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svg" ContentType="image/svg+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charts/chart6.xml" ContentType="application/vnd.openxmlformats-officedocument.drawingml.chart+xml"/>
  <Override PartName="/ppt/charts/style6.xml" ContentType="application/vnd.ms-office.chartstyle+xml"/>
  <Override PartName="/ppt/charts/colors6.xml" ContentType="application/vnd.ms-office.chartcolorstyle+xml"/>
  <Override PartName="/ppt/charts/chart7.xml" ContentType="application/vnd.openxmlformats-officedocument.drawingml.chart+xml"/>
  <Override PartName="/ppt/charts/style7.xml" ContentType="application/vnd.ms-office.chartstyle+xml"/>
  <Override PartName="/ppt/charts/colors7.xml" ContentType="application/vnd.ms-office.chartcolorstyle+xml"/>
  <Override PartName="/ppt/charts/chart8.xml" ContentType="application/vnd.openxmlformats-officedocument.drawingml.chart+xml"/>
  <Override PartName="/ppt/charts/style8.xml" ContentType="application/vnd.ms-office.chartstyle+xml"/>
  <Override PartName="/ppt/charts/colors8.xml" ContentType="application/vnd.ms-office.chartcolorstyle+xml"/>
  <Override PartName="/ppt/charts/chart9.xml" ContentType="application/vnd.openxmlformats-officedocument.drawingml.chart+xml"/>
  <Override PartName="/ppt/charts/style9.xml" ContentType="application/vnd.ms-office.chartstyle+xml"/>
  <Override PartName="/ppt/charts/colors9.xml" ContentType="application/vnd.ms-office.chartcolorstyle+xml"/>
  <Override PartName="/ppt/charts/chart10.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11.xml" ContentType="application/vnd.openxmlformats-officedocument.drawingml.chart+xml"/>
  <Override PartName="/ppt/charts/style11.xml" ContentType="application/vnd.ms-office.chartstyle+xml"/>
  <Override PartName="/ppt/charts/colors11.xml" ContentType="application/vnd.ms-office.chartcolorstyle+xml"/>
  <Override PartName="/ppt/charts/chart12.xml" ContentType="application/vnd.openxmlformats-officedocument.drawingml.chart+xml"/>
  <Override PartName="/ppt/charts/style12.xml" ContentType="application/vnd.ms-office.chartstyle+xml"/>
  <Override PartName="/ppt/charts/colors12.xml" ContentType="application/vnd.ms-office.chartcolorstyle+xml"/>
  <Override PartName="/ppt/charts/chart13.xml" ContentType="application/vnd.openxmlformats-officedocument.drawingml.chart+xml"/>
  <Override PartName="/ppt/charts/style13.xml" ContentType="application/vnd.ms-office.chartstyle+xml"/>
  <Override PartName="/ppt/charts/colors13.xml" ContentType="application/vnd.ms-office.chartcolorstyle+xml"/>
  <Override PartName="/ppt/charts/chart14.xml" ContentType="application/vnd.openxmlformats-officedocument.drawingml.chart+xml"/>
  <Override PartName="/ppt/charts/style14.xml" ContentType="application/vnd.ms-office.chartstyle+xml"/>
  <Override PartName="/ppt/charts/colors14.xml" ContentType="application/vnd.ms-office.chartcolorstyle+xml"/>
  <Override PartName="/ppt/charts/chart15.xml" ContentType="application/vnd.openxmlformats-officedocument.drawingml.chart+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charts/chart20.xml" ContentType="application/vnd.openxmlformats-officedocument.drawingml.chart+xml"/>
  <Override PartName="/ppt/charts/style19.xml" ContentType="application/vnd.ms-office.chartstyle+xml"/>
  <Override PartName="/ppt/charts/colors19.xml" ContentType="application/vnd.ms-office.chartcolorstyle+xml"/>
  <Override PartName="/ppt/charts/chart21.xml" ContentType="application/vnd.openxmlformats-officedocument.drawingml.chart+xml"/>
  <Override PartName="/ppt/charts/style20.xml" ContentType="application/vnd.ms-office.chartstyle+xml"/>
  <Override PartName="/ppt/charts/colors20.xml" ContentType="application/vnd.ms-office.chartcolorstyle+xml"/>
  <Override PartName="/ppt/charts/chart22.xml" ContentType="application/vnd.openxmlformats-officedocument.drawingml.chart+xml"/>
  <Override PartName="/ppt/charts/style21.xml" ContentType="application/vnd.ms-office.chartstyle+xml"/>
  <Override PartName="/ppt/charts/colors21.xml" ContentType="application/vnd.ms-office.chartcolorstyle+xml"/>
  <Override PartName="/ppt/charts/chart23.xml" ContentType="application/vnd.openxmlformats-officedocument.drawingml.chart+xml"/>
  <Override PartName="/ppt/charts/style22.xml" ContentType="application/vnd.ms-office.chartstyle+xml"/>
  <Override PartName="/ppt/charts/colors22.xml" ContentType="application/vnd.ms-office.chartcolorstyle+xml"/>
  <Override PartName="/ppt/charts/chart24.xml" ContentType="application/vnd.openxmlformats-officedocument.drawingml.chart+xml"/>
  <Override PartName="/ppt/charts/style23.xml" ContentType="application/vnd.ms-office.chartstyle+xml"/>
  <Override PartName="/ppt/charts/colors23.xml" ContentType="application/vnd.ms-office.chartcolorstyle+xml"/>
  <Override PartName="/ppt/charts/chart25.xml" ContentType="application/vnd.openxmlformats-officedocument.drawingml.chart+xml"/>
  <Override PartName="/ppt/charts/style24.xml" ContentType="application/vnd.ms-office.chartstyle+xml"/>
  <Override PartName="/ppt/charts/colors24.xml" ContentType="application/vnd.ms-office.chartcolorstyle+xml"/>
  <Override PartName="/ppt/charts/chart26.xml" ContentType="application/vnd.openxmlformats-officedocument.drawingml.chart+xml"/>
  <Override PartName="/ppt/charts/style25.xml" ContentType="application/vnd.ms-office.chartstyle+xml"/>
  <Override PartName="/ppt/charts/colors25.xml" ContentType="application/vnd.ms-office.chartcolorstyle+xml"/>
  <Override PartName="/ppt/charts/chart27.xml" ContentType="application/vnd.openxmlformats-officedocument.drawingml.chart+xml"/>
  <Override PartName="/ppt/charts/style26.xml" ContentType="application/vnd.ms-office.chartstyle+xml"/>
  <Override PartName="/ppt/charts/colors26.xml" ContentType="application/vnd.ms-office.chartcolorstyle+xml"/>
  <Override PartName="/ppt/charts/chart28.xml" ContentType="application/vnd.openxmlformats-officedocument.drawingml.chart+xml"/>
  <Override PartName="/ppt/charts/style27.xml" ContentType="application/vnd.ms-office.chartstyle+xml"/>
  <Override PartName="/ppt/charts/colors27.xml" ContentType="application/vnd.ms-office.chartcolorstyle+xml"/>
  <Override PartName="/ppt/charts/chart29.xml" ContentType="application/vnd.openxmlformats-officedocument.drawingml.chart+xml"/>
  <Override PartName="/ppt/charts/style28.xml" ContentType="application/vnd.ms-office.chartstyle+xml"/>
  <Override PartName="/ppt/charts/colors28.xml" ContentType="application/vnd.ms-office.chartcolorstyle+xml"/>
  <Override PartName="/ppt/charts/chart30.xml" ContentType="application/vnd.openxmlformats-officedocument.drawingml.chart+xml"/>
  <Override PartName="/ppt/charts/style29.xml" ContentType="application/vnd.ms-office.chartstyle+xml"/>
  <Override PartName="/ppt/charts/colors29.xml" ContentType="application/vnd.ms-office.chartcolorstyle+xml"/>
  <Override PartName="/ppt/charts/chart31.xml" ContentType="application/vnd.openxmlformats-officedocument.drawingml.chart+xml"/>
  <Override PartName="/ppt/charts/style30.xml" ContentType="application/vnd.ms-office.chartstyle+xml"/>
  <Override PartName="/ppt/charts/colors30.xml" ContentType="application/vnd.ms-office.chartcolorstyle+xml"/>
  <Override PartName="/ppt/charts/chart32.xml" ContentType="application/vnd.openxmlformats-officedocument.drawingml.chart+xml"/>
  <Override PartName="/ppt/charts/style31.xml" ContentType="application/vnd.ms-office.chartstyle+xml"/>
  <Override PartName="/ppt/charts/colors31.xml" ContentType="application/vnd.ms-office.chartcolorstyle+xml"/>
  <Override PartName="/ppt/charts/chart33.xml" ContentType="application/vnd.openxmlformats-officedocument.drawingml.chart+xml"/>
  <Override PartName="/ppt/charts/style32.xml" ContentType="application/vnd.ms-office.chartstyle+xml"/>
  <Override PartName="/ppt/charts/colors32.xml" ContentType="application/vnd.ms-office.chartcolorstyle+xml"/>
  <Override PartName="/ppt/charts/chart34.xml" ContentType="application/vnd.openxmlformats-officedocument.drawingml.chart+xml"/>
  <Override PartName="/ppt/charts/style33.xml" ContentType="application/vnd.ms-office.chartstyle+xml"/>
  <Override PartName="/ppt/charts/colors33.xml" ContentType="application/vnd.ms-office.chartcolorstyle+xml"/>
  <Override PartName="/ppt/charts/chart35.xml" ContentType="application/vnd.openxmlformats-officedocument.drawingml.chart+xml"/>
  <Override PartName="/ppt/charts/style34.xml" ContentType="application/vnd.ms-office.chartstyle+xml"/>
  <Override PartName="/ppt/charts/colors34.xml" ContentType="application/vnd.ms-office.chartcolorstyle+xml"/>
  <Override PartName="/ppt/charts/chart36.xml" ContentType="application/vnd.openxmlformats-officedocument.drawingml.chart+xml"/>
  <Override PartName="/ppt/charts/style35.xml" ContentType="application/vnd.ms-office.chartstyle+xml"/>
  <Override PartName="/ppt/charts/colors35.xml" ContentType="application/vnd.ms-office.chartcolorstyl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302"/>
  </p:notesMasterIdLst>
  <p:sldIdLst>
    <p:sldId id="315" r:id="rId2"/>
    <p:sldId id="259" r:id="rId3"/>
    <p:sldId id="316" r:id="rId4"/>
    <p:sldId id="269" r:id="rId5"/>
    <p:sldId id="278" r:id="rId6"/>
    <p:sldId id="317" r:id="rId7"/>
    <p:sldId id="318" r:id="rId8"/>
    <p:sldId id="288" r:id="rId9"/>
    <p:sldId id="297" r:id="rId10"/>
    <p:sldId id="455" r:id="rId11"/>
    <p:sldId id="456" r:id="rId12"/>
    <p:sldId id="457" r:id="rId13"/>
    <p:sldId id="458" r:id="rId14"/>
    <p:sldId id="536" r:id="rId15"/>
    <p:sldId id="459" r:id="rId16"/>
    <p:sldId id="460" r:id="rId17"/>
    <p:sldId id="462" r:id="rId18"/>
    <p:sldId id="525" r:id="rId19"/>
    <p:sldId id="466" r:id="rId20"/>
    <p:sldId id="479" r:id="rId21"/>
    <p:sldId id="480" r:id="rId22"/>
    <p:sldId id="481" r:id="rId23"/>
    <p:sldId id="482" r:id="rId24"/>
    <p:sldId id="483" r:id="rId25"/>
    <p:sldId id="489" r:id="rId26"/>
    <p:sldId id="490" r:id="rId27"/>
    <p:sldId id="494" r:id="rId28"/>
    <p:sldId id="495" r:id="rId29"/>
    <p:sldId id="539" r:id="rId30"/>
    <p:sldId id="499" r:id="rId31"/>
    <p:sldId id="501" r:id="rId32"/>
    <p:sldId id="531" r:id="rId33"/>
    <p:sldId id="533" r:id="rId34"/>
    <p:sldId id="322" r:id="rId35"/>
    <p:sldId id="414" r:id="rId36"/>
    <p:sldId id="302" r:id="rId37"/>
    <p:sldId id="415" r:id="rId38"/>
    <p:sldId id="333" r:id="rId39"/>
    <p:sldId id="337" r:id="rId40"/>
    <p:sldId id="325" r:id="rId41"/>
    <p:sldId id="335" r:id="rId42"/>
    <p:sldId id="338" r:id="rId43"/>
    <p:sldId id="343" r:id="rId44"/>
    <p:sldId id="345" r:id="rId45"/>
    <p:sldId id="371" r:id="rId46"/>
    <p:sldId id="372" r:id="rId47"/>
    <p:sldId id="256" r:id="rId48"/>
    <p:sldId id="257" r:id="rId49"/>
    <p:sldId id="258" r:id="rId50"/>
    <p:sldId id="540" r:id="rId51"/>
    <p:sldId id="260" r:id="rId52"/>
    <p:sldId id="261" r:id="rId53"/>
    <p:sldId id="262" r:id="rId54"/>
    <p:sldId id="263" r:id="rId55"/>
    <p:sldId id="264" r:id="rId56"/>
    <p:sldId id="265" r:id="rId57"/>
    <p:sldId id="266" r:id="rId58"/>
    <p:sldId id="268" r:id="rId59"/>
    <p:sldId id="267" r:id="rId60"/>
    <p:sldId id="541" r:id="rId61"/>
    <p:sldId id="270" r:id="rId62"/>
    <p:sldId id="271" r:id="rId63"/>
    <p:sldId id="272" r:id="rId64"/>
    <p:sldId id="273" r:id="rId65"/>
    <p:sldId id="274" r:id="rId66"/>
    <p:sldId id="275" r:id="rId67"/>
    <p:sldId id="276" r:id="rId68"/>
    <p:sldId id="277" r:id="rId69"/>
    <p:sldId id="542" r:id="rId70"/>
    <p:sldId id="279" r:id="rId71"/>
    <p:sldId id="280" r:id="rId72"/>
    <p:sldId id="281" r:id="rId73"/>
    <p:sldId id="282" r:id="rId74"/>
    <p:sldId id="283" r:id="rId75"/>
    <p:sldId id="285" r:id="rId76"/>
    <p:sldId id="543" r:id="rId77"/>
    <p:sldId id="544" r:id="rId78"/>
    <p:sldId id="545" r:id="rId79"/>
    <p:sldId id="546" r:id="rId80"/>
    <p:sldId id="547" r:id="rId81"/>
    <p:sldId id="548" r:id="rId82"/>
    <p:sldId id="549" r:id="rId83"/>
    <p:sldId id="550" r:id="rId84"/>
    <p:sldId id="551" r:id="rId85"/>
    <p:sldId id="552" r:id="rId86"/>
    <p:sldId id="553" r:id="rId87"/>
    <p:sldId id="554" r:id="rId88"/>
    <p:sldId id="555" r:id="rId89"/>
    <p:sldId id="556" r:id="rId90"/>
    <p:sldId id="557" r:id="rId91"/>
    <p:sldId id="558" r:id="rId92"/>
    <p:sldId id="284" r:id="rId93"/>
    <p:sldId id="559" r:id="rId94"/>
    <p:sldId id="560" r:id="rId95"/>
    <p:sldId id="306" r:id="rId96"/>
    <p:sldId id="307" r:id="rId97"/>
    <p:sldId id="561" r:id="rId98"/>
    <p:sldId id="286" r:id="rId99"/>
    <p:sldId id="287" r:id="rId100"/>
    <p:sldId id="562" r:id="rId101"/>
    <p:sldId id="563" r:id="rId102"/>
    <p:sldId id="289" r:id="rId103"/>
    <p:sldId id="303" r:id="rId104"/>
    <p:sldId id="304" r:id="rId105"/>
    <p:sldId id="736" r:id="rId106"/>
    <p:sldId id="737" r:id="rId107"/>
    <p:sldId id="738" r:id="rId108"/>
    <p:sldId id="740" r:id="rId109"/>
    <p:sldId id="741" r:id="rId110"/>
    <p:sldId id="742" r:id="rId111"/>
    <p:sldId id="743" r:id="rId112"/>
    <p:sldId id="744" r:id="rId113"/>
    <p:sldId id="745" r:id="rId114"/>
    <p:sldId id="746" r:id="rId115"/>
    <p:sldId id="739" r:id="rId116"/>
    <p:sldId id="747" r:id="rId117"/>
    <p:sldId id="748" r:id="rId118"/>
    <p:sldId id="730" r:id="rId119"/>
    <p:sldId id="729" r:id="rId120"/>
    <p:sldId id="305" r:id="rId121"/>
    <p:sldId id="308" r:id="rId122"/>
    <p:sldId id="731" r:id="rId123"/>
    <p:sldId id="735" r:id="rId124"/>
    <p:sldId id="749" r:id="rId125"/>
    <p:sldId id="728" r:id="rId126"/>
    <p:sldId id="750" r:id="rId127"/>
    <p:sldId id="732" r:id="rId128"/>
    <p:sldId id="733" r:id="rId129"/>
    <p:sldId id="734" r:id="rId130"/>
    <p:sldId id="298" r:id="rId131"/>
    <p:sldId id="751" r:id="rId132"/>
    <p:sldId id="301" r:id="rId133"/>
    <p:sldId id="752" r:id="rId134"/>
    <p:sldId id="753" r:id="rId135"/>
    <p:sldId id="754" r:id="rId136"/>
    <p:sldId id="755" r:id="rId137"/>
    <p:sldId id="756" r:id="rId138"/>
    <p:sldId id="757" r:id="rId139"/>
    <p:sldId id="758" r:id="rId140"/>
    <p:sldId id="759" r:id="rId141"/>
    <p:sldId id="760" r:id="rId142"/>
    <p:sldId id="761" r:id="rId143"/>
    <p:sldId id="762" r:id="rId144"/>
    <p:sldId id="763" r:id="rId145"/>
    <p:sldId id="764" r:id="rId146"/>
    <p:sldId id="765" r:id="rId147"/>
    <p:sldId id="766" r:id="rId148"/>
    <p:sldId id="767" r:id="rId149"/>
    <p:sldId id="768" r:id="rId150"/>
    <p:sldId id="769" r:id="rId151"/>
    <p:sldId id="770" r:id="rId152"/>
    <p:sldId id="771" r:id="rId153"/>
    <p:sldId id="772" r:id="rId154"/>
    <p:sldId id="773" r:id="rId155"/>
    <p:sldId id="774" r:id="rId156"/>
    <p:sldId id="775" r:id="rId157"/>
    <p:sldId id="776" r:id="rId158"/>
    <p:sldId id="777" r:id="rId159"/>
    <p:sldId id="778" r:id="rId160"/>
    <p:sldId id="779" r:id="rId161"/>
    <p:sldId id="780" r:id="rId162"/>
    <p:sldId id="781" r:id="rId163"/>
    <p:sldId id="782" r:id="rId164"/>
    <p:sldId id="783" r:id="rId165"/>
    <p:sldId id="784" r:id="rId166"/>
    <p:sldId id="785" r:id="rId167"/>
    <p:sldId id="786" r:id="rId168"/>
    <p:sldId id="787" r:id="rId169"/>
    <p:sldId id="788" r:id="rId170"/>
    <p:sldId id="789" r:id="rId171"/>
    <p:sldId id="790" r:id="rId172"/>
    <p:sldId id="791" r:id="rId173"/>
    <p:sldId id="792" r:id="rId174"/>
    <p:sldId id="290" r:id="rId175"/>
    <p:sldId id="291" r:id="rId176"/>
    <p:sldId id="292" r:id="rId177"/>
    <p:sldId id="293" r:id="rId178"/>
    <p:sldId id="294" r:id="rId179"/>
    <p:sldId id="295" r:id="rId180"/>
    <p:sldId id="296" r:id="rId181"/>
    <p:sldId id="793" r:id="rId182"/>
    <p:sldId id="794" r:id="rId183"/>
    <p:sldId id="299" r:id="rId184"/>
    <p:sldId id="795" r:id="rId185"/>
    <p:sldId id="796" r:id="rId186"/>
    <p:sldId id="797" r:id="rId187"/>
    <p:sldId id="798" r:id="rId188"/>
    <p:sldId id="799" r:id="rId189"/>
    <p:sldId id="800" r:id="rId190"/>
    <p:sldId id="801" r:id="rId191"/>
    <p:sldId id="802" r:id="rId192"/>
    <p:sldId id="803" r:id="rId193"/>
    <p:sldId id="804" r:id="rId194"/>
    <p:sldId id="805" r:id="rId195"/>
    <p:sldId id="806" r:id="rId196"/>
    <p:sldId id="807" r:id="rId197"/>
    <p:sldId id="808" r:id="rId198"/>
    <p:sldId id="809" r:id="rId199"/>
    <p:sldId id="810" r:id="rId200"/>
    <p:sldId id="811" r:id="rId201"/>
    <p:sldId id="812" r:id="rId202"/>
    <p:sldId id="813" r:id="rId203"/>
    <p:sldId id="814" r:id="rId204"/>
    <p:sldId id="815" r:id="rId205"/>
    <p:sldId id="816" r:id="rId206"/>
    <p:sldId id="817" r:id="rId207"/>
    <p:sldId id="818" r:id="rId208"/>
    <p:sldId id="819" r:id="rId209"/>
    <p:sldId id="820" r:id="rId210"/>
    <p:sldId id="821" r:id="rId211"/>
    <p:sldId id="822" r:id="rId212"/>
    <p:sldId id="823" r:id="rId213"/>
    <p:sldId id="824" r:id="rId214"/>
    <p:sldId id="825" r:id="rId215"/>
    <p:sldId id="826" r:id="rId216"/>
    <p:sldId id="827" r:id="rId217"/>
    <p:sldId id="828" r:id="rId218"/>
    <p:sldId id="829" r:id="rId219"/>
    <p:sldId id="830" r:id="rId220"/>
    <p:sldId id="831" r:id="rId221"/>
    <p:sldId id="832" r:id="rId222"/>
    <p:sldId id="833" r:id="rId223"/>
    <p:sldId id="834" r:id="rId224"/>
    <p:sldId id="835" r:id="rId225"/>
    <p:sldId id="836" r:id="rId226"/>
    <p:sldId id="837" r:id="rId227"/>
    <p:sldId id="838" r:id="rId228"/>
    <p:sldId id="839" r:id="rId229"/>
    <p:sldId id="840" r:id="rId230"/>
    <p:sldId id="841" r:id="rId231"/>
    <p:sldId id="842" r:id="rId232"/>
    <p:sldId id="843" r:id="rId233"/>
    <p:sldId id="844" r:id="rId234"/>
    <p:sldId id="845" r:id="rId235"/>
    <p:sldId id="846" r:id="rId236"/>
    <p:sldId id="847" r:id="rId237"/>
    <p:sldId id="848" r:id="rId238"/>
    <p:sldId id="849" r:id="rId239"/>
    <p:sldId id="850" r:id="rId240"/>
    <p:sldId id="851" r:id="rId241"/>
    <p:sldId id="852" r:id="rId242"/>
    <p:sldId id="853" r:id="rId243"/>
    <p:sldId id="854" r:id="rId244"/>
    <p:sldId id="855" r:id="rId245"/>
    <p:sldId id="856" r:id="rId246"/>
    <p:sldId id="857" r:id="rId247"/>
    <p:sldId id="858" r:id="rId248"/>
    <p:sldId id="859" r:id="rId249"/>
    <p:sldId id="860" r:id="rId250"/>
    <p:sldId id="861" r:id="rId251"/>
    <p:sldId id="862" r:id="rId252"/>
    <p:sldId id="863" r:id="rId253"/>
    <p:sldId id="864" r:id="rId254"/>
    <p:sldId id="865" r:id="rId255"/>
    <p:sldId id="866" r:id="rId256"/>
    <p:sldId id="867" r:id="rId257"/>
    <p:sldId id="868" r:id="rId258"/>
    <p:sldId id="869" r:id="rId259"/>
    <p:sldId id="870" r:id="rId260"/>
    <p:sldId id="871" r:id="rId261"/>
    <p:sldId id="872" r:id="rId262"/>
    <p:sldId id="873" r:id="rId263"/>
    <p:sldId id="874" r:id="rId264"/>
    <p:sldId id="875" r:id="rId265"/>
    <p:sldId id="876" r:id="rId266"/>
    <p:sldId id="877" r:id="rId267"/>
    <p:sldId id="878" r:id="rId268"/>
    <p:sldId id="879" r:id="rId269"/>
    <p:sldId id="880" r:id="rId270"/>
    <p:sldId id="881" r:id="rId271"/>
    <p:sldId id="882" r:id="rId272"/>
    <p:sldId id="883" r:id="rId273"/>
    <p:sldId id="884" r:id="rId274"/>
    <p:sldId id="885" r:id="rId275"/>
    <p:sldId id="886" r:id="rId276"/>
    <p:sldId id="887" r:id="rId277"/>
    <p:sldId id="888" r:id="rId278"/>
    <p:sldId id="889" r:id="rId279"/>
    <p:sldId id="890" r:id="rId280"/>
    <p:sldId id="891" r:id="rId281"/>
    <p:sldId id="892" r:id="rId282"/>
    <p:sldId id="893" r:id="rId283"/>
    <p:sldId id="894" r:id="rId284"/>
    <p:sldId id="895" r:id="rId285"/>
    <p:sldId id="896" r:id="rId286"/>
    <p:sldId id="897" r:id="rId287"/>
    <p:sldId id="898" r:id="rId288"/>
    <p:sldId id="899" r:id="rId289"/>
    <p:sldId id="900" r:id="rId290"/>
    <p:sldId id="901" r:id="rId291"/>
    <p:sldId id="902" r:id="rId292"/>
    <p:sldId id="903" r:id="rId293"/>
    <p:sldId id="904" r:id="rId294"/>
    <p:sldId id="905" r:id="rId295"/>
    <p:sldId id="906" r:id="rId296"/>
    <p:sldId id="907" r:id="rId297"/>
    <p:sldId id="908" r:id="rId298"/>
    <p:sldId id="909" r:id="rId299"/>
    <p:sldId id="910" r:id="rId300"/>
    <p:sldId id="911" r:id="rId301"/>
  </p:sldIdLst>
  <p:sldSz cx="12192000" cy="6858000"/>
  <p:notesSz cx="6858000" cy="9144000"/>
  <p:defaultText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8F8F8"/>
    <a:srgbClr val="080808"/>
    <a:srgbClr val="D06902"/>
    <a:srgbClr val="FC840C"/>
    <a:srgbClr val="FDB671"/>
    <a:srgbClr val="5414C6"/>
    <a:srgbClr val="7C13CB"/>
    <a:srgbClr val="544BCD"/>
    <a:srgbClr val="3D60F5"/>
    <a:srgbClr val="697B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2334" autoAdjust="0"/>
    <p:restoredTop sz="97371" autoAdjust="0"/>
  </p:normalViewPr>
  <p:slideViewPr>
    <p:cSldViewPr snapToGrid="0">
      <p:cViewPr varScale="1">
        <p:scale>
          <a:sx n="86" d="100"/>
          <a:sy n="86" d="100"/>
        </p:scale>
        <p:origin x="682" y="5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170" Type="http://schemas.openxmlformats.org/officeDocument/2006/relationships/slide" Target="slides/slide169.xml"/><Relationship Id="rId226" Type="http://schemas.openxmlformats.org/officeDocument/2006/relationships/slide" Target="slides/slide225.xml"/><Relationship Id="rId268" Type="http://schemas.openxmlformats.org/officeDocument/2006/relationships/slide" Target="slides/slide267.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279" Type="http://schemas.openxmlformats.org/officeDocument/2006/relationships/slide" Target="slides/slide278.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viewProps" Target="viewProps.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248" Type="http://schemas.openxmlformats.org/officeDocument/2006/relationships/slide" Target="slides/slide247.xml"/><Relationship Id="rId12" Type="http://schemas.openxmlformats.org/officeDocument/2006/relationships/slide" Target="slides/slide11.xml"/><Relationship Id="rId108" Type="http://schemas.openxmlformats.org/officeDocument/2006/relationships/slide" Target="slides/slide107.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259" Type="http://schemas.openxmlformats.org/officeDocument/2006/relationships/slide" Target="slides/slide258.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291" Type="http://schemas.openxmlformats.org/officeDocument/2006/relationships/slide" Target="slides/slide290.xml"/><Relationship Id="rId305" Type="http://schemas.openxmlformats.org/officeDocument/2006/relationships/theme" Target="theme/theme1.xml"/><Relationship Id="rId44" Type="http://schemas.openxmlformats.org/officeDocument/2006/relationships/slide" Target="slides/slide43.xml"/><Relationship Id="rId65" Type="http://schemas.openxmlformats.org/officeDocument/2006/relationships/slide" Target="slides/slide64.xml"/><Relationship Id="rId86" Type="http://schemas.openxmlformats.org/officeDocument/2006/relationships/slide" Target="slides/slide85.xml"/><Relationship Id="rId130" Type="http://schemas.openxmlformats.org/officeDocument/2006/relationships/slide" Target="slides/slide129.xml"/><Relationship Id="rId151" Type="http://schemas.openxmlformats.org/officeDocument/2006/relationships/slide" Target="slides/slide150.xml"/><Relationship Id="rId172" Type="http://schemas.openxmlformats.org/officeDocument/2006/relationships/slide" Target="slides/slide171.xml"/><Relationship Id="rId193" Type="http://schemas.openxmlformats.org/officeDocument/2006/relationships/slide" Target="slides/slide192.xml"/><Relationship Id="rId207" Type="http://schemas.openxmlformats.org/officeDocument/2006/relationships/slide" Target="slides/slide206.xml"/><Relationship Id="rId228" Type="http://schemas.openxmlformats.org/officeDocument/2006/relationships/slide" Target="slides/slide227.xml"/><Relationship Id="rId249" Type="http://schemas.openxmlformats.org/officeDocument/2006/relationships/slide" Target="slides/slide248.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281" Type="http://schemas.openxmlformats.org/officeDocument/2006/relationships/slide" Target="slides/slide280.xml"/><Relationship Id="rId34" Type="http://schemas.openxmlformats.org/officeDocument/2006/relationships/slide" Target="slides/slide33.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20" Type="http://schemas.openxmlformats.org/officeDocument/2006/relationships/slide" Target="slides/slide119.xml"/><Relationship Id="rId141" Type="http://schemas.openxmlformats.org/officeDocument/2006/relationships/slide" Target="slides/slide140.xml"/><Relationship Id="rId7" Type="http://schemas.openxmlformats.org/officeDocument/2006/relationships/slide" Target="slides/slide6.xml"/><Relationship Id="rId162" Type="http://schemas.openxmlformats.org/officeDocument/2006/relationships/slide" Target="slides/slide161.xml"/><Relationship Id="rId183" Type="http://schemas.openxmlformats.org/officeDocument/2006/relationships/slide" Target="slides/slide182.xml"/><Relationship Id="rId218" Type="http://schemas.openxmlformats.org/officeDocument/2006/relationships/slide" Target="slides/slide217.xml"/><Relationship Id="rId239" Type="http://schemas.openxmlformats.org/officeDocument/2006/relationships/slide" Target="slides/slide238.xml"/><Relationship Id="rId250" Type="http://schemas.openxmlformats.org/officeDocument/2006/relationships/slide" Target="slides/slide249.xml"/><Relationship Id="rId271" Type="http://schemas.openxmlformats.org/officeDocument/2006/relationships/slide" Target="slides/slide270.xml"/><Relationship Id="rId292" Type="http://schemas.openxmlformats.org/officeDocument/2006/relationships/slide" Target="slides/slide291.xml"/><Relationship Id="rId306" Type="http://schemas.openxmlformats.org/officeDocument/2006/relationships/tableStyles" Target="tableStyles.xml"/><Relationship Id="rId24" Type="http://schemas.openxmlformats.org/officeDocument/2006/relationships/slide" Target="slides/slide23.xml"/><Relationship Id="rId45" Type="http://schemas.openxmlformats.org/officeDocument/2006/relationships/slide" Target="slides/slide44.xml"/><Relationship Id="rId66" Type="http://schemas.openxmlformats.org/officeDocument/2006/relationships/slide" Target="slides/slide65.xml"/><Relationship Id="rId87" Type="http://schemas.openxmlformats.org/officeDocument/2006/relationships/slide" Target="slides/slide86.xml"/><Relationship Id="rId110" Type="http://schemas.openxmlformats.org/officeDocument/2006/relationships/slide" Target="slides/slide109.xml"/><Relationship Id="rId131" Type="http://schemas.openxmlformats.org/officeDocument/2006/relationships/slide" Target="slides/slide130.xml"/><Relationship Id="rId152" Type="http://schemas.openxmlformats.org/officeDocument/2006/relationships/slide" Target="slides/slide151.xml"/><Relationship Id="rId173" Type="http://schemas.openxmlformats.org/officeDocument/2006/relationships/slide" Target="slides/slide172.xml"/><Relationship Id="rId194" Type="http://schemas.openxmlformats.org/officeDocument/2006/relationships/slide" Target="slides/slide193.xml"/><Relationship Id="rId208" Type="http://schemas.openxmlformats.org/officeDocument/2006/relationships/slide" Target="slides/slide207.xml"/><Relationship Id="rId229" Type="http://schemas.openxmlformats.org/officeDocument/2006/relationships/slide" Target="slides/slide228.xml"/><Relationship Id="rId240" Type="http://schemas.openxmlformats.org/officeDocument/2006/relationships/slide" Target="slides/slide239.xml"/><Relationship Id="rId261" Type="http://schemas.openxmlformats.org/officeDocument/2006/relationships/slide" Target="slides/slide260.xml"/><Relationship Id="rId14" Type="http://schemas.openxmlformats.org/officeDocument/2006/relationships/slide" Target="slides/slide13.xml"/><Relationship Id="rId35" Type="http://schemas.openxmlformats.org/officeDocument/2006/relationships/slide" Target="slides/slide34.xml"/><Relationship Id="rId56" Type="http://schemas.openxmlformats.org/officeDocument/2006/relationships/slide" Target="slides/slide55.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8" Type="http://schemas.openxmlformats.org/officeDocument/2006/relationships/slide" Target="slides/slide7.xml"/><Relationship Id="rId98" Type="http://schemas.openxmlformats.org/officeDocument/2006/relationships/slide" Target="slides/slide97.xml"/><Relationship Id="rId121" Type="http://schemas.openxmlformats.org/officeDocument/2006/relationships/slide" Target="slides/slide120.xml"/><Relationship Id="rId142" Type="http://schemas.openxmlformats.org/officeDocument/2006/relationships/slide" Target="slides/slide141.xml"/><Relationship Id="rId163" Type="http://schemas.openxmlformats.org/officeDocument/2006/relationships/slide" Target="slides/slide162.xml"/><Relationship Id="rId184" Type="http://schemas.openxmlformats.org/officeDocument/2006/relationships/slide" Target="slides/slide183.xml"/><Relationship Id="rId219" Type="http://schemas.openxmlformats.org/officeDocument/2006/relationships/slide" Target="slides/slide218.xml"/><Relationship Id="rId230" Type="http://schemas.openxmlformats.org/officeDocument/2006/relationships/slide" Target="slides/slide229.xml"/><Relationship Id="rId251" Type="http://schemas.openxmlformats.org/officeDocument/2006/relationships/slide" Target="slides/slide250.xml"/><Relationship Id="rId25" Type="http://schemas.openxmlformats.org/officeDocument/2006/relationships/slide" Target="slides/slide24.xml"/><Relationship Id="rId46" Type="http://schemas.openxmlformats.org/officeDocument/2006/relationships/slide" Target="slides/slide45.xml"/><Relationship Id="rId67" Type="http://schemas.openxmlformats.org/officeDocument/2006/relationships/slide" Target="slides/slide66.xml"/><Relationship Id="rId272" Type="http://schemas.openxmlformats.org/officeDocument/2006/relationships/slide" Target="slides/slide271.xml"/><Relationship Id="rId293" Type="http://schemas.openxmlformats.org/officeDocument/2006/relationships/slide" Target="slides/slide292.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220" Type="http://schemas.openxmlformats.org/officeDocument/2006/relationships/slide" Target="slides/slide219.xml"/><Relationship Id="rId241" Type="http://schemas.openxmlformats.org/officeDocument/2006/relationships/slide" Target="slides/slide240.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9" Type="http://schemas.openxmlformats.org/officeDocument/2006/relationships/slide" Target="slides/slide8.xml"/><Relationship Id="rId210" Type="http://schemas.openxmlformats.org/officeDocument/2006/relationships/slide" Target="slides/slide209.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196" Type="http://schemas.openxmlformats.org/officeDocument/2006/relationships/slide" Target="slides/slide195.xml"/><Relationship Id="rId200" Type="http://schemas.openxmlformats.org/officeDocument/2006/relationships/slide" Target="slides/slide199.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notesMaster" Target="notesMasters/notesMaster1.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106" Type="http://schemas.openxmlformats.org/officeDocument/2006/relationships/slide" Target="slides/slide105.xml"/><Relationship Id="rId127" Type="http://schemas.openxmlformats.org/officeDocument/2006/relationships/slide" Target="slides/slide126.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303" Type="http://schemas.openxmlformats.org/officeDocument/2006/relationships/presProps" Target="presProps.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107" Type="http://schemas.openxmlformats.org/officeDocument/2006/relationships/slide" Target="slides/slide106.xml"/><Relationship Id="rId289" Type="http://schemas.openxmlformats.org/officeDocument/2006/relationships/slide" Target="slides/slide288.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258" Type="http://schemas.openxmlformats.org/officeDocument/2006/relationships/slide" Target="slides/slide257.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6" Type="http://schemas.openxmlformats.org/officeDocument/2006/relationships/slide" Target="slides/slide5.xml"/><Relationship Id="rId238" Type="http://schemas.openxmlformats.org/officeDocument/2006/relationships/slide" Target="slides/slide237.xml"/></Relationships>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10.xlsx"/><Relationship Id="rId2" Type="http://schemas.microsoft.com/office/2011/relationships/chartColorStyle" Target="colors11.xml"/><Relationship Id="rId1" Type="http://schemas.microsoft.com/office/2011/relationships/chartStyle" Target="style11.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Worksheet11.xlsx"/><Relationship Id="rId2" Type="http://schemas.microsoft.com/office/2011/relationships/chartColorStyle" Target="colors12.xml"/><Relationship Id="rId1" Type="http://schemas.microsoft.com/office/2011/relationships/chartStyle" Target="style12.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Worksheet12.xlsx"/><Relationship Id="rId2" Type="http://schemas.microsoft.com/office/2011/relationships/chartColorStyle" Target="colors13.xml"/><Relationship Id="rId1" Type="http://schemas.microsoft.com/office/2011/relationships/chartStyle" Target="style13.xml"/></Relationships>
</file>

<file path=ppt/charts/_rels/chart14.xml.rels><?xml version="1.0" encoding="UTF-8" standalone="yes"?>
<Relationships xmlns="http://schemas.openxmlformats.org/package/2006/relationships"><Relationship Id="rId3" Type="http://schemas.openxmlformats.org/officeDocument/2006/relationships/package" Target="../embeddings/Microsoft_Excel_Worksheet13.xlsx"/><Relationship Id="rId2" Type="http://schemas.microsoft.com/office/2011/relationships/chartColorStyle" Target="colors14.xml"/><Relationship Id="rId1" Type="http://schemas.microsoft.com/office/2011/relationships/chartStyle" Target="style14.xml"/></Relationships>
</file>

<file path=ppt/charts/_rels/chart15.xml.rels><?xml version="1.0" encoding="UTF-8" standalone="yes"?>
<Relationships xmlns="http://schemas.openxmlformats.org/package/2006/relationships"><Relationship Id="rId1" Type="http://schemas.openxmlformats.org/officeDocument/2006/relationships/package" Target="../embeddings/Microsoft_Excel_Worksheet14.xlsx"/></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Worksheet15.xlsx"/><Relationship Id="rId2" Type="http://schemas.microsoft.com/office/2011/relationships/chartColorStyle" Target="colors15.xml"/><Relationship Id="rId1" Type="http://schemas.microsoft.com/office/2011/relationships/chartStyle" Target="style15.xml"/></Relationships>
</file>

<file path=ppt/charts/_rels/chart17.xml.rels><?xml version="1.0" encoding="UTF-8" standalone="yes"?>
<Relationships xmlns="http://schemas.openxmlformats.org/package/2006/relationships"><Relationship Id="rId3" Type="http://schemas.openxmlformats.org/officeDocument/2006/relationships/package" Target="../embeddings/Microsoft_Excel_Worksheet16.xlsx"/><Relationship Id="rId2" Type="http://schemas.microsoft.com/office/2011/relationships/chartColorStyle" Target="colors16.xml"/><Relationship Id="rId1" Type="http://schemas.microsoft.com/office/2011/relationships/chartStyle" Target="style16.xml"/></Relationships>
</file>

<file path=ppt/charts/_rels/chart18.xml.rels><?xml version="1.0" encoding="UTF-8" standalone="yes"?>
<Relationships xmlns="http://schemas.openxmlformats.org/package/2006/relationships"><Relationship Id="rId3" Type="http://schemas.openxmlformats.org/officeDocument/2006/relationships/package" Target="../embeddings/Microsoft_Excel_Worksheet17.xlsx"/><Relationship Id="rId2" Type="http://schemas.microsoft.com/office/2011/relationships/chartColorStyle" Target="colors17.xml"/><Relationship Id="rId1" Type="http://schemas.microsoft.com/office/2011/relationships/chartStyle" Target="style17.xml"/></Relationships>
</file>

<file path=ppt/charts/_rels/chart19.xml.rels><?xml version="1.0" encoding="UTF-8" standalone="yes"?>
<Relationships xmlns="http://schemas.openxmlformats.org/package/2006/relationships"><Relationship Id="rId3" Type="http://schemas.openxmlformats.org/officeDocument/2006/relationships/package" Target="../embeddings/Microsoft_Excel_Worksheet18.xlsx"/><Relationship Id="rId2" Type="http://schemas.microsoft.com/office/2011/relationships/chartColorStyle" Target="colors18.xml"/><Relationship Id="rId1" Type="http://schemas.microsoft.com/office/2011/relationships/chartStyle" Target="style18.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s>
</file>

<file path=ppt/charts/_rels/chart20.xml.rels><?xml version="1.0" encoding="UTF-8" standalone="yes"?>
<Relationships xmlns="http://schemas.openxmlformats.org/package/2006/relationships"><Relationship Id="rId3" Type="http://schemas.openxmlformats.org/officeDocument/2006/relationships/package" Target="../embeddings/Microsoft_Excel_Worksheet19.xlsx"/><Relationship Id="rId2" Type="http://schemas.microsoft.com/office/2011/relationships/chartColorStyle" Target="colors19.xml"/><Relationship Id="rId1" Type="http://schemas.microsoft.com/office/2011/relationships/chartStyle" Target="style19.xml"/></Relationships>
</file>

<file path=ppt/charts/_rels/chart21.xml.rels><?xml version="1.0" encoding="UTF-8" standalone="yes"?>
<Relationships xmlns="http://schemas.openxmlformats.org/package/2006/relationships"><Relationship Id="rId3" Type="http://schemas.openxmlformats.org/officeDocument/2006/relationships/package" Target="../embeddings/Microsoft_Excel_Worksheet20.xlsx"/><Relationship Id="rId2" Type="http://schemas.microsoft.com/office/2011/relationships/chartColorStyle" Target="colors20.xml"/><Relationship Id="rId1" Type="http://schemas.microsoft.com/office/2011/relationships/chartStyle" Target="style20.xml"/></Relationships>
</file>

<file path=ppt/charts/_rels/chart22.xml.rels><?xml version="1.0" encoding="UTF-8" standalone="yes"?>
<Relationships xmlns="http://schemas.openxmlformats.org/package/2006/relationships"><Relationship Id="rId3" Type="http://schemas.openxmlformats.org/officeDocument/2006/relationships/package" Target="../embeddings/Microsoft_Excel_Worksheet21.xlsx"/><Relationship Id="rId2" Type="http://schemas.microsoft.com/office/2011/relationships/chartColorStyle" Target="colors21.xml"/><Relationship Id="rId1" Type="http://schemas.microsoft.com/office/2011/relationships/chartStyle" Target="style21.xml"/></Relationships>
</file>

<file path=ppt/charts/_rels/chart23.xml.rels><?xml version="1.0" encoding="UTF-8" standalone="yes"?>
<Relationships xmlns="http://schemas.openxmlformats.org/package/2006/relationships"><Relationship Id="rId3" Type="http://schemas.openxmlformats.org/officeDocument/2006/relationships/package" Target="../embeddings/Microsoft_Excel_Worksheet22.xlsx"/><Relationship Id="rId2" Type="http://schemas.microsoft.com/office/2011/relationships/chartColorStyle" Target="colors22.xml"/><Relationship Id="rId1" Type="http://schemas.microsoft.com/office/2011/relationships/chartStyle" Target="style22.xml"/></Relationships>
</file>

<file path=ppt/charts/_rels/chart24.xml.rels><?xml version="1.0" encoding="UTF-8" standalone="yes"?>
<Relationships xmlns="http://schemas.openxmlformats.org/package/2006/relationships"><Relationship Id="rId3" Type="http://schemas.openxmlformats.org/officeDocument/2006/relationships/package" Target="../embeddings/Microsoft_Excel_Worksheet23.xlsx"/><Relationship Id="rId2" Type="http://schemas.microsoft.com/office/2011/relationships/chartColorStyle" Target="colors23.xml"/><Relationship Id="rId1" Type="http://schemas.microsoft.com/office/2011/relationships/chartStyle" Target="style23.xml"/></Relationships>
</file>

<file path=ppt/charts/_rels/chart25.xml.rels><?xml version="1.0" encoding="UTF-8" standalone="yes"?>
<Relationships xmlns="http://schemas.openxmlformats.org/package/2006/relationships"><Relationship Id="rId3" Type="http://schemas.openxmlformats.org/officeDocument/2006/relationships/package" Target="../embeddings/Microsoft_Excel_Worksheet24.xlsx"/><Relationship Id="rId2" Type="http://schemas.microsoft.com/office/2011/relationships/chartColorStyle" Target="colors24.xml"/><Relationship Id="rId1" Type="http://schemas.microsoft.com/office/2011/relationships/chartStyle" Target="style24.xml"/></Relationships>
</file>

<file path=ppt/charts/_rels/chart26.xml.rels><?xml version="1.0" encoding="UTF-8" standalone="yes"?>
<Relationships xmlns="http://schemas.openxmlformats.org/package/2006/relationships"><Relationship Id="rId3" Type="http://schemas.openxmlformats.org/officeDocument/2006/relationships/package" Target="../embeddings/Microsoft_Excel_Worksheet25.xlsx"/><Relationship Id="rId2" Type="http://schemas.microsoft.com/office/2011/relationships/chartColorStyle" Target="colors25.xml"/><Relationship Id="rId1" Type="http://schemas.microsoft.com/office/2011/relationships/chartStyle" Target="style25.xml"/></Relationships>
</file>

<file path=ppt/charts/_rels/chart27.xml.rels><?xml version="1.0" encoding="UTF-8" standalone="yes"?>
<Relationships xmlns="http://schemas.openxmlformats.org/package/2006/relationships"><Relationship Id="rId3" Type="http://schemas.openxmlformats.org/officeDocument/2006/relationships/package" Target="../embeddings/Microsoft_Excel_Worksheet26.xlsx"/><Relationship Id="rId2" Type="http://schemas.microsoft.com/office/2011/relationships/chartColorStyle" Target="colors26.xml"/><Relationship Id="rId1" Type="http://schemas.microsoft.com/office/2011/relationships/chartStyle" Target="style26.xml"/></Relationships>
</file>

<file path=ppt/charts/_rels/chart28.xml.rels><?xml version="1.0" encoding="UTF-8" standalone="yes"?>
<Relationships xmlns="http://schemas.openxmlformats.org/package/2006/relationships"><Relationship Id="rId3" Type="http://schemas.openxmlformats.org/officeDocument/2006/relationships/package" Target="../embeddings/Microsoft_Excel_Worksheet27.xlsx"/><Relationship Id="rId2" Type="http://schemas.microsoft.com/office/2011/relationships/chartColorStyle" Target="colors27.xml"/><Relationship Id="rId1" Type="http://schemas.microsoft.com/office/2011/relationships/chartStyle" Target="style27.xml"/></Relationships>
</file>

<file path=ppt/charts/_rels/chart29.xml.rels><?xml version="1.0" encoding="UTF-8" standalone="yes"?>
<Relationships xmlns="http://schemas.openxmlformats.org/package/2006/relationships"><Relationship Id="rId3" Type="http://schemas.openxmlformats.org/officeDocument/2006/relationships/package" Target="../embeddings/Microsoft_Excel_Worksheet28.xlsx"/><Relationship Id="rId2" Type="http://schemas.microsoft.com/office/2011/relationships/chartColorStyle" Target="colors28.xml"/><Relationship Id="rId1" Type="http://schemas.microsoft.com/office/2011/relationships/chartStyle" Target="style28.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30.xml.rels><?xml version="1.0" encoding="UTF-8" standalone="yes"?>
<Relationships xmlns="http://schemas.openxmlformats.org/package/2006/relationships"><Relationship Id="rId3" Type="http://schemas.openxmlformats.org/officeDocument/2006/relationships/package" Target="../embeddings/Microsoft_Excel_Worksheet29.xlsx"/><Relationship Id="rId2" Type="http://schemas.microsoft.com/office/2011/relationships/chartColorStyle" Target="colors29.xml"/><Relationship Id="rId1" Type="http://schemas.microsoft.com/office/2011/relationships/chartStyle" Target="style29.xml"/></Relationships>
</file>

<file path=ppt/charts/_rels/chart31.xml.rels><?xml version="1.0" encoding="UTF-8" standalone="yes"?>
<Relationships xmlns="http://schemas.openxmlformats.org/package/2006/relationships"><Relationship Id="rId3" Type="http://schemas.openxmlformats.org/officeDocument/2006/relationships/package" Target="../embeddings/Microsoft_Excel_Worksheet30.xlsx"/><Relationship Id="rId2" Type="http://schemas.microsoft.com/office/2011/relationships/chartColorStyle" Target="colors30.xml"/><Relationship Id="rId1" Type="http://schemas.microsoft.com/office/2011/relationships/chartStyle" Target="style30.xml"/></Relationships>
</file>

<file path=ppt/charts/_rels/chart32.xml.rels><?xml version="1.0" encoding="UTF-8" standalone="yes"?>
<Relationships xmlns="http://schemas.openxmlformats.org/package/2006/relationships"><Relationship Id="rId3" Type="http://schemas.openxmlformats.org/officeDocument/2006/relationships/package" Target="../embeddings/Microsoft_Excel_Worksheet31.xlsx"/><Relationship Id="rId2" Type="http://schemas.microsoft.com/office/2011/relationships/chartColorStyle" Target="colors31.xml"/><Relationship Id="rId1" Type="http://schemas.microsoft.com/office/2011/relationships/chartStyle" Target="style31.xml"/></Relationships>
</file>

<file path=ppt/charts/_rels/chart33.xml.rels><?xml version="1.0" encoding="UTF-8" standalone="yes"?>
<Relationships xmlns="http://schemas.openxmlformats.org/package/2006/relationships"><Relationship Id="rId3" Type="http://schemas.openxmlformats.org/officeDocument/2006/relationships/package" Target="../embeddings/Microsoft_Excel_Worksheet32.xlsx"/><Relationship Id="rId2" Type="http://schemas.microsoft.com/office/2011/relationships/chartColorStyle" Target="colors32.xml"/><Relationship Id="rId1" Type="http://schemas.microsoft.com/office/2011/relationships/chartStyle" Target="style32.xml"/></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Worksheet33.xlsx"/><Relationship Id="rId2" Type="http://schemas.microsoft.com/office/2011/relationships/chartColorStyle" Target="colors33.xml"/><Relationship Id="rId1" Type="http://schemas.microsoft.com/office/2011/relationships/chartStyle" Target="style33.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Worksheet34.xlsx"/><Relationship Id="rId2" Type="http://schemas.microsoft.com/office/2011/relationships/chartColorStyle" Target="colors34.xml"/><Relationship Id="rId1" Type="http://schemas.microsoft.com/office/2011/relationships/chartStyle" Target="style34.xml"/></Relationships>
</file>

<file path=ppt/charts/_rels/chart36.xml.rels><?xml version="1.0" encoding="UTF-8" standalone="yes"?>
<Relationships xmlns="http://schemas.openxmlformats.org/package/2006/relationships"><Relationship Id="rId3" Type="http://schemas.openxmlformats.org/officeDocument/2006/relationships/package" Target="../embeddings/Microsoft_Excel_Worksheet35.xlsx"/><Relationship Id="rId2" Type="http://schemas.microsoft.com/office/2011/relationships/chartColorStyle" Target="colors35.xml"/><Relationship Id="rId1" Type="http://schemas.microsoft.com/office/2011/relationships/chartStyle" Target="style35.xml"/></Relationships>
</file>

<file path=ppt/charts/_rels/chart4.xml.rels><?xml version="1.0" encoding="UTF-8" standalone="yes"?>
<Relationships xmlns="http://schemas.openxmlformats.org/package/2006/relationships"><Relationship Id="rId3" Type="http://schemas.openxmlformats.org/officeDocument/2006/relationships/package" Target="../embeddings/Microsoft_Excel_Worksheet3.xlsx"/><Relationship Id="rId2" Type="http://schemas.microsoft.com/office/2011/relationships/chartColorStyle" Target="colors4.xml"/><Relationship Id="rId1" Type="http://schemas.microsoft.com/office/2011/relationships/chartStyle" Target="style4.xml"/></Relationships>
</file>

<file path=ppt/charts/_rels/chart5.xml.rels><?xml version="1.0" encoding="UTF-8" standalone="yes"?>
<Relationships xmlns="http://schemas.openxmlformats.org/package/2006/relationships"><Relationship Id="rId3" Type="http://schemas.openxmlformats.org/officeDocument/2006/relationships/package" Target="../embeddings/Microsoft_Excel_Worksheet4.xlsx"/><Relationship Id="rId2" Type="http://schemas.microsoft.com/office/2011/relationships/chartColorStyle" Target="colors5.xml"/><Relationship Id="rId1" Type="http://schemas.microsoft.com/office/2011/relationships/chartStyle" Target="style5.xml"/></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B480-4BFF-9842-75395623B8EB}"/>
              </c:ext>
            </c:extLst>
          </c:dPt>
          <c:dPt>
            <c:idx val="1"/>
            <c:invertIfNegative val="0"/>
            <c:bubble3D val="0"/>
            <c:spPr>
              <a:solidFill>
                <a:schemeClr val="accent3"/>
              </a:solidFill>
              <a:ln>
                <a:noFill/>
              </a:ln>
              <a:effectLst/>
            </c:spPr>
            <c:extLst>
              <c:ext xmlns:c16="http://schemas.microsoft.com/office/drawing/2014/chart" uri="{C3380CC4-5D6E-409C-BE32-E72D297353CC}">
                <c16:uniqueId val="{00000005-B480-4BFF-9842-75395623B8EB}"/>
              </c:ext>
            </c:extLst>
          </c:dPt>
          <c:dPt>
            <c:idx val="2"/>
            <c:invertIfNegative val="0"/>
            <c:bubble3D val="0"/>
            <c:spPr>
              <a:solidFill>
                <a:schemeClr val="accent4"/>
              </a:solidFill>
              <a:ln>
                <a:noFill/>
              </a:ln>
              <a:effectLst/>
            </c:spPr>
            <c:extLst>
              <c:ext xmlns:c16="http://schemas.microsoft.com/office/drawing/2014/chart" uri="{C3380CC4-5D6E-409C-BE32-E72D297353CC}">
                <c16:uniqueId val="{00000003-B480-4BFF-9842-75395623B8EB}"/>
              </c:ext>
            </c:extLst>
          </c:dPt>
          <c:cat>
            <c:strRef>
              <c:f>Sheet1!$A$2:$A$4</c:f>
              <c:strCache>
                <c:ptCount val="3"/>
                <c:pt idx="0">
                  <c:v>Quarter 1</c:v>
                </c:pt>
                <c:pt idx="1">
                  <c:v>Quarter 2</c:v>
                </c:pt>
                <c:pt idx="2">
                  <c:v>Quarter 3</c:v>
                </c:pt>
              </c:strCache>
            </c:strRef>
          </c:cat>
          <c:val>
            <c:numRef>
              <c:f>Sheet1!$B$2:$B$4</c:f>
              <c:numCache>
                <c:formatCode>0%</c:formatCode>
                <c:ptCount val="3"/>
                <c:pt idx="0">
                  <c:v>0.3</c:v>
                </c:pt>
                <c:pt idx="1">
                  <c:v>0.4</c:v>
                </c:pt>
                <c:pt idx="2">
                  <c:v>0.4</c:v>
                </c:pt>
              </c:numCache>
            </c:numRef>
          </c:val>
          <c:extLst>
            <c:ext xmlns:c16="http://schemas.microsoft.com/office/drawing/2014/chart" uri="{C3380CC4-5D6E-409C-BE32-E72D297353CC}">
              <c16:uniqueId val="{00000004-B480-4BFF-9842-75395623B8EB}"/>
            </c:ext>
          </c:extLst>
        </c:ser>
        <c:dLbls>
          <c:showLegendKey val="0"/>
          <c:showVal val="0"/>
          <c:showCatName val="0"/>
          <c:showSerName val="0"/>
          <c:showPercent val="0"/>
          <c:showBubbleSize val="0"/>
        </c:dLbls>
        <c:gapWidth val="150"/>
        <c:axId val="666624128"/>
        <c:axId val="666614288"/>
      </c:barChart>
      <c:catAx>
        <c:axId val="666624128"/>
        <c:scaling>
          <c:orientation val="minMax"/>
        </c:scaling>
        <c:delete val="1"/>
        <c:axPos val="b"/>
        <c:numFmt formatCode="General" sourceLinked="1"/>
        <c:majorTickMark val="none"/>
        <c:minorTickMark val="none"/>
        <c:tickLblPos val="nextTo"/>
        <c:crossAx val="666614288"/>
        <c:crosses val="autoZero"/>
        <c:auto val="1"/>
        <c:lblAlgn val="ctr"/>
        <c:lblOffset val="100"/>
        <c:noMultiLvlLbl val="0"/>
      </c:catAx>
      <c:valAx>
        <c:axId val="666614288"/>
        <c:scaling>
          <c:orientation val="minMax"/>
          <c:min val="0.2"/>
        </c:scaling>
        <c:delete val="0"/>
        <c:axPos val="l"/>
        <c:majorGridlines>
          <c:spPr>
            <a:ln w="9525" cap="flat" cmpd="sng" algn="ctr">
              <a:solidFill>
                <a:schemeClr val="bg1">
                  <a:lumMod val="85000"/>
                  <a:alpha val="20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75000"/>
                    <a:lumOff val="25000"/>
                  </a:schemeClr>
                </a:solidFill>
                <a:latin typeface="+mn-lt"/>
                <a:ea typeface="+mn-ea"/>
                <a:cs typeface="+mn-cs"/>
              </a:defRPr>
            </a:pPr>
            <a:endParaRPr lang="en-US"/>
          </a:p>
        </c:txPr>
        <c:crossAx val="666624128"/>
        <c:crosses val="autoZero"/>
        <c:crossBetween val="between"/>
        <c:majorUnit val="0.1"/>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38100" cap="rnd">
              <a:solidFill>
                <a:schemeClr val="accent1"/>
              </a:solidFill>
              <a:round/>
            </a:ln>
            <a:effectLst/>
          </c:spPr>
          <c:marker>
            <c:symbol val="circle"/>
            <c:size val="8"/>
            <c:spPr>
              <a:solidFill>
                <a:schemeClr val="bg1"/>
              </a:solidFill>
              <a:ln w="31750">
                <a:solidFill>
                  <a:schemeClr val="accent1"/>
                </a:solidFill>
              </a:ln>
              <a:effectLst/>
            </c:spPr>
          </c:marker>
          <c:cat>
            <c:numRef>
              <c:f>Sheet1!$A$2:$A$9</c:f>
              <c:numCache>
                <c:formatCode>h:mm</c:formatCode>
                <c:ptCount val="8"/>
                <c:pt idx="0">
                  <c:v>0</c:v>
                </c:pt>
                <c:pt idx="1">
                  <c:v>0.125</c:v>
                </c:pt>
                <c:pt idx="2">
                  <c:v>0.25</c:v>
                </c:pt>
                <c:pt idx="3">
                  <c:v>0.375</c:v>
                </c:pt>
                <c:pt idx="4">
                  <c:v>0.5</c:v>
                </c:pt>
                <c:pt idx="5">
                  <c:v>0.625</c:v>
                </c:pt>
                <c:pt idx="6">
                  <c:v>0.75</c:v>
                </c:pt>
                <c:pt idx="7">
                  <c:v>0.875</c:v>
                </c:pt>
              </c:numCache>
            </c:numRef>
          </c:cat>
          <c:val>
            <c:numRef>
              <c:f>Sheet1!$B$2:$B$9</c:f>
              <c:numCache>
                <c:formatCode>General</c:formatCode>
                <c:ptCount val="8"/>
                <c:pt idx="0">
                  <c:v>50</c:v>
                </c:pt>
                <c:pt idx="1">
                  <c:v>200</c:v>
                </c:pt>
                <c:pt idx="2">
                  <c:v>350</c:v>
                </c:pt>
                <c:pt idx="3">
                  <c:v>450</c:v>
                </c:pt>
                <c:pt idx="4">
                  <c:v>400</c:v>
                </c:pt>
                <c:pt idx="5">
                  <c:v>300</c:v>
                </c:pt>
                <c:pt idx="6">
                  <c:v>350</c:v>
                </c:pt>
                <c:pt idx="7">
                  <c:v>250</c:v>
                </c:pt>
              </c:numCache>
            </c:numRef>
          </c:val>
          <c:smooth val="0"/>
          <c:extLst>
            <c:ext xmlns:c16="http://schemas.microsoft.com/office/drawing/2014/chart" uri="{C3380CC4-5D6E-409C-BE32-E72D297353CC}">
              <c16:uniqueId val="{00000000-D33D-46C5-8E8A-FB8E9A997FEA}"/>
            </c:ext>
          </c:extLst>
        </c:ser>
        <c:ser>
          <c:idx val="1"/>
          <c:order val="1"/>
          <c:tx>
            <c:strRef>
              <c:f>Sheet1!$C$1</c:f>
              <c:strCache>
                <c:ptCount val="1"/>
                <c:pt idx="0">
                  <c:v>Series 2</c:v>
                </c:pt>
              </c:strCache>
            </c:strRef>
          </c:tx>
          <c:spPr>
            <a:ln w="38100" cap="rnd">
              <a:solidFill>
                <a:schemeClr val="accent2"/>
              </a:solidFill>
              <a:round/>
            </a:ln>
            <a:effectLst/>
          </c:spPr>
          <c:marker>
            <c:symbol val="circle"/>
            <c:size val="8"/>
            <c:spPr>
              <a:solidFill>
                <a:schemeClr val="bg1"/>
              </a:solidFill>
              <a:ln w="31750">
                <a:solidFill>
                  <a:schemeClr val="accent2"/>
                </a:solidFill>
              </a:ln>
              <a:effectLst/>
            </c:spPr>
          </c:marker>
          <c:cat>
            <c:numRef>
              <c:f>Sheet1!$A$2:$A$9</c:f>
              <c:numCache>
                <c:formatCode>h:mm</c:formatCode>
                <c:ptCount val="8"/>
                <c:pt idx="0">
                  <c:v>0</c:v>
                </c:pt>
                <c:pt idx="1">
                  <c:v>0.125</c:v>
                </c:pt>
                <c:pt idx="2">
                  <c:v>0.25</c:v>
                </c:pt>
                <c:pt idx="3">
                  <c:v>0.375</c:v>
                </c:pt>
                <c:pt idx="4">
                  <c:v>0.5</c:v>
                </c:pt>
                <c:pt idx="5">
                  <c:v>0.625</c:v>
                </c:pt>
                <c:pt idx="6">
                  <c:v>0.75</c:v>
                </c:pt>
                <c:pt idx="7">
                  <c:v>0.875</c:v>
                </c:pt>
              </c:numCache>
            </c:numRef>
          </c:cat>
          <c:val>
            <c:numRef>
              <c:f>Sheet1!$C$2:$C$9</c:f>
              <c:numCache>
                <c:formatCode>General</c:formatCode>
                <c:ptCount val="8"/>
                <c:pt idx="0">
                  <c:v>100</c:v>
                </c:pt>
                <c:pt idx="1">
                  <c:v>257</c:v>
                </c:pt>
                <c:pt idx="2">
                  <c:v>400</c:v>
                </c:pt>
                <c:pt idx="3">
                  <c:v>350</c:v>
                </c:pt>
                <c:pt idx="4">
                  <c:v>200</c:v>
                </c:pt>
                <c:pt idx="5">
                  <c:v>250</c:v>
                </c:pt>
                <c:pt idx="6">
                  <c:v>100</c:v>
                </c:pt>
                <c:pt idx="7">
                  <c:v>200</c:v>
                </c:pt>
              </c:numCache>
            </c:numRef>
          </c:val>
          <c:smooth val="0"/>
          <c:extLst>
            <c:ext xmlns:c16="http://schemas.microsoft.com/office/drawing/2014/chart" uri="{C3380CC4-5D6E-409C-BE32-E72D297353CC}">
              <c16:uniqueId val="{00000001-D33D-46C5-8E8A-FB8E9A997FEA}"/>
            </c:ext>
          </c:extLst>
        </c:ser>
        <c:dLbls>
          <c:showLegendKey val="0"/>
          <c:showVal val="0"/>
          <c:showCatName val="0"/>
          <c:showSerName val="0"/>
          <c:showPercent val="0"/>
          <c:showBubbleSize val="0"/>
        </c:dLbls>
        <c:marker val="1"/>
        <c:smooth val="0"/>
        <c:axId val="314931992"/>
        <c:axId val="314932384"/>
      </c:lineChart>
      <c:catAx>
        <c:axId val="314931992"/>
        <c:scaling>
          <c:orientation val="minMax"/>
        </c:scaling>
        <c:delete val="0"/>
        <c:axPos val="b"/>
        <c:numFmt formatCode="h:mm"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chemeClr val="tx1">
                    <a:lumMod val="85000"/>
                    <a:lumOff val="15000"/>
                  </a:schemeClr>
                </a:solidFill>
                <a:latin typeface="+mn-lt"/>
                <a:ea typeface="+mn-ea"/>
                <a:cs typeface="+mn-cs"/>
              </a:defRPr>
            </a:pPr>
            <a:endParaRPr lang="en-US"/>
          </a:p>
        </c:txPr>
        <c:crossAx val="314932384"/>
        <c:crosses val="autoZero"/>
        <c:auto val="1"/>
        <c:lblAlgn val="ctr"/>
        <c:lblOffset val="100"/>
        <c:noMultiLvlLbl val="0"/>
      </c:catAx>
      <c:valAx>
        <c:axId val="314932384"/>
        <c:scaling>
          <c:orientation val="minMax"/>
          <c:max val="600"/>
          <c:min val="0"/>
        </c:scaling>
        <c:delete val="0"/>
        <c:axPos val="l"/>
        <c:majorGridlines>
          <c:spPr>
            <a:ln w="9525" cap="flat" cmpd="sng" algn="ctr">
              <a:solidFill>
                <a:schemeClr val="accent1">
                  <a:alpha val="4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85000"/>
                    <a:lumOff val="15000"/>
                  </a:schemeClr>
                </a:solidFill>
                <a:latin typeface="+mn-lt"/>
                <a:ea typeface="+mn-ea"/>
                <a:cs typeface="+mn-cs"/>
              </a:defRPr>
            </a:pPr>
            <a:endParaRPr lang="en-US"/>
          </a:p>
        </c:txPr>
        <c:crossAx val="314931992"/>
        <c:crosses val="autoZero"/>
        <c:crossBetween val="between"/>
        <c:majorUnit val="100"/>
        <c:minorUnit val="20"/>
      </c:valAx>
      <c:spPr>
        <a:noFill/>
        <a:ln>
          <a:noFill/>
        </a:ln>
        <a:effectLst/>
      </c:spPr>
    </c:plotArea>
    <c:plotVisOnly val="1"/>
    <c:dispBlanksAs val="zero"/>
    <c:showDLblsOverMax val="0"/>
  </c:chart>
  <c:spPr>
    <a:noFill/>
    <a:ln>
      <a:noFill/>
    </a:ln>
    <a:effectLst/>
  </c:spPr>
  <c:txPr>
    <a:bodyPr/>
    <a:lstStyle/>
    <a:p>
      <a:pPr>
        <a:defRPr sz="1200">
          <a:solidFill>
            <a:schemeClr val="tx1">
              <a:lumMod val="85000"/>
              <a:lumOff val="15000"/>
            </a:schemeClr>
          </a:solidFill>
          <a:latin typeface="+mn-lt"/>
        </a:defRPr>
      </a:pPr>
      <a:endParaRPr lang="en-US"/>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Sheet1!$A$2:$A$5</c:f>
              <c:strCache>
                <c:ptCount val="4"/>
                <c:pt idx="0">
                  <c:v>Data 1</c:v>
                </c:pt>
                <c:pt idx="1">
                  <c:v>Data 2</c:v>
                </c:pt>
                <c:pt idx="2">
                  <c:v>Data 3</c:v>
                </c:pt>
                <c:pt idx="3">
                  <c:v>Data 4</c:v>
                </c:pt>
              </c:strCache>
            </c:strRef>
          </c:cat>
          <c:val>
            <c:numRef>
              <c:f>Sheet1!$B$2:$B$5</c:f>
              <c:numCache>
                <c:formatCode>General</c:formatCode>
                <c:ptCount val="4"/>
                <c:pt idx="0">
                  <c:v>4.3</c:v>
                </c:pt>
                <c:pt idx="1">
                  <c:v>2.5</c:v>
                </c:pt>
                <c:pt idx="2">
                  <c:v>3.5</c:v>
                </c:pt>
                <c:pt idx="3">
                  <c:v>4.5</c:v>
                </c:pt>
              </c:numCache>
            </c:numRef>
          </c:val>
          <c:smooth val="0"/>
          <c:extLst>
            <c:ext xmlns:c16="http://schemas.microsoft.com/office/drawing/2014/chart" uri="{C3380CC4-5D6E-409C-BE32-E72D297353CC}">
              <c16:uniqueId val="{00000000-8029-4EF8-9EBA-BD727770D6C8}"/>
            </c:ext>
          </c:extLst>
        </c:ser>
        <c:ser>
          <c:idx val="1"/>
          <c:order val="1"/>
          <c:tx>
            <c:strRef>
              <c:f>Sheet1!$C$1</c:f>
              <c:strCache>
                <c:ptCount val="1"/>
                <c:pt idx="0">
                  <c:v>Series 2</c:v>
                </c:pt>
              </c:strCache>
            </c:strRef>
          </c:tx>
          <c:spPr>
            <a:ln w="28575" cap="rnd">
              <a:solidFill>
                <a:schemeClr val="accent2"/>
              </a:solidFill>
              <a:round/>
            </a:ln>
            <a:effectLst/>
          </c:spPr>
          <c:marker>
            <c:symbol val="none"/>
          </c:marker>
          <c:cat>
            <c:strRef>
              <c:f>Sheet1!$A$2:$A$5</c:f>
              <c:strCache>
                <c:ptCount val="4"/>
                <c:pt idx="0">
                  <c:v>Data 1</c:v>
                </c:pt>
                <c:pt idx="1">
                  <c:v>Data 2</c:v>
                </c:pt>
                <c:pt idx="2">
                  <c:v>Data 3</c:v>
                </c:pt>
                <c:pt idx="3">
                  <c:v>Data 4</c:v>
                </c:pt>
              </c:strCache>
            </c:strRef>
          </c:cat>
          <c:val>
            <c:numRef>
              <c:f>Sheet1!$C$2:$C$5</c:f>
              <c:numCache>
                <c:formatCode>General</c:formatCode>
                <c:ptCount val="4"/>
                <c:pt idx="0">
                  <c:v>2.4</c:v>
                </c:pt>
                <c:pt idx="1">
                  <c:v>4.4000000000000004</c:v>
                </c:pt>
                <c:pt idx="2">
                  <c:v>1.8</c:v>
                </c:pt>
                <c:pt idx="3">
                  <c:v>2.8</c:v>
                </c:pt>
              </c:numCache>
            </c:numRef>
          </c:val>
          <c:smooth val="0"/>
          <c:extLst>
            <c:ext xmlns:c16="http://schemas.microsoft.com/office/drawing/2014/chart" uri="{C3380CC4-5D6E-409C-BE32-E72D297353CC}">
              <c16:uniqueId val="{00000001-8029-4EF8-9EBA-BD727770D6C8}"/>
            </c:ext>
          </c:extLst>
        </c:ser>
        <c:ser>
          <c:idx val="2"/>
          <c:order val="2"/>
          <c:tx>
            <c:strRef>
              <c:f>Sheet1!$D$1</c:f>
              <c:strCache>
                <c:ptCount val="1"/>
                <c:pt idx="0">
                  <c:v>Series 3</c:v>
                </c:pt>
              </c:strCache>
            </c:strRef>
          </c:tx>
          <c:spPr>
            <a:ln w="28575" cap="rnd">
              <a:solidFill>
                <a:schemeClr val="accent3"/>
              </a:solidFill>
              <a:round/>
            </a:ln>
            <a:effectLst/>
          </c:spPr>
          <c:marker>
            <c:symbol val="none"/>
          </c:marker>
          <c:cat>
            <c:strRef>
              <c:f>Sheet1!$A$2:$A$5</c:f>
              <c:strCache>
                <c:ptCount val="4"/>
                <c:pt idx="0">
                  <c:v>Data 1</c:v>
                </c:pt>
                <c:pt idx="1">
                  <c:v>Data 2</c:v>
                </c:pt>
                <c:pt idx="2">
                  <c:v>Data 3</c:v>
                </c:pt>
                <c:pt idx="3">
                  <c:v>Data 4</c:v>
                </c:pt>
              </c:strCache>
            </c:strRef>
          </c:cat>
          <c:val>
            <c:numRef>
              <c:f>Sheet1!$D$2:$D$5</c:f>
              <c:numCache>
                <c:formatCode>General</c:formatCode>
                <c:ptCount val="4"/>
                <c:pt idx="0">
                  <c:v>2</c:v>
                </c:pt>
                <c:pt idx="1">
                  <c:v>2</c:v>
                </c:pt>
                <c:pt idx="2">
                  <c:v>3</c:v>
                </c:pt>
                <c:pt idx="3">
                  <c:v>5</c:v>
                </c:pt>
              </c:numCache>
            </c:numRef>
          </c:val>
          <c:smooth val="0"/>
          <c:extLst>
            <c:ext xmlns:c16="http://schemas.microsoft.com/office/drawing/2014/chart" uri="{C3380CC4-5D6E-409C-BE32-E72D297353CC}">
              <c16:uniqueId val="{00000002-8029-4EF8-9EBA-BD727770D6C8}"/>
            </c:ext>
          </c:extLst>
        </c:ser>
        <c:dLbls>
          <c:showLegendKey val="0"/>
          <c:showVal val="0"/>
          <c:showCatName val="0"/>
          <c:showSerName val="0"/>
          <c:showPercent val="0"/>
          <c:showBubbleSize val="0"/>
        </c:dLbls>
        <c:smooth val="0"/>
        <c:axId val="372145920"/>
        <c:axId val="372152152"/>
      </c:lineChart>
      <c:catAx>
        <c:axId val="372145920"/>
        <c:scaling>
          <c:orientation val="minMax"/>
        </c:scaling>
        <c:delete val="0"/>
        <c:axPos val="b"/>
        <c:minorGridlines>
          <c:spPr>
            <a:ln w="6350" cap="flat" cmpd="sng" algn="ctr">
              <a:solidFill>
                <a:schemeClr val="bg1">
                  <a:lumMod val="85000"/>
                </a:schemeClr>
              </a:solidFill>
              <a:round/>
            </a:ln>
            <a:effectLst/>
          </c:spPr>
        </c:minorGridlines>
        <c:numFmt formatCode="General" sourceLinked="1"/>
        <c:majorTickMark val="none"/>
        <c:minorTickMark val="none"/>
        <c:tickLblPos val="nextTo"/>
        <c:spPr>
          <a:noFill/>
          <a:ln w="6350" cap="flat" cmpd="sng" algn="ctr">
            <a:solidFill>
              <a:schemeClr val="bg1">
                <a:lumMod val="85000"/>
              </a:schemeClr>
            </a:solidFill>
            <a:round/>
          </a:ln>
          <a:effectLst/>
        </c:spPr>
        <c:txPr>
          <a:bodyPr rot="-60000000" spcFirstLastPara="1" vertOverflow="ellipsis" vert="horz" wrap="square" anchor="ctr" anchorCtr="1"/>
          <a:lstStyle/>
          <a:p>
            <a:pPr algn="ctr">
              <a:defRPr sz="1197" b="0" i="0" u="none" strike="noStrike" kern="1200" baseline="0">
                <a:solidFill>
                  <a:schemeClr val="bg1">
                    <a:lumMod val="65000"/>
                  </a:schemeClr>
                </a:solidFill>
                <a:latin typeface="+mn-lt"/>
                <a:ea typeface="+mn-ea"/>
                <a:cs typeface="Segoe UI Light" panose="020B0502040204020203" pitchFamily="34" charset="0"/>
              </a:defRPr>
            </a:pPr>
            <a:endParaRPr lang="en-US"/>
          </a:p>
        </c:txPr>
        <c:crossAx val="372152152"/>
        <c:crosses val="autoZero"/>
        <c:auto val="1"/>
        <c:lblAlgn val="ctr"/>
        <c:lblOffset val="100"/>
        <c:noMultiLvlLbl val="0"/>
      </c:catAx>
      <c:valAx>
        <c:axId val="372152152"/>
        <c:scaling>
          <c:orientation val="minMax"/>
        </c:scaling>
        <c:delete val="0"/>
        <c:axPos val="l"/>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lgn="ctr">
              <a:defRPr sz="1197" b="0" i="0" u="none" strike="noStrike" kern="1200" baseline="0">
                <a:solidFill>
                  <a:schemeClr val="bg1">
                    <a:lumMod val="65000"/>
                  </a:schemeClr>
                </a:solidFill>
                <a:latin typeface="+mn-lt"/>
                <a:ea typeface="+mn-ea"/>
                <a:cs typeface="Segoe UI Light" panose="020B0502040204020203" pitchFamily="34" charset="0"/>
              </a:defRPr>
            </a:pPr>
            <a:endParaRPr lang="en-US"/>
          </a:p>
        </c:txPr>
        <c:crossAx val="372145920"/>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solidFill>
            <a:schemeClr val="bg1">
              <a:lumMod val="65000"/>
            </a:schemeClr>
          </a:solidFill>
          <a:latin typeface="+mn-lt"/>
          <a:cs typeface="Segoe UI Light" panose="020B0502040204020203" pitchFamily="34" charset="0"/>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a:effectLst/>
          </c:spPr>
          <c:dPt>
            <c:idx val="0"/>
            <c:bubble3D val="0"/>
            <c:spPr>
              <a:solidFill>
                <a:schemeClr val="accent4"/>
              </a:solidFill>
              <a:ln w="19050">
                <a:noFill/>
              </a:ln>
              <a:effectLst/>
            </c:spPr>
            <c:extLst>
              <c:ext xmlns:c16="http://schemas.microsoft.com/office/drawing/2014/chart" uri="{C3380CC4-5D6E-409C-BE32-E72D297353CC}">
                <c16:uniqueId val="{00000001-66E8-49AB-A93B-FA745E833379}"/>
              </c:ext>
            </c:extLst>
          </c:dPt>
          <c:dPt>
            <c:idx val="1"/>
            <c:bubble3D val="0"/>
            <c:spPr>
              <a:solidFill>
                <a:schemeClr val="bg1">
                  <a:lumMod val="85000"/>
                  <a:alpha val="50000"/>
                </a:schemeClr>
              </a:solidFill>
              <a:ln w="19050">
                <a:noFill/>
              </a:ln>
              <a:effectLst/>
            </c:spPr>
            <c:extLst>
              <c:ext xmlns:c16="http://schemas.microsoft.com/office/drawing/2014/chart" uri="{C3380CC4-5D6E-409C-BE32-E72D297353CC}">
                <c16:uniqueId val="{00000003-66E8-49AB-A93B-FA745E833379}"/>
              </c:ext>
            </c:extLst>
          </c:dPt>
          <c:cat>
            <c:strRef>
              <c:f>Sheet1!$A$2:$A$3</c:f>
              <c:strCache>
                <c:ptCount val="2"/>
                <c:pt idx="0">
                  <c:v>1st Qtr</c:v>
                </c:pt>
                <c:pt idx="1">
                  <c:v>2nd Qtr</c:v>
                </c:pt>
              </c:strCache>
            </c:strRef>
          </c:cat>
          <c:val>
            <c:numRef>
              <c:f>Sheet1!$B$2:$B$3</c:f>
              <c:numCache>
                <c:formatCode>General</c:formatCode>
                <c:ptCount val="2"/>
                <c:pt idx="0">
                  <c:v>7</c:v>
                </c:pt>
                <c:pt idx="1">
                  <c:v>3</c:v>
                </c:pt>
              </c:numCache>
            </c:numRef>
          </c:val>
          <c:extLst>
            <c:ext xmlns:c16="http://schemas.microsoft.com/office/drawing/2014/chart" uri="{C3380CC4-5D6E-409C-BE32-E72D297353CC}">
              <c16:uniqueId val="{00000004-66E8-49AB-A93B-FA745E833379}"/>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a:effectLst/>
          </c:spPr>
          <c:dPt>
            <c:idx val="0"/>
            <c:bubble3D val="0"/>
            <c:spPr>
              <a:gradFill>
                <a:gsLst>
                  <a:gs pos="30000">
                    <a:schemeClr val="accent2">
                      <a:lumMod val="75000"/>
                    </a:schemeClr>
                  </a:gs>
                  <a:gs pos="81000">
                    <a:schemeClr val="accent2"/>
                  </a:gs>
                </a:gsLst>
                <a:lin ang="4200000" scaled="0"/>
              </a:gradFill>
              <a:ln w="19050">
                <a:noFill/>
              </a:ln>
              <a:effectLst/>
            </c:spPr>
            <c:extLst>
              <c:ext xmlns:c16="http://schemas.microsoft.com/office/drawing/2014/chart" uri="{C3380CC4-5D6E-409C-BE32-E72D297353CC}">
                <c16:uniqueId val="{00000001-0AF2-4B61-8C9A-560FD8B1EF58}"/>
              </c:ext>
            </c:extLst>
          </c:dPt>
          <c:dPt>
            <c:idx val="1"/>
            <c:bubble3D val="0"/>
            <c:spPr>
              <a:solidFill>
                <a:schemeClr val="bg1">
                  <a:lumMod val="85000"/>
                  <a:alpha val="50000"/>
                </a:schemeClr>
              </a:solidFill>
              <a:ln w="19050">
                <a:noFill/>
              </a:ln>
              <a:effectLst/>
            </c:spPr>
            <c:extLst>
              <c:ext xmlns:c16="http://schemas.microsoft.com/office/drawing/2014/chart" uri="{C3380CC4-5D6E-409C-BE32-E72D297353CC}">
                <c16:uniqueId val="{00000003-0AF2-4B61-8C9A-560FD8B1EF58}"/>
              </c:ext>
            </c:extLst>
          </c:dPt>
          <c:cat>
            <c:strRef>
              <c:f>Sheet1!$A$2:$A$3</c:f>
              <c:strCache>
                <c:ptCount val="2"/>
                <c:pt idx="0">
                  <c:v>1st Qtr</c:v>
                </c:pt>
                <c:pt idx="1">
                  <c:v>2nd Qtr</c:v>
                </c:pt>
              </c:strCache>
            </c:strRef>
          </c:cat>
          <c:val>
            <c:numRef>
              <c:f>Sheet1!$B$2:$B$3</c:f>
              <c:numCache>
                <c:formatCode>General</c:formatCode>
                <c:ptCount val="2"/>
                <c:pt idx="0">
                  <c:v>7</c:v>
                </c:pt>
                <c:pt idx="1">
                  <c:v>3</c:v>
                </c:pt>
              </c:numCache>
            </c:numRef>
          </c:val>
          <c:extLst>
            <c:ext xmlns:c16="http://schemas.microsoft.com/office/drawing/2014/chart" uri="{C3380CC4-5D6E-409C-BE32-E72D297353CC}">
              <c16:uniqueId val="{00000004-0AF2-4B61-8C9A-560FD8B1EF58}"/>
            </c:ext>
          </c:extLst>
        </c:ser>
        <c:dLbls>
          <c:showLegendKey val="0"/>
          <c:showVal val="0"/>
          <c:showCatName val="0"/>
          <c:showSerName val="0"/>
          <c:showPercent val="0"/>
          <c:showBubbleSize val="0"/>
          <c:showLeaderLines val="1"/>
        </c:dLbls>
        <c:firstSliceAng val="0"/>
        <c:holeSize val="75"/>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44FC-4FDC-B16B-D931D92268E7}"/>
              </c:ext>
            </c:extLst>
          </c:dPt>
          <c:dPt>
            <c:idx val="1"/>
            <c:invertIfNegative val="0"/>
            <c:bubble3D val="0"/>
            <c:spPr>
              <a:solidFill>
                <a:schemeClr val="accent3"/>
              </a:solidFill>
              <a:ln>
                <a:noFill/>
              </a:ln>
              <a:effectLst/>
            </c:spPr>
            <c:extLst>
              <c:ext xmlns:c16="http://schemas.microsoft.com/office/drawing/2014/chart" uri="{C3380CC4-5D6E-409C-BE32-E72D297353CC}">
                <c16:uniqueId val="{00000005-44FC-4FDC-B16B-D931D92268E7}"/>
              </c:ext>
            </c:extLst>
          </c:dPt>
          <c:dPt>
            <c:idx val="2"/>
            <c:invertIfNegative val="0"/>
            <c:bubble3D val="0"/>
            <c:spPr>
              <a:solidFill>
                <a:schemeClr val="accent6"/>
              </a:solidFill>
              <a:ln>
                <a:noFill/>
              </a:ln>
              <a:effectLst/>
            </c:spPr>
            <c:extLst>
              <c:ext xmlns:c16="http://schemas.microsoft.com/office/drawing/2014/chart" uri="{C3380CC4-5D6E-409C-BE32-E72D297353CC}">
                <c16:uniqueId val="{00000003-44FC-4FDC-B16B-D931D92268E7}"/>
              </c:ext>
            </c:extLst>
          </c:dPt>
          <c:cat>
            <c:strRef>
              <c:f>Sheet1!$A$2:$A$4</c:f>
              <c:strCache>
                <c:ptCount val="3"/>
                <c:pt idx="0">
                  <c:v>Quarter 1</c:v>
                </c:pt>
                <c:pt idx="1">
                  <c:v>Quarter 2</c:v>
                </c:pt>
                <c:pt idx="2">
                  <c:v>Quarter 3</c:v>
                </c:pt>
              </c:strCache>
            </c:strRef>
          </c:cat>
          <c:val>
            <c:numRef>
              <c:f>Sheet1!$B$2:$B$4</c:f>
              <c:numCache>
                <c:formatCode>0%</c:formatCode>
                <c:ptCount val="3"/>
                <c:pt idx="0">
                  <c:v>0.3</c:v>
                </c:pt>
                <c:pt idx="1">
                  <c:v>0.4</c:v>
                </c:pt>
                <c:pt idx="2">
                  <c:v>0.4</c:v>
                </c:pt>
              </c:numCache>
            </c:numRef>
          </c:val>
          <c:extLst>
            <c:ext xmlns:c16="http://schemas.microsoft.com/office/drawing/2014/chart" uri="{C3380CC4-5D6E-409C-BE32-E72D297353CC}">
              <c16:uniqueId val="{00000004-44FC-4FDC-B16B-D931D92268E7}"/>
            </c:ext>
          </c:extLst>
        </c:ser>
        <c:dLbls>
          <c:showLegendKey val="0"/>
          <c:showVal val="0"/>
          <c:showCatName val="0"/>
          <c:showSerName val="0"/>
          <c:showPercent val="0"/>
          <c:showBubbleSize val="0"/>
        </c:dLbls>
        <c:gapWidth val="150"/>
        <c:axId val="666624128"/>
        <c:axId val="666614288"/>
      </c:barChart>
      <c:catAx>
        <c:axId val="666624128"/>
        <c:scaling>
          <c:orientation val="minMax"/>
        </c:scaling>
        <c:delete val="1"/>
        <c:axPos val="b"/>
        <c:numFmt formatCode="General" sourceLinked="1"/>
        <c:majorTickMark val="none"/>
        <c:minorTickMark val="none"/>
        <c:tickLblPos val="nextTo"/>
        <c:crossAx val="666614288"/>
        <c:crosses val="autoZero"/>
        <c:auto val="1"/>
        <c:lblAlgn val="ctr"/>
        <c:lblOffset val="100"/>
        <c:noMultiLvlLbl val="0"/>
      </c:catAx>
      <c:valAx>
        <c:axId val="666614288"/>
        <c:scaling>
          <c:orientation val="minMax"/>
          <c:min val="0.2"/>
        </c:scaling>
        <c:delete val="0"/>
        <c:axPos val="l"/>
        <c:majorGridlines>
          <c:spPr>
            <a:ln w="9525" cap="flat" cmpd="sng" algn="ctr">
              <a:solidFill>
                <a:schemeClr val="bg1">
                  <a:lumMod val="85000"/>
                  <a:alpha val="20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75000"/>
                    <a:lumOff val="25000"/>
                  </a:schemeClr>
                </a:solidFill>
                <a:latin typeface="+mj-lt"/>
                <a:ea typeface="+mn-ea"/>
                <a:cs typeface="+mn-cs"/>
              </a:defRPr>
            </a:pPr>
            <a:endParaRPr lang="en-US"/>
          </a:p>
        </c:txPr>
        <c:crossAx val="666624128"/>
        <c:crosses val="autoZero"/>
        <c:crossBetween val="between"/>
        <c:majorUnit val="0.1"/>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5"/>
            </a:solidFill>
          </c:spPr>
          <c:invertIfNegative val="0"/>
          <c:dPt>
            <c:idx val="0"/>
            <c:invertIfNegative val="0"/>
            <c:bubble3D val="0"/>
            <c:extLst>
              <c:ext xmlns:c16="http://schemas.microsoft.com/office/drawing/2014/chart" uri="{C3380CC4-5D6E-409C-BE32-E72D297353CC}">
                <c16:uniqueId val="{00000000-3123-4F53-912E-A1870C4534F6}"/>
              </c:ext>
            </c:extLst>
          </c:dPt>
          <c:dPt>
            <c:idx val="1"/>
            <c:invertIfNegative val="0"/>
            <c:bubble3D val="0"/>
            <c:spPr>
              <a:solidFill>
                <a:schemeClr val="accent3"/>
              </a:solidFill>
            </c:spPr>
            <c:extLst>
              <c:ext xmlns:c16="http://schemas.microsoft.com/office/drawing/2014/chart" uri="{C3380CC4-5D6E-409C-BE32-E72D297353CC}">
                <c16:uniqueId val="{00000001-3123-4F53-912E-A1870C4534F6}"/>
              </c:ext>
            </c:extLst>
          </c:dPt>
          <c:dPt>
            <c:idx val="2"/>
            <c:invertIfNegative val="0"/>
            <c:bubble3D val="0"/>
            <c:spPr>
              <a:solidFill>
                <a:schemeClr val="accent6"/>
              </a:solidFill>
            </c:spPr>
            <c:extLst>
              <c:ext xmlns:c16="http://schemas.microsoft.com/office/drawing/2014/chart" uri="{C3380CC4-5D6E-409C-BE32-E72D297353CC}">
                <c16:uniqueId val="{00000002-3123-4F53-912E-A1870C4534F6}"/>
              </c:ext>
            </c:extLst>
          </c:dPt>
          <c:dPt>
            <c:idx val="3"/>
            <c:invertIfNegative val="0"/>
            <c:bubble3D val="0"/>
            <c:spPr>
              <a:solidFill>
                <a:schemeClr val="accent1"/>
              </a:solidFill>
            </c:spPr>
            <c:extLst>
              <c:ext xmlns:c16="http://schemas.microsoft.com/office/drawing/2014/chart" uri="{C3380CC4-5D6E-409C-BE32-E72D297353CC}">
                <c16:uniqueId val="{00000003-3123-4F53-912E-A1870C4534F6}"/>
              </c:ext>
            </c:extLst>
          </c:dPt>
          <c:cat>
            <c:strRef>
              <c:f>Sheet1!$A$2:$A$5</c:f>
              <c:strCache>
                <c:ptCount val="4"/>
                <c:pt idx="0">
                  <c:v>Data 1</c:v>
                </c:pt>
                <c:pt idx="1">
                  <c:v>Data 2</c:v>
                </c:pt>
                <c:pt idx="2">
                  <c:v>Data 3</c:v>
                </c:pt>
                <c:pt idx="3">
                  <c:v>Data 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4-3123-4F53-912E-A1870C4534F6}"/>
            </c:ext>
          </c:extLst>
        </c:ser>
        <c:dLbls>
          <c:showLegendKey val="0"/>
          <c:showVal val="0"/>
          <c:showCatName val="0"/>
          <c:showSerName val="0"/>
          <c:showPercent val="0"/>
          <c:showBubbleSize val="0"/>
        </c:dLbls>
        <c:gapWidth val="150"/>
        <c:axId val="2107737864"/>
        <c:axId val="2107734904"/>
      </c:barChart>
      <c:catAx>
        <c:axId val="2107737864"/>
        <c:scaling>
          <c:orientation val="minMax"/>
        </c:scaling>
        <c:delete val="1"/>
        <c:axPos val="b"/>
        <c:numFmt formatCode="General" sourceLinked="0"/>
        <c:majorTickMark val="out"/>
        <c:minorTickMark val="none"/>
        <c:tickLblPos val="nextTo"/>
        <c:crossAx val="2107734904"/>
        <c:crosses val="autoZero"/>
        <c:auto val="1"/>
        <c:lblAlgn val="ctr"/>
        <c:lblOffset val="100"/>
        <c:noMultiLvlLbl val="0"/>
      </c:catAx>
      <c:valAx>
        <c:axId val="2107734904"/>
        <c:scaling>
          <c:orientation val="minMax"/>
        </c:scaling>
        <c:delete val="0"/>
        <c:axPos val="l"/>
        <c:majorGridlines>
          <c:spPr>
            <a:ln>
              <a:solidFill>
                <a:schemeClr val="bg1">
                  <a:lumMod val="65000"/>
                  <a:alpha val="20000"/>
                </a:schemeClr>
              </a:solidFill>
            </a:ln>
          </c:spPr>
        </c:majorGridlines>
        <c:numFmt formatCode="General" sourceLinked="1"/>
        <c:majorTickMark val="out"/>
        <c:minorTickMark val="none"/>
        <c:tickLblPos val="nextTo"/>
        <c:spPr>
          <a:ln>
            <a:solidFill>
              <a:schemeClr val="bg1">
                <a:alpha val="20000"/>
              </a:schemeClr>
            </a:solidFill>
          </a:ln>
        </c:spPr>
        <c:crossAx val="2107737864"/>
        <c:crosses val="autoZero"/>
        <c:crossBetween val="between"/>
      </c:valAx>
    </c:plotArea>
    <c:plotVisOnly val="1"/>
    <c:dispBlanksAs val="gap"/>
    <c:showDLblsOverMax val="0"/>
  </c:chart>
  <c:txPr>
    <a:bodyPr/>
    <a:lstStyle/>
    <a:p>
      <a:pPr>
        <a:defRPr sz="1200">
          <a:solidFill>
            <a:schemeClr val="tx1">
              <a:lumMod val="65000"/>
              <a:lumOff val="35000"/>
            </a:schemeClr>
          </a:solidFill>
          <a:latin typeface="+mn-lt"/>
          <a:cs typeface="Montserrat Light"/>
        </a:defRPr>
      </a:pPr>
      <a:endParaRPr lang="en-US"/>
    </a:p>
  </c:txPr>
  <c:externalData r:id="rId1">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6.4436238034871113E-2"/>
          <c:y val="0.18275593770716972"/>
          <c:w val="0.90854643084037046"/>
          <c:h val="0.6711023314159591"/>
        </c:manualLayout>
      </c:layout>
      <c:lineChart>
        <c:grouping val="standard"/>
        <c:varyColors val="0"/>
        <c:ser>
          <c:idx val="0"/>
          <c:order val="0"/>
          <c:tx>
            <c:strRef>
              <c:f>Sheet1!$B$1</c:f>
              <c:strCache>
                <c:ptCount val="1"/>
                <c:pt idx="0">
                  <c:v>Series 1</c:v>
                </c:pt>
              </c:strCache>
            </c:strRef>
          </c:tx>
          <c:spPr>
            <a:ln w="28575" cap="rnd">
              <a:solidFill>
                <a:schemeClr val="bg2"/>
              </a:solidFill>
              <a:round/>
            </a:ln>
            <a:effectLst/>
          </c:spPr>
          <c:marker>
            <c:symbol val="circle"/>
            <c:size val="8"/>
            <c:spPr>
              <a:solidFill>
                <a:schemeClr val="bg2"/>
              </a:solidFill>
              <a:ln w="9525">
                <a:noFill/>
              </a:ln>
              <a:effectLst/>
            </c:spPr>
          </c:marker>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4.2</c:v>
                </c:pt>
                <c:pt idx="1">
                  <c:v>2.5</c:v>
                </c:pt>
                <c:pt idx="2">
                  <c:v>3.6</c:v>
                </c:pt>
                <c:pt idx="3">
                  <c:v>4.5</c:v>
                </c:pt>
                <c:pt idx="4">
                  <c:v>3.5</c:v>
                </c:pt>
                <c:pt idx="5">
                  <c:v>3.2</c:v>
                </c:pt>
                <c:pt idx="6">
                  <c:v>4.5</c:v>
                </c:pt>
              </c:numCache>
            </c:numRef>
          </c:val>
          <c:smooth val="1"/>
          <c:extLst>
            <c:ext xmlns:c16="http://schemas.microsoft.com/office/drawing/2014/chart" uri="{C3380CC4-5D6E-409C-BE32-E72D297353CC}">
              <c16:uniqueId val="{00000000-3B19-4CD6-8ABC-941BD34E900C}"/>
            </c:ext>
          </c:extLst>
        </c:ser>
        <c:dLbls>
          <c:showLegendKey val="0"/>
          <c:showVal val="0"/>
          <c:showCatName val="0"/>
          <c:showSerName val="0"/>
          <c:showPercent val="0"/>
          <c:showBubbleSize val="0"/>
        </c:dLbls>
        <c:marker val="1"/>
        <c:smooth val="0"/>
        <c:axId val="407393080"/>
        <c:axId val="407384224"/>
      </c:lineChart>
      <c:catAx>
        <c:axId val="407393080"/>
        <c:scaling>
          <c:orientation val="minMax"/>
        </c:scaling>
        <c:delete val="0"/>
        <c:axPos val="b"/>
        <c:numFmt formatCode="General" sourceLinked="1"/>
        <c:majorTickMark val="none"/>
        <c:minorTickMark val="none"/>
        <c:tickLblPos val="nextTo"/>
        <c:spPr>
          <a:noFill/>
          <a:ln w="9525" cap="flat" cmpd="sng" algn="ctr">
            <a:solidFill>
              <a:schemeClr val="bg2">
                <a:alpha val="41000"/>
              </a:schemeClr>
            </a:solidFill>
            <a:round/>
          </a:ln>
          <a:effectLst/>
        </c:spPr>
        <c:txPr>
          <a:bodyPr rot="-60000000" spcFirstLastPara="1" vertOverflow="ellipsis" vert="horz" wrap="square" anchor="ctr" anchorCtr="1"/>
          <a:lstStyle/>
          <a:p>
            <a:pPr>
              <a:defRPr sz="900" b="0" i="0" u="none" strike="noStrike" kern="1200" baseline="0">
                <a:solidFill>
                  <a:schemeClr val="bg2"/>
                </a:solidFill>
                <a:latin typeface="Montserrat" panose="00000500000000000000" pitchFamily="2" charset="0"/>
                <a:ea typeface="+mn-ea"/>
                <a:cs typeface="+mn-cs"/>
              </a:defRPr>
            </a:pPr>
            <a:endParaRPr lang="en-US"/>
          </a:p>
        </c:txPr>
        <c:crossAx val="407384224"/>
        <c:crosses val="autoZero"/>
        <c:auto val="1"/>
        <c:lblAlgn val="ctr"/>
        <c:lblOffset val="100"/>
        <c:noMultiLvlLbl val="0"/>
      </c:catAx>
      <c:valAx>
        <c:axId val="407384224"/>
        <c:scaling>
          <c:orientation val="minMax"/>
        </c:scaling>
        <c:delete val="0"/>
        <c:axPos val="l"/>
        <c:numFmt formatCode="General" sourceLinked="1"/>
        <c:majorTickMark val="none"/>
        <c:minorTickMark val="none"/>
        <c:tickLblPos val="nextTo"/>
        <c:spPr>
          <a:noFill/>
          <a:ln>
            <a:solidFill>
              <a:schemeClr val="bg2">
                <a:alpha val="40000"/>
              </a:schemeClr>
            </a:solidFill>
          </a:ln>
          <a:effectLst/>
        </c:spPr>
        <c:txPr>
          <a:bodyPr rot="-60000000" spcFirstLastPara="1" vertOverflow="ellipsis" vert="horz" wrap="square" anchor="ctr" anchorCtr="1"/>
          <a:lstStyle/>
          <a:p>
            <a:pPr>
              <a:defRPr sz="900" b="0" i="0" u="none" strike="noStrike" kern="1200" baseline="0">
                <a:solidFill>
                  <a:schemeClr val="bg2"/>
                </a:solidFill>
                <a:latin typeface="Montserrat" panose="00000500000000000000" pitchFamily="2" charset="0"/>
                <a:ea typeface="+mn-ea"/>
                <a:cs typeface="+mn-cs"/>
              </a:defRPr>
            </a:pPr>
            <a:endParaRPr lang="en-US"/>
          </a:p>
        </c:txPr>
        <c:crossAx val="407393080"/>
        <c:crosses val="autoZero"/>
        <c:crossBetween val="between"/>
      </c:valAx>
      <c:spPr>
        <a:noFill/>
        <a:ln w="25400">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flip="none" rotWithShape="1">
              <a:gsLst>
                <a:gs pos="0">
                  <a:schemeClr val="accent2"/>
                </a:gs>
                <a:gs pos="98230">
                  <a:schemeClr val="accent1"/>
                </a:gs>
              </a:gsLst>
              <a:lin ang="5400000" scaled="1"/>
              <a:tileRect/>
            </a:gra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92</c:v>
                </c:pt>
                <c:pt idx="1">
                  <c:v>86</c:v>
                </c:pt>
                <c:pt idx="2">
                  <c:v>128</c:v>
                </c:pt>
                <c:pt idx="3">
                  <c:v>150</c:v>
                </c:pt>
                <c:pt idx="4">
                  <c:v>128</c:v>
                </c:pt>
                <c:pt idx="5">
                  <c:v>102</c:v>
                </c:pt>
                <c:pt idx="6">
                  <c:v>128</c:v>
                </c:pt>
                <c:pt idx="7">
                  <c:v>150</c:v>
                </c:pt>
                <c:pt idx="8">
                  <c:v>128</c:v>
                </c:pt>
                <c:pt idx="9">
                  <c:v>92</c:v>
                </c:pt>
                <c:pt idx="10">
                  <c:v>86</c:v>
                </c:pt>
                <c:pt idx="11">
                  <c:v>128</c:v>
                </c:pt>
              </c:numCache>
            </c:numRef>
          </c:val>
          <c:extLst>
            <c:ext xmlns:c16="http://schemas.microsoft.com/office/drawing/2014/chart" uri="{C3380CC4-5D6E-409C-BE32-E72D297353CC}">
              <c16:uniqueId val="{00000000-188E-4777-B91D-88B2BD6F25F8}"/>
            </c:ext>
          </c:extLst>
        </c:ser>
        <c:dLbls>
          <c:showLegendKey val="0"/>
          <c:showVal val="0"/>
          <c:showCatName val="0"/>
          <c:showSerName val="0"/>
          <c:showPercent val="0"/>
          <c:showBubbleSize val="0"/>
        </c:dLbls>
        <c:gapWidth val="219"/>
        <c:overlap val="-27"/>
        <c:axId val="418096536"/>
        <c:axId val="418093256"/>
      </c:barChart>
      <c:lineChart>
        <c:grouping val="standard"/>
        <c:varyColors val="0"/>
        <c:ser>
          <c:idx val="1"/>
          <c:order val="1"/>
          <c:tx>
            <c:strRef>
              <c:f>Sheet1!$C$1</c:f>
              <c:strCache>
                <c:ptCount val="1"/>
                <c:pt idx="0">
                  <c:v>Series 2</c:v>
                </c:pt>
              </c:strCache>
            </c:strRef>
          </c:tx>
          <c:spPr>
            <a:ln w="28575" cap="rnd">
              <a:solidFill>
                <a:schemeClr val="accent5"/>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92</c:v>
                </c:pt>
                <c:pt idx="1">
                  <c:v>86</c:v>
                </c:pt>
                <c:pt idx="2">
                  <c:v>128</c:v>
                </c:pt>
                <c:pt idx="3">
                  <c:v>150</c:v>
                </c:pt>
                <c:pt idx="4">
                  <c:v>128</c:v>
                </c:pt>
                <c:pt idx="5">
                  <c:v>102</c:v>
                </c:pt>
                <c:pt idx="6">
                  <c:v>128</c:v>
                </c:pt>
                <c:pt idx="7">
                  <c:v>150</c:v>
                </c:pt>
                <c:pt idx="8">
                  <c:v>128</c:v>
                </c:pt>
                <c:pt idx="9">
                  <c:v>92</c:v>
                </c:pt>
                <c:pt idx="10">
                  <c:v>86</c:v>
                </c:pt>
                <c:pt idx="11">
                  <c:v>128</c:v>
                </c:pt>
              </c:numCache>
            </c:numRef>
          </c:val>
          <c:smooth val="1"/>
          <c:extLst>
            <c:ext xmlns:c16="http://schemas.microsoft.com/office/drawing/2014/chart" uri="{C3380CC4-5D6E-409C-BE32-E72D297353CC}">
              <c16:uniqueId val="{00000001-188E-4777-B91D-88B2BD6F25F8}"/>
            </c:ext>
          </c:extLst>
        </c:ser>
        <c:ser>
          <c:idx val="2"/>
          <c:order val="2"/>
          <c:tx>
            <c:strRef>
              <c:f>Sheet1!$D$1</c:f>
              <c:strCache>
                <c:ptCount val="1"/>
                <c:pt idx="0">
                  <c:v>Series 3</c:v>
                </c:pt>
              </c:strCache>
            </c:strRef>
          </c:tx>
          <c:spPr>
            <a:ln w="28575" cap="rnd">
              <a:solidFill>
                <a:schemeClr val="accent6"/>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75</c:v>
                </c:pt>
                <c:pt idx="1">
                  <c:v>86</c:v>
                </c:pt>
                <c:pt idx="2">
                  <c:v>90</c:v>
                </c:pt>
                <c:pt idx="3">
                  <c:v>120</c:v>
                </c:pt>
                <c:pt idx="4">
                  <c:v>110</c:v>
                </c:pt>
                <c:pt idx="5">
                  <c:v>102</c:v>
                </c:pt>
                <c:pt idx="6">
                  <c:v>80</c:v>
                </c:pt>
                <c:pt idx="7">
                  <c:v>120</c:v>
                </c:pt>
                <c:pt idx="8">
                  <c:v>90</c:v>
                </c:pt>
                <c:pt idx="9">
                  <c:v>60</c:v>
                </c:pt>
                <c:pt idx="10">
                  <c:v>50</c:v>
                </c:pt>
                <c:pt idx="11">
                  <c:v>128</c:v>
                </c:pt>
              </c:numCache>
            </c:numRef>
          </c:val>
          <c:smooth val="1"/>
          <c:extLst>
            <c:ext xmlns:c16="http://schemas.microsoft.com/office/drawing/2014/chart" uri="{C3380CC4-5D6E-409C-BE32-E72D297353CC}">
              <c16:uniqueId val="{00000002-188E-4777-B91D-88B2BD6F25F8}"/>
            </c:ext>
          </c:extLst>
        </c:ser>
        <c:dLbls>
          <c:showLegendKey val="0"/>
          <c:showVal val="0"/>
          <c:showCatName val="0"/>
          <c:showSerName val="0"/>
          <c:showPercent val="0"/>
          <c:showBubbleSize val="0"/>
        </c:dLbls>
        <c:marker val="1"/>
        <c:smooth val="0"/>
        <c:axId val="418096536"/>
        <c:axId val="418093256"/>
      </c:lineChart>
      <c:catAx>
        <c:axId val="418096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00" b="0" i="0" u="none" strike="noStrike" kern="1200" baseline="0">
                <a:solidFill>
                  <a:schemeClr val="tx2"/>
                </a:solidFill>
                <a:latin typeface="Montserrat" panose="00000500000000000000" pitchFamily="2" charset="0"/>
                <a:ea typeface="+mn-ea"/>
                <a:cs typeface="+mn-cs"/>
              </a:defRPr>
            </a:pPr>
            <a:endParaRPr lang="en-US"/>
          </a:p>
        </c:txPr>
        <c:crossAx val="418093256"/>
        <c:crosses val="autoZero"/>
        <c:auto val="1"/>
        <c:lblAlgn val="ctr"/>
        <c:lblOffset val="100"/>
        <c:noMultiLvlLbl val="0"/>
      </c:catAx>
      <c:valAx>
        <c:axId val="418093256"/>
        <c:scaling>
          <c:orientation val="minMax"/>
        </c:scaling>
        <c:delete val="0"/>
        <c:axPos val="l"/>
        <c:majorGridlines>
          <c:spPr>
            <a:ln w="9525" cap="flat" cmpd="sng" algn="ctr">
              <a:solidFill>
                <a:schemeClr val="bg1">
                  <a:alpha val="2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18096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a:gsLst>
                <a:gs pos="0">
                  <a:schemeClr val="accent3"/>
                </a:gs>
                <a:gs pos="98230">
                  <a:schemeClr val="accent4"/>
                </a:gs>
              </a:gsLst>
              <a:lin ang="5400000" scaled="1"/>
            </a:gradFill>
            <a:ln>
              <a:noFill/>
            </a:ln>
            <a:effectLst/>
          </c:spPr>
          <c:invertIfNegative val="0"/>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32</c:v>
                </c:pt>
                <c:pt idx="1">
                  <c:v>32</c:v>
                </c:pt>
                <c:pt idx="2">
                  <c:v>28</c:v>
                </c:pt>
                <c:pt idx="3">
                  <c:v>30</c:v>
                </c:pt>
                <c:pt idx="4">
                  <c:v>36</c:v>
                </c:pt>
                <c:pt idx="5">
                  <c:v>34</c:v>
                </c:pt>
                <c:pt idx="6">
                  <c:v>32</c:v>
                </c:pt>
              </c:numCache>
            </c:numRef>
          </c:val>
          <c:extLst>
            <c:ext xmlns:c16="http://schemas.microsoft.com/office/drawing/2014/chart" uri="{C3380CC4-5D6E-409C-BE32-E72D297353CC}">
              <c16:uniqueId val="{00000000-D2A4-4683-84F0-124CF3222D61}"/>
            </c:ext>
          </c:extLst>
        </c:ser>
        <c:dLbls>
          <c:showLegendKey val="0"/>
          <c:showVal val="0"/>
          <c:showCatName val="0"/>
          <c:showSerName val="0"/>
          <c:showPercent val="0"/>
          <c:showBubbleSize val="0"/>
        </c:dLbls>
        <c:gapWidth val="150"/>
        <c:axId val="430677536"/>
        <c:axId val="430674256"/>
      </c:barChart>
      <c:catAx>
        <c:axId val="430677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30674256"/>
        <c:crosses val="autoZero"/>
        <c:auto val="1"/>
        <c:lblAlgn val="ctr"/>
        <c:lblOffset val="100"/>
        <c:noMultiLvlLbl val="0"/>
      </c:catAx>
      <c:valAx>
        <c:axId val="430674256"/>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430677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1654918614036643E-2"/>
          <c:y val="8.0201899814795044E-2"/>
          <c:w val="0.83664116812979272"/>
          <c:h val="0.73032757050820563"/>
        </c:manualLayout>
      </c:layout>
      <c:areaChart>
        <c:grouping val="standard"/>
        <c:varyColors val="0"/>
        <c:ser>
          <c:idx val="0"/>
          <c:order val="0"/>
          <c:tx>
            <c:strRef>
              <c:f>Sheet1!$B$1</c:f>
              <c:strCache>
                <c:ptCount val="1"/>
                <c:pt idx="0">
                  <c:v>Series 1</c:v>
                </c:pt>
              </c:strCache>
            </c:strRef>
          </c:tx>
          <c:spPr>
            <a:gradFill>
              <a:gsLst>
                <a:gs pos="0">
                  <a:schemeClr val="accent3"/>
                </a:gs>
                <a:gs pos="98230">
                  <a:schemeClr val="accent1"/>
                </a:gs>
              </a:gsLst>
              <a:lin ang="5400000" scaled="1"/>
            </a:gradFill>
            <a:ln>
              <a:noFill/>
            </a:ln>
            <a:effectLst/>
          </c:spPr>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32</c:v>
                </c:pt>
                <c:pt idx="1">
                  <c:v>21</c:v>
                </c:pt>
                <c:pt idx="2">
                  <c:v>35</c:v>
                </c:pt>
                <c:pt idx="3">
                  <c:v>12</c:v>
                </c:pt>
                <c:pt idx="4">
                  <c:v>20</c:v>
                </c:pt>
                <c:pt idx="5">
                  <c:v>15</c:v>
                </c:pt>
                <c:pt idx="6">
                  <c:v>38</c:v>
                </c:pt>
              </c:numCache>
            </c:numRef>
          </c:val>
          <c:extLst>
            <c:ext xmlns:c16="http://schemas.microsoft.com/office/drawing/2014/chart" uri="{C3380CC4-5D6E-409C-BE32-E72D297353CC}">
              <c16:uniqueId val="{00000000-6725-4A51-8802-5A987506D986}"/>
            </c:ext>
          </c:extLst>
        </c:ser>
        <c:dLbls>
          <c:showLegendKey val="0"/>
          <c:showVal val="0"/>
          <c:showCatName val="0"/>
          <c:showSerName val="0"/>
          <c:showPercent val="0"/>
          <c:showBubbleSize val="0"/>
        </c:dLbls>
        <c:axId val="430677536"/>
        <c:axId val="430674256"/>
      </c:areaChart>
      <c:catAx>
        <c:axId val="430677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30674256"/>
        <c:crosses val="autoZero"/>
        <c:auto val="1"/>
        <c:lblAlgn val="ctr"/>
        <c:lblOffset val="100"/>
        <c:noMultiLvlLbl val="0"/>
      </c:catAx>
      <c:valAx>
        <c:axId val="430674256"/>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43067753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6"/>
            </a:solidFill>
            <a:ln>
              <a:noFill/>
            </a:ln>
            <a:effectLst/>
          </c:spPr>
          <c:invertIfNegative val="0"/>
          <c:dPt>
            <c:idx val="0"/>
            <c:invertIfNegative val="0"/>
            <c:bubble3D val="0"/>
            <c:spPr>
              <a:solidFill>
                <a:schemeClr val="accent6"/>
              </a:solidFill>
              <a:ln>
                <a:noFill/>
              </a:ln>
              <a:effectLst/>
            </c:spPr>
            <c:extLst>
              <c:ext xmlns:c16="http://schemas.microsoft.com/office/drawing/2014/chart" uri="{C3380CC4-5D6E-409C-BE32-E72D297353CC}">
                <c16:uniqueId val="{00000001-B480-4BFF-9842-75395623B8EB}"/>
              </c:ext>
            </c:extLst>
          </c:dPt>
          <c:dPt>
            <c:idx val="1"/>
            <c:invertIfNegative val="0"/>
            <c:bubble3D val="0"/>
            <c:spPr>
              <a:solidFill>
                <a:schemeClr val="accent1"/>
              </a:solidFill>
              <a:ln>
                <a:noFill/>
              </a:ln>
              <a:effectLst/>
            </c:spPr>
            <c:extLst>
              <c:ext xmlns:c16="http://schemas.microsoft.com/office/drawing/2014/chart" uri="{C3380CC4-5D6E-409C-BE32-E72D297353CC}">
                <c16:uniqueId val="{00000005-258D-4EBB-903D-B0823A2E2DBC}"/>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3-B480-4BFF-9842-75395623B8EB}"/>
              </c:ext>
            </c:extLst>
          </c:dPt>
          <c:cat>
            <c:strRef>
              <c:f>Sheet1!$A$2:$A$4</c:f>
              <c:strCache>
                <c:ptCount val="3"/>
                <c:pt idx="0">
                  <c:v>Quarter 1</c:v>
                </c:pt>
                <c:pt idx="1">
                  <c:v>Quarter 2</c:v>
                </c:pt>
                <c:pt idx="2">
                  <c:v>Quarter 3</c:v>
                </c:pt>
              </c:strCache>
            </c:strRef>
          </c:cat>
          <c:val>
            <c:numRef>
              <c:f>Sheet1!$B$2:$B$4</c:f>
              <c:numCache>
                <c:formatCode>0%</c:formatCode>
                <c:ptCount val="3"/>
                <c:pt idx="0">
                  <c:v>0.3</c:v>
                </c:pt>
                <c:pt idx="1">
                  <c:v>0.4</c:v>
                </c:pt>
                <c:pt idx="2">
                  <c:v>0.4</c:v>
                </c:pt>
              </c:numCache>
            </c:numRef>
          </c:val>
          <c:extLst>
            <c:ext xmlns:c16="http://schemas.microsoft.com/office/drawing/2014/chart" uri="{C3380CC4-5D6E-409C-BE32-E72D297353CC}">
              <c16:uniqueId val="{00000004-B480-4BFF-9842-75395623B8EB}"/>
            </c:ext>
          </c:extLst>
        </c:ser>
        <c:dLbls>
          <c:showLegendKey val="0"/>
          <c:showVal val="0"/>
          <c:showCatName val="0"/>
          <c:showSerName val="0"/>
          <c:showPercent val="0"/>
          <c:showBubbleSize val="0"/>
        </c:dLbls>
        <c:gapWidth val="150"/>
        <c:axId val="666624128"/>
        <c:axId val="666614288"/>
      </c:barChart>
      <c:catAx>
        <c:axId val="666624128"/>
        <c:scaling>
          <c:orientation val="minMax"/>
        </c:scaling>
        <c:delete val="1"/>
        <c:axPos val="b"/>
        <c:numFmt formatCode="General" sourceLinked="1"/>
        <c:majorTickMark val="none"/>
        <c:minorTickMark val="none"/>
        <c:tickLblPos val="nextTo"/>
        <c:crossAx val="666614288"/>
        <c:crosses val="autoZero"/>
        <c:auto val="1"/>
        <c:lblAlgn val="ctr"/>
        <c:lblOffset val="100"/>
        <c:noMultiLvlLbl val="0"/>
      </c:catAx>
      <c:valAx>
        <c:axId val="666614288"/>
        <c:scaling>
          <c:orientation val="minMax"/>
          <c:min val="0.2"/>
        </c:scaling>
        <c:delete val="0"/>
        <c:axPos val="l"/>
        <c:majorGridlines>
          <c:spPr>
            <a:ln w="9525" cap="flat" cmpd="sng" algn="ctr">
              <a:solidFill>
                <a:schemeClr val="bg1">
                  <a:lumMod val="85000"/>
                  <a:alpha val="20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75000"/>
                    <a:lumOff val="25000"/>
                  </a:schemeClr>
                </a:solidFill>
                <a:latin typeface="+mn-lt"/>
                <a:ea typeface="+mn-ea"/>
                <a:cs typeface="+mn-cs"/>
              </a:defRPr>
            </a:pPr>
            <a:endParaRPr lang="en-US"/>
          </a:p>
        </c:txPr>
        <c:crossAx val="666624128"/>
        <c:crosses val="autoZero"/>
        <c:crossBetween val="between"/>
        <c:majorUnit val="0.1"/>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20</c:v>
                </c:pt>
                <c:pt idx="1">
                  <c:v>12</c:v>
                </c:pt>
                <c:pt idx="2">
                  <c:v>26</c:v>
                </c:pt>
                <c:pt idx="3">
                  <c:v>20</c:v>
                </c:pt>
                <c:pt idx="4">
                  <c:v>30</c:v>
                </c:pt>
                <c:pt idx="5">
                  <c:v>10</c:v>
                </c:pt>
                <c:pt idx="6">
                  <c:v>24</c:v>
                </c:pt>
              </c:numCache>
            </c:numRef>
          </c:val>
          <c:smooth val="0"/>
          <c:extLst>
            <c:ext xmlns:c16="http://schemas.microsoft.com/office/drawing/2014/chart" uri="{C3380CC4-5D6E-409C-BE32-E72D297353CC}">
              <c16:uniqueId val="{00000000-AE1F-46A6-B667-BF35BD2A2647}"/>
            </c:ext>
          </c:extLst>
        </c:ser>
        <c:dLbls>
          <c:showLegendKey val="0"/>
          <c:showVal val="0"/>
          <c:showCatName val="0"/>
          <c:showSerName val="0"/>
          <c:showPercent val="0"/>
          <c:showBubbleSize val="0"/>
        </c:dLbls>
        <c:smooth val="0"/>
        <c:axId val="430677536"/>
        <c:axId val="430674256"/>
      </c:lineChart>
      <c:catAx>
        <c:axId val="430677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30674256"/>
        <c:crosses val="autoZero"/>
        <c:auto val="1"/>
        <c:lblAlgn val="ctr"/>
        <c:lblOffset val="100"/>
        <c:noMultiLvlLbl val="0"/>
      </c:catAx>
      <c:valAx>
        <c:axId val="430674256"/>
        <c:scaling>
          <c:orientation val="minMax"/>
        </c:scaling>
        <c:delete val="1"/>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crossAx val="430677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flip="none" rotWithShape="1">
              <a:gsLst>
                <a:gs pos="100000">
                  <a:schemeClr val="accent1"/>
                </a:gs>
                <a:gs pos="2000">
                  <a:schemeClr val="accent3"/>
                </a:gs>
              </a:gsLst>
              <a:lin ang="5400000" scaled="1"/>
              <a:tileRect/>
            </a:gradFill>
            <a:ln>
              <a:noFill/>
            </a:ln>
            <a:effectLst/>
          </c:spPr>
          <c:invertIfNegative val="0"/>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32</c:v>
                </c:pt>
                <c:pt idx="1">
                  <c:v>32</c:v>
                </c:pt>
                <c:pt idx="2">
                  <c:v>28</c:v>
                </c:pt>
                <c:pt idx="3">
                  <c:v>30</c:v>
                </c:pt>
                <c:pt idx="4">
                  <c:v>36</c:v>
                </c:pt>
                <c:pt idx="5">
                  <c:v>34</c:v>
                </c:pt>
                <c:pt idx="6">
                  <c:v>32</c:v>
                </c:pt>
              </c:numCache>
            </c:numRef>
          </c:val>
          <c:extLst>
            <c:ext xmlns:c16="http://schemas.microsoft.com/office/drawing/2014/chart" uri="{C3380CC4-5D6E-409C-BE32-E72D297353CC}">
              <c16:uniqueId val="{00000000-8E6B-42C2-99DC-58538D910A59}"/>
            </c:ext>
          </c:extLst>
        </c:ser>
        <c:ser>
          <c:idx val="1"/>
          <c:order val="1"/>
          <c:tx>
            <c:strRef>
              <c:f>Sheet1!$C$1</c:f>
              <c:strCache>
                <c:ptCount val="1"/>
                <c:pt idx="0">
                  <c:v>Series 2</c:v>
                </c:pt>
              </c:strCache>
            </c:strRef>
          </c:tx>
          <c:spPr>
            <a:gradFill flip="none" rotWithShape="1">
              <a:gsLst>
                <a:gs pos="100000">
                  <a:schemeClr val="accent4"/>
                </a:gs>
                <a:gs pos="2000">
                  <a:schemeClr val="accent3"/>
                </a:gs>
              </a:gsLst>
              <a:lin ang="16200000" scaled="1"/>
              <a:tileRect/>
            </a:gradFill>
            <a:ln>
              <a:noFill/>
            </a:ln>
            <a:effectLst/>
          </c:spPr>
          <c:invertIfNegative val="0"/>
          <c:cat>
            <c:strRef>
              <c:f>Sheet1!$A$2:$A$8</c:f>
              <c:strCache>
                <c:ptCount val="7"/>
                <c:pt idx="0">
                  <c:v>Day 1</c:v>
                </c:pt>
                <c:pt idx="1">
                  <c:v>Day 2</c:v>
                </c:pt>
                <c:pt idx="2">
                  <c:v>Day 3</c:v>
                </c:pt>
                <c:pt idx="3">
                  <c:v>Day 4</c:v>
                </c:pt>
                <c:pt idx="4">
                  <c:v>Day 5</c:v>
                </c:pt>
                <c:pt idx="5">
                  <c:v>Day 6</c:v>
                </c:pt>
                <c:pt idx="6">
                  <c:v>Day 7</c:v>
                </c:pt>
              </c:strCache>
            </c:strRef>
          </c:cat>
          <c:val>
            <c:numRef>
              <c:f>Sheet1!$C$2:$C$8</c:f>
              <c:numCache>
                <c:formatCode>General</c:formatCode>
                <c:ptCount val="7"/>
                <c:pt idx="0">
                  <c:v>30</c:v>
                </c:pt>
                <c:pt idx="1">
                  <c:v>29</c:v>
                </c:pt>
                <c:pt idx="2">
                  <c:v>25</c:v>
                </c:pt>
                <c:pt idx="3">
                  <c:v>35</c:v>
                </c:pt>
                <c:pt idx="4">
                  <c:v>36</c:v>
                </c:pt>
                <c:pt idx="5">
                  <c:v>32</c:v>
                </c:pt>
                <c:pt idx="6">
                  <c:v>35</c:v>
                </c:pt>
              </c:numCache>
            </c:numRef>
          </c:val>
          <c:extLst>
            <c:ext xmlns:c16="http://schemas.microsoft.com/office/drawing/2014/chart" uri="{C3380CC4-5D6E-409C-BE32-E72D297353CC}">
              <c16:uniqueId val="{00000001-8E6B-42C2-99DC-58538D910A59}"/>
            </c:ext>
          </c:extLst>
        </c:ser>
        <c:dLbls>
          <c:showLegendKey val="0"/>
          <c:showVal val="0"/>
          <c:showCatName val="0"/>
          <c:showSerName val="0"/>
          <c:showPercent val="0"/>
          <c:showBubbleSize val="0"/>
        </c:dLbls>
        <c:gapWidth val="150"/>
        <c:axId val="430677536"/>
        <c:axId val="430674256"/>
      </c:barChart>
      <c:catAx>
        <c:axId val="430677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30674256"/>
        <c:crosses val="autoZero"/>
        <c:auto val="1"/>
        <c:lblAlgn val="ctr"/>
        <c:lblOffset val="100"/>
        <c:noMultiLvlLbl val="0"/>
      </c:catAx>
      <c:valAx>
        <c:axId val="430674256"/>
        <c:scaling>
          <c:orientation val="minMax"/>
        </c:scaling>
        <c:delete val="1"/>
        <c:axPos val="l"/>
        <c:majorGridlines>
          <c:spPr>
            <a:ln w="9525" cap="flat" cmpd="sng" algn="ctr">
              <a:solidFill>
                <a:schemeClr val="accent1">
                  <a:shade val="50000"/>
                  <a:alpha val="30000"/>
                </a:schemeClr>
              </a:solidFill>
              <a:round/>
            </a:ln>
            <a:effectLst/>
          </c:spPr>
        </c:majorGridlines>
        <c:numFmt formatCode="General" sourceLinked="1"/>
        <c:majorTickMark val="none"/>
        <c:minorTickMark val="none"/>
        <c:tickLblPos val="nextTo"/>
        <c:crossAx val="430677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gradFill flip="none" rotWithShape="1">
              <a:gsLst>
                <a:gs pos="100000">
                  <a:schemeClr val="accent1"/>
                </a:gs>
                <a:gs pos="2000">
                  <a:schemeClr val="accent2"/>
                </a:gs>
              </a:gsLst>
              <a:lin ang="10800000" scaled="1"/>
              <a:tileRect/>
            </a:gradFill>
            <a:ln>
              <a:noFill/>
            </a:ln>
            <a:effectLst/>
          </c:spPr>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32</c:v>
                </c:pt>
                <c:pt idx="1">
                  <c:v>30</c:v>
                </c:pt>
                <c:pt idx="2">
                  <c:v>36</c:v>
                </c:pt>
                <c:pt idx="3">
                  <c:v>30</c:v>
                </c:pt>
                <c:pt idx="4">
                  <c:v>26</c:v>
                </c:pt>
                <c:pt idx="5">
                  <c:v>35</c:v>
                </c:pt>
                <c:pt idx="6">
                  <c:v>36</c:v>
                </c:pt>
              </c:numCache>
            </c:numRef>
          </c:val>
          <c:extLst>
            <c:ext xmlns:c16="http://schemas.microsoft.com/office/drawing/2014/chart" uri="{C3380CC4-5D6E-409C-BE32-E72D297353CC}">
              <c16:uniqueId val="{00000000-8E6B-42C2-99DC-58538D910A59}"/>
            </c:ext>
          </c:extLst>
        </c:ser>
        <c:ser>
          <c:idx val="1"/>
          <c:order val="1"/>
          <c:tx>
            <c:strRef>
              <c:f>Sheet1!$C$1</c:f>
              <c:strCache>
                <c:ptCount val="1"/>
                <c:pt idx="0">
                  <c:v>Series 2</c:v>
                </c:pt>
              </c:strCache>
            </c:strRef>
          </c:tx>
          <c:spPr>
            <a:gradFill>
              <a:gsLst>
                <a:gs pos="100000">
                  <a:schemeClr val="accent4"/>
                </a:gs>
                <a:gs pos="2000">
                  <a:schemeClr val="accent3"/>
                </a:gs>
              </a:gsLst>
              <a:lin ang="16200000" scaled="1"/>
            </a:gradFill>
            <a:ln>
              <a:noFill/>
            </a:ln>
            <a:effectLst/>
          </c:spPr>
          <c:cat>
            <c:strRef>
              <c:f>Sheet1!$A$2:$A$8</c:f>
              <c:strCache>
                <c:ptCount val="7"/>
                <c:pt idx="0">
                  <c:v>Day 1</c:v>
                </c:pt>
                <c:pt idx="1">
                  <c:v>Day 2</c:v>
                </c:pt>
                <c:pt idx="2">
                  <c:v>Day 3</c:v>
                </c:pt>
                <c:pt idx="3">
                  <c:v>Day 4</c:v>
                </c:pt>
                <c:pt idx="4">
                  <c:v>Day 5</c:v>
                </c:pt>
                <c:pt idx="5">
                  <c:v>Day 6</c:v>
                </c:pt>
                <c:pt idx="6">
                  <c:v>Day 7</c:v>
                </c:pt>
              </c:strCache>
            </c:strRef>
          </c:cat>
          <c:val>
            <c:numRef>
              <c:f>Sheet1!$C$2:$C$8</c:f>
              <c:numCache>
                <c:formatCode>General</c:formatCode>
                <c:ptCount val="7"/>
                <c:pt idx="0">
                  <c:v>25</c:v>
                </c:pt>
                <c:pt idx="1">
                  <c:v>22</c:v>
                </c:pt>
                <c:pt idx="2">
                  <c:v>30</c:v>
                </c:pt>
                <c:pt idx="3">
                  <c:v>28</c:v>
                </c:pt>
                <c:pt idx="4">
                  <c:v>20</c:v>
                </c:pt>
                <c:pt idx="5">
                  <c:v>32</c:v>
                </c:pt>
                <c:pt idx="6">
                  <c:v>35</c:v>
                </c:pt>
              </c:numCache>
            </c:numRef>
          </c:val>
          <c:extLst>
            <c:ext xmlns:c16="http://schemas.microsoft.com/office/drawing/2014/chart" uri="{C3380CC4-5D6E-409C-BE32-E72D297353CC}">
              <c16:uniqueId val="{00000001-8E6B-42C2-99DC-58538D910A59}"/>
            </c:ext>
          </c:extLst>
        </c:ser>
        <c:dLbls>
          <c:showLegendKey val="0"/>
          <c:showVal val="0"/>
          <c:showCatName val="0"/>
          <c:showSerName val="0"/>
          <c:showPercent val="0"/>
          <c:showBubbleSize val="0"/>
        </c:dLbls>
        <c:axId val="430677536"/>
        <c:axId val="430674256"/>
      </c:areaChart>
      <c:catAx>
        <c:axId val="430677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30674256"/>
        <c:crosses val="autoZero"/>
        <c:auto val="1"/>
        <c:lblAlgn val="ctr"/>
        <c:lblOffset val="100"/>
        <c:noMultiLvlLbl val="0"/>
      </c:catAx>
      <c:valAx>
        <c:axId val="430674256"/>
        <c:scaling>
          <c:orientation val="minMax"/>
        </c:scaling>
        <c:delete val="1"/>
        <c:axPos val="l"/>
        <c:majorGridlines>
          <c:spPr>
            <a:ln w="9525" cap="flat" cmpd="sng" algn="ctr">
              <a:solidFill>
                <a:schemeClr val="accent1">
                  <a:shade val="50000"/>
                  <a:alpha val="30000"/>
                </a:schemeClr>
              </a:solidFill>
              <a:round/>
            </a:ln>
            <a:effectLst/>
          </c:spPr>
        </c:majorGridlines>
        <c:numFmt formatCode="General" sourceLinked="1"/>
        <c:majorTickMark val="none"/>
        <c:minorTickMark val="none"/>
        <c:tickLblPos val="nextTo"/>
        <c:crossAx val="430677536"/>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tx2"/>
            </a:solidFill>
            <a:ln>
              <a:noFill/>
            </a:ln>
            <a:effectLst/>
          </c:spPr>
          <c:invertIfNegative val="0"/>
          <c:dPt>
            <c:idx val="4"/>
            <c:invertIfNegative val="0"/>
            <c:bubble3D val="0"/>
            <c:spPr>
              <a:gradFill flip="none" rotWithShape="1">
                <a:gsLst>
                  <a:gs pos="0">
                    <a:schemeClr val="accent1"/>
                  </a:gs>
                  <a:gs pos="98230">
                    <a:schemeClr val="accent3"/>
                  </a:gs>
                </a:gsLst>
                <a:lin ang="16200000" scaled="1"/>
                <a:tileRect/>
              </a:gradFill>
              <a:ln>
                <a:noFill/>
              </a:ln>
              <a:effectLst/>
            </c:spPr>
            <c:extLst>
              <c:ext xmlns:c16="http://schemas.microsoft.com/office/drawing/2014/chart" uri="{C3380CC4-5D6E-409C-BE32-E72D297353CC}">
                <c16:uniqueId val="{00000000-B2A7-40F8-A41A-1FF07F749871}"/>
              </c:ext>
            </c:extLst>
          </c:dPt>
          <c:dPt>
            <c:idx val="5"/>
            <c:invertIfNegative val="0"/>
            <c:bubble3D val="0"/>
            <c:spPr>
              <a:gradFill>
                <a:gsLst>
                  <a:gs pos="0">
                    <a:schemeClr val="accent4"/>
                  </a:gs>
                  <a:gs pos="98230">
                    <a:schemeClr val="accent3"/>
                  </a:gs>
                </a:gsLst>
                <a:lin ang="16200000" scaled="1"/>
              </a:gradFill>
              <a:ln>
                <a:noFill/>
              </a:ln>
              <a:effectLst/>
            </c:spPr>
            <c:extLst>
              <c:ext xmlns:c16="http://schemas.microsoft.com/office/drawing/2014/chart" uri="{C3380CC4-5D6E-409C-BE32-E72D297353CC}">
                <c16:uniqueId val="{00000002-B2A7-40F8-A41A-1FF07F749871}"/>
              </c:ext>
            </c:extLst>
          </c:dPt>
          <c:dPt>
            <c:idx val="6"/>
            <c:invertIfNegative val="0"/>
            <c:bubble3D val="0"/>
            <c:spPr>
              <a:gradFill flip="none" rotWithShape="1">
                <a:gsLst>
                  <a:gs pos="0">
                    <a:schemeClr val="accent1"/>
                  </a:gs>
                  <a:gs pos="98230">
                    <a:schemeClr val="accent3"/>
                  </a:gs>
                </a:gsLst>
                <a:lin ang="16200000" scaled="1"/>
                <a:tileRect/>
              </a:gradFill>
              <a:ln>
                <a:noFill/>
              </a:ln>
              <a:effectLst/>
            </c:spPr>
            <c:extLst>
              <c:ext xmlns:c16="http://schemas.microsoft.com/office/drawing/2014/chart" uri="{C3380CC4-5D6E-409C-BE32-E72D297353CC}">
                <c16:uniqueId val="{00000001-B2A7-40F8-A41A-1FF07F749871}"/>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20</c:v>
                </c:pt>
                <c:pt idx="1">
                  <c:v>23</c:v>
                </c:pt>
                <c:pt idx="2">
                  <c:v>24</c:v>
                </c:pt>
                <c:pt idx="3">
                  <c:v>19</c:v>
                </c:pt>
                <c:pt idx="4">
                  <c:v>24</c:v>
                </c:pt>
                <c:pt idx="5">
                  <c:v>15</c:v>
                </c:pt>
                <c:pt idx="6">
                  <c:v>26</c:v>
                </c:pt>
                <c:pt idx="7">
                  <c:v>22</c:v>
                </c:pt>
                <c:pt idx="8">
                  <c:v>20</c:v>
                </c:pt>
                <c:pt idx="9">
                  <c:v>12</c:v>
                </c:pt>
                <c:pt idx="10">
                  <c:v>28</c:v>
                </c:pt>
                <c:pt idx="11">
                  <c:v>20</c:v>
                </c:pt>
              </c:numCache>
            </c:numRef>
          </c:val>
          <c:extLst>
            <c:ext xmlns:c16="http://schemas.microsoft.com/office/drawing/2014/chart" uri="{C3380CC4-5D6E-409C-BE32-E72D297353CC}">
              <c16:uniqueId val="{00000000-6870-4A97-9E19-BA097855C7F5}"/>
            </c:ext>
          </c:extLst>
        </c:ser>
        <c:dLbls>
          <c:showLegendKey val="0"/>
          <c:showVal val="0"/>
          <c:showCatName val="0"/>
          <c:showSerName val="0"/>
          <c:showPercent val="0"/>
          <c:showBubbleSize val="0"/>
        </c:dLbls>
        <c:gapWidth val="150"/>
        <c:axId val="429214584"/>
        <c:axId val="429219176"/>
      </c:bar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0"/>
        <c:axPos val="l"/>
        <c:majorGridlines>
          <c:spPr>
            <a:ln w="9525" cap="flat" cmpd="sng" algn="ctr">
              <a:solidFill>
                <a:schemeClr val="accent1">
                  <a:shade val="50000"/>
                  <a:alpha val="2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458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1</c:v>
                </c:pt>
              </c:strCache>
            </c:strRef>
          </c:tx>
          <c:spPr>
            <a:gradFill>
              <a:gsLst>
                <a:gs pos="100000">
                  <a:schemeClr val="accent2"/>
                </a:gs>
                <a:gs pos="0">
                  <a:schemeClr val="accent1"/>
                </a:gs>
              </a:gsLst>
              <a:lin ang="0" scaled="1"/>
            </a:gradFill>
            <a:ln>
              <a:noFill/>
            </a:ln>
            <a:effectLst/>
          </c:spPr>
          <c:cat>
            <c:numRef>
              <c:f>Sheet1!$A$2:$A$13</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Sheet1!$B$2:$B$13</c:f>
              <c:numCache>
                <c:formatCode>General</c:formatCode>
                <c:ptCount val="12"/>
                <c:pt idx="0">
                  <c:v>30</c:v>
                </c:pt>
                <c:pt idx="1">
                  <c:v>19</c:v>
                </c:pt>
                <c:pt idx="2">
                  <c:v>24</c:v>
                </c:pt>
                <c:pt idx="3">
                  <c:v>20</c:v>
                </c:pt>
                <c:pt idx="4">
                  <c:v>30</c:v>
                </c:pt>
                <c:pt idx="5">
                  <c:v>23</c:v>
                </c:pt>
                <c:pt idx="6">
                  <c:v>16</c:v>
                </c:pt>
                <c:pt idx="7">
                  <c:v>28</c:v>
                </c:pt>
                <c:pt idx="8">
                  <c:v>15</c:v>
                </c:pt>
                <c:pt idx="9">
                  <c:v>27</c:v>
                </c:pt>
                <c:pt idx="10">
                  <c:v>23</c:v>
                </c:pt>
                <c:pt idx="11">
                  <c:v>27</c:v>
                </c:pt>
              </c:numCache>
            </c:numRef>
          </c:val>
          <c:extLst>
            <c:ext xmlns:c16="http://schemas.microsoft.com/office/drawing/2014/chart" uri="{C3380CC4-5D6E-409C-BE32-E72D297353CC}">
              <c16:uniqueId val="{00000000-43FE-446F-85A8-A828FAEEF1D5}"/>
            </c:ext>
          </c:extLst>
        </c:ser>
        <c:ser>
          <c:idx val="1"/>
          <c:order val="1"/>
          <c:tx>
            <c:strRef>
              <c:f>Sheet1!$C$1</c:f>
              <c:strCache>
                <c:ptCount val="1"/>
                <c:pt idx="0">
                  <c:v>2</c:v>
                </c:pt>
              </c:strCache>
            </c:strRef>
          </c:tx>
          <c:spPr>
            <a:gradFill flip="none" rotWithShape="1">
              <a:gsLst>
                <a:gs pos="100000">
                  <a:schemeClr val="accent4"/>
                </a:gs>
                <a:gs pos="0">
                  <a:schemeClr val="accent5"/>
                </a:gs>
              </a:gsLst>
              <a:lin ang="0" scaled="1"/>
              <a:tileRect/>
            </a:gradFill>
            <a:ln w="25400">
              <a:noFill/>
            </a:ln>
            <a:effectLst/>
          </c:spPr>
          <c:cat>
            <c:numRef>
              <c:f>Sheet1!$A$2:$A$13</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Sheet1!$C$2:$C$13</c:f>
              <c:numCache>
                <c:formatCode>General</c:formatCode>
                <c:ptCount val="12"/>
                <c:pt idx="0">
                  <c:v>20</c:v>
                </c:pt>
                <c:pt idx="1">
                  <c:v>12</c:v>
                </c:pt>
                <c:pt idx="2">
                  <c:v>20</c:v>
                </c:pt>
                <c:pt idx="3">
                  <c:v>16</c:v>
                </c:pt>
                <c:pt idx="4">
                  <c:v>25</c:v>
                </c:pt>
                <c:pt idx="5">
                  <c:v>25</c:v>
                </c:pt>
                <c:pt idx="6">
                  <c:v>12</c:v>
                </c:pt>
                <c:pt idx="7">
                  <c:v>27</c:v>
                </c:pt>
                <c:pt idx="8">
                  <c:v>20</c:v>
                </c:pt>
                <c:pt idx="9">
                  <c:v>20</c:v>
                </c:pt>
                <c:pt idx="10">
                  <c:v>24</c:v>
                </c:pt>
                <c:pt idx="11">
                  <c:v>30</c:v>
                </c:pt>
              </c:numCache>
            </c:numRef>
          </c:val>
          <c:extLst>
            <c:ext xmlns:c16="http://schemas.microsoft.com/office/drawing/2014/chart" uri="{C3380CC4-5D6E-409C-BE32-E72D297353CC}">
              <c16:uniqueId val="{00000000-EB7B-4662-99BA-2549C3AC8596}"/>
            </c:ext>
          </c:extLst>
        </c:ser>
        <c:ser>
          <c:idx val="2"/>
          <c:order val="2"/>
          <c:tx>
            <c:strRef>
              <c:f>Sheet1!$D$1</c:f>
              <c:strCache>
                <c:ptCount val="1"/>
                <c:pt idx="0">
                  <c:v>3</c:v>
                </c:pt>
              </c:strCache>
            </c:strRef>
          </c:tx>
          <c:spPr>
            <a:gradFill>
              <a:gsLst>
                <a:gs pos="7000">
                  <a:schemeClr val="accent4"/>
                </a:gs>
                <a:gs pos="98230">
                  <a:schemeClr val="accent3"/>
                </a:gs>
              </a:gsLst>
              <a:lin ang="0" scaled="1"/>
            </a:gradFill>
            <a:ln w="25400">
              <a:noFill/>
            </a:ln>
            <a:effectLst/>
          </c:spPr>
          <c:cat>
            <c:numRef>
              <c:f>Sheet1!$A$2:$A$13</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Sheet1!$D$2:$D$13</c:f>
              <c:numCache>
                <c:formatCode>General</c:formatCode>
                <c:ptCount val="12"/>
                <c:pt idx="0">
                  <c:v>15</c:v>
                </c:pt>
                <c:pt idx="1">
                  <c:v>10</c:v>
                </c:pt>
                <c:pt idx="2">
                  <c:v>15</c:v>
                </c:pt>
                <c:pt idx="3">
                  <c:v>12</c:v>
                </c:pt>
                <c:pt idx="4">
                  <c:v>23</c:v>
                </c:pt>
                <c:pt idx="5">
                  <c:v>20</c:v>
                </c:pt>
                <c:pt idx="6">
                  <c:v>10</c:v>
                </c:pt>
                <c:pt idx="7">
                  <c:v>25</c:v>
                </c:pt>
                <c:pt idx="8">
                  <c:v>18</c:v>
                </c:pt>
                <c:pt idx="9">
                  <c:v>16</c:v>
                </c:pt>
                <c:pt idx="10">
                  <c:v>19</c:v>
                </c:pt>
                <c:pt idx="11">
                  <c:v>30</c:v>
                </c:pt>
              </c:numCache>
            </c:numRef>
          </c:val>
          <c:extLst>
            <c:ext xmlns:c16="http://schemas.microsoft.com/office/drawing/2014/chart" uri="{C3380CC4-5D6E-409C-BE32-E72D297353CC}">
              <c16:uniqueId val="{00000001-EB7B-4662-99BA-2549C3AC8596}"/>
            </c:ext>
          </c:extLst>
        </c:ser>
        <c:dLbls>
          <c:showLegendKey val="0"/>
          <c:showVal val="0"/>
          <c:showCatName val="0"/>
          <c:showSerName val="0"/>
          <c:showPercent val="0"/>
          <c:showBubbleSize val="0"/>
        </c:dLbls>
        <c:axId val="429214584"/>
        <c:axId val="429219176"/>
      </c:area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0"/>
        <c:axPos val="l"/>
        <c:majorGridlines>
          <c:spPr>
            <a:ln w="9525" cap="flat" cmpd="sng" algn="ctr">
              <a:solidFill>
                <a:schemeClr val="accent1">
                  <a:shade val="50000"/>
                  <a:alpha val="2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458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8"/>
            <c:spPr>
              <a:solidFill>
                <a:schemeClr val="accent1"/>
              </a:solidFill>
              <a:ln w="25400">
                <a:noFill/>
              </a:ln>
              <a:effectLst/>
            </c:spPr>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10000</c:v>
                </c:pt>
                <c:pt idx="1">
                  <c:v>15000</c:v>
                </c:pt>
                <c:pt idx="2">
                  <c:v>21000</c:v>
                </c:pt>
                <c:pt idx="3">
                  <c:v>26000</c:v>
                </c:pt>
                <c:pt idx="4">
                  <c:v>30000</c:v>
                </c:pt>
                <c:pt idx="5">
                  <c:v>35000</c:v>
                </c:pt>
                <c:pt idx="6">
                  <c:v>39000</c:v>
                </c:pt>
                <c:pt idx="7">
                  <c:v>43000</c:v>
                </c:pt>
                <c:pt idx="8">
                  <c:v>50000</c:v>
                </c:pt>
                <c:pt idx="9">
                  <c:v>56000</c:v>
                </c:pt>
                <c:pt idx="10">
                  <c:v>60000</c:v>
                </c:pt>
                <c:pt idx="11">
                  <c:v>62000</c:v>
                </c:pt>
              </c:numCache>
            </c:numRef>
          </c:val>
          <c:smooth val="0"/>
          <c:extLst>
            <c:ext xmlns:c16="http://schemas.microsoft.com/office/drawing/2014/chart" uri="{C3380CC4-5D6E-409C-BE32-E72D297353CC}">
              <c16:uniqueId val="{00000000-13A5-4755-9616-E264CD7E11DD}"/>
            </c:ext>
          </c:extLst>
        </c:ser>
        <c:dLbls>
          <c:showLegendKey val="0"/>
          <c:showVal val="0"/>
          <c:showCatName val="0"/>
          <c:showSerName val="0"/>
          <c:showPercent val="0"/>
          <c:showBubbleSize val="0"/>
        </c:dLbls>
        <c:marker val="1"/>
        <c:smooth val="0"/>
        <c:axId val="1241587512"/>
        <c:axId val="1241585216"/>
      </c:lineChart>
      <c:catAx>
        <c:axId val="1241587512"/>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2"/>
                </a:solidFill>
                <a:latin typeface="Montserrat" panose="00000500000000000000" pitchFamily="2" charset="0"/>
                <a:ea typeface="+mn-ea"/>
                <a:cs typeface="+mn-cs"/>
              </a:defRPr>
            </a:pPr>
            <a:endParaRPr lang="en-US"/>
          </a:p>
        </c:txPr>
        <c:crossAx val="1241585216"/>
        <c:crosses val="autoZero"/>
        <c:auto val="1"/>
        <c:lblAlgn val="ctr"/>
        <c:lblOffset val="100"/>
        <c:noMultiLvlLbl val="0"/>
      </c:catAx>
      <c:valAx>
        <c:axId val="1241585216"/>
        <c:scaling>
          <c:orientation val="minMax"/>
        </c:scaling>
        <c:delete val="0"/>
        <c:axPos val="l"/>
        <c:majorGridlines>
          <c:spPr>
            <a:ln w="9525" cap="flat" cmpd="sng" algn="ctr">
              <a:solidFill>
                <a:schemeClr val="bg1">
                  <a:lumMod val="50000"/>
                  <a:alpha val="1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solidFill>
                <a:latin typeface="Montserrat" panose="00000500000000000000" pitchFamily="2" charset="0"/>
                <a:ea typeface="+mn-ea"/>
                <a:cs typeface="+mn-cs"/>
              </a:defRPr>
            </a:pPr>
            <a:endParaRPr lang="en-US"/>
          </a:p>
        </c:txPr>
        <c:crossAx val="1241587512"/>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92</c:v>
                </c:pt>
                <c:pt idx="1">
                  <c:v>86</c:v>
                </c:pt>
                <c:pt idx="2">
                  <c:v>10</c:v>
                </c:pt>
                <c:pt idx="3">
                  <c:v>150</c:v>
                </c:pt>
                <c:pt idx="4">
                  <c:v>50</c:v>
                </c:pt>
                <c:pt idx="5">
                  <c:v>102</c:v>
                </c:pt>
                <c:pt idx="6">
                  <c:v>128</c:v>
                </c:pt>
                <c:pt idx="7">
                  <c:v>150</c:v>
                </c:pt>
                <c:pt idx="8">
                  <c:v>128</c:v>
                </c:pt>
                <c:pt idx="9">
                  <c:v>92</c:v>
                </c:pt>
                <c:pt idx="10">
                  <c:v>86</c:v>
                </c:pt>
                <c:pt idx="11">
                  <c:v>128</c:v>
                </c:pt>
              </c:numCache>
            </c:numRef>
          </c:val>
          <c:smooth val="1"/>
          <c:extLst>
            <c:ext xmlns:c16="http://schemas.microsoft.com/office/drawing/2014/chart" uri="{C3380CC4-5D6E-409C-BE32-E72D297353CC}">
              <c16:uniqueId val="{00000000-F217-41F2-A816-CFDEFB96BB7E}"/>
            </c:ext>
          </c:extLst>
        </c:ser>
        <c:ser>
          <c:idx val="1"/>
          <c:order val="1"/>
          <c:tx>
            <c:strRef>
              <c:f>Sheet1!$C$1</c:f>
              <c:strCache>
                <c:ptCount val="1"/>
                <c:pt idx="0">
                  <c:v>Series 2</c:v>
                </c:pt>
              </c:strCache>
            </c:strRef>
          </c:tx>
          <c:spPr>
            <a:ln w="28575" cap="rnd">
              <a:solidFill>
                <a:schemeClr val="accent2"/>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80</c:v>
                </c:pt>
                <c:pt idx="1">
                  <c:v>100</c:v>
                </c:pt>
                <c:pt idx="2">
                  <c:v>50</c:v>
                </c:pt>
                <c:pt idx="3">
                  <c:v>120</c:v>
                </c:pt>
                <c:pt idx="4">
                  <c:v>130</c:v>
                </c:pt>
                <c:pt idx="5">
                  <c:v>140</c:v>
                </c:pt>
                <c:pt idx="6">
                  <c:v>100</c:v>
                </c:pt>
                <c:pt idx="7">
                  <c:v>130</c:v>
                </c:pt>
                <c:pt idx="8">
                  <c:v>122</c:v>
                </c:pt>
                <c:pt idx="9">
                  <c:v>128</c:v>
                </c:pt>
                <c:pt idx="10">
                  <c:v>130</c:v>
                </c:pt>
                <c:pt idx="11">
                  <c:v>128</c:v>
                </c:pt>
              </c:numCache>
            </c:numRef>
          </c:val>
          <c:smooth val="1"/>
          <c:extLst>
            <c:ext xmlns:c16="http://schemas.microsoft.com/office/drawing/2014/chart" uri="{C3380CC4-5D6E-409C-BE32-E72D297353CC}">
              <c16:uniqueId val="{00000001-F217-41F2-A816-CFDEFB96BB7E}"/>
            </c:ext>
          </c:extLst>
        </c:ser>
        <c:ser>
          <c:idx val="2"/>
          <c:order val="2"/>
          <c:tx>
            <c:strRef>
              <c:f>Sheet1!$D$1</c:f>
              <c:strCache>
                <c:ptCount val="1"/>
                <c:pt idx="0">
                  <c:v>Series 3</c:v>
                </c:pt>
              </c:strCache>
            </c:strRef>
          </c:tx>
          <c:spPr>
            <a:ln w="28575" cap="rnd">
              <a:solidFill>
                <a:schemeClr val="accent4"/>
              </a:solidFill>
              <a:round/>
            </a:ln>
            <a:effectLst/>
          </c:spPr>
          <c:marker>
            <c:symbol val="none"/>
          </c:marke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75</c:v>
                </c:pt>
                <c:pt idx="1">
                  <c:v>86</c:v>
                </c:pt>
                <c:pt idx="2">
                  <c:v>30</c:v>
                </c:pt>
                <c:pt idx="3">
                  <c:v>120</c:v>
                </c:pt>
                <c:pt idx="4">
                  <c:v>110</c:v>
                </c:pt>
                <c:pt idx="5">
                  <c:v>102</c:v>
                </c:pt>
                <c:pt idx="6">
                  <c:v>80</c:v>
                </c:pt>
                <c:pt idx="7">
                  <c:v>120</c:v>
                </c:pt>
                <c:pt idx="8">
                  <c:v>90</c:v>
                </c:pt>
                <c:pt idx="9">
                  <c:v>50</c:v>
                </c:pt>
                <c:pt idx="10">
                  <c:v>20</c:v>
                </c:pt>
                <c:pt idx="11">
                  <c:v>128</c:v>
                </c:pt>
              </c:numCache>
            </c:numRef>
          </c:val>
          <c:smooth val="1"/>
          <c:extLst>
            <c:ext xmlns:c16="http://schemas.microsoft.com/office/drawing/2014/chart" uri="{C3380CC4-5D6E-409C-BE32-E72D297353CC}">
              <c16:uniqueId val="{00000002-F217-41F2-A816-CFDEFB96BB7E}"/>
            </c:ext>
          </c:extLst>
        </c:ser>
        <c:dLbls>
          <c:showLegendKey val="0"/>
          <c:showVal val="0"/>
          <c:showCatName val="0"/>
          <c:showSerName val="0"/>
          <c:showPercent val="0"/>
          <c:showBubbleSize val="0"/>
        </c:dLbls>
        <c:smooth val="0"/>
        <c:axId val="418096536"/>
        <c:axId val="418093256"/>
      </c:lineChart>
      <c:catAx>
        <c:axId val="418096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18093256"/>
        <c:crosses val="autoZero"/>
        <c:auto val="1"/>
        <c:lblAlgn val="ctr"/>
        <c:lblOffset val="100"/>
        <c:noMultiLvlLbl val="0"/>
      </c:catAx>
      <c:valAx>
        <c:axId val="418093256"/>
        <c:scaling>
          <c:orientation val="minMax"/>
        </c:scaling>
        <c:delete val="0"/>
        <c:axPos val="l"/>
        <c:majorGridlines>
          <c:spPr>
            <a:ln w="9525" cap="flat" cmpd="sng" algn="ctr">
              <a:solidFill>
                <a:schemeClr val="bg1">
                  <a:alpha val="2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2"/>
                </a:solidFill>
                <a:latin typeface="Montserrat" panose="00000500000000000000" pitchFamily="2" charset="0"/>
                <a:ea typeface="+mn-ea"/>
                <a:cs typeface="+mn-cs"/>
              </a:defRPr>
            </a:pPr>
            <a:endParaRPr lang="en-US"/>
          </a:p>
        </c:txPr>
        <c:crossAx val="418096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flip="none" rotWithShape="1">
              <a:gsLst>
                <a:gs pos="0">
                  <a:schemeClr val="accent1"/>
                </a:gs>
                <a:gs pos="100000">
                  <a:schemeClr val="accent3"/>
                </a:gs>
              </a:gsLst>
              <a:lin ang="16200000" scaled="1"/>
              <a:tileRect/>
            </a:gradFill>
            <a:ln>
              <a:no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92</c:v>
                </c:pt>
                <c:pt idx="1">
                  <c:v>86</c:v>
                </c:pt>
                <c:pt idx="2">
                  <c:v>10</c:v>
                </c:pt>
                <c:pt idx="3">
                  <c:v>150</c:v>
                </c:pt>
                <c:pt idx="4">
                  <c:v>50</c:v>
                </c:pt>
                <c:pt idx="5">
                  <c:v>102</c:v>
                </c:pt>
                <c:pt idx="6">
                  <c:v>128</c:v>
                </c:pt>
                <c:pt idx="7">
                  <c:v>150</c:v>
                </c:pt>
                <c:pt idx="8">
                  <c:v>128</c:v>
                </c:pt>
                <c:pt idx="9">
                  <c:v>92</c:v>
                </c:pt>
                <c:pt idx="10">
                  <c:v>86</c:v>
                </c:pt>
                <c:pt idx="11">
                  <c:v>128</c:v>
                </c:pt>
              </c:numCache>
            </c:numRef>
          </c:val>
          <c:extLst>
            <c:ext xmlns:c16="http://schemas.microsoft.com/office/drawing/2014/chart" uri="{C3380CC4-5D6E-409C-BE32-E72D297353CC}">
              <c16:uniqueId val="{00000000-F217-41F2-A816-CFDEFB96BB7E}"/>
            </c:ext>
          </c:extLst>
        </c:ser>
        <c:ser>
          <c:idx val="1"/>
          <c:order val="1"/>
          <c:tx>
            <c:strRef>
              <c:f>Sheet1!$C$1</c:f>
              <c:strCache>
                <c:ptCount val="1"/>
                <c:pt idx="0">
                  <c:v>Series 2</c:v>
                </c:pt>
              </c:strCache>
            </c:strRef>
          </c:tx>
          <c:spPr>
            <a:gradFill>
              <a:gsLst>
                <a:gs pos="0">
                  <a:schemeClr val="accent4"/>
                </a:gs>
                <a:gs pos="100000">
                  <a:schemeClr val="accent5"/>
                </a:gs>
              </a:gsLst>
              <a:lin ang="16200000" scaled="1"/>
            </a:gradFill>
            <a:ln w="19050">
              <a:solidFill>
                <a:schemeClr val="bg1"/>
              </a:solidFill>
            </a:ln>
            <a:effectLst/>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80</c:v>
                </c:pt>
                <c:pt idx="1">
                  <c:v>100</c:v>
                </c:pt>
                <c:pt idx="2">
                  <c:v>50</c:v>
                </c:pt>
                <c:pt idx="3">
                  <c:v>120</c:v>
                </c:pt>
                <c:pt idx="4">
                  <c:v>130</c:v>
                </c:pt>
                <c:pt idx="5">
                  <c:v>140</c:v>
                </c:pt>
                <c:pt idx="6">
                  <c:v>100</c:v>
                </c:pt>
                <c:pt idx="7">
                  <c:v>130</c:v>
                </c:pt>
                <c:pt idx="8">
                  <c:v>122</c:v>
                </c:pt>
                <c:pt idx="9">
                  <c:v>128</c:v>
                </c:pt>
                <c:pt idx="10">
                  <c:v>130</c:v>
                </c:pt>
                <c:pt idx="11">
                  <c:v>128</c:v>
                </c:pt>
              </c:numCache>
            </c:numRef>
          </c:val>
          <c:extLst>
            <c:ext xmlns:c16="http://schemas.microsoft.com/office/drawing/2014/chart" uri="{C3380CC4-5D6E-409C-BE32-E72D297353CC}">
              <c16:uniqueId val="{00000001-F217-41F2-A816-CFDEFB96BB7E}"/>
            </c:ext>
          </c:extLst>
        </c:ser>
        <c:dLbls>
          <c:showLegendKey val="0"/>
          <c:showVal val="0"/>
          <c:showCatName val="0"/>
          <c:showSerName val="0"/>
          <c:showPercent val="0"/>
          <c:showBubbleSize val="0"/>
        </c:dLbls>
        <c:gapWidth val="150"/>
        <c:axId val="418096536"/>
        <c:axId val="418093256"/>
      </c:barChart>
      <c:catAx>
        <c:axId val="418096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18093256"/>
        <c:crosses val="autoZero"/>
        <c:auto val="1"/>
        <c:lblAlgn val="ctr"/>
        <c:lblOffset val="100"/>
        <c:noMultiLvlLbl val="0"/>
      </c:catAx>
      <c:valAx>
        <c:axId val="418093256"/>
        <c:scaling>
          <c:orientation val="minMax"/>
        </c:scaling>
        <c:delete val="0"/>
        <c:axPos val="l"/>
        <c:majorGridlines>
          <c:spPr>
            <a:ln w="9525" cap="flat" cmpd="sng" algn="ctr">
              <a:solidFill>
                <a:schemeClr val="bg1">
                  <a:alpha val="2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2"/>
                </a:solidFill>
                <a:latin typeface="Montserrat" panose="00000500000000000000" pitchFamily="2" charset="0"/>
                <a:ea typeface="+mn-ea"/>
                <a:cs typeface="+mn-cs"/>
              </a:defRPr>
            </a:pPr>
            <a:endParaRPr lang="en-US"/>
          </a:p>
        </c:txPr>
        <c:crossAx val="418096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flip="none" rotWithShape="1">
              <a:gsLst>
                <a:gs pos="0">
                  <a:schemeClr val="accent2"/>
                </a:gs>
                <a:gs pos="98230">
                  <a:schemeClr val="accent1"/>
                </a:gs>
              </a:gsLst>
              <a:lin ang="5400000" scaled="1"/>
              <a:tileRect/>
            </a:gradFill>
            <a:ln>
              <a:noFill/>
            </a:ln>
            <a:effectLst/>
          </c:spPr>
          <c:invertIfNegative val="0"/>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20</c:v>
                </c:pt>
                <c:pt idx="1">
                  <c:v>23</c:v>
                </c:pt>
                <c:pt idx="2">
                  <c:v>24</c:v>
                </c:pt>
                <c:pt idx="3">
                  <c:v>19</c:v>
                </c:pt>
                <c:pt idx="4">
                  <c:v>24</c:v>
                </c:pt>
                <c:pt idx="5">
                  <c:v>15</c:v>
                </c:pt>
                <c:pt idx="6">
                  <c:v>26</c:v>
                </c:pt>
              </c:numCache>
            </c:numRef>
          </c:val>
          <c:extLst>
            <c:ext xmlns:c16="http://schemas.microsoft.com/office/drawing/2014/chart" uri="{C3380CC4-5D6E-409C-BE32-E72D297353CC}">
              <c16:uniqueId val="{00000000-6A27-4E7D-A4CA-7D80B0CAA880}"/>
            </c:ext>
          </c:extLst>
        </c:ser>
        <c:dLbls>
          <c:showLegendKey val="0"/>
          <c:showVal val="0"/>
          <c:showCatName val="0"/>
          <c:showSerName val="0"/>
          <c:showPercent val="0"/>
          <c:showBubbleSize val="0"/>
        </c:dLbls>
        <c:gapWidth val="150"/>
        <c:axId val="429214584"/>
        <c:axId val="429219176"/>
      </c:bar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1"/>
        <c:axPos val="l"/>
        <c:majorGridlines>
          <c:spPr>
            <a:ln w="9525" cap="flat" cmpd="sng" algn="ctr">
              <a:solidFill>
                <a:schemeClr val="bg1">
                  <a:lumMod val="85000"/>
                  <a:alpha val="70000"/>
                </a:schemeClr>
              </a:solidFill>
              <a:round/>
            </a:ln>
            <a:effectLst/>
          </c:spPr>
        </c:majorGridlines>
        <c:numFmt formatCode="General" sourceLinked="1"/>
        <c:majorTickMark val="none"/>
        <c:minorTickMark val="none"/>
        <c:tickLblPos val="nextTo"/>
        <c:crossAx val="42921458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radarChart>
        <c:radarStyle val="filled"/>
        <c:varyColors val="0"/>
        <c:ser>
          <c:idx val="0"/>
          <c:order val="0"/>
          <c:tx>
            <c:strRef>
              <c:f>Sheet1!$B$1</c:f>
              <c:strCache>
                <c:ptCount val="1"/>
                <c:pt idx="0">
                  <c:v>Series 1</c:v>
                </c:pt>
              </c:strCache>
            </c:strRef>
          </c:tx>
          <c:spPr>
            <a:gradFill>
              <a:gsLst>
                <a:gs pos="0">
                  <a:schemeClr val="accent3">
                    <a:alpha val="50000"/>
                  </a:schemeClr>
                </a:gs>
                <a:gs pos="98230">
                  <a:schemeClr val="accent1">
                    <a:alpha val="50000"/>
                  </a:schemeClr>
                </a:gs>
              </a:gsLst>
              <a:lin ang="5400000" scaled="1"/>
            </a:gradFill>
            <a:ln w="28575">
              <a:solidFill>
                <a:schemeClr val="accent2"/>
              </a:solidFill>
            </a:ln>
            <a:effectLst/>
          </c:spPr>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20</c:v>
                </c:pt>
                <c:pt idx="1">
                  <c:v>23</c:v>
                </c:pt>
                <c:pt idx="2">
                  <c:v>24</c:v>
                </c:pt>
                <c:pt idx="3">
                  <c:v>19</c:v>
                </c:pt>
                <c:pt idx="4">
                  <c:v>24</c:v>
                </c:pt>
                <c:pt idx="5">
                  <c:v>15</c:v>
                </c:pt>
                <c:pt idx="6">
                  <c:v>26</c:v>
                </c:pt>
              </c:numCache>
            </c:numRef>
          </c:val>
          <c:extLst>
            <c:ext xmlns:c16="http://schemas.microsoft.com/office/drawing/2014/chart" uri="{C3380CC4-5D6E-409C-BE32-E72D297353CC}">
              <c16:uniqueId val="{00000000-6A27-4E7D-A4CA-7D80B0CAA880}"/>
            </c:ext>
          </c:extLst>
        </c:ser>
        <c:dLbls>
          <c:showLegendKey val="0"/>
          <c:showVal val="0"/>
          <c:showCatName val="0"/>
          <c:showSerName val="0"/>
          <c:showPercent val="0"/>
          <c:showBubbleSize val="0"/>
        </c:dLbls>
        <c:axId val="429214584"/>
        <c:axId val="429219176"/>
      </c:radarChart>
      <c:catAx>
        <c:axId val="429214584"/>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1"/>
        <c:axPos val="l"/>
        <c:majorGridlines>
          <c:spPr>
            <a:ln w="9525" cap="flat" cmpd="sng" algn="ctr">
              <a:solidFill>
                <a:schemeClr val="bg1">
                  <a:lumMod val="85000"/>
                  <a:alpha val="70000"/>
                </a:schemeClr>
              </a:solidFill>
              <a:round/>
            </a:ln>
            <a:effectLst/>
          </c:spPr>
        </c:majorGridlines>
        <c:numFmt formatCode="General" sourceLinked="1"/>
        <c:majorTickMark val="none"/>
        <c:minorTickMark val="none"/>
        <c:tickLblPos val="nextTo"/>
        <c:crossAx val="42921458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5597043315205898E-2"/>
          <c:y val="3.3329338478240142E-2"/>
          <c:w val="0.92880591336958818"/>
          <c:h val="0.93334132304351969"/>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E099-4A39-9637-E280947F7C6A}"/>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E099-4A39-9637-E280947F7C6A}"/>
              </c:ext>
            </c:extLst>
          </c:dPt>
          <c:dPt>
            <c:idx val="2"/>
            <c:bubble3D val="0"/>
            <c:spPr>
              <a:solidFill>
                <a:schemeClr val="accent5"/>
              </a:solidFill>
              <a:ln w="19050">
                <a:solidFill>
                  <a:schemeClr val="lt1"/>
                </a:solidFill>
              </a:ln>
              <a:effectLst/>
            </c:spPr>
            <c:extLst>
              <c:ext xmlns:c16="http://schemas.microsoft.com/office/drawing/2014/chart" uri="{C3380CC4-5D6E-409C-BE32-E72D297353CC}">
                <c16:uniqueId val="{00000005-E099-4A39-9637-E280947F7C6A}"/>
              </c:ext>
            </c:extLst>
          </c:dPt>
          <c:dPt>
            <c:idx val="3"/>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7-E099-4A39-9637-E280947F7C6A}"/>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55</c:v>
                </c:pt>
                <c:pt idx="1">
                  <c:v>30</c:v>
                </c:pt>
                <c:pt idx="2">
                  <c:v>10</c:v>
                </c:pt>
                <c:pt idx="3">
                  <c:v>5</c:v>
                </c:pt>
              </c:numCache>
            </c:numRef>
          </c:val>
          <c:extLst>
            <c:ext xmlns:c16="http://schemas.microsoft.com/office/drawing/2014/chart" uri="{C3380CC4-5D6E-409C-BE32-E72D297353CC}">
              <c16:uniqueId val="{00000008-E099-4A39-9637-E280947F7C6A}"/>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gradFill flip="none" rotWithShape="1">
              <a:gsLst>
                <a:gs pos="0">
                  <a:schemeClr val="accent3"/>
                </a:gs>
                <a:gs pos="98230">
                  <a:schemeClr val="accent4"/>
                </a:gs>
              </a:gsLst>
              <a:lin ang="5400000" scaled="1"/>
              <a:tileRect/>
            </a:gradFill>
            <a:ln>
              <a:noFill/>
            </a:ln>
            <a:effectLst/>
          </c:spPr>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20</c:v>
                </c:pt>
                <c:pt idx="1">
                  <c:v>23</c:v>
                </c:pt>
                <c:pt idx="2">
                  <c:v>24</c:v>
                </c:pt>
                <c:pt idx="3">
                  <c:v>19</c:v>
                </c:pt>
                <c:pt idx="4">
                  <c:v>24</c:v>
                </c:pt>
                <c:pt idx="5">
                  <c:v>15</c:v>
                </c:pt>
                <c:pt idx="6">
                  <c:v>26</c:v>
                </c:pt>
              </c:numCache>
            </c:numRef>
          </c:val>
          <c:extLst>
            <c:ext xmlns:c16="http://schemas.microsoft.com/office/drawing/2014/chart" uri="{C3380CC4-5D6E-409C-BE32-E72D297353CC}">
              <c16:uniqueId val="{00000000-6A27-4E7D-A4CA-7D80B0CAA880}"/>
            </c:ext>
          </c:extLst>
        </c:ser>
        <c:dLbls>
          <c:showLegendKey val="0"/>
          <c:showVal val="0"/>
          <c:showCatName val="0"/>
          <c:showSerName val="0"/>
          <c:showPercent val="0"/>
          <c:showBubbleSize val="0"/>
        </c:dLbls>
        <c:axId val="429214584"/>
        <c:axId val="429219176"/>
      </c:area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80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1"/>
        <c:axPos val="l"/>
        <c:majorGridlines>
          <c:spPr>
            <a:ln w="9525" cap="flat" cmpd="sng" algn="ctr">
              <a:solidFill>
                <a:schemeClr val="bg1">
                  <a:lumMod val="85000"/>
                  <a:alpha val="70000"/>
                </a:schemeClr>
              </a:solidFill>
              <a:round/>
            </a:ln>
            <a:effectLst/>
          </c:spPr>
        </c:majorGridlines>
        <c:numFmt formatCode="General" sourceLinked="1"/>
        <c:majorTickMark val="none"/>
        <c:minorTickMark val="none"/>
        <c:tickLblPos val="nextTo"/>
        <c:crossAx val="42921458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bar"/>
        <c:grouping val="clustered"/>
        <c:varyColors val="0"/>
        <c:ser>
          <c:idx val="0"/>
          <c:order val="0"/>
          <c:tx>
            <c:strRef>
              <c:f>Sheet1!$B$1</c:f>
              <c:strCache>
                <c:ptCount val="1"/>
                <c:pt idx="0">
                  <c:v>Series 1</c:v>
                </c:pt>
              </c:strCache>
            </c:strRef>
          </c:tx>
          <c:spPr>
            <a:gradFill>
              <a:gsLst>
                <a:gs pos="0">
                  <a:schemeClr val="accent1"/>
                </a:gs>
                <a:gs pos="98230">
                  <a:schemeClr val="accent2"/>
                </a:gs>
              </a:gsLst>
              <a:lin ang="0" scaled="1"/>
            </a:gradFill>
            <a:ln>
              <a:noFill/>
            </a:ln>
            <a:effectLst/>
          </c:spPr>
          <c:invertIfNegative val="0"/>
          <c:cat>
            <c:strRef>
              <c:f>Sheet1!$A$2:$A$8</c:f>
              <c:strCache>
                <c:ptCount val="7"/>
                <c:pt idx="0">
                  <c:v>Day 1</c:v>
                </c:pt>
                <c:pt idx="1">
                  <c:v>Day 2</c:v>
                </c:pt>
                <c:pt idx="2">
                  <c:v>Day 3</c:v>
                </c:pt>
                <c:pt idx="3">
                  <c:v>Day 4</c:v>
                </c:pt>
                <c:pt idx="4">
                  <c:v>Day 5</c:v>
                </c:pt>
                <c:pt idx="5">
                  <c:v>Day 6</c:v>
                </c:pt>
                <c:pt idx="6">
                  <c:v>Day 7</c:v>
                </c:pt>
              </c:strCache>
            </c:strRef>
          </c:cat>
          <c:val>
            <c:numRef>
              <c:f>Sheet1!$B$2:$B$8</c:f>
              <c:numCache>
                <c:formatCode>General</c:formatCode>
                <c:ptCount val="7"/>
                <c:pt idx="0">
                  <c:v>20</c:v>
                </c:pt>
                <c:pt idx="1">
                  <c:v>23</c:v>
                </c:pt>
                <c:pt idx="2">
                  <c:v>24</c:v>
                </c:pt>
                <c:pt idx="3">
                  <c:v>19</c:v>
                </c:pt>
                <c:pt idx="4">
                  <c:v>24</c:v>
                </c:pt>
                <c:pt idx="5">
                  <c:v>15</c:v>
                </c:pt>
                <c:pt idx="6">
                  <c:v>26</c:v>
                </c:pt>
              </c:numCache>
            </c:numRef>
          </c:val>
          <c:extLst>
            <c:ext xmlns:c16="http://schemas.microsoft.com/office/drawing/2014/chart" uri="{C3380CC4-5D6E-409C-BE32-E72D297353CC}">
              <c16:uniqueId val="{00000000-6A27-4E7D-A4CA-7D80B0CAA880}"/>
            </c:ext>
          </c:extLst>
        </c:ser>
        <c:dLbls>
          <c:showLegendKey val="0"/>
          <c:showVal val="0"/>
          <c:showCatName val="0"/>
          <c:showSerName val="0"/>
          <c:showPercent val="0"/>
          <c:showBubbleSize val="0"/>
        </c:dLbls>
        <c:gapWidth val="150"/>
        <c:axId val="429214584"/>
        <c:axId val="429219176"/>
      </c:barChart>
      <c:catAx>
        <c:axId val="429214584"/>
        <c:scaling>
          <c:orientation val="minMax"/>
        </c:scaling>
        <c:delete val="0"/>
        <c:axPos val="l"/>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1"/>
        <c:axPos val="b"/>
        <c:majorGridlines>
          <c:spPr>
            <a:ln w="9525" cap="flat" cmpd="sng" algn="ctr">
              <a:solidFill>
                <a:schemeClr val="bg1">
                  <a:lumMod val="85000"/>
                  <a:alpha val="70000"/>
                </a:schemeClr>
              </a:solidFill>
              <a:round/>
            </a:ln>
            <a:effectLst/>
          </c:spPr>
        </c:majorGridlines>
        <c:numFmt formatCode="General" sourceLinked="1"/>
        <c:majorTickMark val="none"/>
        <c:minorTickMark val="none"/>
        <c:tickLblPos val="nextTo"/>
        <c:crossAx val="42921458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1"/>
              </a:solidFill>
              <a:round/>
            </a:ln>
            <a:effectLst/>
          </c:spPr>
          <c:marker>
            <c:symbol val="circle"/>
            <c:size val="7"/>
            <c:spPr>
              <a:solidFill>
                <a:schemeClr val="bg1"/>
              </a:solidFill>
              <a:ln w="25400">
                <a:solidFill>
                  <a:schemeClr val="accent1"/>
                </a:solidFill>
              </a:ln>
              <a:effectLst/>
            </c:spPr>
          </c:marker>
          <c:dPt>
            <c:idx val="7"/>
            <c:marker>
              <c:symbol val="circle"/>
              <c:size val="7"/>
              <c:spPr>
                <a:solidFill>
                  <a:schemeClr val="accent1"/>
                </a:solidFill>
                <a:ln w="25400">
                  <a:noFill/>
                </a:ln>
                <a:effectLst/>
              </c:spPr>
            </c:marker>
            <c:bubble3D val="0"/>
            <c:extLst>
              <c:ext xmlns:c16="http://schemas.microsoft.com/office/drawing/2014/chart" uri="{C3380CC4-5D6E-409C-BE32-E72D297353CC}">
                <c16:uniqueId val="{00000003-5BF5-48A0-9F57-89D0F29387E5}"/>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92</c:v>
                </c:pt>
                <c:pt idx="1">
                  <c:v>100</c:v>
                </c:pt>
                <c:pt idx="2">
                  <c:v>50</c:v>
                </c:pt>
                <c:pt idx="3">
                  <c:v>80</c:v>
                </c:pt>
                <c:pt idx="4">
                  <c:v>50</c:v>
                </c:pt>
                <c:pt idx="5">
                  <c:v>100</c:v>
                </c:pt>
                <c:pt idx="6">
                  <c:v>128</c:v>
                </c:pt>
                <c:pt idx="7">
                  <c:v>150</c:v>
                </c:pt>
                <c:pt idx="8">
                  <c:v>128</c:v>
                </c:pt>
                <c:pt idx="9">
                  <c:v>120</c:v>
                </c:pt>
                <c:pt idx="10">
                  <c:v>80</c:v>
                </c:pt>
                <c:pt idx="11">
                  <c:v>128</c:v>
                </c:pt>
              </c:numCache>
            </c:numRef>
          </c:val>
          <c:smooth val="1"/>
          <c:extLst>
            <c:ext xmlns:c16="http://schemas.microsoft.com/office/drawing/2014/chart" uri="{C3380CC4-5D6E-409C-BE32-E72D297353CC}">
              <c16:uniqueId val="{00000000-5BF5-48A0-9F57-89D0F29387E5}"/>
            </c:ext>
          </c:extLst>
        </c:ser>
        <c:ser>
          <c:idx val="1"/>
          <c:order val="1"/>
          <c:tx>
            <c:strRef>
              <c:f>Sheet1!$C$1</c:f>
              <c:strCache>
                <c:ptCount val="1"/>
                <c:pt idx="0">
                  <c:v>Series 2</c:v>
                </c:pt>
              </c:strCache>
            </c:strRef>
          </c:tx>
          <c:spPr>
            <a:ln w="28575" cap="rnd">
              <a:solidFill>
                <a:schemeClr val="accent5"/>
              </a:solidFill>
              <a:round/>
            </a:ln>
            <a:effectLst/>
          </c:spPr>
          <c:marker>
            <c:symbol val="circle"/>
            <c:size val="7"/>
            <c:spPr>
              <a:solidFill>
                <a:schemeClr val="bg1"/>
              </a:solidFill>
              <a:ln w="25400">
                <a:solidFill>
                  <a:schemeClr val="accent5"/>
                </a:solidFill>
              </a:ln>
              <a:effectLst/>
            </c:spPr>
          </c:marker>
          <c:dPt>
            <c:idx val="4"/>
            <c:marker>
              <c:symbol val="circle"/>
              <c:size val="7"/>
              <c:spPr>
                <a:solidFill>
                  <a:schemeClr val="accent5"/>
                </a:solidFill>
                <a:ln w="25400">
                  <a:solidFill>
                    <a:schemeClr val="accent5"/>
                  </a:solidFill>
                </a:ln>
                <a:effectLst/>
              </c:spPr>
            </c:marker>
            <c:bubble3D val="0"/>
            <c:extLst>
              <c:ext xmlns:c16="http://schemas.microsoft.com/office/drawing/2014/chart" uri="{C3380CC4-5D6E-409C-BE32-E72D297353CC}">
                <c16:uniqueId val="{00000004-5BF5-48A0-9F57-89D0F29387E5}"/>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72</c:v>
                </c:pt>
                <c:pt idx="1">
                  <c:v>80</c:v>
                </c:pt>
                <c:pt idx="2">
                  <c:v>30</c:v>
                </c:pt>
                <c:pt idx="3">
                  <c:v>60</c:v>
                </c:pt>
                <c:pt idx="4">
                  <c:v>20</c:v>
                </c:pt>
                <c:pt idx="5">
                  <c:v>80</c:v>
                </c:pt>
                <c:pt idx="6">
                  <c:v>120</c:v>
                </c:pt>
                <c:pt idx="7">
                  <c:v>120</c:v>
                </c:pt>
                <c:pt idx="8">
                  <c:v>100</c:v>
                </c:pt>
                <c:pt idx="9">
                  <c:v>100</c:v>
                </c:pt>
                <c:pt idx="10">
                  <c:v>60</c:v>
                </c:pt>
                <c:pt idx="11">
                  <c:v>108</c:v>
                </c:pt>
              </c:numCache>
            </c:numRef>
          </c:val>
          <c:smooth val="1"/>
          <c:extLst>
            <c:ext xmlns:c16="http://schemas.microsoft.com/office/drawing/2014/chart" uri="{C3380CC4-5D6E-409C-BE32-E72D297353CC}">
              <c16:uniqueId val="{00000001-5BF5-48A0-9F57-89D0F29387E5}"/>
            </c:ext>
          </c:extLst>
        </c:ser>
        <c:dLbls>
          <c:showLegendKey val="0"/>
          <c:showVal val="0"/>
          <c:showCatName val="0"/>
          <c:showSerName val="0"/>
          <c:showPercent val="0"/>
          <c:showBubbleSize val="0"/>
        </c:dLbls>
        <c:marker val="1"/>
        <c:smooth val="0"/>
        <c:axId val="418096536"/>
        <c:axId val="418093256"/>
      </c:lineChart>
      <c:catAx>
        <c:axId val="418096536"/>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2"/>
                </a:solidFill>
                <a:latin typeface="Montserrat" panose="00000500000000000000" pitchFamily="2" charset="0"/>
                <a:ea typeface="+mn-ea"/>
                <a:cs typeface="+mn-cs"/>
              </a:defRPr>
            </a:pPr>
            <a:endParaRPr lang="en-US"/>
          </a:p>
        </c:txPr>
        <c:crossAx val="418093256"/>
        <c:crosses val="autoZero"/>
        <c:auto val="1"/>
        <c:lblAlgn val="ctr"/>
        <c:lblOffset val="100"/>
        <c:noMultiLvlLbl val="0"/>
      </c:catAx>
      <c:valAx>
        <c:axId val="418093256"/>
        <c:scaling>
          <c:orientation val="minMax"/>
        </c:scaling>
        <c:delete val="0"/>
        <c:axPos val="l"/>
        <c:majorGridlines>
          <c:spPr>
            <a:ln w="9525" cap="flat" cmpd="sng" algn="ctr">
              <a:solidFill>
                <a:schemeClr val="tx2">
                  <a:alpha val="14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800" b="0" i="0" u="none" strike="noStrike" kern="1200" baseline="0">
                <a:solidFill>
                  <a:schemeClr val="tx2"/>
                </a:solidFill>
                <a:latin typeface="Montserrat" panose="00000500000000000000" pitchFamily="2" charset="0"/>
                <a:ea typeface="+mn-ea"/>
                <a:cs typeface="+mn-cs"/>
              </a:defRPr>
            </a:pPr>
            <a:endParaRPr lang="en-US"/>
          </a:p>
        </c:txPr>
        <c:crossAx val="41809653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a:gsLst>
                <a:gs pos="5000">
                  <a:schemeClr val="accent1"/>
                </a:gs>
                <a:gs pos="100000">
                  <a:schemeClr val="accent2"/>
                </a:gs>
              </a:gsLst>
              <a:path path="circle">
                <a:fillToRect l="50000" t="130000" r="50000" b="-30000"/>
              </a:path>
            </a:gradFill>
            <a:ln>
              <a:noFill/>
            </a:ln>
            <a:effectLst/>
          </c:spPr>
          <c:invertIfNegative val="0"/>
          <c:cat>
            <c:numRef>
              <c:f>Sheet1!$A$2:$A$13</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Sheet1!$B$2:$B$13</c:f>
              <c:numCache>
                <c:formatCode>General</c:formatCode>
                <c:ptCount val="12"/>
                <c:pt idx="0">
                  <c:v>30</c:v>
                </c:pt>
                <c:pt idx="1">
                  <c:v>19</c:v>
                </c:pt>
                <c:pt idx="2">
                  <c:v>24</c:v>
                </c:pt>
                <c:pt idx="3">
                  <c:v>20</c:v>
                </c:pt>
                <c:pt idx="4">
                  <c:v>30</c:v>
                </c:pt>
                <c:pt idx="5">
                  <c:v>23</c:v>
                </c:pt>
                <c:pt idx="6">
                  <c:v>16</c:v>
                </c:pt>
                <c:pt idx="7">
                  <c:v>28</c:v>
                </c:pt>
                <c:pt idx="8">
                  <c:v>15</c:v>
                </c:pt>
                <c:pt idx="9">
                  <c:v>27</c:v>
                </c:pt>
                <c:pt idx="10">
                  <c:v>23</c:v>
                </c:pt>
                <c:pt idx="11">
                  <c:v>27</c:v>
                </c:pt>
              </c:numCache>
            </c:numRef>
          </c:val>
          <c:extLst>
            <c:ext xmlns:c16="http://schemas.microsoft.com/office/drawing/2014/chart" uri="{C3380CC4-5D6E-409C-BE32-E72D297353CC}">
              <c16:uniqueId val="{00000000-488C-4AED-9357-A872A8EF18F9}"/>
            </c:ext>
          </c:extLst>
        </c:ser>
        <c:dLbls>
          <c:showLegendKey val="0"/>
          <c:showVal val="0"/>
          <c:showCatName val="0"/>
          <c:showSerName val="0"/>
          <c:showPercent val="0"/>
          <c:showBubbleSize val="0"/>
        </c:dLbls>
        <c:gapWidth val="150"/>
        <c:axId val="429214584"/>
        <c:axId val="429219176"/>
      </c:bar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0"/>
        <c:axPos val="l"/>
        <c:majorGridlines>
          <c:spPr>
            <a:ln w="9525" cap="flat" cmpd="sng" algn="ctr">
              <a:solidFill>
                <a:schemeClr val="accent1">
                  <a:shade val="50000"/>
                  <a:alpha val="1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458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areaChart>
        <c:grouping val="standard"/>
        <c:varyColors val="0"/>
        <c:ser>
          <c:idx val="0"/>
          <c:order val="0"/>
          <c:tx>
            <c:strRef>
              <c:f>Sheet1!$B$1</c:f>
              <c:strCache>
                <c:ptCount val="1"/>
                <c:pt idx="0">
                  <c:v>Series 1</c:v>
                </c:pt>
              </c:strCache>
            </c:strRef>
          </c:tx>
          <c:spPr>
            <a:gradFill flip="none" rotWithShape="1">
              <a:gsLst>
                <a:gs pos="5000">
                  <a:schemeClr val="accent1"/>
                </a:gs>
                <a:gs pos="96000">
                  <a:schemeClr val="accent3"/>
                </a:gs>
              </a:gsLst>
              <a:lin ang="2700000" scaled="1"/>
              <a:tileRect/>
            </a:gradFill>
            <a:ln>
              <a:noFill/>
            </a:ln>
            <a:effectLst/>
          </c:spPr>
          <c:cat>
            <c:numRef>
              <c:f>Sheet1!$A$2:$A$13</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Sheet1!$B$2:$B$13</c:f>
              <c:numCache>
                <c:formatCode>General</c:formatCode>
                <c:ptCount val="12"/>
                <c:pt idx="0">
                  <c:v>100</c:v>
                </c:pt>
                <c:pt idx="1">
                  <c:v>90</c:v>
                </c:pt>
                <c:pt idx="2">
                  <c:v>60</c:v>
                </c:pt>
                <c:pt idx="3">
                  <c:v>80</c:v>
                </c:pt>
                <c:pt idx="4">
                  <c:v>50</c:v>
                </c:pt>
                <c:pt idx="5">
                  <c:v>70</c:v>
                </c:pt>
                <c:pt idx="6">
                  <c:v>50</c:v>
                </c:pt>
                <c:pt idx="7">
                  <c:v>40</c:v>
                </c:pt>
                <c:pt idx="8">
                  <c:v>30</c:v>
                </c:pt>
                <c:pt idx="9">
                  <c:v>50</c:v>
                </c:pt>
                <c:pt idx="10">
                  <c:v>60</c:v>
                </c:pt>
                <c:pt idx="11">
                  <c:v>80</c:v>
                </c:pt>
              </c:numCache>
            </c:numRef>
          </c:val>
          <c:extLst>
            <c:ext xmlns:c16="http://schemas.microsoft.com/office/drawing/2014/chart" uri="{C3380CC4-5D6E-409C-BE32-E72D297353CC}">
              <c16:uniqueId val="{00000000-488C-4AED-9357-A872A8EF18F9}"/>
            </c:ext>
          </c:extLst>
        </c:ser>
        <c:dLbls>
          <c:showLegendKey val="0"/>
          <c:showVal val="0"/>
          <c:showCatName val="0"/>
          <c:showSerName val="0"/>
          <c:showPercent val="0"/>
          <c:showBubbleSize val="0"/>
        </c:dLbls>
        <c:axId val="429214584"/>
        <c:axId val="429219176"/>
      </c:area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0"/>
        <c:axPos val="l"/>
        <c:majorGridlines>
          <c:spPr>
            <a:ln w="9525" cap="flat" cmpd="sng" algn="ctr">
              <a:solidFill>
                <a:schemeClr val="accent1">
                  <a:shade val="50000"/>
                  <a:alpha val="1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2"/>
                </a:solidFill>
                <a:latin typeface="Montserrat" panose="00000500000000000000" pitchFamily="2" charset="0"/>
                <a:ea typeface="+mn-ea"/>
                <a:cs typeface="+mn-cs"/>
              </a:defRPr>
            </a:pPr>
            <a:endParaRPr lang="en-US"/>
          </a:p>
        </c:txPr>
        <c:crossAx val="429214584"/>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28575" cap="rnd">
              <a:solidFill>
                <a:schemeClr val="accent3"/>
              </a:solidFill>
              <a:round/>
            </a:ln>
            <a:effectLst/>
          </c:spPr>
          <c:marker>
            <c:symbol val="none"/>
          </c:marker>
          <c:cat>
            <c:numRef>
              <c:f>Sheet1!$A$2:$A$13</c:f>
              <c:numCache>
                <c:formatCode>General</c:formatCode>
                <c:ptCount val="12"/>
                <c:pt idx="0">
                  <c:v>2010</c:v>
                </c:pt>
                <c:pt idx="1">
                  <c:v>2011</c:v>
                </c:pt>
                <c:pt idx="2">
                  <c:v>2012</c:v>
                </c:pt>
                <c:pt idx="3">
                  <c:v>2013</c:v>
                </c:pt>
                <c:pt idx="4">
                  <c:v>2014</c:v>
                </c:pt>
                <c:pt idx="5">
                  <c:v>2015</c:v>
                </c:pt>
                <c:pt idx="6">
                  <c:v>2016</c:v>
                </c:pt>
                <c:pt idx="7">
                  <c:v>2017</c:v>
                </c:pt>
                <c:pt idx="8">
                  <c:v>2018</c:v>
                </c:pt>
                <c:pt idx="9">
                  <c:v>2019</c:v>
                </c:pt>
                <c:pt idx="10">
                  <c:v>2020</c:v>
                </c:pt>
                <c:pt idx="11">
                  <c:v>2021</c:v>
                </c:pt>
              </c:numCache>
            </c:numRef>
          </c:cat>
          <c:val>
            <c:numRef>
              <c:f>Sheet1!$B$2:$B$13</c:f>
              <c:numCache>
                <c:formatCode>General</c:formatCode>
                <c:ptCount val="12"/>
                <c:pt idx="0">
                  <c:v>100</c:v>
                </c:pt>
                <c:pt idx="1">
                  <c:v>30</c:v>
                </c:pt>
                <c:pt idx="2">
                  <c:v>20</c:v>
                </c:pt>
                <c:pt idx="3">
                  <c:v>20</c:v>
                </c:pt>
                <c:pt idx="4">
                  <c:v>60</c:v>
                </c:pt>
                <c:pt idx="5">
                  <c:v>10</c:v>
                </c:pt>
                <c:pt idx="6">
                  <c:v>100</c:v>
                </c:pt>
                <c:pt idx="7">
                  <c:v>63</c:v>
                </c:pt>
                <c:pt idx="8">
                  <c:v>34</c:v>
                </c:pt>
                <c:pt idx="9">
                  <c:v>46</c:v>
                </c:pt>
                <c:pt idx="10">
                  <c:v>60</c:v>
                </c:pt>
                <c:pt idx="11">
                  <c:v>100</c:v>
                </c:pt>
              </c:numCache>
            </c:numRef>
          </c:val>
          <c:smooth val="1"/>
          <c:extLst>
            <c:ext xmlns:c16="http://schemas.microsoft.com/office/drawing/2014/chart" uri="{C3380CC4-5D6E-409C-BE32-E72D297353CC}">
              <c16:uniqueId val="{00000000-488C-4AED-9357-A872A8EF18F9}"/>
            </c:ext>
          </c:extLst>
        </c:ser>
        <c:dLbls>
          <c:showLegendKey val="0"/>
          <c:showVal val="0"/>
          <c:showCatName val="0"/>
          <c:showSerName val="0"/>
          <c:showPercent val="0"/>
          <c:showBubbleSize val="0"/>
        </c:dLbls>
        <c:smooth val="0"/>
        <c:axId val="429214584"/>
        <c:axId val="429219176"/>
      </c:lineChart>
      <c:catAx>
        <c:axId val="42921458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ontserrat" panose="00000500000000000000" pitchFamily="2" charset="0"/>
                <a:ea typeface="+mn-ea"/>
                <a:cs typeface="+mn-cs"/>
              </a:defRPr>
            </a:pPr>
            <a:endParaRPr lang="en-US"/>
          </a:p>
        </c:txPr>
        <c:crossAx val="429219176"/>
        <c:crosses val="autoZero"/>
        <c:auto val="1"/>
        <c:lblAlgn val="ctr"/>
        <c:lblOffset val="100"/>
        <c:noMultiLvlLbl val="0"/>
      </c:catAx>
      <c:valAx>
        <c:axId val="429219176"/>
        <c:scaling>
          <c:orientation val="minMax"/>
        </c:scaling>
        <c:delete val="0"/>
        <c:axPos val="l"/>
        <c:majorGridlines>
          <c:spPr>
            <a:ln w="9525" cap="flat" cmpd="sng" algn="ctr">
              <a:solidFill>
                <a:schemeClr val="accent1">
                  <a:shade val="50000"/>
                  <a:alpha val="1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ontserrat" panose="00000500000000000000" pitchFamily="2" charset="0"/>
                <a:ea typeface="+mn-ea"/>
                <a:cs typeface="+mn-cs"/>
              </a:defRPr>
            </a:pPr>
            <a:endParaRPr lang="en-US"/>
          </a:p>
        </c:txPr>
        <c:crossAx val="42921458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overlay val="0"/>
      <c:spPr>
        <a:noFill/>
        <a:ln>
          <a:noFill/>
        </a:ln>
        <a:effectLst/>
      </c:spPr>
      <c:txPr>
        <a:bodyPr rot="0" spcFirstLastPara="1" vertOverflow="ellipsis" vert="horz" wrap="square" anchor="ctr" anchorCtr="1"/>
        <a:lstStyle/>
        <a:p>
          <a:pPr>
            <a:defRPr sz="1862" b="0" i="0" u="none" strike="noStrike" kern="1200" spc="0" baseline="0">
              <a:solidFill>
                <a:schemeClr val="tx2"/>
              </a:solidFill>
              <a:latin typeface="Montserrat" panose="00000500000000000000" pitchFamily="2" charset="0"/>
              <a:ea typeface="+mn-ea"/>
              <a:cs typeface="+mn-cs"/>
            </a:defRPr>
          </a:pPr>
          <a:endParaRPr lang="en-US"/>
        </a:p>
      </c:txPr>
    </c:title>
    <c:autoTitleDeleted val="0"/>
    <c:plotArea>
      <c:layout/>
      <c:barChart>
        <c:barDir val="col"/>
        <c:grouping val="clustered"/>
        <c:varyColors val="0"/>
        <c:ser>
          <c:idx val="0"/>
          <c:order val="0"/>
          <c:tx>
            <c:strRef>
              <c:f>Sheet1!$B$1</c:f>
              <c:strCache>
                <c:ptCount val="1"/>
                <c:pt idx="0">
                  <c:v>Series 1</c:v>
                </c:pt>
              </c:strCache>
            </c:strRef>
          </c:tx>
          <c:spPr>
            <a:solidFill>
              <a:schemeClr val="tx2"/>
            </a:solidFill>
            <a:ln>
              <a:noFill/>
            </a:ln>
            <a:effectLst/>
          </c:spPr>
          <c:invertIfNegative val="0"/>
          <c:dPt>
            <c:idx val="3"/>
            <c:invertIfNegative val="0"/>
            <c:bubble3D val="0"/>
            <c:spPr>
              <a:gradFill flip="none" rotWithShape="1">
                <a:gsLst>
                  <a:gs pos="0">
                    <a:schemeClr val="accent3"/>
                  </a:gs>
                  <a:gs pos="98230">
                    <a:schemeClr val="accent4"/>
                  </a:gs>
                </a:gsLst>
                <a:lin ang="5400000" scaled="1"/>
                <a:tileRect/>
              </a:gradFill>
              <a:ln>
                <a:noFill/>
              </a:ln>
              <a:effectLst/>
            </c:spPr>
            <c:extLst>
              <c:ext xmlns:c16="http://schemas.microsoft.com/office/drawing/2014/chart" uri="{C3380CC4-5D6E-409C-BE32-E72D297353CC}">
                <c16:uniqueId val="{00000000-7F9D-4E8D-A0AA-2B8A6549C480}"/>
              </c:ext>
            </c:extLst>
          </c:dPt>
          <c:dPt>
            <c:idx val="5"/>
            <c:invertIfNegative val="0"/>
            <c:bubble3D val="0"/>
            <c:spPr>
              <a:gradFill>
                <a:gsLst>
                  <a:gs pos="0">
                    <a:schemeClr val="accent3"/>
                  </a:gs>
                  <a:gs pos="98230">
                    <a:schemeClr val="accent4"/>
                  </a:gs>
                </a:gsLst>
                <a:lin ang="5400000" scaled="1"/>
              </a:gradFill>
              <a:ln>
                <a:noFill/>
              </a:ln>
              <a:effectLst/>
            </c:spPr>
            <c:extLst>
              <c:ext xmlns:c16="http://schemas.microsoft.com/office/drawing/2014/chart" uri="{C3380CC4-5D6E-409C-BE32-E72D297353CC}">
                <c16:uniqueId val="{00000002-7F9D-4E8D-A0AA-2B8A6549C480}"/>
              </c:ext>
            </c:extLst>
          </c:dPt>
          <c:cat>
            <c:numRef>
              <c:f>Sheet1!$A$2:$A$12</c:f>
              <c:numCache>
                <c:formatCode>General</c:formatCode>
                <c:ptCount val="11"/>
                <c:pt idx="0">
                  <c:v>1</c:v>
                </c:pt>
                <c:pt idx="1">
                  <c:v>2</c:v>
                </c:pt>
                <c:pt idx="2">
                  <c:v>3</c:v>
                </c:pt>
                <c:pt idx="3">
                  <c:v>4</c:v>
                </c:pt>
                <c:pt idx="4">
                  <c:v>5</c:v>
                </c:pt>
                <c:pt idx="5">
                  <c:v>6</c:v>
                </c:pt>
                <c:pt idx="6">
                  <c:v>7</c:v>
                </c:pt>
                <c:pt idx="7">
                  <c:v>8</c:v>
                </c:pt>
                <c:pt idx="8">
                  <c:v>9</c:v>
                </c:pt>
                <c:pt idx="9">
                  <c:v>10</c:v>
                </c:pt>
                <c:pt idx="10">
                  <c:v>11</c:v>
                </c:pt>
              </c:numCache>
            </c:numRef>
          </c:cat>
          <c:val>
            <c:numRef>
              <c:f>Sheet1!$B$2:$B$12</c:f>
              <c:numCache>
                <c:formatCode>General</c:formatCode>
                <c:ptCount val="11"/>
                <c:pt idx="0">
                  <c:v>4.3</c:v>
                </c:pt>
                <c:pt idx="1">
                  <c:v>2.5</c:v>
                </c:pt>
                <c:pt idx="2">
                  <c:v>3.5</c:v>
                </c:pt>
                <c:pt idx="3">
                  <c:v>4.5</c:v>
                </c:pt>
                <c:pt idx="4">
                  <c:v>5</c:v>
                </c:pt>
                <c:pt idx="5">
                  <c:v>5</c:v>
                </c:pt>
                <c:pt idx="6">
                  <c:v>3.2</c:v>
                </c:pt>
                <c:pt idx="7">
                  <c:v>2.2999999999999998</c:v>
                </c:pt>
                <c:pt idx="8">
                  <c:v>2.5</c:v>
                </c:pt>
                <c:pt idx="9">
                  <c:v>6.3</c:v>
                </c:pt>
                <c:pt idx="10">
                  <c:v>2.2999999999999998</c:v>
                </c:pt>
              </c:numCache>
            </c:numRef>
          </c:val>
          <c:extLst>
            <c:ext xmlns:c16="http://schemas.microsoft.com/office/drawing/2014/chart" uri="{C3380CC4-5D6E-409C-BE32-E72D297353CC}">
              <c16:uniqueId val="{00000000-FCCA-4D09-9026-E4A36F945B54}"/>
            </c:ext>
          </c:extLst>
        </c:ser>
        <c:ser>
          <c:idx val="1"/>
          <c:order val="1"/>
          <c:tx>
            <c:strRef>
              <c:f>Sheet1!$C$1</c:f>
              <c:strCache>
                <c:ptCount val="1"/>
                <c:pt idx="0">
                  <c:v>Column1</c:v>
                </c:pt>
              </c:strCache>
            </c:strRef>
          </c:tx>
          <c:spPr>
            <a:solidFill>
              <a:schemeClr val="accent2"/>
            </a:solidFill>
            <a:ln>
              <a:noFill/>
            </a:ln>
            <a:effectLst/>
          </c:spPr>
          <c:invertIfNegative val="0"/>
          <c:cat>
            <c:numRef>
              <c:f>Sheet1!$A$2:$A$12</c:f>
              <c:numCache>
                <c:formatCode>General</c:formatCode>
                <c:ptCount val="11"/>
                <c:pt idx="0">
                  <c:v>1</c:v>
                </c:pt>
                <c:pt idx="1">
                  <c:v>2</c:v>
                </c:pt>
                <c:pt idx="2">
                  <c:v>3</c:v>
                </c:pt>
                <c:pt idx="3">
                  <c:v>4</c:v>
                </c:pt>
                <c:pt idx="4">
                  <c:v>5</c:v>
                </c:pt>
                <c:pt idx="5">
                  <c:v>6</c:v>
                </c:pt>
                <c:pt idx="6">
                  <c:v>7</c:v>
                </c:pt>
                <c:pt idx="7">
                  <c:v>8</c:v>
                </c:pt>
                <c:pt idx="8">
                  <c:v>9</c:v>
                </c:pt>
                <c:pt idx="9">
                  <c:v>10</c:v>
                </c:pt>
                <c:pt idx="10">
                  <c:v>11</c:v>
                </c:pt>
              </c:numCache>
            </c:numRef>
          </c:cat>
          <c:val>
            <c:numRef>
              <c:f>Sheet1!$C$2:$C$12</c:f>
              <c:numCache>
                <c:formatCode>General</c:formatCode>
                <c:ptCount val="11"/>
              </c:numCache>
            </c:numRef>
          </c:val>
          <c:extLst>
            <c:ext xmlns:c16="http://schemas.microsoft.com/office/drawing/2014/chart" uri="{C3380CC4-5D6E-409C-BE32-E72D297353CC}">
              <c16:uniqueId val="{00000001-FCCA-4D09-9026-E4A36F945B54}"/>
            </c:ext>
          </c:extLst>
        </c:ser>
        <c:ser>
          <c:idx val="2"/>
          <c:order val="2"/>
          <c:tx>
            <c:strRef>
              <c:f>Sheet1!$D$1</c:f>
              <c:strCache>
                <c:ptCount val="1"/>
                <c:pt idx="0">
                  <c:v>Column2</c:v>
                </c:pt>
              </c:strCache>
            </c:strRef>
          </c:tx>
          <c:spPr>
            <a:solidFill>
              <a:schemeClr val="accent3"/>
            </a:solidFill>
            <a:ln>
              <a:noFill/>
            </a:ln>
            <a:effectLst/>
          </c:spPr>
          <c:invertIfNegative val="0"/>
          <c:cat>
            <c:numRef>
              <c:f>Sheet1!$A$2:$A$12</c:f>
              <c:numCache>
                <c:formatCode>General</c:formatCode>
                <c:ptCount val="11"/>
                <c:pt idx="0">
                  <c:v>1</c:v>
                </c:pt>
                <c:pt idx="1">
                  <c:v>2</c:v>
                </c:pt>
                <c:pt idx="2">
                  <c:v>3</c:v>
                </c:pt>
                <c:pt idx="3">
                  <c:v>4</c:v>
                </c:pt>
                <c:pt idx="4">
                  <c:v>5</c:v>
                </c:pt>
                <c:pt idx="5">
                  <c:v>6</c:v>
                </c:pt>
                <c:pt idx="6">
                  <c:v>7</c:v>
                </c:pt>
                <c:pt idx="7">
                  <c:v>8</c:v>
                </c:pt>
                <c:pt idx="8">
                  <c:v>9</c:v>
                </c:pt>
                <c:pt idx="9">
                  <c:v>10</c:v>
                </c:pt>
                <c:pt idx="10">
                  <c:v>11</c:v>
                </c:pt>
              </c:numCache>
            </c:numRef>
          </c:cat>
          <c:val>
            <c:numRef>
              <c:f>Sheet1!$D$2:$D$12</c:f>
              <c:numCache>
                <c:formatCode>General</c:formatCode>
                <c:ptCount val="11"/>
              </c:numCache>
            </c:numRef>
          </c:val>
          <c:extLst>
            <c:ext xmlns:c16="http://schemas.microsoft.com/office/drawing/2014/chart" uri="{C3380CC4-5D6E-409C-BE32-E72D297353CC}">
              <c16:uniqueId val="{00000002-FCCA-4D09-9026-E4A36F945B54}"/>
            </c:ext>
          </c:extLst>
        </c:ser>
        <c:dLbls>
          <c:showLegendKey val="0"/>
          <c:showVal val="0"/>
          <c:showCatName val="0"/>
          <c:showSerName val="0"/>
          <c:showPercent val="0"/>
          <c:showBubbleSize val="0"/>
        </c:dLbls>
        <c:gapWidth val="111"/>
        <c:overlap val="100"/>
        <c:axId val="1922573704"/>
        <c:axId val="1922570752"/>
      </c:barChart>
      <c:catAx>
        <c:axId val="1922573704"/>
        <c:scaling>
          <c:orientation val="minMax"/>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97" b="0" i="0" u="none" strike="noStrike" kern="1200" baseline="0">
                <a:solidFill>
                  <a:schemeClr val="tx2"/>
                </a:solidFill>
                <a:latin typeface="Montserrat" panose="00000500000000000000" pitchFamily="2" charset="0"/>
                <a:ea typeface="+mn-ea"/>
                <a:cs typeface="+mn-cs"/>
              </a:defRPr>
            </a:pPr>
            <a:endParaRPr lang="en-US"/>
          </a:p>
        </c:txPr>
        <c:crossAx val="1922570752"/>
        <c:crosses val="autoZero"/>
        <c:auto val="1"/>
        <c:lblAlgn val="ctr"/>
        <c:lblOffset val="100"/>
        <c:noMultiLvlLbl val="0"/>
      </c:catAx>
      <c:valAx>
        <c:axId val="1922570752"/>
        <c:scaling>
          <c:orientation val="minMax"/>
        </c:scaling>
        <c:delete val="0"/>
        <c:axPos val="l"/>
        <c:majorGridlines>
          <c:spPr>
            <a:ln w="9525" cap="flat" cmpd="sng" algn="ctr">
              <a:solidFill>
                <a:schemeClr val="accent1">
                  <a:shade val="50000"/>
                  <a:alpha val="3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2"/>
                </a:solidFill>
                <a:latin typeface="Montserrat" panose="00000500000000000000" pitchFamily="2" charset="0"/>
                <a:ea typeface="+mn-ea"/>
                <a:cs typeface="+mn-cs"/>
              </a:defRPr>
            </a:pPr>
            <a:endParaRPr lang="en-US"/>
          </a:p>
        </c:txPr>
        <c:crossAx val="1922573704"/>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0-1BF4-497F-919D-0DFC55B9FC9F}"/>
              </c:ext>
            </c:extLst>
          </c:dPt>
          <c:dPt>
            <c:idx val="1"/>
            <c:invertIfNegative val="0"/>
            <c:bubble3D val="0"/>
            <c:spPr>
              <a:solidFill>
                <a:schemeClr val="accent2"/>
              </a:solidFill>
              <a:ln>
                <a:noFill/>
              </a:ln>
              <a:effectLst/>
            </c:spPr>
            <c:extLst>
              <c:ext xmlns:c16="http://schemas.microsoft.com/office/drawing/2014/chart" uri="{C3380CC4-5D6E-409C-BE32-E72D297353CC}">
                <c16:uniqueId val="{00000002-1BF4-497F-919D-0DFC55B9FC9F}"/>
              </c:ext>
            </c:extLst>
          </c:dPt>
          <c:dPt>
            <c:idx val="2"/>
            <c:invertIfNegative val="0"/>
            <c:bubble3D val="0"/>
            <c:spPr>
              <a:solidFill>
                <a:schemeClr val="accent3"/>
              </a:solidFill>
              <a:ln>
                <a:noFill/>
              </a:ln>
              <a:effectLst/>
            </c:spPr>
            <c:extLst>
              <c:ext xmlns:c16="http://schemas.microsoft.com/office/drawing/2014/chart" uri="{C3380CC4-5D6E-409C-BE32-E72D297353CC}">
                <c16:uniqueId val="{00000004-1BF4-497F-919D-0DFC55B9FC9F}"/>
              </c:ext>
            </c:extLst>
          </c:dPt>
          <c:dPt>
            <c:idx val="3"/>
            <c:invertIfNegative val="0"/>
            <c:bubble3D val="0"/>
            <c:spPr>
              <a:solidFill>
                <a:schemeClr val="accent4"/>
              </a:solidFill>
              <a:ln>
                <a:noFill/>
              </a:ln>
              <a:effectLst/>
            </c:spPr>
            <c:extLst>
              <c:ext xmlns:c16="http://schemas.microsoft.com/office/drawing/2014/chart" uri="{C3380CC4-5D6E-409C-BE32-E72D297353CC}">
                <c16:uniqueId val="{00000006-1BF4-497F-919D-0DFC55B9FC9F}"/>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8-1BF4-497F-919D-0DFC55B9FC9F}"/>
              </c:ext>
            </c:extLst>
          </c:dPt>
          <c:dPt>
            <c:idx val="5"/>
            <c:invertIfNegative val="0"/>
            <c:bubble3D val="0"/>
            <c:spPr>
              <a:solidFill>
                <a:schemeClr val="accent6"/>
              </a:solidFill>
              <a:ln>
                <a:noFill/>
              </a:ln>
              <a:effectLst/>
            </c:spPr>
            <c:extLst>
              <c:ext xmlns:c16="http://schemas.microsoft.com/office/drawing/2014/chart" uri="{C3380CC4-5D6E-409C-BE32-E72D297353CC}">
                <c16:uniqueId val="{0000000A-1BF4-497F-919D-0DFC55B9FC9F}"/>
              </c:ext>
            </c:extLst>
          </c:dPt>
          <c:cat>
            <c:strRef>
              <c:f>Sheet1!$A$2:$A$7</c:f>
              <c:strCache>
                <c:ptCount val="6"/>
                <c:pt idx="0">
                  <c:v>Jan</c:v>
                </c:pt>
                <c:pt idx="1">
                  <c:v>Feb</c:v>
                </c:pt>
                <c:pt idx="2">
                  <c:v>March</c:v>
                </c:pt>
                <c:pt idx="3">
                  <c:v>April</c:v>
                </c:pt>
                <c:pt idx="4">
                  <c:v>May </c:v>
                </c:pt>
                <c:pt idx="5">
                  <c:v>June</c:v>
                </c:pt>
              </c:strCache>
            </c:strRef>
          </c:cat>
          <c:val>
            <c:numRef>
              <c:f>Sheet1!$B$2:$B$7</c:f>
              <c:numCache>
                <c:formatCode>General</c:formatCode>
                <c:ptCount val="6"/>
                <c:pt idx="0">
                  <c:v>20</c:v>
                </c:pt>
                <c:pt idx="1">
                  <c:v>66</c:v>
                </c:pt>
                <c:pt idx="2">
                  <c:v>100</c:v>
                </c:pt>
                <c:pt idx="3">
                  <c:v>81</c:v>
                </c:pt>
                <c:pt idx="4">
                  <c:v>45</c:v>
                </c:pt>
                <c:pt idx="5">
                  <c:v>35</c:v>
                </c:pt>
              </c:numCache>
            </c:numRef>
          </c:val>
          <c:extLst>
            <c:ext xmlns:c16="http://schemas.microsoft.com/office/drawing/2014/chart" uri="{C3380CC4-5D6E-409C-BE32-E72D297353CC}">
              <c16:uniqueId val="{0000000B-1BF4-497F-919D-0DFC55B9FC9F}"/>
            </c:ext>
          </c:extLst>
        </c:ser>
        <c:dLbls>
          <c:showLegendKey val="0"/>
          <c:showVal val="0"/>
          <c:showCatName val="0"/>
          <c:showSerName val="0"/>
          <c:showPercent val="0"/>
          <c:showBubbleSize val="0"/>
        </c:dLbls>
        <c:gapWidth val="150"/>
        <c:axId val="203044624"/>
        <c:axId val="203046584"/>
      </c:barChart>
      <c:catAx>
        <c:axId val="203044624"/>
        <c:scaling>
          <c:orientation val="minMax"/>
        </c:scaling>
        <c:delete val="0"/>
        <c:axPos val="b"/>
        <c:numFmt formatCode="General" sourceLinked="1"/>
        <c:majorTickMark val="out"/>
        <c:minorTickMark val="none"/>
        <c:tickLblPos val="nextTo"/>
        <c:spPr>
          <a:noFill/>
          <a:ln w="9525" cap="flat" cmpd="sng" algn="ctr">
            <a:solidFill>
              <a:schemeClr val="bg1">
                <a:lumMod val="95000"/>
              </a:schemeClr>
            </a:solidFill>
            <a:round/>
          </a:ln>
          <a:effectLst/>
        </c:spPr>
        <c:txPr>
          <a:bodyPr rot="-60000000" spcFirstLastPara="1" vertOverflow="ellipsis" vert="horz" wrap="square" anchor="ctr" anchorCtr="1"/>
          <a:lstStyle/>
          <a:p>
            <a:pPr>
              <a:defRPr sz="1400" b="0" i="0" u="none" strike="noStrike" kern="1200" baseline="0">
                <a:solidFill>
                  <a:schemeClr val="tx1">
                    <a:lumMod val="75000"/>
                    <a:lumOff val="25000"/>
                  </a:schemeClr>
                </a:solidFill>
                <a:latin typeface="+mn-lt"/>
                <a:ea typeface="Lato Light" panose="020F0502020204030203" pitchFamily="34" charset="0"/>
                <a:cs typeface="Lato Light" panose="020F0502020204030203" pitchFamily="34" charset="0"/>
              </a:defRPr>
            </a:pPr>
            <a:endParaRPr lang="en-US"/>
          </a:p>
        </c:txPr>
        <c:crossAx val="203046584"/>
        <c:crosses val="autoZero"/>
        <c:auto val="1"/>
        <c:lblAlgn val="ctr"/>
        <c:lblOffset val="100"/>
        <c:noMultiLvlLbl val="0"/>
      </c:catAx>
      <c:valAx>
        <c:axId val="203046584"/>
        <c:scaling>
          <c:orientation val="minMax"/>
        </c:scaling>
        <c:delete val="0"/>
        <c:axPos val="l"/>
        <c:majorGridlines>
          <c:spPr>
            <a:ln w="9525" cap="flat" cmpd="sng" algn="ctr">
              <a:solidFill>
                <a:schemeClr val="bg1">
                  <a:lumMod val="8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chemeClr val="tx1">
                    <a:lumMod val="75000"/>
                    <a:lumOff val="25000"/>
                  </a:schemeClr>
                </a:solidFill>
                <a:latin typeface="+mn-lt"/>
                <a:ea typeface="Lato Light" panose="020F0502020204030203" pitchFamily="34" charset="0"/>
                <a:cs typeface="Lato Light" panose="020F0502020204030203" pitchFamily="34" charset="0"/>
              </a:defRPr>
            </a:pPr>
            <a:endParaRPr lang="en-US"/>
          </a:p>
        </c:txPr>
        <c:crossAx val="203044624"/>
        <c:crosses val="autoZero"/>
        <c:crossBetween val="between"/>
      </c:valAx>
      <c:spPr>
        <a:noFill/>
        <a:ln>
          <a:noFill/>
        </a:ln>
        <a:effectLst/>
      </c:spPr>
    </c:plotArea>
    <c:plotVisOnly val="1"/>
    <c:dispBlanksAs val="gap"/>
    <c:showDLblsOverMax val="0"/>
  </c:chart>
  <c:spPr>
    <a:noFill/>
    <a:ln>
      <a:noFill/>
    </a:ln>
    <a:effectLst/>
  </c:spPr>
  <c:txPr>
    <a:bodyPr/>
    <a:lstStyle/>
    <a:p>
      <a:pPr>
        <a:defRPr sz="1400">
          <a:solidFill>
            <a:schemeClr val="tx1">
              <a:lumMod val="75000"/>
              <a:lumOff val="25000"/>
            </a:schemeClr>
          </a:solidFill>
          <a:latin typeface="+mn-lt"/>
          <a:ea typeface="Lato Light" panose="020F0502020204030203" pitchFamily="34" charset="0"/>
          <a:cs typeface="Lato Light" panose="020F0502020204030203" pitchFamily="34" charset="0"/>
        </a:defRPr>
      </a:pPr>
      <a:endParaRPr lang="en-US"/>
    </a:p>
  </c:txPr>
  <c:externalData r:id="rId3">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395607606997336E-2"/>
          <c:y val="3.8933690657474936E-2"/>
          <c:w val="0.94260439239300264"/>
          <c:h val="0.85946080322126817"/>
        </c:manualLayout>
      </c:layout>
      <c:barChart>
        <c:barDir val="bar"/>
        <c:grouping val="stacked"/>
        <c:varyColors val="0"/>
        <c:ser>
          <c:idx val="0"/>
          <c:order val="0"/>
          <c:tx>
            <c:strRef>
              <c:f>Sheet1!$B$1</c:f>
              <c:strCache>
                <c:ptCount val="1"/>
                <c:pt idx="0">
                  <c:v>Series 1</c:v>
                </c:pt>
              </c:strCache>
            </c:strRef>
          </c:tx>
          <c:spPr>
            <a:solidFill>
              <a:schemeClr val="accent1"/>
            </a:solidFill>
            <a:ln>
              <a:noFill/>
            </a:ln>
            <a:effectLst/>
          </c:spPr>
          <c:invertIfNegative val="0"/>
          <c:dPt>
            <c:idx val="0"/>
            <c:invertIfNegative val="0"/>
            <c:bubble3D val="0"/>
            <c:spPr>
              <a:solidFill>
                <a:schemeClr val="accent1"/>
              </a:solidFill>
              <a:ln>
                <a:noFill/>
              </a:ln>
              <a:effectLst/>
            </c:spPr>
            <c:extLst>
              <c:ext xmlns:c16="http://schemas.microsoft.com/office/drawing/2014/chart" uri="{C3380CC4-5D6E-409C-BE32-E72D297353CC}">
                <c16:uniqueId val="{00000001-0B34-44EB-8224-992495C61C43}"/>
              </c:ext>
            </c:extLst>
          </c:dPt>
          <c:dPt>
            <c:idx val="1"/>
            <c:invertIfNegative val="0"/>
            <c:bubble3D val="0"/>
            <c:spPr>
              <a:solidFill>
                <a:schemeClr val="accent1"/>
              </a:solidFill>
              <a:ln>
                <a:noFill/>
              </a:ln>
              <a:effectLst/>
            </c:spPr>
            <c:extLst>
              <c:ext xmlns:c16="http://schemas.microsoft.com/office/drawing/2014/chart" uri="{C3380CC4-5D6E-409C-BE32-E72D297353CC}">
                <c16:uniqueId val="{00000003-0B34-44EB-8224-992495C61C43}"/>
              </c:ext>
            </c:extLst>
          </c:dPt>
          <c:dPt>
            <c:idx val="2"/>
            <c:invertIfNegative val="0"/>
            <c:bubble3D val="0"/>
            <c:spPr>
              <a:solidFill>
                <a:schemeClr val="accent1"/>
              </a:solidFill>
              <a:ln>
                <a:noFill/>
              </a:ln>
              <a:effectLst/>
            </c:spPr>
            <c:extLst>
              <c:ext xmlns:c16="http://schemas.microsoft.com/office/drawing/2014/chart" uri="{C3380CC4-5D6E-409C-BE32-E72D297353CC}">
                <c16:uniqueId val="{00000005-0B34-44EB-8224-992495C61C43}"/>
              </c:ext>
            </c:extLst>
          </c:dPt>
          <c:dPt>
            <c:idx val="3"/>
            <c:invertIfNegative val="0"/>
            <c:bubble3D val="0"/>
            <c:spPr>
              <a:solidFill>
                <a:schemeClr val="accent1"/>
              </a:solidFill>
              <a:ln>
                <a:noFill/>
              </a:ln>
              <a:effectLst/>
            </c:spPr>
            <c:extLst>
              <c:ext xmlns:c16="http://schemas.microsoft.com/office/drawing/2014/chart" uri="{C3380CC4-5D6E-409C-BE32-E72D297353CC}">
                <c16:uniqueId val="{00000007-0B34-44EB-8224-992495C61C43}"/>
              </c:ext>
            </c:extLst>
          </c:dPt>
          <c:dPt>
            <c:idx val="4"/>
            <c:invertIfNegative val="0"/>
            <c:bubble3D val="0"/>
            <c:spPr>
              <a:solidFill>
                <a:schemeClr val="accent1"/>
              </a:solidFill>
              <a:ln>
                <a:noFill/>
              </a:ln>
              <a:effectLst/>
            </c:spPr>
            <c:extLst>
              <c:ext xmlns:c16="http://schemas.microsoft.com/office/drawing/2014/chart" uri="{C3380CC4-5D6E-409C-BE32-E72D297353CC}">
                <c16:uniqueId val="{00000009-0B34-44EB-8224-992495C61C43}"/>
              </c:ext>
            </c:extLst>
          </c:dPt>
          <c:cat>
            <c:numRef>
              <c:f>Sheet1!$A$2:$A$6</c:f>
              <c:numCache>
                <c:formatCode>General</c:formatCode>
                <c:ptCount val="5"/>
                <c:pt idx="0">
                  <c:v>2020</c:v>
                </c:pt>
                <c:pt idx="1">
                  <c:v>2021</c:v>
                </c:pt>
                <c:pt idx="2">
                  <c:v>2022</c:v>
                </c:pt>
                <c:pt idx="3">
                  <c:v>2023</c:v>
                </c:pt>
                <c:pt idx="4">
                  <c:v>2024</c:v>
                </c:pt>
              </c:numCache>
            </c:numRef>
          </c:cat>
          <c:val>
            <c:numRef>
              <c:f>Sheet1!$B$2:$B$6</c:f>
              <c:numCache>
                <c:formatCode>General</c:formatCode>
                <c:ptCount val="5"/>
                <c:pt idx="0">
                  <c:v>4.3</c:v>
                </c:pt>
                <c:pt idx="1">
                  <c:v>2.5</c:v>
                </c:pt>
                <c:pt idx="2">
                  <c:v>3.5</c:v>
                </c:pt>
                <c:pt idx="3">
                  <c:v>7</c:v>
                </c:pt>
                <c:pt idx="4">
                  <c:v>4.9000000000000004</c:v>
                </c:pt>
              </c:numCache>
            </c:numRef>
          </c:val>
          <c:extLst>
            <c:ext xmlns:c16="http://schemas.microsoft.com/office/drawing/2014/chart" uri="{C3380CC4-5D6E-409C-BE32-E72D297353CC}">
              <c16:uniqueId val="{0000000A-0B34-44EB-8224-992495C61C43}"/>
            </c:ext>
          </c:extLst>
        </c:ser>
        <c:dLbls>
          <c:showLegendKey val="0"/>
          <c:showVal val="0"/>
          <c:showCatName val="0"/>
          <c:showSerName val="0"/>
          <c:showPercent val="0"/>
          <c:showBubbleSize val="0"/>
        </c:dLbls>
        <c:gapWidth val="182"/>
        <c:overlap val="100"/>
        <c:axId val="-4714512"/>
        <c:axId val="-4722128"/>
      </c:barChart>
      <c:catAx>
        <c:axId val="-4714512"/>
        <c:scaling>
          <c:orientation val="minMax"/>
        </c:scaling>
        <c:delete val="0"/>
        <c:axPos val="l"/>
        <c:minorGridlines>
          <c:spPr>
            <a:ln w="9525" cap="flat" cmpd="sng" algn="ctr">
              <a:solidFill>
                <a:schemeClr val="bg1">
                  <a:lumMod val="95000"/>
                </a:schemeClr>
              </a:solidFill>
              <a:round/>
            </a:ln>
            <a:effectLst/>
          </c:spPr>
        </c:minorGridlines>
        <c:numFmt formatCode="General" sourceLinked="1"/>
        <c:majorTickMark val="out"/>
        <c:minorTickMark val="none"/>
        <c:tickLblPos val="nextTo"/>
        <c:spPr>
          <a:noFill/>
          <a:ln w="9525" cap="flat" cmpd="sng" algn="ctr">
            <a:solidFill>
              <a:schemeClr val="bg1">
                <a:lumMod val="85000"/>
              </a:schemeClr>
            </a:solidFill>
            <a:round/>
          </a:ln>
          <a:effectLst/>
        </c:spPr>
        <c:txPr>
          <a:bodyPr rot="-60000000" spcFirstLastPara="1" vertOverflow="ellipsis" vert="horz" wrap="square" anchor="ctr" anchorCtr="1"/>
          <a:lstStyle/>
          <a:p>
            <a:pPr>
              <a:defRPr sz="1100" b="0" i="0" u="none" strike="noStrike" kern="1200" baseline="0">
                <a:solidFill>
                  <a:schemeClr val="bg1">
                    <a:lumMod val="65000"/>
                  </a:schemeClr>
                </a:solidFill>
                <a:latin typeface="+mn-lt"/>
                <a:ea typeface="Open Sans" panose="020B0606030504020204" pitchFamily="34" charset="0"/>
                <a:cs typeface="Open Sans" panose="020B0606030504020204" pitchFamily="34" charset="0"/>
              </a:defRPr>
            </a:pPr>
            <a:endParaRPr lang="en-US"/>
          </a:p>
        </c:txPr>
        <c:crossAx val="-4722128"/>
        <c:crosses val="autoZero"/>
        <c:auto val="1"/>
        <c:lblAlgn val="ctr"/>
        <c:lblOffset val="100"/>
        <c:noMultiLvlLbl val="0"/>
      </c:catAx>
      <c:valAx>
        <c:axId val="-4722128"/>
        <c:scaling>
          <c:orientation val="minMax"/>
        </c:scaling>
        <c:delete val="0"/>
        <c:axPos val="b"/>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bg1">
                    <a:lumMod val="65000"/>
                  </a:schemeClr>
                </a:solidFill>
                <a:latin typeface="+mn-lt"/>
                <a:ea typeface="Open Sans" panose="020B0606030504020204" pitchFamily="34" charset="0"/>
                <a:cs typeface="Open Sans" panose="020B0606030504020204" pitchFamily="34" charset="0"/>
              </a:defRPr>
            </a:pPr>
            <a:endParaRPr lang="en-US"/>
          </a:p>
        </c:txPr>
        <c:crossAx val="-4714512"/>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bg1">
              <a:lumMod val="65000"/>
            </a:schemeClr>
          </a:solidFill>
          <a:latin typeface="+mn-lt"/>
          <a:ea typeface="Open Sans" panose="020B0606030504020204" pitchFamily="34" charset="0"/>
          <a:cs typeface="Open Sans" panose="020B0606030504020204" pitchFamily="34" charset="0"/>
        </a:defRPr>
      </a:pPr>
      <a:endParaRPr lang="en-US"/>
    </a:p>
  </c:txPr>
  <c:externalData r:id="rId3">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395607606997336E-2"/>
          <c:y val="3.8933690657474936E-2"/>
          <c:w val="0.94260439239300264"/>
          <c:h val="0.85946080322126817"/>
        </c:manualLayout>
      </c:layout>
      <c:barChart>
        <c:barDir val="bar"/>
        <c:grouping val="clustered"/>
        <c:varyColors val="0"/>
        <c:ser>
          <c:idx val="0"/>
          <c:order val="0"/>
          <c:tx>
            <c:strRef>
              <c:f>Sheet1!$B$1</c:f>
              <c:strCache>
                <c:ptCount val="1"/>
                <c:pt idx="0">
                  <c:v>Series 1</c:v>
                </c:pt>
              </c:strCache>
            </c:strRef>
          </c:tx>
          <c:spPr>
            <a:solidFill>
              <a:schemeClr val="accent5"/>
            </a:solidFill>
            <a:ln>
              <a:noFill/>
            </a:ln>
            <a:effectLst/>
          </c:spPr>
          <c:invertIfNegative val="0"/>
          <c:dPt>
            <c:idx val="0"/>
            <c:invertIfNegative val="0"/>
            <c:bubble3D val="0"/>
            <c:spPr>
              <a:solidFill>
                <a:schemeClr val="accent5"/>
              </a:solidFill>
              <a:ln>
                <a:noFill/>
              </a:ln>
              <a:effectLst/>
            </c:spPr>
            <c:extLst>
              <c:ext xmlns:c16="http://schemas.microsoft.com/office/drawing/2014/chart" uri="{C3380CC4-5D6E-409C-BE32-E72D297353CC}">
                <c16:uniqueId val="{00000001-D848-4CBD-97DD-42B2063F59CC}"/>
              </c:ext>
            </c:extLst>
          </c:dPt>
          <c:dPt>
            <c:idx val="1"/>
            <c:invertIfNegative val="0"/>
            <c:bubble3D val="0"/>
            <c:spPr>
              <a:solidFill>
                <a:schemeClr val="accent5"/>
              </a:solidFill>
              <a:ln>
                <a:noFill/>
              </a:ln>
              <a:effectLst/>
            </c:spPr>
            <c:extLst>
              <c:ext xmlns:c16="http://schemas.microsoft.com/office/drawing/2014/chart" uri="{C3380CC4-5D6E-409C-BE32-E72D297353CC}">
                <c16:uniqueId val="{00000003-D848-4CBD-97DD-42B2063F59CC}"/>
              </c:ext>
            </c:extLst>
          </c:dPt>
          <c:dPt>
            <c:idx val="2"/>
            <c:invertIfNegative val="0"/>
            <c:bubble3D val="0"/>
            <c:spPr>
              <a:solidFill>
                <a:schemeClr val="accent5"/>
              </a:solidFill>
              <a:ln>
                <a:noFill/>
              </a:ln>
              <a:effectLst/>
            </c:spPr>
            <c:extLst>
              <c:ext xmlns:c16="http://schemas.microsoft.com/office/drawing/2014/chart" uri="{C3380CC4-5D6E-409C-BE32-E72D297353CC}">
                <c16:uniqueId val="{00000005-D848-4CBD-97DD-42B2063F59CC}"/>
              </c:ext>
            </c:extLst>
          </c:dPt>
          <c:dPt>
            <c:idx val="3"/>
            <c:invertIfNegative val="0"/>
            <c:bubble3D val="0"/>
            <c:spPr>
              <a:solidFill>
                <a:schemeClr val="accent5"/>
              </a:solidFill>
              <a:ln>
                <a:noFill/>
              </a:ln>
              <a:effectLst/>
            </c:spPr>
            <c:extLst>
              <c:ext xmlns:c16="http://schemas.microsoft.com/office/drawing/2014/chart" uri="{C3380CC4-5D6E-409C-BE32-E72D297353CC}">
                <c16:uniqueId val="{00000007-D848-4CBD-97DD-42B2063F59CC}"/>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9-D848-4CBD-97DD-42B2063F59CC}"/>
              </c:ext>
            </c:extLst>
          </c:dPt>
          <c:cat>
            <c:numRef>
              <c:f>Sheet1!$A$2:$A$6</c:f>
              <c:numCache>
                <c:formatCode>General</c:formatCode>
                <c:ptCount val="5"/>
                <c:pt idx="0">
                  <c:v>2019</c:v>
                </c:pt>
                <c:pt idx="1">
                  <c:v>2020</c:v>
                </c:pt>
                <c:pt idx="2">
                  <c:v>2021</c:v>
                </c:pt>
                <c:pt idx="3">
                  <c:v>2022</c:v>
                </c:pt>
                <c:pt idx="4">
                  <c:v>2023</c:v>
                </c:pt>
              </c:numCache>
            </c:numRef>
          </c:cat>
          <c:val>
            <c:numRef>
              <c:f>Sheet1!$B$2:$B$6</c:f>
              <c:numCache>
                <c:formatCode>General</c:formatCode>
                <c:ptCount val="5"/>
                <c:pt idx="0">
                  <c:v>2.2999999999999998</c:v>
                </c:pt>
                <c:pt idx="1">
                  <c:v>3</c:v>
                </c:pt>
                <c:pt idx="2">
                  <c:v>4.5</c:v>
                </c:pt>
                <c:pt idx="3">
                  <c:v>7</c:v>
                </c:pt>
                <c:pt idx="4">
                  <c:v>4.9000000000000004</c:v>
                </c:pt>
              </c:numCache>
            </c:numRef>
          </c:val>
          <c:extLst>
            <c:ext xmlns:c16="http://schemas.microsoft.com/office/drawing/2014/chart" uri="{C3380CC4-5D6E-409C-BE32-E72D297353CC}">
              <c16:uniqueId val="{0000000A-D848-4CBD-97DD-42B2063F59CC}"/>
            </c:ext>
          </c:extLst>
        </c:ser>
        <c:dLbls>
          <c:showLegendKey val="0"/>
          <c:showVal val="0"/>
          <c:showCatName val="0"/>
          <c:showSerName val="0"/>
          <c:showPercent val="0"/>
          <c:showBubbleSize val="0"/>
        </c:dLbls>
        <c:gapWidth val="182"/>
        <c:axId val="-4714512"/>
        <c:axId val="-4722128"/>
      </c:barChart>
      <c:catAx>
        <c:axId val="-4714512"/>
        <c:scaling>
          <c:orientation val="minMax"/>
        </c:scaling>
        <c:delete val="0"/>
        <c:axPos val="l"/>
        <c:minorGridlines>
          <c:spPr>
            <a:ln w="9525" cap="flat" cmpd="sng" algn="ctr">
              <a:solidFill>
                <a:schemeClr val="bg1">
                  <a:lumMod val="95000"/>
                </a:schemeClr>
              </a:solidFill>
              <a:round/>
            </a:ln>
            <a:effectLst/>
          </c:spPr>
        </c:minorGridlines>
        <c:numFmt formatCode="General" sourceLinked="1"/>
        <c:majorTickMark val="out"/>
        <c:minorTickMark val="none"/>
        <c:tickLblPos val="nextTo"/>
        <c:spPr>
          <a:noFill/>
          <a:ln w="9525" cap="flat" cmpd="sng" algn="ctr">
            <a:solidFill>
              <a:schemeClr val="bg1">
                <a:lumMod val="85000"/>
              </a:schemeClr>
            </a:solidFill>
            <a:round/>
          </a:ln>
          <a:effectLst/>
        </c:spPr>
        <c:txPr>
          <a:bodyPr rot="-60000000" spcFirstLastPara="1" vertOverflow="ellipsis" vert="horz" wrap="square" anchor="ctr" anchorCtr="1"/>
          <a:lstStyle/>
          <a:p>
            <a:pPr>
              <a:defRPr sz="1100" b="0" i="0" u="none" strike="noStrike" kern="1200" baseline="0">
                <a:solidFill>
                  <a:schemeClr val="bg1">
                    <a:lumMod val="65000"/>
                  </a:schemeClr>
                </a:solidFill>
                <a:latin typeface="+mn-lt"/>
                <a:ea typeface="Open Sans" panose="020B0606030504020204" pitchFamily="34" charset="0"/>
                <a:cs typeface="Open Sans" panose="020B0606030504020204" pitchFamily="34" charset="0"/>
              </a:defRPr>
            </a:pPr>
            <a:endParaRPr lang="en-US"/>
          </a:p>
        </c:txPr>
        <c:crossAx val="-4722128"/>
        <c:crosses val="autoZero"/>
        <c:auto val="1"/>
        <c:lblAlgn val="ctr"/>
        <c:lblOffset val="100"/>
        <c:noMultiLvlLbl val="0"/>
      </c:catAx>
      <c:valAx>
        <c:axId val="-4722128"/>
        <c:scaling>
          <c:orientation val="minMax"/>
        </c:scaling>
        <c:delete val="0"/>
        <c:axPos val="b"/>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bg1">
                    <a:lumMod val="65000"/>
                  </a:schemeClr>
                </a:solidFill>
                <a:latin typeface="+mn-lt"/>
                <a:ea typeface="Open Sans" panose="020B0606030504020204" pitchFamily="34" charset="0"/>
                <a:cs typeface="Open Sans" panose="020B0606030504020204" pitchFamily="34" charset="0"/>
              </a:defRPr>
            </a:pPr>
            <a:endParaRPr lang="en-US"/>
          </a:p>
        </c:txPr>
        <c:crossAx val="-4714512"/>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bg1">
              <a:lumMod val="65000"/>
            </a:schemeClr>
          </a:solidFill>
          <a:latin typeface="+mn-lt"/>
          <a:ea typeface="Open Sans" panose="020B0606030504020204" pitchFamily="34" charset="0"/>
          <a:cs typeface="Open Sans" panose="020B0606030504020204" pitchFamily="34" charset="0"/>
        </a:defRPr>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2"/>
            </a:solidFill>
            <a:ln>
              <a:noFill/>
            </a:ln>
            <a:effectLst/>
          </c:spPr>
          <c:invertIfNegative val="0"/>
          <c:dPt>
            <c:idx val="0"/>
            <c:invertIfNegative val="0"/>
            <c:bubble3D val="0"/>
            <c:spPr>
              <a:solidFill>
                <a:schemeClr val="accent3"/>
              </a:solidFill>
              <a:ln>
                <a:noFill/>
              </a:ln>
              <a:effectLst/>
            </c:spPr>
            <c:extLst>
              <c:ext xmlns:c16="http://schemas.microsoft.com/office/drawing/2014/chart" uri="{C3380CC4-5D6E-409C-BE32-E72D297353CC}">
                <c16:uniqueId val="{00000001-60C6-429A-B3D3-05747AA34CE8}"/>
              </c:ext>
            </c:extLst>
          </c:dPt>
          <c:dPt>
            <c:idx val="2"/>
            <c:invertIfNegative val="0"/>
            <c:bubble3D val="0"/>
            <c:spPr>
              <a:solidFill>
                <a:schemeClr val="accent1"/>
              </a:solidFill>
              <a:ln>
                <a:noFill/>
              </a:ln>
              <a:effectLst/>
            </c:spPr>
            <c:extLst>
              <c:ext xmlns:c16="http://schemas.microsoft.com/office/drawing/2014/chart" uri="{C3380CC4-5D6E-409C-BE32-E72D297353CC}">
                <c16:uniqueId val="{00000003-60C6-429A-B3D3-05747AA34CE8}"/>
              </c:ext>
            </c:extLst>
          </c:dPt>
          <c:cat>
            <c:strRef>
              <c:f>Sheet1!$A$2:$A$4</c:f>
              <c:strCache>
                <c:ptCount val="3"/>
                <c:pt idx="0">
                  <c:v>Quarter 1</c:v>
                </c:pt>
                <c:pt idx="1">
                  <c:v>Quarter 2</c:v>
                </c:pt>
                <c:pt idx="2">
                  <c:v>Quarter 3</c:v>
                </c:pt>
              </c:strCache>
            </c:strRef>
          </c:cat>
          <c:val>
            <c:numRef>
              <c:f>Sheet1!$B$2:$B$4</c:f>
              <c:numCache>
                <c:formatCode>0%</c:formatCode>
                <c:ptCount val="3"/>
                <c:pt idx="0">
                  <c:v>0.3</c:v>
                </c:pt>
                <c:pt idx="1">
                  <c:v>0.4</c:v>
                </c:pt>
                <c:pt idx="2">
                  <c:v>0.4</c:v>
                </c:pt>
              </c:numCache>
            </c:numRef>
          </c:val>
          <c:extLst>
            <c:ext xmlns:c16="http://schemas.microsoft.com/office/drawing/2014/chart" uri="{C3380CC4-5D6E-409C-BE32-E72D297353CC}">
              <c16:uniqueId val="{00000004-60C6-429A-B3D3-05747AA34CE8}"/>
            </c:ext>
          </c:extLst>
        </c:ser>
        <c:dLbls>
          <c:showLegendKey val="0"/>
          <c:showVal val="0"/>
          <c:showCatName val="0"/>
          <c:showSerName val="0"/>
          <c:showPercent val="0"/>
          <c:showBubbleSize val="0"/>
        </c:dLbls>
        <c:gapWidth val="150"/>
        <c:axId val="666624128"/>
        <c:axId val="666614288"/>
      </c:barChart>
      <c:catAx>
        <c:axId val="666624128"/>
        <c:scaling>
          <c:orientation val="minMax"/>
        </c:scaling>
        <c:delete val="1"/>
        <c:axPos val="b"/>
        <c:numFmt formatCode="General" sourceLinked="1"/>
        <c:majorTickMark val="none"/>
        <c:minorTickMark val="none"/>
        <c:tickLblPos val="nextTo"/>
        <c:crossAx val="666614288"/>
        <c:crosses val="autoZero"/>
        <c:auto val="1"/>
        <c:lblAlgn val="ctr"/>
        <c:lblOffset val="100"/>
        <c:noMultiLvlLbl val="0"/>
      </c:catAx>
      <c:valAx>
        <c:axId val="666614288"/>
        <c:scaling>
          <c:orientation val="minMax"/>
          <c:min val="0.2"/>
        </c:scaling>
        <c:delete val="0"/>
        <c:axPos val="l"/>
        <c:majorGridlines>
          <c:spPr>
            <a:ln w="9525" cap="flat" cmpd="sng" algn="ctr">
              <a:solidFill>
                <a:schemeClr val="bg1">
                  <a:lumMod val="85000"/>
                  <a:alpha val="20000"/>
                </a:schemeClr>
              </a:solidFill>
              <a:round/>
            </a:ln>
            <a:effectLst/>
          </c:spPr>
        </c:majorGridlines>
        <c:numFmt formatCode="0%"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lumMod val="75000"/>
                    <a:lumOff val="25000"/>
                  </a:schemeClr>
                </a:solidFill>
                <a:latin typeface="+mj-lt"/>
                <a:ea typeface="+mn-ea"/>
                <a:cs typeface="+mn-cs"/>
              </a:defRPr>
            </a:pPr>
            <a:endParaRPr lang="en-US"/>
          </a:p>
        </c:txPr>
        <c:crossAx val="666624128"/>
        <c:crosses val="autoZero"/>
        <c:crossBetween val="between"/>
        <c:majorUnit val="0.1"/>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3.5597043315205898E-2"/>
          <c:y val="3.3329338478240142E-2"/>
          <c:w val="0.92880591336958818"/>
          <c:h val="0.93334132304351969"/>
        </c:manualLayout>
      </c:layout>
      <c:doughnutChart>
        <c:varyColors val="1"/>
        <c:ser>
          <c:idx val="0"/>
          <c:order val="0"/>
          <c:tx>
            <c:strRef>
              <c:f>Sheet1!$B$1</c:f>
              <c:strCache>
                <c:ptCount val="1"/>
                <c:pt idx="0">
                  <c:v>Sales</c:v>
                </c:pt>
              </c:strCache>
            </c:strRef>
          </c:tx>
          <c:dPt>
            <c:idx val="0"/>
            <c:bubble3D val="0"/>
            <c:spPr>
              <a:solidFill>
                <a:schemeClr val="accent1"/>
              </a:solidFill>
              <a:ln w="19050">
                <a:solidFill>
                  <a:schemeClr val="lt1"/>
                </a:solidFill>
              </a:ln>
              <a:effectLst/>
            </c:spPr>
            <c:extLst>
              <c:ext xmlns:c16="http://schemas.microsoft.com/office/drawing/2014/chart" uri="{C3380CC4-5D6E-409C-BE32-E72D297353CC}">
                <c16:uniqueId val="{00000001-30B9-45CE-AFD1-6FC241CF35A6}"/>
              </c:ext>
            </c:extLst>
          </c:dPt>
          <c:dPt>
            <c:idx val="1"/>
            <c:bubble3D val="0"/>
            <c:spPr>
              <a:solidFill>
                <a:schemeClr val="accent3"/>
              </a:solidFill>
              <a:ln w="19050">
                <a:solidFill>
                  <a:schemeClr val="lt1"/>
                </a:solidFill>
              </a:ln>
              <a:effectLst/>
            </c:spPr>
            <c:extLst>
              <c:ext xmlns:c16="http://schemas.microsoft.com/office/drawing/2014/chart" uri="{C3380CC4-5D6E-409C-BE32-E72D297353CC}">
                <c16:uniqueId val="{00000003-30B9-45CE-AFD1-6FC241CF35A6}"/>
              </c:ext>
            </c:extLst>
          </c:dPt>
          <c:dPt>
            <c:idx val="2"/>
            <c:bubble3D val="0"/>
            <c:spPr>
              <a:solidFill>
                <a:schemeClr val="accent5"/>
              </a:solidFill>
              <a:ln w="19050">
                <a:solidFill>
                  <a:schemeClr val="lt1"/>
                </a:solidFill>
              </a:ln>
              <a:effectLst/>
            </c:spPr>
            <c:extLst>
              <c:ext xmlns:c16="http://schemas.microsoft.com/office/drawing/2014/chart" uri="{C3380CC4-5D6E-409C-BE32-E72D297353CC}">
                <c16:uniqueId val="{00000005-30B9-45CE-AFD1-6FC241CF35A6}"/>
              </c:ext>
            </c:extLst>
          </c:dPt>
          <c:dPt>
            <c:idx val="3"/>
            <c:bubble3D val="0"/>
            <c:spPr>
              <a:solidFill>
                <a:schemeClr val="accent1">
                  <a:lumMod val="60000"/>
                </a:schemeClr>
              </a:solidFill>
              <a:ln w="19050">
                <a:solidFill>
                  <a:schemeClr val="lt1"/>
                </a:solidFill>
              </a:ln>
              <a:effectLst/>
            </c:spPr>
            <c:extLst>
              <c:ext xmlns:c16="http://schemas.microsoft.com/office/drawing/2014/chart" uri="{C3380CC4-5D6E-409C-BE32-E72D297353CC}">
                <c16:uniqueId val="{00000007-30B9-45CE-AFD1-6FC241CF35A6}"/>
              </c:ext>
            </c:extLst>
          </c:dPt>
          <c:cat>
            <c:strRef>
              <c:f>Sheet1!$A$2:$A$5</c:f>
              <c:strCache>
                <c:ptCount val="4"/>
                <c:pt idx="0">
                  <c:v>1st Qtr</c:v>
                </c:pt>
                <c:pt idx="1">
                  <c:v>2nd Qtr</c:v>
                </c:pt>
                <c:pt idx="2">
                  <c:v>3rd Qtr</c:v>
                </c:pt>
                <c:pt idx="3">
                  <c:v>4th Qtr</c:v>
                </c:pt>
              </c:strCache>
            </c:strRef>
          </c:cat>
          <c:val>
            <c:numRef>
              <c:f>Sheet1!$B$2:$B$5</c:f>
              <c:numCache>
                <c:formatCode>General</c:formatCode>
                <c:ptCount val="4"/>
                <c:pt idx="0">
                  <c:v>55</c:v>
                </c:pt>
                <c:pt idx="1">
                  <c:v>30</c:v>
                </c:pt>
                <c:pt idx="2">
                  <c:v>10</c:v>
                </c:pt>
                <c:pt idx="3">
                  <c:v>5</c:v>
                </c:pt>
              </c:numCache>
            </c:numRef>
          </c:val>
          <c:extLst>
            <c:ext xmlns:c16="http://schemas.microsoft.com/office/drawing/2014/chart" uri="{C3380CC4-5D6E-409C-BE32-E72D297353CC}">
              <c16:uniqueId val="{00000008-30B9-45CE-AFD1-6FC241CF35A6}"/>
            </c:ext>
          </c:extLst>
        </c:ser>
        <c:dLbls>
          <c:showLegendKey val="0"/>
          <c:showVal val="0"/>
          <c:showCatName val="0"/>
          <c:showSerName val="0"/>
          <c:showPercent val="0"/>
          <c:showBubbleSize val="0"/>
          <c:showLeaderLines val="1"/>
        </c:dLbls>
        <c:firstSliceAng val="0"/>
        <c:holeSize val="60"/>
      </c:doughnutChart>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5.7395607606997336E-2"/>
          <c:y val="3.8933690657474936E-2"/>
          <c:w val="0.94260439239300264"/>
          <c:h val="0.85946080322126817"/>
        </c:manualLayout>
      </c:layout>
      <c:barChart>
        <c:barDir val="bar"/>
        <c:grouping val="clustered"/>
        <c:varyColors val="0"/>
        <c:ser>
          <c:idx val="0"/>
          <c:order val="0"/>
          <c:tx>
            <c:strRef>
              <c:f>Sheet1!$B$1</c:f>
              <c:strCache>
                <c:ptCount val="1"/>
                <c:pt idx="0">
                  <c:v>Series 1</c:v>
                </c:pt>
              </c:strCache>
            </c:strRef>
          </c:tx>
          <c:spPr>
            <a:solidFill>
              <a:schemeClr val="accent5"/>
            </a:solidFill>
            <a:ln>
              <a:noFill/>
            </a:ln>
            <a:effectLst/>
          </c:spPr>
          <c:invertIfNegative val="0"/>
          <c:dPt>
            <c:idx val="0"/>
            <c:invertIfNegative val="0"/>
            <c:bubble3D val="0"/>
            <c:spPr>
              <a:solidFill>
                <a:schemeClr val="accent5"/>
              </a:solidFill>
              <a:ln>
                <a:noFill/>
              </a:ln>
              <a:effectLst/>
            </c:spPr>
            <c:extLst>
              <c:ext xmlns:c16="http://schemas.microsoft.com/office/drawing/2014/chart" uri="{C3380CC4-5D6E-409C-BE32-E72D297353CC}">
                <c16:uniqueId val="{00000001-C49A-475A-BA76-178A65962953}"/>
              </c:ext>
            </c:extLst>
          </c:dPt>
          <c:dPt>
            <c:idx val="1"/>
            <c:invertIfNegative val="0"/>
            <c:bubble3D val="0"/>
            <c:spPr>
              <a:solidFill>
                <a:schemeClr val="accent5"/>
              </a:solidFill>
              <a:ln>
                <a:noFill/>
              </a:ln>
              <a:effectLst/>
            </c:spPr>
            <c:extLst>
              <c:ext xmlns:c16="http://schemas.microsoft.com/office/drawing/2014/chart" uri="{C3380CC4-5D6E-409C-BE32-E72D297353CC}">
                <c16:uniqueId val="{00000003-C49A-475A-BA76-178A65962953}"/>
              </c:ext>
            </c:extLst>
          </c:dPt>
          <c:dPt>
            <c:idx val="2"/>
            <c:invertIfNegative val="0"/>
            <c:bubble3D val="0"/>
            <c:spPr>
              <a:solidFill>
                <a:schemeClr val="accent5"/>
              </a:solidFill>
              <a:ln>
                <a:noFill/>
              </a:ln>
              <a:effectLst/>
            </c:spPr>
            <c:extLst>
              <c:ext xmlns:c16="http://schemas.microsoft.com/office/drawing/2014/chart" uri="{C3380CC4-5D6E-409C-BE32-E72D297353CC}">
                <c16:uniqueId val="{00000005-C49A-475A-BA76-178A65962953}"/>
              </c:ext>
            </c:extLst>
          </c:dPt>
          <c:dPt>
            <c:idx val="3"/>
            <c:invertIfNegative val="0"/>
            <c:bubble3D val="0"/>
            <c:spPr>
              <a:solidFill>
                <a:schemeClr val="accent5"/>
              </a:solidFill>
              <a:ln>
                <a:noFill/>
              </a:ln>
              <a:effectLst/>
            </c:spPr>
            <c:extLst>
              <c:ext xmlns:c16="http://schemas.microsoft.com/office/drawing/2014/chart" uri="{C3380CC4-5D6E-409C-BE32-E72D297353CC}">
                <c16:uniqueId val="{00000007-C49A-475A-BA76-178A65962953}"/>
              </c:ext>
            </c:extLst>
          </c:dPt>
          <c:dPt>
            <c:idx val="4"/>
            <c:invertIfNegative val="0"/>
            <c:bubble3D val="0"/>
            <c:spPr>
              <a:solidFill>
                <a:schemeClr val="accent5"/>
              </a:solidFill>
              <a:ln>
                <a:noFill/>
              </a:ln>
              <a:effectLst/>
            </c:spPr>
            <c:extLst>
              <c:ext xmlns:c16="http://schemas.microsoft.com/office/drawing/2014/chart" uri="{C3380CC4-5D6E-409C-BE32-E72D297353CC}">
                <c16:uniqueId val="{00000009-C49A-475A-BA76-178A65962953}"/>
              </c:ext>
            </c:extLst>
          </c:dPt>
          <c:cat>
            <c:numRef>
              <c:f>Sheet1!$A$2:$A$6</c:f>
              <c:numCache>
                <c:formatCode>General</c:formatCode>
                <c:ptCount val="5"/>
                <c:pt idx="0">
                  <c:v>2019</c:v>
                </c:pt>
                <c:pt idx="1">
                  <c:v>2020</c:v>
                </c:pt>
                <c:pt idx="2">
                  <c:v>2021</c:v>
                </c:pt>
                <c:pt idx="3">
                  <c:v>2022</c:v>
                </c:pt>
                <c:pt idx="4">
                  <c:v>2023</c:v>
                </c:pt>
              </c:numCache>
            </c:numRef>
          </c:cat>
          <c:val>
            <c:numRef>
              <c:f>Sheet1!$B$2:$B$6</c:f>
              <c:numCache>
                <c:formatCode>General</c:formatCode>
                <c:ptCount val="5"/>
                <c:pt idx="0">
                  <c:v>2.2999999999999998</c:v>
                </c:pt>
                <c:pt idx="1">
                  <c:v>3</c:v>
                </c:pt>
                <c:pt idx="2">
                  <c:v>4.5</c:v>
                </c:pt>
                <c:pt idx="3">
                  <c:v>7</c:v>
                </c:pt>
                <c:pt idx="4">
                  <c:v>4.9000000000000004</c:v>
                </c:pt>
              </c:numCache>
            </c:numRef>
          </c:val>
          <c:extLst>
            <c:ext xmlns:c16="http://schemas.microsoft.com/office/drawing/2014/chart" uri="{C3380CC4-5D6E-409C-BE32-E72D297353CC}">
              <c16:uniqueId val="{0000000A-C49A-475A-BA76-178A65962953}"/>
            </c:ext>
          </c:extLst>
        </c:ser>
        <c:dLbls>
          <c:showLegendKey val="0"/>
          <c:showVal val="0"/>
          <c:showCatName val="0"/>
          <c:showSerName val="0"/>
          <c:showPercent val="0"/>
          <c:showBubbleSize val="0"/>
        </c:dLbls>
        <c:gapWidth val="182"/>
        <c:axId val="-4714512"/>
        <c:axId val="-4722128"/>
      </c:barChart>
      <c:catAx>
        <c:axId val="-4714512"/>
        <c:scaling>
          <c:orientation val="minMax"/>
        </c:scaling>
        <c:delete val="0"/>
        <c:axPos val="l"/>
        <c:minorGridlines>
          <c:spPr>
            <a:ln w="9525" cap="flat" cmpd="sng" algn="ctr">
              <a:solidFill>
                <a:schemeClr val="bg1">
                  <a:lumMod val="95000"/>
                </a:schemeClr>
              </a:solidFill>
              <a:round/>
            </a:ln>
            <a:effectLst/>
          </c:spPr>
        </c:minorGridlines>
        <c:numFmt formatCode="General" sourceLinked="1"/>
        <c:majorTickMark val="out"/>
        <c:minorTickMark val="none"/>
        <c:tickLblPos val="nextTo"/>
        <c:spPr>
          <a:noFill/>
          <a:ln w="9525" cap="flat" cmpd="sng" algn="ctr">
            <a:solidFill>
              <a:schemeClr val="bg1">
                <a:lumMod val="85000"/>
              </a:schemeClr>
            </a:solidFill>
            <a:round/>
          </a:ln>
          <a:effectLst/>
        </c:spPr>
        <c:txPr>
          <a:bodyPr rot="-60000000" spcFirstLastPara="1" vertOverflow="ellipsis" vert="horz" wrap="square" anchor="ctr" anchorCtr="1"/>
          <a:lstStyle/>
          <a:p>
            <a:pPr>
              <a:defRPr sz="1100" b="0" i="0" u="none" strike="noStrike" kern="1200" baseline="0">
                <a:solidFill>
                  <a:schemeClr val="bg1">
                    <a:lumMod val="65000"/>
                  </a:schemeClr>
                </a:solidFill>
                <a:latin typeface="+mn-lt"/>
                <a:ea typeface="Open Sans" panose="020B0606030504020204" pitchFamily="34" charset="0"/>
                <a:cs typeface="Open Sans" panose="020B0606030504020204" pitchFamily="34" charset="0"/>
              </a:defRPr>
            </a:pPr>
            <a:endParaRPr lang="en-US"/>
          </a:p>
        </c:txPr>
        <c:crossAx val="-4722128"/>
        <c:crosses val="autoZero"/>
        <c:auto val="1"/>
        <c:lblAlgn val="ctr"/>
        <c:lblOffset val="100"/>
        <c:noMultiLvlLbl val="0"/>
      </c:catAx>
      <c:valAx>
        <c:axId val="-4722128"/>
        <c:scaling>
          <c:orientation val="minMax"/>
        </c:scaling>
        <c:delete val="0"/>
        <c:axPos val="b"/>
        <c:numFmt formatCode="General" sourceLinked="1"/>
        <c:majorTickMark val="out"/>
        <c:minorTickMark val="none"/>
        <c:tickLblPos val="nextTo"/>
        <c:spPr>
          <a:noFill/>
          <a:ln>
            <a:solidFill>
              <a:schemeClr val="bg1">
                <a:lumMod val="85000"/>
              </a:schemeClr>
            </a:solidFill>
          </a:ln>
          <a:effectLst/>
        </c:spPr>
        <c:txPr>
          <a:bodyPr rot="-60000000" spcFirstLastPara="1" vertOverflow="ellipsis" vert="horz" wrap="square" anchor="ctr" anchorCtr="1"/>
          <a:lstStyle/>
          <a:p>
            <a:pPr>
              <a:defRPr sz="1100" b="0" i="0" u="none" strike="noStrike" kern="1200" baseline="0">
                <a:solidFill>
                  <a:schemeClr val="bg1">
                    <a:lumMod val="65000"/>
                  </a:schemeClr>
                </a:solidFill>
                <a:latin typeface="+mn-lt"/>
                <a:ea typeface="Open Sans" panose="020B0606030504020204" pitchFamily="34" charset="0"/>
                <a:cs typeface="Open Sans" panose="020B0606030504020204" pitchFamily="34" charset="0"/>
              </a:defRPr>
            </a:pPr>
            <a:endParaRPr lang="en-US"/>
          </a:p>
        </c:txPr>
        <c:crossAx val="-4714512"/>
        <c:crosses val="autoZero"/>
        <c:crossBetween val="between"/>
      </c:valAx>
      <c:spPr>
        <a:noFill/>
        <a:ln>
          <a:noFill/>
        </a:ln>
        <a:effectLst/>
      </c:spPr>
    </c:plotArea>
    <c:plotVisOnly val="1"/>
    <c:dispBlanksAs val="gap"/>
    <c:showDLblsOverMax val="0"/>
  </c:chart>
  <c:spPr>
    <a:noFill/>
    <a:ln>
      <a:noFill/>
    </a:ln>
    <a:effectLst/>
  </c:spPr>
  <c:txPr>
    <a:bodyPr/>
    <a:lstStyle/>
    <a:p>
      <a:pPr>
        <a:defRPr sz="1100">
          <a:solidFill>
            <a:schemeClr val="bg1">
              <a:lumMod val="65000"/>
            </a:schemeClr>
          </a:solidFill>
          <a:latin typeface="+mn-lt"/>
          <a:ea typeface="Open Sans" panose="020B0606030504020204" pitchFamily="34" charset="0"/>
          <a:cs typeface="Open Sans" panose="020B0606030504020204" pitchFamily="34" charset="0"/>
        </a:defRPr>
      </a:pPr>
      <a:endParaRPr lang="en-US"/>
    </a:p>
  </c:txPr>
  <c:externalData r:id="rId3">
    <c:autoUpdate val="0"/>
  </c:externalData>
</c:chartSpace>
</file>

<file path=ppt/charts/colors1.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31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27">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solidFill>
    </cs:spPr>
  </cs:dataPoint>
  <cs:dataPoint3D>
    <cs:lnRef idx="0"/>
    <cs:fillRef idx="1">
      <cs:styleClr val="auto"/>
    </cs:fillRef>
    <cs:effectRef idx="0"/>
    <cs:fontRef idx="minor">
      <a:schemeClr val="tx1"/>
    </cs:fontRef>
    <cs:spPr>
      <a:solidFill>
        <a:schemeClr val="phClr"/>
      </a:solidFill>
    </cs:spPr>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302">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5.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33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0592223-DF01-463D-9884-DE269ED487AF}" type="datetimeFigureOut">
              <a:rPr lang="en-US" smtClean="0"/>
              <a:t>7/2/2024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D7608AC-8666-4842-A399-C0AB55F47739}" type="slidenum">
              <a:rPr lang="en-US" smtClean="0"/>
              <a:t>‹#›</a:t>
            </a:fld>
            <a:endParaRPr lang="en-US"/>
          </a:p>
        </p:txBody>
      </p:sp>
    </p:spTree>
    <p:extLst>
      <p:ext uri="{BB962C8B-B14F-4D97-AF65-F5344CB8AC3E}">
        <p14:creationId xmlns:p14="http://schemas.microsoft.com/office/powerpoint/2010/main" val="2510184883"/>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 </a:t>
            </a:r>
            <a:r>
              <a:rPr lang="en-US" dirty="0" err="1"/>
              <a:t>comerece</a:t>
            </a:r>
            <a:endParaRPr lang="en-ID" dirty="0"/>
          </a:p>
        </p:txBody>
      </p:sp>
      <p:sp>
        <p:nvSpPr>
          <p:cNvPr id="4" name="Slide Number Placeholder 3"/>
          <p:cNvSpPr>
            <a:spLocks noGrp="1"/>
          </p:cNvSpPr>
          <p:nvPr>
            <p:ph type="sldNum" sz="quarter" idx="5"/>
          </p:nvPr>
        </p:nvSpPr>
        <p:spPr/>
        <p:txBody>
          <a:bodyPr/>
          <a:lstStyle/>
          <a:p>
            <a:fld id="{2D3EA292-8C86-49A3-9028-9899CCC7D754}" type="slidenum">
              <a:rPr lang="en-ID" smtClean="0"/>
              <a:t>95</a:t>
            </a:fld>
            <a:endParaRPr lang="en-ID"/>
          </a:p>
        </p:txBody>
      </p:sp>
    </p:spTree>
    <p:extLst>
      <p:ext uri="{BB962C8B-B14F-4D97-AF65-F5344CB8AC3E}">
        <p14:creationId xmlns:p14="http://schemas.microsoft.com/office/powerpoint/2010/main" val="286670484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185</a:t>
            </a:fld>
            <a:endParaRPr lang="zh-CN" altLang="en-US"/>
          </a:p>
        </p:txBody>
      </p:sp>
    </p:spTree>
    <p:extLst>
      <p:ext uri="{BB962C8B-B14F-4D97-AF65-F5344CB8AC3E}">
        <p14:creationId xmlns:p14="http://schemas.microsoft.com/office/powerpoint/2010/main" val="123298422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186</a:t>
            </a:fld>
            <a:endParaRPr lang="zh-CN" altLang="en-US"/>
          </a:p>
        </p:txBody>
      </p:sp>
    </p:spTree>
    <p:extLst>
      <p:ext uri="{BB962C8B-B14F-4D97-AF65-F5344CB8AC3E}">
        <p14:creationId xmlns:p14="http://schemas.microsoft.com/office/powerpoint/2010/main" val="338813805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187</a:t>
            </a:fld>
            <a:endParaRPr lang="zh-CN" altLang="en-US"/>
          </a:p>
        </p:txBody>
      </p:sp>
    </p:spTree>
    <p:extLst>
      <p:ext uri="{BB962C8B-B14F-4D97-AF65-F5344CB8AC3E}">
        <p14:creationId xmlns:p14="http://schemas.microsoft.com/office/powerpoint/2010/main" val="182525523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188</a:t>
            </a:fld>
            <a:endParaRPr lang="zh-CN" altLang="en-US"/>
          </a:p>
        </p:txBody>
      </p:sp>
    </p:spTree>
    <p:extLst>
      <p:ext uri="{BB962C8B-B14F-4D97-AF65-F5344CB8AC3E}">
        <p14:creationId xmlns:p14="http://schemas.microsoft.com/office/powerpoint/2010/main" val="332150407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189</a:t>
            </a:fld>
            <a:endParaRPr lang="zh-CN" altLang="en-US"/>
          </a:p>
        </p:txBody>
      </p:sp>
    </p:spTree>
    <p:extLst>
      <p:ext uri="{BB962C8B-B14F-4D97-AF65-F5344CB8AC3E}">
        <p14:creationId xmlns:p14="http://schemas.microsoft.com/office/powerpoint/2010/main" val="424470056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190</a:t>
            </a:fld>
            <a:endParaRPr lang="zh-CN" altLang="en-US"/>
          </a:p>
        </p:txBody>
      </p:sp>
    </p:spTree>
    <p:extLst>
      <p:ext uri="{BB962C8B-B14F-4D97-AF65-F5344CB8AC3E}">
        <p14:creationId xmlns:p14="http://schemas.microsoft.com/office/powerpoint/2010/main" val="299992041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191</a:t>
            </a:fld>
            <a:endParaRPr lang="zh-CN" altLang="en-US"/>
          </a:p>
        </p:txBody>
      </p:sp>
    </p:spTree>
    <p:extLst>
      <p:ext uri="{BB962C8B-B14F-4D97-AF65-F5344CB8AC3E}">
        <p14:creationId xmlns:p14="http://schemas.microsoft.com/office/powerpoint/2010/main" val="297144729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192</a:t>
            </a:fld>
            <a:endParaRPr lang="zh-CN" altLang="en-US"/>
          </a:p>
        </p:txBody>
      </p:sp>
    </p:spTree>
    <p:extLst>
      <p:ext uri="{BB962C8B-B14F-4D97-AF65-F5344CB8AC3E}">
        <p14:creationId xmlns:p14="http://schemas.microsoft.com/office/powerpoint/2010/main" val="24629454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193</a:t>
            </a:fld>
            <a:endParaRPr lang="zh-CN" altLang="en-US"/>
          </a:p>
        </p:txBody>
      </p:sp>
    </p:spTree>
    <p:extLst>
      <p:ext uri="{BB962C8B-B14F-4D97-AF65-F5344CB8AC3E}">
        <p14:creationId xmlns:p14="http://schemas.microsoft.com/office/powerpoint/2010/main" val="830815430"/>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194</a:t>
            </a:fld>
            <a:endParaRPr lang="zh-CN" altLang="en-US"/>
          </a:p>
        </p:txBody>
      </p:sp>
    </p:spTree>
    <p:extLst>
      <p:ext uri="{BB962C8B-B14F-4D97-AF65-F5344CB8AC3E}">
        <p14:creationId xmlns:p14="http://schemas.microsoft.com/office/powerpoint/2010/main" val="237189811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Designer</a:t>
            </a:r>
            <a:endParaRPr lang="en-ID" dirty="0"/>
          </a:p>
        </p:txBody>
      </p:sp>
      <p:sp>
        <p:nvSpPr>
          <p:cNvPr id="4" name="Slide Number Placeholder 3"/>
          <p:cNvSpPr>
            <a:spLocks noGrp="1"/>
          </p:cNvSpPr>
          <p:nvPr>
            <p:ph type="sldNum" sz="quarter" idx="5"/>
          </p:nvPr>
        </p:nvSpPr>
        <p:spPr/>
        <p:txBody>
          <a:bodyPr/>
          <a:lstStyle/>
          <a:p>
            <a:fld id="{2D3EA292-8C86-49A3-9028-9899CCC7D754}" type="slidenum">
              <a:rPr lang="en-ID" smtClean="0"/>
              <a:t>96</a:t>
            </a:fld>
            <a:endParaRPr lang="en-ID"/>
          </a:p>
        </p:txBody>
      </p:sp>
    </p:spTree>
    <p:extLst>
      <p:ext uri="{BB962C8B-B14F-4D97-AF65-F5344CB8AC3E}">
        <p14:creationId xmlns:p14="http://schemas.microsoft.com/office/powerpoint/2010/main" val="65010498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195</a:t>
            </a:fld>
            <a:endParaRPr lang="zh-CN" altLang="en-US"/>
          </a:p>
        </p:txBody>
      </p:sp>
    </p:spTree>
    <p:extLst>
      <p:ext uri="{BB962C8B-B14F-4D97-AF65-F5344CB8AC3E}">
        <p14:creationId xmlns:p14="http://schemas.microsoft.com/office/powerpoint/2010/main" val="70187479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196</a:t>
            </a:fld>
            <a:endParaRPr lang="zh-CN" altLang="en-US"/>
          </a:p>
        </p:txBody>
      </p:sp>
    </p:spTree>
    <p:extLst>
      <p:ext uri="{BB962C8B-B14F-4D97-AF65-F5344CB8AC3E}">
        <p14:creationId xmlns:p14="http://schemas.microsoft.com/office/powerpoint/2010/main" val="2715948669"/>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197</a:t>
            </a:fld>
            <a:endParaRPr lang="zh-CN" altLang="en-US"/>
          </a:p>
        </p:txBody>
      </p:sp>
    </p:spTree>
    <p:extLst>
      <p:ext uri="{BB962C8B-B14F-4D97-AF65-F5344CB8AC3E}">
        <p14:creationId xmlns:p14="http://schemas.microsoft.com/office/powerpoint/2010/main" val="2258157254"/>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198</a:t>
            </a:fld>
            <a:endParaRPr lang="zh-CN" altLang="en-US"/>
          </a:p>
        </p:txBody>
      </p:sp>
    </p:spTree>
    <p:extLst>
      <p:ext uri="{BB962C8B-B14F-4D97-AF65-F5344CB8AC3E}">
        <p14:creationId xmlns:p14="http://schemas.microsoft.com/office/powerpoint/2010/main" val="11752005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199</a:t>
            </a:fld>
            <a:endParaRPr lang="zh-CN" altLang="en-US"/>
          </a:p>
        </p:txBody>
      </p:sp>
    </p:spTree>
    <p:extLst>
      <p:ext uri="{BB962C8B-B14F-4D97-AF65-F5344CB8AC3E}">
        <p14:creationId xmlns:p14="http://schemas.microsoft.com/office/powerpoint/2010/main" val="229753747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200</a:t>
            </a:fld>
            <a:endParaRPr lang="zh-CN" altLang="en-US"/>
          </a:p>
        </p:txBody>
      </p:sp>
    </p:spTree>
    <p:extLst>
      <p:ext uri="{BB962C8B-B14F-4D97-AF65-F5344CB8AC3E}">
        <p14:creationId xmlns:p14="http://schemas.microsoft.com/office/powerpoint/2010/main" val="423834013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201</a:t>
            </a:fld>
            <a:endParaRPr lang="zh-CN" altLang="en-US"/>
          </a:p>
        </p:txBody>
      </p:sp>
    </p:spTree>
    <p:extLst>
      <p:ext uri="{BB962C8B-B14F-4D97-AF65-F5344CB8AC3E}">
        <p14:creationId xmlns:p14="http://schemas.microsoft.com/office/powerpoint/2010/main" val="29343830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202</a:t>
            </a:fld>
            <a:endParaRPr lang="zh-CN" altLang="en-US"/>
          </a:p>
        </p:txBody>
      </p:sp>
    </p:spTree>
    <p:extLst>
      <p:ext uri="{BB962C8B-B14F-4D97-AF65-F5344CB8AC3E}">
        <p14:creationId xmlns:p14="http://schemas.microsoft.com/office/powerpoint/2010/main" val="248218189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203</a:t>
            </a:fld>
            <a:endParaRPr lang="zh-CN" altLang="en-US"/>
          </a:p>
        </p:txBody>
      </p:sp>
    </p:spTree>
    <p:extLst>
      <p:ext uri="{BB962C8B-B14F-4D97-AF65-F5344CB8AC3E}">
        <p14:creationId xmlns:p14="http://schemas.microsoft.com/office/powerpoint/2010/main" val="181820510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204</a:t>
            </a:fld>
            <a:endParaRPr lang="zh-CN" altLang="en-US"/>
          </a:p>
        </p:txBody>
      </p:sp>
    </p:spTree>
    <p:extLst>
      <p:ext uri="{BB962C8B-B14F-4D97-AF65-F5344CB8AC3E}">
        <p14:creationId xmlns:p14="http://schemas.microsoft.com/office/powerpoint/2010/main" val="282454160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200" dirty="0">
                <a:solidFill>
                  <a:prstClr val="black"/>
                </a:solidFill>
              </a:rPr>
              <a:t>© Copyright Showeet.com</a:t>
            </a:r>
          </a:p>
        </p:txBody>
      </p:sp>
      <p:sp>
        <p:nvSpPr>
          <p:cNvPr id="4" name="Slide Number Placeholder 3"/>
          <p:cNvSpPr>
            <a:spLocks noGrp="1"/>
          </p:cNvSpPr>
          <p:nvPr>
            <p:ph type="sldNum" sz="quarter" idx="10"/>
          </p:nvPr>
        </p:nvSpPr>
        <p:spPr/>
        <p:txBody>
          <a:bodyPr/>
          <a:lstStyle/>
          <a:p>
            <a:fld id="{2CA3AB2B-189A-4C92-A457-C6A3833631A7}" type="slidenum">
              <a:rPr lang="en-US" smtClean="0"/>
              <a:pPr/>
              <a:t>125</a:t>
            </a:fld>
            <a:endParaRPr lang="en-US"/>
          </a:p>
        </p:txBody>
      </p:sp>
    </p:spTree>
    <p:extLst>
      <p:ext uri="{BB962C8B-B14F-4D97-AF65-F5344CB8AC3E}">
        <p14:creationId xmlns:p14="http://schemas.microsoft.com/office/powerpoint/2010/main" val="118358835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205</a:t>
            </a:fld>
            <a:endParaRPr lang="zh-CN" altLang="en-US"/>
          </a:p>
        </p:txBody>
      </p:sp>
    </p:spTree>
    <p:extLst>
      <p:ext uri="{BB962C8B-B14F-4D97-AF65-F5344CB8AC3E}">
        <p14:creationId xmlns:p14="http://schemas.microsoft.com/office/powerpoint/2010/main" val="427890616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206</a:t>
            </a:fld>
            <a:endParaRPr lang="zh-CN" altLang="en-US"/>
          </a:p>
        </p:txBody>
      </p:sp>
    </p:spTree>
    <p:extLst>
      <p:ext uri="{BB962C8B-B14F-4D97-AF65-F5344CB8AC3E}">
        <p14:creationId xmlns:p14="http://schemas.microsoft.com/office/powerpoint/2010/main" val="161029309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207</a:t>
            </a:fld>
            <a:endParaRPr lang="zh-CN" altLang="en-US"/>
          </a:p>
        </p:txBody>
      </p:sp>
    </p:spTree>
    <p:extLst>
      <p:ext uri="{BB962C8B-B14F-4D97-AF65-F5344CB8AC3E}">
        <p14:creationId xmlns:p14="http://schemas.microsoft.com/office/powerpoint/2010/main" val="2855368530"/>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208</a:t>
            </a:fld>
            <a:endParaRPr lang="zh-CN" altLang="en-US"/>
          </a:p>
        </p:txBody>
      </p:sp>
    </p:spTree>
    <p:extLst>
      <p:ext uri="{BB962C8B-B14F-4D97-AF65-F5344CB8AC3E}">
        <p14:creationId xmlns:p14="http://schemas.microsoft.com/office/powerpoint/2010/main" val="3059493958"/>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209</a:t>
            </a:fld>
            <a:endParaRPr lang="zh-CN" altLang="en-US"/>
          </a:p>
        </p:txBody>
      </p:sp>
    </p:spTree>
    <p:extLst>
      <p:ext uri="{BB962C8B-B14F-4D97-AF65-F5344CB8AC3E}">
        <p14:creationId xmlns:p14="http://schemas.microsoft.com/office/powerpoint/2010/main" val="492211370"/>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210</a:t>
            </a:fld>
            <a:endParaRPr lang="zh-CN" altLang="en-US"/>
          </a:p>
        </p:txBody>
      </p:sp>
    </p:spTree>
    <p:extLst>
      <p:ext uri="{BB962C8B-B14F-4D97-AF65-F5344CB8AC3E}">
        <p14:creationId xmlns:p14="http://schemas.microsoft.com/office/powerpoint/2010/main" val="3125656912"/>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211</a:t>
            </a:fld>
            <a:endParaRPr lang="zh-CN" altLang="en-US"/>
          </a:p>
        </p:txBody>
      </p:sp>
    </p:spTree>
    <p:extLst>
      <p:ext uri="{BB962C8B-B14F-4D97-AF65-F5344CB8AC3E}">
        <p14:creationId xmlns:p14="http://schemas.microsoft.com/office/powerpoint/2010/main" val="2625909555"/>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212</a:t>
            </a:fld>
            <a:endParaRPr lang="zh-CN" altLang="en-US"/>
          </a:p>
        </p:txBody>
      </p:sp>
    </p:spTree>
    <p:extLst>
      <p:ext uri="{BB962C8B-B14F-4D97-AF65-F5344CB8AC3E}">
        <p14:creationId xmlns:p14="http://schemas.microsoft.com/office/powerpoint/2010/main" val="401274667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213</a:t>
            </a:fld>
            <a:endParaRPr lang="zh-CN" altLang="en-US"/>
          </a:p>
        </p:txBody>
      </p:sp>
    </p:spTree>
    <p:extLst>
      <p:ext uri="{BB962C8B-B14F-4D97-AF65-F5344CB8AC3E}">
        <p14:creationId xmlns:p14="http://schemas.microsoft.com/office/powerpoint/2010/main" val="4017354232"/>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214</a:t>
            </a:fld>
            <a:endParaRPr lang="zh-CN" altLang="en-US"/>
          </a:p>
        </p:txBody>
      </p:sp>
    </p:spTree>
    <p:extLst>
      <p:ext uri="{BB962C8B-B14F-4D97-AF65-F5344CB8AC3E}">
        <p14:creationId xmlns:p14="http://schemas.microsoft.com/office/powerpoint/2010/main" val="1488880402"/>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
        <p:cNvGrpSpPr/>
        <p:nvPr/>
      </p:nvGrpSpPr>
      <p:grpSpPr>
        <a:xfrm>
          <a:off x="0" y="0"/>
          <a:ext cx="0" cy="0"/>
          <a:chOff x="0" y="0"/>
          <a:chExt cx="0" cy="0"/>
        </a:xfrm>
      </p:grpSpPr>
      <p:sp>
        <p:nvSpPr>
          <p:cNvPr id="86" name="Google Shape;86;g8ab8bef9c2_0_3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 name="Google Shape;87;g8ab8bef9c2_0_3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215</a:t>
            </a:fld>
            <a:endParaRPr lang="zh-CN" altLang="en-US"/>
          </a:p>
        </p:txBody>
      </p:sp>
    </p:spTree>
    <p:extLst>
      <p:ext uri="{BB962C8B-B14F-4D97-AF65-F5344CB8AC3E}">
        <p14:creationId xmlns:p14="http://schemas.microsoft.com/office/powerpoint/2010/main" val="4074339720"/>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216</a:t>
            </a:fld>
            <a:endParaRPr lang="zh-CN" altLang="en-US"/>
          </a:p>
        </p:txBody>
      </p:sp>
    </p:spTree>
    <p:extLst>
      <p:ext uri="{BB962C8B-B14F-4D97-AF65-F5344CB8AC3E}">
        <p14:creationId xmlns:p14="http://schemas.microsoft.com/office/powerpoint/2010/main" val="207027498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217</a:t>
            </a:fld>
            <a:endParaRPr lang="zh-CN" altLang="en-US"/>
          </a:p>
        </p:txBody>
      </p:sp>
    </p:spTree>
    <p:extLst>
      <p:ext uri="{BB962C8B-B14F-4D97-AF65-F5344CB8AC3E}">
        <p14:creationId xmlns:p14="http://schemas.microsoft.com/office/powerpoint/2010/main" val="1687641384"/>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218</a:t>
            </a:fld>
            <a:endParaRPr lang="zh-CN" altLang="en-US"/>
          </a:p>
        </p:txBody>
      </p:sp>
    </p:spTree>
    <p:extLst>
      <p:ext uri="{BB962C8B-B14F-4D97-AF65-F5344CB8AC3E}">
        <p14:creationId xmlns:p14="http://schemas.microsoft.com/office/powerpoint/2010/main" val="4193701833"/>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219</a:t>
            </a:fld>
            <a:endParaRPr lang="zh-CN" altLang="en-US"/>
          </a:p>
        </p:txBody>
      </p:sp>
    </p:spTree>
    <p:extLst>
      <p:ext uri="{BB962C8B-B14F-4D97-AF65-F5344CB8AC3E}">
        <p14:creationId xmlns:p14="http://schemas.microsoft.com/office/powerpoint/2010/main" val="367688146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220</a:t>
            </a:fld>
            <a:endParaRPr lang="zh-CN" altLang="en-US"/>
          </a:p>
        </p:txBody>
      </p:sp>
    </p:spTree>
    <p:extLst>
      <p:ext uri="{BB962C8B-B14F-4D97-AF65-F5344CB8AC3E}">
        <p14:creationId xmlns:p14="http://schemas.microsoft.com/office/powerpoint/2010/main" val="359308154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221</a:t>
            </a:fld>
            <a:endParaRPr lang="zh-CN" altLang="en-US"/>
          </a:p>
        </p:txBody>
      </p:sp>
    </p:spTree>
    <p:extLst>
      <p:ext uri="{BB962C8B-B14F-4D97-AF65-F5344CB8AC3E}">
        <p14:creationId xmlns:p14="http://schemas.microsoft.com/office/powerpoint/2010/main" val="49258078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222</a:t>
            </a:fld>
            <a:endParaRPr lang="zh-CN" altLang="en-US"/>
          </a:p>
        </p:txBody>
      </p:sp>
    </p:spTree>
    <p:extLst>
      <p:ext uri="{BB962C8B-B14F-4D97-AF65-F5344CB8AC3E}">
        <p14:creationId xmlns:p14="http://schemas.microsoft.com/office/powerpoint/2010/main" val="26158736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223</a:t>
            </a:fld>
            <a:endParaRPr lang="zh-CN" altLang="en-US"/>
          </a:p>
        </p:txBody>
      </p:sp>
    </p:spTree>
    <p:extLst>
      <p:ext uri="{BB962C8B-B14F-4D97-AF65-F5344CB8AC3E}">
        <p14:creationId xmlns:p14="http://schemas.microsoft.com/office/powerpoint/2010/main" val="290544391"/>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324D6F74-634D-4233-BDBC-8BE3983B5CCB}" type="slidenum">
              <a:rPr lang="zh-CN" altLang="en-US" smtClean="0"/>
              <a:t>224</a:t>
            </a:fld>
            <a:endParaRPr lang="zh-CN" altLang="en-US"/>
          </a:p>
        </p:txBody>
      </p:sp>
    </p:spTree>
    <p:extLst>
      <p:ext uri="{BB962C8B-B14F-4D97-AF65-F5344CB8AC3E}">
        <p14:creationId xmlns:p14="http://schemas.microsoft.com/office/powerpoint/2010/main" val="753646657"/>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9"/>
        <p:cNvGrpSpPr/>
        <p:nvPr/>
      </p:nvGrpSpPr>
      <p:grpSpPr>
        <a:xfrm>
          <a:off x="0" y="0"/>
          <a:ext cx="0" cy="0"/>
          <a:chOff x="0" y="0"/>
          <a:chExt cx="0" cy="0"/>
        </a:xfrm>
      </p:grpSpPr>
      <p:sp>
        <p:nvSpPr>
          <p:cNvPr id="860" name="Google Shape;860;g8a22a4a535_2_9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61" name="Google Shape;861;g8a22a4a535_2_9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225</a:t>
            </a:fld>
            <a:endParaRPr lang="zh-CN" altLang="en-US"/>
          </a:p>
        </p:txBody>
      </p:sp>
    </p:spTree>
    <p:extLst>
      <p:ext uri="{BB962C8B-B14F-4D97-AF65-F5344CB8AC3E}">
        <p14:creationId xmlns:p14="http://schemas.microsoft.com/office/powerpoint/2010/main" val="37319587"/>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226</a:t>
            </a:fld>
            <a:endParaRPr lang="zh-CN" altLang="en-US"/>
          </a:p>
        </p:txBody>
      </p:sp>
    </p:spTree>
    <p:extLst>
      <p:ext uri="{BB962C8B-B14F-4D97-AF65-F5344CB8AC3E}">
        <p14:creationId xmlns:p14="http://schemas.microsoft.com/office/powerpoint/2010/main" val="813235871"/>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227</a:t>
            </a:fld>
            <a:endParaRPr lang="zh-CN" altLang="en-US"/>
          </a:p>
        </p:txBody>
      </p:sp>
    </p:spTree>
    <p:extLst>
      <p:ext uri="{BB962C8B-B14F-4D97-AF65-F5344CB8AC3E}">
        <p14:creationId xmlns:p14="http://schemas.microsoft.com/office/powerpoint/2010/main" val="862946788"/>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228</a:t>
            </a:fld>
            <a:endParaRPr lang="zh-CN" altLang="en-US"/>
          </a:p>
        </p:txBody>
      </p:sp>
    </p:spTree>
    <p:extLst>
      <p:ext uri="{BB962C8B-B14F-4D97-AF65-F5344CB8AC3E}">
        <p14:creationId xmlns:p14="http://schemas.microsoft.com/office/powerpoint/2010/main" val="129274153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229</a:t>
            </a:fld>
            <a:endParaRPr lang="zh-CN" altLang="en-US"/>
          </a:p>
        </p:txBody>
      </p:sp>
    </p:spTree>
    <p:extLst>
      <p:ext uri="{BB962C8B-B14F-4D97-AF65-F5344CB8AC3E}">
        <p14:creationId xmlns:p14="http://schemas.microsoft.com/office/powerpoint/2010/main" val="1987206162"/>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230</a:t>
            </a:fld>
            <a:endParaRPr lang="zh-CN" altLang="en-US"/>
          </a:p>
        </p:txBody>
      </p:sp>
    </p:spTree>
    <p:extLst>
      <p:ext uri="{BB962C8B-B14F-4D97-AF65-F5344CB8AC3E}">
        <p14:creationId xmlns:p14="http://schemas.microsoft.com/office/powerpoint/2010/main" val="3995606104"/>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231</a:t>
            </a:fld>
            <a:endParaRPr lang="zh-CN" altLang="en-US"/>
          </a:p>
        </p:txBody>
      </p:sp>
    </p:spTree>
    <p:extLst>
      <p:ext uri="{BB962C8B-B14F-4D97-AF65-F5344CB8AC3E}">
        <p14:creationId xmlns:p14="http://schemas.microsoft.com/office/powerpoint/2010/main" val="256920680"/>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232</a:t>
            </a:fld>
            <a:endParaRPr lang="zh-CN" altLang="en-US"/>
          </a:p>
        </p:txBody>
      </p:sp>
    </p:spTree>
    <p:extLst>
      <p:ext uri="{BB962C8B-B14F-4D97-AF65-F5344CB8AC3E}">
        <p14:creationId xmlns:p14="http://schemas.microsoft.com/office/powerpoint/2010/main" val="1541814912"/>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233</a:t>
            </a:fld>
            <a:endParaRPr lang="zh-CN" altLang="en-US"/>
          </a:p>
        </p:txBody>
      </p:sp>
    </p:spTree>
    <p:extLst>
      <p:ext uri="{BB962C8B-B14F-4D97-AF65-F5344CB8AC3E}">
        <p14:creationId xmlns:p14="http://schemas.microsoft.com/office/powerpoint/2010/main" val="3096005701"/>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234</a:t>
            </a:fld>
            <a:endParaRPr lang="zh-CN" altLang="en-US"/>
          </a:p>
        </p:txBody>
      </p:sp>
    </p:spTree>
    <p:extLst>
      <p:ext uri="{BB962C8B-B14F-4D97-AF65-F5344CB8AC3E}">
        <p14:creationId xmlns:p14="http://schemas.microsoft.com/office/powerpoint/2010/main" val="209417089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85"/>
        <p:cNvGrpSpPr/>
        <p:nvPr/>
      </p:nvGrpSpPr>
      <p:grpSpPr>
        <a:xfrm>
          <a:off x="0" y="0"/>
          <a:ext cx="0" cy="0"/>
          <a:chOff x="0" y="0"/>
          <a:chExt cx="0" cy="0"/>
        </a:xfrm>
      </p:grpSpPr>
      <p:sp>
        <p:nvSpPr>
          <p:cNvPr id="286" name="Google Shape;286;g8a22a4a535_2_9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87" name="Google Shape;287;g8a22a4a535_2_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235</a:t>
            </a:fld>
            <a:endParaRPr lang="zh-CN" altLang="en-US"/>
          </a:p>
        </p:txBody>
      </p:sp>
    </p:spTree>
    <p:extLst>
      <p:ext uri="{BB962C8B-B14F-4D97-AF65-F5344CB8AC3E}">
        <p14:creationId xmlns:p14="http://schemas.microsoft.com/office/powerpoint/2010/main" val="323050062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236</a:t>
            </a:fld>
            <a:endParaRPr lang="zh-CN" altLang="en-US"/>
          </a:p>
        </p:txBody>
      </p:sp>
    </p:spTree>
    <p:extLst>
      <p:ext uri="{BB962C8B-B14F-4D97-AF65-F5344CB8AC3E}">
        <p14:creationId xmlns:p14="http://schemas.microsoft.com/office/powerpoint/2010/main" val="45724342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237</a:t>
            </a:fld>
            <a:endParaRPr lang="zh-CN" altLang="en-US"/>
          </a:p>
        </p:txBody>
      </p:sp>
    </p:spTree>
    <p:extLst>
      <p:ext uri="{BB962C8B-B14F-4D97-AF65-F5344CB8AC3E}">
        <p14:creationId xmlns:p14="http://schemas.microsoft.com/office/powerpoint/2010/main" val="2429660608"/>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238</a:t>
            </a:fld>
            <a:endParaRPr lang="zh-CN" altLang="en-US"/>
          </a:p>
        </p:txBody>
      </p:sp>
    </p:spTree>
    <p:extLst>
      <p:ext uri="{BB962C8B-B14F-4D97-AF65-F5344CB8AC3E}">
        <p14:creationId xmlns:p14="http://schemas.microsoft.com/office/powerpoint/2010/main" val="2137871495"/>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239</a:t>
            </a:fld>
            <a:endParaRPr lang="zh-CN" altLang="en-US"/>
          </a:p>
        </p:txBody>
      </p:sp>
    </p:spTree>
    <p:extLst>
      <p:ext uri="{BB962C8B-B14F-4D97-AF65-F5344CB8AC3E}">
        <p14:creationId xmlns:p14="http://schemas.microsoft.com/office/powerpoint/2010/main" val="1199849859"/>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240</a:t>
            </a:fld>
            <a:endParaRPr lang="zh-CN" altLang="en-US"/>
          </a:p>
        </p:txBody>
      </p:sp>
    </p:spTree>
    <p:extLst>
      <p:ext uri="{BB962C8B-B14F-4D97-AF65-F5344CB8AC3E}">
        <p14:creationId xmlns:p14="http://schemas.microsoft.com/office/powerpoint/2010/main" val="2366092058"/>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241</a:t>
            </a:fld>
            <a:endParaRPr lang="zh-CN" altLang="en-US"/>
          </a:p>
        </p:txBody>
      </p:sp>
    </p:spTree>
    <p:extLst>
      <p:ext uri="{BB962C8B-B14F-4D97-AF65-F5344CB8AC3E}">
        <p14:creationId xmlns:p14="http://schemas.microsoft.com/office/powerpoint/2010/main" val="4134372295"/>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242</a:t>
            </a:fld>
            <a:endParaRPr lang="zh-CN" altLang="en-US"/>
          </a:p>
        </p:txBody>
      </p:sp>
    </p:spTree>
    <p:extLst>
      <p:ext uri="{BB962C8B-B14F-4D97-AF65-F5344CB8AC3E}">
        <p14:creationId xmlns:p14="http://schemas.microsoft.com/office/powerpoint/2010/main" val="3497056720"/>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243</a:t>
            </a:fld>
            <a:endParaRPr lang="zh-CN" altLang="en-US"/>
          </a:p>
        </p:txBody>
      </p:sp>
    </p:spTree>
    <p:extLst>
      <p:ext uri="{BB962C8B-B14F-4D97-AF65-F5344CB8AC3E}">
        <p14:creationId xmlns:p14="http://schemas.microsoft.com/office/powerpoint/2010/main" val="415475726"/>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244</a:t>
            </a:fld>
            <a:endParaRPr lang="zh-CN" altLang="en-US"/>
          </a:p>
        </p:txBody>
      </p:sp>
    </p:spTree>
    <p:extLst>
      <p:ext uri="{BB962C8B-B14F-4D97-AF65-F5344CB8AC3E}">
        <p14:creationId xmlns:p14="http://schemas.microsoft.com/office/powerpoint/2010/main" val="198329839"/>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4"/>
        <p:cNvGrpSpPr/>
        <p:nvPr/>
      </p:nvGrpSpPr>
      <p:grpSpPr>
        <a:xfrm>
          <a:off x="0" y="0"/>
          <a:ext cx="0" cy="0"/>
          <a:chOff x="0" y="0"/>
          <a:chExt cx="0" cy="0"/>
        </a:xfrm>
      </p:grpSpPr>
      <p:sp>
        <p:nvSpPr>
          <p:cNvPr id="805" name="Google Shape;805;g8cb5e294cb_0_92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6" name="Google Shape;806;g8cb5e294cb_0_92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245</a:t>
            </a:fld>
            <a:endParaRPr lang="zh-CN" altLang="en-US"/>
          </a:p>
        </p:txBody>
      </p:sp>
    </p:spTree>
    <p:extLst>
      <p:ext uri="{BB962C8B-B14F-4D97-AF65-F5344CB8AC3E}">
        <p14:creationId xmlns:p14="http://schemas.microsoft.com/office/powerpoint/2010/main" val="991079951"/>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246</a:t>
            </a:fld>
            <a:endParaRPr lang="zh-CN" altLang="en-US"/>
          </a:p>
        </p:txBody>
      </p:sp>
    </p:spTree>
    <p:extLst>
      <p:ext uri="{BB962C8B-B14F-4D97-AF65-F5344CB8AC3E}">
        <p14:creationId xmlns:p14="http://schemas.microsoft.com/office/powerpoint/2010/main" val="238111600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247</a:t>
            </a:fld>
            <a:endParaRPr lang="zh-CN" altLang="en-US"/>
          </a:p>
        </p:txBody>
      </p:sp>
    </p:spTree>
    <p:extLst>
      <p:ext uri="{BB962C8B-B14F-4D97-AF65-F5344CB8AC3E}">
        <p14:creationId xmlns:p14="http://schemas.microsoft.com/office/powerpoint/2010/main" val="4190239898"/>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248</a:t>
            </a:fld>
            <a:endParaRPr lang="zh-CN" altLang="en-US"/>
          </a:p>
        </p:txBody>
      </p:sp>
    </p:spTree>
    <p:extLst>
      <p:ext uri="{BB962C8B-B14F-4D97-AF65-F5344CB8AC3E}">
        <p14:creationId xmlns:p14="http://schemas.microsoft.com/office/powerpoint/2010/main" val="3664357580"/>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249</a:t>
            </a:fld>
            <a:endParaRPr lang="zh-CN" altLang="en-US"/>
          </a:p>
        </p:txBody>
      </p:sp>
    </p:spTree>
    <p:extLst>
      <p:ext uri="{BB962C8B-B14F-4D97-AF65-F5344CB8AC3E}">
        <p14:creationId xmlns:p14="http://schemas.microsoft.com/office/powerpoint/2010/main" val="820914883"/>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250</a:t>
            </a:fld>
            <a:endParaRPr lang="zh-CN" altLang="en-US"/>
          </a:p>
        </p:txBody>
      </p:sp>
    </p:spTree>
    <p:extLst>
      <p:ext uri="{BB962C8B-B14F-4D97-AF65-F5344CB8AC3E}">
        <p14:creationId xmlns:p14="http://schemas.microsoft.com/office/powerpoint/2010/main" val="1820141349"/>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251</a:t>
            </a:fld>
            <a:endParaRPr lang="zh-CN" altLang="en-US"/>
          </a:p>
        </p:txBody>
      </p:sp>
    </p:spTree>
    <p:extLst>
      <p:ext uri="{BB962C8B-B14F-4D97-AF65-F5344CB8AC3E}">
        <p14:creationId xmlns:p14="http://schemas.microsoft.com/office/powerpoint/2010/main" val="181983532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252</a:t>
            </a:fld>
            <a:endParaRPr lang="zh-CN" altLang="en-US"/>
          </a:p>
        </p:txBody>
      </p:sp>
    </p:spTree>
    <p:extLst>
      <p:ext uri="{BB962C8B-B14F-4D97-AF65-F5344CB8AC3E}">
        <p14:creationId xmlns:p14="http://schemas.microsoft.com/office/powerpoint/2010/main" val="3908453842"/>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253</a:t>
            </a:fld>
            <a:endParaRPr lang="zh-CN" altLang="en-US"/>
          </a:p>
        </p:txBody>
      </p:sp>
    </p:spTree>
    <p:extLst>
      <p:ext uri="{BB962C8B-B14F-4D97-AF65-F5344CB8AC3E}">
        <p14:creationId xmlns:p14="http://schemas.microsoft.com/office/powerpoint/2010/main" val="2331020161"/>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254</a:t>
            </a:fld>
            <a:endParaRPr lang="zh-CN" altLang="en-US"/>
          </a:p>
        </p:txBody>
      </p:sp>
    </p:spTree>
    <p:extLst>
      <p:ext uri="{BB962C8B-B14F-4D97-AF65-F5344CB8AC3E}">
        <p14:creationId xmlns:p14="http://schemas.microsoft.com/office/powerpoint/2010/main" val="212596593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39"/>
        <p:cNvGrpSpPr/>
        <p:nvPr/>
      </p:nvGrpSpPr>
      <p:grpSpPr>
        <a:xfrm>
          <a:off x="0" y="0"/>
          <a:ext cx="0" cy="0"/>
          <a:chOff x="0" y="0"/>
          <a:chExt cx="0" cy="0"/>
        </a:xfrm>
      </p:grpSpPr>
      <p:sp>
        <p:nvSpPr>
          <p:cNvPr id="740" name="Google Shape;740;g8ab8bef9c2_0_4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41" name="Google Shape;741;g8ab8bef9c2_0_4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255</a:t>
            </a:fld>
            <a:endParaRPr lang="zh-CN" altLang="en-US"/>
          </a:p>
        </p:txBody>
      </p:sp>
    </p:spTree>
    <p:extLst>
      <p:ext uri="{BB962C8B-B14F-4D97-AF65-F5344CB8AC3E}">
        <p14:creationId xmlns:p14="http://schemas.microsoft.com/office/powerpoint/2010/main" val="3586430661"/>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256</a:t>
            </a:fld>
            <a:endParaRPr lang="zh-CN" altLang="en-US"/>
          </a:p>
        </p:txBody>
      </p:sp>
    </p:spTree>
    <p:extLst>
      <p:ext uri="{BB962C8B-B14F-4D97-AF65-F5344CB8AC3E}">
        <p14:creationId xmlns:p14="http://schemas.microsoft.com/office/powerpoint/2010/main" val="929257297"/>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257</a:t>
            </a:fld>
            <a:endParaRPr lang="zh-CN" altLang="en-US"/>
          </a:p>
        </p:txBody>
      </p:sp>
    </p:spTree>
    <p:extLst>
      <p:ext uri="{BB962C8B-B14F-4D97-AF65-F5344CB8AC3E}">
        <p14:creationId xmlns:p14="http://schemas.microsoft.com/office/powerpoint/2010/main" val="1595575597"/>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258</a:t>
            </a:fld>
            <a:endParaRPr lang="zh-CN" altLang="en-US"/>
          </a:p>
        </p:txBody>
      </p:sp>
    </p:spTree>
    <p:extLst>
      <p:ext uri="{BB962C8B-B14F-4D97-AF65-F5344CB8AC3E}">
        <p14:creationId xmlns:p14="http://schemas.microsoft.com/office/powerpoint/2010/main" val="2883596829"/>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259</a:t>
            </a:fld>
            <a:endParaRPr lang="zh-CN" altLang="en-US"/>
          </a:p>
        </p:txBody>
      </p:sp>
    </p:spTree>
    <p:extLst>
      <p:ext uri="{BB962C8B-B14F-4D97-AF65-F5344CB8AC3E}">
        <p14:creationId xmlns:p14="http://schemas.microsoft.com/office/powerpoint/2010/main" val="355176450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260</a:t>
            </a:fld>
            <a:endParaRPr lang="zh-CN" altLang="en-US"/>
          </a:p>
        </p:txBody>
      </p:sp>
    </p:spTree>
    <p:extLst>
      <p:ext uri="{BB962C8B-B14F-4D97-AF65-F5344CB8AC3E}">
        <p14:creationId xmlns:p14="http://schemas.microsoft.com/office/powerpoint/2010/main" val="3197002086"/>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261</a:t>
            </a:fld>
            <a:endParaRPr lang="zh-CN" altLang="en-US"/>
          </a:p>
        </p:txBody>
      </p:sp>
    </p:spTree>
    <p:extLst>
      <p:ext uri="{BB962C8B-B14F-4D97-AF65-F5344CB8AC3E}">
        <p14:creationId xmlns:p14="http://schemas.microsoft.com/office/powerpoint/2010/main" val="1092417294"/>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262</a:t>
            </a:fld>
            <a:endParaRPr lang="zh-CN" altLang="en-US"/>
          </a:p>
        </p:txBody>
      </p:sp>
    </p:spTree>
    <p:extLst>
      <p:ext uri="{BB962C8B-B14F-4D97-AF65-F5344CB8AC3E}">
        <p14:creationId xmlns:p14="http://schemas.microsoft.com/office/powerpoint/2010/main" val="138646941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263</a:t>
            </a:fld>
            <a:endParaRPr lang="zh-CN" altLang="en-US"/>
          </a:p>
        </p:txBody>
      </p:sp>
    </p:spTree>
    <p:extLst>
      <p:ext uri="{BB962C8B-B14F-4D97-AF65-F5344CB8AC3E}">
        <p14:creationId xmlns:p14="http://schemas.microsoft.com/office/powerpoint/2010/main" val="123010556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6C6BB50F-BD6B-493A-B6D7-F4B32424E664}" type="slidenum">
              <a:rPr lang="zh-CN" altLang="en-US" smtClean="0"/>
              <a:t>264</a:t>
            </a:fld>
            <a:endParaRPr lang="zh-CN" altLang="en-US"/>
          </a:p>
        </p:txBody>
      </p:sp>
    </p:spTree>
    <p:extLst>
      <p:ext uri="{BB962C8B-B14F-4D97-AF65-F5344CB8AC3E}">
        <p14:creationId xmlns:p14="http://schemas.microsoft.com/office/powerpoint/2010/main" val="2897909545"/>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1"/>
        <p:cNvGrpSpPr/>
        <p:nvPr/>
      </p:nvGrpSpPr>
      <p:grpSpPr>
        <a:xfrm>
          <a:off x="0" y="0"/>
          <a:ext cx="0" cy="0"/>
          <a:chOff x="0" y="0"/>
          <a:chExt cx="0" cy="0"/>
        </a:xfrm>
      </p:grpSpPr>
      <p:sp>
        <p:nvSpPr>
          <p:cNvPr id="912" name="Google Shape;912;g8a22a4a535_2_9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3" name="Google Shape;913;g8a22a4a535_2_9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4 options">
    <p:spTree>
      <p:nvGrpSpPr>
        <p:cNvPr id="1" name=""/>
        <p:cNvGrpSpPr/>
        <p:nvPr/>
      </p:nvGrpSpPr>
      <p:grpSpPr>
        <a:xfrm>
          <a:off x="0" y="0"/>
          <a:ext cx="0" cy="0"/>
          <a:chOff x="0" y="0"/>
          <a:chExt cx="0" cy="0"/>
        </a:xfrm>
      </p:grpSpPr>
      <p:sp>
        <p:nvSpPr>
          <p:cNvPr id="12" name="Text Placeholder 11"/>
          <p:cNvSpPr>
            <a:spLocks noGrp="1"/>
          </p:cNvSpPr>
          <p:nvPr>
            <p:ph type="body" sz="quarter" idx="10" hasCustomPrompt="1"/>
          </p:nvPr>
        </p:nvSpPr>
        <p:spPr>
          <a:xfrm>
            <a:off x="1632231" y="5193366"/>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3" name="Text Placeholder 11"/>
          <p:cNvSpPr>
            <a:spLocks noGrp="1"/>
          </p:cNvSpPr>
          <p:nvPr>
            <p:ph type="body" sz="quarter" idx="11" hasCustomPrompt="1"/>
          </p:nvPr>
        </p:nvSpPr>
        <p:spPr>
          <a:xfrm>
            <a:off x="3992937" y="5193366"/>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4" name="Text Placeholder 11"/>
          <p:cNvSpPr>
            <a:spLocks noGrp="1"/>
          </p:cNvSpPr>
          <p:nvPr>
            <p:ph type="body" sz="quarter" idx="12" hasCustomPrompt="1"/>
          </p:nvPr>
        </p:nvSpPr>
        <p:spPr>
          <a:xfrm>
            <a:off x="6353643" y="5193366"/>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5" name="Text Placeholder 11"/>
          <p:cNvSpPr>
            <a:spLocks noGrp="1"/>
          </p:cNvSpPr>
          <p:nvPr>
            <p:ph type="body" sz="quarter" idx="13" hasCustomPrompt="1"/>
          </p:nvPr>
        </p:nvSpPr>
        <p:spPr>
          <a:xfrm>
            <a:off x="8714349" y="5193366"/>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7" name="Text Placeholder 16"/>
          <p:cNvSpPr>
            <a:spLocks noGrp="1"/>
          </p:cNvSpPr>
          <p:nvPr>
            <p:ph type="body" sz="quarter" idx="14" hasCustomPrompt="1"/>
          </p:nvPr>
        </p:nvSpPr>
        <p:spPr>
          <a:xfrm>
            <a:off x="1825988" y="4740800"/>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RU" sz="1900" b="1" i="0" u="none" strike="noStrike" cap="none" normalizeH="0" baseline="0" dirty="0">
                <a:ln>
                  <a:noFill/>
                </a:ln>
                <a:solidFill>
                  <a:schemeClr val="tx1"/>
                </a:solidFill>
                <a:effectLst/>
                <a:latin typeface="Open Sans" panose="020B0606030504020204" pitchFamily="34" charset="0"/>
              </a:rPr>
              <a:t>CREATIVE</a:t>
            </a:r>
            <a:endParaRPr kumimoji="0" lang="ru-RU" altLang="ru-RU" sz="1800" b="0" i="0" u="none" strike="noStrike" cap="none" normalizeH="0" baseline="0" dirty="0">
              <a:ln>
                <a:noFill/>
              </a:ln>
              <a:solidFill>
                <a:schemeClr val="tx1"/>
              </a:solidFill>
              <a:effectLst/>
            </a:endParaRPr>
          </a:p>
        </p:txBody>
      </p:sp>
      <p:sp>
        <p:nvSpPr>
          <p:cNvPr id="18" name="Text Placeholder 16"/>
          <p:cNvSpPr>
            <a:spLocks noGrp="1"/>
          </p:cNvSpPr>
          <p:nvPr>
            <p:ph type="body" sz="quarter" idx="15" hasCustomPrompt="1"/>
          </p:nvPr>
        </p:nvSpPr>
        <p:spPr>
          <a:xfrm>
            <a:off x="4045419" y="4740800"/>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RU" altLang="ru-RU" sz="1900" b="1" i="0" u="none" strike="noStrike" cap="none" normalizeH="0" baseline="0" dirty="0">
                <a:ln>
                  <a:noFill/>
                </a:ln>
                <a:solidFill>
                  <a:schemeClr val="tx1"/>
                </a:solidFill>
                <a:effectLst/>
                <a:latin typeface="Open Sans" panose="020B0606030504020204" pitchFamily="34" charset="0"/>
              </a:rPr>
              <a:t>INVESTMENT</a:t>
            </a:r>
            <a:endParaRPr kumimoji="0" lang="ru-RU" altLang="ru-RU" sz="1800" b="0" i="0" u="none" strike="noStrike" cap="none" normalizeH="0" baseline="0" dirty="0">
              <a:ln>
                <a:noFill/>
              </a:ln>
              <a:solidFill>
                <a:schemeClr val="tx1"/>
              </a:solidFill>
              <a:effectLst/>
            </a:endParaRPr>
          </a:p>
        </p:txBody>
      </p:sp>
      <p:sp>
        <p:nvSpPr>
          <p:cNvPr id="19" name="Text Placeholder 16"/>
          <p:cNvSpPr>
            <a:spLocks noGrp="1"/>
          </p:cNvSpPr>
          <p:nvPr>
            <p:ph type="body" sz="quarter" idx="16" hasCustomPrompt="1"/>
          </p:nvPr>
        </p:nvSpPr>
        <p:spPr>
          <a:xfrm>
            <a:off x="6584018" y="4740800"/>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RU" altLang="ru-RU" sz="1900" b="1" i="0" u="none" strike="noStrike" cap="none" normalizeH="0" baseline="0" dirty="0">
                <a:ln>
                  <a:noFill/>
                </a:ln>
                <a:solidFill>
                  <a:schemeClr val="tx1"/>
                </a:solidFill>
                <a:effectLst/>
                <a:latin typeface="Open Sans" panose="020B0606030504020204" pitchFamily="34" charset="0"/>
              </a:rPr>
              <a:t>STRATEGY</a:t>
            </a:r>
            <a:endParaRPr kumimoji="0" lang="ru-RU" altLang="ru-RU" sz="1800" b="0" i="0" u="none" strike="noStrike" cap="none" normalizeH="0" baseline="0" dirty="0">
              <a:ln>
                <a:noFill/>
              </a:ln>
              <a:solidFill>
                <a:schemeClr val="tx1"/>
              </a:solidFill>
              <a:effectLst/>
            </a:endParaRPr>
          </a:p>
        </p:txBody>
      </p:sp>
      <p:sp>
        <p:nvSpPr>
          <p:cNvPr id="20" name="Text Placeholder 16"/>
          <p:cNvSpPr>
            <a:spLocks noGrp="1"/>
          </p:cNvSpPr>
          <p:nvPr>
            <p:ph type="body" sz="quarter" idx="17" hasCustomPrompt="1"/>
          </p:nvPr>
        </p:nvSpPr>
        <p:spPr>
          <a:xfrm>
            <a:off x="8829536" y="4740800"/>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RU" altLang="ru-RU" sz="1900" b="1" i="0" u="none" strike="noStrike" cap="none" normalizeH="0" baseline="0" dirty="0">
                <a:ln>
                  <a:noFill/>
                </a:ln>
                <a:solidFill>
                  <a:schemeClr val="tx1"/>
                </a:solidFill>
                <a:effectLst/>
                <a:latin typeface="Open Sans" panose="020B0606030504020204" pitchFamily="34" charset="0"/>
              </a:rPr>
              <a:t>GOAL</a:t>
            </a:r>
            <a:endParaRPr kumimoji="0" lang="ru-RU" altLang="ru-RU" sz="1800" b="0" i="0" u="none" strike="noStrike" cap="none" normalizeH="0" baseline="0" dirty="0">
              <a:ln>
                <a:noFill/>
              </a:ln>
              <a:solidFill>
                <a:schemeClr val="tx1"/>
              </a:solidFill>
              <a:effectLst/>
            </a:endParaRPr>
          </a:p>
        </p:txBody>
      </p:sp>
    </p:spTree>
    <p:extLst>
      <p:ext uri="{BB962C8B-B14F-4D97-AF65-F5344CB8AC3E}">
        <p14:creationId xmlns:p14="http://schemas.microsoft.com/office/powerpoint/2010/main" val="211746322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6 options">
    <p:spTree>
      <p:nvGrpSpPr>
        <p:cNvPr id="1" name=""/>
        <p:cNvGrpSpPr/>
        <p:nvPr/>
      </p:nvGrpSpPr>
      <p:grpSpPr>
        <a:xfrm>
          <a:off x="0" y="0"/>
          <a:ext cx="0" cy="0"/>
          <a:chOff x="0" y="0"/>
          <a:chExt cx="0" cy="0"/>
        </a:xfrm>
      </p:grpSpPr>
      <p:sp>
        <p:nvSpPr>
          <p:cNvPr id="10" name="Text Placeholder 33"/>
          <p:cNvSpPr>
            <a:spLocks noGrp="1"/>
          </p:cNvSpPr>
          <p:nvPr>
            <p:ph type="body" sz="quarter" idx="15" hasCustomPrompt="1"/>
          </p:nvPr>
        </p:nvSpPr>
        <p:spPr>
          <a:xfrm>
            <a:off x="1011552" y="5418134"/>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1" name="Text Placeholder 36"/>
          <p:cNvSpPr>
            <a:spLocks noGrp="1"/>
          </p:cNvSpPr>
          <p:nvPr>
            <p:ph type="body" sz="quarter" idx="16" hasCustomPrompt="1"/>
          </p:nvPr>
        </p:nvSpPr>
        <p:spPr>
          <a:xfrm>
            <a:off x="1011552" y="5035548"/>
            <a:ext cx="2226947" cy="541338"/>
          </a:xfr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
        <p:nvSpPr>
          <p:cNvPr id="12" name="Text Placeholder 33"/>
          <p:cNvSpPr>
            <a:spLocks noGrp="1"/>
          </p:cNvSpPr>
          <p:nvPr>
            <p:ph type="body" sz="quarter" idx="19" hasCustomPrompt="1"/>
          </p:nvPr>
        </p:nvSpPr>
        <p:spPr>
          <a:xfrm>
            <a:off x="1011553" y="3433362"/>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3" name="Text Placeholder 36"/>
          <p:cNvSpPr>
            <a:spLocks noGrp="1"/>
          </p:cNvSpPr>
          <p:nvPr>
            <p:ph type="body" sz="quarter" idx="20" hasCustomPrompt="1"/>
          </p:nvPr>
        </p:nvSpPr>
        <p:spPr>
          <a:xfrm>
            <a:off x="1011553" y="3050776"/>
            <a:ext cx="2322197" cy="541338"/>
          </a:xfr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14" name="Text Placeholder 33"/>
          <p:cNvSpPr>
            <a:spLocks noGrp="1"/>
          </p:cNvSpPr>
          <p:nvPr>
            <p:ph type="body" sz="quarter" idx="21" hasCustomPrompt="1"/>
          </p:nvPr>
        </p:nvSpPr>
        <p:spPr>
          <a:xfrm>
            <a:off x="1011552" y="1405336"/>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5" name="Text Placeholder 36"/>
          <p:cNvSpPr>
            <a:spLocks noGrp="1"/>
          </p:cNvSpPr>
          <p:nvPr>
            <p:ph type="body" sz="quarter" idx="22" hasCustomPrompt="1"/>
          </p:nvPr>
        </p:nvSpPr>
        <p:spPr>
          <a:xfrm>
            <a:off x="1011552" y="1022750"/>
            <a:ext cx="2322197" cy="541338"/>
          </a:xfr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
        <p:nvSpPr>
          <p:cNvPr id="16" name="Text Placeholder 36"/>
          <p:cNvSpPr>
            <a:spLocks noGrp="1"/>
          </p:cNvSpPr>
          <p:nvPr>
            <p:ph type="body" sz="quarter" idx="23" hasCustomPrompt="1"/>
          </p:nvPr>
        </p:nvSpPr>
        <p:spPr>
          <a:xfrm>
            <a:off x="9258299" y="3112687"/>
            <a:ext cx="1889441" cy="541338"/>
          </a:xfrm>
        </p:spPr>
        <p:txBody>
          <a:bodyPr>
            <a:noAutofit/>
          </a:bodyPr>
          <a:lstStyle>
            <a:lvl1pPr marL="0" indent="0" algn="r">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5</a:t>
            </a:r>
          </a:p>
        </p:txBody>
      </p:sp>
      <p:sp>
        <p:nvSpPr>
          <p:cNvPr id="17" name="Text Placeholder 33"/>
          <p:cNvSpPr>
            <a:spLocks noGrp="1"/>
          </p:cNvSpPr>
          <p:nvPr>
            <p:ph type="body" sz="quarter" idx="24" hasCustomPrompt="1"/>
          </p:nvPr>
        </p:nvSpPr>
        <p:spPr>
          <a:xfrm>
            <a:off x="9382125" y="3507973"/>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18" name="Text Placeholder 36"/>
          <p:cNvSpPr>
            <a:spLocks noGrp="1"/>
          </p:cNvSpPr>
          <p:nvPr>
            <p:ph type="body" sz="quarter" idx="25" hasCustomPrompt="1"/>
          </p:nvPr>
        </p:nvSpPr>
        <p:spPr>
          <a:xfrm>
            <a:off x="9258298" y="1022750"/>
            <a:ext cx="1889441" cy="541338"/>
          </a:xfrm>
        </p:spPr>
        <p:txBody>
          <a:bodyPr>
            <a:noAutofit/>
          </a:bodyPr>
          <a:lstStyle>
            <a:lvl1pPr marL="0" indent="0" algn="r">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19" name="Text Placeholder 33"/>
          <p:cNvSpPr>
            <a:spLocks noGrp="1"/>
          </p:cNvSpPr>
          <p:nvPr>
            <p:ph type="body" sz="quarter" idx="26" hasCustomPrompt="1"/>
          </p:nvPr>
        </p:nvSpPr>
        <p:spPr>
          <a:xfrm>
            <a:off x="9382124" y="1418036"/>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20" name="Text Placeholder 36"/>
          <p:cNvSpPr>
            <a:spLocks noGrp="1"/>
          </p:cNvSpPr>
          <p:nvPr>
            <p:ph type="body" sz="quarter" idx="27" hasCustomPrompt="1"/>
          </p:nvPr>
        </p:nvSpPr>
        <p:spPr>
          <a:xfrm>
            <a:off x="9258298" y="5087938"/>
            <a:ext cx="1889441" cy="541338"/>
          </a:xfrm>
        </p:spPr>
        <p:txBody>
          <a:bodyPr>
            <a:noAutofit/>
          </a:bodyPr>
          <a:lstStyle>
            <a:lvl1pPr marL="0" indent="0" algn="r">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06</a:t>
            </a:r>
            <a:endParaRPr lang="ru-RU" dirty="0"/>
          </a:p>
        </p:txBody>
      </p:sp>
      <p:sp>
        <p:nvSpPr>
          <p:cNvPr id="21" name="Text Placeholder 33"/>
          <p:cNvSpPr>
            <a:spLocks noGrp="1"/>
          </p:cNvSpPr>
          <p:nvPr>
            <p:ph type="body" sz="quarter" idx="28" hasCustomPrompt="1"/>
          </p:nvPr>
        </p:nvSpPr>
        <p:spPr>
          <a:xfrm>
            <a:off x="9382124" y="5483224"/>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Tree>
    <p:extLst>
      <p:ext uri="{BB962C8B-B14F-4D97-AF65-F5344CB8AC3E}">
        <p14:creationId xmlns:p14="http://schemas.microsoft.com/office/powerpoint/2010/main" val="77499626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3_02 options">
    <p:spTree>
      <p:nvGrpSpPr>
        <p:cNvPr id="1" name=""/>
        <p:cNvGrpSpPr/>
        <p:nvPr/>
      </p:nvGrpSpPr>
      <p:grpSpPr>
        <a:xfrm>
          <a:off x="0" y="0"/>
          <a:ext cx="0" cy="0"/>
          <a:chOff x="0" y="0"/>
          <a:chExt cx="0" cy="0"/>
        </a:xfrm>
      </p:grpSpPr>
      <p:sp>
        <p:nvSpPr>
          <p:cNvPr id="6" name="Text Placeholder 33"/>
          <p:cNvSpPr>
            <a:spLocks noGrp="1"/>
          </p:cNvSpPr>
          <p:nvPr>
            <p:ph type="body" sz="quarter" idx="11" hasCustomPrompt="1"/>
          </p:nvPr>
        </p:nvSpPr>
        <p:spPr>
          <a:xfrm>
            <a:off x="840105" y="1560511"/>
            <a:ext cx="3855720" cy="968376"/>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7" name="Text Placeholder 36"/>
          <p:cNvSpPr>
            <a:spLocks noGrp="1"/>
          </p:cNvSpPr>
          <p:nvPr>
            <p:ph type="body" sz="quarter" idx="14" hasCustomPrompt="1"/>
          </p:nvPr>
        </p:nvSpPr>
        <p:spPr>
          <a:xfrm>
            <a:off x="840104" y="1019173"/>
            <a:ext cx="2531747" cy="541338"/>
          </a:xfrm>
        </p:spPr>
        <p:txBody>
          <a:bodyPr>
            <a:noAutofit/>
          </a:bodyPr>
          <a:lstStyle>
            <a:lvl1pPr marL="0" indent="0" algn="l">
              <a:buNone/>
              <a:defRPr kumimoji="0" lang="en-US" sz="24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
        <p:nvSpPr>
          <p:cNvPr id="8" name="Text Placeholder 33"/>
          <p:cNvSpPr>
            <a:spLocks noGrp="1"/>
          </p:cNvSpPr>
          <p:nvPr>
            <p:ph type="body" sz="quarter" idx="15" hasCustomPrompt="1"/>
          </p:nvPr>
        </p:nvSpPr>
        <p:spPr>
          <a:xfrm>
            <a:off x="840105" y="3355971"/>
            <a:ext cx="3855720" cy="968376"/>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9" name="Text Placeholder 36"/>
          <p:cNvSpPr>
            <a:spLocks noGrp="1"/>
          </p:cNvSpPr>
          <p:nvPr>
            <p:ph type="body" sz="quarter" idx="16" hasCustomPrompt="1"/>
          </p:nvPr>
        </p:nvSpPr>
        <p:spPr>
          <a:xfrm>
            <a:off x="840104" y="2814633"/>
            <a:ext cx="2531747" cy="541338"/>
          </a:xfrm>
        </p:spPr>
        <p:txBody>
          <a:bodyPr>
            <a:noAutofit/>
          </a:bodyPr>
          <a:lstStyle>
            <a:lvl1pPr marL="0" indent="0" algn="l">
              <a:buNone/>
              <a:defRPr kumimoji="0" lang="en-US" sz="24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02</a:t>
            </a:r>
            <a:endParaRPr lang="ru-RU" dirty="0"/>
          </a:p>
        </p:txBody>
      </p:sp>
      <p:sp>
        <p:nvSpPr>
          <p:cNvPr id="10" name="Text Placeholder 33"/>
          <p:cNvSpPr>
            <a:spLocks noGrp="1"/>
          </p:cNvSpPr>
          <p:nvPr>
            <p:ph type="body" sz="quarter" idx="17" hasCustomPrompt="1"/>
          </p:nvPr>
        </p:nvSpPr>
        <p:spPr>
          <a:xfrm>
            <a:off x="840105" y="5151431"/>
            <a:ext cx="3855720" cy="968376"/>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11" name="Text Placeholder 36"/>
          <p:cNvSpPr>
            <a:spLocks noGrp="1"/>
          </p:cNvSpPr>
          <p:nvPr>
            <p:ph type="body" sz="quarter" idx="18" hasCustomPrompt="1"/>
          </p:nvPr>
        </p:nvSpPr>
        <p:spPr>
          <a:xfrm>
            <a:off x="840104" y="4610093"/>
            <a:ext cx="2531747" cy="541338"/>
          </a:xfrm>
        </p:spPr>
        <p:txBody>
          <a:bodyPr>
            <a:noAutofit/>
          </a:bodyPr>
          <a:lstStyle>
            <a:lvl1pPr marL="0" indent="0" algn="l">
              <a:buNone/>
              <a:defRPr kumimoji="0" lang="en-US" sz="24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Tree>
    <p:extLst>
      <p:ext uri="{BB962C8B-B14F-4D97-AF65-F5344CB8AC3E}">
        <p14:creationId xmlns:p14="http://schemas.microsoft.com/office/powerpoint/2010/main" val="330851093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75253A2E-4EEB-42EF-BC88-AD0BE5B872DB}" type="datetimeFigureOut">
              <a:rPr lang="ru-RU" smtClean="0"/>
              <a:t>02.07.2024</a:t>
            </a:fld>
            <a:endParaRPr lang="ru-RU"/>
          </a:p>
        </p:txBody>
      </p:sp>
      <p:sp>
        <p:nvSpPr>
          <p:cNvPr id="3" name="Footer Placeholder 2"/>
          <p:cNvSpPr>
            <a:spLocks noGrp="1"/>
          </p:cNvSpPr>
          <p:nvPr>
            <p:ph type="ftr" sz="quarter" idx="11"/>
          </p:nvPr>
        </p:nvSpPr>
        <p:spPr/>
        <p:txBody>
          <a:bodyPr/>
          <a:lstStyle/>
          <a:p>
            <a:endParaRPr lang="ru-RU"/>
          </a:p>
        </p:txBody>
      </p:sp>
      <p:sp>
        <p:nvSpPr>
          <p:cNvPr id="4" name="Slide Number Placeholder 3"/>
          <p:cNvSpPr>
            <a:spLocks noGrp="1"/>
          </p:cNvSpPr>
          <p:nvPr>
            <p:ph type="sldNum" sz="quarter" idx="12"/>
          </p:nvPr>
        </p:nvSpPr>
        <p:spPr/>
        <p:txBody>
          <a:bodyPr/>
          <a:lstStyle/>
          <a:p>
            <a:fld id="{C4730313-29A6-4D5B-A27A-B362436FA5D8}" type="slidenum">
              <a:rPr lang="ru-RU" smtClean="0"/>
              <a:t>‹#›</a:t>
            </a:fld>
            <a:endParaRPr lang="ru-RU"/>
          </a:p>
        </p:txBody>
      </p:sp>
    </p:spTree>
    <p:extLst>
      <p:ext uri="{BB962C8B-B14F-4D97-AF65-F5344CB8AC3E}">
        <p14:creationId xmlns:p14="http://schemas.microsoft.com/office/powerpoint/2010/main" val="174965298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u-RU"/>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5253A2E-4EEB-42EF-BC88-AD0BE5B872DB}" type="datetimeFigureOut">
              <a:rPr lang="ru-RU" smtClean="0"/>
              <a:t>02.07.2024</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C4730313-29A6-4D5B-A27A-B362436FA5D8}" type="slidenum">
              <a:rPr lang="ru-RU" smtClean="0"/>
              <a:t>‹#›</a:t>
            </a:fld>
            <a:endParaRPr lang="ru-RU"/>
          </a:p>
        </p:txBody>
      </p:sp>
    </p:spTree>
    <p:extLst>
      <p:ext uri="{BB962C8B-B14F-4D97-AF65-F5344CB8AC3E}">
        <p14:creationId xmlns:p14="http://schemas.microsoft.com/office/powerpoint/2010/main" val="332999129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ru-RU"/>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ru-RU"/>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75253A2E-4EEB-42EF-BC88-AD0BE5B872DB}" type="datetimeFigureOut">
              <a:rPr lang="ru-RU" smtClean="0"/>
              <a:t>02.07.2024</a:t>
            </a:fld>
            <a:endParaRPr lang="ru-RU"/>
          </a:p>
        </p:txBody>
      </p:sp>
      <p:sp>
        <p:nvSpPr>
          <p:cNvPr id="6" name="Footer Placeholder 5"/>
          <p:cNvSpPr>
            <a:spLocks noGrp="1"/>
          </p:cNvSpPr>
          <p:nvPr>
            <p:ph type="ftr" sz="quarter" idx="11"/>
          </p:nvPr>
        </p:nvSpPr>
        <p:spPr/>
        <p:txBody>
          <a:bodyPr/>
          <a:lstStyle/>
          <a:p>
            <a:endParaRPr lang="ru-RU"/>
          </a:p>
        </p:txBody>
      </p:sp>
      <p:sp>
        <p:nvSpPr>
          <p:cNvPr id="7" name="Slide Number Placeholder 6"/>
          <p:cNvSpPr>
            <a:spLocks noGrp="1"/>
          </p:cNvSpPr>
          <p:nvPr>
            <p:ph type="sldNum" sz="quarter" idx="12"/>
          </p:nvPr>
        </p:nvSpPr>
        <p:spPr/>
        <p:txBody>
          <a:bodyPr/>
          <a:lstStyle/>
          <a:p>
            <a:fld id="{C4730313-29A6-4D5B-A27A-B362436FA5D8}" type="slidenum">
              <a:rPr lang="ru-RU" smtClean="0"/>
              <a:t>‹#›</a:t>
            </a:fld>
            <a:endParaRPr lang="ru-RU"/>
          </a:p>
        </p:txBody>
      </p:sp>
    </p:spTree>
    <p:extLst>
      <p:ext uri="{BB962C8B-B14F-4D97-AF65-F5344CB8AC3E}">
        <p14:creationId xmlns:p14="http://schemas.microsoft.com/office/powerpoint/2010/main" val="314680596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ru-RU"/>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10"/>
          </p:nvPr>
        </p:nvSpPr>
        <p:spPr/>
        <p:txBody>
          <a:bodyPr/>
          <a:lstStyle/>
          <a:p>
            <a:fld id="{75253A2E-4EEB-42EF-BC88-AD0BE5B872DB}" type="datetimeFigureOut">
              <a:rPr lang="ru-RU" smtClean="0"/>
              <a:t>02.07.2024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C4730313-29A6-4D5B-A27A-B362436FA5D8}" type="slidenum">
              <a:rPr lang="ru-RU" smtClean="0"/>
              <a:t>‹#›</a:t>
            </a:fld>
            <a:endParaRPr lang="ru-RU"/>
          </a:p>
        </p:txBody>
      </p:sp>
    </p:spTree>
    <p:extLst>
      <p:ext uri="{BB962C8B-B14F-4D97-AF65-F5344CB8AC3E}">
        <p14:creationId xmlns:p14="http://schemas.microsoft.com/office/powerpoint/2010/main" val="93725994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endParaRPr lang="ru-RU"/>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10"/>
          </p:nvPr>
        </p:nvSpPr>
        <p:spPr/>
        <p:txBody>
          <a:bodyPr/>
          <a:lstStyle/>
          <a:p>
            <a:fld id="{75253A2E-4EEB-42EF-BC88-AD0BE5B872DB}" type="datetimeFigureOut">
              <a:rPr lang="ru-RU" smtClean="0"/>
              <a:t>02.07.2024</a:t>
            </a:fld>
            <a:endParaRPr lang="ru-RU"/>
          </a:p>
        </p:txBody>
      </p:sp>
      <p:sp>
        <p:nvSpPr>
          <p:cNvPr id="5" name="Footer Placeholder 4"/>
          <p:cNvSpPr>
            <a:spLocks noGrp="1"/>
          </p:cNvSpPr>
          <p:nvPr>
            <p:ph type="ftr" sz="quarter" idx="11"/>
          </p:nvPr>
        </p:nvSpPr>
        <p:spPr/>
        <p:txBody>
          <a:bodyPr/>
          <a:lstStyle/>
          <a:p>
            <a:endParaRPr lang="ru-RU"/>
          </a:p>
        </p:txBody>
      </p:sp>
      <p:sp>
        <p:nvSpPr>
          <p:cNvPr id="6" name="Slide Number Placeholder 5"/>
          <p:cNvSpPr>
            <a:spLocks noGrp="1"/>
          </p:cNvSpPr>
          <p:nvPr>
            <p:ph type="sldNum" sz="quarter" idx="12"/>
          </p:nvPr>
        </p:nvSpPr>
        <p:spPr/>
        <p:txBody>
          <a:bodyPr/>
          <a:lstStyle/>
          <a:p>
            <a:fld id="{C4730313-29A6-4D5B-A27A-B362436FA5D8}" type="slidenum">
              <a:rPr lang="ru-RU" smtClean="0"/>
              <a:t>‹#›</a:t>
            </a:fld>
            <a:endParaRPr lang="ru-RU"/>
          </a:p>
        </p:txBody>
      </p:sp>
    </p:spTree>
    <p:extLst>
      <p:ext uri="{BB962C8B-B14F-4D97-AF65-F5344CB8AC3E}">
        <p14:creationId xmlns:p14="http://schemas.microsoft.com/office/powerpoint/2010/main" val="177302507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02 options">
    <p:spTree>
      <p:nvGrpSpPr>
        <p:cNvPr id="1" name=""/>
        <p:cNvGrpSpPr/>
        <p:nvPr/>
      </p:nvGrpSpPr>
      <p:grpSpPr>
        <a:xfrm>
          <a:off x="0" y="0"/>
          <a:ext cx="0" cy="0"/>
          <a:chOff x="0" y="0"/>
          <a:chExt cx="0" cy="0"/>
        </a:xfrm>
      </p:grpSpPr>
      <p:sp>
        <p:nvSpPr>
          <p:cNvPr id="34" name="Text Placeholder 33"/>
          <p:cNvSpPr>
            <a:spLocks noGrp="1"/>
          </p:cNvSpPr>
          <p:nvPr>
            <p:ph type="body" sz="quarter" idx="11" hasCustomPrompt="1"/>
          </p:nvPr>
        </p:nvSpPr>
        <p:spPr>
          <a:xfrm>
            <a:off x="840105" y="3279774"/>
            <a:ext cx="2531746" cy="1558925"/>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37" name="Text Placeholder 36"/>
          <p:cNvSpPr>
            <a:spLocks noGrp="1"/>
          </p:cNvSpPr>
          <p:nvPr>
            <p:ph type="body" sz="quarter" idx="12" hasCustomPrompt="1"/>
          </p:nvPr>
        </p:nvSpPr>
        <p:spPr>
          <a:xfrm>
            <a:off x="8905875" y="2484438"/>
            <a:ext cx="2489516" cy="541338"/>
          </a:xfrm>
        </p:spPr>
        <p:txBody>
          <a:bodyPr>
            <a:noAutofit/>
          </a:bodyPr>
          <a:lstStyle>
            <a:lvl1pPr marL="0" indent="0" algn="r">
              <a:buNone/>
              <a:defRPr kumimoji="0" lang="en-US" sz="24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02</a:t>
            </a:r>
            <a:endParaRPr lang="ru-RU" dirty="0"/>
          </a:p>
        </p:txBody>
      </p:sp>
      <p:sp>
        <p:nvSpPr>
          <p:cNvPr id="44" name="Text Placeholder 33"/>
          <p:cNvSpPr>
            <a:spLocks noGrp="1"/>
          </p:cNvSpPr>
          <p:nvPr>
            <p:ph type="body" sz="quarter" idx="13" hasCustomPrompt="1"/>
          </p:nvPr>
        </p:nvSpPr>
        <p:spPr>
          <a:xfrm>
            <a:off x="8905875" y="3301998"/>
            <a:ext cx="2489516" cy="1558925"/>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45" name="Text Placeholder 36"/>
          <p:cNvSpPr>
            <a:spLocks noGrp="1"/>
          </p:cNvSpPr>
          <p:nvPr>
            <p:ph type="body" sz="quarter" idx="14" hasCustomPrompt="1"/>
          </p:nvPr>
        </p:nvSpPr>
        <p:spPr>
          <a:xfrm>
            <a:off x="840104" y="2490789"/>
            <a:ext cx="2531747" cy="541338"/>
          </a:xfrm>
        </p:spPr>
        <p:txBody>
          <a:bodyPr>
            <a:noAutofit/>
          </a:bodyPr>
          <a:lstStyle>
            <a:lvl1pPr marL="0" indent="0" algn="l">
              <a:buNone/>
              <a:defRPr kumimoji="0" lang="en-US" sz="24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Tree>
    <p:extLst>
      <p:ext uri="{BB962C8B-B14F-4D97-AF65-F5344CB8AC3E}">
        <p14:creationId xmlns:p14="http://schemas.microsoft.com/office/powerpoint/2010/main" val="2485861961"/>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04 options">
    <p:spTree>
      <p:nvGrpSpPr>
        <p:cNvPr id="1" name=""/>
        <p:cNvGrpSpPr/>
        <p:nvPr/>
      </p:nvGrpSpPr>
      <p:grpSpPr>
        <a:xfrm>
          <a:off x="0" y="0"/>
          <a:ext cx="0" cy="0"/>
          <a:chOff x="0" y="0"/>
          <a:chExt cx="0" cy="0"/>
        </a:xfrm>
      </p:grpSpPr>
      <p:sp>
        <p:nvSpPr>
          <p:cNvPr id="34" name="Text Placeholder 33"/>
          <p:cNvSpPr>
            <a:spLocks noGrp="1"/>
          </p:cNvSpPr>
          <p:nvPr>
            <p:ph type="body" sz="quarter" idx="11" hasCustomPrompt="1"/>
          </p:nvPr>
        </p:nvSpPr>
        <p:spPr>
          <a:xfrm>
            <a:off x="1106805" y="1274759"/>
            <a:ext cx="2531746"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a:t>
            </a:r>
          </a:p>
        </p:txBody>
      </p:sp>
      <p:sp>
        <p:nvSpPr>
          <p:cNvPr id="37" name="Text Placeholder 36"/>
          <p:cNvSpPr>
            <a:spLocks noGrp="1"/>
          </p:cNvSpPr>
          <p:nvPr>
            <p:ph type="body" sz="quarter" idx="12" hasCustomPrompt="1"/>
          </p:nvPr>
        </p:nvSpPr>
        <p:spPr>
          <a:xfrm>
            <a:off x="8905875" y="733421"/>
            <a:ext cx="2489516" cy="541338"/>
          </a:xfrm>
        </p:spPr>
        <p:txBody>
          <a:bodyPr>
            <a:noAutofit/>
          </a:bodyPr>
          <a:lstStyle>
            <a:lvl1pPr marL="0" indent="0" algn="r">
              <a:buNone/>
              <a:defRPr kumimoji="0" lang="en-US" sz="24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a:t>
            </a:r>
            <a:r>
              <a:rPr lang="ru-RU" dirty="0"/>
              <a:t>3</a:t>
            </a:r>
          </a:p>
        </p:txBody>
      </p:sp>
      <p:sp>
        <p:nvSpPr>
          <p:cNvPr id="44" name="Text Placeholder 33"/>
          <p:cNvSpPr>
            <a:spLocks noGrp="1"/>
          </p:cNvSpPr>
          <p:nvPr>
            <p:ph type="body" sz="quarter" idx="13" hasCustomPrompt="1"/>
          </p:nvPr>
        </p:nvSpPr>
        <p:spPr>
          <a:xfrm>
            <a:off x="8791575" y="1287459"/>
            <a:ext cx="26038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 tempor incididunt ut labore et dolore magna aliqua. </a:t>
            </a:r>
          </a:p>
        </p:txBody>
      </p:sp>
      <p:sp>
        <p:nvSpPr>
          <p:cNvPr id="45" name="Text Placeholder 36"/>
          <p:cNvSpPr>
            <a:spLocks noGrp="1"/>
          </p:cNvSpPr>
          <p:nvPr>
            <p:ph type="body" sz="quarter" idx="14" hasCustomPrompt="1"/>
          </p:nvPr>
        </p:nvSpPr>
        <p:spPr>
          <a:xfrm>
            <a:off x="1106804" y="733421"/>
            <a:ext cx="2531747" cy="541338"/>
          </a:xfrm>
        </p:spPr>
        <p:txBody>
          <a:bodyPr>
            <a:noAutofit/>
          </a:bodyPr>
          <a:lstStyle>
            <a:lvl1pPr marL="0" indent="0" algn="l">
              <a:buNone/>
              <a:defRPr kumimoji="0" lang="en-US" sz="24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10" name="Text Placeholder 33"/>
          <p:cNvSpPr>
            <a:spLocks noGrp="1"/>
          </p:cNvSpPr>
          <p:nvPr>
            <p:ph type="body" sz="quarter" idx="15" hasCustomPrompt="1"/>
          </p:nvPr>
        </p:nvSpPr>
        <p:spPr>
          <a:xfrm>
            <a:off x="1106805" y="5246684"/>
            <a:ext cx="2531746"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a:t>
            </a:r>
          </a:p>
        </p:txBody>
      </p:sp>
      <p:sp>
        <p:nvSpPr>
          <p:cNvPr id="11" name="Text Placeholder 36"/>
          <p:cNvSpPr>
            <a:spLocks noGrp="1"/>
          </p:cNvSpPr>
          <p:nvPr>
            <p:ph type="body" sz="quarter" idx="16" hasCustomPrompt="1"/>
          </p:nvPr>
        </p:nvSpPr>
        <p:spPr>
          <a:xfrm>
            <a:off x="1106804" y="4705346"/>
            <a:ext cx="2531747" cy="541338"/>
          </a:xfrm>
        </p:spPr>
        <p:txBody>
          <a:bodyPr>
            <a:noAutofit/>
          </a:bodyPr>
          <a:lstStyle>
            <a:lvl1pPr marL="0" indent="0" algn="l">
              <a:buNone/>
              <a:defRPr kumimoji="0" lang="en-US" sz="24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1</a:t>
            </a:r>
          </a:p>
        </p:txBody>
      </p:sp>
      <p:sp>
        <p:nvSpPr>
          <p:cNvPr id="12" name="Text Placeholder 36"/>
          <p:cNvSpPr>
            <a:spLocks noGrp="1"/>
          </p:cNvSpPr>
          <p:nvPr>
            <p:ph type="body" sz="quarter" idx="17" hasCustomPrompt="1"/>
          </p:nvPr>
        </p:nvSpPr>
        <p:spPr>
          <a:xfrm>
            <a:off x="8905875" y="4705346"/>
            <a:ext cx="2489516" cy="541338"/>
          </a:xfrm>
        </p:spPr>
        <p:txBody>
          <a:bodyPr>
            <a:noAutofit/>
          </a:bodyPr>
          <a:lstStyle>
            <a:lvl1pPr marL="0" indent="0" algn="r">
              <a:buNone/>
              <a:defRPr kumimoji="0" lang="en-US" sz="24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13" name="Text Placeholder 33"/>
          <p:cNvSpPr>
            <a:spLocks noGrp="1"/>
          </p:cNvSpPr>
          <p:nvPr>
            <p:ph type="body" sz="quarter" idx="18" hasCustomPrompt="1"/>
          </p:nvPr>
        </p:nvSpPr>
        <p:spPr>
          <a:xfrm>
            <a:off x="8791575" y="5259384"/>
            <a:ext cx="26038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 tempor incididunt ut labore et dolore magna aliqua. </a:t>
            </a:r>
          </a:p>
        </p:txBody>
      </p:sp>
    </p:spTree>
    <p:extLst>
      <p:ext uri="{BB962C8B-B14F-4D97-AF65-F5344CB8AC3E}">
        <p14:creationId xmlns:p14="http://schemas.microsoft.com/office/powerpoint/2010/main" val="3553440291"/>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05 options">
    <p:spTree>
      <p:nvGrpSpPr>
        <p:cNvPr id="1" name=""/>
        <p:cNvGrpSpPr/>
        <p:nvPr/>
      </p:nvGrpSpPr>
      <p:grpSpPr>
        <a:xfrm>
          <a:off x="0" y="0"/>
          <a:ext cx="0" cy="0"/>
          <a:chOff x="0" y="0"/>
          <a:chExt cx="0" cy="0"/>
        </a:xfrm>
      </p:grpSpPr>
      <p:pic>
        <p:nvPicPr>
          <p:cNvPr id="2" name="Picture 1" hidden="1"/>
          <p:cNvPicPr>
            <a:picLocks noChangeAspect="1"/>
          </p:cNvPicPr>
          <p:nvPr userDrawn="1"/>
        </p:nvPicPr>
        <p:blipFill>
          <a:blip r:embed="rId2"/>
          <a:stretch>
            <a:fillRect/>
          </a:stretch>
        </p:blipFill>
        <p:spPr>
          <a:xfrm>
            <a:off x="3018" y="2412"/>
            <a:ext cx="12188982" cy="6859156"/>
          </a:xfrm>
          <a:prstGeom prst="rect">
            <a:avLst/>
          </a:prstGeom>
        </p:spPr>
      </p:pic>
      <p:sp>
        <p:nvSpPr>
          <p:cNvPr id="10" name="Text Placeholder 33"/>
          <p:cNvSpPr>
            <a:spLocks noGrp="1"/>
          </p:cNvSpPr>
          <p:nvPr>
            <p:ph type="body" sz="quarter" idx="15" hasCustomPrompt="1"/>
          </p:nvPr>
        </p:nvSpPr>
        <p:spPr>
          <a:xfrm>
            <a:off x="1106803" y="5418134"/>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1" name="Text Placeholder 36"/>
          <p:cNvSpPr>
            <a:spLocks noGrp="1"/>
          </p:cNvSpPr>
          <p:nvPr>
            <p:ph type="body" sz="quarter" idx="16" hasCustomPrompt="1"/>
          </p:nvPr>
        </p:nvSpPr>
        <p:spPr>
          <a:xfrm>
            <a:off x="1106803" y="5035548"/>
            <a:ext cx="2226947" cy="541338"/>
          </a:xfrm>
        </p:spPr>
        <p:txBody>
          <a:bodyPr>
            <a:noAutofit/>
          </a:bodyPr>
          <a:lstStyle>
            <a:lvl1pPr marL="0" indent="0" algn="l">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1</a:t>
            </a:r>
          </a:p>
        </p:txBody>
      </p:sp>
      <p:sp>
        <p:nvSpPr>
          <p:cNvPr id="14" name="Text Placeholder 33"/>
          <p:cNvSpPr>
            <a:spLocks noGrp="1"/>
          </p:cNvSpPr>
          <p:nvPr>
            <p:ph type="body" sz="quarter" idx="19" hasCustomPrompt="1"/>
          </p:nvPr>
        </p:nvSpPr>
        <p:spPr>
          <a:xfrm>
            <a:off x="1011553" y="3433362"/>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5" name="Text Placeholder 36"/>
          <p:cNvSpPr>
            <a:spLocks noGrp="1"/>
          </p:cNvSpPr>
          <p:nvPr>
            <p:ph type="body" sz="quarter" idx="20" hasCustomPrompt="1"/>
          </p:nvPr>
        </p:nvSpPr>
        <p:spPr>
          <a:xfrm>
            <a:off x="1011553" y="3050776"/>
            <a:ext cx="2322197" cy="541338"/>
          </a:xfrm>
        </p:spPr>
        <p:txBody>
          <a:bodyPr>
            <a:noAutofit/>
          </a:bodyPr>
          <a:lstStyle>
            <a:lvl1pPr marL="0" indent="0" algn="l">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18" name="Text Placeholder 33"/>
          <p:cNvSpPr>
            <a:spLocks noGrp="1"/>
          </p:cNvSpPr>
          <p:nvPr>
            <p:ph type="body" sz="quarter" idx="21" hasCustomPrompt="1"/>
          </p:nvPr>
        </p:nvSpPr>
        <p:spPr>
          <a:xfrm>
            <a:off x="1478278" y="1405336"/>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9" name="Text Placeholder 36"/>
          <p:cNvSpPr>
            <a:spLocks noGrp="1"/>
          </p:cNvSpPr>
          <p:nvPr>
            <p:ph type="body" sz="quarter" idx="22" hasCustomPrompt="1"/>
          </p:nvPr>
        </p:nvSpPr>
        <p:spPr>
          <a:xfrm>
            <a:off x="1478278" y="1022750"/>
            <a:ext cx="2322197" cy="541338"/>
          </a:xfrm>
        </p:spPr>
        <p:txBody>
          <a:bodyPr>
            <a:noAutofit/>
          </a:bodyPr>
          <a:lstStyle>
            <a:lvl1pPr marL="0" indent="0" algn="l">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3</a:t>
            </a:r>
          </a:p>
        </p:txBody>
      </p:sp>
      <p:sp>
        <p:nvSpPr>
          <p:cNvPr id="20" name="Text Placeholder 36"/>
          <p:cNvSpPr>
            <a:spLocks noGrp="1"/>
          </p:cNvSpPr>
          <p:nvPr>
            <p:ph type="body" sz="quarter" idx="23" hasCustomPrompt="1"/>
          </p:nvPr>
        </p:nvSpPr>
        <p:spPr>
          <a:xfrm>
            <a:off x="9258299" y="3112687"/>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5</a:t>
            </a:r>
          </a:p>
        </p:txBody>
      </p:sp>
      <p:sp>
        <p:nvSpPr>
          <p:cNvPr id="21" name="Text Placeholder 33"/>
          <p:cNvSpPr>
            <a:spLocks noGrp="1"/>
          </p:cNvSpPr>
          <p:nvPr>
            <p:ph type="body" sz="quarter" idx="24" hasCustomPrompt="1"/>
          </p:nvPr>
        </p:nvSpPr>
        <p:spPr>
          <a:xfrm>
            <a:off x="9382125" y="3507973"/>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22" name="Text Placeholder 36"/>
          <p:cNvSpPr>
            <a:spLocks noGrp="1"/>
          </p:cNvSpPr>
          <p:nvPr>
            <p:ph type="body" sz="quarter" idx="25" hasCustomPrompt="1"/>
          </p:nvPr>
        </p:nvSpPr>
        <p:spPr>
          <a:xfrm>
            <a:off x="8848724" y="1022750"/>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23" name="Text Placeholder 33"/>
          <p:cNvSpPr>
            <a:spLocks noGrp="1"/>
          </p:cNvSpPr>
          <p:nvPr>
            <p:ph type="body" sz="quarter" idx="26" hasCustomPrompt="1"/>
          </p:nvPr>
        </p:nvSpPr>
        <p:spPr>
          <a:xfrm>
            <a:off x="8972550" y="1418036"/>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Tree>
    <p:extLst>
      <p:ext uri="{BB962C8B-B14F-4D97-AF65-F5344CB8AC3E}">
        <p14:creationId xmlns:p14="http://schemas.microsoft.com/office/powerpoint/2010/main" val="185552909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5 options">
    <p:spTree>
      <p:nvGrpSpPr>
        <p:cNvPr id="1" name=""/>
        <p:cNvGrpSpPr/>
        <p:nvPr/>
      </p:nvGrpSpPr>
      <p:grpSpPr>
        <a:xfrm>
          <a:off x="0" y="0"/>
          <a:ext cx="0" cy="0"/>
          <a:chOff x="0" y="0"/>
          <a:chExt cx="0" cy="0"/>
        </a:xfrm>
      </p:grpSpPr>
      <p:sp>
        <p:nvSpPr>
          <p:cNvPr id="12" name="Text Placeholder 11"/>
          <p:cNvSpPr>
            <a:spLocks noGrp="1"/>
          </p:cNvSpPr>
          <p:nvPr>
            <p:ph type="body" sz="quarter" idx="10" hasCustomPrompt="1"/>
          </p:nvPr>
        </p:nvSpPr>
        <p:spPr>
          <a:xfrm>
            <a:off x="2346065" y="580418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17" name="Text Placeholder 16"/>
          <p:cNvSpPr>
            <a:spLocks noGrp="1"/>
          </p:cNvSpPr>
          <p:nvPr>
            <p:ph type="body" sz="quarter" idx="14" hasCustomPrompt="1"/>
          </p:nvPr>
        </p:nvSpPr>
        <p:spPr>
          <a:xfrm>
            <a:off x="2392397" y="5426599"/>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RU" sz="1900" b="1" i="0" u="none" strike="noStrike" cap="none" normalizeH="0" baseline="0" dirty="0">
                <a:ln>
                  <a:noFill/>
                </a:ln>
                <a:solidFill>
                  <a:schemeClr val="tx1"/>
                </a:solidFill>
                <a:effectLst/>
                <a:latin typeface="Open Sans" panose="020B0606030504020204" pitchFamily="34" charset="0"/>
              </a:rPr>
              <a:t>CREATIVE</a:t>
            </a:r>
            <a:endParaRPr kumimoji="0" lang="ru-RU" altLang="ru-RU" sz="1800" b="0" i="0" u="none" strike="noStrike" cap="none" normalizeH="0" baseline="0" dirty="0">
              <a:ln>
                <a:noFill/>
              </a:ln>
              <a:solidFill>
                <a:schemeClr val="tx1"/>
              </a:solidFill>
              <a:effectLst/>
            </a:endParaRPr>
          </a:p>
        </p:txBody>
      </p:sp>
      <p:sp>
        <p:nvSpPr>
          <p:cNvPr id="11" name="Text Placeholder 11"/>
          <p:cNvSpPr>
            <a:spLocks noGrp="1"/>
          </p:cNvSpPr>
          <p:nvPr>
            <p:ph type="body" sz="quarter" idx="15" hasCustomPrompt="1"/>
          </p:nvPr>
        </p:nvSpPr>
        <p:spPr>
          <a:xfrm>
            <a:off x="5198561" y="5797655"/>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16" name="Text Placeholder 16"/>
          <p:cNvSpPr>
            <a:spLocks noGrp="1"/>
          </p:cNvSpPr>
          <p:nvPr>
            <p:ph type="body" sz="quarter" idx="16" hasCustomPrompt="1"/>
          </p:nvPr>
        </p:nvSpPr>
        <p:spPr>
          <a:xfrm>
            <a:off x="5244893" y="5426599"/>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RU" sz="1900" b="1" i="0" u="none" strike="noStrike" cap="none" normalizeH="0" baseline="0" dirty="0">
                <a:ln>
                  <a:noFill/>
                </a:ln>
                <a:solidFill>
                  <a:schemeClr val="tx1"/>
                </a:solidFill>
                <a:effectLst/>
                <a:latin typeface="Open Sans" panose="020B0606030504020204" pitchFamily="34" charset="0"/>
              </a:rPr>
              <a:t>GROWTH</a:t>
            </a:r>
            <a:endParaRPr kumimoji="0" lang="ru-RU" altLang="ru-RU" sz="1800" b="0" i="0" u="none" strike="noStrike" cap="none" normalizeH="0" baseline="0" dirty="0">
              <a:ln>
                <a:noFill/>
              </a:ln>
              <a:solidFill>
                <a:schemeClr val="tx1"/>
              </a:solidFill>
              <a:effectLst/>
            </a:endParaRPr>
          </a:p>
        </p:txBody>
      </p:sp>
      <p:sp>
        <p:nvSpPr>
          <p:cNvPr id="21" name="Text Placeholder 11"/>
          <p:cNvSpPr>
            <a:spLocks noGrp="1"/>
          </p:cNvSpPr>
          <p:nvPr>
            <p:ph type="body" sz="quarter" idx="17" hasCustomPrompt="1"/>
          </p:nvPr>
        </p:nvSpPr>
        <p:spPr>
          <a:xfrm>
            <a:off x="8051057" y="580418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22" name="Text Placeholder 16"/>
          <p:cNvSpPr>
            <a:spLocks noGrp="1"/>
          </p:cNvSpPr>
          <p:nvPr>
            <p:ph type="body" sz="quarter" idx="18" hasCustomPrompt="1"/>
          </p:nvPr>
        </p:nvSpPr>
        <p:spPr>
          <a:xfrm>
            <a:off x="8097390" y="5426599"/>
            <a:ext cx="1728600"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RU" sz="1900" b="1" i="0" u="none" strike="noStrike" cap="none" normalizeH="0" baseline="0" dirty="0">
                <a:ln>
                  <a:noFill/>
                </a:ln>
                <a:solidFill>
                  <a:schemeClr val="tx1"/>
                </a:solidFill>
                <a:effectLst/>
                <a:latin typeface="Open Sans" panose="020B0606030504020204" pitchFamily="34" charset="0"/>
              </a:rPr>
              <a:t>BUSINESS</a:t>
            </a:r>
            <a:endParaRPr kumimoji="0" lang="ru-RU" altLang="ru-RU" sz="1800" b="0" i="0" u="none" strike="noStrike" cap="none" normalizeH="0" baseline="0" dirty="0">
              <a:ln>
                <a:noFill/>
              </a:ln>
              <a:solidFill>
                <a:schemeClr val="tx1"/>
              </a:solidFill>
              <a:effectLst/>
            </a:endParaRPr>
          </a:p>
        </p:txBody>
      </p:sp>
      <p:sp>
        <p:nvSpPr>
          <p:cNvPr id="23" name="Text Placeholder 11"/>
          <p:cNvSpPr>
            <a:spLocks noGrp="1"/>
          </p:cNvSpPr>
          <p:nvPr>
            <p:ph type="body" sz="quarter" idx="19" hasCustomPrompt="1"/>
          </p:nvPr>
        </p:nvSpPr>
        <p:spPr>
          <a:xfrm>
            <a:off x="3796138" y="101882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24" name="Text Placeholder 16"/>
          <p:cNvSpPr>
            <a:spLocks noGrp="1"/>
          </p:cNvSpPr>
          <p:nvPr>
            <p:ph type="body" sz="quarter" idx="20" hasCustomPrompt="1"/>
          </p:nvPr>
        </p:nvSpPr>
        <p:spPr>
          <a:xfrm>
            <a:off x="3728513" y="641239"/>
            <a:ext cx="1956514"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RU" sz="1900" b="1" i="0" u="none" strike="noStrike" cap="none" normalizeH="0" baseline="0" dirty="0">
                <a:ln>
                  <a:noFill/>
                </a:ln>
                <a:solidFill>
                  <a:schemeClr val="tx1"/>
                </a:solidFill>
                <a:effectLst/>
                <a:latin typeface="Open Sans" panose="020B0606030504020204" pitchFamily="34" charset="0"/>
              </a:rPr>
              <a:t>MANAGEMENT</a:t>
            </a:r>
            <a:endParaRPr kumimoji="0" lang="ru-RU" altLang="ru-RU" sz="1800" b="0" i="0" u="none" strike="noStrike" cap="none" normalizeH="0" baseline="0" dirty="0">
              <a:ln>
                <a:noFill/>
              </a:ln>
              <a:solidFill>
                <a:schemeClr val="tx1"/>
              </a:solidFill>
              <a:effectLst/>
            </a:endParaRPr>
          </a:p>
        </p:txBody>
      </p:sp>
      <p:sp>
        <p:nvSpPr>
          <p:cNvPr id="25" name="Text Placeholder 11"/>
          <p:cNvSpPr>
            <a:spLocks noGrp="1"/>
          </p:cNvSpPr>
          <p:nvPr>
            <p:ph type="body" sz="quarter" idx="21" hasCustomPrompt="1"/>
          </p:nvPr>
        </p:nvSpPr>
        <p:spPr>
          <a:xfrm>
            <a:off x="7140425" y="101882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26" name="Text Placeholder 16"/>
          <p:cNvSpPr>
            <a:spLocks noGrp="1"/>
          </p:cNvSpPr>
          <p:nvPr>
            <p:ph type="body" sz="quarter" idx="22" hasCustomPrompt="1"/>
          </p:nvPr>
        </p:nvSpPr>
        <p:spPr>
          <a:xfrm>
            <a:off x="7072800" y="641239"/>
            <a:ext cx="1956514" cy="377588"/>
          </a:xfrm>
        </p:spPr>
        <p:txBody>
          <a:bodyPr>
            <a:normAutofit/>
          </a:bodyPr>
          <a:lstStyle>
            <a:lvl1pPr marL="0" marR="0" indent="0" algn="ctr" defTabSz="914400" rtl="0" eaLnBrk="0" fontAlgn="base" latinLnBrk="0" hangingPunct="0">
              <a:lnSpc>
                <a:spcPct val="100000"/>
              </a:lnSpc>
              <a:spcBef>
                <a:spcPct val="0"/>
              </a:spcBef>
              <a:spcAft>
                <a:spcPct val="0"/>
              </a:spcAft>
              <a:buClrTx/>
              <a:buSzTx/>
              <a:buFontTx/>
              <a:buNone/>
              <a:tabLst/>
              <a:defRPr kumimoji="0" lang="ru-RU" sz="1900" b="1" i="0" u="none" strike="noStrike" kern="1200" cap="none" normalizeH="0" baseline="0" dirty="0">
                <a:ln>
                  <a:noFill/>
                </a:ln>
                <a:solidFill>
                  <a:schemeClr val="tx1"/>
                </a:solidFill>
                <a:effectLst/>
                <a:latin typeface="Open Sans" panose="020B0606030504020204" pitchFamily="34" charset="0"/>
                <a:ea typeface="+mn-ea"/>
                <a:cs typeface="+mn-cs"/>
              </a:defRPr>
            </a:lvl1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altLang="ru-RU" sz="1900" b="1" i="0" u="none" strike="noStrike" cap="none" normalizeH="0" baseline="0" dirty="0">
                <a:ln>
                  <a:noFill/>
                </a:ln>
                <a:solidFill>
                  <a:schemeClr val="tx1"/>
                </a:solidFill>
                <a:effectLst/>
                <a:latin typeface="Open Sans" panose="020B0606030504020204" pitchFamily="34" charset="0"/>
              </a:rPr>
              <a:t>TEAMWORK</a:t>
            </a:r>
            <a:endParaRPr kumimoji="0" lang="ru-RU" altLang="ru-RU" sz="1800" b="0" i="0" u="none" strike="noStrike" cap="none" normalizeH="0" baseline="0" dirty="0">
              <a:ln>
                <a:noFill/>
              </a:ln>
              <a:solidFill>
                <a:schemeClr val="tx1"/>
              </a:solidFill>
              <a:effectLst/>
            </a:endParaRPr>
          </a:p>
        </p:txBody>
      </p:sp>
    </p:spTree>
    <p:extLst>
      <p:ext uri="{BB962C8B-B14F-4D97-AF65-F5344CB8AC3E}">
        <p14:creationId xmlns:p14="http://schemas.microsoft.com/office/powerpoint/2010/main" val="192439207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06 options">
    <p:spTree>
      <p:nvGrpSpPr>
        <p:cNvPr id="1" name=""/>
        <p:cNvGrpSpPr/>
        <p:nvPr/>
      </p:nvGrpSpPr>
      <p:grpSpPr>
        <a:xfrm>
          <a:off x="0" y="0"/>
          <a:ext cx="0" cy="0"/>
          <a:chOff x="0" y="0"/>
          <a:chExt cx="0" cy="0"/>
        </a:xfrm>
      </p:grpSpPr>
      <p:pic>
        <p:nvPicPr>
          <p:cNvPr id="2" name="Picture 1" hidden="1"/>
          <p:cNvPicPr>
            <a:picLocks noChangeAspect="1"/>
          </p:cNvPicPr>
          <p:nvPr userDrawn="1"/>
        </p:nvPicPr>
        <p:blipFill>
          <a:blip r:embed="rId2"/>
          <a:stretch>
            <a:fillRect/>
          </a:stretch>
        </p:blipFill>
        <p:spPr>
          <a:xfrm>
            <a:off x="3018" y="2412"/>
            <a:ext cx="12188982" cy="6859156"/>
          </a:xfrm>
          <a:prstGeom prst="rect">
            <a:avLst/>
          </a:prstGeom>
        </p:spPr>
      </p:pic>
      <p:sp>
        <p:nvSpPr>
          <p:cNvPr id="10" name="Text Placeholder 33"/>
          <p:cNvSpPr>
            <a:spLocks noGrp="1"/>
          </p:cNvSpPr>
          <p:nvPr>
            <p:ph type="body" sz="quarter" idx="15" hasCustomPrompt="1"/>
          </p:nvPr>
        </p:nvSpPr>
        <p:spPr>
          <a:xfrm>
            <a:off x="1478278" y="5418134"/>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1" name="Text Placeholder 36"/>
          <p:cNvSpPr>
            <a:spLocks noGrp="1"/>
          </p:cNvSpPr>
          <p:nvPr>
            <p:ph type="body" sz="quarter" idx="16" hasCustomPrompt="1"/>
          </p:nvPr>
        </p:nvSpPr>
        <p:spPr>
          <a:xfrm>
            <a:off x="1478278" y="5035548"/>
            <a:ext cx="2226947" cy="541338"/>
          </a:xfrm>
        </p:spPr>
        <p:txBody>
          <a:bodyPr>
            <a:noAutofit/>
          </a:bodyPr>
          <a:lstStyle>
            <a:lvl1pPr marL="0" indent="0" algn="l">
              <a:buNone/>
              <a:defRPr kumimoji="0" lang="en-US" sz="20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
        <p:nvSpPr>
          <p:cNvPr id="14" name="Text Placeholder 33"/>
          <p:cNvSpPr>
            <a:spLocks noGrp="1"/>
          </p:cNvSpPr>
          <p:nvPr>
            <p:ph type="body" sz="quarter" idx="19" hasCustomPrompt="1"/>
          </p:nvPr>
        </p:nvSpPr>
        <p:spPr>
          <a:xfrm>
            <a:off x="1011553" y="3433362"/>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5" name="Text Placeholder 36"/>
          <p:cNvSpPr>
            <a:spLocks noGrp="1"/>
          </p:cNvSpPr>
          <p:nvPr>
            <p:ph type="body" sz="quarter" idx="20" hasCustomPrompt="1"/>
          </p:nvPr>
        </p:nvSpPr>
        <p:spPr>
          <a:xfrm>
            <a:off x="1011553" y="3050776"/>
            <a:ext cx="2322197" cy="541338"/>
          </a:xfrm>
        </p:spPr>
        <p:txBody>
          <a:bodyPr>
            <a:noAutofit/>
          </a:bodyPr>
          <a:lstStyle>
            <a:lvl1pPr marL="0" indent="0" algn="l">
              <a:buNone/>
              <a:defRPr kumimoji="0" lang="en-US" sz="20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18" name="Text Placeholder 33"/>
          <p:cNvSpPr>
            <a:spLocks noGrp="1"/>
          </p:cNvSpPr>
          <p:nvPr>
            <p:ph type="body" sz="quarter" idx="21" hasCustomPrompt="1"/>
          </p:nvPr>
        </p:nvSpPr>
        <p:spPr>
          <a:xfrm>
            <a:off x="1478278" y="1405336"/>
            <a:ext cx="2074545"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a:t>
            </a:r>
          </a:p>
        </p:txBody>
      </p:sp>
      <p:sp>
        <p:nvSpPr>
          <p:cNvPr id="19" name="Text Placeholder 36"/>
          <p:cNvSpPr>
            <a:spLocks noGrp="1"/>
          </p:cNvSpPr>
          <p:nvPr>
            <p:ph type="body" sz="quarter" idx="22" hasCustomPrompt="1"/>
          </p:nvPr>
        </p:nvSpPr>
        <p:spPr>
          <a:xfrm>
            <a:off x="1478278" y="1022750"/>
            <a:ext cx="2322197" cy="541338"/>
          </a:xfrm>
        </p:spPr>
        <p:txBody>
          <a:bodyPr>
            <a:noAutofit/>
          </a:bodyPr>
          <a:lstStyle>
            <a:lvl1pPr marL="0" indent="0" algn="l">
              <a:buNone/>
              <a:defRPr kumimoji="0" lang="en-US" sz="20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
        <p:nvSpPr>
          <p:cNvPr id="20" name="Text Placeholder 36"/>
          <p:cNvSpPr>
            <a:spLocks noGrp="1"/>
          </p:cNvSpPr>
          <p:nvPr>
            <p:ph type="body" sz="quarter" idx="23" hasCustomPrompt="1"/>
          </p:nvPr>
        </p:nvSpPr>
        <p:spPr>
          <a:xfrm>
            <a:off x="9258299" y="3112687"/>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5</a:t>
            </a:r>
          </a:p>
        </p:txBody>
      </p:sp>
      <p:sp>
        <p:nvSpPr>
          <p:cNvPr id="21" name="Text Placeholder 33"/>
          <p:cNvSpPr>
            <a:spLocks noGrp="1"/>
          </p:cNvSpPr>
          <p:nvPr>
            <p:ph type="body" sz="quarter" idx="24" hasCustomPrompt="1"/>
          </p:nvPr>
        </p:nvSpPr>
        <p:spPr>
          <a:xfrm>
            <a:off x="9382125" y="3507973"/>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22" name="Text Placeholder 36"/>
          <p:cNvSpPr>
            <a:spLocks noGrp="1"/>
          </p:cNvSpPr>
          <p:nvPr>
            <p:ph type="body" sz="quarter" idx="25" hasCustomPrompt="1"/>
          </p:nvPr>
        </p:nvSpPr>
        <p:spPr>
          <a:xfrm>
            <a:off x="8848724" y="1022750"/>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4"/>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23" name="Text Placeholder 33"/>
          <p:cNvSpPr>
            <a:spLocks noGrp="1"/>
          </p:cNvSpPr>
          <p:nvPr>
            <p:ph type="body" sz="quarter" idx="26" hasCustomPrompt="1"/>
          </p:nvPr>
        </p:nvSpPr>
        <p:spPr>
          <a:xfrm>
            <a:off x="8972550" y="1418036"/>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
        <p:nvSpPr>
          <p:cNvPr id="13" name="Text Placeholder 36"/>
          <p:cNvSpPr>
            <a:spLocks noGrp="1"/>
          </p:cNvSpPr>
          <p:nvPr>
            <p:ph type="body" sz="quarter" idx="27" hasCustomPrompt="1"/>
          </p:nvPr>
        </p:nvSpPr>
        <p:spPr>
          <a:xfrm>
            <a:off x="8848724" y="5087938"/>
            <a:ext cx="1889441" cy="541338"/>
          </a:xfrm>
        </p:spPr>
        <p:txBody>
          <a:bodyPr>
            <a:noAutofit/>
          </a:bodyPr>
          <a:lstStyle>
            <a:lvl1pPr marL="0" indent="0" algn="r">
              <a:buNone/>
              <a:defRPr kumimoji="0" lang="en-US" sz="2000" b="1" i="0" u="none" strike="noStrike" kern="1200" cap="none" normalizeH="0" baseline="0" dirty="0" smtClean="0">
                <a:ln>
                  <a:noFill/>
                </a:ln>
                <a:solidFill>
                  <a:schemeClr val="accent6"/>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06</a:t>
            </a:r>
            <a:endParaRPr lang="ru-RU" dirty="0"/>
          </a:p>
        </p:txBody>
      </p:sp>
      <p:sp>
        <p:nvSpPr>
          <p:cNvPr id="16" name="Text Placeholder 33"/>
          <p:cNvSpPr>
            <a:spLocks noGrp="1"/>
          </p:cNvSpPr>
          <p:nvPr>
            <p:ph type="body" sz="quarter" idx="28" hasCustomPrompt="1"/>
          </p:nvPr>
        </p:nvSpPr>
        <p:spPr>
          <a:xfrm>
            <a:off x="8972550" y="5483224"/>
            <a:ext cx="17656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a:t>
            </a:r>
          </a:p>
        </p:txBody>
      </p:sp>
    </p:spTree>
    <p:extLst>
      <p:ext uri="{BB962C8B-B14F-4D97-AF65-F5344CB8AC3E}">
        <p14:creationId xmlns:p14="http://schemas.microsoft.com/office/powerpoint/2010/main" val="206059365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08 options">
    <p:spTree>
      <p:nvGrpSpPr>
        <p:cNvPr id="1" name=""/>
        <p:cNvGrpSpPr/>
        <p:nvPr/>
      </p:nvGrpSpPr>
      <p:grpSpPr>
        <a:xfrm>
          <a:off x="0" y="0"/>
          <a:ext cx="0" cy="0"/>
          <a:chOff x="0" y="0"/>
          <a:chExt cx="0" cy="0"/>
        </a:xfrm>
      </p:grpSpPr>
      <p:sp>
        <p:nvSpPr>
          <p:cNvPr id="10" name="Text Placeholder 33"/>
          <p:cNvSpPr>
            <a:spLocks noGrp="1"/>
          </p:cNvSpPr>
          <p:nvPr>
            <p:ph type="body" sz="quarter" idx="15" hasCustomPrompt="1"/>
          </p:nvPr>
        </p:nvSpPr>
        <p:spPr>
          <a:xfrm>
            <a:off x="1592579" y="5462584"/>
            <a:ext cx="1741172" cy="858842"/>
          </a:xfr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11" name="Text Placeholder 36"/>
          <p:cNvSpPr>
            <a:spLocks noGrp="1"/>
          </p:cNvSpPr>
          <p:nvPr>
            <p:ph type="body" sz="quarter" idx="16" hasCustomPrompt="1"/>
          </p:nvPr>
        </p:nvSpPr>
        <p:spPr>
          <a:xfrm>
            <a:off x="1592580" y="5191915"/>
            <a:ext cx="1741172" cy="270669"/>
          </a:xfrm>
        </p:spPr>
        <p:txBody>
          <a:bodyPr>
            <a:noAutofit/>
          </a:bodyPr>
          <a:lstStyle>
            <a:lvl1pPr marL="0" indent="0" algn="l">
              <a:buNone/>
              <a:defRPr kumimoji="0" lang="en-US" sz="16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uk-UA" dirty="0"/>
              <a:t>4</a:t>
            </a:r>
            <a:endParaRPr lang="ru-RU" dirty="0"/>
          </a:p>
        </p:txBody>
      </p:sp>
      <p:sp>
        <p:nvSpPr>
          <p:cNvPr id="26" name="Text Placeholder 33"/>
          <p:cNvSpPr>
            <a:spLocks noGrp="1"/>
          </p:cNvSpPr>
          <p:nvPr>
            <p:ph type="body" sz="quarter" idx="17" hasCustomPrompt="1"/>
          </p:nvPr>
        </p:nvSpPr>
        <p:spPr>
          <a:xfrm>
            <a:off x="1141729" y="4027484"/>
            <a:ext cx="1741172" cy="858842"/>
          </a:xfr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27" name="Text Placeholder 36"/>
          <p:cNvSpPr>
            <a:spLocks noGrp="1"/>
          </p:cNvSpPr>
          <p:nvPr>
            <p:ph type="body" sz="quarter" idx="18" hasCustomPrompt="1"/>
          </p:nvPr>
        </p:nvSpPr>
        <p:spPr>
          <a:xfrm>
            <a:off x="1141730" y="3756815"/>
            <a:ext cx="1741172" cy="270669"/>
          </a:xfrm>
        </p:spPr>
        <p:txBody>
          <a:bodyPr>
            <a:noAutofit/>
          </a:bodyPr>
          <a:lstStyle>
            <a:lvl1pPr marL="0" indent="0" algn="l">
              <a:buNone/>
              <a:defRPr kumimoji="0" lang="en-US" sz="16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
        <p:nvSpPr>
          <p:cNvPr id="28" name="Text Placeholder 33"/>
          <p:cNvSpPr>
            <a:spLocks noGrp="1"/>
          </p:cNvSpPr>
          <p:nvPr>
            <p:ph type="body" sz="quarter" idx="19" hasCustomPrompt="1"/>
          </p:nvPr>
        </p:nvSpPr>
        <p:spPr>
          <a:xfrm>
            <a:off x="1141729" y="2586034"/>
            <a:ext cx="1741172" cy="858842"/>
          </a:xfr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29" name="Text Placeholder 36"/>
          <p:cNvSpPr>
            <a:spLocks noGrp="1"/>
          </p:cNvSpPr>
          <p:nvPr>
            <p:ph type="body" sz="quarter" idx="20" hasCustomPrompt="1"/>
          </p:nvPr>
        </p:nvSpPr>
        <p:spPr>
          <a:xfrm>
            <a:off x="1141730" y="2315365"/>
            <a:ext cx="1741172" cy="270669"/>
          </a:xfrm>
        </p:spPr>
        <p:txBody>
          <a:bodyPr>
            <a:noAutofit/>
          </a:bodyPr>
          <a:lstStyle>
            <a:lvl1pPr marL="0" indent="0" algn="l">
              <a:buNone/>
              <a:defRPr kumimoji="0" lang="en-US" sz="16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a:t>
            </a:r>
            <a:r>
              <a:rPr lang="uk-UA" dirty="0"/>
              <a:t>02</a:t>
            </a:r>
            <a:endParaRPr lang="ru-RU" dirty="0"/>
          </a:p>
        </p:txBody>
      </p:sp>
      <p:sp>
        <p:nvSpPr>
          <p:cNvPr id="30" name="Text Placeholder 33"/>
          <p:cNvSpPr>
            <a:spLocks noGrp="1"/>
          </p:cNvSpPr>
          <p:nvPr>
            <p:ph type="body" sz="quarter" idx="21" hasCustomPrompt="1"/>
          </p:nvPr>
        </p:nvSpPr>
        <p:spPr>
          <a:xfrm>
            <a:off x="8968276" y="1129643"/>
            <a:ext cx="1741172" cy="858842"/>
          </a:xfrm>
        </p:spPr>
        <p:txBody>
          <a:bodyPr>
            <a:noAutofit/>
          </a:bodyPr>
          <a:lstStyle>
            <a:lvl1pPr marL="0" indent="0" algn="r">
              <a:buNone/>
              <a:defRPr sz="1100">
                <a:solidFill>
                  <a:schemeClr val="tx1"/>
                </a:solidFill>
              </a:defRPr>
            </a:lvl1pPr>
          </a:lstStyle>
          <a:p>
            <a:pPr lvl="0"/>
            <a:r>
              <a:rPr lang="en-US" dirty="0"/>
              <a:t>Lorem ipsum dolor sit amet, consectetur adipiscing elit, sed do eiusmod tempor</a:t>
            </a:r>
          </a:p>
        </p:txBody>
      </p:sp>
      <p:sp>
        <p:nvSpPr>
          <p:cNvPr id="31" name="Text Placeholder 36"/>
          <p:cNvSpPr>
            <a:spLocks noGrp="1"/>
          </p:cNvSpPr>
          <p:nvPr>
            <p:ph type="body" sz="quarter" idx="22" hasCustomPrompt="1"/>
          </p:nvPr>
        </p:nvSpPr>
        <p:spPr>
          <a:xfrm>
            <a:off x="8968277" y="858974"/>
            <a:ext cx="1741172" cy="270669"/>
          </a:xfrm>
        </p:spPr>
        <p:txBody>
          <a:bodyPr>
            <a:noAutofit/>
          </a:bodyPr>
          <a:lstStyle>
            <a:lvl1pPr marL="0" indent="0" algn="r">
              <a:buNone/>
              <a:defRPr kumimoji="0" lang="en-US" sz="16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uk-UA" dirty="0"/>
              <a:t>5</a:t>
            </a:r>
            <a:endParaRPr lang="ru-RU" dirty="0"/>
          </a:p>
        </p:txBody>
      </p:sp>
      <p:sp>
        <p:nvSpPr>
          <p:cNvPr id="32" name="Text Placeholder 33"/>
          <p:cNvSpPr>
            <a:spLocks noGrp="1"/>
          </p:cNvSpPr>
          <p:nvPr>
            <p:ph type="body" sz="quarter" idx="23" hasCustomPrompt="1"/>
          </p:nvPr>
        </p:nvSpPr>
        <p:spPr>
          <a:xfrm>
            <a:off x="9388013" y="2572606"/>
            <a:ext cx="1741172" cy="858842"/>
          </a:xfrm>
        </p:spPr>
        <p:txBody>
          <a:bodyPr>
            <a:noAutofit/>
          </a:bodyPr>
          <a:lstStyle>
            <a:lvl1pPr marL="0" indent="0" algn="r">
              <a:buNone/>
              <a:defRPr sz="1100">
                <a:solidFill>
                  <a:schemeClr val="tx1"/>
                </a:solidFill>
              </a:defRPr>
            </a:lvl1pPr>
          </a:lstStyle>
          <a:p>
            <a:pPr lvl="0"/>
            <a:r>
              <a:rPr lang="en-US" dirty="0"/>
              <a:t>Lorem ipsum dolor sit amet, consectetur adipiscing elit, sed do eiusmod tempor</a:t>
            </a:r>
          </a:p>
        </p:txBody>
      </p:sp>
      <p:sp>
        <p:nvSpPr>
          <p:cNvPr id="33" name="Text Placeholder 36"/>
          <p:cNvSpPr>
            <a:spLocks noGrp="1"/>
          </p:cNvSpPr>
          <p:nvPr>
            <p:ph type="body" sz="quarter" idx="24" hasCustomPrompt="1"/>
          </p:nvPr>
        </p:nvSpPr>
        <p:spPr>
          <a:xfrm>
            <a:off x="9388014" y="2301937"/>
            <a:ext cx="1741172" cy="270669"/>
          </a:xfrm>
        </p:spPr>
        <p:txBody>
          <a:bodyPr>
            <a:noAutofit/>
          </a:bodyPr>
          <a:lstStyle>
            <a:lvl1pPr marL="0" indent="0" algn="r">
              <a:buNone/>
              <a:defRPr kumimoji="0" lang="en-US" sz="1600" b="1" i="0" u="none" strike="noStrike" kern="1200" cap="none" normalizeH="0" baseline="0" dirty="0" smtClean="0">
                <a:ln>
                  <a:noFill/>
                </a:ln>
                <a:solidFill>
                  <a:schemeClr val="accent2"/>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uk-UA" dirty="0"/>
              <a:t>6</a:t>
            </a:r>
            <a:endParaRPr lang="ru-RU" dirty="0"/>
          </a:p>
        </p:txBody>
      </p:sp>
      <p:sp>
        <p:nvSpPr>
          <p:cNvPr id="34" name="Text Placeholder 33"/>
          <p:cNvSpPr>
            <a:spLocks noGrp="1"/>
          </p:cNvSpPr>
          <p:nvPr>
            <p:ph type="body" sz="quarter" idx="25" hasCustomPrompt="1"/>
          </p:nvPr>
        </p:nvSpPr>
        <p:spPr>
          <a:xfrm>
            <a:off x="8968276" y="5462584"/>
            <a:ext cx="1741172" cy="858842"/>
          </a:xfrm>
        </p:spPr>
        <p:txBody>
          <a:bodyPr>
            <a:noAutofit/>
          </a:bodyPr>
          <a:lstStyle>
            <a:lvl1pPr marL="0" indent="0" algn="r">
              <a:buNone/>
              <a:defRPr sz="1100">
                <a:solidFill>
                  <a:schemeClr val="tx1"/>
                </a:solidFill>
              </a:defRPr>
            </a:lvl1pPr>
          </a:lstStyle>
          <a:p>
            <a:pPr lvl="0"/>
            <a:r>
              <a:rPr lang="en-US" dirty="0"/>
              <a:t>Lorem ipsum dolor sit amet, consectetur adipiscing elit, sed do eiusmod tempor</a:t>
            </a:r>
          </a:p>
        </p:txBody>
      </p:sp>
      <p:sp>
        <p:nvSpPr>
          <p:cNvPr id="35" name="Text Placeholder 36"/>
          <p:cNvSpPr>
            <a:spLocks noGrp="1"/>
          </p:cNvSpPr>
          <p:nvPr>
            <p:ph type="body" sz="quarter" idx="26" hasCustomPrompt="1"/>
          </p:nvPr>
        </p:nvSpPr>
        <p:spPr>
          <a:xfrm>
            <a:off x="8968277" y="5191915"/>
            <a:ext cx="1741172" cy="270669"/>
          </a:xfrm>
        </p:spPr>
        <p:txBody>
          <a:bodyPr>
            <a:noAutofit/>
          </a:bodyPr>
          <a:lstStyle>
            <a:lvl1pPr marL="0" indent="0" algn="r">
              <a:buNone/>
              <a:defRPr kumimoji="0" lang="en-US" sz="16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uk-UA" dirty="0"/>
              <a:t>7</a:t>
            </a:r>
            <a:endParaRPr lang="ru-RU" dirty="0"/>
          </a:p>
        </p:txBody>
      </p:sp>
      <p:sp>
        <p:nvSpPr>
          <p:cNvPr id="36" name="Text Placeholder 33"/>
          <p:cNvSpPr>
            <a:spLocks noGrp="1"/>
          </p:cNvSpPr>
          <p:nvPr>
            <p:ph type="body" sz="quarter" idx="27" hasCustomPrompt="1"/>
          </p:nvPr>
        </p:nvSpPr>
        <p:spPr>
          <a:xfrm>
            <a:off x="1592579" y="1129643"/>
            <a:ext cx="1741172" cy="858842"/>
          </a:xfr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37" name="Text Placeholder 36"/>
          <p:cNvSpPr>
            <a:spLocks noGrp="1"/>
          </p:cNvSpPr>
          <p:nvPr>
            <p:ph type="body" sz="quarter" idx="28" hasCustomPrompt="1"/>
          </p:nvPr>
        </p:nvSpPr>
        <p:spPr>
          <a:xfrm>
            <a:off x="1592580" y="858974"/>
            <a:ext cx="1741172" cy="270669"/>
          </a:xfrm>
        </p:spPr>
        <p:txBody>
          <a:bodyPr>
            <a:noAutofit/>
          </a:bodyPr>
          <a:lstStyle>
            <a:lvl1pPr marL="0" indent="0" algn="l">
              <a:buNone/>
              <a:defRPr kumimoji="0" lang="en-US" sz="16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a:t>
            </a:r>
            <a:r>
              <a:rPr lang="uk-UA" dirty="0"/>
              <a:t>01</a:t>
            </a:r>
            <a:endParaRPr lang="ru-RU" dirty="0"/>
          </a:p>
        </p:txBody>
      </p:sp>
      <p:sp>
        <p:nvSpPr>
          <p:cNvPr id="16" name="Text Placeholder 33"/>
          <p:cNvSpPr>
            <a:spLocks noGrp="1"/>
          </p:cNvSpPr>
          <p:nvPr>
            <p:ph type="body" sz="quarter" idx="29" hasCustomPrompt="1"/>
          </p:nvPr>
        </p:nvSpPr>
        <p:spPr>
          <a:xfrm>
            <a:off x="9388013" y="3972786"/>
            <a:ext cx="1741172" cy="858842"/>
          </a:xfrm>
        </p:spPr>
        <p:txBody>
          <a:bodyPr>
            <a:noAutofit/>
          </a:bodyPr>
          <a:lstStyle>
            <a:lvl1pPr marL="0" indent="0" algn="r">
              <a:buNone/>
              <a:defRPr sz="1100">
                <a:solidFill>
                  <a:schemeClr val="tx1"/>
                </a:solidFill>
              </a:defRPr>
            </a:lvl1pPr>
          </a:lstStyle>
          <a:p>
            <a:pPr lvl="0"/>
            <a:r>
              <a:rPr lang="en-US" dirty="0"/>
              <a:t>Lorem ipsum dolor sit amet, consectetur adipiscing elit, sed do eiusmod tempor</a:t>
            </a:r>
          </a:p>
        </p:txBody>
      </p:sp>
      <p:sp>
        <p:nvSpPr>
          <p:cNvPr id="17" name="Text Placeholder 36"/>
          <p:cNvSpPr>
            <a:spLocks noGrp="1"/>
          </p:cNvSpPr>
          <p:nvPr>
            <p:ph type="body" sz="quarter" idx="30" hasCustomPrompt="1"/>
          </p:nvPr>
        </p:nvSpPr>
        <p:spPr>
          <a:xfrm>
            <a:off x="9388014" y="3702117"/>
            <a:ext cx="1741172" cy="270669"/>
          </a:xfrm>
        </p:spPr>
        <p:txBody>
          <a:bodyPr>
            <a:noAutofit/>
          </a:bodyPr>
          <a:lstStyle>
            <a:lvl1pPr marL="0" indent="0" algn="r">
              <a:buNone/>
              <a:defRPr kumimoji="0" lang="en-US" sz="16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uk-UA" dirty="0"/>
              <a:t>7</a:t>
            </a:r>
            <a:endParaRPr lang="ru-RU" dirty="0"/>
          </a:p>
        </p:txBody>
      </p:sp>
    </p:spTree>
    <p:extLst>
      <p:ext uri="{BB962C8B-B14F-4D97-AF65-F5344CB8AC3E}">
        <p14:creationId xmlns:p14="http://schemas.microsoft.com/office/powerpoint/2010/main" val="61954844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05 Options">
    <p:spTree>
      <p:nvGrpSpPr>
        <p:cNvPr id="1" name=""/>
        <p:cNvGrpSpPr/>
        <p:nvPr/>
      </p:nvGrpSpPr>
      <p:grpSpPr>
        <a:xfrm>
          <a:off x="0" y="0"/>
          <a:ext cx="0" cy="0"/>
          <a:chOff x="0" y="0"/>
          <a:chExt cx="0" cy="0"/>
        </a:xfrm>
      </p:grpSpPr>
      <p:sp>
        <p:nvSpPr>
          <p:cNvPr id="7" name="Text Placeholder 33"/>
          <p:cNvSpPr>
            <a:spLocks noGrp="1"/>
          </p:cNvSpPr>
          <p:nvPr>
            <p:ph type="body" sz="quarter" idx="11" hasCustomPrompt="1"/>
          </p:nvPr>
        </p:nvSpPr>
        <p:spPr>
          <a:xfrm>
            <a:off x="7304404" y="960498"/>
            <a:ext cx="3855720" cy="563502"/>
          </a:xfrm>
          <a:prstGeom prst="rect">
            <a:avLst/>
          </a:prstGeom>
        </p:spPr>
        <p:txBody>
          <a:bodyPr>
            <a:noAutofit/>
          </a:bodyPr>
          <a:lstStyle>
            <a:lvl1pPr marL="0" indent="0">
              <a:buNone/>
              <a:defRPr sz="10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dirty="0"/>
              <a:t>Lorem ipsum dolor sit amet, consectetur adipiscing elit, sed do eiusmod tempor incididunt ut labore et dolore magna aliqua. Ut enim ad minim veniam, quis nostrud exercitation</a:t>
            </a:r>
          </a:p>
        </p:txBody>
      </p:sp>
      <p:sp>
        <p:nvSpPr>
          <p:cNvPr id="8" name="Text Placeholder 36"/>
          <p:cNvSpPr>
            <a:spLocks noGrp="1"/>
          </p:cNvSpPr>
          <p:nvPr>
            <p:ph type="body" sz="quarter" idx="14" hasCustomPrompt="1"/>
          </p:nvPr>
        </p:nvSpPr>
        <p:spPr>
          <a:xfrm>
            <a:off x="7304404" y="636330"/>
            <a:ext cx="2531747" cy="541338"/>
          </a:xfrm>
          <a:prstGeom prst="rect">
            <a:avLst/>
          </a:prstGeom>
        </p:spPr>
        <p:txBody>
          <a:bodyPr>
            <a:noAutofit/>
          </a:bodyPr>
          <a:lstStyle>
            <a:lvl1pPr marL="0" indent="0" algn="l">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
        <p:nvSpPr>
          <p:cNvPr id="10" name="Text Placeholder 33"/>
          <p:cNvSpPr>
            <a:spLocks noGrp="1"/>
          </p:cNvSpPr>
          <p:nvPr>
            <p:ph type="body" sz="quarter" idx="15" hasCustomPrompt="1"/>
          </p:nvPr>
        </p:nvSpPr>
        <p:spPr>
          <a:xfrm>
            <a:off x="7304404" y="2103498"/>
            <a:ext cx="3855720" cy="563502"/>
          </a:xfrm>
          <a:prstGeom prst="rect">
            <a:avLst/>
          </a:prstGeom>
        </p:spPr>
        <p:txBody>
          <a:bodyPr>
            <a:noAutofit/>
          </a:bodyPr>
          <a:lstStyle>
            <a:lvl1pPr marL="0" indent="0">
              <a:buNone/>
              <a:defRPr sz="10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dirty="0"/>
              <a:t>Lorem ipsum dolor sit amet, consectetur adipiscing elit, sed do eiusmod tempor incididunt ut labore et dolore magna aliqua. Ut enim ad minim veniam, quis nostrud exercitation</a:t>
            </a:r>
          </a:p>
        </p:txBody>
      </p:sp>
      <p:sp>
        <p:nvSpPr>
          <p:cNvPr id="11" name="Text Placeholder 36"/>
          <p:cNvSpPr>
            <a:spLocks noGrp="1"/>
          </p:cNvSpPr>
          <p:nvPr>
            <p:ph type="body" sz="quarter" idx="16" hasCustomPrompt="1"/>
          </p:nvPr>
        </p:nvSpPr>
        <p:spPr>
          <a:xfrm>
            <a:off x="7304404" y="1779330"/>
            <a:ext cx="2531747" cy="541338"/>
          </a:xfrm>
          <a:prstGeom prst="rect">
            <a:avLst/>
          </a:prstGeom>
        </p:spPr>
        <p:txBody>
          <a:bodyPr>
            <a:noAutofit/>
          </a:bodyPr>
          <a:lstStyle>
            <a:lvl1pPr marL="0" indent="0" algn="l">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02</a:t>
            </a:r>
            <a:endParaRPr lang="ru-RU" dirty="0"/>
          </a:p>
        </p:txBody>
      </p:sp>
      <p:sp>
        <p:nvSpPr>
          <p:cNvPr id="12" name="Text Placeholder 33"/>
          <p:cNvSpPr>
            <a:spLocks noGrp="1"/>
          </p:cNvSpPr>
          <p:nvPr>
            <p:ph type="body" sz="quarter" idx="17" hasCustomPrompt="1"/>
          </p:nvPr>
        </p:nvSpPr>
        <p:spPr>
          <a:xfrm>
            <a:off x="7304404" y="3246498"/>
            <a:ext cx="3855720" cy="563502"/>
          </a:xfrm>
          <a:prstGeom prst="rect">
            <a:avLst/>
          </a:prstGeom>
        </p:spPr>
        <p:txBody>
          <a:bodyPr>
            <a:noAutofit/>
          </a:bodyPr>
          <a:lstStyle>
            <a:lvl1pPr marL="0" indent="0">
              <a:buNone/>
              <a:defRPr sz="10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dirty="0"/>
              <a:t>Lorem ipsum dolor sit amet, consectetur adipiscing elit, sed do eiusmod tempor incididunt ut labore et dolore magna aliqua. Ut enim ad minim veniam, quis nostrud exercitation</a:t>
            </a:r>
          </a:p>
        </p:txBody>
      </p:sp>
      <p:sp>
        <p:nvSpPr>
          <p:cNvPr id="19" name="Text Placeholder 36"/>
          <p:cNvSpPr>
            <a:spLocks noGrp="1"/>
          </p:cNvSpPr>
          <p:nvPr>
            <p:ph type="body" sz="quarter" idx="18" hasCustomPrompt="1"/>
          </p:nvPr>
        </p:nvSpPr>
        <p:spPr>
          <a:xfrm>
            <a:off x="7304404" y="2922330"/>
            <a:ext cx="2531747" cy="541338"/>
          </a:xfrm>
          <a:prstGeom prst="rect">
            <a:avLst/>
          </a:prstGeom>
        </p:spPr>
        <p:txBody>
          <a:bodyPr>
            <a:noAutofit/>
          </a:bodyPr>
          <a:lstStyle>
            <a:lvl1pPr marL="0" indent="0" algn="l">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
        <p:nvSpPr>
          <p:cNvPr id="20" name="Text Placeholder 33"/>
          <p:cNvSpPr>
            <a:spLocks noGrp="1"/>
          </p:cNvSpPr>
          <p:nvPr>
            <p:ph type="body" sz="quarter" idx="19" hasCustomPrompt="1"/>
          </p:nvPr>
        </p:nvSpPr>
        <p:spPr>
          <a:xfrm>
            <a:off x="7304404" y="4389498"/>
            <a:ext cx="3855720" cy="563502"/>
          </a:xfrm>
          <a:prstGeom prst="rect">
            <a:avLst/>
          </a:prstGeom>
        </p:spPr>
        <p:txBody>
          <a:bodyPr>
            <a:noAutofit/>
          </a:bodyPr>
          <a:lstStyle>
            <a:lvl1pPr marL="0" indent="0">
              <a:buNone/>
              <a:defRPr sz="10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dirty="0"/>
              <a:t>Lorem ipsum dolor sit amet, consectetur adipiscing elit, sed do eiusmod tempor incididunt ut labore et dolore magna aliqua. Ut enim ad minim veniam, quis nostrud exercitation</a:t>
            </a:r>
          </a:p>
        </p:txBody>
      </p:sp>
      <p:sp>
        <p:nvSpPr>
          <p:cNvPr id="21" name="Text Placeholder 36"/>
          <p:cNvSpPr>
            <a:spLocks noGrp="1"/>
          </p:cNvSpPr>
          <p:nvPr>
            <p:ph type="body" sz="quarter" idx="20" hasCustomPrompt="1"/>
          </p:nvPr>
        </p:nvSpPr>
        <p:spPr>
          <a:xfrm>
            <a:off x="7304404" y="4065330"/>
            <a:ext cx="2531747" cy="541338"/>
          </a:xfrm>
          <a:prstGeom prst="rect">
            <a:avLst/>
          </a:prstGeom>
        </p:spPr>
        <p:txBody>
          <a:bodyPr>
            <a:noAutofit/>
          </a:bodyPr>
          <a:lstStyle>
            <a:lvl1pPr marL="0" indent="0" algn="l">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04</a:t>
            </a:r>
            <a:endParaRPr lang="ru-RU" dirty="0"/>
          </a:p>
        </p:txBody>
      </p:sp>
      <p:sp>
        <p:nvSpPr>
          <p:cNvPr id="22" name="Text Placeholder 33"/>
          <p:cNvSpPr>
            <a:spLocks noGrp="1"/>
          </p:cNvSpPr>
          <p:nvPr>
            <p:ph type="body" sz="quarter" idx="21" hasCustomPrompt="1"/>
          </p:nvPr>
        </p:nvSpPr>
        <p:spPr>
          <a:xfrm>
            <a:off x="7304404" y="5532498"/>
            <a:ext cx="3855720" cy="563502"/>
          </a:xfrm>
          <a:prstGeom prst="rect">
            <a:avLst/>
          </a:prstGeom>
        </p:spPr>
        <p:txBody>
          <a:bodyPr>
            <a:noAutofit/>
          </a:bodyPr>
          <a:lstStyle>
            <a:lvl1pPr marL="0" indent="0">
              <a:buNone/>
              <a:defRPr sz="1000">
                <a:solidFill>
                  <a:schemeClr val="tx1"/>
                </a:solidFill>
                <a:latin typeface="Open Sans" panose="020B0606030504020204" pitchFamily="34" charset="0"/>
                <a:ea typeface="Open Sans" panose="020B0606030504020204" pitchFamily="34" charset="0"/>
                <a:cs typeface="Open Sans" panose="020B0606030504020204" pitchFamily="34" charset="0"/>
              </a:defRPr>
            </a:lvl1pPr>
          </a:lstStyle>
          <a:p>
            <a:pPr lvl="0"/>
            <a:r>
              <a:rPr lang="en-US" dirty="0"/>
              <a:t>Lorem ipsum dolor sit amet, consectetur adipiscing elit, sed do eiusmod tempor incididunt ut labore et dolore magna aliqua. Ut enim ad minim veniam, quis nostrud exercitation</a:t>
            </a:r>
          </a:p>
        </p:txBody>
      </p:sp>
      <p:sp>
        <p:nvSpPr>
          <p:cNvPr id="23" name="Text Placeholder 36"/>
          <p:cNvSpPr>
            <a:spLocks noGrp="1"/>
          </p:cNvSpPr>
          <p:nvPr>
            <p:ph type="body" sz="quarter" idx="22" hasCustomPrompt="1"/>
          </p:nvPr>
        </p:nvSpPr>
        <p:spPr>
          <a:xfrm>
            <a:off x="7304404" y="5208330"/>
            <a:ext cx="2531747" cy="541338"/>
          </a:xfrm>
          <a:prstGeom prst="rect">
            <a:avLst/>
          </a:prstGeom>
        </p:spPr>
        <p:txBody>
          <a:bodyPr>
            <a:noAutofit/>
          </a:bodyPr>
          <a:lstStyle>
            <a:lvl1pPr marL="0" indent="0" algn="l">
              <a:buNone/>
              <a:defRPr kumimoji="0" lang="en-US" sz="16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05</a:t>
            </a:r>
            <a:endParaRPr lang="ru-RU" dirty="0"/>
          </a:p>
        </p:txBody>
      </p:sp>
    </p:spTree>
    <p:extLst>
      <p:ext uri="{BB962C8B-B14F-4D97-AF65-F5344CB8AC3E}">
        <p14:creationId xmlns:p14="http://schemas.microsoft.com/office/powerpoint/2010/main" val="370083866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14" name="Text Placeholder 13"/>
          <p:cNvSpPr>
            <a:spLocks noGrp="1"/>
          </p:cNvSpPr>
          <p:nvPr>
            <p:ph type="body" sz="quarter" idx="10" hasCustomPrompt="1"/>
          </p:nvPr>
        </p:nvSpPr>
        <p:spPr>
          <a:xfrm>
            <a:off x="1047750" y="3224213"/>
            <a:ext cx="3216822" cy="2025650"/>
          </a:xfrm>
        </p:spPr>
        <p:txBody>
          <a:bodyPr>
            <a:noAutofit/>
          </a:bodyPr>
          <a:lstStyle>
            <a:lvl1pPr marL="0" indent="0">
              <a:buNone/>
              <a:defRPr sz="1200"/>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 nulla pariatur. Excepteur sint occaecat cupidatat non proident, sunt in culpa qui officia deserunt mollit anim id est laborum.</a:t>
            </a:r>
            <a:endParaRPr lang="ru-RU" dirty="0"/>
          </a:p>
        </p:txBody>
      </p:sp>
      <p:sp>
        <p:nvSpPr>
          <p:cNvPr id="20" name="Text Placeholder 19"/>
          <p:cNvSpPr>
            <a:spLocks noGrp="1"/>
          </p:cNvSpPr>
          <p:nvPr>
            <p:ph type="body" sz="quarter" idx="13" hasCustomPrompt="1"/>
          </p:nvPr>
        </p:nvSpPr>
        <p:spPr>
          <a:xfrm>
            <a:off x="1047750" y="2124305"/>
            <a:ext cx="3786505" cy="443274"/>
          </a:xfrm>
        </p:spPr>
        <p:txBody>
          <a:bodyPr>
            <a:noAutofit/>
          </a:bodyPr>
          <a:lstStyle>
            <a:lvl1pPr marL="0" indent="0">
              <a:buNone/>
              <a:defRPr sz="36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pPr lvl="0"/>
            <a:r>
              <a:rPr lang="en-US" dirty="0"/>
              <a:t>YOUR</a:t>
            </a:r>
            <a:endParaRPr lang="ru-RU" dirty="0"/>
          </a:p>
        </p:txBody>
      </p:sp>
      <p:sp>
        <p:nvSpPr>
          <p:cNvPr id="21" name="Text Placeholder 19"/>
          <p:cNvSpPr>
            <a:spLocks noGrp="1"/>
          </p:cNvSpPr>
          <p:nvPr>
            <p:ph type="body" sz="quarter" idx="14" hasCustomPrompt="1"/>
          </p:nvPr>
        </p:nvSpPr>
        <p:spPr>
          <a:xfrm>
            <a:off x="1047750" y="2567579"/>
            <a:ext cx="3786505" cy="443274"/>
          </a:xfrm>
        </p:spPr>
        <p:txBody>
          <a:bodyPr>
            <a:noAutofit/>
          </a:bodyPr>
          <a:lstStyle>
            <a:lvl1pPr marL="0" indent="0">
              <a:buNone/>
              <a:defRPr sz="3600">
                <a:solidFill>
                  <a:srgbClr val="0070C0"/>
                </a:solidFill>
                <a:latin typeface="Open Sans Extrabold" panose="020B0906030804020204" pitchFamily="34" charset="0"/>
                <a:ea typeface="Open Sans Extrabold" panose="020B0906030804020204" pitchFamily="34" charset="0"/>
                <a:cs typeface="Open Sans Extrabold" panose="020B0906030804020204" pitchFamily="34" charset="0"/>
              </a:defRPr>
            </a:lvl1pPr>
          </a:lstStyle>
          <a:p>
            <a:pPr lvl="0"/>
            <a:r>
              <a:rPr lang="en-US" dirty="0"/>
              <a:t>TITLE</a:t>
            </a:r>
            <a:endParaRPr lang="ru-RU" dirty="0"/>
          </a:p>
        </p:txBody>
      </p:sp>
    </p:spTree>
    <p:extLst>
      <p:ext uri="{BB962C8B-B14F-4D97-AF65-F5344CB8AC3E}">
        <p14:creationId xmlns:p14="http://schemas.microsoft.com/office/powerpoint/2010/main" val="229462904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userDrawn="1">
  <p:cSld name="05_options">
    <p:spTree>
      <p:nvGrpSpPr>
        <p:cNvPr id="1" name=""/>
        <p:cNvGrpSpPr/>
        <p:nvPr/>
      </p:nvGrpSpPr>
      <p:grpSpPr>
        <a:xfrm>
          <a:off x="0" y="0"/>
          <a:ext cx="0" cy="0"/>
          <a:chOff x="0" y="0"/>
          <a:chExt cx="0" cy="0"/>
        </a:xfrm>
      </p:grpSpPr>
      <p:sp>
        <p:nvSpPr>
          <p:cNvPr id="10" name="Text Placeholder 33"/>
          <p:cNvSpPr>
            <a:spLocks noGrp="1"/>
          </p:cNvSpPr>
          <p:nvPr>
            <p:ph type="body" sz="quarter" idx="15" hasCustomPrompt="1"/>
          </p:nvPr>
        </p:nvSpPr>
        <p:spPr>
          <a:xfrm>
            <a:off x="775333" y="5418134"/>
            <a:ext cx="1640208" cy="858842"/>
          </a:xfrm>
          <a:prstGeom prst="rect">
            <a:avLst/>
          </a:prstGeo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16" name="Text Placeholder 36"/>
          <p:cNvSpPr>
            <a:spLocks noGrp="1"/>
          </p:cNvSpPr>
          <p:nvPr>
            <p:ph type="body" sz="quarter" idx="16" hasCustomPrompt="1"/>
          </p:nvPr>
        </p:nvSpPr>
        <p:spPr>
          <a:xfrm>
            <a:off x="775332" y="5035548"/>
            <a:ext cx="1691679" cy="541338"/>
          </a:xfrm>
          <a:prstGeom prst="rect">
            <a:avLst/>
          </a:prstGeom>
        </p:spPr>
        <p:txBody>
          <a:bodyPr>
            <a:noAutofit/>
          </a:bodyPr>
          <a:lstStyle>
            <a:lvl1pPr marL="0" indent="0" algn="l">
              <a:buNone/>
              <a:defRPr kumimoji="0" lang="en-US" sz="1800" b="1" i="0" u="none" strike="noStrike" kern="1200" cap="none" normalizeH="0" baseline="0" dirty="0" smtClean="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1</a:t>
            </a:r>
          </a:p>
        </p:txBody>
      </p:sp>
      <p:sp>
        <p:nvSpPr>
          <p:cNvPr id="17" name="Text Placeholder 33"/>
          <p:cNvSpPr>
            <a:spLocks noGrp="1"/>
          </p:cNvSpPr>
          <p:nvPr>
            <p:ph type="body" sz="quarter" idx="19" hasCustomPrompt="1"/>
          </p:nvPr>
        </p:nvSpPr>
        <p:spPr>
          <a:xfrm>
            <a:off x="775334" y="3433362"/>
            <a:ext cx="1640208" cy="858842"/>
          </a:xfrm>
          <a:prstGeom prst="rect">
            <a:avLst/>
          </a:prstGeo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18" name="Text Placeholder 36"/>
          <p:cNvSpPr>
            <a:spLocks noGrp="1"/>
          </p:cNvSpPr>
          <p:nvPr>
            <p:ph type="body" sz="quarter" idx="20" hasCustomPrompt="1"/>
          </p:nvPr>
        </p:nvSpPr>
        <p:spPr>
          <a:xfrm>
            <a:off x="775333" y="3050776"/>
            <a:ext cx="1764035" cy="541338"/>
          </a:xfrm>
          <a:prstGeom prst="rect">
            <a:avLst/>
          </a:prstGeom>
        </p:spPr>
        <p:txBody>
          <a:bodyPr>
            <a:noAutofit/>
          </a:bodyPr>
          <a:lstStyle>
            <a:lvl1pPr marL="0" indent="0" algn="l">
              <a:buNone/>
              <a:defRPr kumimoji="0" lang="en-US" sz="1800" b="1" i="0" u="none" strike="noStrike" kern="1200" cap="none" normalizeH="0" baseline="0" dirty="0" smtClean="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19" name="Text Placeholder 33"/>
          <p:cNvSpPr>
            <a:spLocks noGrp="1"/>
          </p:cNvSpPr>
          <p:nvPr>
            <p:ph type="body" sz="quarter" idx="21" hasCustomPrompt="1"/>
          </p:nvPr>
        </p:nvSpPr>
        <p:spPr>
          <a:xfrm>
            <a:off x="775333" y="1405336"/>
            <a:ext cx="1640208" cy="858842"/>
          </a:xfrm>
          <a:prstGeom prst="rect">
            <a:avLst/>
          </a:prstGeom>
        </p:spPr>
        <p:txBody>
          <a:bodyPr>
            <a:noAutofit/>
          </a:bodyPr>
          <a:lstStyle>
            <a:lvl1pPr marL="0" indent="0">
              <a:buNone/>
              <a:defRPr sz="1100">
                <a:solidFill>
                  <a:schemeClr val="tx1"/>
                </a:solidFill>
              </a:defRPr>
            </a:lvl1pPr>
          </a:lstStyle>
          <a:p>
            <a:pPr lvl="0"/>
            <a:r>
              <a:rPr lang="en-US" dirty="0"/>
              <a:t>Lorem ipsum dolor sit amet, consectetur adipiscing elit, sed do eiusmod tempor</a:t>
            </a:r>
          </a:p>
        </p:txBody>
      </p:sp>
      <p:sp>
        <p:nvSpPr>
          <p:cNvPr id="21" name="Text Placeholder 36"/>
          <p:cNvSpPr>
            <a:spLocks noGrp="1"/>
          </p:cNvSpPr>
          <p:nvPr>
            <p:ph type="body" sz="quarter" idx="22" hasCustomPrompt="1"/>
          </p:nvPr>
        </p:nvSpPr>
        <p:spPr>
          <a:xfrm>
            <a:off x="775332" y="1022750"/>
            <a:ext cx="1764035" cy="541338"/>
          </a:xfrm>
          <a:prstGeom prst="rect">
            <a:avLst/>
          </a:prstGeom>
        </p:spPr>
        <p:txBody>
          <a:bodyPr>
            <a:noAutofit/>
          </a:bodyPr>
          <a:lstStyle>
            <a:lvl1pPr marL="0" indent="0" algn="l">
              <a:buNone/>
              <a:defRPr kumimoji="0" lang="en-US" sz="1800" b="1" i="0" u="none" strike="noStrike" kern="1200" cap="none" normalizeH="0" baseline="0" dirty="0" smtClean="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3</a:t>
            </a:r>
          </a:p>
        </p:txBody>
      </p:sp>
      <p:sp>
        <p:nvSpPr>
          <p:cNvPr id="24" name="Text Placeholder 36"/>
          <p:cNvSpPr>
            <a:spLocks noGrp="1"/>
          </p:cNvSpPr>
          <p:nvPr>
            <p:ph type="body" sz="quarter" idx="23" hasCustomPrompt="1"/>
          </p:nvPr>
        </p:nvSpPr>
        <p:spPr>
          <a:xfrm>
            <a:off x="9429749" y="3112687"/>
            <a:ext cx="1889441" cy="541338"/>
          </a:xfrm>
          <a:prstGeom prst="rect">
            <a:avLst/>
          </a:prstGeom>
        </p:spPr>
        <p:txBody>
          <a:bodyPr>
            <a:noAutofit/>
          </a:bodyPr>
          <a:lstStyle>
            <a:lvl1pPr marL="0" indent="0" algn="r">
              <a:buNone/>
              <a:defRPr kumimoji="0" lang="en-US" sz="1800" b="1" i="0" u="none" strike="noStrike" kern="1200" cap="none" normalizeH="0" baseline="0" dirty="0" smtClean="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5</a:t>
            </a:r>
          </a:p>
        </p:txBody>
      </p:sp>
      <p:sp>
        <p:nvSpPr>
          <p:cNvPr id="25" name="Text Placeholder 33"/>
          <p:cNvSpPr>
            <a:spLocks noGrp="1"/>
          </p:cNvSpPr>
          <p:nvPr>
            <p:ph type="body" sz="quarter" idx="24" hasCustomPrompt="1"/>
          </p:nvPr>
        </p:nvSpPr>
        <p:spPr>
          <a:xfrm>
            <a:off x="9753599" y="3495273"/>
            <a:ext cx="1565591" cy="793752"/>
          </a:xfrm>
          <a:prstGeom prst="rect">
            <a:avLst/>
          </a:prstGeom>
        </p:spPr>
        <p:txBody>
          <a:bodyPr>
            <a:noAutofit/>
          </a:bodyPr>
          <a:lstStyle>
            <a:lvl1pPr marL="0" indent="0" algn="r">
              <a:buNone/>
              <a:defRPr sz="1100">
                <a:solidFill>
                  <a:schemeClr val="tx1"/>
                </a:solidFill>
              </a:defRPr>
            </a:lvl1pPr>
          </a:lstStyle>
          <a:p>
            <a:pPr lvl="0"/>
            <a:r>
              <a:rPr lang="en-US" dirty="0"/>
              <a:t>Lorem ipsum dolor sit amet, consectetur adipiscing elit, sed do eiusmod</a:t>
            </a:r>
          </a:p>
        </p:txBody>
      </p:sp>
      <p:sp>
        <p:nvSpPr>
          <p:cNvPr id="26" name="Text Placeholder 36"/>
          <p:cNvSpPr>
            <a:spLocks noGrp="1"/>
          </p:cNvSpPr>
          <p:nvPr>
            <p:ph type="body" sz="quarter" idx="25" hasCustomPrompt="1"/>
          </p:nvPr>
        </p:nvSpPr>
        <p:spPr>
          <a:xfrm>
            <a:off x="9429748" y="1022750"/>
            <a:ext cx="1889441" cy="541338"/>
          </a:xfrm>
          <a:prstGeom prst="rect">
            <a:avLst/>
          </a:prstGeom>
        </p:spPr>
        <p:txBody>
          <a:bodyPr>
            <a:noAutofit/>
          </a:bodyPr>
          <a:lstStyle>
            <a:lvl1pPr marL="0" indent="0" algn="r">
              <a:buNone/>
              <a:defRPr kumimoji="0" lang="en-US" sz="1800" b="1" i="0" u="none" strike="noStrike" kern="1200" cap="none" normalizeH="0" baseline="0" dirty="0" smtClean="0">
                <a:ln>
                  <a:noFill/>
                </a:ln>
                <a:solidFill>
                  <a:schemeClr val="tx1"/>
                </a:solidFill>
                <a:effectLst/>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27" name="Text Placeholder 33"/>
          <p:cNvSpPr>
            <a:spLocks noGrp="1"/>
          </p:cNvSpPr>
          <p:nvPr>
            <p:ph type="body" sz="quarter" idx="26" hasCustomPrompt="1"/>
          </p:nvPr>
        </p:nvSpPr>
        <p:spPr>
          <a:xfrm>
            <a:off x="9753598" y="1405336"/>
            <a:ext cx="1565591" cy="793752"/>
          </a:xfrm>
          <a:prstGeom prst="rect">
            <a:avLst/>
          </a:prstGeom>
        </p:spPr>
        <p:txBody>
          <a:bodyPr>
            <a:noAutofit/>
          </a:bodyPr>
          <a:lstStyle>
            <a:lvl1pPr marL="0" indent="0" algn="r">
              <a:buNone/>
              <a:defRPr sz="1100">
                <a:solidFill>
                  <a:schemeClr val="tx1"/>
                </a:solidFill>
              </a:defRPr>
            </a:lvl1pPr>
          </a:lstStyle>
          <a:p>
            <a:pPr lvl="0"/>
            <a:r>
              <a:rPr lang="en-US" dirty="0"/>
              <a:t>Lorem ipsum dolor sit amet, consectetur adipiscing elit, sed do eiusmod</a:t>
            </a:r>
          </a:p>
        </p:txBody>
      </p:sp>
    </p:spTree>
    <p:extLst>
      <p:ext uri="{BB962C8B-B14F-4D97-AF65-F5344CB8AC3E}">
        <p14:creationId xmlns:p14="http://schemas.microsoft.com/office/powerpoint/2010/main" val="363553793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05_01_options">
    <p:spTree>
      <p:nvGrpSpPr>
        <p:cNvPr id="1" name=""/>
        <p:cNvGrpSpPr/>
        <p:nvPr/>
      </p:nvGrpSpPr>
      <p:grpSpPr>
        <a:xfrm>
          <a:off x="0" y="0"/>
          <a:ext cx="0" cy="0"/>
          <a:chOff x="0" y="0"/>
          <a:chExt cx="0" cy="0"/>
        </a:xfrm>
      </p:grpSpPr>
      <p:sp>
        <p:nvSpPr>
          <p:cNvPr id="12" name="Text Placeholder 11"/>
          <p:cNvSpPr>
            <a:spLocks noGrp="1"/>
          </p:cNvSpPr>
          <p:nvPr>
            <p:ph type="body" sz="quarter" idx="10" hasCustomPrompt="1"/>
          </p:nvPr>
        </p:nvSpPr>
        <p:spPr>
          <a:xfrm>
            <a:off x="1987477" y="580418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14" name="Text Placeholder 11"/>
          <p:cNvSpPr>
            <a:spLocks noGrp="1"/>
          </p:cNvSpPr>
          <p:nvPr>
            <p:ph type="body" sz="quarter" idx="15" hasCustomPrompt="1"/>
          </p:nvPr>
        </p:nvSpPr>
        <p:spPr>
          <a:xfrm>
            <a:off x="4839973" y="5797655"/>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20" name="Text Placeholder 11"/>
          <p:cNvSpPr>
            <a:spLocks noGrp="1"/>
          </p:cNvSpPr>
          <p:nvPr>
            <p:ph type="body" sz="quarter" idx="17" hasCustomPrompt="1"/>
          </p:nvPr>
        </p:nvSpPr>
        <p:spPr>
          <a:xfrm>
            <a:off x="7692469" y="580418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23" name="Text Placeholder 11"/>
          <p:cNvSpPr>
            <a:spLocks noGrp="1"/>
          </p:cNvSpPr>
          <p:nvPr>
            <p:ph type="body" sz="quarter" idx="19" hasCustomPrompt="1"/>
          </p:nvPr>
        </p:nvSpPr>
        <p:spPr>
          <a:xfrm>
            <a:off x="3437550" y="101882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29" name="Text Placeholder 11"/>
          <p:cNvSpPr>
            <a:spLocks noGrp="1"/>
          </p:cNvSpPr>
          <p:nvPr>
            <p:ph type="body" sz="quarter" idx="21" hasCustomPrompt="1"/>
          </p:nvPr>
        </p:nvSpPr>
        <p:spPr>
          <a:xfrm>
            <a:off x="6781837" y="1018827"/>
            <a:ext cx="1821263" cy="791055"/>
          </a:xfrm>
        </p:spPr>
        <p:txBody>
          <a:bodyPr>
            <a:noAutofit/>
          </a:bodyPr>
          <a:lstStyle>
            <a:lvl1pPr marL="0" indent="0">
              <a:buNone/>
              <a:defRPr sz="1300">
                <a:solidFill>
                  <a:schemeClr val="tx1"/>
                </a:solidFill>
              </a:defRPr>
            </a:lvl1pPr>
          </a:lstStyle>
          <a:p>
            <a:pPr lvl="0"/>
            <a:r>
              <a:rPr lang="en-US" dirty="0"/>
              <a:t>Lorem ipsum dolor sit amet, consectetur</a:t>
            </a:r>
            <a:endParaRPr lang="ru-RU" dirty="0"/>
          </a:p>
        </p:txBody>
      </p:sp>
      <p:sp>
        <p:nvSpPr>
          <p:cNvPr id="3" name="Text Placeholder 2"/>
          <p:cNvSpPr>
            <a:spLocks noGrp="1"/>
          </p:cNvSpPr>
          <p:nvPr>
            <p:ph type="body" sz="quarter" idx="23" hasCustomPrompt="1"/>
          </p:nvPr>
        </p:nvSpPr>
        <p:spPr>
          <a:xfrm>
            <a:off x="1984563" y="5396821"/>
            <a:ext cx="1824178" cy="407987"/>
          </a:xfrm>
        </p:spPr>
        <p:txBody>
          <a:bodyPr>
            <a:normAutofit/>
          </a:bodyPr>
          <a:lstStyle>
            <a:lvl1pPr marL="0" indent="0">
              <a:buNone/>
              <a:defRPr sz="2000">
                <a:latin typeface="Open Sans Semibold" panose="020B0706030804020204" pitchFamily="34" charset="0"/>
                <a:ea typeface="Open Sans Semibold" panose="020B0706030804020204" pitchFamily="34" charset="0"/>
                <a:cs typeface="Open Sans Semibold" panose="020B0706030804020204" pitchFamily="34" charset="0"/>
              </a:defRPr>
            </a:lvl1pPr>
          </a:lstStyle>
          <a:p>
            <a:pPr lvl="0"/>
            <a:r>
              <a:rPr lang="en-US" dirty="0"/>
              <a:t>INFODATA 01</a:t>
            </a:r>
            <a:endParaRPr lang="ru-RU" dirty="0"/>
          </a:p>
        </p:txBody>
      </p:sp>
      <p:sp>
        <p:nvSpPr>
          <p:cNvPr id="31" name="Text Placeholder 2"/>
          <p:cNvSpPr>
            <a:spLocks noGrp="1"/>
          </p:cNvSpPr>
          <p:nvPr>
            <p:ph type="body" sz="quarter" idx="24" hasCustomPrompt="1"/>
          </p:nvPr>
        </p:nvSpPr>
        <p:spPr>
          <a:xfrm>
            <a:off x="4837058" y="5396821"/>
            <a:ext cx="1824178" cy="407987"/>
          </a:xfrm>
        </p:spPr>
        <p:txBody>
          <a:bodyPr>
            <a:normAutofit/>
          </a:bodyPr>
          <a:lstStyle>
            <a:lvl1pPr marL="0" indent="0">
              <a:buNone/>
              <a:defRPr sz="2000">
                <a:latin typeface="Open Sans Semibold" panose="020B0706030804020204" pitchFamily="34" charset="0"/>
                <a:ea typeface="Open Sans Semibold" panose="020B0706030804020204" pitchFamily="34" charset="0"/>
                <a:cs typeface="Open Sans Semibold" panose="020B0706030804020204" pitchFamily="34" charset="0"/>
              </a:defRPr>
            </a:lvl1pPr>
          </a:lstStyle>
          <a:p>
            <a:pPr lvl="0"/>
            <a:r>
              <a:rPr lang="en-US" dirty="0"/>
              <a:t>INFODATA 03</a:t>
            </a:r>
            <a:endParaRPr lang="ru-RU" dirty="0"/>
          </a:p>
        </p:txBody>
      </p:sp>
      <p:sp>
        <p:nvSpPr>
          <p:cNvPr id="32" name="Text Placeholder 2"/>
          <p:cNvSpPr>
            <a:spLocks noGrp="1"/>
          </p:cNvSpPr>
          <p:nvPr>
            <p:ph type="body" sz="quarter" idx="25" hasCustomPrompt="1"/>
          </p:nvPr>
        </p:nvSpPr>
        <p:spPr>
          <a:xfrm>
            <a:off x="7689553" y="5396821"/>
            <a:ext cx="1824178" cy="407987"/>
          </a:xfrm>
        </p:spPr>
        <p:txBody>
          <a:bodyPr>
            <a:normAutofit/>
          </a:bodyPr>
          <a:lstStyle>
            <a:lvl1pPr marL="0" indent="0">
              <a:buNone/>
              <a:defRPr sz="2000">
                <a:latin typeface="Open Sans Semibold" panose="020B0706030804020204" pitchFamily="34" charset="0"/>
                <a:ea typeface="Open Sans Semibold" panose="020B0706030804020204" pitchFamily="34" charset="0"/>
                <a:cs typeface="Open Sans Semibold" panose="020B0706030804020204" pitchFamily="34" charset="0"/>
              </a:defRPr>
            </a:lvl1pPr>
          </a:lstStyle>
          <a:p>
            <a:pPr lvl="0"/>
            <a:r>
              <a:rPr lang="en-US" dirty="0"/>
              <a:t>INFODATA 05</a:t>
            </a:r>
            <a:endParaRPr lang="ru-RU" dirty="0"/>
          </a:p>
        </p:txBody>
      </p:sp>
      <p:sp>
        <p:nvSpPr>
          <p:cNvPr id="33" name="Text Placeholder 2"/>
          <p:cNvSpPr>
            <a:spLocks noGrp="1"/>
          </p:cNvSpPr>
          <p:nvPr>
            <p:ph type="body" sz="quarter" idx="26" hasCustomPrompt="1"/>
          </p:nvPr>
        </p:nvSpPr>
        <p:spPr>
          <a:xfrm>
            <a:off x="3437550" y="610840"/>
            <a:ext cx="1824178" cy="407987"/>
          </a:xfrm>
        </p:spPr>
        <p:txBody>
          <a:bodyPr>
            <a:normAutofit/>
          </a:bodyPr>
          <a:lstStyle>
            <a:lvl1pPr marL="0" indent="0">
              <a:buNone/>
              <a:defRPr sz="2000">
                <a:latin typeface="Open Sans Semibold" panose="020B0706030804020204" pitchFamily="34" charset="0"/>
                <a:ea typeface="Open Sans Semibold" panose="020B0706030804020204" pitchFamily="34" charset="0"/>
                <a:cs typeface="Open Sans Semibold" panose="020B0706030804020204" pitchFamily="34" charset="0"/>
              </a:defRPr>
            </a:lvl1pPr>
          </a:lstStyle>
          <a:p>
            <a:pPr lvl="0"/>
            <a:r>
              <a:rPr lang="en-US" dirty="0"/>
              <a:t>INFODATA 02</a:t>
            </a:r>
            <a:endParaRPr lang="ru-RU" dirty="0"/>
          </a:p>
        </p:txBody>
      </p:sp>
      <p:sp>
        <p:nvSpPr>
          <p:cNvPr id="34" name="Text Placeholder 2"/>
          <p:cNvSpPr>
            <a:spLocks noGrp="1"/>
          </p:cNvSpPr>
          <p:nvPr>
            <p:ph type="body" sz="quarter" idx="27" hasCustomPrompt="1"/>
          </p:nvPr>
        </p:nvSpPr>
        <p:spPr>
          <a:xfrm>
            <a:off x="6777464" y="610840"/>
            <a:ext cx="1824178" cy="407987"/>
          </a:xfrm>
        </p:spPr>
        <p:txBody>
          <a:bodyPr>
            <a:normAutofit/>
          </a:bodyPr>
          <a:lstStyle>
            <a:lvl1pPr marL="0" indent="0">
              <a:buNone/>
              <a:defRPr sz="2000">
                <a:latin typeface="Open Sans Semibold" panose="020B0706030804020204" pitchFamily="34" charset="0"/>
                <a:ea typeface="Open Sans Semibold" panose="020B0706030804020204" pitchFamily="34" charset="0"/>
                <a:cs typeface="Open Sans Semibold" panose="020B0706030804020204" pitchFamily="34" charset="0"/>
              </a:defRPr>
            </a:lvl1pPr>
          </a:lstStyle>
          <a:p>
            <a:pPr lvl="0"/>
            <a:r>
              <a:rPr lang="en-US" dirty="0"/>
              <a:t>INFODATA 04</a:t>
            </a:r>
            <a:endParaRPr lang="ru-RU" dirty="0"/>
          </a:p>
        </p:txBody>
      </p:sp>
    </p:spTree>
    <p:extLst>
      <p:ext uri="{BB962C8B-B14F-4D97-AF65-F5344CB8AC3E}">
        <p14:creationId xmlns:p14="http://schemas.microsoft.com/office/powerpoint/2010/main" val="371040408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4_lef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85205" y="1542397"/>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01</a:t>
            </a:r>
            <a:endParaRPr lang="ru-RU" dirty="0"/>
          </a:p>
        </p:txBody>
      </p:sp>
      <p:sp>
        <p:nvSpPr>
          <p:cNvPr id="18" name="Text Placeholder 16"/>
          <p:cNvSpPr>
            <a:spLocks noGrp="1"/>
          </p:cNvSpPr>
          <p:nvPr>
            <p:ph type="body" sz="quarter" idx="11" hasCustomPrompt="1"/>
          </p:nvPr>
        </p:nvSpPr>
        <p:spPr>
          <a:xfrm>
            <a:off x="785205" y="291848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02</a:t>
            </a:r>
            <a:endParaRPr lang="ru-RU" dirty="0"/>
          </a:p>
        </p:txBody>
      </p:sp>
      <p:sp>
        <p:nvSpPr>
          <p:cNvPr id="19" name="Text Placeholder 16"/>
          <p:cNvSpPr>
            <a:spLocks noGrp="1"/>
          </p:cNvSpPr>
          <p:nvPr>
            <p:ph type="body" sz="quarter" idx="12" hasCustomPrompt="1"/>
          </p:nvPr>
        </p:nvSpPr>
        <p:spPr>
          <a:xfrm>
            <a:off x="785205" y="416560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03</a:t>
            </a:r>
            <a:endParaRPr lang="ru-RU" dirty="0"/>
          </a:p>
        </p:txBody>
      </p:sp>
      <p:sp>
        <p:nvSpPr>
          <p:cNvPr id="20" name="Text Placeholder 16"/>
          <p:cNvSpPr>
            <a:spLocks noGrp="1"/>
          </p:cNvSpPr>
          <p:nvPr>
            <p:ph type="body" sz="quarter" idx="13" hasCustomPrompt="1"/>
          </p:nvPr>
        </p:nvSpPr>
        <p:spPr>
          <a:xfrm>
            <a:off x="785205" y="5188511"/>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04</a:t>
            </a:r>
            <a:endParaRPr lang="ru-RU" dirty="0"/>
          </a:p>
        </p:txBody>
      </p:sp>
      <p:sp>
        <p:nvSpPr>
          <p:cNvPr id="24" name="Text Placeholder 23"/>
          <p:cNvSpPr>
            <a:spLocks noGrp="1"/>
          </p:cNvSpPr>
          <p:nvPr>
            <p:ph type="body" sz="quarter" idx="14" hasCustomPrompt="1"/>
          </p:nvPr>
        </p:nvSpPr>
        <p:spPr>
          <a:xfrm>
            <a:off x="777080" y="1957705"/>
            <a:ext cx="4427379" cy="955694"/>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5" name="Text Placeholder 23"/>
          <p:cNvSpPr>
            <a:spLocks noGrp="1"/>
          </p:cNvSpPr>
          <p:nvPr>
            <p:ph type="body" sz="quarter" idx="15" hasCustomPrompt="1"/>
          </p:nvPr>
        </p:nvSpPr>
        <p:spPr>
          <a:xfrm>
            <a:off x="777080" y="3281363"/>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6" name="Text Placeholder 23"/>
          <p:cNvSpPr>
            <a:spLocks noGrp="1"/>
          </p:cNvSpPr>
          <p:nvPr>
            <p:ph type="body" sz="quarter" idx="16" hasCustomPrompt="1"/>
          </p:nvPr>
        </p:nvSpPr>
        <p:spPr>
          <a:xfrm>
            <a:off x="777080" y="5575619"/>
            <a:ext cx="4427379" cy="1068388"/>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7" name="Text Placeholder 23"/>
          <p:cNvSpPr>
            <a:spLocks noGrp="1"/>
          </p:cNvSpPr>
          <p:nvPr>
            <p:ph type="body" sz="quarter" idx="17" hasCustomPrompt="1"/>
          </p:nvPr>
        </p:nvSpPr>
        <p:spPr>
          <a:xfrm>
            <a:off x="777080" y="4526375"/>
            <a:ext cx="4427379" cy="657055"/>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a:t>COUNTRY</a:t>
            </a:r>
            <a:endParaRPr lang="ru-RU" dirty="0"/>
          </a:p>
        </p:txBody>
      </p:sp>
    </p:spTree>
    <p:extLst>
      <p:ext uri="{BB962C8B-B14F-4D97-AF65-F5344CB8AC3E}">
        <p14:creationId xmlns:p14="http://schemas.microsoft.com/office/powerpoint/2010/main" val="412193350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4_righ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125045" y="1542397"/>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01</a:t>
            </a:r>
            <a:endParaRPr lang="ru-RU" dirty="0"/>
          </a:p>
        </p:txBody>
      </p:sp>
      <p:sp>
        <p:nvSpPr>
          <p:cNvPr id="18" name="Text Placeholder 16"/>
          <p:cNvSpPr>
            <a:spLocks noGrp="1"/>
          </p:cNvSpPr>
          <p:nvPr>
            <p:ph type="body" sz="quarter" idx="11" hasCustomPrompt="1"/>
          </p:nvPr>
        </p:nvSpPr>
        <p:spPr>
          <a:xfrm>
            <a:off x="7125045" y="2918480"/>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02</a:t>
            </a:r>
            <a:endParaRPr lang="ru-RU" dirty="0"/>
          </a:p>
        </p:txBody>
      </p:sp>
      <p:sp>
        <p:nvSpPr>
          <p:cNvPr id="19" name="Text Placeholder 16"/>
          <p:cNvSpPr>
            <a:spLocks noGrp="1"/>
          </p:cNvSpPr>
          <p:nvPr>
            <p:ph type="body" sz="quarter" idx="12" hasCustomPrompt="1"/>
          </p:nvPr>
        </p:nvSpPr>
        <p:spPr>
          <a:xfrm>
            <a:off x="7125045" y="4165600"/>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03</a:t>
            </a:r>
            <a:endParaRPr lang="ru-RU" dirty="0"/>
          </a:p>
        </p:txBody>
      </p:sp>
      <p:sp>
        <p:nvSpPr>
          <p:cNvPr id="20" name="Text Placeholder 16"/>
          <p:cNvSpPr>
            <a:spLocks noGrp="1"/>
          </p:cNvSpPr>
          <p:nvPr>
            <p:ph type="body" sz="quarter" idx="13" hasCustomPrompt="1"/>
          </p:nvPr>
        </p:nvSpPr>
        <p:spPr>
          <a:xfrm>
            <a:off x="7125045" y="5188511"/>
            <a:ext cx="4419254"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04</a:t>
            </a:r>
            <a:endParaRPr lang="ru-RU" dirty="0"/>
          </a:p>
        </p:txBody>
      </p:sp>
      <p:sp>
        <p:nvSpPr>
          <p:cNvPr id="24" name="Text Placeholder 23"/>
          <p:cNvSpPr>
            <a:spLocks noGrp="1"/>
          </p:cNvSpPr>
          <p:nvPr>
            <p:ph type="body" sz="quarter" idx="14" hasCustomPrompt="1"/>
          </p:nvPr>
        </p:nvSpPr>
        <p:spPr>
          <a:xfrm>
            <a:off x="7116920" y="1957705"/>
            <a:ext cx="4427379" cy="955694"/>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5" name="Text Placeholder 23"/>
          <p:cNvSpPr>
            <a:spLocks noGrp="1"/>
          </p:cNvSpPr>
          <p:nvPr>
            <p:ph type="body" sz="quarter" idx="15" hasCustomPrompt="1"/>
          </p:nvPr>
        </p:nvSpPr>
        <p:spPr>
          <a:xfrm>
            <a:off x="7116920" y="3281363"/>
            <a:ext cx="4427379" cy="879156"/>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
        <p:nvSpPr>
          <p:cNvPr id="26" name="Text Placeholder 23"/>
          <p:cNvSpPr>
            <a:spLocks noGrp="1"/>
          </p:cNvSpPr>
          <p:nvPr>
            <p:ph type="body" sz="quarter" idx="16" hasCustomPrompt="1"/>
          </p:nvPr>
        </p:nvSpPr>
        <p:spPr>
          <a:xfrm>
            <a:off x="7116920" y="5575619"/>
            <a:ext cx="4427379" cy="1068388"/>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a:p>
            <a:pPr lvl="0"/>
            <a:endParaRPr lang="ru-RU" dirty="0"/>
          </a:p>
        </p:txBody>
      </p:sp>
      <p:sp>
        <p:nvSpPr>
          <p:cNvPr id="27" name="Text Placeholder 23"/>
          <p:cNvSpPr>
            <a:spLocks noGrp="1"/>
          </p:cNvSpPr>
          <p:nvPr>
            <p:ph type="body" sz="quarter" idx="17" hasCustomPrompt="1"/>
          </p:nvPr>
        </p:nvSpPr>
        <p:spPr>
          <a:xfrm>
            <a:off x="7116920" y="4526375"/>
            <a:ext cx="4427379" cy="657055"/>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a:t>COUNTRY</a:t>
            </a:r>
            <a:endParaRPr lang="ru-RU" dirty="0"/>
          </a:p>
        </p:txBody>
      </p:sp>
    </p:spTree>
    <p:extLst>
      <p:ext uri="{BB962C8B-B14F-4D97-AF65-F5344CB8AC3E}">
        <p14:creationId xmlns:p14="http://schemas.microsoft.com/office/powerpoint/2010/main" val="88540053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userDrawn="1">
  <p:cSld name="3_righ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687467" y="2304397"/>
            <a:ext cx="3872099"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01</a:t>
            </a:r>
            <a:endParaRPr lang="ru-RU" dirty="0"/>
          </a:p>
        </p:txBody>
      </p:sp>
      <p:sp>
        <p:nvSpPr>
          <p:cNvPr id="18" name="Text Placeholder 16"/>
          <p:cNvSpPr>
            <a:spLocks noGrp="1"/>
          </p:cNvSpPr>
          <p:nvPr>
            <p:ph type="body" sz="quarter" idx="11" hasCustomPrompt="1"/>
          </p:nvPr>
        </p:nvSpPr>
        <p:spPr>
          <a:xfrm>
            <a:off x="7687467" y="3680480"/>
            <a:ext cx="3872099"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02</a:t>
            </a:r>
            <a:endParaRPr lang="ru-RU" dirty="0"/>
          </a:p>
        </p:txBody>
      </p:sp>
      <p:sp>
        <p:nvSpPr>
          <p:cNvPr id="19" name="Text Placeholder 16"/>
          <p:cNvSpPr>
            <a:spLocks noGrp="1"/>
          </p:cNvSpPr>
          <p:nvPr>
            <p:ph type="body" sz="quarter" idx="12" hasCustomPrompt="1"/>
          </p:nvPr>
        </p:nvSpPr>
        <p:spPr>
          <a:xfrm>
            <a:off x="7687467" y="4927600"/>
            <a:ext cx="3872099" cy="382027"/>
          </a:xfrm>
          <a:prstGeom prst="rect">
            <a:avLst/>
          </a:prstGeom>
        </p:spPr>
        <p:txBody>
          <a:bodyPr/>
          <a:lstStyle>
            <a:lvl1pPr marL="0" indent="0" algn="r">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03</a:t>
            </a:r>
            <a:endParaRPr lang="ru-RU" dirty="0"/>
          </a:p>
        </p:txBody>
      </p:sp>
      <p:sp>
        <p:nvSpPr>
          <p:cNvPr id="24" name="Text Placeholder 23"/>
          <p:cNvSpPr>
            <a:spLocks noGrp="1"/>
          </p:cNvSpPr>
          <p:nvPr>
            <p:ph type="body" sz="quarter" idx="14" hasCustomPrompt="1"/>
          </p:nvPr>
        </p:nvSpPr>
        <p:spPr>
          <a:xfrm>
            <a:off x="7158830" y="2719705"/>
            <a:ext cx="4427379" cy="955694"/>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a:t>
            </a:r>
            <a:endParaRPr lang="ru-RU" dirty="0"/>
          </a:p>
        </p:txBody>
      </p:sp>
      <p:sp>
        <p:nvSpPr>
          <p:cNvPr id="25" name="Text Placeholder 23"/>
          <p:cNvSpPr>
            <a:spLocks noGrp="1"/>
          </p:cNvSpPr>
          <p:nvPr>
            <p:ph type="body" sz="quarter" idx="15" hasCustomPrompt="1"/>
          </p:nvPr>
        </p:nvSpPr>
        <p:spPr>
          <a:xfrm>
            <a:off x="7158830" y="4043363"/>
            <a:ext cx="4427379" cy="879156"/>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a:t>COUNTRY</a:t>
            </a:r>
            <a:endParaRPr lang="ru-RU" dirty="0"/>
          </a:p>
        </p:txBody>
      </p:sp>
      <p:sp>
        <p:nvSpPr>
          <p:cNvPr id="58" name="Text Placeholder 23"/>
          <p:cNvSpPr>
            <a:spLocks noGrp="1"/>
          </p:cNvSpPr>
          <p:nvPr>
            <p:ph type="body" sz="quarter" idx="19" hasCustomPrompt="1"/>
          </p:nvPr>
        </p:nvSpPr>
        <p:spPr>
          <a:xfrm>
            <a:off x="7158830" y="5325269"/>
            <a:ext cx="4427379" cy="879156"/>
          </a:xfrm>
          <a:prstGeom prst="rect">
            <a:avLst/>
          </a:prstGeom>
        </p:spPr>
        <p:txBody>
          <a:bodyPr/>
          <a:lstStyle>
            <a:lvl1pPr marL="0" marR="0" indent="0" algn="r"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Tree>
    <p:extLst>
      <p:ext uri="{BB962C8B-B14F-4D97-AF65-F5344CB8AC3E}">
        <p14:creationId xmlns:p14="http://schemas.microsoft.com/office/powerpoint/2010/main" val="2385187103"/>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userDrawn="1">
  <p:cSld name="3_left">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50410" y="2304397"/>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01</a:t>
            </a:r>
            <a:endParaRPr lang="ru-RU" dirty="0"/>
          </a:p>
        </p:txBody>
      </p:sp>
      <p:sp>
        <p:nvSpPr>
          <p:cNvPr id="18" name="Text Placeholder 16"/>
          <p:cNvSpPr>
            <a:spLocks noGrp="1"/>
          </p:cNvSpPr>
          <p:nvPr>
            <p:ph type="body" sz="quarter" idx="11" hasCustomPrompt="1"/>
          </p:nvPr>
        </p:nvSpPr>
        <p:spPr>
          <a:xfrm>
            <a:off x="750410" y="368048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02</a:t>
            </a:r>
            <a:endParaRPr lang="ru-RU" dirty="0"/>
          </a:p>
        </p:txBody>
      </p:sp>
      <p:sp>
        <p:nvSpPr>
          <p:cNvPr id="19" name="Text Placeholder 16"/>
          <p:cNvSpPr>
            <a:spLocks noGrp="1"/>
          </p:cNvSpPr>
          <p:nvPr>
            <p:ph type="body" sz="quarter" idx="12" hasCustomPrompt="1"/>
          </p:nvPr>
        </p:nvSpPr>
        <p:spPr>
          <a:xfrm>
            <a:off x="750410" y="492760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03</a:t>
            </a:r>
            <a:endParaRPr lang="ru-RU" dirty="0"/>
          </a:p>
        </p:txBody>
      </p:sp>
      <p:sp>
        <p:nvSpPr>
          <p:cNvPr id="24" name="Text Placeholder 23"/>
          <p:cNvSpPr>
            <a:spLocks noGrp="1"/>
          </p:cNvSpPr>
          <p:nvPr>
            <p:ph type="body" sz="quarter" idx="14" hasCustomPrompt="1"/>
          </p:nvPr>
        </p:nvSpPr>
        <p:spPr>
          <a:xfrm>
            <a:off x="750410" y="2719705"/>
            <a:ext cx="4427379" cy="955694"/>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 fugiat</a:t>
            </a:r>
            <a:endParaRPr lang="ru-RU" dirty="0"/>
          </a:p>
        </p:txBody>
      </p:sp>
      <p:sp>
        <p:nvSpPr>
          <p:cNvPr id="25" name="Text Placeholder 23"/>
          <p:cNvSpPr>
            <a:spLocks noGrp="1"/>
          </p:cNvSpPr>
          <p:nvPr>
            <p:ph type="body" sz="quarter" idx="15" hasCustomPrompt="1"/>
          </p:nvPr>
        </p:nvSpPr>
        <p:spPr>
          <a:xfrm>
            <a:off x="750410" y="4043363"/>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a:t>COUNTRY</a:t>
            </a:r>
            <a:endParaRPr lang="ru-RU" dirty="0"/>
          </a:p>
        </p:txBody>
      </p:sp>
      <p:sp>
        <p:nvSpPr>
          <p:cNvPr id="58" name="Text Placeholder 23"/>
          <p:cNvSpPr>
            <a:spLocks noGrp="1"/>
          </p:cNvSpPr>
          <p:nvPr>
            <p:ph type="body" sz="quarter" idx="19" hasCustomPrompt="1"/>
          </p:nvPr>
        </p:nvSpPr>
        <p:spPr>
          <a:xfrm>
            <a:off x="750410" y="5325269"/>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Duis aute irure dolor</a:t>
            </a:r>
            <a:endParaRPr lang="ru-RU" dirty="0"/>
          </a:p>
        </p:txBody>
      </p:sp>
    </p:spTree>
    <p:extLst>
      <p:ext uri="{BB962C8B-B14F-4D97-AF65-F5344CB8AC3E}">
        <p14:creationId xmlns:p14="http://schemas.microsoft.com/office/powerpoint/2010/main" val="69215079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5_01 options">
    <p:spTree>
      <p:nvGrpSpPr>
        <p:cNvPr id="1" name=""/>
        <p:cNvGrpSpPr/>
        <p:nvPr/>
      </p:nvGrpSpPr>
      <p:grpSpPr>
        <a:xfrm>
          <a:off x="0" y="0"/>
          <a:ext cx="0" cy="0"/>
          <a:chOff x="0" y="0"/>
          <a:chExt cx="0" cy="0"/>
        </a:xfrm>
      </p:grpSpPr>
      <p:sp>
        <p:nvSpPr>
          <p:cNvPr id="12" name="Text Placeholder 11"/>
          <p:cNvSpPr>
            <a:spLocks noGrp="1"/>
          </p:cNvSpPr>
          <p:nvPr>
            <p:ph type="body" sz="quarter" idx="10" hasCustomPrompt="1"/>
          </p:nvPr>
        </p:nvSpPr>
        <p:spPr>
          <a:xfrm>
            <a:off x="816883" y="5470951"/>
            <a:ext cx="1763032" cy="1022350"/>
          </a:xfrm>
        </p:spPr>
        <p:txBody>
          <a:bodyPr>
            <a:noAutofit/>
          </a:bodyPr>
          <a:lstStyle>
            <a:lvl1pPr marL="0" indent="0">
              <a:buNone/>
              <a:defRPr sz="1200">
                <a:solidFill>
                  <a:schemeClr val="tx1"/>
                </a:solidFill>
              </a:defRPr>
            </a:lvl1pPr>
          </a:lstStyle>
          <a:p>
            <a:pPr lvl="0"/>
            <a:r>
              <a:rPr lang="en-US" dirty="0"/>
              <a:t>Lorem ipsum dolor sit amet, consectetur adipiscing elit, sed do</a:t>
            </a:r>
            <a:endParaRPr lang="ru-RU" dirty="0"/>
          </a:p>
        </p:txBody>
      </p:sp>
      <p:sp>
        <p:nvSpPr>
          <p:cNvPr id="3" name="Text Placeholder 2"/>
          <p:cNvSpPr>
            <a:spLocks noGrp="1"/>
          </p:cNvSpPr>
          <p:nvPr>
            <p:ph type="body" sz="quarter" idx="18" hasCustomPrompt="1"/>
          </p:nvPr>
        </p:nvSpPr>
        <p:spPr>
          <a:xfrm>
            <a:off x="816882" y="5064283"/>
            <a:ext cx="1763033" cy="383494"/>
          </a:xfrm>
        </p:spPr>
        <p:txBody>
          <a:bodyPr/>
          <a:lstStyle>
            <a:lvl1pPr marL="0" indent="0" algn="ctr">
              <a:buNone/>
              <a:defRPr sz="1800" b="1"/>
            </a:lvl1pPr>
          </a:lstStyle>
          <a:p>
            <a:pPr lvl="0"/>
            <a:r>
              <a:rPr lang="en-US" dirty="0"/>
              <a:t>CREATIVE</a:t>
            </a:r>
            <a:endParaRPr lang="ru-RU" dirty="0"/>
          </a:p>
        </p:txBody>
      </p:sp>
      <p:sp>
        <p:nvSpPr>
          <p:cNvPr id="26" name="Text Placeholder 11"/>
          <p:cNvSpPr>
            <a:spLocks noGrp="1"/>
          </p:cNvSpPr>
          <p:nvPr>
            <p:ph type="body" sz="quarter" idx="19" hasCustomPrompt="1"/>
          </p:nvPr>
        </p:nvSpPr>
        <p:spPr>
          <a:xfrm>
            <a:off x="2988583" y="5470951"/>
            <a:ext cx="1763032" cy="1022350"/>
          </a:xfrm>
        </p:spPr>
        <p:txBody>
          <a:bodyPr>
            <a:noAutofit/>
          </a:bodyPr>
          <a:lstStyle>
            <a:lvl1pPr marL="0" indent="0">
              <a:buNone/>
              <a:defRPr sz="1200">
                <a:solidFill>
                  <a:schemeClr val="tx1"/>
                </a:solidFill>
              </a:defRPr>
            </a:lvl1pPr>
          </a:lstStyle>
          <a:p>
            <a:pPr lvl="0"/>
            <a:r>
              <a:rPr lang="en-US" dirty="0"/>
              <a:t>Lorem ipsum dolor sit amet, consectetur adipiscing elit, sed do</a:t>
            </a:r>
            <a:endParaRPr lang="ru-RU" dirty="0"/>
          </a:p>
        </p:txBody>
      </p:sp>
      <p:sp>
        <p:nvSpPr>
          <p:cNvPr id="27" name="Text Placeholder 2"/>
          <p:cNvSpPr>
            <a:spLocks noGrp="1"/>
          </p:cNvSpPr>
          <p:nvPr>
            <p:ph type="body" sz="quarter" idx="20" hasCustomPrompt="1"/>
          </p:nvPr>
        </p:nvSpPr>
        <p:spPr>
          <a:xfrm>
            <a:off x="2988582" y="5064283"/>
            <a:ext cx="1763033" cy="383494"/>
          </a:xfrm>
        </p:spPr>
        <p:txBody>
          <a:bodyPr/>
          <a:lstStyle>
            <a:lvl1pPr marL="0" indent="0" algn="ctr">
              <a:buNone/>
              <a:defRPr sz="1800" b="1"/>
            </a:lvl1pPr>
          </a:lstStyle>
          <a:p>
            <a:pPr lvl="0"/>
            <a:r>
              <a:rPr lang="en-US" dirty="0"/>
              <a:t>INVESTMENT</a:t>
            </a:r>
            <a:endParaRPr lang="ru-RU" dirty="0"/>
          </a:p>
        </p:txBody>
      </p:sp>
      <p:sp>
        <p:nvSpPr>
          <p:cNvPr id="28" name="Text Placeholder 11"/>
          <p:cNvSpPr>
            <a:spLocks noGrp="1"/>
          </p:cNvSpPr>
          <p:nvPr>
            <p:ph type="body" sz="quarter" idx="21" hasCustomPrompt="1"/>
          </p:nvPr>
        </p:nvSpPr>
        <p:spPr>
          <a:xfrm>
            <a:off x="5160282" y="5470951"/>
            <a:ext cx="1763032" cy="1022350"/>
          </a:xfrm>
        </p:spPr>
        <p:txBody>
          <a:bodyPr>
            <a:noAutofit/>
          </a:bodyPr>
          <a:lstStyle>
            <a:lvl1pPr marL="0" indent="0">
              <a:buNone/>
              <a:defRPr sz="1200">
                <a:solidFill>
                  <a:schemeClr val="tx1"/>
                </a:solidFill>
              </a:defRPr>
            </a:lvl1pPr>
          </a:lstStyle>
          <a:p>
            <a:pPr lvl="0"/>
            <a:r>
              <a:rPr lang="en-US" dirty="0"/>
              <a:t>Lorem ipsum dolor sit amet, consectetur adipiscing elit, sed do</a:t>
            </a:r>
            <a:endParaRPr lang="ru-RU" dirty="0"/>
          </a:p>
        </p:txBody>
      </p:sp>
      <p:sp>
        <p:nvSpPr>
          <p:cNvPr id="29" name="Text Placeholder 2"/>
          <p:cNvSpPr>
            <a:spLocks noGrp="1"/>
          </p:cNvSpPr>
          <p:nvPr>
            <p:ph type="body" sz="quarter" idx="22" hasCustomPrompt="1"/>
          </p:nvPr>
        </p:nvSpPr>
        <p:spPr>
          <a:xfrm>
            <a:off x="5160281" y="5064283"/>
            <a:ext cx="1885498" cy="383494"/>
          </a:xfrm>
        </p:spPr>
        <p:txBody>
          <a:bodyPr/>
          <a:lstStyle>
            <a:lvl1pPr marL="0" indent="0" algn="ctr">
              <a:buNone/>
              <a:defRPr sz="1800" b="1"/>
            </a:lvl1pPr>
          </a:lstStyle>
          <a:p>
            <a:pPr lvl="0"/>
            <a:r>
              <a:rPr lang="en-US" dirty="0"/>
              <a:t>MANAGEMENT</a:t>
            </a:r>
            <a:endParaRPr lang="ru-RU" dirty="0"/>
          </a:p>
        </p:txBody>
      </p:sp>
      <p:sp>
        <p:nvSpPr>
          <p:cNvPr id="30" name="Text Placeholder 11"/>
          <p:cNvSpPr>
            <a:spLocks noGrp="1"/>
          </p:cNvSpPr>
          <p:nvPr>
            <p:ph type="body" sz="quarter" idx="23" hasCustomPrompt="1"/>
          </p:nvPr>
        </p:nvSpPr>
        <p:spPr>
          <a:xfrm>
            <a:off x="7331980" y="5470951"/>
            <a:ext cx="1763032" cy="1022350"/>
          </a:xfrm>
        </p:spPr>
        <p:txBody>
          <a:bodyPr>
            <a:noAutofit/>
          </a:bodyPr>
          <a:lstStyle>
            <a:lvl1pPr marL="0" indent="0">
              <a:buNone/>
              <a:defRPr sz="1200">
                <a:solidFill>
                  <a:schemeClr val="tx1"/>
                </a:solidFill>
              </a:defRPr>
            </a:lvl1pPr>
          </a:lstStyle>
          <a:p>
            <a:pPr lvl="0"/>
            <a:r>
              <a:rPr lang="en-US" dirty="0"/>
              <a:t>Lorem ipsum dolor sit amet, consectetur adipiscing elit, sed do</a:t>
            </a:r>
            <a:endParaRPr lang="ru-RU" dirty="0"/>
          </a:p>
        </p:txBody>
      </p:sp>
      <p:sp>
        <p:nvSpPr>
          <p:cNvPr id="31" name="Text Placeholder 2"/>
          <p:cNvSpPr>
            <a:spLocks noGrp="1"/>
          </p:cNvSpPr>
          <p:nvPr>
            <p:ph type="body" sz="quarter" idx="24" hasCustomPrompt="1"/>
          </p:nvPr>
        </p:nvSpPr>
        <p:spPr>
          <a:xfrm>
            <a:off x="7331979" y="5064283"/>
            <a:ext cx="1763033" cy="383494"/>
          </a:xfrm>
        </p:spPr>
        <p:txBody>
          <a:bodyPr/>
          <a:lstStyle>
            <a:lvl1pPr marL="0" indent="0" algn="ctr">
              <a:buNone/>
              <a:defRPr sz="1800" b="1"/>
            </a:lvl1pPr>
          </a:lstStyle>
          <a:p>
            <a:pPr lvl="0"/>
            <a:r>
              <a:rPr lang="en-US" dirty="0"/>
              <a:t>BUSINESS</a:t>
            </a:r>
            <a:endParaRPr lang="ru-RU" dirty="0"/>
          </a:p>
        </p:txBody>
      </p:sp>
      <p:sp>
        <p:nvSpPr>
          <p:cNvPr id="32" name="Text Placeholder 11"/>
          <p:cNvSpPr>
            <a:spLocks noGrp="1"/>
          </p:cNvSpPr>
          <p:nvPr>
            <p:ph type="body" sz="quarter" idx="25" hasCustomPrompt="1"/>
          </p:nvPr>
        </p:nvSpPr>
        <p:spPr>
          <a:xfrm>
            <a:off x="9503677" y="5470951"/>
            <a:ext cx="1763032" cy="1022350"/>
          </a:xfrm>
        </p:spPr>
        <p:txBody>
          <a:bodyPr>
            <a:noAutofit/>
          </a:bodyPr>
          <a:lstStyle>
            <a:lvl1pPr marL="0" indent="0">
              <a:buNone/>
              <a:defRPr sz="1200">
                <a:solidFill>
                  <a:schemeClr val="tx1"/>
                </a:solidFill>
              </a:defRPr>
            </a:lvl1pPr>
          </a:lstStyle>
          <a:p>
            <a:pPr lvl="0"/>
            <a:r>
              <a:rPr lang="en-US" dirty="0"/>
              <a:t>Lorem ipsum dolor sit amet, consectetur adipiscing elit, sed do</a:t>
            </a:r>
            <a:endParaRPr lang="ru-RU" dirty="0"/>
          </a:p>
        </p:txBody>
      </p:sp>
      <p:sp>
        <p:nvSpPr>
          <p:cNvPr id="33" name="Text Placeholder 2"/>
          <p:cNvSpPr>
            <a:spLocks noGrp="1"/>
          </p:cNvSpPr>
          <p:nvPr>
            <p:ph type="body" sz="quarter" idx="26" hasCustomPrompt="1"/>
          </p:nvPr>
        </p:nvSpPr>
        <p:spPr>
          <a:xfrm>
            <a:off x="9503676" y="5064283"/>
            <a:ext cx="1763033" cy="383494"/>
          </a:xfrm>
        </p:spPr>
        <p:txBody>
          <a:bodyPr/>
          <a:lstStyle>
            <a:lvl1pPr marL="0" indent="0" algn="ctr">
              <a:buNone/>
              <a:defRPr sz="1800" b="1"/>
            </a:lvl1pPr>
          </a:lstStyle>
          <a:p>
            <a:pPr lvl="0"/>
            <a:r>
              <a:rPr lang="en-US" dirty="0"/>
              <a:t>GOAL</a:t>
            </a:r>
            <a:endParaRPr lang="ru-RU" dirty="0"/>
          </a:p>
        </p:txBody>
      </p:sp>
    </p:spTree>
    <p:extLst>
      <p:ext uri="{BB962C8B-B14F-4D97-AF65-F5344CB8AC3E}">
        <p14:creationId xmlns:p14="http://schemas.microsoft.com/office/powerpoint/2010/main" val="3030326974"/>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userDrawn="1">
  <p:cSld name="2_Title Slide">
    <p:spTree>
      <p:nvGrpSpPr>
        <p:cNvPr id="1" name=""/>
        <p:cNvGrpSpPr/>
        <p:nvPr/>
      </p:nvGrpSpPr>
      <p:grpSpPr>
        <a:xfrm>
          <a:off x="0" y="0"/>
          <a:ext cx="0" cy="0"/>
          <a:chOff x="0" y="0"/>
          <a:chExt cx="0" cy="0"/>
        </a:xfrm>
      </p:grpSpPr>
      <p:sp>
        <p:nvSpPr>
          <p:cNvPr id="17" name="Text Placeholder 16"/>
          <p:cNvSpPr>
            <a:spLocks noGrp="1"/>
          </p:cNvSpPr>
          <p:nvPr>
            <p:ph type="body" sz="quarter" idx="10" hasCustomPrompt="1"/>
          </p:nvPr>
        </p:nvSpPr>
        <p:spPr>
          <a:xfrm>
            <a:off x="785205" y="1542397"/>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01</a:t>
            </a:r>
            <a:endParaRPr lang="ru-RU" dirty="0"/>
          </a:p>
        </p:txBody>
      </p:sp>
      <p:sp>
        <p:nvSpPr>
          <p:cNvPr id="18" name="Text Placeholder 16"/>
          <p:cNvSpPr>
            <a:spLocks noGrp="1"/>
          </p:cNvSpPr>
          <p:nvPr>
            <p:ph type="body" sz="quarter" idx="11" hasCustomPrompt="1"/>
          </p:nvPr>
        </p:nvSpPr>
        <p:spPr>
          <a:xfrm>
            <a:off x="785205" y="291848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02</a:t>
            </a:r>
            <a:endParaRPr lang="ru-RU" dirty="0"/>
          </a:p>
        </p:txBody>
      </p:sp>
      <p:sp>
        <p:nvSpPr>
          <p:cNvPr id="19" name="Text Placeholder 16"/>
          <p:cNvSpPr>
            <a:spLocks noGrp="1"/>
          </p:cNvSpPr>
          <p:nvPr>
            <p:ph type="body" sz="quarter" idx="12" hasCustomPrompt="1"/>
          </p:nvPr>
        </p:nvSpPr>
        <p:spPr>
          <a:xfrm>
            <a:off x="785205" y="4165600"/>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03</a:t>
            </a:r>
            <a:endParaRPr lang="ru-RU" dirty="0"/>
          </a:p>
        </p:txBody>
      </p:sp>
      <p:sp>
        <p:nvSpPr>
          <p:cNvPr id="20" name="Text Placeholder 16"/>
          <p:cNvSpPr>
            <a:spLocks noGrp="1"/>
          </p:cNvSpPr>
          <p:nvPr>
            <p:ph type="body" sz="quarter" idx="13" hasCustomPrompt="1"/>
          </p:nvPr>
        </p:nvSpPr>
        <p:spPr>
          <a:xfrm>
            <a:off x="785205" y="5188511"/>
            <a:ext cx="3872099" cy="382027"/>
          </a:xfrm>
          <a:prstGeom prst="rect">
            <a:avLst/>
          </a:prstGeom>
        </p:spPr>
        <p:txBody>
          <a:bodyPr/>
          <a:lstStyle>
            <a:lvl1pPr marL="0" indent="0" algn="l">
              <a:buNone/>
              <a:defRPr sz="2300">
                <a:latin typeface="Open Sans Semibold" panose="020B0706030804020204" pitchFamily="34" charset="0"/>
                <a:ea typeface="Open Sans Semibold" panose="020B0706030804020204" pitchFamily="34" charset="0"/>
                <a:cs typeface="Open Sans Semibold" panose="020B0706030804020204" pitchFamily="34" charset="0"/>
              </a:defRPr>
            </a:lvl1pPr>
            <a:lvl2pPr>
              <a:defRPr sz="2300"/>
            </a:lvl2pPr>
            <a:lvl3pPr>
              <a:defRPr sz="2300"/>
            </a:lvl3pPr>
            <a:lvl4pPr>
              <a:defRPr sz="2300"/>
            </a:lvl4pPr>
            <a:lvl5pPr>
              <a:defRPr sz="2300"/>
            </a:lvl5pPr>
          </a:lstStyle>
          <a:p>
            <a:pPr lvl="0"/>
            <a:r>
              <a:rPr lang="en-US" dirty="0"/>
              <a:t>Infodata 04</a:t>
            </a:r>
            <a:endParaRPr lang="ru-RU" dirty="0"/>
          </a:p>
        </p:txBody>
      </p:sp>
      <p:sp>
        <p:nvSpPr>
          <p:cNvPr id="24" name="Text Placeholder 23"/>
          <p:cNvSpPr>
            <a:spLocks noGrp="1"/>
          </p:cNvSpPr>
          <p:nvPr>
            <p:ph type="body" sz="quarter" idx="14" hasCustomPrompt="1"/>
          </p:nvPr>
        </p:nvSpPr>
        <p:spPr>
          <a:xfrm>
            <a:off x="777080" y="1957705"/>
            <a:ext cx="4427379" cy="955694"/>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5" name="Text Placeholder 23"/>
          <p:cNvSpPr>
            <a:spLocks noGrp="1"/>
          </p:cNvSpPr>
          <p:nvPr>
            <p:ph type="body" sz="quarter" idx="15" hasCustomPrompt="1"/>
          </p:nvPr>
        </p:nvSpPr>
        <p:spPr>
          <a:xfrm>
            <a:off x="777080" y="3281363"/>
            <a:ext cx="4427379" cy="879156"/>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6" name="Text Placeholder 23"/>
          <p:cNvSpPr>
            <a:spLocks noGrp="1"/>
          </p:cNvSpPr>
          <p:nvPr>
            <p:ph type="body" sz="quarter" idx="16" hasCustomPrompt="1"/>
          </p:nvPr>
        </p:nvSpPr>
        <p:spPr>
          <a:xfrm>
            <a:off x="777080" y="5575619"/>
            <a:ext cx="4427379" cy="1068388"/>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 nisi ut aliquip ex ea commodo consequat. Duis aute irure dolor in reprehenderit in voluptate velit esse cillum dolore eu</a:t>
            </a:r>
            <a:endParaRPr lang="ru-RU" altLang="ru-RU" sz="1100" dirty="0">
              <a:latin typeface="Open Sans" panose="020B0606030504020204" pitchFamily="34" charset="0"/>
              <a:cs typeface="Open Sans" panose="020B0606030504020204" pitchFamily="34" charset="0"/>
            </a:endParaRPr>
          </a:p>
          <a:p>
            <a:pPr lvl="0"/>
            <a:endParaRPr lang="ru-RU" dirty="0"/>
          </a:p>
        </p:txBody>
      </p:sp>
      <p:sp>
        <p:nvSpPr>
          <p:cNvPr id="27" name="Text Placeholder 23"/>
          <p:cNvSpPr>
            <a:spLocks noGrp="1"/>
          </p:cNvSpPr>
          <p:nvPr>
            <p:ph type="body" sz="quarter" idx="17" hasCustomPrompt="1"/>
          </p:nvPr>
        </p:nvSpPr>
        <p:spPr>
          <a:xfrm>
            <a:off x="777080" y="4526375"/>
            <a:ext cx="4427379" cy="657055"/>
          </a:xfrm>
          <a:prstGeom prst="rect">
            <a:avLst/>
          </a:prstGeom>
        </p:spPr>
        <p:txBody>
          <a:bodyPr/>
          <a:lstStyle>
            <a:lvl1pPr marL="0" marR="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sz="1100">
                <a:latin typeface="+mn-lt"/>
              </a:defRPr>
            </a:lvl1pPr>
            <a:lvl2pPr>
              <a:defRPr sz="1100">
                <a:latin typeface="+mn-lt"/>
              </a:defRPr>
            </a:lvl2pPr>
            <a:lvl3pPr>
              <a:defRPr sz="1100">
                <a:latin typeface="+mn-lt"/>
              </a:defRPr>
            </a:lvl3pPr>
            <a:lvl4pPr>
              <a:defRPr sz="1100">
                <a:latin typeface="+mn-lt"/>
              </a:defRPr>
            </a:lvl4pPr>
            <a:lvl5pPr>
              <a:defRPr sz="1100">
                <a:latin typeface="+mn-lt"/>
              </a:defRPr>
            </a:lvl5pPr>
          </a:lstStyle>
          <a:p>
            <a:pPr marL="0" marR="0" lvl="0" indent="0" algn="l" defTabSz="914400" rtl="0" eaLnBrk="0" fontAlgn="base" latinLnBrk="0" hangingPunct="0">
              <a:lnSpc>
                <a:spcPct val="90000"/>
              </a:lnSpc>
              <a:spcBef>
                <a:spcPts val="1000"/>
              </a:spcBef>
              <a:spcAft>
                <a:spcPct val="0"/>
              </a:spcAft>
              <a:buClrTx/>
              <a:buSzTx/>
              <a:buFont typeface="Arial" panose="020B0604020202020204" pitchFamily="34" charset="0"/>
              <a:buNone/>
              <a:tabLst/>
              <a:defRPr/>
            </a:pPr>
            <a:r>
              <a:rPr lang="en-US" altLang="ru-RU" sz="1100" dirty="0">
                <a:latin typeface="Open Sans" panose="020B0606030504020204" pitchFamily="34" charset="0"/>
                <a:cs typeface="Open Sans" panose="020B0606030504020204" pitchFamily="34" charset="0"/>
              </a:rPr>
              <a:t>Lorem ipsum dolor sit amet, consectetur adipiscing elit, sed do eiusmod tempor incididunt ut labore et dolore magna aliqua. Ut enim ad minim veniam, quis nostrud exercitation ullamco laboris</a:t>
            </a:r>
            <a:endParaRPr lang="ru-RU" dirty="0"/>
          </a:p>
        </p:txBody>
      </p:sp>
      <p:sp>
        <p:nvSpPr>
          <p:cNvPr id="29" name="Text Placeholder 28"/>
          <p:cNvSpPr>
            <a:spLocks noGrp="1"/>
          </p:cNvSpPr>
          <p:nvPr>
            <p:ph type="body" sz="quarter" idx="18" hasCustomPrompt="1"/>
          </p:nvPr>
        </p:nvSpPr>
        <p:spPr>
          <a:xfrm>
            <a:off x="4885055" y="349250"/>
            <a:ext cx="2887980" cy="540067"/>
          </a:xfrm>
          <a:prstGeom prst="rect">
            <a:avLst/>
          </a:prstGeom>
        </p:spPr>
        <p:txBody>
          <a:bodyPr/>
          <a:lstStyle>
            <a:lvl1pPr marL="0" indent="0" algn="ctr">
              <a:buNone/>
              <a:defRPr sz="2800" b="1">
                <a:latin typeface="Open Sans" panose="020B0606030504020204" pitchFamily="34" charset="0"/>
                <a:ea typeface="Open Sans" panose="020B0606030504020204" pitchFamily="34" charset="0"/>
                <a:cs typeface="Open Sans" panose="020B0606030504020204" pitchFamily="34" charset="0"/>
              </a:defRPr>
            </a:lvl1pPr>
            <a:lvl2pPr>
              <a:defRPr sz="2800"/>
            </a:lvl2pPr>
            <a:lvl3pPr>
              <a:defRPr sz="2800"/>
            </a:lvl3pPr>
            <a:lvl4pPr>
              <a:defRPr sz="2800"/>
            </a:lvl4pPr>
            <a:lvl5pPr>
              <a:defRPr sz="2800"/>
            </a:lvl5pPr>
          </a:lstStyle>
          <a:p>
            <a:pPr lvl="0"/>
            <a:r>
              <a:rPr lang="en-US" dirty="0"/>
              <a:t>COUNTRY</a:t>
            </a:r>
            <a:endParaRPr lang="ru-RU" dirty="0"/>
          </a:p>
        </p:txBody>
      </p:sp>
    </p:spTree>
    <p:extLst>
      <p:ext uri="{BB962C8B-B14F-4D97-AF65-F5344CB8AC3E}">
        <p14:creationId xmlns:p14="http://schemas.microsoft.com/office/powerpoint/2010/main" val="123656386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userDrawn="1">
  <p:cSld name="03 options">
    <p:spTree>
      <p:nvGrpSpPr>
        <p:cNvPr id="1" name=""/>
        <p:cNvGrpSpPr/>
        <p:nvPr/>
      </p:nvGrpSpPr>
      <p:grpSpPr>
        <a:xfrm>
          <a:off x="0" y="0"/>
          <a:ext cx="0" cy="0"/>
          <a:chOff x="0" y="0"/>
          <a:chExt cx="0" cy="0"/>
        </a:xfrm>
      </p:grpSpPr>
      <p:sp>
        <p:nvSpPr>
          <p:cNvPr id="34" name="Text Placeholder 33"/>
          <p:cNvSpPr>
            <a:spLocks noGrp="1"/>
          </p:cNvSpPr>
          <p:nvPr>
            <p:ph type="body" sz="quarter" idx="11" hasCustomPrompt="1"/>
          </p:nvPr>
        </p:nvSpPr>
        <p:spPr>
          <a:xfrm>
            <a:off x="840105" y="1560511"/>
            <a:ext cx="3855720" cy="968376"/>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45" name="Text Placeholder 36"/>
          <p:cNvSpPr>
            <a:spLocks noGrp="1"/>
          </p:cNvSpPr>
          <p:nvPr>
            <p:ph type="body" sz="quarter" idx="14" hasCustomPrompt="1"/>
          </p:nvPr>
        </p:nvSpPr>
        <p:spPr>
          <a:xfrm>
            <a:off x="840104" y="1019173"/>
            <a:ext cx="2531747" cy="541338"/>
          </a:xfrm>
        </p:spPr>
        <p:txBody>
          <a:bodyPr>
            <a:noAutofit/>
          </a:bodyPr>
          <a:lstStyle>
            <a:lvl1pPr marL="0" indent="0" algn="l">
              <a:buNone/>
              <a:defRPr kumimoji="0" lang="en-US" sz="2400" b="1" i="0" u="none" strike="noStrike" kern="1200" cap="none" normalizeH="0" baseline="0" dirty="0" smtClean="0">
                <a:ln>
                  <a:noFill/>
                </a:ln>
                <a:solidFill>
                  <a:schemeClr val="accent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01</a:t>
            </a:r>
            <a:endParaRPr lang="ru-RU" dirty="0"/>
          </a:p>
        </p:txBody>
      </p:sp>
      <p:sp>
        <p:nvSpPr>
          <p:cNvPr id="6" name="Text Placeholder 33"/>
          <p:cNvSpPr>
            <a:spLocks noGrp="1"/>
          </p:cNvSpPr>
          <p:nvPr>
            <p:ph type="body" sz="quarter" idx="15" hasCustomPrompt="1"/>
          </p:nvPr>
        </p:nvSpPr>
        <p:spPr>
          <a:xfrm>
            <a:off x="840105" y="3355971"/>
            <a:ext cx="3855720" cy="968376"/>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7" name="Text Placeholder 36"/>
          <p:cNvSpPr>
            <a:spLocks noGrp="1"/>
          </p:cNvSpPr>
          <p:nvPr>
            <p:ph type="body" sz="quarter" idx="16" hasCustomPrompt="1"/>
          </p:nvPr>
        </p:nvSpPr>
        <p:spPr>
          <a:xfrm>
            <a:off x="840104" y="2814633"/>
            <a:ext cx="2531747" cy="541338"/>
          </a:xfrm>
        </p:spPr>
        <p:txBody>
          <a:bodyPr>
            <a:noAutofit/>
          </a:bodyPr>
          <a:lstStyle>
            <a:lvl1pPr marL="0" indent="0" algn="l">
              <a:buNone/>
              <a:defRPr kumimoji="0" lang="en-US" sz="2400" b="1" i="0" u="none" strike="noStrike" kern="1200" cap="none" normalizeH="0" baseline="0" dirty="0" smtClean="0">
                <a:ln>
                  <a:noFill/>
                </a:ln>
                <a:solidFill>
                  <a:schemeClr val="accent3"/>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02</a:t>
            </a:r>
            <a:endParaRPr lang="ru-RU" dirty="0"/>
          </a:p>
        </p:txBody>
      </p:sp>
      <p:sp>
        <p:nvSpPr>
          <p:cNvPr id="8" name="Text Placeholder 33"/>
          <p:cNvSpPr>
            <a:spLocks noGrp="1"/>
          </p:cNvSpPr>
          <p:nvPr>
            <p:ph type="body" sz="quarter" idx="17" hasCustomPrompt="1"/>
          </p:nvPr>
        </p:nvSpPr>
        <p:spPr>
          <a:xfrm>
            <a:off x="840105" y="5151431"/>
            <a:ext cx="3855720" cy="968376"/>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Ut enim ad minim veniam, quis nostrud exercitation ullamco laboris nisi ut aliquip ex ea commodo consequat. </a:t>
            </a:r>
          </a:p>
        </p:txBody>
      </p:sp>
      <p:sp>
        <p:nvSpPr>
          <p:cNvPr id="9" name="Text Placeholder 36"/>
          <p:cNvSpPr>
            <a:spLocks noGrp="1"/>
          </p:cNvSpPr>
          <p:nvPr>
            <p:ph type="body" sz="quarter" idx="18" hasCustomPrompt="1"/>
          </p:nvPr>
        </p:nvSpPr>
        <p:spPr>
          <a:xfrm>
            <a:off x="840104" y="4610093"/>
            <a:ext cx="2531747" cy="541338"/>
          </a:xfrm>
        </p:spPr>
        <p:txBody>
          <a:bodyPr>
            <a:noAutofit/>
          </a:bodyPr>
          <a:lstStyle>
            <a:lvl1pPr marL="0" indent="0" algn="l">
              <a:buNone/>
              <a:defRPr kumimoji="0" lang="en-US" sz="2400" b="1" i="0" u="none" strike="noStrike" kern="1200" cap="none" normalizeH="0" baseline="0" dirty="0" smtClean="0">
                <a:ln>
                  <a:noFill/>
                </a:ln>
                <a:solidFill>
                  <a:schemeClr val="accent5"/>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03</a:t>
            </a:r>
            <a:endParaRPr lang="ru-RU" dirty="0"/>
          </a:p>
        </p:txBody>
      </p:sp>
    </p:spTree>
    <p:extLst>
      <p:ext uri="{BB962C8B-B14F-4D97-AF65-F5344CB8AC3E}">
        <p14:creationId xmlns:p14="http://schemas.microsoft.com/office/powerpoint/2010/main" val="198548413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158433251"/>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F7C78E1-F240-422D-BBD3-944FEC16EC23}"/>
              </a:ext>
            </a:extLst>
          </p:cNvPr>
          <p:cNvSpPr>
            <a:spLocks noGrp="1"/>
          </p:cNvSpPr>
          <p:nvPr>
            <p:ph type="title"/>
          </p:nvPr>
        </p:nvSpPr>
        <p:spPr>
          <a:xfrm>
            <a:off x="838200" y="365125"/>
            <a:ext cx="10515600" cy="1325563"/>
          </a:xfrm>
          <a:prstGeom prst="rect">
            <a:avLst/>
          </a:prstGeom>
        </p:spPr>
        <p:txBody>
          <a:bodyPr/>
          <a:lstStyle/>
          <a:p>
            <a:r>
              <a:rPr lang="en-US"/>
              <a:t>Click to edit Master title style</a:t>
            </a:r>
            <a:endParaRPr lang="en-ID"/>
          </a:p>
        </p:txBody>
      </p:sp>
      <p:sp>
        <p:nvSpPr>
          <p:cNvPr id="3" name="Content Placeholder 2">
            <a:extLst>
              <a:ext uri="{FF2B5EF4-FFF2-40B4-BE49-F238E27FC236}">
                <a16:creationId xmlns:a16="http://schemas.microsoft.com/office/drawing/2014/main" id="{9247B172-5B49-495F-865C-20323DED5959}"/>
              </a:ext>
            </a:extLst>
          </p:cNvPr>
          <p:cNvSpPr>
            <a:spLocks noGrp="1"/>
          </p:cNvSpPr>
          <p:nvPr>
            <p:ph idx="1"/>
          </p:nvPr>
        </p:nvSpPr>
        <p:spPr>
          <a:xfrm>
            <a:off x="838200" y="1825625"/>
            <a:ext cx="105156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ID"/>
          </a:p>
        </p:txBody>
      </p:sp>
      <p:sp>
        <p:nvSpPr>
          <p:cNvPr id="4" name="Date Placeholder 3">
            <a:extLst>
              <a:ext uri="{FF2B5EF4-FFF2-40B4-BE49-F238E27FC236}">
                <a16:creationId xmlns:a16="http://schemas.microsoft.com/office/drawing/2014/main" id="{844E20DC-1FA1-4B8E-8B7E-14D061081388}"/>
              </a:ext>
            </a:extLst>
          </p:cNvPr>
          <p:cNvSpPr>
            <a:spLocks noGrp="1"/>
          </p:cNvSpPr>
          <p:nvPr>
            <p:ph type="dt" sz="half" idx="10"/>
          </p:nvPr>
        </p:nvSpPr>
        <p:spPr>
          <a:xfrm>
            <a:off x="838200" y="6356350"/>
            <a:ext cx="2743200" cy="365125"/>
          </a:xfrm>
          <a:prstGeom prst="rect">
            <a:avLst/>
          </a:prstGeom>
        </p:spPr>
        <p:txBody>
          <a:bodyPr/>
          <a:lstStyle/>
          <a:p>
            <a:fld id="{949D8B0E-A2E9-403A-9963-BF879DDDE530}" type="datetimeFigureOut">
              <a:rPr lang="en-ID" smtClean="0"/>
              <a:t>02/07/2024</a:t>
            </a:fld>
            <a:endParaRPr lang="en-ID"/>
          </a:p>
        </p:txBody>
      </p:sp>
      <p:sp>
        <p:nvSpPr>
          <p:cNvPr id="5" name="Footer Placeholder 4">
            <a:extLst>
              <a:ext uri="{FF2B5EF4-FFF2-40B4-BE49-F238E27FC236}">
                <a16:creationId xmlns:a16="http://schemas.microsoft.com/office/drawing/2014/main" id="{7FF89749-96C5-4A25-B5B0-8FE38D17BD09}"/>
              </a:ext>
            </a:extLst>
          </p:cNvPr>
          <p:cNvSpPr>
            <a:spLocks noGrp="1"/>
          </p:cNvSpPr>
          <p:nvPr>
            <p:ph type="ftr" sz="quarter" idx="11"/>
          </p:nvPr>
        </p:nvSpPr>
        <p:spPr>
          <a:xfrm>
            <a:off x="4038600" y="6356350"/>
            <a:ext cx="4114800" cy="365125"/>
          </a:xfrm>
          <a:prstGeom prst="rect">
            <a:avLst/>
          </a:prstGeom>
        </p:spPr>
        <p:txBody>
          <a:bodyPr/>
          <a:lstStyle/>
          <a:p>
            <a:endParaRPr lang="en-ID"/>
          </a:p>
        </p:txBody>
      </p:sp>
      <p:sp>
        <p:nvSpPr>
          <p:cNvPr id="6" name="Slide Number Placeholder 5">
            <a:extLst>
              <a:ext uri="{FF2B5EF4-FFF2-40B4-BE49-F238E27FC236}">
                <a16:creationId xmlns:a16="http://schemas.microsoft.com/office/drawing/2014/main" id="{1A86F688-7349-4FCE-AED6-EEF544E9BFE7}"/>
              </a:ext>
            </a:extLst>
          </p:cNvPr>
          <p:cNvSpPr>
            <a:spLocks noGrp="1"/>
          </p:cNvSpPr>
          <p:nvPr>
            <p:ph type="sldNum" sz="quarter" idx="12"/>
          </p:nvPr>
        </p:nvSpPr>
        <p:spPr>
          <a:xfrm>
            <a:off x="8610600" y="6356350"/>
            <a:ext cx="2743200" cy="365125"/>
          </a:xfrm>
          <a:prstGeom prst="rect">
            <a:avLst/>
          </a:prstGeom>
        </p:spPr>
        <p:txBody>
          <a:bodyPr/>
          <a:lstStyle/>
          <a:p>
            <a:fld id="{093E5911-94A3-400C-993A-297F1E6A45B6}" type="slidenum">
              <a:rPr lang="en-ID" smtClean="0"/>
              <a:t>‹#›</a:t>
            </a:fld>
            <a:endParaRPr lang="en-ID"/>
          </a:p>
        </p:txBody>
      </p:sp>
    </p:spTree>
    <p:extLst>
      <p:ext uri="{BB962C8B-B14F-4D97-AF65-F5344CB8AC3E}">
        <p14:creationId xmlns:p14="http://schemas.microsoft.com/office/powerpoint/2010/main" val="349714621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userDrawn="1">
  <p:cSld name="2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40893830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title">
  <p:cSld name="Title &amp; Subtitle">
    <p:spTree>
      <p:nvGrpSpPr>
        <p:cNvPr id="1" name=""/>
        <p:cNvGrpSpPr/>
        <p:nvPr/>
      </p:nvGrpSpPr>
      <p:grpSpPr>
        <a:xfrm>
          <a:off x="0" y="0"/>
          <a:ext cx="0" cy="0"/>
          <a:chOff x="0" y="0"/>
          <a:chExt cx="0" cy="0"/>
        </a:xfrm>
      </p:grpSpPr>
      <p:sp>
        <p:nvSpPr>
          <p:cNvPr id="11" name="Title Text"/>
          <p:cNvSpPr txBox="1">
            <a:spLocks noGrp="1"/>
          </p:cNvSpPr>
          <p:nvPr>
            <p:ph type="title"/>
          </p:nvPr>
        </p:nvSpPr>
        <p:spPr>
          <a:xfrm>
            <a:off x="889000" y="1149350"/>
            <a:ext cx="10414000" cy="2324100"/>
          </a:xfrm>
          <a:prstGeom prst="rect">
            <a:avLst/>
          </a:prstGeom>
        </p:spPr>
        <p:txBody>
          <a:bodyPr anchor="b"/>
          <a:lstStyle/>
          <a:p>
            <a:r>
              <a:t>Title Text</a:t>
            </a:r>
          </a:p>
        </p:txBody>
      </p:sp>
      <p:sp>
        <p:nvSpPr>
          <p:cNvPr id="12" name="Body Level One…"/>
          <p:cNvSpPr txBox="1">
            <a:spLocks noGrp="1"/>
          </p:cNvSpPr>
          <p:nvPr>
            <p:ph type="body" sz="quarter" idx="1"/>
          </p:nvPr>
        </p:nvSpPr>
        <p:spPr>
          <a:xfrm>
            <a:off x="889000" y="3536950"/>
            <a:ext cx="10414000" cy="793750"/>
          </a:xfrm>
          <a:prstGeom prst="rect">
            <a:avLst/>
          </a:prstGeom>
        </p:spPr>
        <p:txBody>
          <a:bodyPr anchor="t"/>
          <a:lstStyle>
            <a:lvl1pPr marL="0" indent="0" algn="ctr">
              <a:spcBef>
                <a:spcPts val="0"/>
              </a:spcBef>
              <a:buSzTx/>
              <a:buNone/>
              <a:defRPr sz="2700"/>
            </a:lvl1pPr>
            <a:lvl2pPr marL="0" indent="0" algn="ctr">
              <a:spcBef>
                <a:spcPts val="0"/>
              </a:spcBef>
              <a:buSzTx/>
              <a:buNone/>
              <a:defRPr sz="2700"/>
            </a:lvl2pPr>
            <a:lvl3pPr marL="0" indent="0" algn="ctr">
              <a:spcBef>
                <a:spcPts val="0"/>
              </a:spcBef>
              <a:buSzTx/>
              <a:buNone/>
              <a:defRPr sz="2700"/>
            </a:lvl3pPr>
            <a:lvl4pPr marL="0" indent="0" algn="ctr">
              <a:spcBef>
                <a:spcPts val="0"/>
              </a:spcBef>
              <a:buSzTx/>
              <a:buNone/>
              <a:defRPr sz="2700"/>
            </a:lvl4pPr>
            <a:lvl5pPr marL="0" indent="0" algn="ctr">
              <a:spcBef>
                <a:spcPts val="0"/>
              </a:spcBef>
              <a:buSzTx/>
              <a:buNone/>
              <a:defRPr sz="2700"/>
            </a:lvl5pPr>
          </a:lstStyle>
          <a:p>
            <a:r>
              <a:t>Body Level One</a:t>
            </a:r>
          </a:p>
          <a:p>
            <a:pPr lvl="1"/>
            <a:r>
              <a:t>Body Level Two</a:t>
            </a:r>
          </a:p>
          <a:p>
            <a:pPr lvl="2"/>
            <a:r>
              <a:t>Body Level Three</a:t>
            </a:r>
          </a:p>
          <a:p>
            <a:pPr lvl="3"/>
            <a:r>
              <a:t>Body Level Four</a:t>
            </a:r>
          </a:p>
          <a:p>
            <a:pPr lvl="4"/>
            <a:r>
              <a:t>Body Level Five</a:t>
            </a:r>
          </a:p>
        </p:txBody>
      </p:sp>
      <p:sp>
        <p:nvSpPr>
          <p:cNvPr id="13" name="Slide Number"/>
          <p:cNvSpPr txBox="1">
            <a:spLocks noGrp="1"/>
          </p:cNvSpPr>
          <p:nvPr>
            <p:ph type="sldNum" sz="quarter" idx="2"/>
          </p:nvPr>
        </p:nvSpPr>
        <p:spPr>
          <a:prstGeom prst="rect">
            <a:avLst/>
          </a:prstGeom>
        </p:spPr>
        <p:txBody>
          <a:bodyPr/>
          <a:lstStyle/>
          <a:p>
            <a:fld id="{86CB4B4D-7CA3-9044-876B-883B54F8677D}" type="slidenum">
              <a:t>‹#›</a:t>
            </a:fld>
            <a:endParaRPr/>
          </a:p>
        </p:txBody>
      </p:sp>
    </p:spTree>
    <p:extLst>
      <p:ext uri="{BB962C8B-B14F-4D97-AF65-F5344CB8AC3E}">
        <p14:creationId xmlns:p14="http://schemas.microsoft.com/office/powerpoint/2010/main" val="4166810083"/>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86417A20-5E67-DEF7-C600-B823A631694E}"/>
              </a:ext>
            </a:extLst>
          </p:cNvPr>
          <p:cNvSpPr>
            <a:spLocks noGrp="1"/>
          </p:cNvSpPr>
          <p:nvPr>
            <p:ph type="body" sz="quarter" idx="10"/>
          </p:nvPr>
        </p:nvSpPr>
        <p:spPr>
          <a:xfrm>
            <a:off x="492370" y="344701"/>
            <a:ext cx="11207262" cy="703263"/>
          </a:xfrm>
          <a:prstGeom prst="rect">
            <a:avLst/>
          </a:prstGeom>
        </p:spPr>
        <p:txBody>
          <a:bodyPr anchor="ctr"/>
          <a:lstStyle>
            <a:lvl1pPr marL="0" indent="0" algn="ctr">
              <a:buNone/>
              <a:defRPr sz="3200" b="1">
                <a:solidFill>
                  <a:schemeClr val="tx1">
                    <a:lumMod val="75000"/>
                    <a:lumOff val="25000"/>
                  </a:schemeClr>
                </a:solidFill>
                <a:latin typeface="Manrope" pitchFamily="2" charset="0"/>
              </a:defRPr>
            </a:lvl1pPr>
          </a:lstStyle>
          <a:p>
            <a:pPr lvl="0"/>
            <a:endParaRPr lang="en-US" dirty="0"/>
          </a:p>
        </p:txBody>
      </p:sp>
    </p:spTree>
    <p:extLst>
      <p:ext uri="{BB962C8B-B14F-4D97-AF65-F5344CB8AC3E}">
        <p14:creationId xmlns:p14="http://schemas.microsoft.com/office/powerpoint/2010/main" val="73164918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userDrawn="1">
  <p:cSld name="Main">
    <p:spTree>
      <p:nvGrpSpPr>
        <p:cNvPr id="1" name=""/>
        <p:cNvGrpSpPr/>
        <p:nvPr/>
      </p:nvGrpSpPr>
      <p:grpSpPr>
        <a:xfrm>
          <a:off x="0" y="0"/>
          <a:ext cx="0" cy="0"/>
          <a:chOff x="0" y="0"/>
          <a:chExt cx="0" cy="0"/>
        </a:xfrm>
      </p:grpSpPr>
      <p:sp>
        <p:nvSpPr>
          <p:cNvPr id="8" name="Text Placeholder 3"/>
          <p:cNvSpPr>
            <a:spLocks noGrp="1"/>
          </p:cNvSpPr>
          <p:nvPr>
            <p:ph type="body" sz="half" idx="2" hasCustomPrompt="1"/>
          </p:nvPr>
        </p:nvSpPr>
        <p:spPr>
          <a:xfrm>
            <a:off x="508001" y="1178427"/>
            <a:ext cx="11157817" cy="231007"/>
          </a:xfrm>
          <a:prstGeom prst="rect">
            <a:avLst/>
          </a:prstGeom>
        </p:spPr>
        <p:txBody>
          <a:bodyPr wrap="none" lIns="0" tIns="0" rIns="0" bIns="0" anchor="ctr">
            <a:noAutofit/>
          </a:bodyPr>
          <a:lstStyle>
            <a:lvl1pPr marL="0" indent="0" algn="ctr">
              <a:buNone/>
              <a:defRPr sz="1600" b="0" baseline="0">
                <a:solidFill>
                  <a:schemeClr val="bg1">
                    <a:lumMod val="65000"/>
                  </a:schemeClr>
                </a:solidFill>
                <a:latin typeface="+mn-lt"/>
                <a:ea typeface="Roboto" panose="02000000000000000000" pitchFamily="2" charset="0"/>
              </a:defRPr>
            </a:lvl1pPr>
            <a:lvl2pPr marL="609570" indent="0">
              <a:buNone/>
              <a:defRPr sz="1600"/>
            </a:lvl2pPr>
            <a:lvl3pPr marL="1219139" indent="0">
              <a:buNone/>
              <a:defRPr sz="1333"/>
            </a:lvl3pPr>
            <a:lvl4pPr marL="1828709" indent="0">
              <a:buNone/>
              <a:defRPr sz="1200"/>
            </a:lvl4pPr>
            <a:lvl5pPr marL="2438278" indent="0">
              <a:buNone/>
              <a:defRPr sz="1200"/>
            </a:lvl5pPr>
            <a:lvl6pPr marL="3047848" indent="0">
              <a:buNone/>
              <a:defRPr sz="1200"/>
            </a:lvl6pPr>
            <a:lvl7pPr marL="3657417" indent="0">
              <a:buNone/>
              <a:defRPr sz="1200"/>
            </a:lvl7pPr>
            <a:lvl8pPr marL="4266987" indent="0">
              <a:buNone/>
              <a:defRPr sz="1200"/>
            </a:lvl8pPr>
            <a:lvl9pPr marL="4876557" indent="0">
              <a:buNone/>
              <a:defRPr sz="1200"/>
            </a:lvl9pPr>
          </a:lstStyle>
          <a:p>
            <a:pPr lvl="0"/>
            <a:r>
              <a:rPr lang="en-US" dirty="0"/>
              <a:t>CLICK TO EDITE SUBTITLE</a:t>
            </a:r>
          </a:p>
        </p:txBody>
      </p:sp>
      <p:sp>
        <p:nvSpPr>
          <p:cNvPr id="9" name="Title 2"/>
          <p:cNvSpPr>
            <a:spLocks noGrp="1"/>
          </p:cNvSpPr>
          <p:nvPr>
            <p:ph type="title"/>
          </p:nvPr>
        </p:nvSpPr>
        <p:spPr>
          <a:xfrm>
            <a:off x="508001" y="455085"/>
            <a:ext cx="11157817" cy="660511"/>
          </a:xfrm>
          <a:prstGeom prst="rect">
            <a:avLst/>
          </a:prstGeom>
        </p:spPr>
        <p:txBody>
          <a:bodyPr lIns="0" tIns="0" rIns="0" bIns="0" anchor="ctr"/>
          <a:lstStyle>
            <a:lvl1pPr algn="ctr">
              <a:defRPr sz="4800">
                <a:solidFill>
                  <a:schemeClr val="bg1">
                    <a:lumMod val="50000"/>
                  </a:schemeClr>
                </a:solidFill>
              </a:defRPr>
            </a:lvl1pPr>
          </a:lstStyle>
          <a:p>
            <a:r>
              <a:rPr lang="en-US" dirty="0"/>
              <a:t>Click to edit Master title style</a:t>
            </a:r>
          </a:p>
        </p:txBody>
      </p:sp>
    </p:spTree>
    <p:extLst>
      <p:ext uri="{BB962C8B-B14F-4D97-AF65-F5344CB8AC3E}">
        <p14:creationId xmlns:p14="http://schemas.microsoft.com/office/powerpoint/2010/main" val="2157638471"/>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cSld name="BLANKK">
    <p:spTree>
      <p:nvGrpSpPr>
        <p:cNvPr id="1" name=""/>
        <p:cNvGrpSpPr/>
        <p:nvPr/>
      </p:nvGrpSpPr>
      <p:grpSpPr>
        <a:xfrm>
          <a:off x="0" y="0"/>
          <a:ext cx="0" cy="0"/>
          <a:chOff x="0" y="0"/>
          <a:chExt cx="0" cy="0"/>
        </a:xfrm>
      </p:grpSpPr>
    </p:spTree>
    <p:extLst>
      <p:ext uri="{BB962C8B-B14F-4D97-AF65-F5344CB8AC3E}">
        <p14:creationId xmlns:p14="http://schemas.microsoft.com/office/powerpoint/2010/main" val="292135876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userDrawn="1">
  <p:cSld name="Slide 6">
    <p:spTree>
      <p:nvGrpSpPr>
        <p:cNvPr id="1" name=""/>
        <p:cNvGrpSpPr/>
        <p:nvPr/>
      </p:nvGrpSpPr>
      <p:grpSpPr>
        <a:xfrm>
          <a:off x="0" y="0"/>
          <a:ext cx="0" cy="0"/>
          <a:chOff x="0" y="0"/>
          <a:chExt cx="0" cy="0"/>
        </a:xfrm>
      </p:grpSpPr>
      <p:sp>
        <p:nvSpPr>
          <p:cNvPr id="26" name="Picture Placeholder 25">
            <a:extLst>
              <a:ext uri="{FF2B5EF4-FFF2-40B4-BE49-F238E27FC236}">
                <a16:creationId xmlns:a16="http://schemas.microsoft.com/office/drawing/2014/main" id="{ED60A627-85E0-4613-8C37-B18131261281}"/>
              </a:ext>
            </a:extLst>
          </p:cNvPr>
          <p:cNvSpPr>
            <a:spLocks noGrp="1"/>
          </p:cNvSpPr>
          <p:nvPr>
            <p:ph type="pic" sz="quarter" idx="12" hasCustomPrompt="1"/>
          </p:nvPr>
        </p:nvSpPr>
        <p:spPr>
          <a:xfrm>
            <a:off x="665216" y="1706312"/>
            <a:ext cx="580225" cy="580225"/>
          </a:xfrm>
          <a:custGeom>
            <a:avLst/>
            <a:gdLst>
              <a:gd name="connsiteX0" fmla="*/ 96706 w 580225"/>
              <a:gd name="connsiteY0" fmla="*/ 0 h 580225"/>
              <a:gd name="connsiteX1" fmla="*/ 483519 w 580225"/>
              <a:gd name="connsiteY1" fmla="*/ 0 h 580225"/>
              <a:gd name="connsiteX2" fmla="*/ 580225 w 580225"/>
              <a:gd name="connsiteY2" fmla="*/ 96706 h 580225"/>
              <a:gd name="connsiteX3" fmla="*/ 580225 w 580225"/>
              <a:gd name="connsiteY3" fmla="*/ 483519 h 580225"/>
              <a:gd name="connsiteX4" fmla="*/ 483519 w 580225"/>
              <a:gd name="connsiteY4" fmla="*/ 580225 h 580225"/>
              <a:gd name="connsiteX5" fmla="*/ 96706 w 580225"/>
              <a:gd name="connsiteY5" fmla="*/ 580225 h 580225"/>
              <a:gd name="connsiteX6" fmla="*/ 0 w 580225"/>
              <a:gd name="connsiteY6" fmla="*/ 483519 h 580225"/>
              <a:gd name="connsiteX7" fmla="*/ 0 w 580225"/>
              <a:gd name="connsiteY7" fmla="*/ 96706 h 580225"/>
              <a:gd name="connsiteX8" fmla="*/ 96706 w 580225"/>
              <a:gd name="connsiteY8" fmla="*/ 0 h 58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0225" h="580225">
                <a:moveTo>
                  <a:pt x="96706" y="0"/>
                </a:moveTo>
                <a:lnTo>
                  <a:pt x="483519" y="0"/>
                </a:lnTo>
                <a:cubicBezTo>
                  <a:pt x="536928" y="0"/>
                  <a:pt x="580225" y="43297"/>
                  <a:pt x="580225" y="96706"/>
                </a:cubicBezTo>
                <a:lnTo>
                  <a:pt x="580225" y="483519"/>
                </a:lnTo>
                <a:cubicBezTo>
                  <a:pt x="580225" y="536928"/>
                  <a:pt x="536928" y="580225"/>
                  <a:pt x="483519" y="580225"/>
                </a:cubicBezTo>
                <a:lnTo>
                  <a:pt x="96706" y="580225"/>
                </a:lnTo>
                <a:cubicBezTo>
                  <a:pt x="43297" y="580225"/>
                  <a:pt x="0" y="536928"/>
                  <a:pt x="0" y="483519"/>
                </a:cubicBezTo>
                <a:lnTo>
                  <a:pt x="0" y="96706"/>
                </a:lnTo>
                <a:cubicBezTo>
                  <a:pt x="0" y="43297"/>
                  <a:pt x="43297" y="0"/>
                  <a:pt x="96706" y="0"/>
                </a:cubicBezTo>
                <a:close/>
              </a:path>
            </a:pathLst>
          </a:custGeom>
          <a:solidFill>
            <a:schemeClr val="bg1">
              <a:lumMod val="95000"/>
            </a:schemeClr>
          </a:solidFill>
        </p:spPr>
        <p:txBody>
          <a:bodyPr wrap="square">
            <a:noAutofit/>
          </a:bodyPr>
          <a:lstStyle>
            <a:lvl1pPr marL="0" indent="0" rtl="0">
              <a:buNone/>
              <a:defRPr sz="1000"/>
            </a:lvl1pPr>
          </a:lstStyle>
          <a:p>
            <a:r>
              <a:rPr lang="en-US"/>
              <a:t>Image</a:t>
            </a:r>
          </a:p>
        </p:txBody>
      </p:sp>
      <p:sp>
        <p:nvSpPr>
          <p:cNvPr id="27" name="Picture Placeholder 26">
            <a:extLst>
              <a:ext uri="{FF2B5EF4-FFF2-40B4-BE49-F238E27FC236}">
                <a16:creationId xmlns:a16="http://schemas.microsoft.com/office/drawing/2014/main" id="{8E1E5DE0-C3C3-420D-90F5-F73EB8A3A36E}"/>
              </a:ext>
            </a:extLst>
          </p:cNvPr>
          <p:cNvSpPr>
            <a:spLocks noGrp="1"/>
          </p:cNvSpPr>
          <p:nvPr userDrawn="1">
            <p:ph type="pic" sz="quarter" idx="13" hasCustomPrompt="1"/>
          </p:nvPr>
        </p:nvSpPr>
        <p:spPr>
          <a:xfrm>
            <a:off x="665216" y="2629022"/>
            <a:ext cx="580225" cy="580225"/>
          </a:xfrm>
          <a:custGeom>
            <a:avLst/>
            <a:gdLst>
              <a:gd name="connsiteX0" fmla="*/ 96706 w 580225"/>
              <a:gd name="connsiteY0" fmla="*/ 0 h 580225"/>
              <a:gd name="connsiteX1" fmla="*/ 483519 w 580225"/>
              <a:gd name="connsiteY1" fmla="*/ 0 h 580225"/>
              <a:gd name="connsiteX2" fmla="*/ 580225 w 580225"/>
              <a:gd name="connsiteY2" fmla="*/ 96706 h 580225"/>
              <a:gd name="connsiteX3" fmla="*/ 580225 w 580225"/>
              <a:gd name="connsiteY3" fmla="*/ 483519 h 580225"/>
              <a:gd name="connsiteX4" fmla="*/ 483519 w 580225"/>
              <a:gd name="connsiteY4" fmla="*/ 580225 h 580225"/>
              <a:gd name="connsiteX5" fmla="*/ 96706 w 580225"/>
              <a:gd name="connsiteY5" fmla="*/ 580225 h 580225"/>
              <a:gd name="connsiteX6" fmla="*/ 0 w 580225"/>
              <a:gd name="connsiteY6" fmla="*/ 483519 h 580225"/>
              <a:gd name="connsiteX7" fmla="*/ 0 w 580225"/>
              <a:gd name="connsiteY7" fmla="*/ 96706 h 580225"/>
              <a:gd name="connsiteX8" fmla="*/ 96706 w 580225"/>
              <a:gd name="connsiteY8" fmla="*/ 0 h 58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0225" h="580225">
                <a:moveTo>
                  <a:pt x="96706" y="0"/>
                </a:moveTo>
                <a:lnTo>
                  <a:pt x="483519" y="0"/>
                </a:lnTo>
                <a:cubicBezTo>
                  <a:pt x="536928" y="0"/>
                  <a:pt x="580225" y="43297"/>
                  <a:pt x="580225" y="96706"/>
                </a:cubicBezTo>
                <a:lnTo>
                  <a:pt x="580225" y="483519"/>
                </a:lnTo>
                <a:cubicBezTo>
                  <a:pt x="580225" y="536928"/>
                  <a:pt x="536928" y="580225"/>
                  <a:pt x="483519" y="580225"/>
                </a:cubicBezTo>
                <a:lnTo>
                  <a:pt x="96706" y="580225"/>
                </a:lnTo>
                <a:cubicBezTo>
                  <a:pt x="43297" y="580225"/>
                  <a:pt x="0" y="536928"/>
                  <a:pt x="0" y="483519"/>
                </a:cubicBezTo>
                <a:lnTo>
                  <a:pt x="0" y="96706"/>
                </a:lnTo>
                <a:cubicBezTo>
                  <a:pt x="0" y="43297"/>
                  <a:pt x="43297" y="0"/>
                  <a:pt x="96706" y="0"/>
                </a:cubicBezTo>
                <a:close/>
              </a:path>
            </a:pathLst>
          </a:custGeom>
          <a:solidFill>
            <a:schemeClr val="bg1">
              <a:lumMod val="95000"/>
            </a:schemeClr>
          </a:solidFill>
        </p:spPr>
        <p:txBody>
          <a:bodyPr wrap="square">
            <a:noAutofit/>
          </a:bodyPr>
          <a:lstStyle>
            <a:lvl1pPr marL="0" indent="0" rtl="0">
              <a:buNone/>
              <a:defRPr sz="1000"/>
            </a:lvl1pPr>
          </a:lstStyle>
          <a:p>
            <a:r>
              <a:rPr lang="en-US"/>
              <a:t>Image</a:t>
            </a:r>
          </a:p>
        </p:txBody>
      </p:sp>
      <p:sp>
        <p:nvSpPr>
          <p:cNvPr id="28" name="Picture Placeholder 27">
            <a:extLst>
              <a:ext uri="{FF2B5EF4-FFF2-40B4-BE49-F238E27FC236}">
                <a16:creationId xmlns:a16="http://schemas.microsoft.com/office/drawing/2014/main" id="{BB8D8648-7F19-4ABB-8CC2-5A86C94EAF80}"/>
              </a:ext>
            </a:extLst>
          </p:cNvPr>
          <p:cNvSpPr>
            <a:spLocks noGrp="1"/>
          </p:cNvSpPr>
          <p:nvPr userDrawn="1">
            <p:ph type="pic" sz="quarter" idx="14" hasCustomPrompt="1"/>
          </p:nvPr>
        </p:nvSpPr>
        <p:spPr>
          <a:xfrm>
            <a:off x="665216" y="3551731"/>
            <a:ext cx="580225" cy="580225"/>
          </a:xfrm>
          <a:custGeom>
            <a:avLst/>
            <a:gdLst>
              <a:gd name="connsiteX0" fmla="*/ 96706 w 580225"/>
              <a:gd name="connsiteY0" fmla="*/ 0 h 580225"/>
              <a:gd name="connsiteX1" fmla="*/ 483519 w 580225"/>
              <a:gd name="connsiteY1" fmla="*/ 0 h 580225"/>
              <a:gd name="connsiteX2" fmla="*/ 580225 w 580225"/>
              <a:gd name="connsiteY2" fmla="*/ 96706 h 580225"/>
              <a:gd name="connsiteX3" fmla="*/ 580225 w 580225"/>
              <a:gd name="connsiteY3" fmla="*/ 483519 h 580225"/>
              <a:gd name="connsiteX4" fmla="*/ 483519 w 580225"/>
              <a:gd name="connsiteY4" fmla="*/ 580225 h 580225"/>
              <a:gd name="connsiteX5" fmla="*/ 96706 w 580225"/>
              <a:gd name="connsiteY5" fmla="*/ 580225 h 580225"/>
              <a:gd name="connsiteX6" fmla="*/ 0 w 580225"/>
              <a:gd name="connsiteY6" fmla="*/ 483519 h 580225"/>
              <a:gd name="connsiteX7" fmla="*/ 0 w 580225"/>
              <a:gd name="connsiteY7" fmla="*/ 96706 h 580225"/>
              <a:gd name="connsiteX8" fmla="*/ 96706 w 580225"/>
              <a:gd name="connsiteY8" fmla="*/ 0 h 58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0225" h="580225">
                <a:moveTo>
                  <a:pt x="96706" y="0"/>
                </a:moveTo>
                <a:lnTo>
                  <a:pt x="483519" y="0"/>
                </a:lnTo>
                <a:cubicBezTo>
                  <a:pt x="536928" y="0"/>
                  <a:pt x="580225" y="43297"/>
                  <a:pt x="580225" y="96706"/>
                </a:cubicBezTo>
                <a:lnTo>
                  <a:pt x="580225" y="483519"/>
                </a:lnTo>
                <a:cubicBezTo>
                  <a:pt x="580225" y="536928"/>
                  <a:pt x="536928" y="580225"/>
                  <a:pt x="483519" y="580225"/>
                </a:cubicBezTo>
                <a:lnTo>
                  <a:pt x="96706" y="580225"/>
                </a:lnTo>
                <a:cubicBezTo>
                  <a:pt x="43297" y="580225"/>
                  <a:pt x="0" y="536928"/>
                  <a:pt x="0" y="483519"/>
                </a:cubicBezTo>
                <a:lnTo>
                  <a:pt x="0" y="96706"/>
                </a:lnTo>
                <a:cubicBezTo>
                  <a:pt x="0" y="43297"/>
                  <a:pt x="43297" y="0"/>
                  <a:pt x="96706" y="0"/>
                </a:cubicBezTo>
                <a:close/>
              </a:path>
            </a:pathLst>
          </a:custGeom>
          <a:solidFill>
            <a:schemeClr val="bg1">
              <a:lumMod val="95000"/>
            </a:schemeClr>
          </a:solidFill>
        </p:spPr>
        <p:txBody>
          <a:bodyPr wrap="square">
            <a:noAutofit/>
          </a:bodyPr>
          <a:lstStyle>
            <a:lvl1pPr marL="0" indent="0" rtl="0">
              <a:buNone/>
              <a:defRPr sz="1000"/>
            </a:lvl1pPr>
          </a:lstStyle>
          <a:p>
            <a:r>
              <a:rPr lang="en-US"/>
              <a:t>Image</a:t>
            </a:r>
          </a:p>
        </p:txBody>
      </p:sp>
      <p:sp>
        <p:nvSpPr>
          <p:cNvPr id="29" name="Picture Placeholder 28">
            <a:extLst>
              <a:ext uri="{FF2B5EF4-FFF2-40B4-BE49-F238E27FC236}">
                <a16:creationId xmlns:a16="http://schemas.microsoft.com/office/drawing/2014/main" id="{A9DC194D-637B-43C2-9E68-1ABF3E665E47}"/>
              </a:ext>
            </a:extLst>
          </p:cNvPr>
          <p:cNvSpPr>
            <a:spLocks noGrp="1"/>
          </p:cNvSpPr>
          <p:nvPr userDrawn="1">
            <p:ph type="pic" sz="quarter" idx="15" hasCustomPrompt="1"/>
          </p:nvPr>
        </p:nvSpPr>
        <p:spPr>
          <a:xfrm>
            <a:off x="665216" y="4474441"/>
            <a:ext cx="580225" cy="580225"/>
          </a:xfrm>
          <a:custGeom>
            <a:avLst/>
            <a:gdLst>
              <a:gd name="connsiteX0" fmla="*/ 96706 w 580225"/>
              <a:gd name="connsiteY0" fmla="*/ 0 h 580225"/>
              <a:gd name="connsiteX1" fmla="*/ 483519 w 580225"/>
              <a:gd name="connsiteY1" fmla="*/ 0 h 580225"/>
              <a:gd name="connsiteX2" fmla="*/ 580225 w 580225"/>
              <a:gd name="connsiteY2" fmla="*/ 96706 h 580225"/>
              <a:gd name="connsiteX3" fmla="*/ 580225 w 580225"/>
              <a:gd name="connsiteY3" fmla="*/ 483519 h 580225"/>
              <a:gd name="connsiteX4" fmla="*/ 483519 w 580225"/>
              <a:gd name="connsiteY4" fmla="*/ 580225 h 580225"/>
              <a:gd name="connsiteX5" fmla="*/ 96706 w 580225"/>
              <a:gd name="connsiteY5" fmla="*/ 580225 h 580225"/>
              <a:gd name="connsiteX6" fmla="*/ 0 w 580225"/>
              <a:gd name="connsiteY6" fmla="*/ 483519 h 580225"/>
              <a:gd name="connsiteX7" fmla="*/ 0 w 580225"/>
              <a:gd name="connsiteY7" fmla="*/ 96706 h 580225"/>
              <a:gd name="connsiteX8" fmla="*/ 96706 w 580225"/>
              <a:gd name="connsiteY8" fmla="*/ 0 h 58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0225" h="580225">
                <a:moveTo>
                  <a:pt x="96706" y="0"/>
                </a:moveTo>
                <a:lnTo>
                  <a:pt x="483519" y="0"/>
                </a:lnTo>
                <a:cubicBezTo>
                  <a:pt x="536928" y="0"/>
                  <a:pt x="580225" y="43297"/>
                  <a:pt x="580225" y="96706"/>
                </a:cubicBezTo>
                <a:lnTo>
                  <a:pt x="580225" y="483519"/>
                </a:lnTo>
                <a:cubicBezTo>
                  <a:pt x="580225" y="536928"/>
                  <a:pt x="536928" y="580225"/>
                  <a:pt x="483519" y="580225"/>
                </a:cubicBezTo>
                <a:lnTo>
                  <a:pt x="96706" y="580225"/>
                </a:lnTo>
                <a:cubicBezTo>
                  <a:pt x="43297" y="580225"/>
                  <a:pt x="0" y="536928"/>
                  <a:pt x="0" y="483519"/>
                </a:cubicBezTo>
                <a:lnTo>
                  <a:pt x="0" y="96706"/>
                </a:lnTo>
                <a:cubicBezTo>
                  <a:pt x="0" y="43297"/>
                  <a:pt x="43297" y="0"/>
                  <a:pt x="96706" y="0"/>
                </a:cubicBezTo>
                <a:close/>
              </a:path>
            </a:pathLst>
          </a:custGeom>
          <a:solidFill>
            <a:schemeClr val="bg1">
              <a:lumMod val="95000"/>
            </a:schemeClr>
          </a:solidFill>
        </p:spPr>
        <p:txBody>
          <a:bodyPr wrap="square">
            <a:noAutofit/>
          </a:bodyPr>
          <a:lstStyle>
            <a:lvl1pPr marL="0" indent="0" rtl="0">
              <a:buNone/>
              <a:defRPr sz="1000"/>
            </a:lvl1pPr>
          </a:lstStyle>
          <a:p>
            <a:r>
              <a:rPr lang="en-US"/>
              <a:t>Image</a:t>
            </a:r>
          </a:p>
        </p:txBody>
      </p:sp>
      <p:sp>
        <p:nvSpPr>
          <p:cNvPr id="30" name="Picture Placeholder 29">
            <a:extLst>
              <a:ext uri="{FF2B5EF4-FFF2-40B4-BE49-F238E27FC236}">
                <a16:creationId xmlns:a16="http://schemas.microsoft.com/office/drawing/2014/main" id="{A2908D50-7EC5-42F0-AA27-CCDB93D59A41}"/>
              </a:ext>
            </a:extLst>
          </p:cNvPr>
          <p:cNvSpPr>
            <a:spLocks noGrp="1"/>
          </p:cNvSpPr>
          <p:nvPr userDrawn="1">
            <p:ph type="pic" sz="quarter" idx="16" hasCustomPrompt="1"/>
          </p:nvPr>
        </p:nvSpPr>
        <p:spPr>
          <a:xfrm>
            <a:off x="665216" y="5397150"/>
            <a:ext cx="580225" cy="580225"/>
          </a:xfrm>
          <a:custGeom>
            <a:avLst/>
            <a:gdLst>
              <a:gd name="connsiteX0" fmla="*/ 96706 w 580225"/>
              <a:gd name="connsiteY0" fmla="*/ 0 h 580225"/>
              <a:gd name="connsiteX1" fmla="*/ 483519 w 580225"/>
              <a:gd name="connsiteY1" fmla="*/ 0 h 580225"/>
              <a:gd name="connsiteX2" fmla="*/ 580225 w 580225"/>
              <a:gd name="connsiteY2" fmla="*/ 96706 h 580225"/>
              <a:gd name="connsiteX3" fmla="*/ 580225 w 580225"/>
              <a:gd name="connsiteY3" fmla="*/ 483519 h 580225"/>
              <a:gd name="connsiteX4" fmla="*/ 483519 w 580225"/>
              <a:gd name="connsiteY4" fmla="*/ 580225 h 580225"/>
              <a:gd name="connsiteX5" fmla="*/ 96706 w 580225"/>
              <a:gd name="connsiteY5" fmla="*/ 580225 h 580225"/>
              <a:gd name="connsiteX6" fmla="*/ 0 w 580225"/>
              <a:gd name="connsiteY6" fmla="*/ 483519 h 580225"/>
              <a:gd name="connsiteX7" fmla="*/ 0 w 580225"/>
              <a:gd name="connsiteY7" fmla="*/ 96706 h 580225"/>
              <a:gd name="connsiteX8" fmla="*/ 96706 w 580225"/>
              <a:gd name="connsiteY8" fmla="*/ 0 h 580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80225" h="580225">
                <a:moveTo>
                  <a:pt x="96706" y="0"/>
                </a:moveTo>
                <a:lnTo>
                  <a:pt x="483519" y="0"/>
                </a:lnTo>
                <a:cubicBezTo>
                  <a:pt x="536928" y="0"/>
                  <a:pt x="580225" y="43297"/>
                  <a:pt x="580225" y="96706"/>
                </a:cubicBezTo>
                <a:lnTo>
                  <a:pt x="580225" y="483519"/>
                </a:lnTo>
                <a:cubicBezTo>
                  <a:pt x="580225" y="536928"/>
                  <a:pt x="536928" y="580225"/>
                  <a:pt x="483519" y="580225"/>
                </a:cubicBezTo>
                <a:lnTo>
                  <a:pt x="96706" y="580225"/>
                </a:lnTo>
                <a:cubicBezTo>
                  <a:pt x="43297" y="580225"/>
                  <a:pt x="0" y="536928"/>
                  <a:pt x="0" y="483519"/>
                </a:cubicBezTo>
                <a:lnTo>
                  <a:pt x="0" y="96706"/>
                </a:lnTo>
                <a:cubicBezTo>
                  <a:pt x="0" y="43297"/>
                  <a:pt x="43297" y="0"/>
                  <a:pt x="96706" y="0"/>
                </a:cubicBezTo>
                <a:close/>
              </a:path>
            </a:pathLst>
          </a:custGeom>
          <a:solidFill>
            <a:schemeClr val="bg1">
              <a:lumMod val="95000"/>
            </a:schemeClr>
          </a:solidFill>
        </p:spPr>
        <p:txBody>
          <a:bodyPr wrap="square">
            <a:noAutofit/>
          </a:bodyPr>
          <a:lstStyle>
            <a:lvl1pPr marL="0" indent="0" rtl="0">
              <a:buNone/>
              <a:defRPr sz="1000"/>
            </a:lvl1pPr>
          </a:lstStyle>
          <a:p>
            <a:r>
              <a:rPr lang="en-US"/>
              <a:t>Image</a:t>
            </a:r>
          </a:p>
        </p:txBody>
      </p:sp>
      <p:sp>
        <p:nvSpPr>
          <p:cNvPr id="7" name="Rectangle 6">
            <a:extLst>
              <a:ext uri="{FF2B5EF4-FFF2-40B4-BE49-F238E27FC236}">
                <a16:creationId xmlns:a16="http://schemas.microsoft.com/office/drawing/2014/main" id="{96C7CD65-4B04-E245-970C-838D8B7DA09D}"/>
              </a:ext>
            </a:extLst>
          </p:cNvPr>
          <p:cNvSpPr/>
          <p:nvPr userDrawn="1"/>
        </p:nvSpPr>
        <p:spPr>
          <a:xfrm>
            <a:off x="0" y="1"/>
            <a:ext cx="12192000" cy="624114"/>
          </a:xfrm>
          <a:prstGeom prst="rect">
            <a:avLst/>
          </a:prstGeom>
          <a:solidFill>
            <a:schemeClr val="bg1"/>
          </a:solidFill>
          <a:ln>
            <a:noFill/>
          </a:ln>
          <a:effectLst>
            <a:outerShdw blurRad="279400" dist="50800" dir="5400000" algn="l" rotWithShape="0">
              <a:schemeClr val="accent1">
                <a:alpha val="10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 name="Graphic 1">
            <a:extLst>
              <a:ext uri="{FF2B5EF4-FFF2-40B4-BE49-F238E27FC236}">
                <a16:creationId xmlns:a16="http://schemas.microsoft.com/office/drawing/2014/main" id="{193ECE66-F735-1C79-0C36-D8D9E7AE235F}"/>
              </a:ext>
            </a:extLst>
          </p:cNvPr>
          <p:cNvPicPr>
            <a:picLocks noChangeAspect="1"/>
          </p:cNvPicPr>
          <p:nvPr userDrawn="1"/>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33167" y="128210"/>
            <a:ext cx="1121468" cy="367695"/>
          </a:xfrm>
          <a:prstGeom prst="rect">
            <a:avLst/>
          </a:prstGeom>
        </p:spPr>
      </p:pic>
    </p:spTree>
    <p:extLst>
      <p:ext uri="{BB962C8B-B14F-4D97-AF65-F5344CB8AC3E}">
        <p14:creationId xmlns:p14="http://schemas.microsoft.com/office/powerpoint/2010/main" val="65575176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 Pyramid">
    <p:spTree>
      <p:nvGrpSpPr>
        <p:cNvPr id="1" name=""/>
        <p:cNvGrpSpPr/>
        <p:nvPr/>
      </p:nvGrpSpPr>
      <p:grpSpPr>
        <a:xfrm>
          <a:off x="0" y="0"/>
          <a:ext cx="0" cy="0"/>
          <a:chOff x="0" y="0"/>
          <a:chExt cx="0" cy="0"/>
        </a:xfrm>
      </p:grpSpPr>
      <p:sp>
        <p:nvSpPr>
          <p:cNvPr id="8" name="Text Placeholder 7"/>
          <p:cNvSpPr>
            <a:spLocks noGrp="1"/>
          </p:cNvSpPr>
          <p:nvPr>
            <p:ph type="body" sz="quarter" idx="10" hasCustomPrompt="1"/>
          </p:nvPr>
        </p:nvSpPr>
        <p:spPr>
          <a:xfrm>
            <a:off x="1346881" y="4579485"/>
            <a:ext cx="2457676" cy="466044"/>
          </a:xfrm>
        </p:spPr>
        <p:txBody>
          <a:bodyPr>
            <a:normAutofit/>
          </a:bodyPr>
          <a:lstStyle>
            <a:lvl1pPr marL="0" indent="0">
              <a:buNone/>
              <a:defRPr sz="2400" b="1">
                <a:solidFill>
                  <a:schemeClr val="tx1"/>
                </a:solidFill>
              </a:defRPr>
            </a:lvl1pPr>
          </a:lstStyle>
          <a:p>
            <a:pPr lvl="0"/>
            <a:r>
              <a:rPr lang="en-US" dirty="0"/>
              <a:t>INVESTMENT</a:t>
            </a:r>
            <a:endParaRPr lang="ru-RU" dirty="0"/>
          </a:p>
        </p:txBody>
      </p:sp>
      <p:sp>
        <p:nvSpPr>
          <p:cNvPr id="10" name="Text Placeholder 9"/>
          <p:cNvSpPr>
            <a:spLocks noGrp="1"/>
          </p:cNvSpPr>
          <p:nvPr>
            <p:ph type="body" sz="quarter" idx="11" hasCustomPrompt="1"/>
          </p:nvPr>
        </p:nvSpPr>
        <p:spPr>
          <a:xfrm>
            <a:off x="1346881" y="5046209"/>
            <a:ext cx="3118983" cy="979033"/>
          </a:xfrm>
        </p:spPr>
        <p:txBody>
          <a:bodyPr>
            <a:noAutofit/>
          </a:bodyPr>
          <a:lstStyle>
            <a:lvl1pPr marL="0" indent="0">
              <a:buNone/>
              <a:defRPr sz="1200"/>
            </a:lvl1pPr>
          </a:lstStyle>
          <a:p>
            <a:pPr lvl="0"/>
            <a:r>
              <a:rPr lang="en-US" dirty="0"/>
              <a:t>Lorem ipsum dolor sit amet, consectetur adipiscing elit, sed do eiusmod tempor incididunt ut labore et dolore magna aliqua. Ut enim ad minim veniam, quis</a:t>
            </a:r>
            <a:endParaRPr lang="ru-RU" dirty="0"/>
          </a:p>
        </p:txBody>
      </p:sp>
      <p:sp>
        <p:nvSpPr>
          <p:cNvPr id="12" name="Text Placeholder 7"/>
          <p:cNvSpPr>
            <a:spLocks noGrp="1"/>
          </p:cNvSpPr>
          <p:nvPr>
            <p:ph type="body" sz="quarter" idx="12" hasCustomPrompt="1"/>
          </p:nvPr>
        </p:nvSpPr>
        <p:spPr>
          <a:xfrm>
            <a:off x="1665288" y="2938463"/>
            <a:ext cx="2457676" cy="466044"/>
          </a:xfrm>
        </p:spPr>
        <p:txBody>
          <a:bodyPr>
            <a:normAutofit/>
          </a:bodyPr>
          <a:lstStyle>
            <a:lvl1pPr marL="0" indent="0">
              <a:buNone/>
              <a:defRPr sz="2400" b="1">
                <a:solidFill>
                  <a:schemeClr val="tx1"/>
                </a:solidFill>
              </a:defRPr>
            </a:lvl1pPr>
          </a:lstStyle>
          <a:p>
            <a:pPr lvl="0"/>
            <a:r>
              <a:rPr lang="en-US" dirty="0"/>
              <a:t>STRATEGY</a:t>
            </a:r>
            <a:endParaRPr lang="ru-RU" dirty="0"/>
          </a:p>
        </p:txBody>
      </p:sp>
      <p:sp>
        <p:nvSpPr>
          <p:cNvPr id="13" name="Text Placeholder 9"/>
          <p:cNvSpPr>
            <a:spLocks noGrp="1"/>
          </p:cNvSpPr>
          <p:nvPr>
            <p:ph type="body" sz="quarter" idx="13" hasCustomPrompt="1"/>
          </p:nvPr>
        </p:nvSpPr>
        <p:spPr>
          <a:xfrm>
            <a:off x="1665288" y="3405187"/>
            <a:ext cx="3118983" cy="979033"/>
          </a:xfrm>
        </p:spPr>
        <p:txBody>
          <a:bodyPr>
            <a:noAutofit/>
          </a:bodyPr>
          <a:lstStyle>
            <a:lvl1pPr marL="0" indent="0">
              <a:buNone/>
              <a:defRPr sz="1200"/>
            </a:lvl1pPr>
          </a:lstStyle>
          <a:p>
            <a:pPr lvl="0"/>
            <a:r>
              <a:rPr lang="en-US" dirty="0"/>
              <a:t>Lorem ipsum dolor sit amet, consectetur adipiscing elit, sed do eiusmod tempor incididunt ut labore et dolore magna aliqua. Ut enim ad minim veniam, quis</a:t>
            </a:r>
            <a:endParaRPr lang="ru-RU" dirty="0"/>
          </a:p>
        </p:txBody>
      </p:sp>
      <p:sp>
        <p:nvSpPr>
          <p:cNvPr id="14" name="Text Placeholder 7"/>
          <p:cNvSpPr>
            <a:spLocks noGrp="1"/>
          </p:cNvSpPr>
          <p:nvPr>
            <p:ph type="body" sz="quarter" idx="14" hasCustomPrompt="1"/>
          </p:nvPr>
        </p:nvSpPr>
        <p:spPr>
          <a:xfrm>
            <a:off x="2008188" y="1316496"/>
            <a:ext cx="2457676" cy="466044"/>
          </a:xfrm>
        </p:spPr>
        <p:txBody>
          <a:bodyPr>
            <a:normAutofit/>
          </a:bodyPr>
          <a:lstStyle>
            <a:lvl1pPr marL="0" indent="0">
              <a:buNone/>
              <a:defRPr sz="2400" b="1">
                <a:solidFill>
                  <a:schemeClr val="tx1"/>
                </a:solidFill>
              </a:defRPr>
            </a:lvl1pPr>
          </a:lstStyle>
          <a:p>
            <a:pPr lvl="0"/>
            <a:r>
              <a:rPr lang="en-US" dirty="0"/>
              <a:t>STARTUP</a:t>
            </a:r>
            <a:endParaRPr lang="ru-RU" dirty="0"/>
          </a:p>
        </p:txBody>
      </p:sp>
      <p:sp>
        <p:nvSpPr>
          <p:cNvPr id="15" name="Text Placeholder 9"/>
          <p:cNvSpPr>
            <a:spLocks noGrp="1"/>
          </p:cNvSpPr>
          <p:nvPr>
            <p:ph type="body" sz="quarter" idx="15" hasCustomPrompt="1"/>
          </p:nvPr>
        </p:nvSpPr>
        <p:spPr>
          <a:xfrm>
            <a:off x="2008188" y="1783220"/>
            <a:ext cx="3118983" cy="979033"/>
          </a:xfrm>
        </p:spPr>
        <p:txBody>
          <a:bodyPr>
            <a:noAutofit/>
          </a:bodyPr>
          <a:lstStyle>
            <a:lvl1pPr marL="0" indent="0">
              <a:buNone/>
              <a:defRPr sz="1200"/>
            </a:lvl1pPr>
          </a:lstStyle>
          <a:p>
            <a:pPr lvl="0"/>
            <a:r>
              <a:rPr lang="en-US" dirty="0"/>
              <a:t>Lorem ipsum dolor sit amet, consectetur adipiscing elit, sed do eiusmod tempor incididunt ut labore et dolore magna aliqua. Ut enim ad minim veniam, quis</a:t>
            </a:r>
            <a:endParaRPr lang="ru-RU" dirty="0"/>
          </a:p>
        </p:txBody>
      </p:sp>
    </p:spTree>
    <p:extLst>
      <p:ext uri="{BB962C8B-B14F-4D97-AF65-F5344CB8AC3E}">
        <p14:creationId xmlns:p14="http://schemas.microsoft.com/office/powerpoint/2010/main" val="3323228822"/>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4 Pyramid">
    <p:spTree>
      <p:nvGrpSpPr>
        <p:cNvPr id="1" name=""/>
        <p:cNvGrpSpPr/>
        <p:nvPr/>
      </p:nvGrpSpPr>
      <p:grpSpPr>
        <a:xfrm>
          <a:off x="0" y="0"/>
          <a:ext cx="0" cy="0"/>
          <a:chOff x="0" y="0"/>
          <a:chExt cx="0" cy="0"/>
        </a:xfrm>
      </p:grpSpPr>
      <p:sp>
        <p:nvSpPr>
          <p:cNvPr id="14" name="Text Placeholder 7"/>
          <p:cNvSpPr>
            <a:spLocks noGrp="1"/>
          </p:cNvSpPr>
          <p:nvPr>
            <p:ph type="body" sz="quarter" idx="14" hasCustomPrompt="1"/>
          </p:nvPr>
        </p:nvSpPr>
        <p:spPr>
          <a:xfrm>
            <a:off x="938667" y="3692303"/>
            <a:ext cx="2367869" cy="349018"/>
          </a:xfrm>
        </p:spPr>
        <p:txBody>
          <a:bodyPr>
            <a:noAutofit/>
          </a:bodyPr>
          <a:lstStyle>
            <a:lvl1pPr marL="0" indent="0">
              <a:buNone/>
              <a:defRPr sz="2400" b="1">
                <a:solidFill>
                  <a:schemeClr val="tx1"/>
                </a:solidFill>
              </a:defRPr>
            </a:lvl1pPr>
          </a:lstStyle>
          <a:p>
            <a:pPr lvl="0"/>
            <a:r>
              <a:rPr lang="en-US" dirty="0"/>
              <a:t>INVESTMENT</a:t>
            </a:r>
            <a:endParaRPr lang="ru-RU" dirty="0"/>
          </a:p>
        </p:txBody>
      </p:sp>
      <p:sp>
        <p:nvSpPr>
          <p:cNvPr id="15" name="Text Placeholder 9"/>
          <p:cNvSpPr>
            <a:spLocks noGrp="1"/>
          </p:cNvSpPr>
          <p:nvPr>
            <p:ph type="body" sz="quarter" idx="15" hasCustomPrompt="1"/>
          </p:nvPr>
        </p:nvSpPr>
        <p:spPr>
          <a:xfrm>
            <a:off x="938666" y="4044727"/>
            <a:ext cx="2367869" cy="979033"/>
          </a:xfrm>
        </p:spPr>
        <p:txBody>
          <a:bodyPr>
            <a:noAutofit/>
          </a:bodyPr>
          <a:lstStyle>
            <a:lvl1pPr marL="0" indent="0">
              <a:buNone/>
              <a:defRPr sz="1200"/>
            </a:lvl1pPr>
          </a:lstStyle>
          <a:p>
            <a:pPr lvl="0"/>
            <a:r>
              <a:rPr lang="en-US" dirty="0"/>
              <a:t>Lorem ipsum dolor sit amet, consectetur adipiscing elit, sed do eiusmod tempor incididunt ut labore et dolore magna</a:t>
            </a:r>
            <a:endParaRPr lang="ru-RU" dirty="0"/>
          </a:p>
        </p:txBody>
      </p:sp>
      <p:sp>
        <p:nvSpPr>
          <p:cNvPr id="22" name="Text Placeholder 7"/>
          <p:cNvSpPr>
            <a:spLocks noGrp="1"/>
          </p:cNvSpPr>
          <p:nvPr>
            <p:ph type="body" sz="quarter" idx="22" hasCustomPrompt="1"/>
          </p:nvPr>
        </p:nvSpPr>
        <p:spPr>
          <a:xfrm>
            <a:off x="2024517" y="1610410"/>
            <a:ext cx="2367869" cy="349018"/>
          </a:xfrm>
        </p:spPr>
        <p:txBody>
          <a:bodyPr>
            <a:noAutofit/>
          </a:bodyPr>
          <a:lstStyle>
            <a:lvl1pPr marL="0" indent="0">
              <a:buNone/>
              <a:defRPr sz="2400" b="1">
                <a:solidFill>
                  <a:schemeClr val="tx1"/>
                </a:solidFill>
              </a:defRPr>
            </a:lvl1pPr>
          </a:lstStyle>
          <a:p>
            <a:pPr lvl="0"/>
            <a:r>
              <a:rPr lang="en-US" dirty="0"/>
              <a:t>CREATIVE</a:t>
            </a:r>
            <a:endParaRPr lang="ru-RU" dirty="0"/>
          </a:p>
        </p:txBody>
      </p:sp>
      <p:sp>
        <p:nvSpPr>
          <p:cNvPr id="23" name="Text Placeholder 9"/>
          <p:cNvSpPr>
            <a:spLocks noGrp="1"/>
          </p:cNvSpPr>
          <p:nvPr>
            <p:ph type="body" sz="quarter" idx="23" hasCustomPrompt="1"/>
          </p:nvPr>
        </p:nvSpPr>
        <p:spPr>
          <a:xfrm>
            <a:off x="2024516" y="1962834"/>
            <a:ext cx="2367869" cy="979033"/>
          </a:xfrm>
        </p:spPr>
        <p:txBody>
          <a:bodyPr>
            <a:noAutofit/>
          </a:bodyPr>
          <a:lstStyle>
            <a:lvl1pPr marL="0" indent="0">
              <a:buNone/>
              <a:defRPr sz="1200"/>
            </a:lvl1pPr>
          </a:lstStyle>
          <a:p>
            <a:pPr lvl="0"/>
            <a:r>
              <a:rPr lang="en-US" dirty="0"/>
              <a:t>Lorem ipsum dolor sit amet, consectetur adipiscing elit, sed do eiusmod tempor incididunt ut labore et dolore magna</a:t>
            </a:r>
            <a:endParaRPr lang="ru-RU" dirty="0"/>
          </a:p>
        </p:txBody>
      </p:sp>
      <p:sp>
        <p:nvSpPr>
          <p:cNvPr id="27" name="Text Placeholder 7"/>
          <p:cNvSpPr>
            <a:spLocks noGrp="1"/>
          </p:cNvSpPr>
          <p:nvPr>
            <p:ph type="body" sz="quarter" idx="24" hasCustomPrompt="1"/>
          </p:nvPr>
        </p:nvSpPr>
        <p:spPr>
          <a:xfrm>
            <a:off x="8000775" y="1610410"/>
            <a:ext cx="2367869" cy="349018"/>
          </a:xfrm>
        </p:spPr>
        <p:txBody>
          <a:bodyPr>
            <a:noAutofit/>
          </a:bodyPr>
          <a:lstStyle>
            <a:lvl1pPr marL="0" indent="0" algn="r">
              <a:buNone/>
              <a:defRPr sz="2400" b="1">
                <a:solidFill>
                  <a:schemeClr val="tx1"/>
                </a:solidFill>
              </a:defRPr>
            </a:lvl1pPr>
          </a:lstStyle>
          <a:p>
            <a:pPr lvl="0"/>
            <a:r>
              <a:rPr lang="en-US" dirty="0"/>
              <a:t>STRATEGY</a:t>
            </a:r>
            <a:endParaRPr lang="ru-RU" dirty="0"/>
          </a:p>
        </p:txBody>
      </p:sp>
      <p:sp>
        <p:nvSpPr>
          <p:cNvPr id="28" name="Text Placeholder 9"/>
          <p:cNvSpPr>
            <a:spLocks noGrp="1"/>
          </p:cNvSpPr>
          <p:nvPr>
            <p:ph type="body" sz="quarter" idx="25" hasCustomPrompt="1"/>
          </p:nvPr>
        </p:nvSpPr>
        <p:spPr>
          <a:xfrm>
            <a:off x="8000774" y="1962834"/>
            <a:ext cx="2367869" cy="979033"/>
          </a:xfrm>
        </p:spPr>
        <p:txBody>
          <a:bodyPr>
            <a:noAutofit/>
          </a:bodyPr>
          <a:lstStyle>
            <a:lvl1pPr marL="0" indent="0" algn="r">
              <a:buNone/>
              <a:defRPr sz="1200"/>
            </a:lvl1pPr>
          </a:lstStyle>
          <a:p>
            <a:pPr lvl="0"/>
            <a:r>
              <a:rPr lang="en-US" dirty="0"/>
              <a:t>Lorem ipsum dolor sit amet, consectetur adipiscing elit, sed do eiusmod tempor incididunt ut labore et dolore magna</a:t>
            </a:r>
            <a:endParaRPr lang="ru-RU" dirty="0"/>
          </a:p>
        </p:txBody>
      </p:sp>
      <p:sp>
        <p:nvSpPr>
          <p:cNvPr id="29" name="Text Placeholder 7"/>
          <p:cNvSpPr>
            <a:spLocks noGrp="1"/>
          </p:cNvSpPr>
          <p:nvPr>
            <p:ph type="body" sz="quarter" idx="26" hasCustomPrompt="1"/>
          </p:nvPr>
        </p:nvSpPr>
        <p:spPr>
          <a:xfrm>
            <a:off x="8841695" y="3692303"/>
            <a:ext cx="2465841" cy="349018"/>
          </a:xfrm>
        </p:spPr>
        <p:txBody>
          <a:bodyPr>
            <a:noAutofit/>
          </a:bodyPr>
          <a:lstStyle>
            <a:lvl1pPr marL="0" indent="0" algn="r">
              <a:buNone/>
              <a:defRPr sz="2400" b="1">
                <a:solidFill>
                  <a:schemeClr val="tx1"/>
                </a:solidFill>
              </a:defRPr>
            </a:lvl1pPr>
          </a:lstStyle>
          <a:p>
            <a:pPr lvl="0"/>
            <a:r>
              <a:rPr lang="en-US" dirty="0"/>
              <a:t>MANAGEMENT</a:t>
            </a:r>
            <a:endParaRPr lang="ru-RU" dirty="0"/>
          </a:p>
        </p:txBody>
      </p:sp>
      <p:sp>
        <p:nvSpPr>
          <p:cNvPr id="30" name="Text Placeholder 9"/>
          <p:cNvSpPr>
            <a:spLocks noGrp="1"/>
          </p:cNvSpPr>
          <p:nvPr>
            <p:ph type="body" sz="quarter" idx="27" hasCustomPrompt="1"/>
          </p:nvPr>
        </p:nvSpPr>
        <p:spPr>
          <a:xfrm>
            <a:off x="8841694" y="4044727"/>
            <a:ext cx="2367869" cy="979033"/>
          </a:xfrm>
        </p:spPr>
        <p:txBody>
          <a:bodyPr>
            <a:noAutofit/>
          </a:bodyPr>
          <a:lstStyle>
            <a:lvl1pPr marL="0" indent="0" algn="r">
              <a:buNone/>
              <a:defRPr sz="1200"/>
            </a:lvl1pPr>
          </a:lstStyle>
          <a:p>
            <a:pPr lvl="0"/>
            <a:r>
              <a:rPr lang="en-US" dirty="0"/>
              <a:t>Lorem ipsum dolor sit amet, consectetur adipiscing elit, sed do eiusmod tempor incididunt ut labore et dolore magna</a:t>
            </a:r>
            <a:endParaRPr lang="ru-RU" dirty="0"/>
          </a:p>
        </p:txBody>
      </p:sp>
    </p:spTree>
    <p:extLst>
      <p:ext uri="{BB962C8B-B14F-4D97-AF65-F5344CB8AC3E}">
        <p14:creationId xmlns:p14="http://schemas.microsoft.com/office/powerpoint/2010/main" val="120016861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5 Pyramid">
    <p:spTree>
      <p:nvGrpSpPr>
        <p:cNvPr id="1" name=""/>
        <p:cNvGrpSpPr/>
        <p:nvPr/>
      </p:nvGrpSpPr>
      <p:grpSpPr>
        <a:xfrm>
          <a:off x="0" y="0"/>
          <a:ext cx="0" cy="0"/>
          <a:chOff x="0" y="0"/>
          <a:chExt cx="0" cy="0"/>
        </a:xfrm>
      </p:grpSpPr>
      <p:sp>
        <p:nvSpPr>
          <p:cNvPr id="7" name="Text Placeholder 7"/>
          <p:cNvSpPr>
            <a:spLocks noGrp="1"/>
          </p:cNvSpPr>
          <p:nvPr>
            <p:ph type="body" sz="quarter" idx="14" hasCustomPrompt="1"/>
          </p:nvPr>
        </p:nvSpPr>
        <p:spPr>
          <a:xfrm>
            <a:off x="865189" y="4892453"/>
            <a:ext cx="2367869" cy="349018"/>
          </a:xfrm>
        </p:spPr>
        <p:txBody>
          <a:bodyPr>
            <a:noAutofit/>
          </a:bodyPr>
          <a:lstStyle>
            <a:lvl1pPr marL="0" indent="0">
              <a:buNone/>
              <a:defRPr sz="1800" b="1">
                <a:solidFill>
                  <a:schemeClr val="tx1"/>
                </a:solidFill>
              </a:defRPr>
            </a:lvl1pPr>
          </a:lstStyle>
          <a:p>
            <a:pPr lvl="0"/>
            <a:r>
              <a:rPr lang="en-US" dirty="0"/>
              <a:t>INVESTMENT</a:t>
            </a:r>
            <a:endParaRPr lang="ru-RU" dirty="0"/>
          </a:p>
        </p:txBody>
      </p:sp>
      <p:sp>
        <p:nvSpPr>
          <p:cNvPr id="8" name="Text Placeholder 9"/>
          <p:cNvSpPr>
            <a:spLocks noGrp="1"/>
          </p:cNvSpPr>
          <p:nvPr>
            <p:ph type="body" sz="quarter" idx="15" hasCustomPrompt="1"/>
          </p:nvPr>
        </p:nvSpPr>
        <p:spPr>
          <a:xfrm>
            <a:off x="865189" y="5244877"/>
            <a:ext cx="1890530" cy="979033"/>
          </a:xfrm>
        </p:spPr>
        <p:txBody>
          <a:bodyPr>
            <a:noAutofit/>
          </a:bodyPr>
          <a:lstStyle>
            <a:lvl1pPr marL="0" indent="0">
              <a:buNone/>
              <a:defRPr sz="1100"/>
            </a:lvl1pPr>
          </a:lstStyle>
          <a:p>
            <a:pPr lvl="0"/>
            <a:r>
              <a:rPr lang="en-US" dirty="0"/>
              <a:t>Lorem ipsum dolor sit amet, consectetur adipiscing elit, sed do eiusmod tempor incididunt ut labore et dolore magna</a:t>
            </a:r>
            <a:endParaRPr lang="ru-RU" dirty="0"/>
          </a:p>
        </p:txBody>
      </p:sp>
      <p:sp>
        <p:nvSpPr>
          <p:cNvPr id="9" name="Text Placeholder 7"/>
          <p:cNvSpPr>
            <a:spLocks noGrp="1"/>
          </p:cNvSpPr>
          <p:nvPr>
            <p:ph type="body" sz="quarter" idx="16" hasCustomPrompt="1"/>
          </p:nvPr>
        </p:nvSpPr>
        <p:spPr>
          <a:xfrm>
            <a:off x="1714388" y="2916696"/>
            <a:ext cx="2367869" cy="349018"/>
          </a:xfrm>
        </p:spPr>
        <p:txBody>
          <a:bodyPr>
            <a:noAutofit/>
          </a:bodyPr>
          <a:lstStyle>
            <a:lvl1pPr marL="0" indent="0">
              <a:buNone/>
              <a:defRPr sz="1800" b="1">
                <a:solidFill>
                  <a:schemeClr val="tx1"/>
                </a:solidFill>
              </a:defRPr>
            </a:lvl1pPr>
          </a:lstStyle>
          <a:p>
            <a:pPr lvl="0"/>
            <a:r>
              <a:rPr lang="en-US" dirty="0"/>
              <a:t>STRATEGY</a:t>
            </a:r>
            <a:endParaRPr lang="ru-RU" dirty="0"/>
          </a:p>
        </p:txBody>
      </p:sp>
      <p:sp>
        <p:nvSpPr>
          <p:cNvPr id="10" name="Text Placeholder 9"/>
          <p:cNvSpPr>
            <a:spLocks noGrp="1"/>
          </p:cNvSpPr>
          <p:nvPr>
            <p:ph type="body" sz="quarter" idx="17" hasCustomPrompt="1"/>
          </p:nvPr>
        </p:nvSpPr>
        <p:spPr>
          <a:xfrm>
            <a:off x="1714388" y="3269120"/>
            <a:ext cx="1868645" cy="979033"/>
          </a:xfrm>
        </p:spPr>
        <p:txBody>
          <a:bodyPr>
            <a:noAutofit/>
          </a:bodyPr>
          <a:lstStyle>
            <a:lvl1pPr marL="0" indent="0">
              <a:buNone/>
              <a:defRPr sz="1100"/>
            </a:lvl1pPr>
          </a:lstStyle>
          <a:p>
            <a:pPr lvl="0"/>
            <a:r>
              <a:rPr lang="en-US" dirty="0"/>
              <a:t>Lorem ipsum dolor sit amet, consectetur adipiscing elit, sed do eiusmod tempor incididunt ut labore et dolore magna</a:t>
            </a:r>
            <a:endParaRPr lang="ru-RU" dirty="0"/>
          </a:p>
        </p:txBody>
      </p:sp>
      <p:sp>
        <p:nvSpPr>
          <p:cNvPr id="11" name="Text Placeholder 7"/>
          <p:cNvSpPr>
            <a:spLocks noGrp="1"/>
          </p:cNvSpPr>
          <p:nvPr>
            <p:ph type="body" sz="quarter" idx="18" hasCustomPrompt="1"/>
          </p:nvPr>
        </p:nvSpPr>
        <p:spPr>
          <a:xfrm>
            <a:off x="7220576" y="833104"/>
            <a:ext cx="2367869" cy="349018"/>
          </a:xfrm>
        </p:spPr>
        <p:txBody>
          <a:bodyPr>
            <a:noAutofit/>
          </a:bodyPr>
          <a:lstStyle>
            <a:lvl1pPr marL="0" indent="0" algn="r">
              <a:buNone/>
              <a:defRPr sz="1800" b="1">
                <a:solidFill>
                  <a:schemeClr val="tx1"/>
                </a:solidFill>
              </a:defRPr>
            </a:lvl1pPr>
          </a:lstStyle>
          <a:p>
            <a:pPr lvl="0"/>
            <a:r>
              <a:rPr lang="en-US" dirty="0"/>
              <a:t>MARKETING</a:t>
            </a:r>
            <a:endParaRPr lang="ru-RU" dirty="0"/>
          </a:p>
        </p:txBody>
      </p:sp>
      <p:sp>
        <p:nvSpPr>
          <p:cNvPr id="12" name="Text Placeholder 9"/>
          <p:cNvSpPr>
            <a:spLocks noGrp="1"/>
          </p:cNvSpPr>
          <p:nvPr>
            <p:ph type="body" sz="quarter" idx="19" hasCustomPrompt="1"/>
          </p:nvPr>
        </p:nvSpPr>
        <p:spPr>
          <a:xfrm>
            <a:off x="7551963" y="1185528"/>
            <a:ext cx="2036481" cy="979033"/>
          </a:xfrm>
        </p:spPr>
        <p:txBody>
          <a:bodyPr>
            <a:noAutofit/>
          </a:bodyPr>
          <a:lstStyle>
            <a:lvl1pPr marL="0" indent="0" algn="r">
              <a:buNone/>
              <a:defRPr sz="1100"/>
            </a:lvl1pPr>
          </a:lstStyle>
          <a:p>
            <a:pPr lvl="0"/>
            <a:r>
              <a:rPr lang="en-US" dirty="0"/>
              <a:t>Lorem ipsum dolor sit amet, consectetur adipiscing elit, sed do eiusmod tempor incididunt ut labore et dolore magna</a:t>
            </a:r>
            <a:endParaRPr lang="ru-RU" dirty="0"/>
          </a:p>
        </p:txBody>
      </p:sp>
      <p:sp>
        <p:nvSpPr>
          <p:cNvPr id="13" name="Text Placeholder 7"/>
          <p:cNvSpPr>
            <a:spLocks noGrp="1"/>
          </p:cNvSpPr>
          <p:nvPr>
            <p:ph type="body" sz="quarter" idx="20" hasCustomPrompt="1"/>
          </p:nvPr>
        </p:nvSpPr>
        <p:spPr>
          <a:xfrm>
            <a:off x="8408593" y="2916696"/>
            <a:ext cx="2367869" cy="349018"/>
          </a:xfrm>
        </p:spPr>
        <p:txBody>
          <a:bodyPr>
            <a:noAutofit/>
          </a:bodyPr>
          <a:lstStyle>
            <a:lvl1pPr marL="0" indent="0" algn="r">
              <a:buNone/>
              <a:defRPr sz="1800" b="1">
                <a:solidFill>
                  <a:schemeClr val="tx1"/>
                </a:solidFill>
              </a:defRPr>
            </a:lvl1pPr>
          </a:lstStyle>
          <a:p>
            <a:pPr lvl="0"/>
            <a:r>
              <a:rPr lang="en-US" dirty="0"/>
              <a:t>TEAMWORK</a:t>
            </a:r>
            <a:endParaRPr lang="ru-RU" dirty="0"/>
          </a:p>
        </p:txBody>
      </p:sp>
      <p:sp>
        <p:nvSpPr>
          <p:cNvPr id="14" name="Text Placeholder 9"/>
          <p:cNvSpPr>
            <a:spLocks noGrp="1"/>
          </p:cNvSpPr>
          <p:nvPr>
            <p:ph type="body" sz="quarter" idx="21" hasCustomPrompt="1"/>
          </p:nvPr>
        </p:nvSpPr>
        <p:spPr>
          <a:xfrm>
            <a:off x="8727620" y="3269120"/>
            <a:ext cx="2048841" cy="979033"/>
          </a:xfrm>
        </p:spPr>
        <p:txBody>
          <a:bodyPr>
            <a:noAutofit/>
          </a:bodyPr>
          <a:lstStyle>
            <a:lvl1pPr marL="0" indent="0" algn="r">
              <a:buNone/>
              <a:defRPr sz="1100"/>
            </a:lvl1pPr>
          </a:lstStyle>
          <a:p>
            <a:pPr lvl="0"/>
            <a:r>
              <a:rPr lang="en-US" dirty="0"/>
              <a:t>Lorem ipsum dolor sit amet, consectetur adipiscing elit, sed do eiusmod tempor incididunt ut labore et dolore magna</a:t>
            </a:r>
            <a:endParaRPr lang="ru-RU" dirty="0"/>
          </a:p>
        </p:txBody>
      </p:sp>
      <p:sp>
        <p:nvSpPr>
          <p:cNvPr id="15" name="Text Placeholder 7"/>
          <p:cNvSpPr>
            <a:spLocks noGrp="1"/>
          </p:cNvSpPr>
          <p:nvPr>
            <p:ph type="body" sz="quarter" idx="22" hasCustomPrompt="1"/>
          </p:nvPr>
        </p:nvSpPr>
        <p:spPr>
          <a:xfrm>
            <a:off x="2846118" y="917808"/>
            <a:ext cx="2367869" cy="349018"/>
          </a:xfrm>
        </p:spPr>
        <p:txBody>
          <a:bodyPr>
            <a:noAutofit/>
          </a:bodyPr>
          <a:lstStyle>
            <a:lvl1pPr marL="0" indent="0">
              <a:buNone/>
              <a:defRPr sz="1800" b="1">
                <a:solidFill>
                  <a:schemeClr val="tx1"/>
                </a:solidFill>
              </a:defRPr>
            </a:lvl1pPr>
          </a:lstStyle>
          <a:p>
            <a:pPr lvl="0"/>
            <a:r>
              <a:rPr lang="en-US" dirty="0"/>
              <a:t>BUSINESS</a:t>
            </a:r>
            <a:endParaRPr lang="ru-RU" dirty="0"/>
          </a:p>
        </p:txBody>
      </p:sp>
      <p:sp>
        <p:nvSpPr>
          <p:cNvPr id="16" name="Text Placeholder 9"/>
          <p:cNvSpPr>
            <a:spLocks noGrp="1"/>
          </p:cNvSpPr>
          <p:nvPr>
            <p:ph type="body" sz="quarter" idx="23" hasCustomPrompt="1"/>
          </p:nvPr>
        </p:nvSpPr>
        <p:spPr>
          <a:xfrm>
            <a:off x="2846118" y="1270232"/>
            <a:ext cx="1868645" cy="979033"/>
          </a:xfrm>
        </p:spPr>
        <p:txBody>
          <a:bodyPr>
            <a:noAutofit/>
          </a:bodyPr>
          <a:lstStyle>
            <a:lvl1pPr marL="0" indent="0">
              <a:buNone/>
              <a:defRPr sz="1100"/>
            </a:lvl1pPr>
          </a:lstStyle>
          <a:p>
            <a:pPr lvl="0"/>
            <a:r>
              <a:rPr lang="en-US" dirty="0"/>
              <a:t>Lorem ipsum dolor sit amet, consectetur adipiscing elit, sed do eiusmod tempor incididunt ut labore et dolore magna</a:t>
            </a:r>
            <a:endParaRPr lang="ru-RU" dirty="0"/>
          </a:p>
        </p:txBody>
      </p:sp>
    </p:spTree>
    <p:extLst>
      <p:ext uri="{BB962C8B-B14F-4D97-AF65-F5344CB8AC3E}">
        <p14:creationId xmlns:p14="http://schemas.microsoft.com/office/powerpoint/2010/main" val="1973709874"/>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1_6 Pyramid">
    <p:spTree>
      <p:nvGrpSpPr>
        <p:cNvPr id="1" name=""/>
        <p:cNvGrpSpPr/>
        <p:nvPr/>
      </p:nvGrpSpPr>
      <p:grpSpPr>
        <a:xfrm>
          <a:off x="0" y="0"/>
          <a:ext cx="0" cy="0"/>
          <a:chOff x="0" y="0"/>
          <a:chExt cx="0" cy="0"/>
        </a:xfrm>
      </p:grpSpPr>
      <p:sp>
        <p:nvSpPr>
          <p:cNvPr id="7" name="Text Placeholder 7"/>
          <p:cNvSpPr>
            <a:spLocks noGrp="1"/>
          </p:cNvSpPr>
          <p:nvPr>
            <p:ph type="body" sz="quarter" idx="14" hasCustomPrompt="1"/>
          </p:nvPr>
        </p:nvSpPr>
        <p:spPr>
          <a:xfrm>
            <a:off x="865189" y="4892453"/>
            <a:ext cx="2367869" cy="349018"/>
          </a:xfrm>
        </p:spPr>
        <p:txBody>
          <a:bodyPr>
            <a:noAutofit/>
          </a:bodyPr>
          <a:lstStyle>
            <a:lvl1pPr marL="0" indent="0">
              <a:buNone/>
              <a:defRPr sz="1800" b="1">
                <a:solidFill>
                  <a:schemeClr val="tx1"/>
                </a:solidFill>
              </a:defRPr>
            </a:lvl1pPr>
          </a:lstStyle>
          <a:p>
            <a:pPr lvl="0"/>
            <a:r>
              <a:rPr lang="en-US" dirty="0"/>
              <a:t>INVESTMENT</a:t>
            </a:r>
            <a:endParaRPr lang="ru-RU" dirty="0"/>
          </a:p>
        </p:txBody>
      </p:sp>
      <p:sp>
        <p:nvSpPr>
          <p:cNvPr id="8" name="Text Placeholder 9"/>
          <p:cNvSpPr>
            <a:spLocks noGrp="1"/>
          </p:cNvSpPr>
          <p:nvPr>
            <p:ph type="body" sz="quarter" idx="15" hasCustomPrompt="1"/>
          </p:nvPr>
        </p:nvSpPr>
        <p:spPr>
          <a:xfrm>
            <a:off x="865189" y="5244877"/>
            <a:ext cx="1890530" cy="979033"/>
          </a:xfrm>
        </p:spPr>
        <p:txBody>
          <a:bodyPr>
            <a:noAutofit/>
          </a:bodyPr>
          <a:lstStyle>
            <a:lvl1pPr marL="0" indent="0">
              <a:buNone/>
              <a:defRPr sz="1100"/>
            </a:lvl1pPr>
          </a:lstStyle>
          <a:p>
            <a:pPr lvl="0"/>
            <a:r>
              <a:rPr lang="en-US" dirty="0"/>
              <a:t>Lorem ipsum dolor sit amet, consectetur adipiscing elit, sed do eiusmod tempor incididunt ut labore et dolore magna</a:t>
            </a:r>
            <a:endParaRPr lang="ru-RU" dirty="0"/>
          </a:p>
        </p:txBody>
      </p:sp>
      <p:sp>
        <p:nvSpPr>
          <p:cNvPr id="9" name="Text Placeholder 7"/>
          <p:cNvSpPr>
            <a:spLocks noGrp="1"/>
          </p:cNvSpPr>
          <p:nvPr>
            <p:ph type="body" sz="quarter" idx="16" hasCustomPrompt="1"/>
          </p:nvPr>
        </p:nvSpPr>
        <p:spPr>
          <a:xfrm>
            <a:off x="1714388" y="2916696"/>
            <a:ext cx="2367869" cy="349018"/>
          </a:xfrm>
        </p:spPr>
        <p:txBody>
          <a:bodyPr>
            <a:noAutofit/>
          </a:bodyPr>
          <a:lstStyle>
            <a:lvl1pPr marL="0" indent="0">
              <a:buNone/>
              <a:defRPr sz="1800" b="1">
                <a:solidFill>
                  <a:schemeClr val="tx1"/>
                </a:solidFill>
              </a:defRPr>
            </a:lvl1pPr>
          </a:lstStyle>
          <a:p>
            <a:pPr lvl="0"/>
            <a:r>
              <a:rPr lang="en-US" dirty="0"/>
              <a:t>STRATEGY</a:t>
            </a:r>
            <a:endParaRPr lang="ru-RU" dirty="0"/>
          </a:p>
        </p:txBody>
      </p:sp>
      <p:sp>
        <p:nvSpPr>
          <p:cNvPr id="10" name="Text Placeholder 9"/>
          <p:cNvSpPr>
            <a:spLocks noGrp="1"/>
          </p:cNvSpPr>
          <p:nvPr>
            <p:ph type="body" sz="quarter" idx="17" hasCustomPrompt="1"/>
          </p:nvPr>
        </p:nvSpPr>
        <p:spPr>
          <a:xfrm>
            <a:off x="1714388" y="3269120"/>
            <a:ext cx="1868645" cy="979033"/>
          </a:xfrm>
        </p:spPr>
        <p:txBody>
          <a:bodyPr>
            <a:noAutofit/>
          </a:bodyPr>
          <a:lstStyle>
            <a:lvl1pPr marL="0" indent="0">
              <a:buNone/>
              <a:defRPr sz="1100"/>
            </a:lvl1pPr>
          </a:lstStyle>
          <a:p>
            <a:pPr lvl="0"/>
            <a:r>
              <a:rPr lang="en-US" dirty="0"/>
              <a:t>Lorem ipsum dolor sit amet, consectetur adipiscing elit, sed do eiusmod tempor incididunt ut labore et dolore magna</a:t>
            </a:r>
            <a:endParaRPr lang="ru-RU" dirty="0"/>
          </a:p>
        </p:txBody>
      </p:sp>
      <p:sp>
        <p:nvSpPr>
          <p:cNvPr id="11" name="Text Placeholder 7"/>
          <p:cNvSpPr>
            <a:spLocks noGrp="1"/>
          </p:cNvSpPr>
          <p:nvPr>
            <p:ph type="body" sz="quarter" idx="18" hasCustomPrompt="1"/>
          </p:nvPr>
        </p:nvSpPr>
        <p:spPr>
          <a:xfrm>
            <a:off x="7220576" y="833104"/>
            <a:ext cx="2367869" cy="349018"/>
          </a:xfrm>
        </p:spPr>
        <p:txBody>
          <a:bodyPr>
            <a:noAutofit/>
          </a:bodyPr>
          <a:lstStyle>
            <a:lvl1pPr marL="0" indent="0" algn="r">
              <a:buNone/>
              <a:defRPr sz="1800" b="1">
                <a:solidFill>
                  <a:schemeClr val="tx1"/>
                </a:solidFill>
              </a:defRPr>
            </a:lvl1pPr>
          </a:lstStyle>
          <a:p>
            <a:pPr lvl="0"/>
            <a:r>
              <a:rPr lang="en-US" dirty="0"/>
              <a:t>MARKETING</a:t>
            </a:r>
            <a:endParaRPr lang="ru-RU" dirty="0"/>
          </a:p>
        </p:txBody>
      </p:sp>
      <p:sp>
        <p:nvSpPr>
          <p:cNvPr id="12" name="Text Placeholder 9"/>
          <p:cNvSpPr>
            <a:spLocks noGrp="1"/>
          </p:cNvSpPr>
          <p:nvPr>
            <p:ph type="body" sz="quarter" idx="19" hasCustomPrompt="1"/>
          </p:nvPr>
        </p:nvSpPr>
        <p:spPr>
          <a:xfrm>
            <a:off x="7551963" y="1185528"/>
            <a:ext cx="2036481" cy="979033"/>
          </a:xfrm>
        </p:spPr>
        <p:txBody>
          <a:bodyPr>
            <a:noAutofit/>
          </a:bodyPr>
          <a:lstStyle>
            <a:lvl1pPr marL="0" indent="0" algn="r">
              <a:buNone/>
              <a:defRPr sz="1100"/>
            </a:lvl1pPr>
          </a:lstStyle>
          <a:p>
            <a:pPr lvl="0"/>
            <a:r>
              <a:rPr lang="en-US" dirty="0"/>
              <a:t>Lorem ipsum dolor sit amet, consectetur adipiscing elit, sed do eiusmod tempor incididunt ut labore et dolore magna</a:t>
            </a:r>
            <a:endParaRPr lang="ru-RU" dirty="0"/>
          </a:p>
        </p:txBody>
      </p:sp>
      <p:sp>
        <p:nvSpPr>
          <p:cNvPr id="13" name="Text Placeholder 7"/>
          <p:cNvSpPr>
            <a:spLocks noGrp="1"/>
          </p:cNvSpPr>
          <p:nvPr>
            <p:ph type="body" sz="quarter" idx="20" hasCustomPrompt="1"/>
          </p:nvPr>
        </p:nvSpPr>
        <p:spPr>
          <a:xfrm>
            <a:off x="8408593" y="2916696"/>
            <a:ext cx="2367869" cy="349018"/>
          </a:xfrm>
        </p:spPr>
        <p:txBody>
          <a:bodyPr>
            <a:noAutofit/>
          </a:bodyPr>
          <a:lstStyle>
            <a:lvl1pPr marL="0" indent="0" algn="r">
              <a:buNone/>
              <a:defRPr sz="1800" b="1">
                <a:solidFill>
                  <a:schemeClr val="tx1"/>
                </a:solidFill>
              </a:defRPr>
            </a:lvl1pPr>
          </a:lstStyle>
          <a:p>
            <a:pPr lvl="0"/>
            <a:r>
              <a:rPr lang="en-US" dirty="0"/>
              <a:t>TEAMWORK</a:t>
            </a:r>
            <a:endParaRPr lang="ru-RU" dirty="0"/>
          </a:p>
        </p:txBody>
      </p:sp>
      <p:sp>
        <p:nvSpPr>
          <p:cNvPr id="14" name="Text Placeholder 9"/>
          <p:cNvSpPr>
            <a:spLocks noGrp="1"/>
          </p:cNvSpPr>
          <p:nvPr>
            <p:ph type="body" sz="quarter" idx="21" hasCustomPrompt="1"/>
          </p:nvPr>
        </p:nvSpPr>
        <p:spPr>
          <a:xfrm>
            <a:off x="8727620" y="3269120"/>
            <a:ext cx="2048841" cy="979033"/>
          </a:xfrm>
        </p:spPr>
        <p:txBody>
          <a:bodyPr>
            <a:noAutofit/>
          </a:bodyPr>
          <a:lstStyle>
            <a:lvl1pPr marL="0" indent="0" algn="r">
              <a:buNone/>
              <a:defRPr sz="1100"/>
            </a:lvl1pPr>
          </a:lstStyle>
          <a:p>
            <a:pPr lvl="0"/>
            <a:r>
              <a:rPr lang="en-US" dirty="0"/>
              <a:t>Lorem ipsum dolor sit amet, consectetur adipiscing elit, sed do eiusmod tempor incididunt ut labore et dolore magna</a:t>
            </a:r>
            <a:endParaRPr lang="ru-RU" dirty="0"/>
          </a:p>
        </p:txBody>
      </p:sp>
      <p:sp>
        <p:nvSpPr>
          <p:cNvPr id="15" name="Text Placeholder 7"/>
          <p:cNvSpPr>
            <a:spLocks noGrp="1"/>
          </p:cNvSpPr>
          <p:nvPr>
            <p:ph type="body" sz="quarter" idx="22" hasCustomPrompt="1"/>
          </p:nvPr>
        </p:nvSpPr>
        <p:spPr>
          <a:xfrm>
            <a:off x="2846118" y="917808"/>
            <a:ext cx="2367869" cy="349018"/>
          </a:xfrm>
        </p:spPr>
        <p:txBody>
          <a:bodyPr>
            <a:noAutofit/>
          </a:bodyPr>
          <a:lstStyle>
            <a:lvl1pPr marL="0" indent="0">
              <a:buNone/>
              <a:defRPr sz="1800" b="1">
                <a:solidFill>
                  <a:schemeClr val="tx1"/>
                </a:solidFill>
              </a:defRPr>
            </a:lvl1pPr>
          </a:lstStyle>
          <a:p>
            <a:pPr lvl="0"/>
            <a:r>
              <a:rPr lang="en-US" dirty="0"/>
              <a:t>BUSINESS</a:t>
            </a:r>
            <a:endParaRPr lang="ru-RU" dirty="0"/>
          </a:p>
        </p:txBody>
      </p:sp>
      <p:sp>
        <p:nvSpPr>
          <p:cNvPr id="16" name="Text Placeholder 9"/>
          <p:cNvSpPr>
            <a:spLocks noGrp="1"/>
          </p:cNvSpPr>
          <p:nvPr>
            <p:ph type="body" sz="quarter" idx="23" hasCustomPrompt="1"/>
          </p:nvPr>
        </p:nvSpPr>
        <p:spPr>
          <a:xfrm>
            <a:off x="2846118" y="1270232"/>
            <a:ext cx="1868645" cy="979033"/>
          </a:xfrm>
        </p:spPr>
        <p:txBody>
          <a:bodyPr>
            <a:noAutofit/>
          </a:bodyPr>
          <a:lstStyle>
            <a:lvl1pPr marL="0" indent="0">
              <a:buNone/>
              <a:defRPr sz="1100"/>
            </a:lvl1pPr>
          </a:lstStyle>
          <a:p>
            <a:pPr lvl="0"/>
            <a:r>
              <a:rPr lang="en-US" dirty="0"/>
              <a:t>Lorem ipsum dolor sit amet, consectetur adipiscing elit, sed do eiusmod tempor incididunt ut labore et dolore magna</a:t>
            </a:r>
            <a:endParaRPr lang="ru-RU" dirty="0"/>
          </a:p>
        </p:txBody>
      </p:sp>
      <p:sp>
        <p:nvSpPr>
          <p:cNvPr id="17" name="Text Placeholder 7"/>
          <p:cNvSpPr>
            <a:spLocks noGrp="1"/>
          </p:cNvSpPr>
          <p:nvPr>
            <p:ph type="body" sz="quarter" idx="24" hasCustomPrompt="1"/>
          </p:nvPr>
        </p:nvSpPr>
        <p:spPr>
          <a:xfrm>
            <a:off x="9186806" y="4892453"/>
            <a:ext cx="2367869" cy="349018"/>
          </a:xfrm>
        </p:spPr>
        <p:txBody>
          <a:bodyPr>
            <a:noAutofit/>
          </a:bodyPr>
          <a:lstStyle>
            <a:lvl1pPr marL="0" indent="0" algn="r">
              <a:buNone/>
              <a:defRPr sz="1800" b="1">
                <a:solidFill>
                  <a:schemeClr val="tx1"/>
                </a:solidFill>
              </a:defRPr>
            </a:lvl1pPr>
          </a:lstStyle>
          <a:p>
            <a:pPr lvl="0"/>
            <a:r>
              <a:rPr lang="en-US" dirty="0"/>
              <a:t>STARTUP</a:t>
            </a:r>
            <a:endParaRPr lang="ru-RU" dirty="0"/>
          </a:p>
        </p:txBody>
      </p:sp>
      <p:sp>
        <p:nvSpPr>
          <p:cNvPr id="18" name="Text Placeholder 9"/>
          <p:cNvSpPr>
            <a:spLocks noGrp="1"/>
          </p:cNvSpPr>
          <p:nvPr>
            <p:ph type="body" sz="quarter" idx="25" hasCustomPrompt="1"/>
          </p:nvPr>
        </p:nvSpPr>
        <p:spPr>
          <a:xfrm>
            <a:off x="9505833" y="5244877"/>
            <a:ext cx="2048841" cy="979033"/>
          </a:xfrm>
        </p:spPr>
        <p:txBody>
          <a:bodyPr>
            <a:noAutofit/>
          </a:bodyPr>
          <a:lstStyle>
            <a:lvl1pPr marL="0" indent="0" algn="r">
              <a:buNone/>
              <a:defRPr sz="1100"/>
            </a:lvl1pPr>
          </a:lstStyle>
          <a:p>
            <a:pPr lvl="0"/>
            <a:r>
              <a:rPr lang="en-US" dirty="0"/>
              <a:t>Lorem ipsum dolor sit amet, consectetur adipiscing elit, sed do eiusmod tempor incididunt ut labore et dolore magna</a:t>
            </a:r>
            <a:endParaRPr lang="ru-RU" dirty="0"/>
          </a:p>
        </p:txBody>
      </p:sp>
    </p:spTree>
    <p:extLst>
      <p:ext uri="{BB962C8B-B14F-4D97-AF65-F5344CB8AC3E}">
        <p14:creationId xmlns:p14="http://schemas.microsoft.com/office/powerpoint/2010/main" val="164862275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3 options">
    <p:spTree>
      <p:nvGrpSpPr>
        <p:cNvPr id="1" name=""/>
        <p:cNvGrpSpPr/>
        <p:nvPr/>
      </p:nvGrpSpPr>
      <p:grpSpPr>
        <a:xfrm>
          <a:off x="0" y="0"/>
          <a:ext cx="0" cy="0"/>
          <a:chOff x="0" y="0"/>
          <a:chExt cx="0" cy="0"/>
        </a:xfrm>
      </p:grpSpPr>
      <p:sp>
        <p:nvSpPr>
          <p:cNvPr id="8" name="Text Placeholder 11"/>
          <p:cNvSpPr>
            <a:spLocks noGrp="1"/>
          </p:cNvSpPr>
          <p:nvPr>
            <p:ph type="body" sz="quarter" idx="10" hasCustomPrompt="1"/>
          </p:nvPr>
        </p:nvSpPr>
        <p:spPr>
          <a:xfrm>
            <a:off x="1485273" y="5356652"/>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1" name="Text Placeholder 10"/>
          <p:cNvSpPr>
            <a:spLocks noGrp="1"/>
          </p:cNvSpPr>
          <p:nvPr>
            <p:ph type="body" sz="quarter" idx="15" hasCustomPrompt="1"/>
          </p:nvPr>
        </p:nvSpPr>
        <p:spPr>
          <a:xfrm>
            <a:off x="1485273" y="5007788"/>
            <a:ext cx="1748011" cy="348864"/>
          </a:xfrm>
        </p:spPr>
        <p:txBody>
          <a:bodyPr>
            <a:noAutofit/>
          </a:bodyPr>
          <a:lstStyle>
            <a:lvl1pPr marL="0" indent="0" algn="l">
              <a:buNone/>
              <a:defRPr sz="2100" b="1"/>
            </a:lvl1pPr>
          </a:lstStyle>
          <a:p>
            <a:pPr lvl="0"/>
            <a:r>
              <a:rPr lang="en-US" dirty="0"/>
              <a:t>CREATIVE</a:t>
            </a:r>
            <a:endParaRPr lang="ru-RU" dirty="0"/>
          </a:p>
        </p:txBody>
      </p:sp>
      <p:sp>
        <p:nvSpPr>
          <p:cNvPr id="12" name="Text Placeholder 11"/>
          <p:cNvSpPr>
            <a:spLocks noGrp="1"/>
          </p:cNvSpPr>
          <p:nvPr>
            <p:ph type="body" sz="quarter" idx="16" hasCustomPrompt="1"/>
          </p:nvPr>
        </p:nvSpPr>
        <p:spPr>
          <a:xfrm>
            <a:off x="5090625" y="5356652"/>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3" name="Text Placeholder 10"/>
          <p:cNvSpPr>
            <a:spLocks noGrp="1"/>
          </p:cNvSpPr>
          <p:nvPr>
            <p:ph type="body" sz="quarter" idx="17" hasCustomPrompt="1"/>
          </p:nvPr>
        </p:nvSpPr>
        <p:spPr>
          <a:xfrm>
            <a:off x="5090625" y="5007788"/>
            <a:ext cx="1748011" cy="348864"/>
          </a:xfrm>
        </p:spPr>
        <p:txBody>
          <a:bodyPr>
            <a:noAutofit/>
          </a:bodyPr>
          <a:lstStyle>
            <a:lvl1pPr marL="0" indent="0" algn="l">
              <a:buNone/>
              <a:defRPr sz="2100" b="1"/>
            </a:lvl1pPr>
          </a:lstStyle>
          <a:p>
            <a:pPr lvl="0"/>
            <a:r>
              <a:rPr lang="en-US" dirty="0"/>
              <a:t>TEAMWORK</a:t>
            </a:r>
            <a:endParaRPr lang="ru-RU" dirty="0"/>
          </a:p>
        </p:txBody>
      </p:sp>
      <p:sp>
        <p:nvSpPr>
          <p:cNvPr id="14" name="Text Placeholder 11"/>
          <p:cNvSpPr>
            <a:spLocks noGrp="1"/>
          </p:cNvSpPr>
          <p:nvPr>
            <p:ph type="body" sz="quarter" idx="18" hasCustomPrompt="1"/>
          </p:nvPr>
        </p:nvSpPr>
        <p:spPr>
          <a:xfrm>
            <a:off x="8641312" y="5356652"/>
            <a:ext cx="1958975" cy="1022350"/>
          </a:xfrm>
        </p:spPr>
        <p:txBody>
          <a:bodyPr>
            <a:noAutofit/>
          </a:bodyPr>
          <a:lstStyle>
            <a:lvl1pPr marL="0" indent="0">
              <a:buNone/>
              <a:defRPr sz="1400">
                <a:solidFill>
                  <a:schemeClr val="tx1"/>
                </a:solidFill>
              </a:defRPr>
            </a:lvl1pPr>
          </a:lstStyle>
          <a:p>
            <a:pPr lvl="0"/>
            <a:r>
              <a:rPr lang="en-US" dirty="0"/>
              <a:t>Lorem ipsum dolor sit amet, consectetur adipiscing elit, sed do</a:t>
            </a:r>
            <a:endParaRPr lang="ru-RU" dirty="0"/>
          </a:p>
        </p:txBody>
      </p:sp>
      <p:sp>
        <p:nvSpPr>
          <p:cNvPr id="15" name="Text Placeholder 10"/>
          <p:cNvSpPr>
            <a:spLocks noGrp="1"/>
          </p:cNvSpPr>
          <p:nvPr>
            <p:ph type="body" sz="quarter" idx="19" hasCustomPrompt="1"/>
          </p:nvPr>
        </p:nvSpPr>
        <p:spPr>
          <a:xfrm>
            <a:off x="8641312" y="5007788"/>
            <a:ext cx="1748011" cy="348864"/>
          </a:xfrm>
        </p:spPr>
        <p:txBody>
          <a:bodyPr>
            <a:noAutofit/>
          </a:bodyPr>
          <a:lstStyle>
            <a:lvl1pPr marL="0" indent="0" algn="l">
              <a:buNone/>
              <a:defRPr sz="2100" b="1"/>
            </a:lvl1pPr>
          </a:lstStyle>
          <a:p>
            <a:pPr lvl="0"/>
            <a:r>
              <a:rPr lang="en-US" dirty="0"/>
              <a:t>STRATEGY</a:t>
            </a:r>
            <a:endParaRPr lang="ru-RU" dirty="0"/>
          </a:p>
        </p:txBody>
      </p:sp>
    </p:spTree>
    <p:extLst>
      <p:ext uri="{BB962C8B-B14F-4D97-AF65-F5344CB8AC3E}">
        <p14:creationId xmlns:p14="http://schemas.microsoft.com/office/powerpoint/2010/main" val="416989144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4_01 options">
    <p:spTree>
      <p:nvGrpSpPr>
        <p:cNvPr id="1" name=""/>
        <p:cNvGrpSpPr/>
        <p:nvPr/>
      </p:nvGrpSpPr>
      <p:grpSpPr>
        <a:xfrm>
          <a:off x="0" y="0"/>
          <a:ext cx="0" cy="0"/>
          <a:chOff x="0" y="0"/>
          <a:chExt cx="0" cy="0"/>
        </a:xfrm>
      </p:grpSpPr>
      <p:sp>
        <p:nvSpPr>
          <p:cNvPr id="8" name="Text Placeholder 33"/>
          <p:cNvSpPr>
            <a:spLocks noGrp="1"/>
          </p:cNvSpPr>
          <p:nvPr>
            <p:ph type="body" sz="quarter" idx="11" hasCustomPrompt="1"/>
          </p:nvPr>
        </p:nvSpPr>
        <p:spPr>
          <a:xfrm>
            <a:off x="1106805" y="1274759"/>
            <a:ext cx="2531746"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a:t>
            </a:r>
          </a:p>
        </p:txBody>
      </p:sp>
      <p:sp>
        <p:nvSpPr>
          <p:cNvPr id="9" name="Text Placeholder 36"/>
          <p:cNvSpPr>
            <a:spLocks noGrp="1"/>
          </p:cNvSpPr>
          <p:nvPr>
            <p:ph type="body" sz="quarter" idx="12" hasCustomPrompt="1"/>
          </p:nvPr>
        </p:nvSpPr>
        <p:spPr>
          <a:xfrm>
            <a:off x="8905875" y="872328"/>
            <a:ext cx="2489516" cy="541338"/>
          </a:xfrm>
        </p:spPr>
        <p:txBody>
          <a:bodyPr>
            <a:noAutofit/>
          </a:bodyPr>
          <a:lstStyle>
            <a:lvl1pPr marL="0" indent="0" algn="r">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a:t>
            </a:r>
            <a:r>
              <a:rPr lang="ru-RU" dirty="0"/>
              <a:t>3</a:t>
            </a:r>
          </a:p>
        </p:txBody>
      </p:sp>
      <p:sp>
        <p:nvSpPr>
          <p:cNvPr id="10" name="Text Placeholder 33"/>
          <p:cNvSpPr>
            <a:spLocks noGrp="1"/>
          </p:cNvSpPr>
          <p:nvPr>
            <p:ph type="body" sz="quarter" idx="13" hasCustomPrompt="1"/>
          </p:nvPr>
        </p:nvSpPr>
        <p:spPr>
          <a:xfrm>
            <a:off x="8791575" y="1287459"/>
            <a:ext cx="26038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 tempor incididunt ut labore et dolore magna aliqua. </a:t>
            </a:r>
          </a:p>
        </p:txBody>
      </p:sp>
      <p:sp>
        <p:nvSpPr>
          <p:cNvPr id="11" name="Text Placeholder 36"/>
          <p:cNvSpPr>
            <a:spLocks noGrp="1"/>
          </p:cNvSpPr>
          <p:nvPr>
            <p:ph type="body" sz="quarter" idx="14" hasCustomPrompt="1"/>
          </p:nvPr>
        </p:nvSpPr>
        <p:spPr>
          <a:xfrm>
            <a:off x="1106804" y="872328"/>
            <a:ext cx="2531747" cy="541338"/>
          </a:xfr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2</a:t>
            </a:r>
          </a:p>
        </p:txBody>
      </p:sp>
      <p:sp>
        <p:nvSpPr>
          <p:cNvPr id="12" name="Text Placeholder 33"/>
          <p:cNvSpPr>
            <a:spLocks noGrp="1"/>
          </p:cNvSpPr>
          <p:nvPr>
            <p:ph type="body" sz="quarter" idx="15" hasCustomPrompt="1"/>
          </p:nvPr>
        </p:nvSpPr>
        <p:spPr>
          <a:xfrm>
            <a:off x="1106805" y="5246684"/>
            <a:ext cx="2531746" cy="858842"/>
          </a:xfrm>
        </p:spPr>
        <p:txBody>
          <a:bodyPr>
            <a:noAutofit/>
          </a:bodyPr>
          <a:lstStyle>
            <a:lvl1pPr marL="0" indent="0">
              <a:buNone/>
              <a:defRPr sz="1200">
                <a:solidFill>
                  <a:schemeClr val="tx1"/>
                </a:solidFill>
              </a:defRPr>
            </a:lvl1pPr>
          </a:lstStyle>
          <a:p>
            <a:pPr lvl="0"/>
            <a:r>
              <a:rPr lang="en-US" dirty="0"/>
              <a:t>Lorem ipsum dolor sit amet, consectetur adipiscing elit, sed do eiusmod tempor incididunt ut labore et dolore magna aliqua. </a:t>
            </a:r>
          </a:p>
        </p:txBody>
      </p:sp>
      <p:sp>
        <p:nvSpPr>
          <p:cNvPr id="13" name="Text Placeholder 36"/>
          <p:cNvSpPr>
            <a:spLocks noGrp="1"/>
          </p:cNvSpPr>
          <p:nvPr>
            <p:ph type="body" sz="quarter" idx="16" hasCustomPrompt="1"/>
          </p:nvPr>
        </p:nvSpPr>
        <p:spPr>
          <a:xfrm>
            <a:off x="1106804" y="4844253"/>
            <a:ext cx="2531747" cy="541338"/>
          </a:xfrm>
        </p:spPr>
        <p:txBody>
          <a:bodyPr>
            <a:noAutofit/>
          </a:bodyPr>
          <a:lstStyle>
            <a:lvl1pPr marL="0" indent="0" algn="l">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1</a:t>
            </a:r>
          </a:p>
        </p:txBody>
      </p:sp>
      <p:sp>
        <p:nvSpPr>
          <p:cNvPr id="14" name="Text Placeholder 36"/>
          <p:cNvSpPr>
            <a:spLocks noGrp="1"/>
          </p:cNvSpPr>
          <p:nvPr>
            <p:ph type="body" sz="quarter" idx="17" hasCustomPrompt="1"/>
          </p:nvPr>
        </p:nvSpPr>
        <p:spPr>
          <a:xfrm>
            <a:off x="8905875" y="4844253"/>
            <a:ext cx="2489516" cy="541338"/>
          </a:xfrm>
        </p:spPr>
        <p:txBody>
          <a:bodyPr>
            <a:noAutofit/>
          </a:bodyPr>
          <a:lstStyle>
            <a:lvl1pPr marL="0" indent="0" algn="r">
              <a:buNone/>
              <a:defRPr kumimoji="0" lang="en-US" sz="2000" b="1" i="0" u="none" strike="noStrike" kern="1200" cap="none" normalizeH="0" baseline="0" dirty="0" smtClean="0">
                <a:ln>
                  <a:noFill/>
                </a:ln>
                <a:solidFill>
                  <a:schemeClr val="tx1"/>
                </a:solidFill>
                <a:effectLst/>
                <a:latin typeface="Open Sans" panose="020B0606030504020204" pitchFamily="34" charset="0"/>
                <a:ea typeface="+mn-ea"/>
                <a:cs typeface="+mn-cs"/>
              </a:defRPr>
            </a:lvl1pPr>
            <a:lvl2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2pPr>
            <a:lvl3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3pPr>
            <a:lvl4pPr>
              <a:defRPr kumimoji="0" lang="en-US" sz="2400" b="1" i="0" u="none" strike="noStrike" kern="1200" cap="none" normalizeH="0" baseline="0" dirty="0" smtClean="0">
                <a:ln>
                  <a:noFill/>
                </a:ln>
                <a:solidFill>
                  <a:srgbClr val="FE2635"/>
                </a:solidFill>
                <a:effectLst/>
                <a:latin typeface="Open Sans" panose="020B0606030504020204" pitchFamily="34" charset="0"/>
                <a:ea typeface="+mn-ea"/>
                <a:cs typeface="+mn-cs"/>
              </a:defRPr>
            </a:lvl4pPr>
            <a:lvl5pPr>
              <a:defRPr kumimoji="0" lang="ru-RU" sz="2400" b="1" i="0" u="none" strike="noStrike" kern="1200" cap="none" normalizeH="0" baseline="0" dirty="0">
                <a:ln>
                  <a:noFill/>
                </a:ln>
                <a:solidFill>
                  <a:srgbClr val="FE2635"/>
                </a:solidFill>
                <a:effectLst/>
                <a:latin typeface="Open Sans" panose="020B0606030504020204" pitchFamily="34" charset="0"/>
                <a:ea typeface="+mn-ea"/>
                <a:cs typeface="+mn-cs"/>
              </a:defRPr>
            </a:lvl5pPr>
          </a:lstStyle>
          <a:p>
            <a:pPr lvl="0"/>
            <a:r>
              <a:rPr lang="en-US" dirty="0"/>
              <a:t>INFODATA 0</a:t>
            </a:r>
            <a:r>
              <a:rPr lang="ru-RU" dirty="0"/>
              <a:t>4</a:t>
            </a:r>
          </a:p>
        </p:txBody>
      </p:sp>
      <p:sp>
        <p:nvSpPr>
          <p:cNvPr id="15" name="Text Placeholder 33"/>
          <p:cNvSpPr>
            <a:spLocks noGrp="1"/>
          </p:cNvSpPr>
          <p:nvPr>
            <p:ph type="body" sz="quarter" idx="18" hasCustomPrompt="1"/>
          </p:nvPr>
        </p:nvSpPr>
        <p:spPr>
          <a:xfrm>
            <a:off x="8791575" y="5259384"/>
            <a:ext cx="2603816" cy="793752"/>
          </a:xfrm>
        </p:spPr>
        <p:txBody>
          <a:bodyPr>
            <a:noAutofit/>
          </a:bodyPr>
          <a:lstStyle>
            <a:lvl1pPr marL="0" indent="0" algn="r">
              <a:buNone/>
              <a:defRPr sz="1200">
                <a:solidFill>
                  <a:schemeClr val="tx1"/>
                </a:solidFill>
              </a:defRPr>
            </a:lvl1pPr>
          </a:lstStyle>
          <a:p>
            <a:pPr lvl="0"/>
            <a:r>
              <a:rPr lang="en-US" dirty="0"/>
              <a:t>Lorem ipsum dolor sit amet, consectetur adipiscing elit, sed do eiusmod tempor incididunt ut labore et dolore magna aliqua. </a:t>
            </a:r>
          </a:p>
        </p:txBody>
      </p:sp>
    </p:spTree>
    <p:extLst>
      <p:ext uri="{BB962C8B-B14F-4D97-AF65-F5344CB8AC3E}">
        <p14:creationId xmlns:p14="http://schemas.microsoft.com/office/powerpoint/2010/main" val="1360702485"/>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29" Type="http://schemas.openxmlformats.org/officeDocument/2006/relationships/slideLayout" Target="../slideLayouts/slideLayout29.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8" Type="http://schemas.openxmlformats.org/officeDocument/2006/relationships/slideLayout" Target="../slideLayouts/slideLayout8.xml"/><Relationship Id="rId3"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rgbClr val="F8F8F8"/>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ru-RU"/>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ru-RU"/>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75253A2E-4EEB-42EF-BC88-AD0BE5B872DB}" type="datetimeFigureOut">
              <a:rPr lang="ru-RU" smtClean="0"/>
              <a:t>02.07.2024</a:t>
            </a:fld>
            <a:endParaRPr lang="ru-RU"/>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ru-RU"/>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4730313-29A6-4D5B-A27A-B362436FA5D8}" type="slidenum">
              <a:rPr lang="ru-RU" smtClean="0"/>
              <a:t>‹#›</a:t>
            </a:fld>
            <a:endParaRPr lang="ru-RU"/>
          </a:p>
        </p:txBody>
      </p:sp>
    </p:spTree>
    <p:extLst>
      <p:ext uri="{BB962C8B-B14F-4D97-AF65-F5344CB8AC3E}">
        <p14:creationId xmlns:p14="http://schemas.microsoft.com/office/powerpoint/2010/main" val="2966792770"/>
      </p:ext>
    </p:extLst>
  </p:cSld>
  <p:clrMap bg1="lt1" tx1="dk1" bg2="lt2" tx2="dk2" accent1="accent1" accent2="accent2" accent3="accent3" accent4="accent4" accent5="accent5" accent6="accent6" hlink="hlink" folHlink="folHlink"/>
  <p:sldLayoutIdLst>
    <p:sldLayoutId id="2147483649" r:id="rId1"/>
    <p:sldLayoutId id="2147483661" r:id="rId2"/>
    <p:sldLayoutId id="2147483662" r:id="rId3"/>
    <p:sldLayoutId id="2147483660" r:id="rId4"/>
    <p:sldLayoutId id="2147483663" r:id="rId5"/>
    <p:sldLayoutId id="2147483650" r:id="rId6"/>
    <p:sldLayoutId id="2147483664" r:id="rId7"/>
    <p:sldLayoutId id="2147483651" r:id="rId8"/>
    <p:sldLayoutId id="2147483652" r:id="rId9"/>
    <p:sldLayoutId id="2147483653" r:id="rId10"/>
    <p:sldLayoutId id="2147483654" r:id="rId11"/>
    <p:sldLayoutId id="2147483655" r:id="rId12"/>
    <p:sldLayoutId id="2147483656" r:id="rId13"/>
    <p:sldLayoutId id="2147483657" r:id="rId14"/>
    <p:sldLayoutId id="2147483658" r:id="rId15"/>
    <p:sldLayoutId id="2147483659" r:id="rId16"/>
    <p:sldLayoutId id="2147483665" r:id="rId17"/>
    <p:sldLayoutId id="2147483667" r:id="rId18"/>
    <p:sldLayoutId id="2147483668" r:id="rId19"/>
    <p:sldLayoutId id="2147483669" r:id="rId20"/>
    <p:sldLayoutId id="2147483670" r:id="rId21"/>
    <p:sldLayoutId id="2147483671" r:id="rId22"/>
    <p:sldLayoutId id="2147483673" r:id="rId23"/>
    <p:sldLayoutId id="2147483676" r:id="rId24"/>
    <p:sldLayoutId id="2147483677" r:id="rId25"/>
    <p:sldLayoutId id="2147483678" r:id="rId26"/>
    <p:sldLayoutId id="2147483679" r:id="rId27"/>
    <p:sldLayoutId id="2147483680" r:id="rId28"/>
    <p:sldLayoutId id="2147483681" r:id="rId29"/>
    <p:sldLayoutId id="2147483682" r:id="rId30"/>
    <p:sldLayoutId id="2147483683" r:id="rId31"/>
    <p:sldLayoutId id="2147483684" r:id="rId32"/>
    <p:sldLayoutId id="2147483685" r:id="rId33"/>
    <p:sldLayoutId id="2147483686" r:id="rId34"/>
    <p:sldLayoutId id="2147483687" r:id="rId35"/>
    <p:sldLayoutId id="2147483688" r:id="rId36"/>
    <p:sldLayoutId id="2147483689" r:id="rId37"/>
    <p:sldLayoutId id="2147483690" r:id="rId38"/>
    <p:sldLayoutId id="2147483691" r:id="rId39"/>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ru-RU"/>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0.xml.rels><?xml version="1.0" encoding="UTF-8" standalone="yes"?>
<Relationships xmlns="http://schemas.openxmlformats.org/package/2006/relationships"><Relationship Id="rId8" Type="http://schemas.openxmlformats.org/officeDocument/2006/relationships/image" Target="../media/image199.png"/><Relationship Id="rId3" Type="http://schemas.openxmlformats.org/officeDocument/2006/relationships/image" Target="../media/image194.svg"/><Relationship Id="rId7" Type="http://schemas.openxmlformats.org/officeDocument/2006/relationships/image" Target="../media/image198.svg"/><Relationship Id="rId2" Type="http://schemas.openxmlformats.org/officeDocument/2006/relationships/image" Target="../media/image193.png"/><Relationship Id="rId1" Type="http://schemas.openxmlformats.org/officeDocument/2006/relationships/slideLayout" Target="../slideLayouts/slideLayout33.xml"/><Relationship Id="rId6" Type="http://schemas.openxmlformats.org/officeDocument/2006/relationships/image" Target="../media/image197.png"/><Relationship Id="rId5" Type="http://schemas.openxmlformats.org/officeDocument/2006/relationships/image" Target="../media/image196.svg"/><Relationship Id="rId4" Type="http://schemas.openxmlformats.org/officeDocument/2006/relationships/image" Target="../media/image195.png"/><Relationship Id="rId9" Type="http://schemas.openxmlformats.org/officeDocument/2006/relationships/image" Target="../media/image200.svg"/></Relationships>
</file>

<file path=ppt/slides/_rels/slide101.xml.rels><?xml version="1.0" encoding="UTF-8" standalone="yes"?>
<Relationships xmlns="http://schemas.openxmlformats.org/package/2006/relationships"><Relationship Id="rId3" Type="http://schemas.openxmlformats.org/officeDocument/2006/relationships/image" Target="../media/image202.svg"/><Relationship Id="rId2" Type="http://schemas.openxmlformats.org/officeDocument/2006/relationships/image" Target="../media/image201.png"/><Relationship Id="rId1" Type="http://schemas.openxmlformats.org/officeDocument/2006/relationships/slideLayout" Target="../slideLayouts/slideLayout33.xml"/></Relationships>
</file>

<file path=ppt/slides/_rels/slide102.xml.rels><?xml version="1.0" encoding="UTF-8" standalone="yes"?>
<Relationships xmlns="http://schemas.openxmlformats.org/package/2006/relationships"><Relationship Id="rId8" Type="http://schemas.openxmlformats.org/officeDocument/2006/relationships/image" Target="../media/image199.png"/><Relationship Id="rId3" Type="http://schemas.openxmlformats.org/officeDocument/2006/relationships/image" Target="../media/image204.svg"/><Relationship Id="rId7" Type="http://schemas.openxmlformats.org/officeDocument/2006/relationships/image" Target="../media/image206.svg"/><Relationship Id="rId2" Type="http://schemas.openxmlformats.org/officeDocument/2006/relationships/image" Target="../media/image203.png"/><Relationship Id="rId1" Type="http://schemas.openxmlformats.org/officeDocument/2006/relationships/slideLayout" Target="../slideLayouts/slideLayout33.xml"/><Relationship Id="rId6" Type="http://schemas.openxmlformats.org/officeDocument/2006/relationships/image" Target="../media/image205.png"/><Relationship Id="rId11" Type="http://schemas.openxmlformats.org/officeDocument/2006/relationships/image" Target="../media/image208.svg"/><Relationship Id="rId5" Type="http://schemas.openxmlformats.org/officeDocument/2006/relationships/image" Target="../media/image198.svg"/><Relationship Id="rId10" Type="http://schemas.openxmlformats.org/officeDocument/2006/relationships/image" Target="../media/image207.png"/><Relationship Id="rId4" Type="http://schemas.openxmlformats.org/officeDocument/2006/relationships/image" Target="../media/image197.png"/><Relationship Id="rId9" Type="http://schemas.openxmlformats.org/officeDocument/2006/relationships/image" Target="../media/image200.svg"/></Relationships>
</file>

<file path=ppt/slides/_rels/slide103.xml.rels><?xml version="1.0" encoding="UTF-8" standalone="yes"?>
<Relationships xmlns="http://schemas.openxmlformats.org/package/2006/relationships"><Relationship Id="rId8" Type="http://schemas.openxmlformats.org/officeDocument/2006/relationships/image" Target="../media/image215.png"/><Relationship Id="rId13" Type="http://schemas.openxmlformats.org/officeDocument/2006/relationships/image" Target="../media/image220.svg"/><Relationship Id="rId3" Type="http://schemas.openxmlformats.org/officeDocument/2006/relationships/image" Target="../media/image210.svg"/><Relationship Id="rId7" Type="http://schemas.openxmlformats.org/officeDocument/2006/relationships/image" Target="../media/image214.svg"/><Relationship Id="rId12" Type="http://schemas.openxmlformats.org/officeDocument/2006/relationships/image" Target="../media/image219.png"/><Relationship Id="rId17" Type="http://schemas.openxmlformats.org/officeDocument/2006/relationships/image" Target="../media/image224.svg"/><Relationship Id="rId2" Type="http://schemas.openxmlformats.org/officeDocument/2006/relationships/image" Target="../media/image209.png"/><Relationship Id="rId16" Type="http://schemas.openxmlformats.org/officeDocument/2006/relationships/image" Target="../media/image223.png"/><Relationship Id="rId1" Type="http://schemas.openxmlformats.org/officeDocument/2006/relationships/slideLayout" Target="../slideLayouts/slideLayout32.xml"/><Relationship Id="rId6" Type="http://schemas.openxmlformats.org/officeDocument/2006/relationships/image" Target="../media/image213.png"/><Relationship Id="rId11" Type="http://schemas.openxmlformats.org/officeDocument/2006/relationships/image" Target="../media/image218.svg"/><Relationship Id="rId5" Type="http://schemas.openxmlformats.org/officeDocument/2006/relationships/image" Target="../media/image212.svg"/><Relationship Id="rId15" Type="http://schemas.openxmlformats.org/officeDocument/2006/relationships/image" Target="../media/image222.svg"/><Relationship Id="rId10" Type="http://schemas.openxmlformats.org/officeDocument/2006/relationships/image" Target="../media/image217.png"/><Relationship Id="rId4" Type="http://schemas.openxmlformats.org/officeDocument/2006/relationships/image" Target="../media/image211.png"/><Relationship Id="rId9" Type="http://schemas.openxmlformats.org/officeDocument/2006/relationships/image" Target="../media/image216.svg"/><Relationship Id="rId14" Type="http://schemas.openxmlformats.org/officeDocument/2006/relationships/image" Target="../media/image221.png"/></Relationships>
</file>

<file path=ppt/slides/_rels/slide104.xml.rels><?xml version="1.0" encoding="UTF-8" standalone="yes"?>
<Relationships xmlns="http://schemas.openxmlformats.org/package/2006/relationships"><Relationship Id="rId8" Type="http://schemas.openxmlformats.org/officeDocument/2006/relationships/image" Target="../media/image231.png"/><Relationship Id="rId3" Type="http://schemas.openxmlformats.org/officeDocument/2006/relationships/image" Target="../media/image226.svg"/><Relationship Id="rId7" Type="http://schemas.openxmlformats.org/officeDocument/2006/relationships/image" Target="../media/image230.svg"/><Relationship Id="rId2" Type="http://schemas.openxmlformats.org/officeDocument/2006/relationships/image" Target="../media/image225.png"/><Relationship Id="rId1" Type="http://schemas.openxmlformats.org/officeDocument/2006/relationships/slideLayout" Target="../slideLayouts/slideLayout32.xml"/><Relationship Id="rId6" Type="http://schemas.openxmlformats.org/officeDocument/2006/relationships/image" Target="../media/image229.png"/><Relationship Id="rId5" Type="http://schemas.openxmlformats.org/officeDocument/2006/relationships/image" Target="../media/image228.svg"/><Relationship Id="rId4" Type="http://schemas.openxmlformats.org/officeDocument/2006/relationships/image" Target="../media/image227.png"/><Relationship Id="rId9" Type="http://schemas.openxmlformats.org/officeDocument/2006/relationships/image" Target="../media/image232.svg"/></Relationships>
</file>

<file path=ppt/slides/_rels/slide105.xml.rels><?xml version="1.0" encoding="UTF-8" standalone="yes"?>
<Relationships xmlns="http://schemas.openxmlformats.org/package/2006/relationships"><Relationship Id="rId3" Type="http://schemas.openxmlformats.org/officeDocument/2006/relationships/image" Target="../media/image234.svg"/><Relationship Id="rId7" Type="http://schemas.openxmlformats.org/officeDocument/2006/relationships/image" Target="../media/image238.svg"/><Relationship Id="rId2" Type="http://schemas.openxmlformats.org/officeDocument/2006/relationships/image" Target="../media/image233.png"/><Relationship Id="rId1" Type="http://schemas.openxmlformats.org/officeDocument/2006/relationships/slideLayout" Target="../slideLayouts/slideLayout32.xml"/><Relationship Id="rId6" Type="http://schemas.openxmlformats.org/officeDocument/2006/relationships/image" Target="../media/image237.png"/><Relationship Id="rId5" Type="http://schemas.openxmlformats.org/officeDocument/2006/relationships/image" Target="../media/image236.svg"/><Relationship Id="rId4" Type="http://schemas.openxmlformats.org/officeDocument/2006/relationships/image" Target="../media/image235.png"/></Relationships>
</file>

<file path=ppt/slides/_rels/slide106.xml.rels><?xml version="1.0" encoding="UTF-8" standalone="yes"?>
<Relationships xmlns="http://schemas.openxmlformats.org/package/2006/relationships"><Relationship Id="rId8" Type="http://schemas.openxmlformats.org/officeDocument/2006/relationships/image" Target="../media/image245.png"/><Relationship Id="rId3" Type="http://schemas.openxmlformats.org/officeDocument/2006/relationships/image" Target="../media/image240.svg"/><Relationship Id="rId7" Type="http://schemas.openxmlformats.org/officeDocument/2006/relationships/image" Target="../media/image244.svg"/><Relationship Id="rId2" Type="http://schemas.openxmlformats.org/officeDocument/2006/relationships/image" Target="../media/image239.png"/><Relationship Id="rId1" Type="http://schemas.openxmlformats.org/officeDocument/2006/relationships/slideLayout" Target="../slideLayouts/slideLayout32.xml"/><Relationship Id="rId6" Type="http://schemas.openxmlformats.org/officeDocument/2006/relationships/image" Target="../media/image243.png"/><Relationship Id="rId5" Type="http://schemas.openxmlformats.org/officeDocument/2006/relationships/image" Target="../media/image242.svg"/><Relationship Id="rId4" Type="http://schemas.openxmlformats.org/officeDocument/2006/relationships/image" Target="../media/image241.png"/><Relationship Id="rId9" Type="http://schemas.openxmlformats.org/officeDocument/2006/relationships/image" Target="../media/image246.svg"/></Relationships>
</file>

<file path=ppt/slides/_rels/slide107.xml.rels><?xml version="1.0" encoding="UTF-8" standalone="yes"?>
<Relationships xmlns="http://schemas.openxmlformats.org/package/2006/relationships"><Relationship Id="rId8" Type="http://schemas.openxmlformats.org/officeDocument/2006/relationships/image" Target="../media/image253.png"/><Relationship Id="rId3" Type="http://schemas.openxmlformats.org/officeDocument/2006/relationships/image" Target="../media/image248.svg"/><Relationship Id="rId7" Type="http://schemas.openxmlformats.org/officeDocument/2006/relationships/image" Target="../media/image252.svg"/><Relationship Id="rId2" Type="http://schemas.openxmlformats.org/officeDocument/2006/relationships/image" Target="../media/image247.png"/><Relationship Id="rId1" Type="http://schemas.openxmlformats.org/officeDocument/2006/relationships/slideLayout" Target="../slideLayouts/slideLayout32.xml"/><Relationship Id="rId6" Type="http://schemas.openxmlformats.org/officeDocument/2006/relationships/image" Target="../media/image251.png"/><Relationship Id="rId11" Type="http://schemas.openxmlformats.org/officeDocument/2006/relationships/image" Target="../media/image256.svg"/><Relationship Id="rId5" Type="http://schemas.openxmlformats.org/officeDocument/2006/relationships/image" Target="../media/image250.svg"/><Relationship Id="rId10" Type="http://schemas.openxmlformats.org/officeDocument/2006/relationships/image" Target="../media/image255.png"/><Relationship Id="rId4" Type="http://schemas.openxmlformats.org/officeDocument/2006/relationships/image" Target="../media/image249.png"/><Relationship Id="rId9" Type="http://schemas.openxmlformats.org/officeDocument/2006/relationships/image" Target="../media/image254.svg"/></Relationships>
</file>

<file path=ppt/slides/_rels/slide108.xml.rels><?xml version="1.0" encoding="UTF-8" standalone="yes"?>
<Relationships xmlns="http://schemas.openxmlformats.org/package/2006/relationships"><Relationship Id="rId8" Type="http://schemas.openxmlformats.org/officeDocument/2006/relationships/image" Target="../media/image263.png"/><Relationship Id="rId3" Type="http://schemas.openxmlformats.org/officeDocument/2006/relationships/image" Target="../media/image258.svg"/><Relationship Id="rId7" Type="http://schemas.openxmlformats.org/officeDocument/2006/relationships/image" Target="../media/image262.svg"/><Relationship Id="rId2" Type="http://schemas.openxmlformats.org/officeDocument/2006/relationships/image" Target="../media/image257.png"/><Relationship Id="rId1" Type="http://schemas.openxmlformats.org/officeDocument/2006/relationships/slideLayout" Target="../slideLayouts/slideLayout32.xml"/><Relationship Id="rId6" Type="http://schemas.openxmlformats.org/officeDocument/2006/relationships/image" Target="../media/image261.png"/><Relationship Id="rId5" Type="http://schemas.openxmlformats.org/officeDocument/2006/relationships/image" Target="../media/image260.svg"/><Relationship Id="rId4" Type="http://schemas.openxmlformats.org/officeDocument/2006/relationships/image" Target="../media/image259.png"/><Relationship Id="rId9" Type="http://schemas.openxmlformats.org/officeDocument/2006/relationships/image" Target="../media/image264.svg"/></Relationships>
</file>

<file path=ppt/slides/_rels/slide109.xml.rels><?xml version="1.0" encoding="UTF-8" standalone="yes"?>
<Relationships xmlns="http://schemas.openxmlformats.org/package/2006/relationships"><Relationship Id="rId8" Type="http://schemas.openxmlformats.org/officeDocument/2006/relationships/image" Target="../media/image271.png"/><Relationship Id="rId3" Type="http://schemas.openxmlformats.org/officeDocument/2006/relationships/image" Target="../media/image266.svg"/><Relationship Id="rId7" Type="http://schemas.openxmlformats.org/officeDocument/2006/relationships/image" Target="../media/image270.svg"/><Relationship Id="rId2" Type="http://schemas.openxmlformats.org/officeDocument/2006/relationships/image" Target="../media/image265.png"/><Relationship Id="rId1" Type="http://schemas.openxmlformats.org/officeDocument/2006/relationships/slideLayout" Target="../slideLayouts/slideLayout32.xml"/><Relationship Id="rId6" Type="http://schemas.openxmlformats.org/officeDocument/2006/relationships/image" Target="../media/image269.png"/><Relationship Id="rId11" Type="http://schemas.openxmlformats.org/officeDocument/2006/relationships/image" Target="../media/image274.svg"/><Relationship Id="rId5" Type="http://schemas.openxmlformats.org/officeDocument/2006/relationships/image" Target="../media/image268.svg"/><Relationship Id="rId10" Type="http://schemas.openxmlformats.org/officeDocument/2006/relationships/image" Target="../media/image273.png"/><Relationship Id="rId4" Type="http://schemas.openxmlformats.org/officeDocument/2006/relationships/image" Target="../media/image267.png"/><Relationship Id="rId9" Type="http://schemas.openxmlformats.org/officeDocument/2006/relationships/image" Target="../media/image272.sv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0.xml.rels><?xml version="1.0" encoding="UTF-8" standalone="yes"?>
<Relationships xmlns="http://schemas.openxmlformats.org/package/2006/relationships"><Relationship Id="rId8" Type="http://schemas.openxmlformats.org/officeDocument/2006/relationships/image" Target="../media/image273.png"/><Relationship Id="rId3" Type="http://schemas.openxmlformats.org/officeDocument/2006/relationships/image" Target="../media/image266.svg"/><Relationship Id="rId7" Type="http://schemas.openxmlformats.org/officeDocument/2006/relationships/image" Target="../media/image272.svg"/><Relationship Id="rId2" Type="http://schemas.openxmlformats.org/officeDocument/2006/relationships/image" Target="../media/image265.png"/><Relationship Id="rId1" Type="http://schemas.openxmlformats.org/officeDocument/2006/relationships/slideLayout" Target="../slideLayouts/slideLayout12.xml"/><Relationship Id="rId6" Type="http://schemas.openxmlformats.org/officeDocument/2006/relationships/image" Target="../media/image271.png"/><Relationship Id="rId5" Type="http://schemas.openxmlformats.org/officeDocument/2006/relationships/image" Target="../media/image270.svg"/><Relationship Id="rId4" Type="http://schemas.openxmlformats.org/officeDocument/2006/relationships/image" Target="../media/image269.png"/><Relationship Id="rId9" Type="http://schemas.openxmlformats.org/officeDocument/2006/relationships/image" Target="../media/image274.svg"/></Relationships>
</file>

<file path=ppt/slides/_rels/slide111.xml.rels><?xml version="1.0" encoding="UTF-8" standalone="yes"?>
<Relationships xmlns="http://schemas.openxmlformats.org/package/2006/relationships"><Relationship Id="rId8" Type="http://schemas.openxmlformats.org/officeDocument/2006/relationships/image" Target="../media/image281.png"/><Relationship Id="rId3" Type="http://schemas.openxmlformats.org/officeDocument/2006/relationships/image" Target="../media/image276.svg"/><Relationship Id="rId7" Type="http://schemas.openxmlformats.org/officeDocument/2006/relationships/image" Target="../media/image280.svg"/><Relationship Id="rId2" Type="http://schemas.openxmlformats.org/officeDocument/2006/relationships/image" Target="../media/image275.png"/><Relationship Id="rId1" Type="http://schemas.openxmlformats.org/officeDocument/2006/relationships/slideLayout" Target="../slideLayouts/slideLayout12.xml"/><Relationship Id="rId6" Type="http://schemas.openxmlformats.org/officeDocument/2006/relationships/image" Target="../media/image279.png"/><Relationship Id="rId11" Type="http://schemas.openxmlformats.org/officeDocument/2006/relationships/image" Target="../media/image284.svg"/><Relationship Id="rId5" Type="http://schemas.openxmlformats.org/officeDocument/2006/relationships/image" Target="../media/image278.svg"/><Relationship Id="rId10" Type="http://schemas.openxmlformats.org/officeDocument/2006/relationships/image" Target="../media/image283.png"/><Relationship Id="rId4" Type="http://schemas.openxmlformats.org/officeDocument/2006/relationships/image" Target="../media/image277.png"/><Relationship Id="rId9" Type="http://schemas.openxmlformats.org/officeDocument/2006/relationships/image" Target="../media/image282.svg"/></Relationships>
</file>

<file path=ppt/slides/_rels/slide112.xml.rels><?xml version="1.0" encoding="UTF-8" standalone="yes"?>
<Relationships xmlns="http://schemas.openxmlformats.org/package/2006/relationships"><Relationship Id="rId8" Type="http://schemas.openxmlformats.org/officeDocument/2006/relationships/image" Target="../media/image291.png"/><Relationship Id="rId13" Type="http://schemas.openxmlformats.org/officeDocument/2006/relationships/image" Target="../media/image296.svg"/><Relationship Id="rId3" Type="http://schemas.openxmlformats.org/officeDocument/2006/relationships/image" Target="../media/image286.svg"/><Relationship Id="rId7" Type="http://schemas.openxmlformats.org/officeDocument/2006/relationships/image" Target="../media/image290.svg"/><Relationship Id="rId12" Type="http://schemas.openxmlformats.org/officeDocument/2006/relationships/image" Target="../media/image295.png"/><Relationship Id="rId2" Type="http://schemas.openxmlformats.org/officeDocument/2006/relationships/image" Target="../media/image285.png"/><Relationship Id="rId1" Type="http://schemas.openxmlformats.org/officeDocument/2006/relationships/slideLayout" Target="../slideLayouts/slideLayout12.xml"/><Relationship Id="rId6" Type="http://schemas.openxmlformats.org/officeDocument/2006/relationships/image" Target="../media/image289.png"/><Relationship Id="rId11" Type="http://schemas.openxmlformats.org/officeDocument/2006/relationships/image" Target="../media/image294.svg"/><Relationship Id="rId5" Type="http://schemas.openxmlformats.org/officeDocument/2006/relationships/image" Target="../media/image288.svg"/><Relationship Id="rId10" Type="http://schemas.openxmlformats.org/officeDocument/2006/relationships/image" Target="../media/image293.png"/><Relationship Id="rId4" Type="http://schemas.openxmlformats.org/officeDocument/2006/relationships/image" Target="../media/image287.png"/><Relationship Id="rId9" Type="http://schemas.openxmlformats.org/officeDocument/2006/relationships/image" Target="../media/image292.svg"/></Relationships>
</file>

<file path=ppt/slides/_rels/slide113.xml.rels><?xml version="1.0" encoding="UTF-8" standalone="yes"?>
<Relationships xmlns="http://schemas.openxmlformats.org/package/2006/relationships"><Relationship Id="rId8" Type="http://schemas.openxmlformats.org/officeDocument/2006/relationships/image" Target="../media/image303.png"/><Relationship Id="rId3" Type="http://schemas.openxmlformats.org/officeDocument/2006/relationships/image" Target="../media/image298.svg"/><Relationship Id="rId7" Type="http://schemas.openxmlformats.org/officeDocument/2006/relationships/image" Target="../media/image302.svg"/><Relationship Id="rId2" Type="http://schemas.openxmlformats.org/officeDocument/2006/relationships/image" Target="../media/image297.png"/><Relationship Id="rId1" Type="http://schemas.openxmlformats.org/officeDocument/2006/relationships/slideLayout" Target="../slideLayouts/slideLayout12.xml"/><Relationship Id="rId6" Type="http://schemas.openxmlformats.org/officeDocument/2006/relationships/image" Target="../media/image301.png"/><Relationship Id="rId11" Type="http://schemas.openxmlformats.org/officeDocument/2006/relationships/image" Target="../media/image306.svg"/><Relationship Id="rId5" Type="http://schemas.openxmlformats.org/officeDocument/2006/relationships/image" Target="../media/image300.svg"/><Relationship Id="rId10" Type="http://schemas.openxmlformats.org/officeDocument/2006/relationships/image" Target="../media/image305.png"/><Relationship Id="rId4" Type="http://schemas.openxmlformats.org/officeDocument/2006/relationships/image" Target="../media/image299.png"/><Relationship Id="rId9" Type="http://schemas.openxmlformats.org/officeDocument/2006/relationships/image" Target="../media/image304.svg"/></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15.xml.rels><?xml version="1.0" encoding="UTF-8" standalone="yes"?>
<Relationships xmlns="http://schemas.openxmlformats.org/package/2006/relationships"><Relationship Id="rId3" Type="http://schemas.openxmlformats.org/officeDocument/2006/relationships/image" Target="../media/image308.svg"/><Relationship Id="rId2" Type="http://schemas.openxmlformats.org/officeDocument/2006/relationships/image" Target="../media/image307.png"/><Relationship Id="rId1" Type="http://schemas.openxmlformats.org/officeDocument/2006/relationships/slideLayout" Target="../slideLayouts/slideLayout32.xml"/><Relationship Id="rId5" Type="http://schemas.openxmlformats.org/officeDocument/2006/relationships/image" Target="../media/image310.svg"/><Relationship Id="rId4" Type="http://schemas.openxmlformats.org/officeDocument/2006/relationships/image" Target="../media/image309.png"/></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18.xml.rels><?xml version="1.0" encoding="UTF-8" standalone="yes"?>
<Relationships xmlns="http://schemas.openxmlformats.org/package/2006/relationships"><Relationship Id="rId8" Type="http://schemas.openxmlformats.org/officeDocument/2006/relationships/image" Target="../media/image317.png"/><Relationship Id="rId13" Type="http://schemas.openxmlformats.org/officeDocument/2006/relationships/image" Target="../media/image322.svg"/><Relationship Id="rId3" Type="http://schemas.openxmlformats.org/officeDocument/2006/relationships/image" Target="../media/image312.svg"/><Relationship Id="rId7" Type="http://schemas.openxmlformats.org/officeDocument/2006/relationships/image" Target="../media/image316.svg"/><Relationship Id="rId12" Type="http://schemas.openxmlformats.org/officeDocument/2006/relationships/image" Target="../media/image321.png"/><Relationship Id="rId2" Type="http://schemas.openxmlformats.org/officeDocument/2006/relationships/image" Target="../media/image311.png"/><Relationship Id="rId1" Type="http://schemas.openxmlformats.org/officeDocument/2006/relationships/slideLayout" Target="../slideLayouts/slideLayout36.xml"/><Relationship Id="rId6" Type="http://schemas.openxmlformats.org/officeDocument/2006/relationships/image" Target="../media/image315.png"/><Relationship Id="rId11" Type="http://schemas.openxmlformats.org/officeDocument/2006/relationships/image" Target="../media/image320.svg"/><Relationship Id="rId5" Type="http://schemas.openxmlformats.org/officeDocument/2006/relationships/image" Target="../media/image314.svg"/><Relationship Id="rId10" Type="http://schemas.openxmlformats.org/officeDocument/2006/relationships/image" Target="../media/image319.png"/><Relationship Id="rId4" Type="http://schemas.openxmlformats.org/officeDocument/2006/relationships/image" Target="../media/image313.png"/><Relationship Id="rId9" Type="http://schemas.openxmlformats.org/officeDocument/2006/relationships/image" Target="../media/image318.svg"/></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20.xml.rels><?xml version="1.0" encoding="UTF-8" standalone="yes"?>
<Relationships xmlns="http://schemas.openxmlformats.org/package/2006/relationships"><Relationship Id="rId8" Type="http://schemas.openxmlformats.org/officeDocument/2006/relationships/image" Target="../media/image329.png"/><Relationship Id="rId13" Type="http://schemas.openxmlformats.org/officeDocument/2006/relationships/image" Target="../media/image334.svg"/><Relationship Id="rId3" Type="http://schemas.openxmlformats.org/officeDocument/2006/relationships/image" Target="../media/image324.svg"/><Relationship Id="rId7" Type="http://schemas.openxmlformats.org/officeDocument/2006/relationships/image" Target="../media/image328.svg"/><Relationship Id="rId12" Type="http://schemas.openxmlformats.org/officeDocument/2006/relationships/image" Target="../media/image333.png"/><Relationship Id="rId17" Type="http://schemas.openxmlformats.org/officeDocument/2006/relationships/image" Target="../media/image338.svg"/><Relationship Id="rId2" Type="http://schemas.openxmlformats.org/officeDocument/2006/relationships/image" Target="../media/image323.png"/><Relationship Id="rId16" Type="http://schemas.openxmlformats.org/officeDocument/2006/relationships/image" Target="../media/image337.png"/><Relationship Id="rId1" Type="http://schemas.openxmlformats.org/officeDocument/2006/relationships/slideLayout" Target="../slideLayouts/slideLayout32.xml"/><Relationship Id="rId6" Type="http://schemas.openxmlformats.org/officeDocument/2006/relationships/image" Target="../media/image327.png"/><Relationship Id="rId11" Type="http://schemas.openxmlformats.org/officeDocument/2006/relationships/image" Target="../media/image332.svg"/><Relationship Id="rId5" Type="http://schemas.openxmlformats.org/officeDocument/2006/relationships/image" Target="../media/image326.svg"/><Relationship Id="rId15" Type="http://schemas.openxmlformats.org/officeDocument/2006/relationships/image" Target="../media/image336.svg"/><Relationship Id="rId10" Type="http://schemas.openxmlformats.org/officeDocument/2006/relationships/image" Target="../media/image331.png"/><Relationship Id="rId4" Type="http://schemas.openxmlformats.org/officeDocument/2006/relationships/image" Target="../media/image325.png"/><Relationship Id="rId9" Type="http://schemas.openxmlformats.org/officeDocument/2006/relationships/image" Target="../media/image330.svg"/><Relationship Id="rId14" Type="http://schemas.openxmlformats.org/officeDocument/2006/relationships/image" Target="../media/image335.png"/></Relationships>
</file>

<file path=ppt/slides/_rels/slide121.xml.rels><?xml version="1.0" encoding="UTF-8" standalone="yes"?>
<Relationships xmlns="http://schemas.openxmlformats.org/package/2006/relationships"><Relationship Id="rId8" Type="http://schemas.openxmlformats.org/officeDocument/2006/relationships/image" Target="../media/image345.png"/><Relationship Id="rId3" Type="http://schemas.openxmlformats.org/officeDocument/2006/relationships/image" Target="../media/image340.svg"/><Relationship Id="rId7" Type="http://schemas.openxmlformats.org/officeDocument/2006/relationships/image" Target="../media/image344.svg"/><Relationship Id="rId2" Type="http://schemas.openxmlformats.org/officeDocument/2006/relationships/image" Target="../media/image339.png"/><Relationship Id="rId1" Type="http://schemas.openxmlformats.org/officeDocument/2006/relationships/slideLayout" Target="../slideLayouts/slideLayout36.xml"/><Relationship Id="rId6" Type="http://schemas.openxmlformats.org/officeDocument/2006/relationships/image" Target="../media/image343.png"/><Relationship Id="rId11" Type="http://schemas.openxmlformats.org/officeDocument/2006/relationships/image" Target="../media/image348.svg"/><Relationship Id="rId5" Type="http://schemas.openxmlformats.org/officeDocument/2006/relationships/image" Target="../media/image342.svg"/><Relationship Id="rId10" Type="http://schemas.openxmlformats.org/officeDocument/2006/relationships/image" Target="../media/image347.png"/><Relationship Id="rId4" Type="http://schemas.openxmlformats.org/officeDocument/2006/relationships/image" Target="../media/image341.png"/><Relationship Id="rId9" Type="http://schemas.openxmlformats.org/officeDocument/2006/relationships/image" Target="../media/image346.svg"/></Relationships>
</file>

<file path=ppt/slides/_rels/slide122.xml.rels><?xml version="1.0" encoding="UTF-8" standalone="yes"?>
<Relationships xmlns="http://schemas.openxmlformats.org/package/2006/relationships"><Relationship Id="rId8" Type="http://schemas.openxmlformats.org/officeDocument/2006/relationships/image" Target="../media/image355.png"/><Relationship Id="rId3" Type="http://schemas.openxmlformats.org/officeDocument/2006/relationships/image" Target="../media/image350.svg"/><Relationship Id="rId7" Type="http://schemas.openxmlformats.org/officeDocument/2006/relationships/image" Target="../media/image354.svg"/><Relationship Id="rId2" Type="http://schemas.openxmlformats.org/officeDocument/2006/relationships/image" Target="../media/image349.png"/><Relationship Id="rId1" Type="http://schemas.openxmlformats.org/officeDocument/2006/relationships/slideLayout" Target="../slideLayouts/slideLayout32.xml"/><Relationship Id="rId6" Type="http://schemas.openxmlformats.org/officeDocument/2006/relationships/image" Target="../media/image353.png"/><Relationship Id="rId5" Type="http://schemas.openxmlformats.org/officeDocument/2006/relationships/image" Target="../media/image352.svg"/><Relationship Id="rId4" Type="http://schemas.openxmlformats.org/officeDocument/2006/relationships/image" Target="../media/image351.png"/><Relationship Id="rId9" Type="http://schemas.openxmlformats.org/officeDocument/2006/relationships/image" Target="../media/image356.svg"/></Relationships>
</file>

<file path=ppt/slides/_rels/slide123.xml.rels><?xml version="1.0" encoding="UTF-8" standalone="yes"?>
<Relationships xmlns="http://schemas.openxmlformats.org/package/2006/relationships"><Relationship Id="rId8" Type="http://schemas.openxmlformats.org/officeDocument/2006/relationships/image" Target="../media/image363.png"/><Relationship Id="rId3" Type="http://schemas.openxmlformats.org/officeDocument/2006/relationships/image" Target="../media/image358.svg"/><Relationship Id="rId7" Type="http://schemas.openxmlformats.org/officeDocument/2006/relationships/image" Target="../media/image362.svg"/><Relationship Id="rId2" Type="http://schemas.openxmlformats.org/officeDocument/2006/relationships/image" Target="../media/image357.png"/><Relationship Id="rId1" Type="http://schemas.openxmlformats.org/officeDocument/2006/relationships/slideLayout" Target="../slideLayouts/slideLayout32.xml"/><Relationship Id="rId6" Type="http://schemas.openxmlformats.org/officeDocument/2006/relationships/image" Target="../media/image361.png"/><Relationship Id="rId5" Type="http://schemas.openxmlformats.org/officeDocument/2006/relationships/image" Target="../media/image360.svg"/><Relationship Id="rId4" Type="http://schemas.openxmlformats.org/officeDocument/2006/relationships/image" Target="../media/image359.png"/><Relationship Id="rId9" Type="http://schemas.openxmlformats.org/officeDocument/2006/relationships/image" Target="../media/image364.svg"/></Relationships>
</file>

<file path=ppt/slides/_rels/slide124.xml.rels><?xml version="1.0" encoding="UTF-8" standalone="yes"?>
<Relationships xmlns="http://schemas.openxmlformats.org/package/2006/relationships"><Relationship Id="rId8" Type="http://schemas.openxmlformats.org/officeDocument/2006/relationships/image" Target="../media/image271.png"/><Relationship Id="rId3" Type="http://schemas.openxmlformats.org/officeDocument/2006/relationships/image" Target="../media/image266.svg"/><Relationship Id="rId7" Type="http://schemas.openxmlformats.org/officeDocument/2006/relationships/image" Target="../media/image270.svg"/><Relationship Id="rId2" Type="http://schemas.openxmlformats.org/officeDocument/2006/relationships/image" Target="../media/image265.png"/><Relationship Id="rId1" Type="http://schemas.openxmlformats.org/officeDocument/2006/relationships/slideLayout" Target="../slideLayouts/slideLayout32.xml"/><Relationship Id="rId6" Type="http://schemas.openxmlformats.org/officeDocument/2006/relationships/image" Target="../media/image269.png"/><Relationship Id="rId11" Type="http://schemas.openxmlformats.org/officeDocument/2006/relationships/image" Target="../media/image274.svg"/><Relationship Id="rId5" Type="http://schemas.openxmlformats.org/officeDocument/2006/relationships/image" Target="../media/image268.svg"/><Relationship Id="rId10" Type="http://schemas.openxmlformats.org/officeDocument/2006/relationships/image" Target="../media/image273.png"/><Relationship Id="rId4" Type="http://schemas.openxmlformats.org/officeDocument/2006/relationships/image" Target="../media/image267.png"/><Relationship Id="rId9" Type="http://schemas.openxmlformats.org/officeDocument/2006/relationships/image" Target="../media/image272.svg"/></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2.xml"/></Relationships>
</file>

<file path=ppt/slides/_rels/slide126.xml.rels><?xml version="1.0" encoding="UTF-8" standalone="yes"?>
<Relationships xmlns="http://schemas.openxmlformats.org/package/2006/relationships"><Relationship Id="rId8" Type="http://schemas.openxmlformats.org/officeDocument/2006/relationships/image" Target="../media/image369.png"/><Relationship Id="rId3" Type="http://schemas.openxmlformats.org/officeDocument/2006/relationships/image" Target="../media/image364.svg"/><Relationship Id="rId7" Type="http://schemas.openxmlformats.org/officeDocument/2006/relationships/image" Target="../media/image368.svg"/><Relationship Id="rId2" Type="http://schemas.openxmlformats.org/officeDocument/2006/relationships/image" Target="../media/image363.png"/><Relationship Id="rId1" Type="http://schemas.openxmlformats.org/officeDocument/2006/relationships/slideLayout" Target="../slideLayouts/slideLayout32.xml"/><Relationship Id="rId6" Type="http://schemas.openxmlformats.org/officeDocument/2006/relationships/image" Target="../media/image367.png"/><Relationship Id="rId11" Type="http://schemas.openxmlformats.org/officeDocument/2006/relationships/image" Target="../media/image372.svg"/><Relationship Id="rId5" Type="http://schemas.openxmlformats.org/officeDocument/2006/relationships/image" Target="../media/image366.svg"/><Relationship Id="rId10" Type="http://schemas.openxmlformats.org/officeDocument/2006/relationships/image" Target="../media/image371.png"/><Relationship Id="rId4" Type="http://schemas.openxmlformats.org/officeDocument/2006/relationships/image" Target="../media/image365.png"/><Relationship Id="rId9" Type="http://schemas.openxmlformats.org/officeDocument/2006/relationships/image" Target="../media/image370.svg"/></Relationships>
</file>

<file path=ppt/slides/_rels/slide127.xml.rels><?xml version="1.0" encoding="UTF-8" standalone="yes"?>
<Relationships xmlns="http://schemas.openxmlformats.org/package/2006/relationships"><Relationship Id="rId8" Type="http://schemas.openxmlformats.org/officeDocument/2006/relationships/image" Target="../media/image379.png"/><Relationship Id="rId3" Type="http://schemas.openxmlformats.org/officeDocument/2006/relationships/image" Target="../media/image374.svg"/><Relationship Id="rId7" Type="http://schemas.openxmlformats.org/officeDocument/2006/relationships/image" Target="../media/image378.svg"/><Relationship Id="rId2" Type="http://schemas.openxmlformats.org/officeDocument/2006/relationships/image" Target="../media/image373.png"/><Relationship Id="rId1" Type="http://schemas.openxmlformats.org/officeDocument/2006/relationships/slideLayout" Target="../slideLayouts/slideLayout36.xml"/><Relationship Id="rId6" Type="http://schemas.openxmlformats.org/officeDocument/2006/relationships/image" Target="../media/image377.png"/><Relationship Id="rId11" Type="http://schemas.openxmlformats.org/officeDocument/2006/relationships/image" Target="../media/image382.svg"/><Relationship Id="rId5" Type="http://schemas.openxmlformats.org/officeDocument/2006/relationships/image" Target="../media/image376.svg"/><Relationship Id="rId10" Type="http://schemas.openxmlformats.org/officeDocument/2006/relationships/image" Target="../media/image381.png"/><Relationship Id="rId4" Type="http://schemas.openxmlformats.org/officeDocument/2006/relationships/image" Target="../media/image375.png"/><Relationship Id="rId9" Type="http://schemas.openxmlformats.org/officeDocument/2006/relationships/image" Target="../media/image380.svg"/></Relationships>
</file>

<file path=ppt/slides/_rels/slide128.xml.rels><?xml version="1.0" encoding="UTF-8" standalone="yes"?>
<Relationships xmlns="http://schemas.openxmlformats.org/package/2006/relationships"><Relationship Id="rId8" Type="http://schemas.openxmlformats.org/officeDocument/2006/relationships/image" Target="../media/image353.png"/><Relationship Id="rId13" Type="http://schemas.openxmlformats.org/officeDocument/2006/relationships/image" Target="../media/image362.svg"/><Relationship Id="rId3" Type="http://schemas.openxmlformats.org/officeDocument/2006/relationships/image" Target="../media/image384.svg"/><Relationship Id="rId7" Type="http://schemas.openxmlformats.org/officeDocument/2006/relationships/image" Target="../media/image352.svg"/><Relationship Id="rId12" Type="http://schemas.openxmlformats.org/officeDocument/2006/relationships/image" Target="../media/image361.png"/><Relationship Id="rId2" Type="http://schemas.openxmlformats.org/officeDocument/2006/relationships/image" Target="../media/image383.png"/><Relationship Id="rId1" Type="http://schemas.openxmlformats.org/officeDocument/2006/relationships/slideLayout" Target="../slideLayouts/slideLayout36.xml"/><Relationship Id="rId6" Type="http://schemas.openxmlformats.org/officeDocument/2006/relationships/image" Target="../media/image351.png"/><Relationship Id="rId11" Type="http://schemas.openxmlformats.org/officeDocument/2006/relationships/image" Target="../media/image358.svg"/><Relationship Id="rId5" Type="http://schemas.openxmlformats.org/officeDocument/2006/relationships/image" Target="../media/image350.svg"/><Relationship Id="rId10" Type="http://schemas.openxmlformats.org/officeDocument/2006/relationships/image" Target="../media/image357.png"/><Relationship Id="rId4" Type="http://schemas.openxmlformats.org/officeDocument/2006/relationships/image" Target="../media/image349.png"/><Relationship Id="rId9" Type="http://schemas.openxmlformats.org/officeDocument/2006/relationships/image" Target="../media/image354.svg"/></Relationships>
</file>

<file path=ppt/slides/_rels/slide129.xml.rels><?xml version="1.0" encoding="UTF-8" standalone="yes"?>
<Relationships xmlns="http://schemas.openxmlformats.org/package/2006/relationships"><Relationship Id="rId8" Type="http://schemas.openxmlformats.org/officeDocument/2006/relationships/image" Target="../media/image387.png"/><Relationship Id="rId13" Type="http://schemas.openxmlformats.org/officeDocument/2006/relationships/image" Target="../media/image392.svg"/><Relationship Id="rId3" Type="http://schemas.openxmlformats.org/officeDocument/2006/relationships/image" Target="../media/image386.svg"/><Relationship Id="rId7" Type="http://schemas.openxmlformats.org/officeDocument/2006/relationships/image" Target="../media/image372.svg"/><Relationship Id="rId12" Type="http://schemas.openxmlformats.org/officeDocument/2006/relationships/image" Target="../media/image391.png"/><Relationship Id="rId2" Type="http://schemas.openxmlformats.org/officeDocument/2006/relationships/image" Target="../media/image385.png"/><Relationship Id="rId1" Type="http://schemas.openxmlformats.org/officeDocument/2006/relationships/slideLayout" Target="../slideLayouts/slideLayout36.xml"/><Relationship Id="rId6" Type="http://schemas.openxmlformats.org/officeDocument/2006/relationships/image" Target="../media/image371.png"/><Relationship Id="rId11" Type="http://schemas.openxmlformats.org/officeDocument/2006/relationships/image" Target="../media/image390.svg"/><Relationship Id="rId5" Type="http://schemas.openxmlformats.org/officeDocument/2006/relationships/image" Target="../media/image370.svg"/><Relationship Id="rId15" Type="http://schemas.openxmlformats.org/officeDocument/2006/relationships/image" Target="../media/image394.svg"/><Relationship Id="rId10" Type="http://schemas.openxmlformats.org/officeDocument/2006/relationships/image" Target="../media/image389.png"/><Relationship Id="rId4" Type="http://schemas.openxmlformats.org/officeDocument/2006/relationships/image" Target="../media/image369.png"/><Relationship Id="rId9" Type="http://schemas.openxmlformats.org/officeDocument/2006/relationships/image" Target="../media/image388.svg"/><Relationship Id="rId14" Type="http://schemas.openxmlformats.org/officeDocument/2006/relationships/image" Target="../media/image393.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2.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2.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2.xml"/></Relationships>
</file>

<file path=ppt/slides/_rels/slide136.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2.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2.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13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5.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7.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7.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7.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7.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7.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7.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7.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7.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7.xml"/></Relationships>
</file>

<file path=ppt/slides/_rels/slide19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7.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7.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7.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7.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7.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7.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7.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7.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7.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7.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7.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7.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7.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7.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7.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7.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7.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7.xml"/></Relationships>
</file>

<file path=ppt/slides/_rels/slide214.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7.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7.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7.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7.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7.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7.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7.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7.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7.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7.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5.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5.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5.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5.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5.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5.xml"/></Relationships>
</file>

<file path=ppt/slides/_rels/slide231.xml.rels><?xml version="1.0" encoding="UTF-8" standalone="yes"?>
<Relationships xmlns="http://schemas.openxmlformats.org/package/2006/relationships"><Relationship Id="rId3" Type="http://schemas.openxmlformats.org/officeDocument/2006/relationships/image" Target="../media/image395.png"/><Relationship Id="rId2" Type="http://schemas.openxmlformats.org/officeDocument/2006/relationships/notesSlide" Target="../notesSlides/notesSlide56.xml"/><Relationship Id="rId1" Type="http://schemas.openxmlformats.org/officeDocument/2006/relationships/slideLayout" Target="../slideLayouts/slideLayout35.xml"/><Relationship Id="rId4" Type="http://schemas.openxmlformats.org/officeDocument/2006/relationships/image" Target="../media/image396.emf"/></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5.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35.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5.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5.xml"/></Relationships>
</file>

<file path=ppt/slides/_rels/slide236.xml.rels><?xml version="1.0" encoding="UTF-8" standalone="yes"?>
<Relationships xmlns="http://schemas.openxmlformats.org/package/2006/relationships"><Relationship Id="rId3" Type="http://schemas.openxmlformats.org/officeDocument/2006/relationships/image" Target="../media/image397.jpeg"/><Relationship Id="rId2" Type="http://schemas.openxmlformats.org/officeDocument/2006/relationships/notesSlide" Target="../notesSlides/notesSlide61.xml"/><Relationship Id="rId1" Type="http://schemas.openxmlformats.org/officeDocument/2006/relationships/slideLayout" Target="../slideLayouts/slideLayout35.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35.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5.xml"/></Relationships>
</file>

<file path=ppt/slides/_rels/slide239.xml.rels><?xml version="1.0" encoding="UTF-8" standalone="yes"?>
<Relationships xmlns="http://schemas.openxmlformats.org/package/2006/relationships"><Relationship Id="rId3" Type="http://schemas.openxmlformats.org/officeDocument/2006/relationships/image" Target="../media/image398.emf"/><Relationship Id="rId2" Type="http://schemas.openxmlformats.org/officeDocument/2006/relationships/notesSlide" Target="../notesSlides/notesSlide64.xml"/><Relationship Id="rId1" Type="http://schemas.openxmlformats.org/officeDocument/2006/relationships/slideLayout" Target="../slideLayouts/slideLayout35.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35.xml"/></Relationships>
</file>

<file path=ppt/slides/_rels/slide241.xml.rels><?xml version="1.0" encoding="UTF-8" standalone="yes"?>
<Relationships xmlns="http://schemas.openxmlformats.org/package/2006/relationships"><Relationship Id="rId3" Type="http://schemas.openxmlformats.org/officeDocument/2006/relationships/image" Target="../media/image399.emf"/><Relationship Id="rId2" Type="http://schemas.openxmlformats.org/officeDocument/2006/relationships/notesSlide" Target="../notesSlides/notesSlide66.xml"/><Relationship Id="rId1" Type="http://schemas.openxmlformats.org/officeDocument/2006/relationships/slideLayout" Target="../slideLayouts/slideLayout35.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5.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5.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5.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35.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35.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5.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5.xml"/></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35.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35.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35.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5.xml"/></Relationships>
</file>

<file path=ppt/slides/_rels/slide253.xml.rels><?xml version="1.0" encoding="UTF-8" standalone="yes"?>
<Relationships xmlns="http://schemas.openxmlformats.org/package/2006/relationships"><Relationship Id="rId8" Type="http://schemas.openxmlformats.org/officeDocument/2006/relationships/image" Target="../media/image405.svg"/><Relationship Id="rId13" Type="http://schemas.openxmlformats.org/officeDocument/2006/relationships/image" Target="../media/image410.png"/><Relationship Id="rId3" Type="http://schemas.openxmlformats.org/officeDocument/2006/relationships/image" Target="../media/image400.png"/><Relationship Id="rId7" Type="http://schemas.openxmlformats.org/officeDocument/2006/relationships/image" Target="../media/image404.png"/><Relationship Id="rId12" Type="http://schemas.openxmlformats.org/officeDocument/2006/relationships/image" Target="../media/image409.svg"/><Relationship Id="rId2" Type="http://schemas.openxmlformats.org/officeDocument/2006/relationships/notesSlide" Target="../notesSlides/notesSlide78.xml"/><Relationship Id="rId16" Type="http://schemas.openxmlformats.org/officeDocument/2006/relationships/image" Target="../media/image413.svg"/><Relationship Id="rId1" Type="http://schemas.openxmlformats.org/officeDocument/2006/relationships/slideLayout" Target="../slideLayouts/slideLayout35.xml"/><Relationship Id="rId6" Type="http://schemas.openxmlformats.org/officeDocument/2006/relationships/image" Target="../media/image403.svg"/><Relationship Id="rId11" Type="http://schemas.openxmlformats.org/officeDocument/2006/relationships/image" Target="../media/image408.png"/><Relationship Id="rId5" Type="http://schemas.openxmlformats.org/officeDocument/2006/relationships/image" Target="../media/image402.png"/><Relationship Id="rId15" Type="http://schemas.openxmlformats.org/officeDocument/2006/relationships/image" Target="../media/image412.png"/><Relationship Id="rId10" Type="http://schemas.openxmlformats.org/officeDocument/2006/relationships/image" Target="../media/image407.svg"/><Relationship Id="rId4" Type="http://schemas.openxmlformats.org/officeDocument/2006/relationships/image" Target="../media/image401.svg"/><Relationship Id="rId9" Type="http://schemas.openxmlformats.org/officeDocument/2006/relationships/image" Target="../media/image406.png"/><Relationship Id="rId14" Type="http://schemas.openxmlformats.org/officeDocument/2006/relationships/image" Target="../media/image411.svg"/></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35.xml"/></Relationships>
</file>

<file path=ppt/slides/_rels/slide255.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35.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35.xml"/></Relationships>
</file>

<file path=ppt/slides/_rels/slide257.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35.xml"/></Relationships>
</file>

<file path=ppt/slides/_rels/slide258.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35.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3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60.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5.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5.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5.xml"/></Relationships>
</file>

<file path=ppt/slides/_rels/slide263.xml.rels><?xml version="1.0" encoding="UTF-8" standalone="yes"?>
<Relationships xmlns="http://schemas.openxmlformats.org/package/2006/relationships"><Relationship Id="rId3" Type="http://schemas.openxmlformats.org/officeDocument/2006/relationships/image" Target="../media/image414.jpeg"/><Relationship Id="rId2" Type="http://schemas.openxmlformats.org/officeDocument/2006/relationships/notesSlide" Target="../notesSlides/notesSlide88.xml"/><Relationship Id="rId1" Type="http://schemas.openxmlformats.org/officeDocument/2006/relationships/slideLayout" Target="../slideLayouts/slideLayout35.xml"/><Relationship Id="rId6" Type="http://schemas.openxmlformats.org/officeDocument/2006/relationships/image" Target="../media/image417.jpeg"/><Relationship Id="rId5" Type="http://schemas.openxmlformats.org/officeDocument/2006/relationships/image" Target="../media/image416.jpeg"/><Relationship Id="rId4" Type="http://schemas.openxmlformats.org/officeDocument/2006/relationships/image" Target="../media/image415.jpeg"/></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5.xml"/></Relationships>
</file>

<file path=ppt/slides/_rels/slide265.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38.xml"/></Relationships>
</file>

<file path=ppt/slides/_rels/slide266.xml.rels><?xml version="1.0" encoding="UTF-8" standalone="yes"?>
<Relationships xmlns="http://schemas.openxmlformats.org/package/2006/relationships"><Relationship Id="rId3" Type="http://schemas.openxmlformats.org/officeDocument/2006/relationships/image" Target="../media/image418.png"/><Relationship Id="rId2" Type="http://schemas.openxmlformats.org/officeDocument/2006/relationships/chart" Target="../charts/chart3.xml"/><Relationship Id="rId1" Type="http://schemas.openxmlformats.org/officeDocument/2006/relationships/slideLayout" Target="../slideLayouts/slideLayout38.xml"/><Relationship Id="rId4" Type="http://schemas.openxmlformats.org/officeDocument/2006/relationships/image" Target="../media/image419.svg"/></Relationships>
</file>

<file path=ppt/slides/_rels/slide267.xml.rels><?xml version="1.0" encoding="UTF-8" standalone="yes"?>
<Relationships xmlns="http://schemas.openxmlformats.org/package/2006/relationships"><Relationship Id="rId2" Type="http://schemas.openxmlformats.org/officeDocument/2006/relationships/chart" Target="../charts/chart4.xml"/><Relationship Id="rId1" Type="http://schemas.openxmlformats.org/officeDocument/2006/relationships/slideLayout" Target="../slideLayouts/slideLayout38.xml"/></Relationships>
</file>

<file path=ppt/slides/_rels/slide268.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chart" Target="../charts/chart5.xml"/><Relationship Id="rId1" Type="http://schemas.openxmlformats.org/officeDocument/2006/relationships/slideLayout" Target="../slideLayouts/slideLayout38.xml"/></Relationships>
</file>

<file path=ppt/slides/_rels/slide269.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38.xml"/><Relationship Id="rId5" Type="http://schemas.openxmlformats.org/officeDocument/2006/relationships/image" Target="../media/image419.svg"/><Relationship Id="rId4" Type="http://schemas.openxmlformats.org/officeDocument/2006/relationships/image" Target="../media/image418.png"/></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2.xml.rels><?xml version="1.0" encoding="UTF-8" standalone="yes"?>
<Relationships xmlns="http://schemas.openxmlformats.org/package/2006/relationships"><Relationship Id="rId2" Type="http://schemas.openxmlformats.org/officeDocument/2006/relationships/chart" Target="../charts/chart9.xml"/><Relationship Id="rId1" Type="http://schemas.openxmlformats.org/officeDocument/2006/relationships/slideLayout" Target="../slideLayouts/slideLayout38.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7.xml.rels><?xml version="1.0" encoding="UTF-8" standalone="yes"?>
<Relationships xmlns="http://schemas.openxmlformats.org/package/2006/relationships"><Relationship Id="rId2" Type="http://schemas.openxmlformats.org/officeDocument/2006/relationships/chart" Target="../charts/chart10.xml"/><Relationship Id="rId1" Type="http://schemas.openxmlformats.org/officeDocument/2006/relationships/slideLayout" Target="../slideLayouts/slideLayout38.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79.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3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81.xml.rels><?xml version="1.0" encoding="UTF-8" standalone="yes"?>
<Relationships xmlns="http://schemas.openxmlformats.org/package/2006/relationships"><Relationship Id="rId3" Type="http://schemas.openxmlformats.org/officeDocument/2006/relationships/chart" Target="../charts/chart13.xml"/><Relationship Id="rId2" Type="http://schemas.openxmlformats.org/officeDocument/2006/relationships/chart" Target="../charts/chart12.xml"/><Relationship Id="rId1" Type="http://schemas.openxmlformats.org/officeDocument/2006/relationships/slideLayout" Target="../slideLayouts/slideLayout38.xml"/></Relationships>
</file>

<file path=ppt/slides/_rels/slide282.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38.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84.xml.rels><?xml version="1.0" encoding="UTF-8" standalone="yes"?>
<Relationships xmlns="http://schemas.openxmlformats.org/package/2006/relationships"><Relationship Id="rId3" Type="http://schemas.openxmlformats.org/officeDocument/2006/relationships/image" Target="../media/image420.png"/><Relationship Id="rId2" Type="http://schemas.openxmlformats.org/officeDocument/2006/relationships/chart" Target="../charts/chart15.xml"/><Relationship Id="rId1" Type="http://schemas.openxmlformats.org/officeDocument/2006/relationships/slideLayout" Target="../slideLayouts/slideLayout38.xml"/><Relationship Id="rId4" Type="http://schemas.openxmlformats.org/officeDocument/2006/relationships/image" Target="../media/image421.svg"/></Relationships>
</file>

<file path=ppt/slides/_rels/slide285.xml.rels><?xml version="1.0" encoding="UTF-8" standalone="yes"?>
<Relationships xmlns="http://schemas.openxmlformats.org/package/2006/relationships"><Relationship Id="rId3" Type="http://schemas.openxmlformats.org/officeDocument/2006/relationships/image" Target="../media/image423.svg"/><Relationship Id="rId2" Type="http://schemas.openxmlformats.org/officeDocument/2006/relationships/image" Target="../media/image422.png"/><Relationship Id="rId1" Type="http://schemas.openxmlformats.org/officeDocument/2006/relationships/slideLayout" Target="../slideLayouts/slideLayout38.xml"/></Relationships>
</file>

<file path=ppt/slides/_rels/slide286.xml.rels><?xml version="1.0" encoding="UTF-8" standalone="yes"?>
<Relationships xmlns="http://schemas.openxmlformats.org/package/2006/relationships"><Relationship Id="rId3" Type="http://schemas.openxmlformats.org/officeDocument/2006/relationships/image" Target="../media/image425.svg"/><Relationship Id="rId7" Type="http://schemas.openxmlformats.org/officeDocument/2006/relationships/image" Target="../media/image429.svg"/><Relationship Id="rId2" Type="http://schemas.openxmlformats.org/officeDocument/2006/relationships/image" Target="../media/image424.png"/><Relationship Id="rId1" Type="http://schemas.openxmlformats.org/officeDocument/2006/relationships/slideLayout" Target="../slideLayouts/slideLayout38.xml"/><Relationship Id="rId6" Type="http://schemas.openxmlformats.org/officeDocument/2006/relationships/image" Target="../media/image428.png"/><Relationship Id="rId5" Type="http://schemas.openxmlformats.org/officeDocument/2006/relationships/image" Target="../media/image427.svg"/><Relationship Id="rId4" Type="http://schemas.openxmlformats.org/officeDocument/2006/relationships/image" Target="../media/image426.png"/></Relationships>
</file>

<file path=ppt/slides/_rels/slide287.xml.rels><?xml version="1.0" encoding="UTF-8" standalone="yes"?>
<Relationships xmlns="http://schemas.openxmlformats.org/package/2006/relationships"><Relationship Id="rId3" Type="http://schemas.openxmlformats.org/officeDocument/2006/relationships/image" Target="../media/image431.svg"/><Relationship Id="rId7" Type="http://schemas.openxmlformats.org/officeDocument/2006/relationships/image" Target="../media/image435.svg"/><Relationship Id="rId2" Type="http://schemas.openxmlformats.org/officeDocument/2006/relationships/image" Target="../media/image430.png"/><Relationship Id="rId1" Type="http://schemas.openxmlformats.org/officeDocument/2006/relationships/slideLayout" Target="../slideLayouts/slideLayout38.xml"/><Relationship Id="rId6" Type="http://schemas.openxmlformats.org/officeDocument/2006/relationships/image" Target="../media/image434.png"/><Relationship Id="rId5" Type="http://schemas.openxmlformats.org/officeDocument/2006/relationships/image" Target="../media/image433.svg"/><Relationship Id="rId4" Type="http://schemas.openxmlformats.org/officeDocument/2006/relationships/image" Target="../media/image432.png"/></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8.xml"/></Relationships>
</file>

<file path=ppt/slides/_rels/slide289.xml.rels><?xml version="1.0" encoding="UTF-8" standalone="yes"?>
<Relationships xmlns="http://schemas.openxmlformats.org/package/2006/relationships"><Relationship Id="rId8" Type="http://schemas.openxmlformats.org/officeDocument/2006/relationships/image" Target="../media/image434.png"/><Relationship Id="rId3" Type="http://schemas.openxmlformats.org/officeDocument/2006/relationships/image" Target="../media/image437.svg"/><Relationship Id="rId7" Type="http://schemas.openxmlformats.org/officeDocument/2006/relationships/image" Target="../media/image433.svg"/><Relationship Id="rId2" Type="http://schemas.openxmlformats.org/officeDocument/2006/relationships/image" Target="../media/image436.png"/><Relationship Id="rId1" Type="http://schemas.openxmlformats.org/officeDocument/2006/relationships/slideLayout" Target="../slideLayouts/slideLayout38.xml"/><Relationship Id="rId6" Type="http://schemas.openxmlformats.org/officeDocument/2006/relationships/image" Target="../media/image432.png"/><Relationship Id="rId5" Type="http://schemas.openxmlformats.org/officeDocument/2006/relationships/image" Target="../media/image431.svg"/><Relationship Id="rId4" Type="http://schemas.openxmlformats.org/officeDocument/2006/relationships/image" Target="../media/image430.png"/><Relationship Id="rId9" Type="http://schemas.openxmlformats.org/officeDocument/2006/relationships/image" Target="../media/image435.sv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90.xml.rels><?xml version="1.0" encoding="UTF-8" standalone="yes"?>
<Relationships xmlns="http://schemas.openxmlformats.org/package/2006/relationships"><Relationship Id="rId2" Type="http://schemas.openxmlformats.org/officeDocument/2006/relationships/chart" Target="../charts/chart16.xml"/><Relationship Id="rId1" Type="http://schemas.openxmlformats.org/officeDocument/2006/relationships/slideLayout" Target="../slideLayouts/slideLayout12.xml"/></Relationships>
</file>

<file path=ppt/slides/_rels/slide291.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12.xml"/><Relationship Id="rId5" Type="http://schemas.openxmlformats.org/officeDocument/2006/relationships/chart" Target="../charts/chart20.xml"/><Relationship Id="rId4" Type="http://schemas.openxmlformats.org/officeDocument/2006/relationships/chart" Target="../charts/chart19.xml"/></Relationships>
</file>

<file path=ppt/slides/_rels/slide292.xml.rels><?xml version="1.0" encoding="UTF-8" standalone="yes"?>
<Relationships xmlns="http://schemas.openxmlformats.org/package/2006/relationships"><Relationship Id="rId3" Type="http://schemas.openxmlformats.org/officeDocument/2006/relationships/chart" Target="../charts/chart22.xml"/><Relationship Id="rId7" Type="http://schemas.openxmlformats.org/officeDocument/2006/relationships/image" Target="../media/image441.svg"/><Relationship Id="rId2" Type="http://schemas.openxmlformats.org/officeDocument/2006/relationships/chart" Target="../charts/chart21.xml"/><Relationship Id="rId1" Type="http://schemas.openxmlformats.org/officeDocument/2006/relationships/slideLayout" Target="../slideLayouts/slideLayout12.xml"/><Relationship Id="rId6" Type="http://schemas.openxmlformats.org/officeDocument/2006/relationships/image" Target="../media/image440.png"/><Relationship Id="rId5" Type="http://schemas.openxmlformats.org/officeDocument/2006/relationships/image" Target="../media/image439.svg"/><Relationship Id="rId4" Type="http://schemas.openxmlformats.org/officeDocument/2006/relationships/image" Target="../media/image438.png"/></Relationships>
</file>

<file path=ppt/slides/_rels/slide293.xml.rels><?xml version="1.0" encoding="UTF-8" standalone="yes"?>
<Relationships xmlns="http://schemas.openxmlformats.org/package/2006/relationships"><Relationship Id="rId3" Type="http://schemas.openxmlformats.org/officeDocument/2006/relationships/image" Target="../media/image442.png"/><Relationship Id="rId2" Type="http://schemas.openxmlformats.org/officeDocument/2006/relationships/chart" Target="../charts/chart23.xml"/><Relationship Id="rId1" Type="http://schemas.openxmlformats.org/officeDocument/2006/relationships/slideLayout" Target="../slideLayouts/slideLayout12.xml"/><Relationship Id="rId4" Type="http://schemas.openxmlformats.org/officeDocument/2006/relationships/image" Target="../media/image443.svg"/></Relationships>
</file>

<file path=ppt/slides/_rels/slide294.xml.rels><?xml version="1.0" encoding="UTF-8" standalone="yes"?>
<Relationships xmlns="http://schemas.openxmlformats.org/package/2006/relationships"><Relationship Id="rId3" Type="http://schemas.openxmlformats.org/officeDocument/2006/relationships/image" Target="../media/image444.png"/><Relationship Id="rId2" Type="http://schemas.openxmlformats.org/officeDocument/2006/relationships/chart" Target="../charts/chart24.xml"/><Relationship Id="rId1" Type="http://schemas.openxmlformats.org/officeDocument/2006/relationships/slideLayout" Target="../slideLayouts/slideLayout12.xml"/><Relationship Id="rId4" Type="http://schemas.openxmlformats.org/officeDocument/2006/relationships/image" Target="../media/image445.svg"/></Relationships>
</file>

<file path=ppt/slides/_rels/slide295.xml.rels><?xml version="1.0" encoding="UTF-8" standalone="yes"?>
<Relationships xmlns="http://schemas.openxmlformats.org/package/2006/relationships"><Relationship Id="rId3" Type="http://schemas.openxmlformats.org/officeDocument/2006/relationships/image" Target="../media/image444.png"/><Relationship Id="rId2" Type="http://schemas.openxmlformats.org/officeDocument/2006/relationships/chart" Target="../charts/chart25.xml"/><Relationship Id="rId1" Type="http://schemas.openxmlformats.org/officeDocument/2006/relationships/slideLayout" Target="../slideLayouts/slideLayout39.xml"/><Relationship Id="rId4" Type="http://schemas.openxmlformats.org/officeDocument/2006/relationships/image" Target="../media/image445.svg"/></Relationships>
</file>

<file path=ppt/slides/_rels/slide296.xml.rels><?xml version="1.0" encoding="UTF-8" standalone="yes"?>
<Relationships xmlns="http://schemas.openxmlformats.org/package/2006/relationships"><Relationship Id="rId3" Type="http://schemas.openxmlformats.org/officeDocument/2006/relationships/image" Target="../media/image447.svg"/><Relationship Id="rId7" Type="http://schemas.openxmlformats.org/officeDocument/2006/relationships/chart" Target="../charts/chart27.xml"/><Relationship Id="rId2" Type="http://schemas.openxmlformats.org/officeDocument/2006/relationships/image" Target="../media/image446.png"/><Relationship Id="rId1" Type="http://schemas.openxmlformats.org/officeDocument/2006/relationships/slideLayout" Target="../slideLayouts/slideLayout12.xml"/><Relationship Id="rId6" Type="http://schemas.openxmlformats.org/officeDocument/2006/relationships/chart" Target="../charts/chart26.xml"/><Relationship Id="rId5" Type="http://schemas.openxmlformats.org/officeDocument/2006/relationships/image" Target="../media/image449.svg"/><Relationship Id="rId4" Type="http://schemas.openxmlformats.org/officeDocument/2006/relationships/image" Target="../media/image448.png"/></Relationships>
</file>

<file path=ppt/slides/_rels/slide297.xml.rels><?xml version="1.0" encoding="UTF-8" standalone="yes"?>
<Relationships xmlns="http://schemas.openxmlformats.org/package/2006/relationships"><Relationship Id="rId3" Type="http://schemas.openxmlformats.org/officeDocument/2006/relationships/chart" Target="../charts/chart29.xml"/><Relationship Id="rId2" Type="http://schemas.openxmlformats.org/officeDocument/2006/relationships/chart" Target="../charts/chart28.xml"/><Relationship Id="rId1" Type="http://schemas.openxmlformats.org/officeDocument/2006/relationships/slideLayout" Target="../slideLayouts/slideLayout12.xml"/><Relationship Id="rId5" Type="http://schemas.openxmlformats.org/officeDocument/2006/relationships/chart" Target="../charts/chart31.xml"/><Relationship Id="rId4" Type="http://schemas.openxmlformats.org/officeDocument/2006/relationships/chart" Target="../charts/chart30.xml"/></Relationships>
</file>

<file path=ppt/slides/_rels/slide298.xml.rels><?xml version="1.0" encoding="UTF-8" standalone="yes"?>
<Relationships xmlns="http://schemas.openxmlformats.org/package/2006/relationships"><Relationship Id="rId3" Type="http://schemas.openxmlformats.org/officeDocument/2006/relationships/image" Target="../media/image450.png"/><Relationship Id="rId2" Type="http://schemas.openxmlformats.org/officeDocument/2006/relationships/chart" Target="../charts/chart32.xml"/><Relationship Id="rId1" Type="http://schemas.openxmlformats.org/officeDocument/2006/relationships/slideLayout" Target="../slideLayouts/slideLayout12.xml"/><Relationship Id="rId4" Type="http://schemas.openxmlformats.org/officeDocument/2006/relationships/image" Target="../media/image451.svg"/></Relationships>
</file>

<file path=ppt/slides/_rels/slide299.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chart" Target="../charts/chart33.xml"/><Relationship Id="rId1" Type="http://schemas.openxmlformats.org/officeDocument/2006/relationships/slideLayout" Target="../slideLayouts/slideLayout12.xml"/><Relationship Id="rId4" Type="http://schemas.openxmlformats.org/officeDocument/2006/relationships/chart" Target="../charts/chart35.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00.xml.rels><?xml version="1.0" encoding="UTF-8" standalone="yes"?>
<Relationships xmlns="http://schemas.openxmlformats.org/package/2006/relationships"><Relationship Id="rId2" Type="http://schemas.openxmlformats.org/officeDocument/2006/relationships/chart" Target="../charts/chart36.xml"/><Relationship Id="rId1" Type="http://schemas.openxmlformats.org/officeDocument/2006/relationships/slideLayout" Target="../slideLayouts/slideLayout12.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47.xml.rels><?xml version="1.0" encoding="UTF-8" standalone="yes"?>
<Relationships xmlns="http://schemas.openxmlformats.org/package/2006/relationships"><Relationship Id="rId8" Type="http://schemas.openxmlformats.org/officeDocument/2006/relationships/image" Target="../media/image10.png"/><Relationship Id="rId13" Type="http://schemas.openxmlformats.org/officeDocument/2006/relationships/image" Target="../media/image15.svg"/><Relationship Id="rId18" Type="http://schemas.openxmlformats.org/officeDocument/2006/relationships/image" Target="../media/image20.png"/><Relationship Id="rId3" Type="http://schemas.openxmlformats.org/officeDocument/2006/relationships/image" Target="../media/image5.svg"/><Relationship Id="rId21" Type="http://schemas.openxmlformats.org/officeDocument/2006/relationships/image" Target="../media/image23.svg"/><Relationship Id="rId7" Type="http://schemas.openxmlformats.org/officeDocument/2006/relationships/image" Target="../media/image9.svg"/><Relationship Id="rId12" Type="http://schemas.openxmlformats.org/officeDocument/2006/relationships/image" Target="../media/image14.png"/><Relationship Id="rId17" Type="http://schemas.openxmlformats.org/officeDocument/2006/relationships/image" Target="../media/image19.svg"/><Relationship Id="rId2" Type="http://schemas.openxmlformats.org/officeDocument/2006/relationships/image" Target="../media/image4.png"/><Relationship Id="rId16" Type="http://schemas.openxmlformats.org/officeDocument/2006/relationships/image" Target="../media/image18.png"/><Relationship Id="rId20" Type="http://schemas.openxmlformats.org/officeDocument/2006/relationships/image" Target="../media/image22.png"/><Relationship Id="rId1" Type="http://schemas.openxmlformats.org/officeDocument/2006/relationships/slideLayout" Target="../slideLayouts/slideLayout32.xml"/><Relationship Id="rId6" Type="http://schemas.openxmlformats.org/officeDocument/2006/relationships/image" Target="../media/image8.png"/><Relationship Id="rId11" Type="http://schemas.openxmlformats.org/officeDocument/2006/relationships/image" Target="../media/image13.svg"/><Relationship Id="rId5" Type="http://schemas.openxmlformats.org/officeDocument/2006/relationships/image" Target="../media/image7.svg"/><Relationship Id="rId15" Type="http://schemas.openxmlformats.org/officeDocument/2006/relationships/image" Target="../media/image17.svg"/><Relationship Id="rId10" Type="http://schemas.openxmlformats.org/officeDocument/2006/relationships/image" Target="../media/image12.png"/><Relationship Id="rId19" Type="http://schemas.openxmlformats.org/officeDocument/2006/relationships/image" Target="../media/image21.svg"/><Relationship Id="rId4" Type="http://schemas.openxmlformats.org/officeDocument/2006/relationships/image" Target="../media/image6.png"/><Relationship Id="rId9" Type="http://schemas.openxmlformats.org/officeDocument/2006/relationships/image" Target="../media/image11.svg"/><Relationship Id="rId14" Type="http://schemas.openxmlformats.org/officeDocument/2006/relationships/image" Target="../media/image16.png"/></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50.xml.rels><?xml version="1.0" encoding="UTF-8" standalone="yes"?>
<Relationships xmlns="http://schemas.openxmlformats.org/package/2006/relationships"><Relationship Id="rId8" Type="http://schemas.openxmlformats.org/officeDocument/2006/relationships/image" Target="../media/image30.png"/><Relationship Id="rId3" Type="http://schemas.openxmlformats.org/officeDocument/2006/relationships/image" Target="../media/image25.svg"/><Relationship Id="rId7" Type="http://schemas.openxmlformats.org/officeDocument/2006/relationships/image" Target="../media/image29.svg"/><Relationship Id="rId2" Type="http://schemas.openxmlformats.org/officeDocument/2006/relationships/image" Target="../media/image24.png"/><Relationship Id="rId1" Type="http://schemas.openxmlformats.org/officeDocument/2006/relationships/slideLayout" Target="../slideLayouts/slideLayout32.xml"/><Relationship Id="rId6" Type="http://schemas.openxmlformats.org/officeDocument/2006/relationships/image" Target="../media/image28.png"/><Relationship Id="rId11" Type="http://schemas.openxmlformats.org/officeDocument/2006/relationships/image" Target="../media/image32.svg"/><Relationship Id="rId5" Type="http://schemas.openxmlformats.org/officeDocument/2006/relationships/image" Target="../media/image27.svg"/><Relationship Id="rId10" Type="http://schemas.openxmlformats.org/officeDocument/2006/relationships/image" Target="../media/image14.png"/><Relationship Id="rId4" Type="http://schemas.openxmlformats.org/officeDocument/2006/relationships/image" Target="../media/image26.png"/><Relationship Id="rId9" Type="http://schemas.openxmlformats.org/officeDocument/2006/relationships/image" Target="../media/image31.svg"/></Relationships>
</file>

<file path=ppt/slides/_rels/slide51.xml.rels><?xml version="1.0" encoding="UTF-8" standalone="yes"?>
<Relationships xmlns="http://schemas.openxmlformats.org/package/2006/relationships"><Relationship Id="rId3" Type="http://schemas.openxmlformats.org/officeDocument/2006/relationships/image" Target="../media/image5.svg"/><Relationship Id="rId7" Type="http://schemas.openxmlformats.org/officeDocument/2006/relationships/image" Target="../media/image11.svg"/><Relationship Id="rId2" Type="http://schemas.openxmlformats.org/officeDocument/2006/relationships/image" Target="../media/image4.png"/><Relationship Id="rId1" Type="http://schemas.openxmlformats.org/officeDocument/2006/relationships/slideLayout" Target="../slideLayouts/slideLayout32.xml"/><Relationship Id="rId6" Type="http://schemas.openxmlformats.org/officeDocument/2006/relationships/image" Target="../media/image10.png"/><Relationship Id="rId5" Type="http://schemas.openxmlformats.org/officeDocument/2006/relationships/image" Target="../media/image7.svg"/><Relationship Id="rId4" Type="http://schemas.openxmlformats.org/officeDocument/2006/relationships/image" Target="../media/image6.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3.xml.rels><?xml version="1.0" encoding="UTF-8" standalone="yes"?>
<Relationships xmlns="http://schemas.openxmlformats.org/package/2006/relationships"><Relationship Id="rId8" Type="http://schemas.openxmlformats.org/officeDocument/2006/relationships/image" Target="../media/image16.png"/><Relationship Id="rId3" Type="http://schemas.openxmlformats.org/officeDocument/2006/relationships/image" Target="../media/image21.svg"/><Relationship Id="rId7" Type="http://schemas.openxmlformats.org/officeDocument/2006/relationships/image" Target="../media/image32.svg"/><Relationship Id="rId2" Type="http://schemas.openxmlformats.org/officeDocument/2006/relationships/image" Target="../media/image20.png"/><Relationship Id="rId1" Type="http://schemas.openxmlformats.org/officeDocument/2006/relationships/slideLayout" Target="../slideLayouts/slideLayout32.xml"/><Relationship Id="rId6" Type="http://schemas.openxmlformats.org/officeDocument/2006/relationships/image" Target="../media/image14.png"/><Relationship Id="rId11" Type="http://schemas.openxmlformats.org/officeDocument/2006/relationships/image" Target="../media/image19.svg"/><Relationship Id="rId5" Type="http://schemas.openxmlformats.org/officeDocument/2006/relationships/image" Target="../media/image23.svg"/><Relationship Id="rId10" Type="http://schemas.openxmlformats.org/officeDocument/2006/relationships/image" Target="../media/image18.png"/><Relationship Id="rId4" Type="http://schemas.openxmlformats.org/officeDocument/2006/relationships/image" Target="../media/image22.png"/><Relationship Id="rId9" Type="http://schemas.openxmlformats.org/officeDocument/2006/relationships/image" Target="../media/image17.svg"/></Relationships>
</file>

<file path=ppt/slides/_rels/slide54.xml.rels><?xml version="1.0" encoding="UTF-8" standalone="yes"?>
<Relationships xmlns="http://schemas.openxmlformats.org/package/2006/relationships"><Relationship Id="rId3" Type="http://schemas.openxmlformats.org/officeDocument/2006/relationships/image" Target="../media/image34.svg"/><Relationship Id="rId2" Type="http://schemas.openxmlformats.org/officeDocument/2006/relationships/image" Target="../media/image33.png"/><Relationship Id="rId1" Type="http://schemas.openxmlformats.org/officeDocument/2006/relationships/slideLayout" Target="../slideLayouts/slideLayout32.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60.xml.rels><?xml version="1.0" encoding="UTF-8" standalone="yes"?>
<Relationships xmlns="http://schemas.openxmlformats.org/package/2006/relationships"><Relationship Id="rId3" Type="http://schemas.openxmlformats.org/officeDocument/2006/relationships/image" Target="../media/image36.svg"/><Relationship Id="rId7" Type="http://schemas.openxmlformats.org/officeDocument/2006/relationships/image" Target="../media/image31.svg"/><Relationship Id="rId2" Type="http://schemas.openxmlformats.org/officeDocument/2006/relationships/image" Target="../media/image35.png"/><Relationship Id="rId1" Type="http://schemas.openxmlformats.org/officeDocument/2006/relationships/slideLayout" Target="../slideLayouts/slideLayout32.xml"/><Relationship Id="rId6" Type="http://schemas.openxmlformats.org/officeDocument/2006/relationships/image" Target="../media/image30.png"/><Relationship Id="rId5" Type="http://schemas.openxmlformats.org/officeDocument/2006/relationships/image" Target="../media/image38.svg"/><Relationship Id="rId4" Type="http://schemas.openxmlformats.org/officeDocument/2006/relationships/image" Target="../media/image37.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3.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svg"/><Relationship Id="rId7" Type="http://schemas.openxmlformats.org/officeDocument/2006/relationships/image" Target="../media/image9.svg"/><Relationship Id="rId2" Type="http://schemas.openxmlformats.org/officeDocument/2006/relationships/image" Target="../media/image4.png"/><Relationship Id="rId1" Type="http://schemas.openxmlformats.org/officeDocument/2006/relationships/slideLayout" Target="../slideLayouts/slideLayout32.xml"/><Relationship Id="rId6" Type="http://schemas.openxmlformats.org/officeDocument/2006/relationships/image" Target="../media/image8.png"/><Relationship Id="rId5" Type="http://schemas.openxmlformats.org/officeDocument/2006/relationships/image" Target="../media/image7.svg"/><Relationship Id="rId4" Type="http://schemas.openxmlformats.org/officeDocument/2006/relationships/image" Target="../media/image6.png"/><Relationship Id="rId9" Type="http://schemas.openxmlformats.org/officeDocument/2006/relationships/image" Target="../media/image11.svg"/></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7.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svg"/><Relationship Id="rId7" Type="http://schemas.openxmlformats.org/officeDocument/2006/relationships/image" Target="../media/image9.svg"/><Relationship Id="rId2" Type="http://schemas.openxmlformats.org/officeDocument/2006/relationships/image" Target="../media/image4.png"/><Relationship Id="rId1" Type="http://schemas.openxmlformats.org/officeDocument/2006/relationships/slideLayout" Target="../slideLayouts/slideLayout32.xml"/><Relationship Id="rId6" Type="http://schemas.openxmlformats.org/officeDocument/2006/relationships/image" Target="../media/image8.png"/><Relationship Id="rId5" Type="http://schemas.openxmlformats.org/officeDocument/2006/relationships/image" Target="../media/image7.svg"/><Relationship Id="rId4" Type="http://schemas.openxmlformats.org/officeDocument/2006/relationships/image" Target="../media/image6.png"/><Relationship Id="rId9" Type="http://schemas.openxmlformats.org/officeDocument/2006/relationships/image" Target="../media/image11.svg"/></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1.xml.rels><?xml version="1.0" encoding="UTF-8" standalone="yes"?>
<Relationships xmlns="http://schemas.openxmlformats.org/package/2006/relationships"><Relationship Id="rId3" Type="http://schemas.openxmlformats.org/officeDocument/2006/relationships/image" Target="../media/image36.svg"/><Relationship Id="rId7" Type="http://schemas.openxmlformats.org/officeDocument/2006/relationships/image" Target="../media/image31.svg"/><Relationship Id="rId2" Type="http://schemas.openxmlformats.org/officeDocument/2006/relationships/image" Target="../media/image35.png"/><Relationship Id="rId1" Type="http://schemas.openxmlformats.org/officeDocument/2006/relationships/slideLayout" Target="../slideLayouts/slideLayout32.xml"/><Relationship Id="rId6" Type="http://schemas.openxmlformats.org/officeDocument/2006/relationships/image" Target="../media/image30.png"/><Relationship Id="rId5" Type="http://schemas.openxmlformats.org/officeDocument/2006/relationships/image" Target="../media/image38.svg"/><Relationship Id="rId4" Type="http://schemas.openxmlformats.org/officeDocument/2006/relationships/image" Target="../media/image37.png"/></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3.xml.rels><?xml version="1.0" encoding="UTF-8" standalone="yes"?>
<Relationships xmlns="http://schemas.openxmlformats.org/package/2006/relationships"><Relationship Id="rId8" Type="http://schemas.openxmlformats.org/officeDocument/2006/relationships/image" Target="../media/image10.png"/><Relationship Id="rId3" Type="http://schemas.openxmlformats.org/officeDocument/2006/relationships/image" Target="../media/image5.svg"/><Relationship Id="rId7" Type="http://schemas.openxmlformats.org/officeDocument/2006/relationships/image" Target="../media/image9.svg"/><Relationship Id="rId2" Type="http://schemas.openxmlformats.org/officeDocument/2006/relationships/image" Target="../media/image4.png"/><Relationship Id="rId1" Type="http://schemas.openxmlformats.org/officeDocument/2006/relationships/slideLayout" Target="../slideLayouts/slideLayout32.xml"/><Relationship Id="rId6" Type="http://schemas.openxmlformats.org/officeDocument/2006/relationships/image" Target="../media/image8.png"/><Relationship Id="rId5" Type="http://schemas.openxmlformats.org/officeDocument/2006/relationships/image" Target="../media/image7.svg"/><Relationship Id="rId4" Type="http://schemas.openxmlformats.org/officeDocument/2006/relationships/image" Target="../media/image6.png"/><Relationship Id="rId9" Type="http://schemas.openxmlformats.org/officeDocument/2006/relationships/image" Target="../media/image11.sv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76.xml.rels><?xml version="1.0" encoding="UTF-8" standalone="yes"?>
<Relationships xmlns="http://schemas.openxmlformats.org/package/2006/relationships"><Relationship Id="rId8" Type="http://schemas.openxmlformats.org/officeDocument/2006/relationships/image" Target="../media/image45.png"/><Relationship Id="rId3" Type="http://schemas.openxmlformats.org/officeDocument/2006/relationships/image" Target="../media/image40.svg"/><Relationship Id="rId7" Type="http://schemas.openxmlformats.org/officeDocument/2006/relationships/image" Target="../media/image44.svg"/><Relationship Id="rId2" Type="http://schemas.openxmlformats.org/officeDocument/2006/relationships/image" Target="../media/image39.png"/><Relationship Id="rId1" Type="http://schemas.openxmlformats.org/officeDocument/2006/relationships/slideLayout" Target="../slideLayouts/slideLayout33.xml"/><Relationship Id="rId6" Type="http://schemas.openxmlformats.org/officeDocument/2006/relationships/image" Target="../media/image43.png"/><Relationship Id="rId5" Type="http://schemas.openxmlformats.org/officeDocument/2006/relationships/image" Target="../media/image42.svg"/><Relationship Id="rId4" Type="http://schemas.openxmlformats.org/officeDocument/2006/relationships/image" Target="../media/image41.png"/><Relationship Id="rId9" Type="http://schemas.openxmlformats.org/officeDocument/2006/relationships/image" Target="../media/image46.svg"/></Relationships>
</file>

<file path=ppt/slides/_rels/slide77.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48.svg"/><Relationship Id="rId7" Type="http://schemas.openxmlformats.org/officeDocument/2006/relationships/image" Target="../media/image52.svg"/><Relationship Id="rId2" Type="http://schemas.openxmlformats.org/officeDocument/2006/relationships/image" Target="../media/image47.png"/><Relationship Id="rId1" Type="http://schemas.openxmlformats.org/officeDocument/2006/relationships/slideLayout" Target="../slideLayouts/slideLayout33.xml"/><Relationship Id="rId6" Type="http://schemas.openxmlformats.org/officeDocument/2006/relationships/image" Target="../media/image51.png"/><Relationship Id="rId5" Type="http://schemas.openxmlformats.org/officeDocument/2006/relationships/image" Target="../media/image50.svg"/><Relationship Id="rId4" Type="http://schemas.openxmlformats.org/officeDocument/2006/relationships/image" Target="../media/image49.png"/><Relationship Id="rId9" Type="http://schemas.openxmlformats.org/officeDocument/2006/relationships/image" Target="../media/image54.sv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79.xml.rels><?xml version="1.0" encoding="UTF-8" standalone="yes"?>
<Relationships xmlns="http://schemas.openxmlformats.org/package/2006/relationships"><Relationship Id="rId8" Type="http://schemas.openxmlformats.org/officeDocument/2006/relationships/image" Target="../media/image61.png"/><Relationship Id="rId3" Type="http://schemas.openxmlformats.org/officeDocument/2006/relationships/image" Target="../media/image56.svg"/><Relationship Id="rId7" Type="http://schemas.openxmlformats.org/officeDocument/2006/relationships/image" Target="../media/image60.svg"/><Relationship Id="rId2" Type="http://schemas.openxmlformats.org/officeDocument/2006/relationships/image" Target="../media/image55.png"/><Relationship Id="rId1" Type="http://schemas.openxmlformats.org/officeDocument/2006/relationships/slideLayout" Target="../slideLayouts/slideLayout33.xml"/><Relationship Id="rId6" Type="http://schemas.openxmlformats.org/officeDocument/2006/relationships/image" Target="../media/image59.png"/><Relationship Id="rId5" Type="http://schemas.openxmlformats.org/officeDocument/2006/relationships/image" Target="../media/image58.svg"/><Relationship Id="rId4" Type="http://schemas.openxmlformats.org/officeDocument/2006/relationships/image" Target="../media/image57.png"/><Relationship Id="rId9" Type="http://schemas.openxmlformats.org/officeDocument/2006/relationships/image" Target="../media/image62.sv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80.xml.rels><?xml version="1.0" encoding="UTF-8" standalone="yes"?>
<Relationships xmlns="http://schemas.openxmlformats.org/package/2006/relationships"><Relationship Id="rId3" Type="http://schemas.openxmlformats.org/officeDocument/2006/relationships/image" Target="../media/image64.svg"/><Relationship Id="rId7" Type="http://schemas.openxmlformats.org/officeDocument/2006/relationships/image" Target="../media/image68.svg"/><Relationship Id="rId2" Type="http://schemas.openxmlformats.org/officeDocument/2006/relationships/image" Target="../media/image63.png"/><Relationship Id="rId1" Type="http://schemas.openxmlformats.org/officeDocument/2006/relationships/slideLayout" Target="../slideLayouts/slideLayout33.xml"/><Relationship Id="rId6" Type="http://schemas.openxmlformats.org/officeDocument/2006/relationships/image" Target="../media/image67.png"/><Relationship Id="rId5" Type="http://schemas.openxmlformats.org/officeDocument/2006/relationships/image" Target="../media/image66.svg"/><Relationship Id="rId4" Type="http://schemas.openxmlformats.org/officeDocument/2006/relationships/image" Target="../media/image65.png"/></Relationships>
</file>

<file path=ppt/slides/_rels/slide81.xml.rels><?xml version="1.0" encoding="UTF-8" standalone="yes"?>
<Relationships xmlns="http://schemas.openxmlformats.org/package/2006/relationships"><Relationship Id="rId3" Type="http://schemas.openxmlformats.org/officeDocument/2006/relationships/image" Target="../media/image70.svg"/><Relationship Id="rId7" Type="http://schemas.openxmlformats.org/officeDocument/2006/relationships/image" Target="../media/image74.svg"/><Relationship Id="rId2" Type="http://schemas.openxmlformats.org/officeDocument/2006/relationships/image" Target="../media/image69.png"/><Relationship Id="rId1" Type="http://schemas.openxmlformats.org/officeDocument/2006/relationships/slideLayout" Target="../slideLayouts/slideLayout33.xml"/><Relationship Id="rId6" Type="http://schemas.openxmlformats.org/officeDocument/2006/relationships/image" Target="../media/image73.png"/><Relationship Id="rId5" Type="http://schemas.openxmlformats.org/officeDocument/2006/relationships/image" Target="../media/image72.svg"/><Relationship Id="rId4" Type="http://schemas.openxmlformats.org/officeDocument/2006/relationships/image" Target="../media/image71.png"/></Relationships>
</file>

<file path=ppt/slides/_rels/slide82.xml.rels><?xml version="1.0" encoding="UTF-8" standalone="yes"?>
<Relationships xmlns="http://schemas.openxmlformats.org/package/2006/relationships"><Relationship Id="rId3" Type="http://schemas.openxmlformats.org/officeDocument/2006/relationships/image" Target="../media/image76.svg"/><Relationship Id="rId7" Type="http://schemas.openxmlformats.org/officeDocument/2006/relationships/image" Target="../media/image80.svg"/><Relationship Id="rId2" Type="http://schemas.openxmlformats.org/officeDocument/2006/relationships/image" Target="../media/image75.png"/><Relationship Id="rId1" Type="http://schemas.openxmlformats.org/officeDocument/2006/relationships/slideLayout" Target="../slideLayouts/slideLayout33.xml"/><Relationship Id="rId6" Type="http://schemas.openxmlformats.org/officeDocument/2006/relationships/image" Target="../media/image79.png"/><Relationship Id="rId5" Type="http://schemas.openxmlformats.org/officeDocument/2006/relationships/image" Target="../media/image78.svg"/><Relationship Id="rId4" Type="http://schemas.openxmlformats.org/officeDocument/2006/relationships/image" Target="../media/image77.png"/></Relationships>
</file>

<file path=ppt/slides/_rels/slide83.xml.rels><?xml version="1.0" encoding="UTF-8" standalone="yes"?>
<Relationships xmlns="http://schemas.openxmlformats.org/package/2006/relationships"><Relationship Id="rId3" Type="http://schemas.openxmlformats.org/officeDocument/2006/relationships/image" Target="../media/image82.svg"/><Relationship Id="rId7" Type="http://schemas.openxmlformats.org/officeDocument/2006/relationships/image" Target="../media/image86.svg"/><Relationship Id="rId2" Type="http://schemas.openxmlformats.org/officeDocument/2006/relationships/image" Target="../media/image81.png"/><Relationship Id="rId1" Type="http://schemas.openxmlformats.org/officeDocument/2006/relationships/slideLayout" Target="../slideLayouts/slideLayout33.xml"/><Relationship Id="rId6" Type="http://schemas.openxmlformats.org/officeDocument/2006/relationships/image" Target="../media/image85.png"/><Relationship Id="rId5" Type="http://schemas.openxmlformats.org/officeDocument/2006/relationships/image" Target="../media/image84.svg"/><Relationship Id="rId4" Type="http://schemas.openxmlformats.org/officeDocument/2006/relationships/image" Target="../media/image83.png"/></Relationships>
</file>

<file path=ppt/slides/_rels/slide84.xml.rels><?xml version="1.0" encoding="UTF-8" standalone="yes"?>
<Relationships xmlns="http://schemas.openxmlformats.org/package/2006/relationships"><Relationship Id="rId8" Type="http://schemas.openxmlformats.org/officeDocument/2006/relationships/image" Target="../media/image93.png"/><Relationship Id="rId3" Type="http://schemas.openxmlformats.org/officeDocument/2006/relationships/image" Target="../media/image88.svg"/><Relationship Id="rId7" Type="http://schemas.openxmlformats.org/officeDocument/2006/relationships/image" Target="../media/image92.svg"/><Relationship Id="rId2" Type="http://schemas.openxmlformats.org/officeDocument/2006/relationships/image" Target="../media/image87.png"/><Relationship Id="rId1" Type="http://schemas.openxmlformats.org/officeDocument/2006/relationships/slideLayout" Target="../slideLayouts/slideLayout33.xml"/><Relationship Id="rId6" Type="http://schemas.openxmlformats.org/officeDocument/2006/relationships/image" Target="../media/image91.png"/><Relationship Id="rId5" Type="http://schemas.openxmlformats.org/officeDocument/2006/relationships/image" Target="../media/image90.svg"/><Relationship Id="rId4" Type="http://schemas.openxmlformats.org/officeDocument/2006/relationships/image" Target="../media/image89.png"/><Relationship Id="rId9" Type="http://schemas.openxmlformats.org/officeDocument/2006/relationships/image" Target="../media/image94.svg"/></Relationships>
</file>

<file path=ppt/slides/_rels/slide85.xml.rels><?xml version="1.0" encoding="UTF-8" standalone="yes"?>
<Relationships xmlns="http://schemas.openxmlformats.org/package/2006/relationships"><Relationship Id="rId8" Type="http://schemas.openxmlformats.org/officeDocument/2006/relationships/image" Target="../media/image101.png"/><Relationship Id="rId3" Type="http://schemas.openxmlformats.org/officeDocument/2006/relationships/image" Target="../media/image96.svg"/><Relationship Id="rId7" Type="http://schemas.openxmlformats.org/officeDocument/2006/relationships/image" Target="../media/image100.svg"/><Relationship Id="rId2" Type="http://schemas.openxmlformats.org/officeDocument/2006/relationships/image" Target="../media/image95.png"/><Relationship Id="rId1" Type="http://schemas.openxmlformats.org/officeDocument/2006/relationships/slideLayout" Target="../slideLayouts/slideLayout33.xml"/><Relationship Id="rId6" Type="http://schemas.openxmlformats.org/officeDocument/2006/relationships/image" Target="../media/image99.png"/><Relationship Id="rId5" Type="http://schemas.openxmlformats.org/officeDocument/2006/relationships/image" Target="../media/image98.svg"/><Relationship Id="rId4" Type="http://schemas.openxmlformats.org/officeDocument/2006/relationships/image" Target="../media/image97.png"/><Relationship Id="rId9" Type="http://schemas.openxmlformats.org/officeDocument/2006/relationships/image" Target="../media/image102.svg"/></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87.xml.rels><?xml version="1.0" encoding="UTF-8" standalone="yes"?>
<Relationships xmlns="http://schemas.openxmlformats.org/package/2006/relationships"><Relationship Id="rId8" Type="http://schemas.openxmlformats.org/officeDocument/2006/relationships/image" Target="../media/image109.png"/><Relationship Id="rId3" Type="http://schemas.openxmlformats.org/officeDocument/2006/relationships/image" Target="../media/image104.svg"/><Relationship Id="rId7" Type="http://schemas.openxmlformats.org/officeDocument/2006/relationships/image" Target="../media/image108.svg"/><Relationship Id="rId2" Type="http://schemas.openxmlformats.org/officeDocument/2006/relationships/image" Target="../media/image103.png"/><Relationship Id="rId1" Type="http://schemas.openxmlformats.org/officeDocument/2006/relationships/slideLayout" Target="../slideLayouts/slideLayout33.xml"/><Relationship Id="rId6" Type="http://schemas.openxmlformats.org/officeDocument/2006/relationships/image" Target="../media/image107.png"/><Relationship Id="rId5" Type="http://schemas.openxmlformats.org/officeDocument/2006/relationships/image" Target="../media/image106.svg"/><Relationship Id="rId4" Type="http://schemas.openxmlformats.org/officeDocument/2006/relationships/image" Target="../media/image105.png"/><Relationship Id="rId9" Type="http://schemas.openxmlformats.org/officeDocument/2006/relationships/image" Target="../media/image110.svg"/></Relationships>
</file>

<file path=ppt/slides/_rels/slide88.xml.rels><?xml version="1.0" encoding="UTF-8" standalone="yes"?>
<Relationships xmlns="http://schemas.openxmlformats.org/package/2006/relationships"><Relationship Id="rId3" Type="http://schemas.openxmlformats.org/officeDocument/2006/relationships/image" Target="../media/image112.svg"/><Relationship Id="rId2" Type="http://schemas.openxmlformats.org/officeDocument/2006/relationships/image" Target="../media/image111.png"/><Relationship Id="rId1" Type="http://schemas.openxmlformats.org/officeDocument/2006/relationships/slideLayout" Target="../slideLayouts/slideLayout33.xml"/></Relationships>
</file>

<file path=ppt/slides/_rels/slide89.xml.rels><?xml version="1.0" encoding="UTF-8" standalone="yes"?>
<Relationships xmlns="http://schemas.openxmlformats.org/package/2006/relationships"><Relationship Id="rId8" Type="http://schemas.openxmlformats.org/officeDocument/2006/relationships/image" Target="../media/image119.png"/><Relationship Id="rId3" Type="http://schemas.openxmlformats.org/officeDocument/2006/relationships/image" Target="../media/image114.svg"/><Relationship Id="rId7" Type="http://schemas.openxmlformats.org/officeDocument/2006/relationships/image" Target="../media/image118.svg"/><Relationship Id="rId2" Type="http://schemas.openxmlformats.org/officeDocument/2006/relationships/image" Target="../media/image113.png"/><Relationship Id="rId1" Type="http://schemas.openxmlformats.org/officeDocument/2006/relationships/slideLayout" Target="../slideLayouts/slideLayout33.xml"/><Relationship Id="rId6" Type="http://schemas.openxmlformats.org/officeDocument/2006/relationships/image" Target="../media/image117.png"/><Relationship Id="rId11" Type="http://schemas.openxmlformats.org/officeDocument/2006/relationships/image" Target="../media/image122.svg"/><Relationship Id="rId5" Type="http://schemas.openxmlformats.org/officeDocument/2006/relationships/image" Target="../media/image116.svg"/><Relationship Id="rId10" Type="http://schemas.openxmlformats.org/officeDocument/2006/relationships/image" Target="../media/image121.png"/><Relationship Id="rId4" Type="http://schemas.openxmlformats.org/officeDocument/2006/relationships/image" Target="../media/image115.png"/><Relationship Id="rId9" Type="http://schemas.openxmlformats.org/officeDocument/2006/relationships/image" Target="../media/image120.sv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90.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24.svg"/><Relationship Id="rId7" Type="http://schemas.openxmlformats.org/officeDocument/2006/relationships/image" Target="../media/image128.svg"/><Relationship Id="rId2" Type="http://schemas.openxmlformats.org/officeDocument/2006/relationships/image" Target="../media/image123.png"/><Relationship Id="rId1" Type="http://schemas.openxmlformats.org/officeDocument/2006/relationships/slideLayout" Target="../slideLayouts/slideLayout33.xml"/><Relationship Id="rId6" Type="http://schemas.openxmlformats.org/officeDocument/2006/relationships/image" Target="../media/image127.png"/><Relationship Id="rId11" Type="http://schemas.openxmlformats.org/officeDocument/2006/relationships/image" Target="../media/image132.svg"/><Relationship Id="rId5" Type="http://schemas.openxmlformats.org/officeDocument/2006/relationships/image" Target="../media/image126.svg"/><Relationship Id="rId10" Type="http://schemas.openxmlformats.org/officeDocument/2006/relationships/image" Target="../media/image131.png"/><Relationship Id="rId4" Type="http://schemas.openxmlformats.org/officeDocument/2006/relationships/image" Target="../media/image125.png"/><Relationship Id="rId9" Type="http://schemas.openxmlformats.org/officeDocument/2006/relationships/image" Target="../media/image130.sv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3.xml"/></Relationships>
</file>

<file path=ppt/slides/_rels/slide92.xml.rels><?xml version="1.0" encoding="UTF-8" standalone="yes"?>
<Relationships xmlns="http://schemas.openxmlformats.org/package/2006/relationships"><Relationship Id="rId8" Type="http://schemas.openxmlformats.org/officeDocument/2006/relationships/image" Target="../media/image139.png"/><Relationship Id="rId3" Type="http://schemas.openxmlformats.org/officeDocument/2006/relationships/image" Target="../media/image134.svg"/><Relationship Id="rId7" Type="http://schemas.openxmlformats.org/officeDocument/2006/relationships/image" Target="../media/image138.svg"/><Relationship Id="rId2" Type="http://schemas.openxmlformats.org/officeDocument/2006/relationships/image" Target="../media/image133.png"/><Relationship Id="rId1" Type="http://schemas.openxmlformats.org/officeDocument/2006/relationships/slideLayout" Target="../slideLayouts/slideLayout33.xml"/><Relationship Id="rId6" Type="http://schemas.openxmlformats.org/officeDocument/2006/relationships/image" Target="../media/image137.png"/><Relationship Id="rId5" Type="http://schemas.openxmlformats.org/officeDocument/2006/relationships/image" Target="../media/image136.svg"/><Relationship Id="rId4" Type="http://schemas.openxmlformats.org/officeDocument/2006/relationships/image" Target="../media/image135.png"/><Relationship Id="rId9" Type="http://schemas.openxmlformats.org/officeDocument/2006/relationships/image" Target="../media/image140.svg"/></Relationships>
</file>

<file path=ppt/slides/_rels/slide93.xml.rels><?xml version="1.0" encoding="UTF-8" standalone="yes"?>
<Relationships xmlns="http://schemas.openxmlformats.org/package/2006/relationships"><Relationship Id="rId8" Type="http://schemas.openxmlformats.org/officeDocument/2006/relationships/image" Target="../media/image143.png"/><Relationship Id="rId3" Type="http://schemas.openxmlformats.org/officeDocument/2006/relationships/image" Target="../media/image134.svg"/><Relationship Id="rId7" Type="http://schemas.openxmlformats.org/officeDocument/2006/relationships/image" Target="../media/image142.svg"/><Relationship Id="rId2" Type="http://schemas.openxmlformats.org/officeDocument/2006/relationships/image" Target="../media/image133.png"/><Relationship Id="rId1" Type="http://schemas.openxmlformats.org/officeDocument/2006/relationships/slideLayout" Target="../slideLayouts/slideLayout33.xml"/><Relationship Id="rId6" Type="http://schemas.openxmlformats.org/officeDocument/2006/relationships/image" Target="../media/image141.png"/><Relationship Id="rId11" Type="http://schemas.openxmlformats.org/officeDocument/2006/relationships/image" Target="../media/image146.svg"/><Relationship Id="rId5" Type="http://schemas.openxmlformats.org/officeDocument/2006/relationships/image" Target="../media/image136.svg"/><Relationship Id="rId10" Type="http://schemas.openxmlformats.org/officeDocument/2006/relationships/image" Target="../media/image145.png"/><Relationship Id="rId4" Type="http://schemas.openxmlformats.org/officeDocument/2006/relationships/image" Target="../media/image135.png"/><Relationship Id="rId9" Type="http://schemas.openxmlformats.org/officeDocument/2006/relationships/image" Target="../media/image144.svg"/></Relationships>
</file>

<file path=ppt/slides/_rels/slide94.xml.rels><?xml version="1.0" encoding="UTF-8" standalone="yes"?>
<Relationships xmlns="http://schemas.openxmlformats.org/package/2006/relationships"><Relationship Id="rId8" Type="http://schemas.openxmlformats.org/officeDocument/2006/relationships/image" Target="../media/image153.png"/><Relationship Id="rId3" Type="http://schemas.openxmlformats.org/officeDocument/2006/relationships/image" Target="../media/image148.svg"/><Relationship Id="rId7" Type="http://schemas.openxmlformats.org/officeDocument/2006/relationships/image" Target="../media/image152.svg"/><Relationship Id="rId2" Type="http://schemas.openxmlformats.org/officeDocument/2006/relationships/image" Target="../media/image147.png"/><Relationship Id="rId1" Type="http://schemas.openxmlformats.org/officeDocument/2006/relationships/slideLayout" Target="../slideLayouts/slideLayout33.xml"/><Relationship Id="rId6" Type="http://schemas.openxmlformats.org/officeDocument/2006/relationships/image" Target="../media/image151.png"/><Relationship Id="rId5" Type="http://schemas.openxmlformats.org/officeDocument/2006/relationships/image" Target="../media/image150.svg"/><Relationship Id="rId4" Type="http://schemas.openxmlformats.org/officeDocument/2006/relationships/image" Target="../media/image149.png"/><Relationship Id="rId9" Type="http://schemas.openxmlformats.org/officeDocument/2006/relationships/image" Target="../media/image154.svg"/></Relationships>
</file>

<file path=ppt/slides/_rels/slide95.xml.rels><?xml version="1.0" encoding="UTF-8" standalone="yes"?>
<Relationships xmlns="http://schemas.openxmlformats.org/package/2006/relationships"><Relationship Id="rId8" Type="http://schemas.openxmlformats.org/officeDocument/2006/relationships/image" Target="../media/image160.svg"/><Relationship Id="rId3" Type="http://schemas.openxmlformats.org/officeDocument/2006/relationships/image" Target="../media/image155.png"/><Relationship Id="rId7" Type="http://schemas.openxmlformats.org/officeDocument/2006/relationships/image" Target="../media/image159.png"/><Relationship Id="rId2" Type="http://schemas.openxmlformats.org/officeDocument/2006/relationships/notesSlide" Target="../notesSlides/notesSlide1.xml"/><Relationship Id="rId1" Type="http://schemas.openxmlformats.org/officeDocument/2006/relationships/slideLayout" Target="../slideLayouts/slideLayout34.xml"/><Relationship Id="rId6" Type="http://schemas.openxmlformats.org/officeDocument/2006/relationships/image" Target="../media/image158.svg"/><Relationship Id="rId5" Type="http://schemas.openxmlformats.org/officeDocument/2006/relationships/image" Target="../media/image157.png"/><Relationship Id="rId10" Type="http://schemas.openxmlformats.org/officeDocument/2006/relationships/image" Target="../media/image162.svg"/><Relationship Id="rId4" Type="http://schemas.openxmlformats.org/officeDocument/2006/relationships/image" Target="../media/image156.svg"/><Relationship Id="rId9" Type="http://schemas.openxmlformats.org/officeDocument/2006/relationships/image" Target="../media/image161.png"/></Relationships>
</file>

<file path=ppt/slides/_rels/slide96.xml.rels><?xml version="1.0" encoding="UTF-8" standalone="yes"?>
<Relationships xmlns="http://schemas.openxmlformats.org/package/2006/relationships"><Relationship Id="rId8" Type="http://schemas.openxmlformats.org/officeDocument/2006/relationships/image" Target="../media/image168.svg"/><Relationship Id="rId3" Type="http://schemas.openxmlformats.org/officeDocument/2006/relationships/image" Target="../media/image163.png"/><Relationship Id="rId7" Type="http://schemas.openxmlformats.org/officeDocument/2006/relationships/image" Target="../media/image167.png"/><Relationship Id="rId12" Type="http://schemas.openxmlformats.org/officeDocument/2006/relationships/image" Target="../media/image172.svg"/><Relationship Id="rId2" Type="http://schemas.openxmlformats.org/officeDocument/2006/relationships/notesSlide" Target="../notesSlides/notesSlide2.xml"/><Relationship Id="rId1" Type="http://schemas.openxmlformats.org/officeDocument/2006/relationships/slideLayout" Target="../slideLayouts/slideLayout34.xml"/><Relationship Id="rId6" Type="http://schemas.openxmlformats.org/officeDocument/2006/relationships/image" Target="../media/image166.svg"/><Relationship Id="rId11" Type="http://schemas.openxmlformats.org/officeDocument/2006/relationships/image" Target="../media/image171.png"/><Relationship Id="rId5" Type="http://schemas.openxmlformats.org/officeDocument/2006/relationships/image" Target="../media/image165.png"/><Relationship Id="rId10" Type="http://schemas.openxmlformats.org/officeDocument/2006/relationships/image" Target="../media/image170.svg"/><Relationship Id="rId4" Type="http://schemas.openxmlformats.org/officeDocument/2006/relationships/image" Target="../media/image164.svg"/><Relationship Id="rId9" Type="http://schemas.openxmlformats.org/officeDocument/2006/relationships/image" Target="../media/image169.png"/></Relationships>
</file>

<file path=ppt/slides/_rels/slide97.xml.rels><?xml version="1.0" encoding="UTF-8" standalone="yes"?>
<Relationships xmlns="http://schemas.openxmlformats.org/package/2006/relationships"><Relationship Id="rId8" Type="http://schemas.openxmlformats.org/officeDocument/2006/relationships/image" Target="../media/image169.png"/><Relationship Id="rId3" Type="http://schemas.openxmlformats.org/officeDocument/2006/relationships/image" Target="../media/image164.svg"/><Relationship Id="rId7" Type="http://schemas.openxmlformats.org/officeDocument/2006/relationships/image" Target="../media/image168.svg"/><Relationship Id="rId2" Type="http://schemas.openxmlformats.org/officeDocument/2006/relationships/image" Target="../media/image163.png"/><Relationship Id="rId1" Type="http://schemas.openxmlformats.org/officeDocument/2006/relationships/slideLayout" Target="../slideLayouts/slideLayout34.xml"/><Relationship Id="rId6" Type="http://schemas.openxmlformats.org/officeDocument/2006/relationships/image" Target="../media/image167.png"/><Relationship Id="rId5" Type="http://schemas.openxmlformats.org/officeDocument/2006/relationships/image" Target="../media/image166.svg"/><Relationship Id="rId4" Type="http://schemas.openxmlformats.org/officeDocument/2006/relationships/image" Target="../media/image165.png"/><Relationship Id="rId9" Type="http://schemas.openxmlformats.org/officeDocument/2006/relationships/image" Target="../media/image170.svg"/></Relationships>
</file>

<file path=ppt/slides/_rels/slide98.xml.rels><?xml version="1.0" encoding="UTF-8" standalone="yes"?>
<Relationships xmlns="http://schemas.openxmlformats.org/package/2006/relationships"><Relationship Id="rId3" Type="http://schemas.openxmlformats.org/officeDocument/2006/relationships/image" Target="../media/image174.svg"/><Relationship Id="rId7" Type="http://schemas.openxmlformats.org/officeDocument/2006/relationships/image" Target="../media/image178.svg"/><Relationship Id="rId2" Type="http://schemas.openxmlformats.org/officeDocument/2006/relationships/image" Target="../media/image173.png"/><Relationship Id="rId1" Type="http://schemas.openxmlformats.org/officeDocument/2006/relationships/slideLayout" Target="../slideLayouts/slideLayout33.xml"/><Relationship Id="rId6" Type="http://schemas.openxmlformats.org/officeDocument/2006/relationships/image" Target="../media/image177.png"/><Relationship Id="rId5" Type="http://schemas.openxmlformats.org/officeDocument/2006/relationships/image" Target="../media/image176.svg"/><Relationship Id="rId4" Type="http://schemas.openxmlformats.org/officeDocument/2006/relationships/image" Target="../media/image175.png"/></Relationships>
</file>

<file path=ppt/slides/_rels/slide99.xml.rels><?xml version="1.0" encoding="UTF-8" standalone="yes"?>
<Relationships xmlns="http://schemas.openxmlformats.org/package/2006/relationships"><Relationship Id="rId8" Type="http://schemas.openxmlformats.org/officeDocument/2006/relationships/image" Target="../media/image185.png"/><Relationship Id="rId13" Type="http://schemas.openxmlformats.org/officeDocument/2006/relationships/image" Target="../media/image178.svg"/><Relationship Id="rId18" Type="http://schemas.openxmlformats.org/officeDocument/2006/relationships/image" Target="../media/image191.png"/><Relationship Id="rId3" Type="http://schemas.openxmlformats.org/officeDocument/2006/relationships/image" Target="../media/image180.svg"/><Relationship Id="rId7" Type="http://schemas.openxmlformats.org/officeDocument/2006/relationships/image" Target="../media/image184.svg"/><Relationship Id="rId12" Type="http://schemas.openxmlformats.org/officeDocument/2006/relationships/image" Target="../media/image177.png"/><Relationship Id="rId17" Type="http://schemas.openxmlformats.org/officeDocument/2006/relationships/image" Target="../media/image190.svg"/><Relationship Id="rId2" Type="http://schemas.openxmlformats.org/officeDocument/2006/relationships/image" Target="../media/image179.png"/><Relationship Id="rId16" Type="http://schemas.openxmlformats.org/officeDocument/2006/relationships/image" Target="../media/image189.png"/><Relationship Id="rId1" Type="http://schemas.openxmlformats.org/officeDocument/2006/relationships/slideLayout" Target="../slideLayouts/slideLayout33.xml"/><Relationship Id="rId6" Type="http://schemas.openxmlformats.org/officeDocument/2006/relationships/image" Target="../media/image183.png"/><Relationship Id="rId11" Type="http://schemas.openxmlformats.org/officeDocument/2006/relationships/image" Target="../media/image176.svg"/><Relationship Id="rId5" Type="http://schemas.openxmlformats.org/officeDocument/2006/relationships/image" Target="../media/image182.svg"/><Relationship Id="rId15" Type="http://schemas.openxmlformats.org/officeDocument/2006/relationships/image" Target="../media/image188.svg"/><Relationship Id="rId10" Type="http://schemas.openxmlformats.org/officeDocument/2006/relationships/image" Target="../media/image175.png"/><Relationship Id="rId19" Type="http://schemas.openxmlformats.org/officeDocument/2006/relationships/image" Target="../media/image192.svg"/><Relationship Id="rId4" Type="http://schemas.openxmlformats.org/officeDocument/2006/relationships/image" Target="../media/image181.png"/><Relationship Id="rId9" Type="http://schemas.openxmlformats.org/officeDocument/2006/relationships/image" Target="../media/image186.svg"/><Relationship Id="rId14" Type="http://schemas.openxmlformats.org/officeDocument/2006/relationships/image" Target="../media/image18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7" name="Freeform 140"/>
          <p:cNvSpPr>
            <a:spLocks noEditPoints="1"/>
          </p:cNvSpPr>
          <p:nvPr/>
        </p:nvSpPr>
        <p:spPr bwMode="auto">
          <a:xfrm>
            <a:off x="1765300" y="1865313"/>
            <a:ext cx="3248025" cy="3244850"/>
          </a:xfrm>
          <a:custGeom>
            <a:avLst/>
            <a:gdLst>
              <a:gd name="T0" fmla="*/ 441 w 852"/>
              <a:gd name="T1" fmla="*/ 851 h 851"/>
              <a:gd name="T2" fmla="*/ 468 w 852"/>
              <a:gd name="T3" fmla="*/ 839 h 851"/>
              <a:gd name="T4" fmla="*/ 357 w 852"/>
              <a:gd name="T5" fmla="*/ 846 h 851"/>
              <a:gd name="T6" fmla="*/ 330 w 852"/>
              <a:gd name="T7" fmla="*/ 830 h 851"/>
              <a:gd name="T8" fmla="*/ 524 w 852"/>
              <a:gd name="T9" fmla="*/ 840 h 851"/>
              <a:gd name="T10" fmla="*/ 556 w 852"/>
              <a:gd name="T11" fmla="*/ 826 h 851"/>
              <a:gd name="T12" fmla="*/ 273 w 852"/>
              <a:gd name="T13" fmla="*/ 823 h 851"/>
              <a:gd name="T14" fmla="*/ 254 w 852"/>
              <a:gd name="T15" fmla="*/ 810 h 851"/>
              <a:gd name="T16" fmla="*/ 222 w 852"/>
              <a:gd name="T17" fmla="*/ 799 h 851"/>
              <a:gd name="T18" fmla="*/ 631 w 852"/>
              <a:gd name="T19" fmla="*/ 799 h 851"/>
              <a:gd name="T20" fmla="*/ 197 w 852"/>
              <a:gd name="T21" fmla="*/ 785 h 851"/>
              <a:gd name="T22" fmla="*/ 181 w 852"/>
              <a:gd name="T23" fmla="*/ 768 h 851"/>
              <a:gd name="T24" fmla="*/ 672 w 852"/>
              <a:gd name="T25" fmla="*/ 767 h 851"/>
              <a:gd name="T26" fmla="*/ 701 w 852"/>
              <a:gd name="T27" fmla="*/ 750 h 851"/>
              <a:gd name="T28" fmla="*/ 715 w 852"/>
              <a:gd name="T29" fmla="*/ 724 h 851"/>
              <a:gd name="T30" fmla="*/ 114 w 852"/>
              <a:gd name="T31" fmla="*/ 713 h 851"/>
              <a:gd name="T32" fmla="*/ 100 w 852"/>
              <a:gd name="T33" fmla="*/ 684 h 851"/>
              <a:gd name="T34" fmla="*/ 753 w 852"/>
              <a:gd name="T35" fmla="*/ 690 h 851"/>
              <a:gd name="T36" fmla="*/ 776 w 852"/>
              <a:gd name="T37" fmla="*/ 659 h 851"/>
              <a:gd name="T38" fmla="*/ 60 w 852"/>
              <a:gd name="T39" fmla="*/ 643 h 851"/>
              <a:gd name="T40" fmla="*/ 53 w 852"/>
              <a:gd name="T41" fmla="*/ 620 h 851"/>
              <a:gd name="T42" fmla="*/ 800 w 852"/>
              <a:gd name="T43" fmla="*/ 619 h 851"/>
              <a:gd name="T44" fmla="*/ 818 w 852"/>
              <a:gd name="T45" fmla="*/ 591 h 851"/>
              <a:gd name="T46" fmla="*/ 24 w 852"/>
              <a:gd name="T47" fmla="*/ 566 h 851"/>
              <a:gd name="T48" fmla="*/ 21 w 852"/>
              <a:gd name="T49" fmla="*/ 542 h 851"/>
              <a:gd name="T50" fmla="*/ 831 w 852"/>
              <a:gd name="T51" fmla="*/ 541 h 851"/>
              <a:gd name="T52" fmla="*/ 843 w 852"/>
              <a:gd name="T53" fmla="*/ 510 h 851"/>
              <a:gd name="T54" fmla="*/ 838 w 852"/>
              <a:gd name="T55" fmla="*/ 480 h 851"/>
              <a:gd name="T56" fmla="*/ 6 w 852"/>
              <a:gd name="T57" fmla="*/ 459 h 851"/>
              <a:gd name="T58" fmla="*/ 0 w 852"/>
              <a:gd name="T59" fmla="*/ 425 h 851"/>
              <a:gd name="T60" fmla="*/ 852 w 852"/>
              <a:gd name="T61" fmla="*/ 425 h 851"/>
              <a:gd name="T62" fmla="*/ 846 w 852"/>
              <a:gd name="T63" fmla="*/ 392 h 851"/>
              <a:gd name="T64" fmla="*/ 14 w 852"/>
              <a:gd name="T65" fmla="*/ 370 h 851"/>
              <a:gd name="T66" fmla="*/ 8 w 852"/>
              <a:gd name="T67" fmla="*/ 341 h 851"/>
              <a:gd name="T68" fmla="*/ 839 w 852"/>
              <a:gd name="T69" fmla="*/ 346 h 851"/>
              <a:gd name="T70" fmla="*/ 827 w 852"/>
              <a:gd name="T71" fmla="*/ 315 h 851"/>
              <a:gd name="T72" fmla="*/ 30 w 852"/>
              <a:gd name="T73" fmla="*/ 283 h 851"/>
              <a:gd name="T74" fmla="*/ 823 w 852"/>
              <a:gd name="T75" fmla="*/ 292 h 851"/>
              <a:gd name="T76" fmla="*/ 811 w 852"/>
              <a:gd name="T77" fmla="*/ 256 h 851"/>
              <a:gd name="T78" fmla="*/ 55 w 852"/>
              <a:gd name="T79" fmla="*/ 238 h 851"/>
              <a:gd name="T80" fmla="*/ 61 w 852"/>
              <a:gd name="T81" fmla="*/ 215 h 851"/>
              <a:gd name="T82" fmla="*/ 791 w 852"/>
              <a:gd name="T83" fmla="*/ 215 h 851"/>
              <a:gd name="T84" fmla="*/ 769 w 852"/>
              <a:gd name="T85" fmla="*/ 190 h 851"/>
              <a:gd name="T86" fmla="*/ 99 w 852"/>
              <a:gd name="T87" fmla="*/ 168 h 851"/>
              <a:gd name="T88" fmla="*/ 752 w 852"/>
              <a:gd name="T89" fmla="*/ 167 h 851"/>
              <a:gd name="T90" fmla="*/ 741 w 852"/>
              <a:gd name="T91" fmla="*/ 147 h 851"/>
              <a:gd name="T92" fmla="*/ 715 w 852"/>
              <a:gd name="T93" fmla="*/ 119 h 851"/>
              <a:gd name="T94" fmla="*/ 154 w 852"/>
              <a:gd name="T95" fmla="*/ 109 h 851"/>
              <a:gd name="T96" fmla="*/ 180 w 852"/>
              <a:gd name="T97" fmla="*/ 83 h 851"/>
              <a:gd name="T98" fmla="*/ 672 w 852"/>
              <a:gd name="T99" fmla="*/ 90 h 851"/>
              <a:gd name="T100" fmla="*/ 656 w 852"/>
              <a:gd name="T101" fmla="*/ 73 h 851"/>
              <a:gd name="T102" fmla="*/ 624 w 852"/>
              <a:gd name="T103" fmla="*/ 54 h 851"/>
              <a:gd name="T104" fmla="*/ 251 w 852"/>
              <a:gd name="T105" fmla="*/ 48 h 851"/>
              <a:gd name="T106" fmla="*/ 273 w 852"/>
              <a:gd name="T107" fmla="*/ 28 h 851"/>
              <a:gd name="T108" fmla="*/ 582 w 852"/>
              <a:gd name="T109" fmla="*/ 34 h 851"/>
              <a:gd name="T110" fmla="*/ 546 w 852"/>
              <a:gd name="T111" fmla="*/ 22 h 851"/>
              <a:gd name="T112" fmla="*/ 329 w 852"/>
              <a:gd name="T113" fmla="*/ 21 h 851"/>
              <a:gd name="T114" fmla="*/ 522 w 852"/>
              <a:gd name="T115" fmla="*/ 21 h 851"/>
              <a:gd name="T116" fmla="*/ 501 w 852"/>
              <a:gd name="T117" fmla="*/ 11 h 851"/>
              <a:gd name="T118" fmla="*/ 463 w 852"/>
              <a:gd name="T119" fmla="*/ 6 h 851"/>
              <a:gd name="T120" fmla="*/ 412 w 852"/>
              <a:gd name="T121" fmla="*/ 10 h 8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2" h="851">
                <a:moveTo>
                  <a:pt x="412" y="851"/>
                </a:moveTo>
                <a:cubicBezTo>
                  <a:pt x="410" y="851"/>
                  <a:pt x="407" y="849"/>
                  <a:pt x="408" y="846"/>
                </a:cubicBezTo>
                <a:cubicBezTo>
                  <a:pt x="408" y="846"/>
                  <a:pt x="408" y="846"/>
                  <a:pt x="408" y="846"/>
                </a:cubicBezTo>
                <a:cubicBezTo>
                  <a:pt x="408" y="843"/>
                  <a:pt x="410" y="841"/>
                  <a:pt x="413" y="841"/>
                </a:cubicBezTo>
                <a:cubicBezTo>
                  <a:pt x="413" y="841"/>
                  <a:pt x="413" y="841"/>
                  <a:pt x="413" y="841"/>
                </a:cubicBezTo>
                <a:cubicBezTo>
                  <a:pt x="415" y="841"/>
                  <a:pt x="418" y="843"/>
                  <a:pt x="418" y="846"/>
                </a:cubicBezTo>
                <a:cubicBezTo>
                  <a:pt x="418" y="846"/>
                  <a:pt x="418" y="846"/>
                  <a:pt x="418" y="846"/>
                </a:cubicBezTo>
                <a:cubicBezTo>
                  <a:pt x="417" y="849"/>
                  <a:pt x="415" y="851"/>
                  <a:pt x="413" y="851"/>
                </a:cubicBezTo>
                <a:cubicBezTo>
                  <a:pt x="413" y="851"/>
                  <a:pt x="413" y="851"/>
                  <a:pt x="413" y="851"/>
                </a:cubicBezTo>
                <a:cubicBezTo>
                  <a:pt x="412" y="851"/>
                  <a:pt x="412" y="851"/>
                  <a:pt x="412" y="851"/>
                </a:cubicBezTo>
                <a:close/>
                <a:moveTo>
                  <a:pt x="436" y="846"/>
                </a:moveTo>
                <a:cubicBezTo>
                  <a:pt x="436" y="843"/>
                  <a:pt x="438" y="841"/>
                  <a:pt x="440" y="841"/>
                </a:cubicBezTo>
                <a:cubicBezTo>
                  <a:pt x="440" y="841"/>
                  <a:pt x="440" y="841"/>
                  <a:pt x="440" y="841"/>
                </a:cubicBezTo>
                <a:cubicBezTo>
                  <a:pt x="443" y="841"/>
                  <a:pt x="446" y="843"/>
                  <a:pt x="446" y="846"/>
                </a:cubicBezTo>
                <a:cubicBezTo>
                  <a:pt x="446" y="846"/>
                  <a:pt x="446" y="846"/>
                  <a:pt x="446" y="846"/>
                </a:cubicBezTo>
                <a:cubicBezTo>
                  <a:pt x="446" y="849"/>
                  <a:pt x="444" y="851"/>
                  <a:pt x="441" y="851"/>
                </a:cubicBezTo>
                <a:cubicBezTo>
                  <a:pt x="441" y="851"/>
                  <a:pt x="441" y="851"/>
                  <a:pt x="441" y="851"/>
                </a:cubicBezTo>
                <a:cubicBezTo>
                  <a:pt x="441" y="851"/>
                  <a:pt x="441" y="851"/>
                  <a:pt x="441" y="851"/>
                </a:cubicBezTo>
                <a:cubicBezTo>
                  <a:pt x="441" y="851"/>
                  <a:pt x="441" y="851"/>
                  <a:pt x="441" y="851"/>
                </a:cubicBezTo>
                <a:cubicBezTo>
                  <a:pt x="438" y="851"/>
                  <a:pt x="436" y="849"/>
                  <a:pt x="436" y="846"/>
                </a:cubicBezTo>
                <a:close/>
                <a:moveTo>
                  <a:pt x="384" y="849"/>
                </a:moveTo>
                <a:cubicBezTo>
                  <a:pt x="381" y="849"/>
                  <a:pt x="379" y="847"/>
                  <a:pt x="379" y="844"/>
                </a:cubicBezTo>
                <a:cubicBezTo>
                  <a:pt x="379" y="844"/>
                  <a:pt x="379" y="844"/>
                  <a:pt x="379" y="844"/>
                </a:cubicBezTo>
                <a:cubicBezTo>
                  <a:pt x="380" y="841"/>
                  <a:pt x="382" y="839"/>
                  <a:pt x="385" y="839"/>
                </a:cubicBezTo>
                <a:cubicBezTo>
                  <a:pt x="385" y="839"/>
                  <a:pt x="385" y="839"/>
                  <a:pt x="385" y="839"/>
                </a:cubicBezTo>
                <a:cubicBezTo>
                  <a:pt x="388" y="840"/>
                  <a:pt x="390" y="842"/>
                  <a:pt x="389" y="845"/>
                </a:cubicBezTo>
                <a:cubicBezTo>
                  <a:pt x="389" y="845"/>
                  <a:pt x="389" y="845"/>
                  <a:pt x="389" y="845"/>
                </a:cubicBezTo>
                <a:cubicBezTo>
                  <a:pt x="389" y="847"/>
                  <a:pt x="387" y="849"/>
                  <a:pt x="384" y="849"/>
                </a:cubicBezTo>
                <a:cubicBezTo>
                  <a:pt x="384" y="849"/>
                  <a:pt x="384" y="849"/>
                  <a:pt x="384" y="849"/>
                </a:cubicBezTo>
                <a:cubicBezTo>
                  <a:pt x="384" y="849"/>
                  <a:pt x="384" y="849"/>
                  <a:pt x="384" y="849"/>
                </a:cubicBezTo>
                <a:close/>
                <a:moveTo>
                  <a:pt x="464" y="845"/>
                </a:moveTo>
                <a:cubicBezTo>
                  <a:pt x="463" y="842"/>
                  <a:pt x="465" y="839"/>
                  <a:pt x="468" y="839"/>
                </a:cubicBezTo>
                <a:cubicBezTo>
                  <a:pt x="468" y="839"/>
                  <a:pt x="468" y="839"/>
                  <a:pt x="468" y="839"/>
                </a:cubicBezTo>
                <a:cubicBezTo>
                  <a:pt x="471" y="839"/>
                  <a:pt x="473" y="841"/>
                  <a:pt x="474" y="844"/>
                </a:cubicBezTo>
                <a:cubicBezTo>
                  <a:pt x="474" y="844"/>
                  <a:pt x="474" y="844"/>
                  <a:pt x="474" y="844"/>
                </a:cubicBezTo>
                <a:cubicBezTo>
                  <a:pt x="474" y="846"/>
                  <a:pt x="472" y="849"/>
                  <a:pt x="469" y="849"/>
                </a:cubicBezTo>
                <a:cubicBezTo>
                  <a:pt x="469" y="849"/>
                  <a:pt x="469" y="849"/>
                  <a:pt x="469" y="849"/>
                </a:cubicBezTo>
                <a:cubicBezTo>
                  <a:pt x="469" y="849"/>
                  <a:pt x="469" y="849"/>
                  <a:pt x="469" y="849"/>
                </a:cubicBezTo>
                <a:cubicBezTo>
                  <a:pt x="469" y="849"/>
                  <a:pt x="469" y="849"/>
                  <a:pt x="469" y="849"/>
                </a:cubicBezTo>
                <a:cubicBezTo>
                  <a:pt x="466" y="849"/>
                  <a:pt x="464" y="847"/>
                  <a:pt x="464" y="845"/>
                </a:cubicBezTo>
                <a:close/>
                <a:moveTo>
                  <a:pt x="356" y="846"/>
                </a:moveTo>
                <a:cubicBezTo>
                  <a:pt x="353" y="845"/>
                  <a:pt x="351" y="843"/>
                  <a:pt x="352" y="840"/>
                </a:cubicBezTo>
                <a:cubicBezTo>
                  <a:pt x="352" y="840"/>
                  <a:pt x="352" y="840"/>
                  <a:pt x="352" y="840"/>
                </a:cubicBezTo>
                <a:cubicBezTo>
                  <a:pt x="352" y="837"/>
                  <a:pt x="355" y="835"/>
                  <a:pt x="357" y="836"/>
                </a:cubicBezTo>
                <a:cubicBezTo>
                  <a:pt x="357" y="836"/>
                  <a:pt x="357" y="836"/>
                  <a:pt x="357" y="836"/>
                </a:cubicBezTo>
                <a:cubicBezTo>
                  <a:pt x="360" y="836"/>
                  <a:pt x="362" y="839"/>
                  <a:pt x="362" y="841"/>
                </a:cubicBezTo>
                <a:cubicBezTo>
                  <a:pt x="362" y="841"/>
                  <a:pt x="362" y="841"/>
                  <a:pt x="362" y="841"/>
                </a:cubicBezTo>
                <a:cubicBezTo>
                  <a:pt x="361" y="844"/>
                  <a:pt x="359" y="846"/>
                  <a:pt x="357" y="846"/>
                </a:cubicBezTo>
                <a:cubicBezTo>
                  <a:pt x="357" y="846"/>
                  <a:pt x="357" y="846"/>
                  <a:pt x="357" y="846"/>
                </a:cubicBezTo>
                <a:cubicBezTo>
                  <a:pt x="356" y="846"/>
                  <a:pt x="356" y="846"/>
                  <a:pt x="356" y="846"/>
                </a:cubicBezTo>
                <a:close/>
                <a:moveTo>
                  <a:pt x="492" y="841"/>
                </a:moveTo>
                <a:cubicBezTo>
                  <a:pt x="491" y="838"/>
                  <a:pt x="493" y="836"/>
                  <a:pt x="496" y="835"/>
                </a:cubicBezTo>
                <a:cubicBezTo>
                  <a:pt x="496" y="835"/>
                  <a:pt x="496" y="835"/>
                  <a:pt x="496" y="835"/>
                </a:cubicBezTo>
                <a:cubicBezTo>
                  <a:pt x="498" y="835"/>
                  <a:pt x="501" y="837"/>
                  <a:pt x="502" y="840"/>
                </a:cubicBezTo>
                <a:cubicBezTo>
                  <a:pt x="502" y="840"/>
                  <a:pt x="502" y="840"/>
                  <a:pt x="502" y="840"/>
                </a:cubicBezTo>
                <a:cubicBezTo>
                  <a:pt x="502" y="842"/>
                  <a:pt x="500" y="845"/>
                  <a:pt x="497" y="845"/>
                </a:cubicBezTo>
                <a:cubicBezTo>
                  <a:pt x="497" y="845"/>
                  <a:pt x="497" y="845"/>
                  <a:pt x="497" y="845"/>
                </a:cubicBezTo>
                <a:cubicBezTo>
                  <a:pt x="497" y="845"/>
                  <a:pt x="497" y="845"/>
                  <a:pt x="497" y="845"/>
                </a:cubicBezTo>
                <a:cubicBezTo>
                  <a:pt x="497" y="845"/>
                  <a:pt x="497" y="845"/>
                  <a:pt x="497" y="845"/>
                </a:cubicBezTo>
                <a:cubicBezTo>
                  <a:pt x="494" y="845"/>
                  <a:pt x="492" y="844"/>
                  <a:pt x="492" y="841"/>
                </a:cubicBezTo>
                <a:close/>
                <a:moveTo>
                  <a:pt x="328" y="840"/>
                </a:moveTo>
                <a:cubicBezTo>
                  <a:pt x="325" y="839"/>
                  <a:pt x="324" y="837"/>
                  <a:pt x="324" y="834"/>
                </a:cubicBezTo>
                <a:cubicBezTo>
                  <a:pt x="324" y="834"/>
                  <a:pt x="324" y="834"/>
                  <a:pt x="324" y="834"/>
                </a:cubicBezTo>
                <a:cubicBezTo>
                  <a:pt x="325" y="831"/>
                  <a:pt x="327" y="830"/>
                  <a:pt x="330" y="830"/>
                </a:cubicBezTo>
                <a:cubicBezTo>
                  <a:pt x="330" y="830"/>
                  <a:pt x="330" y="830"/>
                  <a:pt x="330" y="830"/>
                </a:cubicBezTo>
                <a:cubicBezTo>
                  <a:pt x="333" y="831"/>
                  <a:pt x="335" y="834"/>
                  <a:pt x="334" y="836"/>
                </a:cubicBezTo>
                <a:cubicBezTo>
                  <a:pt x="334" y="836"/>
                  <a:pt x="334" y="836"/>
                  <a:pt x="334" y="836"/>
                </a:cubicBezTo>
                <a:cubicBezTo>
                  <a:pt x="333" y="839"/>
                  <a:pt x="331" y="840"/>
                  <a:pt x="329" y="840"/>
                </a:cubicBezTo>
                <a:cubicBezTo>
                  <a:pt x="329" y="840"/>
                  <a:pt x="329" y="840"/>
                  <a:pt x="329" y="840"/>
                </a:cubicBezTo>
                <a:cubicBezTo>
                  <a:pt x="329" y="840"/>
                  <a:pt x="328" y="840"/>
                  <a:pt x="328" y="840"/>
                </a:cubicBezTo>
                <a:close/>
                <a:moveTo>
                  <a:pt x="519" y="836"/>
                </a:moveTo>
                <a:cubicBezTo>
                  <a:pt x="519" y="833"/>
                  <a:pt x="520" y="831"/>
                  <a:pt x="523" y="830"/>
                </a:cubicBezTo>
                <a:cubicBezTo>
                  <a:pt x="523" y="830"/>
                  <a:pt x="523" y="830"/>
                  <a:pt x="523" y="830"/>
                </a:cubicBezTo>
                <a:cubicBezTo>
                  <a:pt x="526" y="829"/>
                  <a:pt x="528" y="831"/>
                  <a:pt x="529" y="834"/>
                </a:cubicBezTo>
                <a:cubicBezTo>
                  <a:pt x="529" y="834"/>
                  <a:pt x="529" y="834"/>
                  <a:pt x="529" y="834"/>
                </a:cubicBezTo>
                <a:cubicBezTo>
                  <a:pt x="530" y="836"/>
                  <a:pt x="528" y="839"/>
                  <a:pt x="525" y="840"/>
                </a:cubicBezTo>
                <a:cubicBezTo>
                  <a:pt x="525" y="840"/>
                  <a:pt x="525" y="840"/>
                  <a:pt x="525" y="840"/>
                </a:cubicBezTo>
                <a:cubicBezTo>
                  <a:pt x="525" y="840"/>
                  <a:pt x="525" y="840"/>
                  <a:pt x="525" y="840"/>
                </a:cubicBezTo>
                <a:cubicBezTo>
                  <a:pt x="525" y="840"/>
                  <a:pt x="525" y="840"/>
                  <a:pt x="525" y="840"/>
                </a:cubicBezTo>
                <a:cubicBezTo>
                  <a:pt x="525" y="840"/>
                  <a:pt x="525" y="840"/>
                  <a:pt x="524" y="840"/>
                </a:cubicBezTo>
                <a:cubicBezTo>
                  <a:pt x="524" y="840"/>
                  <a:pt x="524" y="840"/>
                  <a:pt x="524" y="840"/>
                </a:cubicBezTo>
                <a:cubicBezTo>
                  <a:pt x="522" y="840"/>
                  <a:pt x="520" y="838"/>
                  <a:pt x="519" y="836"/>
                </a:cubicBezTo>
                <a:close/>
                <a:moveTo>
                  <a:pt x="300" y="833"/>
                </a:moveTo>
                <a:cubicBezTo>
                  <a:pt x="298" y="832"/>
                  <a:pt x="296" y="829"/>
                  <a:pt x="297" y="826"/>
                </a:cubicBezTo>
                <a:cubicBezTo>
                  <a:pt x="297" y="826"/>
                  <a:pt x="297" y="826"/>
                  <a:pt x="297" y="826"/>
                </a:cubicBezTo>
                <a:cubicBezTo>
                  <a:pt x="298" y="824"/>
                  <a:pt x="301" y="822"/>
                  <a:pt x="303" y="823"/>
                </a:cubicBezTo>
                <a:cubicBezTo>
                  <a:pt x="303" y="823"/>
                  <a:pt x="303" y="823"/>
                  <a:pt x="303" y="823"/>
                </a:cubicBezTo>
                <a:cubicBezTo>
                  <a:pt x="306" y="824"/>
                  <a:pt x="307" y="827"/>
                  <a:pt x="307" y="829"/>
                </a:cubicBezTo>
                <a:cubicBezTo>
                  <a:pt x="307" y="829"/>
                  <a:pt x="307" y="829"/>
                  <a:pt x="307" y="829"/>
                </a:cubicBezTo>
                <a:cubicBezTo>
                  <a:pt x="306" y="831"/>
                  <a:pt x="304" y="833"/>
                  <a:pt x="302" y="833"/>
                </a:cubicBezTo>
                <a:cubicBezTo>
                  <a:pt x="302" y="833"/>
                  <a:pt x="302" y="833"/>
                  <a:pt x="302" y="833"/>
                </a:cubicBezTo>
                <a:cubicBezTo>
                  <a:pt x="301" y="833"/>
                  <a:pt x="301" y="833"/>
                  <a:pt x="300" y="833"/>
                </a:cubicBezTo>
                <a:close/>
                <a:moveTo>
                  <a:pt x="546" y="829"/>
                </a:moveTo>
                <a:cubicBezTo>
                  <a:pt x="546" y="826"/>
                  <a:pt x="547" y="823"/>
                  <a:pt x="550" y="823"/>
                </a:cubicBezTo>
                <a:cubicBezTo>
                  <a:pt x="550" y="823"/>
                  <a:pt x="550" y="823"/>
                  <a:pt x="550" y="823"/>
                </a:cubicBezTo>
                <a:cubicBezTo>
                  <a:pt x="552" y="822"/>
                  <a:pt x="555" y="823"/>
                  <a:pt x="556" y="826"/>
                </a:cubicBezTo>
                <a:cubicBezTo>
                  <a:pt x="556" y="826"/>
                  <a:pt x="556" y="826"/>
                  <a:pt x="556" y="826"/>
                </a:cubicBezTo>
                <a:cubicBezTo>
                  <a:pt x="557" y="828"/>
                  <a:pt x="555" y="831"/>
                  <a:pt x="553" y="832"/>
                </a:cubicBezTo>
                <a:cubicBezTo>
                  <a:pt x="553" y="832"/>
                  <a:pt x="553" y="832"/>
                  <a:pt x="553" y="832"/>
                </a:cubicBezTo>
                <a:cubicBezTo>
                  <a:pt x="552" y="832"/>
                  <a:pt x="552" y="832"/>
                  <a:pt x="551" y="832"/>
                </a:cubicBezTo>
                <a:cubicBezTo>
                  <a:pt x="551" y="832"/>
                  <a:pt x="551" y="832"/>
                  <a:pt x="551" y="832"/>
                </a:cubicBezTo>
                <a:cubicBezTo>
                  <a:pt x="549" y="832"/>
                  <a:pt x="547" y="831"/>
                  <a:pt x="546" y="829"/>
                </a:cubicBezTo>
                <a:close/>
                <a:moveTo>
                  <a:pt x="273" y="823"/>
                </a:moveTo>
                <a:cubicBezTo>
                  <a:pt x="271" y="822"/>
                  <a:pt x="270" y="819"/>
                  <a:pt x="271" y="817"/>
                </a:cubicBezTo>
                <a:cubicBezTo>
                  <a:pt x="271" y="817"/>
                  <a:pt x="271" y="817"/>
                  <a:pt x="271" y="817"/>
                </a:cubicBezTo>
                <a:cubicBezTo>
                  <a:pt x="272" y="814"/>
                  <a:pt x="274" y="813"/>
                  <a:pt x="277" y="814"/>
                </a:cubicBezTo>
                <a:cubicBezTo>
                  <a:pt x="277" y="814"/>
                  <a:pt x="277" y="814"/>
                  <a:pt x="277" y="814"/>
                </a:cubicBezTo>
                <a:cubicBezTo>
                  <a:pt x="280" y="815"/>
                  <a:pt x="281" y="818"/>
                  <a:pt x="280" y="820"/>
                </a:cubicBezTo>
                <a:cubicBezTo>
                  <a:pt x="280" y="820"/>
                  <a:pt x="280" y="820"/>
                  <a:pt x="280" y="820"/>
                </a:cubicBezTo>
                <a:cubicBezTo>
                  <a:pt x="279" y="822"/>
                  <a:pt x="277" y="824"/>
                  <a:pt x="275" y="824"/>
                </a:cubicBezTo>
                <a:cubicBezTo>
                  <a:pt x="275" y="824"/>
                  <a:pt x="275" y="824"/>
                  <a:pt x="275" y="824"/>
                </a:cubicBezTo>
                <a:cubicBezTo>
                  <a:pt x="275" y="824"/>
                  <a:pt x="274" y="823"/>
                  <a:pt x="273" y="823"/>
                </a:cubicBezTo>
                <a:close/>
                <a:moveTo>
                  <a:pt x="573" y="820"/>
                </a:moveTo>
                <a:cubicBezTo>
                  <a:pt x="572" y="817"/>
                  <a:pt x="573" y="814"/>
                  <a:pt x="576" y="813"/>
                </a:cubicBezTo>
                <a:cubicBezTo>
                  <a:pt x="576" y="813"/>
                  <a:pt x="576" y="813"/>
                  <a:pt x="576" y="813"/>
                </a:cubicBezTo>
                <a:cubicBezTo>
                  <a:pt x="579" y="812"/>
                  <a:pt x="581" y="814"/>
                  <a:pt x="582" y="816"/>
                </a:cubicBezTo>
                <a:cubicBezTo>
                  <a:pt x="582" y="816"/>
                  <a:pt x="582" y="816"/>
                  <a:pt x="582" y="816"/>
                </a:cubicBezTo>
                <a:cubicBezTo>
                  <a:pt x="583" y="819"/>
                  <a:pt x="582" y="822"/>
                  <a:pt x="580" y="823"/>
                </a:cubicBezTo>
                <a:cubicBezTo>
                  <a:pt x="580" y="823"/>
                  <a:pt x="580" y="823"/>
                  <a:pt x="580" y="823"/>
                </a:cubicBezTo>
                <a:cubicBezTo>
                  <a:pt x="579" y="823"/>
                  <a:pt x="578" y="823"/>
                  <a:pt x="578" y="823"/>
                </a:cubicBezTo>
                <a:cubicBezTo>
                  <a:pt x="578" y="823"/>
                  <a:pt x="578" y="823"/>
                  <a:pt x="578" y="823"/>
                </a:cubicBezTo>
                <a:cubicBezTo>
                  <a:pt x="576" y="823"/>
                  <a:pt x="574" y="822"/>
                  <a:pt x="573" y="820"/>
                </a:cubicBezTo>
                <a:close/>
                <a:moveTo>
                  <a:pt x="247" y="812"/>
                </a:moveTo>
                <a:cubicBezTo>
                  <a:pt x="245" y="811"/>
                  <a:pt x="244" y="808"/>
                  <a:pt x="245" y="805"/>
                </a:cubicBezTo>
                <a:cubicBezTo>
                  <a:pt x="245" y="805"/>
                  <a:pt x="245" y="805"/>
                  <a:pt x="245" y="805"/>
                </a:cubicBezTo>
                <a:cubicBezTo>
                  <a:pt x="246" y="803"/>
                  <a:pt x="249" y="802"/>
                  <a:pt x="251" y="803"/>
                </a:cubicBezTo>
                <a:cubicBezTo>
                  <a:pt x="251" y="803"/>
                  <a:pt x="251" y="803"/>
                  <a:pt x="251" y="803"/>
                </a:cubicBezTo>
                <a:cubicBezTo>
                  <a:pt x="254" y="804"/>
                  <a:pt x="255" y="807"/>
                  <a:pt x="254" y="810"/>
                </a:cubicBezTo>
                <a:cubicBezTo>
                  <a:pt x="254" y="810"/>
                  <a:pt x="254" y="810"/>
                  <a:pt x="254" y="810"/>
                </a:cubicBezTo>
                <a:cubicBezTo>
                  <a:pt x="253" y="811"/>
                  <a:pt x="251" y="813"/>
                  <a:pt x="249" y="813"/>
                </a:cubicBezTo>
                <a:cubicBezTo>
                  <a:pt x="249" y="813"/>
                  <a:pt x="249" y="813"/>
                  <a:pt x="249" y="813"/>
                </a:cubicBezTo>
                <a:cubicBezTo>
                  <a:pt x="249" y="813"/>
                  <a:pt x="248" y="812"/>
                  <a:pt x="247" y="812"/>
                </a:cubicBezTo>
                <a:close/>
                <a:moveTo>
                  <a:pt x="599" y="809"/>
                </a:moveTo>
                <a:cubicBezTo>
                  <a:pt x="598" y="807"/>
                  <a:pt x="599" y="804"/>
                  <a:pt x="602" y="802"/>
                </a:cubicBezTo>
                <a:cubicBezTo>
                  <a:pt x="602" y="802"/>
                  <a:pt x="602" y="802"/>
                  <a:pt x="602" y="802"/>
                </a:cubicBezTo>
                <a:cubicBezTo>
                  <a:pt x="604" y="801"/>
                  <a:pt x="607" y="802"/>
                  <a:pt x="608" y="805"/>
                </a:cubicBezTo>
                <a:cubicBezTo>
                  <a:pt x="608" y="805"/>
                  <a:pt x="608" y="805"/>
                  <a:pt x="608" y="805"/>
                </a:cubicBezTo>
                <a:cubicBezTo>
                  <a:pt x="609" y="807"/>
                  <a:pt x="608" y="810"/>
                  <a:pt x="606" y="812"/>
                </a:cubicBezTo>
                <a:cubicBezTo>
                  <a:pt x="606" y="812"/>
                  <a:pt x="606" y="812"/>
                  <a:pt x="606" y="812"/>
                </a:cubicBezTo>
                <a:cubicBezTo>
                  <a:pt x="605" y="812"/>
                  <a:pt x="604" y="812"/>
                  <a:pt x="604" y="812"/>
                </a:cubicBezTo>
                <a:cubicBezTo>
                  <a:pt x="604" y="812"/>
                  <a:pt x="604" y="812"/>
                  <a:pt x="604" y="812"/>
                </a:cubicBezTo>
                <a:cubicBezTo>
                  <a:pt x="602" y="812"/>
                  <a:pt x="600" y="811"/>
                  <a:pt x="599" y="809"/>
                </a:cubicBezTo>
                <a:close/>
                <a:moveTo>
                  <a:pt x="222" y="799"/>
                </a:moveTo>
                <a:cubicBezTo>
                  <a:pt x="222" y="799"/>
                  <a:pt x="222" y="799"/>
                  <a:pt x="222" y="799"/>
                </a:cubicBezTo>
                <a:cubicBezTo>
                  <a:pt x="222" y="799"/>
                  <a:pt x="222" y="799"/>
                  <a:pt x="222" y="799"/>
                </a:cubicBezTo>
                <a:cubicBezTo>
                  <a:pt x="219" y="798"/>
                  <a:pt x="218" y="795"/>
                  <a:pt x="220" y="793"/>
                </a:cubicBezTo>
                <a:cubicBezTo>
                  <a:pt x="220" y="793"/>
                  <a:pt x="220" y="793"/>
                  <a:pt x="220" y="793"/>
                </a:cubicBezTo>
                <a:cubicBezTo>
                  <a:pt x="221" y="790"/>
                  <a:pt x="224" y="789"/>
                  <a:pt x="227" y="791"/>
                </a:cubicBezTo>
                <a:cubicBezTo>
                  <a:pt x="227" y="791"/>
                  <a:pt x="227" y="791"/>
                  <a:pt x="227" y="791"/>
                </a:cubicBezTo>
                <a:cubicBezTo>
                  <a:pt x="229" y="792"/>
                  <a:pt x="230" y="795"/>
                  <a:pt x="229" y="797"/>
                </a:cubicBezTo>
                <a:cubicBezTo>
                  <a:pt x="229" y="797"/>
                  <a:pt x="229" y="797"/>
                  <a:pt x="229" y="797"/>
                </a:cubicBezTo>
                <a:cubicBezTo>
                  <a:pt x="228" y="799"/>
                  <a:pt x="226" y="800"/>
                  <a:pt x="224" y="800"/>
                </a:cubicBezTo>
                <a:cubicBezTo>
                  <a:pt x="224" y="800"/>
                  <a:pt x="224" y="800"/>
                  <a:pt x="224" y="800"/>
                </a:cubicBezTo>
                <a:cubicBezTo>
                  <a:pt x="223" y="800"/>
                  <a:pt x="223" y="800"/>
                  <a:pt x="222" y="799"/>
                </a:cubicBezTo>
                <a:close/>
                <a:moveTo>
                  <a:pt x="624" y="797"/>
                </a:moveTo>
                <a:cubicBezTo>
                  <a:pt x="623" y="794"/>
                  <a:pt x="624" y="791"/>
                  <a:pt x="626" y="790"/>
                </a:cubicBezTo>
                <a:cubicBezTo>
                  <a:pt x="626" y="790"/>
                  <a:pt x="626" y="790"/>
                  <a:pt x="626" y="790"/>
                </a:cubicBezTo>
                <a:cubicBezTo>
                  <a:pt x="629" y="789"/>
                  <a:pt x="632" y="789"/>
                  <a:pt x="633" y="792"/>
                </a:cubicBezTo>
                <a:cubicBezTo>
                  <a:pt x="633" y="792"/>
                  <a:pt x="633" y="792"/>
                  <a:pt x="633" y="792"/>
                </a:cubicBezTo>
                <a:cubicBezTo>
                  <a:pt x="634" y="794"/>
                  <a:pt x="634" y="797"/>
                  <a:pt x="631" y="799"/>
                </a:cubicBezTo>
                <a:cubicBezTo>
                  <a:pt x="631" y="799"/>
                  <a:pt x="631" y="799"/>
                  <a:pt x="631" y="799"/>
                </a:cubicBezTo>
                <a:cubicBezTo>
                  <a:pt x="631" y="799"/>
                  <a:pt x="631" y="799"/>
                  <a:pt x="631" y="799"/>
                </a:cubicBezTo>
                <a:cubicBezTo>
                  <a:pt x="631" y="799"/>
                  <a:pt x="631" y="799"/>
                  <a:pt x="631" y="799"/>
                </a:cubicBezTo>
                <a:cubicBezTo>
                  <a:pt x="630" y="799"/>
                  <a:pt x="630" y="799"/>
                  <a:pt x="629" y="799"/>
                </a:cubicBezTo>
                <a:cubicBezTo>
                  <a:pt x="629" y="799"/>
                  <a:pt x="629" y="799"/>
                  <a:pt x="629" y="799"/>
                </a:cubicBezTo>
                <a:cubicBezTo>
                  <a:pt x="627" y="799"/>
                  <a:pt x="625" y="798"/>
                  <a:pt x="624" y="797"/>
                </a:cubicBezTo>
                <a:close/>
                <a:moveTo>
                  <a:pt x="197" y="785"/>
                </a:moveTo>
                <a:cubicBezTo>
                  <a:pt x="195" y="783"/>
                  <a:pt x="194" y="780"/>
                  <a:pt x="196" y="778"/>
                </a:cubicBezTo>
                <a:cubicBezTo>
                  <a:pt x="196" y="778"/>
                  <a:pt x="196" y="778"/>
                  <a:pt x="196" y="778"/>
                </a:cubicBezTo>
                <a:cubicBezTo>
                  <a:pt x="197" y="776"/>
                  <a:pt x="200" y="775"/>
                  <a:pt x="203" y="776"/>
                </a:cubicBezTo>
                <a:cubicBezTo>
                  <a:pt x="203" y="776"/>
                  <a:pt x="203" y="776"/>
                  <a:pt x="203" y="776"/>
                </a:cubicBezTo>
                <a:cubicBezTo>
                  <a:pt x="205" y="778"/>
                  <a:pt x="206" y="781"/>
                  <a:pt x="204" y="783"/>
                </a:cubicBezTo>
                <a:cubicBezTo>
                  <a:pt x="204" y="783"/>
                  <a:pt x="204" y="783"/>
                  <a:pt x="204" y="783"/>
                </a:cubicBezTo>
                <a:cubicBezTo>
                  <a:pt x="203" y="785"/>
                  <a:pt x="202" y="786"/>
                  <a:pt x="200" y="786"/>
                </a:cubicBezTo>
                <a:cubicBezTo>
                  <a:pt x="200" y="786"/>
                  <a:pt x="200" y="786"/>
                  <a:pt x="200" y="786"/>
                </a:cubicBezTo>
                <a:cubicBezTo>
                  <a:pt x="199" y="786"/>
                  <a:pt x="198" y="785"/>
                  <a:pt x="197" y="785"/>
                </a:cubicBezTo>
                <a:close/>
                <a:moveTo>
                  <a:pt x="649" y="783"/>
                </a:moveTo>
                <a:cubicBezTo>
                  <a:pt x="647" y="780"/>
                  <a:pt x="648" y="777"/>
                  <a:pt x="650" y="776"/>
                </a:cubicBezTo>
                <a:cubicBezTo>
                  <a:pt x="650" y="776"/>
                  <a:pt x="650" y="776"/>
                  <a:pt x="650" y="776"/>
                </a:cubicBezTo>
                <a:cubicBezTo>
                  <a:pt x="652" y="774"/>
                  <a:pt x="656" y="775"/>
                  <a:pt x="657" y="777"/>
                </a:cubicBezTo>
                <a:cubicBezTo>
                  <a:pt x="657" y="777"/>
                  <a:pt x="657" y="777"/>
                  <a:pt x="657" y="777"/>
                </a:cubicBezTo>
                <a:cubicBezTo>
                  <a:pt x="659" y="780"/>
                  <a:pt x="658" y="783"/>
                  <a:pt x="656" y="784"/>
                </a:cubicBezTo>
                <a:cubicBezTo>
                  <a:pt x="656" y="784"/>
                  <a:pt x="656" y="784"/>
                  <a:pt x="656" y="784"/>
                </a:cubicBezTo>
                <a:cubicBezTo>
                  <a:pt x="655" y="785"/>
                  <a:pt x="654" y="785"/>
                  <a:pt x="653" y="785"/>
                </a:cubicBezTo>
                <a:cubicBezTo>
                  <a:pt x="653" y="785"/>
                  <a:pt x="653" y="785"/>
                  <a:pt x="653" y="785"/>
                </a:cubicBezTo>
                <a:cubicBezTo>
                  <a:pt x="651" y="785"/>
                  <a:pt x="650" y="784"/>
                  <a:pt x="649" y="783"/>
                </a:cubicBezTo>
                <a:close/>
                <a:moveTo>
                  <a:pt x="174" y="769"/>
                </a:moveTo>
                <a:cubicBezTo>
                  <a:pt x="172" y="767"/>
                  <a:pt x="171" y="764"/>
                  <a:pt x="173" y="762"/>
                </a:cubicBezTo>
                <a:cubicBezTo>
                  <a:pt x="173" y="762"/>
                  <a:pt x="173" y="762"/>
                  <a:pt x="173" y="762"/>
                </a:cubicBezTo>
                <a:cubicBezTo>
                  <a:pt x="174" y="759"/>
                  <a:pt x="177" y="759"/>
                  <a:pt x="180" y="761"/>
                </a:cubicBezTo>
                <a:cubicBezTo>
                  <a:pt x="180" y="761"/>
                  <a:pt x="180" y="761"/>
                  <a:pt x="180" y="761"/>
                </a:cubicBezTo>
                <a:cubicBezTo>
                  <a:pt x="182" y="762"/>
                  <a:pt x="182" y="765"/>
                  <a:pt x="181" y="768"/>
                </a:cubicBezTo>
                <a:cubicBezTo>
                  <a:pt x="181" y="768"/>
                  <a:pt x="181" y="768"/>
                  <a:pt x="181" y="768"/>
                </a:cubicBezTo>
                <a:cubicBezTo>
                  <a:pt x="180" y="769"/>
                  <a:pt x="178" y="770"/>
                  <a:pt x="177" y="770"/>
                </a:cubicBezTo>
                <a:cubicBezTo>
                  <a:pt x="177" y="770"/>
                  <a:pt x="177" y="770"/>
                  <a:pt x="177" y="770"/>
                </a:cubicBezTo>
                <a:cubicBezTo>
                  <a:pt x="176" y="770"/>
                  <a:pt x="175" y="769"/>
                  <a:pt x="174" y="769"/>
                </a:cubicBezTo>
                <a:close/>
                <a:moveTo>
                  <a:pt x="672" y="767"/>
                </a:moveTo>
                <a:cubicBezTo>
                  <a:pt x="670" y="765"/>
                  <a:pt x="671" y="762"/>
                  <a:pt x="673" y="760"/>
                </a:cubicBezTo>
                <a:cubicBezTo>
                  <a:pt x="673" y="760"/>
                  <a:pt x="673" y="760"/>
                  <a:pt x="673" y="760"/>
                </a:cubicBezTo>
                <a:cubicBezTo>
                  <a:pt x="675" y="758"/>
                  <a:pt x="678" y="759"/>
                  <a:pt x="680" y="761"/>
                </a:cubicBezTo>
                <a:cubicBezTo>
                  <a:pt x="680" y="761"/>
                  <a:pt x="680" y="761"/>
                  <a:pt x="680" y="761"/>
                </a:cubicBezTo>
                <a:cubicBezTo>
                  <a:pt x="682" y="763"/>
                  <a:pt x="681" y="766"/>
                  <a:pt x="679" y="768"/>
                </a:cubicBezTo>
                <a:cubicBezTo>
                  <a:pt x="679" y="768"/>
                  <a:pt x="679" y="768"/>
                  <a:pt x="679" y="768"/>
                </a:cubicBezTo>
                <a:cubicBezTo>
                  <a:pt x="679" y="768"/>
                  <a:pt x="679" y="768"/>
                  <a:pt x="679" y="768"/>
                </a:cubicBezTo>
                <a:cubicBezTo>
                  <a:pt x="679" y="768"/>
                  <a:pt x="679" y="768"/>
                  <a:pt x="679" y="768"/>
                </a:cubicBezTo>
                <a:cubicBezTo>
                  <a:pt x="678" y="769"/>
                  <a:pt x="677" y="769"/>
                  <a:pt x="676" y="769"/>
                </a:cubicBezTo>
                <a:cubicBezTo>
                  <a:pt x="676" y="769"/>
                  <a:pt x="676" y="769"/>
                  <a:pt x="676" y="769"/>
                </a:cubicBezTo>
                <a:cubicBezTo>
                  <a:pt x="674" y="769"/>
                  <a:pt x="673" y="768"/>
                  <a:pt x="672" y="767"/>
                </a:cubicBezTo>
                <a:close/>
                <a:moveTo>
                  <a:pt x="151" y="751"/>
                </a:moveTo>
                <a:cubicBezTo>
                  <a:pt x="149" y="749"/>
                  <a:pt x="149" y="746"/>
                  <a:pt x="151" y="744"/>
                </a:cubicBezTo>
                <a:cubicBezTo>
                  <a:pt x="151" y="744"/>
                  <a:pt x="151" y="744"/>
                  <a:pt x="151" y="744"/>
                </a:cubicBezTo>
                <a:cubicBezTo>
                  <a:pt x="153" y="742"/>
                  <a:pt x="156" y="742"/>
                  <a:pt x="158" y="743"/>
                </a:cubicBezTo>
                <a:cubicBezTo>
                  <a:pt x="158" y="743"/>
                  <a:pt x="158" y="743"/>
                  <a:pt x="158" y="743"/>
                </a:cubicBezTo>
                <a:cubicBezTo>
                  <a:pt x="160" y="745"/>
                  <a:pt x="160" y="748"/>
                  <a:pt x="158" y="750"/>
                </a:cubicBezTo>
                <a:cubicBezTo>
                  <a:pt x="158" y="750"/>
                  <a:pt x="158" y="750"/>
                  <a:pt x="158" y="750"/>
                </a:cubicBezTo>
                <a:cubicBezTo>
                  <a:pt x="157" y="752"/>
                  <a:pt x="156" y="752"/>
                  <a:pt x="155" y="752"/>
                </a:cubicBezTo>
                <a:cubicBezTo>
                  <a:pt x="155" y="752"/>
                  <a:pt x="155" y="752"/>
                  <a:pt x="155" y="752"/>
                </a:cubicBezTo>
                <a:cubicBezTo>
                  <a:pt x="153" y="752"/>
                  <a:pt x="152" y="752"/>
                  <a:pt x="151" y="751"/>
                </a:cubicBezTo>
                <a:close/>
                <a:moveTo>
                  <a:pt x="694" y="750"/>
                </a:moveTo>
                <a:cubicBezTo>
                  <a:pt x="692" y="748"/>
                  <a:pt x="693" y="744"/>
                  <a:pt x="695" y="743"/>
                </a:cubicBezTo>
                <a:cubicBezTo>
                  <a:pt x="695" y="743"/>
                  <a:pt x="695" y="743"/>
                  <a:pt x="695" y="743"/>
                </a:cubicBezTo>
                <a:cubicBezTo>
                  <a:pt x="697" y="741"/>
                  <a:pt x="700" y="741"/>
                  <a:pt x="702" y="743"/>
                </a:cubicBezTo>
                <a:cubicBezTo>
                  <a:pt x="702" y="743"/>
                  <a:pt x="702" y="743"/>
                  <a:pt x="702" y="743"/>
                </a:cubicBezTo>
                <a:cubicBezTo>
                  <a:pt x="704" y="745"/>
                  <a:pt x="703" y="749"/>
                  <a:pt x="701" y="750"/>
                </a:cubicBezTo>
                <a:cubicBezTo>
                  <a:pt x="701" y="750"/>
                  <a:pt x="701" y="750"/>
                  <a:pt x="701" y="750"/>
                </a:cubicBezTo>
                <a:cubicBezTo>
                  <a:pt x="700" y="751"/>
                  <a:pt x="699" y="751"/>
                  <a:pt x="698" y="751"/>
                </a:cubicBezTo>
                <a:cubicBezTo>
                  <a:pt x="698" y="751"/>
                  <a:pt x="698" y="751"/>
                  <a:pt x="698" y="751"/>
                </a:cubicBezTo>
                <a:cubicBezTo>
                  <a:pt x="697" y="751"/>
                  <a:pt x="695" y="751"/>
                  <a:pt x="694" y="750"/>
                </a:cubicBezTo>
                <a:close/>
                <a:moveTo>
                  <a:pt x="130" y="732"/>
                </a:moveTo>
                <a:cubicBezTo>
                  <a:pt x="128" y="730"/>
                  <a:pt x="128" y="727"/>
                  <a:pt x="130" y="725"/>
                </a:cubicBezTo>
                <a:cubicBezTo>
                  <a:pt x="130" y="725"/>
                  <a:pt x="130" y="725"/>
                  <a:pt x="130" y="725"/>
                </a:cubicBezTo>
                <a:cubicBezTo>
                  <a:pt x="132" y="723"/>
                  <a:pt x="135" y="723"/>
                  <a:pt x="137" y="725"/>
                </a:cubicBezTo>
                <a:cubicBezTo>
                  <a:pt x="137" y="725"/>
                  <a:pt x="137" y="725"/>
                  <a:pt x="137" y="725"/>
                </a:cubicBezTo>
                <a:cubicBezTo>
                  <a:pt x="139" y="727"/>
                  <a:pt x="139" y="730"/>
                  <a:pt x="137" y="732"/>
                </a:cubicBezTo>
                <a:cubicBezTo>
                  <a:pt x="137" y="732"/>
                  <a:pt x="137" y="732"/>
                  <a:pt x="137" y="732"/>
                </a:cubicBezTo>
                <a:cubicBezTo>
                  <a:pt x="136" y="733"/>
                  <a:pt x="135" y="733"/>
                  <a:pt x="134" y="733"/>
                </a:cubicBezTo>
                <a:cubicBezTo>
                  <a:pt x="134" y="733"/>
                  <a:pt x="134" y="733"/>
                  <a:pt x="134" y="733"/>
                </a:cubicBezTo>
                <a:cubicBezTo>
                  <a:pt x="132" y="733"/>
                  <a:pt x="131" y="733"/>
                  <a:pt x="130" y="732"/>
                </a:cubicBezTo>
                <a:close/>
                <a:moveTo>
                  <a:pt x="715" y="731"/>
                </a:moveTo>
                <a:cubicBezTo>
                  <a:pt x="713" y="729"/>
                  <a:pt x="713" y="726"/>
                  <a:pt x="715" y="724"/>
                </a:cubicBezTo>
                <a:cubicBezTo>
                  <a:pt x="715" y="724"/>
                  <a:pt x="715" y="724"/>
                  <a:pt x="715" y="724"/>
                </a:cubicBezTo>
                <a:cubicBezTo>
                  <a:pt x="717" y="722"/>
                  <a:pt x="721" y="722"/>
                  <a:pt x="722" y="724"/>
                </a:cubicBezTo>
                <a:cubicBezTo>
                  <a:pt x="722" y="724"/>
                  <a:pt x="722" y="724"/>
                  <a:pt x="722" y="724"/>
                </a:cubicBezTo>
                <a:cubicBezTo>
                  <a:pt x="724" y="726"/>
                  <a:pt x="724" y="729"/>
                  <a:pt x="722" y="731"/>
                </a:cubicBezTo>
                <a:cubicBezTo>
                  <a:pt x="722" y="731"/>
                  <a:pt x="722" y="731"/>
                  <a:pt x="722" y="731"/>
                </a:cubicBezTo>
                <a:cubicBezTo>
                  <a:pt x="721" y="732"/>
                  <a:pt x="720" y="733"/>
                  <a:pt x="719" y="733"/>
                </a:cubicBezTo>
                <a:cubicBezTo>
                  <a:pt x="719" y="733"/>
                  <a:pt x="719" y="733"/>
                  <a:pt x="719" y="733"/>
                </a:cubicBezTo>
                <a:cubicBezTo>
                  <a:pt x="718" y="733"/>
                  <a:pt x="716" y="732"/>
                  <a:pt x="715" y="731"/>
                </a:cubicBezTo>
                <a:close/>
                <a:moveTo>
                  <a:pt x="110" y="712"/>
                </a:moveTo>
                <a:cubicBezTo>
                  <a:pt x="109" y="710"/>
                  <a:pt x="109" y="706"/>
                  <a:pt x="111" y="705"/>
                </a:cubicBezTo>
                <a:cubicBezTo>
                  <a:pt x="111" y="705"/>
                  <a:pt x="111" y="705"/>
                  <a:pt x="111" y="705"/>
                </a:cubicBezTo>
                <a:cubicBezTo>
                  <a:pt x="113" y="703"/>
                  <a:pt x="116" y="703"/>
                  <a:pt x="118" y="705"/>
                </a:cubicBezTo>
                <a:cubicBezTo>
                  <a:pt x="118" y="705"/>
                  <a:pt x="118" y="705"/>
                  <a:pt x="118" y="705"/>
                </a:cubicBezTo>
                <a:cubicBezTo>
                  <a:pt x="120" y="707"/>
                  <a:pt x="120" y="710"/>
                  <a:pt x="118" y="712"/>
                </a:cubicBezTo>
                <a:cubicBezTo>
                  <a:pt x="118" y="712"/>
                  <a:pt x="118" y="712"/>
                  <a:pt x="118" y="712"/>
                </a:cubicBezTo>
                <a:cubicBezTo>
                  <a:pt x="117" y="713"/>
                  <a:pt x="115" y="713"/>
                  <a:pt x="114" y="713"/>
                </a:cubicBezTo>
                <a:cubicBezTo>
                  <a:pt x="114" y="713"/>
                  <a:pt x="114" y="713"/>
                  <a:pt x="114" y="713"/>
                </a:cubicBezTo>
                <a:cubicBezTo>
                  <a:pt x="113" y="713"/>
                  <a:pt x="111" y="713"/>
                  <a:pt x="110" y="712"/>
                </a:cubicBezTo>
                <a:close/>
                <a:moveTo>
                  <a:pt x="735" y="711"/>
                </a:moveTo>
                <a:cubicBezTo>
                  <a:pt x="733" y="709"/>
                  <a:pt x="733" y="706"/>
                  <a:pt x="735" y="704"/>
                </a:cubicBezTo>
                <a:cubicBezTo>
                  <a:pt x="735" y="704"/>
                  <a:pt x="735" y="704"/>
                  <a:pt x="735" y="704"/>
                </a:cubicBezTo>
                <a:cubicBezTo>
                  <a:pt x="737" y="702"/>
                  <a:pt x="740" y="702"/>
                  <a:pt x="742" y="704"/>
                </a:cubicBezTo>
                <a:cubicBezTo>
                  <a:pt x="742" y="704"/>
                  <a:pt x="742" y="704"/>
                  <a:pt x="742" y="704"/>
                </a:cubicBezTo>
                <a:cubicBezTo>
                  <a:pt x="744" y="705"/>
                  <a:pt x="744" y="709"/>
                  <a:pt x="742" y="711"/>
                </a:cubicBezTo>
                <a:cubicBezTo>
                  <a:pt x="742" y="711"/>
                  <a:pt x="742" y="711"/>
                  <a:pt x="742" y="711"/>
                </a:cubicBezTo>
                <a:cubicBezTo>
                  <a:pt x="741" y="712"/>
                  <a:pt x="740" y="712"/>
                  <a:pt x="738" y="712"/>
                </a:cubicBezTo>
                <a:cubicBezTo>
                  <a:pt x="738" y="712"/>
                  <a:pt x="738" y="712"/>
                  <a:pt x="738" y="712"/>
                </a:cubicBezTo>
                <a:cubicBezTo>
                  <a:pt x="737" y="712"/>
                  <a:pt x="736" y="712"/>
                  <a:pt x="735" y="711"/>
                </a:cubicBezTo>
                <a:close/>
                <a:moveTo>
                  <a:pt x="92" y="690"/>
                </a:moveTo>
                <a:cubicBezTo>
                  <a:pt x="90" y="688"/>
                  <a:pt x="91" y="685"/>
                  <a:pt x="93" y="683"/>
                </a:cubicBezTo>
                <a:cubicBezTo>
                  <a:pt x="93" y="683"/>
                  <a:pt x="93" y="683"/>
                  <a:pt x="93" y="683"/>
                </a:cubicBezTo>
                <a:cubicBezTo>
                  <a:pt x="95" y="681"/>
                  <a:pt x="98" y="682"/>
                  <a:pt x="100" y="684"/>
                </a:cubicBezTo>
                <a:cubicBezTo>
                  <a:pt x="100" y="684"/>
                  <a:pt x="100" y="684"/>
                  <a:pt x="100" y="684"/>
                </a:cubicBezTo>
                <a:cubicBezTo>
                  <a:pt x="102" y="686"/>
                  <a:pt x="101" y="689"/>
                  <a:pt x="99" y="691"/>
                </a:cubicBezTo>
                <a:cubicBezTo>
                  <a:pt x="99" y="691"/>
                  <a:pt x="99" y="691"/>
                  <a:pt x="99" y="691"/>
                </a:cubicBezTo>
                <a:cubicBezTo>
                  <a:pt x="98" y="691"/>
                  <a:pt x="97" y="692"/>
                  <a:pt x="96" y="692"/>
                </a:cubicBezTo>
                <a:cubicBezTo>
                  <a:pt x="96" y="692"/>
                  <a:pt x="96" y="692"/>
                  <a:pt x="96" y="692"/>
                </a:cubicBezTo>
                <a:cubicBezTo>
                  <a:pt x="94" y="692"/>
                  <a:pt x="93" y="691"/>
                  <a:pt x="92" y="690"/>
                </a:cubicBezTo>
                <a:close/>
                <a:moveTo>
                  <a:pt x="753" y="690"/>
                </a:moveTo>
                <a:cubicBezTo>
                  <a:pt x="751" y="688"/>
                  <a:pt x="751" y="685"/>
                  <a:pt x="753" y="683"/>
                </a:cubicBezTo>
                <a:cubicBezTo>
                  <a:pt x="753" y="683"/>
                  <a:pt x="753" y="683"/>
                  <a:pt x="753" y="683"/>
                </a:cubicBezTo>
                <a:cubicBezTo>
                  <a:pt x="754" y="681"/>
                  <a:pt x="757" y="680"/>
                  <a:pt x="760" y="682"/>
                </a:cubicBezTo>
                <a:cubicBezTo>
                  <a:pt x="760" y="682"/>
                  <a:pt x="760" y="682"/>
                  <a:pt x="760" y="682"/>
                </a:cubicBezTo>
                <a:cubicBezTo>
                  <a:pt x="762" y="684"/>
                  <a:pt x="762" y="687"/>
                  <a:pt x="760" y="689"/>
                </a:cubicBezTo>
                <a:cubicBezTo>
                  <a:pt x="760" y="689"/>
                  <a:pt x="760" y="689"/>
                  <a:pt x="760" y="689"/>
                </a:cubicBezTo>
                <a:cubicBezTo>
                  <a:pt x="759" y="690"/>
                  <a:pt x="758" y="691"/>
                  <a:pt x="757" y="691"/>
                </a:cubicBezTo>
                <a:cubicBezTo>
                  <a:pt x="757" y="691"/>
                  <a:pt x="757" y="691"/>
                  <a:pt x="757" y="691"/>
                </a:cubicBezTo>
                <a:cubicBezTo>
                  <a:pt x="755" y="691"/>
                  <a:pt x="754" y="690"/>
                  <a:pt x="753" y="690"/>
                </a:cubicBezTo>
                <a:close/>
                <a:moveTo>
                  <a:pt x="75" y="667"/>
                </a:moveTo>
                <a:cubicBezTo>
                  <a:pt x="75" y="667"/>
                  <a:pt x="75" y="667"/>
                  <a:pt x="75" y="667"/>
                </a:cubicBezTo>
                <a:cubicBezTo>
                  <a:pt x="75" y="667"/>
                  <a:pt x="75" y="667"/>
                  <a:pt x="75" y="667"/>
                </a:cubicBezTo>
                <a:cubicBezTo>
                  <a:pt x="74" y="665"/>
                  <a:pt x="74" y="662"/>
                  <a:pt x="76" y="660"/>
                </a:cubicBezTo>
                <a:cubicBezTo>
                  <a:pt x="76" y="660"/>
                  <a:pt x="76" y="660"/>
                  <a:pt x="76" y="660"/>
                </a:cubicBezTo>
                <a:cubicBezTo>
                  <a:pt x="79" y="659"/>
                  <a:pt x="82" y="659"/>
                  <a:pt x="83" y="661"/>
                </a:cubicBezTo>
                <a:cubicBezTo>
                  <a:pt x="83" y="661"/>
                  <a:pt x="83" y="661"/>
                  <a:pt x="83" y="661"/>
                </a:cubicBezTo>
                <a:cubicBezTo>
                  <a:pt x="85" y="664"/>
                  <a:pt x="84" y="667"/>
                  <a:pt x="82" y="668"/>
                </a:cubicBezTo>
                <a:cubicBezTo>
                  <a:pt x="82" y="668"/>
                  <a:pt x="82" y="668"/>
                  <a:pt x="82" y="668"/>
                </a:cubicBezTo>
                <a:cubicBezTo>
                  <a:pt x="81" y="669"/>
                  <a:pt x="80" y="669"/>
                  <a:pt x="79" y="669"/>
                </a:cubicBezTo>
                <a:cubicBezTo>
                  <a:pt x="79" y="669"/>
                  <a:pt x="79" y="669"/>
                  <a:pt x="79" y="669"/>
                </a:cubicBezTo>
                <a:cubicBezTo>
                  <a:pt x="78" y="669"/>
                  <a:pt x="76" y="668"/>
                  <a:pt x="75" y="667"/>
                </a:cubicBezTo>
                <a:close/>
                <a:moveTo>
                  <a:pt x="770" y="667"/>
                </a:moveTo>
                <a:cubicBezTo>
                  <a:pt x="768" y="666"/>
                  <a:pt x="768" y="663"/>
                  <a:pt x="769" y="660"/>
                </a:cubicBezTo>
                <a:cubicBezTo>
                  <a:pt x="769" y="660"/>
                  <a:pt x="769" y="660"/>
                  <a:pt x="769" y="660"/>
                </a:cubicBezTo>
                <a:cubicBezTo>
                  <a:pt x="771" y="658"/>
                  <a:pt x="774" y="657"/>
                  <a:pt x="776" y="659"/>
                </a:cubicBezTo>
                <a:cubicBezTo>
                  <a:pt x="776" y="659"/>
                  <a:pt x="776" y="659"/>
                  <a:pt x="776" y="659"/>
                </a:cubicBezTo>
                <a:cubicBezTo>
                  <a:pt x="778" y="661"/>
                  <a:pt x="779" y="664"/>
                  <a:pt x="777" y="666"/>
                </a:cubicBezTo>
                <a:cubicBezTo>
                  <a:pt x="777" y="666"/>
                  <a:pt x="777" y="666"/>
                  <a:pt x="777" y="666"/>
                </a:cubicBezTo>
                <a:cubicBezTo>
                  <a:pt x="776" y="667"/>
                  <a:pt x="775" y="668"/>
                  <a:pt x="773" y="668"/>
                </a:cubicBezTo>
                <a:cubicBezTo>
                  <a:pt x="773" y="668"/>
                  <a:pt x="773" y="668"/>
                  <a:pt x="773" y="668"/>
                </a:cubicBezTo>
                <a:cubicBezTo>
                  <a:pt x="772" y="668"/>
                  <a:pt x="771" y="668"/>
                  <a:pt x="770" y="667"/>
                </a:cubicBezTo>
                <a:close/>
                <a:moveTo>
                  <a:pt x="60" y="643"/>
                </a:moveTo>
                <a:cubicBezTo>
                  <a:pt x="58" y="641"/>
                  <a:pt x="59" y="638"/>
                  <a:pt x="61" y="636"/>
                </a:cubicBezTo>
                <a:cubicBezTo>
                  <a:pt x="61" y="636"/>
                  <a:pt x="61" y="636"/>
                  <a:pt x="61" y="636"/>
                </a:cubicBezTo>
                <a:cubicBezTo>
                  <a:pt x="64" y="635"/>
                  <a:pt x="67" y="636"/>
                  <a:pt x="68" y="638"/>
                </a:cubicBezTo>
                <a:cubicBezTo>
                  <a:pt x="68" y="638"/>
                  <a:pt x="68" y="638"/>
                  <a:pt x="68" y="638"/>
                </a:cubicBezTo>
                <a:cubicBezTo>
                  <a:pt x="70" y="640"/>
                  <a:pt x="69" y="643"/>
                  <a:pt x="67" y="645"/>
                </a:cubicBezTo>
                <a:cubicBezTo>
                  <a:pt x="67" y="645"/>
                  <a:pt x="67" y="645"/>
                  <a:pt x="67" y="645"/>
                </a:cubicBezTo>
                <a:cubicBezTo>
                  <a:pt x="66" y="645"/>
                  <a:pt x="65" y="646"/>
                  <a:pt x="64" y="646"/>
                </a:cubicBezTo>
                <a:cubicBezTo>
                  <a:pt x="64" y="646"/>
                  <a:pt x="64" y="646"/>
                  <a:pt x="64" y="646"/>
                </a:cubicBezTo>
                <a:cubicBezTo>
                  <a:pt x="62" y="646"/>
                  <a:pt x="61" y="645"/>
                  <a:pt x="60" y="643"/>
                </a:cubicBezTo>
                <a:close/>
                <a:moveTo>
                  <a:pt x="786" y="644"/>
                </a:moveTo>
                <a:cubicBezTo>
                  <a:pt x="783" y="642"/>
                  <a:pt x="783" y="639"/>
                  <a:pt x="784" y="637"/>
                </a:cubicBezTo>
                <a:cubicBezTo>
                  <a:pt x="784" y="637"/>
                  <a:pt x="784" y="637"/>
                  <a:pt x="784" y="637"/>
                </a:cubicBezTo>
                <a:cubicBezTo>
                  <a:pt x="785" y="635"/>
                  <a:pt x="789" y="634"/>
                  <a:pt x="791" y="635"/>
                </a:cubicBezTo>
                <a:cubicBezTo>
                  <a:pt x="791" y="635"/>
                  <a:pt x="791" y="635"/>
                  <a:pt x="791" y="635"/>
                </a:cubicBezTo>
                <a:cubicBezTo>
                  <a:pt x="793" y="637"/>
                  <a:pt x="794" y="640"/>
                  <a:pt x="793" y="642"/>
                </a:cubicBezTo>
                <a:cubicBezTo>
                  <a:pt x="793" y="642"/>
                  <a:pt x="793" y="642"/>
                  <a:pt x="793" y="642"/>
                </a:cubicBezTo>
                <a:cubicBezTo>
                  <a:pt x="792" y="644"/>
                  <a:pt x="790" y="644"/>
                  <a:pt x="788" y="644"/>
                </a:cubicBezTo>
                <a:cubicBezTo>
                  <a:pt x="788" y="644"/>
                  <a:pt x="788" y="644"/>
                  <a:pt x="788" y="644"/>
                </a:cubicBezTo>
                <a:cubicBezTo>
                  <a:pt x="787" y="644"/>
                  <a:pt x="787" y="644"/>
                  <a:pt x="786" y="644"/>
                </a:cubicBezTo>
                <a:close/>
                <a:moveTo>
                  <a:pt x="46" y="618"/>
                </a:moveTo>
                <a:cubicBezTo>
                  <a:pt x="45" y="616"/>
                  <a:pt x="46" y="613"/>
                  <a:pt x="48" y="611"/>
                </a:cubicBezTo>
                <a:cubicBezTo>
                  <a:pt x="48" y="611"/>
                  <a:pt x="48" y="611"/>
                  <a:pt x="48" y="611"/>
                </a:cubicBezTo>
                <a:cubicBezTo>
                  <a:pt x="51" y="610"/>
                  <a:pt x="54" y="611"/>
                  <a:pt x="55" y="614"/>
                </a:cubicBezTo>
                <a:cubicBezTo>
                  <a:pt x="55" y="614"/>
                  <a:pt x="55" y="614"/>
                  <a:pt x="55" y="614"/>
                </a:cubicBezTo>
                <a:cubicBezTo>
                  <a:pt x="56" y="616"/>
                  <a:pt x="55" y="619"/>
                  <a:pt x="53" y="620"/>
                </a:cubicBezTo>
                <a:cubicBezTo>
                  <a:pt x="53" y="620"/>
                  <a:pt x="53" y="620"/>
                  <a:pt x="53" y="620"/>
                </a:cubicBezTo>
                <a:cubicBezTo>
                  <a:pt x="52" y="621"/>
                  <a:pt x="51" y="621"/>
                  <a:pt x="50" y="621"/>
                </a:cubicBezTo>
                <a:cubicBezTo>
                  <a:pt x="50" y="621"/>
                  <a:pt x="50" y="621"/>
                  <a:pt x="50" y="621"/>
                </a:cubicBezTo>
                <a:cubicBezTo>
                  <a:pt x="49" y="621"/>
                  <a:pt x="47" y="620"/>
                  <a:pt x="46" y="618"/>
                </a:cubicBezTo>
                <a:close/>
                <a:moveTo>
                  <a:pt x="800" y="619"/>
                </a:moveTo>
                <a:cubicBezTo>
                  <a:pt x="797" y="618"/>
                  <a:pt x="796" y="615"/>
                  <a:pt x="797" y="613"/>
                </a:cubicBezTo>
                <a:cubicBezTo>
                  <a:pt x="797" y="613"/>
                  <a:pt x="797" y="613"/>
                  <a:pt x="797" y="613"/>
                </a:cubicBezTo>
                <a:cubicBezTo>
                  <a:pt x="799" y="610"/>
                  <a:pt x="802" y="609"/>
                  <a:pt x="804" y="610"/>
                </a:cubicBezTo>
                <a:cubicBezTo>
                  <a:pt x="804" y="610"/>
                  <a:pt x="804" y="610"/>
                  <a:pt x="804" y="610"/>
                </a:cubicBezTo>
                <a:cubicBezTo>
                  <a:pt x="807" y="612"/>
                  <a:pt x="808" y="615"/>
                  <a:pt x="806" y="617"/>
                </a:cubicBezTo>
                <a:cubicBezTo>
                  <a:pt x="806" y="617"/>
                  <a:pt x="806" y="617"/>
                  <a:pt x="806" y="617"/>
                </a:cubicBezTo>
                <a:cubicBezTo>
                  <a:pt x="806" y="617"/>
                  <a:pt x="806" y="617"/>
                  <a:pt x="806" y="617"/>
                </a:cubicBezTo>
                <a:cubicBezTo>
                  <a:pt x="806" y="617"/>
                  <a:pt x="806" y="617"/>
                  <a:pt x="806" y="617"/>
                </a:cubicBezTo>
                <a:cubicBezTo>
                  <a:pt x="805" y="619"/>
                  <a:pt x="804" y="620"/>
                  <a:pt x="802" y="620"/>
                </a:cubicBezTo>
                <a:cubicBezTo>
                  <a:pt x="802" y="620"/>
                  <a:pt x="802" y="620"/>
                  <a:pt x="802" y="620"/>
                </a:cubicBezTo>
                <a:cubicBezTo>
                  <a:pt x="801" y="620"/>
                  <a:pt x="800" y="620"/>
                  <a:pt x="800" y="619"/>
                </a:cubicBezTo>
                <a:close/>
                <a:moveTo>
                  <a:pt x="34" y="592"/>
                </a:moveTo>
                <a:cubicBezTo>
                  <a:pt x="33" y="590"/>
                  <a:pt x="34" y="587"/>
                  <a:pt x="37" y="586"/>
                </a:cubicBezTo>
                <a:cubicBezTo>
                  <a:pt x="37" y="586"/>
                  <a:pt x="37" y="586"/>
                  <a:pt x="37" y="586"/>
                </a:cubicBezTo>
                <a:cubicBezTo>
                  <a:pt x="39" y="585"/>
                  <a:pt x="42" y="586"/>
                  <a:pt x="43" y="589"/>
                </a:cubicBezTo>
                <a:cubicBezTo>
                  <a:pt x="43" y="589"/>
                  <a:pt x="43" y="589"/>
                  <a:pt x="43" y="589"/>
                </a:cubicBezTo>
                <a:cubicBezTo>
                  <a:pt x="44" y="591"/>
                  <a:pt x="43" y="594"/>
                  <a:pt x="41" y="595"/>
                </a:cubicBezTo>
                <a:cubicBezTo>
                  <a:pt x="41" y="595"/>
                  <a:pt x="41" y="595"/>
                  <a:pt x="41" y="595"/>
                </a:cubicBezTo>
                <a:cubicBezTo>
                  <a:pt x="40" y="595"/>
                  <a:pt x="39" y="596"/>
                  <a:pt x="39" y="596"/>
                </a:cubicBezTo>
                <a:cubicBezTo>
                  <a:pt x="39" y="596"/>
                  <a:pt x="39" y="596"/>
                  <a:pt x="39" y="596"/>
                </a:cubicBezTo>
                <a:cubicBezTo>
                  <a:pt x="37" y="596"/>
                  <a:pt x="35" y="594"/>
                  <a:pt x="34" y="592"/>
                </a:cubicBezTo>
                <a:close/>
                <a:moveTo>
                  <a:pt x="812" y="594"/>
                </a:moveTo>
                <a:cubicBezTo>
                  <a:pt x="809" y="593"/>
                  <a:pt x="808" y="590"/>
                  <a:pt x="809" y="587"/>
                </a:cubicBezTo>
                <a:cubicBezTo>
                  <a:pt x="809" y="587"/>
                  <a:pt x="809" y="587"/>
                  <a:pt x="809" y="587"/>
                </a:cubicBezTo>
                <a:cubicBezTo>
                  <a:pt x="810" y="585"/>
                  <a:pt x="813" y="584"/>
                  <a:pt x="816" y="585"/>
                </a:cubicBezTo>
                <a:cubicBezTo>
                  <a:pt x="816" y="585"/>
                  <a:pt x="816" y="585"/>
                  <a:pt x="816" y="585"/>
                </a:cubicBezTo>
                <a:cubicBezTo>
                  <a:pt x="818" y="586"/>
                  <a:pt x="819" y="589"/>
                  <a:pt x="818" y="591"/>
                </a:cubicBezTo>
                <a:cubicBezTo>
                  <a:pt x="818" y="591"/>
                  <a:pt x="818" y="591"/>
                  <a:pt x="818" y="591"/>
                </a:cubicBezTo>
                <a:cubicBezTo>
                  <a:pt x="818" y="593"/>
                  <a:pt x="816" y="594"/>
                  <a:pt x="814" y="594"/>
                </a:cubicBezTo>
                <a:cubicBezTo>
                  <a:pt x="814" y="594"/>
                  <a:pt x="814" y="594"/>
                  <a:pt x="814" y="594"/>
                </a:cubicBezTo>
                <a:cubicBezTo>
                  <a:pt x="813" y="594"/>
                  <a:pt x="812" y="594"/>
                  <a:pt x="812" y="594"/>
                </a:cubicBezTo>
                <a:close/>
                <a:moveTo>
                  <a:pt x="24" y="566"/>
                </a:moveTo>
                <a:cubicBezTo>
                  <a:pt x="24" y="566"/>
                  <a:pt x="24" y="566"/>
                  <a:pt x="24" y="566"/>
                </a:cubicBezTo>
                <a:cubicBezTo>
                  <a:pt x="24" y="566"/>
                  <a:pt x="24" y="566"/>
                  <a:pt x="24" y="566"/>
                </a:cubicBezTo>
                <a:cubicBezTo>
                  <a:pt x="23" y="563"/>
                  <a:pt x="24" y="561"/>
                  <a:pt x="27" y="560"/>
                </a:cubicBezTo>
                <a:cubicBezTo>
                  <a:pt x="27" y="560"/>
                  <a:pt x="27" y="560"/>
                  <a:pt x="27" y="560"/>
                </a:cubicBezTo>
                <a:cubicBezTo>
                  <a:pt x="29" y="559"/>
                  <a:pt x="32" y="560"/>
                  <a:pt x="33" y="563"/>
                </a:cubicBezTo>
                <a:cubicBezTo>
                  <a:pt x="33" y="563"/>
                  <a:pt x="33" y="563"/>
                  <a:pt x="33" y="563"/>
                </a:cubicBezTo>
                <a:cubicBezTo>
                  <a:pt x="34" y="565"/>
                  <a:pt x="33" y="568"/>
                  <a:pt x="30" y="569"/>
                </a:cubicBezTo>
                <a:cubicBezTo>
                  <a:pt x="30" y="569"/>
                  <a:pt x="30" y="569"/>
                  <a:pt x="30" y="569"/>
                </a:cubicBezTo>
                <a:cubicBezTo>
                  <a:pt x="30" y="569"/>
                  <a:pt x="29" y="569"/>
                  <a:pt x="28" y="569"/>
                </a:cubicBezTo>
                <a:cubicBezTo>
                  <a:pt x="28" y="569"/>
                  <a:pt x="28" y="569"/>
                  <a:pt x="28" y="569"/>
                </a:cubicBezTo>
                <a:cubicBezTo>
                  <a:pt x="26" y="569"/>
                  <a:pt x="24" y="568"/>
                  <a:pt x="24" y="566"/>
                </a:cubicBezTo>
                <a:close/>
                <a:moveTo>
                  <a:pt x="822" y="568"/>
                </a:moveTo>
                <a:cubicBezTo>
                  <a:pt x="820" y="567"/>
                  <a:pt x="818" y="564"/>
                  <a:pt x="819" y="561"/>
                </a:cubicBezTo>
                <a:cubicBezTo>
                  <a:pt x="819" y="561"/>
                  <a:pt x="819" y="561"/>
                  <a:pt x="819" y="561"/>
                </a:cubicBezTo>
                <a:cubicBezTo>
                  <a:pt x="820" y="559"/>
                  <a:pt x="823" y="557"/>
                  <a:pt x="825" y="558"/>
                </a:cubicBezTo>
                <a:cubicBezTo>
                  <a:pt x="825" y="558"/>
                  <a:pt x="825" y="558"/>
                  <a:pt x="825" y="558"/>
                </a:cubicBezTo>
                <a:cubicBezTo>
                  <a:pt x="828" y="559"/>
                  <a:pt x="829" y="562"/>
                  <a:pt x="829" y="565"/>
                </a:cubicBezTo>
                <a:cubicBezTo>
                  <a:pt x="829" y="565"/>
                  <a:pt x="829" y="565"/>
                  <a:pt x="829" y="565"/>
                </a:cubicBezTo>
                <a:cubicBezTo>
                  <a:pt x="828" y="567"/>
                  <a:pt x="826" y="568"/>
                  <a:pt x="824" y="568"/>
                </a:cubicBezTo>
                <a:cubicBezTo>
                  <a:pt x="824" y="568"/>
                  <a:pt x="824" y="568"/>
                  <a:pt x="824" y="568"/>
                </a:cubicBezTo>
                <a:cubicBezTo>
                  <a:pt x="823" y="568"/>
                  <a:pt x="823" y="568"/>
                  <a:pt x="822" y="568"/>
                </a:cubicBezTo>
                <a:close/>
                <a:moveTo>
                  <a:pt x="15" y="539"/>
                </a:moveTo>
                <a:cubicBezTo>
                  <a:pt x="14" y="536"/>
                  <a:pt x="16" y="533"/>
                  <a:pt x="19" y="533"/>
                </a:cubicBezTo>
                <a:cubicBezTo>
                  <a:pt x="19" y="533"/>
                  <a:pt x="19" y="533"/>
                  <a:pt x="19" y="533"/>
                </a:cubicBezTo>
                <a:cubicBezTo>
                  <a:pt x="21" y="532"/>
                  <a:pt x="24" y="533"/>
                  <a:pt x="25" y="536"/>
                </a:cubicBezTo>
                <a:cubicBezTo>
                  <a:pt x="25" y="536"/>
                  <a:pt x="25" y="536"/>
                  <a:pt x="25" y="536"/>
                </a:cubicBezTo>
                <a:cubicBezTo>
                  <a:pt x="26" y="539"/>
                  <a:pt x="24" y="542"/>
                  <a:pt x="21" y="542"/>
                </a:cubicBezTo>
                <a:cubicBezTo>
                  <a:pt x="21" y="542"/>
                  <a:pt x="21" y="542"/>
                  <a:pt x="21" y="542"/>
                </a:cubicBezTo>
                <a:cubicBezTo>
                  <a:pt x="21" y="542"/>
                  <a:pt x="20" y="542"/>
                  <a:pt x="20" y="542"/>
                </a:cubicBezTo>
                <a:cubicBezTo>
                  <a:pt x="20" y="542"/>
                  <a:pt x="20" y="542"/>
                  <a:pt x="20" y="542"/>
                </a:cubicBezTo>
                <a:cubicBezTo>
                  <a:pt x="18" y="542"/>
                  <a:pt x="16" y="541"/>
                  <a:pt x="15" y="539"/>
                </a:cubicBezTo>
                <a:close/>
                <a:moveTo>
                  <a:pt x="831" y="541"/>
                </a:moveTo>
                <a:cubicBezTo>
                  <a:pt x="828" y="540"/>
                  <a:pt x="827" y="537"/>
                  <a:pt x="827" y="535"/>
                </a:cubicBezTo>
                <a:cubicBezTo>
                  <a:pt x="827" y="535"/>
                  <a:pt x="827" y="535"/>
                  <a:pt x="827" y="535"/>
                </a:cubicBezTo>
                <a:cubicBezTo>
                  <a:pt x="828" y="532"/>
                  <a:pt x="831" y="530"/>
                  <a:pt x="833" y="531"/>
                </a:cubicBezTo>
                <a:cubicBezTo>
                  <a:pt x="833" y="531"/>
                  <a:pt x="833" y="531"/>
                  <a:pt x="833" y="531"/>
                </a:cubicBezTo>
                <a:cubicBezTo>
                  <a:pt x="836" y="532"/>
                  <a:pt x="838" y="535"/>
                  <a:pt x="837" y="537"/>
                </a:cubicBezTo>
                <a:cubicBezTo>
                  <a:pt x="837" y="537"/>
                  <a:pt x="837" y="537"/>
                  <a:pt x="837" y="537"/>
                </a:cubicBezTo>
                <a:cubicBezTo>
                  <a:pt x="837" y="537"/>
                  <a:pt x="837" y="537"/>
                  <a:pt x="837" y="537"/>
                </a:cubicBezTo>
                <a:cubicBezTo>
                  <a:pt x="837" y="537"/>
                  <a:pt x="837" y="537"/>
                  <a:pt x="837" y="537"/>
                </a:cubicBezTo>
                <a:cubicBezTo>
                  <a:pt x="836" y="540"/>
                  <a:pt x="834" y="541"/>
                  <a:pt x="832" y="541"/>
                </a:cubicBezTo>
                <a:cubicBezTo>
                  <a:pt x="832" y="541"/>
                  <a:pt x="832" y="541"/>
                  <a:pt x="832" y="541"/>
                </a:cubicBezTo>
                <a:cubicBezTo>
                  <a:pt x="832" y="541"/>
                  <a:pt x="831" y="541"/>
                  <a:pt x="831" y="541"/>
                </a:cubicBezTo>
                <a:close/>
                <a:moveTo>
                  <a:pt x="9" y="511"/>
                </a:moveTo>
                <a:cubicBezTo>
                  <a:pt x="8" y="508"/>
                  <a:pt x="10" y="506"/>
                  <a:pt x="12" y="505"/>
                </a:cubicBezTo>
                <a:cubicBezTo>
                  <a:pt x="12" y="505"/>
                  <a:pt x="12" y="505"/>
                  <a:pt x="12" y="505"/>
                </a:cubicBezTo>
                <a:cubicBezTo>
                  <a:pt x="15" y="505"/>
                  <a:pt x="18" y="506"/>
                  <a:pt x="18" y="509"/>
                </a:cubicBezTo>
                <a:cubicBezTo>
                  <a:pt x="18" y="509"/>
                  <a:pt x="18" y="509"/>
                  <a:pt x="18" y="509"/>
                </a:cubicBezTo>
                <a:cubicBezTo>
                  <a:pt x="19" y="512"/>
                  <a:pt x="17" y="514"/>
                  <a:pt x="14" y="515"/>
                </a:cubicBezTo>
                <a:cubicBezTo>
                  <a:pt x="14" y="515"/>
                  <a:pt x="14" y="515"/>
                  <a:pt x="14" y="515"/>
                </a:cubicBezTo>
                <a:cubicBezTo>
                  <a:pt x="14" y="515"/>
                  <a:pt x="14" y="515"/>
                  <a:pt x="13" y="515"/>
                </a:cubicBezTo>
                <a:cubicBezTo>
                  <a:pt x="13" y="515"/>
                  <a:pt x="13" y="515"/>
                  <a:pt x="13" y="515"/>
                </a:cubicBezTo>
                <a:cubicBezTo>
                  <a:pt x="11" y="515"/>
                  <a:pt x="9" y="513"/>
                  <a:pt x="9" y="511"/>
                </a:cubicBezTo>
                <a:close/>
                <a:moveTo>
                  <a:pt x="838" y="514"/>
                </a:moveTo>
                <a:cubicBezTo>
                  <a:pt x="835" y="513"/>
                  <a:pt x="833" y="510"/>
                  <a:pt x="834" y="508"/>
                </a:cubicBezTo>
                <a:cubicBezTo>
                  <a:pt x="834" y="508"/>
                  <a:pt x="834" y="508"/>
                  <a:pt x="834" y="508"/>
                </a:cubicBezTo>
                <a:cubicBezTo>
                  <a:pt x="834" y="505"/>
                  <a:pt x="837" y="503"/>
                  <a:pt x="840" y="504"/>
                </a:cubicBezTo>
                <a:cubicBezTo>
                  <a:pt x="840" y="504"/>
                  <a:pt x="840" y="504"/>
                  <a:pt x="840" y="504"/>
                </a:cubicBezTo>
                <a:cubicBezTo>
                  <a:pt x="842" y="504"/>
                  <a:pt x="844" y="507"/>
                  <a:pt x="843" y="510"/>
                </a:cubicBezTo>
                <a:cubicBezTo>
                  <a:pt x="843" y="510"/>
                  <a:pt x="843" y="510"/>
                  <a:pt x="843" y="510"/>
                </a:cubicBezTo>
                <a:cubicBezTo>
                  <a:pt x="843" y="512"/>
                  <a:pt x="841" y="514"/>
                  <a:pt x="839" y="514"/>
                </a:cubicBezTo>
                <a:cubicBezTo>
                  <a:pt x="839" y="514"/>
                  <a:pt x="839" y="514"/>
                  <a:pt x="839" y="514"/>
                </a:cubicBezTo>
                <a:cubicBezTo>
                  <a:pt x="838" y="514"/>
                  <a:pt x="838" y="514"/>
                  <a:pt x="838" y="514"/>
                </a:cubicBezTo>
                <a:close/>
                <a:moveTo>
                  <a:pt x="4" y="483"/>
                </a:moveTo>
                <a:cubicBezTo>
                  <a:pt x="3" y="480"/>
                  <a:pt x="5" y="478"/>
                  <a:pt x="8" y="477"/>
                </a:cubicBezTo>
                <a:cubicBezTo>
                  <a:pt x="8" y="477"/>
                  <a:pt x="8" y="477"/>
                  <a:pt x="8" y="477"/>
                </a:cubicBezTo>
                <a:cubicBezTo>
                  <a:pt x="11" y="477"/>
                  <a:pt x="13" y="479"/>
                  <a:pt x="14" y="482"/>
                </a:cubicBezTo>
                <a:cubicBezTo>
                  <a:pt x="14" y="482"/>
                  <a:pt x="14" y="482"/>
                  <a:pt x="14" y="482"/>
                </a:cubicBezTo>
                <a:cubicBezTo>
                  <a:pt x="14" y="484"/>
                  <a:pt x="12" y="487"/>
                  <a:pt x="9" y="487"/>
                </a:cubicBezTo>
                <a:cubicBezTo>
                  <a:pt x="9" y="487"/>
                  <a:pt x="9" y="487"/>
                  <a:pt x="9" y="487"/>
                </a:cubicBezTo>
                <a:cubicBezTo>
                  <a:pt x="9" y="487"/>
                  <a:pt x="9" y="487"/>
                  <a:pt x="9" y="487"/>
                </a:cubicBezTo>
                <a:cubicBezTo>
                  <a:pt x="9" y="487"/>
                  <a:pt x="9" y="487"/>
                  <a:pt x="9" y="487"/>
                </a:cubicBezTo>
                <a:cubicBezTo>
                  <a:pt x="6" y="487"/>
                  <a:pt x="4" y="486"/>
                  <a:pt x="4" y="483"/>
                </a:cubicBezTo>
                <a:close/>
                <a:moveTo>
                  <a:pt x="843" y="486"/>
                </a:moveTo>
                <a:cubicBezTo>
                  <a:pt x="840" y="486"/>
                  <a:pt x="838" y="483"/>
                  <a:pt x="838" y="480"/>
                </a:cubicBezTo>
                <a:cubicBezTo>
                  <a:pt x="838" y="480"/>
                  <a:pt x="838" y="480"/>
                  <a:pt x="838" y="480"/>
                </a:cubicBezTo>
                <a:cubicBezTo>
                  <a:pt x="839" y="478"/>
                  <a:pt x="841" y="476"/>
                  <a:pt x="844" y="476"/>
                </a:cubicBezTo>
                <a:cubicBezTo>
                  <a:pt x="844" y="476"/>
                  <a:pt x="844" y="476"/>
                  <a:pt x="844" y="476"/>
                </a:cubicBezTo>
                <a:cubicBezTo>
                  <a:pt x="847" y="476"/>
                  <a:pt x="848" y="479"/>
                  <a:pt x="848" y="482"/>
                </a:cubicBezTo>
                <a:cubicBezTo>
                  <a:pt x="848" y="482"/>
                  <a:pt x="848" y="482"/>
                  <a:pt x="848" y="482"/>
                </a:cubicBezTo>
                <a:cubicBezTo>
                  <a:pt x="848" y="484"/>
                  <a:pt x="846" y="486"/>
                  <a:pt x="843" y="486"/>
                </a:cubicBezTo>
                <a:cubicBezTo>
                  <a:pt x="843" y="486"/>
                  <a:pt x="843" y="486"/>
                  <a:pt x="843" y="486"/>
                </a:cubicBezTo>
                <a:cubicBezTo>
                  <a:pt x="843" y="486"/>
                  <a:pt x="843" y="486"/>
                  <a:pt x="843" y="486"/>
                </a:cubicBezTo>
                <a:close/>
                <a:moveTo>
                  <a:pt x="1" y="455"/>
                </a:moveTo>
                <a:cubicBezTo>
                  <a:pt x="1" y="452"/>
                  <a:pt x="3" y="450"/>
                  <a:pt x="6" y="449"/>
                </a:cubicBezTo>
                <a:cubicBezTo>
                  <a:pt x="6" y="449"/>
                  <a:pt x="6" y="449"/>
                  <a:pt x="6" y="449"/>
                </a:cubicBezTo>
                <a:cubicBezTo>
                  <a:pt x="8" y="449"/>
                  <a:pt x="11" y="451"/>
                  <a:pt x="11" y="454"/>
                </a:cubicBezTo>
                <a:cubicBezTo>
                  <a:pt x="11" y="454"/>
                  <a:pt x="11" y="454"/>
                  <a:pt x="11" y="454"/>
                </a:cubicBezTo>
                <a:cubicBezTo>
                  <a:pt x="11" y="457"/>
                  <a:pt x="9" y="459"/>
                  <a:pt x="6" y="459"/>
                </a:cubicBezTo>
                <a:cubicBezTo>
                  <a:pt x="6" y="459"/>
                  <a:pt x="6" y="459"/>
                  <a:pt x="6" y="459"/>
                </a:cubicBezTo>
                <a:cubicBezTo>
                  <a:pt x="6" y="459"/>
                  <a:pt x="6" y="459"/>
                  <a:pt x="6" y="459"/>
                </a:cubicBezTo>
                <a:cubicBezTo>
                  <a:pt x="6" y="459"/>
                  <a:pt x="6" y="459"/>
                  <a:pt x="6" y="459"/>
                </a:cubicBezTo>
                <a:cubicBezTo>
                  <a:pt x="3" y="459"/>
                  <a:pt x="1" y="457"/>
                  <a:pt x="1" y="455"/>
                </a:cubicBezTo>
                <a:close/>
                <a:moveTo>
                  <a:pt x="846" y="458"/>
                </a:moveTo>
                <a:cubicBezTo>
                  <a:pt x="843" y="458"/>
                  <a:pt x="841" y="455"/>
                  <a:pt x="841" y="453"/>
                </a:cubicBezTo>
                <a:cubicBezTo>
                  <a:pt x="841" y="453"/>
                  <a:pt x="841" y="453"/>
                  <a:pt x="841" y="453"/>
                </a:cubicBezTo>
                <a:cubicBezTo>
                  <a:pt x="841" y="450"/>
                  <a:pt x="843" y="448"/>
                  <a:pt x="846" y="448"/>
                </a:cubicBezTo>
                <a:cubicBezTo>
                  <a:pt x="846" y="448"/>
                  <a:pt x="846" y="448"/>
                  <a:pt x="846" y="448"/>
                </a:cubicBezTo>
                <a:cubicBezTo>
                  <a:pt x="849" y="448"/>
                  <a:pt x="851" y="451"/>
                  <a:pt x="851" y="453"/>
                </a:cubicBezTo>
                <a:cubicBezTo>
                  <a:pt x="851" y="453"/>
                  <a:pt x="851" y="453"/>
                  <a:pt x="851" y="453"/>
                </a:cubicBezTo>
                <a:cubicBezTo>
                  <a:pt x="851" y="456"/>
                  <a:pt x="849" y="458"/>
                  <a:pt x="846" y="458"/>
                </a:cubicBezTo>
                <a:cubicBezTo>
                  <a:pt x="846" y="458"/>
                  <a:pt x="846" y="458"/>
                  <a:pt x="846" y="458"/>
                </a:cubicBezTo>
                <a:cubicBezTo>
                  <a:pt x="846" y="458"/>
                  <a:pt x="846" y="458"/>
                  <a:pt x="846" y="458"/>
                </a:cubicBezTo>
                <a:close/>
                <a:moveTo>
                  <a:pt x="0" y="426"/>
                </a:moveTo>
                <a:cubicBezTo>
                  <a:pt x="0" y="426"/>
                  <a:pt x="0" y="426"/>
                  <a:pt x="0" y="426"/>
                </a:cubicBezTo>
                <a:cubicBezTo>
                  <a:pt x="0" y="426"/>
                  <a:pt x="0" y="426"/>
                  <a:pt x="0" y="426"/>
                </a:cubicBezTo>
                <a:cubicBezTo>
                  <a:pt x="0" y="426"/>
                  <a:pt x="0" y="426"/>
                  <a:pt x="0" y="425"/>
                </a:cubicBezTo>
                <a:cubicBezTo>
                  <a:pt x="0" y="425"/>
                  <a:pt x="0" y="425"/>
                  <a:pt x="0" y="425"/>
                </a:cubicBezTo>
                <a:cubicBezTo>
                  <a:pt x="0" y="423"/>
                  <a:pt x="2" y="420"/>
                  <a:pt x="5" y="420"/>
                </a:cubicBezTo>
                <a:cubicBezTo>
                  <a:pt x="5" y="420"/>
                  <a:pt x="5" y="420"/>
                  <a:pt x="5" y="420"/>
                </a:cubicBezTo>
                <a:cubicBezTo>
                  <a:pt x="8" y="420"/>
                  <a:pt x="10" y="423"/>
                  <a:pt x="10" y="425"/>
                </a:cubicBezTo>
                <a:cubicBezTo>
                  <a:pt x="10" y="425"/>
                  <a:pt x="10" y="425"/>
                  <a:pt x="10" y="425"/>
                </a:cubicBezTo>
                <a:cubicBezTo>
                  <a:pt x="10" y="426"/>
                  <a:pt x="10" y="426"/>
                  <a:pt x="10" y="426"/>
                </a:cubicBezTo>
                <a:cubicBezTo>
                  <a:pt x="10" y="426"/>
                  <a:pt x="10" y="426"/>
                  <a:pt x="10" y="426"/>
                </a:cubicBezTo>
                <a:cubicBezTo>
                  <a:pt x="10" y="426"/>
                  <a:pt x="10" y="426"/>
                  <a:pt x="10" y="426"/>
                </a:cubicBezTo>
                <a:cubicBezTo>
                  <a:pt x="10" y="426"/>
                  <a:pt x="10" y="426"/>
                  <a:pt x="10" y="426"/>
                </a:cubicBezTo>
                <a:cubicBezTo>
                  <a:pt x="10" y="429"/>
                  <a:pt x="8" y="431"/>
                  <a:pt x="5" y="431"/>
                </a:cubicBezTo>
                <a:cubicBezTo>
                  <a:pt x="5" y="431"/>
                  <a:pt x="5" y="431"/>
                  <a:pt x="5" y="431"/>
                </a:cubicBezTo>
                <a:cubicBezTo>
                  <a:pt x="2" y="431"/>
                  <a:pt x="0" y="429"/>
                  <a:pt x="0" y="426"/>
                </a:cubicBezTo>
                <a:close/>
                <a:moveTo>
                  <a:pt x="842" y="425"/>
                </a:moveTo>
                <a:cubicBezTo>
                  <a:pt x="842" y="422"/>
                  <a:pt x="844" y="420"/>
                  <a:pt x="847" y="420"/>
                </a:cubicBezTo>
                <a:cubicBezTo>
                  <a:pt x="847" y="420"/>
                  <a:pt x="847" y="420"/>
                  <a:pt x="847" y="420"/>
                </a:cubicBezTo>
                <a:cubicBezTo>
                  <a:pt x="850" y="420"/>
                  <a:pt x="852" y="422"/>
                  <a:pt x="852" y="425"/>
                </a:cubicBezTo>
                <a:cubicBezTo>
                  <a:pt x="852" y="425"/>
                  <a:pt x="852" y="425"/>
                  <a:pt x="852" y="425"/>
                </a:cubicBezTo>
                <a:cubicBezTo>
                  <a:pt x="852" y="428"/>
                  <a:pt x="850" y="430"/>
                  <a:pt x="847" y="430"/>
                </a:cubicBezTo>
                <a:cubicBezTo>
                  <a:pt x="847" y="430"/>
                  <a:pt x="847" y="430"/>
                  <a:pt x="847" y="430"/>
                </a:cubicBezTo>
                <a:cubicBezTo>
                  <a:pt x="844" y="430"/>
                  <a:pt x="842" y="428"/>
                  <a:pt x="842" y="425"/>
                </a:cubicBezTo>
                <a:close/>
                <a:moveTo>
                  <a:pt x="6" y="402"/>
                </a:moveTo>
                <a:cubicBezTo>
                  <a:pt x="3" y="402"/>
                  <a:pt x="1" y="400"/>
                  <a:pt x="1" y="397"/>
                </a:cubicBezTo>
                <a:cubicBezTo>
                  <a:pt x="1" y="397"/>
                  <a:pt x="1" y="397"/>
                  <a:pt x="1" y="397"/>
                </a:cubicBezTo>
                <a:cubicBezTo>
                  <a:pt x="1" y="394"/>
                  <a:pt x="3" y="392"/>
                  <a:pt x="6" y="392"/>
                </a:cubicBezTo>
                <a:cubicBezTo>
                  <a:pt x="6" y="392"/>
                  <a:pt x="6" y="392"/>
                  <a:pt x="6" y="392"/>
                </a:cubicBezTo>
                <a:cubicBezTo>
                  <a:pt x="9" y="392"/>
                  <a:pt x="11" y="395"/>
                  <a:pt x="11" y="398"/>
                </a:cubicBezTo>
                <a:cubicBezTo>
                  <a:pt x="11" y="398"/>
                  <a:pt x="11" y="398"/>
                  <a:pt x="11" y="398"/>
                </a:cubicBezTo>
                <a:cubicBezTo>
                  <a:pt x="11" y="400"/>
                  <a:pt x="8" y="402"/>
                  <a:pt x="6" y="402"/>
                </a:cubicBezTo>
                <a:cubicBezTo>
                  <a:pt x="6" y="402"/>
                  <a:pt x="6" y="402"/>
                  <a:pt x="6" y="402"/>
                </a:cubicBezTo>
                <a:cubicBezTo>
                  <a:pt x="6" y="402"/>
                  <a:pt x="6" y="402"/>
                  <a:pt x="6" y="402"/>
                </a:cubicBezTo>
                <a:close/>
                <a:moveTo>
                  <a:pt x="841" y="397"/>
                </a:moveTo>
                <a:cubicBezTo>
                  <a:pt x="841" y="394"/>
                  <a:pt x="843" y="392"/>
                  <a:pt x="846" y="392"/>
                </a:cubicBezTo>
                <a:cubicBezTo>
                  <a:pt x="846" y="392"/>
                  <a:pt x="846" y="392"/>
                  <a:pt x="846" y="392"/>
                </a:cubicBezTo>
                <a:cubicBezTo>
                  <a:pt x="848" y="392"/>
                  <a:pt x="851" y="394"/>
                  <a:pt x="851" y="396"/>
                </a:cubicBezTo>
                <a:cubicBezTo>
                  <a:pt x="851" y="396"/>
                  <a:pt x="851" y="396"/>
                  <a:pt x="851" y="396"/>
                </a:cubicBezTo>
                <a:cubicBezTo>
                  <a:pt x="851" y="396"/>
                  <a:pt x="851" y="396"/>
                  <a:pt x="851" y="396"/>
                </a:cubicBezTo>
                <a:cubicBezTo>
                  <a:pt x="851" y="396"/>
                  <a:pt x="851" y="396"/>
                  <a:pt x="851" y="396"/>
                </a:cubicBezTo>
                <a:cubicBezTo>
                  <a:pt x="851" y="399"/>
                  <a:pt x="849" y="402"/>
                  <a:pt x="846" y="402"/>
                </a:cubicBezTo>
                <a:cubicBezTo>
                  <a:pt x="846" y="402"/>
                  <a:pt x="846" y="402"/>
                  <a:pt x="846" y="402"/>
                </a:cubicBezTo>
                <a:cubicBezTo>
                  <a:pt x="846" y="402"/>
                  <a:pt x="846" y="402"/>
                  <a:pt x="846" y="402"/>
                </a:cubicBezTo>
                <a:cubicBezTo>
                  <a:pt x="846" y="402"/>
                  <a:pt x="846" y="402"/>
                  <a:pt x="846" y="402"/>
                </a:cubicBezTo>
                <a:cubicBezTo>
                  <a:pt x="843" y="402"/>
                  <a:pt x="841" y="400"/>
                  <a:pt x="841" y="397"/>
                </a:cubicBezTo>
                <a:close/>
                <a:moveTo>
                  <a:pt x="8" y="374"/>
                </a:moveTo>
                <a:cubicBezTo>
                  <a:pt x="5" y="374"/>
                  <a:pt x="3" y="371"/>
                  <a:pt x="4" y="369"/>
                </a:cubicBezTo>
                <a:cubicBezTo>
                  <a:pt x="4" y="369"/>
                  <a:pt x="4" y="369"/>
                  <a:pt x="4" y="369"/>
                </a:cubicBezTo>
                <a:cubicBezTo>
                  <a:pt x="4" y="366"/>
                  <a:pt x="7" y="364"/>
                  <a:pt x="9" y="364"/>
                </a:cubicBezTo>
                <a:cubicBezTo>
                  <a:pt x="9" y="364"/>
                  <a:pt x="9" y="364"/>
                  <a:pt x="9" y="364"/>
                </a:cubicBezTo>
                <a:cubicBezTo>
                  <a:pt x="12" y="365"/>
                  <a:pt x="14" y="367"/>
                  <a:pt x="14" y="370"/>
                </a:cubicBezTo>
                <a:cubicBezTo>
                  <a:pt x="14" y="370"/>
                  <a:pt x="14" y="370"/>
                  <a:pt x="14" y="370"/>
                </a:cubicBezTo>
                <a:cubicBezTo>
                  <a:pt x="13" y="372"/>
                  <a:pt x="11" y="374"/>
                  <a:pt x="9" y="374"/>
                </a:cubicBezTo>
                <a:cubicBezTo>
                  <a:pt x="9" y="374"/>
                  <a:pt x="9" y="374"/>
                  <a:pt x="9" y="374"/>
                </a:cubicBezTo>
                <a:cubicBezTo>
                  <a:pt x="8" y="374"/>
                  <a:pt x="8" y="374"/>
                  <a:pt x="8" y="374"/>
                </a:cubicBezTo>
                <a:close/>
                <a:moveTo>
                  <a:pt x="838" y="369"/>
                </a:moveTo>
                <a:cubicBezTo>
                  <a:pt x="838" y="367"/>
                  <a:pt x="840" y="364"/>
                  <a:pt x="842" y="364"/>
                </a:cubicBezTo>
                <a:cubicBezTo>
                  <a:pt x="842" y="364"/>
                  <a:pt x="842" y="364"/>
                  <a:pt x="842" y="364"/>
                </a:cubicBezTo>
                <a:cubicBezTo>
                  <a:pt x="845" y="363"/>
                  <a:pt x="848" y="365"/>
                  <a:pt x="848" y="368"/>
                </a:cubicBezTo>
                <a:cubicBezTo>
                  <a:pt x="848" y="368"/>
                  <a:pt x="848" y="368"/>
                  <a:pt x="848" y="368"/>
                </a:cubicBezTo>
                <a:cubicBezTo>
                  <a:pt x="848" y="371"/>
                  <a:pt x="846" y="373"/>
                  <a:pt x="844" y="374"/>
                </a:cubicBezTo>
                <a:cubicBezTo>
                  <a:pt x="844" y="374"/>
                  <a:pt x="844" y="374"/>
                  <a:pt x="844" y="374"/>
                </a:cubicBezTo>
                <a:cubicBezTo>
                  <a:pt x="843" y="374"/>
                  <a:pt x="843" y="374"/>
                  <a:pt x="843" y="374"/>
                </a:cubicBezTo>
                <a:cubicBezTo>
                  <a:pt x="843" y="374"/>
                  <a:pt x="843" y="374"/>
                  <a:pt x="843" y="374"/>
                </a:cubicBezTo>
                <a:cubicBezTo>
                  <a:pt x="841" y="374"/>
                  <a:pt x="838" y="372"/>
                  <a:pt x="838" y="369"/>
                </a:cubicBezTo>
                <a:close/>
                <a:moveTo>
                  <a:pt x="12" y="346"/>
                </a:moveTo>
                <a:cubicBezTo>
                  <a:pt x="10" y="346"/>
                  <a:pt x="8" y="343"/>
                  <a:pt x="8" y="341"/>
                </a:cubicBezTo>
                <a:cubicBezTo>
                  <a:pt x="8" y="341"/>
                  <a:pt x="8" y="341"/>
                  <a:pt x="8" y="341"/>
                </a:cubicBezTo>
                <a:cubicBezTo>
                  <a:pt x="9" y="338"/>
                  <a:pt x="12" y="336"/>
                  <a:pt x="14" y="337"/>
                </a:cubicBezTo>
                <a:cubicBezTo>
                  <a:pt x="14" y="337"/>
                  <a:pt x="14" y="337"/>
                  <a:pt x="14" y="337"/>
                </a:cubicBezTo>
                <a:cubicBezTo>
                  <a:pt x="17" y="337"/>
                  <a:pt x="19" y="340"/>
                  <a:pt x="18" y="343"/>
                </a:cubicBezTo>
                <a:cubicBezTo>
                  <a:pt x="18" y="343"/>
                  <a:pt x="18" y="343"/>
                  <a:pt x="18" y="343"/>
                </a:cubicBezTo>
                <a:cubicBezTo>
                  <a:pt x="18" y="345"/>
                  <a:pt x="16" y="347"/>
                  <a:pt x="13" y="347"/>
                </a:cubicBezTo>
                <a:cubicBezTo>
                  <a:pt x="13" y="347"/>
                  <a:pt x="13" y="347"/>
                  <a:pt x="13" y="347"/>
                </a:cubicBezTo>
                <a:cubicBezTo>
                  <a:pt x="13" y="347"/>
                  <a:pt x="13" y="346"/>
                  <a:pt x="12" y="346"/>
                </a:cubicBezTo>
                <a:close/>
                <a:moveTo>
                  <a:pt x="833" y="342"/>
                </a:moveTo>
                <a:cubicBezTo>
                  <a:pt x="833" y="342"/>
                  <a:pt x="833" y="342"/>
                  <a:pt x="833" y="342"/>
                </a:cubicBezTo>
                <a:cubicBezTo>
                  <a:pt x="833" y="339"/>
                  <a:pt x="835" y="337"/>
                  <a:pt x="837" y="336"/>
                </a:cubicBezTo>
                <a:cubicBezTo>
                  <a:pt x="837" y="336"/>
                  <a:pt x="837" y="336"/>
                  <a:pt x="837" y="336"/>
                </a:cubicBezTo>
                <a:cubicBezTo>
                  <a:pt x="840" y="336"/>
                  <a:pt x="843" y="337"/>
                  <a:pt x="843" y="340"/>
                </a:cubicBezTo>
                <a:cubicBezTo>
                  <a:pt x="843" y="340"/>
                  <a:pt x="843" y="340"/>
                  <a:pt x="843" y="340"/>
                </a:cubicBezTo>
                <a:cubicBezTo>
                  <a:pt x="844" y="343"/>
                  <a:pt x="842" y="345"/>
                  <a:pt x="839" y="346"/>
                </a:cubicBezTo>
                <a:cubicBezTo>
                  <a:pt x="839" y="346"/>
                  <a:pt x="839" y="346"/>
                  <a:pt x="839" y="346"/>
                </a:cubicBezTo>
                <a:cubicBezTo>
                  <a:pt x="839" y="346"/>
                  <a:pt x="839" y="346"/>
                  <a:pt x="838" y="346"/>
                </a:cubicBezTo>
                <a:cubicBezTo>
                  <a:pt x="838" y="346"/>
                  <a:pt x="838" y="346"/>
                  <a:pt x="838" y="346"/>
                </a:cubicBezTo>
                <a:cubicBezTo>
                  <a:pt x="836" y="346"/>
                  <a:pt x="834" y="344"/>
                  <a:pt x="833" y="342"/>
                </a:cubicBezTo>
                <a:close/>
                <a:moveTo>
                  <a:pt x="18" y="319"/>
                </a:moveTo>
                <a:cubicBezTo>
                  <a:pt x="16" y="318"/>
                  <a:pt x="14" y="315"/>
                  <a:pt x="15" y="313"/>
                </a:cubicBezTo>
                <a:cubicBezTo>
                  <a:pt x="15" y="313"/>
                  <a:pt x="15" y="313"/>
                  <a:pt x="15" y="313"/>
                </a:cubicBezTo>
                <a:cubicBezTo>
                  <a:pt x="15" y="313"/>
                  <a:pt x="15" y="313"/>
                  <a:pt x="15" y="313"/>
                </a:cubicBezTo>
                <a:cubicBezTo>
                  <a:pt x="15" y="313"/>
                  <a:pt x="15" y="313"/>
                  <a:pt x="15" y="313"/>
                </a:cubicBezTo>
                <a:cubicBezTo>
                  <a:pt x="16" y="310"/>
                  <a:pt x="18" y="309"/>
                  <a:pt x="21" y="309"/>
                </a:cubicBezTo>
                <a:cubicBezTo>
                  <a:pt x="21" y="309"/>
                  <a:pt x="21" y="309"/>
                  <a:pt x="21" y="309"/>
                </a:cubicBezTo>
                <a:cubicBezTo>
                  <a:pt x="24" y="310"/>
                  <a:pt x="25" y="313"/>
                  <a:pt x="25" y="315"/>
                </a:cubicBezTo>
                <a:cubicBezTo>
                  <a:pt x="25" y="315"/>
                  <a:pt x="25" y="315"/>
                  <a:pt x="25" y="315"/>
                </a:cubicBezTo>
                <a:cubicBezTo>
                  <a:pt x="24" y="318"/>
                  <a:pt x="22" y="319"/>
                  <a:pt x="20" y="319"/>
                </a:cubicBezTo>
                <a:cubicBezTo>
                  <a:pt x="20" y="319"/>
                  <a:pt x="20" y="319"/>
                  <a:pt x="20" y="319"/>
                </a:cubicBezTo>
                <a:cubicBezTo>
                  <a:pt x="19" y="319"/>
                  <a:pt x="19" y="319"/>
                  <a:pt x="18" y="319"/>
                </a:cubicBezTo>
                <a:close/>
                <a:moveTo>
                  <a:pt x="827" y="315"/>
                </a:moveTo>
                <a:cubicBezTo>
                  <a:pt x="826" y="312"/>
                  <a:pt x="828" y="310"/>
                  <a:pt x="831" y="309"/>
                </a:cubicBezTo>
                <a:cubicBezTo>
                  <a:pt x="831" y="309"/>
                  <a:pt x="831" y="309"/>
                  <a:pt x="831" y="309"/>
                </a:cubicBezTo>
                <a:cubicBezTo>
                  <a:pt x="833" y="308"/>
                  <a:pt x="836" y="310"/>
                  <a:pt x="837" y="312"/>
                </a:cubicBezTo>
                <a:cubicBezTo>
                  <a:pt x="837" y="312"/>
                  <a:pt x="837" y="312"/>
                  <a:pt x="837" y="312"/>
                </a:cubicBezTo>
                <a:cubicBezTo>
                  <a:pt x="837" y="315"/>
                  <a:pt x="836" y="318"/>
                  <a:pt x="833" y="318"/>
                </a:cubicBezTo>
                <a:cubicBezTo>
                  <a:pt x="833" y="318"/>
                  <a:pt x="833" y="318"/>
                  <a:pt x="833" y="318"/>
                </a:cubicBezTo>
                <a:cubicBezTo>
                  <a:pt x="833" y="319"/>
                  <a:pt x="832" y="319"/>
                  <a:pt x="832" y="319"/>
                </a:cubicBezTo>
                <a:cubicBezTo>
                  <a:pt x="832" y="319"/>
                  <a:pt x="832" y="319"/>
                  <a:pt x="832" y="319"/>
                </a:cubicBezTo>
                <a:cubicBezTo>
                  <a:pt x="830" y="319"/>
                  <a:pt x="828" y="317"/>
                  <a:pt x="827" y="315"/>
                </a:cubicBezTo>
                <a:close/>
                <a:moveTo>
                  <a:pt x="26" y="292"/>
                </a:moveTo>
                <a:cubicBezTo>
                  <a:pt x="24" y="291"/>
                  <a:pt x="22" y="288"/>
                  <a:pt x="23" y="286"/>
                </a:cubicBezTo>
                <a:cubicBezTo>
                  <a:pt x="23" y="286"/>
                  <a:pt x="23" y="286"/>
                  <a:pt x="23" y="286"/>
                </a:cubicBezTo>
                <a:cubicBezTo>
                  <a:pt x="23" y="286"/>
                  <a:pt x="23" y="286"/>
                  <a:pt x="23" y="286"/>
                </a:cubicBezTo>
                <a:cubicBezTo>
                  <a:pt x="23" y="286"/>
                  <a:pt x="23" y="286"/>
                  <a:pt x="23" y="286"/>
                </a:cubicBezTo>
                <a:cubicBezTo>
                  <a:pt x="24" y="283"/>
                  <a:pt x="27" y="282"/>
                  <a:pt x="30" y="283"/>
                </a:cubicBezTo>
                <a:cubicBezTo>
                  <a:pt x="30" y="283"/>
                  <a:pt x="30" y="283"/>
                  <a:pt x="30" y="283"/>
                </a:cubicBezTo>
                <a:cubicBezTo>
                  <a:pt x="32" y="283"/>
                  <a:pt x="34" y="286"/>
                  <a:pt x="33" y="289"/>
                </a:cubicBezTo>
                <a:cubicBezTo>
                  <a:pt x="33" y="289"/>
                  <a:pt x="33" y="289"/>
                  <a:pt x="33" y="289"/>
                </a:cubicBezTo>
                <a:cubicBezTo>
                  <a:pt x="32" y="291"/>
                  <a:pt x="30" y="292"/>
                  <a:pt x="28" y="292"/>
                </a:cubicBezTo>
                <a:cubicBezTo>
                  <a:pt x="28" y="292"/>
                  <a:pt x="28" y="292"/>
                  <a:pt x="28" y="292"/>
                </a:cubicBezTo>
                <a:cubicBezTo>
                  <a:pt x="28" y="292"/>
                  <a:pt x="27" y="292"/>
                  <a:pt x="26" y="292"/>
                </a:cubicBezTo>
                <a:close/>
                <a:moveTo>
                  <a:pt x="819" y="288"/>
                </a:moveTo>
                <a:cubicBezTo>
                  <a:pt x="819" y="288"/>
                  <a:pt x="819" y="288"/>
                  <a:pt x="819" y="288"/>
                </a:cubicBezTo>
                <a:cubicBezTo>
                  <a:pt x="818" y="286"/>
                  <a:pt x="819" y="283"/>
                  <a:pt x="822" y="282"/>
                </a:cubicBezTo>
                <a:cubicBezTo>
                  <a:pt x="822" y="282"/>
                  <a:pt x="822" y="282"/>
                  <a:pt x="822" y="282"/>
                </a:cubicBezTo>
                <a:cubicBezTo>
                  <a:pt x="824" y="281"/>
                  <a:pt x="827" y="283"/>
                  <a:pt x="828" y="285"/>
                </a:cubicBezTo>
                <a:cubicBezTo>
                  <a:pt x="828" y="285"/>
                  <a:pt x="828" y="285"/>
                  <a:pt x="828" y="285"/>
                </a:cubicBezTo>
                <a:cubicBezTo>
                  <a:pt x="828" y="285"/>
                  <a:pt x="828" y="285"/>
                  <a:pt x="828" y="285"/>
                </a:cubicBezTo>
                <a:cubicBezTo>
                  <a:pt x="828" y="285"/>
                  <a:pt x="828" y="285"/>
                  <a:pt x="828" y="285"/>
                </a:cubicBezTo>
                <a:cubicBezTo>
                  <a:pt x="829" y="288"/>
                  <a:pt x="828" y="291"/>
                  <a:pt x="825" y="292"/>
                </a:cubicBezTo>
                <a:cubicBezTo>
                  <a:pt x="825" y="292"/>
                  <a:pt x="825" y="292"/>
                  <a:pt x="825" y="292"/>
                </a:cubicBezTo>
                <a:cubicBezTo>
                  <a:pt x="825" y="292"/>
                  <a:pt x="824" y="292"/>
                  <a:pt x="823" y="292"/>
                </a:cubicBezTo>
                <a:cubicBezTo>
                  <a:pt x="823" y="292"/>
                  <a:pt x="823" y="292"/>
                  <a:pt x="823" y="292"/>
                </a:cubicBezTo>
                <a:cubicBezTo>
                  <a:pt x="821" y="292"/>
                  <a:pt x="819" y="291"/>
                  <a:pt x="819" y="288"/>
                </a:cubicBezTo>
                <a:close/>
                <a:moveTo>
                  <a:pt x="36" y="266"/>
                </a:moveTo>
                <a:cubicBezTo>
                  <a:pt x="34" y="265"/>
                  <a:pt x="33" y="262"/>
                  <a:pt x="34" y="259"/>
                </a:cubicBezTo>
                <a:cubicBezTo>
                  <a:pt x="34" y="259"/>
                  <a:pt x="34" y="259"/>
                  <a:pt x="34" y="259"/>
                </a:cubicBezTo>
                <a:cubicBezTo>
                  <a:pt x="34" y="259"/>
                  <a:pt x="34" y="259"/>
                  <a:pt x="34" y="259"/>
                </a:cubicBezTo>
                <a:cubicBezTo>
                  <a:pt x="34" y="259"/>
                  <a:pt x="34" y="259"/>
                  <a:pt x="34" y="259"/>
                </a:cubicBezTo>
                <a:cubicBezTo>
                  <a:pt x="35" y="257"/>
                  <a:pt x="38" y="255"/>
                  <a:pt x="40" y="256"/>
                </a:cubicBezTo>
                <a:cubicBezTo>
                  <a:pt x="40" y="256"/>
                  <a:pt x="40" y="256"/>
                  <a:pt x="40" y="256"/>
                </a:cubicBezTo>
                <a:cubicBezTo>
                  <a:pt x="43" y="257"/>
                  <a:pt x="44" y="260"/>
                  <a:pt x="43" y="263"/>
                </a:cubicBezTo>
                <a:cubicBezTo>
                  <a:pt x="43" y="263"/>
                  <a:pt x="43" y="263"/>
                  <a:pt x="43" y="263"/>
                </a:cubicBezTo>
                <a:cubicBezTo>
                  <a:pt x="42" y="265"/>
                  <a:pt x="40" y="266"/>
                  <a:pt x="38" y="266"/>
                </a:cubicBezTo>
                <a:cubicBezTo>
                  <a:pt x="38" y="266"/>
                  <a:pt x="38" y="266"/>
                  <a:pt x="38" y="266"/>
                </a:cubicBezTo>
                <a:cubicBezTo>
                  <a:pt x="38" y="266"/>
                  <a:pt x="37" y="266"/>
                  <a:pt x="36" y="266"/>
                </a:cubicBezTo>
                <a:close/>
                <a:moveTo>
                  <a:pt x="809" y="263"/>
                </a:moveTo>
                <a:cubicBezTo>
                  <a:pt x="808" y="260"/>
                  <a:pt x="809" y="257"/>
                  <a:pt x="811" y="256"/>
                </a:cubicBezTo>
                <a:cubicBezTo>
                  <a:pt x="811" y="256"/>
                  <a:pt x="811" y="256"/>
                  <a:pt x="811" y="256"/>
                </a:cubicBezTo>
                <a:cubicBezTo>
                  <a:pt x="814" y="255"/>
                  <a:pt x="817" y="256"/>
                  <a:pt x="818" y="259"/>
                </a:cubicBezTo>
                <a:cubicBezTo>
                  <a:pt x="818" y="259"/>
                  <a:pt x="818" y="259"/>
                  <a:pt x="818" y="259"/>
                </a:cubicBezTo>
                <a:cubicBezTo>
                  <a:pt x="818" y="259"/>
                  <a:pt x="818" y="259"/>
                  <a:pt x="818" y="259"/>
                </a:cubicBezTo>
                <a:cubicBezTo>
                  <a:pt x="818" y="259"/>
                  <a:pt x="818" y="259"/>
                  <a:pt x="818" y="259"/>
                </a:cubicBezTo>
                <a:cubicBezTo>
                  <a:pt x="819" y="261"/>
                  <a:pt x="818" y="264"/>
                  <a:pt x="815" y="265"/>
                </a:cubicBezTo>
                <a:cubicBezTo>
                  <a:pt x="815" y="265"/>
                  <a:pt x="815" y="265"/>
                  <a:pt x="815" y="265"/>
                </a:cubicBezTo>
                <a:cubicBezTo>
                  <a:pt x="815" y="265"/>
                  <a:pt x="814" y="266"/>
                  <a:pt x="813" y="266"/>
                </a:cubicBezTo>
                <a:cubicBezTo>
                  <a:pt x="813" y="266"/>
                  <a:pt x="813" y="266"/>
                  <a:pt x="813" y="266"/>
                </a:cubicBezTo>
                <a:cubicBezTo>
                  <a:pt x="811" y="266"/>
                  <a:pt x="810" y="264"/>
                  <a:pt x="809" y="263"/>
                </a:cubicBezTo>
                <a:close/>
                <a:moveTo>
                  <a:pt x="48" y="240"/>
                </a:moveTo>
                <a:cubicBezTo>
                  <a:pt x="45" y="239"/>
                  <a:pt x="44" y="236"/>
                  <a:pt x="46" y="233"/>
                </a:cubicBezTo>
                <a:cubicBezTo>
                  <a:pt x="46" y="233"/>
                  <a:pt x="46" y="233"/>
                  <a:pt x="46" y="233"/>
                </a:cubicBezTo>
                <a:cubicBezTo>
                  <a:pt x="47" y="231"/>
                  <a:pt x="50" y="230"/>
                  <a:pt x="52" y="231"/>
                </a:cubicBezTo>
                <a:cubicBezTo>
                  <a:pt x="52" y="231"/>
                  <a:pt x="52" y="231"/>
                  <a:pt x="52" y="231"/>
                </a:cubicBezTo>
                <a:cubicBezTo>
                  <a:pt x="55" y="232"/>
                  <a:pt x="56" y="235"/>
                  <a:pt x="55" y="238"/>
                </a:cubicBezTo>
                <a:cubicBezTo>
                  <a:pt x="55" y="238"/>
                  <a:pt x="55" y="238"/>
                  <a:pt x="55" y="238"/>
                </a:cubicBezTo>
                <a:cubicBezTo>
                  <a:pt x="54" y="239"/>
                  <a:pt x="52" y="240"/>
                  <a:pt x="50" y="240"/>
                </a:cubicBezTo>
                <a:cubicBezTo>
                  <a:pt x="50" y="240"/>
                  <a:pt x="50" y="240"/>
                  <a:pt x="50" y="240"/>
                </a:cubicBezTo>
                <a:cubicBezTo>
                  <a:pt x="49" y="240"/>
                  <a:pt x="49" y="240"/>
                  <a:pt x="48" y="240"/>
                </a:cubicBezTo>
                <a:close/>
                <a:moveTo>
                  <a:pt x="797" y="237"/>
                </a:moveTo>
                <a:cubicBezTo>
                  <a:pt x="797" y="237"/>
                  <a:pt x="797" y="237"/>
                  <a:pt x="797" y="237"/>
                </a:cubicBezTo>
                <a:cubicBezTo>
                  <a:pt x="796" y="235"/>
                  <a:pt x="797" y="232"/>
                  <a:pt x="799" y="231"/>
                </a:cubicBezTo>
                <a:cubicBezTo>
                  <a:pt x="799" y="231"/>
                  <a:pt x="799" y="231"/>
                  <a:pt x="799" y="231"/>
                </a:cubicBezTo>
                <a:cubicBezTo>
                  <a:pt x="802" y="229"/>
                  <a:pt x="805" y="230"/>
                  <a:pt x="806" y="233"/>
                </a:cubicBezTo>
                <a:cubicBezTo>
                  <a:pt x="806" y="233"/>
                  <a:pt x="806" y="233"/>
                  <a:pt x="806" y="233"/>
                </a:cubicBezTo>
                <a:cubicBezTo>
                  <a:pt x="807" y="235"/>
                  <a:pt x="806" y="238"/>
                  <a:pt x="804" y="240"/>
                </a:cubicBezTo>
                <a:cubicBezTo>
                  <a:pt x="804" y="240"/>
                  <a:pt x="804" y="240"/>
                  <a:pt x="804" y="240"/>
                </a:cubicBezTo>
                <a:cubicBezTo>
                  <a:pt x="803" y="240"/>
                  <a:pt x="802" y="240"/>
                  <a:pt x="802" y="240"/>
                </a:cubicBezTo>
                <a:cubicBezTo>
                  <a:pt x="802" y="240"/>
                  <a:pt x="802" y="240"/>
                  <a:pt x="802" y="240"/>
                </a:cubicBezTo>
                <a:cubicBezTo>
                  <a:pt x="800" y="240"/>
                  <a:pt x="798" y="239"/>
                  <a:pt x="797" y="237"/>
                </a:cubicBezTo>
                <a:close/>
                <a:moveTo>
                  <a:pt x="61" y="215"/>
                </a:moveTo>
                <a:cubicBezTo>
                  <a:pt x="59" y="214"/>
                  <a:pt x="58" y="211"/>
                  <a:pt x="59" y="208"/>
                </a:cubicBezTo>
                <a:cubicBezTo>
                  <a:pt x="59" y="208"/>
                  <a:pt x="59" y="208"/>
                  <a:pt x="59" y="208"/>
                </a:cubicBezTo>
                <a:cubicBezTo>
                  <a:pt x="61" y="206"/>
                  <a:pt x="64" y="205"/>
                  <a:pt x="66" y="206"/>
                </a:cubicBezTo>
                <a:cubicBezTo>
                  <a:pt x="66" y="206"/>
                  <a:pt x="66" y="206"/>
                  <a:pt x="66" y="206"/>
                </a:cubicBezTo>
                <a:cubicBezTo>
                  <a:pt x="69" y="208"/>
                  <a:pt x="69" y="211"/>
                  <a:pt x="68" y="213"/>
                </a:cubicBezTo>
                <a:cubicBezTo>
                  <a:pt x="68" y="213"/>
                  <a:pt x="68" y="213"/>
                  <a:pt x="68" y="213"/>
                </a:cubicBezTo>
                <a:cubicBezTo>
                  <a:pt x="67" y="215"/>
                  <a:pt x="65" y="216"/>
                  <a:pt x="64" y="216"/>
                </a:cubicBezTo>
                <a:cubicBezTo>
                  <a:pt x="64" y="216"/>
                  <a:pt x="64" y="216"/>
                  <a:pt x="64" y="216"/>
                </a:cubicBezTo>
                <a:cubicBezTo>
                  <a:pt x="63" y="216"/>
                  <a:pt x="62" y="216"/>
                  <a:pt x="61" y="215"/>
                </a:cubicBezTo>
                <a:close/>
                <a:moveTo>
                  <a:pt x="784" y="213"/>
                </a:moveTo>
                <a:cubicBezTo>
                  <a:pt x="782" y="211"/>
                  <a:pt x="783" y="208"/>
                  <a:pt x="785" y="206"/>
                </a:cubicBezTo>
                <a:cubicBezTo>
                  <a:pt x="785" y="206"/>
                  <a:pt x="785" y="206"/>
                  <a:pt x="785" y="206"/>
                </a:cubicBezTo>
                <a:cubicBezTo>
                  <a:pt x="788" y="205"/>
                  <a:pt x="791" y="206"/>
                  <a:pt x="792" y="208"/>
                </a:cubicBezTo>
                <a:cubicBezTo>
                  <a:pt x="792" y="208"/>
                  <a:pt x="792" y="208"/>
                  <a:pt x="792" y="208"/>
                </a:cubicBezTo>
                <a:cubicBezTo>
                  <a:pt x="794" y="210"/>
                  <a:pt x="793" y="213"/>
                  <a:pt x="791" y="215"/>
                </a:cubicBezTo>
                <a:cubicBezTo>
                  <a:pt x="791" y="215"/>
                  <a:pt x="791" y="215"/>
                  <a:pt x="791" y="215"/>
                </a:cubicBezTo>
                <a:cubicBezTo>
                  <a:pt x="790" y="215"/>
                  <a:pt x="789" y="216"/>
                  <a:pt x="788" y="216"/>
                </a:cubicBezTo>
                <a:cubicBezTo>
                  <a:pt x="788" y="216"/>
                  <a:pt x="788" y="216"/>
                  <a:pt x="788" y="216"/>
                </a:cubicBezTo>
                <a:cubicBezTo>
                  <a:pt x="786" y="216"/>
                  <a:pt x="785" y="215"/>
                  <a:pt x="784" y="213"/>
                </a:cubicBezTo>
                <a:close/>
                <a:moveTo>
                  <a:pt x="76" y="191"/>
                </a:moveTo>
                <a:cubicBezTo>
                  <a:pt x="74" y="190"/>
                  <a:pt x="73" y="187"/>
                  <a:pt x="75" y="184"/>
                </a:cubicBezTo>
                <a:cubicBezTo>
                  <a:pt x="75" y="184"/>
                  <a:pt x="75" y="184"/>
                  <a:pt x="75" y="184"/>
                </a:cubicBezTo>
                <a:cubicBezTo>
                  <a:pt x="75" y="184"/>
                  <a:pt x="75" y="184"/>
                  <a:pt x="75" y="184"/>
                </a:cubicBezTo>
                <a:cubicBezTo>
                  <a:pt x="75" y="184"/>
                  <a:pt x="75" y="184"/>
                  <a:pt x="75" y="184"/>
                </a:cubicBezTo>
                <a:cubicBezTo>
                  <a:pt x="76" y="182"/>
                  <a:pt x="79" y="181"/>
                  <a:pt x="82" y="183"/>
                </a:cubicBezTo>
                <a:cubicBezTo>
                  <a:pt x="82" y="183"/>
                  <a:pt x="82" y="183"/>
                  <a:pt x="82" y="183"/>
                </a:cubicBezTo>
                <a:cubicBezTo>
                  <a:pt x="84" y="185"/>
                  <a:pt x="84" y="188"/>
                  <a:pt x="83" y="190"/>
                </a:cubicBezTo>
                <a:cubicBezTo>
                  <a:pt x="83" y="190"/>
                  <a:pt x="83" y="190"/>
                  <a:pt x="83" y="190"/>
                </a:cubicBezTo>
                <a:cubicBezTo>
                  <a:pt x="82" y="191"/>
                  <a:pt x="80" y="192"/>
                  <a:pt x="79" y="192"/>
                </a:cubicBezTo>
                <a:cubicBezTo>
                  <a:pt x="79" y="192"/>
                  <a:pt x="79" y="192"/>
                  <a:pt x="79" y="192"/>
                </a:cubicBezTo>
                <a:cubicBezTo>
                  <a:pt x="78" y="192"/>
                  <a:pt x="77" y="192"/>
                  <a:pt x="76" y="191"/>
                </a:cubicBezTo>
                <a:close/>
                <a:moveTo>
                  <a:pt x="769" y="190"/>
                </a:moveTo>
                <a:cubicBezTo>
                  <a:pt x="767" y="187"/>
                  <a:pt x="768" y="184"/>
                  <a:pt x="770" y="183"/>
                </a:cubicBezTo>
                <a:cubicBezTo>
                  <a:pt x="770" y="183"/>
                  <a:pt x="770" y="183"/>
                  <a:pt x="770" y="183"/>
                </a:cubicBezTo>
                <a:cubicBezTo>
                  <a:pt x="772" y="181"/>
                  <a:pt x="775" y="182"/>
                  <a:pt x="777" y="184"/>
                </a:cubicBezTo>
                <a:cubicBezTo>
                  <a:pt x="777" y="184"/>
                  <a:pt x="777" y="184"/>
                  <a:pt x="777" y="184"/>
                </a:cubicBezTo>
                <a:cubicBezTo>
                  <a:pt x="778" y="186"/>
                  <a:pt x="778" y="189"/>
                  <a:pt x="776" y="191"/>
                </a:cubicBezTo>
                <a:cubicBezTo>
                  <a:pt x="776" y="191"/>
                  <a:pt x="776" y="191"/>
                  <a:pt x="776" y="191"/>
                </a:cubicBezTo>
                <a:cubicBezTo>
                  <a:pt x="775" y="192"/>
                  <a:pt x="774" y="192"/>
                  <a:pt x="773" y="192"/>
                </a:cubicBezTo>
                <a:cubicBezTo>
                  <a:pt x="773" y="192"/>
                  <a:pt x="773" y="192"/>
                  <a:pt x="773" y="192"/>
                </a:cubicBezTo>
                <a:cubicBezTo>
                  <a:pt x="771" y="192"/>
                  <a:pt x="770" y="191"/>
                  <a:pt x="769" y="190"/>
                </a:cubicBezTo>
                <a:close/>
                <a:moveTo>
                  <a:pt x="92" y="168"/>
                </a:moveTo>
                <a:cubicBezTo>
                  <a:pt x="90" y="167"/>
                  <a:pt x="90" y="164"/>
                  <a:pt x="92" y="161"/>
                </a:cubicBezTo>
                <a:cubicBezTo>
                  <a:pt x="92" y="161"/>
                  <a:pt x="92" y="161"/>
                  <a:pt x="92" y="161"/>
                </a:cubicBezTo>
                <a:cubicBezTo>
                  <a:pt x="93" y="159"/>
                  <a:pt x="96" y="159"/>
                  <a:pt x="99" y="161"/>
                </a:cubicBezTo>
                <a:cubicBezTo>
                  <a:pt x="99" y="161"/>
                  <a:pt x="99" y="161"/>
                  <a:pt x="99" y="161"/>
                </a:cubicBezTo>
                <a:cubicBezTo>
                  <a:pt x="101" y="162"/>
                  <a:pt x="101" y="165"/>
                  <a:pt x="99" y="168"/>
                </a:cubicBezTo>
                <a:cubicBezTo>
                  <a:pt x="99" y="168"/>
                  <a:pt x="99" y="168"/>
                  <a:pt x="99" y="168"/>
                </a:cubicBezTo>
                <a:cubicBezTo>
                  <a:pt x="98" y="169"/>
                  <a:pt x="97" y="169"/>
                  <a:pt x="95" y="169"/>
                </a:cubicBezTo>
                <a:cubicBezTo>
                  <a:pt x="95" y="169"/>
                  <a:pt x="95" y="169"/>
                  <a:pt x="95" y="169"/>
                </a:cubicBezTo>
                <a:cubicBezTo>
                  <a:pt x="94" y="169"/>
                  <a:pt x="93" y="169"/>
                  <a:pt x="92" y="168"/>
                </a:cubicBezTo>
                <a:close/>
                <a:moveTo>
                  <a:pt x="752" y="167"/>
                </a:moveTo>
                <a:cubicBezTo>
                  <a:pt x="752" y="167"/>
                  <a:pt x="752" y="167"/>
                  <a:pt x="752" y="167"/>
                </a:cubicBezTo>
                <a:cubicBezTo>
                  <a:pt x="750" y="165"/>
                  <a:pt x="751" y="162"/>
                  <a:pt x="753" y="160"/>
                </a:cubicBezTo>
                <a:cubicBezTo>
                  <a:pt x="753" y="160"/>
                  <a:pt x="753" y="160"/>
                  <a:pt x="753" y="160"/>
                </a:cubicBezTo>
                <a:cubicBezTo>
                  <a:pt x="755" y="159"/>
                  <a:pt x="758" y="159"/>
                  <a:pt x="760" y="161"/>
                </a:cubicBezTo>
                <a:cubicBezTo>
                  <a:pt x="760" y="161"/>
                  <a:pt x="760" y="161"/>
                  <a:pt x="760" y="161"/>
                </a:cubicBezTo>
                <a:cubicBezTo>
                  <a:pt x="760" y="161"/>
                  <a:pt x="760" y="161"/>
                  <a:pt x="760" y="161"/>
                </a:cubicBezTo>
                <a:cubicBezTo>
                  <a:pt x="760" y="161"/>
                  <a:pt x="760" y="161"/>
                  <a:pt x="760" y="161"/>
                </a:cubicBezTo>
                <a:cubicBezTo>
                  <a:pt x="762" y="163"/>
                  <a:pt x="761" y="166"/>
                  <a:pt x="759" y="168"/>
                </a:cubicBezTo>
                <a:cubicBezTo>
                  <a:pt x="759" y="168"/>
                  <a:pt x="759" y="168"/>
                  <a:pt x="759" y="168"/>
                </a:cubicBezTo>
                <a:cubicBezTo>
                  <a:pt x="758" y="169"/>
                  <a:pt x="757" y="169"/>
                  <a:pt x="756" y="169"/>
                </a:cubicBezTo>
                <a:cubicBezTo>
                  <a:pt x="756" y="169"/>
                  <a:pt x="756" y="169"/>
                  <a:pt x="756" y="169"/>
                </a:cubicBezTo>
                <a:cubicBezTo>
                  <a:pt x="755" y="169"/>
                  <a:pt x="753" y="169"/>
                  <a:pt x="752" y="167"/>
                </a:cubicBezTo>
                <a:close/>
                <a:moveTo>
                  <a:pt x="110" y="147"/>
                </a:moveTo>
                <a:cubicBezTo>
                  <a:pt x="108" y="145"/>
                  <a:pt x="108" y="142"/>
                  <a:pt x="110" y="140"/>
                </a:cubicBezTo>
                <a:cubicBezTo>
                  <a:pt x="110" y="140"/>
                  <a:pt x="110" y="140"/>
                  <a:pt x="110" y="140"/>
                </a:cubicBezTo>
                <a:cubicBezTo>
                  <a:pt x="112" y="138"/>
                  <a:pt x="115" y="137"/>
                  <a:pt x="117" y="139"/>
                </a:cubicBezTo>
                <a:cubicBezTo>
                  <a:pt x="117" y="139"/>
                  <a:pt x="117" y="139"/>
                  <a:pt x="117" y="139"/>
                </a:cubicBezTo>
                <a:cubicBezTo>
                  <a:pt x="119" y="141"/>
                  <a:pt x="119" y="144"/>
                  <a:pt x="117" y="146"/>
                </a:cubicBezTo>
                <a:cubicBezTo>
                  <a:pt x="117" y="146"/>
                  <a:pt x="117" y="146"/>
                  <a:pt x="117" y="146"/>
                </a:cubicBezTo>
                <a:cubicBezTo>
                  <a:pt x="116" y="147"/>
                  <a:pt x="115" y="148"/>
                  <a:pt x="114" y="148"/>
                </a:cubicBezTo>
                <a:cubicBezTo>
                  <a:pt x="114" y="148"/>
                  <a:pt x="114" y="148"/>
                  <a:pt x="114" y="148"/>
                </a:cubicBezTo>
                <a:cubicBezTo>
                  <a:pt x="112" y="148"/>
                  <a:pt x="111" y="148"/>
                  <a:pt x="110" y="147"/>
                </a:cubicBezTo>
                <a:close/>
                <a:moveTo>
                  <a:pt x="734" y="146"/>
                </a:moveTo>
                <a:cubicBezTo>
                  <a:pt x="732" y="144"/>
                  <a:pt x="732" y="141"/>
                  <a:pt x="735" y="139"/>
                </a:cubicBezTo>
                <a:cubicBezTo>
                  <a:pt x="735" y="139"/>
                  <a:pt x="735" y="139"/>
                  <a:pt x="735" y="139"/>
                </a:cubicBezTo>
                <a:cubicBezTo>
                  <a:pt x="737" y="137"/>
                  <a:pt x="740" y="137"/>
                  <a:pt x="742" y="139"/>
                </a:cubicBezTo>
                <a:cubicBezTo>
                  <a:pt x="742" y="139"/>
                  <a:pt x="742" y="139"/>
                  <a:pt x="742" y="139"/>
                </a:cubicBezTo>
                <a:cubicBezTo>
                  <a:pt x="743" y="141"/>
                  <a:pt x="743" y="145"/>
                  <a:pt x="741" y="147"/>
                </a:cubicBezTo>
                <a:cubicBezTo>
                  <a:pt x="741" y="147"/>
                  <a:pt x="741" y="147"/>
                  <a:pt x="741" y="147"/>
                </a:cubicBezTo>
                <a:cubicBezTo>
                  <a:pt x="740" y="147"/>
                  <a:pt x="739" y="148"/>
                  <a:pt x="738" y="148"/>
                </a:cubicBezTo>
                <a:cubicBezTo>
                  <a:pt x="738" y="148"/>
                  <a:pt x="738" y="148"/>
                  <a:pt x="738" y="148"/>
                </a:cubicBezTo>
                <a:cubicBezTo>
                  <a:pt x="737" y="148"/>
                  <a:pt x="735" y="147"/>
                  <a:pt x="734" y="146"/>
                </a:cubicBezTo>
                <a:close/>
                <a:moveTo>
                  <a:pt x="130" y="126"/>
                </a:moveTo>
                <a:cubicBezTo>
                  <a:pt x="128" y="124"/>
                  <a:pt x="128" y="121"/>
                  <a:pt x="130" y="119"/>
                </a:cubicBezTo>
                <a:cubicBezTo>
                  <a:pt x="130" y="119"/>
                  <a:pt x="130" y="119"/>
                  <a:pt x="130" y="119"/>
                </a:cubicBezTo>
                <a:cubicBezTo>
                  <a:pt x="132" y="117"/>
                  <a:pt x="135" y="117"/>
                  <a:pt x="137" y="119"/>
                </a:cubicBezTo>
                <a:cubicBezTo>
                  <a:pt x="137" y="119"/>
                  <a:pt x="137" y="119"/>
                  <a:pt x="137" y="119"/>
                </a:cubicBezTo>
                <a:cubicBezTo>
                  <a:pt x="139" y="121"/>
                  <a:pt x="139" y="124"/>
                  <a:pt x="137" y="126"/>
                </a:cubicBezTo>
                <a:cubicBezTo>
                  <a:pt x="137" y="126"/>
                  <a:pt x="137" y="126"/>
                  <a:pt x="137" y="126"/>
                </a:cubicBezTo>
                <a:cubicBezTo>
                  <a:pt x="136" y="127"/>
                  <a:pt x="134" y="128"/>
                  <a:pt x="133" y="128"/>
                </a:cubicBezTo>
                <a:cubicBezTo>
                  <a:pt x="133" y="128"/>
                  <a:pt x="133" y="128"/>
                  <a:pt x="133" y="128"/>
                </a:cubicBezTo>
                <a:cubicBezTo>
                  <a:pt x="132" y="128"/>
                  <a:pt x="131" y="127"/>
                  <a:pt x="130" y="126"/>
                </a:cubicBezTo>
                <a:close/>
                <a:moveTo>
                  <a:pt x="715" y="126"/>
                </a:moveTo>
                <a:cubicBezTo>
                  <a:pt x="713" y="124"/>
                  <a:pt x="713" y="121"/>
                  <a:pt x="715" y="119"/>
                </a:cubicBezTo>
                <a:cubicBezTo>
                  <a:pt x="715" y="119"/>
                  <a:pt x="715" y="119"/>
                  <a:pt x="715" y="119"/>
                </a:cubicBezTo>
                <a:cubicBezTo>
                  <a:pt x="717" y="117"/>
                  <a:pt x="720" y="117"/>
                  <a:pt x="722" y="119"/>
                </a:cubicBezTo>
                <a:cubicBezTo>
                  <a:pt x="722" y="119"/>
                  <a:pt x="722" y="119"/>
                  <a:pt x="722" y="119"/>
                </a:cubicBezTo>
                <a:cubicBezTo>
                  <a:pt x="724" y="121"/>
                  <a:pt x="724" y="124"/>
                  <a:pt x="722" y="126"/>
                </a:cubicBezTo>
                <a:cubicBezTo>
                  <a:pt x="722" y="126"/>
                  <a:pt x="722" y="126"/>
                  <a:pt x="722" y="126"/>
                </a:cubicBezTo>
                <a:cubicBezTo>
                  <a:pt x="721" y="127"/>
                  <a:pt x="720" y="128"/>
                  <a:pt x="718" y="128"/>
                </a:cubicBezTo>
                <a:cubicBezTo>
                  <a:pt x="718" y="128"/>
                  <a:pt x="718" y="128"/>
                  <a:pt x="718" y="128"/>
                </a:cubicBezTo>
                <a:cubicBezTo>
                  <a:pt x="717" y="128"/>
                  <a:pt x="716" y="127"/>
                  <a:pt x="715" y="126"/>
                </a:cubicBezTo>
                <a:close/>
                <a:moveTo>
                  <a:pt x="150" y="107"/>
                </a:moveTo>
                <a:cubicBezTo>
                  <a:pt x="148" y="105"/>
                  <a:pt x="149" y="102"/>
                  <a:pt x="151" y="100"/>
                </a:cubicBezTo>
                <a:cubicBezTo>
                  <a:pt x="151" y="100"/>
                  <a:pt x="151" y="100"/>
                  <a:pt x="151" y="100"/>
                </a:cubicBezTo>
                <a:cubicBezTo>
                  <a:pt x="153" y="98"/>
                  <a:pt x="156" y="99"/>
                  <a:pt x="158" y="101"/>
                </a:cubicBezTo>
                <a:cubicBezTo>
                  <a:pt x="158" y="101"/>
                  <a:pt x="158" y="101"/>
                  <a:pt x="158" y="101"/>
                </a:cubicBezTo>
                <a:cubicBezTo>
                  <a:pt x="160" y="103"/>
                  <a:pt x="159" y="106"/>
                  <a:pt x="157" y="108"/>
                </a:cubicBezTo>
                <a:cubicBezTo>
                  <a:pt x="157" y="108"/>
                  <a:pt x="157" y="108"/>
                  <a:pt x="157" y="108"/>
                </a:cubicBezTo>
                <a:cubicBezTo>
                  <a:pt x="156" y="108"/>
                  <a:pt x="155" y="109"/>
                  <a:pt x="154" y="109"/>
                </a:cubicBezTo>
                <a:cubicBezTo>
                  <a:pt x="154" y="109"/>
                  <a:pt x="154" y="109"/>
                  <a:pt x="154" y="109"/>
                </a:cubicBezTo>
                <a:cubicBezTo>
                  <a:pt x="153" y="109"/>
                  <a:pt x="151" y="108"/>
                  <a:pt x="150" y="107"/>
                </a:cubicBezTo>
                <a:close/>
                <a:moveTo>
                  <a:pt x="694" y="108"/>
                </a:moveTo>
                <a:cubicBezTo>
                  <a:pt x="692" y="106"/>
                  <a:pt x="692" y="103"/>
                  <a:pt x="694" y="101"/>
                </a:cubicBezTo>
                <a:cubicBezTo>
                  <a:pt x="694" y="101"/>
                  <a:pt x="694" y="101"/>
                  <a:pt x="694" y="101"/>
                </a:cubicBezTo>
                <a:cubicBezTo>
                  <a:pt x="695" y="98"/>
                  <a:pt x="699" y="98"/>
                  <a:pt x="701" y="100"/>
                </a:cubicBezTo>
                <a:cubicBezTo>
                  <a:pt x="701" y="100"/>
                  <a:pt x="701" y="100"/>
                  <a:pt x="701" y="100"/>
                </a:cubicBezTo>
                <a:cubicBezTo>
                  <a:pt x="703" y="102"/>
                  <a:pt x="703" y="105"/>
                  <a:pt x="701" y="107"/>
                </a:cubicBezTo>
                <a:cubicBezTo>
                  <a:pt x="701" y="107"/>
                  <a:pt x="701" y="107"/>
                  <a:pt x="701" y="107"/>
                </a:cubicBezTo>
                <a:cubicBezTo>
                  <a:pt x="700" y="108"/>
                  <a:pt x="699" y="109"/>
                  <a:pt x="697" y="109"/>
                </a:cubicBezTo>
                <a:cubicBezTo>
                  <a:pt x="697" y="109"/>
                  <a:pt x="697" y="109"/>
                  <a:pt x="697" y="109"/>
                </a:cubicBezTo>
                <a:cubicBezTo>
                  <a:pt x="696" y="109"/>
                  <a:pt x="695" y="108"/>
                  <a:pt x="694" y="108"/>
                </a:cubicBezTo>
                <a:close/>
                <a:moveTo>
                  <a:pt x="172" y="89"/>
                </a:moveTo>
                <a:cubicBezTo>
                  <a:pt x="170" y="87"/>
                  <a:pt x="171" y="84"/>
                  <a:pt x="173" y="82"/>
                </a:cubicBezTo>
                <a:cubicBezTo>
                  <a:pt x="173" y="82"/>
                  <a:pt x="173" y="82"/>
                  <a:pt x="173" y="82"/>
                </a:cubicBezTo>
                <a:cubicBezTo>
                  <a:pt x="175" y="81"/>
                  <a:pt x="179" y="81"/>
                  <a:pt x="180" y="83"/>
                </a:cubicBezTo>
                <a:cubicBezTo>
                  <a:pt x="180" y="83"/>
                  <a:pt x="180" y="83"/>
                  <a:pt x="180" y="83"/>
                </a:cubicBezTo>
                <a:cubicBezTo>
                  <a:pt x="182" y="86"/>
                  <a:pt x="181" y="89"/>
                  <a:pt x="179" y="90"/>
                </a:cubicBezTo>
                <a:cubicBezTo>
                  <a:pt x="179" y="90"/>
                  <a:pt x="179" y="90"/>
                  <a:pt x="179" y="90"/>
                </a:cubicBezTo>
                <a:cubicBezTo>
                  <a:pt x="178" y="91"/>
                  <a:pt x="177" y="91"/>
                  <a:pt x="176" y="91"/>
                </a:cubicBezTo>
                <a:cubicBezTo>
                  <a:pt x="176" y="91"/>
                  <a:pt x="176" y="91"/>
                  <a:pt x="176" y="91"/>
                </a:cubicBezTo>
                <a:cubicBezTo>
                  <a:pt x="175" y="91"/>
                  <a:pt x="173" y="91"/>
                  <a:pt x="172" y="89"/>
                </a:cubicBezTo>
                <a:close/>
                <a:moveTo>
                  <a:pt x="672" y="90"/>
                </a:moveTo>
                <a:cubicBezTo>
                  <a:pt x="670" y="89"/>
                  <a:pt x="670" y="86"/>
                  <a:pt x="671" y="83"/>
                </a:cubicBezTo>
                <a:cubicBezTo>
                  <a:pt x="671" y="83"/>
                  <a:pt x="671" y="83"/>
                  <a:pt x="671" y="83"/>
                </a:cubicBezTo>
                <a:cubicBezTo>
                  <a:pt x="673" y="81"/>
                  <a:pt x="676" y="81"/>
                  <a:pt x="678" y="82"/>
                </a:cubicBezTo>
                <a:cubicBezTo>
                  <a:pt x="678" y="82"/>
                  <a:pt x="678" y="82"/>
                  <a:pt x="678" y="82"/>
                </a:cubicBezTo>
                <a:cubicBezTo>
                  <a:pt x="681" y="84"/>
                  <a:pt x="681" y="87"/>
                  <a:pt x="679" y="89"/>
                </a:cubicBezTo>
                <a:cubicBezTo>
                  <a:pt x="679" y="89"/>
                  <a:pt x="679" y="89"/>
                  <a:pt x="679" y="89"/>
                </a:cubicBezTo>
                <a:cubicBezTo>
                  <a:pt x="678" y="91"/>
                  <a:pt x="677" y="91"/>
                  <a:pt x="675" y="91"/>
                </a:cubicBezTo>
                <a:cubicBezTo>
                  <a:pt x="675" y="91"/>
                  <a:pt x="675" y="91"/>
                  <a:pt x="675" y="91"/>
                </a:cubicBezTo>
                <a:cubicBezTo>
                  <a:pt x="674" y="91"/>
                  <a:pt x="673" y="91"/>
                  <a:pt x="672" y="90"/>
                </a:cubicBezTo>
                <a:close/>
                <a:moveTo>
                  <a:pt x="195" y="73"/>
                </a:moveTo>
                <a:cubicBezTo>
                  <a:pt x="194" y="71"/>
                  <a:pt x="194" y="68"/>
                  <a:pt x="197" y="66"/>
                </a:cubicBezTo>
                <a:cubicBezTo>
                  <a:pt x="197" y="66"/>
                  <a:pt x="197" y="66"/>
                  <a:pt x="197" y="66"/>
                </a:cubicBezTo>
                <a:cubicBezTo>
                  <a:pt x="199" y="65"/>
                  <a:pt x="202" y="65"/>
                  <a:pt x="204" y="68"/>
                </a:cubicBezTo>
                <a:cubicBezTo>
                  <a:pt x="204" y="68"/>
                  <a:pt x="204" y="68"/>
                  <a:pt x="204" y="68"/>
                </a:cubicBezTo>
                <a:cubicBezTo>
                  <a:pt x="205" y="70"/>
                  <a:pt x="204" y="73"/>
                  <a:pt x="202" y="75"/>
                </a:cubicBezTo>
                <a:cubicBezTo>
                  <a:pt x="202" y="75"/>
                  <a:pt x="202" y="75"/>
                  <a:pt x="202" y="75"/>
                </a:cubicBezTo>
                <a:cubicBezTo>
                  <a:pt x="201" y="75"/>
                  <a:pt x="200" y="76"/>
                  <a:pt x="199" y="76"/>
                </a:cubicBezTo>
                <a:cubicBezTo>
                  <a:pt x="199" y="76"/>
                  <a:pt x="199" y="76"/>
                  <a:pt x="199" y="76"/>
                </a:cubicBezTo>
                <a:cubicBezTo>
                  <a:pt x="198" y="76"/>
                  <a:pt x="196" y="75"/>
                  <a:pt x="195" y="73"/>
                </a:cubicBezTo>
                <a:close/>
                <a:moveTo>
                  <a:pt x="650" y="75"/>
                </a:moveTo>
                <a:cubicBezTo>
                  <a:pt x="647" y="73"/>
                  <a:pt x="646" y="70"/>
                  <a:pt x="648" y="68"/>
                </a:cubicBezTo>
                <a:cubicBezTo>
                  <a:pt x="648" y="68"/>
                  <a:pt x="648" y="68"/>
                  <a:pt x="648" y="68"/>
                </a:cubicBezTo>
                <a:cubicBezTo>
                  <a:pt x="649" y="65"/>
                  <a:pt x="653" y="65"/>
                  <a:pt x="655" y="66"/>
                </a:cubicBezTo>
                <a:cubicBezTo>
                  <a:pt x="655" y="66"/>
                  <a:pt x="655" y="66"/>
                  <a:pt x="655" y="66"/>
                </a:cubicBezTo>
                <a:cubicBezTo>
                  <a:pt x="657" y="68"/>
                  <a:pt x="658" y="71"/>
                  <a:pt x="656" y="73"/>
                </a:cubicBezTo>
                <a:cubicBezTo>
                  <a:pt x="656" y="73"/>
                  <a:pt x="656" y="73"/>
                  <a:pt x="656" y="73"/>
                </a:cubicBezTo>
                <a:cubicBezTo>
                  <a:pt x="655" y="75"/>
                  <a:pt x="654" y="75"/>
                  <a:pt x="652" y="75"/>
                </a:cubicBezTo>
                <a:cubicBezTo>
                  <a:pt x="652" y="75"/>
                  <a:pt x="652" y="75"/>
                  <a:pt x="652" y="75"/>
                </a:cubicBezTo>
                <a:cubicBezTo>
                  <a:pt x="651" y="75"/>
                  <a:pt x="650" y="75"/>
                  <a:pt x="650" y="75"/>
                </a:cubicBezTo>
                <a:close/>
                <a:moveTo>
                  <a:pt x="219" y="59"/>
                </a:moveTo>
                <a:cubicBezTo>
                  <a:pt x="218" y="56"/>
                  <a:pt x="219" y="53"/>
                  <a:pt x="221" y="52"/>
                </a:cubicBezTo>
                <a:cubicBezTo>
                  <a:pt x="221" y="52"/>
                  <a:pt x="221" y="52"/>
                  <a:pt x="221" y="52"/>
                </a:cubicBezTo>
                <a:cubicBezTo>
                  <a:pt x="223" y="50"/>
                  <a:pt x="227" y="51"/>
                  <a:pt x="228" y="54"/>
                </a:cubicBezTo>
                <a:cubicBezTo>
                  <a:pt x="228" y="54"/>
                  <a:pt x="228" y="54"/>
                  <a:pt x="228" y="54"/>
                </a:cubicBezTo>
                <a:cubicBezTo>
                  <a:pt x="229" y="56"/>
                  <a:pt x="228" y="59"/>
                  <a:pt x="226" y="61"/>
                </a:cubicBezTo>
                <a:cubicBezTo>
                  <a:pt x="226" y="61"/>
                  <a:pt x="226" y="61"/>
                  <a:pt x="226" y="61"/>
                </a:cubicBezTo>
                <a:cubicBezTo>
                  <a:pt x="225" y="61"/>
                  <a:pt x="224" y="61"/>
                  <a:pt x="223" y="61"/>
                </a:cubicBezTo>
                <a:cubicBezTo>
                  <a:pt x="223" y="61"/>
                  <a:pt x="223" y="61"/>
                  <a:pt x="223" y="61"/>
                </a:cubicBezTo>
                <a:cubicBezTo>
                  <a:pt x="222" y="61"/>
                  <a:pt x="220" y="60"/>
                  <a:pt x="219" y="59"/>
                </a:cubicBezTo>
                <a:close/>
                <a:moveTo>
                  <a:pt x="626" y="60"/>
                </a:moveTo>
                <a:cubicBezTo>
                  <a:pt x="623" y="59"/>
                  <a:pt x="622" y="56"/>
                  <a:pt x="624" y="54"/>
                </a:cubicBezTo>
                <a:cubicBezTo>
                  <a:pt x="624" y="54"/>
                  <a:pt x="624" y="54"/>
                  <a:pt x="624" y="54"/>
                </a:cubicBezTo>
                <a:cubicBezTo>
                  <a:pt x="625" y="51"/>
                  <a:pt x="628" y="50"/>
                  <a:pt x="630" y="52"/>
                </a:cubicBezTo>
                <a:cubicBezTo>
                  <a:pt x="630" y="52"/>
                  <a:pt x="630" y="52"/>
                  <a:pt x="630" y="52"/>
                </a:cubicBezTo>
                <a:cubicBezTo>
                  <a:pt x="633" y="53"/>
                  <a:pt x="634" y="56"/>
                  <a:pt x="632" y="58"/>
                </a:cubicBezTo>
                <a:cubicBezTo>
                  <a:pt x="632" y="58"/>
                  <a:pt x="632" y="58"/>
                  <a:pt x="632" y="58"/>
                </a:cubicBezTo>
                <a:cubicBezTo>
                  <a:pt x="631" y="60"/>
                  <a:pt x="630" y="61"/>
                  <a:pt x="628" y="61"/>
                </a:cubicBezTo>
                <a:cubicBezTo>
                  <a:pt x="628" y="61"/>
                  <a:pt x="628" y="61"/>
                  <a:pt x="628" y="61"/>
                </a:cubicBezTo>
                <a:cubicBezTo>
                  <a:pt x="627" y="61"/>
                  <a:pt x="626" y="61"/>
                  <a:pt x="626" y="60"/>
                </a:cubicBezTo>
                <a:close/>
                <a:moveTo>
                  <a:pt x="244" y="46"/>
                </a:moveTo>
                <a:cubicBezTo>
                  <a:pt x="243" y="43"/>
                  <a:pt x="244" y="40"/>
                  <a:pt x="246" y="39"/>
                </a:cubicBezTo>
                <a:cubicBezTo>
                  <a:pt x="246" y="39"/>
                  <a:pt x="246" y="39"/>
                  <a:pt x="246" y="39"/>
                </a:cubicBezTo>
                <a:cubicBezTo>
                  <a:pt x="246" y="39"/>
                  <a:pt x="246" y="39"/>
                  <a:pt x="246" y="39"/>
                </a:cubicBezTo>
                <a:cubicBezTo>
                  <a:pt x="246" y="39"/>
                  <a:pt x="246" y="39"/>
                  <a:pt x="246" y="39"/>
                </a:cubicBezTo>
                <a:cubicBezTo>
                  <a:pt x="249" y="38"/>
                  <a:pt x="252" y="39"/>
                  <a:pt x="253" y="41"/>
                </a:cubicBezTo>
                <a:cubicBezTo>
                  <a:pt x="253" y="41"/>
                  <a:pt x="253" y="41"/>
                  <a:pt x="253" y="41"/>
                </a:cubicBezTo>
                <a:cubicBezTo>
                  <a:pt x="254" y="44"/>
                  <a:pt x="253" y="47"/>
                  <a:pt x="251" y="48"/>
                </a:cubicBezTo>
                <a:cubicBezTo>
                  <a:pt x="251" y="48"/>
                  <a:pt x="251" y="48"/>
                  <a:pt x="251" y="48"/>
                </a:cubicBezTo>
                <a:cubicBezTo>
                  <a:pt x="250" y="48"/>
                  <a:pt x="249" y="48"/>
                  <a:pt x="249" y="48"/>
                </a:cubicBezTo>
                <a:cubicBezTo>
                  <a:pt x="249" y="48"/>
                  <a:pt x="249" y="48"/>
                  <a:pt x="249" y="48"/>
                </a:cubicBezTo>
                <a:cubicBezTo>
                  <a:pt x="247" y="48"/>
                  <a:pt x="245" y="47"/>
                  <a:pt x="244" y="46"/>
                </a:cubicBezTo>
                <a:close/>
                <a:moveTo>
                  <a:pt x="601" y="48"/>
                </a:moveTo>
                <a:cubicBezTo>
                  <a:pt x="598" y="47"/>
                  <a:pt x="597" y="44"/>
                  <a:pt x="598" y="41"/>
                </a:cubicBezTo>
                <a:cubicBezTo>
                  <a:pt x="598" y="41"/>
                  <a:pt x="598" y="41"/>
                  <a:pt x="598" y="41"/>
                </a:cubicBezTo>
                <a:cubicBezTo>
                  <a:pt x="599" y="39"/>
                  <a:pt x="602" y="38"/>
                  <a:pt x="605" y="39"/>
                </a:cubicBezTo>
                <a:cubicBezTo>
                  <a:pt x="605" y="39"/>
                  <a:pt x="605" y="39"/>
                  <a:pt x="605" y="39"/>
                </a:cubicBezTo>
                <a:cubicBezTo>
                  <a:pt x="607" y="40"/>
                  <a:pt x="609" y="43"/>
                  <a:pt x="607" y="45"/>
                </a:cubicBezTo>
                <a:cubicBezTo>
                  <a:pt x="607" y="45"/>
                  <a:pt x="607" y="45"/>
                  <a:pt x="607" y="45"/>
                </a:cubicBezTo>
                <a:cubicBezTo>
                  <a:pt x="607" y="47"/>
                  <a:pt x="605" y="48"/>
                  <a:pt x="603" y="48"/>
                </a:cubicBezTo>
                <a:cubicBezTo>
                  <a:pt x="603" y="48"/>
                  <a:pt x="603" y="48"/>
                  <a:pt x="603" y="48"/>
                </a:cubicBezTo>
                <a:cubicBezTo>
                  <a:pt x="602" y="48"/>
                  <a:pt x="601" y="48"/>
                  <a:pt x="601" y="48"/>
                </a:cubicBezTo>
                <a:close/>
                <a:moveTo>
                  <a:pt x="270" y="34"/>
                </a:moveTo>
                <a:cubicBezTo>
                  <a:pt x="269" y="32"/>
                  <a:pt x="270" y="29"/>
                  <a:pt x="273" y="28"/>
                </a:cubicBezTo>
                <a:cubicBezTo>
                  <a:pt x="273" y="28"/>
                  <a:pt x="273" y="28"/>
                  <a:pt x="273" y="28"/>
                </a:cubicBezTo>
                <a:cubicBezTo>
                  <a:pt x="275" y="27"/>
                  <a:pt x="278" y="28"/>
                  <a:pt x="279" y="31"/>
                </a:cubicBezTo>
                <a:cubicBezTo>
                  <a:pt x="279" y="31"/>
                  <a:pt x="279" y="31"/>
                  <a:pt x="279" y="31"/>
                </a:cubicBezTo>
                <a:cubicBezTo>
                  <a:pt x="280" y="33"/>
                  <a:pt x="279" y="36"/>
                  <a:pt x="276" y="37"/>
                </a:cubicBezTo>
                <a:cubicBezTo>
                  <a:pt x="276" y="37"/>
                  <a:pt x="276" y="37"/>
                  <a:pt x="276" y="37"/>
                </a:cubicBezTo>
                <a:cubicBezTo>
                  <a:pt x="276" y="37"/>
                  <a:pt x="275" y="37"/>
                  <a:pt x="274" y="37"/>
                </a:cubicBezTo>
                <a:cubicBezTo>
                  <a:pt x="274" y="37"/>
                  <a:pt x="274" y="37"/>
                  <a:pt x="274" y="37"/>
                </a:cubicBezTo>
                <a:cubicBezTo>
                  <a:pt x="272" y="37"/>
                  <a:pt x="270" y="36"/>
                  <a:pt x="270" y="34"/>
                </a:cubicBezTo>
                <a:close/>
                <a:moveTo>
                  <a:pt x="575" y="37"/>
                </a:moveTo>
                <a:cubicBezTo>
                  <a:pt x="575" y="37"/>
                  <a:pt x="575" y="37"/>
                  <a:pt x="575" y="37"/>
                </a:cubicBezTo>
                <a:cubicBezTo>
                  <a:pt x="573" y="36"/>
                  <a:pt x="571" y="33"/>
                  <a:pt x="572" y="31"/>
                </a:cubicBezTo>
                <a:cubicBezTo>
                  <a:pt x="572" y="31"/>
                  <a:pt x="572" y="31"/>
                  <a:pt x="572" y="31"/>
                </a:cubicBezTo>
                <a:cubicBezTo>
                  <a:pt x="573" y="28"/>
                  <a:pt x="576" y="27"/>
                  <a:pt x="579" y="28"/>
                </a:cubicBezTo>
                <a:cubicBezTo>
                  <a:pt x="579" y="28"/>
                  <a:pt x="579" y="28"/>
                  <a:pt x="579" y="28"/>
                </a:cubicBezTo>
                <a:cubicBezTo>
                  <a:pt x="581" y="29"/>
                  <a:pt x="583" y="32"/>
                  <a:pt x="582" y="34"/>
                </a:cubicBezTo>
                <a:cubicBezTo>
                  <a:pt x="582" y="34"/>
                  <a:pt x="582" y="34"/>
                  <a:pt x="582" y="34"/>
                </a:cubicBezTo>
                <a:cubicBezTo>
                  <a:pt x="581" y="36"/>
                  <a:pt x="579" y="37"/>
                  <a:pt x="577" y="37"/>
                </a:cubicBezTo>
                <a:cubicBezTo>
                  <a:pt x="577" y="37"/>
                  <a:pt x="577" y="37"/>
                  <a:pt x="577" y="37"/>
                </a:cubicBezTo>
                <a:cubicBezTo>
                  <a:pt x="576" y="37"/>
                  <a:pt x="576" y="37"/>
                  <a:pt x="575" y="37"/>
                </a:cubicBezTo>
                <a:close/>
                <a:moveTo>
                  <a:pt x="296" y="25"/>
                </a:moveTo>
                <a:cubicBezTo>
                  <a:pt x="295" y="22"/>
                  <a:pt x="297" y="19"/>
                  <a:pt x="299" y="18"/>
                </a:cubicBezTo>
                <a:cubicBezTo>
                  <a:pt x="299" y="18"/>
                  <a:pt x="299" y="18"/>
                  <a:pt x="299" y="18"/>
                </a:cubicBezTo>
                <a:cubicBezTo>
                  <a:pt x="302" y="18"/>
                  <a:pt x="305" y="19"/>
                  <a:pt x="306" y="22"/>
                </a:cubicBezTo>
                <a:cubicBezTo>
                  <a:pt x="306" y="22"/>
                  <a:pt x="306" y="22"/>
                  <a:pt x="306" y="22"/>
                </a:cubicBezTo>
                <a:cubicBezTo>
                  <a:pt x="307" y="24"/>
                  <a:pt x="305" y="27"/>
                  <a:pt x="302" y="28"/>
                </a:cubicBezTo>
                <a:cubicBezTo>
                  <a:pt x="302" y="28"/>
                  <a:pt x="302" y="28"/>
                  <a:pt x="302" y="28"/>
                </a:cubicBezTo>
                <a:cubicBezTo>
                  <a:pt x="302" y="28"/>
                  <a:pt x="301" y="28"/>
                  <a:pt x="301" y="28"/>
                </a:cubicBezTo>
                <a:cubicBezTo>
                  <a:pt x="301" y="28"/>
                  <a:pt x="301" y="28"/>
                  <a:pt x="301" y="28"/>
                </a:cubicBezTo>
                <a:cubicBezTo>
                  <a:pt x="299" y="28"/>
                  <a:pt x="297" y="27"/>
                  <a:pt x="296" y="25"/>
                </a:cubicBezTo>
                <a:close/>
                <a:moveTo>
                  <a:pt x="549" y="28"/>
                </a:moveTo>
                <a:cubicBezTo>
                  <a:pt x="546" y="27"/>
                  <a:pt x="545" y="24"/>
                  <a:pt x="546" y="22"/>
                </a:cubicBezTo>
                <a:cubicBezTo>
                  <a:pt x="546" y="22"/>
                  <a:pt x="546" y="22"/>
                  <a:pt x="546" y="22"/>
                </a:cubicBezTo>
                <a:cubicBezTo>
                  <a:pt x="546" y="19"/>
                  <a:pt x="549" y="17"/>
                  <a:pt x="552" y="18"/>
                </a:cubicBezTo>
                <a:cubicBezTo>
                  <a:pt x="552" y="18"/>
                  <a:pt x="552" y="18"/>
                  <a:pt x="552" y="18"/>
                </a:cubicBezTo>
                <a:cubicBezTo>
                  <a:pt x="554" y="19"/>
                  <a:pt x="556" y="22"/>
                  <a:pt x="555" y="25"/>
                </a:cubicBezTo>
                <a:cubicBezTo>
                  <a:pt x="555" y="25"/>
                  <a:pt x="555" y="25"/>
                  <a:pt x="555" y="25"/>
                </a:cubicBezTo>
                <a:cubicBezTo>
                  <a:pt x="554" y="27"/>
                  <a:pt x="552" y="28"/>
                  <a:pt x="550" y="28"/>
                </a:cubicBezTo>
                <a:cubicBezTo>
                  <a:pt x="550" y="28"/>
                  <a:pt x="550" y="28"/>
                  <a:pt x="550" y="28"/>
                </a:cubicBezTo>
                <a:cubicBezTo>
                  <a:pt x="550" y="28"/>
                  <a:pt x="549" y="28"/>
                  <a:pt x="549" y="28"/>
                </a:cubicBezTo>
                <a:close/>
                <a:moveTo>
                  <a:pt x="323" y="17"/>
                </a:moveTo>
                <a:cubicBezTo>
                  <a:pt x="323" y="14"/>
                  <a:pt x="324" y="12"/>
                  <a:pt x="327" y="11"/>
                </a:cubicBezTo>
                <a:cubicBezTo>
                  <a:pt x="327" y="11"/>
                  <a:pt x="327" y="11"/>
                  <a:pt x="327" y="11"/>
                </a:cubicBezTo>
                <a:cubicBezTo>
                  <a:pt x="327" y="11"/>
                  <a:pt x="327" y="11"/>
                  <a:pt x="327" y="11"/>
                </a:cubicBezTo>
                <a:cubicBezTo>
                  <a:pt x="327" y="11"/>
                  <a:pt x="327" y="11"/>
                  <a:pt x="327" y="11"/>
                </a:cubicBezTo>
                <a:cubicBezTo>
                  <a:pt x="330" y="10"/>
                  <a:pt x="332" y="12"/>
                  <a:pt x="333" y="15"/>
                </a:cubicBezTo>
                <a:cubicBezTo>
                  <a:pt x="333" y="15"/>
                  <a:pt x="333" y="15"/>
                  <a:pt x="333" y="15"/>
                </a:cubicBezTo>
                <a:cubicBezTo>
                  <a:pt x="334" y="17"/>
                  <a:pt x="332" y="20"/>
                  <a:pt x="329" y="21"/>
                </a:cubicBezTo>
                <a:cubicBezTo>
                  <a:pt x="329" y="21"/>
                  <a:pt x="329" y="21"/>
                  <a:pt x="329" y="21"/>
                </a:cubicBezTo>
                <a:cubicBezTo>
                  <a:pt x="329" y="21"/>
                  <a:pt x="328" y="21"/>
                  <a:pt x="328" y="21"/>
                </a:cubicBezTo>
                <a:cubicBezTo>
                  <a:pt x="328" y="21"/>
                  <a:pt x="328" y="21"/>
                  <a:pt x="328" y="21"/>
                </a:cubicBezTo>
                <a:cubicBezTo>
                  <a:pt x="326" y="21"/>
                  <a:pt x="324" y="19"/>
                  <a:pt x="323" y="17"/>
                </a:cubicBezTo>
                <a:close/>
                <a:moveTo>
                  <a:pt x="522" y="21"/>
                </a:moveTo>
                <a:cubicBezTo>
                  <a:pt x="522" y="21"/>
                  <a:pt x="522" y="21"/>
                  <a:pt x="522" y="21"/>
                </a:cubicBezTo>
                <a:cubicBezTo>
                  <a:pt x="519" y="20"/>
                  <a:pt x="518" y="17"/>
                  <a:pt x="518" y="15"/>
                </a:cubicBezTo>
                <a:cubicBezTo>
                  <a:pt x="518" y="15"/>
                  <a:pt x="518" y="15"/>
                  <a:pt x="518" y="15"/>
                </a:cubicBezTo>
                <a:cubicBezTo>
                  <a:pt x="519" y="12"/>
                  <a:pt x="522" y="10"/>
                  <a:pt x="524" y="11"/>
                </a:cubicBezTo>
                <a:cubicBezTo>
                  <a:pt x="524" y="11"/>
                  <a:pt x="524" y="11"/>
                  <a:pt x="524" y="11"/>
                </a:cubicBezTo>
                <a:cubicBezTo>
                  <a:pt x="524" y="11"/>
                  <a:pt x="524" y="11"/>
                  <a:pt x="524" y="11"/>
                </a:cubicBezTo>
                <a:cubicBezTo>
                  <a:pt x="524" y="11"/>
                  <a:pt x="524" y="11"/>
                  <a:pt x="524" y="11"/>
                </a:cubicBezTo>
                <a:cubicBezTo>
                  <a:pt x="527" y="11"/>
                  <a:pt x="529" y="14"/>
                  <a:pt x="528" y="17"/>
                </a:cubicBezTo>
                <a:cubicBezTo>
                  <a:pt x="528" y="17"/>
                  <a:pt x="528" y="17"/>
                  <a:pt x="528" y="17"/>
                </a:cubicBezTo>
                <a:cubicBezTo>
                  <a:pt x="528" y="19"/>
                  <a:pt x="525" y="21"/>
                  <a:pt x="523" y="21"/>
                </a:cubicBezTo>
                <a:cubicBezTo>
                  <a:pt x="523" y="21"/>
                  <a:pt x="523" y="21"/>
                  <a:pt x="523" y="21"/>
                </a:cubicBezTo>
                <a:cubicBezTo>
                  <a:pt x="523" y="21"/>
                  <a:pt x="522" y="21"/>
                  <a:pt x="522" y="21"/>
                </a:cubicBezTo>
                <a:close/>
                <a:moveTo>
                  <a:pt x="351" y="11"/>
                </a:moveTo>
                <a:cubicBezTo>
                  <a:pt x="350" y="8"/>
                  <a:pt x="352" y="6"/>
                  <a:pt x="355" y="5"/>
                </a:cubicBezTo>
                <a:cubicBezTo>
                  <a:pt x="355" y="5"/>
                  <a:pt x="355" y="5"/>
                  <a:pt x="355" y="5"/>
                </a:cubicBezTo>
                <a:cubicBezTo>
                  <a:pt x="358" y="5"/>
                  <a:pt x="360" y="7"/>
                  <a:pt x="361" y="9"/>
                </a:cubicBezTo>
                <a:cubicBezTo>
                  <a:pt x="361" y="9"/>
                  <a:pt x="361" y="9"/>
                  <a:pt x="361" y="9"/>
                </a:cubicBezTo>
                <a:cubicBezTo>
                  <a:pt x="361" y="12"/>
                  <a:pt x="359" y="15"/>
                  <a:pt x="356" y="15"/>
                </a:cubicBezTo>
                <a:cubicBezTo>
                  <a:pt x="356" y="15"/>
                  <a:pt x="356" y="15"/>
                  <a:pt x="356" y="15"/>
                </a:cubicBezTo>
                <a:cubicBezTo>
                  <a:pt x="356" y="15"/>
                  <a:pt x="356" y="15"/>
                  <a:pt x="356" y="15"/>
                </a:cubicBezTo>
                <a:cubicBezTo>
                  <a:pt x="356" y="15"/>
                  <a:pt x="356" y="15"/>
                  <a:pt x="356" y="15"/>
                </a:cubicBezTo>
                <a:cubicBezTo>
                  <a:pt x="353" y="15"/>
                  <a:pt x="351" y="13"/>
                  <a:pt x="351" y="11"/>
                </a:cubicBezTo>
                <a:close/>
                <a:moveTo>
                  <a:pt x="495" y="15"/>
                </a:moveTo>
                <a:cubicBezTo>
                  <a:pt x="492" y="15"/>
                  <a:pt x="490" y="12"/>
                  <a:pt x="491" y="9"/>
                </a:cubicBezTo>
                <a:cubicBezTo>
                  <a:pt x="491" y="9"/>
                  <a:pt x="491" y="9"/>
                  <a:pt x="491" y="9"/>
                </a:cubicBezTo>
                <a:cubicBezTo>
                  <a:pt x="491" y="7"/>
                  <a:pt x="494" y="5"/>
                  <a:pt x="496" y="5"/>
                </a:cubicBezTo>
                <a:cubicBezTo>
                  <a:pt x="496" y="5"/>
                  <a:pt x="496" y="5"/>
                  <a:pt x="496" y="5"/>
                </a:cubicBezTo>
                <a:cubicBezTo>
                  <a:pt x="499" y="6"/>
                  <a:pt x="501" y="8"/>
                  <a:pt x="501" y="11"/>
                </a:cubicBezTo>
                <a:cubicBezTo>
                  <a:pt x="501" y="11"/>
                  <a:pt x="501" y="11"/>
                  <a:pt x="501" y="11"/>
                </a:cubicBezTo>
                <a:cubicBezTo>
                  <a:pt x="500" y="13"/>
                  <a:pt x="498" y="15"/>
                  <a:pt x="496" y="15"/>
                </a:cubicBezTo>
                <a:cubicBezTo>
                  <a:pt x="496" y="15"/>
                  <a:pt x="496" y="15"/>
                  <a:pt x="496" y="15"/>
                </a:cubicBezTo>
                <a:cubicBezTo>
                  <a:pt x="495" y="15"/>
                  <a:pt x="495" y="15"/>
                  <a:pt x="495" y="15"/>
                </a:cubicBezTo>
                <a:close/>
                <a:moveTo>
                  <a:pt x="379" y="7"/>
                </a:moveTo>
                <a:cubicBezTo>
                  <a:pt x="378" y="4"/>
                  <a:pt x="380" y="2"/>
                  <a:pt x="383" y="2"/>
                </a:cubicBezTo>
                <a:cubicBezTo>
                  <a:pt x="383" y="2"/>
                  <a:pt x="383" y="2"/>
                  <a:pt x="383" y="2"/>
                </a:cubicBezTo>
                <a:cubicBezTo>
                  <a:pt x="386" y="1"/>
                  <a:pt x="388" y="3"/>
                  <a:pt x="388" y="6"/>
                </a:cubicBezTo>
                <a:cubicBezTo>
                  <a:pt x="388" y="6"/>
                  <a:pt x="388" y="6"/>
                  <a:pt x="388" y="6"/>
                </a:cubicBezTo>
                <a:cubicBezTo>
                  <a:pt x="389" y="9"/>
                  <a:pt x="387" y="11"/>
                  <a:pt x="384" y="11"/>
                </a:cubicBezTo>
                <a:cubicBezTo>
                  <a:pt x="384" y="11"/>
                  <a:pt x="384" y="11"/>
                  <a:pt x="384" y="11"/>
                </a:cubicBezTo>
                <a:cubicBezTo>
                  <a:pt x="384" y="11"/>
                  <a:pt x="384" y="12"/>
                  <a:pt x="383" y="12"/>
                </a:cubicBezTo>
                <a:cubicBezTo>
                  <a:pt x="383" y="12"/>
                  <a:pt x="383" y="12"/>
                  <a:pt x="383" y="12"/>
                </a:cubicBezTo>
                <a:cubicBezTo>
                  <a:pt x="381" y="12"/>
                  <a:pt x="379" y="10"/>
                  <a:pt x="379" y="7"/>
                </a:cubicBezTo>
                <a:close/>
                <a:moveTo>
                  <a:pt x="467" y="11"/>
                </a:moveTo>
                <a:cubicBezTo>
                  <a:pt x="464" y="11"/>
                  <a:pt x="462" y="9"/>
                  <a:pt x="463" y="6"/>
                </a:cubicBezTo>
                <a:cubicBezTo>
                  <a:pt x="463" y="6"/>
                  <a:pt x="463" y="6"/>
                  <a:pt x="463" y="6"/>
                </a:cubicBezTo>
                <a:cubicBezTo>
                  <a:pt x="463" y="3"/>
                  <a:pt x="465" y="1"/>
                  <a:pt x="468" y="1"/>
                </a:cubicBezTo>
                <a:cubicBezTo>
                  <a:pt x="468" y="1"/>
                  <a:pt x="468" y="1"/>
                  <a:pt x="468" y="1"/>
                </a:cubicBezTo>
                <a:cubicBezTo>
                  <a:pt x="471" y="2"/>
                  <a:pt x="473" y="4"/>
                  <a:pt x="473" y="7"/>
                </a:cubicBezTo>
                <a:cubicBezTo>
                  <a:pt x="473" y="7"/>
                  <a:pt x="473" y="7"/>
                  <a:pt x="473" y="7"/>
                </a:cubicBezTo>
                <a:cubicBezTo>
                  <a:pt x="472" y="10"/>
                  <a:pt x="470" y="11"/>
                  <a:pt x="468" y="11"/>
                </a:cubicBezTo>
                <a:cubicBezTo>
                  <a:pt x="468" y="11"/>
                  <a:pt x="468" y="11"/>
                  <a:pt x="468" y="11"/>
                </a:cubicBezTo>
                <a:cubicBezTo>
                  <a:pt x="468" y="11"/>
                  <a:pt x="467" y="11"/>
                  <a:pt x="467" y="11"/>
                </a:cubicBezTo>
                <a:close/>
                <a:moveTo>
                  <a:pt x="407" y="5"/>
                </a:moveTo>
                <a:cubicBezTo>
                  <a:pt x="406" y="2"/>
                  <a:pt x="409" y="0"/>
                  <a:pt x="411" y="0"/>
                </a:cubicBezTo>
                <a:cubicBezTo>
                  <a:pt x="411" y="0"/>
                  <a:pt x="411" y="0"/>
                  <a:pt x="411" y="0"/>
                </a:cubicBezTo>
                <a:cubicBezTo>
                  <a:pt x="414" y="0"/>
                  <a:pt x="416" y="2"/>
                  <a:pt x="417" y="4"/>
                </a:cubicBezTo>
                <a:cubicBezTo>
                  <a:pt x="417" y="4"/>
                  <a:pt x="417" y="4"/>
                  <a:pt x="417" y="4"/>
                </a:cubicBezTo>
                <a:cubicBezTo>
                  <a:pt x="417" y="7"/>
                  <a:pt x="414" y="10"/>
                  <a:pt x="412" y="10"/>
                </a:cubicBezTo>
                <a:cubicBezTo>
                  <a:pt x="412" y="10"/>
                  <a:pt x="412" y="10"/>
                  <a:pt x="412" y="10"/>
                </a:cubicBezTo>
                <a:cubicBezTo>
                  <a:pt x="412" y="10"/>
                  <a:pt x="412" y="10"/>
                  <a:pt x="412" y="10"/>
                </a:cubicBezTo>
                <a:cubicBezTo>
                  <a:pt x="412" y="10"/>
                  <a:pt x="412" y="10"/>
                  <a:pt x="412" y="10"/>
                </a:cubicBezTo>
                <a:cubicBezTo>
                  <a:pt x="409" y="10"/>
                  <a:pt x="407" y="8"/>
                  <a:pt x="407" y="5"/>
                </a:cubicBezTo>
                <a:close/>
                <a:moveTo>
                  <a:pt x="440" y="10"/>
                </a:moveTo>
                <a:cubicBezTo>
                  <a:pt x="437" y="10"/>
                  <a:pt x="435" y="7"/>
                  <a:pt x="435" y="4"/>
                </a:cubicBezTo>
                <a:cubicBezTo>
                  <a:pt x="435" y="4"/>
                  <a:pt x="435" y="4"/>
                  <a:pt x="435" y="4"/>
                </a:cubicBezTo>
                <a:cubicBezTo>
                  <a:pt x="435" y="2"/>
                  <a:pt x="437" y="0"/>
                  <a:pt x="440" y="0"/>
                </a:cubicBezTo>
                <a:cubicBezTo>
                  <a:pt x="440" y="0"/>
                  <a:pt x="440" y="0"/>
                  <a:pt x="440" y="0"/>
                </a:cubicBezTo>
                <a:cubicBezTo>
                  <a:pt x="440" y="0"/>
                  <a:pt x="440" y="0"/>
                  <a:pt x="440" y="0"/>
                </a:cubicBezTo>
                <a:cubicBezTo>
                  <a:pt x="440" y="0"/>
                  <a:pt x="440" y="0"/>
                  <a:pt x="440" y="0"/>
                </a:cubicBezTo>
                <a:cubicBezTo>
                  <a:pt x="443" y="0"/>
                  <a:pt x="445" y="2"/>
                  <a:pt x="445" y="5"/>
                </a:cubicBezTo>
                <a:cubicBezTo>
                  <a:pt x="445" y="5"/>
                  <a:pt x="445" y="5"/>
                  <a:pt x="445" y="5"/>
                </a:cubicBezTo>
                <a:cubicBezTo>
                  <a:pt x="445" y="7"/>
                  <a:pt x="442" y="10"/>
                  <a:pt x="440" y="10"/>
                </a:cubicBezTo>
                <a:cubicBezTo>
                  <a:pt x="440" y="10"/>
                  <a:pt x="440" y="10"/>
                  <a:pt x="440" y="10"/>
                </a:cubicBezTo>
                <a:cubicBezTo>
                  <a:pt x="440" y="10"/>
                  <a:pt x="440" y="10"/>
                  <a:pt x="440" y="10"/>
                </a:cubicBez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ru-RU"/>
          </a:p>
        </p:txBody>
      </p:sp>
      <p:grpSp>
        <p:nvGrpSpPr>
          <p:cNvPr id="10" name="Group 9"/>
          <p:cNvGrpSpPr/>
          <p:nvPr/>
        </p:nvGrpSpPr>
        <p:grpSpPr>
          <a:xfrm>
            <a:off x="4872038" y="3363913"/>
            <a:ext cx="244475" cy="244475"/>
            <a:chOff x="4824413" y="3325813"/>
            <a:chExt cx="244475" cy="244475"/>
          </a:xfrm>
        </p:grpSpPr>
        <p:sp>
          <p:nvSpPr>
            <p:cNvPr id="128" name="Oval 141"/>
            <p:cNvSpPr>
              <a:spLocks noChangeArrowheads="1"/>
            </p:cNvSpPr>
            <p:nvPr/>
          </p:nvSpPr>
          <p:spPr bwMode="auto">
            <a:xfrm>
              <a:off x="4824413" y="3325813"/>
              <a:ext cx="244475" cy="244475"/>
            </a:xfrm>
            <a:prstGeom prst="ellipse">
              <a:avLst/>
            </a:prstGeom>
            <a:solidFill>
              <a:schemeClr val="bg2"/>
            </a:solidFill>
            <a:ln w="30163" cap="flat">
              <a:solidFill>
                <a:schemeClr val="accent3"/>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129" name="Oval 142"/>
            <p:cNvSpPr>
              <a:spLocks noChangeArrowheads="1"/>
            </p:cNvSpPr>
            <p:nvPr/>
          </p:nvSpPr>
          <p:spPr bwMode="auto">
            <a:xfrm>
              <a:off x="4881563" y="3382963"/>
              <a:ext cx="130175" cy="1301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1" name="Group 10"/>
          <p:cNvGrpSpPr/>
          <p:nvPr/>
        </p:nvGrpSpPr>
        <p:grpSpPr>
          <a:xfrm>
            <a:off x="4297363" y="2135188"/>
            <a:ext cx="242888" cy="244475"/>
            <a:chOff x="4249738" y="2097088"/>
            <a:chExt cx="242888" cy="244475"/>
          </a:xfrm>
        </p:grpSpPr>
        <p:sp>
          <p:nvSpPr>
            <p:cNvPr id="130" name="Oval 143"/>
            <p:cNvSpPr>
              <a:spLocks noChangeArrowheads="1"/>
            </p:cNvSpPr>
            <p:nvPr/>
          </p:nvSpPr>
          <p:spPr bwMode="auto">
            <a:xfrm>
              <a:off x="4249738" y="2097088"/>
              <a:ext cx="242888" cy="244475"/>
            </a:xfrm>
            <a:prstGeom prst="ellipse">
              <a:avLst/>
            </a:prstGeom>
            <a:solidFill>
              <a:schemeClr val="bg2"/>
            </a:solidFill>
            <a:ln w="30163" cap="flat">
              <a:solidFill>
                <a:schemeClr val="accent2"/>
              </a:solidFill>
              <a:prstDash val="solid"/>
              <a:miter lim="800000"/>
              <a:headEnd/>
              <a:tailEnd/>
            </a:ln>
          </p:spPr>
          <p:txBody>
            <a:bodyPr vert="horz" wrap="square" lIns="91440" tIns="45720" rIns="91440" bIns="45720" numCol="1" anchor="t" anchorCtr="0" compatLnSpc="1">
              <a:prstTxWarp prst="textNoShape">
                <a:avLst/>
              </a:prstTxWarp>
            </a:bodyPr>
            <a:lstStyle/>
            <a:p>
              <a:endParaRPr lang="ru-RU"/>
            </a:p>
          </p:txBody>
        </p:sp>
        <p:sp>
          <p:nvSpPr>
            <p:cNvPr id="131" name="Oval 144"/>
            <p:cNvSpPr>
              <a:spLocks noChangeArrowheads="1"/>
            </p:cNvSpPr>
            <p:nvPr/>
          </p:nvSpPr>
          <p:spPr bwMode="auto">
            <a:xfrm>
              <a:off x="4306888" y="2154238"/>
              <a:ext cx="128588" cy="1301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9" name="Group 8"/>
          <p:cNvGrpSpPr/>
          <p:nvPr/>
        </p:nvGrpSpPr>
        <p:grpSpPr>
          <a:xfrm>
            <a:off x="4297363" y="4595813"/>
            <a:ext cx="242888" cy="244475"/>
            <a:chOff x="4249738" y="4557713"/>
            <a:chExt cx="242888" cy="244475"/>
          </a:xfrm>
        </p:grpSpPr>
        <p:sp>
          <p:nvSpPr>
            <p:cNvPr id="132" name="Oval 145"/>
            <p:cNvSpPr>
              <a:spLocks noChangeArrowheads="1"/>
            </p:cNvSpPr>
            <p:nvPr/>
          </p:nvSpPr>
          <p:spPr bwMode="auto">
            <a:xfrm>
              <a:off x="4249738" y="4557713"/>
              <a:ext cx="242888" cy="244475"/>
            </a:xfrm>
            <a:prstGeom prst="ellipse">
              <a:avLst/>
            </a:prstGeom>
            <a:solidFill>
              <a:schemeClr val="bg2"/>
            </a:solidFill>
            <a:ln w="30163"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r>
                <a:rPr lang="en-US" dirty="0"/>
                <a:t> </a:t>
              </a:r>
              <a:endParaRPr lang="ru-RU" dirty="0"/>
            </a:p>
          </p:txBody>
        </p:sp>
        <p:sp>
          <p:nvSpPr>
            <p:cNvPr id="133" name="Oval 146"/>
            <p:cNvSpPr>
              <a:spLocks noChangeArrowheads="1"/>
            </p:cNvSpPr>
            <p:nvPr/>
          </p:nvSpPr>
          <p:spPr bwMode="auto">
            <a:xfrm>
              <a:off x="4306888" y="4614863"/>
              <a:ext cx="128588" cy="1301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134" name="Oval 147"/>
          <p:cNvSpPr>
            <a:spLocks noChangeArrowheads="1"/>
          </p:cNvSpPr>
          <p:nvPr/>
        </p:nvSpPr>
        <p:spPr bwMode="auto">
          <a:xfrm>
            <a:off x="2151063" y="2249488"/>
            <a:ext cx="2473325" cy="2476500"/>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35" name="Freeform 148"/>
          <p:cNvSpPr>
            <a:spLocks/>
          </p:cNvSpPr>
          <p:nvPr/>
        </p:nvSpPr>
        <p:spPr bwMode="auto">
          <a:xfrm>
            <a:off x="5238750" y="2898775"/>
            <a:ext cx="1363663" cy="1177925"/>
          </a:xfrm>
          <a:custGeom>
            <a:avLst/>
            <a:gdLst>
              <a:gd name="T0" fmla="*/ 204 w 358"/>
              <a:gd name="T1" fmla="*/ 0 h 309"/>
              <a:gd name="T2" fmla="*/ 52 w 358"/>
              <a:gd name="T3" fmla="*/ 124 h 309"/>
              <a:gd name="T4" fmla="*/ 0 w 358"/>
              <a:gd name="T5" fmla="*/ 154 h 309"/>
              <a:gd name="T6" fmla="*/ 52 w 358"/>
              <a:gd name="T7" fmla="*/ 185 h 309"/>
              <a:gd name="T8" fmla="*/ 204 w 358"/>
              <a:gd name="T9" fmla="*/ 309 h 309"/>
              <a:gd name="T10" fmla="*/ 358 w 358"/>
              <a:gd name="T11" fmla="*/ 154 h 309"/>
              <a:gd name="T12" fmla="*/ 204 w 358"/>
              <a:gd name="T13" fmla="*/ 0 h 309"/>
            </a:gdLst>
            <a:ahLst/>
            <a:cxnLst>
              <a:cxn ang="0">
                <a:pos x="T0" y="T1"/>
              </a:cxn>
              <a:cxn ang="0">
                <a:pos x="T2" y="T3"/>
              </a:cxn>
              <a:cxn ang="0">
                <a:pos x="T4" y="T5"/>
              </a:cxn>
              <a:cxn ang="0">
                <a:pos x="T6" y="T7"/>
              </a:cxn>
              <a:cxn ang="0">
                <a:pos x="T8" y="T9"/>
              </a:cxn>
              <a:cxn ang="0">
                <a:pos x="T10" y="T11"/>
              </a:cxn>
              <a:cxn ang="0">
                <a:pos x="T12" y="T13"/>
              </a:cxn>
            </a:cxnLst>
            <a:rect l="0" t="0" r="r" b="b"/>
            <a:pathLst>
              <a:path w="358" h="309">
                <a:moveTo>
                  <a:pt x="204" y="0"/>
                </a:moveTo>
                <a:cubicBezTo>
                  <a:pt x="129" y="0"/>
                  <a:pt x="67" y="53"/>
                  <a:pt x="52" y="124"/>
                </a:cubicBezTo>
                <a:cubicBezTo>
                  <a:pt x="0" y="154"/>
                  <a:pt x="0" y="154"/>
                  <a:pt x="0" y="154"/>
                </a:cubicBezTo>
                <a:cubicBezTo>
                  <a:pt x="52" y="185"/>
                  <a:pt x="52" y="185"/>
                  <a:pt x="52" y="185"/>
                </a:cubicBezTo>
                <a:cubicBezTo>
                  <a:pt x="67" y="255"/>
                  <a:pt x="129" y="309"/>
                  <a:pt x="204" y="309"/>
                </a:cubicBezTo>
                <a:cubicBezTo>
                  <a:pt x="289" y="309"/>
                  <a:pt x="358" y="240"/>
                  <a:pt x="358" y="154"/>
                </a:cubicBezTo>
                <a:cubicBezTo>
                  <a:pt x="358" y="69"/>
                  <a:pt x="289" y="0"/>
                  <a:pt x="204" y="0"/>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36" name="Freeform 149"/>
          <p:cNvSpPr>
            <a:spLocks/>
          </p:cNvSpPr>
          <p:nvPr/>
        </p:nvSpPr>
        <p:spPr bwMode="auto">
          <a:xfrm>
            <a:off x="4441825" y="4851400"/>
            <a:ext cx="1292225" cy="1308100"/>
          </a:xfrm>
          <a:custGeom>
            <a:avLst/>
            <a:gdLst>
              <a:gd name="T0" fmla="*/ 285 w 339"/>
              <a:gd name="T1" fmla="*/ 71 h 343"/>
              <a:gd name="T2" fmla="*/ 93 w 339"/>
              <a:gd name="T3" fmla="*/ 35 h 343"/>
              <a:gd name="T4" fmla="*/ 35 w 339"/>
              <a:gd name="T5" fmla="*/ 14 h 343"/>
              <a:gd name="T6" fmla="*/ 46 w 339"/>
              <a:gd name="T7" fmla="*/ 74 h 343"/>
              <a:gd name="T8" fmla="*/ 48 w 339"/>
              <a:gd name="T9" fmla="*/ 269 h 343"/>
              <a:gd name="T10" fmla="*/ 266 w 339"/>
              <a:gd name="T11" fmla="*/ 288 h 343"/>
              <a:gd name="T12" fmla="*/ 285 w 339"/>
              <a:gd name="T13" fmla="*/ 71 h 343"/>
            </a:gdLst>
            <a:ahLst/>
            <a:cxnLst>
              <a:cxn ang="0">
                <a:pos x="T0" y="T1"/>
              </a:cxn>
              <a:cxn ang="0">
                <a:pos x="T2" y="T3"/>
              </a:cxn>
              <a:cxn ang="0">
                <a:pos x="T4" y="T5"/>
              </a:cxn>
              <a:cxn ang="0">
                <a:pos x="T6" y="T7"/>
              </a:cxn>
              <a:cxn ang="0">
                <a:pos x="T8" y="T9"/>
              </a:cxn>
              <a:cxn ang="0">
                <a:pos x="T10" y="T11"/>
              </a:cxn>
              <a:cxn ang="0">
                <a:pos x="T12" y="T13"/>
              </a:cxn>
            </a:cxnLst>
            <a:rect l="0" t="0" r="r" b="b"/>
            <a:pathLst>
              <a:path w="339" h="343">
                <a:moveTo>
                  <a:pt x="285" y="71"/>
                </a:moveTo>
                <a:cubicBezTo>
                  <a:pt x="237" y="14"/>
                  <a:pt x="156" y="0"/>
                  <a:pt x="93" y="35"/>
                </a:cubicBezTo>
                <a:cubicBezTo>
                  <a:pt x="35" y="14"/>
                  <a:pt x="35" y="14"/>
                  <a:pt x="35" y="14"/>
                </a:cubicBezTo>
                <a:cubicBezTo>
                  <a:pt x="46" y="74"/>
                  <a:pt x="46" y="74"/>
                  <a:pt x="46" y="74"/>
                </a:cubicBezTo>
                <a:cubicBezTo>
                  <a:pt x="1" y="130"/>
                  <a:pt x="0" y="212"/>
                  <a:pt x="48" y="269"/>
                </a:cubicBezTo>
                <a:cubicBezTo>
                  <a:pt x="103" y="334"/>
                  <a:pt x="200" y="343"/>
                  <a:pt x="266" y="288"/>
                </a:cubicBezTo>
                <a:cubicBezTo>
                  <a:pt x="331" y="233"/>
                  <a:pt x="339" y="136"/>
                  <a:pt x="285" y="71"/>
                </a:cubicBezTo>
                <a:close/>
              </a:path>
            </a:pathLst>
          </a:custGeom>
          <a:solidFill>
            <a:schemeClr val="accent4"/>
          </a:solidFill>
          <a:ln>
            <a:noFill/>
          </a:ln>
          <a:effectLst>
            <a:outerShdw blurRad="254000" dist="190500" dir="2400000" sx="94000" sy="94000" algn="ctr" rotWithShape="0">
              <a:schemeClr val="accent4">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37" name="Freeform 150"/>
          <p:cNvSpPr>
            <a:spLocks/>
          </p:cNvSpPr>
          <p:nvPr/>
        </p:nvSpPr>
        <p:spPr bwMode="auto">
          <a:xfrm>
            <a:off x="4441825" y="815975"/>
            <a:ext cx="1292225" cy="1308100"/>
          </a:xfrm>
          <a:custGeom>
            <a:avLst/>
            <a:gdLst>
              <a:gd name="T0" fmla="*/ 265 w 339"/>
              <a:gd name="T1" fmla="*/ 55 h 343"/>
              <a:gd name="T2" fmla="*/ 48 w 339"/>
              <a:gd name="T3" fmla="*/ 74 h 343"/>
              <a:gd name="T4" fmla="*/ 46 w 339"/>
              <a:gd name="T5" fmla="*/ 269 h 343"/>
              <a:gd name="T6" fmla="*/ 35 w 339"/>
              <a:gd name="T7" fmla="*/ 329 h 343"/>
              <a:gd name="T8" fmla="*/ 92 w 339"/>
              <a:gd name="T9" fmla="*/ 308 h 343"/>
              <a:gd name="T10" fmla="*/ 284 w 339"/>
              <a:gd name="T11" fmla="*/ 272 h 343"/>
              <a:gd name="T12" fmla="*/ 265 w 339"/>
              <a:gd name="T13" fmla="*/ 55 h 343"/>
            </a:gdLst>
            <a:ahLst/>
            <a:cxnLst>
              <a:cxn ang="0">
                <a:pos x="T0" y="T1"/>
              </a:cxn>
              <a:cxn ang="0">
                <a:pos x="T2" y="T3"/>
              </a:cxn>
              <a:cxn ang="0">
                <a:pos x="T4" y="T5"/>
              </a:cxn>
              <a:cxn ang="0">
                <a:pos x="T6" y="T7"/>
              </a:cxn>
              <a:cxn ang="0">
                <a:pos x="T8" y="T9"/>
              </a:cxn>
              <a:cxn ang="0">
                <a:pos x="T10" y="T11"/>
              </a:cxn>
              <a:cxn ang="0">
                <a:pos x="T12" y="T13"/>
              </a:cxn>
            </a:cxnLst>
            <a:rect l="0" t="0" r="r" b="b"/>
            <a:pathLst>
              <a:path w="339" h="343">
                <a:moveTo>
                  <a:pt x="265" y="55"/>
                </a:moveTo>
                <a:cubicBezTo>
                  <a:pt x="200" y="0"/>
                  <a:pt x="103" y="9"/>
                  <a:pt x="48" y="74"/>
                </a:cubicBezTo>
                <a:cubicBezTo>
                  <a:pt x="0" y="131"/>
                  <a:pt x="1" y="213"/>
                  <a:pt x="46" y="269"/>
                </a:cubicBezTo>
                <a:cubicBezTo>
                  <a:pt x="35" y="329"/>
                  <a:pt x="35" y="329"/>
                  <a:pt x="35" y="329"/>
                </a:cubicBezTo>
                <a:cubicBezTo>
                  <a:pt x="92" y="308"/>
                  <a:pt x="92" y="308"/>
                  <a:pt x="92" y="308"/>
                </a:cubicBezTo>
                <a:cubicBezTo>
                  <a:pt x="156" y="343"/>
                  <a:pt x="236" y="329"/>
                  <a:pt x="284" y="272"/>
                </a:cubicBezTo>
                <a:cubicBezTo>
                  <a:pt x="339" y="207"/>
                  <a:pt x="331" y="110"/>
                  <a:pt x="265" y="55"/>
                </a:cubicBezTo>
                <a:close/>
              </a:path>
            </a:pathLst>
          </a:cu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grpSp>
        <p:nvGrpSpPr>
          <p:cNvPr id="2" name="Group 1">
            <a:extLst>
              <a:ext uri="{FF2B5EF4-FFF2-40B4-BE49-F238E27FC236}">
                <a16:creationId xmlns:a16="http://schemas.microsoft.com/office/drawing/2014/main" id="{900F68B0-5AF1-4BEE-AE29-631824DDFABE}"/>
              </a:ext>
            </a:extLst>
          </p:cNvPr>
          <p:cNvGrpSpPr/>
          <p:nvPr/>
        </p:nvGrpSpPr>
        <p:grpSpPr>
          <a:xfrm>
            <a:off x="2478720" y="3019860"/>
            <a:ext cx="1801790" cy="1148178"/>
            <a:chOff x="2431095" y="2981760"/>
            <a:chExt cx="1801790" cy="1148178"/>
          </a:xfrm>
        </p:grpSpPr>
        <p:sp>
          <p:nvSpPr>
            <p:cNvPr id="45" name="Text Placeholder 53">
              <a:extLst>
                <a:ext uri="{FF2B5EF4-FFF2-40B4-BE49-F238E27FC236}">
                  <a16:creationId xmlns:a16="http://schemas.microsoft.com/office/drawing/2014/main" id="{1E39F30D-8747-487B-840B-524AD21E773E}"/>
                </a:ext>
              </a:extLst>
            </p:cNvPr>
            <p:cNvSpPr txBox="1">
              <a:spLocks/>
            </p:cNvSpPr>
            <p:nvPr/>
          </p:nvSpPr>
          <p:spPr>
            <a:xfrm>
              <a:off x="2431095" y="3412789"/>
              <a:ext cx="1801790" cy="71714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bg2"/>
                  </a:solidFill>
                  <a:latin typeface="Montserrat Light" panose="00000400000000000000" pitchFamily="50" charset="-52"/>
                </a:rPr>
                <a:t>Lorem ipsum dolor sit amet, consectetur adipiscing elit</a:t>
              </a:r>
              <a:endParaRPr lang="en-US" sz="1100" dirty="0">
                <a:solidFill>
                  <a:schemeClr val="bg2"/>
                </a:solidFill>
                <a:latin typeface="Montserrat Light" panose="00000400000000000000" pitchFamily="50" charset="-52"/>
              </a:endParaRPr>
            </a:p>
          </p:txBody>
        </p:sp>
        <p:sp>
          <p:nvSpPr>
            <p:cNvPr id="46" name="Text Placeholder 56">
              <a:extLst>
                <a:ext uri="{FF2B5EF4-FFF2-40B4-BE49-F238E27FC236}">
                  <a16:creationId xmlns:a16="http://schemas.microsoft.com/office/drawing/2014/main" id="{2DCBB0A6-1220-4F55-9129-E7C70E73A247}"/>
                </a:ext>
              </a:extLst>
            </p:cNvPr>
            <p:cNvSpPr txBox="1">
              <a:spLocks/>
            </p:cNvSpPr>
            <p:nvPr/>
          </p:nvSpPr>
          <p:spPr>
            <a:xfrm>
              <a:off x="2462443" y="298176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2000" b="1">
                  <a:solidFill>
                    <a:schemeClr val="bg2"/>
                  </a:solidFill>
                </a:rPr>
                <a:t>Title Here</a:t>
              </a:r>
              <a:endParaRPr lang="ru-RU" sz="2000" b="1" dirty="0">
                <a:solidFill>
                  <a:schemeClr val="bg2"/>
                </a:solidFill>
              </a:endParaRPr>
            </a:p>
          </p:txBody>
        </p:sp>
      </p:grpSp>
      <p:sp>
        <p:nvSpPr>
          <p:cNvPr id="19" name="Freeform 32">
            <a:extLst>
              <a:ext uri="{FF2B5EF4-FFF2-40B4-BE49-F238E27FC236}">
                <a16:creationId xmlns:a16="http://schemas.microsoft.com/office/drawing/2014/main" id="{32DA5F20-6E99-4B36-A65E-050575F7F243}"/>
              </a:ext>
            </a:extLst>
          </p:cNvPr>
          <p:cNvSpPr>
            <a:spLocks noEditPoints="1"/>
          </p:cNvSpPr>
          <p:nvPr/>
        </p:nvSpPr>
        <p:spPr bwMode="auto">
          <a:xfrm>
            <a:off x="4902375" y="5355404"/>
            <a:ext cx="338756" cy="336820"/>
          </a:xfrm>
          <a:custGeom>
            <a:avLst/>
            <a:gdLst>
              <a:gd name="T0" fmla="*/ 57 w 146"/>
              <a:gd name="T1" fmla="*/ 30 h 145"/>
              <a:gd name="T2" fmla="*/ 73 w 146"/>
              <a:gd name="T3" fmla="*/ 14 h 145"/>
              <a:gd name="T4" fmla="*/ 89 w 146"/>
              <a:gd name="T5" fmla="*/ 30 h 145"/>
              <a:gd name="T6" fmla="*/ 73 w 146"/>
              <a:gd name="T7" fmla="*/ 47 h 145"/>
              <a:gd name="T8" fmla="*/ 57 w 146"/>
              <a:gd name="T9" fmla="*/ 30 h 145"/>
              <a:gd name="T10" fmla="*/ 94 w 146"/>
              <a:gd name="T11" fmla="*/ 54 h 145"/>
              <a:gd name="T12" fmla="*/ 52 w 146"/>
              <a:gd name="T13" fmla="*/ 54 h 145"/>
              <a:gd name="T14" fmla="*/ 46 w 146"/>
              <a:gd name="T15" fmla="*/ 59 h 145"/>
              <a:gd name="T16" fmla="*/ 46 w 146"/>
              <a:gd name="T17" fmla="*/ 96 h 145"/>
              <a:gd name="T18" fmla="*/ 52 w 146"/>
              <a:gd name="T19" fmla="*/ 101 h 145"/>
              <a:gd name="T20" fmla="*/ 57 w 146"/>
              <a:gd name="T21" fmla="*/ 101 h 145"/>
              <a:gd name="T22" fmla="*/ 57 w 146"/>
              <a:gd name="T23" fmla="*/ 140 h 145"/>
              <a:gd name="T24" fmla="*/ 62 w 146"/>
              <a:gd name="T25" fmla="*/ 145 h 145"/>
              <a:gd name="T26" fmla="*/ 84 w 146"/>
              <a:gd name="T27" fmla="*/ 145 h 145"/>
              <a:gd name="T28" fmla="*/ 89 w 146"/>
              <a:gd name="T29" fmla="*/ 140 h 145"/>
              <a:gd name="T30" fmla="*/ 89 w 146"/>
              <a:gd name="T31" fmla="*/ 101 h 145"/>
              <a:gd name="T32" fmla="*/ 94 w 146"/>
              <a:gd name="T33" fmla="*/ 101 h 145"/>
              <a:gd name="T34" fmla="*/ 100 w 146"/>
              <a:gd name="T35" fmla="*/ 96 h 145"/>
              <a:gd name="T36" fmla="*/ 100 w 146"/>
              <a:gd name="T37" fmla="*/ 59 h 145"/>
              <a:gd name="T38" fmla="*/ 94 w 146"/>
              <a:gd name="T39" fmla="*/ 54 h 145"/>
              <a:gd name="T40" fmla="*/ 121 w 146"/>
              <a:gd name="T41" fmla="*/ 30 h 145"/>
              <a:gd name="T42" fmla="*/ 136 w 146"/>
              <a:gd name="T43" fmla="*/ 15 h 145"/>
              <a:gd name="T44" fmla="*/ 121 w 146"/>
              <a:gd name="T45" fmla="*/ 0 h 145"/>
              <a:gd name="T46" fmla="*/ 106 w 146"/>
              <a:gd name="T47" fmla="*/ 15 h 145"/>
              <a:gd name="T48" fmla="*/ 121 w 146"/>
              <a:gd name="T49" fmla="*/ 30 h 145"/>
              <a:gd name="T50" fmla="*/ 141 w 146"/>
              <a:gd name="T51" fmla="*/ 37 h 145"/>
              <a:gd name="T52" fmla="*/ 101 w 146"/>
              <a:gd name="T53" fmla="*/ 37 h 145"/>
              <a:gd name="T54" fmla="*/ 96 w 146"/>
              <a:gd name="T55" fmla="*/ 42 h 145"/>
              <a:gd name="T56" fmla="*/ 96 w 146"/>
              <a:gd name="T57" fmla="*/ 43 h 145"/>
              <a:gd name="T58" fmla="*/ 111 w 146"/>
              <a:gd name="T59" fmla="*/ 59 h 145"/>
              <a:gd name="T60" fmla="*/ 111 w 146"/>
              <a:gd name="T61" fmla="*/ 96 h 145"/>
              <a:gd name="T62" fmla="*/ 106 w 146"/>
              <a:gd name="T63" fmla="*/ 108 h 145"/>
              <a:gd name="T64" fmla="*/ 106 w 146"/>
              <a:gd name="T65" fmla="*/ 117 h 145"/>
              <a:gd name="T66" fmla="*/ 111 w 146"/>
              <a:gd name="T67" fmla="*/ 122 h 145"/>
              <a:gd name="T68" fmla="*/ 131 w 146"/>
              <a:gd name="T69" fmla="*/ 122 h 145"/>
              <a:gd name="T70" fmla="*/ 136 w 146"/>
              <a:gd name="T71" fmla="*/ 117 h 145"/>
              <a:gd name="T72" fmla="*/ 136 w 146"/>
              <a:gd name="T73" fmla="*/ 81 h 145"/>
              <a:gd name="T74" fmla="*/ 141 w 146"/>
              <a:gd name="T75" fmla="*/ 81 h 145"/>
              <a:gd name="T76" fmla="*/ 146 w 146"/>
              <a:gd name="T77" fmla="*/ 76 h 145"/>
              <a:gd name="T78" fmla="*/ 146 w 146"/>
              <a:gd name="T79" fmla="*/ 42 h 145"/>
              <a:gd name="T80" fmla="*/ 141 w 146"/>
              <a:gd name="T81" fmla="*/ 37 h 145"/>
              <a:gd name="T82" fmla="*/ 40 w 146"/>
              <a:gd name="T83" fmla="*/ 15 h 145"/>
              <a:gd name="T84" fmla="*/ 25 w 146"/>
              <a:gd name="T85" fmla="*/ 0 h 145"/>
              <a:gd name="T86" fmla="*/ 10 w 146"/>
              <a:gd name="T87" fmla="*/ 15 h 145"/>
              <a:gd name="T88" fmla="*/ 25 w 146"/>
              <a:gd name="T89" fmla="*/ 30 h 145"/>
              <a:gd name="T90" fmla="*/ 40 w 146"/>
              <a:gd name="T91" fmla="*/ 15 h 145"/>
              <a:gd name="T92" fmla="*/ 0 w 146"/>
              <a:gd name="T93" fmla="*/ 42 h 145"/>
              <a:gd name="T94" fmla="*/ 0 w 146"/>
              <a:gd name="T95" fmla="*/ 76 h 145"/>
              <a:gd name="T96" fmla="*/ 5 w 146"/>
              <a:gd name="T97" fmla="*/ 81 h 145"/>
              <a:gd name="T98" fmla="*/ 9 w 146"/>
              <a:gd name="T99" fmla="*/ 81 h 145"/>
              <a:gd name="T100" fmla="*/ 9 w 146"/>
              <a:gd name="T101" fmla="*/ 117 h 145"/>
              <a:gd name="T102" fmla="*/ 15 w 146"/>
              <a:gd name="T103" fmla="*/ 122 h 145"/>
              <a:gd name="T104" fmla="*/ 35 w 146"/>
              <a:gd name="T105" fmla="*/ 122 h 145"/>
              <a:gd name="T106" fmla="*/ 40 w 146"/>
              <a:gd name="T107" fmla="*/ 117 h 145"/>
              <a:gd name="T108" fmla="*/ 40 w 146"/>
              <a:gd name="T109" fmla="*/ 108 h 145"/>
              <a:gd name="T110" fmla="*/ 35 w 146"/>
              <a:gd name="T111" fmla="*/ 96 h 145"/>
              <a:gd name="T112" fmla="*/ 35 w 146"/>
              <a:gd name="T113" fmla="*/ 59 h 145"/>
              <a:gd name="T114" fmla="*/ 50 w 146"/>
              <a:gd name="T115" fmla="*/ 43 h 145"/>
              <a:gd name="T116" fmla="*/ 50 w 146"/>
              <a:gd name="T117" fmla="*/ 42 h 145"/>
              <a:gd name="T118" fmla="*/ 45 w 146"/>
              <a:gd name="T119" fmla="*/ 37 h 145"/>
              <a:gd name="T120" fmla="*/ 5 w 146"/>
              <a:gd name="T121" fmla="*/ 37 h 145"/>
              <a:gd name="T122" fmla="*/ 0 w 146"/>
              <a:gd name="T123" fmla="*/ 4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 h="145">
                <a:moveTo>
                  <a:pt x="57" y="30"/>
                </a:moveTo>
                <a:cubicBezTo>
                  <a:pt x="57" y="21"/>
                  <a:pt x="64" y="14"/>
                  <a:pt x="73" y="14"/>
                </a:cubicBezTo>
                <a:cubicBezTo>
                  <a:pt x="82" y="14"/>
                  <a:pt x="89" y="21"/>
                  <a:pt x="89" y="30"/>
                </a:cubicBezTo>
                <a:cubicBezTo>
                  <a:pt x="89" y="39"/>
                  <a:pt x="82" y="47"/>
                  <a:pt x="73" y="47"/>
                </a:cubicBezTo>
                <a:cubicBezTo>
                  <a:pt x="64" y="47"/>
                  <a:pt x="57" y="39"/>
                  <a:pt x="57" y="30"/>
                </a:cubicBezTo>
                <a:close/>
                <a:moveTo>
                  <a:pt x="94" y="54"/>
                </a:moveTo>
                <a:cubicBezTo>
                  <a:pt x="52" y="54"/>
                  <a:pt x="52" y="54"/>
                  <a:pt x="52" y="54"/>
                </a:cubicBezTo>
                <a:cubicBezTo>
                  <a:pt x="49" y="54"/>
                  <a:pt x="46" y="56"/>
                  <a:pt x="46" y="59"/>
                </a:cubicBezTo>
                <a:cubicBezTo>
                  <a:pt x="46" y="96"/>
                  <a:pt x="46" y="96"/>
                  <a:pt x="46" y="96"/>
                </a:cubicBezTo>
                <a:cubicBezTo>
                  <a:pt x="46" y="99"/>
                  <a:pt x="49" y="101"/>
                  <a:pt x="52" y="101"/>
                </a:cubicBezTo>
                <a:cubicBezTo>
                  <a:pt x="57" y="101"/>
                  <a:pt x="57" y="101"/>
                  <a:pt x="57" y="101"/>
                </a:cubicBezTo>
                <a:cubicBezTo>
                  <a:pt x="57" y="140"/>
                  <a:pt x="57" y="140"/>
                  <a:pt x="57" y="140"/>
                </a:cubicBezTo>
                <a:cubicBezTo>
                  <a:pt x="57" y="143"/>
                  <a:pt x="59" y="145"/>
                  <a:pt x="62" y="145"/>
                </a:cubicBezTo>
                <a:cubicBezTo>
                  <a:pt x="84" y="145"/>
                  <a:pt x="84" y="145"/>
                  <a:pt x="84" y="145"/>
                </a:cubicBezTo>
                <a:cubicBezTo>
                  <a:pt x="87" y="145"/>
                  <a:pt x="89" y="143"/>
                  <a:pt x="89" y="140"/>
                </a:cubicBezTo>
                <a:cubicBezTo>
                  <a:pt x="89" y="101"/>
                  <a:pt x="89" y="101"/>
                  <a:pt x="89" y="101"/>
                </a:cubicBezTo>
                <a:cubicBezTo>
                  <a:pt x="94" y="101"/>
                  <a:pt x="94" y="101"/>
                  <a:pt x="94" y="101"/>
                </a:cubicBezTo>
                <a:cubicBezTo>
                  <a:pt x="97" y="101"/>
                  <a:pt x="100" y="99"/>
                  <a:pt x="100" y="96"/>
                </a:cubicBezTo>
                <a:cubicBezTo>
                  <a:pt x="100" y="59"/>
                  <a:pt x="100" y="59"/>
                  <a:pt x="100" y="59"/>
                </a:cubicBezTo>
                <a:cubicBezTo>
                  <a:pt x="100" y="56"/>
                  <a:pt x="97" y="54"/>
                  <a:pt x="94" y="54"/>
                </a:cubicBezTo>
                <a:close/>
                <a:moveTo>
                  <a:pt x="121" y="30"/>
                </a:moveTo>
                <a:cubicBezTo>
                  <a:pt x="129" y="30"/>
                  <a:pt x="136" y="24"/>
                  <a:pt x="136" y="15"/>
                </a:cubicBezTo>
                <a:cubicBezTo>
                  <a:pt x="136" y="7"/>
                  <a:pt x="129" y="0"/>
                  <a:pt x="121" y="0"/>
                </a:cubicBezTo>
                <a:cubicBezTo>
                  <a:pt x="112" y="0"/>
                  <a:pt x="106" y="7"/>
                  <a:pt x="106" y="15"/>
                </a:cubicBezTo>
                <a:cubicBezTo>
                  <a:pt x="106" y="24"/>
                  <a:pt x="112" y="30"/>
                  <a:pt x="121" y="30"/>
                </a:cubicBezTo>
                <a:close/>
                <a:moveTo>
                  <a:pt x="141" y="37"/>
                </a:moveTo>
                <a:cubicBezTo>
                  <a:pt x="101" y="37"/>
                  <a:pt x="101" y="37"/>
                  <a:pt x="101" y="37"/>
                </a:cubicBezTo>
                <a:cubicBezTo>
                  <a:pt x="98" y="37"/>
                  <a:pt x="96" y="39"/>
                  <a:pt x="96" y="42"/>
                </a:cubicBezTo>
                <a:cubicBezTo>
                  <a:pt x="96" y="43"/>
                  <a:pt x="96" y="43"/>
                  <a:pt x="96" y="43"/>
                </a:cubicBezTo>
                <a:cubicBezTo>
                  <a:pt x="104" y="43"/>
                  <a:pt x="111" y="50"/>
                  <a:pt x="111" y="59"/>
                </a:cubicBezTo>
                <a:cubicBezTo>
                  <a:pt x="111" y="96"/>
                  <a:pt x="111" y="96"/>
                  <a:pt x="111" y="96"/>
                </a:cubicBezTo>
                <a:cubicBezTo>
                  <a:pt x="111" y="101"/>
                  <a:pt x="109" y="105"/>
                  <a:pt x="106" y="108"/>
                </a:cubicBezTo>
                <a:cubicBezTo>
                  <a:pt x="106" y="117"/>
                  <a:pt x="106" y="117"/>
                  <a:pt x="106" y="117"/>
                </a:cubicBezTo>
                <a:cubicBezTo>
                  <a:pt x="106" y="120"/>
                  <a:pt x="108" y="122"/>
                  <a:pt x="111" y="122"/>
                </a:cubicBezTo>
                <a:cubicBezTo>
                  <a:pt x="131" y="122"/>
                  <a:pt x="131" y="122"/>
                  <a:pt x="131" y="122"/>
                </a:cubicBezTo>
                <a:cubicBezTo>
                  <a:pt x="134" y="122"/>
                  <a:pt x="136" y="120"/>
                  <a:pt x="136" y="117"/>
                </a:cubicBezTo>
                <a:cubicBezTo>
                  <a:pt x="136" y="81"/>
                  <a:pt x="136" y="81"/>
                  <a:pt x="136" y="81"/>
                </a:cubicBezTo>
                <a:cubicBezTo>
                  <a:pt x="141" y="81"/>
                  <a:pt x="141" y="81"/>
                  <a:pt x="141" y="81"/>
                </a:cubicBezTo>
                <a:cubicBezTo>
                  <a:pt x="144" y="81"/>
                  <a:pt x="146" y="79"/>
                  <a:pt x="146" y="76"/>
                </a:cubicBezTo>
                <a:cubicBezTo>
                  <a:pt x="146" y="42"/>
                  <a:pt x="146" y="42"/>
                  <a:pt x="146" y="42"/>
                </a:cubicBezTo>
                <a:cubicBezTo>
                  <a:pt x="146" y="39"/>
                  <a:pt x="144" y="37"/>
                  <a:pt x="141" y="37"/>
                </a:cubicBezTo>
                <a:close/>
                <a:moveTo>
                  <a:pt x="40" y="15"/>
                </a:moveTo>
                <a:cubicBezTo>
                  <a:pt x="40" y="7"/>
                  <a:pt x="33" y="0"/>
                  <a:pt x="25" y="0"/>
                </a:cubicBezTo>
                <a:cubicBezTo>
                  <a:pt x="16" y="0"/>
                  <a:pt x="10" y="7"/>
                  <a:pt x="10" y="15"/>
                </a:cubicBezTo>
                <a:cubicBezTo>
                  <a:pt x="10" y="24"/>
                  <a:pt x="16" y="30"/>
                  <a:pt x="25" y="30"/>
                </a:cubicBezTo>
                <a:cubicBezTo>
                  <a:pt x="33" y="30"/>
                  <a:pt x="40" y="24"/>
                  <a:pt x="40" y="15"/>
                </a:cubicBezTo>
                <a:close/>
                <a:moveTo>
                  <a:pt x="0" y="42"/>
                </a:moveTo>
                <a:cubicBezTo>
                  <a:pt x="0" y="76"/>
                  <a:pt x="0" y="76"/>
                  <a:pt x="0" y="76"/>
                </a:cubicBezTo>
                <a:cubicBezTo>
                  <a:pt x="0" y="79"/>
                  <a:pt x="2" y="81"/>
                  <a:pt x="5" y="81"/>
                </a:cubicBezTo>
                <a:cubicBezTo>
                  <a:pt x="9" y="81"/>
                  <a:pt x="9" y="81"/>
                  <a:pt x="9" y="81"/>
                </a:cubicBezTo>
                <a:cubicBezTo>
                  <a:pt x="9" y="117"/>
                  <a:pt x="9" y="117"/>
                  <a:pt x="9" y="117"/>
                </a:cubicBezTo>
                <a:cubicBezTo>
                  <a:pt x="9" y="120"/>
                  <a:pt x="12" y="122"/>
                  <a:pt x="15" y="122"/>
                </a:cubicBezTo>
                <a:cubicBezTo>
                  <a:pt x="35" y="122"/>
                  <a:pt x="35" y="122"/>
                  <a:pt x="35" y="122"/>
                </a:cubicBezTo>
                <a:cubicBezTo>
                  <a:pt x="37" y="122"/>
                  <a:pt x="40" y="120"/>
                  <a:pt x="40" y="117"/>
                </a:cubicBezTo>
                <a:cubicBezTo>
                  <a:pt x="40" y="108"/>
                  <a:pt x="40" y="108"/>
                  <a:pt x="40" y="108"/>
                </a:cubicBezTo>
                <a:cubicBezTo>
                  <a:pt x="37" y="105"/>
                  <a:pt x="35" y="101"/>
                  <a:pt x="35" y="96"/>
                </a:cubicBezTo>
                <a:cubicBezTo>
                  <a:pt x="35" y="59"/>
                  <a:pt x="35" y="59"/>
                  <a:pt x="35" y="59"/>
                </a:cubicBezTo>
                <a:cubicBezTo>
                  <a:pt x="35" y="50"/>
                  <a:pt x="41" y="43"/>
                  <a:pt x="50" y="43"/>
                </a:cubicBezTo>
                <a:cubicBezTo>
                  <a:pt x="50" y="42"/>
                  <a:pt x="50" y="42"/>
                  <a:pt x="50" y="42"/>
                </a:cubicBezTo>
                <a:cubicBezTo>
                  <a:pt x="50" y="39"/>
                  <a:pt x="47" y="37"/>
                  <a:pt x="45" y="37"/>
                </a:cubicBezTo>
                <a:cubicBezTo>
                  <a:pt x="5" y="37"/>
                  <a:pt x="5" y="37"/>
                  <a:pt x="5" y="37"/>
                </a:cubicBezTo>
                <a:cubicBezTo>
                  <a:pt x="2" y="37"/>
                  <a:pt x="0" y="39"/>
                  <a:pt x="0" y="42"/>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33">
            <a:extLst>
              <a:ext uri="{FF2B5EF4-FFF2-40B4-BE49-F238E27FC236}">
                <a16:creationId xmlns:a16="http://schemas.microsoft.com/office/drawing/2014/main" id="{BA3F5B1C-1986-4102-8A04-846042BB14E1}"/>
              </a:ext>
            </a:extLst>
          </p:cNvPr>
          <p:cNvSpPr>
            <a:spLocks noEditPoints="1"/>
          </p:cNvSpPr>
          <p:nvPr/>
        </p:nvSpPr>
        <p:spPr bwMode="auto">
          <a:xfrm>
            <a:off x="5832233" y="3297969"/>
            <a:ext cx="394184" cy="421544"/>
          </a:xfrm>
          <a:custGeom>
            <a:avLst/>
            <a:gdLst>
              <a:gd name="T0" fmla="*/ 1 w 162"/>
              <a:gd name="T1" fmla="*/ 54 h 173"/>
              <a:gd name="T2" fmla="*/ 25 w 162"/>
              <a:gd name="T3" fmla="*/ 34 h 173"/>
              <a:gd name="T4" fmla="*/ 47 w 162"/>
              <a:gd name="T5" fmla="*/ 66 h 173"/>
              <a:gd name="T6" fmla="*/ 36 w 162"/>
              <a:gd name="T7" fmla="*/ 86 h 173"/>
              <a:gd name="T8" fmla="*/ 71 w 162"/>
              <a:gd name="T9" fmla="*/ 128 h 173"/>
              <a:gd name="T10" fmla="*/ 90 w 162"/>
              <a:gd name="T11" fmla="*/ 119 h 173"/>
              <a:gd name="T12" fmla="*/ 119 w 162"/>
              <a:gd name="T13" fmla="*/ 134 h 173"/>
              <a:gd name="T14" fmla="*/ 105 w 162"/>
              <a:gd name="T15" fmla="*/ 164 h 173"/>
              <a:gd name="T16" fmla="*/ 36 w 162"/>
              <a:gd name="T17" fmla="*/ 130 h 173"/>
              <a:gd name="T18" fmla="*/ 1 w 162"/>
              <a:gd name="T19" fmla="*/ 54 h 173"/>
              <a:gd name="T20" fmla="*/ 115 w 162"/>
              <a:gd name="T21" fmla="*/ 71 h 173"/>
              <a:gd name="T22" fmla="*/ 91 w 162"/>
              <a:gd name="T23" fmla="*/ 71 h 173"/>
              <a:gd name="T24" fmla="*/ 91 w 162"/>
              <a:gd name="T25" fmla="*/ 42 h 173"/>
              <a:gd name="T26" fmla="*/ 86 w 162"/>
              <a:gd name="T27" fmla="*/ 37 h 173"/>
              <a:gd name="T28" fmla="*/ 80 w 162"/>
              <a:gd name="T29" fmla="*/ 42 h 173"/>
              <a:gd name="T30" fmla="*/ 80 w 162"/>
              <a:gd name="T31" fmla="*/ 76 h 173"/>
              <a:gd name="T32" fmla="*/ 86 w 162"/>
              <a:gd name="T33" fmla="*/ 81 h 173"/>
              <a:gd name="T34" fmla="*/ 115 w 162"/>
              <a:gd name="T35" fmla="*/ 81 h 173"/>
              <a:gd name="T36" fmla="*/ 121 w 162"/>
              <a:gd name="T37" fmla="*/ 76 h 173"/>
              <a:gd name="T38" fmla="*/ 115 w 162"/>
              <a:gd name="T39" fmla="*/ 71 h 173"/>
              <a:gd name="T40" fmla="*/ 86 w 162"/>
              <a:gd name="T41" fmla="*/ 0 h 173"/>
              <a:gd name="T42" fmla="*/ 29 w 162"/>
              <a:gd name="T43" fmla="*/ 26 h 173"/>
              <a:gd name="T44" fmla="*/ 39 w 162"/>
              <a:gd name="T45" fmla="*/ 31 h 173"/>
              <a:gd name="T46" fmla="*/ 80 w 162"/>
              <a:gd name="T47" fmla="*/ 11 h 173"/>
              <a:gd name="T48" fmla="*/ 80 w 162"/>
              <a:gd name="T49" fmla="*/ 20 h 173"/>
              <a:gd name="T50" fmla="*/ 86 w 162"/>
              <a:gd name="T51" fmla="*/ 26 h 173"/>
              <a:gd name="T52" fmla="*/ 91 w 162"/>
              <a:gd name="T53" fmla="*/ 20 h 173"/>
              <a:gd name="T54" fmla="*/ 91 w 162"/>
              <a:gd name="T55" fmla="*/ 11 h 173"/>
              <a:gd name="T56" fmla="*/ 151 w 162"/>
              <a:gd name="T57" fmla="*/ 71 h 173"/>
              <a:gd name="T58" fmla="*/ 141 w 162"/>
              <a:gd name="T59" fmla="*/ 71 h 173"/>
              <a:gd name="T60" fmla="*/ 136 w 162"/>
              <a:gd name="T61" fmla="*/ 76 h 173"/>
              <a:gd name="T62" fmla="*/ 141 w 162"/>
              <a:gd name="T63" fmla="*/ 81 h 173"/>
              <a:gd name="T64" fmla="*/ 151 w 162"/>
              <a:gd name="T65" fmla="*/ 81 h 173"/>
              <a:gd name="T66" fmla="*/ 125 w 162"/>
              <a:gd name="T67" fmla="*/ 128 h 173"/>
              <a:gd name="T68" fmla="*/ 126 w 162"/>
              <a:gd name="T69" fmla="*/ 129 h 173"/>
              <a:gd name="T70" fmla="*/ 126 w 162"/>
              <a:gd name="T71" fmla="*/ 129 h 173"/>
              <a:gd name="T72" fmla="*/ 127 w 162"/>
              <a:gd name="T73" fmla="*/ 130 h 173"/>
              <a:gd name="T74" fmla="*/ 130 w 162"/>
              <a:gd name="T75" fmla="*/ 137 h 173"/>
              <a:gd name="T76" fmla="*/ 162 w 162"/>
              <a:gd name="T77" fmla="*/ 76 h 173"/>
              <a:gd name="T78" fmla="*/ 86 w 162"/>
              <a:gd name="T79" fmla="*/ 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2" h="173">
                <a:moveTo>
                  <a:pt x="1" y="54"/>
                </a:moveTo>
                <a:cubicBezTo>
                  <a:pt x="3" y="46"/>
                  <a:pt x="15" y="36"/>
                  <a:pt x="25" y="34"/>
                </a:cubicBezTo>
                <a:cubicBezTo>
                  <a:pt x="34" y="34"/>
                  <a:pt x="50" y="56"/>
                  <a:pt x="47" y="66"/>
                </a:cubicBezTo>
                <a:cubicBezTo>
                  <a:pt x="44" y="76"/>
                  <a:pt x="35" y="79"/>
                  <a:pt x="36" y="86"/>
                </a:cubicBezTo>
                <a:cubicBezTo>
                  <a:pt x="52" y="113"/>
                  <a:pt x="61" y="121"/>
                  <a:pt x="71" y="128"/>
                </a:cubicBezTo>
                <a:cubicBezTo>
                  <a:pt x="80" y="131"/>
                  <a:pt x="82" y="125"/>
                  <a:pt x="90" y="119"/>
                </a:cubicBezTo>
                <a:cubicBezTo>
                  <a:pt x="99" y="113"/>
                  <a:pt x="112" y="126"/>
                  <a:pt x="119" y="134"/>
                </a:cubicBezTo>
                <a:cubicBezTo>
                  <a:pt x="125" y="143"/>
                  <a:pt x="124" y="151"/>
                  <a:pt x="105" y="164"/>
                </a:cubicBezTo>
                <a:cubicBezTo>
                  <a:pt x="70" y="173"/>
                  <a:pt x="36" y="130"/>
                  <a:pt x="36" y="130"/>
                </a:cubicBezTo>
                <a:cubicBezTo>
                  <a:pt x="2" y="92"/>
                  <a:pt x="0" y="63"/>
                  <a:pt x="1" y="54"/>
                </a:cubicBezTo>
                <a:close/>
                <a:moveTo>
                  <a:pt x="115" y="71"/>
                </a:moveTo>
                <a:cubicBezTo>
                  <a:pt x="91" y="71"/>
                  <a:pt x="91" y="71"/>
                  <a:pt x="91" y="71"/>
                </a:cubicBezTo>
                <a:cubicBezTo>
                  <a:pt x="91" y="42"/>
                  <a:pt x="91" y="42"/>
                  <a:pt x="91" y="42"/>
                </a:cubicBezTo>
                <a:cubicBezTo>
                  <a:pt x="91" y="40"/>
                  <a:pt x="89" y="37"/>
                  <a:pt x="86" y="37"/>
                </a:cubicBezTo>
                <a:cubicBezTo>
                  <a:pt x="83" y="37"/>
                  <a:pt x="80" y="40"/>
                  <a:pt x="80" y="42"/>
                </a:cubicBezTo>
                <a:cubicBezTo>
                  <a:pt x="80" y="76"/>
                  <a:pt x="80" y="76"/>
                  <a:pt x="80" y="76"/>
                </a:cubicBezTo>
                <a:cubicBezTo>
                  <a:pt x="80" y="79"/>
                  <a:pt x="83" y="81"/>
                  <a:pt x="86" y="81"/>
                </a:cubicBezTo>
                <a:cubicBezTo>
                  <a:pt x="115" y="81"/>
                  <a:pt x="115" y="81"/>
                  <a:pt x="115" y="81"/>
                </a:cubicBezTo>
                <a:cubicBezTo>
                  <a:pt x="118" y="81"/>
                  <a:pt x="121" y="79"/>
                  <a:pt x="121" y="76"/>
                </a:cubicBezTo>
                <a:cubicBezTo>
                  <a:pt x="121" y="73"/>
                  <a:pt x="118" y="71"/>
                  <a:pt x="115" y="71"/>
                </a:cubicBezTo>
                <a:close/>
                <a:moveTo>
                  <a:pt x="86" y="0"/>
                </a:moveTo>
                <a:cubicBezTo>
                  <a:pt x="63" y="0"/>
                  <a:pt x="43" y="10"/>
                  <a:pt x="29" y="26"/>
                </a:cubicBezTo>
                <a:cubicBezTo>
                  <a:pt x="32" y="27"/>
                  <a:pt x="36" y="29"/>
                  <a:pt x="39" y="31"/>
                </a:cubicBezTo>
                <a:cubicBezTo>
                  <a:pt x="49" y="20"/>
                  <a:pt x="64" y="12"/>
                  <a:pt x="80" y="11"/>
                </a:cubicBezTo>
                <a:cubicBezTo>
                  <a:pt x="80" y="20"/>
                  <a:pt x="80" y="20"/>
                  <a:pt x="80" y="20"/>
                </a:cubicBezTo>
                <a:cubicBezTo>
                  <a:pt x="80" y="23"/>
                  <a:pt x="83" y="26"/>
                  <a:pt x="86" y="26"/>
                </a:cubicBezTo>
                <a:cubicBezTo>
                  <a:pt x="89" y="26"/>
                  <a:pt x="91" y="23"/>
                  <a:pt x="91" y="20"/>
                </a:cubicBezTo>
                <a:cubicBezTo>
                  <a:pt x="91" y="11"/>
                  <a:pt x="91" y="11"/>
                  <a:pt x="91" y="11"/>
                </a:cubicBezTo>
                <a:cubicBezTo>
                  <a:pt x="123" y="13"/>
                  <a:pt x="148" y="39"/>
                  <a:pt x="151" y="71"/>
                </a:cubicBezTo>
                <a:cubicBezTo>
                  <a:pt x="141" y="71"/>
                  <a:pt x="141" y="71"/>
                  <a:pt x="141" y="71"/>
                </a:cubicBezTo>
                <a:cubicBezTo>
                  <a:pt x="138" y="71"/>
                  <a:pt x="136" y="73"/>
                  <a:pt x="136" y="76"/>
                </a:cubicBezTo>
                <a:cubicBezTo>
                  <a:pt x="136" y="79"/>
                  <a:pt x="138" y="81"/>
                  <a:pt x="141" y="81"/>
                </a:cubicBezTo>
                <a:cubicBezTo>
                  <a:pt x="151" y="81"/>
                  <a:pt x="151" y="81"/>
                  <a:pt x="151" y="81"/>
                </a:cubicBezTo>
                <a:cubicBezTo>
                  <a:pt x="149" y="100"/>
                  <a:pt x="139" y="117"/>
                  <a:pt x="125" y="128"/>
                </a:cubicBezTo>
                <a:cubicBezTo>
                  <a:pt x="126" y="128"/>
                  <a:pt x="126" y="128"/>
                  <a:pt x="126" y="129"/>
                </a:cubicBezTo>
                <a:cubicBezTo>
                  <a:pt x="126" y="129"/>
                  <a:pt x="126" y="129"/>
                  <a:pt x="126" y="129"/>
                </a:cubicBezTo>
                <a:cubicBezTo>
                  <a:pt x="127" y="130"/>
                  <a:pt x="127" y="130"/>
                  <a:pt x="127" y="130"/>
                </a:cubicBezTo>
                <a:cubicBezTo>
                  <a:pt x="129" y="132"/>
                  <a:pt x="130" y="135"/>
                  <a:pt x="130" y="137"/>
                </a:cubicBezTo>
                <a:cubicBezTo>
                  <a:pt x="149" y="123"/>
                  <a:pt x="162" y="101"/>
                  <a:pt x="162" y="76"/>
                </a:cubicBezTo>
                <a:cubicBezTo>
                  <a:pt x="162" y="34"/>
                  <a:pt x="127" y="0"/>
                  <a:pt x="86"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 name="Freeform 35">
            <a:extLst>
              <a:ext uri="{FF2B5EF4-FFF2-40B4-BE49-F238E27FC236}">
                <a16:creationId xmlns:a16="http://schemas.microsoft.com/office/drawing/2014/main" id="{42C916E3-5ED6-499D-989A-50D84E0A42B1}"/>
              </a:ext>
            </a:extLst>
          </p:cNvPr>
          <p:cNvSpPr>
            <a:spLocks noEditPoints="1"/>
          </p:cNvSpPr>
          <p:nvPr/>
        </p:nvSpPr>
        <p:spPr bwMode="auto">
          <a:xfrm>
            <a:off x="4959123" y="1297224"/>
            <a:ext cx="243344" cy="352982"/>
          </a:xfrm>
          <a:custGeom>
            <a:avLst/>
            <a:gdLst>
              <a:gd name="T0" fmla="*/ 52 w 114"/>
              <a:gd name="T1" fmla="*/ 81 h 165"/>
              <a:gd name="T2" fmla="*/ 62 w 114"/>
              <a:gd name="T3" fmla="*/ 81 h 165"/>
              <a:gd name="T4" fmla="*/ 62 w 114"/>
              <a:gd name="T5" fmla="*/ 131 h 165"/>
              <a:gd name="T6" fmla="*/ 52 w 114"/>
              <a:gd name="T7" fmla="*/ 131 h 165"/>
              <a:gd name="T8" fmla="*/ 52 w 114"/>
              <a:gd name="T9" fmla="*/ 81 h 165"/>
              <a:gd name="T10" fmla="*/ 57 w 114"/>
              <a:gd name="T11" fmla="*/ 0 h 165"/>
              <a:gd name="T12" fmla="*/ 0 w 114"/>
              <a:gd name="T13" fmla="*/ 58 h 165"/>
              <a:gd name="T14" fmla="*/ 12 w 114"/>
              <a:gd name="T15" fmla="*/ 92 h 165"/>
              <a:gd name="T16" fmla="*/ 25 w 114"/>
              <a:gd name="T17" fmla="*/ 119 h 165"/>
              <a:gd name="T18" fmla="*/ 37 w 114"/>
              <a:gd name="T19" fmla="*/ 131 h 165"/>
              <a:gd name="T20" fmla="*/ 44 w 114"/>
              <a:gd name="T21" fmla="*/ 131 h 165"/>
              <a:gd name="T22" fmla="*/ 44 w 114"/>
              <a:gd name="T23" fmla="*/ 81 h 165"/>
              <a:gd name="T24" fmla="*/ 35 w 114"/>
              <a:gd name="T25" fmla="*/ 81 h 165"/>
              <a:gd name="T26" fmla="*/ 18 w 114"/>
              <a:gd name="T27" fmla="*/ 64 h 165"/>
              <a:gd name="T28" fmla="*/ 35 w 114"/>
              <a:gd name="T29" fmla="*/ 48 h 165"/>
              <a:gd name="T30" fmla="*/ 52 w 114"/>
              <a:gd name="T31" fmla="*/ 64 h 165"/>
              <a:gd name="T32" fmla="*/ 50 w 114"/>
              <a:gd name="T33" fmla="*/ 72 h 165"/>
              <a:gd name="T34" fmla="*/ 65 w 114"/>
              <a:gd name="T35" fmla="*/ 72 h 165"/>
              <a:gd name="T36" fmla="*/ 63 w 114"/>
              <a:gd name="T37" fmla="*/ 64 h 165"/>
              <a:gd name="T38" fmla="*/ 80 w 114"/>
              <a:gd name="T39" fmla="*/ 48 h 165"/>
              <a:gd name="T40" fmla="*/ 97 w 114"/>
              <a:gd name="T41" fmla="*/ 64 h 165"/>
              <a:gd name="T42" fmla="*/ 80 w 114"/>
              <a:gd name="T43" fmla="*/ 81 h 165"/>
              <a:gd name="T44" fmla="*/ 71 w 114"/>
              <a:gd name="T45" fmla="*/ 81 h 165"/>
              <a:gd name="T46" fmla="*/ 71 w 114"/>
              <a:gd name="T47" fmla="*/ 131 h 165"/>
              <a:gd name="T48" fmla="*/ 78 w 114"/>
              <a:gd name="T49" fmla="*/ 131 h 165"/>
              <a:gd name="T50" fmla="*/ 89 w 114"/>
              <a:gd name="T51" fmla="*/ 119 h 165"/>
              <a:gd name="T52" fmla="*/ 103 w 114"/>
              <a:gd name="T53" fmla="*/ 92 h 165"/>
              <a:gd name="T54" fmla="*/ 114 w 114"/>
              <a:gd name="T55" fmla="*/ 58 h 165"/>
              <a:gd name="T56" fmla="*/ 57 w 114"/>
              <a:gd name="T57" fmla="*/ 0 h 165"/>
              <a:gd name="T58" fmla="*/ 27 w 114"/>
              <a:gd name="T59" fmla="*/ 64 h 165"/>
              <a:gd name="T60" fmla="*/ 35 w 114"/>
              <a:gd name="T61" fmla="*/ 72 h 165"/>
              <a:gd name="T62" fmla="*/ 43 w 114"/>
              <a:gd name="T63" fmla="*/ 64 h 165"/>
              <a:gd name="T64" fmla="*/ 35 w 114"/>
              <a:gd name="T65" fmla="*/ 57 h 165"/>
              <a:gd name="T66" fmla="*/ 27 w 114"/>
              <a:gd name="T67" fmla="*/ 64 h 165"/>
              <a:gd name="T68" fmla="*/ 88 w 114"/>
              <a:gd name="T69" fmla="*/ 64 h 165"/>
              <a:gd name="T70" fmla="*/ 80 w 114"/>
              <a:gd name="T71" fmla="*/ 57 h 165"/>
              <a:gd name="T72" fmla="*/ 72 w 114"/>
              <a:gd name="T73" fmla="*/ 64 h 165"/>
              <a:gd name="T74" fmla="*/ 80 w 114"/>
              <a:gd name="T75" fmla="*/ 72 h 165"/>
              <a:gd name="T76" fmla="*/ 88 w 114"/>
              <a:gd name="T77" fmla="*/ 64 h 165"/>
              <a:gd name="T78" fmla="*/ 84 w 114"/>
              <a:gd name="T79" fmla="*/ 144 h 165"/>
              <a:gd name="T80" fmla="*/ 80 w 114"/>
              <a:gd name="T81" fmla="*/ 140 h 165"/>
              <a:gd name="T82" fmla="*/ 35 w 114"/>
              <a:gd name="T83" fmla="*/ 140 h 165"/>
              <a:gd name="T84" fmla="*/ 31 w 114"/>
              <a:gd name="T85" fmla="*/ 144 h 165"/>
              <a:gd name="T86" fmla="*/ 35 w 114"/>
              <a:gd name="T87" fmla="*/ 149 h 165"/>
              <a:gd name="T88" fmla="*/ 80 w 114"/>
              <a:gd name="T89" fmla="*/ 149 h 165"/>
              <a:gd name="T90" fmla="*/ 84 w 114"/>
              <a:gd name="T91" fmla="*/ 144 h 165"/>
              <a:gd name="T92" fmla="*/ 79 w 114"/>
              <a:gd name="T93" fmla="*/ 161 h 165"/>
              <a:gd name="T94" fmla="*/ 74 w 114"/>
              <a:gd name="T95" fmla="*/ 156 h 165"/>
              <a:gd name="T96" fmla="*/ 41 w 114"/>
              <a:gd name="T97" fmla="*/ 156 h 165"/>
              <a:gd name="T98" fmla="*/ 36 w 114"/>
              <a:gd name="T99" fmla="*/ 161 h 165"/>
              <a:gd name="T100" fmla="*/ 41 w 114"/>
              <a:gd name="T101" fmla="*/ 165 h 165"/>
              <a:gd name="T102" fmla="*/ 74 w 114"/>
              <a:gd name="T103" fmla="*/ 165 h 165"/>
              <a:gd name="T104" fmla="*/ 79 w 114"/>
              <a:gd name="T105" fmla="*/ 161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4" h="165">
                <a:moveTo>
                  <a:pt x="52" y="81"/>
                </a:moveTo>
                <a:cubicBezTo>
                  <a:pt x="62" y="81"/>
                  <a:pt x="62" y="81"/>
                  <a:pt x="62" y="81"/>
                </a:cubicBezTo>
                <a:cubicBezTo>
                  <a:pt x="62" y="131"/>
                  <a:pt x="62" y="131"/>
                  <a:pt x="62" y="131"/>
                </a:cubicBezTo>
                <a:cubicBezTo>
                  <a:pt x="52" y="131"/>
                  <a:pt x="52" y="131"/>
                  <a:pt x="52" y="131"/>
                </a:cubicBezTo>
                <a:lnTo>
                  <a:pt x="52" y="81"/>
                </a:lnTo>
                <a:close/>
                <a:moveTo>
                  <a:pt x="57" y="0"/>
                </a:moveTo>
                <a:cubicBezTo>
                  <a:pt x="26" y="0"/>
                  <a:pt x="0" y="26"/>
                  <a:pt x="0" y="58"/>
                </a:cubicBezTo>
                <a:cubicBezTo>
                  <a:pt x="0" y="71"/>
                  <a:pt x="5" y="83"/>
                  <a:pt x="12" y="92"/>
                </a:cubicBezTo>
                <a:cubicBezTo>
                  <a:pt x="22" y="106"/>
                  <a:pt x="25" y="112"/>
                  <a:pt x="25" y="119"/>
                </a:cubicBezTo>
                <a:cubicBezTo>
                  <a:pt x="25" y="125"/>
                  <a:pt x="30" y="131"/>
                  <a:pt x="37" y="131"/>
                </a:cubicBezTo>
                <a:cubicBezTo>
                  <a:pt x="44" y="131"/>
                  <a:pt x="44" y="131"/>
                  <a:pt x="44" y="131"/>
                </a:cubicBezTo>
                <a:cubicBezTo>
                  <a:pt x="44" y="81"/>
                  <a:pt x="44" y="81"/>
                  <a:pt x="44" y="81"/>
                </a:cubicBezTo>
                <a:cubicBezTo>
                  <a:pt x="35" y="81"/>
                  <a:pt x="35" y="81"/>
                  <a:pt x="35" y="81"/>
                </a:cubicBezTo>
                <a:cubicBezTo>
                  <a:pt x="26" y="81"/>
                  <a:pt x="18" y="74"/>
                  <a:pt x="18" y="64"/>
                </a:cubicBezTo>
                <a:cubicBezTo>
                  <a:pt x="18" y="55"/>
                  <a:pt x="26" y="48"/>
                  <a:pt x="35" y="48"/>
                </a:cubicBezTo>
                <a:cubicBezTo>
                  <a:pt x="44" y="48"/>
                  <a:pt x="52" y="55"/>
                  <a:pt x="52" y="64"/>
                </a:cubicBezTo>
                <a:cubicBezTo>
                  <a:pt x="52" y="67"/>
                  <a:pt x="51" y="70"/>
                  <a:pt x="50" y="72"/>
                </a:cubicBezTo>
                <a:cubicBezTo>
                  <a:pt x="65" y="72"/>
                  <a:pt x="65" y="72"/>
                  <a:pt x="65" y="72"/>
                </a:cubicBezTo>
                <a:cubicBezTo>
                  <a:pt x="64" y="70"/>
                  <a:pt x="63" y="67"/>
                  <a:pt x="63" y="64"/>
                </a:cubicBezTo>
                <a:cubicBezTo>
                  <a:pt x="63" y="55"/>
                  <a:pt x="71" y="48"/>
                  <a:pt x="80" y="48"/>
                </a:cubicBezTo>
                <a:cubicBezTo>
                  <a:pt x="89" y="48"/>
                  <a:pt x="97" y="55"/>
                  <a:pt x="97" y="64"/>
                </a:cubicBezTo>
                <a:cubicBezTo>
                  <a:pt x="97" y="74"/>
                  <a:pt x="89" y="81"/>
                  <a:pt x="80" y="81"/>
                </a:cubicBezTo>
                <a:cubicBezTo>
                  <a:pt x="71" y="81"/>
                  <a:pt x="71" y="81"/>
                  <a:pt x="71" y="81"/>
                </a:cubicBezTo>
                <a:cubicBezTo>
                  <a:pt x="71" y="131"/>
                  <a:pt x="71" y="131"/>
                  <a:pt x="71" y="131"/>
                </a:cubicBezTo>
                <a:cubicBezTo>
                  <a:pt x="78" y="131"/>
                  <a:pt x="78" y="131"/>
                  <a:pt x="78" y="131"/>
                </a:cubicBezTo>
                <a:cubicBezTo>
                  <a:pt x="84" y="131"/>
                  <a:pt x="89" y="125"/>
                  <a:pt x="89" y="119"/>
                </a:cubicBezTo>
                <a:cubicBezTo>
                  <a:pt x="90" y="112"/>
                  <a:pt x="93" y="106"/>
                  <a:pt x="103" y="92"/>
                </a:cubicBezTo>
                <a:cubicBezTo>
                  <a:pt x="110" y="83"/>
                  <a:pt x="114" y="71"/>
                  <a:pt x="114" y="58"/>
                </a:cubicBezTo>
                <a:cubicBezTo>
                  <a:pt x="114" y="26"/>
                  <a:pt x="89" y="0"/>
                  <a:pt x="57" y="0"/>
                </a:cubicBezTo>
                <a:close/>
                <a:moveTo>
                  <a:pt x="27" y="64"/>
                </a:moveTo>
                <a:cubicBezTo>
                  <a:pt x="27" y="69"/>
                  <a:pt x="31" y="72"/>
                  <a:pt x="35" y="72"/>
                </a:cubicBezTo>
                <a:cubicBezTo>
                  <a:pt x="39" y="72"/>
                  <a:pt x="43" y="69"/>
                  <a:pt x="43" y="64"/>
                </a:cubicBezTo>
                <a:cubicBezTo>
                  <a:pt x="43" y="60"/>
                  <a:pt x="39" y="57"/>
                  <a:pt x="35" y="57"/>
                </a:cubicBezTo>
                <a:cubicBezTo>
                  <a:pt x="31" y="57"/>
                  <a:pt x="27" y="60"/>
                  <a:pt x="27" y="64"/>
                </a:cubicBezTo>
                <a:close/>
                <a:moveTo>
                  <a:pt x="88" y="64"/>
                </a:moveTo>
                <a:cubicBezTo>
                  <a:pt x="88" y="60"/>
                  <a:pt x="84" y="57"/>
                  <a:pt x="80" y="57"/>
                </a:cubicBezTo>
                <a:cubicBezTo>
                  <a:pt x="76" y="57"/>
                  <a:pt x="72" y="60"/>
                  <a:pt x="72" y="64"/>
                </a:cubicBezTo>
                <a:cubicBezTo>
                  <a:pt x="72" y="69"/>
                  <a:pt x="76" y="72"/>
                  <a:pt x="80" y="72"/>
                </a:cubicBezTo>
                <a:cubicBezTo>
                  <a:pt x="84" y="72"/>
                  <a:pt x="88" y="69"/>
                  <a:pt x="88" y="64"/>
                </a:cubicBezTo>
                <a:close/>
                <a:moveTo>
                  <a:pt x="84" y="144"/>
                </a:moveTo>
                <a:cubicBezTo>
                  <a:pt x="84" y="142"/>
                  <a:pt x="82" y="140"/>
                  <a:pt x="80" y="140"/>
                </a:cubicBezTo>
                <a:cubicBezTo>
                  <a:pt x="35" y="140"/>
                  <a:pt x="35" y="140"/>
                  <a:pt x="35" y="140"/>
                </a:cubicBezTo>
                <a:cubicBezTo>
                  <a:pt x="33" y="140"/>
                  <a:pt x="31" y="142"/>
                  <a:pt x="31" y="144"/>
                </a:cubicBezTo>
                <a:cubicBezTo>
                  <a:pt x="31" y="147"/>
                  <a:pt x="33" y="149"/>
                  <a:pt x="35" y="149"/>
                </a:cubicBezTo>
                <a:cubicBezTo>
                  <a:pt x="80" y="149"/>
                  <a:pt x="80" y="149"/>
                  <a:pt x="80" y="149"/>
                </a:cubicBezTo>
                <a:cubicBezTo>
                  <a:pt x="82" y="149"/>
                  <a:pt x="84" y="147"/>
                  <a:pt x="84" y="144"/>
                </a:cubicBezTo>
                <a:close/>
                <a:moveTo>
                  <a:pt x="79" y="161"/>
                </a:moveTo>
                <a:cubicBezTo>
                  <a:pt x="79" y="158"/>
                  <a:pt x="77" y="156"/>
                  <a:pt x="74" y="156"/>
                </a:cubicBezTo>
                <a:cubicBezTo>
                  <a:pt x="41" y="156"/>
                  <a:pt x="41" y="156"/>
                  <a:pt x="41" y="156"/>
                </a:cubicBezTo>
                <a:cubicBezTo>
                  <a:pt x="38" y="156"/>
                  <a:pt x="36" y="158"/>
                  <a:pt x="36" y="161"/>
                </a:cubicBezTo>
                <a:cubicBezTo>
                  <a:pt x="36" y="163"/>
                  <a:pt x="38" y="165"/>
                  <a:pt x="41" y="165"/>
                </a:cubicBezTo>
                <a:cubicBezTo>
                  <a:pt x="74" y="165"/>
                  <a:pt x="74" y="165"/>
                  <a:pt x="74" y="165"/>
                </a:cubicBezTo>
                <a:cubicBezTo>
                  <a:pt x="77" y="165"/>
                  <a:pt x="79" y="163"/>
                  <a:pt x="79" y="16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nvGrpSpPr>
          <p:cNvPr id="3" name="Group 2">
            <a:extLst>
              <a:ext uri="{FF2B5EF4-FFF2-40B4-BE49-F238E27FC236}">
                <a16:creationId xmlns:a16="http://schemas.microsoft.com/office/drawing/2014/main" id="{C77225A3-EB72-43F2-AE82-F6289D3E1930}"/>
              </a:ext>
            </a:extLst>
          </p:cNvPr>
          <p:cNvGrpSpPr/>
          <p:nvPr/>
        </p:nvGrpSpPr>
        <p:grpSpPr>
          <a:xfrm>
            <a:off x="7475537" y="983930"/>
            <a:ext cx="2081531" cy="1332552"/>
            <a:chOff x="7642225" y="945353"/>
            <a:chExt cx="2081531" cy="1332552"/>
          </a:xfrm>
        </p:grpSpPr>
        <p:sp>
          <p:nvSpPr>
            <p:cNvPr id="22" name="Text Placeholder 53">
              <a:extLst>
                <a:ext uri="{FF2B5EF4-FFF2-40B4-BE49-F238E27FC236}">
                  <a16:creationId xmlns:a16="http://schemas.microsoft.com/office/drawing/2014/main" id="{05AE706D-2850-4E14-83E9-E7B9CD3B3C55}"/>
                </a:ext>
              </a:extLst>
            </p:cNvPr>
            <p:cNvSpPr txBox="1">
              <a:spLocks/>
            </p:cNvSpPr>
            <p:nvPr/>
          </p:nvSpPr>
          <p:spPr>
            <a:xfrm>
              <a:off x="7642225" y="1376520"/>
              <a:ext cx="2081531"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400">
                  <a:solidFill>
                    <a:schemeClr val="tx1">
                      <a:lumMod val="50000"/>
                    </a:schemeClr>
                  </a:solidFill>
                  <a:latin typeface="Montserrat Light" panose="00000400000000000000" pitchFamily="50" charset="-52"/>
                </a:rPr>
                <a:t>Lorem ipsum dolor sit amet, consectetur adipiscing elit</a:t>
              </a:r>
              <a:endParaRPr lang="en-US" sz="1400" dirty="0">
                <a:solidFill>
                  <a:schemeClr val="tx1">
                    <a:lumMod val="50000"/>
                  </a:schemeClr>
                </a:solidFill>
                <a:latin typeface="Montserrat Light" panose="00000400000000000000" pitchFamily="50" charset="-52"/>
              </a:endParaRPr>
            </a:p>
          </p:txBody>
        </p:sp>
        <p:sp>
          <p:nvSpPr>
            <p:cNvPr id="23" name="Text Placeholder 56">
              <a:extLst>
                <a:ext uri="{FF2B5EF4-FFF2-40B4-BE49-F238E27FC236}">
                  <a16:creationId xmlns:a16="http://schemas.microsoft.com/office/drawing/2014/main" id="{2947DFA8-34D6-4396-AB96-681A8DFA12E6}"/>
                </a:ext>
              </a:extLst>
            </p:cNvPr>
            <p:cNvSpPr txBox="1">
              <a:spLocks/>
            </p:cNvSpPr>
            <p:nvPr/>
          </p:nvSpPr>
          <p:spPr>
            <a:xfrm>
              <a:off x="7642225" y="945353"/>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000" b="1">
                  <a:solidFill>
                    <a:schemeClr val="accent2"/>
                  </a:solidFill>
                </a:rPr>
                <a:t>Title Here</a:t>
              </a:r>
              <a:endParaRPr lang="ru-RU" sz="2000" b="1" dirty="0">
                <a:solidFill>
                  <a:schemeClr val="accent2"/>
                </a:solidFill>
              </a:endParaRPr>
            </a:p>
          </p:txBody>
        </p:sp>
      </p:grpSp>
      <p:grpSp>
        <p:nvGrpSpPr>
          <p:cNvPr id="25" name="Group 24">
            <a:extLst>
              <a:ext uri="{FF2B5EF4-FFF2-40B4-BE49-F238E27FC236}">
                <a16:creationId xmlns:a16="http://schemas.microsoft.com/office/drawing/2014/main" id="{5CB43AE7-8AFB-487B-921D-7721FF114389}"/>
              </a:ext>
            </a:extLst>
          </p:cNvPr>
          <p:cNvGrpSpPr/>
          <p:nvPr/>
        </p:nvGrpSpPr>
        <p:grpSpPr>
          <a:xfrm>
            <a:off x="8054656" y="2848186"/>
            <a:ext cx="2081531" cy="1332552"/>
            <a:chOff x="7642225" y="945353"/>
            <a:chExt cx="2081531" cy="1332552"/>
          </a:xfrm>
        </p:grpSpPr>
        <p:sp>
          <p:nvSpPr>
            <p:cNvPr id="26" name="Text Placeholder 53">
              <a:extLst>
                <a:ext uri="{FF2B5EF4-FFF2-40B4-BE49-F238E27FC236}">
                  <a16:creationId xmlns:a16="http://schemas.microsoft.com/office/drawing/2014/main" id="{BBA46E46-8BEB-4C59-9C20-4075A8499219}"/>
                </a:ext>
              </a:extLst>
            </p:cNvPr>
            <p:cNvSpPr txBox="1">
              <a:spLocks/>
            </p:cNvSpPr>
            <p:nvPr/>
          </p:nvSpPr>
          <p:spPr>
            <a:xfrm>
              <a:off x="7642225" y="1376520"/>
              <a:ext cx="2081531"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400">
                  <a:solidFill>
                    <a:schemeClr val="tx1">
                      <a:lumMod val="50000"/>
                    </a:schemeClr>
                  </a:solidFill>
                  <a:latin typeface="Montserrat Light" panose="00000400000000000000" pitchFamily="50" charset="-52"/>
                </a:rPr>
                <a:t>Lorem ipsum dolor sit amet, consectetur adipiscing elit</a:t>
              </a:r>
              <a:endParaRPr lang="en-US" sz="1400" dirty="0">
                <a:solidFill>
                  <a:schemeClr val="tx1">
                    <a:lumMod val="50000"/>
                  </a:schemeClr>
                </a:solidFill>
                <a:latin typeface="Montserrat Light" panose="00000400000000000000" pitchFamily="50" charset="-52"/>
              </a:endParaRPr>
            </a:p>
          </p:txBody>
        </p:sp>
        <p:sp>
          <p:nvSpPr>
            <p:cNvPr id="27" name="Text Placeholder 56">
              <a:extLst>
                <a:ext uri="{FF2B5EF4-FFF2-40B4-BE49-F238E27FC236}">
                  <a16:creationId xmlns:a16="http://schemas.microsoft.com/office/drawing/2014/main" id="{4AFC16C3-8361-4BB4-B92C-35BEAA423ACE}"/>
                </a:ext>
              </a:extLst>
            </p:cNvPr>
            <p:cNvSpPr txBox="1">
              <a:spLocks/>
            </p:cNvSpPr>
            <p:nvPr/>
          </p:nvSpPr>
          <p:spPr>
            <a:xfrm>
              <a:off x="7642225" y="945353"/>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000" b="1">
                  <a:solidFill>
                    <a:schemeClr val="accent3"/>
                  </a:solidFill>
                </a:rPr>
                <a:t>Title Here</a:t>
              </a:r>
              <a:endParaRPr lang="ru-RU" sz="2000" b="1" dirty="0">
                <a:solidFill>
                  <a:schemeClr val="accent3"/>
                </a:solidFill>
              </a:endParaRPr>
            </a:p>
          </p:txBody>
        </p:sp>
      </p:grpSp>
      <p:grpSp>
        <p:nvGrpSpPr>
          <p:cNvPr id="28" name="Group 27">
            <a:extLst>
              <a:ext uri="{FF2B5EF4-FFF2-40B4-BE49-F238E27FC236}">
                <a16:creationId xmlns:a16="http://schemas.microsoft.com/office/drawing/2014/main" id="{23EAE478-5F14-48A0-B15E-4610485C8E4A}"/>
              </a:ext>
            </a:extLst>
          </p:cNvPr>
          <p:cNvGrpSpPr/>
          <p:nvPr/>
        </p:nvGrpSpPr>
        <p:grpSpPr>
          <a:xfrm>
            <a:off x="7475537" y="4783138"/>
            <a:ext cx="2081531" cy="1332552"/>
            <a:chOff x="7642225" y="945353"/>
            <a:chExt cx="2081531" cy="1332552"/>
          </a:xfrm>
        </p:grpSpPr>
        <p:sp>
          <p:nvSpPr>
            <p:cNvPr id="29" name="Text Placeholder 53">
              <a:extLst>
                <a:ext uri="{FF2B5EF4-FFF2-40B4-BE49-F238E27FC236}">
                  <a16:creationId xmlns:a16="http://schemas.microsoft.com/office/drawing/2014/main" id="{FBA3C3E2-CD90-4882-8FD4-92107A556767}"/>
                </a:ext>
              </a:extLst>
            </p:cNvPr>
            <p:cNvSpPr txBox="1">
              <a:spLocks/>
            </p:cNvSpPr>
            <p:nvPr/>
          </p:nvSpPr>
          <p:spPr>
            <a:xfrm>
              <a:off x="7642225" y="1376520"/>
              <a:ext cx="2081531"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400">
                  <a:solidFill>
                    <a:schemeClr val="tx1">
                      <a:lumMod val="50000"/>
                    </a:schemeClr>
                  </a:solidFill>
                  <a:latin typeface="Montserrat Light" panose="00000400000000000000" pitchFamily="50" charset="-52"/>
                </a:rPr>
                <a:t>Lorem ipsum dolor sit amet, consectetur adipiscing elit</a:t>
              </a:r>
              <a:endParaRPr lang="en-US" sz="1400" dirty="0">
                <a:solidFill>
                  <a:schemeClr val="tx1">
                    <a:lumMod val="50000"/>
                  </a:schemeClr>
                </a:solidFill>
                <a:latin typeface="Montserrat Light" panose="00000400000000000000" pitchFamily="50" charset="-52"/>
              </a:endParaRPr>
            </a:p>
          </p:txBody>
        </p:sp>
        <p:sp>
          <p:nvSpPr>
            <p:cNvPr id="30" name="Text Placeholder 56">
              <a:extLst>
                <a:ext uri="{FF2B5EF4-FFF2-40B4-BE49-F238E27FC236}">
                  <a16:creationId xmlns:a16="http://schemas.microsoft.com/office/drawing/2014/main" id="{BF891D18-4A3E-47BD-BE1E-9A7AB99D21E5}"/>
                </a:ext>
              </a:extLst>
            </p:cNvPr>
            <p:cNvSpPr txBox="1">
              <a:spLocks/>
            </p:cNvSpPr>
            <p:nvPr/>
          </p:nvSpPr>
          <p:spPr>
            <a:xfrm>
              <a:off x="7642225" y="945353"/>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2000" b="1">
                  <a:solidFill>
                    <a:schemeClr val="accent4"/>
                  </a:solidFill>
                </a:rPr>
                <a:t>Title Here</a:t>
              </a:r>
              <a:endParaRPr lang="ru-RU" sz="2000" b="1" dirty="0">
                <a:solidFill>
                  <a:schemeClr val="accent4"/>
                </a:solidFill>
              </a:endParaRPr>
            </a:p>
          </p:txBody>
        </p:sp>
      </p:grpSp>
    </p:spTree>
    <p:extLst>
      <p:ext uri="{BB962C8B-B14F-4D97-AF65-F5344CB8AC3E}">
        <p14:creationId xmlns:p14="http://schemas.microsoft.com/office/powerpoint/2010/main" val="26967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34"/>
                                        </p:tgtEl>
                                        <p:attrNameLst>
                                          <p:attrName>style.visibility</p:attrName>
                                        </p:attrNameLst>
                                      </p:cBhvr>
                                      <p:to>
                                        <p:strVal val="visible"/>
                                      </p:to>
                                    </p:set>
                                    <p:animEffect transition="in" filter="fade">
                                      <p:cBhvr>
                                        <p:cTn id="7" dur="750"/>
                                        <p:tgtEl>
                                          <p:spTgt spid="134"/>
                                        </p:tgtEl>
                                      </p:cBhvr>
                                    </p:animEffect>
                                  </p:childTnLst>
                                </p:cTn>
                              </p:par>
                              <p:par>
                                <p:cTn id="8" presetID="21" presetClass="entr" presetSubtype="1" fill="hold" grpId="0" nodeType="withEffect">
                                  <p:stCondLst>
                                    <p:cond delay="750"/>
                                  </p:stCondLst>
                                  <p:childTnLst>
                                    <p:set>
                                      <p:cBhvr>
                                        <p:cTn id="9" dur="1" fill="hold">
                                          <p:stCondLst>
                                            <p:cond delay="0"/>
                                          </p:stCondLst>
                                        </p:cTn>
                                        <p:tgtEl>
                                          <p:spTgt spid="127"/>
                                        </p:tgtEl>
                                        <p:attrNameLst>
                                          <p:attrName>style.visibility</p:attrName>
                                        </p:attrNameLst>
                                      </p:cBhvr>
                                      <p:to>
                                        <p:strVal val="visible"/>
                                      </p:to>
                                    </p:set>
                                    <p:animEffect transition="in" filter="wheel(1)">
                                      <p:cBhvr>
                                        <p:cTn id="10" dur="2000"/>
                                        <p:tgtEl>
                                          <p:spTgt spid="127"/>
                                        </p:tgtEl>
                                      </p:cBhvr>
                                    </p:animEffect>
                                  </p:childTnLst>
                                </p:cTn>
                              </p:par>
                              <p:par>
                                <p:cTn id="11" presetID="10" presetClass="entr" presetSubtype="0" fill="hold" nodeType="withEffect">
                                  <p:stCondLst>
                                    <p:cond delay="1000"/>
                                  </p:stCondLst>
                                  <p:childTnLst>
                                    <p:set>
                                      <p:cBhvr>
                                        <p:cTn id="12" dur="1" fill="hold">
                                          <p:stCondLst>
                                            <p:cond delay="0"/>
                                          </p:stCondLst>
                                        </p:cTn>
                                        <p:tgtEl>
                                          <p:spTgt spid="11"/>
                                        </p:tgtEl>
                                        <p:attrNameLst>
                                          <p:attrName>style.visibility</p:attrName>
                                        </p:attrNameLst>
                                      </p:cBhvr>
                                      <p:to>
                                        <p:strVal val="visible"/>
                                      </p:to>
                                    </p:set>
                                    <p:animEffect transition="in" filter="fade">
                                      <p:cBhvr>
                                        <p:cTn id="13" dur="500"/>
                                        <p:tgtEl>
                                          <p:spTgt spid="11"/>
                                        </p:tgtEl>
                                      </p:cBhvr>
                                    </p:animEffect>
                                  </p:childTnLst>
                                </p:cTn>
                              </p:par>
                              <p:par>
                                <p:cTn id="14" presetID="10" presetClass="entr" presetSubtype="0" fill="hold" nodeType="withEffect">
                                  <p:stCondLst>
                                    <p:cond delay="125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par>
                                <p:cTn id="17" presetID="10" presetClass="entr" presetSubtype="0" fill="hold" nodeType="withEffect">
                                  <p:stCondLst>
                                    <p:cond delay="1500"/>
                                  </p:stCondLst>
                                  <p:childTnLst>
                                    <p:set>
                                      <p:cBhvr>
                                        <p:cTn id="18" dur="1" fill="hold">
                                          <p:stCondLst>
                                            <p:cond delay="0"/>
                                          </p:stCondLst>
                                        </p:cTn>
                                        <p:tgtEl>
                                          <p:spTgt spid="9"/>
                                        </p:tgtEl>
                                        <p:attrNameLst>
                                          <p:attrName>style.visibility</p:attrName>
                                        </p:attrNameLst>
                                      </p:cBhvr>
                                      <p:to>
                                        <p:strVal val="visible"/>
                                      </p:to>
                                    </p:set>
                                    <p:animEffect transition="in" filter="fade">
                                      <p:cBhvr>
                                        <p:cTn id="19" dur="500"/>
                                        <p:tgtEl>
                                          <p:spTgt spid="9"/>
                                        </p:tgtEl>
                                      </p:cBhvr>
                                    </p:animEffect>
                                  </p:childTnLst>
                                </p:cTn>
                              </p:par>
                              <p:par>
                                <p:cTn id="20" presetID="2" presetClass="entr" presetSubtype="3" decel="100000" fill="hold" grpId="0" nodeType="withEffect">
                                  <p:stCondLst>
                                    <p:cond delay="1000"/>
                                  </p:stCondLst>
                                  <p:childTnLst>
                                    <p:set>
                                      <p:cBhvr>
                                        <p:cTn id="21" dur="1" fill="hold">
                                          <p:stCondLst>
                                            <p:cond delay="0"/>
                                          </p:stCondLst>
                                        </p:cTn>
                                        <p:tgtEl>
                                          <p:spTgt spid="137"/>
                                        </p:tgtEl>
                                        <p:attrNameLst>
                                          <p:attrName>style.visibility</p:attrName>
                                        </p:attrNameLst>
                                      </p:cBhvr>
                                      <p:to>
                                        <p:strVal val="visible"/>
                                      </p:to>
                                    </p:set>
                                    <p:anim calcmode="lin" valueType="num">
                                      <p:cBhvr additive="base">
                                        <p:cTn id="22" dur="750" fill="hold"/>
                                        <p:tgtEl>
                                          <p:spTgt spid="137"/>
                                        </p:tgtEl>
                                        <p:attrNameLst>
                                          <p:attrName>ppt_x</p:attrName>
                                        </p:attrNameLst>
                                      </p:cBhvr>
                                      <p:tavLst>
                                        <p:tav tm="0">
                                          <p:val>
                                            <p:strVal val="1+#ppt_w/2"/>
                                          </p:val>
                                        </p:tav>
                                        <p:tav tm="100000">
                                          <p:val>
                                            <p:strVal val="#ppt_x"/>
                                          </p:val>
                                        </p:tav>
                                      </p:tavLst>
                                    </p:anim>
                                    <p:anim calcmode="lin" valueType="num">
                                      <p:cBhvr additive="base">
                                        <p:cTn id="23" dur="750" fill="hold"/>
                                        <p:tgtEl>
                                          <p:spTgt spid="137"/>
                                        </p:tgtEl>
                                        <p:attrNameLst>
                                          <p:attrName>ppt_y</p:attrName>
                                        </p:attrNameLst>
                                      </p:cBhvr>
                                      <p:tavLst>
                                        <p:tav tm="0">
                                          <p:val>
                                            <p:strVal val="0-#ppt_h/2"/>
                                          </p:val>
                                        </p:tav>
                                        <p:tav tm="100000">
                                          <p:val>
                                            <p:strVal val="#ppt_y"/>
                                          </p:val>
                                        </p:tav>
                                      </p:tavLst>
                                    </p:anim>
                                  </p:childTnLst>
                                </p:cTn>
                              </p:par>
                              <p:par>
                                <p:cTn id="24" presetID="2" presetClass="entr" presetSubtype="2" decel="100000" fill="hold" grpId="0" nodeType="withEffect">
                                  <p:stCondLst>
                                    <p:cond delay="1250"/>
                                  </p:stCondLst>
                                  <p:childTnLst>
                                    <p:set>
                                      <p:cBhvr>
                                        <p:cTn id="25" dur="1" fill="hold">
                                          <p:stCondLst>
                                            <p:cond delay="0"/>
                                          </p:stCondLst>
                                        </p:cTn>
                                        <p:tgtEl>
                                          <p:spTgt spid="135"/>
                                        </p:tgtEl>
                                        <p:attrNameLst>
                                          <p:attrName>style.visibility</p:attrName>
                                        </p:attrNameLst>
                                      </p:cBhvr>
                                      <p:to>
                                        <p:strVal val="visible"/>
                                      </p:to>
                                    </p:set>
                                    <p:anim calcmode="lin" valueType="num">
                                      <p:cBhvr additive="base">
                                        <p:cTn id="26" dur="750" fill="hold"/>
                                        <p:tgtEl>
                                          <p:spTgt spid="135"/>
                                        </p:tgtEl>
                                        <p:attrNameLst>
                                          <p:attrName>ppt_x</p:attrName>
                                        </p:attrNameLst>
                                      </p:cBhvr>
                                      <p:tavLst>
                                        <p:tav tm="0">
                                          <p:val>
                                            <p:strVal val="1+#ppt_w/2"/>
                                          </p:val>
                                        </p:tav>
                                        <p:tav tm="100000">
                                          <p:val>
                                            <p:strVal val="#ppt_x"/>
                                          </p:val>
                                        </p:tav>
                                      </p:tavLst>
                                    </p:anim>
                                    <p:anim calcmode="lin" valueType="num">
                                      <p:cBhvr additive="base">
                                        <p:cTn id="27" dur="750" fill="hold"/>
                                        <p:tgtEl>
                                          <p:spTgt spid="135"/>
                                        </p:tgtEl>
                                        <p:attrNameLst>
                                          <p:attrName>ppt_y</p:attrName>
                                        </p:attrNameLst>
                                      </p:cBhvr>
                                      <p:tavLst>
                                        <p:tav tm="0">
                                          <p:val>
                                            <p:strVal val="#ppt_y"/>
                                          </p:val>
                                        </p:tav>
                                        <p:tav tm="100000">
                                          <p:val>
                                            <p:strVal val="#ppt_y"/>
                                          </p:val>
                                        </p:tav>
                                      </p:tavLst>
                                    </p:anim>
                                  </p:childTnLst>
                                </p:cTn>
                              </p:par>
                              <p:par>
                                <p:cTn id="28" presetID="2" presetClass="entr" presetSubtype="6" decel="100000" fill="hold" grpId="0" nodeType="withEffect">
                                  <p:stCondLst>
                                    <p:cond delay="1500"/>
                                  </p:stCondLst>
                                  <p:childTnLst>
                                    <p:set>
                                      <p:cBhvr>
                                        <p:cTn id="29" dur="1" fill="hold">
                                          <p:stCondLst>
                                            <p:cond delay="0"/>
                                          </p:stCondLst>
                                        </p:cTn>
                                        <p:tgtEl>
                                          <p:spTgt spid="136"/>
                                        </p:tgtEl>
                                        <p:attrNameLst>
                                          <p:attrName>style.visibility</p:attrName>
                                        </p:attrNameLst>
                                      </p:cBhvr>
                                      <p:to>
                                        <p:strVal val="visible"/>
                                      </p:to>
                                    </p:set>
                                    <p:anim calcmode="lin" valueType="num">
                                      <p:cBhvr additive="base">
                                        <p:cTn id="30" dur="750" fill="hold"/>
                                        <p:tgtEl>
                                          <p:spTgt spid="136"/>
                                        </p:tgtEl>
                                        <p:attrNameLst>
                                          <p:attrName>ppt_x</p:attrName>
                                        </p:attrNameLst>
                                      </p:cBhvr>
                                      <p:tavLst>
                                        <p:tav tm="0">
                                          <p:val>
                                            <p:strVal val="1+#ppt_w/2"/>
                                          </p:val>
                                        </p:tav>
                                        <p:tav tm="100000">
                                          <p:val>
                                            <p:strVal val="#ppt_x"/>
                                          </p:val>
                                        </p:tav>
                                      </p:tavLst>
                                    </p:anim>
                                    <p:anim calcmode="lin" valueType="num">
                                      <p:cBhvr additive="base">
                                        <p:cTn id="31" dur="750" fill="hold"/>
                                        <p:tgtEl>
                                          <p:spTgt spid="136"/>
                                        </p:tgtEl>
                                        <p:attrNameLst>
                                          <p:attrName>ppt_y</p:attrName>
                                        </p:attrNameLst>
                                      </p:cBhvr>
                                      <p:tavLst>
                                        <p:tav tm="0">
                                          <p:val>
                                            <p:strVal val="1+#ppt_h/2"/>
                                          </p:val>
                                        </p:tav>
                                        <p:tav tm="100000">
                                          <p:val>
                                            <p:strVal val="#ppt_y"/>
                                          </p:val>
                                        </p:tav>
                                      </p:tavLst>
                                    </p:anim>
                                  </p:childTnLst>
                                </p:cTn>
                              </p:par>
                              <p:par>
                                <p:cTn id="32" presetID="10" presetClass="entr" presetSubtype="0" fill="hold" nodeType="withEffect">
                                  <p:stCondLst>
                                    <p:cond delay="500"/>
                                  </p:stCondLst>
                                  <p:childTnLst>
                                    <p:set>
                                      <p:cBhvr>
                                        <p:cTn id="33" dur="1" fill="hold">
                                          <p:stCondLst>
                                            <p:cond delay="0"/>
                                          </p:stCondLst>
                                        </p:cTn>
                                        <p:tgtEl>
                                          <p:spTgt spid="2"/>
                                        </p:tgtEl>
                                        <p:attrNameLst>
                                          <p:attrName>style.visibility</p:attrName>
                                        </p:attrNameLst>
                                      </p:cBhvr>
                                      <p:to>
                                        <p:strVal val="visible"/>
                                      </p:to>
                                    </p:set>
                                    <p:animEffect transition="in" filter="fade">
                                      <p:cBhvr>
                                        <p:cTn id="34" dur="500"/>
                                        <p:tgtEl>
                                          <p:spTgt spid="2"/>
                                        </p:tgtEl>
                                      </p:cBhvr>
                                    </p:animEffect>
                                  </p:childTnLst>
                                </p:cTn>
                              </p:par>
                              <p:par>
                                <p:cTn id="35" presetID="10" presetClass="entr" presetSubtype="0" fill="hold" grpId="0" nodeType="withEffect">
                                  <p:stCondLst>
                                    <p:cond delay="1500"/>
                                  </p:stCondLst>
                                  <p:childTnLst>
                                    <p:set>
                                      <p:cBhvr>
                                        <p:cTn id="36" dur="1" fill="hold">
                                          <p:stCondLst>
                                            <p:cond delay="0"/>
                                          </p:stCondLst>
                                        </p:cTn>
                                        <p:tgtEl>
                                          <p:spTgt spid="21"/>
                                        </p:tgtEl>
                                        <p:attrNameLst>
                                          <p:attrName>style.visibility</p:attrName>
                                        </p:attrNameLst>
                                      </p:cBhvr>
                                      <p:to>
                                        <p:strVal val="visible"/>
                                      </p:to>
                                    </p:set>
                                    <p:animEffect transition="in" filter="fade">
                                      <p:cBhvr>
                                        <p:cTn id="37" dur="500"/>
                                        <p:tgtEl>
                                          <p:spTgt spid="21"/>
                                        </p:tgtEl>
                                      </p:cBhvr>
                                    </p:animEffect>
                                  </p:childTnLst>
                                </p:cTn>
                              </p:par>
                              <p:par>
                                <p:cTn id="38" presetID="10" presetClass="entr" presetSubtype="0" fill="hold" grpId="0" nodeType="withEffect">
                                  <p:stCondLst>
                                    <p:cond delay="1750"/>
                                  </p:stCondLst>
                                  <p:childTnLst>
                                    <p:set>
                                      <p:cBhvr>
                                        <p:cTn id="39" dur="1" fill="hold">
                                          <p:stCondLst>
                                            <p:cond delay="0"/>
                                          </p:stCondLst>
                                        </p:cTn>
                                        <p:tgtEl>
                                          <p:spTgt spid="20"/>
                                        </p:tgtEl>
                                        <p:attrNameLst>
                                          <p:attrName>style.visibility</p:attrName>
                                        </p:attrNameLst>
                                      </p:cBhvr>
                                      <p:to>
                                        <p:strVal val="visible"/>
                                      </p:to>
                                    </p:set>
                                    <p:animEffect transition="in" filter="fade">
                                      <p:cBhvr>
                                        <p:cTn id="40" dur="500"/>
                                        <p:tgtEl>
                                          <p:spTgt spid="20"/>
                                        </p:tgtEl>
                                      </p:cBhvr>
                                    </p:animEffect>
                                  </p:childTnLst>
                                </p:cTn>
                              </p:par>
                              <p:par>
                                <p:cTn id="41" presetID="10" presetClass="entr" presetSubtype="0" fill="hold" grpId="0" nodeType="withEffect">
                                  <p:stCondLst>
                                    <p:cond delay="2000"/>
                                  </p:stCondLst>
                                  <p:childTnLst>
                                    <p:set>
                                      <p:cBhvr>
                                        <p:cTn id="42" dur="1" fill="hold">
                                          <p:stCondLst>
                                            <p:cond delay="0"/>
                                          </p:stCondLst>
                                        </p:cTn>
                                        <p:tgtEl>
                                          <p:spTgt spid="19"/>
                                        </p:tgtEl>
                                        <p:attrNameLst>
                                          <p:attrName>style.visibility</p:attrName>
                                        </p:attrNameLst>
                                      </p:cBhvr>
                                      <p:to>
                                        <p:strVal val="visible"/>
                                      </p:to>
                                    </p:set>
                                    <p:animEffect transition="in" filter="fade">
                                      <p:cBhvr>
                                        <p:cTn id="43" dur="500"/>
                                        <p:tgtEl>
                                          <p:spTgt spid="19"/>
                                        </p:tgtEl>
                                      </p:cBhvr>
                                    </p:animEffect>
                                  </p:childTnLst>
                                </p:cTn>
                              </p:par>
                              <p:par>
                                <p:cTn id="44" presetID="2" presetClass="entr" presetSubtype="2" decel="100000" fill="hold" nodeType="withEffect">
                                  <p:stCondLst>
                                    <p:cond delay="150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750" fill="hold"/>
                                        <p:tgtEl>
                                          <p:spTgt spid="3"/>
                                        </p:tgtEl>
                                        <p:attrNameLst>
                                          <p:attrName>ppt_x</p:attrName>
                                        </p:attrNameLst>
                                      </p:cBhvr>
                                      <p:tavLst>
                                        <p:tav tm="0">
                                          <p:val>
                                            <p:strVal val="1+#ppt_w/2"/>
                                          </p:val>
                                        </p:tav>
                                        <p:tav tm="100000">
                                          <p:val>
                                            <p:strVal val="#ppt_x"/>
                                          </p:val>
                                        </p:tav>
                                      </p:tavLst>
                                    </p:anim>
                                    <p:anim calcmode="lin" valueType="num">
                                      <p:cBhvr additive="base">
                                        <p:cTn id="47" dur="750" fill="hold"/>
                                        <p:tgtEl>
                                          <p:spTgt spid="3"/>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1750"/>
                                  </p:stCondLst>
                                  <p:childTnLst>
                                    <p:set>
                                      <p:cBhvr>
                                        <p:cTn id="49" dur="1" fill="hold">
                                          <p:stCondLst>
                                            <p:cond delay="0"/>
                                          </p:stCondLst>
                                        </p:cTn>
                                        <p:tgtEl>
                                          <p:spTgt spid="25"/>
                                        </p:tgtEl>
                                        <p:attrNameLst>
                                          <p:attrName>style.visibility</p:attrName>
                                        </p:attrNameLst>
                                      </p:cBhvr>
                                      <p:to>
                                        <p:strVal val="visible"/>
                                      </p:to>
                                    </p:set>
                                    <p:anim calcmode="lin" valueType="num">
                                      <p:cBhvr additive="base">
                                        <p:cTn id="50" dur="750" fill="hold"/>
                                        <p:tgtEl>
                                          <p:spTgt spid="25"/>
                                        </p:tgtEl>
                                        <p:attrNameLst>
                                          <p:attrName>ppt_x</p:attrName>
                                        </p:attrNameLst>
                                      </p:cBhvr>
                                      <p:tavLst>
                                        <p:tav tm="0">
                                          <p:val>
                                            <p:strVal val="1+#ppt_w/2"/>
                                          </p:val>
                                        </p:tav>
                                        <p:tav tm="100000">
                                          <p:val>
                                            <p:strVal val="#ppt_x"/>
                                          </p:val>
                                        </p:tav>
                                      </p:tavLst>
                                    </p:anim>
                                    <p:anim calcmode="lin" valueType="num">
                                      <p:cBhvr additive="base">
                                        <p:cTn id="51" dur="750" fill="hold"/>
                                        <p:tgtEl>
                                          <p:spTgt spid="25"/>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2000"/>
                                  </p:stCondLst>
                                  <p:childTnLst>
                                    <p:set>
                                      <p:cBhvr>
                                        <p:cTn id="53" dur="1" fill="hold">
                                          <p:stCondLst>
                                            <p:cond delay="0"/>
                                          </p:stCondLst>
                                        </p:cTn>
                                        <p:tgtEl>
                                          <p:spTgt spid="28"/>
                                        </p:tgtEl>
                                        <p:attrNameLst>
                                          <p:attrName>style.visibility</p:attrName>
                                        </p:attrNameLst>
                                      </p:cBhvr>
                                      <p:to>
                                        <p:strVal val="visible"/>
                                      </p:to>
                                    </p:set>
                                    <p:anim calcmode="lin" valueType="num">
                                      <p:cBhvr additive="base">
                                        <p:cTn id="54" dur="750" fill="hold"/>
                                        <p:tgtEl>
                                          <p:spTgt spid="28"/>
                                        </p:tgtEl>
                                        <p:attrNameLst>
                                          <p:attrName>ppt_x</p:attrName>
                                        </p:attrNameLst>
                                      </p:cBhvr>
                                      <p:tavLst>
                                        <p:tav tm="0">
                                          <p:val>
                                            <p:strVal val="1+#ppt_w/2"/>
                                          </p:val>
                                        </p:tav>
                                        <p:tav tm="100000">
                                          <p:val>
                                            <p:strVal val="#ppt_x"/>
                                          </p:val>
                                        </p:tav>
                                      </p:tavLst>
                                    </p:anim>
                                    <p:anim calcmode="lin" valueType="num">
                                      <p:cBhvr additive="base">
                                        <p:cTn id="55" dur="75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7" grpId="0" animBg="1"/>
      <p:bldP spid="134" grpId="0" animBg="1"/>
      <p:bldP spid="135" grpId="0" animBg="1"/>
      <p:bldP spid="136" grpId="0" animBg="1"/>
      <p:bldP spid="137" grpId="0" animBg="1"/>
      <p:bldP spid="19" grpId="0" animBg="1"/>
      <p:bldP spid="20" grpId="0" animBg="1"/>
      <p:bldP spid="21"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43" name="Freeform: Shape 68642">
            <a:extLst>
              <a:ext uri="{FF2B5EF4-FFF2-40B4-BE49-F238E27FC236}">
                <a16:creationId xmlns:a16="http://schemas.microsoft.com/office/drawing/2014/main" id="{40F56A36-A1FD-4A96-9EEB-67B00DEEA826}"/>
              </a:ext>
            </a:extLst>
          </p:cNvPr>
          <p:cNvSpPr/>
          <p:nvPr/>
        </p:nvSpPr>
        <p:spPr>
          <a:xfrm>
            <a:off x="3763609" y="3498281"/>
            <a:ext cx="320040" cy="685800"/>
          </a:xfrm>
          <a:custGeom>
            <a:avLst/>
            <a:gdLst>
              <a:gd name="connsiteX0" fmla="*/ 286725 w 320040"/>
              <a:gd name="connsiteY0" fmla="*/ 43343 h 685800"/>
              <a:gd name="connsiteX1" fmla="*/ 43343 w 320040"/>
              <a:gd name="connsiteY1" fmla="*/ 645018 h 685800"/>
            </a:gdLst>
            <a:ahLst/>
            <a:cxnLst>
              <a:cxn ang="0">
                <a:pos x="connsiteX0" y="connsiteY0"/>
              </a:cxn>
              <a:cxn ang="0">
                <a:pos x="connsiteX1" y="connsiteY1"/>
              </a:cxn>
            </a:cxnLst>
            <a:rect l="l" t="t" r="r" b="b"/>
            <a:pathLst>
              <a:path w="320040" h="685800">
                <a:moveTo>
                  <a:pt x="286725" y="43343"/>
                </a:moveTo>
                <a:cubicBezTo>
                  <a:pt x="268285" y="270876"/>
                  <a:pt x="180045" y="478597"/>
                  <a:pt x="43343" y="645018"/>
                </a:cubicBezTo>
              </a:path>
            </a:pathLst>
          </a:custGeom>
          <a:noFill/>
          <a:ln w="36119" cap="rnd">
            <a:solidFill>
              <a:schemeClr val="accent2"/>
            </a:solidFill>
            <a:prstDash val="solid"/>
            <a:round/>
          </a:ln>
        </p:spPr>
        <p:txBody>
          <a:bodyPr rtlCol="0" anchor="ctr"/>
          <a:lstStyle/>
          <a:p>
            <a:endParaRPr lang="ru-UA"/>
          </a:p>
        </p:txBody>
      </p:sp>
      <p:sp>
        <p:nvSpPr>
          <p:cNvPr id="68644" name="Freeform: Shape 68643">
            <a:extLst>
              <a:ext uri="{FF2B5EF4-FFF2-40B4-BE49-F238E27FC236}">
                <a16:creationId xmlns:a16="http://schemas.microsoft.com/office/drawing/2014/main" id="{4EE32BE6-E09D-4B4B-BC74-051105754537}"/>
              </a:ext>
            </a:extLst>
          </p:cNvPr>
          <p:cNvSpPr/>
          <p:nvPr/>
        </p:nvSpPr>
        <p:spPr>
          <a:xfrm>
            <a:off x="3670798" y="2618781"/>
            <a:ext cx="396240" cy="655320"/>
          </a:xfrm>
          <a:custGeom>
            <a:avLst/>
            <a:gdLst>
              <a:gd name="connsiteX0" fmla="*/ 43343 w 396240"/>
              <a:gd name="connsiteY0" fmla="*/ 43343 h 655320"/>
              <a:gd name="connsiteX1" fmla="*/ 360944 w 396240"/>
              <a:gd name="connsiteY1" fmla="*/ 613624 h 655320"/>
            </a:gdLst>
            <a:ahLst/>
            <a:cxnLst>
              <a:cxn ang="0">
                <a:pos x="connsiteX0" y="connsiteY0"/>
              </a:cxn>
              <a:cxn ang="0">
                <a:pos x="connsiteX1" y="connsiteY1"/>
              </a:cxn>
            </a:cxnLst>
            <a:rect l="l" t="t" r="r" b="b"/>
            <a:pathLst>
              <a:path w="396240" h="655320">
                <a:moveTo>
                  <a:pt x="43343" y="43343"/>
                </a:moveTo>
                <a:cubicBezTo>
                  <a:pt x="201838" y="193762"/>
                  <a:pt x="315224" y="391272"/>
                  <a:pt x="360944" y="613624"/>
                </a:cubicBezTo>
              </a:path>
            </a:pathLst>
          </a:custGeom>
          <a:noFill/>
          <a:ln w="36119" cap="rnd">
            <a:solidFill>
              <a:schemeClr val="accent1"/>
            </a:solidFill>
            <a:prstDash val="solid"/>
            <a:round/>
          </a:ln>
        </p:spPr>
        <p:txBody>
          <a:bodyPr rtlCol="0" anchor="ctr"/>
          <a:lstStyle/>
          <a:p>
            <a:endParaRPr lang="ru-UA"/>
          </a:p>
        </p:txBody>
      </p:sp>
      <p:sp>
        <p:nvSpPr>
          <p:cNvPr id="68645" name="Freeform: Shape 68644">
            <a:extLst>
              <a:ext uri="{FF2B5EF4-FFF2-40B4-BE49-F238E27FC236}">
                <a16:creationId xmlns:a16="http://schemas.microsoft.com/office/drawing/2014/main" id="{1A8A5866-A8F1-44DA-BE22-DF091AA85238}"/>
              </a:ext>
            </a:extLst>
          </p:cNvPr>
          <p:cNvSpPr/>
          <p:nvPr/>
        </p:nvSpPr>
        <p:spPr>
          <a:xfrm>
            <a:off x="3594445" y="4333586"/>
            <a:ext cx="1737360" cy="1859280"/>
          </a:xfrm>
          <a:custGeom>
            <a:avLst/>
            <a:gdLst>
              <a:gd name="connsiteX0" fmla="*/ 107503 w 1737360"/>
              <a:gd name="connsiteY0" fmla="*/ 43343 h 1859280"/>
              <a:gd name="connsiteX1" fmla="*/ 354848 w 1737360"/>
              <a:gd name="connsiteY1" fmla="*/ 353476 h 1859280"/>
              <a:gd name="connsiteX2" fmla="*/ 354848 w 1737360"/>
              <a:gd name="connsiteY2" fmla="*/ 353476 h 1859280"/>
              <a:gd name="connsiteX3" fmla="*/ 870875 w 1737360"/>
              <a:gd name="connsiteY3" fmla="*/ 172883 h 1859280"/>
              <a:gd name="connsiteX4" fmla="*/ 1698406 w 1737360"/>
              <a:gd name="connsiteY4" fmla="*/ 1000414 h 1859280"/>
              <a:gd name="connsiteX5" fmla="*/ 870875 w 1737360"/>
              <a:gd name="connsiteY5" fmla="*/ 1827946 h 1859280"/>
              <a:gd name="connsiteX6" fmla="*/ 43343 w 1737360"/>
              <a:gd name="connsiteY6" fmla="*/ 1000414 h 1859280"/>
              <a:gd name="connsiteX7" fmla="*/ 240243 w 1737360"/>
              <a:gd name="connsiteY7" fmla="*/ 464576 h 185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37360" h="1859280">
                <a:moveTo>
                  <a:pt x="107503" y="43343"/>
                </a:moveTo>
                <a:lnTo>
                  <a:pt x="354848" y="353476"/>
                </a:lnTo>
                <a:lnTo>
                  <a:pt x="354848" y="353476"/>
                </a:lnTo>
                <a:cubicBezTo>
                  <a:pt x="496275" y="240548"/>
                  <a:pt x="675650" y="172883"/>
                  <a:pt x="870875" y="172883"/>
                </a:cubicBezTo>
                <a:cubicBezTo>
                  <a:pt x="1327922" y="172883"/>
                  <a:pt x="1698406" y="543367"/>
                  <a:pt x="1698406" y="1000414"/>
                </a:cubicBezTo>
                <a:cubicBezTo>
                  <a:pt x="1698406" y="1457462"/>
                  <a:pt x="1327922" y="1827946"/>
                  <a:pt x="870875" y="1827946"/>
                </a:cubicBezTo>
                <a:cubicBezTo>
                  <a:pt x="413827" y="1827946"/>
                  <a:pt x="43343" y="1457462"/>
                  <a:pt x="43343" y="1000414"/>
                </a:cubicBezTo>
                <a:cubicBezTo>
                  <a:pt x="43343" y="796046"/>
                  <a:pt x="117409" y="609051"/>
                  <a:pt x="240243" y="464576"/>
                </a:cubicBezTo>
              </a:path>
            </a:pathLst>
          </a:custGeom>
          <a:noFill/>
          <a:ln w="36119" cap="rnd">
            <a:solidFill>
              <a:schemeClr val="accent3"/>
            </a:solidFill>
            <a:prstDash val="solid"/>
            <a:round/>
          </a:ln>
        </p:spPr>
        <p:txBody>
          <a:bodyPr rtlCol="0" anchor="ctr"/>
          <a:lstStyle/>
          <a:p>
            <a:endParaRPr lang="ru-UA"/>
          </a:p>
        </p:txBody>
      </p:sp>
      <p:sp>
        <p:nvSpPr>
          <p:cNvPr id="68646" name="Freeform: Shape 68645">
            <a:extLst>
              <a:ext uri="{FF2B5EF4-FFF2-40B4-BE49-F238E27FC236}">
                <a16:creationId xmlns:a16="http://schemas.microsoft.com/office/drawing/2014/main" id="{65666378-7EB6-4630-A594-8804256D649F}"/>
              </a:ext>
            </a:extLst>
          </p:cNvPr>
          <p:cNvSpPr/>
          <p:nvPr/>
        </p:nvSpPr>
        <p:spPr>
          <a:xfrm>
            <a:off x="4103766" y="2581747"/>
            <a:ext cx="2133600" cy="1737360"/>
          </a:xfrm>
          <a:custGeom>
            <a:avLst/>
            <a:gdLst>
              <a:gd name="connsiteX0" fmla="*/ 43343 w 2133600"/>
              <a:gd name="connsiteY0" fmla="*/ 870875 h 1737360"/>
              <a:gd name="connsiteX1" fmla="*/ 440040 w 2133600"/>
              <a:gd name="connsiteY1" fmla="*/ 870875 h 1737360"/>
              <a:gd name="connsiteX2" fmla="*/ 440040 w 2133600"/>
              <a:gd name="connsiteY2" fmla="*/ 870875 h 1737360"/>
              <a:gd name="connsiteX3" fmla="*/ 1267572 w 2133600"/>
              <a:gd name="connsiteY3" fmla="*/ 43343 h 1737360"/>
              <a:gd name="connsiteX4" fmla="*/ 2095104 w 2133600"/>
              <a:gd name="connsiteY4" fmla="*/ 870875 h 1737360"/>
              <a:gd name="connsiteX5" fmla="*/ 1267572 w 2133600"/>
              <a:gd name="connsiteY5" fmla="*/ 1698407 h 1737360"/>
              <a:gd name="connsiteX6" fmla="*/ 454975 w 2133600"/>
              <a:gd name="connsiteY6" fmla="*/ 1028151 h 1737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33600" h="1737360">
                <a:moveTo>
                  <a:pt x="43343" y="870875"/>
                </a:moveTo>
                <a:lnTo>
                  <a:pt x="440040" y="870875"/>
                </a:lnTo>
                <a:lnTo>
                  <a:pt x="440040" y="870875"/>
                </a:lnTo>
                <a:cubicBezTo>
                  <a:pt x="440040" y="413827"/>
                  <a:pt x="810524" y="43343"/>
                  <a:pt x="1267572" y="43343"/>
                </a:cubicBezTo>
                <a:cubicBezTo>
                  <a:pt x="1724620" y="43343"/>
                  <a:pt x="2095104" y="413827"/>
                  <a:pt x="2095104" y="870875"/>
                </a:cubicBezTo>
                <a:cubicBezTo>
                  <a:pt x="2095104" y="1327922"/>
                  <a:pt x="1724620" y="1698407"/>
                  <a:pt x="1267572" y="1698407"/>
                </a:cubicBezTo>
                <a:cubicBezTo>
                  <a:pt x="864321" y="1698407"/>
                  <a:pt x="528432" y="1410066"/>
                  <a:pt x="454975" y="1028151"/>
                </a:cubicBezTo>
              </a:path>
            </a:pathLst>
          </a:custGeom>
          <a:noFill/>
          <a:ln w="36119" cap="rnd">
            <a:solidFill>
              <a:schemeClr val="accent2"/>
            </a:solidFill>
            <a:prstDash val="solid"/>
            <a:round/>
          </a:ln>
        </p:spPr>
        <p:txBody>
          <a:bodyPr rtlCol="0" anchor="ctr"/>
          <a:lstStyle/>
          <a:p>
            <a:endParaRPr lang="ru-UA"/>
          </a:p>
        </p:txBody>
      </p:sp>
      <p:sp>
        <p:nvSpPr>
          <p:cNvPr id="68647" name="Freeform: Shape 68646">
            <a:extLst>
              <a:ext uri="{FF2B5EF4-FFF2-40B4-BE49-F238E27FC236}">
                <a16:creationId xmlns:a16="http://schemas.microsoft.com/office/drawing/2014/main" id="{B47C7345-62AD-4F97-910A-269EE33C364C}"/>
              </a:ext>
            </a:extLst>
          </p:cNvPr>
          <p:cNvSpPr/>
          <p:nvPr/>
        </p:nvSpPr>
        <p:spPr>
          <a:xfrm>
            <a:off x="3594293" y="700065"/>
            <a:ext cx="1737360" cy="1859280"/>
          </a:xfrm>
          <a:custGeom>
            <a:avLst/>
            <a:gdLst>
              <a:gd name="connsiteX0" fmla="*/ 107655 w 1737360"/>
              <a:gd name="connsiteY0" fmla="*/ 1828099 h 1859280"/>
              <a:gd name="connsiteX1" fmla="*/ 355001 w 1737360"/>
              <a:gd name="connsiteY1" fmla="*/ 1517965 h 1859280"/>
              <a:gd name="connsiteX2" fmla="*/ 43343 w 1737360"/>
              <a:gd name="connsiteY2" fmla="*/ 870875 h 1859280"/>
              <a:gd name="connsiteX3" fmla="*/ 870874 w 1737360"/>
              <a:gd name="connsiteY3" fmla="*/ 43343 h 1859280"/>
              <a:gd name="connsiteX4" fmla="*/ 1698407 w 1737360"/>
              <a:gd name="connsiteY4" fmla="*/ 870875 h 1859280"/>
              <a:gd name="connsiteX5" fmla="*/ 870874 w 1737360"/>
              <a:gd name="connsiteY5" fmla="*/ 1698407 h 1859280"/>
              <a:gd name="connsiteX6" fmla="*/ 467929 w 1737360"/>
              <a:gd name="connsiteY6" fmla="*/ 1593860 h 1859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37360" h="1859280">
                <a:moveTo>
                  <a:pt x="107655" y="1828099"/>
                </a:moveTo>
                <a:lnTo>
                  <a:pt x="355001" y="1517965"/>
                </a:lnTo>
                <a:cubicBezTo>
                  <a:pt x="165110" y="1366327"/>
                  <a:pt x="43343" y="1132850"/>
                  <a:pt x="43343" y="870875"/>
                </a:cubicBezTo>
                <a:cubicBezTo>
                  <a:pt x="43343" y="413827"/>
                  <a:pt x="413827" y="43343"/>
                  <a:pt x="870874" y="43343"/>
                </a:cubicBezTo>
                <a:cubicBezTo>
                  <a:pt x="1327922" y="43343"/>
                  <a:pt x="1698407" y="413827"/>
                  <a:pt x="1698407" y="870875"/>
                </a:cubicBezTo>
                <a:cubicBezTo>
                  <a:pt x="1698407" y="1327922"/>
                  <a:pt x="1327922" y="1698407"/>
                  <a:pt x="870874" y="1698407"/>
                </a:cubicBezTo>
                <a:cubicBezTo>
                  <a:pt x="724571" y="1698407"/>
                  <a:pt x="587258" y="1660459"/>
                  <a:pt x="467929" y="1593860"/>
                </a:cubicBezTo>
              </a:path>
            </a:pathLst>
          </a:custGeom>
          <a:noFill/>
          <a:ln w="36119" cap="rnd">
            <a:solidFill>
              <a:schemeClr val="accent1"/>
            </a:solidFill>
            <a:prstDash val="solid"/>
            <a:round/>
          </a:ln>
        </p:spPr>
        <p:txBody>
          <a:bodyPr rtlCol="0" anchor="ctr"/>
          <a:lstStyle/>
          <a:p>
            <a:endParaRPr lang="ru-UA"/>
          </a:p>
        </p:txBody>
      </p:sp>
      <p:sp>
        <p:nvSpPr>
          <p:cNvPr id="68648" name="Freeform: Shape 68647">
            <a:extLst>
              <a:ext uri="{FF2B5EF4-FFF2-40B4-BE49-F238E27FC236}">
                <a16:creationId xmlns:a16="http://schemas.microsoft.com/office/drawing/2014/main" id="{46E5DB7C-8E59-4567-9F87-1819F8230772}"/>
              </a:ext>
            </a:extLst>
          </p:cNvPr>
          <p:cNvSpPr/>
          <p:nvPr/>
        </p:nvSpPr>
        <p:spPr>
          <a:xfrm>
            <a:off x="3179582" y="3782215"/>
            <a:ext cx="304800" cy="304800"/>
          </a:xfrm>
          <a:custGeom>
            <a:avLst/>
            <a:gdLst>
              <a:gd name="connsiteX0" fmla="*/ 222791 w 304800"/>
              <a:gd name="connsiteY0" fmla="*/ 125492 h 304800"/>
              <a:gd name="connsiteX1" fmla="*/ 182280 w 304800"/>
              <a:gd name="connsiteY1" fmla="*/ 222791 h 304800"/>
              <a:gd name="connsiteX2" fmla="*/ 84982 w 304800"/>
              <a:gd name="connsiteY2" fmla="*/ 182279 h 304800"/>
              <a:gd name="connsiteX3" fmla="*/ 125493 w 304800"/>
              <a:gd name="connsiteY3" fmla="*/ 84981 h 304800"/>
              <a:gd name="connsiteX4" fmla="*/ 222791 w 304800"/>
              <a:gd name="connsiteY4" fmla="*/ 125492 h 304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0" h="304800">
                <a:moveTo>
                  <a:pt x="222791" y="125492"/>
                </a:moveTo>
                <a:cubicBezTo>
                  <a:pt x="238472" y="163548"/>
                  <a:pt x="220335" y="207109"/>
                  <a:pt x="182280" y="222791"/>
                </a:cubicBezTo>
                <a:cubicBezTo>
                  <a:pt x="144225" y="238472"/>
                  <a:pt x="100663" y="220334"/>
                  <a:pt x="84982" y="182279"/>
                </a:cubicBezTo>
                <a:cubicBezTo>
                  <a:pt x="69300" y="144224"/>
                  <a:pt x="87438" y="100662"/>
                  <a:pt x="125493" y="84981"/>
                </a:cubicBezTo>
                <a:cubicBezTo>
                  <a:pt x="163547" y="69300"/>
                  <a:pt x="207109" y="87437"/>
                  <a:pt x="222791" y="125492"/>
                </a:cubicBezTo>
                <a:close/>
              </a:path>
            </a:pathLst>
          </a:custGeom>
          <a:noFill/>
          <a:ln w="36119" cap="flat">
            <a:solidFill>
              <a:schemeClr val="accent3"/>
            </a:solidFill>
            <a:prstDash val="solid"/>
            <a:miter/>
          </a:ln>
        </p:spPr>
        <p:txBody>
          <a:bodyPr rtlCol="0" anchor="ctr"/>
          <a:lstStyle/>
          <a:p>
            <a:endParaRPr lang="ru-UA"/>
          </a:p>
        </p:txBody>
      </p:sp>
      <p:sp>
        <p:nvSpPr>
          <p:cNvPr id="68649" name="Freeform: Shape 68648">
            <a:extLst>
              <a:ext uri="{FF2B5EF4-FFF2-40B4-BE49-F238E27FC236}">
                <a16:creationId xmlns:a16="http://schemas.microsoft.com/office/drawing/2014/main" id="{5C206172-A4F8-4933-8A30-E3D0D7485A74}"/>
              </a:ext>
            </a:extLst>
          </p:cNvPr>
          <p:cNvSpPr/>
          <p:nvPr/>
        </p:nvSpPr>
        <p:spPr>
          <a:xfrm>
            <a:off x="3200576" y="3307335"/>
            <a:ext cx="274320" cy="274320"/>
          </a:xfrm>
          <a:custGeom>
            <a:avLst/>
            <a:gdLst>
              <a:gd name="connsiteX0" fmla="*/ 157856 w 274320"/>
              <a:gd name="connsiteY0" fmla="*/ 68570 h 274320"/>
              <a:gd name="connsiteX1" fmla="*/ 213861 w 274320"/>
              <a:gd name="connsiteY1" fmla="*/ 157857 h 274320"/>
              <a:gd name="connsiteX2" fmla="*/ 124574 w 274320"/>
              <a:gd name="connsiteY2" fmla="*/ 213861 h 274320"/>
              <a:gd name="connsiteX3" fmla="*/ 68570 w 274320"/>
              <a:gd name="connsiteY3" fmla="*/ 124574 h 274320"/>
              <a:gd name="connsiteX4" fmla="*/ 157856 w 274320"/>
              <a:gd name="connsiteY4" fmla="*/ 68570 h 274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320" h="274320">
                <a:moveTo>
                  <a:pt x="157856" y="68570"/>
                </a:moveTo>
                <a:cubicBezTo>
                  <a:pt x="197977" y="77761"/>
                  <a:pt x="223052" y="117736"/>
                  <a:pt x="213861" y="157857"/>
                </a:cubicBezTo>
                <a:cubicBezTo>
                  <a:pt x="204670" y="197978"/>
                  <a:pt x="164695" y="223052"/>
                  <a:pt x="124574" y="213861"/>
                </a:cubicBezTo>
                <a:cubicBezTo>
                  <a:pt x="84453" y="204670"/>
                  <a:pt x="59379" y="164695"/>
                  <a:pt x="68570" y="124574"/>
                </a:cubicBezTo>
                <a:cubicBezTo>
                  <a:pt x="77760" y="84453"/>
                  <a:pt x="117735" y="59379"/>
                  <a:pt x="157856" y="68570"/>
                </a:cubicBezTo>
                <a:close/>
              </a:path>
            </a:pathLst>
          </a:custGeom>
          <a:noFill/>
          <a:ln w="36119" cap="flat">
            <a:solidFill>
              <a:schemeClr val="accent2"/>
            </a:solidFill>
            <a:prstDash val="solid"/>
            <a:miter/>
          </a:ln>
        </p:spPr>
        <p:txBody>
          <a:bodyPr rtlCol="0" anchor="ctr"/>
          <a:lstStyle/>
          <a:p>
            <a:endParaRPr lang="ru-UA"/>
          </a:p>
        </p:txBody>
      </p:sp>
      <p:sp>
        <p:nvSpPr>
          <p:cNvPr id="68650" name="Freeform: Shape 68649">
            <a:extLst>
              <a:ext uri="{FF2B5EF4-FFF2-40B4-BE49-F238E27FC236}">
                <a16:creationId xmlns:a16="http://schemas.microsoft.com/office/drawing/2014/main" id="{5FF3DD5F-2449-462E-BF81-4E7CF0D27C15}"/>
              </a:ext>
            </a:extLst>
          </p:cNvPr>
          <p:cNvSpPr/>
          <p:nvPr/>
        </p:nvSpPr>
        <p:spPr>
          <a:xfrm>
            <a:off x="3272120" y="2701921"/>
            <a:ext cx="259080" cy="259080"/>
          </a:xfrm>
          <a:custGeom>
            <a:avLst/>
            <a:gdLst>
              <a:gd name="connsiteX0" fmla="*/ 147090 w 259080"/>
              <a:gd name="connsiteY0" fmla="*/ 61618 h 259080"/>
              <a:gd name="connsiteX1" fmla="*/ 208743 w 259080"/>
              <a:gd name="connsiteY1" fmla="*/ 147089 h 259080"/>
              <a:gd name="connsiteX2" fmla="*/ 123272 w 259080"/>
              <a:gd name="connsiteY2" fmla="*/ 208743 h 259080"/>
              <a:gd name="connsiteX3" fmla="*/ 61618 w 259080"/>
              <a:gd name="connsiteY3" fmla="*/ 123272 h 259080"/>
              <a:gd name="connsiteX4" fmla="*/ 147090 w 259080"/>
              <a:gd name="connsiteY4" fmla="*/ 61618 h 2590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9080" h="259080">
                <a:moveTo>
                  <a:pt x="147090" y="61618"/>
                </a:moveTo>
                <a:cubicBezTo>
                  <a:pt x="187717" y="68195"/>
                  <a:pt x="215320" y="106462"/>
                  <a:pt x="208743" y="147089"/>
                </a:cubicBezTo>
                <a:cubicBezTo>
                  <a:pt x="202166" y="187717"/>
                  <a:pt x="163899" y="215320"/>
                  <a:pt x="123272" y="208743"/>
                </a:cubicBezTo>
                <a:cubicBezTo>
                  <a:pt x="82645" y="202166"/>
                  <a:pt x="55041" y="163899"/>
                  <a:pt x="61618" y="123272"/>
                </a:cubicBezTo>
                <a:cubicBezTo>
                  <a:pt x="68196" y="82644"/>
                  <a:pt x="106462" y="55041"/>
                  <a:pt x="147090" y="61618"/>
                </a:cubicBezTo>
                <a:close/>
              </a:path>
            </a:pathLst>
          </a:custGeom>
          <a:noFill/>
          <a:ln w="36119" cap="flat">
            <a:solidFill>
              <a:schemeClr val="accent1"/>
            </a:solidFill>
            <a:prstDash val="solid"/>
            <a:miter/>
          </a:ln>
        </p:spPr>
        <p:txBody>
          <a:bodyPr rtlCol="0" anchor="ctr"/>
          <a:lstStyle/>
          <a:p>
            <a:endParaRPr lang="ru-UA"/>
          </a:p>
        </p:txBody>
      </p:sp>
      <p:grpSp>
        <p:nvGrpSpPr>
          <p:cNvPr id="4" name="Group 3">
            <a:extLst>
              <a:ext uri="{FF2B5EF4-FFF2-40B4-BE49-F238E27FC236}">
                <a16:creationId xmlns:a16="http://schemas.microsoft.com/office/drawing/2014/main" id="{1EE2A548-DAD2-431A-B1B0-698694E9DBE9}"/>
              </a:ext>
            </a:extLst>
          </p:cNvPr>
          <p:cNvGrpSpPr/>
          <p:nvPr/>
        </p:nvGrpSpPr>
        <p:grpSpPr>
          <a:xfrm>
            <a:off x="3756050" y="4625035"/>
            <a:ext cx="1417320" cy="1417320"/>
            <a:chOff x="3756050" y="4625035"/>
            <a:chExt cx="1417320" cy="1417320"/>
          </a:xfrm>
        </p:grpSpPr>
        <p:sp>
          <p:nvSpPr>
            <p:cNvPr id="68653" name="Freeform: Shape 68652">
              <a:extLst>
                <a:ext uri="{FF2B5EF4-FFF2-40B4-BE49-F238E27FC236}">
                  <a16:creationId xmlns:a16="http://schemas.microsoft.com/office/drawing/2014/main" id="{215A24CC-A89F-48B3-A982-99C985C9E9B9}"/>
                </a:ext>
              </a:extLst>
            </p:cNvPr>
            <p:cNvSpPr/>
            <p:nvPr/>
          </p:nvSpPr>
          <p:spPr>
            <a:xfrm>
              <a:off x="3756050" y="4625035"/>
              <a:ext cx="1417320" cy="1417320"/>
            </a:xfrm>
            <a:custGeom>
              <a:avLst/>
              <a:gdLst>
                <a:gd name="connsiteX0" fmla="*/ 1399947 w 1417320"/>
                <a:gd name="connsiteY0" fmla="*/ 709117 h 1417320"/>
                <a:gd name="connsiteX1" fmla="*/ 709117 w 1417320"/>
                <a:gd name="connsiteY1" fmla="*/ 1399947 h 1417320"/>
                <a:gd name="connsiteX2" fmla="*/ 18288 w 1417320"/>
                <a:gd name="connsiteY2" fmla="*/ 709117 h 1417320"/>
                <a:gd name="connsiteX3" fmla="*/ 709117 w 1417320"/>
                <a:gd name="connsiteY3" fmla="*/ 18288 h 1417320"/>
                <a:gd name="connsiteX4" fmla="*/ 1399947 w 1417320"/>
                <a:gd name="connsiteY4" fmla="*/ 709117 h 1417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320" h="1417320">
                  <a:moveTo>
                    <a:pt x="1399947" y="709117"/>
                  </a:moveTo>
                  <a:cubicBezTo>
                    <a:pt x="1399947" y="1090575"/>
                    <a:pt x="1090574" y="1399947"/>
                    <a:pt x="709117" y="1399947"/>
                  </a:cubicBezTo>
                  <a:cubicBezTo>
                    <a:pt x="327508" y="1399947"/>
                    <a:pt x="18288" y="1090727"/>
                    <a:pt x="18288" y="709117"/>
                  </a:cubicBezTo>
                  <a:cubicBezTo>
                    <a:pt x="18288" y="327508"/>
                    <a:pt x="327508" y="18288"/>
                    <a:pt x="709117" y="18288"/>
                  </a:cubicBezTo>
                  <a:cubicBezTo>
                    <a:pt x="1090727" y="18288"/>
                    <a:pt x="1399947" y="327508"/>
                    <a:pt x="1399947" y="709117"/>
                  </a:cubicBezTo>
                  <a:close/>
                </a:path>
              </a:pathLst>
            </a:cu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68654" name="Freeform: Shape 68653">
              <a:extLst>
                <a:ext uri="{FF2B5EF4-FFF2-40B4-BE49-F238E27FC236}">
                  <a16:creationId xmlns:a16="http://schemas.microsoft.com/office/drawing/2014/main" id="{BE1300B9-373D-4E18-9E90-1B99D286F0F0}"/>
                </a:ext>
              </a:extLst>
            </p:cNvPr>
            <p:cNvSpPr/>
            <p:nvPr/>
          </p:nvSpPr>
          <p:spPr>
            <a:xfrm>
              <a:off x="3855765" y="4724539"/>
              <a:ext cx="1203960" cy="1203960"/>
            </a:xfrm>
            <a:custGeom>
              <a:avLst/>
              <a:gdLst>
                <a:gd name="connsiteX0" fmla="*/ 1134293 w 1203960"/>
                <a:gd name="connsiteY0" fmla="*/ 545284 h 1203960"/>
                <a:gd name="connsiteX1" fmla="*/ 673472 w 1203960"/>
                <a:gd name="connsiteY1" fmla="*/ 1134293 h 1203960"/>
                <a:gd name="connsiteX2" fmla="*/ 84463 w 1203960"/>
                <a:gd name="connsiteY2" fmla="*/ 673472 h 1203960"/>
                <a:gd name="connsiteX3" fmla="*/ 545284 w 1203960"/>
                <a:gd name="connsiteY3" fmla="*/ 84463 h 1203960"/>
                <a:gd name="connsiteX4" fmla="*/ 1134293 w 1203960"/>
                <a:gd name="connsiteY4" fmla="*/ 545284 h 1203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3960" h="1203960">
                  <a:moveTo>
                    <a:pt x="1134293" y="545284"/>
                  </a:moveTo>
                  <a:cubicBezTo>
                    <a:pt x="1169691" y="835186"/>
                    <a:pt x="963374" y="1098895"/>
                    <a:pt x="673472" y="1134293"/>
                  </a:cubicBezTo>
                  <a:cubicBezTo>
                    <a:pt x="383569" y="1169691"/>
                    <a:pt x="119861" y="963375"/>
                    <a:pt x="84463" y="673472"/>
                  </a:cubicBezTo>
                  <a:cubicBezTo>
                    <a:pt x="49065" y="383570"/>
                    <a:pt x="255381" y="119861"/>
                    <a:pt x="545284" y="84463"/>
                  </a:cubicBezTo>
                  <a:cubicBezTo>
                    <a:pt x="835186" y="49065"/>
                    <a:pt x="1098894" y="255381"/>
                    <a:pt x="1134293" y="545284"/>
                  </a:cubicBezTo>
                  <a:close/>
                </a:path>
              </a:pathLst>
            </a:custGeom>
            <a:solidFill>
              <a:schemeClr val="accent3"/>
            </a:solidFill>
            <a:ln w="15240" cap="flat">
              <a:noFill/>
              <a:prstDash val="solid"/>
              <a:miter/>
            </a:ln>
          </p:spPr>
          <p:txBody>
            <a:bodyPr rtlCol="0" anchor="ctr"/>
            <a:lstStyle/>
            <a:p>
              <a:endParaRPr lang="ru-UA"/>
            </a:p>
          </p:txBody>
        </p:sp>
      </p:grpSp>
      <p:grpSp>
        <p:nvGrpSpPr>
          <p:cNvPr id="3" name="Group 2">
            <a:extLst>
              <a:ext uri="{FF2B5EF4-FFF2-40B4-BE49-F238E27FC236}">
                <a16:creationId xmlns:a16="http://schemas.microsoft.com/office/drawing/2014/main" id="{5B8BCFAC-7DDC-4706-8510-412FDB06B4C9}"/>
              </a:ext>
            </a:extLst>
          </p:cNvPr>
          <p:cNvGrpSpPr/>
          <p:nvPr/>
        </p:nvGrpSpPr>
        <p:grpSpPr>
          <a:xfrm>
            <a:off x="4662221" y="2743505"/>
            <a:ext cx="1417320" cy="1417320"/>
            <a:chOff x="4662221" y="2743505"/>
            <a:chExt cx="1417320" cy="1417320"/>
          </a:xfrm>
        </p:grpSpPr>
        <p:sp>
          <p:nvSpPr>
            <p:cNvPr id="68652" name="Freeform: Shape 68651">
              <a:extLst>
                <a:ext uri="{FF2B5EF4-FFF2-40B4-BE49-F238E27FC236}">
                  <a16:creationId xmlns:a16="http://schemas.microsoft.com/office/drawing/2014/main" id="{EFE1E4C0-AA23-49AE-BC72-B8017B25A377}"/>
                </a:ext>
              </a:extLst>
            </p:cNvPr>
            <p:cNvSpPr/>
            <p:nvPr/>
          </p:nvSpPr>
          <p:spPr>
            <a:xfrm>
              <a:off x="4662221" y="2743505"/>
              <a:ext cx="1417320" cy="1417320"/>
            </a:xfrm>
            <a:custGeom>
              <a:avLst/>
              <a:gdLst>
                <a:gd name="connsiteX0" fmla="*/ 1399947 w 1417320"/>
                <a:gd name="connsiteY0" fmla="*/ 709117 h 1417320"/>
                <a:gd name="connsiteX1" fmla="*/ 709117 w 1417320"/>
                <a:gd name="connsiteY1" fmla="*/ 1399947 h 1417320"/>
                <a:gd name="connsiteX2" fmla="*/ 18288 w 1417320"/>
                <a:gd name="connsiteY2" fmla="*/ 709117 h 1417320"/>
                <a:gd name="connsiteX3" fmla="*/ 709117 w 1417320"/>
                <a:gd name="connsiteY3" fmla="*/ 18288 h 1417320"/>
                <a:gd name="connsiteX4" fmla="*/ 1399947 w 1417320"/>
                <a:gd name="connsiteY4" fmla="*/ 709117 h 1417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320" h="1417320">
                  <a:moveTo>
                    <a:pt x="1399947" y="709117"/>
                  </a:moveTo>
                  <a:cubicBezTo>
                    <a:pt x="1399947" y="1090574"/>
                    <a:pt x="1090575" y="1399947"/>
                    <a:pt x="709117" y="1399947"/>
                  </a:cubicBezTo>
                  <a:cubicBezTo>
                    <a:pt x="327508" y="1399947"/>
                    <a:pt x="18288" y="1090727"/>
                    <a:pt x="18288" y="709117"/>
                  </a:cubicBezTo>
                  <a:cubicBezTo>
                    <a:pt x="18288" y="327508"/>
                    <a:pt x="327508" y="18288"/>
                    <a:pt x="709117" y="18288"/>
                  </a:cubicBezTo>
                  <a:cubicBezTo>
                    <a:pt x="1090575" y="18288"/>
                    <a:pt x="1399947" y="327508"/>
                    <a:pt x="1399947" y="709117"/>
                  </a:cubicBezTo>
                  <a:close/>
                </a:path>
              </a:pathLst>
            </a:cu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68655" name="Freeform: Shape 68654">
              <a:extLst>
                <a:ext uri="{FF2B5EF4-FFF2-40B4-BE49-F238E27FC236}">
                  <a16:creationId xmlns:a16="http://schemas.microsoft.com/office/drawing/2014/main" id="{D3BA98EE-51BE-4E41-BBD0-08499F69E362}"/>
                </a:ext>
              </a:extLst>
            </p:cNvPr>
            <p:cNvSpPr/>
            <p:nvPr/>
          </p:nvSpPr>
          <p:spPr>
            <a:xfrm>
              <a:off x="4711265" y="2792240"/>
              <a:ext cx="1310640" cy="1310640"/>
            </a:xfrm>
            <a:custGeom>
              <a:avLst/>
              <a:gdLst>
                <a:gd name="connsiteX0" fmla="*/ 1174279 w 1310640"/>
                <a:gd name="connsiteY0" fmla="*/ 536142 h 1310640"/>
                <a:gd name="connsiteX1" fmla="*/ 784268 w 1310640"/>
                <a:gd name="connsiteY1" fmla="*/ 1174279 h 1310640"/>
                <a:gd name="connsiteX2" fmla="*/ 146131 w 1310640"/>
                <a:gd name="connsiteY2" fmla="*/ 784268 h 1310640"/>
                <a:gd name="connsiteX3" fmla="*/ 536142 w 1310640"/>
                <a:gd name="connsiteY3" fmla="*/ 146131 h 1310640"/>
                <a:gd name="connsiteX4" fmla="*/ 1174279 w 1310640"/>
                <a:gd name="connsiteY4" fmla="*/ 536142 h 1310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0640" h="1310640">
                  <a:moveTo>
                    <a:pt x="1174279" y="536142"/>
                  </a:moveTo>
                  <a:cubicBezTo>
                    <a:pt x="1242797" y="820057"/>
                    <a:pt x="1068183" y="1105760"/>
                    <a:pt x="784268" y="1174279"/>
                  </a:cubicBezTo>
                  <a:cubicBezTo>
                    <a:pt x="500353" y="1242797"/>
                    <a:pt x="214649" y="1068183"/>
                    <a:pt x="146131" y="784268"/>
                  </a:cubicBezTo>
                  <a:cubicBezTo>
                    <a:pt x="77613" y="500353"/>
                    <a:pt x="252226" y="214650"/>
                    <a:pt x="536142" y="146131"/>
                  </a:cubicBezTo>
                  <a:cubicBezTo>
                    <a:pt x="820057" y="77613"/>
                    <a:pt x="1105760" y="252227"/>
                    <a:pt x="1174279" y="536142"/>
                  </a:cubicBezTo>
                  <a:close/>
                </a:path>
              </a:pathLst>
            </a:custGeom>
            <a:solidFill>
              <a:schemeClr val="accent2"/>
            </a:solidFill>
            <a:ln w="15240" cap="flat">
              <a:noFill/>
              <a:prstDash val="solid"/>
              <a:miter/>
            </a:ln>
          </p:spPr>
          <p:txBody>
            <a:bodyPr rtlCol="0" anchor="ctr"/>
            <a:lstStyle/>
            <a:p>
              <a:endParaRPr lang="ru-UA"/>
            </a:p>
          </p:txBody>
        </p:sp>
      </p:grpSp>
      <p:grpSp>
        <p:nvGrpSpPr>
          <p:cNvPr id="2" name="Group 1">
            <a:extLst>
              <a:ext uri="{FF2B5EF4-FFF2-40B4-BE49-F238E27FC236}">
                <a16:creationId xmlns:a16="http://schemas.microsoft.com/office/drawing/2014/main" id="{5E0DF489-77B6-4F03-BB06-1704E2ED1E6C}"/>
              </a:ext>
            </a:extLst>
          </p:cNvPr>
          <p:cNvGrpSpPr/>
          <p:nvPr/>
        </p:nvGrpSpPr>
        <p:grpSpPr>
          <a:xfrm>
            <a:off x="3756050" y="861974"/>
            <a:ext cx="1417320" cy="1417320"/>
            <a:chOff x="3756050" y="861974"/>
            <a:chExt cx="1417320" cy="1417320"/>
          </a:xfrm>
        </p:grpSpPr>
        <p:sp>
          <p:nvSpPr>
            <p:cNvPr id="68651" name="Freeform: Shape 68650">
              <a:extLst>
                <a:ext uri="{FF2B5EF4-FFF2-40B4-BE49-F238E27FC236}">
                  <a16:creationId xmlns:a16="http://schemas.microsoft.com/office/drawing/2014/main" id="{C0ECE0CF-15F5-4524-9225-33883C80AA31}"/>
                </a:ext>
              </a:extLst>
            </p:cNvPr>
            <p:cNvSpPr/>
            <p:nvPr/>
          </p:nvSpPr>
          <p:spPr>
            <a:xfrm>
              <a:off x="3756050" y="861974"/>
              <a:ext cx="1417320" cy="1417320"/>
            </a:xfrm>
            <a:custGeom>
              <a:avLst/>
              <a:gdLst>
                <a:gd name="connsiteX0" fmla="*/ 1399947 w 1417320"/>
                <a:gd name="connsiteY0" fmla="*/ 709117 h 1417320"/>
                <a:gd name="connsiteX1" fmla="*/ 709117 w 1417320"/>
                <a:gd name="connsiteY1" fmla="*/ 1399946 h 1417320"/>
                <a:gd name="connsiteX2" fmla="*/ 18288 w 1417320"/>
                <a:gd name="connsiteY2" fmla="*/ 709117 h 1417320"/>
                <a:gd name="connsiteX3" fmla="*/ 709117 w 1417320"/>
                <a:gd name="connsiteY3" fmla="*/ 18288 h 1417320"/>
                <a:gd name="connsiteX4" fmla="*/ 1399947 w 1417320"/>
                <a:gd name="connsiteY4" fmla="*/ 709117 h 1417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7320" h="1417320">
                  <a:moveTo>
                    <a:pt x="1399947" y="709117"/>
                  </a:moveTo>
                  <a:cubicBezTo>
                    <a:pt x="1399947" y="1090574"/>
                    <a:pt x="1090574" y="1399946"/>
                    <a:pt x="709117" y="1399946"/>
                  </a:cubicBezTo>
                  <a:cubicBezTo>
                    <a:pt x="327508" y="1399946"/>
                    <a:pt x="18288" y="1090727"/>
                    <a:pt x="18288" y="709117"/>
                  </a:cubicBezTo>
                  <a:cubicBezTo>
                    <a:pt x="18288" y="327508"/>
                    <a:pt x="327508" y="18288"/>
                    <a:pt x="709117" y="18288"/>
                  </a:cubicBezTo>
                  <a:cubicBezTo>
                    <a:pt x="1090727" y="18288"/>
                    <a:pt x="1399947" y="327508"/>
                    <a:pt x="1399947" y="709117"/>
                  </a:cubicBezTo>
                  <a:close/>
                </a:path>
              </a:pathLst>
            </a:cu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68656" name="Freeform: Shape 68655">
              <a:extLst>
                <a:ext uri="{FF2B5EF4-FFF2-40B4-BE49-F238E27FC236}">
                  <a16:creationId xmlns:a16="http://schemas.microsoft.com/office/drawing/2014/main" id="{3ECE4E01-7639-4965-97BD-705D3388F736}"/>
                </a:ext>
              </a:extLst>
            </p:cNvPr>
            <p:cNvSpPr/>
            <p:nvPr/>
          </p:nvSpPr>
          <p:spPr>
            <a:xfrm>
              <a:off x="3810799" y="916509"/>
              <a:ext cx="1295400" cy="1295400"/>
            </a:xfrm>
            <a:custGeom>
              <a:avLst/>
              <a:gdLst>
                <a:gd name="connsiteX0" fmla="*/ 1170281 w 1295400"/>
                <a:gd name="connsiteY0" fmla="*/ 537644 h 1295400"/>
                <a:gd name="connsiteX1" fmla="*/ 771386 w 1295400"/>
                <a:gd name="connsiteY1" fmla="*/ 1170281 h 1295400"/>
                <a:gd name="connsiteX2" fmla="*/ 138749 w 1295400"/>
                <a:gd name="connsiteY2" fmla="*/ 771386 h 1295400"/>
                <a:gd name="connsiteX3" fmla="*/ 537644 w 1295400"/>
                <a:gd name="connsiteY3" fmla="*/ 138749 h 1295400"/>
                <a:gd name="connsiteX4" fmla="*/ 1170281 w 1295400"/>
                <a:gd name="connsiteY4" fmla="*/ 537644 h 1295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5400" h="1295400">
                  <a:moveTo>
                    <a:pt x="1170281" y="537644"/>
                  </a:moveTo>
                  <a:cubicBezTo>
                    <a:pt x="1234827" y="822494"/>
                    <a:pt x="1056236" y="1105735"/>
                    <a:pt x="771386" y="1170281"/>
                  </a:cubicBezTo>
                  <a:cubicBezTo>
                    <a:pt x="486536" y="1234827"/>
                    <a:pt x="203295" y="1056235"/>
                    <a:pt x="138749" y="771386"/>
                  </a:cubicBezTo>
                  <a:cubicBezTo>
                    <a:pt x="74203" y="486536"/>
                    <a:pt x="252794" y="203295"/>
                    <a:pt x="537644" y="138749"/>
                  </a:cubicBezTo>
                  <a:cubicBezTo>
                    <a:pt x="822493" y="74203"/>
                    <a:pt x="1105735" y="252794"/>
                    <a:pt x="1170281" y="537644"/>
                  </a:cubicBezTo>
                  <a:close/>
                </a:path>
              </a:pathLst>
            </a:custGeom>
            <a:solidFill>
              <a:schemeClr val="accent1"/>
            </a:solidFill>
            <a:ln w="15240" cap="flat">
              <a:noFill/>
              <a:prstDash val="solid"/>
              <a:miter/>
            </a:ln>
          </p:spPr>
          <p:txBody>
            <a:bodyPr rtlCol="0" anchor="ctr"/>
            <a:lstStyle/>
            <a:p>
              <a:endParaRPr lang="ru-UA"/>
            </a:p>
          </p:txBody>
        </p:sp>
      </p:grpSp>
      <p:sp>
        <p:nvSpPr>
          <p:cNvPr id="68657" name="Freeform: Shape 68656">
            <a:extLst>
              <a:ext uri="{FF2B5EF4-FFF2-40B4-BE49-F238E27FC236}">
                <a16:creationId xmlns:a16="http://schemas.microsoft.com/office/drawing/2014/main" id="{BBE151B1-DD3A-4E18-BEBB-BF2661A74B8E}"/>
              </a:ext>
            </a:extLst>
          </p:cNvPr>
          <p:cNvSpPr/>
          <p:nvPr/>
        </p:nvSpPr>
        <p:spPr>
          <a:xfrm>
            <a:off x="4225442" y="1421892"/>
            <a:ext cx="472440" cy="289560"/>
          </a:xfrm>
          <a:custGeom>
            <a:avLst/>
            <a:gdLst>
              <a:gd name="connsiteX0" fmla="*/ 120853 w 472440"/>
              <a:gd name="connsiteY0" fmla="*/ 190195 h 289560"/>
              <a:gd name="connsiteX1" fmla="*/ 111557 w 472440"/>
              <a:gd name="connsiteY1" fmla="*/ 185776 h 289560"/>
              <a:gd name="connsiteX2" fmla="*/ 108814 w 472440"/>
              <a:gd name="connsiteY2" fmla="*/ 176936 h 289560"/>
              <a:gd name="connsiteX3" fmla="*/ 113081 w 472440"/>
              <a:gd name="connsiteY3" fmla="*/ 168859 h 289560"/>
              <a:gd name="connsiteX4" fmla="*/ 153010 w 472440"/>
              <a:gd name="connsiteY4" fmla="*/ 135788 h 289560"/>
              <a:gd name="connsiteX5" fmla="*/ 160630 w 472440"/>
              <a:gd name="connsiteY5" fmla="*/ 133045 h 289560"/>
              <a:gd name="connsiteX6" fmla="*/ 169926 w 472440"/>
              <a:gd name="connsiteY6" fmla="*/ 137465 h 289560"/>
              <a:gd name="connsiteX7" fmla="*/ 172669 w 472440"/>
              <a:gd name="connsiteY7" fmla="*/ 146304 h 289560"/>
              <a:gd name="connsiteX8" fmla="*/ 168402 w 472440"/>
              <a:gd name="connsiteY8" fmla="*/ 154381 h 289560"/>
              <a:gd name="connsiteX9" fmla="*/ 128473 w 472440"/>
              <a:gd name="connsiteY9" fmla="*/ 187452 h 289560"/>
              <a:gd name="connsiteX10" fmla="*/ 120853 w 472440"/>
              <a:gd name="connsiteY10" fmla="*/ 190195 h 289560"/>
              <a:gd name="connsiteX11" fmla="*/ 151029 w 472440"/>
              <a:gd name="connsiteY11" fmla="*/ 220218 h 289560"/>
              <a:gd name="connsiteX12" fmla="*/ 202082 w 472440"/>
              <a:gd name="connsiteY12" fmla="*/ 178003 h 289560"/>
              <a:gd name="connsiteX13" fmla="*/ 203606 w 472440"/>
              <a:gd name="connsiteY13" fmla="*/ 161087 h 289560"/>
              <a:gd name="connsiteX14" fmla="*/ 194310 w 472440"/>
              <a:gd name="connsiteY14" fmla="*/ 156667 h 289560"/>
              <a:gd name="connsiteX15" fmla="*/ 186690 w 472440"/>
              <a:gd name="connsiteY15" fmla="*/ 159410 h 289560"/>
              <a:gd name="connsiteX16" fmla="*/ 135636 w 472440"/>
              <a:gd name="connsiteY16" fmla="*/ 201625 h 289560"/>
              <a:gd name="connsiteX17" fmla="*/ 134112 w 472440"/>
              <a:gd name="connsiteY17" fmla="*/ 218542 h 289560"/>
              <a:gd name="connsiteX18" fmla="*/ 143409 w 472440"/>
              <a:gd name="connsiteY18" fmla="*/ 222809 h 289560"/>
              <a:gd name="connsiteX19" fmla="*/ 151029 w 472440"/>
              <a:gd name="connsiteY19" fmla="*/ 220218 h 289560"/>
              <a:gd name="connsiteX20" fmla="*/ 179832 w 472440"/>
              <a:gd name="connsiteY20" fmla="*/ 247955 h 289560"/>
              <a:gd name="connsiteX21" fmla="*/ 216713 w 472440"/>
              <a:gd name="connsiteY21" fmla="*/ 217475 h 289560"/>
              <a:gd name="connsiteX22" fmla="*/ 218237 w 472440"/>
              <a:gd name="connsiteY22" fmla="*/ 200558 h 289560"/>
              <a:gd name="connsiteX23" fmla="*/ 208941 w 472440"/>
              <a:gd name="connsiteY23" fmla="*/ 196139 h 289560"/>
              <a:gd name="connsiteX24" fmla="*/ 201321 w 472440"/>
              <a:gd name="connsiteY24" fmla="*/ 198882 h 289560"/>
              <a:gd name="connsiteX25" fmla="*/ 164440 w 472440"/>
              <a:gd name="connsiteY25" fmla="*/ 229362 h 289560"/>
              <a:gd name="connsiteX26" fmla="*/ 162763 w 472440"/>
              <a:gd name="connsiteY26" fmla="*/ 246278 h 289560"/>
              <a:gd name="connsiteX27" fmla="*/ 172060 w 472440"/>
              <a:gd name="connsiteY27" fmla="*/ 250698 h 289560"/>
              <a:gd name="connsiteX28" fmla="*/ 179832 w 472440"/>
              <a:gd name="connsiteY28" fmla="*/ 247955 h 289560"/>
              <a:gd name="connsiteX29" fmla="*/ 206807 w 472440"/>
              <a:gd name="connsiteY29" fmla="*/ 277063 h 289560"/>
              <a:gd name="connsiteX30" fmla="*/ 228143 w 472440"/>
              <a:gd name="connsiteY30" fmla="*/ 259537 h 289560"/>
              <a:gd name="connsiteX31" fmla="*/ 229819 w 472440"/>
              <a:gd name="connsiteY31" fmla="*/ 242621 h 289560"/>
              <a:gd name="connsiteX32" fmla="*/ 220523 w 472440"/>
              <a:gd name="connsiteY32" fmla="*/ 238201 h 289560"/>
              <a:gd name="connsiteX33" fmla="*/ 212903 w 472440"/>
              <a:gd name="connsiteY33" fmla="*/ 240944 h 289560"/>
              <a:gd name="connsiteX34" fmla="*/ 191567 w 472440"/>
              <a:gd name="connsiteY34" fmla="*/ 258470 h 289560"/>
              <a:gd name="connsiteX35" fmla="*/ 189891 w 472440"/>
              <a:gd name="connsiteY35" fmla="*/ 275387 h 289560"/>
              <a:gd name="connsiteX36" fmla="*/ 199187 w 472440"/>
              <a:gd name="connsiteY36" fmla="*/ 279806 h 289560"/>
              <a:gd name="connsiteX37" fmla="*/ 206807 w 472440"/>
              <a:gd name="connsiteY37" fmla="*/ 277063 h 289560"/>
              <a:gd name="connsiteX38" fmla="*/ 411023 w 472440"/>
              <a:gd name="connsiteY38" fmla="*/ 124206 h 289560"/>
              <a:gd name="connsiteX39" fmla="*/ 461162 w 472440"/>
              <a:gd name="connsiteY39" fmla="*/ 97841 h 289560"/>
              <a:gd name="connsiteX40" fmla="*/ 424434 w 472440"/>
              <a:gd name="connsiteY40" fmla="*/ 27889 h 289560"/>
              <a:gd name="connsiteX41" fmla="*/ 371246 w 472440"/>
              <a:gd name="connsiteY41" fmla="*/ 56236 h 289560"/>
              <a:gd name="connsiteX42" fmla="*/ 409499 w 472440"/>
              <a:gd name="connsiteY42" fmla="*/ 121615 h 289560"/>
              <a:gd name="connsiteX43" fmla="*/ 411023 w 472440"/>
              <a:gd name="connsiteY43" fmla="*/ 124206 h 289560"/>
              <a:gd name="connsiteX44" fmla="*/ 366675 w 472440"/>
              <a:gd name="connsiteY44" fmla="*/ 152095 h 289560"/>
              <a:gd name="connsiteX45" fmla="*/ 373837 w 472440"/>
              <a:gd name="connsiteY45" fmla="*/ 142037 h 289560"/>
              <a:gd name="connsiteX46" fmla="*/ 395631 w 472440"/>
              <a:gd name="connsiteY46" fmla="*/ 127864 h 289560"/>
              <a:gd name="connsiteX47" fmla="*/ 356921 w 472440"/>
              <a:gd name="connsiteY47" fmla="*/ 61570 h 289560"/>
              <a:gd name="connsiteX48" fmla="*/ 255270 w 472440"/>
              <a:gd name="connsiteY48" fmla="*/ 42520 h 289560"/>
              <a:gd name="connsiteX49" fmla="*/ 231953 w 472440"/>
              <a:gd name="connsiteY49" fmla="*/ 43586 h 289560"/>
              <a:gd name="connsiteX50" fmla="*/ 230886 w 472440"/>
              <a:gd name="connsiteY50" fmla="*/ 43586 h 289560"/>
              <a:gd name="connsiteX51" fmla="*/ 225705 w 472440"/>
              <a:gd name="connsiteY51" fmla="*/ 44806 h 289560"/>
              <a:gd name="connsiteX52" fmla="*/ 157125 w 472440"/>
              <a:gd name="connsiteY52" fmla="*/ 79248 h 289560"/>
              <a:gd name="connsiteX53" fmla="*/ 151181 w 472440"/>
              <a:gd name="connsiteY53" fmla="*/ 86258 h 289560"/>
              <a:gd name="connsiteX54" fmla="*/ 151943 w 472440"/>
              <a:gd name="connsiteY54" fmla="*/ 95402 h 289560"/>
              <a:gd name="connsiteX55" fmla="*/ 162611 w 472440"/>
              <a:gd name="connsiteY55" fmla="*/ 101956 h 289560"/>
              <a:gd name="connsiteX56" fmla="*/ 167945 w 472440"/>
              <a:gd name="connsiteY56" fmla="*/ 100736 h 289560"/>
              <a:gd name="connsiteX57" fmla="*/ 237135 w 472440"/>
              <a:gd name="connsiteY57" fmla="*/ 65989 h 289560"/>
              <a:gd name="connsiteX58" fmla="*/ 239421 w 472440"/>
              <a:gd name="connsiteY58" fmla="*/ 65532 h 289560"/>
              <a:gd name="connsiteX59" fmla="*/ 240945 w 472440"/>
              <a:gd name="connsiteY59" fmla="*/ 66599 h 289560"/>
              <a:gd name="connsiteX60" fmla="*/ 354787 w 472440"/>
              <a:gd name="connsiteY60" fmla="*/ 168402 h 289560"/>
              <a:gd name="connsiteX61" fmla="*/ 366675 w 472440"/>
              <a:gd name="connsiteY61" fmla="*/ 152095 h 289560"/>
              <a:gd name="connsiteX62" fmla="*/ 251003 w 472440"/>
              <a:gd name="connsiteY62" fmla="*/ 275844 h 289560"/>
              <a:gd name="connsiteX63" fmla="*/ 256337 w 472440"/>
              <a:gd name="connsiteY63" fmla="*/ 260299 h 289560"/>
              <a:gd name="connsiteX64" fmla="*/ 247193 w 472440"/>
              <a:gd name="connsiteY64" fmla="*/ 251765 h 289560"/>
              <a:gd name="connsiteX65" fmla="*/ 237439 w 472440"/>
              <a:gd name="connsiteY65" fmla="*/ 269900 h 289560"/>
              <a:gd name="connsiteX66" fmla="*/ 236525 w 472440"/>
              <a:gd name="connsiteY66" fmla="*/ 270662 h 289560"/>
              <a:gd name="connsiteX67" fmla="*/ 245364 w 472440"/>
              <a:gd name="connsiteY67" fmla="*/ 277216 h 289560"/>
              <a:gd name="connsiteX68" fmla="*/ 251003 w 472440"/>
              <a:gd name="connsiteY68" fmla="*/ 275844 h 289560"/>
              <a:gd name="connsiteX69" fmla="*/ 288036 w 472440"/>
              <a:gd name="connsiteY69" fmla="*/ 257251 h 289560"/>
              <a:gd name="connsiteX70" fmla="*/ 293980 w 472440"/>
              <a:gd name="connsiteY70" fmla="*/ 242926 h 289560"/>
              <a:gd name="connsiteX71" fmla="*/ 292761 w 472440"/>
              <a:gd name="connsiteY71" fmla="*/ 240944 h 289560"/>
              <a:gd name="connsiteX72" fmla="*/ 266091 w 472440"/>
              <a:gd name="connsiteY72" fmla="*/ 214122 h 289560"/>
              <a:gd name="connsiteX73" fmla="*/ 279502 w 472440"/>
              <a:gd name="connsiteY73" fmla="*/ 204216 h 289560"/>
              <a:gd name="connsiteX74" fmla="*/ 309372 w 472440"/>
              <a:gd name="connsiteY74" fmla="*/ 234086 h 289560"/>
              <a:gd name="connsiteX75" fmla="*/ 311811 w 472440"/>
              <a:gd name="connsiteY75" fmla="*/ 236372 h 289560"/>
              <a:gd name="connsiteX76" fmla="*/ 320955 w 472440"/>
              <a:gd name="connsiteY76" fmla="*/ 241706 h 289560"/>
              <a:gd name="connsiteX77" fmla="*/ 326441 w 472440"/>
              <a:gd name="connsiteY77" fmla="*/ 240335 h 289560"/>
              <a:gd name="connsiteX78" fmla="*/ 332994 w 472440"/>
              <a:gd name="connsiteY78" fmla="*/ 229819 h 289560"/>
              <a:gd name="connsiteX79" fmla="*/ 329946 w 472440"/>
              <a:gd name="connsiteY79" fmla="*/ 222809 h 289560"/>
              <a:gd name="connsiteX80" fmla="*/ 299314 w 472440"/>
              <a:gd name="connsiteY80" fmla="*/ 189738 h 289560"/>
              <a:gd name="connsiteX81" fmla="*/ 312572 w 472440"/>
              <a:gd name="connsiteY81" fmla="*/ 179984 h 289560"/>
              <a:gd name="connsiteX82" fmla="*/ 343662 w 472440"/>
              <a:gd name="connsiteY82" fmla="*/ 212446 h 289560"/>
              <a:gd name="connsiteX83" fmla="*/ 344882 w 472440"/>
              <a:gd name="connsiteY83" fmla="*/ 213665 h 289560"/>
              <a:gd name="connsiteX84" fmla="*/ 355092 w 472440"/>
              <a:gd name="connsiteY84" fmla="*/ 220066 h 289560"/>
              <a:gd name="connsiteX85" fmla="*/ 360579 w 472440"/>
              <a:gd name="connsiteY85" fmla="*/ 218694 h 289560"/>
              <a:gd name="connsiteX86" fmla="*/ 365760 w 472440"/>
              <a:gd name="connsiteY86" fmla="*/ 202844 h 289560"/>
              <a:gd name="connsiteX87" fmla="*/ 337109 w 472440"/>
              <a:gd name="connsiteY87" fmla="*/ 172212 h 289560"/>
              <a:gd name="connsiteX88" fmla="*/ 237592 w 472440"/>
              <a:gd name="connsiteY88" fmla="*/ 82753 h 289560"/>
              <a:gd name="connsiteX89" fmla="*/ 174651 w 472440"/>
              <a:gd name="connsiteY89" fmla="*/ 114452 h 289560"/>
              <a:gd name="connsiteX90" fmla="*/ 161696 w 472440"/>
              <a:gd name="connsiteY90" fmla="*/ 117348 h 289560"/>
              <a:gd name="connsiteX91" fmla="*/ 140361 w 472440"/>
              <a:gd name="connsiteY91" fmla="*/ 106070 h 289560"/>
              <a:gd name="connsiteX92" fmla="*/ 136093 w 472440"/>
              <a:gd name="connsiteY92" fmla="*/ 83668 h 289560"/>
              <a:gd name="connsiteX93" fmla="*/ 150266 w 472440"/>
              <a:gd name="connsiteY93" fmla="*/ 65989 h 289560"/>
              <a:gd name="connsiteX94" fmla="*/ 156515 w 472440"/>
              <a:gd name="connsiteY94" fmla="*/ 62789 h 289560"/>
              <a:gd name="connsiteX95" fmla="*/ 125273 w 472440"/>
              <a:gd name="connsiteY95" fmla="*/ 65227 h 289560"/>
              <a:gd name="connsiteX96" fmla="*/ 71323 w 472440"/>
              <a:gd name="connsiteY96" fmla="*/ 121006 h 289560"/>
              <a:gd name="connsiteX97" fmla="*/ 103480 w 472440"/>
              <a:gd name="connsiteY97" fmla="*/ 157582 h 289560"/>
              <a:gd name="connsiteX98" fmla="*/ 143561 w 472440"/>
              <a:gd name="connsiteY98" fmla="*/ 124511 h 289560"/>
              <a:gd name="connsiteX99" fmla="*/ 160782 w 472440"/>
              <a:gd name="connsiteY99" fmla="*/ 118262 h 289560"/>
              <a:gd name="connsiteX100" fmla="*/ 181661 w 472440"/>
              <a:gd name="connsiteY100" fmla="*/ 128168 h 289560"/>
              <a:gd name="connsiteX101" fmla="*/ 187605 w 472440"/>
              <a:gd name="connsiteY101" fmla="*/ 142799 h 289560"/>
              <a:gd name="connsiteX102" fmla="*/ 194462 w 472440"/>
              <a:gd name="connsiteY102" fmla="*/ 141884 h 289560"/>
              <a:gd name="connsiteX103" fmla="*/ 215342 w 472440"/>
              <a:gd name="connsiteY103" fmla="*/ 151638 h 289560"/>
              <a:gd name="connsiteX104" fmla="*/ 217627 w 472440"/>
              <a:gd name="connsiteY104" fmla="*/ 182728 h 289560"/>
              <a:gd name="connsiteX105" fmla="*/ 229819 w 472440"/>
              <a:gd name="connsiteY105" fmla="*/ 191110 h 289560"/>
              <a:gd name="connsiteX106" fmla="*/ 230124 w 472440"/>
              <a:gd name="connsiteY106" fmla="*/ 225247 h 289560"/>
              <a:gd name="connsiteX107" fmla="*/ 240487 w 472440"/>
              <a:gd name="connsiteY107" fmla="*/ 232410 h 289560"/>
              <a:gd name="connsiteX108" fmla="*/ 246126 w 472440"/>
              <a:gd name="connsiteY108" fmla="*/ 228600 h 289560"/>
              <a:gd name="connsiteX109" fmla="*/ 270510 w 472440"/>
              <a:gd name="connsiteY109" fmla="*/ 250850 h 289560"/>
              <a:gd name="connsiteX110" fmla="*/ 275235 w 472440"/>
              <a:gd name="connsiteY110" fmla="*/ 254813 h 289560"/>
              <a:gd name="connsiteX111" fmla="*/ 282397 w 472440"/>
              <a:gd name="connsiteY111" fmla="*/ 258775 h 289560"/>
              <a:gd name="connsiteX112" fmla="*/ 288036 w 472440"/>
              <a:gd name="connsiteY112" fmla="*/ 257251 h 289560"/>
              <a:gd name="connsiteX113" fmla="*/ 56998 w 472440"/>
              <a:gd name="connsiteY113" fmla="*/ 113843 h 289560"/>
              <a:gd name="connsiteX114" fmla="*/ 113081 w 472440"/>
              <a:gd name="connsiteY114" fmla="*/ 55931 h 289560"/>
              <a:gd name="connsiteX115" fmla="*/ 75286 w 472440"/>
              <a:gd name="connsiteY115" fmla="*/ 18288 h 289560"/>
              <a:gd name="connsiteX116" fmla="*/ 18288 w 472440"/>
              <a:gd name="connsiteY116" fmla="*/ 75438 h 289560"/>
              <a:gd name="connsiteX117" fmla="*/ 56998 w 472440"/>
              <a:gd name="connsiteY117" fmla="*/ 113843 h 2895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472440" h="289560">
                <a:moveTo>
                  <a:pt x="120853" y="190195"/>
                </a:moveTo>
                <a:cubicBezTo>
                  <a:pt x="117348" y="190195"/>
                  <a:pt x="113843" y="188671"/>
                  <a:pt x="111557" y="185776"/>
                </a:cubicBezTo>
                <a:cubicBezTo>
                  <a:pt x="109576" y="183337"/>
                  <a:pt x="108509" y="180137"/>
                  <a:pt x="108814" y="176936"/>
                </a:cubicBezTo>
                <a:cubicBezTo>
                  <a:pt x="109119" y="173736"/>
                  <a:pt x="110642" y="170840"/>
                  <a:pt x="113081" y="168859"/>
                </a:cubicBezTo>
                <a:lnTo>
                  <a:pt x="153010" y="135788"/>
                </a:lnTo>
                <a:cubicBezTo>
                  <a:pt x="155143" y="133960"/>
                  <a:pt x="157886" y="133045"/>
                  <a:pt x="160630" y="133045"/>
                </a:cubicBezTo>
                <a:cubicBezTo>
                  <a:pt x="164287" y="133045"/>
                  <a:pt x="167640" y="134569"/>
                  <a:pt x="169926" y="137465"/>
                </a:cubicBezTo>
                <a:cubicBezTo>
                  <a:pt x="171907" y="139903"/>
                  <a:pt x="172974" y="143104"/>
                  <a:pt x="172669" y="146304"/>
                </a:cubicBezTo>
                <a:cubicBezTo>
                  <a:pt x="172365" y="149504"/>
                  <a:pt x="170841" y="152400"/>
                  <a:pt x="168402" y="154381"/>
                </a:cubicBezTo>
                <a:lnTo>
                  <a:pt x="128473" y="187452"/>
                </a:lnTo>
                <a:cubicBezTo>
                  <a:pt x="126340" y="189128"/>
                  <a:pt x="123749" y="190195"/>
                  <a:pt x="120853" y="190195"/>
                </a:cubicBezTo>
                <a:close/>
                <a:moveTo>
                  <a:pt x="151029" y="220218"/>
                </a:moveTo>
                <a:lnTo>
                  <a:pt x="202082" y="178003"/>
                </a:lnTo>
                <a:cubicBezTo>
                  <a:pt x="207112" y="173736"/>
                  <a:pt x="207874" y="166268"/>
                  <a:pt x="203606" y="161087"/>
                </a:cubicBezTo>
                <a:cubicBezTo>
                  <a:pt x="201321" y="158344"/>
                  <a:pt x="197968" y="156667"/>
                  <a:pt x="194310" y="156667"/>
                </a:cubicBezTo>
                <a:cubicBezTo>
                  <a:pt x="191567" y="156667"/>
                  <a:pt x="188824" y="157582"/>
                  <a:pt x="186690" y="159410"/>
                </a:cubicBezTo>
                <a:lnTo>
                  <a:pt x="135636" y="201625"/>
                </a:lnTo>
                <a:cubicBezTo>
                  <a:pt x="130607" y="205892"/>
                  <a:pt x="129845" y="213360"/>
                  <a:pt x="134112" y="218542"/>
                </a:cubicBezTo>
                <a:cubicBezTo>
                  <a:pt x="136398" y="221285"/>
                  <a:pt x="139751" y="222809"/>
                  <a:pt x="143409" y="222809"/>
                </a:cubicBezTo>
                <a:cubicBezTo>
                  <a:pt x="146304" y="222961"/>
                  <a:pt x="148895" y="222047"/>
                  <a:pt x="151029" y="220218"/>
                </a:cubicBezTo>
                <a:close/>
                <a:moveTo>
                  <a:pt x="179832" y="247955"/>
                </a:moveTo>
                <a:lnTo>
                  <a:pt x="216713" y="217475"/>
                </a:lnTo>
                <a:cubicBezTo>
                  <a:pt x="221742" y="213208"/>
                  <a:pt x="222504" y="205740"/>
                  <a:pt x="218237" y="200558"/>
                </a:cubicBezTo>
                <a:cubicBezTo>
                  <a:pt x="215951" y="197815"/>
                  <a:pt x="212598" y="196139"/>
                  <a:pt x="208941" y="196139"/>
                </a:cubicBezTo>
                <a:cubicBezTo>
                  <a:pt x="206197" y="196139"/>
                  <a:pt x="203454" y="197053"/>
                  <a:pt x="201321" y="198882"/>
                </a:cubicBezTo>
                <a:lnTo>
                  <a:pt x="164440" y="229362"/>
                </a:lnTo>
                <a:cubicBezTo>
                  <a:pt x="159411" y="233629"/>
                  <a:pt x="158649" y="241097"/>
                  <a:pt x="162763" y="246278"/>
                </a:cubicBezTo>
                <a:cubicBezTo>
                  <a:pt x="165049" y="249022"/>
                  <a:pt x="168402" y="250698"/>
                  <a:pt x="172060" y="250698"/>
                </a:cubicBezTo>
                <a:cubicBezTo>
                  <a:pt x="175108" y="250698"/>
                  <a:pt x="177699" y="249631"/>
                  <a:pt x="179832" y="247955"/>
                </a:cubicBezTo>
                <a:close/>
                <a:moveTo>
                  <a:pt x="206807" y="277063"/>
                </a:moveTo>
                <a:lnTo>
                  <a:pt x="228143" y="259537"/>
                </a:lnTo>
                <a:cubicBezTo>
                  <a:pt x="233172" y="255270"/>
                  <a:pt x="233934" y="247802"/>
                  <a:pt x="229819" y="242621"/>
                </a:cubicBezTo>
                <a:cubicBezTo>
                  <a:pt x="227533" y="239878"/>
                  <a:pt x="224181" y="238201"/>
                  <a:pt x="220523" y="238201"/>
                </a:cubicBezTo>
                <a:cubicBezTo>
                  <a:pt x="217780" y="238201"/>
                  <a:pt x="215036" y="239116"/>
                  <a:pt x="212903" y="240944"/>
                </a:cubicBezTo>
                <a:lnTo>
                  <a:pt x="191567" y="258470"/>
                </a:lnTo>
                <a:cubicBezTo>
                  <a:pt x="186538" y="262738"/>
                  <a:pt x="185776" y="270205"/>
                  <a:pt x="189891" y="275387"/>
                </a:cubicBezTo>
                <a:cubicBezTo>
                  <a:pt x="192176" y="278130"/>
                  <a:pt x="195529" y="279806"/>
                  <a:pt x="199187" y="279806"/>
                </a:cubicBezTo>
                <a:cubicBezTo>
                  <a:pt x="201930" y="279959"/>
                  <a:pt x="204673" y="278892"/>
                  <a:pt x="206807" y="277063"/>
                </a:cubicBezTo>
                <a:close/>
                <a:moveTo>
                  <a:pt x="411023" y="124206"/>
                </a:moveTo>
                <a:lnTo>
                  <a:pt x="461162" y="97841"/>
                </a:lnTo>
                <a:lnTo>
                  <a:pt x="424434" y="27889"/>
                </a:lnTo>
                <a:cubicBezTo>
                  <a:pt x="404012" y="38710"/>
                  <a:pt x="380238" y="51206"/>
                  <a:pt x="371246" y="56236"/>
                </a:cubicBezTo>
                <a:cubicBezTo>
                  <a:pt x="376428" y="64922"/>
                  <a:pt x="387249" y="83210"/>
                  <a:pt x="409499" y="121615"/>
                </a:cubicBezTo>
                <a:lnTo>
                  <a:pt x="411023" y="124206"/>
                </a:lnTo>
                <a:close/>
                <a:moveTo>
                  <a:pt x="366675" y="152095"/>
                </a:moveTo>
                <a:cubicBezTo>
                  <a:pt x="369570" y="147523"/>
                  <a:pt x="371856" y="143866"/>
                  <a:pt x="373837" y="142037"/>
                </a:cubicBezTo>
                <a:cubicBezTo>
                  <a:pt x="377342" y="138836"/>
                  <a:pt x="388011" y="132436"/>
                  <a:pt x="395631" y="127864"/>
                </a:cubicBezTo>
                <a:cubicBezTo>
                  <a:pt x="388468" y="115519"/>
                  <a:pt x="365760" y="76352"/>
                  <a:pt x="356921" y="61570"/>
                </a:cubicBezTo>
                <a:cubicBezTo>
                  <a:pt x="316382" y="45872"/>
                  <a:pt x="279349" y="42520"/>
                  <a:pt x="255270" y="42520"/>
                </a:cubicBezTo>
                <a:cubicBezTo>
                  <a:pt x="247345" y="42520"/>
                  <a:pt x="239725" y="42824"/>
                  <a:pt x="231953" y="43586"/>
                </a:cubicBezTo>
                <a:lnTo>
                  <a:pt x="230886" y="43586"/>
                </a:lnTo>
                <a:cubicBezTo>
                  <a:pt x="229057" y="43586"/>
                  <a:pt x="227229" y="44044"/>
                  <a:pt x="225705" y="44806"/>
                </a:cubicBezTo>
                <a:lnTo>
                  <a:pt x="157125" y="79248"/>
                </a:lnTo>
                <a:cubicBezTo>
                  <a:pt x="154229" y="80620"/>
                  <a:pt x="152095" y="83210"/>
                  <a:pt x="151181" y="86258"/>
                </a:cubicBezTo>
                <a:cubicBezTo>
                  <a:pt x="150114" y="89306"/>
                  <a:pt x="150419" y="92507"/>
                  <a:pt x="151943" y="95402"/>
                </a:cubicBezTo>
                <a:cubicBezTo>
                  <a:pt x="153924" y="99517"/>
                  <a:pt x="158039" y="101956"/>
                  <a:pt x="162611" y="101956"/>
                </a:cubicBezTo>
                <a:cubicBezTo>
                  <a:pt x="164440" y="101956"/>
                  <a:pt x="166269" y="101498"/>
                  <a:pt x="167945" y="100736"/>
                </a:cubicBezTo>
                <a:lnTo>
                  <a:pt x="237135" y="65989"/>
                </a:lnTo>
                <a:lnTo>
                  <a:pt x="239421" y="65532"/>
                </a:lnTo>
                <a:lnTo>
                  <a:pt x="240945" y="66599"/>
                </a:lnTo>
                <a:cubicBezTo>
                  <a:pt x="285598" y="97079"/>
                  <a:pt x="342291" y="155296"/>
                  <a:pt x="354787" y="168402"/>
                </a:cubicBezTo>
                <a:cubicBezTo>
                  <a:pt x="358597" y="165049"/>
                  <a:pt x="363322" y="157429"/>
                  <a:pt x="366675" y="152095"/>
                </a:cubicBezTo>
                <a:close/>
                <a:moveTo>
                  <a:pt x="251003" y="275844"/>
                </a:moveTo>
                <a:cubicBezTo>
                  <a:pt x="256642" y="272948"/>
                  <a:pt x="259080" y="266090"/>
                  <a:pt x="256337" y="260299"/>
                </a:cubicBezTo>
                <a:lnTo>
                  <a:pt x="247193" y="251765"/>
                </a:lnTo>
                <a:cubicBezTo>
                  <a:pt x="246431" y="258928"/>
                  <a:pt x="243078" y="265328"/>
                  <a:pt x="237439" y="269900"/>
                </a:cubicBezTo>
                <a:lnTo>
                  <a:pt x="236525" y="270662"/>
                </a:lnTo>
                <a:cubicBezTo>
                  <a:pt x="240335" y="274777"/>
                  <a:pt x="243992" y="277216"/>
                  <a:pt x="245364" y="277216"/>
                </a:cubicBezTo>
                <a:cubicBezTo>
                  <a:pt x="247498" y="277063"/>
                  <a:pt x="249326" y="276606"/>
                  <a:pt x="251003" y="275844"/>
                </a:cubicBezTo>
                <a:close/>
                <a:moveTo>
                  <a:pt x="288036" y="257251"/>
                </a:moveTo>
                <a:cubicBezTo>
                  <a:pt x="293218" y="254508"/>
                  <a:pt x="295809" y="248412"/>
                  <a:pt x="293980" y="242926"/>
                </a:cubicBezTo>
                <a:cubicBezTo>
                  <a:pt x="293675" y="242164"/>
                  <a:pt x="293218" y="241554"/>
                  <a:pt x="292761" y="240944"/>
                </a:cubicBezTo>
                <a:lnTo>
                  <a:pt x="266091" y="214122"/>
                </a:lnTo>
                <a:lnTo>
                  <a:pt x="279502" y="204216"/>
                </a:lnTo>
                <a:lnTo>
                  <a:pt x="309372" y="234086"/>
                </a:lnTo>
                <a:lnTo>
                  <a:pt x="311811" y="236372"/>
                </a:lnTo>
                <a:cubicBezTo>
                  <a:pt x="316230" y="240487"/>
                  <a:pt x="317754" y="241706"/>
                  <a:pt x="320955" y="241706"/>
                </a:cubicBezTo>
                <a:cubicBezTo>
                  <a:pt x="322783" y="241706"/>
                  <a:pt x="324765" y="241249"/>
                  <a:pt x="326441" y="240335"/>
                </a:cubicBezTo>
                <a:cubicBezTo>
                  <a:pt x="330403" y="238354"/>
                  <a:pt x="332842" y="234239"/>
                  <a:pt x="332994" y="229819"/>
                </a:cubicBezTo>
                <a:cubicBezTo>
                  <a:pt x="332994" y="227228"/>
                  <a:pt x="331927" y="224790"/>
                  <a:pt x="329946" y="222809"/>
                </a:cubicBezTo>
                <a:lnTo>
                  <a:pt x="299314" y="189738"/>
                </a:lnTo>
                <a:lnTo>
                  <a:pt x="312572" y="179984"/>
                </a:lnTo>
                <a:lnTo>
                  <a:pt x="343662" y="212446"/>
                </a:lnTo>
                <a:lnTo>
                  <a:pt x="344882" y="213665"/>
                </a:lnTo>
                <a:cubicBezTo>
                  <a:pt x="349606" y="218237"/>
                  <a:pt x="351587" y="220066"/>
                  <a:pt x="355092" y="220066"/>
                </a:cubicBezTo>
                <a:cubicBezTo>
                  <a:pt x="357073" y="220066"/>
                  <a:pt x="358902" y="219608"/>
                  <a:pt x="360579" y="218694"/>
                </a:cubicBezTo>
                <a:cubicBezTo>
                  <a:pt x="366217" y="215798"/>
                  <a:pt x="368656" y="208940"/>
                  <a:pt x="365760" y="202844"/>
                </a:cubicBezTo>
                <a:lnTo>
                  <a:pt x="337109" y="172212"/>
                </a:lnTo>
                <a:cubicBezTo>
                  <a:pt x="319431" y="154076"/>
                  <a:pt x="274777" y="109423"/>
                  <a:pt x="237592" y="82753"/>
                </a:cubicBezTo>
                <a:lnTo>
                  <a:pt x="174651" y="114452"/>
                </a:lnTo>
                <a:cubicBezTo>
                  <a:pt x="170841" y="116434"/>
                  <a:pt x="166726" y="117348"/>
                  <a:pt x="161696" y="117348"/>
                </a:cubicBezTo>
                <a:cubicBezTo>
                  <a:pt x="153162" y="117196"/>
                  <a:pt x="145237" y="112928"/>
                  <a:pt x="140361" y="106070"/>
                </a:cubicBezTo>
                <a:cubicBezTo>
                  <a:pt x="135789" y="99517"/>
                  <a:pt x="134265" y="91440"/>
                  <a:pt x="136093" y="83668"/>
                </a:cubicBezTo>
                <a:cubicBezTo>
                  <a:pt x="138075" y="76048"/>
                  <a:pt x="143104" y="69494"/>
                  <a:pt x="150266" y="65989"/>
                </a:cubicBezTo>
                <a:lnTo>
                  <a:pt x="156515" y="62789"/>
                </a:lnTo>
                <a:lnTo>
                  <a:pt x="125273" y="65227"/>
                </a:lnTo>
                <a:lnTo>
                  <a:pt x="71323" y="121006"/>
                </a:lnTo>
                <a:lnTo>
                  <a:pt x="103480" y="157582"/>
                </a:lnTo>
                <a:cubicBezTo>
                  <a:pt x="103480" y="157582"/>
                  <a:pt x="143561" y="124511"/>
                  <a:pt x="143561" y="124511"/>
                </a:cubicBezTo>
                <a:cubicBezTo>
                  <a:pt x="148438" y="120548"/>
                  <a:pt x="154534" y="118262"/>
                  <a:pt x="160782" y="118262"/>
                </a:cubicBezTo>
                <a:cubicBezTo>
                  <a:pt x="168859" y="118262"/>
                  <a:pt x="176479" y="121920"/>
                  <a:pt x="181661" y="128168"/>
                </a:cubicBezTo>
                <a:cubicBezTo>
                  <a:pt x="185166" y="132283"/>
                  <a:pt x="187147" y="137465"/>
                  <a:pt x="187605" y="142799"/>
                </a:cubicBezTo>
                <a:cubicBezTo>
                  <a:pt x="189891" y="142189"/>
                  <a:pt x="192176" y="141884"/>
                  <a:pt x="194462" y="141884"/>
                </a:cubicBezTo>
                <a:cubicBezTo>
                  <a:pt x="202540" y="141884"/>
                  <a:pt x="210160" y="145390"/>
                  <a:pt x="215342" y="151638"/>
                </a:cubicBezTo>
                <a:cubicBezTo>
                  <a:pt x="222656" y="160477"/>
                  <a:pt x="223419" y="173126"/>
                  <a:pt x="217627" y="182728"/>
                </a:cubicBezTo>
                <a:cubicBezTo>
                  <a:pt x="222352" y="184252"/>
                  <a:pt x="226619" y="187147"/>
                  <a:pt x="229819" y="191110"/>
                </a:cubicBezTo>
                <a:cubicBezTo>
                  <a:pt x="238049" y="201168"/>
                  <a:pt x="237896" y="215341"/>
                  <a:pt x="230124" y="225247"/>
                </a:cubicBezTo>
                <a:cubicBezTo>
                  <a:pt x="234086" y="226771"/>
                  <a:pt x="237744" y="229210"/>
                  <a:pt x="240487" y="232410"/>
                </a:cubicBezTo>
                <a:lnTo>
                  <a:pt x="246126" y="228600"/>
                </a:lnTo>
                <a:lnTo>
                  <a:pt x="270510" y="250850"/>
                </a:lnTo>
                <a:cubicBezTo>
                  <a:pt x="272339" y="252222"/>
                  <a:pt x="273711" y="253594"/>
                  <a:pt x="275235" y="254813"/>
                </a:cubicBezTo>
                <a:cubicBezTo>
                  <a:pt x="278740" y="257861"/>
                  <a:pt x="279806" y="258775"/>
                  <a:pt x="282397" y="258775"/>
                </a:cubicBezTo>
                <a:cubicBezTo>
                  <a:pt x="284531" y="258623"/>
                  <a:pt x="286360" y="258166"/>
                  <a:pt x="288036" y="257251"/>
                </a:cubicBezTo>
                <a:close/>
                <a:moveTo>
                  <a:pt x="56998" y="113843"/>
                </a:moveTo>
                <a:lnTo>
                  <a:pt x="113081" y="55931"/>
                </a:lnTo>
                <a:lnTo>
                  <a:pt x="75286" y="18288"/>
                </a:lnTo>
                <a:lnTo>
                  <a:pt x="18288" y="75438"/>
                </a:lnTo>
                <a:lnTo>
                  <a:pt x="56998" y="113843"/>
                </a:lnTo>
                <a:close/>
              </a:path>
            </a:pathLst>
          </a:custGeom>
          <a:solidFill>
            <a:srgbClr val="FFFFFF"/>
          </a:solidFill>
          <a:ln w="15240" cap="flat">
            <a:noFill/>
            <a:prstDash val="solid"/>
            <a:miter/>
          </a:ln>
        </p:spPr>
        <p:txBody>
          <a:bodyPr rtlCol="0" anchor="ctr"/>
          <a:lstStyle/>
          <a:p>
            <a:endParaRPr lang="ru-UA"/>
          </a:p>
        </p:txBody>
      </p:sp>
      <p:sp>
        <p:nvSpPr>
          <p:cNvPr id="68658" name="Freeform: Shape 68657">
            <a:extLst>
              <a:ext uri="{FF2B5EF4-FFF2-40B4-BE49-F238E27FC236}">
                <a16:creationId xmlns:a16="http://schemas.microsoft.com/office/drawing/2014/main" id="{AE53D412-AF01-4396-81CD-C380833D28AA}"/>
              </a:ext>
            </a:extLst>
          </p:cNvPr>
          <p:cNvSpPr/>
          <p:nvPr/>
        </p:nvSpPr>
        <p:spPr>
          <a:xfrm>
            <a:off x="4336695" y="5156302"/>
            <a:ext cx="243840" cy="350520"/>
          </a:xfrm>
          <a:custGeom>
            <a:avLst/>
            <a:gdLst>
              <a:gd name="connsiteX0" fmla="*/ 119024 w 243840"/>
              <a:gd name="connsiteY0" fmla="*/ 174955 h 350520"/>
              <a:gd name="connsiteX1" fmla="*/ 138074 w 243840"/>
              <a:gd name="connsiteY1" fmla="*/ 174955 h 350520"/>
              <a:gd name="connsiteX2" fmla="*/ 138074 w 243840"/>
              <a:gd name="connsiteY2" fmla="*/ 270357 h 350520"/>
              <a:gd name="connsiteX3" fmla="*/ 119024 w 243840"/>
              <a:gd name="connsiteY3" fmla="*/ 270357 h 350520"/>
              <a:gd name="connsiteX4" fmla="*/ 119024 w 243840"/>
              <a:gd name="connsiteY4" fmla="*/ 174955 h 350520"/>
              <a:gd name="connsiteX5" fmla="*/ 128473 w 243840"/>
              <a:gd name="connsiteY5" fmla="*/ 18288 h 350520"/>
              <a:gd name="connsiteX6" fmla="*/ 18288 w 243840"/>
              <a:gd name="connsiteY6" fmla="*/ 129692 h 350520"/>
              <a:gd name="connsiteX7" fmla="*/ 40691 w 243840"/>
              <a:gd name="connsiteY7" fmla="*/ 196748 h 350520"/>
              <a:gd name="connsiteX8" fmla="*/ 66446 w 243840"/>
              <a:gd name="connsiteY8" fmla="*/ 248412 h 350520"/>
              <a:gd name="connsiteX9" fmla="*/ 88544 w 243840"/>
              <a:gd name="connsiteY9" fmla="*/ 270510 h 350520"/>
              <a:gd name="connsiteX10" fmla="*/ 101651 w 243840"/>
              <a:gd name="connsiteY10" fmla="*/ 270510 h 350520"/>
              <a:gd name="connsiteX11" fmla="*/ 101651 w 243840"/>
              <a:gd name="connsiteY11" fmla="*/ 175107 h 350520"/>
              <a:gd name="connsiteX12" fmla="*/ 85191 w 243840"/>
              <a:gd name="connsiteY12" fmla="*/ 175107 h 350520"/>
              <a:gd name="connsiteX13" fmla="*/ 52883 w 243840"/>
              <a:gd name="connsiteY13" fmla="*/ 142799 h 350520"/>
              <a:gd name="connsiteX14" fmla="*/ 85191 w 243840"/>
              <a:gd name="connsiteY14" fmla="*/ 110490 h 350520"/>
              <a:gd name="connsiteX15" fmla="*/ 117500 w 243840"/>
              <a:gd name="connsiteY15" fmla="*/ 142799 h 350520"/>
              <a:gd name="connsiteX16" fmla="*/ 113538 w 243840"/>
              <a:gd name="connsiteY16" fmla="*/ 157886 h 350520"/>
              <a:gd name="connsiteX17" fmla="*/ 143104 w 243840"/>
              <a:gd name="connsiteY17" fmla="*/ 157886 h 350520"/>
              <a:gd name="connsiteX18" fmla="*/ 139141 w 243840"/>
              <a:gd name="connsiteY18" fmla="*/ 142799 h 350520"/>
              <a:gd name="connsiteX19" fmla="*/ 171450 w 243840"/>
              <a:gd name="connsiteY19" fmla="*/ 110490 h 350520"/>
              <a:gd name="connsiteX20" fmla="*/ 203759 w 243840"/>
              <a:gd name="connsiteY20" fmla="*/ 142799 h 350520"/>
              <a:gd name="connsiteX21" fmla="*/ 171450 w 243840"/>
              <a:gd name="connsiteY21" fmla="*/ 175107 h 350520"/>
              <a:gd name="connsiteX22" fmla="*/ 154991 w 243840"/>
              <a:gd name="connsiteY22" fmla="*/ 175107 h 350520"/>
              <a:gd name="connsiteX23" fmla="*/ 154991 w 243840"/>
              <a:gd name="connsiteY23" fmla="*/ 270510 h 350520"/>
              <a:gd name="connsiteX24" fmla="*/ 168097 w 243840"/>
              <a:gd name="connsiteY24" fmla="*/ 270510 h 350520"/>
              <a:gd name="connsiteX25" fmla="*/ 190195 w 243840"/>
              <a:gd name="connsiteY25" fmla="*/ 248412 h 350520"/>
              <a:gd name="connsiteX26" fmla="*/ 215951 w 243840"/>
              <a:gd name="connsiteY26" fmla="*/ 196748 h 350520"/>
              <a:gd name="connsiteX27" fmla="*/ 238354 w 243840"/>
              <a:gd name="connsiteY27" fmla="*/ 129692 h 350520"/>
              <a:gd name="connsiteX28" fmla="*/ 128473 w 243840"/>
              <a:gd name="connsiteY28" fmla="*/ 18288 h 350520"/>
              <a:gd name="connsiteX29" fmla="*/ 70256 w 243840"/>
              <a:gd name="connsiteY29" fmla="*/ 142799 h 350520"/>
              <a:gd name="connsiteX30" fmla="*/ 85344 w 243840"/>
              <a:gd name="connsiteY30" fmla="*/ 157886 h 350520"/>
              <a:gd name="connsiteX31" fmla="*/ 100431 w 243840"/>
              <a:gd name="connsiteY31" fmla="*/ 142799 h 350520"/>
              <a:gd name="connsiteX32" fmla="*/ 85344 w 243840"/>
              <a:gd name="connsiteY32" fmla="*/ 127711 h 350520"/>
              <a:gd name="connsiteX33" fmla="*/ 70256 w 243840"/>
              <a:gd name="connsiteY33" fmla="*/ 142799 h 350520"/>
              <a:gd name="connsiteX34" fmla="*/ 186690 w 243840"/>
              <a:gd name="connsiteY34" fmla="*/ 142799 h 350520"/>
              <a:gd name="connsiteX35" fmla="*/ 171602 w 243840"/>
              <a:gd name="connsiteY35" fmla="*/ 127711 h 350520"/>
              <a:gd name="connsiteX36" fmla="*/ 156514 w 243840"/>
              <a:gd name="connsiteY36" fmla="*/ 142799 h 350520"/>
              <a:gd name="connsiteX37" fmla="*/ 171602 w 243840"/>
              <a:gd name="connsiteY37" fmla="*/ 157886 h 350520"/>
              <a:gd name="connsiteX38" fmla="*/ 186690 w 243840"/>
              <a:gd name="connsiteY38" fmla="*/ 142799 h 350520"/>
              <a:gd name="connsiteX39" fmla="*/ 180289 w 243840"/>
              <a:gd name="connsiteY39" fmla="*/ 297027 h 350520"/>
              <a:gd name="connsiteX40" fmla="*/ 171602 w 243840"/>
              <a:gd name="connsiteY40" fmla="*/ 288341 h 350520"/>
              <a:gd name="connsiteX41" fmla="*/ 85191 w 243840"/>
              <a:gd name="connsiteY41" fmla="*/ 288341 h 350520"/>
              <a:gd name="connsiteX42" fmla="*/ 76504 w 243840"/>
              <a:gd name="connsiteY42" fmla="*/ 297027 h 350520"/>
              <a:gd name="connsiteX43" fmla="*/ 85191 w 243840"/>
              <a:gd name="connsiteY43" fmla="*/ 305714 h 350520"/>
              <a:gd name="connsiteX44" fmla="*/ 171602 w 243840"/>
              <a:gd name="connsiteY44" fmla="*/ 305714 h 350520"/>
              <a:gd name="connsiteX45" fmla="*/ 180289 w 243840"/>
              <a:gd name="connsiteY45" fmla="*/ 297027 h 350520"/>
              <a:gd name="connsiteX46" fmla="*/ 169621 w 243840"/>
              <a:gd name="connsiteY46" fmla="*/ 328727 h 350520"/>
              <a:gd name="connsiteX47" fmla="*/ 160934 w 243840"/>
              <a:gd name="connsiteY47" fmla="*/ 320040 h 350520"/>
              <a:gd name="connsiteX48" fmla="*/ 96012 w 243840"/>
              <a:gd name="connsiteY48" fmla="*/ 320040 h 350520"/>
              <a:gd name="connsiteX49" fmla="*/ 87325 w 243840"/>
              <a:gd name="connsiteY49" fmla="*/ 328727 h 350520"/>
              <a:gd name="connsiteX50" fmla="*/ 96012 w 243840"/>
              <a:gd name="connsiteY50" fmla="*/ 337414 h 350520"/>
              <a:gd name="connsiteX51" fmla="*/ 160934 w 243840"/>
              <a:gd name="connsiteY51" fmla="*/ 337414 h 350520"/>
              <a:gd name="connsiteX52" fmla="*/ 169621 w 243840"/>
              <a:gd name="connsiteY52" fmla="*/ 328727 h 350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243840" h="350520">
                <a:moveTo>
                  <a:pt x="119024" y="174955"/>
                </a:moveTo>
                <a:lnTo>
                  <a:pt x="138074" y="174955"/>
                </a:lnTo>
                <a:lnTo>
                  <a:pt x="138074" y="270357"/>
                </a:lnTo>
                <a:lnTo>
                  <a:pt x="119024" y="270357"/>
                </a:lnTo>
                <a:lnTo>
                  <a:pt x="119024" y="174955"/>
                </a:lnTo>
                <a:close/>
                <a:moveTo>
                  <a:pt x="128473" y="18288"/>
                </a:moveTo>
                <a:cubicBezTo>
                  <a:pt x="67513" y="19050"/>
                  <a:pt x="18288" y="68580"/>
                  <a:pt x="18288" y="129692"/>
                </a:cubicBezTo>
                <a:cubicBezTo>
                  <a:pt x="18288" y="154838"/>
                  <a:pt x="26670" y="178003"/>
                  <a:pt x="40691" y="196748"/>
                </a:cubicBezTo>
                <a:cubicBezTo>
                  <a:pt x="60655" y="223266"/>
                  <a:pt x="66294" y="234696"/>
                  <a:pt x="66446" y="248412"/>
                </a:cubicBezTo>
                <a:cubicBezTo>
                  <a:pt x="66446" y="260604"/>
                  <a:pt x="76352" y="270510"/>
                  <a:pt x="88544" y="270510"/>
                </a:cubicBezTo>
                <a:lnTo>
                  <a:pt x="101651" y="270510"/>
                </a:lnTo>
                <a:lnTo>
                  <a:pt x="101651" y="175107"/>
                </a:lnTo>
                <a:lnTo>
                  <a:pt x="85191" y="175107"/>
                </a:lnTo>
                <a:cubicBezTo>
                  <a:pt x="67361" y="175107"/>
                  <a:pt x="52883" y="160630"/>
                  <a:pt x="52883" y="142799"/>
                </a:cubicBezTo>
                <a:cubicBezTo>
                  <a:pt x="52883" y="124968"/>
                  <a:pt x="67361" y="110490"/>
                  <a:pt x="85191" y="110490"/>
                </a:cubicBezTo>
                <a:cubicBezTo>
                  <a:pt x="103022" y="110490"/>
                  <a:pt x="117500" y="124968"/>
                  <a:pt x="117500" y="142799"/>
                </a:cubicBezTo>
                <a:cubicBezTo>
                  <a:pt x="117500" y="148285"/>
                  <a:pt x="115976" y="153314"/>
                  <a:pt x="113538" y="157886"/>
                </a:cubicBezTo>
                <a:lnTo>
                  <a:pt x="143104" y="157886"/>
                </a:lnTo>
                <a:cubicBezTo>
                  <a:pt x="140665" y="153314"/>
                  <a:pt x="139141" y="148285"/>
                  <a:pt x="139141" y="142799"/>
                </a:cubicBezTo>
                <a:cubicBezTo>
                  <a:pt x="139141" y="124968"/>
                  <a:pt x="153619" y="110490"/>
                  <a:pt x="171450" y="110490"/>
                </a:cubicBezTo>
                <a:cubicBezTo>
                  <a:pt x="189281" y="110490"/>
                  <a:pt x="203759" y="124968"/>
                  <a:pt x="203759" y="142799"/>
                </a:cubicBezTo>
                <a:cubicBezTo>
                  <a:pt x="203759" y="160630"/>
                  <a:pt x="189281" y="175107"/>
                  <a:pt x="171450" y="175107"/>
                </a:cubicBezTo>
                <a:lnTo>
                  <a:pt x="154991" y="175107"/>
                </a:lnTo>
                <a:lnTo>
                  <a:pt x="154991" y="270510"/>
                </a:lnTo>
                <a:lnTo>
                  <a:pt x="168097" y="270510"/>
                </a:lnTo>
                <a:cubicBezTo>
                  <a:pt x="180289" y="270510"/>
                  <a:pt x="190195" y="260604"/>
                  <a:pt x="190195" y="248412"/>
                </a:cubicBezTo>
                <a:cubicBezTo>
                  <a:pt x="190347" y="234696"/>
                  <a:pt x="195986" y="223418"/>
                  <a:pt x="215951" y="196748"/>
                </a:cubicBezTo>
                <a:cubicBezTo>
                  <a:pt x="229819" y="178003"/>
                  <a:pt x="238354" y="154838"/>
                  <a:pt x="238354" y="129692"/>
                </a:cubicBezTo>
                <a:cubicBezTo>
                  <a:pt x="238658" y="68580"/>
                  <a:pt x="189433" y="19050"/>
                  <a:pt x="128473" y="18288"/>
                </a:cubicBezTo>
                <a:close/>
                <a:moveTo>
                  <a:pt x="70256" y="142799"/>
                </a:moveTo>
                <a:cubicBezTo>
                  <a:pt x="70256" y="151028"/>
                  <a:pt x="76962" y="157886"/>
                  <a:pt x="85344" y="157886"/>
                </a:cubicBezTo>
                <a:cubicBezTo>
                  <a:pt x="93726" y="157886"/>
                  <a:pt x="100431" y="151181"/>
                  <a:pt x="100431" y="142799"/>
                </a:cubicBezTo>
                <a:cubicBezTo>
                  <a:pt x="100431" y="134417"/>
                  <a:pt x="93726" y="127711"/>
                  <a:pt x="85344" y="127711"/>
                </a:cubicBezTo>
                <a:cubicBezTo>
                  <a:pt x="76962" y="127711"/>
                  <a:pt x="70256" y="134417"/>
                  <a:pt x="70256" y="142799"/>
                </a:cubicBezTo>
                <a:close/>
                <a:moveTo>
                  <a:pt x="186690" y="142799"/>
                </a:moveTo>
                <a:cubicBezTo>
                  <a:pt x="186690" y="134569"/>
                  <a:pt x="179984" y="127711"/>
                  <a:pt x="171602" y="127711"/>
                </a:cubicBezTo>
                <a:cubicBezTo>
                  <a:pt x="163373" y="127711"/>
                  <a:pt x="156514" y="134417"/>
                  <a:pt x="156514" y="142799"/>
                </a:cubicBezTo>
                <a:cubicBezTo>
                  <a:pt x="156514" y="151181"/>
                  <a:pt x="163220" y="157886"/>
                  <a:pt x="171602" y="157886"/>
                </a:cubicBezTo>
                <a:cubicBezTo>
                  <a:pt x="179984" y="157734"/>
                  <a:pt x="186690" y="151028"/>
                  <a:pt x="186690" y="142799"/>
                </a:cubicBezTo>
                <a:close/>
                <a:moveTo>
                  <a:pt x="180289" y="297027"/>
                </a:moveTo>
                <a:cubicBezTo>
                  <a:pt x="180289" y="292303"/>
                  <a:pt x="176479" y="288341"/>
                  <a:pt x="171602" y="288341"/>
                </a:cubicBezTo>
                <a:lnTo>
                  <a:pt x="85191" y="288341"/>
                </a:lnTo>
                <a:cubicBezTo>
                  <a:pt x="80467" y="288341"/>
                  <a:pt x="76504" y="292151"/>
                  <a:pt x="76504" y="297027"/>
                </a:cubicBezTo>
                <a:cubicBezTo>
                  <a:pt x="76504" y="301752"/>
                  <a:pt x="80314" y="305714"/>
                  <a:pt x="85191" y="305714"/>
                </a:cubicBezTo>
                <a:lnTo>
                  <a:pt x="171602" y="305714"/>
                </a:lnTo>
                <a:cubicBezTo>
                  <a:pt x="176479" y="305714"/>
                  <a:pt x="180289" y="301904"/>
                  <a:pt x="180289" y="297027"/>
                </a:cubicBezTo>
                <a:close/>
                <a:moveTo>
                  <a:pt x="169621" y="328727"/>
                </a:moveTo>
                <a:cubicBezTo>
                  <a:pt x="169621" y="324002"/>
                  <a:pt x="165811" y="320040"/>
                  <a:pt x="160934" y="320040"/>
                </a:cubicBezTo>
                <a:lnTo>
                  <a:pt x="96012" y="320040"/>
                </a:lnTo>
                <a:cubicBezTo>
                  <a:pt x="91287" y="320040"/>
                  <a:pt x="87325" y="323850"/>
                  <a:pt x="87325" y="328727"/>
                </a:cubicBezTo>
                <a:cubicBezTo>
                  <a:pt x="87325" y="333451"/>
                  <a:pt x="91135" y="337414"/>
                  <a:pt x="96012" y="337414"/>
                </a:cubicBezTo>
                <a:lnTo>
                  <a:pt x="160934" y="337414"/>
                </a:lnTo>
                <a:cubicBezTo>
                  <a:pt x="165811" y="337261"/>
                  <a:pt x="169621" y="333451"/>
                  <a:pt x="169621" y="328727"/>
                </a:cubicBezTo>
                <a:close/>
              </a:path>
            </a:pathLst>
          </a:custGeom>
          <a:solidFill>
            <a:srgbClr val="FFFFFF"/>
          </a:solidFill>
          <a:ln w="15240" cap="flat">
            <a:noFill/>
            <a:prstDash val="solid"/>
            <a:miter/>
          </a:ln>
        </p:spPr>
        <p:txBody>
          <a:bodyPr rtlCol="0" anchor="ctr"/>
          <a:lstStyle/>
          <a:p>
            <a:endParaRPr lang="ru-UA"/>
          </a:p>
        </p:txBody>
      </p:sp>
      <p:sp>
        <p:nvSpPr>
          <p:cNvPr id="68659" name="Freeform: Shape 68658">
            <a:extLst>
              <a:ext uri="{FF2B5EF4-FFF2-40B4-BE49-F238E27FC236}">
                <a16:creationId xmlns:a16="http://schemas.microsoft.com/office/drawing/2014/main" id="{6CFA54C3-FE80-443F-83F9-197071D0B2A3}"/>
              </a:ext>
            </a:extLst>
          </p:cNvPr>
          <p:cNvSpPr/>
          <p:nvPr/>
        </p:nvSpPr>
        <p:spPr>
          <a:xfrm>
            <a:off x="5179924" y="3284068"/>
            <a:ext cx="381000" cy="335280"/>
          </a:xfrm>
          <a:custGeom>
            <a:avLst/>
            <a:gdLst>
              <a:gd name="connsiteX0" fmla="*/ 260909 w 381000"/>
              <a:gd name="connsiteY0" fmla="*/ 175412 h 335280"/>
              <a:gd name="connsiteX1" fmla="*/ 260909 w 381000"/>
              <a:gd name="connsiteY1" fmla="*/ 187757 h 335280"/>
              <a:gd name="connsiteX2" fmla="*/ 236525 w 381000"/>
              <a:gd name="connsiteY2" fmla="*/ 187757 h 335280"/>
              <a:gd name="connsiteX3" fmla="*/ 236525 w 381000"/>
              <a:gd name="connsiteY3" fmla="*/ 175108 h 335280"/>
              <a:gd name="connsiteX4" fmla="*/ 190348 w 381000"/>
              <a:gd name="connsiteY4" fmla="*/ 142494 h 335280"/>
              <a:gd name="connsiteX5" fmla="*/ 211684 w 381000"/>
              <a:gd name="connsiteY5" fmla="*/ 131369 h 335280"/>
              <a:gd name="connsiteX6" fmla="*/ 250088 w 381000"/>
              <a:gd name="connsiteY6" fmla="*/ 153010 h 335280"/>
              <a:gd name="connsiteX7" fmla="*/ 281483 w 381000"/>
              <a:gd name="connsiteY7" fmla="*/ 132588 h 335280"/>
              <a:gd name="connsiteX8" fmla="*/ 249936 w 381000"/>
              <a:gd name="connsiteY8" fmla="*/ 112471 h 335280"/>
              <a:gd name="connsiteX9" fmla="*/ 196291 w 381000"/>
              <a:gd name="connsiteY9" fmla="*/ 71171 h 335280"/>
              <a:gd name="connsiteX10" fmla="*/ 236372 w 381000"/>
              <a:gd name="connsiteY10" fmla="*/ 32614 h 335280"/>
              <a:gd name="connsiteX11" fmla="*/ 236372 w 381000"/>
              <a:gd name="connsiteY11" fmla="*/ 18288 h 335280"/>
              <a:gd name="connsiteX12" fmla="*/ 260756 w 381000"/>
              <a:gd name="connsiteY12" fmla="*/ 18288 h 335280"/>
              <a:gd name="connsiteX13" fmla="*/ 260756 w 381000"/>
              <a:gd name="connsiteY13" fmla="*/ 32156 h 335280"/>
              <a:gd name="connsiteX14" fmla="*/ 302666 w 381000"/>
              <a:gd name="connsiteY14" fmla="*/ 58522 h 335280"/>
              <a:gd name="connsiteX15" fmla="*/ 282245 w 381000"/>
              <a:gd name="connsiteY15" fmla="*/ 69037 h 335280"/>
              <a:gd name="connsiteX16" fmla="*/ 249936 w 381000"/>
              <a:gd name="connsiteY16" fmla="*/ 53797 h 335280"/>
              <a:gd name="connsiteX17" fmla="*/ 221742 w 381000"/>
              <a:gd name="connsiteY17" fmla="*/ 71933 h 335280"/>
              <a:gd name="connsiteX18" fmla="*/ 252070 w 381000"/>
              <a:gd name="connsiteY18" fmla="*/ 89002 h 335280"/>
              <a:gd name="connsiteX19" fmla="*/ 306934 w 381000"/>
              <a:gd name="connsiteY19" fmla="*/ 132435 h 335280"/>
              <a:gd name="connsiteX20" fmla="*/ 260909 w 381000"/>
              <a:gd name="connsiteY20" fmla="*/ 175412 h 335280"/>
              <a:gd name="connsiteX21" fmla="*/ 351739 w 381000"/>
              <a:gd name="connsiteY21" fmla="*/ 242773 h 335280"/>
              <a:gd name="connsiteX22" fmla="*/ 265633 w 381000"/>
              <a:gd name="connsiteY22" fmla="*/ 268072 h 335280"/>
              <a:gd name="connsiteX23" fmla="*/ 195834 w 381000"/>
              <a:gd name="connsiteY23" fmla="*/ 240335 h 335280"/>
              <a:gd name="connsiteX24" fmla="*/ 270053 w 381000"/>
              <a:gd name="connsiteY24" fmla="*/ 236220 h 335280"/>
              <a:gd name="connsiteX25" fmla="*/ 224790 w 381000"/>
              <a:gd name="connsiteY25" fmla="*/ 208788 h 335280"/>
              <a:gd name="connsiteX26" fmla="*/ 167031 w 381000"/>
              <a:gd name="connsiteY26" fmla="*/ 197510 h 335280"/>
              <a:gd name="connsiteX27" fmla="*/ 88240 w 381000"/>
              <a:gd name="connsiteY27" fmla="*/ 217780 h 335280"/>
              <a:gd name="connsiteX28" fmla="*/ 88240 w 381000"/>
              <a:gd name="connsiteY28" fmla="*/ 298552 h 335280"/>
              <a:gd name="connsiteX29" fmla="*/ 138532 w 381000"/>
              <a:gd name="connsiteY29" fmla="*/ 308153 h 335280"/>
              <a:gd name="connsiteX30" fmla="*/ 274777 w 381000"/>
              <a:gd name="connsiteY30" fmla="*/ 314706 h 335280"/>
              <a:gd name="connsiteX31" fmla="*/ 362712 w 381000"/>
              <a:gd name="connsiteY31" fmla="*/ 254355 h 335280"/>
              <a:gd name="connsiteX32" fmla="*/ 351739 w 381000"/>
              <a:gd name="connsiteY32" fmla="*/ 242773 h 335280"/>
              <a:gd name="connsiteX33" fmla="*/ 18288 w 381000"/>
              <a:gd name="connsiteY33" fmla="*/ 318516 h 335280"/>
              <a:gd name="connsiteX34" fmla="*/ 74981 w 381000"/>
              <a:gd name="connsiteY34" fmla="*/ 318516 h 335280"/>
              <a:gd name="connsiteX35" fmla="*/ 74981 w 381000"/>
              <a:gd name="connsiteY35" fmla="*/ 217932 h 335280"/>
              <a:gd name="connsiteX36" fmla="*/ 18288 w 381000"/>
              <a:gd name="connsiteY36" fmla="*/ 217932 h 335280"/>
              <a:gd name="connsiteX37" fmla="*/ 18288 w 381000"/>
              <a:gd name="connsiteY37" fmla="*/ 318516 h 335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81000" h="335280">
                <a:moveTo>
                  <a:pt x="260909" y="175412"/>
                </a:moveTo>
                <a:lnTo>
                  <a:pt x="260909" y="187757"/>
                </a:lnTo>
                <a:lnTo>
                  <a:pt x="236525" y="187757"/>
                </a:lnTo>
                <a:lnTo>
                  <a:pt x="236525" y="175108"/>
                </a:lnTo>
                <a:cubicBezTo>
                  <a:pt x="215189" y="172517"/>
                  <a:pt x="198882" y="163220"/>
                  <a:pt x="190348" y="142494"/>
                </a:cubicBezTo>
                <a:lnTo>
                  <a:pt x="211684" y="131369"/>
                </a:lnTo>
                <a:cubicBezTo>
                  <a:pt x="217780" y="146304"/>
                  <a:pt x="233477" y="153010"/>
                  <a:pt x="250088" y="153010"/>
                </a:cubicBezTo>
                <a:cubicBezTo>
                  <a:pt x="266243" y="153010"/>
                  <a:pt x="281483" y="147371"/>
                  <a:pt x="281483" y="132588"/>
                </a:cubicBezTo>
                <a:cubicBezTo>
                  <a:pt x="281483" y="119786"/>
                  <a:pt x="268072" y="114452"/>
                  <a:pt x="249936" y="112471"/>
                </a:cubicBezTo>
                <a:cubicBezTo>
                  <a:pt x="222047" y="109118"/>
                  <a:pt x="196291" y="101803"/>
                  <a:pt x="196291" y="71171"/>
                </a:cubicBezTo>
                <a:cubicBezTo>
                  <a:pt x="196291" y="47854"/>
                  <a:pt x="215494" y="36119"/>
                  <a:pt x="236372" y="32614"/>
                </a:cubicBezTo>
                <a:lnTo>
                  <a:pt x="236372" y="18288"/>
                </a:lnTo>
                <a:lnTo>
                  <a:pt x="260756" y="18288"/>
                </a:lnTo>
                <a:lnTo>
                  <a:pt x="260756" y="32156"/>
                </a:lnTo>
                <a:cubicBezTo>
                  <a:pt x="277978" y="34290"/>
                  <a:pt x="294132" y="41300"/>
                  <a:pt x="302666" y="58522"/>
                </a:cubicBezTo>
                <a:lnTo>
                  <a:pt x="282245" y="69037"/>
                </a:lnTo>
                <a:cubicBezTo>
                  <a:pt x="277521" y="61265"/>
                  <a:pt x="264719" y="53797"/>
                  <a:pt x="249936" y="53797"/>
                </a:cubicBezTo>
                <a:cubicBezTo>
                  <a:pt x="230886" y="53797"/>
                  <a:pt x="221742" y="61722"/>
                  <a:pt x="221742" y="71933"/>
                </a:cubicBezTo>
                <a:cubicBezTo>
                  <a:pt x="221742" y="83820"/>
                  <a:pt x="235763" y="87173"/>
                  <a:pt x="252070" y="89002"/>
                </a:cubicBezTo>
                <a:cubicBezTo>
                  <a:pt x="280568" y="92507"/>
                  <a:pt x="306934" y="99974"/>
                  <a:pt x="306934" y="132435"/>
                </a:cubicBezTo>
                <a:cubicBezTo>
                  <a:pt x="307086" y="159258"/>
                  <a:pt x="286360" y="172517"/>
                  <a:pt x="260909" y="175412"/>
                </a:cubicBezTo>
                <a:close/>
                <a:moveTo>
                  <a:pt x="351739" y="242773"/>
                </a:moveTo>
                <a:cubicBezTo>
                  <a:pt x="327203" y="234544"/>
                  <a:pt x="308305" y="252527"/>
                  <a:pt x="265633" y="268072"/>
                </a:cubicBezTo>
                <a:cubicBezTo>
                  <a:pt x="259232" y="270358"/>
                  <a:pt x="198577" y="251612"/>
                  <a:pt x="195834" y="240335"/>
                </a:cubicBezTo>
                <a:cubicBezTo>
                  <a:pt x="194005" y="233172"/>
                  <a:pt x="256185" y="246888"/>
                  <a:pt x="270053" y="236220"/>
                </a:cubicBezTo>
                <a:cubicBezTo>
                  <a:pt x="294742" y="217322"/>
                  <a:pt x="267919" y="209855"/>
                  <a:pt x="224790" y="208788"/>
                </a:cubicBezTo>
                <a:cubicBezTo>
                  <a:pt x="224790" y="208788"/>
                  <a:pt x="204064" y="205435"/>
                  <a:pt x="167031" y="197510"/>
                </a:cubicBezTo>
                <a:cubicBezTo>
                  <a:pt x="145695" y="192938"/>
                  <a:pt x="88240" y="217780"/>
                  <a:pt x="88240" y="217780"/>
                </a:cubicBezTo>
                <a:lnTo>
                  <a:pt x="88240" y="298552"/>
                </a:lnTo>
                <a:cubicBezTo>
                  <a:pt x="88240" y="298552"/>
                  <a:pt x="126187" y="305562"/>
                  <a:pt x="138532" y="308153"/>
                </a:cubicBezTo>
                <a:cubicBezTo>
                  <a:pt x="160020" y="312725"/>
                  <a:pt x="261214" y="316230"/>
                  <a:pt x="274777" y="314706"/>
                </a:cubicBezTo>
                <a:cubicBezTo>
                  <a:pt x="288188" y="313030"/>
                  <a:pt x="358597" y="256946"/>
                  <a:pt x="362712" y="254355"/>
                </a:cubicBezTo>
                <a:cubicBezTo>
                  <a:pt x="366065" y="251155"/>
                  <a:pt x="366065" y="247650"/>
                  <a:pt x="351739" y="242773"/>
                </a:cubicBezTo>
                <a:close/>
                <a:moveTo>
                  <a:pt x="18288" y="318516"/>
                </a:moveTo>
                <a:lnTo>
                  <a:pt x="74981" y="318516"/>
                </a:lnTo>
                <a:lnTo>
                  <a:pt x="74981" y="217932"/>
                </a:lnTo>
                <a:lnTo>
                  <a:pt x="18288" y="217932"/>
                </a:lnTo>
                <a:lnTo>
                  <a:pt x="18288" y="318516"/>
                </a:lnTo>
                <a:close/>
              </a:path>
            </a:pathLst>
          </a:custGeom>
          <a:solidFill>
            <a:srgbClr val="FFFFFF"/>
          </a:solidFill>
          <a:ln w="15240" cap="flat">
            <a:noFill/>
            <a:prstDash val="solid"/>
            <a:miter/>
          </a:ln>
        </p:spPr>
        <p:txBody>
          <a:bodyPr rtlCol="0" anchor="ctr"/>
          <a:lstStyle/>
          <a:p>
            <a:endParaRPr lang="ru-UA"/>
          </a:p>
        </p:txBody>
      </p:sp>
      <p:sp>
        <p:nvSpPr>
          <p:cNvPr id="68660" name="Freeform: Shape 68659">
            <a:extLst>
              <a:ext uri="{FF2B5EF4-FFF2-40B4-BE49-F238E27FC236}">
                <a16:creationId xmlns:a16="http://schemas.microsoft.com/office/drawing/2014/main" id="{2F00A1CD-07BC-4CF8-93C8-FEA31B367BE1}"/>
              </a:ext>
            </a:extLst>
          </p:cNvPr>
          <p:cNvSpPr/>
          <p:nvPr/>
        </p:nvSpPr>
        <p:spPr>
          <a:xfrm>
            <a:off x="2038350" y="2526182"/>
            <a:ext cx="1844040" cy="1844040"/>
          </a:xfrm>
          <a:custGeom>
            <a:avLst/>
            <a:gdLst>
              <a:gd name="connsiteX0" fmla="*/ 1834591 w 1844040"/>
              <a:gd name="connsiteY0" fmla="*/ 926440 h 1844040"/>
              <a:gd name="connsiteX1" fmla="*/ 926440 w 1844040"/>
              <a:gd name="connsiteY1" fmla="*/ 1834591 h 1844040"/>
              <a:gd name="connsiteX2" fmla="*/ 18288 w 1844040"/>
              <a:gd name="connsiteY2" fmla="*/ 926440 h 1844040"/>
              <a:gd name="connsiteX3" fmla="*/ 926440 w 1844040"/>
              <a:gd name="connsiteY3" fmla="*/ 18288 h 1844040"/>
              <a:gd name="connsiteX4" fmla="*/ 1834591 w 1844040"/>
              <a:gd name="connsiteY4" fmla="*/ 926440 h 18440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4040" h="1844040">
                <a:moveTo>
                  <a:pt x="1834591" y="926440"/>
                </a:moveTo>
                <a:cubicBezTo>
                  <a:pt x="1834591" y="1427998"/>
                  <a:pt x="1427998" y="1834591"/>
                  <a:pt x="926440" y="1834591"/>
                </a:cubicBezTo>
                <a:cubicBezTo>
                  <a:pt x="424882" y="1834591"/>
                  <a:pt x="18288" y="1427998"/>
                  <a:pt x="18288" y="926440"/>
                </a:cubicBezTo>
                <a:cubicBezTo>
                  <a:pt x="18288" y="424882"/>
                  <a:pt x="424882" y="18288"/>
                  <a:pt x="926440" y="18288"/>
                </a:cubicBezTo>
                <a:cubicBezTo>
                  <a:pt x="1427998" y="18288"/>
                  <a:pt x="1834591" y="424882"/>
                  <a:pt x="1834591" y="926440"/>
                </a:cubicBezTo>
                <a:close/>
              </a:path>
            </a:pathLst>
          </a:cu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grpSp>
        <p:nvGrpSpPr>
          <p:cNvPr id="118" name="Group 117">
            <a:extLst>
              <a:ext uri="{FF2B5EF4-FFF2-40B4-BE49-F238E27FC236}">
                <a16:creationId xmlns:a16="http://schemas.microsoft.com/office/drawing/2014/main" id="{6E44CBED-61D9-454E-A9C6-CCD9A765E1BF}"/>
              </a:ext>
            </a:extLst>
          </p:cNvPr>
          <p:cNvGrpSpPr/>
          <p:nvPr/>
        </p:nvGrpSpPr>
        <p:grpSpPr>
          <a:xfrm>
            <a:off x="2258851" y="3086274"/>
            <a:ext cx="1412304" cy="939167"/>
            <a:chOff x="2514793" y="3071812"/>
            <a:chExt cx="1412304" cy="939167"/>
          </a:xfrm>
        </p:grpSpPr>
        <p:sp>
          <p:nvSpPr>
            <p:cNvPr id="119" name="Text Placeholder 53">
              <a:extLst>
                <a:ext uri="{FF2B5EF4-FFF2-40B4-BE49-F238E27FC236}">
                  <a16:creationId xmlns:a16="http://schemas.microsoft.com/office/drawing/2014/main" id="{7E28A787-A8AC-43DB-94E5-A744FD8CEEE0}"/>
                </a:ext>
              </a:extLst>
            </p:cNvPr>
            <p:cNvSpPr txBox="1">
              <a:spLocks/>
            </p:cNvSpPr>
            <p:nvPr/>
          </p:nvSpPr>
          <p:spPr>
            <a:xfrm>
              <a:off x="2514793" y="3335444"/>
              <a:ext cx="1412304"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 consectetur adipiscing elit</a:t>
              </a:r>
              <a:endParaRPr lang="en-US" sz="800" dirty="0">
                <a:solidFill>
                  <a:schemeClr val="tx1">
                    <a:lumMod val="50000"/>
                  </a:schemeClr>
                </a:solidFill>
                <a:latin typeface="Montserrat Light" panose="00000400000000000000" pitchFamily="50" charset="-52"/>
              </a:endParaRPr>
            </a:p>
          </p:txBody>
        </p:sp>
        <p:sp>
          <p:nvSpPr>
            <p:cNvPr id="120" name="Text Placeholder 56">
              <a:extLst>
                <a:ext uri="{FF2B5EF4-FFF2-40B4-BE49-F238E27FC236}">
                  <a16:creationId xmlns:a16="http://schemas.microsoft.com/office/drawing/2014/main" id="{1C9E9420-9D46-4AD2-96E5-7F2286A35F67}"/>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300" b="1">
                  <a:solidFill>
                    <a:schemeClr val="tx1">
                      <a:lumMod val="50000"/>
                    </a:schemeClr>
                  </a:solidFill>
                </a:rPr>
                <a:t>Title Here</a:t>
              </a:r>
              <a:endParaRPr lang="ru-RU" sz="1300" b="1" dirty="0">
                <a:solidFill>
                  <a:schemeClr val="tx1">
                    <a:lumMod val="50000"/>
                  </a:schemeClr>
                </a:solidFill>
              </a:endParaRPr>
            </a:p>
          </p:txBody>
        </p:sp>
      </p:grpSp>
      <p:grpSp>
        <p:nvGrpSpPr>
          <p:cNvPr id="121" name="Group 120">
            <a:extLst>
              <a:ext uri="{FF2B5EF4-FFF2-40B4-BE49-F238E27FC236}">
                <a16:creationId xmlns:a16="http://schemas.microsoft.com/office/drawing/2014/main" id="{B989DA55-97ED-4CB7-9124-9261EEE70726}"/>
              </a:ext>
            </a:extLst>
          </p:cNvPr>
          <p:cNvGrpSpPr/>
          <p:nvPr/>
        </p:nvGrpSpPr>
        <p:grpSpPr>
          <a:xfrm>
            <a:off x="7612063" y="1139746"/>
            <a:ext cx="2300923" cy="787559"/>
            <a:chOff x="8321357" y="896461"/>
            <a:chExt cx="2300923" cy="787559"/>
          </a:xfrm>
        </p:grpSpPr>
        <p:sp>
          <p:nvSpPr>
            <p:cNvPr id="122" name="Text Placeholder 53">
              <a:extLst>
                <a:ext uri="{FF2B5EF4-FFF2-40B4-BE49-F238E27FC236}">
                  <a16:creationId xmlns:a16="http://schemas.microsoft.com/office/drawing/2014/main" id="{C0EC4F5A-32C1-412E-AAA1-84E4EA1E5252}"/>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123" name="Text Placeholder 56">
              <a:extLst>
                <a:ext uri="{FF2B5EF4-FFF2-40B4-BE49-F238E27FC236}">
                  <a16:creationId xmlns:a16="http://schemas.microsoft.com/office/drawing/2014/main" id="{0AA13DF5-4D45-4AFA-9D19-D04980751E64}"/>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124" name="Group 123">
            <a:extLst>
              <a:ext uri="{FF2B5EF4-FFF2-40B4-BE49-F238E27FC236}">
                <a16:creationId xmlns:a16="http://schemas.microsoft.com/office/drawing/2014/main" id="{39F78F3B-8C4E-4ED7-AB5E-3CE8F83DED68}"/>
              </a:ext>
            </a:extLst>
          </p:cNvPr>
          <p:cNvGrpSpPr/>
          <p:nvPr/>
        </p:nvGrpSpPr>
        <p:grpSpPr>
          <a:xfrm>
            <a:off x="7943851" y="3031253"/>
            <a:ext cx="2300923" cy="787559"/>
            <a:chOff x="8321357" y="896461"/>
            <a:chExt cx="2300923" cy="787559"/>
          </a:xfrm>
        </p:grpSpPr>
        <p:sp>
          <p:nvSpPr>
            <p:cNvPr id="125" name="Text Placeholder 53">
              <a:extLst>
                <a:ext uri="{FF2B5EF4-FFF2-40B4-BE49-F238E27FC236}">
                  <a16:creationId xmlns:a16="http://schemas.microsoft.com/office/drawing/2014/main" id="{CF8ECA99-6A26-4591-A9F2-C629D9BEE22F}"/>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126" name="Text Placeholder 56">
              <a:extLst>
                <a:ext uri="{FF2B5EF4-FFF2-40B4-BE49-F238E27FC236}">
                  <a16:creationId xmlns:a16="http://schemas.microsoft.com/office/drawing/2014/main" id="{275994E0-A72D-4E7E-B64A-F7471F96AF2A}"/>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127" name="Group 126">
            <a:extLst>
              <a:ext uri="{FF2B5EF4-FFF2-40B4-BE49-F238E27FC236}">
                <a16:creationId xmlns:a16="http://schemas.microsoft.com/office/drawing/2014/main" id="{F60D97C0-4D5C-450E-95AD-EA6FB70AE6A6}"/>
              </a:ext>
            </a:extLst>
          </p:cNvPr>
          <p:cNvGrpSpPr/>
          <p:nvPr/>
        </p:nvGrpSpPr>
        <p:grpSpPr>
          <a:xfrm>
            <a:off x="7612063" y="4922759"/>
            <a:ext cx="2300923" cy="787559"/>
            <a:chOff x="8321357" y="896461"/>
            <a:chExt cx="2300923" cy="787559"/>
          </a:xfrm>
        </p:grpSpPr>
        <p:sp>
          <p:nvSpPr>
            <p:cNvPr id="128" name="Text Placeholder 53">
              <a:extLst>
                <a:ext uri="{FF2B5EF4-FFF2-40B4-BE49-F238E27FC236}">
                  <a16:creationId xmlns:a16="http://schemas.microsoft.com/office/drawing/2014/main" id="{E315B92B-A867-42A7-B369-5CEDE98E80EA}"/>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129" name="Text Placeholder 56">
              <a:extLst>
                <a:ext uri="{FF2B5EF4-FFF2-40B4-BE49-F238E27FC236}">
                  <a16:creationId xmlns:a16="http://schemas.microsoft.com/office/drawing/2014/main" id="{890250CA-9870-427D-B747-0D79494BBC5D}"/>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spTree>
    <p:extLst>
      <p:ext uri="{BB962C8B-B14F-4D97-AF65-F5344CB8AC3E}">
        <p14:creationId xmlns:p14="http://schemas.microsoft.com/office/powerpoint/2010/main" val="33619919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68660"/>
                                        </p:tgtEl>
                                        <p:attrNameLst>
                                          <p:attrName>style.visibility</p:attrName>
                                        </p:attrNameLst>
                                      </p:cBhvr>
                                      <p:to>
                                        <p:strVal val="visible"/>
                                      </p:to>
                                    </p:set>
                                    <p:anim calcmode="lin" valueType="num">
                                      <p:cBhvr additive="base">
                                        <p:cTn id="7" dur="1000" fill="hold"/>
                                        <p:tgtEl>
                                          <p:spTgt spid="68660"/>
                                        </p:tgtEl>
                                        <p:attrNameLst>
                                          <p:attrName>ppt_x</p:attrName>
                                        </p:attrNameLst>
                                      </p:cBhvr>
                                      <p:tavLst>
                                        <p:tav tm="0">
                                          <p:val>
                                            <p:strVal val="0-#ppt_w/2"/>
                                          </p:val>
                                        </p:tav>
                                        <p:tav tm="100000">
                                          <p:val>
                                            <p:strVal val="#ppt_x"/>
                                          </p:val>
                                        </p:tav>
                                      </p:tavLst>
                                    </p:anim>
                                    <p:anim calcmode="lin" valueType="num">
                                      <p:cBhvr additive="base">
                                        <p:cTn id="8" dur="1000" fill="hold"/>
                                        <p:tgtEl>
                                          <p:spTgt spid="68660"/>
                                        </p:tgtEl>
                                        <p:attrNameLst>
                                          <p:attrName>ppt_y</p:attrName>
                                        </p:attrNameLst>
                                      </p:cBhvr>
                                      <p:tavLst>
                                        <p:tav tm="0">
                                          <p:val>
                                            <p:strVal val="#ppt_y"/>
                                          </p:val>
                                        </p:tav>
                                        <p:tav tm="100000">
                                          <p:val>
                                            <p:strVal val="#ppt_y"/>
                                          </p:val>
                                        </p:tav>
                                      </p:tavLst>
                                    </p:anim>
                                  </p:childTnLst>
                                </p:cTn>
                              </p:par>
                              <p:par>
                                <p:cTn id="9" presetID="10" presetClass="entr" presetSubtype="0" fill="hold" nodeType="withEffect">
                                  <p:stCondLst>
                                    <p:cond delay="750"/>
                                  </p:stCondLst>
                                  <p:childTnLst>
                                    <p:set>
                                      <p:cBhvr>
                                        <p:cTn id="10" dur="1" fill="hold">
                                          <p:stCondLst>
                                            <p:cond delay="0"/>
                                          </p:stCondLst>
                                        </p:cTn>
                                        <p:tgtEl>
                                          <p:spTgt spid="118"/>
                                        </p:tgtEl>
                                        <p:attrNameLst>
                                          <p:attrName>style.visibility</p:attrName>
                                        </p:attrNameLst>
                                      </p:cBhvr>
                                      <p:to>
                                        <p:strVal val="visible"/>
                                      </p:to>
                                    </p:set>
                                    <p:animEffect transition="in" filter="fade">
                                      <p:cBhvr>
                                        <p:cTn id="11" dur="500"/>
                                        <p:tgtEl>
                                          <p:spTgt spid="118"/>
                                        </p:tgtEl>
                                      </p:cBhvr>
                                    </p:animEffect>
                                  </p:childTnLst>
                                </p:cTn>
                              </p:par>
                              <p:par>
                                <p:cTn id="12" presetID="10" presetClass="entr" presetSubtype="0" fill="hold" grpId="1" nodeType="withEffect">
                                  <p:stCondLst>
                                    <p:cond delay="1000"/>
                                  </p:stCondLst>
                                  <p:childTnLst>
                                    <p:set>
                                      <p:cBhvr>
                                        <p:cTn id="13" dur="1" fill="hold">
                                          <p:stCondLst>
                                            <p:cond delay="0"/>
                                          </p:stCondLst>
                                        </p:cTn>
                                        <p:tgtEl>
                                          <p:spTgt spid="68650"/>
                                        </p:tgtEl>
                                        <p:attrNameLst>
                                          <p:attrName>style.visibility</p:attrName>
                                        </p:attrNameLst>
                                      </p:cBhvr>
                                      <p:to>
                                        <p:strVal val="visible"/>
                                      </p:to>
                                    </p:set>
                                    <p:animEffect transition="in" filter="fade">
                                      <p:cBhvr>
                                        <p:cTn id="14" dur="500"/>
                                        <p:tgtEl>
                                          <p:spTgt spid="68650"/>
                                        </p:tgtEl>
                                      </p:cBhvr>
                                    </p:animEffect>
                                  </p:childTnLst>
                                </p:cTn>
                              </p:par>
                              <p:par>
                                <p:cTn id="15" presetID="42" presetClass="path" presetSubtype="0" accel="50000" decel="50000" fill="hold" grpId="0" nodeType="withEffect">
                                  <p:stCondLst>
                                    <p:cond delay="1000"/>
                                  </p:stCondLst>
                                  <p:childTnLst>
                                    <p:animMotion origin="layout" path="M 2.5E-6 -2.22222E-6 L 0.01966 -0.03472 " pathEditMode="relative" rAng="0" ptsTypes="AA">
                                      <p:cBhvr>
                                        <p:cTn id="16" dur="1000" fill="hold"/>
                                        <p:tgtEl>
                                          <p:spTgt spid="68650"/>
                                        </p:tgtEl>
                                        <p:attrNameLst>
                                          <p:attrName>ppt_x</p:attrName>
                                          <p:attrName>ppt_y</p:attrName>
                                        </p:attrNameLst>
                                      </p:cBhvr>
                                      <p:rCtr x="1250" y="-2222"/>
                                    </p:animMotion>
                                  </p:childTnLst>
                                </p:cTn>
                              </p:par>
                              <p:par>
                                <p:cTn id="17" presetID="53" presetClass="entr" presetSubtype="16" fill="hold" nodeType="withEffect">
                                  <p:stCondLst>
                                    <p:cond delay="1500"/>
                                  </p:stCondLst>
                                  <p:childTnLst>
                                    <p:set>
                                      <p:cBhvr>
                                        <p:cTn id="18" dur="1" fill="hold">
                                          <p:stCondLst>
                                            <p:cond delay="0"/>
                                          </p:stCondLst>
                                        </p:cTn>
                                        <p:tgtEl>
                                          <p:spTgt spid="2"/>
                                        </p:tgtEl>
                                        <p:attrNameLst>
                                          <p:attrName>style.visibility</p:attrName>
                                        </p:attrNameLst>
                                      </p:cBhvr>
                                      <p:to>
                                        <p:strVal val="visible"/>
                                      </p:to>
                                    </p:set>
                                    <p:anim calcmode="lin" valueType="num">
                                      <p:cBhvr>
                                        <p:cTn id="19" dur="750" fill="hold"/>
                                        <p:tgtEl>
                                          <p:spTgt spid="2"/>
                                        </p:tgtEl>
                                        <p:attrNameLst>
                                          <p:attrName>ppt_w</p:attrName>
                                        </p:attrNameLst>
                                      </p:cBhvr>
                                      <p:tavLst>
                                        <p:tav tm="0">
                                          <p:val>
                                            <p:fltVal val="0"/>
                                          </p:val>
                                        </p:tav>
                                        <p:tav tm="100000">
                                          <p:val>
                                            <p:strVal val="#ppt_w"/>
                                          </p:val>
                                        </p:tav>
                                      </p:tavLst>
                                    </p:anim>
                                    <p:anim calcmode="lin" valueType="num">
                                      <p:cBhvr>
                                        <p:cTn id="20" dur="750" fill="hold"/>
                                        <p:tgtEl>
                                          <p:spTgt spid="2"/>
                                        </p:tgtEl>
                                        <p:attrNameLst>
                                          <p:attrName>ppt_h</p:attrName>
                                        </p:attrNameLst>
                                      </p:cBhvr>
                                      <p:tavLst>
                                        <p:tav tm="0">
                                          <p:val>
                                            <p:fltVal val="0"/>
                                          </p:val>
                                        </p:tav>
                                        <p:tav tm="100000">
                                          <p:val>
                                            <p:strVal val="#ppt_h"/>
                                          </p:val>
                                        </p:tav>
                                      </p:tavLst>
                                    </p:anim>
                                    <p:animEffect transition="in" filter="fade">
                                      <p:cBhvr>
                                        <p:cTn id="21" dur="750"/>
                                        <p:tgtEl>
                                          <p:spTgt spid="2"/>
                                        </p:tgtEl>
                                      </p:cBhvr>
                                    </p:animEffect>
                                  </p:childTnLst>
                                </p:cTn>
                              </p:par>
                              <p:par>
                                <p:cTn id="22" presetID="22" presetClass="entr" presetSubtype="4" fill="hold" grpId="0" nodeType="withEffect">
                                  <p:stCondLst>
                                    <p:cond delay="2000"/>
                                  </p:stCondLst>
                                  <p:childTnLst>
                                    <p:set>
                                      <p:cBhvr>
                                        <p:cTn id="23" dur="1" fill="hold">
                                          <p:stCondLst>
                                            <p:cond delay="0"/>
                                          </p:stCondLst>
                                        </p:cTn>
                                        <p:tgtEl>
                                          <p:spTgt spid="68647"/>
                                        </p:tgtEl>
                                        <p:attrNameLst>
                                          <p:attrName>style.visibility</p:attrName>
                                        </p:attrNameLst>
                                      </p:cBhvr>
                                      <p:to>
                                        <p:strVal val="visible"/>
                                      </p:to>
                                    </p:set>
                                    <p:animEffect transition="in" filter="wipe(down)">
                                      <p:cBhvr>
                                        <p:cTn id="24" dur="750"/>
                                        <p:tgtEl>
                                          <p:spTgt spid="68647"/>
                                        </p:tgtEl>
                                      </p:cBhvr>
                                    </p:animEffect>
                                  </p:childTnLst>
                                </p:cTn>
                              </p:par>
                              <p:par>
                                <p:cTn id="25" presetID="22" presetClass="entr" presetSubtype="1" fill="hold" grpId="0" nodeType="withEffect">
                                  <p:stCondLst>
                                    <p:cond delay="2250"/>
                                  </p:stCondLst>
                                  <p:childTnLst>
                                    <p:set>
                                      <p:cBhvr>
                                        <p:cTn id="26" dur="1" fill="hold">
                                          <p:stCondLst>
                                            <p:cond delay="0"/>
                                          </p:stCondLst>
                                        </p:cTn>
                                        <p:tgtEl>
                                          <p:spTgt spid="68644"/>
                                        </p:tgtEl>
                                        <p:attrNameLst>
                                          <p:attrName>style.visibility</p:attrName>
                                        </p:attrNameLst>
                                      </p:cBhvr>
                                      <p:to>
                                        <p:strVal val="visible"/>
                                      </p:to>
                                    </p:set>
                                    <p:animEffect transition="in" filter="wipe(up)">
                                      <p:cBhvr>
                                        <p:cTn id="27" dur="500"/>
                                        <p:tgtEl>
                                          <p:spTgt spid="68644"/>
                                        </p:tgtEl>
                                      </p:cBhvr>
                                    </p:animEffect>
                                  </p:childTnLst>
                                </p:cTn>
                              </p:par>
                              <p:par>
                                <p:cTn id="28" presetID="10" presetClass="entr" presetSubtype="0" fill="hold" grpId="0" nodeType="withEffect">
                                  <p:stCondLst>
                                    <p:cond delay="2250"/>
                                  </p:stCondLst>
                                  <p:childTnLst>
                                    <p:set>
                                      <p:cBhvr>
                                        <p:cTn id="29" dur="1" fill="hold">
                                          <p:stCondLst>
                                            <p:cond delay="0"/>
                                          </p:stCondLst>
                                        </p:cTn>
                                        <p:tgtEl>
                                          <p:spTgt spid="68649"/>
                                        </p:tgtEl>
                                        <p:attrNameLst>
                                          <p:attrName>style.visibility</p:attrName>
                                        </p:attrNameLst>
                                      </p:cBhvr>
                                      <p:to>
                                        <p:strVal val="visible"/>
                                      </p:to>
                                    </p:set>
                                    <p:animEffect transition="in" filter="fade">
                                      <p:cBhvr>
                                        <p:cTn id="30" dur="500"/>
                                        <p:tgtEl>
                                          <p:spTgt spid="68649"/>
                                        </p:tgtEl>
                                      </p:cBhvr>
                                    </p:animEffect>
                                  </p:childTnLst>
                                </p:cTn>
                              </p:par>
                              <p:par>
                                <p:cTn id="31" presetID="42" presetClass="path" presetSubtype="0" accel="50000" decel="50000" fill="hold" grpId="1" nodeType="withEffect">
                                  <p:stCondLst>
                                    <p:cond delay="2250"/>
                                  </p:stCondLst>
                                  <p:childTnLst>
                                    <p:animMotion origin="layout" path="M 2.08333E-6 -3.33333E-6 L 0.0582 0.00023 " pathEditMode="relative" rAng="0" ptsTypes="AA">
                                      <p:cBhvr>
                                        <p:cTn id="32" dur="1000" fill="hold"/>
                                        <p:tgtEl>
                                          <p:spTgt spid="68649"/>
                                        </p:tgtEl>
                                        <p:attrNameLst>
                                          <p:attrName>ppt_x</p:attrName>
                                          <p:attrName>ppt_y</p:attrName>
                                        </p:attrNameLst>
                                      </p:cBhvr>
                                      <p:rCtr x="2904" y="0"/>
                                    </p:animMotion>
                                  </p:childTnLst>
                                </p:cTn>
                              </p:par>
                              <p:par>
                                <p:cTn id="33" presetID="53" presetClass="entr" presetSubtype="16" fill="hold" nodeType="withEffect">
                                  <p:stCondLst>
                                    <p:cond delay="2750"/>
                                  </p:stCondLst>
                                  <p:childTnLst>
                                    <p:set>
                                      <p:cBhvr>
                                        <p:cTn id="34" dur="1" fill="hold">
                                          <p:stCondLst>
                                            <p:cond delay="0"/>
                                          </p:stCondLst>
                                        </p:cTn>
                                        <p:tgtEl>
                                          <p:spTgt spid="3"/>
                                        </p:tgtEl>
                                        <p:attrNameLst>
                                          <p:attrName>style.visibility</p:attrName>
                                        </p:attrNameLst>
                                      </p:cBhvr>
                                      <p:to>
                                        <p:strVal val="visible"/>
                                      </p:to>
                                    </p:set>
                                    <p:anim calcmode="lin" valueType="num">
                                      <p:cBhvr>
                                        <p:cTn id="35" dur="750" fill="hold"/>
                                        <p:tgtEl>
                                          <p:spTgt spid="3"/>
                                        </p:tgtEl>
                                        <p:attrNameLst>
                                          <p:attrName>ppt_w</p:attrName>
                                        </p:attrNameLst>
                                      </p:cBhvr>
                                      <p:tavLst>
                                        <p:tav tm="0">
                                          <p:val>
                                            <p:fltVal val="0"/>
                                          </p:val>
                                        </p:tav>
                                        <p:tav tm="100000">
                                          <p:val>
                                            <p:strVal val="#ppt_w"/>
                                          </p:val>
                                        </p:tav>
                                      </p:tavLst>
                                    </p:anim>
                                    <p:anim calcmode="lin" valueType="num">
                                      <p:cBhvr>
                                        <p:cTn id="36" dur="750" fill="hold"/>
                                        <p:tgtEl>
                                          <p:spTgt spid="3"/>
                                        </p:tgtEl>
                                        <p:attrNameLst>
                                          <p:attrName>ppt_h</p:attrName>
                                        </p:attrNameLst>
                                      </p:cBhvr>
                                      <p:tavLst>
                                        <p:tav tm="0">
                                          <p:val>
                                            <p:fltVal val="0"/>
                                          </p:val>
                                        </p:tav>
                                        <p:tav tm="100000">
                                          <p:val>
                                            <p:strVal val="#ppt_h"/>
                                          </p:val>
                                        </p:tav>
                                      </p:tavLst>
                                    </p:anim>
                                    <p:animEffect transition="in" filter="fade">
                                      <p:cBhvr>
                                        <p:cTn id="37" dur="750"/>
                                        <p:tgtEl>
                                          <p:spTgt spid="3"/>
                                        </p:tgtEl>
                                      </p:cBhvr>
                                    </p:animEffect>
                                  </p:childTnLst>
                                </p:cTn>
                              </p:par>
                              <p:par>
                                <p:cTn id="38" presetID="22" presetClass="entr" presetSubtype="8" fill="hold" grpId="0" nodeType="withEffect">
                                  <p:stCondLst>
                                    <p:cond delay="3250"/>
                                  </p:stCondLst>
                                  <p:childTnLst>
                                    <p:set>
                                      <p:cBhvr>
                                        <p:cTn id="39" dur="1" fill="hold">
                                          <p:stCondLst>
                                            <p:cond delay="0"/>
                                          </p:stCondLst>
                                        </p:cTn>
                                        <p:tgtEl>
                                          <p:spTgt spid="68646"/>
                                        </p:tgtEl>
                                        <p:attrNameLst>
                                          <p:attrName>style.visibility</p:attrName>
                                        </p:attrNameLst>
                                      </p:cBhvr>
                                      <p:to>
                                        <p:strVal val="visible"/>
                                      </p:to>
                                    </p:set>
                                    <p:animEffect transition="in" filter="wipe(left)">
                                      <p:cBhvr>
                                        <p:cTn id="40" dur="750"/>
                                        <p:tgtEl>
                                          <p:spTgt spid="68646"/>
                                        </p:tgtEl>
                                      </p:cBhvr>
                                    </p:animEffect>
                                  </p:childTnLst>
                                </p:cTn>
                              </p:par>
                              <p:par>
                                <p:cTn id="41" presetID="22" presetClass="entr" presetSubtype="1" fill="hold" grpId="0" nodeType="withEffect">
                                  <p:stCondLst>
                                    <p:cond delay="3250"/>
                                  </p:stCondLst>
                                  <p:childTnLst>
                                    <p:set>
                                      <p:cBhvr>
                                        <p:cTn id="42" dur="1" fill="hold">
                                          <p:stCondLst>
                                            <p:cond delay="0"/>
                                          </p:stCondLst>
                                        </p:cTn>
                                        <p:tgtEl>
                                          <p:spTgt spid="68643"/>
                                        </p:tgtEl>
                                        <p:attrNameLst>
                                          <p:attrName>style.visibility</p:attrName>
                                        </p:attrNameLst>
                                      </p:cBhvr>
                                      <p:to>
                                        <p:strVal val="visible"/>
                                      </p:to>
                                    </p:set>
                                    <p:animEffect transition="in" filter="wipe(up)">
                                      <p:cBhvr>
                                        <p:cTn id="43" dur="500"/>
                                        <p:tgtEl>
                                          <p:spTgt spid="68643"/>
                                        </p:tgtEl>
                                      </p:cBhvr>
                                    </p:animEffect>
                                  </p:childTnLst>
                                </p:cTn>
                              </p:par>
                              <p:par>
                                <p:cTn id="44" presetID="10" presetClass="entr" presetSubtype="0" fill="hold" grpId="0" nodeType="withEffect">
                                  <p:stCondLst>
                                    <p:cond delay="3250"/>
                                  </p:stCondLst>
                                  <p:childTnLst>
                                    <p:set>
                                      <p:cBhvr>
                                        <p:cTn id="45" dur="1" fill="hold">
                                          <p:stCondLst>
                                            <p:cond delay="0"/>
                                          </p:stCondLst>
                                        </p:cTn>
                                        <p:tgtEl>
                                          <p:spTgt spid="68648"/>
                                        </p:tgtEl>
                                        <p:attrNameLst>
                                          <p:attrName>style.visibility</p:attrName>
                                        </p:attrNameLst>
                                      </p:cBhvr>
                                      <p:to>
                                        <p:strVal val="visible"/>
                                      </p:to>
                                    </p:set>
                                    <p:animEffect transition="in" filter="fade">
                                      <p:cBhvr>
                                        <p:cTn id="46" dur="500"/>
                                        <p:tgtEl>
                                          <p:spTgt spid="68648"/>
                                        </p:tgtEl>
                                      </p:cBhvr>
                                    </p:animEffect>
                                  </p:childTnLst>
                                </p:cTn>
                              </p:par>
                              <p:par>
                                <p:cTn id="47" presetID="42" presetClass="path" presetSubtype="0" accel="50000" decel="50000" fill="hold" grpId="1" nodeType="withEffect">
                                  <p:stCondLst>
                                    <p:cond delay="3250"/>
                                  </p:stCondLst>
                                  <p:childTnLst>
                                    <p:animMotion origin="layout" path="M 2.70833E-6 -1.11111E-6 L 0.0263 0.05625 " pathEditMode="relative" rAng="0" ptsTypes="AA">
                                      <p:cBhvr>
                                        <p:cTn id="48" dur="1000" fill="hold"/>
                                        <p:tgtEl>
                                          <p:spTgt spid="68648"/>
                                        </p:tgtEl>
                                        <p:attrNameLst>
                                          <p:attrName>ppt_x</p:attrName>
                                          <p:attrName>ppt_y</p:attrName>
                                        </p:attrNameLst>
                                      </p:cBhvr>
                                      <p:rCtr x="1315" y="2801"/>
                                    </p:animMotion>
                                  </p:childTnLst>
                                </p:cTn>
                              </p:par>
                              <p:par>
                                <p:cTn id="49" presetID="53" presetClass="entr" presetSubtype="16" fill="hold" nodeType="withEffect">
                                  <p:stCondLst>
                                    <p:cond delay="3500"/>
                                  </p:stCondLst>
                                  <p:childTnLst>
                                    <p:set>
                                      <p:cBhvr>
                                        <p:cTn id="50" dur="1" fill="hold">
                                          <p:stCondLst>
                                            <p:cond delay="0"/>
                                          </p:stCondLst>
                                        </p:cTn>
                                        <p:tgtEl>
                                          <p:spTgt spid="4"/>
                                        </p:tgtEl>
                                        <p:attrNameLst>
                                          <p:attrName>style.visibility</p:attrName>
                                        </p:attrNameLst>
                                      </p:cBhvr>
                                      <p:to>
                                        <p:strVal val="visible"/>
                                      </p:to>
                                    </p:set>
                                    <p:anim calcmode="lin" valueType="num">
                                      <p:cBhvr>
                                        <p:cTn id="51" dur="750" fill="hold"/>
                                        <p:tgtEl>
                                          <p:spTgt spid="4"/>
                                        </p:tgtEl>
                                        <p:attrNameLst>
                                          <p:attrName>ppt_w</p:attrName>
                                        </p:attrNameLst>
                                      </p:cBhvr>
                                      <p:tavLst>
                                        <p:tav tm="0">
                                          <p:val>
                                            <p:fltVal val="0"/>
                                          </p:val>
                                        </p:tav>
                                        <p:tav tm="100000">
                                          <p:val>
                                            <p:strVal val="#ppt_w"/>
                                          </p:val>
                                        </p:tav>
                                      </p:tavLst>
                                    </p:anim>
                                    <p:anim calcmode="lin" valueType="num">
                                      <p:cBhvr>
                                        <p:cTn id="52" dur="750" fill="hold"/>
                                        <p:tgtEl>
                                          <p:spTgt spid="4"/>
                                        </p:tgtEl>
                                        <p:attrNameLst>
                                          <p:attrName>ppt_h</p:attrName>
                                        </p:attrNameLst>
                                      </p:cBhvr>
                                      <p:tavLst>
                                        <p:tav tm="0">
                                          <p:val>
                                            <p:fltVal val="0"/>
                                          </p:val>
                                        </p:tav>
                                        <p:tav tm="100000">
                                          <p:val>
                                            <p:strVal val="#ppt_h"/>
                                          </p:val>
                                        </p:tav>
                                      </p:tavLst>
                                    </p:anim>
                                    <p:animEffect transition="in" filter="fade">
                                      <p:cBhvr>
                                        <p:cTn id="53" dur="750"/>
                                        <p:tgtEl>
                                          <p:spTgt spid="4"/>
                                        </p:tgtEl>
                                      </p:cBhvr>
                                    </p:animEffect>
                                  </p:childTnLst>
                                </p:cTn>
                              </p:par>
                              <p:par>
                                <p:cTn id="54" presetID="22" presetClass="entr" presetSubtype="1" fill="hold" grpId="0" nodeType="withEffect">
                                  <p:stCondLst>
                                    <p:cond delay="4000"/>
                                  </p:stCondLst>
                                  <p:childTnLst>
                                    <p:set>
                                      <p:cBhvr>
                                        <p:cTn id="55" dur="1" fill="hold">
                                          <p:stCondLst>
                                            <p:cond delay="0"/>
                                          </p:stCondLst>
                                        </p:cTn>
                                        <p:tgtEl>
                                          <p:spTgt spid="68645"/>
                                        </p:tgtEl>
                                        <p:attrNameLst>
                                          <p:attrName>style.visibility</p:attrName>
                                        </p:attrNameLst>
                                      </p:cBhvr>
                                      <p:to>
                                        <p:strVal val="visible"/>
                                      </p:to>
                                    </p:set>
                                    <p:animEffect transition="in" filter="wipe(up)">
                                      <p:cBhvr>
                                        <p:cTn id="56" dur="750"/>
                                        <p:tgtEl>
                                          <p:spTgt spid="68645"/>
                                        </p:tgtEl>
                                      </p:cBhvr>
                                    </p:animEffect>
                                  </p:childTnLst>
                                </p:cTn>
                              </p:par>
                              <p:par>
                                <p:cTn id="57" presetID="10" presetClass="entr" presetSubtype="0" fill="hold" grpId="0" nodeType="withEffect">
                                  <p:stCondLst>
                                    <p:cond delay="2250"/>
                                  </p:stCondLst>
                                  <p:childTnLst>
                                    <p:set>
                                      <p:cBhvr>
                                        <p:cTn id="58" dur="1" fill="hold">
                                          <p:stCondLst>
                                            <p:cond delay="0"/>
                                          </p:stCondLst>
                                        </p:cTn>
                                        <p:tgtEl>
                                          <p:spTgt spid="68657"/>
                                        </p:tgtEl>
                                        <p:attrNameLst>
                                          <p:attrName>style.visibility</p:attrName>
                                        </p:attrNameLst>
                                      </p:cBhvr>
                                      <p:to>
                                        <p:strVal val="visible"/>
                                      </p:to>
                                    </p:set>
                                    <p:animEffect transition="in" filter="fade">
                                      <p:cBhvr>
                                        <p:cTn id="59" dur="500"/>
                                        <p:tgtEl>
                                          <p:spTgt spid="68657"/>
                                        </p:tgtEl>
                                      </p:cBhvr>
                                    </p:animEffect>
                                  </p:childTnLst>
                                </p:cTn>
                              </p:par>
                              <p:par>
                                <p:cTn id="60" presetID="10" presetClass="entr" presetSubtype="0" fill="hold" grpId="0" nodeType="withEffect">
                                  <p:stCondLst>
                                    <p:cond delay="3100"/>
                                  </p:stCondLst>
                                  <p:childTnLst>
                                    <p:set>
                                      <p:cBhvr>
                                        <p:cTn id="61" dur="1" fill="hold">
                                          <p:stCondLst>
                                            <p:cond delay="0"/>
                                          </p:stCondLst>
                                        </p:cTn>
                                        <p:tgtEl>
                                          <p:spTgt spid="68659"/>
                                        </p:tgtEl>
                                        <p:attrNameLst>
                                          <p:attrName>style.visibility</p:attrName>
                                        </p:attrNameLst>
                                      </p:cBhvr>
                                      <p:to>
                                        <p:strVal val="visible"/>
                                      </p:to>
                                    </p:set>
                                    <p:animEffect transition="in" filter="fade">
                                      <p:cBhvr>
                                        <p:cTn id="62" dur="500"/>
                                        <p:tgtEl>
                                          <p:spTgt spid="68659"/>
                                        </p:tgtEl>
                                      </p:cBhvr>
                                    </p:animEffect>
                                  </p:childTnLst>
                                </p:cTn>
                              </p:par>
                              <p:par>
                                <p:cTn id="63" presetID="10" presetClass="entr" presetSubtype="0" fill="hold" grpId="0" nodeType="withEffect">
                                  <p:stCondLst>
                                    <p:cond delay="4250"/>
                                  </p:stCondLst>
                                  <p:childTnLst>
                                    <p:set>
                                      <p:cBhvr>
                                        <p:cTn id="64" dur="1" fill="hold">
                                          <p:stCondLst>
                                            <p:cond delay="0"/>
                                          </p:stCondLst>
                                        </p:cTn>
                                        <p:tgtEl>
                                          <p:spTgt spid="68658"/>
                                        </p:tgtEl>
                                        <p:attrNameLst>
                                          <p:attrName>style.visibility</p:attrName>
                                        </p:attrNameLst>
                                      </p:cBhvr>
                                      <p:to>
                                        <p:strVal val="visible"/>
                                      </p:to>
                                    </p:set>
                                    <p:animEffect transition="in" filter="fade">
                                      <p:cBhvr>
                                        <p:cTn id="65" dur="500"/>
                                        <p:tgtEl>
                                          <p:spTgt spid="68658"/>
                                        </p:tgtEl>
                                      </p:cBhvr>
                                    </p:animEffect>
                                  </p:childTnLst>
                                </p:cTn>
                              </p:par>
                              <p:par>
                                <p:cTn id="66" presetID="10" presetClass="entr" presetSubtype="0" fill="hold" nodeType="withEffect">
                                  <p:stCondLst>
                                    <p:cond delay="3250"/>
                                  </p:stCondLst>
                                  <p:childTnLst>
                                    <p:set>
                                      <p:cBhvr>
                                        <p:cTn id="67" dur="1" fill="hold">
                                          <p:stCondLst>
                                            <p:cond delay="0"/>
                                          </p:stCondLst>
                                        </p:cTn>
                                        <p:tgtEl>
                                          <p:spTgt spid="121"/>
                                        </p:tgtEl>
                                        <p:attrNameLst>
                                          <p:attrName>style.visibility</p:attrName>
                                        </p:attrNameLst>
                                      </p:cBhvr>
                                      <p:to>
                                        <p:strVal val="visible"/>
                                      </p:to>
                                    </p:set>
                                    <p:animEffect transition="in" filter="fade">
                                      <p:cBhvr>
                                        <p:cTn id="68" dur="750"/>
                                        <p:tgtEl>
                                          <p:spTgt spid="121"/>
                                        </p:tgtEl>
                                      </p:cBhvr>
                                    </p:animEffect>
                                  </p:childTnLst>
                                </p:cTn>
                              </p:par>
                              <p:par>
                                <p:cTn id="69" presetID="10" presetClass="entr" presetSubtype="0" fill="hold" nodeType="withEffect">
                                  <p:stCondLst>
                                    <p:cond delay="3500"/>
                                  </p:stCondLst>
                                  <p:childTnLst>
                                    <p:set>
                                      <p:cBhvr>
                                        <p:cTn id="70" dur="1" fill="hold">
                                          <p:stCondLst>
                                            <p:cond delay="0"/>
                                          </p:stCondLst>
                                        </p:cTn>
                                        <p:tgtEl>
                                          <p:spTgt spid="124"/>
                                        </p:tgtEl>
                                        <p:attrNameLst>
                                          <p:attrName>style.visibility</p:attrName>
                                        </p:attrNameLst>
                                      </p:cBhvr>
                                      <p:to>
                                        <p:strVal val="visible"/>
                                      </p:to>
                                    </p:set>
                                    <p:animEffect transition="in" filter="fade">
                                      <p:cBhvr>
                                        <p:cTn id="71" dur="750"/>
                                        <p:tgtEl>
                                          <p:spTgt spid="124"/>
                                        </p:tgtEl>
                                      </p:cBhvr>
                                    </p:animEffect>
                                  </p:childTnLst>
                                </p:cTn>
                              </p:par>
                              <p:par>
                                <p:cTn id="72" presetID="10" presetClass="entr" presetSubtype="0" fill="hold" nodeType="withEffect">
                                  <p:stCondLst>
                                    <p:cond delay="3750"/>
                                  </p:stCondLst>
                                  <p:childTnLst>
                                    <p:set>
                                      <p:cBhvr>
                                        <p:cTn id="73" dur="1" fill="hold">
                                          <p:stCondLst>
                                            <p:cond delay="0"/>
                                          </p:stCondLst>
                                        </p:cTn>
                                        <p:tgtEl>
                                          <p:spTgt spid="127"/>
                                        </p:tgtEl>
                                        <p:attrNameLst>
                                          <p:attrName>style.visibility</p:attrName>
                                        </p:attrNameLst>
                                      </p:cBhvr>
                                      <p:to>
                                        <p:strVal val="visible"/>
                                      </p:to>
                                    </p:set>
                                    <p:animEffect transition="in" filter="fade">
                                      <p:cBhvr>
                                        <p:cTn id="74" dur="75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43" grpId="0" animBg="1"/>
      <p:bldP spid="68644" grpId="0" animBg="1"/>
      <p:bldP spid="68645" grpId="0" animBg="1"/>
      <p:bldP spid="68646" grpId="0" animBg="1"/>
      <p:bldP spid="68647" grpId="0" animBg="1"/>
      <p:bldP spid="68648" grpId="0" animBg="1"/>
      <p:bldP spid="68648" grpId="1" animBg="1"/>
      <p:bldP spid="68649" grpId="0" animBg="1"/>
      <p:bldP spid="68649" grpId="1" animBg="1"/>
      <p:bldP spid="68650" grpId="0" animBg="1"/>
      <p:bldP spid="68650" grpId="1" animBg="1"/>
      <p:bldP spid="68657" grpId="0" animBg="1"/>
      <p:bldP spid="68658" grpId="0" animBg="1"/>
      <p:bldP spid="68659" grpId="0" animBg="1"/>
      <p:bldP spid="68660"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06A02CAF-658A-5406-2DFD-0D0E522C1D9B}"/>
              </a:ext>
            </a:extLst>
          </p:cNvPr>
          <p:cNvGrpSpPr/>
          <p:nvPr/>
        </p:nvGrpSpPr>
        <p:grpSpPr>
          <a:xfrm>
            <a:off x="3189864" y="1429221"/>
            <a:ext cx="5812272" cy="3999558"/>
            <a:chOff x="3189864" y="1431483"/>
            <a:chExt cx="5812272" cy="3999558"/>
          </a:xfrm>
        </p:grpSpPr>
        <p:cxnSp>
          <p:nvCxnSpPr>
            <p:cNvPr id="105" name="Connector: Elbow 104">
              <a:extLst>
                <a:ext uri="{FF2B5EF4-FFF2-40B4-BE49-F238E27FC236}">
                  <a16:creationId xmlns:a16="http://schemas.microsoft.com/office/drawing/2014/main" id="{B907FB90-38BB-44C7-A6A2-309B10F4C619}"/>
                </a:ext>
              </a:extLst>
            </p:cNvPr>
            <p:cNvCxnSpPr/>
            <p:nvPr/>
          </p:nvCxnSpPr>
          <p:spPr>
            <a:xfrm>
              <a:off x="7110935" y="4414276"/>
              <a:ext cx="1891201" cy="574746"/>
            </a:xfrm>
            <a:prstGeom prst="bentConnector3">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102" name="Connector: Elbow 101">
              <a:extLst>
                <a:ext uri="{FF2B5EF4-FFF2-40B4-BE49-F238E27FC236}">
                  <a16:creationId xmlns:a16="http://schemas.microsoft.com/office/drawing/2014/main" id="{C8835CD7-C05F-4B1A-B0DC-061451B498B5}"/>
                </a:ext>
              </a:extLst>
            </p:cNvPr>
            <p:cNvCxnSpPr>
              <a:cxnSpLocks/>
            </p:cNvCxnSpPr>
            <p:nvPr/>
          </p:nvCxnSpPr>
          <p:spPr>
            <a:xfrm flipV="1">
              <a:off x="7110935" y="1732646"/>
              <a:ext cx="1891201" cy="599627"/>
            </a:xfrm>
            <a:prstGeom prst="bentConnector3">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45" name="Connector: Elbow 104">
              <a:extLst>
                <a:ext uri="{FF2B5EF4-FFF2-40B4-BE49-F238E27FC236}">
                  <a16:creationId xmlns:a16="http://schemas.microsoft.com/office/drawing/2014/main" id="{D87E47B6-0DAD-F4A1-5759-8B9C9ABA76A7}"/>
                </a:ext>
              </a:extLst>
            </p:cNvPr>
            <p:cNvCxnSpPr/>
            <p:nvPr/>
          </p:nvCxnSpPr>
          <p:spPr>
            <a:xfrm flipH="1">
              <a:off x="3189864" y="4414276"/>
              <a:ext cx="1891201" cy="574746"/>
            </a:xfrm>
            <a:prstGeom prst="bentConnector3">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54" name="Connector: Elbow 101">
              <a:extLst>
                <a:ext uri="{FF2B5EF4-FFF2-40B4-BE49-F238E27FC236}">
                  <a16:creationId xmlns:a16="http://schemas.microsoft.com/office/drawing/2014/main" id="{10EA0D9C-B2F4-4D1E-EDDC-F9A3867679E9}"/>
                </a:ext>
              </a:extLst>
            </p:cNvPr>
            <p:cNvCxnSpPr>
              <a:cxnSpLocks/>
            </p:cNvCxnSpPr>
            <p:nvPr/>
          </p:nvCxnSpPr>
          <p:spPr>
            <a:xfrm flipH="1" flipV="1">
              <a:off x="3189864" y="1732646"/>
              <a:ext cx="1891201" cy="599627"/>
            </a:xfrm>
            <a:prstGeom prst="bentConnector3">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grpSp>
          <p:nvGrpSpPr>
            <p:cNvPr id="51" name="Group 50">
              <a:extLst>
                <a:ext uri="{FF2B5EF4-FFF2-40B4-BE49-F238E27FC236}">
                  <a16:creationId xmlns:a16="http://schemas.microsoft.com/office/drawing/2014/main" id="{FBBC0C4B-F509-457E-B33D-38803309BC19}"/>
                </a:ext>
              </a:extLst>
            </p:cNvPr>
            <p:cNvGrpSpPr/>
            <p:nvPr/>
          </p:nvGrpSpPr>
          <p:grpSpPr>
            <a:xfrm rot="8158152">
              <a:off x="4726834" y="3087947"/>
              <a:ext cx="1008489" cy="2343094"/>
              <a:chOff x="6510863" y="2479544"/>
              <a:chExt cx="828506" cy="1924927"/>
            </a:xfrm>
            <a:solidFill>
              <a:schemeClr val="accent4">
                <a:lumMod val="75000"/>
              </a:schemeClr>
            </a:solidFill>
          </p:grpSpPr>
          <p:sp>
            <p:nvSpPr>
              <p:cNvPr id="52" name="Rectangle 36">
                <a:extLst>
                  <a:ext uri="{FF2B5EF4-FFF2-40B4-BE49-F238E27FC236}">
                    <a16:creationId xmlns:a16="http://schemas.microsoft.com/office/drawing/2014/main" id="{5BE6DDC1-0201-49EB-87CD-434C1F5BF9E3}"/>
                  </a:ext>
                </a:extLst>
              </p:cNvPr>
              <p:cNvSpPr/>
              <p:nvPr/>
            </p:nvSpPr>
            <p:spPr>
              <a:xfrm rot="2492153" flipV="1">
                <a:off x="6518210" y="3927490"/>
                <a:ext cx="813840" cy="476981"/>
              </a:xfrm>
              <a:custGeom>
                <a:avLst/>
                <a:gdLst>
                  <a:gd name="connsiteX0" fmla="*/ 0 w 785371"/>
                  <a:gd name="connsiteY0" fmla="*/ 0 h 476981"/>
                  <a:gd name="connsiteX1" fmla="*/ 785371 w 785371"/>
                  <a:gd name="connsiteY1" fmla="*/ 0 h 476981"/>
                  <a:gd name="connsiteX2" fmla="*/ 785371 w 785371"/>
                  <a:gd name="connsiteY2" fmla="*/ 476981 h 476981"/>
                  <a:gd name="connsiteX3" fmla="*/ 0 w 785371"/>
                  <a:gd name="connsiteY3" fmla="*/ 476981 h 476981"/>
                  <a:gd name="connsiteX4" fmla="*/ 0 w 785371"/>
                  <a:gd name="connsiteY4" fmla="*/ 0 h 476981"/>
                  <a:gd name="connsiteX0" fmla="*/ 0 w 813840"/>
                  <a:gd name="connsiteY0" fmla="*/ 0 h 476981"/>
                  <a:gd name="connsiteX1" fmla="*/ 813840 w 813840"/>
                  <a:gd name="connsiteY1" fmla="*/ 33529 h 476981"/>
                  <a:gd name="connsiteX2" fmla="*/ 785371 w 813840"/>
                  <a:gd name="connsiteY2" fmla="*/ 476981 h 476981"/>
                  <a:gd name="connsiteX3" fmla="*/ 0 w 813840"/>
                  <a:gd name="connsiteY3" fmla="*/ 476981 h 476981"/>
                  <a:gd name="connsiteX4" fmla="*/ 0 w 813840"/>
                  <a:gd name="connsiteY4" fmla="*/ 0 h 476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840" h="476981">
                    <a:moveTo>
                      <a:pt x="0" y="0"/>
                    </a:moveTo>
                    <a:lnTo>
                      <a:pt x="813840" y="33529"/>
                    </a:lnTo>
                    <a:lnTo>
                      <a:pt x="785371" y="476981"/>
                    </a:lnTo>
                    <a:lnTo>
                      <a:pt x="0" y="476981"/>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3" name="Rectangle 28">
                <a:extLst>
                  <a:ext uri="{FF2B5EF4-FFF2-40B4-BE49-F238E27FC236}">
                    <a16:creationId xmlns:a16="http://schemas.microsoft.com/office/drawing/2014/main" id="{BF93A88A-393E-43FF-8F8B-2FB05F168DAE}"/>
                  </a:ext>
                </a:extLst>
              </p:cNvPr>
              <p:cNvSpPr/>
              <p:nvPr/>
            </p:nvSpPr>
            <p:spPr>
              <a:xfrm rot="19046343">
                <a:off x="6510863" y="2479544"/>
                <a:ext cx="828506" cy="452440"/>
              </a:xfrm>
              <a:custGeom>
                <a:avLst/>
                <a:gdLst>
                  <a:gd name="connsiteX0" fmla="*/ 0 w 805847"/>
                  <a:gd name="connsiteY0" fmla="*/ 0 h 452440"/>
                  <a:gd name="connsiteX1" fmla="*/ 805847 w 805847"/>
                  <a:gd name="connsiteY1" fmla="*/ 0 h 452440"/>
                  <a:gd name="connsiteX2" fmla="*/ 805847 w 805847"/>
                  <a:gd name="connsiteY2" fmla="*/ 452440 h 452440"/>
                  <a:gd name="connsiteX3" fmla="*/ 0 w 805847"/>
                  <a:gd name="connsiteY3" fmla="*/ 452440 h 452440"/>
                  <a:gd name="connsiteX4" fmla="*/ 0 w 805847"/>
                  <a:gd name="connsiteY4" fmla="*/ 0 h 452440"/>
                  <a:gd name="connsiteX0" fmla="*/ 0 w 833337"/>
                  <a:gd name="connsiteY0" fmla="*/ 0 h 452440"/>
                  <a:gd name="connsiteX1" fmla="*/ 833337 w 833337"/>
                  <a:gd name="connsiteY1" fmla="*/ 25245 h 452440"/>
                  <a:gd name="connsiteX2" fmla="*/ 805847 w 833337"/>
                  <a:gd name="connsiteY2" fmla="*/ 452440 h 452440"/>
                  <a:gd name="connsiteX3" fmla="*/ 0 w 833337"/>
                  <a:gd name="connsiteY3" fmla="*/ 452440 h 452440"/>
                  <a:gd name="connsiteX4" fmla="*/ 0 w 833337"/>
                  <a:gd name="connsiteY4" fmla="*/ 0 h 452440"/>
                  <a:gd name="connsiteX0" fmla="*/ 0 w 826608"/>
                  <a:gd name="connsiteY0" fmla="*/ 0 h 452440"/>
                  <a:gd name="connsiteX1" fmla="*/ 826608 w 826608"/>
                  <a:gd name="connsiteY1" fmla="*/ 25532 h 452440"/>
                  <a:gd name="connsiteX2" fmla="*/ 805847 w 826608"/>
                  <a:gd name="connsiteY2" fmla="*/ 452440 h 452440"/>
                  <a:gd name="connsiteX3" fmla="*/ 0 w 826608"/>
                  <a:gd name="connsiteY3" fmla="*/ 452440 h 452440"/>
                  <a:gd name="connsiteX4" fmla="*/ 0 w 826608"/>
                  <a:gd name="connsiteY4" fmla="*/ 0 h 452440"/>
                  <a:gd name="connsiteX0" fmla="*/ 0 w 828506"/>
                  <a:gd name="connsiteY0" fmla="*/ 0 h 452440"/>
                  <a:gd name="connsiteX1" fmla="*/ 828506 w 828506"/>
                  <a:gd name="connsiteY1" fmla="*/ 30507 h 452440"/>
                  <a:gd name="connsiteX2" fmla="*/ 805847 w 828506"/>
                  <a:gd name="connsiteY2" fmla="*/ 452440 h 452440"/>
                  <a:gd name="connsiteX3" fmla="*/ 0 w 828506"/>
                  <a:gd name="connsiteY3" fmla="*/ 452440 h 452440"/>
                  <a:gd name="connsiteX4" fmla="*/ 0 w 828506"/>
                  <a:gd name="connsiteY4" fmla="*/ 0 h 45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506" h="452440">
                    <a:moveTo>
                      <a:pt x="0" y="0"/>
                    </a:moveTo>
                    <a:lnTo>
                      <a:pt x="828506" y="30507"/>
                    </a:lnTo>
                    <a:lnTo>
                      <a:pt x="805847" y="452440"/>
                    </a:lnTo>
                    <a:lnTo>
                      <a:pt x="0" y="45244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48" name="Group 47">
              <a:extLst>
                <a:ext uri="{FF2B5EF4-FFF2-40B4-BE49-F238E27FC236}">
                  <a16:creationId xmlns:a16="http://schemas.microsoft.com/office/drawing/2014/main" id="{A5EE25F2-CCFE-4322-9EB6-0799D6963C87}"/>
                </a:ext>
              </a:extLst>
            </p:cNvPr>
            <p:cNvGrpSpPr/>
            <p:nvPr/>
          </p:nvGrpSpPr>
          <p:grpSpPr>
            <a:xfrm rot="18958152">
              <a:off x="6488540" y="1431483"/>
              <a:ext cx="1008489" cy="2343094"/>
              <a:chOff x="6510863" y="2479544"/>
              <a:chExt cx="828506" cy="1924927"/>
            </a:xfrm>
            <a:solidFill>
              <a:schemeClr val="accent2">
                <a:lumMod val="75000"/>
              </a:schemeClr>
            </a:solidFill>
          </p:grpSpPr>
          <p:sp>
            <p:nvSpPr>
              <p:cNvPr id="49" name="Rectangle 36">
                <a:extLst>
                  <a:ext uri="{FF2B5EF4-FFF2-40B4-BE49-F238E27FC236}">
                    <a16:creationId xmlns:a16="http://schemas.microsoft.com/office/drawing/2014/main" id="{18AAD79B-101E-4396-98A0-766E6DF8D8D4}"/>
                  </a:ext>
                </a:extLst>
              </p:cNvPr>
              <p:cNvSpPr/>
              <p:nvPr/>
            </p:nvSpPr>
            <p:spPr>
              <a:xfrm rot="2492153" flipV="1">
                <a:off x="6518210" y="3927490"/>
                <a:ext cx="813840" cy="476981"/>
              </a:xfrm>
              <a:custGeom>
                <a:avLst/>
                <a:gdLst>
                  <a:gd name="connsiteX0" fmla="*/ 0 w 785371"/>
                  <a:gd name="connsiteY0" fmla="*/ 0 h 476981"/>
                  <a:gd name="connsiteX1" fmla="*/ 785371 w 785371"/>
                  <a:gd name="connsiteY1" fmla="*/ 0 h 476981"/>
                  <a:gd name="connsiteX2" fmla="*/ 785371 w 785371"/>
                  <a:gd name="connsiteY2" fmla="*/ 476981 h 476981"/>
                  <a:gd name="connsiteX3" fmla="*/ 0 w 785371"/>
                  <a:gd name="connsiteY3" fmla="*/ 476981 h 476981"/>
                  <a:gd name="connsiteX4" fmla="*/ 0 w 785371"/>
                  <a:gd name="connsiteY4" fmla="*/ 0 h 476981"/>
                  <a:gd name="connsiteX0" fmla="*/ 0 w 813840"/>
                  <a:gd name="connsiteY0" fmla="*/ 0 h 476981"/>
                  <a:gd name="connsiteX1" fmla="*/ 813840 w 813840"/>
                  <a:gd name="connsiteY1" fmla="*/ 33529 h 476981"/>
                  <a:gd name="connsiteX2" fmla="*/ 785371 w 813840"/>
                  <a:gd name="connsiteY2" fmla="*/ 476981 h 476981"/>
                  <a:gd name="connsiteX3" fmla="*/ 0 w 813840"/>
                  <a:gd name="connsiteY3" fmla="*/ 476981 h 476981"/>
                  <a:gd name="connsiteX4" fmla="*/ 0 w 813840"/>
                  <a:gd name="connsiteY4" fmla="*/ 0 h 476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840" h="476981">
                    <a:moveTo>
                      <a:pt x="0" y="0"/>
                    </a:moveTo>
                    <a:lnTo>
                      <a:pt x="813840" y="33529"/>
                    </a:lnTo>
                    <a:lnTo>
                      <a:pt x="785371" y="476981"/>
                    </a:lnTo>
                    <a:lnTo>
                      <a:pt x="0" y="476981"/>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0" name="Rectangle 28">
                <a:extLst>
                  <a:ext uri="{FF2B5EF4-FFF2-40B4-BE49-F238E27FC236}">
                    <a16:creationId xmlns:a16="http://schemas.microsoft.com/office/drawing/2014/main" id="{791F5AFD-810C-4DDC-BAD7-CF285945AF1F}"/>
                  </a:ext>
                </a:extLst>
              </p:cNvPr>
              <p:cNvSpPr/>
              <p:nvPr/>
            </p:nvSpPr>
            <p:spPr>
              <a:xfrm rot="19046343">
                <a:off x="6510863" y="2479544"/>
                <a:ext cx="828506" cy="452440"/>
              </a:xfrm>
              <a:custGeom>
                <a:avLst/>
                <a:gdLst>
                  <a:gd name="connsiteX0" fmla="*/ 0 w 805847"/>
                  <a:gd name="connsiteY0" fmla="*/ 0 h 452440"/>
                  <a:gd name="connsiteX1" fmla="*/ 805847 w 805847"/>
                  <a:gd name="connsiteY1" fmla="*/ 0 h 452440"/>
                  <a:gd name="connsiteX2" fmla="*/ 805847 w 805847"/>
                  <a:gd name="connsiteY2" fmla="*/ 452440 h 452440"/>
                  <a:gd name="connsiteX3" fmla="*/ 0 w 805847"/>
                  <a:gd name="connsiteY3" fmla="*/ 452440 h 452440"/>
                  <a:gd name="connsiteX4" fmla="*/ 0 w 805847"/>
                  <a:gd name="connsiteY4" fmla="*/ 0 h 452440"/>
                  <a:gd name="connsiteX0" fmla="*/ 0 w 833337"/>
                  <a:gd name="connsiteY0" fmla="*/ 0 h 452440"/>
                  <a:gd name="connsiteX1" fmla="*/ 833337 w 833337"/>
                  <a:gd name="connsiteY1" fmla="*/ 25245 h 452440"/>
                  <a:gd name="connsiteX2" fmla="*/ 805847 w 833337"/>
                  <a:gd name="connsiteY2" fmla="*/ 452440 h 452440"/>
                  <a:gd name="connsiteX3" fmla="*/ 0 w 833337"/>
                  <a:gd name="connsiteY3" fmla="*/ 452440 h 452440"/>
                  <a:gd name="connsiteX4" fmla="*/ 0 w 833337"/>
                  <a:gd name="connsiteY4" fmla="*/ 0 h 452440"/>
                  <a:gd name="connsiteX0" fmla="*/ 0 w 826608"/>
                  <a:gd name="connsiteY0" fmla="*/ 0 h 452440"/>
                  <a:gd name="connsiteX1" fmla="*/ 826608 w 826608"/>
                  <a:gd name="connsiteY1" fmla="*/ 25532 h 452440"/>
                  <a:gd name="connsiteX2" fmla="*/ 805847 w 826608"/>
                  <a:gd name="connsiteY2" fmla="*/ 452440 h 452440"/>
                  <a:gd name="connsiteX3" fmla="*/ 0 w 826608"/>
                  <a:gd name="connsiteY3" fmla="*/ 452440 h 452440"/>
                  <a:gd name="connsiteX4" fmla="*/ 0 w 826608"/>
                  <a:gd name="connsiteY4" fmla="*/ 0 h 452440"/>
                  <a:gd name="connsiteX0" fmla="*/ 0 w 828506"/>
                  <a:gd name="connsiteY0" fmla="*/ 0 h 452440"/>
                  <a:gd name="connsiteX1" fmla="*/ 828506 w 828506"/>
                  <a:gd name="connsiteY1" fmla="*/ 30507 h 452440"/>
                  <a:gd name="connsiteX2" fmla="*/ 805847 w 828506"/>
                  <a:gd name="connsiteY2" fmla="*/ 452440 h 452440"/>
                  <a:gd name="connsiteX3" fmla="*/ 0 w 828506"/>
                  <a:gd name="connsiteY3" fmla="*/ 452440 h 452440"/>
                  <a:gd name="connsiteX4" fmla="*/ 0 w 828506"/>
                  <a:gd name="connsiteY4" fmla="*/ 0 h 45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506" h="452440">
                    <a:moveTo>
                      <a:pt x="0" y="0"/>
                    </a:moveTo>
                    <a:lnTo>
                      <a:pt x="828506" y="30507"/>
                    </a:lnTo>
                    <a:lnTo>
                      <a:pt x="805847" y="452440"/>
                    </a:lnTo>
                    <a:lnTo>
                      <a:pt x="0" y="45244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42" name="Group 41">
              <a:extLst>
                <a:ext uri="{FF2B5EF4-FFF2-40B4-BE49-F238E27FC236}">
                  <a16:creationId xmlns:a16="http://schemas.microsoft.com/office/drawing/2014/main" id="{2C93E533-E895-41D0-B768-308C9B0F7436}"/>
                </a:ext>
              </a:extLst>
            </p:cNvPr>
            <p:cNvGrpSpPr/>
            <p:nvPr/>
          </p:nvGrpSpPr>
          <p:grpSpPr>
            <a:xfrm rot="2758152" flipH="1">
              <a:off x="4750674" y="1391665"/>
              <a:ext cx="1008489" cy="2343095"/>
              <a:chOff x="6510863" y="2479544"/>
              <a:chExt cx="828506" cy="1924927"/>
            </a:xfrm>
            <a:solidFill>
              <a:schemeClr val="accent1">
                <a:lumMod val="75000"/>
              </a:schemeClr>
            </a:solidFill>
          </p:grpSpPr>
          <p:sp>
            <p:nvSpPr>
              <p:cNvPr id="46" name="Rectangle 36">
                <a:extLst>
                  <a:ext uri="{FF2B5EF4-FFF2-40B4-BE49-F238E27FC236}">
                    <a16:creationId xmlns:a16="http://schemas.microsoft.com/office/drawing/2014/main" id="{A7D16823-FB31-430B-B139-568E1CA16E75}"/>
                  </a:ext>
                </a:extLst>
              </p:cNvPr>
              <p:cNvSpPr/>
              <p:nvPr/>
            </p:nvSpPr>
            <p:spPr>
              <a:xfrm rot="2492153" flipV="1">
                <a:off x="6518210" y="3927490"/>
                <a:ext cx="813840" cy="476981"/>
              </a:xfrm>
              <a:custGeom>
                <a:avLst/>
                <a:gdLst>
                  <a:gd name="connsiteX0" fmla="*/ 0 w 785371"/>
                  <a:gd name="connsiteY0" fmla="*/ 0 h 476981"/>
                  <a:gd name="connsiteX1" fmla="*/ 785371 w 785371"/>
                  <a:gd name="connsiteY1" fmla="*/ 0 h 476981"/>
                  <a:gd name="connsiteX2" fmla="*/ 785371 w 785371"/>
                  <a:gd name="connsiteY2" fmla="*/ 476981 h 476981"/>
                  <a:gd name="connsiteX3" fmla="*/ 0 w 785371"/>
                  <a:gd name="connsiteY3" fmla="*/ 476981 h 476981"/>
                  <a:gd name="connsiteX4" fmla="*/ 0 w 785371"/>
                  <a:gd name="connsiteY4" fmla="*/ 0 h 476981"/>
                  <a:gd name="connsiteX0" fmla="*/ 0 w 813840"/>
                  <a:gd name="connsiteY0" fmla="*/ 0 h 476981"/>
                  <a:gd name="connsiteX1" fmla="*/ 813840 w 813840"/>
                  <a:gd name="connsiteY1" fmla="*/ 33529 h 476981"/>
                  <a:gd name="connsiteX2" fmla="*/ 785371 w 813840"/>
                  <a:gd name="connsiteY2" fmla="*/ 476981 h 476981"/>
                  <a:gd name="connsiteX3" fmla="*/ 0 w 813840"/>
                  <a:gd name="connsiteY3" fmla="*/ 476981 h 476981"/>
                  <a:gd name="connsiteX4" fmla="*/ 0 w 813840"/>
                  <a:gd name="connsiteY4" fmla="*/ 0 h 476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840" h="476981">
                    <a:moveTo>
                      <a:pt x="0" y="0"/>
                    </a:moveTo>
                    <a:lnTo>
                      <a:pt x="813840" y="33529"/>
                    </a:lnTo>
                    <a:lnTo>
                      <a:pt x="785371" y="476981"/>
                    </a:lnTo>
                    <a:lnTo>
                      <a:pt x="0" y="476981"/>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7" name="Rectangle 28">
                <a:extLst>
                  <a:ext uri="{FF2B5EF4-FFF2-40B4-BE49-F238E27FC236}">
                    <a16:creationId xmlns:a16="http://schemas.microsoft.com/office/drawing/2014/main" id="{EC0580B3-37E5-4A6A-8A8B-7586D84F7CC2}"/>
                  </a:ext>
                </a:extLst>
              </p:cNvPr>
              <p:cNvSpPr/>
              <p:nvPr/>
            </p:nvSpPr>
            <p:spPr>
              <a:xfrm rot="19046343">
                <a:off x="6510863" y="2479544"/>
                <a:ext cx="828506" cy="452440"/>
              </a:xfrm>
              <a:custGeom>
                <a:avLst/>
                <a:gdLst>
                  <a:gd name="connsiteX0" fmla="*/ 0 w 805847"/>
                  <a:gd name="connsiteY0" fmla="*/ 0 h 452440"/>
                  <a:gd name="connsiteX1" fmla="*/ 805847 w 805847"/>
                  <a:gd name="connsiteY1" fmla="*/ 0 h 452440"/>
                  <a:gd name="connsiteX2" fmla="*/ 805847 w 805847"/>
                  <a:gd name="connsiteY2" fmla="*/ 452440 h 452440"/>
                  <a:gd name="connsiteX3" fmla="*/ 0 w 805847"/>
                  <a:gd name="connsiteY3" fmla="*/ 452440 h 452440"/>
                  <a:gd name="connsiteX4" fmla="*/ 0 w 805847"/>
                  <a:gd name="connsiteY4" fmla="*/ 0 h 452440"/>
                  <a:gd name="connsiteX0" fmla="*/ 0 w 833337"/>
                  <a:gd name="connsiteY0" fmla="*/ 0 h 452440"/>
                  <a:gd name="connsiteX1" fmla="*/ 833337 w 833337"/>
                  <a:gd name="connsiteY1" fmla="*/ 25245 h 452440"/>
                  <a:gd name="connsiteX2" fmla="*/ 805847 w 833337"/>
                  <a:gd name="connsiteY2" fmla="*/ 452440 h 452440"/>
                  <a:gd name="connsiteX3" fmla="*/ 0 w 833337"/>
                  <a:gd name="connsiteY3" fmla="*/ 452440 h 452440"/>
                  <a:gd name="connsiteX4" fmla="*/ 0 w 833337"/>
                  <a:gd name="connsiteY4" fmla="*/ 0 h 452440"/>
                  <a:gd name="connsiteX0" fmla="*/ 0 w 826608"/>
                  <a:gd name="connsiteY0" fmla="*/ 0 h 452440"/>
                  <a:gd name="connsiteX1" fmla="*/ 826608 w 826608"/>
                  <a:gd name="connsiteY1" fmla="*/ 25532 h 452440"/>
                  <a:gd name="connsiteX2" fmla="*/ 805847 w 826608"/>
                  <a:gd name="connsiteY2" fmla="*/ 452440 h 452440"/>
                  <a:gd name="connsiteX3" fmla="*/ 0 w 826608"/>
                  <a:gd name="connsiteY3" fmla="*/ 452440 h 452440"/>
                  <a:gd name="connsiteX4" fmla="*/ 0 w 826608"/>
                  <a:gd name="connsiteY4" fmla="*/ 0 h 452440"/>
                  <a:gd name="connsiteX0" fmla="*/ 0 w 828506"/>
                  <a:gd name="connsiteY0" fmla="*/ 0 h 452440"/>
                  <a:gd name="connsiteX1" fmla="*/ 828506 w 828506"/>
                  <a:gd name="connsiteY1" fmla="*/ 30507 h 452440"/>
                  <a:gd name="connsiteX2" fmla="*/ 805847 w 828506"/>
                  <a:gd name="connsiteY2" fmla="*/ 452440 h 452440"/>
                  <a:gd name="connsiteX3" fmla="*/ 0 w 828506"/>
                  <a:gd name="connsiteY3" fmla="*/ 452440 h 452440"/>
                  <a:gd name="connsiteX4" fmla="*/ 0 w 828506"/>
                  <a:gd name="connsiteY4" fmla="*/ 0 h 45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506" h="452440">
                    <a:moveTo>
                      <a:pt x="0" y="0"/>
                    </a:moveTo>
                    <a:lnTo>
                      <a:pt x="828506" y="30507"/>
                    </a:lnTo>
                    <a:lnTo>
                      <a:pt x="805847" y="452440"/>
                    </a:lnTo>
                    <a:lnTo>
                      <a:pt x="0" y="45244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30" name="Group 29">
              <a:extLst>
                <a:ext uri="{FF2B5EF4-FFF2-40B4-BE49-F238E27FC236}">
                  <a16:creationId xmlns:a16="http://schemas.microsoft.com/office/drawing/2014/main" id="{1FAAAB0A-2510-4781-9E45-489C80DEC755}"/>
                </a:ext>
              </a:extLst>
            </p:cNvPr>
            <p:cNvGrpSpPr/>
            <p:nvPr/>
          </p:nvGrpSpPr>
          <p:grpSpPr>
            <a:xfrm rot="2758152">
              <a:off x="6442536" y="3137695"/>
              <a:ext cx="1008489" cy="2343095"/>
              <a:chOff x="6510863" y="2479544"/>
              <a:chExt cx="828506" cy="1924927"/>
            </a:xfrm>
            <a:solidFill>
              <a:schemeClr val="accent3">
                <a:lumMod val="75000"/>
              </a:schemeClr>
            </a:solidFill>
          </p:grpSpPr>
          <p:sp>
            <p:nvSpPr>
              <p:cNvPr id="37" name="Rectangle 36">
                <a:extLst>
                  <a:ext uri="{FF2B5EF4-FFF2-40B4-BE49-F238E27FC236}">
                    <a16:creationId xmlns:a16="http://schemas.microsoft.com/office/drawing/2014/main" id="{9DD9BF66-50E1-4BF6-9F7D-6E21F7A32EF8}"/>
                  </a:ext>
                </a:extLst>
              </p:cNvPr>
              <p:cNvSpPr/>
              <p:nvPr/>
            </p:nvSpPr>
            <p:spPr>
              <a:xfrm rot="2492153" flipV="1">
                <a:off x="6518210" y="3927490"/>
                <a:ext cx="813840" cy="476981"/>
              </a:xfrm>
              <a:custGeom>
                <a:avLst/>
                <a:gdLst>
                  <a:gd name="connsiteX0" fmla="*/ 0 w 785371"/>
                  <a:gd name="connsiteY0" fmla="*/ 0 h 476981"/>
                  <a:gd name="connsiteX1" fmla="*/ 785371 w 785371"/>
                  <a:gd name="connsiteY1" fmla="*/ 0 h 476981"/>
                  <a:gd name="connsiteX2" fmla="*/ 785371 w 785371"/>
                  <a:gd name="connsiteY2" fmla="*/ 476981 h 476981"/>
                  <a:gd name="connsiteX3" fmla="*/ 0 w 785371"/>
                  <a:gd name="connsiteY3" fmla="*/ 476981 h 476981"/>
                  <a:gd name="connsiteX4" fmla="*/ 0 w 785371"/>
                  <a:gd name="connsiteY4" fmla="*/ 0 h 476981"/>
                  <a:gd name="connsiteX0" fmla="*/ 0 w 813840"/>
                  <a:gd name="connsiteY0" fmla="*/ 0 h 476981"/>
                  <a:gd name="connsiteX1" fmla="*/ 813840 w 813840"/>
                  <a:gd name="connsiteY1" fmla="*/ 33529 h 476981"/>
                  <a:gd name="connsiteX2" fmla="*/ 785371 w 813840"/>
                  <a:gd name="connsiteY2" fmla="*/ 476981 h 476981"/>
                  <a:gd name="connsiteX3" fmla="*/ 0 w 813840"/>
                  <a:gd name="connsiteY3" fmla="*/ 476981 h 476981"/>
                  <a:gd name="connsiteX4" fmla="*/ 0 w 813840"/>
                  <a:gd name="connsiteY4" fmla="*/ 0 h 476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840" h="476981">
                    <a:moveTo>
                      <a:pt x="0" y="0"/>
                    </a:moveTo>
                    <a:lnTo>
                      <a:pt x="813840" y="33529"/>
                    </a:lnTo>
                    <a:lnTo>
                      <a:pt x="785371" y="476981"/>
                    </a:lnTo>
                    <a:lnTo>
                      <a:pt x="0" y="476981"/>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9" name="Rectangle 28">
                <a:extLst>
                  <a:ext uri="{FF2B5EF4-FFF2-40B4-BE49-F238E27FC236}">
                    <a16:creationId xmlns:a16="http://schemas.microsoft.com/office/drawing/2014/main" id="{D9DC6F37-E868-4A8D-8091-71B9075CAFFD}"/>
                  </a:ext>
                </a:extLst>
              </p:cNvPr>
              <p:cNvSpPr/>
              <p:nvPr/>
            </p:nvSpPr>
            <p:spPr>
              <a:xfrm rot="19046343">
                <a:off x="6510863" y="2479544"/>
                <a:ext cx="828506" cy="452440"/>
              </a:xfrm>
              <a:custGeom>
                <a:avLst/>
                <a:gdLst>
                  <a:gd name="connsiteX0" fmla="*/ 0 w 805847"/>
                  <a:gd name="connsiteY0" fmla="*/ 0 h 452440"/>
                  <a:gd name="connsiteX1" fmla="*/ 805847 w 805847"/>
                  <a:gd name="connsiteY1" fmla="*/ 0 h 452440"/>
                  <a:gd name="connsiteX2" fmla="*/ 805847 w 805847"/>
                  <a:gd name="connsiteY2" fmla="*/ 452440 h 452440"/>
                  <a:gd name="connsiteX3" fmla="*/ 0 w 805847"/>
                  <a:gd name="connsiteY3" fmla="*/ 452440 h 452440"/>
                  <a:gd name="connsiteX4" fmla="*/ 0 w 805847"/>
                  <a:gd name="connsiteY4" fmla="*/ 0 h 452440"/>
                  <a:gd name="connsiteX0" fmla="*/ 0 w 833337"/>
                  <a:gd name="connsiteY0" fmla="*/ 0 h 452440"/>
                  <a:gd name="connsiteX1" fmla="*/ 833337 w 833337"/>
                  <a:gd name="connsiteY1" fmla="*/ 25245 h 452440"/>
                  <a:gd name="connsiteX2" fmla="*/ 805847 w 833337"/>
                  <a:gd name="connsiteY2" fmla="*/ 452440 h 452440"/>
                  <a:gd name="connsiteX3" fmla="*/ 0 w 833337"/>
                  <a:gd name="connsiteY3" fmla="*/ 452440 h 452440"/>
                  <a:gd name="connsiteX4" fmla="*/ 0 w 833337"/>
                  <a:gd name="connsiteY4" fmla="*/ 0 h 452440"/>
                  <a:gd name="connsiteX0" fmla="*/ 0 w 826608"/>
                  <a:gd name="connsiteY0" fmla="*/ 0 h 452440"/>
                  <a:gd name="connsiteX1" fmla="*/ 826608 w 826608"/>
                  <a:gd name="connsiteY1" fmla="*/ 25532 h 452440"/>
                  <a:gd name="connsiteX2" fmla="*/ 805847 w 826608"/>
                  <a:gd name="connsiteY2" fmla="*/ 452440 h 452440"/>
                  <a:gd name="connsiteX3" fmla="*/ 0 w 826608"/>
                  <a:gd name="connsiteY3" fmla="*/ 452440 h 452440"/>
                  <a:gd name="connsiteX4" fmla="*/ 0 w 826608"/>
                  <a:gd name="connsiteY4" fmla="*/ 0 h 452440"/>
                  <a:gd name="connsiteX0" fmla="*/ 0 w 828506"/>
                  <a:gd name="connsiteY0" fmla="*/ 0 h 452440"/>
                  <a:gd name="connsiteX1" fmla="*/ 828506 w 828506"/>
                  <a:gd name="connsiteY1" fmla="*/ 30507 h 452440"/>
                  <a:gd name="connsiteX2" fmla="*/ 805847 w 828506"/>
                  <a:gd name="connsiteY2" fmla="*/ 452440 h 452440"/>
                  <a:gd name="connsiteX3" fmla="*/ 0 w 828506"/>
                  <a:gd name="connsiteY3" fmla="*/ 452440 h 452440"/>
                  <a:gd name="connsiteX4" fmla="*/ 0 w 828506"/>
                  <a:gd name="connsiteY4" fmla="*/ 0 h 452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8506" h="452440">
                    <a:moveTo>
                      <a:pt x="0" y="0"/>
                    </a:moveTo>
                    <a:lnTo>
                      <a:pt x="828506" y="30507"/>
                    </a:lnTo>
                    <a:lnTo>
                      <a:pt x="805847" y="452440"/>
                    </a:lnTo>
                    <a:lnTo>
                      <a:pt x="0" y="45244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sp>
          <p:nvSpPr>
            <p:cNvPr id="24" name="Rectangle 23">
              <a:extLst>
                <a:ext uri="{FF2B5EF4-FFF2-40B4-BE49-F238E27FC236}">
                  <a16:creationId xmlns:a16="http://schemas.microsoft.com/office/drawing/2014/main" id="{DAD0848A-328C-4B24-8A60-DA039D2F73E4}"/>
                </a:ext>
              </a:extLst>
            </p:cNvPr>
            <p:cNvSpPr/>
            <p:nvPr/>
          </p:nvSpPr>
          <p:spPr>
            <a:xfrm rot="2758152">
              <a:off x="4709930" y="2031512"/>
              <a:ext cx="2825414" cy="2825416"/>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27" name="Isosceles Triangle 26">
              <a:extLst>
                <a:ext uri="{FF2B5EF4-FFF2-40B4-BE49-F238E27FC236}">
                  <a16:creationId xmlns:a16="http://schemas.microsoft.com/office/drawing/2014/main" id="{77A2401E-2770-48B3-AE48-072307D30B20}"/>
                </a:ext>
              </a:extLst>
            </p:cNvPr>
            <p:cNvSpPr/>
            <p:nvPr/>
          </p:nvSpPr>
          <p:spPr>
            <a:xfrm rot="18958152">
              <a:off x="5723044" y="3194634"/>
              <a:ext cx="2019459" cy="1740913"/>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31" name="Isosceles Triangle 30">
              <a:extLst>
                <a:ext uri="{FF2B5EF4-FFF2-40B4-BE49-F238E27FC236}">
                  <a16:creationId xmlns:a16="http://schemas.microsoft.com/office/drawing/2014/main" id="{FD58E206-EF28-4BA9-99DE-E09A50C89D33}"/>
                </a:ext>
              </a:extLst>
            </p:cNvPr>
            <p:cNvSpPr/>
            <p:nvPr/>
          </p:nvSpPr>
          <p:spPr>
            <a:xfrm rot="8158152" flipH="1">
              <a:off x="4493194" y="1922456"/>
              <a:ext cx="2019459" cy="1740913"/>
            </a:xfrm>
            <a:prstGeom prst="triangl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2" name="Isosceles Triangle 31">
              <a:extLst>
                <a:ext uri="{FF2B5EF4-FFF2-40B4-BE49-F238E27FC236}">
                  <a16:creationId xmlns:a16="http://schemas.microsoft.com/office/drawing/2014/main" id="{EAF36023-C1FA-4E9C-85B3-CB91405E0247}"/>
                </a:ext>
              </a:extLst>
            </p:cNvPr>
            <p:cNvSpPr/>
            <p:nvPr/>
          </p:nvSpPr>
          <p:spPr>
            <a:xfrm rot="2758152">
              <a:off x="4472373" y="3153290"/>
              <a:ext cx="2019457" cy="1740913"/>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3" name="Isosceles Triangle 32">
              <a:extLst>
                <a:ext uri="{FF2B5EF4-FFF2-40B4-BE49-F238E27FC236}">
                  <a16:creationId xmlns:a16="http://schemas.microsoft.com/office/drawing/2014/main" id="{060F7A3A-937D-4FC2-AC91-0D5FDDF3BE02}"/>
                </a:ext>
              </a:extLst>
            </p:cNvPr>
            <p:cNvSpPr/>
            <p:nvPr/>
          </p:nvSpPr>
          <p:spPr>
            <a:xfrm rot="13558152">
              <a:off x="5724031" y="1943279"/>
              <a:ext cx="2019456" cy="1740911"/>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sp>
        <p:nvSpPr>
          <p:cNvPr id="59" name="Rectangle 58">
            <a:extLst>
              <a:ext uri="{FF2B5EF4-FFF2-40B4-BE49-F238E27FC236}">
                <a16:creationId xmlns:a16="http://schemas.microsoft.com/office/drawing/2014/main" id="{963B0534-4AE5-4270-4234-037DE6CDBC45}"/>
              </a:ext>
            </a:extLst>
          </p:cNvPr>
          <p:cNvSpPr/>
          <p:nvPr/>
        </p:nvSpPr>
        <p:spPr>
          <a:xfrm>
            <a:off x="9195957" y="1437642"/>
            <a:ext cx="249463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5" name="TextBox 64">
            <a:extLst>
              <a:ext uri="{FF2B5EF4-FFF2-40B4-BE49-F238E27FC236}">
                <a16:creationId xmlns:a16="http://schemas.microsoft.com/office/drawing/2014/main" id="{E3738E04-C1DF-7C36-C88F-9FB6C54BB2E1}"/>
              </a:ext>
            </a:extLst>
          </p:cNvPr>
          <p:cNvSpPr txBox="1"/>
          <p:nvPr/>
        </p:nvSpPr>
        <p:spPr>
          <a:xfrm>
            <a:off x="9195956" y="1085900"/>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67" name="Rectangle 66">
            <a:extLst>
              <a:ext uri="{FF2B5EF4-FFF2-40B4-BE49-F238E27FC236}">
                <a16:creationId xmlns:a16="http://schemas.microsoft.com/office/drawing/2014/main" id="{93E7DD15-A882-9049-3992-7CEDB68C39CB}"/>
              </a:ext>
            </a:extLst>
          </p:cNvPr>
          <p:cNvSpPr/>
          <p:nvPr/>
        </p:nvSpPr>
        <p:spPr>
          <a:xfrm>
            <a:off x="9195957" y="4692286"/>
            <a:ext cx="249463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8" name="TextBox 67">
            <a:extLst>
              <a:ext uri="{FF2B5EF4-FFF2-40B4-BE49-F238E27FC236}">
                <a16:creationId xmlns:a16="http://schemas.microsoft.com/office/drawing/2014/main" id="{CD8923B0-8145-11C5-6C6E-90835BE4114B}"/>
              </a:ext>
            </a:extLst>
          </p:cNvPr>
          <p:cNvSpPr txBox="1"/>
          <p:nvPr/>
        </p:nvSpPr>
        <p:spPr>
          <a:xfrm>
            <a:off x="9195956" y="4340544"/>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nvGrpSpPr>
          <p:cNvPr id="69" name="Group 68">
            <a:extLst>
              <a:ext uri="{FF2B5EF4-FFF2-40B4-BE49-F238E27FC236}">
                <a16:creationId xmlns:a16="http://schemas.microsoft.com/office/drawing/2014/main" id="{5C05585D-3D0B-1670-CC67-DB2B72854446}"/>
              </a:ext>
            </a:extLst>
          </p:cNvPr>
          <p:cNvGrpSpPr/>
          <p:nvPr/>
        </p:nvGrpSpPr>
        <p:grpSpPr>
          <a:xfrm flipH="1">
            <a:off x="501407" y="1085900"/>
            <a:ext cx="2494637" cy="1245576"/>
            <a:chOff x="6493882" y="893422"/>
            <a:chExt cx="2494637" cy="1245576"/>
          </a:xfrm>
        </p:grpSpPr>
        <p:sp>
          <p:nvSpPr>
            <p:cNvPr id="70" name="Rectangle 69">
              <a:extLst>
                <a:ext uri="{FF2B5EF4-FFF2-40B4-BE49-F238E27FC236}">
                  <a16:creationId xmlns:a16="http://schemas.microsoft.com/office/drawing/2014/main" id="{4D25F7F2-9C34-7611-1645-F0F1223D1AF7}"/>
                </a:ext>
              </a:extLst>
            </p:cNvPr>
            <p:cNvSpPr/>
            <p:nvPr/>
          </p:nvSpPr>
          <p:spPr>
            <a:xfrm>
              <a:off x="6493883" y="1245164"/>
              <a:ext cx="249463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71" name="TextBox 70">
              <a:extLst>
                <a:ext uri="{FF2B5EF4-FFF2-40B4-BE49-F238E27FC236}">
                  <a16:creationId xmlns:a16="http://schemas.microsoft.com/office/drawing/2014/main" id="{F0B031AF-755F-9D82-63D9-2E928CDED113}"/>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grpSp>
      <p:grpSp>
        <p:nvGrpSpPr>
          <p:cNvPr id="72" name="Group 71">
            <a:extLst>
              <a:ext uri="{FF2B5EF4-FFF2-40B4-BE49-F238E27FC236}">
                <a16:creationId xmlns:a16="http://schemas.microsoft.com/office/drawing/2014/main" id="{B3E3C5D1-FFC8-4DA3-E144-2FF6FDD1C806}"/>
              </a:ext>
            </a:extLst>
          </p:cNvPr>
          <p:cNvGrpSpPr/>
          <p:nvPr/>
        </p:nvGrpSpPr>
        <p:grpSpPr>
          <a:xfrm flipH="1">
            <a:off x="501407" y="4340544"/>
            <a:ext cx="2494637" cy="1245576"/>
            <a:chOff x="6493882" y="893422"/>
            <a:chExt cx="2494637" cy="1245576"/>
          </a:xfrm>
        </p:grpSpPr>
        <p:sp>
          <p:nvSpPr>
            <p:cNvPr id="75" name="Rectangle 74">
              <a:extLst>
                <a:ext uri="{FF2B5EF4-FFF2-40B4-BE49-F238E27FC236}">
                  <a16:creationId xmlns:a16="http://schemas.microsoft.com/office/drawing/2014/main" id="{BAC482A9-19AB-E15F-3B93-293E7E8ED8C3}"/>
                </a:ext>
              </a:extLst>
            </p:cNvPr>
            <p:cNvSpPr/>
            <p:nvPr/>
          </p:nvSpPr>
          <p:spPr>
            <a:xfrm>
              <a:off x="6493883" y="1245164"/>
              <a:ext cx="249463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76" name="TextBox 75">
              <a:extLst>
                <a:ext uri="{FF2B5EF4-FFF2-40B4-BE49-F238E27FC236}">
                  <a16:creationId xmlns:a16="http://schemas.microsoft.com/office/drawing/2014/main" id="{461DDFBF-5F29-8997-F18A-7FC5A610E477}"/>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grpSp>
      <p:pic>
        <p:nvPicPr>
          <p:cNvPr id="3" name="Graphic 2" descr="Brain with solid fill">
            <a:extLst>
              <a:ext uri="{FF2B5EF4-FFF2-40B4-BE49-F238E27FC236}">
                <a16:creationId xmlns:a16="http://schemas.microsoft.com/office/drawing/2014/main" id="{56BC7989-56AE-FEFD-9D0A-F3A6F54685C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017880" y="2313810"/>
            <a:ext cx="604444" cy="604444"/>
          </a:xfrm>
          <a:prstGeom prst="rect">
            <a:avLst/>
          </a:prstGeom>
        </p:spPr>
      </p:pic>
      <p:pic>
        <p:nvPicPr>
          <p:cNvPr id="6" name="Graphic 5" descr="Brain in head with solid fill">
            <a:extLst>
              <a:ext uri="{FF2B5EF4-FFF2-40B4-BE49-F238E27FC236}">
                <a16:creationId xmlns:a16="http://schemas.microsoft.com/office/drawing/2014/main" id="{E5CB5BB0-3A91-C3BA-37A7-2E95D0DE07F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599545" y="3846048"/>
            <a:ext cx="604444" cy="604444"/>
          </a:xfrm>
          <a:prstGeom prst="rect">
            <a:avLst/>
          </a:prstGeom>
        </p:spPr>
      </p:pic>
      <p:pic>
        <p:nvPicPr>
          <p:cNvPr id="8" name="Graphic 7" descr="Briefcase with solid fill">
            <a:extLst>
              <a:ext uri="{FF2B5EF4-FFF2-40B4-BE49-F238E27FC236}">
                <a16:creationId xmlns:a16="http://schemas.microsoft.com/office/drawing/2014/main" id="{D408DF35-9E12-F712-DF31-2F62CC6771A6}"/>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968453" y="3846048"/>
            <a:ext cx="604444" cy="604444"/>
          </a:xfrm>
          <a:prstGeom prst="rect">
            <a:avLst/>
          </a:prstGeom>
        </p:spPr>
      </p:pic>
      <p:pic>
        <p:nvPicPr>
          <p:cNvPr id="10" name="Graphic 9" descr="Broken Heart with solid fill">
            <a:extLst>
              <a:ext uri="{FF2B5EF4-FFF2-40B4-BE49-F238E27FC236}">
                <a16:creationId xmlns:a16="http://schemas.microsoft.com/office/drawing/2014/main" id="{F154463F-AA39-F853-10E9-6862F4747FA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636615" y="2400307"/>
            <a:ext cx="604444" cy="604444"/>
          </a:xfrm>
          <a:prstGeom prst="rect">
            <a:avLst/>
          </a:prstGeom>
        </p:spPr>
      </p:pic>
    </p:spTree>
    <p:extLst>
      <p:ext uri="{BB962C8B-B14F-4D97-AF65-F5344CB8AC3E}">
        <p14:creationId xmlns:p14="http://schemas.microsoft.com/office/powerpoint/2010/main" val="2820671831"/>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6" name="Connector: Elbow 65">
            <a:extLst>
              <a:ext uri="{FF2B5EF4-FFF2-40B4-BE49-F238E27FC236}">
                <a16:creationId xmlns:a16="http://schemas.microsoft.com/office/drawing/2014/main" id="{33F2A3B2-FA34-4A7A-9D5E-8944784BB801}"/>
              </a:ext>
            </a:extLst>
          </p:cNvPr>
          <p:cNvCxnSpPr>
            <a:cxnSpLocks/>
          </p:cNvCxnSpPr>
          <p:nvPr/>
        </p:nvCxnSpPr>
        <p:spPr>
          <a:xfrm rot="5400000" flipH="1" flipV="1">
            <a:off x="6813392" y="557150"/>
            <a:ext cx="1120387" cy="2361828"/>
          </a:xfrm>
          <a:prstGeom prst="bentConnector2">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69" name="Connector: Elbow 68">
            <a:extLst>
              <a:ext uri="{FF2B5EF4-FFF2-40B4-BE49-F238E27FC236}">
                <a16:creationId xmlns:a16="http://schemas.microsoft.com/office/drawing/2014/main" id="{6D0F8C21-9D5E-4590-8A02-2B6C63526B83}"/>
              </a:ext>
            </a:extLst>
          </p:cNvPr>
          <p:cNvCxnSpPr>
            <a:cxnSpLocks/>
          </p:cNvCxnSpPr>
          <p:nvPr/>
        </p:nvCxnSpPr>
        <p:spPr>
          <a:xfrm rot="10800000" flipV="1">
            <a:off x="3739099" y="4803749"/>
            <a:ext cx="2453575" cy="876380"/>
          </a:xfrm>
          <a:prstGeom prst="bentConnector3">
            <a:avLst>
              <a:gd name="adj1" fmla="val 1290"/>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71" name="Connector: Elbow 70">
            <a:extLst>
              <a:ext uri="{FF2B5EF4-FFF2-40B4-BE49-F238E27FC236}">
                <a16:creationId xmlns:a16="http://schemas.microsoft.com/office/drawing/2014/main" id="{41C9BAA5-E637-4742-9F53-4C95EFA57D83}"/>
              </a:ext>
            </a:extLst>
          </p:cNvPr>
          <p:cNvCxnSpPr>
            <a:cxnSpLocks/>
          </p:cNvCxnSpPr>
          <p:nvPr/>
        </p:nvCxnSpPr>
        <p:spPr>
          <a:xfrm>
            <a:off x="7529755" y="3336913"/>
            <a:ext cx="1024745" cy="527"/>
          </a:xfrm>
          <a:prstGeom prst="bentConnector3">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75" name="Straight Connector 74">
            <a:extLst>
              <a:ext uri="{FF2B5EF4-FFF2-40B4-BE49-F238E27FC236}">
                <a16:creationId xmlns:a16="http://schemas.microsoft.com/office/drawing/2014/main" id="{462A59F5-0A8F-451E-A028-34826541182D}"/>
              </a:ext>
            </a:extLst>
          </p:cNvPr>
          <p:cNvCxnSpPr>
            <a:cxnSpLocks/>
          </p:cNvCxnSpPr>
          <p:nvPr/>
        </p:nvCxnSpPr>
        <p:spPr>
          <a:xfrm flipH="1" flipV="1">
            <a:off x="3637500" y="3236540"/>
            <a:ext cx="1169484" cy="35170"/>
          </a:xfrm>
          <a:prstGeom prst="line">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sp>
        <p:nvSpPr>
          <p:cNvPr id="36" name="Rectangle: Rounded Corners 35">
            <a:extLst>
              <a:ext uri="{FF2B5EF4-FFF2-40B4-BE49-F238E27FC236}">
                <a16:creationId xmlns:a16="http://schemas.microsoft.com/office/drawing/2014/main" id="{16582778-89C3-4578-87F8-7F27B65BF214}"/>
              </a:ext>
            </a:extLst>
          </p:cNvPr>
          <p:cNvSpPr/>
          <p:nvPr/>
        </p:nvSpPr>
        <p:spPr>
          <a:xfrm rot="18911761">
            <a:off x="4054196" y="2284915"/>
            <a:ext cx="2893462" cy="910039"/>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7" name="Rectangle: Rounded Corners 36">
            <a:extLst>
              <a:ext uri="{FF2B5EF4-FFF2-40B4-BE49-F238E27FC236}">
                <a16:creationId xmlns:a16="http://schemas.microsoft.com/office/drawing/2014/main" id="{0749FAE0-8BC1-414D-A691-D1BD62A97338}"/>
              </a:ext>
            </a:extLst>
          </p:cNvPr>
          <p:cNvSpPr/>
          <p:nvPr/>
        </p:nvSpPr>
        <p:spPr>
          <a:xfrm rot="13511761">
            <a:off x="3977654" y="3758651"/>
            <a:ext cx="2893459" cy="910040"/>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8" name="Rectangle: Rounded Corners 37">
            <a:extLst>
              <a:ext uri="{FF2B5EF4-FFF2-40B4-BE49-F238E27FC236}">
                <a16:creationId xmlns:a16="http://schemas.microsoft.com/office/drawing/2014/main" id="{CB4D1899-3866-4799-83CE-E694B7060B19}"/>
              </a:ext>
            </a:extLst>
          </p:cNvPr>
          <p:cNvSpPr/>
          <p:nvPr/>
        </p:nvSpPr>
        <p:spPr>
          <a:xfrm rot="13511761">
            <a:off x="5456680" y="2289711"/>
            <a:ext cx="2893459" cy="910040"/>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9" name="Rectangle: Rounded Corners 38">
            <a:extLst>
              <a:ext uri="{FF2B5EF4-FFF2-40B4-BE49-F238E27FC236}">
                <a16:creationId xmlns:a16="http://schemas.microsoft.com/office/drawing/2014/main" id="{5496F69F-8C52-4AED-ADDF-9D448A5B0035}"/>
              </a:ext>
            </a:extLst>
          </p:cNvPr>
          <p:cNvSpPr/>
          <p:nvPr/>
        </p:nvSpPr>
        <p:spPr>
          <a:xfrm rot="8111761">
            <a:off x="5476317" y="3783028"/>
            <a:ext cx="2893462" cy="910039"/>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4" name="Rectangle: Rounded Corners 43">
            <a:extLst>
              <a:ext uri="{FF2B5EF4-FFF2-40B4-BE49-F238E27FC236}">
                <a16:creationId xmlns:a16="http://schemas.microsoft.com/office/drawing/2014/main" id="{E5682E3B-4D93-459C-9E0A-51746846606B}"/>
              </a:ext>
            </a:extLst>
          </p:cNvPr>
          <p:cNvSpPr/>
          <p:nvPr/>
        </p:nvSpPr>
        <p:spPr>
          <a:xfrm>
            <a:off x="4863884" y="2128558"/>
            <a:ext cx="2753810" cy="844000"/>
          </a:xfrm>
          <a:prstGeom prst="roundRect">
            <a:avLst>
              <a:gd name="adj" fmla="val 5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5" name="Rectangle: Rounded Corners 44">
            <a:extLst>
              <a:ext uri="{FF2B5EF4-FFF2-40B4-BE49-F238E27FC236}">
                <a16:creationId xmlns:a16="http://schemas.microsoft.com/office/drawing/2014/main" id="{24AA7994-150C-4F6A-9601-9A146E07C232}"/>
              </a:ext>
            </a:extLst>
          </p:cNvPr>
          <p:cNvSpPr/>
          <p:nvPr/>
        </p:nvSpPr>
        <p:spPr>
          <a:xfrm rot="16200000">
            <a:off x="3858963" y="3037243"/>
            <a:ext cx="2683489" cy="866118"/>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6" name="Rectangle: Rounded Corners 45">
            <a:extLst>
              <a:ext uri="{FF2B5EF4-FFF2-40B4-BE49-F238E27FC236}">
                <a16:creationId xmlns:a16="http://schemas.microsoft.com/office/drawing/2014/main" id="{A42793A7-9670-4BAB-8DE7-DD0F68CFB51D}"/>
              </a:ext>
            </a:extLst>
          </p:cNvPr>
          <p:cNvSpPr/>
          <p:nvPr/>
        </p:nvSpPr>
        <p:spPr>
          <a:xfrm rot="16200000">
            <a:off x="5842892" y="3037243"/>
            <a:ext cx="2683489" cy="866118"/>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7" name="Rectangle: Rounded Corners 46">
            <a:extLst>
              <a:ext uri="{FF2B5EF4-FFF2-40B4-BE49-F238E27FC236}">
                <a16:creationId xmlns:a16="http://schemas.microsoft.com/office/drawing/2014/main" id="{3BD91D85-9E72-4BE1-A637-283932A1560D}"/>
              </a:ext>
            </a:extLst>
          </p:cNvPr>
          <p:cNvSpPr/>
          <p:nvPr/>
        </p:nvSpPr>
        <p:spPr>
          <a:xfrm rot="10800000">
            <a:off x="4819467" y="4043789"/>
            <a:ext cx="2753810" cy="844000"/>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pic>
        <p:nvPicPr>
          <p:cNvPr id="56" name="Graphic 55" descr="Customer review RTL">
            <a:extLst>
              <a:ext uri="{FF2B5EF4-FFF2-40B4-BE49-F238E27FC236}">
                <a16:creationId xmlns:a16="http://schemas.microsoft.com/office/drawing/2014/main" id="{756A54DA-C733-4236-89E8-8CF213004F0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859586" y="3172113"/>
            <a:ext cx="666174" cy="666173"/>
          </a:xfrm>
          <a:prstGeom prst="rect">
            <a:avLst/>
          </a:prstGeom>
        </p:spPr>
      </p:pic>
      <p:sp>
        <p:nvSpPr>
          <p:cNvPr id="48" name="Rectangle 47">
            <a:extLst>
              <a:ext uri="{FF2B5EF4-FFF2-40B4-BE49-F238E27FC236}">
                <a16:creationId xmlns:a16="http://schemas.microsoft.com/office/drawing/2014/main" id="{82A02A17-ECC1-6733-659C-2C7B05550575}"/>
              </a:ext>
            </a:extLst>
          </p:cNvPr>
          <p:cNvSpPr/>
          <p:nvPr/>
        </p:nvSpPr>
        <p:spPr>
          <a:xfrm>
            <a:off x="8901489" y="988192"/>
            <a:ext cx="249463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9" name="TextBox 48">
            <a:extLst>
              <a:ext uri="{FF2B5EF4-FFF2-40B4-BE49-F238E27FC236}">
                <a16:creationId xmlns:a16="http://schemas.microsoft.com/office/drawing/2014/main" id="{F7F2C6B1-7343-D2BE-F73B-CC49B4CE6F2B}"/>
              </a:ext>
            </a:extLst>
          </p:cNvPr>
          <p:cNvSpPr txBox="1"/>
          <p:nvPr/>
        </p:nvSpPr>
        <p:spPr>
          <a:xfrm>
            <a:off x="8901488" y="636450"/>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50" name="Rectangle 49">
            <a:extLst>
              <a:ext uri="{FF2B5EF4-FFF2-40B4-BE49-F238E27FC236}">
                <a16:creationId xmlns:a16="http://schemas.microsoft.com/office/drawing/2014/main" id="{4F8665FD-9653-0F3C-DE63-2590A4B9284E}"/>
              </a:ext>
            </a:extLst>
          </p:cNvPr>
          <p:cNvSpPr/>
          <p:nvPr/>
        </p:nvSpPr>
        <p:spPr>
          <a:xfrm>
            <a:off x="8901489" y="3173453"/>
            <a:ext cx="249463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51" name="TextBox 50">
            <a:extLst>
              <a:ext uri="{FF2B5EF4-FFF2-40B4-BE49-F238E27FC236}">
                <a16:creationId xmlns:a16="http://schemas.microsoft.com/office/drawing/2014/main" id="{700A81EC-51FF-CB96-D202-9566B1D6C484}"/>
              </a:ext>
            </a:extLst>
          </p:cNvPr>
          <p:cNvSpPr txBox="1"/>
          <p:nvPr/>
        </p:nvSpPr>
        <p:spPr>
          <a:xfrm>
            <a:off x="8901488" y="2821711"/>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52" name="Rectangle 51">
            <a:extLst>
              <a:ext uri="{FF2B5EF4-FFF2-40B4-BE49-F238E27FC236}">
                <a16:creationId xmlns:a16="http://schemas.microsoft.com/office/drawing/2014/main" id="{70A0BCE1-53DB-0260-362C-EBDA194D5FF3}"/>
              </a:ext>
            </a:extLst>
          </p:cNvPr>
          <p:cNvSpPr/>
          <p:nvPr/>
        </p:nvSpPr>
        <p:spPr>
          <a:xfrm>
            <a:off x="749380" y="3033968"/>
            <a:ext cx="249463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53" name="TextBox 52">
            <a:extLst>
              <a:ext uri="{FF2B5EF4-FFF2-40B4-BE49-F238E27FC236}">
                <a16:creationId xmlns:a16="http://schemas.microsoft.com/office/drawing/2014/main" id="{2511A4D2-F706-8EA4-7636-753811190CFA}"/>
              </a:ext>
            </a:extLst>
          </p:cNvPr>
          <p:cNvSpPr txBox="1"/>
          <p:nvPr/>
        </p:nvSpPr>
        <p:spPr>
          <a:xfrm>
            <a:off x="1136277" y="2682226"/>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sp>
        <p:nvSpPr>
          <p:cNvPr id="54" name="Rectangle 53">
            <a:extLst>
              <a:ext uri="{FF2B5EF4-FFF2-40B4-BE49-F238E27FC236}">
                <a16:creationId xmlns:a16="http://schemas.microsoft.com/office/drawing/2014/main" id="{68BDBCB5-1D8E-0B06-FD8F-E512257A5035}"/>
              </a:ext>
            </a:extLst>
          </p:cNvPr>
          <p:cNvSpPr/>
          <p:nvPr/>
        </p:nvSpPr>
        <p:spPr>
          <a:xfrm>
            <a:off x="749380" y="5281223"/>
            <a:ext cx="249463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55" name="TextBox 54">
            <a:extLst>
              <a:ext uri="{FF2B5EF4-FFF2-40B4-BE49-F238E27FC236}">
                <a16:creationId xmlns:a16="http://schemas.microsoft.com/office/drawing/2014/main" id="{B0CEDE44-C00D-668D-231B-37F0CFBA0CB9}"/>
              </a:ext>
            </a:extLst>
          </p:cNvPr>
          <p:cNvSpPr txBox="1"/>
          <p:nvPr/>
        </p:nvSpPr>
        <p:spPr>
          <a:xfrm>
            <a:off x="1136277" y="4929481"/>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spTree>
    <p:extLst>
      <p:ext uri="{BB962C8B-B14F-4D97-AF65-F5344CB8AC3E}">
        <p14:creationId xmlns:p14="http://schemas.microsoft.com/office/powerpoint/2010/main" val="284951795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Box 26">
            <a:extLst>
              <a:ext uri="{FF2B5EF4-FFF2-40B4-BE49-F238E27FC236}">
                <a16:creationId xmlns:a16="http://schemas.microsoft.com/office/drawing/2014/main" id="{192966FE-69BB-4D2F-9A7B-BF93349EC482}"/>
              </a:ext>
            </a:extLst>
          </p:cNvPr>
          <p:cNvSpPr txBox="1"/>
          <p:nvPr/>
        </p:nvSpPr>
        <p:spPr>
          <a:xfrm>
            <a:off x="4961682" y="4124749"/>
            <a:ext cx="2310315" cy="523220"/>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2800" dirty="0"/>
              <a:t>2</a:t>
            </a:r>
            <a:r>
              <a:rPr lang="en-ID" sz="2800" dirty="0"/>
              <a:t>021</a:t>
            </a:r>
          </a:p>
        </p:txBody>
      </p:sp>
      <p:sp>
        <p:nvSpPr>
          <p:cNvPr id="28" name="TextBox 27">
            <a:extLst>
              <a:ext uri="{FF2B5EF4-FFF2-40B4-BE49-F238E27FC236}">
                <a16:creationId xmlns:a16="http://schemas.microsoft.com/office/drawing/2014/main" id="{3AC6EAAF-60E9-4165-B8AF-D8AD8D407A2C}"/>
              </a:ext>
            </a:extLst>
          </p:cNvPr>
          <p:cNvSpPr txBox="1"/>
          <p:nvPr/>
        </p:nvSpPr>
        <p:spPr>
          <a:xfrm>
            <a:off x="4898340" y="4639093"/>
            <a:ext cx="2436998" cy="1170833"/>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Lorem Ipsum is simply dummy text of the printing and typesetting industry. Lorem Ipsum has.</a:t>
            </a:r>
            <a:endParaRPr lang="en-ID" dirty="0"/>
          </a:p>
        </p:txBody>
      </p:sp>
      <p:sp>
        <p:nvSpPr>
          <p:cNvPr id="46" name="Rectangle: Rounded Corners 45">
            <a:extLst>
              <a:ext uri="{FF2B5EF4-FFF2-40B4-BE49-F238E27FC236}">
                <a16:creationId xmlns:a16="http://schemas.microsoft.com/office/drawing/2014/main" id="{D071E8B8-788B-4FBC-A936-4CDD5901A99D}"/>
              </a:ext>
            </a:extLst>
          </p:cNvPr>
          <p:cNvSpPr/>
          <p:nvPr/>
        </p:nvSpPr>
        <p:spPr>
          <a:xfrm>
            <a:off x="1143947" y="3175364"/>
            <a:ext cx="2477601" cy="551074"/>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7" name="Rectangle: Rounded Corners 46">
            <a:extLst>
              <a:ext uri="{FF2B5EF4-FFF2-40B4-BE49-F238E27FC236}">
                <a16:creationId xmlns:a16="http://schemas.microsoft.com/office/drawing/2014/main" id="{3661FA06-2DBC-4854-B774-BB482A150883}"/>
              </a:ext>
            </a:extLst>
          </p:cNvPr>
          <p:cNvSpPr/>
          <p:nvPr/>
        </p:nvSpPr>
        <p:spPr>
          <a:xfrm>
            <a:off x="3059499" y="3175364"/>
            <a:ext cx="2477601" cy="551074"/>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8" name="Rectangle: Rounded Corners 47">
            <a:extLst>
              <a:ext uri="{FF2B5EF4-FFF2-40B4-BE49-F238E27FC236}">
                <a16:creationId xmlns:a16="http://schemas.microsoft.com/office/drawing/2014/main" id="{186346FB-E7A7-4F95-AE22-8B70EC829F9D}"/>
              </a:ext>
            </a:extLst>
          </p:cNvPr>
          <p:cNvSpPr/>
          <p:nvPr/>
        </p:nvSpPr>
        <p:spPr>
          <a:xfrm>
            <a:off x="5043874" y="3175364"/>
            <a:ext cx="2477601" cy="551074"/>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9" name="Rectangle: Rounded Corners 48">
            <a:extLst>
              <a:ext uri="{FF2B5EF4-FFF2-40B4-BE49-F238E27FC236}">
                <a16:creationId xmlns:a16="http://schemas.microsoft.com/office/drawing/2014/main" id="{316FD4CE-D93E-4C21-BFEA-EF7FD4F89C45}"/>
              </a:ext>
            </a:extLst>
          </p:cNvPr>
          <p:cNvSpPr/>
          <p:nvPr/>
        </p:nvSpPr>
        <p:spPr>
          <a:xfrm>
            <a:off x="6947958" y="3175364"/>
            <a:ext cx="2477601" cy="551074"/>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0" name="Rectangle: Rounded Corners 49">
            <a:extLst>
              <a:ext uri="{FF2B5EF4-FFF2-40B4-BE49-F238E27FC236}">
                <a16:creationId xmlns:a16="http://schemas.microsoft.com/office/drawing/2014/main" id="{D68E521C-5F99-49CD-88FF-AC62DD7B05D6}"/>
              </a:ext>
            </a:extLst>
          </p:cNvPr>
          <p:cNvSpPr/>
          <p:nvPr/>
        </p:nvSpPr>
        <p:spPr>
          <a:xfrm>
            <a:off x="8760277" y="3175364"/>
            <a:ext cx="2477601" cy="551074"/>
          </a:xfrm>
          <a:prstGeom prst="roundRect">
            <a:avLst>
              <a:gd name="adj" fmla="val 50000"/>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2" name="Rectangle: Rounded Corners 51">
            <a:extLst>
              <a:ext uri="{FF2B5EF4-FFF2-40B4-BE49-F238E27FC236}">
                <a16:creationId xmlns:a16="http://schemas.microsoft.com/office/drawing/2014/main" id="{253155A4-F32E-40F6-9E4D-D8569F52EBCD}"/>
              </a:ext>
            </a:extLst>
          </p:cNvPr>
          <p:cNvSpPr/>
          <p:nvPr/>
        </p:nvSpPr>
        <p:spPr>
          <a:xfrm>
            <a:off x="1594160" y="1982694"/>
            <a:ext cx="1106890" cy="1674674"/>
          </a:xfrm>
          <a:prstGeom prst="roundRect">
            <a:avLst>
              <a:gd name="adj" fmla="val 44762"/>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4" name="Rectangle: Rounded Corners 53">
            <a:extLst>
              <a:ext uri="{FF2B5EF4-FFF2-40B4-BE49-F238E27FC236}">
                <a16:creationId xmlns:a16="http://schemas.microsoft.com/office/drawing/2014/main" id="{F54ED24D-37B7-41B7-9F69-17B73866AB89}"/>
              </a:ext>
            </a:extLst>
          </p:cNvPr>
          <p:cNvSpPr/>
          <p:nvPr/>
        </p:nvSpPr>
        <p:spPr>
          <a:xfrm>
            <a:off x="3676032" y="3244435"/>
            <a:ext cx="1106890" cy="1674674"/>
          </a:xfrm>
          <a:prstGeom prst="roundRect">
            <a:avLst>
              <a:gd name="adj" fmla="val 44762"/>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5" name="Rectangle: Rounded Corners 54">
            <a:extLst>
              <a:ext uri="{FF2B5EF4-FFF2-40B4-BE49-F238E27FC236}">
                <a16:creationId xmlns:a16="http://schemas.microsoft.com/office/drawing/2014/main" id="{31FA55FA-1169-42D1-8074-71DCF10B289B}"/>
              </a:ext>
            </a:extLst>
          </p:cNvPr>
          <p:cNvSpPr/>
          <p:nvPr/>
        </p:nvSpPr>
        <p:spPr>
          <a:xfrm>
            <a:off x="5498389" y="1982694"/>
            <a:ext cx="1106890" cy="1674674"/>
          </a:xfrm>
          <a:prstGeom prst="roundRect">
            <a:avLst>
              <a:gd name="adj" fmla="val 44762"/>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6" name="Rectangle: Rounded Corners 55">
            <a:extLst>
              <a:ext uri="{FF2B5EF4-FFF2-40B4-BE49-F238E27FC236}">
                <a16:creationId xmlns:a16="http://schemas.microsoft.com/office/drawing/2014/main" id="{D904E49F-6E32-42D8-B9AC-0FC03D6B0C76}"/>
              </a:ext>
            </a:extLst>
          </p:cNvPr>
          <p:cNvSpPr/>
          <p:nvPr/>
        </p:nvSpPr>
        <p:spPr>
          <a:xfrm>
            <a:off x="7462692" y="3244435"/>
            <a:ext cx="1106890" cy="1674674"/>
          </a:xfrm>
          <a:prstGeom prst="roundRect">
            <a:avLst>
              <a:gd name="adj" fmla="val 44762"/>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7" name="Rectangle: Rounded Corners 56">
            <a:extLst>
              <a:ext uri="{FF2B5EF4-FFF2-40B4-BE49-F238E27FC236}">
                <a16:creationId xmlns:a16="http://schemas.microsoft.com/office/drawing/2014/main" id="{6FBF4E25-DFB3-4F92-B52D-08B3CF144BAD}"/>
              </a:ext>
            </a:extLst>
          </p:cNvPr>
          <p:cNvSpPr/>
          <p:nvPr/>
        </p:nvSpPr>
        <p:spPr>
          <a:xfrm>
            <a:off x="9366777" y="1982694"/>
            <a:ext cx="1106890" cy="1674674"/>
          </a:xfrm>
          <a:prstGeom prst="roundRect">
            <a:avLst>
              <a:gd name="adj" fmla="val 44762"/>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9" name="TextBox 18">
            <a:extLst>
              <a:ext uri="{FF2B5EF4-FFF2-40B4-BE49-F238E27FC236}">
                <a16:creationId xmlns:a16="http://schemas.microsoft.com/office/drawing/2014/main" id="{6E163D49-9E4A-4C34-9A30-F73F1A072580}"/>
              </a:ext>
            </a:extLst>
          </p:cNvPr>
          <p:cNvSpPr txBox="1"/>
          <p:nvPr/>
        </p:nvSpPr>
        <p:spPr>
          <a:xfrm>
            <a:off x="3059500" y="1100381"/>
            <a:ext cx="2310315" cy="523220"/>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2800" dirty="0"/>
              <a:t>2</a:t>
            </a:r>
            <a:r>
              <a:rPr lang="en-ID" sz="2800" dirty="0"/>
              <a:t>020</a:t>
            </a:r>
          </a:p>
        </p:txBody>
      </p:sp>
      <p:sp>
        <p:nvSpPr>
          <p:cNvPr id="20" name="TextBox 19">
            <a:extLst>
              <a:ext uri="{FF2B5EF4-FFF2-40B4-BE49-F238E27FC236}">
                <a16:creationId xmlns:a16="http://schemas.microsoft.com/office/drawing/2014/main" id="{428209D4-EE30-4090-AA04-07808F0E3017}"/>
              </a:ext>
            </a:extLst>
          </p:cNvPr>
          <p:cNvSpPr txBox="1"/>
          <p:nvPr/>
        </p:nvSpPr>
        <p:spPr>
          <a:xfrm>
            <a:off x="2996158" y="1614725"/>
            <a:ext cx="2436998" cy="1170833"/>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Lorem Ipsum is simply dummy text of the printing and typesetting industry. Lorem Ipsum has.</a:t>
            </a:r>
            <a:endParaRPr lang="en-ID" dirty="0"/>
          </a:p>
        </p:txBody>
      </p:sp>
      <p:sp>
        <p:nvSpPr>
          <p:cNvPr id="21" name="TextBox 20">
            <a:extLst>
              <a:ext uri="{FF2B5EF4-FFF2-40B4-BE49-F238E27FC236}">
                <a16:creationId xmlns:a16="http://schemas.microsoft.com/office/drawing/2014/main" id="{5BB63B19-D53E-4FE3-9F50-0749352004B3}"/>
              </a:ext>
            </a:extLst>
          </p:cNvPr>
          <p:cNvSpPr txBox="1"/>
          <p:nvPr/>
        </p:nvSpPr>
        <p:spPr>
          <a:xfrm>
            <a:off x="996263" y="4121190"/>
            <a:ext cx="2310315" cy="523220"/>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2800" dirty="0"/>
              <a:t>2019</a:t>
            </a:r>
            <a:endParaRPr lang="en-ID" sz="2800" dirty="0"/>
          </a:p>
        </p:txBody>
      </p:sp>
      <p:sp>
        <p:nvSpPr>
          <p:cNvPr id="22" name="TextBox 21">
            <a:extLst>
              <a:ext uri="{FF2B5EF4-FFF2-40B4-BE49-F238E27FC236}">
                <a16:creationId xmlns:a16="http://schemas.microsoft.com/office/drawing/2014/main" id="{4A3D9266-157F-4FCE-B766-CCF893A2522C}"/>
              </a:ext>
            </a:extLst>
          </p:cNvPr>
          <p:cNvSpPr txBox="1"/>
          <p:nvPr/>
        </p:nvSpPr>
        <p:spPr>
          <a:xfrm>
            <a:off x="932921" y="4635535"/>
            <a:ext cx="2436998" cy="1170833"/>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Lorem Ipsum is simply dummy text of the printing and typesetting industry. Lorem Ipsum has.</a:t>
            </a:r>
            <a:endParaRPr lang="en-ID" dirty="0"/>
          </a:p>
        </p:txBody>
      </p:sp>
      <p:sp>
        <p:nvSpPr>
          <p:cNvPr id="25" name="TextBox 24">
            <a:extLst>
              <a:ext uri="{FF2B5EF4-FFF2-40B4-BE49-F238E27FC236}">
                <a16:creationId xmlns:a16="http://schemas.microsoft.com/office/drawing/2014/main" id="{806FCA81-7B20-4D79-BA45-AC08F8CE8C1D}"/>
              </a:ext>
            </a:extLst>
          </p:cNvPr>
          <p:cNvSpPr txBox="1"/>
          <p:nvPr/>
        </p:nvSpPr>
        <p:spPr>
          <a:xfrm>
            <a:off x="8802416" y="4128663"/>
            <a:ext cx="2310315" cy="523220"/>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2800" dirty="0"/>
              <a:t>2</a:t>
            </a:r>
            <a:r>
              <a:rPr lang="en-ID" sz="2800" dirty="0"/>
              <a:t>023</a:t>
            </a:r>
          </a:p>
        </p:txBody>
      </p:sp>
      <p:sp>
        <p:nvSpPr>
          <p:cNvPr id="26" name="TextBox 25">
            <a:extLst>
              <a:ext uri="{FF2B5EF4-FFF2-40B4-BE49-F238E27FC236}">
                <a16:creationId xmlns:a16="http://schemas.microsoft.com/office/drawing/2014/main" id="{B3D614A4-7C19-4EDB-96B2-CE5521834C64}"/>
              </a:ext>
            </a:extLst>
          </p:cNvPr>
          <p:cNvSpPr txBox="1"/>
          <p:nvPr/>
        </p:nvSpPr>
        <p:spPr>
          <a:xfrm>
            <a:off x="8739074" y="4643007"/>
            <a:ext cx="2436998" cy="1170833"/>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Lorem Ipsum is simply dummy text of the printing and typesetting industry. Lorem Ipsum has.</a:t>
            </a:r>
            <a:endParaRPr lang="en-ID" dirty="0"/>
          </a:p>
        </p:txBody>
      </p:sp>
      <p:sp>
        <p:nvSpPr>
          <p:cNvPr id="29" name="TextBox 28">
            <a:extLst>
              <a:ext uri="{FF2B5EF4-FFF2-40B4-BE49-F238E27FC236}">
                <a16:creationId xmlns:a16="http://schemas.microsoft.com/office/drawing/2014/main" id="{FF43922F-D6DC-4B3E-8D4C-D8D480914B52}"/>
              </a:ext>
            </a:extLst>
          </p:cNvPr>
          <p:cNvSpPr txBox="1"/>
          <p:nvPr/>
        </p:nvSpPr>
        <p:spPr>
          <a:xfrm>
            <a:off x="6894330" y="1173390"/>
            <a:ext cx="2310315" cy="523220"/>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2800" dirty="0"/>
              <a:t>2022</a:t>
            </a:r>
            <a:endParaRPr lang="en-ID" sz="2800" dirty="0"/>
          </a:p>
        </p:txBody>
      </p:sp>
      <p:sp>
        <p:nvSpPr>
          <p:cNvPr id="30" name="TextBox 29">
            <a:extLst>
              <a:ext uri="{FF2B5EF4-FFF2-40B4-BE49-F238E27FC236}">
                <a16:creationId xmlns:a16="http://schemas.microsoft.com/office/drawing/2014/main" id="{F59AB475-8174-4150-B9BC-C37EBA12A2C0}"/>
              </a:ext>
            </a:extLst>
          </p:cNvPr>
          <p:cNvSpPr txBox="1"/>
          <p:nvPr/>
        </p:nvSpPr>
        <p:spPr>
          <a:xfrm>
            <a:off x="6830988" y="1687735"/>
            <a:ext cx="2436998" cy="1170833"/>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Lorem Ipsum is simply dummy text of the printing and typesetting industry. Lorem Ipsum has.</a:t>
            </a:r>
            <a:endParaRPr lang="en-ID" dirty="0"/>
          </a:p>
        </p:txBody>
      </p:sp>
      <p:pic>
        <p:nvPicPr>
          <p:cNvPr id="3" name="Graphic 2" descr="Branching diagram with solid fill">
            <a:extLst>
              <a:ext uri="{FF2B5EF4-FFF2-40B4-BE49-F238E27FC236}">
                <a16:creationId xmlns:a16="http://schemas.microsoft.com/office/drawing/2014/main" id="{CA79DE46-4158-B3FF-996C-96BE1FE57DC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864325" y="2306285"/>
            <a:ext cx="546366" cy="546366"/>
          </a:xfrm>
          <a:prstGeom prst="rect">
            <a:avLst/>
          </a:prstGeom>
        </p:spPr>
      </p:pic>
      <p:pic>
        <p:nvPicPr>
          <p:cNvPr id="5" name="Graphic 4" descr="Briefcase with solid fill">
            <a:extLst>
              <a:ext uri="{FF2B5EF4-FFF2-40B4-BE49-F238E27FC236}">
                <a16:creationId xmlns:a16="http://schemas.microsoft.com/office/drawing/2014/main" id="{22B67C03-436F-2CAB-F444-6FB3D3B7FA2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7738652" y="3954976"/>
            <a:ext cx="546366" cy="546366"/>
          </a:xfrm>
          <a:prstGeom prst="rect">
            <a:avLst/>
          </a:prstGeom>
        </p:spPr>
      </p:pic>
      <p:pic>
        <p:nvPicPr>
          <p:cNvPr id="7" name="Graphic 6" descr="Broken Fire Hydrant with solid fill">
            <a:extLst>
              <a:ext uri="{FF2B5EF4-FFF2-40B4-BE49-F238E27FC236}">
                <a16:creationId xmlns:a16="http://schemas.microsoft.com/office/drawing/2014/main" id="{174E7BE9-2156-FD60-B75E-6889FE85E975}"/>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025634" y="3954975"/>
            <a:ext cx="546366" cy="546366"/>
          </a:xfrm>
          <a:prstGeom prst="rect">
            <a:avLst/>
          </a:prstGeom>
        </p:spPr>
      </p:pic>
      <p:pic>
        <p:nvPicPr>
          <p:cNvPr id="9" name="Graphic 8" descr="Broken Heart with solid fill">
            <a:extLst>
              <a:ext uri="{FF2B5EF4-FFF2-40B4-BE49-F238E27FC236}">
                <a16:creationId xmlns:a16="http://schemas.microsoft.com/office/drawing/2014/main" id="{F09A7DC9-6751-48AC-F84E-80FB5BD03278}"/>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9622871" y="2306285"/>
            <a:ext cx="546366" cy="546366"/>
          </a:xfrm>
          <a:prstGeom prst="rect">
            <a:avLst/>
          </a:prstGeom>
        </p:spPr>
      </p:pic>
      <p:pic>
        <p:nvPicPr>
          <p:cNvPr id="11" name="Graphic 10" descr="Browser window with solid fill">
            <a:extLst>
              <a:ext uri="{FF2B5EF4-FFF2-40B4-BE49-F238E27FC236}">
                <a16:creationId xmlns:a16="http://schemas.microsoft.com/office/drawing/2014/main" id="{20C2EB20-CDB5-DDB2-2E28-FC948DF37073}"/>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5743597" y="2306285"/>
            <a:ext cx="546366" cy="546366"/>
          </a:xfrm>
          <a:prstGeom prst="rect">
            <a:avLst/>
          </a:prstGeom>
        </p:spPr>
      </p:pic>
    </p:spTree>
    <p:extLst>
      <p:ext uri="{BB962C8B-B14F-4D97-AF65-F5344CB8AC3E}">
        <p14:creationId xmlns:p14="http://schemas.microsoft.com/office/powerpoint/2010/main" val="2296269820"/>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95C4AAFD-1802-E84F-B6DC-B877F11C8434}"/>
              </a:ext>
            </a:extLst>
          </p:cNvPr>
          <p:cNvGrpSpPr/>
          <p:nvPr/>
        </p:nvGrpSpPr>
        <p:grpSpPr>
          <a:xfrm>
            <a:off x="2639594" y="1817970"/>
            <a:ext cx="6858760" cy="3674838"/>
            <a:chOff x="1903027" y="1270267"/>
            <a:chExt cx="8033454" cy="4304224"/>
          </a:xfrm>
        </p:grpSpPr>
        <p:sp>
          <p:nvSpPr>
            <p:cNvPr id="5" name="Freeform 4">
              <a:extLst>
                <a:ext uri="{FF2B5EF4-FFF2-40B4-BE49-F238E27FC236}">
                  <a16:creationId xmlns:a16="http://schemas.microsoft.com/office/drawing/2014/main" id="{667251F3-AD3E-E346-B3F8-D73DDC0E7181}"/>
                </a:ext>
              </a:extLst>
            </p:cNvPr>
            <p:cNvSpPr/>
            <p:nvPr/>
          </p:nvSpPr>
          <p:spPr>
            <a:xfrm>
              <a:off x="3811018" y="3221532"/>
              <a:ext cx="2309477" cy="1377474"/>
            </a:xfrm>
            <a:custGeom>
              <a:avLst/>
              <a:gdLst>
                <a:gd name="connsiteX0" fmla="*/ 486580 w 1518553"/>
                <a:gd name="connsiteY0" fmla="*/ 905732 h 905732"/>
                <a:gd name="connsiteX1" fmla="*/ 131994 w 1518553"/>
                <a:gd name="connsiteY1" fmla="*/ 905732 h 905732"/>
                <a:gd name="connsiteX2" fmla="*/ 0 w 1518553"/>
                <a:gd name="connsiteY2" fmla="*/ 773621 h 905732"/>
                <a:gd name="connsiteX3" fmla="*/ 131994 w 1518553"/>
                <a:gd name="connsiteY3" fmla="*/ 641509 h 905732"/>
                <a:gd name="connsiteX4" fmla="*/ 486580 w 1518553"/>
                <a:gd name="connsiteY4" fmla="*/ 641509 h 905732"/>
                <a:gd name="connsiteX5" fmla="*/ 600017 w 1518553"/>
                <a:gd name="connsiteY5" fmla="*/ 527971 h 905732"/>
                <a:gd name="connsiteX6" fmla="*/ 600017 w 1518553"/>
                <a:gd name="connsiteY6" fmla="*/ 377762 h 905732"/>
                <a:gd name="connsiteX7" fmla="*/ 977443 w 1518553"/>
                <a:gd name="connsiteY7" fmla="*/ 0 h 905732"/>
                <a:gd name="connsiteX8" fmla="*/ 1386559 w 1518553"/>
                <a:gd name="connsiteY8" fmla="*/ 0 h 905732"/>
                <a:gd name="connsiteX9" fmla="*/ 1518553 w 1518553"/>
                <a:gd name="connsiteY9" fmla="*/ 132112 h 905732"/>
                <a:gd name="connsiteX10" fmla="*/ 1386559 w 1518553"/>
                <a:gd name="connsiteY10" fmla="*/ 264223 h 905732"/>
                <a:gd name="connsiteX11" fmla="*/ 977443 w 1518553"/>
                <a:gd name="connsiteY11" fmla="*/ 264223 h 905732"/>
                <a:gd name="connsiteX12" fmla="*/ 864006 w 1518553"/>
                <a:gd name="connsiteY12" fmla="*/ 377762 h 905732"/>
                <a:gd name="connsiteX13" fmla="*/ 864006 w 1518553"/>
                <a:gd name="connsiteY13" fmla="*/ 527875 h 905732"/>
                <a:gd name="connsiteX14" fmla="*/ 486580 w 1518553"/>
                <a:gd name="connsiteY14" fmla="*/ 905732 h 9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8553" h="905732">
                  <a:moveTo>
                    <a:pt x="486580" y="905732"/>
                  </a:moveTo>
                  <a:lnTo>
                    <a:pt x="131994" y="905732"/>
                  </a:lnTo>
                  <a:cubicBezTo>
                    <a:pt x="59098" y="905732"/>
                    <a:pt x="0" y="846582"/>
                    <a:pt x="0" y="773621"/>
                  </a:cubicBezTo>
                  <a:cubicBezTo>
                    <a:pt x="0" y="700659"/>
                    <a:pt x="59098" y="641509"/>
                    <a:pt x="131994" y="641509"/>
                  </a:cubicBezTo>
                  <a:lnTo>
                    <a:pt x="486580" y="641509"/>
                  </a:lnTo>
                  <a:cubicBezTo>
                    <a:pt x="549104" y="641509"/>
                    <a:pt x="600017" y="590550"/>
                    <a:pt x="600017" y="527971"/>
                  </a:cubicBezTo>
                  <a:lnTo>
                    <a:pt x="600017" y="377762"/>
                  </a:lnTo>
                  <a:cubicBezTo>
                    <a:pt x="600017" y="169450"/>
                    <a:pt x="769317" y="0"/>
                    <a:pt x="977443" y="0"/>
                  </a:cubicBezTo>
                  <a:lnTo>
                    <a:pt x="1386559" y="0"/>
                  </a:lnTo>
                  <a:cubicBezTo>
                    <a:pt x="1459456" y="0"/>
                    <a:pt x="1518553" y="59150"/>
                    <a:pt x="1518553" y="132112"/>
                  </a:cubicBezTo>
                  <a:cubicBezTo>
                    <a:pt x="1518553" y="205073"/>
                    <a:pt x="1459456" y="264223"/>
                    <a:pt x="1386559" y="264223"/>
                  </a:cubicBezTo>
                  <a:lnTo>
                    <a:pt x="977443" y="264223"/>
                  </a:lnTo>
                  <a:cubicBezTo>
                    <a:pt x="914920" y="264223"/>
                    <a:pt x="864006" y="315182"/>
                    <a:pt x="864006" y="377762"/>
                  </a:cubicBezTo>
                  <a:lnTo>
                    <a:pt x="864006" y="527875"/>
                  </a:lnTo>
                  <a:cubicBezTo>
                    <a:pt x="864006" y="736187"/>
                    <a:pt x="694707" y="905732"/>
                    <a:pt x="486580" y="905732"/>
                  </a:cubicBezTo>
                  <a:close/>
                </a:path>
              </a:pathLst>
            </a:custGeom>
            <a:solidFill>
              <a:schemeClr val="accent2"/>
            </a:solidFill>
            <a:ln w="9512"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596F3F1B-FEAC-9A48-A526-BB650B94D4ED}"/>
                </a:ext>
              </a:extLst>
            </p:cNvPr>
            <p:cNvSpPr/>
            <p:nvPr/>
          </p:nvSpPr>
          <p:spPr>
            <a:xfrm>
              <a:off x="7627004" y="1270267"/>
              <a:ext cx="2309477" cy="1377474"/>
            </a:xfrm>
            <a:custGeom>
              <a:avLst/>
              <a:gdLst>
                <a:gd name="connsiteX0" fmla="*/ 486580 w 1518553"/>
                <a:gd name="connsiteY0" fmla="*/ 905732 h 905732"/>
                <a:gd name="connsiteX1" fmla="*/ 131994 w 1518553"/>
                <a:gd name="connsiteY1" fmla="*/ 905732 h 905732"/>
                <a:gd name="connsiteX2" fmla="*/ 0 w 1518553"/>
                <a:gd name="connsiteY2" fmla="*/ 773621 h 905732"/>
                <a:gd name="connsiteX3" fmla="*/ 131994 w 1518553"/>
                <a:gd name="connsiteY3" fmla="*/ 641509 h 905732"/>
                <a:gd name="connsiteX4" fmla="*/ 486580 w 1518553"/>
                <a:gd name="connsiteY4" fmla="*/ 641509 h 905732"/>
                <a:gd name="connsiteX5" fmla="*/ 600017 w 1518553"/>
                <a:gd name="connsiteY5" fmla="*/ 527971 h 905732"/>
                <a:gd name="connsiteX6" fmla="*/ 600017 w 1518553"/>
                <a:gd name="connsiteY6" fmla="*/ 377761 h 905732"/>
                <a:gd name="connsiteX7" fmla="*/ 977443 w 1518553"/>
                <a:gd name="connsiteY7" fmla="*/ 0 h 905732"/>
                <a:gd name="connsiteX8" fmla="*/ 1386559 w 1518553"/>
                <a:gd name="connsiteY8" fmla="*/ 0 h 905732"/>
                <a:gd name="connsiteX9" fmla="*/ 1518553 w 1518553"/>
                <a:gd name="connsiteY9" fmla="*/ 132112 h 905732"/>
                <a:gd name="connsiteX10" fmla="*/ 1386559 w 1518553"/>
                <a:gd name="connsiteY10" fmla="*/ 264223 h 905732"/>
                <a:gd name="connsiteX11" fmla="*/ 977443 w 1518553"/>
                <a:gd name="connsiteY11" fmla="*/ 264223 h 905732"/>
                <a:gd name="connsiteX12" fmla="*/ 864006 w 1518553"/>
                <a:gd name="connsiteY12" fmla="*/ 377761 h 905732"/>
                <a:gd name="connsiteX13" fmla="*/ 864006 w 1518553"/>
                <a:gd name="connsiteY13" fmla="*/ 527876 h 905732"/>
                <a:gd name="connsiteX14" fmla="*/ 486580 w 1518553"/>
                <a:gd name="connsiteY14" fmla="*/ 905732 h 905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8553" h="905732">
                  <a:moveTo>
                    <a:pt x="486580" y="905732"/>
                  </a:moveTo>
                  <a:lnTo>
                    <a:pt x="131994" y="905732"/>
                  </a:lnTo>
                  <a:cubicBezTo>
                    <a:pt x="59098" y="905732"/>
                    <a:pt x="0" y="846582"/>
                    <a:pt x="0" y="773621"/>
                  </a:cubicBezTo>
                  <a:cubicBezTo>
                    <a:pt x="0" y="700659"/>
                    <a:pt x="59098" y="641509"/>
                    <a:pt x="131994" y="641509"/>
                  </a:cubicBezTo>
                  <a:lnTo>
                    <a:pt x="486580" y="641509"/>
                  </a:lnTo>
                  <a:cubicBezTo>
                    <a:pt x="549104" y="641509"/>
                    <a:pt x="600017" y="590550"/>
                    <a:pt x="600017" y="527971"/>
                  </a:cubicBezTo>
                  <a:lnTo>
                    <a:pt x="600017" y="377761"/>
                  </a:lnTo>
                  <a:cubicBezTo>
                    <a:pt x="600017" y="169450"/>
                    <a:pt x="769317" y="0"/>
                    <a:pt x="977443" y="0"/>
                  </a:cubicBezTo>
                  <a:lnTo>
                    <a:pt x="1386559" y="0"/>
                  </a:lnTo>
                  <a:cubicBezTo>
                    <a:pt x="1459455" y="0"/>
                    <a:pt x="1518553" y="59150"/>
                    <a:pt x="1518553" y="132112"/>
                  </a:cubicBezTo>
                  <a:cubicBezTo>
                    <a:pt x="1518553" y="205073"/>
                    <a:pt x="1459455" y="264223"/>
                    <a:pt x="1386559" y="264223"/>
                  </a:cubicBezTo>
                  <a:lnTo>
                    <a:pt x="977443" y="264223"/>
                  </a:lnTo>
                  <a:cubicBezTo>
                    <a:pt x="914920" y="264223"/>
                    <a:pt x="864006" y="315182"/>
                    <a:pt x="864006" y="377761"/>
                  </a:cubicBezTo>
                  <a:lnTo>
                    <a:pt x="864006" y="527876"/>
                  </a:lnTo>
                  <a:cubicBezTo>
                    <a:pt x="864006" y="736282"/>
                    <a:pt x="694707" y="905732"/>
                    <a:pt x="486580" y="905732"/>
                  </a:cubicBezTo>
                  <a:close/>
                </a:path>
              </a:pathLst>
            </a:custGeom>
            <a:solidFill>
              <a:schemeClr val="accent4"/>
            </a:solidFill>
            <a:ln w="9512"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CA01430A-02C6-C740-97CB-AF49212D3EA1}"/>
                </a:ext>
              </a:extLst>
            </p:cNvPr>
            <p:cNvSpPr/>
            <p:nvPr/>
          </p:nvSpPr>
          <p:spPr>
            <a:xfrm>
              <a:off x="1903027" y="4197163"/>
              <a:ext cx="2309477" cy="1377328"/>
            </a:xfrm>
            <a:custGeom>
              <a:avLst/>
              <a:gdLst>
                <a:gd name="connsiteX0" fmla="*/ 486580 w 1518553"/>
                <a:gd name="connsiteY0" fmla="*/ 905637 h 905636"/>
                <a:gd name="connsiteX1" fmla="*/ 131994 w 1518553"/>
                <a:gd name="connsiteY1" fmla="*/ 905637 h 905636"/>
                <a:gd name="connsiteX2" fmla="*/ 0 w 1518553"/>
                <a:gd name="connsiteY2" fmla="*/ 773525 h 905636"/>
                <a:gd name="connsiteX3" fmla="*/ 131994 w 1518553"/>
                <a:gd name="connsiteY3" fmla="*/ 641413 h 905636"/>
                <a:gd name="connsiteX4" fmla="*/ 486580 w 1518553"/>
                <a:gd name="connsiteY4" fmla="*/ 641413 h 905636"/>
                <a:gd name="connsiteX5" fmla="*/ 600017 w 1518553"/>
                <a:gd name="connsiteY5" fmla="*/ 527875 h 905636"/>
                <a:gd name="connsiteX6" fmla="*/ 600017 w 1518553"/>
                <a:gd name="connsiteY6" fmla="*/ 377762 h 905636"/>
                <a:gd name="connsiteX7" fmla="*/ 977443 w 1518553"/>
                <a:gd name="connsiteY7" fmla="*/ 0 h 905636"/>
                <a:gd name="connsiteX8" fmla="*/ 1386559 w 1518553"/>
                <a:gd name="connsiteY8" fmla="*/ 0 h 905636"/>
                <a:gd name="connsiteX9" fmla="*/ 1518553 w 1518553"/>
                <a:gd name="connsiteY9" fmla="*/ 132112 h 905636"/>
                <a:gd name="connsiteX10" fmla="*/ 1386559 w 1518553"/>
                <a:gd name="connsiteY10" fmla="*/ 264223 h 905636"/>
                <a:gd name="connsiteX11" fmla="*/ 977443 w 1518553"/>
                <a:gd name="connsiteY11" fmla="*/ 264223 h 905636"/>
                <a:gd name="connsiteX12" fmla="*/ 864006 w 1518553"/>
                <a:gd name="connsiteY12" fmla="*/ 377762 h 905636"/>
                <a:gd name="connsiteX13" fmla="*/ 864006 w 1518553"/>
                <a:gd name="connsiteY13" fmla="*/ 527875 h 905636"/>
                <a:gd name="connsiteX14" fmla="*/ 486580 w 1518553"/>
                <a:gd name="connsiteY14" fmla="*/ 905637 h 90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8553" h="905636">
                  <a:moveTo>
                    <a:pt x="486580" y="905637"/>
                  </a:moveTo>
                  <a:lnTo>
                    <a:pt x="131994" y="905637"/>
                  </a:lnTo>
                  <a:cubicBezTo>
                    <a:pt x="59098" y="905637"/>
                    <a:pt x="0" y="846487"/>
                    <a:pt x="0" y="773525"/>
                  </a:cubicBezTo>
                  <a:cubicBezTo>
                    <a:pt x="0" y="700564"/>
                    <a:pt x="59098" y="641413"/>
                    <a:pt x="131994" y="641413"/>
                  </a:cubicBezTo>
                  <a:lnTo>
                    <a:pt x="486580" y="641413"/>
                  </a:lnTo>
                  <a:cubicBezTo>
                    <a:pt x="549104" y="641413"/>
                    <a:pt x="600017" y="590455"/>
                    <a:pt x="600017" y="527875"/>
                  </a:cubicBezTo>
                  <a:lnTo>
                    <a:pt x="600017" y="377762"/>
                  </a:lnTo>
                  <a:cubicBezTo>
                    <a:pt x="600017" y="169450"/>
                    <a:pt x="769317" y="0"/>
                    <a:pt x="977443" y="0"/>
                  </a:cubicBezTo>
                  <a:lnTo>
                    <a:pt x="1386559" y="0"/>
                  </a:lnTo>
                  <a:cubicBezTo>
                    <a:pt x="1459456" y="0"/>
                    <a:pt x="1518553" y="59150"/>
                    <a:pt x="1518553" y="132112"/>
                  </a:cubicBezTo>
                  <a:cubicBezTo>
                    <a:pt x="1518553" y="205073"/>
                    <a:pt x="1459456" y="264223"/>
                    <a:pt x="1386559" y="264223"/>
                  </a:cubicBezTo>
                  <a:lnTo>
                    <a:pt x="977443" y="264223"/>
                  </a:lnTo>
                  <a:cubicBezTo>
                    <a:pt x="914920" y="264223"/>
                    <a:pt x="864006" y="315182"/>
                    <a:pt x="864006" y="377762"/>
                  </a:cubicBezTo>
                  <a:lnTo>
                    <a:pt x="864006" y="527875"/>
                  </a:lnTo>
                  <a:cubicBezTo>
                    <a:pt x="864006" y="736187"/>
                    <a:pt x="694707" y="905637"/>
                    <a:pt x="486580" y="905637"/>
                  </a:cubicBezTo>
                  <a:close/>
                </a:path>
              </a:pathLst>
            </a:custGeom>
            <a:solidFill>
              <a:schemeClr val="accent1"/>
            </a:solidFill>
            <a:ln w="9512"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17EE266B-8E03-4442-ACD3-5F2FFF2C7363}"/>
                </a:ext>
              </a:extLst>
            </p:cNvPr>
            <p:cNvSpPr/>
            <p:nvPr/>
          </p:nvSpPr>
          <p:spPr>
            <a:xfrm>
              <a:off x="5719011" y="2246044"/>
              <a:ext cx="2309477" cy="1377328"/>
            </a:xfrm>
            <a:custGeom>
              <a:avLst/>
              <a:gdLst>
                <a:gd name="connsiteX0" fmla="*/ 486580 w 1518553"/>
                <a:gd name="connsiteY0" fmla="*/ 905637 h 905636"/>
                <a:gd name="connsiteX1" fmla="*/ 131995 w 1518553"/>
                <a:gd name="connsiteY1" fmla="*/ 905637 h 905636"/>
                <a:gd name="connsiteX2" fmla="*/ 0 w 1518553"/>
                <a:gd name="connsiteY2" fmla="*/ 773525 h 905636"/>
                <a:gd name="connsiteX3" fmla="*/ 131995 w 1518553"/>
                <a:gd name="connsiteY3" fmla="*/ 641413 h 905636"/>
                <a:gd name="connsiteX4" fmla="*/ 486580 w 1518553"/>
                <a:gd name="connsiteY4" fmla="*/ 641413 h 905636"/>
                <a:gd name="connsiteX5" fmla="*/ 600018 w 1518553"/>
                <a:gd name="connsiteY5" fmla="*/ 527876 h 905636"/>
                <a:gd name="connsiteX6" fmla="*/ 600018 w 1518553"/>
                <a:gd name="connsiteY6" fmla="*/ 377761 h 905636"/>
                <a:gd name="connsiteX7" fmla="*/ 977443 w 1518553"/>
                <a:gd name="connsiteY7" fmla="*/ 0 h 905636"/>
                <a:gd name="connsiteX8" fmla="*/ 1386559 w 1518553"/>
                <a:gd name="connsiteY8" fmla="*/ 0 h 905636"/>
                <a:gd name="connsiteX9" fmla="*/ 1518553 w 1518553"/>
                <a:gd name="connsiteY9" fmla="*/ 132112 h 905636"/>
                <a:gd name="connsiteX10" fmla="*/ 1386559 w 1518553"/>
                <a:gd name="connsiteY10" fmla="*/ 264223 h 905636"/>
                <a:gd name="connsiteX11" fmla="*/ 977443 w 1518553"/>
                <a:gd name="connsiteY11" fmla="*/ 264223 h 905636"/>
                <a:gd name="connsiteX12" fmla="*/ 864006 w 1518553"/>
                <a:gd name="connsiteY12" fmla="*/ 377761 h 905636"/>
                <a:gd name="connsiteX13" fmla="*/ 864006 w 1518553"/>
                <a:gd name="connsiteY13" fmla="*/ 527876 h 905636"/>
                <a:gd name="connsiteX14" fmla="*/ 486580 w 1518553"/>
                <a:gd name="connsiteY14" fmla="*/ 905637 h 9056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18553" h="905636">
                  <a:moveTo>
                    <a:pt x="486580" y="905637"/>
                  </a:moveTo>
                  <a:lnTo>
                    <a:pt x="131995" y="905637"/>
                  </a:lnTo>
                  <a:cubicBezTo>
                    <a:pt x="59098" y="905637"/>
                    <a:pt x="0" y="846487"/>
                    <a:pt x="0" y="773525"/>
                  </a:cubicBezTo>
                  <a:cubicBezTo>
                    <a:pt x="0" y="700564"/>
                    <a:pt x="59098" y="641413"/>
                    <a:pt x="131995" y="641413"/>
                  </a:cubicBezTo>
                  <a:lnTo>
                    <a:pt x="486580" y="641413"/>
                  </a:lnTo>
                  <a:cubicBezTo>
                    <a:pt x="549104" y="641413"/>
                    <a:pt x="600018" y="590455"/>
                    <a:pt x="600018" y="527876"/>
                  </a:cubicBezTo>
                  <a:lnTo>
                    <a:pt x="600018" y="377761"/>
                  </a:lnTo>
                  <a:cubicBezTo>
                    <a:pt x="600018" y="169450"/>
                    <a:pt x="769317" y="0"/>
                    <a:pt x="977443" y="0"/>
                  </a:cubicBezTo>
                  <a:lnTo>
                    <a:pt x="1386559" y="0"/>
                  </a:lnTo>
                  <a:cubicBezTo>
                    <a:pt x="1459456" y="0"/>
                    <a:pt x="1518553" y="59150"/>
                    <a:pt x="1518553" y="132112"/>
                  </a:cubicBezTo>
                  <a:cubicBezTo>
                    <a:pt x="1518553" y="205073"/>
                    <a:pt x="1459456" y="264223"/>
                    <a:pt x="1386559" y="264223"/>
                  </a:cubicBezTo>
                  <a:lnTo>
                    <a:pt x="977443" y="264223"/>
                  </a:lnTo>
                  <a:cubicBezTo>
                    <a:pt x="914920" y="264223"/>
                    <a:pt x="864006" y="315182"/>
                    <a:pt x="864006" y="377761"/>
                  </a:cubicBezTo>
                  <a:lnTo>
                    <a:pt x="864006" y="527876"/>
                  </a:lnTo>
                  <a:cubicBezTo>
                    <a:pt x="864006" y="736187"/>
                    <a:pt x="694707" y="905637"/>
                    <a:pt x="486580" y="905637"/>
                  </a:cubicBezTo>
                  <a:close/>
                </a:path>
              </a:pathLst>
            </a:custGeom>
            <a:solidFill>
              <a:schemeClr val="accent3"/>
            </a:solidFill>
            <a:ln w="9512" cap="flat">
              <a:noFill/>
              <a:prstDash val="solid"/>
              <a:miter/>
            </a:ln>
          </p:spPr>
          <p:txBody>
            <a:bodyPr rtlCol="0" anchor="ctr"/>
            <a:lstStyle/>
            <a:p>
              <a:endParaRPr lang="en-US"/>
            </a:p>
          </p:txBody>
        </p:sp>
      </p:grpSp>
      <p:sp>
        <p:nvSpPr>
          <p:cNvPr id="16" name="TextBox 15">
            <a:extLst>
              <a:ext uri="{FF2B5EF4-FFF2-40B4-BE49-F238E27FC236}">
                <a16:creationId xmlns:a16="http://schemas.microsoft.com/office/drawing/2014/main" id="{07A87C5B-09BD-BE45-9AED-EA9F61C883CC}"/>
              </a:ext>
            </a:extLst>
          </p:cNvPr>
          <p:cNvSpPr txBox="1"/>
          <p:nvPr/>
        </p:nvSpPr>
        <p:spPr>
          <a:xfrm>
            <a:off x="4409275" y="4944763"/>
            <a:ext cx="2433353"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17" name="TextBox 16">
            <a:extLst>
              <a:ext uri="{FF2B5EF4-FFF2-40B4-BE49-F238E27FC236}">
                <a16:creationId xmlns:a16="http://schemas.microsoft.com/office/drawing/2014/main" id="{E0714C0B-5918-5A4E-8CEC-A126CE06A125}"/>
              </a:ext>
            </a:extLst>
          </p:cNvPr>
          <p:cNvSpPr txBox="1"/>
          <p:nvPr/>
        </p:nvSpPr>
        <p:spPr>
          <a:xfrm>
            <a:off x="6041059" y="4057826"/>
            <a:ext cx="2433353"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18" name="TextBox 17">
            <a:extLst>
              <a:ext uri="{FF2B5EF4-FFF2-40B4-BE49-F238E27FC236}">
                <a16:creationId xmlns:a16="http://schemas.microsoft.com/office/drawing/2014/main" id="{6BB2C643-1038-E240-AE04-DFEAE979051F}"/>
              </a:ext>
            </a:extLst>
          </p:cNvPr>
          <p:cNvSpPr txBox="1"/>
          <p:nvPr/>
        </p:nvSpPr>
        <p:spPr>
          <a:xfrm>
            <a:off x="7672843" y="3170890"/>
            <a:ext cx="2433353"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19" name="TextBox 18">
            <a:extLst>
              <a:ext uri="{FF2B5EF4-FFF2-40B4-BE49-F238E27FC236}">
                <a16:creationId xmlns:a16="http://schemas.microsoft.com/office/drawing/2014/main" id="{51396F51-F089-9246-9358-C8B69B31F844}"/>
              </a:ext>
            </a:extLst>
          </p:cNvPr>
          <p:cNvSpPr txBox="1"/>
          <p:nvPr/>
        </p:nvSpPr>
        <p:spPr>
          <a:xfrm>
            <a:off x="9304628" y="2283954"/>
            <a:ext cx="2433353"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22" name="TextBox 21">
            <a:extLst>
              <a:ext uri="{FF2B5EF4-FFF2-40B4-BE49-F238E27FC236}">
                <a16:creationId xmlns:a16="http://schemas.microsoft.com/office/drawing/2014/main" id="{466B2B29-C833-6B4D-97EF-959D6836F4B0}"/>
              </a:ext>
            </a:extLst>
          </p:cNvPr>
          <p:cNvSpPr txBox="1"/>
          <p:nvPr/>
        </p:nvSpPr>
        <p:spPr>
          <a:xfrm flipH="1">
            <a:off x="5214287" y="1296402"/>
            <a:ext cx="2634435"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23" name="TextBox 22">
            <a:extLst>
              <a:ext uri="{FF2B5EF4-FFF2-40B4-BE49-F238E27FC236}">
                <a16:creationId xmlns:a16="http://schemas.microsoft.com/office/drawing/2014/main" id="{E8457779-9304-644F-A83E-71233149DC0F}"/>
              </a:ext>
            </a:extLst>
          </p:cNvPr>
          <p:cNvSpPr txBox="1"/>
          <p:nvPr/>
        </p:nvSpPr>
        <p:spPr>
          <a:xfrm flipH="1">
            <a:off x="3582503" y="2183339"/>
            <a:ext cx="2634435"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24" name="TextBox 23">
            <a:extLst>
              <a:ext uri="{FF2B5EF4-FFF2-40B4-BE49-F238E27FC236}">
                <a16:creationId xmlns:a16="http://schemas.microsoft.com/office/drawing/2014/main" id="{42D8C488-1469-C546-93C7-E5C63AFC838C}"/>
              </a:ext>
            </a:extLst>
          </p:cNvPr>
          <p:cNvSpPr txBox="1"/>
          <p:nvPr/>
        </p:nvSpPr>
        <p:spPr>
          <a:xfrm flipH="1">
            <a:off x="1950719" y="3070275"/>
            <a:ext cx="2634435"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sp>
        <p:nvSpPr>
          <p:cNvPr id="25" name="TextBox 24">
            <a:extLst>
              <a:ext uri="{FF2B5EF4-FFF2-40B4-BE49-F238E27FC236}">
                <a16:creationId xmlns:a16="http://schemas.microsoft.com/office/drawing/2014/main" id="{DE7BB395-793D-1246-8E06-21F40357749E}"/>
              </a:ext>
            </a:extLst>
          </p:cNvPr>
          <p:cNvSpPr txBox="1"/>
          <p:nvPr/>
        </p:nvSpPr>
        <p:spPr>
          <a:xfrm flipH="1">
            <a:off x="454020" y="3957211"/>
            <a:ext cx="2499350"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a:t>Nemo </a:t>
            </a:r>
            <a:r>
              <a:rPr lang="en-ID" dirty="0" err="1"/>
              <a:t>quia</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endParaRPr lang="en-ID" dirty="0"/>
          </a:p>
        </p:txBody>
      </p:sp>
      <p:pic>
        <p:nvPicPr>
          <p:cNvPr id="29" name="Graphic 28">
            <a:extLst>
              <a:ext uri="{FF2B5EF4-FFF2-40B4-BE49-F238E27FC236}">
                <a16:creationId xmlns:a16="http://schemas.microsoft.com/office/drawing/2014/main" id="{B70AAA93-66A8-174B-AAB5-D6CC48E1C294}"/>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55687" y="1499616"/>
            <a:ext cx="277270" cy="277270"/>
          </a:xfrm>
          <a:prstGeom prst="rect">
            <a:avLst/>
          </a:prstGeom>
        </p:spPr>
      </p:pic>
      <p:pic>
        <p:nvPicPr>
          <p:cNvPr id="30" name="Graphic 29">
            <a:extLst>
              <a:ext uri="{FF2B5EF4-FFF2-40B4-BE49-F238E27FC236}">
                <a16:creationId xmlns:a16="http://schemas.microsoft.com/office/drawing/2014/main" id="{2A6DEEA1-D513-C04C-BEBC-E1C155DE165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8884743" y="2487168"/>
            <a:ext cx="277270" cy="277270"/>
          </a:xfrm>
          <a:prstGeom prst="rect">
            <a:avLst/>
          </a:prstGeom>
        </p:spPr>
      </p:pic>
      <p:pic>
        <p:nvPicPr>
          <p:cNvPr id="31" name="Graphic 30">
            <a:extLst>
              <a:ext uri="{FF2B5EF4-FFF2-40B4-BE49-F238E27FC236}">
                <a16:creationId xmlns:a16="http://schemas.microsoft.com/office/drawing/2014/main" id="{37F40503-59C1-4D43-9C66-84E39D05129D}"/>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275399" y="3413760"/>
            <a:ext cx="277270" cy="277270"/>
          </a:xfrm>
          <a:prstGeom prst="rect">
            <a:avLst/>
          </a:prstGeom>
        </p:spPr>
      </p:pic>
      <p:pic>
        <p:nvPicPr>
          <p:cNvPr id="32" name="Graphic 31">
            <a:extLst>
              <a:ext uri="{FF2B5EF4-FFF2-40B4-BE49-F238E27FC236}">
                <a16:creationId xmlns:a16="http://schemas.microsoft.com/office/drawing/2014/main" id="{09A9D687-8EE6-454E-BC8B-799A4D009127}"/>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592903" y="4279392"/>
            <a:ext cx="277270" cy="277270"/>
          </a:xfrm>
          <a:prstGeom prst="rect">
            <a:avLst/>
          </a:prstGeom>
        </p:spPr>
      </p:pic>
      <p:pic>
        <p:nvPicPr>
          <p:cNvPr id="33" name="Graphic 32">
            <a:extLst>
              <a:ext uri="{FF2B5EF4-FFF2-40B4-BE49-F238E27FC236}">
                <a16:creationId xmlns:a16="http://schemas.microsoft.com/office/drawing/2014/main" id="{7B4ACBBC-6883-D34C-BEEE-0C1E4B97BAA5}"/>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032327" y="5120640"/>
            <a:ext cx="277270" cy="277270"/>
          </a:xfrm>
          <a:prstGeom prst="rect">
            <a:avLst/>
          </a:prstGeom>
        </p:spPr>
      </p:pic>
      <p:pic>
        <p:nvPicPr>
          <p:cNvPr id="34" name="Graphic 33">
            <a:extLst>
              <a:ext uri="{FF2B5EF4-FFF2-40B4-BE49-F238E27FC236}">
                <a16:creationId xmlns:a16="http://schemas.microsoft.com/office/drawing/2014/main" id="{3F1302AC-FDBB-C045-ADCE-E2542D994C09}"/>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3130119" y="4181856"/>
            <a:ext cx="277270" cy="277270"/>
          </a:xfrm>
          <a:prstGeom prst="rect">
            <a:avLst/>
          </a:prstGeom>
        </p:spPr>
      </p:pic>
      <p:pic>
        <p:nvPicPr>
          <p:cNvPr id="35" name="Graphic 34">
            <a:extLst>
              <a:ext uri="{FF2B5EF4-FFF2-40B4-BE49-F238E27FC236}">
                <a16:creationId xmlns:a16="http://schemas.microsoft.com/office/drawing/2014/main" id="{BA407D95-4692-054E-AFBC-2D084DD0FCC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4800423" y="3279648"/>
            <a:ext cx="277270" cy="277270"/>
          </a:xfrm>
          <a:prstGeom prst="rect">
            <a:avLst/>
          </a:prstGeom>
        </p:spPr>
      </p:pic>
      <p:pic>
        <p:nvPicPr>
          <p:cNvPr id="36" name="Graphic 35">
            <a:extLst>
              <a:ext uri="{FF2B5EF4-FFF2-40B4-BE49-F238E27FC236}">
                <a16:creationId xmlns:a16="http://schemas.microsoft.com/office/drawing/2014/main" id="{4874D8B6-D0AD-1F48-ADF0-8934BDFEDE32}"/>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421959" y="2389632"/>
            <a:ext cx="277270" cy="277270"/>
          </a:xfrm>
          <a:prstGeom prst="rect">
            <a:avLst/>
          </a:prstGeom>
        </p:spPr>
      </p:pic>
    </p:spTree>
    <p:extLst>
      <p:ext uri="{BB962C8B-B14F-4D97-AF65-F5344CB8AC3E}">
        <p14:creationId xmlns:p14="http://schemas.microsoft.com/office/powerpoint/2010/main" val="1238306677"/>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4">
            <a:extLst>
              <a:ext uri="{FF2B5EF4-FFF2-40B4-BE49-F238E27FC236}">
                <a16:creationId xmlns:a16="http://schemas.microsoft.com/office/drawing/2014/main" id="{E4AA8AB6-8576-324D-8C03-AFB2CD955E86}"/>
              </a:ext>
            </a:extLst>
          </p:cNvPr>
          <p:cNvSpPr/>
          <p:nvPr/>
        </p:nvSpPr>
        <p:spPr>
          <a:xfrm>
            <a:off x="1419256" y="3309431"/>
            <a:ext cx="2032319" cy="1318517"/>
          </a:xfrm>
          <a:custGeom>
            <a:avLst/>
            <a:gdLst>
              <a:gd name="connsiteX0" fmla="*/ 638461 w 917447"/>
              <a:gd name="connsiteY0" fmla="*/ 595217 h 595217"/>
              <a:gd name="connsiteX1" fmla="*/ 540449 w 917447"/>
              <a:gd name="connsiteY1" fmla="*/ 554736 h 595217"/>
              <a:gd name="connsiteX2" fmla="*/ 400050 w 917447"/>
              <a:gd name="connsiteY2" fmla="*/ 414338 h 595217"/>
              <a:gd name="connsiteX3" fmla="*/ 359473 w 917447"/>
              <a:gd name="connsiteY3" fmla="*/ 316325 h 595217"/>
              <a:gd name="connsiteX4" fmla="*/ 400050 w 917447"/>
              <a:gd name="connsiteY4" fmla="*/ 218313 h 595217"/>
              <a:gd name="connsiteX5" fmla="*/ 521589 w 917447"/>
              <a:gd name="connsiteY5" fmla="*/ 96774 h 595217"/>
              <a:gd name="connsiteX6" fmla="*/ 48387 w 917447"/>
              <a:gd name="connsiteY6" fmla="*/ 96774 h 595217"/>
              <a:gd name="connsiteX7" fmla="*/ 0 w 917447"/>
              <a:gd name="connsiteY7" fmla="*/ 48387 h 595217"/>
              <a:gd name="connsiteX8" fmla="*/ 48387 w 917447"/>
              <a:gd name="connsiteY8" fmla="*/ 0 h 595217"/>
              <a:gd name="connsiteX9" fmla="*/ 638366 w 917447"/>
              <a:gd name="connsiteY9" fmla="*/ 0 h 595217"/>
              <a:gd name="connsiteX10" fmla="*/ 638366 w 917447"/>
              <a:gd name="connsiteY10" fmla="*/ 0 h 595217"/>
              <a:gd name="connsiteX11" fmla="*/ 672560 w 917447"/>
              <a:gd name="connsiteY11" fmla="*/ 14097 h 595217"/>
              <a:gd name="connsiteX12" fmla="*/ 672656 w 917447"/>
              <a:gd name="connsiteY12" fmla="*/ 14192 h 595217"/>
              <a:gd name="connsiteX13" fmla="*/ 672656 w 917447"/>
              <a:gd name="connsiteY13" fmla="*/ 14192 h 595217"/>
              <a:gd name="connsiteX14" fmla="*/ 876872 w 917447"/>
              <a:gd name="connsiteY14" fmla="*/ 218408 h 595217"/>
              <a:gd name="connsiteX15" fmla="*/ 917448 w 917447"/>
              <a:gd name="connsiteY15" fmla="*/ 316421 h 595217"/>
              <a:gd name="connsiteX16" fmla="*/ 876872 w 917447"/>
              <a:gd name="connsiteY16" fmla="*/ 414433 h 595217"/>
              <a:gd name="connsiteX17" fmla="*/ 736473 w 917447"/>
              <a:gd name="connsiteY17" fmla="*/ 554831 h 595217"/>
              <a:gd name="connsiteX18" fmla="*/ 638461 w 917447"/>
              <a:gd name="connsiteY18" fmla="*/ 595217 h 595217"/>
              <a:gd name="connsiteX19" fmla="*/ 638461 w 917447"/>
              <a:gd name="connsiteY19" fmla="*/ 116777 h 595217"/>
              <a:gd name="connsiteX20" fmla="*/ 468535 w 917447"/>
              <a:gd name="connsiteY20" fmla="*/ 286703 h 595217"/>
              <a:gd name="connsiteX21" fmla="*/ 456248 w 917447"/>
              <a:gd name="connsiteY21" fmla="*/ 316230 h 595217"/>
              <a:gd name="connsiteX22" fmla="*/ 468535 w 917447"/>
              <a:gd name="connsiteY22" fmla="*/ 345758 h 595217"/>
              <a:gd name="connsiteX23" fmla="*/ 608933 w 917447"/>
              <a:gd name="connsiteY23" fmla="*/ 486156 h 595217"/>
              <a:gd name="connsiteX24" fmla="*/ 668084 w 917447"/>
              <a:gd name="connsiteY24" fmla="*/ 486156 h 595217"/>
              <a:gd name="connsiteX25" fmla="*/ 808482 w 917447"/>
              <a:gd name="connsiteY25" fmla="*/ 345758 h 595217"/>
              <a:gd name="connsiteX26" fmla="*/ 820769 w 917447"/>
              <a:gd name="connsiteY26" fmla="*/ 316230 h 595217"/>
              <a:gd name="connsiteX27" fmla="*/ 808482 w 917447"/>
              <a:gd name="connsiteY27" fmla="*/ 286703 h 595217"/>
              <a:gd name="connsiteX28" fmla="*/ 638461 w 917447"/>
              <a:gd name="connsiteY28" fmla="*/ 116777 h 5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17447" h="595217">
                <a:moveTo>
                  <a:pt x="638461" y="595217"/>
                </a:moveTo>
                <a:cubicBezTo>
                  <a:pt x="602933" y="595217"/>
                  <a:pt x="567500" y="581692"/>
                  <a:pt x="540449" y="554736"/>
                </a:cubicBezTo>
                <a:lnTo>
                  <a:pt x="400050" y="414338"/>
                </a:lnTo>
                <a:cubicBezTo>
                  <a:pt x="373856" y="388144"/>
                  <a:pt x="359473" y="353378"/>
                  <a:pt x="359473" y="316325"/>
                </a:cubicBezTo>
                <a:cubicBezTo>
                  <a:pt x="359473" y="279273"/>
                  <a:pt x="373856" y="244507"/>
                  <a:pt x="400050" y="218313"/>
                </a:cubicBezTo>
                <a:lnTo>
                  <a:pt x="521589" y="96774"/>
                </a:lnTo>
                <a:lnTo>
                  <a:pt x="48387" y="96774"/>
                </a:lnTo>
                <a:cubicBezTo>
                  <a:pt x="21622" y="96774"/>
                  <a:pt x="0" y="75152"/>
                  <a:pt x="0" y="48387"/>
                </a:cubicBezTo>
                <a:cubicBezTo>
                  <a:pt x="0" y="21622"/>
                  <a:pt x="21622" y="0"/>
                  <a:pt x="48387" y="0"/>
                </a:cubicBezTo>
                <a:lnTo>
                  <a:pt x="638366" y="0"/>
                </a:lnTo>
                <a:cubicBezTo>
                  <a:pt x="638366" y="0"/>
                  <a:pt x="638366" y="0"/>
                  <a:pt x="638366" y="0"/>
                </a:cubicBezTo>
                <a:cubicBezTo>
                  <a:pt x="650748" y="0"/>
                  <a:pt x="663131" y="4667"/>
                  <a:pt x="672560" y="14097"/>
                </a:cubicBezTo>
                <a:cubicBezTo>
                  <a:pt x="672560" y="14097"/>
                  <a:pt x="672560" y="14097"/>
                  <a:pt x="672656" y="14192"/>
                </a:cubicBezTo>
                <a:lnTo>
                  <a:pt x="672656" y="14192"/>
                </a:lnTo>
                <a:lnTo>
                  <a:pt x="876872" y="218408"/>
                </a:lnTo>
                <a:cubicBezTo>
                  <a:pt x="903065" y="244602"/>
                  <a:pt x="917448" y="279368"/>
                  <a:pt x="917448" y="316421"/>
                </a:cubicBezTo>
                <a:cubicBezTo>
                  <a:pt x="917448" y="353473"/>
                  <a:pt x="903065" y="388239"/>
                  <a:pt x="876872" y="414433"/>
                </a:cubicBezTo>
                <a:lnTo>
                  <a:pt x="736473" y="554831"/>
                </a:lnTo>
                <a:cubicBezTo>
                  <a:pt x="709422" y="581787"/>
                  <a:pt x="673894" y="595217"/>
                  <a:pt x="638461" y="595217"/>
                </a:cubicBezTo>
                <a:close/>
                <a:moveTo>
                  <a:pt x="638461" y="116777"/>
                </a:moveTo>
                <a:lnTo>
                  <a:pt x="468535" y="286703"/>
                </a:lnTo>
                <a:cubicBezTo>
                  <a:pt x="460629" y="294608"/>
                  <a:pt x="456248" y="305086"/>
                  <a:pt x="456248" y="316230"/>
                </a:cubicBezTo>
                <a:cubicBezTo>
                  <a:pt x="456248" y="327375"/>
                  <a:pt x="460629" y="337852"/>
                  <a:pt x="468535" y="345758"/>
                </a:cubicBezTo>
                <a:lnTo>
                  <a:pt x="608933" y="486156"/>
                </a:lnTo>
                <a:cubicBezTo>
                  <a:pt x="625221" y="502444"/>
                  <a:pt x="651701" y="502444"/>
                  <a:pt x="668084" y="486156"/>
                </a:cubicBezTo>
                <a:lnTo>
                  <a:pt x="808482" y="345758"/>
                </a:lnTo>
                <a:cubicBezTo>
                  <a:pt x="816388" y="337852"/>
                  <a:pt x="820769" y="327375"/>
                  <a:pt x="820769" y="316230"/>
                </a:cubicBezTo>
                <a:cubicBezTo>
                  <a:pt x="820769" y="305086"/>
                  <a:pt x="816388" y="294608"/>
                  <a:pt x="808482" y="286703"/>
                </a:cubicBezTo>
                <a:lnTo>
                  <a:pt x="638461" y="116777"/>
                </a:lnTo>
                <a:close/>
              </a:path>
            </a:pathLst>
          </a:custGeom>
          <a:solidFill>
            <a:schemeClr val="accent1"/>
          </a:solidFill>
          <a:ln w="9525" cap="flat">
            <a:noFill/>
            <a:prstDash val="solid"/>
            <a:miter/>
          </a:ln>
        </p:spPr>
        <p:txBody>
          <a:bodyPr rtlCol="0" anchor="ctr"/>
          <a:lstStyle/>
          <a:p>
            <a:endParaRPr lang="en-US"/>
          </a:p>
        </p:txBody>
      </p:sp>
      <p:sp>
        <p:nvSpPr>
          <p:cNvPr id="6" name="Freeform 5">
            <a:extLst>
              <a:ext uri="{FF2B5EF4-FFF2-40B4-BE49-F238E27FC236}">
                <a16:creationId xmlns:a16="http://schemas.microsoft.com/office/drawing/2014/main" id="{38C0B1C4-CF76-8C46-B239-F5DCCB7729AC}"/>
              </a:ext>
            </a:extLst>
          </p:cNvPr>
          <p:cNvSpPr/>
          <p:nvPr/>
        </p:nvSpPr>
        <p:spPr>
          <a:xfrm>
            <a:off x="9477224" y="3305634"/>
            <a:ext cx="1295518" cy="214373"/>
          </a:xfrm>
          <a:custGeom>
            <a:avLst/>
            <a:gdLst>
              <a:gd name="connsiteX0" fmla="*/ 536448 w 584834"/>
              <a:gd name="connsiteY0" fmla="*/ 96774 h 96774"/>
              <a:gd name="connsiteX1" fmla="*/ 48387 w 584834"/>
              <a:gd name="connsiteY1" fmla="*/ 96774 h 96774"/>
              <a:gd name="connsiteX2" fmla="*/ 0 w 584834"/>
              <a:gd name="connsiteY2" fmla="*/ 48387 h 96774"/>
              <a:gd name="connsiteX3" fmla="*/ 48387 w 584834"/>
              <a:gd name="connsiteY3" fmla="*/ 0 h 96774"/>
              <a:gd name="connsiteX4" fmla="*/ 536448 w 584834"/>
              <a:gd name="connsiteY4" fmla="*/ 0 h 96774"/>
              <a:gd name="connsiteX5" fmla="*/ 584835 w 584834"/>
              <a:gd name="connsiteY5" fmla="*/ 48387 h 96774"/>
              <a:gd name="connsiteX6" fmla="*/ 536448 w 584834"/>
              <a:gd name="connsiteY6" fmla="*/ 96774 h 96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4834" h="96774">
                <a:moveTo>
                  <a:pt x="536448" y="96774"/>
                </a:moveTo>
                <a:lnTo>
                  <a:pt x="48387" y="96774"/>
                </a:lnTo>
                <a:cubicBezTo>
                  <a:pt x="21622" y="96774"/>
                  <a:pt x="0" y="75152"/>
                  <a:pt x="0" y="48387"/>
                </a:cubicBezTo>
                <a:cubicBezTo>
                  <a:pt x="0" y="21622"/>
                  <a:pt x="21622" y="0"/>
                  <a:pt x="48387" y="0"/>
                </a:cubicBezTo>
                <a:lnTo>
                  <a:pt x="536448" y="0"/>
                </a:lnTo>
                <a:cubicBezTo>
                  <a:pt x="563213" y="0"/>
                  <a:pt x="584835" y="21622"/>
                  <a:pt x="584835" y="48387"/>
                </a:cubicBezTo>
                <a:cubicBezTo>
                  <a:pt x="584835" y="75152"/>
                  <a:pt x="563118" y="96774"/>
                  <a:pt x="536448" y="96774"/>
                </a:cubicBezTo>
                <a:close/>
              </a:path>
            </a:pathLst>
          </a:custGeom>
          <a:solidFill>
            <a:schemeClr val="accent4"/>
          </a:solidFill>
          <a:ln w="9525" cap="flat">
            <a:noFill/>
            <a:prstDash val="solid"/>
            <a:miter/>
          </a:ln>
        </p:spPr>
        <p:txBody>
          <a:bodyPr rtlCol="0" anchor="ctr"/>
          <a:lstStyle/>
          <a:p>
            <a:endParaRPr lang="en-US"/>
          </a:p>
        </p:txBody>
      </p:sp>
      <p:sp>
        <p:nvSpPr>
          <p:cNvPr id="7" name="Freeform 6">
            <a:extLst>
              <a:ext uri="{FF2B5EF4-FFF2-40B4-BE49-F238E27FC236}">
                <a16:creationId xmlns:a16="http://schemas.microsoft.com/office/drawing/2014/main" id="{2304DC62-29C9-3A41-9468-B98EA5FA571A}"/>
              </a:ext>
            </a:extLst>
          </p:cNvPr>
          <p:cNvSpPr/>
          <p:nvPr/>
        </p:nvSpPr>
        <p:spPr>
          <a:xfrm>
            <a:off x="7242557" y="2205076"/>
            <a:ext cx="2979959" cy="1318938"/>
          </a:xfrm>
          <a:custGeom>
            <a:avLst/>
            <a:gdLst>
              <a:gd name="connsiteX0" fmla="*/ 1066324 w 1345239"/>
              <a:gd name="connsiteY0" fmla="*/ 595312 h 595407"/>
              <a:gd name="connsiteX1" fmla="*/ 48387 w 1345239"/>
              <a:gd name="connsiteY1" fmla="*/ 595312 h 595407"/>
              <a:gd name="connsiteX2" fmla="*/ 0 w 1345239"/>
              <a:gd name="connsiteY2" fmla="*/ 546926 h 595407"/>
              <a:gd name="connsiteX3" fmla="*/ 48387 w 1345239"/>
              <a:gd name="connsiteY3" fmla="*/ 498538 h 595407"/>
              <a:gd name="connsiteX4" fmla="*/ 949452 w 1345239"/>
              <a:gd name="connsiteY4" fmla="*/ 498538 h 595407"/>
              <a:gd name="connsiteX5" fmla="*/ 827913 w 1345239"/>
              <a:gd name="connsiteY5" fmla="*/ 377000 h 595407"/>
              <a:gd name="connsiteX6" fmla="*/ 827913 w 1345239"/>
              <a:gd name="connsiteY6" fmla="*/ 180975 h 595407"/>
              <a:gd name="connsiteX7" fmla="*/ 968312 w 1345239"/>
              <a:gd name="connsiteY7" fmla="*/ 40576 h 595407"/>
              <a:gd name="connsiteX8" fmla="*/ 1066324 w 1345239"/>
              <a:gd name="connsiteY8" fmla="*/ 0 h 595407"/>
              <a:gd name="connsiteX9" fmla="*/ 1164336 w 1345239"/>
              <a:gd name="connsiteY9" fmla="*/ 40576 h 595407"/>
              <a:gd name="connsiteX10" fmla="*/ 1304735 w 1345239"/>
              <a:gd name="connsiteY10" fmla="*/ 180975 h 595407"/>
              <a:gd name="connsiteX11" fmla="*/ 1304735 w 1345239"/>
              <a:gd name="connsiteY11" fmla="*/ 377000 h 595407"/>
              <a:gd name="connsiteX12" fmla="*/ 1100519 w 1345239"/>
              <a:gd name="connsiteY12" fmla="*/ 581216 h 595407"/>
              <a:gd name="connsiteX13" fmla="*/ 1100423 w 1345239"/>
              <a:gd name="connsiteY13" fmla="*/ 581311 h 595407"/>
              <a:gd name="connsiteX14" fmla="*/ 1100423 w 1345239"/>
              <a:gd name="connsiteY14" fmla="*/ 581311 h 595407"/>
              <a:gd name="connsiteX15" fmla="*/ 1100423 w 1345239"/>
              <a:gd name="connsiteY15" fmla="*/ 581311 h 595407"/>
              <a:gd name="connsiteX16" fmla="*/ 1067181 w 1345239"/>
              <a:gd name="connsiteY16" fmla="*/ 595408 h 595407"/>
              <a:gd name="connsiteX17" fmla="*/ 1067086 w 1345239"/>
              <a:gd name="connsiteY17" fmla="*/ 595408 h 595407"/>
              <a:gd name="connsiteX18" fmla="*/ 1066990 w 1345239"/>
              <a:gd name="connsiteY18" fmla="*/ 595408 h 595407"/>
              <a:gd name="connsiteX19" fmla="*/ 1066895 w 1345239"/>
              <a:gd name="connsiteY19" fmla="*/ 595408 h 595407"/>
              <a:gd name="connsiteX20" fmla="*/ 1066324 w 1345239"/>
              <a:gd name="connsiteY20" fmla="*/ 595312 h 595407"/>
              <a:gd name="connsiteX21" fmla="*/ 1066324 w 1345239"/>
              <a:gd name="connsiteY21" fmla="*/ 96774 h 595407"/>
              <a:gd name="connsiteX22" fmla="*/ 1036796 w 1345239"/>
              <a:gd name="connsiteY22" fmla="*/ 109061 h 595407"/>
              <a:gd name="connsiteX23" fmla="*/ 896398 w 1345239"/>
              <a:gd name="connsiteY23" fmla="*/ 249460 h 595407"/>
              <a:gd name="connsiteX24" fmla="*/ 896398 w 1345239"/>
              <a:gd name="connsiteY24" fmla="*/ 308610 h 595407"/>
              <a:gd name="connsiteX25" fmla="*/ 1066324 w 1345239"/>
              <a:gd name="connsiteY25" fmla="*/ 478441 h 595407"/>
              <a:gd name="connsiteX26" fmla="*/ 1236250 w 1345239"/>
              <a:gd name="connsiteY26" fmla="*/ 308515 h 595407"/>
              <a:gd name="connsiteX27" fmla="*/ 1236250 w 1345239"/>
              <a:gd name="connsiteY27" fmla="*/ 249364 h 595407"/>
              <a:gd name="connsiteX28" fmla="*/ 1095851 w 1345239"/>
              <a:gd name="connsiteY28" fmla="*/ 108966 h 595407"/>
              <a:gd name="connsiteX29" fmla="*/ 1066324 w 1345239"/>
              <a:gd name="connsiteY29" fmla="*/ 96774 h 595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45239" h="595407">
                <a:moveTo>
                  <a:pt x="1066324" y="595312"/>
                </a:moveTo>
                <a:lnTo>
                  <a:pt x="48387" y="595312"/>
                </a:lnTo>
                <a:cubicBezTo>
                  <a:pt x="21622" y="595312"/>
                  <a:pt x="0" y="573691"/>
                  <a:pt x="0" y="546926"/>
                </a:cubicBezTo>
                <a:cubicBezTo>
                  <a:pt x="0" y="520160"/>
                  <a:pt x="21622" y="498538"/>
                  <a:pt x="48387" y="498538"/>
                </a:cubicBezTo>
                <a:lnTo>
                  <a:pt x="949452" y="498538"/>
                </a:lnTo>
                <a:lnTo>
                  <a:pt x="827913" y="377000"/>
                </a:lnTo>
                <a:cubicBezTo>
                  <a:pt x="773906" y="322993"/>
                  <a:pt x="773906" y="235077"/>
                  <a:pt x="827913" y="180975"/>
                </a:cubicBezTo>
                <a:lnTo>
                  <a:pt x="968312" y="40576"/>
                </a:lnTo>
                <a:cubicBezTo>
                  <a:pt x="994505" y="14383"/>
                  <a:pt x="1029272" y="0"/>
                  <a:pt x="1066324" y="0"/>
                </a:cubicBezTo>
                <a:cubicBezTo>
                  <a:pt x="1103376" y="0"/>
                  <a:pt x="1138142" y="14383"/>
                  <a:pt x="1164336" y="40576"/>
                </a:cubicBezTo>
                <a:lnTo>
                  <a:pt x="1304735" y="180975"/>
                </a:lnTo>
                <a:cubicBezTo>
                  <a:pt x="1358741" y="234982"/>
                  <a:pt x="1358741" y="322897"/>
                  <a:pt x="1304735" y="377000"/>
                </a:cubicBezTo>
                <a:lnTo>
                  <a:pt x="1100519" y="581216"/>
                </a:lnTo>
                <a:cubicBezTo>
                  <a:pt x="1100519" y="581216"/>
                  <a:pt x="1100519" y="581216"/>
                  <a:pt x="1100423" y="581311"/>
                </a:cubicBezTo>
                <a:cubicBezTo>
                  <a:pt x="1100423" y="581311"/>
                  <a:pt x="1100423" y="581311"/>
                  <a:pt x="1100423" y="581311"/>
                </a:cubicBezTo>
                <a:cubicBezTo>
                  <a:pt x="1100423" y="581311"/>
                  <a:pt x="1100423" y="581311"/>
                  <a:pt x="1100423" y="581311"/>
                </a:cubicBezTo>
                <a:cubicBezTo>
                  <a:pt x="1091184" y="590455"/>
                  <a:pt x="1079278" y="595122"/>
                  <a:pt x="1067181" y="595408"/>
                </a:cubicBezTo>
                <a:cubicBezTo>
                  <a:pt x="1067181" y="595408"/>
                  <a:pt x="1067181" y="595408"/>
                  <a:pt x="1067086" y="595408"/>
                </a:cubicBezTo>
                <a:cubicBezTo>
                  <a:pt x="1067086" y="595408"/>
                  <a:pt x="1067086" y="595408"/>
                  <a:pt x="1066990" y="595408"/>
                </a:cubicBezTo>
                <a:cubicBezTo>
                  <a:pt x="1066990" y="595408"/>
                  <a:pt x="1066990" y="595408"/>
                  <a:pt x="1066895" y="595408"/>
                </a:cubicBezTo>
                <a:cubicBezTo>
                  <a:pt x="1066800" y="595312"/>
                  <a:pt x="1066610" y="595312"/>
                  <a:pt x="1066324" y="595312"/>
                </a:cubicBezTo>
                <a:close/>
                <a:moveTo>
                  <a:pt x="1066324" y="96774"/>
                </a:moveTo>
                <a:cubicBezTo>
                  <a:pt x="1055180" y="96774"/>
                  <a:pt x="1044702" y="101155"/>
                  <a:pt x="1036796" y="109061"/>
                </a:cubicBezTo>
                <a:lnTo>
                  <a:pt x="896398" y="249460"/>
                </a:lnTo>
                <a:cubicBezTo>
                  <a:pt x="880110" y="265747"/>
                  <a:pt x="880110" y="292322"/>
                  <a:pt x="896398" y="308610"/>
                </a:cubicBezTo>
                <a:lnTo>
                  <a:pt x="1066324" y="478441"/>
                </a:lnTo>
                <a:lnTo>
                  <a:pt x="1236250" y="308515"/>
                </a:lnTo>
                <a:cubicBezTo>
                  <a:pt x="1252538" y="292227"/>
                  <a:pt x="1252538" y="265652"/>
                  <a:pt x="1236250" y="249364"/>
                </a:cubicBezTo>
                <a:lnTo>
                  <a:pt x="1095851" y="108966"/>
                </a:lnTo>
                <a:cubicBezTo>
                  <a:pt x="1087946" y="101155"/>
                  <a:pt x="1077468" y="96774"/>
                  <a:pt x="1066324" y="96774"/>
                </a:cubicBezTo>
                <a:close/>
              </a:path>
            </a:pathLst>
          </a:custGeom>
          <a:solidFill>
            <a:schemeClr val="accent4"/>
          </a:solidFill>
          <a:ln w="9525" cap="flat">
            <a:noFill/>
            <a:prstDash val="solid"/>
            <a:miter/>
          </a:ln>
        </p:spPr>
        <p:txBody>
          <a:bodyPr rtlCol="0" anchor="ctr"/>
          <a:lstStyle/>
          <a:p>
            <a:endParaRPr lang="en-US"/>
          </a:p>
        </p:txBody>
      </p:sp>
      <p:sp>
        <p:nvSpPr>
          <p:cNvPr id="8" name="Freeform 7">
            <a:extLst>
              <a:ext uri="{FF2B5EF4-FFF2-40B4-BE49-F238E27FC236}">
                <a16:creationId xmlns:a16="http://schemas.microsoft.com/office/drawing/2014/main" id="{D7F33F3A-B375-B348-B09C-C1A5C3721B0F}"/>
              </a:ext>
            </a:extLst>
          </p:cNvPr>
          <p:cNvSpPr/>
          <p:nvPr/>
        </p:nvSpPr>
        <p:spPr>
          <a:xfrm>
            <a:off x="4997974" y="3309431"/>
            <a:ext cx="2980329" cy="1318517"/>
          </a:xfrm>
          <a:custGeom>
            <a:avLst/>
            <a:gdLst>
              <a:gd name="connsiteX0" fmla="*/ 1066324 w 1345406"/>
              <a:gd name="connsiteY0" fmla="*/ 595217 h 595217"/>
              <a:gd name="connsiteX1" fmla="*/ 968311 w 1345406"/>
              <a:gd name="connsiteY1" fmla="*/ 554736 h 595217"/>
              <a:gd name="connsiteX2" fmla="*/ 827913 w 1345406"/>
              <a:gd name="connsiteY2" fmla="*/ 414338 h 595217"/>
              <a:gd name="connsiteX3" fmla="*/ 787336 w 1345406"/>
              <a:gd name="connsiteY3" fmla="*/ 316325 h 595217"/>
              <a:gd name="connsiteX4" fmla="*/ 827913 w 1345406"/>
              <a:gd name="connsiteY4" fmla="*/ 218313 h 595217"/>
              <a:gd name="connsiteX5" fmla="*/ 949452 w 1345406"/>
              <a:gd name="connsiteY5" fmla="*/ 96774 h 595217"/>
              <a:gd name="connsiteX6" fmla="*/ 48387 w 1345406"/>
              <a:gd name="connsiteY6" fmla="*/ 96774 h 595217"/>
              <a:gd name="connsiteX7" fmla="*/ 0 w 1345406"/>
              <a:gd name="connsiteY7" fmla="*/ 48387 h 595217"/>
              <a:gd name="connsiteX8" fmla="*/ 48387 w 1345406"/>
              <a:gd name="connsiteY8" fmla="*/ 0 h 595217"/>
              <a:gd name="connsiteX9" fmla="*/ 1066324 w 1345406"/>
              <a:gd name="connsiteY9" fmla="*/ 0 h 595217"/>
              <a:gd name="connsiteX10" fmla="*/ 1067943 w 1345406"/>
              <a:gd name="connsiteY10" fmla="*/ 0 h 595217"/>
              <a:gd name="connsiteX11" fmla="*/ 1068038 w 1345406"/>
              <a:gd name="connsiteY11" fmla="*/ 0 h 595217"/>
              <a:gd name="connsiteX12" fmla="*/ 1068038 w 1345406"/>
              <a:gd name="connsiteY12" fmla="*/ 0 h 595217"/>
              <a:gd name="connsiteX13" fmla="*/ 1100518 w 1345406"/>
              <a:gd name="connsiteY13" fmla="*/ 14097 h 595217"/>
              <a:gd name="connsiteX14" fmla="*/ 1100614 w 1345406"/>
              <a:gd name="connsiteY14" fmla="*/ 14192 h 595217"/>
              <a:gd name="connsiteX15" fmla="*/ 1304830 w 1345406"/>
              <a:gd name="connsiteY15" fmla="*/ 218408 h 595217"/>
              <a:gd name="connsiteX16" fmla="*/ 1345406 w 1345406"/>
              <a:gd name="connsiteY16" fmla="*/ 316421 h 595217"/>
              <a:gd name="connsiteX17" fmla="*/ 1304830 w 1345406"/>
              <a:gd name="connsiteY17" fmla="*/ 414433 h 595217"/>
              <a:gd name="connsiteX18" fmla="*/ 1164431 w 1345406"/>
              <a:gd name="connsiteY18" fmla="*/ 554831 h 595217"/>
              <a:gd name="connsiteX19" fmla="*/ 1066324 w 1345406"/>
              <a:gd name="connsiteY19" fmla="*/ 595217 h 595217"/>
              <a:gd name="connsiteX20" fmla="*/ 1066324 w 1345406"/>
              <a:gd name="connsiteY20" fmla="*/ 116777 h 595217"/>
              <a:gd name="connsiteX21" fmla="*/ 896398 w 1345406"/>
              <a:gd name="connsiteY21" fmla="*/ 286703 h 595217"/>
              <a:gd name="connsiteX22" fmla="*/ 884110 w 1345406"/>
              <a:gd name="connsiteY22" fmla="*/ 316230 h 595217"/>
              <a:gd name="connsiteX23" fmla="*/ 896398 w 1345406"/>
              <a:gd name="connsiteY23" fmla="*/ 345758 h 595217"/>
              <a:gd name="connsiteX24" fmla="*/ 1036796 w 1345406"/>
              <a:gd name="connsiteY24" fmla="*/ 486156 h 595217"/>
              <a:gd name="connsiteX25" fmla="*/ 1095946 w 1345406"/>
              <a:gd name="connsiteY25" fmla="*/ 486156 h 595217"/>
              <a:gd name="connsiteX26" fmla="*/ 1236345 w 1345406"/>
              <a:gd name="connsiteY26" fmla="*/ 345758 h 595217"/>
              <a:gd name="connsiteX27" fmla="*/ 1248632 w 1345406"/>
              <a:gd name="connsiteY27" fmla="*/ 316230 h 595217"/>
              <a:gd name="connsiteX28" fmla="*/ 1236345 w 1345406"/>
              <a:gd name="connsiteY28" fmla="*/ 286703 h 595217"/>
              <a:gd name="connsiteX29" fmla="*/ 1066324 w 1345406"/>
              <a:gd name="connsiteY29" fmla="*/ 116777 h 59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345406" h="595217">
                <a:moveTo>
                  <a:pt x="1066324" y="595217"/>
                </a:moveTo>
                <a:cubicBezTo>
                  <a:pt x="1030795" y="595217"/>
                  <a:pt x="995362" y="581692"/>
                  <a:pt x="968311" y="554736"/>
                </a:cubicBezTo>
                <a:lnTo>
                  <a:pt x="827913" y="414338"/>
                </a:lnTo>
                <a:cubicBezTo>
                  <a:pt x="801719" y="388144"/>
                  <a:pt x="787336" y="353378"/>
                  <a:pt x="787336" y="316325"/>
                </a:cubicBezTo>
                <a:cubicBezTo>
                  <a:pt x="787336" y="279273"/>
                  <a:pt x="801719" y="244507"/>
                  <a:pt x="827913" y="218313"/>
                </a:cubicBezTo>
                <a:lnTo>
                  <a:pt x="949452" y="96774"/>
                </a:lnTo>
                <a:lnTo>
                  <a:pt x="48387" y="96774"/>
                </a:lnTo>
                <a:cubicBezTo>
                  <a:pt x="21622" y="96774"/>
                  <a:pt x="0" y="75152"/>
                  <a:pt x="0" y="48387"/>
                </a:cubicBezTo>
                <a:cubicBezTo>
                  <a:pt x="0" y="21622"/>
                  <a:pt x="21622" y="0"/>
                  <a:pt x="48387" y="0"/>
                </a:cubicBezTo>
                <a:lnTo>
                  <a:pt x="1066324" y="0"/>
                </a:lnTo>
                <a:cubicBezTo>
                  <a:pt x="1066895" y="0"/>
                  <a:pt x="1067371" y="0"/>
                  <a:pt x="1067943" y="0"/>
                </a:cubicBezTo>
                <a:cubicBezTo>
                  <a:pt x="1067943" y="0"/>
                  <a:pt x="1067943" y="0"/>
                  <a:pt x="1068038" y="0"/>
                </a:cubicBezTo>
                <a:cubicBezTo>
                  <a:pt x="1068038" y="0"/>
                  <a:pt x="1068038" y="0"/>
                  <a:pt x="1068038" y="0"/>
                </a:cubicBezTo>
                <a:cubicBezTo>
                  <a:pt x="1079849" y="381"/>
                  <a:pt x="1091565" y="5144"/>
                  <a:pt x="1100518" y="14097"/>
                </a:cubicBezTo>
                <a:cubicBezTo>
                  <a:pt x="1100518" y="14097"/>
                  <a:pt x="1100518" y="14097"/>
                  <a:pt x="1100614" y="14192"/>
                </a:cubicBezTo>
                <a:lnTo>
                  <a:pt x="1304830" y="218408"/>
                </a:lnTo>
                <a:cubicBezTo>
                  <a:pt x="1331024" y="244602"/>
                  <a:pt x="1345406" y="279368"/>
                  <a:pt x="1345406" y="316421"/>
                </a:cubicBezTo>
                <a:cubicBezTo>
                  <a:pt x="1345406" y="353473"/>
                  <a:pt x="1331024" y="388239"/>
                  <a:pt x="1304830" y="414433"/>
                </a:cubicBezTo>
                <a:lnTo>
                  <a:pt x="1164431" y="554831"/>
                </a:lnTo>
                <a:cubicBezTo>
                  <a:pt x="1137285" y="581787"/>
                  <a:pt x="1101852" y="595217"/>
                  <a:pt x="1066324" y="595217"/>
                </a:cubicBezTo>
                <a:close/>
                <a:moveTo>
                  <a:pt x="1066324" y="116777"/>
                </a:moveTo>
                <a:lnTo>
                  <a:pt x="896398" y="286703"/>
                </a:lnTo>
                <a:cubicBezTo>
                  <a:pt x="888492" y="294608"/>
                  <a:pt x="884110" y="305086"/>
                  <a:pt x="884110" y="316230"/>
                </a:cubicBezTo>
                <a:cubicBezTo>
                  <a:pt x="884110" y="327375"/>
                  <a:pt x="888492" y="337852"/>
                  <a:pt x="896398" y="345758"/>
                </a:cubicBezTo>
                <a:lnTo>
                  <a:pt x="1036796" y="486156"/>
                </a:lnTo>
                <a:cubicBezTo>
                  <a:pt x="1053084" y="502444"/>
                  <a:pt x="1079563" y="502444"/>
                  <a:pt x="1095946" y="486156"/>
                </a:cubicBezTo>
                <a:lnTo>
                  <a:pt x="1236345" y="345758"/>
                </a:lnTo>
                <a:cubicBezTo>
                  <a:pt x="1244251" y="337852"/>
                  <a:pt x="1248632" y="327375"/>
                  <a:pt x="1248632" y="316230"/>
                </a:cubicBezTo>
                <a:cubicBezTo>
                  <a:pt x="1248632" y="305086"/>
                  <a:pt x="1244251" y="294608"/>
                  <a:pt x="1236345" y="286703"/>
                </a:cubicBezTo>
                <a:lnTo>
                  <a:pt x="1066324" y="116777"/>
                </a:lnTo>
                <a:close/>
              </a:path>
            </a:pathLst>
          </a:custGeom>
          <a:solidFill>
            <a:schemeClr val="accent3"/>
          </a:solidFill>
          <a:ln w="9525" cap="flat">
            <a:noFill/>
            <a:prstDash val="solid"/>
            <a:miter/>
          </a:ln>
        </p:spPr>
        <p:txBody>
          <a:bodyPr rtlCol="0" anchor="ctr"/>
          <a:lstStyle/>
          <a:p>
            <a:endParaRPr lang="en-US"/>
          </a:p>
        </p:txBody>
      </p:sp>
      <p:sp>
        <p:nvSpPr>
          <p:cNvPr id="9" name="Freeform 8">
            <a:extLst>
              <a:ext uri="{FF2B5EF4-FFF2-40B4-BE49-F238E27FC236}">
                <a16:creationId xmlns:a16="http://schemas.microsoft.com/office/drawing/2014/main" id="{C0169663-14F2-3944-9491-D34A58D3864A}"/>
              </a:ext>
            </a:extLst>
          </p:cNvPr>
          <p:cNvSpPr/>
          <p:nvPr/>
        </p:nvSpPr>
        <p:spPr>
          <a:xfrm>
            <a:off x="2739675" y="2205233"/>
            <a:ext cx="2980116" cy="1318568"/>
          </a:xfrm>
          <a:custGeom>
            <a:avLst/>
            <a:gdLst>
              <a:gd name="connsiteX0" fmla="*/ 1066324 w 1345310"/>
              <a:gd name="connsiteY0" fmla="*/ 595241 h 595240"/>
              <a:gd name="connsiteX1" fmla="*/ 48387 w 1345310"/>
              <a:gd name="connsiteY1" fmla="*/ 595241 h 595240"/>
              <a:gd name="connsiteX2" fmla="*/ 0 w 1345310"/>
              <a:gd name="connsiteY2" fmla="*/ 546854 h 595240"/>
              <a:gd name="connsiteX3" fmla="*/ 48387 w 1345310"/>
              <a:gd name="connsiteY3" fmla="*/ 498467 h 595240"/>
              <a:gd name="connsiteX4" fmla="*/ 949452 w 1345310"/>
              <a:gd name="connsiteY4" fmla="*/ 498467 h 595240"/>
              <a:gd name="connsiteX5" fmla="*/ 827913 w 1345310"/>
              <a:gd name="connsiteY5" fmla="*/ 376928 h 595240"/>
              <a:gd name="connsiteX6" fmla="*/ 827913 w 1345310"/>
              <a:gd name="connsiteY6" fmla="*/ 180904 h 595240"/>
              <a:gd name="connsiteX7" fmla="*/ 968311 w 1345310"/>
              <a:gd name="connsiteY7" fmla="*/ 40505 h 595240"/>
              <a:gd name="connsiteX8" fmla="*/ 1164336 w 1345310"/>
              <a:gd name="connsiteY8" fmla="*/ 40505 h 595240"/>
              <a:gd name="connsiteX9" fmla="*/ 1304735 w 1345310"/>
              <a:gd name="connsiteY9" fmla="*/ 180904 h 595240"/>
              <a:gd name="connsiteX10" fmla="*/ 1345311 w 1345310"/>
              <a:gd name="connsiteY10" fmla="*/ 278916 h 595240"/>
              <a:gd name="connsiteX11" fmla="*/ 1304735 w 1345310"/>
              <a:gd name="connsiteY11" fmla="*/ 376928 h 595240"/>
              <a:gd name="connsiteX12" fmla="*/ 1100519 w 1345310"/>
              <a:gd name="connsiteY12" fmla="*/ 581144 h 595240"/>
              <a:gd name="connsiteX13" fmla="*/ 1100519 w 1345310"/>
              <a:gd name="connsiteY13" fmla="*/ 581144 h 595240"/>
              <a:gd name="connsiteX14" fmla="*/ 1100519 w 1345310"/>
              <a:gd name="connsiteY14" fmla="*/ 581144 h 595240"/>
              <a:gd name="connsiteX15" fmla="*/ 1100519 w 1345310"/>
              <a:gd name="connsiteY15" fmla="*/ 581144 h 595240"/>
              <a:gd name="connsiteX16" fmla="*/ 1100519 w 1345310"/>
              <a:gd name="connsiteY16" fmla="*/ 581144 h 595240"/>
              <a:gd name="connsiteX17" fmla="*/ 1100519 w 1345310"/>
              <a:gd name="connsiteY17" fmla="*/ 581144 h 595240"/>
              <a:gd name="connsiteX18" fmla="*/ 1067372 w 1345310"/>
              <a:gd name="connsiteY18" fmla="*/ 595241 h 595240"/>
              <a:gd name="connsiteX19" fmla="*/ 1067276 w 1345310"/>
              <a:gd name="connsiteY19" fmla="*/ 595241 h 595240"/>
              <a:gd name="connsiteX20" fmla="*/ 1067181 w 1345310"/>
              <a:gd name="connsiteY20" fmla="*/ 595241 h 595240"/>
              <a:gd name="connsiteX21" fmla="*/ 1067086 w 1345310"/>
              <a:gd name="connsiteY21" fmla="*/ 595241 h 595240"/>
              <a:gd name="connsiteX22" fmla="*/ 1066991 w 1345310"/>
              <a:gd name="connsiteY22" fmla="*/ 595241 h 595240"/>
              <a:gd name="connsiteX23" fmla="*/ 1066324 w 1345310"/>
              <a:gd name="connsiteY23" fmla="*/ 595241 h 595240"/>
              <a:gd name="connsiteX24" fmla="*/ 1066324 w 1345310"/>
              <a:gd name="connsiteY24" fmla="*/ 96702 h 595240"/>
              <a:gd name="connsiteX25" fmla="*/ 1036796 w 1345310"/>
              <a:gd name="connsiteY25" fmla="*/ 108895 h 595240"/>
              <a:gd name="connsiteX26" fmla="*/ 896398 w 1345310"/>
              <a:gd name="connsiteY26" fmla="*/ 249293 h 595240"/>
              <a:gd name="connsiteX27" fmla="*/ 884111 w 1345310"/>
              <a:gd name="connsiteY27" fmla="*/ 278821 h 595240"/>
              <a:gd name="connsiteX28" fmla="*/ 896398 w 1345310"/>
              <a:gd name="connsiteY28" fmla="*/ 308348 h 595240"/>
              <a:gd name="connsiteX29" fmla="*/ 1066324 w 1345310"/>
              <a:gd name="connsiteY29" fmla="*/ 478369 h 595240"/>
              <a:gd name="connsiteX30" fmla="*/ 1236250 w 1345310"/>
              <a:gd name="connsiteY30" fmla="*/ 308443 h 595240"/>
              <a:gd name="connsiteX31" fmla="*/ 1236250 w 1345310"/>
              <a:gd name="connsiteY31" fmla="*/ 249293 h 595240"/>
              <a:gd name="connsiteX32" fmla="*/ 1095851 w 1345310"/>
              <a:gd name="connsiteY32" fmla="*/ 108895 h 595240"/>
              <a:gd name="connsiteX33" fmla="*/ 1066324 w 1345310"/>
              <a:gd name="connsiteY33" fmla="*/ 96702 h 595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345310" h="595240">
                <a:moveTo>
                  <a:pt x="1066324" y="595241"/>
                </a:moveTo>
                <a:lnTo>
                  <a:pt x="48387" y="595241"/>
                </a:lnTo>
                <a:cubicBezTo>
                  <a:pt x="21622" y="595241"/>
                  <a:pt x="0" y="573619"/>
                  <a:pt x="0" y="546854"/>
                </a:cubicBezTo>
                <a:cubicBezTo>
                  <a:pt x="0" y="520089"/>
                  <a:pt x="21622" y="498467"/>
                  <a:pt x="48387" y="498467"/>
                </a:cubicBezTo>
                <a:lnTo>
                  <a:pt x="949452" y="498467"/>
                </a:lnTo>
                <a:lnTo>
                  <a:pt x="827913" y="376928"/>
                </a:lnTo>
                <a:cubicBezTo>
                  <a:pt x="773906" y="322921"/>
                  <a:pt x="773906" y="235006"/>
                  <a:pt x="827913" y="180904"/>
                </a:cubicBezTo>
                <a:lnTo>
                  <a:pt x="968311" y="40505"/>
                </a:lnTo>
                <a:cubicBezTo>
                  <a:pt x="1022318" y="-13502"/>
                  <a:pt x="1110234" y="-13502"/>
                  <a:pt x="1164336" y="40505"/>
                </a:cubicBezTo>
                <a:lnTo>
                  <a:pt x="1304735" y="180904"/>
                </a:lnTo>
                <a:cubicBezTo>
                  <a:pt x="1330928" y="207097"/>
                  <a:pt x="1345311" y="241864"/>
                  <a:pt x="1345311" y="278916"/>
                </a:cubicBezTo>
                <a:cubicBezTo>
                  <a:pt x="1345311" y="315968"/>
                  <a:pt x="1330928" y="350734"/>
                  <a:pt x="1304735" y="376928"/>
                </a:cubicBezTo>
                <a:lnTo>
                  <a:pt x="1100519" y="581144"/>
                </a:lnTo>
                <a:lnTo>
                  <a:pt x="1100519" y="581144"/>
                </a:lnTo>
                <a:cubicBezTo>
                  <a:pt x="1100519" y="581144"/>
                  <a:pt x="1100519" y="581144"/>
                  <a:pt x="1100519" y="581144"/>
                </a:cubicBezTo>
                <a:cubicBezTo>
                  <a:pt x="1100519" y="581144"/>
                  <a:pt x="1100519" y="581144"/>
                  <a:pt x="1100519" y="581144"/>
                </a:cubicBezTo>
                <a:cubicBezTo>
                  <a:pt x="1100519" y="581144"/>
                  <a:pt x="1100519" y="581144"/>
                  <a:pt x="1100519" y="581144"/>
                </a:cubicBezTo>
                <a:cubicBezTo>
                  <a:pt x="1100519" y="581144"/>
                  <a:pt x="1100519" y="581144"/>
                  <a:pt x="1100519" y="581144"/>
                </a:cubicBezTo>
                <a:cubicBezTo>
                  <a:pt x="1091375" y="590288"/>
                  <a:pt x="1079373" y="594955"/>
                  <a:pt x="1067372" y="595241"/>
                </a:cubicBezTo>
                <a:cubicBezTo>
                  <a:pt x="1067372" y="595241"/>
                  <a:pt x="1067372" y="595241"/>
                  <a:pt x="1067276" y="595241"/>
                </a:cubicBezTo>
                <a:cubicBezTo>
                  <a:pt x="1067276" y="595241"/>
                  <a:pt x="1067276" y="595241"/>
                  <a:pt x="1067181" y="595241"/>
                </a:cubicBezTo>
                <a:cubicBezTo>
                  <a:pt x="1067181" y="595241"/>
                  <a:pt x="1067181" y="595241"/>
                  <a:pt x="1067086" y="595241"/>
                </a:cubicBezTo>
                <a:cubicBezTo>
                  <a:pt x="1067086" y="595241"/>
                  <a:pt x="1067086" y="595241"/>
                  <a:pt x="1066991" y="595241"/>
                </a:cubicBezTo>
                <a:cubicBezTo>
                  <a:pt x="1066800" y="595241"/>
                  <a:pt x="1066610" y="595241"/>
                  <a:pt x="1066324" y="595241"/>
                </a:cubicBezTo>
                <a:close/>
                <a:moveTo>
                  <a:pt x="1066324" y="96702"/>
                </a:moveTo>
                <a:cubicBezTo>
                  <a:pt x="1055656" y="96702"/>
                  <a:pt x="1044893" y="100798"/>
                  <a:pt x="1036796" y="108895"/>
                </a:cubicBezTo>
                <a:lnTo>
                  <a:pt x="896398" y="249293"/>
                </a:lnTo>
                <a:cubicBezTo>
                  <a:pt x="888492" y="257199"/>
                  <a:pt x="884111" y="267676"/>
                  <a:pt x="884111" y="278821"/>
                </a:cubicBezTo>
                <a:cubicBezTo>
                  <a:pt x="884111" y="289965"/>
                  <a:pt x="888492" y="300442"/>
                  <a:pt x="896398" y="308348"/>
                </a:cubicBezTo>
                <a:lnTo>
                  <a:pt x="1066324" y="478369"/>
                </a:lnTo>
                <a:lnTo>
                  <a:pt x="1236250" y="308443"/>
                </a:lnTo>
                <a:cubicBezTo>
                  <a:pt x="1252537" y="292156"/>
                  <a:pt x="1252537" y="265581"/>
                  <a:pt x="1236250" y="249293"/>
                </a:cubicBezTo>
                <a:lnTo>
                  <a:pt x="1095851" y="108895"/>
                </a:lnTo>
                <a:cubicBezTo>
                  <a:pt x="1087755" y="100798"/>
                  <a:pt x="1077087" y="96702"/>
                  <a:pt x="1066324" y="96702"/>
                </a:cubicBezTo>
                <a:close/>
              </a:path>
            </a:pathLst>
          </a:custGeom>
          <a:solidFill>
            <a:schemeClr val="accent2"/>
          </a:solidFill>
          <a:ln w="9525" cap="flat">
            <a:noFill/>
            <a:prstDash val="solid"/>
            <a:miter/>
          </a:ln>
        </p:spPr>
        <p:txBody>
          <a:bodyPr rtlCol="0" anchor="ctr"/>
          <a:lstStyle/>
          <a:p>
            <a:endParaRPr lang="en-US"/>
          </a:p>
        </p:txBody>
      </p:sp>
      <p:sp>
        <p:nvSpPr>
          <p:cNvPr id="10" name="Freeform 9">
            <a:extLst>
              <a:ext uri="{FF2B5EF4-FFF2-40B4-BE49-F238E27FC236}">
                <a16:creationId xmlns:a16="http://schemas.microsoft.com/office/drawing/2014/main" id="{7A9607EB-C4C9-FD4A-B5C7-8FD5207B37D2}"/>
              </a:ext>
            </a:extLst>
          </p:cNvPr>
          <p:cNvSpPr/>
          <p:nvPr/>
        </p:nvSpPr>
        <p:spPr>
          <a:xfrm>
            <a:off x="2484791" y="3309221"/>
            <a:ext cx="180620" cy="213316"/>
          </a:xfrm>
          <a:custGeom>
            <a:avLst/>
            <a:gdLst>
              <a:gd name="connsiteX0" fmla="*/ 81534 w 81537"/>
              <a:gd name="connsiteY0" fmla="*/ 49530 h 96297"/>
              <a:gd name="connsiteX1" fmla="*/ 74390 w 81537"/>
              <a:gd name="connsiteY1" fmla="*/ 37338 h 96297"/>
              <a:gd name="connsiteX2" fmla="*/ 37243 w 81537"/>
              <a:gd name="connsiteY2" fmla="*/ 0 h 96297"/>
              <a:gd name="connsiteX3" fmla="*/ 0 w 81537"/>
              <a:gd name="connsiteY3" fmla="*/ 0 h 96297"/>
              <a:gd name="connsiteX4" fmla="*/ 49149 w 81537"/>
              <a:gd name="connsiteY4" fmla="*/ 49530 h 96297"/>
              <a:gd name="connsiteX5" fmla="*/ 2762 w 81537"/>
              <a:gd name="connsiteY5" fmla="*/ 96298 h 96297"/>
              <a:gd name="connsiteX6" fmla="*/ 40291 w 81537"/>
              <a:gd name="connsiteY6" fmla="*/ 96012 h 96297"/>
              <a:gd name="connsiteX7" fmla="*/ 74390 w 81537"/>
              <a:gd name="connsiteY7" fmla="*/ 61722 h 96297"/>
              <a:gd name="connsiteX8" fmla="*/ 81534 w 81537"/>
              <a:gd name="connsiteY8" fmla="*/ 49530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7" h="96297">
                <a:moveTo>
                  <a:pt x="81534" y="49530"/>
                </a:moveTo>
                <a:cubicBezTo>
                  <a:pt x="81629" y="46006"/>
                  <a:pt x="79915" y="43053"/>
                  <a:pt x="74390" y="37338"/>
                </a:cubicBezTo>
                <a:lnTo>
                  <a:pt x="37243" y="0"/>
                </a:lnTo>
                <a:lnTo>
                  <a:pt x="0" y="0"/>
                </a:lnTo>
                <a:lnTo>
                  <a:pt x="49149" y="49530"/>
                </a:lnTo>
                <a:lnTo>
                  <a:pt x="2762" y="96298"/>
                </a:lnTo>
                <a:lnTo>
                  <a:pt x="40291" y="96012"/>
                </a:lnTo>
                <a:lnTo>
                  <a:pt x="74390" y="61722"/>
                </a:lnTo>
                <a:cubicBezTo>
                  <a:pt x="80010" y="55912"/>
                  <a:pt x="81629" y="53054"/>
                  <a:pt x="81534" y="49530"/>
                </a:cubicBezTo>
                <a:close/>
              </a:path>
            </a:pathLst>
          </a:custGeom>
          <a:solidFill>
            <a:schemeClr val="bg1"/>
          </a:solidFill>
          <a:ln w="9525" cap="flat">
            <a:noFill/>
            <a:prstDash val="solid"/>
            <a:miter/>
          </a:ln>
        </p:spPr>
        <p:txBody>
          <a:bodyPr rtlCol="0" anchor="ctr"/>
          <a:lstStyle/>
          <a:p>
            <a:endParaRPr lang="en-US"/>
          </a:p>
        </p:txBody>
      </p:sp>
      <p:sp>
        <p:nvSpPr>
          <p:cNvPr id="11" name="Freeform 10">
            <a:extLst>
              <a:ext uri="{FF2B5EF4-FFF2-40B4-BE49-F238E27FC236}">
                <a16:creationId xmlns:a16="http://schemas.microsoft.com/office/drawing/2014/main" id="{B36EBF3B-096D-214E-B9EA-CB05E7DFB126}"/>
              </a:ext>
            </a:extLst>
          </p:cNvPr>
          <p:cNvSpPr/>
          <p:nvPr/>
        </p:nvSpPr>
        <p:spPr>
          <a:xfrm>
            <a:off x="2215559" y="3898737"/>
            <a:ext cx="237792" cy="195180"/>
          </a:xfrm>
          <a:custGeom>
            <a:avLst/>
            <a:gdLst>
              <a:gd name="connsiteX0" fmla="*/ 61341 w 107346"/>
              <a:gd name="connsiteY0" fmla="*/ 4 h 88110"/>
              <a:gd name="connsiteX1" fmla="*/ 49149 w 107346"/>
              <a:gd name="connsiteY1" fmla="*/ 7148 h 88110"/>
              <a:gd name="connsiteX2" fmla="*/ 0 w 107346"/>
              <a:gd name="connsiteY2" fmla="*/ 56011 h 88110"/>
              <a:gd name="connsiteX3" fmla="*/ 1619 w 107346"/>
              <a:gd name="connsiteY3" fmla="*/ 72870 h 88110"/>
              <a:gd name="connsiteX4" fmla="*/ 5144 w 107346"/>
              <a:gd name="connsiteY4" fmla="*/ 88110 h 88110"/>
              <a:gd name="connsiteX5" fmla="*/ 61341 w 107346"/>
              <a:gd name="connsiteY5" fmla="*/ 32294 h 88110"/>
              <a:gd name="connsiteX6" fmla="*/ 107347 w 107346"/>
              <a:gd name="connsiteY6" fmla="*/ 78014 h 88110"/>
              <a:gd name="connsiteX7" fmla="*/ 96774 w 107346"/>
              <a:gd name="connsiteY7" fmla="*/ 52677 h 88110"/>
              <a:gd name="connsiteX8" fmla="*/ 100013 w 107346"/>
              <a:gd name="connsiteY8" fmla="*/ 33532 h 88110"/>
              <a:gd name="connsiteX9" fmla="*/ 73438 w 107346"/>
              <a:gd name="connsiteY9" fmla="*/ 7148 h 88110"/>
              <a:gd name="connsiteX10" fmla="*/ 61341 w 107346"/>
              <a:gd name="connsiteY10" fmla="*/ 4 h 8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10">
                <a:moveTo>
                  <a:pt x="61341" y="4"/>
                </a:moveTo>
                <a:cubicBezTo>
                  <a:pt x="57817" y="-91"/>
                  <a:pt x="54864" y="1623"/>
                  <a:pt x="49149" y="7148"/>
                </a:cubicBezTo>
                <a:lnTo>
                  <a:pt x="0" y="56011"/>
                </a:lnTo>
                <a:cubicBezTo>
                  <a:pt x="0" y="56011"/>
                  <a:pt x="191" y="64583"/>
                  <a:pt x="1619" y="72870"/>
                </a:cubicBezTo>
                <a:cubicBezTo>
                  <a:pt x="3048" y="81061"/>
                  <a:pt x="5144" y="88110"/>
                  <a:pt x="5144" y="88110"/>
                </a:cubicBezTo>
                <a:lnTo>
                  <a:pt x="61341" y="32294"/>
                </a:lnTo>
                <a:lnTo>
                  <a:pt x="107347" y="78014"/>
                </a:lnTo>
                <a:cubicBezTo>
                  <a:pt x="107347" y="78014"/>
                  <a:pt x="97346" y="66869"/>
                  <a:pt x="96774" y="52677"/>
                </a:cubicBezTo>
                <a:cubicBezTo>
                  <a:pt x="96393" y="41057"/>
                  <a:pt x="100013" y="33532"/>
                  <a:pt x="100013" y="33532"/>
                </a:cubicBezTo>
                <a:lnTo>
                  <a:pt x="73438" y="7148"/>
                </a:lnTo>
                <a:cubicBezTo>
                  <a:pt x="67628" y="1528"/>
                  <a:pt x="64865" y="-91"/>
                  <a:pt x="61341" y="4"/>
                </a:cubicBezTo>
                <a:close/>
              </a:path>
            </a:pathLst>
          </a:custGeom>
          <a:solidFill>
            <a:schemeClr val="bg1"/>
          </a:solidFill>
          <a:ln w="9525" cap="flat">
            <a:noFill/>
            <a:prstDash val="solid"/>
            <a:miter/>
          </a:ln>
        </p:spPr>
        <p:txBody>
          <a:bodyPr rtlCol="0" anchor="ctr"/>
          <a:lstStyle/>
          <a:p>
            <a:endParaRPr lang="en-US"/>
          </a:p>
        </p:txBody>
      </p:sp>
      <p:sp>
        <p:nvSpPr>
          <p:cNvPr id="12" name="Freeform 11">
            <a:extLst>
              <a:ext uri="{FF2B5EF4-FFF2-40B4-BE49-F238E27FC236}">
                <a16:creationId xmlns:a16="http://schemas.microsoft.com/office/drawing/2014/main" id="{56C74C5E-C9CB-0C45-B076-261EA03526BC}"/>
              </a:ext>
            </a:extLst>
          </p:cNvPr>
          <p:cNvSpPr/>
          <p:nvPr/>
        </p:nvSpPr>
        <p:spPr>
          <a:xfrm>
            <a:off x="3213362" y="3925120"/>
            <a:ext cx="237792" cy="195180"/>
          </a:xfrm>
          <a:custGeom>
            <a:avLst/>
            <a:gdLst>
              <a:gd name="connsiteX0" fmla="*/ 46006 w 107346"/>
              <a:gd name="connsiteY0" fmla="*/ 88106 h 88110"/>
              <a:gd name="connsiteX1" fmla="*/ 58198 w 107346"/>
              <a:gd name="connsiteY1" fmla="*/ 80963 h 88110"/>
              <a:gd name="connsiteX2" fmla="*/ 107347 w 107346"/>
              <a:gd name="connsiteY2" fmla="*/ 32099 h 88110"/>
              <a:gd name="connsiteX3" fmla="*/ 105727 w 107346"/>
              <a:gd name="connsiteY3" fmla="*/ 15240 h 88110"/>
              <a:gd name="connsiteX4" fmla="*/ 102203 w 107346"/>
              <a:gd name="connsiteY4" fmla="*/ 0 h 88110"/>
              <a:gd name="connsiteX5" fmla="*/ 46006 w 107346"/>
              <a:gd name="connsiteY5" fmla="*/ 55816 h 88110"/>
              <a:gd name="connsiteX6" fmla="*/ 0 w 107346"/>
              <a:gd name="connsiteY6" fmla="*/ 10096 h 88110"/>
              <a:gd name="connsiteX7" fmla="*/ 10573 w 107346"/>
              <a:gd name="connsiteY7" fmla="*/ 35433 h 88110"/>
              <a:gd name="connsiteX8" fmla="*/ 7334 w 107346"/>
              <a:gd name="connsiteY8" fmla="*/ 54578 h 88110"/>
              <a:gd name="connsiteX9" fmla="*/ 33909 w 107346"/>
              <a:gd name="connsiteY9" fmla="*/ 80963 h 88110"/>
              <a:gd name="connsiteX10" fmla="*/ 46006 w 107346"/>
              <a:gd name="connsiteY10" fmla="*/ 88106 h 8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10">
                <a:moveTo>
                  <a:pt x="46006" y="88106"/>
                </a:moveTo>
                <a:cubicBezTo>
                  <a:pt x="49530" y="88201"/>
                  <a:pt x="52483" y="86487"/>
                  <a:pt x="58198" y="80963"/>
                </a:cubicBezTo>
                <a:lnTo>
                  <a:pt x="107347" y="32099"/>
                </a:lnTo>
                <a:cubicBezTo>
                  <a:pt x="107347" y="32099"/>
                  <a:pt x="107156" y="23527"/>
                  <a:pt x="105727" y="15240"/>
                </a:cubicBezTo>
                <a:cubicBezTo>
                  <a:pt x="104299" y="6953"/>
                  <a:pt x="102203" y="0"/>
                  <a:pt x="102203" y="0"/>
                </a:cubicBezTo>
                <a:lnTo>
                  <a:pt x="46006" y="55816"/>
                </a:lnTo>
                <a:lnTo>
                  <a:pt x="0" y="10096"/>
                </a:lnTo>
                <a:cubicBezTo>
                  <a:pt x="0" y="10096"/>
                  <a:pt x="10001" y="21241"/>
                  <a:pt x="10573" y="35433"/>
                </a:cubicBezTo>
                <a:cubicBezTo>
                  <a:pt x="10954" y="47054"/>
                  <a:pt x="7334" y="54578"/>
                  <a:pt x="7334" y="54578"/>
                </a:cubicBezTo>
                <a:lnTo>
                  <a:pt x="33909" y="80963"/>
                </a:lnTo>
                <a:cubicBezTo>
                  <a:pt x="39624" y="86582"/>
                  <a:pt x="42481" y="88201"/>
                  <a:pt x="46006" y="88106"/>
                </a:cubicBezTo>
                <a:close/>
              </a:path>
            </a:pathLst>
          </a:custGeom>
          <a:solidFill>
            <a:schemeClr val="bg1"/>
          </a:solidFill>
          <a:ln w="9525" cap="flat">
            <a:noFill/>
            <a:prstDash val="solid"/>
            <a:miter/>
          </a:ln>
        </p:spPr>
        <p:txBody>
          <a:bodyPr rtlCol="0" anchor="ctr"/>
          <a:lstStyle/>
          <a:p>
            <a:endParaRPr lang="en-US"/>
          </a:p>
        </p:txBody>
      </p:sp>
      <p:sp>
        <p:nvSpPr>
          <p:cNvPr id="13" name="Freeform 12">
            <a:extLst>
              <a:ext uri="{FF2B5EF4-FFF2-40B4-BE49-F238E27FC236}">
                <a16:creationId xmlns:a16="http://schemas.microsoft.com/office/drawing/2014/main" id="{645404FC-51EE-CF40-8873-CA3903669EE0}"/>
              </a:ext>
            </a:extLst>
          </p:cNvPr>
          <p:cNvSpPr/>
          <p:nvPr/>
        </p:nvSpPr>
        <p:spPr>
          <a:xfrm>
            <a:off x="2722363" y="4389733"/>
            <a:ext cx="195180" cy="237791"/>
          </a:xfrm>
          <a:custGeom>
            <a:avLst/>
            <a:gdLst>
              <a:gd name="connsiteX0" fmla="*/ 4 w 88110"/>
              <a:gd name="connsiteY0" fmla="*/ 46006 h 107346"/>
              <a:gd name="connsiteX1" fmla="*/ 7148 w 88110"/>
              <a:gd name="connsiteY1" fmla="*/ 58198 h 107346"/>
              <a:gd name="connsiteX2" fmla="*/ 56011 w 88110"/>
              <a:gd name="connsiteY2" fmla="*/ 107347 h 107346"/>
              <a:gd name="connsiteX3" fmla="*/ 72870 w 88110"/>
              <a:gd name="connsiteY3" fmla="*/ 105728 h 107346"/>
              <a:gd name="connsiteX4" fmla="*/ 88110 w 88110"/>
              <a:gd name="connsiteY4" fmla="*/ 102203 h 107346"/>
              <a:gd name="connsiteX5" fmla="*/ 32294 w 88110"/>
              <a:gd name="connsiteY5" fmla="*/ 46006 h 107346"/>
              <a:gd name="connsiteX6" fmla="*/ 78014 w 88110"/>
              <a:gd name="connsiteY6" fmla="*/ 0 h 107346"/>
              <a:gd name="connsiteX7" fmla="*/ 52677 w 88110"/>
              <a:gd name="connsiteY7" fmla="*/ 10573 h 107346"/>
              <a:gd name="connsiteX8" fmla="*/ 33532 w 88110"/>
              <a:gd name="connsiteY8" fmla="*/ 7334 h 107346"/>
              <a:gd name="connsiteX9" fmla="*/ 7148 w 88110"/>
              <a:gd name="connsiteY9" fmla="*/ 33909 h 107346"/>
              <a:gd name="connsiteX10" fmla="*/ 4 w 88110"/>
              <a:gd name="connsiteY10" fmla="*/ 46006 h 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110" h="107346">
                <a:moveTo>
                  <a:pt x="4" y="46006"/>
                </a:moveTo>
                <a:cubicBezTo>
                  <a:pt x="-91" y="49530"/>
                  <a:pt x="1623" y="52483"/>
                  <a:pt x="7148" y="58198"/>
                </a:cubicBezTo>
                <a:lnTo>
                  <a:pt x="56011" y="107347"/>
                </a:lnTo>
                <a:cubicBezTo>
                  <a:pt x="56011" y="107347"/>
                  <a:pt x="64583" y="107156"/>
                  <a:pt x="72870" y="105728"/>
                </a:cubicBezTo>
                <a:cubicBezTo>
                  <a:pt x="81062" y="104299"/>
                  <a:pt x="88110" y="102203"/>
                  <a:pt x="88110" y="102203"/>
                </a:cubicBezTo>
                <a:lnTo>
                  <a:pt x="32294" y="46006"/>
                </a:lnTo>
                <a:lnTo>
                  <a:pt x="78014" y="0"/>
                </a:lnTo>
                <a:cubicBezTo>
                  <a:pt x="78014" y="0"/>
                  <a:pt x="66869" y="10001"/>
                  <a:pt x="52677" y="10573"/>
                </a:cubicBezTo>
                <a:cubicBezTo>
                  <a:pt x="41057" y="10954"/>
                  <a:pt x="33532" y="7334"/>
                  <a:pt x="33532" y="7334"/>
                </a:cubicBezTo>
                <a:lnTo>
                  <a:pt x="7148" y="33909"/>
                </a:lnTo>
                <a:cubicBezTo>
                  <a:pt x="1528" y="39624"/>
                  <a:pt x="-91" y="42481"/>
                  <a:pt x="4" y="46006"/>
                </a:cubicBezTo>
                <a:close/>
              </a:path>
            </a:pathLst>
          </a:custGeom>
          <a:solidFill>
            <a:schemeClr val="bg1"/>
          </a:solidFill>
          <a:ln w="9525" cap="flat">
            <a:noFill/>
            <a:prstDash val="solid"/>
            <a:miter/>
          </a:ln>
        </p:spPr>
        <p:txBody>
          <a:bodyPr rtlCol="0" anchor="ctr"/>
          <a:lstStyle/>
          <a:p>
            <a:endParaRPr lang="en-US"/>
          </a:p>
        </p:txBody>
      </p:sp>
      <p:sp>
        <p:nvSpPr>
          <p:cNvPr id="14" name="Freeform 13">
            <a:extLst>
              <a:ext uri="{FF2B5EF4-FFF2-40B4-BE49-F238E27FC236}">
                <a16:creationId xmlns:a16="http://schemas.microsoft.com/office/drawing/2014/main" id="{EA298A6E-63B7-3847-9B50-EF22025FF665}"/>
              </a:ext>
            </a:extLst>
          </p:cNvPr>
          <p:cNvSpPr/>
          <p:nvPr/>
        </p:nvSpPr>
        <p:spPr>
          <a:xfrm>
            <a:off x="4753005" y="3310275"/>
            <a:ext cx="180620" cy="213316"/>
          </a:xfrm>
          <a:custGeom>
            <a:avLst/>
            <a:gdLst>
              <a:gd name="connsiteX0" fmla="*/ 81534 w 81537"/>
              <a:gd name="connsiteY0" fmla="*/ 46768 h 96297"/>
              <a:gd name="connsiteX1" fmla="*/ 74390 w 81537"/>
              <a:gd name="connsiteY1" fmla="*/ 58960 h 96297"/>
              <a:gd name="connsiteX2" fmla="*/ 37243 w 81537"/>
              <a:gd name="connsiteY2" fmla="*/ 96298 h 96297"/>
              <a:gd name="connsiteX3" fmla="*/ 0 w 81537"/>
              <a:gd name="connsiteY3" fmla="*/ 96298 h 96297"/>
              <a:gd name="connsiteX4" fmla="*/ 49149 w 81537"/>
              <a:gd name="connsiteY4" fmla="*/ 46768 h 96297"/>
              <a:gd name="connsiteX5" fmla="*/ 2762 w 81537"/>
              <a:gd name="connsiteY5" fmla="*/ 0 h 96297"/>
              <a:gd name="connsiteX6" fmla="*/ 40291 w 81537"/>
              <a:gd name="connsiteY6" fmla="*/ 286 h 96297"/>
              <a:gd name="connsiteX7" fmla="*/ 74390 w 81537"/>
              <a:gd name="connsiteY7" fmla="*/ 34576 h 96297"/>
              <a:gd name="connsiteX8" fmla="*/ 81534 w 81537"/>
              <a:gd name="connsiteY8" fmla="*/ 46768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7" h="96297">
                <a:moveTo>
                  <a:pt x="81534" y="46768"/>
                </a:moveTo>
                <a:cubicBezTo>
                  <a:pt x="81629" y="50292"/>
                  <a:pt x="79915" y="53245"/>
                  <a:pt x="74390" y="58960"/>
                </a:cubicBezTo>
                <a:lnTo>
                  <a:pt x="37243" y="96298"/>
                </a:lnTo>
                <a:lnTo>
                  <a:pt x="0" y="96298"/>
                </a:lnTo>
                <a:lnTo>
                  <a:pt x="49149" y="46768"/>
                </a:lnTo>
                <a:lnTo>
                  <a:pt x="2762" y="0"/>
                </a:lnTo>
                <a:lnTo>
                  <a:pt x="40291" y="286"/>
                </a:lnTo>
                <a:lnTo>
                  <a:pt x="74390" y="34576"/>
                </a:lnTo>
                <a:cubicBezTo>
                  <a:pt x="80010" y="40386"/>
                  <a:pt x="81629" y="43244"/>
                  <a:pt x="81534" y="46768"/>
                </a:cubicBezTo>
                <a:close/>
              </a:path>
            </a:pathLst>
          </a:custGeom>
          <a:solidFill>
            <a:schemeClr val="bg1"/>
          </a:solidFill>
          <a:ln w="9525" cap="flat">
            <a:noFill/>
            <a:prstDash val="solid"/>
            <a:miter/>
          </a:ln>
        </p:spPr>
        <p:txBody>
          <a:bodyPr rtlCol="0" anchor="ctr"/>
          <a:lstStyle/>
          <a:p>
            <a:endParaRPr lang="en-US"/>
          </a:p>
        </p:txBody>
      </p:sp>
      <p:sp>
        <p:nvSpPr>
          <p:cNvPr id="15" name="Freeform 14">
            <a:extLst>
              <a:ext uri="{FF2B5EF4-FFF2-40B4-BE49-F238E27FC236}">
                <a16:creationId xmlns:a16="http://schemas.microsoft.com/office/drawing/2014/main" id="{E3F5F4CB-439B-D244-937E-E469CC43E9F9}"/>
              </a:ext>
            </a:extLst>
          </p:cNvPr>
          <p:cNvSpPr/>
          <p:nvPr/>
        </p:nvSpPr>
        <p:spPr>
          <a:xfrm>
            <a:off x="4483563" y="2738686"/>
            <a:ext cx="237792" cy="195202"/>
          </a:xfrm>
          <a:custGeom>
            <a:avLst/>
            <a:gdLst>
              <a:gd name="connsiteX0" fmla="*/ 61341 w 107346"/>
              <a:gd name="connsiteY0" fmla="*/ 88106 h 88120"/>
              <a:gd name="connsiteX1" fmla="*/ 49149 w 107346"/>
              <a:gd name="connsiteY1" fmla="*/ 80963 h 88120"/>
              <a:gd name="connsiteX2" fmla="*/ 0 w 107346"/>
              <a:gd name="connsiteY2" fmla="*/ 32099 h 88120"/>
              <a:gd name="connsiteX3" fmla="*/ 1619 w 107346"/>
              <a:gd name="connsiteY3" fmla="*/ 15240 h 88120"/>
              <a:gd name="connsiteX4" fmla="*/ 5143 w 107346"/>
              <a:gd name="connsiteY4" fmla="*/ 0 h 88120"/>
              <a:gd name="connsiteX5" fmla="*/ 61341 w 107346"/>
              <a:gd name="connsiteY5" fmla="*/ 55817 h 88120"/>
              <a:gd name="connsiteX6" fmla="*/ 107347 w 107346"/>
              <a:gd name="connsiteY6" fmla="*/ 10096 h 88120"/>
              <a:gd name="connsiteX7" fmla="*/ 96774 w 107346"/>
              <a:gd name="connsiteY7" fmla="*/ 35433 h 88120"/>
              <a:gd name="connsiteX8" fmla="*/ 100013 w 107346"/>
              <a:gd name="connsiteY8" fmla="*/ 54578 h 88120"/>
              <a:gd name="connsiteX9" fmla="*/ 73438 w 107346"/>
              <a:gd name="connsiteY9" fmla="*/ 80963 h 88120"/>
              <a:gd name="connsiteX10" fmla="*/ 61341 w 107346"/>
              <a:gd name="connsiteY10" fmla="*/ 88106 h 8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20">
                <a:moveTo>
                  <a:pt x="61341" y="88106"/>
                </a:moveTo>
                <a:cubicBezTo>
                  <a:pt x="57817" y="88202"/>
                  <a:pt x="54864" y="86487"/>
                  <a:pt x="49149" y="80963"/>
                </a:cubicBezTo>
                <a:lnTo>
                  <a:pt x="0" y="32099"/>
                </a:lnTo>
                <a:cubicBezTo>
                  <a:pt x="0" y="32099"/>
                  <a:pt x="191" y="23527"/>
                  <a:pt x="1619" y="15240"/>
                </a:cubicBezTo>
                <a:cubicBezTo>
                  <a:pt x="3048" y="7049"/>
                  <a:pt x="5143" y="0"/>
                  <a:pt x="5143" y="0"/>
                </a:cubicBezTo>
                <a:lnTo>
                  <a:pt x="61341" y="55817"/>
                </a:lnTo>
                <a:lnTo>
                  <a:pt x="107347" y="10096"/>
                </a:lnTo>
                <a:cubicBezTo>
                  <a:pt x="107347" y="10096"/>
                  <a:pt x="97346" y="21241"/>
                  <a:pt x="96774" y="35433"/>
                </a:cubicBezTo>
                <a:cubicBezTo>
                  <a:pt x="96393" y="47054"/>
                  <a:pt x="100013" y="54578"/>
                  <a:pt x="100013" y="54578"/>
                </a:cubicBezTo>
                <a:lnTo>
                  <a:pt x="73438" y="80963"/>
                </a:lnTo>
                <a:cubicBezTo>
                  <a:pt x="67723" y="86582"/>
                  <a:pt x="64865" y="88297"/>
                  <a:pt x="61341" y="88106"/>
                </a:cubicBezTo>
                <a:close/>
              </a:path>
            </a:pathLst>
          </a:custGeom>
          <a:solidFill>
            <a:schemeClr val="bg1"/>
          </a:solidFill>
          <a:ln w="9525" cap="flat">
            <a:noFill/>
            <a:prstDash val="solid"/>
            <a:miter/>
          </a:ln>
        </p:spPr>
        <p:txBody>
          <a:bodyPr rtlCol="0" anchor="ctr"/>
          <a:lstStyle/>
          <a:p>
            <a:endParaRPr lang="en-US"/>
          </a:p>
        </p:txBody>
      </p:sp>
      <p:sp>
        <p:nvSpPr>
          <p:cNvPr id="16" name="Freeform 15">
            <a:extLst>
              <a:ext uri="{FF2B5EF4-FFF2-40B4-BE49-F238E27FC236}">
                <a16:creationId xmlns:a16="http://schemas.microsoft.com/office/drawing/2014/main" id="{3DA9F6BE-989A-5E42-B402-EB51FEEB81EA}"/>
              </a:ext>
            </a:extLst>
          </p:cNvPr>
          <p:cNvSpPr/>
          <p:nvPr/>
        </p:nvSpPr>
        <p:spPr>
          <a:xfrm>
            <a:off x="5481366" y="2712513"/>
            <a:ext cx="237792" cy="195180"/>
          </a:xfrm>
          <a:custGeom>
            <a:avLst/>
            <a:gdLst>
              <a:gd name="connsiteX0" fmla="*/ 46006 w 107346"/>
              <a:gd name="connsiteY0" fmla="*/ 4 h 88110"/>
              <a:gd name="connsiteX1" fmla="*/ 58198 w 107346"/>
              <a:gd name="connsiteY1" fmla="*/ 7148 h 88110"/>
              <a:gd name="connsiteX2" fmla="*/ 107347 w 107346"/>
              <a:gd name="connsiteY2" fmla="*/ 56011 h 88110"/>
              <a:gd name="connsiteX3" fmla="*/ 105728 w 107346"/>
              <a:gd name="connsiteY3" fmla="*/ 72870 h 88110"/>
              <a:gd name="connsiteX4" fmla="*/ 102203 w 107346"/>
              <a:gd name="connsiteY4" fmla="*/ 88110 h 88110"/>
              <a:gd name="connsiteX5" fmla="*/ 46006 w 107346"/>
              <a:gd name="connsiteY5" fmla="*/ 32294 h 88110"/>
              <a:gd name="connsiteX6" fmla="*/ 0 w 107346"/>
              <a:gd name="connsiteY6" fmla="*/ 78014 h 88110"/>
              <a:gd name="connsiteX7" fmla="*/ 10573 w 107346"/>
              <a:gd name="connsiteY7" fmla="*/ 52677 h 88110"/>
              <a:gd name="connsiteX8" fmla="*/ 7334 w 107346"/>
              <a:gd name="connsiteY8" fmla="*/ 33532 h 88110"/>
              <a:gd name="connsiteX9" fmla="*/ 33909 w 107346"/>
              <a:gd name="connsiteY9" fmla="*/ 7148 h 88110"/>
              <a:gd name="connsiteX10" fmla="*/ 46006 w 107346"/>
              <a:gd name="connsiteY10" fmla="*/ 4 h 8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10">
                <a:moveTo>
                  <a:pt x="46006" y="4"/>
                </a:moveTo>
                <a:cubicBezTo>
                  <a:pt x="49530" y="-91"/>
                  <a:pt x="52483" y="1623"/>
                  <a:pt x="58198" y="7148"/>
                </a:cubicBezTo>
                <a:lnTo>
                  <a:pt x="107347" y="56011"/>
                </a:lnTo>
                <a:cubicBezTo>
                  <a:pt x="107347" y="56011"/>
                  <a:pt x="107156" y="64583"/>
                  <a:pt x="105728" y="72870"/>
                </a:cubicBezTo>
                <a:cubicBezTo>
                  <a:pt x="104299" y="81062"/>
                  <a:pt x="102203" y="88110"/>
                  <a:pt x="102203" y="88110"/>
                </a:cubicBezTo>
                <a:lnTo>
                  <a:pt x="46006" y="32294"/>
                </a:lnTo>
                <a:lnTo>
                  <a:pt x="0" y="78014"/>
                </a:lnTo>
                <a:cubicBezTo>
                  <a:pt x="0" y="78014"/>
                  <a:pt x="10001" y="66869"/>
                  <a:pt x="10573" y="52677"/>
                </a:cubicBezTo>
                <a:cubicBezTo>
                  <a:pt x="10954" y="41057"/>
                  <a:pt x="7334" y="33532"/>
                  <a:pt x="7334" y="33532"/>
                </a:cubicBezTo>
                <a:lnTo>
                  <a:pt x="33909" y="7148"/>
                </a:lnTo>
                <a:cubicBezTo>
                  <a:pt x="39719" y="1528"/>
                  <a:pt x="42482" y="-91"/>
                  <a:pt x="46006" y="4"/>
                </a:cubicBezTo>
                <a:close/>
              </a:path>
            </a:pathLst>
          </a:custGeom>
          <a:solidFill>
            <a:schemeClr val="bg1"/>
          </a:solidFill>
          <a:ln w="9525" cap="flat">
            <a:noFill/>
            <a:prstDash val="solid"/>
            <a:miter/>
          </a:ln>
        </p:spPr>
        <p:txBody>
          <a:bodyPr rtlCol="0" anchor="ctr"/>
          <a:lstStyle/>
          <a:p>
            <a:endParaRPr lang="en-US"/>
          </a:p>
        </p:txBody>
      </p:sp>
      <p:sp>
        <p:nvSpPr>
          <p:cNvPr id="17" name="Freeform 16">
            <a:extLst>
              <a:ext uri="{FF2B5EF4-FFF2-40B4-BE49-F238E27FC236}">
                <a16:creationId xmlns:a16="http://schemas.microsoft.com/office/drawing/2014/main" id="{20C662B7-906E-F240-B2CC-7791894B9BA8}"/>
              </a:ext>
            </a:extLst>
          </p:cNvPr>
          <p:cNvSpPr/>
          <p:nvPr/>
        </p:nvSpPr>
        <p:spPr>
          <a:xfrm>
            <a:off x="4990580" y="2205286"/>
            <a:ext cx="195180" cy="237791"/>
          </a:xfrm>
          <a:custGeom>
            <a:avLst/>
            <a:gdLst>
              <a:gd name="connsiteX0" fmla="*/ 4 w 88110"/>
              <a:gd name="connsiteY0" fmla="*/ 61341 h 107346"/>
              <a:gd name="connsiteX1" fmla="*/ 7148 w 88110"/>
              <a:gd name="connsiteY1" fmla="*/ 49149 h 107346"/>
              <a:gd name="connsiteX2" fmla="*/ 56011 w 88110"/>
              <a:gd name="connsiteY2" fmla="*/ 0 h 107346"/>
              <a:gd name="connsiteX3" fmla="*/ 72870 w 88110"/>
              <a:gd name="connsiteY3" fmla="*/ 1619 h 107346"/>
              <a:gd name="connsiteX4" fmla="*/ 88110 w 88110"/>
              <a:gd name="connsiteY4" fmla="*/ 5144 h 107346"/>
              <a:gd name="connsiteX5" fmla="*/ 32294 w 88110"/>
              <a:gd name="connsiteY5" fmla="*/ 61341 h 107346"/>
              <a:gd name="connsiteX6" fmla="*/ 78014 w 88110"/>
              <a:gd name="connsiteY6" fmla="*/ 107347 h 107346"/>
              <a:gd name="connsiteX7" fmla="*/ 52677 w 88110"/>
              <a:gd name="connsiteY7" fmla="*/ 96774 h 107346"/>
              <a:gd name="connsiteX8" fmla="*/ 33532 w 88110"/>
              <a:gd name="connsiteY8" fmla="*/ 100013 h 107346"/>
              <a:gd name="connsiteX9" fmla="*/ 7148 w 88110"/>
              <a:gd name="connsiteY9" fmla="*/ 73438 h 107346"/>
              <a:gd name="connsiteX10" fmla="*/ 4 w 88110"/>
              <a:gd name="connsiteY10" fmla="*/ 61341 h 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110" h="107346">
                <a:moveTo>
                  <a:pt x="4" y="61341"/>
                </a:moveTo>
                <a:cubicBezTo>
                  <a:pt x="-91" y="57817"/>
                  <a:pt x="1623" y="54864"/>
                  <a:pt x="7148" y="49149"/>
                </a:cubicBezTo>
                <a:lnTo>
                  <a:pt x="56011" y="0"/>
                </a:lnTo>
                <a:cubicBezTo>
                  <a:pt x="56011" y="0"/>
                  <a:pt x="64583" y="191"/>
                  <a:pt x="72870" y="1619"/>
                </a:cubicBezTo>
                <a:cubicBezTo>
                  <a:pt x="81062" y="3048"/>
                  <a:pt x="88110" y="5144"/>
                  <a:pt x="88110" y="5144"/>
                </a:cubicBezTo>
                <a:lnTo>
                  <a:pt x="32294" y="61341"/>
                </a:lnTo>
                <a:lnTo>
                  <a:pt x="78014" y="107347"/>
                </a:lnTo>
                <a:cubicBezTo>
                  <a:pt x="78014" y="107347"/>
                  <a:pt x="66869" y="97346"/>
                  <a:pt x="52677" y="96774"/>
                </a:cubicBezTo>
                <a:cubicBezTo>
                  <a:pt x="41057" y="96393"/>
                  <a:pt x="33532" y="100013"/>
                  <a:pt x="33532" y="100013"/>
                </a:cubicBezTo>
                <a:lnTo>
                  <a:pt x="7148" y="73438"/>
                </a:lnTo>
                <a:cubicBezTo>
                  <a:pt x="1528" y="67628"/>
                  <a:pt x="-91" y="64865"/>
                  <a:pt x="4" y="61341"/>
                </a:cubicBezTo>
                <a:close/>
              </a:path>
            </a:pathLst>
          </a:custGeom>
          <a:solidFill>
            <a:schemeClr val="bg1"/>
          </a:solidFill>
          <a:ln w="9525" cap="flat">
            <a:noFill/>
            <a:prstDash val="solid"/>
            <a:miter/>
          </a:ln>
        </p:spPr>
        <p:txBody>
          <a:bodyPr rtlCol="0" anchor="ctr"/>
          <a:lstStyle/>
          <a:p>
            <a:endParaRPr lang="en-US"/>
          </a:p>
        </p:txBody>
      </p:sp>
      <p:sp>
        <p:nvSpPr>
          <p:cNvPr id="18" name="Freeform 17">
            <a:extLst>
              <a:ext uri="{FF2B5EF4-FFF2-40B4-BE49-F238E27FC236}">
                <a16:creationId xmlns:a16="http://schemas.microsoft.com/office/drawing/2014/main" id="{9410BA82-CF53-2545-B7E7-485A1C4AA589}"/>
              </a:ext>
            </a:extLst>
          </p:cNvPr>
          <p:cNvSpPr/>
          <p:nvPr/>
        </p:nvSpPr>
        <p:spPr>
          <a:xfrm>
            <a:off x="7011515" y="3309221"/>
            <a:ext cx="180620" cy="213316"/>
          </a:xfrm>
          <a:custGeom>
            <a:avLst/>
            <a:gdLst>
              <a:gd name="connsiteX0" fmla="*/ 81534 w 81537"/>
              <a:gd name="connsiteY0" fmla="*/ 49530 h 96297"/>
              <a:gd name="connsiteX1" fmla="*/ 74390 w 81537"/>
              <a:gd name="connsiteY1" fmla="*/ 37338 h 96297"/>
              <a:gd name="connsiteX2" fmla="*/ 37242 w 81537"/>
              <a:gd name="connsiteY2" fmla="*/ 0 h 96297"/>
              <a:gd name="connsiteX3" fmla="*/ 0 w 81537"/>
              <a:gd name="connsiteY3" fmla="*/ 0 h 96297"/>
              <a:gd name="connsiteX4" fmla="*/ 49149 w 81537"/>
              <a:gd name="connsiteY4" fmla="*/ 49530 h 96297"/>
              <a:gd name="connsiteX5" fmla="*/ 2762 w 81537"/>
              <a:gd name="connsiteY5" fmla="*/ 96298 h 96297"/>
              <a:gd name="connsiteX6" fmla="*/ 40291 w 81537"/>
              <a:gd name="connsiteY6" fmla="*/ 96012 h 96297"/>
              <a:gd name="connsiteX7" fmla="*/ 74390 w 81537"/>
              <a:gd name="connsiteY7" fmla="*/ 61722 h 96297"/>
              <a:gd name="connsiteX8" fmla="*/ 81534 w 81537"/>
              <a:gd name="connsiteY8" fmla="*/ 49530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7" h="96297">
                <a:moveTo>
                  <a:pt x="81534" y="49530"/>
                </a:moveTo>
                <a:cubicBezTo>
                  <a:pt x="81629" y="46006"/>
                  <a:pt x="79915" y="43053"/>
                  <a:pt x="74390" y="37338"/>
                </a:cubicBezTo>
                <a:lnTo>
                  <a:pt x="37242" y="0"/>
                </a:lnTo>
                <a:lnTo>
                  <a:pt x="0" y="0"/>
                </a:lnTo>
                <a:lnTo>
                  <a:pt x="49149" y="49530"/>
                </a:lnTo>
                <a:lnTo>
                  <a:pt x="2762" y="96298"/>
                </a:lnTo>
                <a:lnTo>
                  <a:pt x="40291" y="96012"/>
                </a:lnTo>
                <a:lnTo>
                  <a:pt x="74390" y="61722"/>
                </a:lnTo>
                <a:cubicBezTo>
                  <a:pt x="80010" y="55912"/>
                  <a:pt x="81629" y="53054"/>
                  <a:pt x="81534" y="49530"/>
                </a:cubicBezTo>
                <a:close/>
              </a:path>
            </a:pathLst>
          </a:custGeom>
          <a:solidFill>
            <a:schemeClr val="bg1"/>
          </a:solidFill>
          <a:ln w="9525" cap="flat">
            <a:noFill/>
            <a:prstDash val="solid"/>
            <a:miter/>
          </a:ln>
        </p:spPr>
        <p:txBody>
          <a:bodyPr rtlCol="0" anchor="ctr"/>
          <a:lstStyle/>
          <a:p>
            <a:endParaRPr lang="en-US"/>
          </a:p>
        </p:txBody>
      </p:sp>
      <p:sp>
        <p:nvSpPr>
          <p:cNvPr id="19" name="Freeform 18">
            <a:extLst>
              <a:ext uri="{FF2B5EF4-FFF2-40B4-BE49-F238E27FC236}">
                <a16:creationId xmlns:a16="http://schemas.microsoft.com/office/drawing/2014/main" id="{8BE4AAF5-9CE8-CC47-8EC3-EEF59EA07A71}"/>
              </a:ext>
            </a:extLst>
          </p:cNvPr>
          <p:cNvSpPr/>
          <p:nvPr/>
        </p:nvSpPr>
        <p:spPr>
          <a:xfrm>
            <a:off x="6742072" y="3898737"/>
            <a:ext cx="237792" cy="195180"/>
          </a:xfrm>
          <a:custGeom>
            <a:avLst/>
            <a:gdLst>
              <a:gd name="connsiteX0" fmla="*/ 61341 w 107346"/>
              <a:gd name="connsiteY0" fmla="*/ 4 h 88110"/>
              <a:gd name="connsiteX1" fmla="*/ 49149 w 107346"/>
              <a:gd name="connsiteY1" fmla="*/ 7148 h 88110"/>
              <a:gd name="connsiteX2" fmla="*/ 0 w 107346"/>
              <a:gd name="connsiteY2" fmla="*/ 56011 h 88110"/>
              <a:gd name="connsiteX3" fmla="*/ 1619 w 107346"/>
              <a:gd name="connsiteY3" fmla="*/ 72870 h 88110"/>
              <a:gd name="connsiteX4" fmla="*/ 5144 w 107346"/>
              <a:gd name="connsiteY4" fmla="*/ 88110 h 88110"/>
              <a:gd name="connsiteX5" fmla="*/ 61341 w 107346"/>
              <a:gd name="connsiteY5" fmla="*/ 32294 h 88110"/>
              <a:gd name="connsiteX6" fmla="*/ 107347 w 107346"/>
              <a:gd name="connsiteY6" fmla="*/ 78014 h 88110"/>
              <a:gd name="connsiteX7" fmla="*/ 96774 w 107346"/>
              <a:gd name="connsiteY7" fmla="*/ 52677 h 88110"/>
              <a:gd name="connsiteX8" fmla="*/ 100013 w 107346"/>
              <a:gd name="connsiteY8" fmla="*/ 33532 h 88110"/>
              <a:gd name="connsiteX9" fmla="*/ 73438 w 107346"/>
              <a:gd name="connsiteY9" fmla="*/ 7148 h 88110"/>
              <a:gd name="connsiteX10" fmla="*/ 61341 w 107346"/>
              <a:gd name="connsiteY10" fmla="*/ 4 h 8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10">
                <a:moveTo>
                  <a:pt x="61341" y="4"/>
                </a:moveTo>
                <a:cubicBezTo>
                  <a:pt x="57817" y="-91"/>
                  <a:pt x="54864" y="1623"/>
                  <a:pt x="49149" y="7148"/>
                </a:cubicBezTo>
                <a:lnTo>
                  <a:pt x="0" y="56011"/>
                </a:lnTo>
                <a:cubicBezTo>
                  <a:pt x="0" y="56011"/>
                  <a:pt x="191" y="64583"/>
                  <a:pt x="1619" y="72870"/>
                </a:cubicBezTo>
                <a:cubicBezTo>
                  <a:pt x="3048" y="81061"/>
                  <a:pt x="5144" y="88110"/>
                  <a:pt x="5144" y="88110"/>
                </a:cubicBezTo>
                <a:lnTo>
                  <a:pt x="61341" y="32294"/>
                </a:lnTo>
                <a:lnTo>
                  <a:pt x="107347" y="78014"/>
                </a:lnTo>
                <a:cubicBezTo>
                  <a:pt x="107347" y="78014"/>
                  <a:pt x="97346" y="66869"/>
                  <a:pt x="96774" y="52677"/>
                </a:cubicBezTo>
                <a:cubicBezTo>
                  <a:pt x="96393" y="41057"/>
                  <a:pt x="100013" y="33532"/>
                  <a:pt x="100013" y="33532"/>
                </a:cubicBezTo>
                <a:lnTo>
                  <a:pt x="73438" y="7148"/>
                </a:lnTo>
                <a:cubicBezTo>
                  <a:pt x="67723" y="1528"/>
                  <a:pt x="64865" y="-91"/>
                  <a:pt x="61341" y="4"/>
                </a:cubicBezTo>
                <a:close/>
              </a:path>
            </a:pathLst>
          </a:custGeom>
          <a:solidFill>
            <a:schemeClr val="bg1"/>
          </a:solidFill>
          <a:ln w="9525" cap="flat">
            <a:noFill/>
            <a:prstDash val="solid"/>
            <a:miter/>
          </a:ln>
        </p:spPr>
        <p:txBody>
          <a:bodyPr rtlCol="0" anchor="ctr"/>
          <a:lstStyle/>
          <a:p>
            <a:endParaRPr lang="en-US"/>
          </a:p>
        </p:txBody>
      </p:sp>
      <p:sp>
        <p:nvSpPr>
          <p:cNvPr id="20" name="Freeform 19">
            <a:extLst>
              <a:ext uri="{FF2B5EF4-FFF2-40B4-BE49-F238E27FC236}">
                <a16:creationId xmlns:a16="http://schemas.microsoft.com/office/drawing/2014/main" id="{62A76C96-07EC-F849-BD53-31C77D61C932}"/>
              </a:ext>
            </a:extLst>
          </p:cNvPr>
          <p:cNvSpPr/>
          <p:nvPr/>
        </p:nvSpPr>
        <p:spPr>
          <a:xfrm>
            <a:off x="7739875" y="3925120"/>
            <a:ext cx="237792" cy="195180"/>
          </a:xfrm>
          <a:custGeom>
            <a:avLst/>
            <a:gdLst>
              <a:gd name="connsiteX0" fmla="*/ 46006 w 107346"/>
              <a:gd name="connsiteY0" fmla="*/ 88106 h 88110"/>
              <a:gd name="connsiteX1" fmla="*/ 58198 w 107346"/>
              <a:gd name="connsiteY1" fmla="*/ 80963 h 88110"/>
              <a:gd name="connsiteX2" fmla="*/ 107347 w 107346"/>
              <a:gd name="connsiteY2" fmla="*/ 32099 h 88110"/>
              <a:gd name="connsiteX3" fmla="*/ 105728 w 107346"/>
              <a:gd name="connsiteY3" fmla="*/ 15240 h 88110"/>
              <a:gd name="connsiteX4" fmla="*/ 102203 w 107346"/>
              <a:gd name="connsiteY4" fmla="*/ 0 h 88110"/>
              <a:gd name="connsiteX5" fmla="*/ 46006 w 107346"/>
              <a:gd name="connsiteY5" fmla="*/ 55816 h 88110"/>
              <a:gd name="connsiteX6" fmla="*/ 0 w 107346"/>
              <a:gd name="connsiteY6" fmla="*/ 10096 h 88110"/>
              <a:gd name="connsiteX7" fmla="*/ 10573 w 107346"/>
              <a:gd name="connsiteY7" fmla="*/ 35433 h 88110"/>
              <a:gd name="connsiteX8" fmla="*/ 7334 w 107346"/>
              <a:gd name="connsiteY8" fmla="*/ 54578 h 88110"/>
              <a:gd name="connsiteX9" fmla="*/ 33909 w 107346"/>
              <a:gd name="connsiteY9" fmla="*/ 80963 h 88110"/>
              <a:gd name="connsiteX10" fmla="*/ 46006 w 107346"/>
              <a:gd name="connsiteY10" fmla="*/ 88106 h 8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10">
                <a:moveTo>
                  <a:pt x="46006" y="88106"/>
                </a:moveTo>
                <a:cubicBezTo>
                  <a:pt x="49530" y="88201"/>
                  <a:pt x="52483" y="86487"/>
                  <a:pt x="58198" y="80963"/>
                </a:cubicBezTo>
                <a:lnTo>
                  <a:pt x="107347" y="32099"/>
                </a:lnTo>
                <a:cubicBezTo>
                  <a:pt x="107347" y="32099"/>
                  <a:pt x="107156" y="23527"/>
                  <a:pt x="105728" y="15240"/>
                </a:cubicBezTo>
                <a:cubicBezTo>
                  <a:pt x="104299" y="7048"/>
                  <a:pt x="102203" y="0"/>
                  <a:pt x="102203" y="0"/>
                </a:cubicBezTo>
                <a:lnTo>
                  <a:pt x="46006" y="55816"/>
                </a:lnTo>
                <a:lnTo>
                  <a:pt x="0" y="10096"/>
                </a:lnTo>
                <a:cubicBezTo>
                  <a:pt x="0" y="10096"/>
                  <a:pt x="10001" y="21241"/>
                  <a:pt x="10573" y="35433"/>
                </a:cubicBezTo>
                <a:cubicBezTo>
                  <a:pt x="10954" y="47054"/>
                  <a:pt x="7334" y="54578"/>
                  <a:pt x="7334" y="54578"/>
                </a:cubicBezTo>
                <a:lnTo>
                  <a:pt x="33909" y="80963"/>
                </a:lnTo>
                <a:cubicBezTo>
                  <a:pt x="39719" y="86582"/>
                  <a:pt x="42481" y="88201"/>
                  <a:pt x="46006" y="88106"/>
                </a:cubicBezTo>
                <a:close/>
              </a:path>
            </a:pathLst>
          </a:custGeom>
          <a:solidFill>
            <a:schemeClr val="bg1"/>
          </a:solidFill>
          <a:ln w="9525" cap="flat">
            <a:noFill/>
            <a:prstDash val="solid"/>
            <a:miter/>
          </a:ln>
        </p:spPr>
        <p:txBody>
          <a:bodyPr rtlCol="0" anchor="ctr"/>
          <a:lstStyle/>
          <a:p>
            <a:endParaRPr lang="en-US"/>
          </a:p>
        </p:txBody>
      </p:sp>
      <p:sp>
        <p:nvSpPr>
          <p:cNvPr id="21" name="Freeform 20">
            <a:extLst>
              <a:ext uri="{FF2B5EF4-FFF2-40B4-BE49-F238E27FC236}">
                <a16:creationId xmlns:a16="http://schemas.microsoft.com/office/drawing/2014/main" id="{BF22C4EC-65AB-7646-B030-EFB3E1404FE8}"/>
              </a:ext>
            </a:extLst>
          </p:cNvPr>
          <p:cNvSpPr/>
          <p:nvPr/>
        </p:nvSpPr>
        <p:spPr>
          <a:xfrm>
            <a:off x="7249089" y="4389733"/>
            <a:ext cx="195180" cy="237791"/>
          </a:xfrm>
          <a:custGeom>
            <a:avLst/>
            <a:gdLst>
              <a:gd name="connsiteX0" fmla="*/ 4 w 88110"/>
              <a:gd name="connsiteY0" fmla="*/ 46006 h 107346"/>
              <a:gd name="connsiteX1" fmla="*/ 7148 w 88110"/>
              <a:gd name="connsiteY1" fmla="*/ 58198 h 107346"/>
              <a:gd name="connsiteX2" fmla="*/ 56011 w 88110"/>
              <a:gd name="connsiteY2" fmla="*/ 107347 h 107346"/>
              <a:gd name="connsiteX3" fmla="*/ 72870 w 88110"/>
              <a:gd name="connsiteY3" fmla="*/ 105728 h 107346"/>
              <a:gd name="connsiteX4" fmla="*/ 88110 w 88110"/>
              <a:gd name="connsiteY4" fmla="*/ 102203 h 107346"/>
              <a:gd name="connsiteX5" fmla="*/ 32294 w 88110"/>
              <a:gd name="connsiteY5" fmla="*/ 46006 h 107346"/>
              <a:gd name="connsiteX6" fmla="*/ 78014 w 88110"/>
              <a:gd name="connsiteY6" fmla="*/ 0 h 107346"/>
              <a:gd name="connsiteX7" fmla="*/ 52677 w 88110"/>
              <a:gd name="connsiteY7" fmla="*/ 10573 h 107346"/>
              <a:gd name="connsiteX8" fmla="*/ 33532 w 88110"/>
              <a:gd name="connsiteY8" fmla="*/ 7334 h 107346"/>
              <a:gd name="connsiteX9" fmla="*/ 7148 w 88110"/>
              <a:gd name="connsiteY9" fmla="*/ 33909 h 107346"/>
              <a:gd name="connsiteX10" fmla="*/ 4 w 88110"/>
              <a:gd name="connsiteY10" fmla="*/ 46006 h 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110" h="107346">
                <a:moveTo>
                  <a:pt x="4" y="46006"/>
                </a:moveTo>
                <a:cubicBezTo>
                  <a:pt x="-91" y="49530"/>
                  <a:pt x="1623" y="52483"/>
                  <a:pt x="7148" y="58198"/>
                </a:cubicBezTo>
                <a:lnTo>
                  <a:pt x="56011" y="107347"/>
                </a:lnTo>
                <a:cubicBezTo>
                  <a:pt x="56011" y="107347"/>
                  <a:pt x="64583" y="107156"/>
                  <a:pt x="72870" y="105728"/>
                </a:cubicBezTo>
                <a:cubicBezTo>
                  <a:pt x="81157" y="104299"/>
                  <a:pt x="88110" y="102203"/>
                  <a:pt x="88110" y="102203"/>
                </a:cubicBezTo>
                <a:lnTo>
                  <a:pt x="32294" y="46006"/>
                </a:lnTo>
                <a:lnTo>
                  <a:pt x="78014" y="0"/>
                </a:lnTo>
                <a:cubicBezTo>
                  <a:pt x="78014" y="0"/>
                  <a:pt x="66870" y="10001"/>
                  <a:pt x="52677" y="10573"/>
                </a:cubicBezTo>
                <a:cubicBezTo>
                  <a:pt x="41057" y="10954"/>
                  <a:pt x="33532" y="7334"/>
                  <a:pt x="33532" y="7334"/>
                </a:cubicBezTo>
                <a:lnTo>
                  <a:pt x="7148" y="33909"/>
                </a:lnTo>
                <a:cubicBezTo>
                  <a:pt x="1528" y="39624"/>
                  <a:pt x="-91" y="42481"/>
                  <a:pt x="4" y="46006"/>
                </a:cubicBezTo>
                <a:close/>
              </a:path>
            </a:pathLst>
          </a:custGeom>
          <a:solidFill>
            <a:schemeClr val="bg1"/>
          </a:solidFill>
          <a:ln w="9525" cap="flat">
            <a:noFill/>
            <a:prstDash val="solid"/>
            <a:miter/>
          </a:ln>
        </p:spPr>
        <p:txBody>
          <a:bodyPr rtlCol="0" anchor="ctr"/>
          <a:lstStyle/>
          <a:p>
            <a:endParaRPr lang="en-US"/>
          </a:p>
        </p:txBody>
      </p:sp>
      <p:sp>
        <p:nvSpPr>
          <p:cNvPr id="22" name="Freeform 21">
            <a:extLst>
              <a:ext uri="{FF2B5EF4-FFF2-40B4-BE49-F238E27FC236}">
                <a16:creationId xmlns:a16="http://schemas.microsoft.com/office/drawing/2014/main" id="{0707D285-D873-7C4A-93EA-953321350FA2}"/>
              </a:ext>
            </a:extLst>
          </p:cNvPr>
          <p:cNvSpPr/>
          <p:nvPr/>
        </p:nvSpPr>
        <p:spPr>
          <a:xfrm>
            <a:off x="9256310" y="3310275"/>
            <a:ext cx="180620" cy="213316"/>
          </a:xfrm>
          <a:custGeom>
            <a:avLst/>
            <a:gdLst>
              <a:gd name="connsiteX0" fmla="*/ 81534 w 81537"/>
              <a:gd name="connsiteY0" fmla="*/ 46768 h 96297"/>
              <a:gd name="connsiteX1" fmla="*/ 74390 w 81537"/>
              <a:gd name="connsiteY1" fmla="*/ 58960 h 96297"/>
              <a:gd name="connsiteX2" fmla="*/ 37243 w 81537"/>
              <a:gd name="connsiteY2" fmla="*/ 96298 h 96297"/>
              <a:gd name="connsiteX3" fmla="*/ 0 w 81537"/>
              <a:gd name="connsiteY3" fmla="*/ 96298 h 96297"/>
              <a:gd name="connsiteX4" fmla="*/ 49149 w 81537"/>
              <a:gd name="connsiteY4" fmla="*/ 46768 h 96297"/>
              <a:gd name="connsiteX5" fmla="*/ 2762 w 81537"/>
              <a:gd name="connsiteY5" fmla="*/ 0 h 96297"/>
              <a:gd name="connsiteX6" fmla="*/ 40291 w 81537"/>
              <a:gd name="connsiteY6" fmla="*/ 286 h 96297"/>
              <a:gd name="connsiteX7" fmla="*/ 74390 w 81537"/>
              <a:gd name="connsiteY7" fmla="*/ 34576 h 96297"/>
              <a:gd name="connsiteX8" fmla="*/ 81534 w 81537"/>
              <a:gd name="connsiteY8" fmla="*/ 46768 h 96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1537" h="96297">
                <a:moveTo>
                  <a:pt x="81534" y="46768"/>
                </a:moveTo>
                <a:cubicBezTo>
                  <a:pt x="81629" y="50292"/>
                  <a:pt x="79915" y="53245"/>
                  <a:pt x="74390" y="58960"/>
                </a:cubicBezTo>
                <a:lnTo>
                  <a:pt x="37243" y="96298"/>
                </a:lnTo>
                <a:lnTo>
                  <a:pt x="0" y="96298"/>
                </a:lnTo>
                <a:lnTo>
                  <a:pt x="49149" y="46768"/>
                </a:lnTo>
                <a:lnTo>
                  <a:pt x="2762" y="0"/>
                </a:lnTo>
                <a:lnTo>
                  <a:pt x="40291" y="286"/>
                </a:lnTo>
                <a:lnTo>
                  <a:pt x="74390" y="34576"/>
                </a:lnTo>
                <a:cubicBezTo>
                  <a:pt x="80010" y="40386"/>
                  <a:pt x="81629" y="43244"/>
                  <a:pt x="81534" y="46768"/>
                </a:cubicBezTo>
                <a:close/>
              </a:path>
            </a:pathLst>
          </a:custGeom>
          <a:solidFill>
            <a:schemeClr val="bg1"/>
          </a:solidFill>
          <a:ln w="9525" cap="flat">
            <a:noFill/>
            <a:prstDash val="solid"/>
            <a:miter/>
          </a:ln>
        </p:spPr>
        <p:txBody>
          <a:bodyPr rtlCol="0" anchor="ctr"/>
          <a:lstStyle/>
          <a:p>
            <a:endParaRPr lang="en-US"/>
          </a:p>
        </p:txBody>
      </p:sp>
      <p:sp>
        <p:nvSpPr>
          <p:cNvPr id="23" name="Freeform 22">
            <a:extLst>
              <a:ext uri="{FF2B5EF4-FFF2-40B4-BE49-F238E27FC236}">
                <a16:creationId xmlns:a16="http://schemas.microsoft.com/office/drawing/2014/main" id="{5DA52284-17A5-C64A-9D54-BD5786B5C70A}"/>
              </a:ext>
            </a:extLst>
          </p:cNvPr>
          <p:cNvSpPr/>
          <p:nvPr/>
        </p:nvSpPr>
        <p:spPr>
          <a:xfrm>
            <a:off x="8987078" y="2738686"/>
            <a:ext cx="237792" cy="195202"/>
          </a:xfrm>
          <a:custGeom>
            <a:avLst/>
            <a:gdLst>
              <a:gd name="connsiteX0" fmla="*/ 61341 w 107346"/>
              <a:gd name="connsiteY0" fmla="*/ 88106 h 88120"/>
              <a:gd name="connsiteX1" fmla="*/ 49149 w 107346"/>
              <a:gd name="connsiteY1" fmla="*/ 80963 h 88120"/>
              <a:gd name="connsiteX2" fmla="*/ 0 w 107346"/>
              <a:gd name="connsiteY2" fmla="*/ 32099 h 88120"/>
              <a:gd name="connsiteX3" fmla="*/ 1619 w 107346"/>
              <a:gd name="connsiteY3" fmla="*/ 15240 h 88120"/>
              <a:gd name="connsiteX4" fmla="*/ 5144 w 107346"/>
              <a:gd name="connsiteY4" fmla="*/ 0 h 88120"/>
              <a:gd name="connsiteX5" fmla="*/ 61341 w 107346"/>
              <a:gd name="connsiteY5" fmla="*/ 55817 h 88120"/>
              <a:gd name="connsiteX6" fmla="*/ 107347 w 107346"/>
              <a:gd name="connsiteY6" fmla="*/ 10096 h 88120"/>
              <a:gd name="connsiteX7" fmla="*/ 96774 w 107346"/>
              <a:gd name="connsiteY7" fmla="*/ 35433 h 88120"/>
              <a:gd name="connsiteX8" fmla="*/ 100013 w 107346"/>
              <a:gd name="connsiteY8" fmla="*/ 54578 h 88120"/>
              <a:gd name="connsiteX9" fmla="*/ 73438 w 107346"/>
              <a:gd name="connsiteY9" fmla="*/ 80963 h 88120"/>
              <a:gd name="connsiteX10" fmla="*/ 61341 w 107346"/>
              <a:gd name="connsiteY10" fmla="*/ 88106 h 881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20">
                <a:moveTo>
                  <a:pt x="61341" y="88106"/>
                </a:moveTo>
                <a:cubicBezTo>
                  <a:pt x="57817" y="88202"/>
                  <a:pt x="54864" y="86487"/>
                  <a:pt x="49149" y="80963"/>
                </a:cubicBezTo>
                <a:lnTo>
                  <a:pt x="0" y="32099"/>
                </a:lnTo>
                <a:cubicBezTo>
                  <a:pt x="0" y="32099"/>
                  <a:pt x="191" y="23527"/>
                  <a:pt x="1619" y="15240"/>
                </a:cubicBezTo>
                <a:cubicBezTo>
                  <a:pt x="3048" y="7049"/>
                  <a:pt x="5144" y="0"/>
                  <a:pt x="5144" y="0"/>
                </a:cubicBezTo>
                <a:lnTo>
                  <a:pt x="61341" y="55817"/>
                </a:lnTo>
                <a:lnTo>
                  <a:pt x="107347" y="10096"/>
                </a:lnTo>
                <a:cubicBezTo>
                  <a:pt x="107347" y="10096"/>
                  <a:pt x="97346" y="21241"/>
                  <a:pt x="96774" y="35433"/>
                </a:cubicBezTo>
                <a:cubicBezTo>
                  <a:pt x="96393" y="47054"/>
                  <a:pt x="100013" y="54578"/>
                  <a:pt x="100013" y="54578"/>
                </a:cubicBezTo>
                <a:lnTo>
                  <a:pt x="73438" y="80963"/>
                </a:lnTo>
                <a:cubicBezTo>
                  <a:pt x="67628" y="86582"/>
                  <a:pt x="64865" y="88297"/>
                  <a:pt x="61341" y="88106"/>
                </a:cubicBezTo>
                <a:close/>
              </a:path>
            </a:pathLst>
          </a:custGeom>
          <a:solidFill>
            <a:schemeClr val="bg1"/>
          </a:solidFill>
          <a:ln w="9525" cap="flat">
            <a:noFill/>
            <a:prstDash val="solid"/>
            <a:miter/>
          </a:ln>
        </p:spPr>
        <p:txBody>
          <a:bodyPr rtlCol="0" anchor="ctr"/>
          <a:lstStyle/>
          <a:p>
            <a:endParaRPr lang="en-US"/>
          </a:p>
        </p:txBody>
      </p:sp>
      <p:sp>
        <p:nvSpPr>
          <p:cNvPr id="24" name="Freeform 23">
            <a:extLst>
              <a:ext uri="{FF2B5EF4-FFF2-40B4-BE49-F238E27FC236}">
                <a16:creationId xmlns:a16="http://schemas.microsoft.com/office/drawing/2014/main" id="{7B97DDF3-ABAD-7844-B527-8BC689AC9F87}"/>
              </a:ext>
            </a:extLst>
          </p:cNvPr>
          <p:cNvSpPr/>
          <p:nvPr/>
        </p:nvSpPr>
        <p:spPr>
          <a:xfrm>
            <a:off x="9984881" y="2712513"/>
            <a:ext cx="237792" cy="195180"/>
          </a:xfrm>
          <a:custGeom>
            <a:avLst/>
            <a:gdLst>
              <a:gd name="connsiteX0" fmla="*/ 46006 w 107346"/>
              <a:gd name="connsiteY0" fmla="*/ 4 h 88110"/>
              <a:gd name="connsiteX1" fmla="*/ 58198 w 107346"/>
              <a:gd name="connsiteY1" fmla="*/ 7148 h 88110"/>
              <a:gd name="connsiteX2" fmla="*/ 107347 w 107346"/>
              <a:gd name="connsiteY2" fmla="*/ 56011 h 88110"/>
              <a:gd name="connsiteX3" fmla="*/ 105728 w 107346"/>
              <a:gd name="connsiteY3" fmla="*/ 72870 h 88110"/>
              <a:gd name="connsiteX4" fmla="*/ 102203 w 107346"/>
              <a:gd name="connsiteY4" fmla="*/ 88110 h 88110"/>
              <a:gd name="connsiteX5" fmla="*/ 46006 w 107346"/>
              <a:gd name="connsiteY5" fmla="*/ 32294 h 88110"/>
              <a:gd name="connsiteX6" fmla="*/ 0 w 107346"/>
              <a:gd name="connsiteY6" fmla="*/ 78014 h 88110"/>
              <a:gd name="connsiteX7" fmla="*/ 10573 w 107346"/>
              <a:gd name="connsiteY7" fmla="*/ 52677 h 88110"/>
              <a:gd name="connsiteX8" fmla="*/ 7334 w 107346"/>
              <a:gd name="connsiteY8" fmla="*/ 33532 h 88110"/>
              <a:gd name="connsiteX9" fmla="*/ 33909 w 107346"/>
              <a:gd name="connsiteY9" fmla="*/ 7148 h 88110"/>
              <a:gd name="connsiteX10" fmla="*/ 46006 w 107346"/>
              <a:gd name="connsiteY10" fmla="*/ 4 h 8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7346" h="88110">
                <a:moveTo>
                  <a:pt x="46006" y="4"/>
                </a:moveTo>
                <a:cubicBezTo>
                  <a:pt x="49530" y="-91"/>
                  <a:pt x="52483" y="1623"/>
                  <a:pt x="58198" y="7148"/>
                </a:cubicBezTo>
                <a:lnTo>
                  <a:pt x="107347" y="56011"/>
                </a:lnTo>
                <a:cubicBezTo>
                  <a:pt x="107347" y="56011"/>
                  <a:pt x="107156" y="64583"/>
                  <a:pt x="105728" y="72870"/>
                </a:cubicBezTo>
                <a:cubicBezTo>
                  <a:pt x="104299" y="81062"/>
                  <a:pt x="102203" y="88110"/>
                  <a:pt x="102203" y="88110"/>
                </a:cubicBezTo>
                <a:lnTo>
                  <a:pt x="46006" y="32294"/>
                </a:lnTo>
                <a:lnTo>
                  <a:pt x="0" y="78014"/>
                </a:lnTo>
                <a:cubicBezTo>
                  <a:pt x="0" y="78014"/>
                  <a:pt x="10001" y="66869"/>
                  <a:pt x="10573" y="52677"/>
                </a:cubicBezTo>
                <a:cubicBezTo>
                  <a:pt x="10954" y="41057"/>
                  <a:pt x="7334" y="33532"/>
                  <a:pt x="7334" y="33532"/>
                </a:cubicBezTo>
                <a:lnTo>
                  <a:pt x="33909" y="7148"/>
                </a:lnTo>
                <a:cubicBezTo>
                  <a:pt x="39624" y="1528"/>
                  <a:pt x="42481" y="-91"/>
                  <a:pt x="46006" y="4"/>
                </a:cubicBezTo>
                <a:close/>
              </a:path>
            </a:pathLst>
          </a:custGeom>
          <a:solidFill>
            <a:schemeClr val="bg1"/>
          </a:solidFill>
          <a:ln w="9525" cap="flat">
            <a:noFill/>
            <a:prstDash val="solid"/>
            <a:miter/>
          </a:ln>
        </p:spPr>
        <p:txBody>
          <a:bodyPr rtlCol="0" anchor="ctr"/>
          <a:lstStyle/>
          <a:p>
            <a:endParaRPr lang="en-US"/>
          </a:p>
        </p:txBody>
      </p:sp>
      <p:sp>
        <p:nvSpPr>
          <p:cNvPr id="25" name="Freeform 24">
            <a:extLst>
              <a:ext uri="{FF2B5EF4-FFF2-40B4-BE49-F238E27FC236}">
                <a16:creationId xmlns:a16="http://schemas.microsoft.com/office/drawing/2014/main" id="{D1BB4F59-6CB1-7F41-A794-FEB31E05B956}"/>
              </a:ext>
            </a:extLst>
          </p:cNvPr>
          <p:cNvSpPr/>
          <p:nvPr/>
        </p:nvSpPr>
        <p:spPr>
          <a:xfrm>
            <a:off x="9493884" y="2205286"/>
            <a:ext cx="195180" cy="237791"/>
          </a:xfrm>
          <a:custGeom>
            <a:avLst/>
            <a:gdLst>
              <a:gd name="connsiteX0" fmla="*/ 4 w 88110"/>
              <a:gd name="connsiteY0" fmla="*/ 61341 h 107346"/>
              <a:gd name="connsiteX1" fmla="*/ 7148 w 88110"/>
              <a:gd name="connsiteY1" fmla="*/ 49149 h 107346"/>
              <a:gd name="connsiteX2" fmla="*/ 56011 w 88110"/>
              <a:gd name="connsiteY2" fmla="*/ 0 h 107346"/>
              <a:gd name="connsiteX3" fmla="*/ 72870 w 88110"/>
              <a:gd name="connsiteY3" fmla="*/ 1619 h 107346"/>
              <a:gd name="connsiteX4" fmla="*/ 88110 w 88110"/>
              <a:gd name="connsiteY4" fmla="*/ 5144 h 107346"/>
              <a:gd name="connsiteX5" fmla="*/ 32294 w 88110"/>
              <a:gd name="connsiteY5" fmla="*/ 61341 h 107346"/>
              <a:gd name="connsiteX6" fmla="*/ 78014 w 88110"/>
              <a:gd name="connsiteY6" fmla="*/ 107347 h 107346"/>
              <a:gd name="connsiteX7" fmla="*/ 52677 w 88110"/>
              <a:gd name="connsiteY7" fmla="*/ 96774 h 107346"/>
              <a:gd name="connsiteX8" fmla="*/ 33532 w 88110"/>
              <a:gd name="connsiteY8" fmla="*/ 100013 h 107346"/>
              <a:gd name="connsiteX9" fmla="*/ 7148 w 88110"/>
              <a:gd name="connsiteY9" fmla="*/ 73438 h 107346"/>
              <a:gd name="connsiteX10" fmla="*/ 4 w 88110"/>
              <a:gd name="connsiteY10" fmla="*/ 61341 h 107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8110" h="107346">
                <a:moveTo>
                  <a:pt x="4" y="61341"/>
                </a:moveTo>
                <a:cubicBezTo>
                  <a:pt x="-91" y="57817"/>
                  <a:pt x="1623" y="54864"/>
                  <a:pt x="7148" y="49149"/>
                </a:cubicBezTo>
                <a:lnTo>
                  <a:pt x="56011" y="0"/>
                </a:lnTo>
                <a:cubicBezTo>
                  <a:pt x="56011" y="0"/>
                  <a:pt x="64583" y="191"/>
                  <a:pt x="72870" y="1619"/>
                </a:cubicBezTo>
                <a:cubicBezTo>
                  <a:pt x="81061" y="3048"/>
                  <a:pt x="88110" y="5144"/>
                  <a:pt x="88110" y="5144"/>
                </a:cubicBezTo>
                <a:lnTo>
                  <a:pt x="32294" y="61341"/>
                </a:lnTo>
                <a:lnTo>
                  <a:pt x="78014" y="107347"/>
                </a:lnTo>
                <a:cubicBezTo>
                  <a:pt x="78014" y="107347"/>
                  <a:pt x="66869" y="97346"/>
                  <a:pt x="52677" y="96774"/>
                </a:cubicBezTo>
                <a:cubicBezTo>
                  <a:pt x="41057" y="96393"/>
                  <a:pt x="33532" y="100013"/>
                  <a:pt x="33532" y="100013"/>
                </a:cubicBezTo>
                <a:lnTo>
                  <a:pt x="7148" y="73438"/>
                </a:lnTo>
                <a:cubicBezTo>
                  <a:pt x="1528" y="67628"/>
                  <a:pt x="-91" y="64865"/>
                  <a:pt x="4" y="61341"/>
                </a:cubicBezTo>
                <a:close/>
              </a:path>
            </a:pathLst>
          </a:custGeom>
          <a:solidFill>
            <a:schemeClr val="bg1"/>
          </a:solidFill>
          <a:ln w="9525" cap="flat">
            <a:noFill/>
            <a:prstDash val="solid"/>
            <a:miter/>
          </a:ln>
        </p:spPr>
        <p:txBody>
          <a:bodyPr rtlCol="0" anchor="ctr"/>
          <a:lstStyle/>
          <a:p>
            <a:endParaRPr lang="en-US"/>
          </a:p>
        </p:txBody>
      </p:sp>
      <p:sp>
        <p:nvSpPr>
          <p:cNvPr id="26" name="Freeform 25">
            <a:extLst>
              <a:ext uri="{FF2B5EF4-FFF2-40B4-BE49-F238E27FC236}">
                <a16:creationId xmlns:a16="http://schemas.microsoft.com/office/drawing/2014/main" id="{C4780D20-102C-E04F-96FE-D4C779E846F1}"/>
              </a:ext>
            </a:extLst>
          </p:cNvPr>
          <p:cNvSpPr/>
          <p:nvPr/>
        </p:nvSpPr>
        <p:spPr>
          <a:xfrm>
            <a:off x="2534001" y="3693203"/>
            <a:ext cx="596600" cy="620236"/>
          </a:xfrm>
          <a:custGeom>
            <a:avLst/>
            <a:gdLst>
              <a:gd name="connsiteX0" fmla="*/ 94131 w 218170"/>
              <a:gd name="connsiteY0" fmla="*/ 220599 h 226814"/>
              <a:gd name="connsiteX1" fmla="*/ 6215 w 218170"/>
              <a:gd name="connsiteY1" fmla="*/ 132683 h 226814"/>
              <a:gd name="connsiteX2" fmla="*/ 6215 w 218170"/>
              <a:gd name="connsiteY2" fmla="*/ 102870 h 226814"/>
              <a:gd name="connsiteX3" fmla="*/ 109085 w 218170"/>
              <a:gd name="connsiteY3" fmla="*/ 0 h 226814"/>
              <a:gd name="connsiteX4" fmla="*/ 211955 w 218170"/>
              <a:gd name="connsiteY4" fmla="*/ 102870 h 226814"/>
              <a:gd name="connsiteX5" fmla="*/ 211955 w 218170"/>
              <a:gd name="connsiteY5" fmla="*/ 132683 h 226814"/>
              <a:gd name="connsiteX6" fmla="*/ 124039 w 218170"/>
              <a:gd name="connsiteY6" fmla="*/ 220599 h 226814"/>
              <a:gd name="connsiteX7" fmla="*/ 94131 w 218170"/>
              <a:gd name="connsiteY7" fmla="*/ 220599 h 22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170" h="226814">
                <a:moveTo>
                  <a:pt x="94131" y="220599"/>
                </a:moveTo>
                <a:lnTo>
                  <a:pt x="6215" y="132683"/>
                </a:lnTo>
                <a:cubicBezTo>
                  <a:pt x="-2072" y="124396"/>
                  <a:pt x="-2072" y="111062"/>
                  <a:pt x="6215" y="102870"/>
                </a:cubicBezTo>
                <a:lnTo>
                  <a:pt x="109085" y="0"/>
                </a:lnTo>
                <a:lnTo>
                  <a:pt x="211955" y="102870"/>
                </a:lnTo>
                <a:cubicBezTo>
                  <a:pt x="220242" y="111157"/>
                  <a:pt x="220242" y="124492"/>
                  <a:pt x="211955" y="132683"/>
                </a:cubicBezTo>
                <a:lnTo>
                  <a:pt x="124039" y="220599"/>
                </a:lnTo>
                <a:cubicBezTo>
                  <a:pt x="115753" y="228886"/>
                  <a:pt x="102418" y="228886"/>
                  <a:pt x="94131" y="220599"/>
                </a:cubicBezTo>
                <a:close/>
              </a:path>
            </a:pathLst>
          </a:custGeom>
          <a:solidFill>
            <a:schemeClr val="bg2"/>
          </a:solidFill>
          <a:ln w="9525" cap="flat">
            <a:noFill/>
            <a:prstDash val="solid"/>
            <a:miter/>
          </a:ln>
          <a:effectLst>
            <a:outerShdw blurRad="158264" dist="125440" dir="2220000" sx="92000" sy="92000" algn="ctr" rotWithShape="0">
              <a:prstClr val="black">
                <a:alpha val="29000"/>
              </a:prstClr>
            </a:outerShdw>
          </a:effectLst>
        </p:spPr>
        <p:txBody>
          <a:bodyPr rtlCol="0" anchor="ctr"/>
          <a:lstStyle/>
          <a:p>
            <a:endParaRPr lang="en-US"/>
          </a:p>
        </p:txBody>
      </p:sp>
      <p:sp>
        <p:nvSpPr>
          <p:cNvPr id="27" name="Freeform 26">
            <a:extLst>
              <a:ext uri="{FF2B5EF4-FFF2-40B4-BE49-F238E27FC236}">
                <a16:creationId xmlns:a16="http://schemas.microsoft.com/office/drawing/2014/main" id="{C729C69C-A281-A746-A7C9-DC747FAE6A6B}"/>
              </a:ext>
            </a:extLst>
          </p:cNvPr>
          <p:cNvSpPr/>
          <p:nvPr/>
        </p:nvSpPr>
        <p:spPr>
          <a:xfrm>
            <a:off x="4803482" y="2520009"/>
            <a:ext cx="596600" cy="620236"/>
          </a:xfrm>
          <a:custGeom>
            <a:avLst/>
            <a:gdLst>
              <a:gd name="connsiteX0" fmla="*/ 124039 w 218170"/>
              <a:gd name="connsiteY0" fmla="*/ 6215 h 226814"/>
              <a:gd name="connsiteX1" fmla="*/ 211955 w 218170"/>
              <a:gd name="connsiteY1" fmla="*/ 94131 h 226814"/>
              <a:gd name="connsiteX2" fmla="*/ 211955 w 218170"/>
              <a:gd name="connsiteY2" fmla="*/ 123944 h 226814"/>
              <a:gd name="connsiteX3" fmla="*/ 109085 w 218170"/>
              <a:gd name="connsiteY3" fmla="*/ 226814 h 226814"/>
              <a:gd name="connsiteX4" fmla="*/ 6215 w 218170"/>
              <a:gd name="connsiteY4" fmla="*/ 123944 h 226814"/>
              <a:gd name="connsiteX5" fmla="*/ 6215 w 218170"/>
              <a:gd name="connsiteY5" fmla="*/ 94131 h 226814"/>
              <a:gd name="connsiteX6" fmla="*/ 94131 w 218170"/>
              <a:gd name="connsiteY6" fmla="*/ 6215 h 226814"/>
              <a:gd name="connsiteX7" fmla="*/ 124039 w 218170"/>
              <a:gd name="connsiteY7" fmla="*/ 6215 h 22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170" h="226814">
                <a:moveTo>
                  <a:pt x="124039" y="6215"/>
                </a:moveTo>
                <a:lnTo>
                  <a:pt x="211955" y="94131"/>
                </a:lnTo>
                <a:cubicBezTo>
                  <a:pt x="220242" y="102418"/>
                  <a:pt x="220242" y="115753"/>
                  <a:pt x="211955" y="123944"/>
                </a:cubicBezTo>
                <a:lnTo>
                  <a:pt x="109085" y="226814"/>
                </a:lnTo>
                <a:lnTo>
                  <a:pt x="6215" y="123944"/>
                </a:lnTo>
                <a:cubicBezTo>
                  <a:pt x="-2072" y="115657"/>
                  <a:pt x="-2072" y="102322"/>
                  <a:pt x="6215" y="94131"/>
                </a:cubicBezTo>
                <a:lnTo>
                  <a:pt x="94131" y="6215"/>
                </a:lnTo>
                <a:cubicBezTo>
                  <a:pt x="102417" y="-2072"/>
                  <a:pt x="115753" y="-2072"/>
                  <a:pt x="124039" y="6215"/>
                </a:cubicBezTo>
                <a:close/>
              </a:path>
            </a:pathLst>
          </a:custGeom>
          <a:solidFill>
            <a:schemeClr val="bg2"/>
          </a:solidFill>
          <a:ln w="9525" cap="flat">
            <a:noFill/>
            <a:prstDash val="solid"/>
            <a:miter/>
          </a:ln>
          <a:effectLst>
            <a:outerShdw blurRad="158264" dist="125440" dir="2220000" sx="92000" sy="92000" algn="ctr" rotWithShape="0">
              <a:prstClr val="black">
                <a:alpha val="29000"/>
              </a:prstClr>
            </a:outerShdw>
          </a:effectLst>
        </p:spPr>
        <p:txBody>
          <a:bodyPr rtlCol="0" anchor="ctr"/>
          <a:lstStyle/>
          <a:p>
            <a:endParaRPr lang="en-US"/>
          </a:p>
        </p:txBody>
      </p:sp>
      <p:sp>
        <p:nvSpPr>
          <p:cNvPr id="28" name="Freeform 27">
            <a:extLst>
              <a:ext uri="{FF2B5EF4-FFF2-40B4-BE49-F238E27FC236}">
                <a16:creationId xmlns:a16="http://schemas.microsoft.com/office/drawing/2014/main" id="{A2B656C0-7CEB-F345-9ADE-77A83447318C}"/>
              </a:ext>
            </a:extLst>
          </p:cNvPr>
          <p:cNvSpPr/>
          <p:nvPr/>
        </p:nvSpPr>
        <p:spPr>
          <a:xfrm>
            <a:off x="7058195" y="3693203"/>
            <a:ext cx="596600" cy="620236"/>
          </a:xfrm>
          <a:custGeom>
            <a:avLst/>
            <a:gdLst>
              <a:gd name="connsiteX0" fmla="*/ 94131 w 218170"/>
              <a:gd name="connsiteY0" fmla="*/ 220599 h 226814"/>
              <a:gd name="connsiteX1" fmla="*/ 6215 w 218170"/>
              <a:gd name="connsiteY1" fmla="*/ 132683 h 226814"/>
              <a:gd name="connsiteX2" fmla="*/ 6215 w 218170"/>
              <a:gd name="connsiteY2" fmla="*/ 102870 h 226814"/>
              <a:gd name="connsiteX3" fmla="*/ 109085 w 218170"/>
              <a:gd name="connsiteY3" fmla="*/ 0 h 226814"/>
              <a:gd name="connsiteX4" fmla="*/ 211955 w 218170"/>
              <a:gd name="connsiteY4" fmla="*/ 102870 h 226814"/>
              <a:gd name="connsiteX5" fmla="*/ 211955 w 218170"/>
              <a:gd name="connsiteY5" fmla="*/ 132683 h 226814"/>
              <a:gd name="connsiteX6" fmla="*/ 124039 w 218170"/>
              <a:gd name="connsiteY6" fmla="*/ 220599 h 226814"/>
              <a:gd name="connsiteX7" fmla="*/ 94131 w 218170"/>
              <a:gd name="connsiteY7" fmla="*/ 220599 h 22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170" h="226814">
                <a:moveTo>
                  <a:pt x="94131" y="220599"/>
                </a:moveTo>
                <a:lnTo>
                  <a:pt x="6215" y="132683"/>
                </a:lnTo>
                <a:cubicBezTo>
                  <a:pt x="-2072" y="124396"/>
                  <a:pt x="-2072" y="111062"/>
                  <a:pt x="6215" y="102870"/>
                </a:cubicBezTo>
                <a:lnTo>
                  <a:pt x="109085" y="0"/>
                </a:lnTo>
                <a:lnTo>
                  <a:pt x="211955" y="102870"/>
                </a:lnTo>
                <a:cubicBezTo>
                  <a:pt x="220242" y="111157"/>
                  <a:pt x="220242" y="124492"/>
                  <a:pt x="211955" y="132683"/>
                </a:cubicBezTo>
                <a:lnTo>
                  <a:pt x="124039" y="220599"/>
                </a:lnTo>
                <a:cubicBezTo>
                  <a:pt x="115753" y="228886"/>
                  <a:pt x="102418" y="228886"/>
                  <a:pt x="94131" y="220599"/>
                </a:cubicBezTo>
                <a:close/>
              </a:path>
            </a:pathLst>
          </a:custGeom>
          <a:solidFill>
            <a:schemeClr val="bg2"/>
          </a:solidFill>
          <a:ln w="9525" cap="flat">
            <a:noFill/>
            <a:prstDash val="solid"/>
            <a:miter/>
          </a:ln>
          <a:effectLst>
            <a:outerShdw blurRad="158264" dist="125440" dir="2220000" sx="92000" sy="92000" algn="ctr" rotWithShape="0">
              <a:prstClr val="black">
                <a:alpha val="29000"/>
              </a:prstClr>
            </a:outerShdw>
          </a:effectLst>
        </p:spPr>
        <p:txBody>
          <a:bodyPr rtlCol="0" anchor="ctr"/>
          <a:lstStyle/>
          <a:p>
            <a:endParaRPr lang="en-US"/>
          </a:p>
        </p:txBody>
      </p:sp>
      <p:sp>
        <p:nvSpPr>
          <p:cNvPr id="29" name="Freeform 28">
            <a:extLst>
              <a:ext uri="{FF2B5EF4-FFF2-40B4-BE49-F238E27FC236}">
                <a16:creationId xmlns:a16="http://schemas.microsoft.com/office/drawing/2014/main" id="{C8EA7B89-A1EB-5940-8486-9A021E43A9BD}"/>
              </a:ext>
            </a:extLst>
          </p:cNvPr>
          <p:cNvSpPr/>
          <p:nvPr/>
        </p:nvSpPr>
        <p:spPr>
          <a:xfrm>
            <a:off x="9316915" y="2510302"/>
            <a:ext cx="596600" cy="620236"/>
          </a:xfrm>
          <a:custGeom>
            <a:avLst/>
            <a:gdLst>
              <a:gd name="connsiteX0" fmla="*/ 124039 w 218170"/>
              <a:gd name="connsiteY0" fmla="*/ 6215 h 226814"/>
              <a:gd name="connsiteX1" fmla="*/ 211955 w 218170"/>
              <a:gd name="connsiteY1" fmla="*/ 94131 h 226814"/>
              <a:gd name="connsiteX2" fmla="*/ 211955 w 218170"/>
              <a:gd name="connsiteY2" fmla="*/ 123944 h 226814"/>
              <a:gd name="connsiteX3" fmla="*/ 109085 w 218170"/>
              <a:gd name="connsiteY3" fmla="*/ 226814 h 226814"/>
              <a:gd name="connsiteX4" fmla="*/ 6215 w 218170"/>
              <a:gd name="connsiteY4" fmla="*/ 123944 h 226814"/>
              <a:gd name="connsiteX5" fmla="*/ 6215 w 218170"/>
              <a:gd name="connsiteY5" fmla="*/ 94131 h 226814"/>
              <a:gd name="connsiteX6" fmla="*/ 94131 w 218170"/>
              <a:gd name="connsiteY6" fmla="*/ 6215 h 226814"/>
              <a:gd name="connsiteX7" fmla="*/ 124039 w 218170"/>
              <a:gd name="connsiteY7" fmla="*/ 6215 h 226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8170" h="226814">
                <a:moveTo>
                  <a:pt x="124039" y="6215"/>
                </a:moveTo>
                <a:lnTo>
                  <a:pt x="211955" y="94131"/>
                </a:lnTo>
                <a:cubicBezTo>
                  <a:pt x="220242" y="102418"/>
                  <a:pt x="220242" y="115753"/>
                  <a:pt x="211955" y="123944"/>
                </a:cubicBezTo>
                <a:lnTo>
                  <a:pt x="109085" y="226814"/>
                </a:lnTo>
                <a:lnTo>
                  <a:pt x="6215" y="123944"/>
                </a:lnTo>
                <a:cubicBezTo>
                  <a:pt x="-2072" y="115657"/>
                  <a:pt x="-2072" y="102322"/>
                  <a:pt x="6215" y="94131"/>
                </a:cubicBezTo>
                <a:lnTo>
                  <a:pt x="94131" y="6215"/>
                </a:lnTo>
                <a:cubicBezTo>
                  <a:pt x="102418" y="-2072"/>
                  <a:pt x="115753" y="-2072"/>
                  <a:pt x="124039" y="6215"/>
                </a:cubicBezTo>
                <a:close/>
              </a:path>
            </a:pathLst>
          </a:custGeom>
          <a:solidFill>
            <a:schemeClr val="bg2"/>
          </a:solidFill>
          <a:ln w="9525" cap="flat">
            <a:noFill/>
            <a:prstDash val="solid"/>
            <a:miter/>
          </a:ln>
          <a:effectLst>
            <a:outerShdw blurRad="158264" dist="125440" dir="2220000" sx="92000" sy="92000" algn="ctr" rotWithShape="0">
              <a:prstClr val="black">
                <a:alpha val="29000"/>
              </a:prstClr>
            </a:outerShdw>
          </a:effectLst>
        </p:spPr>
        <p:txBody>
          <a:bodyPr rtlCol="0" anchor="ctr"/>
          <a:lstStyle/>
          <a:p>
            <a:endParaRPr lang="en-US"/>
          </a:p>
        </p:txBody>
      </p:sp>
      <p:sp>
        <p:nvSpPr>
          <p:cNvPr id="30" name="TextBox 29">
            <a:extLst>
              <a:ext uri="{FF2B5EF4-FFF2-40B4-BE49-F238E27FC236}">
                <a16:creationId xmlns:a16="http://schemas.microsoft.com/office/drawing/2014/main" id="{EA80CD72-FD6A-AE48-B2C4-D3110D9BD470}"/>
              </a:ext>
            </a:extLst>
          </p:cNvPr>
          <p:cNvSpPr txBox="1"/>
          <p:nvPr/>
        </p:nvSpPr>
        <p:spPr>
          <a:xfrm flipH="1">
            <a:off x="3550456" y="5048608"/>
            <a:ext cx="3068325" cy="8947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t>Nemo </a:t>
            </a:r>
            <a:r>
              <a:rPr lang="en-ID" dirty="0" err="1"/>
              <a:t>enim</a:t>
            </a:r>
            <a:r>
              <a:rPr lang="en-ID" dirty="0"/>
              <a:t> </a:t>
            </a:r>
            <a:r>
              <a:rPr lang="en-ID" dirty="0" err="1"/>
              <a:t>ipsam</a:t>
            </a:r>
            <a:r>
              <a:rPr lang="en-ID" dirty="0"/>
              <a:t> </a:t>
            </a:r>
            <a:r>
              <a:rPr lang="en-ID" dirty="0" err="1"/>
              <a:t>quia</a:t>
            </a:r>
            <a:r>
              <a:rPr lang="en-ID" dirty="0"/>
              <a:t> </a:t>
            </a:r>
            <a:r>
              <a:rPr lang="en-ID" dirty="0" err="1"/>
              <a:t>voluptas</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r>
              <a:rPr lang="en-ID" dirty="0"/>
              <a:t> </a:t>
            </a:r>
            <a:r>
              <a:rPr lang="en-ID" dirty="0" err="1"/>
              <a:t>voluptatem</a:t>
            </a:r>
            <a:r>
              <a:rPr lang="en-ID" dirty="0"/>
              <a:t> </a:t>
            </a:r>
            <a:r>
              <a:rPr lang="en-ID" dirty="0" err="1"/>
              <a:t>nesciunt</a:t>
            </a:r>
            <a:endParaRPr lang="en-ID" dirty="0"/>
          </a:p>
        </p:txBody>
      </p:sp>
      <p:cxnSp>
        <p:nvCxnSpPr>
          <p:cNvPr id="31" name="Straight Connector 30">
            <a:extLst>
              <a:ext uri="{FF2B5EF4-FFF2-40B4-BE49-F238E27FC236}">
                <a16:creationId xmlns:a16="http://schemas.microsoft.com/office/drawing/2014/main" id="{CC305361-11E0-1744-AF46-4BBB77E7B05A}"/>
              </a:ext>
            </a:extLst>
          </p:cNvPr>
          <p:cNvCxnSpPr>
            <a:cxnSpLocks/>
          </p:cNvCxnSpPr>
          <p:nvPr/>
        </p:nvCxnSpPr>
        <p:spPr>
          <a:xfrm>
            <a:off x="5101782" y="3652195"/>
            <a:ext cx="0" cy="1157287"/>
          </a:xfrm>
          <a:prstGeom prst="line">
            <a:avLst/>
          </a:prstGeom>
          <a:ln w="15875" cap="rnd">
            <a:solidFill>
              <a:schemeClr val="tx2">
                <a:lumMod val="10000"/>
                <a:lumOff val="9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CF9D4761-D3C5-E243-A92F-4D3D3808E2DA}"/>
              </a:ext>
            </a:extLst>
          </p:cNvPr>
          <p:cNvCxnSpPr>
            <a:cxnSpLocks/>
          </p:cNvCxnSpPr>
          <p:nvPr/>
        </p:nvCxnSpPr>
        <p:spPr>
          <a:xfrm>
            <a:off x="9615215" y="3652195"/>
            <a:ext cx="0" cy="1157287"/>
          </a:xfrm>
          <a:prstGeom prst="line">
            <a:avLst/>
          </a:prstGeom>
          <a:ln w="15875" cap="rnd">
            <a:solidFill>
              <a:schemeClr val="tx2">
                <a:lumMod val="10000"/>
                <a:lumOff val="9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3" name="Straight Connector 32">
            <a:extLst>
              <a:ext uri="{FF2B5EF4-FFF2-40B4-BE49-F238E27FC236}">
                <a16:creationId xmlns:a16="http://schemas.microsoft.com/office/drawing/2014/main" id="{B699C53A-CBA2-0B47-BBAA-548321F92A8C}"/>
              </a:ext>
            </a:extLst>
          </p:cNvPr>
          <p:cNvCxnSpPr>
            <a:cxnSpLocks/>
          </p:cNvCxnSpPr>
          <p:nvPr/>
        </p:nvCxnSpPr>
        <p:spPr>
          <a:xfrm flipV="1">
            <a:off x="2855640" y="1974540"/>
            <a:ext cx="0" cy="1157287"/>
          </a:xfrm>
          <a:prstGeom prst="line">
            <a:avLst/>
          </a:prstGeom>
          <a:ln w="15875" cap="rnd">
            <a:solidFill>
              <a:schemeClr val="tx2">
                <a:lumMod val="10000"/>
                <a:lumOff val="90000"/>
              </a:schemeClr>
            </a:solidFill>
            <a:tailEnd type="arrow"/>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01946F48-D1CD-C347-B7F0-79299CBFFDC8}"/>
              </a:ext>
            </a:extLst>
          </p:cNvPr>
          <p:cNvCxnSpPr>
            <a:cxnSpLocks/>
          </p:cNvCxnSpPr>
          <p:nvPr/>
        </p:nvCxnSpPr>
        <p:spPr>
          <a:xfrm flipV="1">
            <a:off x="7369073" y="1974540"/>
            <a:ext cx="0" cy="1157287"/>
          </a:xfrm>
          <a:prstGeom prst="line">
            <a:avLst/>
          </a:prstGeom>
          <a:ln w="15875" cap="rnd">
            <a:solidFill>
              <a:schemeClr val="tx2">
                <a:lumMod val="10000"/>
                <a:lumOff val="90000"/>
              </a:schemeClr>
            </a:solidFill>
            <a:tailEnd type="arrow"/>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490F072B-B2F1-B64C-AAE5-079951565504}"/>
              </a:ext>
            </a:extLst>
          </p:cNvPr>
          <p:cNvSpPr txBox="1"/>
          <p:nvPr/>
        </p:nvSpPr>
        <p:spPr>
          <a:xfrm flipH="1">
            <a:off x="8073470" y="5048608"/>
            <a:ext cx="3068325" cy="8947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t>Nemo </a:t>
            </a:r>
            <a:r>
              <a:rPr lang="en-ID" dirty="0" err="1"/>
              <a:t>enim</a:t>
            </a:r>
            <a:r>
              <a:rPr lang="en-ID" dirty="0"/>
              <a:t> </a:t>
            </a:r>
            <a:r>
              <a:rPr lang="en-ID" dirty="0" err="1"/>
              <a:t>ipsam</a:t>
            </a:r>
            <a:r>
              <a:rPr lang="en-ID" dirty="0"/>
              <a:t> </a:t>
            </a:r>
            <a:r>
              <a:rPr lang="en-ID" dirty="0" err="1"/>
              <a:t>quia</a:t>
            </a:r>
            <a:r>
              <a:rPr lang="en-ID" dirty="0"/>
              <a:t> </a:t>
            </a:r>
            <a:r>
              <a:rPr lang="en-ID" dirty="0" err="1"/>
              <a:t>voluptas</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r>
              <a:rPr lang="en-ID" dirty="0"/>
              <a:t> </a:t>
            </a:r>
            <a:r>
              <a:rPr lang="en-ID" dirty="0" err="1"/>
              <a:t>voluptatem</a:t>
            </a:r>
            <a:r>
              <a:rPr lang="en-ID" dirty="0"/>
              <a:t> </a:t>
            </a:r>
            <a:r>
              <a:rPr lang="en-ID" dirty="0" err="1"/>
              <a:t>nesciunt</a:t>
            </a:r>
            <a:endParaRPr lang="en-ID" dirty="0"/>
          </a:p>
        </p:txBody>
      </p:sp>
      <p:sp>
        <p:nvSpPr>
          <p:cNvPr id="36" name="TextBox 35">
            <a:extLst>
              <a:ext uri="{FF2B5EF4-FFF2-40B4-BE49-F238E27FC236}">
                <a16:creationId xmlns:a16="http://schemas.microsoft.com/office/drawing/2014/main" id="{29D97A01-80BD-8442-90A6-2375F18435A3}"/>
              </a:ext>
            </a:extLst>
          </p:cNvPr>
          <p:cNvSpPr txBox="1"/>
          <p:nvPr/>
        </p:nvSpPr>
        <p:spPr>
          <a:xfrm flipH="1">
            <a:off x="1297113" y="914661"/>
            <a:ext cx="3068325" cy="8947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t>Nemo </a:t>
            </a:r>
            <a:r>
              <a:rPr lang="en-ID" dirty="0" err="1"/>
              <a:t>enim</a:t>
            </a:r>
            <a:r>
              <a:rPr lang="en-ID" dirty="0"/>
              <a:t> </a:t>
            </a:r>
            <a:r>
              <a:rPr lang="en-ID" dirty="0" err="1"/>
              <a:t>ipsam</a:t>
            </a:r>
            <a:r>
              <a:rPr lang="en-ID" dirty="0"/>
              <a:t> </a:t>
            </a:r>
            <a:r>
              <a:rPr lang="en-ID" dirty="0" err="1"/>
              <a:t>quia</a:t>
            </a:r>
            <a:r>
              <a:rPr lang="en-ID" dirty="0"/>
              <a:t> </a:t>
            </a:r>
            <a:r>
              <a:rPr lang="en-ID" dirty="0" err="1"/>
              <a:t>voluptas</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r>
              <a:rPr lang="en-ID" dirty="0"/>
              <a:t> </a:t>
            </a:r>
            <a:r>
              <a:rPr lang="en-ID" dirty="0" err="1"/>
              <a:t>voluptatem</a:t>
            </a:r>
            <a:r>
              <a:rPr lang="en-ID" dirty="0"/>
              <a:t> </a:t>
            </a:r>
            <a:r>
              <a:rPr lang="en-ID" dirty="0" err="1"/>
              <a:t>nesciunt</a:t>
            </a:r>
            <a:endParaRPr lang="en-ID" dirty="0"/>
          </a:p>
        </p:txBody>
      </p:sp>
      <p:sp>
        <p:nvSpPr>
          <p:cNvPr id="37" name="TextBox 36">
            <a:extLst>
              <a:ext uri="{FF2B5EF4-FFF2-40B4-BE49-F238E27FC236}">
                <a16:creationId xmlns:a16="http://schemas.microsoft.com/office/drawing/2014/main" id="{B338B41C-834A-7D4B-A32F-789F64DF085E}"/>
              </a:ext>
            </a:extLst>
          </p:cNvPr>
          <p:cNvSpPr txBox="1"/>
          <p:nvPr/>
        </p:nvSpPr>
        <p:spPr>
          <a:xfrm flipH="1">
            <a:off x="5820127" y="914661"/>
            <a:ext cx="3068325" cy="8947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t>Nemo </a:t>
            </a:r>
            <a:r>
              <a:rPr lang="en-ID" dirty="0" err="1"/>
              <a:t>enim</a:t>
            </a:r>
            <a:r>
              <a:rPr lang="en-ID" dirty="0"/>
              <a:t> </a:t>
            </a:r>
            <a:r>
              <a:rPr lang="en-ID" dirty="0" err="1"/>
              <a:t>ipsam</a:t>
            </a:r>
            <a:r>
              <a:rPr lang="en-ID" dirty="0"/>
              <a:t> </a:t>
            </a:r>
            <a:r>
              <a:rPr lang="en-ID" dirty="0" err="1"/>
              <a:t>quia</a:t>
            </a:r>
            <a:r>
              <a:rPr lang="en-ID" dirty="0"/>
              <a:t> </a:t>
            </a:r>
            <a:r>
              <a:rPr lang="en-ID" dirty="0" err="1"/>
              <a:t>voluptas</a:t>
            </a:r>
            <a:r>
              <a:rPr lang="en-ID" dirty="0"/>
              <a:t> </a:t>
            </a:r>
            <a:r>
              <a:rPr lang="en-ID" dirty="0" err="1"/>
              <a:t>sed</a:t>
            </a:r>
            <a:r>
              <a:rPr lang="en-ID" dirty="0"/>
              <a:t> </a:t>
            </a:r>
            <a:r>
              <a:rPr lang="en-ID" dirty="0" err="1"/>
              <a:t>quia</a:t>
            </a:r>
            <a:r>
              <a:rPr lang="en-ID" dirty="0"/>
              <a:t> </a:t>
            </a:r>
            <a:r>
              <a:rPr lang="en-ID" dirty="0" err="1"/>
              <a:t>magni</a:t>
            </a:r>
            <a:r>
              <a:rPr lang="en-ID" dirty="0"/>
              <a:t> </a:t>
            </a:r>
            <a:r>
              <a:rPr lang="en-ID" dirty="0" err="1"/>
              <a:t>dolores</a:t>
            </a:r>
            <a:r>
              <a:rPr lang="en-ID" dirty="0"/>
              <a:t> </a:t>
            </a:r>
            <a:r>
              <a:rPr lang="en-ID" dirty="0" err="1"/>
              <a:t>eos</a:t>
            </a:r>
            <a:r>
              <a:rPr lang="en-ID" dirty="0"/>
              <a:t> </a:t>
            </a:r>
            <a:r>
              <a:rPr lang="en-ID" dirty="0" err="1"/>
              <a:t>ratione</a:t>
            </a:r>
            <a:r>
              <a:rPr lang="en-ID" dirty="0"/>
              <a:t> </a:t>
            </a:r>
            <a:r>
              <a:rPr lang="en-ID" dirty="0" err="1"/>
              <a:t>voluptatem</a:t>
            </a:r>
            <a:r>
              <a:rPr lang="en-ID" dirty="0"/>
              <a:t> </a:t>
            </a:r>
            <a:r>
              <a:rPr lang="en-ID" dirty="0" err="1"/>
              <a:t>nesciunt</a:t>
            </a:r>
            <a:endParaRPr lang="en-ID" dirty="0"/>
          </a:p>
        </p:txBody>
      </p:sp>
      <p:pic>
        <p:nvPicPr>
          <p:cNvPr id="38" name="Graphic 37">
            <a:extLst>
              <a:ext uri="{FF2B5EF4-FFF2-40B4-BE49-F238E27FC236}">
                <a16:creationId xmlns:a16="http://schemas.microsoft.com/office/drawing/2014/main" id="{C08A4DBA-F1C5-5143-88A4-128687039B8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731569" y="3902589"/>
            <a:ext cx="201464" cy="201464"/>
          </a:xfrm>
          <a:prstGeom prst="rect">
            <a:avLst/>
          </a:prstGeom>
        </p:spPr>
      </p:pic>
      <p:pic>
        <p:nvPicPr>
          <p:cNvPr id="39" name="Graphic 38">
            <a:extLst>
              <a:ext uri="{FF2B5EF4-FFF2-40B4-BE49-F238E27FC236}">
                <a16:creationId xmlns:a16="http://schemas.microsoft.com/office/drawing/2014/main" id="{0D6CF02C-A66B-D941-91D2-151D426270BF}"/>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514483" y="2719688"/>
            <a:ext cx="201464" cy="201464"/>
          </a:xfrm>
          <a:prstGeom prst="rect">
            <a:avLst/>
          </a:prstGeom>
        </p:spPr>
      </p:pic>
      <p:pic>
        <p:nvPicPr>
          <p:cNvPr id="40" name="Graphic 39">
            <a:extLst>
              <a:ext uri="{FF2B5EF4-FFF2-40B4-BE49-F238E27FC236}">
                <a16:creationId xmlns:a16="http://schemas.microsoft.com/office/drawing/2014/main" id="{E847628C-7AE0-6A43-85E8-A8415243789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255763" y="3902589"/>
            <a:ext cx="201464" cy="201464"/>
          </a:xfrm>
          <a:prstGeom prst="rect">
            <a:avLst/>
          </a:prstGeom>
        </p:spPr>
      </p:pic>
      <p:pic>
        <p:nvPicPr>
          <p:cNvPr id="41" name="Graphic 40">
            <a:extLst>
              <a:ext uri="{FF2B5EF4-FFF2-40B4-BE49-F238E27FC236}">
                <a16:creationId xmlns:a16="http://schemas.microsoft.com/office/drawing/2014/main" id="{ED43B30A-D06B-A14D-801A-089D6AD70EE3}"/>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001050" y="2729395"/>
            <a:ext cx="201464" cy="201464"/>
          </a:xfrm>
          <a:prstGeom prst="rect">
            <a:avLst/>
          </a:prstGeom>
        </p:spPr>
      </p:pic>
    </p:spTree>
    <p:extLst>
      <p:ext uri="{BB962C8B-B14F-4D97-AF65-F5344CB8AC3E}">
        <p14:creationId xmlns:p14="http://schemas.microsoft.com/office/powerpoint/2010/main" val="20920649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 name="TextBox 113">
            <a:extLst>
              <a:ext uri="{FF2B5EF4-FFF2-40B4-BE49-F238E27FC236}">
                <a16:creationId xmlns:a16="http://schemas.microsoft.com/office/drawing/2014/main" id="{9A675BF4-FE80-F4F8-3928-3927C89A0EF6}"/>
              </a:ext>
            </a:extLst>
          </p:cNvPr>
          <p:cNvSpPr txBox="1"/>
          <p:nvPr/>
        </p:nvSpPr>
        <p:spPr>
          <a:xfrm>
            <a:off x="843338" y="3440297"/>
            <a:ext cx="3165167"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15" name="TextBox 114">
            <a:extLst>
              <a:ext uri="{FF2B5EF4-FFF2-40B4-BE49-F238E27FC236}">
                <a16:creationId xmlns:a16="http://schemas.microsoft.com/office/drawing/2014/main" id="{5C7FD808-94B1-751D-7269-F06D43179032}"/>
              </a:ext>
            </a:extLst>
          </p:cNvPr>
          <p:cNvSpPr txBox="1"/>
          <p:nvPr/>
        </p:nvSpPr>
        <p:spPr>
          <a:xfrm>
            <a:off x="843338" y="2246870"/>
            <a:ext cx="4478470" cy="95410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800" dirty="0"/>
              <a:t>Three Step Funnel Diagram</a:t>
            </a:r>
          </a:p>
        </p:txBody>
      </p:sp>
      <p:grpSp>
        <p:nvGrpSpPr>
          <p:cNvPr id="42" name="Group 41">
            <a:extLst>
              <a:ext uri="{FF2B5EF4-FFF2-40B4-BE49-F238E27FC236}">
                <a16:creationId xmlns:a16="http://schemas.microsoft.com/office/drawing/2014/main" id="{83E1CBB2-1E41-C2FF-E8DB-A8DB7213ED4E}"/>
              </a:ext>
            </a:extLst>
          </p:cNvPr>
          <p:cNvGrpSpPr/>
          <p:nvPr/>
        </p:nvGrpSpPr>
        <p:grpSpPr>
          <a:xfrm>
            <a:off x="4743972" y="770354"/>
            <a:ext cx="2991852" cy="4928890"/>
            <a:chOff x="1371600" y="2281338"/>
            <a:chExt cx="6437864" cy="10605986"/>
          </a:xfrm>
        </p:grpSpPr>
        <p:sp>
          <p:nvSpPr>
            <p:cNvPr id="3" name="Shape">
              <a:extLst>
                <a:ext uri="{FF2B5EF4-FFF2-40B4-BE49-F238E27FC236}">
                  <a16:creationId xmlns:a16="http://schemas.microsoft.com/office/drawing/2014/main" id="{BD8249E8-23AC-6A9A-FC5E-A06D15EAE981}"/>
                </a:ext>
              </a:extLst>
            </p:cNvPr>
            <p:cNvSpPr/>
            <p:nvPr/>
          </p:nvSpPr>
          <p:spPr>
            <a:xfrm>
              <a:off x="5288266" y="4395463"/>
              <a:ext cx="2521009" cy="1056974"/>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 name="Shape">
              <a:extLst>
                <a:ext uri="{FF2B5EF4-FFF2-40B4-BE49-F238E27FC236}">
                  <a16:creationId xmlns:a16="http://schemas.microsoft.com/office/drawing/2014/main" id="{1790F6AF-CFF6-8A0B-ABCE-6EEA58D40A00}"/>
                </a:ext>
              </a:extLst>
            </p:cNvPr>
            <p:cNvSpPr/>
            <p:nvPr/>
          </p:nvSpPr>
          <p:spPr>
            <a:xfrm>
              <a:off x="1372145" y="4374703"/>
              <a:ext cx="4722252" cy="1716251"/>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 name="Shape">
              <a:extLst>
                <a:ext uri="{FF2B5EF4-FFF2-40B4-BE49-F238E27FC236}">
                  <a16:creationId xmlns:a16="http://schemas.microsoft.com/office/drawing/2014/main" id="{41F52A4E-6146-C096-AA70-A8CC2865DEF9}"/>
                </a:ext>
              </a:extLst>
            </p:cNvPr>
            <p:cNvSpPr/>
            <p:nvPr/>
          </p:nvSpPr>
          <p:spPr>
            <a:xfrm>
              <a:off x="5288159" y="4395627"/>
              <a:ext cx="2521305" cy="830897"/>
            </a:xfrm>
            <a:custGeom>
              <a:avLst/>
              <a:gdLst/>
              <a:ahLst/>
              <a:cxnLst>
                <a:cxn ang="0">
                  <a:pos x="wd2" y="hd2"/>
                </a:cxn>
                <a:cxn ang="5400000">
                  <a:pos x="wd2" y="hd2"/>
                </a:cxn>
                <a:cxn ang="10800000">
                  <a:pos x="wd2" y="hd2"/>
                </a:cxn>
                <a:cxn ang="16200000">
                  <a:pos x="wd2" y="hd2"/>
                </a:cxn>
              </a:cxnLst>
              <a:rect l="0" t="0" r="r" b="b"/>
              <a:pathLst>
                <a:path w="21574"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6" name="Shape">
              <a:extLst>
                <a:ext uri="{FF2B5EF4-FFF2-40B4-BE49-F238E27FC236}">
                  <a16:creationId xmlns:a16="http://schemas.microsoft.com/office/drawing/2014/main" id="{434B5F1E-5041-8AFE-475F-8977B4900654}"/>
                </a:ext>
              </a:extLst>
            </p:cNvPr>
            <p:cNvSpPr/>
            <p:nvPr/>
          </p:nvSpPr>
          <p:spPr>
            <a:xfrm>
              <a:off x="1372321" y="4374605"/>
              <a:ext cx="2526898" cy="1006430"/>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7" name="Shape">
              <a:extLst>
                <a:ext uri="{FF2B5EF4-FFF2-40B4-BE49-F238E27FC236}">
                  <a16:creationId xmlns:a16="http://schemas.microsoft.com/office/drawing/2014/main" id="{55A351DC-2A08-4C25-B0E8-FB043EB15736}"/>
                </a:ext>
              </a:extLst>
            </p:cNvPr>
            <p:cNvSpPr/>
            <p:nvPr/>
          </p:nvSpPr>
          <p:spPr>
            <a:xfrm>
              <a:off x="1371600" y="2281863"/>
              <a:ext cx="6434348" cy="2665592"/>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8" name="Shape">
              <a:extLst>
                <a:ext uri="{FF2B5EF4-FFF2-40B4-BE49-F238E27FC236}">
                  <a16:creationId xmlns:a16="http://schemas.microsoft.com/office/drawing/2014/main" id="{7BCE7AF6-280A-08D8-1449-46D2B45549D7}"/>
                </a:ext>
              </a:extLst>
            </p:cNvPr>
            <p:cNvSpPr/>
            <p:nvPr/>
          </p:nvSpPr>
          <p:spPr>
            <a:xfrm>
              <a:off x="7550769" y="2371206"/>
              <a:ext cx="255179" cy="257624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9" name="Shape">
              <a:extLst>
                <a:ext uri="{FF2B5EF4-FFF2-40B4-BE49-F238E27FC236}">
                  <a16:creationId xmlns:a16="http://schemas.microsoft.com/office/drawing/2014/main" id="{CC996861-A164-E6C6-F4A9-175CBA25EBBF}"/>
                </a:ext>
              </a:extLst>
            </p:cNvPr>
            <p:cNvSpPr/>
            <p:nvPr/>
          </p:nvSpPr>
          <p:spPr>
            <a:xfrm>
              <a:off x="7354982" y="2285542"/>
              <a:ext cx="450966" cy="26619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0" name="Shape">
              <a:extLst>
                <a:ext uri="{FF2B5EF4-FFF2-40B4-BE49-F238E27FC236}">
                  <a16:creationId xmlns:a16="http://schemas.microsoft.com/office/drawing/2014/main" id="{4BF291A8-1671-5F4C-D294-8BC2C07EFFC9}"/>
                </a:ext>
              </a:extLst>
            </p:cNvPr>
            <p:cNvSpPr/>
            <p:nvPr/>
          </p:nvSpPr>
          <p:spPr>
            <a:xfrm>
              <a:off x="7151820" y="2282593"/>
              <a:ext cx="654128" cy="266611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1" name="Shape">
              <a:extLst>
                <a:ext uri="{FF2B5EF4-FFF2-40B4-BE49-F238E27FC236}">
                  <a16:creationId xmlns:a16="http://schemas.microsoft.com/office/drawing/2014/main" id="{A7DA2613-344E-15B0-962D-5E9CDF54B8B0}"/>
                </a:ext>
              </a:extLst>
            </p:cNvPr>
            <p:cNvSpPr/>
            <p:nvPr/>
          </p:nvSpPr>
          <p:spPr>
            <a:xfrm>
              <a:off x="1371600" y="2371206"/>
              <a:ext cx="247806" cy="257624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2" name="Shape">
              <a:extLst>
                <a:ext uri="{FF2B5EF4-FFF2-40B4-BE49-F238E27FC236}">
                  <a16:creationId xmlns:a16="http://schemas.microsoft.com/office/drawing/2014/main" id="{4D2FF9A0-D57A-50AD-87B2-DAA20623B948}"/>
                </a:ext>
              </a:extLst>
            </p:cNvPr>
            <p:cNvSpPr/>
            <p:nvPr/>
          </p:nvSpPr>
          <p:spPr>
            <a:xfrm>
              <a:off x="1371600" y="2285542"/>
              <a:ext cx="450966" cy="26619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3" name="Shape">
              <a:extLst>
                <a:ext uri="{FF2B5EF4-FFF2-40B4-BE49-F238E27FC236}">
                  <a16:creationId xmlns:a16="http://schemas.microsoft.com/office/drawing/2014/main" id="{497B01EF-1AE5-1946-C468-6459D4E2A0D4}"/>
                </a:ext>
              </a:extLst>
            </p:cNvPr>
            <p:cNvSpPr/>
            <p:nvPr/>
          </p:nvSpPr>
          <p:spPr>
            <a:xfrm>
              <a:off x="1371600" y="2281338"/>
              <a:ext cx="654126" cy="266611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4" name="Shape">
              <a:extLst>
                <a:ext uri="{FF2B5EF4-FFF2-40B4-BE49-F238E27FC236}">
                  <a16:creationId xmlns:a16="http://schemas.microsoft.com/office/drawing/2014/main" id="{4AC691E0-E44E-2DDD-29F6-5B7CBAEB6FF3}"/>
                </a:ext>
              </a:extLst>
            </p:cNvPr>
            <p:cNvSpPr/>
            <p:nvPr/>
          </p:nvSpPr>
          <p:spPr>
            <a:xfrm>
              <a:off x="5176742" y="7477214"/>
              <a:ext cx="2118055" cy="888030"/>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5" name="Shape">
              <a:extLst>
                <a:ext uri="{FF2B5EF4-FFF2-40B4-BE49-F238E27FC236}">
                  <a16:creationId xmlns:a16="http://schemas.microsoft.com/office/drawing/2014/main" id="{9CD84E78-15FF-637C-604D-C18CCAF0F5A9}"/>
                </a:ext>
              </a:extLst>
            </p:cNvPr>
            <p:cNvSpPr/>
            <p:nvPr/>
          </p:nvSpPr>
          <p:spPr>
            <a:xfrm>
              <a:off x="1886566" y="7459771"/>
              <a:ext cx="3967456" cy="1441930"/>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6" name="Shape">
              <a:extLst>
                <a:ext uri="{FF2B5EF4-FFF2-40B4-BE49-F238E27FC236}">
                  <a16:creationId xmlns:a16="http://schemas.microsoft.com/office/drawing/2014/main" id="{7813C43E-8473-791E-4221-D25CBC347040}"/>
                </a:ext>
              </a:extLst>
            </p:cNvPr>
            <p:cNvSpPr/>
            <p:nvPr/>
          </p:nvSpPr>
          <p:spPr>
            <a:xfrm>
              <a:off x="5176651" y="7477351"/>
              <a:ext cx="2118305" cy="698088"/>
            </a:xfrm>
            <a:custGeom>
              <a:avLst/>
              <a:gdLst/>
              <a:ahLst/>
              <a:cxnLst>
                <a:cxn ang="0">
                  <a:pos x="wd2" y="hd2"/>
                </a:cxn>
                <a:cxn ang="5400000">
                  <a:pos x="wd2" y="hd2"/>
                </a:cxn>
                <a:cxn ang="10800000">
                  <a:pos x="wd2" y="hd2"/>
                </a:cxn>
                <a:cxn ang="16200000">
                  <a:pos x="wd2" y="hd2"/>
                </a:cxn>
              </a:cxnLst>
              <a:rect l="0" t="0" r="r" b="b"/>
              <a:pathLst>
                <a:path w="21573"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7" name="Shape">
              <a:extLst>
                <a:ext uri="{FF2B5EF4-FFF2-40B4-BE49-F238E27FC236}">
                  <a16:creationId xmlns:a16="http://schemas.microsoft.com/office/drawing/2014/main" id="{A9962F4B-9326-0942-430E-3FB8F0B2F131}"/>
                </a:ext>
              </a:extLst>
            </p:cNvPr>
            <p:cNvSpPr/>
            <p:nvPr/>
          </p:nvSpPr>
          <p:spPr>
            <a:xfrm>
              <a:off x="1886714" y="7459689"/>
              <a:ext cx="2123003" cy="845564"/>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8" name="Shape">
              <a:extLst>
                <a:ext uri="{FF2B5EF4-FFF2-40B4-BE49-F238E27FC236}">
                  <a16:creationId xmlns:a16="http://schemas.microsoft.com/office/drawing/2014/main" id="{965EEB3A-20B0-ABC4-9BE5-A73AA9D03DF4}"/>
                </a:ext>
              </a:extLst>
            </p:cNvPr>
            <p:cNvSpPr/>
            <p:nvPr/>
          </p:nvSpPr>
          <p:spPr>
            <a:xfrm>
              <a:off x="1886108" y="5701448"/>
              <a:ext cx="5405895" cy="2239529"/>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3"/>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9" name="Shape">
              <a:extLst>
                <a:ext uri="{FF2B5EF4-FFF2-40B4-BE49-F238E27FC236}">
                  <a16:creationId xmlns:a16="http://schemas.microsoft.com/office/drawing/2014/main" id="{64D72D1F-3ADB-1F72-5A3F-DA0F0E13DE53}"/>
                </a:ext>
              </a:extLst>
            </p:cNvPr>
            <p:cNvSpPr/>
            <p:nvPr/>
          </p:nvSpPr>
          <p:spPr>
            <a:xfrm>
              <a:off x="7077610" y="5776509"/>
              <a:ext cx="214393" cy="216446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0" name="Shape">
              <a:extLst>
                <a:ext uri="{FF2B5EF4-FFF2-40B4-BE49-F238E27FC236}">
                  <a16:creationId xmlns:a16="http://schemas.microsoft.com/office/drawing/2014/main" id="{83EE1B0C-4F16-B963-AAF8-8F161FFE22D1}"/>
                </a:ext>
              </a:extLst>
            </p:cNvPr>
            <p:cNvSpPr/>
            <p:nvPr/>
          </p:nvSpPr>
          <p:spPr>
            <a:xfrm>
              <a:off x="6913118" y="5704538"/>
              <a:ext cx="378885" cy="22364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1" name="Shape">
              <a:extLst>
                <a:ext uri="{FF2B5EF4-FFF2-40B4-BE49-F238E27FC236}">
                  <a16:creationId xmlns:a16="http://schemas.microsoft.com/office/drawing/2014/main" id="{E73FAEE0-655C-3293-2066-738C4ACCBB53}"/>
                </a:ext>
              </a:extLst>
            </p:cNvPr>
            <p:cNvSpPr/>
            <p:nvPr/>
          </p:nvSpPr>
          <p:spPr>
            <a:xfrm>
              <a:off x="6742429" y="5702062"/>
              <a:ext cx="549574" cy="22399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2" name="Shape">
              <a:extLst>
                <a:ext uri="{FF2B5EF4-FFF2-40B4-BE49-F238E27FC236}">
                  <a16:creationId xmlns:a16="http://schemas.microsoft.com/office/drawing/2014/main" id="{ABCA57D3-CC59-207D-0D9F-429DB06058DF}"/>
                </a:ext>
              </a:extLst>
            </p:cNvPr>
            <p:cNvSpPr/>
            <p:nvPr/>
          </p:nvSpPr>
          <p:spPr>
            <a:xfrm>
              <a:off x="1886108" y="5776509"/>
              <a:ext cx="208198" cy="216446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3" name="Shape">
              <a:extLst>
                <a:ext uri="{FF2B5EF4-FFF2-40B4-BE49-F238E27FC236}">
                  <a16:creationId xmlns:a16="http://schemas.microsoft.com/office/drawing/2014/main" id="{AAC1B1A6-38EC-9519-577E-F8614041F34B}"/>
                </a:ext>
              </a:extLst>
            </p:cNvPr>
            <p:cNvSpPr/>
            <p:nvPr/>
          </p:nvSpPr>
          <p:spPr>
            <a:xfrm>
              <a:off x="1886108" y="5704538"/>
              <a:ext cx="378884" cy="223643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4" name="Shape">
              <a:extLst>
                <a:ext uri="{FF2B5EF4-FFF2-40B4-BE49-F238E27FC236}">
                  <a16:creationId xmlns:a16="http://schemas.microsoft.com/office/drawing/2014/main" id="{0BF98362-4038-B66F-1EE4-5E7CED1D9B36}"/>
                </a:ext>
              </a:extLst>
            </p:cNvPr>
            <p:cNvSpPr/>
            <p:nvPr/>
          </p:nvSpPr>
          <p:spPr>
            <a:xfrm>
              <a:off x="1886108" y="5701006"/>
              <a:ext cx="549573" cy="223997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5" name="Shape">
              <a:extLst>
                <a:ext uri="{FF2B5EF4-FFF2-40B4-BE49-F238E27FC236}">
                  <a16:creationId xmlns:a16="http://schemas.microsoft.com/office/drawing/2014/main" id="{7B8B43FA-D45A-1687-0AF4-5418D06A19B0}"/>
                </a:ext>
              </a:extLst>
            </p:cNvPr>
            <p:cNvSpPr/>
            <p:nvPr/>
          </p:nvSpPr>
          <p:spPr>
            <a:xfrm>
              <a:off x="2312994" y="10138783"/>
              <a:ext cx="4543112" cy="2748541"/>
            </a:xfrm>
            <a:custGeom>
              <a:avLst/>
              <a:gdLst/>
              <a:ahLst/>
              <a:cxnLst>
                <a:cxn ang="0">
                  <a:pos x="wd2" y="hd2"/>
                </a:cxn>
                <a:cxn ang="5400000">
                  <a:pos x="wd2" y="hd2"/>
                </a:cxn>
                <a:cxn ang="10800000">
                  <a:pos x="wd2" y="hd2"/>
                </a:cxn>
                <a:cxn ang="16200000">
                  <a:pos x="wd2" y="hd2"/>
                </a:cxn>
              </a:cxnLst>
              <a:rect l="0" t="0" r="r" b="b"/>
              <a:pathLst>
                <a:path w="21562" h="21600" extrusionOk="0">
                  <a:moveTo>
                    <a:pt x="15" y="0"/>
                  </a:moveTo>
                  <a:lnTo>
                    <a:pt x="1" y="3169"/>
                  </a:lnTo>
                  <a:cubicBezTo>
                    <a:pt x="-10" y="3583"/>
                    <a:pt x="36" y="3997"/>
                    <a:pt x="133" y="4357"/>
                  </a:cubicBezTo>
                  <a:cubicBezTo>
                    <a:pt x="239" y="4752"/>
                    <a:pt x="401" y="5062"/>
                    <a:pt x="596" y="5249"/>
                  </a:cubicBezTo>
                  <a:lnTo>
                    <a:pt x="14538" y="19602"/>
                  </a:lnTo>
                  <a:lnTo>
                    <a:pt x="14404" y="20202"/>
                  </a:lnTo>
                  <a:cubicBezTo>
                    <a:pt x="14343" y="20511"/>
                    <a:pt x="14359" y="20865"/>
                    <a:pt x="14445" y="21146"/>
                  </a:cubicBezTo>
                  <a:cubicBezTo>
                    <a:pt x="14530" y="21421"/>
                    <a:pt x="14672" y="21590"/>
                    <a:pt x="14826" y="21600"/>
                  </a:cubicBezTo>
                  <a:lnTo>
                    <a:pt x="21122" y="21320"/>
                  </a:lnTo>
                  <a:cubicBezTo>
                    <a:pt x="21302" y="21285"/>
                    <a:pt x="21460" y="21037"/>
                    <a:pt x="21527" y="20680"/>
                  </a:cubicBezTo>
                  <a:cubicBezTo>
                    <a:pt x="21590" y="20348"/>
                    <a:pt x="21565" y="19975"/>
                    <a:pt x="21464" y="19689"/>
                  </a:cubicBezTo>
                  <a:lnTo>
                    <a:pt x="17598" y="9198"/>
                  </a:lnTo>
                  <a:cubicBezTo>
                    <a:pt x="17495" y="8946"/>
                    <a:pt x="17337" y="8819"/>
                    <a:pt x="17182" y="8866"/>
                  </a:cubicBezTo>
                  <a:cubicBezTo>
                    <a:pt x="17022" y="8914"/>
                    <a:pt x="16887" y="9134"/>
                    <a:pt x="16822" y="9449"/>
                  </a:cubicBezTo>
                  <a:lnTo>
                    <a:pt x="16633" y="10287"/>
                  </a:lnTo>
                  <a:lnTo>
                    <a:pt x="6562" y="0"/>
                  </a:lnTo>
                  <a:lnTo>
                    <a:pt x="15" y="0"/>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6" name="Shape">
              <a:extLst>
                <a:ext uri="{FF2B5EF4-FFF2-40B4-BE49-F238E27FC236}">
                  <a16:creationId xmlns:a16="http://schemas.microsoft.com/office/drawing/2014/main" id="{01BF55A3-3448-3938-5FA6-29424C751848}"/>
                </a:ext>
              </a:extLst>
            </p:cNvPr>
            <p:cNvSpPr/>
            <p:nvPr/>
          </p:nvSpPr>
          <p:spPr>
            <a:xfrm>
              <a:off x="5084309" y="10153543"/>
              <a:ext cx="1784091" cy="748011"/>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7" name="Shape">
              <a:extLst>
                <a:ext uri="{FF2B5EF4-FFF2-40B4-BE49-F238E27FC236}">
                  <a16:creationId xmlns:a16="http://schemas.microsoft.com/office/drawing/2014/main" id="{F5C73261-A696-56F1-567D-DF49ACDF2719}"/>
                </a:ext>
              </a:extLst>
            </p:cNvPr>
            <p:cNvSpPr/>
            <p:nvPr/>
          </p:nvSpPr>
          <p:spPr>
            <a:xfrm>
              <a:off x="5084234" y="10153659"/>
              <a:ext cx="1784299" cy="588016"/>
            </a:xfrm>
            <a:custGeom>
              <a:avLst/>
              <a:gdLst/>
              <a:ahLst/>
              <a:cxnLst>
                <a:cxn ang="0">
                  <a:pos x="wd2" y="hd2"/>
                </a:cxn>
                <a:cxn ang="5400000">
                  <a:pos x="wd2" y="hd2"/>
                </a:cxn>
                <a:cxn ang="10800000">
                  <a:pos x="wd2" y="hd2"/>
                </a:cxn>
                <a:cxn ang="16200000">
                  <a:pos x="wd2" y="hd2"/>
                </a:cxn>
              </a:cxnLst>
              <a:rect l="0" t="0" r="r" b="b"/>
              <a:pathLst>
                <a:path w="21574"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8" name="Shape">
              <a:extLst>
                <a:ext uri="{FF2B5EF4-FFF2-40B4-BE49-F238E27FC236}">
                  <a16:creationId xmlns:a16="http://schemas.microsoft.com/office/drawing/2014/main" id="{1066D8DF-A9F4-E8CF-FCE1-BD1EAB97A11D}"/>
                </a:ext>
              </a:extLst>
            </p:cNvPr>
            <p:cNvSpPr/>
            <p:nvPr/>
          </p:nvSpPr>
          <p:spPr>
            <a:xfrm>
              <a:off x="2313040" y="10138783"/>
              <a:ext cx="1788258" cy="712240"/>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9" name="Shape">
              <a:extLst>
                <a:ext uri="{FF2B5EF4-FFF2-40B4-BE49-F238E27FC236}">
                  <a16:creationId xmlns:a16="http://schemas.microsoft.com/office/drawing/2014/main" id="{E4985678-BA24-C92A-2620-5F8EA593C612}"/>
                </a:ext>
              </a:extLst>
            </p:cNvPr>
            <p:cNvSpPr/>
            <p:nvPr/>
          </p:nvSpPr>
          <p:spPr>
            <a:xfrm>
              <a:off x="2312530" y="8657773"/>
              <a:ext cx="4553517" cy="1886408"/>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4"/>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0" name="Shape">
              <a:extLst>
                <a:ext uri="{FF2B5EF4-FFF2-40B4-BE49-F238E27FC236}">
                  <a16:creationId xmlns:a16="http://schemas.microsoft.com/office/drawing/2014/main" id="{46B14AFB-6914-0590-19C9-9C94D6BB43EC}"/>
                </a:ext>
              </a:extLst>
            </p:cNvPr>
            <p:cNvSpPr/>
            <p:nvPr/>
          </p:nvSpPr>
          <p:spPr>
            <a:xfrm>
              <a:off x="6685458" y="8721000"/>
              <a:ext cx="180588" cy="182318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1" name="Shape">
              <a:extLst>
                <a:ext uri="{FF2B5EF4-FFF2-40B4-BE49-F238E27FC236}">
                  <a16:creationId xmlns:a16="http://schemas.microsoft.com/office/drawing/2014/main" id="{DB6D34BE-44D1-D4E1-2C91-E3D6EC9342BB}"/>
                </a:ext>
              </a:extLst>
            </p:cNvPr>
            <p:cNvSpPr/>
            <p:nvPr/>
          </p:nvSpPr>
          <p:spPr>
            <a:xfrm>
              <a:off x="6546901" y="8660377"/>
              <a:ext cx="319145" cy="188380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2" name="Shape">
              <a:extLst>
                <a:ext uri="{FF2B5EF4-FFF2-40B4-BE49-F238E27FC236}">
                  <a16:creationId xmlns:a16="http://schemas.microsoft.com/office/drawing/2014/main" id="{898487E8-8179-FBC4-E3F1-6C0F11209E29}"/>
                </a:ext>
              </a:extLst>
            </p:cNvPr>
            <p:cNvSpPr/>
            <p:nvPr/>
          </p:nvSpPr>
          <p:spPr>
            <a:xfrm>
              <a:off x="6403127" y="8658291"/>
              <a:ext cx="462917" cy="188678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3" name="Shape">
              <a:extLst>
                <a:ext uri="{FF2B5EF4-FFF2-40B4-BE49-F238E27FC236}">
                  <a16:creationId xmlns:a16="http://schemas.microsoft.com/office/drawing/2014/main" id="{C267E4B5-9D58-C381-031C-CB9871C28106}"/>
                </a:ext>
              </a:extLst>
            </p:cNvPr>
            <p:cNvSpPr/>
            <p:nvPr/>
          </p:nvSpPr>
          <p:spPr>
            <a:xfrm>
              <a:off x="2312530" y="8721000"/>
              <a:ext cx="175369" cy="182318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4" name="Shape">
              <a:extLst>
                <a:ext uri="{FF2B5EF4-FFF2-40B4-BE49-F238E27FC236}">
                  <a16:creationId xmlns:a16="http://schemas.microsoft.com/office/drawing/2014/main" id="{1D678CAF-B728-870D-044F-1A8AC1384A70}"/>
                </a:ext>
              </a:extLst>
            </p:cNvPr>
            <p:cNvSpPr/>
            <p:nvPr/>
          </p:nvSpPr>
          <p:spPr>
            <a:xfrm>
              <a:off x="2312530" y="8660377"/>
              <a:ext cx="319143" cy="188380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5" name="Shape">
              <a:extLst>
                <a:ext uri="{FF2B5EF4-FFF2-40B4-BE49-F238E27FC236}">
                  <a16:creationId xmlns:a16="http://schemas.microsoft.com/office/drawing/2014/main" id="{BFD25B8A-5A89-C2FC-D796-90E5ADB47C74}"/>
                </a:ext>
              </a:extLst>
            </p:cNvPr>
            <p:cNvSpPr/>
            <p:nvPr/>
          </p:nvSpPr>
          <p:spPr>
            <a:xfrm>
              <a:off x="2312530" y="8657403"/>
              <a:ext cx="462917" cy="188678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grpSp>
      <p:grpSp>
        <p:nvGrpSpPr>
          <p:cNvPr id="2" name="Group 1">
            <a:extLst>
              <a:ext uri="{FF2B5EF4-FFF2-40B4-BE49-F238E27FC236}">
                <a16:creationId xmlns:a16="http://schemas.microsoft.com/office/drawing/2014/main" id="{F33012E4-1CF3-6F82-E9F7-70331497C127}"/>
              </a:ext>
            </a:extLst>
          </p:cNvPr>
          <p:cNvGrpSpPr/>
          <p:nvPr/>
        </p:nvGrpSpPr>
        <p:grpSpPr>
          <a:xfrm>
            <a:off x="7944762" y="994523"/>
            <a:ext cx="3039540" cy="4868955"/>
            <a:chOff x="7944762" y="964768"/>
            <a:chExt cx="3039540" cy="4868955"/>
          </a:xfrm>
        </p:grpSpPr>
        <p:grpSp>
          <p:nvGrpSpPr>
            <p:cNvPr id="123" name="Group 122">
              <a:extLst>
                <a:ext uri="{FF2B5EF4-FFF2-40B4-BE49-F238E27FC236}">
                  <a16:creationId xmlns:a16="http://schemas.microsoft.com/office/drawing/2014/main" id="{E083AD0C-A9F6-3DFD-90BE-5B2D7AA2D1EA}"/>
                </a:ext>
              </a:extLst>
            </p:cNvPr>
            <p:cNvGrpSpPr/>
            <p:nvPr/>
          </p:nvGrpSpPr>
          <p:grpSpPr>
            <a:xfrm>
              <a:off x="7944762" y="964768"/>
              <a:ext cx="2593801" cy="974526"/>
              <a:chOff x="7990691" y="964768"/>
              <a:chExt cx="2593801" cy="974526"/>
            </a:xfrm>
          </p:grpSpPr>
          <p:sp>
            <p:nvSpPr>
              <p:cNvPr id="84" name="TextBox 83">
                <a:extLst>
                  <a:ext uri="{FF2B5EF4-FFF2-40B4-BE49-F238E27FC236}">
                    <a16:creationId xmlns:a16="http://schemas.microsoft.com/office/drawing/2014/main" id="{47BEC9EE-5BAB-D0AC-944E-3EA9A9A7FDF5}"/>
                  </a:ext>
                </a:extLst>
              </p:cNvPr>
              <p:cNvSpPr txBox="1"/>
              <p:nvPr/>
            </p:nvSpPr>
            <p:spPr>
              <a:xfrm>
                <a:off x="7990691" y="1322458"/>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85" name="TextBox 84">
                <a:extLst>
                  <a:ext uri="{FF2B5EF4-FFF2-40B4-BE49-F238E27FC236}">
                    <a16:creationId xmlns:a16="http://schemas.microsoft.com/office/drawing/2014/main" id="{15FD5148-2D60-A5B9-4A55-8551DEE58175}"/>
                  </a:ext>
                </a:extLst>
              </p:cNvPr>
              <p:cNvSpPr txBox="1"/>
              <p:nvPr/>
            </p:nvSpPr>
            <p:spPr>
              <a:xfrm>
                <a:off x="7990691" y="964768"/>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1"/>
                    </a:solidFill>
                  </a:rPr>
                  <a:t>Step 1</a:t>
                </a:r>
              </a:p>
            </p:txBody>
          </p:sp>
        </p:grpSp>
        <p:grpSp>
          <p:nvGrpSpPr>
            <p:cNvPr id="122" name="Group 121">
              <a:extLst>
                <a:ext uri="{FF2B5EF4-FFF2-40B4-BE49-F238E27FC236}">
                  <a16:creationId xmlns:a16="http://schemas.microsoft.com/office/drawing/2014/main" id="{F0D13654-15A1-BB6E-1B4F-374441A5CBF7}"/>
                </a:ext>
              </a:extLst>
            </p:cNvPr>
            <p:cNvGrpSpPr/>
            <p:nvPr/>
          </p:nvGrpSpPr>
          <p:grpSpPr>
            <a:xfrm>
              <a:off x="7944762" y="2436576"/>
              <a:ext cx="2593801" cy="974526"/>
              <a:chOff x="7715118" y="2467892"/>
              <a:chExt cx="2593801" cy="974526"/>
            </a:xfrm>
          </p:grpSpPr>
          <p:sp>
            <p:nvSpPr>
              <p:cNvPr id="118" name="TextBox 117">
                <a:extLst>
                  <a:ext uri="{FF2B5EF4-FFF2-40B4-BE49-F238E27FC236}">
                    <a16:creationId xmlns:a16="http://schemas.microsoft.com/office/drawing/2014/main" id="{07253BA4-82D4-5D4D-B194-872E4CACDFE8}"/>
                  </a:ext>
                </a:extLst>
              </p:cNvPr>
              <p:cNvSpPr txBox="1"/>
              <p:nvPr/>
            </p:nvSpPr>
            <p:spPr>
              <a:xfrm>
                <a:off x="7715118" y="2825582"/>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119" name="TextBox 118">
                <a:extLst>
                  <a:ext uri="{FF2B5EF4-FFF2-40B4-BE49-F238E27FC236}">
                    <a16:creationId xmlns:a16="http://schemas.microsoft.com/office/drawing/2014/main" id="{4F6524B4-F2B3-36CA-19F1-E7A7A78ADBED}"/>
                  </a:ext>
                </a:extLst>
              </p:cNvPr>
              <p:cNvSpPr txBox="1"/>
              <p:nvPr/>
            </p:nvSpPr>
            <p:spPr>
              <a:xfrm>
                <a:off x="7715118" y="246789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2</a:t>
                </a:r>
              </a:p>
            </p:txBody>
          </p:sp>
        </p:grpSp>
        <p:grpSp>
          <p:nvGrpSpPr>
            <p:cNvPr id="124" name="Group 123">
              <a:extLst>
                <a:ext uri="{FF2B5EF4-FFF2-40B4-BE49-F238E27FC236}">
                  <a16:creationId xmlns:a16="http://schemas.microsoft.com/office/drawing/2014/main" id="{C520FD1D-AFD9-33A1-20C1-7D944A0361A6}"/>
                </a:ext>
              </a:extLst>
            </p:cNvPr>
            <p:cNvGrpSpPr/>
            <p:nvPr/>
          </p:nvGrpSpPr>
          <p:grpSpPr>
            <a:xfrm>
              <a:off x="7944762" y="4305200"/>
              <a:ext cx="3039540" cy="1528523"/>
              <a:chOff x="7502175" y="3745546"/>
              <a:chExt cx="3039540" cy="1528523"/>
            </a:xfrm>
          </p:grpSpPr>
          <p:sp>
            <p:nvSpPr>
              <p:cNvPr id="120" name="TextBox 119">
                <a:extLst>
                  <a:ext uri="{FF2B5EF4-FFF2-40B4-BE49-F238E27FC236}">
                    <a16:creationId xmlns:a16="http://schemas.microsoft.com/office/drawing/2014/main" id="{31416FAC-ACC2-08F7-0166-9CED008543FF}"/>
                  </a:ext>
                </a:extLst>
              </p:cNvPr>
              <p:cNvSpPr txBox="1"/>
              <p:nvPr/>
            </p:nvSpPr>
            <p:spPr>
              <a:xfrm>
                <a:off x="7502175" y="4103236"/>
                <a:ext cx="3039540" cy="1170833"/>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121" name="TextBox 120">
                <a:extLst>
                  <a:ext uri="{FF2B5EF4-FFF2-40B4-BE49-F238E27FC236}">
                    <a16:creationId xmlns:a16="http://schemas.microsoft.com/office/drawing/2014/main" id="{A5DC1B8A-E577-A47C-D216-16A559B4BC0A}"/>
                  </a:ext>
                </a:extLst>
              </p:cNvPr>
              <p:cNvSpPr txBox="1"/>
              <p:nvPr/>
            </p:nvSpPr>
            <p:spPr>
              <a:xfrm>
                <a:off x="7502175" y="3745546"/>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4"/>
                    </a:solidFill>
                  </a:rPr>
                  <a:t>Step 3</a:t>
                </a:r>
              </a:p>
            </p:txBody>
          </p:sp>
        </p:grpSp>
      </p:grpSp>
      <p:pic>
        <p:nvPicPr>
          <p:cNvPr id="36" name="Graphic 35" descr="Cauldron with solid fill">
            <a:extLst>
              <a:ext uri="{FF2B5EF4-FFF2-40B4-BE49-F238E27FC236}">
                <a16:creationId xmlns:a16="http://schemas.microsoft.com/office/drawing/2014/main" id="{DDDD48D4-0341-3E88-07DA-54D886AE8DE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023517" y="981307"/>
            <a:ext cx="550362" cy="550362"/>
          </a:xfrm>
          <a:prstGeom prst="rect">
            <a:avLst/>
          </a:prstGeom>
        </p:spPr>
      </p:pic>
      <p:pic>
        <p:nvPicPr>
          <p:cNvPr id="40" name="Graphic 39" descr="Chess pieces with solid fill">
            <a:extLst>
              <a:ext uri="{FF2B5EF4-FFF2-40B4-BE49-F238E27FC236}">
                <a16:creationId xmlns:a16="http://schemas.microsoft.com/office/drawing/2014/main" id="{FBEE7FAA-7C21-C778-77A2-D42DC1AE1ED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096235" y="3875283"/>
            <a:ext cx="404926" cy="404926"/>
          </a:xfrm>
          <a:prstGeom prst="rect">
            <a:avLst/>
          </a:prstGeom>
        </p:spPr>
      </p:pic>
      <p:pic>
        <p:nvPicPr>
          <p:cNvPr id="43" name="Graphic 42" descr="Chocolate with solid fill">
            <a:extLst>
              <a:ext uri="{FF2B5EF4-FFF2-40B4-BE49-F238E27FC236}">
                <a16:creationId xmlns:a16="http://schemas.microsoft.com/office/drawing/2014/main" id="{68B58E18-C92D-C8CD-C33A-C8AAAA36DF4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023517" y="2520175"/>
            <a:ext cx="550362" cy="550362"/>
          </a:xfrm>
          <a:prstGeom prst="rect">
            <a:avLst/>
          </a:prstGeom>
        </p:spPr>
      </p:pic>
    </p:spTree>
    <p:extLst>
      <p:ext uri="{BB962C8B-B14F-4D97-AF65-F5344CB8AC3E}">
        <p14:creationId xmlns:p14="http://schemas.microsoft.com/office/powerpoint/2010/main" val="2016008945"/>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a:extLst>
              <a:ext uri="{FF2B5EF4-FFF2-40B4-BE49-F238E27FC236}">
                <a16:creationId xmlns:a16="http://schemas.microsoft.com/office/drawing/2014/main" id="{AE44104B-0B9A-FE65-46AE-857407F41D50}"/>
              </a:ext>
            </a:extLst>
          </p:cNvPr>
          <p:cNvGrpSpPr/>
          <p:nvPr/>
        </p:nvGrpSpPr>
        <p:grpSpPr>
          <a:xfrm>
            <a:off x="5098176" y="661737"/>
            <a:ext cx="2851440" cy="5213412"/>
            <a:chOff x="885825" y="628650"/>
            <a:chExt cx="6923597" cy="12658725"/>
          </a:xfrm>
        </p:grpSpPr>
        <p:sp>
          <p:nvSpPr>
            <p:cNvPr id="3" name="Shape">
              <a:extLst>
                <a:ext uri="{FF2B5EF4-FFF2-40B4-BE49-F238E27FC236}">
                  <a16:creationId xmlns:a16="http://schemas.microsoft.com/office/drawing/2014/main" id="{04B53D8B-5507-8C0F-C582-3CDD6723267F}"/>
                </a:ext>
              </a:extLst>
            </p:cNvPr>
            <p:cNvSpPr/>
            <p:nvPr/>
          </p:nvSpPr>
          <p:spPr>
            <a:xfrm>
              <a:off x="5098001" y="2772428"/>
              <a:ext cx="2711217" cy="1071800"/>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 name="Shape">
              <a:extLst>
                <a:ext uri="{FF2B5EF4-FFF2-40B4-BE49-F238E27FC236}">
                  <a16:creationId xmlns:a16="http://schemas.microsoft.com/office/drawing/2014/main" id="{13E45F1C-13E8-55E3-0421-FBAC9B3FA253}"/>
                </a:ext>
              </a:extLst>
            </p:cNvPr>
            <p:cNvSpPr/>
            <p:nvPr/>
          </p:nvSpPr>
          <p:spPr>
            <a:xfrm>
              <a:off x="886412" y="2751376"/>
              <a:ext cx="5078543" cy="1740325"/>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 name="Shape">
              <a:extLst>
                <a:ext uri="{FF2B5EF4-FFF2-40B4-BE49-F238E27FC236}">
                  <a16:creationId xmlns:a16="http://schemas.microsoft.com/office/drawing/2014/main" id="{8085DA12-6160-2210-9871-37AD449AD2C4}"/>
                </a:ext>
              </a:extLst>
            </p:cNvPr>
            <p:cNvSpPr/>
            <p:nvPr/>
          </p:nvSpPr>
          <p:spPr>
            <a:xfrm>
              <a:off x="5097886" y="2772595"/>
              <a:ext cx="2711536" cy="842549"/>
            </a:xfrm>
            <a:custGeom>
              <a:avLst/>
              <a:gdLst/>
              <a:ahLst/>
              <a:cxnLst>
                <a:cxn ang="0">
                  <a:pos x="wd2" y="hd2"/>
                </a:cxn>
                <a:cxn ang="5400000">
                  <a:pos x="wd2" y="hd2"/>
                </a:cxn>
                <a:cxn ang="10800000">
                  <a:pos x="wd2" y="hd2"/>
                </a:cxn>
                <a:cxn ang="16200000">
                  <a:pos x="wd2" y="hd2"/>
                </a:cxn>
              </a:cxnLst>
              <a:rect l="0" t="0" r="r" b="b"/>
              <a:pathLst>
                <a:path w="21573"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6" name="Shape">
              <a:extLst>
                <a:ext uri="{FF2B5EF4-FFF2-40B4-BE49-F238E27FC236}">
                  <a16:creationId xmlns:a16="http://schemas.microsoft.com/office/drawing/2014/main" id="{0EC3B6A9-EAD7-998C-5319-643B670E650D}"/>
                </a:ext>
              </a:extLst>
            </p:cNvPr>
            <p:cNvSpPr/>
            <p:nvPr/>
          </p:nvSpPr>
          <p:spPr>
            <a:xfrm>
              <a:off x="886601" y="2751277"/>
              <a:ext cx="2717551" cy="1020547"/>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7" name="Shape">
              <a:extLst>
                <a:ext uri="{FF2B5EF4-FFF2-40B4-BE49-F238E27FC236}">
                  <a16:creationId xmlns:a16="http://schemas.microsoft.com/office/drawing/2014/main" id="{D5E641E7-186C-DFFD-23A1-40D3087CA291}"/>
                </a:ext>
              </a:extLst>
            </p:cNvPr>
            <p:cNvSpPr/>
            <p:nvPr/>
          </p:nvSpPr>
          <p:spPr>
            <a:xfrm>
              <a:off x="885825" y="629181"/>
              <a:ext cx="6919817" cy="2702982"/>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8" name="Shape">
              <a:extLst>
                <a:ext uri="{FF2B5EF4-FFF2-40B4-BE49-F238E27FC236}">
                  <a16:creationId xmlns:a16="http://schemas.microsoft.com/office/drawing/2014/main" id="{200D6EAB-653F-BD6B-6D43-104E593709C5}"/>
                </a:ext>
              </a:extLst>
            </p:cNvPr>
            <p:cNvSpPr/>
            <p:nvPr/>
          </p:nvSpPr>
          <p:spPr>
            <a:xfrm>
              <a:off x="7531209" y="719778"/>
              <a:ext cx="274433" cy="261238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9" name="Shape">
              <a:extLst>
                <a:ext uri="{FF2B5EF4-FFF2-40B4-BE49-F238E27FC236}">
                  <a16:creationId xmlns:a16="http://schemas.microsoft.com/office/drawing/2014/main" id="{26BD0ABF-C3EB-3253-9762-4967633956DC}"/>
                </a:ext>
              </a:extLst>
            </p:cNvPr>
            <p:cNvSpPr/>
            <p:nvPr/>
          </p:nvSpPr>
          <p:spPr>
            <a:xfrm>
              <a:off x="7320651" y="632913"/>
              <a:ext cx="484991" cy="26992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0" name="Shape">
              <a:extLst>
                <a:ext uri="{FF2B5EF4-FFF2-40B4-BE49-F238E27FC236}">
                  <a16:creationId xmlns:a16="http://schemas.microsoft.com/office/drawing/2014/main" id="{ADAED5B0-173B-8110-8327-AC50453A5DE8}"/>
                </a:ext>
              </a:extLst>
            </p:cNvPr>
            <p:cNvSpPr/>
            <p:nvPr/>
          </p:nvSpPr>
          <p:spPr>
            <a:xfrm>
              <a:off x="7102162" y="629923"/>
              <a:ext cx="703480" cy="270351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1" name="Shape">
              <a:extLst>
                <a:ext uri="{FF2B5EF4-FFF2-40B4-BE49-F238E27FC236}">
                  <a16:creationId xmlns:a16="http://schemas.microsoft.com/office/drawing/2014/main" id="{FFFD5D63-01B1-13AC-5122-28ACA1C3BB40}"/>
                </a:ext>
              </a:extLst>
            </p:cNvPr>
            <p:cNvSpPr/>
            <p:nvPr/>
          </p:nvSpPr>
          <p:spPr>
            <a:xfrm>
              <a:off x="885825" y="719778"/>
              <a:ext cx="266504" cy="26123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2" name="Shape">
              <a:extLst>
                <a:ext uri="{FF2B5EF4-FFF2-40B4-BE49-F238E27FC236}">
                  <a16:creationId xmlns:a16="http://schemas.microsoft.com/office/drawing/2014/main" id="{10B32E6E-687B-B52A-3A7F-F626C7503DE3}"/>
                </a:ext>
              </a:extLst>
            </p:cNvPr>
            <p:cNvSpPr/>
            <p:nvPr/>
          </p:nvSpPr>
          <p:spPr>
            <a:xfrm>
              <a:off x="885825" y="632913"/>
              <a:ext cx="484991" cy="269925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3" name="Shape">
              <a:extLst>
                <a:ext uri="{FF2B5EF4-FFF2-40B4-BE49-F238E27FC236}">
                  <a16:creationId xmlns:a16="http://schemas.microsoft.com/office/drawing/2014/main" id="{8A7CD48D-4D9D-FF84-0EEC-8D06B1C89BDB}"/>
                </a:ext>
              </a:extLst>
            </p:cNvPr>
            <p:cNvSpPr/>
            <p:nvPr/>
          </p:nvSpPr>
          <p:spPr>
            <a:xfrm>
              <a:off x="885825" y="628650"/>
              <a:ext cx="703479" cy="27035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4" name="Shape">
              <a:extLst>
                <a:ext uri="{FF2B5EF4-FFF2-40B4-BE49-F238E27FC236}">
                  <a16:creationId xmlns:a16="http://schemas.microsoft.com/office/drawing/2014/main" id="{8A43285A-3463-7426-9C70-060CF1666D00}"/>
                </a:ext>
              </a:extLst>
            </p:cNvPr>
            <p:cNvSpPr/>
            <p:nvPr/>
          </p:nvSpPr>
          <p:spPr>
            <a:xfrm>
              <a:off x="4981252" y="6016141"/>
              <a:ext cx="2289392" cy="905046"/>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5" name="Shape">
              <a:extLst>
                <a:ext uri="{FF2B5EF4-FFF2-40B4-BE49-F238E27FC236}">
                  <a16:creationId xmlns:a16="http://schemas.microsoft.com/office/drawing/2014/main" id="{7317F030-7479-3DC7-E4C2-8ECC9900F8CE}"/>
                </a:ext>
              </a:extLst>
            </p:cNvPr>
            <p:cNvSpPr/>
            <p:nvPr/>
          </p:nvSpPr>
          <p:spPr>
            <a:xfrm>
              <a:off x="1424925" y="5998365"/>
              <a:ext cx="4288396" cy="1469557"/>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6" name="Shape">
              <a:extLst>
                <a:ext uri="{FF2B5EF4-FFF2-40B4-BE49-F238E27FC236}">
                  <a16:creationId xmlns:a16="http://schemas.microsoft.com/office/drawing/2014/main" id="{BD4C7167-BBEA-289B-230E-2696CAAA56C1}"/>
                </a:ext>
              </a:extLst>
            </p:cNvPr>
            <p:cNvSpPr/>
            <p:nvPr/>
          </p:nvSpPr>
          <p:spPr>
            <a:xfrm>
              <a:off x="4981156" y="6016282"/>
              <a:ext cx="2289662" cy="711463"/>
            </a:xfrm>
            <a:custGeom>
              <a:avLst/>
              <a:gdLst/>
              <a:ahLst/>
              <a:cxnLst>
                <a:cxn ang="0">
                  <a:pos x="wd2" y="hd2"/>
                </a:cxn>
                <a:cxn ang="5400000">
                  <a:pos x="wd2" y="hd2"/>
                </a:cxn>
                <a:cxn ang="10800000">
                  <a:pos x="wd2" y="hd2"/>
                </a:cxn>
                <a:cxn ang="16200000">
                  <a:pos x="wd2" y="hd2"/>
                </a:cxn>
              </a:cxnLst>
              <a:rect l="0" t="0" r="r" b="b"/>
              <a:pathLst>
                <a:path w="21574"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7" name="Shape">
              <a:extLst>
                <a:ext uri="{FF2B5EF4-FFF2-40B4-BE49-F238E27FC236}">
                  <a16:creationId xmlns:a16="http://schemas.microsoft.com/office/drawing/2014/main" id="{41E89894-C125-486F-3AEF-133BA0012E43}"/>
                </a:ext>
              </a:extLst>
            </p:cNvPr>
            <p:cNvSpPr/>
            <p:nvPr/>
          </p:nvSpPr>
          <p:spPr>
            <a:xfrm>
              <a:off x="1425084" y="5998281"/>
              <a:ext cx="2294742" cy="861766"/>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8" name="Shape">
              <a:extLst>
                <a:ext uri="{FF2B5EF4-FFF2-40B4-BE49-F238E27FC236}">
                  <a16:creationId xmlns:a16="http://schemas.microsoft.com/office/drawing/2014/main" id="{BFC1296B-39BB-C0E9-EF48-E0F9544AF249}"/>
                </a:ext>
              </a:extLst>
            </p:cNvPr>
            <p:cNvSpPr/>
            <p:nvPr/>
          </p:nvSpPr>
          <p:spPr>
            <a:xfrm>
              <a:off x="1424430" y="4206351"/>
              <a:ext cx="5843194" cy="2282439"/>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3"/>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9" name="Shape">
              <a:extLst>
                <a:ext uri="{FF2B5EF4-FFF2-40B4-BE49-F238E27FC236}">
                  <a16:creationId xmlns:a16="http://schemas.microsoft.com/office/drawing/2014/main" id="{023BB898-BCED-FA89-0790-945207626A7E}"/>
                </a:ext>
              </a:extLst>
            </p:cNvPr>
            <p:cNvSpPr/>
            <p:nvPr/>
          </p:nvSpPr>
          <p:spPr>
            <a:xfrm>
              <a:off x="7035889" y="4282853"/>
              <a:ext cx="231735" cy="22059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0" name="Shape">
              <a:extLst>
                <a:ext uri="{FF2B5EF4-FFF2-40B4-BE49-F238E27FC236}">
                  <a16:creationId xmlns:a16="http://schemas.microsoft.com/office/drawing/2014/main" id="{2A1A4DFB-90F2-10CB-AE74-731AA8647F59}"/>
                </a:ext>
              </a:extLst>
            </p:cNvPr>
            <p:cNvSpPr/>
            <p:nvPr/>
          </p:nvSpPr>
          <p:spPr>
            <a:xfrm>
              <a:off x="6858090" y="4209502"/>
              <a:ext cx="409534" cy="2279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1" name="Shape">
              <a:extLst>
                <a:ext uri="{FF2B5EF4-FFF2-40B4-BE49-F238E27FC236}">
                  <a16:creationId xmlns:a16="http://schemas.microsoft.com/office/drawing/2014/main" id="{6E266C75-26D7-5118-872B-FC8241DB7372}"/>
                </a:ext>
              </a:extLst>
            </p:cNvPr>
            <p:cNvSpPr/>
            <p:nvPr/>
          </p:nvSpPr>
          <p:spPr>
            <a:xfrm>
              <a:off x="6673595" y="4206977"/>
              <a:ext cx="594029" cy="22828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2" name="Shape">
              <a:extLst>
                <a:ext uri="{FF2B5EF4-FFF2-40B4-BE49-F238E27FC236}">
                  <a16:creationId xmlns:a16="http://schemas.microsoft.com/office/drawing/2014/main" id="{544CC333-DAC0-2A42-0A12-05806CC58D85}"/>
                </a:ext>
              </a:extLst>
            </p:cNvPr>
            <p:cNvSpPr/>
            <p:nvPr/>
          </p:nvSpPr>
          <p:spPr>
            <a:xfrm>
              <a:off x="1424430" y="4282853"/>
              <a:ext cx="225039" cy="220593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3" name="Shape">
              <a:extLst>
                <a:ext uri="{FF2B5EF4-FFF2-40B4-BE49-F238E27FC236}">
                  <a16:creationId xmlns:a16="http://schemas.microsoft.com/office/drawing/2014/main" id="{4A5EABEE-DB4C-160E-7FF9-E539D1DEB089}"/>
                </a:ext>
              </a:extLst>
            </p:cNvPr>
            <p:cNvSpPr/>
            <p:nvPr/>
          </p:nvSpPr>
          <p:spPr>
            <a:xfrm>
              <a:off x="1424430" y="4209502"/>
              <a:ext cx="409534" cy="227928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4" name="Shape">
              <a:extLst>
                <a:ext uri="{FF2B5EF4-FFF2-40B4-BE49-F238E27FC236}">
                  <a16:creationId xmlns:a16="http://schemas.microsoft.com/office/drawing/2014/main" id="{474D8F1C-3643-DC13-A007-C404B82C5695}"/>
                </a:ext>
              </a:extLst>
            </p:cNvPr>
            <p:cNvSpPr/>
            <p:nvPr/>
          </p:nvSpPr>
          <p:spPr>
            <a:xfrm>
              <a:off x="1424430" y="4205903"/>
              <a:ext cx="594028" cy="228288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5" name="Shape">
              <a:extLst>
                <a:ext uri="{FF2B5EF4-FFF2-40B4-BE49-F238E27FC236}">
                  <a16:creationId xmlns:a16="http://schemas.microsoft.com/office/drawing/2014/main" id="{20ECF86B-6E89-825C-65D8-99ADDC0DD829}"/>
                </a:ext>
              </a:extLst>
            </p:cNvPr>
            <p:cNvSpPr/>
            <p:nvPr/>
          </p:nvSpPr>
          <p:spPr>
            <a:xfrm>
              <a:off x="4879973" y="8654915"/>
              <a:ext cx="1923459" cy="760385"/>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6" name="Shape">
              <a:extLst>
                <a:ext uri="{FF2B5EF4-FFF2-40B4-BE49-F238E27FC236}">
                  <a16:creationId xmlns:a16="http://schemas.microsoft.com/office/drawing/2014/main" id="{37E39A43-77B6-0DDB-E628-C4AA76141822}"/>
                </a:ext>
              </a:extLst>
            </p:cNvPr>
            <p:cNvSpPr/>
            <p:nvPr/>
          </p:nvSpPr>
          <p:spPr>
            <a:xfrm>
              <a:off x="1892085" y="8639981"/>
              <a:ext cx="3602944" cy="1234666"/>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7" name="Shape">
              <a:extLst>
                <a:ext uri="{FF2B5EF4-FFF2-40B4-BE49-F238E27FC236}">
                  <a16:creationId xmlns:a16="http://schemas.microsoft.com/office/drawing/2014/main" id="{629129F8-BB16-DCBC-90E4-C82027505CCD}"/>
                </a:ext>
              </a:extLst>
            </p:cNvPr>
            <p:cNvSpPr/>
            <p:nvPr/>
          </p:nvSpPr>
          <p:spPr>
            <a:xfrm>
              <a:off x="4879893" y="8655033"/>
              <a:ext cx="1923684" cy="597744"/>
            </a:xfrm>
            <a:custGeom>
              <a:avLst/>
              <a:gdLst/>
              <a:ahLst/>
              <a:cxnLst>
                <a:cxn ang="0">
                  <a:pos x="wd2" y="hd2"/>
                </a:cxn>
                <a:cxn ang="5400000">
                  <a:pos x="wd2" y="hd2"/>
                </a:cxn>
                <a:cxn ang="10800000">
                  <a:pos x="wd2" y="hd2"/>
                </a:cxn>
                <a:cxn ang="16200000">
                  <a:pos x="wd2" y="hd2"/>
                </a:cxn>
              </a:cxnLst>
              <a:rect l="0" t="0" r="r" b="b"/>
              <a:pathLst>
                <a:path w="21573"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8" name="Shape">
              <a:extLst>
                <a:ext uri="{FF2B5EF4-FFF2-40B4-BE49-F238E27FC236}">
                  <a16:creationId xmlns:a16="http://schemas.microsoft.com/office/drawing/2014/main" id="{B948FAA2-4BB4-F527-6092-06638CEE0078}"/>
                </a:ext>
              </a:extLst>
            </p:cNvPr>
            <p:cNvSpPr/>
            <p:nvPr/>
          </p:nvSpPr>
          <p:spPr>
            <a:xfrm>
              <a:off x="1892219" y="8639911"/>
              <a:ext cx="1927952" cy="724023"/>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9" name="Shape">
              <a:extLst>
                <a:ext uri="{FF2B5EF4-FFF2-40B4-BE49-F238E27FC236}">
                  <a16:creationId xmlns:a16="http://schemas.microsoft.com/office/drawing/2014/main" id="{B64196B8-26A3-BD56-640E-05C800D416B6}"/>
                </a:ext>
              </a:extLst>
            </p:cNvPr>
            <p:cNvSpPr/>
            <p:nvPr/>
          </p:nvSpPr>
          <p:spPr>
            <a:xfrm>
              <a:off x="1891669" y="7134401"/>
              <a:ext cx="4909227" cy="1917616"/>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4"/>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0" name="Shape">
              <a:extLst>
                <a:ext uri="{FF2B5EF4-FFF2-40B4-BE49-F238E27FC236}">
                  <a16:creationId xmlns:a16="http://schemas.microsoft.com/office/drawing/2014/main" id="{1D8A415F-D599-9FD1-44DB-63A801D8216C}"/>
                </a:ext>
              </a:extLst>
            </p:cNvPr>
            <p:cNvSpPr/>
            <p:nvPr/>
          </p:nvSpPr>
          <p:spPr>
            <a:xfrm>
              <a:off x="6606200" y="7198674"/>
              <a:ext cx="194696" cy="185334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1" name="Shape">
              <a:extLst>
                <a:ext uri="{FF2B5EF4-FFF2-40B4-BE49-F238E27FC236}">
                  <a16:creationId xmlns:a16="http://schemas.microsoft.com/office/drawing/2014/main" id="{2FC3A6DD-B027-D356-6678-48A785E53F62}"/>
                </a:ext>
              </a:extLst>
            </p:cNvPr>
            <p:cNvSpPr/>
            <p:nvPr/>
          </p:nvSpPr>
          <p:spPr>
            <a:xfrm>
              <a:off x="6456821" y="7137048"/>
              <a:ext cx="344075" cy="191496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2" name="Shape">
              <a:extLst>
                <a:ext uri="{FF2B5EF4-FFF2-40B4-BE49-F238E27FC236}">
                  <a16:creationId xmlns:a16="http://schemas.microsoft.com/office/drawing/2014/main" id="{ECB5A39D-DF98-C555-91CF-C5487A5FE23A}"/>
                </a:ext>
              </a:extLst>
            </p:cNvPr>
            <p:cNvSpPr/>
            <p:nvPr/>
          </p:nvSpPr>
          <p:spPr>
            <a:xfrm>
              <a:off x="6301815" y="7134927"/>
              <a:ext cx="499080" cy="191799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3" name="Shape">
              <a:extLst>
                <a:ext uri="{FF2B5EF4-FFF2-40B4-BE49-F238E27FC236}">
                  <a16:creationId xmlns:a16="http://schemas.microsoft.com/office/drawing/2014/main" id="{D517AD41-F583-4EF2-D692-DF6FD89F0CFB}"/>
                </a:ext>
              </a:extLst>
            </p:cNvPr>
            <p:cNvSpPr/>
            <p:nvPr/>
          </p:nvSpPr>
          <p:spPr>
            <a:xfrm>
              <a:off x="1891669" y="7198674"/>
              <a:ext cx="189069" cy="185334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4" name="Shape">
              <a:extLst>
                <a:ext uri="{FF2B5EF4-FFF2-40B4-BE49-F238E27FC236}">
                  <a16:creationId xmlns:a16="http://schemas.microsoft.com/office/drawing/2014/main" id="{B24ACA8A-75BD-9A41-9E65-82C73323BAAF}"/>
                </a:ext>
              </a:extLst>
            </p:cNvPr>
            <p:cNvSpPr/>
            <p:nvPr/>
          </p:nvSpPr>
          <p:spPr>
            <a:xfrm>
              <a:off x="1891669" y="7137048"/>
              <a:ext cx="344075" cy="1914969"/>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5" name="Shape">
              <a:extLst>
                <a:ext uri="{FF2B5EF4-FFF2-40B4-BE49-F238E27FC236}">
                  <a16:creationId xmlns:a16="http://schemas.microsoft.com/office/drawing/2014/main" id="{C4E7F58F-5E4A-11AC-B88C-3B93BF2987CC}"/>
                </a:ext>
              </a:extLst>
            </p:cNvPr>
            <p:cNvSpPr/>
            <p:nvPr/>
          </p:nvSpPr>
          <p:spPr>
            <a:xfrm>
              <a:off x="1891669" y="7134024"/>
              <a:ext cx="499079" cy="191799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6" name="Shape">
              <a:extLst>
                <a:ext uri="{FF2B5EF4-FFF2-40B4-BE49-F238E27FC236}">
                  <a16:creationId xmlns:a16="http://schemas.microsoft.com/office/drawing/2014/main" id="{F4BCCC55-BC73-F273-E2E0-5294C4EC49C3}"/>
                </a:ext>
              </a:extLst>
            </p:cNvPr>
            <p:cNvSpPr/>
            <p:nvPr/>
          </p:nvSpPr>
          <p:spPr>
            <a:xfrm>
              <a:off x="2279335" y="10933911"/>
              <a:ext cx="4125712" cy="2353464"/>
            </a:xfrm>
            <a:custGeom>
              <a:avLst/>
              <a:gdLst/>
              <a:ahLst/>
              <a:cxnLst>
                <a:cxn ang="0">
                  <a:pos x="wd2" y="hd2"/>
                </a:cxn>
                <a:cxn ang="5400000">
                  <a:pos x="wd2" y="hd2"/>
                </a:cxn>
                <a:cxn ang="10800000">
                  <a:pos x="wd2" y="hd2"/>
                </a:cxn>
                <a:cxn ang="16200000">
                  <a:pos x="wd2" y="hd2"/>
                </a:cxn>
              </a:cxnLst>
              <a:rect l="0" t="0" r="r" b="b"/>
              <a:pathLst>
                <a:path w="21562" h="21600" extrusionOk="0">
                  <a:moveTo>
                    <a:pt x="15" y="0"/>
                  </a:moveTo>
                  <a:lnTo>
                    <a:pt x="1" y="3169"/>
                  </a:lnTo>
                  <a:cubicBezTo>
                    <a:pt x="-10" y="3583"/>
                    <a:pt x="36" y="3997"/>
                    <a:pt x="133" y="4357"/>
                  </a:cubicBezTo>
                  <a:cubicBezTo>
                    <a:pt x="239" y="4752"/>
                    <a:pt x="401" y="5062"/>
                    <a:pt x="596" y="5249"/>
                  </a:cubicBezTo>
                  <a:lnTo>
                    <a:pt x="14538" y="19602"/>
                  </a:lnTo>
                  <a:lnTo>
                    <a:pt x="14404" y="20202"/>
                  </a:lnTo>
                  <a:cubicBezTo>
                    <a:pt x="14343" y="20511"/>
                    <a:pt x="14359" y="20865"/>
                    <a:pt x="14445" y="21146"/>
                  </a:cubicBezTo>
                  <a:cubicBezTo>
                    <a:pt x="14530" y="21421"/>
                    <a:pt x="14672" y="21590"/>
                    <a:pt x="14826" y="21600"/>
                  </a:cubicBezTo>
                  <a:lnTo>
                    <a:pt x="21122" y="21320"/>
                  </a:lnTo>
                  <a:cubicBezTo>
                    <a:pt x="21302" y="21285"/>
                    <a:pt x="21460" y="21037"/>
                    <a:pt x="21527" y="20680"/>
                  </a:cubicBezTo>
                  <a:cubicBezTo>
                    <a:pt x="21590" y="20348"/>
                    <a:pt x="21565" y="19975"/>
                    <a:pt x="21464" y="19689"/>
                  </a:cubicBezTo>
                  <a:lnTo>
                    <a:pt x="17598" y="9198"/>
                  </a:lnTo>
                  <a:cubicBezTo>
                    <a:pt x="17495" y="8946"/>
                    <a:pt x="17337" y="8819"/>
                    <a:pt x="17182" y="8866"/>
                  </a:cubicBezTo>
                  <a:cubicBezTo>
                    <a:pt x="17022" y="8914"/>
                    <a:pt x="16887" y="9134"/>
                    <a:pt x="16822" y="9449"/>
                  </a:cubicBezTo>
                  <a:lnTo>
                    <a:pt x="16633" y="10287"/>
                  </a:lnTo>
                  <a:lnTo>
                    <a:pt x="6562" y="0"/>
                  </a:lnTo>
                  <a:lnTo>
                    <a:pt x="15" y="0"/>
                  </a:lnTo>
                  <a:close/>
                </a:path>
              </a:pathLst>
            </a:cu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7" name="Shape">
              <a:extLst>
                <a:ext uri="{FF2B5EF4-FFF2-40B4-BE49-F238E27FC236}">
                  <a16:creationId xmlns:a16="http://schemas.microsoft.com/office/drawing/2014/main" id="{FDA39256-C47C-C0B6-9EB4-BEDF465A2D8B}"/>
                </a:ext>
              </a:extLst>
            </p:cNvPr>
            <p:cNvSpPr/>
            <p:nvPr/>
          </p:nvSpPr>
          <p:spPr>
            <a:xfrm>
              <a:off x="4796034" y="10946551"/>
              <a:ext cx="1620177" cy="640489"/>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8" name="Shape">
              <a:extLst>
                <a:ext uri="{FF2B5EF4-FFF2-40B4-BE49-F238E27FC236}">
                  <a16:creationId xmlns:a16="http://schemas.microsoft.com/office/drawing/2014/main" id="{1A04FEE3-C79E-058D-3A1C-D568C650C884}"/>
                </a:ext>
              </a:extLst>
            </p:cNvPr>
            <p:cNvSpPr/>
            <p:nvPr/>
          </p:nvSpPr>
          <p:spPr>
            <a:xfrm>
              <a:off x="4795966" y="10946651"/>
              <a:ext cx="1620367" cy="503494"/>
            </a:xfrm>
            <a:custGeom>
              <a:avLst/>
              <a:gdLst/>
              <a:ahLst/>
              <a:cxnLst>
                <a:cxn ang="0">
                  <a:pos x="wd2" y="hd2"/>
                </a:cxn>
                <a:cxn ang="5400000">
                  <a:pos x="wd2" y="hd2"/>
                </a:cxn>
                <a:cxn ang="10800000">
                  <a:pos x="wd2" y="hd2"/>
                </a:cxn>
                <a:cxn ang="16200000">
                  <a:pos x="wd2" y="hd2"/>
                </a:cxn>
              </a:cxnLst>
              <a:rect l="0" t="0" r="r" b="b"/>
              <a:pathLst>
                <a:path w="21573"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9" name="Shape">
              <a:extLst>
                <a:ext uri="{FF2B5EF4-FFF2-40B4-BE49-F238E27FC236}">
                  <a16:creationId xmlns:a16="http://schemas.microsoft.com/office/drawing/2014/main" id="{C18FFA8A-A6D1-61D1-7084-A638E50414D6}"/>
                </a:ext>
              </a:extLst>
            </p:cNvPr>
            <p:cNvSpPr/>
            <p:nvPr/>
          </p:nvSpPr>
          <p:spPr>
            <a:xfrm>
              <a:off x="2279376" y="10933911"/>
              <a:ext cx="1623961" cy="609861"/>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0" name="Shape">
              <a:extLst>
                <a:ext uri="{FF2B5EF4-FFF2-40B4-BE49-F238E27FC236}">
                  <a16:creationId xmlns:a16="http://schemas.microsoft.com/office/drawing/2014/main" id="{D6BB24F6-E5F6-2E5A-ECE3-FF33E0D41361}"/>
                </a:ext>
              </a:extLst>
            </p:cNvPr>
            <p:cNvSpPr/>
            <p:nvPr/>
          </p:nvSpPr>
          <p:spPr>
            <a:xfrm>
              <a:off x="2278912" y="9665783"/>
              <a:ext cx="4135162" cy="1615257"/>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1" name="Shape">
              <a:extLst>
                <a:ext uri="{FF2B5EF4-FFF2-40B4-BE49-F238E27FC236}">
                  <a16:creationId xmlns:a16="http://schemas.microsoft.com/office/drawing/2014/main" id="{E7E83362-2CF8-A31D-92FE-431CABDF1CD2}"/>
                </a:ext>
              </a:extLst>
            </p:cNvPr>
            <p:cNvSpPr/>
            <p:nvPr/>
          </p:nvSpPr>
          <p:spPr>
            <a:xfrm>
              <a:off x="6250077" y="9719922"/>
              <a:ext cx="163997" cy="156111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2" name="Shape">
              <a:extLst>
                <a:ext uri="{FF2B5EF4-FFF2-40B4-BE49-F238E27FC236}">
                  <a16:creationId xmlns:a16="http://schemas.microsoft.com/office/drawing/2014/main" id="{B38D9875-70D0-4EF1-2B60-4A2C777215A0}"/>
                </a:ext>
              </a:extLst>
            </p:cNvPr>
            <p:cNvSpPr/>
            <p:nvPr/>
          </p:nvSpPr>
          <p:spPr>
            <a:xfrm>
              <a:off x="6124250" y="9668013"/>
              <a:ext cx="289823" cy="16130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3" name="Shape">
              <a:extLst>
                <a:ext uri="{FF2B5EF4-FFF2-40B4-BE49-F238E27FC236}">
                  <a16:creationId xmlns:a16="http://schemas.microsoft.com/office/drawing/2014/main" id="{EF0B745A-BC55-0B38-F0C1-DFCFE2C7D8BC}"/>
                </a:ext>
              </a:extLst>
            </p:cNvPr>
            <p:cNvSpPr/>
            <p:nvPr/>
          </p:nvSpPr>
          <p:spPr>
            <a:xfrm>
              <a:off x="5993685" y="9666227"/>
              <a:ext cx="420387" cy="161557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4" name="Shape">
              <a:extLst>
                <a:ext uri="{FF2B5EF4-FFF2-40B4-BE49-F238E27FC236}">
                  <a16:creationId xmlns:a16="http://schemas.microsoft.com/office/drawing/2014/main" id="{AFA08081-CD84-A9C0-171C-FC67CF9658FB}"/>
                </a:ext>
              </a:extLst>
            </p:cNvPr>
            <p:cNvSpPr/>
            <p:nvPr/>
          </p:nvSpPr>
          <p:spPr>
            <a:xfrm>
              <a:off x="2278912" y="9719922"/>
              <a:ext cx="159258" cy="156111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5" name="Shape">
              <a:extLst>
                <a:ext uri="{FF2B5EF4-FFF2-40B4-BE49-F238E27FC236}">
                  <a16:creationId xmlns:a16="http://schemas.microsoft.com/office/drawing/2014/main" id="{026FEC06-F83F-8F6A-AB97-F446655B9FF0}"/>
                </a:ext>
              </a:extLst>
            </p:cNvPr>
            <p:cNvSpPr/>
            <p:nvPr/>
          </p:nvSpPr>
          <p:spPr>
            <a:xfrm>
              <a:off x="2278912" y="9668013"/>
              <a:ext cx="289822" cy="1613027"/>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6" name="Shape">
              <a:extLst>
                <a:ext uri="{FF2B5EF4-FFF2-40B4-BE49-F238E27FC236}">
                  <a16:creationId xmlns:a16="http://schemas.microsoft.com/office/drawing/2014/main" id="{402C0145-4C7E-F067-129A-509FEADF5824}"/>
                </a:ext>
              </a:extLst>
            </p:cNvPr>
            <p:cNvSpPr/>
            <p:nvPr/>
          </p:nvSpPr>
          <p:spPr>
            <a:xfrm>
              <a:off x="2278912" y="9665467"/>
              <a:ext cx="420387" cy="161557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grpSp>
      <p:grpSp>
        <p:nvGrpSpPr>
          <p:cNvPr id="74" name="Group 73">
            <a:extLst>
              <a:ext uri="{FF2B5EF4-FFF2-40B4-BE49-F238E27FC236}">
                <a16:creationId xmlns:a16="http://schemas.microsoft.com/office/drawing/2014/main" id="{D41A8844-1AC8-85F6-33E4-955FE329FB61}"/>
              </a:ext>
            </a:extLst>
          </p:cNvPr>
          <p:cNvGrpSpPr/>
          <p:nvPr/>
        </p:nvGrpSpPr>
        <p:grpSpPr>
          <a:xfrm>
            <a:off x="8325762" y="718318"/>
            <a:ext cx="2593801" cy="974526"/>
            <a:chOff x="7990691" y="964768"/>
            <a:chExt cx="2593801" cy="974526"/>
          </a:xfrm>
        </p:grpSpPr>
        <p:sp>
          <p:nvSpPr>
            <p:cNvPr id="75" name="TextBox 74">
              <a:extLst>
                <a:ext uri="{FF2B5EF4-FFF2-40B4-BE49-F238E27FC236}">
                  <a16:creationId xmlns:a16="http://schemas.microsoft.com/office/drawing/2014/main" id="{43EA6A26-29FD-8BFC-ED14-2E98A398AD90}"/>
                </a:ext>
              </a:extLst>
            </p:cNvPr>
            <p:cNvSpPr txBox="1"/>
            <p:nvPr/>
          </p:nvSpPr>
          <p:spPr>
            <a:xfrm>
              <a:off x="7990691" y="1322458"/>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76" name="TextBox 75">
              <a:extLst>
                <a:ext uri="{FF2B5EF4-FFF2-40B4-BE49-F238E27FC236}">
                  <a16:creationId xmlns:a16="http://schemas.microsoft.com/office/drawing/2014/main" id="{B14FFB62-1BB6-810F-5D57-A7E774D91E15}"/>
                </a:ext>
              </a:extLst>
            </p:cNvPr>
            <p:cNvSpPr txBox="1"/>
            <p:nvPr/>
          </p:nvSpPr>
          <p:spPr>
            <a:xfrm>
              <a:off x="7990691" y="964768"/>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1"/>
                  </a:solidFill>
                </a:rPr>
                <a:t>Step 1</a:t>
              </a:r>
            </a:p>
          </p:txBody>
        </p:sp>
      </p:grpSp>
      <p:grpSp>
        <p:nvGrpSpPr>
          <p:cNvPr id="77" name="Group 76">
            <a:extLst>
              <a:ext uri="{FF2B5EF4-FFF2-40B4-BE49-F238E27FC236}">
                <a16:creationId xmlns:a16="http://schemas.microsoft.com/office/drawing/2014/main" id="{A9F673B2-38E6-F1F3-F390-0DB51D57496C}"/>
              </a:ext>
            </a:extLst>
          </p:cNvPr>
          <p:cNvGrpSpPr/>
          <p:nvPr/>
        </p:nvGrpSpPr>
        <p:grpSpPr>
          <a:xfrm>
            <a:off x="8325762" y="1948713"/>
            <a:ext cx="2593801" cy="974526"/>
            <a:chOff x="7990691" y="964768"/>
            <a:chExt cx="2593801" cy="974526"/>
          </a:xfrm>
        </p:grpSpPr>
        <p:sp>
          <p:nvSpPr>
            <p:cNvPr id="78" name="TextBox 77">
              <a:extLst>
                <a:ext uri="{FF2B5EF4-FFF2-40B4-BE49-F238E27FC236}">
                  <a16:creationId xmlns:a16="http://schemas.microsoft.com/office/drawing/2014/main" id="{52EB4A3E-A32C-00AD-B891-2597EE15DFF6}"/>
                </a:ext>
              </a:extLst>
            </p:cNvPr>
            <p:cNvSpPr txBox="1"/>
            <p:nvPr/>
          </p:nvSpPr>
          <p:spPr>
            <a:xfrm>
              <a:off x="7990691" y="1322458"/>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79" name="TextBox 78">
              <a:extLst>
                <a:ext uri="{FF2B5EF4-FFF2-40B4-BE49-F238E27FC236}">
                  <a16:creationId xmlns:a16="http://schemas.microsoft.com/office/drawing/2014/main" id="{60400E0A-4F9E-355C-6715-CF341307FE2D}"/>
                </a:ext>
              </a:extLst>
            </p:cNvPr>
            <p:cNvSpPr txBox="1"/>
            <p:nvPr/>
          </p:nvSpPr>
          <p:spPr>
            <a:xfrm>
              <a:off x="7990691" y="964768"/>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2</a:t>
              </a:r>
            </a:p>
          </p:txBody>
        </p:sp>
      </p:grpSp>
      <p:grpSp>
        <p:nvGrpSpPr>
          <p:cNvPr id="87" name="Group 86">
            <a:extLst>
              <a:ext uri="{FF2B5EF4-FFF2-40B4-BE49-F238E27FC236}">
                <a16:creationId xmlns:a16="http://schemas.microsoft.com/office/drawing/2014/main" id="{9B39611B-8BA0-FC13-7FD7-05937B37BC1E}"/>
              </a:ext>
            </a:extLst>
          </p:cNvPr>
          <p:cNvGrpSpPr/>
          <p:nvPr/>
        </p:nvGrpSpPr>
        <p:grpSpPr>
          <a:xfrm>
            <a:off x="8325762" y="3179109"/>
            <a:ext cx="2593801" cy="974526"/>
            <a:chOff x="7990691" y="964768"/>
            <a:chExt cx="2593801" cy="974526"/>
          </a:xfrm>
        </p:grpSpPr>
        <p:sp>
          <p:nvSpPr>
            <p:cNvPr id="88" name="TextBox 87">
              <a:extLst>
                <a:ext uri="{FF2B5EF4-FFF2-40B4-BE49-F238E27FC236}">
                  <a16:creationId xmlns:a16="http://schemas.microsoft.com/office/drawing/2014/main" id="{8EC46AF5-7984-58EC-4B39-F2C69C4DEC40}"/>
                </a:ext>
              </a:extLst>
            </p:cNvPr>
            <p:cNvSpPr txBox="1"/>
            <p:nvPr/>
          </p:nvSpPr>
          <p:spPr>
            <a:xfrm>
              <a:off x="7990691" y="1322458"/>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89" name="TextBox 88">
              <a:extLst>
                <a:ext uri="{FF2B5EF4-FFF2-40B4-BE49-F238E27FC236}">
                  <a16:creationId xmlns:a16="http://schemas.microsoft.com/office/drawing/2014/main" id="{DBDF4EB4-B994-B703-7F69-37D2A4FF06BE}"/>
                </a:ext>
              </a:extLst>
            </p:cNvPr>
            <p:cNvSpPr txBox="1"/>
            <p:nvPr/>
          </p:nvSpPr>
          <p:spPr>
            <a:xfrm>
              <a:off x="7990691" y="964768"/>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4"/>
                  </a:solidFill>
                </a:rPr>
                <a:t>Step 3</a:t>
              </a:r>
            </a:p>
          </p:txBody>
        </p:sp>
      </p:grpSp>
      <p:grpSp>
        <p:nvGrpSpPr>
          <p:cNvPr id="90" name="Group 89">
            <a:extLst>
              <a:ext uri="{FF2B5EF4-FFF2-40B4-BE49-F238E27FC236}">
                <a16:creationId xmlns:a16="http://schemas.microsoft.com/office/drawing/2014/main" id="{5A25FA6F-7323-860A-17DD-7C3060851974}"/>
              </a:ext>
            </a:extLst>
          </p:cNvPr>
          <p:cNvGrpSpPr/>
          <p:nvPr/>
        </p:nvGrpSpPr>
        <p:grpSpPr>
          <a:xfrm>
            <a:off x="8325762" y="4611160"/>
            <a:ext cx="3039540" cy="1528523"/>
            <a:chOff x="7502175" y="3745546"/>
            <a:chExt cx="3039540" cy="1528523"/>
          </a:xfrm>
        </p:grpSpPr>
        <p:sp>
          <p:nvSpPr>
            <p:cNvPr id="91" name="TextBox 90">
              <a:extLst>
                <a:ext uri="{FF2B5EF4-FFF2-40B4-BE49-F238E27FC236}">
                  <a16:creationId xmlns:a16="http://schemas.microsoft.com/office/drawing/2014/main" id="{FFCD5504-4B2C-1F0F-1FAC-A9B34DD5A610}"/>
                </a:ext>
              </a:extLst>
            </p:cNvPr>
            <p:cNvSpPr txBox="1"/>
            <p:nvPr/>
          </p:nvSpPr>
          <p:spPr>
            <a:xfrm>
              <a:off x="7502175" y="4103236"/>
              <a:ext cx="3039540" cy="1170833"/>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92" name="TextBox 91">
              <a:extLst>
                <a:ext uri="{FF2B5EF4-FFF2-40B4-BE49-F238E27FC236}">
                  <a16:creationId xmlns:a16="http://schemas.microsoft.com/office/drawing/2014/main" id="{E1F10012-FA4C-D513-5AFC-B5D416ADB1B5}"/>
                </a:ext>
              </a:extLst>
            </p:cNvPr>
            <p:cNvSpPr txBox="1"/>
            <p:nvPr/>
          </p:nvSpPr>
          <p:spPr>
            <a:xfrm>
              <a:off x="7502175" y="3745546"/>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4</a:t>
              </a:r>
            </a:p>
          </p:txBody>
        </p:sp>
      </p:grpSp>
      <p:sp>
        <p:nvSpPr>
          <p:cNvPr id="93" name="TextBox 92">
            <a:extLst>
              <a:ext uri="{FF2B5EF4-FFF2-40B4-BE49-F238E27FC236}">
                <a16:creationId xmlns:a16="http://schemas.microsoft.com/office/drawing/2014/main" id="{28D593E6-B783-3059-D16C-8D4AE7D359C3}"/>
              </a:ext>
            </a:extLst>
          </p:cNvPr>
          <p:cNvSpPr txBox="1"/>
          <p:nvPr/>
        </p:nvSpPr>
        <p:spPr>
          <a:xfrm>
            <a:off x="843338" y="3440297"/>
            <a:ext cx="3165167"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94" name="TextBox 93">
            <a:extLst>
              <a:ext uri="{FF2B5EF4-FFF2-40B4-BE49-F238E27FC236}">
                <a16:creationId xmlns:a16="http://schemas.microsoft.com/office/drawing/2014/main" id="{30FA137B-9C9E-252B-8E6B-1C506548D42E}"/>
              </a:ext>
            </a:extLst>
          </p:cNvPr>
          <p:cNvSpPr txBox="1"/>
          <p:nvPr/>
        </p:nvSpPr>
        <p:spPr>
          <a:xfrm>
            <a:off x="843338" y="2246870"/>
            <a:ext cx="4478470" cy="95410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800" dirty="0"/>
              <a:t>Four Step Funnel Diagram</a:t>
            </a:r>
          </a:p>
        </p:txBody>
      </p:sp>
      <p:pic>
        <p:nvPicPr>
          <p:cNvPr id="47" name="Graphic 46" descr="Cloud With Lightning And Rain with solid fill">
            <a:extLst>
              <a:ext uri="{FF2B5EF4-FFF2-40B4-BE49-F238E27FC236}">
                <a16:creationId xmlns:a16="http://schemas.microsoft.com/office/drawing/2014/main" id="{492526F5-E052-F26F-DF7C-69633FB8A57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257850" y="847650"/>
            <a:ext cx="550046" cy="550046"/>
          </a:xfrm>
          <a:prstGeom prst="rect">
            <a:avLst/>
          </a:prstGeom>
        </p:spPr>
      </p:pic>
      <p:pic>
        <p:nvPicPr>
          <p:cNvPr id="49" name="Graphic 48" descr="Coconut with solid fill">
            <a:extLst>
              <a:ext uri="{FF2B5EF4-FFF2-40B4-BE49-F238E27FC236}">
                <a16:creationId xmlns:a16="http://schemas.microsoft.com/office/drawing/2014/main" id="{E2319E65-7773-89E5-FF2E-39A3EC7FCEC2}"/>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336815" y="4450400"/>
            <a:ext cx="392116" cy="392116"/>
          </a:xfrm>
          <a:prstGeom prst="rect">
            <a:avLst/>
          </a:prstGeom>
        </p:spPr>
      </p:pic>
      <p:pic>
        <p:nvPicPr>
          <p:cNvPr id="51" name="Graphic 50" descr="Coins with solid fill">
            <a:extLst>
              <a:ext uri="{FF2B5EF4-FFF2-40B4-BE49-F238E27FC236}">
                <a16:creationId xmlns:a16="http://schemas.microsoft.com/office/drawing/2014/main" id="{86E5273C-7396-EFD1-E71C-A8E49F43E995}"/>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318280" y="3450557"/>
            <a:ext cx="429186" cy="429186"/>
          </a:xfrm>
          <a:prstGeom prst="rect">
            <a:avLst/>
          </a:prstGeom>
        </p:spPr>
      </p:pic>
      <p:pic>
        <p:nvPicPr>
          <p:cNvPr id="53" name="Graphic 52" descr="Continuous Improvement with solid fill">
            <a:extLst>
              <a:ext uri="{FF2B5EF4-FFF2-40B4-BE49-F238E27FC236}">
                <a16:creationId xmlns:a16="http://schemas.microsoft.com/office/drawing/2014/main" id="{EF52828C-7C5D-65F1-9C3D-3A69A48A341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6257850" y="2286157"/>
            <a:ext cx="550046" cy="550046"/>
          </a:xfrm>
          <a:prstGeom prst="rect">
            <a:avLst/>
          </a:prstGeom>
        </p:spPr>
      </p:pic>
    </p:spTree>
    <p:extLst>
      <p:ext uri="{BB962C8B-B14F-4D97-AF65-F5344CB8AC3E}">
        <p14:creationId xmlns:p14="http://schemas.microsoft.com/office/powerpoint/2010/main" val="985442710"/>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8" name="Group 67">
            <a:extLst>
              <a:ext uri="{FF2B5EF4-FFF2-40B4-BE49-F238E27FC236}">
                <a16:creationId xmlns:a16="http://schemas.microsoft.com/office/drawing/2014/main" id="{CDCEE0C5-2BB0-3C42-B35B-B6A1F59EC054}"/>
              </a:ext>
            </a:extLst>
          </p:cNvPr>
          <p:cNvGrpSpPr/>
          <p:nvPr/>
        </p:nvGrpSpPr>
        <p:grpSpPr>
          <a:xfrm>
            <a:off x="4648200" y="543680"/>
            <a:ext cx="2895600" cy="5288926"/>
            <a:chOff x="1971675" y="1285876"/>
            <a:chExt cx="6492397" cy="11858624"/>
          </a:xfrm>
        </p:grpSpPr>
        <p:sp>
          <p:nvSpPr>
            <p:cNvPr id="3" name="Shape">
              <a:extLst>
                <a:ext uri="{FF2B5EF4-FFF2-40B4-BE49-F238E27FC236}">
                  <a16:creationId xmlns:a16="http://schemas.microsoft.com/office/drawing/2014/main" id="{A9087B45-F4B9-708A-C484-A2A225F6CD01}"/>
                </a:ext>
              </a:extLst>
            </p:cNvPr>
            <p:cNvSpPr/>
            <p:nvPr/>
          </p:nvSpPr>
          <p:spPr>
            <a:xfrm>
              <a:off x="5921517" y="3086078"/>
              <a:ext cx="2542364" cy="900028"/>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 name="Shape">
              <a:extLst>
                <a:ext uri="{FF2B5EF4-FFF2-40B4-BE49-F238E27FC236}">
                  <a16:creationId xmlns:a16="http://schemas.microsoft.com/office/drawing/2014/main" id="{B4E91CB3-B9D2-CDC0-5D0D-49D5FC140C3B}"/>
                </a:ext>
              </a:extLst>
            </p:cNvPr>
            <p:cNvSpPr/>
            <p:nvPr/>
          </p:nvSpPr>
          <p:spPr>
            <a:xfrm>
              <a:off x="1972226" y="3068401"/>
              <a:ext cx="4762252" cy="1461409"/>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1">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 name="Shape">
              <a:extLst>
                <a:ext uri="{FF2B5EF4-FFF2-40B4-BE49-F238E27FC236}">
                  <a16:creationId xmlns:a16="http://schemas.microsoft.com/office/drawing/2014/main" id="{29392BF7-08A5-5280-10BE-553E9F24820B}"/>
                </a:ext>
              </a:extLst>
            </p:cNvPr>
            <p:cNvSpPr/>
            <p:nvPr/>
          </p:nvSpPr>
          <p:spPr>
            <a:xfrm>
              <a:off x="5921410" y="3086218"/>
              <a:ext cx="2542662" cy="707519"/>
            </a:xfrm>
            <a:custGeom>
              <a:avLst/>
              <a:gdLst/>
              <a:ahLst/>
              <a:cxnLst>
                <a:cxn ang="0">
                  <a:pos x="wd2" y="hd2"/>
                </a:cxn>
                <a:cxn ang="5400000">
                  <a:pos x="wd2" y="hd2"/>
                </a:cxn>
                <a:cxn ang="10800000">
                  <a:pos x="wd2" y="hd2"/>
                </a:cxn>
                <a:cxn ang="16200000">
                  <a:pos x="wd2" y="hd2"/>
                </a:cxn>
              </a:cxnLst>
              <a:rect l="0" t="0" r="r" b="b"/>
              <a:pathLst>
                <a:path w="21574"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6" name="Shape">
              <a:extLst>
                <a:ext uri="{FF2B5EF4-FFF2-40B4-BE49-F238E27FC236}">
                  <a16:creationId xmlns:a16="http://schemas.microsoft.com/office/drawing/2014/main" id="{8874F580-AD40-0719-FA87-D26864485CDE}"/>
                </a:ext>
              </a:extLst>
            </p:cNvPr>
            <p:cNvSpPr/>
            <p:nvPr/>
          </p:nvSpPr>
          <p:spPr>
            <a:xfrm>
              <a:off x="1972403" y="3068318"/>
              <a:ext cx="2548302" cy="856987"/>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7" name="Shape">
              <a:extLst>
                <a:ext uri="{FF2B5EF4-FFF2-40B4-BE49-F238E27FC236}">
                  <a16:creationId xmlns:a16="http://schemas.microsoft.com/office/drawing/2014/main" id="{574A345B-4015-D34E-F654-24DE65A221B8}"/>
                </a:ext>
              </a:extLst>
            </p:cNvPr>
            <p:cNvSpPr/>
            <p:nvPr/>
          </p:nvSpPr>
          <p:spPr>
            <a:xfrm>
              <a:off x="1971675" y="1286323"/>
              <a:ext cx="6488851" cy="2269785"/>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8" name="Shape">
              <a:extLst>
                <a:ext uri="{FF2B5EF4-FFF2-40B4-BE49-F238E27FC236}">
                  <a16:creationId xmlns:a16="http://schemas.microsoft.com/office/drawing/2014/main" id="{00EC0F75-7655-7E63-6107-BC839E382BF4}"/>
                </a:ext>
              </a:extLst>
            </p:cNvPr>
            <p:cNvSpPr/>
            <p:nvPr/>
          </p:nvSpPr>
          <p:spPr>
            <a:xfrm>
              <a:off x="8203186" y="1362399"/>
              <a:ext cx="257341" cy="219370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9" name="Shape">
              <a:extLst>
                <a:ext uri="{FF2B5EF4-FFF2-40B4-BE49-F238E27FC236}">
                  <a16:creationId xmlns:a16="http://schemas.microsoft.com/office/drawing/2014/main" id="{7ECC11C9-6EF1-462B-4C47-B31BD5F807F4}"/>
                </a:ext>
              </a:extLst>
            </p:cNvPr>
            <p:cNvSpPr/>
            <p:nvPr/>
          </p:nvSpPr>
          <p:spPr>
            <a:xfrm>
              <a:off x="8005740" y="1289455"/>
              <a:ext cx="454787" cy="226665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0" name="Shape">
              <a:extLst>
                <a:ext uri="{FF2B5EF4-FFF2-40B4-BE49-F238E27FC236}">
                  <a16:creationId xmlns:a16="http://schemas.microsoft.com/office/drawing/2014/main" id="{2A33A5E4-BD3E-D6F8-96F4-21C8A9F889C3}"/>
                </a:ext>
              </a:extLst>
            </p:cNvPr>
            <p:cNvSpPr/>
            <p:nvPr/>
          </p:nvSpPr>
          <p:spPr>
            <a:xfrm>
              <a:off x="7800859" y="1286945"/>
              <a:ext cx="659668" cy="227023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1" name="Shape">
              <a:extLst>
                <a:ext uri="{FF2B5EF4-FFF2-40B4-BE49-F238E27FC236}">
                  <a16:creationId xmlns:a16="http://schemas.microsoft.com/office/drawing/2014/main" id="{FF966097-D4D0-EADA-CBDA-4CBB83B44550}"/>
                </a:ext>
              </a:extLst>
            </p:cNvPr>
            <p:cNvSpPr/>
            <p:nvPr/>
          </p:nvSpPr>
          <p:spPr>
            <a:xfrm>
              <a:off x="1971675" y="1362399"/>
              <a:ext cx="249906" cy="219370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2" name="Shape">
              <a:extLst>
                <a:ext uri="{FF2B5EF4-FFF2-40B4-BE49-F238E27FC236}">
                  <a16:creationId xmlns:a16="http://schemas.microsoft.com/office/drawing/2014/main" id="{D308A20E-FA43-4D33-C2D0-97D0C83F1CAB}"/>
                </a:ext>
              </a:extLst>
            </p:cNvPr>
            <p:cNvSpPr/>
            <p:nvPr/>
          </p:nvSpPr>
          <p:spPr>
            <a:xfrm>
              <a:off x="1971675" y="1289455"/>
              <a:ext cx="454785" cy="226665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3" name="Shape">
              <a:extLst>
                <a:ext uri="{FF2B5EF4-FFF2-40B4-BE49-F238E27FC236}">
                  <a16:creationId xmlns:a16="http://schemas.microsoft.com/office/drawing/2014/main" id="{3820E05E-2734-14F0-81A1-AD3DE290C8F7}"/>
                </a:ext>
              </a:extLst>
            </p:cNvPr>
            <p:cNvSpPr/>
            <p:nvPr/>
          </p:nvSpPr>
          <p:spPr>
            <a:xfrm>
              <a:off x="1971675" y="1285876"/>
              <a:ext cx="659668" cy="227023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4" name="Shape">
              <a:extLst>
                <a:ext uri="{FF2B5EF4-FFF2-40B4-BE49-F238E27FC236}">
                  <a16:creationId xmlns:a16="http://schemas.microsoft.com/office/drawing/2014/main" id="{DEEF8826-4EF7-079F-AB3B-081213D3EA22}"/>
                </a:ext>
              </a:extLst>
            </p:cNvPr>
            <p:cNvSpPr/>
            <p:nvPr/>
          </p:nvSpPr>
          <p:spPr>
            <a:xfrm>
              <a:off x="5808685" y="5730636"/>
              <a:ext cx="2134685" cy="755705"/>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5" name="Shape">
              <a:extLst>
                <a:ext uri="{FF2B5EF4-FFF2-40B4-BE49-F238E27FC236}">
                  <a16:creationId xmlns:a16="http://schemas.microsoft.com/office/drawing/2014/main" id="{1BA3EB98-7872-0C4B-090A-B2278257598F}"/>
                </a:ext>
              </a:extLst>
            </p:cNvPr>
            <p:cNvSpPr/>
            <p:nvPr/>
          </p:nvSpPr>
          <p:spPr>
            <a:xfrm>
              <a:off x="2492678" y="5715794"/>
              <a:ext cx="3998605" cy="1227066"/>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3">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6" name="Shape">
              <a:extLst>
                <a:ext uri="{FF2B5EF4-FFF2-40B4-BE49-F238E27FC236}">
                  <a16:creationId xmlns:a16="http://schemas.microsoft.com/office/drawing/2014/main" id="{B6F36355-6227-4EC2-4A01-9069656666A6}"/>
                </a:ext>
              </a:extLst>
            </p:cNvPr>
            <p:cNvSpPr/>
            <p:nvPr/>
          </p:nvSpPr>
          <p:spPr>
            <a:xfrm>
              <a:off x="5808594" y="5730753"/>
              <a:ext cx="2134937" cy="594065"/>
            </a:xfrm>
            <a:custGeom>
              <a:avLst/>
              <a:gdLst/>
              <a:ahLst/>
              <a:cxnLst>
                <a:cxn ang="0">
                  <a:pos x="wd2" y="hd2"/>
                </a:cxn>
                <a:cxn ang="5400000">
                  <a:pos x="wd2" y="hd2"/>
                </a:cxn>
                <a:cxn ang="10800000">
                  <a:pos x="wd2" y="hd2"/>
                </a:cxn>
                <a:cxn ang="16200000">
                  <a:pos x="wd2" y="hd2"/>
                </a:cxn>
              </a:cxnLst>
              <a:rect l="0" t="0" r="r" b="b"/>
              <a:pathLst>
                <a:path w="21573"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7" name="Shape">
              <a:extLst>
                <a:ext uri="{FF2B5EF4-FFF2-40B4-BE49-F238E27FC236}">
                  <a16:creationId xmlns:a16="http://schemas.microsoft.com/office/drawing/2014/main" id="{F69574EA-4341-39B1-A9EF-A9CCBD4F0FB8}"/>
                </a:ext>
              </a:extLst>
            </p:cNvPr>
            <p:cNvSpPr/>
            <p:nvPr/>
          </p:nvSpPr>
          <p:spPr>
            <a:xfrm>
              <a:off x="2492827" y="5715724"/>
              <a:ext cx="2139673" cy="719568"/>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8" name="Shape">
              <a:extLst>
                <a:ext uri="{FF2B5EF4-FFF2-40B4-BE49-F238E27FC236}">
                  <a16:creationId xmlns:a16="http://schemas.microsoft.com/office/drawing/2014/main" id="{06EC1713-4284-869D-6C36-2B469BC9E16B}"/>
                </a:ext>
              </a:extLst>
            </p:cNvPr>
            <p:cNvSpPr/>
            <p:nvPr/>
          </p:nvSpPr>
          <p:spPr>
            <a:xfrm>
              <a:off x="2492216" y="4219480"/>
              <a:ext cx="5448338" cy="1905815"/>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3"/>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9" name="Shape">
              <a:extLst>
                <a:ext uri="{FF2B5EF4-FFF2-40B4-BE49-F238E27FC236}">
                  <a16:creationId xmlns:a16="http://schemas.microsoft.com/office/drawing/2014/main" id="{773CC5A0-51E5-2287-73F0-B287FBAD910D}"/>
                </a:ext>
              </a:extLst>
            </p:cNvPr>
            <p:cNvSpPr/>
            <p:nvPr/>
          </p:nvSpPr>
          <p:spPr>
            <a:xfrm>
              <a:off x="7724478" y="4283358"/>
              <a:ext cx="216076" cy="184193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0" name="Shape">
              <a:extLst>
                <a:ext uri="{FF2B5EF4-FFF2-40B4-BE49-F238E27FC236}">
                  <a16:creationId xmlns:a16="http://schemas.microsoft.com/office/drawing/2014/main" id="{B5FA15CF-B587-7E36-217E-95C87DB00F2D}"/>
                </a:ext>
              </a:extLst>
            </p:cNvPr>
            <p:cNvSpPr/>
            <p:nvPr/>
          </p:nvSpPr>
          <p:spPr>
            <a:xfrm>
              <a:off x="7558694" y="4222110"/>
              <a:ext cx="381860" cy="190318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1" name="Shape">
              <a:extLst>
                <a:ext uri="{FF2B5EF4-FFF2-40B4-BE49-F238E27FC236}">
                  <a16:creationId xmlns:a16="http://schemas.microsoft.com/office/drawing/2014/main" id="{177F1340-7ECB-0656-3C4E-ABD724613E46}"/>
                </a:ext>
              </a:extLst>
            </p:cNvPr>
            <p:cNvSpPr/>
            <p:nvPr/>
          </p:nvSpPr>
          <p:spPr>
            <a:xfrm>
              <a:off x="7386668" y="4220002"/>
              <a:ext cx="553887" cy="190619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2" name="Shape">
              <a:extLst>
                <a:ext uri="{FF2B5EF4-FFF2-40B4-BE49-F238E27FC236}">
                  <a16:creationId xmlns:a16="http://schemas.microsoft.com/office/drawing/2014/main" id="{2B687CD9-0558-89CD-1D7F-2C28292B26D8}"/>
                </a:ext>
              </a:extLst>
            </p:cNvPr>
            <p:cNvSpPr/>
            <p:nvPr/>
          </p:nvSpPr>
          <p:spPr>
            <a:xfrm>
              <a:off x="2492216" y="4283358"/>
              <a:ext cx="209832" cy="184193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3" name="Shape">
              <a:extLst>
                <a:ext uri="{FF2B5EF4-FFF2-40B4-BE49-F238E27FC236}">
                  <a16:creationId xmlns:a16="http://schemas.microsoft.com/office/drawing/2014/main" id="{24C0B4E2-BC6F-ED73-3BD9-605FA56D9743}"/>
                </a:ext>
              </a:extLst>
            </p:cNvPr>
            <p:cNvSpPr/>
            <p:nvPr/>
          </p:nvSpPr>
          <p:spPr>
            <a:xfrm>
              <a:off x="2492216" y="4222110"/>
              <a:ext cx="381859" cy="19031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4" name="Shape">
              <a:extLst>
                <a:ext uri="{FF2B5EF4-FFF2-40B4-BE49-F238E27FC236}">
                  <a16:creationId xmlns:a16="http://schemas.microsoft.com/office/drawing/2014/main" id="{48F7E262-B003-B586-1BD6-011B7601154B}"/>
                </a:ext>
              </a:extLst>
            </p:cNvPr>
            <p:cNvSpPr/>
            <p:nvPr/>
          </p:nvSpPr>
          <p:spPr>
            <a:xfrm>
              <a:off x="2492216" y="4219105"/>
              <a:ext cx="553887" cy="190619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5" name="Shape">
              <a:extLst>
                <a:ext uri="{FF2B5EF4-FFF2-40B4-BE49-F238E27FC236}">
                  <a16:creationId xmlns:a16="http://schemas.microsoft.com/office/drawing/2014/main" id="{EA19E124-2F23-4A7A-714A-6751E7F97EF1}"/>
                </a:ext>
              </a:extLst>
            </p:cNvPr>
            <p:cNvSpPr/>
            <p:nvPr/>
          </p:nvSpPr>
          <p:spPr>
            <a:xfrm>
              <a:off x="5716762" y="8017707"/>
              <a:ext cx="1802559" cy="638129"/>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6" name="Shape">
              <a:extLst>
                <a:ext uri="{FF2B5EF4-FFF2-40B4-BE49-F238E27FC236}">
                  <a16:creationId xmlns:a16="http://schemas.microsoft.com/office/drawing/2014/main" id="{1F077384-C03D-19D8-4F4D-56123F1378DB}"/>
                </a:ext>
              </a:extLst>
            </p:cNvPr>
            <p:cNvSpPr/>
            <p:nvPr/>
          </p:nvSpPr>
          <p:spPr>
            <a:xfrm>
              <a:off x="2916680" y="8005175"/>
              <a:ext cx="3376478" cy="1036153"/>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4">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7" name="Shape">
              <a:extLst>
                <a:ext uri="{FF2B5EF4-FFF2-40B4-BE49-F238E27FC236}">
                  <a16:creationId xmlns:a16="http://schemas.microsoft.com/office/drawing/2014/main" id="{AB6E9B44-63B0-EA4F-EEBB-4B0E2182DA0D}"/>
                </a:ext>
              </a:extLst>
            </p:cNvPr>
            <p:cNvSpPr/>
            <p:nvPr/>
          </p:nvSpPr>
          <p:spPr>
            <a:xfrm>
              <a:off x="5716687" y="8017807"/>
              <a:ext cx="1802770" cy="501637"/>
            </a:xfrm>
            <a:custGeom>
              <a:avLst/>
              <a:gdLst/>
              <a:ahLst/>
              <a:cxnLst>
                <a:cxn ang="0">
                  <a:pos x="wd2" y="hd2"/>
                </a:cxn>
                <a:cxn ang="5400000">
                  <a:pos x="wd2" y="hd2"/>
                </a:cxn>
                <a:cxn ang="10800000">
                  <a:pos x="wd2" y="hd2"/>
                </a:cxn>
                <a:cxn ang="16200000">
                  <a:pos x="wd2" y="hd2"/>
                </a:cxn>
              </a:cxnLst>
              <a:rect l="0" t="0" r="r" b="b"/>
              <a:pathLst>
                <a:path w="21574"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8" name="Shape">
              <a:extLst>
                <a:ext uri="{FF2B5EF4-FFF2-40B4-BE49-F238E27FC236}">
                  <a16:creationId xmlns:a16="http://schemas.microsoft.com/office/drawing/2014/main" id="{5890EE39-5EC6-8B67-1D37-4F77B7BF4E22}"/>
                </a:ext>
              </a:extLst>
            </p:cNvPr>
            <p:cNvSpPr/>
            <p:nvPr/>
          </p:nvSpPr>
          <p:spPr>
            <a:xfrm>
              <a:off x="2916805" y="8005115"/>
              <a:ext cx="1806769" cy="607612"/>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29" name="Shape">
              <a:extLst>
                <a:ext uri="{FF2B5EF4-FFF2-40B4-BE49-F238E27FC236}">
                  <a16:creationId xmlns:a16="http://schemas.microsoft.com/office/drawing/2014/main" id="{482FDBBC-77E5-EEAB-C509-3AD49C9BD14E}"/>
                </a:ext>
              </a:extLst>
            </p:cNvPr>
            <p:cNvSpPr/>
            <p:nvPr/>
          </p:nvSpPr>
          <p:spPr>
            <a:xfrm>
              <a:off x="2916290" y="6741663"/>
              <a:ext cx="4600653" cy="1609299"/>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4"/>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0" name="Shape">
              <a:extLst>
                <a:ext uri="{FF2B5EF4-FFF2-40B4-BE49-F238E27FC236}">
                  <a16:creationId xmlns:a16="http://schemas.microsoft.com/office/drawing/2014/main" id="{EDC6ECD4-7B02-E9CE-1779-85E477647512}"/>
                </a:ext>
              </a:extLst>
            </p:cNvPr>
            <p:cNvSpPr/>
            <p:nvPr/>
          </p:nvSpPr>
          <p:spPr>
            <a:xfrm>
              <a:off x="7334485" y="6795602"/>
              <a:ext cx="182458" cy="155536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1" name="Shape">
              <a:extLst>
                <a:ext uri="{FF2B5EF4-FFF2-40B4-BE49-F238E27FC236}">
                  <a16:creationId xmlns:a16="http://schemas.microsoft.com/office/drawing/2014/main" id="{C3B7843C-7A5D-8519-1B86-E987C9639EDC}"/>
                </a:ext>
              </a:extLst>
            </p:cNvPr>
            <p:cNvSpPr/>
            <p:nvPr/>
          </p:nvSpPr>
          <p:spPr>
            <a:xfrm>
              <a:off x="7194494" y="6743884"/>
              <a:ext cx="322448" cy="160707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2" name="Shape">
              <a:extLst>
                <a:ext uri="{FF2B5EF4-FFF2-40B4-BE49-F238E27FC236}">
                  <a16:creationId xmlns:a16="http://schemas.microsoft.com/office/drawing/2014/main" id="{A9AED4E0-5B78-7BAE-CCB2-1D26047AD19F}"/>
                </a:ext>
              </a:extLst>
            </p:cNvPr>
            <p:cNvSpPr/>
            <p:nvPr/>
          </p:nvSpPr>
          <p:spPr>
            <a:xfrm>
              <a:off x="7049232" y="6742104"/>
              <a:ext cx="467711" cy="160961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3" name="Shape">
              <a:extLst>
                <a:ext uri="{FF2B5EF4-FFF2-40B4-BE49-F238E27FC236}">
                  <a16:creationId xmlns:a16="http://schemas.microsoft.com/office/drawing/2014/main" id="{4B3918FA-C0D3-EB14-DB79-8EB2FB5D4997}"/>
                </a:ext>
              </a:extLst>
            </p:cNvPr>
            <p:cNvSpPr/>
            <p:nvPr/>
          </p:nvSpPr>
          <p:spPr>
            <a:xfrm>
              <a:off x="2916290" y="6795602"/>
              <a:ext cx="177185" cy="155536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4" name="Shape">
              <a:extLst>
                <a:ext uri="{FF2B5EF4-FFF2-40B4-BE49-F238E27FC236}">
                  <a16:creationId xmlns:a16="http://schemas.microsoft.com/office/drawing/2014/main" id="{4F149FAD-8089-02C7-553F-3353E14C653F}"/>
                </a:ext>
              </a:extLst>
            </p:cNvPr>
            <p:cNvSpPr/>
            <p:nvPr/>
          </p:nvSpPr>
          <p:spPr>
            <a:xfrm>
              <a:off x="2916290" y="6743884"/>
              <a:ext cx="322447" cy="160707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5" name="Shape">
              <a:extLst>
                <a:ext uri="{FF2B5EF4-FFF2-40B4-BE49-F238E27FC236}">
                  <a16:creationId xmlns:a16="http://schemas.microsoft.com/office/drawing/2014/main" id="{8A4BD62D-85B3-CC08-8612-CB7C79A1E568}"/>
                </a:ext>
              </a:extLst>
            </p:cNvPr>
            <p:cNvSpPr/>
            <p:nvPr/>
          </p:nvSpPr>
          <p:spPr>
            <a:xfrm>
              <a:off x="2916290" y="6741347"/>
              <a:ext cx="467709" cy="160961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6" name="Shape">
              <a:extLst>
                <a:ext uri="{FF2B5EF4-FFF2-40B4-BE49-F238E27FC236}">
                  <a16:creationId xmlns:a16="http://schemas.microsoft.com/office/drawing/2014/main" id="{F88FE231-C9F2-3F47-A964-1955B43E0977}"/>
                </a:ext>
              </a:extLst>
            </p:cNvPr>
            <p:cNvSpPr/>
            <p:nvPr/>
          </p:nvSpPr>
          <p:spPr>
            <a:xfrm>
              <a:off x="5637022" y="9878252"/>
              <a:ext cx="1514441" cy="536132"/>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5">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7" name="Shape">
              <a:extLst>
                <a:ext uri="{FF2B5EF4-FFF2-40B4-BE49-F238E27FC236}">
                  <a16:creationId xmlns:a16="http://schemas.microsoft.com/office/drawing/2014/main" id="{93E26B1F-8505-DCA1-A612-CFDD63B12AE3}"/>
                </a:ext>
              </a:extLst>
            </p:cNvPr>
            <p:cNvSpPr/>
            <p:nvPr/>
          </p:nvSpPr>
          <p:spPr>
            <a:xfrm>
              <a:off x="3284499" y="9867722"/>
              <a:ext cx="2836788" cy="870536"/>
            </a:xfrm>
            <a:custGeom>
              <a:avLst/>
              <a:gdLst/>
              <a:ahLst/>
              <a:cxnLst>
                <a:cxn ang="0">
                  <a:pos x="wd2" y="hd2"/>
                </a:cxn>
                <a:cxn ang="5400000">
                  <a:pos x="wd2" y="hd2"/>
                </a:cxn>
                <a:cxn ang="10800000">
                  <a:pos x="wd2" y="hd2"/>
                </a:cxn>
                <a:cxn ang="16200000">
                  <a:pos x="wd2" y="hd2"/>
                </a:cxn>
              </a:cxnLst>
              <a:rect l="0" t="0" r="r" b="b"/>
              <a:pathLst>
                <a:path w="21587" h="21600" extrusionOk="0">
                  <a:moveTo>
                    <a:pt x="8931" y="0"/>
                  </a:moveTo>
                  <a:lnTo>
                    <a:pt x="23" y="0"/>
                  </a:lnTo>
                  <a:lnTo>
                    <a:pt x="2" y="7171"/>
                  </a:lnTo>
                  <a:cubicBezTo>
                    <a:pt x="-13" y="8108"/>
                    <a:pt x="49" y="9041"/>
                    <a:pt x="181" y="9857"/>
                  </a:cubicBezTo>
                  <a:cubicBezTo>
                    <a:pt x="325" y="10749"/>
                    <a:pt x="546" y="11457"/>
                    <a:pt x="811" y="11879"/>
                  </a:cubicBezTo>
                  <a:lnTo>
                    <a:pt x="6510" y="21600"/>
                  </a:lnTo>
                  <a:lnTo>
                    <a:pt x="21587" y="21600"/>
                  </a:lnTo>
                  <a:lnTo>
                    <a:pt x="8931" y="0"/>
                  </a:lnTo>
                  <a:close/>
                </a:path>
              </a:pathLst>
            </a:custGeom>
            <a:solidFill>
              <a:schemeClr val="accent5">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8" name="Shape">
              <a:extLst>
                <a:ext uri="{FF2B5EF4-FFF2-40B4-BE49-F238E27FC236}">
                  <a16:creationId xmlns:a16="http://schemas.microsoft.com/office/drawing/2014/main" id="{B9BCADA2-E656-7819-45A3-1C8383D9CE87}"/>
                </a:ext>
              </a:extLst>
            </p:cNvPr>
            <p:cNvSpPr/>
            <p:nvPr/>
          </p:nvSpPr>
          <p:spPr>
            <a:xfrm>
              <a:off x="5636958" y="9878335"/>
              <a:ext cx="1514619" cy="421456"/>
            </a:xfrm>
            <a:custGeom>
              <a:avLst/>
              <a:gdLst/>
              <a:ahLst/>
              <a:cxnLst>
                <a:cxn ang="0">
                  <a:pos x="wd2" y="hd2"/>
                </a:cxn>
                <a:cxn ang="5400000">
                  <a:pos x="wd2" y="hd2"/>
                </a:cxn>
                <a:cxn ang="10800000">
                  <a:pos x="wd2" y="hd2"/>
                </a:cxn>
                <a:cxn ang="16200000">
                  <a:pos x="wd2" y="hd2"/>
                </a:cxn>
              </a:cxnLst>
              <a:rect l="0" t="0" r="r" b="b"/>
              <a:pathLst>
                <a:path w="21574"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39" name="Shape">
              <a:extLst>
                <a:ext uri="{FF2B5EF4-FFF2-40B4-BE49-F238E27FC236}">
                  <a16:creationId xmlns:a16="http://schemas.microsoft.com/office/drawing/2014/main" id="{77E88A24-A897-1C62-58A6-CE7124F32D45}"/>
                </a:ext>
              </a:extLst>
            </p:cNvPr>
            <p:cNvSpPr/>
            <p:nvPr/>
          </p:nvSpPr>
          <p:spPr>
            <a:xfrm>
              <a:off x="3284605" y="9867673"/>
              <a:ext cx="1517979" cy="510493"/>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0" name="Shape">
              <a:extLst>
                <a:ext uri="{FF2B5EF4-FFF2-40B4-BE49-F238E27FC236}">
                  <a16:creationId xmlns:a16="http://schemas.microsoft.com/office/drawing/2014/main" id="{A63B2999-2852-52F5-1ABC-FF66B14F96E6}"/>
                </a:ext>
              </a:extLst>
            </p:cNvPr>
            <p:cNvSpPr/>
            <p:nvPr/>
          </p:nvSpPr>
          <p:spPr>
            <a:xfrm>
              <a:off x="3284171" y="8806170"/>
              <a:ext cx="3865294" cy="1352070"/>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1" name="Shape">
              <a:extLst>
                <a:ext uri="{FF2B5EF4-FFF2-40B4-BE49-F238E27FC236}">
                  <a16:creationId xmlns:a16="http://schemas.microsoft.com/office/drawing/2014/main" id="{A378B7A8-34C4-0E03-0E4C-1C82A15B5AE1}"/>
                </a:ext>
              </a:extLst>
            </p:cNvPr>
            <p:cNvSpPr/>
            <p:nvPr/>
          </p:nvSpPr>
          <p:spPr>
            <a:xfrm>
              <a:off x="6996171" y="8851488"/>
              <a:ext cx="153295" cy="130675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2" name="Shape">
              <a:extLst>
                <a:ext uri="{FF2B5EF4-FFF2-40B4-BE49-F238E27FC236}">
                  <a16:creationId xmlns:a16="http://schemas.microsoft.com/office/drawing/2014/main" id="{D4B098FD-A7CB-9F94-C2FF-3B51F4B779F7}"/>
                </a:ext>
              </a:extLst>
            </p:cNvPr>
            <p:cNvSpPr/>
            <p:nvPr/>
          </p:nvSpPr>
          <p:spPr>
            <a:xfrm>
              <a:off x="6878557" y="8808036"/>
              <a:ext cx="270908" cy="135020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3" name="Shape">
              <a:extLst>
                <a:ext uri="{FF2B5EF4-FFF2-40B4-BE49-F238E27FC236}">
                  <a16:creationId xmlns:a16="http://schemas.microsoft.com/office/drawing/2014/main" id="{A6303AE9-4B63-04C4-342A-0590F1E18ADE}"/>
                </a:ext>
              </a:extLst>
            </p:cNvPr>
            <p:cNvSpPr/>
            <p:nvPr/>
          </p:nvSpPr>
          <p:spPr>
            <a:xfrm>
              <a:off x="6756513" y="8806540"/>
              <a:ext cx="392951" cy="13523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4" name="Shape">
              <a:extLst>
                <a:ext uri="{FF2B5EF4-FFF2-40B4-BE49-F238E27FC236}">
                  <a16:creationId xmlns:a16="http://schemas.microsoft.com/office/drawing/2014/main" id="{18BC3E4A-0F95-27D9-09C6-12DC0502A355}"/>
                </a:ext>
              </a:extLst>
            </p:cNvPr>
            <p:cNvSpPr/>
            <p:nvPr/>
          </p:nvSpPr>
          <p:spPr>
            <a:xfrm>
              <a:off x="3284171" y="8851488"/>
              <a:ext cx="148864" cy="1306752"/>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5" name="Shape">
              <a:extLst>
                <a:ext uri="{FF2B5EF4-FFF2-40B4-BE49-F238E27FC236}">
                  <a16:creationId xmlns:a16="http://schemas.microsoft.com/office/drawing/2014/main" id="{C7ADF6CF-76BF-ED35-FB67-3A4E183773C2}"/>
                </a:ext>
              </a:extLst>
            </p:cNvPr>
            <p:cNvSpPr/>
            <p:nvPr/>
          </p:nvSpPr>
          <p:spPr>
            <a:xfrm>
              <a:off x="3284171" y="8808036"/>
              <a:ext cx="270908" cy="135020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6" name="Shape">
              <a:extLst>
                <a:ext uri="{FF2B5EF4-FFF2-40B4-BE49-F238E27FC236}">
                  <a16:creationId xmlns:a16="http://schemas.microsoft.com/office/drawing/2014/main" id="{B24ECA77-2B19-3739-2E44-0F8C2850111A}"/>
                </a:ext>
              </a:extLst>
            </p:cNvPr>
            <p:cNvSpPr/>
            <p:nvPr/>
          </p:nvSpPr>
          <p:spPr>
            <a:xfrm>
              <a:off x="3284171" y="8805904"/>
              <a:ext cx="392951" cy="135233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7" name="Shape">
              <a:extLst>
                <a:ext uri="{FF2B5EF4-FFF2-40B4-BE49-F238E27FC236}">
                  <a16:creationId xmlns:a16="http://schemas.microsoft.com/office/drawing/2014/main" id="{26902099-4E2E-30BA-17CE-BA27E6F34787}"/>
                </a:ext>
              </a:extLst>
            </p:cNvPr>
            <p:cNvSpPr/>
            <p:nvPr/>
          </p:nvSpPr>
          <p:spPr>
            <a:xfrm>
              <a:off x="3589400" y="11485121"/>
              <a:ext cx="3248394" cy="1659379"/>
            </a:xfrm>
            <a:custGeom>
              <a:avLst/>
              <a:gdLst/>
              <a:ahLst/>
              <a:cxnLst>
                <a:cxn ang="0">
                  <a:pos x="wd2" y="hd2"/>
                </a:cxn>
                <a:cxn ang="5400000">
                  <a:pos x="wd2" y="hd2"/>
                </a:cxn>
                <a:cxn ang="10800000">
                  <a:pos x="wd2" y="hd2"/>
                </a:cxn>
                <a:cxn ang="16200000">
                  <a:pos x="wd2" y="hd2"/>
                </a:cxn>
              </a:cxnLst>
              <a:rect l="0" t="0" r="r" b="b"/>
              <a:pathLst>
                <a:path w="21562" h="21600" extrusionOk="0">
                  <a:moveTo>
                    <a:pt x="15" y="0"/>
                  </a:moveTo>
                  <a:lnTo>
                    <a:pt x="1" y="3169"/>
                  </a:lnTo>
                  <a:cubicBezTo>
                    <a:pt x="-10" y="3583"/>
                    <a:pt x="36" y="3997"/>
                    <a:pt x="133" y="4357"/>
                  </a:cubicBezTo>
                  <a:cubicBezTo>
                    <a:pt x="239" y="4752"/>
                    <a:pt x="401" y="5062"/>
                    <a:pt x="596" y="5249"/>
                  </a:cubicBezTo>
                  <a:lnTo>
                    <a:pt x="14538" y="19602"/>
                  </a:lnTo>
                  <a:lnTo>
                    <a:pt x="14404" y="20202"/>
                  </a:lnTo>
                  <a:cubicBezTo>
                    <a:pt x="14343" y="20511"/>
                    <a:pt x="14359" y="20865"/>
                    <a:pt x="14445" y="21146"/>
                  </a:cubicBezTo>
                  <a:cubicBezTo>
                    <a:pt x="14530" y="21421"/>
                    <a:pt x="14672" y="21590"/>
                    <a:pt x="14826" y="21600"/>
                  </a:cubicBezTo>
                  <a:lnTo>
                    <a:pt x="21122" y="21320"/>
                  </a:lnTo>
                  <a:cubicBezTo>
                    <a:pt x="21302" y="21285"/>
                    <a:pt x="21460" y="21037"/>
                    <a:pt x="21527" y="20680"/>
                  </a:cubicBezTo>
                  <a:cubicBezTo>
                    <a:pt x="21590" y="20348"/>
                    <a:pt x="21565" y="19975"/>
                    <a:pt x="21464" y="19689"/>
                  </a:cubicBezTo>
                  <a:lnTo>
                    <a:pt x="17598" y="9198"/>
                  </a:lnTo>
                  <a:cubicBezTo>
                    <a:pt x="17495" y="8946"/>
                    <a:pt x="17337" y="8819"/>
                    <a:pt x="17182" y="8866"/>
                  </a:cubicBezTo>
                  <a:cubicBezTo>
                    <a:pt x="17022" y="8914"/>
                    <a:pt x="16887" y="9134"/>
                    <a:pt x="16822" y="9449"/>
                  </a:cubicBezTo>
                  <a:lnTo>
                    <a:pt x="16633" y="10287"/>
                  </a:lnTo>
                  <a:lnTo>
                    <a:pt x="6562" y="0"/>
                  </a:lnTo>
                  <a:lnTo>
                    <a:pt x="15" y="0"/>
                  </a:lnTo>
                  <a:close/>
                </a:path>
              </a:pathLst>
            </a:custGeom>
            <a:solidFill>
              <a:schemeClr val="accent6">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8" name="Shape">
              <a:extLst>
                <a:ext uri="{FF2B5EF4-FFF2-40B4-BE49-F238E27FC236}">
                  <a16:creationId xmlns:a16="http://schemas.microsoft.com/office/drawing/2014/main" id="{A95DD18C-88D3-EBE5-3069-738318086090}"/>
                </a:ext>
              </a:extLst>
            </p:cNvPr>
            <p:cNvSpPr/>
            <p:nvPr/>
          </p:nvSpPr>
          <p:spPr>
            <a:xfrm>
              <a:off x="5570932" y="11494034"/>
              <a:ext cx="1275652" cy="451597"/>
            </a:xfrm>
            <a:custGeom>
              <a:avLst/>
              <a:gdLst/>
              <a:ahLst/>
              <a:cxnLst>
                <a:cxn ang="0">
                  <a:pos x="wd2" y="hd2"/>
                </a:cxn>
                <a:cxn ang="5400000">
                  <a:pos x="wd2" y="hd2"/>
                </a:cxn>
                <a:cxn ang="10800000">
                  <a:pos x="wd2" y="hd2"/>
                </a:cxn>
                <a:cxn ang="16200000">
                  <a:pos x="wd2" y="hd2"/>
                </a:cxn>
              </a:cxnLst>
              <a:rect l="0" t="0" r="r" b="b"/>
              <a:pathLst>
                <a:path w="21574" h="21453" extrusionOk="0">
                  <a:moveTo>
                    <a:pt x="21456" y="554"/>
                  </a:moveTo>
                  <a:lnTo>
                    <a:pt x="21568" y="10189"/>
                  </a:lnTo>
                  <a:cubicBezTo>
                    <a:pt x="21600" y="11729"/>
                    <a:pt x="21496" y="13267"/>
                    <a:pt x="21266" y="14643"/>
                  </a:cubicBezTo>
                  <a:cubicBezTo>
                    <a:pt x="21020" y="16122"/>
                    <a:pt x="20640" y="17346"/>
                    <a:pt x="20200" y="18323"/>
                  </a:cubicBezTo>
                  <a:cubicBezTo>
                    <a:pt x="19259" y="20409"/>
                    <a:pt x="18102" y="21283"/>
                    <a:pt x="16939" y="21430"/>
                  </a:cubicBezTo>
                  <a:cubicBezTo>
                    <a:pt x="15593" y="21600"/>
                    <a:pt x="14251" y="20817"/>
                    <a:pt x="13021" y="19142"/>
                  </a:cubicBezTo>
                  <a:lnTo>
                    <a:pt x="0" y="0"/>
                  </a:lnTo>
                  <a:lnTo>
                    <a:pt x="21456" y="554"/>
                  </a:lnTo>
                  <a:close/>
                </a:path>
              </a:pathLst>
            </a:custGeom>
            <a:solidFill>
              <a:schemeClr val="accent6">
                <a:lumMod val="7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9" name="Shape">
              <a:extLst>
                <a:ext uri="{FF2B5EF4-FFF2-40B4-BE49-F238E27FC236}">
                  <a16:creationId xmlns:a16="http://schemas.microsoft.com/office/drawing/2014/main" id="{80EFB708-DB2B-7773-B6B7-DE72D0A831BC}"/>
                </a:ext>
              </a:extLst>
            </p:cNvPr>
            <p:cNvSpPr/>
            <p:nvPr/>
          </p:nvSpPr>
          <p:spPr>
            <a:xfrm>
              <a:off x="5570879" y="11494104"/>
              <a:ext cx="1275801" cy="355003"/>
            </a:xfrm>
            <a:custGeom>
              <a:avLst/>
              <a:gdLst/>
              <a:ahLst/>
              <a:cxnLst>
                <a:cxn ang="0">
                  <a:pos x="wd2" y="hd2"/>
                </a:cxn>
                <a:cxn ang="5400000">
                  <a:pos x="wd2" y="hd2"/>
                </a:cxn>
                <a:cxn ang="10800000">
                  <a:pos x="wd2" y="hd2"/>
                </a:cxn>
                <a:cxn ang="16200000">
                  <a:pos x="wd2" y="hd2"/>
                </a:cxn>
              </a:cxnLst>
              <a:rect l="0" t="0" r="r" b="b"/>
              <a:pathLst>
                <a:path w="21573" h="21600" extrusionOk="0">
                  <a:moveTo>
                    <a:pt x="0" y="0"/>
                  </a:moveTo>
                  <a:lnTo>
                    <a:pt x="4111" y="7746"/>
                  </a:lnTo>
                  <a:lnTo>
                    <a:pt x="18053" y="11435"/>
                  </a:lnTo>
                  <a:cubicBezTo>
                    <a:pt x="19110" y="11751"/>
                    <a:pt x="20039" y="14264"/>
                    <a:pt x="20489" y="18007"/>
                  </a:cubicBezTo>
                  <a:cubicBezTo>
                    <a:pt x="20626" y="19152"/>
                    <a:pt x="20697" y="20369"/>
                    <a:pt x="20730" y="21600"/>
                  </a:cubicBezTo>
                  <a:cubicBezTo>
                    <a:pt x="20939" y="20743"/>
                    <a:pt x="21125" y="19805"/>
                    <a:pt x="21263" y="18745"/>
                  </a:cubicBezTo>
                  <a:cubicBezTo>
                    <a:pt x="21492" y="16982"/>
                    <a:pt x="21600" y="15020"/>
                    <a:pt x="21568" y="13047"/>
                  </a:cubicBezTo>
                  <a:lnTo>
                    <a:pt x="21456" y="710"/>
                  </a:lnTo>
                  <a:lnTo>
                    <a:pt x="0"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0" name="Shape">
              <a:extLst>
                <a:ext uri="{FF2B5EF4-FFF2-40B4-BE49-F238E27FC236}">
                  <a16:creationId xmlns:a16="http://schemas.microsoft.com/office/drawing/2014/main" id="{6278DFDF-D6C1-4A87-BD3C-A61481155F8C}"/>
                </a:ext>
              </a:extLst>
            </p:cNvPr>
            <p:cNvSpPr/>
            <p:nvPr/>
          </p:nvSpPr>
          <p:spPr>
            <a:xfrm>
              <a:off x="3589433" y="11485121"/>
              <a:ext cx="1278633" cy="430003"/>
            </a:xfrm>
            <a:custGeom>
              <a:avLst/>
              <a:gdLst/>
              <a:ahLst/>
              <a:cxnLst>
                <a:cxn ang="0">
                  <a:pos x="wd2" y="hd2"/>
                </a:cxn>
                <a:cxn ang="5400000">
                  <a:pos x="wd2" y="hd2"/>
                </a:cxn>
                <a:cxn ang="10800000">
                  <a:pos x="wd2" y="hd2"/>
                </a:cxn>
                <a:cxn ang="16200000">
                  <a:pos x="wd2" y="hd2"/>
                </a:cxn>
              </a:cxnLst>
              <a:rect l="0" t="0" r="r" b="b"/>
              <a:pathLst>
                <a:path w="21576" h="21600" extrusionOk="0">
                  <a:moveTo>
                    <a:pt x="43" y="0"/>
                  </a:moveTo>
                  <a:lnTo>
                    <a:pt x="5" y="12227"/>
                  </a:lnTo>
                  <a:cubicBezTo>
                    <a:pt x="-24" y="13826"/>
                    <a:pt x="91" y="15416"/>
                    <a:pt x="337" y="16806"/>
                  </a:cubicBezTo>
                  <a:cubicBezTo>
                    <a:pt x="607" y="18328"/>
                    <a:pt x="1017" y="19539"/>
                    <a:pt x="1512" y="20258"/>
                  </a:cubicBezTo>
                  <a:lnTo>
                    <a:pt x="2372" y="21600"/>
                  </a:lnTo>
                  <a:cubicBezTo>
                    <a:pt x="1975" y="19410"/>
                    <a:pt x="1934" y="16643"/>
                    <a:pt x="2341" y="14291"/>
                  </a:cubicBezTo>
                  <a:cubicBezTo>
                    <a:pt x="2712" y="12148"/>
                    <a:pt x="3402" y="10790"/>
                    <a:pt x="4163" y="10704"/>
                  </a:cubicBezTo>
                  <a:lnTo>
                    <a:pt x="21576" y="7636"/>
                  </a:lnTo>
                  <a:lnTo>
                    <a:pt x="16680" y="0"/>
                  </a:lnTo>
                  <a:lnTo>
                    <a:pt x="43" y="0"/>
                  </a:lnTo>
                  <a:close/>
                </a:path>
              </a:pathLst>
            </a:custGeom>
            <a:solidFill>
              <a:schemeClr val="tx2">
                <a:alpha val="5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1" name="Shape">
              <a:extLst>
                <a:ext uri="{FF2B5EF4-FFF2-40B4-BE49-F238E27FC236}">
                  <a16:creationId xmlns:a16="http://schemas.microsoft.com/office/drawing/2014/main" id="{A9AC8076-B7B7-4BD4-611F-73FCBA0919D6}"/>
                </a:ext>
              </a:extLst>
            </p:cNvPr>
            <p:cNvSpPr/>
            <p:nvPr/>
          </p:nvSpPr>
          <p:spPr>
            <a:xfrm>
              <a:off x="3589069" y="10590992"/>
              <a:ext cx="3255833" cy="1138883"/>
            </a:xfrm>
            <a:custGeom>
              <a:avLst/>
              <a:gdLst/>
              <a:ahLst/>
              <a:cxnLst>
                <a:cxn ang="0">
                  <a:pos x="wd2" y="hd2"/>
                </a:cxn>
                <a:cxn ang="5400000">
                  <a:pos x="wd2" y="hd2"/>
                </a:cxn>
                <a:cxn ang="10800000">
                  <a:pos x="wd2" y="hd2"/>
                </a:cxn>
                <a:cxn ang="16200000">
                  <a:pos x="wd2" y="hd2"/>
                </a:cxn>
              </a:cxnLst>
              <a:rect l="0" t="0" r="r" b="b"/>
              <a:pathLst>
                <a:path w="21600" h="21600" extrusionOk="0">
                  <a:moveTo>
                    <a:pt x="1574" y="0"/>
                  </a:moveTo>
                  <a:cubicBezTo>
                    <a:pt x="1129" y="85"/>
                    <a:pt x="713" y="715"/>
                    <a:pt x="418" y="1750"/>
                  </a:cubicBezTo>
                  <a:cubicBezTo>
                    <a:pt x="161" y="2653"/>
                    <a:pt x="13" y="3805"/>
                    <a:pt x="0" y="5008"/>
                  </a:cubicBezTo>
                  <a:lnTo>
                    <a:pt x="0" y="21600"/>
                  </a:lnTo>
                  <a:cubicBezTo>
                    <a:pt x="33" y="20834"/>
                    <a:pt x="158" y="20135"/>
                    <a:pt x="349" y="19641"/>
                  </a:cubicBezTo>
                  <a:cubicBezTo>
                    <a:pt x="533" y="19167"/>
                    <a:pt x="766" y="18914"/>
                    <a:pt x="1005" y="18930"/>
                  </a:cubicBezTo>
                  <a:lnTo>
                    <a:pt x="20593" y="18930"/>
                  </a:lnTo>
                  <a:cubicBezTo>
                    <a:pt x="20833" y="18913"/>
                    <a:pt x="21067" y="19166"/>
                    <a:pt x="21251" y="19641"/>
                  </a:cubicBezTo>
                  <a:cubicBezTo>
                    <a:pt x="21442" y="20135"/>
                    <a:pt x="21567" y="20834"/>
                    <a:pt x="21600" y="21600"/>
                  </a:cubicBezTo>
                  <a:lnTo>
                    <a:pt x="21600" y="5008"/>
                  </a:lnTo>
                  <a:cubicBezTo>
                    <a:pt x="21587" y="3805"/>
                    <a:pt x="21439" y="2653"/>
                    <a:pt x="21182" y="1750"/>
                  </a:cubicBezTo>
                  <a:cubicBezTo>
                    <a:pt x="20887" y="715"/>
                    <a:pt x="20471" y="85"/>
                    <a:pt x="20026" y="0"/>
                  </a:cubicBezTo>
                  <a:lnTo>
                    <a:pt x="1574" y="0"/>
                  </a:lnTo>
                  <a:close/>
                </a:path>
              </a:pathLst>
            </a:custGeom>
            <a:solidFill>
              <a:schemeClr val="accent6"/>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2" name="Shape">
              <a:extLst>
                <a:ext uri="{FF2B5EF4-FFF2-40B4-BE49-F238E27FC236}">
                  <a16:creationId xmlns:a16="http://schemas.microsoft.com/office/drawing/2014/main" id="{2E69296C-0817-069B-DEA9-0FA5B0FC51F9}"/>
                </a:ext>
              </a:extLst>
            </p:cNvPr>
            <p:cNvSpPr/>
            <p:nvPr/>
          </p:nvSpPr>
          <p:spPr>
            <a:xfrm>
              <a:off x="6715779" y="10629164"/>
              <a:ext cx="129123" cy="11007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5" y="286"/>
                    <a:pt x="7648" y="629"/>
                    <a:pt x="10746" y="1062"/>
                  </a:cubicBezTo>
                  <a:cubicBezTo>
                    <a:pt x="17433" y="1995"/>
                    <a:pt x="21269" y="3188"/>
                    <a:pt x="21600" y="4433"/>
                  </a:cubicBezTo>
                  <a:lnTo>
                    <a:pt x="21600" y="21600"/>
                  </a:lnTo>
                  <a:cubicBezTo>
                    <a:pt x="20745" y="20808"/>
                    <a:pt x="17511" y="20084"/>
                    <a:pt x="12532" y="19573"/>
                  </a:cubicBezTo>
                  <a:cubicBezTo>
                    <a:pt x="8921" y="19202"/>
                    <a:pt x="4587" y="18964"/>
                    <a:pt x="0" y="18877"/>
                  </a:cubicBez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3" name="Shape">
              <a:extLst>
                <a:ext uri="{FF2B5EF4-FFF2-40B4-BE49-F238E27FC236}">
                  <a16:creationId xmlns:a16="http://schemas.microsoft.com/office/drawing/2014/main" id="{9D23EA93-8EB5-365D-8D91-D1FEE6C5B121}"/>
                </a:ext>
              </a:extLst>
            </p:cNvPr>
            <p:cNvSpPr/>
            <p:nvPr/>
          </p:nvSpPr>
          <p:spPr>
            <a:xfrm>
              <a:off x="6616709" y="10592564"/>
              <a:ext cx="228193" cy="11373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6020" y="128"/>
                    <a:pt x="11615" y="734"/>
                    <a:pt x="15636" y="1723"/>
                  </a:cubicBezTo>
                  <a:cubicBezTo>
                    <a:pt x="19310" y="2626"/>
                    <a:pt x="21418" y="3780"/>
                    <a:pt x="21600" y="4985"/>
                  </a:cubicBezTo>
                  <a:lnTo>
                    <a:pt x="21600" y="21600"/>
                  </a:lnTo>
                  <a:cubicBezTo>
                    <a:pt x="21130" y="20833"/>
                    <a:pt x="19353" y="20133"/>
                    <a:pt x="16617" y="19638"/>
                  </a:cubicBezTo>
                  <a:cubicBezTo>
                    <a:pt x="13992" y="19164"/>
                    <a:pt x="10673" y="18910"/>
                    <a:pt x="7259" y="18926"/>
                  </a:cubicBezTo>
                  <a:lnTo>
                    <a:pt x="0" y="18930"/>
                  </a:lnTo>
                  <a:lnTo>
                    <a:pt x="0" y="0"/>
                  </a:lnTo>
                  <a:close/>
                </a:path>
              </a:pathLst>
            </a:custGeom>
            <a:solidFill>
              <a:srgbClr val="000000">
                <a:alpha val="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4" name="Shape">
              <a:extLst>
                <a:ext uri="{FF2B5EF4-FFF2-40B4-BE49-F238E27FC236}">
                  <a16:creationId xmlns:a16="http://schemas.microsoft.com/office/drawing/2014/main" id="{0BF544A7-4AF6-296A-8D12-360A15B1FE70}"/>
                </a:ext>
              </a:extLst>
            </p:cNvPr>
            <p:cNvSpPr/>
            <p:nvPr/>
          </p:nvSpPr>
          <p:spPr>
            <a:xfrm>
              <a:off x="6513908" y="10591305"/>
              <a:ext cx="330992" cy="113910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6113" y="4"/>
                  </a:lnTo>
                  <a:cubicBezTo>
                    <a:pt x="10493" y="88"/>
                    <a:pt x="14582" y="719"/>
                    <a:pt x="17488" y="1754"/>
                  </a:cubicBezTo>
                  <a:cubicBezTo>
                    <a:pt x="20021" y="2656"/>
                    <a:pt x="21475" y="3808"/>
                    <a:pt x="21600" y="5011"/>
                  </a:cubicBezTo>
                  <a:lnTo>
                    <a:pt x="21600" y="21600"/>
                  </a:lnTo>
                  <a:cubicBezTo>
                    <a:pt x="21276" y="20834"/>
                    <a:pt x="20051" y="20135"/>
                    <a:pt x="18165" y="19641"/>
                  </a:cubicBezTo>
                  <a:cubicBezTo>
                    <a:pt x="16355" y="19167"/>
                    <a:pt x="14067" y="18914"/>
                    <a:pt x="11713" y="18930"/>
                  </a:cubicBezTo>
                  <a:lnTo>
                    <a:pt x="0" y="18935"/>
                  </a:lnTo>
                  <a:lnTo>
                    <a:pt x="0" y="0"/>
                  </a:lnTo>
                  <a:close/>
                </a:path>
              </a:pathLst>
            </a:custGeom>
            <a:solidFill>
              <a:schemeClr val="tx1">
                <a:alpha val="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5" name="Shape">
              <a:extLst>
                <a:ext uri="{FF2B5EF4-FFF2-40B4-BE49-F238E27FC236}">
                  <a16:creationId xmlns:a16="http://schemas.microsoft.com/office/drawing/2014/main" id="{049CB6A6-C34B-3DB4-8CAF-7281B4EAA910}"/>
                </a:ext>
              </a:extLst>
            </p:cNvPr>
            <p:cNvSpPr/>
            <p:nvPr/>
          </p:nvSpPr>
          <p:spPr>
            <a:xfrm>
              <a:off x="3589069" y="10629164"/>
              <a:ext cx="125393" cy="110071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7635" y="286"/>
                    <a:pt x="13952" y="629"/>
                    <a:pt x="10854" y="1062"/>
                  </a:cubicBezTo>
                  <a:cubicBezTo>
                    <a:pt x="4167" y="1995"/>
                    <a:pt x="331" y="3188"/>
                    <a:pt x="0" y="4433"/>
                  </a:cubicBezTo>
                  <a:lnTo>
                    <a:pt x="0" y="21600"/>
                  </a:lnTo>
                  <a:cubicBezTo>
                    <a:pt x="855" y="20808"/>
                    <a:pt x="4089" y="20084"/>
                    <a:pt x="9068" y="19573"/>
                  </a:cubicBezTo>
                  <a:cubicBezTo>
                    <a:pt x="12679" y="19202"/>
                    <a:pt x="17013" y="18964"/>
                    <a:pt x="21600" y="18877"/>
                  </a:cubicBez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6" name="Shape">
              <a:extLst>
                <a:ext uri="{FF2B5EF4-FFF2-40B4-BE49-F238E27FC236}">
                  <a16:creationId xmlns:a16="http://schemas.microsoft.com/office/drawing/2014/main" id="{829EFAED-1878-059F-3BF6-EAA45E88C846}"/>
                </a:ext>
              </a:extLst>
            </p:cNvPr>
            <p:cNvSpPr/>
            <p:nvPr/>
          </p:nvSpPr>
          <p:spPr>
            <a:xfrm>
              <a:off x="3589069" y="10592564"/>
              <a:ext cx="228192" cy="113731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cubicBezTo>
                    <a:pt x="15580" y="128"/>
                    <a:pt x="9985" y="734"/>
                    <a:pt x="5964" y="1723"/>
                  </a:cubicBezTo>
                  <a:cubicBezTo>
                    <a:pt x="2290" y="2626"/>
                    <a:pt x="182" y="3780"/>
                    <a:pt x="0" y="4985"/>
                  </a:cubicBezTo>
                  <a:lnTo>
                    <a:pt x="0" y="21600"/>
                  </a:lnTo>
                  <a:cubicBezTo>
                    <a:pt x="470" y="20833"/>
                    <a:pt x="2247" y="20133"/>
                    <a:pt x="4983" y="19638"/>
                  </a:cubicBezTo>
                  <a:cubicBezTo>
                    <a:pt x="7608" y="19164"/>
                    <a:pt x="10927" y="18910"/>
                    <a:pt x="14341" y="18926"/>
                  </a:cubicBezTo>
                  <a:lnTo>
                    <a:pt x="21600" y="18930"/>
                  </a:lnTo>
                  <a:lnTo>
                    <a:pt x="21600" y="0"/>
                  </a:lnTo>
                  <a:close/>
                </a:path>
              </a:pathLst>
            </a:custGeom>
            <a:solidFill>
              <a:srgbClr val="FFFFFF">
                <a:alpha val="25000"/>
              </a:srgb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7" name="Shape">
              <a:extLst>
                <a:ext uri="{FF2B5EF4-FFF2-40B4-BE49-F238E27FC236}">
                  <a16:creationId xmlns:a16="http://schemas.microsoft.com/office/drawing/2014/main" id="{5A970B47-302C-23D9-DF26-7240A3DE3A89}"/>
                </a:ext>
              </a:extLst>
            </p:cNvPr>
            <p:cNvSpPr/>
            <p:nvPr/>
          </p:nvSpPr>
          <p:spPr>
            <a:xfrm>
              <a:off x="3589069" y="10590769"/>
              <a:ext cx="330992" cy="113910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5487" y="4"/>
                  </a:lnTo>
                  <a:cubicBezTo>
                    <a:pt x="11107" y="88"/>
                    <a:pt x="7018" y="719"/>
                    <a:pt x="4112" y="1754"/>
                  </a:cubicBezTo>
                  <a:cubicBezTo>
                    <a:pt x="1579" y="2656"/>
                    <a:pt x="125" y="3808"/>
                    <a:pt x="0" y="5011"/>
                  </a:cubicBezTo>
                  <a:lnTo>
                    <a:pt x="0" y="21600"/>
                  </a:lnTo>
                  <a:cubicBezTo>
                    <a:pt x="324" y="20834"/>
                    <a:pt x="1549" y="20135"/>
                    <a:pt x="3435" y="19641"/>
                  </a:cubicBezTo>
                  <a:cubicBezTo>
                    <a:pt x="5245" y="19167"/>
                    <a:pt x="7533" y="18914"/>
                    <a:pt x="9887" y="18930"/>
                  </a:cubicBezTo>
                  <a:lnTo>
                    <a:pt x="21600" y="18935"/>
                  </a:lnTo>
                  <a:lnTo>
                    <a:pt x="21600" y="0"/>
                  </a:lnTo>
                  <a:close/>
                </a:path>
              </a:pathLst>
            </a:custGeom>
            <a:solidFill>
              <a:schemeClr val="bg1">
                <a:alpha val="25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grpSp>
      <p:sp>
        <p:nvSpPr>
          <p:cNvPr id="81" name="TextBox 80">
            <a:extLst>
              <a:ext uri="{FF2B5EF4-FFF2-40B4-BE49-F238E27FC236}">
                <a16:creationId xmlns:a16="http://schemas.microsoft.com/office/drawing/2014/main" id="{00F9F1D7-4C12-41EB-E618-38EF7BB5F101}"/>
              </a:ext>
            </a:extLst>
          </p:cNvPr>
          <p:cNvSpPr txBox="1"/>
          <p:nvPr/>
        </p:nvSpPr>
        <p:spPr>
          <a:xfrm>
            <a:off x="843338" y="3440297"/>
            <a:ext cx="3165167"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82" name="TextBox 81">
            <a:extLst>
              <a:ext uri="{FF2B5EF4-FFF2-40B4-BE49-F238E27FC236}">
                <a16:creationId xmlns:a16="http://schemas.microsoft.com/office/drawing/2014/main" id="{AFFDEDF0-B8AA-9019-95F5-EB4E01875FFE}"/>
              </a:ext>
            </a:extLst>
          </p:cNvPr>
          <p:cNvSpPr txBox="1"/>
          <p:nvPr/>
        </p:nvSpPr>
        <p:spPr>
          <a:xfrm>
            <a:off x="843338" y="2246870"/>
            <a:ext cx="4478470" cy="95410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800" dirty="0"/>
              <a:t>Five Step Funnel Diagram</a:t>
            </a:r>
          </a:p>
        </p:txBody>
      </p:sp>
      <p:sp>
        <p:nvSpPr>
          <p:cNvPr id="70" name="TextBox 69">
            <a:extLst>
              <a:ext uri="{FF2B5EF4-FFF2-40B4-BE49-F238E27FC236}">
                <a16:creationId xmlns:a16="http://schemas.microsoft.com/office/drawing/2014/main" id="{B69DB8A8-76DE-B409-0B3E-D75269C2D7F2}"/>
              </a:ext>
            </a:extLst>
          </p:cNvPr>
          <p:cNvSpPr txBox="1"/>
          <p:nvPr/>
        </p:nvSpPr>
        <p:spPr>
          <a:xfrm>
            <a:off x="7866918" y="937523"/>
            <a:ext cx="2593801"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deserunt</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71" name="TextBox 70">
            <a:extLst>
              <a:ext uri="{FF2B5EF4-FFF2-40B4-BE49-F238E27FC236}">
                <a16:creationId xmlns:a16="http://schemas.microsoft.com/office/drawing/2014/main" id="{43D02229-5775-3E6B-3F37-872FB8E67B0A}"/>
              </a:ext>
            </a:extLst>
          </p:cNvPr>
          <p:cNvSpPr txBox="1"/>
          <p:nvPr/>
        </p:nvSpPr>
        <p:spPr>
          <a:xfrm>
            <a:off x="7866918" y="63159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1"/>
                </a:solidFill>
              </a:rPr>
              <a:t>Step 1</a:t>
            </a:r>
          </a:p>
        </p:txBody>
      </p:sp>
      <p:sp>
        <p:nvSpPr>
          <p:cNvPr id="84" name="TextBox 83">
            <a:extLst>
              <a:ext uri="{FF2B5EF4-FFF2-40B4-BE49-F238E27FC236}">
                <a16:creationId xmlns:a16="http://schemas.microsoft.com/office/drawing/2014/main" id="{D1305CBB-86A6-5AD8-1101-0AACD1A20380}"/>
              </a:ext>
            </a:extLst>
          </p:cNvPr>
          <p:cNvSpPr txBox="1"/>
          <p:nvPr/>
        </p:nvSpPr>
        <p:spPr>
          <a:xfrm>
            <a:off x="7866918" y="1972693"/>
            <a:ext cx="2593801"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deserunt</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85" name="TextBox 84">
            <a:extLst>
              <a:ext uri="{FF2B5EF4-FFF2-40B4-BE49-F238E27FC236}">
                <a16:creationId xmlns:a16="http://schemas.microsoft.com/office/drawing/2014/main" id="{CA842AAE-C02F-DEA2-EBE1-2923E1F8B403}"/>
              </a:ext>
            </a:extLst>
          </p:cNvPr>
          <p:cNvSpPr txBox="1"/>
          <p:nvPr/>
        </p:nvSpPr>
        <p:spPr>
          <a:xfrm>
            <a:off x="7866918" y="166676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2</a:t>
            </a:r>
          </a:p>
        </p:txBody>
      </p:sp>
      <p:sp>
        <p:nvSpPr>
          <p:cNvPr id="90" name="TextBox 89">
            <a:extLst>
              <a:ext uri="{FF2B5EF4-FFF2-40B4-BE49-F238E27FC236}">
                <a16:creationId xmlns:a16="http://schemas.microsoft.com/office/drawing/2014/main" id="{6A75E672-A6E1-662E-55C7-942A45A13B9C}"/>
              </a:ext>
            </a:extLst>
          </p:cNvPr>
          <p:cNvSpPr txBox="1"/>
          <p:nvPr/>
        </p:nvSpPr>
        <p:spPr>
          <a:xfrm>
            <a:off x="7866918" y="3007863"/>
            <a:ext cx="2593801"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deserunt</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91" name="TextBox 90">
            <a:extLst>
              <a:ext uri="{FF2B5EF4-FFF2-40B4-BE49-F238E27FC236}">
                <a16:creationId xmlns:a16="http://schemas.microsoft.com/office/drawing/2014/main" id="{17E89FB9-1570-BECD-2AA4-94526B734D1F}"/>
              </a:ext>
            </a:extLst>
          </p:cNvPr>
          <p:cNvSpPr txBox="1"/>
          <p:nvPr/>
        </p:nvSpPr>
        <p:spPr>
          <a:xfrm>
            <a:off x="7866918" y="270193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4"/>
                </a:solidFill>
              </a:rPr>
              <a:t>Step 3</a:t>
            </a:r>
          </a:p>
        </p:txBody>
      </p:sp>
      <p:sp>
        <p:nvSpPr>
          <p:cNvPr id="93" name="TextBox 92">
            <a:extLst>
              <a:ext uri="{FF2B5EF4-FFF2-40B4-BE49-F238E27FC236}">
                <a16:creationId xmlns:a16="http://schemas.microsoft.com/office/drawing/2014/main" id="{19F61A08-8914-2FBB-9B4E-1D2A1FBAD13A}"/>
              </a:ext>
            </a:extLst>
          </p:cNvPr>
          <p:cNvSpPr txBox="1"/>
          <p:nvPr/>
        </p:nvSpPr>
        <p:spPr>
          <a:xfrm>
            <a:off x="7866918" y="4043032"/>
            <a:ext cx="2593801"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deserunt</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94" name="TextBox 93">
            <a:extLst>
              <a:ext uri="{FF2B5EF4-FFF2-40B4-BE49-F238E27FC236}">
                <a16:creationId xmlns:a16="http://schemas.microsoft.com/office/drawing/2014/main" id="{CE05D12A-270E-06BD-8E0C-48BB5E9B1F18}"/>
              </a:ext>
            </a:extLst>
          </p:cNvPr>
          <p:cNvSpPr txBox="1"/>
          <p:nvPr/>
        </p:nvSpPr>
        <p:spPr>
          <a:xfrm>
            <a:off x="7866918" y="3737101"/>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4</a:t>
            </a:r>
          </a:p>
        </p:txBody>
      </p:sp>
      <p:grpSp>
        <p:nvGrpSpPr>
          <p:cNvPr id="96" name="Group 95">
            <a:extLst>
              <a:ext uri="{FF2B5EF4-FFF2-40B4-BE49-F238E27FC236}">
                <a16:creationId xmlns:a16="http://schemas.microsoft.com/office/drawing/2014/main" id="{ECF33FB8-6277-8FCB-E78F-28BA2B3EB05D}"/>
              </a:ext>
            </a:extLst>
          </p:cNvPr>
          <p:cNvGrpSpPr/>
          <p:nvPr/>
        </p:nvGrpSpPr>
        <p:grpSpPr>
          <a:xfrm>
            <a:off x="7866918" y="5041698"/>
            <a:ext cx="3712401" cy="1184711"/>
            <a:chOff x="7502174" y="3745546"/>
            <a:chExt cx="3712401" cy="1184711"/>
          </a:xfrm>
        </p:grpSpPr>
        <p:sp>
          <p:nvSpPr>
            <p:cNvPr id="97" name="TextBox 96">
              <a:extLst>
                <a:ext uri="{FF2B5EF4-FFF2-40B4-BE49-F238E27FC236}">
                  <a16:creationId xmlns:a16="http://schemas.microsoft.com/office/drawing/2014/main" id="{AA648B6D-4AE1-11B1-3072-2D7118CED1B3}"/>
                </a:ext>
              </a:extLst>
            </p:cNvPr>
            <p:cNvSpPr txBox="1"/>
            <p:nvPr/>
          </p:nvSpPr>
          <p:spPr>
            <a:xfrm>
              <a:off x="7502174" y="4103236"/>
              <a:ext cx="3712401"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deserunt</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98" name="TextBox 97">
              <a:extLst>
                <a:ext uri="{FF2B5EF4-FFF2-40B4-BE49-F238E27FC236}">
                  <a16:creationId xmlns:a16="http://schemas.microsoft.com/office/drawing/2014/main" id="{22AE03C7-3A6F-8998-B347-97AE9051CB31}"/>
                </a:ext>
              </a:extLst>
            </p:cNvPr>
            <p:cNvSpPr txBox="1"/>
            <p:nvPr/>
          </p:nvSpPr>
          <p:spPr>
            <a:xfrm>
              <a:off x="7502175" y="3745546"/>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6"/>
                  </a:solidFill>
                </a:rPr>
                <a:t>Step 5</a:t>
              </a:r>
            </a:p>
          </p:txBody>
        </p:sp>
      </p:grpSp>
      <p:pic>
        <p:nvPicPr>
          <p:cNvPr id="58" name="Graphic 57" descr="Donut with solid fill">
            <a:extLst>
              <a:ext uri="{FF2B5EF4-FFF2-40B4-BE49-F238E27FC236}">
                <a16:creationId xmlns:a16="http://schemas.microsoft.com/office/drawing/2014/main" id="{350F63F8-B25D-A06C-F804-8C332D78964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879923" y="695864"/>
            <a:ext cx="520878" cy="520878"/>
          </a:xfrm>
          <a:prstGeom prst="rect">
            <a:avLst/>
          </a:prstGeom>
        </p:spPr>
      </p:pic>
      <p:pic>
        <p:nvPicPr>
          <p:cNvPr id="60" name="Graphic 59" descr="Exit with solid fill">
            <a:extLst>
              <a:ext uri="{FF2B5EF4-FFF2-40B4-BE49-F238E27FC236}">
                <a16:creationId xmlns:a16="http://schemas.microsoft.com/office/drawing/2014/main" id="{BF326991-7B9C-2346-CF9C-A22C0C7873D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990304" y="4748981"/>
            <a:ext cx="300116" cy="300116"/>
          </a:xfrm>
          <a:prstGeom prst="rect">
            <a:avLst/>
          </a:prstGeom>
        </p:spPr>
      </p:pic>
      <p:pic>
        <p:nvPicPr>
          <p:cNvPr id="62" name="Graphic 61" descr="Fan with solid fill">
            <a:extLst>
              <a:ext uri="{FF2B5EF4-FFF2-40B4-BE49-F238E27FC236}">
                <a16:creationId xmlns:a16="http://schemas.microsoft.com/office/drawing/2014/main" id="{FFF7CE4F-3920-478B-51B4-288E3FE8157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879923" y="3911012"/>
            <a:ext cx="520878" cy="520878"/>
          </a:xfrm>
          <a:prstGeom prst="rect">
            <a:avLst/>
          </a:prstGeom>
        </p:spPr>
      </p:pic>
      <p:pic>
        <p:nvPicPr>
          <p:cNvPr id="64" name="Graphic 63" descr="Film reel with solid fill">
            <a:extLst>
              <a:ext uri="{FF2B5EF4-FFF2-40B4-BE49-F238E27FC236}">
                <a16:creationId xmlns:a16="http://schemas.microsoft.com/office/drawing/2014/main" id="{680D6F5B-6F31-C500-1F00-1CB0023E0D0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21478" y="3048000"/>
            <a:ext cx="437768" cy="437768"/>
          </a:xfrm>
          <a:prstGeom prst="rect">
            <a:avLst/>
          </a:prstGeom>
        </p:spPr>
      </p:pic>
      <p:pic>
        <p:nvPicPr>
          <p:cNvPr id="66" name="Graphic 65" descr="Flying Money with solid fill">
            <a:extLst>
              <a:ext uri="{FF2B5EF4-FFF2-40B4-BE49-F238E27FC236}">
                <a16:creationId xmlns:a16="http://schemas.microsoft.com/office/drawing/2014/main" id="{D07708F4-82B6-D42B-CBAE-C103590DDFA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879923" y="1944560"/>
            <a:ext cx="520878" cy="520878"/>
          </a:xfrm>
          <a:prstGeom prst="rect">
            <a:avLst/>
          </a:prstGeom>
        </p:spPr>
      </p:pic>
    </p:spTree>
    <p:extLst>
      <p:ext uri="{BB962C8B-B14F-4D97-AF65-F5344CB8AC3E}">
        <p14:creationId xmlns:p14="http://schemas.microsoft.com/office/powerpoint/2010/main" val="2220013250"/>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hape">
            <a:extLst>
              <a:ext uri="{FF2B5EF4-FFF2-40B4-BE49-F238E27FC236}">
                <a16:creationId xmlns:a16="http://schemas.microsoft.com/office/drawing/2014/main" id="{F95C001D-42F3-4BCD-6418-F6687AAEC4FB}"/>
              </a:ext>
            </a:extLst>
          </p:cNvPr>
          <p:cNvSpPr/>
          <p:nvPr/>
        </p:nvSpPr>
        <p:spPr>
          <a:xfrm>
            <a:off x="4261927" y="1310209"/>
            <a:ext cx="3992534" cy="531012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862" y="21600"/>
                </a:lnTo>
                <a:lnTo>
                  <a:pt x="11654" y="21600"/>
                </a:lnTo>
                <a:lnTo>
                  <a:pt x="21600" y="0"/>
                </a:lnTo>
                <a:lnTo>
                  <a:pt x="0" y="0"/>
                </a:lnTo>
                <a:close/>
              </a:path>
            </a:pathLst>
          </a:custGeom>
          <a:gradFill flip="none" rotWithShape="1">
            <a:gsLst>
              <a:gs pos="21000">
                <a:srgbClr val="F4F4F5"/>
              </a:gs>
              <a:gs pos="100000">
                <a:schemeClr val="bg1"/>
              </a:gs>
            </a:gsLst>
            <a:lin ang="5400000" scaled="0"/>
          </a:gra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dirty="0"/>
          </a:p>
        </p:txBody>
      </p:sp>
      <p:sp>
        <p:nvSpPr>
          <p:cNvPr id="5" name="Oval">
            <a:extLst>
              <a:ext uri="{FF2B5EF4-FFF2-40B4-BE49-F238E27FC236}">
                <a16:creationId xmlns:a16="http://schemas.microsoft.com/office/drawing/2014/main" id="{18F0B6FB-68EB-35E5-E1E9-5D89EBC29383}"/>
              </a:ext>
            </a:extLst>
          </p:cNvPr>
          <p:cNvSpPr/>
          <p:nvPr/>
        </p:nvSpPr>
        <p:spPr>
          <a:xfrm>
            <a:off x="4251701" y="857184"/>
            <a:ext cx="4014520" cy="818174"/>
          </a:xfrm>
          <a:prstGeom prst="ellipse">
            <a:avLst/>
          </a:pr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6" name="Oval">
            <a:extLst>
              <a:ext uri="{FF2B5EF4-FFF2-40B4-BE49-F238E27FC236}">
                <a16:creationId xmlns:a16="http://schemas.microsoft.com/office/drawing/2014/main" id="{EEAD0D76-8131-B6E7-1454-758AA0E54892}"/>
              </a:ext>
            </a:extLst>
          </p:cNvPr>
          <p:cNvSpPr/>
          <p:nvPr/>
        </p:nvSpPr>
        <p:spPr>
          <a:xfrm>
            <a:off x="4610776" y="1947142"/>
            <a:ext cx="3296369" cy="671812"/>
          </a:xfrm>
          <a:prstGeom prst="ellipse">
            <a:avLst/>
          </a:prstGeom>
          <a:solidFill>
            <a:schemeClr val="accent3"/>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7" name="Oval">
            <a:extLst>
              <a:ext uri="{FF2B5EF4-FFF2-40B4-BE49-F238E27FC236}">
                <a16:creationId xmlns:a16="http://schemas.microsoft.com/office/drawing/2014/main" id="{C8BDE261-20A5-D1F1-56A6-3A3C54799363}"/>
              </a:ext>
            </a:extLst>
          </p:cNvPr>
          <p:cNvSpPr/>
          <p:nvPr/>
        </p:nvSpPr>
        <p:spPr>
          <a:xfrm>
            <a:off x="4951922" y="3033445"/>
            <a:ext cx="2614077" cy="532760"/>
          </a:xfrm>
          <a:prstGeom prst="ellipse">
            <a:avLst/>
          </a:pr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8" name="Oval">
            <a:extLst>
              <a:ext uri="{FF2B5EF4-FFF2-40B4-BE49-F238E27FC236}">
                <a16:creationId xmlns:a16="http://schemas.microsoft.com/office/drawing/2014/main" id="{841D2B79-3B2A-1D99-5103-CB2029CCE637}"/>
              </a:ext>
            </a:extLst>
          </p:cNvPr>
          <p:cNvSpPr/>
          <p:nvPr/>
        </p:nvSpPr>
        <p:spPr>
          <a:xfrm>
            <a:off x="5302770" y="4121726"/>
            <a:ext cx="1912381" cy="389751"/>
          </a:xfrm>
          <a:prstGeom prst="ellipse">
            <a:avLst/>
          </a:prstGeom>
          <a:solidFill>
            <a:schemeClr val="accent4"/>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9" name="Shape">
            <a:extLst>
              <a:ext uri="{FF2B5EF4-FFF2-40B4-BE49-F238E27FC236}">
                <a16:creationId xmlns:a16="http://schemas.microsoft.com/office/drawing/2014/main" id="{9E445D6C-E388-8E2A-258B-7F2F0D577C26}"/>
              </a:ext>
            </a:extLst>
          </p:cNvPr>
          <p:cNvSpPr/>
          <p:nvPr/>
        </p:nvSpPr>
        <p:spPr>
          <a:xfrm>
            <a:off x="6043179" y="4844833"/>
            <a:ext cx="430027" cy="1034860"/>
          </a:xfrm>
          <a:custGeom>
            <a:avLst/>
            <a:gdLst/>
            <a:ahLst/>
            <a:cxnLst>
              <a:cxn ang="0">
                <a:pos x="wd2" y="hd2"/>
              </a:cxn>
              <a:cxn ang="5400000">
                <a:pos x="wd2" y="hd2"/>
              </a:cxn>
              <a:cxn ang="10800000">
                <a:pos x="wd2" y="hd2"/>
              </a:cxn>
              <a:cxn ang="16200000">
                <a:pos x="wd2" y="hd2"/>
              </a:cxn>
            </a:cxnLst>
            <a:rect l="0" t="0" r="r" b="b"/>
            <a:pathLst>
              <a:path w="21448" h="21590" extrusionOk="0">
                <a:moveTo>
                  <a:pt x="10724" y="0"/>
                </a:moveTo>
                <a:cubicBezTo>
                  <a:pt x="10441" y="0"/>
                  <a:pt x="10153" y="20"/>
                  <a:pt x="9888" y="63"/>
                </a:cubicBezTo>
                <a:cubicBezTo>
                  <a:pt x="9214" y="172"/>
                  <a:pt x="8684" y="406"/>
                  <a:pt x="8439" y="704"/>
                </a:cubicBezTo>
                <a:cubicBezTo>
                  <a:pt x="8293" y="891"/>
                  <a:pt x="8296" y="1176"/>
                  <a:pt x="8296" y="1644"/>
                </a:cubicBezTo>
                <a:lnTo>
                  <a:pt x="8296" y="18018"/>
                </a:lnTo>
                <a:lnTo>
                  <a:pt x="5052" y="16582"/>
                </a:lnTo>
                <a:cubicBezTo>
                  <a:pt x="4305" y="16251"/>
                  <a:pt x="3853" y="16054"/>
                  <a:pt x="3451" y="15968"/>
                </a:cubicBezTo>
                <a:cubicBezTo>
                  <a:pt x="3126" y="15900"/>
                  <a:pt x="2781" y="15864"/>
                  <a:pt x="2431" y="15864"/>
                </a:cubicBezTo>
                <a:cubicBezTo>
                  <a:pt x="2080" y="15864"/>
                  <a:pt x="1725" y="15900"/>
                  <a:pt x="1400" y="15968"/>
                </a:cubicBezTo>
                <a:cubicBezTo>
                  <a:pt x="1144" y="16020"/>
                  <a:pt x="907" y="16091"/>
                  <a:pt x="707" y="16180"/>
                </a:cubicBezTo>
                <a:cubicBezTo>
                  <a:pt x="506" y="16268"/>
                  <a:pt x="347" y="16373"/>
                  <a:pt x="227" y="16487"/>
                </a:cubicBezTo>
                <a:cubicBezTo>
                  <a:pt x="-76" y="16775"/>
                  <a:pt x="-76" y="17107"/>
                  <a:pt x="227" y="17394"/>
                </a:cubicBezTo>
                <a:cubicBezTo>
                  <a:pt x="422" y="17573"/>
                  <a:pt x="868" y="17768"/>
                  <a:pt x="1614" y="18099"/>
                </a:cubicBezTo>
                <a:lnTo>
                  <a:pt x="7909" y="20885"/>
                </a:lnTo>
                <a:cubicBezTo>
                  <a:pt x="8655" y="21216"/>
                  <a:pt x="9108" y="21417"/>
                  <a:pt x="9510" y="21504"/>
                </a:cubicBezTo>
                <a:cubicBezTo>
                  <a:pt x="9894" y="21583"/>
                  <a:pt x="10312" y="21599"/>
                  <a:pt x="10724" y="21585"/>
                </a:cubicBezTo>
                <a:cubicBezTo>
                  <a:pt x="11139" y="21600"/>
                  <a:pt x="11552" y="21583"/>
                  <a:pt x="11938" y="21504"/>
                </a:cubicBezTo>
                <a:cubicBezTo>
                  <a:pt x="12340" y="21417"/>
                  <a:pt x="12793" y="21216"/>
                  <a:pt x="13539" y="20885"/>
                </a:cubicBezTo>
                <a:lnTo>
                  <a:pt x="19834" y="18099"/>
                </a:lnTo>
                <a:cubicBezTo>
                  <a:pt x="20580" y="17768"/>
                  <a:pt x="21026" y="17573"/>
                  <a:pt x="21221" y="17394"/>
                </a:cubicBezTo>
                <a:cubicBezTo>
                  <a:pt x="21524" y="17107"/>
                  <a:pt x="21524" y="16775"/>
                  <a:pt x="21221" y="16487"/>
                </a:cubicBezTo>
                <a:cubicBezTo>
                  <a:pt x="21101" y="16373"/>
                  <a:pt x="20942" y="16268"/>
                  <a:pt x="20741" y="16180"/>
                </a:cubicBezTo>
                <a:cubicBezTo>
                  <a:pt x="20541" y="16091"/>
                  <a:pt x="20304" y="16020"/>
                  <a:pt x="20048" y="15968"/>
                </a:cubicBezTo>
                <a:cubicBezTo>
                  <a:pt x="19398" y="15833"/>
                  <a:pt x="18647" y="15833"/>
                  <a:pt x="17997" y="15968"/>
                </a:cubicBezTo>
                <a:cubicBezTo>
                  <a:pt x="17595" y="16054"/>
                  <a:pt x="17143" y="16251"/>
                  <a:pt x="16396" y="16582"/>
                </a:cubicBezTo>
                <a:lnTo>
                  <a:pt x="13152" y="18018"/>
                </a:lnTo>
                <a:lnTo>
                  <a:pt x="13152" y="1644"/>
                </a:lnTo>
                <a:cubicBezTo>
                  <a:pt x="13152" y="1176"/>
                  <a:pt x="13145" y="891"/>
                  <a:pt x="12999" y="704"/>
                </a:cubicBezTo>
                <a:cubicBezTo>
                  <a:pt x="12754" y="406"/>
                  <a:pt x="12224" y="172"/>
                  <a:pt x="11550" y="63"/>
                </a:cubicBezTo>
                <a:cubicBezTo>
                  <a:pt x="11284" y="20"/>
                  <a:pt x="11007" y="0"/>
                  <a:pt x="10724" y="0"/>
                </a:cubicBezTo>
                <a:close/>
              </a:path>
            </a:pathLst>
          </a:custGeom>
          <a:solidFill>
            <a:schemeClr val="bg2">
              <a:lumMod val="9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grpSp>
        <p:nvGrpSpPr>
          <p:cNvPr id="30" name="Group">
            <a:extLst>
              <a:ext uri="{FF2B5EF4-FFF2-40B4-BE49-F238E27FC236}">
                <a16:creationId xmlns:a16="http://schemas.microsoft.com/office/drawing/2014/main" id="{21AE5CF6-8FBA-E7F1-6C0E-DF543B70855A}"/>
              </a:ext>
            </a:extLst>
          </p:cNvPr>
          <p:cNvGrpSpPr/>
          <p:nvPr/>
        </p:nvGrpSpPr>
        <p:grpSpPr>
          <a:xfrm flipH="1">
            <a:off x="7285709" y="4022939"/>
            <a:ext cx="1751202" cy="587328"/>
            <a:chOff x="0" y="0"/>
            <a:chExt cx="2128639" cy="695722"/>
          </a:xfrm>
        </p:grpSpPr>
        <p:sp>
          <p:nvSpPr>
            <p:cNvPr id="32" name="Shape">
              <a:extLst>
                <a:ext uri="{FF2B5EF4-FFF2-40B4-BE49-F238E27FC236}">
                  <a16:creationId xmlns:a16="http://schemas.microsoft.com/office/drawing/2014/main" id="{18A4B115-4B1A-1E2D-33FF-55E15E7B0C9F}"/>
                </a:ext>
              </a:extLst>
            </p:cNvPr>
            <p:cNvSpPr/>
            <p:nvPr/>
          </p:nvSpPr>
          <p:spPr>
            <a:xfrm rot="10800000">
              <a:off x="0" y="0"/>
              <a:ext cx="2128639" cy="695722"/>
            </a:xfrm>
            <a:custGeom>
              <a:avLst/>
              <a:gdLst/>
              <a:ahLst/>
              <a:cxnLst>
                <a:cxn ang="0">
                  <a:pos x="wd2" y="hd2"/>
                </a:cxn>
                <a:cxn ang="5400000">
                  <a:pos x="wd2" y="hd2"/>
                </a:cxn>
                <a:cxn ang="10800000">
                  <a:pos x="wd2" y="hd2"/>
                </a:cxn>
                <a:cxn ang="16200000">
                  <a:pos x="wd2" y="hd2"/>
                </a:cxn>
              </a:cxnLst>
              <a:rect l="0" t="0" r="r" b="b"/>
              <a:pathLst>
                <a:path w="21537" h="21600" extrusionOk="0">
                  <a:moveTo>
                    <a:pt x="3401" y="0"/>
                  </a:moveTo>
                  <a:cubicBezTo>
                    <a:pt x="3112" y="0"/>
                    <a:pt x="2882" y="0"/>
                    <a:pt x="2694" y="37"/>
                  </a:cubicBezTo>
                  <a:cubicBezTo>
                    <a:pt x="2506" y="74"/>
                    <a:pt x="2360" y="148"/>
                    <a:pt x="2245" y="296"/>
                  </a:cubicBezTo>
                  <a:cubicBezTo>
                    <a:pt x="2078" y="482"/>
                    <a:pt x="1929" y="772"/>
                    <a:pt x="1807" y="1146"/>
                  </a:cubicBezTo>
                  <a:cubicBezTo>
                    <a:pt x="1685" y="1520"/>
                    <a:pt x="1590" y="1978"/>
                    <a:pt x="1530" y="2489"/>
                  </a:cubicBezTo>
                  <a:cubicBezTo>
                    <a:pt x="1482" y="2843"/>
                    <a:pt x="1458" y="3292"/>
                    <a:pt x="1446" y="3869"/>
                  </a:cubicBezTo>
                  <a:cubicBezTo>
                    <a:pt x="1434" y="4446"/>
                    <a:pt x="1434" y="5152"/>
                    <a:pt x="1434" y="6038"/>
                  </a:cubicBezTo>
                  <a:lnTo>
                    <a:pt x="1434" y="6395"/>
                  </a:lnTo>
                  <a:lnTo>
                    <a:pt x="0" y="10794"/>
                  </a:lnTo>
                  <a:lnTo>
                    <a:pt x="1434" y="15193"/>
                  </a:lnTo>
                  <a:lnTo>
                    <a:pt x="1434" y="15562"/>
                  </a:lnTo>
                  <a:cubicBezTo>
                    <a:pt x="1434" y="16448"/>
                    <a:pt x="1434" y="17157"/>
                    <a:pt x="1446" y="17731"/>
                  </a:cubicBezTo>
                  <a:cubicBezTo>
                    <a:pt x="1458" y="18305"/>
                    <a:pt x="1482" y="18744"/>
                    <a:pt x="1530" y="19099"/>
                  </a:cubicBezTo>
                  <a:cubicBezTo>
                    <a:pt x="1591" y="19610"/>
                    <a:pt x="1684" y="20061"/>
                    <a:pt x="1807" y="20442"/>
                  </a:cubicBezTo>
                  <a:cubicBezTo>
                    <a:pt x="1929" y="20819"/>
                    <a:pt x="2078" y="21118"/>
                    <a:pt x="2245" y="21304"/>
                  </a:cubicBezTo>
                  <a:cubicBezTo>
                    <a:pt x="2360" y="21452"/>
                    <a:pt x="2506" y="21526"/>
                    <a:pt x="2694" y="21563"/>
                  </a:cubicBezTo>
                  <a:cubicBezTo>
                    <a:pt x="2882" y="21600"/>
                    <a:pt x="3112" y="21600"/>
                    <a:pt x="3401" y="21600"/>
                  </a:cubicBezTo>
                  <a:lnTo>
                    <a:pt x="17367" y="21600"/>
                  </a:lnTo>
                  <a:cubicBezTo>
                    <a:pt x="17531" y="21600"/>
                    <a:pt x="17674" y="21599"/>
                    <a:pt x="17801" y="21588"/>
                  </a:cubicBezTo>
                  <a:cubicBezTo>
                    <a:pt x="17927" y="21576"/>
                    <a:pt x="18038" y="21553"/>
                    <a:pt x="18138" y="21526"/>
                  </a:cubicBezTo>
                  <a:cubicBezTo>
                    <a:pt x="19983" y="21390"/>
                    <a:pt x="21473" y="16861"/>
                    <a:pt x="21535" y="11200"/>
                  </a:cubicBezTo>
                  <a:cubicBezTo>
                    <a:pt x="21600" y="5247"/>
                    <a:pt x="20078" y="263"/>
                    <a:pt x="18138" y="74"/>
                  </a:cubicBezTo>
                  <a:cubicBezTo>
                    <a:pt x="18038" y="47"/>
                    <a:pt x="17927" y="24"/>
                    <a:pt x="17801" y="12"/>
                  </a:cubicBezTo>
                  <a:cubicBezTo>
                    <a:pt x="17674" y="1"/>
                    <a:pt x="17531" y="0"/>
                    <a:pt x="17367" y="0"/>
                  </a:cubicBezTo>
                  <a:lnTo>
                    <a:pt x="3401" y="0"/>
                  </a:lnTo>
                  <a:close/>
                  <a:moveTo>
                    <a:pt x="18009" y="2822"/>
                  </a:moveTo>
                  <a:cubicBezTo>
                    <a:pt x="18674" y="2822"/>
                    <a:pt x="19337" y="3606"/>
                    <a:pt x="19845" y="5163"/>
                  </a:cubicBezTo>
                  <a:cubicBezTo>
                    <a:pt x="20859" y="8277"/>
                    <a:pt x="20859" y="13323"/>
                    <a:pt x="19845" y="16437"/>
                  </a:cubicBezTo>
                  <a:cubicBezTo>
                    <a:pt x="18830" y="19551"/>
                    <a:pt x="17185" y="19551"/>
                    <a:pt x="16170" y="16437"/>
                  </a:cubicBezTo>
                  <a:cubicBezTo>
                    <a:pt x="15156" y="13323"/>
                    <a:pt x="15156" y="8277"/>
                    <a:pt x="16170" y="5163"/>
                  </a:cubicBezTo>
                  <a:cubicBezTo>
                    <a:pt x="16678" y="3606"/>
                    <a:pt x="17344" y="2822"/>
                    <a:pt x="18009" y="2822"/>
                  </a:cubicBezTo>
                  <a:close/>
                </a:path>
              </a:pathLst>
            </a:custGeom>
            <a:solidFill>
              <a:schemeClr val="accent4"/>
            </a:solidFill>
            <a:ln w="12700" cap="flat">
              <a:noFill/>
              <a:miter lim="400000"/>
            </a:ln>
            <a:effectLst/>
          </p:spPr>
          <p:txBody>
            <a:bodyPr wrap="square" lIns="0" tIns="0" rIns="0" bIns="0" numCol="1" anchor="ctr">
              <a:noAutofit/>
            </a:bodyPr>
            <a:lstStyle/>
            <a:p>
              <a:pPr algn="ctr">
                <a:defRPr sz="3200" b="0">
                  <a:solidFill>
                    <a:srgbClr val="FFFFFF"/>
                  </a:solidFill>
                  <a:latin typeface="+mn-lt"/>
                  <a:ea typeface="+mn-ea"/>
                  <a:cs typeface="+mn-cs"/>
                  <a:sym typeface="Helvetica Neue Medium"/>
                </a:defRPr>
              </a:pPr>
              <a:endParaRPr sz="1400" b="1">
                <a:latin typeface="Manrope" pitchFamily="2" charset="0"/>
              </a:endParaRPr>
            </a:p>
          </p:txBody>
        </p:sp>
        <p:sp>
          <p:nvSpPr>
            <p:cNvPr id="33" name="Step #4">
              <a:extLst>
                <a:ext uri="{FF2B5EF4-FFF2-40B4-BE49-F238E27FC236}">
                  <a16:creationId xmlns:a16="http://schemas.microsoft.com/office/drawing/2014/main" id="{DA2DFBA0-E35F-DB9D-220E-31FD1B77B386}"/>
                </a:ext>
              </a:extLst>
            </p:cNvPr>
            <p:cNvSpPr txBox="1"/>
            <p:nvPr/>
          </p:nvSpPr>
          <p:spPr>
            <a:xfrm>
              <a:off x="655959" y="131959"/>
              <a:ext cx="1146918" cy="38231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t">
              <a:spAutoFit/>
            </a:bodyPr>
            <a:lstStyle>
              <a:lvl1pPr>
                <a:defRPr sz="2000" b="0">
                  <a:solidFill>
                    <a:srgbClr val="FFFFFF"/>
                  </a:solidFill>
                  <a:latin typeface="Barlow Medium"/>
                  <a:ea typeface="Barlow Medium"/>
                  <a:cs typeface="Barlow Medium"/>
                  <a:sym typeface="Barlow Medium"/>
                </a:defRPr>
              </a:lvl1pPr>
            </a:lstStyle>
            <a:p>
              <a:pPr algn="ctr"/>
              <a:r>
                <a:rPr sz="1400" b="1">
                  <a:latin typeface="Manrope" pitchFamily="2" charset="0"/>
                </a:rPr>
                <a:t>Step #4</a:t>
              </a:r>
            </a:p>
          </p:txBody>
        </p:sp>
      </p:grpSp>
      <p:grpSp>
        <p:nvGrpSpPr>
          <p:cNvPr id="26" name="Group">
            <a:extLst>
              <a:ext uri="{FF2B5EF4-FFF2-40B4-BE49-F238E27FC236}">
                <a16:creationId xmlns:a16="http://schemas.microsoft.com/office/drawing/2014/main" id="{5E1F5FBC-AE1F-480E-E6E6-8B8AE825D58E}"/>
              </a:ext>
            </a:extLst>
          </p:cNvPr>
          <p:cNvGrpSpPr/>
          <p:nvPr/>
        </p:nvGrpSpPr>
        <p:grpSpPr>
          <a:xfrm>
            <a:off x="3174317" y="3006162"/>
            <a:ext cx="1751204" cy="587328"/>
            <a:chOff x="0" y="0"/>
            <a:chExt cx="2128639" cy="695722"/>
          </a:xfrm>
        </p:grpSpPr>
        <p:sp>
          <p:nvSpPr>
            <p:cNvPr id="28" name="Shape">
              <a:extLst>
                <a:ext uri="{FF2B5EF4-FFF2-40B4-BE49-F238E27FC236}">
                  <a16:creationId xmlns:a16="http://schemas.microsoft.com/office/drawing/2014/main" id="{03A6B176-018C-417B-06FE-B094C61D4860}"/>
                </a:ext>
              </a:extLst>
            </p:cNvPr>
            <p:cNvSpPr/>
            <p:nvPr/>
          </p:nvSpPr>
          <p:spPr>
            <a:xfrm rot="10800000">
              <a:off x="0" y="0"/>
              <a:ext cx="2128639" cy="695722"/>
            </a:xfrm>
            <a:custGeom>
              <a:avLst/>
              <a:gdLst/>
              <a:ahLst/>
              <a:cxnLst>
                <a:cxn ang="0">
                  <a:pos x="wd2" y="hd2"/>
                </a:cxn>
                <a:cxn ang="5400000">
                  <a:pos x="wd2" y="hd2"/>
                </a:cxn>
                <a:cxn ang="10800000">
                  <a:pos x="wd2" y="hd2"/>
                </a:cxn>
                <a:cxn ang="16200000">
                  <a:pos x="wd2" y="hd2"/>
                </a:cxn>
              </a:cxnLst>
              <a:rect l="0" t="0" r="r" b="b"/>
              <a:pathLst>
                <a:path w="21537" h="21600" extrusionOk="0">
                  <a:moveTo>
                    <a:pt x="3401" y="0"/>
                  </a:moveTo>
                  <a:cubicBezTo>
                    <a:pt x="3112" y="0"/>
                    <a:pt x="2882" y="0"/>
                    <a:pt x="2694" y="37"/>
                  </a:cubicBezTo>
                  <a:cubicBezTo>
                    <a:pt x="2506" y="74"/>
                    <a:pt x="2360" y="148"/>
                    <a:pt x="2245" y="296"/>
                  </a:cubicBezTo>
                  <a:cubicBezTo>
                    <a:pt x="2078" y="482"/>
                    <a:pt x="1929" y="772"/>
                    <a:pt x="1807" y="1146"/>
                  </a:cubicBezTo>
                  <a:cubicBezTo>
                    <a:pt x="1685" y="1520"/>
                    <a:pt x="1590" y="1978"/>
                    <a:pt x="1530" y="2489"/>
                  </a:cubicBezTo>
                  <a:cubicBezTo>
                    <a:pt x="1482" y="2843"/>
                    <a:pt x="1458" y="3292"/>
                    <a:pt x="1446" y="3869"/>
                  </a:cubicBezTo>
                  <a:cubicBezTo>
                    <a:pt x="1434" y="4446"/>
                    <a:pt x="1434" y="5152"/>
                    <a:pt x="1434" y="6038"/>
                  </a:cubicBezTo>
                  <a:lnTo>
                    <a:pt x="1434" y="6395"/>
                  </a:lnTo>
                  <a:lnTo>
                    <a:pt x="0" y="10794"/>
                  </a:lnTo>
                  <a:lnTo>
                    <a:pt x="1434" y="15193"/>
                  </a:lnTo>
                  <a:lnTo>
                    <a:pt x="1434" y="15562"/>
                  </a:lnTo>
                  <a:cubicBezTo>
                    <a:pt x="1434" y="16448"/>
                    <a:pt x="1434" y="17157"/>
                    <a:pt x="1446" y="17731"/>
                  </a:cubicBezTo>
                  <a:cubicBezTo>
                    <a:pt x="1458" y="18305"/>
                    <a:pt x="1482" y="18744"/>
                    <a:pt x="1530" y="19099"/>
                  </a:cubicBezTo>
                  <a:cubicBezTo>
                    <a:pt x="1591" y="19610"/>
                    <a:pt x="1684" y="20061"/>
                    <a:pt x="1807" y="20442"/>
                  </a:cubicBezTo>
                  <a:cubicBezTo>
                    <a:pt x="1929" y="20819"/>
                    <a:pt x="2078" y="21118"/>
                    <a:pt x="2245" y="21304"/>
                  </a:cubicBezTo>
                  <a:cubicBezTo>
                    <a:pt x="2360" y="21452"/>
                    <a:pt x="2506" y="21526"/>
                    <a:pt x="2694" y="21563"/>
                  </a:cubicBezTo>
                  <a:cubicBezTo>
                    <a:pt x="2882" y="21600"/>
                    <a:pt x="3112" y="21600"/>
                    <a:pt x="3401" y="21600"/>
                  </a:cubicBezTo>
                  <a:lnTo>
                    <a:pt x="17367" y="21600"/>
                  </a:lnTo>
                  <a:cubicBezTo>
                    <a:pt x="17531" y="21600"/>
                    <a:pt x="17674" y="21599"/>
                    <a:pt x="17801" y="21588"/>
                  </a:cubicBezTo>
                  <a:cubicBezTo>
                    <a:pt x="17927" y="21576"/>
                    <a:pt x="18038" y="21553"/>
                    <a:pt x="18138" y="21526"/>
                  </a:cubicBezTo>
                  <a:cubicBezTo>
                    <a:pt x="19983" y="21390"/>
                    <a:pt x="21473" y="16861"/>
                    <a:pt x="21535" y="11200"/>
                  </a:cubicBezTo>
                  <a:cubicBezTo>
                    <a:pt x="21600" y="5247"/>
                    <a:pt x="20078" y="263"/>
                    <a:pt x="18138" y="74"/>
                  </a:cubicBezTo>
                  <a:cubicBezTo>
                    <a:pt x="18038" y="47"/>
                    <a:pt x="17927" y="24"/>
                    <a:pt x="17801" y="12"/>
                  </a:cubicBezTo>
                  <a:cubicBezTo>
                    <a:pt x="17674" y="1"/>
                    <a:pt x="17531" y="0"/>
                    <a:pt x="17367" y="0"/>
                  </a:cubicBezTo>
                  <a:lnTo>
                    <a:pt x="3401" y="0"/>
                  </a:lnTo>
                  <a:close/>
                  <a:moveTo>
                    <a:pt x="18009" y="2822"/>
                  </a:moveTo>
                  <a:cubicBezTo>
                    <a:pt x="18674" y="2822"/>
                    <a:pt x="19337" y="3606"/>
                    <a:pt x="19845" y="5163"/>
                  </a:cubicBezTo>
                  <a:cubicBezTo>
                    <a:pt x="20859" y="8277"/>
                    <a:pt x="20859" y="13323"/>
                    <a:pt x="19845" y="16437"/>
                  </a:cubicBezTo>
                  <a:cubicBezTo>
                    <a:pt x="18830" y="19551"/>
                    <a:pt x="17185" y="19551"/>
                    <a:pt x="16170" y="16437"/>
                  </a:cubicBezTo>
                  <a:cubicBezTo>
                    <a:pt x="15156" y="13323"/>
                    <a:pt x="15156" y="8277"/>
                    <a:pt x="16170" y="5163"/>
                  </a:cubicBezTo>
                  <a:cubicBezTo>
                    <a:pt x="16678" y="3606"/>
                    <a:pt x="17344" y="2822"/>
                    <a:pt x="18009" y="2822"/>
                  </a:cubicBezTo>
                  <a:close/>
                </a:path>
              </a:pathLst>
            </a:custGeom>
            <a:solidFill>
              <a:schemeClr val="accent5"/>
            </a:solidFill>
            <a:ln w="12700" cap="flat">
              <a:noFill/>
              <a:miter lim="400000"/>
            </a:ln>
            <a:effectLst/>
          </p:spPr>
          <p:txBody>
            <a:bodyPr wrap="square" lIns="0" tIns="0" rIns="0" bIns="0" numCol="1" anchor="ctr">
              <a:noAutofit/>
            </a:bodyPr>
            <a:lstStyle/>
            <a:p>
              <a:pPr algn="ctr">
                <a:defRPr sz="3200" b="0">
                  <a:solidFill>
                    <a:srgbClr val="FFFFFF"/>
                  </a:solidFill>
                  <a:latin typeface="+mn-lt"/>
                  <a:ea typeface="+mn-ea"/>
                  <a:cs typeface="+mn-cs"/>
                  <a:sym typeface="Helvetica Neue Medium"/>
                </a:defRPr>
              </a:pPr>
              <a:endParaRPr sz="1400" b="1">
                <a:latin typeface="Manrope" pitchFamily="2" charset="0"/>
              </a:endParaRPr>
            </a:p>
          </p:txBody>
        </p:sp>
        <p:sp>
          <p:nvSpPr>
            <p:cNvPr id="29" name="Step #3">
              <a:extLst>
                <a:ext uri="{FF2B5EF4-FFF2-40B4-BE49-F238E27FC236}">
                  <a16:creationId xmlns:a16="http://schemas.microsoft.com/office/drawing/2014/main" id="{EBB56B94-B6AB-3E5D-FCD9-C7DEDE1B4959}"/>
                </a:ext>
              </a:extLst>
            </p:cNvPr>
            <p:cNvSpPr txBox="1"/>
            <p:nvPr/>
          </p:nvSpPr>
          <p:spPr>
            <a:xfrm>
              <a:off x="655958" y="159496"/>
              <a:ext cx="1146918" cy="37673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spAutoFit/>
            </a:bodyPr>
            <a:lstStyle>
              <a:lvl1pPr>
                <a:defRPr sz="2000" b="0">
                  <a:solidFill>
                    <a:srgbClr val="FFFFFF"/>
                  </a:solidFill>
                  <a:latin typeface="Barlow Medium"/>
                  <a:ea typeface="Barlow Medium"/>
                  <a:cs typeface="Barlow Medium"/>
                  <a:sym typeface="Barlow Medium"/>
                </a:defRPr>
              </a:lvl1pPr>
            </a:lstStyle>
            <a:p>
              <a:pPr algn="ctr"/>
              <a:r>
                <a:rPr sz="1400" b="1" dirty="0">
                  <a:latin typeface="Manrope" pitchFamily="2" charset="0"/>
                </a:rPr>
                <a:t>Step #3</a:t>
              </a:r>
            </a:p>
          </p:txBody>
        </p:sp>
      </p:grpSp>
      <p:grpSp>
        <p:nvGrpSpPr>
          <p:cNvPr id="22" name="Group">
            <a:extLst>
              <a:ext uri="{FF2B5EF4-FFF2-40B4-BE49-F238E27FC236}">
                <a16:creationId xmlns:a16="http://schemas.microsoft.com/office/drawing/2014/main" id="{B2306495-8D2C-3028-1415-7595BA38C201}"/>
              </a:ext>
            </a:extLst>
          </p:cNvPr>
          <p:cNvGrpSpPr/>
          <p:nvPr/>
        </p:nvGrpSpPr>
        <p:grpSpPr>
          <a:xfrm flipH="1">
            <a:off x="7954301" y="1989385"/>
            <a:ext cx="1751202" cy="587328"/>
            <a:chOff x="0" y="0"/>
            <a:chExt cx="2128639" cy="695722"/>
          </a:xfrm>
        </p:grpSpPr>
        <p:sp>
          <p:nvSpPr>
            <p:cNvPr id="24" name="Shape">
              <a:extLst>
                <a:ext uri="{FF2B5EF4-FFF2-40B4-BE49-F238E27FC236}">
                  <a16:creationId xmlns:a16="http://schemas.microsoft.com/office/drawing/2014/main" id="{02A4142B-1CA0-C136-B2D7-AD3F6C02BBFE}"/>
                </a:ext>
              </a:extLst>
            </p:cNvPr>
            <p:cNvSpPr/>
            <p:nvPr/>
          </p:nvSpPr>
          <p:spPr>
            <a:xfrm rot="10800000">
              <a:off x="0" y="0"/>
              <a:ext cx="2128639" cy="695722"/>
            </a:xfrm>
            <a:custGeom>
              <a:avLst/>
              <a:gdLst/>
              <a:ahLst/>
              <a:cxnLst>
                <a:cxn ang="0">
                  <a:pos x="wd2" y="hd2"/>
                </a:cxn>
                <a:cxn ang="5400000">
                  <a:pos x="wd2" y="hd2"/>
                </a:cxn>
                <a:cxn ang="10800000">
                  <a:pos x="wd2" y="hd2"/>
                </a:cxn>
                <a:cxn ang="16200000">
                  <a:pos x="wd2" y="hd2"/>
                </a:cxn>
              </a:cxnLst>
              <a:rect l="0" t="0" r="r" b="b"/>
              <a:pathLst>
                <a:path w="21537" h="21600" extrusionOk="0">
                  <a:moveTo>
                    <a:pt x="3401" y="0"/>
                  </a:moveTo>
                  <a:cubicBezTo>
                    <a:pt x="3112" y="0"/>
                    <a:pt x="2882" y="0"/>
                    <a:pt x="2694" y="37"/>
                  </a:cubicBezTo>
                  <a:cubicBezTo>
                    <a:pt x="2506" y="74"/>
                    <a:pt x="2360" y="148"/>
                    <a:pt x="2245" y="296"/>
                  </a:cubicBezTo>
                  <a:cubicBezTo>
                    <a:pt x="2078" y="482"/>
                    <a:pt x="1929" y="772"/>
                    <a:pt x="1807" y="1146"/>
                  </a:cubicBezTo>
                  <a:cubicBezTo>
                    <a:pt x="1685" y="1520"/>
                    <a:pt x="1590" y="1978"/>
                    <a:pt x="1530" y="2489"/>
                  </a:cubicBezTo>
                  <a:cubicBezTo>
                    <a:pt x="1482" y="2843"/>
                    <a:pt x="1458" y="3292"/>
                    <a:pt x="1446" y="3869"/>
                  </a:cubicBezTo>
                  <a:cubicBezTo>
                    <a:pt x="1434" y="4446"/>
                    <a:pt x="1434" y="5152"/>
                    <a:pt x="1434" y="6038"/>
                  </a:cubicBezTo>
                  <a:lnTo>
                    <a:pt x="1434" y="6395"/>
                  </a:lnTo>
                  <a:lnTo>
                    <a:pt x="0" y="10794"/>
                  </a:lnTo>
                  <a:lnTo>
                    <a:pt x="1434" y="15193"/>
                  </a:lnTo>
                  <a:lnTo>
                    <a:pt x="1434" y="15562"/>
                  </a:lnTo>
                  <a:cubicBezTo>
                    <a:pt x="1434" y="16448"/>
                    <a:pt x="1434" y="17157"/>
                    <a:pt x="1446" y="17731"/>
                  </a:cubicBezTo>
                  <a:cubicBezTo>
                    <a:pt x="1458" y="18305"/>
                    <a:pt x="1482" y="18744"/>
                    <a:pt x="1530" y="19099"/>
                  </a:cubicBezTo>
                  <a:cubicBezTo>
                    <a:pt x="1591" y="19610"/>
                    <a:pt x="1684" y="20061"/>
                    <a:pt x="1807" y="20442"/>
                  </a:cubicBezTo>
                  <a:cubicBezTo>
                    <a:pt x="1929" y="20819"/>
                    <a:pt x="2078" y="21118"/>
                    <a:pt x="2245" y="21304"/>
                  </a:cubicBezTo>
                  <a:cubicBezTo>
                    <a:pt x="2360" y="21452"/>
                    <a:pt x="2506" y="21526"/>
                    <a:pt x="2694" y="21563"/>
                  </a:cubicBezTo>
                  <a:cubicBezTo>
                    <a:pt x="2882" y="21600"/>
                    <a:pt x="3112" y="21600"/>
                    <a:pt x="3401" y="21600"/>
                  </a:cubicBezTo>
                  <a:lnTo>
                    <a:pt x="17367" y="21600"/>
                  </a:lnTo>
                  <a:cubicBezTo>
                    <a:pt x="17531" y="21600"/>
                    <a:pt x="17674" y="21599"/>
                    <a:pt x="17801" y="21588"/>
                  </a:cubicBezTo>
                  <a:cubicBezTo>
                    <a:pt x="17927" y="21576"/>
                    <a:pt x="18038" y="21553"/>
                    <a:pt x="18138" y="21526"/>
                  </a:cubicBezTo>
                  <a:cubicBezTo>
                    <a:pt x="19983" y="21390"/>
                    <a:pt x="21473" y="16861"/>
                    <a:pt x="21535" y="11200"/>
                  </a:cubicBezTo>
                  <a:cubicBezTo>
                    <a:pt x="21600" y="5247"/>
                    <a:pt x="20078" y="263"/>
                    <a:pt x="18138" y="74"/>
                  </a:cubicBezTo>
                  <a:cubicBezTo>
                    <a:pt x="18038" y="47"/>
                    <a:pt x="17927" y="24"/>
                    <a:pt x="17801" y="12"/>
                  </a:cubicBezTo>
                  <a:cubicBezTo>
                    <a:pt x="17674" y="1"/>
                    <a:pt x="17531" y="0"/>
                    <a:pt x="17367" y="0"/>
                  </a:cubicBezTo>
                  <a:lnTo>
                    <a:pt x="3401" y="0"/>
                  </a:lnTo>
                  <a:close/>
                  <a:moveTo>
                    <a:pt x="18009" y="2822"/>
                  </a:moveTo>
                  <a:cubicBezTo>
                    <a:pt x="18674" y="2822"/>
                    <a:pt x="19337" y="3606"/>
                    <a:pt x="19845" y="5163"/>
                  </a:cubicBezTo>
                  <a:cubicBezTo>
                    <a:pt x="20859" y="8277"/>
                    <a:pt x="20859" y="13323"/>
                    <a:pt x="19845" y="16437"/>
                  </a:cubicBezTo>
                  <a:cubicBezTo>
                    <a:pt x="18830" y="19551"/>
                    <a:pt x="17185" y="19551"/>
                    <a:pt x="16170" y="16437"/>
                  </a:cubicBezTo>
                  <a:cubicBezTo>
                    <a:pt x="15156" y="13323"/>
                    <a:pt x="15156" y="8277"/>
                    <a:pt x="16170" y="5163"/>
                  </a:cubicBezTo>
                  <a:cubicBezTo>
                    <a:pt x="16678" y="3606"/>
                    <a:pt x="17344" y="2822"/>
                    <a:pt x="18009" y="2822"/>
                  </a:cubicBezTo>
                  <a:close/>
                </a:path>
              </a:pathLst>
            </a:custGeom>
            <a:solidFill>
              <a:schemeClr val="accent3"/>
            </a:solidFill>
            <a:ln w="12700" cap="flat">
              <a:noFill/>
              <a:miter lim="400000"/>
            </a:ln>
            <a:effectLst/>
          </p:spPr>
          <p:txBody>
            <a:bodyPr wrap="square" lIns="0" tIns="0" rIns="0" bIns="0" numCol="1" anchor="ctr">
              <a:noAutofit/>
            </a:bodyPr>
            <a:lstStyle/>
            <a:p>
              <a:pPr algn="ctr">
                <a:defRPr sz="3200" b="0">
                  <a:solidFill>
                    <a:srgbClr val="FFFFFF"/>
                  </a:solidFill>
                  <a:latin typeface="+mn-lt"/>
                  <a:ea typeface="+mn-ea"/>
                  <a:cs typeface="+mn-cs"/>
                  <a:sym typeface="Helvetica Neue Medium"/>
                </a:defRPr>
              </a:pPr>
              <a:endParaRPr sz="1400" b="1">
                <a:latin typeface="Manrope" pitchFamily="2" charset="0"/>
              </a:endParaRPr>
            </a:p>
          </p:txBody>
        </p:sp>
        <p:sp>
          <p:nvSpPr>
            <p:cNvPr id="25" name="Step #2">
              <a:extLst>
                <a:ext uri="{FF2B5EF4-FFF2-40B4-BE49-F238E27FC236}">
                  <a16:creationId xmlns:a16="http://schemas.microsoft.com/office/drawing/2014/main" id="{00FD7D67-6631-22C2-7950-8D3A43B5F897}"/>
                </a:ext>
              </a:extLst>
            </p:cNvPr>
            <p:cNvSpPr txBox="1"/>
            <p:nvPr/>
          </p:nvSpPr>
          <p:spPr>
            <a:xfrm>
              <a:off x="655958" y="159496"/>
              <a:ext cx="1146918" cy="37673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spAutoFit/>
            </a:bodyPr>
            <a:lstStyle>
              <a:lvl1pPr>
                <a:defRPr sz="2000" b="0">
                  <a:solidFill>
                    <a:srgbClr val="FFFFFF"/>
                  </a:solidFill>
                  <a:latin typeface="Barlow Medium"/>
                  <a:ea typeface="Barlow Medium"/>
                  <a:cs typeface="Barlow Medium"/>
                  <a:sym typeface="Barlow Medium"/>
                </a:defRPr>
              </a:lvl1pPr>
            </a:lstStyle>
            <a:p>
              <a:pPr algn="ctr"/>
              <a:r>
                <a:rPr sz="1400" b="1" dirty="0">
                  <a:latin typeface="Manrope" pitchFamily="2" charset="0"/>
                </a:rPr>
                <a:t>Step #2</a:t>
              </a:r>
            </a:p>
          </p:txBody>
        </p:sp>
      </p:grpSp>
      <p:grpSp>
        <p:nvGrpSpPr>
          <p:cNvPr id="18" name="Group">
            <a:extLst>
              <a:ext uri="{FF2B5EF4-FFF2-40B4-BE49-F238E27FC236}">
                <a16:creationId xmlns:a16="http://schemas.microsoft.com/office/drawing/2014/main" id="{DC01ECD7-0C0F-F781-9574-9C0C43020202}"/>
              </a:ext>
            </a:extLst>
          </p:cNvPr>
          <p:cNvGrpSpPr/>
          <p:nvPr/>
        </p:nvGrpSpPr>
        <p:grpSpPr>
          <a:xfrm>
            <a:off x="2490112" y="972608"/>
            <a:ext cx="1751204" cy="587328"/>
            <a:chOff x="0" y="0"/>
            <a:chExt cx="2128639" cy="695722"/>
          </a:xfrm>
        </p:grpSpPr>
        <p:sp>
          <p:nvSpPr>
            <p:cNvPr id="20" name="Shape">
              <a:extLst>
                <a:ext uri="{FF2B5EF4-FFF2-40B4-BE49-F238E27FC236}">
                  <a16:creationId xmlns:a16="http://schemas.microsoft.com/office/drawing/2014/main" id="{7D5155C7-79D2-0860-3271-9D0E57BA0714}"/>
                </a:ext>
              </a:extLst>
            </p:cNvPr>
            <p:cNvSpPr/>
            <p:nvPr/>
          </p:nvSpPr>
          <p:spPr>
            <a:xfrm rot="10800000">
              <a:off x="0" y="0"/>
              <a:ext cx="2128639" cy="695722"/>
            </a:xfrm>
            <a:custGeom>
              <a:avLst/>
              <a:gdLst/>
              <a:ahLst/>
              <a:cxnLst>
                <a:cxn ang="0">
                  <a:pos x="wd2" y="hd2"/>
                </a:cxn>
                <a:cxn ang="5400000">
                  <a:pos x="wd2" y="hd2"/>
                </a:cxn>
                <a:cxn ang="10800000">
                  <a:pos x="wd2" y="hd2"/>
                </a:cxn>
                <a:cxn ang="16200000">
                  <a:pos x="wd2" y="hd2"/>
                </a:cxn>
              </a:cxnLst>
              <a:rect l="0" t="0" r="r" b="b"/>
              <a:pathLst>
                <a:path w="21537" h="21600" extrusionOk="0">
                  <a:moveTo>
                    <a:pt x="3401" y="0"/>
                  </a:moveTo>
                  <a:cubicBezTo>
                    <a:pt x="3112" y="0"/>
                    <a:pt x="2882" y="0"/>
                    <a:pt x="2694" y="37"/>
                  </a:cubicBezTo>
                  <a:cubicBezTo>
                    <a:pt x="2506" y="74"/>
                    <a:pt x="2360" y="148"/>
                    <a:pt x="2245" y="296"/>
                  </a:cubicBezTo>
                  <a:cubicBezTo>
                    <a:pt x="2078" y="482"/>
                    <a:pt x="1929" y="772"/>
                    <a:pt x="1807" y="1146"/>
                  </a:cubicBezTo>
                  <a:cubicBezTo>
                    <a:pt x="1685" y="1520"/>
                    <a:pt x="1590" y="1978"/>
                    <a:pt x="1530" y="2489"/>
                  </a:cubicBezTo>
                  <a:cubicBezTo>
                    <a:pt x="1482" y="2843"/>
                    <a:pt x="1458" y="3292"/>
                    <a:pt x="1446" y="3869"/>
                  </a:cubicBezTo>
                  <a:cubicBezTo>
                    <a:pt x="1434" y="4446"/>
                    <a:pt x="1434" y="5152"/>
                    <a:pt x="1434" y="6038"/>
                  </a:cubicBezTo>
                  <a:lnTo>
                    <a:pt x="1434" y="6395"/>
                  </a:lnTo>
                  <a:lnTo>
                    <a:pt x="0" y="10794"/>
                  </a:lnTo>
                  <a:lnTo>
                    <a:pt x="1434" y="15193"/>
                  </a:lnTo>
                  <a:lnTo>
                    <a:pt x="1434" y="15562"/>
                  </a:lnTo>
                  <a:cubicBezTo>
                    <a:pt x="1434" y="16448"/>
                    <a:pt x="1434" y="17157"/>
                    <a:pt x="1446" y="17731"/>
                  </a:cubicBezTo>
                  <a:cubicBezTo>
                    <a:pt x="1458" y="18305"/>
                    <a:pt x="1482" y="18744"/>
                    <a:pt x="1530" y="19099"/>
                  </a:cubicBezTo>
                  <a:cubicBezTo>
                    <a:pt x="1591" y="19610"/>
                    <a:pt x="1684" y="20061"/>
                    <a:pt x="1807" y="20442"/>
                  </a:cubicBezTo>
                  <a:cubicBezTo>
                    <a:pt x="1929" y="20819"/>
                    <a:pt x="2078" y="21118"/>
                    <a:pt x="2245" y="21304"/>
                  </a:cubicBezTo>
                  <a:cubicBezTo>
                    <a:pt x="2360" y="21452"/>
                    <a:pt x="2506" y="21526"/>
                    <a:pt x="2694" y="21563"/>
                  </a:cubicBezTo>
                  <a:cubicBezTo>
                    <a:pt x="2882" y="21600"/>
                    <a:pt x="3112" y="21600"/>
                    <a:pt x="3401" y="21600"/>
                  </a:cubicBezTo>
                  <a:lnTo>
                    <a:pt x="17367" y="21600"/>
                  </a:lnTo>
                  <a:cubicBezTo>
                    <a:pt x="17531" y="21600"/>
                    <a:pt x="17674" y="21599"/>
                    <a:pt x="17801" y="21588"/>
                  </a:cubicBezTo>
                  <a:cubicBezTo>
                    <a:pt x="17927" y="21576"/>
                    <a:pt x="18038" y="21553"/>
                    <a:pt x="18138" y="21526"/>
                  </a:cubicBezTo>
                  <a:cubicBezTo>
                    <a:pt x="19983" y="21390"/>
                    <a:pt x="21473" y="16861"/>
                    <a:pt x="21535" y="11200"/>
                  </a:cubicBezTo>
                  <a:cubicBezTo>
                    <a:pt x="21600" y="5247"/>
                    <a:pt x="20078" y="263"/>
                    <a:pt x="18138" y="74"/>
                  </a:cubicBezTo>
                  <a:cubicBezTo>
                    <a:pt x="18038" y="47"/>
                    <a:pt x="17927" y="24"/>
                    <a:pt x="17801" y="12"/>
                  </a:cubicBezTo>
                  <a:cubicBezTo>
                    <a:pt x="17674" y="1"/>
                    <a:pt x="17531" y="0"/>
                    <a:pt x="17367" y="0"/>
                  </a:cubicBezTo>
                  <a:lnTo>
                    <a:pt x="3401" y="0"/>
                  </a:lnTo>
                  <a:close/>
                  <a:moveTo>
                    <a:pt x="18009" y="2822"/>
                  </a:moveTo>
                  <a:cubicBezTo>
                    <a:pt x="18674" y="2822"/>
                    <a:pt x="19337" y="3606"/>
                    <a:pt x="19845" y="5163"/>
                  </a:cubicBezTo>
                  <a:cubicBezTo>
                    <a:pt x="20859" y="8277"/>
                    <a:pt x="20859" y="13323"/>
                    <a:pt x="19845" y="16437"/>
                  </a:cubicBezTo>
                  <a:cubicBezTo>
                    <a:pt x="18830" y="19551"/>
                    <a:pt x="17185" y="19551"/>
                    <a:pt x="16170" y="16437"/>
                  </a:cubicBezTo>
                  <a:cubicBezTo>
                    <a:pt x="15156" y="13323"/>
                    <a:pt x="15156" y="8277"/>
                    <a:pt x="16170" y="5163"/>
                  </a:cubicBezTo>
                  <a:cubicBezTo>
                    <a:pt x="16678" y="3606"/>
                    <a:pt x="17344" y="2822"/>
                    <a:pt x="18009" y="2822"/>
                  </a:cubicBezTo>
                  <a:close/>
                </a:path>
              </a:pathLst>
            </a:custGeom>
            <a:solidFill>
              <a:schemeClr val="accent1"/>
            </a:solidFill>
            <a:ln w="12700" cap="flat">
              <a:noFill/>
              <a:miter lim="400000"/>
            </a:ln>
            <a:effectLst/>
          </p:spPr>
          <p:txBody>
            <a:bodyPr wrap="square" lIns="0" tIns="0" rIns="0" bIns="0" numCol="1" anchor="ctr">
              <a:noAutofit/>
            </a:bodyPr>
            <a:lstStyle/>
            <a:p>
              <a:pPr algn="ctr">
                <a:defRPr sz="3200" b="0">
                  <a:solidFill>
                    <a:srgbClr val="FFFFFF"/>
                  </a:solidFill>
                  <a:latin typeface="+mn-lt"/>
                  <a:ea typeface="+mn-ea"/>
                  <a:cs typeface="+mn-cs"/>
                  <a:sym typeface="Helvetica Neue Medium"/>
                </a:defRPr>
              </a:pPr>
              <a:endParaRPr sz="1400" b="1">
                <a:latin typeface="Manrope" pitchFamily="2" charset="0"/>
              </a:endParaRPr>
            </a:p>
          </p:txBody>
        </p:sp>
        <p:sp>
          <p:nvSpPr>
            <p:cNvPr id="21" name="Step #1">
              <a:extLst>
                <a:ext uri="{FF2B5EF4-FFF2-40B4-BE49-F238E27FC236}">
                  <a16:creationId xmlns:a16="http://schemas.microsoft.com/office/drawing/2014/main" id="{4232C940-C4BD-DF0C-9733-7AFB54842583}"/>
                </a:ext>
              </a:extLst>
            </p:cNvPr>
            <p:cNvSpPr txBox="1"/>
            <p:nvPr/>
          </p:nvSpPr>
          <p:spPr>
            <a:xfrm>
              <a:off x="655958" y="159494"/>
              <a:ext cx="1146918" cy="376731"/>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50800" tIns="50800" rIns="50800" bIns="50800" numCol="1" anchor="ctr">
              <a:spAutoFit/>
            </a:bodyPr>
            <a:lstStyle>
              <a:lvl1pPr>
                <a:defRPr sz="2000" b="0">
                  <a:solidFill>
                    <a:srgbClr val="FFFFFF"/>
                  </a:solidFill>
                  <a:latin typeface="Barlow Medium"/>
                  <a:ea typeface="Barlow Medium"/>
                  <a:cs typeface="Barlow Medium"/>
                  <a:sym typeface="Barlow Medium"/>
                </a:defRPr>
              </a:lvl1pPr>
            </a:lstStyle>
            <a:p>
              <a:pPr algn="ctr"/>
              <a:r>
                <a:rPr sz="1400" b="1">
                  <a:latin typeface="Manrope" pitchFamily="2" charset="0"/>
                </a:rPr>
                <a:t>Step #1</a:t>
              </a:r>
            </a:p>
          </p:txBody>
        </p:sp>
      </p:grpSp>
      <p:sp>
        <p:nvSpPr>
          <p:cNvPr id="14" name="Shape">
            <a:extLst>
              <a:ext uri="{FF2B5EF4-FFF2-40B4-BE49-F238E27FC236}">
                <a16:creationId xmlns:a16="http://schemas.microsoft.com/office/drawing/2014/main" id="{2CA93731-2658-464D-BC38-F47410535302}"/>
              </a:ext>
            </a:extLst>
          </p:cNvPr>
          <p:cNvSpPr/>
          <p:nvPr/>
        </p:nvSpPr>
        <p:spPr>
          <a:xfrm>
            <a:off x="6043339" y="3684357"/>
            <a:ext cx="429919" cy="755461"/>
          </a:xfrm>
          <a:custGeom>
            <a:avLst/>
            <a:gdLst/>
            <a:ahLst/>
            <a:cxnLst>
              <a:cxn ang="0">
                <a:pos x="wd2" y="hd2"/>
              </a:cxn>
              <a:cxn ang="5400000">
                <a:pos x="wd2" y="hd2"/>
              </a:cxn>
              <a:cxn ang="10800000">
                <a:pos x="wd2" y="hd2"/>
              </a:cxn>
              <a:cxn ang="16200000">
                <a:pos x="wd2" y="hd2"/>
              </a:cxn>
            </a:cxnLst>
            <a:rect l="0" t="0" r="r" b="b"/>
            <a:pathLst>
              <a:path w="21443" h="21595" extrusionOk="0">
                <a:moveTo>
                  <a:pt x="10721" y="0"/>
                </a:moveTo>
                <a:cubicBezTo>
                  <a:pt x="10093" y="0"/>
                  <a:pt x="9456" y="143"/>
                  <a:pt x="8977" y="433"/>
                </a:cubicBezTo>
                <a:cubicBezTo>
                  <a:pt x="8018" y="1014"/>
                  <a:pt x="8018" y="1956"/>
                  <a:pt x="8977" y="2537"/>
                </a:cubicBezTo>
                <a:cubicBezTo>
                  <a:pt x="9935" y="3118"/>
                  <a:pt x="11497" y="3118"/>
                  <a:pt x="12455" y="2537"/>
                </a:cubicBezTo>
                <a:cubicBezTo>
                  <a:pt x="13413" y="1956"/>
                  <a:pt x="13413" y="1014"/>
                  <a:pt x="12455" y="433"/>
                </a:cubicBezTo>
                <a:cubicBezTo>
                  <a:pt x="11976" y="143"/>
                  <a:pt x="11349" y="0"/>
                  <a:pt x="10721" y="0"/>
                </a:cubicBezTo>
                <a:close/>
                <a:moveTo>
                  <a:pt x="10721" y="3892"/>
                </a:moveTo>
                <a:cubicBezTo>
                  <a:pt x="10436" y="3891"/>
                  <a:pt x="10153" y="3920"/>
                  <a:pt x="9885" y="3978"/>
                </a:cubicBezTo>
                <a:cubicBezTo>
                  <a:pt x="9210" y="4126"/>
                  <a:pt x="8679" y="4448"/>
                  <a:pt x="8436" y="4857"/>
                </a:cubicBezTo>
                <a:cubicBezTo>
                  <a:pt x="8363" y="4985"/>
                  <a:pt x="8321" y="5149"/>
                  <a:pt x="8303" y="5358"/>
                </a:cubicBezTo>
                <a:cubicBezTo>
                  <a:pt x="8286" y="5568"/>
                  <a:pt x="8293" y="5824"/>
                  <a:pt x="8293" y="6144"/>
                </a:cubicBezTo>
                <a:lnTo>
                  <a:pt x="8293" y="16700"/>
                </a:lnTo>
                <a:lnTo>
                  <a:pt x="5049" y="14732"/>
                </a:lnTo>
                <a:cubicBezTo>
                  <a:pt x="4676" y="14505"/>
                  <a:pt x="4367" y="14326"/>
                  <a:pt x="4111" y="14187"/>
                </a:cubicBezTo>
                <a:cubicBezTo>
                  <a:pt x="3854" y="14049"/>
                  <a:pt x="3649" y="13950"/>
                  <a:pt x="3448" y="13890"/>
                </a:cubicBezTo>
                <a:cubicBezTo>
                  <a:pt x="3123" y="13799"/>
                  <a:pt x="2778" y="13748"/>
                  <a:pt x="2428" y="13748"/>
                </a:cubicBezTo>
                <a:cubicBezTo>
                  <a:pt x="2077" y="13748"/>
                  <a:pt x="1720" y="13799"/>
                  <a:pt x="1397" y="13890"/>
                </a:cubicBezTo>
                <a:cubicBezTo>
                  <a:pt x="1140" y="13963"/>
                  <a:pt x="904" y="14060"/>
                  <a:pt x="704" y="14181"/>
                </a:cubicBezTo>
                <a:cubicBezTo>
                  <a:pt x="503" y="14303"/>
                  <a:pt x="341" y="14445"/>
                  <a:pt x="224" y="14602"/>
                </a:cubicBezTo>
                <a:cubicBezTo>
                  <a:pt x="-71" y="14997"/>
                  <a:pt x="-79" y="15451"/>
                  <a:pt x="224" y="15846"/>
                </a:cubicBezTo>
                <a:cubicBezTo>
                  <a:pt x="322" y="15968"/>
                  <a:pt x="474" y="16094"/>
                  <a:pt x="704" y="16248"/>
                </a:cubicBezTo>
                <a:cubicBezTo>
                  <a:pt x="933" y="16402"/>
                  <a:pt x="1238" y="16584"/>
                  <a:pt x="1611" y="16811"/>
                </a:cubicBezTo>
                <a:lnTo>
                  <a:pt x="7905" y="20628"/>
                </a:lnTo>
                <a:cubicBezTo>
                  <a:pt x="8279" y="20855"/>
                  <a:pt x="8577" y="21039"/>
                  <a:pt x="8834" y="21179"/>
                </a:cubicBezTo>
                <a:cubicBezTo>
                  <a:pt x="9091" y="21320"/>
                  <a:pt x="9306" y="21417"/>
                  <a:pt x="9507" y="21476"/>
                </a:cubicBezTo>
                <a:cubicBezTo>
                  <a:pt x="9699" y="21530"/>
                  <a:pt x="9893" y="21563"/>
                  <a:pt x="10099" y="21581"/>
                </a:cubicBezTo>
                <a:cubicBezTo>
                  <a:pt x="10303" y="21600"/>
                  <a:pt x="10515" y="21597"/>
                  <a:pt x="10721" y="21587"/>
                </a:cubicBezTo>
                <a:cubicBezTo>
                  <a:pt x="10928" y="21598"/>
                  <a:pt x="11129" y="21600"/>
                  <a:pt x="11333" y="21581"/>
                </a:cubicBezTo>
                <a:cubicBezTo>
                  <a:pt x="11538" y="21563"/>
                  <a:pt x="11742" y="21531"/>
                  <a:pt x="11935" y="21476"/>
                </a:cubicBezTo>
                <a:cubicBezTo>
                  <a:pt x="12136" y="21417"/>
                  <a:pt x="12341" y="21320"/>
                  <a:pt x="12598" y="21179"/>
                </a:cubicBezTo>
                <a:cubicBezTo>
                  <a:pt x="12855" y="21039"/>
                  <a:pt x="13163" y="20855"/>
                  <a:pt x="13536" y="20628"/>
                </a:cubicBezTo>
                <a:lnTo>
                  <a:pt x="19831" y="16811"/>
                </a:lnTo>
                <a:cubicBezTo>
                  <a:pt x="20204" y="16584"/>
                  <a:pt x="20499" y="16402"/>
                  <a:pt x="20728" y="16248"/>
                </a:cubicBezTo>
                <a:cubicBezTo>
                  <a:pt x="20957" y="16094"/>
                  <a:pt x="21120" y="15968"/>
                  <a:pt x="21218" y="15846"/>
                </a:cubicBezTo>
                <a:cubicBezTo>
                  <a:pt x="21521" y="15451"/>
                  <a:pt x="21514" y="14997"/>
                  <a:pt x="21218" y="14602"/>
                </a:cubicBezTo>
                <a:cubicBezTo>
                  <a:pt x="21101" y="14446"/>
                  <a:pt x="20939" y="14303"/>
                  <a:pt x="20738" y="14181"/>
                </a:cubicBezTo>
                <a:cubicBezTo>
                  <a:pt x="20538" y="14060"/>
                  <a:pt x="20303" y="13962"/>
                  <a:pt x="20045" y="13890"/>
                </a:cubicBezTo>
                <a:cubicBezTo>
                  <a:pt x="19393" y="13711"/>
                  <a:pt x="18644" y="13707"/>
                  <a:pt x="17994" y="13890"/>
                </a:cubicBezTo>
                <a:cubicBezTo>
                  <a:pt x="17793" y="13950"/>
                  <a:pt x="17578" y="14049"/>
                  <a:pt x="17321" y="14187"/>
                </a:cubicBezTo>
                <a:cubicBezTo>
                  <a:pt x="17064" y="14326"/>
                  <a:pt x="16766" y="14505"/>
                  <a:pt x="16393" y="14732"/>
                </a:cubicBezTo>
                <a:lnTo>
                  <a:pt x="13149" y="16700"/>
                </a:lnTo>
                <a:lnTo>
                  <a:pt x="13149" y="6144"/>
                </a:lnTo>
                <a:cubicBezTo>
                  <a:pt x="13149" y="5824"/>
                  <a:pt x="13138" y="5568"/>
                  <a:pt x="13118" y="5358"/>
                </a:cubicBezTo>
                <a:cubicBezTo>
                  <a:pt x="13098" y="5149"/>
                  <a:pt x="13069" y="4985"/>
                  <a:pt x="12996" y="4857"/>
                </a:cubicBezTo>
                <a:cubicBezTo>
                  <a:pt x="12753" y="4448"/>
                  <a:pt x="12222" y="4126"/>
                  <a:pt x="11547" y="3978"/>
                </a:cubicBezTo>
                <a:cubicBezTo>
                  <a:pt x="11282" y="3921"/>
                  <a:pt x="11003" y="3892"/>
                  <a:pt x="10721" y="3892"/>
                </a:cubicBezTo>
                <a:close/>
              </a:path>
            </a:pathLst>
          </a:custGeom>
          <a:solidFill>
            <a:schemeClr val="accent4">
              <a:lumMod val="40000"/>
              <a:lumOff val="6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15" name="Shape">
            <a:extLst>
              <a:ext uri="{FF2B5EF4-FFF2-40B4-BE49-F238E27FC236}">
                <a16:creationId xmlns:a16="http://schemas.microsoft.com/office/drawing/2014/main" id="{261BC038-C083-89D7-9A57-A4DD1A490D28}"/>
              </a:ext>
            </a:extLst>
          </p:cNvPr>
          <p:cNvSpPr/>
          <p:nvPr/>
        </p:nvSpPr>
        <p:spPr>
          <a:xfrm>
            <a:off x="6043235" y="2677844"/>
            <a:ext cx="429919" cy="755461"/>
          </a:xfrm>
          <a:custGeom>
            <a:avLst/>
            <a:gdLst/>
            <a:ahLst/>
            <a:cxnLst>
              <a:cxn ang="0">
                <a:pos x="wd2" y="hd2"/>
              </a:cxn>
              <a:cxn ang="5400000">
                <a:pos x="wd2" y="hd2"/>
              </a:cxn>
              <a:cxn ang="10800000">
                <a:pos x="wd2" y="hd2"/>
              </a:cxn>
              <a:cxn ang="16200000">
                <a:pos x="wd2" y="hd2"/>
              </a:cxn>
            </a:cxnLst>
            <a:rect l="0" t="0" r="r" b="b"/>
            <a:pathLst>
              <a:path w="21443" h="21595" extrusionOk="0">
                <a:moveTo>
                  <a:pt x="10721" y="0"/>
                </a:moveTo>
                <a:cubicBezTo>
                  <a:pt x="10093" y="0"/>
                  <a:pt x="9456" y="143"/>
                  <a:pt x="8977" y="433"/>
                </a:cubicBezTo>
                <a:cubicBezTo>
                  <a:pt x="8018" y="1014"/>
                  <a:pt x="8018" y="1956"/>
                  <a:pt x="8977" y="2537"/>
                </a:cubicBezTo>
                <a:cubicBezTo>
                  <a:pt x="9935" y="3118"/>
                  <a:pt x="11497" y="3118"/>
                  <a:pt x="12455" y="2537"/>
                </a:cubicBezTo>
                <a:cubicBezTo>
                  <a:pt x="13413" y="1956"/>
                  <a:pt x="13413" y="1014"/>
                  <a:pt x="12455" y="433"/>
                </a:cubicBezTo>
                <a:cubicBezTo>
                  <a:pt x="11976" y="143"/>
                  <a:pt x="11349" y="0"/>
                  <a:pt x="10721" y="0"/>
                </a:cubicBezTo>
                <a:close/>
                <a:moveTo>
                  <a:pt x="10721" y="3892"/>
                </a:moveTo>
                <a:cubicBezTo>
                  <a:pt x="10436" y="3891"/>
                  <a:pt x="10153" y="3920"/>
                  <a:pt x="9885" y="3978"/>
                </a:cubicBezTo>
                <a:cubicBezTo>
                  <a:pt x="9210" y="4126"/>
                  <a:pt x="8679" y="4448"/>
                  <a:pt x="8436" y="4857"/>
                </a:cubicBezTo>
                <a:cubicBezTo>
                  <a:pt x="8363" y="4985"/>
                  <a:pt x="8321" y="5149"/>
                  <a:pt x="8303" y="5358"/>
                </a:cubicBezTo>
                <a:cubicBezTo>
                  <a:pt x="8286" y="5568"/>
                  <a:pt x="8293" y="5824"/>
                  <a:pt x="8293" y="6144"/>
                </a:cubicBezTo>
                <a:lnTo>
                  <a:pt x="8293" y="16700"/>
                </a:lnTo>
                <a:lnTo>
                  <a:pt x="5049" y="14732"/>
                </a:lnTo>
                <a:cubicBezTo>
                  <a:pt x="4676" y="14505"/>
                  <a:pt x="4367" y="14326"/>
                  <a:pt x="4111" y="14187"/>
                </a:cubicBezTo>
                <a:cubicBezTo>
                  <a:pt x="3854" y="14049"/>
                  <a:pt x="3649" y="13950"/>
                  <a:pt x="3448" y="13890"/>
                </a:cubicBezTo>
                <a:cubicBezTo>
                  <a:pt x="3123" y="13799"/>
                  <a:pt x="2778" y="13748"/>
                  <a:pt x="2428" y="13748"/>
                </a:cubicBezTo>
                <a:cubicBezTo>
                  <a:pt x="2077" y="13748"/>
                  <a:pt x="1720" y="13799"/>
                  <a:pt x="1397" y="13890"/>
                </a:cubicBezTo>
                <a:cubicBezTo>
                  <a:pt x="1140" y="13963"/>
                  <a:pt x="904" y="14060"/>
                  <a:pt x="704" y="14181"/>
                </a:cubicBezTo>
                <a:cubicBezTo>
                  <a:pt x="503" y="14303"/>
                  <a:pt x="341" y="14445"/>
                  <a:pt x="224" y="14602"/>
                </a:cubicBezTo>
                <a:cubicBezTo>
                  <a:pt x="-71" y="14997"/>
                  <a:pt x="-79" y="15451"/>
                  <a:pt x="224" y="15846"/>
                </a:cubicBezTo>
                <a:cubicBezTo>
                  <a:pt x="322" y="15968"/>
                  <a:pt x="474" y="16094"/>
                  <a:pt x="704" y="16248"/>
                </a:cubicBezTo>
                <a:cubicBezTo>
                  <a:pt x="933" y="16402"/>
                  <a:pt x="1238" y="16584"/>
                  <a:pt x="1611" y="16811"/>
                </a:cubicBezTo>
                <a:lnTo>
                  <a:pt x="7905" y="20628"/>
                </a:lnTo>
                <a:cubicBezTo>
                  <a:pt x="8279" y="20855"/>
                  <a:pt x="8577" y="21039"/>
                  <a:pt x="8834" y="21179"/>
                </a:cubicBezTo>
                <a:cubicBezTo>
                  <a:pt x="9091" y="21320"/>
                  <a:pt x="9306" y="21417"/>
                  <a:pt x="9507" y="21476"/>
                </a:cubicBezTo>
                <a:cubicBezTo>
                  <a:pt x="9699" y="21530"/>
                  <a:pt x="9893" y="21563"/>
                  <a:pt x="10099" y="21581"/>
                </a:cubicBezTo>
                <a:cubicBezTo>
                  <a:pt x="10303" y="21600"/>
                  <a:pt x="10515" y="21597"/>
                  <a:pt x="10721" y="21587"/>
                </a:cubicBezTo>
                <a:cubicBezTo>
                  <a:pt x="10928" y="21598"/>
                  <a:pt x="11129" y="21600"/>
                  <a:pt x="11333" y="21581"/>
                </a:cubicBezTo>
                <a:cubicBezTo>
                  <a:pt x="11538" y="21563"/>
                  <a:pt x="11742" y="21531"/>
                  <a:pt x="11935" y="21476"/>
                </a:cubicBezTo>
                <a:cubicBezTo>
                  <a:pt x="12136" y="21417"/>
                  <a:pt x="12341" y="21320"/>
                  <a:pt x="12598" y="21179"/>
                </a:cubicBezTo>
                <a:cubicBezTo>
                  <a:pt x="12855" y="21039"/>
                  <a:pt x="13163" y="20855"/>
                  <a:pt x="13536" y="20628"/>
                </a:cubicBezTo>
                <a:lnTo>
                  <a:pt x="19831" y="16811"/>
                </a:lnTo>
                <a:cubicBezTo>
                  <a:pt x="20204" y="16584"/>
                  <a:pt x="20499" y="16402"/>
                  <a:pt x="20728" y="16248"/>
                </a:cubicBezTo>
                <a:cubicBezTo>
                  <a:pt x="20957" y="16094"/>
                  <a:pt x="21120" y="15968"/>
                  <a:pt x="21218" y="15846"/>
                </a:cubicBezTo>
                <a:cubicBezTo>
                  <a:pt x="21521" y="15451"/>
                  <a:pt x="21514" y="14997"/>
                  <a:pt x="21218" y="14602"/>
                </a:cubicBezTo>
                <a:cubicBezTo>
                  <a:pt x="21101" y="14446"/>
                  <a:pt x="20939" y="14303"/>
                  <a:pt x="20738" y="14181"/>
                </a:cubicBezTo>
                <a:cubicBezTo>
                  <a:pt x="20538" y="14060"/>
                  <a:pt x="20303" y="13962"/>
                  <a:pt x="20045" y="13890"/>
                </a:cubicBezTo>
                <a:cubicBezTo>
                  <a:pt x="19393" y="13711"/>
                  <a:pt x="18644" y="13707"/>
                  <a:pt x="17994" y="13890"/>
                </a:cubicBezTo>
                <a:cubicBezTo>
                  <a:pt x="17793" y="13950"/>
                  <a:pt x="17578" y="14049"/>
                  <a:pt x="17321" y="14187"/>
                </a:cubicBezTo>
                <a:cubicBezTo>
                  <a:pt x="17064" y="14326"/>
                  <a:pt x="16766" y="14505"/>
                  <a:pt x="16393" y="14732"/>
                </a:cubicBezTo>
                <a:lnTo>
                  <a:pt x="13149" y="16700"/>
                </a:lnTo>
                <a:lnTo>
                  <a:pt x="13149" y="6144"/>
                </a:lnTo>
                <a:cubicBezTo>
                  <a:pt x="13149" y="5824"/>
                  <a:pt x="13138" y="5568"/>
                  <a:pt x="13118" y="5358"/>
                </a:cubicBezTo>
                <a:cubicBezTo>
                  <a:pt x="13098" y="5149"/>
                  <a:pt x="13069" y="4985"/>
                  <a:pt x="12996" y="4857"/>
                </a:cubicBezTo>
                <a:cubicBezTo>
                  <a:pt x="12753" y="4448"/>
                  <a:pt x="12222" y="4126"/>
                  <a:pt x="11547" y="3978"/>
                </a:cubicBezTo>
                <a:cubicBezTo>
                  <a:pt x="11282" y="3921"/>
                  <a:pt x="11003" y="3892"/>
                  <a:pt x="10721" y="3892"/>
                </a:cubicBezTo>
                <a:close/>
              </a:path>
            </a:pathLst>
          </a:custGeom>
          <a:solidFill>
            <a:schemeClr val="accent5">
              <a:lumMod val="20000"/>
              <a:lumOff val="8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16" name="Shape">
            <a:extLst>
              <a:ext uri="{FF2B5EF4-FFF2-40B4-BE49-F238E27FC236}">
                <a16:creationId xmlns:a16="http://schemas.microsoft.com/office/drawing/2014/main" id="{E47EA23F-B4FF-7BCE-0F11-8324658A8B7A}"/>
              </a:ext>
            </a:extLst>
          </p:cNvPr>
          <p:cNvSpPr/>
          <p:nvPr/>
        </p:nvSpPr>
        <p:spPr>
          <a:xfrm>
            <a:off x="6043235" y="1712775"/>
            <a:ext cx="429919" cy="755461"/>
          </a:xfrm>
          <a:custGeom>
            <a:avLst/>
            <a:gdLst/>
            <a:ahLst/>
            <a:cxnLst>
              <a:cxn ang="0">
                <a:pos x="wd2" y="hd2"/>
              </a:cxn>
              <a:cxn ang="5400000">
                <a:pos x="wd2" y="hd2"/>
              </a:cxn>
              <a:cxn ang="10800000">
                <a:pos x="wd2" y="hd2"/>
              </a:cxn>
              <a:cxn ang="16200000">
                <a:pos x="wd2" y="hd2"/>
              </a:cxn>
            </a:cxnLst>
            <a:rect l="0" t="0" r="r" b="b"/>
            <a:pathLst>
              <a:path w="21443" h="21595" extrusionOk="0">
                <a:moveTo>
                  <a:pt x="10721" y="0"/>
                </a:moveTo>
                <a:cubicBezTo>
                  <a:pt x="10093" y="0"/>
                  <a:pt x="9456" y="143"/>
                  <a:pt x="8977" y="433"/>
                </a:cubicBezTo>
                <a:cubicBezTo>
                  <a:pt x="8018" y="1014"/>
                  <a:pt x="8018" y="1956"/>
                  <a:pt x="8977" y="2537"/>
                </a:cubicBezTo>
                <a:cubicBezTo>
                  <a:pt x="9935" y="3118"/>
                  <a:pt x="11497" y="3118"/>
                  <a:pt x="12455" y="2537"/>
                </a:cubicBezTo>
                <a:cubicBezTo>
                  <a:pt x="13413" y="1956"/>
                  <a:pt x="13413" y="1014"/>
                  <a:pt x="12455" y="433"/>
                </a:cubicBezTo>
                <a:cubicBezTo>
                  <a:pt x="11976" y="143"/>
                  <a:pt x="11349" y="0"/>
                  <a:pt x="10721" y="0"/>
                </a:cubicBezTo>
                <a:close/>
                <a:moveTo>
                  <a:pt x="10721" y="3892"/>
                </a:moveTo>
                <a:cubicBezTo>
                  <a:pt x="10436" y="3891"/>
                  <a:pt x="10153" y="3920"/>
                  <a:pt x="9885" y="3978"/>
                </a:cubicBezTo>
                <a:cubicBezTo>
                  <a:pt x="9210" y="4126"/>
                  <a:pt x="8679" y="4448"/>
                  <a:pt x="8436" y="4857"/>
                </a:cubicBezTo>
                <a:cubicBezTo>
                  <a:pt x="8363" y="4985"/>
                  <a:pt x="8321" y="5149"/>
                  <a:pt x="8303" y="5358"/>
                </a:cubicBezTo>
                <a:cubicBezTo>
                  <a:pt x="8286" y="5568"/>
                  <a:pt x="8293" y="5824"/>
                  <a:pt x="8293" y="6144"/>
                </a:cubicBezTo>
                <a:lnTo>
                  <a:pt x="8293" y="16700"/>
                </a:lnTo>
                <a:lnTo>
                  <a:pt x="5049" y="14732"/>
                </a:lnTo>
                <a:cubicBezTo>
                  <a:pt x="4676" y="14505"/>
                  <a:pt x="4367" y="14326"/>
                  <a:pt x="4111" y="14187"/>
                </a:cubicBezTo>
                <a:cubicBezTo>
                  <a:pt x="3854" y="14049"/>
                  <a:pt x="3649" y="13950"/>
                  <a:pt x="3448" y="13890"/>
                </a:cubicBezTo>
                <a:cubicBezTo>
                  <a:pt x="3123" y="13799"/>
                  <a:pt x="2778" y="13748"/>
                  <a:pt x="2428" y="13748"/>
                </a:cubicBezTo>
                <a:cubicBezTo>
                  <a:pt x="2077" y="13748"/>
                  <a:pt x="1720" y="13799"/>
                  <a:pt x="1397" y="13890"/>
                </a:cubicBezTo>
                <a:cubicBezTo>
                  <a:pt x="1140" y="13963"/>
                  <a:pt x="904" y="14060"/>
                  <a:pt x="704" y="14181"/>
                </a:cubicBezTo>
                <a:cubicBezTo>
                  <a:pt x="503" y="14303"/>
                  <a:pt x="341" y="14445"/>
                  <a:pt x="224" y="14602"/>
                </a:cubicBezTo>
                <a:cubicBezTo>
                  <a:pt x="-71" y="14997"/>
                  <a:pt x="-79" y="15451"/>
                  <a:pt x="224" y="15846"/>
                </a:cubicBezTo>
                <a:cubicBezTo>
                  <a:pt x="322" y="15968"/>
                  <a:pt x="474" y="16094"/>
                  <a:pt x="704" y="16248"/>
                </a:cubicBezTo>
                <a:cubicBezTo>
                  <a:pt x="933" y="16402"/>
                  <a:pt x="1238" y="16584"/>
                  <a:pt x="1611" y="16811"/>
                </a:cubicBezTo>
                <a:lnTo>
                  <a:pt x="7905" y="20628"/>
                </a:lnTo>
                <a:cubicBezTo>
                  <a:pt x="8279" y="20855"/>
                  <a:pt x="8577" y="21039"/>
                  <a:pt x="8834" y="21179"/>
                </a:cubicBezTo>
                <a:cubicBezTo>
                  <a:pt x="9091" y="21320"/>
                  <a:pt x="9306" y="21417"/>
                  <a:pt x="9507" y="21476"/>
                </a:cubicBezTo>
                <a:cubicBezTo>
                  <a:pt x="9699" y="21530"/>
                  <a:pt x="9893" y="21563"/>
                  <a:pt x="10099" y="21581"/>
                </a:cubicBezTo>
                <a:cubicBezTo>
                  <a:pt x="10303" y="21600"/>
                  <a:pt x="10515" y="21597"/>
                  <a:pt x="10721" y="21587"/>
                </a:cubicBezTo>
                <a:cubicBezTo>
                  <a:pt x="10928" y="21598"/>
                  <a:pt x="11129" y="21600"/>
                  <a:pt x="11333" y="21581"/>
                </a:cubicBezTo>
                <a:cubicBezTo>
                  <a:pt x="11538" y="21563"/>
                  <a:pt x="11742" y="21531"/>
                  <a:pt x="11935" y="21476"/>
                </a:cubicBezTo>
                <a:cubicBezTo>
                  <a:pt x="12136" y="21417"/>
                  <a:pt x="12341" y="21320"/>
                  <a:pt x="12598" y="21179"/>
                </a:cubicBezTo>
                <a:cubicBezTo>
                  <a:pt x="12855" y="21039"/>
                  <a:pt x="13163" y="20855"/>
                  <a:pt x="13536" y="20628"/>
                </a:cubicBezTo>
                <a:lnTo>
                  <a:pt x="19831" y="16811"/>
                </a:lnTo>
                <a:cubicBezTo>
                  <a:pt x="20204" y="16584"/>
                  <a:pt x="20499" y="16402"/>
                  <a:pt x="20728" y="16248"/>
                </a:cubicBezTo>
                <a:cubicBezTo>
                  <a:pt x="20957" y="16094"/>
                  <a:pt x="21120" y="15968"/>
                  <a:pt x="21218" y="15846"/>
                </a:cubicBezTo>
                <a:cubicBezTo>
                  <a:pt x="21521" y="15451"/>
                  <a:pt x="21514" y="14997"/>
                  <a:pt x="21218" y="14602"/>
                </a:cubicBezTo>
                <a:cubicBezTo>
                  <a:pt x="21101" y="14446"/>
                  <a:pt x="20939" y="14303"/>
                  <a:pt x="20738" y="14181"/>
                </a:cubicBezTo>
                <a:cubicBezTo>
                  <a:pt x="20538" y="14060"/>
                  <a:pt x="20303" y="13962"/>
                  <a:pt x="20045" y="13890"/>
                </a:cubicBezTo>
                <a:cubicBezTo>
                  <a:pt x="19393" y="13711"/>
                  <a:pt x="18644" y="13707"/>
                  <a:pt x="17994" y="13890"/>
                </a:cubicBezTo>
                <a:cubicBezTo>
                  <a:pt x="17793" y="13950"/>
                  <a:pt x="17578" y="14049"/>
                  <a:pt x="17321" y="14187"/>
                </a:cubicBezTo>
                <a:cubicBezTo>
                  <a:pt x="17064" y="14326"/>
                  <a:pt x="16766" y="14505"/>
                  <a:pt x="16393" y="14732"/>
                </a:cubicBezTo>
                <a:lnTo>
                  <a:pt x="13149" y="16700"/>
                </a:lnTo>
                <a:lnTo>
                  <a:pt x="13149" y="6144"/>
                </a:lnTo>
                <a:cubicBezTo>
                  <a:pt x="13149" y="5824"/>
                  <a:pt x="13138" y="5568"/>
                  <a:pt x="13118" y="5358"/>
                </a:cubicBezTo>
                <a:cubicBezTo>
                  <a:pt x="13098" y="5149"/>
                  <a:pt x="13069" y="4985"/>
                  <a:pt x="12996" y="4857"/>
                </a:cubicBezTo>
                <a:cubicBezTo>
                  <a:pt x="12753" y="4448"/>
                  <a:pt x="12222" y="4126"/>
                  <a:pt x="11547" y="3978"/>
                </a:cubicBezTo>
                <a:cubicBezTo>
                  <a:pt x="11282" y="3921"/>
                  <a:pt x="11003" y="3892"/>
                  <a:pt x="10721" y="3892"/>
                </a:cubicBezTo>
                <a:close/>
              </a:path>
            </a:pathLst>
          </a:custGeom>
          <a:solidFill>
            <a:schemeClr val="accent3">
              <a:lumMod val="20000"/>
              <a:lumOff val="8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17" name="Shape">
            <a:extLst>
              <a:ext uri="{FF2B5EF4-FFF2-40B4-BE49-F238E27FC236}">
                <a16:creationId xmlns:a16="http://schemas.microsoft.com/office/drawing/2014/main" id="{EB2496E1-34FD-7FDB-E6DA-A7037CB90811}"/>
              </a:ext>
            </a:extLst>
          </p:cNvPr>
          <p:cNvSpPr/>
          <p:nvPr/>
        </p:nvSpPr>
        <p:spPr>
          <a:xfrm>
            <a:off x="6043235" y="558837"/>
            <a:ext cx="429919" cy="893986"/>
          </a:xfrm>
          <a:custGeom>
            <a:avLst/>
            <a:gdLst/>
            <a:ahLst/>
            <a:cxnLst>
              <a:cxn ang="0">
                <a:pos x="wd2" y="hd2"/>
              </a:cxn>
              <a:cxn ang="5400000">
                <a:pos x="wd2" y="hd2"/>
              </a:cxn>
              <a:cxn ang="10800000">
                <a:pos x="wd2" y="hd2"/>
              </a:cxn>
              <a:cxn ang="16200000">
                <a:pos x="wd2" y="hd2"/>
              </a:cxn>
            </a:cxnLst>
            <a:rect l="0" t="0" r="r" b="b"/>
            <a:pathLst>
              <a:path w="21443" h="21596" extrusionOk="0">
                <a:moveTo>
                  <a:pt x="10721" y="0"/>
                </a:moveTo>
                <a:cubicBezTo>
                  <a:pt x="10093" y="0"/>
                  <a:pt x="9456" y="120"/>
                  <a:pt x="8977" y="366"/>
                </a:cubicBezTo>
                <a:cubicBezTo>
                  <a:pt x="8018" y="857"/>
                  <a:pt x="8018" y="1653"/>
                  <a:pt x="8977" y="2144"/>
                </a:cubicBezTo>
                <a:cubicBezTo>
                  <a:pt x="9935" y="2635"/>
                  <a:pt x="11497" y="2635"/>
                  <a:pt x="12455" y="2144"/>
                </a:cubicBezTo>
                <a:cubicBezTo>
                  <a:pt x="13413" y="1653"/>
                  <a:pt x="13413" y="857"/>
                  <a:pt x="12455" y="366"/>
                </a:cubicBezTo>
                <a:cubicBezTo>
                  <a:pt x="11976" y="120"/>
                  <a:pt x="11349" y="0"/>
                  <a:pt x="10721" y="0"/>
                </a:cubicBezTo>
                <a:close/>
                <a:moveTo>
                  <a:pt x="10721" y="3289"/>
                </a:moveTo>
                <a:cubicBezTo>
                  <a:pt x="10436" y="3289"/>
                  <a:pt x="10153" y="3313"/>
                  <a:pt x="9885" y="3362"/>
                </a:cubicBezTo>
                <a:cubicBezTo>
                  <a:pt x="9210" y="3487"/>
                  <a:pt x="8679" y="3759"/>
                  <a:pt x="8436" y="4104"/>
                </a:cubicBezTo>
                <a:cubicBezTo>
                  <a:pt x="8363" y="4213"/>
                  <a:pt x="8321" y="4351"/>
                  <a:pt x="8303" y="4528"/>
                </a:cubicBezTo>
                <a:cubicBezTo>
                  <a:pt x="8286" y="4705"/>
                  <a:pt x="8293" y="4921"/>
                  <a:pt x="8293" y="5192"/>
                </a:cubicBezTo>
                <a:lnTo>
                  <a:pt x="8293" y="17458"/>
                </a:lnTo>
                <a:lnTo>
                  <a:pt x="5049" y="15796"/>
                </a:lnTo>
                <a:cubicBezTo>
                  <a:pt x="4676" y="15604"/>
                  <a:pt x="4367" y="15453"/>
                  <a:pt x="4111" y="15336"/>
                </a:cubicBezTo>
                <a:cubicBezTo>
                  <a:pt x="3854" y="15218"/>
                  <a:pt x="3649" y="15135"/>
                  <a:pt x="3448" y="15085"/>
                </a:cubicBezTo>
                <a:cubicBezTo>
                  <a:pt x="3123" y="15007"/>
                  <a:pt x="2778" y="14964"/>
                  <a:pt x="2428" y="14964"/>
                </a:cubicBezTo>
                <a:cubicBezTo>
                  <a:pt x="2077" y="14964"/>
                  <a:pt x="1720" y="15008"/>
                  <a:pt x="1397" y="15085"/>
                </a:cubicBezTo>
                <a:cubicBezTo>
                  <a:pt x="1140" y="15146"/>
                  <a:pt x="904" y="15228"/>
                  <a:pt x="704" y="15330"/>
                </a:cubicBezTo>
                <a:cubicBezTo>
                  <a:pt x="503" y="15433"/>
                  <a:pt x="341" y="15554"/>
                  <a:pt x="224" y="15686"/>
                </a:cubicBezTo>
                <a:cubicBezTo>
                  <a:pt x="-71" y="16020"/>
                  <a:pt x="-79" y="16404"/>
                  <a:pt x="224" y="16737"/>
                </a:cubicBezTo>
                <a:cubicBezTo>
                  <a:pt x="322" y="16840"/>
                  <a:pt x="474" y="16946"/>
                  <a:pt x="704" y="17077"/>
                </a:cubicBezTo>
                <a:cubicBezTo>
                  <a:pt x="933" y="17207"/>
                  <a:pt x="1238" y="17361"/>
                  <a:pt x="1611" y="17553"/>
                </a:cubicBezTo>
                <a:lnTo>
                  <a:pt x="7905" y="20779"/>
                </a:lnTo>
                <a:cubicBezTo>
                  <a:pt x="8279" y="20970"/>
                  <a:pt x="8577" y="21125"/>
                  <a:pt x="8834" y="21244"/>
                </a:cubicBezTo>
                <a:cubicBezTo>
                  <a:pt x="9091" y="21363"/>
                  <a:pt x="9306" y="21445"/>
                  <a:pt x="9507" y="21495"/>
                </a:cubicBezTo>
                <a:cubicBezTo>
                  <a:pt x="9699" y="21541"/>
                  <a:pt x="9895" y="21568"/>
                  <a:pt x="10099" y="21584"/>
                </a:cubicBezTo>
                <a:cubicBezTo>
                  <a:pt x="10305" y="21600"/>
                  <a:pt x="10515" y="21597"/>
                  <a:pt x="10721" y="21589"/>
                </a:cubicBezTo>
                <a:cubicBezTo>
                  <a:pt x="10928" y="21598"/>
                  <a:pt x="11130" y="21599"/>
                  <a:pt x="11333" y="21584"/>
                </a:cubicBezTo>
                <a:cubicBezTo>
                  <a:pt x="11541" y="21568"/>
                  <a:pt x="11742" y="21541"/>
                  <a:pt x="11935" y="21495"/>
                </a:cubicBezTo>
                <a:cubicBezTo>
                  <a:pt x="12136" y="21445"/>
                  <a:pt x="12341" y="21363"/>
                  <a:pt x="12598" y="21244"/>
                </a:cubicBezTo>
                <a:cubicBezTo>
                  <a:pt x="12855" y="21125"/>
                  <a:pt x="13163" y="20970"/>
                  <a:pt x="13536" y="20779"/>
                </a:cubicBezTo>
                <a:lnTo>
                  <a:pt x="19831" y="17553"/>
                </a:lnTo>
                <a:cubicBezTo>
                  <a:pt x="20204" y="17361"/>
                  <a:pt x="20499" y="17207"/>
                  <a:pt x="20728" y="17077"/>
                </a:cubicBezTo>
                <a:cubicBezTo>
                  <a:pt x="20957" y="16946"/>
                  <a:pt x="21120" y="16840"/>
                  <a:pt x="21218" y="16737"/>
                </a:cubicBezTo>
                <a:cubicBezTo>
                  <a:pt x="21521" y="16404"/>
                  <a:pt x="21514" y="16020"/>
                  <a:pt x="21218" y="15686"/>
                </a:cubicBezTo>
                <a:cubicBezTo>
                  <a:pt x="21101" y="15554"/>
                  <a:pt x="20939" y="15433"/>
                  <a:pt x="20738" y="15330"/>
                </a:cubicBezTo>
                <a:cubicBezTo>
                  <a:pt x="20538" y="15228"/>
                  <a:pt x="20303" y="15145"/>
                  <a:pt x="20045" y="15085"/>
                </a:cubicBezTo>
                <a:cubicBezTo>
                  <a:pt x="19393" y="14933"/>
                  <a:pt x="18644" y="14929"/>
                  <a:pt x="17994" y="15085"/>
                </a:cubicBezTo>
                <a:cubicBezTo>
                  <a:pt x="17793" y="15135"/>
                  <a:pt x="17578" y="15218"/>
                  <a:pt x="17321" y="15336"/>
                </a:cubicBezTo>
                <a:cubicBezTo>
                  <a:pt x="17064" y="15453"/>
                  <a:pt x="16766" y="15604"/>
                  <a:pt x="16393" y="15796"/>
                </a:cubicBezTo>
                <a:lnTo>
                  <a:pt x="13149" y="17458"/>
                </a:lnTo>
                <a:lnTo>
                  <a:pt x="13149" y="5192"/>
                </a:lnTo>
                <a:cubicBezTo>
                  <a:pt x="13149" y="4921"/>
                  <a:pt x="13138" y="4705"/>
                  <a:pt x="13118" y="4528"/>
                </a:cubicBezTo>
                <a:cubicBezTo>
                  <a:pt x="13098" y="4351"/>
                  <a:pt x="13069" y="4213"/>
                  <a:pt x="12996" y="4104"/>
                </a:cubicBezTo>
                <a:cubicBezTo>
                  <a:pt x="12753" y="3759"/>
                  <a:pt x="12222" y="3487"/>
                  <a:pt x="11547" y="3362"/>
                </a:cubicBezTo>
                <a:cubicBezTo>
                  <a:pt x="11282" y="3313"/>
                  <a:pt x="11003" y="3289"/>
                  <a:pt x="10721" y="3289"/>
                </a:cubicBezTo>
                <a:close/>
              </a:path>
            </a:pathLst>
          </a:custGeom>
          <a:solidFill>
            <a:schemeClr val="accent1">
              <a:lumMod val="40000"/>
              <a:lumOff val="6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36" name="TextBox 35">
            <a:extLst>
              <a:ext uri="{FF2B5EF4-FFF2-40B4-BE49-F238E27FC236}">
                <a16:creationId xmlns:a16="http://schemas.microsoft.com/office/drawing/2014/main" id="{8AF8079D-5B33-C49D-DF27-A21380214919}"/>
              </a:ext>
            </a:extLst>
          </p:cNvPr>
          <p:cNvSpPr txBox="1"/>
          <p:nvPr/>
        </p:nvSpPr>
        <p:spPr>
          <a:xfrm>
            <a:off x="8131632" y="2731203"/>
            <a:ext cx="3039540" cy="893834"/>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27" name="TextBox 26">
            <a:extLst>
              <a:ext uri="{FF2B5EF4-FFF2-40B4-BE49-F238E27FC236}">
                <a16:creationId xmlns:a16="http://schemas.microsoft.com/office/drawing/2014/main" id="{15B88BDC-6352-D81E-5BBF-40D82BC6B3A4}"/>
              </a:ext>
            </a:extLst>
          </p:cNvPr>
          <p:cNvSpPr txBox="1"/>
          <p:nvPr/>
        </p:nvSpPr>
        <p:spPr>
          <a:xfrm>
            <a:off x="7496931" y="4839702"/>
            <a:ext cx="3039540" cy="893834"/>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31" name="TextBox 30">
            <a:extLst>
              <a:ext uri="{FF2B5EF4-FFF2-40B4-BE49-F238E27FC236}">
                <a16:creationId xmlns:a16="http://schemas.microsoft.com/office/drawing/2014/main" id="{EAE84A3B-83A7-D235-5811-6CEA6F68CCB6}"/>
              </a:ext>
            </a:extLst>
          </p:cNvPr>
          <p:cNvSpPr txBox="1"/>
          <p:nvPr/>
        </p:nvSpPr>
        <p:spPr>
          <a:xfrm>
            <a:off x="1020828" y="1795288"/>
            <a:ext cx="3039540" cy="893834"/>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34" name="TextBox 33">
            <a:extLst>
              <a:ext uri="{FF2B5EF4-FFF2-40B4-BE49-F238E27FC236}">
                <a16:creationId xmlns:a16="http://schemas.microsoft.com/office/drawing/2014/main" id="{0F2637A1-96F2-30D2-0ED2-A62F6F5058E2}"/>
              </a:ext>
            </a:extLst>
          </p:cNvPr>
          <p:cNvSpPr txBox="1"/>
          <p:nvPr/>
        </p:nvSpPr>
        <p:spPr>
          <a:xfrm>
            <a:off x="1741591" y="3882271"/>
            <a:ext cx="3039540" cy="893834"/>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pic>
        <p:nvPicPr>
          <p:cNvPr id="10" name="Graphic 9" descr="Gears with solid fill">
            <a:extLst>
              <a:ext uri="{FF2B5EF4-FFF2-40B4-BE49-F238E27FC236}">
                <a16:creationId xmlns:a16="http://schemas.microsoft.com/office/drawing/2014/main" id="{B270879E-DA4C-5AD1-542A-BD35C9B2716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3339570" y="3185431"/>
            <a:ext cx="237818" cy="237818"/>
          </a:xfrm>
          <a:prstGeom prst="rect">
            <a:avLst/>
          </a:prstGeom>
        </p:spPr>
      </p:pic>
      <p:pic>
        <p:nvPicPr>
          <p:cNvPr id="12" name="Graphic 11" descr="Handbag with solid fill">
            <a:extLst>
              <a:ext uri="{FF2B5EF4-FFF2-40B4-BE49-F238E27FC236}">
                <a16:creationId xmlns:a16="http://schemas.microsoft.com/office/drawing/2014/main" id="{A7557682-EB94-A770-DFC3-BA160DD046D3}"/>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304943" y="2159064"/>
            <a:ext cx="237818" cy="237818"/>
          </a:xfrm>
          <a:prstGeom prst="rect">
            <a:avLst/>
          </a:prstGeom>
        </p:spPr>
      </p:pic>
      <p:pic>
        <p:nvPicPr>
          <p:cNvPr id="19" name="Graphic 18" descr="Hot air balloon with solid fill">
            <a:extLst>
              <a:ext uri="{FF2B5EF4-FFF2-40B4-BE49-F238E27FC236}">
                <a16:creationId xmlns:a16="http://schemas.microsoft.com/office/drawing/2014/main" id="{E46ADD90-E6D5-23E7-18EB-6728458AECF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8639358" y="4199359"/>
            <a:ext cx="237818" cy="237818"/>
          </a:xfrm>
          <a:prstGeom prst="rect">
            <a:avLst/>
          </a:prstGeom>
        </p:spPr>
      </p:pic>
      <p:pic>
        <p:nvPicPr>
          <p:cNvPr id="35" name="Graphic 34" descr="Hourglass Full with solid fill">
            <a:extLst>
              <a:ext uri="{FF2B5EF4-FFF2-40B4-BE49-F238E27FC236}">
                <a16:creationId xmlns:a16="http://schemas.microsoft.com/office/drawing/2014/main" id="{D349D704-35CB-587B-3F4B-54946470365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657780" y="1152094"/>
            <a:ext cx="237818" cy="237818"/>
          </a:xfrm>
          <a:prstGeom prst="rect">
            <a:avLst/>
          </a:prstGeom>
        </p:spPr>
      </p:pic>
    </p:spTree>
    <p:extLst>
      <p:ext uri="{BB962C8B-B14F-4D97-AF65-F5344CB8AC3E}">
        <p14:creationId xmlns:p14="http://schemas.microsoft.com/office/powerpoint/2010/main" val="501681382"/>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Google Shape;1126;p40">
            <a:extLst>
              <a:ext uri="{FF2B5EF4-FFF2-40B4-BE49-F238E27FC236}">
                <a16:creationId xmlns:a16="http://schemas.microsoft.com/office/drawing/2014/main" id="{F4B3C5D4-3BBE-9D07-D766-7EBE856E6F06}"/>
              </a:ext>
            </a:extLst>
          </p:cNvPr>
          <p:cNvCxnSpPr>
            <a:cxnSpLocks/>
          </p:cNvCxnSpPr>
          <p:nvPr/>
        </p:nvCxnSpPr>
        <p:spPr>
          <a:xfrm>
            <a:off x="6100791" y="2478065"/>
            <a:ext cx="2415721" cy="0"/>
          </a:xfrm>
          <a:prstGeom prst="straightConnector1">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4" name="Google Shape;1126;p40">
            <a:extLst>
              <a:ext uri="{FF2B5EF4-FFF2-40B4-BE49-F238E27FC236}">
                <a16:creationId xmlns:a16="http://schemas.microsoft.com/office/drawing/2014/main" id="{2EF93D53-F82E-0037-4886-DAC8649B2389}"/>
              </a:ext>
            </a:extLst>
          </p:cNvPr>
          <p:cNvCxnSpPr>
            <a:cxnSpLocks/>
          </p:cNvCxnSpPr>
          <p:nvPr/>
        </p:nvCxnSpPr>
        <p:spPr>
          <a:xfrm>
            <a:off x="5620176" y="4539648"/>
            <a:ext cx="2200709" cy="0"/>
          </a:xfrm>
          <a:prstGeom prst="straightConnector1">
            <a:avLst/>
          </a:prstGeom>
          <a:ln w="9525">
            <a:solidFill>
              <a:schemeClr val="accent5"/>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5" name="Google Shape;1126;p40">
            <a:extLst>
              <a:ext uri="{FF2B5EF4-FFF2-40B4-BE49-F238E27FC236}">
                <a16:creationId xmlns:a16="http://schemas.microsoft.com/office/drawing/2014/main" id="{8996483F-3620-C4C1-38C2-CB8C2B9D44B6}"/>
              </a:ext>
            </a:extLst>
          </p:cNvPr>
          <p:cNvCxnSpPr>
            <a:cxnSpLocks/>
          </p:cNvCxnSpPr>
          <p:nvPr/>
        </p:nvCxnSpPr>
        <p:spPr>
          <a:xfrm>
            <a:off x="4671595" y="5582854"/>
            <a:ext cx="1416547" cy="0"/>
          </a:xfrm>
          <a:prstGeom prst="straightConnector1">
            <a:avLst/>
          </a:prstGeom>
          <a:ln w="952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Google Shape;1126;p40">
            <a:extLst>
              <a:ext uri="{FF2B5EF4-FFF2-40B4-BE49-F238E27FC236}">
                <a16:creationId xmlns:a16="http://schemas.microsoft.com/office/drawing/2014/main" id="{B499B504-B595-1D5D-9603-E7478CDA14CA}"/>
              </a:ext>
            </a:extLst>
          </p:cNvPr>
          <p:cNvCxnSpPr>
            <a:cxnSpLocks/>
          </p:cNvCxnSpPr>
          <p:nvPr/>
        </p:nvCxnSpPr>
        <p:spPr>
          <a:xfrm>
            <a:off x="3887433" y="3515180"/>
            <a:ext cx="2200709" cy="0"/>
          </a:xfrm>
          <a:prstGeom prst="straightConnector1">
            <a:avLst/>
          </a:prstGeom>
          <a:ln w="9525">
            <a:solidFill>
              <a:schemeClr val="accent4"/>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 name="Shape">
            <a:extLst>
              <a:ext uri="{FF2B5EF4-FFF2-40B4-BE49-F238E27FC236}">
                <a16:creationId xmlns:a16="http://schemas.microsoft.com/office/drawing/2014/main" id="{E9AE96F0-E35A-B2F1-39BC-FF308BF0B471}"/>
              </a:ext>
            </a:extLst>
          </p:cNvPr>
          <p:cNvSpPr/>
          <p:nvPr/>
        </p:nvSpPr>
        <p:spPr>
          <a:xfrm>
            <a:off x="4255963" y="1002436"/>
            <a:ext cx="3664360" cy="80114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706" y="7072"/>
                  <a:pt x="1353" y="14282"/>
                  <a:pt x="1949" y="21600"/>
                </a:cubicBezTo>
                <a:lnTo>
                  <a:pt x="19651" y="21600"/>
                </a:lnTo>
                <a:cubicBezTo>
                  <a:pt x="20247" y="14282"/>
                  <a:pt x="20894" y="7072"/>
                  <a:pt x="21600" y="0"/>
                </a:cubicBezTo>
                <a:lnTo>
                  <a:pt x="0" y="0"/>
                </a:ln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4" name="Shape">
            <a:extLst>
              <a:ext uri="{FF2B5EF4-FFF2-40B4-BE49-F238E27FC236}">
                <a16:creationId xmlns:a16="http://schemas.microsoft.com/office/drawing/2014/main" id="{314BCAA3-3A49-6FD6-69D3-221A7C47A0D3}"/>
              </a:ext>
            </a:extLst>
          </p:cNvPr>
          <p:cNvSpPr/>
          <p:nvPr/>
        </p:nvSpPr>
        <p:spPr>
          <a:xfrm>
            <a:off x="4671507" y="2039368"/>
            <a:ext cx="2833065" cy="80114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64" y="1665"/>
                  <a:pt x="333" y="3324"/>
                  <a:pt x="490" y="5000"/>
                </a:cubicBezTo>
                <a:cubicBezTo>
                  <a:pt x="1004" y="10482"/>
                  <a:pt x="1475" y="16025"/>
                  <a:pt x="1918" y="21600"/>
                </a:cubicBezTo>
                <a:lnTo>
                  <a:pt x="19682" y="21600"/>
                </a:lnTo>
                <a:cubicBezTo>
                  <a:pt x="20125" y="16025"/>
                  <a:pt x="20596" y="10482"/>
                  <a:pt x="21110" y="5000"/>
                </a:cubicBezTo>
                <a:cubicBezTo>
                  <a:pt x="21267" y="3324"/>
                  <a:pt x="21436" y="1665"/>
                  <a:pt x="21600" y="0"/>
                </a:cubicBezTo>
                <a:lnTo>
                  <a:pt x="0" y="0"/>
                </a:lnTo>
                <a:close/>
              </a:path>
            </a:pathLst>
          </a:custGeom>
          <a:solidFill>
            <a:schemeClr val="accent3"/>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5" name="Shape">
            <a:extLst>
              <a:ext uri="{FF2B5EF4-FFF2-40B4-BE49-F238E27FC236}">
                <a16:creationId xmlns:a16="http://schemas.microsoft.com/office/drawing/2014/main" id="{5143AE59-3EBE-630A-CFF5-BD82BE6DBD05}"/>
              </a:ext>
            </a:extLst>
          </p:cNvPr>
          <p:cNvSpPr/>
          <p:nvPr/>
        </p:nvSpPr>
        <p:spPr>
          <a:xfrm>
            <a:off x="4987378" y="3076299"/>
            <a:ext cx="2201529" cy="80114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96" y="4083"/>
                  <a:pt x="779" y="8176"/>
                  <a:pt x="1143" y="12287"/>
                </a:cubicBezTo>
                <a:cubicBezTo>
                  <a:pt x="1418" y="15386"/>
                  <a:pt x="1683" y="18490"/>
                  <a:pt x="1942" y="21600"/>
                </a:cubicBezTo>
                <a:lnTo>
                  <a:pt x="19658" y="21600"/>
                </a:lnTo>
                <a:cubicBezTo>
                  <a:pt x="19917" y="18490"/>
                  <a:pt x="20182" y="15386"/>
                  <a:pt x="20457" y="12287"/>
                </a:cubicBezTo>
                <a:cubicBezTo>
                  <a:pt x="20821" y="8176"/>
                  <a:pt x="21205" y="4083"/>
                  <a:pt x="21600" y="0"/>
                </a:cubicBezTo>
                <a:lnTo>
                  <a:pt x="0" y="0"/>
                </a:lnTo>
                <a:close/>
              </a:path>
            </a:pathLst>
          </a:custGeom>
          <a:solidFill>
            <a:schemeClr val="accent4"/>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6" name="Shape">
            <a:extLst>
              <a:ext uri="{FF2B5EF4-FFF2-40B4-BE49-F238E27FC236}">
                <a16:creationId xmlns:a16="http://schemas.microsoft.com/office/drawing/2014/main" id="{570B9B78-0469-6DAB-DFB9-8DC087B3EFDE}"/>
              </a:ext>
            </a:extLst>
          </p:cNvPr>
          <p:cNvSpPr/>
          <p:nvPr/>
        </p:nvSpPr>
        <p:spPr>
          <a:xfrm>
            <a:off x="5237911" y="4113230"/>
            <a:ext cx="1700462" cy="80114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740" y="7171"/>
                  <a:pt x="1425" y="14374"/>
                  <a:pt x="2059" y="21600"/>
                </a:cubicBezTo>
                <a:lnTo>
                  <a:pt x="19538" y="21600"/>
                </a:lnTo>
                <a:cubicBezTo>
                  <a:pt x="20173" y="14374"/>
                  <a:pt x="20860" y="7171"/>
                  <a:pt x="21600" y="0"/>
                </a:cubicBezTo>
                <a:lnTo>
                  <a:pt x="0" y="0"/>
                </a:lnTo>
                <a:close/>
              </a:path>
            </a:pathLst>
          </a:cu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7" name="Shape">
            <a:extLst>
              <a:ext uri="{FF2B5EF4-FFF2-40B4-BE49-F238E27FC236}">
                <a16:creationId xmlns:a16="http://schemas.microsoft.com/office/drawing/2014/main" id="{D46D3138-F3B7-B54D-7548-7DA15EF4EB8D}"/>
              </a:ext>
            </a:extLst>
          </p:cNvPr>
          <p:cNvSpPr/>
          <p:nvPr/>
        </p:nvSpPr>
        <p:spPr>
          <a:xfrm>
            <a:off x="5443082" y="5150162"/>
            <a:ext cx="1289914" cy="80114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788" y="7175"/>
                  <a:pt x="1500" y="14379"/>
                  <a:pt x="2150" y="21600"/>
                </a:cubicBezTo>
                <a:lnTo>
                  <a:pt x="19450" y="21600"/>
                </a:lnTo>
                <a:cubicBezTo>
                  <a:pt x="20100" y="14379"/>
                  <a:pt x="20812" y="7175"/>
                  <a:pt x="21600" y="0"/>
                </a:cubicBezTo>
                <a:lnTo>
                  <a:pt x="0" y="0"/>
                </a:lnTo>
                <a:close/>
              </a:path>
            </a:pathLst>
          </a:custGeom>
          <a:solidFill>
            <a:schemeClr val="accent6"/>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8" name="Shape">
            <a:extLst>
              <a:ext uri="{FF2B5EF4-FFF2-40B4-BE49-F238E27FC236}">
                <a16:creationId xmlns:a16="http://schemas.microsoft.com/office/drawing/2014/main" id="{2BB2DC14-C3A8-44B2-A507-533A0D5C4407}"/>
              </a:ext>
            </a:extLst>
          </p:cNvPr>
          <p:cNvSpPr/>
          <p:nvPr/>
        </p:nvSpPr>
        <p:spPr>
          <a:xfrm>
            <a:off x="4633653" y="816084"/>
            <a:ext cx="2908980" cy="58105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5468"/>
                </a:lnTo>
                <a:lnTo>
                  <a:pt x="21600" y="0"/>
                </a:lnTo>
                <a:lnTo>
                  <a:pt x="21600" y="12305"/>
                </a:lnTo>
                <a:lnTo>
                  <a:pt x="10800" y="21600"/>
                </a:lnTo>
                <a:lnTo>
                  <a:pt x="0" y="12305"/>
                </a:lnTo>
                <a:lnTo>
                  <a:pt x="0" y="0"/>
                </a:lnTo>
                <a:close/>
              </a:path>
            </a:pathLst>
          </a:custGeom>
          <a:solidFill>
            <a:schemeClr val="accent1">
              <a:lumMod val="60000"/>
              <a:lumOff val="4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9" name="Shape">
            <a:extLst>
              <a:ext uri="{FF2B5EF4-FFF2-40B4-BE49-F238E27FC236}">
                <a16:creationId xmlns:a16="http://schemas.microsoft.com/office/drawing/2014/main" id="{0EFC254D-CE57-987E-D4FA-FD8D8097DDBB}"/>
              </a:ext>
            </a:extLst>
          </p:cNvPr>
          <p:cNvSpPr/>
          <p:nvPr/>
        </p:nvSpPr>
        <p:spPr>
          <a:xfrm>
            <a:off x="4874493" y="1879060"/>
            <a:ext cx="2427301" cy="50690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5230"/>
                </a:lnTo>
                <a:lnTo>
                  <a:pt x="21600" y="0"/>
                </a:lnTo>
                <a:lnTo>
                  <a:pt x="21600" y="12710"/>
                </a:lnTo>
                <a:lnTo>
                  <a:pt x="10800" y="21600"/>
                </a:lnTo>
                <a:lnTo>
                  <a:pt x="0" y="12710"/>
                </a:lnTo>
                <a:lnTo>
                  <a:pt x="0" y="0"/>
                </a:lnTo>
                <a:close/>
              </a:path>
            </a:pathLst>
          </a:custGeom>
          <a:solidFill>
            <a:schemeClr val="accent3">
              <a:lumMod val="60000"/>
              <a:lumOff val="4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0" name="Shape">
            <a:extLst>
              <a:ext uri="{FF2B5EF4-FFF2-40B4-BE49-F238E27FC236}">
                <a16:creationId xmlns:a16="http://schemas.microsoft.com/office/drawing/2014/main" id="{9E70AD38-030C-A963-53F3-12ECDFB21DB3}"/>
              </a:ext>
            </a:extLst>
          </p:cNvPr>
          <p:cNvSpPr/>
          <p:nvPr/>
        </p:nvSpPr>
        <p:spPr>
          <a:xfrm>
            <a:off x="5236109" y="2976340"/>
            <a:ext cx="1704068" cy="40656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4578"/>
                </a:lnTo>
                <a:lnTo>
                  <a:pt x="21600" y="0"/>
                </a:lnTo>
                <a:lnTo>
                  <a:pt x="21600" y="13818"/>
                </a:lnTo>
                <a:lnTo>
                  <a:pt x="10800" y="21600"/>
                </a:lnTo>
                <a:lnTo>
                  <a:pt x="0" y="13818"/>
                </a:lnTo>
                <a:lnTo>
                  <a:pt x="0" y="0"/>
                </a:lnTo>
                <a:close/>
              </a:path>
            </a:pathLst>
          </a:custGeom>
          <a:solidFill>
            <a:schemeClr val="accent4">
              <a:lumMod val="60000"/>
              <a:lumOff val="4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1" name="Shape">
            <a:extLst>
              <a:ext uri="{FF2B5EF4-FFF2-40B4-BE49-F238E27FC236}">
                <a16:creationId xmlns:a16="http://schemas.microsoft.com/office/drawing/2014/main" id="{EE785DED-4AEC-A27B-6921-962977A8D066}"/>
              </a:ext>
            </a:extLst>
          </p:cNvPr>
          <p:cNvSpPr/>
          <p:nvPr/>
        </p:nvSpPr>
        <p:spPr>
          <a:xfrm>
            <a:off x="5441761" y="3992300"/>
            <a:ext cx="1292766" cy="3538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3990"/>
                </a:lnTo>
                <a:lnTo>
                  <a:pt x="21600" y="0"/>
                </a:lnTo>
                <a:lnTo>
                  <a:pt x="21600" y="14817"/>
                </a:lnTo>
                <a:lnTo>
                  <a:pt x="10800" y="21600"/>
                </a:lnTo>
                <a:lnTo>
                  <a:pt x="0" y="14817"/>
                </a:lnTo>
                <a:lnTo>
                  <a:pt x="0" y="0"/>
                </a:lnTo>
                <a:close/>
              </a:path>
            </a:pathLst>
          </a:custGeom>
          <a:solidFill>
            <a:schemeClr val="accent5">
              <a:lumMod val="60000"/>
              <a:lumOff val="4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sp>
        <p:nvSpPr>
          <p:cNvPr id="12" name="Shape">
            <a:extLst>
              <a:ext uri="{FF2B5EF4-FFF2-40B4-BE49-F238E27FC236}">
                <a16:creationId xmlns:a16="http://schemas.microsoft.com/office/drawing/2014/main" id="{224B132F-1609-3838-176B-B40EC2AFFDF0}"/>
              </a:ext>
            </a:extLst>
          </p:cNvPr>
          <p:cNvSpPr/>
          <p:nvPr/>
        </p:nvSpPr>
        <p:spPr>
          <a:xfrm>
            <a:off x="5637700" y="5097429"/>
            <a:ext cx="900885" cy="30496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3226"/>
                </a:lnTo>
                <a:lnTo>
                  <a:pt x="21600" y="0"/>
                </a:lnTo>
                <a:lnTo>
                  <a:pt x="21600" y="16115"/>
                </a:lnTo>
                <a:lnTo>
                  <a:pt x="10800" y="21600"/>
                </a:lnTo>
                <a:lnTo>
                  <a:pt x="0" y="16115"/>
                </a:lnTo>
                <a:lnTo>
                  <a:pt x="0" y="0"/>
                </a:lnTo>
                <a:close/>
              </a:path>
            </a:pathLst>
          </a:custGeom>
          <a:solidFill>
            <a:schemeClr val="accent6">
              <a:lumMod val="60000"/>
              <a:lumOff val="40000"/>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a:p>
        </p:txBody>
      </p:sp>
      <p:cxnSp>
        <p:nvCxnSpPr>
          <p:cNvPr id="24" name="Google Shape;1126;p40">
            <a:extLst>
              <a:ext uri="{FF2B5EF4-FFF2-40B4-BE49-F238E27FC236}">
                <a16:creationId xmlns:a16="http://schemas.microsoft.com/office/drawing/2014/main" id="{8C877D8B-1802-140F-4FE9-A712C8DDF726}"/>
              </a:ext>
            </a:extLst>
          </p:cNvPr>
          <p:cNvCxnSpPr>
            <a:cxnSpLocks/>
          </p:cNvCxnSpPr>
          <p:nvPr/>
        </p:nvCxnSpPr>
        <p:spPr>
          <a:xfrm>
            <a:off x="3330932" y="1466245"/>
            <a:ext cx="2415721" cy="0"/>
          </a:xfrm>
          <a:prstGeom prst="straightConnector1">
            <a:avLst/>
          </a:prstGeom>
          <a:ln w="9525">
            <a:solidFill>
              <a:schemeClr val="accent1"/>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B6318E03-124E-19F9-2B4F-20C68F055979}"/>
              </a:ext>
            </a:extLst>
          </p:cNvPr>
          <p:cNvSpPr txBox="1"/>
          <p:nvPr/>
        </p:nvSpPr>
        <p:spPr>
          <a:xfrm>
            <a:off x="8741345" y="2310820"/>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0" name="TextBox 39">
            <a:extLst>
              <a:ext uri="{FF2B5EF4-FFF2-40B4-BE49-F238E27FC236}">
                <a16:creationId xmlns:a16="http://schemas.microsoft.com/office/drawing/2014/main" id="{C6F7426C-137E-6BE3-FF70-A378174C93F6}"/>
              </a:ext>
            </a:extLst>
          </p:cNvPr>
          <p:cNvSpPr txBox="1"/>
          <p:nvPr/>
        </p:nvSpPr>
        <p:spPr>
          <a:xfrm>
            <a:off x="8741345" y="1953130"/>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2</a:t>
            </a:r>
          </a:p>
        </p:txBody>
      </p:sp>
      <p:sp>
        <p:nvSpPr>
          <p:cNvPr id="42" name="TextBox 41">
            <a:extLst>
              <a:ext uri="{FF2B5EF4-FFF2-40B4-BE49-F238E27FC236}">
                <a16:creationId xmlns:a16="http://schemas.microsoft.com/office/drawing/2014/main" id="{41CC5541-9772-1E80-7740-6B307794186D}"/>
              </a:ext>
            </a:extLst>
          </p:cNvPr>
          <p:cNvSpPr txBox="1"/>
          <p:nvPr/>
        </p:nvSpPr>
        <p:spPr>
          <a:xfrm>
            <a:off x="8078736" y="4351655"/>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3" name="TextBox 42">
            <a:extLst>
              <a:ext uri="{FF2B5EF4-FFF2-40B4-BE49-F238E27FC236}">
                <a16:creationId xmlns:a16="http://schemas.microsoft.com/office/drawing/2014/main" id="{FE1F3ACB-8687-0F1B-5422-EB1DD6426C9A}"/>
              </a:ext>
            </a:extLst>
          </p:cNvPr>
          <p:cNvSpPr txBox="1"/>
          <p:nvPr/>
        </p:nvSpPr>
        <p:spPr>
          <a:xfrm>
            <a:off x="8078736" y="3993965"/>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4</a:t>
            </a:r>
          </a:p>
        </p:txBody>
      </p:sp>
      <p:sp>
        <p:nvSpPr>
          <p:cNvPr id="45" name="TextBox 44">
            <a:extLst>
              <a:ext uri="{FF2B5EF4-FFF2-40B4-BE49-F238E27FC236}">
                <a16:creationId xmlns:a16="http://schemas.microsoft.com/office/drawing/2014/main" id="{4DC014FC-F111-AD5D-9818-D21A99F8ABDF}"/>
              </a:ext>
            </a:extLst>
          </p:cNvPr>
          <p:cNvSpPr txBox="1"/>
          <p:nvPr/>
        </p:nvSpPr>
        <p:spPr>
          <a:xfrm flipH="1">
            <a:off x="564753" y="1316907"/>
            <a:ext cx="2593801"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6" name="TextBox 45">
            <a:extLst>
              <a:ext uri="{FF2B5EF4-FFF2-40B4-BE49-F238E27FC236}">
                <a16:creationId xmlns:a16="http://schemas.microsoft.com/office/drawing/2014/main" id="{21960C4E-9C77-E786-CD1A-D61040017543}"/>
              </a:ext>
            </a:extLst>
          </p:cNvPr>
          <p:cNvSpPr txBox="1"/>
          <p:nvPr/>
        </p:nvSpPr>
        <p:spPr>
          <a:xfrm flipH="1">
            <a:off x="1946970" y="959217"/>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1"/>
                </a:solidFill>
              </a:rPr>
              <a:t>Step 1</a:t>
            </a:r>
          </a:p>
        </p:txBody>
      </p:sp>
      <p:sp>
        <p:nvSpPr>
          <p:cNvPr id="48" name="TextBox 47">
            <a:extLst>
              <a:ext uri="{FF2B5EF4-FFF2-40B4-BE49-F238E27FC236}">
                <a16:creationId xmlns:a16="http://schemas.microsoft.com/office/drawing/2014/main" id="{C61996FE-9FDA-832C-3D07-0AB92010EF83}"/>
              </a:ext>
            </a:extLst>
          </p:cNvPr>
          <p:cNvSpPr txBox="1"/>
          <p:nvPr/>
        </p:nvSpPr>
        <p:spPr>
          <a:xfrm flipH="1">
            <a:off x="1094840" y="3357742"/>
            <a:ext cx="2593801"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9" name="TextBox 48">
            <a:extLst>
              <a:ext uri="{FF2B5EF4-FFF2-40B4-BE49-F238E27FC236}">
                <a16:creationId xmlns:a16="http://schemas.microsoft.com/office/drawing/2014/main" id="{92DA5D89-8F76-4B95-FF25-7525AEFCBA26}"/>
              </a:ext>
            </a:extLst>
          </p:cNvPr>
          <p:cNvSpPr txBox="1"/>
          <p:nvPr/>
        </p:nvSpPr>
        <p:spPr>
          <a:xfrm flipH="1">
            <a:off x="2477057" y="300005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4"/>
                </a:solidFill>
              </a:rPr>
              <a:t>Step 3</a:t>
            </a:r>
          </a:p>
        </p:txBody>
      </p:sp>
      <p:sp>
        <p:nvSpPr>
          <p:cNvPr id="52" name="TextBox 51">
            <a:extLst>
              <a:ext uri="{FF2B5EF4-FFF2-40B4-BE49-F238E27FC236}">
                <a16:creationId xmlns:a16="http://schemas.microsoft.com/office/drawing/2014/main" id="{B659997C-1335-5661-AF72-3C9553B347CA}"/>
              </a:ext>
            </a:extLst>
          </p:cNvPr>
          <p:cNvSpPr txBox="1"/>
          <p:nvPr/>
        </p:nvSpPr>
        <p:spPr>
          <a:xfrm flipH="1">
            <a:off x="1889971" y="5425081"/>
            <a:ext cx="2593801"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53" name="TextBox 52">
            <a:extLst>
              <a:ext uri="{FF2B5EF4-FFF2-40B4-BE49-F238E27FC236}">
                <a16:creationId xmlns:a16="http://schemas.microsoft.com/office/drawing/2014/main" id="{808F6D21-F80E-374A-4BD1-2D62043DD6AF}"/>
              </a:ext>
            </a:extLst>
          </p:cNvPr>
          <p:cNvSpPr txBox="1"/>
          <p:nvPr/>
        </p:nvSpPr>
        <p:spPr>
          <a:xfrm flipH="1">
            <a:off x="3272188" y="5067391"/>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6"/>
                </a:solidFill>
              </a:rPr>
              <a:t>Step 5</a:t>
            </a:r>
          </a:p>
        </p:txBody>
      </p:sp>
      <p:sp>
        <p:nvSpPr>
          <p:cNvPr id="55" name="Oval 54">
            <a:extLst>
              <a:ext uri="{FF2B5EF4-FFF2-40B4-BE49-F238E27FC236}">
                <a16:creationId xmlns:a16="http://schemas.microsoft.com/office/drawing/2014/main" id="{6A23DA0E-70B3-B49B-7246-1AEC0EE74AE3}"/>
              </a:ext>
            </a:extLst>
          </p:cNvPr>
          <p:cNvSpPr/>
          <p:nvPr/>
        </p:nvSpPr>
        <p:spPr>
          <a:xfrm>
            <a:off x="5811345" y="1088882"/>
            <a:ext cx="553596" cy="553596"/>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60" name="Graphic 59" descr="Acorn with solid fill">
            <a:extLst>
              <a:ext uri="{FF2B5EF4-FFF2-40B4-BE49-F238E27FC236}">
                <a16:creationId xmlns:a16="http://schemas.microsoft.com/office/drawing/2014/main" id="{2E462E3C-1B79-3087-0E7B-74F0C8D5769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64259" y="1241796"/>
            <a:ext cx="247768" cy="247768"/>
          </a:xfrm>
          <a:prstGeom prst="rect">
            <a:avLst/>
          </a:prstGeom>
        </p:spPr>
      </p:pic>
      <p:sp>
        <p:nvSpPr>
          <p:cNvPr id="59" name="Oval 58">
            <a:extLst>
              <a:ext uri="{FF2B5EF4-FFF2-40B4-BE49-F238E27FC236}">
                <a16:creationId xmlns:a16="http://schemas.microsoft.com/office/drawing/2014/main" id="{9F77257F-0E02-DACA-8F11-BA516FD366EE}"/>
              </a:ext>
            </a:extLst>
          </p:cNvPr>
          <p:cNvSpPr/>
          <p:nvPr/>
        </p:nvSpPr>
        <p:spPr>
          <a:xfrm>
            <a:off x="5811345" y="5248895"/>
            <a:ext cx="553596" cy="553596"/>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61" name="Graphic 60" descr="Atom with solid fill">
            <a:extLst>
              <a:ext uri="{FF2B5EF4-FFF2-40B4-BE49-F238E27FC236}">
                <a16:creationId xmlns:a16="http://schemas.microsoft.com/office/drawing/2014/main" id="{B9274F8A-BF0C-B4B5-3ADE-F9C4ED94CEE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964259" y="5401809"/>
            <a:ext cx="247768" cy="247768"/>
          </a:xfrm>
          <a:prstGeom prst="rect">
            <a:avLst/>
          </a:prstGeom>
        </p:spPr>
      </p:pic>
      <p:sp>
        <p:nvSpPr>
          <p:cNvPr id="58" name="Oval 57">
            <a:extLst>
              <a:ext uri="{FF2B5EF4-FFF2-40B4-BE49-F238E27FC236}">
                <a16:creationId xmlns:a16="http://schemas.microsoft.com/office/drawing/2014/main" id="{3C313183-D4FD-6897-7F76-709CFED87E21}"/>
              </a:ext>
            </a:extLst>
          </p:cNvPr>
          <p:cNvSpPr/>
          <p:nvPr/>
        </p:nvSpPr>
        <p:spPr>
          <a:xfrm flipH="1">
            <a:off x="5811345" y="4168843"/>
            <a:ext cx="553596" cy="553596"/>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62" name="Graphic 61" descr="Bar chart with solid fill">
            <a:extLst>
              <a:ext uri="{FF2B5EF4-FFF2-40B4-BE49-F238E27FC236}">
                <a16:creationId xmlns:a16="http://schemas.microsoft.com/office/drawing/2014/main" id="{42559FAD-1921-A13E-751C-3AFC9480C11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64259" y="4321757"/>
            <a:ext cx="247768" cy="247768"/>
          </a:xfrm>
          <a:prstGeom prst="rect">
            <a:avLst/>
          </a:prstGeom>
        </p:spPr>
      </p:pic>
      <p:sp>
        <p:nvSpPr>
          <p:cNvPr id="57" name="Oval 56">
            <a:extLst>
              <a:ext uri="{FF2B5EF4-FFF2-40B4-BE49-F238E27FC236}">
                <a16:creationId xmlns:a16="http://schemas.microsoft.com/office/drawing/2014/main" id="{E507A83A-474D-B173-112C-F7BC235D1205}"/>
              </a:ext>
            </a:extLst>
          </p:cNvPr>
          <p:cNvSpPr/>
          <p:nvPr/>
        </p:nvSpPr>
        <p:spPr>
          <a:xfrm>
            <a:off x="5811345" y="3175709"/>
            <a:ext cx="553596" cy="553596"/>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63" name="Graphic 62" descr="Bells with solid fill">
            <a:extLst>
              <a:ext uri="{FF2B5EF4-FFF2-40B4-BE49-F238E27FC236}">
                <a16:creationId xmlns:a16="http://schemas.microsoft.com/office/drawing/2014/main" id="{A514506F-1164-F09E-28C7-9C92FCE04EF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64259" y="3328623"/>
            <a:ext cx="247768" cy="247768"/>
          </a:xfrm>
          <a:prstGeom prst="rect">
            <a:avLst/>
          </a:prstGeom>
        </p:spPr>
      </p:pic>
      <p:sp>
        <p:nvSpPr>
          <p:cNvPr id="56" name="Oval 55">
            <a:extLst>
              <a:ext uri="{FF2B5EF4-FFF2-40B4-BE49-F238E27FC236}">
                <a16:creationId xmlns:a16="http://schemas.microsoft.com/office/drawing/2014/main" id="{9ADF5B01-45FE-1B59-031C-88CCBCD8CC4F}"/>
              </a:ext>
            </a:extLst>
          </p:cNvPr>
          <p:cNvSpPr/>
          <p:nvPr/>
        </p:nvSpPr>
        <p:spPr>
          <a:xfrm flipH="1">
            <a:off x="5811345" y="2109299"/>
            <a:ext cx="553596" cy="553596"/>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64" name="Graphic 63" descr="Blockchain with solid fill">
            <a:extLst>
              <a:ext uri="{FF2B5EF4-FFF2-40B4-BE49-F238E27FC236}">
                <a16:creationId xmlns:a16="http://schemas.microsoft.com/office/drawing/2014/main" id="{5779CAC7-C363-B0DB-A08C-047A33CEF0F2}"/>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964259" y="2262213"/>
            <a:ext cx="247768" cy="247768"/>
          </a:xfrm>
          <a:prstGeom prst="rect">
            <a:avLst/>
          </a:prstGeom>
        </p:spPr>
      </p:pic>
    </p:spTree>
    <p:extLst>
      <p:ext uri="{BB962C8B-B14F-4D97-AF65-F5344CB8AC3E}">
        <p14:creationId xmlns:p14="http://schemas.microsoft.com/office/powerpoint/2010/main" val="591933568"/>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10">
            <a:extLst>
              <a:ext uri="{FF2B5EF4-FFF2-40B4-BE49-F238E27FC236}">
                <a16:creationId xmlns:a16="http://schemas.microsoft.com/office/drawing/2014/main" id="{D4208270-781D-4DE7-8386-F7EF66349765}"/>
              </a:ext>
            </a:extLst>
          </p:cNvPr>
          <p:cNvSpPr>
            <a:spLocks noChangeArrowheads="1"/>
          </p:cNvSpPr>
          <p:nvPr/>
        </p:nvSpPr>
        <p:spPr bwMode="auto">
          <a:xfrm>
            <a:off x="5083861" y="2768010"/>
            <a:ext cx="2032093" cy="2037945"/>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1" name="Oval 11">
            <a:extLst>
              <a:ext uri="{FF2B5EF4-FFF2-40B4-BE49-F238E27FC236}">
                <a16:creationId xmlns:a16="http://schemas.microsoft.com/office/drawing/2014/main" id="{E3D4EDD7-27F0-490D-8ECE-F0070E3D0EE6}"/>
              </a:ext>
            </a:extLst>
          </p:cNvPr>
          <p:cNvSpPr>
            <a:spLocks noChangeArrowheads="1"/>
          </p:cNvSpPr>
          <p:nvPr/>
        </p:nvSpPr>
        <p:spPr bwMode="auto">
          <a:xfrm>
            <a:off x="4848320" y="2535394"/>
            <a:ext cx="2503176" cy="2503175"/>
          </a:xfrm>
          <a:prstGeom prst="ellips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Line 12">
            <a:extLst>
              <a:ext uri="{FF2B5EF4-FFF2-40B4-BE49-F238E27FC236}">
                <a16:creationId xmlns:a16="http://schemas.microsoft.com/office/drawing/2014/main" id="{CEFDCDBC-1221-40D7-84B3-81EB984213EA}"/>
              </a:ext>
            </a:extLst>
          </p:cNvPr>
          <p:cNvSpPr>
            <a:spLocks noChangeShapeType="1"/>
          </p:cNvSpPr>
          <p:nvPr/>
        </p:nvSpPr>
        <p:spPr bwMode="auto">
          <a:xfrm flipH="1">
            <a:off x="4321643" y="4391928"/>
            <a:ext cx="684679" cy="378915"/>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Line 13">
            <a:extLst>
              <a:ext uri="{FF2B5EF4-FFF2-40B4-BE49-F238E27FC236}">
                <a16:creationId xmlns:a16="http://schemas.microsoft.com/office/drawing/2014/main" id="{12F1B738-774C-4684-A8B1-883FBFF4E72B}"/>
              </a:ext>
            </a:extLst>
          </p:cNvPr>
          <p:cNvSpPr>
            <a:spLocks noChangeShapeType="1"/>
          </p:cNvSpPr>
          <p:nvPr/>
        </p:nvSpPr>
        <p:spPr bwMode="auto">
          <a:xfrm flipH="1" flipV="1">
            <a:off x="4321643" y="2770936"/>
            <a:ext cx="694921" cy="386229"/>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Line 14">
            <a:extLst>
              <a:ext uri="{FF2B5EF4-FFF2-40B4-BE49-F238E27FC236}">
                <a16:creationId xmlns:a16="http://schemas.microsoft.com/office/drawing/2014/main" id="{B74EC2AC-D5DB-489B-8389-D207C9B05825}"/>
              </a:ext>
            </a:extLst>
          </p:cNvPr>
          <p:cNvSpPr>
            <a:spLocks noChangeShapeType="1"/>
          </p:cNvSpPr>
          <p:nvPr/>
        </p:nvSpPr>
        <p:spPr bwMode="auto">
          <a:xfrm>
            <a:off x="7193492" y="4391928"/>
            <a:ext cx="684679" cy="378915"/>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Line 15">
            <a:extLst>
              <a:ext uri="{FF2B5EF4-FFF2-40B4-BE49-F238E27FC236}">
                <a16:creationId xmlns:a16="http://schemas.microsoft.com/office/drawing/2014/main" id="{B1A133EE-41BF-4C29-974E-44BE0B35E3B9}"/>
              </a:ext>
            </a:extLst>
          </p:cNvPr>
          <p:cNvSpPr>
            <a:spLocks noChangeShapeType="1"/>
          </p:cNvSpPr>
          <p:nvPr/>
        </p:nvSpPr>
        <p:spPr bwMode="auto">
          <a:xfrm flipV="1">
            <a:off x="7178862" y="2770936"/>
            <a:ext cx="699309" cy="386229"/>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0AACEE22-885F-4609-B69E-B949248A2D2D}"/>
              </a:ext>
            </a:extLst>
          </p:cNvPr>
          <p:cNvGrpSpPr/>
          <p:nvPr/>
        </p:nvGrpSpPr>
        <p:grpSpPr>
          <a:xfrm>
            <a:off x="2952285" y="1735139"/>
            <a:ext cx="1373748" cy="1373748"/>
            <a:chOff x="2952285" y="1735139"/>
            <a:chExt cx="1373748" cy="1373748"/>
          </a:xfrm>
        </p:grpSpPr>
        <p:sp>
          <p:nvSpPr>
            <p:cNvPr id="8" name="Oval 8">
              <a:extLst>
                <a:ext uri="{FF2B5EF4-FFF2-40B4-BE49-F238E27FC236}">
                  <a16:creationId xmlns:a16="http://schemas.microsoft.com/office/drawing/2014/main" id="{C15D4EAF-AA9E-48D2-BB16-F79C60080AB2}"/>
                </a:ext>
              </a:extLst>
            </p:cNvPr>
            <p:cNvSpPr>
              <a:spLocks noChangeArrowheads="1"/>
            </p:cNvSpPr>
            <p:nvPr/>
          </p:nvSpPr>
          <p:spPr bwMode="auto">
            <a:xfrm>
              <a:off x="2952285" y="1735139"/>
              <a:ext cx="1373748" cy="137374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6">
              <a:extLst>
                <a:ext uri="{FF2B5EF4-FFF2-40B4-BE49-F238E27FC236}">
                  <a16:creationId xmlns:a16="http://schemas.microsoft.com/office/drawing/2014/main" id="{EDDCAA89-0A35-4CFD-9984-11DF8002E405}"/>
                </a:ext>
              </a:extLst>
            </p:cNvPr>
            <p:cNvSpPr>
              <a:spLocks noChangeArrowheads="1"/>
            </p:cNvSpPr>
            <p:nvPr/>
          </p:nvSpPr>
          <p:spPr bwMode="auto">
            <a:xfrm>
              <a:off x="3142474" y="1923864"/>
              <a:ext cx="993371" cy="994833"/>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2" name="Group 1">
            <a:extLst>
              <a:ext uri="{FF2B5EF4-FFF2-40B4-BE49-F238E27FC236}">
                <a16:creationId xmlns:a16="http://schemas.microsoft.com/office/drawing/2014/main" id="{019024ED-D677-42E1-B915-968BE57A5892}"/>
              </a:ext>
            </a:extLst>
          </p:cNvPr>
          <p:cNvGrpSpPr/>
          <p:nvPr/>
        </p:nvGrpSpPr>
        <p:grpSpPr>
          <a:xfrm>
            <a:off x="2952285" y="4462151"/>
            <a:ext cx="1373748" cy="1376674"/>
            <a:chOff x="2952285" y="4462151"/>
            <a:chExt cx="1373748" cy="1376674"/>
          </a:xfrm>
        </p:grpSpPr>
        <p:sp>
          <p:nvSpPr>
            <p:cNvPr id="9" name="Oval 9">
              <a:extLst>
                <a:ext uri="{FF2B5EF4-FFF2-40B4-BE49-F238E27FC236}">
                  <a16:creationId xmlns:a16="http://schemas.microsoft.com/office/drawing/2014/main" id="{0143DEF0-67F1-4D7F-BAD0-B07EE9A3EAEA}"/>
                </a:ext>
              </a:extLst>
            </p:cNvPr>
            <p:cNvSpPr>
              <a:spLocks noChangeArrowheads="1"/>
            </p:cNvSpPr>
            <p:nvPr/>
          </p:nvSpPr>
          <p:spPr bwMode="auto">
            <a:xfrm>
              <a:off x="2952285" y="4462151"/>
              <a:ext cx="1373748" cy="1376674"/>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7">
              <a:extLst>
                <a:ext uri="{FF2B5EF4-FFF2-40B4-BE49-F238E27FC236}">
                  <a16:creationId xmlns:a16="http://schemas.microsoft.com/office/drawing/2014/main" id="{E9DC8F83-3891-4A03-841E-3AC37511470D}"/>
                </a:ext>
              </a:extLst>
            </p:cNvPr>
            <p:cNvSpPr>
              <a:spLocks noChangeArrowheads="1"/>
            </p:cNvSpPr>
            <p:nvPr/>
          </p:nvSpPr>
          <p:spPr bwMode="auto">
            <a:xfrm>
              <a:off x="3142474" y="4650877"/>
              <a:ext cx="993371" cy="999222"/>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5" name="Group 4">
            <a:extLst>
              <a:ext uri="{FF2B5EF4-FFF2-40B4-BE49-F238E27FC236}">
                <a16:creationId xmlns:a16="http://schemas.microsoft.com/office/drawing/2014/main" id="{9E5E423F-DBFE-4C8A-943F-D6ED33BE23B4}"/>
              </a:ext>
            </a:extLst>
          </p:cNvPr>
          <p:cNvGrpSpPr/>
          <p:nvPr/>
        </p:nvGrpSpPr>
        <p:grpSpPr>
          <a:xfrm>
            <a:off x="7873783" y="4462151"/>
            <a:ext cx="1372284" cy="1376674"/>
            <a:chOff x="7873783" y="4462151"/>
            <a:chExt cx="1372284" cy="1376674"/>
          </a:xfrm>
        </p:grpSpPr>
        <p:sp>
          <p:nvSpPr>
            <p:cNvPr id="7" name="Oval 7">
              <a:extLst>
                <a:ext uri="{FF2B5EF4-FFF2-40B4-BE49-F238E27FC236}">
                  <a16:creationId xmlns:a16="http://schemas.microsoft.com/office/drawing/2014/main" id="{E9909688-29D1-45B1-9492-1AB87B4E9251}"/>
                </a:ext>
              </a:extLst>
            </p:cNvPr>
            <p:cNvSpPr>
              <a:spLocks noChangeArrowheads="1"/>
            </p:cNvSpPr>
            <p:nvPr/>
          </p:nvSpPr>
          <p:spPr bwMode="auto">
            <a:xfrm>
              <a:off x="7873783" y="4462151"/>
              <a:ext cx="1372284" cy="1376674"/>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04BE47A6-D7D5-4796-8516-304F687C14F6}"/>
                </a:ext>
              </a:extLst>
            </p:cNvPr>
            <p:cNvSpPr>
              <a:spLocks noChangeArrowheads="1"/>
            </p:cNvSpPr>
            <p:nvPr/>
          </p:nvSpPr>
          <p:spPr bwMode="auto">
            <a:xfrm>
              <a:off x="8063971" y="4650877"/>
              <a:ext cx="993371" cy="999222"/>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4" name="Group 3">
            <a:extLst>
              <a:ext uri="{FF2B5EF4-FFF2-40B4-BE49-F238E27FC236}">
                <a16:creationId xmlns:a16="http://schemas.microsoft.com/office/drawing/2014/main" id="{60D70BF6-DFF6-4BEF-A158-261F0297A117}"/>
              </a:ext>
            </a:extLst>
          </p:cNvPr>
          <p:cNvGrpSpPr/>
          <p:nvPr/>
        </p:nvGrpSpPr>
        <p:grpSpPr>
          <a:xfrm>
            <a:off x="7873783" y="1735139"/>
            <a:ext cx="1372284" cy="1373748"/>
            <a:chOff x="7873783" y="1735139"/>
            <a:chExt cx="1372284" cy="1373748"/>
          </a:xfrm>
        </p:grpSpPr>
        <p:sp>
          <p:nvSpPr>
            <p:cNvPr id="6" name="Oval 6">
              <a:extLst>
                <a:ext uri="{FF2B5EF4-FFF2-40B4-BE49-F238E27FC236}">
                  <a16:creationId xmlns:a16="http://schemas.microsoft.com/office/drawing/2014/main" id="{4F01C6CF-B407-435E-8003-C08C22E3058F}"/>
                </a:ext>
              </a:extLst>
            </p:cNvPr>
            <p:cNvSpPr>
              <a:spLocks noChangeArrowheads="1"/>
            </p:cNvSpPr>
            <p:nvPr/>
          </p:nvSpPr>
          <p:spPr bwMode="auto">
            <a:xfrm>
              <a:off x="7873783" y="1735139"/>
              <a:ext cx="1372284" cy="137374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Oval 19">
              <a:extLst>
                <a:ext uri="{FF2B5EF4-FFF2-40B4-BE49-F238E27FC236}">
                  <a16:creationId xmlns:a16="http://schemas.microsoft.com/office/drawing/2014/main" id="{771E4727-6E82-4771-BDF4-A28AABBA3F65}"/>
                </a:ext>
              </a:extLst>
            </p:cNvPr>
            <p:cNvSpPr>
              <a:spLocks noChangeArrowheads="1"/>
            </p:cNvSpPr>
            <p:nvPr/>
          </p:nvSpPr>
          <p:spPr bwMode="auto">
            <a:xfrm>
              <a:off x="8063971" y="1923864"/>
              <a:ext cx="993371" cy="994833"/>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sp>
        <p:nvSpPr>
          <p:cNvPr id="20" name="Freeform 20">
            <a:extLst>
              <a:ext uri="{FF2B5EF4-FFF2-40B4-BE49-F238E27FC236}">
                <a16:creationId xmlns:a16="http://schemas.microsoft.com/office/drawing/2014/main" id="{C43D9EFB-062A-4CB3-A166-A21361D19726}"/>
              </a:ext>
            </a:extLst>
          </p:cNvPr>
          <p:cNvSpPr>
            <a:spLocks noEditPoints="1"/>
          </p:cNvSpPr>
          <p:nvPr/>
        </p:nvSpPr>
        <p:spPr bwMode="auto">
          <a:xfrm>
            <a:off x="8352180" y="5026865"/>
            <a:ext cx="416953" cy="247246"/>
          </a:xfrm>
          <a:custGeom>
            <a:avLst/>
            <a:gdLst>
              <a:gd name="T0" fmla="*/ 25 w 119"/>
              <a:gd name="T1" fmla="*/ 45 h 70"/>
              <a:gd name="T2" fmla="*/ 25 w 119"/>
              <a:gd name="T3" fmla="*/ 40 h 70"/>
              <a:gd name="T4" fmla="*/ 38 w 119"/>
              <a:gd name="T5" fmla="*/ 31 h 70"/>
              <a:gd name="T6" fmla="*/ 41 w 119"/>
              <a:gd name="T7" fmla="*/ 34 h 70"/>
              <a:gd name="T8" fmla="*/ 29 w 119"/>
              <a:gd name="T9" fmla="*/ 45 h 70"/>
              <a:gd name="T10" fmla="*/ 35 w 119"/>
              <a:gd name="T11" fmla="*/ 54 h 70"/>
              <a:gd name="T12" fmla="*/ 50 w 119"/>
              <a:gd name="T13" fmla="*/ 38 h 70"/>
              <a:gd name="T14" fmla="*/ 45 w 119"/>
              <a:gd name="T15" fmla="*/ 38 h 70"/>
              <a:gd name="T16" fmla="*/ 31 w 119"/>
              <a:gd name="T17" fmla="*/ 54 h 70"/>
              <a:gd name="T18" fmla="*/ 35 w 119"/>
              <a:gd name="T19" fmla="*/ 54 h 70"/>
              <a:gd name="T20" fmla="*/ 53 w 119"/>
              <a:gd name="T21" fmla="*/ 53 h 70"/>
              <a:gd name="T22" fmla="*/ 51 w 119"/>
              <a:gd name="T23" fmla="*/ 48 h 70"/>
              <a:gd name="T24" fmla="*/ 39 w 119"/>
              <a:gd name="T25" fmla="*/ 57 h 70"/>
              <a:gd name="T26" fmla="*/ 41 w 119"/>
              <a:gd name="T27" fmla="*/ 62 h 70"/>
              <a:gd name="T28" fmla="*/ 50 w 119"/>
              <a:gd name="T29" fmla="*/ 70 h 70"/>
              <a:gd name="T30" fmla="*/ 57 w 119"/>
              <a:gd name="T31" fmla="*/ 60 h 70"/>
              <a:gd name="T32" fmla="*/ 52 w 119"/>
              <a:gd name="T33" fmla="*/ 60 h 70"/>
              <a:gd name="T34" fmla="*/ 46 w 119"/>
              <a:gd name="T35" fmla="*/ 69 h 70"/>
              <a:gd name="T36" fmla="*/ 50 w 119"/>
              <a:gd name="T37" fmla="*/ 70 h 70"/>
              <a:gd name="T38" fmla="*/ 119 w 119"/>
              <a:gd name="T39" fmla="*/ 21 h 70"/>
              <a:gd name="T40" fmla="*/ 95 w 119"/>
              <a:gd name="T41" fmla="*/ 10 h 70"/>
              <a:gd name="T42" fmla="*/ 94 w 119"/>
              <a:gd name="T43" fmla="*/ 36 h 70"/>
              <a:gd name="T44" fmla="*/ 101 w 119"/>
              <a:gd name="T45" fmla="*/ 29 h 70"/>
              <a:gd name="T46" fmla="*/ 64 w 119"/>
              <a:gd name="T47" fmla="*/ 6 h 70"/>
              <a:gd name="T48" fmla="*/ 57 w 119"/>
              <a:gd name="T49" fmla="*/ 7 h 70"/>
              <a:gd name="T50" fmla="*/ 37 w 119"/>
              <a:gd name="T51" fmla="*/ 16 h 70"/>
              <a:gd name="T52" fmla="*/ 36 w 119"/>
              <a:gd name="T53" fmla="*/ 21 h 70"/>
              <a:gd name="T54" fmla="*/ 40 w 119"/>
              <a:gd name="T55" fmla="*/ 22 h 70"/>
              <a:gd name="T56" fmla="*/ 59 w 119"/>
              <a:gd name="T57" fmla="*/ 13 h 70"/>
              <a:gd name="T58" fmla="*/ 90 w 119"/>
              <a:gd name="T59" fmla="*/ 40 h 70"/>
              <a:gd name="T60" fmla="*/ 62 w 119"/>
              <a:gd name="T61" fmla="*/ 69 h 70"/>
              <a:gd name="T62" fmla="*/ 61 w 119"/>
              <a:gd name="T63" fmla="*/ 63 h 70"/>
              <a:gd name="T64" fmla="*/ 59 w 119"/>
              <a:gd name="T65" fmla="*/ 68 h 70"/>
              <a:gd name="T66" fmla="*/ 62 w 119"/>
              <a:gd name="T67" fmla="*/ 69 h 70"/>
              <a:gd name="T68" fmla="*/ 74 w 119"/>
              <a:gd name="T69" fmla="*/ 60 h 70"/>
              <a:gd name="T70" fmla="*/ 66 w 119"/>
              <a:gd name="T71" fmla="*/ 53 h 70"/>
              <a:gd name="T72" fmla="*/ 78 w 119"/>
              <a:gd name="T73" fmla="*/ 58 h 70"/>
              <a:gd name="T74" fmla="*/ 81 w 119"/>
              <a:gd name="T75" fmla="*/ 60 h 70"/>
              <a:gd name="T76" fmla="*/ 84 w 119"/>
              <a:gd name="T77" fmla="*/ 57 h 70"/>
              <a:gd name="T78" fmla="*/ 75 w 119"/>
              <a:gd name="T79" fmla="*/ 46 h 70"/>
              <a:gd name="T80" fmla="*/ 87 w 119"/>
              <a:gd name="T81" fmla="*/ 52 h 70"/>
              <a:gd name="T82" fmla="*/ 90 w 119"/>
              <a:gd name="T83" fmla="*/ 54 h 70"/>
              <a:gd name="T84" fmla="*/ 93 w 119"/>
              <a:gd name="T85" fmla="*/ 50 h 70"/>
              <a:gd name="T86" fmla="*/ 59 w 119"/>
              <a:gd name="T87" fmla="*/ 17 h 70"/>
              <a:gd name="T88" fmla="*/ 38 w 119"/>
              <a:gd name="T89" fmla="*/ 26 h 70"/>
              <a:gd name="T90" fmla="*/ 31 w 119"/>
              <a:gd name="T91" fmla="*/ 17 h 70"/>
              <a:gd name="T92" fmla="*/ 37 w 119"/>
              <a:gd name="T93" fmla="*/ 12 h 70"/>
              <a:gd name="T94" fmla="*/ 14 w 119"/>
              <a:gd name="T95" fmla="*/ 27 h 70"/>
              <a:gd name="T96" fmla="*/ 33 w 119"/>
              <a:gd name="T97" fmla="*/ 28 h 70"/>
              <a:gd name="T98" fmla="*/ 44 w 119"/>
              <a:gd name="T99" fmla="*/ 29 h 70"/>
              <a:gd name="T100" fmla="*/ 47 w 119"/>
              <a:gd name="T101" fmla="*/ 33 h 70"/>
              <a:gd name="T102" fmla="*/ 53 w 119"/>
              <a:gd name="T103" fmla="*/ 44 h 70"/>
              <a:gd name="T104" fmla="*/ 57 w 119"/>
              <a:gd name="T105" fmla="*/ 56 h 70"/>
              <a:gd name="T106" fmla="*/ 61 w 119"/>
              <a:gd name="T107" fmla="*/ 56 h 70"/>
              <a:gd name="T108" fmla="*/ 69 w 119"/>
              <a:gd name="T109" fmla="*/ 63 h 70"/>
              <a:gd name="T110" fmla="*/ 72 w 119"/>
              <a:gd name="T111" fmla="*/ 64 h 70"/>
              <a:gd name="T112" fmla="*/ 25 w 119"/>
              <a:gd name="T113" fmla="*/ 10 h 70"/>
              <a:gd name="T114" fmla="*/ 0 w 119"/>
              <a:gd name="T115" fmla="*/ 1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 h="70">
                <a:moveTo>
                  <a:pt x="27" y="46"/>
                </a:moveTo>
                <a:cubicBezTo>
                  <a:pt x="26" y="46"/>
                  <a:pt x="25" y="46"/>
                  <a:pt x="25" y="45"/>
                </a:cubicBezTo>
                <a:cubicBezTo>
                  <a:pt x="24" y="44"/>
                  <a:pt x="24" y="43"/>
                  <a:pt x="24" y="43"/>
                </a:cubicBezTo>
                <a:cubicBezTo>
                  <a:pt x="24" y="42"/>
                  <a:pt x="25" y="41"/>
                  <a:pt x="25" y="40"/>
                </a:cubicBezTo>
                <a:cubicBezTo>
                  <a:pt x="36" y="32"/>
                  <a:pt x="36" y="32"/>
                  <a:pt x="36" y="32"/>
                </a:cubicBezTo>
                <a:cubicBezTo>
                  <a:pt x="37" y="31"/>
                  <a:pt x="37" y="31"/>
                  <a:pt x="38" y="31"/>
                </a:cubicBezTo>
                <a:cubicBezTo>
                  <a:pt x="39" y="31"/>
                  <a:pt x="40" y="31"/>
                  <a:pt x="41" y="32"/>
                </a:cubicBezTo>
                <a:cubicBezTo>
                  <a:pt x="41" y="33"/>
                  <a:pt x="41" y="33"/>
                  <a:pt x="41" y="34"/>
                </a:cubicBezTo>
                <a:cubicBezTo>
                  <a:pt x="41" y="35"/>
                  <a:pt x="41" y="36"/>
                  <a:pt x="40" y="36"/>
                </a:cubicBezTo>
                <a:cubicBezTo>
                  <a:pt x="29" y="45"/>
                  <a:pt x="29" y="45"/>
                  <a:pt x="29" y="45"/>
                </a:cubicBezTo>
                <a:cubicBezTo>
                  <a:pt x="29" y="46"/>
                  <a:pt x="28" y="46"/>
                  <a:pt x="27" y="46"/>
                </a:cubicBezTo>
                <a:close/>
                <a:moveTo>
                  <a:pt x="35" y="54"/>
                </a:moveTo>
                <a:cubicBezTo>
                  <a:pt x="49" y="43"/>
                  <a:pt x="49" y="43"/>
                  <a:pt x="49" y="43"/>
                </a:cubicBezTo>
                <a:cubicBezTo>
                  <a:pt x="51" y="42"/>
                  <a:pt x="51" y="40"/>
                  <a:pt x="50" y="38"/>
                </a:cubicBezTo>
                <a:cubicBezTo>
                  <a:pt x="49" y="38"/>
                  <a:pt x="48" y="37"/>
                  <a:pt x="47" y="37"/>
                </a:cubicBezTo>
                <a:cubicBezTo>
                  <a:pt x="46" y="37"/>
                  <a:pt x="46" y="37"/>
                  <a:pt x="45" y="38"/>
                </a:cubicBezTo>
                <a:cubicBezTo>
                  <a:pt x="31" y="49"/>
                  <a:pt x="31" y="49"/>
                  <a:pt x="31" y="49"/>
                </a:cubicBezTo>
                <a:cubicBezTo>
                  <a:pt x="30" y="50"/>
                  <a:pt x="30" y="52"/>
                  <a:pt x="31" y="54"/>
                </a:cubicBezTo>
                <a:cubicBezTo>
                  <a:pt x="32" y="55"/>
                  <a:pt x="32" y="55"/>
                  <a:pt x="33" y="55"/>
                </a:cubicBezTo>
                <a:cubicBezTo>
                  <a:pt x="34" y="55"/>
                  <a:pt x="35" y="55"/>
                  <a:pt x="35" y="54"/>
                </a:cubicBezTo>
                <a:close/>
                <a:moveTo>
                  <a:pt x="43" y="62"/>
                </a:moveTo>
                <a:cubicBezTo>
                  <a:pt x="53" y="53"/>
                  <a:pt x="53" y="53"/>
                  <a:pt x="53" y="53"/>
                </a:cubicBezTo>
                <a:cubicBezTo>
                  <a:pt x="54" y="52"/>
                  <a:pt x="55" y="50"/>
                  <a:pt x="54" y="49"/>
                </a:cubicBezTo>
                <a:cubicBezTo>
                  <a:pt x="53" y="48"/>
                  <a:pt x="52" y="48"/>
                  <a:pt x="51" y="48"/>
                </a:cubicBezTo>
                <a:cubicBezTo>
                  <a:pt x="50" y="48"/>
                  <a:pt x="50" y="48"/>
                  <a:pt x="49" y="48"/>
                </a:cubicBezTo>
                <a:cubicBezTo>
                  <a:pt x="39" y="57"/>
                  <a:pt x="39" y="57"/>
                  <a:pt x="39" y="57"/>
                </a:cubicBezTo>
                <a:cubicBezTo>
                  <a:pt x="38" y="58"/>
                  <a:pt x="38" y="60"/>
                  <a:pt x="39" y="61"/>
                </a:cubicBezTo>
                <a:cubicBezTo>
                  <a:pt x="39" y="62"/>
                  <a:pt x="40" y="62"/>
                  <a:pt x="41" y="62"/>
                </a:cubicBezTo>
                <a:cubicBezTo>
                  <a:pt x="42" y="62"/>
                  <a:pt x="43" y="62"/>
                  <a:pt x="43" y="62"/>
                </a:cubicBezTo>
                <a:close/>
                <a:moveTo>
                  <a:pt x="50" y="70"/>
                </a:moveTo>
                <a:cubicBezTo>
                  <a:pt x="56" y="65"/>
                  <a:pt x="56" y="65"/>
                  <a:pt x="56" y="65"/>
                </a:cubicBezTo>
                <a:cubicBezTo>
                  <a:pt x="58" y="64"/>
                  <a:pt x="58" y="62"/>
                  <a:pt x="57" y="60"/>
                </a:cubicBezTo>
                <a:cubicBezTo>
                  <a:pt x="56" y="60"/>
                  <a:pt x="55" y="59"/>
                  <a:pt x="54" y="59"/>
                </a:cubicBezTo>
                <a:cubicBezTo>
                  <a:pt x="53" y="59"/>
                  <a:pt x="53" y="59"/>
                  <a:pt x="52" y="60"/>
                </a:cubicBezTo>
                <a:cubicBezTo>
                  <a:pt x="46" y="65"/>
                  <a:pt x="46" y="65"/>
                  <a:pt x="46" y="65"/>
                </a:cubicBezTo>
                <a:cubicBezTo>
                  <a:pt x="45" y="66"/>
                  <a:pt x="45" y="68"/>
                  <a:pt x="46" y="69"/>
                </a:cubicBezTo>
                <a:cubicBezTo>
                  <a:pt x="47" y="70"/>
                  <a:pt x="47" y="70"/>
                  <a:pt x="48" y="70"/>
                </a:cubicBezTo>
                <a:cubicBezTo>
                  <a:pt x="49" y="70"/>
                  <a:pt x="50" y="70"/>
                  <a:pt x="50" y="70"/>
                </a:cubicBezTo>
                <a:close/>
                <a:moveTo>
                  <a:pt x="105" y="28"/>
                </a:moveTo>
                <a:cubicBezTo>
                  <a:pt x="119" y="21"/>
                  <a:pt x="119" y="21"/>
                  <a:pt x="119" y="21"/>
                </a:cubicBezTo>
                <a:cubicBezTo>
                  <a:pt x="109" y="2"/>
                  <a:pt x="109" y="2"/>
                  <a:pt x="109" y="2"/>
                </a:cubicBezTo>
                <a:cubicBezTo>
                  <a:pt x="104" y="5"/>
                  <a:pt x="97" y="9"/>
                  <a:pt x="95" y="10"/>
                </a:cubicBezTo>
                <a:cubicBezTo>
                  <a:pt x="96" y="12"/>
                  <a:pt x="99" y="17"/>
                  <a:pt x="105" y="28"/>
                </a:cubicBezTo>
                <a:close/>
                <a:moveTo>
                  <a:pt x="94" y="36"/>
                </a:moveTo>
                <a:cubicBezTo>
                  <a:pt x="94" y="35"/>
                  <a:pt x="95" y="34"/>
                  <a:pt x="95" y="33"/>
                </a:cubicBezTo>
                <a:cubicBezTo>
                  <a:pt x="96" y="32"/>
                  <a:pt x="99" y="31"/>
                  <a:pt x="101" y="29"/>
                </a:cubicBezTo>
                <a:cubicBezTo>
                  <a:pt x="99" y="26"/>
                  <a:pt x="93" y="15"/>
                  <a:pt x="91" y="12"/>
                </a:cubicBezTo>
                <a:cubicBezTo>
                  <a:pt x="80" y="7"/>
                  <a:pt x="70" y="6"/>
                  <a:pt x="64" y="6"/>
                </a:cubicBezTo>
                <a:cubicBezTo>
                  <a:pt x="61" y="6"/>
                  <a:pt x="59" y="6"/>
                  <a:pt x="57" y="7"/>
                </a:cubicBezTo>
                <a:cubicBezTo>
                  <a:pt x="57" y="7"/>
                  <a:pt x="57" y="7"/>
                  <a:pt x="57" y="7"/>
                </a:cubicBezTo>
                <a:cubicBezTo>
                  <a:pt x="56" y="7"/>
                  <a:pt x="56" y="7"/>
                  <a:pt x="56" y="7"/>
                </a:cubicBezTo>
                <a:cubicBezTo>
                  <a:pt x="37" y="16"/>
                  <a:pt x="37" y="16"/>
                  <a:pt x="37" y="16"/>
                </a:cubicBezTo>
                <a:cubicBezTo>
                  <a:pt x="36" y="17"/>
                  <a:pt x="36" y="17"/>
                  <a:pt x="35" y="18"/>
                </a:cubicBezTo>
                <a:cubicBezTo>
                  <a:pt x="35" y="19"/>
                  <a:pt x="35" y="20"/>
                  <a:pt x="36" y="21"/>
                </a:cubicBezTo>
                <a:cubicBezTo>
                  <a:pt x="36" y="22"/>
                  <a:pt x="37" y="22"/>
                  <a:pt x="38" y="22"/>
                </a:cubicBezTo>
                <a:cubicBezTo>
                  <a:pt x="39" y="22"/>
                  <a:pt x="40" y="22"/>
                  <a:pt x="40" y="22"/>
                </a:cubicBezTo>
                <a:cubicBezTo>
                  <a:pt x="59" y="13"/>
                  <a:pt x="59" y="13"/>
                  <a:pt x="59" y="13"/>
                </a:cubicBezTo>
                <a:cubicBezTo>
                  <a:pt x="59" y="13"/>
                  <a:pt x="59" y="13"/>
                  <a:pt x="59" y="13"/>
                </a:cubicBezTo>
                <a:cubicBezTo>
                  <a:pt x="60" y="13"/>
                  <a:pt x="60" y="13"/>
                  <a:pt x="60" y="13"/>
                </a:cubicBezTo>
                <a:cubicBezTo>
                  <a:pt x="72" y="21"/>
                  <a:pt x="87" y="37"/>
                  <a:pt x="90" y="40"/>
                </a:cubicBezTo>
                <a:cubicBezTo>
                  <a:pt x="91" y="39"/>
                  <a:pt x="93" y="37"/>
                  <a:pt x="94" y="36"/>
                </a:cubicBezTo>
                <a:close/>
                <a:moveTo>
                  <a:pt x="62" y="69"/>
                </a:moveTo>
                <a:cubicBezTo>
                  <a:pt x="64" y="68"/>
                  <a:pt x="65" y="67"/>
                  <a:pt x="64" y="65"/>
                </a:cubicBezTo>
                <a:cubicBezTo>
                  <a:pt x="61" y="63"/>
                  <a:pt x="61" y="63"/>
                  <a:pt x="61" y="63"/>
                </a:cubicBezTo>
                <a:cubicBezTo>
                  <a:pt x="61" y="65"/>
                  <a:pt x="60" y="66"/>
                  <a:pt x="59" y="68"/>
                </a:cubicBezTo>
                <a:cubicBezTo>
                  <a:pt x="59" y="68"/>
                  <a:pt x="59" y="68"/>
                  <a:pt x="59" y="68"/>
                </a:cubicBezTo>
                <a:cubicBezTo>
                  <a:pt x="60" y="69"/>
                  <a:pt x="61" y="70"/>
                  <a:pt x="61" y="70"/>
                </a:cubicBezTo>
                <a:cubicBezTo>
                  <a:pt x="61" y="70"/>
                  <a:pt x="62" y="69"/>
                  <a:pt x="62" y="69"/>
                </a:cubicBezTo>
                <a:close/>
                <a:moveTo>
                  <a:pt x="72" y="64"/>
                </a:moveTo>
                <a:cubicBezTo>
                  <a:pt x="74" y="63"/>
                  <a:pt x="74" y="62"/>
                  <a:pt x="74" y="60"/>
                </a:cubicBezTo>
                <a:cubicBezTo>
                  <a:pt x="74" y="60"/>
                  <a:pt x="74" y="60"/>
                  <a:pt x="74" y="60"/>
                </a:cubicBezTo>
                <a:cubicBezTo>
                  <a:pt x="66" y="53"/>
                  <a:pt x="66" y="53"/>
                  <a:pt x="66" y="53"/>
                </a:cubicBezTo>
                <a:cubicBezTo>
                  <a:pt x="70" y="50"/>
                  <a:pt x="70" y="50"/>
                  <a:pt x="70" y="50"/>
                </a:cubicBezTo>
                <a:cubicBezTo>
                  <a:pt x="78" y="58"/>
                  <a:pt x="78" y="58"/>
                  <a:pt x="78" y="58"/>
                </a:cubicBezTo>
                <a:cubicBezTo>
                  <a:pt x="79" y="59"/>
                  <a:pt x="79" y="59"/>
                  <a:pt x="79" y="59"/>
                </a:cubicBezTo>
                <a:cubicBezTo>
                  <a:pt x="80" y="60"/>
                  <a:pt x="80" y="60"/>
                  <a:pt x="81" y="60"/>
                </a:cubicBezTo>
                <a:cubicBezTo>
                  <a:pt x="82" y="60"/>
                  <a:pt x="82" y="60"/>
                  <a:pt x="83" y="60"/>
                </a:cubicBezTo>
                <a:cubicBezTo>
                  <a:pt x="84" y="59"/>
                  <a:pt x="84" y="58"/>
                  <a:pt x="84" y="57"/>
                </a:cubicBezTo>
                <a:cubicBezTo>
                  <a:pt x="84" y="56"/>
                  <a:pt x="84" y="55"/>
                  <a:pt x="84" y="55"/>
                </a:cubicBezTo>
                <a:cubicBezTo>
                  <a:pt x="75" y="46"/>
                  <a:pt x="75" y="46"/>
                  <a:pt x="75" y="46"/>
                </a:cubicBezTo>
                <a:cubicBezTo>
                  <a:pt x="79" y="43"/>
                  <a:pt x="79" y="43"/>
                  <a:pt x="79" y="43"/>
                </a:cubicBezTo>
                <a:cubicBezTo>
                  <a:pt x="87" y="52"/>
                  <a:pt x="87" y="52"/>
                  <a:pt x="87" y="52"/>
                </a:cubicBezTo>
                <a:cubicBezTo>
                  <a:pt x="88" y="52"/>
                  <a:pt x="88" y="52"/>
                  <a:pt x="88" y="52"/>
                </a:cubicBezTo>
                <a:cubicBezTo>
                  <a:pt x="89" y="54"/>
                  <a:pt x="89" y="54"/>
                  <a:pt x="90" y="54"/>
                </a:cubicBezTo>
                <a:cubicBezTo>
                  <a:pt x="91" y="54"/>
                  <a:pt x="91" y="54"/>
                  <a:pt x="92" y="54"/>
                </a:cubicBezTo>
                <a:cubicBezTo>
                  <a:pt x="93" y="53"/>
                  <a:pt x="94" y="51"/>
                  <a:pt x="93" y="50"/>
                </a:cubicBezTo>
                <a:cubicBezTo>
                  <a:pt x="86" y="41"/>
                  <a:pt x="86" y="41"/>
                  <a:pt x="86" y="41"/>
                </a:cubicBezTo>
                <a:cubicBezTo>
                  <a:pt x="81" y="36"/>
                  <a:pt x="69" y="24"/>
                  <a:pt x="59" y="17"/>
                </a:cubicBezTo>
                <a:cubicBezTo>
                  <a:pt x="42" y="26"/>
                  <a:pt x="42" y="26"/>
                  <a:pt x="42" y="26"/>
                </a:cubicBezTo>
                <a:cubicBezTo>
                  <a:pt x="41" y="26"/>
                  <a:pt x="40" y="26"/>
                  <a:pt x="38" y="26"/>
                </a:cubicBezTo>
                <a:cubicBezTo>
                  <a:pt x="36" y="26"/>
                  <a:pt x="34" y="25"/>
                  <a:pt x="33" y="23"/>
                </a:cubicBezTo>
                <a:cubicBezTo>
                  <a:pt x="31" y="22"/>
                  <a:pt x="31" y="19"/>
                  <a:pt x="31" y="17"/>
                </a:cubicBezTo>
                <a:cubicBezTo>
                  <a:pt x="32" y="15"/>
                  <a:pt x="33" y="14"/>
                  <a:pt x="35" y="13"/>
                </a:cubicBezTo>
                <a:cubicBezTo>
                  <a:pt x="37" y="12"/>
                  <a:pt x="37" y="12"/>
                  <a:pt x="37" y="12"/>
                </a:cubicBezTo>
                <a:cubicBezTo>
                  <a:pt x="28" y="12"/>
                  <a:pt x="28" y="12"/>
                  <a:pt x="28" y="12"/>
                </a:cubicBezTo>
                <a:cubicBezTo>
                  <a:pt x="14" y="27"/>
                  <a:pt x="14" y="27"/>
                  <a:pt x="14" y="27"/>
                </a:cubicBezTo>
                <a:cubicBezTo>
                  <a:pt x="23" y="37"/>
                  <a:pt x="23" y="37"/>
                  <a:pt x="23" y="37"/>
                </a:cubicBezTo>
                <a:cubicBezTo>
                  <a:pt x="23" y="37"/>
                  <a:pt x="33" y="28"/>
                  <a:pt x="33" y="28"/>
                </a:cubicBezTo>
                <a:cubicBezTo>
                  <a:pt x="35" y="27"/>
                  <a:pt x="36" y="27"/>
                  <a:pt x="38" y="27"/>
                </a:cubicBezTo>
                <a:cubicBezTo>
                  <a:pt x="40" y="27"/>
                  <a:pt x="42" y="28"/>
                  <a:pt x="44" y="29"/>
                </a:cubicBezTo>
                <a:cubicBezTo>
                  <a:pt x="45" y="30"/>
                  <a:pt x="45" y="32"/>
                  <a:pt x="45" y="33"/>
                </a:cubicBezTo>
                <a:cubicBezTo>
                  <a:pt x="46" y="33"/>
                  <a:pt x="47" y="33"/>
                  <a:pt x="47" y="33"/>
                </a:cubicBezTo>
                <a:cubicBezTo>
                  <a:pt x="49" y="33"/>
                  <a:pt x="51" y="34"/>
                  <a:pt x="53" y="36"/>
                </a:cubicBezTo>
                <a:cubicBezTo>
                  <a:pt x="55" y="38"/>
                  <a:pt x="55" y="41"/>
                  <a:pt x="53" y="44"/>
                </a:cubicBezTo>
                <a:cubicBezTo>
                  <a:pt x="55" y="44"/>
                  <a:pt x="56" y="45"/>
                  <a:pt x="57" y="46"/>
                </a:cubicBezTo>
                <a:cubicBezTo>
                  <a:pt x="59" y="49"/>
                  <a:pt x="59" y="53"/>
                  <a:pt x="57" y="56"/>
                </a:cubicBezTo>
                <a:cubicBezTo>
                  <a:pt x="58" y="56"/>
                  <a:pt x="59" y="57"/>
                  <a:pt x="60" y="57"/>
                </a:cubicBezTo>
                <a:cubicBezTo>
                  <a:pt x="61" y="56"/>
                  <a:pt x="61" y="56"/>
                  <a:pt x="61" y="56"/>
                </a:cubicBezTo>
                <a:cubicBezTo>
                  <a:pt x="68" y="62"/>
                  <a:pt x="68" y="62"/>
                  <a:pt x="68" y="62"/>
                </a:cubicBezTo>
                <a:cubicBezTo>
                  <a:pt x="68" y="63"/>
                  <a:pt x="69" y="63"/>
                  <a:pt x="69" y="63"/>
                </a:cubicBezTo>
                <a:cubicBezTo>
                  <a:pt x="70" y="64"/>
                  <a:pt x="70" y="65"/>
                  <a:pt x="71" y="65"/>
                </a:cubicBezTo>
                <a:cubicBezTo>
                  <a:pt x="71" y="65"/>
                  <a:pt x="72" y="64"/>
                  <a:pt x="72" y="64"/>
                </a:cubicBezTo>
                <a:close/>
                <a:moveTo>
                  <a:pt x="10" y="26"/>
                </a:moveTo>
                <a:cubicBezTo>
                  <a:pt x="25" y="10"/>
                  <a:pt x="25" y="10"/>
                  <a:pt x="25" y="10"/>
                </a:cubicBezTo>
                <a:cubicBezTo>
                  <a:pt x="15" y="0"/>
                  <a:pt x="15" y="0"/>
                  <a:pt x="15" y="0"/>
                </a:cubicBezTo>
                <a:cubicBezTo>
                  <a:pt x="0" y="15"/>
                  <a:pt x="0" y="15"/>
                  <a:pt x="0" y="15"/>
                </a:cubicBezTo>
                <a:lnTo>
                  <a:pt x="10" y="2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0AB3B528-B710-45C0-A856-5138FF76CC70}"/>
              </a:ext>
            </a:extLst>
          </p:cNvPr>
          <p:cNvSpPr>
            <a:spLocks noEditPoints="1"/>
          </p:cNvSpPr>
          <p:nvPr/>
        </p:nvSpPr>
        <p:spPr bwMode="auto">
          <a:xfrm>
            <a:off x="3525777" y="2254500"/>
            <a:ext cx="228226" cy="333562"/>
          </a:xfrm>
          <a:custGeom>
            <a:avLst/>
            <a:gdLst>
              <a:gd name="T0" fmla="*/ 30 w 65"/>
              <a:gd name="T1" fmla="*/ 47 h 95"/>
              <a:gd name="T2" fmla="*/ 35 w 65"/>
              <a:gd name="T3" fmla="*/ 47 h 95"/>
              <a:gd name="T4" fmla="*/ 35 w 65"/>
              <a:gd name="T5" fmla="*/ 75 h 95"/>
              <a:gd name="T6" fmla="*/ 30 w 65"/>
              <a:gd name="T7" fmla="*/ 75 h 95"/>
              <a:gd name="T8" fmla="*/ 30 w 65"/>
              <a:gd name="T9" fmla="*/ 47 h 95"/>
              <a:gd name="T10" fmla="*/ 33 w 65"/>
              <a:gd name="T11" fmla="*/ 0 h 95"/>
              <a:gd name="T12" fmla="*/ 0 w 65"/>
              <a:gd name="T13" fmla="*/ 33 h 95"/>
              <a:gd name="T14" fmla="*/ 7 w 65"/>
              <a:gd name="T15" fmla="*/ 53 h 95"/>
              <a:gd name="T16" fmla="*/ 14 w 65"/>
              <a:gd name="T17" fmla="*/ 69 h 95"/>
              <a:gd name="T18" fmla="*/ 21 w 65"/>
              <a:gd name="T19" fmla="*/ 75 h 95"/>
              <a:gd name="T20" fmla="*/ 25 w 65"/>
              <a:gd name="T21" fmla="*/ 75 h 95"/>
              <a:gd name="T22" fmla="*/ 25 w 65"/>
              <a:gd name="T23" fmla="*/ 47 h 95"/>
              <a:gd name="T24" fmla="*/ 20 w 65"/>
              <a:gd name="T25" fmla="*/ 47 h 95"/>
              <a:gd name="T26" fmla="*/ 10 w 65"/>
              <a:gd name="T27" fmla="*/ 37 h 95"/>
              <a:gd name="T28" fmla="*/ 20 w 65"/>
              <a:gd name="T29" fmla="*/ 28 h 95"/>
              <a:gd name="T30" fmla="*/ 29 w 65"/>
              <a:gd name="T31" fmla="*/ 37 h 95"/>
              <a:gd name="T32" fmla="*/ 28 w 65"/>
              <a:gd name="T33" fmla="*/ 42 h 95"/>
              <a:gd name="T34" fmla="*/ 37 w 65"/>
              <a:gd name="T35" fmla="*/ 42 h 95"/>
              <a:gd name="T36" fmla="*/ 36 w 65"/>
              <a:gd name="T37" fmla="*/ 37 h 95"/>
              <a:gd name="T38" fmla="*/ 45 w 65"/>
              <a:gd name="T39" fmla="*/ 28 h 95"/>
              <a:gd name="T40" fmla="*/ 55 w 65"/>
              <a:gd name="T41" fmla="*/ 37 h 95"/>
              <a:gd name="T42" fmla="*/ 45 w 65"/>
              <a:gd name="T43" fmla="*/ 47 h 95"/>
              <a:gd name="T44" fmla="*/ 41 w 65"/>
              <a:gd name="T45" fmla="*/ 47 h 95"/>
              <a:gd name="T46" fmla="*/ 41 w 65"/>
              <a:gd name="T47" fmla="*/ 75 h 95"/>
              <a:gd name="T48" fmla="*/ 44 w 65"/>
              <a:gd name="T49" fmla="*/ 75 h 95"/>
              <a:gd name="T50" fmla="*/ 51 w 65"/>
              <a:gd name="T51" fmla="*/ 69 h 95"/>
              <a:gd name="T52" fmla="*/ 59 w 65"/>
              <a:gd name="T53" fmla="*/ 53 h 95"/>
              <a:gd name="T54" fmla="*/ 65 w 65"/>
              <a:gd name="T55" fmla="*/ 33 h 95"/>
              <a:gd name="T56" fmla="*/ 33 w 65"/>
              <a:gd name="T57" fmla="*/ 0 h 95"/>
              <a:gd name="T58" fmla="*/ 15 w 65"/>
              <a:gd name="T59" fmla="*/ 37 h 95"/>
              <a:gd name="T60" fmla="*/ 20 w 65"/>
              <a:gd name="T61" fmla="*/ 42 h 95"/>
              <a:gd name="T62" fmla="*/ 24 w 65"/>
              <a:gd name="T63" fmla="*/ 37 h 95"/>
              <a:gd name="T64" fmla="*/ 20 w 65"/>
              <a:gd name="T65" fmla="*/ 33 h 95"/>
              <a:gd name="T66" fmla="*/ 15 w 65"/>
              <a:gd name="T67" fmla="*/ 37 h 95"/>
              <a:gd name="T68" fmla="*/ 50 w 65"/>
              <a:gd name="T69" fmla="*/ 37 h 95"/>
              <a:gd name="T70" fmla="*/ 45 w 65"/>
              <a:gd name="T71" fmla="*/ 33 h 95"/>
              <a:gd name="T72" fmla="*/ 41 w 65"/>
              <a:gd name="T73" fmla="*/ 37 h 95"/>
              <a:gd name="T74" fmla="*/ 45 w 65"/>
              <a:gd name="T75" fmla="*/ 42 h 95"/>
              <a:gd name="T76" fmla="*/ 50 w 65"/>
              <a:gd name="T77" fmla="*/ 37 h 95"/>
              <a:gd name="T78" fmla="*/ 48 w 65"/>
              <a:gd name="T79" fmla="*/ 83 h 95"/>
              <a:gd name="T80" fmla="*/ 45 w 65"/>
              <a:gd name="T81" fmla="*/ 80 h 95"/>
              <a:gd name="T82" fmla="*/ 20 w 65"/>
              <a:gd name="T83" fmla="*/ 80 h 95"/>
              <a:gd name="T84" fmla="*/ 17 w 65"/>
              <a:gd name="T85" fmla="*/ 83 h 95"/>
              <a:gd name="T86" fmla="*/ 20 w 65"/>
              <a:gd name="T87" fmla="*/ 86 h 95"/>
              <a:gd name="T88" fmla="*/ 45 w 65"/>
              <a:gd name="T89" fmla="*/ 86 h 95"/>
              <a:gd name="T90" fmla="*/ 48 w 65"/>
              <a:gd name="T91" fmla="*/ 83 h 95"/>
              <a:gd name="T92" fmla="*/ 45 w 65"/>
              <a:gd name="T93" fmla="*/ 92 h 95"/>
              <a:gd name="T94" fmla="*/ 42 w 65"/>
              <a:gd name="T95" fmla="*/ 90 h 95"/>
              <a:gd name="T96" fmla="*/ 23 w 65"/>
              <a:gd name="T97" fmla="*/ 90 h 95"/>
              <a:gd name="T98" fmla="*/ 20 w 65"/>
              <a:gd name="T99" fmla="*/ 92 h 95"/>
              <a:gd name="T100" fmla="*/ 23 w 65"/>
              <a:gd name="T101" fmla="*/ 95 h 95"/>
              <a:gd name="T102" fmla="*/ 42 w 65"/>
              <a:gd name="T103" fmla="*/ 95 h 95"/>
              <a:gd name="T104" fmla="*/ 45 w 65"/>
              <a:gd name="T105" fmla="*/ 92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 h="95">
                <a:moveTo>
                  <a:pt x="30" y="47"/>
                </a:moveTo>
                <a:cubicBezTo>
                  <a:pt x="35" y="47"/>
                  <a:pt x="35" y="47"/>
                  <a:pt x="35" y="47"/>
                </a:cubicBezTo>
                <a:cubicBezTo>
                  <a:pt x="35" y="75"/>
                  <a:pt x="35" y="75"/>
                  <a:pt x="35" y="75"/>
                </a:cubicBezTo>
                <a:cubicBezTo>
                  <a:pt x="30" y="75"/>
                  <a:pt x="30" y="75"/>
                  <a:pt x="30" y="75"/>
                </a:cubicBezTo>
                <a:lnTo>
                  <a:pt x="30" y="47"/>
                </a:lnTo>
                <a:close/>
                <a:moveTo>
                  <a:pt x="33" y="0"/>
                </a:moveTo>
                <a:cubicBezTo>
                  <a:pt x="15" y="1"/>
                  <a:pt x="0" y="15"/>
                  <a:pt x="0" y="33"/>
                </a:cubicBezTo>
                <a:cubicBezTo>
                  <a:pt x="0" y="41"/>
                  <a:pt x="2" y="48"/>
                  <a:pt x="7" y="53"/>
                </a:cubicBezTo>
                <a:cubicBezTo>
                  <a:pt x="13" y="61"/>
                  <a:pt x="14" y="65"/>
                  <a:pt x="14" y="69"/>
                </a:cubicBezTo>
                <a:cubicBezTo>
                  <a:pt x="14" y="72"/>
                  <a:pt x="17" y="75"/>
                  <a:pt x="21" y="75"/>
                </a:cubicBezTo>
                <a:cubicBezTo>
                  <a:pt x="25" y="75"/>
                  <a:pt x="25" y="75"/>
                  <a:pt x="25" y="75"/>
                </a:cubicBezTo>
                <a:cubicBezTo>
                  <a:pt x="25" y="47"/>
                  <a:pt x="25" y="47"/>
                  <a:pt x="25" y="47"/>
                </a:cubicBezTo>
                <a:cubicBezTo>
                  <a:pt x="20" y="47"/>
                  <a:pt x="20" y="47"/>
                  <a:pt x="20" y="47"/>
                </a:cubicBezTo>
                <a:cubicBezTo>
                  <a:pt x="15" y="47"/>
                  <a:pt x="10" y="43"/>
                  <a:pt x="10" y="37"/>
                </a:cubicBezTo>
                <a:cubicBezTo>
                  <a:pt x="10" y="32"/>
                  <a:pt x="15" y="28"/>
                  <a:pt x="20" y="28"/>
                </a:cubicBezTo>
                <a:cubicBezTo>
                  <a:pt x="25" y="28"/>
                  <a:pt x="29" y="32"/>
                  <a:pt x="29" y="37"/>
                </a:cubicBezTo>
                <a:cubicBezTo>
                  <a:pt x="29" y="39"/>
                  <a:pt x="29" y="40"/>
                  <a:pt x="28" y="42"/>
                </a:cubicBezTo>
                <a:cubicBezTo>
                  <a:pt x="37" y="42"/>
                  <a:pt x="37" y="42"/>
                  <a:pt x="37" y="42"/>
                </a:cubicBezTo>
                <a:cubicBezTo>
                  <a:pt x="36" y="40"/>
                  <a:pt x="36" y="39"/>
                  <a:pt x="36" y="37"/>
                </a:cubicBezTo>
                <a:cubicBezTo>
                  <a:pt x="36" y="32"/>
                  <a:pt x="40" y="28"/>
                  <a:pt x="45" y="28"/>
                </a:cubicBezTo>
                <a:cubicBezTo>
                  <a:pt x="51" y="28"/>
                  <a:pt x="55" y="32"/>
                  <a:pt x="55" y="37"/>
                </a:cubicBezTo>
                <a:cubicBezTo>
                  <a:pt x="55" y="43"/>
                  <a:pt x="51" y="47"/>
                  <a:pt x="45" y="47"/>
                </a:cubicBezTo>
                <a:cubicBezTo>
                  <a:pt x="41" y="47"/>
                  <a:pt x="41" y="47"/>
                  <a:pt x="41" y="47"/>
                </a:cubicBezTo>
                <a:cubicBezTo>
                  <a:pt x="41" y="75"/>
                  <a:pt x="41" y="75"/>
                  <a:pt x="41" y="75"/>
                </a:cubicBezTo>
                <a:cubicBezTo>
                  <a:pt x="44" y="75"/>
                  <a:pt x="44" y="75"/>
                  <a:pt x="44" y="75"/>
                </a:cubicBezTo>
                <a:cubicBezTo>
                  <a:pt x="48" y="75"/>
                  <a:pt x="51" y="72"/>
                  <a:pt x="51" y="69"/>
                </a:cubicBezTo>
                <a:cubicBezTo>
                  <a:pt x="51" y="65"/>
                  <a:pt x="53" y="61"/>
                  <a:pt x="59" y="53"/>
                </a:cubicBezTo>
                <a:cubicBezTo>
                  <a:pt x="63" y="48"/>
                  <a:pt x="65" y="41"/>
                  <a:pt x="65" y="33"/>
                </a:cubicBezTo>
                <a:cubicBezTo>
                  <a:pt x="65" y="15"/>
                  <a:pt x="51" y="1"/>
                  <a:pt x="33" y="0"/>
                </a:cubicBezTo>
                <a:close/>
                <a:moveTo>
                  <a:pt x="15" y="37"/>
                </a:moveTo>
                <a:cubicBezTo>
                  <a:pt x="15" y="40"/>
                  <a:pt x="17" y="42"/>
                  <a:pt x="20" y="42"/>
                </a:cubicBezTo>
                <a:cubicBezTo>
                  <a:pt x="22" y="42"/>
                  <a:pt x="24" y="40"/>
                  <a:pt x="24" y="37"/>
                </a:cubicBezTo>
                <a:cubicBezTo>
                  <a:pt x="24" y="35"/>
                  <a:pt x="22" y="33"/>
                  <a:pt x="20" y="33"/>
                </a:cubicBezTo>
                <a:cubicBezTo>
                  <a:pt x="17" y="33"/>
                  <a:pt x="15" y="35"/>
                  <a:pt x="15" y="37"/>
                </a:cubicBezTo>
                <a:close/>
                <a:moveTo>
                  <a:pt x="50" y="37"/>
                </a:moveTo>
                <a:cubicBezTo>
                  <a:pt x="50" y="35"/>
                  <a:pt x="48" y="33"/>
                  <a:pt x="45" y="33"/>
                </a:cubicBezTo>
                <a:cubicBezTo>
                  <a:pt x="43" y="33"/>
                  <a:pt x="41" y="35"/>
                  <a:pt x="41" y="37"/>
                </a:cubicBezTo>
                <a:cubicBezTo>
                  <a:pt x="41" y="40"/>
                  <a:pt x="43" y="42"/>
                  <a:pt x="45" y="42"/>
                </a:cubicBezTo>
                <a:cubicBezTo>
                  <a:pt x="48" y="42"/>
                  <a:pt x="50" y="40"/>
                  <a:pt x="50" y="37"/>
                </a:cubicBezTo>
                <a:close/>
                <a:moveTo>
                  <a:pt x="48" y="83"/>
                </a:moveTo>
                <a:cubicBezTo>
                  <a:pt x="48" y="82"/>
                  <a:pt x="47" y="80"/>
                  <a:pt x="45" y="80"/>
                </a:cubicBezTo>
                <a:cubicBezTo>
                  <a:pt x="20" y="80"/>
                  <a:pt x="20" y="80"/>
                  <a:pt x="20" y="80"/>
                </a:cubicBezTo>
                <a:cubicBezTo>
                  <a:pt x="18" y="80"/>
                  <a:pt x="17" y="82"/>
                  <a:pt x="17" y="83"/>
                </a:cubicBezTo>
                <a:cubicBezTo>
                  <a:pt x="17" y="84"/>
                  <a:pt x="18" y="86"/>
                  <a:pt x="20" y="86"/>
                </a:cubicBezTo>
                <a:cubicBezTo>
                  <a:pt x="45" y="86"/>
                  <a:pt x="45" y="86"/>
                  <a:pt x="45" y="86"/>
                </a:cubicBezTo>
                <a:cubicBezTo>
                  <a:pt x="47" y="86"/>
                  <a:pt x="48" y="84"/>
                  <a:pt x="48" y="83"/>
                </a:cubicBezTo>
                <a:close/>
                <a:moveTo>
                  <a:pt x="45" y="92"/>
                </a:moveTo>
                <a:cubicBezTo>
                  <a:pt x="45" y="91"/>
                  <a:pt x="44" y="90"/>
                  <a:pt x="42" y="90"/>
                </a:cubicBezTo>
                <a:cubicBezTo>
                  <a:pt x="23" y="90"/>
                  <a:pt x="23" y="90"/>
                  <a:pt x="23" y="90"/>
                </a:cubicBezTo>
                <a:cubicBezTo>
                  <a:pt x="22" y="90"/>
                  <a:pt x="20" y="91"/>
                  <a:pt x="20" y="92"/>
                </a:cubicBezTo>
                <a:cubicBezTo>
                  <a:pt x="20" y="94"/>
                  <a:pt x="22" y="95"/>
                  <a:pt x="23" y="95"/>
                </a:cubicBezTo>
                <a:cubicBezTo>
                  <a:pt x="42" y="95"/>
                  <a:pt x="42" y="95"/>
                  <a:pt x="42" y="95"/>
                </a:cubicBezTo>
                <a:cubicBezTo>
                  <a:pt x="44" y="95"/>
                  <a:pt x="45" y="94"/>
                  <a:pt x="45" y="9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2">
            <a:extLst>
              <a:ext uri="{FF2B5EF4-FFF2-40B4-BE49-F238E27FC236}">
                <a16:creationId xmlns:a16="http://schemas.microsoft.com/office/drawing/2014/main" id="{C71F7FF9-C5F2-44A8-8D00-05462D62F4A3}"/>
              </a:ext>
            </a:extLst>
          </p:cNvPr>
          <p:cNvSpPr>
            <a:spLocks noEditPoints="1"/>
          </p:cNvSpPr>
          <p:nvPr/>
        </p:nvSpPr>
        <p:spPr bwMode="auto">
          <a:xfrm>
            <a:off x="8390218" y="2272056"/>
            <a:ext cx="343803" cy="298450"/>
          </a:xfrm>
          <a:custGeom>
            <a:avLst/>
            <a:gdLst>
              <a:gd name="T0" fmla="*/ 68 w 98"/>
              <a:gd name="T1" fmla="*/ 45 h 85"/>
              <a:gd name="T2" fmla="*/ 68 w 98"/>
              <a:gd name="T3" fmla="*/ 48 h 85"/>
              <a:gd name="T4" fmla="*/ 61 w 98"/>
              <a:gd name="T5" fmla="*/ 48 h 85"/>
              <a:gd name="T6" fmla="*/ 61 w 98"/>
              <a:gd name="T7" fmla="*/ 45 h 85"/>
              <a:gd name="T8" fmla="*/ 48 w 98"/>
              <a:gd name="T9" fmla="*/ 35 h 85"/>
              <a:gd name="T10" fmla="*/ 54 w 98"/>
              <a:gd name="T11" fmla="*/ 32 h 85"/>
              <a:gd name="T12" fmla="*/ 65 w 98"/>
              <a:gd name="T13" fmla="*/ 38 h 85"/>
              <a:gd name="T14" fmla="*/ 74 w 98"/>
              <a:gd name="T15" fmla="*/ 33 h 85"/>
              <a:gd name="T16" fmla="*/ 65 w 98"/>
              <a:gd name="T17" fmla="*/ 27 h 85"/>
              <a:gd name="T18" fmla="*/ 50 w 98"/>
              <a:gd name="T19" fmla="*/ 15 h 85"/>
              <a:gd name="T20" fmla="*/ 61 w 98"/>
              <a:gd name="T21" fmla="*/ 4 h 85"/>
              <a:gd name="T22" fmla="*/ 61 w 98"/>
              <a:gd name="T23" fmla="*/ 0 h 85"/>
              <a:gd name="T24" fmla="*/ 68 w 98"/>
              <a:gd name="T25" fmla="*/ 0 h 85"/>
              <a:gd name="T26" fmla="*/ 68 w 98"/>
              <a:gd name="T27" fmla="*/ 4 h 85"/>
              <a:gd name="T28" fmla="*/ 80 w 98"/>
              <a:gd name="T29" fmla="*/ 12 h 85"/>
              <a:gd name="T30" fmla="*/ 74 w 98"/>
              <a:gd name="T31" fmla="*/ 15 h 85"/>
              <a:gd name="T32" fmla="*/ 65 w 98"/>
              <a:gd name="T33" fmla="*/ 10 h 85"/>
              <a:gd name="T34" fmla="*/ 57 w 98"/>
              <a:gd name="T35" fmla="*/ 15 h 85"/>
              <a:gd name="T36" fmla="*/ 65 w 98"/>
              <a:gd name="T37" fmla="*/ 20 h 85"/>
              <a:gd name="T38" fmla="*/ 81 w 98"/>
              <a:gd name="T39" fmla="*/ 33 h 85"/>
              <a:gd name="T40" fmla="*/ 68 w 98"/>
              <a:gd name="T41" fmla="*/ 45 h 85"/>
              <a:gd name="T42" fmla="*/ 93 w 98"/>
              <a:gd name="T43" fmla="*/ 64 h 85"/>
              <a:gd name="T44" fmla="*/ 69 w 98"/>
              <a:gd name="T45" fmla="*/ 71 h 85"/>
              <a:gd name="T46" fmla="*/ 50 w 98"/>
              <a:gd name="T47" fmla="*/ 63 h 85"/>
              <a:gd name="T48" fmla="*/ 70 w 98"/>
              <a:gd name="T49" fmla="*/ 62 h 85"/>
              <a:gd name="T50" fmla="*/ 58 w 98"/>
              <a:gd name="T51" fmla="*/ 54 h 85"/>
              <a:gd name="T52" fmla="*/ 41 w 98"/>
              <a:gd name="T53" fmla="*/ 51 h 85"/>
              <a:gd name="T54" fmla="*/ 19 w 98"/>
              <a:gd name="T55" fmla="*/ 57 h 85"/>
              <a:gd name="T56" fmla="*/ 19 w 98"/>
              <a:gd name="T57" fmla="*/ 79 h 85"/>
              <a:gd name="T58" fmla="*/ 33 w 98"/>
              <a:gd name="T59" fmla="*/ 82 h 85"/>
              <a:gd name="T60" fmla="*/ 72 w 98"/>
              <a:gd name="T61" fmla="*/ 84 h 85"/>
              <a:gd name="T62" fmla="*/ 97 w 98"/>
              <a:gd name="T63" fmla="*/ 67 h 85"/>
              <a:gd name="T64" fmla="*/ 93 w 98"/>
              <a:gd name="T65" fmla="*/ 64 h 85"/>
              <a:gd name="T66" fmla="*/ 0 w 98"/>
              <a:gd name="T67" fmla="*/ 85 h 85"/>
              <a:gd name="T68" fmla="*/ 16 w 98"/>
              <a:gd name="T69" fmla="*/ 85 h 85"/>
              <a:gd name="T70" fmla="*/ 16 w 98"/>
              <a:gd name="T71" fmla="*/ 57 h 85"/>
              <a:gd name="T72" fmla="*/ 0 w 98"/>
              <a:gd name="T73" fmla="*/ 57 h 85"/>
              <a:gd name="T74" fmla="*/ 0 w 98"/>
              <a:gd name="T75" fmla="*/ 85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8" h="85">
                <a:moveTo>
                  <a:pt x="68" y="45"/>
                </a:moveTo>
                <a:cubicBezTo>
                  <a:pt x="68" y="48"/>
                  <a:pt x="68" y="48"/>
                  <a:pt x="68" y="48"/>
                </a:cubicBezTo>
                <a:cubicBezTo>
                  <a:pt x="61" y="48"/>
                  <a:pt x="61" y="48"/>
                  <a:pt x="61" y="48"/>
                </a:cubicBezTo>
                <a:cubicBezTo>
                  <a:pt x="61" y="45"/>
                  <a:pt x="61" y="45"/>
                  <a:pt x="61" y="45"/>
                </a:cubicBezTo>
                <a:cubicBezTo>
                  <a:pt x="55" y="44"/>
                  <a:pt x="50" y="41"/>
                  <a:pt x="48" y="35"/>
                </a:cubicBezTo>
                <a:cubicBezTo>
                  <a:pt x="54" y="32"/>
                  <a:pt x="54" y="32"/>
                  <a:pt x="54" y="32"/>
                </a:cubicBezTo>
                <a:cubicBezTo>
                  <a:pt x="56" y="36"/>
                  <a:pt x="60" y="38"/>
                  <a:pt x="65" y="38"/>
                </a:cubicBezTo>
                <a:cubicBezTo>
                  <a:pt x="69" y="38"/>
                  <a:pt x="74" y="37"/>
                  <a:pt x="74" y="33"/>
                </a:cubicBezTo>
                <a:cubicBezTo>
                  <a:pt x="74" y="29"/>
                  <a:pt x="70" y="27"/>
                  <a:pt x="65" y="27"/>
                </a:cubicBezTo>
                <a:cubicBezTo>
                  <a:pt x="57" y="26"/>
                  <a:pt x="50" y="24"/>
                  <a:pt x="50" y="15"/>
                </a:cubicBezTo>
                <a:cubicBezTo>
                  <a:pt x="50" y="9"/>
                  <a:pt x="55" y="5"/>
                  <a:pt x="61" y="4"/>
                </a:cubicBezTo>
                <a:cubicBezTo>
                  <a:pt x="61" y="0"/>
                  <a:pt x="61" y="0"/>
                  <a:pt x="61" y="0"/>
                </a:cubicBezTo>
                <a:cubicBezTo>
                  <a:pt x="68" y="0"/>
                  <a:pt x="68" y="0"/>
                  <a:pt x="68" y="0"/>
                </a:cubicBezTo>
                <a:cubicBezTo>
                  <a:pt x="68" y="4"/>
                  <a:pt x="68" y="4"/>
                  <a:pt x="68" y="4"/>
                </a:cubicBezTo>
                <a:cubicBezTo>
                  <a:pt x="73" y="5"/>
                  <a:pt x="77" y="7"/>
                  <a:pt x="80" y="12"/>
                </a:cubicBezTo>
                <a:cubicBezTo>
                  <a:pt x="74" y="15"/>
                  <a:pt x="74" y="15"/>
                  <a:pt x="74" y="15"/>
                </a:cubicBezTo>
                <a:cubicBezTo>
                  <a:pt x="73" y="12"/>
                  <a:pt x="69" y="10"/>
                  <a:pt x="65" y="10"/>
                </a:cubicBezTo>
                <a:cubicBezTo>
                  <a:pt x="59" y="10"/>
                  <a:pt x="57" y="13"/>
                  <a:pt x="57" y="15"/>
                </a:cubicBezTo>
                <a:cubicBezTo>
                  <a:pt x="57" y="19"/>
                  <a:pt x="61" y="20"/>
                  <a:pt x="65" y="20"/>
                </a:cubicBezTo>
                <a:cubicBezTo>
                  <a:pt x="73" y="21"/>
                  <a:pt x="81" y="23"/>
                  <a:pt x="81" y="33"/>
                </a:cubicBezTo>
                <a:cubicBezTo>
                  <a:pt x="81" y="40"/>
                  <a:pt x="75" y="44"/>
                  <a:pt x="68" y="45"/>
                </a:cubicBezTo>
                <a:close/>
                <a:moveTo>
                  <a:pt x="93" y="64"/>
                </a:moveTo>
                <a:cubicBezTo>
                  <a:pt x="87" y="61"/>
                  <a:pt x="81" y="66"/>
                  <a:pt x="69" y="71"/>
                </a:cubicBezTo>
                <a:cubicBezTo>
                  <a:pt x="67" y="71"/>
                  <a:pt x="50" y="66"/>
                  <a:pt x="50" y="63"/>
                </a:cubicBezTo>
                <a:cubicBezTo>
                  <a:pt x="49" y="61"/>
                  <a:pt x="67" y="65"/>
                  <a:pt x="70" y="62"/>
                </a:cubicBezTo>
                <a:cubicBezTo>
                  <a:pt x="77" y="56"/>
                  <a:pt x="70" y="54"/>
                  <a:pt x="58" y="54"/>
                </a:cubicBezTo>
                <a:cubicBezTo>
                  <a:pt x="58" y="54"/>
                  <a:pt x="52" y="53"/>
                  <a:pt x="41" y="51"/>
                </a:cubicBezTo>
                <a:cubicBezTo>
                  <a:pt x="35" y="50"/>
                  <a:pt x="19" y="57"/>
                  <a:pt x="19" y="57"/>
                </a:cubicBezTo>
                <a:cubicBezTo>
                  <a:pt x="19" y="79"/>
                  <a:pt x="19" y="79"/>
                  <a:pt x="19" y="79"/>
                </a:cubicBezTo>
                <a:cubicBezTo>
                  <a:pt x="19" y="79"/>
                  <a:pt x="30" y="81"/>
                  <a:pt x="33" y="82"/>
                </a:cubicBezTo>
                <a:cubicBezTo>
                  <a:pt x="40" y="83"/>
                  <a:pt x="68" y="84"/>
                  <a:pt x="72" y="84"/>
                </a:cubicBezTo>
                <a:cubicBezTo>
                  <a:pt x="76" y="83"/>
                  <a:pt x="95" y="68"/>
                  <a:pt x="97" y="67"/>
                </a:cubicBezTo>
                <a:cubicBezTo>
                  <a:pt x="98" y="66"/>
                  <a:pt x="97" y="65"/>
                  <a:pt x="93" y="64"/>
                </a:cubicBezTo>
                <a:close/>
                <a:moveTo>
                  <a:pt x="0" y="85"/>
                </a:moveTo>
                <a:cubicBezTo>
                  <a:pt x="16" y="85"/>
                  <a:pt x="16" y="85"/>
                  <a:pt x="16" y="85"/>
                </a:cubicBezTo>
                <a:cubicBezTo>
                  <a:pt x="16" y="57"/>
                  <a:pt x="16" y="57"/>
                  <a:pt x="16" y="57"/>
                </a:cubicBezTo>
                <a:cubicBezTo>
                  <a:pt x="0" y="57"/>
                  <a:pt x="0" y="57"/>
                  <a:pt x="0" y="57"/>
                </a:cubicBezTo>
                <a:lnTo>
                  <a:pt x="0" y="8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2B815670-A92F-4644-B4F1-105183A5D766}"/>
              </a:ext>
            </a:extLst>
          </p:cNvPr>
          <p:cNvSpPr>
            <a:spLocks noEditPoints="1"/>
          </p:cNvSpPr>
          <p:nvPr/>
        </p:nvSpPr>
        <p:spPr bwMode="auto">
          <a:xfrm>
            <a:off x="3486276" y="4991754"/>
            <a:ext cx="305765" cy="330636"/>
          </a:xfrm>
          <a:custGeom>
            <a:avLst/>
            <a:gdLst>
              <a:gd name="T0" fmla="*/ 0 w 87"/>
              <a:gd name="T1" fmla="*/ 29 h 94"/>
              <a:gd name="T2" fmla="*/ 13 w 87"/>
              <a:gd name="T3" fmla="*/ 19 h 94"/>
              <a:gd name="T4" fmla="*/ 25 w 87"/>
              <a:gd name="T5" fmla="*/ 36 h 94"/>
              <a:gd name="T6" fmla="*/ 19 w 87"/>
              <a:gd name="T7" fmla="*/ 47 h 94"/>
              <a:gd name="T8" fmla="*/ 38 w 87"/>
              <a:gd name="T9" fmla="*/ 70 h 94"/>
              <a:gd name="T10" fmla="*/ 48 w 87"/>
              <a:gd name="T11" fmla="*/ 65 h 94"/>
              <a:gd name="T12" fmla="*/ 64 w 87"/>
              <a:gd name="T13" fmla="*/ 73 h 94"/>
              <a:gd name="T14" fmla="*/ 56 w 87"/>
              <a:gd name="T15" fmla="*/ 89 h 94"/>
              <a:gd name="T16" fmla="*/ 19 w 87"/>
              <a:gd name="T17" fmla="*/ 71 h 94"/>
              <a:gd name="T18" fmla="*/ 0 w 87"/>
              <a:gd name="T19" fmla="*/ 29 h 94"/>
              <a:gd name="T20" fmla="*/ 62 w 87"/>
              <a:gd name="T21" fmla="*/ 38 h 94"/>
              <a:gd name="T22" fmla="*/ 49 w 87"/>
              <a:gd name="T23" fmla="*/ 38 h 94"/>
              <a:gd name="T24" fmla="*/ 49 w 87"/>
              <a:gd name="T25" fmla="*/ 23 h 94"/>
              <a:gd name="T26" fmla="*/ 46 w 87"/>
              <a:gd name="T27" fmla="*/ 20 h 94"/>
              <a:gd name="T28" fmla="*/ 43 w 87"/>
              <a:gd name="T29" fmla="*/ 23 h 94"/>
              <a:gd name="T30" fmla="*/ 43 w 87"/>
              <a:gd name="T31" fmla="*/ 41 h 94"/>
              <a:gd name="T32" fmla="*/ 46 w 87"/>
              <a:gd name="T33" fmla="*/ 44 h 94"/>
              <a:gd name="T34" fmla="*/ 62 w 87"/>
              <a:gd name="T35" fmla="*/ 44 h 94"/>
              <a:gd name="T36" fmla="*/ 65 w 87"/>
              <a:gd name="T37" fmla="*/ 41 h 94"/>
              <a:gd name="T38" fmla="*/ 62 w 87"/>
              <a:gd name="T39" fmla="*/ 38 h 94"/>
              <a:gd name="T40" fmla="*/ 46 w 87"/>
              <a:gd name="T41" fmla="*/ 0 h 94"/>
              <a:gd name="T42" fmla="*/ 15 w 87"/>
              <a:gd name="T43" fmla="*/ 14 h 94"/>
              <a:gd name="T44" fmla="*/ 21 w 87"/>
              <a:gd name="T45" fmla="*/ 17 h 94"/>
              <a:gd name="T46" fmla="*/ 43 w 87"/>
              <a:gd name="T47" fmla="*/ 6 h 94"/>
              <a:gd name="T48" fmla="*/ 43 w 87"/>
              <a:gd name="T49" fmla="*/ 11 h 94"/>
              <a:gd name="T50" fmla="*/ 46 w 87"/>
              <a:gd name="T51" fmla="*/ 14 h 94"/>
              <a:gd name="T52" fmla="*/ 49 w 87"/>
              <a:gd name="T53" fmla="*/ 11 h 94"/>
              <a:gd name="T54" fmla="*/ 49 w 87"/>
              <a:gd name="T55" fmla="*/ 6 h 94"/>
              <a:gd name="T56" fmla="*/ 81 w 87"/>
              <a:gd name="T57" fmla="*/ 38 h 94"/>
              <a:gd name="T58" fmla="*/ 76 w 87"/>
              <a:gd name="T59" fmla="*/ 38 h 94"/>
              <a:gd name="T60" fmla="*/ 73 w 87"/>
              <a:gd name="T61" fmla="*/ 41 h 94"/>
              <a:gd name="T62" fmla="*/ 76 w 87"/>
              <a:gd name="T63" fmla="*/ 44 h 94"/>
              <a:gd name="T64" fmla="*/ 81 w 87"/>
              <a:gd name="T65" fmla="*/ 44 h 94"/>
              <a:gd name="T66" fmla="*/ 67 w 87"/>
              <a:gd name="T67" fmla="*/ 69 h 94"/>
              <a:gd name="T68" fmla="*/ 68 w 87"/>
              <a:gd name="T69" fmla="*/ 70 h 94"/>
              <a:gd name="T70" fmla="*/ 68 w 87"/>
              <a:gd name="T71" fmla="*/ 70 h 94"/>
              <a:gd name="T72" fmla="*/ 68 w 87"/>
              <a:gd name="T73" fmla="*/ 70 h 94"/>
              <a:gd name="T74" fmla="*/ 70 w 87"/>
              <a:gd name="T75" fmla="*/ 74 h 94"/>
              <a:gd name="T76" fmla="*/ 87 w 87"/>
              <a:gd name="T77" fmla="*/ 41 h 94"/>
              <a:gd name="T78" fmla="*/ 46 w 87"/>
              <a:gd name="T79"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7" h="94">
                <a:moveTo>
                  <a:pt x="0" y="29"/>
                </a:moveTo>
                <a:cubicBezTo>
                  <a:pt x="1" y="25"/>
                  <a:pt x="8" y="20"/>
                  <a:pt x="13" y="19"/>
                </a:cubicBezTo>
                <a:cubicBezTo>
                  <a:pt x="18" y="19"/>
                  <a:pt x="27" y="30"/>
                  <a:pt x="25" y="36"/>
                </a:cubicBezTo>
                <a:cubicBezTo>
                  <a:pt x="24" y="41"/>
                  <a:pt x="19" y="43"/>
                  <a:pt x="19" y="47"/>
                </a:cubicBezTo>
                <a:cubicBezTo>
                  <a:pt x="28" y="62"/>
                  <a:pt x="33" y="66"/>
                  <a:pt x="38" y="70"/>
                </a:cubicBezTo>
                <a:cubicBezTo>
                  <a:pt x="43" y="71"/>
                  <a:pt x="44" y="68"/>
                  <a:pt x="48" y="65"/>
                </a:cubicBezTo>
                <a:cubicBezTo>
                  <a:pt x="53" y="62"/>
                  <a:pt x="60" y="69"/>
                  <a:pt x="64" y="73"/>
                </a:cubicBezTo>
                <a:cubicBezTo>
                  <a:pt x="67" y="78"/>
                  <a:pt x="67" y="82"/>
                  <a:pt x="56" y="89"/>
                </a:cubicBezTo>
                <a:cubicBezTo>
                  <a:pt x="38" y="94"/>
                  <a:pt x="19" y="71"/>
                  <a:pt x="19" y="71"/>
                </a:cubicBezTo>
                <a:cubicBezTo>
                  <a:pt x="1" y="50"/>
                  <a:pt x="0" y="34"/>
                  <a:pt x="0" y="29"/>
                </a:cubicBezTo>
                <a:close/>
                <a:moveTo>
                  <a:pt x="62" y="38"/>
                </a:moveTo>
                <a:cubicBezTo>
                  <a:pt x="49" y="38"/>
                  <a:pt x="49" y="38"/>
                  <a:pt x="49" y="38"/>
                </a:cubicBezTo>
                <a:cubicBezTo>
                  <a:pt x="49" y="23"/>
                  <a:pt x="49" y="23"/>
                  <a:pt x="49" y="23"/>
                </a:cubicBezTo>
                <a:cubicBezTo>
                  <a:pt x="49" y="22"/>
                  <a:pt x="48" y="20"/>
                  <a:pt x="46" y="20"/>
                </a:cubicBezTo>
                <a:cubicBezTo>
                  <a:pt x="44" y="20"/>
                  <a:pt x="43" y="22"/>
                  <a:pt x="43" y="23"/>
                </a:cubicBezTo>
                <a:cubicBezTo>
                  <a:pt x="43" y="41"/>
                  <a:pt x="43" y="41"/>
                  <a:pt x="43" y="41"/>
                </a:cubicBezTo>
                <a:cubicBezTo>
                  <a:pt x="43" y="43"/>
                  <a:pt x="44" y="44"/>
                  <a:pt x="46" y="44"/>
                </a:cubicBezTo>
                <a:cubicBezTo>
                  <a:pt x="62" y="44"/>
                  <a:pt x="62" y="44"/>
                  <a:pt x="62" y="44"/>
                </a:cubicBezTo>
                <a:cubicBezTo>
                  <a:pt x="64" y="44"/>
                  <a:pt x="65" y="43"/>
                  <a:pt x="65" y="41"/>
                </a:cubicBezTo>
                <a:cubicBezTo>
                  <a:pt x="65" y="40"/>
                  <a:pt x="64" y="38"/>
                  <a:pt x="62" y="38"/>
                </a:cubicBezTo>
                <a:close/>
                <a:moveTo>
                  <a:pt x="46" y="0"/>
                </a:moveTo>
                <a:cubicBezTo>
                  <a:pt x="34" y="0"/>
                  <a:pt x="23" y="6"/>
                  <a:pt x="15" y="14"/>
                </a:cubicBezTo>
                <a:cubicBezTo>
                  <a:pt x="17" y="15"/>
                  <a:pt x="19" y="16"/>
                  <a:pt x="21" y="17"/>
                </a:cubicBezTo>
                <a:cubicBezTo>
                  <a:pt x="26" y="11"/>
                  <a:pt x="34" y="7"/>
                  <a:pt x="43" y="6"/>
                </a:cubicBezTo>
                <a:cubicBezTo>
                  <a:pt x="43" y="11"/>
                  <a:pt x="43" y="11"/>
                  <a:pt x="43" y="11"/>
                </a:cubicBezTo>
                <a:cubicBezTo>
                  <a:pt x="43" y="13"/>
                  <a:pt x="44" y="14"/>
                  <a:pt x="46" y="14"/>
                </a:cubicBezTo>
                <a:cubicBezTo>
                  <a:pt x="48" y="14"/>
                  <a:pt x="49" y="13"/>
                  <a:pt x="49" y="11"/>
                </a:cubicBezTo>
                <a:cubicBezTo>
                  <a:pt x="49" y="6"/>
                  <a:pt x="49" y="6"/>
                  <a:pt x="49" y="6"/>
                </a:cubicBezTo>
                <a:cubicBezTo>
                  <a:pt x="66" y="8"/>
                  <a:pt x="80" y="21"/>
                  <a:pt x="81" y="38"/>
                </a:cubicBezTo>
                <a:cubicBezTo>
                  <a:pt x="76" y="38"/>
                  <a:pt x="76" y="38"/>
                  <a:pt x="76" y="38"/>
                </a:cubicBezTo>
                <a:cubicBezTo>
                  <a:pt x="74" y="38"/>
                  <a:pt x="73" y="40"/>
                  <a:pt x="73" y="41"/>
                </a:cubicBezTo>
                <a:cubicBezTo>
                  <a:pt x="73" y="43"/>
                  <a:pt x="74" y="44"/>
                  <a:pt x="76" y="44"/>
                </a:cubicBezTo>
                <a:cubicBezTo>
                  <a:pt x="81" y="44"/>
                  <a:pt x="81" y="44"/>
                  <a:pt x="81" y="44"/>
                </a:cubicBezTo>
                <a:cubicBezTo>
                  <a:pt x="80" y="54"/>
                  <a:pt x="75" y="63"/>
                  <a:pt x="67" y="69"/>
                </a:cubicBezTo>
                <a:cubicBezTo>
                  <a:pt x="68" y="69"/>
                  <a:pt x="68" y="70"/>
                  <a:pt x="68" y="70"/>
                </a:cubicBezTo>
                <a:cubicBezTo>
                  <a:pt x="68" y="70"/>
                  <a:pt x="68" y="70"/>
                  <a:pt x="68" y="70"/>
                </a:cubicBezTo>
                <a:cubicBezTo>
                  <a:pt x="68" y="70"/>
                  <a:pt x="68" y="70"/>
                  <a:pt x="68" y="70"/>
                </a:cubicBezTo>
                <a:cubicBezTo>
                  <a:pt x="69" y="72"/>
                  <a:pt x="70" y="73"/>
                  <a:pt x="70" y="74"/>
                </a:cubicBezTo>
                <a:cubicBezTo>
                  <a:pt x="80" y="67"/>
                  <a:pt x="87" y="55"/>
                  <a:pt x="87" y="41"/>
                </a:cubicBezTo>
                <a:cubicBezTo>
                  <a:pt x="87" y="19"/>
                  <a:pt x="69" y="0"/>
                  <a:pt x="4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0" name="Group 29">
            <a:extLst>
              <a:ext uri="{FF2B5EF4-FFF2-40B4-BE49-F238E27FC236}">
                <a16:creationId xmlns:a16="http://schemas.microsoft.com/office/drawing/2014/main" id="{BC7FA7E2-3DA7-4D6A-AD14-CF950C20124C}"/>
              </a:ext>
            </a:extLst>
          </p:cNvPr>
          <p:cNvGrpSpPr/>
          <p:nvPr/>
        </p:nvGrpSpPr>
        <p:grpSpPr>
          <a:xfrm>
            <a:off x="5391150" y="3416300"/>
            <a:ext cx="1485900" cy="886728"/>
            <a:chOff x="5384800" y="3536950"/>
            <a:chExt cx="1485900" cy="886728"/>
          </a:xfrm>
        </p:grpSpPr>
        <p:sp>
          <p:nvSpPr>
            <p:cNvPr id="27" name="Text Placeholder 53">
              <a:extLst>
                <a:ext uri="{FF2B5EF4-FFF2-40B4-BE49-F238E27FC236}">
                  <a16:creationId xmlns:a16="http://schemas.microsoft.com/office/drawing/2014/main" id="{393EB894-34DB-40B2-80CA-C7DA01BA3BEA}"/>
                </a:ext>
              </a:extLst>
            </p:cNvPr>
            <p:cNvSpPr txBox="1">
              <a:spLocks/>
            </p:cNvSpPr>
            <p:nvPr/>
          </p:nvSpPr>
          <p:spPr>
            <a:xfrm>
              <a:off x="5384800" y="3815357"/>
              <a:ext cx="1485900" cy="60832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28" name="Text Placeholder 56">
              <a:extLst>
                <a:ext uri="{FF2B5EF4-FFF2-40B4-BE49-F238E27FC236}">
                  <a16:creationId xmlns:a16="http://schemas.microsoft.com/office/drawing/2014/main" id="{8FF9D04F-942B-4C7D-A061-BC86074FA2E7}"/>
                </a:ext>
              </a:extLst>
            </p:cNvPr>
            <p:cNvSpPr txBox="1">
              <a:spLocks/>
            </p:cNvSpPr>
            <p:nvPr/>
          </p:nvSpPr>
          <p:spPr>
            <a:xfrm>
              <a:off x="5473699" y="3536950"/>
              <a:ext cx="1238252" cy="26840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grpSp>
        <p:nvGrpSpPr>
          <p:cNvPr id="24" name="Group 23">
            <a:extLst>
              <a:ext uri="{FF2B5EF4-FFF2-40B4-BE49-F238E27FC236}">
                <a16:creationId xmlns:a16="http://schemas.microsoft.com/office/drawing/2014/main" id="{0B6BDDEC-844E-44FF-8AD4-1301DB6E8D1C}"/>
              </a:ext>
            </a:extLst>
          </p:cNvPr>
          <p:cNvGrpSpPr/>
          <p:nvPr/>
        </p:nvGrpSpPr>
        <p:grpSpPr>
          <a:xfrm>
            <a:off x="1237169" y="1956710"/>
            <a:ext cx="1236603" cy="1045571"/>
            <a:chOff x="1237169" y="1956710"/>
            <a:chExt cx="1236603" cy="1045571"/>
          </a:xfrm>
        </p:grpSpPr>
        <p:sp>
          <p:nvSpPr>
            <p:cNvPr id="45" name="Text Placeholder 53">
              <a:extLst>
                <a:ext uri="{FF2B5EF4-FFF2-40B4-BE49-F238E27FC236}">
                  <a16:creationId xmlns:a16="http://schemas.microsoft.com/office/drawing/2014/main" id="{359C0921-6843-40A1-BB86-084EB7B8A0D7}"/>
                </a:ext>
              </a:extLst>
            </p:cNvPr>
            <p:cNvSpPr txBox="1">
              <a:spLocks/>
            </p:cNvSpPr>
            <p:nvPr/>
          </p:nvSpPr>
          <p:spPr>
            <a:xfrm>
              <a:off x="1298130" y="2226661"/>
              <a:ext cx="1169928" cy="77562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46" name="Text Placeholder 56">
              <a:extLst>
                <a:ext uri="{FF2B5EF4-FFF2-40B4-BE49-F238E27FC236}">
                  <a16:creationId xmlns:a16="http://schemas.microsoft.com/office/drawing/2014/main" id="{D0F3F446-A94B-453D-9996-77A56206882E}"/>
                </a:ext>
              </a:extLst>
            </p:cNvPr>
            <p:cNvSpPr txBox="1">
              <a:spLocks/>
            </p:cNvSpPr>
            <p:nvPr/>
          </p:nvSpPr>
          <p:spPr>
            <a:xfrm>
              <a:off x="1237169" y="1956710"/>
              <a:ext cx="1236603"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49" name="Group 48">
            <a:extLst>
              <a:ext uri="{FF2B5EF4-FFF2-40B4-BE49-F238E27FC236}">
                <a16:creationId xmlns:a16="http://schemas.microsoft.com/office/drawing/2014/main" id="{2350D604-1327-49AF-A389-FF34002864D4}"/>
              </a:ext>
            </a:extLst>
          </p:cNvPr>
          <p:cNvGrpSpPr/>
          <p:nvPr/>
        </p:nvGrpSpPr>
        <p:grpSpPr>
          <a:xfrm>
            <a:off x="1237169" y="4669430"/>
            <a:ext cx="1236603" cy="1045571"/>
            <a:chOff x="1211579" y="4669430"/>
            <a:chExt cx="1236603" cy="1045571"/>
          </a:xfrm>
        </p:grpSpPr>
        <p:sp>
          <p:nvSpPr>
            <p:cNvPr id="47" name="Text Placeholder 53">
              <a:extLst>
                <a:ext uri="{FF2B5EF4-FFF2-40B4-BE49-F238E27FC236}">
                  <a16:creationId xmlns:a16="http://schemas.microsoft.com/office/drawing/2014/main" id="{5812F199-453B-4521-8327-0B2E1C2C81D4}"/>
                </a:ext>
              </a:extLst>
            </p:cNvPr>
            <p:cNvSpPr txBox="1">
              <a:spLocks/>
            </p:cNvSpPr>
            <p:nvPr/>
          </p:nvSpPr>
          <p:spPr>
            <a:xfrm>
              <a:off x="1272540" y="4939381"/>
              <a:ext cx="1169928" cy="77562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48" name="Text Placeholder 56">
              <a:extLst>
                <a:ext uri="{FF2B5EF4-FFF2-40B4-BE49-F238E27FC236}">
                  <a16:creationId xmlns:a16="http://schemas.microsoft.com/office/drawing/2014/main" id="{A150BCFD-8853-4F97-A250-F8173629CF78}"/>
                </a:ext>
              </a:extLst>
            </p:cNvPr>
            <p:cNvSpPr txBox="1">
              <a:spLocks/>
            </p:cNvSpPr>
            <p:nvPr/>
          </p:nvSpPr>
          <p:spPr>
            <a:xfrm>
              <a:off x="1211579" y="4669430"/>
              <a:ext cx="1236603"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55" name="Group 54">
            <a:extLst>
              <a:ext uri="{FF2B5EF4-FFF2-40B4-BE49-F238E27FC236}">
                <a16:creationId xmlns:a16="http://schemas.microsoft.com/office/drawing/2014/main" id="{4014C7BB-2737-4D00-B4A4-62A31C48DB11}"/>
              </a:ext>
            </a:extLst>
          </p:cNvPr>
          <p:cNvGrpSpPr/>
          <p:nvPr/>
        </p:nvGrpSpPr>
        <p:grpSpPr>
          <a:xfrm>
            <a:off x="9702989" y="1956710"/>
            <a:ext cx="1236603" cy="1045571"/>
            <a:chOff x="9799319" y="1956710"/>
            <a:chExt cx="1236603" cy="1045571"/>
          </a:xfrm>
        </p:grpSpPr>
        <p:sp>
          <p:nvSpPr>
            <p:cNvPr id="50" name="Text Placeholder 53">
              <a:extLst>
                <a:ext uri="{FF2B5EF4-FFF2-40B4-BE49-F238E27FC236}">
                  <a16:creationId xmlns:a16="http://schemas.microsoft.com/office/drawing/2014/main" id="{77F196FA-C1CC-47DB-8CE0-D20DEEE38743}"/>
                </a:ext>
              </a:extLst>
            </p:cNvPr>
            <p:cNvSpPr txBox="1">
              <a:spLocks/>
            </p:cNvSpPr>
            <p:nvPr/>
          </p:nvSpPr>
          <p:spPr>
            <a:xfrm>
              <a:off x="9837420" y="2226661"/>
              <a:ext cx="1169928" cy="77562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51" name="Text Placeholder 56">
              <a:extLst>
                <a:ext uri="{FF2B5EF4-FFF2-40B4-BE49-F238E27FC236}">
                  <a16:creationId xmlns:a16="http://schemas.microsoft.com/office/drawing/2014/main" id="{5D4E7989-7650-42F7-B223-73A3FC74A652}"/>
                </a:ext>
              </a:extLst>
            </p:cNvPr>
            <p:cNvSpPr txBox="1">
              <a:spLocks/>
            </p:cNvSpPr>
            <p:nvPr/>
          </p:nvSpPr>
          <p:spPr>
            <a:xfrm>
              <a:off x="9799319" y="1956710"/>
              <a:ext cx="1236603"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52" name="Group 51">
            <a:extLst>
              <a:ext uri="{FF2B5EF4-FFF2-40B4-BE49-F238E27FC236}">
                <a16:creationId xmlns:a16="http://schemas.microsoft.com/office/drawing/2014/main" id="{3002E31C-E5E4-420B-B990-7B525342B7EF}"/>
              </a:ext>
            </a:extLst>
          </p:cNvPr>
          <p:cNvGrpSpPr/>
          <p:nvPr/>
        </p:nvGrpSpPr>
        <p:grpSpPr>
          <a:xfrm>
            <a:off x="9718229" y="4669430"/>
            <a:ext cx="1236603" cy="1045571"/>
            <a:chOff x="1249679" y="4669430"/>
            <a:chExt cx="1236603" cy="1045571"/>
          </a:xfrm>
        </p:grpSpPr>
        <p:sp>
          <p:nvSpPr>
            <p:cNvPr id="53" name="Text Placeholder 53">
              <a:extLst>
                <a:ext uri="{FF2B5EF4-FFF2-40B4-BE49-F238E27FC236}">
                  <a16:creationId xmlns:a16="http://schemas.microsoft.com/office/drawing/2014/main" id="{6CBA1DE6-250D-4B86-9D93-8A7AEBA80281}"/>
                </a:ext>
              </a:extLst>
            </p:cNvPr>
            <p:cNvSpPr txBox="1">
              <a:spLocks/>
            </p:cNvSpPr>
            <p:nvPr/>
          </p:nvSpPr>
          <p:spPr>
            <a:xfrm>
              <a:off x="1272540" y="4939381"/>
              <a:ext cx="1169928" cy="77562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54" name="Text Placeholder 56">
              <a:extLst>
                <a:ext uri="{FF2B5EF4-FFF2-40B4-BE49-F238E27FC236}">
                  <a16:creationId xmlns:a16="http://schemas.microsoft.com/office/drawing/2014/main" id="{85760CDC-A8A1-45E2-877B-FBB35D3AD0FD}"/>
                </a:ext>
              </a:extLst>
            </p:cNvPr>
            <p:cNvSpPr txBox="1">
              <a:spLocks/>
            </p:cNvSpPr>
            <p:nvPr/>
          </p:nvSpPr>
          <p:spPr>
            <a:xfrm>
              <a:off x="1249679" y="4669430"/>
              <a:ext cx="1236603"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sp>
        <p:nvSpPr>
          <p:cNvPr id="57" name="Rectangle 56">
            <a:extLst>
              <a:ext uri="{FF2B5EF4-FFF2-40B4-BE49-F238E27FC236}">
                <a16:creationId xmlns:a16="http://schemas.microsoft.com/office/drawing/2014/main" id="{398AC7F3-758A-41AC-87E1-4C865D31538D}"/>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spTree>
    <p:extLst>
      <p:ext uri="{BB962C8B-B14F-4D97-AF65-F5344CB8AC3E}">
        <p14:creationId xmlns:p14="http://schemas.microsoft.com/office/powerpoint/2010/main" val="59752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750" fill="hold"/>
                                        <p:tgtEl>
                                          <p:spTgt spid="10"/>
                                        </p:tgtEl>
                                        <p:attrNameLst>
                                          <p:attrName>ppt_w</p:attrName>
                                        </p:attrNameLst>
                                      </p:cBhvr>
                                      <p:tavLst>
                                        <p:tav tm="0">
                                          <p:val>
                                            <p:fltVal val="0"/>
                                          </p:val>
                                        </p:tav>
                                        <p:tav tm="100000">
                                          <p:val>
                                            <p:strVal val="#ppt_w"/>
                                          </p:val>
                                        </p:tav>
                                      </p:tavLst>
                                    </p:anim>
                                    <p:anim calcmode="lin" valueType="num">
                                      <p:cBhvr>
                                        <p:cTn id="8" dur="750" fill="hold"/>
                                        <p:tgtEl>
                                          <p:spTgt spid="10"/>
                                        </p:tgtEl>
                                        <p:attrNameLst>
                                          <p:attrName>ppt_h</p:attrName>
                                        </p:attrNameLst>
                                      </p:cBhvr>
                                      <p:tavLst>
                                        <p:tav tm="0">
                                          <p:val>
                                            <p:fltVal val="0"/>
                                          </p:val>
                                        </p:tav>
                                        <p:tav tm="100000">
                                          <p:val>
                                            <p:strVal val="#ppt_h"/>
                                          </p:val>
                                        </p:tav>
                                      </p:tavLst>
                                    </p:anim>
                                    <p:animEffect transition="in" filter="fade">
                                      <p:cBhvr>
                                        <p:cTn id="9" dur="750"/>
                                        <p:tgtEl>
                                          <p:spTgt spid="10"/>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11"/>
                                        </p:tgtEl>
                                        <p:attrNameLst>
                                          <p:attrName>style.visibility</p:attrName>
                                        </p:attrNameLst>
                                      </p:cBhvr>
                                      <p:to>
                                        <p:strVal val="visible"/>
                                      </p:to>
                                    </p:set>
                                    <p:anim calcmode="lin" valueType="num">
                                      <p:cBhvr>
                                        <p:cTn id="12" dur="750" fill="hold"/>
                                        <p:tgtEl>
                                          <p:spTgt spid="11"/>
                                        </p:tgtEl>
                                        <p:attrNameLst>
                                          <p:attrName>ppt_w</p:attrName>
                                        </p:attrNameLst>
                                      </p:cBhvr>
                                      <p:tavLst>
                                        <p:tav tm="0">
                                          <p:val>
                                            <p:fltVal val="0"/>
                                          </p:val>
                                        </p:tav>
                                        <p:tav tm="100000">
                                          <p:val>
                                            <p:strVal val="#ppt_w"/>
                                          </p:val>
                                        </p:tav>
                                      </p:tavLst>
                                    </p:anim>
                                    <p:anim calcmode="lin" valueType="num">
                                      <p:cBhvr>
                                        <p:cTn id="13" dur="750" fill="hold"/>
                                        <p:tgtEl>
                                          <p:spTgt spid="11"/>
                                        </p:tgtEl>
                                        <p:attrNameLst>
                                          <p:attrName>ppt_h</p:attrName>
                                        </p:attrNameLst>
                                      </p:cBhvr>
                                      <p:tavLst>
                                        <p:tav tm="0">
                                          <p:val>
                                            <p:fltVal val="0"/>
                                          </p:val>
                                        </p:tav>
                                        <p:tav tm="100000">
                                          <p:val>
                                            <p:strVal val="#ppt_h"/>
                                          </p:val>
                                        </p:tav>
                                      </p:tavLst>
                                    </p:anim>
                                    <p:animEffect transition="in" filter="fade">
                                      <p:cBhvr>
                                        <p:cTn id="14" dur="750"/>
                                        <p:tgtEl>
                                          <p:spTgt spid="11"/>
                                        </p:tgtEl>
                                      </p:cBhvr>
                                    </p:animEffect>
                                  </p:childTnLst>
                                </p:cTn>
                              </p:par>
                              <p:par>
                                <p:cTn id="15" presetID="10" presetClass="entr" presetSubtype="0" fill="hold" nodeType="withEffect">
                                  <p:stCondLst>
                                    <p:cond delay="750"/>
                                  </p:stCondLst>
                                  <p:childTnLst>
                                    <p:set>
                                      <p:cBhvr>
                                        <p:cTn id="16" dur="1" fill="hold">
                                          <p:stCondLst>
                                            <p:cond delay="0"/>
                                          </p:stCondLst>
                                        </p:cTn>
                                        <p:tgtEl>
                                          <p:spTgt spid="30"/>
                                        </p:tgtEl>
                                        <p:attrNameLst>
                                          <p:attrName>style.visibility</p:attrName>
                                        </p:attrNameLst>
                                      </p:cBhvr>
                                      <p:to>
                                        <p:strVal val="visible"/>
                                      </p:to>
                                    </p:set>
                                    <p:animEffect transition="in" filter="fade">
                                      <p:cBhvr>
                                        <p:cTn id="17" dur="500"/>
                                        <p:tgtEl>
                                          <p:spTgt spid="30"/>
                                        </p:tgtEl>
                                      </p:cBhvr>
                                    </p:animEffect>
                                  </p:childTnLst>
                                </p:cTn>
                              </p:par>
                              <p:par>
                                <p:cTn id="18" presetID="22" presetClass="entr" presetSubtype="2" fill="hold" grpId="0" nodeType="withEffect">
                                  <p:stCondLst>
                                    <p:cond delay="750"/>
                                  </p:stCondLst>
                                  <p:childTnLst>
                                    <p:set>
                                      <p:cBhvr>
                                        <p:cTn id="19" dur="1" fill="hold">
                                          <p:stCondLst>
                                            <p:cond delay="0"/>
                                          </p:stCondLst>
                                        </p:cTn>
                                        <p:tgtEl>
                                          <p:spTgt spid="12"/>
                                        </p:tgtEl>
                                        <p:attrNameLst>
                                          <p:attrName>style.visibility</p:attrName>
                                        </p:attrNameLst>
                                      </p:cBhvr>
                                      <p:to>
                                        <p:strVal val="visible"/>
                                      </p:to>
                                    </p:set>
                                    <p:animEffect transition="in" filter="wipe(right)">
                                      <p:cBhvr>
                                        <p:cTn id="20" dur="750"/>
                                        <p:tgtEl>
                                          <p:spTgt spid="12"/>
                                        </p:tgtEl>
                                      </p:cBhvr>
                                    </p:animEffect>
                                  </p:childTnLst>
                                </p:cTn>
                              </p:par>
                              <p:par>
                                <p:cTn id="21" presetID="22" presetClass="entr" presetSubtype="2" fill="hold" grpId="0" nodeType="withEffect">
                                  <p:stCondLst>
                                    <p:cond delay="1000"/>
                                  </p:stCondLst>
                                  <p:childTnLst>
                                    <p:set>
                                      <p:cBhvr>
                                        <p:cTn id="22" dur="1" fill="hold">
                                          <p:stCondLst>
                                            <p:cond delay="0"/>
                                          </p:stCondLst>
                                        </p:cTn>
                                        <p:tgtEl>
                                          <p:spTgt spid="13"/>
                                        </p:tgtEl>
                                        <p:attrNameLst>
                                          <p:attrName>style.visibility</p:attrName>
                                        </p:attrNameLst>
                                      </p:cBhvr>
                                      <p:to>
                                        <p:strVal val="visible"/>
                                      </p:to>
                                    </p:set>
                                    <p:animEffect transition="in" filter="wipe(right)">
                                      <p:cBhvr>
                                        <p:cTn id="23" dur="750"/>
                                        <p:tgtEl>
                                          <p:spTgt spid="13"/>
                                        </p:tgtEl>
                                      </p:cBhvr>
                                    </p:animEffect>
                                  </p:childTnLst>
                                </p:cTn>
                              </p:par>
                              <p:par>
                                <p:cTn id="24" presetID="22" presetClass="entr" presetSubtype="8" fill="hold" grpId="0" nodeType="withEffect">
                                  <p:stCondLst>
                                    <p:cond delay="1250"/>
                                  </p:stCondLst>
                                  <p:childTnLst>
                                    <p:set>
                                      <p:cBhvr>
                                        <p:cTn id="25" dur="1" fill="hold">
                                          <p:stCondLst>
                                            <p:cond delay="0"/>
                                          </p:stCondLst>
                                        </p:cTn>
                                        <p:tgtEl>
                                          <p:spTgt spid="15"/>
                                        </p:tgtEl>
                                        <p:attrNameLst>
                                          <p:attrName>style.visibility</p:attrName>
                                        </p:attrNameLst>
                                      </p:cBhvr>
                                      <p:to>
                                        <p:strVal val="visible"/>
                                      </p:to>
                                    </p:set>
                                    <p:animEffect transition="in" filter="wipe(left)">
                                      <p:cBhvr>
                                        <p:cTn id="26" dur="750"/>
                                        <p:tgtEl>
                                          <p:spTgt spid="15"/>
                                        </p:tgtEl>
                                      </p:cBhvr>
                                    </p:animEffect>
                                  </p:childTnLst>
                                </p:cTn>
                              </p:par>
                              <p:par>
                                <p:cTn id="27" presetID="22" presetClass="entr" presetSubtype="8" fill="hold" grpId="0" nodeType="withEffect">
                                  <p:stCondLst>
                                    <p:cond delay="1500"/>
                                  </p:stCondLst>
                                  <p:childTnLst>
                                    <p:set>
                                      <p:cBhvr>
                                        <p:cTn id="28" dur="1" fill="hold">
                                          <p:stCondLst>
                                            <p:cond delay="0"/>
                                          </p:stCondLst>
                                        </p:cTn>
                                        <p:tgtEl>
                                          <p:spTgt spid="14"/>
                                        </p:tgtEl>
                                        <p:attrNameLst>
                                          <p:attrName>style.visibility</p:attrName>
                                        </p:attrNameLst>
                                      </p:cBhvr>
                                      <p:to>
                                        <p:strVal val="visible"/>
                                      </p:to>
                                    </p:set>
                                    <p:animEffect transition="in" filter="wipe(left)">
                                      <p:cBhvr>
                                        <p:cTn id="29" dur="750"/>
                                        <p:tgtEl>
                                          <p:spTgt spid="14"/>
                                        </p:tgtEl>
                                      </p:cBhvr>
                                    </p:animEffect>
                                  </p:childTnLst>
                                </p:cTn>
                              </p:par>
                              <p:par>
                                <p:cTn id="30" presetID="2" presetClass="entr" presetSubtype="12" decel="100000" fill="hold" nodeType="withEffect">
                                  <p:stCondLst>
                                    <p:cond delay="1000"/>
                                  </p:stCondLst>
                                  <p:childTnLst>
                                    <p:set>
                                      <p:cBhvr>
                                        <p:cTn id="31" dur="1" fill="hold">
                                          <p:stCondLst>
                                            <p:cond delay="0"/>
                                          </p:stCondLst>
                                        </p:cTn>
                                        <p:tgtEl>
                                          <p:spTgt spid="2"/>
                                        </p:tgtEl>
                                        <p:attrNameLst>
                                          <p:attrName>style.visibility</p:attrName>
                                        </p:attrNameLst>
                                      </p:cBhvr>
                                      <p:to>
                                        <p:strVal val="visible"/>
                                      </p:to>
                                    </p:set>
                                    <p:anim calcmode="lin" valueType="num">
                                      <p:cBhvr additive="base">
                                        <p:cTn id="32" dur="1000" fill="hold"/>
                                        <p:tgtEl>
                                          <p:spTgt spid="2"/>
                                        </p:tgtEl>
                                        <p:attrNameLst>
                                          <p:attrName>ppt_x</p:attrName>
                                        </p:attrNameLst>
                                      </p:cBhvr>
                                      <p:tavLst>
                                        <p:tav tm="0">
                                          <p:val>
                                            <p:strVal val="0-#ppt_w/2"/>
                                          </p:val>
                                        </p:tav>
                                        <p:tav tm="100000">
                                          <p:val>
                                            <p:strVal val="#ppt_x"/>
                                          </p:val>
                                        </p:tav>
                                      </p:tavLst>
                                    </p:anim>
                                    <p:anim calcmode="lin" valueType="num">
                                      <p:cBhvr additive="base">
                                        <p:cTn id="33" dur="1000" fill="hold"/>
                                        <p:tgtEl>
                                          <p:spTgt spid="2"/>
                                        </p:tgtEl>
                                        <p:attrNameLst>
                                          <p:attrName>ppt_y</p:attrName>
                                        </p:attrNameLst>
                                      </p:cBhvr>
                                      <p:tavLst>
                                        <p:tav tm="0">
                                          <p:val>
                                            <p:strVal val="1+#ppt_h/2"/>
                                          </p:val>
                                        </p:tav>
                                        <p:tav tm="100000">
                                          <p:val>
                                            <p:strVal val="#ppt_y"/>
                                          </p:val>
                                        </p:tav>
                                      </p:tavLst>
                                    </p:anim>
                                  </p:childTnLst>
                                </p:cTn>
                              </p:par>
                              <p:par>
                                <p:cTn id="34" presetID="2" presetClass="entr" presetSubtype="9" decel="100000" fill="hold" nodeType="withEffect">
                                  <p:stCondLst>
                                    <p:cond delay="1250"/>
                                  </p:stCondLst>
                                  <p:childTnLst>
                                    <p:set>
                                      <p:cBhvr>
                                        <p:cTn id="35" dur="1" fill="hold">
                                          <p:stCondLst>
                                            <p:cond delay="0"/>
                                          </p:stCondLst>
                                        </p:cTn>
                                        <p:tgtEl>
                                          <p:spTgt spid="3"/>
                                        </p:tgtEl>
                                        <p:attrNameLst>
                                          <p:attrName>style.visibility</p:attrName>
                                        </p:attrNameLst>
                                      </p:cBhvr>
                                      <p:to>
                                        <p:strVal val="visible"/>
                                      </p:to>
                                    </p:set>
                                    <p:anim calcmode="lin" valueType="num">
                                      <p:cBhvr additive="base">
                                        <p:cTn id="36" dur="1000" fill="hold"/>
                                        <p:tgtEl>
                                          <p:spTgt spid="3"/>
                                        </p:tgtEl>
                                        <p:attrNameLst>
                                          <p:attrName>ppt_x</p:attrName>
                                        </p:attrNameLst>
                                      </p:cBhvr>
                                      <p:tavLst>
                                        <p:tav tm="0">
                                          <p:val>
                                            <p:strVal val="0-#ppt_w/2"/>
                                          </p:val>
                                        </p:tav>
                                        <p:tav tm="100000">
                                          <p:val>
                                            <p:strVal val="#ppt_x"/>
                                          </p:val>
                                        </p:tav>
                                      </p:tavLst>
                                    </p:anim>
                                    <p:anim calcmode="lin" valueType="num">
                                      <p:cBhvr additive="base">
                                        <p:cTn id="37" dur="1000" fill="hold"/>
                                        <p:tgtEl>
                                          <p:spTgt spid="3"/>
                                        </p:tgtEl>
                                        <p:attrNameLst>
                                          <p:attrName>ppt_y</p:attrName>
                                        </p:attrNameLst>
                                      </p:cBhvr>
                                      <p:tavLst>
                                        <p:tav tm="0">
                                          <p:val>
                                            <p:strVal val="0-#ppt_h/2"/>
                                          </p:val>
                                        </p:tav>
                                        <p:tav tm="100000">
                                          <p:val>
                                            <p:strVal val="#ppt_y"/>
                                          </p:val>
                                        </p:tav>
                                      </p:tavLst>
                                    </p:anim>
                                  </p:childTnLst>
                                </p:cTn>
                              </p:par>
                              <p:par>
                                <p:cTn id="38" presetID="2" presetClass="entr" presetSubtype="3" decel="100000" fill="hold" nodeType="withEffect">
                                  <p:stCondLst>
                                    <p:cond delay="1500"/>
                                  </p:stCondLst>
                                  <p:childTnLst>
                                    <p:set>
                                      <p:cBhvr>
                                        <p:cTn id="39" dur="1" fill="hold">
                                          <p:stCondLst>
                                            <p:cond delay="0"/>
                                          </p:stCondLst>
                                        </p:cTn>
                                        <p:tgtEl>
                                          <p:spTgt spid="4"/>
                                        </p:tgtEl>
                                        <p:attrNameLst>
                                          <p:attrName>style.visibility</p:attrName>
                                        </p:attrNameLst>
                                      </p:cBhvr>
                                      <p:to>
                                        <p:strVal val="visible"/>
                                      </p:to>
                                    </p:set>
                                    <p:anim calcmode="lin" valueType="num">
                                      <p:cBhvr additive="base">
                                        <p:cTn id="40" dur="1000" fill="hold"/>
                                        <p:tgtEl>
                                          <p:spTgt spid="4"/>
                                        </p:tgtEl>
                                        <p:attrNameLst>
                                          <p:attrName>ppt_x</p:attrName>
                                        </p:attrNameLst>
                                      </p:cBhvr>
                                      <p:tavLst>
                                        <p:tav tm="0">
                                          <p:val>
                                            <p:strVal val="1+#ppt_w/2"/>
                                          </p:val>
                                        </p:tav>
                                        <p:tav tm="100000">
                                          <p:val>
                                            <p:strVal val="#ppt_x"/>
                                          </p:val>
                                        </p:tav>
                                      </p:tavLst>
                                    </p:anim>
                                    <p:anim calcmode="lin" valueType="num">
                                      <p:cBhvr additive="base">
                                        <p:cTn id="41" dur="1000" fill="hold"/>
                                        <p:tgtEl>
                                          <p:spTgt spid="4"/>
                                        </p:tgtEl>
                                        <p:attrNameLst>
                                          <p:attrName>ppt_y</p:attrName>
                                        </p:attrNameLst>
                                      </p:cBhvr>
                                      <p:tavLst>
                                        <p:tav tm="0">
                                          <p:val>
                                            <p:strVal val="0-#ppt_h/2"/>
                                          </p:val>
                                        </p:tav>
                                        <p:tav tm="100000">
                                          <p:val>
                                            <p:strVal val="#ppt_y"/>
                                          </p:val>
                                        </p:tav>
                                      </p:tavLst>
                                    </p:anim>
                                  </p:childTnLst>
                                </p:cTn>
                              </p:par>
                              <p:par>
                                <p:cTn id="42" presetID="2" presetClass="entr" presetSubtype="6" decel="100000" fill="hold" nodeType="withEffect">
                                  <p:stCondLst>
                                    <p:cond delay="1750"/>
                                  </p:stCondLst>
                                  <p:childTnLst>
                                    <p:set>
                                      <p:cBhvr>
                                        <p:cTn id="43" dur="1" fill="hold">
                                          <p:stCondLst>
                                            <p:cond delay="0"/>
                                          </p:stCondLst>
                                        </p:cTn>
                                        <p:tgtEl>
                                          <p:spTgt spid="5"/>
                                        </p:tgtEl>
                                        <p:attrNameLst>
                                          <p:attrName>style.visibility</p:attrName>
                                        </p:attrNameLst>
                                      </p:cBhvr>
                                      <p:to>
                                        <p:strVal val="visible"/>
                                      </p:to>
                                    </p:set>
                                    <p:anim calcmode="lin" valueType="num">
                                      <p:cBhvr additive="base">
                                        <p:cTn id="44" dur="1000" fill="hold"/>
                                        <p:tgtEl>
                                          <p:spTgt spid="5"/>
                                        </p:tgtEl>
                                        <p:attrNameLst>
                                          <p:attrName>ppt_x</p:attrName>
                                        </p:attrNameLst>
                                      </p:cBhvr>
                                      <p:tavLst>
                                        <p:tav tm="0">
                                          <p:val>
                                            <p:strVal val="1+#ppt_w/2"/>
                                          </p:val>
                                        </p:tav>
                                        <p:tav tm="100000">
                                          <p:val>
                                            <p:strVal val="#ppt_x"/>
                                          </p:val>
                                        </p:tav>
                                      </p:tavLst>
                                    </p:anim>
                                    <p:anim calcmode="lin" valueType="num">
                                      <p:cBhvr additive="base">
                                        <p:cTn id="45" dur="1000" fill="hold"/>
                                        <p:tgtEl>
                                          <p:spTgt spid="5"/>
                                        </p:tgtEl>
                                        <p:attrNameLst>
                                          <p:attrName>ppt_y</p:attrName>
                                        </p:attrNameLst>
                                      </p:cBhvr>
                                      <p:tavLst>
                                        <p:tav tm="0">
                                          <p:val>
                                            <p:strVal val="1+#ppt_h/2"/>
                                          </p:val>
                                        </p:tav>
                                        <p:tav tm="100000">
                                          <p:val>
                                            <p:strVal val="#ppt_y"/>
                                          </p:val>
                                        </p:tav>
                                      </p:tavLst>
                                    </p:anim>
                                  </p:childTnLst>
                                </p:cTn>
                              </p:par>
                              <p:par>
                                <p:cTn id="46" presetID="10" presetClass="entr" presetSubtype="0" fill="hold" grpId="0" nodeType="withEffect">
                                  <p:stCondLst>
                                    <p:cond delay="1500"/>
                                  </p:stCondLst>
                                  <p:childTnLst>
                                    <p:set>
                                      <p:cBhvr>
                                        <p:cTn id="47" dur="1" fill="hold">
                                          <p:stCondLst>
                                            <p:cond delay="0"/>
                                          </p:stCondLst>
                                        </p:cTn>
                                        <p:tgtEl>
                                          <p:spTgt spid="23"/>
                                        </p:tgtEl>
                                        <p:attrNameLst>
                                          <p:attrName>style.visibility</p:attrName>
                                        </p:attrNameLst>
                                      </p:cBhvr>
                                      <p:to>
                                        <p:strVal val="visible"/>
                                      </p:to>
                                    </p:set>
                                    <p:animEffect transition="in" filter="fade">
                                      <p:cBhvr>
                                        <p:cTn id="48" dur="500"/>
                                        <p:tgtEl>
                                          <p:spTgt spid="23"/>
                                        </p:tgtEl>
                                      </p:cBhvr>
                                    </p:animEffect>
                                  </p:childTnLst>
                                </p:cTn>
                              </p:par>
                              <p:par>
                                <p:cTn id="49" presetID="10" presetClass="entr" presetSubtype="0" fill="hold" grpId="0" nodeType="withEffect">
                                  <p:stCondLst>
                                    <p:cond delay="175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500"/>
                                        <p:tgtEl>
                                          <p:spTgt spid="21"/>
                                        </p:tgtEl>
                                      </p:cBhvr>
                                    </p:animEffect>
                                  </p:childTnLst>
                                </p:cTn>
                              </p:par>
                              <p:par>
                                <p:cTn id="52" presetID="10" presetClass="entr" presetSubtype="0" fill="hold" grpId="0" nodeType="withEffect">
                                  <p:stCondLst>
                                    <p:cond delay="2000"/>
                                  </p:stCondLst>
                                  <p:childTnLst>
                                    <p:set>
                                      <p:cBhvr>
                                        <p:cTn id="53" dur="1" fill="hold">
                                          <p:stCondLst>
                                            <p:cond delay="0"/>
                                          </p:stCondLst>
                                        </p:cTn>
                                        <p:tgtEl>
                                          <p:spTgt spid="22"/>
                                        </p:tgtEl>
                                        <p:attrNameLst>
                                          <p:attrName>style.visibility</p:attrName>
                                        </p:attrNameLst>
                                      </p:cBhvr>
                                      <p:to>
                                        <p:strVal val="visible"/>
                                      </p:to>
                                    </p:set>
                                    <p:animEffect transition="in" filter="fade">
                                      <p:cBhvr>
                                        <p:cTn id="54" dur="500"/>
                                        <p:tgtEl>
                                          <p:spTgt spid="22"/>
                                        </p:tgtEl>
                                      </p:cBhvr>
                                    </p:animEffect>
                                  </p:childTnLst>
                                </p:cTn>
                              </p:par>
                              <p:par>
                                <p:cTn id="55" presetID="10" presetClass="entr" presetSubtype="0" fill="hold" grpId="0" nodeType="withEffect">
                                  <p:stCondLst>
                                    <p:cond delay="2250"/>
                                  </p:stCondLst>
                                  <p:childTnLst>
                                    <p:set>
                                      <p:cBhvr>
                                        <p:cTn id="56" dur="1" fill="hold">
                                          <p:stCondLst>
                                            <p:cond delay="0"/>
                                          </p:stCondLst>
                                        </p:cTn>
                                        <p:tgtEl>
                                          <p:spTgt spid="20"/>
                                        </p:tgtEl>
                                        <p:attrNameLst>
                                          <p:attrName>style.visibility</p:attrName>
                                        </p:attrNameLst>
                                      </p:cBhvr>
                                      <p:to>
                                        <p:strVal val="visible"/>
                                      </p:to>
                                    </p:set>
                                    <p:animEffect transition="in" filter="fade">
                                      <p:cBhvr>
                                        <p:cTn id="57" dur="500"/>
                                        <p:tgtEl>
                                          <p:spTgt spid="20"/>
                                        </p:tgtEl>
                                      </p:cBhvr>
                                    </p:animEffect>
                                  </p:childTnLst>
                                </p:cTn>
                              </p:par>
                              <p:par>
                                <p:cTn id="58" presetID="2" presetClass="entr" presetSubtype="8" decel="100000" fill="hold" nodeType="withEffect">
                                  <p:stCondLst>
                                    <p:cond delay="1750"/>
                                  </p:stCondLst>
                                  <p:childTnLst>
                                    <p:set>
                                      <p:cBhvr>
                                        <p:cTn id="59" dur="1" fill="hold">
                                          <p:stCondLst>
                                            <p:cond delay="0"/>
                                          </p:stCondLst>
                                        </p:cTn>
                                        <p:tgtEl>
                                          <p:spTgt spid="49"/>
                                        </p:tgtEl>
                                        <p:attrNameLst>
                                          <p:attrName>style.visibility</p:attrName>
                                        </p:attrNameLst>
                                      </p:cBhvr>
                                      <p:to>
                                        <p:strVal val="visible"/>
                                      </p:to>
                                    </p:set>
                                    <p:anim calcmode="lin" valueType="num">
                                      <p:cBhvr additive="base">
                                        <p:cTn id="60" dur="1000" fill="hold"/>
                                        <p:tgtEl>
                                          <p:spTgt spid="49"/>
                                        </p:tgtEl>
                                        <p:attrNameLst>
                                          <p:attrName>ppt_x</p:attrName>
                                        </p:attrNameLst>
                                      </p:cBhvr>
                                      <p:tavLst>
                                        <p:tav tm="0">
                                          <p:val>
                                            <p:strVal val="0-#ppt_w/2"/>
                                          </p:val>
                                        </p:tav>
                                        <p:tav tm="100000">
                                          <p:val>
                                            <p:strVal val="#ppt_x"/>
                                          </p:val>
                                        </p:tav>
                                      </p:tavLst>
                                    </p:anim>
                                    <p:anim calcmode="lin" valueType="num">
                                      <p:cBhvr additive="base">
                                        <p:cTn id="61" dur="1000" fill="hold"/>
                                        <p:tgtEl>
                                          <p:spTgt spid="49"/>
                                        </p:tgtEl>
                                        <p:attrNameLst>
                                          <p:attrName>ppt_y</p:attrName>
                                        </p:attrNameLst>
                                      </p:cBhvr>
                                      <p:tavLst>
                                        <p:tav tm="0">
                                          <p:val>
                                            <p:strVal val="#ppt_y"/>
                                          </p:val>
                                        </p:tav>
                                        <p:tav tm="100000">
                                          <p:val>
                                            <p:strVal val="#ppt_y"/>
                                          </p:val>
                                        </p:tav>
                                      </p:tavLst>
                                    </p:anim>
                                  </p:childTnLst>
                                </p:cTn>
                              </p:par>
                              <p:par>
                                <p:cTn id="62" presetID="2" presetClass="entr" presetSubtype="8" decel="100000" fill="hold" nodeType="withEffect">
                                  <p:stCondLst>
                                    <p:cond delay="2000"/>
                                  </p:stCondLst>
                                  <p:childTnLst>
                                    <p:set>
                                      <p:cBhvr>
                                        <p:cTn id="63" dur="1" fill="hold">
                                          <p:stCondLst>
                                            <p:cond delay="0"/>
                                          </p:stCondLst>
                                        </p:cTn>
                                        <p:tgtEl>
                                          <p:spTgt spid="24"/>
                                        </p:tgtEl>
                                        <p:attrNameLst>
                                          <p:attrName>style.visibility</p:attrName>
                                        </p:attrNameLst>
                                      </p:cBhvr>
                                      <p:to>
                                        <p:strVal val="visible"/>
                                      </p:to>
                                    </p:set>
                                    <p:anim calcmode="lin" valueType="num">
                                      <p:cBhvr additive="base">
                                        <p:cTn id="64" dur="1000" fill="hold"/>
                                        <p:tgtEl>
                                          <p:spTgt spid="24"/>
                                        </p:tgtEl>
                                        <p:attrNameLst>
                                          <p:attrName>ppt_x</p:attrName>
                                        </p:attrNameLst>
                                      </p:cBhvr>
                                      <p:tavLst>
                                        <p:tav tm="0">
                                          <p:val>
                                            <p:strVal val="0-#ppt_w/2"/>
                                          </p:val>
                                        </p:tav>
                                        <p:tav tm="100000">
                                          <p:val>
                                            <p:strVal val="#ppt_x"/>
                                          </p:val>
                                        </p:tav>
                                      </p:tavLst>
                                    </p:anim>
                                    <p:anim calcmode="lin" valueType="num">
                                      <p:cBhvr additive="base">
                                        <p:cTn id="65" dur="1000" fill="hold"/>
                                        <p:tgtEl>
                                          <p:spTgt spid="24"/>
                                        </p:tgtEl>
                                        <p:attrNameLst>
                                          <p:attrName>ppt_y</p:attrName>
                                        </p:attrNameLst>
                                      </p:cBhvr>
                                      <p:tavLst>
                                        <p:tav tm="0">
                                          <p:val>
                                            <p:strVal val="#ppt_y"/>
                                          </p:val>
                                        </p:tav>
                                        <p:tav tm="100000">
                                          <p:val>
                                            <p:strVal val="#ppt_y"/>
                                          </p:val>
                                        </p:tav>
                                      </p:tavLst>
                                    </p:anim>
                                  </p:childTnLst>
                                </p:cTn>
                              </p:par>
                              <p:par>
                                <p:cTn id="66" presetID="2" presetClass="entr" presetSubtype="2" decel="100000" fill="hold" nodeType="withEffect">
                                  <p:stCondLst>
                                    <p:cond delay="2250"/>
                                  </p:stCondLst>
                                  <p:childTnLst>
                                    <p:set>
                                      <p:cBhvr>
                                        <p:cTn id="67" dur="1" fill="hold">
                                          <p:stCondLst>
                                            <p:cond delay="0"/>
                                          </p:stCondLst>
                                        </p:cTn>
                                        <p:tgtEl>
                                          <p:spTgt spid="55"/>
                                        </p:tgtEl>
                                        <p:attrNameLst>
                                          <p:attrName>style.visibility</p:attrName>
                                        </p:attrNameLst>
                                      </p:cBhvr>
                                      <p:to>
                                        <p:strVal val="visible"/>
                                      </p:to>
                                    </p:set>
                                    <p:anim calcmode="lin" valueType="num">
                                      <p:cBhvr additive="base">
                                        <p:cTn id="68" dur="1000" fill="hold"/>
                                        <p:tgtEl>
                                          <p:spTgt spid="55"/>
                                        </p:tgtEl>
                                        <p:attrNameLst>
                                          <p:attrName>ppt_x</p:attrName>
                                        </p:attrNameLst>
                                      </p:cBhvr>
                                      <p:tavLst>
                                        <p:tav tm="0">
                                          <p:val>
                                            <p:strVal val="1+#ppt_w/2"/>
                                          </p:val>
                                        </p:tav>
                                        <p:tav tm="100000">
                                          <p:val>
                                            <p:strVal val="#ppt_x"/>
                                          </p:val>
                                        </p:tav>
                                      </p:tavLst>
                                    </p:anim>
                                    <p:anim calcmode="lin" valueType="num">
                                      <p:cBhvr additive="base">
                                        <p:cTn id="69" dur="1000" fill="hold"/>
                                        <p:tgtEl>
                                          <p:spTgt spid="55"/>
                                        </p:tgtEl>
                                        <p:attrNameLst>
                                          <p:attrName>ppt_y</p:attrName>
                                        </p:attrNameLst>
                                      </p:cBhvr>
                                      <p:tavLst>
                                        <p:tav tm="0">
                                          <p:val>
                                            <p:strVal val="#ppt_y"/>
                                          </p:val>
                                        </p:tav>
                                        <p:tav tm="100000">
                                          <p:val>
                                            <p:strVal val="#ppt_y"/>
                                          </p:val>
                                        </p:tav>
                                      </p:tavLst>
                                    </p:anim>
                                  </p:childTnLst>
                                </p:cTn>
                              </p:par>
                              <p:par>
                                <p:cTn id="70" presetID="2" presetClass="entr" presetSubtype="2" decel="100000" fill="hold" nodeType="withEffect">
                                  <p:stCondLst>
                                    <p:cond delay="2500"/>
                                  </p:stCondLst>
                                  <p:childTnLst>
                                    <p:set>
                                      <p:cBhvr>
                                        <p:cTn id="71" dur="1" fill="hold">
                                          <p:stCondLst>
                                            <p:cond delay="0"/>
                                          </p:stCondLst>
                                        </p:cTn>
                                        <p:tgtEl>
                                          <p:spTgt spid="52"/>
                                        </p:tgtEl>
                                        <p:attrNameLst>
                                          <p:attrName>style.visibility</p:attrName>
                                        </p:attrNameLst>
                                      </p:cBhvr>
                                      <p:to>
                                        <p:strVal val="visible"/>
                                      </p:to>
                                    </p:set>
                                    <p:anim calcmode="lin" valueType="num">
                                      <p:cBhvr additive="base">
                                        <p:cTn id="72" dur="1000" fill="hold"/>
                                        <p:tgtEl>
                                          <p:spTgt spid="52"/>
                                        </p:tgtEl>
                                        <p:attrNameLst>
                                          <p:attrName>ppt_x</p:attrName>
                                        </p:attrNameLst>
                                      </p:cBhvr>
                                      <p:tavLst>
                                        <p:tav tm="0">
                                          <p:val>
                                            <p:strVal val="1+#ppt_w/2"/>
                                          </p:val>
                                        </p:tav>
                                        <p:tav tm="100000">
                                          <p:val>
                                            <p:strVal val="#ppt_x"/>
                                          </p:val>
                                        </p:tav>
                                      </p:tavLst>
                                    </p:anim>
                                    <p:anim calcmode="lin" valueType="num">
                                      <p:cBhvr additive="base">
                                        <p:cTn id="73" dur="1000" fill="hold"/>
                                        <p:tgtEl>
                                          <p:spTgt spid="5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14" grpId="0" animBg="1"/>
      <p:bldP spid="15" grpId="0" animBg="1"/>
      <p:bldP spid="20" grpId="0" animBg="1"/>
      <p:bldP spid="21" grpId="0" animBg="1"/>
      <p:bldP spid="22" grpId="0" animBg="1"/>
      <p:bldP spid="23"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8" name="Google Shape;1126;p40">
            <a:extLst>
              <a:ext uri="{FF2B5EF4-FFF2-40B4-BE49-F238E27FC236}">
                <a16:creationId xmlns:a16="http://schemas.microsoft.com/office/drawing/2014/main" id="{E1A9F190-CB14-89BE-4EF2-164631DD4C90}"/>
              </a:ext>
            </a:extLst>
          </p:cNvPr>
          <p:cNvCxnSpPr>
            <a:cxnSpLocks/>
          </p:cNvCxnSpPr>
          <p:nvPr/>
        </p:nvCxnSpPr>
        <p:spPr>
          <a:xfrm>
            <a:off x="3798333" y="1494301"/>
            <a:ext cx="2200709" cy="0"/>
          </a:xfrm>
          <a:prstGeom prst="straightConnector1">
            <a:avLst/>
          </a:prstGeom>
          <a:ln w="9525">
            <a:solidFill>
              <a:schemeClr val="accent1"/>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1" name="Google Shape;1126;p40">
            <a:extLst>
              <a:ext uri="{FF2B5EF4-FFF2-40B4-BE49-F238E27FC236}">
                <a16:creationId xmlns:a16="http://schemas.microsoft.com/office/drawing/2014/main" id="{D31D9951-47A8-03BE-02F0-D7A3C50B15B3}"/>
              </a:ext>
            </a:extLst>
          </p:cNvPr>
          <p:cNvCxnSpPr>
            <a:cxnSpLocks/>
          </p:cNvCxnSpPr>
          <p:nvPr/>
        </p:nvCxnSpPr>
        <p:spPr>
          <a:xfrm>
            <a:off x="4263282" y="2785930"/>
            <a:ext cx="2200709" cy="0"/>
          </a:xfrm>
          <a:prstGeom prst="straightConnector1">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3" name="Google Shape;1126;p40">
            <a:extLst>
              <a:ext uri="{FF2B5EF4-FFF2-40B4-BE49-F238E27FC236}">
                <a16:creationId xmlns:a16="http://schemas.microsoft.com/office/drawing/2014/main" id="{DA7350F6-34BE-0567-3AAC-303A006BE21B}"/>
              </a:ext>
            </a:extLst>
          </p:cNvPr>
          <p:cNvCxnSpPr>
            <a:cxnSpLocks/>
          </p:cNvCxnSpPr>
          <p:nvPr/>
        </p:nvCxnSpPr>
        <p:spPr>
          <a:xfrm>
            <a:off x="4743730" y="4071300"/>
            <a:ext cx="2200709" cy="0"/>
          </a:xfrm>
          <a:prstGeom prst="straightConnector1">
            <a:avLst/>
          </a:prstGeom>
          <a:ln w="9525">
            <a:solidFill>
              <a:schemeClr val="accent4"/>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5" name="Google Shape;1126;p40">
            <a:extLst>
              <a:ext uri="{FF2B5EF4-FFF2-40B4-BE49-F238E27FC236}">
                <a16:creationId xmlns:a16="http://schemas.microsoft.com/office/drawing/2014/main" id="{D534A51F-5266-7687-6AE0-5452AAFF8D38}"/>
              </a:ext>
            </a:extLst>
          </p:cNvPr>
          <p:cNvCxnSpPr>
            <a:cxnSpLocks/>
          </p:cNvCxnSpPr>
          <p:nvPr/>
        </p:nvCxnSpPr>
        <p:spPr>
          <a:xfrm>
            <a:off x="5301668" y="5362777"/>
            <a:ext cx="2200709" cy="0"/>
          </a:xfrm>
          <a:prstGeom prst="straightConnector1">
            <a:avLst/>
          </a:prstGeom>
          <a:ln w="9525">
            <a:solidFill>
              <a:schemeClr val="accent5"/>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 name="Shape">
            <a:extLst>
              <a:ext uri="{FF2B5EF4-FFF2-40B4-BE49-F238E27FC236}">
                <a16:creationId xmlns:a16="http://schemas.microsoft.com/office/drawing/2014/main" id="{92D37D9C-A3ED-08BB-F8E8-5B68CFB29742}"/>
              </a:ext>
            </a:extLst>
          </p:cNvPr>
          <p:cNvSpPr/>
          <p:nvPr/>
        </p:nvSpPr>
        <p:spPr>
          <a:xfrm>
            <a:off x="5706196" y="4715286"/>
            <a:ext cx="2822958" cy="1294982"/>
          </a:xfrm>
          <a:custGeom>
            <a:avLst/>
            <a:gdLst/>
            <a:ahLst/>
            <a:cxnLst>
              <a:cxn ang="0">
                <a:pos x="wd2" y="hd2"/>
              </a:cxn>
              <a:cxn ang="5400000">
                <a:pos x="wd2" y="hd2"/>
              </a:cxn>
              <a:cxn ang="10800000">
                <a:pos x="wd2" y="hd2"/>
              </a:cxn>
              <a:cxn ang="16200000">
                <a:pos x="wd2" y="hd2"/>
              </a:cxn>
            </a:cxnLst>
            <a:rect l="0" t="0" r="r" b="b"/>
            <a:pathLst>
              <a:path w="21582" h="21453" extrusionOk="0">
                <a:moveTo>
                  <a:pt x="0" y="0"/>
                </a:moveTo>
                <a:lnTo>
                  <a:pt x="4076" y="21446"/>
                </a:lnTo>
                <a:lnTo>
                  <a:pt x="13249" y="21446"/>
                </a:lnTo>
                <a:cubicBezTo>
                  <a:pt x="15466" y="21600"/>
                  <a:pt x="17612" y="19368"/>
                  <a:pt x="19186" y="15270"/>
                </a:cubicBezTo>
                <a:cubicBezTo>
                  <a:pt x="20737" y="11233"/>
                  <a:pt x="21600" y="5729"/>
                  <a:pt x="21582" y="0"/>
                </a:cubicBezTo>
                <a:lnTo>
                  <a:pt x="0" y="0"/>
                </a:lnTo>
                <a:close/>
              </a:path>
            </a:pathLst>
          </a:custGeom>
          <a:solidFill>
            <a:schemeClr val="accent5"/>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4" name="Shape">
            <a:extLst>
              <a:ext uri="{FF2B5EF4-FFF2-40B4-BE49-F238E27FC236}">
                <a16:creationId xmlns:a16="http://schemas.microsoft.com/office/drawing/2014/main" id="{A7921112-CAFA-FB58-A1AD-8021BBB46E01}"/>
              </a:ext>
            </a:extLst>
          </p:cNvPr>
          <p:cNvSpPr/>
          <p:nvPr/>
        </p:nvSpPr>
        <p:spPr>
          <a:xfrm>
            <a:off x="5174060" y="3423809"/>
            <a:ext cx="4365875" cy="1294982"/>
          </a:xfrm>
          <a:custGeom>
            <a:avLst/>
            <a:gdLst/>
            <a:ahLst/>
            <a:cxnLst>
              <a:cxn ang="0">
                <a:pos x="wd2" y="hd2"/>
              </a:cxn>
              <a:cxn ang="5400000">
                <a:pos x="wd2" y="hd2"/>
              </a:cxn>
              <a:cxn ang="10800000">
                <a:pos x="wd2" y="hd2"/>
              </a:cxn>
              <a:cxn ang="16200000">
                <a:pos x="wd2" y="hd2"/>
              </a:cxn>
            </a:cxnLst>
            <a:rect l="0" t="0" r="r" b="b"/>
            <a:pathLst>
              <a:path w="21589" h="21453" extrusionOk="0">
                <a:moveTo>
                  <a:pt x="0" y="0"/>
                </a:moveTo>
                <a:lnTo>
                  <a:pt x="2638" y="21446"/>
                </a:lnTo>
                <a:lnTo>
                  <a:pt x="16199" y="21446"/>
                </a:lnTo>
                <a:cubicBezTo>
                  <a:pt x="17633" y="21600"/>
                  <a:pt x="19021" y="19368"/>
                  <a:pt x="20039" y="15270"/>
                </a:cubicBezTo>
                <a:cubicBezTo>
                  <a:pt x="21042" y="11233"/>
                  <a:pt x="21600" y="5729"/>
                  <a:pt x="21588" y="0"/>
                </a:cubicBezTo>
                <a:lnTo>
                  <a:pt x="0" y="0"/>
                </a:lnTo>
                <a:close/>
              </a:path>
            </a:pathLst>
          </a:custGeom>
          <a:solidFill>
            <a:schemeClr val="accent4"/>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5" name="Shape">
            <a:extLst>
              <a:ext uri="{FF2B5EF4-FFF2-40B4-BE49-F238E27FC236}">
                <a16:creationId xmlns:a16="http://schemas.microsoft.com/office/drawing/2014/main" id="{464C8DD5-29FB-3218-D364-C570B959F9A2}"/>
              </a:ext>
            </a:extLst>
          </p:cNvPr>
          <p:cNvSpPr/>
          <p:nvPr/>
        </p:nvSpPr>
        <p:spPr>
          <a:xfrm>
            <a:off x="4644699" y="2138439"/>
            <a:ext cx="5906017" cy="1294982"/>
          </a:xfrm>
          <a:custGeom>
            <a:avLst/>
            <a:gdLst/>
            <a:ahLst/>
            <a:cxnLst>
              <a:cxn ang="0">
                <a:pos x="wd2" y="hd2"/>
              </a:cxn>
              <a:cxn ang="5400000">
                <a:pos x="wd2" y="hd2"/>
              </a:cxn>
              <a:cxn ang="10800000">
                <a:pos x="wd2" y="hd2"/>
              </a:cxn>
              <a:cxn ang="16200000">
                <a:pos x="wd2" y="hd2"/>
              </a:cxn>
            </a:cxnLst>
            <a:rect l="0" t="0" r="r" b="b"/>
            <a:pathLst>
              <a:path w="21592" h="21453" extrusionOk="0">
                <a:moveTo>
                  <a:pt x="0" y="0"/>
                </a:moveTo>
                <a:lnTo>
                  <a:pt x="1949" y="21446"/>
                </a:lnTo>
                <a:lnTo>
                  <a:pt x="17607" y="21446"/>
                </a:lnTo>
                <a:cubicBezTo>
                  <a:pt x="18667" y="21600"/>
                  <a:pt x="19693" y="19368"/>
                  <a:pt x="20446" y="15270"/>
                </a:cubicBezTo>
                <a:cubicBezTo>
                  <a:pt x="21187" y="11233"/>
                  <a:pt x="21600" y="5729"/>
                  <a:pt x="21591" y="0"/>
                </a:cubicBezTo>
                <a:lnTo>
                  <a:pt x="0" y="0"/>
                </a:lnTo>
                <a:close/>
              </a:path>
            </a:pathLst>
          </a:custGeom>
          <a:solidFill>
            <a:schemeClr val="accent3"/>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6" name="Shape">
            <a:extLst>
              <a:ext uri="{FF2B5EF4-FFF2-40B4-BE49-F238E27FC236}">
                <a16:creationId xmlns:a16="http://schemas.microsoft.com/office/drawing/2014/main" id="{4CC707C6-D9F6-8E8E-3A9C-32BC3DA3BEFF}"/>
              </a:ext>
            </a:extLst>
          </p:cNvPr>
          <p:cNvSpPr/>
          <p:nvPr/>
        </p:nvSpPr>
        <p:spPr>
          <a:xfrm>
            <a:off x="4112311" y="846658"/>
            <a:ext cx="7449439" cy="1295287"/>
          </a:xfrm>
          <a:custGeom>
            <a:avLst/>
            <a:gdLst/>
            <a:ahLst/>
            <a:cxnLst>
              <a:cxn ang="0">
                <a:pos x="wd2" y="hd2"/>
              </a:cxn>
              <a:cxn ang="5400000">
                <a:pos x="wd2" y="hd2"/>
              </a:cxn>
              <a:cxn ang="10800000">
                <a:pos x="wd2" y="hd2"/>
              </a:cxn>
              <a:cxn ang="16200000">
                <a:pos x="wd2" y="hd2"/>
              </a:cxn>
            </a:cxnLst>
            <a:rect l="0" t="0" r="r" b="b"/>
            <a:pathLst>
              <a:path w="21593" h="21453" extrusionOk="0">
                <a:moveTo>
                  <a:pt x="0" y="0"/>
                </a:moveTo>
                <a:lnTo>
                  <a:pt x="1546" y="21446"/>
                </a:lnTo>
                <a:lnTo>
                  <a:pt x="18434" y="21446"/>
                </a:lnTo>
                <a:cubicBezTo>
                  <a:pt x="19274" y="21600"/>
                  <a:pt x="20087" y="19369"/>
                  <a:pt x="20684" y="15272"/>
                </a:cubicBezTo>
                <a:cubicBezTo>
                  <a:pt x="21272" y="11236"/>
                  <a:pt x="21600" y="5727"/>
                  <a:pt x="21593" y="0"/>
                </a:cubicBezTo>
                <a:lnTo>
                  <a:pt x="0" y="0"/>
                </a:lnTo>
                <a:close/>
              </a:path>
            </a:pathLst>
          </a:custGeom>
          <a:solidFill>
            <a:schemeClr val="accent1"/>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7" name="Shape">
            <a:extLst>
              <a:ext uri="{FF2B5EF4-FFF2-40B4-BE49-F238E27FC236}">
                <a16:creationId xmlns:a16="http://schemas.microsoft.com/office/drawing/2014/main" id="{7EF4F300-E306-4E0E-5424-281AF65C4C11}"/>
              </a:ext>
            </a:extLst>
          </p:cNvPr>
          <p:cNvSpPr/>
          <p:nvPr/>
        </p:nvSpPr>
        <p:spPr>
          <a:xfrm>
            <a:off x="4104994" y="848184"/>
            <a:ext cx="2879945" cy="516315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5953" y="21600"/>
                </a:lnTo>
                <a:lnTo>
                  <a:pt x="21600" y="21600"/>
                </a:lnTo>
                <a:lnTo>
                  <a:pt x="5664" y="0"/>
                </a:lnTo>
                <a:lnTo>
                  <a:pt x="0" y="0"/>
                </a:lnTo>
                <a:close/>
              </a:path>
            </a:pathLst>
          </a:custGeom>
          <a:solidFill>
            <a:schemeClr val="tx1">
              <a:alpha val="5331"/>
            </a:schemeClr>
          </a:solidFill>
          <a:ln w="12700" cap="flat">
            <a:noFill/>
            <a:miter lim="400000"/>
          </a:ln>
          <a:effectLst/>
        </p:spPr>
        <p:txBody>
          <a:bodyPr wrap="square" lIns="0" tIns="0" rIns="0" bIns="0" numCol="1" anchor="ctr">
            <a:noAutofit/>
          </a:bodyPr>
          <a:lstStyle/>
          <a:p>
            <a:pPr>
              <a:defRPr sz="3200" b="0">
                <a:solidFill>
                  <a:srgbClr val="FFFFFF"/>
                </a:solidFill>
                <a:latin typeface="+mn-lt"/>
                <a:ea typeface="+mn-ea"/>
                <a:cs typeface="+mn-cs"/>
                <a:sym typeface="Helvetica Neue Medium"/>
              </a:defRPr>
            </a:pPr>
            <a:endParaRPr sz="1200"/>
          </a:p>
        </p:txBody>
      </p:sp>
      <p:sp>
        <p:nvSpPr>
          <p:cNvPr id="29" name="TextBox 28">
            <a:extLst>
              <a:ext uri="{FF2B5EF4-FFF2-40B4-BE49-F238E27FC236}">
                <a16:creationId xmlns:a16="http://schemas.microsoft.com/office/drawing/2014/main" id="{CA20A61B-FE28-DABC-DC35-705050B75B61}"/>
              </a:ext>
            </a:extLst>
          </p:cNvPr>
          <p:cNvSpPr txBox="1"/>
          <p:nvPr/>
        </p:nvSpPr>
        <p:spPr>
          <a:xfrm flipH="1">
            <a:off x="2818765" y="1309635"/>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1"/>
                </a:solidFill>
              </a:rPr>
              <a:t>Step 1</a:t>
            </a:r>
          </a:p>
        </p:txBody>
      </p:sp>
      <p:sp>
        <p:nvSpPr>
          <p:cNvPr id="32" name="TextBox 31">
            <a:extLst>
              <a:ext uri="{FF2B5EF4-FFF2-40B4-BE49-F238E27FC236}">
                <a16:creationId xmlns:a16="http://schemas.microsoft.com/office/drawing/2014/main" id="{74AF7003-125D-5B36-85B1-2C034B473F7E}"/>
              </a:ext>
            </a:extLst>
          </p:cNvPr>
          <p:cNvSpPr txBox="1"/>
          <p:nvPr/>
        </p:nvSpPr>
        <p:spPr>
          <a:xfrm flipH="1">
            <a:off x="3283714" y="2601264"/>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1</a:t>
            </a:r>
          </a:p>
        </p:txBody>
      </p:sp>
      <p:sp>
        <p:nvSpPr>
          <p:cNvPr id="34" name="TextBox 33">
            <a:extLst>
              <a:ext uri="{FF2B5EF4-FFF2-40B4-BE49-F238E27FC236}">
                <a16:creationId xmlns:a16="http://schemas.microsoft.com/office/drawing/2014/main" id="{7A9A8DDF-455B-AF4E-9EAF-98AB335EB159}"/>
              </a:ext>
            </a:extLst>
          </p:cNvPr>
          <p:cNvSpPr txBox="1"/>
          <p:nvPr/>
        </p:nvSpPr>
        <p:spPr>
          <a:xfrm flipH="1">
            <a:off x="3764162" y="3886634"/>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4"/>
                </a:solidFill>
              </a:rPr>
              <a:t>Step 1</a:t>
            </a:r>
          </a:p>
        </p:txBody>
      </p:sp>
      <p:sp>
        <p:nvSpPr>
          <p:cNvPr id="36" name="TextBox 35">
            <a:extLst>
              <a:ext uri="{FF2B5EF4-FFF2-40B4-BE49-F238E27FC236}">
                <a16:creationId xmlns:a16="http://schemas.microsoft.com/office/drawing/2014/main" id="{961B7D0F-BD0E-0599-1862-E1950EE82DA5}"/>
              </a:ext>
            </a:extLst>
          </p:cNvPr>
          <p:cNvSpPr txBox="1"/>
          <p:nvPr/>
        </p:nvSpPr>
        <p:spPr>
          <a:xfrm flipH="1">
            <a:off x="4322100" y="5178111"/>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1</a:t>
            </a:r>
          </a:p>
        </p:txBody>
      </p:sp>
      <p:sp>
        <p:nvSpPr>
          <p:cNvPr id="37" name="TextBox 36">
            <a:extLst>
              <a:ext uri="{FF2B5EF4-FFF2-40B4-BE49-F238E27FC236}">
                <a16:creationId xmlns:a16="http://schemas.microsoft.com/office/drawing/2014/main" id="{9491088A-B11D-9192-B888-796DD2FF088B}"/>
              </a:ext>
            </a:extLst>
          </p:cNvPr>
          <p:cNvSpPr txBox="1"/>
          <p:nvPr/>
        </p:nvSpPr>
        <p:spPr>
          <a:xfrm>
            <a:off x="5408547" y="1139389"/>
            <a:ext cx="4111299" cy="616836"/>
          </a:xfrm>
          <a:prstGeom prst="rect">
            <a:avLst/>
          </a:prstGeom>
          <a:noFill/>
        </p:spPr>
        <p:txBody>
          <a:bodyPr wrap="square">
            <a:spAutoFit/>
          </a:bodyPr>
          <a:lstStyle/>
          <a:p>
            <a:pPr>
              <a:lnSpc>
                <a:spcPct val="150000"/>
              </a:lnSpc>
            </a:pPr>
            <a:r>
              <a:rPr lang="en-ID" sz="1200" dirty="0" err="1">
                <a:solidFill>
                  <a:schemeClr val="bg2"/>
                </a:solidFill>
                <a:latin typeface="Open Sans" pitchFamily="2" charset="0"/>
                <a:ea typeface="Open Sans" pitchFamily="2" charset="0"/>
                <a:cs typeface="Open Sans" pitchFamily="2" charset="0"/>
              </a:rPr>
              <a:t>mollitia</a:t>
            </a:r>
            <a:r>
              <a:rPr lang="en-ID" sz="1200" dirty="0">
                <a:solidFill>
                  <a:schemeClr val="bg2"/>
                </a:solidFill>
                <a:latin typeface="Open Sans" pitchFamily="2" charset="0"/>
                <a:ea typeface="Open Sans" pitchFamily="2" charset="0"/>
                <a:cs typeface="Open Sans" pitchFamily="2" charset="0"/>
              </a:rPr>
              <a:t> animi </a:t>
            </a:r>
            <a:r>
              <a:rPr lang="en-ID" sz="1200" dirty="0" err="1">
                <a:solidFill>
                  <a:schemeClr val="bg2"/>
                </a:solidFill>
                <a:latin typeface="Open Sans" pitchFamily="2" charset="0"/>
                <a:ea typeface="Open Sans" pitchFamily="2" charset="0"/>
                <a:cs typeface="Open Sans" pitchFamily="2" charset="0"/>
              </a:rPr>
              <a:t>cupiditate</a:t>
            </a:r>
            <a:r>
              <a:rPr lang="en-ID" sz="1200" dirty="0">
                <a:solidFill>
                  <a:schemeClr val="bg2"/>
                </a:solidFill>
                <a:latin typeface="Open Sans" pitchFamily="2" charset="0"/>
                <a:ea typeface="Open Sans" pitchFamily="2" charset="0"/>
                <a:cs typeface="Open Sans" pitchFamily="2" charset="0"/>
              </a:rPr>
              <a:t> non provident </a:t>
            </a:r>
            <a:r>
              <a:rPr lang="en-ID" sz="1200" dirty="0" err="1">
                <a:solidFill>
                  <a:schemeClr val="bg2"/>
                </a:solidFill>
                <a:latin typeface="Open Sans" pitchFamily="2" charset="0"/>
                <a:ea typeface="Open Sans" pitchFamily="2" charset="0"/>
                <a:cs typeface="Open Sans" pitchFamily="2" charset="0"/>
              </a:rPr>
              <a:t>similique</a:t>
            </a:r>
            <a:r>
              <a:rPr lang="en-ID" sz="1200" dirty="0">
                <a:solidFill>
                  <a:schemeClr val="bg2"/>
                </a:solidFill>
                <a:latin typeface="Open Sans" pitchFamily="2" charset="0"/>
                <a:ea typeface="Open Sans" pitchFamily="2" charset="0"/>
                <a:cs typeface="Open Sans" pitchFamily="2" charset="0"/>
              </a:rPr>
              <a:t> sunt in culpa qui </a:t>
            </a:r>
            <a:r>
              <a:rPr lang="en-ID" sz="1200" dirty="0" err="1">
                <a:solidFill>
                  <a:schemeClr val="bg2"/>
                </a:solidFill>
                <a:latin typeface="Open Sans" pitchFamily="2" charset="0"/>
                <a:ea typeface="Open Sans" pitchFamily="2" charset="0"/>
                <a:cs typeface="Open Sans" pitchFamily="2" charset="0"/>
              </a:rPr>
              <a:t>officia</a:t>
            </a:r>
            <a:r>
              <a:rPr lang="en-ID" sz="1200" dirty="0">
                <a:solidFill>
                  <a:schemeClr val="bg2"/>
                </a:solidFill>
                <a:latin typeface="Open Sans" pitchFamily="2" charset="0"/>
                <a:ea typeface="Open Sans" pitchFamily="2" charset="0"/>
                <a:cs typeface="Open Sans" pitchFamily="2" charset="0"/>
              </a:rPr>
              <a:t> </a:t>
            </a:r>
            <a:r>
              <a:rPr lang="en-ID" sz="1200" dirty="0" err="1">
                <a:solidFill>
                  <a:schemeClr val="bg2"/>
                </a:solidFill>
                <a:latin typeface="Open Sans" pitchFamily="2" charset="0"/>
                <a:ea typeface="Open Sans" pitchFamily="2" charset="0"/>
                <a:cs typeface="Open Sans" pitchFamily="2" charset="0"/>
              </a:rPr>
              <a:t>deserunt</a:t>
            </a:r>
            <a:r>
              <a:rPr lang="en-ID" sz="1200" dirty="0">
                <a:solidFill>
                  <a:schemeClr val="bg2"/>
                </a:solidFill>
                <a:latin typeface="Open Sans" pitchFamily="2" charset="0"/>
                <a:ea typeface="Open Sans" pitchFamily="2" charset="0"/>
                <a:cs typeface="Open Sans" pitchFamily="2" charset="0"/>
              </a:rPr>
              <a:t> </a:t>
            </a:r>
            <a:r>
              <a:rPr lang="en-ID" sz="1200" dirty="0" err="1">
                <a:solidFill>
                  <a:schemeClr val="bg2"/>
                </a:solidFill>
                <a:latin typeface="Open Sans" pitchFamily="2" charset="0"/>
                <a:ea typeface="Open Sans" pitchFamily="2" charset="0"/>
                <a:cs typeface="Open Sans" pitchFamily="2" charset="0"/>
              </a:rPr>
              <a:t>mollitia</a:t>
            </a:r>
            <a:r>
              <a:rPr lang="en-ID" sz="1200" dirty="0">
                <a:solidFill>
                  <a:schemeClr val="bg2"/>
                </a:solidFill>
                <a:latin typeface="Open Sans" pitchFamily="2" charset="0"/>
                <a:ea typeface="Open Sans" pitchFamily="2" charset="0"/>
                <a:cs typeface="Open Sans" pitchFamily="2" charset="0"/>
              </a:rPr>
              <a:t> animi</a:t>
            </a:r>
          </a:p>
        </p:txBody>
      </p:sp>
      <p:sp>
        <p:nvSpPr>
          <p:cNvPr id="38" name="TextBox 37">
            <a:extLst>
              <a:ext uri="{FF2B5EF4-FFF2-40B4-BE49-F238E27FC236}">
                <a16:creationId xmlns:a16="http://schemas.microsoft.com/office/drawing/2014/main" id="{A7400439-30DB-4423-5A54-FE30B9551FC3}"/>
              </a:ext>
            </a:extLst>
          </p:cNvPr>
          <p:cNvSpPr txBox="1"/>
          <p:nvPr/>
        </p:nvSpPr>
        <p:spPr>
          <a:xfrm>
            <a:off x="6012982" y="2266023"/>
            <a:ext cx="2700952" cy="893834"/>
          </a:xfrm>
          <a:prstGeom prst="rect">
            <a:avLst/>
          </a:prstGeom>
          <a:noFill/>
        </p:spPr>
        <p:txBody>
          <a:bodyPr wrap="square">
            <a:spAutoFit/>
          </a:bodyPr>
          <a:lstStyle/>
          <a:p>
            <a:pPr>
              <a:lnSpc>
                <a:spcPct val="150000"/>
              </a:lnSpc>
            </a:pPr>
            <a:r>
              <a:rPr lang="en-ID" sz="1200" dirty="0" err="1">
                <a:solidFill>
                  <a:schemeClr val="bg2"/>
                </a:solidFill>
                <a:latin typeface="Open Sans" pitchFamily="2" charset="0"/>
                <a:ea typeface="Open Sans" pitchFamily="2" charset="0"/>
                <a:cs typeface="Open Sans" pitchFamily="2" charset="0"/>
              </a:rPr>
              <a:t>cupiditate</a:t>
            </a:r>
            <a:r>
              <a:rPr lang="en-ID" sz="1200" dirty="0">
                <a:solidFill>
                  <a:schemeClr val="bg2"/>
                </a:solidFill>
                <a:latin typeface="Open Sans" pitchFamily="2" charset="0"/>
                <a:ea typeface="Open Sans" pitchFamily="2" charset="0"/>
                <a:cs typeface="Open Sans" pitchFamily="2" charset="0"/>
              </a:rPr>
              <a:t> provident </a:t>
            </a:r>
            <a:r>
              <a:rPr lang="en-ID" sz="1200" dirty="0" err="1">
                <a:solidFill>
                  <a:schemeClr val="bg2"/>
                </a:solidFill>
                <a:latin typeface="Open Sans" pitchFamily="2" charset="0"/>
                <a:ea typeface="Open Sans" pitchFamily="2" charset="0"/>
                <a:cs typeface="Open Sans" pitchFamily="2" charset="0"/>
              </a:rPr>
              <a:t>similique</a:t>
            </a:r>
            <a:r>
              <a:rPr lang="en-ID" sz="1200" dirty="0">
                <a:solidFill>
                  <a:schemeClr val="bg2"/>
                </a:solidFill>
                <a:latin typeface="Open Sans" pitchFamily="2" charset="0"/>
                <a:ea typeface="Open Sans" pitchFamily="2" charset="0"/>
                <a:cs typeface="Open Sans" pitchFamily="2" charset="0"/>
              </a:rPr>
              <a:t> sunt in culpa qui </a:t>
            </a:r>
            <a:r>
              <a:rPr lang="en-ID" sz="1200" dirty="0" err="1">
                <a:solidFill>
                  <a:schemeClr val="bg2"/>
                </a:solidFill>
                <a:latin typeface="Open Sans" pitchFamily="2" charset="0"/>
                <a:ea typeface="Open Sans" pitchFamily="2" charset="0"/>
                <a:cs typeface="Open Sans" pitchFamily="2" charset="0"/>
              </a:rPr>
              <a:t>officia</a:t>
            </a:r>
            <a:r>
              <a:rPr lang="en-ID" sz="1200" dirty="0">
                <a:solidFill>
                  <a:schemeClr val="bg2"/>
                </a:solidFill>
                <a:latin typeface="Open Sans" pitchFamily="2" charset="0"/>
                <a:ea typeface="Open Sans" pitchFamily="2" charset="0"/>
                <a:cs typeface="Open Sans" pitchFamily="2" charset="0"/>
              </a:rPr>
              <a:t> </a:t>
            </a:r>
            <a:r>
              <a:rPr lang="en-ID" sz="1200" dirty="0" err="1">
                <a:solidFill>
                  <a:schemeClr val="bg2"/>
                </a:solidFill>
                <a:latin typeface="Open Sans" pitchFamily="2" charset="0"/>
                <a:ea typeface="Open Sans" pitchFamily="2" charset="0"/>
                <a:cs typeface="Open Sans" pitchFamily="2" charset="0"/>
              </a:rPr>
              <a:t>deserunt</a:t>
            </a:r>
            <a:r>
              <a:rPr lang="en-ID" sz="1200" dirty="0">
                <a:solidFill>
                  <a:schemeClr val="bg2"/>
                </a:solidFill>
                <a:latin typeface="Open Sans" pitchFamily="2" charset="0"/>
                <a:ea typeface="Open Sans" pitchFamily="2" charset="0"/>
                <a:cs typeface="Open Sans" pitchFamily="2" charset="0"/>
              </a:rPr>
              <a:t> </a:t>
            </a:r>
            <a:r>
              <a:rPr lang="en-ID" sz="1200" dirty="0" err="1">
                <a:solidFill>
                  <a:schemeClr val="bg2"/>
                </a:solidFill>
                <a:latin typeface="Open Sans" pitchFamily="2" charset="0"/>
                <a:ea typeface="Open Sans" pitchFamily="2" charset="0"/>
                <a:cs typeface="Open Sans" pitchFamily="2" charset="0"/>
              </a:rPr>
              <a:t>mollitia</a:t>
            </a:r>
            <a:r>
              <a:rPr lang="en-ID" sz="1200" dirty="0">
                <a:solidFill>
                  <a:schemeClr val="bg2"/>
                </a:solidFill>
                <a:latin typeface="Open Sans" pitchFamily="2" charset="0"/>
                <a:ea typeface="Open Sans" pitchFamily="2" charset="0"/>
                <a:cs typeface="Open Sans" pitchFamily="2" charset="0"/>
              </a:rPr>
              <a:t> animi</a:t>
            </a:r>
          </a:p>
        </p:txBody>
      </p:sp>
      <p:sp>
        <p:nvSpPr>
          <p:cNvPr id="39" name="TextBox 38">
            <a:extLst>
              <a:ext uri="{FF2B5EF4-FFF2-40B4-BE49-F238E27FC236}">
                <a16:creationId xmlns:a16="http://schemas.microsoft.com/office/drawing/2014/main" id="{FF9DBB4D-B0FD-8AF3-96D4-C820A673B4DF}"/>
              </a:ext>
            </a:extLst>
          </p:cNvPr>
          <p:cNvSpPr txBox="1"/>
          <p:nvPr/>
        </p:nvSpPr>
        <p:spPr>
          <a:xfrm>
            <a:off x="6508927" y="3531393"/>
            <a:ext cx="2096520" cy="893834"/>
          </a:xfrm>
          <a:prstGeom prst="rect">
            <a:avLst/>
          </a:prstGeom>
          <a:noFill/>
        </p:spPr>
        <p:txBody>
          <a:bodyPr wrap="square">
            <a:spAutoFit/>
          </a:bodyPr>
          <a:lstStyle/>
          <a:p>
            <a:pPr>
              <a:lnSpc>
                <a:spcPct val="150000"/>
              </a:lnSpc>
            </a:pPr>
            <a:r>
              <a:rPr lang="en-ID" sz="1200" dirty="0" err="1">
                <a:solidFill>
                  <a:schemeClr val="bg2"/>
                </a:solidFill>
                <a:latin typeface="Open Sans" pitchFamily="2" charset="0"/>
                <a:ea typeface="Open Sans" pitchFamily="2" charset="0"/>
                <a:cs typeface="Open Sans" pitchFamily="2" charset="0"/>
              </a:rPr>
              <a:t>cupiditate</a:t>
            </a:r>
            <a:r>
              <a:rPr lang="en-ID" sz="1200" dirty="0">
                <a:solidFill>
                  <a:schemeClr val="bg2"/>
                </a:solidFill>
                <a:latin typeface="Open Sans" pitchFamily="2" charset="0"/>
                <a:ea typeface="Open Sans" pitchFamily="2" charset="0"/>
                <a:cs typeface="Open Sans" pitchFamily="2" charset="0"/>
              </a:rPr>
              <a:t> provident </a:t>
            </a:r>
            <a:r>
              <a:rPr lang="en-ID" sz="1200" dirty="0" err="1">
                <a:solidFill>
                  <a:schemeClr val="bg2"/>
                </a:solidFill>
                <a:latin typeface="Open Sans" pitchFamily="2" charset="0"/>
                <a:ea typeface="Open Sans" pitchFamily="2" charset="0"/>
                <a:cs typeface="Open Sans" pitchFamily="2" charset="0"/>
              </a:rPr>
              <a:t>similique</a:t>
            </a:r>
            <a:r>
              <a:rPr lang="en-ID" sz="1200" dirty="0">
                <a:solidFill>
                  <a:schemeClr val="bg2"/>
                </a:solidFill>
                <a:latin typeface="Open Sans" pitchFamily="2" charset="0"/>
                <a:ea typeface="Open Sans" pitchFamily="2" charset="0"/>
                <a:cs typeface="Open Sans" pitchFamily="2" charset="0"/>
              </a:rPr>
              <a:t> sunt in culpa qui </a:t>
            </a:r>
            <a:r>
              <a:rPr lang="en-ID" sz="1200" dirty="0" err="1">
                <a:solidFill>
                  <a:schemeClr val="bg2"/>
                </a:solidFill>
                <a:latin typeface="Open Sans" pitchFamily="2" charset="0"/>
                <a:ea typeface="Open Sans" pitchFamily="2" charset="0"/>
                <a:cs typeface="Open Sans" pitchFamily="2" charset="0"/>
              </a:rPr>
              <a:t>officia</a:t>
            </a:r>
            <a:r>
              <a:rPr lang="en-ID" sz="1200" dirty="0">
                <a:solidFill>
                  <a:schemeClr val="bg2"/>
                </a:solidFill>
                <a:latin typeface="Open Sans" pitchFamily="2" charset="0"/>
                <a:ea typeface="Open Sans" pitchFamily="2" charset="0"/>
                <a:cs typeface="Open Sans" pitchFamily="2" charset="0"/>
              </a:rPr>
              <a:t> </a:t>
            </a:r>
            <a:r>
              <a:rPr lang="en-ID" sz="1200" dirty="0" err="1">
                <a:solidFill>
                  <a:schemeClr val="bg2"/>
                </a:solidFill>
                <a:latin typeface="Open Sans" pitchFamily="2" charset="0"/>
                <a:ea typeface="Open Sans" pitchFamily="2" charset="0"/>
                <a:cs typeface="Open Sans" pitchFamily="2" charset="0"/>
              </a:rPr>
              <a:t>deserunt</a:t>
            </a:r>
            <a:endParaRPr lang="en-ID" sz="1200" dirty="0">
              <a:solidFill>
                <a:schemeClr val="bg2"/>
              </a:solidFill>
              <a:latin typeface="Open Sans" pitchFamily="2" charset="0"/>
              <a:ea typeface="Open Sans" pitchFamily="2" charset="0"/>
              <a:cs typeface="Open Sans" pitchFamily="2" charset="0"/>
            </a:endParaRPr>
          </a:p>
        </p:txBody>
      </p:sp>
      <p:sp>
        <p:nvSpPr>
          <p:cNvPr id="40" name="TextBox 39">
            <a:extLst>
              <a:ext uri="{FF2B5EF4-FFF2-40B4-BE49-F238E27FC236}">
                <a16:creationId xmlns:a16="http://schemas.microsoft.com/office/drawing/2014/main" id="{C3BBD58A-8D7C-DC1F-2849-B43198824434}"/>
              </a:ext>
            </a:extLst>
          </p:cNvPr>
          <p:cNvSpPr txBox="1"/>
          <p:nvPr/>
        </p:nvSpPr>
        <p:spPr>
          <a:xfrm>
            <a:off x="6989374" y="4786756"/>
            <a:ext cx="1585077" cy="893834"/>
          </a:xfrm>
          <a:prstGeom prst="rect">
            <a:avLst/>
          </a:prstGeom>
          <a:noFill/>
        </p:spPr>
        <p:txBody>
          <a:bodyPr wrap="square">
            <a:spAutoFit/>
          </a:bodyPr>
          <a:lstStyle/>
          <a:p>
            <a:pPr>
              <a:lnSpc>
                <a:spcPct val="150000"/>
              </a:lnSpc>
            </a:pPr>
            <a:r>
              <a:rPr lang="en-ID" sz="1200" dirty="0" err="1">
                <a:solidFill>
                  <a:schemeClr val="bg2"/>
                </a:solidFill>
                <a:latin typeface="Open Sans" pitchFamily="2" charset="0"/>
                <a:ea typeface="Open Sans" pitchFamily="2" charset="0"/>
                <a:cs typeface="Open Sans" pitchFamily="2" charset="0"/>
              </a:rPr>
              <a:t>similique</a:t>
            </a:r>
            <a:r>
              <a:rPr lang="en-ID" sz="1200" dirty="0">
                <a:solidFill>
                  <a:schemeClr val="bg2"/>
                </a:solidFill>
                <a:latin typeface="Open Sans" pitchFamily="2" charset="0"/>
                <a:ea typeface="Open Sans" pitchFamily="2" charset="0"/>
                <a:cs typeface="Open Sans" pitchFamily="2" charset="0"/>
              </a:rPr>
              <a:t> sunt in culpa qui </a:t>
            </a:r>
            <a:r>
              <a:rPr lang="en-ID" sz="1200" dirty="0" err="1">
                <a:solidFill>
                  <a:schemeClr val="bg2"/>
                </a:solidFill>
                <a:latin typeface="Open Sans" pitchFamily="2" charset="0"/>
                <a:ea typeface="Open Sans" pitchFamily="2" charset="0"/>
                <a:cs typeface="Open Sans" pitchFamily="2" charset="0"/>
              </a:rPr>
              <a:t>officia</a:t>
            </a:r>
            <a:r>
              <a:rPr lang="en-ID" sz="1200" dirty="0">
                <a:solidFill>
                  <a:schemeClr val="bg2"/>
                </a:solidFill>
                <a:latin typeface="Open Sans" pitchFamily="2" charset="0"/>
                <a:ea typeface="Open Sans" pitchFamily="2" charset="0"/>
                <a:cs typeface="Open Sans" pitchFamily="2" charset="0"/>
              </a:rPr>
              <a:t> </a:t>
            </a:r>
            <a:r>
              <a:rPr lang="en-ID" sz="1200" dirty="0" err="1">
                <a:solidFill>
                  <a:schemeClr val="bg2"/>
                </a:solidFill>
                <a:latin typeface="Open Sans" pitchFamily="2" charset="0"/>
                <a:ea typeface="Open Sans" pitchFamily="2" charset="0"/>
                <a:cs typeface="Open Sans" pitchFamily="2" charset="0"/>
              </a:rPr>
              <a:t>deserunt</a:t>
            </a:r>
            <a:endParaRPr lang="en-ID" sz="1200" dirty="0">
              <a:solidFill>
                <a:schemeClr val="bg2"/>
              </a:solidFill>
              <a:latin typeface="Open Sans" pitchFamily="2" charset="0"/>
              <a:ea typeface="Open Sans" pitchFamily="2" charset="0"/>
              <a:cs typeface="Open Sans" pitchFamily="2" charset="0"/>
            </a:endParaRPr>
          </a:p>
        </p:txBody>
      </p:sp>
      <p:grpSp>
        <p:nvGrpSpPr>
          <p:cNvPr id="54" name="Group 53">
            <a:extLst>
              <a:ext uri="{FF2B5EF4-FFF2-40B4-BE49-F238E27FC236}">
                <a16:creationId xmlns:a16="http://schemas.microsoft.com/office/drawing/2014/main" id="{6A79C10E-093D-6216-647E-E308EF2CB699}"/>
              </a:ext>
            </a:extLst>
          </p:cNvPr>
          <p:cNvGrpSpPr/>
          <p:nvPr/>
        </p:nvGrpSpPr>
        <p:grpSpPr>
          <a:xfrm>
            <a:off x="4028928" y="1151510"/>
            <a:ext cx="685582" cy="685582"/>
            <a:chOff x="9790409" y="1208868"/>
            <a:chExt cx="685582" cy="685582"/>
          </a:xfrm>
        </p:grpSpPr>
        <p:sp>
          <p:nvSpPr>
            <p:cNvPr id="41" name="Oval 40">
              <a:extLst>
                <a:ext uri="{FF2B5EF4-FFF2-40B4-BE49-F238E27FC236}">
                  <a16:creationId xmlns:a16="http://schemas.microsoft.com/office/drawing/2014/main" id="{59A42DD9-6A15-DFA4-6CEC-29C20539FC1A}"/>
                </a:ext>
              </a:extLst>
            </p:cNvPr>
            <p:cNvSpPr/>
            <p:nvPr/>
          </p:nvSpPr>
          <p:spPr>
            <a:xfrm>
              <a:off x="9790409" y="1208868"/>
              <a:ext cx="685582" cy="685582"/>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42" name="Graphic 41" descr="Acorn with solid fill">
              <a:extLst>
                <a:ext uri="{FF2B5EF4-FFF2-40B4-BE49-F238E27FC236}">
                  <a16:creationId xmlns:a16="http://schemas.microsoft.com/office/drawing/2014/main" id="{89C68A91-7870-BE27-4D60-1CACD31D1BD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9979780" y="1398239"/>
              <a:ext cx="306840" cy="306840"/>
            </a:xfrm>
            <a:prstGeom prst="rect">
              <a:avLst/>
            </a:prstGeom>
          </p:spPr>
        </p:pic>
      </p:grpSp>
      <p:grpSp>
        <p:nvGrpSpPr>
          <p:cNvPr id="51" name="Group 50">
            <a:extLst>
              <a:ext uri="{FF2B5EF4-FFF2-40B4-BE49-F238E27FC236}">
                <a16:creationId xmlns:a16="http://schemas.microsoft.com/office/drawing/2014/main" id="{C6E0EB9A-7EF8-E31D-D105-0ECB759329EF}"/>
              </a:ext>
            </a:extLst>
          </p:cNvPr>
          <p:cNvGrpSpPr/>
          <p:nvPr/>
        </p:nvGrpSpPr>
        <p:grpSpPr>
          <a:xfrm>
            <a:off x="5656250" y="5019986"/>
            <a:ext cx="685582" cy="685582"/>
            <a:chOff x="6799236" y="5187732"/>
            <a:chExt cx="685582" cy="685582"/>
          </a:xfrm>
        </p:grpSpPr>
        <p:sp>
          <p:nvSpPr>
            <p:cNvPr id="43" name="Oval 42">
              <a:extLst>
                <a:ext uri="{FF2B5EF4-FFF2-40B4-BE49-F238E27FC236}">
                  <a16:creationId xmlns:a16="http://schemas.microsoft.com/office/drawing/2014/main" id="{E488E96B-4085-A19C-097C-5BEB695F397A}"/>
                </a:ext>
              </a:extLst>
            </p:cNvPr>
            <p:cNvSpPr/>
            <p:nvPr/>
          </p:nvSpPr>
          <p:spPr>
            <a:xfrm flipH="1">
              <a:off x="6799236" y="5187732"/>
              <a:ext cx="685582" cy="685582"/>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44" name="Graphic 43" descr="Bar chart with solid fill">
              <a:extLst>
                <a:ext uri="{FF2B5EF4-FFF2-40B4-BE49-F238E27FC236}">
                  <a16:creationId xmlns:a16="http://schemas.microsoft.com/office/drawing/2014/main" id="{D177F936-D9B6-D142-A2B9-BF515A1E1B7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988607" y="5377103"/>
              <a:ext cx="306840" cy="306840"/>
            </a:xfrm>
            <a:prstGeom prst="rect">
              <a:avLst/>
            </a:prstGeom>
          </p:spPr>
        </p:pic>
      </p:grpSp>
      <p:grpSp>
        <p:nvGrpSpPr>
          <p:cNvPr id="52" name="Group 51">
            <a:extLst>
              <a:ext uri="{FF2B5EF4-FFF2-40B4-BE49-F238E27FC236}">
                <a16:creationId xmlns:a16="http://schemas.microsoft.com/office/drawing/2014/main" id="{033BD6C3-CB61-6107-A092-E2DAC3C4C8A5}"/>
              </a:ext>
            </a:extLst>
          </p:cNvPr>
          <p:cNvGrpSpPr/>
          <p:nvPr/>
        </p:nvGrpSpPr>
        <p:grpSpPr>
          <a:xfrm>
            <a:off x="5118975" y="3728509"/>
            <a:ext cx="685582" cy="685582"/>
            <a:chOff x="7713636" y="3869133"/>
            <a:chExt cx="685582" cy="685582"/>
          </a:xfrm>
        </p:grpSpPr>
        <p:sp>
          <p:nvSpPr>
            <p:cNvPr id="45" name="Oval 44">
              <a:extLst>
                <a:ext uri="{FF2B5EF4-FFF2-40B4-BE49-F238E27FC236}">
                  <a16:creationId xmlns:a16="http://schemas.microsoft.com/office/drawing/2014/main" id="{54ECD5E7-766B-DEBF-4019-F310373319F2}"/>
                </a:ext>
              </a:extLst>
            </p:cNvPr>
            <p:cNvSpPr/>
            <p:nvPr/>
          </p:nvSpPr>
          <p:spPr>
            <a:xfrm>
              <a:off x="7713636" y="3869133"/>
              <a:ext cx="685582" cy="685582"/>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46" name="Graphic 45" descr="Bells with solid fill">
              <a:extLst>
                <a:ext uri="{FF2B5EF4-FFF2-40B4-BE49-F238E27FC236}">
                  <a16:creationId xmlns:a16="http://schemas.microsoft.com/office/drawing/2014/main" id="{F3E2C5EB-7C81-6161-9C83-A4BB89646ABF}"/>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903007" y="4058504"/>
              <a:ext cx="306840" cy="306840"/>
            </a:xfrm>
            <a:prstGeom prst="rect">
              <a:avLst/>
            </a:prstGeom>
          </p:spPr>
        </p:pic>
      </p:grpSp>
      <p:grpSp>
        <p:nvGrpSpPr>
          <p:cNvPr id="53" name="Group 52">
            <a:extLst>
              <a:ext uri="{FF2B5EF4-FFF2-40B4-BE49-F238E27FC236}">
                <a16:creationId xmlns:a16="http://schemas.microsoft.com/office/drawing/2014/main" id="{5BAE11B6-2406-205C-0C1F-4013207A0E36}"/>
              </a:ext>
            </a:extLst>
          </p:cNvPr>
          <p:cNvGrpSpPr/>
          <p:nvPr/>
        </p:nvGrpSpPr>
        <p:grpSpPr>
          <a:xfrm>
            <a:off x="4581702" y="2443139"/>
            <a:ext cx="685582" cy="685582"/>
            <a:chOff x="8767521" y="2523753"/>
            <a:chExt cx="685582" cy="685582"/>
          </a:xfrm>
        </p:grpSpPr>
        <p:sp>
          <p:nvSpPr>
            <p:cNvPr id="47" name="Oval 46">
              <a:extLst>
                <a:ext uri="{FF2B5EF4-FFF2-40B4-BE49-F238E27FC236}">
                  <a16:creationId xmlns:a16="http://schemas.microsoft.com/office/drawing/2014/main" id="{E1406D25-6A45-AF1A-78AB-E81A1C428DA4}"/>
                </a:ext>
              </a:extLst>
            </p:cNvPr>
            <p:cNvSpPr/>
            <p:nvPr/>
          </p:nvSpPr>
          <p:spPr>
            <a:xfrm flipH="1">
              <a:off x="8767521" y="2523753"/>
              <a:ext cx="685582" cy="685582"/>
            </a:xfrm>
            <a:prstGeom prst="ellipse">
              <a:avLst/>
            </a:prstGeom>
            <a:solidFill>
              <a:schemeClr val="bg2"/>
            </a:solidFill>
            <a:ln w="12700">
              <a:miter lim="400000"/>
            </a:ln>
            <a:effectLst>
              <a:outerShdw blurRad="347790" dist="128036" dir="3360000" sx="102000" sy="102000" algn="ctr" rotWithShape="0">
                <a:prstClr val="black">
                  <a:alpha val="18397"/>
                </a:prstClr>
              </a:outerShdw>
            </a:effectLst>
          </p:spPr>
          <p:txBody>
            <a:bodyPr wrap="square" lIns="38100" tIns="38100" rIns="38100" bIns="38100" anchor="ctr">
              <a:noAutofit/>
            </a:bodyPr>
            <a:lstStyle/>
            <a:p>
              <a:endParaRPr lang="en-US" sz="3000">
                <a:solidFill>
                  <a:srgbClr val="FFFFFF"/>
                </a:solidFill>
              </a:endParaRPr>
            </a:p>
          </p:txBody>
        </p:sp>
        <p:pic>
          <p:nvPicPr>
            <p:cNvPr id="48" name="Graphic 47" descr="Blockchain with solid fill">
              <a:extLst>
                <a:ext uri="{FF2B5EF4-FFF2-40B4-BE49-F238E27FC236}">
                  <a16:creationId xmlns:a16="http://schemas.microsoft.com/office/drawing/2014/main" id="{1418C674-DFB1-196F-9780-B6F39633F73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956892" y="2713124"/>
              <a:ext cx="306840" cy="306840"/>
            </a:xfrm>
            <a:prstGeom prst="rect">
              <a:avLst/>
            </a:prstGeom>
          </p:spPr>
        </p:pic>
      </p:grpSp>
      <p:sp>
        <p:nvSpPr>
          <p:cNvPr id="55" name="TextBox 54">
            <a:extLst>
              <a:ext uri="{FF2B5EF4-FFF2-40B4-BE49-F238E27FC236}">
                <a16:creationId xmlns:a16="http://schemas.microsoft.com/office/drawing/2014/main" id="{85AF3E65-91F6-112A-C784-51989F00C3AA}"/>
              </a:ext>
            </a:extLst>
          </p:cNvPr>
          <p:cNvSpPr txBox="1"/>
          <p:nvPr/>
        </p:nvSpPr>
        <p:spPr>
          <a:xfrm>
            <a:off x="785233" y="4570712"/>
            <a:ext cx="3165167"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56" name="TextBox 55">
            <a:extLst>
              <a:ext uri="{FF2B5EF4-FFF2-40B4-BE49-F238E27FC236}">
                <a16:creationId xmlns:a16="http://schemas.microsoft.com/office/drawing/2014/main" id="{1A9782B2-B791-C31E-3FA8-B8C9EB3CA1BA}"/>
              </a:ext>
            </a:extLst>
          </p:cNvPr>
          <p:cNvSpPr txBox="1"/>
          <p:nvPr/>
        </p:nvSpPr>
        <p:spPr>
          <a:xfrm>
            <a:off x="785233" y="3516770"/>
            <a:ext cx="3263713" cy="95410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800" dirty="0"/>
              <a:t>Step Funnel Diagram</a:t>
            </a:r>
          </a:p>
        </p:txBody>
      </p:sp>
    </p:spTree>
    <p:extLst>
      <p:ext uri="{BB962C8B-B14F-4D97-AF65-F5344CB8AC3E}">
        <p14:creationId xmlns:p14="http://schemas.microsoft.com/office/powerpoint/2010/main" val="376257234"/>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oogle Shape;159;p20">
            <a:extLst>
              <a:ext uri="{FF2B5EF4-FFF2-40B4-BE49-F238E27FC236}">
                <a16:creationId xmlns:a16="http://schemas.microsoft.com/office/drawing/2014/main" id="{3172CDBC-EEC5-F2E5-B857-AA8DE4BDD645}"/>
              </a:ext>
            </a:extLst>
          </p:cNvPr>
          <p:cNvGrpSpPr/>
          <p:nvPr/>
        </p:nvGrpSpPr>
        <p:grpSpPr>
          <a:xfrm>
            <a:off x="5871364" y="4002298"/>
            <a:ext cx="443659" cy="440364"/>
            <a:chOff x="4449447" y="3328338"/>
            <a:chExt cx="241093" cy="239303"/>
          </a:xfrm>
        </p:grpSpPr>
        <p:sp>
          <p:nvSpPr>
            <p:cNvPr id="15" name="Google Shape;160;p20">
              <a:extLst>
                <a:ext uri="{FF2B5EF4-FFF2-40B4-BE49-F238E27FC236}">
                  <a16:creationId xmlns:a16="http://schemas.microsoft.com/office/drawing/2014/main" id="{AF6EF2D8-0AFB-5941-A9E2-FBC86B7FA697}"/>
                </a:ext>
              </a:extLst>
            </p:cNvPr>
            <p:cNvSpPr/>
            <p:nvPr/>
          </p:nvSpPr>
          <p:spPr>
            <a:xfrm>
              <a:off x="4449447" y="3328338"/>
              <a:ext cx="241093" cy="239303"/>
            </a:xfrm>
            <a:custGeom>
              <a:avLst/>
              <a:gdLst/>
              <a:ahLst/>
              <a:cxnLst/>
              <a:rect l="l" t="t" r="r" b="b"/>
              <a:pathLst>
                <a:path w="10504" h="10426" extrusionOk="0">
                  <a:moveTo>
                    <a:pt x="5239" y="0"/>
                  </a:moveTo>
                  <a:cubicBezTo>
                    <a:pt x="2407" y="0"/>
                    <a:pt x="80" y="2293"/>
                    <a:pt x="40" y="5133"/>
                  </a:cubicBezTo>
                  <a:cubicBezTo>
                    <a:pt x="0" y="8018"/>
                    <a:pt x="2308" y="10385"/>
                    <a:pt x="5172" y="10425"/>
                  </a:cubicBezTo>
                  <a:cubicBezTo>
                    <a:pt x="5197" y="10425"/>
                    <a:pt x="5221" y="10425"/>
                    <a:pt x="5246" y="10425"/>
                  </a:cubicBezTo>
                  <a:cubicBezTo>
                    <a:pt x="8097" y="10425"/>
                    <a:pt x="10424" y="8132"/>
                    <a:pt x="10464" y="5272"/>
                  </a:cubicBezTo>
                  <a:cubicBezTo>
                    <a:pt x="10504" y="2408"/>
                    <a:pt x="8196" y="41"/>
                    <a:pt x="5312" y="1"/>
                  </a:cubicBezTo>
                  <a:cubicBezTo>
                    <a:pt x="5287" y="1"/>
                    <a:pt x="5263" y="0"/>
                    <a:pt x="5239"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1;p20">
              <a:extLst>
                <a:ext uri="{FF2B5EF4-FFF2-40B4-BE49-F238E27FC236}">
                  <a16:creationId xmlns:a16="http://schemas.microsoft.com/office/drawing/2014/main" id="{4475245C-24DE-D7E6-9EAE-D00648C52901}"/>
                </a:ext>
              </a:extLst>
            </p:cNvPr>
            <p:cNvSpPr/>
            <p:nvPr/>
          </p:nvSpPr>
          <p:spPr>
            <a:xfrm>
              <a:off x="4526615" y="3377205"/>
              <a:ext cx="106867" cy="128327"/>
            </a:xfrm>
            <a:custGeom>
              <a:avLst/>
              <a:gdLst/>
              <a:ahLst/>
              <a:cxnLst/>
              <a:rect l="l" t="t" r="r" b="b"/>
              <a:pathLst>
                <a:path w="4656" h="5591" extrusionOk="0">
                  <a:moveTo>
                    <a:pt x="2586" y="0"/>
                  </a:moveTo>
                  <a:cubicBezTo>
                    <a:pt x="2308" y="40"/>
                    <a:pt x="2069" y="100"/>
                    <a:pt x="1830" y="179"/>
                  </a:cubicBezTo>
                  <a:cubicBezTo>
                    <a:pt x="1592" y="239"/>
                    <a:pt x="1353" y="339"/>
                    <a:pt x="1154" y="438"/>
                  </a:cubicBezTo>
                  <a:cubicBezTo>
                    <a:pt x="657" y="677"/>
                    <a:pt x="338" y="995"/>
                    <a:pt x="159" y="1373"/>
                  </a:cubicBezTo>
                  <a:cubicBezTo>
                    <a:pt x="0" y="1731"/>
                    <a:pt x="20" y="2109"/>
                    <a:pt x="219" y="2507"/>
                  </a:cubicBezTo>
                  <a:cubicBezTo>
                    <a:pt x="398" y="2845"/>
                    <a:pt x="637" y="3064"/>
                    <a:pt x="935" y="3163"/>
                  </a:cubicBezTo>
                  <a:cubicBezTo>
                    <a:pt x="1050" y="3194"/>
                    <a:pt x="1180" y="3210"/>
                    <a:pt x="1324" y="3210"/>
                  </a:cubicBezTo>
                  <a:cubicBezTo>
                    <a:pt x="1555" y="3210"/>
                    <a:pt x="1823" y="3169"/>
                    <a:pt x="2129" y="3084"/>
                  </a:cubicBezTo>
                  <a:lnTo>
                    <a:pt x="2527" y="2984"/>
                  </a:lnTo>
                  <a:cubicBezTo>
                    <a:pt x="2738" y="2922"/>
                    <a:pt x="2926" y="2891"/>
                    <a:pt x="3086" y="2891"/>
                  </a:cubicBezTo>
                  <a:cubicBezTo>
                    <a:pt x="3182" y="2891"/>
                    <a:pt x="3268" y="2902"/>
                    <a:pt x="3342" y="2925"/>
                  </a:cubicBezTo>
                  <a:cubicBezTo>
                    <a:pt x="3541" y="2984"/>
                    <a:pt x="3680" y="3104"/>
                    <a:pt x="3800" y="3342"/>
                  </a:cubicBezTo>
                  <a:cubicBezTo>
                    <a:pt x="3919" y="3581"/>
                    <a:pt x="3939" y="3820"/>
                    <a:pt x="3820" y="4059"/>
                  </a:cubicBezTo>
                  <a:cubicBezTo>
                    <a:pt x="3700" y="4297"/>
                    <a:pt x="3462" y="4496"/>
                    <a:pt x="3103" y="4675"/>
                  </a:cubicBezTo>
                  <a:cubicBezTo>
                    <a:pt x="2885" y="4775"/>
                    <a:pt x="2626" y="4854"/>
                    <a:pt x="2367" y="4914"/>
                  </a:cubicBezTo>
                  <a:cubicBezTo>
                    <a:pt x="2089" y="4954"/>
                    <a:pt x="1791" y="4974"/>
                    <a:pt x="1472" y="4974"/>
                  </a:cubicBezTo>
                  <a:lnTo>
                    <a:pt x="1791" y="5590"/>
                  </a:lnTo>
                  <a:cubicBezTo>
                    <a:pt x="2109" y="5550"/>
                    <a:pt x="2387" y="5511"/>
                    <a:pt x="2646" y="5431"/>
                  </a:cubicBezTo>
                  <a:cubicBezTo>
                    <a:pt x="2905" y="5352"/>
                    <a:pt x="3143" y="5272"/>
                    <a:pt x="3362" y="5153"/>
                  </a:cubicBezTo>
                  <a:cubicBezTo>
                    <a:pt x="3919" y="4874"/>
                    <a:pt x="4297" y="4556"/>
                    <a:pt x="4476" y="4178"/>
                  </a:cubicBezTo>
                  <a:cubicBezTo>
                    <a:pt x="4655" y="3800"/>
                    <a:pt x="4635" y="3402"/>
                    <a:pt x="4416" y="2964"/>
                  </a:cubicBezTo>
                  <a:cubicBezTo>
                    <a:pt x="4217" y="2606"/>
                    <a:pt x="3979" y="2368"/>
                    <a:pt x="3641" y="2268"/>
                  </a:cubicBezTo>
                  <a:cubicBezTo>
                    <a:pt x="3500" y="2215"/>
                    <a:pt x="3339" y="2190"/>
                    <a:pt x="3161" y="2190"/>
                  </a:cubicBezTo>
                  <a:cubicBezTo>
                    <a:pt x="2937" y="2190"/>
                    <a:pt x="2684" y="2230"/>
                    <a:pt x="2407" y="2308"/>
                  </a:cubicBezTo>
                  <a:lnTo>
                    <a:pt x="2009" y="2427"/>
                  </a:lnTo>
                  <a:cubicBezTo>
                    <a:pt x="1744" y="2501"/>
                    <a:pt x="1522" y="2542"/>
                    <a:pt x="1360" y="2542"/>
                  </a:cubicBezTo>
                  <a:cubicBezTo>
                    <a:pt x="1304" y="2542"/>
                    <a:pt x="1255" y="2537"/>
                    <a:pt x="1214" y="2527"/>
                  </a:cubicBezTo>
                  <a:cubicBezTo>
                    <a:pt x="1035" y="2467"/>
                    <a:pt x="915" y="2348"/>
                    <a:pt x="816" y="2149"/>
                  </a:cubicBezTo>
                  <a:cubicBezTo>
                    <a:pt x="696" y="1930"/>
                    <a:pt x="677" y="1691"/>
                    <a:pt x="796" y="1472"/>
                  </a:cubicBezTo>
                  <a:cubicBezTo>
                    <a:pt x="915" y="1254"/>
                    <a:pt x="1134" y="1055"/>
                    <a:pt x="1472" y="896"/>
                  </a:cubicBezTo>
                  <a:cubicBezTo>
                    <a:pt x="1651" y="796"/>
                    <a:pt x="1870" y="736"/>
                    <a:pt x="2109" y="677"/>
                  </a:cubicBezTo>
                  <a:cubicBezTo>
                    <a:pt x="2328" y="637"/>
                    <a:pt x="2586" y="597"/>
                    <a:pt x="2885" y="597"/>
                  </a:cubicBezTo>
                  <a:lnTo>
                    <a:pt x="2586" y="0"/>
                  </a:ln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62;p20">
              <a:extLst>
                <a:ext uri="{FF2B5EF4-FFF2-40B4-BE49-F238E27FC236}">
                  <a16:creationId xmlns:a16="http://schemas.microsoft.com/office/drawing/2014/main" id="{B3C63126-3819-7E9D-9A8B-2B99CB735D8D}"/>
                </a:ext>
              </a:extLst>
            </p:cNvPr>
            <p:cNvSpPr/>
            <p:nvPr/>
          </p:nvSpPr>
          <p:spPr>
            <a:xfrm>
              <a:off x="4523860" y="3333223"/>
              <a:ext cx="31078" cy="39685"/>
            </a:xfrm>
            <a:custGeom>
              <a:avLst/>
              <a:gdLst/>
              <a:ahLst/>
              <a:cxnLst/>
              <a:rect l="l" t="t" r="r" b="b"/>
              <a:pathLst>
                <a:path w="1354" h="1729" extrusionOk="0">
                  <a:moveTo>
                    <a:pt x="430" y="0"/>
                  </a:moveTo>
                  <a:cubicBezTo>
                    <a:pt x="371" y="0"/>
                    <a:pt x="313" y="14"/>
                    <a:pt x="259" y="43"/>
                  </a:cubicBezTo>
                  <a:cubicBezTo>
                    <a:pt x="80" y="143"/>
                    <a:pt x="1" y="362"/>
                    <a:pt x="100" y="561"/>
                  </a:cubicBezTo>
                  <a:lnTo>
                    <a:pt x="578" y="1516"/>
                  </a:lnTo>
                  <a:cubicBezTo>
                    <a:pt x="649" y="1658"/>
                    <a:pt x="781" y="1729"/>
                    <a:pt x="923" y="1729"/>
                  </a:cubicBezTo>
                  <a:cubicBezTo>
                    <a:pt x="980" y="1729"/>
                    <a:pt x="1038" y="1717"/>
                    <a:pt x="1095" y="1695"/>
                  </a:cubicBezTo>
                  <a:cubicBezTo>
                    <a:pt x="1274" y="1595"/>
                    <a:pt x="1354" y="1376"/>
                    <a:pt x="1254" y="1177"/>
                  </a:cubicBezTo>
                  <a:lnTo>
                    <a:pt x="777" y="203"/>
                  </a:lnTo>
                  <a:cubicBezTo>
                    <a:pt x="707" y="77"/>
                    <a:pt x="568" y="0"/>
                    <a:pt x="43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63;p20">
              <a:extLst>
                <a:ext uri="{FF2B5EF4-FFF2-40B4-BE49-F238E27FC236}">
                  <a16:creationId xmlns:a16="http://schemas.microsoft.com/office/drawing/2014/main" id="{445F4752-5979-4868-E060-DAC796A62D76}"/>
                </a:ext>
              </a:extLst>
            </p:cNvPr>
            <p:cNvSpPr/>
            <p:nvPr/>
          </p:nvSpPr>
          <p:spPr>
            <a:xfrm>
              <a:off x="4583676" y="3486461"/>
              <a:ext cx="31078" cy="39685"/>
            </a:xfrm>
            <a:custGeom>
              <a:avLst/>
              <a:gdLst/>
              <a:ahLst/>
              <a:cxnLst/>
              <a:rect l="l" t="t" r="r" b="b"/>
              <a:pathLst>
                <a:path w="1354" h="1729" extrusionOk="0">
                  <a:moveTo>
                    <a:pt x="431" y="0"/>
                  </a:moveTo>
                  <a:cubicBezTo>
                    <a:pt x="375" y="0"/>
                    <a:pt x="316" y="12"/>
                    <a:pt x="259" y="35"/>
                  </a:cubicBezTo>
                  <a:cubicBezTo>
                    <a:pt x="80" y="134"/>
                    <a:pt x="1" y="373"/>
                    <a:pt x="100" y="552"/>
                  </a:cubicBezTo>
                  <a:lnTo>
                    <a:pt x="598" y="1527"/>
                  </a:lnTo>
                  <a:cubicBezTo>
                    <a:pt x="653" y="1652"/>
                    <a:pt x="788" y="1729"/>
                    <a:pt x="925" y="1729"/>
                  </a:cubicBezTo>
                  <a:cubicBezTo>
                    <a:pt x="983" y="1729"/>
                    <a:pt x="1042" y="1715"/>
                    <a:pt x="1095" y="1686"/>
                  </a:cubicBezTo>
                  <a:cubicBezTo>
                    <a:pt x="1274" y="1586"/>
                    <a:pt x="1353" y="1367"/>
                    <a:pt x="1254" y="1188"/>
                  </a:cubicBezTo>
                  <a:lnTo>
                    <a:pt x="777" y="214"/>
                  </a:lnTo>
                  <a:cubicBezTo>
                    <a:pt x="706" y="72"/>
                    <a:pt x="574" y="0"/>
                    <a:pt x="43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Google Shape;164;p20">
            <a:extLst>
              <a:ext uri="{FF2B5EF4-FFF2-40B4-BE49-F238E27FC236}">
                <a16:creationId xmlns:a16="http://schemas.microsoft.com/office/drawing/2014/main" id="{642779D4-CE59-0617-3B74-FE3D0921F90B}"/>
              </a:ext>
            </a:extLst>
          </p:cNvPr>
          <p:cNvSpPr/>
          <p:nvPr/>
        </p:nvSpPr>
        <p:spPr>
          <a:xfrm>
            <a:off x="5750743" y="4592210"/>
            <a:ext cx="424800" cy="379196"/>
          </a:xfrm>
          <a:custGeom>
            <a:avLst/>
            <a:gdLst/>
            <a:ahLst/>
            <a:cxnLst/>
            <a:rect l="l" t="t" r="r" b="b"/>
            <a:pathLst>
              <a:path w="11678" h="10423" extrusionOk="0">
                <a:moveTo>
                  <a:pt x="5838" y="0"/>
                </a:moveTo>
                <a:cubicBezTo>
                  <a:pt x="3623" y="0"/>
                  <a:pt x="1570" y="1415"/>
                  <a:pt x="876" y="3641"/>
                </a:cubicBezTo>
                <a:cubicBezTo>
                  <a:pt x="1" y="6386"/>
                  <a:pt x="1533" y="9310"/>
                  <a:pt x="4278" y="10185"/>
                </a:cubicBezTo>
                <a:cubicBezTo>
                  <a:pt x="4794" y="10346"/>
                  <a:pt x="5316" y="10423"/>
                  <a:pt x="5829" y="10423"/>
                </a:cubicBezTo>
                <a:cubicBezTo>
                  <a:pt x="8049" y="10423"/>
                  <a:pt x="10108" y="8993"/>
                  <a:pt x="10803" y="6764"/>
                </a:cubicBezTo>
                <a:cubicBezTo>
                  <a:pt x="11678" y="4019"/>
                  <a:pt x="10146" y="1094"/>
                  <a:pt x="7401" y="239"/>
                </a:cubicBezTo>
                <a:cubicBezTo>
                  <a:pt x="6882" y="77"/>
                  <a:pt x="6356" y="0"/>
                  <a:pt x="58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165;p20">
            <a:extLst>
              <a:ext uri="{FF2B5EF4-FFF2-40B4-BE49-F238E27FC236}">
                <a16:creationId xmlns:a16="http://schemas.microsoft.com/office/drawing/2014/main" id="{64F93078-672D-6533-15A4-FE299D946C29}"/>
              </a:ext>
            </a:extLst>
          </p:cNvPr>
          <p:cNvSpPr/>
          <p:nvPr/>
        </p:nvSpPr>
        <p:spPr>
          <a:xfrm>
            <a:off x="5875228" y="4699964"/>
            <a:ext cx="199012" cy="183392"/>
          </a:xfrm>
          <a:custGeom>
            <a:avLst/>
            <a:gdLst/>
            <a:ahLst/>
            <a:cxnLst/>
            <a:rect l="l" t="t" r="r" b="b"/>
            <a:pathLst>
              <a:path w="5471" h="5041" extrusionOk="0">
                <a:moveTo>
                  <a:pt x="3237" y="1"/>
                </a:moveTo>
                <a:cubicBezTo>
                  <a:pt x="2867" y="1"/>
                  <a:pt x="2550" y="160"/>
                  <a:pt x="2268" y="480"/>
                </a:cubicBezTo>
                <a:cubicBezTo>
                  <a:pt x="2010" y="758"/>
                  <a:pt x="1910" y="1057"/>
                  <a:pt x="1930" y="1375"/>
                </a:cubicBezTo>
                <a:cubicBezTo>
                  <a:pt x="1970" y="1693"/>
                  <a:pt x="2129" y="2051"/>
                  <a:pt x="2447" y="2449"/>
                </a:cubicBezTo>
                <a:lnTo>
                  <a:pt x="2706" y="2787"/>
                </a:lnTo>
                <a:cubicBezTo>
                  <a:pt x="2925" y="3066"/>
                  <a:pt x="3044" y="3305"/>
                  <a:pt x="3064" y="3523"/>
                </a:cubicBezTo>
                <a:cubicBezTo>
                  <a:pt x="3084" y="3722"/>
                  <a:pt x="3004" y="3921"/>
                  <a:pt x="2845" y="4100"/>
                </a:cubicBezTo>
                <a:cubicBezTo>
                  <a:pt x="2692" y="4288"/>
                  <a:pt x="2510" y="4387"/>
                  <a:pt x="2298" y="4387"/>
                </a:cubicBezTo>
                <a:cubicBezTo>
                  <a:pt x="2263" y="4387"/>
                  <a:pt x="2226" y="4385"/>
                  <a:pt x="2189" y="4379"/>
                </a:cubicBezTo>
                <a:cubicBezTo>
                  <a:pt x="1930" y="4359"/>
                  <a:pt x="1652" y="4220"/>
                  <a:pt x="1353" y="3961"/>
                </a:cubicBezTo>
                <a:cubicBezTo>
                  <a:pt x="1154" y="3802"/>
                  <a:pt x="995" y="3603"/>
                  <a:pt x="856" y="3364"/>
                </a:cubicBezTo>
                <a:cubicBezTo>
                  <a:pt x="697" y="3126"/>
                  <a:pt x="577" y="2867"/>
                  <a:pt x="458" y="2569"/>
                </a:cubicBezTo>
                <a:lnTo>
                  <a:pt x="1" y="3086"/>
                </a:lnTo>
                <a:cubicBezTo>
                  <a:pt x="160" y="3364"/>
                  <a:pt x="299" y="3603"/>
                  <a:pt x="478" y="3822"/>
                </a:cubicBezTo>
                <a:cubicBezTo>
                  <a:pt x="637" y="4041"/>
                  <a:pt x="816" y="4220"/>
                  <a:pt x="995" y="4379"/>
                </a:cubicBezTo>
                <a:cubicBezTo>
                  <a:pt x="1473" y="4797"/>
                  <a:pt x="1910" y="5015"/>
                  <a:pt x="2328" y="5035"/>
                </a:cubicBezTo>
                <a:cubicBezTo>
                  <a:pt x="2364" y="5039"/>
                  <a:pt x="2401" y="5041"/>
                  <a:pt x="2437" y="5041"/>
                </a:cubicBezTo>
                <a:cubicBezTo>
                  <a:pt x="2795" y="5041"/>
                  <a:pt x="3133" y="4863"/>
                  <a:pt x="3422" y="4538"/>
                </a:cubicBezTo>
                <a:cubicBezTo>
                  <a:pt x="3681" y="4220"/>
                  <a:pt x="3800" y="3901"/>
                  <a:pt x="3780" y="3563"/>
                </a:cubicBezTo>
                <a:cubicBezTo>
                  <a:pt x="3760" y="3225"/>
                  <a:pt x="3601" y="2847"/>
                  <a:pt x="3283" y="2429"/>
                </a:cubicBezTo>
                <a:lnTo>
                  <a:pt x="3024" y="2111"/>
                </a:lnTo>
                <a:cubicBezTo>
                  <a:pt x="2785" y="1813"/>
                  <a:pt x="2666" y="1574"/>
                  <a:pt x="2626" y="1395"/>
                </a:cubicBezTo>
                <a:cubicBezTo>
                  <a:pt x="2606" y="1216"/>
                  <a:pt x="2666" y="1057"/>
                  <a:pt x="2825" y="878"/>
                </a:cubicBezTo>
                <a:cubicBezTo>
                  <a:pt x="2969" y="698"/>
                  <a:pt x="3160" y="616"/>
                  <a:pt x="3372" y="616"/>
                </a:cubicBezTo>
                <a:cubicBezTo>
                  <a:pt x="3395" y="616"/>
                  <a:pt x="3418" y="617"/>
                  <a:pt x="3442" y="619"/>
                </a:cubicBezTo>
                <a:cubicBezTo>
                  <a:pt x="3701" y="639"/>
                  <a:pt x="3959" y="778"/>
                  <a:pt x="4238" y="1017"/>
                </a:cubicBezTo>
                <a:cubicBezTo>
                  <a:pt x="4397" y="1176"/>
                  <a:pt x="4536" y="1335"/>
                  <a:pt x="4675" y="1534"/>
                </a:cubicBezTo>
                <a:cubicBezTo>
                  <a:pt x="4795" y="1733"/>
                  <a:pt x="4934" y="1952"/>
                  <a:pt x="5033" y="2210"/>
                </a:cubicBezTo>
                <a:lnTo>
                  <a:pt x="5471" y="1713"/>
                </a:lnTo>
                <a:cubicBezTo>
                  <a:pt x="5332" y="1494"/>
                  <a:pt x="5193" y="1276"/>
                  <a:pt x="5033" y="1077"/>
                </a:cubicBezTo>
                <a:cubicBezTo>
                  <a:pt x="4874" y="898"/>
                  <a:pt x="4715" y="719"/>
                  <a:pt x="4536" y="559"/>
                </a:cubicBezTo>
                <a:cubicBezTo>
                  <a:pt x="4118" y="201"/>
                  <a:pt x="3720" y="2"/>
                  <a:pt x="3303" y="2"/>
                </a:cubicBezTo>
                <a:cubicBezTo>
                  <a:pt x="3281" y="1"/>
                  <a:pt x="3259" y="1"/>
                  <a:pt x="3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 name="Google Shape;166;p20">
            <a:extLst>
              <a:ext uri="{FF2B5EF4-FFF2-40B4-BE49-F238E27FC236}">
                <a16:creationId xmlns:a16="http://schemas.microsoft.com/office/drawing/2014/main" id="{0149805E-30BA-0E42-3228-7B1E9AD11922}"/>
              </a:ext>
            </a:extLst>
          </p:cNvPr>
          <p:cNvSpPr/>
          <p:nvPr/>
        </p:nvSpPr>
        <p:spPr>
          <a:xfrm>
            <a:off x="6004767" y="4672025"/>
            <a:ext cx="57183" cy="57481"/>
          </a:xfrm>
          <a:custGeom>
            <a:avLst/>
            <a:gdLst/>
            <a:ahLst/>
            <a:cxnLst/>
            <a:rect l="l" t="t" r="r" b="b"/>
            <a:pathLst>
              <a:path w="1572" h="1580" extrusionOk="0">
                <a:moveTo>
                  <a:pt x="1146" y="1"/>
                </a:moveTo>
                <a:cubicBezTo>
                  <a:pt x="1039" y="1"/>
                  <a:pt x="932" y="46"/>
                  <a:pt x="856" y="134"/>
                </a:cubicBezTo>
                <a:lnTo>
                  <a:pt x="140" y="949"/>
                </a:lnTo>
                <a:cubicBezTo>
                  <a:pt x="0" y="1109"/>
                  <a:pt x="20" y="1347"/>
                  <a:pt x="179" y="1487"/>
                </a:cubicBezTo>
                <a:cubicBezTo>
                  <a:pt x="251" y="1549"/>
                  <a:pt x="339" y="1580"/>
                  <a:pt x="426" y="1580"/>
                </a:cubicBezTo>
                <a:cubicBezTo>
                  <a:pt x="533" y="1580"/>
                  <a:pt x="640" y="1534"/>
                  <a:pt x="716" y="1447"/>
                </a:cubicBezTo>
                <a:lnTo>
                  <a:pt x="1433" y="631"/>
                </a:lnTo>
                <a:cubicBezTo>
                  <a:pt x="1572" y="472"/>
                  <a:pt x="1552" y="233"/>
                  <a:pt x="1393" y="94"/>
                </a:cubicBezTo>
                <a:cubicBezTo>
                  <a:pt x="1321" y="31"/>
                  <a:pt x="1233" y="1"/>
                  <a:pt x="11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167;p20">
            <a:extLst>
              <a:ext uri="{FF2B5EF4-FFF2-40B4-BE49-F238E27FC236}">
                <a16:creationId xmlns:a16="http://schemas.microsoft.com/office/drawing/2014/main" id="{3103DB1E-7E09-231C-9BCD-5BEFE2D8B565}"/>
              </a:ext>
            </a:extLst>
          </p:cNvPr>
          <p:cNvSpPr/>
          <p:nvPr/>
        </p:nvSpPr>
        <p:spPr>
          <a:xfrm>
            <a:off x="5865806" y="4831255"/>
            <a:ext cx="57220" cy="57481"/>
          </a:xfrm>
          <a:custGeom>
            <a:avLst/>
            <a:gdLst/>
            <a:ahLst/>
            <a:cxnLst/>
            <a:rect l="l" t="t" r="r" b="b"/>
            <a:pathLst>
              <a:path w="1573" h="1580" extrusionOk="0">
                <a:moveTo>
                  <a:pt x="1146" y="0"/>
                </a:moveTo>
                <a:cubicBezTo>
                  <a:pt x="1039" y="0"/>
                  <a:pt x="933" y="46"/>
                  <a:pt x="856" y="133"/>
                </a:cubicBezTo>
                <a:lnTo>
                  <a:pt x="140" y="949"/>
                </a:lnTo>
                <a:cubicBezTo>
                  <a:pt x="1" y="1108"/>
                  <a:pt x="21" y="1347"/>
                  <a:pt x="180" y="1486"/>
                </a:cubicBezTo>
                <a:cubicBezTo>
                  <a:pt x="252" y="1549"/>
                  <a:pt x="339" y="1579"/>
                  <a:pt x="427" y="1579"/>
                </a:cubicBezTo>
                <a:cubicBezTo>
                  <a:pt x="534" y="1579"/>
                  <a:pt x="640" y="1534"/>
                  <a:pt x="717" y="1446"/>
                </a:cubicBezTo>
                <a:lnTo>
                  <a:pt x="1433" y="631"/>
                </a:lnTo>
                <a:cubicBezTo>
                  <a:pt x="1572" y="471"/>
                  <a:pt x="1553" y="233"/>
                  <a:pt x="1393" y="93"/>
                </a:cubicBezTo>
                <a:cubicBezTo>
                  <a:pt x="1322" y="31"/>
                  <a:pt x="1234" y="0"/>
                  <a:pt x="11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168;p20">
            <a:extLst>
              <a:ext uri="{FF2B5EF4-FFF2-40B4-BE49-F238E27FC236}">
                <a16:creationId xmlns:a16="http://schemas.microsoft.com/office/drawing/2014/main" id="{CCCEA902-F3C1-6940-76D2-376C7D653AAA}"/>
              </a:ext>
            </a:extLst>
          </p:cNvPr>
          <p:cNvSpPr/>
          <p:nvPr/>
        </p:nvSpPr>
        <p:spPr>
          <a:xfrm>
            <a:off x="5600625" y="5213164"/>
            <a:ext cx="887811" cy="769181"/>
          </a:xfrm>
          <a:custGeom>
            <a:avLst/>
            <a:gdLst/>
            <a:ahLst/>
            <a:cxnLst/>
            <a:rect l="l" t="t" r="r" b="b"/>
            <a:pathLst>
              <a:path w="12728" h="11028" extrusionOk="0">
                <a:moveTo>
                  <a:pt x="5261" y="3560"/>
                </a:moveTo>
                <a:cubicBezTo>
                  <a:pt x="5513" y="3560"/>
                  <a:pt x="5671" y="3781"/>
                  <a:pt x="5671" y="4002"/>
                </a:cubicBezTo>
                <a:lnTo>
                  <a:pt x="5671" y="5671"/>
                </a:lnTo>
                <a:cubicBezTo>
                  <a:pt x="5671" y="5892"/>
                  <a:pt x="5450" y="6112"/>
                  <a:pt x="5261" y="6112"/>
                </a:cubicBezTo>
                <a:cubicBezTo>
                  <a:pt x="5072" y="6112"/>
                  <a:pt x="4820" y="5892"/>
                  <a:pt x="4820" y="5671"/>
                </a:cubicBezTo>
                <a:lnTo>
                  <a:pt x="4820" y="4002"/>
                </a:lnTo>
                <a:cubicBezTo>
                  <a:pt x="4820" y="3781"/>
                  <a:pt x="5041" y="3560"/>
                  <a:pt x="5261" y="3560"/>
                </a:cubicBezTo>
                <a:close/>
                <a:moveTo>
                  <a:pt x="7719" y="3560"/>
                </a:moveTo>
                <a:cubicBezTo>
                  <a:pt x="7908" y="3560"/>
                  <a:pt x="8128" y="3781"/>
                  <a:pt x="8128" y="4002"/>
                </a:cubicBezTo>
                <a:lnTo>
                  <a:pt x="8128" y="5671"/>
                </a:lnTo>
                <a:cubicBezTo>
                  <a:pt x="8128" y="5892"/>
                  <a:pt x="7939" y="6112"/>
                  <a:pt x="7719" y="6112"/>
                </a:cubicBezTo>
                <a:cubicBezTo>
                  <a:pt x="7467" y="6112"/>
                  <a:pt x="7309" y="5892"/>
                  <a:pt x="7309" y="5671"/>
                </a:cubicBezTo>
                <a:lnTo>
                  <a:pt x="7309" y="4002"/>
                </a:lnTo>
                <a:cubicBezTo>
                  <a:pt x="7309" y="3781"/>
                  <a:pt x="7498" y="3560"/>
                  <a:pt x="7719" y="3560"/>
                </a:cubicBezTo>
                <a:close/>
                <a:moveTo>
                  <a:pt x="10239" y="3560"/>
                </a:moveTo>
                <a:cubicBezTo>
                  <a:pt x="10460" y="3560"/>
                  <a:pt x="10617" y="3781"/>
                  <a:pt x="10617" y="4002"/>
                </a:cubicBezTo>
                <a:lnTo>
                  <a:pt x="10617" y="5671"/>
                </a:lnTo>
                <a:cubicBezTo>
                  <a:pt x="10617" y="5892"/>
                  <a:pt x="10428" y="6112"/>
                  <a:pt x="10239" y="6112"/>
                </a:cubicBezTo>
                <a:cubicBezTo>
                  <a:pt x="9987" y="6112"/>
                  <a:pt x="9798" y="5892"/>
                  <a:pt x="9798" y="5671"/>
                </a:cubicBezTo>
                <a:lnTo>
                  <a:pt x="9798" y="4002"/>
                </a:lnTo>
                <a:cubicBezTo>
                  <a:pt x="9798" y="3781"/>
                  <a:pt x="9987" y="3560"/>
                  <a:pt x="10239" y="3560"/>
                </a:cubicBezTo>
                <a:close/>
                <a:moveTo>
                  <a:pt x="5230" y="9357"/>
                </a:moveTo>
                <a:cubicBezTo>
                  <a:pt x="5450" y="9357"/>
                  <a:pt x="5608" y="9578"/>
                  <a:pt x="5608" y="9767"/>
                </a:cubicBezTo>
                <a:cubicBezTo>
                  <a:pt x="5608" y="9987"/>
                  <a:pt x="5419" y="10208"/>
                  <a:pt x="5230" y="10208"/>
                </a:cubicBezTo>
                <a:cubicBezTo>
                  <a:pt x="5041" y="10208"/>
                  <a:pt x="4789" y="9987"/>
                  <a:pt x="4789" y="9767"/>
                </a:cubicBezTo>
                <a:cubicBezTo>
                  <a:pt x="4820" y="9578"/>
                  <a:pt x="5041" y="9357"/>
                  <a:pt x="5230" y="9357"/>
                </a:cubicBezTo>
                <a:close/>
                <a:moveTo>
                  <a:pt x="9924" y="9357"/>
                </a:moveTo>
                <a:cubicBezTo>
                  <a:pt x="10145" y="9357"/>
                  <a:pt x="10302" y="9578"/>
                  <a:pt x="10302" y="9767"/>
                </a:cubicBezTo>
                <a:cubicBezTo>
                  <a:pt x="10302" y="9987"/>
                  <a:pt x="10113" y="10208"/>
                  <a:pt x="9924" y="10208"/>
                </a:cubicBezTo>
                <a:cubicBezTo>
                  <a:pt x="9704" y="10208"/>
                  <a:pt x="9515" y="9987"/>
                  <a:pt x="9515" y="9767"/>
                </a:cubicBezTo>
                <a:cubicBezTo>
                  <a:pt x="9515" y="9578"/>
                  <a:pt x="9704" y="9357"/>
                  <a:pt x="9924" y="9357"/>
                </a:cubicBezTo>
                <a:close/>
                <a:moveTo>
                  <a:pt x="441" y="0"/>
                </a:moveTo>
                <a:cubicBezTo>
                  <a:pt x="189" y="0"/>
                  <a:pt x="0" y="189"/>
                  <a:pt x="0" y="378"/>
                </a:cubicBezTo>
                <a:cubicBezTo>
                  <a:pt x="0" y="599"/>
                  <a:pt x="347" y="820"/>
                  <a:pt x="536" y="820"/>
                </a:cubicBezTo>
                <a:lnTo>
                  <a:pt x="2111" y="820"/>
                </a:lnTo>
                <a:cubicBezTo>
                  <a:pt x="2174" y="1103"/>
                  <a:pt x="3245" y="6711"/>
                  <a:pt x="3308" y="6994"/>
                </a:cubicBezTo>
                <a:cubicBezTo>
                  <a:pt x="2867" y="7184"/>
                  <a:pt x="2584" y="7625"/>
                  <a:pt x="2584" y="8097"/>
                </a:cubicBezTo>
                <a:cubicBezTo>
                  <a:pt x="2584" y="8759"/>
                  <a:pt x="3151" y="9326"/>
                  <a:pt x="3812" y="9326"/>
                </a:cubicBezTo>
                <a:lnTo>
                  <a:pt x="4001" y="9326"/>
                </a:lnTo>
                <a:cubicBezTo>
                  <a:pt x="3970" y="9452"/>
                  <a:pt x="3938" y="9609"/>
                  <a:pt x="3938" y="9767"/>
                </a:cubicBezTo>
                <a:cubicBezTo>
                  <a:pt x="3938" y="10429"/>
                  <a:pt x="4474" y="11027"/>
                  <a:pt x="5167" y="11027"/>
                </a:cubicBezTo>
                <a:cubicBezTo>
                  <a:pt x="5829" y="11027"/>
                  <a:pt x="6364" y="10460"/>
                  <a:pt x="6364" y="9767"/>
                </a:cubicBezTo>
                <a:cubicBezTo>
                  <a:pt x="6364" y="9609"/>
                  <a:pt x="6333" y="9483"/>
                  <a:pt x="6301" y="9326"/>
                </a:cubicBezTo>
                <a:lnTo>
                  <a:pt x="8664" y="9326"/>
                </a:lnTo>
                <a:cubicBezTo>
                  <a:pt x="8632" y="9452"/>
                  <a:pt x="8569" y="9609"/>
                  <a:pt x="8569" y="9767"/>
                </a:cubicBezTo>
                <a:cubicBezTo>
                  <a:pt x="8569" y="10429"/>
                  <a:pt x="9137" y="11027"/>
                  <a:pt x="9798" y="11027"/>
                </a:cubicBezTo>
                <a:cubicBezTo>
                  <a:pt x="10460" y="11027"/>
                  <a:pt x="11027" y="10460"/>
                  <a:pt x="11027" y="9767"/>
                </a:cubicBezTo>
                <a:cubicBezTo>
                  <a:pt x="11027" y="9609"/>
                  <a:pt x="10995" y="9483"/>
                  <a:pt x="10932" y="9357"/>
                </a:cubicBezTo>
                <a:lnTo>
                  <a:pt x="11562" y="9357"/>
                </a:lnTo>
                <a:cubicBezTo>
                  <a:pt x="11814" y="9357"/>
                  <a:pt x="12003" y="9168"/>
                  <a:pt x="12003" y="8979"/>
                </a:cubicBezTo>
                <a:cubicBezTo>
                  <a:pt x="12003" y="8727"/>
                  <a:pt x="11814" y="8538"/>
                  <a:pt x="11562" y="8538"/>
                </a:cubicBezTo>
                <a:lnTo>
                  <a:pt x="3749" y="8538"/>
                </a:lnTo>
                <a:cubicBezTo>
                  <a:pt x="3497" y="8538"/>
                  <a:pt x="3308" y="8349"/>
                  <a:pt x="3308" y="8160"/>
                </a:cubicBezTo>
                <a:cubicBezTo>
                  <a:pt x="3308" y="7940"/>
                  <a:pt x="3497" y="7719"/>
                  <a:pt x="3749" y="7719"/>
                </a:cubicBezTo>
                <a:lnTo>
                  <a:pt x="11468" y="7719"/>
                </a:lnTo>
                <a:cubicBezTo>
                  <a:pt x="11657" y="7719"/>
                  <a:pt x="11846" y="7562"/>
                  <a:pt x="11846" y="7373"/>
                </a:cubicBezTo>
                <a:lnTo>
                  <a:pt x="12665" y="2395"/>
                </a:lnTo>
                <a:cubicBezTo>
                  <a:pt x="12728" y="2143"/>
                  <a:pt x="12508" y="1922"/>
                  <a:pt x="12287" y="1922"/>
                </a:cubicBezTo>
                <a:lnTo>
                  <a:pt x="3056" y="1922"/>
                </a:lnTo>
                <a:lnTo>
                  <a:pt x="2741" y="347"/>
                </a:lnTo>
                <a:cubicBezTo>
                  <a:pt x="2710" y="158"/>
                  <a:pt x="2552" y="0"/>
                  <a:pt x="2363"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9" name="Google Shape;169;p20">
            <a:extLst>
              <a:ext uri="{FF2B5EF4-FFF2-40B4-BE49-F238E27FC236}">
                <a16:creationId xmlns:a16="http://schemas.microsoft.com/office/drawing/2014/main" id="{08117C5C-28BE-88BE-CDC1-E48F929C8CDD}"/>
              </a:ext>
            </a:extLst>
          </p:cNvPr>
          <p:cNvGrpSpPr/>
          <p:nvPr/>
        </p:nvGrpSpPr>
        <p:grpSpPr>
          <a:xfrm>
            <a:off x="6096865" y="5008002"/>
            <a:ext cx="396560" cy="423427"/>
            <a:chOff x="4280441" y="3381034"/>
            <a:chExt cx="300471" cy="320785"/>
          </a:xfrm>
        </p:grpSpPr>
        <p:sp>
          <p:nvSpPr>
            <p:cNvPr id="11" name="Google Shape;170;p20">
              <a:extLst>
                <a:ext uri="{FF2B5EF4-FFF2-40B4-BE49-F238E27FC236}">
                  <a16:creationId xmlns:a16="http://schemas.microsoft.com/office/drawing/2014/main" id="{E8EAE90E-185E-0D11-56CE-CA22FC344AE5}"/>
                </a:ext>
              </a:extLst>
            </p:cNvPr>
            <p:cNvSpPr/>
            <p:nvPr/>
          </p:nvSpPr>
          <p:spPr>
            <a:xfrm rot="-4499966">
              <a:off x="4296674" y="3421799"/>
              <a:ext cx="268005" cy="239253"/>
            </a:xfrm>
            <a:custGeom>
              <a:avLst/>
              <a:gdLst/>
              <a:ahLst/>
              <a:cxnLst/>
              <a:rect l="l" t="t" r="r" b="b"/>
              <a:pathLst>
                <a:path w="11678" h="10423" extrusionOk="0">
                  <a:moveTo>
                    <a:pt x="5838" y="0"/>
                  </a:moveTo>
                  <a:cubicBezTo>
                    <a:pt x="3623" y="0"/>
                    <a:pt x="1570" y="1415"/>
                    <a:pt x="876" y="3641"/>
                  </a:cubicBezTo>
                  <a:cubicBezTo>
                    <a:pt x="1" y="6386"/>
                    <a:pt x="1533" y="9310"/>
                    <a:pt x="4278" y="10185"/>
                  </a:cubicBezTo>
                  <a:cubicBezTo>
                    <a:pt x="4794" y="10346"/>
                    <a:pt x="5316" y="10423"/>
                    <a:pt x="5829" y="10423"/>
                  </a:cubicBezTo>
                  <a:cubicBezTo>
                    <a:pt x="8049" y="10423"/>
                    <a:pt x="10108" y="8993"/>
                    <a:pt x="10803" y="6764"/>
                  </a:cubicBezTo>
                  <a:cubicBezTo>
                    <a:pt x="11678" y="4019"/>
                    <a:pt x="10146" y="1094"/>
                    <a:pt x="7401" y="239"/>
                  </a:cubicBezTo>
                  <a:cubicBezTo>
                    <a:pt x="6882" y="77"/>
                    <a:pt x="6356" y="0"/>
                    <a:pt x="5838" y="0"/>
                  </a:cubicBez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171;p20">
              <a:extLst>
                <a:ext uri="{FF2B5EF4-FFF2-40B4-BE49-F238E27FC236}">
                  <a16:creationId xmlns:a16="http://schemas.microsoft.com/office/drawing/2014/main" id="{982D7043-18B0-19B6-76A8-BCE68905FBE9}"/>
                </a:ext>
              </a:extLst>
            </p:cNvPr>
            <p:cNvSpPr/>
            <p:nvPr/>
          </p:nvSpPr>
          <p:spPr>
            <a:xfrm rot="-4499966">
              <a:off x="4375805" y="3478120"/>
              <a:ext cx="125557" cy="115713"/>
            </a:xfrm>
            <a:custGeom>
              <a:avLst/>
              <a:gdLst/>
              <a:ahLst/>
              <a:cxnLst/>
              <a:rect l="l" t="t" r="r" b="b"/>
              <a:pathLst>
                <a:path w="5471" h="5041" extrusionOk="0">
                  <a:moveTo>
                    <a:pt x="3237" y="1"/>
                  </a:moveTo>
                  <a:cubicBezTo>
                    <a:pt x="2867" y="1"/>
                    <a:pt x="2550" y="160"/>
                    <a:pt x="2268" y="480"/>
                  </a:cubicBezTo>
                  <a:cubicBezTo>
                    <a:pt x="2010" y="758"/>
                    <a:pt x="1910" y="1057"/>
                    <a:pt x="1930" y="1375"/>
                  </a:cubicBezTo>
                  <a:cubicBezTo>
                    <a:pt x="1970" y="1693"/>
                    <a:pt x="2129" y="2051"/>
                    <a:pt x="2447" y="2449"/>
                  </a:cubicBezTo>
                  <a:lnTo>
                    <a:pt x="2706" y="2787"/>
                  </a:lnTo>
                  <a:cubicBezTo>
                    <a:pt x="2925" y="3066"/>
                    <a:pt x="3044" y="3305"/>
                    <a:pt x="3064" y="3523"/>
                  </a:cubicBezTo>
                  <a:cubicBezTo>
                    <a:pt x="3084" y="3722"/>
                    <a:pt x="3004" y="3921"/>
                    <a:pt x="2845" y="4100"/>
                  </a:cubicBezTo>
                  <a:cubicBezTo>
                    <a:pt x="2692" y="4288"/>
                    <a:pt x="2510" y="4387"/>
                    <a:pt x="2298" y="4387"/>
                  </a:cubicBezTo>
                  <a:cubicBezTo>
                    <a:pt x="2263" y="4387"/>
                    <a:pt x="2226" y="4385"/>
                    <a:pt x="2189" y="4379"/>
                  </a:cubicBezTo>
                  <a:cubicBezTo>
                    <a:pt x="1930" y="4359"/>
                    <a:pt x="1652" y="4220"/>
                    <a:pt x="1353" y="3961"/>
                  </a:cubicBezTo>
                  <a:cubicBezTo>
                    <a:pt x="1154" y="3802"/>
                    <a:pt x="995" y="3603"/>
                    <a:pt x="856" y="3364"/>
                  </a:cubicBezTo>
                  <a:cubicBezTo>
                    <a:pt x="697" y="3126"/>
                    <a:pt x="577" y="2867"/>
                    <a:pt x="458" y="2569"/>
                  </a:cubicBezTo>
                  <a:lnTo>
                    <a:pt x="1" y="3086"/>
                  </a:lnTo>
                  <a:cubicBezTo>
                    <a:pt x="160" y="3364"/>
                    <a:pt x="299" y="3603"/>
                    <a:pt x="478" y="3822"/>
                  </a:cubicBezTo>
                  <a:cubicBezTo>
                    <a:pt x="637" y="4041"/>
                    <a:pt x="816" y="4220"/>
                    <a:pt x="995" y="4379"/>
                  </a:cubicBezTo>
                  <a:cubicBezTo>
                    <a:pt x="1473" y="4797"/>
                    <a:pt x="1910" y="5015"/>
                    <a:pt x="2328" y="5035"/>
                  </a:cubicBezTo>
                  <a:cubicBezTo>
                    <a:pt x="2364" y="5039"/>
                    <a:pt x="2401" y="5041"/>
                    <a:pt x="2437" y="5041"/>
                  </a:cubicBezTo>
                  <a:cubicBezTo>
                    <a:pt x="2795" y="5041"/>
                    <a:pt x="3133" y="4863"/>
                    <a:pt x="3422" y="4538"/>
                  </a:cubicBezTo>
                  <a:cubicBezTo>
                    <a:pt x="3681" y="4220"/>
                    <a:pt x="3800" y="3901"/>
                    <a:pt x="3780" y="3563"/>
                  </a:cubicBezTo>
                  <a:cubicBezTo>
                    <a:pt x="3760" y="3225"/>
                    <a:pt x="3601" y="2847"/>
                    <a:pt x="3283" y="2429"/>
                  </a:cubicBezTo>
                  <a:lnTo>
                    <a:pt x="3024" y="2111"/>
                  </a:lnTo>
                  <a:cubicBezTo>
                    <a:pt x="2785" y="1813"/>
                    <a:pt x="2666" y="1574"/>
                    <a:pt x="2626" y="1395"/>
                  </a:cubicBezTo>
                  <a:cubicBezTo>
                    <a:pt x="2606" y="1216"/>
                    <a:pt x="2666" y="1057"/>
                    <a:pt x="2825" y="878"/>
                  </a:cubicBezTo>
                  <a:cubicBezTo>
                    <a:pt x="2969" y="698"/>
                    <a:pt x="3160" y="616"/>
                    <a:pt x="3372" y="616"/>
                  </a:cubicBezTo>
                  <a:cubicBezTo>
                    <a:pt x="3395" y="616"/>
                    <a:pt x="3418" y="617"/>
                    <a:pt x="3442" y="619"/>
                  </a:cubicBezTo>
                  <a:cubicBezTo>
                    <a:pt x="3701" y="639"/>
                    <a:pt x="3959" y="778"/>
                    <a:pt x="4238" y="1017"/>
                  </a:cubicBezTo>
                  <a:cubicBezTo>
                    <a:pt x="4397" y="1176"/>
                    <a:pt x="4536" y="1335"/>
                    <a:pt x="4675" y="1534"/>
                  </a:cubicBezTo>
                  <a:cubicBezTo>
                    <a:pt x="4795" y="1733"/>
                    <a:pt x="4934" y="1952"/>
                    <a:pt x="5033" y="2210"/>
                  </a:cubicBezTo>
                  <a:lnTo>
                    <a:pt x="5471" y="1713"/>
                  </a:lnTo>
                  <a:cubicBezTo>
                    <a:pt x="5332" y="1494"/>
                    <a:pt x="5193" y="1276"/>
                    <a:pt x="5033" y="1077"/>
                  </a:cubicBezTo>
                  <a:cubicBezTo>
                    <a:pt x="4874" y="898"/>
                    <a:pt x="4715" y="719"/>
                    <a:pt x="4536" y="559"/>
                  </a:cubicBezTo>
                  <a:cubicBezTo>
                    <a:pt x="4118" y="201"/>
                    <a:pt x="3720" y="2"/>
                    <a:pt x="3303" y="2"/>
                  </a:cubicBezTo>
                  <a:cubicBezTo>
                    <a:pt x="3281" y="1"/>
                    <a:pt x="3259" y="1"/>
                    <a:pt x="32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72;p20">
              <a:extLst>
                <a:ext uri="{FF2B5EF4-FFF2-40B4-BE49-F238E27FC236}">
                  <a16:creationId xmlns:a16="http://schemas.microsoft.com/office/drawing/2014/main" id="{E0A833E2-D537-9956-CCC5-D6E0D68425D8}"/>
                </a:ext>
              </a:extLst>
            </p:cNvPr>
            <p:cNvSpPr/>
            <p:nvPr/>
          </p:nvSpPr>
          <p:spPr>
            <a:xfrm rot="-4499966">
              <a:off x="4374721" y="3467278"/>
              <a:ext cx="36077" cy="36268"/>
            </a:xfrm>
            <a:custGeom>
              <a:avLst/>
              <a:gdLst/>
              <a:ahLst/>
              <a:cxnLst/>
              <a:rect l="l" t="t" r="r" b="b"/>
              <a:pathLst>
                <a:path w="1572" h="1580" extrusionOk="0">
                  <a:moveTo>
                    <a:pt x="1146" y="1"/>
                  </a:moveTo>
                  <a:cubicBezTo>
                    <a:pt x="1039" y="1"/>
                    <a:pt x="932" y="46"/>
                    <a:pt x="856" y="134"/>
                  </a:cubicBezTo>
                  <a:lnTo>
                    <a:pt x="140" y="949"/>
                  </a:lnTo>
                  <a:cubicBezTo>
                    <a:pt x="0" y="1109"/>
                    <a:pt x="20" y="1347"/>
                    <a:pt x="179" y="1487"/>
                  </a:cubicBezTo>
                  <a:cubicBezTo>
                    <a:pt x="251" y="1549"/>
                    <a:pt x="339" y="1580"/>
                    <a:pt x="426" y="1580"/>
                  </a:cubicBezTo>
                  <a:cubicBezTo>
                    <a:pt x="533" y="1580"/>
                    <a:pt x="640" y="1534"/>
                    <a:pt x="716" y="1447"/>
                  </a:cubicBezTo>
                  <a:lnTo>
                    <a:pt x="1433" y="631"/>
                  </a:lnTo>
                  <a:cubicBezTo>
                    <a:pt x="1572" y="472"/>
                    <a:pt x="1552" y="233"/>
                    <a:pt x="1393" y="94"/>
                  </a:cubicBezTo>
                  <a:cubicBezTo>
                    <a:pt x="1321" y="31"/>
                    <a:pt x="1233" y="1"/>
                    <a:pt x="114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173;p20">
              <a:extLst>
                <a:ext uri="{FF2B5EF4-FFF2-40B4-BE49-F238E27FC236}">
                  <a16:creationId xmlns:a16="http://schemas.microsoft.com/office/drawing/2014/main" id="{BAD69682-7F4D-21C3-950B-C2B0E2047EF0}"/>
                </a:ext>
              </a:extLst>
            </p:cNvPr>
            <p:cNvSpPr/>
            <p:nvPr/>
          </p:nvSpPr>
          <p:spPr>
            <a:xfrm rot="-4499966">
              <a:off x="4449074" y="3577949"/>
              <a:ext cx="36100" cy="36268"/>
            </a:xfrm>
            <a:custGeom>
              <a:avLst/>
              <a:gdLst/>
              <a:ahLst/>
              <a:cxnLst/>
              <a:rect l="l" t="t" r="r" b="b"/>
              <a:pathLst>
                <a:path w="1573" h="1580" extrusionOk="0">
                  <a:moveTo>
                    <a:pt x="1146" y="0"/>
                  </a:moveTo>
                  <a:cubicBezTo>
                    <a:pt x="1039" y="0"/>
                    <a:pt x="933" y="46"/>
                    <a:pt x="856" y="133"/>
                  </a:cubicBezTo>
                  <a:lnTo>
                    <a:pt x="140" y="949"/>
                  </a:lnTo>
                  <a:cubicBezTo>
                    <a:pt x="1" y="1108"/>
                    <a:pt x="21" y="1347"/>
                    <a:pt x="180" y="1486"/>
                  </a:cubicBezTo>
                  <a:cubicBezTo>
                    <a:pt x="252" y="1549"/>
                    <a:pt x="339" y="1579"/>
                    <a:pt x="427" y="1579"/>
                  </a:cubicBezTo>
                  <a:cubicBezTo>
                    <a:pt x="534" y="1579"/>
                    <a:pt x="640" y="1534"/>
                    <a:pt x="717" y="1446"/>
                  </a:cubicBezTo>
                  <a:lnTo>
                    <a:pt x="1433" y="631"/>
                  </a:lnTo>
                  <a:cubicBezTo>
                    <a:pt x="1572" y="471"/>
                    <a:pt x="1553" y="233"/>
                    <a:pt x="1393" y="93"/>
                  </a:cubicBezTo>
                  <a:cubicBezTo>
                    <a:pt x="1322" y="31"/>
                    <a:pt x="1234" y="0"/>
                    <a:pt x="114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10" name="Google Shape;174;p20">
            <a:extLst>
              <a:ext uri="{FF2B5EF4-FFF2-40B4-BE49-F238E27FC236}">
                <a16:creationId xmlns:a16="http://schemas.microsoft.com/office/drawing/2014/main" id="{E522FF54-92B1-2841-9D6E-D6330173F124}"/>
              </a:ext>
            </a:extLst>
          </p:cNvPr>
          <p:cNvSpPr/>
          <p:nvPr/>
        </p:nvSpPr>
        <p:spPr>
          <a:xfrm flipV="1">
            <a:off x="6008884" y="4585157"/>
            <a:ext cx="2043099" cy="347105"/>
          </a:xfrm>
          <a:custGeom>
            <a:avLst/>
            <a:gdLst/>
            <a:ahLst/>
            <a:cxnLst/>
            <a:rect l="l" t="t" r="r" b="b"/>
            <a:pathLst>
              <a:path w="9490" h="1" fill="none" extrusionOk="0">
                <a:moveTo>
                  <a:pt x="1" y="0"/>
                </a:moveTo>
                <a:lnTo>
                  <a:pt x="9489" y="0"/>
                </a:lnTo>
              </a:path>
            </a:pathLst>
          </a:custGeom>
          <a:noFill/>
          <a:ln w="18900" cap="flat" cmpd="sng">
            <a:solidFill>
              <a:schemeClr val="accent6"/>
            </a:solidFill>
            <a:prstDash val="solid"/>
            <a:miter lim="1989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78;p20">
            <a:extLst>
              <a:ext uri="{FF2B5EF4-FFF2-40B4-BE49-F238E27FC236}">
                <a16:creationId xmlns:a16="http://schemas.microsoft.com/office/drawing/2014/main" id="{6E1F330D-426D-2E69-609A-843C149206F3}"/>
              </a:ext>
            </a:extLst>
          </p:cNvPr>
          <p:cNvSpPr/>
          <p:nvPr/>
        </p:nvSpPr>
        <p:spPr>
          <a:xfrm flipV="1">
            <a:off x="7317025" y="3262895"/>
            <a:ext cx="1248074" cy="205722"/>
          </a:xfrm>
          <a:custGeom>
            <a:avLst/>
            <a:gdLst/>
            <a:ahLst/>
            <a:cxnLst/>
            <a:rect l="l" t="t" r="r" b="b"/>
            <a:pathLst>
              <a:path w="14165" h="1" fill="none" extrusionOk="0">
                <a:moveTo>
                  <a:pt x="1" y="0"/>
                </a:moveTo>
                <a:lnTo>
                  <a:pt x="14164" y="0"/>
                </a:lnTo>
              </a:path>
            </a:pathLst>
          </a:custGeom>
          <a:noFill/>
          <a:ln w="18900" cap="flat" cmpd="sng">
            <a:solidFill>
              <a:schemeClr val="accent5"/>
            </a:solidFill>
            <a:prstDash val="solid"/>
            <a:miter lim="1989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79;p20">
            <a:extLst>
              <a:ext uri="{FF2B5EF4-FFF2-40B4-BE49-F238E27FC236}">
                <a16:creationId xmlns:a16="http://schemas.microsoft.com/office/drawing/2014/main" id="{FD60B4FA-379E-E816-16C2-00FBB0FA2B38}"/>
              </a:ext>
            </a:extLst>
          </p:cNvPr>
          <p:cNvSpPr/>
          <p:nvPr/>
        </p:nvSpPr>
        <p:spPr>
          <a:xfrm>
            <a:off x="4915375" y="3177553"/>
            <a:ext cx="2219749" cy="201672"/>
          </a:xfrm>
          <a:custGeom>
            <a:avLst/>
            <a:gdLst/>
            <a:ahLst/>
            <a:cxnLst/>
            <a:rect l="l" t="t" r="r" b="b"/>
            <a:pathLst>
              <a:path w="52557" h="4775" fill="none" extrusionOk="0">
                <a:moveTo>
                  <a:pt x="0" y="4775"/>
                </a:moveTo>
                <a:cubicBezTo>
                  <a:pt x="8216" y="1691"/>
                  <a:pt x="17128" y="1"/>
                  <a:pt x="26438" y="1"/>
                </a:cubicBezTo>
                <a:cubicBezTo>
                  <a:pt x="35608" y="1"/>
                  <a:pt x="44421" y="1652"/>
                  <a:pt x="52557" y="4655"/>
                </a:cubicBezTo>
              </a:path>
            </a:pathLst>
          </a:custGeom>
          <a:noFill/>
          <a:ln w="685800" cap="rnd" cmpd="sng">
            <a:solidFill>
              <a:schemeClr val="accent5"/>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Clr>
                <a:schemeClr val="dk1"/>
              </a:buClr>
              <a:buSzPts val="1100"/>
              <a:buFont typeface="Arial"/>
              <a:buNone/>
            </a:pPr>
            <a:endParaRPr sz="1200" b="1" dirty="0"/>
          </a:p>
        </p:txBody>
      </p:sp>
      <p:sp>
        <p:nvSpPr>
          <p:cNvPr id="23" name="Google Shape;181;p20">
            <a:extLst>
              <a:ext uri="{FF2B5EF4-FFF2-40B4-BE49-F238E27FC236}">
                <a16:creationId xmlns:a16="http://schemas.microsoft.com/office/drawing/2014/main" id="{2EFF11E0-BA25-00CD-27B8-25C2CD7361DA}"/>
              </a:ext>
            </a:extLst>
          </p:cNvPr>
          <p:cNvSpPr/>
          <p:nvPr/>
        </p:nvSpPr>
        <p:spPr>
          <a:xfrm flipV="1">
            <a:off x="2665379" y="1154665"/>
            <a:ext cx="1494604" cy="45719"/>
          </a:xfrm>
          <a:custGeom>
            <a:avLst/>
            <a:gdLst/>
            <a:ahLst/>
            <a:cxnLst/>
            <a:rect l="l" t="t" r="r" b="b"/>
            <a:pathLst>
              <a:path w="7421" h="1" fill="none" extrusionOk="0">
                <a:moveTo>
                  <a:pt x="0" y="0"/>
                </a:moveTo>
                <a:lnTo>
                  <a:pt x="7420" y="0"/>
                </a:lnTo>
              </a:path>
            </a:pathLst>
          </a:custGeom>
          <a:noFill/>
          <a:ln w="18900" cap="flat" cmpd="sng">
            <a:solidFill>
              <a:schemeClr val="accent1"/>
            </a:solidFill>
            <a:prstDash val="solid"/>
            <a:miter lim="1989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182;p20">
            <a:extLst>
              <a:ext uri="{FF2B5EF4-FFF2-40B4-BE49-F238E27FC236}">
                <a16:creationId xmlns:a16="http://schemas.microsoft.com/office/drawing/2014/main" id="{4D42E9B3-5A74-BB2E-A6C8-7CB16B2968E9}"/>
              </a:ext>
            </a:extLst>
          </p:cNvPr>
          <p:cNvSpPr/>
          <p:nvPr/>
        </p:nvSpPr>
        <p:spPr>
          <a:xfrm>
            <a:off x="4331438" y="1159806"/>
            <a:ext cx="3386747" cy="281496"/>
          </a:xfrm>
          <a:custGeom>
            <a:avLst/>
            <a:gdLst/>
            <a:ahLst/>
            <a:cxnLst/>
            <a:rect l="l" t="t" r="r" b="b"/>
            <a:pathLst>
              <a:path w="80188" h="6665" fill="none" extrusionOk="0">
                <a:moveTo>
                  <a:pt x="0" y="6665"/>
                </a:moveTo>
                <a:cubicBezTo>
                  <a:pt x="12632" y="2348"/>
                  <a:pt x="26179" y="0"/>
                  <a:pt x="40263" y="0"/>
                </a:cubicBezTo>
                <a:cubicBezTo>
                  <a:pt x="54227" y="0"/>
                  <a:pt x="67655" y="2308"/>
                  <a:pt x="80187" y="6565"/>
                </a:cubicBezTo>
              </a:path>
            </a:pathLst>
          </a:custGeom>
          <a:noFill/>
          <a:ln w="685800" cap="rnd" cmpd="sng">
            <a:solidFill>
              <a:schemeClr val="accent1"/>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None/>
            </a:pPr>
            <a:endParaRPr sz="1200" b="1" dirty="0">
              <a:solidFill>
                <a:schemeClr val="lt1"/>
              </a:solidFill>
              <a:latin typeface="Roboto"/>
              <a:ea typeface="Roboto"/>
              <a:cs typeface="Roboto"/>
              <a:sym typeface="Roboto"/>
            </a:endParaRPr>
          </a:p>
        </p:txBody>
      </p:sp>
      <p:sp>
        <p:nvSpPr>
          <p:cNvPr id="26" name="Google Shape;184;p20">
            <a:extLst>
              <a:ext uri="{FF2B5EF4-FFF2-40B4-BE49-F238E27FC236}">
                <a16:creationId xmlns:a16="http://schemas.microsoft.com/office/drawing/2014/main" id="{CE4C6371-B03A-5996-F5C2-09F562E9F2FA}"/>
              </a:ext>
            </a:extLst>
          </p:cNvPr>
          <p:cNvSpPr/>
          <p:nvPr/>
        </p:nvSpPr>
        <p:spPr>
          <a:xfrm flipV="1">
            <a:off x="3793650" y="4090955"/>
            <a:ext cx="1036258" cy="49690"/>
          </a:xfrm>
          <a:custGeom>
            <a:avLst/>
            <a:gdLst/>
            <a:ahLst/>
            <a:cxnLst/>
            <a:rect l="l" t="t" r="r" b="b"/>
            <a:pathLst>
              <a:path w="9490" h="1" fill="none" extrusionOk="0">
                <a:moveTo>
                  <a:pt x="1" y="0"/>
                </a:moveTo>
                <a:lnTo>
                  <a:pt x="9489" y="0"/>
                </a:lnTo>
              </a:path>
            </a:pathLst>
          </a:custGeom>
          <a:noFill/>
          <a:ln w="18900" cap="flat" cmpd="sng">
            <a:solidFill>
              <a:schemeClr val="accent2"/>
            </a:solidFill>
            <a:prstDash val="solid"/>
            <a:miter lim="1989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185;p20">
            <a:extLst>
              <a:ext uri="{FF2B5EF4-FFF2-40B4-BE49-F238E27FC236}">
                <a16:creationId xmlns:a16="http://schemas.microsoft.com/office/drawing/2014/main" id="{4B23D097-17F8-C049-5D72-64B3A959B889}"/>
              </a:ext>
            </a:extLst>
          </p:cNvPr>
          <p:cNvSpPr/>
          <p:nvPr/>
        </p:nvSpPr>
        <p:spPr>
          <a:xfrm>
            <a:off x="5090998" y="3808768"/>
            <a:ext cx="1868565" cy="178992"/>
          </a:xfrm>
          <a:custGeom>
            <a:avLst/>
            <a:gdLst/>
            <a:ahLst/>
            <a:cxnLst/>
            <a:rect l="l" t="t" r="r" b="b"/>
            <a:pathLst>
              <a:path w="44242" h="4238" fill="none" extrusionOk="0">
                <a:moveTo>
                  <a:pt x="0" y="4238"/>
                </a:moveTo>
                <a:cubicBezTo>
                  <a:pt x="6883" y="1492"/>
                  <a:pt x="14402" y="1"/>
                  <a:pt x="22280" y="1"/>
                </a:cubicBezTo>
                <a:cubicBezTo>
                  <a:pt x="30018" y="1"/>
                  <a:pt x="37438" y="1453"/>
                  <a:pt x="44241" y="4098"/>
                </a:cubicBezTo>
              </a:path>
            </a:pathLst>
          </a:custGeom>
          <a:noFill/>
          <a:ln w="685800" cap="rnd" cmpd="sng">
            <a:solidFill>
              <a:schemeClr val="accent2"/>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Clr>
                <a:schemeClr val="dk1"/>
              </a:buClr>
              <a:buSzPts val="1100"/>
              <a:buFont typeface="Arial"/>
              <a:buNone/>
            </a:pPr>
            <a:endParaRPr sz="1200" b="1" dirty="0"/>
          </a:p>
        </p:txBody>
      </p:sp>
      <p:sp>
        <p:nvSpPr>
          <p:cNvPr id="28" name="Google Shape;186;p20">
            <a:extLst>
              <a:ext uri="{FF2B5EF4-FFF2-40B4-BE49-F238E27FC236}">
                <a16:creationId xmlns:a16="http://schemas.microsoft.com/office/drawing/2014/main" id="{28AAE0D8-2B00-1D77-81EA-B6C1D6A75738}"/>
              </a:ext>
            </a:extLst>
          </p:cNvPr>
          <p:cNvSpPr/>
          <p:nvPr/>
        </p:nvSpPr>
        <p:spPr>
          <a:xfrm>
            <a:off x="6006408" y="4040078"/>
            <a:ext cx="1213244" cy="607044"/>
          </a:xfrm>
          <a:custGeom>
            <a:avLst/>
            <a:gdLst/>
            <a:ahLst/>
            <a:cxnLst/>
            <a:rect l="l" t="t" r="r" b="b"/>
            <a:pathLst>
              <a:path w="28726" h="14373" extrusionOk="0">
                <a:moveTo>
                  <a:pt x="8249" y="1"/>
                </a:moveTo>
                <a:cubicBezTo>
                  <a:pt x="4580" y="1"/>
                  <a:pt x="1824" y="3"/>
                  <a:pt x="1810" y="10"/>
                </a:cubicBezTo>
                <a:cubicBezTo>
                  <a:pt x="1771" y="29"/>
                  <a:pt x="0" y="567"/>
                  <a:pt x="1970" y="1641"/>
                </a:cubicBezTo>
                <a:cubicBezTo>
                  <a:pt x="6207" y="1939"/>
                  <a:pt x="8574" y="3013"/>
                  <a:pt x="10285" y="4764"/>
                </a:cubicBezTo>
                <a:cubicBezTo>
                  <a:pt x="11996" y="6534"/>
                  <a:pt x="10205" y="9200"/>
                  <a:pt x="9350" y="10433"/>
                </a:cubicBezTo>
                <a:cubicBezTo>
                  <a:pt x="8475" y="11687"/>
                  <a:pt x="6744" y="14372"/>
                  <a:pt x="9887" y="14372"/>
                </a:cubicBezTo>
                <a:cubicBezTo>
                  <a:pt x="19575" y="14372"/>
                  <a:pt x="26915" y="5540"/>
                  <a:pt x="28725" y="1422"/>
                </a:cubicBezTo>
                <a:lnTo>
                  <a:pt x="26577" y="10"/>
                </a:lnTo>
                <a:cubicBezTo>
                  <a:pt x="26577" y="10"/>
                  <a:pt x="15587" y="1"/>
                  <a:pt x="824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189;p20">
            <a:extLst>
              <a:ext uri="{FF2B5EF4-FFF2-40B4-BE49-F238E27FC236}">
                <a16:creationId xmlns:a16="http://schemas.microsoft.com/office/drawing/2014/main" id="{3409060F-43A2-4E36-A1F1-8B37DE25322C}"/>
              </a:ext>
            </a:extLst>
          </p:cNvPr>
          <p:cNvSpPr/>
          <p:nvPr/>
        </p:nvSpPr>
        <p:spPr>
          <a:xfrm flipV="1">
            <a:off x="3223098" y="2617475"/>
            <a:ext cx="1301938" cy="45719"/>
          </a:xfrm>
          <a:custGeom>
            <a:avLst/>
            <a:gdLst/>
            <a:ahLst/>
            <a:cxnLst/>
            <a:rect l="l" t="t" r="r" b="b"/>
            <a:pathLst>
              <a:path w="9490" h="1" fill="none" extrusionOk="0">
                <a:moveTo>
                  <a:pt x="0" y="1"/>
                </a:moveTo>
                <a:lnTo>
                  <a:pt x="9489" y="1"/>
                </a:lnTo>
              </a:path>
            </a:pathLst>
          </a:custGeom>
          <a:noFill/>
          <a:ln w="18900" cap="flat" cmpd="sng">
            <a:solidFill>
              <a:schemeClr val="accent4"/>
            </a:solidFill>
            <a:prstDash val="solid"/>
            <a:miter lim="1989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190;p20">
            <a:extLst>
              <a:ext uri="{FF2B5EF4-FFF2-40B4-BE49-F238E27FC236}">
                <a16:creationId xmlns:a16="http://schemas.microsoft.com/office/drawing/2014/main" id="{F55D9F29-55FC-5F08-1C39-671A579881DE}"/>
              </a:ext>
            </a:extLst>
          </p:cNvPr>
          <p:cNvSpPr/>
          <p:nvPr/>
        </p:nvSpPr>
        <p:spPr>
          <a:xfrm>
            <a:off x="4740595" y="2522815"/>
            <a:ext cx="2568443" cy="225197"/>
          </a:xfrm>
          <a:custGeom>
            <a:avLst/>
            <a:gdLst/>
            <a:ahLst/>
            <a:cxnLst/>
            <a:rect l="l" t="t" r="r" b="b"/>
            <a:pathLst>
              <a:path w="60813" h="5332" fill="none" extrusionOk="0">
                <a:moveTo>
                  <a:pt x="1" y="5331"/>
                </a:moveTo>
                <a:cubicBezTo>
                  <a:pt x="9549" y="1890"/>
                  <a:pt x="19834" y="0"/>
                  <a:pt x="30576" y="0"/>
                </a:cubicBezTo>
                <a:cubicBezTo>
                  <a:pt x="41179" y="0"/>
                  <a:pt x="51364" y="1850"/>
                  <a:pt x="60813" y="5212"/>
                </a:cubicBezTo>
              </a:path>
            </a:pathLst>
          </a:custGeom>
          <a:noFill/>
          <a:ln w="685800" cap="rnd" cmpd="sng">
            <a:solidFill>
              <a:schemeClr val="accent4"/>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Clr>
                <a:schemeClr val="dk1"/>
              </a:buClr>
              <a:buSzPts val="1100"/>
              <a:buFont typeface="Arial"/>
              <a:buNone/>
            </a:pPr>
            <a:endParaRPr sz="1200" b="1" dirty="0"/>
          </a:p>
        </p:txBody>
      </p:sp>
      <p:sp>
        <p:nvSpPr>
          <p:cNvPr id="33" name="Google Shape;192;p20">
            <a:extLst>
              <a:ext uri="{FF2B5EF4-FFF2-40B4-BE49-F238E27FC236}">
                <a16:creationId xmlns:a16="http://schemas.microsoft.com/office/drawing/2014/main" id="{D5312F24-57B3-E38E-09C4-55A1319AD148}"/>
              </a:ext>
            </a:extLst>
          </p:cNvPr>
          <p:cNvSpPr/>
          <p:nvPr/>
        </p:nvSpPr>
        <p:spPr>
          <a:xfrm>
            <a:off x="4546512" y="1841162"/>
            <a:ext cx="2956725" cy="252112"/>
          </a:xfrm>
          <a:custGeom>
            <a:avLst/>
            <a:gdLst/>
            <a:ahLst/>
            <a:cxnLst/>
            <a:rect l="l" t="t" r="r" b="b"/>
            <a:pathLst>
              <a:path w="70003" h="5969" fill="none" extrusionOk="0">
                <a:moveTo>
                  <a:pt x="1" y="5968"/>
                </a:moveTo>
                <a:cubicBezTo>
                  <a:pt x="11021" y="2109"/>
                  <a:pt x="22857" y="1"/>
                  <a:pt x="35171" y="1"/>
                </a:cubicBezTo>
                <a:cubicBezTo>
                  <a:pt x="47365" y="1"/>
                  <a:pt x="59102" y="2069"/>
                  <a:pt x="70003" y="5849"/>
                </a:cubicBezTo>
              </a:path>
            </a:pathLst>
          </a:custGeom>
          <a:noFill/>
          <a:ln w="685800" cap="rnd" cmpd="sng">
            <a:solidFill>
              <a:schemeClr val="accent3"/>
            </a:solidFill>
            <a:prstDash val="solid"/>
            <a:round/>
            <a:headEnd type="none" w="sm" len="sm"/>
            <a:tailEnd type="none" w="sm" len="sm"/>
          </a:ln>
        </p:spPr>
        <p:txBody>
          <a:bodyPr spcFirstLastPara="1" wrap="square" lIns="91425" tIns="0" rIns="91425" bIns="91425" anchor="ctr" anchorCtr="0">
            <a:noAutofit/>
          </a:bodyPr>
          <a:lstStyle/>
          <a:p>
            <a:pPr marL="0" lvl="0" indent="0" algn="ctr" rtl="0">
              <a:spcBef>
                <a:spcPts val="0"/>
              </a:spcBef>
              <a:spcAft>
                <a:spcPts val="0"/>
              </a:spcAft>
              <a:buClr>
                <a:schemeClr val="dk1"/>
              </a:buClr>
              <a:buSzPts val="1100"/>
              <a:buFont typeface="Arial"/>
              <a:buNone/>
            </a:pPr>
            <a:endParaRPr sz="1200" b="1" dirty="0"/>
          </a:p>
        </p:txBody>
      </p:sp>
      <p:sp>
        <p:nvSpPr>
          <p:cNvPr id="34" name="Google Shape;193;p20">
            <a:extLst>
              <a:ext uri="{FF2B5EF4-FFF2-40B4-BE49-F238E27FC236}">
                <a16:creationId xmlns:a16="http://schemas.microsoft.com/office/drawing/2014/main" id="{C6BA9015-52A5-65A6-DBBC-C5183B6955B4}"/>
              </a:ext>
            </a:extLst>
          </p:cNvPr>
          <p:cNvSpPr/>
          <p:nvPr/>
        </p:nvSpPr>
        <p:spPr>
          <a:xfrm>
            <a:off x="7330290" y="1966282"/>
            <a:ext cx="1713019" cy="42"/>
          </a:xfrm>
          <a:custGeom>
            <a:avLst/>
            <a:gdLst/>
            <a:ahLst/>
            <a:cxnLst/>
            <a:rect l="l" t="t" r="r" b="b"/>
            <a:pathLst>
              <a:path w="14165" h="1" fill="none" extrusionOk="0">
                <a:moveTo>
                  <a:pt x="1" y="0"/>
                </a:moveTo>
                <a:lnTo>
                  <a:pt x="14164" y="0"/>
                </a:lnTo>
              </a:path>
            </a:pathLst>
          </a:custGeom>
          <a:noFill/>
          <a:ln w="18900" cap="flat" cmpd="sng">
            <a:solidFill>
              <a:schemeClr val="accent3"/>
            </a:solidFill>
            <a:prstDash val="solid"/>
            <a:miter lim="19892"/>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TextBox 38">
            <a:extLst>
              <a:ext uri="{FF2B5EF4-FFF2-40B4-BE49-F238E27FC236}">
                <a16:creationId xmlns:a16="http://schemas.microsoft.com/office/drawing/2014/main" id="{8DBB6637-CFAF-95BD-F966-9D29405085E6}"/>
              </a:ext>
            </a:extLst>
          </p:cNvPr>
          <p:cNvSpPr txBox="1"/>
          <p:nvPr/>
        </p:nvSpPr>
        <p:spPr>
          <a:xfrm>
            <a:off x="8199948" y="1963644"/>
            <a:ext cx="2834846"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a:t>
            </a:r>
          </a:p>
        </p:txBody>
      </p:sp>
      <p:sp>
        <p:nvSpPr>
          <p:cNvPr id="40" name="TextBox 39">
            <a:extLst>
              <a:ext uri="{FF2B5EF4-FFF2-40B4-BE49-F238E27FC236}">
                <a16:creationId xmlns:a16="http://schemas.microsoft.com/office/drawing/2014/main" id="{1035CEE4-5841-4685-FBF2-C6ADAE83EEF4}"/>
              </a:ext>
            </a:extLst>
          </p:cNvPr>
          <p:cNvSpPr txBox="1"/>
          <p:nvPr/>
        </p:nvSpPr>
        <p:spPr>
          <a:xfrm>
            <a:off x="8199948" y="1590456"/>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2</a:t>
            </a:r>
          </a:p>
        </p:txBody>
      </p:sp>
      <p:sp>
        <p:nvSpPr>
          <p:cNvPr id="41" name="TextBox 40">
            <a:extLst>
              <a:ext uri="{FF2B5EF4-FFF2-40B4-BE49-F238E27FC236}">
                <a16:creationId xmlns:a16="http://schemas.microsoft.com/office/drawing/2014/main" id="{220DAF1D-3204-CF47-F8B5-68837C6801B5}"/>
              </a:ext>
            </a:extLst>
          </p:cNvPr>
          <p:cNvSpPr txBox="1"/>
          <p:nvPr/>
        </p:nvSpPr>
        <p:spPr>
          <a:xfrm>
            <a:off x="7750498" y="3451482"/>
            <a:ext cx="2834846"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a:t>
            </a:r>
          </a:p>
        </p:txBody>
      </p:sp>
      <p:sp>
        <p:nvSpPr>
          <p:cNvPr id="42" name="TextBox 41">
            <a:extLst>
              <a:ext uri="{FF2B5EF4-FFF2-40B4-BE49-F238E27FC236}">
                <a16:creationId xmlns:a16="http://schemas.microsoft.com/office/drawing/2014/main" id="{1A99DD12-D929-AE2D-C165-6EC1374E6C22}"/>
              </a:ext>
            </a:extLst>
          </p:cNvPr>
          <p:cNvSpPr txBox="1"/>
          <p:nvPr/>
        </p:nvSpPr>
        <p:spPr>
          <a:xfrm>
            <a:off x="7750498" y="3078294"/>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4</a:t>
            </a:r>
          </a:p>
        </p:txBody>
      </p:sp>
      <p:sp>
        <p:nvSpPr>
          <p:cNvPr id="43" name="TextBox 42">
            <a:extLst>
              <a:ext uri="{FF2B5EF4-FFF2-40B4-BE49-F238E27FC236}">
                <a16:creationId xmlns:a16="http://schemas.microsoft.com/office/drawing/2014/main" id="{F29F8B2F-D459-E370-99A9-8687CBA83BCC}"/>
              </a:ext>
            </a:extLst>
          </p:cNvPr>
          <p:cNvSpPr txBox="1"/>
          <p:nvPr/>
        </p:nvSpPr>
        <p:spPr>
          <a:xfrm>
            <a:off x="7239054" y="4923821"/>
            <a:ext cx="2834846"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a:t>
            </a:r>
          </a:p>
        </p:txBody>
      </p:sp>
      <p:sp>
        <p:nvSpPr>
          <p:cNvPr id="44" name="TextBox 43">
            <a:extLst>
              <a:ext uri="{FF2B5EF4-FFF2-40B4-BE49-F238E27FC236}">
                <a16:creationId xmlns:a16="http://schemas.microsoft.com/office/drawing/2014/main" id="{693848B4-4142-607A-9FAE-519F42455703}"/>
              </a:ext>
            </a:extLst>
          </p:cNvPr>
          <p:cNvSpPr txBox="1"/>
          <p:nvPr/>
        </p:nvSpPr>
        <p:spPr>
          <a:xfrm>
            <a:off x="7239054" y="4550633"/>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6"/>
                </a:solidFill>
              </a:rPr>
              <a:t>Step 6</a:t>
            </a:r>
          </a:p>
        </p:txBody>
      </p:sp>
      <p:sp>
        <p:nvSpPr>
          <p:cNvPr id="45" name="TextBox 44">
            <a:extLst>
              <a:ext uri="{FF2B5EF4-FFF2-40B4-BE49-F238E27FC236}">
                <a16:creationId xmlns:a16="http://schemas.microsoft.com/office/drawing/2014/main" id="{856DD639-5761-160C-A985-BBF5A7753DC5}"/>
              </a:ext>
            </a:extLst>
          </p:cNvPr>
          <p:cNvSpPr txBox="1"/>
          <p:nvPr/>
        </p:nvSpPr>
        <p:spPr>
          <a:xfrm flipH="1">
            <a:off x="588944" y="1204559"/>
            <a:ext cx="2834846" cy="827021"/>
          </a:xfrm>
          <a:prstGeom prst="rect">
            <a:avLst/>
          </a:prstGeom>
          <a:noFill/>
        </p:spPr>
        <p:txBody>
          <a:bodyPr wrap="square">
            <a:spAutoFit/>
          </a:bodyPr>
          <a:lstStyle/>
          <a:p>
            <a:pPr algn="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a:t>
            </a:r>
          </a:p>
        </p:txBody>
      </p:sp>
      <p:sp>
        <p:nvSpPr>
          <p:cNvPr id="46" name="TextBox 45">
            <a:extLst>
              <a:ext uri="{FF2B5EF4-FFF2-40B4-BE49-F238E27FC236}">
                <a16:creationId xmlns:a16="http://schemas.microsoft.com/office/drawing/2014/main" id="{A1961D7E-37DE-1608-A90D-EEF41CDA2015}"/>
              </a:ext>
            </a:extLst>
          </p:cNvPr>
          <p:cNvSpPr txBox="1"/>
          <p:nvPr/>
        </p:nvSpPr>
        <p:spPr>
          <a:xfrm flipH="1">
            <a:off x="2212206" y="753550"/>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6"/>
                </a:solidFill>
              </a:rPr>
              <a:t>Step 1</a:t>
            </a:r>
          </a:p>
        </p:txBody>
      </p:sp>
      <p:sp>
        <p:nvSpPr>
          <p:cNvPr id="47" name="TextBox 46">
            <a:extLst>
              <a:ext uri="{FF2B5EF4-FFF2-40B4-BE49-F238E27FC236}">
                <a16:creationId xmlns:a16="http://schemas.microsoft.com/office/drawing/2014/main" id="{C8649CCE-9549-F285-C934-481E4E478910}"/>
              </a:ext>
            </a:extLst>
          </p:cNvPr>
          <p:cNvSpPr txBox="1"/>
          <p:nvPr/>
        </p:nvSpPr>
        <p:spPr>
          <a:xfrm flipH="1">
            <a:off x="1180757" y="2614576"/>
            <a:ext cx="2834846" cy="827021"/>
          </a:xfrm>
          <a:prstGeom prst="rect">
            <a:avLst/>
          </a:prstGeom>
          <a:noFill/>
        </p:spPr>
        <p:txBody>
          <a:bodyPr wrap="square">
            <a:spAutoFit/>
          </a:bodyPr>
          <a:lstStyle/>
          <a:p>
            <a:pPr algn="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a:t>
            </a:r>
          </a:p>
        </p:txBody>
      </p:sp>
      <p:sp>
        <p:nvSpPr>
          <p:cNvPr id="48" name="TextBox 47">
            <a:extLst>
              <a:ext uri="{FF2B5EF4-FFF2-40B4-BE49-F238E27FC236}">
                <a16:creationId xmlns:a16="http://schemas.microsoft.com/office/drawing/2014/main" id="{AE9F2E96-A847-A6EA-CD45-0A2781493652}"/>
              </a:ext>
            </a:extLst>
          </p:cNvPr>
          <p:cNvSpPr txBox="1"/>
          <p:nvPr/>
        </p:nvSpPr>
        <p:spPr>
          <a:xfrm flipH="1">
            <a:off x="2804019" y="2241388"/>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4"/>
                </a:solidFill>
              </a:rPr>
              <a:t>Step 3</a:t>
            </a:r>
          </a:p>
        </p:txBody>
      </p:sp>
      <p:sp>
        <p:nvSpPr>
          <p:cNvPr id="49" name="TextBox 48">
            <a:extLst>
              <a:ext uri="{FF2B5EF4-FFF2-40B4-BE49-F238E27FC236}">
                <a16:creationId xmlns:a16="http://schemas.microsoft.com/office/drawing/2014/main" id="{0AC8152D-88A8-1D33-DA55-E04EC04C6392}"/>
              </a:ext>
            </a:extLst>
          </p:cNvPr>
          <p:cNvSpPr txBox="1"/>
          <p:nvPr/>
        </p:nvSpPr>
        <p:spPr>
          <a:xfrm flipH="1">
            <a:off x="1757051" y="4135041"/>
            <a:ext cx="2834846" cy="827021"/>
          </a:xfrm>
          <a:prstGeom prst="rect">
            <a:avLst/>
          </a:prstGeom>
          <a:noFill/>
        </p:spPr>
        <p:txBody>
          <a:bodyPr wrap="square">
            <a:spAutoFit/>
          </a:bodyPr>
          <a:lstStyle/>
          <a:p>
            <a:pPr algn="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 provident, </a:t>
            </a: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a:t>
            </a:r>
          </a:p>
        </p:txBody>
      </p:sp>
      <p:sp>
        <p:nvSpPr>
          <p:cNvPr id="50" name="TextBox 49">
            <a:extLst>
              <a:ext uri="{FF2B5EF4-FFF2-40B4-BE49-F238E27FC236}">
                <a16:creationId xmlns:a16="http://schemas.microsoft.com/office/drawing/2014/main" id="{271E1C8A-5B21-7836-D82F-6C66F1C571BE}"/>
              </a:ext>
            </a:extLst>
          </p:cNvPr>
          <p:cNvSpPr txBox="1"/>
          <p:nvPr/>
        </p:nvSpPr>
        <p:spPr>
          <a:xfrm flipH="1">
            <a:off x="3380313" y="3713727"/>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2"/>
                </a:solidFill>
              </a:rPr>
              <a:t>Step 5</a:t>
            </a:r>
          </a:p>
        </p:txBody>
      </p:sp>
      <p:pic>
        <p:nvPicPr>
          <p:cNvPr id="53" name="Graphic 52" descr="Hot air balloon with solid fill">
            <a:extLst>
              <a:ext uri="{FF2B5EF4-FFF2-40B4-BE49-F238E27FC236}">
                <a16:creationId xmlns:a16="http://schemas.microsoft.com/office/drawing/2014/main" id="{B509F2DF-B516-64EF-4B06-D0BC4515DA4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790126" y="878269"/>
            <a:ext cx="469370" cy="469370"/>
          </a:xfrm>
          <a:prstGeom prst="rect">
            <a:avLst/>
          </a:prstGeom>
        </p:spPr>
      </p:pic>
      <p:pic>
        <p:nvPicPr>
          <p:cNvPr id="55" name="Graphic 54" descr="Hourglass Full with solid fill">
            <a:extLst>
              <a:ext uri="{FF2B5EF4-FFF2-40B4-BE49-F238E27FC236}">
                <a16:creationId xmlns:a16="http://schemas.microsoft.com/office/drawing/2014/main" id="{694F27F7-BFE8-F9C2-2C12-77240332A61F}"/>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834260" y="3582476"/>
            <a:ext cx="381102" cy="381102"/>
          </a:xfrm>
          <a:prstGeom prst="rect">
            <a:avLst/>
          </a:prstGeom>
        </p:spPr>
      </p:pic>
      <p:pic>
        <p:nvPicPr>
          <p:cNvPr id="57" name="Graphic 56" descr="Ice cream with solid fill">
            <a:extLst>
              <a:ext uri="{FF2B5EF4-FFF2-40B4-BE49-F238E27FC236}">
                <a16:creationId xmlns:a16="http://schemas.microsoft.com/office/drawing/2014/main" id="{7A8600DC-4489-6CB4-E474-2F2519C1B356}"/>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826256" y="2960609"/>
            <a:ext cx="397110" cy="397110"/>
          </a:xfrm>
          <a:prstGeom prst="rect">
            <a:avLst/>
          </a:prstGeom>
        </p:spPr>
      </p:pic>
      <p:pic>
        <p:nvPicPr>
          <p:cNvPr id="59" name="Graphic 58" descr="Influencer with solid fill">
            <a:extLst>
              <a:ext uri="{FF2B5EF4-FFF2-40B4-BE49-F238E27FC236}">
                <a16:creationId xmlns:a16="http://schemas.microsoft.com/office/drawing/2014/main" id="{559AC294-4E30-BDAB-8052-49732A8A2B84}"/>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790126" y="2265855"/>
            <a:ext cx="469370" cy="469370"/>
          </a:xfrm>
          <a:prstGeom prst="rect">
            <a:avLst/>
          </a:prstGeom>
        </p:spPr>
      </p:pic>
      <p:pic>
        <p:nvPicPr>
          <p:cNvPr id="61" name="Graphic 60" descr="Joker hat with solid fill">
            <a:extLst>
              <a:ext uri="{FF2B5EF4-FFF2-40B4-BE49-F238E27FC236}">
                <a16:creationId xmlns:a16="http://schemas.microsoft.com/office/drawing/2014/main" id="{C5084FFF-3385-06D1-D496-E3253D0B2D17}"/>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790126" y="1568865"/>
            <a:ext cx="469370" cy="469370"/>
          </a:xfrm>
          <a:prstGeom prst="rect">
            <a:avLst/>
          </a:prstGeom>
        </p:spPr>
      </p:pic>
    </p:spTree>
    <p:extLst>
      <p:ext uri="{BB962C8B-B14F-4D97-AF65-F5344CB8AC3E}">
        <p14:creationId xmlns:p14="http://schemas.microsoft.com/office/powerpoint/2010/main" val="378013445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5" name="Google Shape;1126;p40">
            <a:extLst>
              <a:ext uri="{FF2B5EF4-FFF2-40B4-BE49-F238E27FC236}">
                <a16:creationId xmlns:a16="http://schemas.microsoft.com/office/drawing/2014/main" id="{F9948EDA-D187-C953-479C-E84C07F03B3C}"/>
              </a:ext>
            </a:extLst>
          </p:cNvPr>
          <p:cNvCxnSpPr>
            <a:cxnSpLocks/>
          </p:cNvCxnSpPr>
          <p:nvPr/>
        </p:nvCxnSpPr>
        <p:spPr>
          <a:xfrm flipH="1">
            <a:off x="3273287" y="1202948"/>
            <a:ext cx="2827504" cy="0"/>
          </a:xfrm>
          <a:prstGeom prst="straightConnector1">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1" name="Google Shape;1126;p40">
            <a:extLst>
              <a:ext uri="{FF2B5EF4-FFF2-40B4-BE49-F238E27FC236}">
                <a16:creationId xmlns:a16="http://schemas.microsoft.com/office/drawing/2014/main" id="{E39B10CC-5223-2907-ECAF-087750F8B22E}"/>
              </a:ext>
            </a:extLst>
          </p:cNvPr>
          <p:cNvCxnSpPr>
            <a:cxnSpLocks/>
          </p:cNvCxnSpPr>
          <p:nvPr/>
        </p:nvCxnSpPr>
        <p:spPr>
          <a:xfrm>
            <a:off x="6100791" y="2072685"/>
            <a:ext cx="2420357" cy="0"/>
          </a:xfrm>
          <a:prstGeom prst="straightConnector1">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3" name="Google Shape;1126;p40">
            <a:extLst>
              <a:ext uri="{FF2B5EF4-FFF2-40B4-BE49-F238E27FC236}">
                <a16:creationId xmlns:a16="http://schemas.microsoft.com/office/drawing/2014/main" id="{4282E7B3-FA44-1B30-8DFE-B41B61D92946}"/>
              </a:ext>
            </a:extLst>
          </p:cNvPr>
          <p:cNvCxnSpPr>
            <a:cxnSpLocks/>
          </p:cNvCxnSpPr>
          <p:nvPr/>
        </p:nvCxnSpPr>
        <p:spPr>
          <a:xfrm flipH="1">
            <a:off x="4015409" y="2942849"/>
            <a:ext cx="2085382" cy="0"/>
          </a:xfrm>
          <a:prstGeom prst="straightConnector1">
            <a:avLst/>
          </a:prstGeom>
          <a:ln w="9525">
            <a:solidFill>
              <a:schemeClr val="accent4"/>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4" name="Google Shape;1126;p40">
            <a:extLst>
              <a:ext uri="{FF2B5EF4-FFF2-40B4-BE49-F238E27FC236}">
                <a16:creationId xmlns:a16="http://schemas.microsoft.com/office/drawing/2014/main" id="{5492025A-A7C0-B3D2-DA0F-E739E056097B}"/>
              </a:ext>
            </a:extLst>
          </p:cNvPr>
          <p:cNvCxnSpPr>
            <a:cxnSpLocks/>
          </p:cNvCxnSpPr>
          <p:nvPr/>
        </p:nvCxnSpPr>
        <p:spPr>
          <a:xfrm>
            <a:off x="6100791" y="3812608"/>
            <a:ext cx="1678235" cy="0"/>
          </a:xfrm>
          <a:prstGeom prst="straightConnector1">
            <a:avLst/>
          </a:prstGeom>
          <a:ln w="9525">
            <a:solidFill>
              <a:schemeClr val="accent5"/>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5" name="Google Shape;1126;p40">
            <a:extLst>
              <a:ext uri="{FF2B5EF4-FFF2-40B4-BE49-F238E27FC236}">
                <a16:creationId xmlns:a16="http://schemas.microsoft.com/office/drawing/2014/main" id="{9D7F732A-6336-A808-EBC4-2B9F827A2E12}"/>
              </a:ext>
            </a:extLst>
          </p:cNvPr>
          <p:cNvCxnSpPr>
            <a:cxnSpLocks/>
          </p:cNvCxnSpPr>
          <p:nvPr/>
        </p:nvCxnSpPr>
        <p:spPr>
          <a:xfrm flipH="1">
            <a:off x="4704522" y="4682366"/>
            <a:ext cx="1396269" cy="0"/>
          </a:xfrm>
          <a:prstGeom prst="straightConnector1">
            <a:avLst/>
          </a:prstGeom>
          <a:ln w="952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6" name="Google Shape;1126;p40">
            <a:extLst>
              <a:ext uri="{FF2B5EF4-FFF2-40B4-BE49-F238E27FC236}">
                <a16:creationId xmlns:a16="http://schemas.microsoft.com/office/drawing/2014/main" id="{AE662A3E-DA1A-9612-E42A-60C89750491A}"/>
              </a:ext>
            </a:extLst>
          </p:cNvPr>
          <p:cNvCxnSpPr>
            <a:cxnSpLocks/>
          </p:cNvCxnSpPr>
          <p:nvPr/>
        </p:nvCxnSpPr>
        <p:spPr>
          <a:xfrm>
            <a:off x="6100791" y="5552103"/>
            <a:ext cx="975870" cy="0"/>
          </a:xfrm>
          <a:prstGeom prst="straightConnector1">
            <a:avLst/>
          </a:prstGeom>
          <a:ln w="9525">
            <a:solidFill>
              <a:schemeClr val="accent2"/>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3" name="Google Shape;627;p30">
            <a:extLst>
              <a:ext uri="{FF2B5EF4-FFF2-40B4-BE49-F238E27FC236}">
                <a16:creationId xmlns:a16="http://schemas.microsoft.com/office/drawing/2014/main" id="{DC5998F8-C07D-CAA4-5B93-0548376D6A7D}"/>
              </a:ext>
            </a:extLst>
          </p:cNvPr>
          <p:cNvSpPr/>
          <p:nvPr/>
        </p:nvSpPr>
        <p:spPr>
          <a:xfrm>
            <a:off x="3984680" y="889216"/>
            <a:ext cx="3870739" cy="1497161"/>
          </a:xfrm>
          <a:custGeom>
            <a:avLst/>
            <a:gdLst/>
            <a:ahLst/>
            <a:cxnLst/>
            <a:rect l="l" t="t" r="r" b="b"/>
            <a:pathLst>
              <a:path w="84465" h="35032" extrusionOk="0">
                <a:moveTo>
                  <a:pt x="84465" y="20351"/>
                </a:moveTo>
                <a:lnTo>
                  <a:pt x="0" y="0"/>
                </a:lnTo>
                <a:lnTo>
                  <a:pt x="7679" y="14681"/>
                </a:lnTo>
                <a:lnTo>
                  <a:pt x="76786" y="3503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 name="Google Shape;628;p30">
            <a:extLst>
              <a:ext uri="{FF2B5EF4-FFF2-40B4-BE49-F238E27FC236}">
                <a16:creationId xmlns:a16="http://schemas.microsoft.com/office/drawing/2014/main" id="{4C5A13EB-AF30-3941-6A0E-C24173B1EA43}"/>
              </a:ext>
            </a:extLst>
          </p:cNvPr>
          <p:cNvSpPr/>
          <p:nvPr/>
        </p:nvSpPr>
        <p:spPr>
          <a:xfrm>
            <a:off x="3984680" y="889216"/>
            <a:ext cx="4222640" cy="627464"/>
          </a:xfrm>
          <a:custGeom>
            <a:avLst/>
            <a:gdLst/>
            <a:ahLst/>
            <a:cxnLst/>
            <a:rect l="l" t="t" r="r" b="b"/>
            <a:pathLst>
              <a:path w="92144" h="14682" extrusionOk="0">
                <a:moveTo>
                  <a:pt x="46072" y="0"/>
                </a:moveTo>
                <a:lnTo>
                  <a:pt x="92143" y="0"/>
                </a:lnTo>
                <a:lnTo>
                  <a:pt x="84465" y="14681"/>
                </a:lnTo>
                <a:lnTo>
                  <a:pt x="46072" y="14681"/>
                </a:lnTo>
                <a:lnTo>
                  <a:pt x="7679" y="14681"/>
                </a:lnTo>
                <a:lnTo>
                  <a:pt x="0"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 name="Google Shape;629;p30">
            <a:extLst>
              <a:ext uri="{FF2B5EF4-FFF2-40B4-BE49-F238E27FC236}">
                <a16:creationId xmlns:a16="http://schemas.microsoft.com/office/drawing/2014/main" id="{ACA6C23E-4E67-95AF-139F-398CABE11133}"/>
              </a:ext>
            </a:extLst>
          </p:cNvPr>
          <p:cNvSpPr/>
          <p:nvPr/>
        </p:nvSpPr>
        <p:spPr>
          <a:xfrm>
            <a:off x="4336597" y="1516667"/>
            <a:ext cx="3518836" cy="242318"/>
          </a:xfrm>
          <a:custGeom>
            <a:avLst/>
            <a:gdLst/>
            <a:ahLst/>
            <a:cxnLst/>
            <a:rect l="l" t="t" r="r" b="b"/>
            <a:pathLst>
              <a:path w="76786" h="5670" extrusionOk="0">
                <a:moveTo>
                  <a:pt x="0" y="0"/>
                </a:moveTo>
                <a:lnTo>
                  <a:pt x="76786" y="5670"/>
                </a:lnTo>
                <a:lnTo>
                  <a:pt x="53173" y="0"/>
                </a:lnTo>
                <a:close/>
              </a:path>
            </a:pathLst>
          </a:custGeom>
          <a:solidFill>
            <a:schemeClr val="accent1">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632;p30">
            <a:extLst>
              <a:ext uri="{FF2B5EF4-FFF2-40B4-BE49-F238E27FC236}">
                <a16:creationId xmlns:a16="http://schemas.microsoft.com/office/drawing/2014/main" id="{2D3C68B5-8521-DC9E-33E9-720697BF57A3}"/>
              </a:ext>
            </a:extLst>
          </p:cNvPr>
          <p:cNvSpPr/>
          <p:nvPr/>
        </p:nvSpPr>
        <p:spPr>
          <a:xfrm>
            <a:off x="4336597" y="1758953"/>
            <a:ext cx="3166980" cy="1497161"/>
          </a:xfrm>
          <a:custGeom>
            <a:avLst/>
            <a:gdLst/>
            <a:ahLst/>
            <a:cxnLst/>
            <a:rect l="l" t="t" r="r" b="b"/>
            <a:pathLst>
              <a:path w="69108" h="35032" extrusionOk="0">
                <a:moveTo>
                  <a:pt x="69107" y="20371"/>
                </a:moveTo>
                <a:lnTo>
                  <a:pt x="0" y="1"/>
                </a:lnTo>
                <a:lnTo>
                  <a:pt x="7679" y="14681"/>
                </a:lnTo>
                <a:lnTo>
                  <a:pt x="61429" y="3503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633;p30">
            <a:extLst>
              <a:ext uri="{FF2B5EF4-FFF2-40B4-BE49-F238E27FC236}">
                <a16:creationId xmlns:a16="http://schemas.microsoft.com/office/drawing/2014/main" id="{384A1298-4B06-1E08-E345-F0ACF5AC20E3}"/>
              </a:ext>
            </a:extLst>
          </p:cNvPr>
          <p:cNvSpPr/>
          <p:nvPr/>
        </p:nvSpPr>
        <p:spPr>
          <a:xfrm>
            <a:off x="4336597" y="1758953"/>
            <a:ext cx="3518835" cy="627464"/>
          </a:xfrm>
          <a:custGeom>
            <a:avLst/>
            <a:gdLst/>
            <a:ahLst/>
            <a:cxnLst/>
            <a:rect l="l" t="t" r="r" b="b"/>
            <a:pathLst>
              <a:path w="76786" h="14682" extrusionOk="0">
                <a:moveTo>
                  <a:pt x="38393" y="1"/>
                </a:moveTo>
                <a:lnTo>
                  <a:pt x="76786" y="1"/>
                </a:lnTo>
                <a:lnTo>
                  <a:pt x="69107" y="14681"/>
                </a:lnTo>
                <a:lnTo>
                  <a:pt x="38393" y="14681"/>
                </a:lnTo>
                <a:lnTo>
                  <a:pt x="7679" y="14681"/>
                </a:lnTo>
                <a:lnTo>
                  <a:pt x="0" y="1"/>
                </a:lnTo>
                <a:close/>
              </a:path>
            </a:pathLst>
          </a:custGeom>
          <a:solidFill>
            <a:schemeClr val="accent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634;p30">
            <a:extLst>
              <a:ext uri="{FF2B5EF4-FFF2-40B4-BE49-F238E27FC236}">
                <a16:creationId xmlns:a16="http://schemas.microsoft.com/office/drawing/2014/main" id="{80B9BDEC-98EF-8A68-ACC6-132662738E06}"/>
              </a:ext>
            </a:extLst>
          </p:cNvPr>
          <p:cNvSpPr/>
          <p:nvPr/>
        </p:nvSpPr>
        <p:spPr>
          <a:xfrm>
            <a:off x="4688470" y="2386403"/>
            <a:ext cx="2815123" cy="243173"/>
          </a:xfrm>
          <a:custGeom>
            <a:avLst/>
            <a:gdLst/>
            <a:ahLst/>
            <a:cxnLst/>
            <a:rect l="l" t="t" r="r" b="b"/>
            <a:pathLst>
              <a:path w="61430" h="5690" extrusionOk="0">
                <a:moveTo>
                  <a:pt x="1" y="0"/>
                </a:moveTo>
                <a:lnTo>
                  <a:pt x="61429" y="5690"/>
                </a:lnTo>
                <a:lnTo>
                  <a:pt x="42113" y="0"/>
                </a:ln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637;p30">
            <a:extLst>
              <a:ext uri="{FF2B5EF4-FFF2-40B4-BE49-F238E27FC236}">
                <a16:creationId xmlns:a16="http://schemas.microsoft.com/office/drawing/2014/main" id="{48997866-56AF-A090-DE46-F9BE5D05E054}"/>
              </a:ext>
            </a:extLst>
          </p:cNvPr>
          <p:cNvSpPr/>
          <p:nvPr/>
        </p:nvSpPr>
        <p:spPr>
          <a:xfrm>
            <a:off x="4688470" y="2629545"/>
            <a:ext cx="2463223" cy="1496305"/>
          </a:xfrm>
          <a:custGeom>
            <a:avLst/>
            <a:gdLst/>
            <a:ahLst/>
            <a:cxnLst/>
            <a:rect l="l" t="t" r="r" b="b"/>
            <a:pathLst>
              <a:path w="53751" h="35012" extrusionOk="0">
                <a:moveTo>
                  <a:pt x="53751" y="20351"/>
                </a:moveTo>
                <a:lnTo>
                  <a:pt x="1" y="1"/>
                </a:lnTo>
                <a:lnTo>
                  <a:pt x="7679" y="14662"/>
                </a:lnTo>
                <a:lnTo>
                  <a:pt x="46072" y="35012"/>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638;p30">
            <a:extLst>
              <a:ext uri="{FF2B5EF4-FFF2-40B4-BE49-F238E27FC236}">
                <a16:creationId xmlns:a16="http://schemas.microsoft.com/office/drawing/2014/main" id="{C74F41F4-D4EF-5ABA-D072-6CC8FE64C363}"/>
              </a:ext>
            </a:extLst>
          </p:cNvPr>
          <p:cNvSpPr/>
          <p:nvPr/>
        </p:nvSpPr>
        <p:spPr>
          <a:xfrm>
            <a:off x="4688470" y="2629545"/>
            <a:ext cx="2815124" cy="626609"/>
          </a:xfrm>
          <a:custGeom>
            <a:avLst/>
            <a:gdLst/>
            <a:ahLst/>
            <a:cxnLst/>
            <a:rect l="l" t="t" r="r" b="b"/>
            <a:pathLst>
              <a:path w="61430" h="14662" extrusionOk="0">
                <a:moveTo>
                  <a:pt x="30715" y="1"/>
                </a:moveTo>
                <a:lnTo>
                  <a:pt x="61429" y="1"/>
                </a:lnTo>
                <a:lnTo>
                  <a:pt x="53751" y="14662"/>
                </a:lnTo>
                <a:lnTo>
                  <a:pt x="30715" y="14662"/>
                </a:lnTo>
                <a:lnTo>
                  <a:pt x="7679" y="14662"/>
                </a:lnTo>
                <a:lnTo>
                  <a:pt x="1" y="1"/>
                </a:lnTo>
                <a:close/>
              </a:path>
            </a:pathLst>
          </a:custGeom>
          <a:solidFill>
            <a:schemeClr val="accent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639;p30">
            <a:extLst>
              <a:ext uri="{FF2B5EF4-FFF2-40B4-BE49-F238E27FC236}">
                <a16:creationId xmlns:a16="http://schemas.microsoft.com/office/drawing/2014/main" id="{BD618C5A-7864-F5FD-5377-D8968B8FDD85}"/>
              </a:ext>
            </a:extLst>
          </p:cNvPr>
          <p:cNvSpPr/>
          <p:nvPr/>
        </p:nvSpPr>
        <p:spPr>
          <a:xfrm>
            <a:off x="5040387" y="3256139"/>
            <a:ext cx="2111320" cy="243215"/>
          </a:xfrm>
          <a:custGeom>
            <a:avLst/>
            <a:gdLst/>
            <a:ahLst/>
            <a:cxnLst/>
            <a:rect l="l" t="t" r="r" b="b"/>
            <a:pathLst>
              <a:path w="46072" h="5691" extrusionOk="0">
                <a:moveTo>
                  <a:pt x="0" y="1"/>
                </a:moveTo>
                <a:lnTo>
                  <a:pt x="46072" y="5690"/>
                </a:lnTo>
                <a:lnTo>
                  <a:pt x="30715" y="1"/>
                </a:lnTo>
                <a:close/>
              </a:path>
            </a:pathLst>
          </a:custGeom>
          <a:solidFill>
            <a:schemeClr val="accent4">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642;p30">
            <a:extLst>
              <a:ext uri="{FF2B5EF4-FFF2-40B4-BE49-F238E27FC236}">
                <a16:creationId xmlns:a16="http://schemas.microsoft.com/office/drawing/2014/main" id="{F97EC6E5-33B3-85F9-BCF8-25EAD968053D}"/>
              </a:ext>
            </a:extLst>
          </p:cNvPr>
          <p:cNvSpPr/>
          <p:nvPr/>
        </p:nvSpPr>
        <p:spPr>
          <a:xfrm>
            <a:off x="5040388" y="3499325"/>
            <a:ext cx="1759464" cy="1496305"/>
          </a:xfrm>
          <a:custGeom>
            <a:avLst/>
            <a:gdLst/>
            <a:ahLst/>
            <a:cxnLst/>
            <a:rect l="l" t="t" r="r" b="b"/>
            <a:pathLst>
              <a:path w="38394" h="35012" extrusionOk="0">
                <a:moveTo>
                  <a:pt x="0" y="0"/>
                </a:moveTo>
                <a:lnTo>
                  <a:pt x="38393" y="20350"/>
                </a:lnTo>
                <a:lnTo>
                  <a:pt x="30715" y="35011"/>
                </a:lnTo>
                <a:lnTo>
                  <a:pt x="7679" y="1466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643;p30">
            <a:extLst>
              <a:ext uri="{FF2B5EF4-FFF2-40B4-BE49-F238E27FC236}">
                <a16:creationId xmlns:a16="http://schemas.microsoft.com/office/drawing/2014/main" id="{2692E40E-B04D-1935-FC3D-BE7DE76CA598}"/>
              </a:ext>
            </a:extLst>
          </p:cNvPr>
          <p:cNvSpPr/>
          <p:nvPr/>
        </p:nvSpPr>
        <p:spPr>
          <a:xfrm>
            <a:off x="5040388" y="3499325"/>
            <a:ext cx="2111319" cy="626566"/>
          </a:xfrm>
          <a:custGeom>
            <a:avLst/>
            <a:gdLst/>
            <a:ahLst/>
            <a:cxnLst/>
            <a:rect l="l" t="t" r="r" b="b"/>
            <a:pathLst>
              <a:path w="46072" h="14661" extrusionOk="0">
                <a:moveTo>
                  <a:pt x="23036" y="0"/>
                </a:moveTo>
                <a:lnTo>
                  <a:pt x="46072" y="0"/>
                </a:lnTo>
                <a:lnTo>
                  <a:pt x="38393" y="14661"/>
                </a:lnTo>
                <a:lnTo>
                  <a:pt x="23036" y="14661"/>
                </a:lnTo>
                <a:lnTo>
                  <a:pt x="7679" y="14661"/>
                </a:lnTo>
                <a:lnTo>
                  <a:pt x="0" y="0"/>
                </a:lnTo>
                <a:close/>
              </a:path>
            </a:pathLst>
          </a:custGeom>
          <a:solidFill>
            <a:schemeClr val="accent5"/>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644;p30">
            <a:extLst>
              <a:ext uri="{FF2B5EF4-FFF2-40B4-BE49-F238E27FC236}">
                <a16:creationId xmlns:a16="http://schemas.microsoft.com/office/drawing/2014/main" id="{B4C1D914-0B5B-37E8-608D-0903889A0717}"/>
              </a:ext>
            </a:extLst>
          </p:cNvPr>
          <p:cNvSpPr/>
          <p:nvPr/>
        </p:nvSpPr>
        <p:spPr>
          <a:xfrm>
            <a:off x="5392259" y="4125876"/>
            <a:ext cx="1407608" cy="243215"/>
          </a:xfrm>
          <a:custGeom>
            <a:avLst/>
            <a:gdLst/>
            <a:ahLst/>
            <a:cxnLst/>
            <a:rect l="l" t="t" r="r" b="b"/>
            <a:pathLst>
              <a:path w="30716" h="5691" extrusionOk="0">
                <a:moveTo>
                  <a:pt x="1" y="1"/>
                </a:moveTo>
                <a:lnTo>
                  <a:pt x="30715" y="5690"/>
                </a:lnTo>
                <a:lnTo>
                  <a:pt x="19973" y="1"/>
                </a:lnTo>
                <a:close/>
              </a:path>
            </a:pathLst>
          </a:custGeom>
          <a:solidFill>
            <a:schemeClr val="accent5">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647;p30">
            <a:extLst>
              <a:ext uri="{FF2B5EF4-FFF2-40B4-BE49-F238E27FC236}">
                <a16:creationId xmlns:a16="http://schemas.microsoft.com/office/drawing/2014/main" id="{7B886D6E-992B-F17F-DDCE-556D74E9DC63}"/>
              </a:ext>
            </a:extLst>
          </p:cNvPr>
          <p:cNvSpPr/>
          <p:nvPr/>
        </p:nvSpPr>
        <p:spPr>
          <a:xfrm>
            <a:off x="5392259" y="4369062"/>
            <a:ext cx="1055705" cy="1496305"/>
          </a:xfrm>
          <a:custGeom>
            <a:avLst/>
            <a:gdLst/>
            <a:ahLst/>
            <a:cxnLst/>
            <a:rect l="l" t="t" r="r" b="b"/>
            <a:pathLst>
              <a:path w="23037" h="35012" extrusionOk="0">
                <a:moveTo>
                  <a:pt x="1" y="0"/>
                </a:moveTo>
                <a:lnTo>
                  <a:pt x="23037" y="20351"/>
                </a:lnTo>
                <a:lnTo>
                  <a:pt x="15358" y="35012"/>
                </a:lnTo>
                <a:lnTo>
                  <a:pt x="7679" y="1466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648;p30">
            <a:extLst>
              <a:ext uri="{FF2B5EF4-FFF2-40B4-BE49-F238E27FC236}">
                <a16:creationId xmlns:a16="http://schemas.microsoft.com/office/drawing/2014/main" id="{534B1531-6D93-0C27-DB94-CA1AC5F5A17E}"/>
              </a:ext>
            </a:extLst>
          </p:cNvPr>
          <p:cNvSpPr/>
          <p:nvPr/>
        </p:nvSpPr>
        <p:spPr>
          <a:xfrm>
            <a:off x="5392259" y="4369062"/>
            <a:ext cx="1407608" cy="626609"/>
          </a:xfrm>
          <a:custGeom>
            <a:avLst/>
            <a:gdLst/>
            <a:ahLst/>
            <a:cxnLst/>
            <a:rect l="l" t="t" r="r" b="b"/>
            <a:pathLst>
              <a:path w="30716" h="14662" extrusionOk="0">
                <a:moveTo>
                  <a:pt x="15358" y="0"/>
                </a:moveTo>
                <a:lnTo>
                  <a:pt x="30715" y="0"/>
                </a:lnTo>
                <a:lnTo>
                  <a:pt x="23037" y="14661"/>
                </a:lnTo>
                <a:lnTo>
                  <a:pt x="15358" y="14661"/>
                </a:lnTo>
                <a:lnTo>
                  <a:pt x="7679" y="14661"/>
                </a:lnTo>
                <a:lnTo>
                  <a:pt x="1" y="0"/>
                </a:lnTo>
                <a:close/>
              </a:path>
            </a:pathLst>
          </a:custGeom>
          <a:solidFill>
            <a:schemeClr val="accent6"/>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649;p30">
            <a:extLst>
              <a:ext uri="{FF2B5EF4-FFF2-40B4-BE49-F238E27FC236}">
                <a16:creationId xmlns:a16="http://schemas.microsoft.com/office/drawing/2014/main" id="{E6A127D6-6935-C796-B6F4-F68C3202CD47}"/>
              </a:ext>
            </a:extLst>
          </p:cNvPr>
          <p:cNvSpPr/>
          <p:nvPr/>
        </p:nvSpPr>
        <p:spPr>
          <a:xfrm>
            <a:off x="5744178" y="4995658"/>
            <a:ext cx="703804" cy="243173"/>
          </a:xfrm>
          <a:custGeom>
            <a:avLst/>
            <a:gdLst/>
            <a:ahLst/>
            <a:cxnLst/>
            <a:rect l="l" t="t" r="r" b="b"/>
            <a:pathLst>
              <a:path w="15358" h="5690" extrusionOk="0">
                <a:moveTo>
                  <a:pt x="0" y="0"/>
                </a:moveTo>
                <a:lnTo>
                  <a:pt x="15358" y="5690"/>
                </a:lnTo>
                <a:lnTo>
                  <a:pt x="8912" y="0"/>
                </a:lnTo>
                <a:close/>
              </a:path>
            </a:pathLst>
          </a:custGeom>
          <a:solidFill>
            <a:schemeClr val="accent6">
              <a:lumMod val="60000"/>
              <a:lumOff val="40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653;p30">
            <a:extLst>
              <a:ext uri="{FF2B5EF4-FFF2-40B4-BE49-F238E27FC236}">
                <a16:creationId xmlns:a16="http://schemas.microsoft.com/office/drawing/2014/main" id="{7FA0FA98-85A1-9A67-4CBD-C46C535C99DE}"/>
              </a:ext>
            </a:extLst>
          </p:cNvPr>
          <p:cNvSpPr/>
          <p:nvPr/>
        </p:nvSpPr>
        <p:spPr>
          <a:xfrm>
            <a:off x="5040388" y="5238799"/>
            <a:ext cx="1407564" cy="626609"/>
          </a:xfrm>
          <a:custGeom>
            <a:avLst/>
            <a:gdLst/>
            <a:ahLst/>
            <a:cxnLst/>
            <a:rect l="l" t="t" r="r" b="b"/>
            <a:pathLst>
              <a:path w="30715" h="14662" extrusionOk="0">
                <a:moveTo>
                  <a:pt x="23036" y="1"/>
                </a:moveTo>
                <a:lnTo>
                  <a:pt x="30715" y="1"/>
                </a:lnTo>
                <a:lnTo>
                  <a:pt x="23036" y="14662"/>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TextBox 35">
            <a:extLst>
              <a:ext uri="{FF2B5EF4-FFF2-40B4-BE49-F238E27FC236}">
                <a16:creationId xmlns:a16="http://schemas.microsoft.com/office/drawing/2014/main" id="{4592E99D-0861-C475-E3E2-04A997A783B6}"/>
              </a:ext>
            </a:extLst>
          </p:cNvPr>
          <p:cNvSpPr txBox="1"/>
          <p:nvPr/>
        </p:nvSpPr>
        <p:spPr>
          <a:xfrm>
            <a:off x="8701589" y="2007340"/>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37" name="TextBox 36">
            <a:extLst>
              <a:ext uri="{FF2B5EF4-FFF2-40B4-BE49-F238E27FC236}">
                <a16:creationId xmlns:a16="http://schemas.microsoft.com/office/drawing/2014/main" id="{6FFB68B3-21A9-7214-BCB4-D282C62B35FB}"/>
              </a:ext>
            </a:extLst>
          </p:cNvPr>
          <p:cNvSpPr txBox="1"/>
          <p:nvPr/>
        </p:nvSpPr>
        <p:spPr>
          <a:xfrm>
            <a:off x="8701589" y="1649650"/>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3"/>
                </a:solidFill>
              </a:rPr>
              <a:t>Step 2</a:t>
            </a:r>
          </a:p>
        </p:txBody>
      </p:sp>
      <p:sp>
        <p:nvSpPr>
          <p:cNvPr id="52" name="TextBox 51">
            <a:extLst>
              <a:ext uri="{FF2B5EF4-FFF2-40B4-BE49-F238E27FC236}">
                <a16:creationId xmlns:a16="http://schemas.microsoft.com/office/drawing/2014/main" id="{8AA67746-7C4E-6024-8096-B4DC8375640E}"/>
              </a:ext>
            </a:extLst>
          </p:cNvPr>
          <p:cNvSpPr txBox="1"/>
          <p:nvPr/>
        </p:nvSpPr>
        <p:spPr>
          <a:xfrm>
            <a:off x="564753" y="1132697"/>
            <a:ext cx="2593801"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53" name="TextBox 52">
            <a:extLst>
              <a:ext uri="{FF2B5EF4-FFF2-40B4-BE49-F238E27FC236}">
                <a16:creationId xmlns:a16="http://schemas.microsoft.com/office/drawing/2014/main" id="{A3CCE3FA-26D1-3BCA-C2E2-F736DC1666CB}"/>
              </a:ext>
            </a:extLst>
          </p:cNvPr>
          <p:cNvSpPr txBox="1"/>
          <p:nvPr/>
        </p:nvSpPr>
        <p:spPr>
          <a:xfrm>
            <a:off x="1946970" y="775007"/>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1"/>
                </a:solidFill>
              </a:rPr>
              <a:t>Step 1</a:t>
            </a:r>
          </a:p>
        </p:txBody>
      </p:sp>
      <p:sp>
        <p:nvSpPr>
          <p:cNvPr id="54" name="TextBox 53">
            <a:extLst>
              <a:ext uri="{FF2B5EF4-FFF2-40B4-BE49-F238E27FC236}">
                <a16:creationId xmlns:a16="http://schemas.microsoft.com/office/drawing/2014/main" id="{9AE52522-E2C3-5F7B-2EE2-C8BB9B194540}"/>
              </a:ext>
            </a:extLst>
          </p:cNvPr>
          <p:cNvSpPr txBox="1"/>
          <p:nvPr/>
        </p:nvSpPr>
        <p:spPr>
          <a:xfrm>
            <a:off x="1280370" y="2802471"/>
            <a:ext cx="2593801"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55" name="TextBox 54">
            <a:extLst>
              <a:ext uri="{FF2B5EF4-FFF2-40B4-BE49-F238E27FC236}">
                <a16:creationId xmlns:a16="http://schemas.microsoft.com/office/drawing/2014/main" id="{63D8A5D2-C39D-AA19-52CB-D59D98D799DA}"/>
              </a:ext>
            </a:extLst>
          </p:cNvPr>
          <p:cNvSpPr txBox="1"/>
          <p:nvPr/>
        </p:nvSpPr>
        <p:spPr>
          <a:xfrm>
            <a:off x="2662587" y="2444781"/>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4"/>
                </a:solidFill>
              </a:rPr>
              <a:t>Step 3</a:t>
            </a:r>
          </a:p>
        </p:txBody>
      </p:sp>
      <p:sp>
        <p:nvSpPr>
          <p:cNvPr id="56" name="TextBox 55">
            <a:extLst>
              <a:ext uri="{FF2B5EF4-FFF2-40B4-BE49-F238E27FC236}">
                <a16:creationId xmlns:a16="http://schemas.microsoft.com/office/drawing/2014/main" id="{44FF157C-E7D1-1CEA-4D51-356E9D008EF3}"/>
              </a:ext>
            </a:extLst>
          </p:cNvPr>
          <p:cNvSpPr txBox="1"/>
          <p:nvPr/>
        </p:nvSpPr>
        <p:spPr>
          <a:xfrm>
            <a:off x="1982735" y="4565010"/>
            <a:ext cx="2593801"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57" name="TextBox 56">
            <a:extLst>
              <a:ext uri="{FF2B5EF4-FFF2-40B4-BE49-F238E27FC236}">
                <a16:creationId xmlns:a16="http://schemas.microsoft.com/office/drawing/2014/main" id="{CAC061D7-1909-7644-6622-7F0DAFC169D2}"/>
              </a:ext>
            </a:extLst>
          </p:cNvPr>
          <p:cNvSpPr txBox="1"/>
          <p:nvPr/>
        </p:nvSpPr>
        <p:spPr>
          <a:xfrm>
            <a:off x="3364952" y="4207320"/>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6"/>
                </a:solidFill>
              </a:rPr>
              <a:t>Step 5</a:t>
            </a:r>
          </a:p>
        </p:txBody>
      </p:sp>
      <p:sp>
        <p:nvSpPr>
          <p:cNvPr id="58" name="TextBox 57">
            <a:extLst>
              <a:ext uri="{FF2B5EF4-FFF2-40B4-BE49-F238E27FC236}">
                <a16:creationId xmlns:a16="http://schemas.microsoft.com/office/drawing/2014/main" id="{40C555AC-A68D-506A-336F-E5B25F03517A}"/>
              </a:ext>
            </a:extLst>
          </p:cNvPr>
          <p:cNvSpPr txBox="1"/>
          <p:nvPr/>
        </p:nvSpPr>
        <p:spPr>
          <a:xfrm>
            <a:off x="7985971" y="3716870"/>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59" name="TextBox 58">
            <a:extLst>
              <a:ext uri="{FF2B5EF4-FFF2-40B4-BE49-F238E27FC236}">
                <a16:creationId xmlns:a16="http://schemas.microsoft.com/office/drawing/2014/main" id="{F3B5240E-5CA2-1E37-66D7-9A4B0162CAFA}"/>
              </a:ext>
            </a:extLst>
          </p:cNvPr>
          <p:cNvSpPr txBox="1"/>
          <p:nvPr/>
        </p:nvSpPr>
        <p:spPr>
          <a:xfrm>
            <a:off x="7985971" y="3359180"/>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4</a:t>
            </a:r>
          </a:p>
        </p:txBody>
      </p:sp>
      <p:sp>
        <p:nvSpPr>
          <p:cNvPr id="60" name="TextBox 59">
            <a:extLst>
              <a:ext uri="{FF2B5EF4-FFF2-40B4-BE49-F238E27FC236}">
                <a16:creationId xmlns:a16="http://schemas.microsoft.com/office/drawing/2014/main" id="{6E1C8F3F-2130-5A28-B3C6-E101436F1DDA}"/>
              </a:ext>
            </a:extLst>
          </p:cNvPr>
          <p:cNvSpPr txBox="1"/>
          <p:nvPr/>
        </p:nvSpPr>
        <p:spPr>
          <a:xfrm>
            <a:off x="7283605" y="5466157"/>
            <a:ext cx="2593801"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61" name="TextBox 60">
            <a:extLst>
              <a:ext uri="{FF2B5EF4-FFF2-40B4-BE49-F238E27FC236}">
                <a16:creationId xmlns:a16="http://schemas.microsoft.com/office/drawing/2014/main" id="{35AE948A-6C10-5566-0EC2-831F67E46942}"/>
              </a:ext>
            </a:extLst>
          </p:cNvPr>
          <p:cNvSpPr txBox="1"/>
          <p:nvPr/>
        </p:nvSpPr>
        <p:spPr>
          <a:xfrm>
            <a:off x="7283605" y="5108467"/>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2"/>
                </a:solidFill>
              </a:rPr>
              <a:t>Step 6</a:t>
            </a:r>
          </a:p>
        </p:txBody>
      </p:sp>
      <p:pic>
        <p:nvPicPr>
          <p:cNvPr id="64" name="Graphic 63" descr="Kite with solid fill">
            <a:extLst>
              <a:ext uri="{FF2B5EF4-FFF2-40B4-BE49-F238E27FC236}">
                <a16:creationId xmlns:a16="http://schemas.microsoft.com/office/drawing/2014/main" id="{01853575-CB93-C2C7-5851-3815B9C36EC8}"/>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31194" y="1038142"/>
            <a:ext cx="329612" cy="329612"/>
          </a:xfrm>
          <a:prstGeom prst="rect">
            <a:avLst/>
          </a:prstGeom>
        </p:spPr>
      </p:pic>
      <p:pic>
        <p:nvPicPr>
          <p:cNvPr id="66" name="Graphic 65" descr="Label with solid fill">
            <a:extLst>
              <a:ext uri="{FF2B5EF4-FFF2-40B4-BE49-F238E27FC236}">
                <a16:creationId xmlns:a16="http://schemas.microsoft.com/office/drawing/2014/main" id="{454FED95-A706-747C-4B19-090AD62AA9C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773149" y="5336501"/>
            <a:ext cx="329612" cy="329612"/>
          </a:xfrm>
          <a:prstGeom prst="rect">
            <a:avLst/>
          </a:prstGeom>
        </p:spPr>
      </p:pic>
      <p:pic>
        <p:nvPicPr>
          <p:cNvPr id="68" name="Graphic 67" descr="Leaf with solid fill">
            <a:extLst>
              <a:ext uri="{FF2B5EF4-FFF2-40B4-BE49-F238E27FC236}">
                <a16:creationId xmlns:a16="http://schemas.microsoft.com/office/drawing/2014/main" id="{B7F49534-30D3-1057-88F2-57C954D9D41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31194" y="4517560"/>
            <a:ext cx="329612" cy="329612"/>
          </a:xfrm>
          <a:prstGeom prst="rect">
            <a:avLst/>
          </a:prstGeom>
        </p:spPr>
      </p:pic>
      <p:pic>
        <p:nvPicPr>
          <p:cNvPr id="70" name="Graphic 69" descr="Leprechaun hat with solid fill">
            <a:extLst>
              <a:ext uri="{FF2B5EF4-FFF2-40B4-BE49-F238E27FC236}">
                <a16:creationId xmlns:a16="http://schemas.microsoft.com/office/drawing/2014/main" id="{AFB88874-C881-89A8-9AD1-C3876BFE52F0}"/>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31194" y="3647802"/>
            <a:ext cx="329612" cy="329612"/>
          </a:xfrm>
          <a:prstGeom prst="rect">
            <a:avLst/>
          </a:prstGeom>
        </p:spPr>
      </p:pic>
      <p:pic>
        <p:nvPicPr>
          <p:cNvPr id="72" name="Graphic 71" descr="Life ring with solid fill">
            <a:extLst>
              <a:ext uri="{FF2B5EF4-FFF2-40B4-BE49-F238E27FC236}">
                <a16:creationId xmlns:a16="http://schemas.microsoft.com/office/drawing/2014/main" id="{59DAAFAE-B700-0B8B-B6DF-704D44D3BF0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931194" y="2778043"/>
            <a:ext cx="329612" cy="329612"/>
          </a:xfrm>
          <a:prstGeom prst="rect">
            <a:avLst/>
          </a:prstGeom>
        </p:spPr>
      </p:pic>
      <p:pic>
        <p:nvPicPr>
          <p:cNvPr id="74" name="Graphic 73" descr="Lock with solid fill">
            <a:extLst>
              <a:ext uri="{FF2B5EF4-FFF2-40B4-BE49-F238E27FC236}">
                <a16:creationId xmlns:a16="http://schemas.microsoft.com/office/drawing/2014/main" id="{E75CCDCC-C6A2-8CC3-F310-25BBF2A2090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931194" y="1907879"/>
            <a:ext cx="329612" cy="329612"/>
          </a:xfrm>
          <a:prstGeom prst="rect">
            <a:avLst/>
          </a:prstGeom>
        </p:spPr>
      </p:pic>
    </p:spTree>
    <p:extLst>
      <p:ext uri="{BB962C8B-B14F-4D97-AF65-F5344CB8AC3E}">
        <p14:creationId xmlns:p14="http://schemas.microsoft.com/office/powerpoint/2010/main" val="293346526"/>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 name="Straight Connector 1">
            <a:extLst>
              <a:ext uri="{FF2B5EF4-FFF2-40B4-BE49-F238E27FC236}">
                <a16:creationId xmlns:a16="http://schemas.microsoft.com/office/drawing/2014/main" id="{984D98A9-C3CA-A27F-6464-23FEAB9AB5B9}"/>
              </a:ext>
            </a:extLst>
          </p:cNvPr>
          <p:cNvCxnSpPr>
            <a:cxnSpLocks/>
          </p:cNvCxnSpPr>
          <p:nvPr/>
        </p:nvCxnSpPr>
        <p:spPr>
          <a:xfrm>
            <a:off x="6173815" y="4899418"/>
            <a:ext cx="1713370" cy="0"/>
          </a:xfrm>
          <a:prstGeom prst="line">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2">
            <a:extLst>
              <a:ext uri="{FF2B5EF4-FFF2-40B4-BE49-F238E27FC236}">
                <a16:creationId xmlns:a16="http://schemas.microsoft.com/office/drawing/2014/main" id="{12DDA6F8-661C-D2DB-E394-E69491316353}"/>
              </a:ext>
            </a:extLst>
          </p:cNvPr>
          <p:cNvCxnSpPr>
            <a:cxnSpLocks/>
          </p:cNvCxnSpPr>
          <p:nvPr/>
        </p:nvCxnSpPr>
        <p:spPr>
          <a:xfrm flipH="1">
            <a:off x="3831854" y="4172764"/>
            <a:ext cx="1713370" cy="0"/>
          </a:xfrm>
          <a:prstGeom prst="line">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B9EE5854-9DB3-F80A-FC55-4E4C2CB40F76}"/>
              </a:ext>
            </a:extLst>
          </p:cNvPr>
          <p:cNvCxnSpPr>
            <a:cxnSpLocks/>
          </p:cNvCxnSpPr>
          <p:nvPr/>
        </p:nvCxnSpPr>
        <p:spPr>
          <a:xfrm flipH="1">
            <a:off x="2919356" y="2769336"/>
            <a:ext cx="1713370" cy="0"/>
          </a:xfrm>
          <a:prstGeom prst="line">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C6BFF567-EDB6-2E48-BE07-0F94099C7DBC}"/>
              </a:ext>
            </a:extLst>
          </p:cNvPr>
          <p:cNvCxnSpPr>
            <a:cxnSpLocks/>
          </p:cNvCxnSpPr>
          <p:nvPr/>
        </p:nvCxnSpPr>
        <p:spPr>
          <a:xfrm>
            <a:off x="7051943" y="3472983"/>
            <a:ext cx="1713370" cy="0"/>
          </a:xfrm>
          <a:prstGeom prst="line">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6" name="Straight Connector 5">
            <a:extLst>
              <a:ext uri="{FF2B5EF4-FFF2-40B4-BE49-F238E27FC236}">
                <a16:creationId xmlns:a16="http://schemas.microsoft.com/office/drawing/2014/main" id="{D4616BEF-A665-0CB6-0404-85DB27BDE36E}"/>
              </a:ext>
            </a:extLst>
          </p:cNvPr>
          <p:cNvCxnSpPr>
            <a:cxnSpLocks/>
          </p:cNvCxnSpPr>
          <p:nvPr/>
        </p:nvCxnSpPr>
        <p:spPr>
          <a:xfrm>
            <a:off x="7908342" y="1902059"/>
            <a:ext cx="1713370" cy="0"/>
          </a:xfrm>
          <a:prstGeom prst="line">
            <a:avLst/>
          </a:prstGeom>
          <a:ln w="9525">
            <a:solidFill>
              <a:schemeClr val="accent3"/>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7" name="Oval 6">
            <a:extLst>
              <a:ext uri="{FF2B5EF4-FFF2-40B4-BE49-F238E27FC236}">
                <a16:creationId xmlns:a16="http://schemas.microsoft.com/office/drawing/2014/main" id="{C5AB7640-FD03-2877-78EA-0809FE18DEFF}"/>
              </a:ext>
            </a:extLst>
          </p:cNvPr>
          <p:cNvSpPr/>
          <p:nvPr/>
        </p:nvSpPr>
        <p:spPr>
          <a:xfrm>
            <a:off x="4502121" y="4781573"/>
            <a:ext cx="3197523" cy="851782"/>
          </a:xfrm>
          <a:prstGeom prst="ellipse">
            <a:avLst/>
          </a:prstGeom>
          <a:solidFill>
            <a:schemeClr val="tx1">
              <a:alpha val="20000"/>
            </a:schemeClr>
          </a:solidFill>
          <a:ln>
            <a:noFill/>
          </a:ln>
          <a:effectLst>
            <a:softEdge rad="1651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88">
            <a:extLst>
              <a:ext uri="{FF2B5EF4-FFF2-40B4-BE49-F238E27FC236}">
                <a16:creationId xmlns:a16="http://schemas.microsoft.com/office/drawing/2014/main" id="{F40A597A-0752-1BC0-6C93-18A04084F109}"/>
              </a:ext>
            </a:extLst>
          </p:cNvPr>
          <p:cNvSpPr>
            <a:spLocks/>
          </p:cNvSpPr>
          <p:nvPr/>
        </p:nvSpPr>
        <p:spPr bwMode="auto">
          <a:xfrm>
            <a:off x="5243913" y="4015383"/>
            <a:ext cx="1713941"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6"/>
          </a:solidFill>
          <a:ln w="15875" cap="flat">
            <a:noFill/>
            <a:prstDash val="solid"/>
            <a:miter lim="800000"/>
            <a:headEnd/>
            <a:tailEnd/>
          </a:ln>
        </p:spPr>
        <p:txBody>
          <a:bodyPr vert="horz" wrap="square" lIns="68580" tIns="34290" rIns="68580" bIns="34290" numCol="1" anchor="t" anchorCtr="0" compatLnSpc="1">
            <a:prstTxWarp prst="textNoShape">
              <a:avLst/>
            </a:prstTxWarp>
            <a:noAutofit/>
          </a:bodyPr>
          <a:lstStyle/>
          <a:p>
            <a:endParaRPr lang="en-US" sz="1350" dirty="0"/>
          </a:p>
        </p:txBody>
      </p:sp>
      <p:sp>
        <p:nvSpPr>
          <p:cNvPr id="9" name="Oval 6">
            <a:extLst>
              <a:ext uri="{FF2B5EF4-FFF2-40B4-BE49-F238E27FC236}">
                <a16:creationId xmlns:a16="http://schemas.microsoft.com/office/drawing/2014/main" id="{8FEA15D0-B4A7-766F-FB12-107AAF38F748}"/>
              </a:ext>
            </a:extLst>
          </p:cNvPr>
          <p:cNvSpPr>
            <a:spLocks noChangeArrowheads="1"/>
          </p:cNvSpPr>
          <p:nvPr/>
        </p:nvSpPr>
        <p:spPr bwMode="auto">
          <a:xfrm>
            <a:off x="5243913" y="4015383"/>
            <a:ext cx="1713941" cy="573655"/>
          </a:xfrm>
          <a:prstGeom prst="ellipse">
            <a:avLst/>
          </a:prstGeom>
          <a:solidFill>
            <a:schemeClr val="accent3">
              <a:lumMod val="50000"/>
            </a:schemeClr>
          </a:solidFill>
          <a:ln w="158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a:p>
        </p:txBody>
      </p:sp>
      <p:sp>
        <p:nvSpPr>
          <p:cNvPr id="10" name="Freeform: Shape 85">
            <a:extLst>
              <a:ext uri="{FF2B5EF4-FFF2-40B4-BE49-F238E27FC236}">
                <a16:creationId xmlns:a16="http://schemas.microsoft.com/office/drawing/2014/main" id="{40732721-F4F8-41D6-88EF-CDD0C8FEB068}"/>
              </a:ext>
            </a:extLst>
          </p:cNvPr>
          <p:cNvSpPr>
            <a:spLocks/>
          </p:cNvSpPr>
          <p:nvPr/>
        </p:nvSpPr>
        <p:spPr bwMode="auto">
          <a:xfrm>
            <a:off x="5135404" y="3711443"/>
            <a:ext cx="1930957"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6">
              <a:lumMod val="50000"/>
            </a:schemeClr>
          </a:solidFill>
          <a:ln w="15875" cap="flat">
            <a:noFill/>
            <a:prstDash val="solid"/>
            <a:miter lim="800000"/>
            <a:headEnd/>
            <a:tailEnd/>
          </a:ln>
          <a:effectLst>
            <a:softEdge rad="508000"/>
          </a:effectLst>
        </p:spPr>
        <p:txBody>
          <a:bodyPr vert="horz" wrap="square" lIns="68580" tIns="34290" rIns="68580" bIns="34290" numCol="1" anchor="t" anchorCtr="0" compatLnSpc="1">
            <a:prstTxWarp prst="textNoShape">
              <a:avLst/>
            </a:prstTxWarp>
            <a:noAutofit/>
          </a:bodyPr>
          <a:lstStyle/>
          <a:p>
            <a:endParaRPr lang="en-US" sz="1350" dirty="0"/>
          </a:p>
        </p:txBody>
      </p:sp>
      <p:sp>
        <p:nvSpPr>
          <p:cNvPr id="11" name="Freeform: Shape 45">
            <a:extLst>
              <a:ext uri="{FF2B5EF4-FFF2-40B4-BE49-F238E27FC236}">
                <a16:creationId xmlns:a16="http://schemas.microsoft.com/office/drawing/2014/main" id="{08F315BD-C666-D9E1-35D4-6BD3291164FC}"/>
              </a:ext>
            </a:extLst>
          </p:cNvPr>
          <p:cNvSpPr>
            <a:spLocks/>
          </p:cNvSpPr>
          <p:nvPr/>
        </p:nvSpPr>
        <p:spPr bwMode="auto">
          <a:xfrm>
            <a:off x="4815427" y="3303859"/>
            <a:ext cx="2570912"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5"/>
          </a:solidFill>
          <a:ln w="15875" cap="flat">
            <a:noFill/>
            <a:prstDash val="solid"/>
            <a:miter lim="800000"/>
            <a:headEnd/>
            <a:tailEnd/>
          </a:ln>
        </p:spPr>
        <p:txBody>
          <a:bodyPr vert="horz" wrap="square" lIns="68580" tIns="34290" rIns="68580" bIns="34290" numCol="1" anchor="t" anchorCtr="0" compatLnSpc="1">
            <a:prstTxWarp prst="textNoShape">
              <a:avLst/>
            </a:prstTxWarp>
            <a:noAutofit/>
          </a:bodyPr>
          <a:lstStyle/>
          <a:p>
            <a:endParaRPr lang="en-US" sz="1350" dirty="0"/>
          </a:p>
        </p:txBody>
      </p:sp>
      <p:sp>
        <p:nvSpPr>
          <p:cNvPr id="12" name="Freeform: Shape 83">
            <a:extLst>
              <a:ext uri="{FF2B5EF4-FFF2-40B4-BE49-F238E27FC236}">
                <a16:creationId xmlns:a16="http://schemas.microsoft.com/office/drawing/2014/main" id="{4D09A8C5-F303-74DC-49D2-96A4D9DFCE0F}"/>
              </a:ext>
            </a:extLst>
          </p:cNvPr>
          <p:cNvSpPr>
            <a:spLocks/>
          </p:cNvSpPr>
          <p:nvPr/>
        </p:nvSpPr>
        <p:spPr bwMode="auto">
          <a:xfrm>
            <a:off x="4815426" y="3004753"/>
            <a:ext cx="2570912"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5">
              <a:lumMod val="50000"/>
            </a:schemeClr>
          </a:solidFill>
          <a:ln w="15875" cap="flat">
            <a:noFill/>
            <a:prstDash val="solid"/>
            <a:miter lim="800000"/>
            <a:headEnd/>
            <a:tailEnd/>
          </a:ln>
          <a:effectLst>
            <a:softEdge rad="508000"/>
          </a:effectLst>
        </p:spPr>
        <p:txBody>
          <a:bodyPr vert="horz" wrap="square" lIns="68580" tIns="34290" rIns="68580" bIns="34290" numCol="1" anchor="t" anchorCtr="0" compatLnSpc="1">
            <a:prstTxWarp prst="textNoShape">
              <a:avLst/>
            </a:prstTxWarp>
            <a:noAutofit/>
          </a:bodyPr>
          <a:lstStyle/>
          <a:p>
            <a:endParaRPr lang="en-US" sz="1350" dirty="0"/>
          </a:p>
        </p:txBody>
      </p:sp>
      <p:sp>
        <p:nvSpPr>
          <p:cNvPr id="13" name="Oval 6">
            <a:extLst>
              <a:ext uri="{FF2B5EF4-FFF2-40B4-BE49-F238E27FC236}">
                <a16:creationId xmlns:a16="http://schemas.microsoft.com/office/drawing/2014/main" id="{E58FAB33-DA62-33E5-B583-B386F8035BF9}"/>
              </a:ext>
            </a:extLst>
          </p:cNvPr>
          <p:cNvSpPr>
            <a:spLocks noChangeArrowheads="1"/>
          </p:cNvSpPr>
          <p:nvPr/>
        </p:nvSpPr>
        <p:spPr bwMode="auto">
          <a:xfrm>
            <a:off x="4815427" y="3303859"/>
            <a:ext cx="2570912" cy="573655"/>
          </a:xfrm>
          <a:prstGeom prst="ellipse">
            <a:avLst/>
          </a:prstGeom>
          <a:solidFill>
            <a:schemeClr val="accent3">
              <a:lumMod val="50000"/>
            </a:schemeClr>
          </a:solidFill>
          <a:ln w="158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a:p>
        </p:txBody>
      </p:sp>
      <p:sp>
        <p:nvSpPr>
          <p:cNvPr id="14" name="Freeform: Shape 52">
            <a:extLst>
              <a:ext uri="{FF2B5EF4-FFF2-40B4-BE49-F238E27FC236}">
                <a16:creationId xmlns:a16="http://schemas.microsoft.com/office/drawing/2014/main" id="{05E9A031-01C2-2077-92E7-EC348C04DF9E}"/>
              </a:ext>
            </a:extLst>
          </p:cNvPr>
          <p:cNvSpPr>
            <a:spLocks/>
          </p:cNvSpPr>
          <p:nvPr/>
        </p:nvSpPr>
        <p:spPr bwMode="auto">
          <a:xfrm>
            <a:off x="4386941" y="2592332"/>
            <a:ext cx="3427882"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gradFill flip="none" rotWithShape="1">
            <a:gsLst>
              <a:gs pos="100000">
                <a:schemeClr val="accent4"/>
              </a:gs>
              <a:gs pos="0">
                <a:schemeClr val="accent4">
                  <a:lumMod val="75000"/>
                </a:schemeClr>
              </a:gs>
            </a:gsLst>
            <a:lin ang="0" scaled="1"/>
            <a:tileRect/>
          </a:gradFill>
          <a:ln w="15875" cap="flat">
            <a:noFill/>
            <a:prstDash val="solid"/>
            <a:miter lim="800000"/>
            <a:headEnd/>
            <a:tailEnd/>
          </a:ln>
        </p:spPr>
        <p:txBody>
          <a:bodyPr vert="horz" wrap="square" lIns="68580" tIns="34290" rIns="68580" bIns="34290" numCol="1" anchor="t" anchorCtr="0" compatLnSpc="1">
            <a:prstTxWarp prst="textNoShape">
              <a:avLst/>
            </a:prstTxWarp>
            <a:noAutofit/>
          </a:bodyPr>
          <a:lstStyle/>
          <a:p>
            <a:endParaRPr lang="en-US" sz="1350" dirty="0"/>
          </a:p>
        </p:txBody>
      </p:sp>
      <p:sp>
        <p:nvSpPr>
          <p:cNvPr id="15" name="Freeform: Shape 82">
            <a:extLst>
              <a:ext uri="{FF2B5EF4-FFF2-40B4-BE49-F238E27FC236}">
                <a16:creationId xmlns:a16="http://schemas.microsoft.com/office/drawing/2014/main" id="{DE3E5A33-C322-444B-2FAC-C3915AC4A67E}"/>
              </a:ext>
            </a:extLst>
          </p:cNvPr>
          <p:cNvSpPr>
            <a:spLocks/>
          </p:cNvSpPr>
          <p:nvPr/>
        </p:nvSpPr>
        <p:spPr bwMode="auto">
          <a:xfrm>
            <a:off x="4386941" y="2273833"/>
            <a:ext cx="3427882"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4">
              <a:lumMod val="50000"/>
            </a:schemeClr>
          </a:solidFill>
          <a:ln w="15875" cap="flat">
            <a:noFill/>
            <a:prstDash val="solid"/>
            <a:miter lim="800000"/>
            <a:headEnd/>
            <a:tailEnd/>
          </a:ln>
          <a:effectLst>
            <a:softEdge rad="508000"/>
          </a:effectLst>
        </p:spPr>
        <p:txBody>
          <a:bodyPr vert="horz" wrap="square" lIns="68580" tIns="34290" rIns="68580" bIns="34290" numCol="1" anchor="t" anchorCtr="0" compatLnSpc="1">
            <a:prstTxWarp prst="textNoShape">
              <a:avLst/>
            </a:prstTxWarp>
            <a:noAutofit/>
          </a:bodyPr>
          <a:lstStyle/>
          <a:p>
            <a:endParaRPr lang="en-US" sz="1350" dirty="0"/>
          </a:p>
        </p:txBody>
      </p:sp>
      <p:sp>
        <p:nvSpPr>
          <p:cNvPr id="16" name="Oval 6">
            <a:extLst>
              <a:ext uri="{FF2B5EF4-FFF2-40B4-BE49-F238E27FC236}">
                <a16:creationId xmlns:a16="http://schemas.microsoft.com/office/drawing/2014/main" id="{F346D657-9618-151C-2AEC-E0A445D572AD}"/>
              </a:ext>
            </a:extLst>
          </p:cNvPr>
          <p:cNvSpPr>
            <a:spLocks noChangeArrowheads="1"/>
          </p:cNvSpPr>
          <p:nvPr/>
        </p:nvSpPr>
        <p:spPr bwMode="auto">
          <a:xfrm>
            <a:off x="4386942" y="2592332"/>
            <a:ext cx="3427882" cy="573655"/>
          </a:xfrm>
          <a:prstGeom prst="ellipse">
            <a:avLst/>
          </a:prstGeom>
          <a:solidFill>
            <a:schemeClr val="accent3">
              <a:lumMod val="50000"/>
            </a:schemeClr>
          </a:solidFill>
          <a:ln w="158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a:p>
        </p:txBody>
      </p:sp>
      <p:sp>
        <p:nvSpPr>
          <p:cNvPr id="17" name="Freeform: Shape 57">
            <a:extLst>
              <a:ext uri="{FF2B5EF4-FFF2-40B4-BE49-F238E27FC236}">
                <a16:creationId xmlns:a16="http://schemas.microsoft.com/office/drawing/2014/main" id="{A1C4430A-7498-747F-2F49-0C3F31C0F3F0}"/>
              </a:ext>
            </a:extLst>
          </p:cNvPr>
          <p:cNvSpPr>
            <a:spLocks/>
          </p:cNvSpPr>
          <p:nvPr/>
        </p:nvSpPr>
        <p:spPr bwMode="auto">
          <a:xfrm>
            <a:off x="3958457" y="1880802"/>
            <a:ext cx="4284853" cy="1367905"/>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3"/>
          </a:solidFill>
          <a:ln w="15875" cap="flat">
            <a:noFill/>
            <a:prstDash val="solid"/>
            <a:miter lim="800000"/>
            <a:headEnd/>
            <a:tailEnd/>
          </a:ln>
        </p:spPr>
        <p:txBody>
          <a:bodyPr vert="horz" wrap="square" lIns="68580" tIns="34290" rIns="68580" bIns="34290" numCol="1" anchor="t" anchorCtr="0" compatLnSpc="1">
            <a:prstTxWarp prst="textNoShape">
              <a:avLst/>
            </a:prstTxWarp>
            <a:noAutofit/>
          </a:bodyPr>
          <a:lstStyle/>
          <a:p>
            <a:endParaRPr lang="en-US" sz="1350" dirty="0"/>
          </a:p>
        </p:txBody>
      </p:sp>
      <p:sp>
        <p:nvSpPr>
          <p:cNvPr id="18" name="Freeform: Shape 81">
            <a:extLst>
              <a:ext uri="{FF2B5EF4-FFF2-40B4-BE49-F238E27FC236}">
                <a16:creationId xmlns:a16="http://schemas.microsoft.com/office/drawing/2014/main" id="{93091879-4136-A294-CAB4-7C4B1A30645E}"/>
              </a:ext>
            </a:extLst>
          </p:cNvPr>
          <p:cNvSpPr>
            <a:spLocks/>
          </p:cNvSpPr>
          <p:nvPr/>
        </p:nvSpPr>
        <p:spPr bwMode="auto">
          <a:xfrm>
            <a:off x="3529971" y="1777107"/>
            <a:ext cx="5141823" cy="1201823"/>
          </a:xfrm>
          <a:custGeom>
            <a:avLst/>
            <a:gdLst>
              <a:gd name="connsiteX0" fmla="*/ 884524 w 1769046"/>
              <a:gd name="connsiteY0" fmla="*/ 0 h 989223"/>
              <a:gd name="connsiteX1" fmla="*/ 1769046 w 1769046"/>
              <a:gd name="connsiteY1" fmla="*/ 253094 h 989223"/>
              <a:gd name="connsiteX2" fmla="*/ 1763509 w 1769046"/>
              <a:gd name="connsiteY2" fmla="*/ 797905 h 989223"/>
              <a:gd name="connsiteX3" fmla="*/ 1763271 w 1769046"/>
              <a:gd name="connsiteY3" fmla="*/ 820893 h 989223"/>
              <a:gd name="connsiteX4" fmla="*/ 1769046 w 1769046"/>
              <a:gd name="connsiteY4" fmla="*/ 831132 h 989223"/>
              <a:gd name="connsiteX5" fmla="*/ 1763055 w 1769046"/>
              <a:gd name="connsiteY5" fmla="*/ 841754 h 989223"/>
              <a:gd name="connsiteX6" fmla="*/ 1763015 w 1769046"/>
              <a:gd name="connsiteY6" fmla="*/ 845675 h 989223"/>
              <a:gd name="connsiteX7" fmla="*/ 1762946 w 1769046"/>
              <a:gd name="connsiteY7" fmla="*/ 852287 h 989223"/>
              <a:gd name="connsiteX8" fmla="*/ 1759515 w 1769046"/>
              <a:gd name="connsiteY8" fmla="*/ 852287 h 989223"/>
              <a:gd name="connsiteX9" fmla="*/ 1757114 w 1769046"/>
              <a:gd name="connsiteY9" fmla="*/ 852287 h 989223"/>
              <a:gd name="connsiteX10" fmla="*/ 1751076 w 1769046"/>
              <a:gd name="connsiteY10" fmla="*/ 862993 h 989223"/>
              <a:gd name="connsiteX11" fmla="*/ 884523 w 1769046"/>
              <a:gd name="connsiteY11" fmla="*/ 989223 h 989223"/>
              <a:gd name="connsiteX12" fmla="*/ 17970 w 1769046"/>
              <a:gd name="connsiteY12" fmla="*/ 862993 h 989223"/>
              <a:gd name="connsiteX13" fmla="*/ 11932 w 1769046"/>
              <a:gd name="connsiteY13" fmla="*/ 852287 h 989223"/>
              <a:gd name="connsiteX14" fmla="*/ 6101 w 1769046"/>
              <a:gd name="connsiteY14" fmla="*/ 852287 h 989223"/>
              <a:gd name="connsiteX15" fmla="*/ 6033 w 1769046"/>
              <a:gd name="connsiteY15" fmla="*/ 845675 h 989223"/>
              <a:gd name="connsiteX16" fmla="*/ 5992 w 1769046"/>
              <a:gd name="connsiteY16" fmla="*/ 841756 h 989223"/>
              <a:gd name="connsiteX17" fmla="*/ 0 w 1769046"/>
              <a:gd name="connsiteY17" fmla="*/ 831132 h 989223"/>
              <a:gd name="connsiteX18" fmla="*/ 5776 w 1769046"/>
              <a:gd name="connsiteY18" fmla="*/ 820891 h 989223"/>
              <a:gd name="connsiteX19" fmla="*/ 5538 w 1769046"/>
              <a:gd name="connsiteY19" fmla="*/ 797905 h 989223"/>
              <a:gd name="connsiteX20" fmla="*/ 1 w 1769046"/>
              <a:gd name="connsiteY20" fmla="*/ 253094 h 989223"/>
              <a:gd name="connsiteX21" fmla="*/ 884524 w 1769046"/>
              <a:gd name="connsiteY21" fmla="*/ 0 h 989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769046" h="989223">
                <a:moveTo>
                  <a:pt x="884524" y="0"/>
                </a:moveTo>
                <a:cubicBezTo>
                  <a:pt x="1372536" y="0"/>
                  <a:pt x="1769046" y="112825"/>
                  <a:pt x="1769046" y="253094"/>
                </a:cubicBezTo>
                <a:cubicBezTo>
                  <a:pt x="1769046" y="261766"/>
                  <a:pt x="1765019" y="651907"/>
                  <a:pt x="1763509" y="797905"/>
                </a:cubicBezTo>
                <a:lnTo>
                  <a:pt x="1763271" y="820893"/>
                </a:lnTo>
                <a:lnTo>
                  <a:pt x="1769046" y="831132"/>
                </a:lnTo>
                <a:lnTo>
                  <a:pt x="1763055" y="841754"/>
                </a:lnTo>
                <a:lnTo>
                  <a:pt x="1763015" y="845675"/>
                </a:lnTo>
                <a:cubicBezTo>
                  <a:pt x="1762970" y="849988"/>
                  <a:pt x="1762946" y="852287"/>
                  <a:pt x="1762946" y="852287"/>
                </a:cubicBezTo>
                <a:cubicBezTo>
                  <a:pt x="1762946" y="852287"/>
                  <a:pt x="1762946" y="852287"/>
                  <a:pt x="1759515" y="852287"/>
                </a:cubicBezTo>
                <a:lnTo>
                  <a:pt x="1757114" y="852287"/>
                </a:lnTo>
                <a:lnTo>
                  <a:pt x="1751076" y="862993"/>
                </a:lnTo>
                <a:cubicBezTo>
                  <a:pt x="1668597" y="935032"/>
                  <a:pt x="1311968" y="989223"/>
                  <a:pt x="884523" y="989223"/>
                </a:cubicBezTo>
                <a:cubicBezTo>
                  <a:pt x="457078" y="989223"/>
                  <a:pt x="100449" y="935032"/>
                  <a:pt x="17970" y="862993"/>
                </a:cubicBezTo>
                <a:lnTo>
                  <a:pt x="11932" y="852287"/>
                </a:lnTo>
                <a:lnTo>
                  <a:pt x="6101" y="852287"/>
                </a:lnTo>
                <a:cubicBezTo>
                  <a:pt x="6101" y="852287"/>
                  <a:pt x="6077" y="849988"/>
                  <a:pt x="6033" y="845675"/>
                </a:cubicBezTo>
                <a:lnTo>
                  <a:pt x="5992" y="841756"/>
                </a:lnTo>
                <a:lnTo>
                  <a:pt x="0" y="831132"/>
                </a:lnTo>
                <a:lnTo>
                  <a:pt x="5776" y="820891"/>
                </a:lnTo>
                <a:lnTo>
                  <a:pt x="5538" y="797905"/>
                </a:lnTo>
                <a:cubicBezTo>
                  <a:pt x="4028" y="651907"/>
                  <a:pt x="1" y="261766"/>
                  <a:pt x="1" y="253094"/>
                </a:cubicBezTo>
                <a:cubicBezTo>
                  <a:pt x="1" y="112825"/>
                  <a:pt x="396511" y="0"/>
                  <a:pt x="884524" y="0"/>
                </a:cubicBezTo>
                <a:close/>
              </a:path>
            </a:pathLst>
          </a:custGeom>
          <a:solidFill>
            <a:schemeClr val="accent1">
              <a:lumMod val="75000"/>
            </a:schemeClr>
          </a:solidFill>
          <a:ln w="15875" cap="flat">
            <a:noFill/>
            <a:prstDash val="solid"/>
            <a:miter lim="800000"/>
            <a:headEnd/>
            <a:tailEnd/>
          </a:ln>
          <a:effectLst>
            <a:softEdge rad="508000"/>
          </a:effectLst>
        </p:spPr>
        <p:txBody>
          <a:bodyPr vert="horz" wrap="square" lIns="68580" tIns="34290" rIns="68580" bIns="34290" numCol="1" anchor="t" anchorCtr="0" compatLnSpc="1">
            <a:prstTxWarp prst="textNoShape">
              <a:avLst/>
            </a:prstTxWarp>
            <a:noAutofit/>
          </a:bodyPr>
          <a:lstStyle/>
          <a:p>
            <a:endParaRPr lang="en-US" sz="1350" dirty="0"/>
          </a:p>
        </p:txBody>
      </p:sp>
      <p:sp>
        <p:nvSpPr>
          <p:cNvPr id="19" name="Oval 6">
            <a:extLst>
              <a:ext uri="{FF2B5EF4-FFF2-40B4-BE49-F238E27FC236}">
                <a16:creationId xmlns:a16="http://schemas.microsoft.com/office/drawing/2014/main" id="{C79B0BBD-ED28-8237-789C-C900CB7ED741}"/>
              </a:ext>
            </a:extLst>
          </p:cNvPr>
          <p:cNvSpPr>
            <a:spLocks noChangeArrowheads="1"/>
          </p:cNvSpPr>
          <p:nvPr/>
        </p:nvSpPr>
        <p:spPr bwMode="auto">
          <a:xfrm>
            <a:off x="3958457" y="1880802"/>
            <a:ext cx="4284853" cy="573655"/>
          </a:xfrm>
          <a:prstGeom prst="ellipse">
            <a:avLst/>
          </a:prstGeom>
          <a:solidFill>
            <a:schemeClr val="accent3">
              <a:lumMod val="50000"/>
            </a:schemeClr>
          </a:solidFill>
          <a:ln w="158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a:p>
        </p:txBody>
      </p:sp>
      <p:sp>
        <p:nvSpPr>
          <p:cNvPr id="20" name="Freeform: Shape 73">
            <a:extLst>
              <a:ext uri="{FF2B5EF4-FFF2-40B4-BE49-F238E27FC236}">
                <a16:creationId xmlns:a16="http://schemas.microsoft.com/office/drawing/2014/main" id="{5E0455E8-70B8-1EAC-91E3-50A078D677AE}"/>
              </a:ext>
            </a:extLst>
          </p:cNvPr>
          <p:cNvSpPr>
            <a:spLocks/>
          </p:cNvSpPr>
          <p:nvPr/>
        </p:nvSpPr>
        <p:spPr bwMode="auto">
          <a:xfrm>
            <a:off x="3529971" y="1495143"/>
            <a:ext cx="5141823" cy="1042037"/>
          </a:xfrm>
          <a:custGeom>
            <a:avLst/>
            <a:gdLst>
              <a:gd name="connsiteX0" fmla="*/ 5805716 w 5825915"/>
              <a:gd name="connsiteY0" fmla="*/ 0 h 887608"/>
              <a:gd name="connsiteX1" fmla="*/ 5825915 w 5825915"/>
              <a:gd name="connsiteY1" fmla="*/ 20539 h 887608"/>
              <a:gd name="connsiteX2" fmla="*/ 5807680 w 5825915"/>
              <a:gd name="connsiteY2" fmla="*/ 662259 h 887608"/>
              <a:gd name="connsiteX3" fmla="*/ 5806896 w 5825915"/>
              <a:gd name="connsiteY3" fmla="*/ 689336 h 887608"/>
              <a:gd name="connsiteX4" fmla="*/ 5825915 w 5825915"/>
              <a:gd name="connsiteY4" fmla="*/ 701396 h 887608"/>
              <a:gd name="connsiteX5" fmla="*/ 5806185 w 5825915"/>
              <a:gd name="connsiteY5" fmla="*/ 713908 h 887608"/>
              <a:gd name="connsiteX6" fmla="*/ 5806054 w 5825915"/>
              <a:gd name="connsiteY6" fmla="*/ 718526 h 887608"/>
              <a:gd name="connsiteX7" fmla="*/ 5805826 w 5825915"/>
              <a:gd name="connsiteY7" fmla="*/ 726314 h 887608"/>
              <a:gd name="connsiteX8" fmla="*/ 5794527 w 5825915"/>
              <a:gd name="connsiteY8" fmla="*/ 726314 h 887608"/>
              <a:gd name="connsiteX9" fmla="*/ 5786620 w 5825915"/>
              <a:gd name="connsiteY9" fmla="*/ 726314 h 887608"/>
              <a:gd name="connsiteX10" fmla="*/ 5766736 w 5825915"/>
              <a:gd name="connsiteY10" fmla="*/ 738925 h 887608"/>
              <a:gd name="connsiteX11" fmla="*/ 2912958 w 5825915"/>
              <a:gd name="connsiteY11" fmla="*/ 887608 h 887608"/>
              <a:gd name="connsiteX12" fmla="*/ 59180 w 5825915"/>
              <a:gd name="connsiteY12" fmla="*/ 738925 h 887608"/>
              <a:gd name="connsiteX13" fmla="*/ 39295 w 5825915"/>
              <a:gd name="connsiteY13" fmla="*/ 726314 h 887608"/>
              <a:gd name="connsiteX14" fmla="*/ 20092 w 5825915"/>
              <a:gd name="connsiteY14" fmla="*/ 726314 h 887608"/>
              <a:gd name="connsiteX15" fmla="*/ 19868 w 5825915"/>
              <a:gd name="connsiteY15" fmla="*/ 718526 h 887608"/>
              <a:gd name="connsiteX16" fmla="*/ 19734 w 5825915"/>
              <a:gd name="connsiteY16" fmla="*/ 713910 h 887608"/>
              <a:gd name="connsiteX17" fmla="*/ 0 w 5825915"/>
              <a:gd name="connsiteY17" fmla="*/ 701396 h 887608"/>
              <a:gd name="connsiteX18" fmla="*/ 19022 w 5825915"/>
              <a:gd name="connsiteY18" fmla="*/ 689334 h 887608"/>
              <a:gd name="connsiteX19" fmla="*/ 18238 w 5825915"/>
              <a:gd name="connsiteY19" fmla="*/ 662259 h 887608"/>
              <a:gd name="connsiteX20" fmla="*/ 3 w 5825915"/>
              <a:gd name="connsiteY20" fmla="*/ 20539 h 887608"/>
              <a:gd name="connsiteX21" fmla="*/ 20201 w 5825915"/>
              <a:gd name="connsiteY21" fmla="*/ 1 h 887608"/>
              <a:gd name="connsiteX22" fmla="*/ 60602 w 5825915"/>
              <a:gd name="connsiteY22" fmla="*/ 14780 h 887608"/>
              <a:gd name="connsiteX23" fmla="*/ 2912957 w 5825915"/>
              <a:gd name="connsiteY23" fmla="*/ 229464 h 887608"/>
              <a:gd name="connsiteX24" fmla="*/ 5765312 w 5825915"/>
              <a:gd name="connsiteY24" fmla="*/ 14780 h 887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5825915" h="887608">
                <a:moveTo>
                  <a:pt x="5805716" y="0"/>
                </a:moveTo>
                <a:lnTo>
                  <a:pt x="5825915" y="20539"/>
                </a:lnTo>
                <a:cubicBezTo>
                  <a:pt x="5825915" y="30753"/>
                  <a:pt x="5812653" y="490291"/>
                  <a:pt x="5807680" y="662259"/>
                </a:cubicBezTo>
                <a:lnTo>
                  <a:pt x="5806896" y="689336"/>
                </a:lnTo>
                <a:lnTo>
                  <a:pt x="5825915" y="701396"/>
                </a:lnTo>
                <a:lnTo>
                  <a:pt x="5806185" y="713908"/>
                </a:lnTo>
                <a:lnTo>
                  <a:pt x="5806054" y="718526"/>
                </a:lnTo>
                <a:cubicBezTo>
                  <a:pt x="5805905" y="723606"/>
                  <a:pt x="5805826" y="726314"/>
                  <a:pt x="5805826" y="726314"/>
                </a:cubicBezTo>
                <a:cubicBezTo>
                  <a:pt x="5805826" y="726314"/>
                  <a:pt x="5805826" y="726314"/>
                  <a:pt x="5794527" y="726314"/>
                </a:cubicBezTo>
                <a:lnTo>
                  <a:pt x="5786620" y="726314"/>
                </a:lnTo>
                <a:lnTo>
                  <a:pt x="5766736" y="738925"/>
                </a:lnTo>
                <a:cubicBezTo>
                  <a:pt x="5495111" y="823778"/>
                  <a:pt x="4320642" y="887608"/>
                  <a:pt x="2912958" y="887608"/>
                </a:cubicBezTo>
                <a:cubicBezTo>
                  <a:pt x="1505273" y="887608"/>
                  <a:pt x="330804" y="823778"/>
                  <a:pt x="59180" y="738925"/>
                </a:cubicBezTo>
                <a:lnTo>
                  <a:pt x="39295" y="726314"/>
                </a:lnTo>
                <a:lnTo>
                  <a:pt x="20092" y="726314"/>
                </a:lnTo>
                <a:cubicBezTo>
                  <a:pt x="20092" y="726314"/>
                  <a:pt x="20013" y="723606"/>
                  <a:pt x="19868" y="718526"/>
                </a:cubicBezTo>
                <a:lnTo>
                  <a:pt x="19734" y="713910"/>
                </a:lnTo>
                <a:lnTo>
                  <a:pt x="0" y="701396"/>
                </a:lnTo>
                <a:lnTo>
                  <a:pt x="19022" y="689334"/>
                </a:lnTo>
                <a:lnTo>
                  <a:pt x="18238" y="662259"/>
                </a:lnTo>
                <a:cubicBezTo>
                  <a:pt x="13265" y="490291"/>
                  <a:pt x="3" y="30753"/>
                  <a:pt x="3" y="20539"/>
                </a:cubicBezTo>
                <a:lnTo>
                  <a:pt x="20201" y="1"/>
                </a:lnTo>
                <a:lnTo>
                  <a:pt x="60602" y="14780"/>
                </a:lnTo>
                <a:cubicBezTo>
                  <a:pt x="530543" y="140941"/>
                  <a:pt x="1630708" y="229464"/>
                  <a:pt x="2912957" y="229464"/>
                </a:cubicBezTo>
                <a:cubicBezTo>
                  <a:pt x="4195207" y="229464"/>
                  <a:pt x="5295371" y="140941"/>
                  <a:pt x="5765312" y="14780"/>
                </a:cubicBezTo>
                <a:close/>
              </a:path>
            </a:pathLst>
          </a:custGeom>
          <a:solidFill>
            <a:schemeClr val="accent1"/>
          </a:solidFill>
          <a:ln w="15875" cap="flat">
            <a:noFill/>
            <a:prstDash val="solid"/>
            <a:miter lim="800000"/>
            <a:headEnd/>
            <a:tailEnd/>
          </a:ln>
        </p:spPr>
        <p:txBody>
          <a:bodyPr vert="horz" wrap="square" lIns="68580" tIns="34290" rIns="68580" bIns="34290" numCol="1" anchor="t" anchorCtr="0" compatLnSpc="1">
            <a:prstTxWarp prst="textNoShape">
              <a:avLst/>
            </a:prstTxWarp>
            <a:noAutofit/>
          </a:bodyPr>
          <a:lstStyle/>
          <a:p>
            <a:r>
              <a:rPr lang="en-US" sz="1350" dirty="0"/>
              <a:t> </a:t>
            </a:r>
          </a:p>
        </p:txBody>
      </p:sp>
      <p:sp>
        <p:nvSpPr>
          <p:cNvPr id="21" name="Oval 6">
            <a:extLst>
              <a:ext uri="{FF2B5EF4-FFF2-40B4-BE49-F238E27FC236}">
                <a16:creationId xmlns:a16="http://schemas.microsoft.com/office/drawing/2014/main" id="{4C23A065-4653-C59F-2C52-DA9BA04691DC}"/>
              </a:ext>
            </a:extLst>
          </p:cNvPr>
          <p:cNvSpPr>
            <a:spLocks noChangeArrowheads="1"/>
          </p:cNvSpPr>
          <p:nvPr/>
        </p:nvSpPr>
        <p:spPr bwMode="auto">
          <a:xfrm>
            <a:off x="3529971" y="1208315"/>
            <a:ext cx="5141823" cy="573655"/>
          </a:xfrm>
          <a:prstGeom prst="ellipse">
            <a:avLst/>
          </a:prstGeom>
          <a:solidFill>
            <a:schemeClr val="accent1">
              <a:lumMod val="60000"/>
              <a:lumOff val="40000"/>
            </a:schemeClr>
          </a:solidFill>
          <a:ln w="15875" cap="flat">
            <a:noFill/>
            <a:prstDash val="solid"/>
            <a:miter lim="800000"/>
            <a:headEnd/>
            <a:tailEnd/>
          </a:ln>
        </p:spPr>
        <p:txBody>
          <a:bodyPr vert="horz" wrap="square" lIns="68580" tIns="34290" rIns="68580" bIns="34290" numCol="1" anchor="t" anchorCtr="0" compatLnSpc="1">
            <a:prstTxWarp prst="textNoShape">
              <a:avLst/>
            </a:prstTxWarp>
          </a:bodyPr>
          <a:lstStyle/>
          <a:p>
            <a:endParaRPr lang="en-US" sz="1350"/>
          </a:p>
        </p:txBody>
      </p:sp>
      <p:sp>
        <p:nvSpPr>
          <p:cNvPr id="30" name="TextBox 29">
            <a:extLst>
              <a:ext uri="{FF2B5EF4-FFF2-40B4-BE49-F238E27FC236}">
                <a16:creationId xmlns:a16="http://schemas.microsoft.com/office/drawing/2014/main" id="{E6842218-2A92-F068-536B-CCF6A08E067F}"/>
              </a:ext>
            </a:extLst>
          </p:cNvPr>
          <p:cNvSpPr txBox="1"/>
          <p:nvPr/>
        </p:nvSpPr>
        <p:spPr>
          <a:xfrm>
            <a:off x="9713063" y="1152540"/>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1</a:t>
            </a:r>
          </a:p>
        </p:txBody>
      </p:sp>
      <p:sp>
        <p:nvSpPr>
          <p:cNvPr id="31" name="TextBox 30">
            <a:extLst>
              <a:ext uri="{FF2B5EF4-FFF2-40B4-BE49-F238E27FC236}">
                <a16:creationId xmlns:a16="http://schemas.microsoft.com/office/drawing/2014/main" id="{C3B57345-125E-782A-E610-0540778073C8}"/>
              </a:ext>
            </a:extLst>
          </p:cNvPr>
          <p:cNvSpPr txBox="1"/>
          <p:nvPr/>
        </p:nvSpPr>
        <p:spPr>
          <a:xfrm>
            <a:off x="8863977" y="2776491"/>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2</a:t>
            </a:r>
          </a:p>
        </p:txBody>
      </p:sp>
      <p:sp>
        <p:nvSpPr>
          <p:cNvPr id="32" name="TextBox 31">
            <a:extLst>
              <a:ext uri="{FF2B5EF4-FFF2-40B4-BE49-F238E27FC236}">
                <a16:creationId xmlns:a16="http://schemas.microsoft.com/office/drawing/2014/main" id="{340A80E6-79FD-AF07-2FAC-33E8B23048E0}"/>
              </a:ext>
            </a:extLst>
          </p:cNvPr>
          <p:cNvSpPr txBox="1"/>
          <p:nvPr/>
        </p:nvSpPr>
        <p:spPr>
          <a:xfrm>
            <a:off x="8004006" y="4152050"/>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3</a:t>
            </a:r>
          </a:p>
        </p:txBody>
      </p:sp>
      <p:sp>
        <p:nvSpPr>
          <p:cNvPr id="33" name="TextBox 32">
            <a:extLst>
              <a:ext uri="{FF2B5EF4-FFF2-40B4-BE49-F238E27FC236}">
                <a16:creationId xmlns:a16="http://schemas.microsoft.com/office/drawing/2014/main" id="{C8C33F3D-0924-11D2-64E8-DB62E1BADA00}"/>
              </a:ext>
            </a:extLst>
          </p:cNvPr>
          <p:cNvSpPr txBox="1"/>
          <p:nvPr/>
        </p:nvSpPr>
        <p:spPr>
          <a:xfrm>
            <a:off x="2097612" y="3474168"/>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600" dirty="0">
                <a:solidFill>
                  <a:schemeClr val="tx1">
                    <a:lumMod val="75000"/>
                    <a:lumOff val="25000"/>
                  </a:schemeClr>
                </a:solidFill>
              </a:rPr>
              <a:t>Step 4</a:t>
            </a:r>
          </a:p>
        </p:txBody>
      </p:sp>
      <p:sp>
        <p:nvSpPr>
          <p:cNvPr id="34" name="TextBox 33">
            <a:extLst>
              <a:ext uri="{FF2B5EF4-FFF2-40B4-BE49-F238E27FC236}">
                <a16:creationId xmlns:a16="http://schemas.microsoft.com/office/drawing/2014/main" id="{BAAF18BF-45E2-B6FE-295F-9CD7410CC0DE}"/>
              </a:ext>
            </a:extLst>
          </p:cNvPr>
          <p:cNvSpPr txBox="1"/>
          <p:nvPr/>
        </p:nvSpPr>
        <p:spPr>
          <a:xfrm>
            <a:off x="1195691" y="2012513"/>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600" dirty="0">
                <a:solidFill>
                  <a:schemeClr val="tx1">
                    <a:lumMod val="75000"/>
                    <a:lumOff val="25000"/>
                  </a:schemeClr>
                </a:solidFill>
              </a:rPr>
              <a:t>Step 5</a:t>
            </a:r>
          </a:p>
        </p:txBody>
      </p:sp>
      <p:sp>
        <p:nvSpPr>
          <p:cNvPr id="35" name="TextBox 34">
            <a:extLst>
              <a:ext uri="{FF2B5EF4-FFF2-40B4-BE49-F238E27FC236}">
                <a16:creationId xmlns:a16="http://schemas.microsoft.com/office/drawing/2014/main" id="{B379A8E0-CEBD-A4C5-F4F5-8D5C8817182E}"/>
              </a:ext>
            </a:extLst>
          </p:cNvPr>
          <p:cNvSpPr txBox="1"/>
          <p:nvPr/>
        </p:nvSpPr>
        <p:spPr>
          <a:xfrm>
            <a:off x="9713063" y="1473784"/>
            <a:ext cx="1967308"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sp>
        <p:nvSpPr>
          <p:cNvPr id="38" name="TextBox 37">
            <a:extLst>
              <a:ext uri="{FF2B5EF4-FFF2-40B4-BE49-F238E27FC236}">
                <a16:creationId xmlns:a16="http://schemas.microsoft.com/office/drawing/2014/main" id="{4985B4B9-59C9-02F2-1E85-CB9AAF1F16A9}"/>
              </a:ext>
            </a:extLst>
          </p:cNvPr>
          <p:cNvSpPr txBox="1"/>
          <p:nvPr/>
        </p:nvSpPr>
        <p:spPr>
          <a:xfrm>
            <a:off x="8863977" y="3052213"/>
            <a:ext cx="1967308"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sp>
        <p:nvSpPr>
          <p:cNvPr id="39" name="TextBox 38">
            <a:extLst>
              <a:ext uri="{FF2B5EF4-FFF2-40B4-BE49-F238E27FC236}">
                <a16:creationId xmlns:a16="http://schemas.microsoft.com/office/drawing/2014/main" id="{6E492D5B-A600-5163-4553-F23A981C1DD2}"/>
              </a:ext>
            </a:extLst>
          </p:cNvPr>
          <p:cNvSpPr txBox="1"/>
          <p:nvPr/>
        </p:nvSpPr>
        <p:spPr>
          <a:xfrm>
            <a:off x="8004006" y="4478240"/>
            <a:ext cx="1967308" cy="827021"/>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sp>
        <p:nvSpPr>
          <p:cNvPr id="40" name="TextBox 39">
            <a:extLst>
              <a:ext uri="{FF2B5EF4-FFF2-40B4-BE49-F238E27FC236}">
                <a16:creationId xmlns:a16="http://schemas.microsoft.com/office/drawing/2014/main" id="{D9E2C70F-297C-96BC-2806-8EA22AE5DB6F}"/>
              </a:ext>
            </a:extLst>
          </p:cNvPr>
          <p:cNvSpPr txBox="1"/>
          <p:nvPr/>
        </p:nvSpPr>
        <p:spPr>
          <a:xfrm>
            <a:off x="807933" y="2358846"/>
            <a:ext cx="1967308" cy="827021"/>
          </a:xfrm>
          <a:prstGeom prst="rect">
            <a:avLst/>
          </a:prstGeom>
          <a:noFill/>
        </p:spPr>
        <p:txBody>
          <a:bodyPr wrap="square">
            <a:spAutoFit/>
          </a:bodyPr>
          <a:lstStyle/>
          <a:p>
            <a:pPr algn="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sp>
        <p:nvSpPr>
          <p:cNvPr id="41" name="TextBox 40">
            <a:extLst>
              <a:ext uri="{FF2B5EF4-FFF2-40B4-BE49-F238E27FC236}">
                <a16:creationId xmlns:a16="http://schemas.microsoft.com/office/drawing/2014/main" id="{803C9FAD-CB05-E0DB-4E1C-3155A55028BF}"/>
              </a:ext>
            </a:extLst>
          </p:cNvPr>
          <p:cNvSpPr txBox="1"/>
          <p:nvPr/>
        </p:nvSpPr>
        <p:spPr>
          <a:xfrm>
            <a:off x="1709854" y="3770006"/>
            <a:ext cx="1967308" cy="827021"/>
          </a:xfrm>
          <a:prstGeom prst="rect">
            <a:avLst/>
          </a:prstGeom>
          <a:noFill/>
        </p:spPr>
        <p:txBody>
          <a:bodyPr wrap="square">
            <a:spAutoFit/>
          </a:bodyPr>
          <a:lstStyle/>
          <a:p>
            <a:pPr algn="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pic>
        <p:nvPicPr>
          <p:cNvPr id="43" name="Graphic 42" descr="Open folder with solid fill">
            <a:extLst>
              <a:ext uri="{FF2B5EF4-FFF2-40B4-BE49-F238E27FC236}">
                <a16:creationId xmlns:a16="http://schemas.microsoft.com/office/drawing/2014/main" id="{BB66DE3E-4F52-9728-4F91-EDED37D459E9}"/>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872810" y="1925374"/>
            <a:ext cx="456144" cy="456144"/>
          </a:xfrm>
          <a:prstGeom prst="rect">
            <a:avLst/>
          </a:prstGeom>
        </p:spPr>
      </p:pic>
      <p:pic>
        <p:nvPicPr>
          <p:cNvPr id="45" name="Graphic 44" descr="Packing Box Open with solid fill">
            <a:extLst>
              <a:ext uri="{FF2B5EF4-FFF2-40B4-BE49-F238E27FC236}">
                <a16:creationId xmlns:a16="http://schemas.microsoft.com/office/drawing/2014/main" id="{0FEC8D6E-0236-E981-AA05-954CBB3E869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939721" y="4134410"/>
            <a:ext cx="322322" cy="322322"/>
          </a:xfrm>
          <a:prstGeom prst="rect">
            <a:avLst/>
          </a:prstGeom>
        </p:spPr>
      </p:pic>
      <p:pic>
        <p:nvPicPr>
          <p:cNvPr id="47" name="Graphic 46" descr="Potion with solid fill">
            <a:extLst>
              <a:ext uri="{FF2B5EF4-FFF2-40B4-BE49-F238E27FC236}">
                <a16:creationId xmlns:a16="http://schemas.microsoft.com/office/drawing/2014/main" id="{B3DBC663-6F17-FA08-8B2F-B2DBD1055E41}"/>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5917418" y="3402329"/>
            <a:ext cx="366928" cy="366928"/>
          </a:xfrm>
          <a:prstGeom prst="rect">
            <a:avLst/>
          </a:prstGeom>
        </p:spPr>
      </p:pic>
      <p:pic>
        <p:nvPicPr>
          <p:cNvPr id="49" name="Graphic 48" descr="Puzzle with solid fill">
            <a:extLst>
              <a:ext uri="{FF2B5EF4-FFF2-40B4-BE49-F238E27FC236}">
                <a16:creationId xmlns:a16="http://schemas.microsoft.com/office/drawing/2014/main" id="{19C08398-AF55-5517-FDA7-F14389F02D8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01431" y="2702141"/>
            <a:ext cx="398902" cy="398902"/>
          </a:xfrm>
          <a:prstGeom prst="rect">
            <a:avLst/>
          </a:prstGeom>
        </p:spPr>
      </p:pic>
      <p:pic>
        <p:nvPicPr>
          <p:cNvPr id="52" name="Graphic 51" descr="Radioactive with solid fill">
            <a:extLst>
              <a:ext uri="{FF2B5EF4-FFF2-40B4-BE49-F238E27FC236}">
                <a16:creationId xmlns:a16="http://schemas.microsoft.com/office/drawing/2014/main" id="{C4A979B1-EA41-796F-8E0A-2A6CDCABE79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5936158" y="4848577"/>
            <a:ext cx="319684" cy="319684"/>
          </a:xfrm>
          <a:prstGeom prst="rect">
            <a:avLst/>
          </a:prstGeom>
        </p:spPr>
      </p:pic>
    </p:spTree>
    <p:extLst>
      <p:ext uri="{BB962C8B-B14F-4D97-AF65-F5344CB8AC3E}">
        <p14:creationId xmlns:p14="http://schemas.microsoft.com/office/powerpoint/2010/main" val="1673917682"/>
      </p:ext>
    </p:extLst>
  </p:cSld>
  <p:clrMapOvr>
    <a:masterClrMapping/>
  </p:clrMapOvr>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DFA30FD-7365-A24C-CB8C-827AE17F68A3}"/>
              </a:ext>
            </a:extLst>
          </p:cNvPr>
          <p:cNvGrpSpPr/>
          <p:nvPr/>
        </p:nvGrpSpPr>
        <p:grpSpPr>
          <a:xfrm>
            <a:off x="3743616" y="696610"/>
            <a:ext cx="4181476" cy="5558880"/>
            <a:chOff x="3256300" y="1007897"/>
            <a:chExt cx="3713163" cy="4936305"/>
          </a:xfrm>
        </p:grpSpPr>
        <p:sp>
          <p:nvSpPr>
            <p:cNvPr id="673" name="Shape"/>
            <p:cNvSpPr/>
            <p:nvPr/>
          </p:nvSpPr>
          <p:spPr>
            <a:xfrm>
              <a:off x="3256300" y="1042596"/>
              <a:ext cx="3713163" cy="49807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823" y="6673"/>
                    <a:pt x="1576" y="13901"/>
                    <a:pt x="2250" y="21600"/>
                  </a:cubicBezTo>
                  <a:lnTo>
                    <a:pt x="19350" y="21600"/>
                  </a:lnTo>
                  <a:cubicBezTo>
                    <a:pt x="20024" y="13901"/>
                    <a:pt x="20777" y="6672"/>
                    <a:pt x="21600" y="0"/>
                  </a:cubicBezTo>
                  <a:lnTo>
                    <a:pt x="0" y="0"/>
                  </a:lnTo>
                  <a:close/>
                </a:path>
              </a:pathLst>
            </a:cu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74" name="Shape"/>
            <p:cNvSpPr/>
            <p:nvPr/>
          </p:nvSpPr>
          <p:spPr>
            <a:xfrm>
              <a:off x="3676392" y="1593062"/>
              <a:ext cx="2873177" cy="4978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750" y="6866"/>
                    <a:pt x="1423" y="14080"/>
                    <a:pt x="2011" y="21600"/>
                  </a:cubicBezTo>
                  <a:lnTo>
                    <a:pt x="19592" y="21600"/>
                  </a:lnTo>
                  <a:cubicBezTo>
                    <a:pt x="20180" y="14082"/>
                    <a:pt x="20850" y="6864"/>
                    <a:pt x="21600" y="0"/>
                  </a:cubicBezTo>
                  <a:lnTo>
                    <a:pt x="0" y="0"/>
                  </a:lnTo>
                  <a:close/>
                </a:path>
              </a:pathLst>
            </a:cu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75" name="Shape"/>
            <p:cNvSpPr/>
            <p:nvPr/>
          </p:nvSpPr>
          <p:spPr>
            <a:xfrm>
              <a:off x="3966904" y="2143329"/>
              <a:ext cx="2291954" cy="49827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513" y="5432"/>
                    <a:pt x="976" y="11014"/>
                    <a:pt x="1378" y="16723"/>
                  </a:cubicBezTo>
                  <a:cubicBezTo>
                    <a:pt x="1492" y="18333"/>
                    <a:pt x="1589" y="19974"/>
                    <a:pt x="1692" y="21600"/>
                  </a:cubicBezTo>
                  <a:lnTo>
                    <a:pt x="19909" y="21600"/>
                  </a:lnTo>
                  <a:cubicBezTo>
                    <a:pt x="20013" y="19974"/>
                    <a:pt x="20110" y="18333"/>
                    <a:pt x="20224" y="16723"/>
                  </a:cubicBezTo>
                  <a:cubicBezTo>
                    <a:pt x="20625" y="11014"/>
                    <a:pt x="21087" y="5432"/>
                    <a:pt x="21600" y="0"/>
                  </a:cubicBezTo>
                  <a:lnTo>
                    <a:pt x="0" y="0"/>
                  </a:lnTo>
                  <a:close/>
                </a:path>
              </a:pathLst>
            </a:custGeom>
            <a:solidFill>
              <a:schemeClr val="accent6"/>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76" name="Shape"/>
            <p:cNvSpPr/>
            <p:nvPr/>
          </p:nvSpPr>
          <p:spPr>
            <a:xfrm>
              <a:off x="4161968" y="2693993"/>
              <a:ext cx="1902024" cy="49807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519" y="7080"/>
                    <a:pt x="936" y="14291"/>
                    <a:pt x="1230" y="21600"/>
                  </a:cubicBezTo>
                  <a:lnTo>
                    <a:pt x="20367" y="21600"/>
                  </a:lnTo>
                  <a:cubicBezTo>
                    <a:pt x="20662" y="14291"/>
                    <a:pt x="21081" y="7080"/>
                    <a:pt x="21600" y="0"/>
                  </a:cubicBezTo>
                  <a:lnTo>
                    <a:pt x="0" y="0"/>
                  </a:lnTo>
                  <a:close/>
                </a:path>
              </a:pathLst>
            </a:custGeom>
            <a:solidFill>
              <a:schemeClr val="accent6"/>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77" name="Shape"/>
            <p:cNvSpPr/>
            <p:nvPr/>
          </p:nvSpPr>
          <p:spPr>
            <a:xfrm>
              <a:off x="4277856" y="3244459"/>
              <a:ext cx="1670051" cy="4978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300" y="7139"/>
                    <a:pt x="476" y="14354"/>
                    <a:pt x="513" y="21600"/>
                  </a:cubicBezTo>
                  <a:lnTo>
                    <a:pt x="21087" y="21600"/>
                  </a:lnTo>
                  <a:cubicBezTo>
                    <a:pt x="21124" y="14354"/>
                    <a:pt x="21300" y="7138"/>
                    <a:pt x="21600" y="0"/>
                  </a:cubicBezTo>
                  <a:lnTo>
                    <a:pt x="0" y="0"/>
                  </a:lnTo>
                  <a:close/>
                </a:path>
              </a:pathLst>
            </a:cu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78" name="Shape"/>
            <p:cNvSpPr/>
            <p:nvPr/>
          </p:nvSpPr>
          <p:spPr>
            <a:xfrm>
              <a:off x="4288175" y="3794726"/>
              <a:ext cx="1649413" cy="498079"/>
            </a:xfrm>
            <a:custGeom>
              <a:avLst/>
              <a:gdLst/>
              <a:ahLst/>
              <a:cxnLst>
                <a:cxn ang="0">
                  <a:pos x="wd2" y="hd2"/>
                </a:cxn>
                <a:cxn ang="5400000">
                  <a:pos x="wd2" y="hd2"/>
                </a:cxn>
                <a:cxn ang="10800000">
                  <a:pos x="wd2" y="hd2"/>
                </a:cxn>
                <a:cxn ang="16200000">
                  <a:pos x="wd2" y="hd2"/>
                </a:cxn>
              </a:cxnLst>
              <a:rect l="0" t="0" r="r" b="b"/>
              <a:pathLst>
                <a:path w="21600" h="21600" extrusionOk="0">
                  <a:moveTo>
                    <a:pt x="390" y="0"/>
                  </a:moveTo>
                  <a:cubicBezTo>
                    <a:pt x="398" y="7014"/>
                    <a:pt x="282" y="14051"/>
                    <a:pt x="23" y="21066"/>
                  </a:cubicBezTo>
                  <a:cubicBezTo>
                    <a:pt x="17" y="21246"/>
                    <a:pt x="7" y="21421"/>
                    <a:pt x="0" y="21600"/>
                  </a:cubicBezTo>
                  <a:lnTo>
                    <a:pt x="21600" y="21600"/>
                  </a:lnTo>
                  <a:cubicBezTo>
                    <a:pt x="21593" y="21421"/>
                    <a:pt x="21583" y="21246"/>
                    <a:pt x="21577" y="21066"/>
                  </a:cubicBezTo>
                  <a:cubicBezTo>
                    <a:pt x="21318" y="14051"/>
                    <a:pt x="21201" y="7014"/>
                    <a:pt x="21210" y="0"/>
                  </a:cubicBezTo>
                  <a:lnTo>
                    <a:pt x="390" y="0"/>
                  </a:lnTo>
                  <a:close/>
                </a:path>
              </a:pathLst>
            </a:cu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79" name="Shape"/>
            <p:cNvSpPr/>
            <p:nvPr/>
          </p:nvSpPr>
          <p:spPr>
            <a:xfrm>
              <a:off x="4177843" y="4345191"/>
              <a:ext cx="1869878" cy="498277"/>
            </a:xfrm>
            <a:custGeom>
              <a:avLst/>
              <a:gdLst/>
              <a:ahLst/>
              <a:cxnLst>
                <a:cxn ang="0">
                  <a:pos x="wd2" y="hd2"/>
                </a:cxn>
                <a:cxn ang="5400000">
                  <a:pos x="wd2" y="hd2"/>
                </a:cxn>
                <a:cxn ang="10800000">
                  <a:pos x="wd2" y="hd2"/>
                </a:cxn>
                <a:cxn ang="16200000">
                  <a:pos x="wd2" y="hd2"/>
                </a:cxn>
              </a:cxnLst>
              <a:rect l="0" t="0" r="r" b="b"/>
              <a:pathLst>
                <a:path w="21600" h="21600" extrusionOk="0">
                  <a:moveTo>
                    <a:pt x="1192" y="0"/>
                  </a:moveTo>
                  <a:cubicBezTo>
                    <a:pt x="919" y="7331"/>
                    <a:pt x="519" y="14552"/>
                    <a:pt x="0" y="21600"/>
                  </a:cubicBezTo>
                  <a:lnTo>
                    <a:pt x="21600" y="21600"/>
                  </a:lnTo>
                  <a:cubicBezTo>
                    <a:pt x="21081" y="14552"/>
                    <a:pt x="20681" y="7331"/>
                    <a:pt x="20408" y="0"/>
                  </a:cubicBezTo>
                  <a:lnTo>
                    <a:pt x="1192" y="0"/>
                  </a:lnTo>
                  <a:close/>
                </a:path>
              </a:pathLst>
            </a:cu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80" name="Shape"/>
            <p:cNvSpPr/>
            <p:nvPr/>
          </p:nvSpPr>
          <p:spPr>
            <a:xfrm>
              <a:off x="3982779" y="4895855"/>
              <a:ext cx="2260006" cy="497881"/>
            </a:xfrm>
            <a:custGeom>
              <a:avLst/>
              <a:gdLst/>
              <a:ahLst/>
              <a:cxnLst>
                <a:cxn ang="0">
                  <a:pos x="wd2" y="hd2"/>
                </a:cxn>
                <a:cxn ang="5400000">
                  <a:pos x="wd2" y="hd2"/>
                </a:cxn>
                <a:cxn ang="10800000">
                  <a:pos x="wd2" y="hd2"/>
                </a:cxn>
                <a:cxn ang="16200000">
                  <a:pos x="wd2" y="hd2"/>
                </a:cxn>
              </a:cxnLst>
              <a:rect l="0" t="0" r="r" b="b"/>
              <a:pathLst>
                <a:path w="21600" h="21600" extrusionOk="0">
                  <a:moveTo>
                    <a:pt x="1720" y="0"/>
                  </a:moveTo>
                  <a:cubicBezTo>
                    <a:pt x="1479" y="3765"/>
                    <a:pt x="1215" y="7486"/>
                    <a:pt x="922" y="11149"/>
                  </a:cubicBezTo>
                  <a:cubicBezTo>
                    <a:pt x="639" y="14686"/>
                    <a:pt x="329" y="18172"/>
                    <a:pt x="0" y="21600"/>
                  </a:cubicBezTo>
                  <a:lnTo>
                    <a:pt x="21600" y="21600"/>
                  </a:lnTo>
                  <a:cubicBezTo>
                    <a:pt x="21271" y="18172"/>
                    <a:pt x="20963" y="14686"/>
                    <a:pt x="20680" y="11149"/>
                  </a:cubicBezTo>
                  <a:cubicBezTo>
                    <a:pt x="20387" y="7486"/>
                    <a:pt x="20123" y="3765"/>
                    <a:pt x="19882" y="0"/>
                  </a:cubicBezTo>
                  <a:lnTo>
                    <a:pt x="1720" y="0"/>
                  </a:lnTo>
                  <a:close/>
                </a:path>
              </a:pathLst>
            </a:cu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81" name="Shape"/>
            <p:cNvSpPr/>
            <p:nvPr/>
          </p:nvSpPr>
          <p:spPr>
            <a:xfrm>
              <a:off x="3690084" y="5446123"/>
              <a:ext cx="2845594" cy="498079"/>
            </a:xfrm>
            <a:custGeom>
              <a:avLst/>
              <a:gdLst/>
              <a:ahLst/>
              <a:cxnLst>
                <a:cxn ang="0">
                  <a:pos x="wd2" y="hd2"/>
                </a:cxn>
                <a:cxn ang="5400000">
                  <a:pos x="wd2" y="hd2"/>
                </a:cxn>
                <a:cxn ang="10800000">
                  <a:pos x="wd2" y="hd2"/>
                </a:cxn>
                <a:cxn ang="16200000">
                  <a:pos x="wd2" y="hd2"/>
                </a:cxn>
              </a:cxnLst>
              <a:rect l="0" t="0" r="r" b="b"/>
              <a:pathLst>
                <a:path w="21600" h="21600" extrusionOk="0">
                  <a:moveTo>
                    <a:pt x="2046" y="0"/>
                  </a:moveTo>
                  <a:cubicBezTo>
                    <a:pt x="1450" y="7513"/>
                    <a:pt x="767" y="14734"/>
                    <a:pt x="0" y="21600"/>
                  </a:cubicBezTo>
                  <a:lnTo>
                    <a:pt x="21600" y="21600"/>
                  </a:lnTo>
                  <a:cubicBezTo>
                    <a:pt x="20833" y="14734"/>
                    <a:pt x="20150" y="7513"/>
                    <a:pt x="19554" y="0"/>
                  </a:cubicBezTo>
                  <a:lnTo>
                    <a:pt x="2046" y="0"/>
                  </a:lnTo>
                  <a:close/>
                </a:path>
              </a:pathLst>
            </a:custGeom>
            <a:solidFill>
              <a:schemeClr val="accent5"/>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82" name="Shape"/>
            <p:cNvSpPr/>
            <p:nvPr/>
          </p:nvSpPr>
          <p:spPr>
            <a:xfrm>
              <a:off x="3916501" y="1042591"/>
              <a:ext cx="878407" cy="4901605"/>
            </a:xfrm>
            <a:custGeom>
              <a:avLst/>
              <a:gdLst/>
              <a:ahLst/>
              <a:cxnLst>
                <a:cxn ang="0">
                  <a:pos x="wd2" y="hd2"/>
                </a:cxn>
                <a:cxn ang="5400000">
                  <a:pos x="wd2" y="hd2"/>
                </a:cxn>
                <a:cxn ang="10800000">
                  <a:pos x="wd2" y="hd2"/>
                </a:cxn>
                <a:cxn ang="16200000">
                  <a:pos x="wd2" y="hd2"/>
                </a:cxn>
              </a:cxnLst>
              <a:rect l="0" t="0" r="r" b="b"/>
              <a:pathLst>
                <a:path w="21572" h="21600" extrusionOk="0">
                  <a:moveTo>
                    <a:pt x="0" y="0"/>
                  </a:moveTo>
                  <a:cubicBezTo>
                    <a:pt x="2045" y="717"/>
                    <a:pt x="3896" y="1450"/>
                    <a:pt x="5560" y="2195"/>
                  </a:cubicBezTo>
                  <a:lnTo>
                    <a:pt x="16145" y="2195"/>
                  </a:lnTo>
                  <a:cubicBezTo>
                    <a:pt x="15394" y="1461"/>
                    <a:pt x="14581" y="729"/>
                    <a:pt x="13674" y="0"/>
                  </a:cubicBezTo>
                  <a:lnTo>
                    <a:pt x="0" y="0"/>
                  </a:lnTo>
                  <a:close/>
                  <a:moveTo>
                    <a:pt x="6057" y="2426"/>
                  </a:moveTo>
                  <a:cubicBezTo>
                    <a:pt x="7622" y="3146"/>
                    <a:pt x="9011" y="3878"/>
                    <a:pt x="10214" y="4620"/>
                  </a:cubicBezTo>
                  <a:lnTo>
                    <a:pt x="18357" y="4620"/>
                  </a:lnTo>
                  <a:cubicBezTo>
                    <a:pt x="17781" y="3886"/>
                    <a:pt x="17109" y="3155"/>
                    <a:pt x="16379" y="2426"/>
                  </a:cubicBezTo>
                  <a:lnTo>
                    <a:pt x="6057" y="2426"/>
                  </a:lnTo>
                  <a:close/>
                  <a:moveTo>
                    <a:pt x="10585" y="4851"/>
                  </a:moveTo>
                  <a:cubicBezTo>
                    <a:pt x="11719" y="5574"/>
                    <a:pt x="12675" y="6307"/>
                    <a:pt x="13460" y="7046"/>
                  </a:cubicBezTo>
                  <a:lnTo>
                    <a:pt x="19956" y="7046"/>
                  </a:lnTo>
                  <a:cubicBezTo>
                    <a:pt x="19551" y="6313"/>
                    <a:pt x="19085" y="5581"/>
                    <a:pt x="18528" y="4851"/>
                  </a:cubicBezTo>
                  <a:lnTo>
                    <a:pt x="10585" y="4851"/>
                  </a:lnTo>
                  <a:close/>
                  <a:moveTo>
                    <a:pt x="13708" y="7277"/>
                  </a:moveTo>
                  <a:cubicBezTo>
                    <a:pt x="14441" y="8003"/>
                    <a:pt x="14995" y="8735"/>
                    <a:pt x="15385" y="9472"/>
                  </a:cubicBezTo>
                  <a:lnTo>
                    <a:pt x="21028" y="9472"/>
                  </a:lnTo>
                  <a:cubicBezTo>
                    <a:pt x="20793" y="8739"/>
                    <a:pt x="20474" y="8008"/>
                    <a:pt x="20087" y="7277"/>
                  </a:cubicBezTo>
                  <a:lnTo>
                    <a:pt x="13708" y="7277"/>
                  </a:lnTo>
                  <a:close/>
                  <a:moveTo>
                    <a:pt x="15516" y="9703"/>
                  </a:moveTo>
                  <a:cubicBezTo>
                    <a:pt x="15643" y="9966"/>
                    <a:pt x="15746" y="10230"/>
                    <a:pt x="15828" y="10494"/>
                  </a:cubicBezTo>
                  <a:cubicBezTo>
                    <a:pt x="15973" y="10962"/>
                    <a:pt x="16037" y="11430"/>
                    <a:pt x="16043" y="11897"/>
                  </a:cubicBezTo>
                  <a:lnTo>
                    <a:pt x="21520" y="11897"/>
                  </a:lnTo>
                  <a:cubicBezTo>
                    <a:pt x="21487" y="11531"/>
                    <a:pt x="21455" y="11165"/>
                    <a:pt x="21384" y="10799"/>
                  </a:cubicBezTo>
                  <a:cubicBezTo>
                    <a:pt x="21312" y="10433"/>
                    <a:pt x="21200" y="10068"/>
                    <a:pt x="21091" y="9703"/>
                  </a:cubicBezTo>
                  <a:lnTo>
                    <a:pt x="15516" y="9703"/>
                  </a:lnTo>
                  <a:close/>
                  <a:moveTo>
                    <a:pt x="16043" y="12128"/>
                  </a:moveTo>
                  <a:cubicBezTo>
                    <a:pt x="16015" y="12862"/>
                    <a:pt x="15822" y="13594"/>
                    <a:pt x="15453" y="14323"/>
                  </a:cubicBezTo>
                  <a:lnTo>
                    <a:pt x="21462" y="14323"/>
                  </a:lnTo>
                  <a:cubicBezTo>
                    <a:pt x="21562" y="13591"/>
                    <a:pt x="21600" y="12860"/>
                    <a:pt x="21549" y="12128"/>
                  </a:cubicBezTo>
                  <a:lnTo>
                    <a:pt x="16043" y="12128"/>
                  </a:lnTo>
                  <a:close/>
                  <a:moveTo>
                    <a:pt x="15321" y="14554"/>
                  </a:moveTo>
                  <a:cubicBezTo>
                    <a:pt x="14912" y="15290"/>
                    <a:pt x="14335" y="16023"/>
                    <a:pt x="13582" y="16749"/>
                  </a:cubicBezTo>
                  <a:lnTo>
                    <a:pt x="20862" y="16749"/>
                  </a:lnTo>
                  <a:cubicBezTo>
                    <a:pt x="21131" y="16018"/>
                    <a:pt x="21306" y="15286"/>
                    <a:pt x="21423" y="14554"/>
                  </a:cubicBezTo>
                  <a:lnTo>
                    <a:pt x="15321" y="14554"/>
                  </a:lnTo>
                  <a:close/>
                  <a:moveTo>
                    <a:pt x="13328" y="16980"/>
                  </a:moveTo>
                  <a:cubicBezTo>
                    <a:pt x="12524" y="17718"/>
                    <a:pt x="11545" y="18450"/>
                    <a:pt x="10390" y="19174"/>
                  </a:cubicBezTo>
                  <a:lnTo>
                    <a:pt x="19678" y="19174"/>
                  </a:lnTo>
                  <a:cubicBezTo>
                    <a:pt x="20115" y="18444"/>
                    <a:pt x="20479" y="17713"/>
                    <a:pt x="20765" y="16980"/>
                  </a:cubicBezTo>
                  <a:lnTo>
                    <a:pt x="13328" y="16980"/>
                  </a:lnTo>
                  <a:close/>
                  <a:moveTo>
                    <a:pt x="10014" y="19405"/>
                  </a:moveTo>
                  <a:cubicBezTo>
                    <a:pt x="8790" y="20146"/>
                    <a:pt x="7380" y="20879"/>
                    <a:pt x="5789" y="21600"/>
                  </a:cubicBezTo>
                  <a:lnTo>
                    <a:pt x="17938" y="21600"/>
                  </a:lnTo>
                  <a:cubicBezTo>
                    <a:pt x="18547" y="20870"/>
                    <a:pt x="19091" y="20138"/>
                    <a:pt x="19546" y="19405"/>
                  </a:cubicBezTo>
                  <a:lnTo>
                    <a:pt x="10014" y="19405"/>
                  </a:lnTo>
                  <a:close/>
                </a:path>
              </a:pathLst>
            </a:custGeom>
            <a:solidFill>
              <a:srgbClr val="FFFFFF">
                <a:alpha val="23658"/>
              </a:srgbClr>
            </a:solidFill>
            <a:ln w="12700">
              <a:miter lim="400000"/>
            </a:ln>
          </p:spPr>
          <p:txBody>
            <a:bodyPr lIns="25400" tIns="25400" rIns="25400" bIns="2540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684" name="Shape"/>
            <p:cNvSpPr/>
            <p:nvPr/>
          </p:nvSpPr>
          <p:spPr>
            <a:xfrm>
              <a:off x="3439723" y="1007897"/>
              <a:ext cx="1054698" cy="2760415"/>
            </a:xfrm>
            <a:custGeom>
              <a:avLst/>
              <a:gdLst/>
              <a:ahLst/>
              <a:cxnLst>
                <a:cxn ang="0">
                  <a:pos x="wd2" y="hd2"/>
                </a:cxn>
                <a:cxn ang="5400000">
                  <a:pos x="wd2" y="hd2"/>
                </a:cxn>
                <a:cxn ang="10800000">
                  <a:pos x="wd2" y="hd2"/>
                </a:cxn>
                <a:cxn ang="16200000">
                  <a:pos x="wd2" y="hd2"/>
                </a:cxn>
              </a:cxnLst>
              <a:rect l="0" t="0" r="r" b="b"/>
              <a:pathLst>
                <a:path w="21333" h="21600" extrusionOk="0">
                  <a:moveTo>
                    <a:pt x="0" y="83"/>
                  </a:moveTo>
                  <a:cubicBezTo>
                    <a:pt x="6420" y="3072"/>
                    <a:pt x="11538" y="6446"/>
                    <a:pt x="15153" y="10072"/>
                  </a:cubicBezTo>
                  <a:cubicBezTo>
                    <a:pt x="18826" y="13758"/>
                    <a:pt x="20896" y="17653"/>
                    <a:pt x="21279" y="21600"/>
                  </a:cubicBezTo>
                  <a:cubicBezTo>
                    <a:pt x="21600" y="17798"/>
                    <a:pt x="20486" y="13998"/>
                    <a:pt x="17973" y="10321"/>
                  </a:cubicBezTo>
                  <a:cubicBezTo>
                    <a:pt x="15491" y="6688"/>
                    <a:pt x="11668" y="3212"/>
                    <a:pt x="6624" y="0"/>
                  </a:cubicBezTo>
                  <a:lnTo>
                    <a:pt x="0" y="83"/>
                  </a:lnTo>
                  <a:close/>
                </a:path>
              </a:pathLst>
            </a:custGeom>
            <a:solidFill>
              <a:srgbClr val="FFFFFF">
                <a:alpha val="12009"/>
              </a:srgbClr>
            </a:solidFill>
            <a:ln w="12700">
              <a:miter lim="400000"/>
            </a:ln>
          </p:spPr>
          <p:txBody>
            <a:bodyPr lIns="25400" tIns="25400" rIns="25400" bIns="25400" anchor="ctr"/>
            <a:lstStyle/>
            <a:p>
              <a:endParaRPr sz="900"/>
            </a:p>
          </p:txBody>
        </p:sp>
      </p:grpSp>
      <p:grpSp>
        <p:nvGrpSpPr>
          <p:cNvPr id="4" name="Group 3">
            <a:extLst>
              <a:ext uri="{FF2B5EF4-FFF2-40B4-BE49-F238E27FC236}">
                <a16:creationId xmlns:a16="http://schemas.microsoft.com/office/drawing/2014/main" id="{BAFE266A-E6B4-2B09-3856-74E46B17AD97}"/>
              </a:ext>
            </a:extLst>
          </p:cNvPr>
          <p:cNvGrpSpPr/>
          <p:nvPr/>
        </p:nvGrpSpPr>
        <p:grpSpPr>
          <a:xfrm>
            <a:off x="8751328" y="638189"/>
            <a:ext cx="2674200" cy="894350"/>
            <a:chOff x="8312888" y="1152540"/>
            <a:chExt cx="2674200" cy="894350"/>
          </a:xfrm>
        </p:grpSpPr>
        <p:sp>
          <p:nvSpPr>
            <p:cNvPr id="56" name="TextBox 55">
              <a:extLst>
                <a:ext uri="{FF2B5EF4-FFF2-40B4-BE49-F238E27FC236}">
                  <a16:creationId xmlns:a16="http://schemas.microsoft.com/office/drawing/2014/main" id="{B1FCC477-D059-B9D7-36CC-BDE76CBDAC0B}"/>
                </a:ext>
              </a:extLst>
            </p:cNvPr>
            <p:cNvSpPr txBox="1"/>
            <p:nvPr/>
          </p:nvSpPr>
          <p:spPr>
            <a:xfrm>
              <a:off x="8312888" y="1152540"/>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1</a:t>
              </a:r>
            </a:p>
          </p:txBody>
        </p:sp>
        <p:sp>
          <p:nvSpPr>
            <p:cNvPr id="57" name="TextBox 56">
              <a:extLst>
                <a:ext uri="{FF2B5EF4-FFF2-40B4-BE49-F238E27FC236}">
                  <a16:creationId xmlns:a16="http://schemas.microsoft.com/office/drawing/2014/main" id="{0EE03095-56B9-BCFE-8A22-720A9BBCF727}"/>
                </a:ext>
              </a:extLst>
            </p:cNvPr>
            <p:cNvSpPr txBox="1"/>
            <p:nvPr/>
          </p:nvSpPr>
          <p:spPr>
            <a:xfrm>
              <a:off x="8312888" y="1473784"/>
              <a:ext cx="2674200"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grpSp>
      <p:sp>
        <p:nvSpPr>
          <p:cNvPr id="60" name="TextBox 59">
            <a:extLst>
              <a:ext uri="{FF2B5EF4-FFF2-40B4-BE49-F238E27FC236}">
                <a16:creationId xmlns:a16="http://schemas.microsoft.com/office/drawing/2014/main" id="{F6530E56-FB31-729D-7C4C-9C0FB9D44A4C}"/>
              </a:ext>
            </a:extLst>
          </p:cNvPr>
          <p:cNvSpPr txBox="1"/>
          <p:nvPr/>
        </p:nvSpPr>
        <p:spPr>
          <a:xfrm>
            <a:off x="8079816" y="1838339"/>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1</a:t>
            </a:r>
          </a:p>
        </p:txBody>
      </p:sp>
      <p:sp>
        <p:nvSpPr>
          <p:cNvPr id="61" name="TextBox 60">
            <a:extLst>
              <a:ext uri="{FF2B5EF4-FFF2-40B4-BE49-F238E27FC236}">
                <a16:creationId xmlns:a16="http://schemas.microsoft.com/office/drawing/2014/main" id="{21A5272B-D0DC-A51D-6C80-E119C0C4976B}"/>
              </a:ext>
            </a:extLst>
          </p:cNvPr>
          <p:cNvSpPr txBox="1"/>
          <p:nvPr/>
        </p:nvSpPr>
        <p:spPr>
          <a:xfrm>
            <a:off x="8079816" y="2159583"/>
            <a:ext cx="2674200"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grpSp>
        <p:nvGrpSpPr>
          <p:cNvPr id="62" name="Group 61">
            <a:extLst>
              <a:ext uri="{FF2B5EF4-FFF2-40B4-BE49-F238E27FC236}">
                <a16:creationId xmlns:a16="http://schemas.microsoft.com/office/drawing/2014/main" id="{971431C9-AB5B-C224-99DE-241FA84835DF}"/>
              </a:ext>
            </a:extLst>
          </p:cNvPr>
          <p:cNvGrpSpPr/>
          <p:nvPr/>
        </p:nvGrpSpPr>
        <p:grpSpPr>
          <a:xfrm>
            <a:off x="7722628" y="3038489"/>
            <a:ext cx="2674200" cy="894350"/>
            <a:chOff x="8312888" y="1152540"/>
            <a:chExt cx="2674200" cy="894350"/>
          </a:xfrm>
        </p:grpSpPr>
        <p:sp>
          <p:nvSpPr>
            <p:cNvPr id="63" name="TextBox 62">
              <a:extLst>
                <a:ext uri="{FF2B5EF4-FFF2-40B4-BE49-F238E27FC236}">
                  <a16:creationId xmlns:a16="http://schemas.microsoft.com/office/drawing/2014/main" id="{469EF5E3-F208-2C76-8DCA-E45B1904AB35}"/>
                </a:ext>
              </a:extLst>
            </p:cNvPr>
            <p:cNvSpPr txBox="1"/>
            <p:nvPr/>
          </p:nvSpPr>
          <p:spPr>
            <a:xfrm>
              <a:off x="8312888" y="1152540"/>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1</a:t>
              </a:r>
            </a:p>
          </p:txBody>
        </p:sp>
        <p:sp>
          <p:nvSpPr>
            <p:cNvPr id="64" name="TextBox 63">
              <a:extLst>
                <a:ext uri="{FF2B5EF4-FFF2-40B4-BE49-F238E27FC236}">
                  <a16:creationId xmlns:a16="http://schemas.microsoft.com/office/drawing/2014/main" id="{4D0D9F53-7833-9695-A1BE-9FE391E8E376}"/>
                </a:ext>
              </a:extLst>
            </p:cNvPr>
            <p:cNvSpPr txBox="1"/>
            <p:nvPr/>
          </p:nvSpPr>
          <p:spPr>
            <a:xfrm>
              <a:off x="8312888" y="1473784"/>
              <a:ext cx="2674200"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grpSp>
      <p:grpSp>
        <p:nvGrpSpPr>
          <p:cNvPr id="65" name="Group 64">
            <a:extLst>
              <a:ext uri="{FF2B5EF4-FFF2-40B4-BE49-F238E27FC236}">
                <a16:creationId xmlns:a16="http://schemas.microsoft.com/office/drawing/2014/main" id="{064042C5-FAB9-4750-FCA3-0C6664FA097A}"/>
              </a:ext>
            </a:extLst>
          </p:cNvPr>
          <p:cNvGrpSpPr/>
          <p:nvPr/>
        </p:nvGrpSpPr>
        <p:grpSpPr>
          <a:xfrm>
            <a:off x="7979803" y="4238640"/>
            <a:ext cx="2674200" cy="894350"/>
            <a:chOff x="8312888" y="1152540"/>
            <a:chExt cx="2674200" cy="894350"/>
          </a:xfrm>
        </p:grpSpPr>
        <p:sp>
          <p:nvSpPr>
            <p:cNvPr id="66" name="TextBox 65">
              <a:extLst>
                <a:ext uri="{FF2B5EF4-FFF2-40B4-BE49-F238E27FC236}">
                  <a16:creationId xmlns:a16="http://schemas.microsoft.com/office/drawing/2014/main" id="{6B9B6544-2FD6-FA67-31D5-FD81D0AC77DB}"/>
                </a:ext>
              </a:extLst>
            </p:cNvPr>
            <p:cNvSpPr txBox="1"/>
            <p:nvPr/>
          </p:nvSpPr>
          <p:spPr>
            <a:xfrm>
              <a:off x="8312888" y="1152540"/>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1</a:t>
              </a:r>
            </a:p>
          </p:txBody>
        </p:sp>
        <p:sp>
          <p:nvSpPr>
            <p:cNvPr id="67" name="TextBox 66">
              <a:extLst>
                <a:ext uri="{FF2B5EF4-FFF2-40B4-BE49-F238E27FC236}">
                  <a16:creationId xmlns:a16="http://schemas.microsoft.com/office/drawing/2014/main" id="{1793A60D-B220-C019-4D95-F304153121C3}"/>
                </a:ext>
              </a:extLst>
            </p:cNvPr>
            <p:cNvSpPr txBox="1"/>
            <p:nvPr/>
          </p:nvSpPr>
          <p:spPr>
            <a:xfrm>
              <a:off x="8312888" y="1473784"/>
              <a:ext cx="2674200"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grpSp>
      <p:grpSp>
        <p:nvGrpSpPr>
          <p:cNvPr id="68" name="Group 67">
            <a:extLst>
              <a:ext uri="{FF2B5EF4-FFF2-40B4-BE49-F238E27FC236}">
                <a16:creationId xmlns:a16="http://schemas.microsoft.com/office/drawing/2014/main" id="{747A8744-032B-9CB0-D85A-71903AD65911}"/>
              </a:ext>
            </a:extLst>
          </p:cNvPr>
          <p:cNvGrpSpPr/>
          <p:nvPr/>
        </p:nvGrpSpPr>
        <p:grpSpPr>
          <a:xfrm>
            <a:off x="8422716" y="5438791"/>
            <a:ext cx="2674200" cy="894350"/>
            <a:chOff x="8312888" y="1152540"/>
            <a:chExt cx="2674200" cy="894350"/>
          </a:xfrm>
        </p:grpSpPr>
        <p:sp>
          <p:nvSpPr>
            <p:cNvPr id="69" name="TextBox 68">
              <a:extLst>
                <a:ext uri="{FF2B5EF4-FFF2-40B4-BE49-F238E27FC236}">
                  <a16:creationId xmlns:a16="http://schemas.microsoft.com/office/drawing/2014/main" id="{7E424841-B76E-1DA4-95B9-48E8410E9B03}"/>
                </a:ext>
              </a:extLst>
            </p:cNvPr>
            <p:cNvSpPr txBox="1"/>
            <p:nvPr/>
          </p:nvSpPr>
          <p:spPr>
            <a:xfrm>
              <a:off x="8312888" y="1152540"/>
              <a:ext cx="1579550" cy="338554"/>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600" dirty="0">
                  <a:solidFill>
                    <a:schemeClr val="tx1">
                      <a:lumMod val="75000"/>
                      <a:lumOff val="25000"/>
                    </a:schemeClr>
                  </a:solidFill>
                </a:rPr>
                <a:t>Step 1</a:t>
              </a:r>
            </a:p>
          </p:txBody>
        </p:sp>
        <p:sp>
          <p:nvSpPr>
            <p:cNvPr id="70" name="TextBox 69">
              <a:extLst>
                <a:ext uri="{FF2B5EF4-FFF2-40B4-BE49-F238E27FC236}">
                  <a16:creationId xmlns:a16="http://schemas.microsoft.com/office/drawing/2014/main" id="{E3ED6846-9647-640B-29D1-04308B74D995}"/>
                </a:ext>
              </a:extLst>
            </p:cNvPr>
            <p:cNvSpPr txBox="1"/>
            <p:nvPr/>
          </p:nvSpPr>
          <p:spPr>
            <a:xfrm>
              <a:off x="8312888" y="1473784"/>
              <a:ext cx="2674200" cy="573106"/>
            </a:xfrm>
            <a:prstGeom prst="rect">
              <a:avLst/>
            </a:prstGeom>
            <a:noFill/>
          </p:spPr>
          <p:txBody>
            <a:bodyPr wrap="square">
              <a:spAutoFit/>
            </a:bodyPr>
            <a:lstStyle/>
            <a:p>
              <a:pPr>
                <a:lnSpc>
                  <a:spcPct val="150000"/>
                </a:lnSpc>
              </a:pPr>
              <a:r>
                <a:rPr lang="en-ID" sz="1100" dirty="0" err="1">
                  <a:solidFill>
                    <a:schemeClr val="tx1">
                      <a:lumMod val="50000"/>
                      <a:lumOff val="50000"/>
                    </a:schemeClr>
                  </a:solidFill>
                  <a:latin typeface="Open Sans" pitchFamily="2" charset="0"/>
                  <a:ea typeface="Open Sans" pitchFamily="2" charset="0"/>
                  <a:cs typeface="Open Sans" pitchFamily="2" charset="0"/>
                </a:rPr>
                <a:t>Similique</a:t>
              </a:r>
              <a:r>
                <a:rPr lang="en-ID" sz="11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100" dirty="0" err="1">
                  <a:solidFill>
                    <a:schemeClr val="tx1">
                      <a:lumMod val="50000"/>
                      <a:lumOff val="50000"/>
                    </a:schemeClr>
                  </a:solidFill>
                  <a:latin typeface="Open Sans" pitchFamily="2" charset="0"/>
                  <a:ea typeface="Open Sans" pitchFamily="2" charset="0"/>
                  <a:cs typeface="Open Sans" pitchFamily="2" charset="0"/>
                </a:rPr>
                <a:t>officia</a:t>
              </a:r>
              <a:r>
                <a:rPr lang="en-ID" sz="1100" dirty="0">
                  <a:solidFill>
                    <a:schemeClr val="tx1">
                      <a:lumMod val="50000"/>
                      <a:lumOff val="50000"/>
                    </a:schemeClr>
                  </a:solidFill>
                  <a:latin typeface="Open Sans" pitchFamily="2" charset="0"/>
                  <a:ea typeface="Open Sans" pitchFamily="2" charset="0"/>
                  <a:cs typeface="Open Sans" pitchFamily="2" charset="0"/>
                </a:rPr>
                <a:t> </a:t>
              </a:r>
              <a:r>
                <a:rPr lang="en-ID" sz="1100" dirty="0" err="1">
                  <a:solidFill>
                    <a:schemeClr val="tx1">
                      <a:lumMod val="50000"/>
                      <a:lumOff val="50000"/>
                    </a:schemeClr>
                  </a:solidFill>
                  <a:latin typeface="Open Sans" pitchFamily="2" charset="0"/>
                  <a:ea typeface="Open Sans" pitchFamily="2" charset="0"/>
                  <a:cs typeface="Open Sans" pitchFamily="2" charset="0"/>
                </a:rPr>
                <a:t>mollitia</a:t>
              </a:r>
              <a:r>
                <a:rPr lang="en-ID" sz="1100" dirty="0">
                  <a:solidFill>
                    <a:schemeClr val="tx1">
                      <a:lumMod val="50000"/>
                      <a:lumOff val="50000"/>
                    </a:schemeClr>
                  </a:solidFill>
                  <a:latin typeface="Open Sans" pitchFamily="2" charset="0"/>
                  <a:ea typeface="Open Sans" pitchFamily="2" charset="0"/>
                  <a:cs typeface="Open Sans" pitchFamily="2" charset="0"/>
                </a:rPr>
                <a:t> animi </a:t>
              </a:r>
              <a:r>
                <a:rPr lang="en-ID" sz="1100" dirty="0" err="1">
                  <a:solidFill>
                    <a:schemeClr val="tx1">
                      <a:lumMod val="50000"/>
                      <a:lumOff val="50000"/>
                    </a:schemeClr>
                  </a:solidFill>
                  <a:latin typeface="Open Sans" pitchFamily="2" charset="0"/>
                  <a:ea typeface="Open Sans" pitchFamily="2" charset="0"/>
                  <a:cs typeface="Open Sans" pitchFamily="2" charset="0"/>
                </a:rPr>
                <a:t>cupiditate</a:t>
              </a:r>
              <a:r>
                <a:rPr lang="en-ID" sz="1100" dirty="0">
                  <a:solidFill>
                    <a:schemeClr val="tx1">
                      <a:lumMod val="50000"/>
                      <a:lumOff val="50000"/>
                    </a:schemeClr>
                  </a:solidFill>
                  <a:latin typeface="Open Sans" pitchFamily="2" charset="0"/>
                  <a:ea typeface="Open Sans" pitchFamily="2" charset="0"/>
                  <a:cs typeface="Open Sans" pitchFamily="2" charset="0"/>
                </a:rPr>
                <a:t> non</a:t>
              </a:r>
            </a:p>
          </p:txBody>
        </p:sp>
      </p:grpSp>
      <p:grpSp>
        <p:nvGrpSpPr>
          <p:cNvPr id="5" name="Group 4">
            <a:extLst>
              <a:ext uri="{FF2B5EF4-FFF2-40B4-BE49-F238E27FC236}">
                <a16:creationId xmlns:a16="http://schemas.microsoft.com/office/drawing/2014/main" id="{25960FFC-36BE-4DC2-62C6-214C23FA5ECF}"/>
              </a:ext>
            </a:extLst>
          </p:cNvPr>
          <p:cNvGrpSpPr/>
          <p:nvPr/>
        </p:nvGrpSpPr>
        <p:grpSpPr>
          <a:xfrm>
            <a:off x="766473" y="2316613"/>
            <a:ext cx="3263713" cy="2224775"/>
            <a:chOff x="785233" y="3516770"/>
            <a:chExt cx="3263713" cy="2224775"/>
          </a:xfrm>
        </p:grpSpPr>
        <p:sp>
          <p:nvSpPr>
            <p:cNvPr id="71" name="TextBox 70">
              <a:extLst>
                <a:ext uri="{FF2B5EF4-FFF2-40B4-BE49-F238E27FC236}">
                  <a16:creationId xmlns:a16="http://schemas.microsoft.com/office/drawing/2014/main" id="{E44623D3-B3B2-9925-B589-ABBFE379F3BE}"/>
                </a:ext>
              </a:extLst>
            </p:cNvPr>
            <p:cNvSpPr txBox="1"/>
            <p:nvPr/>
          </p:nvSpPr>
          <p:spPr>
            <a:xfrm>
              <a:off x="785233" y="4570712"/>
              <a:ext cx="3165167"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72" name="TextBox 71">
              <a:extLst>
                <a:ext uri="{FF2B5EF4-FFF2-40B4-BE49-F238E27FC236}">
                  <a16:creationId xmlns:a16="http://schemas.microsoft.com/office/drawing/2014/main" id="{8D8B9274-3EEA-C94A-17B7-F0B8E82323BE}"/>
                </a:ext>
              </a:extLst>
            </p:cNvPr>
            <p:cNvSpPr txBox="1"/>
            <p:nvPr/>
          </p:nvSpPr>
          <p:spPr>
            <a:xfrm>
              <a:off x="785233" y="3516770"/>
              <a:ext cx="3263713" cy="95410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800" dirty="0"/>
                <a:t>Step Funnel Diagram</a:t>
              </a:r>
            </a:p>
          </p:txBody>
        </p:sp>
      </p:gr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23" name="Google Shape;1126;p40">
            <a:extLst>
              <a:ext uri="{FF2B5EF4-FFF2-40B4-BE49-F238E27FC236}">
                <a16:creationId xmlns:a16="http://schemas.microsoft.com/office/drawing/2014/main" id="{348F5137-07DB-113D-D94C-E16D301F5304}"/>
              </a:ext>
            </a:extLst>
          </p:cNvPr>
          <p:cNvCxnSpPr>
            <a:cxnSpLocks/>
          </p:cNvCxnSpPr>
          <p:nvPr/>
        </p:nvCxnSpPr>
        <p:spPr>
          <a:xfrm>
            <a:off x="3539391" y="3604846"/>
            <a:ext cx="5113219" cy="0"/>
          </a:xfrm>
          <a:prstGeom prst="straightConnector1">
            <a:avLst/>
          </a:prstGeom>
          <a:ln w="9525">
            <a:solidFill>
              <a:schemeClr val="accent5"/>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24" name="Google Shape;1126;p40">
            <a:extLst>
              <a:ext uri="{FF2B5EF4-FFF2-40B4-BE49-F238E27FC236}">
                <a16:creationId xmlns:a16="http://schemas.microsoft.com/office/drawing/2014/main" id="{D8BAAFEA-3F86-DFAB-DFE9-75231287AA98}"/>
              </a:ext>
            </a:extLst>
          </p:cNvPr>
          <p:cNvCxnSpPr>
            <a:cxnSpLocks/>
          </p:cNvCxnSpPr>
          <p:nvPr/>
        </p:nvCxnSpPr>
        <p:spPr>
          <a:xfrm>
            <a:off x="4171053" y="5253384"/>
            <a:ext cx="3849895" cy="0"/>
          </a:xfrm>
          <a:prstGeom prst="straightConnector1">
            <a:avLst/>
          </a:prstGeom>
          <a:ln w="9525">
            <a:solidFill>
              <a:schemeClr val="accent6"/>
            </a:solidFill>
            <a:prstDash val="dash"/>
            <a:headEnd type="oval"/>
            <a:tailEnd type="oval"/>
          </a:ln>
        </p:spPr>
        <p:style>
          <a:lnRef idx="1">
            <a:schemeClr val="accent1"/>
          </a:lnRef>
          <a:fillRef idx="0">
            <a:schemeClr val="accent1"/>
          </a:fillRef>
          <a:effectRef idx="0">
            <a:schemeClr val="accent1"/>
          </a:effectRef>
          <a:fontRef idx="minor">
            <a:schemeClr val="tx1"/>
          </a:fontRef>
        </p:style>
      </p:cxnSp>
      <p:cxnSp>
        <p:nvCxnSpPr>
          <p:cNvPr id="5" name="Google Shape;1126;p40">
            <a:extLst>
              <a:ext uri="{FF2B5EF4-FFF2-40B4-BE49-F238E27FC236}">
                <a16:creationId xmlns:a16="http://schemas.microsoft.com/office/drawing/2014/main" id="{C02E9CB8-F295-68F4-83B4-CF7DEC111F50}"/>
              </a:ext>
            </a:extLst>
          </p:cNvPr>
          <p:cNvCxnSpPr>
            <a:cxnSpLocks/>
          </p:cNvCxnSpPr>
          <p:nvPr/>
        </p:nvCxnSpPr>
        <p:spPr>
          <a:xfrm>
            <a:off x="3047333" y="1957160"/>
            <a:ext cx="6100304" cy="0"/>
          </a:xfrm>
          <a:prstGeom prst="straightConnector1">
            <a:avLst/>
          </a:prstGeom>
          <a:ln w="9525">
            <a:solidFill>
              <a:schemeClr val="accent1"/>
            </a:solidFill>
            <a:prstDash val="dash"/>
            <a:headEnd type="oval"/>
            <a:tailEnd type="oval"/>
          </a:ln>
        </p:spPr>
        <p:style>
          <a:lnRef idx="1">
            <a:schemeClr val="accent1"/>
          </a:lnRef>
          <a:fillRef idx="0">
            <a:schemeClr val="accent1"/>
          </a:fillRef>
          <a:effectRef idx="0">
            <a:schemeClr val="accent1"/>
          </a:effectRef>
          <a:fontRef idx="minor">
            <a:schemeClr val="tx1"/>
          </a:fontRef>
        </p:style>
      </p:cxnSp>
      <p:sp>
        <p:nvSpPr>
          <p:cNvPr id="8" name="Google Shape;1142;p40">
            <a:extLst>
              <a:ext uri="{FF2B5EF4-FFF2-40B4-BE49-F238E27FC236}">
                <a16:creationId xmlns:a16="http://schemas.microsoft.com/office/drawing/2014/main" id="{3E58F616-A348-6F14-8E08-BFA55D270F71}"/>
              </a:ext>
            </a:extLst>
          </p:cNvPr>
          <p:cNvSpPr/>
          <p:nvPr/>
        </p:nvSpPr>
        <p:spPr>
          <a:xfrm>
            <a:off x="3965586" y="1283704"/>
            <a:ext cx="4274846" cy="3130925"/>
          </a:xfrm>
          <a:custGeom>
            <a:avLst/>
            <a:gdLst/>
            <a:ahLst/>
            <a:cxnLst/>
            <a:rect l="l" t="t" r="r" b="b"/>
            <a:pathLst>
              <a:path w="111022" h="69387" extrusionOk="0">
                <a:moveTo>
                  <a:pt x="0" y="1"/>
                </a:moveTo>
                <a:lnTo>
                  <a:pt x="44520" y="69387"/>
                </a:lnTo>
                <a:lnTo>
                  <a:pt x="66462" y="69387"/>
                </a:lnTo>
                <a:lnTo>
                  <a:pt x="111021" y="1"/>
                </a:lnTo>
                <a:close/>
              </a:path>
            </a:pathLst>
          </a:custGeom>
          <a:solidFill>
            <a:schemeClr val="accent4"/>
          </a:solidFill>
          <a:ln>
            <a:noFill/>
          </a:ln>
        </p:spPr>
        <p:txBody>
          <a:bodyPr spcFirstLastPara="1" wrap="square" lIns="91425" tIns="0" rIns="91425" bIns="274300" anchor="ctr" anchorCtr="0">
            <a:noAutofit/>
          </a:bodyPr>
          <a:lstStyle/>
          <a:p>
            <a:pPr marL="0" lvl="0" indent="0" algn="ctr" rtl="0">
              <a:spcBef>
                <a:spcPts val="0"/>
              </a:spcBef>
              <a:spcAft>
                <a:spcPts val="0"/>
              </a:spcAft>
              <a:buNone/>
            </a:pPr>
            <a:endParaRPr sz="1200">
              <a:latin typeface="Roboto"/>
              <a:ea typeface="Roboto"/>
              <a:cs typeface="Roboto"/>
              <a:sym typeface="Roboto"/>
            </a:endParaRPr>
          </a:p>
        </p:txBody>
      </p:sp>
      <p:sp>
        <p:nvSpPr>
          <p:cNvPr id="9" name="Google Shape;1143;p40">
            <a:extLst>
              <a:ext uri="{FF2B5EF4-FFF2-40B4-BE49-F238E27FC236}">
                <a16:creationId xmlns:a16="http://schemas.microsoft.com/office/drawing/2014/main" id="{669F0BC4-B444-4034-9BED-F02E5D5CE76A}"/>
              </a:ext>
            </a:extLst>
          </p:cNvPr>
          <p:cNvSpPr/>
          <p:nvPr/>
        </p:nvSpPr>
        <p:spPr>
          <a:xfrm>
            <a:off x="5679909" y="4410330"/>
            <a:ext cx="844866" cy="306157"/>
          </a:xfrm>
          <a:custGeom>
            <a:avLst/>
            <a:gdLst/>
            <a:ahLst/>
            <a:cxnLst/>
            <a:rect l="l" t="t" r="r" b="b"/>
            <a:pathLst>
              <a:path w="21942" h="6785" extrusionOk="0">
                <a:moveTo>
                  <a:pt x="0" y="1"/>
                </a:moveTo>
                <a:lnTo>
                  <a:pt x="0" y="6665"/>
                </a:lnTo>
                <a:cubicBezTo>
                  <a:pt x="3044" y="4914"/>
                  <a:pt x="6803" y="3860"/>
                  <a:pt x="10881" y="3860"/>
                </a:cubicBezTo>
                <a:cubicBezTo>
                  <a:pt x="15039" y="3860"/>
                  <a:pt x="18878" y="4954"/>
                  <a:pt x="21942" y="6784"/>
                </a:cubicBezTo>
                <a:lnTo>
                  <a:pt x="21942" y="1"/>
                </a:ln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145;p40">
            <a:extLst>
              <a:ext uri="{FF2B5EF4-FFF2-40B4-BE49-F238E27FC236}">
                <a16:creationId xmlns:a16="http://schemas.microsoft.com/office/drawing/2014/main" id="{63ADFFC7-5321-A59B-3609-918F5B50C9AC}"/>
              </a:ext>
            </a:extLst>
          </p:cNvPr>
          <p:cNvSpPr/>
          <p:nvPr/>
        </p:nvSpPr>
        <p:spPr>
          <a:xfrm>
            <a:off x="3788653" y="1095244"/>
            <a:ext cx="4620160" cy="368067"/>
          </a:xfrm>
          <a:custGeom>
            <a:avLst/>
            <a:gdLst/>
            <a:ahLst/>
            <a:cxnLst/>
            <a:rect l="l" t="t" r="r" b="b"/>
            <a:pathLst>
              <a:path w="119993" h="8157" extrusionOk="0">
                <a:moveTo>
                  <a:pt x="2447" y="0"/>
                </a:moveTo>
                <a:cubicBezTo>
                  <a:pt x="1114" y="0"/>
                  <a:pt x="0" y="1094"/>
                  <a:pt x="0" y="2427"/>
                </a:cubicBezTo>
                <a:lnTo>
                  <a:pt x="0" y="5710"/>
                </a:lnTo>
                <a:cubicBezTo>
                  <a:pt x="0" y="7062"/>
                  <a:pt x="1114" y="8156"/>
                  <a:pt x="2447" y="8156"/>
                </a:cubicBezTo>
                <a:lnTo>
                  <a:pt x="117566" y="8156"/>
                </a:lnTo>
                <a:cubicBezTo>
                  <a:pt x="118899" y="8156"/>
                  <a:pt x="119993" y="7062"/>
                  <a:pt x="119993" y="5710"/>
                </a:cubicBezTo>
                <a:lnTo>
                  <a:pt x="119993" y="2427"/>
                </a:lnTo>
                <a:cubicBezTo>
                  <a:pt x="119993" y="1094"/>
                  <a:pt x="118899" y="0"/>
                  <a:pt x="11756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146;p40">
            <a:extLst>
              <a:ext uri="{FF2B5EF4-FFF2-40B4-BE49-F238E27FC236}">
                <a16:creationId xmlns:a16="http://schemas.microsoft.com/office/drawing/2014/main" id="{9FDB9B42-6412-6147-D0FD-2A99312A7C70}"/>
              </a:ext>
            </a:extLst>
          </p:cNvPr>
          <p:cNvSpPr/>
          <p:nvPr/>
        </p:nvSpPr>
        <p:spPr>
          <a:xfrm>
            <a:off x="3789385" y="1222727"/>
            <a:ext cx="4619428" cy="240596"/>
          </a:xfrm>
          <a:custGeom>
            <a:avLst/>
            <a:gdLst/>
            <a:ahLst/>
            <a:cxnLst/>
            <a:rect l="l" t="t" r="r" b="b"/>
            <a:pathLst>
              <a:path w="119974" h="5332" extrusionOk="0">
                <a:moveTo>
                  <a:pt x="180" y="0"/>
                </a:moveTo>
                <a:cubicBezTo>
                  <a:pt x="61" y="398"/>
                  <a:pt x="1" y="816"/>
                  <a:pt x="1" y="1253"/>
                </a:cubicBezTo>
                <a:cubicBezTo>
                  <a:pt x="1" y="3501"/>
                  <a:pt x="1831" y="5331"/>
                  <a:pt x="4079" y="5331"/>
                </a:cubicBezTo>
                <a:lnTo>
                  <a:pt x="115896" y="5331"/>
                </a:lnTo>
                <a:cubicBezTo>
                  <a:pt x="118144" y="5331"/>
                  <a:pt x="119974" y="3501"/>
                  <a:pt x="119974" y="1253"/>
                </a:cubicBezTo>
                <a:cubicBezTo>
                  <a:pt x="119974" y="816"/>
                  <a:pt x="119914" y="398"/>
                  <a:pt x="119775" y="0"/>
                </a:cubicBezTo>
                <a:cubicBezTo>
                  <a:pt x="119258" y="1651"/>
                  <a:pt x="117706" y="2845"/>
                  <a:pt x="115896" y="2845"/>
                </a:cubicBezTo>
                <a:lnTo>
                  <a:pt x="4079" y="2845"/>
                </a:lnTo>
                <a:cubicBezTo>
                  <a:pt x="2269" y="2845"/>
                  <a:pt x="717" y="1651"/>
                  <a:pt x="180" y="0"/>
                </a:cubicBezTo>
                <a:close/>
              </a:path>
            </a:pathLst>
          </a:custGeom>
          <a:solidFill>
            <a:schemeClr val="accent1">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147;p40">
            <a:extLst>
              <a:ext uri="{FF2B5EF4-FFF2-40B4-BE49-F238E27FC236}">
                <a16:creationId xmlns:a16="http://schemas.microsoft.com/office/drawing/2014/main" id="{D45988BD-2E11-B749-020E-9178A1D911D4}"/>
              </a:ext>
            </a:extLst>
          </p:cNvPr>
          <p:cNvSpPr/>
          <p:nvPr/>
        </p:nvSpPr>
        <p:spPr>
          <a:xfrm>
            <a:off x="3966362" y="1171567"/>
            <a:ext cx="1011836" cy="112267"/>
          </a:xfrm>
          <a:custGeom>
            <a:avLst/>
            <a:gdLst/>
            <a:ahLst/>
            <a:cxnLst/>
            <a:rect l="l" t="t" r="r" b="b"/>
            <a:pathLst>
              <a:path w="26279" h="2488" extrusionOk="0">
                <a:moveTo>
                  <a:pt x="1253" y="1"/>
                </a:moveTo>
                <a:cubicBezTo>
                  <a:pt x="557" y="1"/>
                  <a:pt x="0" y="558"/>
                  <a:pt x="0" y="1254"/>
                </a:cubicBezTo>
                <a:cubicBezTo>
                  <a:pt x="0" y="1930"/>
                  <a:pt x="557" y="2487"/>
                  <a:pt x="1253" y="2487"/>
                </a:cubicBezTo>
                <a:lnTo>
                  <a:pt x="25025" y="2487"/>
                </a:lnTo>
                <a:cubicBezTo>
                  <a:pt x="25721" y="2487"/>
                  <a:pt x="26278" y="1930"/>
                  <a:pt x="26278" y="1254"/>
                </a:cubicBezTo>
                <a:cubicBezTo>
                  <a:pt x="26278" y="558"/>
                  <a:pt x="25721" y="1"/>
                  <a:pt x="250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1148;p40">
            <a:extLst>
              <a:ext uri="{FF2B5EF4-FFF2-40B4-BE49-F238E27FC236}">
                <a16:creationId xmlns:a16="http://schemas.microsoft.com/office/drawing/2014/main" id="{71C12B95-D5E8-DF73-25E9-E99484FC47A8}"/>
              </a:ext>
            </a:extLst>
          </p:cNvPr>
          <p:cNvSpPr/>
          <p:nvPr/>
        </p:nvSpPr>
        <p:spPr>
          <a:xfrm>
            <a:off x="5172819" y="1171567"/>
            <a:ext cx="338563" cy="112267"/>
          </a:xfrm>
          <a:custGeom>
            <a:avLst/>
            <a:gdLst/>
            <a:ahLst/>
            <a:cxnLst/>
            <a:rect l="l" t="t" r="r" b="b"/>
            <a:pathLst>
              <a:path w="8793" h="2488" extrusionOk="0">
                <a:moveTo>
                  <a:pt x="1234" y="1"/>
                </a:moveTo>
                <a:cubicBezTo>
                  <a:pt x="557" y="1"/>
                  <a:pt x="0" y="558"/>
                  <a:pt x="0" y="1254"/>
                </a:cubicBezTo>
                <a:cubicBezTo>
                  <a:pt x="0" y="1930"/>
                  <a:pt x="557" y="2487"/>
                  <a:pt x="1234" y="2487"/>
                </a:cubicBezTo>
                <a:lnTo>
                  <a:pt x="7539" y="2487"/>
                </a:lnTo>
                <a:cubicBezTo>
                  <a:pt x="8216" y="2487"/>
                  <a:pt x="8793" y="1930"/>
                  <a:pt x="8793" y="1254"/>
                </a:cubicBezTo>
                <a:cubicBezTo>
                  <a:pt x="8793" y="558"/>
                  <a:pt x="8216" y="1"/>
                  <a:pt x="753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1149;p40">
            <a:extLst>
              <a:ext uri="{FF2B5EF4-FFF2-40B4-BE49-F238E27FC236}">
                <a16:creationId xmlns:a16="http://schemas.microsoft.com/office/drawing/2014/main" id="{5200C200-DAB6-8F22-BD4C-A0DF3A10D916}"/>
              </a:ext>
            </a:extLst>
          </p:cNvPr>
          <p:cNvSpPr/>
          <p:nvPr/>
        </p:nvSpPr>
        <p:spPr>
          <a:xfrm>
            <a:off x="4071681" y="1463272"/>
            <a:ext cx="4062761" cy="3078152"/>
          </a:xfrm>
          <a:custGeom>
            <a:avLst/>
            <a:gdLst/>
            <a:ahLst/>
            <a:cxnLst/>
            <a:rect l="l" t="t" r="r" b="b"/>
            <a:pathLst>
              <a:path w="105930" h="65408" extrusionOk="0">
                <a:moveTo>
                  <a:pt x="1" y="0"/>
                </a:moveTo>
                <a:cubicBezTo>
                  <a:pt x="2" y="3"/>
                  <a:pt x="2108" y="3409"/>
                  <a:pt x="5525" y="8609"/>
                </a:cubicBezTo>
                <a:lnTo>
                  <a:pt x="5525" y="8609"/>
                </a:lnTo>
                <a:lnTo>
                  <a:pt x="1" y="0"/>
                </a:lnTo>
                <a:close/>
                <a:moveTo>
                  <a:pt x="105929" y="0"/>
                </a:moveTo>
                <a:lnTo>
                  <a:pt x="99800" y="9542"/>
                </a:lnTo>
                <a:lnTo>
                  <a:pt x="99800" y="9542"/>
                </a:lnTo>
                <a:cubicBezTo>
                  <a:pt x="103573" y="3821"/>
                  <a:pt x="105927" y="3"/>
                  <a:pt x="105929" y="0"/>
                </a:cubicBezTo>
                <a:close/>
                <a:moveTo>
                  <a:pt x="5525" y="8609"/>
                </a:moveTo>
                <a:lnTo>
                  <a:pt x="41974" y="65408"/>
                </a:lnTo>
                <a:lnTo>
                  <a:pt x="63916" y="65408"/>
                </a:lnTo>
                <a:lnTo>
                  <a:pt x="99800" y="9542"/>
                </a:lnTo>
                <a:lnTo>
                  <a:pt x="99800" y="9542"/>
                </a:lnTo>
                <a:cubicBezTo>
                  <a:pt x="88512" y="26659"/>
                  <a:pt x="64523" y="60812"/>
                  <a:pt x="52836" y="60812"/>
                </a:cubicBezTo>
                <a:cubicBezTo>
                  <a:pt x="41204" y="60812"/>
                  <a:pt x="16546" y="25382"/>
                  <a:pt x="5525" y="8609"/>
                </a:cubicBezTo>
                <a:close/>
              </a:path>
            </a:pathLst>
          </a:custGeom>
          <a:solidFill>
            <a:schemeClr val="accent4">
              <a:lumMod val="75000"/>
            </a:scheme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1151;p40">
            <a:extLst>
              <a:ext uri="{FF2B5EF4-FFF2-40B4-BE49-F238E27FC236}">
                <a16:creationId xmlns:a16="http://schemas.microsoft.com/office/drawing/2014/main" id="{9D716DD8-6EFE-928D-DB86-E6EE82532017}"/>
              </a:ext>
            </a:extLst>
          </p:cNvPr>
          <p:cNvSpPr/>
          <p:nvPr/>
        </p:nvSpPr>
        <p:spPr>
          <a:xfrm>
            <a:off x="5748473" y="4935777"/>
            <a:ext cx="697168" cy="635214"/>
          </a:xfrm>
          <a:custGeom>
            <a:avLst/>
            <a:gdLst/>
            <a:ahLst/>
            <a:cxnLst/>
            <a:rect l="l" t="t" r="r" b="b"/>
            <a:pathLst>
              <a:path w="24847" h="22639" extrusionOk="0">
                <a:moveTo>
                  <a:pt x="12424" y="1"/>
                </a:moveTo>
                <a:cubicBezTo>
                  <a:pt x="9524" y="1"/>
                  <a:pt x="6625" y="1105"/>
                  <a:pt x="4417" y="3313"/>
                </a:cubicBezTo>
                <a:cubicBezTo>
                  <a:pt x="1" y="7749"/>
                  <a:pt x="1" y="14910"/>
                  <a:pt x="4417" y="19326"/>
                </a:cubicBezTo>
                <a:cubicBezTo>
                  <a:pt x="6625" y="21535"/>
                  <a:pt x="9524" y="22639"/>
                  <a:pt x="12424" y="22639"/>
                </a:cubicBezTo>
                <a:cubicBezTo>
                  <a:pt x="15323" y="22639"/>
                  <a:pt x="18222" y="21535"/>
                  <a:pt x="20430" y="19326"/>
                </a:cubicBezTo>
                <a:cubicBezTo>
                  <a:pt x="24847" y="14910"/>
                  <a:pt x="24847" y="7749"/>
                  <a:pt x="20430" y="3313"/>
                </a:cubicBezTo>
                <a:cubicBezTo>
                  <a:pt x="18222" y="1105"/>
                  <a:pt x="15323" y="1"/>
                  <a:pt x="12424" y="1"/>
                </a:cubicBezTo>
                <a:close/>
              </a:path>
            </a:pathLst>
          </a:custGeom>
          <a:solidFill>
            <a:schemeClr val="accent6"/>
          </a:solidFill>
          <a:ln w="12700">
            <a:miter lim="400000"/>
          </a:ln>
          <a:effectLst>
            <a:outerShdw blurRad="347790" dist="126149" dir="8100000" sx="102000" sy="102000" algn="ctr" rotWithShape="0">
              <a:prstClr val="black">
                <a:alpha val="20077"/>
              </a:prstClr>
            </a:outerShdw>
          </a:effectLst>
        </p:spPr>
        <p:txBody>
          <a:bodyPr wrap="square" lIns="38100" tIns="38100" rIns="38100" bIns="38100" anchor="ctr">
            <a:noAutofit/>
          </a:bodyPr>
          <a:lstStyle/>
          <a:p>
            <a:endParaRPr sz="3000">
              <a:solidFill>
                <a:srgbClr val="FFFFFF"/>
              </a:solidFill>
            </a:endParaRPr>
          </a:p>
        </p:txBody>
      </p:sp>
      <p:sp>
        <p:nvSpPr>
          <p:cNvPr id="12" name="Google Shape;1153;p40">
            <a:extLst>
              <a:ext uri="{FF2B5EF4-FFF2-40B4-BE49-F238E27FC236}">
                <a16:creationId xmlns:a16="http://schemas.microsoft.com/office/drawing/2014/main" id="{54E10B89-3463-2289-F7E1-1F3FBC458216}"/>
              </a:ext>
            </a:extLst>
          </p:cNvPr>
          <p:cNvSpPr/>
          <p:nvPr/>
        </p:nvSpPr>
        <p:spPr>
          <a:xfrm>
            <a:off x="5779835" y="1639670"/>
            <a:ext cx="634981" cy="634981"/>
          </a:xfrm>
          <a:prstGeom prst="ellipse">
            <a:avLst/>
          </a:prstGeom>
          <a:solidFill>
            <a:schemeClr val="bg2"/>
          </a:solidFill>
          <a:ln w="12700">
            <a:miter lim="400000"/>
          </a:ln>
          <a:effectLst>
            <a:outerShdw blurRad="347790" dist="126149" dir="8100000" sx="102000" sy="102000" algn="ctr" rotWithShape="0">
              <a:prstClr val="black">
                <a:alpha val="10000"/>
              </a:prstClr>
            </a:outerShdw>
          </a:effectLst>
        </p:spPr>
        <p:txBody>
          <a:bodyPr wrap="square" lIns="38100" tIns="38100" rIns="38100" bIns="38100" anchor="ctr">
            <a:noAutofit/>
          </a:bodyPr>
          <a:lstStyle/>
          <a:p>
            <a:endParaRPr sz="3000">
              <a:solidFill>
                <a:srgbClr val="FFFFFF"/>
              </a:solidFill>
            </a:endParaRPr>
          </a:p>
        </p:txBody>
      </p:sp>
      <p:sp>
        <p:nvSpPr>
          <p:cNvPr id="13" name="Google Shape;1154;p40">
            <a:extLst>
              <a:ext uri="{FF2B5EF4-FFF2-40B4-BE49-F238E27FC236}">
                <a16:creationId xmlns:a16="http://schemas.microsoft.com/office/drawing/2014/main" id="{2688FCDB-996B-8D8C-175E-38E23D93AA7B}"/>
              </a:ext>
            </a:extLst>
          </p:cNvPr>
          <p:cNvSpPr/>
          <p:nvPr/>
        </p:nvSpPr>
        <p:spPr>
          <a:xfrm>
            <a:off x="5996084" y="5020651"/>
            <a:ext cx="226300" cy="436180"/>
          </a:xfrm>
          <a:custGeom>
            <a:avLst/>
            <a:gdLst/>
            <a:ahLst/>
            <a:cxnLst/>
            <a:rect l="l" t="t" r="r" b="b"/>
            <a:pathLst>
              <a:path w="6864" h="13230" extrusionOk="0">
                <a:moveTo>
                  <a:pt x="3004" y="2666"/>
                </a:moveTo>
                <a:lnTo>
                  <a:pt x="3004" y="5591"/>
                </a:lnTo>
                <a:cubicBezTo>
                  <a:pt x="2408" y="5491"/>
                  <a:pt x="1990" y="5332"/>
                  <a:pt x="1711" y="5113"/>
                </a:cubicBezTo>
                <a:cubicBezTo>
                  <a:pt x="1453" y="4875"/>
                  <a:pt x="1313" y="4556"/>
                  <a:pt x="1313" y="4158"/>
                </a:cubicBezTo>
                <a:cubicBezTo>
                  <a:pt x="1313" y="3741"/>
                  <a:pt x="1453" y="3402"/>
                  <a:pt x="1751" y="3144"/>
                </a:cubicBezTo>
                <a:cubicBezTo>
                  <a:pt x="2030" y="2885"/>
                  <a:pt x="2447" y="2746"/>
                  <a:pt x="3004" y="2666"/>
                </a:cubicBezTo>
                <a:close/>
                <a:moveTo>
                  <a:pt x="3720" y="6963"/>
                </a:moveTo>
                <a:cubicBezTo>
                  <a:pt x="4357" y="7083"/>
                  <a:pt x="4815" y="7262"/>
                  <a:pt x="5093" y="7500"/>
                </a:cubicBezTo>
                <a:cubicBezTo>
                  <a:pt x="5391" y="7759"/>
                  <a:pt x="5551" y="8097"/>
                  <a:pt x="5551" y="8515"/>
                </a:cubicBezTo>
                <a:cubicBezTo>
                  <a:pt x="5551" y="8933"/>
                  <a:pt x="5391" y="9271"/>
                  <a:pt x="5073" y="9529"/>
                </a:cubicBezTo>
                <a:cubicBezTo>
                  <a:pt x="4775" y="9808"/>
                  <a:pt x="4317" y="9967"/>
                  <a:pt x="3720" y="10047"/>
                </a:cubicBezTo>
                <a:lnTo>
                  <a:pt x="3720" y="6963"/>
                </a:lnTo>
                <a:close/>
                <a:moveTo>
                  <a:pt x="3004" y="1"/>
                </a:moveTo>
                <a:lnTo>
                  <a:pt x="3004" y="1672"/>
                </a:lnTo>
                <a:cubicBezTo>
                  <a:pt x="2030" y="1731"/>
                  <a:pt x="1294" y="1990"/>
                  <a:pt x="776" y="2448"/>
                </a:cubicBezTo>
                <a:cubicBezTo>
                  <a:pt x="259" y="2885"/>
                  <a:pt x="1" y="3502"/>
                  <a:pt x="1" y="4278"/>
                </a:cubicBezTo>
                <a:cubicBezTo>
                  <a:pt x="1" y="4994"/>
                  <a:pt x="239" y="5551"/>
                  <a:pt x="717" y="5949"/>
                </a:cubicBezTo>
                <a:cubicBezTo>
                  <a:pt x="1194" y="6366"/>
                  <a:pt x="1950" y="6645"/>
                  <a:pt x="3004" y="6824"/>
                </a:cubicBezTo>
                <a:lnTo>
                  <a:pt x="3004" y="10067"/>
                </a:lnTo>
                <a:cubicBezTo>
                  <a:pt x="2487" y="10067"/>
                  <a:pt x="1970" y="9987"/>
                  <a:pt x="1473" y="9848"/>
                </a:cubicBezTo>
                <a:cubicBezTo>
                  <a:pt x="975" y="9689"/>
                  <a:pt x="478" y="9450"/>
                  <a:pt x="1" y="9151"/>
                </a:cubicBezTo>
                <a:lnTo>
                  <a:pt x="1" y="10425"/>
                </a:lnTo>
                <a:cubicBezTo>
                  <a:pt x="498" y="10643"/>
                  <a:pt x="995" y="10803"/>
                  <a:pt x="1512" y="10922"/>
                </a:cubicBezTo>
                <a:cubicBezTo>
                  <a:pt x="2010" y="11021"/>
                  <a:pt x="2507" y="11081"/>
                  <a:pt x="3004" y="11081"/>
                </a:cubicBezTo>
                <a:lnTo>
                  <a:pt x="3004" y="13229"/>
                </a:lnTo>
                <a:lnTo>
                  <a:pt x="3720" y="13229"/>
                </a:lnTo>
                <a:lnTo>
                  <a:pt x="3720" y="11081"/>
                </a:lnTo>
                <a:cubicBezTo>
                  <a:pt x="4735" y="11002"/>
                  <a:pt x="5511" y="10743"/>
                  <a:pt x="6048" y="10265"/>
                </a:cubicBezTo>
                <a:cubicBezTo>
                  <a:pt x="6585" y="9808"/>
                  <a:pt x="6863" y="9171"/>
                  <a:pt x="6863" y="8376"/>
                </a:cubicBezTo>
                <a:cubicBezTo>
                  <a:pt x="6863" y="7620"/>
                  <a:pt x="6605" y="7043"/>
                  <a:pt x="6108" y="6625"/>
                </a:cubicBezTo>
                <a:cubicBezTo>
                  <a:pt x="5590" y="6187"/>
                  <a:pt x="4795" y="5889"/>
                  <a:pt x="3720" y="5730"/>
                </a:cubicBezTo>
                <a:lnTo>
                  <a:pt x="3720" y="2686"/>
                </a:lnTo>
                <a:cubicBezTo>
                  <a:pt x="4158" y="2706"/>
                  <a:pt x="4576" y="2766"/>
                  <a:pt x="4994" y="2865"/>
                </a:cubicBezTo>
                <a:cubicBezTo>
                  <a:pt x="5411" y="2985"/>
                  <a:pt x="5829" y="3144"/>
                  <a:pt x="6207" y="3343"/>
                </a:cubicBezTo>
                <a:lnTo>
                  <a:pt x="6207" y="2090"/>
                </a:lnTo>
                <a:cubicBezTo>
                  <a:pt x="5829" y="1970"/>
                  <a:pt x="5411" y="1871"/>
                  <a:pt x="4994" y="1791"/>
                </a:cubicBezTo>
                <a:cubicBezTo>
                  <a:pt x="4596" y="1712"/>
                  <a:pt x="4158" y="1672"/>
                  <a:pt x="3720" y="1652"/>
                </a:cubicBezTo>
                <a:lnTo>
                  <a:pt x="3720" y="1"/>
                </a:lnTo>
                <a:close/>
              </a:path>
            </a:pathLst>
          </a:custGeom>
          <a:solidFill>
            <a:schemeClr val="bg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dirty="0"/>
          </a:p>
        </p:txBody>
      </p:sp>
      <p:sp>
        <p:nvSpPr>
          <p:cNvPr id="14" name="Google Shape;1155;p40">
            <a:extLst>
              <a:ext uri="{FF2B5EF4-FFF2-40B4-BE49-F238E27FC236}">
                <a16:creationId xmlns:a16="http://schemas.microsoft.com/office/drawing/2014/main" id="{40278911-E6A3-202C-B178-B9F119633E6F}"/>
              </a:ext>
            </a:extLst>
          </p:cNvPr>
          <p:cNvSpPr/>
          <p:nvPr/>
        </p:nvSpPr>
        <p:spPr>
          <a:xfrm>
            <a:off x="5779835" y="3287356"/>
            <a:ext cx="634981" cy="634981"/>
          </a:xfrm>
          <a:prstGeom prst="ellipse">
            <a:avLst/>
          </a:prstGeom>
          <a:solidFill>
            <a:schemeClr val="bg2"/>
          </a:solidFill>
          <a:ln w="12700">
            <a:miter lim="400000"/>
          </a:ln>
          <a:effectLst>
            <a:outerShdw blurRad="347790" dist="126149" dir="8100000" sx="102000" sy="102000" algn="ctr" rotWithShape="0">
              <a:prstClr val="black">
                <a:alpha val="10000"/>
              </a:prstClr>
            </a:outerShdw>
          </a:effectLst>
        </p:spPr>
        <p:txBody>
          <a:bodyPr wrap="square" lIns="38100" tIns="38100" rIns="38100" bIns="38100" anchor="ctr">
            <a:noAutofit/>
          </a:bodyPr>
          <a:lstStyle/>
          <a:p>
            <a:endParaRPr sz="3000">
              <a:solidFill>
                <a:srgbClr val="FFFFFF"/>
              </a:solidFill>
            </a:endParaRPr>
          </a:p>
        </p:txBody>
      </p:sp>
      <p:sp>
        <p:nvSpPr>
          <p:cNvPr id="32" name="TextBox 31">
            <a:extLst>
              <a:ext uri="{FF2B5EF4-FFF2-40B4-BE49-F238E27FC236}">
                <a16:creationId xmlns:a16="http://schemas.microsoft.com/office/drawing/2014/main" id="{1AD31EE9-A3A1-6B0F-78BD-5A1256B3C535}"/>
              </a:ext>
            </a:extLst>
          </p:cNvPr>
          <p:cNvSpPr txBox="1"/>
          <p:nvPr/>
        </p:nvSpPr>
        <p:spPr>
          <a:xfrm>
            <a:off x="9234159" y="1866692"/>
            <a:ext cx="2568135"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33" name="TextBox 32">
            <a:extLst>
              <a:ext uri="{FF2B5EF4-FFF2-40B4-BE49-F238E27FC236}">
                <a16:creationId xmlns:a16="http://schemas.microsoft.com/office/drawing/2014/main" id="{642A20BD-04E0-DAC3-D6DC-F5C36114B830}"/>
              </a:ext>
            </a:extLst>
          </p:cNvPr>
          <p:cNvSpPr txBox="1"/>
          <p:nvPr/>
        </p:nvSpPr>
        <p:spPr>
          <a:xfrm>
            <a:off x="9234159" y="150900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4"/>
                </a:solidFill>
              </a:rPr>
              <a:t>Step 4</a:t>
            </a:r>
          </a:p>
        </p:txBody>
      </p:sp>
      <p:sp>
        <p:nvSpPr>
          <p:cNvPr id="35" name="TextBox 34">
            <a:extLst>
              <a:ext uri="{FF2B5EF4-FFF2-40B4-BE49-F238E27FC236}">
                <a16:creationId xmlns:a16="http://schemas.microsoft.com/office/drawing/2014/main" id="{53B29C97-B717-6AEC-FE98-17E7DFF4E31B}"/>
              </a:ext>
            </a:extLst>
          </p:cNvPr>
          <p:cNvSpPr txBox="1"/>
          <p:nvPr/>
        </p:nvSpPr>
        <p:spPr>
          <a:xfrm>
            <a:off x="8745428" y="3506307"/>
            <a:ext cx="2568135"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36" name="TextBox 35">
            <a:extLst>
              <a:ext uri="{FF2B5EF4-FFF2-40B4-BE49-F238E27FC236}">
                <a16:creationId xmlns:a16="http://schemas.microsoft.com/office/drawing/2014/main" id="{F470CF61-EB0D-A75B-9A92-7287A4ABC3E0}"/>
              </a:ext>
            </a:extLst>
          </p:cNvPr>
          <p:cNvSpPr txBox="1"/>
          <p:nvPr/>
        </p:nvSpPr>
        <p:spPr>
          <a:xfrm>
            <a:off x="8745428" y="3148617"/>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5"/>
                </a:solidFill>
              </a:rPr>
              <a:t>Step 5</a:t>
            </a:r>
          </a:p>
        </p:txBody>
      </p:sp>
      <p:sp>
        <p:nvSpPr>
          <p:cNvPr id="38" name="TextBox 37">
            <a:extLst>
              <a:ext uri="{FF2B5EF4-FFF2-40B4-BE49-F238E27FC236}">
                <a16:creationId xmlns:a16="http://schemas.microsoft.com/office/drawing/2014/main" id="{0B03A19C-A96B-E0C2-7145-55B7930704DD}"/>
              </a:ext>
            </a:extLst>
          </p:cNvPr>
          <p:cNvSpPr txBox="1"/>
          <p:nvPr/>
        </p:nvSpPr>
        <p:spPr>
          <a:xfrm>
            <a:off x="8099039" y="5145921"/>
            <a:ext cx="2568135" cy="616836"/>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39" name="TextBox 38">
            <a:extLst>
              <a:ext uri="{FF2B5EF4-FFF2-40B4-BE49-F238E27FC236}">
                <a16:creationId xmlns:a16="http://schemas.microsoft.com/office/drawing/2014/main" id="{DE4FDF53-0584-D0E9-96ED-3E9EE817E1E1}"/>
              </a:ext>
            </a:extLst>
          </p:cNvPr>
          <p:cNvSpPr txBox="1"/>
          <p:nvPr/>
        </p:nvSpPr>
        <p:spPr>
          <a:xfrm>
            <a:off x="8099039" y="4788231"/>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800" dirty="0">
                <a:solidFill>
                  <a:schemeClr val="accent2"/>
                </a:solidFill>
              </a:rPr>
              <a:t>Step 6</a:t>
            </a:r>
          </a:p>
        </p:txBody>
      </p:sp>
      <p:sp>
        <p:nvSpPr>
          <p:cNvPr id="41" name="TextBox 40">
            <a:extLst>
              <a:ext uri="{FF2B5EF4-FFF2-40B4-BE49-F238E27FC236}">
                <a16:creationId xmlns:a16="http://schemas.microsoft.com/office/drawing/2014/main" id="{48025093-E0BC-2D7D-AB2D-17CE73F8E606}"/>
              </a:ext>
            </a:extLst>
          </p:cNvPr>
          <p:cNvSpPr txBox="1"/>
          <p:nvPr/>
        </p:nvSpPr>
        <p:spPr>
          <a:xfrm flipH="1">
            <a:off x="389706" y="1866692"/>
            <a:ext cx="2568135"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2" name="TextBox 41">
            <a:extLst>
              <a:ext uri="{FF2B5EF4-FFF2-40B4-BE49-F238E27FC236}">
                <a16:creationId xmlns:a16="http://schemas.microsoft.com/office/drawing/2014/main" id="{C283E742-7E70-F02C-8B55-A6223445F21D}"/>
              </a:ext>
            </a:extLst>
          </p:cNvPr>
          <p:cNvSpPr txBox="1"/>
          <p:nvPr/>
        </p:nvSpPr>
        <p:spPr>
          <a:xfrm flipH="1">
            <a:off x="1746257" y="1509002"/>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1"/>
                </a:solidFill>
              </a:rPr>
              <a:t>Step 1</a:t>
            </a:r>
          </a:p>
        </p:txBody>
      </p:sp>
      <p:sp>
        <p:nvSpPr>
          <p:cNvPr id="44" name="TextBox 43">
            <a:extLst>
              <a:ext uri="{FF2B5EF4-FFF2-40B4-BE49-F238E27FC236}">
                <a16:creationId xmlns:a16="http://schemas.microsoft.com/office/drawing/2014/main" id="{5172C408-45A4-3BD5-71D7-DF355A98EFE0}"/>
              </a:ext>
            </a:extLst>
          </p:cNvPr>
          <p:cNvSpPr txBox="1"/>
          <p:nvPr/>
        </p:nvSpPr>
        <p:spPr>
          <a:xfrm flipH="1">
            <a:off x="878437" y="3506307"/>
            <a:ext cx="2568135"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5" name="TextBox 44">
            <a:extLst>
              <a:ext uri="{FF2B5EF4-FFF2-40B4-BE49-F238E27FC236}">
                <a16:creationId xmlns:a16="http://schemas.microsoft.com/office/drawing/2014/main" id="{B9BB44D6-A573-A857-E13E-C8999DB073E2}"/>
              </a:ext>
            </a:extLst>
          </p:cNvPr>
          <p:cNvSpPr txBox="1"/>
          <p:nvPr/>
        </p:nvSpPr>
        <p:spPr>
          <a:xfrm flipH="1">
            <a:off x="2234988" y="3148617"/>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3"/>
                </a:solidFill>
              </a:rPr>
              <a:t>Step 2</a:t>
            </a:r>
          </a:p>
        </p:txBody>
      </p:sp>
      <p:sp>
        <p:nvSpPr>
          <p:cNvPr id="47" name="TextBox 46">
            <a:extLst>
              <a:ext uri="{FF2B5EF4-FFF2-40B4-BE49-F238E27FC236}">
                <a16:creationId xmlns:a16="http://schemas.microsoft.com/office/drawing/2014/main" id="{8D5CF11C-DCD2-6C07-8A42-DF89094177F5}"/>
              </a:ext>
            </a:extLst>
          </p:cNvPr>
          <p:cNvSpPr txBox="1"/>
          <p:nvPr/>
        </p:nvSpPr>
        <p:spPr>
          <a:xfrm flipH="1">
            <a:off x="1524826" y="5145921"/>
            <a:ext cx="2568135" cy="616836"/>
          </a:xfrm>
          <a:prstGeom prst="rect">
            <a:avLst/>
          </a:prstGeom>
          <a:noFill/>
        </p:spPr>
        <p:txBody>
          <a:bodyPr wrap="square">
            <a:spAutoFit/>
          </a:bodyPr>
          <a:lstStyle/>
          <a:p>
            <a:pPr algn="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48" name="TextBox 47">
            <a:extLst>
              <a:ext uri="{FF2B5EF4-FFF2-40B4-BE49-F238E27FC236}">
                <a16:creationId xmlns:a16="http://schemas.microsoft.com/office/drawing/2014/main" id="{D2182D53-BE8F-FF83-C7A9-00A3846B1B44}"/>
              </a:ext>
            </a:extLst>
          </p:cNvPr>
          <p:cNvSpPr txBox="1"/>
          <p:nvPr/>
        </p:nvSpPr>
        <p:spPr>
          <a:xfrm flipH="1">
            <a:off x="2881377" y="4788231"/>
            <a:ext cx="1211584" cy="369332"/>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r"/>
            <a:r>
              <a:rPr lang="en-ID" sz="1800" dirty="0">
                <a:solidFill>
                  <a:schemeClr val="accent6"/>
                </a:solidFill>
              </a:rPr>
              <a:t>Step 3</a:t>
            </a:r>
          </a:p>
        </p:txBody>
      </p:sp>
      <p:pic>
        <p:nvPicPr>
          <p:cNvPr id="3" name="Graphic 2" descr="Folder Search with solid fill">
            <a:extLst>
              <a:ext uri="{FF2B5EF4-FFF2-40B4-BE49-F238E27FC236}">
                <a16:creationId xmlns:a16="http://schemas.microsoft.com/office/drawing/2014/main" id="{122357F2-4266-EE06-E8CC-F1B66D2C5A7F}"/>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918927" y="3426448"/>
            <a:ext cx="356796" cy="356796"/>
          </a:xfrm>
          <a:prstGeom prst="rect">
            <a:avLst/>
          </a:prstGeom>
        </p:spPr>
      </p:pic>
      <p:pic>
        <p:nvPicPr>
          <p:cNvPr id="10" name="Graphic 9" descr="Gears with solid fill">
            <a:extLst>
              <a:ext uri="{FF2B5EF4-FFF2-40B4-BE49-F238E27FC236}">
                <a16:creationId xmlns:a16="http://schemas.microsoft.com/office/drawing/2014/main" id="{F9B855E3-89CA-9EFF-14AD-A061D8557F9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918927" y="1780528"/>
            <a:ext cx="356796" cy="356796"/>
          </a:xfrm>
          <a:prstGeom prst="rect">
            <a:avLst/>
          </a:prstGeom>
        </p:spPr>
      </p:pic>
    </p:spTree>
    <p:extLst>
      <p:ext uri="{BB962C8B-B14F-4D97-AF65-F5344CB8AC3E}">
        <p14:creationId xmlns:p14="http://schemas.microsoft.com/office/powerpoint/2010/main" val="107714596"/>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7" name="Треугольник">
            <a:extLst>
              <a:ext uri="{FF2B5EF4-FFF2-40B4-BE49-F238E27FC236}">
                <a16:creationId xmlns:a16="http://schemas.microsoft.com/office/drawing/2014/main" id="{865CEB7F-1ABC-12C2-8F69-96C07B727125}"/>
              </a:ext>
            </a:extLst>
          </p:cNvPr>
          <p:cNvSpPr>
            <a:spLocks/>
          </p:cNvSpPr>
          <p:nvPr/>
        </p:nvSpPr>
        <p:spPr bwMode="auto">
          <a:xfrm flipH="1">
            <a:off x="2832408" y="1997377"/>
            <a:ext cx="8131628" cy="2786576"/>
          </a:xfrm>
          <a:custGeom>
            <a:avLst/>
            <a:gdLst>
              <a:gd name="T0" fmla="*/ 2147483646 w 21600"/>
              <a:gd name="T1" fmla="*/ 648543449 h 21600"/>
              <a:gd name="T2" fmla="*/ 2147483646 w 21600"/>
              <a:gd name="T3" fmla="*/ 648543449 h 21600"/>
              <a:gd name="T4" fmla="*/ 2147483646 w 21600"/>
              <a:gd name="T5" fmla="*/ 648543449 h 21600"/>
              <a:gd name="T6" fmla="*/ 2147483646 w 21600"/>
              <a:gd name="T7" fmla="*/ 648543449 h 21600"/>
              <a:gd name="T8" fmla="*/ 0 60000 65536"/>
              <a:gd name="T9" fmla="*/ 5898240 60000 65536"/>
              <a:gd name="T10" fmla="*/ 11796480 60000 65536"/>
              <a:gd name="T11" fmla="*/ 17694720 60000 65536"/>
            </a:gdLst>
            <a:ahLst/>
            <a:cxnLst>
              <a:cxn ang="T8">
                <a:pos x="T0" y="T1"/>
              </a:cxn>
              <a:cxn ang="T9">
                <a:pos x="T2" y="T3"/>
              </a:cxn>
              <a:cxn ang="T10">
                <a:pos x="T4" y="T5"/>
              </a:cxn>
              <a:cxn ang="T11">
                <a:pos x="T6" y="T7"/>
              </a:cxn>
            </a:cxnLst>
            <a:rect l="0" t="0" r="r" b="b"/>
            <a:pathLst>
              <a:path w="21600" h="21600" extrusionOk="0">
                <a:moveTo>
                  <a:pt x="0" y="10700"/>
                </a:moveTo>
                <a:lnTo>
                  <a:pt x="21600" y="0"/>
                </a:lnTo>
                <a:lnTo>
                  <a:pt x="21600" y="21600"/>
                </a:lnTo>
                <a:lnTo>
                  <a:pt x="0" y="10700"/>
                </a:lnTo>
                <a:close/>
              </a:path>
            </a:pathLst>
          </a:custGeom>
          <a:solidFill>
            <a:srgbClr val="DFDCE1">
              <a:alpha val="63136"/>
            </a:srgbClr>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p>
            <a:endParaRPr lang="en-US" sz="900"/>
          </a:p>
        </p:txBody>
      </p:sp>
      <p:sp>
        <p:nvSpPr>
          <p:cNvPr id="3078" name="Овал">
            <a:extLst>
              <a:ext uri="{FF2B5EF4-FFF2-40B4-BE49-F238E27FC236}">
                <a16:creationId xmlns:a16="http://schemas.microsoft.com/office/drawing/2014/main" id="{27D3D9DD-5C26-FBE3-93C0-D72A83BDA593}"/>
              </a:ext>
            </a:extLst>
          </p:cNvPr>
          <p:cNvSpPr>
            <a:spLocks noChangeArrowheads="1"/>
          </p:cNvSpPr>
          <p:nvPr/>
        </p:nvSpPr>
        <p:spPr bwMode="auto">
          <a:xfrm flipH="1">
            <a:off x="2250270" y="1997795"/>
            <a:ext cx="1140562" cy="2779545"/>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000"/>
          </a:p>
        </p:txBody>
      </p:sp>
      <p:sp>
        <p:nvSpPr>
          <p:cNvPr id="3079" name="Овал">
            <a:extLst>
              <a:ext uri="{FF2B5EF4-FFF2-40B4-BE49-F238E27FC236}">
                <a16:creationId xmlns:a16="http://schemas.microsoft.com/office/drawing/2014/main" id="{F4522615-AFF2-8AB3-D2BF-910C640486CC}"/>
              </a:ext>
            </a:extLst>
          </p:cNvPr>
          <p:cNvSpPr>
            <a:spLocks noChangeArrowheads="1"/>
          </p:cNvSpPr>
          <p:nvPr/>
        </p:nvSpPr>
        <p:spPr bwMode="auto">
          <a:xfrm flipH="1">
            <a:off x="4121844" y="2301445"/>
            <a:ext cx="945688" cy="2172243"/>
          </a:xfrm>
          <a:prstGeom prst="ellipse">
            <a:avLst/>
          </a:prstGeom>
          <a:solidFill>
            <a:schemeClr val="accent3"/>
          </a:solidFill>
          <a:ln>
            <a:noFill/>
          </a:ln>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000"/>
          </a:p>
        </p:txBody>
      </p:sp>
      <p:sp>
        <p:nvSpPr>
          <p:cNvPr id="591" name="Овал">
            <a:extLst>
              <a:ext uri="{FF2B5EF4-FFF2-40B4-BE49-F238E27FC236}">
                <a16:creationId xmlns:a16="http://schemas.microsoft.com/office/drawing/2014/main" id="{6F7C023D-D1CF-646F-DBD6-B1FE3F2235FC}"/>
              </a:ext>
            </a:extLst>
          </p:cNvPr>
          <p:cNvSpPr/>
          <p:nvPr/>
        </p:nvSpPr>
        <p:spPr bwMode="auto">
          <a:xfrm flipH="1">
            <a:off x="5999765" y="2606285"/>
            <a:ext cx="755555" cy="1562928"/>
          </a:xfrm>
          <a:prstGeom prst="ellipse">
            <a:avLst/>
          </a:prstGeom>
          <a:solidFill>
            <a:schemeClr val="accent4"/>
          </a:solidFill>
          <a:ln w="12700">
            <a:miter lim="400000"/>
          </a:ln>
        </p:spPr>
        <p:txBody>
          <a:bodyPr lIns="19050" tIns="19050" rIns="19050" bIns="19050" anchor="ctr"/>
          <a:lstStyle/>
          <a:p>
            <a:pPr>
              <a:defRPr/>
            </a:pPr>
            <a:endParaRPr sz="900" kern="0">
              <a:latin typeface="Arial"/>
              <a:ea typeface="Arial"/>
              <a:cs typeface="Arial"/>
              <a:sym typeface="Arial"/>
            </a:endParaRPr>
          </a:p>
        </p:txBody>
      </p:sp>
      <p:sp>
        <p:nvSpPr>
          <p:cNvPr id="592" name="Овал">
            <a:extLst>
              <a:ext uri="{FF2B5EF4-FFF2-40B4-BE49-F238E27FC236}">
                <a16:creationId xmlns:a16="http://schemas.microsoft.com/office/drawing/2014/main" id="{EEFE716D-DDCD-A2EA-88A8-ACA4923520F8}"/>
              </a:ext>
            </a:extLst>
          </p:cNvPr>
          <p:cNvSpPr/>
          <p:nvPr/>
        </p:nvSpPr>
        <p:spPr bwMode="auto">
          <a:xfrm flipH="1">
            <a:off x="7835997" y="2903827"/>
            <a:ext cx="631858" cy="957816"/>
          </a:xfrm>
          <a:prstGeom prst="ellipse">
            <a:avLst/>
          </a:prstGeom>
          <a:solidFill>
            <a:schemeClr val="accent5"/>
          </a:solidFill>
          <a:ln w="12700">
            <a:miter lim="400000"/>
          </a:ln>
        </p:spPr>
        <p:txBody>
          <a:bodyPr lIns="19050" tIns="19050" rIns="19050" bIns="19050" anchor="ctr"/>
          <a:lstStyle/>
          <a:p>
            <a:pPr>
              <a:defRPr/>
            </a:pPr>
            <a:endParaRPr sz="900" kern="0">
              <a:latin typeface="Arial"/>
              <a:ea typeface="Arial"/>
              <a:cs typeface="Arial"/>
              <a:sym typeface="Arial"/>
            </a:endParaRPr>
          </a:p>
        </p:txBody>
      </p:sp>
      <p:sp>
        <p:nvSpPr>
          <p:cNvPr id="3082" name="Линия">
            <a:extLst>
              <a:ext uri="{FF2B5EF4-FFF2-40B4-BE49-F238E27FC236}">
                <a16:creationId xmlns:a16="http://schemas.microsoft.com/office/drawing/2014/main" id="{551E8583-335E-FF1D-32A2-F121FE2A9245}"/>
              </a:ext>
            </a:extLst>
          </p:cNvPr>
          <p:cNvSpPr>
            <a:spLocks noChangeShapeType="1"/>
          </p:cNvSpPr>
          <p:nvPr/>
        </p:nvSpPr>
        <p:spPr bwMode="auto">
          <a:xfrm>
            <a:off x="8141500" y="1224453"/>
            <a:ext cx="1" cy="4568459"/>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lang="en-US" sz="900"/>
          </a:p>
        </p:txBody>
      </p:sp>
      <p:sp>
        <p:nvSpPr>
          <p:cNvPr id="3083" name="Линия">
            <a:extLst>
              <a:ext uri="{FF2B5EF4-FFF2-40B4-BE49-F238E27FC236}">
                <a16:creationId xmlns:a16="http://schemas.microsoft.com/office/drawing/2014/main" id="{CC9A78AA-C7DE-2AE1-F66B-4CE8D2634AAF}"/>
              </a:ext>
            </a:extLst>
          </p:cNvPr>
          <p:cNvSpPr>
            <a:spLocks noChangeShapeType="1"/>
          </p:cNvSpPr>
          <p:nvPr/>
        </p:nvSpPr>
        <p:spPr bwMode="auto">
          <a:xfrm>
            <a:off x="6377740" y="1224453"/>
            <a:ext cx="1" cy="4568459"/>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lang="en-US" sz="900"/>
          </a:p>
        </p:txBody>
      </p:sp>
      <p:sp>
        <p:nvSpPr>
          <p:cNvPr id="3084" name="Линия">
            <a:extLst>
              <a:ext uri="{FF2B5EF4-FFF2-40B4-BE49-F238E27FC236}">
                <a16:creationId xmlns:a16="http://schemas.microsoft.com/office/drawing/2014/main" id="{B500D8B5-9336-DEA3-A34F-2226E19E6B90}"/>
              </a:ext>
            </a:extLst>
          </p:cNvPr>
          <p:cNvSpPr>
            <a:spLocks noChangeShapeType="1"/>
          </p:cNvSpPr>
          <p:nvPr/>
        </p:nvSpPr>
        <p:spPr bwMode="auto">
          <a:xfrm>
            <a:off x="4594688" y="1224453"/>
            <a:ext cx="1" cy="4568459"/>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lang="en-US" sz="900"/>
          </a:p>
        </p:txBody>
      </p:sp>
      <p:sp>
        <p:nvSpPr>
          <p:cNvPr id="3085" name="Линия">
            <a:extLst>
              <a:ext uri="{FF2B5EF4-FFF2-40B4-BE49-F238E27FC236}">
                <a16:creationId xmlns:a16="http://schemas.microsoft.com/office/drawing/2014/main" id="{6D2A5A59-E543-3EAB-AAC4-5F8AE97FAD96}"/>
              </a:ext>
            </a:extLst>
          </p:cNvPr>
          <p:cNvSpPr>
            <a:spLocks noChangeShapeType="1"/>
          </p:cNvSpPr>
          <p:nvPr/>
        </p:nvSpPr>
        <p:spPr bwMode="auto">
          <a:xfrm>
            <a:off x="2820550" y="1224453"/>
            <a:ext cx="1" cy="4568459"/>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lang="en-US" sz="900"/>
          </a:p>
        </p:txBody>
      </p:sp>
      <p:sp>
        <p:nvSpPr>
          <p:cNvPr id="599" name="Text Box 3">
            <a:extLst>
              <a:ext uri="{FF2B5EF4-FFF2-40B4-BE49-F238E27FC236}">
                <a16:creationId xmlns:a16="http://schemas.microsoft.com/office/drawing/2014/main" id="{6BCE2529-2A9E-EB42-D8C0-B269036E2136}"/>
              </a:ext>
            </a:extLst>
          </p:cNvPr>
          <p:cNvSpPr txBox="1"/>
          <p:nvPr/>
        </p:nvSpPr>
        <p:spPr bwMode="auto">
          <a:xfrm flipH="1">
            <a:off x="8365051" y="1143652"/>
            <a:ext cx="1547885" cy="818297"/>
          </a:xfrm>
          <a:prstGeom prst="rect">
            <a:avLst/>
          </a:prstGeom>
          <a:ln w="12700">
            <a:miter lim="400000"/>
          </a:ln>
        </p:spPr>
        <p:txBody>
          <a:bodyPr lIns="19050" tIns="19050" rIns="19050" bIns="19050">
            <a:spAutoFit/>
          </a:bodyPr>
          <a:lstStyle/>
          <a:p>
            <a:pPr>
              <a:defRPr sz="4000" cap="all">
                <a:latin typeface="Impact"/>
                <a:ea typeface="Impact"/>
                <a:cs typeface="Impact"/>
                <a:sym typeface="Impact"/>
              </a:defRPr>
            </a:pPr>
            <a:r>
              <a:rPr sz="2400" b="1" kern="0" cap="all">
                <a:solidFill>
                  <a:schemeClr val="accent5"/>
                </a:solidFill>
                <a:latin typeface="Manrope" pitchFamily="2" charset="0"/>
                <a:ea typeface="Impact"/>
                <a:cs typeface="Impact"/>
                <a:sym typeface="Impact"/>
              </a:rPr>
              <a:t>#2</a:t>
            </a:r>
          </a:p>
          <a:p>
            <a:pPr>
              <a:defRPr sz="4000" cap="all">
                <a:latin typeface="Impact"/>
                <a:ea typeface="Impact"/>
                <a:cs typeface="Impact"/>
                <a:sym typeface="Impact"/>
              </a:defRPr>
            </a:pPr>
            <a:r>
              <a:rPr sz="2400" b="1" kern="0" cap="all">
                <a:solidFill>
                  <a:schemeClr val="accent5"/>
                </a:solidFill>
                <a:latin typeface="Manrope" pitchFamily="2" charset="0"/>
                <a:ea typeface="Impact"/>
                <a:cs typeface="Impact"/>
                <a:sym typeface="Impact"/>
              </a:rPr>
              <a:t>STEP</a:t>
            </a:r>
          </a:p>
        </p:txBody>
      </p:sp>
      <p:sp>
        <p:nvSpPr>
          <p:cNvPr id="600" name="Text Box 3">
            <a:extLst>
              <a:ext uri="{FF2B5EF4-FFF2-40B4-BE49-F238E27FC236}">
                <a16:creationId xmlns:a16="http://schemas.microsoft.com/office/drawing/2014/main" id="{FDF10361-0D32-B528-E6DD-6329D4CE68ED}"/>
              </a:ext>
            </a:extLst>
          </p:cNvPr>
          <p:cNvSpPr txBox="1"/>
          <p:nvPr/>
        </p:nvSpPr>
        <p:spPr bwMode="auto">
          <a:xfrm flipH="1">
            <a:off x="6541356" y="1143652"/>
            <a:ext cx="1628955" cy="818297"/>
          </a:xfrm>
          <a:prstGeom prst="rect">
            <a:avLst/>
          </a:prstGeom>
          <a:ln w="12700">
            <a:miter lim="400000"/>
          </a:ln>
        </p:spPr>
        <p:txBody>
          <a:bodyPr lIns="19050" tIns="19050" rIns="19050" bIns="19050">
            <a:spAutoFit/>
          </a:bodyPr>
          <a:lstStyle/>
          <a:p>
            <a:pPr>
              <a:defRPr sz="4000" cap="all">
                <a:latin typeface="Impact"/>
                <a:ea typeface="Impact"/>
                <a:cs typeface="Impact"/>
                <a:sym typeface="Impact"/>
              </a:defRPr>
            </a:pPr>
            <a:r>
              <a:rPr sz="2400" b="1" kern="0" cap="all">
                <a:solidFill>
                  <a:schemeClr val="accent4"/>
                </a:solidFill>
                <a:latin typeface="Manrope" pitchFamily="2" charset="0"/>
                <a:ea typeface="Impact"/>
                <a:cs typeface="Impact"/>
                <a:sym typeface="Impact"/>
              </a:rPr>
              <a:t>#3</a:t>
            </a:r>
          </a:p>
          <a:p>
            <a:pPr>
              <a:defRPr sz="4000" cap="all">
                <a:latin typeface="Impact"/>
                <a:ea typeface="Impact"/>
                <a:cs typeface="Impact"/>
                <a:sym typeface="Impact"/>
              </a:defRPr>
            </a:pPr>
            <a:r>
              <a:rPr sz="2400" b="1" kern="0" cap="all">
                <a:solidFill>
                  <a:schemeClr val="accent4"/>
                </a:solidFill>
                <a:latin typeface="Manrope" pitchFamily="2" charset="0"/>
                <a:ea typeface="Impact"/>
                <a:cs typeface="Impact"/>
                <a:sym typeface="Impact"/>
              </a:rPr>
              <a:t>STEP</a:t>
            </a:r>
          </a:p>
        </p:txBody>
      </p:sp>
      <p:sp>
        <p:nvSpPr>
          <p:cNvPr id="601" name="Text Box 3">
            <a:extLst>
              <a:ext uri="{FF2B5EF4-FFF2-40B4-BE49-F238E27FC236}">
                <a16:creationId xmlns:a16="http://schemas.microsoft.com/office/drawing/2014/main" id="{E29CAC42-FD20-A36F-F1AB-933F76743DCF}"/>
              </a:ext>
            </a:extLst>
          </p:cNvPr>
          <p:cNvSpPr txBox="1"/>
          <p:nvPr/>
        </p:nvSpPr>
        <p:spPr bwMode="auto">
          <a:xfrm flipH="1">
            <a:off x="4717661" y="1143652"/>
            <a:ext cx="1628955" cy="818297"/>
          </a:xfrm>
          <a:prstGeom prst="rect">
            <a:avLst/>
          </a:prstGeom>
          <a:ln w="12700">
            <a:miter lim="400000"/>
          </a:ln>
        </p:spPr>
        <p:txBody>
          <a:bodyPr lIns="19050" tIns="19050" rIns="19050" bIns="19050">
            <a:spAutoFit/>
          </a:bodyPr>
          <a:lstStyle/>
          <a:p>
            <a:pPr>
              <a:defRPr sz="4000" cap="all">
                <a:latin typeface="Impact"/>
                <a:ea typeface="Impact"/>
                <a:cs typeface="Impact"/>
                <a:sym typeface="Impact"/>
              </a:defRPr>
            </a:pPr>
            <a:r>
              <a:rPr sz="2400" b="1" kern="0" cap="all">
                <a:solidFill>
                  <a:schemeClr val="accent3"/>
                </a:solidFill>
                <a:latin typeface="Manrope" pitchFamily="2" charset="0"/>
                <a:ea typeface="Impact"/>
                <a:cs typeface="Impact"/>
                <a:sym typeface="Impact"/>
              </a:rPr>
              <a:t>#4</a:t>
            </a:r>
          </a:p>
          <a:p>
            <a:pPr>
              <a:defRPr sz="4000" cap="all">
                <a:latin typeface="Impact"/>
                <a:ea typeface="Impact"/>
                <a:cs typeface="Impact"/>
                <a:sym typeface="Impact"/>
              </a:defRPr>
            </a:pPr>
            <a:r>
              <a:rPr sz="2400" b="1" kern="0" cap="all">
                <a:solidFill>
                  <a:schemeClr val="accent3"/>
                </a:solidFill>
                <a:latin typeface="Manrope" pitchFamily="2" charset="0"/>
                <a:ea typeface="Impact"/>
                <a:cs typeface="Impact"/>
                <a:sym typeface="Impact"/>
              </a:rPr>
              <a:t>STEP</a:t>
            </a:r>
          </a:p>
        </p:txBody>
      </p:sp>
      <p:sp>
        <p:nvSpPr>
          <p:cNvPr id="602" name="Text Box 3">
            <a:extLst>
              <a:ext uri="{FF2B5EF4-FFF2-40B4-BE49-F238E27FC236}">
                <a16:creationId xmlns:a16="http://schemas.microsoft.com/office/drawing/2014/main" id="{DFB4E444-20F4-9B78-3B2C-A77928034101}"/>
              </a:ext>
            </a:extLst>
          </p:cNvPr>
          <p:cNvSpPr txBox="1"/>
          <p:nvPr/>
        </p:nvSpPr>
        <p:spPr bwMode="auto">
          <a:xfrm flipH="1">
            <a:off x="2894801" y="1143652"/>
            <a:ext cx="1628120" cy="818297"/>
          </a:xfrm>
          <a:prstGeom prst="rect">
            <a:avLst/>
          </a:prstGeom>
          <a:ln w="12700">
            <a:miter lim="400000"/>
          </a:ln>
        </p:spPr>
        <p:txBody>
          <a:bodyPr lIns="19050" tIns="19050" rIns="19050" bIns="19050">
            <a:spAutoFit/>
          </a:bodyPr>
          <a:lstStyle/>
          <a:p>
            <a:pPr>
              <a:defRPr sz="4000" cap="all">
                <a:latin typeface="Impact"/>
                <a:ea typeface="Impact"/>
                <a:cs typeface="Impact"/>
                <a:sym typeface="Impact"/>
              </a:defRPr>
            </a:pPr>
            <a:r>
              <a:rPr sz="2400" b="1" kern="0" cap="all" dirty="0">
                <a:solidFill>
                  <a:schemeClr val="accent1"/>
                </a:solidFill>
                <a:latin typeface="Manrope" pitchFamily="2" charset="0"/>
                <a:ea typeface="Impact"/>
                <a:cs typeface="Impact"/>
                <a:sym typeface="Impact"/>
              </a:rPr>
              <a:t>#5</a:t>
            </a:r>
          </a:p>
          <a:p>
            <a:pPr>
              <a:defRPr sz="4000" cap="all">
                <a:latin typeface="Impact"/>
                <a:ea typeface="Impact"/>
                <a:cs typeface="Impact"/>
                <a:sym typeface="Impact"/>
              </a:defRPr>
            </a:pPr>
            <a:r>
              <a:rPr sz="2400" b="1" kern="0" cap="all" dirty="0">
                <a:solidFill>
                  <a:schemeClr val="accent1"/>
                </a:solidFill>
                <a:latin typeface="Manrope" pitchFamily="2" charset="0"/>
                <a:ea typeface="Impact"/>
                <a:cs typeface="Impact"/>
                <a:sym typeface="Impact"/>
              </a:rPr>
              <a:t>STEP</a:t>
            </a:r>
          </a:p>
        </p:txBody>
      </p:sp>
      <p:sp>
        <p:nvSpPr>
          <p:cNvPr id="3100" name="Кружок">
            <a:extLst>
              <a:ext uri="{FF2B5EF4-FFF2-40B4-BE49-F238E27FC236}">
                <a16:creationId xmlns:a16="http://schemas.microsoft.com/office/drawing/2014/main" id="{AB8B7F2E-DEBC-0024-77C4-86B3DF41278A}"/>
              </a:ext>
            </a:extLst>
          </p:cNvPr>
          <p:cNvSpPr>
            <a:spLocks noChangeArrowheads="1"/>
          </p:cNvSpPr>
          <p:nvPr/>
        </p:nvSpPr>
        <p:spPr bwMode="auto">
          <a:xfrm flipH="1">
            <a:off x="1349392" y="1979965"/>
            <a:ext cx="668645" cy="668596"/>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617" name="Кружок">
            <a:extLst>
              <a:ext uri="{FF2B5EF4-FFF2-40B4-BE49-F238E27FC236}">
                <a16:creationId xmlns:a16="http://schemas.microsoft.com/office/drawing/2014/main" id="{35E48DDA-EB57-AEC0-2238-88731E935AA8}"/>
              </a:ext>
            </a:extLst>
          </p:cNvPr>
          <p:cNvSpPr/>
          <p:nvPr/>
        </p:nvSpPr>
        <p:spPr bwMode="auto">
          <a:xfrm flipH="1">
            <a:off x="1831677" y="3043403"/>
            <a:ext cx="668633" cy="668633"/>
          </a:xfrm>
          <a:prstGeom prst="ellipse">
            <a:avLst/>
          </a:prstGeom>
          <a:solidFill>
            <a:schemeClr val="accent3"/>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18" name="Кружок">
            <a:extLst>
              <a:ext uri="{FF2B5EF4-FFF2-40B4-BE49-F238E27FC236}">
                <a16:creationId xmlns:a16="http://schemas.microsoft.com/office/drawing/2014/main" id="{D762FC7D-70DA-10EF-67FB-0D02C63D2C06}"/>
              </a:ext>
            </a:extLst>
          </p:cNvPr>
          <p:cNvSpPr/>
          <p:nvPr/>
        </p:nvSpPr>
        <p:spPr bwMode="auto">
          <a:xfrm flipH="1">
            <a:off x="1105374" y="4065576"/>
            <a:ext cx="668633" cy="667797"/>
          </a:xfrm>
          <a:prstGeom prst="ellipse">
            <a:avLst/>
          </a:prstGeom>
          <a:solidFill>
            <a:schemeClr val="accent4"/>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3103" name="Кружок">
            <a:extLst>
              <a:ext uri="{FF2B5EF4-FFF2-40B4-BE49-F238E27FC236}">
                <a16:creationId xmlns:a16="http://schemas.microsoft.com/office/drawing/2014/main" id="{46F43868-EE75-E4AF-8580-A2E74284D49E}"/>
              </a:ext>
            </a:extLst>
          </p:cNvPr>
          <p:cNvSpPr>
            <a:spLocks noChangeArrowheads="1"/>
          </p:cNvSpPr>
          <p:nvPr/>
        </p:nvSpPr>
        <p:spPr bwMode="auto">
          <a:xfrm flipH="1">
            <a:off x="1998970" y="4782545"/>
            <a:ext cx="334810" cy="334786"/>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620" name="Кружок">
            <a:extLst>
              <a:ext uri="{FF2B5EF4-FFF2-40B4-BE49-F238E27FC236}">
                <a16:creationId xmlns:a16="http://schemas.microsoft.com/office/drawing/2014/main" id="{EF0917F9-7487-C5F6-365B-10310971BBAD}"/>
              </a:ext>
            </a:extLst>
          </p:cNvPr>
          <p:cNvSpPr/>
          <p:nvPr/>
        </p:nvSpPr>
        <p:spPr bwMode="auto">
          <a:xfrm flipH="1">
            <a:off x="1022631" y="3218084"/>
            <a:ext cx="335151" cy="335152"/>
          </a:xfrm>
          <a:prstGeom prst="ellipse">
            <a:avLst/>
          </a:prstGeom>
          <a:solidFill>
            <a:schemeClr val="accent4"/>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1" name="Кружок">
            <a:extLst>
              <a:ext uri="{FF2B5EF4-FFF2-40B4-BE49-F238E27FC236}">
                <a16:creationId xmlns:a16="http://schemas.microsoft.com/office/drawing/2014/main" id="{2AD9CA98-E080-6067-7601-5FC8894BC958}"/>
              </a:ext>
            </a:extLst>
          </p:cNvPr>
          <p:cNvSpPr/>
          <p:nvPr/>
        </p:nvSpPr>
        <p:spPr bwMode="auto">
          <a:xfrm flipH="1">
            <a:off x="2150948" y="1573249"/>
            <a:ext cx="334316" cy="335152"/>
          </a:xfrm>
          <a:prstGeom prst="ellipse">
            <a:avLst/>
          </a:prstGeom>
          <a:solidFill>
            <a:schemeClr val="accent5"/>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2" name="Кружок">
            <a:extLst>
              <a:ext uri="{FF2B5EF4-FFF2-40B4-BE49-F238E27FC236}">
                <a16:creationId xmlns:a16="http://schemas.microsoft.com/office/drawing/2014/main" id="{6A7DF3A9-CCA7-4459-DD1F-1176FFDD0248}"/>
              </a:ext>
            </a:extLst>
          </p:cNvPr>
          <p:cNvSpPr/>
          <p:nvPr/>
        </p:nvSpPr>
        <p:spPr bwMode="auto">
          <a:xfrm flipH="1">
            <a:off x="1585953" y="1411941"/>
            <a:ext cx="144592" cy="144592"/>
          </a:xfrm>
          <a:prstGeom prst="ellipse">
            <a:avLst/>
          </a:prstGeom>
          <a:solidFill>
            <a:schemeClr val="accent3"/>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3" name="Кружок">
            <a:extLst>
              <a:ext uri="{FF2B5EF4-FFF2-40B4-BE49-F238E27FC236}">
                <a16:creationId xmlns:a16="http://schemas.microsoft.com/office/drawing/2014/main" id="{F99988B5-9966-F8F8-AF56-32EE59274A1E}"/>
              </a:ext>
            </a:extLst>
          </p:cNvPr>
          <p:cNvSpPr/>
          <p:nvPr/>
        </p:nvSpPr>
        <p:spPr bwMode="auto">
          <a:xfrm flipH="1">
            <a:off x="1414616" y="2923049"/>
            <a:ext cx="144592" cy="144592"/>
          </a:xfrm>
          <a:prstGeom prst="ellipse">
            <a:avLst/>
          </a:prstGeom>
          <a:solidFill>
            <a:schemeClr val="accent5"/>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3108" name="Кружок">
            <a:extLst>
              <a:ext uri="{FF2B5EF4-FFF2-40B4-BE49-F238E27FC236}">
                <a16:creationId xmlns:a16="http://schemas.microsoft.com/office/drawing/2014/main" id="{37B7624F-B6D1-84F8-3332-56BD11633CF7}"/>
              </a:ext>
            </a:extLst>
          </p:cNvPr>
          <p:cNvSpPr>
            <a:spLocks noChangeArrowheads="1"/>
          </p:cNvSpPr>
          <p:nvPr/>
        </p:nvSpPr>
        <p:spPr bwMode="auto">
          <a:xfrm flipH="1">
            <a:off x="1873547" y="3961701"/>
            <a:ext cx="144491" cy="144479"/>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625" name="Кружок">
            <a:extLst>
              <a:ext uri="{FF2B5EF4-FFF2-40B4-BE49-F238E27FC236}">
                <a16:creationId xmlns:a16="http://schemas.microsoft.com/office/drawing/2014/main" id="{0FEDD18F-EF27-0D82-88C2-F22B9CD28C2A}"/>
              </a:ext>
            </a:extLst>
          </p:cNvPr>
          <p:cNvSpPr/>
          <p:nvPr/>
        </p:nvSpPr>
        <p:spPr bwMode="auto">
          <a:xfrm flipH="1">
            <a:off x="1476464" y="5314247"/>
            <a:ext cx="144592" cy="144591"/>
          </a:xfrm>
          <a:prstGeom prst="ellipse">
            <a:avLst/>
          </a:prstGeom>
          <a:solidFill>
            <a:schemeClr val="accent3"/>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6" name="Кружок">
            <a:extLst>
              <a:ext uri="{FF2B5EF4-FFF2-40B4-BE49-F238E27FC236}">
                <a16:creationId xmlns:a16="http://schemas.microsoft.com/office/drawing/2014/main" id="{5AA71D48-4FD5-A8BB-5F7B-B1E767B42B26}"/>
              </a:ext>
            </a:extLst>
          </p:cNvPr>
          <p:cNvSpPr/>
          <p:nvPr/>
        </p:nvSpPr>
        <p:spPr bwMode="auto">
          <a:xfrm flipH="1">
            <a:off x="912307" y="2306236"/>
            <a:ext cx="143756" cy="144592"/>
          </a:xfrm>
          <a:prstGeom prst="ellipse">
            <a:avLst/>
          </a:prstGeom>
          <a:solidFill>
            <a:schemeClr val="accent3"/>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7" name="Кружок">
            <a:extLst>
              <a:ext uri="{FF2B5EF4-FFF2-40B4-BE49-F238E27FC236}">
                <a16:creationId xmlns:a16="http://schemas.microsoft.com/office/drawing/2014/main" id="{1FCFE505-9A0C-CF12-E1CF-340AE103EE76}"/>
              </a:ext>
            </a:extLst>
          </p:cNvPr>
          <p:cNvSpPr/>
          <p:nvPr/>
        </p:nvSpPr>
        <p:spPr bwMode="auto">
          <a:xfrm flipH="1">
            <a:off x="1014272" y="1668528"/>
            <a:ext cx="144592" cy="144591"/>
          </a:xfrm>
          <a:prstGeom prst="ellipse">
            <a:avLst/>
          </a:prstGeom>
          <a:solidFill>
            <a:schemeClr val="accent4"/>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8" name="Кружок">
            <a:extLst>
              <a:ext uri="{FF2B5EF4-FFF2-40B4-BE49-F238E27FC236}">
                <a16:creationId xmlns:a16="http://schemas.microsoft.com/office/drawing/2014/main" id="{F41F46C8-2AB4-76CF-5B49-83A4DF36D58A}"/>
              </a:ext>
            </a:extLst>
          </p:cNvPr>
          <p:cNvSpPr/>
          <p:nvPr/>
        </p:nvSpPr>
        <p:spPr bwMode="auto">
          <a:xfrm flipH="1">
            <a:off x="748491" y="5042615"/>
            <a:ext cx="144592" cy="144592"/>
          </a:xfrm>
          <a:prstGeom prst="ellipse">
            <a:avLst/>
          </a:prstGeom>
          <a:solidFill>
            <a:schemeClr val="accent4"/>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29" name="Кружок">
            <a:extLst>
              <a:ext uri="{FF2B5EF4-FFF2-40B4-BE49-F238E27FC236}">
                <a16:creationId xmlns:a16="http://schemas.microsoft.com/office/drawing/2014/main" id="{F5860222-FD28-9809-8E34-C84A2FFF0002}"/>
              </a:ext>
            </a:extLst>
          </p:cNvPr>
          <p:cNvSpPr/>
          <p:nvPr/>
        </p:nvSpPr>
        <p:spPr bwMode="auto">
          <a:xfrm flipH="1">
            <a:off x="818697" y="5644384"/>
            <a:ext cx="144592" cy="144592"/>
          </a:xfrm>
          <a:prstGeom prst="ellipse">
            <a:avLst/>
          </a:prstGeom>
          <a:solidFill>
            <a:schemeClr val="accent5"/>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3114" name="Кружок">
            <a:extLst>
              <a:ext uri="{FF2B5EF4-FFF2-40B4-BE49-F238E27FC236}">
                <a16:creationId xmlns:a16="http://schemas.microsoft.com/office/drawing/2014/main" id="{B7FD0515-36C8-A256-87DF-80FED7F3F635}"/>
              </a:ext>
            </a:extLst>
          </p:cNvPr>
          <p:cNvSpPr>
            <a:spLocks noChangeArrowheads="1"/>
          </p:cNvSpPr>
          <p:nvPr/>
        </p:nvSpPr>
        <p:spPr bwMode="auto">
          <a:xfrm flipH="1">
            <a:off x="600169" y="1218253"/>
            <a:ext cx="144491" cy="144479"/>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3115" name="Кружок">
            <a:extLst>
              <a:ext uri="{FF2B5EF4-FFF2-40B4-BE49-F238E27FC236}">
                <a16:creationId xmlns:a16="http://schemas.microsoft.com/office/drawing/2014/main" id="{4410D649-427E-5F17-A768-215AD0304CA5}"/>
              </a:ext>
            </a:extLst>
          </p:cNvPr>
          <p:cNvSpPr>
            <a:spLocks noChangeArrowheads="1"/>
          </p:cNvSpPr>
          <p:nvPr/>
        </p:nvSpPr>
        <p:spPr bwMode="auto">
          <a:xfrm flipH="1">
            <a:off x="729440" y="3763372"/>
            <a:ext cx="144491" cy="144479"/>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3116" name="Кружок">
            <a:extLst>
              <a:ext uri="{FF2B5EF4-FFF2-40B4-BE49-F238E27FC236}">
                <a16:creationId xmlns:a16="http://schemas.microsoft.com/office/drawing/2014/main" id="{914A7C2B-A713-399B-4077-90EC4FAF5391}"/>
              </a:ext>
            </a:extLst>
          </p:cNvPr>
          <p:cNvSpPr>
            <a:spLocks noChangeArrowheads="1"/>
          </p:cNvSpPr>
          <p:nvPr/>
        </p:nvSpPr>
        <p:spPr bwMode="auto">
          <a:xfrm flipH="1">
            <a:off x="660469" y="3025811"/>
            <a:ext cx="77382" cy="77376"/>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3117" name="Кружок">
            <a:extLst>
              <a:ext uri="{FF2B5EF4-FFF2-40B4-BE49-F238E27FC236}">
                <a16:creationId xmlns:a16="http://schemas.microsoft.com/office/drawing/2014/main" id="{8F197D1F-DF61-39C1-4651-82752EDCB975}"/>
              </a:ext>
            </a:extLst>
          </p:cNvPr>
          <p:cNvSpPr>
            <a:spLocks noChangeArrowheads="1"/>
          </p:cNvSpPr>
          <p:nvPr/>
        </p:nvSpPr>
        <p:spPr bwMode="auto">
          <a:xfrm flipH="1">
            <a:off x="1850657" y="2825232"/>
            <a:ext cx="77382" cy="77376"/>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3118" name="Кружок">
            <a:extLst>
              <a:ext uri="{FF2B5EF4-FFF2-40B4-BE49-F238E27FC236}">
                <a16:creationId xmlns:a16="http://schemas.microsoft.com/office/drawing/2014/main" id="{A931EC6A-79C0-8878-1B27-8381029FCDE9}"/>
              </a:ext>
            </a:extLst>
          </p:cNvPr>
          <p:cNvSpPr>
            <a:spLocks noChangeArrowheads="1"/>
          </p:cNvSpPr>
          <p:nvPr/>
        </p:nvSpPr>
        <p:spPr bwMode="auto">
          <a:xfrm flipH="1">
            <a:off x="1926437" y="4452147"/>
            <a:ext cx="77382" cy="77376"/>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635" name="Кружок">
            <a:extLst>
              <a:ext uri="{FF2B5EF4-FFF2-40B4-BE49-F238E27FC236}">
                <a16:creationId xmlns:a16="http://schemas.microsoft.com/office/drawing/2014/main" id="{7EB81405-0396-EBB8-658F-EFF03241551F}"/>
              </a:ext>
            </a:extLst>
          </p:cNvPr>
          <p:cNvSpPr/>
          <p:nvPr/>
        </p:nvSpPr>
        <p:spPr bwMode="auto">
          <a:xfrm flipH="1">
            <a:off x="929023" y="4670688"/>
            <a:ext cx="76893" cy="76893"/>
          </a:xfrm>
          <a:prstGeom prst="ellipse">
            <a:avLst/>
          </a:prstGeom>
          <a:solidFill>
            <a:schemeClr val="accent3"/>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36" name="Кружок">
            <a:extLst>
              <a:ext uri="{FF2B5EF4-FFF2-40B4-BE49-F238E27FC236}">
                <a16:creationId xmlns:a16="http://schemas.microsoft.com/office/drawing/2014/main" id="{8B346DDC-5F6C-5C47-37E9-E0493B83BF1D}"/>
              </a:ext>
            </a:extLst>
          </p:cNvPr>
          <p:cNvSpPr/>
          <p:nvPr/>
        </p:nvSpPr>
        <p:spPr bwMode="auto">
          <a:xfrm flipH="1">
            <a:off x="1628579" y="4898023"/>
            <a:ext cx="76893" cy="76893"/>
          </a:xfrm>
          <a:prstGeom prst="ellipse">
            <a:avLst/>
          </a:prstGeom>
          <a:solidFill>
            <a:schemeClr val="accent5"/>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3121" name="Кружок">
            <a:extLst>
              <a:ext uri="{FF2B5EF4-FFF2-40B4-BE49-F238E27FC236}">
                <a16:creationId xmlns:a16="http://schemas.microsoft.com/office/drawing/2014/main" id="{444FFE5F-4725-40F9-9F05-E59F754B60F1}"/>
              </a:ext>
            </a:extLst>
          </p:cNvPr>
          <p:cNvSpPr>
            <a:spLocks noChangeArrowheads="1"/>
          </p:cNvSpPr>
          <p:nvPr/>
        </p:nvSpPr>
        <p:spPr bwMode="auto">
          <a:xfrm flipH="1">
            <a:off x="1151462" y="5246000"/>
            <a:ext cx="77382" cy="77376"/>
          </a:xfrm>
          <a:prstGeom prst="ellipse">
            <a:avLst/>
          </a:prstGeom>
          <a:solidFill>
            <a:schemeClr val="accent2"/>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3122" name="Кружок">
            <a:extLst>
              <a:ext uri="{FF2B5EF4-FFF2-40B4-BE49-F238E27FC236}">
                <a16:creationId xmlns:a16="http://schemas.microsoft.com/office/drawing/2014/main" id="{0A221EEA-B0D3-BA0B-5139-625CA1821875}"/>
              </a:ext>
            </a:extLst>
          </p:cNvPr>
          <p:cNvSpPr>
            <a:spLocks noChangeArrowheads="1"/>
          </p:cNvSpPr>
          <p:nvPr/>
        </p:nvSpPr>
        <p:spPr bwMode="auto">
          <a:xfrm flipH="1">
            <a:off x="1860226" y="5473322"/>
            <a:ext cx="77382" cy="77376"/>
          </a:xfrm>
          <a:prstGeom prst="ellipse">
            <a:avLst/>
          </a:prstGeom>
          <a:solidFill>
            <a:schemeClr val="accent1"/>
          </a:solidFill>
          <a:ln>
            <a:noFill/>
          </a:ln>
          <a:extLst>
            <a:ext uri="{91240B29-F687-4F45-9708-019B960494DF}">
              <a14:hiddenLine xmlns:a14="http://schemas.microsoft.com/office/drawing/2010/main" w="12700">
                <a:solidFill>
                  <a:srgbClr val="000000"/>
                </a:solidFill>
                <a:miter lim="400000"/>
                <a:headEnd/>
                <a:tailEnd/>
              </a14:hiddenLine>
            </a:ext>
          </a:extLst>
        </p:spPr>
        <p:txBody>
          <a:bodyPr lIns="19050" tIns="19050" rIns="19050" bIns="19050" anchor="ctr"/>
          <a:lstStyle>
            <a:lvl1pPr>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1pPr>
            <a:lvl2pPr marL="742950" indent="-28575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2pPr>
            <a:lvl3pPr marL="11430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3pPr>
            <a:lvl4pPr marL="16002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4pPr>
            <a:lvl5pPr marL="2057400" indent="-228600">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5pPr>
            <a:lvl6pPr marL="25146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6pPr>
            <a:lvl7pPr marL="29718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7pPr>
            <a:lvl8pPr marL="34290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8pPr>
            <a:lvl9pPr marL="3886200" indent="-228600" defTabSz="825500" eaLnBrk="0" fontAlgn="base" hangingPunct="0">
              <a:spcBef>
                <a:spcPct val="0"/>
              </a:spcBef>
              <a:spcAft>
                <a:spcPct val="0"/>
              </a:spcAft>
              <a:defRPr sz="2000">
                <a:solidFill>
                  <a:srgbClr val="252D30"/>
                </a:solidFill>
                <a:latin typeface="Arial" panose="020B0604020202020204" pitchFamily="34" charset="0"/>
                <a:ea typeface="Helvetica Neue" panose="02000503000000020004" pitchFamily="2" charset="0"/>
                <a:cs typeface="Helvetica Neue" panose="02000503000000020004" pitchFamily="2" charset="0"/>
                <a:sym typeface="Arial" panose="020B0604020202020204" pitchFamily="34" charset="0"/>
              </a:defRPr>
            </a:lvl9pPr>
          </a:lstStyle>
          <a:p>
            <a:pPr eaLnBrk="1"/>
            <a:endParaRPr lang="en-US" altLang="en-US" sz="1600">
              <a:solidFill>
                <a:srgbClr val="FFFFFF"/>
              </a:solidFill>
              <a:latin typeface="Helvetica Light" panose="020B0403020202020204" pitchFamily="34" charset="0"/>
              <a:ea typeface="Helvetica Light" panose="020B0403020202020204" pitchFamily="34" charset="0"/>
              <a:cs typeface="Helvetica Light" panose="020B0403020202020204" pitchFamily="34" charset="0"/>
              <a:sym typeface="Helvetica Light" panose="020B0403020202020204" pitchFamily="34" charset="0"/>
            </a:endParaRPr>
          </a:p>
        </p:txBody>
      </p:sp>
      <p:sp>
        <p:nvSpPr>
          <p:cNvPr id="639" name="Кружок">
            <a:extLst>
              <a:ext uri="{FF2B5EF4-FFF2-40B4-BE49-F238E27FC236}">
                <a16:creationId xmlns:a16="http://schemas.microsoft.com/office/drawing/2014/main" id="{C007D7DD-4925-15BD-5C89-E9D8C430E171}"/>
              </a:ext>
            </a:extLst>
          </p:cNvPr>
          <p:cNvSpPr/>
          <p:nvPr/>
        </p:nvSpPr>
        <p:spPr bwMode="auto">
          <a:xfrm flipH="1">
            <a:off x="2167665" y="2117348"/>
            <a:ext cx="77728" cy="76893"/>
          </a:xfrm>
          <a:prstGeom prst="ellipse">
            <a:avLst/>
          </a:prstGeom>
          <a:solidFill>
            <a:schemeClr val="accent4"/>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40" name="Кружок">
            <a:extLst>
              <a:ext uri="{FF2B5EF4-FFF2-40B4-BE49-F238E27FC236}">
                <a16:creationId xmlns:a16="http://schemas.microsoft.com/office/drawing/2014/main" id="{A80C05CD-EA9A-1445-13FE-A57601658225}"/>
              </a:ext>
            </a:extLst>
          </p:cNvPr>
          <p:cNvSpPr/>
          <p:nvPr/>
        </p:nvSpPr>
        <p:spPr bwMode="auto">
          <a:xfrm flipH="1">
            <a:off x="1173908" y="1065088"/>
            <a:ext cx="76893" cy="76893"/>
          </a:xfrm>
          <a:prstGeom prst="ellipse">
            <a:avLst/>
          </a:prstGeom>
          <a:solidFill>
            <a:schemeClr val="accent3"/>
          </a:solidFill>
          <a:ln w="12700">
            <a:miter lim="400000"/>
          </a:ln>
        </p:spPr>
        <p:txBody>
          <a:bodyPr lIns="19050" tIns="19050" rIns="19050" bIns="19050" anchor="ctr"/>
          <a:lstStyle/>
          <a:p>
            <a:pPr>
              <a:defRPr sz="3200">
                <a:solidFill>
                  <a:srgbClr val="FFFFFF"/>
                </a:solidFill>
                <a:latin typeface="Helvetica Light"/>
                <a:ea typeface="Helvetica Light"/>
                <a:cs typeface="Helvetica Light"/>
                <a:sym typeface="Helvetica Light"/>
              </a:defRPr>
            </a:pPr>
            <a:endParaRPr sz="1600" kern="0">
              <a:solidFill>
                <a:srgbClr val="FFFFFF"/>
              </a:solidFill>
              <a:latin typeface="Helvetica Light"/>
              <a:ea typeface="Helvetica Light"/>
              <a:cs typeface="Helvetica Light"/>
              <a:sym typeface="Helvetica Light"/>
            </a:endParaRPr>
          </a:p>
        </p:txBody>
      </p:sp>
      <p:sp>
        <p:nvSpPr>
          <p:cNvPr id="641" name="Овал">
            <a:extLst>
              <a:ext uri="{FF2B5EF4-FFF2-40B4-BE49-F238E27FC236}">
                <a16:creationId xmlns:a16="http://schemas.microsoft.com/office/drawing/2014/main" id="{37028E2F-ADE7-2733-F0FC-62762BC21C31}"/>
              </a:ext>
            </a:extLst>
          </p:cNvPr>
          <p:cNvSpPr/>
          <p:nvPr/>
        </p:nvSpPr>
        <p:spPr bwMode="auto">
          <a:xfrm flipH="1">
            <a:off x="9805121" y="3203040"/>
            <a:ext cx="233185" cy="353539"/>
          </a:xfrm>
          <a:prstGeom prst="ellipse">
            <a:avLst/>
          </a:prstGeom>
          <a:solidFill>
            <a:schemeClr val="accent6"/>
          </a:solidFill>
          <a:ln w="12700">
            <a:miter lim="400000"/>
          </a:ln>
        </p:spPr>
        <p:txBody>
          <a:bodyPr lIns="19050" tIns="19050" rIns="19050" bIns="19050" anchor="ctr"/>
          <a:lstStyle/>
          <a:p>
            <a:pPr>
              <a:defRPr/>
            </a:pPr>
            <a:endParaRPr sz="900" kern="0">
              <a:latin typeface="Arial"/>
              <a:ea typeface="Arial"/>
              <a:cs typeface="Arial"/>
              <a:sym typeface="Arial"/>
            </a:endParaRPr>
          </a:p>
        </p:txBody>
      </p:sp>
      <p:sp>
        <p:nvSpPr>
          <p:cNvPr id="3126" name="Линия">
            <a:extLst>
              <a:ext uri="{FF2B5EF4-FFF2-40B4-BE49-F238E27FC236}">
                <a16:creationId xmlns:a16="http://schemas.microsoft.com/office/drawing/2014/main" id="{1FB2ACBF-011E-D746-7DAD-68B323DDC452}"/>
              </a:ext>
            </a:extLst>
          </p:cNvPr>
          <p:cNvSpPr>
            <a:spLocks noChangeShapeType="1"/>
          </p:cNvSpPr>
          <p:nvPr/>
        </p:nvSpPr>
        <p:spPr bwMode="auto">
          <a:xfrm>
            <a:off x="9925058" y="1224453"/>
            <a:ext cx="1" cy="4568459"/>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lang="en-US" sz="900"/>
          </a:p>
        </p:txBody>
      </p:sp>
      <p:sp>
        <p:nvSpPr>
          <p:cNvPr id="643" name="Text Box 3">
            <a:extLst>
              <a:ext uri="{FF2B5EF4-FFF2-40B4-BE49-F238E27FC236}">
                <a16:creationId xmlns:a16="http://schemas.microsoft.com/office/drawing/2014/main" id="{1A01E919-10D9-5409-CDB3-C4C4A012BD18}"/>
              </a:ext>
            </a:extLst>
          </p:cNvPr>
          <p:cNvSpPr txBox="1"/>
          <p:nvPr/>
        </p:nvSpPr>
        <p:spPr bwMode="auto">
          <a:xfrm flipH="1">
            <a:off x="10107677" y="1143652"/>
            <a:ext cx="1547048" cy="818297"/>
          </a:xfrm>
          <a:prstGeom prst="rect">
            <a:avLst/>
          </a:prstGeom>
          <a:ln w="12700">
            <a:miter lim="400000"/>
          </a:ln>
        </p:spPr>
        <p:txBody>
          <a:bodyPr lIns="19050" tIns="19050" rIns="19050" bIns="19050">
            <a:spAutoFit/>
          </a:bodyPr>
          <a:lstStyle/>
          <a:p>
            <a:pPr>
              <a:defRPr sz="4000" cap="all">
                <a:latin typeface="Impact"/>
                <a:ea typeface="Impact"/>
                <a:cs typeface="Impact"/>
                <a:sym typeface="Impact"/>
              </a:defRPr>
            </a:pPr>
            <a:r>
              <a:rPr sz="2400" b="1" kern="0" cap="all" dirty="0">
                <a:solidFill>
                  <a:schemeClr val="accent6"/>
                </a:solidFill>
                <a:latin typeface="Manrope" pitchFamily="2" charset="0"/>
                <a:ea typeface="Impact"/>
                <a:cs typeface="Impact"/>
                <a:sym typeface="Impact"/>
              </a:rPr>
              <a:t>#1</a:t>
            </a:r>
          </a:p>
          <a:p>
            <a:pPr>
              <a:defRPr sz="4000" cap="all">
                <a:latin typeface="Impact"/>
                <a:ea typeface="Impact"/>
                <a:cs typeface="Impact"/>
                <a:sym typeface="Impact"/>
              </a:defRPr>
            </a:pPr>
            <a:r>
              <a:rPr sz="2400" b="1" kern="0" cap="all" dirty="0">
                <a:solidFill>
                  <a:schemeClr val="accent6"/>
                </a:solidFill>
                <a:latin typeface="Manrope" pitchFamily="2" charset="0"/>
                <a:ea typeface="Impact"/>
                <a:cs typeface="Impact"/>
                <a:sym typeface="Impact"/>
              </a:rPr>
              <a:t>STEP</a:t>
            </a:r>
          </a:p>
        </p:txBody>
      </p:sp>
      <p:sp>
        <p:nvSpPr>
          <p:cNvPr id="61" name="TextBox 60">
            <a:extLst>
              <a:ext uri="{FF2B5EF4-FFF2-40B4-BE49-F238E27FC236}">
                <a16:creationId xmlns:a16="http://schemas.microsoft.com/office/drawing/2014/main" id="{E110F6C9-57FF-0BF2-C3B2-F342997CA77F}"/>
              </a:ext>
            </a:extLst>
          </p:cNvPr>
          <p:cNvSpPr txBox="1"/>
          <p:nvPr/>
        </p:nvSpPr>
        <p:spPr>
          <a:xfrm>
            <a:off x="2861463" y="5362655"/>
            <a:ext cx="1679768" cy="893834"/>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62" name="TextBox 61">
            <a:extLst>
              <a:ext uri="{FF2B5EF4-FFF2-40B4-BE49-F238E27FC236}">
                <a16:creationId xmlns:a16="http://schemas.microsoft.com/office/drawing/2014/main" id="{45F40291-1D69-6AD8-A614-8FD1E6026BFA}"/>
              </a:ext>
            </a:extLst>
          </p:cNvPr>
          <p:cNvSpPr txBox="1"/>
          <p:nvPr/>
        </p:nvSpPr>
        <p:spPr>
          <a:xfrm>
            <a:off x="2861461" y="5004965"/>
            <a:ext cx="1211584" cy="30777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400" dirty="0">
                <a:solidFill>
                  <a:schemeClr val="accent1"/>
                </a:solidFill>
              </a:rPr>
              <a:t>2018</a:t>
            </a:r>
          </a:p>
        </p:txBody>
      </p:sp>
      <p:sp>
        <p:nvSpPr>
          <p:cNvPr id="63" name="TextBox 62">
            <a:extLst>
              <a:ext uri="{FF2B5EF4-FFF2-40B4-BE49-F238E27FC236}">
                <a16:creationId xmlns:a16="http://schemas.microsoft.com/office/drawing/2014/main" id="{8F915725-D139-831D-470A-0EDE081E30DD}"/>
              </a:ext>
            </a:extLst>
          </p:cNvPr>
          <p:cNvSpPr txBox="1"/>
          <p:nvPr/>
        </p:nvSpPr>
        <p:spPr>
          <a:xfrm>
            <a:off x="4690263" y="4959699"/>
            <a:ext cx="1679768" cy="893834"/>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64" name="TextBox 63">
            <a:extLst>
              <a:ext uri="{FF2B5EF4-FFF2-40B4-BE49-F238E27FC236}">
                <a16:creationId xmlns:a16="http://schemas.microsoft.com/office/drawing/2014/main" id="{F6CFA053-F2CF-927B-8948-06E04E275BCF}"/>
              </a:ext>
            </a:extLst>
          </p:cNvPr>
          <p:cNvSpPr txBox="1"/>
          <p:nvPr/>
        </p:nvSpPr>
        <p:spPr>
          <a:xfrm>
            <a:off x="4690261" y="4602009"/>
            <a:ext cx="1211584" cy="30777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400" dirty="0">
                <a:solidFill>
                  <a:schemeClr val="accent3"/>
                </a:solidFill>
              </a:rPr>
              <a:t>2019</a:t>
            </a:r>
          </a:p>
        </p:txBody>
      </p:sp>
      <p:sp>
        <p:nvSpPr>
          <p:cNvPr id="65" name="TextBox 64">
            <a:extLst>
              <a:ext uri="{FF2B5EF4-FFF2-40B4-BE49-F238E27FC236}">
                <a16:creationId xmlns:a16="http://schemas.microsoft.com/office/drawing/2014/main" id="{9B5B8478-007D-4643-1CE5-5AE193747840}"/>
              </a:ext>
            </a:extLst>
          </p:cNvPr>
          <p:cNvSpPr txBox="1"/>
          <p:nvPr/>
        </p:nvSpPr>
        <p:spPr>
          <a:xfrm>
            <a:off x="6472568" y="4711726"/>
            <a:ext cx="1679768" cy="893834"/>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66" name="TextBox 65">
            <a:extLst>
              <a:ext uri="{FF2B5EF4-FFF2-40B4-BE49-F238E27FC236}">
                <a16:creationId xmlns:a16="http://schemas.microsoft.com/office/drawing/2014/main" id="{01A4DA2F-80AF-7D57-D271-854E2175A8EE}"/>
              </a:ext>
            </a:extLst>
          </p:cNvPr>
          <p:cNvSpPr txBox="1"/>
          <p:nvPr/>
        </p:nvSpPr>
        <p:spPr>
          <a:xfrm>
            <a:off x="6472566" y="4354036"/>
            <a:ext cx="1211584" cy="30777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400" dirty="0">
                <a:solidFill>
                  <a:schemeClr val="accent4"/>
                </a:solidFill>
              </a:rPr>
              <a:t>2020</a:t>
            </a:r>
          </a:p>
        </p:txBody>
      </p:sp>
      <p:sp>
        <p:nvSpPr>
          <p:cNvPr id="67" name="TextBox 66">
            <a:extLst>
              <a:ext uri="{FF2B5EF4-FFF2-40B4-BE49-F238E27FC236}">
                <a16:creationId xmlns:a16="http://schemas.microsoft.com/office/drawing/2014/main" id="{67E51683-E544-71F2-D3ED-5A5398BF12ED}"/>
              </a:ext>
            </a:extLst>
          </p:cNvPr>
          <p:cNvSpPr txBox="1"/>
          <p:nvPr/>
        </p:nvSpPr>
        <p:spPr>
          <a:xfrm>
            <a:off x="8223877" y="4324269"/>
            <a:ext cx="1679768" cy="893834"/>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68" name="TextBox 67">
            <a:extLst>
              <a:ext uri="{FF2B5EF4-FFF2-40B4-BE49-F238E27FC236}">
                <a16:creationId xmlns:a16="http://schemas.microsoft.com/office/drawing/2014/main" id="{B4FA86FC-EA16-B55E-80B0-BC16F0404004}"/>
              </a:ext>
            </a:extLst>
          </p:cNvPr>
          <p:cNvSpPr txBox="1"/>
          <p:nvPr/>
        </p:nvSpPr>
        <p:spPr>
          <a:xfrm>
            <a:off x="8223875" y="3966579"/>
            <a:ext cx="1211584" cy="30777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400" dirty="0">
                <a:solidFill>
                  <a:schemeClr val="accent5"/>
                </a:solidFill>
              </a:rPr>
              <a:t>2021</a:t>
            </a:r>
          </a:p>
        </p:txBody>
      </p:sp>
      <p:sp>
        <p:nvSpPr>
          <p:cNvPr id="69" name="TextBox 68">
            <a:extLst>
              <a:ext uri="{FF2B5EF4-FFF2-40B4-BE49-F238E27FC236}">
                <a16:creationId xmlns:a16="http://schemas.microsoft.com/office/drawing/2014/main" id="{6B0FCABE-03B1-1AB0-775A-3BD4DE19C5BA}"/>
              </a:ext>
            </a:extLst>
          </p:cNvPr>
          <p:cNvSpPr txBox="1"/>
          <p:nvPr/>
        </p:nvSpPr>
        <p:spPr>
          <a:xfrm>
            <a:off x="10021680" y="4060797"/>
            <a:ext cx="1679768" cy="893834"/>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70" name="TextBox 69">
            <a:extLst>
              <a:ext uri="{FF2B5EF4-FFF2-40B4-BE49-F238E27FC236}">
                <a16:creationId xmlns:a16="http://schemas.microsoft.com/office/drawing/2014/main" id="{EBBC6A94-DFB9-7194-4734-B03DB677A1CA}"/>
              </a:ext>
            </a:extLst>
          </p:cNvPr>
          <p:cNvSpPr txBox="1"/>
          <p:nvPr/>
        </p:nvSpPr>
        <p:spPr>
          <a:xfrm>
            <a:off x="10021678" y="3703107"/>
            <a:ext cx="1211584" cy="307777"/>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1400" dirty="0">
                <a:solidFill>
                  <a:schemeClr val="accent6"/>
                </a:solidFill>
              </a:rPr>
              <a:t>2022</a:t>
            </a:r>
          </a:p>
        </p:txBody>
      </p:sp>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 name="Shape"/>
          <p:cNvSpPr/>
          <p:nvPr/>
        </p:nvSpPr>
        <p:spPr>
          <a:xfrm>
            <a:off x="661261" y="1022932"/>
            <a:ext cx="10869478" cy="5153337"/>
          </a:xfrm>
          <a:custGeom>
            <a:avLst/>
            <a:gdLst/>
            <a:ahLst/>
            <a:cxnLst>
              <a:cxn ang="0">
                <a:pos x="wd2" y="hd2"/>
              </a:cxn>
              <a:cxn ang="5400000">
                <a:pos x="wd2" y="hd2"/>
              </a:cxn>
              <a:cxn ang="10800000">
                <a:pos x="wd2" y="hd2"/>
              </a:cxn>
              <a:cxn ang="16200000">
                <a:pos x="wd2" y="hd2"/>
              </a:cxn>
            </a:cxnLst>
            <a:rect l="0" t="0" r="r" b="b"/>
            <a:pathLst>
              <a:path w="21600" h="21600" extrusionOk="0">
                <a:moveTo>
                  <a:pt x="2" y="0"/>
                </a:moveTo>
                <a:lnTo>
                  <a:pt x="0" y="10765"/>
                </a:lnTo>
                <a:lnTo>
                  <a:pt x="0" y="10800"/>
                </a:lnTo>
                <a:lnTo>
                  <a:pt x="0" y="10835"/>
                </a:lnTo>
                <a:lnTo>
                  <a:pt x="2" y="21600"/>
                </a:lnTo>
                <a:cubicBezTo>
                  <a:pt x="3254" y="18702"/>
                  <a:pt x="6624" y="16433"/>
                  <a:pt x="10070" y="14823"/>
                </a:cubicBezTo>
                <a:cubicBezTo>
                  <a:pt x="12875" y="13513"/>
                  <a:pt x="15720" y="12645"/>
                  <a:pt x="18584" y="12222"/>
                </a:cubicBezTo>
                <a:lnTo>
                  <a:pt x="18584" y="13981"/>
                </a:lnTo>
                <a:lnTo>
                  <a:pt x="21600" y="10800"/>
                </a:lnTo>
                <a:lnTo>
                  <a:pt x="18584" y="7619"/>
                </a:lnTo>
                <a:lnTo>
                  <a:pt x="18584" y="9378"/>
                </a:lnTo>
                <a:cubicBezTo>
                  <a:pt x="15720" y="8955"/>
                  <a:pt x="12875" y="8087"/>
                  <a:pt x="10070" y="6777"/>
                </a:cubicBezTo>
                <a:cubicBezTo>
                  <a:pt x="6624" y="5167"/>
                  <a:pt x="3254" y="2898"/>
                  <a:pt x="2" y="0"/>
                </a:cubicBezTo>
                <a:close/>
              </a:path>
            </a:pathLst>
          </a:custGeom>
          <a:gradFill>
            <a:gsLst>
              <a:gs pos="0">
                <a:schemeClr val="bg1"/>
              </a:gs>
              <a:gs pos="100000">
                <a:schemeClr val="bg2">
                  <a:lumMod val="90000"/>
                </a:schemeClr>
              </a:gs>
            </a:gsLst>
          </a:gra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24" name="Line"/>
          <p:cNvSpPr/>
          <p:nvPr/>
        </p:nvSpPr>
        <p:spPr>
          <a:xfrm flipV="1">
            <a:off x="3246768" y="1010237"/>
            <a:ext cx="0" cy="5178252"/>
          </a:xfrm>
          <a:prstGeom prst="line">
            <a:avLst/>
          </a:prstGeom>
          <a:noFill/>
          <a:ln w="12700" cap="flat">
            <a:solidFill>
              <a:schemeClr val="bg2">
                <a:lumMod val="90000"/>
              </a:schemeClr>
            </a:solidFill>
            <a:prstDash val="dash"/>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sz="900"/>
          </a:p>
        </p:txBody>
      </p:sp>
      <p:sp>
        <p:nvSpPr>
          <p:cNvPr id="725" name="Line"/>
          <p:cNvSpPr/>
          <p:nvPr/>
        </p:nvSpPr>
        <p:spPr>
          <a:xfrm flipV="1">
            <a:off x="5885137" y="1010475"/>
            <a:ext cx="0" cy="5178252"/>
          </a:xfrm>
          <a:prstGeom prst="line">
            <a:avLst/>
          </a:prstGeom>
          <a:noFill/>
          <a:ln w="12700" cap="flat">
            <a:solidFill>
              <a:schemeClr val="bg2">
                <a:lumMod val="90000"/>
              </a:schemeClr>
            </a:solidFill>
            <a:prstDash val="dash"/>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sz="900"/>
          </a:p>
        </p:txBody>
      </p:sp>
      <p:sp>
        <p:nvSpPr>
          <p:cNvPr id="726" name="Line"/>
          <p:cNvSpPr/>
          <p:nvPr/>
        </p:nvSpPr>
        <p:spPr>
          <a:xfrm flipV="1">
            <a:off x="8516885" y="2096354"/>
            <a:ext cx="0" cy="4092373"/>
          </a:xfrm>
          <a:prstGeom prst="line">
            <a:avLst/>
          </a:prstGeom>
          <a:noFill/>
          <a:ln w="12700" cap="flat">
            <a:solidFill>
              <a:schemeClr val="bg2">
                <a:lumMod val="90000"/>
              </a:schemeClr>
            </a:solidFill>
            <a:prstDash val="dash"/>
            <a:miter lim="800000"/>
            <a:headEnd/>
            <a:tailEnd/>
          </a:ln>
          <a:extLst>
            <a:ext uri="{909E8E84-426E-40DD-AFC4-6F175D3DCCD1}">
              <a14:hiddenFill xmlns:a14="http://schemas.microsoft.com/office/drawing/2010/main">
                <a:noFill/>
              </a14:hiddenFill>
            </a:ext>
          </a:extLst>
        </p:spPr>
        <p:txBody>
          <a:bodyPr lIns="19050" tIns="19050" rIns="19050" bIns="19050" anchor="ctr"/>
          <a:lstStyle/>
          <a:p>
            <a:endParaRPr sz="900"/>
          </a:p>
        </p:txBody>
      </p:sp>
      <p:sp>
        <p:nvSpPr>
          <p:cNvPr id="727" name="Rounded Rectangle"/>
          <p:cNvSpPr/>
          <p:nvPr/>
        </p:nvSpPr>
        <p:spPr>
          <a:xfrm>
            <a:off x="687315" y="4831680"/>
            <a:ext cx="2512309" cy="569889"/>
          </a:xfrm>
          <a:prstGeom prst="roundRect">
            <a:avLst>
              <a:gd name="adj" fmla="val 50000"/>
            </a:avLst>
          </a:prstGeom>
          <a:solidFill>
            <a:schemeClr val="accent1"/>
          </a:solidFill>
          <a:ln w="12700" cap="flat">
            <a:noFill/>
            <a:miter lim="400000"/>
          </a:ln>
          <a:effectLst/>
        </p:spPr>
        <p:txBody>
          <a:bodyPr wrap="square" lIns="0" tIns="0" rIns="0" bIns="0" numCol="1" anchor="ctr">
            <a:noAutofit/>
          </a:bodyPr>
          <a:lstStyle/>
          <a:p>
            <a:pPr algn="ctr" defTabSz="764352">
              <a:defRPr sz="5400" b="0">
                <a:solidFill>
                  <a:srgbClr val="FFFFFF"/>
                </a:solidFill>
                <a:latin typeface="Helvetica Neue Medium"/>
                <a:ea typeface="Helvetica Neue Medium"/>
                <a:cs typeface="Helvetica Neue Medium"/>
                <a:sym typeface="Helvetica Neue Medium"/>
              </a:defRPr>
            </a:pPr>
            <a:r>
              <a:rPr lang="en-US" sz="2000" dirty="0">
                <a:solidFill>
                  <a:schemeClr val="bg2"/>
                </a:solidFill>
              </a:rPr>
              <a:t>2019</a:t>
            </a:r>
            <a:endParaRPr sz="2000" dirty="0">
              <a:solidFill>
                <a:schemeClr val="bg2"/>
              </a:solidFill>
            </a:endParaRPr>
          </a:p>
        </p:txBody>
      </p:sp>
      <p:sp>
        <p:nvSpPr>
          <p:cNvPr id="730" name="Rounded Rectangle"/>
          <p:cNvSpPr/>
          <p:nvPr/>
        </p:nvSpPr>
        <p:spPr>
          <a:xfrm>
            <a:off x="3309800" y="4831680"/>
            <a:ext cx="2512308" cy="569889"/>
          </a:xfrm>
          <a:prstGeom prst="roundRect">
            <a:avLst>
              <a:gd name="adj" fmla="val 50000"/>
            </a:avLst>
          </a:prstGeom>
          <a:solidFill>
            <a:schemeClr val="accent3"/>
          </a:solidFill>
          <a:ln w="12700" cap="flat">
            <a:noFill/>
            <a:miter lim="400000"/>
          </a:ln>
          <a:effectLst/>
        </p:spPr>
        <p:txBody>
          <a:bodyPr wrap="square" lIns="0" tIns="0" rIns="0" bIns="0" numCol="1" anchor="ctr">
            <a:noAutofit/>
          </a:bodyPr>
          <a:lstStyle/>
          <a:p>
            <a:pPr algn="ctr" defTabSz="764352">
              <a:defRPr sz="5400" b="0">
                <a:solidFill>
                  <a:srgbClr val="FFFFFF"/>
                </a:solidFill>
                <a:latin typeface="Helvetica Neue Medium"/>
                <a:ea typeface="Helvetica Neue Medium"/>
                <a:cs typeface="Helvetica Neue Medium"/>
                <a:sym typeface="Helvetica Neue Medium"/>
              </a:defRPr>
            </a:pPr>
            <a:r>
              <a:rPr lang="en-US" sz="2000" dirty="0">
                <a:solidFill>
                  <a:schemeClr val="bg2"/>
                </a:solidFill>
              </a:rPr>
              <a:t>2020</a:t>
            </a:r>
            <a:endParaRPr sz="2000" dirty="0">
              <a:solidFill>
                <a:schemeClr val="bg2"/>
              </a:solidFill>
            </a:endParaRPr>
          </a:p>
        </p:txBody>
      </p:sp>
      <p:sp>
        <p:nvSpPr>
          <p:cNvPr id="733" name="Rounded Rectangle"/>
          <p:cNvSpPr/>
          <p:nvPr/>
        </p:nvSpPr>
        <p:spPr>
          <a:xfrm>
            <a:off x="5942458" y="4831680"/>
            <a:ext cx="2512308" cy="569889"/>
          </a:xfrm>
          <a:prstGeom prst="roundRect">
            <a:avLst>
              <a:gd name="adj" fmla="val 50000"/>
            </a:avLst>
          </a:prstGeom>
          <a:solidFill>
            <a:schemeClr val="accent4"/>
          </a:solidFill>
          <a:ln w="12700" cap="flat">
            <a:noFill/>
            <a:miter lim="400000"/>
          </a:ln>
          <a:effectLst/>
        </p:spPr>
        <p:txBody>
          <a:bodyPr wrap="square" lIns="0" tIns="0" rIns="0" bIns="0" numCol="1" anchor="ctr">
            <a:noAutofit/>
          </a:bodyPr>
          <a:lstStyle/>
          <a:p>
            <a:pPr algn="ctr" defTabSz="764352">
              <a:defRPr sz="5400" b="0">
                <a:solidFill>
                  <a:srgbClr val="FFFFFF"/>
                </a:solidFill>
                <a:latin typeface="Helvetica Neue Medium"/>
                <a:ea typeface="Helvetica Neue Medium"/>
                <a:cs typeface="Helvetica Neue Medium"/>
                <a:sym typeface="Helvetica Neue Medium"/>
              </a:defRPr>
            </a:pPr>
            <a:r>
              <a:rPr lang="en-US" sz="2000" dirty="0">
                <a:solidFill>
                  <a:schemeClr val="bg2"/>
                </a:solidFill>
              </a:rPr>
              <a:t>2021</a:t>
            </a:r>
            <a:endParaRPr sz="2000" dirty="0">
              <a:solidFill>
                <a:schemeClr val="bg2"/>
              </a:solidFill>
            </a:endParaRPr>
          </a:p>
        </p:txBody>
      </p:sp>
      <p:sp>
        <p:nvSpPr>
          <p:cNvPr id="736" name="Rounded Rectangle"/>
          <p:cNvSpPr/>
          <p:nvPr/>
        </p:nvSpPr>
        <p:spPr>
          <a:xfrm>
            <a:off x="8570651" y="4831680"/>
            <a:ext cx="2512308" cy="569889"/>
          </a:xfrm>
          <a:prstGeom prst="roundRect">
            <a:avLst>
              <a:gd name="adj" fmla="val 50000"/>
            </a:avLst>
          </a:prstGeom>
          <a:solidFill>
            <a:schemeClr val="accent5"/>
          </a:solidFill>
          <a:ln w="12700" cap="flat">
            <a:noFill/>
            <a:miter lim="400000"/>
          </a:ln>
          <a:effectLst/>
        </p:spPr>
        <p:txBody>
          <a:bodyPr wrap="square" lIns="0" tIns="0" rIns="0" bIns="0" numCol="1" anchor="ctr">
            <a:noAutofit/>
          </a:bodyPr>
          <a:lstStyle/>
          <a:p>
            <a:pPr algn="ctr" defTabSz="764352">
              <a:defRPr sz="5400" b="0">
                <a:solidFill>
                  <a:srgbClr val="FFFFFF"/>
                </a:solidFill>
                <a:latin typeface="Helvetica Neue Medium"/>
                <a:ea typeface="Helvetica Neue Medium"/>
                <a:cs typeface="Helvetica Neue Medium"/>
                <a:sym typeface="Helvetica Neue Medium"/>
              </a:defRPr>
            </a:pPr>
            <a:r>
              <a:rPr lang="en-US" sz="2000" dirty="0">
                <a:solidFill>
                  <a:schemeClr val="bg2"/>
                </a:solidFill>
              </a:rPr>
              <a:t>2022</a:t>
            </a:r>
            <a:endParaRPr sz="2000" dirty="0">
              <a:solidFill>
                <a:schemeClr val="bg2"/>
              </a:solidFill>
            </a:endParaRPr>
          </a:p>
        </p:txBody>
      </p:sp>
      <p:sp>
        <p:nvSpPr>
          <p:cNvPr id="739" name="Rounded Rectangle"/>
          <p:cNvSpPr/>
          <p:nvPr/>
        </p:nvSpPr>
        <p:spPr>
          <a:xfrm>
            <a:off x="693963" y="5609511"/>
            <a:ext cx="10400662" cy="569889"/>
          </a:xfrm>
          <a:prstGeom prst="roundRect">
            <a:avLst>
              <a:gd name="adj" fmla="val 50000"/>
            </a:avLst>
          </a:prstGeom>
          <a:solidFill>
            <a:schemeClr val="accent6"/>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42" name="Circle"/>
          <p:cNvSpPr/>
          <p:nvPr/>
        </p:nvSpPr>
        <p:spPr>
          <a:xfrm>
            <a:off x="3158070" y="5027926"/>
            <a:ext cx="177399" cy="177399"/>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43" name="Graphic 267"/>
          <p:cNvSpPr/>
          <p:nvPr/>
        </p:nvSpPr>
        <p:spPr>
          <a:xfrm>
            <a:off x="3135463" y="5005319"/>
            <a:ext cx="222613" cy="22261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1"/>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sp>
        <p:nvSpPr>
          <p:cNvPr id="745" name="Circle"/>
          <p:cNvSpPr/>
          <p:nvPr/>
        </p:nvSpPr>
        <p:spPr>
          <a:xfrm>
            <a:off x="5790094" y="5027926"/>
            <a:ext cx="177399" cy="177399"/>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46" name="Graphic 267"/>
          <p:cNvSpPr/>
          <p:nvPr/>
        </p:nvSpPr>
        <p:spPr>
          <a:xfrm>
            <a:off x="5767487" y="5005319"/>
            <a:ext cx="222613" cy="22261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3"/>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sp>
        <p:nvSpPr>
          <p:cNvPr id="748" name="Circle"/>
          <p:cNvSpPr/>
          <p:nvPr/>
        </p:nvSpPr>
        <p:spPr>
          <a:xfrm>
            <a:off x="8427881" y="5027926"/>
            <a:ext cx="177399" cy="177399"/>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49" name="Graphic 267"/>
          <p:cNvSpPr/>
          <p:nvPr/>
        </p:nvSpPr>
        <p:spPr>
          <a:xfrm>
            <a:off x="8405276" y="5005319"/>
            <a:ext cx="222611" cy="222613"/>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4"/>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nvGrpSpPr>
          <p:cNvPr id="753" name="Group"/>
          <p:cNvGrpSpPr/>
          <p:nvPr/>
        </p:nvGrpSpPr>
        <p:grpSpPr>
          <a:xfrm rot="5400000">
            <a:off x="10619645" y="5557114"/>
            <a:ext cx="222611" cy="222613"/>
            <a:chOff x="0" y="0"/>
            <a:chExt cx="632103" cy="632103"/>
          </a:xfrm>
        </p:grpSpPr>
        <p:sp>
          <p:nvSpPr>
            <p:cNvPr id="751"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52"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5">
                <a:lumMod val="50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56" name="Group"/>
          <p:cNvGrpSpPr/>
          <p:nvPr/>
        </p:nvGrpSpPr>
        <p:grpSpPr>
          <a:xfrm rot="16200000">
            <a:off x="10619645" y="5297836"/>
            <a:ext cx="222613" cy="222611"/>
            <a:chOff x="0" y="0"/>
            <a:chExt cx="632103" cy="632103"/>
          </a:xfrm>
        </p:grpSpPr>
        <p:sp>
          <p:nvSpPr>
            <p:cNvPr id="754"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55"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5">
                <a:lumMod val="50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60" name="Group"/>
          <p:cNvGrpSpPr/>
          <p:nvPr/>
        </p:nvGrpSpPr>
        <p:grpSpPr>
          <a:xfrm rot="5400000">
            <a:off x="8000284" y="5557114"/>
            <a:ext cx="222611" cy="222613"/>
            <a:chOff x="0" y="0"/>
            <a:chExt cx="632103" cy="632103"/>
          </a:xfrm>
        </p:grpSpPr>
        <p:sp>
          <p:nvSpPr>
            <p:cNvPr id="758"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59"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4">
                <a:lumMod val="50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63" name="Group"/>
          <p:cNvGrpSpPr/>
          <p:nvPr/>
        </p:nvGrpSpPr>
        <p:grpSpPr>
          <a:xfrm rot="16200000">
            <a:off x="8000284" y="5297836"/>
            <a:ext cx="222613" cy="222611"/>
            <a:chOff x="0" y="0"/>
            <a:chExt cx="632103" cy="632103"/>
          </a:xfrm>
        </p:grpSpPr>
        <p:sp>
          <p:nvSpPr>
            <p:cNvPr id="761"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62"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4">
                <a:lumMod val="50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67" name="Group"/>
          <p:cNvGrpSpPr/>
          <p:nvPr/>
        </p:nvGrpSpPr>
        <p:grpSpPr>
          <a:xfrm rot="5400000">
            <a:off x="3559336" y="5557114"/>
            <a:ext cx="222611" cy="222613"/>
            <a:chOff x="0" y="0"/>
            <a:chExt cx="632103" cy="632103"/>
          </a:xfrm>
        </p:grpSpPr>
        <p:sp>
          <p:nvSpPr>
            <p:cNvPr id="765"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66"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3">
                <a:lumMod val="50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70" name="Group"/>
          <p:cNvGrpSpPr/>
          <p:nvPr/>
        </p:nvGrpSpPr>
        <p:grpSpPr>
          <a:xfrm rot="16200000">
            <a:off x="3559336" y="5297836"/>
            <a:ext cx="222613" cy="222611"/>
            <a:chOff x="0" y="0"/>
            <a:chExt cx="632103" cy="632103"/>
          </a:xfrm>
        </p:grpSpPr>
        <p:sp>
          <p:nvSpPr>
            <p:cNvPr id="768"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69"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3">
                <a:lumMod val="50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74" name="Group"/>
          <p:cNvGrpSpPr/>
          <p:nvPr/>
        </p:nvGrpSpPr>
        <p:grpSpPr>
          <a:xfrm rot="5400000">
            <a:off x="913382" y="5557114"/>
            <a:ext cx="222611" cy="222613"/>
            <a:chOff x="0" y="0"/>
            <a:chExt cx="632103" cy="632103"/>
          </a:xfrm>
        </p:grpSpPr>
        <p:sp>
          <p:nvSpPr>
            <p:cNvPr id="772"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73"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1">
                <a:lumMod val="75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grpSp>
        <p:nvGrpSpPr>
          <p:cNvPr id="777" name="Group"/>
          <p:cNvGrpSpPr/>
          <p:nvPr/>
        </p:nvGrpSpPr>
        <p:grpSpPr>
          <a:xfrm rot="16200000">
            <a:off x="913382" y="5297836"/>
            <a:ext cx="222613" cy="222611"/>
            <a:chOff x="0" y="0"/>
            <a:chExt cx="632103" cy="632103"/>
          </a:xfrm>
        </p:grpSpPr>
        <p:sp>
          <p:nvSpPr>
            <p:cNvPr id="775" name="Circle"/>
            <p:cNvSpPr/>
            <p:nvPr/>
          </p:nvSpPr>
          <p:spPr>
            <a:xfrm>
              <a:off x="64189" y="64190"/>
              <a:ext cx="503724" cy="503724"/>
            </a:xfrm>
            <a:prstGeom prst="ellipse">
              <a:avLst/>
            </a:prstGeom>
            <a:solidFill>
              <a:srgbClr val="FFFFFF"/>
            </a:solidFill>
            <a:ln w="12700" cap="flat">
              <a:noFill/>
              <a:miter lim="400000"/>
            </a:ln>
            <a:effectLst/>
          </p:spPr>
          <p:txBody>
            <a:bodyPr wrap="square" lIns="0" tIns="0" rIns="0" bIns="0" numCol="1" anchor="ctr">
              <a:noAutofit/>
            </a:bodyP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76" name="Graphic 267"/>
            <p:cNvSpPr/>
            <p:nvPr/>
          </p:nvSpPr>
          <p:spPr>
            <a:xfrm>
              <a:off x="0" y="0"/>
              <a:ext cx="632104" cy="632104"/>
            </a:xfrm>
            <a:custGeom>
              <a:avLst/>
              <a:gdLst/>
              <a:ahLst/>
              <a:cxnLst>
                <a:cxn ang="0">
                  <a:pos x="wd2" y="hd2"/>
                </a:cxn>
                <a:cxn ang="5400000">
                  <a:pos x="wd2" y="hd2"/>
                </a:cxn>
                <a:cxn ang="10800000">
                  <a:pos x="wd2" y="hd2"/>
                </a:cxn>
                <a:cxn ang="16200000">
                  <a:pos x="wd2" y="hd2"/>
                </a:cxn>
              </a:cxnLst>
              <a:rect l="0" t="0" r="r" b="b"/>
              <a:pathLst>
                <a:path w="21600" h="21600" extrusionOk="0">
                  <a:moveTo>
                    <a:pt x="10800" y="0"/>
                  </a:moveTo>
                  <a:cubicBezTo>
                    <a:pt x="16765" y="0"/>
                    <a:pt x="21600" y="4835"/>
                    <a:pt x="21600" y="10800"/>
                  </a:cubicBezTo>
                  <a:cubicBezTo>
                    <a:pt x="21600" y="16765"/>
                    <a:pt x="16765" y="21600"/>
                    <a:pt x="10800" y="21600"/>
                  </a:cubicBezTo>
                  <a:cubicBezTo>
                    <a:pt x="4835" y="21600"/>
                    <a:pt x="0" y="16765"/>
                    <a:pt x="0" y="10800"/>
                  </a:cubicBezTo>
                  <a:cubicBezTo>
                    <a:pt x="0" y="4835"/>
                    <a:pt x="4835" y="0"/>
                    <a:pt x="10800" y="0"/>
                  </a:cubicBezTo>
                  <a:close/>
                  <a:moveTo>
                    <a:pt x="17069" y="10291"/>
                  </a:moveTo>
                  <a:lnTo>
                    <a:pt x="12749" y="5971"/>
                  </a:lnTo>
                  <a:cubicBezTo>
                    <a:pt x="12468" y="5690"/>
                    <a:pt x="12012" y="5690"/>
                    <a:pt x="11731" y="5971"/>
                  </a:cubicBezTo>
                  <a:cubicBezTo>
                    <a:pt x="11596" y="6106"/>
                    <a:pt x="11520" y="6289"/>
                    <a:pt x="11520" y="6480"/>
                  </a:cubicBezTo>
                  <a:lnTo>
                    <a:pt x="11520" y="8640"/>
                  </a:lnTo>
                  <a:lnTo>
                    <a:pt x="5760" y="8640"/>
                  </a:lnTo>
                  <a:cubicBezTo>
                    <a:pt x="5362" y="8640"/>
                    <a:pt x="5040" y="8962"/>
                    <a:pt x="5040" y="9360"/>
                  </a:cubicBezTo>
                  <a:lnTo>
                    <a:pt x="5040" y="12240"/>
                  </a:lnTo>
                  <a:cubicBezTo>
                    <a:pt x="5040" y="12638"/>
                    <a:pt x="5362" y="12960"/>
                    <a:pt x="5760" y="12960"/>
                  </a:cubicBezTo>
                  <a:lnTo>
                    <a:pt x="11520" y="12960"/>
                  </a:lnTo>
                  <a:lnTo>
                    <a:pt x="11520" y="15120"/>
                  </a:lnTo>
                  <a:cubicBezTo>
                    <a:pt x="11520" y="15518"/>
                    <a:pt x="11842" y="15840"/>
                    <a:pt x="12240" y="15840"/>
                  </a:cubicBezTo>
                  <a:cubicBezTo>
                    <a:pt x="12431" y="15840"/>
                    <a:pt x="12614" y="15764"/>
                    <a:pt x="12749" y="15629"/>
                  </a:cubicBezTo>
                  <a:lnTo>
                    <a:pt x="17069" y="11309"/>
                  </a:lnTo>
                  <a:cubicBezTo>
                    <a:pt x="17350" y="11028"/>
                    <a:pt x="17350" y="10572"/>
                    <a:pt x="17069" y="10291"/>
                  </a:cubicBezTo>
                  <a:close/>
                </a:path>
              </a:pathLst>
            </a:custGeom>
            <a:solidFill>
              <a:schemeClr val="accent1">
                <a:lumMod val="75000"/>
              </a:schemeClr>
            </a:solidFill>
            <a:ln w="12700" cap="flat">
              <a:noFill/>
              <a:miter lim="400000"/>
            </a:ln>
            <a:effectLst/>
          </p:spPr>
          <p:txBody>
            <a:bodyPr wrap="square" lIns="22860" tIns="22860" rIns="22860" bIns="22860" numCol="1" anchor="ctr">
              <a:noAutofit/>
            </a:bodyPr>
            <a:lstStyle/>
            <a:p>
              <a:pPr defTabSz="764352">
                <a:defRPr sz="5400" b="0">
                  <a:solidFill>
                    <a:srgbClr val="556A7C"/>
                  </a:solidFill>
                  <a:latin typeface="Helvetica Neue Medium"/>
                  <a:ea typeface="Helvetica Neue Medium"/>
                  <a:cs typeface="Helvetica Neue Medium"/>
                  <a:sym typeface="Helvetica Neue Medium"/>
                </a:defRPr>
              </a:pPr>
              <a:endParaRPr sz="2700"/>
            </a:p>
          </p:txBody>
        </p:sp>
      </p:grpSp>
      <p:sp>
        <p:nvSpPr>
          <p:cNvPr id="780" name="Circle"/>
          <p:cNvSpPr/>
          <p:nvPr/>
        </p:nvSpPr>
        <p:spPr>
          <a:xfrm>
            <a:off x="930022" y="1568629"/>
            <a:ext cx="590167" cy="59016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1" name="Circle"/>
          <p:cNvSpPr/>
          <p:nvPr/>
        </p:nvSpPr>
        <p:spPr>
          <a:xfrm>
            <a:off x="1807574" y="2579144"/>
            <a:ext cx="590168" cy="590168"/>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2" name="Circle"/>
          <p:cNvSpPr/>
          <p:nvPr/>
        </p:nvSpPr>
        <p:spPr>
          <a:xfrm>
            <a:off x="1062984" y="3523178"/>
            <a:ext cx="590168" cy="590168"/>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3" name="Circle"/>
          <p:cNvSpPr/>
          <p:nvPr/>
        </p:nvSpPr>
        <p:spPr>
          <a:xfrm>
            <a:off x="2299535" y="4148102"/>
            <a:ext cx="590168" cy="590168"/>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4" name="Circle"/>
          <p:cNvSpPr/>
          <p:nvPr/>
        </p:nvSpPr>
        <p:spPr>
          <a:xfrm>
            <a:off x="2485683" y="3177476"/>
            <a:ext cx="590168" cy="590168"/>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5" name="Circle"/>
          <p:cNvSpPr/>
          <p:nvPr/>
        </p:nvSpPr>
        <p:spPr>
          <a:xfrm>
            <a:off x="2657726" y="2163028"/>
            <a:ext cx="288287" cy="28828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6" name="Circle"/>
          <p:cNvSpPr/>
          <p:nvPr/>
        </p:nvSpPr>
        <p:spPr>
          <a:xfrm>
            <a:off x="1966321" y="3612320"/>
            <a:ext cx="288287" cy="28828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7" name="Circle"/>
          <p:cNvSpPr/>
          <p:nvPr/>
        </p:nvSpPr>
        <p:spPr>
          <a:xfrm>
            <a:off x="782954" y="4396799"/>
            <a:ext cx="288287" cy="28828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8" name="Circle"/>
          <p:cNvSpPr/>
          <p:nvPr/>
        </p:nvSpPr>
        <p:spPr>
          <a:xfrm>
            <a:off x="1540840" y="4317021"/>
            <a:ext cx="288287" cy="28828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89" name="Circle"/>
          <p:cNvSpPr/>
          <p:nvPr/>
        </p:nvSpPr>
        <p:spPr>
          <a:xfrm>
            <a:off x="969102" y="2907618"/>
            <a:ext cx="288287" cy="28828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0" name="Circle"/>
          <p:cNvSpPr/>
          <p:nvPr/>
        </p:nvSpPr>
        <p:spPr>
          <a:xfrm>
            <a:off x="1341397" y="2442250"/>
            <a:ext cx="288287" cy="288287"/>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1" name="Circle"/>
          <p:cNvSpPr/>
          <p:nvPr/>
        </p:nvSpPr>
        <p:spPr>
          <a:xfrm>
            <a:off x="1799326" y="2034764"/>
            <a:ext cx="101374" cy="101373"/>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2" name="Circle"/>
          <p:cNvSpPr/>
          <p:nvPr/>
        </p:nvSpPr>
        <p:spPr>
          <a:xfrm>
            <a:off x="2105140" y="1968283"/>
            <a:ext cx="101374" cy="101373"/>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3" name="Circle"/>
          <p:cNvSpPr/>
          <p:nvPr/>
        </p:nvSpPr>
        <p:spPr>
          <a:xfrm>
            <a:off x="1586586" y="3005391"/>
            <a:ext cx="101374" cy="101373"/>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4" name="Circle"/>
          <p:cNvSpPr/>
          <p:nvPr/>
        </p:nvSpPr>
        <p:spPr>
          <a:xfrm>
            <a:off x="895181" y="2393763"/>
            <a:ext cx="101374" cy="101373"/>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5" name="Circle"/>
          <p:cNvSpPr/>
          <p:nvPr/>
        </p:nvSpPr>
        <p:spPr>
          <a:xfrm>
            <a:off x="802107" y="1303471"/>
            <a:ext cx="101374" cy="101373"/>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6" name="Circle"/>
          <p:cNvSpPr/>
          <p:nvPr/>
        </p:nvSpPr>
        <p:spPr>
          <a:xfrm>
            <a:off x="2730063" y="2805947"/>
            <a:ext cx="101374" cy="101373"/>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7" name="Circle"/>
          <p:cNvSpPr/>
          <p:nvPr/>
        </p:nvSpPr>
        <p:spPr>
          <a:xfrm>
            <a:off x="2902915" y="3949425"/>
            <a:ext cx="101374" cy="101374"/>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8" name="Circle"/>
          <p:cNvSpPr/>
          <p:nvPr/>
        </p:nvSpPr>
        <p:spPr>
          <a:xfrm>
            <a:off x="2051955" y="4202053"/>
            <a:ext cx="101374" cy="101374"/>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799" name="Circle"/>
          <p:cNvSpPr/>
          <p:nvPr/>
        </p:nvSpPr>
        <p:spPr>
          <a:xfrm>
            <a:off x="802107" y="3670203"/>
            <a:ext cx="101374" cy="101374"/>
          </a:xfrm>
          <a:prstGeom prst="ellipse">
            <a:avLst/>
          </a:prstGeom>
          <a:solidFill>
            <a:schemeClr val="accent1"/>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0" name="Circle"/>
          <p:cNvSpPr/>
          <p:nvPr/>
        </p:nvSpPr>
        <p:spPr>
          <a:xfrm>
            <a:off x="3575975" y="3257253"/>
            <a:ext cx="590168" cy="590168"/>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1" name="Circle"/>
          <p:cNvSpPr/>
          <p:nvPr/>
        </p:nvSpPr>
        <p:spPr>
          <a:xfrm>
            <a:off x="4613083" y="4001843"/>
            <a:ext cx="590168" cy="590168"/>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2" name="Circle"/>
          <p:cNvSpPr/>
          <p:nvPr/>
        </p:nvSpPr>
        <p:spPr>
          <a:xfrm>
            <a:off x="5011970" y="2951439"/>
            <a:ext cx="590168" cy="590168"/>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3" name="Circle"/>
          <p:cNvSpPr/>
          <p:nvPr/>
        </p:nvSpPr>
        <p:spPr>
          <a:xfrm>
            <a:off x="4134418" y="2539256"/>
            <a:ext cx="590168" cy="590168"/>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4" name="Circle"/>
          <p:cNvSpPr/>
          <p:nvPr/>
        </p:nvSpPr>
        <p:spPr>
          <a:xfrm>
            <a:off x="3548574" y="2561916"/>
            <a:ext cx="288287" cy="288287"/>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5" name="Circle"/>
          <p:cNvSpPr/>
          <p:nvPr/>
        </p:nvSpPr>
        <p:spPr>
          <a:xfrm>
            <a:off x="3561871" y="4170762"/>
            <a:ext cx="288287" cy="288287"/>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6" name="Circle"/>
          <p:cNvSpPr/>
          <p:nvPr/>
        </p:nvSpPr>
        <p:spPr>
          <a:xfrm>
            <a:off x="4346349" y="3625616"/>
            <a:ext cx="288287" cy="288287"/>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7" name="Circle"/>
          <p:cNvSpPr/>
          <p:nvPr/>
        </p:nvSpPr>
        <p:spPr>
          <a:xfrm>
            <a:off x="5449938" y="4117577"/>
            <a:ext cx="288287" cy="288287"/>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8" name="Circle"/>
          <p:cNvSpPr/>
          <p:nvPr/>
        </p:nvSpPr>
        <p:spPr>
          <a:xfrm>
            <a:off x="4027239" y="4449984"/>
            <a:ext cx="288287" cy="288287"/>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09" name="Circle"/>
          <p:cNvSpPr/>
          <p:nvPr/>
        </p:nvSpPr>
        <p:spPr>
          <a:xfrm>
            <a:off x="3434765" y="3909536"/>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0" name="Circle"/>
          <p:cNvSpPr/>
          <p:nvPr/>
        </p:nvSpPr>
        <p:spPr>
          <a:xfrm>
            <a:off x="3421469" y="4467978"/>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1" name="Circle"/>
          <p:cNvSpPr/>
          <p:nvPr/>
        </p:nvSpPr>
        <p:spPr>
          <a:xfrm>
            <a:off x="4099577" y="4055795"/>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2" name="Circle"/>
          <p:cNvSpPr/>
          <p:nvPr/>
        </p:nvSpPr>
        <p:spPr>
          <a:xfrm>
            <a:off x="3461357" y="3071872"/>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3" name="Circle"/>
          <p:cNvSpPr/>
          <p:nvPr/>
        </p:nvSpPr>
        <p:spPr>
          <a:xfrm>
            <a:off x="3700690" y="4175461"/>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4" name="Circle"/>
          <p:cNvSpPr/>
          <p:nvPr/>
        </p:nvSpPr>
        <p:spPr>
          <a:xfrm>
            <a:off x="4711205" y="3324501"/>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5" name="Circle"/>
          <p:cNvSpPr/>
          <p:nvPr/>
        </p:nvSpPr>
        <p:spPr>
          <a:xfrm>
            <a:off x="3926726" y="2978798"/>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6" name="Circle"/>
          <p:cNvSpPr/>
          <p:nvPr/>
        </p:nvSpPr>
        <p:spPr>
          <a:xfrm>
            <a:off x="3501246" y="2327282"/>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7" name="Circle"/>
          <p:cNvSpPr/>
          <p:nvPr/>
        </p:nvSpPr>
        <p:spPr>
          <a:xfrm>
            <a:off x="5562165" y="3763277"/>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8" name="Circle"/>
          <p:cNvSpPr/>
          <p:nvPr/>
        </p:nvSpPr>
        <p:spPr>
          <a:xfrm>
            <a:off x="5056907" y="3710092"/>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19" name="Circle"/>
          <p:cNvSpPr/>
          <p:nvPr/>
        </p:nvSpPr>
        <p:spPr>
          <a:xfrm>
            <a:off x="5588757" y="2805947"/>
            <a:ext cx="101374" cy="101374"/>
          </a:xfrm>
          <a:prstGeom prst="ellipse">
            <a:avLst/>
          </a:prstGeom>
          <a:solidFill>
            <a:schemeClr val="accent3"/>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0" name="Circle"/>
          <p:cNvSpPr/>
          <p:nvPr/>
        </p:nvSpPr>
        <p:spPr>
          <a:xfrm>
            <a:off x="6115559" y="3523178"/>
            <a:ext cx="590168" cy="590168"/>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1" name="Circle"/>
          <p:cNvSpPr/>
          <p:nvPr/>
        </p:nvSpPr>
        <p:spPr>
          <a:xfrm>
            <a:off x="7272333" y="3110994"/>
            <a:ext cx="590168" cy="590168"/>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2" name="Circle"/>
          <p:cNvSpPr/>
          <p:nvPr/>
        </p:nvSpPr>
        <p:spPr>
          <a:xfrm>
            <a:off x="6606712" y="3067173"/>
            <a:ext cx="288287" cy="288287"/>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3" name="Circle"/>
          <p:cNvSpPr/>
          <p:nvPr/>
        </p:nvSpPr>
        <p:spPr>
          <a:xfrm>
            <a:off x="8016115" y="3692097"/>
            <a:ext cx="288287" cy="288287"/>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4" name="Circle"/>
          <p:cNvSpPr/>
          <p:nvPr/>
        </p:nvSpPr>
        <p:spPr>
          <a:xfrm>
            <a:off x="6979007" y="3825060"/>
            <a:ext cx="288287" cy="288287"/>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5" name="Circle"/>
          <p:cNvSpPr/>
          <p:nvPr/>
        </p:nvSpPr>
        <p:spPr>
          <a:xfrm>
            <a:off x="10117731" y="3310438"/>
            <a:ext cx="590168" cy="590168"/>
          </a:xfrm>
          <a:prstGeom prst="ellipse">
            <a:avLst/>
          </a:prstGeom>
          <a:solidFill>
            <a:schemeClr val="accent5"/>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6" name="Circle"/>
          <p:cNvSpPr/>
          <p:nvPr/>
        </p:nvSpPr>
        <p:spPr>
          <a:xfrm>
            <a:off x="6094015" y="3244723"/>
            <a:ext cx="101374" cy="101374"/>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7" name="Circle"/>
          <p:cNvSpPr/>
          <p:nvPr/>
        </p:nvSpPr>
        <p:spPr>
          <a:xfrm>
            <a:off x="6958271" y="3537241"/>
            <a:ext cx="101374" cy="101374"/>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8" name="Circle"/>
          <p:cNvSpPr/>
          <p:nvPr/>
        </p:nvSpPr>
        <p:spPr>
          <a:xfrm>
            <a:off x="8115045" y="3364390"/>
            <a:ext cx="101374" cy="101374"/>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29" name="Circle"/>
          <p:cNvSpPr/>
          <p:nvPr/>
        </p:nvSpPr>
        <p:spPr>
          <a:xfrm>
            <a:off x="7702861" y="3829758"/>
            <a:ext cx="101374" cy="101374"/>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830" name="Circle"/>
          <p:cNvSpPr/>
          <p:nvPr/>
        </p:nvSpPr>
        <p:spPr>
          <a:xfrm>
            <a:off x="6120607" y="4202053"/>
            <a:ext cx="101374" cy="101374"/>
          </a:xfrm>
          <a:prstGeom prst="ellipse">
            <a:avLst/>
          </a:prstGeom>
          <a:solidFill>
            <a:schemeClr val="accent4"/>
          </a:solidFill>
          <a:ln w="12700">
            <a:miter lim="400000"/>
          </a:ln>
        </p:spPr>
        <p:txBody>
          <a:bodyPr lIns="0" tIns="0" rIns="0" bIns="0" anchor="ctr"/>
          <a:lstStyle/>
          <a:p>
            <a:pPr defTabSz="764352">
              <a:defRPr sz="5400" b="0">
                <a:solidFill>
                  <a:srgbClr val="FFFFFF"/>
                </a:solidFill>
                <a:latin typeface="Helvetica Neue Medium"/>
                <a:ea typeface="Helvetica Neue Medium"/>
                <a:cs typeface="Helvetica Neue Medium"/>
                <a:sym typeface="Helvetica Neue Medium"/>
              </a:defRPr>
            </a:pPr>
            <a:endParaRPr sz="2700"/>
          </a:p>
        </p:txBody>
      </p:sp>
      <p:sp>
        <p:nvSpPr>
          <p:cNvPr id="108" name="TextBox 107">
            <a:extLst>
              <a:ext uri="{FF2B5EF4-FFF2-40B4-BE49-F238E27FC236}">
                <a16:creationId xmlns:a16="http://schemas.microsoft.com/office/drawing/2014/main" id="{34B38503-E26D-8629-F9FF-30926C9F50E3}"/>
              </a:ext>
            </a:extLst>
          </p:cNvPr>
          <p:cNvSpPr txBox="1"/>
          <p:nvPr/>
        </p:nvSpPr>
        <p:spPr>
          <a:xfrm>
            <a:off x="1637426" y="5726298"/>
            <a:ext cx="8513736" cy="339837"/>
          </a:xfrm>
          <a:prstGeom prst="rect">
            <a:avLst/>
          </a:prstGeom>
          <a:noFill/>
        </p:spPr>
        <p:txBody>
          <a:bodyPr wrap="square">
            <a:spAutoFit/>
          </a:bodyPr>
          <a:lstStyle/>
          <a:p>
            <a:pPr algn="ctr">
              <a:lnSpc>
                <a:spcPct val="150000"/>
              </a:lnSpc>
            </a:pPr>
            <a:r>
              <a:rPr lang="en-ID" sz="1200" b="0" i="0" dirty="0">
                <a:solidFill>
                  <a:schemeClr val="bg2"/>
                </a:solidFill>
                <a:effectLst/>
                <a:latin typeface="Open Sans" pitchFamily="2" charset="0"/>
                <a:ea typeface="Open Sans" pitchFamily="2" charset="0"/>
                <a:cs typeface="Open Sans" pitchFamily="2" charset="0"/>
              </a:rPr>
              <a:t>quos </a:t>
            </a:r>
            <a:r>
              <a:rPr lang="en-ID" sz="1200" b="0" i="0" dirty="0" err="1">
                <a:solidFill>
                  <a:schemeClr val="bg2"/>
                </a:solidFill>
                <a:effectLst/>
                <a:latin typeface="Open Sans" pitchFamily="2" charset="0"/>
                <a:ea typeface="Open Sans" pitchFamily="2" charset="0"/>
                <a:cs typeface="Open Sans" pitchFamily="2" charset="0"/>
              </a:rPr>
              <a:t>dolores</a:t>
            </a:r>
            <a:r>
              <a:rPr lang="en-ID" sz="1200" b="0" i="0" dirty="0">
                <a:solidFill>
                  <a:schemeClr val="bg2"/>
                </a:solidFill>
                <a:effectLst/>
                <a:latin typeface="Open Sans" pitchFamily="2" charset="0"/>
                <a:ea typeface="Open Sans" pitchFamily="2" charset="0"/>
                <a:cs typeface="Open Sans" pitchFamily="2" charset="0"/>
              </a:rPr>
              <a:t> et </a:t>
            </a:r>
            <a:r>
              <a:rPr lang="en-ID" sz="1200" b="0" i="0" dirty="0" err="1">
                <a:solidFill>
                  <a:schemeClr val="bg2"/>
                </a:solidFill>
                <a:effectLst/>
                <a:latin typeface="Open Sans" pitchFamily="2" charset="0"/>
                <a:ea typeface="Open Sans" pitchFamily="2" charset="0"/>
                <a:cs typeface="Open Sans" pitchFamily="2" charset="0"/>
              </a:rPr>
              <a:t>quas</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molestias</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excepturi</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sint</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occaecati</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cupiditate</a:t>
            </a:r>
            <a:r>
              <a:rPr lang="en-ID" sz="1200" b="0" i="0" dirty="0">
                <a:solidFill>
                  <a:schemeClr val="bg2"/>
                </a:solidFill>
                <a:effectLst/>
                <a:latin typeface="Open Sans" pitchFamily="2" charset="0"/>
                <a:ea typeface="Open Sans" pitchFamily="2" charset="0"/>
                <a:cs typeface="Open Sans" pitchFamily="2" charset="0"/>
              </a:rPr>
              <a:t> non provident, </a:t>
            </a:r>
            <a:r>
              <a:rPr lang="en-ID" sz="1200" b="0" i="0" dirty="0" err="1">
                <a:solidFill>
                  <a:schemeClr val="bg2"/>
                </a:solidFill>
                <a:effectLst/>
                <a:latin typeface="Open Sans" pitchFamily="2" charset="0"/>
                <a:ea typeface="Open Sans" pitchFamily="2" charset="0"/>
                <a:cs typeface="Open Sans" pitchFamily="2" charset="0"/>
              </a:rPr>
              <a:t>similique</a:t>
            </a:r>
            <a:r>
              <a:rPr lang="en-ID" sz="1200" b="0" i="0" dirty="0">
                <a:solidFill>
                  <a:schemeClr val="bg2"/>
                </a:solidFill>
                <a:effectLst/>
                <a:latin typeface="Open Sans" pitchFamily="2" charset="0"/>
                <a:ea typeface="Open Sans" pitchFamily="2" charset="0"/>
                <a:cs typeface="Open Sans" pitchFamily="2" charset="0"/>
              </a:rPr>
              <a:t> sunt in culpa qui </a:t>
            </a:r>
            <a:r>
              <a:rPr lang="en-ID" sz="1200" b="0" i="0" dirty="0" err="1">
                <a:solidFill>
                  <a:schemeClr val="bg2"/>
                </a:solidFill>
                <a:effectLst/>
                <a:latin typeface="Open Sans" pitchFamily="2" charset="0"/>
                <a:ea typeface="Open Sans" pitchFamily="2" charset="0"/>
                <a:cs typeface="Open Sans" pitchFamily="2" charset="0"/>
              </a:rPr>
              <a:t>officia</a:t>
            </a:r>
            <a:endParaRPr lang="en-ID" sz="1200" dirty="0">
              <a:solidFill>
                <a:schemeClr val="bg2"/>
              </a:solidFill>
              <a:latin typeface="Open Sans" pitchFamily="2" charset="0"/>
              <a:ea typeface="Open Sans" pitchFamily="2" charset="0"/>
              <a:cs typeface="Open Sans" pitchFamily="2" charset="0"/>
            </a:endParaRPr>
          </a:p>
        </p:txBody>
      </p:sp>
      <p:sp>
        <p:nvSpPr>
          <p:cNvPr id="109" name="TextBox 108">
            <a:extLst>
              <a:ext uri="{FF2B5EF4-FFF2-40B4-BE49-F238E27FC236}">
                <a16:creationId xmlns:a16="http://schemas.microsoft.com/office/drawing/2014/main" id="{EFFC89C4-E00F-1772-C68B-F2DA0AC3ACB1}"/>
              </a:ext>
            </a:extLst>
          </p:cNvPr>
          <p:cNvSpPr txBox="1"/>
          <p:nvPr/>
        </p:nvSpPr>
        <p:spPr>
          <a:xfrm>
            <a:off x="8549342" y="2015021"/>
            <a:ext cx="1679768" cy="893834"/>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110" name="TextBox 109">
            <a:extLst>
              <a:ext uri="{FF2B5EF4-FFF2-40B4-BE49-F238E27FC236}">
                <a16:creationId xmlns:a16="http://schemas.microsoft.com/office/drawing/2014/main" id="{CF64807B-5728-02BB-C671-B5910DCCC9E2}"/>
              </a:ext>
            </a:extLst>
          </p:cNvPr>
          <p:cNvSpPr txBox="1"/>
          <p:nvPr/>
        </p:nvSpPr>
        <p:spPr>
          <a:xfrm>
            <a:off x="5914630" y="1689556"/>
            <a:ext cx="2609437" cy="616836"/>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111" name="TextBox 110">
            <a:extLst>
              <a:ext uri="{FF2B5EF4-FFF2-40B4-BE49-F238E27FC236}">
                <a16:creationId xmlns:a16="http://schemas.microsoft.com/office/drawing/2014/main" id="{69BF85B9-5558-C271-C781-84C173387304}"/>
              </a:ext>
            </a:extLst>
          </p:cNvPr>
          <p:cNvSpPr txBox="1"/>
          <p:nvPr/>
        </p:nvSpPr>
        <p:spPr>
          <a:xfrm>
            <a:off x="3279918" y="1193610"/>
            <a:ext cx="2392462" cy="616836"/>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
        <p:nvSpPr>
          <p:cNvPr id="112" name="TextBox 111">
            <a:extLst>
              <a:ext uri="{FF2B5EF4-FFF2-40B4-BE49-F238E27FC236}">
                <a16:creationId xmlns:a16="http://schemas.microsoft.com/office/drawing/2014/main" id="{A2ACB620-18DD-06C5-8E66-8EDF0CF1EC08}"/>
              </a:ext>
            </a:extLst>
          </p:cNvPr>
          <p:cNvSpPr txBox="1"/>
          <p:nvPr/>
        </p:nvSpPr>
        <p:spPr>
          <a:xfrm>
            <a:off x="722697" y="573678"/>
            <a:ext cx="2392462" cy="616836"/>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Sunt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a:t>
            </a:r>
          </a:p>
        </p:txBody>
      </p:sp>
    </p:spTree>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4862B60-7A24-1F0E-F7A0-7A96D8913E7B}"/>
              </a:ext>
            </a:extLst>
          </p:cNvPr>
          <p:cNvSpPr>
            <a:spLocks noGrp="1"/>
          </p:cNvSpPr>
          <p:nvPr>
            <p:ph type="body" sz="quarter" idx="10"/>
          </p:nvPr>
        </p:nvSpPr>
        <p:spPr/>
        <p:txBody>
          <a:bodyPr/>
          <a:lstStyle/>
          <a:p>
            <a:r>
              <a:rPr lang="en-US" dirty="0"/>
              <a:t>Timeline Infographic</a:t>
            </a:r>
          </a:p>
        </p:txBody>
      </p:sp>
      <p:sp>
        <p:nvSpPr>
          <p:cNvPr id="3" name="Rectangle 2">
            <a:extLst>
              <a:ext uri="{FF2B5EF4-FFF2-40B4-BE49-F238E27FC236}">
                <a16:creationId xmlns:a16="http://schemas.microsoft.com/office/drawing/2014/main" id="{2558BFA4-5882-B964-24EF-40547ECCC754}"/>
              </a:ext>
            </a:extLst>
          </p:cNvPr>
          <p:cNvSpPr/>
          <p:nvPr/>
        </p:nvSpPr>
        <p:spPr>
          <a:xfrm>
            <a:off x="912813" y="3543136"/>
            <a:ext cx="1728216" cy="58944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2"/>
                </a:solidFill>
                <a:latin typeface="Manrope" pitchFamily="2" charset="0"/>
                <a:ea typeface="Open Sans" panose="020B0606030504020204" pitchFamily="34" charset="0"/>
                <a:cs typeface="Open Sans" panose="020B0606030504020204" pitchFamily="34" charset="0"/>
              </a:rPr>
              <a:t>2017</a:t>
            </a:r>
            <a:endParaRPr lang="en-US" dirty="0">
              <a:solidFill>
                <a:schemeClr val="bg2"/>
              </a:solidFill>
              <a:latin typeface="Manrope" pitchFamily="2" charset="0"/>
            </a:endParaRPr>
          </a:p>
        </p:txBody>
      </p:sp>
      <p:sp>
        <p:nvSpPr>
          <p:cNvPr id="4" name="Rectangle 3">
            <a:extLst>
              <a:ext uri="{FF2B5EF4-FFF2-40B4-BE49-F238E27FC236}">
                <a16:creationId xmlns:a16="http://schemas.microsoft.com/office/drawing/2014/main" id="{EFB61D6C-E29F-5537-6425-6330C6449F31}"/>
              </a:ext>
            </a:extLst>
          </p:cNvPr>
          <p:cNvSpPr/>
          <p:nvPr/>
        </p:nvSpPr>
        <p:spPr>
          <a:xfrm>
            <a:off x="2640445" y="3543136"/>
            <a:ext cx="1728216" cy="58944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2"/>
                </a:solidFill>
                <a:latin typeface="Manrope" pitchFamily="2" charset="0"/>
                <a:ea typeface="Open Sans" panose="020B0606030504020204" pitchFamily="34" charset="0"/>
                <a:cs typeface="Open Sans" panose="020B0606030504020204" pitchFamily="34" charset="0"/>
              </a:rPr>
              <a:t>2018</a:t>
            </a:r>
            <a:endParaRPr lang="en-US" dirty="0">
              <a:solidFill>
                <a:schemeClr val="bg2"/>
              </a:solidFill>
              <a:latin typeface="Manrope" pitchFamily="2" charset="0"/>
            </a:endParaRPr>
          </a:p>
        </p:txBody>
      </p:sp>
      <p:sp>
        <p:nvSpPr>
          <p:cNvPr id="5" name="Rectangle 4">
            <a:extLst>
              <a:ext uri="{FF2B5EF4-FFF2-40B4-BE49-F238E27FC236}">
                <a16:creationId xmlns:a16="http://schemas.microsoft.com/office/drawing/2014/main" id="{8FEF11F5-0640-9809-291E-A6C0E54E2089}"/>
              </a:ext>
            </a:extLst>
          </p:cNvPr>
          <p:cNvSpPr/>
          <p:nvPr/>
        </p:nvSpPr>
        <p:spPr>
          <a:xfrm>
            <a:off x="4368077" y="3543136"/>
            <a:ext cx="1728216" cy="58944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solidFill>
                  <a:schemeClr val="bg2"/>
                </a:solidFill>
                <a:latin typeface="Manrope" pitchFamily="2" charset="0"/>
                <a:ea typeface="Open Sans" panose="020B0606030504020204" pitchFamily="34" charset="0"/>
                <a:cs typeface="Open Sans" panose="020B0606030504020204" pitchFamily="34" charset="0"/>
              </a:rPr>
              <a:t>2019</a:t>
            </a:r>
            <a:endParaRPr lang="en-US" dirty="0">
              <a:solidFill>
                <a:schemeClr val="bg2"/>
              </a:solidFill>
              <a:latin typeface="Manrope" pitchFamily="2" charset="0"/>
            </a:endParaRPr>
          </a:p>
        </p:txBody>
      </p:sp>
      <p:sp>
        <p:nvSpPr>
          <p:cNvPr id="6" name="Rectangle 5">
            <a:extLst>
              <a:ext uri="{FF2B5EF4-FFF2-40B4-BE49-F238E27FC236}">
                <a16:creationId xmlns:a16="http://schemas.microsoft.com/office/drawing/2014/main" id="{EA5E76E1-25BD-86CD-A61A-0A65EB98F782}"/>
              </a:ext>
            </a:extLst>
          </p:cNvPr>
          <p:cNvSpPr/>
          <p:nvPr/>
        </p:nvSpPr>
        <p:spPr>
          <a:xfrm>
            <a:off x="6095709" y="3543136"/>
            <a:ext cx="1728216" cy="58944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2"/>
                </a:solidFill>
                <a:latin typeface="Manrope" pitchFamily="2" charset="0"/>
                <a:ea typeface="Open Sans" panose="020B0606030504020204" pitchFamily="34" charset="0"/>
                <a:cs typeface="Open Sans" panose="020B0606030504020204" pitchFamily="34" charset="0"/>
              </a:rPr>
              <a:t>2020</a:t>
            </a:r>
            <a:endParaRPr lang="en-US" dirty="0">
              <a:solidFill>
                <a:schemeClr val="bg2"/>
              </a:solidFill>
              <a:latin typeface="Manrope" pitchFamily="2" charset="0"/>
            </a:endParaRPr>
          </a:p>
        </p:txBody>
      </p:sp>
      <p:sp>
        <p:nvSpPr>
          <p:cNvPr id="7" name="Rectangle 6">
            <a:extLst>
              <a:ext uri="{FF2B5EF4-FFF2-40B4-BE49-F238E27FC236}">
                <a16:creationId xmlns:a16="http://schemas.microsoft.com/office/drawing/2014/main" id="{8FC5E8E2-8F16-9079-B2F6-8BF37BD7674C}"/>
              </a:ext>
            </a:extLst>
          </p:cNvPr>
          <p:cNvSpPr/>
          <p:nvPr/>
        </p:nvSpPr>
        <p:spPr>
          <a:xfrm>
            <a:off x="7823341" y="3543136"/>
            <a:ext cx="1728216" cy="58944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2"/>
                </a:solidFill>
                <a:latin typeface="Manrope" pitchFamily="2" charset="0"/>
                <a:ea typeface="Open Sans" panose="020B0606030504020204" pitchFamily="34" charset="0"/>
                <a:cs typeface="Open Sans" panose="020B0606030504020204" pitchFamily="34" charset="0"/>
              </a:rPr>
              <a:t>2021</a:t>
            </a:r>
            <a:endParaRPr lang="en-US" dirty="0">
              <a:solidFill>
                <a:schemeClr val="bg2"/>
              </a:solidFill>
              <a:latin typeface="Manrope" pitchFamily="2" charset="0"/>
            </a:endParaRPr>
          </a:p>
        </p:txBody>
      </p:sp>
      <p:sp>
        <p:nvSpPr>
          <p:cNvPr id="8" name="Rectangle 7">
            <a:extLst>
              <a:ext uri="{FF2B5EF4-FFF2-40B4-BE49-F238E27FC236}">
                <a16:creationId xmlns:a16="http://schemas.microsoft.com/office/drawing/2014/main" id="{E743D96B-3121-D449-F6A5-89CAD77D1463}"/>
              </a:ext>
            </a:extLst>
          </p:cNvPr>
          <p:cNvSpPr/>
          <p:nvPr/>
        </p:nvSpPr>
        <p:spPr>
          <a:xfrm>
            <a:off x="9550971" y="3543136"/>
            <a:ext cx="1728216" cy="58944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dirty="0">
                <a:solidFill>
                  <a:schemeClr val="bg2"/>
                </a:solidFill>
                <a:latin typeface="Manrope" pitchFamily="2" charset="0"/>
                <a:ea typeface="Open Sans" panose="020B0606030504020204" pitchFamily="34" charset="0"/>
                <a:cs typeface="Open Sans" panose="020B0606030504020204" pitchFamily="34" charset="0"/>
              </a:rPr>
              <a:t>2022</a:t>
            </a:r>
            <a:endParaRPr lang="en-US" dirty="0">
              <a:solidFill>
                <a:schemeClr val="bg2"/>
              </a:solidFill>
              <a:latin typeface="Manrope" pitchFamily="2" charset="0"/>
            </a:endParaRPr>
          </a:p>
        </p:txBody>
      </p:sp>
      <p:cxnSp>
        <p:nvCxnSpPr>
          <p:cNvPr id="12" name="Straight Connector 11">
            <a:extLst>
              <a:ext uri="{FF2B5EF4-FFF2-40B4-BE49-F238E27FC236}">
                <a16:creationId xmlns:a16="http://schemas.microsoft.com/office/drawing/2014/main" id="{4FE2642C-FD87-B6C5-3A62-523B6CFCE831}"/>
              </a:ext>
            </a:extLst>
          </p:cNvPr>
          <p:cNvCxnSpPr>
            <a:cxnSpLocks/>
          </p:cNvCxnSpPr>
          <p:nvPr/>
        </p:nvCxnSpPr>
        <p:spPr>
          <a:xfrm>
            <a:off x="3504553" y="4543617"/>
            <a:ext cx="0" cy="403528"/>
          </a:xfrm>
          <a:prstGeom prst="line">
            <a:avLst/>
          </a:prstGeom>
          <a:ln w="9525">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79B926D5-3282-EF14-337F-79457C56E077}"/>
              </a:ext>
            </a:extLst>
          </p:cNvPr>
          <p:cNvCxnSpPr>
            <a:cxnSpLocks/>
          </p:cNvCxnSpPr>
          <p:nvPr/>
        </p:nvCxnSpPr>
        <p:spPr>
          <a:xfrm>
            <a:off x="6959817" y="4543617"/>
            <a:ext cx="0" cy="403528"/>
          </a:xfrm>
          <a:prstGeom prst="line">
            <a:avLst/>
          </a:prstGeom>
          <a:ln w="9525">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1C2D1759-76A5-5EEA-438B-BA8E0F738FA7}"/>
              </a:ext>
            </a:extLst>
          </p:cNvPr>
          <p:cNvCxnSpPr>
            <a:cxnSpLocks/>
          </p:cNvCxnSpPr>
          <p:nvPr/>
        </p:nvCxnSpPr>
        <p:spPr>
          <a:xfrm>
            <a:off x="10415079" y="4543617"/>
            <a:ext cx="0" cy="403528"/>
          </a:xfrm>
          <a:prstGeom prst="line">
            <a:avLst/>
          </a:prstGeom>
          <a:ln w="9525">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0" name="Straight Connector 19">
            <a:extLst>
              <a:ext uri="{FF2B5EF4-FFF2-40B4-BE49-F238E27FC236}">
                <a16:creationId xmlns:a16="http://schemas.microsoft.com/office/drawing/2014/main" id="{A6C97588-38B9-9DA6-6762-63C102670058}"/>
              </a:ext>
            </a:extLst>
          </p:cNvPr>
          <p:cNvCxnSpPr>
            <a:cxnSpLocks/>
          </p:cNvCxnSpPr>
          <p:nvPr/>
        </p:nvCxnSpPr>
        <p:spPr>
          <a:xfrm flipV="1">
            <a:off x="1776921" y="2728568"/>
            <a:ext cx="0" cy="403528"/>
          </a:xfrm>
          <a:prstGeom prst="line">
            <a:avLst/>
          </a:prstGeom>
          <a:ln w="9525">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1" name="Straight Connector 20">
            <a:extLst>
              <a:ext uri="{FF2B5EF4-FFF2-40B4-BE49-F238E27FC236}">
                <a16:creationId xmlns:a16="http://schemas.microsoft.com/office/drawing/2014/main" id="{0230AADD-B9DD-9F53-E4F2-0E03106ADA39}"/>
              </a:ext>
            </a:extLst>
          </p:cNvPr>
          <p:cNvCxnSpPr>
            <a:cxnSpLocks/>
          </p:cNvCxnSpPr>
          <p:nvPr/>
        </p:nvCxnSpPr>
        <p:spPr>
          <a:xfrm flipV="1">
            <a:off x="5232185" y="2728568"/>
            <a:ext cx="0" cy="403528"/>
          </a:xfrm>
          <a:prstGeom prst="line">
            <a:avLst/>
          </a:prstGeom>
          <a:ln w="9525">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1EE8A749-8A00-585C-B5F6-0D9E4C7BB20A}"/>
              </a:ext>
            </a:extLst>
          </p:cNvPr>
          <p:cNvCxnSpPr>
            <a:cxnSpLocks/>
          </p:cNvCxnSpPr>
          <p:nvPr/>
        </p:nvCxnSpPr>
        <p:spPr>
          <a:xfrm flipV="1">
            <a:off x="8687449" y="2728568"/>
            <a:ext cx="0" cy="403528"/>
          </a:xfrm>
          <a:prstGeom prst="line">
            <a:avLst/>
          </a:prstGeom>
          <a:ln w="952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3354D77E-CF70-FA58-E092-F6AE4A92A88A}"/>
              </a:ext>
            </a:extLst>
          </p:cNvPr>
          <p:cNvSpPr txBox="1"/>
          <p:nvPr/>
        </p:nvSpPr>
        <p:spPr>
          <a:xfrm>
            <a:off x="2527007" y="5115659"/>
            <a:ext cx="1955092"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7" name="TextBox 26">
            <a:extLst>
              <a:ext uri="{FF2B5EF4-FFF2-40B4-BE49-F238E27FC236}">
                <a16:creationId xmlns:a16="http://schemas.microsoft.com/office/drawing/2014/main" id="{30468470-2EFB-7D78-116D-754224191011}"/>
              </a:ext>
            </a:extLst>
          </p:cNvPr>
          <p:cNvSpPr txBox="1"/>
          <p:nvPr/>
        </p:nvSpPr>
        <p:spPr>
          <a:xfrm>
            <a:off x="5982271" y="5115659"/>
            <a:ext cx="1955092"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8" name="TextBox 27">
            <a:extLst>
              <a:ext uri="{FF2B5EF4-FFF2-40B4-BE49-F238E27FC236}">
                <a16:creationId xmlns:a16="http://schemas.microsoft.com/office/drawing/2014/main" id="{A29381E9-BC87-68EE-ECDE-A2F8E39D475D}"/>
              </a:ext>
            </a:extLst>
          </p:cNvPr>
          <p:cNvSpPr txBox="1"/>
          <p:nvPr/>
        </p:nvSpPr>
        <p:spPr>
          <a:xfrm>
            <a:off x="9437533" y="5115659"/>
            <a:ext cx="1955092"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9" name="TextBox 28">
            <a:extLst>
              <a:ext uri="{FF2B5EF4-FFF2-40B4-BE49-F238E27FC236}">
                <a16:creationId xmlns:a16="http://schemas.microsoft.com/office/drawing/2014/main" id="{07EEF0CC-A8A7-A732-3C15-2FC2027730CB}"/>
              </a:ext>
            </a:extLst>
          </p:cNvPr>
          <p:cNvSpPr txBox="1"/>
          <p:nvPr/>
        </p:nvSpPr>
        <p:spPr>
          <a:xfrm>
            <a:off x="7709903" y="1620676"/>
            <a:ext cx="1955092"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0" name="TextBox 29">
            <a:extLst>
              <a:ext uri="{FF2B5EF4-FFF2-40B4-BE49-F238E27FC236}">
                <a16:creationId xmlns:a16="http://schemas.microsoft.com/office/drawing/2014/main" id="{81D4D2DB-17DA-3F8B-08C1-42444DCF42A4}"/>
              </a:ext>
            </a:extLst>
          </p:cNvPr>
          <p:cNvSpPr txBox="1"/>
          <p:nvPr/>
        </p:nvSpPr>
        <p:spPr>
          <a:xfrm>
            <a:off x="4254639" y="1620676"/>
            <a:ext cx="1955092"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1" name="TextBox 30">
            <a:extLst>
              <a:ext uri="{FF2B5EF4-FFF2-40B4-BE49-F238E27FC236}">
                <a16:creationId xmlns:a16="http://schemas.microsoft.com/office/drawing/2014/main" id="{21251303-92F9-D1F9-B5FE-9989EF1CB24E}"/>
              </a:ext>
            </a:extLst>
          </p:cNvPr>
          <p:cNvSpPr txBox="1"/>
          <p:nvPr/>
        </p:nvSpPr>
        <p:spPr>
          <a:xfrm>
            <a:off x="799375" y="1620676"/>
            <a:ext cx="1955092"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pic>
        <p:nvPicPr>
          <p:cNvPr id="33" name="Graphic 32" descr="Angel face with solid fill with solid fill">
            <a:extLst>
              <a:ext uri="{FF2B5EF4-FFF2-40B4-BE49-F238E27FC236}">
                <a16:creationId xmlns:a16="http://schemas.microsoft.com/office/drawing/2014/main" id="{85A50F4C-DC89-7926-6C16-3995D08A122A}"/>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550230" y="4303451"/>
            <a:ext cx="453382" cy="453382"/>
          </a:xfrm>
          <a:prstGeom prst="rect">
            <a:avLst/>
          </a:prstGeom>
        </p:spPr>
      </p:pic>
      <p:pic>
        <p:nvPicPr>
          <p:cNvPr id="35" name="Graphic 34" descr="Sunglasses face with solid fill with solid fill">
            <a:extLst>
              <a:ext uri="{FF2B5EF4-FFF2-40B4-BE49-F238E27FC236}">
                <a16:creationId xmlns:a16="http://schemas.microsoft.com/office/drawing/2014/main" id="{231B22E8-E697-1AA9-6F47-153F72155BFC}"/>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733126" y="2918404"/>
            <a:ext cx="453382" cy="453382"/>
          </a:xfrm>
          <a:prstGeom prst="rect">
            <a:avLst/>
          </a:prstGeom>
        </p:spPr>
      </p:pic>
      <p:pic>
        <p:nvPicPr>
          <p:cNvPr id="37" name="Graphic 36" descr="Funny face with solid fill with solid fill">
            <a:extLst>
              <a:ext uri="{FF2B5EF4-FFF2-40B4-BE49-F238E27FC236}">
                <a16:creationId xmlns:a16="http://schemas.microsoft.com/office/drawing/2014/main" id="{CCAD1C75-067C-6FD1-4E8C-800C356B8DD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277862" y="2904957"/>
            <a:ext cx="453382" cy="453382"/>
          </a:xfrm>
          <a:prstGeom prst="rect">
            <a:avLst/>
          </a:prstGeom>
        </p:spPr>
      </p:pic>
      <p:pic>
        <p:nvPicPr>
          <p:cNvPr id="39" name="Graphic 38" descr="In love face with solid fill with solid fill">
            <a:extLst>
              <a:ext uri="{FF2B5EF4-FFF2-40B4-BE49-F238E27FC236}">
                <a16:creationId xmlns:a16="http://schemas.microsoft.com/office/drawing/2014/main" id="{A64985E8-EB39-02E5-95C9-4C96131D7706}"/>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0188388" y="2851169"/>
            <a:ext cx="453382" cy="453382"/>
          </a:xfrm>
          <a:prstGeom prst="rect">
            <a:avLst/>
          </a:prstGeom>
        </p:spPr>
      </p:pic>
      <p:pic>
        <p:nvPicPr>
          <p:cNvPr id="41" name="Graphic 40" descr="Moustache face with solid fill with solid fill">
            <a:extLst>
              <a:ext uri="{FF2B5EF4-FFF2-40B4-BE49-F238E27FC236}">
                <a16:creationId xmlns:a16="http://schemas.microsoft.com/office/drawing/2014/main" id="{453ACF78-9629-7FDD-1B4D-8A879190AD3A}"/>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460758" y="4303451"/>
            <a:ext cx="453382" cy="453382"/>
          </a:xfrm>
          <a:prstGeom prst="rect">
            <a:avLst/>
          </a:prstGeom>
        </p:spPr>
      </p:pic>
      <p:pic>
        <p:nvPicPr>
          <p:cNvPr id="43" name="Graphic 42" descr="Tongue face with solid fill with solid fill">
            <a:extLst>
              <a:ext uri="{FF2B5EF4-FFF2-40B4-BE49-F238E27FC236}">
                <a16:creationId xmlns:a16="http://schemas.microsoft.com/office/drawing/2014/main" id="{B57EE3DD-C65B-E737-6AD4-1D2EC673497C}"/>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5005494" y="4303451"/>
            <a:ext cx="453382" cy="453382"/>
          </a:xfrm>
          <a:prstGeom prst="rect">
            <a:avLst/>
          </a:prstGeom>
        </p:spPr>
      </p:pic>
    </p:spTree>
    <p:extLst>
      <p:ext uri="{BB962C8B-B14F-4D97-AF65-F5344CB8AC3E}">
        <p14:creationId xmlns:p14="http://schemas.microsoft.com/office/powerpoint/2010/main" val="75515888"/>
      </p:ext>
    </p:extLst>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019FEBCF-AF48-83FD-3AB7-AB4CF6B27B96}"/>
              </a:ext>
            </a:extLst>
          </p:cNvPr>
          <p:cNvGrpSpPr/>
          <p:nvPr/>
        </p:nvGrpSpPr>
        <p:grpSpPr>
          <a:xfrm>
            <a:off x="2100943" y="1954351"/>
            <a:ext cx="7990114" cy="3562556"/>
            <a:chOff x="1363679" y="1494878"/>
            <a:chExt cx="10376847" cy="4626731"/>
          </a:xfrm>
        </p:grpSpPr>
        <p:cxnSp>
          <p:nvCxnSpPr>
            <p:cNvPr id="3" name="Straight Connector 2">
              <a:extLst>
                <a:ext uri="{FF2B5EF4-FFF2-40B4-BE49-F238E27FC236}">
                  <a16:creationId xmlns:a16="http://schemas.microsoft.com/office/drawing/2014/main" id="{8336832E-16B5-5533-2B69-4429C28F3C04}"/>
                </a:ext>
              </a:extLst>
            </p:cNvPr>
            <p:cNvCxnSpPr/>
            <p:nvPr/>
          </p:nvCxnSpPr>
          <p:spPr>
            <a:xfrm flipV="1">
              <a:off x="2558454" y="2151605"/>
              <a:ext cx="9182072" cy="3970004"/>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grpSp>
          <p:nvGrpSpPr>
            <p:cNvPr id="4" name="Group 3">
              <a:extLst>
                <a:ext uri="{FF2B5EF4-FFF2-40B4-BE49-F238E27FC236}">
                  <a16:creationId xmlns:a16="http://schemas.microsoft.com/office/drawing/2014/main" id="{AD6511EE-AE09-2E98-EC37-AED43801B4C7}"/>
                </a:ext>
              </a:extLst>
            </p:cNvPr>
            <p:cNvGrpSpPr/>
            <p:nvPr/>
          </p:nvGrpSpPr>
          <p:grpSpPr>
            <a:xfrm>
              <a:off x="10920537" y="1494878"/>
              <a:ext cx="640174" cy="872965"/>
              <a:chOff x="7423151" y="2651124"/>
              <a:chExt cx="2788288" cy="3802211"/>
            </a:xfrm>
            <a:effectLst>
              <a:outerShdw blurRad="127000" dir="13500000" sy="23000" kx="1200000" algn="br" rotWithShape="0">
                <a:prstClr val="black">
                  <a:alpha val="15000"/>
                </a:prstClr>
              </a:outerShdw>
            </a:effectLst>
          </p:grpSpPr>
          <p:sp>
            <p:nvSpPr>
              <p:cNvPr id="5" name="Freeform 1004">
                <a:extLst>
                  <a:ext uri="{FF2B5EF4-FFF2-40B4-BE49-F238E27FC236}">
                    <a16:creationId xmlns:a16="http://schemas.microsoft.com/office/drawing/2014/main" id="{C95C06A4-B368-30D6-3CBC-1AEF86DDB7AA}"/>
                  </a:ext>
                </a:extLst>
              </p:cNvPr>
              <p:cNvSpPr>
                <a:spLocks/>
              </p:cNvSpPr>
              <p:nvPr/>
            </p:nvSpPr>
            <p:spPr bwMode="auto">
              <a:xfrm>
                <a:off x="7423151" y="2651124"/>
                <a:ext cx="2788288" cy="3802211"/>
              </a:xfrm>
              <a:custGeom>
                <a:avLst/>
                <a:gdLst>
                  <a:gd name="T0" fmla="*/ 703 w 1407"/>
                  <a:gd name="T1" fmla="*/ 1921 h 1921"/>
                  <a:gd name="T2" fmla="*/ 680 w 1407"/>
                  <a:gd name="T3" fmla="*/ 1909 h 1921"/>
                  <a:gd name="T4" fmla="*/ 630 w 1407"/>
                  <a:gd name="T5" fmla="*/ 1879 h 1921"/>
                  <a:gd name="T6" fmla="*/ 548 w 1407"/>
                  <a:gd name="T7" fmla="*/ 1817 h 1921"/>
                  <a:gd name="T8" fmla="*/ 431 w 1407"/>
                  <a:gd name="T9" fmla="*/ 1703 h 1921"/>
                  <a:gd name="T10" fmla="*/ 315 w 1407"/>
                  <a:gd name="T11" fmla="*/ 1562 h 1921"/>
                  <a:gd name="T12" fmla="*/ 206 w 1407"/>
                  <a:gd name="T13" fmla="*/ 1396 h 1921"/>
                  <a:gd name="T14" fmla="*/ 134 w 1407"/>
                  <a:gd name="T15" fmla="*/ 1260 h 1921"/>
                  <a:gd name="T16" fmla="*/ 93 w 1407"/>
                  <a:gd name="T17" fmla="*/ 1164 h 1921"/>
                  <a:gd name="T18" fmla="*/ 58 w 1407"/>
                  <a:gd name="T19" fmla="*/ 1065 h 1921"/>
                  <a:gd name="T20" fmla="*/ 31 w 1407"/>
                  <a:gd name="T21" fmla="*/ 964 h 1921"/>
                  <a:gd name="T22" fmla="*/ 11 w 1407"/>
                  <a:gd name="T23" fmla="*/ 860 h 1921"/>
                  <a:gd name="T24" fmla="*/ 1 w 1407"/>
                  <a:gd name="T25" fmla="*/ 757 h 1921"/>
                  <a:gd name="T26" fmla="*/ 0 w 1407"/>
                  <a:gd name="T27" fmla="*/ 704 h 1921"/>
                  <a:gd name="T28" fmla="*/ 0 w 1407"/>
                  <a:gd name="T29" fmla="*/ 667 h 1921"/>
                  <a:gd name="T30" fmla="*/ 7 w 1407"/>
                  <a:gd name="T31" fmla="*/ 597 h 1921"/>
                  <a:gd name="T32" fmla="*/ 22 w 1407"/>
                  <a:gd name="T33" fmla="*/ 529 h 1921"/>
                  <a:gd name="T34" fmla="*/ 42 w 1407"/>
                  <a:gd name="T35" fmla="*/ 461 h 1921"/>
                  <a:gd name="T36" fmla="*/ 68 w 1407"/>
                  <a:gd name="T37" fmla="*/ 399 h 1921"/>
                  <a:gd name="T38" fmla="*/ 101 w 1407"/>
                  <a:gd name="T39" fmla="*/ 339 h 1921"/>
                  <a:gd name="T40" fmla="*/ 140 w 1407"/>
                  <a:gd name="T41" fmla="*/ 282 h 1921"/>
                  <a:gd name="T42" fmla="*/ 182 w 1407"/>
                  <a:gd name="T43" fmla="*/ 230 h 1921"/>
                  <a:gd name="T44" fmla="*/ 230 w 1407"/>
                  <a:gd name="T45" fmla="*/ 183 h 1921"/>
                  <a:gd name="T46" fmla="*/ 282 w 1407"/>
                  <a:gd name="T47" fmla="*/ 140 h 1921"/>
                  <a:gd name="T48" fmla="*/ 338 w 1407"/>
                  <a:gd name="T49" fmla="*/ 102 h 1921"/>
                  <a:gd name="T50" fmla="*/ 399 w 1407"/>
                  <a:gd name="T51" fmla="*/ 70 h 1921"/>
                  <a:gd name="T52" fmla="*/ 461 w 1407"/>
                  <a:gd name="T53" fmla="*/ 43 h 1921"/>
                  <a:gd name="T54" fmla="*/ 527 w 1407"/>
                  <a:gd name="T55" fmla="*/ 22 h 1921"/>
                  <a:gd name="T56" fmla="*/ 596 w 1407"/>
                  <a:gd name="T57" fmla="*/ 8 h 1921"/>
                  <a:gd name="T58" fmla="*/ 667 w 1407"/>
                  <a:gd name="T59" fmla="*/ 1 h 1921"/>
                  <a:gd name="T60" fmla="*/ 703 w 1407"/>
                  <a:gd name="T61" fmla="*/ 0 h 1921"/>
                  <a:gd name="T62" fmla="*/ 740 w 1407"/>
                  <a:gd name="T63" fmla="*/ 1 h 1921"/>
                  <a:gd name="T64" fmla="*/ 811 w 1407"/>
                  <a:gd name="T65" fmla="*/ 8 h 1921"/>
                  <a:gd name="T66" fmla="*/ 880 w 1407"/>
                  <a:gd name="T67" fmla="*/ 22 h 1921"/>
                  <a:gd name="T68" fmla="*/ 946 w 1407"/>
                  <a:gd name="T69" fmla="*/ 43 h 1921"/>
                  <a:gd name="T70" fmla="*/ 1009 w 1407"/>
                  <a:gd name="T71" fmla="*/ 70 h 1921"/>
                  <a:gd name="T72" fmla="*/ 1069 w 1407"/>
                  <a:gd name="T73" fmla="*/ 102 h 1921"/>
                  <a:gd name="T74" fmla="*/ 1125 w 1407"/>
                  <a:gd name="T75" fmla="*/ 140 h 1921"/>
                  <a:gd name="T76" fmla="*/ 1177 w 1407"/>
                  <a:gd name="T77" fmla="*/ 183 h 1921"/>
                  <a:gd name="T78" fmla="*/ 1225 w 1407"/>
                  <a:gd name="T79" fmla="*/ 230 h 1921"/>
                  <a:gd name="T80" fmla="*/ 1267 w 1407"/>
                  <a:gd name="T81" fmla="*/ 282 h 1921"/>
                  <a:gd name="T82" fmla="*/ 1306 w 1407"/>
                  <a:gd name="T83" fmla="*/ 339 h 1921"/>
                  <a:gd name="T84" fmla="*/ 1339 w 1407"/>
                  <a:gd name="T85" fmla="*/ 399 h 1921"/>
                  <a:gd name="T86" fmla="*/ 1365 w 1407"/>
                  <a:gd name="T87" fmla="*/ 461 h 1921"/>
                  <a:gd name="T88" fmla="*/ 1385 w 1407"/>
                  <a:gd name="T89" fmla="*/ 529 h 1921"/>
                  <a:gd name="T90" fmla="*/ 1400 w 1407"/>
                  <a:gd name="T91" fmla="*/ 597 h 1921"/>
                  <a:gd name="T92" fmla="*/ 1407 w 1407"/>
                  <a:gd name="T93" fmla="*/ 667 h 1921"/>
                  <a:gd name="T94" fmla="*/ 1407 w 1407"/>
                  <a:gd name="T95" fmla="*/ 704 h 1921"/>
                  <a:gd name="T96" fmla="*/ 1407 w 1407"/>
                  <a:gd name="T97" fmla="*/ 757 h 1921"/>
                  <a:gd name="T98" fmla="*/ 1397 w 1407"/>
                  <a:gd name="T99" fmla="*/ 860 h 1921"/>
                  <a:gd name="T100" fmla="*/ 1378 w 1407"/>
                  <a:gd name="T101" fmla="*/ 964 h 1921"/>
                  <a:gd name="T102" fmla="*/ 1349 w 1407"/>
                  <a:gd name="T103" fmla="*/ 1065 h 1921"/>
                  <a:gd name="T104" fmla="*/ 1314 w 1407"/>
                  <a:gd name="T105" fmla="*/ 1164 h 1921"/>
                  <a:gd name="T106" fmla="*/ 1273 w 1407"/>
                  <a:gd name="T107" fmla="*/ 1260 h 1921"/>
                  <a:gd name="T108" fmla="*/ 1201 w 1407"/>
                  <a:gd name="T109" fmla="*/ 1396 h 1921"/>
                  <a:gd name="T110" fmla="*/ 1092 w 1407"/>
                  <a:gd name="T111" fmla="*/ 1562 h 1921"/>
                  <a:gd name="T112" fmla="*/ 976 w 1407"/>
                  <a:gd name="T113" fmla="*/ 1703 h 1921"/>
                  <a:gd name="T114" fmla="*/ 859 w 1407"/>
                  <a:gd name="T115" fmla="*/ 1817 h 1921"/>
                  <a:gd name="T116" fmla="*/ 777 w 1407"/>
                  <a:gd name="T117" fmla="*/ 1879 h 1921"/>
                  <a:gd name="T118" fmla="*/ 727 w 1407"/>
                  <a:gd name="T119" fmla="*/ 1909 h 1921"/>
                  <a:gd name="T120" fmla="*/ 703 w 1407"/>
                  <a:gd name="T121"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7" h="1921">
                    <a:moveTo>
                      <a:pt x="703" y="1921"/>
                    </a:moveTo>
                    <a:lnTo>
                      <a:pt x="680" y="1909"/>
                    </a:lnTo>
                    <a:lnTo>
                      <a:pt x="630" y="1879"/>
                    </a:lnTo>
                    <a:lnTo>
                      <a:pt x="548" y="1817"/>
                    </a:lnTo>
                    <a:lnTo>
                      <a:pt x="431" y="1703"/>
                    </a:lnTo>
                    <a:lnTo>
                      <a:pt x="315" y="1562"/>
                    </a:lnTo>
                    <a:lnTo>
                      <a:pt x="206" y="1396"/>
                    </a:lnTo>
                    <a:lnTo>
                      <a:pt x="134" y="1260"/>
                    </a:lnTo>
                    <a:lnTo>
                      <a:pt x="93" y="1164"/>
                    </a:lnTo>
                    <a:lnTo>
                      <a:pt x="58" y="1065"/>
                    </a:lnTo>
                    <a:lnTo>
                      <a:pt x="31" y="964"/>
                    </a:lnTo>
                    <a:lnTo>
                      <a:pt x="11" y="860"/>
                    </a:lnTo>
                    <a:lnTo>
                      <a:pt x="1" y="757"/>
                    </a:lnTo>
                    <a:lnTo>
                      <a:pt x="0" y="704"/>
                    </a:lnTo>
                    <a:lnTo>
                      <a:pt x="0" y="667"/>
                    </a:lnTo>
                    <a:lnTo>
                      <a:pt x="7" y="597"/>
                    </a:lnTo>
                    <a:lnTo>
                      <a:pt x="22" y="529"/>
                    </a:lnTo>
                    <a:lnTo>
                      <a:pt x="42" y="461"/>
                    </a:lnTo>
                    <a:lnTo>
                      <a:pt x="68" y="399"/>
                    </a:lnTo>
                    <a:lnTo>
                      <a:pt x="101" y="339"/>
                    </a:lnTo>
                    <a:lnTo>
                      <a:pt x="140" y="282"/>
                    </a:lnTo>
                    <a:lnTo>
                      <a:pt x="182" y="230"/>
                    </a:lnTo>
                    <a:lnTo>
                      <a:pt x="230" y="183"/>
                    </a:lnTo>
                    <a:lnTo>
                      <a:pt x="282" y="140"/>
                    </a:lnTo>
                    <a:lnTo>
                      <a:pt x="338" y="102"/>
                    </a:lnTo>
                    <a:lnTo>
                      <a:pt x="399" y="70"/>
                    </a:lnTo>
                    <a:lnTo>
                      <a:pt x="461" y="43"/>
                    </a:lnTo>
                    <a:lnTo>
                      <a:pt x="527" y="22"/>
                    </a:lnTo>
                    <a:lnTo>
                      <a:pt x="596" y="8"/>
                    </a:lnTo>
                    <a:lnTo>
                      <a:pt x="667" y="1"/>
                    </a:lnTo>
                    <a:lnTo>
                      <a:pt x="703" y="0"/>
                    </a:lnTo>
                    <a:lnTo>
                      <a:pt x="740" y="1"/>
                    </a:lnTo>
                    <a:lnTo>
                      <a:pt x="811" y="8"/>
                    </a:lnTo>
                    <a:lnTo>
                      <a:pt x="880" y="22"/>
                    </a:lnTo>
                    <a:lnTo>
                      <a:pt x="946" y="43"/>
                    </a:lnTo>
                    <a:lnTo>
                      <a:pt x="1009" y="70"/>
                    </a:lnTo>
                    <a:lnTo>
                      <a:pt x="1069" y="102"/>
                    </a:lnTo>
                    <a:lnTo>
                      <a:pt x="1125" y="140"/>
                    </a:lnTo>
                    <a:lnTo>
                      <a:pt x="1177" y="183"/>
                    </a:lnTo>
                    <a:lnTo>
                      <a:pt x="1225" y="230"/>
                    </a:lnTo>
                    <a:lnTo>
                      <a:pt x="1267" y="282"/>
                    </a:lnTo>
                    <a:lnTo>
                      <a:pt x="1306" y="339"/>
                    </a:lnTo>
                    <a:lnTo>
                      <a:pt x="1339" y="399"/>
                    </a:lnTo>
                    <a:lnTo>
                      <a:pt x="1365" y="461"/>
                    </a:lnTo>
                    <a:lnTo>
                      <a:pt x="1385" y="529"/>
                    </a:lnTo>
                    <a:lnTo>
                      <a:pt x="1400" y="597"/>
                    </a:lnTo>
                    <a:lnTo>
                      <a:pt x="1407" y="667"/>
                    </a:lnTo>
                    <a:lnTo>
                      <a:pt x="1407" y="704"/>
                    </a:lnTo>
                    <a:lnTo>
                      <a:pt x="1407" y="757"/>
                    </a:lnTo>
                    <a:lnTo>
                      <a:pt x="1397" y="860"/>
                    </a:lnTo>
                    <a:lnTo>
                      <a:pt x="1378" y="964"/>
                    </a:lnTo>
                    <a:lnTo>
                      <a:pt x="1349" y="1065"/>
                    </a:lnTo>
                    <a:lnTo>
                      <a:pt x="1314" y="1164"/>
                    </a:lnTo>
                    <a:lnTo>
                      <a:pt x="1273" y="1260"/>
                    </a:lnTo>
                    <a:lnTo>
                      <a:pt x="1201" y="1396"/>
                    </a:lnTo>
                    <a:lnTo>
                      <a:pt x="1092" y="1562"/>
                    </a:lnTo>
                    <a:lnTo>
                      <a:pt x="976" y="1703"/>
                    </a:lnTo>
                    <a:lnTo>
                      <a:pt x="859" y="1817"/>
                    </a:lnTo>
                    <a:lnTo>
                      <a:pt x="777" y="1879"/>
                    </a:lnTo>
                    <a:lnTo>
                      <a:pt x="727" y="1909"/>
                    </a:lnTo>
                    <a:lnTo>
                      <a:pt x="703" y="192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6" name="Freeform 1005">
                <a:extLst>
                  <a:ext uri="{FF2B5EF4-FFF2-40B4-BE49-F238E27FC236}">
                    <a16:creationId xmlns:a16="http://schemas.microsoft.com/office/drawing/2014/main" id="{EFBF3781-ACDB-1CB7-0982-3C26DB39711B}"/>
                  </a:ext>
                </a:extLst>
              </p:cNvPr>
              <p:cNvSpPr>
                <a:spLocks/>
              </p:cNvSpPr>
              <p:nvPr/>
            </p:nvSpPr>
            <p:spPr bwMode="auto">
              <a:xfrm>
                <a:off x="8817295" y="2651124"/>
                <a:ext cx="1394144" cy="3802211"/>
              </a:xfrm>
              <a:custGeom>
                <a:avLst/>
                <a:gdLst>
                  <a:gd name="T0" fmla="*/ 0 w 704"/>
                  <a:gd name="T1" fmla="*/ 0 h 1921"/>
                  <a:gd name="T2" fmla="*/ 37 w 704"/>
                  <a:gd name="T3" fmla="*/ 1 h 1921"/>
                  <a:gd name="T4" fmla="*/ 108 w 704"/>
                  <a:gd name="T5" fmla="*/ 8 h 1921"/>
                  <a:gd name="T6" fmla="*/ 177 w 704"/>
                  <a:gd name="T7" fmla="*/ 22 h 1921"/>
                  <a:gd name="T8" fmla="*/ 243 w 704"/>
                  <a:gd name="T9" fmla="*/ 43 h 1921"/>
                  <a:gd name="T10" fmla="*/ 306 w 704"/>
                  <a:gd name="T11" fmla="*/ 70 h 1921"/>
                  <a:gd name="T12" fmla="*/ 366 w 704"/>
                  <a:gd name="T13" fmla="*/ 102 h 1921"/>
                  <a:gd name="T14" fmla="*/ 422 w 704"/>
                  <a:gd name="T15" fmla="*/ 140 h 1921"/>
                  <a:gd name="T16" fmla="*/ 474 w 704"/>
                  <a:gd name="T17" fmla="*/ 183 h 1921"/>
                  <a:gd name="T18" fmla="*/ 522 w 704"/>
                  <a:gd name="T19" fmla="*/ 230 h 1921"/>
                  <a:gd name="T20" fmla="*/ 564 w 704"/>
                  <a:gd name="T21" fmla="*/ 282 h 1921"/>
                  <a:gd name="T22" fmla="*/ 603 w 704"/>
                  <a:gd name="T23" fmla="*/ 339 h 1921"/>
                  <a:gd name="T24" fmla="*/ 636 w 704"/>
                  <a:gd name="T25" fmla="*/ 399 h 1921"/>
                  <a:gd name="T26" fmla="*/ 662 w 704"/>
                  <a:gd name="T27" fmla="*/ 461 h 1921"/>
                  <a:gd name="T28" fmla="*/ 682 w 704"/>
                  <a:gd name="T29" fmla="*/ 529 h 1921"/>
                  <a:gd name="T30" fmla="*/ 697 w 704"/>
                  <a:gd name="T31" fmla="*/ 597 h 1921"/>
                  <a:gd name="T32" fmla="*/ 704 w 704"/>
                  <a:gd name="T33" fmla="*/ 667 h 1921"/>
                  <a:gd name="T34" fmla="*/ 704 w 704"/>
                  <a:gd name="T35" fmla="*/ 704 h 1921"/>
                  <a:gd name="T36" fmla="*/ 704 w 704"/>
                  <a:gd name="T37" fmla="*/ 757 h 1921"/>
                  <a:gd name="T38" fmla="*/ 694 w 704"/>
                  <a:gd name="T39" fmla="*/ 860 h 1921"/>
                  <a:gd name="T40" fmla="*/ 675 w 704"/>
                  <a:gd name="T41" fmla="*/ 964 h 1921"/>
                  <a:gd name="T42" fmla="*/ 646 w 704"/>
                  <a:gd name="T43" fmla="*/ 1065 h 1921"/>
                  <a:gd name="T44" fmla="*/ 611 w 704"/>
                  <a:gd name="T45" fmla="*/ 1164 h 1921"/>
                  <a:gd name="T46" fmla="*/ 570 w 704"/>
                  <a:gd name="T47" fmla="*/ 1260 h 1921"/>
                  <a:gd name="T48" fmla="*/ 498 w 704"/>
                  <a:gd name="T49" fmla="*/ 1396 h 1921"/>
                  <a:gd name="T50" fmla="*/ 389 w 704"/>
                  <a:gd name="T51" fmla="*/ 1562 h 1921"/>
                  <a:gd name="T52" fmla="*/ 273 w 704"/>
                  <a:gd name="T53" fmla="*/ 1703 h 1921"/>
                  <a:gd name="T54" fmla="*/ 156 w 704"/>
                  <a:gd name="T55" fmla="*/ 1817 h 1921"/>
                  <a:gd name="T56" fmla="*/ 74 w 704"/>
                  <a:gd name="T57" fmla="*/ 1879 h 1921"/>
                  <a:gd name="T58" fmla="*/ 24 w 704"/>
                  <a:gd name="T59" fmla="*/ 1909 h 1921"/>
                  <a:gd name="T60" fmla="*/ 0 w 704"/>
                  <a:gd name="T61" fmla="*/ 1921 h 1921"/>
                  <a:gd name="T62" fmla="*/ 0 w 704"/>
                  <a:gd name="T63" fmla="*/ 0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1921">
                    <a:moveTo>
                      <a:pt x="0" y="0"/>
                    </a:moveTo>
                    <a:lnTo>
                      <a:pt x="37" y="1"/>
                    </a:lnTo>
                    <a:lnTo>
                      <a:pt x="108" y="8"/>
                    </a:lnTo>
                    <a:lnTo>
                      <a:pt x="177" y="22"/>
                    </a:lnTo>
                    <a:lnTo>
                      <a:pt x="243" y="43"/>
                    </a:lnTo>
                    <a:lnTo>
                      <a:pt x="306" y="70"/>
                    </a:lnTo>
                    <a:lnTo>
                      <a:pt x="366" y="102"/>
                    </a:lnTo>
                    <a:lnTo>
                      <a:pt x="422" y="140"/>
                    </a:lnTo>
                    <a:lnTo>
                      <a:pt x="474" y="183"/>
                    </a:lnTo>
                    <a:lnTo>
                      <a:pt x="522" y="230"/>
                    </a:lnTo>
                    <a:lnTo>
                      <a:pt x="564" y="282"/>
                    </a:lnTo>
                    <a:lnTo>
                      <a:pt x="603" y="339"/>
                    </a:lnTo>
                    <a:lnTo>
                      <a:pt x="636" y="399"/>
                    </a:lnTo>
                    <a:lnTo>
                      <a:pt x="662" y="461"/>
                    </a:lnTo>
                    <a:lnTo>
                      <a:pt x="682" y="529"/>
                    </a:lnTo>
                    <a:lnTo>
                      <a:pt x="697" y="597"/>
                    </a:lnTo>
                    <a:lnTo>
                      <a:pt x="704" y="667"/>
                    </a:lnTo>
                    <a:lnTo>
                      <a:pt x="704" y="704"/>
                    </a:lnTo>
                    <a:lnTo>
                      <a:pt x="704" y="757"/>
                    </a:lnTo>
                    <a:lnTo>
                      <a:pt x="694" y="860"/>
                    </a:lnTo>
                    <a:lnTo>
                      <a:pt x="675" y="964"/>
                    </a:lnTo>
                    <a:lnTo>
                      <a:pt x="646" y="1065"/>
                    </a:lnTo>
                    <a:lnTo>
                      <a:pt x="611" y="1164"/>
                    </a:lnTo>
                    <a:lnTo>
                      <a:pt x="570" y="1260"/>
                    </a:lnTo>
                    <a:lnTo>
                      <a:pt x="498" y="1396"/>
                    </a:lnTo>
                    <a:lnTo>
                      <a:pt x="389" y="1562"/>
                    </a:lnTo>
                    <a:lnTo>
                      <a:pt x="273" y="1703"/>
                    </a:lnTo>
                    <a:lnTo>
                      <a:pt x="156" y="1817"/>
                    </a:lnTo>
                    <a:lnTo>
                      <a:pt x="74" y="1879"/>
                    </a:lnTo>
                    <a:lnTo>
                      <a:pt x="24" y="1909"/>
                    </a:lnTo>
                    <a:lnTo>
                      <a:pt x="0" y="1921"/>
                    </a:lnTo>
                    <a:lnTo>
                      <a:pt x="0" y="0"/>
                    </a:lnTo>
                    <a:close/>
                  </a:path>
                </a:pathLst>
              </a:custGeom>
              <a:solidFill>
                <a:schemeClr val="bg1">
                  <a:alpha val="30000"/>
                </a:schemeClr>
              </a:solidFill>
              <a:ln>
                <a:noFill/>
              </a:ln>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7" name="Freeform 1006">
                <a:extLst>
                  <a:ext uri="{FF2B5EF4-FFF2-40B4-BE49-F238E27FC236}">
                    <a16:creationId xmlns:a16="http://schemas.microsoft.com/office/drawing/2014/main" id="{6BEBDD2E-49C5-2EC2-DCA3-AFC63A114E78}"/>
                  </a:ext>
                </a:extLst>
              </p:cNvPr>
              <p:cNvSpPr>
                <a:spLocks/>
              </p:cNvSpPr>
              <p:nvPr/>
            </p:nvSpPr>
            <p:spPr bwMode="auto">
              <a:xfrm>
                <a:off x="7668708" y="2904605"/>
                <a:ext cx="2289250" cy="22892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45720" rIns="0" bIns="45720" numCol="1" anchor="ctr" anchorCtr="0" compatLnSpc="1">
                <a:prstTxWarp prst="textNoShape">
                  <a:avLst/>
                </a:prstTxWarp>
              </a:bodyPr>
              <a:lstStyle/>
              <a:p>
                <a:pPr lvl="0" algn="ctr"/>
                <a:r>
                  <a:rPr lang="en-US" sz="1000" b="1" dirty="0">
                    <a:solidFill>
                      <a:schemeClr val="accent2"/>
                    </a:solidFill>
                    <a:latin typeface="Manrope" pitchFamily="2" charset="0"/>
                    <a:ea typeface="Open Sans" panose="020B0606030504020204" pitchFamily="34" charset="0"/>
                    <a:cs typeface="Open Sans" panose="020B0606030504020204" pitchFamily="34" charset="0"/>
                  </a:rPr>
                  <a:t>2017</a:t>
                </a:r>
              </a:p>
            </p:txBody>
          </p:sp>
        </p:grpSp>
        <p:grpSp>
          <p:nvGrpSpPr>
            <p:cNvPr id="8" name="Group 7">
              <a:extLst>
                <a:ext uri="{FF2B5EF4-FFF2-40B4-BE49-F238E27FC236}">
                  <a16:creationId xmlns:a16="http://schemas.microsoft.com/office/drawing/2014/main" id="{E46948F2-C771-C29F-035C-2C13D7D4DBB3}"/>
                </a:ext>
              </a:extLst>
            </p:cNvPr>
            <p:cNvGrpSpPr/>
            <p:nvPr/>
          </p:nvGrpSpPr>
          <p:grpSpPr>
            <a:xfrm>
              <a:off x="9938194" y="1553076"/>
              <a:ext cx="877843" cy="1197058"/>
              <a:chOff x="7423151" y="2651124"/>
              <a:chExt cx="2788288" cy="3802211"/>
            </a:xfrm>
            <a:effectLst>
              <a:outerShdw blurRad="127000" dir="13500000" sy="23000" kx="1200000" algn="br" rotWithShape="0">
                <a:prstClr val="black">
                  <a:alpha val="15000"/>
                </a:prstClr>
              </a:outerShdw>
            </a:effectLst>
          </p:grpSpPr>
          <p:sp>
            <p:nvSpPr>
              <p:cNvPr id="9" name="Freeform 1004">
                <a:extLst>
                  <a:ext uri="{FF2B5EF4-FFF2-40B4-BE49-F238E27FC236}">
                    <a16:creationId xmlns:a16="http://schemas.microsoft.com/office/drawing/2014/main" id="{57A7DDDC-447F-7191-64FA-29CF5D4E121B}"/>
                  </a:ext>
                </a:extLst>
              </p:cNvPr>
              <p:cNvSpPr>
                <a:spLocks/>
              </p:cNvSpPr>
              <p:nvPr/>
            </p:nvSpPr>
            <p:spPr bwMode="auto">
              <a:xfrm>
                <a:off x="7423151" y="2651124"/>
                <a:ext cx="2788288" cy="3802211"/>
              </a:xfrm>
              <a:custGeom>
                <a:avLst/>
                <a:gdLst>
                  <a:gd name="T0" fmla="*/ 703 w 1407"/>
                  <a:gd name="T1" fmla="*/ 1921 h 1921"/>
                  <a:gd name="T2" fmla="*/ 680 w 1407"/>
                  <a:gd name="T3" fmla="*/ 1909 h 1921"/>
                  <a:gd name="T4" fmla="*/ 630 w 1407"/>
                  <a:gd name="T5" fmla="*/ 1879 h 1921"/>
                  <a:gd name="T6" fmla="*/ 548 w 1407"/>
                  <a:gd name="T7" fmla="*/ 1817 h 1921"/>
                  <a:gd name="T8" fmla="*/ 431 w 1407"/>
                  <a:gd name="T9" fmla="*/ 1703 h 1921"/>
                  <a:gd name="T10" fmla="*/ 315 w 1407"/>
                  <a:gd name="T11" fmla="*/ 1562 h 1921"/>
                  <a:gd name="T12" fmla="*/ 206 w 1407"/>
                  <a:gd name="T13" fmla="*/ 1396 h 1921"/>
                  <a:gd name="T14" fmla="*/ 134 w 1407"/>
                  <a:gd name="T15" fmla="*/ 1260 h 1921"/>
                  <a:gd name="T16" fmla="*/ 93 w 1407"/>
                  <a:gd name="T17" fmla="*/ 1164 h 1921"/>
                  <a:gd name="T18" fmla="*/ 58 w 1407"/>
                  <a:gd name="T19" fmla="*/ 1065 h 1921"/>
                  <a:gd name="T20" fmla="*/ 31 w 1407"/>
                  <a:gd name="T21" fmla="*/ 964 h 1921"/>
                  <a:gd name="T22" fmla="*/ 11 w 1407"/>
                  <a:gd name="T23" fmla="*/ 860 h 1921"/>
                  <a:gd name="T24" fmla="*/ 1 w 1407"/>
                  <a:gd name="T25" fmla="*/ 757 h 1921"/>
                  <a:gd name="T26" fmla="*/ 0 w 1407"/>
                  <a:gd name="T27" fmla="*/ 704 h 1921"/>
                  <a:gd name="T28" fmla="*/ 0 w 1407"/>
                  <a:gd name="T29" fmla="*/ 667 h 1921"/>
                  <a:gd name="T30" fmla="*/ 7 w 1407"/>
                  <a:gd name="T31" fmla="*/ 597 h 1921"/>
                  <a:gd name="T32" fmla="*/ 22 w 1407"/>
                  <a:gd name="T33" fmla="*/ 529 h 1921"/>
                  <a:gd name="T34" fmla="*/ 42 w 1407"/>
                  <a:gd name="T35" fmla="*/ 461 h 1921"/>
                  <a:gd name="T36" fmla="*/ 68 w 1407"/>
                  <a:gd name="T37" fmla="*/ 399 h 1921"/>
                  <a:gd name="T38" fmla="*/ 101 w 1407"/>
                  <a:gd name="T39" fmla="*/ 339 h 1921"/>
                  <a:gd name="T40" fmla="*/ 140 w 1407"/>
                  <a:gd name="T41" fmla="*/ 282 h 1921"/>
                  <a:gd name="T42" fmla="*/ 182 w 1407"/>
                  <a:gd name="T43" fmla="*/ 230 h 1921"/>
                  <a:gd name="T44" fmla="*/ 230 w 1407"/>
                  <a:gd name="T45" fmla="*/ 183 h 1921"/>
                  <a:gd name="T46" fmla="*/ 282 w 1407"/>
                  <a:gd name="T47" fmla="*/ 140 h 1921"/>
                  <a:gd name="T48" fmla="*/ 338 w 1407"/>
                  <a:gd name="T49" fmla="*/ 102 h 1921"/>
                  <a:gd name="T50" fmla="*/ 399 w 1407"/>
                  <a:gd name="T51" fmla="*/ 70 h 1921"/>
                  <a:gd name="T52" fmla="*/ 461 w 1407"/>
                  <a:gd name="T53" fmla="*/ 43 h 1921"/>
                  <a:gd name="T54" fmla="*/ 527 w 1407"/>
                  <a:gd name="T55" fmla="*/ 22 h 1921"/>
                  <a:gd name="T56" fmla="*/ 596 w 1407"/>
                  <a:gd name="T57" fmla="*/ 8 h 1921"/>
                  <a:gd name="T58" fmla="*/ 667 w 1407"/>
                  <a:gd name="T59" fmla="*/ 1 h 1921"/>
                  <a:gd name="T60" fmla="*/ 703 w 1407"/>
                  <a:gd name="T61" fmla="*/ 0 h 1921"/>
                  <a:gd name="T62" fmla="*/ 740 w 1407"/>
                  <a:gd name="T63" fmla="*/ 1 h 1921"/>
                  <a:gd name="T64" fmla="*/ 811 w 1407"/>
                  <a:gd name="T65" fmla="*/ 8 h 1921"/>
                  <a:gd name="T66" fmla="*/ 880 w 1407"/>
                  <a:gd name="T67" fmla="*/ 22 h 1921"/>
                  <a:gd name="T68" fmla="*/ 946 w 1407"/>
                  <a:gd name="T69" fmla="*/ 43 h 1921"/>
                  <a:gd name="T70" fmla="*/ 1009 w 1407"/>
                  <a:gd name="T71" fmla="*/ 70 h 1921"/>
                  <a:gd name="T72" fmla="*/ 1069 w 1407"/>
                  <a:gd name="T73" fmla="*/ 102 h 1921"/>
                  <a:gd name="T74" fmla="*/ 1125 w 1407"/>
                  <a:gd name="T75" fmla="*/ 140 h 1921"/>
                  <a:gd name="T76" fmla="*/ 1177 w 1407"/>
                  <a:gd name="T77" fmla="*/ 183 h 1921"/>
                  <a:gd name="T78" fmla="*/ 1225 w 1407"/>
                  <a:gd name="T79" fmla="*/ 230 h 1921"/>
                  <a:gd name="T80" fmla="*/ 1267 w 1407"/>
                  <a:gd name="T81" fmla="*/ 282 h 1921"/>
                  <a:gd name="T82" fmla="*/ 1306 w 1407"/>
                  <a:gd name="T83" fmla="*/ 339 h 1921"/>
                  <a:gd name="T84" fmla="*/ 1339 w 1407"/>
                  <a:gd name="T85" fmla="*/ 399 h 1921"/>
                  <a:gd name="T86" fmla="*/ 1365 w 1407"/>
                  <a:gd name="T87" fmla="*/ 461 h 1921"/>
                  <a:gd name="T88" fmla="*/ 1385 w 1407"/>
                  <a:gd name="T89" fmla="*/ 529 h 1921"/>
                  <a:gd name="T90" fmla="*/ 1400 w 1407"/>
                  <a:gd name="T91" fmla="*/ 597 h 1921"/>
                  <a:gd name="T92" fmla="*/ 1407 w 1407"/>
                  <a:gd name="T93" fmla="*/ 667 h 1921"/>
                  <a:gd name="T94" fmla="*/ 1407 w 1407"/>
                  <a:gd name="T95" fmla="*/ 704 h 1921"/>
                  <a:gd name="T96" fmla="*/ 1407 w 1407"/>
                  <a:gd name="T97" fmla="*/ 757 h 1921"/>
                  <a:gd name="T98" fmla="*/ 1397 w 1407"/>
                  <a:gd name="T99" fmla="*/ 860 h 1921"/>
                  <a:gd name="T100" fmla="*/ 1378 w 1407"/>
                  <a:gd name="T101" fmla="*/ 964 h 1921"/>
                  <a:gd name="T102" fmla="*/ 1349 w 1407"/>
                  <a:gd name="T103" fmla="*/ 1065 h 1921"/>
                  <a:gd name="T104" fmla="*/ 1314 w 1407"/>
                  <a:gd name="T105" fmla="*/ 1164 h 1921"/>
                  <a:gd name="T106" fmla="*/ 1273 w 1407"/>
                  <a:gd name="T107" fmla="*/ 1260 h 1921"/>
                  <a:gd name="T108" fmla="*/ 1201 w 1407"/>
                  <a:gd name="T109" fmla="*/ 1396 h 1921"/>
                  <a:gd name="T110" fmla="*/ 1092 w 1407"/>
                  <a:gd name="T111" fmla="*/ 1562 h 1921"/>
                  <a:gd name="T112" fmla="*/ 976 w 1407"/>
                  <a:gd name="T113" fmla="*/ 1703 h 1921"/>
                  <a:gd name="T114" fmla="*/ 859 w 1407"/>
                  <a:gd name="T115" fmla="*/ 1817 h 1921"/>
                  <a:gd name="T116" fmla="*/ 777 w 1407"/>
                  <a:gd name="T117" fmla="*/ 1879 h 1921"/>
                  <a:gd name="T118" fmla="*/ 727 w 1407"/>
                  <a:gd name="T119" fmla="*/ 1909 h 1921"/>
                  <a:gd name="T120" fmla="*/ 703 w 1407"/>
                  <a:gd name="T121"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7" h="1921">
                    <a:moveTo>
                      <a:pt x="703" y="1921"/>
                    </a:moveTo>
                    <a:lnTo>
                      <a:pt x="680" y="1909"/>
                    </a:lnTo>
                    <a:lnTo>
                      <a:pt x="630" y="1879"/>
                    </a:lnTo>
                    <a:lnTo>
                      <a:pt x="548" y="1817"/>
                    </a:lnTo>
                    <a:lnTo>
                      <a:pt x="431" y="1703"/>
                    </a:lnTo>
                    <a:lnTo>
                      <a:pt x="315" y="1562"/>
                    </a:lnTo>
                    <a:lnTo>
                      <a:pt x="206" y="1396"/>
                    </a:lnTo>
                    <a:lnTo>
                      <a:pt x="134" y="1260"/>
                    </a:lnTo>
                    <a:lnTo>
                      <a:pt x="93" y="1164"/>
                    </a:lnTo>
                    <a:lnTo>
                      <a:pt x="58" y="1065"/>
                    </a:lnTo>
                    <a:lnTo>
                      <a:pt x="31" y="964"/>
                    </a:lnTo>
                    <a:lnTo>
                      <a:pt x="11" y="860"/>
                    </a:lnTo>
                    <a:lnTo>
                      <a:pt x="1" y="757"/>
                    </a:lnTo>
                    <a:lnTo>
                      <a:pt x="0" y="704"/>
                    </a:lnTo>
                    <a:lnTo>
                      <a:pt x="0" y="667"/>
                    </a:lnTo>
                    <a:lnTo>
                      <a:pt x="7" y="597"/>
                    </a:lnTo>
                    <a:lnTo>
                      <a:pt x="22" y="529"/>
                    </a:lnTo>
                    <a:lnTo>
                      <a:pt x="42" y="461"/>
                    </a:lnTo>
                    <a:lnTo>
                      <a:pt x="68" y="399"/>
                    </a:lnTo>
                    <a:lnTo>
                      <a:pt x="101" y="339"/>
                    </a:lnTo>
                    <a:lnTo>
                      <a:pt x="140" y="282"/>
                    </a:lnTo>
                    <a:lnTo>
                      <a:pt x="182" y="230"/>
                    </a:lnTo>
                    <a:lnTo>
                      <a:pt x="230" y="183"/>
                    </a:lnTo>
                    <a:lnTo>
                      <a:pt x="282" y="140"/>
                    </a:lnTo>
                    <a:lnTo>
                      <a:pt x="338" y="102"/>
                    </a:lnTo>
                    <a:lnTo>
                      <a:pt x="399" y="70"/>
                    </a:lnTo>
                    <a:lnTo>
                      <a:pt x="461" y="43"/>
                    </a:lnTo>
                    <a:lnTo>
                      <a:pt x="527" y="22"/>
                    </a:lnTo>
                    <a:lnTo>
                      <a:pt x="596" y="8"/>
                    </a:lnTo>
                    <a:lnTo>
                      <a:pt x="667" y="1"/>
                    </a:lnTo>
                    <a:lnTo>
                      <a:pt x="703" y="0"/>
                    </a:lnTo>
                    <a:lnTo>
                      <a:pt x="740" y="1"/>
                    </a:lnTo>
                    <a:lnTo>
                      <a:pt x="811" y="8"/>
                    </a:lnTo>
                    <a:lnTo>
                      <a:pt x="880" y="22"/>
                    </a:lnTo>
                    <a:lnTo>
                      <a:pt x="946" y="43"/>
                    </a:lnTo>
                    <a:lnTo>
                      <a:pt x="1009" y="70"/>
                    </a:lnTo>
                    <a:lnTo>
                      <a:pt x="1069" y="102"/>
                    </a:lnTo>
                    <a:lnTo>
                      <a:pt x="1125" y="140"/>
                    </a:lnTo>
                    <a:lnTo>
                      <a:pt x="1177" y="183"/>
                    </a:lnTo>
                    <a:lnTo>
                      <a:pt x="1225" y="230"/>
                    </a:lnTo>
                    <a:lnTo>
                      <a:pt x="1267" y="282"/>
                    </a:lnTo>
                    <a:lnTo>
                      <a:pt x="1306" y="339"/>
                    </a:lnTo>
                    <a:lnTo>
                      <a:pt x="1339" y="399"/>
                    </a:lnTo>
                    <a:lnTo>
                      <a:pt x="1365" y="461"/>
                    </a:lnTo>
                    <a:lnTo>
                      <a:pt x="1385" y="529"/>
                    </a:lnTo>
                    <a:lnTo>
                      <a:pt x="1400" y="597"/>
                    </a:lnTo>
                    <a:lnTo>
                      <a:pt x="1407" y="667"/>
                    </a:lnTo>
                    <a:lnTo>
                      <a:pt x="1407" y="704"/>
                    </a:lnTo>
                    <a:lnTo>
                      <a:pt x="1407" y="757"/>
                    </a:lnTo>
                    <a:lnTo>
                      <a:pt x="1397" y="860"/>
                    </a:lnTo>
                    <a:lnTo>
                      <a:pt x="1378" y="964"/>
                    </a:lnTo>
                    <a:lnTo>
                      <a:pt x="1349" y="1065"/>
                    </a:lnTo>
                    <a:lnTo>
                      <a:pt x="1314" y="1164"/>
                    </a:lnTo>
                    <a:lnTo>
                      <a:pt x="1273" y="1260"/>
                    </a:lnTo>
                    <a:lnTo>
                      <a:pt x="1201" y="1396"/>
                    </a:lnTo>
                    <a:lnTo>
                      <a:pt x="1092" y="1562"/>
                    </a:lnTo>
                    <a:lnTo>
                      <a:pt x="976" y="1703"/>
                    </a:lnTo>
                    <a:lnTo>
                      <a:pt x="859" y="1817"/>
                    </a:lnTo>
                    <a:lnTo>
                      <a:pt x="777" y="1879"/>
                    </a:lnTo>
                    <a:lnTo>
                      <a:pt x="727" y="1909"/>
                    </a:lnTo>
                    <a:lnTo>
                      <a:pt x="703" y="1921"/>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10" name="Freeform 1005">
                <a:extLst>
                  <a:ext uri="{FF2B5EF4-FFF2-40B4-BE49-F238E27FC236}">
                    <a16:creationId xmlns:a16="http://schemas.microsoft.com/office/drawing/2014/main" id="{F0BC81AC-D581-244B-A3AC-9B6673B0401E}"/>
                  </a:ext>
                </a:extLst>
              </p:cNvPr>
              <p:cNvSpPr>
                <a:spLocks/>
              </p:cNvSpPr>
              <p:nvPr/>
            </p:nvSpPr>
            <p:spPr bwMode="auto">
              <a:xfrm>
                <a:off x="8817295" y="2651124"/>
                <a:ext cx="1394144" cy="3802211"/>
              </a:xfrm>
              <a:custGeom>
                <a:avLst/>
                <a:gdLst>
                  <a:gd name="T0" fmla="*/ 0 w 704"/>
                  <a:gd name="T1" fmla="*/ 0 h 1921"/>
                  <a:gd name="T2" fmla="*/ 37 w 704"/>
                  <a:gd name="T3" fmla="*/ 1 h 1921"/>
                  <a:gd name="T4" fmla="*/ 108 w 704"/>
                  <a:gd name="T5" fmla="*/ 8 h 1921"/>
                  <a:gd name="T6" fmla="*/ 177 w 704"/>
                  <a:gd name="T7" fmla="*/ 22 h 1921"/>
                  <a:gd name="T8" fmla="*/ 243 w 704"/>
                  <a:gd name="T9" fmla="*/ 43 h 1921"/>
                  <a:gd name="T10" fmla="*/ 306 w 704"/>
                  <a:gd name="T11" fmla="*/ 70 h 1921"/>
                  <a:gd name="T12" fmla="*/ 366 w 704"/>
                  <a:gd name="T13" fmla="*/ 102 h 1921"/>
                  <a:gd name="T14" fmla="*/ 422 w 704"/>
                  <a:gd name="T15" fmla="*/ 140 h 1921"/>
                  <a:gd name="T16" fmla="*/ 474 w 704"/>
                  <a:gd name="T17" fmla="*/ 183 h 1921"/>
                  <a:gd name="T18" fmla="*/ 522 w 704"/>
                  <a:gd name="T19" fmla="*/ 230 h 1921"/>
                  <a:gd name="T20" fmla="*/ 564 w 704"/>
                  <a:gd name="T21" fmla="*/ 282 h 1921"/>
                  <a:gd name="T22" fmla="*/ 603 w 704"/>
                  <a:gd name="T23" fmla="*/ 339 h 1921"/>
                  <a:gd name="T24" fmla="*/ 636 w 704"/>
                  <a:gd name="T25" fmla="*/ 399 h 1921"/>
                  <a:gd name="T26" fmla="*/ 662 w 704"/>
                  <a:gd name="T27" fmla="*/ 461 h 1921"/>
                  <a:gd name="T28" fmla="*/ 682 w 704"/>
                  <a:gd name="T29" fmla="*/ 529 h 1921"/>
                  <a:gd name="T30" fmla="*/ 697 w 704"/>
                  <a:gd name="T31" fmla="*/ 597 h 1921"/>
                  <a:gd name="T32" fmla="*/ 704 w 704"/>
                  <a:gd name="T33" fmla="*/ 667 h 1921"/>
                  <a:gd name="T34" fmla="*/ 704 w 704"/>
                  <a:gd name="T35" fmla="*/ 704 h 1921"/>
                  <a:gd name="T36" fmla="*/ 704 w 704"/>
                  <a:gd name="T37" fmla="*/ 757 h 1921"/>
                  <a:gd name="T38" fmla="*/ 694 w 704"/>
                  <a:gd name="T39" fmla="*/ 860 h 1921"/>
                  <a:gd name="T40" fmla="*/ 675 w 704"/>
                  <a:gd name="T41" fmla="*/ 964 h 1921"/>
                  <a:gd name="T42" fmla="*/ 646 w 704"/>
                  <a:gd name="T43" fmla="*/ 1065 h 1921"/>
                  <a:gd name="T44" fmla="*/ 611 w 704"/>
                  <a:gd name="T45" fmla="*/ 1164 h 1921"/>
                  <a:gd name="T46" fmla="*/ 570 w 704"/>
                  <a:gd name="T47" fmla="*/ 1260 h 1921"/>
                  <a:gd name="T48" fmla="*/ 498 w 704"/>
                  <a:gd name="T49" fmla="*/ 1396 h 1921"/>
                  <a:gd name="T50" fmla="*/ 389 w 704"/>
                  <a:gd name="T51" fmla="*/ 1562 h 1921"/>
                  <a:gd name="T52" fmla="*/ 273 w 704"/>
                  <a:gd name="T53" fmla="*/ 1703 h 1921"/>
                  <a:gd name="T54" fmla="*/ 156 w 704"/>
                  <a:gd name="T55" fmla="*/ 1817 h 1921"/>
                  <a:gd name="T56" fmla="*/ 74 w 704"/>
                  <a:gd name="T57" fmla="*/ 1879 h 1921"/>
                  <a:gd name="T58" fmla="*/ 24 w 704"/>
                  <a:gd name="T59" fmla="*/ 1909 h 1921"/>
                  <a:gd name="T60" fmla="*/ 0 w 704"/>
                  <a:gd name="T61" fmla="*/ 1921 h 1921"/>
                  <a:gd name="T62" fmla="*/ 0 w 704"/>
                  <a:gd name="T63" fmla="*/ 0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1921">
                    <a:moveTo>
                      <a:pt x="0" y="0"/>
                    </a:moveTo>
                    <a:lnTo>
                      <a:pt x="37" y="1"/>
                    </a:lnTo>
                    <a:lnTo>
                      <a:pt x="108" y="8"/>
                    </a:lnTo>
                    <a:lnTo>
                      <a:pt x="177" y="22"/>
                    </a:lnTo>
                    <a:lnTo>
                      <a:pt x="243" y="43"/>
                    </a:lnTo>
                    <a:lnTo>
                      <a:pt x="306" y="70"/>
                    </a:lnTo>
                    <a:lnTo>
                      <a:pt x="366" y="102"/>
                    </a:lnTo>
                    <a:lnTo>
                      <a:pt x="422" y="140"/>
                    </a:lnTo>
                    <a:lnTo>
                      <a:pt x="474" y="183"/>
                    </a:lnTo>
                    <a:lnTo>
                      <a:pt x="522" y="230"/>
                    </a:lnTo>
                    <a:lnTo>
                      <a:pt x="564" y="282"/>
                    </a:lnTo>
                    <a:lnTo>
                      <a:pt x="603" y="339"/>
                    </a:lnTo>
                    <a:lnTo>
                      <a:pt x="636" y="399"/>
                    </a:lnTo>
                    <a:lnTo>
                      <a:pt x="662" y="461"/>
                    </a:lnTo>
                    <a:lnTo>
                      <a:pt x="682" y="529"/>
                    </a:lnTo>
                    <a:lnTo>
                      <a:pt x="697" y="597"/>
                    </a:lnTo>
                    <a:lnTo>
                      <a:pt x="704" y="667"/>
                    </a:lnTo>
                    <a:lnTo>
                      <a:pt x="704" y="704"/>
                    </a:lnTo>
                    <a:lnTo>
                      <a:pt x="704" y="757"/>
                    </a:lnTo>
                    <a:lnTo>
                      <a:pt x="694" y="860"/>
                    </a:lnTo>
                    <a:lnTo>
                      <a:pt x="675" y="964"/>
                    </a:lnTo>
                    <a:lnTo>
                      <a:pt x="646" y="1065"/>
                    </a:lnTo>
                    <a:lnTo>
                      <a:pt x="611" y="1164"/>
                    </a:lnTo>
                    <a:lnTo>
                      <a:pt x="570" y="1260"/>
                    </a:lnTo>
                    <a:lnTo>
                      <a:pt x="498" y="1396"/>
                    </a:lnTo>
                    <a:lnTo>
                      <a:pt x="389" y="1562"/>
                    </a:lnTo>
                    <a:lnTo>
                      <a:pt x="273" y="1703"/>
                    </a:lnTo>
                    <a:lnTo>
                      <a:pt x="156" y="1817"/>
                    </a:lnTo>
                    <a:lnTo>
                      <a:pt x="74" y="1879"/>
                    </a:lnTo>
                    <a:lnTo>
                      <a:pt x="24" y="1909"/>
                    </a:lnTo>
                    <a:lnTo>
                      <a:pt x="0" y="1921"/>
                    </a:lnTo>
                    <a:lnTo>
                      <a:pt x="0" y="0"/>
                    </a:lnTo>
                    <a:close/>
                  </a:path>
                </a:pathLst>
              </a:custGeom>
              <a:solidFill>
                <a:schemeClr val="bg1">
                  <a:alpha val="30000"/>
                </a:schemeClr>
              </a:solidFill>
              <a:ln>
                <a:noFill/>
              </a:ln>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11" name="Freeform 1006">
                <a:extLst>
                  <a:ext uri="{FF2B5EF4-FFF2-40B4-BE49-F238E27FC236}">
                    <a16:creationId xmlns:a16="http://schemas.microsoft.com/office/drawing/2014/main" id="{B422397E-B3B2-FDC5-F108-75746C6EC424}"/>
                  </a:ext>
                </a:extLst>
              </p:cNvPr>
              <p:cNvSpPr>
                <a:spLocks/>
              </p:cNvSpPr>
              <p:nvPr/>
            </p:nvSpPr>
            <p:spPr bwMode="auto">
              <a:xfrm>
                <a:off x="7668708" y="2904605"/>
                <a:ext cx="2289250" cy="22892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45720" rIns="0" bIns="45720" numCol="1" anchor="ctr" anchorCtr="0" compatLnSpc="1">
                <a:prstTxWarp prst="textNoShape">
                  <a:avLst/>
                </a:prstTxWarp>
              </a:bodyPr>
              <a:lstStyle/>
              <a:p>
                <a:pPr lvl="0" algn="ctr"/>
                <a:r>
                  <a:rPr lang="en-US" sz="1100" b="1" dirty="0">
                    <a:solidFill>
                      <a:schemeClr val="accent6"/>
                    </a:solidFill>
                    <a:latin typeface="Manrope" pitchFamily="2" charset="0"/>
                    <a:ea typeface="Open Sans" panose="020B0606030504020204" pitchFamily="34" charset="0"/>
                    <a:cs typeface="Open Sans" panose="020B0606030504020204" pitchFamily="34" charset="0"/>
                  </a:rPr>
                  <a:t>2018</a:t>
                </a:r>
              </a:p>
            </p:txBody>
          </p:sp>
        </p:grpSp>
        <p:grpSp>
          <p:nvGrpSpPr>
            <p:cNvPr id="12" name="Group 11">
              <a:extLst>
                <a:ext uri="{FF2B5EF4-FFF2-40B4-BE49-F238E27FC236}">
                  <a16:creationId xmlns:a16="http://schemas.microsoft.com/office/drawing/2014/main" id="{437DD8BD-1057-57C7-5B3F-2476661CFA89}"/>
                </a:ext>
              </a:extLst>
            </p:cNvPr>
            <p:cNvGrpSpPr/>
            <p:nvPr/>
          </p:nvGrpSpPr>
          <p:grpSpPr>
            <a:xfrm>
              <a:off x="8611706" y="1618488"/>
              <a:ext cx="1194136" cy="1628367"/>
              <a:chOff x="7423151" y="2651124"/>
              <a:chExt cx="2788288" cy="3802211"/>
            </a:xfrm>
            <a:effectLst>
              <a:outerShdw blurRad="127000" dir="13500000" sy="23000" kx="1200000" algn="br" rotWithShape="0">
                <a:prstClr val="black">
                  <a:alpha val="15000"/>
                </a:prstClr>
              </a:outerShdw>
            </a:effectLst>
          </p:grpSpPr>
          <p:sp>
            <p:nvSpPr>
              <p:cNvPr id="13" name="Freeform 1004">
                <a:extLst>
                  <a:ext uri="{FF2B5EF4-FFF2-40B4-BE49-F238E27FC236}">
                    <a16:creationId xmlns:a16="http://schemas.microsoft.com/office/drawing/2014/main" id="{E1BD5ECF-0E60-E1C0-11A0-480D445A1CE7}"/>
                  </a:ext>
                </a:extLst>
              </p:cNvPr>
              <p:cNvSpPr>
                <a:spLocks/>
              </p:cNvSpPr>
              <p:nvPr/>
            </p:nvSpPr>
            <p:spPr bwMode="auto">
              <a:xfrm>
                <a:off x="7423151" y="2651124"/>
                <a:ext cx="2788288" cy="3802211"/>
              </a:xfrm>
              <a:custGeom>
                <a:avLst/>
                <a:gdLst>
                  <a:gd name="T0" fmla="*/ 703 w 1407"/>
                  <a:gd name="T1" fmla="*/ 1921 h 1921"/>
                  <a:gd name="T2" fmla="*/ 680 w 1407"/>
                  <a:gd name="T3" fmla="*/ 1909 h 1921"/>
                  <a:gd name="T4" fmla="*/ 630 w 1407"/>
                  <a:gd name="T5" fmla="*/ 1879 h 1921"/>
                  <a:gd name="T6" fmla="*/ 548 w 1407"/>
                  <a:gd name="T7" fmla="*/ 1817 h 1921"/>
                  <a:gd name="T8" fmla="*/ 431 w 1407"/>
                  <a:gd name="T9" fmla="*/ 1703 h 1921"/>
                  <a:gd name="T10" fmla="*/ 315 w 1407"/>
                  <a:gd name="T11" fmla="*/ 1562 h 1921"/>
                  <a:gd name="T12" fmla="*/ 206 w 1407"/>
                  <a:gd name="T13" fmla="*/ 1396 h 1921"/>
                  <a:gd name="T14" fmla="*/ 134 w 1407"/>
                  <a:gd name="T15" fmla="*/ 1260 h 1921"/>
                  <a:gd name="T16" fmla="*/ 93 w 1407"/>
                  <a:gd name="T17" fmla="*/ 1164 h 1921"/>
                  <a:gd name="T18" fmla="*/ 58 w 1407"/>
                  <a:gd name="T19" fmla="*/ 1065 h 1921"/>
                  <a:gd name="T20" fmla="*/ 31 w 1407"/>
                  <a:gd name="T21" fmla="*/ 964 h 1921"/>
                  <a:gd name="T22" fmla="*/ 11 w 1407"/>
                  <a:gd name="T23" fmla="*/ 860 h 1921"/>
                  <a:gd name="T24" fmla="*/ 1 w 1407"/>
                  <a:gd name="T25" fmla="*/ 757 h 1921"/>
                  <a:gd name="T26" fmla="*/ 0 w 1407"/>
                  <a:gd name="T27" fmla="*/ 704 h 1921"/>
                  <a:gd name="T28" fmla="*/ 0 w 1407"/>
                  <a:gd name="T29" fmla="*/ 667 h 1921"/>
                  <a:gd name="T30" fmla="*/ 7 w 1407"/>
                  <a:gd name="T31" fmla="*/ 597 h 1921"/>
                  <a:gd name="T32" fmla="*/ 22 w 1407"/>
                  <a:gd name="T33" fmla="*/ 529 h 1921"/>
                  <a:gd name="T34" fmla="*/ 42 w 1407"/>
                  <a:gd name="T35" fmla="*/ 461 h 1921"/>
                  <a:gd name="T36" fmla="*/ 68 w 1407"/>
                  <a:gd name="T37" fmla="*/ 399 h 1921"/>
                  <a:gd name="T38" fmla="*/ 101 w 1407"/>
                  <a:gd name="T39" fmla="*/ 339 h 1921"/>
                  <a:gd name="T40" fmla="*/ 140 w 1407"/>
                  <a:gd name="T41" fmla="*/ 282 h 1921"/>
                  <a:gd name="T42" fmla="*/ 182 w 1407"/>
                  <a:gd name="T43" fmla="*/ 230 h 1921"/>
                  <a:gd name="T44" fmla="*/ 230 w 1407"/>
                  <a:gd name="T45" fmla="*/ 183 h 1921"/>
                  <a:gd name="T46" fmla="*/ 282 w 1407"/>
                  <a:gd name="T47" fmla="*/ 140 h 1921"/>
                  <a:gd name="T48" fmla="*/ 338 w 1407"/>
                  <a:gd name="T49" fmla="*/ 102 h 1921"/>
                  <a:gd name="T50" fmla="*/ 399 w 1407"/>
                  <a:gd name="T51" fmla="*/ 70 h 1921"/>
                  <a:gd name="T52" fmla="*/ 461 w 1407"/>
                  <a:gd name="T53" fmla="*/ 43 h 1921"/>
                  <a:gd name="T54" fmla="*/ 527 w 1407"/>
                  <a:gd name="T55" fmla="*/ 22 h 1921"/>
                  <a:gd name="T56" fmla="*/ 596 w 1407"/>
                  <a:gd name="T57" fmla="*/ 8 h 1921"/>
                  <a:gd name="T58" fmla="*/ 667 w 1407"/>
                  <a:gd name="T59" fmla="*/ 1 h 1921"/>
                  <a:gd name="T60" fmla="*/ 703 w 1407"/>
                  <a:gd name="T61" fmla="*/ 0 h 1921"/>
                  <a:gd name="T62" fmla="*/ 740 w 1407"/>
                  <a:gd name="T63" fmla="*/ 1 h 1921"/>
                  <a:gd name="T64" fmla="*/ 811 w 1407"/>
                  <a:gd name="T65" fmla="*/ 8 h 1921"/>
                  <a:gd name="T66" fmla="*/ 880 w 1407"/>
                  <a:gd name="T67" fmla="*/ 22 h 1921"/>
                  <a:gd name="T68" fmla="*/ 946 w 1407"/>
                  <a:gd name="T69" fmla="*/ 43 h 1921"/>
                  <a:gd name="T70" fmla="*/ 1009 w 1407"/>
                  <a:gd name="T71" fmla="*/ 70 h 1921"/>
                  <a:gd name="T72" fmla="*/ 1069 w 1407"/>
                  <a:gd name="T73" fmla="*/ 102 h 1921"/>
                  <a:gd name="T74" fmla="*/ 1125 w 1407"/>
                  <a:gd name="T75" fmla="*/ 140 h 1921"/>
                  <a:gd name="T76" fmla="*/ 1177 w 1407"/>
                  <a:gd name="T77" fmla="*/ 183 h 1921"/>
                  <a:gd name="T78" fmla="*/ 1225 w 1407"/>
                  <a:gd name="T79" fmla="*/ 230 h 1921"/>
                  <a:gd name="T80" fmla="*/ 1267 w 1407"/>
                  <a:gd name="T81" fmla="*/ 282 h 1921"/>
                  <a:gd name="T82" fmla="*/ 1306 w 1407"/>
                  <a:gd name="T83" fmla="*/ 339 h 1921"/>
                  <a:gd name="T84" fmla="*/ 1339 w 1407"/>
                  <a:gd name="T85" fmla="*/ 399 h 1921"/>
                  <a:gd name="T86" fmla="*/ 1365 w 1407"/>
                  <a:gd name="T87" fmla="*/ 461 h 1921"/>
                  <a:gd name="T88" fmla="*/ 1385 w 1407"/>
                  <a:gd name="T89" fmla="*/ 529 h 1921"/>
                  <a:gd name="T90" fmla="*/ 1400 w 1407"/>
                  <a:gd name="T91" fmla="*/ 597 h 1921"/>
                  <a:gd name="T92" fmla="*/ 1407 w 1407"/>
                  <a:gd name="T93" fmla="*/ 667 h 1921"/>
                  <a:gd name="T94" fmla="*/ 1407 w 1407"/>
                  <a:gd name="T95" fmla="*/ 704 h 1921"/>
                  <a:gd name="T96" fmla="*/ 1407 w 1407"/>
                  <a:gd name="T97" fmla="*/ 757 h 1921"/>
                  <a:gd name="T98" fmla="*/ 1397 w 1407"/>
                  <a:gd name="T99" fmla="*/ 860 h 1921"/>
                  <a:gd name="T100" fmla="*/ 1378 w 1407"/>
                  <a:gd name="T101" fmla="*/ 964 h 1921"/>
                  <a:gd name="T102" fmla="*/ 1349 w 1407"/>
                  <a:gd name="T103" fmla="*/ 1065 h 1921"/>
                  <a:gd name="T104" fmla="*/ 1314 w 1407"/>
                  <a:gd name="T105" fmla="*/ 1164 h 1921"/>
                  <a:gd name="T106" fmla="*/ 1273 w 1407"/>
                  <a:gd name="T107" fmla="*/ 1260 h 1921"/>
                  <a:gd name="T108" fmla="*/ 1201 w 1407"/>
                  <a:gd name="T109" fmla="*/ 1396 h 1921"/>
                  <a:gd name="T110" fmla="*/ 1092 w 1407"/>
                  <a:gd name="T111" fmla="*/ 1562 h 1921"/>
                  <a:gd name="T112" fmla="*/ 976 w 1407"/>
                  <a:gd name="T113" fmla="*/ 1703 h 1921"/>
                  <a:gd name="T114" fmla="*/ 859 w 1407"/>
                  <a:gd name="T115" fmla="*/ 1817 h 1921"/>
                  <a:gd name="T116" fmla="*/ 777 w 1407"/>
                  <a:gd name="T117" fmla="*/ 1879 h 1921"/>
                  <a:gd name="T118" fmla="*/ 727 w 1407"/>
                  <a:gd name="T119" fmla="*/ 1909 h 1921"/>
                  <a:gd name="T120" fmla="*/ 703 w 1407"/>
                  <a:gd name="T121"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7" h="1921">
                    <a:moveTo>
                      <a:pt x="703" y="1921"/>
                    </a:moveTo>
                    <a:lnTo>
                      <a:pt x="680" y="1909"/>
                    </a:lnTo>
                    <a:lnTo>
                      <a:pt x="630" y="1879"/>
                    </a:lnTo>
                    <a:lnTo>
                      <a:pt x="548" y="1817"/>
                    </a:lnTo>
                    <a:lnTo>
                      <a:pt x="431" y="1703"/>
                    </a:lnTo>
                    <a:lnTo>
                      <a:pt x="315" y="1562"/>
                    </a:lnTo>
                    <a:lnTo>
                      <a:pt x="206" y="1396"/>
                    </a:lnTo>
                    <a:lnTo>
                      <a:pt x="134" y="1260"/>
                    </a:lnTo>
                    <a:lnTo>
                      <a:pt x="93" y="1164"/>
                    </a:lnTo>
                    <a:lnTo>
                      <a:pt x="58" y="1065"/>
                    </a:lnTo>
                    <a:lnTo>
                      <a:pt x="31" y="964"/>
                    </a:lnTo>
                    <a:lnTo>
                      <a:pt x="11" y="860"/>
                    </a:lnTo>
                    <a:lnTo>
                      <a:pt x="1" y="757"/>
                    </a:lnTo>
                    <a:lnTo>
                      <a:pt x="0" y="704"/>
                    </a:lnTo>
                    <a:lnTo>
                      <a:pt x="0" y="667"/>
                    </a:lnTo>
                    <a:lnTo>
                      <a:pt x="7" y="597"/>
                    </a:lnTo>
                    <a:lnTo>
                      <a:pt x="22" y="529"/>
                    </a:lnTo>
                    <a:lnTo>
                      <a:pt x="42" y="461"/>
                    </a:lnTo>
                    <a:lnTo>
                      <a:pt x="68" y="399"/>
                    </a:lnTo>
                    <a:lnTo>
                      <a:pt x="101" y="339"/>
                    </a:lnTo>
                    <a:lnTo>
                      <a:pt x="140" y="282"/>
                    </a:lnTo>
                    <a:lnTo>
                      <a:pt x="182" y="230"/>
                    </a:lnTo>
                    <a:lnTo>
                      <a:pt x="230" y="183"/>
                    </a:lnTo>
                    <a:lnTo>
                      <a:pt x="282" y="140"/>
                    </a:lnTo>
                    <a:lnTo>
                      <a:pt x="338" y="102"/>
                    </a:lnTo>
                    <a:lnTo>
                      <a:pt x="399" y="70"/>
                    </a:lnTo>
                    <a:lnTo>
                      <a:pt x="461" y="43"/>
                    </a:lnTo>
                    <a:lnTo>
                      <a:pt x="527" y="22"/>
                    </a:lnTo>
                    <a:lnTo>
                      <a:pt x="596" y="8"/>
                    </a:lnTo>
                    <a:lnTo>
                      <a:pt x="667" y="1"/>
                    </a:lnTo>
                    <a:lnTo>
                      <a:pt x="703" y="0"/>
                    </a:lnTo>
                    <a:lnTo>
                      <a:pt x="740" y="1"/>
                    </a:lnTo>
                    <a:lnTo>
                      <a:pt x="811" y="8"/>
                    </a:lnTo>
                    <a:lnTo>
                      <a:pt x="880" y="22"/>
                    </a:lnTo>
                    <a:lnTo>
                      <a:pt x="946" y="43"/>
                    </a:lnTo>
                    <a:lnTo>
                      <a:pt x="1009" y="70"/>
                    </a:lnTo>
                    <a:lnTo>
                      <a:pt x="1069" y="102"/>
                    </a:lnTo>
                    <a:lnTo>
                      <a:pt x="1125" y="140"/>
                    </a:lnTo>
                    <a:lnTo>
                      <a:pt x="1177" y="183"/>
                    </a:lnTo>
                    <a:lnTo>
                      <a:pt x="1225" y="230"/>
                    </a:lnTo>
                    <a:lnTo>
                      <a:pt x="1267" y="282"/>
                    </a:lnTo>
                    <a:lnTo>
                      <a:pt x="1306" y="339"/>
                    </a:lnTo>
                    <a:lnTo>
                      <a:pt x="1339" y="399"/>
                    </a:lnTo>
                    <a:lnTo>
                      <a:pt x="1365" y="461"/>
                    </a:lnTo>
                    <a:lnTo>
                      <a:pt x="1385" y="529"/>
                    </a:lnTo>
                    <a:lnTo>
                      <a:pt x="1400" y="597"/>
                    </a:lnTo>
                    <a:lnTo>
                      <a:pt x="1407" y="667"/>
                    </a:lnTo>
                    <a:lnTo>
                      <a:pt x="1407" y="704"/>
                    </a:lnTo>
                    <a:lnTo>
                      <a:pt x="1407" y="757"/>
                    </a:lnTo>
                    <a:lnTo>
                      <a:pt x="1397" y="860"/>
                    </a:lnTo>
                    <a:lnTo>
                      <a:pt x="1378" y="964"/>
                    </a:lnTo>
                    <a:lnTo>
                      <a:pt x="1349" y="1065"/>
                    </a:lnTo>
                    <a:lnTo>
                      <a:pt x="1314" y="1164"/>
                    </a:lnTo>
                    <a:lnTo>
                      <a:pt x="1273" y="1260"/>
                    </a:lnTo>
                    <a:lnTo>
                      <a:pt x="1201" y="1396"/>
                    </a:lnTo>
                    <a:lnTo>
                      <a:pt x="1092" y="1562"/>
                    </a:lnTo>
                    <a:lnTo>
                      <a:pt x="976" y="1703"/>
                    </a:lnTo>
                    <a:lnTo>
                      <a:pt x="859" y="1817"/>
                    </a:lnTo>
                    <a:lnTo>
                      <a:pt x="777" y="1879"/>
                    </a:lnTo>
                    <a:lnTo>
                      <a:pt x="727" y="1909"/>
                    </a:lnTo>
                    <a:lnTo>
                      <a:pt x="703" y="192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14" name="Freeform 1005">
                <a:extLst>
                  <a:ext uri="{FF2B5EF4-FFF2-40B4-BE49-F238E27FC236}">
                    <a16:creationId xmlns:a16="http://schemas.microsoft.com/office/drawing/2014/main" id="{53B21B78-3F87-8403-95E0-2EA452249242}"/>
                  </a:ext>
                </a:extLst>
              </p:cNvPr>
              <p:cNvSpPr>
                <a:spLocks/>
              </p:cNvSpPr>
              <p:nvPr/>
            </p:nvSpPr>
            <p:spPr bwMode="auto">
              <a:xfrm>
                <a:off x="8817295" y="2651124"/>
                <a:ext cx="1394144" cy="3802211"/>
              </a:xfrm>
              <a:custGeom>
                <a:avLst/>
                <a:gdLst>
                  <a:gd name="T0" fmla="*/ 0 w 704"/>
                  <a:gd name="T1" fmla="*/ 0 h 1921"/>
                  <a:gd name="T2" fmla="*/ 37 w 704"/>
                  <a:gd name="T3" fmla="*/ 1 h 1921"/>
                  <a:gd name="T4" fmla="*/ 108 w 704"/>
                  <a:gd name="T5" fmla="*/ 8 h 1921"/>
                  <a:gd name="T6" fmla="*/ 177 w 704"/>
                  <a:gd name="T7" fmla="*/ 22 h 1921"/>
                  <a:gd name="T8" fmla="*/ 243 w 704"/>
                  <a:gd name="T9" fmla="*/ 43 h 1921"/>
                  <a:gd name="T10" fmla="*/ 306 w 704"/>
                  <a:gd name="T11" fmla="*/ 70 h 1921"/>
                  <a:gd name="T12" fmla="*/ 366 w 704"/>
                  <a:gd name="T13" fmla="*/ 102 h 1921"/>
                  <a:gd name="T14" fmla="*/ 422 w 704"/>
                  <a:gd name="T15" fmla="*/ 140 h 1921"/>
                  <a:gd name="T16" fmla="*/ 474 w 704"/>
                  <a:gd name="T17" fmla="*/ 183 h 1921"/>
                  <a:gd name="T18" fmla="*/ 522 w 704"/>
                  <a:gd name="T19" fmla="*/ 230 h 1921"/>
                  <a:gd name="T20" fmla="*/ 564 w 704"/>
                  <a:gd name="T21" fmla="*/ 282 h 1921"/>
                  <a:gd name="T22" fmla="*/ 603 w 704"/>
                  <a:gd name="T23" fmla="*/ 339 h 1921"/>
                  <a:gd name="T24" fmla="*/ 636 w 704"/>
                  <a:gd name="T25" fmla="*/ 399 h 1921"/>
                  <a:gd name="T26" fmla="*/ 662 w 704"/>
                  <a:gd name="T27" fmla="*/ 461 h 1921"/>
                  <a:gd name="T28" fmla="*/ 682 w 704"/>
                  <a:gd name="T29" fmla="*/ 529 h 1921"/>
                  <a:gd name="T30" fmla="*/ 697 w 704"/>
                  <a:gd name="T31" fmla="*/ 597 h 1921"/>
                  <a:gd name="T32" fmla="*/ 704 w 704"/>
                  <a:gd name="T33" fmla="*/ 667 h 1921"/>
                  <a:gd name="T34" fmla="*/ 704 w 704"/>
                  <a:gd name="T35" fmla="*/ 704 h 1921"/>
                  <a:gd name="T36" fmla="*/ 704 w 704"/>
                  <a:gd name="T37" fmla="*/ 757 h 1921"/>
                  <a:gd name="T38" fmla="*/ 694 w 704"/>
                  <a:gd name="T39" fmla="*/ 860 h 1921"/>
                  <a:gd name="T40" fmla="*/ 675 w 704"/>
                  <a:gd name="T41" fmla="*/ 964 h 1921"/>
                  <a:gd name="T42" fmla="*/ 646 w 704"/>
                  <a:gd name="T43" fmla="*/ 1065 h 1921"/>
                  <a:gd name="T44" fmla="*/ 611 w 704"/>
                  <a:gd name="T45" fmla="*/ 1164 h 1921"/>
                  <a:gd name="T46" fmla="*/ 570 w 704"/>
                  <a:gd name="T47" fmla="*/ 1260 h 1921"/>
                  <a:gd name="T48" fmla="*/ 498 w 704"/>
                  <a:gd name="T49" fmla="*/ 1396 h 1921"/>
                  <a:gd name="T50" fmla="*/ 389 w 704"/>
                  <a:gd name="T51" fmla="*/ 1562 h 1921"/>
                  <a:gd name="T52" fmla="*/ 273 w 704"/>
                  <a:gd name="T53" fmla="*/ 1703 h 1921"/>
                  <a:gd name="T54" fmla="*/ 156 w 704"/>
                  <a:gd name="T55" fmla="*/ 1817 h 1921"/>
                  <a:gd name="T56" fmla="*/ 74 w 704"/>
                  <a:gd name="T57" fmla="*/ 1879 h 1921"/>
                  <a:gd name="T58" fmla="*/ 24 w 704"/>
                  <a:gd name="T59" fmla="*/ 1909 h 1921"/>
                  <a:gd name="T60" fmla="*/ 0 w 704"/>
                  <a:gd name="T61" fmla="*/ 1921 h 1921"/>
                  <a:gd name="T62" fmla="*/ 0 w 704"/>
                  <a:gd name="T63" fmla="*/ 0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1921">
                    <a:moveTo>
                      <a:pt x="0" y="0"/>
                    </a:moveTo>
                    <a:lnTo>
                      <a:pt x="37" y="1"/>
                    </a:lnTo>
                    <a:lnTo>
                      <a:pt x="108" y="8"/>
                    </a:lnTo>
                    <a:lnTo>
                      <a:pt x="177" y="22"/>
                    </a:lnTo>
                    <a:lnTo>
                      <a:pt x="243" y="43"/>
                    </a:lnTo>
                    <a:lnTo>
                      <a:pt x="306" y="70"/>
                    </a:lnTo>
                    <a:lnTo>
                      <a:pt x="366" y="102"/>
                    </a:lnTo>
                    <a:lnTo>
                      <a:pt x="422" y="140"/>
                    </a:lnTo>
                    <a:lnTo>
                      <a:pt x="474" y="183"/>
                    </a:lnTo>
                    <a:lnTo>
                      <a:pt x="522" y="230"/>
                    </a:lnTo>
                    <a:lnTo>
                      <a:pt x="564" y="282"/>
                    </a:lnTo>
                    <a:lnTo>
                      <a:pt x="603" y="339"/>
                    </a:lnTo>
                    <a:lnTo>
                      <a:pt x="636" y="399"/>
                    </a:lnTo>
                    <a:lnTo>
                      <a:pt x="662" y="461"/>
                    </a:lnTo>
                    <a:lnTo>
                      <a:pt x="682" y="529"/>
                    </a:lnTo>
                    <a:lnTo>
                      <a:pt x="697" y="597"/>
                    </a:lnTo>
                    <a:lnTo>
                      <a:pt x="704" y="667"/>
                    </a:lnTo>
                    <a:lnTo>
                      <a:pt x="704" y="704"/>
                    </a:lnTo>
                    <a:lnTo>
                      <a:pt x="704" y="757"/>
                    </a:lnTo>
                    <a:lnTo>
                      <a:pt x="694" y="860"/>
                    </a:lnTo>
                    <a:lnTo>
                      <a:pt x="675" y="964"/>
                    </a:lnTo>
                    <a:lnTo>
                      <a:pt x="646" y="1065"/>
                    </a:lnTo>
                    <a:lnTo>
                      <a:pt x="611" y="1164"/>
                    </a:lnTo>
                    <a:lnTo>
                      <a:pt x="570" y="1260"/>
                    </a:lnTo>
                    <a:lnTo>
                      <a:pt x="498" y="1396"/>
                    </a:lnTo>
                    <a:lnTo>
                      <a:pt x="389" y="1562"/>
                    </a:lnTo>
                    <a:lnTo>
                      <a:pt x="273" y="1703"/>
                    </a:lnTo>
                    <a:lnTo>
                      <a:pt x="156" y="1817"/>
                    </a:lnTo>
                    <a:lnTo>
                      <a:pt x="74" y="1879"/>
                    </a:lnTo>
                    <a:lnTo>
                      <a:pt x="24" y="1909"/>
                    </a:lnTo>
                    <a:lnTo>
                      <a:pt x="0" y="1921"/>
                    </a:lnTo>
                    <a:lnTo>
                      <a:pt x="0" y="0"/>
                    </a:lnTo>
                    <a:close/>
                  </a:path>
                </a:pathLst>
              </a:custGeom>
              <a:solidFill>
                <a:schemeClr val="bg1">
                  <a:alpha val="30000"/>
                </a:schemeClr>
              </a:solidFill>
              <a:ln>
                <a:noFill/>
              </a:ln>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15" name="Freeform 1006">
                <a:extLst>
                  <a:ext uri="{FF2B5EF4-FFF2-40B4-BE49-F238E27FC236}">
                    <a16:creationId xmlns:a16="http://schemas.microsoft.com/office/drawing/2014/main" id="{55E9CDD4-86B2-D0F9-6C4C-89DD2A5DA34D}"/>
                  </a:ext>
                </a:extLst>
              </p:cNvPr>
              <p:cNvSpPr>
                <a:spLocks/>
              </p:cNvSpPr>
              <p:nvPr/>
            </p:nvSpPr>
            <p:spPr bwMode="auto">
              <a:xfrm>
                <a:off x="7668708" y="2904605"/>
                <a:ext cx="2289250" cy="22892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45720" rIns="0" bIns="45720" numCol="1" anchor="ctr" anchorCtr="0" compatLnSpc="1">
                <a:prstTxWarp prst="textNoShape">
                  <a:avLst/>
                </a:prstTxWarp>
              </a:bodyPr>
              <a:lstStyle/>
              <a:p>
                <a:pPr lvl="0" algn="ctr"/>
                <a:r>
                  <a:rPr lang="en-US" sz="1400" b="1" dirty="0">
                    <a:solidFill>
                      <a:schemeClr val="accent5"/>
                    </a:solidFill>
                    <a:latin typeface="Manrope" pitchFamily="2" charset="0"/>
                    <a:ea typeface="Open Sans" panose="020B0606030504020204" pitchFamily="34" charset="0"/>
                    <a:cs typeface="Open Sans" panose="020B0606030504020204" pitchFamily="34" charset="0"/>
                  </a:rPr>
                  <a:t>2019</a:t>
                </a:r>
              </a:p>
            </p:txBody>
          </p:sp>
        </p:grpSp>
        <p:grpSp>
          <p:nvGrpSpPr>
            <p:cNvPr id="16" name="Group 15">
              <a:extLst>
                <a:ext uri="{FF2B5EF4-FFF2-40B4-BE49-F238E27FC236}">
                  <a16:creationId xmlns:a16="http://schemas.microsoft.com/office/drawing/2014/main" id="{58BC3D07-11B7-AB97-6FBB-302A064A3411}"/>
                </a:ext>
              </a:extLst>
            </p:cNvPr>
            <p:cNvGrpSpPr/>
            <p:nvPr/>
          </p:nvGrpSpPr>
          <p:grpSpPr>
            <a:xfrm>
              <a:off x="6816826" y="1727046"/>
              <a:ext cx="1616448" cy="2204246"/>
              <a:chOff x="7423151" y="2651124"/>
              <a:chExt cx="2788288" cy="3802211"/>
            </a:xfrm>
            <a:effectLst>
              <a:outerShdw blurRad="127000" dir="13500000" sy="23000" kx="1200000" algn="br" rotWithShape="0">
                <a:prstClr val="black">
                  <a:alpha val="15000"/>
                </a:prstClr>
              </a:outerShdw>
            </a:effectLst>
          </p:grpSpPr>
          <p:sp>
            <p:nvSpPr>
              <p:cNvPr id="17" name="Freeform 1004">
                <a:extLst>
                  <a:ext uri="{FF2B5EF4-FFF2-40B4-BE49-F238E27FC236}">
                    <a16:creationId xmlns:a16="http://schemas.microsoft.com/office/drawing/2014/main" id="{B40FF7C1-773F-4D8E-8E8C-CD7BB70C783F}"/>
                  </a:ext>
                </a:extLst>
              </p:cNvPr>
              <p:cNvSpPr>
                <a:spLocks/>
              </p:cNvSpPr>
              <p:nvPr/>
            </p:nvSpPr>
            <p:spPr bwMode="auto">
              <a:xfrm>
                <a:off x="7423151" y="2651124"/>
                <a:ext cx="2788288" cy="3802211"/>
              </a:xfrm>
              <a:custGeom>
                <a:avLst/>
                <a:gdLst>
                  <a:gd name="T0" fmla="*/ 703 w 1407"/>
                  <a:gd name="T1" fmla="*/ 1921 h 1921"/>
                  <a:gd name="T2" fmla="*/ 680 w 1407"/>
                  <a:gd name="T3" fmla="*/ 1909 h 1921"/>
                  <a:gd name="T4" fmla="*/ 630 w 1407"/>
                  <a:gd name="T5" fmla="*/ 1879 h 1921"/>
                  <a:gd name="T6" fmla="*/ 548 w 1407"/>
                  <a:gd name="T7" fmla="*/ 1817 h 1921"/>
                  <a:gd name="T8" fmla="*/ 431 w 1407"/>
                  <a:gd name="T9" fmla="*/ 1703 h 1921"/>
                  <a:gd name="T10" fmla="*/ 315 w 1407"/>
                  <a:gd name="T11" fmla="*/ 1562 h 1921"/>
                  <a:gd name="T12" fmla="*/ 206 w 1407"/>
                  <a:gd name="T13" fmla="*/ 1396 h 1921"/>
                  <a:gd name="T14" fmla="*/ 134 w 1407"/>
                  <a:gd name="T15" fmla="*/ 1260 h 1921"/>
                  <a:gd name="T16" fmla="*/ 93 w 1407"/>
                  <a:gd name="T17" fmla="*/ 1164 h 1921"/>
                  <a:gd name="T18" fmla="*/ 58 w 1407"/>
                  <a:gd name="T19" fmla="*/ 1065 h 1921"/>
                  <a:gd name="T20" fmla="*/ 31 w 1407"/>
                  <a:gd name="T21" fmla="*/ 964 h 1921"/>
                  <a:gd name="T22" fmla="*/ 11 w 1407"/>
                  <a:gd name="T23" fmla="*/ 860 h 1921"/>
                  <a:gd name="T24" fmla="*/ 1 w 1407"/>
                  <a:gd name="T25" fmla="*/ 757 h 1921"/>
                  <a:gd name="T26" fmla="*/ 0 w 1407"/>
                  <a:gd name="T27" fmla="*/ 704 h 1921"/>
                  <a:gd name="T28" fmla="*/ 0 w 1407"/>
                  <a:gd name="T29" fmla="*/ 667 h 1921"/>
                  <a:gd name="T30" fmla="*/ 7 w 1407"/>
                  <a:gd name="T31" fmla="*/ 597 h 1921"/>
                  <a:gd name="T32" fmla="*/ 22 w 1407"/>
                  <a:gd name="T33" fmla="*/ 529 h 1921"/>
                  <a:gd name="T34" fmla="*/ 42 w 1407"/>
                  <a:gd name="T35" fmla="*/ 461 h 1921"/>
                  <a:gd name="T36" fmla="*/ 68 w 1407"/>
                  <a:gd name="T37" fmla="*/ 399 h 1921"/>
                  <a:gd name="T38" fmla="*/ 101 w 1407"/>
                  <a:gd name="T39" fmla="*/ 339 h 1921"/>
                  <a:gd name="T40" fmla="*/ 140 w 1407"/>
                  <a:gd name="T41" fmla="*/ 282 h 1921"/>
                  <a:gd name="T42" fmla="*/ 182 w 1407"/>
                  <a:gd name="T43" fmla="*/ 230 h 1921"/>
                  <a:gd name="T44" fmla="*/ 230 w 1407"/>
                  <a:gd name="T45" fmla="*/ 183 h 1921"/>
                  <a:gd name="T46" fmla="*/ 282 w 1407"/>
                  <a:gd name="T47" fmla="*/ 140 h 1921"/>
                  <a:gd name="T48" fmla="*/ 338 w 1407"/>
                  <a:gd name="T49" fmla="*/ 102 h 1921"/>
                  <a:gd name="T50" fmla="*/ 399 w 1407"/>
                  <a:gd name="T51" fmla="*/ 70 h 1921"/>
                  <a:gd name="T52" fmla="*/ 461 w 1407"/>
                  <a:gd name="T53" fmla="*/ 43 h 1921"/>
                  <a:gd name="T54" fmla="*/ 527 w 1407"/>
                  <a:gd name="T55" fmla="*/ 22 h 1921"/>
                  <a:gd name="T56" fmla="*/ 596 w 1407"/>
                  <a:gd name="T57" fmla="*/ 8 h 1921"/>
                  <a:gd name="T58" fmla="*/ 667 w 1407"/>
                  <a:gd name="T59" fmla="*/ 1 h 1921"/>
                  <a:gd name="T60" fmla="*/ 703 w 1407"/>
                  <a:gd name="T61" fmla="*/ 0 h 1921"/>
                  <a:gd name="T62" fmla="*/ 740 w 1407"/>
                  <a:gd name="T63" fmla="*/ 1 h 1921"/>
                  <a:gd name="T64" fmla="*/ 811 w 1407"/>
                  <a:gd name="T65" fmla="*/ 8 h 1921"/>
                  <a:gd name="T66" fmla="*/ 880 w 1407"/>
                  <a:gd name="T67" fmla="*/ 22 h 1921"/>
                  <a:gd name="T68" fmla="*/ 946 w 1407"/>
                  <a:gd name="T69" fmla="*/ 43 h 1921"/>
                  <a:gd name="T70" fmla="*/ 1009 w 1407"/>
                  <a:gd name="T71" fmla="*/ 70 h 1921"/>
                  <a:gd name="T72" fmla="*/ 1069 w 1407"/>
                  <a:gd name="T73" fmla="*/ 102 h 1921"/>
                  <a:gd name="T74" fmla="*/ 1125 w 1407"/>
                  <a:gd name="T75" fmla="*/ 140 h 1921"/>
                  <a:gd name="T76" fmla="*/ 1177 w 1407"/>
                  <a:gd name="T77" fmla="*/ 183 h 1921"/>
                  <a:gd name="T78" fmla="*/ 1225 w 1407"/>
                  <a:gd name="T79" fmla="*/ 230 h 1921"/>
                  <a:gd name="T80" fmla="*/ 1267 w 1407"/>
                  <a:gd name="T81" fmla="*/ 282 h 1921"/>
                  <a:gd name="T82" fmla="*/ 1306 w 1407"/>
                  <a:gd name="T83" fmla="*/ 339 h 1921"/>
                  <a:gd name="T84" fmla="*/ 1339 w 1407"/>
                  <a:gd name="T85" fmla="*/ 399 h 1921"/>
                  <a:gd name="T86" fmla="*/ 1365 w 1407"/>
                  <a:gd name="T87" fmla="*/ 461 h 1921"/>
                  <a:gd name="T88" fmla="*/ 1385 w 1407"/>
                  <a:gd name="T89" fmla="*/ 529 h 1921"/>
                  <a:gd name="T90" fmla="*/ 1400 w 1407"/>
                  <a:gd name="T91" fmla="*/ 597 h 1921"/>
                  <a:gd name="T92" fmla="*/ 1407 w 1407"/>
                  <a:gd name="T93" fmla="*/ 667 h 1921"/>
                  <a:gd name="T94" fmla="*/ 1407 w 1407"/>
                  <a:gd name="T95" fmla="*/ 704 h 1921"/>
                  <a:gd name="T96" fmla="*/ 1407 w 1407"/>
                  <a:gd name="T97" fmla="*/ 757 h 1921"/>
                  <a:gd name="T98" fmla="*/ 1397 w 1407"/>
                  <a:gd name="T99" fmla="*/ 860 h 1921"/>
                  <a:gd name="T100" fmla="*/ 1378 w 1407"/>
                  <a:gd name="T101" fmla="*/ 964 h 1921"/>
                  <a:gd name="T102" fmla="*/ 1349 w 1407"/>
                  <a:gd name="T103" fmla="*/ 1065 h 1921"/>
                  <a:gd name="T104" fmla="*/ 1314 w 1407"/>
                  <a:gd name="T105" fmla="*/ 1164 h 1921"/>
                  <a:gd name="T106" fmla="*/ 1273 w 1407"/>
                  <a:gd name="T107" fmla="*/ 1260 h 1921"/>
                  <a:gd name="T108" fmla="*/ 1201 w 1407"/>
                  <a:gd name="T109" fmla="*/ 1396 h 1921"/>
                  <a:gd name="T110" fmla="*/ 1092 w 1407"/>
                  <a:gd name="T111" fmla="*/ 1562 h 1921"/>
                  <a:gd name="T112" fmla="*/ 976 w 1407"/>
                  <a:gd name="T113" fmla="*/ 1703 h 1921"/>
                  <a:gd name="T114" fmla="*/ 859 w 1407"/>
                  <a:gd name="T115" fmla="*/ 1817 h 1921"/>
                  <a:gd name="T116" fmla="*/ 777 w 1407"/>
                  <a:gd name="T117" fmla="*/ 1879 h 1921"/>
                  <a:gd name="T118" fmla="*/ 727 w 1407"/>
                  <a:gd name="T119" fmla="*/ 1909 h 1921"/>
                  <a:gd name="T120" fmla="*/ 703 w 1407"/>
                  <a:gd name="T121"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7" h="1921">
                    <a:moveTo>
                      <a:pt x="703" y="1921"/>
                    </a:moveTo>
                    <a:lnTo>
                      <a:pt x="680" y="1909"/>
                    </a:lnTo>
                    <a:lnTo>
                      <a:pt x="630" y="1879"/>
                    </a:lnTo>
                    <a:lnTo>
                      <a:pt x="548" y="1817"/>
                    </a:lnTo>
                    <a:lnTo>
                      <a:pt x="431" y="1703"/>
                    </a:lnTo>
                    <a:lnTo>
                      <a:pt x="315" y="1562"/>
                    </a:lnTo>
                    <a:lnTo>
                      <a:pt x="206" y="1396"/>
                    </a:lnTo>
                    <a:lnTo>
                      <a:pt x="134" y="1260"/>
                    </a:lnTo>
                    <a:lnTo>
                      <a:pt x="93" y="1164"/>
                    </a:lnTo>
                    <a:lnTo>
                      <a:pt x="58" y="1065"/>
                    </a:lnTo>
                    <a:lnTo>
                      <a:pt x="31" y="964"/>
                    </a:lnTo>
                    <a:lnTo>
                      <a:pt x="11" y="860"/>
                    </a:lnTo>
                    <a:lnTo>
                      <a:pt x="1" y="757"/>
                    </a:lnTo>
                    <a:lnTo>
                      <a:pt x="0" y="704"/>
                    </a:lnTo>
                    <a:lnTo>
                      <a:pt x="0" y="667"/>
                    </a:lnTo>
                    <a:lnTo>
                      <a:pt x="7" y="597"/>
                    </a:lnTo>
                    <a:lnTo>
                      <a:pt x="22" y="529"/>
                    </a:lnTo>
                    <a:lnTo>
                      <a:pt x="42" y="461"/>
                    </a:lnTo>
                    <a:lnTo>
                      <a:pt x="68" y="399"/>
                    </a:lnTo>
                    <a:lnTo>
                      <a:pt x="101" y="339"/>
                    </a:lnTo>
                    <a:lnTo>
                      <a:pt x="140" y="282"/>
                    </a:lnTo>
                    <a:lnTo>
                      <a:pt x="182" y="230"/>
                    </a:lnTo>
                    <a:lnTo>
                      <a:pt x="230" y="183"/>
                    </a:lnTo>
                    <a:lnTo>
                      <a:pt x="282" y="140"/>
                    </a:lnTo>
                    <a:lnTo>
                      <a:pt x="338" y="102"/>
                    </a:lnTo>
                    <a:lnTo>
                      <a:pt x="399" y="70"/>
                    </a:lnTo>
                    <a:lnTo>
                      <a:pt x="461" y="43"/>
                    </a:lnTo>
                    <a:lnTo>
                      <a:pt x="527" y="22"/>
                    </a:lnTo>
                    <a:lnTo>
                      <a:pt x="596" y="8"/>
                    </a:lnTo>
                    <a:lnTo>
                      <a:pt x="667" y="1"/>
                    </a:lnTo>
                    <a:lnTo>
                      <a:pt x="703" y="0"/>
                    </a:lnTo>
                    <a:lnTo>
                      <a:pt x="740" y="1"/>
                    </a:lnTo>
                    <a:lnTo>
                      <a:pt x="811" y="8"/>
                    </a:lnTo>
                    <a:lnTo>
                      <a:pt x="880" y="22"/>
                    </a:lnTo>
                    <a:lnTo>
                      <a:pt x="946" y="43"/>
                    </a:lnTo>
                    <a:lnTo>
                      <a:pt x="1009" y="70"/>
                    </a:lnTo>
                    <a:lnTo>
                      <a:pt x="1069" y="102"/>
                    </a:lnTo>
                    <a:lnTo>
                      <a:pt x="1125" y="140"/>
                    </a:lnTo>
                    <a:lnTo>
                      <a:pt x="1177" y="183"/>
                    </a:lnTo>
                    <a:lnTo>
                      <a:pt x="1225" y="230"/>
                    </a:lnTo>
                    <a:lnTo>
                      <a:pt x="1267" y="282"/>
                    </a:lnTo>
                    <a:lnTo>
                      <a:pt x="1306" y="339"/>
                    </a:lnTo>
                    <a:lnTo>
                      <a:pt x="1339" y="399"/>
                    </a:lnTo>
                    <a:lnTo>
                      <a:pt x="1365" y="461"/>
                    </a:lnTo>
                    <a:lnTo>
                      <a:pt x="1385" y="529"/>
                    </a:lnTo>
                    <a:lnTo>
                      <a:pt x="1400" y="597"/>
                    </a:lnTo>
                    <a:lnTo>
                      <a:pt x="1407" y="667"/>
                    </a:lnTo>
                    <a:lnTo>
                      <a:pt x="1407" y="704"/>
                    </a:lnTo>
                    <a:lnTo>
                      <a:pt x="1407" y="757"/>
                    </a:lnTo>
                    <a:lnTo>
                      <a:pt x="1397" y="860"/>
                    </a:lnTo>
                    <a:lnTo>
                      <a:pt x="1378" y="964"/>
                    </a:lnTo>
                    <a:lnTo>
                      <a:pt x="1349" y="1065"/>
                    </a:lnTo>
                    <a:lnTo>
                      <a:pt x="1314" y="1164"/>
                    </a:lnTo>
                    <a:lnTo>
                      <a:pt x="1273" y="1260"/>
                    </a:lnTo>
                    <a:lnTo>
                      <a:pt x="1201" y="1396"/>
                    </a:lnTo>
                    <a:lnTo>
                      <a:pt x="1092" y="1562"/>
                    </a:lnTo>
                    <a:lnTo>
                      <a:pt x="976" y="1703"/>
                    </a:lnTo>
                    <a:lnTo>
                      <a:pt x="859" y="1817"/>
                    </a:lnTo>
                    <a:lnTo>
                      <a:pt x="777" y="1879"/>
                    </a:lnTo>
                    <a:lnTo>
                      <a:pt x="727" y="1909"/>
                    </a:lnTo>
                    <a:lnTo>
                      <a:pt x="703" y="192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18" name="Freeform 1005">
                <a:extLst>
                  <a:ext uri="{FF2B5EF4-FFF2-40B4-BE49-F238E27FC236}">
                    <a16:creationId xmlns:a16="http://schemas.microsoft.com/office/drawing/2014/main" id="{B808B83B-6BA2-FC37-F14D-73FE5D57DF3C}"/>
                  </a:ext>
                </a:extLst>
              </p:cNvPr>
              <p:cNvSpPr>
                <a:spLocks/>
              </p:cNvSpPr>
              <p:nvPr/>
            </p:nvSpPr>
            <p:spPr bwMode="auto">
              <a:xfrm>
                <a:off x="8817295" y="2651124"/>
                <a:ext cx="1394144" cy="3802211"/>
              </a:xfrm>
              <a:custGeom>
                <a:avLst/>
                <a:gdLst>
                  <a:gd name="T0" fmla="*/ 0 w 704"/>
                  <a:gd name="T1" fmla="*/ 0 h 1921"/>
                  <a:gd name="T2" fmla="*/ 37 w 704"/>
                  <a:gd name="T3" fmla="*/ 1 h 1921"/>
                  <a:gd name="T4" fmla="*/ 108 w 704"/>
                  <a:gd name="T5" fmla="*/ 8 h 1921"/>
                  <a:gd name="T6" fmla="*/ 177 w 704"/>
                  <a:gd name="T7" fmla="*/ 22 h 1921"/>
                  <a:gd name="T8" fmla="*/ 243 w 704"/>
                  <a:gd name="T9" fmla="*/ 43 h 1921"/>
                  <a:gd name="T10" fmla="*/ 306 w 704"/>
                  <a:gd name="T11" fmla="*/ 70 h 1921"/>
                  <a:gd name="T12" fmla="*/ 366 w 704"/>
                  <a:gd name="T13" fmla="*/ 102 h 1921"/>
                  <a:gd name="T14" fmla="*/ 422 w 704"/>
                  <a:gd name="T15" fmla="*/ 140 h 1921"/>
                  <a:gd name="T16" fmla="*/ 474 w 704"/>
                  <a:gd name="T17" fmla="*/ 183 h 1921"/>
                  <a:gd name="T18" fmla="*/ 522 w 704"/>
                  <a:gd name="T19" fmla="*/ 230 h 1921"/>
                  <a:gd name="T20" fmla="*/ 564 w 704"/>
                  <a:gd name="T21" fmla="*/ 282 h 1921"/>
                  <a:gd name="T22" fmla="*/ 603 w 704"/>
                  <a:gd name="T23" fmla="*/ 339 h 1921"/>
                  <a:gd name="T24" fmla="*/ 636 w 704"/>
                  <a:gd name="T25" fmla="*/ 399 h 1921"/>
                  <a:gd name="T26" fmla="*/ 662 w 704"/>
                  <a:gd name="T27" fmla="*/ 461 h 1921"/>
                  <a:gd name="T28" fmla="*/ 682 w 704"/>
                  <a:gd name="T29" fmla="*/ 529 h 1921"/>
                  <a:gd name="T30" fmla="*/ 697 w 704"/>
                  <a:gd name="T31" fmla="*/ 597 h 1921"/>
                  <a:gd name="T32" fmla="*/ 704 w 704"/>
                  <a:gd name="T33" fmla="*/ 667 h 1921"/>
                  <a:gd name="T34" fmla="*/ 704 w 704"/>
                  <a:gd name="T35" fmla="*/ 704 h 1921"/>
                  <a:gd name="T36" fmla="*/ 704 w 704"/>
                  <a:gd name="T37" fmla="*/ 757 h 1921"/>
                  <a:gd name="T38" fmla="*/ 694 w 704"/>
                  <a:gd name="T39" fmla="*/ 860 h 1921"/>
                  <a:gd name="T40" fmla="*/ 675 w 704"/>
                  <a:gd name="T41" fmla="*/ 964 h 1921"/>
                  <a:gd name="T42" fmla="*/ 646 w 704"/>
                  <a:gd name="T43" fmla="*/ 1065 h 1921"/>
                  <a:gd name="T44" fmla="*/ 611 w 704"/>
                  <a:gd name="T45" fmla="*/ 1164 h 1921"/>
                  <a:gd name="T46" fmla="*/ 570 w 704"/>
                  <a:gd name="T47" fmla="*/ 1260 h 1921"/>
                  <a:gd name="T48" fmla="*/ 498 w 704"/>
                  <a:gd name="T49" fmla="*/ 1396 h 1921"/>
                  <a:gd name="T50" fmla="*/ 389 w 704"/>
                  <a:gd name="T51" fmla="*/ 1562 h 1921"/>
                  <a:gd name="T52" fmla="*/ 273 w 704"/>
                  <a:gd name="T53" fmla="*/ 1703 h 1921"/>
                  <a:gd name="T54" fmla="*/ 156 w 704"/>
                  <a:gd name="T55" fmla="*/ 1817 h 1921"/>
                  <a:gd name="T56" fmla="*/ 74 w 704"/>
                  <a:gd name="T57" fmla="*/ 1879 h 1921"/>
                  <a:gd name="T58" fmla="*/ 24 w 704"/>
                  <a:gd name="T59" fmla="*/ 1909 h 1921"/>
                  <a:gd name="T60" fmla="*/ 0 w 704"/>
                  <a:gd name="T61" fmla="*/ 1921 h 1921"/>
                  <a:gd name="T62" fmla="*/ 0 w 704"/>
                  <a:gd name="T63" fmla="*/ 0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1921">
                    <a:moveTo>
                      <a:pt x="0" y="0"/>
                    </a:moveTo>
                    <a:lnTo>
                      <a:pt x="37" y="1"/>
                    </a:lnTo>
                    <a:lnTo>
                      <a:pt x="108" y="8"/>
                    </a:lnTo>
                    <a:lnTo>
                      <a:pt x="177" y="22"/>
                    </a:lnTo>
                    <a:lnTo>
                      <a:pt x="243" y="43"/>
                    </a:lnTo>
                    <a:lnTo>
                      <a:pt x="306" y="70"/>
                    </a:lnTo>
                    <a:lnTo>
                      <a:pt x="366" y="102"/>
                    </a:lnTo>
                    <a:lnTo>
                      <a:pt x="422" y="140"/>
                    </a:lnTo>
                    <a:lnTo>
                      <a:pt x="474" y="183"/>
                    </a:lnTo>
                    <a:lnTo>
                      <a:pt x="522" y="230"/>
                    </a:lnTo>
                    <a:lnTo>
                      <a:pt x="564" y="282"/>
                    </a:lnTo>
                    <a:lnTo>
                      <a:pt x="603" y="339"/>
                    </a:lnTo>
                    <a:lnTo>
                      <a:pt x="636" y="399"/>
                    </a:lnTo>
                    <a:lnTo>
                      <a:pt x="662" y="461"/>
                    </a:lnTo>
                    <a:lnTo>
                      <a:pt x="682" y="529"/>
                    </a:lnTo>
                    <a:lnTo>
                      <a:pt x="697" y="597"/>
                    </a:lnTo>
                    <a:lnTo>
                      <a:pt x="704" y="667"/>
                    </a:lnTo>
                    <a:lnTo>
                      <a:pt x="704" y="704"/>
                    </a:lnTo>
                    <a:lnTo>
                      <a:pt x="704" y="757"/>
                    </a:lnTo>
                    <a:lnTo>
                      <a:pt x="694" y="860"/>
                    </a:lnTo>
                    <a:lnTo>
                      <a:pt x="675" y="964"/>
                    </a:lnTo>
                    <a:lnTo>
                      <a:pt x="646" y="1065"/>
                    </a:lnTo>
                    <a:lnTo>
                      <a:pt x="611" y="1164"/>
                    </a:lnTo>
                    <a:lnTo>
                      <a:pt x="570" y="1260"/>
                    </a:lnTo>
                    <a:lnTo>
                      <a:pt x="498" y="1396"/>
                    </a:lnTo>
                    <a:lnTo>
                      <a:pt x="389" y="1562"/>
                    </a:lnTo>
                    <a:lnTo>
                      <a:pt x="273" y="1703"/>
                    </a:lnTo>
                    <a:lnTo>
                      <a:pt x="156" y="1817"/>
                    </a:lnTo>
                    <a:lnTo>
                      <a:pt x="74" y="1879"/>
                    </a:lnTo>
                    <a:lnTo>
                      <a:pt x="24" y="1909"/>
                    </a:lnTo>
                    <a:lnTo>
                      <a:pt x="0" y="1921"/>
                    </a:lnTo>
                    <a:lnTo>
                      <a:pt x="0" y="0"/>
                    </a:lnTo>
                    <a:close/>
                  </a:path>
                </a:pathLst>
              </a:custGeom>
              <a:solidFill>
                <a:schemeClr val="bg1">
                  <a:alpha val="30000"/>
                </a:schemeClr>
              </a:solidFill>
              <a:ln>
                <a:noFill/>
              </a:ln>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19" name="Freeform 1006">
                <a:extLst>
                  <a:ext uri="{FF2B5EF4-FFF2-40B4-BE49-F238E27FC236}">
                    <a16:creationId xmlns:a16="http://schemas.microsoft.com/office/drawing/2014/main" id="{A32FCAA5-4A29-9D47-504A-1BCD6CB946FD}"/>
                  </a:ext>
                </a:extLst>
              </p:cNvPr>
              <p:cNvSpPr>
                <a:spLocks/>
              </p:cNvSpPr>
              <p:nvPr/>
            </p:nvSpPr>
            <p:spPr bwMode="auto">
              <a:xfrm>
                <a:off x="7668708" y="2904605"/>
                <a:ext cx="2289250" cy="22892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45720" rIns="0" bIns="45720" numCol="1" anchor="ctr" anchorCtr="0" compatLnSpc="1">
                <a:prstTxWarp prst="textNoShape">
                  <a:avLst/>
                </a:prstTxWarp>
              </a:bodyPr>
              <a:lstStyle/>
              <a:p>
                <a:pPr lvl="0" algn="ctr"/>
                <a:r>
                  <a:rPr lang="en-US" sz="2000" b="1" dirty="0">
                    <a:solidFill>
                      <a:schemeClr val="accent4"/>
                    </a:solidFill>
                    <a:latin typeface="Manrope" pitchFamily="2" charset="0"/>
                    <a:ea typeface="Open Sans" panose="020B0606030504020204" pitchFamily="34" charset="0"/>
                    <a:cs typeface="Open Sans" panose="020B0606030504020204" pitchFamily="34" charset="0"/>
                  </a:rPr>
                  <a:t>2020</a:t>
                </a:r>
              </a:p>
            </p:txBody>
          </p:sp>
        </p:grpSp>
        <p:grpSp>
          <p:nvGrpSpPr>
            <p:cNvPr id="20" name="Group 19">
              <a:extLst>
                <a:ext uri="{FF2B5EF4-FFF2-40B4-BE49-F238E27FC236}">
                  <a16:creationId xmlns:a16="http://schemas.microsoft.com/office/drawing/2014/main" id="{33FB4877-2602-C3E9-0EA8-D047275A8813}"/>
                </a:ext>
              </a:extLst>
            </p:cNvPr>
            <p:cNvGrpSpPr/>
            <p:nvPr/>
          </p:nvGrpSpPr>
          <p:grpSpPr>
            <a:xfrm>
              <a:off x="4428152" y="1835554"/>
              <a:ext cx="2211136" cy="3015183"/>
              <a:chOff x="7423151" y="2651124"/>
              <a:chExt cx="2788291" cy="3802211"/>
            </a:xfrm>
            <a:effectLst>
              <a:outerShdw blurRad="127000" dir="13500000" sy="23000" kx="1200000" algn="br" rotWithShape="0">
                <a:prstClr val="black">
                  <a:alpha val="15000"/>
                </a:prstClr>
              </a:outerShdw>
            </a:effectLst>
          </p:grpSpPr>
          <p:sp>
            <p:nvSpPr>
              <p:cNvPr id="21" name="Freeform 1004">
                <a:extLst>
                  <a:ext uri="{FF2B5EF4-FFF2-40B4-BE49-F238E27FC236}">
                    <a16:creationId xmlns:a16="http://schemas.microsoft.com/office/drawing/2014/main" id="{1F22C0A3-C19B-B192-C257-8D80870EA1B6}"/>
                  </a:ext>
                </a:extLst>
              </p:cNvPr>
              <p:cNvSpPr>
                <a:spLocks/>
              </p:cNvSpPr>
              <p:nvPr/>
            </p:nvSpPr>
            <p:spPr bwMode="auto">
              <a:xfrm>
                <a:off x="7423151" y="2651124"/>
                <a:ext cx="2788288" cy="3802211"/>
              </a:xfrm>
              <a:custGeom>
                <a:avLst/>
                <a:gdLst>
                  <a:gd name="T0" fmla="*/ 703 w 1407"/>
                  <a:gd name="T1" fmla="*/ 1921 h 1921"/>
                  <a:gd name="T2" fmla="*/ 680 w 1407"/>
                  <a:gd name="T3" fmla="*/ 1909 h 1921"/>
                  <a:gd name="T4" fmla="*/ 630 w 1407"/>
                  <a:gd name="T5" fmla="*/ 1879 h 1921"/>
                  <a:gd name="T6" fmla="*/ 548 w 1407"/>
                  <a:gd name="T7" fmla="*/ 1817 h 1921"/>
                  <a:gd name="T8" fmla="*/ 431 w 1407"/>
                  <a:gd name="T9" fmla="*/ 1703 h 1921"/>
                  <a:gd name="T10" fmla="*/ 315 w 1407"/>
                  <a:gd name="T11" fmla="*/ 1562 h 1921"/>
                  <a:gd name="T12" fmla="*/ 206 w 1407"/>
                  <a:gd name="T13" fmla="*/ 1396 h 1921"/>
                  <a:gd name="T14" fmla="*/ 134 w 1407"/>
                  <a:gd name="T15" fmla="*/ 1260 h 1921"/>
                  <a:gd name="T16" fmla="*/ 93 w 1407"/>
                  <a:gd name="T17" fmla="*/ 1164 h 1921"/>
                  <a:gd name="T18" fmla="*/ 58 w 1407"/>
                  <a:gd name="T19" fmla="*/ 1065 h 1921"/>
                  <a:gd name="T20" fmla="*/ 31 w 1407"/>
                  <a:gd name="T21" fmla="*/ 964 h 1921"/>
                  <a:gd name="T22" fmla="*/ 11 w 1407"/>
                  <a:gd name="T23" fmla="*/ 860 h 1921"/>
                  <a:gd name="T24" fmla="*/ 1 w 1407"/>
                  <a:gd name="T25" fmla="*/ 757 h 1921"/>
                  <a:gd name="T26" fmla="*/ 0 w 1407"/>
                  <a:gd name="T27" fmla="*/ 704 h 1921"/>
                  <a:gd name="T28" fmla="*/ 0 w 1407"/>
                  <a:gd name="T29" fmla="*/ 667 h 1921"/>
                  <a:gd name="T30" fmla="*/ 7 w 1407"/>
                  <a:gd name="T31" fmla="*/ 597 h 1921"/>
                  <a:gd name="T32" fmla="*/ 22 w 1407"/>
                  <a:gd name="T33" fmla="*/ 529 h 1921"/>
                  <a:gd name="T34" fmla="*/ 42 w 1407"/>
                  <a:gd name="T35" fmla="*/ 461 h 1921"/>
                  <a:gd name="T36" fmla="*/ 68 w 1407"/>
                  <a:gd name="T37" fmla="*/ 399 h 1921"/>
                  <a:gd name="T38" fmla="*/ 101 w 1407"/>
                  <a:gd name="T39" fmla="*/ 339 h 1921"/>
                  <a:gd name="T40" fmla="*/ 140 w 1407"/>
                  <a:gd name="T41" fmla="*/ 282 h 1921"/>
                  <a:gd name="T42" fmla="*/ 182 w 1407"/>
                  <a:gd name="T43" fmla="*/ 230 h 1921"/>
                  <a:gd name="T44" fmla="*/ 230 w 1407"/>
                  <a:gd name="T45" fmla="*/ 183 h 1921"/>
                  <a:gd name="T46" fmla="*/ 282 w 1407"/>
                  <a:gd name="T47" fmla="*/ 140 h 1921"/>
                  <a:gd name="T48" fmla="*/ 338 w 1407"/>
                  <a:gd name="T49" fmla="*/ 102 h 1921"/>
                  <a:gd name="T50" fmla="*/ 399 w 1407"/>
                  <a:gd name="T51" fmla="*/ 70 h 1921"/>
                  <a:gd name="T52" fmla="*/ 461 w 1407"/>
                  <a:gd name="T53" fmla="*/ 43 h 1921"/>
                  <a:gd name="T54" fmla="*/ 527 w 1407"/>
                  <a:gd name="T55" fmla="*/ 22 h 1921"/>
                  <a:gd name="T56" fmla="*/ 596 w 1407"/>
                  <a:gd name="T57" fmla="*/ 8 h 1921"/>
                  <a:gd name="T58" fmla="*/ 667 w 1407"/>
                  <a:gd name="T59" fmla="*/ 1 h 1921"/>
                  <a:gd name="T60" fmla="*/ 703 w 1407"/>
                  <a:gd name="T61" fmla="*/ 0 h 1921"/>
                  <a:gd name="T62" fmla="*/ 740 w 1407"/>
                  <a:gd name="T63" fmla="*/ 1 h 1921"/>
                  <a:gd name="T64" fmla="*/ 811 w 1407"/>
                  <a:gd name="T65" fmla="*/ 8 h 1921"/>
                  <a:gd name="T66" fmla="*/ 880 w 1407"/>
                  <a:gd name="T67" fmla="*/ 22 h 1921"/>
                  <a:gd name="T68" fmla="*/ 946 w 1407"/>
                  <a:gd name="T69" fmla="*/ 43 h 1921"/>
                  <a:gd name="T70" fmla="*/ 1009 w 1407"/>
                  <a:gd name="T71" fmla="*/ 70 h 1921"/>
                  <a:gd name="T72" fmla="*/ 1069 w 1407"/>
                  <a:gd name="T73" fmla="*/ 102 h 1921"/>
                  <a:gd name="T74" fmla="*/ 1125 w 1407"/>
                  <a:gd name="T75" fmla="*/ 140 h 1921"/>
                  <a:gd name="T76" fmla="*/ 1177 w 1407"/>
                  <a:gd name="T77" fmla="*/ 183 h 1921"/>
                  <a:gd name="T78" fmla="*/ 1225 w 1407"/>
                  <a:gd name="T79" fmla="*/ 230 h 1921"/>
                  <a:gd name="T80" fmla="*/ 1267 w 1407"/>
                  <a:gd name="T81" fmla="*/ 282 h 1921"/>
                  <a:gd name="T82" fmla="*/ 1306 w 1407"/>
                  <a:gd name="T83" fmla="*/ 339 h 1921"/>
                  <a:gd name="T84" fmla="*/ 1339 w 1407"/>
                  <a:gd name="T85" fmla="*/ 399 h 1921"/>
                  <a:gd name="T86" fmla="*/ 1365 w 1407"/>
                  <a:gd name="T87" fmla="*/ 461 h 1921"/>
                  <a:gd name="T88" fmla="*/ 1385 w 1407"/>
                  <a:gd name="T89" fmla="*/ 529 h 1921"/>
                  <a:gd name="T90" fmla="*/ 1400 w 1407"/>
                  <a:gd name="T91" fmla="*/ 597 h 1921"/>
                  <a:gd name="T92" fmla="*/ 1407 w 1407"/>
                  <a:gd name="T93" fmla="*/ 667 h 1921"/>
                  <a:gd name="T94" fmla="*/ 1407 w 1407"/>
                  <a:gd name="T95" fmla="*/ 704 h 1921"/>
                  <a:gd name="T96" fmla="*/ 1407 w 1407"/>
                  <a:gd name="T97" fmla="*/ 757 h 1921"/>
                  <a:gd name="T98" fmla="*/ 1397 w 1407"/>
                  <a:gd name="T99" fmla="*/ 860 h 1921"/>
                  <a:gd name="T100" fmla="*/ 1378 w 1407"/>
                  <a:gd name="T101" fmla="*/ 964 h 1921"/>
                  <a:gd name="T102" fmla="*/ 1349 w 1407"/>
                  <a:gd name="T103" fmla="*/ 1065 h 1921"/>
                  <a:gd name="T104" fmla="*/ 1314 w 1407"/>
                  <a:gd name="T105" fmla="*/ 1164 h 1921"/>
                  <a:gd name="T106" fmla="*/ 1273 w 1407"/>
                  <a:gd name="T107" fmla="*/ 1260 h 1921"/>
                  <a:gd name="T108" fmla="*/ 1201 w 1407"/>
                  <a:gd name="T109" fmla="*/ 1396 h 1921"/>
                  <a:gd name="T110" fmla="*/ 1092 w 1407"/>
                  <a:gd name="T111" fmla="*/ 1562 h 1921"/>
                  <a:gd name="T112" fmla="*/ 976 w 1407"/>
                  <a:gd name="T113" fmla="*/ 1703 h 1921"/>
                  <a:gd name="T114" fmla="*/ 859 w 1407"/>
                  <a:gd name="T115" fmla="*/ 1817 h 1921"/>
                  <a:gd name="T116" fmla="*/ 777 w 1407"/>
                  <a:gd name="T117" fmla="*/ 1879 h 1921"/>
                  <a:gd name="T118" fmla="*/ 727 w 1407"/>
                  <a:gd name="T119" fmla="*/ 1909 h 1921"/>
                  <a:gd name="T120" fmla="*/ 703 w 1407"/>
                  <a:gd name="T121"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7" h="1921">
                    <a:moveTo>
                      <a:pt x="703" y="1921"/>
                    </a:moveTo>
                    <a:lnTo>
                      <a:pt x="680" y="1909"/>
                    </a:lnTo>
                    <a:lnTo>
                      <a:pt x="630" y="1879"/>
                    </a:lnTo>
                    <a:lnTo>
                      <a:pt x="548" y="1817"/>
                    </a:lnTo>
                    <a:lnTo>
                      <a:pt x="431" y="1703"/>
                    </a:lnTo>
                    <a:lnTo>
                      <a:pt x="315" y="1562"/>
                    </a:lnTo>
                    <a:lnTo>
                      <a:pt x="206" y="1396"/>
                    </a:lnTo>
                    <a:lnTo>
                      <a:pt x="134" y="1260"/>
                    </a:lnTo>
                    <a:lnTo>
                      <a:pt x="93" y="1164"/>
                    </a:lnTo>
                    <a:lnTo>
                      <a:pt x="58" y="1065"/>
                    </a:lnTo>
                    <a:lnTo>
                      <a:pt x="31" y="964"/>
                    </a:lnTo>
                    <a:lnTo>
                      <a:pt x="11" y="860"/>
                    </a:lnTo>
                    <a:lnTo>
                      <a:pt x="1" y="757"/>
                    </a:lnTo>
                    <a:lnTo>
                      <a:pt x="0" y="704"/>
                    </a:lnTo>
                    <a:lnTo>
                      <a:pt x="0" y="667"/>
                    </a:lnTo>
                    <a:lnTo>
                      <a:pt x="7" y="597"/>
                    </a:lnTo>
                    <a:lnTo>
                      <a:pt x="22" y="529"/>
                    </a:lnTo>
                    <a:lnTo>
                      <a:pt x="42" y="461"/>
                    </a:lnTo>
                    <a:lnTo>
                      <a:pt x="68" y="399"/>
                    </a:lnTo>
                    <a:lnTo>
                      <a:pt x="101" y="339"/>
                    </a:lnTo>
                    <a:lnTo>
                      <a:pt x="140" y="282"/>
                    </a:lnTo>
                    <a:lnTo>
                      <a:pt x="182" y="230"/>
                    </a:lnTo>
                    <a:lnTo>
                      <a:pt x="230" y="183"/>
                    </a:lnTo>
                    <a:lnTo>
                      <a:pt x="282" y="140"/>
                    </a:lnTo>
                    <a:lnTo>
                      <a:pt x="338" y="102"/>
                    </a:lnTo>
                    <a:lnTo>
                      <a:pt x="399" y="70"/>
                    </a:lnTo>
                    <a:lnTo>
                      <a:pt x="461" y="43"/>
                    </a:lnTo>
                    <a:lnTo>
                      <a:pt x="527" y="22"/>
                    </a:lnTo>
                    <a:lnTo>
                      <a:pt x="596" y="8"/>
                    </a:lnTo>
                    <a:lnTo>
                      <a:pt x="667" y="1"/>
                    </a:lnTo>
                    <a:lnTo>
                      <a:pt x="703" y="0"/>
                    </a:lnTo>
                    <a:lnTo>
                      <a:pt x="740" y="1"/>
                    </a:lnTo>
                    <a:lnTo>
                      <a:pt x="811" y="8"/>
                    </a:lnTo>
                    <a:lnTo>
                      <a:pt x="880" y="22"/>
                    </a:lnTo>
                    <a:lnTo>
                      <a:pt x="946" y="43"/>
                    </a:lnTo>
                    <a:lnTo>
                      <a:pt x="1009" y="70"/>
                    </a:lnTo>
                    <a:lnTo>
                      <a:pt x="1069" y="102"/>
                    </a:lnTo>
                    <a:lnTo>
                      <a:pt x="1125" y="140"/>
                    </a:lnTo>
                    <a:lnTo>
                      <a:pt x="1177" y="183"/>
                    </a:lnTo>
                    <a:lnTo>
                      <a:pt x="1225" y="230"/>
                    </a:lnTo>
                    <a:lnTo>
                      <a:pt x="1267" y="282"/>
                    </a:lnTo>
                    <a:lnTo>
                      <a:pt x="1306" y="339"/>
                    </a:lnTo>
                    <a:lnTo>
                      <a:pt x="1339" y="399"/>
                    </a:lnTo>
                    <a:lnTo>
                      <a:pt x="1365" y="461"/>
                    </a:lnTo>
                    <a:lnTo>
                      <a:pt x="1385" y="529"/>
                    </a:lnTo>
                    <a:lnTo>
                      <a:pt x="1400" y="597"/>
                    </a:lnTo>
                    <a:lnTo>
                      <a:pt x="1407" y="667"/>
                    </a:lnTo>
                    <a:lnTo>
                      <a:pt x="1407" y="704"/>
                    </a:lnTo>
                    <a:lnTo>
                      <a:pt x="1407" y="757"/>
                    </a:lnTo>
                    <a:lnTo>
                      <a:pt x="1397" y="860"/>
                    </a:lnTo>
                    <a:lnTo>
                      <a:pt x="1378" y="964"/>
                    </a:lnTo>
                    <a:lnTo>
                      <a:pt x="1349" y="1065"/>
                    </a:lnTo>
                    <a:lnTo>
                      <a:pt x="1314" y="1164"/>
                    </a:lnTo>
                    <a:lnTo>
                      <a:pt x="1273" y="1260"/>
                    </a:lnTo>
                    <a:lnTo>
                      <a:pt x="1201" y="1396"/>
                    </a:lnTo>
                    <a:lnTo>
                      <a:pt x="1092" y="1562"/>
                    </a:lnTo>
                    <a:lnTo>
                      <a:pt x="976" y="1703"/>
                    </a:lnTo>
                    <a:lnTo>
                      <a:pt x="859" y="1817"/>
                    </a:lnTo>
                    <a:lnTo>
                      <a:pt x="777" y="1879"/>
                    </a:lnTo>
                    <a:lnTo>
                      <a:pt x="727" y="1909"/>
                    </a:lnTo>
                    <a:lnTo>
                      <a:pt x="703" y="192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22" name="Freeform 1005">
                <a:extLst>
                  <a:ext uri="{FF2B5EF4-FFF2-40B4-BE49-F238E27FC236}">
                    <a16:creationId xmlns:a16="http://schemas.microsoft.com/office/drawing/2014/main" id="{A258A1A1-7906-787B-3CAA-9FAE3A4FAF1D}"/>
                  </a:ext>
                </a:extLst>
              </p:cNvPr>
              <p:cNvSpPr>
                <a:spLocks/>
              </p:cNvSpPr>
              <p:nvPr/>
            </p:nvSpPr>
            <p:spPr bwMode="auto">
              <a:xfrm>
                <a:off x="8817297" y="2651124"/>
                <a:ext cx="1394145" cy="3802211"/>
              </a:xfrm>
              <a:custGeom>
                <a:avLst/>
                <a:gdLst>
                  <a:gd name="T0" fmla="*/ 0 w 704"/>
                  <a:gd name="T1" fmla="*/ 0 h 1921"/>
                  <a:gd name="T2" fmla="*/ 37 w 704"/>
                  <a:gd name="T3" fmla="*/ 1 h 1921"/>
                  <a:gd name="T4" fmla="*/ 108 w 704"/>
                  <a:gd name="T5" fmla="*/ 8 h 1921"/>
                  <a:gd name="T6" fmla="*/ 177 w 704"/>
                  <a:gd name="T7" fmla="*/ 22 h 1921"/>
                  <a:gd name="T8" fmla="*/ 243 w 704"/>
                  <a:gd name="T9" fmla="*/ 43 h 1921"/>
                  <a:gd name="T10" fmla="*/ 306 w 704"/>
                  <a:gd name="T11" fmla="*/ 70 h 1921"/>
                  <a:gd name="T12" fmla="*/ 366 w 704"/>
                  <a:gd name="T13" fmla="*/ 102 h 1921"/>
                  <a:gd name="T14" fmla="*/ 422 w 704"/>
                  <a:gd name="T15" fmla="*/ 140 h 1921"/>
                  <a:gd name="T16" fmla="*/ 474 w 704"/>
                  <a:gd name="T17" fmla="*/ 183 h 1921"/>
                  <a:gd name="T18" fmla="*/ 522 w 704"/>
                  <a:gd name="T19" fmla="*/ 230 h 1921"/>
                  <a:gd name="T20" fmla="*/ 564 w 704"/>
                  <a:gd name="T21" fmla="*/ 282 h 1921"/>
                  <a:gd name="T22" fmla="*/ 603 w 704"/>
                  <a:gd name="T23" fmla="*/ 339 h 1921"/>
                  <a:gd name="T24" fmla="*/ 636 w 704"/>
                  <a:gd name="T25" fmla="*/ 399 h 1921"/>
                  <a:gd name="T26" fmla="*/ 662 w 704"/>
                  <a:gd name="T27" fmla="*/ 461 h 1921"/>
                  <a:gd name="T28" fmla="*/ 682 w 704"/>
                  <a:gd name="T29" fmla="*/ 529 h 1921"/>
                  <a:gd name="T30" fmla="*/ 697 w 704"/>
                  <a:gd name="T31" fmla="*/ 597 h 1921"/>
                  <a:gd name="T32" fmla="*/ 704 w 704"/>
                  <a:gd name="T33" fmla="*/ 667 h 1921"/>
                  <a:gd name="T34" fmla="*/ 704 w 704"/>
                  <a:gd name="T35" fmla="*/ 704 h 1921"/>
                  <a:gd name="T36" fmla="*/ 704 w 704"/>
                  <a:gd name="T37" fmla="*/ 757 h 1921"/>
                  <a:gd name="T38" fmla="*/ 694 w 704"/>
                  <a:gd name="T39" fmla="*/ 860 h 1921"/>
                  <a:gd name="T40" fmla="*/ 675 w 704"/>
                  <a:gd name="T41" fmla="*/ 964 h 1921"/>
                  <a:gd name="T42" fmla="*/ 646 w 704"/>
                  <a:gd name="T43" fmla="*/ 1065 h 1921"/>
                  <a:gd name="T44" fmla="*/ 611 w 704"/>
                  <a:gd name="T45" fmla="*/ 1164 h 1921"/>
                  <a:gd name="T46" fmla="*/ 570 w 704"/>
                  <a:gd name="T47" fmla="*/ 1260 h 1921"/>
                  <a:gd name="T48" fmla="*/ 498 w 704"/>
                  <a:gd name="T49" fmla="*/ 1396 h 1921"/>
                  <a:gd name="T50" fmla="*/ 389 w 704"/>
                  <a:gd name="T51" fmla="*/ 1562 h 1921"/>
                  <a:gd name="T52" fmla="*/ 273 w 704"/>
                  <a:gd name="T53" fmla="*/ 1703 h 1921"/>
                  <a:gd name="T54" fmla="*/ 156 w 704"/>
                  <a:gd name="T55" fmla="*/ 1817 h 1921"/>
                  <a:gd name="T56" fmla="*/ 74 w 704"/>
                  <a:gd name="T57" fmla="*/ 1879 h 1921"/>
                  <a:gd name="T58" fmla="*/ 24 w 704"/>
                  <a:gd name="T59" fmla="*/ 1909 h 1921"/>
                  <a:gd name="T60" fmla="*/ 0 w 704"/>
                  <a:gd name="T61" fmla="*/ 1921 h 1921"/>
                  <a:gd name="T62" fmla="*/ 0 w 704"/>
                  <a:gd name="T63" fmla="*/ 0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1921">
                    <a:moveTo>
                      <a:pt x="0" y="0"/>
                    </a:moveTo>
                    <a:lnTo>
                      <a:pt x="37" y="1"/>
                    </a:lnTo>
                    <a:lnTo>
                      <a:pt x="108" y="8"/>
                    </a:lnTo>
                    <a:lnTo>
                      <a:pt x="177" y="22"/>
                    </a:lnTo>
                    <a:lnTo>
                      <a:pt x="243" y="43"/>
                    </a:lnTo>
                    <a:lnTo>
                      <a:pt x="306" y="70"/>
                    </a:lnTo>
                    <a:lnTo>
                      <a:pt x="366" y="102"/>
                    </a:lnTo>
                    <a:lnTo>
                      <a:pt x="422" y="140"/>
                    </a:lnTo>
                    <a:lnTo>
                      <a:pt x="474" y="183"/>
                    </a:lnTo>
                    <a:lnTo>
                      <a:pt x="522" y="230"/>
                    </a:lnTo>
                    <a:lnTo>
                      <a:pt x="564" y="282"/>
                    </a:lnTo>
                    <a:lnTo>
                      <a:pt x="603" y="339"/>
                    </a:lnTo>
                    <a:lnTo>
                      <a:pt x="636" y="399"/>
                    </a:lnTo>
                    <a:lnTo>
                      <a:pt x="662" y="461"/>
                    </a:lnTo>
                    <a:lnTo>
                      <a:pt x="682" y="529"/>
                    </a:lnTo>
                    <a:lnTo>
                      <a:pt x="697" y="597"/>
                    </a:lnTo>
                    <a:lnTo>
                      <a:pt x="704" y="667"/>
                    </a:lnTo>
                    <a:lnTo>
                      <a:pt x="704" y="704"/>
                    </a:lnTo>
                    <a:lnTo>
                      <a:pt x="704" y="757"/>
                    </a:lnTo>
                    <a:lnTo>
                      <a:pt x="694" y="860"/>
                    </a:lnTo>
                    <a:lnTo>
                      <a:pt x="675" y="964"/>
                    </a:lnTo>
                    <a:lnTo>
                      <a:pt x="646" y="1065"/>
                    </a:lnTo>
                    <a:lnTo>
                      <a:pt x="611" y="1164"/>
                    </a:lnTo>
                    <a:lnTo>
                      <a:pt x="570" y="1260"/>
                    </a:lnTo>
                    <a:lnTo>
                      <a:pt x="498" y="1396"/>
                    </a:lnTo>
                    <a:lnTo>
                      <a:pt x="389" y="1562"/>
                    </a:lnTo>
                    <a:lnTo>
                      <a:pt x="273" y="1703"/>
                    </a:lnTo>
                    <a:lnTo>
                      <a:pt x="156" y="1817"/>
                    </a:lnTo>
                    <a:lnTo>
                      <a:pt x="74" y="1879"/>
                    </a:lnTo>
                    <a:lnTo>
                      <a:pt x="24" y="1909"/>
                    </a:lnTo>
                    <a:lnTo>
                      <a:pt x="0" y="1921"/>
                    </a:lnTo>
                    <a:lnTo>
                      <a:pt x="0" y="0"/>
                    </a:lnTo>
                    <a:close/>
                  </a:path>
                </a:pathLst>
              </a:custGeom>
              <a:solidFill>
                <a:schemeClr val="bg1">
                  <a:alpha val="30000"/>
                </a:schemeClr>
              </a:solidFill>
              <a:ln>
                <a:noFill/>
              </a:ln>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23" name="Freeform 1006">
                <a:extLst>
                  <a:ext uri="{FF2B5EF4-FFF2-40B4-BE49-F238E27FC236}">
                    <a16:creationId xmlns:a16="http://schemas.microsoft.com/office/drawing/2014/main" id="{C42866C9-28A8-D045-F27D-C36860AD4D33}"/>
                  </a:ext>
                </a:extLst>
              </p:cNvPr>
              <p:cNvSpPr>
                <a:spLocks/>
              </p:cNvSpPr>
              <p:nvPr/>
            </p:nvSpPr>
            <p:spPr bwMode="auto">
              <a:xfrm>
                <a:off x="7668708" y="2904605"/>
                <a:ext cx="2289250" cy="22892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45720" rIns="0" bIns="45720" numCol="1" anchor="ctr" anchorCtr="0" compatLnSpc="1">
                <a:prstTxWarp prst="textNoShape">
                  <a:avLst/>
                </a:prstTxWarp>
              </a:bodyPr>
              <a:lstStyle/>
              <a:p>
                <a:pPr algn="ctr"/>
                <a:r>
                  <a:rPr lang="en-US" sz="3200" b="1" dirty="0">
                    <a:solidFill>
                      <a:schemeClr val="accent3"/>
                    </a:solidFill>
                    <a:latin typeface="Manrope" pitchFamily="2" charset="0"/>
                    <a:ea typeface="Open Sans" panose="020B0606030504020204" pitchFamily="34" charset="0"/>
                    <a:cs typeface="Open Sans" panose="020B0606030504020204" pitchFamily="34" charset="0"/>
                  </a:rPr>
                  <a:t>2021</a:t>
                </a:r>
              </a:p>
            </p:txBody>
          </p:sp>
        </p:grpSp>
        <p:grpSp>
          <p:nvGrpSpPr>
            <p:cNvPr id="24" name="Group 23">
              <a:extLst>
                <a:ext uri="{FF2B5EF4-FFF2-40B4-BE49-F238E27FC236}">
                  <a16:creationId xmlns:a16="http://schemas.microsoft.com/office/drawing/2014/main" id="{83A4AB1D-C67B-EBE7-869B-848C37822B37}"/>
                </a:ext>
              </a:extLst>
            </p:cNvPr>
            <p:cNvGrpSpPr/>
            <p:nvPr/>
          </p:nvGrpSpPr>
          <p:grpSpPr>
            <a:xfrm>
              <a:off x="1363679" y="2011680"/>
              <a:ext cx="2932122" cy="3998349"/>
              <a:chOff x="7423152" y="2651124"/>
              <a:chExt cx="2788288" cy="3802211"/>
            </a:xfrm>
            <a:effectLst>
              <a:outerShdw blurRad="127000" dir="13500000" sy="23000" kx="1200000" algn="br" rotWithShape="0">
                <a:prstClr val="black">
                  <a:alpha val="15000"/>
                </a:prstClr>
              </a:outerShdw>
            </a:effectLst>
          </p:grpSpPr>
          <p:sp>
            <p:nvSpPr>
              <p:cNvPr id="25" name="Freeform 1004">
                <a:extLst>
                  <a:ext uri="{FF2B5EF4-FFF2-40B4-BE49-F238E27FC236}">
                    <a16:creationId xmlns:a16="http://schemas.microsoft.com/office/drawing/2014/main" id="{EDAF5AC7-C3B9-A82E-1B6A-699266B7376A}"/>
                  </a:ext>
                </a:extLst>
              </p:cNvPr>
              <p:cNvSpPr>
                <a:spLocks/>
              </p:cNvSpPr>
              <p:nvPr/>
            </p:nvSpPr>
            <p:spPr bwMode="auto">
              <a:xfrm>
                <a:off x="7423151" y="2651124"/>
                <a:ext cx="2788288" cy="3802211"/>
              </a:xfrm>
              <a:custGeom>
                <a:avLst/>
                <a:gdLst>
                  <a:gd name="T0" fmla="*/ 703 w 1407"/>
                  <a:gd name="T1" fmla="*/ 1921 h 1921"/>
                  <a:gd name="T2" fmla="*/ 680 w 1407"/>
                  <a:gd name="T3" fmla="*/ 1909 h 1921"/>
                  <a:gd name="T4" fmla="*/ 630 w 1407"/>
                  <a:gd name="T5" fmla="*/ 1879 h 1921"/>
                  <a:gd name="T6" fmla="*/ 548 w 1407"/>
                  <a:gd name="T7" fmla="*/ 1817 h 1921"/>
                  <a:gd name="T8" fmla="*/ 431 w 1407"/>
                  <a:gd name="T9" fmla="*/ 1703 h 1921"/>
                  <a:gd name="T10" fmla="*/ 315 w 1407"/>
                  <a:gd name="T11" fmla="*/ 1562 h 1921"/>
                  <a:gd name="T12" fmla="*/ 206 w 1407"/>
                  <a:gd name="T13" fmla="*/ 1396 h 1921"/>
                  <a:gd name="T14" fmla="*/ 134 w 1407"/>
                  <a:gd name="T15" fmla="*/ 1260 h 1921"/>
                  <a:gd name="T16" fmla="*/ 93 w 1407"/>
                  <a:gd name="T17" fmla="*/ 1164 h 1921"/>
                  <a:gd name="T18" fmla="*/ 58 w 1407"/>
                  <a:gd name="T19" fmla="*/ 1065 h 1921"/>
                  <a:gd name="T20" fmla="*/ 31 w 1407"/>
                  <a:gd name="T21" fmla="*/ 964 h 1921"/>
                  <a:gd name="T22" fmla="*/ 11 w 1407"/>
                  <a:gd name="T23" fmla="*/ 860 h 1921"/>
                  <a:gd name="T24" fmla="*/ 1 w 1407"/>
                  <a:gd name="T25" fmla="*/ 757 h 1921"/>
                  <a:gd name="T26" fmla="*/ 0 w 1407"/>
                  <a:gd name="T27" fmla="*/ 704 h 1921"/>
                  <a:gd name="T28" fmla="*/ 0 w 1407"/>
                  <a:gd name="T29" fmla="*/ 667 h 1921"/>
                  <a:gd name="T30" fmla="*/ 7 w 1407"/>
                  <a:gd name="T31" fmla="*/ 597 h 1921"/>
                  <a:gd name="T32" fmla="*/ 22 w 1407"/>
                  <a:gd name="T33" fmla="*/ 529 h 1921"/>
                  <a:gd name="T34" fmla="*/ 42 w 1407"/>
                  <a:gd name="T35" fmla="*/ 461 h 1921"/>
                  <a:gd name="T36" fmla="*/ 68 w 1407"/>
                  <a:gd name="T37" fmla="*/ 399 h 1921"/>
                  <a:gd name="T38" fmla="*/ 101 w 1407"/>
                  <a:gd name="T39" fmla="*/ 339 h 1921"/>
                  <a:gd name="T40" fmla="*/ 140 w 1407"/>
                  <a:gd name="T41" fmla="*/ 282 h 1921"/>
                  <a:gd name="T42" fmla="*/ 182 w 1407"/>
                  <a:gd name="T43" fmla="*/ 230 h 1921"/>
                  <a:gd name="T44" fmla="*/ 230 w 1407"/>
                  <a:gd name="T45" fmla="*/ 183 h 1921"/>
                  <a:gd name="T46" fmla="*/ 282 w 1407"/>
                  <a:gd name="T47" fmla="*/ 140 h 1921"/>
                  <a:gd name="T48" fmla="*/ 338 w 1407"/>
                  <a:gd name="T49" fmla="*/ 102 h 1921"/>
                  <a:gd name="T50" fmla="*/ 399 w 1407"/>
                  <a:gd name="T51" fmla="*/ 70 h 1921"/>
                  <a:gd name="T52" fmla="*/ 461 w 1407"/>
                  <a:gd name="T53" fmla="*/ 43 h 1921"/>
                  <a:gd name="T54" fmla="*/ 527 w 1407"/>
                  <a:gd name="T55" fmla="*/ 22 h 1921"/>
                  <a:gd name="T56" fmla="*/ 596 w 1407"/>
                  <a:gd name="T57" fmla="*/ 8 h 1921"/>
                  <a:gd name="T58" fmla="*/ 667 w 1407"/>
                  <a:gd name="T59" fmla="*/ 1 h 1921"/>
                  <a:gd name="T60" fmla="*/ 703 w 1407"/>
                  <a:gd name="T61" fmla="*/ 0 h 1921"/>
                  <a:gd name="T62" fmla="*/ 740 w 1407"/>
                  <a:gd name="T63" fmla="*/ 1 h 1921"/>
                  <a:gd name="T64" fmla="*/ 811 w 1407"/>
                  <a:gd name="T65" fmla="*/ 8 h 1921"/>
                  <a:gd name="T66" fmla="*/ 880 w 1407"/>
                  <a:gd name="T67" fmla="*/ 22 h 1921"/>
                  <a:gd name="T68" fmla="*/ 946 w 1407"/>
                  <a:gd name="T69" fmla="*/ 43 h 1921"/>
                  <a:gd name="T70" fmla="*/ 1009 w 1407"/>
                  <a:gd name="T71" fmla="*/ 70 h 1921"/>
                  <a:gd name="T72" fmla="*/ 1069 w 1407"/>
                  <a:gd name="T73" fmla="*/ 102 h 1921"/>
                  <a:gd name="T74" fmla="*/ 1125 w 1407"/>
                  <a:gd name="T75" fmla="*/ 140 h 1921"/>
                  <a:gd name="T76" fmla="*/ 1177 w 1407"/>
                  <a:gd name="T77" fmla="*/ 183 h 1921"/>
                  <a:gd name="T78" fmla="*/ 1225 w 1407"/>
                  <a:gd name="T79" fmla="*/ 230 h 1921"/>
                  <a:gd name="T80" fmla="*/ 1267 w 1407"/>
                  <a:gd name="T81" fmla="*/ 282 h 1921"/>
                  <a:gd name="T82" fmla="*/ 1306 w 1407"/>
                  <a:gd name="T83" fmla="*/ 339 h 1921"/>
                  <a:gd name="T84" fmla="*/ 1339 w 1407"/>
                  <a:gd name="T85" fmla="*/ 399 h 1921"/>
                  <a:gd name="T86" fmla="*/ 1365 w 1407"/>
                  <a:gd name="T87" fmla="*/ 461 h 1921"/>
                  <a:gd name="T88" fmla="*/ 1385 w 1407"/>
                  <a:gd name="T89" fmla="*/ 529 h 1921"/>
                  <a:gd name="T90" fmla="*/ 1400 w 1407"/>
                  <a:gd name="T91" fmla="*/ 597 h 1921"/>
                  <a:gd name="T92" fmla="*/ 1407 w 1407"/>
                  <a:gd name="T93" fmla="*/ 667 h 1921"/>
                  <a:gd name="T94" fmla="*/ 1407 w 1407"/>
                  <a:gd name="T95" fmla="*/ 704 h 1921"/>
                  <a:gd name="T96" fmla="*/ 1407 w 1407"/>
                  <a:gd name="T97" fmla="*/ 757 h 1921"/>
                  <a:gd name="T98" fmla="*/ 1397 w 1407"/>
                  <a:gd name="T99" fmla="*/ 860 h 1921"/>
                  <a:gd name="T100" fmla="*/ 1378 w 1407"/>
                  <a:gd name="T101" fmla="*/ 964 h 1921"/>
                  <a:gd name="T102" fmla="*/ 1349 w 1407"/>
                  <a:gd name="T103" fmla="*/ 1065 h 1921"/>
                  <a:gd name="T104" fmla="*/ 1314 w 1407"/>
                  <a:gd name="T105" fmla="*/ 1164 h 1921"/>
                  <a:gd name="T106" fmla="*/ 1273 w 1407"/>
                  <a:gd name="T107" fmla="*/ 1260 h 1921"/>
                  <a:gd name="T108" fmla="*/ 1201 w 1407"/>
                  <a:gd name="T109" fmla="*/ 1396 h 1921"/>
                  <a:gd name="T110" fmla="*/ 1092 w 1407"/>
                  <a:gd name="T111" fmla="*/ 1562 h 1921"/>
                  <a:gd name="T112" fmla="*/ 976 w 1407"/>
                  <a:gd name="T113" fmla="*/ 1703 h 1921"/>
                  <a:gd name="T114" fmla="*/ 859 w 1407"/>
                  <a:gd name="T115" fmla="*/ 1817 h 1921"/>
                  <a:gd name="T116" fmla="*/ 777 w 1407"/>
                  <a:gd name="T117" fmla="*/ 1879 h 1921"/>
                  <a:gd name="T118" fmla="*/ 727 w 1407"/>
                  <a:gd name="T119" fmla="*/ 1909 h 1921"/>
                  <a:gd name="T120" fmla="*/ 703 w 1407"/>
                  <a:gd name="T121" fmla="*/ 1921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07" h="1921">
                    <a:moveTo>
                      <a:pt x="703" y="1921"/>
                    </a:moveTo>
                    <a:lnTo>
                      <a:pt x="680" y="1909"/>
                    </a:lnTo>
                    <a:lnTo>
                      <a:pt x="630" y="1879"/>
                    </a:lnTo>
                    <a:lnTo>
                      <a:pt x="548" y="1817"/>
                    </a:lnTo>
                    <a:lnTo>
                      <a:pt x="431" y="1703"/>
                    </a:lnTo>
                    <a:lnTo>
                      <a:pt x="315" y="1562"/>
                    </a:lnTo>
                    <a:lnTo>
                      <a:pt x="206" y="1396"/>
                    </a:lnTo>
                    <a:lnTo>
                      <a:pt x="134" y="1260"/>
                    </a:lnTo>
                    <a:lnTo>
                      <a:pt x="93" y="1164"/>
                    </a:lnTo>
                    <a:lnTo>
                      <a:pt x="58" y="1065"/>
                    </a:lnTo>
                    <a:lnTo>
                      <a:pt x="31" y="964"/>
                    </a:lnTo>
                    <a:lnTo>
                      <a:pt x="11" y="860"/>
                    </a:lnTo>
                    <a:lnTo>
                      <a:pt x="1" y="757"/>
                    </a:lnTo>
                    <a:lnTo>
                      <a:pt x="0" y="704"/>
                    </a:lnTo>
                    <a:lnTo>
                      <a:pt x="0" y="667"/>
                    </a:lnTo>
                    <a:lnTo>
                      <a:pt x="7" y="597"/>
                    </a:lnTo>
                    <a:lnTo>
                      <a:pt x="22" y="529"/>
                    </a:lnTo>
                    <a:lnTo>
                      <a:pt x="42" y="461"/>
                    </a:lnTo>
                    <a:lnTo>
                      <a:pt x="68" y="399"/>
                    </a:lnTo>
                    <a:lnTo>
                      <a:pt x="101" y="339"/>
                    </a:lnTo>
                    <a:lnTo>
                      <a:pt x="140" y="282"/>
                    </a:lnTo>
                    <a:lnTo>
                      <a:pt x="182" y="230"/>
                    </a:lnTo>
                    <a:lnTo>
                      <a:pt x="230" y="183"/>
                    </a:lnTo>
                    <a:lnTo>
                      <a:pt x="282" y="140"/>
                    </a:lnTo>
                    <a:lnTo>
                      <a:pt x="338" y="102"/>
                    </a:lnTo>
                    <a:lnTo>
                      <a:pt x="399" y="70"/>
                    </a:lnTo>
                    <a:lnTo>
                      <a:pt x="461" y="43"/>
                    </a:lnTo>
                    <a:lnTo>
                      <a:pt x="527" y="22"/>
                    </a:lnTo>
                    <a:lnTo>
                      <a:pt x="596" y="8"/>
                    </a:lnTo>
                    <a:lnTo>
                      <a:pt x="667" y="1"/>
                    </a:lnTo>
                    <a:lnTo>
                      <a:pt x="703" y="0"/>
                    </a:lnTo>
                    <a:lnTo>
                      <a:pt x="740" y="1"/>
                    </a:lnTo>
                    <a:lnTo>
                      <a:pt x="811" y="8"/>
                    </a:lnTo>
                    <a:lnTo>
                      <a:pt x="880" y="22"/>
                    </a:lnTo>
                    <a:lnTo>
                      <a:pt x="946" y="43"/>
                    </a:lnTo>
                    <a:lnTo>
                      <a:pt x="1009" y="70"/>
                    </a:lnTo>
                    <a:lnTo>
                      <a:pt x="1069" y="102"/>
                    </a:lnTo>
                    <a:lnTo>
                      <a:pt x="1125" y="140"/>
                    </a:lnTo>
                    <a:lnTo>
                      <a:pt x="1177" y="183"/>
                    </a:lnTo>
                    <a:lnTo>
                      <a:pt x="1225" y="230"/>
                    </a:lnTo>
                    <a:lnTo>
                      <a:pt x="1267" y="282"/>
                    </a:lnTo>
                    <a:lnTo>
                      <a:pt x="1306" y="339"/>
                    </a:lnTo>
                    <a:lnTo>
                      <a:pt x="1339" y="399"/>
                    </a:lnTo>
                    <a:lnTo>
                      <a:pt x="1365" y="461"/>
                    </a:lnTo>
                    <a:lnTo>
                      <a:pt x="1385" y="529"/>
                    </a:lnTo>
                    <a:lnTo>
                      <a:pt x="1400" y="597"/>
                    </a:lnTo>
                    <a:lnTo>
                      <a:pt x="1407" y="667"/>
                    </a:lnTo>
                    <a:lnTo>
                      <a:pt x="1407" y="704"/>
                    </a:lnTo>
                    <a:lnTo>
                      <a:pt x="1407" y="757"/>
                    </a:lnTo>
                    <a:lnTo>
                      <a:pt x="1397" y="860"/>
                    </a:lnTo>
                    <a:lnTo>
                      <a:pt x="1378" y="964"/>
                    </a:lnTo>
                    <a:lnTo>
                      <a:pt x="1349" y="1065"/>
                    </a:lnTo>
                    <a:lnTo>
                      <a:pt x="1314" y="1164"/>
                    </a:lnTo>
                    <a:lnTo>
                      <a:pt x="1273" y="1260"/>
                    </a:lnTo>
                    <a:lnTo>
                      <a:pt x="1201" y="1396"/>
                    </a:lnTo>
                    <a:lnTo>
                      <a:pt x="1092" y="1562"/>
                    </a:lnTo>
                    <a:lnTo>
                      <a:pt x="976" y="1703"/>
                    </a:lnTo>
                    <a:lnTo>
                      <a:pt x="859" y="1817"/>
                    </a:lnTo>
                    <a:lnTo>
                      <a:pt x="777" y="1879"/>
                    </a:lnTo>
                    <a:lnTo>
                      <a:pt x="727" y="1909"/>
                    </a:lnTo>
                    <a:lnTo>
                      <a:pt x="703" y="192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26" name="Freeform 1005">
                <a:extLst>
                  <a:ext uri="{FF2B5EF4-FFF2-40B4-BE49-F238E27FC236}">
                    <a16:creationId xmlns:a16="http://schemas.microsoft.com/office/drawing/2014/main" id="{CDF7C28A-B53D-0071-513A-9F94445BE60C}"/>
                  </a:ext>
                </a:extLst>
              </p:cNvPr>
              <p:cNvSpPr>
                <a:spLocks/>
              </p:cNvSpPr>
              <p:nvPr/>
            </p:nvSpPr>
            <p:spPr bwMode="auto">
              <a:xfrm>
                <a:off x="8817295" y="2651124"/>
                <a:ext cx="1394144" cy="3802211"/>
              </a:xfrm>
              <a:custGeom>
                <a:avLst/>
                <a:gdLst>
                  <a:gd name="T0" fmla="*/ 0 w 704"/>
                  <a:gd name="T1" fmla="*/ 0 h 1921"/>
                  <a:gd name="T2" fmla="*/ 37 w 704"/>
                  <a:gd name="T3" fmla="*/ 1 h 1921"/>
                  <a:gd name="T4" fmla="*/ 108 w 704"/>
                  <a:gd name="T5" fmla="*/ 8 h 1921"/>
                  <a:gd name="T6" fmla="*/ 177 w 704"/>
                  <a:gd name="T7" fmla="*/ 22 h 1921"/>
                  <a:gd name="T8" fmla="*/ 243 w 704"/>
                  <a:gd name="T9" fmla="*/ 43 h 1921"/>
                  <a:gd name="T10" fmla="*/ 306 w 704"/>
                  <a:gd name="T11" fmla="*/ 70 h 1921"/>
                  <a:gd name="T12" fmla="*/ 366 w 704"/>
                  <a:gd name="T13" fmla="*/ 102 h 1921"/>
                  <a:gd name="T14" fmla="*/ 422 w 704"/>
                  <a:gd name="T15" fmla="*/ 140 h 1921"/>
                  <a:gd name="T16" fmla="*/ 474 w 704"/>
                  <a:gd name="T17" fmla="*/ 183 h 1921"/>
                  <a:gd name="T18" fmla="*/ 522 w 704"/>
                  <a:gd name="T19" fmla="*/ 230 h 1921"/>
                  <a:gd name="T20" fmla="*/ 564 w 704"/>
                  <a:gd name="T21" fmla="*/ 282 h 1921"/>
                  <a:gd name="T22" fmla="*/ 603 w 704"/>
                  <a:gd name="T23" fmla="*/ 339 h 1921"/>
                  <a:gd name="T24" fmla="*/ 636 w 704"/>
                  <a:gd name="T25" fmla="*/ 399 h 1921"/>
                  <a:gd name="T26" fmla="*/ 662 w 704"/>
                  <a:gd name="T27" fmla="*/ 461 h 1921"/>
                  <a:gd name="T28" fmla="*/ 682 w 704"/>
                  <a:gd name="T29" fmla="*/ 529 h 1921"/>
                  <a:gd name="T30" fmla="*/ 697 w 704"/>
                  <a:gd name="T31" fmla="*/ 597 h 1921"/>
                  <a:gd name="T32" fmla="*/ 704 w 704"/>
                  <a:gd name="T33" fmla="*/ 667 h 1921"/>
                  <a:gd name="T34" fmla="*/ 704 w 704"/>
                  <a:gd name="T35" fmla="*/ 704 h 1921"/>
                  <a:gd name="T36" fmla="*/ 704 w 704"/>
                  <a:gd name="T37" fmla="*/ 757 h 1921"/>
                  <a:gd name="T38" fmla="*/ 694 w 704"/>
                  <a:gd name="T39" fmla="*/ 860 h 1921"/>
                  <a:gd name="T40" fmla="*/ 675 w 704"/>
                  <a:gd name="T41" fmla="*/ 964 h 1921"/>
                  <a:gd name="T42" fmla="*/ 646 w 704"/>
                  <a:gd name="T43" fmla="*/ 1065 h 1921"/>
                  <a:gd name="T44" fmla="*/ 611 w 704"/>
                  <a:gd name="T45" fmla="*/ 1164 h 1921"/>
                  <a:gd name="T46" fmla="*/ 570 w 704"/>
                  <a:gd name="T47" fmla="*/ 1260 h 1921"/>
                  <a:gd name="T48" fmla="*/ 498 w 704"/>
                  <a:gd name="T49" fmla="*/ 1396 h 1921"/>
                  <a:gd name="T50" fmla="*/ 389 w 704"/>
                  <a:gd name="T51" fmla="*/ 1562 h 1921"/>
                  <a:gd name="T52" fmla="*/ 273 w 704"/>
                  <a:gd name="T53" fmla="*/ 1703 h 1921"/>
                  <a:gd name="T54" fmla="*/ 156 w 704"/>
                  <a:gd name="T55" fmla="*/ 1817 h 1921"/>
                  <a:gd name="T56" fmla="*/ 74 w 704"/>
                  <a:gd name="T57" fmla="*/ 1879 h 1921"/>
                  <a:gd name="T58" fmla="*/ 24 w 704"/>
                  <a:gd name="T59" fmla="*/ 1909 h 1921"/>
                  <a:gd name="T60" fmla="*/ 0 w 704"/>
                  <a:gd name="T61" fmla="*/ 1921 h 1921"/>
                  <a:gd name="T62" fmla="*/ 0 w 704"/>
                  <a:gd name="T63" fmla="*/ 0 h 1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04" h="1921">
                    <a:moveTo>
                      <a:pt x="0" y="0"/>
                    </a:moveTo>
                    <a:lnTo>
                      <a:pt x="37" y="1"/>
                    </a:lnTo>
                    <a:lnTo>
                      <a:pt x="108" y="8"/>
                    </a:lnTo>
                    <a:lnTo>
                      <a:pt x="177" y="22"/>
                    </a:lnTo>
                    <a:lnTo>
                      <a:pt x="243" y="43"/>
                    </a:lnTo>
                    <a:lnTo>
                      <a:pt x="306" y="70"/>
                    </a:lnTo>
                    <a:lnTo>
                      <a:pt x="366" y="102"/>
                    </a:lnTo>
                    <a:lnTo>
                      <a:pt x="422" y="140"/>
                    </a:lnTo>
                    <a:lnTo>
                      <a:pt x="474" y="183"/>
                    </a:lnTo>
                    <a:lnTo>
                      <a:pt x="522" y="230"/>
                    </a:lnTo>
                    <a:lnTo>
                      <a:pt x="564" y="282"/>
                    </a:lnTo>
                    <a:lnTo>
                      <a:pt x="603" y="339"/>
                    </a:lnTo>
                    <a:lnTo>
                      <a:pt x="636" y="399"/>
                    </a:lnTo>
                    <a:lnTo>
                      <a:pt x="662" y="461"/>
                    </a:lnTo>
                    <a:lnTo>
                      <a:pt x="682" y="529"/>
                    </a:lnTo>
                    <a:lnTo>
                      <a:pt x="697" y="597"/>
                    </a:lnTo>
                    <a:lnTo>
                      <a:pt x="704" y="667"/>
                    </a:lnTo>
                    <a:lnTo>
                      <a:pt x="704" y="704"/>
                    </a:lnTo>
                    <a:lnTo>
                      <a:pt x="704" y="757"/>
                    </a:lnTo>
                    <a:lnTo>
                      <a:pt x="694" y="860"/>
                    </a:lnTo>
                    <a:lnTo>
                      <a:pt x="675" y="964"/>
                    </a:lnTo>
                    <a:lnTo>
                      <a:pt x="646" y="1065"/>
                    </a:lnTo>
                    <a:lnTo>
                      <a:pt x="611" y="1164"/>
                    </a:lnTo>
                    <a:lnTo>
                      <a:pt x="570" y="1260"/>
                    </a:lnTo>
                    <a:lnTo>
                      <a:pt x="498" y="1396"/>
                    </a:lnTo>
                    <a:lnTo>
                      <a:pt x="389" y="1562"/>
                    </a:lnTo>
                    <a:lnTo>
                      <a:pt x="273" y="1703"/>
                    </a:lnTo>
                    <a:lnTo>
                      <a:pt x="156" y="1817"/>
                    </a:lnTo>
                    <a:lnTo>
                      <a:pt x="74" y="1879"/>
                    </a:lnTo>
                    <a:lnTo>
                      <a:pt x="24" y="1909"/>
                    </a:lnTo>
                    <a:lnTo>
                      <a:pt x="0" y="1921"/>
                    </a:lnTo>
                    <a:lnTo>
                      <a:pt x="0" y="0"/>
                    </a:lnTo>
                    <a:close/>
                  </a:path>
                </a:pathLst>
              </a:custGeom>
              <a:solidFill>
                <a:schemeClr val="bg1">
                  <a:alpha val="30000"/>
                </a:schemeClr>
              </a:solidFill>
              <a:ln>
                <a:noFill/>
              </a:ln>
            </p:spPr>
            <p:txBody>
              <a:bodyPr vert="horz" wrap="square" lIns="91440" tIns="45720" rIns="91440" bIns="45720" numCol="1" anchor="t" anchorCtr="0" compatLnSpc="1">
                <a:prstTxWarp prst="textNoShape">
                  <a:avLst/>
                </a:prstTxWarp>
              </a:bodyPr>
              <a:lstStyle/>
              <a:p>
                <a:endParaRPr lang="en-US" sz="1200">
                  <a:latin typeface="Manrope" pitchFamily="2" charset="0"/>
                </a:endParaRPr>
              </a:p>
            </p:txBody>
          </p:sp>
          <p:sp>
            <p:nvSpPr>
              <p:cNvPr id="27" name="Freeform 1006">
                <a:extLst>
                  <a:ext uri="{FF2B5EF4-FFF2-40B4-BE49-F238E27FC236}">
                    <a16:creationId xmlns:a16="http://schemas.microsoft.com/office/drawing/2014/main" id="{A92A0761-F1B3-890C-EB1E-06CCCED87330}"/>
                  </a:ext>
                </a:extLst>
              </p:cNvPr>
              <p:cNvSpPr>
                <a:spLocks/>
              </p:cNvSpPr>
              <p:nvPr/>
            </p:nvSpPr>
            <p:spPr bwMode="auto">
              <a:xfrm>
                <a:off x="7668708" y="2904605"/>
                <a:ext cx="2289250" cy="22892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0" tIns="45720" rIns="0" bIns="45720" numCol="1" anchor="ctr" anchorCtr="0" compatLnSpc="1">
                <a:prstTxWarp prst="textNoShape">
                  <a:avLst/>
                </a:prstTxWarp>
              </a:bodyPr>
              <a:lstStyle/>
              <a:p>
                <a:pPr algn="ctr"/>
                <a:r>
                  <a:rPr lang="en-US" sz="4000" b="1" dirty="0">
                    <a:solidFill>
                      <a:schemeClr val="accent1"/>
                    </a:solidFill>
                    <a:latin typeface="Manrope" pitchFamily="2" charset="0"/>
                    <a:ea typeface="Open Sans" panose="020B0606030504020204" pitchFamily="34" charset="0"/>
                    <a:cs typeface="Open Sans" panose="020B0606030504020204" pitchFamily="34" charset="0"/>
                  </a:rPr>
                  <a:t>2022</a:t>
                </a:r>
              </a:p>
            </p:txBody>
          </p:sp>
        </p:grpSp>
      </p:grpSp>
      <p:grpSp>
        <p:nvGrpSpPr>
          <p:cNvPr id="66" name="Group 65">
            <a:extLst>
              <a:ext uri="{FF2B5EF4-FFF2-40B4-BE49-F238E27FC236}">
                <a16:creationId xmlns:a16="http://schemas.microsoft.com/office/drawing/2014/main" id="{90D85FD5-7515-357D-AA26-80706BA92904}"/>
              </a:ext>
            </a:extLst>
          </p:cNvPr>
          <p:cNvGrpSpPr/>
          <p:nvPr/>
        </p:nvGrpSpPr>
        <p:grpSpPr>
          <a:xfrm>
            <a:off x="1040648" y="691086"/>
            <a:ext cx="2437338" cy="823923"/>
            <a:chOff x="795720" y="691086"/>
            <a:chExt cx="2437338" cy="823923"/>
          </a:xfrm>
        </p:grpSpPr>
        <p:sp>
          <p:nvSpPr>
            <p:cNvPr id="29" name="TextBox 956">
              <a:extLst>
                <a:ext uri="{FF2B5EF4-FFF2-40B4-BE49-F238E27FC236}">
                  <a16:creationId xmlns:a16="http://schemas.microsoft.com/office/drawing/2014/main" id="{E8E1BAF2-1942-6E5A-D306-E7C897E88CF7}"/>
                </a:ext>
              </a:extLst>
            </p:cNvPr>
            <p:cNvSpPr txBox="1">
              <a:spLocks noChangeArrowheads="1"/>
            </p:cNvSpPr>
            <p:nvPr/>
          </p:nvSpPr>
          <p:spPr bwMode="auto">
            <a:xfrm>
              <a:off x="795720" y="691086"/>
              <a:ext cx="14380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1400" b="1" dirty="0">
                  <a:solidFill>
                    <a:schemeClr val="accent1"/>
                  </a:solidFill>
                  <a:latin typeface="Manrope" pitchFamily="2" charset="0"/>
                  <a:cs typeface="Open Sans" panose="020B0606030504020204" pitchFamily="34" charset="0"/>
                </a:rPr>
                <a:t>Option 1</a:t>
              </a:r>
              <a:endParaRPr lang="ru-RU" altLang="ru-RU" sz="1400" b="1" dirty="0">
                <a:solidFill>
                  <a:schemeClr val="accent1"/>
                </a:solidFill>
                <a:latin typeface="Manrope" pitchFamily="2" charset="0"/>
                <a:cs typeface="Open Sans" panose="020B0606030504020204" pitchFamily="34" charset="0"/>
              </a:endParaRPr>
            </a:p>
          </p:txBody>
        </p:sp>
        <p:sp>
          <p:nvSpPr>
            <p:cNvPr id="30" name="TextBox 29">
              <a:extLst>
                <a:ext uri="{FF2B5EF4-FFF2-40B4-BE49-F238E27FC236}">
                  <a16:creationId xmlns:a16="http://schemas.microsoft.com/office/drawing/2014/main" id="{D2383D2A-E1F4-8099-A917-AD0C5E28CD2D}"/>
                </a:ext>
              </a:extLst>
            </p:cNvPr>
            <p:cNvSpPr txBox="1"/>
            <p:nvPr/>
          </p:nvSpPr>
          <p:spPr>
            <a:xfrm>
              <a:off x="795720" y="898173"/>
              <a:ext cx="2437338" cy="616836"/>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sp>
        <p:nvSpPr>
          <p:cNvPr id="50" name="TextBox 956">
            <a:extLst>
              <a:ext uri="{FF2B5EF4-FFF2-40B4-BE49-F238E27FC236}">
                <a16:creationId xmlns:a16="http://schemas.microsoft.com/office/drawing/2014/main" id="{33F63DAA-99D5-95F7-ECEC-CDA6D0097BD2}"/>
              </a:ext>
            </a:extLst>
          </p:cNvPr>
          <p:cNvSpPr txBox="1">
            <a:spLocks noChangeArrowheads="1"/>
          </p:cNvSpPr>
          <p:nvPr/>
        </p:nvSpPr>
        <p:spPr bwMode="auto">
          <a:xfrm>
            <a:off x="4290035" y="5393715"/>
            <a:ext cx="14380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1400" b="1" dirty="0">
                <a:solidFill>
                  <a:schemeClr val="accent3"/>
                </a:solidFill>
                <a:latin typeface="Manrope" pitchFamily="2" charset="0"/>
                <a:cs typeface="Open Sans" panose="020B0606030504020204" pitchFamily="34" charset="0"/>
              </a:rPr>
              <a:t>Option 2</a:t>
            </a:r>
            <a:endParaRPr lang="ru-RU" altLang="ru-RU" sz="1400" b="1" dirty="0">
              <a:solidFill>
                <a:schemeClr val="accent3"/>
              </a:solidFill>
              <a:latin typeface="Manrope" pitchFamily="2" charset="0"/>
              <a:cs typeface="Open Sans" panose="020B0606030504020204" pitchFamily="34" charset="0"/>
            </a:endParaRPr>
          </a:p>
        </p:txBody>
      </p:sp>
      <p:sp>
        <p:nvSpPr>
          <p:cNvPr id="51" name="TextBox 50">
            <a:extLst>
              <a:ext uri="{FF2B5EF4-FFF2-40B4-BE49-F238E27FC236}">
                <a16:creationId xmlns:a16="http://schemas.microsoft.com/office/drawing/2014/main" id="{0ED9D6F8-04D4-99C9-BA99-C892B8387F6E}"/>
              </a:ext>
            </a:extLst>
          </p:cNvPr>
          <p:cNvSpPr txBox="1"/>
          <p:nvPr/>
        </p:nvSpPr>
        <p:spPr>
          <a:xfrm>
            <a:off x="4290035" y="5600802"/>
            <a:ext cx="2437338" cy="616836"/>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nvGrpSpPr>
          <p:cNvPr id="65" name="Group 64">
            <a:extLst>
              <a:ext uri="{FF2B5EF4-FFF2-40B4-BE49-F238E27FC236}">
                <a16:creationId xmlns:a16="http://schemas.microsoft.com/office/drawing/2014/main" id="{B692DCD1-9912-32F8-0619-EECA3F21AF53}"/>
              </a:ext>
            </a:extLst>
          </p:cNvPr>
          <p:cNvGrpSpPr/>
          <p:nvPr/>
        </p:nvGrpSpPr>
        <p:grpSpPr>
          <a:xfrm>
            <a:off x="4583948" y="691086"/>
            <a:ext cx="2437338" cy="823923"/>
            <a:chOff x="4624770" y="691086"/>
            <a:chExt cx="2437338" cy="823923"/>
          </a:xfrm>
        </p:grpSpPr>
        <p:sp>
          <p:nvSpPr>
            <p:cNvPr id="53" name="TextBox 956">
              <a:extLst>
                <a:ext uri="{FF2B5EF4-FFF2-40B4-BE49-F238E27FC236}">
                  <a16:creationId xmlns:a16="http://schemas.microsoft.com/office/drawing/2014/main" id="{05FE70C1-FAA9-76E4-1A66-FBECD3B176BC}"/>
                </a:ext>
              </a:extLst>
            </p:cNvPr>
            <p:cNvSpPr txBox="1">
              <a:spLocks noChangeArrowheads="1"/>
            </p:cNvSpPr>
            <p:nvPr/>
          </p:nvSpPr>
          <p:spPr bwMode="auto">
            <a:xfrm>
              <a:off x="4624770" y="691086"/>
              <a:ext cx="14380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1400" b="1" dirty="0">
                  <a:solidFill>
                    <a:schemeClr val="accent4"/>
                  </a:solidFill>
                  <a:latin typeface="Manrope" pitchFamily="2" charset="0"/>
                  <a:cs typeface="Open Sans" panose="020B0606030504020204" pitchFamily="34" charset="0"/>
                </a:rPr>
                <a:t>Option 3</a:t>
              </a:r>
              <a:endParaRPr lang="ru-RU" altLang="ru-RU" sz="1400" b="1" dirty="0">
                <a:solidFill>
                  <a:schemeClr val="accent4"/>
                </a:solidFill>
                <a:latin typeface="Manrope" pitchFamily="2" charset="0"/>
                <a:cs typeface="Open Sans" panose="020B0606030504020204" pitchFamily="34" charset="0"/>
              </a:endParaRPr>
            </a:p>
          </p:txBody>
        </p:sp>
        <p:sp>
          <p:nvSpPr>
            <p:cNvPr id="54" name="TextBox 53">
              <a:extLst>
                <a:ext uri="{FF2B5EF4-FFF2-40B4-BE49-F238E27FC236}">
                  <a16:creationId xmlns:a16="http://schemas.microsoft.com/office/drawing/2014/main" id="{9727470A-D2E5-7199-3073-21677F36C1A2}"/>
                </a:ext>
              </a:extLst>
            </p:cNvPr>
            <p:cNvSpPr txBox="1"/>
            <p:nvPr/>
          </p:nvSpPr>
          <p:spPr>
            <a:xfrm>
              <a:off x="4624770" y="898173"/>
              <a:ext cx="2437338" cy="616836"/>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sp>
        <p:nvSpPr>
          <p:cNvPr id="56" name="TextBox 956">
            <a:extLst>
              <a:ext uri="{FF2B5EF4-FFF2-40B4-BE49-F238E27FC236}">
                <a16:creationId xmlns:a16="http://schemas.microsoft.com/office/drawing/2014/main" id="{F75592A9-2402-EF79-0A58-1AAE64A34192}"/>
              </a:ext>
            </a:extLst>
          </p:cNvPr>
          <p:cNvSpPr txBox="1">
            <a:spLocks noChangeArrowheads="1"/>
          </p:cNvSpPr>
          <p:nvPr/>
        </p:nvSpPr>
        <p:spPr bwMode="auto">
          <a:xfrm>
            <a:off x="6853620" y="4258879"/>
            <a:ext cx="14380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1400" b="1" dirty="0">
                <a:solidFill>
                  <a:schemeClr val="accent5"/>
                </a:solidFill>
                <a:latin typeface="Manrope" pitchFamily="2" charset="0"/>
                <a:cs typeface="Open Sans" panose="020B0606030504020204" pitchFamily="34" charset="0"/>
              </a:rPr>
              <a:t>Option 4</a:t>
            </a:r>
            <a:endParaRPr lang="ru-RU" altLang="ru-RU" sz="1400" b="1" dirty="0">
              <a:solidFill>
                <a:schemeClr val="accent5"/>
              </a:solidFill>
              <a:latin typeface="Manrope" pitchFamily="2" charset="0"/>
              <a:cs typeface="Open Sans" panose="020B0606030504020204" pitchFamily="34" charset="0"/>
            </a:endParaRPr>
          </a:p>
        </p:txBody>
      </p:sp>
      <p:sp>
        <p:nvSpPr>
          <p:cNvPr id="57" name="TextBox 56">
            <a:extLst>
              <a:ext uri="{FF2B5EF4-FFF2-40B4-BE49-F238E27FC236}">
                <a16:creationId xmlns:a16="http://schemas.microsoft.com/office/drawing/2014/main" id="{D00EFE6B-F083-C4C2-7D62-C0EA668641DC}"/>
              </a:ext>
            </a:extLst>
          </p:cNvPr>
          <p:cNvSpPr txBox="1"/>
          <p:nvPr/>
        </p:nvSpPr>
        <p:spPr>
          <a:xfrm>
            <a:off x="6853620" y="4465966"/>
            <a:ext cx="2437338" cy="616836"/>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nvGrpSpPr>
          <p:cNvPr id="64" name="Group 63">
            <a:extLst>
              <a:ext uri="{FF2B5EF4-FFF2-40B4-BE49-F238E27FC236}">
                <a16:creationId xmlns:a16="http://schemas.microsoft.com/office/drawing/2014/main" id="{0CD768AF-F6EA-CEAE-9EF6-CD181B78A90D}"/>
              </a:ext>
            </a:extLst>
          </p:cNvPr>
          <p:cNvGrpSpPr/>
          <p:nvPr/>
        </p:nvGrpSpPr>
        <p:grpSpPr>
          <a:xfrm>
            <a:off x="8127249" y="691086"/>
            <a:ext cx="2437338" cy="823923"/>
            <a:chOff x="8453820" y="691086"/>
            <a:chExt cx="2437338" cy="823923"/>
          </a:xfrm>
        </p:grpSpPr>
        <p:sp>
          <p:nvSpPr>
            <p:cNvPr id="59" name="TextBox 956">
              <a:extLst>
                <a:ext uri="{FF2B5EF4-FFF2-40B4-BE49-F238E27FC236}">
                  <a16:creationId xmlns:a16="http://schemas.microsoft.com/office/drawing/2014/main" id="{2BABD133-522A-95E0-D9E5-FDF9B6739AEF}"/>
                </a:ext>
              </a:extLst>
            </p:cNvPr>
            <p:cNvSpPr txBox="1">
              <a:spLocks noChangeArrowheads="1"/>
            </p:cNvSpPr>
            <p:nvPr/>
          </p:nvSpPr>
          <p:spPr bwMode="auto">
            <a:xfrm>
              <a:off x="8453820" y="691086"/>
              <a:ext cx="14380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1400" b="1" dirty="0">
                  <a:solidFill>
                    <a:schemeClr val="accent6"/>
                  </a:solidFill>
                  <a:latin typeface="Manrope" pitchFamily="2" charset="0"/>
                  <a:cs typeface="Open Sans" panose="020B0606030504020204" pitchFamily="34" charset="0"/>
                </a:rPr>
                <a:t>Option 5</a:t>
              </a:r>
              <a:endParaRPr lang="ru-RU" altLang="ru-RU" sz="1400" b="1" dirty="0">
                <a:solidFill>
                  <a:schemeClr val="accent6"/>
                </a:solidFill>
                <a:latin typeface="Manrope" pitchFamily="2" charset="0"/>
                <a:cs typeface="Open Sans" panose="020B0606030504020204" pitchFamily="34" charset="0"/>
              </a:endParaRPr>
            </a:p>
          </p:txBody>
        </p:sp>
        <p:sp>
          <p:nvSpPr>
            <p:cNvPr id="60" name="TextBox 59">
              <a:extLst>
                <a:ext uri="{FF2B5EF4-FFF2-40B4-BE49-F238E27FC236}">
                  <a16:creationId xmlns:a16="http://schemas.microsoft.com/office/drawing/2014/main" id="{3B796DF7-12B4-72B8-60EC-DE36C951A9A0}"/>
                </a:ext>
              </a:extLst>
            </p:cNvPr>
            <p:cNvSpPr txBox="1"/>
            <p:nvPr/>
          </p:nvSpPr>
          <p:spPr>
            <a:xfrm>
              <a:off x="8453820" y="898173"/>
              <a:ext cx="2437338" cy="616836"/>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sp>
        <p:nvSpPr>
          <p:cNvPr id="62" name="TextBox 956">
            <a:extLst>
              <a:ext uri="{FF2B5EF4-FFF2-40B4-BE49-F238E27FC236}">
                <a16:creationId xmlns:a16="http://schemas.microsoft.com/office/drawing/2014/main" id="{B1D1DC9A-5918-1369-D530-B165202469A1}"/>
              </a:ext>
            </a:extLst>
          </p:cNvPr>
          <p:cNvSpPr txBox="1">
            <a:spLocks noChangeArrowheads="1"/>
          </p:cNvSpPr>
          <p:nvPr/>
        </p:nvSpPr>
        <p:spPr bwMode="auto">
          <a:xfrm>
            <a:off x="9417205" y="3124043"/>
            <a:ext cx="14380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1400" b="1" dirty="0">
                <a:solidFill>
                  <a:schemeClr val="accent2"/>
                </a:solidFill>
                <a:latin typeface="Manrope" pitchFamily="2" charset="0"/>
                <a:cs typeface="Open Sans" panose="020B0606030504020204" pitchFamily="34" charset="0"/>
              </a:rPr>
              <a:t>Option 6</a:t>
            </a:r>
            <a:endParaRPr lang="ru-RU" altLang="ru-RU" sz="1400" b="1" dirty="0">
              <a:solidFill>
                <a:schemeClr val="accent2"/>
              </a:solidFill>
              <a:latin typeface="Manrope" pitchFamily="2" charset="0"/>
              <a:cs typeface="Open Sans" panose="020B0606030504020204" pitchFamily="34" charset="0"/>
            </a:endParaRPr>
          </a:p>
        </p:txBody>
      </p:sp>
      <p:sp>
        <p:nvSpPr>
          <p:cNvPr id="63" name="TextBox 62">
            <a:extLst>
              <a:ext uri="{FF2B5EF4-FFF2-40B4-BE49-F238E27FC236}">
                <a16:creationId xmlns:a16="http://schemas.microsoft.com/office/drawing/2014/main" id="{F6DFF8EB-4590-ACE7-E96A-61F6D10C1A2E}"/>
              </a:ext>
            </a:extLst>
          </p:cNvPr>
          <p:cNvSpPr txBox="1"/>
          <p:nvPr/>
        </p:nvSpPr>
        <p:spPr>
          <a:xfrm>
            <a:off x="9417205" y="3331130"/>
            <a:ext cx="2437338" cy="616836"/>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Tree>
    <p:extLst>
      <p:ext uri="{BB962C8B-B14F-4D97-AF65-F5344CB8AC3E}">
        <p14:creationId xmlns:p14="http://schemas.microsoft.com/office/powerpoint/2010/main" val="13839779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Line 19">
            <a:extLst>
              <a:ext uri="{FF2B5EF4-FFF2-40B4-BE49-F238E27FC236}">
                <a16:creationId xmlns:a16="http://schemas.microsoft.com/office/drawing/2014/main" id="{FDC9057C-2C8A-4878-906D-6A4F8CF9FDDF}"/>
              </a:ext>
            </a:extLst>
          </p:cNvPr>
          <p:cNvSpPr>
            <a:spLocks noChangeShapeType="1"/>
          </p:cNvSpPr>
          <p:nvPr/>
        </p:nvSpPr>
        <p:spPr bwMode="auto">
          <a:xfrm flipH="1">
            <a:off x="4473535" y="4308890"/>
            <a:ext cx="800636" cy="553583"/>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 name="Line 20">
            <a:extLst>
              <a:ext uri="{FF2B5EF4-FFF2-40B4-BE49-F238E27FC236}">
                <a16:creationId xmlns:a16="http://schemas.microsoft.com/office/drawing/2014/main" id="{1D0BCDEB-04A0-4B47-B919-5D2FCD80FB94}"/>
              </a:ext>
            </a:extLst>
          </p:cNvPr>
          <p:cNvSpPr>
            <a:spLocks noChangeShapeType="1"/>
          </p:cNvSpPr>
          <p:nvPr/>
        </p:nvSpPr>
        <p:spPr bwMode="auto">
          <a:xfrm flipH="1">
            <a:off x="4118205" y="3752256"/>
            <a:ext cx="977539" cy="10676"/>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Line 21">
            <a:extLst>
              <a:ext uri="{FF2B5EF4-FFF2-40B4-BE49-F238E27FC236}">
                <a16:creationId xmlns:a16="http://schemas.microsoft.com/office/drawing/2014/main" id="{42B8B6C4-4BE3-4A54-AE44-F2D40FEF8DE1}"/>
              </a:ext>
            </a:extLst>
          </p:cNvPr>
          <p:cNvSpPr>
            <a:spLocks noChangeShapeType="1"/>
          </p:cNvSpPr>
          <p:nvPr/>
        </p:nvSpPr>
        <p:spPr bwMode="auto">
          <a:xfrm flipH="1" flipV="1">
            <a:off x="4436934" y="2649667"/>
            <a:ext cx="818937" cy="538333"/>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Line 22">
            <a:extLst>
              <a:ext uri="{FF2B5EF4-FFF2-40B4-BE49-F238E27FC236}">
                <a16:creationId xmlns:a16="http://schemas.microsoft.com/office/drawing/2014/main" id="{675CE982-C147-4C36-8F87-21765AB226EC}"/>
              </a:ext>
            </a:extLst>
          </p:cNvPr>
          <p:cNvSpPr>
            <a:spLocks noChangeShapeType="1"/>
          </p:cNvSpPr>
          <p:nvPr/>
        </p:nvSpPr>
        <p:spPr bwMode="auto">
          <a:xfrm>
            <a:off x="6918143" y="4305839"/>
            <a:ext cx="808261" cy="556633"/>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Line 23">
            <a:extLst>
              <a:ext uri="{FF2B5EF4-FFF2-40B4-BE49-F238E27FC236}">
                <a16:creationId xmlns:a16="http://schemas.microsoft.com/office/drawing/2014/main" id="{D80AFFE7-765F-4A6D-AA7C-2658889AD64F}"/>
              </a:ext>
            </a:extLst>
          </p:cNvPr>
          <p:cNvSpPr>
            <a:spLocks noChangeShapeType="1"/>
          </p:cNvSpPr>
          <p:nvPr/>
        </p:nvSpPr>
        <p:spPr bwMode="auto">
          <a:xfrm>
            <a:off x="7093520" y="3752256"/>
            <a:ext cx="988213" cy="10676"/>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4" name="Line 24">
            <a:extLst>
              <a:ext uri="{FF2B5EF4-FFF2-40B4-BE49-F238E27FC236}">
                <a16:creationId xmlns:a16="http://schemas.microsoft.com/office/drawing/2014/main" id="{BB0A51B2-5BE2-4A1C-AC31-4E5887AB07D1}"/>
              </a:ext>
            </a:extLst>
          </p:cNvPr>
          <p:cNvSpPr>
            <a:spLocks noChangeShapeType="1"/>
          </p:cNvSpPr>
          <p:nvPr/>
        </p:nvSpPr>
        <p:spPr bwMode="auto">
          <a:xfrm flipV="1">
            <a:off x="6931868" y="2649667"/>
            <a:ext cx="831137" cy="545957"/>
          </a:xfrm>
          <a:prstGeom prst="lin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E295A3AF-F153-40A5-BFFF-5E883AD02D91}"/>
              </a:ext>
            </a:extLst>
          </p:cNvPr>
          <p:cNvSpPr>
            <a:spLocks noChangeArrowheads="1"/>
          </p:cNvSpPr>
          <p:nvPr/>
        </p:nvSpPr>
        <p:spPr bwMode="auto">
          <a:xfrm>
            <a:off x="5095743" y="2736593"/>
            <a:ext cx="1997777" cy="2000827"/>
          </a:xfrm>
          <a:prstGeom prst="ellipse">
            <a:avLst/>
          </a:prstGeom>
          <a:noFill/>
          <a:ln w="9525" cap="rnd">
            <a:solidFill>
              <a:schemeClr val="tx1">
                <a:lumMod val="40000"/>
                <a:lumOff val="6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Oval 25">
            <a:extLst>
              <a:ext uri="{FF2B5EF4-FFF2-40B4-BE49-F238E27FC236}">
                <a16:creationId xmlns:a16="http://schemas.microsoft.com/office/drawing/2014/main" id="{09B2AF1A-2BEC-443B-BDE7-9EB4BC559715}"/>
              </a:ext>
            </a:extLst>
          </p:cNvPr>
          <p:cNvSpPr>
            <a:spLocks noChangeArrowheads="1"/>
          </p:cNvSpPr>
          <p:nvPr/>
        </p:nvSpPr>
        <p:spPr bwMode="auto">
          <a:xfrm>
            <a:off x="5274171" y="2913495"/>
            <a:ext cx="1639398" cy="1643972"/>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nvGrpSpPr>
          <p:cNvPr id="5" name="Group 4">
            <a:extLst>
              <a:ext uri="{FF2B5EF4-FFF2-40B4-BE49-F238E27FC236}">
                <a16:creationId xmlns:a16="http://schemas.microsoft.com/office/drawing/2014/main" id="{B3177A03-B5CC-4BE9-84D9-58D637619D0A}"/>
              </a:ext>
            </a:extLst>
          </p:cNvPr>
          <p:cNvGrpSpPr/>
          <p:nvPr/>
        </p:nvGrpSpPr>
        <p:grpSpPr>
          <a:xfrm>
            <a:off x="7721829" y="4697769"/>
            <a:ext cx="1076665" cy="1076665"/>
            <a:chOff x="7721829" y="4697769"/>
            <a:chExt cx="1076665" cy="1076665"/>
          </a:xfrm>
        </p:grpSpPr>
        <p:sp>
          <p:nvSpPr>
            <p:cNvPr id="11" name="Oval 11">
              <a:extLst>
                <a:ext uri="{FF2B5EF4-FFF2-40B4-BE49-F238E27FC236}">
                  <a16:creationId xmlns:a16="http://schemas.microsoft.com/office/drawing/2014/main" id="{22A0CC97-0027-4510-BA32-1693A06C3334}"/>
                </a:ext>
              </a:extLst>
            </p:cNvPr>
            <p:cNvSpPr>
              <a:spLocks noChangeArrowheads="1"/>
            </p:cNvSpPr>
            <p:nvPr/>
          </p:nvSpPr>
          <p:spPr bwMode="auto">
            <a:xfrm>
              <a:off x="7721829" y="4697769"/>
              <a:ext cx="1076665" cy="107666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Oval 12">
              <a:extLst>
                <a:ext uri="{FF2B5EF4-FFF2-40B4-BE49-F238E27FC236}">
                  <a16:creationId xmlns:a16="http://schemas.microsoft.com/office/drawing/2014/main" id="{02AABC70-248C-4B2D-A2C6-68BE9E0C40B8}"/>
                </a:ext>
              </a:extLst>
            </p:cNvPr>
            <p:cNvSpPr>
              <a:spLocks noChangeArrowheads="1"/>
            </p:cNvSpPr>
            <p:nvPr/>
          </p:nvSpPr>
          <p:spPr bwMode="auto">
            <a:xfrm>
              <a:off x="7880431" y="4854847"/>
              <a:ext cx="764036" cy="762510"/>
            </a:xfrm>
            <a:prstGeom prst="ellipse">
              <a:avLst/>
            </a:prstGeom>
            <a:solidFill>
              <a:schemeClr val="bg2"/>
            </a:solidFill>
            <a:ln>
              <a:noFill/>
            </a:ln>
            <a:effectLst>
              <a:outerShdw blurRad="190500" dist="165100" dir="2700000" algn="ctr" rotWithShape="0">
                <a:prstClr val="black">
                  <a:alpha val="50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32" name="Group 31">
            <a:extLst>
              <a:ext uri="{FF2B5EF4-FFF2-40B4-BE49-F238E27FC236}">
                <a16:creationId xmlns:a16="http://schemas.microsoft.com/office/drawing/2014/main" id="{611034A7-568E-4B2B-AA2D-22A75E574A53}"/>
              </a:ext>
            </a:extLst>
          </p:cNvPr>
          <p:cNvGrpSpPr/>
          <p:nvPr/>
        </p:nvGrpSpPr>
        <p:grpSpPr>
          <a:xfrm>
            <a:off x="8202211" y="3195624"/>
            <a:ext cx="1075140" cy="1076665"/>
            <a:chOff x="8202211" y="3195624"/>
            <a:chExt cx="1075140" cy="1076665"/>
          </a:xfrm>
        </p:grpSpPr>
        <p:sp>
          <p:nvSpPr>
            <p:cNvPr id="10" name="Oval 10">
              <a:extLst>
                <a:ext uri="{FF2B5EF4-FFF2-40B4-BE49-F238E27FC236}">
                  <a16:creationId xmlns:a16="http://schemas.microsoft.com/office/drawing/2014/main" id="{F4B0B59D-3E54-4AC2-A60F-92BE3170BDAA}"/>
                </a:ext>
              </a:extLst>
            </p:cNvPr>
            <p:cNvSpPr>
              <a:spLocks noChangeArrowheads="1"/>
            </p:cNvSpPr>
            <p:nvPr/>
          </p:nvSpPr>
          <p:spPr bwMode="auto">
            <a:xfrm>
              <a:off x="8202211" y="3195624"/>
              <a:ext cx="1075140" cy="107666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Oval 13">
              <a:extLst>
                <a:ext uri="{FF2B5EF4-FFF2-40B4-BE49-F238E27FC236}">
                  <a16:creationId xmlns:a16="http://schemas.microsoft.com/office/drawing/2014/main" id="{FD72DDF0-B7C6-4127-907F-986116E53A59}"/>
                </a:ext>
              </a:extLst>
            </p:cNvPr>
            <p:cNvSpPr>
              <a:spLocks noChangeArrowheads="1"/>
            </p:cNvSpPr>
            <p:nvPr/>
          </p:nvSpPr>
          <p:spPr bwMode="auto">
            <a:xfrm>
              <a:off x="8359288" y="3352701"/>
              <a:ext cx="760986" cy="765560"/>
            </a:xfrm>
            <a:prstGeom prst="ellipse">
              <a:avLst/>
            </a:prstGeom>
            <a:solidFill>
              <a:schemeClr val="bg2"/>
            </a:solidFill>
            <a:ln>
              <a:noFill/>
            </a:ln>
            <a:effectLst>
              <a:outerShdw blurRad="190500" dist="165100" dir="2700000" algn="ctr" rotWithShape="0">
                <a:prstClr val="black">
                  <a:alpha val="50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33" name="Group 32">
            <a:extLst>
              <a:ext uri="{FF2B5EF4-FFF2-40B4-BE49-F238E27FC236}">
                <a16:creationId xmlns:a16="http://schemas.microsoft.com/office/drawing/2014/main" id="{3583CEFE-BD00-4C14-89E4-D39992F08FCC}"/>
              </a:ext>
            </a:extLst>
          </p:cNvPr>
          <p:cNvGrpSpPr/>
          <p:nvPr/>
        </p:nvGrpSpPr>
        <p:grpSpPr>
          <a:xfrm>
            <a:off x="7721829" y="1701104"/>
            <a:ext cx="1076665" cy="1072090"/>
            <a:chOff x="7721829" y="1701104"/>
            <a:chExt cx="1076665" cy="1072090"/>
          </a:xfrm>
        </p:grpSpPr>
        <p:sp>
          <p:nvSpPr>
            <p:cNvPr id="6" name="Oval 6">
              <a:extLst>
                <a:ext uri="{FF2B5EF4-FFF2-40B4-BE49-F238E27FC236}">
                  <a16:creationId xmlns:a16="http://schemas.microsoft.com/office/drawing/2014/main" id="{0CE4CD14-A2AD-40A4-907B-14B7429A3BC3}"/>
                </a:ext>
              </a:extLst>
            </p:cNvPr>
            <p:cNvSpPr>
              <a:spLocks noChangeArrowheads="1"/>
            </p:cNvSpPr>
            <p:nvPr/>
          </p:nvSpPr>
          <p:spPr bwMode="auto">
            <a:xfrm>
              <a:off x="7721829" y="1701104"/>
              <a:ext cx="1076665" cy="107209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Oval 14">
              <a:extLst>
                <a:ext uri="{FF2B5EF4-FFF2-40B4-BE49-F238E27FC236}">
                  <a16:creationId xmlns:a16="http://schemas.microsoft.com/office/drawing/2014/main" id="{51C13FFB-1FA4-480A-8A98-0B7A26F3F295}"/>
                </a:ext>
              </a:extLst>
            </p:cNvPr>
            <p:cNvSpPr>
              <a:spLocks noChangeArrowheads="1"/>
            </p:cNvSpPr>
            <p:nvPr/>
          </p:nvSpPr>
          <p:spPr bwMode="auto">
            <a:xfrm>
              <a:off x="7880431" y="1853606"/>
              <a:ext cx="764036" cy="767086"/>
            </a:xfrm>
            <a:prstGeom prst="ellipse">
              <a:avLst/>
            </a:prstGeom>
            <a:solidFill>
              <a:schemeClr val="bg2"/>
            </a:solidFill>
            <a:ln>
              <a:noFill/>
            </a:ln>
            <a:effectLst>
              <a:outerShdw blurRad="190500" dist="165100" dir="2700000" algn="ctr" rotWithShape="0">
                <a:prstClr val="black">
                  <a:alpha val="50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sp>
        <p:nvSpPr>
          <p:cNvPr id="27" name="Freeform 27">
            <a:extLst>
              <a:ext uri="{FF2B5EF4-FFF2-40B4-BE49-F238E27FC236}">
                <a16:creationId xmlns:a16="http://schemas.microsoft.com/office/drawing/2014/main" id="{F3163C4F-18F4-46FA-9798-96568285C801}"/>
              </a:ext>
            </a:extLst>
          </p:cNvPr>
          <p:cNvSpPr>
            <a:spLocks noEditPoints="1"/>
          </p:cNvSpPr>
          <p:nvPr/>
        </p:nvSpPr>
        <p:spPr bwMode="auto">
          <a:xfrm>
            <a:off x="8118334" y="5150701"/>
            <a:ext cx="285179" cy="169278"/>
          </a:xfrm>
          <a:custGeom>
            <a:avLst/>
            <a:gdLst>
              <a:gd name="T0" fmla="*/ 17 w 78"/>
              <a:gd name="T1" fmla="*/ 29 h 46"/>
              <a:gd name="T2" fmla="*/ 17 w 78"/>
              <a:gd name="T3" fmla="*/ 26 h 46"/>
              <a:gd name="T4" fmla="*/ 25 w 78"/>
              <a:gd name="T5" fmla="*/ 20 h 46"/>
              <a:gd name="T6" fmla="*/ 27 w 78"/>
              <a:gd name="T7" fmla="*/ 22 h 46"/>
              <a:gd name="T8" fmla="*/ 20 w 78"/>
              <a:gd name="T9" fmla="*/ 30 h 46"/>
              <a:gd name="T10" fmla="*/ 24 w 78"/>
              <a:gd name="T11" fmla="*/ 35 h 46"/>
              <a:gd name="T12" fmla="*/ 33 w 78"/>
              <a:gd name="T13" fmla="*/ 25 h 46"/>
              <a:gd name="T14" fmla="*/ 30 w 78"/>
              <a:gd name="T15" fmla="*/ 25 h 46"/>
              <a:gd name="T16" fmla="*/ 21 w 78"/>
              <a:gd name="T17" fmla="*/ 35 h 46"/>
              <a:gd name="T18" fmla="*/ 24 w 78"/>
              <a:gd name="T19" fmla="*/ 35 h 46"/>
              <a:gd name="T20" fmla="*/ 35 w 78"/>
              <a:gd name="T21" fmla="*/ 35 h 46"/>
              <a:gd name="T22" fmla="*/ 34 w 78"/>
              <a:gd name="T23" fmla="*/ 31 h 46"/>
              <a:gd name="T24" fmla="*/ 26 w 78"/>
              <a:gd name="T25" fmla="*/ 37 h 46"/>
              <a:gd name="T26" fmla="*/ 27 w 78"/>
              <a:gd name="T27" fmla="*/ 41 h 46"/>
              <a:gd name="T28" fmla="*/ 33 w 78"/>
              <a:gd name="T29" fmla="*/ 45 h 46"/>
              <a:gd name="T30" fmla="*/ 37 w 78"/>
              <a:gd name="T31" fmla="*/ 39 h 46"/>
              <a:gd name="T32" fmla="*/ 35 w 78"/>
              <a:gd name="T33" fmla="*/ 39 h 46"/>
              <a:gd name="T34" fmla="*/ 31 w 78"/>
              <a:gd name="T35" fmla="*/ 45 h 46"/>
              <a:gd name="T36" fmla="*/ 33 w 78"/>
              <a:gd name="T37" fmla="*/ 45 h 46"/>
              <a:gd name="T38" fmla="*/ 78 w 78"/>
              <a:gd name="T39" fmla="*/ 14 h 46"/>
              <a:gd name="T40" fmla="*/ 62 w 78"/>
              <a:gd name="T41" fmla="*/ 7 h 46"/>
              <a:gd name="T42" fmla="*/ 69 w 78"/>
              <a:gd name="T43" fmla="*/ 19 h 46"/>
              <a:gd name="T44" fmla="*/ 63 w 78"/>
              <a:gd name="T45" fmla="*/ 22 h 46"/>
              <a:gd name="T46" fmla="*/ 60 w 78"/>
              <a:gd name="T47" fmla="*/ 8 h 46"/>
              <a:gd name="T48" fmla="*/ 38 w 78"/>
              <a:gd name="T49" fmla="*/ 4 h 46"/>
              <a:gd name="T50" fmla="*/ 37 w 78"/>
              <a:gd name="T51" fmla="*/ 5 h 46"/>
              <a:gd name="T52" fmla="*/ 24 w 78"/>
              <a:gd name="T53" fmla="*/ 12 h 46"/>
              <a:gd name="T54" fmla="*/ 26 w 78"/>
              <a:gd name="T55" fmla="*/ 15 h 46"/>
              <a:gd name="T56" fmla="*/ 39 w 78"/>
              <a:gd name="T57" fmla="*/ 8 h 46"/>
              <a:gd name="T58" fmla="*/ 39 w 78"/>
              <a:gd name="T59" fmla="*/ 8 h 46"/>
              <a:gd name="T60" fmla="*/ 62 w 78"/>
              <a:gd name="T61" fmla="*/ 23 h 46"/>
              <a:gd name="T62" fmla="*/ 42 w 78"/>
              <a:gd name="T63" fmla="*/ 42 h 46"/>
              <a:gd name="T64" fmla="*/ 39 w 78"/>
              <a:gd name="T65" fmla="*/ 44 h 46"/>
              <a:gd name="T66" fmla="*/ 40 w 78"/>
              <a:gd name="T67" fmla="*/ 45 h 46"/>
              <a:gd name="T68" fmla="*/ 48 w 78"/>
              <a:gd name="T69" fmla="*/ 42 h 46"/>
              <a:gd name="T70" fmla="*/ 49 w 78"/>
              <a:gd name="T71" fmla="*/ 39 h 46"/>
              <a:gd name="T72" fmla="*/ 46 w 78"/>
              <a:gd name="T73" fmla="*/ 33 h 46"/>
              <a:gd name="T74" fmla="*/ 52 w 78"/>
              <a:gd name="T75" fmla="*/ 38 h 46"/>
              <a:gd name="T76" fmla="*/ 54 w 78"/>
              <a:gd name="T77" fmla="*/ 39 h 46"/>
              <a:gd name="T78" fmla="*/ 55 w 78"/>
              <a:gd name="T79" fmla="*/ 36 h 46"/>
              <a:gd name="T80" fmla="*/ 52 w 78"/>
              <a:gd name="T81" fmla="*/ 28 h 46"/>
              <a:gd name="T82" fmla="*/ 58 w 78"/>
              <a:gd name="T83" fmla="*/ 34 h 46"/>
              <a:gd name="T84" fmla="*/ 60 w 78"/>
              <a:gd name="T85" fmla="*/ 35 h 46"/>
              <a:gd name="T86" fmla="*/ 56 w 78"/>
              <a:gd name="T87" fmla="*/ 27 h 46"/>
              <a:gd name="T88" fmla="*/ 28 w 78"/>
              <a:gd name="T89" fmla="*/ 17 h 46"/>
              <a:gd name="T90" fmla="*/ 22 w 78"/>
              <a:gd name="T91" fmla="*/ 15 h 46"/>
              <a:gd name="T92" fmla="*/ 24 w 78"/>
              <a:gd name="T93" fmla="*/ 8 h 46"/>
              <a:gd name="T94" fmla="*/ 19 w 78"/>
              <a:gd name="T95" fmla="*/ 8 h 46"/>
              <a:gd name="T96" fmla="*/ 15 w 78"/>
              <a:gd name="T97" fmla="*/ 24 h 46"/>
              <a:gd name="T98" fmla="*/ 25 w 78"/>
              <a:gd name="T99" fmla="*/ 17 h 46"/>
              <a:gd name="T100" fmla="*/ 30 w 78"/>
              <a:gd name="T101" fmla="*/ 22 h 46"/>
              <a:gd name="T102" fmla="*/ 35 w 78"/>
              <a:gd name="T103" fmla="*/ 23 h 46"/>
              <a:gd name="T104" fmla="*/ 38 w 78"/>
              <a:gd name="T105" fmla="*/ 30 h 46"/>
              <a:gd name="T106" fmla="*/ 39 w 78"/>
              <a:gd name="T107" fmla="*/ 38 h 46"/>
              <a:gd name="T108" fmla="*/ 45 w 78"/>
              <a:gd name="T109" fmla="*/ 41 h 46"/>
              <a:gd name="T110" fmla="*/ 47 w 78"/>
              <a:gd name="T111" fmla="*/ 42 h 46"/>
              <a:gd name="T112" fmla="*/ 7 w 78"/>
              <a:gd name="T113" fmla="*/ 17 h 46"/>
              <a:gd name="T114" fmla="*/ 10 w 78"/>
              <a:gd name="T115" fmla="*/ 0 h 46"/>
              <a:gd name="T116" fmla="*/ 7 w 78"/>
              <a:gd name="T117" fmla="*/ 1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46">
                <a:moveTo>
                  <a:pt x="18" y="30"/>
                </a:moveTo>
                <a:cubicBezTo>
                  <a:pt x="18" y="30"/>
                  <a:pt x="17" y="30"/>
                  <a:pt x="17" y="29"/>
                </a:cubicBezTo>
                <a:cubicBezTo>
                  <a:pt x="16" y="29"/>
                  <a:pt x="16" y="28"/>
                  <a:pt x="16" y="28"/>
                </a:cubicBezTo>
                <a:cubicBezTo>
                  <a:pt x="16" y="27"/>
                  <a:pt x="17" y="27"/>
                  <a:pt x="17" y="26"/>
                </a:cubicBezTo>
                <a:cubicBezTo>
                  <a:pt x="24" y="21"/>
                  <a:pt x="24" y="21"/>
                  <a:pt x="24" y="21"/>
                </a:cubicBezTo>
                <a:cubicBezTo>
                  <a:pt x="24" y="20"/>
                  <a:pt x="25" y="20"/>
                  <a:pt x="25" y="20"/>
                </a:cubicBezTo>
                <a:cubicBezTo>
                  <a:pt x="26" y="20"/>
                  <a:pt x="27" y="20"/>
                  <a:pt x="27" y="21"/>
                </a:cubicBezTo>
                <a:cubicBezTo>
                  <a:pt x="27" y="21"/>
                  <a:pt x="28" y="22"/>
                  <a:pt x="27" y="22"/>
                </a:cubicBezTo>
                <a:cubicBezTo>
                  <a:pt x="27" y="23"/>
                  <a:pt x="27" y="24"/>
                  <a:pt x="27" y="24"/>
                </a:cubicBezTo>
                <a:cubicBezTo>
                  <a:pt x="20" y="30"/>
                  <a:pt x="20" y="30"/>
                  <a:pt x="20" y="30"/>
                </a:cubicBezTo>
                <a:cubicBezTo>
                  <a:pt x="19" y="30"/>
                  <a:pt x="19" y="30"/>
                  <a:pt x="18" y="30"/>
                </a:cubicBezTo>
                <a:close/>
                <a:moveTo>
                  <a:pt x="24" y="35"/>
                </a:moveTo>
                <a:cubicBezTo>
                  <a:pt x="33" y="28"/>
                  <a:pt x="33" y="28"/>
                  <a:pt x="33" y="28"/>
                </a:cubicBezTo>
                <a:cubicBezTo>
                  <a:pt x="34" y="27"/>
                  <a:pt x="34" y="26"/>
                  <a:pt x="33" y="25"/>
                </a:cubicBezTo>
                <a:cubicBezTo>
                  <a:pt x="33" y="25"/>
                  <a:pt x="32" y="24"/>
                  <a:pt x="31" y="24"/>
                </a:cubicBezTo>
                <a:cubicBezTo>
                  <a:pt x="31" y="24"/>
                  <a:pt x="30" y="24"/>
                  <a:pt x="30" y="25"/>
                </a:cubicBezTo>
                <a:cubicBezTo>
                  <a:pt x="21" y="32"/>
                  <a:pt x="21" y="32"/>
                  <a:pt x="21" y="32"/>
                </a:cubicBezTo>
                <a:cubicBezTo>
                  <a:pt x="20" y="33"/>
                  <a:pt x="20" y="34"/>
                  <a:pt x="21" y="35"/>
                </a:cubicBezTo>
                <a:cubicBezTo>
                  <a:pt x="21" y="36"/>
                  <a:pt x="22" y="36"/>
                  <a:pt x="22" y="36"/>
                </a:cubicBezTo>
                <a:cubicBezTo>
                  <a:pt x="23" y="36"/>
                  <a:pt x="23" y="36"/>
                  <a:pt x="24" y="35"/>
                </a:cubicBezTo>
                <a:close/>
                <a:moveTo>
                  <a:pt x="29" y="40"/>
                </a:moveTo>
                <a:cubicBezTo>
                  <a:pt x="35" y="35"/>
                  <a:pt x="35" y="35"/>
                  <a:pt x="35" y="35"/>
                </a:cubicBezTo>
                <a:cubicBezTo>
                  <a:pt x="36" y="34"/>
                  <a:pt x="36" y="33"/>
                  <a:pt x="36" y="32"/>
                </a:cubicBezTo>
                <a:cubicBezTo>
                  <a:pt x="35" y="31"/>
                  <a:pt x="35" y="31"/>
                  <a:pt x="34" y="31"/>
                </a:cubicBezTo>
                <a:cubicBezTo>
                  <a:pt x="33" y="31"/>
                  <a:pt x="33" y="31"/>
                  <a:pt x="33" y="32"/>
                </a:cubicBezTo>
                <a:cubicBezTo>
                  <a:pt x="26" y="37"/>
                  <a:pt x="26" y="37"/>
                  <a:pt x="26" y="37"/>
                </a:cubicBezTo>
                <a:cubicBezTo>
                  <a:pt x="25" y="38"/>
                  <a:pt x="25" y="39"/>
                  <a:pt x="26" y="40"/>
                </a:cubicBezTo>
                <a:cubicBezTo>
                  <a:pt x="26" y="41"/>
                  <a:pt x="27" y="41"/>
                  <a:pt x="27" y="41"/>
                </a:cubicBezTo>
                <a:cubicBezTo>
                  <a:pt x="28" y="41"/>
                  <a:pt x="28" y="41"/>
                  <a:pt x="29" y="40"/>
                </a:cubicBezTo>
                <a:close/>
                <a:moveTo>
                  <a:pt x="33" y="45"/>
                </a:moveTo>
                <a:cubicBezTo>
                  <a:pt x="37" y="42"/>
                  <a:pt x="37" y="42"/>
                  <a:pt x="37" y="42"/>
                </a:cubicBezTo>
                <a:cubicBezTo>
                  <a:pt x="38" y="42"/>
                  <a:pt x="38" y="40"/>
                  <a:pt x="37" y="39"/>
                </a:cubicBezTo>
                <a:cubicBezTo>
                  <a:pt x="37" y="39"/>
                  <a:pt x="36" y="39"/>
                  <a:pt x="36" y="39"/>
                </a:cubicBezTo>
                <a:cubicBezTo>
                  <a:pt x="35" y="39"/>
                  <a:pt x="35" y="39"/>
                  <a:pt x="35" y="39"/>
                </a:cubicBezTo>
                <a:cubicBezTo>
                  <a:pt x="31" y="42"/>
                  <a:pt x="31" y="42"/>
                  <a:pt x="31" y="42"/>
                </a:cubicBezTo>
                <a:cubicBezTo>
                  <a:pt x="30" y="43"/>
                  <a:pt x="30" y="44"/>
                  <a:pt x="31" y="45"/>
                </a:cubicBezTo>
                <a:cubicBezTo>
                  <a:pt x="31" y="46"/>
                  <a:pt x="32" y="46"/>
                  <a:pt x="32" y="46"/>
                </a:cubicBezTo>
                <a:cubicBezTo>
                  <a:pt x="33" y="46"/>
                  <a:pt x="33" y="46"/>
                  <a:pt x="33" y="45"/>
                </a:cubicBezTo>
                <a:close/>
                <a:moveTo>
                  <a:pt x="69" y="19"/>
                </a:moveTo>
                <a:cubicBezTo>
                  <a:pt x="78" y="14"/>
                  <a:pt x="78" y="14"/>
                  <a:pt x="78" y="14"/>
                </a:cubicBezTo>
                <a:cubicBezTo>
                  <a:pt x="72" y="2"/>
                  <a:pt x="72" y="2"/>
                  <a:pt x="72" y="2"/>
                </a:cubicBezTo>
                <a:cubicBezTo>
                  <a:pt x="68" y="4"/>
                  <a:pt x="64" y="6"/>
                  <a:pt x="62" y="7"/>
                </a:cubicBezTo>
                <a:cubicBezTo>
                  <a:pt x="63" y="8"/>
                  <a:pt x="65" y="11"/>
                  <a:pt x="69" y="18"/>
                </a:cubicBezTo>
                <a:lnTo>
                  <a:pt x="69" y="19"/>
                </a:lnTo>
                <a:close/>
                <a:moveTo>
                  <a:pt x="62" y="23"/>
                </a:moveTo>
                <a:cubicBezTo>
                  <a:pt x="62" y="23"/>
                  <a:pt x="62" y="22"/>
                  <a:pt x="63" y="22"/>
                </a:cubicBezTo>
                <a:cubicBezTo>
                  <a:pt x="63" y="21"/>
                  <a:pt x="65" y="20"/>
                  <a:pt x="67" y="19"/>
                </a:cubicBezTo>
                <a:cubicBezTo>
                  <a:pt x="65" y="17"/>
                  <a:pt x="61" y="10"/>
                  <a:pt x="60" y="8"/>
                </a:cubicBezTo>
                <a:cubicBezTo>
                  <a:pt x="53" y="5"/>
                  <a:pt x="46" y="4"/>
                  <a:pt x="42" y="4"/>
                </a:cubicBezTo>
                <a:cubicBezTo>
                  <a:pt x="41" y="4"/>
                  <a:pt x="39" y="4"/>
                  <a:pt x="38" y="4"/>
                </a:cubicBezTo>
                <a:cubicBezTo>
                  <a:pt x="38" y="4"/>
                  <a:pt x="38" y="4"/>
                  <a:pt x="38" y="4"/>
                </a:cubicBezTo>
                <a:cubicBezTo>
                  <a:pt x="37" y="4"/>
                  <a:pt x="37" y="4"/>
                  <a:pt x="37" y="5"/>
                </a:cubicBezTo>
                <a:cubicBezTo>
                  <a:pt x="25" y="11"/>
                  <a:pt x="25" y="11"/>
                  <a:pt x="25" y="11"/>
                </a:cubicBezTo>
                <a:cubicBezTo>
                  <a:pt x="24" y="11"/>
                  <a:pt x="24" y="11"/>
                  <a:pt x="24" y="12"/>
                </a:cubicBezTo>
                <a:cubicBezTo>
                  <a:pt x="24" y="12"/>
                  <a:pt x="24" y="13"/>
                  <a:pt x="24" y="14"/>
                </a:cubicBezTo>
                <a:cubicBezTo>
                  <a:pt x="24" y="14"/>
                  <a:pt x="25" y="15"/>
                  <a:pt x="26" y="15"/>
                </a:cubicBezTo>
                <a:cubicBezTo>
                  <a:pt x="26" y="15"/>
                  <a:pt x="26" y="15"/>
                  <a:pt x="27" y="14"/>
                </a:cubicBezTo>
                <a:cubicBezTo>
                  <a:pt x="39" y="8"/>
                  <a:pt x="39" y="8"/>
                  <a:pt x="39" y="8"/>
                </a:cubicBezTo>
                <a:cubicBezTo>
                  <a:pt x="39" y="8"/>
                  <a:pt x="39" y="8"/>
                  <a:pt x="39" y="8"/>
                </a:cubicBezTo>
                <a:cubicBezTo>
                  <a:pt x="39" y="8"/>
                  <a:pt x="39" y="8"/>
                  <a:pt x="39" y="8"/>
                </a:cubicBezTo>
                <a:cubicBezTo>
                  <a:pt x="47" y="14"/>
                  <a:pt x="57" y="24"/>
                  <a:pt x="59" y="26"/>
                </a:cubicBezTo>
                <a:cubicBezTo>
                  <a:pt x="60" y="26"/>
                  <a:pt x="61" y="24"/>
                  <a:pt x="62" y="23"/>
                </a:cubicBezTo>
                <a:close/>
                <a:moveTo>
                  <a:pt x="41" y="45"/>
                </a:moveTo>
                <a:cubicBezTo>
                  <a:pt x="42" y="45"/>
                  <a:pt x="43" y="43"/>
                  <a:pt x="42" y="42"/>
                </a:cubicBezTo>
                <a:cubicBezTo>
                  <a:pt x="41" y="41"/>
                  <a:pt x="41" y="41"/>
                  <a:pt x="41" y="41"/>
                </a:cubicBezTo>
                <a:cubicBezTo>
                  <a:pt x="40" y="42"/>
                  <a:pt x="40" y="43"/>
                  <a:pt x="39" y="44"/>
                </a:cubicBezTo>
                <a:cubicBezTo>
                  <a:pt x="39" y="44"/>
                  <a:pt x="39" y="44"/>
                  <a:pt x="39" y="44"/>
                </a:cubicBezTo>
                <a:cubicBezTo>
                  <a:pt x="39" y="45"/>
                  <a:pt x="40" y="45"/>
                  <a:pt x="40" y="45"/>
                </a:cubicBezTo>
                <a:cubicBezTo>
                  <a:pt x="41" y="45"/>
                  <a:pt x="41" y="45"/>
                  <a:pt x="41" y="45"/>
                </a:cubicBezTo>
                <a:close/>
                <a:moveTo>
                  <a:pt x="48" y="42"/>
                </a:moveTo>
                <a:cubicBezTo>
                  <a:pt x="49" y="41"/>
                  <a:pt x="49" y="40"/>
                  <a:pt x="49" y="39"/>
                </a:cubicBezTo>
                <a:cubicBezTo>
                  <a:pt x="49" y="39"/>
                  <a:pt x="49" y="39"/>
                  <a:pt x="49" y="39"/>
                </a:cubicBezTo>
                <a:cubicBezTo>
                  <a:pt x="44" y="34"/>
                  <a:pt x="44" y="34"/>
                  <a:pt x="44" y="34"/>
                </a:cubicBezTo>
                <a:cubicBezTo>
                  <a:pt x="46" y="33"/>
                  <a:pt x="46" y="33"/>
                  <a:pt x="46" y="33"/>
                </a:cubicBezTo>
                <a:cubicBezTo>
                  <a:pt x="51" y="38"/>
                  <a:pt x="51" y="38"/>
                  <a:pt x="51" y="38"/>
                </a:cubicBezTo>
                <a:cubicBezTo>
                  <a:pt x="52" y="38"/>
                  <a:pt x="52" y="38"/>
                  <a:pt x="52" y="38"/>
                </a:cubicBezTo>
                <a:cubicBezTo>
                  <a:pt x="53" y="39"/>
                  <a:pt x="53" y="39"/>
                  <a:pt x="54" y="39"/>
                </a:cubicBezTo>
                <a:cubicBezTo>
                  <a:pt x="54" y="39"/>
                  <a:pt x="54" y="39"/>
                  <a:pt x="54" y="39"/>
                </a:cubicBezTo>
                <a:cubicBezTo>
                  <a:pt x="55" y="39"/>
                  <a:pt x="56" y="38"/>
                  <a:pt x="56" y="37"/>
                </a:cubicBezTo>
                <a:cubicBezTo>
                  <a:pt x="56" y="37"/>
                  <a:pt x="55" y="36"/>
                  <a:pt x="55" y="36"/>
                </a:cubicBezTo>
                <a:cubicBezTo>
                  <a:pt x="50" y="30"/>
                  <a:pt x="50" y="30"/>
                  <a:pt x="50" y="30"/>
                </a:cubicBezTo>
                <a:cubicBezTo>
                  <a:pt x="52" y="28"/>
                  <a:pt x="52" y="28"/>
                  <a:pt x="52" y="28"/>
                </a:cubicBezTo>
                <a:cubicBezTo>
                  <a:pt x="58" y="34"/>
                  <a:pt x="58" y="34"/>
                  <a:pt x="58" y="34"/>
                </a:cubicBezTo>
                <a:cubicBezTo>
                  <a:pt x="58" y="34"/>
                  <a:pt x="58" y="34"/>
                  <a:pt x="58" y="34"/>
                </a:cubicBezTo>
                <a:cubicBezTo>
                  <a:pt x="59" y="35"/>
                  <a:pt x="59" y="35"/>
                  <a:pt x="60" y="35"/>
                </a:cubicBezTo>
                <a:cubicBezTo>
                  <a:pt x="60" y="35"/>
                  <a:pt x="60" y="35"/>
                  <a:pt x="60" y="35"/>
                </a:cubicBezTo>
                <a:cubicBezTo>
                  <a:pt x="61" y="35"/>
                  <a:pt x="62" y="33"/>
                  <a:pt x="61" y="32"/>
                </a:cubicBezTo>
                <a:cubicBezTo>
                  <a:pt x="56" y="27"/>
                  <a:pt x="56" y="27"/>
                  <a:pt x="56" y="27"/>
                </a:cubicBezTo>
                <a:cubicBezTo>
                  <a:pt x="53" y="24"/>
                  <a:pt x="45" y="16"/>
                  <a:pt x="39" y="11"/>
                </a:cubicBezTo>
                <a:cubicBezTo>
                  <a:pt x="28" y="17"/>
                  <a:pt x="28" y="17"/>
                  <a:pt x="28" y="17"/>
                </a:cubicBezTo>
                <a:cubicBezTo>
                  <a:pt x="27" y="17"/>
                  <a:pt x="26" y="17"/>
                  <a:pt x="26" y="17"/>
                </a:cubicBezTo>
                <a:cubicBezTo>
                  <a:pt x="24" y="17"/>
                  <a:pt x="23" y="17"/>
                  <a:pt x="22" y="15"/>
                </a:cubicBezTo>
                <a:cubicBezTo>
                  <a:pt x="21" y="14"/>
                  <a:pt x="21" y="13"/>
                  <a:pt x="21" y="11"/>
                </a:cubicBezTo>
                <a:cubicBezTo>
                  <a:pt x="21" y="10"/>
                  <a:pt x="22" y="9"/>
                  <a:pt x="24" y="8"/>
                </a:cubicBezTo>
                <a:cubicBezTo>
                  <a:pt x="25" y="8"/>
                  <a:pt x="25" y="8"/>
                  <a:pt x="25" y="8"/>
                </a:cubicBezTo>
                <a:cubicBezTo>
                  <a:pt x="19" y="8"/>
                  <a:pt x="19" y="8"/>
                  <a:pt x="19" y="8"/>
                </a:cubicBezTo>
                <a:cubicBezTo>
                  <a:pt x="10" y="18"/>
                  <a:pt x="10" y="18"/>
                  <a:pt x="10" y="18"/>
                </a:cubicBezTo>
                <a:cubicBezTo>
                  <a:pt x="15" y="24"/>
                  <a:pt x="15" y="24"/>
                  <a:pt x="15" y="24"/>
                </a:cubicBezTo>
                <a:cubicBezTo>
                  <a:pt x="15" y="24"/>
                  <a:pt x="22" y="19"/>
                  <a:pt x="22" y="19"/>
                </a:cubicBezTo>
                <a:cubicBezTo>
                  <a:pt x="23" y="18"/>
                  <a:pt x="24" y="17"/>
                  <a:pt x="25" y="17"/>
                </a:cubicBezTo>
                <a:cubicBezTo>
                  <a:pt x="27" y="17"/>
                  <a:pt x="28" y="18"/>
                  <a:pt x="29" y="19"/>
                </a:cubicBezTo>
                <a:cubicBezTo>
                  <a:pt x="30" y="20"/>
                  <a:pt x="30" y="21"/>
                  <a:pt x="30" y="22"/>
                </a:cubicBezTo>
                <a:cubicBezTo>
                  <a:pt x="31" y="22"/>
                  <a:pt x="31" y="22"/>
                  <a:pt x="31" y="22"/>
                </a:cubicBezTo>
                <a:cubicBezTo>
                  <a:pt x="33" y="22"/>
                  <a:pt x="34" y="22"/>
                  <a:pt x="35" y="23"/>
                </a:cubicBezTo>
                <a:cubicBezTo>
                  <a:pt x="36" y="25"/>
                  <a:pt x="36" y="27"/>
                  <a:pt x="35" y="29"/>
                </a:cubicBezTo>
                <a:cubicBezTo>
                  <a:pt x="36" y="29"/>
                  <a:pt x="37" y="30"/>
                  <a:pt x="38" y="30"/>
                </a:cubicBezTo>
                <a:cubicBezTo>
                  <a:pt x="39" y="32"/>
                  <a:pt x="39" y="35"/>
                  <a:pt x="38" y="36"/>
                </a:cubicBezTo>
                <a:cubicBezTo>
                  <a:pt x="38" y="37"/>
                  <a:pt x="39" y="37"/>
                  <a:pt x="39" y="38"/>
                </a:cubicBezTo>
                <a:cubicBezTo>
                  <a:pt x="40" y="37"/>
                  <a:pt x="40" y="37"/>
                  <a:pt x="40" y="37"/>
                </a:cubicBezTo>
                <a:cubicBezTo>
                  <a:pt x="45" y="41"/>
                  <a:pt x="45" y="41"/>
                  <a:pt x="45" y="41"/>
                </a:cubicBezTo>
                <a:cubicBezTo>
                  <a:pt x="45" y="41"/>
                  <a:pt x="45" y="41"/>
                  <a:pt x="46" y="41"/>
                </a:cubicBezTo>
                <a:cubicBezTo>
                  <a:pt x="46" y="42"/>
                  <a:pt x="46" y="42"/>
                  <a:pt x="47" y="42"/>
                </a:cubicBezTo>
                <a:cubicBezTo>
                  <a:pt x="47" y="42"/>
                  <a:pt x="47" y="42"/>
                  <a:pt x="48" y="42"/>
                </a:cubicBezTo>
                <a:close/>
                <a:moveTo>
                  <a:pt x="7" y="17"/>
                </a:moveTo>
                <a:cubicBezTo>
                  <a:pt x="17" y="7"/>
                  <a:pt x="17" y="7"/>
                  <a:pt x="17" y="7"/>
                </a:cubicBezTo>
                <a:cubicBezTo>
                  <a:pt x="10" y="0"/>
                  <a:pt x="10" y="0"/>
                  <a:pt x="10" y="0"/>
                </a:cubicBezTo>
                <a:cubicBezTo>
                  <a:pt x="0" y="10"/>
                  <a:pt x="0" y="10"/>
                  <a:pt x="0" y="10"/>
                </a:cubicBezTo>
                <a:lnTo>
                  <a:pt x="7" y="1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8">
            <a:extLst>
              <a:ext uri="{FF2B5EF4-FFF2-40B4-BE49-F238E27FC236}">
                <a16:creationId xmlns:a16="http://schemas.microsoft.com/office/drawing/2014/main" id="{90EE41EA-E830-4889-BD6B-C743AB7B13D4}"/>
              </a:ext>
            </a:extLst>
          </p:cNvPr>
          <p:cNvSpPr>
            <a:spLocks noEditPoints="1"/>
          </p:cNvSpPr>
          <p:nvPr/>
        </p:nvSpPr>
        <p:spPr bwMode="auto">
          <a:xfrm>
            <a:off x="8183911" y="2125060"/>
            <a:ext cx="157078" cy="224179"/>
          </a:xfrm>
          <a:custGeom>
            <a:avLst/>
            <a:gdLst>
              <a:gd name="T0" fmla="*/ 19 w 43"/>
              <a:gd name="T1" fmla="*/ 30 h 61"/>
              <a:gd name="T2" fmla="*/ 23 w 43"/>
              <a:gd name="T3" fmla="*/ 30 h 61"/>
              <a:gd name="T4" fmla="*/ 23 w 43"/>
              <a:gd name="T5" fmla="*/ 48 h 61"/>
              <a:gd name="T6" fmla="*/ 19 w 43"/>
              <a:gd name="T7" fmla="*/ 48 h 61"/>
              <a:gd name="T8" fmla="*/ 19 w 43"/>
              <a:gd name="T9" fmla="*/ 30 h 61"/>
              <a:gd name="T10" fmla="*/ 21 w 43"/>
              <a:gd name="T11" fmla="*/ 0 h 61"/>
              <a:gd name="T12" fmla="*/ 0 w 43"/>
              <a:gd name="T13" fmla="*/ 21 h 61"/>
              <a:gd name="T14" fmla="*/ 4 w 43"/>
              <a:gd name="T15" fmla="*/ 34 h 61"/>
              <a:gd name="T16" fmla="*/ 9 w 43"/>
              <a:gd name="T17" fmla="*/ 44 h 61"/>
              <a:gd name="T18" fmla="*/ 14 w 43"/>
              <a:gd name="T19" fmla="*/ 48 h 61"/>
              <a:gd name="T20" fmla="*/ 16 w 43"/>
              <a:gd name="T21" fmla="*/ 48 h 61"/>
              <a:gd name="T22" fmla="*/ 16 w 43"/>
              <a:gd name="T23" fmla="*/ 30 h 61"/>
              <a:gd name="T24" fmla="*/ 13 w 43"/>
              <a:gd name="T25" fmla="*/ 30 h 61"/>
              <a:gd name="T26" fmla="*/ 7 w 43"/>
              <a:gd name="T27" fmla="*/ 24 h 61"/>
              <a:gd name="T28" fmla="*/ 13 w 43"/>
              <a:gd name="T29" fmla="*/ 17 h 61"/>
              <a:gd name="T30" fmla="*/ 19 w 43"/>
              <a:gd name="T31" fmla="*/ 24 h 61"/>
              <a:gd name="T32" fmla="*/ 18 w 43"/>
              <a:gd name="T33" fmla="*/ 27 h 61"/>
              <a:gd name="T34" fmla="*/ 24 w 43"/>
              <a:gd name="T35" fmla="*/ 27 h 61"/>
              <a:gd name="T36" fmla="*/ 23 w 43"/>
              <a:gd name="T37" fmla="*/ 24 h 61"/>
              <a:gd name="T38" fmla="*/ 30 w 43"/>
              <a:gd name="T39" fmla="*/ 17 h 61"/>
              <a:gd name="T40" fmla="*/ 36 w 43"/>
              <a:gd name="T41" fmla="*/ 24 h 61"/>
              <a:gd name="T42" fmla="*/ 30 w 43"/>
              <a:gd name="T43" fmla="*/ 30 h 61"/>
              <a:gd name="T44" fmla="*/ 26 w 43"/>
              <a:gd name="T45" fmla="*/ 30 h 61"/>
              <a:gd name="T46" fmla="*/ 26 w 43"/>
              <a:gd name="T47" fmla="*/ 48 h 61"/>
              <a:gd name="T48" fmla="*/ 29 w 43"/>
              <a:gd name="T49" fmla="*/ 48 h 61"/>
              <a:gd name="T50" fmla="*/ 33 w 43"/>
              <a:gd name="T51" fmla="*/ 44 h 61"/>
              <a:gd name="T52" fmla="*/ 38 w 43"/>
              <a:gd name="T53" fmla="*/ 34 h 61"/>
              <a:gd name="T54" fmla="*/ 43 w 43"/>
              <a:gd name="T55" fmla="*/ 21 h 61"/>
              <a:gd name="T56" fmla="*/ 21 w 43"/>
              <a:gd name="T57" fmla="*/ 0 h 61"/>
              <a:gd name="T58" fmla="*/ 10 w 43"/>
              <a:gd name="T59" fmla="*/ 24 h 61"/>
              <a:gd name="T60" fmla="*/ 13 w 43"/>
              <a:gd name="T61" fmla="*/ 27 h 61"/>
              <a:gd name="T62" fmla="*/ 16 w 43"/>
              <a:gd name="T63" fmla="*/ 24 h 61"/>
              <a:gd name="T64" fmla="*/ 13 w 43"/>
              <a:gd name="T65" fmla="*/ 21 h 61"/>
              <a:gd name="T66" fmla="*/ 10 w 43"/>
              <a:gd name="T67" fmla="*/ 24 h 61"/>
              <a:gd name="T68" fmla="*/ 33 w 43"/>
              <a:gd name="T69" fmla="*/ 24 h 61"/>
              <a:gd name="T70" fmla="*/ 30 w 43"/>
              <a:gd name="T71" fmla="*/ 21 h 61"/>
              <a:gd name="T72" fmla="*/ 27 w 43"/>
              <a:gd name="T73" fmla="*/ 24 h 61"/>
              <a:gd name="T74" fmla="*/ 30 w 43"/>
              <a:gd name="T75" fmla="*/ 27 h 61"/>
              <a:gd name="T76" fmla="*/ 33 w 43"/>
              <a:gd name="T77" fmla="*/ 24 h 61"/>
              <a:gd name="T78" fmla="*/ 31 w 43"/>
              <a:gd name="T79" fmla="*/ 53 h 61"/>
              <a:gd name="T80" fmla="*/ 30 w 43"/>
              <a:gd name="T81" fmla="*/ 52 h 61"/>
              <a:gd name="T82" fmla="*/ 13 w 43"/>
              <a:gd name="T83" fmla="*/ 52 h 61"/>
              <a:gd name="T84" fmla="*/ 11 w 43"/>
              <a:gd name="T85" fmla="*/ 53 h 61"/>
              <a:gd name="T86" fmla="*/ 13 w 43"/>
              <a:gd name="T87" fmla="*/ 55 h 61"/>
              <a:gd name="T88" fmla="*/ 30 w 43"/>
              <a:gd name="T89" fmla="*/ 55 h 61"/>
              <a:gd name="T90" fmla="*/ 31 w 43"/>
              <a:gd name="T91" fmla="*/ 53 h 61"/>
              <a:gd name="T92" fmla="*/ 29 w 43"/>
              <a:gd name="T93" fmla="*/ 60 h 61"/>
              <a:gd name="T94" fmla="*/ 28 w 43"/>
              <a:gd name="T95" fmla="*/ 58 h 61"/>
              <a:gd name="T96" fmla="*/ 15 w 43"/>
              <a:gd name="T97" fmla="*/ 58 h 61"/>
              <a:gd name="T98" fmla="*/ 13 w 43"/>
              <a:gd name="T99" fmla="*/ 60 h 61"/>
              <a:gd name="T100" fmla="*/ 15 w 43"/>
              <a:gd name="T101" fmla="*/ 61 h 61"/>
              <a:gd name="T102" fmla="*/ 28 w 43"/>
              <a:gd name="T103" fmla="*/ 61 h 61"/>
              <a:gd name="T104" fmla="*/ 29 w 43"/>
              <a:gd name="T105" fmla="*/ 6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 h="61">
                <a:moveTo>
                  <a:pt x="19" y="30"/>
                </a:moveTo>
                <a:cubicBezTo>
                  <a:pt x="23" y="30"/>
                  <a:pt x="23" y="30"/>
                  <a:pt x="23" y="30"/>
                </a:cubicBezTo>
                <a:cubicBezTo>
                  <a:pt x="23" y="48"/>
                  <a:pt x="23" y="48"/>
                  <a:pt x="23" y="48"/>
                </a:cubicBezTo>
                <a:cubicBezTo>
                  <a:pt x="19" y="48"/>
                  <a:pt x="19" y="48"/>
                  <a:pt x="19" y="48"/>
                </a:cubicBezTo>
                <a:lnTo>
                  <a:pt x="19" y="30"/>
                </a:lnTo>
                <a:close/>
                <a:moveTo>
                  <a:pt x="21" y="0"/>
                </a:moveTo>
                <a:cubicBezTo>
                  <a:pt x="10" y="0"/>
                  <a:pt x="0" y="9"/>
                  <a:pt x="0" y="21"/>
                </a:cubicBezTo>
                <a:cubicBezTo>
                  <a:pt x="0" y="26"/>
                  <a:pt x="2" y="30"/>
                  <a:pt x="4" y="34"/>
                </a:cubicBezTo>
                <a:cubicBezTo>
                  <a:pt x="8" y="39"/>
                  <a:pt x="9" y="41"/>
                  <a:pt x="9" y="44"/>
                </a:cubicBezTo>
                <a:cubicBezTo>
                  <a:pt x="9" y="46"/>
                  <a:pt x="11" y="48"/>
                  <a:pt x="14" y="48"/>
                </a:cubicBezTo>
                <a:cubicBezTo>
                  <a:pt x="16" y="48"/>
                  <a:pt x="16" y="48"/>
                  <a:pt x="16" y="48"/>
                </a:cubicBezTo>
                <a:cubicBezTo>
                  <a:pt x="16" y="30"/>
                  <a:pt x="16" y="30"/>
                  <a:pt x="16" y="30"/>
                </a:cubicBezTo>
                <a:cubicBezTo>
                  <a:pt x="13" y="30"/>
                  <a:pt x="13" y="30"/>
                  <a:pt x="13" y="30"/>
                </a:cubicBezTo>
                <a:cubicBezTo>
                  <a:pt x="9" y="30"/>
                  <a:pt x="7" y="27"/>
                  <a:pt x="7" y="24"/>
                </a:cubicBezTo>
                <a:cubicBezTo>
                  <a:pt x="7" y="20"/>
                  <a:pt x="9" y="17"/>
                  <a:pt x="13" y="17"/>
                </a:cubicBezTo>
                <a:cubicBezTo>
                  <a:pt x="16" y="17"/>
                  <a:pt x="19" y="20"/>
                  <a:pt x="19" y="24"/>
                </a:cubicBezTo>
                <a:cubicBezTo>
                  <a:pt x="19" y="25"/>
                  <a:pt x="19" y="26"/>
                  <a:pt x="18" y="27"/>
                </a:cubicBezTo>
                <a:cubicBezTo>
                  <a:pt x="24" y="27"/>
                  <a:pt x="24" y="27"/>
                  <a:pt x="24" y="27"/>
                </a:cubicBezTo>
                <a:cubicBezTo>
                  <a:pt x="24" y="26"/>
                  <a:pt x="23" y="25"/>
                  <a:pt x="23" y="24"/>
                </a:cubicBezTo>
                <a:cubicBezTo>
                  <a:pt x="23" y="20"/>
                  <a:pt x="26" y="17"/>
                  <a:pt x="30" y="17"/>
                </a:cubicBezTo>
                <a:cubicBezTo>
                  <a:pt x="33" y="17"/>
                  <a:pt x="36" y="20"/>
                  <a:pt x="36" y="24"/>
                </a:cubicBezTo>
                <a:cubicBezTo>
                  <a:pt x="36" y="27"/>
                  <a:pt x="33" y="30"/>
                  <a:pt x="30" y="30"/>
                </a:cubicBezTo>
                <a:cubicBezTo>
                  <a:pt x="26" y="30"/>
                  <a:pt x="26" y="30"/>
                  <a:pt x="26" y="30"/>
                </a:cubicBezTo>
                <a:cubicBezTo>
                  <a:pt x="26" y="48"/>
                  <a:pt x="26" y="48"/>
                  <a:pt x="26" y="48"/>
                </a:cubicBezTo>
                <a:cubicBezTo>
                  <a:pt x="29" y="48"/>
                  <a:pt x="29" y="48"/>
                  <a:pt x="29" y="48"/>
                </a:cubicBezTo>
                <a:cubicBezTo>
                  <a:pt x="31" y="48"/>
                  <a:pt x="33" y="46"/>
                  <a:pt x="33" y="44"/>
                </a:cubicBezTo>
                <a:cubicBezTo>
                  <a:pt x="33" y="41"/>
                  <a:pt x="34" y="39"/>
                  <a:pt x="38" y="34"/>
                </a:cubicBezTo>
                <a:cubicBezTo>
                  <a:pt x="41" y="30"/>
                  <a:pt x="43" y="26"/>
                  <a:pt x="43" y="21"/>
                </a:cubicBezTo>
                <a:cubicBezTo>
                  <a:pt x="43" y="9"/>
                  <a:pt x="33" y="0"/>
                  <a:pt x="21" y="0"/>
                </a:cubicBezTo>
                <a:close/>
                <a:moveTo>
                  <a:pt x="10" y="24"/>
                </a:moveTo>
                <a:cubicBezTo>
                  <a:pt x="10" y="25"/>
                  <a:pt x="11" y="27"/>
                  <a:pt x="13" y="27"/>
                </a:cubicBezTo>
                <a:cubicBezTo>
                  <a:pt x="15" y="27"/>
                  <a:pt x="16" y="25"/>
                  <a:pt x="16" y="24"/>
                </a:cubicBezTo>
                <a:cubicBezTo>
                  <a:pt x="16" y="22"/>
                  <a:pt x="15" y="21"/>
                  <a:pt x="13" y="21"/>
                </a:cubicBezTo>
                <a:cubicBezTo>
                  <a:pt x="11" y="21"/>
                  <a:pt x="10" y="22"/>
                  <a:pt x="10" y="24"/>
                </a:cubicBezTo>
                <a:close/>
                <a:moveTo>
                  <a:pt x="33" y="24"/>
                </a:moveTo>
                <a:cubicBezTo>
                  <a:pt x="33" y="22"/>
                  <a:pt x="31" y="21"/>
                  <a:pt x="30" y="21"/>
                </a:cubicBezTo>
                <a:cubicBezTo>
                  <a:pt x="28" y="21"/>
                  <a:pt x="27" y="22"/>
                  <a:pt x="27" y="24"/>
                </a:cubicBezTo>
                <a:cubicBezTo>
                  <a:pt x="27" y="25"/>
                  <a:pt x="28" y="27"/>
                  <a:pt x="30" y="27"/>
                </a:cubicBezTo>
                <a:cubicBezTo>
                  <a:pt x="31" y="27"/>
                  <a:pt x="33" y="25"/>
                  <a:pt x="33" y="24"/>
                </a:cubicBezTo>
                <a:close/>
                <a:moveTo>
                  <a:pt x="31" y="53"/>
                </a:moveTo>
                <a:cubicBezTo>
                  <a:pt x="31" y="53"/>
                  <a:pt x="31" y="52"/>
                  <a:pt x="30" y="52"/>
                </a:cubicBezTo>
                <a:cubicBezTo>
                  <a:pt x="13" y="52"/>
                  <a:pt x="13" y="52"/>
                  <a:pt x="13" y="52"/>
                </a:cubicBezTo>
                <a:cubicBezTo>
                  <a:pt x="12" y="52"/>
                  <a:pt x="11" y="53"/>
                  <a:pt x="11" y="53"/>
                </a:cubicBezTo>
                <a:cubicBezTo>
                  <a:pt x="11" y="54"/>
                  <a:pt x="12" y="55"/>
                  <a:pt x="13" y="55"/>
                </a:cubicBezTo>
                <a:cubicBezTo>
                  <a:pt x="30" y="55"/>
                  <a:pt x="30" y="55"/>
                  <a:pt x="30" y="55"/>
                </a:cubicBezTo>
                <a:cubicBezTo>
                  <a:pt x="31" y="55"/>
                  <a:pt x="31" y="54"/>
                  <a:pt x="31" y="53"/>
                </a:cubicBezTo>
                <a:close/>
                <a:moveTo>
                  <a:pt x="29" y="60"/>
                </a:moveTo>
                <a:cubicBezTo>
                  <a:pt x="29" y="59"/>
                  <a:pt x="28" y="58"/>
                  <a:pt x="28" y="58"/>
                </a:cubicBezTo>
                <a:cubicBezTo>
                  <a:pt x="15" y="58"/>
                  <a:pt x="15" y="58"/>
                  <a:pt x="15" y="58"/>
                </a:cubicBezTo>
                <a:cubicBezTo>
                  <a:pt x="14" y="58"/>
                  <a:pt x="13" y="59"/>
                  <a:pt x="13" y="60"/>
                </a:cubicBezTo>
                <a:cubicBezTo>
                  <a:pt x="13" y="60"/>
                  <a:pt x="14" y="61"/>
                  <a:pt x="15" y="61"/>
                </a:cubicBezTo>
                <a:cubicBezTo>
                  <a:pt x="28" y="61"/>
                  <a:pt x="28" y="61"/>
                  <a:pt x="28" y="61"/>
                </a:cubicBezTo>
                <a:cubicBezTo>
                  <a:pt x="28" y="61"/>
                  <a:pt x="29" y="60"/>
                  <a:pt x="29" y="6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9">
            <a:extLst>
              <a:ext uri="{FF2B5EF4-FFF2-40B4-BE49-F238E27FC236}">
                <a16:creationId xmlns:a16="http://schemas.microsoft.com/office/drawing/2014/main" id="{A6D45FDD-8F96-471D-95B0-6EDED555B9C9}"/>
              </a:ext>
            </a:extLst>
          </p:cNvPr>
          <p:cNvSpPr>
            <a:spLocks noEditPoints="1"/>
          </p:cNvSpPr>
          <p:nvPr/>
        </p:nvSpPr>
        <p:spPr bwMode="auto">
          <a:xfrm>
            <a:off x="8623117" y="3634830"/>
            <a:ext cx="233329" cy="201303"/>
          </a:xfrm>
          <a:custGeom>
            <a:avLst/>
            <a:gdLst>
              <a:gd name="T0" fmla="*/ 45 w 64"/>
              <a:gd name="T1" fmla="*/ 29 h 55"/>
              <a:gd name="T2" fmla="*/ 45 w 64"/>
              <a:gd name="T3" fmla="*/ 31 h 55"/>
              <a:gd name="T4" fmla="*/ 40 w 64"/>
              <a:gd name="T5" fmla="*/ 31 h 55"/>
              <a:gd name="T6" fmla="*/ 40 w 64"/>
              <a:gd name="T7" fmla="*/ 29 h 55"/>
              <a:gd name="T8" fmla="*/ 32 w 64"/>
              <a:gd name="T9" fmla="*/ 23 h 55"/>
              <a:gd name="T10" fmla="*/ 36 w 64"/>
              <a:gd name="T11" fmla="*/ 21 h 55"/>
              <a:gd name="T12" fmla="*/ 43 w 64"/>
              <a:gd name="T13" fmla="*/ 24 h 55"/>
              <a:gd name="T14" fmla="*/ 49 w 64"/>
              <a:gd name="T15" fmla="*/ 21 h 55"/>
              <a:gd name="T16" fmla="*/ 43 w 64"/>
              <a:gd name="T17" fmla="*/ 17 h 55"/>
              <a:gd name="T18" fmla="*/ 33 w 64"/>
              <a:gd name="T19" fmla="*/ 9 h 55"/>
              <a:gd name="T20" fmla="*/ 40 w 64"/>
              <a:gd name="T21" fmla="*/ 2 h 55"/>
              <a:gd name="T22" fmla="*/ 40 w 64"/>
              <a:gd name="T23" fmla="*/ 0 h 55"/>
              <a:gd name="T24" fmla="*/ 45 w 64"/>
              <a:gd name="T25" fmla="*/ 0 h 55"/>
              <a:gd name="T26" fmla="*/ 45 w 64"/>
              <a:gd name="T27" fmla="*/ 2 h 55"/>
              <a:gd name="T28" fmla="*/ 53 w 64"/>
              <a:gd name="T29" fmla="*/ 7 h 55"/>
              <a:gd name="T30" fmla="*/ 49 w 64"/>
              <a:gd name="T31" fmla="*/ 9 h 55"/>
              <a:gd name="T32" fmla="*/ 43 w 64"/>
              <a:gd name="T33" fmla="*/ 6 h 55"/>
              <a:gd name="T34" fmla="*/ 38 w 64"/>
              <a:gd name="T35" fmla="*/ 10 h 55"/>
              <a:gd name="T36" fmla="*/ 43 w 64"/>
              <a:gd name="T37" fmla="*/ 13 h 55"/>
              <a:gd name="T38" fmla="*/ 53 w 64"/>
              <a:gd name="T39" fmla="*/ 21 h 55"/>
              <a:gd name="T40" fmla="*/ 45 w 64"/>
              <a:gd name="T41" fmla="*/ 29 h 55"/>
              <a:gd name="T42" fmla="*/ 62 w 64"/>
              <a:gd name="T43" fmla="*/ 41 h 55"/>
              <a:gd name="T44" fmla="*/ 46 w 64"/>
              <a:gd name="T45" fmla="*/ 46 h 55"/>
              <a:gd name="T46" fmla="*/ 33 w 64"/>
              <a:gd name="T47" fmla="*/ 41 h 55"/>
              <a:gd name="T48" fmla="*/ 47 w 64"/>
              <a:gd name="T49" fmla="*/ 40 h 55"/>
              <a:gd name="T50" fmla="*/ 38 w 64"/>
              <a:gd name="T51" fmla="*/ 35 h 55"/>
              <a:gd name="T52" fmla="*/ 28 w 64"/>
              <a:gd name="T53" fmla="*/ 33 h 55"/>
              <a:gd name="T54" fmla="*/ 13 w 64"/>
              <a:gd name="T55" fmla="*/ 36 h 55"/>
              <a:gd name="T56" fmla="*/ 13 w 64"/>
              <a:gd name="T57" fmla="*/ 51 h 55"/>
              <a:gd name="T58" fmla="*/ 22 w 64"/>
              <a:gd name="T59" fmla="*/ 53 h 55"/>
              <a:gd name="T60" fmla="*/ 47 w 64"/>
              <a:gd name="T61" fmla="*/ 54 h 55"/>
              <a:gd name="T62" fmla="*/ 64 w 64"/>
              <a:gd name="T63" fmla="*/ 43 h 55"/>
              <a:gd name="T64" fmla="*/ 62 w 64"/>
              <a:gd name="T65" fmla="*/ 41 h 55"/>
              <a:gd name="T66" fmla="*/ 0 w 64"/>
              <a:gd name="T67" fmla="*/ 55 h 55"/>
              <a:gd name="T68" fmla="*/ 11 w 64"/>
              <a:gd name="T69" fmla="*/ 55 h 55"/>
              <a:gd name="T70" fmla="*/ 11 w 64"/>
              <a:gd name="T71" fmla="*/ 36 h 55"/>
              <a:gd name="T72" fmla="*/ 0 w 64"/>
              <a:gd name="T73" fmla="*/ 36 h 55"/>
              <a:gd name="T74" fmla="*/ 0 w 64"/>
              <a:gd name="T7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55">
                <a:moveTo>
                  <a:pt x="45" y="29"/>
                </a:moveTo>
                <a:cubicBezTo>
                  <a:pt x="45" y="31"/>
                  <a:pt x="45" y="31"/>
                  <a:pt x="45" y="31"/>
                </a:cubicBezTo>
                <a:cubicBezTo>
                  <a:pt x="40" y="31"/>
                  <a:pt x="40" y="31"/>
                  <a:pt x="40" y="31"/>
                </a:cubicBezTo>
                <a:cubicBezTo>
                  <a:pt x="40" y="29"/>
                  <a:pt x="40" y="29"/>
                  <a:pt x="40" y="29"/>
                </a:cubicBezTo>
                <a:cubicBezTo>
                  <a:pt x="36" y="28"/>
                  <a:pt x="33" y="26"/>
                  <a:pt x="32" y="23"/>
                </a:cubicBezTo>
                <a:cubicBezTo>
                  <a:pt x="36" y="21"/>
                  <a:pt x="36" y="21"/>
                  <a:pt x="36" y="21"/>
                </a:cubicBezTo>
                <a:cubicBezTo>
                  <a:pt x="37" y="23"/>
                  <a:pt x="40" y="24"/>
                  <a:pt x="43" y="24"/>
                </a:cubicBezTo>
                <a:cubicBezTo>
                  <a:pt x="46" y="24"/>
                  <a:pt x="49" y="23"/>
                  <a:pt x="49" y="21"/>
                </a:cubicBezTo>
                <a:cubicBezTo>
                  <a:pt x="49" y="18"/>
                  <a:pt x="46" y="17"/>
                  <a:pt x="43" y="17"/>
                </a:cubicBezTo>
                <a:cubicBezTo>
                  <a:pt x="38" y="16"/>
                  <a:pt x="33" y="15"/>
                  <a:pt x="33" y="9"/>
                </a:cubicBezTo>
                <a:cubicBezTo>
                  <a:pt x="33" y="5"/>
                  <a:pt x="37" y="3"/>
                  <a:pt x="40" y="2"/>
                </a:cubicBezTo>
                <a:cubicBezTo>
                  <a:pt x="40" y="0"/>
                  <a:pt x="40" y="0"/>
                  <a:pt x="40" y="0"/>
                </a:cubicBezTo>
                <a:cubicBezTo>
                  <a:pt x="45" y="0"/>
                  <a:pt x="45" y="0"/>
                  <a:pt x="45" y="0"/>
                </a:cubicBezTo>
                <a:cubicBezTo>
                  <a:pt x="45" y="2"/>
                  <a:pt x="45" y="2"/>
                  <a:pt x="45" y="2"/>
                </a:cubicBezTo>
                <a:cubicBezTo>
                  <a:pt x="48" y="3"/>
                  <a:pt x="51" y="4"/>
                  <a:pt x="53" y="7"/>
                </a:cubicBezTo>
                <a:cubicBezTo>
                  <a:pt x="49" y="9"/>
                  <a:pt x="49" y="9"/>
                  <a:pt x="49" y="9"/>
                </a:cubicBezTo>
                <a:cubicBezTo>
                  <a:pt x="48" y="8"/>
                  <a:pt x="46" y="6"/>
                  <a:pt x="43" y="6"/>
                </a:cubicBezTo>
                <a:cubicBezTo>
                  <a:pt x="39" y="6"/>
                  <a:pt x="38" y="8"/>
                  <a:pt x="38" y="10"/>
                </a:cubicBezTo>
                <a:cubicBezTo>
                  <a:pt x="38" y="12"/>
                  <a:pt x="40" y="12"/>
                  <a:pt x="43" y="13"/>
                </a:cubicBezTo>
                <a:cubicBezTo>
                  <a:pt x="48" y="13"/>
                  <a:pt x="53" y="15"/>
                  <a:pt x="53" y="21"/>
                </a:cubicBezTo>
                <a:cubicBezTo>
                  <a:pt x="53" y="26"/>
                  <a:pt x="50" y="28"/>
                  <a:pt x="45" y="29"/>
                </a:cubicBezTo>
                <a:close/>
                <a:moveTo>
                  <a:pt x="62" y="41"/>
                </a:moveTo>
                <a:cubicBezTo>
                  <a:pt x="57" y="39"/>
                  <a:pt x="54" y="43"/>
                  <a:pt x="46" y="46"/>
                </a:cubicBezTo>
                <a:cubicBezTo>
                  <a:pt x="45" y="46"/>
                  <a:pt x="33" y="43"/>
                  <a:pt x="33" y="41"/>
                </a:cubicBezTo>
                <a:cubicBezTo>
                  <a:pt x="33" y="39"/>
                  <a:pt x="44" y="42"/>
                  <a:pt x="47" y="40"/>
                </a:cubicBezTo>
                <a:cubicBezTo>
                  <a:pt x="51" y="36"/>
                  <a:pt x="46" y="35"/>
                  <a:pt x="38" y="35"/>
                </a:cubicBezTo>
                <a:cubicBezTo>
                  <a:pt x="38" y="35"/>
                  <a:pt x="34" y="34"/>
                  <a:pt x="28" y="33"/>
                </a:cubicBezTo>
                <a:cubicBezTo>
                  <a:pt x="24" y="32"/>
                  <a:pt x="13" y="36"/>
                  <a:pt x="13" y="36"/>
                </a:cubicBezTo>
                <a:cubicBezTo>
                  <a:pt x="13" y="51"/>
                  <a:pt x="13" y="51"/>
                  <a:pt x="13" y="51"/>
                </a:cubicBezTo>
                <a:cubicBezTo>
                  <a:pt x="13" y="51"/>
                  <a:pt x="20" y="52"/>
                  <a:pt x="22" y="53"/>
                </a:cubicBezTo>
                <a:cubicBezTo>
                  <a:pt x="26" y="54"/>
                  <a:pt x="45" y="54"/>
                  <a:pt x="47" y="54"/>
                </a:cubicBezTo>
                <a:cubicBezTo>
                  <a:pt x="50" y="54"/>
                  <a:pt x="63" y="44"/>
                  <a:pt x="64" y="43"/>
                </a:cubicBezTo>
                <a:cubicBezTo>
                  <a:pt x="64" y="42"/>
                  <a:pt x="64" y="42"/>
                  <a:pt x="62" y="41"/>
                </a:cubicBezTo>
                <a:close/>
                <a:moveTo>
                  <a:pt x="0" y="55"/>
                </a:moveTo>
                <a:cubicBezTo>
                  <a:pt x="11" y="55"/>
                  <a:pt x="11" y="55"/>
                  <a:pt x="11" y="55"/>
                </a:cubicBezTo>
                <a:cubicBezTo>
                  <a:pt x="11" y="36"/>
                  <a:pt x="11" y="36"/>
                  <a:pt x="11" y="36"/>
                </a:cubicBezTo>
                <a:cubicBezTo>
                  <a:pt x="0" y="36"/>
                  <a:pt x="0" y="36"/>
                  <a:pt x="0" y="36"/>
                </a:cubicBezTo>
                <a:lnTo>
                  <a:pt x="0" y="5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0E393E83-1B8C-4E5C-A961-6323E363AD23}"/>
              </a:ext>
            </a:extLst>
          </p:cNvPr>
          <p:cNvGrpSpPr/>
          <p:nvPr/>
        </p:nvGrpSpPr>
        <p:grpSpPr>
          <a:xfrm>
            <a:off x="3401446" y="4697769"/>
            <a:ext cx="1072090" cy="1076665"/>
            <a:chOff x="3401446" y="4697769"/>
            <a:chExt cx="1072090" cy="1076665"/>
          </a:xfrm>
        </p:grpSpPr>
        <p:sp>
          <p:nvSpPr>
            <p:cNvPr id="9" name="Oval 9">
              <a:extLst>
                <a:ext uri="{FF2B5EF4-FFF2-40B4-BE49-F238E27FC236}">
                  <a16:creationId xmlns:a16="http://schemas.microsoft.com/office/drawing/2014/main" id="{2483CE73-D6F8-49E2-AEE0-5FE996C2C928}"/>
                </a:ext>
              </a:extLst>
            </p:cNvPr>
            <p:cNvSpPr>
              <a:spLocks noChangeArrowheads="1"/>
            </p:cNvSpPr>
            <p:nvPr/>
          </p:nvSpPr>
          <p:spPr bwMode="auto">
            <a:xfrm>
              <a:off x="3401446" y="4697769"/>
              <a:ext cx="1072090" cy="107666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5">
              <a:extLst>
                <a:ext uri="{FF2B5EF4-FFF2-40B4-BE49-F238E27FC236}">
                  <a16:creationId xmlns:a16="http://schemas.microsoft.com/office/drawing/2014/main" id="{E35A5679-A425-4DBD-9831-ABDEB66001C7}"/>
                </a:ext>
              </a:extLst>
            </p:cNvPr>
            <p:cNvSpPr>
              <a:spLocks noChangeArrowheads="1"/>
            </p:cNvSpPr>
            <p:nvPr/>
          </p:nvSpPr>
          <p:spPr bwMode="auto">
            <a:xfrm>
              <a:off x="3555472" y="4854847"/>
              <a:ext cx="764036" cy="762510"/>
            </a:xfrm>
            <a:prstGeom prst="ellipse">
              <a:avLst/>
            </a:prstGeom>
            <a:solidFill>
              <a:schemeClr val="bg2"/>
            </a:solidFill>
            <a:ln>
              <a:noFill/>
            </a:ln>
            <a:effectLst>
              <a:outerShdw blurRad="190500" dist="165100" dir="2700000" algn="ctr" rotWithShape="0">
                <a:prstClr val="black">
                  <a:alpha val="50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4" name="Group 3">
            <a:extLst>
              <a:ext uri="{FF2B5EF4-FFF2-40B4-BE49-F238E27FC236}">
                <a16:creationId xmlns:a16="http://schemas.microsoft.com/office/drawing/2014/main" id="{843A1120-86CF-4C10-A42D-522872F7ADA1}"/>
              </a:ext>
            </a:extLst>
          </p:cNvPr>
          <p:cNvGrpSpPr/>
          <p:nvPr/>
        </p:nvGrpSpPr>
        <p:grpSpPr>
          <a:xfrm>
            <a:off x="3401446" y="1701104"/>
            <a:ext cx="1072090" cy="1072090"/>
            <a:chOff x="3401446" y="1701104"/>
            <a:chExt cx="1072090" cy="1072090"/>
          </a:xfrm>
        </p:grpSpPr>
        <p:sp>
          <p:nvSpPr>
            <p:cNvPr id="7" name="Oval 7">
              <a:extLst>
                <a:ext uri="{FF2B5EF4-FFF2-40B4-BE49-F238E27FC236}">
                  <a16:creationId xmlns:a16="http://schemas.microsoft.com/office/drawing/2014/main" id="{7E1014F7-6A98-43F6-8182-0BB9F7121A55}"/>
                </a:ext>
              </a:extLst>
            </p:cNvPr>
            <p:cNvSpPr>
              <a:spLocks noChangeArrowheads="1"/>
            </p:cNvSpPr>
            <p:nvPr/>
          </p:nvSpPr>
          <p:spPr bwMode="auto">
            <a:xfrm>
              <a:off x="3401446" y="1701104"/>
              <a:ext cx="1072090" cy="107209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6">
              <a:extLst>
                <a:ext uri="{FF2B5EF4-FFF2-40B4-BE49-F238E27FC236}">
                  <a16:creationId xmlns:a16="http://schemas.microsoft.com/office/drawing/2014/main" id="{8A75E9CE-8FB9-4CFF-9414-0D6655467406}"/>
                </a:ext>
              </a:extLst>
            </p:cNvPr>
            <p:cNvSpPr>
              <a:spLocks noChangeArrowheads="1"/>
            </p:cNvSpPr>
            <p:nvPr/>
          </p:nvSpPr>
          <p:spPr bwMode="auto">
            <a:xfrm>
              <a:off x="3555472" y="1853606"/>
              <a:ext cx="764036" cy="767086"/>
            </a:xfrm>
            <a:prstGeom prst="ellipse">
              <a:avLst/>
            </a:prstGeom>
            <a:solidFill>
              <a:schemeClr val="bg2"/>
            </a:solidFill>
            <a:ln>
              <a:noFill/>
            </a:ln>
            <a:effectLst>
              <a:outerShdw blurRad="190500" dist="165100" dir="2700000" algn="ctr" rotWithShape="0">
                <a:prstClr val="black">
                  <a:alpha val="50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3" name="Group 2">
            <a:extLst>
              <a:ext uri="{FF2B5EF4-FFF2-40B4-BE49-F238E27FC236}">
                <a16:creationId xmlns:a16="http://schemas.microsoft.com/office/drawing/2014/main" id="{0A4C2A06-CD07-4697-82F2-9C3C8B5F5EC5}"/>
              </a:ext>
            </a:extLst>
          </p:cNvPr>
          <p:cNvGrpSpPr/>
          <p:nvPr/>
        </p:nvGrpSpPr>
        <p:grpSpPr>
          <a:xfrm>
            <a:off x="2922589" y="3198674"/>
            <a:ext cx="1072090" cy="1076665"/>
            <a:chOff x="2922589" y="3198674"/>
            <a:chExt cx="1072090" cy="1076665"/>
          </a:xfrm>
        </p:grpSpPr>
        <p:sp>
          <p:nvSpPr>
            <p:cNvPr id="8" name="Oval 8">
              <a:extLst>
                <a:ext uri="{FF2B5EF4-FFF2-40B4-BE49-F238E27FC236}">
                  <a16:creationId xmlns:a16="http://schemas.microsoft.com/office/drawing/2014/main" id="{492AA07F-4CF7-4765-8E6B-0879CCC3CCAD}"/>
                </a:ext>
              </a:extLst>
            </p:cNvPr>
            <p:cNvSpPr>
              <a:spLocks noChangeArrowheads="1"/>
            </p:cNvSpPr>
            <p:nvPr/>
          </p:nvSpPr>
          <p:spPr bwMode="auto">
            <a:xfrm>
              <a:off x="2922589" y="3198674"/>
              <a:ext cx="1072090" cy="107666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7">
              <a:extLst>
                <a:ext uri="{FF2B5EF4-FFF2-40B4-BE49-F238E27FC236}">
                  <a16:creationId xmlns:a16="http://schemas.microsoft.com/office/drawing/2014/main" id="{A980D3BA-6C63-428E-8DF7-C548D2E5A339}"/>
                </a:ext>
              </a:extLst>
            </p:cNvPr>
            <p:cNvSpPr>
              <a:spLocks noChangeArrowheads="1"/>
            </p:cNvSpPr>
            <p:nvPr/>
          </p:nvSpPr>
          <p:spPr bwMode="auto">
            <a:xfrm>
              <a:off x="3075091" y="3355751"/>
              <a:ext cx="765561" cy="762510"/>
            </a:xfrm>
            <a:prstGeom prst="ellipse">
              <a:avLst/>
            </a:prstGeom>
            <a:solidFill>
              <a:schemeClr val="bg2"/>
            </a:solidFill>
            <a:ln>
              <a:noFill/>
            </a:ln>
            <a:effectLst>
              <a:outerShdw blurRad="190500" dist="165100" dir="2700000" algn="ctr" rotWithShape="0">
                <a:prstClr val="black">
                  <a:alpha val="50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sp>
        <p:nvSpPr>
          <p:cNvPr id="26" name="Freeform 26">
            <a:extLst>
              <a:ext uri="{FF2B5EF4-FFF2-40B4-BE49-F238E27FC236}">
                <a16:creationId xmlns:a16="http://schemas.microsoft.com/office/drawing/2014/main" id="{BA1B4250-1BE0-4ED7-9677-BC47FCE3A5C9}"/>
              </a:ext>
            </a:extLst>
          </p:cNvPr>
          <p:cNvSpPr>
            <a:spLocks noEditPoints="1"/>
          </p:cNvSpPr>
          <p:nvPr/>
        </p:nvSpPr>
        <p:spPr bwMode="auto">
          <a:xfrm>
            <a:off x="3357220" y="3637880"/>
            <a:ext cx="201303" cy="198253"/>
          </a:xfrm>
          <a:custGeom>
            <a:avLst/>
            <a:gdLst>
              <a:gd name="T0" fmla="*/ 21 w 55"/>
              <a:gd name="T1" fmla="*/ 11 h 54"/>
              <a:gd name="T2" fmla="*/ 28 w 55"/>
              <a:gd name="T3" fmla="*/ 5 h 54"/>
              <a:gd name="T4" fmla="*/ 34 w 55"/>
              <a:gd name="T5" fmla="*/ 11 h 54"/>
              <a:gd name="T6" fmla="*/ 28 w 55"/>
              <a:gd name="T7" fmla="*/ 17 h 54"/>
              <a:gd name="T8" fmla="*/ 21 w 55"/>
              <a:gd name="T9" fmla="*/ 11 h 54"/>
              <a:gd name="T10" fmla="*/ 36 w 55"/>
              <a:gd name="T11" fmla="*/ 20 h 54"/>
              <a:gd name="T12" fmla="*/ 20 w 55"/>
              <a:gd name="T13" fmla="*/ 20 h 54"/>
              <a:gd name="T14" fmla="*/ 18 w 55"/>
              <a:gd name="T15" fmla="*/ 22 h 54"/>
              <a:gd name="T16" fmla="*/ 18 w 55"/>
              <a:gd name="T17" fmla="*/ 36 h 54"/>
              <a:gd name="T18" fmla="*/ 20 w 55"/>
              <a:gd name="T19" fmla="*/ 38 h 54"/>
              <a:gd name="T20" fmla="*/ 22 w 55"/>
              <a:gd name="T21" fmla="*/ 38 h 54"/>
              <a:gd name="T22" fmla="*/ 22 w 55"/>
              <a:gd name="T23" fmla="*/ 52 h 54"/>
              <a:gd name="T24" fmla="*/ 24 w 55"/>
              <a:gd name="T25" fmla="*/ 54 h 54"/>
              <a:gd name="T26" fmla="*/ 32 w 55"/>
              <a:gd name="T27" fmla="*/ 54 h 54"/>
              <a:gd name="T28" fmla="*/ 34 w 55"/>
              <a:gd name="T29" fmla="*/ 52 h 54"/>
              <a:gd name="T30" fmla="*/ 34 w 55"/>
              <a:gd name="T31" fmla="*/ 38 h 54"/>
              <a:gd name="T32" fmla="*/ 36 w 55"/>
              <a:gd name="T33" fmla="*/ 38 h 54"/>
              <a:gd name="T34" fmla="*/ 38 w 55"/>
              <a:gd name="T35" fmla="*/ 36 h 54"/>
              <a:gd name="T36" fmla="*/ 38 w 55"/>
              <a:gd name="T37" fmla="*/ 22 h 54"/>
              <a:gd name="T38" fmla="*/ 36 w 55"/>
              <a:gd name="T39" fmla="*/ 20 h 54"/>
              <a:gd name="T40" fmla="*/ 45 w 55"/>
              <a:gd name="T41" fmla="*/ 11 h 54"/>
              <a:gd name="T42" fmla="*/ 51 w 55"/>
              <a:gd name="T43" fmla="*/ 6 h 54"/>
              <a:gd name="T44" fmla="*/ 45 w 55"/>
              <a:gd name="T45" fmla="*/ 0 h 54"/>
              <a:gd name="T46" fmla="*/ 40 w 55"/>
              <a:gd name="T47" fmla="*/ 6 h 54"/>
              <a:gd name="T48" fmla="*/ 45 w 55"/>
              <a:gd name="T49" fmla="*/ 11 h 54"/>
              <a:gd name="T50" fmla="*/ 53 w 55"/>
              <a:gd name="T51" fmla="*/ 14 h 54"/>
              <a:gd name="T52" fmla="*/ 38 w 55"/>
              <a:gd name="T53" fmla="*/ 14 h 54"/>
              <a:gd name="T54" fmla="*/ 36 w 55"/>
              <a:gd name="T55" fmla="*/ 16 h 54"/>
              <a:gd name="T56" fmla="*/ 36 w 55"/>
              <a:gd name="T57" fmla="*/ 16 h 54"/>
              <a:gd name="T58" fmla="*/ 42 w 55"/>
              <a:gd name="T59" fmla="*/ 22 h 54"/>
              <a:gd name="T60" fmla="*/ 42 w 55"/>
              <a:gd name="T61" fmla="*/ 36 h 54"/>
              <a:gd name="T62" fmla="*/ 40 w 55"/>
              <a:gd name="T63" fmla="*/ 40 h 54"/>
              <a:gd name="T64" fmla="*/ 40 w 55"/>
              <a:gd name="T65" fmla="*/ 44 h 54"/>
              <a:gd name="T66" fmla="*/ 42 w 55"/>
              <a:gd name="T67" fmla="*/ 46 h 54"/>
              <a:gd name="T68" fmla="*/ 49 w 55"/>
              <a:gd name="T69" fmla="*/ 46 h 54"/>
              <a:gd name="T70" fmla="*/ 51 w 55"/>
              <a:gd name="T71" fmla="*/ 44 h 54"/>
              <a:gd name="T72" fmla="*/ 51 w 55"/>
              <a:gd name="T73" fmla="*/ 30 h 54"/>
              <a:gd name="T74" fmla="*/ 53 w 55"/>
              <a:gd name="T75" fmla="*/ 30 h 54"/>
              <a:gd name="T76" fmla="*/ 55 w 55"/>
              <a:gd name="T77" fmla="*/ 28 h 54"/>
              <a:gd name="T78" fmla="*/ 55 w 55"/>
              <a:gd name="T79" fmla="*/ 16 h 54"/>
              <a:gd name="T80" fmla="*/ 53 w 55"/>
              <a:gd name="T81" fmla="*/ 14 h 54"/>
              <a:gd name="T82" fmla="*/ 15 w 55"/>
              <a:gd name="T83" fmla="*/ 6 h 54"/>
              <a:gd name="T84" fmla="*/ 10 w 55"/>
              <a:gd name="T85" fmla="*/ 0 h 54"/>
              <a:gd name="T86" fmla="*/ 4 w 55"/>
              <a:gd name="T87" fmla="*/ 6 h 54"/>
              <a:gd name="T88" fmla="*/ 10 w 55"/>
              <a:gd name="T89" fmla="*/ 11 h 54"/>
              <a:gd name="T90" fmla="*/ 15 w 55"/>
              <a:gd name="T91" fmla="*/ 6 h 54"/>
              <a:gd name="T92" fmla="*/ 0 w 55"/>
              <a:gd name="T93" fmla="*/ 16 h 54"/>
              <a:gd name="T94" fmla="*/ 0 w 55"/>
              <a:gd name="T95" fmla="*/ 28 h 54"/>
              <a:gd name="T96" fmla="*/ 2 w 55"/>
              <a:gd name="T97" fmla="*/ 30 h 54"/>
              <a:gd name="T98" fmla="*/ 4 w 55"/>
              <a:gd name="T99" fmla="*/ 30 h 54"/>
              <a:gd name="T100" fmla="*/ 4 w 55"/>
              <a:gd name="T101" fmla="*/ 44 h 54"/>
              <a:gd name="T102" fmla="*/ 6 w 55"/>
              <a:gd name="T103" fmla="*/ 46 h 54"/>
              <a:gd name="T104" fmla="*/ 13 w 55"/>
              <a:gd name="T105" fmla="*/ 46 h 54"/>
              <a:gd name="T106" fmla="*/ 15 w 55"/>
              <a:gd name="T107" fmla="*/ 44 h 54"/>
              <a:gd name="T108" fmla="*/ 15 w 55"/>
              <a:gd name="T109" fmla="*/ 40 h 54"/>
              <a:gd name="T110" fmla="*/ 13 w 55"/>
              <a:gd name="T111" fmla="*/ 36 h 54"/>
              <a:gd name="T112" fmla="*/ 13 w 55"/>
              <a:gd name="T113" fmla="*/ 22 h 54"/>
              <a:gd name="T114" fmla="*/ 19 w 55"/>
              <a:gd name="T115" fmla="*/ 16 h 54"/>
              <a:gd name="T116" fmla="*/ 19 w 55"/>
              <a:gd name="T117" fmla="*/ 16 h 54"/>
              <a:gd name="T118" fmla="*/ 17 w 55"/>
              <a:gd name="T119" fmla="*/ 14 h 54"/>
              <a:gd name="T120" fmla="*/ 2 w 55"/>
              <a:gd name="T121" fmla="*/ 14 h 54"/>
              <a:gd name="T122" fmla="*/ 0 w 55"/>
              <a:gd name="T123" fmla="*/ 1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4">
                <a:moveTo>
                  <a:pt x="21" y="11"/>
                </a:moveTo>
                <a:cubicBezTo>
                  <a:pt x="21" y="8"/>
                  <a:pt x="24" y="5"/>
                  <a:pt x="28" y="5"/>
                </a:cubicBezTo>
                <a:cubicBezTo>
                  <a:pt x="31" y="5"/>
                  <a:pt x="34" y="8"/>
                  <a:pt x="34" y="11"/>
                </a:cubicBezTo>
                <a:cubicBezTo>
                  <a:pt x="34" y="15"/>
                  <a:pt x="31" y="17"/>
                  <a:pt x="28" y="17"/>
                </a:cubicBezTo>
                <a:cubicBezTo>
                  <a:pt x="24" y="17"/>
                  <a:pt x="21" y="15"/>
                  <a:pt x="21" y="11"/>
                </a:cubicBezTo>
                <a:close/>
                <a:moveTo>
                  <a:pt x="36" y="20"/>
                </a:moveTo>
                <a:cubicBezTo>
                  <a:pt x="20" y="20"/>
                  <a:pt x="20" y="20"/>
                  <a:pt x="20" y="20"/>
                </a:cubicBezTo>
                <a:cubicBezTo>
                  <a:pt x="19" y="20"/>
                  <a:pt x="18" y="21"/>
                  <a:pt x="18" y="22"/>
                </a:cubicBezTo>
                <a:cubicBezTo>
                  <a:pt x="18" y="36"/>
                  <a:pt x="18" y="36"/>
                  <a:pt x="18" y="36"/>
                </a:cubicBezTo>
                <a:cubicBezTo>
                  <a:pt x="18" y="37"/>
                  <a:pt x="19" y="38"/>
                  <a:pt x="20" y="38"/>
                </a:cubicBezTo>
                <a:cubicBezTo>
                  <a:pt x="22" y="38"/>
                  <a:pt x="22" y="38"/>
                  <a:pt x="22" y="38"/>
                </a:cubicBezTo>
                <a:cubicBezTo>
                  <a:pt x="22" y="52"/>
                  <a:pt x="22" y="52"/>
                  <a:pt x="22" y="52"/>
                </a:cubicBezTo>
                <a:cubicBezTo>
                  <a:pt x="22" y="53"/>
                  <a:pt x="22" y="54"/>
                  <a:pt x="24" y="54"/>
                </a:cubicBezTo>
                <a:cubicBezTo>
                  <a:pt x="32" y="54"/>
                  <a:pt x="32" y="54"/>
                  <a:pt x="32" y="54"/>
                </a:cubicBezTo>
                <a:cubicBezTo>
                  <a:pt x="33" y="54"/>
                  <a:pt x="34" y="53"/>
                  <a:pt x="34" y="52"/>
                </a:cubicBezTo>
                <a:cubicBezTo>
                  <a:pt x="34" y="38"/>
                  <a:pt x="34" y="38"/>
                  <a:pt x="34" y="38"/>
                </a:cubicBezTo>
                <a:cubicBezTo>
                  <a:pt x="36" y="38"/>
                  <a:pt x="36" y="38"/>
                  <a:pt x="36" y="38"/>
                </a:cubicBezTo>
                <a:cubicBezTo>
                  <a:pt x="37" y="38"/>
                  <a:pt x="38" y="37"/>
                  <a:pt x="38" y="36"/>
                </a:cubicBezTo>
                <a:cubicBezTo>
                  <a:pt x="38" y="22"/>
                  <a:pt x="38" y="22"/>
                  <a:pt x="38" y="22"/>
                </a:cubicBezTo>
                <a:cubicBezTo>
                  <a:pt x="38" y="21"/>
                  <a:pt x="37" y="20"/>
                  <a:pt x="36" y="20"/>
                </a:cubicBezTo>
                <a:close/>
                <a:moveTo>
                  <a:pt x="45" y="11"/>
                </a:moveTo>
                <a:cubicBezTo>
                  <a:pt x="49" y="11"/>
                  <a:pt x="51" y="9"/>
                  <a:pt x="51" y="6"/>
                </a:cubicBezTo>
                <a:cubicBezTo>
                  <a:pt x="51" y="2"/>
                  <a:pt x="49" y="0"/>
                  <a:pt x="45" y="0"/>
                </a:cubicBezTo>
                <a:cubicBezTo>
                  <a:pt x="42" y="0"/>
                  <a:pt x="40" y="2"/>
                  <a:pt x="40" y="6"/>
                </a:cubicBezTo>
                <a:cubicBezTo>
                  <a:pt x="40" y="9"/>
                  <a:pt x="42" y="11"/>
                  <a:pt x="45" y="11"/>
                </a:cubicBezTo>
                <a:close/>
                <a:moveTo>
                  <a:pt x="53" y="14"/>
                </a:moveTo>
                <a:cubicBezTo>
                  <a:pt x="38" y="14"/>
                  <a:pt x="38" y="14"/>
                  <a:pt x="38" y="14"/>
                </a:cubicBezTo>
                <a:cubicBezTo>
                  <a:pt x="37" y="14"/>
                  <a:pt x="36" y="14"/>
                  <a:pt x="36" y="16"/>
                </a:cubicBezTo>
                <a:cubicBezTo>
                  <a:pt x="36" y="16"/>
                  <a:pt x="36" y="16"/>
                  <a:pt x="36" y="16"/>
                </a:cubicBezTo>
                <a:cubicBezTo>
                  <a:pt x="39" y="16"/>
                  <a:pt x="42" y="19"/>
                  <a:pt x="42" y="22"/>
                </a:cubicBezTo>
                <a:cubicBezTo>
                  <a:pt x="42" y="36"/>
                  <a:pt x="42" y="36"/>
                  <a:pt x="42" y="36"/>
                </a:cubicBezTo>
                <a:cubicBezTo>
                  <a:pt x="42" y="37"/>
                  <a:pt x="41" y="39"/>
                  <a:pt x="40" y="40"/>
                </a:cubicBezTo>
                <a:cubicBezTo>
                  <a:pt x="40" y="44"/>
                  <a:pt x="40" y="44"/>
                  <a:pt x="40" y="44"/>
                </a:cubicBezTo>
                <a:cubicBezTo>
                  <a:pt x="40" y="45"/>
                  <a:pt x="41" y="46"/>
                  <a:pt x="42" y="46"/>
                </a:cubicBezTo>
                <a:cubicBezTo>
                  <a:pt x="49" y="46"/>
                  <a:pt x="49" y="46"/>
                  <a:pt x="49" y="46"/>
                </a:cubicBezTo>
                <a:cubicBezTo>
                  <a:pt x="50" y="46"/>
                  <a:pt x="51" y="45"/>
                  <a:pt x="51" y="44"/>
                </a:cubicBezTo>
                <a:cubicBezTo>
                  <a:pt x="51" y="30"/>
                  <a:pt x="51" y="30"/>
                  <a:pt x="51" y="30"/>
                </a:cubicBezTo>
                <a:cubicBezTo>
                  <a:pt x="53" y="30"/>
                  <a:pt x="53" y="30"/>
                  <a:pt x="53" y="30"/>
                </a:cubicBezTo>
                <a:cubicBezTo>
                  <a:pt x="54" y="30"/>
                  <a:pt x="55" y="29"/>
                  <a:pt x="55" y="28"/>
                </a:cubicBezTo>
                <a:cubicBezTo>
                  <a:pt x="55" y="16"/>
                  <a:pt x="55" y="16"/>
                  <a:pt x="55" y="16"/>
                </a:cubicBezTo>
                <a:cubicBezTo>
                  <a:pt x="55" y="14"/>
                  <a:pt x="54" y="14"/>
                  <a:pt x="53" y="14"/>
                </a:cubicBezTo>
                <a:close/>
                <a:moveTo>
                  <a:pt x="15" y="6"/>
                </a:moveTo>
                <a:cubicBezTo>
                  <a:pt x="15" y="2"/>
                  <a:pt x="13" y="0"/>
                  <a:pt x="10" y="0"/>
                </a:cubicBezTo>
                <a:cubicBezTo>
                  <a:pt x="7" y="0"/>
                  <a:pt x="4" y="2"/>
                  <a:pt x="4" y="6"/>
                </a:cubicBezTo>
                <a:cubicBezTo>
                  <a:pt x="4" y="9"/>
                  <a:pt x="7" y="11"/>
                  <a:pt x="10" y="11"/>
                </a:cubicBezTo>
                <a:cubicBezTo>
                  <a:pt x="13" y="11"/>
                  <a:pt x="15" y="9"/>
                  <a:pt x="15" y="6"/>
                </a:cubicBezTo>
                <a:close/>
                <a:moveTo>
                  <a:pt x="0" y="16"/>
                </a:moveTo>
                <a:cubicBezTo>
                  <a:pt x="0" y="28"/>
                  <a:pt x="0" y="28"/>
                  <a:pt x="0" y="28"/>
                </a:cubicBezTo>
                <a:cubicBezTo>
                  <a:pt x="0" y="29"/>
                  <a:pt x="1" y="30"/>
                  <a:pt x="2" y="30"/>
                </a:cubicBezTo>
                <a:cubicBezTo>
                  <a:pt x="4" y="30"/>
                  <a:pt x="4" y="30"/>
                  <a:pt x="4" y="30"/>
                </a:cubicBezTo>
                <a:cubicBezTo>
                  <a:pt x="4" y="44"/>
                  <a:pt x="4" y="44"/>
                  <a:pt x="4" y="44"/>
                </a:cubicBezTo>
                <a:cubicBezTo>
                  <a:pt x="4" y="45"/>
                  <a:pt x="5" y="46"/>
                  <a:pt x="6" y="46"/>
                </a:cubicBezTo>
                <a:cubicBezTo>
                  <a:pt x="13" y="46"/>
                  <a:pt x="13" y="46"/>
                  <a:pt x="13" y="46"/>
                </a:cubicBezTo>
                <a:cubicBezTo>
                  <a:pt x="14" y="46"/>
                  <a:pt x="15" y="45"/>
                  <a:pt x="15" y="44"/>
                </a:cubicBezTo>
                <a:cubicBezTo>
                  <a:pt x="15" y="40"/>
                  <a:pt x="15" y="40"/>
                  <a:pt x="15" y="40"/>
                </a:cubicBezTo>
                <a:cubicBezTo>
                  <a:pt x="14" y="39"/>
                  <a:pt x="13" y="37"/>
                  <a:pt x="13" y="36"/>
                </a:cubicBezTo>
                <a:cubicBezTo>
                  <a:pt x="13" y="22"/>
                  <a:pt x="13" y="22"/>
                  <a:pt x="13" y="22"/>
                </a:cubicBezTo>
                <a:cubicBezTo>
                  <a:pt x="13" y="19"/>
                  <a:pt x="16" y="16"/>
                  <a:pt x="19" y="16"/>
                </a:cubicBezTo>
                <a:cubicBezTo>
                  <a:pt x="19" y="16"/>
                  <a:pt x="19" y="16"/>
                  <a:pt x="19" y="16"/>
                </a:cubicBezTo>
                <a:cubicBezTo>
                  <a:pt x="19" y="14"/>
                  <a:pt x="18" y="14"/>
                  <a:pt x="17" y="14"/>
                </a:cubicBezTo>
                <a:cubicBezTo>
                  <a:pt x="2" y="14"/>
                  <a:pt x="2" y="14"/>
                  <a:pt x="2" y="14"/>
                </a:cubicBezTo>
                <a:cubicBezTo>
                  <a:pt x="1" y="14"/>
                  <a:pt x="0" y="14"/>
                  <a:pt x="0" y="1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Freeform 30">
            <a:extLst>
              <a:ext uri="{FF2B5EF4-FFF2-40B4-BE49-F238E27FC236}">
                <a16:creationId xmlns:a16="http://schemas.microsoft.com/office/drawing/2014/main" id="{B1AADDE3-98FD-4E64-9EDB-C510DD70A343}"/>
              </a:ext>
            </a:extLst>
          </p:cNvPr>
          <p:cNvSpPr>
            <a:spLocks noEditPoints="1"/>
          </p:cNvSpPr>
          <p:nvPr/>
        </p:nvSpPr>
        <p:spPr bwMode="auto">
          <a:xfrm>
            <a:off x="3833026" y="5129351"/>
            <a:ext cx="208928" cy="224179"/>
          </a:xfrm>
          <a:custGeom>
            <a:avLst/>
            <a:gdLst>
              <a:gd name="T0" fmla="*/ 0 w 57"/>
              <a:gd name="T1" fmla="*/ 19 h 61"/>
              <a:gd name="T2" fmla="*/ 9 w 57"/>
              <a:gd name="T3" fmla="*/ 12 h 61"/>
              <a:gd name="T4" fmla="*/ 16 w 57"/>
              <a:gd name="T5" fmla="*/ 23 h 61"/>
              <a:gd name="T6" fmla="*/ 12 w 57"/>
              <a:gd name="T7" fmla="*/ 30 h 61"/>
              <a:gd name="T8" fmla="*/ 25 w 57"/>
              <a:gd name="T9" fmla="*/ 45 h 61"/>
              <a:gd name="T10" fmla="*/ 32 w 57"/>
              <a:gd name="T11" fmla="*/ 42 h 61"/>
              <a:gd name="T12" fmla="*/ 42 w 57"/>
              <a:gd name="T13" fmla="*/ 47 h 61"/>
              <a:gd name="T14" fmla="*/ 37 w 57"/>
              <a:gd name="T15" fmla="*/ 58 h 61"/>
              <a:gd name="T16" fmla="*/ 12 w 57"/>
              <a:gd name="T17" fmla="*/ 46 h 61"/>
              <a:gd name="T18" fmla="*/ 0 w 57"/>
              <a:gd name="T19" fmla="*/ 19 h 61"/>
              <a:gd name="T20" fmla="*/ 40 w 57"/>
              <a:gd name="T21" fmla="*/ 25 h 61"/>
              <a:gd name="T22" fmla="*/ 32 w 57"/>
              <a:gd name="T23" fmla="*/ 25 h 61"/>
              <a:gd name="T24" fmla="*/ 32 w 57"/>
              <a:gd name="T25" fmla="*/ 15 h 61"/>
              <a:gd name="T26" fmla="*/ 30 w 57"/>
              <a:gd name="T27" fmla="*/ 13 h 61"/>
              <a:gd name="T28" fmla="*/ 28 w 57"/>
              <a:gd name="T29" fmla="*/ 15 h 61"/>
              <a:gd name="T30" fmla="*/ 28 w 57"/>
              <a:gd name="T31" fmla="*/ 27 h 61"/>
              <a:gd name="T32" fmla="*/ 30 w 57"/>
              <a:gd name="T33" fmla="*/ 28 h 61"/>
              <a:gd name="T34" fmla="*/ 40 w 57"/>
              <a:gd name="T35" fmla="*/ 28 h 61"/>
              <a:gd name="T36" fmla="*/ 42 w 57"/>
              <a:gd name="T37" fmla="*/ 27 h 61"/>
              <a:gd name="T38" fmla="*/ 40 w 57"/>
              <a:gd name="T39" fmla="*/ 25 h 61"/>
              <a:gd name="T40" fmla="*/ 30 w 57"/>
              <a:gd name="T41" fmla="*/ 0 h 61"/>
              <a:gd name="T42" fmla="*/ 10 w 57"/>
              <a:gd name="T43" fmla="*/ 9 h 61"/>
              <a:gd name="T44" fmla="*/ 13 w 57"/>
              <a:gd name="T45" fmla="*/ 11 h 61"/>
              <a:gd name="T46" fmla="*/ 28 w 57"/>
              <a:gd name="T47" fmla="*/ 4 h 61"/>
              <a:gd name="T48" fmla="*/ 28 w 57"/>
              <a:gd name="T49" fmla="*/ 7 h 61"/>
              <a:gd name="T50" fmla="*/ 30 w 57"/>
              <a:gd name="T51" fmla="*/ 9 h 61"/>
              <a:gd name="T52" fmla="*/ 32 w 57"/>
              <a:gd name="T53" fmla="*/ 7 h 61"/>
              <a:gd name="T54" fmla="*/ 32 w 57"/>
              <a:gd name="T55" fmla="*/ 4 h 61"/>
              <a:gd name="T56" fmla="*/ 53 w 57"/>
              <a:gd name="T57" fmla="*/ 25 h 61"/>
              <a:gd name="T58" fmla="*/ 49 w 57"/>
              <a:gd name="T59" fmla="*/ 25 h 61"/>
              <a:gd name="T60" fmla="*/ 48 w 57"/>
              <a:gd name="T61" fmla="*/ 27 h 61"/>
              <a:gd name="T62" fmla="*/ 49 w 57"/>
              <a:gd name="T63" fmla="*/ 28 h 61"/>
              <a:gd name="T64" fmla="*/ 53 w 57"/>
              <a:gd name="T65" fmla="*/ 28 h 61"/>
              <a:gd name="T66" fmla="*/ 44 w 57"/>
              <a:gd name="T67" fmla="*/ 45 h 61"/>
              <a:gd name="T68" fmla="*/ 44 w 57"/>
              <a:gd name="T69" fmla="*/ 45 h 61"/>
              <a:gd name="T70" fmla="*/ 44 w 57"/>
              <a:gd name="T71" fmla="*/ 45 h 61"/>
              <a:gd name="T72" fmla="*/ 44 w 57"/>
              <a:gd name="T73" fmla="*/ 45 h 61"/>
              <a:gd name="T74" fmla="*/ 46 w 57"/>
              <a:gd name="T75" fmla="*/ 48 h 61"/>
              <a:gd name="T76" fmla="*/ 57 w 57"/>
              <a:gd name="T77" fmla="*/ 27 h 61"/>
              <a:gd name="T78" fmla="*/ 30 w 57"/>
              <a:gd name="T7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 h="61">
                <a:moveTo>
                  <a:pt x="0" y="19"/>
                </a:moveTo>
                <a:cubicBezTo>
                  <a:pt x="1" y="16"/>
                  <a:pt x="5" y="13"/>
                  <a:pt x="9" y="12"/>
                </a:cubicBezTo>
                <a:cubicBezTo>
                  <a:pt x="12" y="12"/>
                  <a:pt x="18" y="19"/>
                  <a:pt x="16" y="23"/>
                </a:cubicBezTo>
                <a:cubicBezTo>
                  <a:pt x="15" y="26"/>
                  <a:pt x="12" y="28"/>
                  <a:pt x="12" y="30"/>
                </a:cubicBezTo>
                <a:cubicBezTo>
                  <a:pt x="18" y="40"/>
                  <a:pt x="21" y="42"/>
                  <a:pt x="25" y="45"/>
                </a:cubicBezTo>
                <a:cubicBezTo>
                  <a:pt x="28" y="46"/>
                  <a:pt x="29" y="44"/>
                  <a:pt x="32" y="42"/>
                </a:cubicBezTo>
                <a:cubicBezTo>
                  <a:pt x="35" y="40"/>
                  <a:pt x="39" y="44"/>
                  <a:pt x="42" y="47"/>
                </a:cubicBezTo>
                <a:cubicBezTo>
                  <a:pt x="44" y="50"/>
                  <a:pt x="43" y="53"/>
                  <a:pt x="37" y="58"/>
                </a:cubicBezTo>
                <a:cubicBezTo>
                  <a:pt x="25" y="61"/>
                  <a:pt x="12" y="46"/>
                  <a:pt x="12" y="46"/>
                </a:cubicBezTo>
                <a:cubicBezTo>
                  <a:pt x="1" y="32"/>
                  <a:pt x="0" y="22"/>
                  <a:pt x="0" y="19"/>
                </a:cubicBezTo>
                <a:close/>
                <a:moveTo>
                  <a:pt x="40" y="25"/>
                </a:moveTo>
                <a:cubicBezTo>
                  <a:pt x="32" y="25"/>
                  <a:pt x="32" y="25"/>
                  <a:pt x="32" y="25"/>
                </a:cubicBezTo>
                <a:cubicBezTo>
                  <a:pt x="32" y="15"/>
                  <a:pt x="32" y="15"/>
                  <a:pt x="32" y="15"/>
                </a:cubicBezTo>
                <a:cubicBezTo>
                  <a:pt x="32" y="14"/>
                  <a:pt x="31" y="13"/>
                  <a:pt x="30" y="13"/>
                </a:cubicBezTo>
                <a:cubicBezTo>
                  <a:pt x="29" y="13"/>
                  <a:pt x="28" y="14"/>
                  <a:pt x="28" y="15"/>
                </a:cubicBezTo>
                <a:cubicBezTo>
                  <a:pt x="28" y="27"/>
                  <a:pt x="28" y="27"/>
                  <a:pt x="28" y="27"/>
                </a:cubicBezTo>
                <a:cubicBezTo>
                  <a:pt x="28" y="28"/>
                  <a:pt x="29" y="28"/>
                  <a:pt x="30" y="28"/>
                </a:cubicBezTo>
                <a:cubicBezTo>
                  <a:pt x="40" y="28"/>
                  <a:pt x="40" y="28"/>
                  <a:pt x="40" y="28"/>
                </a:cubicBezTo>
                <a:cubicBezTo>
                  <a:pt x="41" y="28"/>
                  <a:pt x="42" y="28"/>
                  <a:pt x="42" y="27"/>
                </a:cubicBezTo>
                <a:cubicBezTo>
                  <a:pt x="42" y="25"/>
                  <a:pt x="41" y="25"/>
                  <a:pt x="40" y="25"/>
                </a:cubicBezTo>
                <a:close/>
                <a:moveTo>
                  <a:pt x="30" y="0"/>
                </a:moveTo>
                <a:cubicBezTo>
                  <a:pt x="22" y="0"/>
                  <a:pt x="15" y="3"/>
                  <a:pt x="10" y="9"/>
                </a:cubicBezTo>
                <a:cubicBezTo>
                  <a:pt x="11" y="9"/>
                  <a:pt x="12" y="10"/>
                  <a:pt x="13" y="11"/>
                </a:cubicBezTo>
                <a:cubicBezTo>
                  <a:pt x="17" y="7"/>
                  <a:pt x="22" y="4"/>
                  <a:pt x="28" y="4"/>
                </a:cubicBezTo>
                <a:cubicBezTo>
                  <a:pt x="28" y="7"/>
                  <a:pt x="28" y="7"/>
                  <a:pt x="28" y="7"/>
                </a:cubicBezTo>
                <a:cubicBezTo>
                  <a:pt x="28" y="8"/>
                  <a:pt x="29" y="9"/>
                  <a:pt x="30" y="9"/>
                </a:cubicBezTo>
                <a:cubicBezTo>
                  <a:pt x="31" y="9"/>
                  <a:pt x="32" y="8"/>
                  <a:pt x="32" y="7"/>
                </a:cubicBezTo>
                <a:cubicBezTo>
                  <a:pt x="32" y="4"/>
                  <a:pt x="32" y="4"/>
                  <a:pt x="32" y="4"/>
                </a:cubicBezTo>
                <a:cubicBezTo>
                  <a:pt x="43" y="5"/>
                  <a:pt x="52" y="13"/>
                  <a:pt x="53" y="25"/>
                </a:cubicBezTo>
                <a:cubicBezTo>
                  <a:pt x="49" y="25"/>
                  <a:pt x="49" y="25"/>
                  <a:pt x="49" y="25"/>
                </a:cubicBezTo>
                <a:cubicBezTo>
                  <a:pt x="48" y="25"/>
                  <a:pt x="48" y="25"/>
                  <a:pt x="48" y="27"/>
                </a:cubicBezTo>
                <a:cubicBezTo>
                  <a:pt x="48" y="28"/>
                  <a:pt x="48" y="28"/>
                  <a:pt x="49" y="28"/>
                </a:cubicBezTo>
                <a:cubicBezTo>
                  <a:pt x="53" y="28"/>
                  <a:pt x="53" y="28"/>
                  <a:pt x="53" y="28"/>
                </a:cubicBezTo>
                <a:cubicBezTo>
                  <a:pt x="52" y="35"/>
                  <a:pt x="49" y="41"/>
                  <a:pt x="44" y="45"/>
                </a:cubicBezTo>
                <a:cubicBezTo>
                  <a:pt x="44" y="45"/>
                  <a:pt x="44" y="45"/>
                  <a:pt x="44" y="45"/>
                </a:cubicBezTo>
                <a:cubicBezTo>
                  <a:pt x="44" y="45"/>
                  <a:pt x="44" y="45"/>
                  <a:pt x="44" y="45"/>
                </a:cubicBezTo>
                <a:cubicBezTo>
                  <a:pt x="44" y="45"/>
                  <a:pt x="44" y="45"/>
                  <a:pt x="44" y="45"/>
                </a:cubicBezTo>
                <a:cubicBezTo>
                  <a:pt x="45" y="46"/>
                  <a:pt x="45" y="47"/>
                  <a:pt x="46" y="48"/>
                </a:cubicBezTo>
                <a:cubicBezTo>
                  <a:pt x="52" y="43"/>
                  <a:pt x="57" y="35"/>
                  <a:pt x="57" y="27"/>
                </a:cubicBezTo>
                <a:cubicBezTo>
                  <a:pt x="57" y="12"/>
                  <a:pt x="45" y="0"/>
                  <a:pt x="3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31">
            <a:extLst>
              <a:ext uri="{FF2B5EF4-FFF2-40B4-BE49-F238E27FC236}">
                <a16:creationId xmlns:a16="http://schemas.microsoft.com/office/drawing/2014/main" id="{E09278AA-FF50-420C-BC42-25A8F0EE7CC4}"/>
              </a:ext>
            </a:extLst>
          </p:cNvPr>
          <p:cNvSpPr>
            <a:spLocks noEditPoints="1"/>
          </p:cNvSpPr>
          <p:nvPr/>
        </p:nvSpPr>
        <p:spPr bwMode="auto">
          <a:xfrm>
            <a:off x="3817776" y="2143360"/>
            <a:ext cx="237903" cy="187578"/>
          </a:xfrm>
          <a:custGeom>
            <a:avLst/>
            <a:gdLst>
              <a:gd name="T0" fmla="*/ 46 w 65"/>
              <a:gd name="T1" fmla="*/ 24 h 51"/>
              <a:gd name="T2" fmla="*/ 57 w 65"/>
              <a:gd name="T3" fmla="*/ 14 h 51"/>
              <a:gd name="T4" fmla="*/ 57 w 65"/>
              <a:gd name="T5" fmla="*/ 51 h 51"/>
              <a:gd name="T6" fmla="*/ 46 w 65"/>
              <a:gd name="T7" fmla="*/ 51 h 51"/>
              <a:gd name="T8" fmla="*/ 46 w 65"/>
              <a:gd name="T9" fmla="*/ 24 h 51"/>
              <a:gd name="T10" fmla="*/ 32 w 65"/>
              <a:gd name="T11" fmla="*/ 51 h 51"/>
              <a:gd name="T12" fmla="*/ 43 w 65"/>
              <a:gd name="T13" fmla="*/ 51 h 51"/>
              <a:gd name="T14" fmla="*/ 43 w 65"/>
              <a:gd name="T15" fmla="*/ 26 h 51"/>
              <a:gd name="T16" fmla="*/ 32 w 65"/>
              <a:gd name="T17" fmla="*/ 36 h 51"/>
              <a:gd name="T18" fmla="*/ 32 w 65"/>
              <a:gd name="T19" fmla="*/ 51 h 51"/>
              <a:gd name="T20" fmla="*/ 18 w 65"/>
              <a:gd name="T21" fmla="*/ 51 h 51"/>
              <a:gd name="T22" fmla="*/ 29 w 65"/>
              <a:gd name="T23" fmla="*/ 51 h 51"/>
              <a:gd name="T24" fmla="*/ 29 w 65"/>
              <a:gd name="T25" fmla="*/ 36 h 51"/>
              <a:gd name="T26" fmla="*/ 18 w 65"/>
              <a:gd name="T27" fmla="*/ 24 h 51"/>
              <a:gd name="T28" fmla="*/ 18 w 65"/>
              <a:gd name="T29" fmla="*/ 51 h 51"/>
              <a:gd name="T30" fmla="*/ 5 w 65"/>
              <a:gd name="T31" fmla="*/ 51 h 51"/>
              <a:gd name="T32" fmla="*/ 16 w 65"/>
              <a:gd name="T33" fmla="*/ 51 h 51"/>
              <a:gd name="T34" fmla="*/ 16 w 65"/>
              <a:gd name="T35" fmla="*/ 23 h 51"/>
              <a:gd name="T36" fmla="*/ 5 w 65"/>
              <a:gd name="T37" fmla="*/ 31 h 51"/>
              <a:gd name="T38" fmla="*/ 5 w 65"/>
              <a:gd name="T39" fmla="*/ 51 h 51"/>
              <a:gd name="T40" fmla="*/ 64 w 65"/>
              <a:gd name="T41" fmla="*/ 0 h 51"/>
              <a:gd name="T42" fmla="*/ 53 w 65"/>
              <a:gd name="T43" fmla="*/ 0 h 51"/>
              <a:gd name="T44" fmla="*/ 52 w 65"/>
              <a:gd name="T45" fmla="*/ 2 h 51"/>
              <a:gd name="T46" fmla="*/ 56 w 65"/>
              <a:gd name="T47" fmla="*/ 6 h 51"/>
              <a:gd name="T48" fmla="*/ 31 w 65"/>
              <a:gd name="T49" fmla="*/ 27 h 51"/>
              <a:gd name="T50" fmla="*/ 18 w 65"/>
              <a:gd name="T51" fmla="*/ 13 h 51"/>
              <a:gd name="T52" fmla="*/ 15 w 65"/>
              <a:gd name="T53" fmla="*/ 13 h 51"/>
              <a:gd name="T54" fmla="*/ 1 w 65"/>
              <a:gd name="T55" fmla="*/ 25 h 51"/>
              <a:gd name="T56" fmla="*/ 1 w 65"/>
              <a:gd name="T57" fmla="*/ 28 h 51"/>
              <a:gd name="T58" fmla="*/ 3 w 65"/>
              <a:gd name="T59" fmla="*/ 28 h 51"/>
              <a:gd name="T60" fmla="*/ 16 w 65"/>
              <a:gd name="T61" fmla="*/ 18 h 51"/>
              <a:gd name="T62" fmla="*/ 29 w 65"/>
              <a:gd name="T63" fmla="*/ 31 h 51"/>
              <a:gd name="T64" fmla="*/ 31 w 65"/>
              <a:gd name="T65" fmla="*/ 32 h 51"/>
              <a:gd name="T66" fmla="*/ 32 w 65"/>
              <a:gd name="T67" fmla="*/ 31 h 51"/>
              <a:gd name="T68" fmla="*/ 58 w 65"/>
              <a:gd name="T69" fmla="*/ 9 h 51"/>
              <a:gd name="T70" fmla="*/ 62 w 65"/>
              <a:gd name="T71" fmla="*/ 13 h 51"/>
              <a:gd name="T72" fmla="*/ 63 w 65"/>
              <a:gd name="T73" fmla="*/ 12 h 51"/>
              <a:gd name="T74" fmla="*/ 65 w 65"/>
              <a:gd name="T75" fmla="*/ 2 h 51"/>
              <a:gd name="T76" fmla="*/ 64 w 65"/>
              <a:gd name="T77" fmla="*/ 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51">
                <a:moveTo>
                  <a:pt x="46" y="24"/>
                </a:moveTo>
                <a:cubicBezTo>
                  <a:pt x="57" y="14"/>
                  <a:pt x="57" y="14"/>
                  <a:pt x="57" y="14"/>
                </a:cubicBezTo>
                <a:cubicBezTo>
                  <a:pt x="57" y="51"/>
                  <a:pt x="57" y="51"/>
                  <a:pt x="57" y="51"/>
                </a:cubicBezTo>
                <a:cubicBezTo>
                  <a:pt x="46" y="51"/>
                  <a:pt x="46" y="51"/>
                  <a:pt x="46" y="51"/>
                </a:cubicBezTo>
                <a:lnTo>
                  <a:pt x="46" y="24"/>
                </a:lnTo>
                <a:close/>
                <a:moveTo>
                  <a:pt x="32" y="51"/>
                </a:moveTo>
                <a:cubicBezTo>
                  <a:pt x="43" y="51"/>
                  <a:pt x="43" y="51"/>
                  <a:pt x="43" y="51"/>
                </a:cubicBezTo>
                <a:cubicBezTo>
                  <a:pt x="43" y="26"/>
                  <a:pt x="43" y="26"/>
                  <a:pt x="43" y="26"/>
                </a:cubicBezTo>
                <a:cubicBezTo>
                  <a:pt x="32" y="36"/>
                  <a:pt x="32" y="36"/>
                  <a:pt x="32" y="36"/>
                </a:cubicBezTo>
                <a:lnTo>
                  <a:pt x="32" y="51"/>
                </a:lnTo>
                <a:close/>
                <a:moveTo>
                  <a:pt x="18" y="51"/>
                </a:moveTo>
                <a:cubicBezTo>
                  <a:pt x="29" y="51"/>
                  <a:pt x="29" y="51"/>
                  <a:pt x="29" y="51"/>
                </a:cubicBezTo>
                <a:cubicBezTo>
                  <a:pt x="29" y="36"/>
                  <a:pt x="29" y="36"/>
                  <a:pt x="29" y="36"/>
                </a:cubicBezTo>
                <a:cubicBezTo>
                  <a:pt x="18" y="24"/>
                  <a:pt x="18" y="24"/>
                  <a:pt x="18" y="24"/>
                </a:cubicBezTo>
                <a:lnTo>
                  <a:pt x="18" y="51"/>
                </a:lnTo>
                <a:close/>
                <a:moveTo>
                  <a:pt x="5" y="51"/>
                </a:moveTo>
                <a:cubicBezTo>
                  <a:pt x="16" y="51"/>
                  <a:pt x="16" y="51"/>
                  <a:pt x="16" y="51"/>
                </a:cubicBezTo>
                <a:cubicBezTo>
                  <a:pt x="16" y="23"/>
                  <a:pt x="16" y="23"/>
                  <a:pt x="16" y="23"/>
                </a:cubicBezTo>
                <a:cubicBezTo>
                  <a:pt x="5" y="31"/>
                  <a:pt x="5" y="31"/>
                  <a:pt x="5" y="31"/>
                </a:cubicBezTo>
                <a:lnTo>
                  <a:pt x="5" y="51"/>
                </a:lnTo>
                <a:close/>
                <a:moveTo>
                  <a:pt x="64" y="0"/>
                </a:moveTo>
                <a:cubicBezTo>
                  <a:pt x="53" y="0"/>
                  <a:pt x="53" y="0"/>
                  <a:pt x="53" y="0"/>
                </a:cubicBezTo>
                <a:cubicBezTo>
                  <a:pt x="52" y="0"/>
                  <a:pt x="52" y="1"/>
                  <a:pt x="52" y="2"/>
                </a:cubicBezTo>
                <a:cubicBezTo>
                  <a:pt x="56" y="6"/>
                  <a:pt x="56" y="6"/>
                  <a:pt x="56" y="6"/>
                </a:cubicBezTo>
                <a:cubicBezTo>
                  <a:pt x="31" y="27"/>
                  <a:pt x="31" y="27"/>
                  <a:pt x="31" y="27"/>
                </a:cubicBezTo>
                <a:cubicBezTo>
                  <a:pt x="18" y="13"/>
                  <a:pt x="18" y="13"/>
                  <a:pt x="18" y="13"/>
                </a:cubicBezTo>
                <a:cubicBezTo>
                  <a:pt x="17" y="13"/>
                  <a:pt x="16" y="12"/>
                  <a:pt x="15" y="13"/>
                </a:cubicBezTo>
                <a:cubicBezTo>
                  <a:pt x="1" y="25"/>
                  <a:pt x="1" y="25"/>
                  <a:pt x="1" y="25"/>
                </a:cubicBezTo>
                <a:cubicBezTo>
                  <a:pt x="0" y="25"/>
                  <a:pt x="0" y="27"/>
                  <a:pt x="1" y="28"/>
                </a:cubicBezTo>
                <a:cubicBezTo>
                  <a:pt x="1" y="29"/>
                  <a:pt x="3" y="29"/>
                  <a:pt x="3" y="28"/>
                </a:cubicBezTo>
                <a:cubicBezTo>
                  <a:pt x="16" y="18"/>
                  <a:pt x="16" y="18"/>
                  <a:pt x="16" y="18"/>
                </a:cubicBezTo>
                <a:cubicBezTo>
                  <a:pt x="29" y="31"/>
                  <a:pt x="29" y="31"/>
                  <a:pt x="29" y="31"/>
                </a:cubicBezTo>
                <a:cubicBezTo>
                  <a:pt x="30" y="32"/>
                  <a:pt x="30" y="32"/>
                  <a:pt x="31" y="32"/>
                </a:cubicBezTo>
                <a:cubicBezTo>
                  <a:pt x="31" y="32"/>
                  <a:pt x="32" y="32"/>
                  <a:pt x="32" y="31"/>
                </a:cubicBezTo>
                <a:cubicBezTo>
                  <a:pt x="58" y="9"/>
                  <a:pt x="58" y="9"/>
                  <a:pt x="58" y="9"/>
                </a:cubicBezTo>
                <a:cubicBezTo>
                  <a:pt x="62" y="13"/>
                  <a:pt x="62" y="13"/>
                  <a:pt x="62" y="13"/>
                </a:cubicBezTo>
                <a:cubicBezTo>
                  <a:pt x="62" y="13"/>
                  <a:pt x="63" y="13"/>
                  <a:pt x="63" y="12"/>
                </a:cubicBezTo>
                <a:cubicBezTo>
                  <a:pt x="65" y="2"/>
                  <a:pt x="65" y="2"/>
                  <a:pt x="65" y="2"/>
                </a:cubicBezTo>
                <a:cubicBezTo>
                  <a:pt x="65" y="1"/>
                  <a:pt x="64" y="0"/>
                  <a:pt x="64"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6" name="Group 35">
            <a:extLst>
              <a:ext uri="{FF2B5EF4-FFF2-40B4-BE49-F238E27FC236}">
                <a16:creationId xmlns:a16="http://schemas.microsoft.com/office/drawing/2014/main" id="{6B1643E0-2D60-4561-A224-23014DF15031}"/>
              </a:ext>
            </a:extLst>
          </p:cNvPr>
          <p:cNvGrpSpPr/>
          <p:nvPr/>
        </p:nvGrpSpPr>
        <p:grpSpPr>
          <a:xfrm>
            <a:off x="5485567" y="3441152"/>
            <a:ext cx="1216604" cy="738242"/>
            <a:chOff x="5460395" y="3460614"/>
            <a:chExt cx="1266448" cy="768487"/>
          </a:xfrm>
        </p:grpSpPr>
        <p:sp>
          <p:nvSpPr>
            <p:cNvPr id="34" name="Text Placeholder 53">
              <a:extLst>
                <a:ext uri="{FF2B5EF4-FFF2-40B4-BE49-F238E27FC236}">
                  <a16:creationId xmlns:a16="http://schemas.microsoft.com/office/drawing/2014/main" id="{7D711187-B6F5-42A1-9BF6-4124B047A95D}"/>
                </a:ext>
              </a:extLst>
            </p:cNvPr>
            <p:cNvSpPr txBox="1">
              <a:spLocks/>
            </p:cNvSpPr>
            <p:nvPr/>
          </p:nvSpPr>
          <p:spPr>
            <a:xfrm>
              <a:off x="5460395" y="3730597"/>
              <a:ext cx="1266448" cy="49850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700">
                  <a:solidFill>
                    <a:schemeClr val="tx1">
                      <a:lumMod val="50000"/>
                    </a:schemeClr>
                  </a:solidFill>
                  <a:latin typeface="Montserrat Light" panose="00000400000000000000" pitchFamily="50" charset="-52"/>
                </a:rPr>
                <a:t>Lorem ipsum dolor sit amet, consectetur adipiscing elit</a:t>
              </a:r>
              <a:endParaRPr lang="en-US" sz="700" dirty="0">
                <a:solidFill>
                  <a:schemeClr val="tx1">
                    <a:lumMod val="50000"/>
                  </a:schemeClr>
                </a:solidFill>
                <a:latin typeface="Montserrat Light" panose="00000400000000000000" pitchFamily="50" charset="-52"/>
              </a:endParaRPr>
            </a:p>
          </p:txBody>
        </p:sp>
        <p:sp>
          <p:nvSpPr>
            <p:cNvPr id="35" name="Text Placeholder 56">
              <a:extLst>
                <a:ext uri="{FF2B5EF4-FFF2-40B4-BE49-F238E27FC236}">
                  <a16:creationId xmlns:a16="http://schemas.microsoft.com/office/drawing/2014/main" id="{CD008B49-A68C-4844-874A-F923B53DB369}"/>
                </a:ext>
              </a:extLst>
            </p:cNvPr>
            <p:cNvSpPr txBox="1">
              <a:spLocks/>
            </p:cNvSpPr>
            <p:nvPr/>
          </p:nvSpPr>
          <p:spPr>
            <a:xfrm>
              <a:off x="5540216" y="3460614"/>
              <a:ext cx="1106806" cy="27940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300" b="1">
                  <a:solidFill>
                    <a:schemeClr val="tx1">
                      <a:lumMod val="50000"/>
                    </a:schemeClr>
                  </a:solidFill>
                </a:rPr>
                <a:t>Title Here</a:t>
              </a:r>
              <a:endParaRPr lang="ru-RU" sz="1300" b="1" dirty="0">
                <a:solidFill>
                  <a:schemeClr val="tx1">
                    <a:lumMod val="50000"/>
                  </a:schemeClr>
                </a:solidFill>
              </a:endParaRPr>
            </a:p>
          </p:txBody>
        </p:sp>
      </p:grpSp>
      <p:grpSp>
        <p:nvGrpSpPr>
          <p:cNvPr id="37" name="Group 36">
            <a:extLst>
              <a:ext uri="{FF2B5EF4-FFF2-40B4-BE49-F238E27FC236}">
                <a16:creationId xmlns:a16="http://schemas.microsoft.com/office/drawing/2014/main" id="{62D0B125-DEAE-497A-9436-72EB4FF2364C}"/>
              </a:ext>
            </a:extLst>
          </p:cNvPr>
          <p:cNvGrpSpPr/>
          <p:nvPr/>
        </p:nvGrpSpPr>
        <p:grpSpPr>
          <a:xfrm>
            <a:off x="1241681" y="5114851"/>
            <a:ext cx="1701802" cy="1171335"/>
            <a:chOff x="1241681" y="5114851"/>
            <a:chExt cx="1701802" cy="1171335"/>
          </a:xfrm>
        </p:grpSpPr>
        <p:sp>
          <p:nvSpPr>
            <p:cNvPr id="58" name="Text Placeholder 53">
              <a:extLst>
                <a:ext uri="{FF2B5EF4-FFF2-40B4-BE49-F238E27FC236}">
                  <a16:creationId xmlns:a16="http://schemas.microsoft.com/office/drawing/2014/main" id="{EBC78B92-B016-4380-80DC-78CD679184A1}"/>
                </a:ext>
              </a:extLst>
            </p:cNvPr>
            <p:cNvSpPr txBox="1">
              <a:spLocks/>
            </p:cNvSpPr>
            <p:nvPr/>
          </p:nvSpPr>
          <p:spPr>
            <a:xfrm>
              <a:off x="1546226" y="5384801"/>
              <a:ext cx="1391542"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59" name="Text Placeholder 56">
              <a:extLst>
                <a:ext uri="{FF2B5EF4-FFF2-40B4-BE49-F238E27FC236}">
                  <a16:creationId xmlns:a16="http://schemas.microsoft.com/office/drawing/2014/main" id="{C8CCF075-558C-421F-B00B-98B73AE641DD}"/>
                </a:ext>
              </a:extLst>
            </p:cNvPr>
            <p:cNvSpPr txBox="1">
              <a:spLocks/>
            </p:cNvSpPr>
            <p:nvPr/>
          </p:nvSpPr>
          <p:spPr>
            <a:xfrm>
              <a:off x="1241681" y="511485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38" name="Group 37">
            <a:extLst>
              <a:ext uri="{FF2B5EF4-FFF2-40B4-BE49-F238E27FC236}">
                <a16:creationId xmlns:a16="http://schemas.microsoft.com/office/drawing/2014/main" id="{D7A5E7C0-2D2F-47AE-84E6-CDD84C950FDE}"/>
              </a:ext>
            </a:extLst>
          </p:cNvPr>
          <p:cNvGrpSpPr/>
          <p:nvPr/>
        </p:nvGrpSpPr>
        <p:grpSpPr>
          <a:xfrm>
            <a:off x="688659" y="3341470"/>
            <a:ext cx="1701802" cy="1171335"/>
            <a:chOff x="688659" y="3341470"/>
            <a:chExt cx="1701802" cy="1171335"/>
          </a:xfrm>
        </p:grpSpPr>
        <p:sp>
          <p:nvSpPr>
            <p:cNvPr id="61" name="Text Placeholder 53">
              <a:extLst>
                <a:ext uri="{FF2B5EF4-FFF2-40B4-BE49-F238E27FC236}">
                  <a16:creationId xmlns:a16="http://schemas.microsoft.com/office/drawing/2014/main" id="{67CB8947-9CB7-43B4-AB7A-854689DD94BF}"/>
                </a:ext>
              </a:extLst>
            </p:cNvPr>
            <p:cNvSpPr txBox="1">
              <a:spLocks/>
            </p:cNvSpPr>
            <p:nvPr/>
          </p:nvSpPr>
          <p:spPr>
            <a:xfrm>
              <a:off x="1081088" y="3611420"/>
              <a:ext cx="1303658"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62" name="Text Placeholder 56">
              <a:extLst>
                <a:ext uri="{FF2B5EF4-FFF2-40B4-BE49-F238E27FC236}">
                  <a16:creationId xmlns:a16="http://schemas.microsoft.com/office/drawing/2014/main" id="{240D9FFB-601E-4C52-A904-8AA675E27634}"/>
                </a:ext>
              </a:extLst>
            </p:cNvPr>
            <p:cNvSpPr txBox="1">
              <a:spLocks/>
            </p:cNvSpPr>
            <p:nvPr/>
          </p:nvSpPr>
          <p:spPr>
            <a:xfrm>
              <a:off x="688659" y="334147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39" name="Group 38">
            <a:extLst>
              <a:ext uri="{FF2B5EF4-FFF2-40B4-BE49-F238E27FC236}">
                <a16:creationId xmlns:a16="http://schemas.microsoft.com/office/drawing/2014/main" id="{A7BA4DB2-3F0F-44C9-9F45-5F8DE4BD322B}"/>
              </a:ext>
            </a:extLst>
          </p:cNvPr>
          <p:cNvGrpSpPr/>
          <p:nvPr/>
        </p:nvGrpSpPr>
        <p:grpSpPr>
          <a:xfrm>
            <a:off x="1241681" y="1568090"/>
            <a:ext cx="1701802" cy="1171335"/>
            <a:chOff x="1241681" y="1568090"/>
            <a:chExt cx="1701802" cy="1171335"/>
          </a:xfrm>
        </p:grpSpPr>
        <p:sp>
          <p:nvSpPr>
            <p:cNvPr id="64" name="Text Placeholder 53">
              <a:extLst>
                <a:ext uri="{FF2B5EF4-FFF2-40B4-BE49-F238E27FC236}">
                  <a16:creationId xmlns:a16="http://schemas.microsoft.com/office/drawing/2014/main" id="{F5D509D3-E667-4DBF-8358-2D22883EA27C}"/>
                </a:ext>
              </a:extLst>
            </p:cNvPr>
            <p:cNvSpPr txBox="1">
              <a:spLocks/>
            </p:cNvSpPr>
            <p:nvPr/>
          </p:nvSpPr>
          <p:spPr>
            <a:xfrm>
              <a:off x="1546226" y="1838040"/>
              <a:ext cx="1391542"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65" name="Text Placeholder 56">
              <a:extLst>
                <a:ext uri="{FF2B5EF4-FFF2-40B4-BE49-F238E27FC236}">
                  <a16:creationId xmlns:a16="http://schemas.microsoft.com/office/drawing/2014/main" id="{7847F529-C712-42F2-AB24-6BF2AEEE2DD1}"/>
                </a:ext>
              </a:extLst>
            </p:cNvPr>
            <p:cNvSpPr txBox="1">
              <a:spLocks/>
            </p:cNvSpPr>
            <p:nvPr/>
          </p:nvSpPr>
          <p:spPr>
            <a:xfrm>
              <a:off x="1241681" y="15680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sp>
        <p:nvSpPr>
          <p:cNvPr id="75" name="Rectangle 74">
            <a:extLst>
              <a:ext uri="{FF2B5EF4-FFF2-40B4-BE49-F238E27FC236}">
                <a16:creationId xmlns:a16="http://schemas.microsoft.com/office/drawing/2014/main" id="{CF2E5004-8A24-4775-BFE2-5308A9DFF122}"/>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grpSp>
        <p:nvGrpSpPr>
          <p:cNvPr id="83" name="Group 82">
            <a:extLst>
              <a:ext uri="{FF2B5EF4-FFF2-40B4-BE49-F238E27FC236}">
                <a16:creationId xmlns:a16="http://schemas.microsoft.com/office/drawing/2014/main" id="{80A3FF48-4DCF-4905-A8A7-7FF6036BC13C}"/>
              </a:ext>
            </a:extLst>
          </p:cNvPr>
          <p:cNvGrpSpPr/>
          <p:nvPr/>
        </p:nvGrpSpPr>
        <p:grpSpPr>
          <a:xfrm>
            <a:off x="9183688" y="5114851"/>
            <a:ext cx="1701802" cy="1171335"/>
            <a:chOff x="9256838" y="5114851"/>
            <a:chExt cx="1701802" cy="1171335"/>
          </a:xfrm>
        </p:grpSpPr>
        <p:sp>
          <p:nvSpPr>
            <p:cNvPr id="76" name="Text Placeholder 53">
              <a:extLst>
                <a:ext uri="{FF2B5EF4-FFF2-40B4-BE49-F238E27FC236}">
                  <a16:creationId xmlns:a16="http://schemas.microsoft.com/office/drawing/2014/main" id="{BA577CE9-AD59-4BE7-9F7F-3716D4FC791C}"/>
                </a:ext>
              </a:extLst>
            </p:cNvPr>
            <p:cNvSpPr txBox="1">
              <a:spLocks/>
            </p:cNvSpPr>
            <p:nvPr/>
          </p:nvSpPr>
          <p:spPr>
            <a:xfrm>
              <a:off x="9280080" y="5384801"/>
              <a:ext cx="1391542"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77" name="Text Placeholder 56">
              <a:extLst>
                <a:ext uri="{FF2B5EF4-FFF2-40B4-BE49-F238E27FC236}">
                  <a16:creationId xmlns:a16="http://schemas.microsoft.com/office/drawing/2014/main" id="{DC3380C7-A5DE-430C-8ACE-9E3F730141AD}"/>
                </a:ext>
              </a:extLst>
            </p:cNvPr>
            <p:cNvSpPr txBox="1">
              <a:spLocks/>
            </p:cNvSpPr>
            <p:nvPr/>
          </p:nvSpPr>
          <p:spPr>
            <a:xfrm>
              <a:off x="9256838" y="511485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84" name="Group 83">
            <a:extLst>
              <a:ext uri="{FF2B5EF4-FFF2-40B4-BE49-F238E27FC236}">
                <a16:creationId xmlns:a16="http://schemas.microsoft.com/office/drawing/2014/main" id="{DF1D9F67-9571-462E-8C17-001DA8F18B48}"/>
              </a:ext>
            </a:extLst>
          </p:cNvPr>
          <p:cNvGrpSpPr/>
          <p:nvPr/>
        </p:nvGrpSpPr>
        <p:grpSpPr>
          <a:xfrm>
            <a:off x="9710738" y="3341470"/>
            <a:ext cx="1701802" cy="1171335"/>
            <a:chOff x="9682164" y="3341470"/>
            <a:chExt cx="1701802" cy="1171335"/>
          </a:xfrm>
        </p:grpSpPr>
        <p:sp>
          <p:nvSpPr>
            <p:cNvPr id="78" name="Text Placeholder 53">
              <a:extLst>
                <a:ext uri="{FF2B5EF4-FFF2-40B4-BE49-F238E27FC236}">
                  <a16:creationId xmlns:a16="http://schemas.microsoft.com/office/drawing/2014/main" id="{6BD40257-E453-4F37-8123-83848A315637}"/>
                </a:ext>
              </a:extLst>
            </p:cNvPr>
            <p:cNvSpPr txBox="1">
              <a:spLocks/>
            </p:cNvSpPr>
            <p:nvPr/>
          </p:nvSpPr>
          <p:spPr>
            <a:xfrm>
              <a:off x="9692327" y="3611420"/>
              <a:ext cx="1303658"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79" name="Text Placeholder 56">
              <a:extLst>
                <a:ext uri="{FF2B5EF4-FFF2-40B4-BE49-F238E27FC236}">
                  <a16:creationId xmlns:a16="http://schemas.microsoft.com/office/drawing/2014/main" id="{7FC22C79-23A6-44C0-BF71-1CFA12574E27}"/>
                </a:ext>
              </a:extLst>
            </p:cNvPr>
            <p:cNvSpPr txBox="1">
              <a:spLocks/>
            </p:cNvSpPr>
            <p:nvPr/>
          </p:nvSpPr>
          <p:spPr>
            <a:xfrm>
              <a:off x="9682164" y="334147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82" name="Group 81">
            <a:extLst>
              <a:ext uri="{FF2B5EF4-FFF2-40B4-BE49-F238E27FC236}">
                <a16:creationId xmlns:a16="http://schemas.microsoft.com/office/drawing/2014/main" id="{69A78F8D-F183-468F-ABC7-F6CD68546A35}"/>
              </a:ext>
            </a:extLst>
          </p:cNvPr>
          <p:cNvGrpSpPr/>
          <p:nvPr/>
        </p:nvGrpSpPr>
        <p:grpSpPr>
          <a:xfrm>
            <a:off x="9183688" y="1568090"/>
            <a:ext cx="1701802" cy="1171335"/>
            <a:chOff x="9111676" y="1568090"/>
            <a:chExt cx="1701802" cy="1171335"/>
          </a:xfrm>
        </p:grpSpPr>
        <p:sp>
          <p:nvSpPr>
            <p:cNvPr id="80" name="Text Placeholder 53">
              <a:extLst>
                <a:ext uri="{FF2B5EF4-FFF2-40B4-BE49-F238E27FC236}">
                  <a16:creationId xmlns:a16="http://schemas.microsoft.com/office/drawing/2014/main" id="{873E1BEB-1780-4B14-8272-3FF0CC29C55E}"/>
                </a:ext>
              </a:extLst>
            </p:cNvPr>
            <p:cNvSpPr txBox="1">
              <a:spLocks/>
            </p:cNvSpPr>
            <p:nvPr/>
          </p:nvSpPr>
          <p:spPr>
            <a:xfrm>
              <a:off x="9124057" y="1838040"/>
              <a:ext cx="1391542"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81" name="Text Placeholder 56">
              <a:extLst>
                <a:ext uri="{FF2B5EF4-FFF2-40B4-BE49-F238E27FC236}">
                  <a16:creationId xmlns:a16="http://schemas.microsoft.com/office/drawing/2014/main" id="{E307F68D-0940-42D9-9C70-FAF767118A10}"/>
                </a:ext>
              </a:extLst>
            </p:cNvPr>
            <p:cNvSpPr txBox="1">
              <a:spLocks/>
            </p:cNvSpPr>
            <p:nvPr/>
          </p:nvSpPr>
          <p:spPr>
            <a:xfrm>
              <a:off x="9111676" y="15680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spTree>
    <p:extLst>
      <p:ext uri="{BB962C8B-B14F-4D97-AF65-F5344CB8AC3E}">
        <p14:creationId xmlns:p14="http://schemas.microsoft.com/office/powerpoint/2010/main" val="22073250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p:cTn id="7" dur="750" fill="hold"/>
                                        <p:tgtEl>
                                          <p:spTgt spid="25"/>
                                        </p:tgtEl>
                                        <p:attrNameLst>
                                          <p:attrName>ppt_w</p:attrName>
                                        </p:attrNameLst>
                                      </p:cBhvr>
                                      <p:tavLst>
                                        <p:tav tm="0">
                                          <p:val>
                                            <p:fltVal val="0"/>
                                          </p:val>
                                        </p:tav>
                                        <p:tav tm="100000">
                                          <p:val>
                                            <p:strVal val="#ppt_w"/>
                                          </p:val>
                                        </p:tav>
                                      </p:tavLst>
                                    </p:anim>
                                    <p:anim calcmode="lin" valueType="num">
                                      <p:cBhvr>
                                        <p:cTn id="8" dur="750" fill="hold"/>
                                        <p:tgtEl>
                                          <p:spTgt spid="25"/>
                                        </p:tgtEl>
                                        <p:attrNameLst>
                                          <p:attrName>ppt_h</p:attrName>
                                        </p:attrNameLst>
                                      </p:cBhvr>
                                      <p:tavLst>
                                        <p:tav tm="0">
                                          <p:val>
                                            <p:fltVal val="0"/>
                                          </p:val>
                                        </p:tav>
                                        <p:tav tm="100000">
                                          <p:val>
                                            <p:strVal val="#ppt_h"/>
                                          </p:val>
                                        </p:tav>
                                      </p:tavLst>
                                    </p:anim>
                                    <p:animEffect transition="in" filter="fade">
                                      <p:cBhvr>
                                        <p:cTn id="9" dur="750"/>
                                        <p:tgtEl>
                                          <p:spTgt spid="25"/>
                                        </p:tgtEl>
                                      </p:cBhvr>
                                    </p:animEffect>
                                  </p:childTnLst>
                                </p:cTn>
                              </p:par>
                              <p:par>
                                <p:cTn id="10" presetID="53" presetClass="entr" presetSubtype="16" fill="hold" grpId="0" nodeType="withEffect">
                                  <p:stCondLst>
                                    <p:cond delay="250"/>
                                  </p:stCondLst>
                                  <p:childTnLst>
                                    <p:set>
                                      <p:cBhvr>
                                        <p:cTn id="11" dur="1" fill="hold">
                                          <p:stCondLst>
                                            <p:cond delay="0"/>
                                          </p:stCondLst>
                                        </p:cTn>
                                        <p:tgtEl>
                                          <p:spTgt spid="18"/>
                                        </p:tgtEl>
                                        <p:attrNameLst>
                                          <p:attrName>style.visibility</p:attrName>
                                        </p:attrNameLst>
                                      </p:cBhvr>
                                      <p:to>
                                        <p:strVal val="visible"/>
                                      </p:to>
                                    </p:set>
                                    <p:anim calcmode="lin" valueType="num">
                                      <p:cBhvr>
                                        <p:cTn id="12" dur="750" fill="hold"/>
                                        <p:tgtEl>
                                          <p:spTgt spid="18"/>
                                        </p:tgtEl>
                                        <p:attrNameLst>
                                          <p:attrName>ppt_w</p:attrName>
                                        </p:attrNameLst>
                                      </p:cBhvr>
                                      <p:tavLst>
                                        <p:tav tm="0">
                                          <p:val>
                                            <p:fltVal val="0"/>
                                          </p:val>
                                        </p:tav>
                                        <p:tav tm="100000">
                                          <p:val>
                                            <p:strVal val="#ppt_w"/>
                                          </p:val>
                                        </p:tav>
                                      </p:tavLst>
                                    </p:anim>
                                    <p:anim calcmode="lin" valueType="num">
                                      <p:cBhvr>
                                        <p:cTn id="13" dur="750" fill="hold"/>
                                        <p:tgtEl>
                                          <p:spTgt spid="18"/>
                                        </p:tgtEl>
                                        <p:attrNameLst>
                                          <p:attrName>ppt_h</p:attrName>
                                        </p:attrNameLst>
                                      </p:cBhvr>
                                      <p:tavLst>
                                        <p:tav tm="0">
                                          <p:val>
                                            <p:fltVal val="0"/>
                                          </p:val>
                                        </p:tav>
                                        <p:tav tm="100000">
                                          <p:val>
                                            <p:strVal val="#ppt_h"/>
                                          </p:val>
                                        </p:tav>
                                      </p:tavLst>
                                    </p:anim>
                                    <p:animEffect transition="in" filter="fade">
                                      <p:cBhvr>
                                        <p:cTn id="14" dur="750"/>
                                        <p:tgtEl>
                                          <p:spTgt spid="18"/>
                                        </p:tgtEl>
                                      </p:cBhvr>
                                    </p:animEffect>
                                  </p:childTnLst>
                                </p:cTn>
                              </p:par>
                              <p:par>
                                <p:cTn id="15" presetID="10" presetClass="entr" presetSubtype="0" fill="hold" nodeType="withEffect">
                                  <p:stCondLst>
                                    <p:cond delay="750"/>
                                  </p:stCondLst>
                                  <p:childTnLst>
                                    <p:set>
                                      <p:cBhvr>
                                        <p:cTn id="16" dur="1" fill="hold">
                                          <p:stCondLst>
                                            <p:cond delay="0"/>
                                          </p:stCondLst>
                                        </p:cTn>
                                        <p:tgtEl>
                                          <p:spTgt spid="36"/>
                                        </p:tgtEl>
                                        <p:attrNameLst>
                                          <p:attrName>style.visibility</p:attrName>
                                        </p:attrNameLst>
                                      </p:cBhvr>
                                      <p:to>
                                        <p:strVal val="visible"/>
                                      </p:to>
                                    </p:set>
                                    <p:animEffect transition="in" filter="fade">
                                      <p:cBhvr>
                                        <p:cTn id="17" dur="500"/>
                                        <p:tgtEl>
                                          <p:spTgt spid="36"/>
                                        </p:tgtEl>
                                      </p:cBhvr>
                                    </p:animEffect>
                                  </p:childTnLst>
                                </p:cTn>
                              </p:par>
                              <p:par>
                                <p:cTn id="18" presetID="22" presetClass="entr" presetSubtype="2" fill="hold" grpId="0" nodeType="withEffect">
                                  <p:stCondLst>
                                    <p:cond delay="750"/>
                                  </p:stCondLst>
                                  <p:childTnLst>
                                    <p:set>
                                      <p:cBhvr>
                                        <p:cTn id="19" dur="1" fill="hold">
                                          <p:stCondLst>
                                            <p:cond delay="0"/>
                                          </p:stCondLst>
                                        </p:cTn>
                                        <p:tgtEl>
                                          <p:spTgt spid="19"/>
                                        </p:tgtEl>
                                        <p:attrNameLst>
                                          <p:attrName>style.visibility</p:attrName>
                                        </p:attrNameLst>
                                      </p:cBhvr>
                                      <p:to>
                                        <p:strVal val="visible"/>
                                      </p:to>
                                    </p:set>
                                    <p:animEffect transition="in" filter="wipe(right)">
                                      <p:cBhvr>
                                        <p:cTn id="20" dur="750"/>
                                        <p:tgtEl>
                                          <p:spTgt spid="19"/>
                                        </p:tgtEl>
                                      </p:cBhvr>
                                    </p:animEffect>
                                  </p:childTnLst>
                                </p:cTn>
                              </p:par>
                              <p:par>
                                <p:cTn id="21" presetID="22" presetClass="entr" presetSubtype="8" fill="hold" grpId="0" nodeType="withEffect">
                                  <p:stCondLst>
                                    <p:cond delay="750"/>
                                  </p:stCondLst>
                                  <p:childTnLst>
                                    <p:set>
                                      <p:cBhvr>
                                        <p:cTn id="22" dur="1" fill="hold">
                                          <p:stCondLst>
                                            <p:cond delay="0"/>
                                          </p:stCondLst>
                                        </p:cTn>
                                        <p:tgtEl>
                                          <p:spTgt spid="24"/>
                                        </p:tgtEl>
                                        <p:attrNameLst>
                                          <p:attrName>style.visibility</p:attrName>
                                        </p:attrNameLst>
                                      </p:cBhvr>
                                      <p:to>
                                        <p:strVal val="visible"/>
                                      </p:to>
                                    </p:set>
                                    <p:animEffect transition="in" filter="wipe(left)">
                                      <p:cBhvr>
                                        <p:cTn id="23" dur="750"/>
                                        <p:tgtEl>
                                          <p:spTgt spid="24"/>
                                        </p:tgtEl>
                                      </p:cBhvr>
                                    </p:animEffect>
                                  </p:childTnLst>
                                </p:cTn>
                              </p:par>
                              <p:par>
                                <p:cTn id="24" presetID="22" presetClass="entr" presetSubtype="2" fill="hold" grpId="0" nodeType="withEffect">
                                  <p:stCondLst>
                                    <p:cond delay="1000"/>
                                  </p:stCondLst>
                                  <p:childTnLst>
                                    <p:set>
                                      <p:cBhvr>
                                        <p:cTn id="25" dur="1" fill="hold">
                                          <p:stCondLst>
                                            <p:cond delay="0"/>
                                          </p:stCondLst>
                                        </p:cTn>
                                        <p:tgtEl>
                                          <p:spTgt spid="20"/>
                                        </p:tgtEl>
                                        <p:attrNameLst>
                                          <p:attrName>style.visibility</p:attrName>
                                        </p:attrNameLst>
                                      </p:cBhvr>
                                      <p:to>
                                        <p:strVal val="visible"/>
                                      </p:to>
                                    </p:set>
                                    <p:animEffect transition="in" filter="wipe(right)">
                                      <p:cBhvr>
                                        <p:cTn id="26" dur="750"/>
                                        <p:tgtEl>
                                          <p:spTgt spid="20"/>
                                        </p:tgtEl>
                                      </p:cBhvr>
                                    </p:animEffect>
                                  </p:childTnLst>
                                </p:cTn>
                              </p:par>
                              <p:par>
                                <p:cTn id="27" presetID="22" presetClass="entr" presetSubtype="8" fill="hold" grpId="0" nodeType="withEffect">
                                  <p:stCondLst>
                                    <p:cond delay="1000"/>
                                  </p:stCondLst>
                                  <p:childTnLst>
                                    <p:set>
                                      <p:cBhvr>
                                        <p:cTn id="28" dur="1" fill="hold">
                                          <p:stCondLst>
                                            <p:cond delay="0"/>
                                          </p:stCondLst>
                                        </p:cTn>
                                        <p:tgtEl>
                                          <p:spTgt spid="23"/>
                                        </p:tgtEl>
                                        <p:attrNameLst>
                                          <p:attrName>style.visibility</p:attrName>
                                        </p:attrNameLst>
                                      </p:cBhvr>
                                      <p:to>
                                        <p:strVal val="visible"/>
                                      </p:to>
                                    </p:set>
                                    <p:animEffect transition="in" filter="wipe(left)">
                                      <p:cBhvr>
                                        <p:cTn id="29" dur="750"/>
                                        <p:tgtEl>
                                          <p:spTgt spid="23"/>
                                        </p:tgtEl>
                                      </p:cBhvr>
                                    </p:animEffect>
                                  </p:childTnLst>
                                </p:cTn>
                              </p:par>
                              <p:par>
                                <p:cTn id="30" presetID="22" presetClass="entr" presetSubtype="2" fill="hold" grpId="0" nodeType="withEffect">
                                  <p:stCondLst>
                                    <p:cond delay="1250"/>
                                  </p:stCondLst>
                                  <p:childTnLst>
                                    <p:set>
                                      <p:cBhvr>
                                        <p:cTn id="31" dur="1" fill="hold">
                                          <p:stCondLst>
                                            <p:cond delay="0"/>
                                          </p:stCondLst>
                                        </p:cTn>
                                        <p:tgtEl>
                                          <p:spTgt spid="21"/>
                                        </p:tgtEl>
                                        <p:attrNameLst>
                                          <p:attrName>style.visibility</p:attrName>
                                        </p:attrNameLst>
                                      </p:cBhvr>
                                      <p:to>
                                        <p:strVal val="visible"/>
                                      </p:to>
                                    </p:set>
                                    <p:animEffect transition="in" filter="wipe(right)">
                                      <p:cBhvr>
                                        <p:cTn id="32" dur="750"/>
                                        <p:tgtEl>
                                          <p:spTgt spid="21"/>
                                        </p:tgtEl>
                                      </p:cBhvr>
                                    </p:animEffect>
                                  </p:childTnLst>
                                </p:cTn>
                              </p:par>
                              <p:par>
                                <p:cTn id="33" presetID="22" presetClass="entr" presetSubtype="8" fill="hold" grpId="0" nodeType="withEffect">
                                  <p:stCondLst>
                                    <p:cond delay="1250"/>
                                  </p:stCondLst>
                                  <p:childTnLst>
                                    <p:set>
                                      <p:cBhvr>
                                        <p:cTn id="34" dur="1" fill="hold">
                                          <p:stCondLst>
                                            <p:cond delay="0"/>
                                          </p:stCondLst>
                                        </p:cTn>
                                        <p:tgtEl>
                                          <p:spTgt spid="22"/>
                                        </p:tgtEl>
                                        <p:attrNameLst>
                                          <p:attrName>style.visibility</p:attrName>
                                        </p:attrNameLst>
                                      </p:cBhvr>
                                      <p:to>
                                        <p:strVal val="visible"/>
                                      </p:to>
                                    </p:set>
                                    <p:animEffect transition="in" filter="wipe(left)">
                                      <p:cBhvr>
                                        <p:cTn id="35" dur="750"/>
                                        <p:tgtEl>
                                          <p:spTgt spid="22"/>
                                        </p:tgtEl>
                                      </p:cBhvr>
                                    </p:animEffect>
                                  </p:childTnLst>
                                </p:cTn>
                              </p:par>
                              <p:par>
                                <p:cTn id="36" presetID="2" presetClass="entr" presetSubtype="12" decel="100000" fill="hold" nodeType="withEffect">
                                  <p:stCondLst>
                                    <p:cond delay="750"/>
                                  </p:stCondLst>
                                  <p:childTnLst>
                                    <p:set>
                                      <p:cBhvr>
                                        <p:cTn id="37" dur="1" fill="hold">
                                          <p:stCondLst>
                                            <p:cond delay="0"/>
                                          </p:stCondLst>
                                        </p:cTn>
                                        <p:tgtEl>
                                          <p:spTgt spid="2"/>
                                        </p:tgtEl>
                                        <p:attrNameLst>
                                          <p:attrName>style.visibility</p:attrName>
                                        </p:attrNameLst>
                                      </p:cBhvr>
                                      <p:to>
                                        <p:strVal val="visible"/>
                                      </p:to>
                                    </p:set>
                                    <p:anim calcmode="lin" valueType="num">
                                      <p:cBhvr additive="base">
                                        <p:cTn id="38" dur="1000" fill="hold"/>
                                        <p:tgtEl>
                                          <p:spTgt spid="2"/>
                                        </p:tgtEl>
                                        <p:attrNameLst>
                                          <p:attrName>ppt_x</p:attrName>
                                        </p:attrNameLst>
                                      </p:cBhvr>
                                      <p:tavLst>
                                        <p:tav tm="0">
                                          <p:val>
                                            <p:strVal val="0-#ppt_w/2"/>
                                          </p:val>
                                        </p:tav>
                                        <p:tav tm="100000">
                                          <p:val>
                                            <p:strVal val="#ppt_x"/>
                                          </p:val>
                                        </p:tav>
                                      </p:tavLst>
                                    </p:anim>
                                    <p:anim calcmode="lin" valueType="num">
                                      <p:cBhvr additive="base">
                                        <p:cTn id="39" dur="1000" fill="hold"/>
                                        <p:tgtEl>
                                          <p:spTgt spid="2"/>
                                        </p:tgtEl>
                                        <p:attrNameLst>
                                          <p:attrName>ppt_y</p:attrName>
                                        </p:attrNameLst>
                                      </p:cBhvr>
                                      <p:tavLst>
                                        <p:tav tm="0">
                                          <p:val>
                                            <p:strVal val="1+#ppt_h/2"/>
                                          </p:val>
                                        </p:tav>
                                        <p:tav tm="100000">
                                          <p:val>
                                            <p:strVal val="#ppt_y"/>
                                          </p:val>
                                        </p:tav>
                                      </p:tavLst>
                                    </p:anim>
                                  </p:childTnLst>
                                </p:cTn>
                              </p:par>
                              <p:par>
                                <p:cTn id="40" presetID="2" presetClass="entr" presetSubtype="3" decel="100000" fill="hold" nodeType="withEffect">
                                  <p:stCondLst>
                                    <p:cond delay="750"/>
                                  </p:stCondLst>
                                  <p:childTnLst>
                                    <p:set>
                                      <p:cBhvr>
                                        <p:cTn id="41" dur="1" fill="hold">
                                          <p:stCondLst>
                                            <p:cond delay="0"/>
                                          </p:stCondLst>
                                        </p:cTn>
                                        <p:tgtEl>
                                          <p:spTgt spid="33"/>
                                        </p:tgtEl>
                                        <p:attrNameLst>
                                          <p:attrName>style.visibility</p:attrName>
                                        </p:attrNameLst>
                                      </p:cBhvr>
                                      <p:to>
                                        <p:strVal val="visible"/>
                                      </p:to>
                                    </p:set>
                                    <p:anim calcmode="lin" valueType="num">
                                      <p:cBhvr additive="base">
                                        <p:cTn id="42" dur="1000" fill="hold"/>
                                        <p:tgtEl>
                                          <p:spTgt spid="33"/>
                                        </p:tgtEl>
                                        <p:attrNameLst>
                                          <p:attrName>ppt_x</p:attrName>
                                        </p:attrNameLst>
                                      </p:cBhvr>
                                      <p:tavLst>
                                        <p:tav tm="0">
                                          <p:val>
                                            <p:strVal val="1+#ppt_w/2"/>
                                          </p:val>
                                        </p:tav>
                                        <p:tav tm="100000">
                                          <p:val>
                                            <p:strVal val="#ppt_x"/>
                                          </p:val>
                                        </p:tav>
                                      </p:tavLst>
                                    </p:anim>
                                    <p:anim calcmode="lin" valueType="num">
                                      <p:cBhvr additive="base">
                                        <p:cTn id="43" dur="1000" fill="hold"/>
                                        <p:tgtEl>
                                          <p:spTgt spid="33"/>
                                        </p:tgtEl>
                                        <p:attrNameLst>
                                          <p:attrName>ppt_y</p:attrName>
                                        </p:attrNameLst>
                                      </p:cBhvr>
                                      <p:tavLst>
                                        <p:tav tm="0">
                                          <p:val>
                                            <p:strVal val="0-#ppt_h/2"/>
                                          </p:val>
                                        </p:tav>
                                        <p:tav tm="100000">
                                          <p:val>
                                            <p:strVal val="#ppt_y"/>
                                          </p:val>
                                        </p:tav>
                                      </p:tavLst>
                                    </p:anim>
                                  </p:childTnLst>
                                </p:cTn>
                              </p:par>
                              <p:par>
                                <p:cTn id="44" presetID="2" presetClass="entr" presetSubtype="8" decel="100000" fill="hold" nodeType="withEffect">
                                  <p:stCondLst>
                                    <p:cond delay="100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1000" fill="hold"/>
                                        <p:tgtEl>
                                          <p:spTgt spid="3"/>
                                        </p:tgtEl>
                                        <p:attrNameLst>
                                          <p:attrName>ppt_x</p:attrName>
                                        </p:attrNameLst>
                                      </p:cBhvr>
                                      <p:tavLst>
                                        <p:tav tm="0">
                                          <p:val>
                                            <p:strVal val="0-#ppt_w/2"/>
                                          </p:val>
                                        </p:tav>
                                        <p:tav tm="100000">
                                          <p:val>
                                            <p:strVal val="#ppt_x"/>
                                          </p:val>
                                        </p:tav>
                                      </p:tavLst>
                                    </p:anim>
                                    <p:anim calcmode="lin" valueType="num">
                                      <p:cBhvr additive="base">
                                        <p:cTn id="47" dur="1000" fill="hold"/>
                                        <p:tgtEl>
                                          <p:spTgt spid="3"/>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1000"/>
                                  </p:stCondLst>
                                  <p:childTnLst>
                                    <p:set>
                                      <p:cBhvr>
                                        <p:cTn id="49" dur="1" fill="hold">
                                          <p:stCondLst>
                                            <p:cond delay="0"/>
                                          </p:stCondLst>
                                        </p:cTn>
                                        <p:tgtEl>
                                          <p:spTgt spid="32"/>
                                        </p:tgtEl>
                                        <p:attrNameLst>
                                          <p:attrName>style.visibility</p:attrName>
                                        </p:attrNameLst>
                                      </p:cBhvr>
                                      <p:to>
                                        <p:strVal val="visible"/>
                                      </p:to>
                                    </p:set>
                                    <p:anim calcmode="lin" valueType="num">
                                      <p:cBhvr additive="base">
                                        <p:cTn id="50" dur="1000" fill="hold"/>
                                        <p:tgtEl>
                                          <p:spTgt spid="32"/>
                                        </p:tgtEl>
                                        <p:attrNameLst>
                                          <p:attrName>ppt_x</p:attrName>
                                        </p:attrNameLst>
                                      </p:cBhvr>
                                      <p:tavLst>
                                        <p:tav tm="0">
                                          <p:val>
                                            <p:strVal val="1+#ppt_w/2"/>
                                          </p:val>
                                        </p:tav>
                                        <p:tav tm="100000">
                                          <p:val>
                                            <p:strVal val="#ppt_x"/>
                                          </p:val>
                                        </p:tav>
                                      </p:tavLst>
                                    </p:anim>
                                    <p:anim calcmode="lin" valueType="num">
                                      <p:cBhvr additive="base">
                                        <p:cTn id="51" dur="1000" fill="hold"/>
                                        <p:tgtEl>
                                          <p:spTgt spid="32"/>
                                        </p:tgtEl>
                                        <p:attrNameLst>
                                          <p:attrName>ppt_y</p:attrName>
                                        </p:attrNameLst>
                                      </p:cBhvr>
                                      <p:tavLst>
                                        <p:tav tm="0">
                                          <p:val>
                                            <p:strVal val="#ppt_y"/>
                                          </p:val>
                                        </p:tav>
                                        <p:tav tm="100000">
                                          <p:val>
                                            <p:strVal val="#ppt_y"/>
                                          </p:val>
                                        </p:tav>
                                      </p:tavLst>
                                    </p:anim>
                                  </p:childTnLst>
                                </p:cTn>
                              </p:par>
                              <p:par>
                                <p:cTn id="52" presetID="2" presetClass="entr" presetSubtype="9" decel="100000" fill="hold" nodeType="withEffect">
                                  <p:stCondLst>
                                    <p:cond delay="125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1000" fill="hold"/>
                                        <p:tgtEl>
                                          <p:spTgt spid="4"/>
                                        </p:tgtEl>
                                        <p:attrNameLst>
                                          <p:attrName>ppt_x</p:attrName>
                                        </p:attrNameLst>
                                      </p:cBhvr>
                                      <p:tavLst>
                                        <p:tav tm="0">
                                          <p:val>
                                            <p:strVal val="0-#ppt_w/2"/>
                                          </p:val>
                                        </p:tav>
                                        <p:tav tm="100000">
                                          <p:val>
                                            <p:strVal val="#ppt_x"/>
                                          </p:val>
                                        </p:tav>
                                      </p:tavLst>
                                    </p:anim>
                                    <p:anim calcmode="lin" valueType="num">
                                      <p:cBhvr additive="base">
                                        <p:cTn id="55" dur="1000" fill="hold"/>
                                        <p:tgtEl>
                                          <p:spTgt spid="4"/>
                                        </p:tgtEl>
                                        <p:attrNameLst>
                                          <p:attrName>ppt_y</p:attrName>
                                        </p:attrNameLst>
                                      </p:cBhvr>
                                      <p:tavLst>
                                        <p:tav tm="0">
                                          <p:val>
                                            <p:strVal val="0-#ppt_h/2"/>
                                          </p:val>
                                        </p:tav>
                                        <p:tav tm="100000">
                                          <p:val>
                                            <p:strVal val="#ppt_y"/>
                                          </p:val>
                                        </p:tav>
                                      </p:tavLst>
                                    </p:anim>
                                  </p:childTnLst>
                                </p:cTn>
                              </p:par>
                              <p:par>
                                <p:cTn id="56" presetID="2" presetClass="entr" presetSubtype="6" decel="100000" fill="hold" nodeType="withEffect">
                                  <p:stCondLst>
                                    <p:cond delay="125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1000" fill="hold"/>
                                        <p:tgtEl>
                                          <p:spTgt spid="5"/>
                                        </p:tgtEl>
                                        <p:attrNameLst>
                                          <p:attrName>ppt_x</p:attrName>
                                        </p:attrNameLst>
                                      </p:cBhvr>
                                      <p:tavLst>
                                        <p:tav tm="0">
                                          <p:val>
                                            <p:strVal val="1+#ppt_w/2"/>
                                          </p:val>
                                        </p:tav>
                                        <p:tav tm="100000">
                                          <p:val>
                                            <p:strVal val="#ppt_x"/>
                                          </p:val>
                                        </p:tav>
                                      </p:tavLst>
                                    </p:anim>
                                    <p:anim calcmode="lin" valueType="num">
                                      <p:cBhvr additive="base">
                                        <p:cTn id="59" dur="1000" fill="hold"/>
                                        <p:tgtEl>
                                          <p:spTgt spid="5"/>
                                        </p:tgtEl>
                                        <p:attrNameLst>
                                          <p:attrName>ppt_y</p:attrName>
                                        </p:attrNameLst>
                                      </p:cBhvr>
                                      <p:tavLst>
                                        <p:tav tm="0">
                                          <p:val>
                                            <p:strVal val="1+#ppt_h/2"/>
                                          </p:val>
                                        </p:tav>
                                        <p:tav tm="100000">
                                          <p:val>
                                            <p:strVal val="#ppt_y"/>
                                          </p:val>
                                        </p:tav>
                                      </p:tavLst>
                                    </p:anim>
                                  </p:childTnLst>
                                </p:cTn>
                              </p:par>
                              <p:par>
                                <p:cTn id="60" presetID="10" presetClass="entr" presetSubtype="0" fill="hold" grpId="0" nodeType="withEffect">
                                  <p:stCondLst>
                                    <p:cond delay="150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1500"/>
                                  </p:stCondLst>
                                  <p:childTnLst>
                                    <p:set>
                                      <p:cBhvr>
                                        <p:cTn id="64" dur="1" fill="hold">
                                          <p:stCondLst>
                                            <p:cond delay="0"/>
                                          </p:stCondLst>
                                        </p:cTn>
                                        <p:tgtEl>
                                          <p:spTgt spid="28"/>
                                        </p:tgtEl>
                                        <p:attrNameLst>
                                          <p:attrName>style.visibility</p:attrName>
                                        </p:attrNameLst>
                                      </p:cBhvr>
                                      <p:to>
                                        <p:strVal val="visible"/>
                                      </p:to>
                                    </p:set>
                                    <p:animEffect transition="in" filter="fade">
                                      <p:cBhvr>
                                        <p:cTn id="65" dur="500"/>
                                        <p:tgtEl>
                                          <p:spTgt spid="28"/>
                                        </p:tgtEl>
                                      </p:cBhvr>
                                    </p:animEffect>
                                  </p:childTnLst>
                                </p:cTn>
                              </p:par>
                              <p:par>
                                <p:cTn id="66" presetID="10" presetClass="entr" presetSubtype="0" fill="hold" grpId="0" nodeType="withEffect">
                                  <p:stCondLst>
                                    <p:cond delay="1750"/>
                                  </p:stCondLst>
                                  <p:childTnLst>
                                    <p:set>
                                      <p:cBhvr>
                                        <p:cTn id="67" dur="1" fill="hold">
                                          <p:stCondLst>
                                            <p:cond delay="0"/>
                                          </p:stCondLst>
                                        </p:cTn>
                                        <p:tgtEl>
                                          <p:spTgt spid="26"/>
                                        </p:tgtEl>
                                        <p:attrNameLst>
                                          <p:attrName>style.visibility</p:attrName>
                                        </p:attrNameLst>
                                      </p:cBhvr>
                                      <p:to>
                                        <p:strVal val="visible"/>
                                      </p:to>
                                    </p:set>
                                    <p:animEffect transition="in" filter="fade">
                                      <p:cBhvr>
                                        <p:cTn id="68" dur="500"/>
                                        <p:tgtEl>
                                          <p:spTgt spid="26"/>
                                        </p:tgtEl>
                                      </p:cBhvr>
                                    </p:animEffect>
                                  </p:childTnLst>
                                </p:cTn>
                              </p:par>
                              <p:par>
                                <p:cTn id="69" presetID="10" presetClass="entr" presetSubtype="0" fill="hold" grpId="0" nodeType="withEffect">
                                  <p:stCondLst>
                                    <p:cond delay="1750"/>
                                  </p:stCondLst>
                                  <p:childTnLst>
                                    <p:set>
                                      <p:cBhvr>
                                        <p:cTn id="70" dur="1" fill="hold">
                                          <p:stCondLst>
                                            <p:cond delay="0"/>
                                          </p:stCondLst>
                                        </p:cTn>
                                        <p:tgtEl>
                                          <p:spTgt spid="29"/>
                                        </p:tgtEl>
                                        <p:attrNameLst>
                                          <p:attrName>style.visibility</p:attrName>
                                        </p:attrNameLst>
                                      </p:cBhvr>
                                      <p:to>
                                        <p:strVal val="visible"/>
                                      </p:to>
                                    </p:set>
                                    <p:animEffect transition="in" filter="fade">
                                      <p:cBhvr>
                                        <p:cTn id="71" dur="500"/>
                                        <p:tgtEl>
                                          <p:spTgt spid="29"/>
                                        </p:tgtEl>
                                      </p:cBhvr>
                                    </p:animEffect>
                                  </p:childTnLst>
                                </p:cTn>
                              </p:par>
                              <p:par>
                                <p:cTn id="72" presetID="10" presetClass="entr" presetSubtype="0" fill="hold" grpId="0" nodeType="withEffect">
                                  <p:stCondLst>
                                    <p:cond delay="2000"/>
                                  </p:stCondLst>
                                  <p:childTnLst>
                                    <p:set>
                                      <p:cBhvr>
                                        <p:cTn id="73" dur="1" fill="hold">
                                          <p:stCondLst>
                                            <p:cond delay="0"/>
                                          </p:stCondLst>
                                        </p:cTn>
                                        <p:tgtEl>
                                          <p:spTgt spid="31"/>
                                        </p:tgtEl>
                                        <p:attrNameLst>
                                          <p:attrName>style.visibility</p:attrName>
                                        </p:attrNameLst>
                                      </p:cBhvr>
                                      <p:to>
                                        <p:strVal val="visible"/>
                                      </p:to>
                                    </p:set>
                                    <p:animEffect transition="in" filter="fade">
                                      <p:cBhvr>
                                        <p:cTn id="74" dur="500"/>
                                        <p:tgtEl>
                                          <p:spTgt spid="31"/>
                                        </p:tgtEl>
                                      </p:cBhvr>
                                    </p:animEffect>
                                  </p:childTnLst>
                                </p:cTn>
                              </p:par>
                              <p:par>
                                <p:cTn id="75" presetID="10" presetClass="entr" presetSubtype="0" fill="hold" grpId="0" nodeType="withEffect">
                                  <p:stCondLst>
                                    <p:cond delay="2000"/>
                                  </p:stCondLst>
                                  <p:childTnLst>
                                    <p:set>
                                      <p:cBhvr>
                                        <p:cTn id="76" dur="1" fill="hold">
                                          <p:stCondLst>
                                            <p:cond delay="0"/>
                                          </p:stCondLst>
                                        </p:cTn>
                                        <p:tgtEl>
                                          <p:spTgt spid="27"/>
                                        </p:tgtEl>
                                        <p:attrNameLst>
                                          <p:attrName>style.visibility</p:attrName>
                                        </p:attrNameLst>
                                      </p:cBhvr>
                                      <p:to>
                                        <p:strVal val="visible"/>
                                      </p:to>
                                    </p:set>
                                    <p:animEffect transition="in" filter="fade">
                                      <p:cBhvr>
                                        <p:cTn id="77" dur="500"/>
                                        <p:tgtEl>
                                          <p:spTgt spid="27"/>
                                        </p:tgtEl>
                                      </p:cBhvr>
                                    </p:animEffect>
                                  </p:childTnLst>
                                </p:cTn>
                              </p:par>
                              <p:par>
                                <p:cTn id="78" presetID="2" presetClass="entr" presetSubtype="8" decel="100000" fill="hold" nodeType="withEffect">
                                  <p:stCondLst>
                                    <p:cond delay="1250"/>
                                  </p:stCondLst>
                                  <p:childTnLst>
                                    <p:set>
                                      <p:cBhvr>
                                        <p:cTn id="79" dur="1" fill="hold">
                                          <p:stCondLst>
                                            <p:cond delay="0"/>
                                          </p:stCondLst>
                                        </p:cTn>
                                        <p:tgtEl>
                                          <p:spTgt spid="37"/>
                                        </p:tgtEl>
                                        <p:attrNameLst>
                                          <p:attrName>style.visibility</p:attrName>
                                        </p:attrNameLst>
                                      </p:cBhvr>
                                      <p:to>
                                        <p:strVal val="visible"/>
                                      </p:to>
                                    </p:set>
                                    <p:anim calcmode="lin" valueType="num">
                                      <p:cBhvr additive="base">
                                        <p:cTn id="80" dur="1000" fill="hold"/>
                                        <p:tgtEl>
                                          <p:spTgt spid="37"/>
                                        </p:tgtEl>
                                        <p:attrNameLst>
                                          <p:attrName>ppt_x</p:attrName>
                                        </p:attrNameLst>
                                      </p:cBhvr>
                                      <p:tavLst>
                                        <p:tav tm="0">
                                          <p:val>
                                            <p:strVal val="0-#ppt_w/2"/>
                                          </p:val>
                                        </p:tav>
                                        <p:tav tm="100000">
                                          <p:val>
                                            <p:strVal val="#ppt_x"/>
                                          </p:val>
                                        </p:tav>
                                      </p:tavLst>
                                    </p:anim>
                                    <p:anim calcmode="lin" valueType="num">
                                      <p:cBhvr additive="base">
                                        <p:cTn id="81" dur="1000" fill="hold"/>
                                        <p:tgtEl>
                                          <p:spTgt spid="37"/>
                                        </p:tgtEl>
                                        <p:attrNameLst>
                                          <p:attrName>ppt_y</p:attrName>
                                        </p:attrNameLst>
                                      </p:cBhvr>
                                      <p:tavLst>
                                        <p:tav tm="0">
                                          <p:val>
                                            <p:strVal val="#ppt_y"/>
                                          </p:val>
                                        </p:tav>
                                        <p:tav tm="100000">
                                          <p:val>
                                            <p:strVal val="#ppt_y"/>
                                          </p:val>
                                        </p:tav>
                                      </p:tavLst>
                                    </p:anim>
                                  </p:childTnLst>
                                </p:cTn>
                              </p:par>
                              <p:par>
                                <p:cTn id="82" presetID="2" presetClass="entr" presetSubtype="2" decel="100000" fill="hold" nodeType="withEffect">
                                  <p:stCondLst>
                                    <p:cond delay="1250"/>
                                  </p:stCondLst>
                                  <p:childTnLst>
                                    <p:set>
                                      <p:cBhvr>
                                        <p:cTn id="83" dur="1" fill="hold">
                                          <p:stCondLst>
                                            <p:cond delay="0"/>
                                          </p:stCondLst>
                                        </p:cTn>
                                        <p:tgtEl>
                                          <p:spTgt spid="82"/>
                                        </p:tgtEl>
                                        <p:attrNameLst>
                                          <p:attrName>style.visibility</p:attrName>
                                        </p:attrNameLst>
                                      </p:cBhvr>
                                      <p:to>
                                        <p:strVal val="visible"/>
                                      </p:to>
                                    </p:set>
                                    <p:anim calcmode="lin" valueType="num">
                                      <p:cBhvr additive="base">
                                        <p:cTn id="84" dur="1000" fill="hold"/>
                                        <p:tgtEl>
                                          <p:spTgt spid="82"/>
                                        </p:tgtEl>
                                        <p:attrNameLst>
                                          <p:attrName>ppt_x</p:attrName>
                                        </p:attrNameLst>
                                      </p:cBhvr>
                                      <p:tavLst>
                                        <p:tav tm="0">
                                          <p:val>
                                            <p:strVal val="1+#ppt_w/2"/>
                                          </p:val>
                                        </p:tav>
                                        <p:tav tm="100000">
                                          <p:val>
                                            <p:strVal val="#ppt_x"/>
                                          </p:val>
                                        </p:tav>
                                      </p:tavLst>
                                    </p:anim>
                                    <p:anim calcmode="lin" valueType="num">
                                      <p:cBhvr additive="base">
                                        <p:cTn id="85" dur="1000" fill="hold"/>
                                        <p:tgtEl>
                                          <p:spTgt spid="82"/>
                                        </p:tgtEl>
                                        <p:attrNameLst>
                                          <p:attrName>ppt_y</p:attrName>
                                        </p:attrNameLst>
                                      </p:cBhvr>
                                      <p:tavLst>
                                        <p:tav tm="0">
                                          <p:val>
                                            <p:strVal val="#ppt_y"/>
                                          </p:val>
                                        </p:tav>
                                        <p:tav tm="100000">
                                          <p:val>
                                            <p:strVal val="#ppt_y"/>
                                          </p:val>
                                        </p:tav>
                                      </p:tavLst>
                                    </p:anim>
                                  </p:childTnLst>
                                </p:cTn>
                              </p:par>
                              <p:par>
                                <p:cTn id="86" presetID="2" presetClass="entr" presetSubtype="8" decel="100000" fill="hold" nodeType="withEffect">
                                  <p:stCondLst>
                                    <p:cond delay="1500"/>
                                  </p:stCondLst>
                                  <p:childTnLst>
                                    <p:set>
                                      <p:cBhvr>
                                        <p:cTn id="87" dur="1" fill="hold">
                                          <p:stCondLst>
                                            <p:cond delay="0"/>
                                          </p:stCondLst>
                                        </p:cTn>
                                        <p:tgtEl>
                                          <p:spTgt spid="38"/>
                                        </p:tgtEl>
                                        <p:attrNameLst>
                                          <p:attrName>style.visibility</p:attrName>
                                        </p:attrNameLst>
                                      </p:cBhvr>
                                      <p:to>
                                        <p:strVal val="visible"/>
                                      </p:to>
                                    </p:set>
                                    <p:anim calcmode="lin" valueType="num">
                                      <p:cBhvr additive="base">
                                        <p:cTn id="88" dur="1000" fill="hold"/>
                                        <p:tgtEl>
                                          <p:spTgt spid="38"/>
                                        </p:tgtEl>
                                        <p:attrNameLst>
                                          <p:attrName>ppt_x</p:attrName>
                                        </p:attrNameLst>
                                      </p:cBhvr>
                                      <p:tavLst>
                                        <p:tav tm="0">
                                          <p:val>
                                            <p:strVal val="0-#ppt_w/2"/>
                                          </p:val>
                                        </p:tav>
                                        <p:tav tm="100000">
                                          <p:val>
                                            <p:strVal val="#ppt_x"/>
                                          </p:val>
                                        </p:tav>
                                      </p:tavLst>
                                    </p:anim>
                                    <p:anim calcmode="lin" valueType="num">
                                      <p:cBhvr additive="base">
                                        <p:cTn id="89" dur="1000" fill="hold"/>
                                        <p:tgtEl>
                                          <p:spTgt spid="38"/>
                                        </p:tgtEl>
                                        <p:attrNameLst>
                                          <p:attrName>ppt_y</p:attrName>
                                        </p:attrNameLst>
                                      </p:cBhvr>
                                      <p:tavLst>
                                        <p:tav tm="0">
                                          <p:val>
                                            <p:strVal val="#ppt_y"/>
                                          </p:val>
                                        </p:tav>
                                        <p:tav tm="100000">
                                          <p:val>
                                            <p:strVal val="#ppt_y"/>
                                          </p:val>
                                        </p:tav>
                                      </p:tavLst>
                                    </p:anim>
                                  </p:childTnLst>
                                </p:cTn>
                              </p:par>
                              <p:par>
                                <p:cTn id="90" presetID="2" presetClass="entr" presetSubtype="2" decel="100000" fill="hold" nodeType="withEffect">
                                  <p:stCondLst>
                                    <p:cond delay="1500"/>
                                  </p:stCondLst>
                                  <p:childTnLst>
                                    <p:set>
                                      <p:cBhvr>
                                        <p:cTn id="91" dur="1" fill="hold">
                                          <p:stCondLst>
                                            <p:cond delay="0"/>
                                          </p:stCondLst>
                                        </p:cTn>
                                        <p:tgtEl>
                                          <p:spTgt spid="84"/>
                                        </p:tgtEl>
                                        <p:attrNameLst>
                                          <p:attrName>style.visibility</p:attrName>
                                        </p:attrNameLst>
                                      </p:cBhvr>
                                      <p:to>
                                        <p:strVal val="visible"/>
                                      </p:to>
                                    </p:set>
                                    <p:anim calcmode="lin" valueType="num">
                                      <p:cBhvr additive="base">
                                        <p:cTn id="92" dur="1000" fill="hold"/>
                                        <p:tgtEl>
                                          <p:spTgt spid="84"/>
                                        </p:tgtEl>
                                        <p:attrNameLst>
                                          <p:attrName>ppt_x</p:attrName>
                                        </p:attrNameLst>
                                      </p:cBhvr>
                                      <p:tavLst>
                                        <p:tav tm="0">
                                          <p:val>
                                            <p:strVal val="1+#ppt_w/2"/>
                                          </p:val>
                                        </p:tav>
                                        <p:tav tm="100000">
                                          <p:val>
                                            <p:strVal val="#ppt_x"/>
                                          </p:val>
                                        </p:tav>
                                      </p:tavLst>
                                    </p:anim>
                                    <p:anim calcmode="lin" valueType="num">
                                      <p:cBhvr additive="base">
                                        <p:cTn id="93" dur="1000" fill="hold"/>
                                        <p:tgtEl>
                                          <p:spTgt spid="84"/>
                                        </p:tgtEl>
                                        <p:attrNameLst>
                                          <p:attrName>ppt_y</p:attrName>
                                        </p:attrNameLst>
                                      </p:cBhvr>
                                      <p:tavLst>
                                        <p:tav tm="0">
                                          <p:val>
                                            <p:strVal val="#ppt_y"/>
                                          </p:val>
                                        </p:tav>
                                        <p:tav tm="100000">
                                          <p:val>
                                            <p:strVal val="#ppt_y"/>
                                          </p:val>
                                        </p:tav>
                                      </p:tavLst>
                                    </p:anim>
                                  </p:childTnLst>
                                </p:cTn>
                              </p:par>
                              <p:par>
                                <p:cTn id="94" presetID="2" presetClass="entr" presetSubtype="8" decel="100000" fill="hold" nodeType="withEffect">
                                  <p:stCondLst>
                                    <p:cond delay="1750"/>
                                  </p:stCondLst>
                                  <p:childTnLst>
                                    <p:set>
                                      <p:cBhvr>
                                        <p:cTn id="95" dur="1" fill="hold">
                                          <p:stCondLst>
                                            <p:cond delay="0"/>
                                          </p:stCondLst>
                                        </p:cTn>
                                        <p:tgtEl>
                                          <p:spTgt spid="39"/>
                                        </p:tgtEl>
                                        <p:attrNameLst>
                                          <p:attrName>style.visibility</p:attrName>
                                        </p:attrNameLst>
                                      </p:cBhvr>
                                      <p:to>
                                        <p:strVal val="visible"/>
                                      </p:to>
                                    </p:set>
                                    <p:anim calcmode="lin" valueType="num">
                                      <p:cBhvr additive="base">
                                        <p:cTn id="96" dur="1000" fill="hold"/>
                                        <p:tgtEl>
                                          <p:spTgt spid="39"/>
                                        </p:tgtEl>
                                        <p:attrNameLst>
                                          <p:attrName>ppt_x</p:attrName>
                                        </p:attrNameLst>
                                      </p:cBhvr>
                                      <p:tavLst>
                                        <p:tav tm="0">
                                          <p:val>
                                            <p:strVal val="0-#ppt_w/2"/>
                                          </p:val>
                                        </p:tav>
                                        <p:tav tm="100000">
                                          <p:val>
                                            <p:strVal val="#ppt_x"/>
                                          </p:val>
                                        </p:tav>
                                      </p:tavLst>
                                    </p:anim>
                                    <p:anim calcmode="lin" valueType="num">
                                      <p:cBhvr additive="base">
                                        <p:cTn id="97" dur="1000" fill="hold"/>
                                        <p:tgtEl>
                                          <p:spTgt spid="39"/>
                                        </p:tgtEl>
                                        <p:attrNameLst>
                                          <p:attrName>ppt_y</p:attrName>
                                        </p:attrNameLst>
                                      </p:cBhvr>
                                      <p:tavLst>
                                        <p:tav tm="0">
                                          <p:val>
                                            <p:strVal val="#ppt_y"/>
                                          </p:val>
                                        </p:tav>
                                        <p:tav tm="100000">
                                          <p:val>
                                            <p:strVal val="#ppt_y"/>
                                          </p:val>
                                        </p:tav>
                                      </p:tavLst>
                                    </p:anim>
                                  </p:childTnLst>
                                </p:cTn>
                              </p:par>
                              <p:par>
                                <p:cTn id="98" presetID="2" presetClass="entr" presetSubtype="2" decel="100000" fill="hold" nodeType="withEffect">
                                  <p:stCondLst>
                                    <p:cond delay="1750"/>
                                  </p:stCondLst>
                                  <p:childTnLst>
                                    <p:set>
                                      <p:cBhvr>
                                        <p:cTn id="99" dur="1" fill="hold">
                                          <p:stCondLst>
                                            <p:cond delay="0"/>
                                          </p:stCondLst>
                                        </p:cTn>
                                        <p:tgtEl>
                                          <p:spTgt spid="83"/>
                                        </p:tgtEl>
                                        <p:attrNameLst>
                                          <p:attrName>style.visibility</p:attrName>
                                        </p:attrNameLst>
                                      </p:cBhvr>
                                      <p:to>
                                        <p:strVal val="visible"/>
                                      </p:to>
                                    </p:set>
                                    <p:anim calcmode="lin" valueType="num">
                                      <p:cBhvr additive="base">
                                        <p:cTn id="100" dur="1000" fill="hold"/>
                                        <p:tgtEl>
                                          <p:spTgt spid="83"/>
                                        </p:tgtEl>
                                        <p:attrNameLst>
                                          <p:attrName>ppt_x</p:attrName>
                                        </p:attrNameLst>
                                      </p:cBhvr>
                                      <p:tavLst>
                                        <p:tav tm="0">
                                          <p:val>
                                            <p:strVal val="1+#ppt_w/2"/>
                                          </p:val>
                                        </p:tav>
                                        <p:tav tm="100000">
                                          <p:val>
                                            <p:strVal val="#ppt_x"/>
                                          </p:val>
                                        </p:tav>
                                      </p:tavLst>
                                    </p:anim>
                                    <p:anim calcmode="lin" valueType="num">
                                      <p:cBhvr additive="base">
                                        <p:cTn id="101" dur="1000" fill="hold"/>
                                        <p:tgtEl>
                                          <p:spTgt spid="8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20" grpId="0" animBg="1"/>
      <p:bldP spid="21" grpId="0" animBg="1"/>
      <p:bldP spid="22" grpId="0" animBg="1"/>
      <p:bldP spid="23" grpId="0" animBg="1"/>
      <p:bldP spid="24" grpId="0" animBg="1"/>
      <p:bldP spid="18" grpId="0" animBg="1"/>
      <p:bldP spid="25" grpId="0" animBg="1"/>
      <p:bldP spid="27" grpId="0" animBg="1"/>
      <p:bldP spid="28" grpId="0" animBg="1"/>
      <p:bldP spid="29" grpId="0" animBg="1"/>
      <p:bldP spid="26" grpId="0" animBg="1"/>
      <p:bldP spid="30" grpId="0" animBg="1"/>
      <p:bldP spid="31"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DD1FD21E-7236-3C3C-83BD-D290A768F86A}"/>
              </a:ext>
            </a:extLst>
          </p:cNvPr>
          <p:cNvGrpSpPr/>
          <p:nvPr/>
        </p:nvGrpSpPr>
        <p:grpSpPr>
          <a:xfrm>
            <a:off x="592132" y="838950"/>
            <a:ext cx="11007737" cy="5180101"/>
            <a:chOff x="418011" y="1174884"/>
            <a:chExt cx="11007737" cy="5180101"/>
          </a:xfrm>
        </p:grpSpPr>
        <p:grpSp>
          <p:nvGrpSpPr>
            <p:cNvPr id="14" name="Timeline" title="Timeline">
              <a:extLst>
                <a:ext uri="{FF2B5EF4-FFF2-40B4-BE49-F238E27FC236}">
                  <a16:creationId xmlns:a16="http://schemas.microsoft.com/office/drawing/2014/main" id="{2293A239-C3C0-406B-A6DC-32FAE6832C82}"/>
                </a:ext>
              </a:extLst>
            </p:cNvPr>
            <p:cNvGrpSpPr/>
            <p:nvPr/>
          </p:nvGrpSpPr>
          <p:grpSpPr>
            <a:xfrm>
              <a:off x="418011" y="5519804"/>
              <a:ext cx="11007737" cy="835181"/>
              <a:chOff x="418011" y="5519804"/>
              <a:chExt cx="11007737" cy="835181"/>
            </a:xfrm>
          </p:grpSpPr>
          <p:grpSp>
            <p:nvGrpSpPr>
              <p:cNvPr id="12" name="Group 11" title="Timeline">
                <a:extLst>
                  <a:ext uri="{FF2B5EF4-FFF2-40B4-BE49-F238E27FC236}">
                    <a16:creationId xmlns:a16="http://schemas.microsoft.com/office/drawing/2014/main" id="{AE365AE6-FB72-4992-B49A-329155F31934}"/>
                  </a:ext>
                </a:extLst>
              </p:cNvPr>
              <p:cNvGrpSpPr/>
              <p:nvPr/>
            </p:nvGrpSpPr>
            <p:grpSpPr>
              <a:xfrm>
                <a:off x="418011" y="5519804"/>
                <a:ext cx="11007737" cy="165471"/>
                <a:chOff x="418011" y="3346265"/>
                <a:chExt cx="11007737" cy="165471"/>
              </a:xfrm>
            </p:grpSpPr>
            <p:cxnSp>
              <p:nvCxnSpPr>
                <p:cNvPr id="4" name="Straight Arrow Connector 3">
                  <a:extLst>
                    <a:ext uri="{FF2B5EF4-FFF2-40B4-BE49-F238E27FC236}">
                      <a16:creationId xmlns:a16="http://schemas.microsoft.com/office/drawing/2014/main" id="{D8436AB7-777F-4E2A-9443-A66E25822F8A}"/>
                    </a:ext>
                  </a:extLst>
                </p:cNvPr>
                <p:cNvCxnSpPr>
                  <a:cxnSpLocks/>
                </p:cNvCxnSpPr>
                <p:nvPr/>
              </p:nvCxnSpPr>
              <p:spPr>
                <a:xfrm>
                  <a:off x="418011" y="3429000"/>
                  <a:ext cx="11007737" cy="0"/>
                </a:xfrm>
                <a:prstGeom prst="straightConnector1">
                  <a:avLst/>
                </a:prstGeom>
                <a:ln>
                  <a:solidFill>
                    <a:schemeClr val="bg2">
                      <a:lumMod val="9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6190EE01-B30F-4CAC-8C6A-FD17EDED6E01}"/>
                    </a:ext>
                  </a:extLst>
                </p:cNvPr>
                <p:cNvCxnSpPr>
                  <a:cxnSpLocks/>
                </p:cNvCxnSpPr>
                <p:nvPr/>
              </p:nvCxnSpPr>
              <p:spPr>
                <a:xfrm>
                  <a:off x="1067476" y="3346265"/>
                  <a:ext cx="0" cy="165471"/>
                </a:xfrm>
                <a:prstGeom prst="line">
                  <a:avLst/>
                </a:prstGeom>
                <a:ln w="15875" cmpd="sng">
                  <a:solidFill>
                    <a:schemeClr val="tx1">
                      <a:lumMod val="75000"/>
                      <a:lumOff val="25000"/>
                    </a:schemeClr>
                  </a:solidFill>
                  <a:prstDash val="solid"/>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3E9CA8B8-1F78-45CA-B7BB-8FD11A969E80}"/>
                    </a:ext>
                  </a:extLst>
                </p:cNvPr>
                <p:cNvCxnSpPr>
                  <a:cxnSpLocks/>
                </p:cNvCxnSpPr>
                <p:nvPr/>
              </p:nvCxnSpPr>
              <p:spPr>
                <a:xfrm>
                  <a:off x="1714868"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095D6F0B-DF34-40DB-AB6A-1DF127E26984}"/>
                    </a:ext>
                  </a:extLst>
                </p:cNvPr>
                <p:cNvCxnSpPr>
                  <a:cxnSpLocks/>
                </p:cNvCxnSpPr>
                <p:nvPr/>
              </p:nvCxnSpPr>
              <p:spPr>
                <a:xfrm>
                  <a:off x="2362260"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4B8B0E64-F638-410E-B55B-23FF670F97FA}"/>
                    </a:ext>
                  </a:extLst>
                </p:cNvPr>
                <p:cNvCxnSpPr>
                  <a:cxnSpLocks/>
                </p:cNvCxnSpPr>
                <p:nvPr/>
              </p:nvCxnSpPr>
              <p:spPr>
                <a:xfrm>
                  <a:off x="3009652"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AF8B8BAA-B7B7-419D-B159-3760CB7AE576}"/>
                    </a:ext>
                  </a:extLst>
                </p:cNvPr>
                <p:cNvCxnSpPr>
                  <a:cxnSpLocks/>
                </p:cNvCxnSpPr>
                <p:nvPr/>
              </p:nvCxnSpPr>
              <p:spPr>
                <a:xfrm>
                  <a:off x="3657044" y="3346265"/>
                  <a:ext cx="0" cy="165471"/>
                </a:xfrm>
                <a:prstGeom prst="line">
                  <a:avLst/>
                </a:prstGeom>
                <a:ln w="15875" cmpd="sng">
                  <a:solidFill>
                    <a:schemeClr val="tx1">
                      <a:lumMod val="75000"/>
                      <a:lumOff val="25000"/>
                    </a:schemeClr>
                  </a:solidFill>
                  <a:prstDash val="solid"/>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8CEE23F6-603B-4DB5-A968-8F086AA2AF53}"/>
                    </a:ext>
                  </a:extLst>
                </p:cNvPr>
                <p:cNvCxnSpPr>
                  <a:cxnSpLocks/>
                </p:cNvCxnSpPr>
                <p:nvPr/>
              </p:nvCxnSpPr>
              <p:spPr>
                <a:xfrm>
                  <a:off x="4304436"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B0EC7A32-A13D-40FD-8FCB-9A2616556D19}"/>
                    </a:ext>
                  </a:extLst>
                </p:cNvPr>
                <p:cNvCxnSpPr>
                  <a:cxnSpLocks/>
                </p:cNvCxnSpPr>
                <p:nvPr/>
              </p:nvCxnSpPr>
              <p:spPr>
                <a:xfrm>
                  <a:off x="4951828"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47" name="Straight Connector 46">
                  <a:extLst>
                    <a:ext uri="{FF2B5EF4-FFF2-40B4-BE49-F238E27FC236}">
                      <a16:creationId xmlns:a16="http://schemas.microsoft.com/office/drawing/2014/main" id="{662638A0-3098-431F-BE5E-612EF4623E02}"/>
                    </a:ext>
                  </a:extLst>
                </p:cNvPr>
                <p:cNvCxnSpPr>
                  <a:cxnSpLocks/>
                </p:cNvCxnSpPr>
                <p:nvPr/>
              </p:nvCxnSpPr>
              <p:spPr>
                <a:xfrm>
                  <a:off x="5599220"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521F9259-091E-4E50-AC57-3FA326D587DF}"/>
                    </a:ext>
                  </a:extLst>
                </p:cNvPr>
                <p:cNvCxnSpPr>
                  <a:cxnSpLocks/>
                </p:cNvCxnSpPr>
                <p:nvPr/>
              </p:nvCxnSpPr>
              <p:spPr>
                <a:xfrm>
                  <a:off x="6246612" y="3346265"/>
                  <a:ext cx="0" cy="165471"/>
                </a:xfrm>
                <a:prstGeom prst="line">
                  <a:avLst/>
                </a:prstGeom>
                <a:ln w="15875" cmpd="sng">
                  <a:solidFill>
                    <a:schemeClr val="tx1">
                      <a:lumMod val="75000"/>
                      <a:lumOff val="25000"/>
                    </a:schemeClr>
                  </a:solidFill>
                  <a:prstDash val="solid"/>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FB681480-BC34-4FA5-A187-0898969EA537}"/>
                    </a:ext>
                  </a:extLst>
                </p:cNvPr>
                <p:cNvCxnSpPr>
                  <a:cxnSpLocks/>
                </p:cNvCxnSpPr>
                <p:nvPr/>
              </p:nvCxnSpPr>
              <p:spPr>
                <a:xfrm>
                  <a:off x="6894004"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2" name="Straight Connector 51">
                  <a:extLst>
                    <a:ext uri="{FF2B5EF4-FFF2-40B4-BE49-F238E27FC236}">
                      <a16:creationId xmlns:a16="http://schemas.microsoft.com/office/drawing/2014/main" id="{F54047B2-9C08-4A8C-A924-AA676C29FB41}"/>
                    </a:ext>
                  </a:extLst>
                </p:cNvPr>
                <p:cNvCxnSpPr>
                  <a:cxnSpLocks/>
                </p:cNvCxnSpPr>
                <p:nvPr/>
              </p:nvCxnSpPr>
              <p:spPr>
                <a:xfrm>
                  <a:off x="7541396"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3" name="Straight Connector 52">
                  <a:extLst>
                    <a:ext uri="{FF2B5EF4-FFF2-40B4-BE49-F238E27FC236}">
                      <a16:creationId xmlns:a16="http://schemas.microsoft.com/office/drawing/2014/main" id="{1B503BE8-868F-4660-8AFA-BE353AB48B68}"/>
                    </a:ext>
                  </a:extLst>
                </p:cNvPr>
                <p:cNvCxnSpPr>
                  <a:cxnSpLocks/>
                </p:cNvCxnSpPr>
                <p:nvPr/>
              </p:nvCxnSpPr>
              <p:spPr>
                <a:xfrm>
                  <a:off x="8188788"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36A1E96A-0A5C-4A53-B4EC-B6FD837F5F75}"/>
                    </a:ext>
                  </a:extLst>
                </p:cNvPr>
                <p:cNvCxnSpPr>
                  <a:cxnSpLocks/>
                </p:cNvCxnSpPr>
                <p:nvPr/>
              </p:nvCxnSpPr>
              <p:spPr>
                <a:xfrm>
                  <a:off x="8836180" y="3346265"/>
                  <a:ext cx="0" cy="165471"/>
                </a:xfrm>
                <a:prstGeom prst="line">
                  <a:avLst/>
                </a:prstGeom>
                <a:ln w="15875" cmpd="sng">
                  <a:solidFill>
                    <a:schemeClr val="tx1">
                      <a:lumMod val="75000"/>
                      <a:lumOff val="25000"/>
                    </a:schemeClr>
                  </a:solidFill>
                  <a:prstDash val="solid"/>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8BEDC694-4388-424B-9F42-757603E0A275}"/>
                    </a:ext>
                  </a:extLst>
                </p:cNvPr>
                <p:cNvCxnSpPr>
                  <a:cxnSpLocks/>
                </p:cNvCxnSpPr>
                <p:nvPr/>
              </p:nvCxnSpPr>
              <p:spPr>
                <a:xfrm>
                  <a:off x="9483572"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6" name="Straight Connector 55">
                  <a:extLst>
                    <a:ext uri="{FF2B5EF4-FFF2-40B4-BE49-F238E27FC236}">
                      <a16:creationId xmlns:a16="http://schemas.microsoft.com/office/drawing/2014/main" id="{D8CC268F-92F4-41DE-866F-F6BF296668DE}"/>
                    </a:ext>
                  </a:extLst>
                </p:cNvPr>
                <p:cNvCxnSpPr>
                  <a:cxnSpLocks/>
                </p:cNvCxnSpPr>
                <p:nvPr/>
              </p:nvCxnSpPr>
              <p:spPr>
                <a:xfrm>
                  <a:off x="10130964"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11FED6D9-594D-4786-859A-E8458EFBC6E9}"/>
                    </a:ext>
                  </a:extLst>
                </p:cNvPr>
                <p:cNvCxnSpPr>
                  <a:cxnSpLocks/>
                </p:cNvCxnSpPr>
                <p:nvPr/>
              </p:nvCxnSpPr>
              <p:spPr>
                <a:xfrm>
                  <a:off x="10778356" y="3346265"/>
                  <a:ext cx="0" cy="165471"/>
                </a:xfrm>
                <a:prstGeom prst="line">
                  <a:avLst/>
                </a:prstGeom>
                <a:ln cmpd="sng">
                  <a:solidFill>
                    <a:schemeClr val="bg2">
                      <a:lumMod val="90000"/>
                    </a:schemeClr>
                  </a:solidFill>
                  <a:prstDash val="sysDash"/>
                  <a:headEnd type="none" w="sm" len="sm"/>
                  <a:tailEnd type="none" w="sm" len="sm"/>
                </a:ln>
              </p:spPr>
              <p:style>
                <a:lnRef idx="1">
                  <a:schemeClr val="accent1"/>
                </a:lnRef>
                <a:fillRef idx="0">
                  <a:schemeClr val="accent1"/>
                </a:fillRef>
                <a:effectRef idx="0">
                  <a:schemeClr val="accent1"/>
                </a:effectRef>
                <a:fontRef idx="minor">
                  <a:schemeClr val="tx1"/>
                </a:fontRef>
              </p:style>
            </p:cxnSp>
          </p:grpSp>
          <p:grpSp>
            <p:nvGrpSpPr>
              <p:cNvPr id="13" name="Group 12" title="Timeline Text">
                <a:extLst>
                  <a:ext uri="{FF2B5EF4-FFF2-40B4-BE49-F238E27FC236}">
                    <a16:creationId xmlns:a16="http://schemas.microsoft.com/office/drawing/2014/main" id="{8C25915F-0EC0-4154-8B06-E2B081847707}"/>
                  </a:ext>
                </a:extLst>
              </p:cNvPr>
              <p:cNvGrpSpPr/>
              <p:nvPr/>
            </p:nvGrpSpPr>
            <p:grpSpPr>
              <a:xfrm>
                <a:off x="782971" y="5817314"/>
                <a:ext cx="10208790" cy="537671"/>
                <a:chOff x="782971" y="5817314"/>
                <a:chExt cx="10208790" cy="537671"/>
              </a:xfrm>
            </p:grpSpPr>
            <p:sp>
              <p:nvSpPr>
                <p:cNvPr id="72" name="TextBox 71">
                  <a:extLst>
                    <a:ext uri="{FF2B5EF4-FFF2-40B4-BE49-F238E27FC236}">
                      <a16:creationId xmlns:a16="http://schemas.microsoft.com/office/drawing/2014/main" id="{4E8CE979-A9B5-418A-BC22-CF6E42776816}"/>
                    </a:ext>
                  </a:extLst>
                </p:cNvPr>
                <p:cNvSpPr txBox="1"/>
                <p:nvPr/>
              </p:nvSpPr>
              <p:spPr>
                <a:xfrm>
                  <a:off x="782971" y="5817314"/>
                  <a:ext cx="569010"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Q1</a:t>
                  </a:r>
                  <a:endParaRPr lang="en-ZA" sz="1000" dirty="0">
                    <a:solidFill>
                      <a:schemeClr val="tx1">
                        <a:lumMod val="50000"/>
                        <a:lumOff val="50000"/>
                      </a:schemeClr>
                    </a:solidFill>
                    <a:latin typeface="Manrope" pitchFamily="2" charset="0"/>
                  </a:endParaRPr>
                </a:p>
              </p:txBody>
            </p:sp>
            <p:sp>
              <p:nvSpPr>
                <p:cNvPr id="73" name="TextBox 72">
                  <a:extLst>
                    <a:ext uri="{FF2B5EF4-FFF2-40B4-BE49-F238E27FC236}">
                      <a16:creationId xmlns:a16="http://schemas.microsoft.com/office/drawing/2014/main" id="{6DF41A29-164B-42EC-9F68-19D2E3AEC527}"/>
                    </a:ext>
                  </a:extLst>
                </p:cNvPr>
                <p:cNvSpPr txBox="1"/>
                <p:nvPr/>
              </p:nvSpPr>
              <p:spPr>
                <a:xfrm>
                  <a:off x="1510890"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Q2</a:t>
                  </a:r>
                  <a:endParaRPr lang="en-ZA" sz="1000" dirty="0">
                    <a:solidFill>
                      <a:schemeClr val="tx1">
                        <a:lumMod val="50000"/>
                        <a:lumOff val="50000"/>
                      </a:schemeClr>
                    </a:solidFill>
                    <a:latin typeface="Manrope" pitchFamily="2" charset="0"/>
                  </a:endParaRPr>
                </a:p>
              </p:txBody>
            </p:sp>
            <p:sp>
              <p:nvSpPr>
                <p:cNvPr id="74" name="TextBox 73">
                  <a:extLst>
                    <a:ext uri="{FF2B5EF4-FFF2-40B4-BE49-F238E27FC236}">
                      <a16:creationId xmlns:a16="http://schemas.microsoft.com/office/drawing/2014/main" id="{7162BA43-FD37-4686-8437-28F117A90A25}"/>
                    </a:ext>
                  </a:extLst>
                </p:cNvPr>
                <p:cNvSpPr txBox="1"/>
                <p:nvPr/>
              </p:nvSpPr>
              <p:spPr>
                <a:xfrm>
                  <a:off x="2158282"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Q3</a:t>
                  </a:r>
                  <a:endParaRPr lang="en-ZA" sz="1000" dirty="0">
                    <a:solidFill>
                      <a:schemeClr val="tx1">
                        <a:lumMod val="50000"/>
                        <a:lumOff val="50000"/>
                      </a:schemeClr>
                    </a:solidFill>
                    <a:latin typeface="Manrope" pitchFamily="2" charset="0"/>
                  </a:endParaRPr>
                </a:p>
              </p:txBody>
            </p:sp>
            <p:sp>
              <p:nvSpPr>
                <p:cNvPr id="75" name="TextBox 74">
                  <a:extLst>
                    <a:ext uri="{FF2B5EF4-FFF2-40B4-BE49-F238E27FC236}">
                      <a16:creationId xmlns:a16="http://schemas.microsoft.com/office/drawing/2014/main" id="{2717FE78-5079-4505-AEB2-D90CAE956F0A}"/>
                    </a:ext>
                  </a:extLst>
                </p:cNvPr>
                <p:cNvSpPr txBox="1"/>
                <p:nvPr/>
              </p:nvSpPr>
              <p:spPr>
                <a:xfrm>
                  <a:off x="2805674"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Q4</a:t>
                  </a:r>
                  <a:endParaRPr lang="en-ZA" sz="1000" dirty="0">
                    <a:solidFill>
                      <a:schemeClr val="tx1">
                        <a:lumMod val="50000"/>
                        <a:lumOff val="50000"/>
                      </a:schemeClr>
                    </a:solidFill>
                    <a:latin typeface="Manrope" pitchFamily="2" charset="0"/>
                  </a:endParaRPr>
                </a:p>
              </p:txBody>
            </p:sp>
            <p:sp>
              <p:nvSpPr>
                <p:cNvPr id="101" name="TextBox 100">
                  <a:extLst>
                    <a:ext uri="{FF2B5EF4-FFF2-40B4-BE49-F238E27FC236}">
                      <a16:creationId xmlns:a16="http://schemas.microsoft.com/office/drawing/2014/main" id="{316E8E00-CDAC-4884-B354-EEC46B99951A}"/>
                    </a:ext>
                  </a:extLst>
                </p:cNvPr>
                <p:cNvSpPr txBox="1"/>
                <p:nvPr/>
              </p:nvSpPr>
              <p:spPr>
                <a:xfrm>
                  <a:off x="3381966" y="5817314"/>
                  <a:ext cx="569010"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Q1</a:t>
                  </a:r>
                  <a:endParaRPr lang="en-ZA" sz="1000" dirty="0">
                    <a:solidFill>
                      <a:schemeClr val="tx1">
                        <a:lumMod val="50000"/>
                        <a:lumOff val="50000"/>
                      </a:schemeClr>
                    </a:solidFill>
                    <a:latin typeface="Manrope" pitchFamily="2" charset="0"/>
                  </a:endParaRPr>
                </a:p>
              </p:txBody>
            </p:sp>
            <p:sp>
              <p:nvSpPr>
                <p:cNvPr id="102" name="TextBox 101">
                  <a:extLst>
                    <a:ext uri="{FF2B5EF4-FFF2-40B4-BE49-F238E27FC236}">
                      <a16:creationId xmlns:a16="http://schemas.microsoft.com/office/drawing/2014/main" id="{99123C15-08DD-4459-98C8-FB1D88A48434}"/>
                    </a:ext>
                  </a:extLst>
                </p:cNvPr>
                <p:cNvSpPr txBox="1"/>
                <p:nvPr/>
              </p:nvSpPr>
              <p:spPr>
                <a:xfrm>
                  <a:off x="4109885"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Q2</a:t>
                  </a:r>
                  <a:endParaRPr lang="en-ZA" sz="1000" dirty="0">
                    <a:solidFill>
                      <a:schemeClr val="tx1">
                        <a:lumMod val="50000"/>
                        <a:lumOff val="50000"/>
                      </a:schemeClr>
                    </a:solidFill>
                    <a:latin typeface="Manrope" pitchFamily="2" charset="0"/>
                  </a:endParaRPr>
                </a:p>
              </p:txBody>
            </p:sp>
            <p:sp>
              <p:nvSpPr>
                <p:cNvPr id="103" name="TextBox 102">
                  <a:extLst>
                    <a:ext uri="{FF2B5EF4-FFF2-40B4-BE49-F238E27FC236}">
                      <a16:creationId xmlns:a16="http://schemas.microsoft.com/office/drawing/2014/main" id="{702C22D6-E9B8-49C2-813B-3220EF5976F5}"/>
                    </a:ext>
                  </a:extLst>
                </p:cNvPr>
                <p:cNvSpPr txBox="1"/>
                <p:nvPr/>
              </p:nvSpPr>
              <p:spPr>
                <a:xfrm>
                  <a:off x="4757277"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Q3</a:t>
                  </a:r>
                  <a:endParaRPr lang="en-ZA" sz="1000" dirty="0">
                    <a:solidFill>
                      <a:schemeClr val="tx1">
                        <a:lumMod val="50000"/>
                        <a:lumOff val="50000"/>
                      </a:schemeClr>
                    </a:solidFill>
                    <a:latin typeface="Manrope" pitchFamily="2" charset="0"/>
                  </a:endParaRPr>
                </a:p>
              </p:txBody>
            </p:sp>
            <p:sp>
              <p:nvSpPr>
                <p:cNvPr id="104" name="TextBox 103">
                  <a:extLst>
                    <a:ext uri="{FF2B5EF4-FFF2-40B4-BE49-F238E27FC236}">
                      <a16:creationId xmlns:a16="http://schemas.microsoft.com/office/drawing/2014/main" id="{71DFD606-8479-465C-B5A5-ACC2FD6A05AD}"/>
                    </a:ext>
                  </a:extLst>
                </p:cNvPr>
                <p:cNvSpPr txBox="1"/>
                <p:nvPr/>
              </p:nvSpPr>
              <p:spPr>
                <a:xfrm>
                  <a:off x="5404669"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Q4</a:t>
                  </a:r>
                  <a:endParaRPr lang="en-ZA" sz="1000" dirty="0">
                    <a:solidFill>
                      <a:schemeClr val="tx1">
                        <a:lumMod val="50000"/>
                        <a:lumOff val="50000"/>
                      </a:schemeClr>
                    </a:solidFill>
                    <a:latin typeface="Manrope" pitchFamily="2" charset="0"/>
                  </a:endParaRPr>
                </a:p>
              </p:txBody>
            </p:sp>
            <p:sp>
              <p:nvSpPr>
                <p:cNvPr id="105" name="TextBox 104">
                  <a:extLst>
                    <a:ext uri="{FF2B5EF4-FFF2-40B4-BE49-F238E27FC236}">
                      <a16:creationId xmlns:a16="http://schemas.microsoft.com/office/drawing/2014/main" id="{16EAD50A-0933-4C9C-95E6-08A076B32041}"/>
                    </a:ext>
                  </a:extLst>
                </p:cNvPr>
                <p:cNvSpPr txBox="1"/>
                <p:nvPr/>
              </p:nvSpPr>
              <p:spPr>
                <a:xfrm>
                  <a:off x="5971534" y="5817314"/>
                  <a:ext cx="569010"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Q1</a:t>
                  </a:r>
                  <a:endParaRPr lang="en-ZA" sz="1000" dirty="0">
                    <a:solidFill>
                      <a:schemeClr val="tx1">
                        <a:lumMod val="50000"/>
                        <a:lumOff val="50000"/>
                      </a:schemeClr>
                    </a:solidFill>
                    <a:latin typeface="Manrope" pitchFamily="2" charset="0"/>
                  </a:endParaRPr>
                </a:p>
              </p:txBody>
            </p:sp>
            <p:sp>
              <p:nvSpPr>
                <p:cNvPr id="106" name="TextBox 105">
                  <a:extLst>
                    <a:ext uri="{FF2B5EF4-FFF2-40B4-BE49-F238E27FC236}">
                      <a16:creationId xmlns:a16="http://schemas.microsoft.com/office/drawing/2014/main" id="{1A5CBF37-8585-4DC5-9107-7C048ACE4F6B}"/>
                    </a:ext>
                  </a:extLst>
                </p:cNvPr>
                <p:cNvSpPr txBox="1"/>
                <p:nvPr/>
              </p:nvSpPr>
              <p:spPr>
                <a:xfrm>
                  <a:off x="6699453"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Q2</a:t>
                  </a:r>
                  <a:endParaRPr lang="en-ZA" sz="1000" dirty="0">
                    <a:solidFill>
                      <a:schemeClr val="tx1">
                        <a:lumMod val="50000"/>
                        <a:lumOff val="50000"/>
                      </a:schemeClr>
                    </a:solidFill>
                    <a:latin typeface="Manrope" pitchFamily="2" charset="0"/>
                  </a:endParaRPr>
                </a:p>
              </p:txBody>
            </p:sp>
            <p:sp>
              <p:nvSpPr>
                <p:cNvPr id="107" name="TextBox 106">
                  <a:extLst>
                    <a:ext uri="{FF2B5EF4-FFF2-40B4-BE49-F238E27FC236}">
                      <a16:creationId xmlns:a16="http://schemas.microsoft.com/office/drawing/2014/main" id="{1B2A0732-77CE-4CCD-9584-C8A3BD068222}"/>
                    </a:ext>
                  </a:extLst>
                </p:cNvPr>
                <p:cNvSpPr txBox="1"/>
                <p:nvPr/>
              </p:nvSpPr>
              <p:spPr>
                <a:xfrm>
                  <a:off x="7346845"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Q3</a:t>
                  </a:r>
                  <a:endParaRPr lang="en-ZA" sz="1000" dirty="0">
                    <a:solidFill>
                      <a:schemeClr val="tx1">
                        <a:lumMod val="50000"/>
                        <a:lumOff val="50000"/>
                      </a:schemeClr>
                    </a:solidFill>
                    <a:latin typeface="Manrope" pitchFamily="2" charset="0"/>
                  </a:endParaRPr>
                </a:p>
              </p:txBody>
            </p:sp>
            <p:sp>
              <p:nvSpPr>
                <p:cNvPr id="108" name="TextBox 107">
                  <a:extLst>
                    <a:ext uri="{FF2B5EF4-FFF2-40B4-BE49-F238E27FC236}">
                      <a16:creationId xmlns:a16="http://schemas.microsoft.com/office/drawing/2014/main" id="{D56C61BF-4889-44FB-9251-6B314A0F79CE}"/>
                    </a:ext>
                  </a:extLst>
                </p:cNvPr>
                <p:cNvSpPr txBox="1"/>
                <p:nvPr/>
              </p:nvSpPr>
              <p:spPr>
                <a:xfrm>
                  <a:off x="7994237"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Q4</a:t>
                  </a:r>
                  <a:endParaRPr lang="en-ZA" sz="1000" dirty="0">
                    <a:solidFill>
                      <a:schemeClr val="tx1">
                        <a:lumMod val="50000"/>
                        <a:lumOff val="50000"/>
                      </a:schemeClr>
                    </a:solidFill>
                    <a:latin typeface="Manrope" pitchFamily="2" charset="0"/>
                  </a:endParaRPr>
                </a:p>
              </p:txBody>
            </p:sp>
            <p:sp>
              <p:nvSpPr>
                <p:cNvPr id="109" name="TextBox 108">
                  <a:extLst>
                    <a:ext uri="{FF2B5EF4-FFF2-40B4-BE49-F238E27FC236}">
                      <a16:creationId xmlns:a16="http://schemas.microsoft.com/office/drawing/2014/main" id="{611F0B67-8314-4DF8-99E7-108753641C77}"/>
                    </a:ext>
                  </a:extLst>
                </p:cNvPr>
                <p:cNvSpPr txBox="1"/>
                <p:nvPr/>
              </p:nvSpPr>
              <p:spPr>
                <a:xfrm>
                  <a:off x="8561102" y="5817314"/>
                  <a:ext cx="569010"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Q1</a:t>
                  </a:r>
                  <a:endParaRPr lang="en-ZA" sz="1000" dirty="0">
                    <a:solidFill>
                      <a:schemeClr val="tx1">
                        <a:lumMod val="50000"/>
                        <a:lumOff val="50000"/>
                      </a:schemeClr>
                    </a:solidFill>
                    <a:latin typeface="Manrope" pitchFamily="2" charset="0"/>
                  </a:endParaRPr>
                </a:p>
              </p:txBody>
            </p:sp>
            <p:sp>
              <p:nvSpPr>
                <p:cNvPr id="110" name="TextBox 109">
                  <a:extLst>
                    <a:ext uri="{FF2B5EF4-FFF2-40B4-BE49-F238E27FC236}">
                      <a16:creationId xmlns:a16="http://schemas.microsoft.com/office/drawing/2014/main" id="{BAA83CD7-1992-4845-9916-79B3A6737423}"/>
                    </a:ext>
                  </a:extLst>
                </p:cNvPr>
                <p:cNvSpPr txBox="1"/>
                <p:nvPr/>
              </p:nvSpPr>
              <p:spPr>
                <a:xfrm>
                  <a:off x="9289021"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Q2</a:t>
                  </a:r>
                  <a:endParaRPr lang="en-ZA" sz="1000" dirty="0">
                    <a:solidFill>
                      <a:schemeClr val="tx1">
                        <a:lumMod val="50000"/>
                        <a:lumOff val="50000"/>
                      </a:schemeClr>
                    </a:solidFill>
                    <a:latin typeface="Manrope" pitchFamily="2" charset="0"/>
                  </a:endParaRPr>
                </a:p>
              </p:txBody>
            </p:sp>
            <p:sp>
              <p:nvSpPr>
                <p:cNvPr id="111" name="TextBox 110">
                  <a:extLst>
                    <a:ext uri="{FF2B5EF4-FFF2-40B4-BE49-F238E27FC236}">
                      <a16:creationId xmlns:a16="http://schemas.microsoft.com/office/drawing/2014/main" id="{2F2B6738-A856-4DBF-B465-BC5964B0D7BC}"/>
                    </a:ext>
                  </a:extLst>
                </p:cNvPr>
                <p:cNvSpPr txBox="1"/>
                <p:nvPr/>
              </p:nvSpPr>
              <p:spPr>
                <a:xfrm>
                  <a:off x="9936413"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Q3</a:t>
                  </a:r>
                  <a:endParaRPr lang="en-ZA" sz="1000" dirty="0">
                    <a:solidFill>
                      <a:schemeClr val="tx1">
                        <a:lumMod val="50000"/>
                        <a:lumOff val="50000"/>
                      </a:schemeClr>
                    </a:solidFill>
                    <a:latin typeface="Manrope" pitchFamily="2" charset="0"/>
                  </a:endParaRPr>
                </a:p>
              </p:txBody>
            </p:sp>
            <p:sp>
              <p:nvSpPr>
                <p:cNvPr id="112" name="TextBox 111">
                  <a:extLst>
                    <a:ext uri="{FF2B5EF4-FFF2-40B4-BE49-F238E27FC236}">
                      <a16:creationId xmlns:a16="http://schemas.microsoft.com/office/drawing/2014/main" id="{C941D233-C1E8-47A4-83C7-CEDB158017C3}"/>
                    </a:ext>
                  </a:extLst>
                </p:cNvPr>
                <p:cNvSpPr txBox="1"/>
                <p:nvPr/>
              </p:nvSpPr>
              <p:spPr>
                <a:xfrm>
                  <a:off x="10583805" y="5817314"/>
                  <a:ext cx="407956" cy="235737"/>
                </a:xfrm>
                <a:prstGeom prst="rect">
                  <a:avLst/>
                </a:prstGeom>
                <a:noFill/>
              </p:spPr>
              <p:txBody>
                <a:bodyPr wrap="square" lIns="0" tIns="0" rIns="0" bIns="0" rtlCol="0">
                  <a:noAutofit/>
                </a:bodyPr>
                <a:lstStyle/>
                <a:p>
                  <a:pPr algn="ctr"/>
                  <a:r>
                    <a:rPr lang="en-ZA" sz="1000" b="1" dirty="0">
                      <a:solidFill>
                        <a:schemeClr val="tx1">
                          <a:lumMod val="50000"/>
                          <a:lumOff val="50000"/>
                        </a:schemeClr>
                      </a:solidFill>
                      <a:latin typeface="Manrope" pitchFamily="2" charset="0"/>
                    </a:rPr>
                    <a:t>Q4</a:t>
                  </a:r>
                  <a:endParaRPr lang="en-ZA" sz="1000" dirty="0">
                    <a:solidFill>
                      <a:schemeClr val="tx1">
                        <a:lumMod val="50000"/>
                        <a:lumOff val="50000"/>
                      </a:schemeClr>
                    </a:solidFill>
                    <a:latin typeface="Manrope" pitchFamily="2" charset="0"/>
                  </a:endParaRPr>
                </a:p>
              </p:txBody>
            </p:sp>
            <p:sp>
              <p:nvSpPr>
                <p:cNvPr id="195" name="TextBox 194">
                  <a:extLst>
                    <a:ext uri="{FF2B5EF4-FFF2-40B4-BE49-F238E27FC236}">
                      <a16:creationId xmlns:a16="http://schemas.microsoft.com/office/drawing/2014/main" id="{2BD778E6-D334-4389-B4C0-6C793B6E1E82}"/>
                    </a:ext>
                  </a:extLst>
                </p:cNvPr>
                <p:cNvSpPr txBox="1"/>
                <p:nvPr/>
              </p:nvSpPr>
              <p:spPr>
                <a:xfrm>
                  <a:off x="791680" y="6119248"/>
                  <a:ext cx="569010" cy="235737"/>
                </a:xfrm>
                <a:prstGeom prst="rect">
                  <a:avLst/>
                </a:prstGeom>
                <a:noFill/>
              </p:spPr>
              <p:txBody>
                <a:bodyPr wrap="square" lIns="0" tIns="0" rIns="0" bIns="0" rtlCol="0">
                  <a:noAutofit/>
                </a:bodyPr>
                <a:lstStyle/>
                <a:p>
                  <a:pPr algn="ctr"/>
                  <a:r>
                    <a:rPr lang="en-ZA" sz="1000" b="1" dirty="0">
                      <a:solidFill>
                        <a:schemeClr val="tx1">
                          <a:lumMod val="75000"/>
                          <a:lumOff val="25000"/>
                        </a:schemeClr>
                      </a:solidFill>
                      <a:latin typeface="Manrope" pitchFamily="2" charset="0"/>
                    </a:rPr>
                    <a:t>2019</a:t>
                  </a:r>
                </a:p>
              </p:txBody>
            </p:sp>
            <p:sp>
              <p:nvSpPr>
                <p:cNvPr id="196" name="TextBox 195">
                  <a:extLst>
                    <a:ext uri="{FF2B5EF4-FFF2-40B4-BE49-F238E27FC236}">
                      <a16:creationId xmlns:a16="http://schemas.microsoft.com/office/drawing/2014/main" id="{9E24B3E5-9E8A-4B3A-ADB6-4481250B3F2A}"/>
                    </a:ext>
                  </a:extLst>
                </p:cNvPr>
                <p:cNvSpPr txBox="1"/>
                <p:nvPr/>
              </p:nvSpPr>
              <p:spPr>
                <a:xfrm>
                  <a:off x="3382576" y="6119248"/>
                  <a:ext cx="569010" cy="235737"/>
                </a:xfrm>
                <a:prstGeom prst="rect">
                  <a:avLst/>
                </a:prstGeom>
                <a:noFill/>
              </p:spPr>
              <p:txBody>
                <a:bodyPr wrap="square" lIns="0" tIns="0" rIns="0" bIns="0" rtlCol="0">
                  <a:noAutofit/>
                </a:bodyPr>
                <a:lstStyle/>
                <a:p>
                  <a:pPr algn="ctr"/>
                  <a:r>
                    <a:rPr lang="en-ZA" sz="1000" b="1" dirty="0">
                      <a:solidFill>
                        <a:schemeClr val="tx1">
                          <a:lumMod val="75000"/>
                          <a:lumOff val="25000"/>
                        </a:schemeClr>
                      </a:solidFill>
                      <a:latin typeface="Manrope" pitchFamily="2" charset="0"/>
                    </a:rPr>
                    <a:t>2020</a:t>
                  </a:r>
                </a:p>
              </p:txBody>
            </p:sp>
            <p:sp>
              <p:nvSpPr>
                <p:cNvPr id="197" name="TextBox 196">
                  <a:extLst>
                    <a:ext uri="{FF2B5EF4-FFF2-40B4-BE49-F238E27FC236}">
                      <a16:creationId xmlns:a16="http://schemas.microsoft.com/office/drawing/2014/main" id="{3984115C-22F4-41EB-BF04-E71D3503F2B5}"/>
                    </a:ext>
                  </a:extLst>
                </p:cNvPr>
                <p:cNvSpPr txBox="1"/>
                <p:nvPr/>
              </p:nvSpPr>
              <p:spPr>
                <a:xfrm>
                  <a:off x="5972144" y="6119248"/>
                  <a:ext cx="569010" cy="235737"/>
                </a:xfrm>
                <a:prstGeom prst="rect">
                  <a:avLst/>
                </a:prstGeom>
                <a:noFill/>
              </p:spPr>
              <p:txBody>
                <a:bodyPr wrap="square" lIns="0" tIns="0" rIns="0" bIns="0" rtlCol="0">
                  <a:noAutofit/>
                </a:bodyPr>
                <a:lstStyle/>
                <a:p>
                  <a:pPr algn="ctr"/>
                  <a:r>
                    <a:rPr lang="en-ZA" sz="1000" b="1" dirty="0">
                      <a:solidFill>
                        <a:schemeClr val="tx1">
                          <a:lumMod val="75000"/>
                          <a:lumOff val="25000"/>
                        </a:schemeClr>
                      </a:solidFill>
                      <a:latin typeface="Manrope" pitchFamily="2" charset="0"/>
                    </a:rPr>
                    <a:t>2021</a:t>
                  </a:r>
                </a:p>
              </p:txBody>
            </p:sp>
            <p:sp>
              <p:nvSpPr>
                <p:cNvPr id="198" name="TextBox 197">
                  <a:extLst>
                    <a:ext uri="{FF2B5EF4-FFF2-40B4-BE49-F238E27FC236}">
                      <a16:creationId xmlns:a16="http://schemas.microsoft.com/office/drawing/2014/main" id="{384B4D5E-DF22-4556-9F7B-E0627361D734}"/>
                    </a:ext>
                  </a:extLst>
                </p:cNvPr>
                <p:cNvSpPr txBox="1"/>
                <p:nvPr/>
              </p:nvSpPr>
              <p:spPr>
                <a:xfrm>
                  <a:off x="8561712" y="6119248"/>
                  <a:ext cx="569010" cy="235737"/>
                </a:xfrm>
                <a:prstGeom prst="rect">
                  <a:avLst/>
                </a:prstGeom>
                <a:noFill/>
              </p:spPr>
              <p:txBody>
                <a:bodyPr wrap="square" lIns="0" tIns="0" rIns="0" bIns="0" rtlCol="0">
                  <a:noAutofit/>
                </a:bodyPr>
                <a:lstStyle/>
                <a:p>
                  <a:pPr algn="ctr"/>
                  <a:r>
                    <a:rPr lang="en-ZA" sz="1000" b="1" dirty="0">
                      <a:solidFill>
                        <a:schemeClr val="tx1">
                          <a:lumMod val="75000"/>
                          <a:lumOff val="25000"/>
                        </a:schemeClr>
                      </a:solidFill>
                      <a:latin typeface="Manrope" pitchFamily="2" charset="0"/>
                    </a:rPr>
                    <a:t>2022</a:t>
                  </a:r>
                </a:p>
              </p:txBody>
            </p:sp>
          </p:grpSp>
        </p:grpSp>
        <p:grpSp>
          <p:nvGrpSpPr>
            <p:cNvPr id="17" name="Milestone 2" title="Milestone 2">
              <a:extLst>
                <a:ext uri="{FF2B5EF4-FFF2-40B4-BE49-F238E27FC236}">
                  <a16:creationId xmlns:a16="http://schemas.microsoft.com/office/drawing/2014/main" id="{2AEC5DB5-2EFC-41F3-8029-7EE36BB08AF9}"/>
                </a:ext>
              </a:extLst>
            </p:cNvPr>
            <p:cNvGrpSpPr/>
            <p:nvPr/>
          </p:nvGrpSpPr>
          <p:grpSpPr>
            <a:xfrm>
              <a:off x="1479740" y="1174884"/>
              <a:ext cx="1294782" cy="4264688"/>
              <a:chOff x="1479740" y="1174884"/>
              <a:chExt cx="1294782" cy="4264688"/>
            </a:xfrm>
          </p:grpSpPr>
          <p:sp>
            <p:nvSpPr>
              <p:cNvPr id="113" name="Arrow: Down 112" title="Milestone Tall Arrow">
                <a:extLst>
                  <a:ext uri="{FF2B5EF4-FFF2-40B4-BE49-F238E27FC236}">
                    <a16:creationId xmlns:a16="http://schemas.microsoft.com/office/drawing/2014/main" id="{64FA0107-4988-4579-A5AC-40B595D901B9}"/>
                  </a:ext>
                </a:extLst>
              </p:cNvPr>
              <p:cNvSpPr/>
              <p:nvPr/>
            </p:nvSpPr>
            <p:spPr>
              <a:xfrm>
                <a:off x="1479740" y="1902395"/>
                <a:ext cx="470255" cy="3537177"/>
              </a:xfrm>
              <a:prstGeom prst="downArrow">
                <a:avLst>
                  <a:gd name="adj1" fmla="val 100000"/>
                  <a:gd name="adj2" fmla="val 50000"/>
                </a:avLst>
              </a:prstGeom>
              <a:gradFill>
                <a:gsLst>
                  <a:gs pos="13000">
                    <a:schemeClr val="accent2"/>
                  </a:gs>
                  <a:gs pos="45000">
                    <a:schemeClr val="bg2">
                      <a:lumMod val="90000"/>
                      <a:alpha val="23586"/>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ZA">
                  <a:solidFill>
                    <a:schemeClr val="tx1">
                      <a:lumMod val="50000"/>
                      <a:lumOff val="50000"/>
                    </a:schemeClr>
                  </a:solidFill>
                  <a:latin typeface="Manrope" pitchFamily="2" charset="0"/>
                </a:endParaRPr>
              </a:p>
            </p:txBody>
          </p:sp>
          <p:sp>
            <p:nvSpPr>
              <p:cNvPr id="114" name="Oval 113" title="Milestone Number">
                <a:extLst>
                  <a:ext uri="{FF2B5EF4-FFF2-40B4-BE49-F238E27FC236}">
                    <a16:creationId xmlns:a16="http://schemas.microsoft.com/office/drawing/2014/main" id="{1A9A1384-BB26-4C08-8F02-CABB6507B872}"/>
                  </a:ext>
                </a:extLst>
              </p:cNvPr>
              <p:cNvSpPr/>
              <p:nvPr/>
            </p:nvSpPr>
            <p:spPr>
              <a:xfrm>
                <a:off x="1566386" y="2085415"/>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nvGrpSpPr>
              <p:cNvPr id="6" name="Group 5" title="Milestone Text">
                <a:extLst>
                  <a:ext uri="{FF2B5EF4-FFF2-40B4-BE49-F238E27FC236}">
                    <a16:creationId xmlns:a16="http://schemas.microsoft.com/office/drawing/2014/main" id="{907C4BC5-522C-48D3-A999-219DE8E9EC39}"/>
                  </a:ext>
                </a:extLst>
              </p:cNvPr>
              <p:cNvGrpSpPr/>
              <p:nvPr/>
            </p:nvGrpSpPr>
            <p:grpSpPr>
              <a:xfrm>
                <a:off x="1479740" y="1174884"/>
                <a:ext cx="1294782" cy="727511"/>
                <a:chOff x="2110555" y="2162177"/>
                <a:chExt cx="1294782" cy="727511"/>
              </a:xfrm>
            </p:grpSpPr>
            <p:sp>
              <p:nvSpPr>
                <p:cNvPr id="115" name="TextBox 114">
                  <a:extLst>
                    <a:ext uri="{FF2B5EF4-FFF2-40B4-BE49-F238E27FC236}">
                      <a16:creationId xmlns:a16="http://schemas.microsoft.com/office/drawing/2014/main" id="{0618AC60-DF13-401B-AC73-91C3F019CB3C}"/>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16" name="TextBox 115">
                  <a:extLst>
                    <a:ext uri="{FF2B5EF4-FFF2-40B4-BE49-F238E27FC236}">
                      <a16:creationId xmlns:a16="http://schemas.microsoft.com/office/drawing/2014/main" id="{5938A122-F3F6-4956-953F-D7D83254FFD4}"/>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17" name="TextBox 116">
                  <a:extLst>
                    <a:ext uri="{FF2B5EF4-FFF2-40B4-BE49-F238E27FC236}">
                      <a16:creationId xmlns:a16="http://schemas.microsoft.com/office/drawing/2014/main" id="{1F787D19-74CB-4E43-A8E2-2A3F0A45D221}"/>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Q2 20YY</a:t>
                  </a:r>
                </a:p>
              </p:txBody>
            </p:sp>
          </p:grpSp>
        </p:grpSp>
        <p:grpSp>
          <p:nvGrpSpPr>
            <p:cNvPr id="16" name="Milestone 1" title="Milestone 1">
              <a:extLst>
                <a:ext uri="{FF2B5EF4-FFF2-40B4-BE49-F238E27FC236}">
                  <a16:creationId xmlns:a16="http://schemas.microsoft.com/office/drawing/2014/main" id="{5986526B-4004-4437-80A5-731803EA26FF}"/>
                </a:ext>
              </a:extLst>
            </p:cNvPr>
            <p:cNvGrpSpPr/>
            <p:nvPr/>
          </p:nvGrpSpPr>
          <p:grpSpPr>
            <a:xfrm>
              <a:off x="832348" y="3621768"/>
              <a:ext cx="1294783" cy="1817804"/>
              <a:chOff x="832348" y="3621768"/>
              <a:chExt cx="1294783" cy="1817804"/>
            </a:xfrm>
          </p:grpSpPr>
          <p:grpSp>
            <p:nvGrpSpPr>
              <p:cNvPr id="15" name="Group 14">
                <a:extLst>
                  <a:ext uri="{FF2B5EF4-FFF2-40B4-BE49-F238E27FC236}">
                    <a16:creationId xmlns:a16="http://schemas.microsoft.com/office/drawing/2014/main" id="{16F8FB82-C19A-4CC1-B5D0-96B0BA5F3060}"/>
                  </a:ext>
                </a:extLst>
              </p:cNvPr>
              <p:cNvGrpSpPr/>
              <p:nvPr/>
            </p:nvGrpSpPr>
            <p:grpSpPr>
              <a:xfrm>
                <a:off x="832348" y="4392862"/>
                <a:ext cx="470255" cy="1046710"/>
                <a:chOff x="832348" y="4392862"/>
                <a:chExt cx="470255" cy="1046710"/>
              </a:xfrm>
            </p:grpSpPr>
            <p:sp>
              <p:nvSpPr>
                <p:cNvPr id="2" name="Arrow: Down 1" title="Milestone Arrow">
                  <a:extLst>
                    <a:ext uri="{FF2B5EF4-FFF2-40B4-BE49-F238E27FC236}">
                      <a16:creationId xmlns:a16="http://schemas.microsoft.com/office/drawing/2014/main" id="{EF2BC525-2854-422B-845A-7B95FE2796BD}"/>
                    </a:ext>
                  </a:extLst>
                </p:cNvPr>
                <p:cNvSpPr/>
                <p:nvPr/>
              </p:nvSpPr>
              <p:spPr>
                <a:xfrm>
                  <a:off x="832348" y="4392862"/>
                  <a:ext cx="470255" cy="1046710"/>
                </a:xfrm>
                <a:prstGeom prst="downArrow">
                  <a:avLst>
                    <a:gd name="adj1" fmla="val 100000"/>
                    <a:gd name="adj2"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schemeClr val="tx1">
                        <a:lumMod val="50000"/>
                        <a:lumOff val="50000"/>
                      </a:schemeClr>
                    </a:solidFill>
                    <a:latin typeface="Manrope" pitchFamily="2" charset="0"/>
                  </a:endParaRPr>
                </a:p>
              </p:txBody>
            </p:sp>
            <p:sp>
              <p:nvSpPr>
                <p:cNvPr id="3" name="Oval 2" title="Milestone Number">
                  <a:extLst>
                    <a:ext uri="{FF2B5EF4-FFF2-40B4-BE49-F238E27FC236}">
                      <a16:creationId xmlns:a16="http://schemas.microsoft.com/office/drawing/2014/main" id="{48C9F9AC-FF55-4E72-9915-ACA228CA757C}"/>
                    </a:ext>
                  </a:extLst>
                </p:cNvPr>
                <p:cNvSpPr/>
                <p:nvPr/>
              </p:nvSpPr>
              <p:spPr>
                <a:xfrm>
                  <a:off x="918319" y="4573412"/>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grpSp>
            <p:nvGrpSpPr>
              <p:cNvPr id="5" name="Group 4" title="Milestone Text">
                <a:extLst>
                  <a:ext uri="{FF2B5EF4-FFF2-40B4-BE49-F238E27FC236}">
                    <a16:creationId xmlns:a16="http://schemas.microsoft.com/office/drawing/2014/main" id="{115A178B-57C4-4B9D-B684-21A92431913E}"/>
                  </a:ext>
                </a:extLst>
              </p:cNvPr>
              <p:cNvGrpSpPr/>
              <p:nvPr/>
            </p:nvGrpSpPr>
            <p:grpSpPr>
              <a:xfrm>
                <a:off x="832349" y="3621768"/>
                <a:ext cx="1294782" cy="727511"/>
                <a:chOff x="1510892" y="3741332"/>
                <a:chExt cx="1294782" cy="727511"/>
              </a:xfrm>
            </p:grpSpPr>
            <p:sp>
              <p:nvSpPr>
                <p:cNvPr id="61" name="TextBox 60">
                  <a:extLst>
                    <a:ext uri="{FF2B5EF4-FFF2-40B4-BE49-F238E27FC236}">
                      <a16:creationId xmlns:a16="http://schemas.microsoft.com/office/drawing/2014/main" id="{A6E28C73-4CCB-4BDB-82CA-BEE3A58D33D9}"/>
                    </a:ext>
                  </a:extLst>
                </p:cNvPr>
                <p:cNvSpPr txBox="1"/>
                <p:nvPr/>
              </p:nvSpPr>
              <p:spPr>
                <a:xfrm>
                  <a:off x="1510892" y="4049788"/>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63" name="TextBox 62">
                  <a:extLst>
                    <a:ext uri="{FF2B5EF4-FFF2-40B4-BE49-F238E27FC236}">
                      <a16:creationId xmlns:a16="http://schemas.microsoft.com/office/drawing/2014/main" id="{36E6E519-8D5B-4E7C-9E35-2BB710F5C3A8}"/>
                    </a:ext>
                  </a:extLst>
                </p:cNvPr>
                <p:cNvSpPr txBox="1"/>
                <p:nvPr/>
              </p:nvSpPr>
              <p:spPr>
                <a:xfrm>
                  <a:off x="1510893" y="4233106"/>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Q1 20YY</a:t>
                  </a:r>
                </a:p>
              </p:txBody>
            </p:sp>
            <p:sp>
              <p:nvSpPr>
                <p:cNvPr id="60" name="TextBox 59">
                  <a:extLst>
                    <a:ext uri="{FF2B5EF4-FFF2-40B4-BE49-F238E27FC236}">
                      <a16:creationId xmlns:a16="http://schemas.microsoft.com/office/drawing/2014/main" id="{3DD2C9D1-5E8D-4ED2-989C-330D6753B965}"/>
                    </a:ext>
                  </a:extLst>
                </p:cNvPr>
                <p:cNvSpPr txBox="1"/>
                <p:nvPr/>
              </p:nvSpPr>
              <p:spPr>
                <a:xfrm>
                  <a:off x="1510892" y="3741332"/>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grpSp>
        </p:grpSp>
        <p:grpSp>
          <p:nvGrpSpPr>
            <p:cNvPr id="18" name="Milestone 3" title="Milestone 3">
              <a:extLst>
                <a:ext uri="{FF2B5EF4-FFF2-40B4-BE49-F238E27FC236}">
                  <a16:creationId xmlns:a16="http://schemas.microsoft.com/office/drawing/2014/main" id="{54A9CB8B-6D23-4808-9650-DEF00BE9E44A}"/>
                </a:ext>
              </a:extLst>
            </p:cNvPr>
            <p:cNvGrpSpPr/>
            <p:nvPr/>
          </p:nvGrpSpPr>
          <p:grpSpPr>
            <a:xfrm>
              <a:off x="3422591" y="3621768"/>
              <a:ext cx="1322185" cy="1817804"/>
              <a:chOff x="3422591" y="3621768"/>
              <a:chExt cx="1322185" cy="1817804"/>
            </a:xfrm>
          </p:grpSpPr>
          <p:sp>
            <p:nvSpPr>
              <p:cNvPr id="118" name="Arrow: Down 117" title="Milestone Arrow">
                <a:extLst>
                  <a:ext uri="{FF2B5EF4-FFF2-40B4-BE49-F238E27FC236}">
                    <a16:creationId xmlns:a16="http://schemas.microsoft.com/office/drawing/2014/main" id="{EE396D52-2B52-4388-AE30-F4157363CC20}"/>
                  </a:ext>
                </a:extLst>
              </p:cNvPr>
              <p:cNvSpPr/>
              <p:nvPr/>
            </p:nvSpPr>
            <p:spPr>
              <a:xfrm>
                <a:off x="3422591" y="4392862"/>
                <a:ext cx="470255" cy="1046710"/>
              </a:xfrm>
              <a:prstGeom prst="downArrow">
                <a:avLst>
                  <a:gd name="adj1" fmla="val 100000"/>
                  <a:gd name="adj2"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schemeClr val="tx1">
                      <a:lumMod val="50000"/>
                      <a:lumOff val="50000"/>
                    </a:schemeClr>
                  </a:solidFill>
                  <a:latin typeface="Manrope" pitchFamily="2" charset="0"/>
                </a:endParaRPr>
              </a:p>
            </p:txBody>
          </p:sp>
          <p:sp>
            <p:nvSpPr>
              <p:cNvPr id="119" name="Oval 118" title="Milestone Number">
                <a:extLst>
                  <a:ext uri="{FF2B5EF4-FFF2-40B4-BE49-F238E27FC236}">
                    <a16:creationId xmlns:a16="http://schemas.microsoft.com/office/drawing/2014/main" id="{F22CCCBA-CDC5-467B-9BDA-06FB3DB21606}"/>
                  </a:ext>
                </a:extLst>
              </p:cNvPr>
              <p:cNvSpPr/>
              <p:nvPr/>
            </p:nvSpPr>
            <p:spPr>
              <a:xfrm>
                <a:off x="3508562" y="4573412"/>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nvGrpSpPr>
              <p:cNvPr id="120" name="Group 119" title="Milestone Text">
                <a:extLst>
                  <a:ext uri="{FF2B5EF4-FFF2-40B4-BE49-F238E27FC236}">
                    <a16:creationId xmlns:a16="http://schemas.microsoft.com/office/drawing/2014/main" id="{B15CF98A-C041-4C54-83E0-D6B1A0165558}"/>
                  </a:ext>
                </a:extLst>
              </p:cNvPr>
              <p:cNvGrpSpPr/>
              <p:nvPr/>
            </p:nvGrpSpPr>
            <p:grpSpPr>
              <a:xfrm>
                <a:off x="3449994" y="3621768"/>
                <a:ext cx="1294782" cy="727511"/>
                <a:chOff x="2110555" y="2162177"/>
                <a:chExt cx="1294782" cy="727511"/>
              </a:xfrm>
            </p:grpSpPr>
            <p:sp>
              <p:nvSpPr>
                <p:cNvPr id="121" name="TextBox 120">
                  <a:extLst>
                    <a:ext uri="{FF2B5EF4-FFF2-40B4-BE49-F238E27FC236}">
                      <a16:creationId xmlns:a16="http://schemas.microsoft.com/office/drawing/2014/main" id="{364C8657-37CD-432B-AD71-7255D32855F5}"/>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22" name="TextBox 121">
                  <a:extLst>
                    <a:ext uri="{FF2B5EF4-FFF2-40B4-BE49-F238E27FC236}">
                      <a16:creationId xmlns:a16="http://schemas.microsoft.com/office/drawing/2014/main" id="{5D435BCF-D2D6-4341-809F-90860DEAC612}"/>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23" name="TextBox 122">
                  <a:extLst>
                    <a:ext uri="{FF2B5EF4-FFF2-40B4-BE49-F238E27FC236}">
                      <a16:creationId xmlns:a16="http://schemas.microsoft.com/office/drawing/2014/main" id="{0207607D-0B96-4C68-979E-099560520B82}"/>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Q1 20YY</a:t>
                  </a:r>
                </a:p>
              </p:txBody>
            </p:sp>
          </p:grpSp>
        </p:grpSp>
        <p:grpSp>
          <p:nvGrpSpPr>
            <p:cNvPr id="21" name="Milestone 5" title="Milestone 5">
              <a:extLst>
                <a:ext uri="{FF2B5EF4-FFF2-40B4-BE49-F238E27FC236}">
                  <a16:creationId xmlns:a16="http://schemas.microsoft.com/office/drawing/2014/main" id="{9FC98E8C-B21F-4E24-BCBA-362719C6809D}"/>
                </a:ext>
              </a:extLst>
            </p:cNvPr>
            <p:cNvGrpSpPr/>
            <p:nvPr/>
          </p:nvGrpSpPr>
          <p:grpSpPr>
            <a:xfrm>
              <a:off x="6008504" y="1174884"/>
              <a:ext cx="1316617" cy="4264688"/>
              <a:chOff x="6008504" y="1174884"/>
              <a:chExt cx="1316617" cy="4264688"/>
            </a:xfrm>
          </p:grpSpPr>
          <p:grpSp>
            <p:nvGrpSpPr>
              <p:cNvPr id="135" name="Group 134" title="Milestone Text">
                <a:extLst>
                  <a:ext uri="{FF2B5EF4-FFF2-40B4-BE49-F238E27FC236}">
                    <a16:creationId xmlns:a16="http://schemas.microsoft.com/office/drawing/2014/main" id="{9C021FC8-E21C-449A-BF58-8B0A19ABB84F}"/>
                  </a:ext>
                </a:extLst>
              </p:cNvPr>
              <p:cNvGrpSpPr/>
              <p:nvPr/>
            </p:nvGrpSpPr>
            <p:grpSpPr>
              <a:xfrm>
                <a:off x="6030339" y="1174884"/>
                <a:ext cx="1294782" cy="727511"/>
                <a:chOff x="2110555" y="2162177"/>
                <a:chExt cx="1294782" cy="727511"/>
              </a:xfrm>
            </p:grpSpPr>
            <p:sp>
              <p:nvSpPr>
                <p:cNvPr id="136" name="TextBox 135">
                  <a:extLst>
                    <a:ext uri="{FF2B5EF4-FFF2-40B4-BE49-F238E27FC236}">
                      <a16:creationId xmlns:a16="http://schemas.microsoft.com/office/drawing/2014/main" id="{80DC6BE6-5DF7-410B-BE5E-F673AF7AE5AE}"/>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37" name="TextBox 136">
                  <a:extLst>
                    <a:ext uri="{FF2B5EF4-FFF2-40B4-BE49-F238E27FC236}">
                      <a16:creationId xmlns:a16="http://schemas.microsoft.com/office/drawing/2014/main" id="{0DEFCEAC-68C1-40F1-9B35-3772D46BCCEF}"/>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38" name="TextBox 137">
                  <a:extLst>
                    <a:ext uri="{FF2B5EF4-FFF2-40B4-BE49-F238E27FC236}">
                      <a16:creationId xmlns:a16="http://schemas.microsoft.com/office/drawing/2014/main" id="{0F387823-885E-4A41-A4D0-57E943BD93E7}"/>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Q1 20YY</a:t>
                  </a:r>
                </a:p>
              </p:txBody>
            </p:sp>
          </p:grpSp>
          <p:sp>
            <p:nvSpPr>
              <p:cNvPr id="177" name="Arrow: Down 176" title="Milestone Tall Arrow">
                <a:extLst>
                  <a:ext uri="{FF2B5EF4-FFF2-40B4-BE49-F238E27FC236}">
                    <a16:creationId xmlns:a16="http://schemas.microsoft.com/office/drawing/2014/main" id="{CF9C22ED-9171-4B87-8D1E-CA95F69DA240}"/>
                  </a:ext>
                </a:extLst>
              </p:cNvPr>
              <p:cNvSpPr/>
              <p:nvPr/>
            </p:nvSpPr>
            <p:spPr>
              <a:xfrm>
                <a:off x="6008504" y="1902395"/>
                <a:ext cx="470255" cy="3537177"/>
              </a:xfrm>
              <a:prstGeom prst="downArrow">
                <a:avLst>
                  <a:gd name="adj1" fmla="val 100000"/>
                  <a:gd name="adj2" fmla="val 50000"/>
                </a:avLst>
              </a:prstGeom>
              <a:gradFill>
                <a:gsLst>
                  <a:gs pos="13000">
                    <a:schemeClr val="accent5"/>
                  </a:gs>
                  <a:gs pos="45000">
                    <a:schemeClr val="bg2">
                      <a:lumMod val="90000"/>
                      <a:alpha val="1600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ZA">
                  <a:solidFill>
                    <a:schemeClr val="tx1">
                      <a:lumMod val="50000"/>
                      <a:lumOff val="50000"/>
                    </a:schemeClr>
                  </a:solidFill>
                  <a:latin typeface="Manrope" pitchFamily="2" charset="0"/>
                </a:endParaRPr>
              </a:p>
            </p:txBody>
          </p:sp>
          <p:sp>
            <p:nvSpPr>
              <p:cNvPr id="178" name="Oval 177" title="Milestone Number">
                <a:extLst>
                  <a:ext uri="{FF2B5EF4-FFF2-40B4-BE49-F238E27FC236}">
                    <a16:creationId xmlns:a16="http://schemas.microsoft.com/office/drawing/2014/main" id="{57FD3253-8DFB-461E-96B1-F96558E6CA00}"/>
                  </a:ext>
                </a:extLst>
              </p:cNvPr>
              <p:cNvSpPr/>
              <p:nvPr/>
            </p:nvSpPr>
            <p:spPr>
              <a:xfrm>
                <a:off x="6095150" y="2085415"/>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grpSp>
          <p:nvGrpSpPr>
            <p:cNvPr id="20" name="Milestone 4" title="Milestone 4">
              <a:extLst>
                <a:ext uri="{FF2B5EF4-FFF2-40B4-BE49-F238E27FC236}">
                  <a16:creationId xmlns:a16="http://schemas.microsoft.com/office/drawing/2014/main" id="{89D84370-5341-48BD-9F9B-00CB7CB03B6B}"/>
                </a:ext>
              </a:extLst>
            </p:cNvPr>
            <p:cNvGrpSpPr/>
            <p:nvPr/>
          </p:nvGrpSpPr>
          <p:grpSpPr>
            <a:xfrm>
              <a:off x="5404669" y="3621768"/>
              <a:ext cx="1294784" cy="1817804"/>
              <a:chOff x="5404669" y="3621768"/>
              <a:chExt cx="1294784" cy="1817804"/>
            </a:xfrm>
          </p:grpSpPr>
          <p:sp>
            <p:nvSpPr>
              <p:cNvPr id="124" name="Arrow: Down 123" title="Milestone Arrow">
                <a:extLst>
                  <a:ext uri="{FF2B5EF4-FFF2-40B4-BE49-F238E27FC236}">
                    <a16:creationId xmlns:a16="http://schemas.microsoft.com/office/drawing/2014/main" id="{20BD204F-578D-4153-A82B-23BEEA9C8632}"/>
                  </a:ext>
                </a:extLst>
              </p:cNvPr>
              <p:cNvSpPr/>
              <p:nvPr/>
            </p:nvSpPr>
            <p:spPr>
              <a:xfrm>
                <a:off x="5404669" y="4392862"/>
                <a:ext cx="470255" cy="1046710"/>
              </a:xfrm>
              <a:prstGeom prst="downArrow">
                <a:avLst>
                  <a:gd name="adj1" fmla="val 100000"/>
                  <a:gd name="adj2"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schemeClr val="tx1">
                      <a:lumMod val="50000"/>
                      <a:lumOff val="50000"/>
                    </a:schemeClr>
                  </a:solidFill>
                  <a:latin typeface="Manrope" pitchFamily="2" charset="0"/>
                </a:endParaRPr>
              </a:p>
            </p:txBody>
          </p:sp>
          <p:sp>
            <p:nvSpPr>
              <p:cNvPr id="125" name="Oval 124" title="Milestone Number">
                <a:extLst>
                  <a:ext uri="{FF2B5EF4-FFF2-40B4-BE49-F238E27FC236}">
                    <a16:creationId xmlns:a16="http://schemas.microsoft.com/office/drawing/2014/main" id="{CFCC16BE-0C9C-4183-A9E3-BE650504832D}"/>
                  </a:ext>
                </a:extLst>
              </p:cNvPr>
              <p:cNvSpPr/>
              <p:nvPr/>
            </p:nvSpPr>
            <p:spPr>
              <a:xfrm>
                <a:off x="5490640" y="4573412"/>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nvGrpSpPr>
              <p:cNvPr id="126" name="Group 125" title="Milestone Text">
                <a:extLst>
                  <a:ext uri="{FF2B5EF4-FFF2-40B4-BE49-F238E27FC236}">
                    <a16:creationId xmlns:a16="http://schemas.microsoft.com/office/drawing/2014/main" id="{30D4AD55-D74E-4057-8205-0BB7AF65D59C}"/>
                  </a:ext>
                </a:extLst>
              </p:cNvPr>
              <p:cNvGrpSpPr/>
              <p:nvPr/>
            </p:nvGrpSpPr>
            <p:grpSpPr>
              <a:xfrm>
                <a:off x="5404671" y="3621768"/>
                <a:ext cx="1294782" cy="727511"/>
                <a:chOff x="2110555" y="2162177"/>
                <a:chExt cx="1294782" cy="727511"/>
              </a:xfrm>
            </p:grpSpPr>
            <p:sp>
              <p:nvSpPr>
                <p:cNvPr id="127" name="TextBox 126">
                  <a:extLst>
                    <a:ext uri="{FF2B5EF4-FFF2-40B4-BE49-F238E27FC236}">
                      <a16:creationId xmlns:a16="http://schemas.microsoft.com/office/drawing/2014/main" id="{6B7D43BB-DF0D-41B0-9DCD-3549C3FB8A5F}"/>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28" name="TextBox 127">
                  <a:extLst>
                    <a:ext uri="{FF2B5EF4-FFF2-40B4-BE49-F238E27FC236}">
                      <a16:creationId xmlns:a16="http://schemas.microsoft.com/office/drawing/2014/main" id="{7B949DD4-F133-4914-993B-74E4AD3B4E58}"/>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29" name="TextBox 128">
                  <a:extLst>
                    <a:ext uri="{FF2B5EF4-FFF2-40B4-BE49-F238E27FC236}">
                      <a16:creationId xmlns:a16="http://schemas.microsoft.com/office/drawing/2014/main" id="{6D927FF9-1D2E-45C4-8E56-48722A1734B3}"/>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Manrope" pitchFamily="2" charset="0"/>
                    </a:rPr>
                    <a:t>Q4 20YY</a:t>
                  </a:r>
                </a:p>
              </p:txBody>
            </p:sp>
          </p:grpSp>
        </p:grpSp>
        <p:grpSp>
          <p:nvGrpSpPr>
            <p:cNvPr id="23" name="Milestone 7" title="Milestone 7">
              <a:extLst>
                <a:ext uri="{FF2B5EF4-FFF2-40B4-BE49-F238E27FC236}">
                  <a16:creationId xmlns:a16="http://schemas.microsoft.com/office/drawing/2014/main" id="{E734DE9D-748C-4D24-88D1-98BF8F034A5D}"/>
                </a:ext>
              </a:extLst>
            </p:cNvPr>
            <p:cNvGrpSpPr/>
            <p:nvPr/>
          </p:nvGrpSpPr>
          <p:grpSpPr>
            <a:xfrm>
              <a:off x="7304796" y="1174884"/>
              <a:ext cx="1294782" cy="4264688"/>
              <a:chOff x="7304796" y="1174884"/>
              <a:chExt cx="1294782" cy="4264688"/>
            </a:xfrm>
          </p:grpSpPr>
          <p:sp>
            <p:nvSpPr>
              <p:cNvPr id="146" name="Arrow: Down 145" title="Milestone Tall Arrow">
                <a:extLst>
                  <a:ext uri="{FF2B5EF4-FFF2-40B4-BE49-F238E27FC236}">
                    <a16:creationId xmlns:a16="http://schemas.microsoft.com/office/drawing/2014/main" id="{18B94F8E-4880-4466-95A3-0252FC10C477}"/>
                  </a:ext>
                </a:extLst>
              </p:cNvPr>
              <p:cNvSpPr/>
              <p:nvPr/>
            </p:nvSpPr>
            <p:spPr>
              <a:xfrm>
                <a:off x="7304796" y="1902395"/>
                <a:ext cx="470255" cy="3537177"/>
              </a:xfrm>
              <a:prstGeom prst="downArrow">
                <a:avLst>
                  <a:gd name="adj1" fmla="val 100000"/>
                  <a:gd name="adj2" fmla="val 50000"/>
                </a:avLst>
              </a:prstGeom>
              <a:gradFill>
                <a:gsLst>
                  <a:gs pos="13000">
                    <a:schemeClr val="accent1"/>
                  </a:gs>
                  <a:gs pos="45000">
                    <a:schemeClr val="bg2">
                      <a:lumMod val="90000"/>
                      <a:alpha val="18856"/>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ZA" dirty="0">
                  <a:solidFill>
                    <a:schemeClr val="tx1">
                      <a:lumMod val="50000"/>
                      <a:lumOff val="50000"/>
                    </a:schemeClr>
                  </a:solidFill>
                  <a:latin typeface="Manrope" pitchFamily="2" charset="0"/>
                </a:endParaRPr>
              </a:p>
            </p:txBody>
          </p:sp>
          <p:sp>
            <p:nvSpPr>
              <p:cNvPr id="147" name="Oval 146" title="Milestone Number">
                <a:extLst>
                  <a:ext uri="{FF2B5EF4-FFF2-40B4-BE49-F238E27FC236}">
                    <a16:creationId xmlns:a16="http://schemas.microsoft.com/office/drawing/2014/main" id="{FE69CE1A-2C45-45CB-A60D-9AF7425960BE}"/>
                  </a:ext>
                </a:extLst>
              </p:cNvPr>
              <p:cNvSpPr/>
              <p:nvPr/>
            </p:nvSpPr>
            <p:spPr>
              <a:xfrm>
                <a:off x="7391442" y="2085415"/>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nvGrpSpPr>
              <p:cNvPr id="148" name="Group 147" title="Milestone Text">
                <a:extLst>
                  <a:ext uri="{FF2B5EF4-FFF2-40B4-BE49-F238E27FC236}">
                    <a16:creationId xmlns:a16="http://schemas.microsoft.com/office/drawing/2014/main" id="{46767E01-F09C-4ADE-A46A-908AFB5FFB0E}"/>
                  </a:ext>
                </a:extLst>
              </p:cNvPr>
              <p:cNvGrpSpPr/>
              <p:nvPr/>
            </p:nvGrpSpPr>
            <p:grpSpPr>
              <a:xfrm>
                <a:off x="7304796" y="1174884"/>
                <a:ext cx="1294782" cy="727511"/>
                <a:chOff x="2110555" y="2162177"/>
                <a:chExt cx="1294782" cy="727511"/>
              </a:xfrm>
            </p:grpSpPr>
            <p:sp>
              <p:nvSpPr>
                <p:cNvPr id="149" name="TextBox 148">
                  <a:extLst>
                    <a:ext uri="{FF2B5EF4-FFF2-40B4-BE49-F238E27FC236}">
                      <a16:creationId xmlns:a16="http://schemas.microsoft.com/office/drawing/2014/main" id="{DC986DC1-84E8-47FB-8950-1039ECBFBBEF}"/>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50" name="TextBox 149">
                  <a:extLst>
                    <a:ext uri="{FF2B5EF4-FFF2-40B4-BE49-F238E27FC236}">
                      <a16:creationId xmlns:a16="http://schemas.microsoft.com/office/drawing/2014/main" id="{49E0D585-175D-486D-BE73-5C936EF5693D}"/>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51" name="TextBox 150">
                  <a:extLst>
                    <a:ext uri="{FF2B5EF4-FFF2-40B4-BE49-F238E27FC236}">
                      <a16:creationId xmlns:a16="http://schemas.microsoft.com/office/drawing/2014/main" id="{AB7484FD-5AD7-4257-834F-A126B3AE4A02}"/>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Q3 20YY</a:t>
                  </a:r>
                </a:p>
              </p:txBody>
            </p:sp>
          </p:grpSp>
        </p:grpSp>
        <p:grpSp>
          <p:nvGrpSpPr>
            <p:cNvPr id="22" name="Milestone 6" title="Milestone 6">
              <a:extLst>
                <a:ext uri="{FF2B5EF4-FFF2-40B4-BE49-F238E27FC236}">
                  <a16:creationId xmlns:a16="http://schemas.microsoft.com/office/drawing/2014/main" id="{526EC020-E59B-446A-BF89-3BA629774DB8}"/>
                </a:ext>
              </a:extLst>
            </p:cNvPr>
            <p:cNvGrpSpPr/>
            <p:nvPr/>
          </p:nvGrpSpPr>
          <p:grpSpPr>
            <a:xfrm>
              <a:off x="6677730" y="3621768"/>
              <a:ext cx="1294784" cy="1817804"/>
              <a:chOff x="6677730" y="3621768"/>
              <a:chExt cx="1294784" cy="1817804"/>
            </a:xfrm>
          </p:grpSpPr>
          <p:sp>
            <p:nvSpPr>
              <p:cNvPr id="139" name="Arrow: Down 138" title="Milestone Arrow">
                <a:extLst>
                  <a:ext uri="{FF2B5EF4-FFF2-40B4-BE49-F238E27FC236}">
                    <a16:creationId xmlns:a16="http://schemas.microsoft.com/office/drawing/2014/main" id="{B8CA4769-7B86-4079-86D2-B26D742CF5FD}"/>
                  </a:ext>
                </a:extLst>
              </p:cNvPr>
              <p:cNvSpPr/>
              <p:nvPr/>
            </p:nvSpPr>
            <p:spPr>
              <a:xfrm>
                <a:off x="6677730" y="4392862"/>
                <a:ext cx="470255" cy="1046710"/>
              </a:xfrm>
              <a:prstGeom prst="downArrow">
                <a:avLst>
                  <a:gd name="adj1" fmla="val 100000"/>
                  <a:gd name="adj2" fmla="val 5000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dirty="0">
                  <a:solidFill>
                    <a:schemeClr val="tx1">
                      <a:lumMod val="50000"/>
                      <a:lumOff val="50000"/>
                    </a:schemeClr>
                  </a:solidFill>
                  <a:latin typeface="Manrope" pitchFamily="2" charset="0"/>
                </a:endParaRPr>
              </a:p>
            </p:txBody>
          </p:sp>
          <p:sp>
            <p:nvSpPr>
              <p:cNvPr id="140" name="Oval 139" title="Milestone Number">
                <a:extLst>
                  <a:ext uri="{FF2B5EF4-FFF2-40B4-BE49-F238E27FC236}">
                    <a16:creationId xmlns:a16="http://schemas.microsoft.com/office/drawing/2014/main" id="{FBC221C4-3F0A-406D-B23A-B58B1480E387}"/>
                  </a:ext>
                </a:extLst>
              </p:cNvPr>
              <p:cNvSpPr/>
              <p:nvPr/>
            </p:nvSpPr>
            <p:spPr>
              <a:xfrm>
                <a:off x="6763701" y="4573412"/>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1000" dirty="0">
                  <a:solidFill>
                    <a:schemeClr val="tx1">
                      <a:lumMod val="50000"/>
                      <a:lumOff val="50000"/>
                    </a:schemeClr>
                  </a:solidFill>
                  <a:latin typeface="Manrope" pitchFamily="2" charset="0"/>
                </a:endParaRPr>
              </a:p>
            </p:txBody>
          </p:sp>
          <p:grpSp>
            <p:nvGrpSpPr>
              <p:cNvPr id="141" name="Group 140" title="Milestone Text">
                <a:extLst>
                  <a:ext uri="{FF2B5EF4-FFF2-40B4-BE49-F238E27FC236}">
                    <a16:creationId xmlns:a16="http://schemas.microsoft.com/office/drawing/2014/main" id="{DA11B626-9DDC-4EF3-B78A-12990E1BD9AF}"/>
                  </a:ext>
                </a:extLst>
              </p:cNvPr>
              <p:cNvGrpSpPr/>
              <p:nvPr/>
            </p:nvGrpSpPr>
            <p:grpSpPr>
              <a:xfrm>
                <a:off x="6677732" y="3621768"/>
                <a:ext cx="1294782" cy="727511"/>
                <a:chOff x="2110555" y="2162177"/>
                <a:chExt cx="1294782" cy="727511"/>
              </a:xfrm>
            </p:grpSpPr>
            <p:sp>
              <p:nvSpPr>
                <p:cNvPr id="142" name="TextBox 141">
                  <a:extLst>
                    <a:ext uri="{FF2B5EF4-FFF2-40B4-BE49-F238E27FC236}">
                      <a16:creationId xmlns:a16="http://schemas.microsoft.com/office/drawing/2014/main" id="{C00C099A-E5BD-41FF-8EC5-D4F9E8C3CD9B}"/>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43" name="TextBox 142">
                  <a:extLst>
                    <a:ext uri="{FF2B5EF4-FFF2-40B4-BE49-F238E27FC236}">
                      <a16:creationId xmlns:a16="http://schemas.microsoft.com/office/drawing/2014/main" id="{87AFE461-6F01-41C3-9DDA-FCDA0E9D52CF}"/>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44" name="TextBox 143">
                  <a:extLst>
                    <a:ext uri="{FF2B5EF4-FFF2-40B4-BE49-F238E27FC236}">
                      <a16:creationId xmlns:a16="http://schemas.microsoft.com/office/drawing/2014/main" id="{DE439C6D-90D3-4F12-9A66-9844B582F433}"/>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Q2 20YY</a:t>
                  </a:r>
                </a:p>
              </p:txBody>
            </p:sp>
          </p:grpSp>
        </p:grpSp>
        <p:grpSp>
          <p:nvGrpSpPr>
            <p:cNvPr id="24" name="Milestone 8" title="Milestone 8">
              <a:extLst>
                <a:ext uri="{FF2B5EF4-FFF2-40B4-BE49-F238E27FC236}">
                  <a16:creationId xmlns:a16="http://schemas.microsoft.com/office/drawing/2014/main" id="{81418383-0114-48F2-A559-DA8B54491A05}"/>
                </a:ext>
              </a:extLst>
            </p:cNvPr>
            <p:cNvGrpSpPr/>
            <p:nvPr/>
          </p:nvGrpSpPr>
          <p:grpSpPr>
            <a:xfrm>
              <a:off x="7963087" y="4237246"/>
              <a:ext cx="1314025" cy="1202325"/>
              <a:chOff x="7963087" y="4237246"/>
              <a:chExt cx="1314025" cy="1202325"/>
            </a:xfrm>
          </p:grpSpPr>
          <p:sp>
            <p:nvSpPr>
              <p:cNvPr id="152" name="Arrow: Down 151" title="Short Milestone Arrow">
                <a:extLst>
                  <a:ext uri="{FF2B5EF4-FFF2-40B4-BE49-F238E27FC236}">
                    <a16:creationId xmlns:a16="http://schemas.microsoft.com/office/drawing/2014/main" id="{0708E011-8521-426C-AA19-42CB1E3F2AC9}"/>
                  </a:ext>
                </a:extLst>
              </p:cNvPr>
              <p:cNvSpPr/>
              <p:nvPr/>
            </p:nvSpPr>
            <p:spPr>
              <a:xfrm>
                <a:off x="7963087" y="4962367"/>
                <a:ext cx="470255" cy="477204"/>
              </a:xfrm>
              <a:prstGeom prst="downArrow">
                <a:avLst>
                  <a:gd name="adj1" fmla="val 100000"/>
                  <a:gd name="adj2"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schemeClr val="tx1">
                      <a:lumMod val="50000"/>
                      <a:lumOff val="50000"/>
                    </a:schemeClr>
                  </a:solidFill>
                  <a:latin typeface="Manrope" pitchFamily="2" charset="0"/>
                </a:endParaRPr>
              </a:p>
            </p:txBody>
          </p:sp>
          <p:grpSp>
            <p:nvGrpSpPr>
              <p:cNvPr id="153" name="Group 152" title="Milestone Text">
                <a:extLst>
                  <a:ext uri="{FF2B5EF4-FFF2-40B4-BE49-F238E27FC236}">
                    <a16:creationId xmlns:a16="http://schemas.microsoft.com/office/drawing/2014/main" id="{489A5293-C1A3-49FD-9BBD-6242517EE0BC}"/>
                  </a:ext>
                </a:extLst>
              </p:cNvPr>
              <p:cNvGrpSpPr/>
              <p:nvPr/>
            </p:nvGrpSpPr>
            <p:grpSpPr>
              <a:xfrm>
                <a:off x="7982330" y="4237246"/>
                <a:ext cx="1294782" cy="727511"/>
                <a:chOff x="2110555" y="2162177"/>
                <a:chExt cx="1294782" cy="727511"/>
              </a:xfrm>
            </p:grpSpPr>
            <p:sp>
              <p:nvSpPr>
                <p:cNvPr id="154" name="TextBox 153">
                  <a:extLst>
                    <a:ext uri="{FF2B5EF4-FFF2-40B4-BE49-F238E27FC236}">
                      <a16:creationId xmlns:a16="http://schemas.microsoft.com/office/drawing/2014/main" id="{83FBD260-1E39-4234-8733-585693823D97}"/>
                    </a:ext>
                  </a:extLst>
                </p:cNvPr>
                <p:cNvSpPr txBox="1"/>
                <p:nvPr/>
              </p:nvSpPr>
              <p:spPr>
                <a:xfrm>
                  <a:off x="2110555" y="2162177"/>
                  <a:ext cx="1294782" cy="246221"/>
                </a:xfrm>
                <a:prstGeom prst="rect">
                  <a:avLst/>
                </a:prstGeom>
                <a:noFill/>
              </p:spPr>
              <p:txBody>
                <a:bodyPr wrap="square" lIns="0" tIns="0" rIns="0" bIns="0" rtlCol="0">
                  <a:spAutoFit/>
                </a:bodyPr>
                <a:lstStyle/>
                <a:p>
                  <a:r>
                    <a:rPr lang="en-ZA" sz="1600" b="1">
                      <a:solidFill>
                        <a:schemeClr val="tx1">
                          <a:lumMod val="75000"/>
                          <a:lumOff val="25000"/>
                        </a:schemeClr>
                      </a:solidFill>
                      <a:latin typeface="Manrope" pitchFamily="2" charset="0"/>
                    </a:rPr>
                    <a:t>Milestone</a:t>
                  </a:r>
                  <a:endParaRPr lang="en-ZA" sz="1600" b="1" dirty="0">
                    <a:solidFill>
                      <a:schemeClr val="tx1">
                        <a:lumMod val="75000"/>
                        <a:lumOff val="25000"/>
                      </a:schemeClr>
                    </a:solidFill>
                    <a:latin typeface="Manrope" pitchFamily="2" charset="0"/>
                  </a:endParaRPr>
                </a:p>
              </p:txBody>
            </p:sp>
            <p:sp>
              <p:nvSpPr>
                <p:cNvPr id="155" name="TextBox 154">
                  <a:extLst>
                    <a:ext uri="{FF2B5EF4-FFF2-40B4-BE49-F238E27FC236}">
                      <a16:creationId xmlns:a16="http://schemas.microsoft.com/office/drawing/2014/main" id="{B9A7AB65-D485-40CE-BB5F-C844D6BD5475}"/>
                    </a:ext>
                  </a:extLst>
                </p:cNvPr>
                <p:cNvSpPr txBox="1"/>
                <p:nvPr/>
              </p:nvSpPr>
              <p:spPr>
                <a:xfrm>
                  <a:off x="2110555" y="2470633"/>
                  <a:ext cx="1294782" cy="153888"/>
                </a:xfrm>
                <a:prstGeom prst="rect">
                  <a:avLst/>
                </a:prstGeom>
                <a:noFill/>
              </p:spPr>
              <p:txBody>
                <a:bodyPr wrap="square" lIns="0" tIns="0" rIns="0" bIns="0" rtlCol="0">
                  <a:sp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56" name="TextBox 155">
                  <a:extLst>
                    <a:ext uri="{FF2B5EF4-FFF2-40B4-BE49-F238E27FC236}">
                      <a16:creationId xmlns:a16="http://schemas.microsoft.com/office/drawing/2014/main" id="{EA49169E-11B8-4D26-95D1-B50BFA5F2BEA}"/>
                    </a:ext>
                  </a:extLst>
                </p:cNvPr>
                <p:cNvSpPr txBox="1"/>
                <p:nvPr/>
              </p:nvSpPr>
              <p:spPr>
                <a:xfrm>
                  <a:off x="2110556" y="2653951"/>
                  <a:ext cx="1294781" cy="235737"/>
                </a:xfrm>
                <a:prstGeom prst="rect">
                  <a:avLst/>
                </a:prstGeom>
                <a:noFill/>
              </p:spPr>
              <p:txBody>
                <a:bodyPr wrap="square" lIns="0" tIns="0" rIns="0" bIns="0" rtlCol="0">
                  <a:noAutofit/>
                </a:bodyPr>
                <a:lstStyle/>
                <a:p>
                  <a:r>
                    <a:rPr lang="en-ZA" sz="1000" dirty="0">
                      <a:solidFill>
                        <a:schemeClr val="tx1">
                          <a:lumMod val="50000"/>
                          <a:lumOff val="50000"/>
                        </a:schemeClr>
                      </a:solidFill>
                      <a:latin typeface="Open Sans" pitchFamily="2" charset="0"/>
                      <a:ea typeface="Open Sans" pitchFamily="2" charset="0"/>
                      <a:cs typeface="Open Sans" pitchFamily="2" charset="0"/>
                    </a:rPr>
                    <a:t>Q4 20YY</a:t>
                  </a:r>
                </a:p>
              </p:txBody>
            </p:sp>
          </p:grpSp>
        </p:grpSp>
        <p:grpSp>
          <p:nvGrpSpPr>
            <p:cNvPr id="25" name="Milestone 9" title="Milestone 9">
              <a:extLst>
                <a:ext uri="{FF2B5EF4-FFF2-40B4-BE49-F238E27FC236}">
                  <a16:creationId xmlns:a16="http://schemas.microsoft.com/office/drawing/2014/main" id="{BFD4353A-B44E-479A-8746-8AEB860252DB}"/>
                </a:ext>
              </a:extLst>
            </p:cNvPr>
            <p:cNvGrpSpPr/>
            <p:nvPr/>
          </p:nvGrpSpPr>
          <p:grpSpPr>
            <a:xfrm>
              <a:off x="9062791" y="2474710"/>
              <a:ext cx="1957559" cy="2964862"/>
              <a:chOff x="9062791" y="2474710"/>
              <a:chExt cx="1957559" cy="2964862"/>
            </a:xfrm>
          </p:grpSpPr>
          <p:sp>
            <p:nvSpPr>
              <p:cNvPr id="168" name="Arrow: Down 167" title="Tall Arrow Today">
                <a:extLst>
                  <a:ext uri="{FF2B5EF4-FFF2-40B4-BE49-F238E27FC236}">
                    <a16:creationId xmlns:a16="http://schemas.microsoft.com/office/drawing/2014/main" id="{050FE4F5-009B-4FF3-8F00-6606B1487E93}"/>
                  </a:ext>
                </a:extLst>
              </p:cNvPr>
              <p:cNvSpPr/>
              <p:nvPr/>
            </p:nvSpPr>
            <p:spPr>
              <a:xfrm>
                <a:off x="10550095" y="2474710"/>
                <a:ext cx="470255" cy="2964862"/>
              </a:xfrm>
              <a:prstGeom prst="downArrow">
                <a:avLst>
                  <a:gd name="adj1" fmla="val 100000"/>
                  <a:gd name="adj2" fmla="val 50000"/>
                </a:avLst>
              </a:prstGeom>
              <a:gradFill>
                <a:gsLst>
                  <a:gs pos="0">
                    <a:schemeClr val="accent3"/>
                  </a:gs>
                  <a:gs pos="100000">
                    <a:schemeClr val="accent1"/>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ZA">
                  <a:solidFill>
                    <a:schemeClr val="tx1">
                      <a:lumMod val="50000"/>
                      <a:lumOff val="50000"/>
                    </a:schemeClr>
                  </a:solidFill>
                  <a:latin typeface="Manrope" pitchFamily="2" charset="0"/>
                </a:endParaRPr>
              </a:p>
            </p:txBody>
          </p:sp>
          <p:grpSp>
            <p:nvGrpSpPr>
              <p:cNvPr id="7" name="Group 6" title="Milestone Text">
                <a:extLst>
                  <a:ext uri="{FF2B5EF4-FFF2-40B4-BE49-F238E27FC236}">
                    <a16:creationId xmlns:a16="http://schemas.microsoft.com/office/drawing/2014/main" id="{2E40B69F-E4C9-4DED-888B-1050168560DD}"/>
                  </a:ext>
                </a:extLst>
              </p:cNvPr>
              <p:cNvGrpSpPr/>
              <p:nvPr/>
            </p:nvGrpSpPr>
            <p:grpSpPr>
              <a:xfrm>
                <a:off x="9062791" y="2593629"/>
                <a:ext cx="1294782" cy="727511"/>
                <a:chOff x="9170729" y="2825146"/>
                <a:chExt cx="1294782" cy="727511"/>
              </a:xfrm>
            </p:grpSpPr>
            <p:sp>
              <p:nvSpPr>
                <p:cNvPr id="171" name="TextBox 170">
                  <a:extLst>
                    <a:ext uri="{FF2B5EF4-FFF2-40B4-BE49-F238E27FC236}">
                      <a16:creationId xmlns:a16="http://schemas.microsoft.com/office/drawing/2014/main" id="{C6BE5CCB-4A76-4742-8A19-CAE34808F36D}"/>
                    </a:ext>
                  </a:extLst>
                </p:cNvPr>
                <p:cNvSpPr txBox="1"/>
                <p:nvPr/>
              </p:nvSpPr>
              <p:spPr>
                <a:xfrm>
                  <a:off x="9170729" y="2825146"/>
                  <a:ext cx="1294782" cy="246221"/>
                </a:xfrm>
                <a:prstGeom prst="rect">
                  <a:avLst/>
                </a:prstGeom>
                <a:noFill/>
              </p:spPr>
              <p:txBody>
                <a:bodyPr wrap="square" lIns="0" tIns="0" rIns="0" bIns="0" rtlCol="0">
                  <a:spAutoFit/>
                </a:bodyPr>
                <a:lstStyle/>
                <a:p>
                  <a:pPr algn="r"/>
                  <a:r>
                    <a:rPr lang="en-ZA" sz="1600" b="1">
                      <a:solidFill>
                        <a:schemeClr val="tx1">
                          <a:lumMod val="75000"/>
                          <a:lumOff val="25000"/>
                        </a:schemeClr>
                      </a:solidFill>
                      <a:latin typeface="Manrope" pitchFamily="2" charset="0"/>
                    </a:rPr>
                    <a:t>Today</a:t>
                  </a:r>
                  <a:endParaRPr lang="en-ZA" sz="1600" b="1" dirty="0">
                    <a:solidFill>
                      <a:schemeClr val="tx1">
                        <a:lumMod val="75000"/>
                        <a:lumOff val="25000"/>
                      </a:schemeClr>
                    </a:solidFill>
                    <a:latin typeface="Manrope" pitchFamily="2" charset="0"/>
                  </a:endParaRPr>
                </a:p>
              </p:txBody>
            </p:sp>
            <p:sp>
              <p:nvSpPr>
                <p:cNvPr id="172" name="TextBox 171">
                  <a:extLst>
                    <a:ext uri="{FF2B5EF4-FFF2-40B4-BE49-F238E27FC236}">
                      <a16:creationId xmlns:a16="http://schemas.microsoft.com/office/drawing/2014/main" id="{EAFDA4C0-FD56-46BA-A34A-B01849F83277}"/>
                    </a:ext>
                  </a:extLst>
                </p:cNvPr>
                <p:cNvSpPr txBox="1"/>
                <p:nvPr/>
              </p:nvSpPr>
              <p:spPr>
                <a:xfrm>
                  <a:off x="9170729" y="3133602"/>
                  <a:ext cx="1294782" cy="153888"/>
                </a:xfrm>
                <a:prstGeom prst="rect">
                  <a:avLst/>
                </a:prstGeom>
                <a:noFill/>
              </p:spPr>
              <p:txBody>
                <a:bodyPr wrap="square" lIns="0" tIns="0" rIns="0" bIns="0" rtlCol="0">
                  <a:spAutoFit/>
                </a:bodyPr>
                <a:lstStyle/>
                <a:p>
                  <a:pPr algn="r"/>
                  <a:r>
                    <a:rPr lang="en-ZA" sz="1000" dirty="0">
                      <a:solidFill>
                        <a:schemeClr val="tx1">
                          <a:lumMod val="50000"/>
                          <a:lumOff val="50000"/>
                        </a:schemeClr>
                      </a:solidFill>
                      <a:latin typeface="Open Sans" pitchFamily="2" charset="0"/>
                      <a:ea typeface="Open Sans" pitchFamily="2" charset="0"/>
                      <a:cs typeface="Open Sans" pitchFamily="2" charset="0"/>
                    </a:rPr>
                    <a:t>Short Description</a:t>
                  </a:r>
                </a:p>
              </p:txBody>
            </p:sp>
            <p:sp>
              <p:nvSpPr>
                <p:cNvPr id="173" name="TextBox 172">
                  <a:extLst>
                    <a:ext uri="{FF2B5EF4-FFF2-40B4-BE49-F238E27FC236}">
                      <a16:creationId xmlns:a16="http://schemas.microsoft.com/office/drawing/2014/main" id="{F8D4BD7B-1234-4DD0-A923-E8EC62958E91}"/>
                    </a:ext>
                  </a:extLst>
                </p:cNvPr>
                <p:cNvSpPr txBox="1"/>
                <p:nvPr/>
              </p:nvSpPr>
              <p:spPr>
                <a:xfrm>
                  <a:off x="9170730" y="3316920"/>
                  <a:ext cx="1294781" cy="235737"/>
                </a:xfrm>
                <a:prstGeom prst="rect">
                  <a:avLst/>
                </a:prstGeom>
                <a:noFill/>
              </p:spPr>
              <p:txBody>
                <a:bodyPr wrap="square" lIns="0" tIns="0" rIns="0" bIns="0" rtlCol="0">
                  <a:noAutofit/>
                </a:bodyPr>
                <a:lstStyle/>
                <a:p>
                  <a:pPr algn="r"/>
                  <a:r>
                    <a:rPr lang="en-ZA" sz="1000" dirty="0">
                      <a:solidFill>
                        <a:schemeClr val="tx1">
                          <a:lumMod val="50000"/>
                          <a:lumOff val="50000"/>
                        </a:schemeClr>
                      </a:solidFill>
                      <a:latin typeface="Open Sans" pitchFamily="2" charset="0"/>
                      <a:ea typeface="Open Sans" pitchFamily="2" charset="0"/>
                      <a:cs typeface="Open Sans" pitchFamily="2" charset="0"/>
                    </a:rPr>
                    <a:t>Q4 20YY</a:t>
                  </a:r>
                </a:p>
              </p:txBody>
            </p:sp>
          </p:grpSp>
          <p:sp>
            <p:nvSpPr>
              <p:cNvPr id="169" name="Oval 168">
                <a:extLst>
                  <a:ext uri="{FF2B5EF4-FFF2-40B4-BE49-F238E27FC236}">
                    <a16:creationId xmlns:a16="http://schemas.microsoft.com/office/drawing/2014/main" id="{276ADC4C-BFA7-4416-9A82-F3146E0D12B3}"/>
                  </a:ext>
                </a:extLst>
              </p:cNvPr>
              <p:cNvSpPr/>
              <p:nvPr/>
            </p:nvSpPr>
            <p:spPr>
              <a:xfrm>
                <a:off x="10636741" y="2652807"/>
                <a:ext cx="296963" cy="296963"/>
              </a:xfrm>
              <a:prstGeom prst="ellipse">
                <a:avLst/>
              </a:prstGeom>
              <a:solidFill>
                <a:schemeClr val="bg2"/>
              </a:solidFill>
              <a:ln>
                <a:noFill/>
              </a:ln>
              <a:effectLst>
                <a:outerShdw blurRad="25400" dist="127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endParaRPr lang="en-ZA" sz="600" dirty="0">
                  <a:solidFill>
                    <a:schemeClr val="tx1">
                      <a:lumMod val="50000"/>
                      <a:lumOff val="50000"/>
                    </a:schemeClr>
                  </a:solidFill>
                  <a:latin typeface="Manrope" pitchFamily="2" charset="0"/>
                </a:endParaRPr>
              </a:p>
            </p:txBody>
          </p:sp>
        </p:grpSp>
      </p:grpSp>
      <p:pic>
        <p:nvPicPr>
          <p:cNvPr id="19" name="Graphic 18" descr="Race Flag with solid fill">
            <a:extLst>
              <a:ext uri="{FF2B5EF4-FFF2-40B4-BE49-F238E27FC236}">
                <a16:creationId xmlns:a16="http://schemas.microsoft.com/office/drawing/2014/main" id="{99B0F0BE-F3EC-9FE4-460A-2954F74B592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861047" y="2363782"/>
            <a:ext cx="209858" cy="209858"/>
          </a:xfrm>
          <a:prstGeom prst="rect">
            <a:avLst/>
          </a:prstGeom>
        </p:spPr>
      </p:pic>
      <p:pic>
        <p:nvPicPr>
          <p:cNvPr id="27" name="Graphic 26" descr="Open folder with solid fill">
            <a:extLst>
              <a:ext uri="{FF2B5EF4-FFF2-40B4-BE49-F238E27FC236}">
                <a16:creationId xmlns:a16="http://schemas.microsoft.com/office/drawing/2014/main" id="{87DDECFD-36BF-F2E7-0AF8-240773739C0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740283" y="4298065"/>
            <a:ext cx="159684" cy="159684"/>
          </a:xfrm>
          <a:prstGeom prst="rect">
            <a:avLst/>
          </a:prstGeom>
        </p:spPr>
      </p:pic>
      <p:pic>
        <p:nvPicPr>
          <p:cNvPr id="29" name="Graphic 28" descr="Briefcase with solid fill">
            <a:extLst>
              <a:ext uri="{FF2B5EF4-FFF2-40B4-BE49-F238E27FC236}">
                <a16:creationId xmlns:a16="http://schemas.microsoft.com/office/drawing/2014/main" id="{C85D8C06-0A5B-35DC-FCBE-5401AF7EC923}"/>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155029" y="4294269"/>
            <a:ext cx="165350" cy="165350"/>
          </a:xfrm>
          <a:prstGeom prst="rect">
            <a:avLst/>
          </a:prstGeom>
        </p:spPr>
      </p:pic>
      <p:pic>
        <p:nvPicPr>
          <p:cNvPr id="32" name="Graphic 31" descr="Bar graph with upward trend with solid fill">
            <a:extLst>
              <a:ext uri="{FF2B5EF4-FFF2-40B4-BE49-F238E27FC236}">
                <a16:creationId xmlns:a16="http://schemas.microsoft.com/office/drawing/2014/main" id="{ACAAC591-1ADA-BAE1-04A2-4C549C410258}"/>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746721" y="4299156"/>
            <a:ext cx="165090" cy="165090"/>
          </a:xfrm>
          <a:prstGeom prst="rect">
            <a:avLst/>
          </a:prstGeom>
        </p:spPr>
      </p:pic>
      <p:pic>
        <p:nvPicPr>
          <p:cNvPr id="34" name="Graphic 33" descr="Acorn with solid fill">
            <a:extLst>
              <a:ext uri="{FF2B5EF4-FFF2-40B4-BE49-F238E27FC236}">
                <a16:creationId xmlns:a16="http://schemas.microsoft.com/office/drawing/2014/main" id="{5F1A8FBC-8EE1-61E8-6D5E-7B8B0E029029}"/>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797962" y="1800214"/>
            <a:ext cx="186400" cy="186400"/>
          </a:xfrm>
          <a:prstGeom prst="rect">
            <a:avLst/>
          </a:prstGeom>
        </p:spPr>
      </p:pic>
      <p:pic>
        <p:nvPicPr>
          <p:cNvPr id="41" name="Graphic 40" descr="Research with solid fill">
            <a:extLst>
              <a:ext uri="{FF2B5EF4-FFF2-40B4-BE49-F238E27FC236}">
                <a16:creationId xmlns:a16="http://schemas.microsoft.com/office/drawing/2014/main" id="{6D98BA5C-E2D3-6D76-06FD-9AA8C0E39176}"/>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6344469" y="1813860"/>
            <a:ext cx="162568" cy="162568"/>
          </a:xfrm>
          <a:prstGeom prst="rect">
            <a:avLst/>
          </a:prstGeom>
        </p:spPr>
      </p:pic>
      <p:pic>
        <p:nvPicPr>
          <p:cNvPr id="43" name="Graphic 42" descr="Filter with solid fill">
            <a:extLst>
              <a:ext uri="{FF2B5EF4-FFF2-40B4-BE49-F238E27FC236}">
                <a16:creationId xmlns:a16="http://schemas.microsoft.com/office/drawing/2014/main" id="{2C69FA87-8CFD-AA52-9652-7A0EDBC15242}"/>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6993039" y="4306408"/>
            <a:ext cx="193394" cy="193394"/>
          </a:xfrm>
          <a:prstGeom prst="rect">
            <a:avLst/>
          </a:prstGeom>
        </p:spPr>
      </p:pic>
      <p:pic>
        <p:nvPicPr>
          <p:cNvPr id="46" name="Graphic 45" descr="Venn diagram with solid fill">
            <a:extLst>
              <a:ext uri="{FF2B5EF4-FFF2-40B4-BE49-F238E27FC236}">
                <a16:creationId xmlns:a16="http://schemas.microsoft.com/office/drawing/2014/main" id="{F0950D80-94DB-825B-6F38-D008FB666396}"/>
              </a:ext>
            </a:extLst>
          </p:cNvPr>
          <p:cNvPicPr>
            <a:picLocks noChangeAspect="1"/>
          </p:cNvPicPr>
          <p:nvPr/>
        </p:nvPicPr>
        <p:blipFill>
          <a:blip r:embed="rId16">
            <a:extLst>
              <a:ext uri="{96DAC541-7B7A-43D3-8B79-37D633B846F1}">
                <asvg:svgBlip xmlns:asvg="http://schemas.microsoft.com/office/drawing/2016/SVG/main" r:embed="rId17"/>
              </a:ext>
            </a:extLst>
          </a:blip>
          <a:stretch>
            <a:fillRect/>
          </a:stretch>
        </p:blipFill>
        <p:spPr>
          <a:xfrm>
            <a:off x="7622875" y="1794653"/>
            <a:ext cx="193394" cy="193394"/>
          </a:xfrm>
          <a:prstGeom prst="rect">
            <a:avLst/>
          </a:prstGeom>
        </p:spPr>
      </p:pic>
    </p:spTree>
    <p:extLst>
      <p:ext uri="{BB962C8B-B14F-4D97-AF65-F5344CB8AC3E}">
        <p14:creationId xmlns:p14="http://schemas.microsoft.com/office/powerpoint/2010/main" val="2738489754"/>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D3ACAC49-F693-3A1A-B553-CB0646BF0A69}"/>
              </a:ext>
            </a:extLst>
          </p:cNvPr>
          <p:cNvGrpSpPr/>
          <p:nvPr/>
        </p:nvGrpSpPr>
        <p:grpSpPr>
          <a:xfrm>
            <a:off x="644417" y="3202396"/>
            <a:ext cx="10901687" cy="1044051"/>
            <a:chOff x="645817" y="2906975"/>
            <a:chExt cx="10901687" cy="1044051"/>
          </a:xfrm>
        </p:grpSpPr>
        <p:sp>
          <p:nvSpPr>
            <p:cNvPr id="50" name="Freeform: Shape 49">
              <a:extLst>
                <a:ext uri="{FF2B5EF4-FFF2-40B4-BE49-F238E27FC236}">
                  <a16:creationId xmlns:a16="http://schemas.microsoft.com/office/drawing/2014/main" id="{0D16F25B-351F-425E-95F2-AD7AAA00A7BB}"/>
                </a:ext>
              </a:extLst>
            </p:cNvPr>
            <p:cNvSpPr/>
            <p:nvPr/>
          </p:nvSpPr>
          <p:spPr>
            <a:xfrm>
              <a:off x="4141053" y="2906975"/>
              <a:ext cx="1141106" cy="1044051"/>
            </a:xfrm>
            <a:custGeom>
              <a:avLst/>
              <a:gdLst>
                <a:gd name="connsiteX0" fmla="*/ 791064 w 2731026"/>
                <a:gd name="connsiteY0" fmla="*/ 2303972 h 2498744"/>
                <a:gd name="connsiteX1" fmla="*/ 888925 w 2731026"/>
                <a:gd name="connsiteY1" fmla="*/ 2399795 h 2498744"/>
                <a:gd name="connsiteX2" fmla="*/ 789025 w 2731026"/>
                <a:gd name="connsiteY2" fmla="*/ 2498676 h 2498744"/>
                <a:gd name="connsiteX3" fmla="*/ 692183 w 2731026"/>
                <a:gd name="connsiteY3" fmla="*/ 2402853 h 2498744"/>
                <a:gd name="connsiteX4" fmla="*/ 791064 w 2731026"/>
                <a:gd name="connsiteY4" fmla="*/ 2303972 h 2498744"/>
                <a:gd name="connsiteX5" fmla="*/ 1021444 w 2731026"/>
                <a:gd name="connsiteY5" fmla="*/ 2303968 h 2498744"/>
                <a:gd name="connsiteX6" fmla="*/ 1117267 w 2731026"/>
                <a:gd name="connsiteY6" fmla="*/ 2404889 h 2498744"/>
                <a:gd name="connsiteX7" fmla="*/ 1018386 w 2731026"/>
                <a:gd name="connsiteY7" fmla="*/ 2498672 h 2498744"/>
                <a:gd name="connsiteX8" fmla="*/ 921544 w 2731026"/>
                <a:gd name="connsiteY8" fmla="*/ 2401831 h 2498744"/>
                <a:gd name="connsiteX9" fmla="*/ 1021444 w 2731026"/>
                <a:gd name="connsiteY9" fmla="*/ 2303968 h 2498744"/>
                <a:gd name="connsiteX10" fmla="*/ 330302 w 2731026"/>
                <a:gd name="connsiteY10" fmla="*/ 2303968 h 2498744"/>
                <a:gd name="connsiteX11" fmla="*/ 427143 w 2731026"/>
                <a:gd name="connsiteY11" fmla="*/ 2400810 h 2498744"/>
                <a:gd name="connsiteX12" fmla="*/ 327243 w 2731026"/>
                <a:gd name="connsiteY12" fmla="*/ 2498670 h 2498744"/>
                <a:gd name="connsiteX13" fmla="*/ 230402 w 2731026"/>
                <a:gd name="connsiteY13" fmla="*/ 2401830 h 2498744"/>
                <a:gd name="connsiteX14" fmla="*/ 330302 w 2731026"/>
                <a:gd name="connsiteY14" fmla="*/ 2303968 h 2498744"/>
                <a:gd name="connsiteX15" fmla="*/ 103995 w 2731026"/>
                <a:gd name="connsiteY15" fmla="*/ 2302951 h 2498744"/>
                <a:gd name="connsiteX16" fmla="*/ 196760 w 2731026"/>
                <a:gd name="connsiteY16" fmla="*/ 2403870 h 2498744"/>
                <a:gd name="connsiteX17" fmla="*/ 93803 w 2731026"/>
                <a:gd name="connsiteY17" fmla="*/ 2498673 h 2498744"/>
                <a:gd name="connsiteX18" fmla="*/ 1040 w 2731026"/>
                <a:gd name="connsiteY18" fmla="*/ 2397754 h 2498744"/>
                <a:gd name="connsiteX19" fmla="*/ 103995 w 2731026"/>
                <a:gd name="connsiteY19" fmla="*/ 2302951 h 2498744"/>
                <a:gd name="connsiteX20" fmla="*/ 1483227 w 2731026"/>
                <a:gd name="connsiteY20" fmla="*/ 2302950 h 2498744"/>
                <a:gd name="connsiteX21" fmla="*/ 1579049 w 2731026"/>
                <a:gd name="connsiteY21" fmla="*/ 2399792 h 2498744"/>
                <a:gd name="connsiteX22" fmla="*/ 1480169 w 2731026"/>
                <a:gd name="connsiteY22" fmla="*/ 2498673 h 2498744"/>
                <a:gd name="connsiteX23" fmla="*/ 1384347 w 2731026"/>
                <a:gd name="connsiteY23" fmla="*/ 2401831 h 2498744"/>
                <a:gd name="connsiteX24" fmla="*/ 1483227 w 2731026"/>
                <a:gd name="connsiteY24" fmla="*/ 2302950 h 2498744"/>
                <a:gd name="connsiteX25" fmla="*/ 1250809 w 2731026"/>
                <a:gd name="connsiteY25" fmla="*/ 2302950 h 2498744"/>
                <a:gd name="connsiteX26" fmla="*/ 1349690 w 2731026"/>
                <a:gd name="connsiteY26" fmla="*/ 2402851 h 2498744"/>
                <a:gd name="connsiteX27" fmla="*/ 1250809 w 2731026"/>
                <a:gd name="connsiteY27" fmla="*/ 2498673 h 2498744"/>
                <a:gd name="connsiteX28" fmla="*/ 1152948 w 2731026"/>
                <a:gd name="connsiteY28" fmla="*/ 2398773 h 2498744"/>
                <a:gd name="connsiteX29" fmla="*/ 1250809 w 2731026"/>
                <a:gd name="connsiteY29" fmla="*/ 2302950 h 2498744"/>
                <a:gd name="connsiteX30" fmla="*/ 560683 w 2731026"/>
                <a:gd name="connsiteY30" fmla="*/ 2302950 h 2498744"/>
                <a:gd name="connsiteX31" fmla="*/ 657524 w 2731026"/>
                <a:gd name="connsiteY31" fmla="*/ 2399792 h 2498744"/>
                <a:gd name="connsiteX32" fmla="*/ 558644 w 2731026"/>
                <a:gd name="connsiteY32" fmla="*/ 2498673 h 2498744"/>
                <a:gd name="connsiteX33" fmla="*/ 461799 w 2731026"/>
                <a:gd name="connsiteY33" fmla="*/ 2401831 h 2498744"/>
                <a:gd name="connsiteX34" fmla="*/ 560683 w 2731026"/>
                <a:gd name="connsiteY34" fmla="*/ 2302950 h 2498744"/>
                <a:gd name="connsiteX35" fmla="*/ 1246732 w 2731026"/>
                <a:gd name="connsiteY35" fmla="*/ 2072572 h 2498744"/>
                <a:gd name="connsiteX36" fmla="*/ 1348671 w 2731026"/>
                <a:gd name="connsiteY36" fmla="*/ 2169414 h 2498744"/>
                <a:gd name="connsiteX37" fmla="*/ 1253869 w 2731026"/>
                <a:gd name="connsiteY37" fmla="*/ 2269315 h 2498744"/>
                <a:gd name="connsiteX38" fmla="*/ 1151930 w 2731026"/>
                <a:gd name="connsiteY38" fmla="*/ 2172473 h 2498744"/>
                <a:gd name="connsiteX39" fmla="*/ 1246732 w 2731026"/>
                <a:gd name="connsiteY39" fmla="*/ 2072572 h 2498744"/>
                <a:gd name="connsiteX40" fmla="*/ 788006 w 2731026"/>
                <a:gd name="connsiteY40" fmla="*/ 2072572 h 2498744"/>
                <a:gd name="connsiteX41" fmla="*/ 887905 w 2731026"/>
                <a:gd name="connsiteY41" fmla="*/ 2166355 h 2498744"/>
                <a:gd name="connsiteX42" fmla="*/ 792082 w 2731026"/>
                <a:gd name="connsiteY42" fmla="*/ 2269313 h 2498744"/>
                <a:gd name="connsiteX43" fmla="*/ 692182 w 2731026"/>
                <a:gd name="connsiteY43" fmla="*/ 2175530 h 2498744"/>
                <a:gd name="connsiteX44" fmla="*/ 788006 w 2731026"/>
                <a:gd name="connsiteY44" fmla="*/ 2072572 h 2498744"/>
                <a:gd name="connsiteX45" fmla="*/ 330301 w 2731026"/>
                <a:gd name="connsiteY45" fmla="*/ 2072572 h 2498744"/>
                <a:gd name="connsiteX46" fmla="*/ 427142 w 2731026"/>
                <a:gd name="connsiteY46" fmla="*/ 2174511 h 2498744"/>
                <a:gd name="connsiteX47" fmla="*/ 327242 w 2731026"/>
                <a:gd name="connsiteY47" fmla="*/ 2269313 h 2498744"/>
                <a:gd name="connsiteX48" fmla="*/ 230401 w 2731026"/>
                <a:gd name="connsiteY48" fmla="*/ 2167374 h 2498744"/>
                <a:gd name="connsiteX49" fmla="*/ 330301 w 2731026"/>
                <a:gd name="connsiteY49" fmla="*/ 2072572 h 2498744"/>
                <a:gd name="connsiteX50" fmla="*/ 1481191 w 2731026"/>
                <a:gd name="connsiteY50" fmla="*/ 2072570 h 2498744"/>
                <a:gd name="connsiteX51" fmla="*/ 1579053 w 2731026"/>
                <a:gd name="connsiteY51" fmla="*/ 2172470 h 2498744"/>
                <a:gd name="connsiteX52" fmla="*/ 1482211 w 2731026"/>
                <a:gd name="connsiteY52" fmla="*/ 2269311 h 2498744"/>
                <a:gd name="connsiteX53" fmla="*/ 1384347 w 2731026"/>
                <a:gd name="connsiteY53" fmla="*/ 2169411 h 2498744"/>
                <a:gd name="connsiteX54" fmla="*/ 1481191 w 2731026"/>
                <a:gd name="connsiteY54" fmla="*/ 2072570 h 2498744"/>
                <a:gd name="connsiteX55" fmla="*/ 1712589 w 2731026"/>
                <a:gd name="connsiteY55" fmla="*/ 2071552 h 2498744"/>
                <a:gd name="connsiteX56" fmla="*/ 1809430 w 2731026"/>
                <a:gd name="connsiteY56" fmla="*/ 2169413 h 2498744"/>
                <a:gd name="connsiteX57" fmla="*/ 1709531 w 2731026"/>
                <a:gd name="connsiteY57" fmla="*/ 2268294 h 2498744"/>
                <a:gd name="connsiteX58" fmla="*/ 1612689 w 2731026"/>
                <a:gd name="connsiteY58" fmla="*/ 2171452 h 2498744"/>
                <a:gd name="connsiteX59" fmla="*/ 1712589 w 2731026"/>
                <a:gd name="connsiteY59" fmla="*/ 2071552 h 2498744"/>
                <a:gd name="connsiteX60" fmla="*/ 1020426 w 2731026"/>
                <a:gd name="connsiteY60" fmla="*/ 2071552 h 2498744"/>
                <a:gd name="connsiteX61" fmla="*/ 1118287 w 2731026"/>
                <a:gd name="connsiteY61" fmla="*/ 2173492 h 2498744"/>
                <a:gd name="connsiteX62" fmla="*/ 1020426 w 2731026"/>
                <a:gd name="connsiteY62" fmla="*/ 2269314 h 2498744"/>
                <a:gd name="connsiteX63" fmla="*/ 922565 w 2731026"/>
                <a:gd name="connsiteY63" fmla="*/ 2168394 h 2498744"/>
                <a:gd name="connsiteX64" fmla="*/ 1020426 w 2731026"/>
                <a:gd name="connsiteY64" fmla="*/ 2071552 h 2498744"/>
                <a:gd name="connsiteX65" fmla="*/ 558646 w 2731026"/>
                <a:gd name="connsiteY65" fmla="*/ 2071552 h 2498744"/>
                <a:gd name="connsiteX66" fmla="*/ 657527 w 2731026"/>
                <a:gd name="connsiteY66" fmla="*/ 2172471 h 2498744"/>
                <a:gd name="connsiteX67" fmla="*/ 560685 w 2731026"/>
                <a:gd name="connsiteY67" fmla="*/ 2269312 h 2498744"/>
                <a:gd name="connsiteX68" fmla="*/ 461804 w 2731026"/>
                <a:gd name="connsiteY68" fmla="*/ 2169413 h 2498744"/>
                <a:gd name="connsiteX69" fmla="*/ 558646 w 2731026"/>
                <a:gd name="connsiteY69" fmla="*/ 2071552 h 2498744"/>
                <a:gd name="connsiteX70" fmla="*/ 1018388 w 2731026"/>
                <a:gd name="connsiteY70" fmla="*/ 1843209 h 2498744"/>
                <a:gd name="connsiteX71" fmla="*/ 1118288 w 2731026"/>
                <a:gd name="connsiteY71" fmla="*/ 1941070 h 2498744"/>
                <a:gd name="connsiteX72" fmla="*/ 1018388 w 2731026"/>
                <a:gd name="connsiteY72" fmla="*/ 2037911 h 2498744"/>
                <a:gd name="connsiteX73" fmla="*/ 922565 w 2731026"/>
                <a:gd name="connsiteY73" fmla="*/ 1940050 h 2498744"/>
                <a:gd name="connsiteX74" fmla="*/ 1018388 w 2731026"/>
                <a:gd name="connsiteY74" fmla="*/ 1843209 h 2498744"/>
                <a:gd name="connsiteX75" fmla="*/ 1940933 w 2731026"/>
                <a:gd name="connsiteY75" fmla="*/ 1843207 h 2498744"/>
                <a:gd name="connsiteX76" fmla="*/ 2039813 w 2731026"/>
                <a:gd name="connsiteY76" fmla="*/ 1942087 h 2498744"/>
                <a:gd name="connsiteX77" fmla="*/ 1942972 w 2731026"/>
                <a:gd name="connsiteY77" fmla="*/ 2037909 h 2498744"/>
                <a:gd name="connsiteX78" fmla="*/ 1844090 w 2731026"/>
                <a:gd name="connsiteY78" fmla="*/ 1939029 h 2498744"/>
                <a:gd name="connsiteX79" fmla="*/ 1940933 w 2731026"/>
                <a:gd name="connsiteY79" fmla="*/ 1843207 h 2498744"/>
                <a:gd name="connsiteX80" fmla="*/ 1712590 w 2731026"/>
                <a:gd name="connsiteY80" fmla="*/ 1843207 h 2498744"/>
                <a:gd name="connsiteX81" fmla="*/ 1810454 w 2731026"/>
                <a:gd name="connsiteY81" fmla="*/ 1940049 h 2498744"/>
                <a:gd name="connsiteX82" fmla="*/ 1710551 w 2731026"/>
                <a:gd name="connsiteY82" fmla="*/ 2037909 h 2498744"/>
                <a:gd name="connsiteX83" fmla="*/ 1613710 w 2731026"/>
                <a:gd name="connsiteY83" fmla="*/ 1942087 h 2498744"/>
                <a:gd name="connsiteX84" fmla="*/ 1712590 w 2731026"/>
                <a:gd name="connsiteY84" fmla="*/ 1843207 h 2498744"/>
                <a:gd name="connsiteX85" fmla="*/ 1480169 w 2731026"/>
                <a:gd name="connsiteY85" fmla="*/ 1843207 h 2498744"/>
                <a:gd name="connsiteX86" fmla="*/ 1579049 w 2731026"/>
                <a:gd name="connsiteY86" fmla="*/ 1942087 h 2498744"/>
                <a:gd name="connsiteX87" fmla="*/ 1481188 w 2731026"/>
                <a:gd name="connsiteY87" fmla="*/ 2037909 h 2498744"/>
                <a:gd name="connsiteX88" fmla="*/ 1383328 w 2731026"/>
                <a:gd name="connsiteY88" fmla="*/ 1943107 h 2498744"/>
                <a:gd name="connsiteX89" fmla="*/ 1480169 w 2731026"/>
                <a:gd name="connsiteY89" fmla="*/ 1843207 h 2498744"/>
                <a:gd name="connsiteX90" fmla="*/ 1248766 w 2731026"/>
                <a:gd name="connsiteY90" fmla="*/ 1843207 h 2498744"/>
                <a:gd name="connsiteX91" fmla="*/ 1348666 w 2731026"/>
                <a:gd name="connsiteY91" fmla="*/ 1941066 h 2498744"/>
                <a:gd name="connsiteX92" fmla="*/ 1251824 w 2731026"/>
                <a:gd name="connsiteY92" fmla="*/ 2037909 h 2498744"/>
                <a:gd name="connsiteX93" fmla="*/ 1151924 w 2731026"/>
                <a:gd name="connsiteY93" fmla="*/ 1940047 h 2498744"/>
                <a:gd name="connsiteX94" fmla="*/ 1248766 w 2731026"/>
                <a:gd name="connsiteY94" fmla="*/ 1843207 h 2498744"/>
                <a:gd name="connsiteX95" fmla="*/ 789027 w 2731026"/>
                <a:gd name="connsiteY95" fmla="*/ 1843207 h 2498744"/>
                <a:gd name="connsiteX96" fmla="*/ 888927 w 2731026"/>
                <a:gd name="connsiteY96" fmla="*/ 1941066 h 2498744"/>
                <a:gd name="connsiteX97" fmla="*/ 791066 w 2731026"/>
                <a:gd name="connsiteY97" fmla="*/ 2037909 h 2498744"/>
                <a:gd name="connsiteX98" fmla="*/ 692183 w 2731026"/>
                <a:gd name="connsiteY98" fmla="*/ 1940047 h 2498744"/>
                <a:gd name="connsiteX99" fmla="*/ 789027 w 2731026"/>
                <a:gd name="connsiteY99" fmla="*/ 1843207 h 2498744"/>
                <a:gd name="connsiteX100" fmla="*/ 556607 w 2731026"/>
                <a:gd name="connsiteY100" fmla="*/ 1843206 h 2498744"/>
                <a:gd name="connsiteX101" fmla="*/ 657527 w 2731026"/>
                <a:gd name="connsiteY101" fmla="*/ 1940048 h 2498744"/>
                <a:gd name="connsiteX102" fmla="*/ 562724 w 2731026"/>
                <a:gd name="connsiteY102" fmla="*/ 2037908 h 2498744"/>
                <a:gd name="connsiteX103" fmla="*/ 461804 w 2731026"/>
                <a:gd name="connsiteY103" fmla="*/ 1941067 h 2498744"/>
                <a:gd name="connsiteX104" fmla="*/ 556607 w 2731026"/>
                <a:gd name="connsiteY104" fmla="*/ 1843206 h 2498744"/>
                <a:gd name="connsiteX105" fmla="*/ 1253863 w 2731026"/>
                <a:gd name="connsiteY105" fmla="*/ 1611808 h 2498744"/>
                <a:gd name="connsiteX106" fmla="*/ 1348666 w 2731026"/>
                <a:gd name="connsiteY106" fmla="*/ 1711709 h 2498744"/>
                <a:gd name="connsiteX107" fmla="*/ 1246727 w 2731026"/>
                <a:gd name="connsiteY107" fmla="*/ 1808551 h 2498744"/>
                <a:gd name="connsiteX108" fmla="*/ 1151924 w 2731026"/>
                <a:gd name="connsiteY108" fmla="*/ 1708650 h 2498744"/>
                <a:gd name="connsiteX109" fmla="*/ 1253863 w 2731026"/>
                <a:gd name="connsiteY109" fmla="*/ 1611808 h 2498744"/>
                <a:gd name="connsiteX110" fmla="*/ 2172334 w 2731026"/>
                <a:gd name="connsiteY110" fmla="*/ 1611808 h 2498744"/>
                <a:gd name="connsiteX111" fmla="*/ 2270196 w 2731026"/>
                <a:gd name="connsiteY111" fmla="*/ 1708649 h 2498744"/>
                <a:gd name="connsiteX112" fmla="*/ 2171315 w 2731026"/>
                <a:gd name="connsiteY112" fmla="*/ 1808549 h 2498744"/>
                <a:gd name="connsiteX113" fmla="*/ 2073453 w 2731026"/>
                <a:gd name="connsiteY113" fmla="*/ 1711708 h 2498744"/>
                <a:gd name="connsiteX114" fmla="*/ 2172334 w 2731026"/>
                <a:gd name="connsiteY114" fmla="*/ 1611808 h 2498744"/>
                <a:gd name="connsiteX115" fmla="*/ 1942974 w 2731026"/>
                <a:gd name="connsiteY115" fmla="*/ 1611808 h 2498744"/>
                <a:gd name="connsiteX116" fmla="*/ 2038796 w 2731026"/>
                <a:gd name="connsiteY116" fmla="*/ 1709668 h 2498744"/>
                <a:gd name="connsiteX117" fmla="*/ 1938896 w 2731026"/>
                <a:gd name="connsiteY117" fmla="*/ 1808547 h 2498744"/>
                <a:gd name="connsiteX118" fmla="*/ 1843073 w 2731026"/>
                <a:gd name="connsiteY118" fmla="*/ 1710687 h 2498744"/>
                <a:gd name="connsiteX119" fmla="*/ 1942974 w 2731026"/>
                <a:gd name="connsiteY119" fmla="*/ 1611808 h 2498744"/>
                <a:gd name="connsiteX120" fmla="*/ 1709531 w 2731026"/>
                <a:gd name="connsiteY120" fmla="*/ 1611808 h 2498744"/>
                <a:gd name="connsiteX121" fmla="*/ 1809430 w 2731026"/>
                <a:gd name="connsiteY121" fmla="*/ 1710687 h 2498744"/>
                <a:gd name="connsiteX122" fmla="*/ 1708511 w 2731026"/>
                <a:gd name="connsiteY122" fmla="*/ 1808547 h 2498744"/>
                <a:gd name="connsiteX123" fmla="*/ 1612689 w 2731026"/>
                <a:gd name="connsiteY123" fmla="*/ 1709668 h 2498744"/>
                <a:gd name="connsiteX124" fmla="*/ 1709531 w 2731026"/>
                <a:gd name="connsiteY124" fmla="*/ 1611808 h 2498744"/>
                <a:gd name="connsiteX125" fmla="*/ 1479149 w 2731026"/>
                <a:gd name="connsiteY125" fmla="*/ 1611808 h 2498744"/>
                <a:gd name="connsiteX126" fmla="*/ 1579049 w 2731026"/>
                <a:gd name="connsiteY126" fmla="*/ 1710687 h 2498744"/>
                <a:gd name="connsiteX127" fmla="*/ 1483227 w 2731026"/>
                <a:gd name="connsiteY127" fmla="*/ 1808547 h 2498744"/>
                <a:gd name="connsiteX128" fmla="*/ 1383326 w 2731026"/>
                <a:gd name="connsiteY128" fmla="*/ 1709668 h 2498744"/>
                <a:gd name="connsiteX129" fmla="*/ 1479149 w 2731026"/>
                <a:gd name="connsiteY129" fmla="*/ 1611808 h 2498744"/>
                <a:gd name="connsiteX130" fmla="*/ 788004 w 2731026"/>
                <a:gd name="connsiteY130" fmla="*/ 1611808 h 2498744"/>
                <a:gd name="connsiteX131" fmla="*/ 887903 w 2731026"/>
                <a:gd name="connsiteY131" fmla="*/ 1710687 h 2498744"/>
                <a:gd name="connsiteX132" fmla="*/ 786985 w 2731026"/>
                <a:gd name="connsiteY132" fmla="*/ 1808547 h 2498744"/>
                <a:gd name="connsiteX133" fmla="*/ 692183 w 2731026"/>
                <a:gd name="connsiteY133" fmla="*/ 1709668 h 2498744"/>
                <a:gd name="connsiteX134" fmla="*/ 788004 w 2731026"/>
                <a:gd name="connsiteY134" fmla="*/ 1611808 h 2498744"/>
                <a:gd name="connsiteX135" fmla="*/ 1022463 w 2731026"/>
                <a:gd name="connsiteY135" fmla="*/ 1610788 h 2498744"/>
                <a:gd name="connsiteX136" fmla="*/ 1118285 w 2731026"/>
                <a:gd name="connsiteY136" fmla="*/ 1710688 h 2498744"/>
                <a:gd name="connsiteX137" fmla="*/ 1021444 w 2731026"/>
                <a:gd name="connsiteY137" fmla="*/ 1807530 h 2498744"/>
                <a:gd name="connsiteX138" fmla="*/ 921544 w 2731026"/>
                <a:gd name="connsiteY138" fmla="*/ 1708649 h 2498744"/>
                <a:gd name="connsiteX139" fmla="*/ 1022463 w 2731026"/>
                <a:gd name="connsiteY139" fmla="*/ 1610788 h 2498744"/>
                <a:gd name="connsiteX140" fmla="*/ 1709530 w 2731026"/>
                <a:gd name="connsiteY140" fmla="*/ 1382446 h 2498744"/>
                <a:gd name="connsiteX141" fmla="*/ 1808413 w 2731026"/>
                <a:gd name="connsiteY141" fmla="*/ 1481326 h 2498744"/>
                <a:gd name="connsiteX142" fmla="*/ 1711569 w 2731026"/>
                <a:gd name="connsiteY142" fmla="*/ 1577148 h 2498744"/>
                <a:gd name="connsiteX143" fmla="*/ 1612689 w 2731026"/>
                <a:gd name="connsiteY143" fmla="*/ 1478268 h 2498744"/>
                <a:gd name="connsiteX144" fmla="*/ 1709530 w 2731026"/>
                <a:gd name="connsiteY144" fmla="*/ 1382446 h 2498744"/>
                <a:gd name="connsiteX145" fmla="*/ 1481190 w 2731026"/>
                <a:gd name="connsiteY145" fmla="*/ 1382446 h 2498744"/>
                <a:gd name="connsiteX146" fmla="*/ 1579051 w 2731026"/>
                <a:gd name="connsiteY146" fmla="*/ 1478269 h 2498744"/>
                <a:gd name="connsiteX147" fmla="*/ 1481190 w 2731026"/>
                <a:gd name="connsiteY147" fmla="*/ 1578169 h 2498744"/>
                <a:gd name="connsiteX148" fmla="*/ 1384349 w 2731026"/>
                <a:gd name="connsiteY148" fmla="*/ 1478269 h 2498744"/>
                <a:gd name="connsiteX149" fmla="*/ 1481190 w 2731026"/>
                <a:gd name="connsiteY149" fmla="*/ 1382446 h 2498744"/>
                <a:gd name="connsiteX150" fmla="*/ 1021445 w 2731026"/>
                <a:gd name="connsiteY150" fmla="*/ 1382446 h 2498744"/>
                <a:gd name="connsiteX151" fmla="*/ 1118290 w 2731026"/>
                <a:gd name="connsiteY151" fmla="*/ 1478269 h 2498744"/>
                <a:gd name="connsiteX152" fmla="*/ 1024504 w 2731026"/>
                <a:gd name="connsiteY152" fmla="*/ 1578169 h 2498744"/>
                <a:gd name="connsiteX153" fmla="*/ 922565 w 2731026"/>
                <a:gd name="connsiteY153" fmla="*/ 1482347 h 2498744"/>
                <a:gd name="connsiteX154" fmla="*/ 1021445 w 2731026"/>
                <a:gd name="connsiteY154" fmla="*/ 1382446 h 2498744"/>
                <a:gd name="connsiteX155" fmla="*/ 2400678 w 2731026"/>
                <a:gd name="connsiteY155" fmla="*/ 1382446 h 2498744"/>
                <a:gd name="connsiteX156" fmla="*/ 2499558 w 2731026"/>
                <a:gd name="connsiteY156" fmla="*/ 1480309 h 2498744"/>
                <a:gd name="connsiteX157" fmla="*/ 2403736 w 2731026"/>
                <a:gd name="connsiteY157" fmla="*/ 1577150 h 2498744"/>
                <a:gd name="connsiteX158" fmla="*/ 2304856 w 2731026"/>
                <a:gd name="connsiteY158" fmla="*/ 1483365 h 2498744"/>
                <a:gd name="connsiteX159" fmla="*/ 2400678 w 2731026"/>
                <a:gd name="connsiteY159" fmla="*/ 1382446 h 2498744"/>
                <a:gd name="connsiteX160" fmla="*/ 2169276 w 2731026"/>
                <a:gd name="connsiteY160" fmla="*/ 1382446 h 2498744"/>
                <a:gd name="connsiteX161" fmla="*/ 2270195 w 2731026"/>
                <a:gd name="connsiteY161" fmla="*/ 1480305 h 2498744"/>
                <a:gd name="connsiteX162" fmla="*/ 2173354 w 2731026"/>
                <a:gd name="connsiteY162" fmla="*/ 1577148 h 2498744"/>
                <a:gd name="connsiteX163" fmla="*/ 2073454 w 2731026"/>
                <a:gd name="connsiteY163" fmla="*/ 1479286 h 2498744"/>
                <a:gd name="connsiteX164" fmla="*/ 2169276 w 2731026"/>
                <a:gd name="connsiteY164" fmla="*/ 1382446 h 2498744"/>
                <a:gd name="connsiteX165" fmla="*/ 1251826 w 2731026"/>
                <a:gd name="connsiteY165" fmla="*/ 1382446 h 2498744"/>
                <a:gd name="connsiteX166" fmla="*/ 1349690 w 2731026"/>
                <a:gd name="connsiteY166" fmla="*/ 1479286 h 2498744"/>
                <a:gd name="connsiteX167" fmla="*/ 1249789 w 2731026"/>
                <a:gd name="connsiteY167" fmla="*/ 1578169 h 2498744"/>
                <a:gd name="connsiteX168" fmla="*/ 1152945 w 2731026"/>
                <a:gd name="connsiteY168" fmla="*/ 1481325 h 2498744"/>
                <a:gd name="connsiteX169" fmla="*/ 1251826 w 2731026"/>
                <a:gd name="connsiteY169" fmla="*/ 1382446 h 2498744"/>
                <a:gd name="connsiteX170" fmla="*/ 1940933 w 2731026"/>
                <a:gd name="connsiteY170" fmla="*/ 1381424 h 2498744"/>
                <a:gd name="connsiteX171" fmla="*/ 2039813 w 2731026"/>
                <a:gd name="connsiteY171" fmla="*/ 1480305 h 2498744"/>
                <a:gd name="connsiteX172" fmla="*/ 1942972 w 2731026"/>
                <a:gd name="connsiteY172" fmla="*/ 1577149 h 2498744"/>
                <a:gd name="connsiteX173" fmla="*/ 1844090 w 2731026"/>
                <a:gd name="connsiteY173" fmla="*/ 1478268 h 2498744"/>
                <a:gd name="connsiteX174" fmla="*/ 1940933 w 2731026"/>
                <a:gd name="connsiteY174" fmla="*/ 1381424 h 2498744"/>
                <a:gd name="connsiteX175" fmla="*/ 2634118 w 2731026"/>
                <a:gd name="connsiteY175" fmla="*/ 1151046 h 2498744"/>
                <a:gd name="connsiteX176" fmla="*/ 2730960 w 2731026"/>
                <a:gd name="connsiteY176" fmla="*/ 1252985 h 2498744"/>
                <a:gd name="connsiteX177" fmla="*/ 2631059 w 2731026"/>
                <a:gd name="connsiteY177" fmla="*/ 1347787 h 2498744"/>
                <a:gd name="connsiteX178" fmla="*/ 2534217 w 2731026"/>
                <a:gd name="connsiteY178" fmla="*/ 1245848 h 2498744"/>
                <a:gd name="connsiteX179" fmla="*/ 2634118 w 2731026"/>
                <a:gd name="connsiteY179" fmla="*/ 1151046 h 2498744"/>
                <a:gd name="connsiteX180" fmla="*/ 2401697 w 2731026"/>
                <a:gd name="connsiteY180" fmla="*/ 1151044 h 2498744"/>
                <a:gd name="connsiteX181" fmla="*/ 2499557 w 2731026"/>
                <a:gd name="connsiteY181" fmla="*/ 1250944 h 2498744"/>
                <a:gd name="connsiteX182" fmla="*/ 2402714 w 2731026"/>
                <a:gd name="connsiteY182" fmla="*/ 1347785 h 2498744"/>
                <a:gd name="connsiteX183" fmla="*/ 2304855 w 2731026"/>
                <a:gd name="connsiteY183" fmla="*/ 1247886 h 2498744"/>
                <a:gd name="connsiteX184" fmla="*/ 2401697 w 2731026"/>
                <a:gd name="connsiteY184" fmla="*/ 1151044 h 2498744"/>
                <a:gd name="connsiteX185" fmla="*/ 2171315 w 2731026"/>
                <a:gd name="connsiteY185" fmla="*/ 1151044 h 2498744"/>
                <a:gd name="connsiteX186" fmla="*/ 2270196 w 2731026"/>
                <a:gd name="connsiteY186" fmla="*/ 1250944 h 2498744"/>
                <a:gd name="connsiteX187" fmla="*/ 2172334 w 2731026"/>
                <a:gd name="connsiteY187" fmla="*/ 1347785 h 2498744"/>
                <a:gd name="connsiteX188" fmla="*/ 2073453 w 2731026"/>
                <a:gd name="connsiteY188" fmla="*/ 1247886 h 2498744"/>
                <a:gd name="connsiteX189" fmla="*/ 2171315 w 2731026"/>
                <a:gd name="connsiteY189" fmla="*/ 1151044 h 2498744"/>
                <a:gd name="connsiteX190" fmla="*/ 1711572 w 2731026"/>
                <a:gd name="connsiteY190" fmla="*/ 1151044 h 2498744"/>
                <a:gd name="connsiteX191" fmla="*/ 1809434 w 2731026"/>
                <a:gd name="connsiteY191" fmla="*/ 1252984 h 2498744"/>
                <a:gd name="connsiteX192" fmla="*/ 1710553 w 2731026"/>
                <a:gd name="connsiteY192" fmla="*/ 1348806 h 2498744"/>
                <a:gd name="connsiteX193" fmla="*/ 1612689 w 2731026"/>
                <a:gd name="connsiteY193" fmla="*/ 1246867 h 2498744"/>
                <a:gd name="connsiteX194" fmla="*/ 1711572 w 2731026"/>
                <a:gd name="connsiteY194" fmla="*/ 1151044 h 2498744"/>
                <a:gd name="connsiteX195" fmla="*/ 1480169 w 2731026"/>
                <a:gd name="connsiteY195" fmla="*/ 1151044 h 2498744"/>
                <a:gd name="connsiteX196" fmla="*/ 1579049 w 2731026"/>
                <a:gd name="connsiteY196" fmla="*/ 1250944 h 2498744"/>
                <a:gd name="connsiteX197" fmla="*/ 1481188 w 2731026"/>
                <a:gd name="connsiteY197" fmla="*/ 1347785 h 2498744"/>
                <a:gd name="connsiteX198" fmla="*/ 1383326 w 2731026"/>
                <a:gd name="connsiteY198" fmla="*/ 1247886 h 2498744"/>
                <a:gd name="connsiteX199" fmla="*/ 1480169 w 2731026"/>
                <a:gd name="connsiteY199" fmla="*/ 1151044 h 2498744"/>
                <a:gd name="connsiteX200" fmla="*/ 1942969 w 2731026"/>
                <a:gd name="connsiteY200" fmla="*/ 1151044 h 2498744"/>
                <a:gd name="connsiteX201" fmla="*/ 2038790 w 2731026"/>
                <a:gd name="connsiteY201" fmla="*/ 1247884 h 2498744"/>
                <a:gd name="connsiteX202" fmla="*/ 1940930 w 2731026"/>
                <a:gd name="connsiteY202" fmla="*/ 1347783 h 2498744"/>
                <a:gd name="connsiteX203" fmla="*/ 1844090 w 2731026"/>
                <a:gd name="connsiteY203" fmla="*/ 1250942 h 2498744"/>
                <a:gd name="connsiteX204" fmla="*/ 1942969 w 2731026"/>
                <a:gd name="connsiteY204" fmla="*/ 1151044 h 2498744"/>
                <a:gd name="connsiteX205" fmla="*/ 1247746 w 2731026"/>
                <a:gd name="connsiteY205" fmla="*/ 1151044 h 2498744"/>
                <a:gd name="connsiteX206" fmla="*/ 1348665 w 2731026"/>
                <a:gd name="connsiteY206" fmla="*/ 1248904 h 2498744"/>
                <a:gd name="connsiteX207" fmla="*/ 1252843 w 2731026"/>
                <a:gd name="connsiteY207" fmla="*/ 1347783 h 2498744"/>
                <a:gd name="connsiteX208" fmla="*/ 1151924 w 2731026"/>
                <a:gd name="connsiteY208" fmla="*/ 1249923 h 2498744"/>
                <a:gd name="connsiteX209" fmla="*/ 1247746 w 2731026"/>
                <a:gd name="connsiteY209" fmla="*/ 1151044 h 2498744"/>
                <a:gd name="connsiteX210" fmla="*/ 1946031 w 2731026"/>
                <a:gd name="connsiteY210" fmla="*/ 921685 h 2498744"/>
                <a:gd name="connsiteX211" fmla="*/ 2038794 w 2731026"/>
                <a:gd name="connsiteY211" fmla="*/ 1021584 h 2498744"/>
                <a:gd name="connsiteX212" fmla="*/ 1935836 w 2731026"/>
                <a:gd name="connsiteY212" fmla="*/ 1116386 h 2498744"/>
                <a:gd name="connsiteX213" fmla="*/ 1843073 w 2731026"/>
                <a:gd name="connsiteY213" fmla="*/ 1016487 h 2498744"/>
                <a:gd name="connsiteX214" fmla="*/ 1946031 w 2731026"/>
                <a:gd name="connsiteY214" fmla="*/ 921685 h 2498744"/>
                <a:gd name="connsiteX215" fmla="*/ 1712588 w 2731026"/>
                <a:gd name="connsiteY215" fmla="*/ 921684 h 2498744"/>
                <a:gd name="connsiteX216" fmla="*/ 1808410 w 2731026"/>
                <a:gd name="connsiteY216" fmla="*/ 1019545 h 2498744"/>
                <a:gd name="connsiteX217" fmla="*/ 1708511 w 2731026"/>
                <a:gd name="connsiteY217" fmla="*/ 1116386 h 2498744"/>
                <a:gd name="connsiteX218" fmla="*/ 1612689 w 2731026"/>
                <a:gd name="connsiteY218" fmla="*/ 1018526 h 2498744"/>
                <a:gd name="connsiteX219" fmla="*/ 1712588 w 2731026"/>
                <a:gd name="connsiteY219" fmla="*/ 921684 h 2498744"/>
                <a:gd name="connsiteX220" fmla="*/ 2399657 w 2731026"/>
                <a:gd name="connsiteY220" fmla="*/ 921683 h 2498744"/>
                <a:gd name="connsiteX221" fmla="*/ 2499557 w 2731026"/>
                <a:gd name="connsiteY221" fmla="*/ 1019544 h 2498744"/>
                <a:gd name="connsiteX222" fmla="*/ 2403735 w 2731026"/>
                <a:gd name="connsiteY222" fmla="*/ 1116385 h 2498744"/>
                <a:gd name="connsiteX223" fmla="*/ 2303834 w 2731026"/>
                <a:gd name="connsiteY223" fmla="*/ 1018524 h 2498744"/>
                <a:gd name="connsiteX224" fmla="*/ 2399657 w 2731026"/>
                <a:gd name="connsiteY224" fmla="*/ 921683 h 2498744"/>
                <a:gd name="connsiteX225" fmla="*/ 1023485 w 2731026"/>
                <a:gd name="connsiteY225" fmla="*/ 921683 h 2498744"/>
                <a:gd name="connsiteX226" fmla="*/ 1118288 w 2731026"/>
                <a:gd name="connsiteY226" fmla="*/ 1019544 h 2498744"/>
                <a:gd name="connsiteX227" fmla="*/ 1022466 w 2731026"/>
                <a:gd name="connsiteY227" fmla="*/ 1116385 h 2498744"/>
                <a:gd name="connsiteX228" fmla="*/ 922565 w 2731026"/>
                <a:gd name="connsiteY228" fmla="*/ 1018524 h 2498744"/>
                <a:gd name="connsiteX229" fmla="*/ 1023485 w 2731026"/>
                <a:gd name="connsiteY229" fmla="*/ 921683 h 2498744"/>
                <a:gd name="connsiteX230" fmla="*/ 2172334 w 2731026"/>
                <a:gd name="connsiteY230" fmla="*/ 921681 h 2498744"/>
                <a:gd name="connsiteX231" fmla="*/ 2270196 w 2731026"/>
                <a:gd name="connsiteY231" fmla="*/ 1017503 h 2498744"/>
                <a:gd name="connsiteX232" fmla="*/ 2170295 w 2731026"/>
                <a:gd name="connsiteY232" fmla="*/ 1116383 h 2498744"/>
                <a:gd name="connsiteX233" fmla="*/ 2073453 w 2731026"/>
                <a:gd name="connsiteY233" fmla="*/ 1020561 h 2498744"/>
                <a:gd name="connsiteX234" fmla="*/ 2172334 w 2731026"/>
                <a:gd name="connsiteY234" fmla="*/ 921681 h 2498744"/>
                <a:gd name="connsiteX235" fmla="*/ 1480169 w 2731026"/>
                <a:gd name="connsiteY235" fmla="*/ 921681 h 2498744"/>
                <a:gd name="connsiteX236" fmla="*/ 1578029 w 2731026"/>
                <a:gd name="connsiteY236" fmla="*/ 1020561 h 2498744"/>
                <a:gd name="connsiteX237" fmla="*/ 1480169 w 2731026"/>
                <a:gd name="connsiteY237" fmla="*/ 1116383 h 2498744"/>
                <a:gd name="connsiteX238" fmla="*/ 1382308 w 2731026"/>
                <a:gd name="connsiteY238" fmla="*/ 1021581 h 2498744"/>
                <a:gd name="connsiteX239" fmla="*/ 1480169 w 2731026"/>
                <a:gd name="connsiteY239" fmla="*/ 921681 h 2498744"/>
                <a:gd name="connsiteX240" fmla="*/ 1250809 w 2731026"/>
                <a:gd name="connsiteY240" fmla="*/ 921681 h 2498744"/>
                <a:gd name="connsiteX241" fmla="*/ 1348673 w 2731026"/>
                <a:gd name="connsiteY241" fmla="*/ 1017503 h 2498744"/>
                <a:gd name="connsiteX242" fmla="*/ 1249792 w 2731026"/>
                <a:gd name="connsiteY242" fmla="*/ 1116383 h 2498744"/>
                <a:gd name="connsiteX243" fmla="*/ 1151928 w 2731026"/>
                <a:gd name="connsiteY243" fmla="*/ 1020561 h 2498744"/>
                <a:gd name="connsiteX244" fmla="*/ 1250809 w 2731026"/>
                <a:gd name="connsiteY244" fmla="*/ 921681 h 2498744"/>
                <a:gd name="connsiteX245" fmla="*/ 1021444 w 2731026"/>
                <a:gd name="connsiteY245" fmla="*/ 691301 h 2498744"/>
                <a:gd name="connsiteX246" fmla="*/ 1118285 w 2731026"/>
                <a:gd name="connsiteY246" fmla="*/ 789160 h 2498744"/>
                <a:gd name="connsiteX247" fmla="*/ 1022463 w 2731026"/>
                <a:gd name="connsiteY247" fmla="*/ 888040 h 2498744"/>
                <a:gd name="connsiteX248" fmla="*/ 921544 w 2731026"/>
                <a:gd name="connsiteY248" fmla="*/ 790180 h 2498744"/>
                <a:gd name="connsiteX249" fmla="*/ 1021444 w 2731026"/>
                <a:gd name="connsiteY249" fmla="*/ 691301 h 2498744"/>
                <a:gd name="connsiteX250" fmla="*/ 1710549 w 2731026"/>
                <a:gd name="connsiteY250" fmla="*/ 690283 h 2498744"/>
                <a:gd name="connsiteX251" fmla="*/ 1808412 w 2731026"/>
                <a:gd name="connsiteY251" fmla="*/ 791202 h 2498744"/>
                <a:gd name="connsiteX252" fmla="*/ 1710549 w 2731026"/>
                <a:gd name="connsiteY252" fmla="*/ 887024 h 2498744"/>
                <a:gd name="connsiteX253" fmla="*/ 1612689 w 2731026"/>
                <a:gd name="connsiteY253" fmla="*/ 786105 h 2498744"/>
                <a:gd name="connsiteX254" fmla="*/ 1710549 w 2731026"/>
                <a:gd name="connsiteY254" fmla="*/ 690283 h 2498744"/>
                <a:gd name="connsiteX255" fmla="*/ 2172334 w 2731026"/>
                <a:gd name="connsiteY255" fmla="*/ 690283 h 2498744"/>
                <a:gd name="connsiteX256" fmla="*/ 2270196 w 2731026"/>
                <a:gd name="connsiteY256" fmla="*/ 787124 h 2498744"/>
                <a:gd name="connsiteX257" fmla="*/ 2171315 w 2731026"/>
                <a:gd name="connsiteY257" fmla="*/ 887024 h 2498744"/>
                <a:gd name="connsiteX258" fmla="*/ 2073453 w 2731026"/>
                <a:gd name="connsiteY258" fmla="*/ 790183 h 2498744"/>
                <a:gd name="connsiteX259" fmla="*/ 2172334 w 2731026"/>
                <a:gd name="connsiteY259" fmla="*/ 690283 h 2498744"/>
                <a:gd name="connsiteX260" fmla="*/ 1250811 w 2731026"/>
                <a:gd name="connsiteY260" fmla="*/ 690281 h 2498744"/>
                <a:gd name="connsiteX261" fmla="*/ 1348672 w 2731026"/>
                <a:gd name="connsiteY261" fmla="*/ 788141 h 2498744"/>
                <a:gd name="connsiteX262" fmla="*/ 1248772 w 2731026"/>
                <a:gd name="connsiteY262" fmla="*/ 887020 h 2498744"/>
                <a:gd name="connsiteX263" fmla="*/ 1151930 w 2731026"/>
                <a:gd name="connsiteY263" fmla="*/ 785082 h 2498744"/>
                <a:gd name="connsiteX264" fmla="*/ 1250811 w 2731026"/>
                <a:gd name="connsiteY264" fmla="*/ 690281 h 2498744"/>
                <a:gd name="connsiteX265" fmla="*/ 1939917 w 2731026"/>
                <a:gd name="connsiteY265" fmla="*/ 690279 h 2498744"/>
                <a:gd name="connsiteX266" fmla="*/ 2038795 w 2731026"/>
                <a:gd name="connsiteY266" fmla="*/ 790179 h 2498744"/>
                <a:gd name="connsiteX267" fmla="*/ 1941953 w 2731026"/>
                <a:gd name="connsiteY267" fmla="*/ 887020 h 2498744"/>
                <a:gd name="connsiteX268" fmla="*/ 1843073 w 2731026"/>
                <a:gd name="connsiteY268" fmla="*/ 787120 h 2498744"/>
                <a:gd name="connsiteX269" fmla="*/ 1939917 w 2731026"/>
                <a:gd name="connsiteY269" fmla="*/ 690279 h 2498744"/>
                <a:gd name="connsiteX270" fmla="*/ 1482207 w 2731026"/>
                <a:gd name="connsiteY270" fmla="*/ 690279 h 2498744"/>
                <a:gd name="connsiteX271" fmla="*/ 1579049 w 2731026"/>
                <a:gd name="connsiteY271" fmla="*/ 788138 h 2498744"/>
                <a:gd name="connsiteX272" fmla="*/ 1480168 w 2731026"/>
                <a:gd name="connsiteY272" fmla="*/ 887018 h 2498744"/>
                <a:gd name="connsiteX273" fmla="*/ 1383326 w 2731026"/>
                <a:gd name="connsiteY273" fmla="*/ 789158 h 2498744"/>
                <a:gd name="connsiteX274" fmla="*/ 1482207 w 2731026"/>
                <a:gd name="connsiteY274" fmla="*/ 690279 h 2498744"/>
                <a:gd name="connsiteX275" fmla="*/ 788007 w 2731026"/>
                <a:gd name="connsiteY275" fmla="*/ 690279 h 2498744"/>
                <a:gd name="connsiteX276" fmla="*/ 888926 w 2731026"/>
                <a:gd name="connsiteY276" fmla="*/ 788138 h 2498744"/>
                <a:gd name="connsiteX277" fmla="*/ 789026 w 2731026"/>
                <a:gd name="connsiteY277" fmla="*/ 887018 h 2498744"/>
                <a:gd name="connsiteX278" fmla="*/ 692185 w 2731026"/>
                <a:gd name="connsiteY278" fmla="*/ 789158 h 2498744"/>
                <a:gd name="connsiteX279" fmla="*/ 788007 w 2731026"/>
                <a:gd name="connsiteY279" fmla="*/ 690279 h 2498744"/>
                <a:gd name="connsiteX280" fmla="*/ 1484246 w 2731026"/>
                <a:gd name="connsiteY280" fmla="*/ 460922 h 2498744"/>
                <a:gd name="connsiteX281" fmla="*/ 1579049 w 2731026"/>
                <a:gd name="connsiteY281" fmla="*/ 559803 h 2498744"/>
                <a:gd name="connsiteX282" fmla="*/ 1478129 w 2731026"/>
                <a:gd name="connsiteY282" fmla="*/ 656644 h 2498744"/>
                <a:gd name="connsiteX283" fmla="*/ 1383326 w 2731026"/>
                <a:gd name="connsiteY283" fmla="*/ 557764 h 2498744"/>
                <a:gd name="connsiteX284" fmla="*/ 1484246 w 2731026"/>
                <a:gd name="connsiteY284" fmla="*/ 460922 h 2498744"/>
                <a:gd name="connsiteX285" fmla="*/ 562724 w 2731026"/>
                <a:gd name="connsiteY285" fmla="*/ 460922 h 2498744"/>
                <a:gd name="connsiteX286" fmla="*/ 657527 w 2731026"/>
                <a:gd name="connsiteY286" fmla="*/ 558782 h 2498744"/>
                <a:gd name="connsiteX287" fmla="*/ 556607 w 2731026"/>
                <a:gd name="connsiteY287" fmla="*/ 655623 h 2498744"/>
                <a:gd name="connsiteX288" fmla="*/ 461804 w 2731026"/>
                <a:gd name="connsiteY288" fmla="*/ 557763 h 2498744"/>
                <a:gd name="connsiteX289" fmla="*/ 562724 w 2731026"/>
                <a:gd name="connsiteY289" fmla="*/ 460922 h 2498744"/>
                <a:gd name="connsiteX290" fmla="*/ 1947046 w 2731026"/>
                <a:gd name="connsiteY290" fmla="*/ 460921 h 2498744"/>
                <a:gd name="connsiteX291" fmla="*/ 2039812 w 2731026"/>
                <a:gd name="connsiteY291" fmla="*/ 560820 h 2498744"/>
                <a:gd name="connsiteX292" fmla="*/ 1936854 w 2731026"/>
                <a:gd name="connsiteY292" fmla="*/ 655622 h 2498744"/>
                <a:gd name="connsiteX293" fmla="*/ 1844091 w 2731026"/>
                <a:gd name="connsiteY293" fmla="*/ 555723 h 2498744"/>
                <a:gd name="connsiteX294" fmla="*/ 1947046 w 2731026"/>
                <a:gd name="connsiteY294" fmla="*/ 460921 h 2498744"/>
                <a:gd name="connsiteX295" fmla="*/ 1248766 w 2731026"/>
                <a:gd name="connsiteY295" fmla="*/ 460919 h 2498744"/>
                <a:gd name="connsiteX296" fmla="*/ 1348666 w 2731026"/>
                <a:gd name="connsiteY296" fmla="*/ 558779 h 2498744"/>
                <a:gd name="connsiteX297" fmla="*/ 1251824 w 2731026"/>
                <a:gd name="connsiteY297" fmla="*/ 655622 h 2498744"/>
                <a:gd name="connsiteX298" fmla="*/ 1151924 w 2731026"/>
                <a:gd name="connsiteY298" fmla="*/ 557760 h 2498744"/>
                <a:gd name="connsiteX299" fmla="*/ 1248766 w 2731026"/>
                <a:gd name="connsiteY299" fmla="*/ 460919 h 2498744"/>
                <a:gd name="connsiteX300" fmla="*/ 1022466 w 2731026"/>
                <a:gd name="connsiteY300" fmla="*/ 460919 h 2498744"/>
                <a:gd name="connsiteX301" fmla="*/ 1118288 w 2731026"/>
                <a:gd name="connsiteY301" fmla="*/ 557763 h 2498744"/>
                <a:gd name="connsiteX302" fmla="*/ 1023485 w 2731026"/>
                <a:gd name="connsiteY302" fmla="*/ 655623 h 2498744"/>
                <a:gd name="connsiteX303" fmla="*/ 922565 w 2731026"/>
                <a:gd name="connsiteY303" fmla="*/ 558782 h 2498744"/>
                <a:gd name="connsiteX304" fmla="*/ 1022466 w 2731026"/>
                <a:gd name="connsiteY304" fmla="*/ 460919 h 2498744"/>
                <a:gd name="connsiteX305" fmla="*/ 789025 w 2731026"/>
                <a:gd name="connsiteY305" fmla="*/ 460919 h 2498744"/>
                <a:gd name="connsiteX306" fmla="*/ 888925 w 2731026"/>
                <a:gd name="connsiteY306" fmla="*/ 558782 h 2498744"/>
                <a:gd name="connsiteX307" fmla="*/ 791064 w 2731026"/>
                <a:gd name="connsiteY307" fmla="*/ 655623 h 2498744"/>
                <a:gd name="connsiteX308" fmla="*/ 692183 w 2731026"/>
                <a:gd name="connsiteY308" fmla="*/ 557763 h 2498744"/>
                <a:gd name="connsiteX309" fmla="*/ 789025 w 2731026"/>
                <a:gd name="connsiteY309" fmla="*/ 460919 h 2498744"/>
                <a:gd name="connsiteX310" fmla="*/ 1711569 w 2731026"/>
                <a:gd name="connsiteY310" fmla="*/ 459899 h 2498744"/>
                <a:gd name="connsiteX311" fmla="*/ 1808413 w 2731026"/>
                <a:gd name="connsiteY311" fmla="*/ 556740 h 2498744"/>
                <a:gd name="connsiteX312" fmla="*/ 1709530 w 2731026"/>
                <a:gd name="connsiteY312" fmla="*/ 655619 h 2498744"/>
                <a:gd name="connsiteX313" fmla="*/ 1612689 w 2731026"/>
                <a:gd name="connsiteY313" fmla="*/ 558779 h 2498744"/>
                <a:gd name="connsiteX314" fmla="*/ 1711569 w 2731026"/>
                <a:gd name="connsiteY314" fmla="*/ 459899 h 2498744"/>
                <a:gd name="connsiteX315" fmla="*/ 1711573 w 2731026"/>
                <a:gd name="connsiteY315" fmla="*/ 229519 h 2498744"/>
                <a:gd name="connsiteX316" fmla="*/ 1809435 w 2731026"/>
                <a:gd name="connsiteY316" fmla="*/ 326360 h 2498744"/>
                <a:gd name="connsiteX317" fmla="*/ 1710554 w 2731026"/>
                <a:gd name="connsiteY317" fmla="*/ 426260 h 2498744"/>
                <a:gd name="connsiteX318" fmla="*/ 1612692 w 2731026"/>
                <a:gd name="connsiteY318" fmla="*/ 329419 h 2498744"/>
                <a:gd name="connsiteX319" fmla="*/ 1711573 w 2731026"/>
                <a:gd name="connsiteY319" fmla="*/ 229519 h 2498744"/>
                <a:gd name="connsiteX320" fmla="*/ 1480167 w 2731026"/>
                <a:gd name="connsiteY320" fmla="*/ 229519 h 2498744"/>
                <a:gd name="connsiteX321" fmla="*/ 1579050 w 2731026"/>
                <a:gd name="connsiteY321" fmla="*/ 329419 h 2498744"/>
                <a:gd name="connsiteX322" fmla="*/ 1481187 w 2731026"/>
                <a:gd name="connsiteY322" fmla="*/ 426260 h 2498744"/>
                <a:gd name="connsiteX323" fmla="*/ 1383326 w 2731026"/>
                <a:gd name="connsiteY323" fmla="*/ 326360 h 2498744"/>
                <a:gd name="connsiteX324" fmla="*/ 1480167 w 2731026"/>
                <a:gd name="connsiteY324" fmla="*/ 229519 h 2498744"/>
                <a:gd name="connsiteX325" fmla="*/ 330301 w 2731026"/>
                <a:gd name="connsiteY325" fmla="*/ 229519 h 2498744"/>
                <a:gd name="connsiteX326" fmla="*/ 428165 w 2731026"/>
                <a:gd name="connsiteY326" fmla="*/ 326360 h 2498744"/>
                <a:gd name="connsiteX327" fmla="*/ 329281 w 2731026"/>
                <a:gd name="connsiteY327" fmla="*/ 426260 h 2498744"/>
                <a:gd name="connsiteX328" fmla="*/ 231419 w 2731026"/>
                <a:gd name="connsiteY328" fmla="*/ 329419 h 2498744"/>
                <a:gd name="connsiteX329" fmla="*/ 330301 w 2731026"/>
                <a:gd name="connsiteY329" fmla="*/ 229519 h 2498744"/>
                <a:gd name="connsiteX330" fmla="*/ 1246727 w 2731026"/>
                <a:gd name="connsiteY330" fmla="*/ 229517 h 2498744"/>
                <a:gd name="connsiteX331" fmla="*/ 1348665 w 2731026"/>
                <a:gd name="connsiteY331" fmla="*/ 327377 h 2498744"/>
                <a:gd name="connsiteX332" fmla="*/ 1248766 w 2731026"/>
                <a:gd name="connsiteY332" fmla="*/ 426256 h 2498744"/>
                <a:gd name="connsiteX333" fmla="*/ 1151924 w 2731026"/>
                <a:gd name="connsiteY333" fmla="*/ 328397 h 2498744"/>
                <a:gd name="connsiteX334" fmla="*/ 1246727 w 2731026"/>
                <a:gd name="connsiteY334" fmla="*/ 229517 h 2498744"/>
                <a:gd name="connsiteX335" fmla="*/ 1022466 w 2731026"/>
                <a:gd name="connsiteY335" fmla="*/ 229517 h 2498744"/>
                <a:gd name="connsiteX336" fmla="*/ 1118288 w 2731026"/>
                <a:gd name="connsiteY336" fmla="*/ 327377 h 2498744"/>
                <a:gd name="connsiteX337" fmla="*/ 1019407 w 2731026"/>
                <a:gd name="connsiteY337" fmla="*/ 426256 h 2498744"/>
                <a:gd name="connsiteX338" fmla="*/ 922565 w 2731026"/>
                <a:gd name="connsiteY338" fmla="*/ 328397 h 2498744"/>
                <a:gd name="connsiteX339" fmla="*/ 1022466 w 2731026"/>
                <a:gd name="connsiteY339" fmla="*/ 229517 h 2498744"/>
                <a:gd name="connsiteX340" fmla="*/ 789025 w 2731026"/>
                <a:gd name="connsiteY340" fmla="*/ 229517 h 2498744"/>
                <a:gd name="connsiteX341" fmla="*/ 888925 w 2731026"/>
                <a:gd name="connsiteY341" fmla="*/ 328397 h 2498744"/>
                <a:gd name="connsiteX342" fmla="*/ 792084 w 2731026"/>
                <a:gd name="connsiteY342" fmla="*/ 426256 h 2498744"/>
                <a:gd name="connsiteX343" fmla="*/ 692183 w 2731026"/>
                <a:gd name="connsiteY343" fmla="*/ 327377 h 2498744"/>
                <a:gd name="connsiteX344" fmla="*/ 789025 w 2731026"/>
                <a:gd name="connsiteY344" fmla="*/ 229517 h 2498744"/>
                <a:gd name="connsiteX345" fmla="*/ 561704 w 2731026"/>
                <a:gd name="connsiteY345" fmla="*/ 229517 h 2498744"/>
                <a:gd name="connsiteX346" fmla="*/ 657527 w 2731026"/>
                <a:gd name="connsiteY346" fmla="*/ 327377 h 2498744"/>
                <a:gd name="connsiteX347" fmla="*/ 557626 w 2731026"/>
                <a:gd name="connsiteY347" fmla="*/ 426256 h 2498744"/>
                <a:gd name="connsiteX348" fmla="*/ 461804 w 2731026"/>
                <a:gd name="connsiteY348" fmla="*/ 328397 h 2498744"/>
                <a:gd name="connsiteX349" fmla="*/ 561704 w 2731026"/>
                <a:gd name="connsiteY349" fmla="*/ 229517 h 2498744"/>
                <a:gd name="connsiteX350" fmla="*/ 98897 w 2731026"/>
                <a:gd name="connsiteY350" fmla="*/ 1177 h 2498744"/>
                <a:gd name="connsiteX351" fmla="*/ 196758 w 2731026"/>
                <a:gd name="connsiteY351" fmla="*/ 96999 h 2498744"/>
                <a:gd name="connsiteX352" fmla="*/ 101956 w 2731026"/>
                <a:gd name="connsiteY352" fmla="*/ 195880 h 2498744"/>
                <a:gd name="connsiteX353" fmla="*/ 17 w 2731026"/>
                <a:gd name="connsiteY353" fmla="*/ 100058 h 2498744"/>
                <a:gd name="connsiteX354" fmla="*/ 98897 w 2731026"/>
                <a:gd name="connsiteY354" fmla="*/ 1177 h 2498744"/>
                <a:gd name="connsiteX355" fmla="*/ 1484248 w 2731026"/>
                <a:gd name="connsiteY355" fmla="*/ 160 h 2498744"/>
                <a:gd name="connsiteX356" fmla="*/ 1579050 w 2731026"/>
                <a:gd name="connsiteY356" fmla="*/ 99040 h 2498744"/>
                <a:gd name="connsiteX357" fmla="*/ 1477111 w 2731026"/>
                <a:gd name="connsiteY357" fmla="*/ 194863 h 2498744"/>
                <a:gd name="connsiteX358" fmla="*/ 1383328 w 2731026"/>
                <a:gd name="connsiteY358" fmla="*/ 95982 h 2498744"/>
                <a:gd name="connsiteX359" fmla="*/ 1484248 w 2731026"/>
                <a:gd name="connsiteY359" fmla="*/ 160 h 2498744"/>
                <a:gd name="connsiteX360" fmla="*/ 786985 w 2731026"/>
                <a:gd name="connsiteY360" fmla="*/ 158 h 2498744"/>
                <a:gd name="connsiteX361" fmla="*/ 886884 w 2731026"/>
                <a:gd name="connsiteY361" fmla="*/ 98021 h 2498744"/>
                <a:gd name="connsiteX362" fmla="*/ 791062 w 2731026"/>
                <a:gd name="connsiteY362" fmla="*/ 194862 h 2498744"/>
                <a:gd name="connsiteX363" fmla="*/ 691163 w 2731026"/>
                <a:gd name="connsiteY363" fmla="*/ 97002 h 2498744"/>
                <a:gd name="connsiteX364" fmla="*/ 786985 w 2731026"/>
                <a:gd name="connsiteY364" fmla="*/ 158 h 2498744"/>
                <a:gd name="connsiteX365" fmla="*/ 557623 w 2731026"/>
                <a:gd name="connsiteY365" fmla="*/ 158 h 2498744"/>
                <a:gd name="connsiteX366" fmla="*/ 656503 w 2731026"/>
                <a:gd name="connsiteY366" fmla="*/ 98021 h 2498744"/>
                <a:gd name="connsiteX367" fmla="*/ 560682 w 2731026"/>
                <a:gd name="connsiteY367" fmla="*/ 194862 h 2498744"/>
                <a:gd name="connsiteX368" fmla="*/ 461799 w 2731026"/>
                <a:gd name="connsiteY368" fmla="*/ 97002 h 2498744"/>
                <a:gd name="connsiteX369" fmla="*/ 557623 w 2731026"/>
                <a:gd name="connsiteY369" fmla="*/ 158 h 2498744"/>
                <a:gd name="connsiteX370" fmla="*/ 328265 w 2731026"/>
                <a:gd name="connsiteY370" fmla="*/ 158 h 2498744"/>
                <a:gd name="connsiteX371" fmla="*/ 428165 w 2731026"/>
                <a:gd name="connsiteY371" fmla="*/ 98018 h 2498744"/>
                <a:gd name="connsiteX372" fmla="*/ 331323 w 2731026"/>
                <a:gd name="connsiteY372" fmla="*/ 194861 h 2498744"/>
                <a:gd name="connsiteX373" fmla="*/ 232443 w 2731026"/>
                <a:gd name="connsiteY373" fmla="*/ 96999 h 2498744"/>
                <a:gd name="connsiteX374" fmla="*/ 328265 w 2731026"/>
                <a:gd name="connsiteY374" fmla="*/ 158 h 2498744"/>
                <a:gd name="connsiteX375" fmla="*/ 1255904 w 2731026"/>
                <a:gd name="connsiteY375" fmla="*/ 157 h 2498744"/>
                <a:gd name="connsiteX376" fmla="*/ 1348668 w 2731026"/>
                <a:gd name="connsiteY376" fmla="*/ 101076 h 2498744"/>
                <a:gd name="connsiteX377" fmla="*/ 1244690 w 2731026"/>
                <a:gd name="connsiteY377" fmla="*/ 194862 h 2498744"/>
                <a:gd name="connsiteX378" fmla="*/ 1151926 w 2731026"/>
                <a:gd name="connsiteY378" fmla="*/ 93940 h 2498744"/>
                <a:gd name="connsiteX379" fmla="*/ 1255904 w 2731026"/>
                <a:gd name="connsiteY379" fmla="*/ 157 h 2498744"/>
                <a:gd name="connsiteX380" fmla="*/ 1018385 w 2731026"/>
                <a:gd name="connsiteY380" fmla="*/ 157 h 2498744"/>
                <a:gd name="connsiteX381" fmla="*/ 1117265 w 2731026"/>
                <a:gd name="connsiteY381" fmla="*/ 98017 h 2498744"/>
                <a:gd name="connsiteX382" fmla="*/ 1021443 w 2731026"/>
                <a:gd name="connsiteY382" fmla="*/ 194858 h 2498744"/>
                <a:gd name="connsiteX383" fmla="*/ 921544 w 2731026"/>
                <a:gd name="connsiteY383" fmla="*/ 96998 h 2498744"/>
                <a:gd name="connsiteX384" fmla="*/ 1018385 w 2731026"/>
                <a:gd name="connsiteY384" fmla="*/ 157 h 24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Lst>
              <a:rect l="l" t="t" r="r" b="b"/>
              <a:pathLst>
                <a:path w="2731026" h="2498744">
                  <a:moveTo>
                    <a:pt x="791064" y="2303972"/>
                  </a:moveTo>
                  <a:cubicBezTo>
                    <a:pt x="844074" y="2303972"/>
                    <a:pt x="887908" y="2346787"/>
                    <a:pt x="888925" y="2399795"/>
                  </a:cubicBezTo>
                  <a:cubicBezTo>
                    <a:pt x="888925" y="2454844"/>
                    <a:pt x="844074" y="2499695"/>
                    <a:pt x="789025" y="2498676"/>
                  </a:cubicBezTo>
                  <a:cubicBezTo>
                    <a:pt x="734998" y="2498676"/>
                    <a:pt x="692183" y="2455863"/>
                    <a:pt x="692183" y="2402853"/>
                  </a:cubicBezTo>
                  <a:cubicBezTo>
                    <a:pt x="691164" y="2347807"/>
                    <a:pt x="736018" y="2303972"/>
                    <a:pt x="791064" y="2303972"/>
                  </a:cubicBezTo>
                  <a:close/>
                  <a:moveTo>
                    <a:pt x="1021444" y="2303968"/>
                  </a:moveTo>
                  <a:cubicBezTo>
                    <a:pt x="1076491" y="2304987"/>
                    <a:pt x="1119306" y="2349841"/>
                    <a:pt x="1117267" y="2404889"/>
                  </a:cubicBezTo>
                  <a:cubicBezTo>
                    <a:pt x="1115228" y="2457896"/>
                    <a:pt x="1071396" y="2499691"/>
                    <a:pt x="1018386" y="2498672"/>
                  </a:cubicBezTo>
                  <a:cubicBezTo>
                    <a:pt x="965379" y="2497652"/>
                    <a:pt x="922564" y="2454838"/>
                    <a:pt x="921544" y="2401831"/>
                  </a:cubicBezTo>
                  <a:cubicBezTo>
                    <a:pt x="921544" y="2346782"/>
                    <a:pt x="966398" y="2302951"/>
                    <a:pt x="1021444" y="2303968"/>
                  </a:cubicBezTo>
                  <a:close/>
                  <a:moveTo>
                    <a:pt x="330302" y="2303968"/>
                  </a:moveTo>
                  <a:cubicBezTo>
                    <a:pt x="383309" y="2304987"/>
                    <a:pt x="427143" y="2347802"/>
                    <a:pt x="427143" y="2400810"/>
                  </a:cubicBezTo>
                  <a:cubicBezTo>
                    <a:pt x="428163" y="2454836"/>
                    <a:pt x="383309" y="2499690"/>
                    <a:pt x="327243" y="2498670"/>
                  </a:cubicBezTo>
                  <a:cubicBezTo>
                    <a:pt x="273217" y="2497651"/>
                    <a:pt x="231421" y="2454836"/>
                    <a:pt x="230402" y="2401830"/>
                  </a:cubicBezTo>
                  <a:cubicBezTo>
                    <a:pt x="230402" y="2346782"/>
                    <a:pt x="274236" y="2302951"/>
                    <a:pt x="330302" y="2303968"/>
                  </a:cubicBezTo>
                  <a:close/>
                  <a:moveTo>
                    <a:pt x="103995" y="2302951"/>
                  </a:moveTo>
                  <a:cubicBezTo>
                    <a:pt x="157004" y="2306007"/>
                    <a:pt x="197780" y="2350861"/>
                    <a:pt x="196760" y="2403870"/>
                  </a:cubicBezTo>
                  <a:cubicBezTo>
                    <a:pt x="194722" y="2458916"/>
                    <a:pt x="148849" y="2500712"/>
                    <a:pt x="93803" y="2498673"/>
                  </a:cubicBezTo>
                  <a:cubicBezTo>
                    <a:pt x="40794" y="2495615"/>
                    <a:pt x="-999" y="2450761"/>
                    <a:pt x="1040" y="2397754"/>
                  </a:cubicBezTo>
                  <a:cubicBezTo>
                    <a:pt x="3076" y="2342705"/>
                    <a:pt x="48949" y="2300912"/>
                    <a:pt x="103995" y="2302951"/>
                  </a:cubicBezTo>
                  <a:close/>
                  <a:moveTo>
                    <a:pt x="1483227" y="2302950"/>
                  </a:moveTo>
                  <a:cubicBezTo>
                    <a:pt x="1535217" y="2303970"/>
                    <a:pt x="1578030" y="2346785"/>
                    <a:pt x="1579049" y="2399792"/>
                  </a:cubicBezTo>
                  <a:cubicBezTo>
                    <a:pt x="1579049" y="2454839"/>
                    <a:pt x="1535217" y="2498673"/>
                    <a:pt x="1480169" y="2498673"/>
                  </a:cubicBezTo>
                  <a:cubicBezTo>
                    <a:pt x="1426143" y="2497654"/>
                    <a:pt x="1384347" y="2455858"/>
                    <a:pt x="1384347" y="2401831"/>
                  </a:cubicBezTo>
                  <a:cubicBezTo>
                    <a:pt x="1384347" y="2345765"/>
                    <a:pt x="1427162" y="2302950"/>
                    <a:pt x="1483227" y="2302950"/>
                  </a:cubicBezTo>
                  <a:close/>
                  <a:moveTo>
                    <a:pt x="1250809" y="2302950"/>
                  </a:moveTo>
                  <a:cubicBezTo>
                    <a:pt x="1305856" y="2302950"/>
                    <a:pt x="1350710" y="2347804"/>
                    <a:pt x="1349690" y="2402851"/>
                  </a:cubicBezTo>
                  <a:cubicBezTo>
                    <a:pt x="1347651" y="2455858"/>
                    <a:pt x="1303817" y="2498673"/>
                    <a:pt x="1250809" y="2498673"/>
                  </a:cubicBezTo>
                  <a:cubicBezTo>
                    <a:pt x="1195761" y="2498673"/>
                    <a:pt x="1150909" y="2453819"/>
                    <a:pt x="1152948" y="2398773"/>
                  </a:cubicBezTo>
                  <a:cubicBezTo>
                    <a:pt x="1153965" y="2345765"/>
                    <a:pt x="1196780" y="2302950"/>
                    <a:pt x="1250809" y="2302950"/>
                  </a:cubicBezTo>
                  <a:close/>
                  <a:moveTo>
                    <a:pt x="560683" y="2302950"/>
                  </a:moveTo>
                  <a:cubicBezTo>
                    <a:pt x="613690" y="2303970"/>
                    <a:pt x="656505" y="2346785"/>
                    <a:pt x="657524" y="2399792"/>
                  </a:cubicBezTo>
                  <a:cubicBezTo>
                    <a:pt x="658544" y="2454839"/>
                    <a:pt x="614709" y="2498673"/>
                    <a:pt x="558644" y="2498673"/>
                  </a:cubicBezTo>
                  <a:cubicBezTo>
                    <a:pt x="504614" y="2498673"/>
                    <a:pt x="462819" y="2455858"/>
                    <a:pt x="461799" y="2401831"/>
                  </a:cubicBezTo>
                  <a:cubicBezTo>
                    <a:pt x="460780" y="2346785"/>
                    <a:pt x="504614" y="2302950"/>
                    <a:pt x="560683" y="2302950"/>
                  </a:cubicBezTo>
                  <a:close/>
                  <a:moveTo>
                    <a:pt x="1246732" y="2072572"/>
                  </a:moveTo>
                  <a:cubicBezTo>
                    <a:pt x="1300759" y="2070533"/>
                    <a:pt x="1348671" y="2115385"/>
                    <a:pt x="1348671" y="2169414"/>
                  </a:cubicBezTo>
                  <a:cubicBezTo>
                    <a:pt x="1349690" y="2221402"/>
                    <a:pt x="1305856" y="2267276"/>
                    <a:pt x="1253869" y="2269315"/>
                  </a:cubicBezTo>
                  <a:cubicBezTo>
                    <a:pt x="1199840" y="2271354"/>
                    <a:pt x="1152949" y="2226499"/>
                    <a:pt x="1151930" y="2172473"/>
                  </a:cubicBezTo>
                  <a:cubicBezTo>
                    <a:pt x="1150911" y="2119463"/>
                    <a:pt x="1193723" y="2074609"/>
                    <a:pt x="1246732" y="2072572"/>
                  </a:cubicBezTo>
                  <a:close/>
                  <a:moveTo>
                    <a:pt x="788006" y="2072572"/>
                  </a:moveTo>
                  <a:cubicBezTo>
                    <a:pt x="839994" y="2071553"/>
                    <a:pt x="885867" y="2113348"/>
                    <a:pt x="887905" y="2166355"/>
                  </a:cubicBezTo>
                  <a:cubicBezTo>
                    <a:pt x="890962" y="2220381"/>
                    <a:pt x="847130" y="2267274"/>
                    <a:pt x="792082" y="2269313"/>
                  </a:cubicBezTo>
                  <a:cubicBezTo>
                    <a:pt x="739075" y="2270332"/>
                    <a:pt x="694221" y="2228537"/>
                    <a:pt x="692182" y="2175530"/>
                  </a:cubicBezTo>
                  <a:cubicBezTo>
                    <a:pt x="689126" y="2120482"/>
                    <a:pt x="732958" y="2073591"/>
                    <a:pt x="788006" y="2072572"/>
                  </a:cubicBezTo>
                  <a:close/>
                  <a:moveTo>
                    <a:pt x="330301" y="2072572"/>
                  </a:moveTo>
                  <a:cubicBezTo>
                    <a:pt x="384329" y="2073591"/>
                    <a:pt x="430200" y="2121501"/>
                    <a:pt x="427142" y="2174511"/>
                  </a:cubicBezTo>
                  <a:cubicBezTo>
                    <a:pt x="425103" y="2227518"/>
                    <a:pt x="380252" y="2270332"/>
                    <a:pt x="327242" y="2269313"/>
                  </a:cubicBezTo>
                  <a:cubicBezTo>
                    <a:pt x="272196" y="2268293"/>
                    <a:pt x="228362" y="2222420"/>
                    <a:pt x="230401" y="2167374"/>
                  </a:cubicBezTo>
                  <a:cubicBezTo>
                    <a:pt x="233459" y="2114365"/>
                    <a:pt x="278313" y="2071553"/>
                    <a:pt x="330301" y="2072572"/>
                  </a:cubicBezTo>
                  <a:close/>
                  <a:moveTo>
                    <a:pt x="1481191" y="2072570"/>
                  </a:moveTo>
                  <a:cubicBezTo>
                    <a:pt x="1534199" y="2071550"/>
                    <a:pt x="1579053" y="2117424"/>
                    <a:pt x="1579053" y="2172470"/>
                  </a:cubicBezTo>
                  <a:cubicBezTo>
                    <a:pt x="1578033" y="2225479"/>
                    <a:pt x="1535218" y="2269311"/>
                    <a:pt x="1482211" y="2269311"/>
                  </a:cubicBezTo>
                  <a:cubicBezTo>
                    <a:pt x="1427162" y="2269311"/>
                    <a:pt x="1383327" y="2224460"/>
                    <a:pt x="1384347" y="2169411"/>
                  </a:cubicBezTo>
                  <a:cubicBezTo>
                    <a:pt x="1385366" y="2116404"/>
                    <a:pt x="1428181" y="2072570"/>
                    <a:pt x="1481191" y="2072570"/>
                  </a:cubicBezTo>
                  <a:close/>
                  <a:moveTo>
                    <a:pt x="1712589" y="2071552"/>
                  </a:moveTo>
                  <a:cubicBezTo>
                    <a:pt x="1764579" y="2072572"/>
                    <a:pt x="1809430" y="2117426"/>
                    <a:pt x="1809430" y="2169413"/>
                  </a:cubicBezTo>
                  <a:cubicBezTo>
                    <a:pt x="1809430" y="2223440"/>
                    <a:pt x="1763559" y="2269313"/>
                    <a:pt x="1709531" y="2268294"/>
                  </a:cubicBezTo>
                  <a:cubicBezTo>
                    <a:pt x="1656524" y="2268294"/>
                    <a:pt x="1613709" y="2224459"/>
                    <a:pt x="1612689" y="2171452"/>
                  </a:cubicBezTo>
                  <a:cubicBezTo>
                    <a:pt x="1612689" y="2117426"/>
                    <a:pt x="1658562" y="2071552"/>
                    <a:pt x="1712589" y="2071552"/>
                  </a:cubicBezTo>
                  <a:close/>
                  <a:moveTo>
                    <a:pt x="1020426" y="2071552"/>
                  </a:moveTo>
                  <a:cubicBezTo>
                    <a:pt x="1074455" y="2072572"/>
                    <a:pt x="1119306" y="2118445"/>
                    <a:pt x="1118287" y="2173492"/>
                  </a:cubicBezTo>
                  <a:cubicBezTo>
                    <a:pt x="1117270" y="2226499"/>
                    <a:pt x="1073435" y="2269314"/>
                    <a:pt x="1020426" y="2269314"/>
                  </a:cubicBezTo>
                  <a:cubicBezTo>
                    <a:pt x="966399" y="2269314"/>
                    <a:pt x="921545" y="2223441"/>
                    <a:pt x="922565" y="2168394"/>
                  </a:cubicBezTo>
                  <a:cubicBezTo>
                    <a:pt x="923584" y="2115387"/>
                    <a:pt x="968438" y="2071552"/>
                    <a:pt x="1020426" y="2071552"/>
                  </a:cubicBezTo>
                  <a:close/>
                  <a:moveTo>
                    <a:pt x="558646" y="2071552"/>
                  </a:moveTo>
                  <a:cubicBezTo>
                    <a:pt x="612675" y="2071552"/>
                    <a:pt x="657527" y="2117425"/>
                    <a:pt x="657527" y="2172471"/>
                  </a:cubicBezTo>
                  <a:cubicBezTo>
                    <a:pt x="656507" y="2225478"/>
                    <a:pt x="613692" y="2269312"/>
                    <a:pt x="560685" y="2269312"/>
                  </a:cubicBezTo>
                  <a:cubicBezTo>
                    <a:pt x="505638" y="2270331"/>
                    <a:pt x="461804" y="2224458"/>
                    <a:pt x="461804" y="2169413"/>
                  </a:cubicBezTo>
                  <a:cubicBezTo>
                    <a:pt x="462823" y="2116406"/>
                    <a:pt x="505638" y="2072572"/>
                    <a:pt x="558646" y="2071552"/>
                  </a:cubicBezTo>
                  <a:close/>
                  <a:moveTo>
                    <a:pt x="1018388" y="1843209"/>
                  </a:moveTo>
                  <a:cubicBezTo>
                    <a:pt x="1074454" y="1842190"/>
                    <a:pt x="1118288" y="1885002"/>
                    <a:pt x="1118288" y="1941070"/>
                  </a:cubicBezTo>
                  <a:cubicBezTo>
                    <a:pt x="1118288" y="1996116"/>
                    <a:pt x="1074454" y="2038930"/>
                    <a:pt x="1018388" y="2037911"/>
                  </a:cubicBezTo>
                  <a:cubicBezTo>
                    <a:pt x="964361" y="2036891"/>
                    <a:pt x="922565" y="1994077"/>
                    <a:pt x="922565" y="1940050"/>
                  </a:cubicBezTo>
                  <a:cubicBezTo>
                    <a:pt x="922565" y="1887041"/>
                    <a:pt x="965380" y="1843209"/>
                    <a:pt x="1018388" y="1843209"/>
                  </a:cubicBezTo>
                  <a:close/>
                  <a:moveTo>
                    <a:pt x="1940933" y="1843207"/>
                  </a:moveTo>
                  <a:cubicBezTo>
                    <a:pt x="1996998" y="1843207"/>
                    <a:pt x="2039813" y="1887042"/>
                    <a:pt x="2039813" y="1942087"/>
                  </a:cubicBezTo>
                  <a:cubicBezTo>
                    <a:pt x="2038793" y="1996114"/>
                    <a:pt x="1996998" y="2037909"/>
                    <a:pt x="1942972" y="2037909"/>
                  </a:cubicBezTo>
                  <a:cubicBezTo>
                    <a:pt x="1886904" y="2037909"/>
                    <a:pt x="1843070" y="1994075"/>
                    <a:pt x="1844090" y="1939029"/>
                  </a:cubicBezTo>
                  <a:cubicBezTo>
                    <a:pt x="1844090" y="1886022"/>
                    <a:pt x="1886904" y="1843207"/>
                    <a:pt x="1940933" y="1843207"/>
                  </a:cubicBezTo>
                  <a:close/>
                  <a:moveTo>
                    <a:pt x="1712590" y="1843207"/>
                  </a:moveTo>
                  <a:cubicBezTo>
                    <a:pt x="1765600" y="1843207"/>
                    <a:pt x="1809434" y="1886022"/>
                    <a:pt x="1810454" y="1940049"/>
                  </a:cubicBezTo>
                  <a:cubicBezTo>
                    <a:pt x="1810454" y="1994075"/>
                    <a:pt x="1765600" y="2037909"/>
                    <a:pt x="1710551" y="2037909"/>
                  </a:cubicBezTo>
                  <a:cubicBezTo>
                    <a:pt x="1656525" y="2037909"/>
                    <a:pt x="1613710" y="1995094"/>
                    <a:pt x="1613710" y="1942087"/>
                  </a:cubicBezTo>
                  <a:cubicBezTo>
                    <a:pt x="1612690" y="1887042"/>
                    <a:pt x="1657544" y="1843207"/>
                    <a:pt x="1712590" y="1843207"/>
                  </a:cubicBezTo>
                  <a:close/>
                  <a:moveTo>
                    <a:pt x="1480169" y="1843207"/>
                  </a:moveTo>
                  <a:cubicBezTo>
                    <a:pt x="1535215" y="1843207"/>
                    <a:pt x="1579049" y="1887042"/>
                    <a:pt x="1579049" y="1942087"/>
                  </a:cubicBezTo>
                  <a:cubicBezTo>
                    <a:pt x="1578029" y="1996114"/>
                    <a:pt x="1535215" y="2037909"/>
                    <a:pt x="1481188" y="2037909"/>
                  </a:cubicBezTo>
                  <a:cubicBezTo>
                    <a:pt x="1427160" y="2037909"/>
                    <a:pt x="1384347" y="1997133"/>
                    <a:pt x="1383328" y="1943107"/>
                  </a:cubicBezTo>
                  <a:cubicBezTo>
                    <a:pt x="1382309" y="1887042"/>
                    <a:pt x="1425121" y="1843207"/>
                    <a:pt x="1480169" y="1843207"/>
                  </a:cubicBezTo>
                  <a:close/>
                  <a:moveTo>
                    <a:pt x="1248766" y="1843207"/>
                  </a:moveTo>
                  <a:cubicBezTo>
                    <a:pt x="1303812" y="1842187"/>
                    <a:pt x="1349685" y="1887041"/>
                    <a:pt x="1348666" y="1941066"/>
                  </a:cubicBezTo>
                  <a:cubicBezTo>
                    <a:pt x="1348666" y="1994075"/>
                    <a:pt x="1304831" y="2036890"/>
                    <a:pt x="1251824" y="2037909"/>
                  </a:cubicBezTo>
                  <a:cubicBezTo>
                    <a:pt x="1195759" y="2038926"/>
                    <a:pt x="1151924" y="1995095"/>
                    <a:pt x="1151924" y="1940047"/>
                  </a:cubicBezTo>
                  <a:cubicBezTo>
                    <a:pt x="1152944" y="1886021"/>
                    <a:pt x="1195759" y="1843207"/>
                    <a:pt x="1248766" y="1843207"/>
                  </a:cubicBezTo>
                  <a:close/>
                  <a:moveTo>
                    <a:pt x="789027" y="1843207"/>
                  </a:moveTo>
                  <a:cubicBezTo>
                    <a:pt x="844074" y="1842187"/>
                    <a:pt x="888927" y="1887041"/>
                    <a:pt x="888927" y="1941066"/>
                  </a:cubicBezTo>
                  <a:cubicBezTo>
                    <a:pt x="887908" y="1995095"/>
                    <a:pt x="845093" y="2036890"/>
                    <a:pt x="791066" y="2037909"/>
                  </a:cubicBezTo>
                  <a:cubicBezTo>
                    <a:pt x="734998" y="2038926"/>
                    <a:pt x="691164" y="1995095"/>
                    <a:pt x="692183" y="1940047"/>
                  </a:cubicBezTo>
                  <a:cubicBezTo>
                    <a:pt x="692183" y="1887041"/>
                    <a:pt x="734998" y="1844226"/>
                    <a:pt x="789027" y="1843207"/>
                  </a:cubicBezTo>
                  <a:close/>
                  <a:moveTo>
                    <a:pt x="556607" y="1843206"/>
                  </a:moveTo>
                  <a:cubicBezTo>
                    <a:pt x="612675" y="1841167"/>
                    <a:pt x="656507" y="1885002"/>
                    <a:pt x="657527" y="1940048"/>
                  </a:cubicBezTo>
                  <a:cubicBezTo>
                    <a:pt x="657527" y="1994077"/>
                    <a:pt x="616751" y="2036889"/>
                    <a:pt x="562724" y="2037908"/>
                  </a:cubicBezTo>
                  <a:cubicBezTo>
                    <a:pt x="506658" y="2038928"/>
                    <a:pt x="462823" y="1997135"/>
                    <a:pt x="461804" y="1941067"/>
                  </a:cubicBezTo>
                  <a:cubicBezTo>
                    <a:pt x="461804" y="1887041"/>
                    <a:pt x="503600" y="1844226"/>
                    <a:pt x="556607" y="1843206"/>
                  </a:cubicBezTo>
                  <a:close/>
                  <a:moveTo>
                    <a:pt x="1253863" y="1611808"/>
                  </a:moveTo>
                  <a:cubicBezTo>
                    <a:pt x="1306870" y="1613847"/>
                    <a:pt x="1349685" y="1659721"/>
                    <a:pt x="1348666" y="1711709"/>
                  </a:cubicBezTo>
                  <a:cubicBezTo>
                    <a:pt x="1347646" y="1765738"/>
                    <a:pt x="1300756" y="1810590"/>
                    <a:pt x="1246727" y="1808551"/>
                  </a:cubicBezTo>
                  <a:cubicBezTo>
                    <a:pt x="1193720" y="1806512"/>
                    <a:pt x="1151924" y="1761660"/>
                    <a:pt x="1151924" y="1708650"/>
                  </a:cubicBezTo>
                  <a:cubicBezTo>
                    <a:pt x="1152944" y="1653604"/>
                    <a:pt x="1199836" y="1609769"/>
                    <a:pt x="1253863" y="1611808"/>
                  </a:cubicBezTo>
                  <a:close/>
                  <a:moveTo>
                    <a:pt x="2172334" y="1611808"/>
                  </a:moveTo>
                  <a:cubicBezTo>
                    <a:pt x="2224324" y="1611808"/>
                    <a:pt x="2269176" y="1656662"/>
                    <a:pt x="2270196" y="1708649"/>
                  </a:cubicBezTo>
                  <a:cubicBezTo>
                    <a:pt x="2271215" y="1762678"/>
                    <a:pt x="2225344" y="1808549"/>
                    <a:pt x="2171315" y="1808549"/>
                  </a:cubicBezTo>
                  <a:cubicBezTo>
                    <a:pt x="2118307" y="1808549"/>
                    <a:pt x="2074472" y="1764715"/>
                    <a:pt x="2073453" y="1711708"/>
                  </a:cubicBezTo>
                  <a:cubicBezTo>
                    <a:pt x="2072433" y="1657681"/>
                    <a:pt x="2118307" y="1610788"/>
                    <a:pt x="2172334" y="1611808"/>
                  </a:cubicBezTo>
                  <a:close/>
                  <a:moveTo>
                    <a:pt x="1942974" y="1611808"/>
                  </a:moveTo>
                  <a:cubicBezTo>
                    <a:pt x="1995983" y="1612827"/>
                    <a:pt x="2038796" y="1656661"/>
                    <a:pt x="2038796" y="1709668"/>
                  </a:cubicBezTo>
                  <a:cubicBezTo>
                    <a:pt x="2038796" y="1764715"/>
                    <a:pt x="1993945" y="1809566"/>
                    <a:pt x="1938896" y="1808547"/>
                  </a:cubicBezTo>
                  <a:cubicBezTo>
                    <a:pt x="1885888" y="1807530"/>
                    <a:pt x="1843073" y="1763696"/>
                    <a:pt x="1843073" y="1710687"/>
                  </a:cubicBezTo>
                  <a:cubicBezTo>
                    <a:pt x="1843073" y="1655642"/>
                    <a:pt x="1888947" y="1610788"/>
                    <a:pt x="1942974" y="1611808"/>
                  </a:cubicBezTo>
                  <a:close/>
                  <a:moveTo>
                    <a:pt x="1709531" y="1611808"/>
                  </a:moveTo>
                  <a:cubicBezTo>
                    <a:pt x="1763559" y="1610788"/>
                    <a:pt x="1809430" y="1656661"/>
                    <a:pt x="1809430" y="1710687"/>
                  </a:cubicBezTo>
                  <a:cubicBezTo>
                    <a:pt x="1809430" y="1764715"/>
                    <a:pt x="1762540" y="1809566"/>
                    <a:pt x="1708511" y="1808547"/>
                  </a:cubicBezTo>
                  <a:cubicBezTo>
                    <a:pt x="1655504" y="1806508"/>
                    <a:pt x="1612689" y="1762676"/>
                    <a:pt x="1612689" y="1709668"/>
                  </a:cubicBezTo>
                  <a:cubicBezTo>
                    <a:pt x="1612689" y="1656661"/>
                    <a:pt x="1656524" y="1612827"/>
                    <a:pt x="1709531" y="1611808"/>
                  </a:cubicBezTo>
                  <a:close/>
                  <a:moveTo>
                    <a:pt x="1479149" y="1611808"/>
                  </a:moveTo>
                  <a:cubicBezTo>
                    <a:pt x="1533178" y="1610788"/>
                    <a:pt x="1579049" y="1655642"/>
                    <a:pt x="1579049" y="1710687"/>
                  </a:cubicBezTo>
                  <a:cubicBezTo>
                    <a:pt x="1579049" y="1763696"/>
                    <a:pt x="1536234" y="1807530"/>
                    <a:pt x="1483227" y="1808547"/>
                  </a:cubicBezTo>
                  <a:cubicBezTo>
                    <a:pt x="1427161" y="1809566"/>
                    <a:pt x="1383326" y="1764715"/>
                    <a:pt x="1383326" y="1709668"/>
                  </a:cubicBezTo>
                  <a:cubicBezTo>
                    <a:pt x="1383326" y="1656661"/>
                    <a:pt x="1426141" y="1612827"/>
                    <a:pt x="1479149" y="1611808"/>
                  </a:cubicBezTo>
                  <a:close/>
                  <a:moveTo>
                    <a:pt x="788004" y="1611808"/>
                  </a:moveTo>
                  <a:cubicBezTo>
                    <a:pt x="842031" y="1610788"/>
                    <a:pt x="887903" y="1656661"/>
                    <a:pt x="887903" y="1710687"/>
                  </a:cubicBezTo>
                  <a:cubicBezTo>
                    <a:pt x="887903" y="1764715"/>
                    <a:pt x="841011" y="1809566"/>
                    <a:pt x="786985" y="1808547"/>
                  </a:cubicBezTo>
                  <a:cubicBezTo>
                    <a:pt x="733976" y="1806508"/>
                    <a:pt x="691163" y="1762676"/>
                    <a:pt x="692183" y="1709668"/>
                  </a:cubicBezTo>
                  <a:cubicBezTo>
                    <a:pt x="692183" y="1656661"/>
                    <a:pt x="736015" y="1612827"/>
                    <a:pt x="788004" y="1611808"/>
                  </a:cubicBezTo>
                  <a:close/>
                  <a:moveTo>
                    <a:pt x="1022463" y="1610788"/>
                  </a:moveTo>
                  <a:cubicBezTo>
                    <a:pt x="1076490" y="1613846"/>
                    <a:pt x="1118285" y="1657681"/>
                    <a:pt x="1118285" y="1710688"/>
                  </a:cubicBezTo>
                  <a:cubicBezTo>
                    <a:pt x="1118285" y="1763695"/>
                    <a:pt x="1074451" y="1807530"/>
                    <a:pt x="1021444" y="1807530"/>
                  </a:cubicBezTo>
                  <a:cubicBezTo>
                    <a:pt x="966398" y="1808549"/>
                    <a:pt x="921544" y="1762676"/>
                    <a:pt x="921544" y="1708649"/>
                  </a:cubicBezTo>
                  <a:cubicBezTo>
                    <a:pt x="922564" y="1654622"/>
                    <a:pt x="968437" y="1608749"/>
                    <a:pt x="1022463" y="1610788"/>
                  </a:cubicBezTo>
                  <a:close/>
                  <a:moveTo>
                    <a:pt x="1709530" y="1382446"/>
                  </a:moveTo>
                  <a:cubicBezTo>
                    <a:pt x="1764579" y="1382446"/>
                    <a:pt x="1809433" y="1426281"/>
                    <a:pt x="1808413" y="1481326"/>
                  </a:cubicBezTo>
                  <a:cubicBezTo>
                    <a:pt x="1808413" y="1534336"/>
                    <a:pt x="1765598" y="1577148"/>
                    <a:pt x="1711569" y="1577148"/>
                  </a:cubicBezTo>
                  <a:cubicBezTo>
                    <a:pt x="1656523" y="1577148"/>
                    <a:pt x="1611669" y="1533316"/>
                    <a:pt x="1612689" y="1478268"/>
                  </a:cubicBezTo>
                  <a:cubicBezTo>
                    <a:pt x="1613708" y="1425261"/>
                    <a:pt x="1656523" y="1382446"/>
                    <a:pt x="1709530" y="1382446"/>
                  </a:cubicBezTo>
                  <a:close/>
                  <a:moveTo>
                    <a:pt x="1481190" y="1382446"/>
                  </a:moveTo>
                  <a:cubicBezTo>
                    <a:pt x="1535217" y="1382446"/>
                    <a:pt x="1578031" y="1424242"/>
                    <a:pt x="1579051" y="1478269"/>
                  </a:cubicBezTo>
                  <a:cubicBezTo>
                    <a:pt x="1580070" y="1533318"/>
                    <a:pt x="1536236" y="1578169"/>
                    <a:pt x="1481190" y="1578169"/>
                  </a:cubicBezTo>
                  <a:cubicBezTo>
                    <a:pt x="1425125" y="1578169"/>
                    <a:pt x="1382310" y="1534337"/>
                    <a:pt x="1384349" y="1478269"/>
                  </a:cubicBezTo>
                  <a:cubicBezTo>
                    <a:pt x="1384349" y="1423222"/>
                    <a:pt x="1427163" y="1382446"/>
                    <a:pt x="1481190" y="1382446"/>
                  </a:cubicBezTo>
                  <a:close/>
                  <a:moveTo>
                    <a:pt x="1021445" y="1382446"/>
                  </a:moveTo>
                  <a:cubicBezTo>
                    <a:pt x="1074455" y="1382446"/>
                    <a:pt x="1117270" y="1424242"/>
                    <a:pt x="1118290" y="1478269"/>
                  </a:cubicBezTo>
                  <a:cubicBezTo>
                    <a:pt x="1119309" y="1532298"/>
                    <a:pt x="1077514" y="1576130"/>
                    <a:pt x="1024504" y="1578169"/>
                  </a:cubicBezTo>
                  <a:cubicBezTo>
                    <a:pt x="968438" y="1580208"/>
                    <a:pt x="923584" y="1537393"/>
                    <a:pt x="922565" y="1482347"/>
                  </a:cubicBezTo>
                  <a:cubicBezTo>
                    <a:pt x="921545" y="1427300"/>
                    <a:pt x="965380" y="1382446"/>
                    <a:pt x="1021445" y="1382446"/>
                  </a:cubicBezTo>
                  <a:close/>
                  <a:moveTo>
                    <a:pt x="2400678" y="1382446"/>
                  </a:moveTo>
                  <a:cubicBezTo>
                    <a:pt x="2455724" y="1381429"/>
                    <a:pt x="2500578" y="1425260"/>
                    <a:pt x="2499558" y="1480309"/>
                  </a:cubicBezTo>
                  <a:cubicBezTo>
                    <a:pt x="2499558" y="1534335"/>
                    <a:pt x="2457763" y="1576130"/>
                    <a:pt x="2403736" y="1577150"/>
                  </a:cubicBezTo>
                  <a:cubicBezTo>
                    <a:pt x="2349707" y="1578169"/>
                    <a:pt x="2306895" y="1537393"/>
                    <a:pt x="2304856" y="1483365"/>
                  </a:cubicBezTo>
                  <a:cubicBezTo>
                    <a:pt x="2302817" y="1427299"/>
                    <a:pt x="2344610" y="1382446"/>
                    <a:pt x="2400678" y="1382446"/>
                  </a:cubicBezTo>
                  <a:close/>
                  <a:moveTo>
                    <a:pt x="2169276" y="1382446"/>
                  </a:moveTo>
                  <a:cubicBezTo>
                    <a:pt x="2224322" y="1381426"/>
                    <a:pt x="2270195" y="1426280"/>
                    <a:pt x="2270195" y="1480305"/>
                  </a:cubicBezTo>
                  <a:cubicBezTo>
                    <a:pt x="2270195" y="1532295"/>
                    <a:pt x="2227380" y="1576129"/>
                    <a:pt x="2173354" y="1577148"/>
                  </a:cubicBezTo>
                  <a:cubicBezTo>
                    <a:pt x="2118308" y="1578168"/>
                    <a:pt x="2073454" y="1534334"/>
                    <a:pt x="2073454" y="1479286"/>
                  </a:cubicBezTo>
                  <a:cubicBezTo>
                    <a:pt x="2073454" y="1426280"/>
                    <a:pt x="2116269" y="1382446"/>
                    <a:pt x="2169276" y="1382446"/>
                  </a:cubicBezTo>
                  <a:close/>
                  <a:moveTo>
                    <a:pt x="1251826" y="1382446"/>
                  </a:moveTo>
                  <a:cubicBezTo>
                    <a:pt x="1304836" y="1382446"/>
                    <a:pt x="1348671" y="1426280"/>
                    <a:pt x="1349690" y="1479286"/>
                  </a:cubicBezTo>
                  <a:cubicBezTo>
                    <a:pt x="1350710" y="1533315"/>
                    <a:pt x="1304836" y="1578169"/>
                    <a:pt x="1249789" y="1578169"/>
                  </a:cubicBezTo>
                  <a:cubicBezTo>
                    <a:pt x="1195760" y="1578169"/>
                    <a:pt x="1152945" y="1535354"/>
                    <a:pt x="1152945" y="1481325"/>
                  </a:cubicBezTo>
                  <a:cubicBezTo>
                    <a:pt x="1151925" y="1426280"/>
                    <a:pt x="1195760" y="1381426"/>
                    <a:pt x="1251826" y="1382446"/>
                  </a:cubicBezTo>
                  <a:close/>
                  <a:moveTo>
                    <a:pt x="1940933" y="1381424"/>
                  </a:moveTo>
                  <a:cubicBezTo>
                    <a:pt x="1996998" y="1380404"/>
                    <a:pt x="2039813" y="1424239"/>
                    <a:pt x="2039813" y="1480305"/>
                  </a:cubicBezTo>
                  <a:cubicBezTo>
                    <a:pt x="2038793" y="1534334"/>
                    <a:pt x="1995979" y="1577149"/>
                    <a:pt x="1942972" y="1577149"/>
                  </a:cubicBezTo>
                  <a:cubicBezTo>
                    <a:pt x="1886904" y="1578168"/>
                    <a:pt x="1843070" y="1534334"/>
                    <a:pt x="1844090" y="1478268"/>
                  </a:cubicBezTo>
                  <a:cubicBezTo>
                    <a:pt x="1845109" y="1424239"/>
                    <a:pt x="1886904" y="1382443"/>
                    <a:pt x="1940933" y="1381424"/>
                  </a:cubicBezTo>
                  <a:close/>
                  <a:moveTo>
                    <a:pt x="2634118" y="1151046"/>
                  </a:moveTo>
                  <a:cubicBezTo>
                    <a:pt x="2688144" y="1152065"/>
                    <a:pt x="2732999" y="1198956"/>
                    <a:pt x="2730960" y="1252985"/>
                  </a:cubicBezTo>
                  <a:cubicBezTo>
                    <a:pt x="2728921" y="1305992"/>
                    <a:pt x="2683047" y="1348806"/>
                    <a:pt x="2631059" y="1347787"/>
                  </a:cubicBezTo>
                  <a:cubicBezTo>
                    <a:pt x="2577030" y="1346767"/>
                    <a:pt x="2532178" y="1299875"/>
                    <a:pt x="2534217" y="1245848"/>
                  </a:cubicBezTo>
                  <a:cubicBezTo>
                    <a:pt x="2536256" y="1192839"/>
                    <a:pt x="2581108" y="1150027"/>
                    <a:pt x="2634118" y="1151046"/>
                  </a:cubicBezTo>
                  <a:close/>
                  <a:moveTo>
                    <a:pt x="2401697" y="1151044"/>
                  </a:moveTo>
                  <a:cubicBezTo>
                    <a:pt x="2455723" y="1151044"/>
                    <a:pt x="2500577" y="1195898"/>
                    <a:pt x="2499557" y="1250944"/>
                  </a:cubicBezTo>
                  <a:cubicBezTo>
                    <a:pt x="2498538" y="1303951"/>
                    <a:pt x="2454704" y="1347785"/>
                    <a:pt x="2402714" y="1347785"/>
                  </a:cubicBezTo>
                  <a:cubicBezTo>
                    <a:pt x="2347669" y="1347785"/>
                    <a:pt x="2303835" y="1302934"/>
                    <a:pt x="2304855" y="1247886"/>
                  </a:cubicBezTo>
                  <a:cubicBezTo>
                    <a:pt x="2305874" y="1194879"/>
                    <a:pt x="2348689" y="1151044"/>
                    <a:pt x="2401697" y="1151044"/>
                  </a:cubicBezTo>
                  <a:close/>
                  <a:moveTo>
                    <a:pt x="2171315" y="1151044"/>
                  </a:moveTo>
                  <a:cubicBezTo>
                    <a:pt x="2225344" y="1151044"/>
                    <a:pt x="2271215" y="1197937"/>
                    <a:pt x="2270196" y="1250944"/>
                  </a:cubicBezTo>
                  <a:cubicBezTo>
                    <a:pt x="2269176" y="1302934"/>
                    <a:pt x="2224324" y="1347785"/>
                    <a:pt x="2172334" y="1347785"/>
                  </a:cubicBezTo>
                  <a:cubicBezTo>
                    <a:pt x="2118307" y="1347785"/>
                    <a:pt x="2072433" y="1301914"/>
                    <a:pt x="2073453" y="1247886"/>
                  </a:cubicBezTo>
                  <a:cubicBezTo>
                    <a:pt x="2074472" y="1194879"/>
                    <a:pt x="2118307" y="1151044"/>
                    <a:pt x="2171315" y="1151044"/>
                  </a:cubicBezTo>
                  <a:close/>
                  <a:moveTo>
                    <a:pt x="1711572" y="1151044"/>
                  </a:moveTo>
                  <a:cubicBezTo>
                    <a:pt x="1765599" y="1151044"/>
                    <a:pt x="1810454" y="1197937"/>
                    <a:pt x="1809434" y="1252984"/>
                  </a:cubicBezTo>
                  <a:cubicBezTo>
                    <a:pt x="1807395" y="1305991"/>
                    <a:pt x="1762541" y="1348806"/>
                    <a:pt x="1710553" y="1348806"/>
                  </a:cubicBezTo>
                  <a:cubicBezTo>
                    <a:pt x="1655504" y="1347787"/>
                    <a:pt x="1611672" y="1300896"/>
                    <a:pt x="1612689" y="1246867"/>
                  </a:cubicBezTo>
                  <a:cubicBezTo>
                    <a:pt x="1613708" y="1193859"/>
                    <a:pt x="1658562" y="1151044"/>
                    <a:pt x="1711572" y="1151044"/>
                  </a:cubicBezTo>
                  <a:close/>
                  <a:moveTo>
                    <a:pt x="1480169" y="1151044"/>
                  </a:moveTo>
                  <a:cubicBezTo>
                    <a:pt x="1535215" y="1151044"/>
                    <a:pt x="1579049" y="1196917"/>
                    <a:pt x="1579049" y="1250944"/>
                  </a:cubicBezTo>
                  <a:cubicBezTo>
                    <a:pt x="1578029" y="1303951"/>
                    <a:pt x="1534195" y="1347785"/>
                    <a:pt x="1481188" y="1347785"/>
                  </a:cubicBezTo>
                  <a:cubicBezTo>
                    <a:pt x="1426140" y="1347785"/>
                    <a:pt x="1382309" y="1302934"/>
                    <a:pt x="1383326" y="1247886"/>
                  </a:cubicBezTo>
                  <a:cubicBezTo>
                    <a:pt x="1384345" y="1194879"/>
                    <a:pt x="1427160" y="1151044"/>
                    <a:pt x="1480169" y="1151044"/>
                  </a:cubicBezTo>
                  <a:close/>
                  <a:moveTo>
                    <a:pt x="1942969" y="1151044"/>
                  </a:moveTo>
                  <a:cubicBezTo>
                    <a:pt x="1994958" y="1151044"/>
                    <a:pt x="2038790" y="1194878"/>
                    <a:pt x="2038790" y="1247884"/>
                  </a:cubicBezTo>
                  <a:cubicBezTo>
                    <a:pt x="2039812" y="1302932"/>
                    <a:pt x="1994958" y="1348802"/>
                    <a:pt x="1940930" y="1347783"/>
                  </a:cubicBezTo>
                  <a:cubicBezTo>
                    <a:pt x="1887924" y="1347783"/>
                    <a:pt x="1844090" y="1303951"/>
                    <a:pt x="1844090" y="1250942"/>
                  </a:cubicBezTo>
                  <a:cubicBezTo>
                    <a:pt x="1843070" y="1195897"/>
                    <a:pt x="1887924" y="1150024"/>
                    <a:pt x="1942969" y="1151044"/>
                  </a:cubicBezTo>
                  <a:close/>
                  <a:moveTo>
                    <a:pt x="1247746" y="1151044"/>
                  </a:moveTo>
                  <a:cubicBezTo>
                    <a:pt x="1301773" y="1150024"/>
                    <a:pt x="1348665" y="1194878"/>
                    <a:pt x="1348665" y="1248904"/>
                  </a:cubicBezTo>
                  <a:cubicBezTo>
                    <a:pt x="1348665" y="1300893"/>
                    <a:pt x="1304831" y="1345746"/>
                    <a:pt x="1252843" y="1347783"/>
                  </a:cubicBezTo>
                  <a:cubicBezTo>
                    <a:pt x="1198817" y="1348802"/>
                    <a:pt x="1152944" y="1303951"/>
                    <a:pt x="1151924" y="1249923"/>
                  </a:cubicBezTo>
                  <a:cubicBezTo>
                    <a:pt x="1151924" y="1196916"/>
                    <a:pt x="1194739" y="1153083"/>
                    <a:pt x="1247746" y="1151044"/>
                  </a:cubicBezTo>
                  <a:close/>
                  <a:moveTo>
                    <a:pt x="1946031" y="921685"/>
                  </a:moveTo>
                  <a:cubicBezTo>
                    <a:pt x="1999038" y="923721"/>
                    <a:pt x="2039813" y="967555"/>
                    <a:pt x="2038794" y="1021584"/>
                  </a:cubicBezTo>
                  <a:cubicBezTo>
                    <a:pt x="2037774" y="1076630"/>
                    <a:pt x="1991901" y="1118425"/>
                    <a:pt x="1935836" y="1116386"/>
                  </a:cubicBezTo>
                  <a:cubicBezTo>
                    <a:pt x="1882827" y="1114347"/>
                    <a:pt x="1841034" y="1069494"/>
                    <a:pt x="1843073" y="1016487"/>
                  </a:cubicBezTo>
                  <a:cubicBezTo>
                    <a:pt x="1845112" y="961439"/>
                    <a:pt x="1890983" y="919646"/>
                    <a:pt x="1946031" y="921685"/>
                  </a:cubicBezTo>
                  <a:close/>
                  <a:moveTo>
                    <a:pt x="1712588" y="921684"/>
                  </a:moveTo>
                  <a:cubicBezTo>
                    <a:pt x="1766615" y="922704"/>
                    <a:pt x="1808410" y="965519"/>
                    <a:pt x="1808410" y="1019545"/>
                  </a:cubicBezTo>
                  <a:cubicBezTo>
                    <a:pt x="1809429" y="1074593"/>
                    <a:pt x="1764578" y="1117406"/>
                    <a:pt x="1708511" y="1116386"/>
                  </a:cubicBezTo>
                  <a:cubicBezTo>
                    <a:pt x="1654484" y="1115367"/>
                    <a:pt x="1612689" y="1072555"/>
                    <a:pt x="1612689" y="1018526"/>
                  </a:cubicBezTo>
                  <a:cubicBezTo>
                    <a:pt x="1612689" y="963480"/>
                    <a:pt x="1657543" y="919645"/>
                    <a:pt x="1712588" y="921684"/>
                  </a:cubicBezTo>
                  <a:close/>
                  <a:moveTo>
                    <a:pt x="2399657" y="921683"/>
                  </a:moveTo>
                  <a:cubicBezTo>
                    <a:pt x="2455725" y="920664"/>
                    <a:pt x="2499557" y="963476"/>
                    <a:pt x="2499557" y="1019544"/>
                  </a:cubicBezTo>
                  <a:cubicBezTo>
                    <a:pt x="2499557" y="1072551"/>
                    <a:pt x="2457764" y="1115365"/>
                    <a:pt x="2403735" y="1116385"/>
                  </a:cubicBezTo>
                  <a:cubicBezTo>
                    <a:pt x="2347669" y="1117404"/>
                    <a:pt x="2303834" y="1075609"/>
                    <a:pt x="2303834" y="1018524"/>
                  </a:cubicBezTo>
                  <a:cubicBezTo>
                    <a:pt x="2303834" y="964495"/>
                    <a:pt x="2344610" y="922702"/>
                    <a:pt x="2399657" y="921683"/>
                  </a:cubicBezTo>
                  <a:close/>
                  <a:moveTo>
                    <a:pt x="1023485" y="921683"/>
                  </a:moveTo>
                  <a:cubicBezTo>
                    <a:pt x="1076492" y="922702"/>
                    <a:pt x="1118288" y="965515"/>
                    <a:pt x="1118288" y="1019544"/>
                  </a:cubicBezTo>
                  <a:cubicBezTo>
                    <a:pt x="1118288" y="1073570"/>
                    <a:pt x="1076492" y="1115365"/>
                    <a:pt x="1022466" y="1116385"/>
                  </a:cubicBezTo>
                  <a:cubicBezTo>
                    <a:pt x="966400" y="1117404"/>
                    <a:pt x="922565" y="1073570"/>
                    <a:pt x="922565" y="1018524"/>
                  </a:cubicBezTo>
                  <a:cubicBezTo>
                    <a:pt x="922565" y="963476"/>
                    <a:pt x="968439" y="920664"/>
                    <a:pt x="1023485" y="921683"/>
                  </a:cubicBezTo>
                  <a:close/>
                  <a:moveTo>
                    <a:pt x="2172334" y="921681"/>
                  </a:moveTo>
                  <a:cubicBezTo>
                    <a:pt x="2225344" y="922701"/>
                    <a:pt x="2269179" y="965516"/>
                    <a:pt x="2270196" y="1017503"/>
                  </a:cubicBezTo>
                  <a:cubicBezTo>
                    <a:pt x="2271218" y="1072551"/>
                    <a:pt x="2226363" y="1116383"/>
                    <a:pt x="2170295" y="1116383"/>
                  </a:cubicBezTo>
                  <a:cubicBezTo>
                    <a:pt x="2116268" y="1116383"/>
                    <a:pt x="2073453" y="1073571"/>
                    <a:pt x="2073453" y="1020561"/>
                  </a:cubicBezTo>
                  <a:cubicBezTo>
                    <a:pt x="2072433" y="965516"/>
                    <a:pt x="2117287" y="921681"/>
                    <a:pt x="2172334" y="921681"/>
                  </a:cubicBezTo>
                  <a:close/>
                  <a:moveTo>
                    <a:pt x="1480169" y="921681"/>
                  </a:moveTo>
                  <a:cubicBezTo>
                    <a:pt x="1535214" y="921681"/>
                    <a:pt x="1579048" y="965516"/>
                    <a:pt x="1578029" y="1020561"/>
                  </a:cubicBezTo>
                  <a:cubicBezTo>
                    <a:pt x="1577009" y="1074588"/>
                    <a:pt x="1534195" y="1115364"/>
                    <a:pt x="1480169" y="1116383"/>
                  </a:cubicBezTo>
                  <a:cubicBezTo>
                    <a:pt x="1426142" y="1116383"/>
                    <a:pt x="1383328" y="1075607"/>
                    <a:pt x="1382308" y="1021581"/>
                  </a:cubicBezTo>
                  <a:cubicBezTo>
                    <a:pt x="1382308" y="965516"/>
                    <a:pt x="1425123" y="921681"/>
                    <a:pt x="1480169" y="921681"/>
                  </a:cubicBezTo>
                  <a:close/>
                  <a:moveTo>
                    <a:pt x="1250809" y="921681"/>
                  </a:moveTo>
                  <a:cubicBezTo>
                    <a:pt x="1303819" y="921681"/>
                    <a:pt x="1347654" y="964496"/>
                    <a:pt x="1348673" y="1017503"/>
                  </a:cubicBezTo>
                  <a:cubicBezTo>
                    <a:pt x="1349693" y="1071532"/>
                    <a:pt x="1304838" y="1116383"/>
                    <a:pt x="1249792" y="1116383"/>
                  </a:cubicBezTo>
                  <a:cubicBezTo>
                    <a:pt x="1195762" y="1116383"/>
                    <a:pt x="1152947" y="1074588"/>
                    <a:pt x="1151928" y="1020561"/>
                  </a:cubicBezTo>
                  <a:cubicBezTo>
                    <a:pt x="1150908" y="965516"/>
                    <a:pt x="1194743" y="921681"/>
                    <a:pt x="1250809" y="921681"/>
                  </a:cubicBezTo>
                  <a:close/>
                  <a:moveTo>
                    <a:pt x="1021444" y="691301"/>
                  </a:moveTo>
                  <a:cubicBezTo>
                    <a:pt x="1075470" y="691301"/>
                    <a:pt x="1118285" y="735134"/>
                    <a:pt x="1118285" y="789160"/>
                  </a:cubicBezTo>
                  <a:cubicBezTo>
                    <a:pt x="1118285" y="842169"/>
                    <a:pt x="1075470" y="886001"/>
                    <a:pt x="1022463" y="888040"/>
                  </a:cubicBezTo>
                  <a:cubicBezTo>
                    <a:pt x="968437" y="889059"/>
                    <a:pt x="921544" y="844208"/>
                    <a:pt x="921544" y="790180"/>
                  </a:cubicBezTo>
                  <a:cubicBezTo>
                    <a:pt x="921544" y="736154"/>
                    <a:pt x="967417" y="690281"/>
                    <a:pt x="1021444" y="691301"/>
                  </a:cubicBezTo>
                  <a:close/>
                  <a:moveTo>
                    <a:pt x="1710549" y="690283"/>
                  </a:moveTo>
                  <a:cubicBezTo>
                    <a:pt x="1764578" y="690283"/>
                    <a:pt x="1810451" y="737176"/>
                    <a:pt x="1808412" y="791202"/>
                  </a:cubicBezTo>
                  <a:cubicBezTo>
                    <a:pt x="1807393" y="844209"/>
                    <a:pt x="1762539" y="887024"/>
                    <a:pt x="1710549" y="887024"/>
                  </a:cubicBezTo>
                  <a:cubicBezTo>
                    <a:pt x="1656523" y="887024"/>
                    <a:pt x="1611669" y="841153"/>
                    <a:pt x="1612689" y="786105"/>
                  </a:cubicBezTo>
                  <a:cubicBezTo>
                    <a:pt x="1613708" y="733098"/>
                    <a:pt x="1658562" y="690283"/>
                    <a:pt x="1710549" y="690283"/>
                  </a:cubicBezTo>
                  <a:close/>
                  <a:moveTo>
                    <a:pt x="2172334" y="690283"/>
                  </a:moveTo>
                  <a:cubicBezTo>
                    <a:pt x="2224324" y="690283"/>
                    <a:pt x="2269179" y="735136"/>
                    <a:pt x="2270196" y="787124"/>
                  </a:cubicBezTo>
                  <a:cubicBezTo>
                    <a:pt x="2271218" y="840134"/>
                    <a:pt x="2225344" y="887024"/>
                    <a:pt x="2171315" y="887024"/>
                  </a:cubicBezTo>
                  <a:cubicBezTo>
                    <a:pt x="2118307" y="887024"/>
                    <a:pt x="2074472" y="843190"/>
                    <a:pt x="2073453" y="790183"/>
                  </a:cubicBezTo>
                  <a:cubicBezTo>
                    <a:pt x="2072433" y="736156"/>
                    <a:pt x="2117287" y="689263"/>
                    <a:pt x="2172334" y="690283"/>
                  </a:cubicBezTo>
                  <a:close/>
                  <a:moveTo>
                    <a:pt x="1250811" y="690281"/>
                  </a:moveTo>
                  <a:cubicBezTo>
                    <a:pt x="1302799" y="691300"/>
                    <a:pt x="1347653" y="736151"/>
                    <a:pt x="1348672" y="788141"/>
                  </a:cubicBezTo>
                  <a:cubicBezTo>
                    <a:pt x="1349692" y="842167"/>
                    <a:pt x="1302799" y="888040"/>
                    <a:pt x="1248772" y="887020"/>
                  </a:cubicBezTo>
                  <a:cubicBezTo>
                    <a:pt x="1194743" y="886001"/>
                    <a:pt x="1149891" y="840128"/>
                    <a:pt x="1151930" y="785082"/>
                  </a:cubicBezTo>
                  <a:cubicBezTo>
                    <a:pt x="1153967" y="732074"/>
                    <a:pt x="1198821" y="689261"/>
                    <a:pt x="1250811" y="690281"/>
                  </a:cubicBezTo>
                  <a:close/>
                  <a:moveTo>
                    <a:pt x="1939917" y="690279"/>
                  </a:moveTo>
                  <a:cubicBezTo>
                    <a:pt x="1994963" y="689259"/>
                    <a:pt x="2039817" y="735132"/>
                    <a:pt x="2038795" y="790179"/>
                  </a:cubicBezTo>
                  <a:cubicBezTo>
                    <a:pt x="2037778" y="843188"/>
                    <a:pt x="1994963" y="887020"/>
                    <a:pt x="1941953" y="887020"/>
                  </a:cubicBezTo>
                  <a:cubicBezTo>
                    <a:pt x="1886907" y="887020"/>
                    <a:pt x="1842053" y="842169"/>
                    <a:pt x="1843073" y="787120"/>
                  </a:cubicBezTo>
                  <a:cubicBezTo>
                    <a:pt x="1844092" y="734113"/>
                    <a:pt x="1887927" y="690279"/>
                    <a:pt x="1939917" y="690279"/>
                  </a:cubicBezTo>
                  <a:close/>
                  <a:moveTo>
                    <a:pt x="1482207" y="690279"/>
                  </a:moveTo>
                  <a:cubicBezTo>
                    <a:pt x="1535217" y="691298"/>
                    <a:pt x="1578030" y="735132"/>
                    <a:pt x="1579049" y="788138"/>
                  </a:cubicBezTo>
                  <a:cubicBezTo>
                    <a:pt x="1579049" y="843186"/>
                    <a:pt x="1534198" y="888037"/>
                    <a:pt x="1480168" y="887018"/>
                  </a:cubicBezTo>
                  <a:cubicBezTo>
                    <a:pt x="1426141" y="885998"/>
                    <a:pt x="1383326" y="843186"/>
                    <a:pt x="1383326" y="789158"/>
                  </a:cubicBezTo>
                  <a:cubicBezTo>
                    <a:pt x="1383326" y="734112"/>
                    <a:pt x="1428180" y="689259"/>
                    <a:pt x="1482207" y="690279"/>
                  </a:cubicBezTo>
                  <a:close/>
                  <a:moveTo>
                    <a:pt x="788007" y="690279"/>
                  </a:moveTo>
                  <a:cubicBezTo>
                    <a:pt x="842036" y="689259"/>
                    <a:pt x="888926" y="734112"/>
                    <a:pt x="888926" y="788138"/>
                  </a:cubicBezTo>
                  <a:cubicBezTo>
                    <a:pt x="888926" y="842167"/>
                    <a:pt x="843053" y="888037"/>
                    <a:pt x="789026" y="887018"/>
                  </a:cubicBezTo>
                  <a:cubicBezTo>
                    <a:pt x="735000" y="885998"/>
                    <a:pt x="692185" y="842167"/>
                    <a:pt x="692185" y="789158"/>
                  </a:cubicBezTo>
                  <a:cubicBezTo>
                    <a:pt x="692185" y="736151"/>
                    <a:pt x="735000" y="692317"/>
                    <a:pt x="788007" y="690279"/>
                  </a:cubicBezTo>
                  <a:close/>
                  <a:moveTo>
                    <a:pt x="1484246" y="460922"/>
                  </a:moveTo>
                  <a:cubicBezTo>
                    <a:pt x="1537254" y="461941"/>
                    <a:pt x="1579049" y="505773"/>
                    <a:pt x="1579049" y="559803"/>
                  </a:cubicBezTo>
                  <a:cubicBezTo>
                    <a:pt x="1578030" y="614849"/>
                    <a:pt x="1534198" y="657664"/>
                    <a:pt x="1478129" y="656644"/>
                  </a:cubicBezTo>
                  <a:cubicBezTo>
                    <a:pt x="1424102" y="655625"/>
                    <a:pt x="1383326" y="611790"/>
                    <a:pt x="1383326" y="557764"/>
                  </a:cubicBezTo>
                  <a:cubicBezTo>
                    <a:pt x="1384346" y="501698"/>
                    <a:pt x="1428180" y="459902"/>
                    <a:pt x="1484246" y="460922"/>
                  </a:cubicBezTo>
                  <a:close/>
                  <a:moveTo>
                    <a:pt x="562724" y="460922"/>
                  </a:moveTo>
                  <a:cubicBezTo>
                    <a:pt x="615731" y="461941"/>
                    <a:pt x="657527" y="505773"/>
                    <a:pt x="657527" y="558782"/>
                  </a:cubicBezTo>
                  <a:cubicBezTo>
                    <a:pt x="657527" y="613828"/>
                    <a:pt x="612675" y="656643"/>
                    <a:pt x="556607" y="655623"/>
                  </a:cubicBezTo>
                  <a:cubicBezTo>
                    <a:pt x="502580" y="654604"/>
                    <a:pt x="461804" y="611789"/>
                    <a:pt x="461804" y="557763"/>
                  </a:cubicBezTo>
                  <a:cubicBezTo>
                    <a:pt x="461804" y="502715"/>
                    <a:pt x="506658" y="459902"/>
                    <a:pt x="562724" y="460922"/>
                  </a:cubicBezTo>
                  <a:close/>
                  <a:moveTo>
                    <a:pt x="1947046" y="460921"/>
                  </a:moveTo>
                  <a:cubicBezTo>
                    <a:pt x="2000056" y="462957"/>
                    <a:pt x="2040831" y="507811"/>
                    <a:pt x="2039812" y="560820"/>
                  </a:cubicBezTo>
                  <a:cubicBezTo>
                    <a:pt x="2037773" y="616885"/>
                    <a:pt x="1991900" y="658680"/>
                    <a:pt x="1936854" y="655622"/>
                  </a:cubicBezTo>
                  <a:cubicBezTo>
                    <a:pt x="1883845" y="653583"/>
                    <a:pt x="1842052" y="608729"/>
                    <a:pt x="1844091" y="555723"/>
                  </a:cubicBezTo>
                  <a:cubicBezTo>
                    <a:pt x="1846130" y="500674"/>
                    <a:pt x="1890981" y="458882"/>
                    <a:pt x="1947046" y="460921"/>
                  </a:cubicBezTo>
                  <a:close/>
                  <a:moveTo>
                    <a:pt x="1248766" y="460919"/>
                  </a:moveTo>
                  <a:cubicBezTo>
                    <a:pt x="1303812" y="459900"/>
                    <a:pt x="1349685" y="504753"/>
                    <a:pt x="1348666" y="558779"/>
                  </a:cubicBezTo>
                  <a:cubicBezTo>
                    <a:pt x="1348666" y="611788"/>
                    <a:pt x="1304831" y="654602"/>
                    <a:pt x="1251824" y="655622"/>
                  </a:cubicBezTo>
                  <a:cubicBezTo>
                    <a:pt x="1196778" y="656639"/>
                    <a:pt x="1151924" y="612807"/>
                    <a:pt x="1151924" y="557760"/>
                  </a:cubicBezTo>
                  <a:cubicBezTo>
                    <a:pt x="1152944" y="504753"/>
                    <a:pt x="1194739" y="461939"/>
                    <a:pt x="1248766" y="460919"/>
                  </a:cubicBezTo>
                  <a:close/>
                  <a:moveTo>
                    <a:pt x="1022466" y="460919"/>
                  </a:moveTo>
                  <a:cubicBezTo>
                    <a:pt x="1075473" y="461939"/>
                    <a:pt x="1117269" y="504754"/>
                    <a:pt x="1118288" y="557763"/>
                  </a:cubicBezTo>
                  <a:cubicBezTo>
                    <a:pt x="1118288" y="611789"/>
                    <a:pt x="1076492" y="654604"/>
                    <a:pt x="1023485" y="655623"/>
                  </a:cubicBezTo>
                  <a:cubicBezTo>
                    <a:pt x="967419" y="656643"/>
                    <a:pt x="922565" y="613828"/>
                    <a:pt x="922565" y="558782"/>
                  </a:cubicBezTo>
                  <a:cubicBezTo>
                    <a:pt x="922565" y="503734"/>
                    <a:pt x="966400" y="459900"/>
                    <a:pt x="1022466" y="460919"/>
                  </a:cubicBezTo>
                  <a:close/>
                  <a:moveTo>
                    <a:pt x="789025" y="460919"/>
                  </a:moveTo>
                  <a:cubicBezTo>
                    <a:pt x="844074" y="459900"/>
                    <a:pt x="888925" y="503734"/>
                    <a:pt x="888925" y="558782"/>
                  </a:cubicBezTo>
                  <a:cubicBezTo>
                    <a:pt x="887908" y="612809"/>
                    <a:pt x="845093" y="655623"/>
                    <a:pt x="791064" y="655623"/>
                  </a:cubicBezTo>
                  <a:cubicBezTo>
                    <a:pt x="736018" y="656643"/>
                    <a:pt x="691164" y="612809"/>
                    <a:pt x="692183" y="557763"/>
                  </a:cubicBezTo>
                  <a:cubicBezTo>
                    <a:pt x="692183" y="504754"/>
                    <a:pt x="734998" y="461939"/>
                    <a:pt x="789025" y="460919"/>
                  </a:cubicBezTo>
                  <a:close/>
                  <a:moveTo>
                    <a:pt x="1711569" y="459899"/>
                  </a:moveTo>
                  <a:cubicBezTo>
                    <a:pt x="1764578" y="459899"/>
                    <a:pt x="1808413" y="502713"/>
                    <a:pt x="1808413" y="556740"/>
                  </a:cubicBezTo>
                  <a:cubicBezTo>
                    <a:pt x="1810452" y="611788"/>
                    <a:pt x="1765598" y="656639"/>
                    <a:pt x="1709530" y="655619"/>
                  </a:cubicBezTo>
                  <a:cubicBezTo>
                    <a:pt x="1655503" y="654600"/>
                    <a:pt x="1613708" y="612805"/>
                    <a:pt x="1612689" y="558779"/>
                  </a:cubicBezTo>
                  <a:cubicBezTo>
                    <a:pt x="1611669" y="503733"/>
                    <a:pt x="1656523" y="459899"/>
                    <a:pt x="1711569" y="459899"/>
                  </a:cubicBezTo>
                  <a:close/>
                  <a:moveTo>
                    <a:pt x="1711573" y="229519"/>
                  </a:moveTo>
                  <a:cubicBezTo>
                    <a:pt x="1764583" y="230538"/>
                    <a:pt x="1808415" y="273353"/>
                    <a:pt x="1809435" y="326360"/>
                  </a:cubicBezTo>
                  <a:cubicBezTo>
                    <a:pt x="1810454" y="380389"/>
                    <a:pt x="1764583" y="426260"/>
                    <a:pt x="1710554" y="426260"/>
                  </a:cubicBezTo>
                  <a:cubicBezTo>
                    <a:pt x="1657546" y="426260"/>
                    <a:pt x="1613711" y="382426"/>
                    <a:pt x="1612692" y="329419"/>
                  </a:cubicBezTo>
                  <a:cubicBezTo>
                    <a:pt x="1611672" y="274373"/>
                    <a:pt x="1657546" y="229519"/>
                    <a:pt x="1711573" y="229519"/>
                  </a:cubicBezTo>
                  <a:close/>
                  <a:moveTo>
                    <a:pt x="1480167" y="229519"/>
                  </a:moveTo>
                  <a:cubicBezTo>
                    <a:pt x="1535216" y="229519"/>
                    <a:pt x="1580070" y="275392"/>
                    <a:pt x="1579050" y="329419"/>
                  </a:cubicBezTo>
                  <a:cubicBezTo>
                    <a:pt x="1578031" y="382426"/>
                    <a:pt x="1534196" y="426260"/>
                    <a:pt x="1481187" y="426260"/>
                  </a:cubicBezTo>
                  <a:cubicBezTo>
                    <a:pt x="1427160" y="426260"/>
                    <a:pt x="1382306" y="381406"/>
                    <a:pt x="1383326" y="326360"/>
                  </a:cubicBezTo>
                  <a:cubicBezTo>
                    <a:pt x="1384345" y="273353"/>
                    <a:pt x="1427160" y="230538"/>
                    <a:pt x="1480167" y="229519"/>
                  </a:cubicBezTo>
                  <a:close/>
                  <a:moveTo>
                    <a:pt x="330301" y="229519"/>
                  </a:moveTo>
                  <a:cubicBezTo>
                    <a:pt x="382291" y="229519"/>
                    <a:pt x="427145" y="273353"/>
                    <a:pt x="428165" y="326360"/>
                  </a:cubicBezTo>
                  <a:cubicBezTo>
                    <a:pt x="429184" y="380389"/>
                    <a:pt x="383311" y="427280"/>
                    <a:pt x="329281" y="426260"/>
                  </a:cubicBezTo>
                  <a:cubicBezTo>
                    <a:pt x="276274" y="426260"/>
                    <a:pt x="232439" y="382426"/>
                    <a:pt x="231419" y="329419"/>
                  </a:cubicBezTo>
                  <a:cubicBezTo>
                    <a:pt x="230400" y="274373"/>
                    <a:pt x="275254" y="229519"/>
                    <a:pt x="330301" y="229519"/>
                  </a:cubicBezTo>
                  <a:close/>
                  <a:moveTo>
                    <a:pt x="1246727" y="229517"/>
                  </a:moveTo>
                  <a:cubicBezTo>
                    <a:pt x="1301773" y="228498"/>
                    <a:pt x="1348665" y="273351"/>
                    <a:pt x="1348665" y="327377"/>
                  </a:cubicBezTo>
                  <a:cubicBezTo>
                    <a:pt x="1348665" y="381405"/>
                    <a:pt x="1301773" y="427276"/>
                    <a:pt x="1248766" y="426256"/>
                  </a:cubicBezTo>
                  <a:cubicBezTo>
                    <a:pt x="1195759" y="425237"/>
                    <a:pt x="1152944" y="381405"/>
                    <a:pt x="1151924" y="328397"/>
                  </a:cubicBezTo>
                  <a:cubicBezTo>
                    <a:pt x="1151924" y="275390"/>
                    <a:pt x="1194739" y="230537"/>
                    <a:pt x="1246727" y="229517"/>
                  </a:cubicBezTo>
                  <a:close/>
                  <a:moveTo>
                    <a:pt x="1022466" y="229517"/>
                  </a:moveTo>
                  <a:cubicBezTo>
                    <a:pt x="1074454" y="230537"/>
                    <a:pt x="1117269" y="274371"/>
                    <a:pt x="1118288" y="327377"/>
                  </a:cubicBezTo>
                  <a:cubicBezTo>
                    <a:pt x="1118288" y="382425"/>
                    <a:pt x="1073434" y="427276"/>
                    <a:pt x="1019407" y="426256"/>
                  </a:cubicBezTo>
                  <a:cubicBezTo>
                    <a:pt x="966400" y="425237"/>
                    <a:pt x="922565" y="381405"/>
                    <a:pt x="922565" y="328397"/>
                  </a:cubicBezTo>
                  <a:cubicBezTo>
                    <a:pt x="922565" y="273351"/>
                    <a:pt x="967419" y="228498"/>
                    <a:pt x="1022466" y="229517"/>
                  </a:cubicBezTo>
                  <a:close/>
                  <a:moveTo>
                    <a:pt x="789025" y="229517"/>
                  </a:moveTo>
                  <a:cubicBezTo>
                    <a:pt x="843054" y="228498"/>
                    <a:pt x="888925" y="274371"/>
                    <a:pt x="888925" y="328397"/>
                  </a:cubicBezTo>
                  <a:cubicBezTo>
                    <a:pt x="888925" y="381405"/>
                    <a:pt x="845093" y="425237"/>
                    <a:pt x="792084" y="426256"/>
                  </a:cubicBezTo>
                  <a:cubicBezTo>
                    <a:pt x="737037" y="427276"/>
                    <a:pt x="691164" y="382425"/>
                    <a:pt x="692183" y="327377"/>
                  </a:cubicBezTo>
                  <a:cubicBezTo>
                    <a:pt x="692183" y="274371"/>
                    <a:pt x="736018" y="230537"/>
                    <a:pt x="789025" y="229517"/>
                  </a:cubicBezTo>
                  <a:close/>
                  <a:moveTo>
                    <a:pt x="561704" y="229517"/>
                  </a:moveTo>
                  <a:cubicBezTo>
                    <a:pt x="614712" y="230537"/>
                    <a:pt x="657527" y="274371"/>
                    <a:pt x="657527" y="327377"/>
                  </a:cubicBezTo>
                  <a:cubicBezTo>
                    <a:pt x="657527" y="382425"/>
                    <a:pt x="611656" y="427276"/>
                    <a:pt x="557626" y="426256"/>
                  </a:cubicBezTo>
                  <a:cubicBezTo>
                    <a:pt x="504619" y="425237"/>
                    <a:pt x="461804" y="381405"/>
                    <a:pt x="461804" y="328397"/>
                  </a:cubicBezTo>
                  <a:cubicBezTo>
                    <a:pt x="461804" y="273351"/>
                    <a:pt x="506658" y="228498"/>
                    <a:pt x="561704" y="229517"/>
                  </a:cubicBezTo>
                  <a:close/>
                  <a:moveTo>
                    <a:pt x="98897" y="1177"/>
                  </a:moveTo>
                  <a:cubicBezTo>
                    <a:pt x="153946" y="1177"/>
                    <a:pt x="195739" y="42973"/>
                    <a:pt x="196758" y="96999"/>
                  </a:cubicBezTo>
                  <a:cubicBezTo>
                    <a:pt x="197778" y="151029"/>
                    <a:pt x="155985" y="193842"/>
                    <a:pt x="101956" y="195880"/>
                  </a:cubicBezTo>
                  <a:cubicBezTo>
                    <a:pt x="46910" y="196900"/>
                    <a:pt x="1037" y="154085"/>
                    <a:pt x="17" y="100058"/>
                  </a:cubicBezTo>
                  <a:cubicBezTo>
                    <a:pt x="-1002" y="45011"/>
                    <a:pt x="43852" y="1177"/>
                    <a:pt x="98897" y="1177"/>
                  </a:cubicBezTo>
                  <a:close/>
                  <a:moveTo>
                    <a:pt x="1484248" y="160"/>
                  </a:moveTo>
                  <a:cubicBezTo>
                    <a:pt x="1538274" y="2196"/>
                    <a:pt x="1579050" y="46031"/>
                    <a:pt x="1579050" y="99040"/>
                  </a:cubicBezTo>
                  <a:cubicBezTo>
                    <a:pt x="1578031" y="154087"/>
                    <a:pt x="1533179" y="196902"/>
                    <a:pt x="1477111" y="194863"/>
                  </a:cubicBezTo>
                  <a:cubicBezTo>
                    <a:pt x="1423085" y="192824"/>
                    <a:pt x="1382309" y="150009"/>
                    <a:pt x="1383328" y="95982"/>
                  </a:cubicBezTo>
                  <a:cubicBezTo>
                    <a:pt x="1384347" y="39914"/>
                    <a:pt x="1428182" y="-1879"/>
                    <a:pt x="1484248" y="160"/>
                  </a:cubicBezTo>
                  <a:close/>
                  <a:moveTo>
                    <a:pt x="786985" y="158"/>
                  </a:moveTo>
                  <a:cubicBezTo>
                    <a:pt x="843050" y="-861"/>
                    <a:pt x="886884" y="42973"/>
                    <a:pt x="886884" y="98021"/>
                  </a:cubicBezTo>
                  <a:cubicBezTo>
                    <a:pt x="887903" y="151028"/>
                    <a:pt x="845089" y="193843"/>
                    <a:pt x="791062" y="194862"/>
                  </a:cubicBezTo>
                  <a:cubicBezTo>
                    <a:pt x="734997" y="195882"/>
                    <a:pt x="691163" y="152048"/>
                    <a:pt x="691163" y="97002"/>
                  </a:cubicBezTo>
                  <a:cubicBezTo>
                    <a:pt x="691163" y="42973"/>
                    <a:pt x="733978" y="1178"/>
                    <a:pt x="786985" y="158"/>
                  </a:cubicBezTo>
                  <a:close/>
                  <a:moveTo>
                    <a:pt x="557623" y="158"/>
                  </a:moveTo>
                  <a:cubicBezTo>
                    <a:pt x="613689" y="-861"/>
                    <a:pt x="657523" y="42973"/>
                    <a:pt x="656503" y="98021"/>
                  </a:cubicBezTo>
                  <a:cubicBezTo>
                    <a:pt x="656503" y="152048"/>
                    <a:pt x="613689" y="193843"/>
                    <a:pt x="560682" y="194862"/>
                  </a:cubicBezTo>
                  <a:cubicBezTo>
                    <a:pt x="504614" y="195882"/>
                    <a:pt x="460780" y="152048"/>
                    <a:pt x="461799" y="97002"/>
                  </a:cubicBezTo>
                  <a:cubicBezTo>
                    <a:pt x="461799" y="42973"/>
                    <a:pt x="503595" y="1178"/>
                    <a:pt x="557623" y="158"/>
                  </a:cubicBezTo>
                  <a:close/>
                  <a:moveTo>
                    <a:pt x="328265" y="158"/>
                  </a:moveTo>
                  <a:cubicBezTo>
                    <a:pt x="383311" y="-861"/>
                    <a:pt x="429184" y="43992"/>
                    <a:pt x="428165" y="98018"/>
                  </a:cubicBezTo>
                  <a:cubicBezTo>
                    <a:pt x="428165" y="151027"/>
                    <a:pt x="384330" y="193841"/>
                    <a:pt x="331323" y="194861"/>
                  </a:cubicBezTo>
                  <a:cubicBezTo>
                    <a:pt x="276275" y="195878"/>
                    <a:pt x="231423" y="152046"/>
                    <a:pt x="232443" y="96999"/>
                  </a:cubicBezTo>
                  <a:cubicBezTo>
                    <a:pt x="231423" y="42973"/>
                    <a:pt x="274236" y="1178"/>
                    <a:pt x="328265" y="158"/>
                  </a:cubicBezTo>
                  <a:close/>
                  <a:moveTo>
                    <a:pt x="1255904" y="157"/>
                  </a:moveTo>
                  <a:cubicBezTo>
                    <a:pt x="1308911" y="3215"/>
                    <a:pt x="1350707" y="48069"/>
                    <a:pt x="1348668" y="101076"/>
                  </a:cubicBezTo>
                  <a:cubicBezTo>
                    <a:pt x="1346629" y="156125"/>
                    <a:pt x="1300758" y="197918"/>
                    <a:pt x="1244690" y="194862"/>
                  </a:cubicBezTo>
                  <a:cubicBezTo>
                    <a:pt x="1191683" y="192823"/>
                    <a:pt x="1150907" y="146950"/>
                    <a:pt x="1151926" y="93940"/>
                  </a:cubicBezTo>
                  <a:cubicBezTo>
                    <a:pt x="1153965" y="38894"/>
                    <a:pt x="1199836" y="-2901"/>
                    <a:pt x="1255904" y="157"/>
                  </a:cubicBezTo>
                  <a:close/>
                  <a:moveTo>
                    <a:pt x="1018385" y="157"/>
                  </a:moveTo>
                  <a:cubicBezTo>
                    <a:pt x="1074450" y="-863"/>
                    <a:pt x="1118284" y="41950"/>
                    <a:pt x="1117265" y="98017"/>
                  </a:cubicBezTo>
                  <a:cubicBezTo>
                    <a:pt x="1117265" y="152044"/>
                    <a:pt x="1074450" y="193839"/>
                    <a:pt x="1021443" y="194858"/>
                  </a:cubicBezTo>
                  <a:cubicBezTo>
                    <a:pt x="966398" y="195878"/>
                    <a:pt x="921544" y="152044"/>
                    <a:pt x="921544" y="96998"/>
                  </a:cubicBezTo>
                  <a:cubicBezTo>
                    <a:pt x="922564" y="43989"/>
                    <a:pt x="965378" y="1176"/>
                    <a:pt x="1018385" y="157"/>
                  </a:cubicBezTo>
                  <a:close/>
                </a:path>
              </a:pathLst>
            </a:custGeom>
            <a:solidFill>
              <a:schemeClr val="accent3"/>
            </a:solidFill>
            <a:ln w="4348" cap="flat">
              <a:noFill/>
              <a:prstDash val="solid"/>
              <a:miter/>
            </a:ln>
          </p:spPr>
          <p:txBody>
            <a:bodyPr wrap="square" rtlCol="0" anchor="ctr">
              <a:noAutofit/>
            </a:bodyPr>
            <a:lstStyle/>
            <a:p>
              <a:endParaRPr lang="en-US" b="1">
                <a:latin typeface="Manrope" pitchFamily="2" charset="0"/>
              </a:endParaRPr>
            </a:p>
          </p:txBody>
        </p:sp>
        <p:sp>
          <p:nvSpPr>
            <p:cNvPr id="51" name="Freeform: Shape 50">
              <a:extLst>
                <a:ext uri="{FF2B5EF4-FFF2-40B4-BE49-F238E27FC236}">
                  <a16:creationId xmlns:a16="http://schemas.microsoft.com/office/drawing/2014/main" id="{FCD89494-9A0E-4C0B-B1EC-F7D1D0886789}"/>
                </a:ext>
              </a:extLst>
            </p:cNvPr>
            <p:cNvSpPr/>
            <p:nvPr/>
          </p:nvSpPr>
          <p:spPr>
            <a:xfrm>
              <a:off x="1748894" y="2906975"/>
              <a:ext cx="1141106" cy="1044051"/>
            </a:xfrm>
            <a:custGeom>
              <a:avLst/>
              <a:gdLst>
                <a:gd name="connsiteX0" fmla="*/ 791064 w 2731026"/>
                <a:gd name="connsiteY0" fmla="*/ 2303972 h 2498744"/>
                <a:gd name="connsiteX1" fmla="*/ 888925 w 2731026"/>
                <a:gd name="connsiteY1" fmla="*/ 2399795 h 2498744"/>
                <a:gd name="connsiteX2" fmla="*/ 789025 w 2731026"/>
                <a:gd name="connsiteY2" fmla="*/ 2498676 h 2498744"/>
                <a:gd name="connsiteX3" fmla="*/ 692183 w 2731026"/>
                <a:gd name="connsiteY3" fmla="*/ 2402853 h 2498744"/>
                <a:gd name="connsiteX4" fmla="*/ 791064 w 2731026"/>
                <a:gd name="connsiteY4" fmla="*/ 2303972 h 2498744"/>
                <a:gd name="connsiteX5" fmla="*/ 1021444 w 2731026"/>
                <a:gd name="connsiteY5" fmla="*/ 2303968 h 2498744"/>
                <a:gd name="connsiteX6" fmla="*/ 1117267 w 2731026"/>
                <a:gd name="connsiteY6" fmla="*/ 2404889 h 2498744"/>
                <a:gd name="connsiteX7" fmla="*/ 1018386 w 2731026"/>
                <a:gd name="connsiteY7" fmla="*/ 2498672 h 2498744"/>
                <a:gd name="connsiteX8" fmla="*/ 921544 w 2731026"/>
                <a:gd name="connsiteY8" fmla="*/ 2401831 h 2498744"/>
                <a:gd name="connsiteX9" fmla="*/ 1021444 w 2731026"/>
                <a:gd name="connsiteY9" fmla="*/ 2303968 h 2498744"/>
                <a:gd name="connsiteX10" fmla="*/ 330302 w 2731026"/>
                <a:gd name="connsiteY10" fmla="*/ 2303968 h 2498744"/>
                <a:gd name="connsiteX11" fmla="*/ 427143 w 2731026"/>
                <a:gd name="connsiteY11" fmla="*/ 2400810 h 2498744"/>
                <a:gd name="connsiteX12" fmla="*/ 327243 w 2731026"/>
                <a:gd name="connsiteY12" fmla="*/ 2498670 h 2498744"/>
                <a:gd name="connsiteX13" fmla="*/ 230402 w 2731026"/>
                <a:gd name="connsiteY13" fmla="*/ 2401830 h 2498744"/>
                <a:gd name="connsiteX14" fmla="*/ 330302 w 2731026"/>
                <a:gd name="connsiteY14" fmla="*/ 2303968 h 2498744"/>
                <a:gd name="connsiteX15" fmla="*/ 103995 w 2731026"/>
                <a:gd name="connsiteY15" fmla="*/ 2302951 h 2498744"/>
                <a:gd name="connsiteX16" fmla="*/ 196760 w 2731026"/>
                <a:gd name="connsiteY16" fmla="*/ 2403870 h 2498744"/>
                <a:gd name="connsiteX17" fmla="*/ 93803 w 2731026"/>
                <a:gd name="connsiteY17" fmla="*/ 2498673 h 2498744"/>
                <a:gd name="connsiteX18" fmla="*/ 1040 w 2731026"/>
                <a:gd name="connsiteY18" fmla="*/ 2397754 h 2498744"/>
                <a:gd name="connsiteX19" fmla="*/ 103995 w 2731026"/>
                <a:gd name="connsiteY19" fmla="*/ 2302951 h 2498744"/>
                <a:gd name="connsiteX20" fmla="*/ 1483227 w 2731026"/>
                <a:gd name="connsiteY20" fmla="*/ 2302950 h 2498744"/>
                <a:gd name="connsiteX21" fmla="*/ 1579049 w 2731026"/>
                <a:gd name="connsiteY21" fmla="*/ 2399792 h 2498744"/>
                <a:gd name="connsiteX22" fmla="*/ 1480169 w 2731026"/>
                <a:gd name="connsiteY22" fmla="*/ 2498673 h 2498744"/>
                <a:gd name="connsiteX23" fmla="*/ 1384347 w 2731026"/>
                <a:gd name="connsiteY23" fmla="*/ 2401831 h 2498744"/>
                <a:gd name="connsiteX24" fmla="*/ 1483227 w 2731026"/>
                <a:gd name="connsiteY24" fmla="*/ 2302950 h 2498744"/>
                <a:gd name="connsiteX25" fmla="*/ 1250809 w 2731026"/>
                <a:gd name="connsiteY25" fmla="*/ 2302950 h 2498744"/>
                <a:gd name="connsiteX26" fmla="*/ 1349690 w 2731026"/>
                <a:gd name="connsiteY26" fmla="*/ 2402851 h 2498744"/>
                <a:gd name="connsiteX27" fmla="*/ 1250809 w 2731026"/>
                <a:gd name="connsiteY27" fmla="*/ 2498673 h 2498744"/>
                <a:gd name="connsiteX28" fmla="*/ 1152948 w 2731026"/>
                <a:gd name="connsiteY28" fmla="*/ 2398773 h 2498744"/>
                <a:gd name="connsiteX29" fmla="*/ 1250809 w 2731026"/>
                <a:gd name="connsiteY29" fmla="*/ 2302950 h 2498744"/>
                <a:gd name="connsiteX30" fmla="*/ 560683 w 2731026"/>
                <a:gd name="connsiteY30" fmla="*/ 2302950 h 2498744"/>
                <a:gd name="connsiteX31" fmla="*/ 657524 w 2731026"/>
                <a:gd name="connsiteY31" fmla="*/ 2399792 h 2498744"/>
                <a:gd name="connsiteX32" fmla="*/ 558644 w 2731026"/>
                <a:gd name="connsiteY32" fmla="*/ 2498673 h 2498744"/>
                <a:gd name="connsiteX33" fmla="*/ 461799 w 2731026"/>
                <a:gd name="connsiteY33" fmla="*/ 2401831 h 2498744"/>
                <a:gd name="connsiteX34" fmla="*/ 560683 w 2731026"/>
                <a:gd name="connsiteY34" fmla="*/ 2302950 h 2498744"/>
                <a:gd name="connsiteX35" fmla="*/ 1246732 w 2731026"/>
                <a:gd name="connsiteY35" fmla="*/ 2072572 h 2498744"/>
                <a:gd name="connsiteX36" fmla="*/ 1348671 w 2731026"/>
                <a:gd name="connsiteY36" fmla="*/ 2169414 h 2498744"/>
                <a:gd name="connsiteX37" fmla="*/ 1253869 w 2731026"/>
                <a:gd name="connsiteY37" fmla="*/ 2269315 h 2498744"/>
                <a:gd name="connsiteX38" fmla="*/ 1151930 w 2731026"/>
                <a:gd name="connsiteY38" fmla="*/ 2172473 h 2498744"/>
                <a:gd name="connsiteX39" fmla="*/ 1246732 w 2731026"/>
                <a:gd name="connsiteY39" fmla="*/ 2072572 h 2498744"/>
                <a:gd name="connsiteX40" fmla="*/ 788006 w 2731026"/>
                <a:gd name="connsiteY40" fmla="*/ 2072572 h 2498744"/>
                <a:gd name="connsiteX41" fmla="*/ 887905 w 2731026"/>
                <a:gd name="connsiteY41" fmla="*/ 2166355 h 2498744"/>
                <a:gd name="connsiteX42" fmla="*/ 792082 w 2731026"/>
                <a:gd name="connsiteY42" fmla="*/ 2269313 h 2498744"/>
                <a:gd name="connsiteX43" fmla="*/ 692182 w 2731026"/>
                <a:gd name="connsiteY43" fmla="*/ 2175530 h 2498744"/>
                <a:gd name="connsiteX44" fmla="*/ 788006 w 2731026"/>
                <a:gd name="connsiteY44" fmla="*/ 2072572 h 2498744"/>
                <a:gd name="connsiteX45" fmla="*/ 330301 w 2731026"/>
                <a:gd name="connsiteY45" fmla="*/ 2072572 h 2498744"/>
                <a:gd name="connsiteX46" fmla="*/ 427142 w 2731026"/>
                <a:gd name="connsiteY46" fmla="*/ 2174511 h 2498744"/>
                <a:gd name="connsiteX47" fmla="*/ 327242 w 2731026"/>
                <a:gd name="connsiteY47" fmla="*/ 2269313 h 2498744"/>
                <a:gd name="connsiteX48" fmla="*/ 230401 w 2731026"/>
                <a:gd name="connsiteY48" fmla="*/ 2167374 h 2498744"/>
                <a:gd name="connsiteX49" fmla="*/ 330301 w 2731026"/>
                <a:gd name="connsiteY49" fmla="*/ 2072572 h 2498744"/>
                <a:gd name="connsiteX50" fmla="*/ 1481191 w 2731026"/>
                <a:gd name="connsiteY50" fmla="*/ 2072570 h 2498744"/>
                <a:gd name="connsiteX51" fmla="*/ 1579053 w 2731026"/>
                <a:gd name="connsiteY51" fmla="*/ 2172470 h 2498744"/>
                <a:gd name="connsiteX52" fmla="*/ 1482211 w 2731026"/>
                <a:gd name="connsiteY52" fmla="*/ 2269311 h 2498744"/>
                <a:gd name="connsiteX53" fmla="*/ 1384347 w 2731026"/>
                <a:gd name="connsiteY53" fmla="*/ 2169411 h 2498744"/>
                <a:gd name="connsiteX54" fmla="*/ 1481191 w 2731026"/>
                <a:gd name="connsiteY54" fmla="*/ 2072570 h 2498744"/>
                <a:gd name="connsiteX55" fmla="*/ 1712589 w 2731026"/>
                <a:gd name="connsiteY55" fmla="*/ 2071552 h 2498744"/>
                <a:gd name="connsiteX56" fmla="*/ 1809430 w 2731026"/>
                <a:gd name="connsiteY56" fmla="*/ 2169413 h 2498744"/>
                <a:gd name="connsiteX57" fmla="*/ 1709531 w 2731026"/>
                <a:gd name="connsiteY57" fmla="*/ 2268294 h 2498744"/>
                <a:gd name="connsiteX58" fmla="*/ 1612689 w 2731026"/>
                <a:gd name="connsiteY58" fmla="*/ 2171452 h 2498744"/>
                <a:gd name="connsiteX59" fmla="*/ 1712589 w 2731026"/>
                <a:gd name="connsiteY59" fmla="*/ 2071552 h 2498744"/>
                <a:gd name="connsiteX60" fmla="*/ 1020426 w 2731026"/>
                <a:gd name="connsiteY60" fmla="*/ 2071552 h 2498744"/>
                <a:gd name="connsiteX61" fmla="*/ 1118287 w 2731026"/>
                <a:gd name="connsiteY61" fmla="*/ 2173492 h 2498744"/>
                <a:gd name="connsiteX62" fmla="*/ 1020426 w 2731026"/>
                <a:gd name="connsiteY62" fmla="*/ 2269314 h 2498744"/>
                <a:gd name="connsiteX63" fmla="*/ 922565 w 2731026"/>
                <a:gd name="connsiteY63" fmla="*/ 2168394 h 2498744"/>
                <a:gd name="connsiteX64" fmla="*/ 1020426 w 2731026"/>
                <a:gd name="connsiteY64" fmla="*/ 2071552 h 2498744"/>
                <a:gd name="connsiteX65" fmla="*/ 558646 w 2731026"/>
                <a:gd name="connsiteY65" fmla="*/ 2071552 h 2498744"/>
                <a:gd name="connsiteX66" fmla="*/ 657527 w 2731026"/>
                <a:gd name="connsiteY66" fmla="*/ 2172471 h 2498744"/>
                <a:gd name="connsiteX67" fmla="*/ 560685 w 2731026"/>
                <a:gd name="connsiteY67" fmla="*/ 2269312 h 2498744"/>
                <a:gd name="connsiteX68" fmla="*/ 461804 w 2731026"/>
                <a:gd name="connsiteY68" fmla="*/ 2169413 h 2498744"/>
                <a:gd name="connsiteX69" fmla="*/ 558646 w 2731026"/>
                <a:gd name="connsiteY69" fmla="*/ 2071552 h 2498744"/>
                <a:gd name="connsiteX70" fmla="*/ 1018388 w 2731026"/>
                <a:gd name="connsiteY70" fmla="*/ 1843209 h 2498744"/>
                <a:gd name="connsiteX71" fmla="*/ 1118288 w 2731026"/>
                <a:gd name="connsiteY71" fmla="*/ 1941070 h 2498744"/>
                <a:gd name="connsiteX72" fmla="*/ 1018388 w 2731026"/>
                <a:gd name="connsiteY72" fmla="*/ 2037911 h 2498744"/>
                <a:gd name="connsiteX73" fmla="*/ 922565 w 2731026"/>
                <a:gd name="connsiteY73" fmla="*/ 1940050 h 2498744"/>
                <a:gd name="connsiteX74" fmla="*/ 1018388 w 2731026"/>
                <a:gd name="connsiteY74" fmla="*/ 1843209 h 2498744"/>
                <a:gd name="connsiteX75" fmla="*/ 1940933 w 2731026"/>
                <a:gd name="connsiteY75" fmla="*/ 1843207 h 2498744"/>
                <a:gd name="connsiteX76" fmla="*/ 2039813 w 2731026"/>
                <a:gd name="connsiteY76" fmla="*/ 1942087 h 2498744"/>
                <a:gd name="connsiteX77" fmla="*/ 1942972 w 2731026"/>
                <a:gd name="connsiteY77" fmla="*/ 2037909 h 2498744"/>
                <a:gd name="connsiteX78" fmla="*/ 1844090 w 2731026"/>
                <a:gd name="connsiteY78" fmla="*/ 1939029 h 2498744"/>
                <a:gd name="connsiteX79" fmla="*/ 1940933 w 2731026"/>
                <a:gd name="connsiteY79" fmla="*/ 1843207 h 2498744"/>
                <a:gd name="connsiteX80" fmla="*/ 1712590 w 2731026"/>
                <a:gd name="connsiteY80" fmla="*/ 1843207 h 2498744"/>
                <a:gd name="connsiteX81" fmla="*/ 1810454 w 2731026"/>
                <a:gd name="connsiteY81" fmla="*/ 1940049 h 2498744"/>
                <a:gd name="connsiteX82" fmla="*/ 1710551 w 2731026"/>
                <a:gd name="connsiteY82" fmla="*/ 2037909 h 2498744"/>
                <a:gd name="connsiteX83" fmla="*/ 1613710 w 2731026"/>
                <a:gd name="connsiteY83" fmla="*/ 1942087 h 2498744"/>
                <a:gd name="connsiteX84" fmla="*/ 1712590 w 2731026"/>
                <a:gd name="connsiteY84" fmla="*/ 1843207 h 2498744"/>
                <a:gd name="connsiteX85" fmla="*/ 1480169 w 2731026"/>
                <a:gd name="connsiteY85" fmla="*/ 1843207 h 2498744"/>
                <a:gd name="connsiteX86" fmla="*/ 1579049 w 2731026"/>
                <a:gd name="connsiteY86" fmla="*/ 1942087 h 2498744"/>
                <a:gd name="connsiteX87" fmla="*/ 1481188 w 2731026"/>
                <a:gd name="connsiteY87" fmla="*/ 2037909 h 2498744"/>
                <a:gd name="connsiteX88" fmla="*/ 1383328 w 2731026"/>
                <a:gd name="connsiteY88" fmla="*/ 1943107 h 2498744"/>
                <a:gd name="connsiteX89" fmla="*/ 1480169 w 2731026"/>
                <a:gd name="connsiteY89" fmla="*/ 1843207 h 2498744"/>
                <a:gd name="connsiteX90" fmla="*/ 1248766 w 2731026"/>
                <a:gd name="connsiteY90" fmla="*/ 1843207 h 2498744"/>
                <a:gd name="connsiteX91" fmla="*/ 1348666 w 2731026"/>
                <a:gd name="connsiteY91" fmla="*/ 1941066 h 2498744"/>
                <a:gd name="connsiteX92" fmla="*/ 1251824 w 2731026"/>
                <a:gd name="connsiteY92" fmla="*/ 2037909 h 2498744"/>
                <a:gd name="connsiteX93" fmla="*/ 1151924 w 2731026"/>
                <a:gd name="connsiteY93" fmla="*/ 1940047 h 2498744"/>
                <a:gd name="connsiteX94" fmla="*/ 1248766 w 2731026"/>
                <a:gd name="connsiteY94" fmla="*/ 1843207 h 2498744"/>
                <a:gd name="connsiteX95" fmla="*/ 789027 w 2731026"/>
                <a:gd name="connsiteY95" fmla="*/ 1843207 h 2498744"/>
                <a:gd name="connsiteX96" fmla="*/ 888927 w 2731026"/>
                <a:gd name="connsiteY96" fmla="*/ 1941066 h 2498744"/>
                <a:gd name="connsiteX97" fmla="*/ 791066 w 2731026"/>
                <a:gd name="connsiteY97" fmla="*/ 2037909 h 2498744"/>
                <a:gd name="connsiteX98" fmla="*/ 692183 w 2731026"/>
                <a:gd name="connsiteY98" fmla="*/ 1940047 h 2498744"/>
                <a:gd name="connsiteX99" fmla="*/ 789027 w 2731026"/>
                <a:gd name="connsiteY99" fmla="*/ 1843207 h 2498744"/>
                <a:gd name="connsiteX100" fmla="*/ 556607 w 2731026"/>
                <a:gd name="connsiteY100" fmla="*/ 1843206 h 2498744"/>
                <a:gd name="connsiteX101" fmla="*/ 657527 w 2731026"/>
                <a:gd name="connsiteY101" fmla="*/ 1940048 h 2498744"/>
                <a:gd name="connsiteX102" fmla="*/ 562724 w 2731026"/>
                <a:gd name="connsiteY102" fmla="*/ 2037908 h 2498744"/>
                <a:gd name="connsiteX103" fmla="*/ 461804 w 2731026"/>
                <a:gd name="connsiteY103" fmla="*/ 1941067 h 2498744"/>
                <a:gd name="connsiteX104" fmla="*/ 556607 w 2731026"/>
                <a:gd name="connsiteY104" fmla="*/ 1843206 h 2498744"/>
                <a:gd name="connsiteX105" fmla="*/ 1253863 w 2731026"/>
                <a:gd name="connsiteY105" fmla="*/ 1611808 h 2498744"/>
                <a:gd name="connsiteX106" fmla="*/ 1348666 w 2731026"/>
                <a:gd name="connsiteY106" fmla="*/ 1711709 h 2498744"/>
                <a:gd name="connsiteX107" fmla="*/ 1246727 w 2731026"/>
                <a:gd name="connsiteY107" fmla="*/ 1808551 h 2498744"/>
                <a:gd name="connsiteX108" fmla="*/ 1151924 w 2731026"/>
                <a:gd name="connsiteY108" fmla="*/ 1708650 h 2498744"/>
                <a:gd name="connsiteX109" fmla="*/ 1253863 w 2731026"/>
                <a:gd name="connsiteY109" fmla="*/ 1611808 h 2498744"/>
                <a:gd name="connsiteX110" fmla="*/ 2172334 w 2731026"/>
                <a:gd name="connsiteY110" fmla="*/ 1611808 h 2498744"/>
                <a:gd name="connsiteX111" fmla="*/ 2270196 w 2731026"/>
                <a:gd name="connsiteY111" fmla="*/ 1708649 h 2498744"/>
                <a:gd name="connsiteX112" fmla="*/ 2171315 w 2731026"/>
                <a:gd name="connsiteY112" fmla="*/ 1808549 h 2498744"/>
                <a:gd name="connsiteX113" fmla="*/ 2073453 w 2731026"/>
                <a:gd name="connsiteY113" fmla="*/ 1711708 h 2498744"/>
                <a:gd name="connsiteX114" fmla="*/ 2172334 w 2731026"/>
                <a:gd name="connsiteY114" fmla="*/ 1611808 h 2498744"/>
                <a:gd name="connsiteX115" fmla="*/ 1942974 w 2731026"/>
                <a:gd name="connsiteY115" fmla="*/ 1611808 h 2498744"/>
                <a:gd name="connsiteX116" fmla="*/ 2038796 w 2731026"/>
                <a:gd name="connsiteY116" fmla="*/ 1709668 h 2498744"/>
                <a:gd name="connsiteX117" fmla="*/ 1938896 w 2731026"/>
                <a:gd name="connsiteY117" fmla="*/ 1808547 h 2498744"/>
                <a:gd name="connsiteX118" fmla="*/ 1843073 w 2731026"/>
                <a:gd name="connsiteY118" fmla="*/ 1710687 h 2498744"/>
                <a:gd name="connsiteX119" fmla="*/ 1942974 w 2731026"/>
                <a:gd name="connsiteY119" fmla="*/ 1611808 h 2498744"/>
                <a:gd name="connsiteX120" fmla="*/ 1709531 w 2731026"/>
                <a:gd name="connsiteY120" fmla="*/ 1611808 h 2498744"/>
                <a:gd name="connsiteX121" fmla="*/ 1809430 w 2731026"/>
                <a:gd name="connsiteY121" fmla="*/ 1710687 h 2498744"/>
                <a:gd name="connsiteX122" fmla="*/ 1708511 w 2731026"/>
                <a:gd name="connsiteY122" fmla="*/ 1808547 h 2498744"/>
                <a:gd name="connsiteX123" fmla="*/ 1612689 w 2731026"/>
                <a:gd name="connsiteY123" fmla="*/ 1709668 h 2498744"/>
                <a:gd name="connsiteX124" fmla="*/ 1709531 w 2731026"/>
                <a:gd name="connsiteY124" fmla="*/ 1611808 h 2498744"/>
                <a:gd name="connsiteX125" fmla="*/ 1479149 w 2731026"/>
                <a:gd name="connsiteY125" fmla="*/ 1611808 h 2498744"/>
                <a:gd name="connsiteX126" fmla="*/ 1579049 w 2731026"/>
                <a:gd name="connsiteY126" fmla="*/ 1710687 h 2498744"/>
                <a:gd name="connsiteX127" fmla="*/ 1483227 w 2731026"/>
                <a:gd name="connsiteY127" fmla="*/ 1808547 h 2498744"/>
                <a:gd name="connsiteX128" fmla="*/ 1383326 w 2731026"/>
                <a:gd name="connsiteY128" fmla="*/ 1709668 h 2498744"/>
                <a:gd name="connsiteX129" fmla="*/ 1479149 w 2731026"/>
                <a:gd name="connsiteY129" fmla="*/ 1611808 h 2498744"/>
                <a:gd name="connsiteX130" fmla="*/ 788004 w 2731026"/>
                <a:gd name="connsiteY130" fmla="*/ 1611808 h 2498744"/>
                <a:gd name="connsiteX131" fmla="*/ 887903 w 2731026"/>
                <a:gd name="connsiteY131" fmla="*/ 1710687 h 2498744"/>
                <a:gd name="connsiteX132" fmla="*/ 786985 w 2731026"/>
                <a:gd name="connsiteY132" fmla="*/ 1808547 h 2498744"/>
                <a:gd name="connsiteX133" fmla="*/ 692183 w 2731026"/>
                <a:gd name="connsiteY133" fmla="*/ 1709668 h 2498744"/>
                <a:gd name="connsiteX134" fmla="*/ 788004 w 2731026"/>
                <a:gd name="connsiteY134" fmla="*/ 1611808 h 2498744"/>
                <a:gd name="connsiteX135" fmla="*/ 1022463 w 2731026"/>
                <a:gd name="connsiteY135" fmla="*/ 1610788 h 2498744"/>
                <a:gd name="connsiteX136" fmla="*/ 1118285 w 2731026"/>
                <a:gd name="connsiteY136" fmla="*/ 1710688 h 2498744"/>
                <a:gd name="connsiteX137" fmla="*/ 1021444 w 2731026"/>
                <a:gd name="connsiteY137" fmla="*/ 1807530 h 2498744"/>
                <a:gd name="connsiteX138" fmla="*/ 921544 w 2731026"/>
                <a:gd name="connsiteY138" fmla="*/ 1708649 h 2498744"/>
                <a:gd name="connsiteX139" fmla="*/ 1022463 w 2731026"/>
                <a:gd name="connsiteY139" fmla="*/ 1610788 h 2498744"/>
                <a:gd name="connsiteX140" fmla="*/ 1709530 w 2731026"/>
                <a:gd name="connsiteY140" fmla="*/ 1382446 h 2498744"/>
                <a:gd name="connsiteX141" fmla="*/ 1808413 w 2731026"/>
                <a:gd name="connsiteY141" fmla="*/ 1481326 h 2498744"/>
                <a:gd name="connsiteX142" fmla="*/ 1711569 w 2731026"/>
                <a:gd name="connsiteY142" fmla="*/ 1577148 h 2498744"/>
                <a:gd name="connsiteX143" fmla="*/ 1612689 w 2731026"/>
                <a:gd name="connsiteY143" fmla="*/ 1478268 h 2498744"/>
                <a:gd name="connsiteX144" fmla="*/ 1709530 w 2731026"/>
                <a:gd name="connsiteY144" fmla="*/ 1382446 h 2498744"/>
                <a:gd name="connsiteX145" fmla="*/ 1481190 w 2731026"/>
                <a:gd name="connsiteY145" fmla="*/ 1382446 h 2498744"/>
                <a:gd name="connsiteX146" fmla="*/ 1579051 w 2731026"/>
                <a:gd name="connsiteY146" fmla="*/ 1478269 h 2498744"/>
                <a:gd name="connsiteX147" fmla="*/ 1481190 w 2731026"/>
                <a:gd name="connsiteY147" fmla="*/ 1578169 h 2498744"/>
                <a:gd name="connsiteX148" fmla="*/ 1384349 w 2731026"/>
                <a:gd name="connsiteY148" fmla="*/ 1478269 h 2498744"/>
                <a:gd name="connsiteX149" fmla="*/ 1481190 w 2731026"/>
                <a:gd name="connsiteY149" fmla="*/ 1382446 h 2498744"/>
                <a:gd name="connsiteX150" fmla="*/ 1021445 w 2731026"/>
                <a:gd name="connsiteY150" fmla="*/ 1382446 h 2498744"/>
                <a:gd name="connsiteX151" fmla="*/ 1118290 w 2731026"/>
                <a:gd name="connsiteY151" fmla="*/ 1478269 h 2498744"/>
                <a:gd name="connsiteX152" fmla="*/ 1024504 w 2731026"/>
                <a:gd name="connsiteY152" fmla="*/ 1578169 h 2498744"/>
                <a:gd name="connsiteX153" fmla="*/ 922565 w 2731026"/>
                <a:gd name="connsiteY153" fmla="*/ 1482347 h 2498744"/>
                <a:gd name="connsiteX154" fmla="*/ 1021445 w 2731026"/>
                <a:gd name="connsiteY154" fmla="*/ 1382446 h 2498744"/>
                <a:gd name="connsiteX155" fmla="*/ 2400678 w 2731026"/>
                <a:gd name="connsiteY155" fmla="*/ 1382446 h 2498744"/>
                <a:gd name="connsiteX156" fmla="*/ 2499558 w 2731026"/>
                <a:gd name="connsiteY156" fmla="*/ 1480309 h 2498744"/>
                <a:gd name="connsiteX157" fmla="*/ 2403736 w 2731026"/>
                <a:gd name="connsiteY157" fmla="*/ 1577150 h 2498744"/>
                <a:gd name="connsiteX158" fmla="*/ 2304856 w 2731026"/>
                <a:gd name="connsiteY158" fmla="*/ 1483365 h 2498744"/>
                <a:gd name="connsiteX159" fmla="*/ 2400678 w 2731026"/>
                <a:gd name="connsiteY159" fmla="*/ 1382446 h 2498744"/>
                <a:gd name="connsiteX160" fmla="*/ 2169276 w 2731026"/>
                <a:gd name="connsiteY160" fmla="*/ 1382446 h 2498744"/>
                <a:gd name="connsiteX161" fmla="*/ 2270195 w 2731026"/>
                <a:gd name="connsiteY161" fmla="*/ 1480305 h 2498744"/>
                <a:gd name="connsiteX162" fmla="*/ 2173354 w 2731026"/>
                <a:gd name="connsiteY162" fmla="*/ 1577148 h 2498744"/>
                <a:gd name="connsiteX163" fmla="*/ 2073454 w 2731026"/>
                <a:gd name="connsiteY163" fmla="*/ 1479286 h 2498744"/>
                <a:gd name="connsiteX164" fmla="*/ 2169276 w 2731026"/>
                <a:gd name="connsiteY164" fmla="*/ 1382446 h 2498744"/>
                <a:gd name="connsiteX165" fmla="*/ 1251826 w 2731026"/>
                <a:gd name="connsiteY165" fmla="*/ 1382446 h 2498744"/>
                <a:gd name="connsiteX166" fmla="*/ 1349690 w 2731026"/>
                <a:gd name="connsiteY166" fmla="*/ 1479286 h 2498744"/>
                <a:gd name="connsiteX167" fmla="*/ 1249789 w 2731026"/>
                <a:gd name="connsiteY167" fmla="*/ 1578169 h 2498744"/>
                <a:gd name="connsiteX168" fmla="*/ 1152945 w 2731026"/>
                <a:gd name="connsiteY168" fmla="*/ 1481325 h 2498744"/>
                <a:gd name="connsiteX169" fmla="*/ 1251826 w 2731026"/>
                <a:gd name="connsiteY169" fmla="*/ 1382446 h 2498744"/>
                <a:gd name="connsiteX170" fmla="*/ 1940933 w 2731026"/>
                <a:gd name="connsiteY170" fmla="*/ 1381424 h 2498744"/>
                <a:gd name="connsiteX171" fmla="*/ 2039813 w 2731026"/>
                <a:gd name="connsiteY171" fmla="*/ 1480305 h 2498744"/>
                <a:gd name="connsiteX172" fmla="*/ 1942972 w 2731026"/>
                <a:gd name="connsiteY172" fmla="*/ 1577149 h 2498744"/>
                <a:gd name="connsiteX173" fmla="*/ 1844090 w 2731026"/>
                <a:gd name="connsiteY173" fmla="*/ 1478268 h 2498744"/>
                <a:gd name="connsiteX174" fmla="*/ 1940933 w 2731026"/>
                <a:gd name="connsiteY174" fmla="*/ 1381424 h 2498744"/>
                <a:gd name="connsiteX175" fmla="*/ 2634118 w 2731026"/>
                <a:gd name="connsiteY175" fmla="*/ 1151046 h 2498744"/>
                <a:gd name="connsiteX176" fmla="*/ 2730960 w 2731026"/>
                <a:gd name="connsiteY176" fmla="*/ 1252985 h 2498744"/>
                <a:gd name="connsiteX177" fmla="*/ 2631059 w 2731026"/>
                <a:gd name="connsiteY177" fmla="*/ 1347787 h 2498744"/>
                <a:gd name="connsiteX178" fmla="*/ 2534217 w 2731026"/>
                <a:gd name="connsiteY178" fmla="*/ 1245848 h 2498744"/>
                <a:gd name="connsiteX179" fmla="*/ 2634118 w 2731026"/>
                <a:gd name="connsiteY179" fmla="*/ 1151046 h 2498744"/>
                <a:gd name="connsiteX180" fmla="*/ 2401697 w 2731026"/>
                <a:gd name="connsiteY180" fmla="*/ 1151044 h 2498744"/>
                <a:gd name="connsiteX181" fmla="*/ 2499557 w 2731026"/>
                <a:gd name="connsiteY181" fmla="*/ 1250944 h 2498744"/>
                <a:gd name="connsiteX182" fmla="*/ 2402714 w 2731026"/>
                <a:gd name="connsiteY182" fmla="*/ 1347785 h 2498744"/>
                <a:gd name="connsiteX183" fmla="*/ 2304855 w 2731026"/>
                <a:gd name="connsiteY183" fmla="*/ 1247886 h 2498744"/>
                <a:gd name="connsiteX184" fmla="*/ 2401697 w 2731026"/>
                <a:gd name="connsiteY184" fmla="*/ 1151044 h 2498744"/>
                <a:gd name="connsiteX185" fmla="*/ 2171315 w 2731026"/>
                <a:gd name="connsiteY185" fmla="*/ 1151044 h 2498744"/>
                <a:gd name="connsiteX186" fmla="*/ 2270196 w 2731026"/>
                <a:gd name="connsiteY186" fmla="*/ 1250944 h 2498744"/>
                <a:gd name="connsiteX187" fmla="*/ 2172334 w 2731026"/>
                <a:gd name="connsiteY187" fmla="*/ 1347785 h 2498744"/>
                <a:gd name="connsiteX188" fmla="*/ 2073453 w 2731026"/>
                <a:gd name="connsiteY188" fmla="*/ 1247886 h 2498744"/>
                <a:gd name="connsiteX189" fmla="*/ 2171315 w 2731026"/>
                <a:gd name="connsiteY189" fmla="*/ 1151044 h 2498744"/>
                <a:gd name="connsiteX190" fmla="*/ 1711572 w 2731026"/>
                <a:gd name="connsiteY190" fmla="*/ 1151044 h 2498744"/>
                <a:gd name="connsiteX191" fmla="*/ 1809434 w 2731026"/>
                <a:gd name="connsiteY191" fmla="*/ 1252984 h 2498744"/>
                <a:gd name="connsiteX192" fmla="*/ 1710553 w 2731026"/>
                <a:gd name="connsiteY192" fmla="*/ 1348806 h 2498744"/>
                <a:gd name="connsiteX193" fmla="*/ 1612689 w 2731026"/>
                <a:gd name="connsiteY193" fmla="*/ 1246867 h 2498744"/>
                <a:gd name="connsiteX194" fmla="*/ 1711572 w 2731026"/>
                <a:gd name="connsiteY194" fmla="*/ 1151044 h 2498744"/>
                <a:gd name="connsiteX195" fmla="*/ 1480169 w 2731026"/>
                <a:gd name="connsiteY195" fmla="*/ 1151044 h 2498744"/>
                <a:gd name="connsiteX196" fmla="*/ 1579049 w 2731026"/>
                <a:gd name="connsiteY196" fmla="*/ 1250944 h 2498744"/>
                <a:gd name="connsiteX197" fmla="*/ 1481188 w 2731026"/>
                <a:gd name="connsiteY197" fmla="*/ 1347785 h 2498744"/>
                <a:gd name="connsiteX198" fmla="*/ 1383326 w 2731026"/>
                <a:gd name="connsiteY198" fmla="*/ 1247886 h 2498744"/>
                <a:gd name="connsiteX199" fmla="*/ 1480169 w 2731026"/>
                <a:gd name="connsiteY199" fmla="*/ 1151044 h 2498744"/>
                <a:gd name="connsiteX200" fmla="*/ 1942969 w 2731026"/>
                <a:gd name="connsiteY200" fmla="*/ 1151044 h 2498744"/>
                <a:gd name="connsiteX201" fmla="*/ 2038790 w 2731026"/>
                <a:gd name="connsiteY201" fmla="*/ 1247884 h 2498744"/>
                <a:gd name="connsiteX202" fmla="*/ 1940930 w 2731026"/>
                <a:gd name="connsiteY202" fmla="*/ 1347783 h 2498744"/>
                <a:gd name="connsiteX203" fmla="*/ 1844090 w 2731026"/>
                <a:gd name="connsiteY203" fmla="*/ 1250942 h 2498744"/>
                <a:gd name="connsiteX204" fmla="*/ 1942969 w 2731026"/>
                <a:gd name="connsiteY204" fmla="*/ 1151044 h 2498744"/>
                <a:gd name="connsiteX205" fmla="*/ 1247746 w 2731026"/>
                <a:gd name="connsiteY205" fmla="*/ 1151044 h 2498744"/>
                <a:gd name="connsiteX206" fmla="*/ 1348665 w 2731026"/>
                <a:gd name="connsiteY206" fmla="*/ 1248904 h 2498744"/>
                <a:gd name="connsiteX207" fmla="*/ 1252843 w 2731026"/>
                <a:gd name="connsiteY207" fmla="*/ 1347783 h 2498744"/>
                <a:gd name="connsiteX208" fmla="*/ 1151924 w 2731026"/>
                <a:gd name="connsiteY208" fmla="*/ 1249923 h 2498744"/>
                <a:gd name="connsiteX209" fmla="*/ 1247746 w 2731026"/>
                <a:gd name="connsiteY209" fmla="*/ 1151044 h 2498744"/>
                <a:gd name="connsiteX210" fmla="*/ 1946031 w 2731026"/>
                <a:gd name="connsiteY210" fmla="*/ 921685 h 2498744"/>
                <a:gd name="connsiteX211" fmla="*/ 2038794 w 2731026"/>
                <a:gd name="connsiteY211" fmla="*/ 1021584 h 2498744"/>
                <a:gd name="connsiteX212" fmla="*/ 1935836 w 2731026"/>
                <a:gd name="connsiteY212" fmla="*/ 1116386 h 2498744"/>
                <a:gd name="connsiteX213" fmla="*/ 1843073 w 2731026"/>
                <a:gd name="connsiteY213" fmla="*/ 1016487 h 2498744"/>
                <a:gd name="connsiteX214" fmla="*/ 1946031 w 2731026"/>
                <a:gd name="connsiteY214" fmla="*/ 921685 h 2498744"/>
                <a:gd name="connsiteX215" fmla="*/ 1712588 w 2731026"/>
                <a:gd name="connsiteY215" fmla="*/ 921684 h 2498744"/>
                <a:gd name="connsiteX216" fmla="*/ 1808410 w 2731026"/>
                <a:gd name="connsiteY216" fmla="*/ 1019545 h 2498744"/>
                <a:gd name="connsiteX217" fmla="*/ 1708511 w 2731026"/>
                <a:gd name="connsiteY217" fmla="*/ 1116386 h 2498744"/>
                <a:gd name="connsiteX218" fmla="*/ 1612689 w 2731026"/>
                <a:gd name="connsiteY218" fmla="*/ 1018526 h 2498744"/>
                <a:gd name="connsiteX219" fmla="*/ 1712588 w 2731026"/>
                <a:gd name="connsiteY219" fmla="*/ 921684 h 2498744"/>
                <a:gd name="connsiteX220" fmla="*/ 2399657 w 2731026"/>
                <a:gd name="connsiteY220" fmla="*/ 921683 h 2498744"/>
                <a:gd name="connsiteX221" fmla="*/ 2499557 w 2731026"/>
                <a:gd name="connsiteY221" fmla="*/ 1019544 h 2498744"/>
                <a:gd name="connsiteX222" fmla="*/ 2403735 w 2731026"/>
                <a:gd name="connsiteY222" fmla="*/ 1116385 h 2498744"/>
                <a:gd name="connsiteX223" fmla="*/ 2303834 w 2731026"/>
                <a:gd name="connsiteY223" fmla="*/ 1018524 h 2498744"/>
                <a:gd name="connsiteX224" fmla="*/ 2399657 w 2731026"/>
                <a:gd name="connsiteY224" fmla="*/ 921683 h 2498744"/>
                <a:gd name="connsiteX225" fmla="*/ 1023485 w 2731026"/>
                <a:gd name="connsiteY225" fmla="*/ 921683 h 2498744"/>
                <a:gd name="connsiteX226" fmla="*/ 1118288 w 2731026"/>
                <a:gd name="connsiteY226" fmla="*/ 1019544 h 2498744"/>
                <a:gd name="connsiteX227" fmla="*/ 1022466 w 2731026"/>
                <a:gd name="connsiteY227" fmla="*/ 1116385 h 2498744"/>
                <a:gd name="connsiteX228" fmla="*/ 922565 w 2731026"/>
                <a:gd name="connsiteY228" fmla="*/ 1018524 h 2498744"/>
                <a:gd name="connsiteX229" fmla="*/ 1023485 w 2731026"/>
                <a:gd name="connsiteY229" fmla="*/ 921683 h 2498744"/>
                <a:gd name="connsiteX230" fmla="*/ 2172334 w 2731026"/>
                <a:gd name="connsiteY230" fmla="*/ 921681 h 2498744"/>
                <a:gd name="connsiteX231" fmla="*/ 2270196 w 2731026"/>
                <a:gd name="connsiteY231" fmla="*/ 1017503 h 2498744"/>
                <a:gd name="connsiteX232" fmla="*/ 2170295 w 2731026"/>
                <a:gd name="connsiteY232" fmla="*/ 1116383 h 2498744"/>
                <a:gd name="connsiteX233" fmla="*/ 2073453 w 2731026"/>
                <a:gd name="connsiteY233" fmla="*/ 1020561 h 2498744"/>
                <a:gd name="connsiteX234" fmla="*/ 2172334 w 2731026"/>
                <a:gd name="connsiteY234" fmla="*/ 921681 h 2498744"/>
                <a:gd name="connsiteX235" fmla="*/ 1480169 w 2731026"/>
                <a:gd name="connsiteY235" fmla="*/ 921681 h 2498744"/>
                <a:gd name="connsiteX236" fmla="*/ 1578029 w 2731026"/>
                <a:gd name="connsiteY236" fmla="*/ 1020561 h 2498744"/>
                <a:gd name="connsiteX237" fmla="*/ 1480169 w 2731026"/>
                <a:gd name="connsiteY237" fmla="*/ 1116383 h 2498744"/>
                <a:gd name="connsiteX238" fmla="*/ 1382308 w 2731026"/>
                <a:gd name="connsiteY238" fmla="*/ 1021581 h 2498744"/>
                <a:gd name="connsiteX239" fmla="*/ 1480169 w 2731026"/>
                <a:gd name="connsiteY239" fmla="*/ 921681 h 2498744"/>
                <a:gd name="connsiteX240" fmla="*/ 1250809 w 2731026"/>
                <a:gd name="connsiteY240" fmla="*/ 921681 h 2498744"/>
                <a:gd name="connsiteX241" fmla="*/ 1348673 w 2731026"/>
                <a:gd name="connsiteY241" fmla="*/ 1017503 h 2498744"/>
                <a:gd name="connsiteX242" fmla="*/ 1249792 w 2731026"/>
                <a:gd name="connsiteY242" fmla="*/ 1116383 h 2498744"/>
                <a:gd name="connsiteX243" fmla="*/ 1151928 w 2731026"/>
                <a:gd name="connsiteY243" fmla="*/ 1020561 h 2498744"/>
                <a:gd name="connsiteX244" fmla="*/ 1250809 w 2731026"/>
                <a:gd name="connsiteY244" fmla="*/ 921681 h 2498744"/>
                <a:gd name="connsiteX245" fmla="*/ 1021444 w 2731026"/>
                <a:gd name="connsiteY245" fmla="*/ 691301 h 2498744"/>
                <a:gd name="connsiteX246" fmla="*/ 1118285 w 2731026"/>
                <a:gd name="connsiteY246" fmla="*/ 789160 h 2498744"/>
                <a:gd name="connsiteX247" fmla="*/ 1022463 w 2731026"/>
                <a:gd name="connsiteY247" fmla="*/ 888040 h 2498744"/>
                <a:gd name="connsiteX248" fmla="*/ 921544 w 2731026"/>
                <a:gd name="connsiteY248" fmla="*/ 790180 h 2498744"/>
                <a:gd name="connsiteX249" fmla="*/ 1021444 w 2731026"/>
                <a:gd name="connsiteY249" fmla="*/ 691301 h 2498744"/>
                <a:gd name="connsiteX250" fmla="*/ 1710549 w 2731026"/>
                <a:gd name="connsiteY250" fmla="*/ 690283 h 2498744"/>
                <a:gd name="connsiteX251" fmla="*/ 1808412 w 2731026"/>
                <a:gd name="connsiteY251" fmla="*/ 791202 h 2498744"/>
                <a:gd name="connsiteX252" fmla="*/ 1710549 w 2731026"/>
                <a:gd name="connsiteY252" fmla="*/ 887024 h 2498744"/>
                <a:gd name="connsiteX253" fmla="*/ 1612689 w 2731026"/>
                <a:gd name="connsiteY253" fmla="*/ 786105 h 2498744"/>
                <a:gd name="connsiteX254" fmla="*/ 1710549 w 2731026"/>
                <a:gd name="connsiteY254" fmla="*/ 690283 h 2498744"/>
                <a:gd name="connsiteX255" fmla="*/ 2172334 w 2731026"/>
                <a:gd name="connsiteY255" fmla="*/ 690283 h 2498744"/>
                <a:gd name="connsiteX256" fmla="*/ 2270196 w 2731026"/>
                <a:gd name="connsiteY256" fmla="*/ 787124 h 2498744"/>
                <a:gd name="connsiteX257" fmla="*/ 2171315 w 2731026"/>
                <a:gd name="connsiteY257" fmla="*/ 887024 h 2498744"/>
                <a:gd name="connsiteX258" fmla="*/ 2073453 w 2731026"/>
                <a:gd name="connsiteY258" fmla="*/ 790183 h 2498744"/>
                <a:gd name="connsiteX259" fmla="*/ 2172334 w 2731026"/>
                <a:gd name="connsiteY259" fmla="*/ 690283 h 2498744"/>
                <a:gd name="connsiteX260" fmla="*/ 1250811 w 2731026"/>
                <a:gd name="connsiteY260" fmla="*/ 690281 h 2498744"/>
                <a:gd name="connsiteX261" fmla="*/ 1348672 w 2731026"/>
                <a:gd name="connsiteY261" fmla="*/ 788141 h 2498744"/>
                <a:gd name="connsiteX262" fmla="*/ 1248772 w 2731026"/>
                <a:gd name="connsiteY262" fmla="*/ 887020 h 2498744"/>
                <a:gd name="connsiteX263" fmla="*/ 1151930 w 2731026"/>
                <a:gd name="connsiteY263" fmla="*/ 785082 h 2498744"/>
                <a:gd name="connsiteX264" fmla="*/ 1250811 w 2731026"/>
                <a:gd name="connsiteY264" fmla="*/ 690281 h 2498744"/>
                <a:gd name="connsiteX265" fmla="*/ 1939917 w 2731026"/>
                <a:gd name="connsiteY265" fmla="*/ 690279 h 2498744"/>
                <a:gd name="connsiteX266" fmla="*/ 2038795 w 2731026"/>
                <a:gd name="connsiteY266" fmla="*/ 790179 h 2498744"/>
                <a:gd name="connsiteX267" fmla="*/ 1941953 w 2731026"/>
                <a:gd name="connsiteY267" fmla="*/ 887020 h 2498744"/>
                <a:gd name="connsiteX268" fmla="*/ 1843073 w 2731026"/>
                <a:gd name="connsiteY268" fmla="*/ 787120 h 2498744"/>
                <a:gd name="connsiteX269" fmla="*/ 1939917 w 2731026"/>
                <a:gd name="connsiteY269" fmla="*/ 690279 h 2498744"/>
                <a:gd name="connsiteX270" fmla="*/ 1482207 w 2731026"/>
                <a:gd name="connsiteY270" fmla="*/ 690279 h 2498744"/>
                <a:gd name="connsiteX271" fmla="*/ 1579049 w 2731026"/>
                <a:gd name="connsiteY271" fmla="*/ 788138 h 2498744"/>
                <a:gd name="connsiteX272" fmla="*/ 1480168 w 2731026"/>
                <a:gd name="connsiteY272" fmla="*/ 887018 h 2498744"/>
                <a:gd name="connsiteX273" fmla="*/ 1383326 w 2731026"/>
                <a:gd name="connsiteY273" fmla="*/ 789158 h 2498744"/>
                <a:gd name="connsiteX274" fmla="*/ 1482207 w 2731026"/>
                <a:gd name="connsiteY274" fmla="*/ 690279 h 2498744"/>
                <a:gd name="connsiteX275" fmla="*/ 788007 w 2731026"/>
                <a:gd name="connsiteY275" fmla="*/ 690279 h 2498744"/>
                <a:gd name="connsiteX276" fmla="*/ 888926 w 2731026"/>
                <a:gd name="connsiteY276" fmla="*/ 788138 h 2498744"/>
                <a:gd name="connsiteX277" fmla="*/ 789026 w 2731026"/>
                <a:gd name="connsiteY277" fmla="*/ 887018 h 2498744"/>
                <a:gd name="connsiteX278" fmla="*/ 692185 w 2731026"/>
                <a:gd name="connsiteY278" fmla="*/ 789158 h 2498744"/>
                <a:gd name="connsiteX279" fmla="*/ 788007 w 2731026"/>
                <a:gd name="connsiteY279" fmla="*/ 690279 h 2498744"/>
                <a:gd name="connsiteX280" fmla="*/ 1484246 w 2731026"/>
                <a:gd name="connsiteY280" fmla="*/ 460922 h 2498744"/>
                <a:gd name="connsiteX281" fmla="*/ 1579049 w 2731026"/>
                <a:gd name="connsiteY281" fmla="*/ 559803 h 2498744"/>
                <a:gd name="connsiteX282" fmla="*/ 1478129 w 2731026"/>
                <a:gd name="connsiteY282" fmla="*/ 656644 h 2498744"/>
                <a:gd name="connsiteX283" fmla="*/ 1383326 w 2731026"/>
                <a:gd name="connsiteY283" fmla="*/ 557764 h 2498744"/>
                <a:gd name="connsiteX284" fmla="*/ 1484246 w 2731026"/>
                <a:gd name="connsiteY284" fmla="*/ 460922 h 2498744"/>
                <a:gd name="connsiteX285" fmla="*/ 562724 w 2731026"/>
                <a:gd name="connsiteY285" fmla="*/ 460922 h 2498744"/>
                <a:gd name="connsiteX286" fmla="*/ 657527 w 2731026"/>
                <a:gd name="connsiteY286" fmla="*/ 558782 h 2498744"/>
                <a:gd name="connsiteX287" fmla="*/ 556607 w 2731026"/>
                <a:gd name="connsiteY287" fmla="*/ 655623 h 2498744"/>
                <a:gd name="connsiteX288" fmla="*/ 461804 w 2731026"/>
                <a:gd name="connsiteY288" fmla="*/ 557763 h 2498744"/>
                <a:gd name="connsiteX289" fmla="*/ 562724 w 2731026"/>
                <a:gd name="connsiteY289" fmla="*/ 460922 h 2498744"/>
                <a:gd name="connsiteX290" fmla="*/ 1947046 w 2731026"/>
                <a:gd name="connsiteY290" fmla="*/ 460921 h 2498744"/>
                <a:gd name="connsiteX291" fmla="*/ 2039812 w 2731026"/>
                <a:gd name="connsiteY291" fmla="*/ 560820 h 2498744"/>
                <a:gd name="connsiteX292" fmla="*/ 1936854 w 2731026"/>
                <a:gd name="connsiteY292" fmla="*/ 655622 h 2498744"/>
                <a:gd name="connsiteX293" fmla="*/ 1844091 w 2731026"/>
                <a:gd name="connsiteY293" fmla="*/ 555723 h 2498744"/>
                <a:gd name="connsiteX294" fmla="*/ 1947046 w 2731026"/>
                <a:gd name="connsiteY294" fmla="*/ 460921 h 2498744"/>
                <a:gd name="connsiteX295" fmla="*/ 1248766 w 2731026"/>
                <a:gd name="connsiteY295" fmla="*/ 460919 h 2498744"/>
                <a:gd name="connsiteX296" fmla="*/ 1348666 w 2731026"/>
                <a:gd name="connsiteY296" fmla="*/ 558779 h 2498744"/>
                <a:gd name="connsiteX297" fmla="*/ 1251824 w 2731026"/>
                <a:gd name="connsiteY297" fmla="*/ 655622 h 2498744"/>
                <a:gd name="connsiteX298" fmla="*/ 1151924 w 2731026"/>
                <a:gd name="connsiteY298" fmla="*/ 557760 h 2498744"/>
                <a:gd name="connsiteX299" fmla="*/ 1248766 w 2731026"/>
                <a:gd name="connsiteY299" fmla="*/ 460919 h 2498744"/>
                <a:gd name="connsiteX300" fmla="*/ 1022466 w 2731026"/>
                <a:gd name="connsiteY300" fmla="*/ 460919 h 2498744"/>
                <a:gd name="connsiteX301" fmla="*/ 1118288 w 2731026"/>
                <a:gd name="connsiteY301" fmla="*/ 557763 h 2498744"/>
                <a:gd name="connsiteX302" fmla="*/ 1023485 w 2731026"/>
                <a:gd name="connsiteY302" fmla="*/ 655623 h 2498744"/>
                <a:gd name="connsiteX303" fmla="*/ 922565 w 2731026"/>
                <a:gd name="connsiteY303" fmla="*/ 558782 h 2498744"/>
                <a:gd name="connsiteX304" fmla="*/ 1022466 w 2731026"/>
                <a:gd name="connsiteY304" fmla="*/ 460919 h 2498744"/>
                <a:gd name="connsiteX305" fmla="*/ 789025 w 2731026"/>
                <a:gd name="connsiteY305" fmla="*/ 460919 h 2498744"/>
                <a:gd name="connsiteX306" fmla="*/ 888925 w 2731026"/>
                <a:gd name="connsiteY306" fmla="*/ 558782 h 2498744"/>
                <a:gd name="connsiteX307" fmla="*/ 791064 w 2731026"/>
                <a:gd name="connsiteY307" fmla="*/ 655623 h 2498744"/>
                <a:gd name="connsiteX308" fmla="*/ 692183 w 2731026"/>
                <a:gd name="connsiteY308" fmla="*/ 557763 h 2498744"/>
                <a:gd name="connsiteX309" fmla="*/ 789025 w 2731026"/>
                <a:gd name="connsiteY309" fmla="*/ 460919 h 2498744"/>
                <a:gd name="connsiteX310" fmla="*/ 1711569 w 2731026"/>
                <a:gd name="connsiteY310" fmla="*/ 459899 h 2498744"/>
                <a:gd name="connsiteX311" fmla="*/ 1808413 w 2731026"/>
                <a:gd name="connsiteY311" fmla="*/ 556740 h 2498744"/>
                <a:gd name="connsiteX312" fmla="*/ 1709530 w 2731026"/>
                <a:gd name="connsiteY312" fmla="*/ 655619 h 2498744"/>
                <a:gd name="connsiteX313" fmla="*/ 1612689 w 2731026"/>
                <a:gd name="connsiteY313" fmla="*/ 558779 h 2498744"/>
                <a:gd name="connsiteX314" fmla="*/ 1711569 w 2731026"/>
                <a:gd name="connsiteY314" fmla="*/ 459899 h 2498744"/>
                <a:gd name="connsiteX315" fmla="*/ 1711573 w 2731026"/>
                <a:gd name="connsiteY315" fmla="*/ 229519 h 2498744"/>
                <a:gd name="connsiteX316" fmla="*/ 1809435 w 2731026"/>
                <a:gd name="connsiteY316" fmla="*/ 326360 h 2498744"/>
                <a:gd name="connsiteX317" fmla="*/ 1710554 w 2731026"/>
                <a:gd name="connsiteY317" fmla="*/ 426260 h 2498744"/>
                <a:gd name="connsiteX318" fmla="*/ 1612692 w 2731026"/>
                <a:gd name="connsiteY318" fmla="*/ 329419 h 2498744"/>
                <a:gd name="connsiteX319" fmla="*/ 1711573 w 2731026"/>
                <a:gd name="connsiteY319" fmla="*/ 229519 h 2498744"/>
                <a:gd name="connsiteX320" fmla="*/ 1480167 w 2731026"/>
                <a:gd name="connsiteY320" fmla="*/ 229519 h 2498744"/>
                <a:gd name="connsiteX321" fmla="*/ 1579050 w 2731026"/>
                <a:gd name="connsiteY321" fmla="*/ 329419 h 2498744"/>
                <a:gd name="connsiteX322" fmla="*/ 1481187 w 2731026"/>
                <a:gd name="connsiteY322" fmla="*/ 426260 h 2498744"/>
                <a:gd name="connsiteX323" fmla="*/ 1383326 w 2731026"/>
                <a:gd name="connsiteY323" fmla="*/ 326360 h 2498744"/>
                <a:gd name="connsiteX324" fmla="*/ 1480167 w 2731026"/>
                <a:gd name="connsiteY324" fmla="*/ 229519 h 2498744"/>
                <a:gd name="connsiteX325" fmla="*/ 330301 w 2731026"/>
                <a:gd name="connsiteY325" fmla="*/ 229519 h 2498744"/>
                <a:gd name="connsiteX326" fmla="*/ 428165 w 2731026"/>
                <a:gd name="connsiteY326" fmla="*/ 326360 h 2498744"/>
                <a:gd name="connsiteX327" fmla="*/ 329281 w 2731026"/>
                <a:gd name="connsiteY327" fmla="*/ 426260 h 2498744"/>
                <a:gd name="connsiteX328" fmla="*/ 231419 w 2731026"/>
                <a:gd name="connsiteY328" fmla="*/ 329419 h 2498744"/>
                <a:gd name="connsiteX329" fmla="*/ 330301 w 2731026"/>
                <a:gd name="connsiteY329" fmla="*/ 229519 h 2498744"/>
                <a:gd name="connsiteX330" fmla="*/ 1246727 w 2731026"/>
                <a:gd name="connsiteY330" fmla="*/ 229517 h 2498744"/>
                <a:gd name="connsiteX331" fmla="*/ 1348665 w 2731026"/>
                <a:gd name="connsiteY331" fmla="*/ 327377 h 2498744"/>
                <a:gd name="connsiteX332" fmla="*/ 1248766 w 2731026"/>
                <a:gd name="connsiteY332" fmla="*/ 426256 h 2498744"/>
                <a:gd name="connsiteX333" fmla="*/ 1151924 w 2731026"/>
                <a:gd name="connsiteY333" fmla="*/ 328397 h 2498744"/>
                <a:gd name="connsiteX334" fmla="*/ 1246727 w 2731026"/>
                <a:gd name="connsiteY334" fmla="*/ 229517 h 2498744"/>
                <a:gd name="connsiteX335" fmla="*/ 1022466 w 2731026"/>
                <a:gd name="connsiteY335" fmla="*/ 229517 h 2498744"/>
                <a:gd name="connsiteX336" fmla="*/ 1118288 w 2731026"/>
                <a:gd name="connsiteY336" fmla="*/ 327377 h 2498744"/>
                <a:gd name="connsiteX337" fmla="*/ 1019407 w 2731026"/>
                <a:gd name="connsiteY337" fmla="*/ 426256 h 2498744"/>
                <a:gd name="connsiteX338" fmla="*/ 922565 w 2731026"/>
                <a:gd name="connsiteY338" fmla="*/ 328397 h 2498744"/>
                <a:gd name="connsiteX339" fmla="*/ 1022466 w 2731026"/>
                <a:gd name="connsiteY339" fmla="*/ 229517 h 2498744"/>
                <a:gd name="connsiteX340" fmla="*/ 789025 w 2731026"/>
                <a:gd name="connsiteY340" fmla="*/ 229517 h 2498744"/>
                <a:gd name="connsiteX341" fmla="*/ 888925 w 2731026"/>
                <a:gd name="connsiteY341" fmla="*/ 328397 h 2498744"/>
                <a:gd name="connsiteX342" fmla="*/ 792084 w 2731026"/>
                <a:gd name="connsiteY342" fmla="*/ 426256 h 2498744"/>
                <a:gd name="connsiteX343" fmla="*/ 692183 w 2731026"/>
                <a:gd name="connsiteY343" fmla="*/ 327377 h 2498744"/>
                <a:gd name="connsiteX344" fmla="*/ 789025 w 2731026"/>
                <a:gd name="connsiteY344" fmla="*/ 229517 h 2498744"/>
                <a:gd name="connsiteX345" fmla="*/ 561704 w 2731026"/>
                <a:gd name="connsiteY345" fmla="*/ 229517 h 2498744"/>
                <a:gd name="connsiteX346" fmla="*/ 657527 w 2731026"/>
                <a:gd name="connsiteY346" fmla="*/ 327377 h 2498744"/>
                <a:gd name="connsiteX347" fmla="*/ 557626 w 2731026"/>
                <a:gd name="connsiteY347" fmla="*/ 426256 h 2498744"/>
                <a:gd name="connsiteX348" fmla="*/ 461804 w 2731026"/>
                <a:gd name="connsiteY348" fmla="*/ 328397 h 2498744"/>
                <a:gd name="connsiteX349" fmla="*/ 561704 w 2731026"/>
                <a:gd name="connsiteY349" fmla="*/ 229517 h 2498744"/>
                <a:gd name="connsiteX350" fmla="*/ 98897 w 2731026"/>
                <a:gd name="connsiteY350" fmla="*/ 1177 h 2498744"/>
                <a:gd name="connsiteX351" fmla="*/ 196758 w 2731026"/>
                <a:gd name="connsiteY351" fmla="*/ 96999 h 2498744"/>
                <a:gd name="connsiteX352" fmla="*/ 101956 w 2731026"/>
                <a:gd name="connsiteY352" fmla="*/ 195880 h 2498744"/>
                <a:gd name="connsiteX353" fmla="*/ 17 w 2731026"/>
                <a:gd name="connsiteY353" fmla="*/ 100058 h 2498744"/>
                <a:gd name="connsiteX354" fmla="*/ 98897 w 2731026"/>
                <a:gd name="connsiteY354" fmla="*/ 1177 h 2498744"/>
                <a:gd name="connsiteX355" fmla="*/ 1484248 w 2731026"/>
                <a:gd name="connsiteY355" fmla="*/ 160 h 2498744"/>
                <a:gd name="connsiteX356" fmla="*/ 1579050 w 2731026"/>
                <a:gd name="connsiteY356" fmla="*/ 99040 h 2498744"/>
                <a:gd name="connsiteX357" fmla="*/ 1477111 w 2731026"/>
                <a:gd name="connsiteY357" fmla="*/ 194863 h 2498744"/>
                <a:gd name="connsiteX358" fmla="*/ 1383328 w 2731026"/>
                <a:gd name="connsiteY358" fmla="*/ 95982 h 2498744"/>
                <a:gd name="connsiteX359" fmla="*/ 1484248 w 2731026"/>
                <a:gd name="connsiteY359" fmla="*/ 160 h 2498744"/>
                <a:gd name="connsiteX360" fmla="*/ 786985 w 2731026"/>
                <a:gd name="connsiteY360" fmla="*/ 158 h 2498744"/>
                <a:gd name="connsiteX361" fmla="*/ 886884 w 2731026"/>
                <a:gd name="connsiteY361" fmla="*/ 98021 h 2498744"/>
                <a:gd name="connsiteX362" fmla="*/ 791062 w 2731026"/>
                <a:gd name="connsiteY362" fmla="*/ 194862 h 2498744"/>
                <a:gd name="connsiteX363" fmla="*/ 691163 w 2731026"/>
                <a:gd name="connsiteY363" fmla="*/ 97002 h 2498744"/>
                <a:gd name="connsiteX364" fmla="*/ 786985 w 2731026"/>
                <a:gd name="connsiteY364" fmla="*/ 158 h 2498744"/>
                <a:gd name="connsiteX365" fmla="*/ 557623 w 2731026"/>
                <a:gd name="connsiteY365" fmla="*/ 158 h 2498744"/>
                <a:gd name="connsiteX366" fmla="*/ 656503 w 2731026"/>
                <a:gd name="connsiteY366" fmla="*/ 98021 h 2498744"/>
                <a:gd name="connsiteX367" fmla="*/ 560682 w 2731026"/>
                <a:gd name="connsiteY367" fmla="*/ 194862 h 2498744"/>
                <a:gd name="connsiteX368" fmla="*/ 461799 w 2731026"/>
                <a:gd name="connsiteY368" fmla="*/ 97002 h 2498744"/>
                <a:gd name="connsiteX369" fmla="*/ 557623 w 2731026"/>
                <a:gd name="connsiteY369" fmla="*/ 158 h 2498744"/>
                <a:gd name="connsiteX370" fmla="*/ 328265 w 2731026"/>
                <a:gd name="connsiteY370" fmla="*/ 158 h 2498744"/>
                <a:gd name="connsiteX371" fmla="*/ 428165 w 2731026"/>
                <a:gd name="connsiteY371" fmla="*/ 98018 h 2498744"/>
                <a:gd name="connsiteX372" fmla="*/ 331323 w 2731026"/>
                <a:gd name="connsiteY372" fmla="*/ 194861 h 2498744"/>
                <a:gd name="connsiteX373" fmla="*/ 232443 w 2731026"/>
                <a:gd name="connsiteY373" fmla="*/ 96999 h 2498744"/>
                <a:gd name="connsiteX374" fmla="*/ 328265 w 2731026"/>
                <a:gd name="connsiteY374" fmla="*/ 158 h 2498744"/>
                <a:gd name="connsiteX375" fmla="*/ 1255904 w 2731026"/>
                <a:gd name="connsiteY375" fmla="*/ 157 h 2498744"/>
                <a:gd name="connsiteX376" fmla="*/ 1348668 w 2731026"/>
                <a:gd name="connsiteY376" fmla="*/ 101076 h 2498744"/>
                <a:gd name="connsiteX377" fmla="*/ 1244690 w 2731026"/>
                <a:gd name="connsiteY377" fmla="*/ 194862 h 2498744"/>
                <a:gd name="connsiteX378" fmla="*/ 1151926 w 2731026"/>
                <a:gd name="connsiteY378" fmla="*/ 93940 h 2498744"/>
                <a:gd name="connsiteX379" fmla="*/ 1255904 w 2731026"/>
                <a:gd name="connsiteY379" fmla="*/ 157 h 2498744"/>
                <a:gd name="connsiteX380" fmla="*/ 1018385 w 2731026"/>
                <a:gd name="connsiteY380" fmla="*/ 157 h 2498744"/>
                <a:gd name="connsiteX381" fmla="*/ 1117265 w 2731026"/>
                <a:gd name="connsiteY381" fmla="*/ 98017 h 2498744"/>
                <a:gd name="connsiteX382" fmla="*/ 1021443 w 2731026"/>
                <a:gd name="connsiteY382" fmla="*/ 194858 h 2498744"/>
                <a:gd name="connsiteX383" fmla="*/ 921544 w 2731026"/>
                <a:gd name="connsiteY383" fmla="*/ 96998 h 2498744"/>
                <a:gd name="connsiteX384" fmla="*/ 1018385 w 2731026"/>
                <a:gd name="connsiteY384" fmla="*/ 157 h 24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Lst>
              <a:rect l="l" t="t" r="r" b="b"/>
              <a:pathLst>
                <a:path w="2731026" h="2498744">
                  <a:moveTo>
                    <a:pt x="791064" y="2303972"/>
                  </a:moveTo>
                  <a:cubicBezTo>
                    <a:pt x="844074" y="2303972"/>
                    <a:pt x="887908" y="2346787"/>
                    <a:pt x="888925" y="2399795"/>
                  </a:cubicBezTo>
                  <a:cubicBezTo>
                    <a:pt x="888925" y="2454844"/>
                    <a:pt x="844074" y="2499695"/>
                    <a:pt x="789025" y="2498676"/>
                  </a:cubicBezTo>
                  <a:cubicBezTo>
                    <a:pt x="734998" y="2498676"/>
                    <a:pt x="692183" y="2455863"/>
                    <a:pt x="692183" y="2402853"/>
                  </a:cubicBezTo>
                  <a:cubicBezTo>
                    <a:pt x="691164" y="2347807"/>
                    <a:pt x="736018" y="2303972"/>
                    <a:pt x="791064" y="2303972"/>
                  </a:cubicBezTo>
                  <a:close/>
                  <a:moveTo>
                    <a:pt x="1021444" y="2303968"/>
                  </a:moveTo>
                  <a:cubicBezTo>
                    <a:pt x="1076491" y="2304987"/>
                    <a:pt x="1119306" y="2349841"/>
                    <a:pt x="1117267" y="2404889"/>
                  </a:cubicBezTo>
                  <a:cubicBezTo>
                    <a:pt x="1115228" y="2457896"/>
                    <a:pt x="1071396" y="2499691"/>
                    <a:pt x="1018386" y="2498672"/>
                  </a:cubicBezTo>
                  <a:cubicBezTo>
                    <a:pt x="965379" y="2497652"/>
                    <a:pt x="922564" y="2454838"/>
                    <a:pt x="921544" y="2401831"/>
                  </a:cubicBezTo>
                  <a:cubicBezTo>
                    <a:pt x="921544" y="2346782"/>
                    <a:pt x="966398" y="2302951"/>
                    <a:pt x="1021444" y="2303968"/>
                  </a:cubicBezTo>
                  <a:close/>
                  <a:moveTo>
                    <a:pt x="330302" y="2303968"/>
                  </a:moveTo>
                  <a:cubicBezTo>
                    <a:pt x="383309" y="2304987"/>
                    <a:pt x="427143" y="2347802"/>
                    <a:pt x="427143" y="2400810"/>
                  </a:cubicBezTo>
                  <a:cubicBezTo>
                    <a:pt x="428163" y="2454836"/>
                    <a:pt x="383309" y="2499690"/>
                    <a:pt x="327243" y="2498670"/>
                  </a:cubicBezTo>
                  <a:cubicBezTo>
                    <a:pt x="273217" y="2497651"/>
                    <a:pt x="231421" y="2454836"/>
                    <a:pt x="230402" y="2401830"/>
                  </a:cubicBezTo>
                  <a:cubicBezTo>
                    <a:pt x="230402" y="2346782"/>
                    <a:pt x="274236" y="2302951"/>
                    <a:pt x="330302" y="2303968"/>
                  </a:cubicBezTo>
                  <a:close/>
                  <a:moveTo>
                    <a:pt x="103995" y="2302951"/>
                  </a:moveTo>
                  <a:cubicBezTo>
                    <a:pt x="157004" y="2306007"/>
                    <a:pt x="197780" y="2350861"/>
                    <a:pt x="196760" y="2403870"/>
                  </a:cubicBezTo>
                  <a:cubicBezTo>
                    <a:pt x="194722" y="2458916"/>
                    <a:pt x="148849" y="2500712"/>
                    <a:pt x="93803" y="2498673"/>
                  </a:cubicBezTo>
                  <a:cubicBezTo>
                    <a:pt x="40794" y="2495615"/>
                    <a:pt x="-999" y="2450761"/>
                    <a:pt x="1040" y="2397754"/>
                  </a:cubicBezTo>
                  <a:cubicBezTo>
                    <a:pt x="3076" y="2342705"/>
                    <a:pt x="48949" y="2300912"/>
                    <a:pt x="103995" y="2302951"/>
                  </a:cubicBezTo>
                  <a:close/>
                  <a:moveTo>
                    <a:pt x="1483227" y="2302950"/>
                  </a:moveTo>
                  <a:cubicBezTo>
                    <a:pt x="1535217" y="2303970"/>
                    <a:pt x="1578030" y="2346785"/>
                    <a:pt x="1579049" y="2399792"/>
                  </a:cubicBezTo>
                  <a:cubicBezTo>
                    <a:pt x="1579049" y="2454839"/>
                    <a:pt x="1535217" y="2498673"/>
                    <a:pt x="1480169" y="2498673"/>
                  </a:cubicBezTo>
                  <a:cubicBezTo>
                    <a:pt x="1426143" y="2497654"/>
                    <a:pt x="1384347" y="2455858"/>
                    <a:pt x="1384347" y="2401831"/>
                  </a:cubicBezTo>
                  <a:cubicBezTo>
                    <a:pt x="1384347" y="2345765"/>
                    <a:pt x="1427162" y="2302950"/>
                    <a:pt x="1483227" y="2302950"/>
                  </a:cubicBezTo>
                  <a:close/>
                  <a:moveTo>
                    <a:pt x="1250809" y="2302950"/>
                  </a:moveTo>
                  <a:cubicBezTo>
                    <a:pt x="1305856" y="2302950"/>
                    <a:pt x="1350710" y="2347804"/>
                    <a:pt x="1349690" y="2402851"/>
                  </a:cubicBezTo>
                  <a:cubicBezTo>
                    <a:pt x="1347651" y="2455858"/>
                    <a:pt x="1303817" y="2498673"/>
                    <a:pt x="1250809" y="2498673"/>
                  </a:cubicBezTo>
                  <a:cubicBezTo>
                    <a:pt x="1195761" y="2498673"/>
                    <a:pt x="1150909" y="2453819"/>
                    <a:pt x="1152948" y="2398773"/>
                  </a:cubicBezTo>
                  <a:cubicBezTo>
                    <a:pt x="1153965" y="2345765"/>
                    <a:pt x="1196780" y="2302950"/>
                    <a:pt x="1250809" y="2302950"/>
                  </a:cubicBezTo>
                  <a:close/>
                  <a:moveTo>
                    <a:pt x="560683" y="2302950"/>
                  </a:moveTo>
                  <a:cubicBezTo>
                    <a:pt x="613690" y="2303970"/>
                    <a:pt x="656505" y="2346785"/>
                    <a:pt x="657524" y="2399792"/>
                  </a:cubicBezTo>
                  <a:cubicBezTo>
                    <a:pt x="658544" y="2454839"/>
                    <a:pt x="614709" y="2498673"/>
                    <a:pt x="558644" y="2498673"/>
                  </a:cubicBezTo>
                  <a:cubicBezTo>
                    <a:pt x="504614" y="2498673"/>
                    <a:pt x="462819" y="2455858"/>
                    <a:pt x="461799" y="2401831"/>
                  </a:cubicBezTo>
                  <a:cubicBezTo>
                    <a:pt x="460780" y="2346785"/>
                    <a:pt x="504614" y="2302950"/>
                    <a:pt x="560683" y="2302950"/>
                  </a:cubicBezTo>
                  <a:close/>
                  <a:moveTo>
                    <a:pt x="1246732" y="2072572"/>
                  </a:moveTo>
                  <a:cubicBezTo>
                    <a:pt x="1300759" y="2070533"/>
                    <a:pt x="1348671" y="2115385"/>
                    <a:pt x="1348671" y="2169414"/>
                  </a:cubicBezTo>
                  <a:cubicBezTo>
                    <a:pt x="1349690" y="2221402"/>
                    <a:pt x="1305856" y="2267276"/>
                    <a:pt x="1253869" y="2269315"/>
                  </a:cubicBezTo>
                  <a:cubicBezTo>
                    <a:pt x="1199840" y="2271354"/>
                    <a:pt x="1152949" y="2226499"/>
                    <a:pt x="1151930" y="2172473"/>
                  </a:cubicBezTo>
                  <a:cubicBezTo>
                    <a:pt x="1150911" y="2119463"/>
                    <a:pt x="1193723" y="2074609"/>
                    <a:pt x="1246732" y="2072572"/>
                  </a:cubicBezTo>
                  <a:close/>
                  <a:moveTo>
                    <a:pt x="788006" y="2072572"/>
                  </a:moveTo>
                  <a:cubicBezTo>
                    <a:pt x="839994" y="2071553"/>
                    <a:pt x="885867" y="2113348"/>
                    <a:pt x="887905" y="2166355"/>
                  </a:cubicBezTo>
                  <a:cubicBezTo>
                    <a:pt x="890962" y="2220381"/>
                    <a:pt x="847130" y="2267274"/>
                    <a:pt x="792082" y="2269313"/>
                  </a:cubicBezTo>
                  <a:cubicBezTo>
                    <a:pt x="739075" y="2270332"/>
                    <a:pt x="694221" y="2228537"/>
                    <a:pt x="692182" y="2175530"/>
                  </a:cubicBezTo>
                  <a:cubicBezTo>
                    <a:pt x="689126" y="2120482"/>
                    <a:pt x="732958" y="2073591"/>
                    <a:pt x="788006" y="2072572"/>
                  </a:cubicBezTo>
                  <a:close/>
                  <a:moveTo>
                    <a:pt x="330301" y="2072572"/>
                  </a:moveTo>
                  <a:cubicBezTo>
                    <a:pt x="384329" y="2073591"/>
                    <a:pt x="430200" y="2121501"/>
                    <a:pt x="427142" y="2174511"/>
                  </a:cubicBezTo>
                  <a:cubicBezTo>
                    <a:pt x="425103" y="2227518"/>
                    <a:pt x="380252" y="2270332"/>
                    <a:pt x="327242" y="2269313"/>
                  </a:cubicBezTo>
                  <a:cubicBezTo>
                    <a:pt x="272196" y="2268293"/>
                    <a:pt x="228362" y="2222420"/>
                    <a:pt x="230401" y="2167374"/>
                  </a:cubicBezTo>
                  <a:cubicBezTo>
                    <a:pt x="233459" y="2114365"/>
                    <a:pt x="278313" y="2071553"/>
                    <a:pt x="330301" y="2072572"/>
                  </a:cubicBezTo>
                  <a:close/>
                  <a:moveTo>
                    <a:pt x="1481191" y="2072570"/>
                  </a:moveTo>
                  <a:cubicBezTo>
                    <a:pt x="1534199" y="2071550"/>
                    <a:pt x="1579053" y="2117424"/>
                    <a:pt x="1579053" y="2172470"/>
                  </a:cubicBezTo>
                  <a:cubicBezTo>
                    <a:pt x="1578033" y="2225479"/>
                    <a:pt x="1535218" y="2269311"/>
                    <a:pt x="1482211" y="2269311"/>
                  </a:cubicBezTo>
                  <a:cubicBezTo>
                    <a:pt x="1427162" y="2269311"/>
                    <a:pt x="1383327" y="2224460"/>
                    <a:pt x="1384347" y="2169411"/>
                  </a:cubicBezTo>
                  <a:cubicBezTo>
                    <a:pt x="1385366" y="2116404"/>
                    <a:pt x="1428181" y="2072570"/>
                    <a:pt x="1481191" y="2072570"/>
                  </a:cubicBezTo>
                  <a:close/>
                  <a:moveTo>
                    <a:pt x="1712589" y="2071552"/>
                  </a:moveTo>
                  <a:cubicBezTo>
                    <a:pt x="1764579" y="2072572"/>
                    <a:pt x="1809430" y="2117426"/>
                    <a:pt x="1809430" y="2169413"/>
                  </a:cubicBezTo>
                  <a:cubicBezTo>
                    <a:pt x="1809430" y="2223440"/>
                    <a:pt x="1763559" y="2269313"/>
                    <a:pt x="1709531" y="2268294"/>
                  </a:cubicBezTo>
                  <a:cubicBezTo>
                    <a:pt x="1656524" y="2268294"/>
                    <a:pt x="1613709" y="2224459"/>
                    <a:pt x="1612689" y="2171452"/>
                  </a:cubicBezTo>
                  <a:cubicBezTo>
                    <a:pt x="1612689" y="2117426"/>
                    <a:pt x="1658562" y="2071552"/>
                    <a:pt x="1712589" y="2071552"/>
                  </a:cubicBezTo>
                  <a:close/>
                  <a:moveTo>
                    <a:pt x="1020426" y="2071552"/>
                  </a:moveTo>
                  <a:cubicBezTo>
                    <a:pt x="1074455" y="2072572"/>
                    <a:pt x="1119306" y="2118445"/>
                    <a:pt x="1118287" y="2173492"/>
                  </a:cubicBezTo>
                  <a:cubicBezTo>
                    <a:pt x="1117270" y="2226499"/>
                    <a:pt x="1073435" y="2269314"/>
                    <a:pt x="1020426" y="2269314"/>
                  </a:cubicBezTo>
                  <a:cubicBezTo>
                    <a:pt x="966399" y="2269314"/>
                    <a:pt x="921545" y="2223441"/>
                    <a:pt x="922565" y="2168394"/>
                  </a:cubicBezTo>
                  <a:cubicBezTo>
                    <a:pt x="923584" y="2115387"/>
                    <a:pt x="968438" y="2071552"/>
                    <a:pt x="1020426" y="2071552"/>
                  </a:cubicBezTo>
                  <a:close/>
                  <a:moveTo>
                    <a:pt x="558646" y="2071552"/>
                  </a:moveTo>
                  <a:cubicBezTo>
                    <a:pt x="612675" y="2071552"/>
                    <a:pt x="657527" y="2117425"/>
                    <a:pt x="657527" y="2172471"/>
                  </a:cubicBezTo>
                  <a:cubicBezTo>
                    <a:pt x="656507" y="2225478"/>
                    <a:pt x="613692" y="2269312"/>
                    <a:pt x="560685" y="2269312"/>
                  </a:cubicBezTo>
                  <a:cubicBezTo>
                    <a:pt x="505638" y="2270331"/>
                    <a:pt x="461804" y="2224458"/>
                    <a:pt x="461804" y="2169413"/>
                  </a:cubicBezTo>
                  <a:cubicBezTo>
                    <a:pt x="462823" y="2116406"/>
                    <a:pt x="505638" y="2072572"/>
                    <a:pt x="558646" y="2071552"/>
                  </a:cubicBezTo>
                  <a:close/>
                  <a:moveTo>
                    <a:pt x="1018388" y="1843209"/>
                  </a:moveTo>
                  <a:cubicBezTo>
                    <a:pt x="1074454" y="1842190"/>
                    <a:pt x="1118288" y="1885002"/>
                    <a:pt x="1118288" y="1941070"/>
                  </a:cubicBezTo>
                  <a:cubicBezTo>
                    <a:pt x="1118288" y="1996116"/>
                    <a:pt x="1074454" y="2038930"/>
                    <a:pt x="1018388" y="2037911"/>
                  </a:cubicBezTo>
                  <a:cubicBezTo>
                    <a:pt x="964361" y="2036891"/>
                    <a:pt x="922565" y="1994077"/>
                    <a:pt x="922565" y="1940050"/>
                  </a:cubicBezTo>
                  <a:cubicBezTo>
                    <a:pt x="922565" y="1887041"/>
                    <a:pt x="965380" y="1843209"/>
                    <a:pt x="1018388" y="1843209"/>
                  </a:cubicBezTo>
                  <a:close/>
                  <a:moveTo>
                    <a:pt x="1940933" y="1843207"/>
                  </a:moveTo>
                  <a:cubicBezTo>
                    <a:pt x="1996998" y="1843207"/>
                    <a:pt x="2039813" y="1887042"/>
                    <a:pt x="2039813" y="1942087"/>
                  </a:cubicBezTo>
                  <a:cubicBezTo>
                    <a:pt x="2038793" y="1996114"/>
                    <a:pt x="1996998" y="2037909"/>
                    <a:pt x="1942972" y="2037909"/>
                  </a:cubicBezTo>
                  <a:cubicBezTo>
                    <a:pt x="1886904" y="2037909"/>
                    <a:pt x="1843070" y="1994075"/>
                    <a:pt x="1844090" y="1939029"/>
                  </a:cubicBezTo>
                  <a:cubicBezTo>
                    <a:pt x="1844090" y="1886022"/>
                    <a:pt x="1886904" y="1843207"/>
                    <a:pt x="1940933" y="1843207"/>
                  </a:cubicBezTo>
                  <a:close/>
                  <a:moveTo>
                    <a:pt x="1712590" y="1843207"/>
                  </a:moveTo>
                  <a:cubicBezTo>
                    <a:pt x="1765600" y="1843207"/>
                    <a:pt x="1809434" y="1886022"/>
                    <a:pt x="1810454" y="1940049"/>
                  </a:cubicBezTo>
                  <a:cubicBezTo>
                    <a:pt x="1810454" y="1994075"/>
                    <a:pt x="1765600" y="2037909"/>
                    <a:pt x="1710551" y="2037909"/>
                  </a:cubicBezTo>
                  <a:cubicBezTo>
                    <a:pt x="1656525" y="2037909"/>
                    <a:pt x="1613710" y="1995094"/>
                    <a:pt x="1613710" y="1942087"/>
                  </a:cubicBezTo>
                  <a:cubicBezTo>
                    <a:pt x="1612690" y="1887042"/>
                    <a:pt x="1657544" y="1843207"/>
                    <a:pt x="1712590" y="1843207"/>
                  </a:cubicBezTo>
                  <a:close/>
                  <a:moveTo>
                    <a:pt x="1480169" y="1843207"/>
                  </a:moveTo>
                  <a:cubicBezTo>
                    <a:pt x="1535215" y="1843207"/>
                    <a:pt x="1579049" y="1887042"/>
                    <a:pt x="1579049" y="1942087"/>
                  </a:cubicBezTo>
                  <a:cubicBezTo>
                    <a:pt x="1578029" y="1996114"/>
                    <a:pt x="1535215" y="2037909"/>
                    <a:pt x="1481188" y="2037909"/>
                  </a:cubicBezTo>
                  <a:cubicBezTo>
                    <a:pt x="1427160" y="2037909"/>
                    <a:pt x="1384347" y="1997133"/>
                    <a:pt x="1383328" y="1943107"/>
                  </a:cubicBezTo>
                  <a:cubicBezTo>
                    <a:pt x="1382309" y="1887042"/>
                    <a:pt x="1425121" y="1843207"/>
                    <a:pt x="1480169" y="1843207"/>
                  </a:cubicBezTo>
                  <a:close/>
                  <a:moveTo>
                    <a:pt x="1248766" y="1843207"/>
                  </a:moveTo>
                  <a:cubicBezTo>
                    <a:pt x="1303812" y="1842187"/>
                    <a:pt x="1349685" y="1887041"/>
                    <a:pt x="1348666" y="1941066"/>
                  </a:cubicBezTo>
                  <a:cubicBezTo>
                    <a:pt x="1348666" y="1994075"/>
                    <a:pt x="1304831" y="2036890"/>
                    <a:pt x="1251824" y="2037909"/>
                  </a:cubicBezTo>
                  <a:cubicBezTo>
                    <a:pt x="1195759" y="2038926"/>
                    <a:pt x="1151924" y="1995095"/>
                    <a:pt x="1151924" y="1940047"/>
                  </a:cubicBezTo>
                  <a:cubicBezTo>
                    <a:pt x="1152944" y="1886021"/>
                    <a:pt x="1195759" y="1843207"/>
                    <a:pt x="1248766" y="1843207"/>
                  </a:cubicBezTo>
                  <a:close/>
                  <a:moveTo>
                    <a:pt x="789027" y="1843207"/>
                  </a:moveTo>
                  <a:cubicBezTo>
                    <a:pt x="844074" y="1842187"/>
                    <a:pt x="888927" y="1887041"/>
                    <a:pt x="888927" y="1941066"/>
                  </a:cubicBezTo>
                  <a:cubicBezTo>
                    <a:pt x="887908" y="1995095"/>
                    <a:pt x="845093" y="2036890"/>
                    <a:pt x="791066" y="2037909"/>
                  </a:cubicBezTo>
                  <a:cubicBezTo>
                    <a:pt x="734998" y="2038926"/>
                    <a:pt x="691164" y="1995095"/>
                    <a:pt x="692183" y="1940047"/>
                  </a:cubicBezTo>
                  <a:cubicBezTo>
                    <a:pt x="692183" y="1887041"/>
                    <a:pt x="734998" y="1844226"/>
                    <a:pt x="789027" y="1843207"/>
                  </a:cubicBezTo>
                  <a:close/>
                  <a:moveTo>
                    <a:pt x="556607" y="1843206"/>
                  </a:moveTo>
                  <a:cubicBezTo>
                    <a:pt x="612675" y="1841167"/>
                    <a:pt x="656507" y="1885002"/>
                    <a:pt x="657527" y="1940048"/>
                  </a:cubicBezTo>
                  <a:cubicBezTo>
                    <a:pt x="657527" y="1994077"/>
                    <a:pt x="616751" y="2036889"/>
                    <a:pt x="562724" y="2037908"/>
                  </a:cubicBezTo>
                  <a:cubicBezTo>
                    <a:pt x="506658" y="2038928"/>
                    <a:pt x="462823" y="1997135"/>
                    <a:pt x="461804" y="1941067"/>
                  </a:cubicBezTo>
                  <a:cubicBezTo>
                    <a:pt x="461804" y="1887041"/>
                    <a:pt x="503600" y="1844226"/>
                    <a:pt x="556607" y="1843206"/>
                  </a:cubicBezTo>
                  <a:close/>
                  <a:moveTo>
                    <a:pt x="1253863" y="1611808"/>
                  </a:moveTo>
                  <a:cubicBezTo>
                    <a:pt x="1306870" y="1613847"/>
                    <a:pt x="1349685" y="1659721"/>
                    <a:pt x="1348666" y="1711709"/>
                  </a:cubicBezTo>
                  <a:cubicBezTo>
                    <a:pt x="1347646" y="1765738"/>
                    <a:pt x="1300756" y="1810590"/>
                    <a:pt x="1246727" y="1808551"/>
                  </a:cubicBezTo>
                  <a:cubicBezTo>
                    <a:pt x="1193720" y="1806512"/>
                    <a:pt x="1151924" y="1761660"/>
                    <a:pt x="1151924" y="1708650"/>
                  </a:cubicBezTo>
                  <a:cubicBezTo>
                    <a:pt x="1152944" y="1653604"/>
                    <a:pt x="1199836" y="1609769"/>
                    <a:pt x="1253863" y="1611808"/>
                  </a:cubicBezTo>
                  <a:close/>
                  <a:moveTo>
                    <a:pt x="2172334" y="1611808"/>
                  </a:moveTo>
                  <a:cubicBezTo>
                    <a:pt x="2224324" y="1611808"/>
                    <a:pt x="2269176" y="1656662"/>
                    <a:pt x="2270196" y="1708649"/>
                  </a:cubicBezTo>
                  <a:cubicBezTo>
                    <a:pt x="2271215" y="1762678"/>
                    <a:pt x="2225344" y="1808549"/>
                    <a:pt x="2171315" y="1808549"/>
                  </a:cubicBezTo>
                  <a:cubicBezTo>
                    <a:pt x="2118307" y="1808549"/>
                    <a:pt x="2074472" y="1764715"/>
                    <a:pt x="2073453" y="1711708"/>
                  </a:cubicBezTo>
                  <a:cubicBezTo>
                    <a:pt x="2072433" y="1657681"/>
                    <a:pt x="2118307" y="1610788"/>
                    <a:pt x="2172334" y="1611808"/>
                  </a:cubicBezTo>
                  <a:close/>
                  <a:moveTo>
                    <a:pt x="1942974" y="1611808"/>
                  </a:moveTo>
                  <a:cubicBezTo>
                    <a:pt x="1995983" y="1612827"/>
                    <a:pt x="2038796" y="1656661"/>
                    <a:pt x="2038796" y="1709668"/>
                  </a:cubicBezTo>
                  <a:cubicBezTo>
                    <a:pt x="2038796" y="1764715"/>
                    <a:pt x="1993945" y="1809566"/>
                    <a:pt x="1938896" y="1808547"/>
                  </a:cubicBezTo>
                  <a:cubicBezTo>
                    <a:pt x="1885888" y="1807530"/>
                    <a:pt x="1843073" y="1763696"/>
                    <a:pt x="1843073" y="1710687"/>
                  </a:cubicBezTo>
                  <a:cubicBezTo>
                    <a:pt x="1843073" y="1655642"/>
                    <a:pt x="1888947" y="1610788"/>
                    <a:pt x="1942974" y="1611808"/>
                  </a:cubicBezTo>
                  <a:close/>
                  <a:moveTo>
                    <a:pt x="1709531" y="1611808"/>
                  </a:moveTo>
                  <a:cubicBezTo>
                    <a:pt x="1763559" y="1610788"/>
                    <a:pt x="1809430" y="1656661"/>
                    <a:pt x="1809430" y="1710687"/>
                  </a:cubicBezTo>
                  <a:cubicBezTo>
                    <a:pt x="1809430" y="1764715"/>
                    <a:pt x="1762540" y="1809566"/>
                    <a:pt x="1708511" y="1808547"/>
                  </a:cubicBezTo>
                  <a:cubicBezTo>
                    <a:pt x="1655504" y="1806508"/>
                    <a:pt x="1612689" y="1762676"/>
                    <a:pt x="1612689" y="1709668"/>
                  </a:cubicBezTo>
                  <a:cubicBezTo>
                    <a:pt x="1612689" y="1656661"/>
                    <a:pt x="1656524" y="1612827"/>
                    <a:pt x="1709531" y="1611808"/>
                  </a:cubicBezTo>
                  <a:close/>
                  <a:moveTo>
                    <a:pt x="1479149" y="1611808"/>
                  </a:moveTo>
                  <a:cubicBezTo>
                    <a:pt x="1533178" y="1610788"/>
                    <a:pt x="1579049" y="1655642"/>
                    <a:pt x="1579049" y="1710687"/>
                  </a:cubicBezTo>
                  <a:cubicBezTo>
                    <a:pt x="1579049" y="1763696"/>
                    <a:pt x="1536234" y="1807530"/>
                    <a:pt x="1483227" y="1808547"/>
                  </a:cubicBezTo>
                  <a:cubicBezTo>
                    <a:pt x="1427161" y="1809566"/>
                    <a:pt x="1383326" y="1764715"/>
                    <a:pt x="1383326" y="1709668"/>
                  </a:cubicBezTo>
                  <a:cubicBezTo>
                    <a:pt x="1383326" y="1656661"/>
                    <a:pt x="1426141" y="1612827"/>
                    <a:pt x="1479149" y="1611808"/>
                  </a:cubicBezTo>
                  <a:close/>
                  <a:moveTo>
                    <a:pt x="788004" y="1611808"/>
                  </a:moveTo>
                  <a:cubicBezTo>
                    <a:pt x="842031" y="1610788"/>
                    <a:pt x="887903" y="1656661"/>
                    <a:pt x="887903" y="1710687"/>
                  </a:cubicBezTo>
                  <a:cubicBezTo>
                    <a:pt x="887903" y="1764715"/>
                    <a:pt x="841011" y="1809566"/>
                    <a:pt x="786985" y="1808547"/>
                  </a:cubicBezTo>
                  <a:cubicBezTo>
                    <a:pt x="733976" y="1806508"/>
                    <a:pt x="691163" y="1762676"/>
                    <a:pt x="692183" y="1709668"/>
                  </a:cubicBezTo>
                  <a:cubicBezTo>
                    <a:pt x="692183" y="1656661"/>
                    <a:pt x="736015" y="1612827"/>
                    <a:pt x="788004" y="1611808"/>
                  </a:cubicBezTo>
                  <a:close/>
                  <a:moveTo>
                    <a:pt x="1022463" y="1610788"/>
                  </a:moveTo>
                  <a:cubicBezTo>
                    <a:pt x="1076490" y="1613846"/>
                    <a:pt x="1118285" y="1657681"/>
                    <a:pt x="1118285" y="1710688"/>
                  </a:cubicBezTo>
                  <a:cubicBezTo>
                    <a:pt x="1118285" y="1763695"/>
                    <a:pt x="1074451" y="1807530"/>
                    <a:pt x="1021444" y="1807530"/>
                  </a:cubicBezTo>
                  <a:cubicBezTo>
                    <a:pt x="966398" y="1808549"/>
                    <a:pt x="921544" y="1762676"/>
                    <a:pt x="921544" y="1708649"/>
                  </a:cubicBezTo>
                  <a:cubicBezTo>
                    <a:pt x="922564" y="1654622"/>
                    <a:pt x="968437" y="1608749"/>
                    <a:pt x="1022463" y="1610788"/>
                  </a:cubicBezTo>
                  <a:close/>
                  <a:moveTo>
                    <a:pt x="1709530" y="1382446"/>
                  </a:moveTo>
                  <a:cubicBezTo>
                    <a:pt x="1764579" y="1382446"/>
                    <a:pt x="1809433" y="1426281"/>
                    <a:pt x="1808413" y="1481326"/>
                  </a:cubicBezTo>
                  <a:cubicBezTo>
                    <a:pt x="1808413" y="1534336"/>
                    <a:pt x="1765598" y="1577148"/>
                    <a:pt x="1711569" y="1577148"/>
                  </a:cubicBezTo>
                  <a:cubicBezTo>
                    <a:pt x="1656523" y="1577148"/>
                    <a:pt x="1611669" y="1533316"/>
                    <a:pt x="1612689" y="1478268"/>
                  </a:cubicBezTo>
                  <a:cubicBezTo>
                    <a:pt x="1613708" y="1425261"/>
                    <a:pt x="1656523" y="1382446"/>
                    <a:pt x="1709530" y="1382446"/>
                  </a:cubicBezTo>
                  <a:close/>
                  <a:moveTo>
                    <a:pt x="1481190" y="1382446"/>
                  </a:moveTo>
                  <a:cubicBezTo>
                    <a:pt x="1535217" y="1382446"/>
                    <a:pt x="1578031" y="1424242"/>
                    <a:pt x="1579051" y="1478269"/>
                  </a:cubicBezTo>
                  <a:cubicBezTo>
                    <a:pt x="1580070" y="1533318"/>
                    <a:pt x="1536236" y="1578169"/>
                    <a:pt x="1481190" y="1578169"/>
                  </a:cubicBezTo>
                  <a:cubicBezTo>
                    <a:pt x="1425125" y="1578169"/>
                    <a:pt x="1382310" y="1534337"/>
                    <a:pt x="1384349" y="1478269"/>
                  </a:cubicBezTo>
                  <a:cubicBezTo>
                    <a:pt x="1384349" y="1423222"/>
                    <a:pt x="1427163" y="1382446"/>
                    <a:pt x="1481190" y="1382446"/>
                  </a:cubicBezTo>
                  <a:close/>
                  <a:moveTo>
                    <a:pt x="1021445" y="1382446"/>
                  </a:moveTo>
                  <a:cubicBezTo>
                    <a:pt x="1074455" y="1382446"/>
                    <a:pt x="1117270" y="1424242"/>
                    <a:pt x="1118290" y="1478269"/>
                  </a:cubicBezTo>
                  <a:cubicBezTo>
                    <a:pt x="1119309" y="1532298"/>
                    <a:pt x="1077514" y="1576130"/>
                    <a:pt x="1024504" y="1578169"/>
                  </a:cubicBezTo>
                  <a:cubicBezTo>
                    <a:pt x="968438" y="1580208"/>
                    <a:pt x="923584" y="1537393"/>
                    <a:pt x="922565" y="1482347"/>
                  </a:cubicBezTo>
                  <a:cubicBezTo>
                    <a:pt x="921545" y="1427300"/>
                    <a:pt x="965380" y="1382446"/>
                    <a:pt x="1021445" y="1382446"/>
                  </a:cubicBezTo>
                  <a:close/>
                  <a:moveTo>
                    <a:pt x="2400678" y="1382446"/>
                  </a:moveTo>
                  <a:cubicBezTo>
                    <a:pt x="2455724" y="1381429"/>
                    <a:pt x="2500578" y="1425260"/>
                    <a:pt x="2499558" y="1480309"/>
                  </a:cubicBezTo>
                  <a:cubicBezTo>
                    <a:pt x="2499558" y="1534335"/>
                    <a:pt x="2457763" y="1576130"/>
                    <a:pt x="2403736" y="1577150"/>
                  </a:cubicBezTo>
                  <a:cubicBezTo>
                    <a:pt x="2349707" y="1578169"/>
                    <a:pt x="2306895" y="1537393"/>
                    <a:pt x="2304856" y="1483365"/>
                  </a:cubicBezTo>
                  <a:cubicBezTo>
                    <a:pt x="2302817" y="1427299"/>
                    <a:pt x="2344610" y="1382446"/>
                    <a:pt x="2400678" y="1382446"/>
                  </a:cubicBezTo>
                  <a:close/>
                  <a:moveTo>
                    <a:pt x="2169276" y="1382446"/>
                  </a:moveTo>
                  <a:cubicBezTo>
                    <a:pt x="2224322" y="1381426"/>
                    <a:pt x="2270195" y="1426280"/>
                    <a:pt x="2270195" y="1480305"/>
                  </a:cubicBezTo>
                  <a:cubicBezTo>
                    <a:pt x="2270195" y="1532295"/>
                    <a:pt x="2227380" y="1576129"/>
                    <a:pt x="2173354" y="1577148"/>
                  </a:cubicBezTo>
                  <a:cubicBezTo>
                    <a:pt x="2118308" y="1578168"/>
                    <a:pt x="2073454" y="1534334"/>
                    <a:pt x="2073454" y="1479286"/>
                  </a:cubicBezTo>
                  <a:cubicBezTo>
                    <a:pt x="2073454" y="1426280"/>
                    <a:pt x="2116269" y="1382446"/>
                    <a:pt x="2169276" y="1382446"/>
                  </a:cubicBezTo>
                  <a:close/>
                  <a:moveTo>
                    <a:pt x="1251826" y="1382446"/>
                  </a:moveTo>
                  <a:cubicBezTo>
                    <a:pt x="1304836" y="1382446"/>
                    <a:pt x="1348671" y="1426280"/>
                    <a:pt x="1349690" y="1479286"/>
                  </a:cubicBezTo>
                  <a:cubicBezTo>
                    <a:pt x="1350710" y="1533315"/>
                    <a:pt x="1304836" y="1578169"/>
                    <a:pt x="1249789" y="1578169"/>
                  </a:cubicBezTo>
                  <a:cubicBezTo>
                    <a:pt x="1195760" y="1578169"/>
                    <a:pt x="1152945" y="1535354"/>
                    <a:pt x="1152945" y="1481325"/>
                  </a:cubicBezTo>
                  <a:cubicBezTo>
                    <a:pt x="1151925" y="1426280"/>
                    <a:pt x="1195760" y="1381426"/>
                    <a:pt x="1251826" y="1382446"/>
                  </a:cubicBezTo>
                  <a:close/>
                  <a:moveTo>
                    <a:pt x="1940933" y="1381424"/>
                  </a:moveTo>
                  <a:cubicBezTo>
                    <a:pt x="1996998" y="1380404"/>
                    <a:pt x="2039813" y="1424239"/>
                    <a:pt x="2039813" y="1480305"/>
                  </a:cubicBezTo>
                  <a:cubicBezTo>
                    <a:pt x="2038793" y="1534334"/>
                    <a:pt x="1995979" y="1577149"/>
                    <a:pt x="1942972" y="1577149"/>
                  </a:cubicBezTo>
                  <a:cubicBezTo>
                    <a:pt x="1886904" y="1578168"/>
                    <a:pt x="1843070" y="1534334"/>
                    <a:pt x="1844090" y="1478268"/>
                  </a:cubicBezTo>
                  <a:cubicBezTo>
                    <a:pt x="1845109" y="1424239"/>
                    <a:pt x="1886904" y="1382443"/>
                    <a:pt x="1940933" y="1381424"/>
                  </a:cubicBezTo>
                  <a:close/>
                  <a:moveTo>
                    <a:pt x="2634118" y="1151046"/>
                  </a:moveTo>
                  <a:cubicBezTo>
                    <a:pt x="2688144" y="1152065"/>
                    <a:pt x="2732999" y="1198956"/>
                    <a:pt x="2730960" y="1252985"/>
                  </a:cubicBezTo>
                  <a:cubicBezTo>
                    <a:pt x="2728921" y="1305992"/>
                    <a:pt x="2683047" y="1348806"/>
                    <a:pt x="2631059" y="1347787"/>
                  </a:cubicBezTo>
                  <a:cubicBezTo>
                    <a:pt x="2577030" y="1346767"/>
                    <a:pt x="2532178" y="1299875"/>
                    <a:pt x="2534217" y="1245848"/>
                  </a:cubicBezTo>
                  <a:cubicBezTo>
                    <a:pt x="2536256" y="1192839"/>
                    <a:pt x="2581108" y="1150027"/>
                    <a:pt x="2634118" y="1151046"/>
                  </a:cubicBezTo>
                  <a:close/>
                  <a:moveTo>
                    <a:pt x="2401697" y="1151044"/>
                  </a:moveTo>
                  <a:cubicBezTo>
                    <a:pt x="2455723" y="1151044"/>
                    <a:pt x="2500577" y="1195898"/>
                    <a:pt x="2499557" y="1250944"/>
                  </a:cubicBezTo>
                  <a:cubicBezTo>
                    <a:pt x="2498538" y="1303951"/>
                    <a:pt x="2454704" y="1347785"/>
                    <a:pt x="2402714" y="1347785"/>
                  </a:cubicBezTo>
                  <a:cubicBezTo>
                    <a:pt x="2347669" y="1347785"/>
                    <a:pt x="2303835" y="1302934"/>
                    <a:pt x="2304855" y="1247886"/>
                  </a:cubicBezTo>
                  <a:cubicBezTo>
                    <a:pt x="2305874" y="1194879"/>
                    <a:pt x="2348689" y="1151044"/>
                    <a:pt x="2401697" y="1151044"/>
                  </a:cubicBezTo>
                  <a:close/>
                  <a:moveTo>
                    <a:pt x="2171315" y="1151044"/>
                  </a:moveTo>
                  <a:cubicBezTo>
                    <a:pt x="2225344" y="1151044"/>
                    <a:pt x="2271215" y="1197937"/>
                    <a:pt x="2270196" y="1250944"/>
                  </a:cubicBezTo>
                  <a:cubicBezTo>
                    <a:pt x="2269176" y="1302934"/>
                    <a:pt x="2224324" y="1347785"/>
                    <a:pt x="2172334" y="1347785"/>
                  </a:cubicBezTo>
                  <a:cubicBezTo>
                    <a:pt x="2118307" y="1347785"/>
                    <a:pt x="2072433" y="1301914"/>
                    <a:pt x="2073453" y="1247886"/>
                  </a:cubicBezTo>
                  <a:cubicBezTo>
                    <a:pt x="2074472" y="1194879"/>
                    <a:pt x="2118307" y="1151044"/>
                    <a:pt x="2171315" y="1151044"/>
                  </a:cubicBezTo>
                  <a:close/>
                  <a:moveTo>
                    <a:pt x="1711572" y="1151044"/>
                  </a:moveTo>
                  <a:cubicBezTo>
                    <a:pt x="1765599" y="1151044"/>
                    <a:pt x="1810454" y="1197937"/>
                    <a:pt x="1809434" y="1252984"/>
                  </a:cubicBezTo>
                  <a:cubicBezTo>
                    <a:pt x="1807395" y="1305991"/>
                    <a:pt x="1762541" y="1348806"/>
                    <a:pt x="1710553" y="1348806"/>
                  </a:cubicBezTo>
                  <a:cubicBezTo>
                    <a:pt x="1655504" y="1347787"/>
                    <a:pt x="1611672" y="1300896"/>
                    <a:pt x="1612689" y="1246867"/>
                  </a:cubicBezTo>
                  <a:cubicBezTo>
                    <a:pt x="1613708" y="1193859"/>
                    <a:pt x="1658562" y="1151044"/>
                    <a:pt x="1711572" y="1151044"/>
                  </a:cubicBezTo>
                  <a:close/>
                  <a:moveTo>
                    <a:pt x="1480169" y="1151044"/>
                  </a:moveTo>
                  <a:cubicBezTo>
                    <a:pt x="1535215" y="1151044"/>
                    <a:pt x="1579049" y="1196917"/>
                    <a:pt x="1579049" y="1250944"/>
                  </a:cubicBezTo>
                  <a:cubicBezTo>
                    <a:pt x="1578029" y="1303951"/>
                    <a:pt x="1534195" y="1347785"/>
                    <a:pt x="1481188" y="1347785"/>
                  </a:cubicBezTo>
                  <a:cubicBezTo>
                    <a:pt x="1426140" y="1347785"/>
                    <a:pt x="1382309" y="1302934"/>
                    <a:pt x="1383326" y="1247886"/>
                  </a:cubicBezTo>
                  <a:cubicBezTo>
                    <a:pt x="1384345" y="1194879"/>
                    <a:pt x="1427160" y="1151044"/>
                    <a:pt x="1480169" y="1151044"/>
                  </a:cubicBezTo>
                  <a:close/>
                  <a:moveTo>
                    <a:pt x="1942969" y="1151044"/>
                  </a:moveTo>
                  <a:cubicBezTo>
                    <a:pt x="1994958" y="1151044"/>
                    <a:pt x="2038790" y="1194878"/>
                    <a:pt x="2038790" y="1247884"/>
                  </a:cubicBezTo>
                  <a:cubicBezTo>
                    <a:pt x="2039812" y="1302932"/>
                    <a:pt x="1994958" y="1348802"/>
                    <a:pt x="1940930" y="1347783"/>
                  </a:cubicBezTo>
                  <a:cubicBezTo>
                    <a:pt x="1887924" y="1347783"/>
                    <a:pt x="1844090" y="1303951"/>
                    <a:pt x="1844090" y="1250942"/>
                  </a:cubicBezTo>
                  <a:cubicBezTo>
                    <a:pt x="1843070" y="1195897"/>
                    <a:pt x="1887924" y="1150024"/>
                    <a:pt x="1942969" y="1151044"/>
                  </a:cubicBezTo>
                  <a:close/>
                  <a:moveTo>
                    <a:pt x="1247746" y="1151044"/>
                  </a:moveTo>
                  <a:cubicBezTo>
                    <a:pt x="1301773" y="1150024"/>
                    <a:pt x="1348665" y="1194878"/>
                    <a:pt x="1348665" y="1248904"/>
                  </a:cubicBezTo>
                  <a:cubicBezTo>
                    <a:pt x="1348665" y="1300893"/>
                    <a:pt x="1304831" y="1345746"/>
                    <a:pt x="1252843" y="1347783"/>
                  </a:cubicBezTo>
                  <a:cubicBezTo>
                    <a:pt x="1198817" y="1348802"/>
                    <a:pt x="1152944" y="1303951"/>
                    <a:pt x="1151924" y="1249923"/>
                  </a:cubicBezTo>
                  <a:cubicBezTo>
                    <a:pt x="1151924" y="1196916"/>
                    <a:pt x="1194739" y="1153083"/>
                    <a:pt x="1247746" y="1151044"/>
                  </a:cubicBezTo>
                  <a:close/>
                  <a:moveTo>
                    <a:pt x="1946031" y="921685"/>
                  </a:moveTo>
                  <a:cubicBezTo>
                    <a:pt x="1999038" y="923721"/>
                    <a:pt x="2039813" y="967555"/>
                    <a:pt x="2038794" y="1021584"/>
                  </a:cubicBezTo>
                  <a:cubicBezTo>
                    <a:pt x="2037774" y="1076630"/>
                    <a:pt x="1991901" y="1118425"/>
                    <a:pt x="1935836" y="1116386"/>
                  </a:cubicBezTo>
                  <a:cubicBezTo>
                    <a:pt x="1882827" y="1114347"/>
                    <a:pt x="1841034" y="1069494"/>
                    <a:pt x="1843073" y="1016487"/>
                  </a:cubicBezTo>
                  <a:cubicBezTo>
                    <a:pt x="1845112" y="961439"/>
                    <a:pt x="1890983" y="919646"/>
                    <a:pt x="1946031" y="921685"/>
                  </a:cubicBezTo>
                  <a:close/>
                  <a:moveTo>
                    <a:pt x="1712588" y="921684"/>
                  </a:moveTo>
                  <a:cubicBezTo>
                    <a:pt x="1766615" y="922704"/>
                    <a:pt x="1808410" y="965519"/>
                    <a:pt x="1808410" y="1019545"/>
                  </a:cubicBezTo>
                  <a:cubicBezTo>
                    <a:pt x="1809429" y="1074593"/>
                    <a:pt x="1764578" y="1117406"/>
                    <a:pt x="1708511" y="1116386"/>
                  </a:cubicBezTo>
                  <a:cubicBezTo>
                    <a:pt x="1654484" y="1115367"/>
                    <a:pt x="1612689" y="1072555"/>
                    <a:pt x="1612689" y="1018526"/>
                  </a:cubicBezTo>
                  <a:cubicBezTo>
                    <a:pt x="1612689" y="963480"/>
                    <a:pt x="1657543" y="919645"/>
                    <a:pt x="1712588" y="921684"/>
                  </a:cubicBezTo>
                  <a:close/>
                  <a:moveTo>
                    <a:pt x="2399657" y="921683"/>
                  </a:moveTo>
                  <a:cubicBezTo>
                    <a:pt x="2455725" y="920664"/>
                    <a:pt x="2499557" y="963476"/>
                    <a:pt x="2499557" y="1019544"/>
                  </a:cubicBezTo>
                  <a:cubicBezTo>
                    <a:pt x="2499557" y="1072551"/>
                    <a:pt x="2457764" y="1115365"/>
                    <a:pt x="2403735" y="1116385"/>
                  </a:cubicBezTo>
                  <a:cubicBezTo>
                    <a:pt x="2347669" y="1117404"/>
                    <a:pt x="2303834" y="1075609"/>
                    <a:pt x="2303834" y="1018524"/>
                  </a:cubicBezTo>
                  <a:cubicBezTo>
                    <a:pt x="2303834" y="964495"/>
                    <a:pt x="2344610" y="922702"/>
                    <a:pt x="2399657" y="921683"/>
                  </a:cubicBezTo>
                  <a:close/>
                  <a:moveTo>
                    <a:pt x="1023485" y="921683"/>
                  </a:moveTo>
                  <a:cubicBezTo>
                    <a:pt x="1076492" y="922702"/>
                    <a:pt x="1118288" y="965515"/>
                    <a:pt x="1118288" y="1019544"/>
                  </a:cubicBezTo>
                  <a:cubicBezTo>
                    <a:pt x="1118288" y="1073570"/>
                    <a:pt x="1076492" y="1115365"/>
                    <a:pt x="1022466" y="1116385"/>
                  </a:cubicBezTo>
                  <a:cubicBezTo>
                    <a:pt x="966400" y="1117404"/>
                    <a:pt x="922565" y="1073570"/>
                    <a:pt x="922565" y="1018524"/>
                  </a:cubicBezTo>
                  <a:cubicBezTo>
                    <a:pt x="922565" y="963476"/>
                    <a:pt x="968439" y="920664"/>
                    <a:pt x="1023485" y="921683"/>
                  </a:cubicBezTo>
                  <a:close/>
                  <a:moveTo>
                    <a:pt x="2172334" y="921681"/>
                  </a:moveTo>
                  <a:cubicBezTo>
                    <a:pt x="2225344" y="922701"/>
                    <a:pt x="2269179" y="965516"/>
                    <a:pt x="2270196" y="1017503"/>
                  </a:cubicBezTo>
                  <a:cubicBezTo>
                    <a:pt x="2271218" y="1072551"/>
                    <a:pt x="2226363" y="1116383"/>
                    <a:pt x="2170295" y="1116383"/>
                  </a:cubicBezTo>
                  <a:cubicBezTo>
                    <a:pt x="2116268" y="1116383"/>
                    <a:pt x="2073453" y="1073571"/>
                    <a:pt x="2073453" y="1020561"/>
                  </a:cubicBezTo>
                  <a:cubicBezTo>
                    <a:pt x="2072433" y="965516"/>
                    <a:pt x="2117287" y="921681"/>
                    <a:pt x="2172334" y="921681"/>
                  </a:cubicBezTo>
                  <a:close/>
                  <a:moveTo>
                    <a:pt x="1480169" y="921681"/>
                  </a:moveTo>
                  <a:cubicBezTo>
                    <a:pt x="1535214" y="921681"/>
                    <a:pt x="1579048" y="965516"/>
                    <a:pt x="1578029" y="1020561"/>
                  </a:cubicBezTo>
                  <a:cubicBezTo>
                    <a:pt x="1577009" y="1074588"/>
                    <a:pt x="1534195" y="1115364"/>
                    <a:pt x="1480169" y="1116383"/>
                  </a:cubicBezTo>
                  <a:cubicBezTo>
                    <a:pt x="1426142" y="1116383"/>
                    <a:pt x="1383328" y="1075607"/>
                    <a:pt x="1382308" y="1021581"/>
                  </a:cubicBezTo>
                  <a:cubicBezTo>
                    <a:pt x="1382308" y="965516"/>
                    <a:pt x="1425123" y="921681"/>
                    <a:pt x="1480169" y="921681"/>
                  </a:cubicBezTo>
                  <a:close/>
                  <a:moveTo>
                    <a:pt x="1250809" y="921681"/>
                  </a:moveTo>
                  <a:cubicBezTo>
                    <a:pt x="1303819" y="921681"/>
                    <a:pt x="1347654" y="964496"/>
                    <a:pt x="1348673" y="1017503"/>
                  </a:cubicBezTo>
                  <a:cubicBezTo>
                    <a:pt x="1349693" y="1071532"/>
                    <a:pt x="1304838" y="1116383"/>
                    <a:pt x="1249792" y="1116383"/>
                  </a:cubicBezTo>
                  <a:cubicBezTo>
                    <a:pt x="1195762" y="1116383"/>
                    <a:pt x="1152947" y="1074588"/>
                    <a:pt x="1151928" y="1020561"/>
                  </a:cubicBezTo>
                  <a:cubicBezTo>
                    <a:pt x="1150908" y="965516"/>
                    <a:pt x="1194743" y="921681"/>
                    <a:pt x="1250809" y="921681"/>
                  </a:cubicBezTo>
                  <a:close/>
                  <a:moveTo>
                    <a:pt x="1021444" y="691301"/>
                  </a:moveTo>
                  <a:cubicBezTo>
                    <a:pt x="1075470" y="691301"/>
                    <a:pt x="1118285" y="735134"/>
                    <a:pt x="1118285" y="789160"/>
                  </a:cubicBezTo>
                  <a:cubicBezTo>
                    <a:pt x="1118285" y="842169"/>
                    <a:pt x="1075470" y="886001"/>
                    <a:pt x="1022463" y="888040"/>
                  </a:cubicBezTo>
                  <a:cubicBezTo>
                    <a:pt x="968437" y="889059"/>
                    <a:pt x="921544" y="844208"/>
                    <a:pt x="921544" y="790180"/>
                  </a:cubicBezTo>
                  <a:cubicBezTo>
                    <a:pt x="921544" y="736154"/>
                    <a:pt x="967417" y="690281"/>
                    <a:pt x="1021444" y="691301"/>
                  </a:cubicBezTo>
                  <a:close/>
                  <a:moveTo>
                    <a:pt x="1710549" y="690283"/>
                  </a:moveTo>
                  <a:cubicBezTo>
                    <a:pt x="1764578" y="690283"/>
                    <a:pt x="1810451" y="737176"/>
                    <a:pt x="1808412" y="791202"/>
                  </a:cubicBezTo>
                  <a:cubicBezTo>
                    <a:pt x="1807393" y="844209"/>
                    <a:pt x="1762539" y="887024"/>
                    <a:pt x="1710549" y="887024"/>
                  </a:cubicBezTo>
                  <a:cubicBezTo>
                    <a:pt x="1656523" y="887024"/>
                    <a:pt x="1611669" y="841153"/>
                    <a:pt x="1612689" y="786105"/>
                  </a:cubicBezTo>
                  <a:cubicBezTo>
                    <a:pt x="1613708" y="733098"/>
                    <a:pt x="1658562" y="690283"/>
                    <a:pt x="1710549" y="690283"/>
                  </a:cubicBezTo>
                  <a:close/>
                  <a:moveTo>
                    <a:pt x="2172334" y="690283"/>
                  </a:moveTo>
                  <a:cubicBezTo>
                    <a:pt x="2224324" y="690283"/>
                    <a:pt x="2269179" y="735136"/>
                    <a:pt x="2270196" y="787124"/>
                  </a:cubicBezTo>
                  <a:cubicBezTo>
                    <a:pt x="2271218" y="840134"/>
                    <a:pt x="2225344" y="887024"/>
                    <a:pt x="2171315" y="887024"/>
                  </a:cubicBezTo>
                  <a:cubicBezTo>
                    <a:pt x="2118307" y="887024"/>
                    <a:pt x="2074472" y="843190"/>
                    <a:pt x="2073453" y="790183"/>
                  </a:cubicBezTo>
                  <a:cubicBezTo>
                    <a:pt x="2072433" y="736156"/>
                    <a:pt x="2117287" y="689263"/>
                    <a:pt x="2172334" y="690283"/>
                  </a:cubicBezTo>
                  <a:close/>
                  <a:moveTo>
                    <a:pt x="1250811" y="690281"/>
                  </a:moveTo>
                  <a:cubicBezTo>
                    <a:pt x="1302799" y="691300"/>
                    <a:pt x="1347653" y="736151"/>
                    <a:pt x="1348672" y="788141"/>
                  </a:cubicBezTo>
                  <a:cubicBezTo>
                    <a:pt x="1349692" y="842167"/>
                    <a:pt x="1302799" y="888040"/>
                    <a:pt x="1248772" y="887020"/>
                  </a:cubicBezTo>
                  <a:cubicBezTo>
                    <a:pt x="1194743" y="886001"/>
                    <a:pt x="1149891" y="840128"/>
                    <a:pt x="1151930" y="785082"/>
                  </a:cubicBezTo>
                  <a:cubicBezTo>
                    <a:pt x="1153967" y="732074"/>
                    <a:pt x="1198821" y="689261"/>
                    <a:pt x="1250811" y="690281"/>
                  </a:cubicBezTo>
                  <a:close/>
                  <a:moveTo>
                    <a:pt x="1939917" y="690279"/>
                  </a:moveTo>
                  <a:cubicBezTo>
                    <a:pt x="1994963" y="689259"/>
                    <a:pt x="2039817" y="735132"/>
                    <a:pt x="2038795" y="790179"/>
                  </a:cubicBezTo>
                  <a:cubicBezTo>
                    <a:pt x="2037778" y="843188"/>
                    <a:pt x="1994963" y="887020"/>
                    <a:pt x="1941953" y="887020"/>
                  </a:cubicBezTo>
                  <a:cubicBezTo>
                    <a:pt x="1886907" y="887020"/>
                    <a:pt x="1842053" y="842169"/>
                    <a:pt x="1843073" y="787120"/>
                  </a:cubicBezTo>
                  <a:cubicBezTo>
                    <a:pt x="1844092" y="734113"/>
                    <a:pt x="1887927" y="690279"/>
                    <a:pt x="1939917" y="690279"/>
                  </a:cubicBezTo>
                  <a:close/>
                  <a:moveTo>
                    <a:pt x="1482207" y="690279"/>
                  </a:moveTo>
                  <a:cubicBezTo>
                    <a:pt x="1535217" y="691298"/>
                    <a:pt x="1578030" y="735132"/>
                    <a:pt x="1579049" y="788138"/>
                  </a:cubicBezTo>
                  <a:cubicBezTo>
                    <a:pt x="1579049" y="843186"/>
                    <a:pt x="1534198" y="888037"/>
                    <a:pt x="1480168" y="887018"/>
                  </a:cubicBezTo>
                  <a:cubicBezTo>
                    <a:pt x="1426141" y="885998"/>
                    <a:pt x="1383326" y="843186"/>
                    <a:pt x="1383326" y="789158"/>
                  </a:cubicBezTo>
                  <a:cubicBezTo>
                    <a:pt x="1383326" y="734112"/>
                    <a:pt x="1428180" y="689259"/>
                    <a:pt x="1482207" y="690279"/>
                  </a:cubicBezTo>
                  <a:close/>
                  <a:moveTo>
                    <a:pt x="788007" y="690279"/>
                  </a:moveTo>
                  <a:cubicBezTo>
                    <a:pt x="842036" y="689259"/>
                    <a:pt x="888926" y="734112"/>
                    <a:pt x="888926" y="788138"/>
                  </a:cubicBezTo>
                  <a:cubicBezTo>
                    <a:pt x="888926" y="842167"/>
                    <a:pt x="843053" y="888037"/>
                    <a:pt x="789026" y="887018"/>
                  </a:cubicBezTo>
                  <a:cubicBezTo>
                    <a:pt x="735000" y="885998"/>
                    <a:pt x="692185" y="842167"/>
                    <a:pt x="692185" y="789158"/>
                  </a:cubicBezTo>
                  <a:cubicBezTo>
                    <a:pt x="692185" y="736151"/>
                    <a:pt x="735000" y="692317"/>
                    <a:pt x="788007" y="690279"/>
                  </a:cubicBezTo>
                  <a:close/>
                  <a:moveTo>
                    <a:pt x="1484246" y="460922"/>
                  </a:moveTo>
                  <a:cubicBezTo>
                    <a:pt x="1537254" y="461941"/>
                    <a:pt x="1579049" y="505773"/>
                    <a:pt x="1579049" y="559803"/>
                  </a:cubicBezTo>
                  <a:cubicBezTo>
                    <a:pt x="1578030" y="614849"/>
                    <a:pt x="1534198" y="657664"/>
                    <a:pt x="1478129" y="656644"/>
                  </a:cubicBezTo>
                  <a:cubicBezTo>
                    <a:pt x="1424102" y="655625"/>
                    <a:pt x="1383326" y="611790"/>
                    <a:pt x="1383326" y="557764"/>
                  </a:cubicBezTo>
                  <a:cubicBezTo>
                    <a:pt x="1384346" y="501698"/>
                    <a:pt x="1428180" y="459902"/>
                    <a:pt x="1484246" y="460922"/>
                  </a:cubicBezTo>
                  <a:close/>
                  <a:moveTo>
                    <a:pt x="562724" y="460922"/>
                  </a:moveTo>
                  <a:cubicBezTo>
                    <a:pt x="615731" y="461941"/>
                    <a:pt x="657527" y="505773"/>
                    <a:pt x="657527" y="558782"/>
                  </a:cubicBezTo>
                  <a:cubicBezTo>
                    <a:pt x="657527" y="613828"/>
                    <a:pt x="612675" y="656643"/>
                    <a:pt x="556607" y="655623"/>
                  </a:cubicBezTo>
                  <a:cubicBezTo>
                    <a:pt x="502580" y="654604"/>
                    <a:pt x="461804" y="611789"/>
                    <a:pt x="461804" y="557763"/>
                  </a:cubicBezTo>
                  <a:cubicBezTo>
                    <a:pt x="461804" y="502715"/>
                    <a:pt x="506658" y="459902"/>
                    <a:pt x="562724" y="460922"/>
                  </a:cubicBezTo>
                  <a:close/>
                  <a:moveTo>
                    <a:pt x="1947046" y="460921"/>
                  </a:moveTo>
                  <a:cubicBezTo>
                    <a:pt x="2000056" y="462957"/>
                    <a:pt x="2040831" y="507811"/>
                    <a:pt x="2039812" y="560820"/>
                  </a:cubicBezTo>
                  <a:cubicBezTo>
                    <a:pt x="2037773" y="616885"/>
                    <a:pt x="1991900" y="658680"/>
                    <a:pt x="1936854" y="655622"/>
                  </a:cubicBezTo>
                  <a:cubicBezTo>
                    <a:pt x="1883845" y="653583"/>
                    <a:pt x="1842052" y="608729"/>
                    <a:pt x="1844091" y="555723"/>
                  </a:cubicBezTo>
                  <a:cubicBezTo>
                    <a:pt x="1846130" y="500674"/>
                    <a:pt x="1890981" y="458882"/>
                    <a:pt x="1947046" y="460921"/>
                  </a:cubicBezTo>
                  <a:close/>
                  <a:moveTo>
                    <a:pt x="1248766" y="460919"/>
                  </a:moveTo>
                  <a:cubicBezTo>
                    <a:pt x="1303812" y="459900"/>
                    <a:pt x="1349685" y="504753"/>
                    <a:pt x="1348666" y="558779"/>
                  </a:cubicBezTo>
                  <a:cubicBezTo>
                    <a:pt x="1348666" y="611788"/>
                    <a:pt x="1304831" y="654602"/>
                    <a:pt x="1251824" y="655622"/>
                  </a:cubicBezTo>
                  <a:cubicBezTo>
                    <a:pt x="1196778" y="656639"/>
                    <a:pt x="1151924" y="612807"/>
                    <a:pt x="1151924" y="557760"/>
                  </a:cubicBezTo>
                  <a:cubicBezTo>
                    <a:pt x="1152944" y="504753"/>
                    <a:pt x="1194739" y="461939"/>
                    <a:pt x="1248766" y="460919"/>
                  </a:cubicBezTo>
                  <a:close/>
                  <a:moveTo>
                    <a:pt x="1022466" y="460919"/>
                  </a:moveTo>
                  <a:cubicBezTo>
                    <a:pt x="1075473" y="461939"/>
                    <a:pt x="1117269" y="504754"/>
                    <a:pt x="1118288" y="557763"/>
                  </a:cubicBezTo>
                  <a:cubicBezTo>
                    <a:pt x="1118288" y="611789"/>
                    <a:pt x="1076492" y="654604"/>
                    <a:pt x="1023485" y="655623"/>
                  </a:cubicBezTo>
                  <a:cubicBezTo>
                    <a:pt x="967419" y="656643"/>
                    <a:pt x="922565" y="613828"/>
                    <a:pt x="922565" y="558782"/>
                  </a:cubicBezTo>
                  <a:cubicBezTo>
                    <a:pt x="922565" y="503734"/>
                    <a:pt x="966400" y="459900"/>
                    <a:pt x="1022466" y="460919"/>
                  </a:cubicBezTo>
                  <a:close/>
                  <a:moveTo>
                    <a:pt x="789025" y="460919"/>
                  </a:moveTo>
                  <a:cubicBezTo>
                    <a:pt x="844074" y="459900"/>
                    <a:pt x="888925" y="503734"/>
                    <a:pt x="888925" y="558782"/>
                  </a:cubicBezTo>
                  <a:cubicBezTo>
                    <a:pt x="887908" y="612809"/>
                    <a:pt x="845093" y="655623"/>
                    <a:pt x="791064" y="655623"/>
                  </a:cubicBezTo>
                  <a:cubicBezTo>
                    <a:pt x="736018" y="656643"/>
                    <a:pt x="691164" y="612809"/>
                    <a:pt x="692183" y="557763"/>
                  </a:cubicBezTo>
                  <a:cubicBezTo>
                    <a:pt x="692183" y="504754"/>
                    <a:pt x="734998" y="461939"/>
                    <a:pt x="789025" y="460919"/>
                  </a:cubicBezTo>
                  <a:close/>
                  <a:moveTo>
                    <a:pt x="1711569" y="459899"/>
                  </a:moveTo>
                  <a:cubicBezTo>
                    <a:pt x="1764578" y="459899"/>
                    <a:pt x="1808413" y="502713"/>
                    <a:pt x="1808413" y="556740"/>
                  </a:cubicBezTo>
                  <a:cubicBezTo>
                    <a:pt x="1810452" y="611788"/>
                    <a:pt x="1765598" y="656639"/>
                    <a:pt x="1709530" y="655619"/>
                  </a:cubicBezTo>
                  <a:cubicBezTo>
                    <a:pt x="1655503" y="654600"/>
                    <a:pt x="1613708" y="612805"/>
                    <a:pt x="1612689" y="558779"/>
                  </a:cubicBezTo>
                  <a:cubicBezTo>
                    <a:pt x="1611669" y="503733"/>
                    <a:pt x="1656523" y="459899"/>
                    <a:pt x="1711569" y="459899"/>
                  </a:cubicBezTo>
                  <a:close/>
                  <a:moveTo>
                    <a:pt x="1711573" y="229519"/>
                  </a:moveTo>
                  <a:cubicBezTo>
                    <a:pt x="1764583" y="230538"/>
                    <a:pt x="1808415" y="273353"/>
                    <a:pt x="1809435" y="326360"/>
                  </a:cubicBezTo>
                  <a:cubicBezTo>
                    <a:pt x="1810454" y="380389"/>
                    <a:pt x="1764583" y="426260"/>
                    <a:pt x="1710554" y="426260"/>
                  </a:cubicBezTo>
                  <a:cubicBezTo>
                    <a:pt x="1657546" y="426260"/>
                    <a:pt x="1613711" y="382426"/>
                    <a:pt x="1612692" y="329419"/>
                  </a:cubicBezTo>
                  <a:cubicBezTo>
                    <a:pt x="1611672" y="274373"/>
                    <a:pt x="1657546" y="229519"/>
                    <a:pt x="1711573" y="229519"/>
                  </a:cubicBezTo>
                  <a:close/>
                  <a:moveTo>
                    <a:pt x="1480167" y="229519"/>
                  </a:moveTo>
                  <a:cubicBezTo>
                    <a:pt x="1535216" y="229519"/>
                    <a:pt x="1580070" y="275392"/>
                    <a:pt x="1579050" y="329419"/>
                  </a:cubicBezTo>
                  <a:cubicBezTo>
                    <a:pt x="1578031" y="382426"/>
                    <a:pt x="1534196" y="426260"/>
                    <a:pt x="1481187" y="426260"/>
                  </a:cubicBezTo>
                  <a:cubicBezTo>
                    <a:pt x="1427160" y="426260"/>
                    <a:pt x="1382306" y="381406"/>
                    <a:pt x="1383326" y="326360"/>
                  </a:cubicBezTo>
                  <a:cubicBezTo>
                    <a:pt x="1384345" y="273353"/>
                    <a:pt x="1427160" y="230538"/>
                    <a:pt x="1480167" y="229519"/>
                  </a:cubicBezTo>
                  <a:close/>
                  <a:moveTo>
                    <a:pt x="330301" y="229519"/>
                  </a:moveTo>
                  <a:cubicBezTo>
                    <a:pt x="382291" y="229519"/>
                    <a:pt x="427145" y="273353"/>
                    <a:pt x="428165" y="326360"/>
                  </a:cubicBezTo>
                  <a:cubicBezTo>
                    <a:pt x="429184" y="380389"/>
                    <a:pt x="383311" y="427280"/>
                    <a:pt x="329281" y="426260"/>
                  </a:cubicBezTo>
                  <a:cubicBezTo>
                    <a:pt x="276274" y="426260"/>
                    <a:pt x="232439" y="382426"/>
                    <a:pt x="231419" y="329419"/>
                  </a:cubicBezTo>
                  <a:cubicBezTo>
                    <a:pt x="230400" y="274373"/>
                    <a:pt x="275254" y="229519"/>
                    <a:pt x="330301" y="229519"/>
                  </a:cubicBezTo>
                  <a:close/>
                  <a:moveTo>
                    <a:pt x="1246727" y="229517"/>
                  </a:moveTo>
                  <a:cubicBezTo>
                    <a:pt x="1301773" y="228498"/>
                    <a:pt x="1348665" y="273351"/>
                    <a:pt x="1348665" y="327377"/>
                  </a:cubicBezTo>
                  <a:cubicBezTo>
                    <a:pt x="1348665" y="381405"/>
                    <a:pt x="1301773" y="427276"/>
                    <a:pt x="1248766" y="426256"/>
                  </a:cubicBezTo>
                  <a:cubicBezTo>
                    <a:pt x="1195759" y="425237"/>
                    <a:pt x="1152944" y="381405"/>
                    <a:pt x="1151924" y="328397"/>
                  </a:cubicBezTo>
                  <a:cubicBezTo>
                    <a:pt x="1151924" y="275390"/>
                    <a:pt x="1194739" y="230537"/>
                    <a:pt x="1246727" y="229517"/>
                  </a:cubicBezTo>
                  <a:close/>
                  <a:moveTo>
                    <a:pt x="1022466" y="229517"/>
                  </a:moveTo>
                  <a:cubicBezTo>
                    <a:pt x="1074454" y="230537"/>
                    <a:pt x="1117269" y="274371"/>
                    <a:pt x="1118288" y="327377"/>
                  </a:cubicBezTo>
                  <a:cubicBezTo>
                    <a:pt x="1118288" y="382425"/>
                    <a:pt x="1073434" y="427276"/>
                    <a:pt x="1019407" y="426256"/>
                  </a:cubicBezTo>
                  <a:cubicBezTo>
                    <a:pt x="966400" y="425237"/>
                    <a:pt x="922565" y="381405"/>
                    <a:pt x="922565" y="328397"/>
                  </a:cubicBezTo>
                  <a:cubicBezTo>
                    <a:pt x="922565" y="273351"/>
                    <a:pt x="967419" y="228498"/>
                    <a:pt x="1022466" y="229517"/>
                  </a:cubicBezTo>
                  <a:close/>
                  <a:moveTo>
                    <a:pt x="789025" y="229517"/>
                  </a:moveTo>
                  <a:cubicBezTo>
                    <a:pt x="843054" y="228498"/>
                    <a:pt x="888925" y="274371"/>
                    <a:pt x="888925" y="328397"/>
                  </a:cubicBezTo>
                  <a:cubicBezTo>
                    <a:pt x="888925" y="381405"/>
                    <a:pt x="845093" y="425237"/>
                    <a:pt x="792084" y="426256"/>
                  </a:cubicBezTo>
                  <a:cubicBezTo>
                    <a:pt x="737037" y="427276"/>
                    <a:pt x="691164" y="382425"/>
                    <a:pt x="692183" y="327377"/>
                  </a:cubicBezTo>
                  <a:cubicBezTo>
                    <a:pt x="692183" y="274371"/>
                    <a:pt x="736018" y="230537"/>
                    <a:pt x="789025" y="229517"/>
                  </a:cubicBezTo>
                  <a:close/>
                  <a:moveTo>
                    <a:pt x="561704" y="229517"/>
                  </a:moveTo>
                  <a:cubicBezTo>
                    <a:pt x="614712" y="230537"/>
                    <a:pt x="657527" y="274371"/>
                    <a:pt x="657527" y="327377"/>
                  </a:cubicBezTo>
                  <a:cubicBezTo>
                    <a:pt x="657527" y="382425"/>
                    <a:pt x="611656" y="427276"/>
                    <a:pt x="557626" y="426256"/>
                  </a:cubicBezTo>
                  <a:cubicBezTo>
                    <a:pt x="504619" y="425237"/>
                    <a:pt x="461804" y="381405"/>
                    <a:pt x="461804" y="328397"/>
                  </a:cubicBezTo>
                  <a:cubicBezTo>
                    <a:pt x="461804" y="273351"/>
                    <a:pt x="506658" y="228498"/>
                    <a:pt x="561704" y="229517"/>
                  </a:cubicBezTo>
                  <a:close/>
                  <a:moveTo>
                    <a:pt x="98897" y="1177"/>
                  </a:moveTo>
                  <a:cubicBezTo>
                    <a:pt x="153946" y="1177"/>
                    <a:pt x="195739" y="42973"/>
                    <a:pt x="196758" y="96999"/>
                  </a:cubicBezTo>
                  <a:cubicBezTo>
                    <a:pt x="197778" y="151029"/>
                    <a:pt x="155985" y="193842"/>
                    <a:pt x="101956" y="195880"/>
                  </a:cubicBezTo>
                  <a:cubicBezTo>
                    <a:pt x="46910" y="196900"/>
                    <a:pt x="1037" y="154085"/>
                    <a:pt x="17" y="100058"/>
                  </a:cubicBezTo>
                  <a:cubicBezTo>
                    <a:pt x="-1002" y="45011"/>
                    <a:pt x="43852" y="1177"/>
                    <a:pt x="98897" y="1177"/>
                  </a:cubicBezTo>
                  <a:close/>
                  <a:moveTo>
                    <a:pt x="1484248" y="160"/>
                  </a:moveTo>
                  <a:cubicBezTo>
                    <a:pt x="1538274" y="2196"/>
                    <a:pt x="1579050" y="46031"/>
                    <a:pt x="1579050" y="99040"/>
                  </a:cubicBezTo>
                  <a:cubicBezTo>
                    <a:pt x="1578031" y="154087"/>
                    <a:pt x="1533179" y="196902"/>
                    <a:pt x="1477111" y="194863"/>
                  </a:cubicBezTo>
                  <a:cubicBezTo>
                    <a:pt x="1423085" y="192824"/>
                    <a:pt x="1382309" y="150009"/>
                    <a:pt x="1383328" y="95982"/>
                  </a:cubicBezTo>
                  <a:cubicBezTo>
                    <a:pt x="1384347" y="39914"/>
                    <a:pt x="1428182" y="-1879"/>
                    <a:pt x="1484248" y="160"/>
                  </a:cubicBezTo>
                  <a:close/>
                  <a:moveTo>
                    <a:pt x="786985" y="158"/>
                  </a:moveTo>
                  <a:cubicBezTo>
                    <a:pt x="843050" y="-861"/>
                    <a:pt x="886884" y="42973"/>
                    <a:pt x="886884" y="98021"/>
                  </a:cubicBezTo>
                  <a:cubicBezTo>
                    <a:pt x="887903" y="151028"/>
                    <a:pt x="845089" y="193843"/>
                    <a:pt x="791062" y="194862"/>
                  </a:cubicBezTo>
                  <a:cubicBezTo>
                    <a:pt x="734997" y="195882"/>
                    <a:pt x="691163" y="152048"/>
                    <a:pt x="691163" y="97002"/>
                  </a:cubicBezTo>
                  <a:cubicBezTo>
                    <a:pt x="691163" y="42973"/>
                    <a:pt x="733978" y="1178"/>
                    <a:pt x="786985" y="158"/>
                  </a:cubicBezTo>
                  <a:close/>
                  <a:moveTo>
                    <a:pt x="557623" y="158"/>
                  </a:moveTo>
                  <a:cubicBezTo>
                    <a:pt x="613689" y="-861"/>
                    <a:pt x="657523" y="42973"/>
                    <a:pt x="656503" y="98021"/>
                  </a:cubicBezTo>
                  <a:cubicBezTo>
                    <a:pt x="656503" y="152048"/>
                    <a:pt x="613689" y="193843"/>
                    <a:pt x="560682" y="194862"/>
                  </a:cubicBezTo>
                  <a:cubicBezTo>
                    <a:pt x="504614" y="195882"/>
                    <a:pt x="460780" y="152048"/>
                    <a:pt x="461799" y="97002"/>
                  </a:cubicBezTo>
                  <a:cubicBezTo>
                    <a:pt x="461799" y="42973"/>
                    <a:pt x="503595" y="1178"/>
                    <a:pt x="557623" y="158"/>
                  </a:cubicBezTo>
                  <a:close/>
                  <a:moveTo>
                    <a:pt x="328265" y="158"/>
                  </a:moveTo>
                  <a:cubicBezTo>
                    <a:pt x="383311" y="-861"/>
                    <a:pt x="429184" y="43992"/>
                    <a:pt x="428165" y="98018"/>
                  </a:cubicBezTo>
                  <a:cubicBezTo>
                    <a:pt x="428165" y="151027"/>
                    <a:pt x="384330" y="193841"/>
                    <a:pt x="331323" y="194861"/>
                  </a:cubicBezTo>
                  <a:cubicBezTo>
                    <a:pt x="276275" y="195878"/>
                    <a:pt x="231423" y="152046"/>
                    <a:pt x="232443" y="96999"/>
                  </a:cubicBezTo>
                  <a:cubicBezTo>
                    <a:pt x="231423" y="42973"/>
                    <a:pt x="274236" y="1178"/>
                    <a:pt x="328265" y="158"/>
                  </a:cubicBezTo>
                  <a:close/>
                  <a:moveTo>
                    <a:pt x="1255904" y="157"/>
                  </a:moveTo>
                  <a:cubicBezTo>
                    <a:pt x="1308911" y="3215"/>
                    <a:pt x="1350707" y="48069"/>
                    <a:pt x="1348668" y="101076"/>
                  </a:cubicBezTo>
                  <a:cubicBezTo>
                    <a:pt x="1346629" y="156125"/>
                    <a:pt x="1300758" y="197918"/>
                    <a:pt x="1244690" y="194862"/>
                  </a:cubicBezTo>
                  <a:cubicBezTo>
                    <a:pt x="1191683" y="192823"/>
                    <a:pt x="1150907" y="146950"/>
                    <a:pt x="1151926" y="93940"/>
                  </a:cubicBezTo>
                  <a:cubicBezTo>
                    <a:pt x="1153965" y="38894"/>
                    <a:pt x="1199836" y="-2901"/>
                    <a:pt x="1255904" y="157"/>
                  </a:cubicBezTo>
                  <a:close/>
                  <a:moveTo>
                    <a:pt x="1018385" y="157"/>
                  </a:moveTo>
                  <a:cubicBezTo>
                    <a:pt x="1074450" y="-863"/>
                    <a:pt x="1118284" y="41950"/>
                    <a:pt x="1117265" y="98017"/>
                  </a:cubicBezTo>
                  <a:cubicBezTo>
                    <a:pt x="1117265" y="152044"/>
                    <a:pt x="1074450" y="193839"/>
                    <a:pt x="1021443" y="194858"/>
                  </a:cubicBezTo>
                  <a:cubicBezTo>
                    <a:pt x="966398" y="195878"/>
                    <a:pt x="921544" y="152044"/>
                    <a:pt x="921544" y="96998"/>
                  </a:cubicBezTo>
                  <a:cubicBezTo>
                    <a:pt x="922564" y="43989"/>
                    <a:pt x="965378" y="1176"/>
                    <a:pt x="1018385" y="157"/>
                  </a:cubicBezTo>
                  <a:close/>
                </a:path>
              </a:pathLst>
            </a:custGeom>
            <a:solidFill>
              <a:schemeClr val="accent1"/>
            </a:solidFill>
            <a:ln w="4348" cap="flat">
              <a:noFill/>
              <a:prstDash val="solid"/>
              <a:miter/>
            </a:ln>
          </p:spPr>
          <p:txBody>
            <a:bodyPr wrap="square" rtlCol="0" anchor="ctr">
              <a:noAutofit/>
            </a:bodyPr>
            <a:lstStyle/>
            <a:p>
              <a:endParaRPr lang="en-US" b="1">
                <a:latin typeface="Manrope" pitchFamily="2" charset="0"/>
              </a:endParaRPr>
            </a:p>
          </p:txBody>
        </p:sp>
        <p:sp>
          <p:nvSpPr>
            <p:cNvPr id="52" name="Freeform: Shape 51">
              <a:extLst>
                <a:ext uri="{FF2B5EF4-FFF2-40B4-BE49-F238E27FC236}">
                  <a16:creationId xmlns:a16="http://schemas.microsoft.com/office/drawing/2014/main" id="{277737B5-221D-4F7D-B31C-46D593BC306F}"/>
                </a:ext>
              </a:extLst>
            </p:cNvPr>
            <p:cNvSpPr/>
            <p:nvPr/>
          </p:nvSpPr>
          <p:spPr>
            <a:xfrm>
              <a:off x="6533212" y="2906975"/>
              <a:ext cx="1141106" cy="1044051"/>
            </a:xfrm>
            <a:custGeom>
              <a:avLst/>
              <a:gdLst>
                <a:gd name="connsiteX0" fmla="*/ 791064 w 2731026"/>
                <a:gd name="connsiteY0" fmla="*/ 2303972 h 2498744"/>
                <a:gd name="connsiteX1" fmla="*/ 888925 w 2731026"/>
                <a:gd name="connsiteY1" fmla="*/ 2399795 h 2498744"/>
                <a:gd name="connsiteX2" fmla="*/ 789025 w 2731026"/>
                <a:gd name="connsiteY2" fmla="*/ 2498676 h 2498744"/>
                <a:gd name="connsiteX3" fmla="*/ 692183 w 2731026"/>
                <a:gd name="connsiteY3" fmla="*/ 2402853 h 2498744"/>
                <a:gd name="connsiteX4" fmla="*/ 791064 w 2731026"/>
                <a:gd name="connsiteY4" fmla="*/ 2303972 h 2498744"/>
                <a:gd name="connsiteX5" fmla="*/ 1021444 w 2731026"/>
                <a:gd name="connsiteY5" fmla="*/ 2303968 h 2498744"/>
                <a:gd name="connsiteX6" fmla="*/ 1117267 w 2731026"/>
                <a:gd name="connsiteY6" fmla="*/ 2404889 h 2498744"/>
                <a:gd name="connsiteX7" fmla="*/ 1018386 w 2731026"/>
                <a:gd name="connsiteY7" fmla="*/ 2498672 h 2498744"/>
                <a:gd name="connsiteX8" fmla="*/ 921544 w 2731026"/>
                <a:gd name="connsiteY8" fmla="*/ 2401831 h 2498744"/>
                <a:gd name="connsiteX9" fmla="*/ 1021444 w 2731026"/>
                <a:gd name="connsiteY9" fmla="*/ 2303968 h 2498744"/>
                <a:gd name="connsiteX10" fmla="*/ 330302 w 2731026"/>
                <a:gd name="connsiteY10" fmla="*/ 2303968 h 2498744"/>
                <a:gd name="connsiteX11" fmla="*/ 427143 w 2731026"/>
                <a:gd name="connsiteY11" fmla="*/ 2400810 h 2498744"/>
                <a:gd name="connsiteX12" fmla="*/ 327243 w 2731026"/>
                <a:gd name="connsiteY12" fmla="*/ 2498670 h 2498744"/>
                <a:gd name="connsiteX13" fmla="*/ 230402 w 2731026"/>
                <a:gd name="connsiteY13" fmla="*/ 2401830 h 2498744"/>
                <a:gd name="connsiteX14" fmla="*/ 330302 w 2731026"/>
                <a:gd name="connsiteY14" fmla="*/ 2303968 h 2498744"/>
                <a:gd name="connsiteX15" fmla="*/ 103995 w 2731026"/>
                <a:gd name="connsiteY15" fmla="*/ 2302951 h 2498744"/>
                <a:gd name="connsiteX16" fmla="*/ 196760 w 2731026"/>
                <a:gd name="connsiteY16" fmla="*/ 2403870 h 2498744"/>
                <a:gd name="connsiteX17" fmla="*/ 93803 w 2731026"/>
                <a:gd name="connsiteY17" fmla="*/ 2498673 h 2498744"/>
                <a:gd name="connsiteX18" fmla="*/ 1040 w 2731026"/>
                <a:gd name="connsiteY18" fmla="*/ 2397754 h 2498744"/>
                <a:gd name="connsiteX19" fmla="*/ 103995 w 2731026"/>
                <a:gd name="connsiteY19" fmla="*/ 2302951 h 2498744"/>
                <a:gd name="connsiteX20" fmla="*/ 1483227 w 2731026"/>
                <a:gd name="connsiteY20" fmla="*/ 2302950 h 2498744"/>
                <a:gd name="connsiteX21" fmla="*/ 1579049 w 2731026"/>
                <a:gd name="connsiteY21" fmla="*/ 2399792 h 2498744"/>
                <a:gd name="connsiteX22" fmla="*/ 1480169 w 2731026"/>
                <a:gd name="connsiteY22" fmla="*/ 2498673 h 2498744"/>
                <a:gd name="connsiteX23" fmla="*/ 1384347 w 2731026"/>
                <a:gd name="connsiteY23" fmla="*/ 2401831 h 2498744"/>
                <a:gd name="connsiteX24" fmla="*/ 1483227 w 2731026"/>
                <a:gd name="connsiteY24" fmla="*/ 2302950 h 2498744"/>
                <a:gd name="connsiteX25" fmla="*/ 1250809 w 2731026"/>
                <a:gd name="connsiteY25" fmla="*/ 2302950 h 2498744"/>
                <a:gd name="connsiteX26" fmla="*/ 1349690 w 2731026"/>
                <a:gd name="connsiteY26" fmla="*/ 2402851 h 2498744"/>
                <a:gd name="connsiteX27" fmla="*/ 1250809 w 2731026"/>
                <a:gd name="connsiteY27" fmla="*/ 2498673 h 2498744"/>
                <a:gd name="connsiteX28" fmla="*/ 1152948 w 2731026"/>
                <a:gd name="connsiteY28" fmla="*/ 2398773 h 2498744"/>
                <a:gd name="connsiteX29" fmla="*/ 1250809 w 2731026"/>
                <a:gd name="connsiteY29" fmla="*/ 2302950 h 2498744"/>
                <a:gd name="connsiteX30" fmla="*/ 560683 w 2731026"/>
                <a:gd name="connsiteY30" fmla="*/ 2302950 h 2498744"/>
                <a:gd name="connsiteX31" fmla="*/ 657524 w 2731026"/>
                <a:gd name="connsiteY31" fmla="*/ 2399792 h 2498744"/>
                <a:gd name="connsiteX32" fmla="*/ 558644 w 2731026"/>
                <a:gd name="connsiteY32" fmla="*/ 2498673 h 2498744"/>
                <a:gd name="connsiteX33" fmla="*/ 461799 w 2731026"/>
                <a:gd name="connsiteY33" fmla="*/ 2401831 h 2498744"/>
                <a:gd name="connsiteX34" fmla="*/ 560683 w 2731026"/>
                <a:gd name="connsiteY34" fmla="*/ 2302950 h 2498744"/>
                <a:gd name="connsiteX35" fmla="*/ 1246732 w 2731026"/>
                <a:gd name="connsiteY35" fmla="*/ 2072572 h 2498744"/>
                <a:gd name="connsiteX36" fmla="*/ 1348671 w 2731026"/>
                <a:gd name="connsiteY36" fmla="*/ 2169414 h 2498744"/>
                <a:gd name="connsiteX37" fmla="*/ 1253869 w 2731026"/>
                <a:gd name="connsiteY37" fmla="*/ 2269315 h 2498744"/>
                <a:gd name="connsiteX38" fmla="*/ 1151930 w 2731026"/>
                <a:gd name="connsiteY38" fmla="*/ 2172473 h 2498744"/>
                <a:gd name="connsiteX39" fmla="*/ 1246732 w 2731026"/>
                <a:gd name="connsiteY39" fmla="*/ 2072572 h 2498744"/>
                <a:gd name="connsiteX40" fmla="*/ 788006 w 2731026"/>
                <a:gd name="connsiteY40" fmla="*/ 2072572 h 2498744"/>
                <a:gd name="connsiteX41" fmla="*/ 887905 w 2731026"/>
                <a:gd name="connsiteY41" fmla="*/ 2166355 h 2498744"/>
                <a:gd name="connsiteX42" fmla="*/ 792082 w 2731026"/>
                <a:gd name="connsiteY42" fmla="*/ 2269313 h 2498744"/>
                <a:gd name="connsiteX43" fmla="*/ 692182 w 2731026"/>
                <a:gd name="connsiteY43" fmla="*/ 2175530 h 2498744"/>
                <a:gd name="connsiteX44" fmla="*/ 788006 w 2731026"/>
                <a:gd name="connsiteY44" fmla="*/ 2072572 h 2498744"/>
                <a:gd name="connsiteX45" fmla="*/ 330301 w 2731026"/>
                <a:gd name="connsiteY45" fmla="*/ 2072572 h 2498744"/>
                <a:gd name="connsiteX46" fmla="*/ 427142 w 2731026"/>
                <a:gd name="connsiteY46" fmla="*/ 2174511 h 2498744"/>
                <a:gd name="connsiteX47" fmla="*/ 327242 w 2731026"/>
                <a:gd name="connsiteY47" fmla="*/ 2269313 h 2498744"/>
                <a:gd name="connsiteX48" fmla="*/ 230401 w 2731026"/>
                <a:gd name="connsiteY48" fmla="*/ 2167374 h 2498744"/>
                <a:gd name="connsiteX49" fmla="*/ 330301 w 2731026"/>
                <a:gd name="connsiteY49" fmla="*/ 2072572 h 2498744"/>
                <a:gd name="connsiteX50" fmla="*/ 1481191 w 2731026"/>
                <a:gd name="connsiteY50" fmla="*/ 2072570 h 2498744"/>
                <a:gd name="connsiteX51" fmla="*/ 1579053 w 2731026"/>
                <a:gd name="connsiteY51" fmla="*/ 2172470 h 2498744"/>
                <a:gd name="connsiteX52" fmla="*/ 1482211 w 2731026"/>
                <a:gd name="connsiteY52" fmla="*/ 2269311 h 2498744"/>
                <a:gd name="connsiteX53" fmla="*/ 1384347 w 2731026"/>
                <a:gd name="connsiteY53" fmla="*/ 2169411 h 2498744"/>
                <a:gd name="connsiteX54" fmla="*/ 1481191 w 2731026"/>
                <a:gd name="connsiteY54" fmla="*/ 2072570 h 2498744"/>
                <a:gd name="connsiteX55" fmla="*/ 1712589 w 2731026"/>
                <a:gd name="connsiteY55" fmla="*/ 2071552 h 2498744"/>
                <a:gd name="connsiteX56" fmla="*/ 1809430 w 2731026"/>
                <a:gd name="connsiteY56" fmla="*/ 2169413 h 2498744"/>
                <a:gd name="connsiteX57" fmla="*/ 1709531 w 2731026"/>
                <a:gd name="connsiteY57" fmla="*/ 2268294 h 2498744"/>
                <a:gd name="connsiteX58" fmla="*/ 1612689 w 2731026"/>
                <a:gd name="connsiteY58" fmla="*/ 2171452 h 2498744"/>
                <a:gd name="connsiteX59" fmla="*/ 1712589 w 2731026"/>
                <a:gd name="connsiteY59" fmla="*/ 2071552 h 2498744"/>
                <a:gd name="connsiteX60" fmla="*/ 1020426 w 2731026"/>
                <a:gd name="connsiteY60" fmla="*/ 2071552 h 2498744"/>
                <a:gd name="connsiteX61" fmla="*/ 1118287 w 2731026"/>
                <a:gd name="connsiteY61" fmla="*/ 2173492 h 2498744"/>
                <a:gd name="connsiteX62" fmla="*/ 1020426 w 2731026"/>
                <a:gd name="connsiteY62" fmla="*/ 2269314 h 2498744"/>
                <a:gd name="connsiteX63" fmla="*/ 922565 w 2731026"/>
                <a:gd name="connsiteY63" fmla="*/ 2168394 h 2498744"/>
                <a:gd name="connsiteX64" fmla="*/ 1020426 w 2731026"/>
                <a:gd name="connsiteY64" fmla="*/ 2071552 h 2498744"/>
                <a:gd name="connsiteX65" fmla="*/ 558646 w 2731026"/>
                <a:gd name="connsiteY65" fmla="*/ 2071552 h 2498744"/>
                <a:gd name="connsiteX66" fmla="*/ 657527 w 2731026"/>
                <a:gd name="connsiteY66" fmla="*/ 2172471 h 2498744"/>
                <a:gd name="connsiteX67" fmla="*/ 560685 w 2731026"/>
                <a:gd name="connsiteY67" fmla="*/ 2269312 h 2498744"/>
                <a:gd name="connsiteX68" fmla="*/ 461804 w 2731026"/>
                <a:gd name="connsiteY68" fmla="*/ 2169413 h 2498744"/>
                <a:gd name="connsiteX69" fmla="*/ 558646 w 2731026"/>
                <a:gd name="connsiteY69" fmla="*/ 2071552 h 2498744"/>
                <a:gd name="connsiteX70" fmla="*/ 1018388 w 2731026"/>
                <a:gd name="connsiteY70" fmla="*/ 1843209 h 2498744"/>
                <a:gd name="connsiteX71" fmla="*/ 1118288 w 2731026"/>
                <a:gd name="connsiteY71" fmla="*/ 1941070 h 2498744"/>
                <a:gd name="connsiteX72" fmla="*/ 1018388 w 2731026"/>
                <a:gd name="connsiteY72" fmla="*/ 2037911 h 2498744"/>
                <a:gd name="connsiteX73" fmla="*/ 922565 w 2731026"/>
                <a:gd name="connsiteY73" fmla="*/ 1940050 h 2498744"/>
                <a:gd name="connsiteX74" fmla="*/ 1018388 w 2731026"/>
                <a:gd name="connsiteY74" fmla="*/ 1843209 h 2498744"/>
                <a:gd name="connsiteX75" fmla="*/ 1940933 w 2731026"/>
                <a:gd name="connsiteY75" fmla="*/ 1843207 h 2498744"/>
                <a:gd name="connsiteX76" fmla="*/ 2039813 w 2731026"/>
                <a:gd name="connsiteY76" fmla="*/ 1942087 h 2498744"/>
                <a:gd name="connsiteX77" fmla="*/ 1942972 w 2731026"/>
                <a:gd name="connsiteY77" fmla="*/ 2037909 h 2498744"/>
                <a:gd name="connsiteX78" fmla="*/ 1844090 w 2731026"/>
                <a:gd name="connsiteY78" fmla="*/ 1939029 h 2498744"/>
                <a:gd name="connsiteX79" fmla="*/ 1940933 w 2731026"/>
                <a:gd name="connsiteY79" fmla="*/ 1843207 h 2498744"/>
                <a:gd name="connsiteX80" fmla="*/ 1712590 w 2731026"/>
                <a:gd name="connsiteY80" fmla="*/ 1843207 h 2498744"/>
                <a:gd name="connsiteX81" fmla="*/ 1810454 w 2731026"/>
                <a:gd name="connsiteY81" fmla="*/ 1940049 h 2498744"/>
                <a:gd name="connsiteX82" fmla="*/ 1710551 w 2731026"/>
                <a:gd name="connsiteY82" fmla="*/ 2037909 h 2498744"/>
                <a:gd name="connsiteX83" fmla="*/ 1613710 w 2731026"/>
                <a:gd name="connsiteY83" fmla="*/ 1942087 h 2498744"/>
                <a:gd name="connsiteX84" fmla="*/ 1712590 w 2731026"/>
                <a:gd name="connsiteY84" fmla="*/ 1843207 h 2498744"/>
                <a:gd name="connsiteX85" fmla="*/ 1480169 w 2731026"/>
                <a:gd name="connsiteY85" fmla="*/ 1843207 h 2498744"/>
                <a:gd name="connsiteX86" fmla="*/ 1579049 w 2731026"/>
                <a:gd name="connsiteY86" fmla="*/ 1942087 h 2498744"/>
                <a:gd name="connsiteX87" fmla="*/ 1481188 w 2731026"/>
                <a:gd name="connsiteY87" fmla="*/ 2037909 h 2498744"/>
                <a:gd name="connsiteX88" fmla="*/ 1383328 w 2731026"/>
                <a:gd name="connsiteY88" fmla="*/ 1943107 h 2498744"/>
                <a:gd name="connsiteX89" fmla="*/ 1480169 w 2731026"/>
                <a:gd name="connsiteY89" fmla="*/ 1843207 h 2498744"/>
                <a:gd name="connsiteX90" fmla="*/ 1248766 w 2731026"/>
                <a:gd name="connsiteY90" fmla="*/ 1843207 h 2498744"/>
                <a:gd name="connsiteX91" fmla="*/ 1348666 w 2731026"/>
                <a:gd name="connsiteY91" fmla="*/ 1941066 h 2498744"/>
                <a:gd name="connsiteX92" fmla="*/ 1251824 w 2731026"/>
                <a:gd name="connsiteY92" fmla="*/ 2037909 h 2498744"/>
                <a:gd name="connsiteX93" fmla="*/ 1151924 w 2731026"/>
                <a:gd name="connsiteY93" fmla="*/ 1940047 h 2498744"/>
                <a:gd name="connsiteX94" fmla="*/ 1248766 w 2731026"/>
                <a:gd name="connsiteY94" fmla="*/ 1843207 h 2498744"/>
                <a:gd name="connsiteX95" fmla="*/ 789027 w 2731026"/>
                <a:gd name="connsiteY95" fmla="*/ 1843207 h 2498744"/>
                <a:gd name="connsiteX96" fmla="*/ 888927 w 2731026"/>
                <a:gd name="connsiteY96" fmla="*/ 1941066 h 2498744"/>
                <a:gd name="connsiteX97" fmla="*/ 791066 w 2731026"/>
                <a:gd name="connsiteY97" fmla="*/ 2037909 h 2498744"/>
                <a:gd name="connsiteX98" fmla="*/ 692183 w 2731026"/>
                <a:gd name="connsiteY98" fmla="*/ 1940047 h 2498744"/>
                <a:gd name="connsiteX99" fmla="*/ 789027 w 2731026"/>
                <a:gd name="connsiteY99" fmla="*/ 1843207 h 2498744"/>
                <a:gd name="connsiteX100" fmla="*/ 556607 w 2731026"/>
                <a:gd name="connsiteY100" fmla="*/ 1843206 h 2498744"/>
                <a:gd name="connsiteX101" fmla="*/ 657527 w 2731026"/>
                <a:gd name="connsiteY101" fmla="*/ 1940048 h 2498744"/>
                <a:gd name="connsiteX102" fmla="*/ 562724 w 2731026"/>
                <a:gd name="connsiteY102" fmla="*/ 2037908 h 2498744"/>
                <a:gd name="connsiteX103" fmla="*/ 461804 w 2731026"/>
                <a:gd name="connsiteY103" fmla="*/ 1941067 h 2498744"/>
                <a:gd name="connsiteX104" fmla="*/ 556607 w 2731026"/>
                <a:gd name="connsiteY104" fmla="*/ 1843206 h 2498744"/>
                <a:gd name="connsiteX105" fmla="*/ 1253863 w 2731026"/>
                <a:gd name="connsiteY105" fmla="*/ 1611808 h 2498744"/>
                <a:gd name="connsiteX106" fmla="*/ 1348666 w 2731026"/>
                <a:gd name="connsiteY106" fmla="*/ 1711709 h 2498744"/>
                <a:gd name="connsiteX107" fmla="*/ 1246727 w 2731026"/>
                <a:gd name="connsiteY107" fmla="*/ 1808551 h 2498744"/>
                <a:gd name="connsiteX108" fmla="*/ 1151924 w 2731026"/>
                <a:gd name="connsiteY108" fmla="*/ 1708650 h 2498744"/>
                <a:gd name="connsiteX109" fmla="*/ 1253863 w 2731026"/>
                <a:gd name="connsiteY109" fmla="*/ 1611808 h 2498744"/>
                <a:gd name="connsiteX110" fmla="*/ 2172334 w 2731026"/>
                <a:gd name="connsiteY110" fmla="*/ 1611808 h 2498744"/>
                <a:gd name="connsiteX111" fmla="*/ 2270196 w 2731026"/>
                <a:gd name="connsiteY111" fmla="*/ 1708649 h 2498744"/>
                <a:gd name="connsiteX112" fmla="*/ 2171315 w 2731026"/>
                <a:gd name="connsiteY112" fmla="*/ 1808549 h 2498744"/>
                <a:gd name="connsiteX113" fmla="*/ 2073453 w 2731026"/>
                <a:gd name="connsiteY113" fmla="*/ 1711708 h 2498744"/>
                <a:gd name="connsiteX114" fmla="*/ 2172334 w 2731026"/>
                <a:gd name="connsiteY114" fmla="*/ 1611808 h 2498744"/>
                <a:gd name="connsiteX115" fmla="*/ 1942974 w 2731026"/>
                <a:gd name="connsiteY115" fmla="*/ 1611808 h 2498744"/>
                <a:gd name="connsiteX116" fmla="*/ 2038796 w 2731026"/>
                <a:gd name="connsiteY116" fmla="*/ 1709668 h 2498744"/>
                <a:gd name="connsiteX117" fmla="*/ 1938896 w 2731026"/>
                <a:gd name="connsiteY117" fmla="*/ 1808547 h 2498744"/>
                <a:gd name="connsiteX118" fmla="*/ 1843073 w 2731026"/>
                <a:gd name="connsiteY118" fmla="*/ 1710687 h 2498744"/>
                <a:gd name="connsiteX119" fmla="*/ 1942974 w 2731026"/>
                <a:gd name="connsiteY119" fmla="*/ 1611808 h 2498744"/>
                <a:gd name="connsiteX120" fmla="*/ 1709531 w 2731026"/>
                <a:gd name="connsiteY120" fmla="*/ 1611808 h 2498744"/>
                <a:gd name="connsiteX121" fmla="*/ 1809430 w 2731026"/>
                <a:gd name="connsiteY121" fmla="*/ 1710687 h 2498744"/>
                <a:gd name="connsiteX122" fmla="*/ 1708511 w 2731026"/>
                <a:gd name="connsiteY122" fmla="*/ 1808547 h 2498744"/>
                <a:gd name="connsiteX123" fmla="*/ 1612689 w 2731026"/>
                <a:gd name="connsiteY123" fmla="*/ 1709668 h 2498744"/>
                <a:gd name="connsiteX124" fmla="*/ 1709531 w 2731026"/>
                <a:gd name="connsiteY124" fmla="*/ 1611808 h 2498744"/>
                <a:gd name="connsiteX125" fmla="*/ 1479149 w 2731026"/>
                <a:gd name="connsiteY125" fmla="*/ 1611808 h 2498744"/>
                <a:gd name="connsiteX126" fmla="*/ 1579049 w 2731026"/>
                <a:gd name="connsiteY126" fmla="*/ 1710687 h 2498744"/>
                <a:gd name="connsiteX127" fmla="*/ 1483227 w 2731026"/>
                <a:gd name="connsiteY127" fmla="*/ 1808547 h 2498744"/>
                <a:gd name="connsiteX128" fmla="*/ 1383326 w 2731026"/>
                <a:gd name="connsiteY128" fmla="*/ 1709668 h 2498744"/>
                <a:gd name="connsiteX129" fmla="*/ 1479149 w 2731026"/>
                <a:gd name="connsiteY129" fmla="*/ 1611808 h 2498744"/>
                <a:gd name="connsiteX130" fmla="*/ 788004 w 2731026"/>
                <a:gd name="connsiteY130" fmla="*/ 1611808 h 2498744"/>
                <a:gd name="connsiteX131" fmla="*/ 887903 w 2731026"/>
                <a:gd name="connsiteY131" fmla="*/ 1710687 h 2498744"/>
                <a:gd name="connsiteX132" fmla="*/ 786985 w 2731026"/>
                <a:gd name="connsiteY132" fmla="*/ 1808547 h 2498744"/>
                <a:gd name="connsiteX133" fmla="*/ 692183 w 2731026"/>
                <a:gd name="connsiteY133" fmla="*/ 1709668 h 2498744"/>
                <a:gd name="connsiteX134" fmla="*/ 788004 w 2731026"/>
                <a:gd name="connsiteY134" fmla="*/ 1611808 h 2498744"/>
                <a:gd name="connsiteX135" fmla="*/ 1022463 w 2731026"/>
                <a:gd name="connsiteY135" fmla="*/ 1610788 h 2498744"/>
                <a:gd name="connsiteX136" fmla="*/ 1118285 w 2731026"/>
                <a:gd name="connsiteY136" fmla="*/ 1710688 h 2498744"/>
                <a:gd name="connsiteX137" fmla="*/ 1021444 w 2731026"/>
                <a:gd name="connsiteY137" fmla="*/ 1807530 h 2498744"/>
                <a:gd name="connsiteX138" fmla="*/ 921544 w 2731026"/>
                <a:gd name="connsiteY138" fmla="*/ 1708649 h 2498744"/>
                <a:gd name="connsiteX139" fmla="*/ 1022463 w 2731026"/>
                <a:gd name="connsiteY139" fmla="*/ 1610788 h 2498744"/>
                <a:gd name="connsiteX140" fmla="*/ 1709530 w 2731026"/>
                <a:gd name="connsiteY140" fmla="*/ 1382446 h 2498744"/>
                <a:gd name="connsiteX141" fmla="*/ 1808413 w 2731026"/>
                <a:gd name="connsiteY141" fmla="*/ 1481326 h 2498744"/>
                <a:gd name="connsiteX142" fmla="*/ 1711569 w 2731026"/>
                <a:gd name="connsiteY142" fmla="*/ 1577148 h 2498744"/>
                <a:gd name="connsiteX143" fmla="*/ 1612689 w 2731026"/>
                <a:gd name="connsiteY143" fmla="*/ 1478268 h 2498744"/>
                <a:gd name="connsiteX144" fmla="*/ 1709530 w 2731026"/>
                <a:gd name="connsiteY144" fmla="*/ 1382446 h 2498744"/>
                <a:gd name="connsiteX145" fmla="*/ 1481190 w 2731026"/>
                <a:gd name="connsiteY145" fmla="*/ 1382446 h 2498744"/>
                <a:gd name="connsiteX146" fmla="*/ 1579051 w 2731026"/>
                <a:gd name="connsiteY146" fmla="*/ 1478269 h 2498744"/>
                <a:gd name="connsiteX147" fmla="*/ 1481190 w 2731026"/>
                <a:gd name="connsiteY147" fmla="*/ 1578169 h 2498744"/>
                <a:gd name="connsiteX148" fmla="*/ 1384349 w 2731026"/>
                <a:gd name="connsiteY148" fmla="*/ 1478269 h 2498744"/>
                <a:gd name="connsiteX149" fmla="*/ 1481190 w 2731026"/>
                <a:gd name="connsiteY149" fmla="*/ 1382446 h 2498744"/>
                <a:gd name="connsiteX150" fmla="*/ 1021445 w 2731026"/>
                <a:gd name="connsiteY150" fmla="*/ 1382446 h 2498744"/>
                <a:gd name="connsiteX151" fmla="*/ 1118290 w 2731026"/>
                <a:gd name="connsiteY151" fmla="*/ 1478269 h 2498744"/>
                <a:gd name="connsiteX152" fmla="*/ 1024504 w 2731026"/>
                <a:gd name="connsiteY152" fmla="*/ 1578169 h 2498744"/>
                <a:gd name="connsiteX153" fmla="*/ 922565 w 2731026"/>
                <a:gd name="connsiteY153" fmla="*/ 1482347 h 2498744"/>
                <a:gd name="connsiteX154" fmla="*/ 1021445 w 2731026"/>
                <a:gd name="connsiteY154" fmla="*/ 1382446 h 2498744"/>
                <a:gd name="connsiteX155" fmla="*/ 2400678 w 2731026"/>
                <a:gd name="connsiteY155" fmla="*/ 1382446 h 2498744"/>
                <a:gd name="connsiteX156" fmla="*/ 2499558 w 2731026"/>
                <a:gd name="connsiteY156" fmla="*/ 1480309 h 2498744"/>
                <a:gd name="connsiteX157" fmla="*/ 2403736 w 2731026"/>
                <a:gd name="connsiteY157" fmla="*/ 1577150 h 2498744"/>
                <a:gd name="connsiteX158" fmla="*/ 2304856 w 2731026"/>
                <a:gd name="connsiteY158" fmla="*/ 1483365 h 2498744"/>
                <a:gd name="connsiteX159" fmla="*/ 2400678 w 2731026"/>
                <a:gd name="connsiteY159" fmla="*/ 1382446 h 2498744"/>
                <a:gd name="connsiteX160" fmla="*/ 2169276 w 2731026"/>
                <a:gd name="connsiteY160" fmla="*/ 1382446 h 2498744"/>
                <a:gd name="connsiteX161" fmla="*/ 2270195 w 2731026"/>
                <a:gd name="connsiteY161" fmla="*/ 1480305 h 2498744"/>
                <a:gd name="connsiteX162" fmla="*/ 2173354 w 2731026"/>
                <a:gd name="connsiteY162" fmla="*/ 1577148 h 2498744"/>
                <a:gd name="connsiteX163" fmla="*/ 2073454 w 2731026"/>
                <a:gd name="connsiteY163" fmla="*/ 1479286 h 2498744"/>
                <a:gd name="connsiteX164" fmla="*/ 2169276 w 2731026"/>
                <a:gd name="connsiteY164" fmla="*/ 1382446 h 2498744"/>
                <a:gd name="connsiteX165" fmla="*/ 1251826 w 2731026"/>
                <a:gd name="connsiteY165" fmla="*/ 1382446 h 2498744"/>
                <a:gd name="connsiteX166" fmla="*/ 1349690 w 2731026"/>
                <a:gd name="connsiteY166" fmla="*/ 1479286 h 2498744"/>
                <a:gd name="connsiteX167" fmla="*/ 1249789 w 2731026"/>
                <a:gd name="connsiteY167" fmla="*/ 1578169 h 2498744"/>
                <a:gd name="connsiteX168" fmla="*/ 1152945 w 2731026"/>
                <a:gd name="connsiteY168" fmla="*/ 1481325 h 2498744"/>
                <a:gd name="connsiteX169" fmla="*/ 1251826 w 2731026"/>
                <a:gd name="connsiteY169" fmla="*/ 1382446 h 2498744"/>
                <a:gd name="connsiteX170" fmla="*/ 1940933 w 2731026"/>
                <a:gd name="connsiteY170" fmla="*/ 1381424 h 2498744"/>
                <a:gd name="connsiteX171" fmla="*/ 2039813 w 2731026"/>
                <a:gd name="connsiteY171" fmla="*/ 1480305 h 2498744"/>
                <a:gd name="connsiteX172" fmla="*/ 1942972 w 2731026"/>
                <a:gd name="connsiteY172" fmla="*/ 1577149 h 2498744"/>
                <a:gd name="connsiteX173" fmla="*/ 1844090 w 2731026"/>
                <a:gd name="connsiteY173" fmla="*/ 1478268 h 2498744"/>
                <a:gd name="connsiteX174" fmla="*/ 1940933 w 2731026"/>
                <a:gd name="connsiteY174" fmla="*/ 1381424 h 2498744"/>
                <a:gd name="connsiteX175" fmla="*/ 2634118 w 2731026"/>
                <a:gd name="connsiteY175" fmla="*/ 1151046 h 2498744"/>
                <a:gd name="connsiteX176" fmla="*/ 2730960 w 2731026"/>
                <a:gd name="connsiteY176" fmla="*/ 1252985 h 2498744"/>
                <a:gd name="connsiteX177" fmla="*/ 2631059 w 2731026"/>
                <a:gd name="connsiteY177" fmla="*/ 1347787 h 2498744"/>
                <a:gd name="connsiteX178" fmla="*/ 2534217 w 2731026"/>
                <a:gd name="connsiteY178" fmla="*/ 1245848 h 2498744"/>
                <a:gd name="connsiteX179" fmla="*/ 2634118 w 2731026"/>
                <a:gd name="connsiteY179" fmla="*/ 1151046 h 2498744"/>
                <a:gd name="connsiteX180" fmla="*/ 2401697 w 2731026"/>
                <a:gd name="connsiteY180" fmla="*/ 1151044 h 2498744"/>
                <a:gd name="connsiteX181" fmla="*/ 2499557 w 2731026"/>
                <a:gd name="connsiteY181" fmla="*/ 1250944 h 2498744"/>
                <a:gd name="connsiteX182" fmla="*/ 2402714 w 2731026"/>
                <a:gd name="connsiteY182" fmla="*/ 1347785 h 2498744"/>
                <a:gd name="connsiteX183" fmla="*/ 2304855 w 2731026"/>
                <a:gd name="connsiteY183" fmla="*/ 1247886 h 2498744"/>
                <a:gd name="connsiteX184" fmla="*/ 2401697 w 2731026"/>
                <a:gd name="connsiteY184" fmla="*/ 1151044 h 2498744"/>
                <a:gd name="connsiteX185" fmla="*/ 2171315 w 2731026"/>
                <a:gd name="connsiteY185" fmla="*/ 1151044 h 2498744"/>
                <a:gd name="connsiteX186" fmla="*/ 2270196 w 2731026"/>
                <a:gd name="connsiteY186" fmla="*/ 1250944 h 2498744"/>
                <a:gd name="connsiteX187" fmla="*/ 2172334 w 2731026"/>
                <a:gd name="connsiteY187" fmla="*/ 1347785 h 2498744"/>
                <a:gd name="connsiteX188" fmla="*/ 2073453 w 2731026"/>
                <a:gd name="connsiteY188" fmla="*/ 1247886 h 2498744"/>
                <a:gd name="connsiteX189" fmla="*/ 2171315 w 2731026"/>
                <a:gd name="connsiteY189" fmla="*/ 1151044 h 2498744"/>
                <a:gd name="connsiteX190" fmla="*/ 1711572 w 2731026"/>
                <a:gd name="connsiteY190" fmla="*/ 1151044 h 2498744"/>
                <a:gd name="connsiteX191" fmla="*/ 1809434 w 2731026"/>
                <a:gd name="connsiteY191" fmla="*/ 1252984 h 2498744"/>
                <a:gd name="connsiteX192" fmla="*/ 1710553 w 2731026"/>
                <a:gd name="connsiteY192" fmla="*/ 1348806 h 2498744"/>
                <a:gd name="connsiteX193" fmla="*/ 1612689 w 2731026"/>
                <a:gd name="connsiteY193" fmla="*/ 1246867 h 2498744"/>
                <a:gd name="connsiteX194" fmla="*/ 1711572 w 2731026"/>
                <a:gd name="connsiteY194" fmla="*/ 1151044 h 2498744"/>
                <a:gd name="connsiteX195" fmla="*/ 1480169 w 2731026"/>
                <a:gd name="connsiteY195" fmla="*/ 1151044 h 2498744"/>
                <a:gd name="connsiteX196" fmla="*/ 1579049 w 2731026"/>
                <a:gd name="connsiteY196" fmla="*/ 1250944 h 2498744"/>
                <a:gd name="connsiteX197" fmla="*/ 1481188 w 2731026"/>
                <a:gd name="connsiteY197" fmla="*/ 1347785 h 2498744"/>
                <a:gd name="connsiteX198" fmla="*/ 1383326 w 2731026"/>
                <a:gd name="connsiteY198" fmla="*/ 1247886 h 2498744"/>
                <a:gd name="connsiteX199" fmla="*/ 1480169 w 2731026"/>
                <a:gd name="connsiteY199" fmla="*/ 1151044 h 2498744"/>
                <a:gd name="connsiteX200" fmla="*/ 1942969 w 2731026"/>
                <a:gd name="connsiteY200" fmla="*/ 1151044 h 2498744"/>
                <a:gd name="connsiteX201" fmla="*/ 2038790 w 2731026"/>
                <a:gd name="connsiteY201" fmla="*/ 1247884 h 2498744"/>
                <a:gd name="connsiteX202" fmla="*/ 1940930 w 2731026"/>
                <a:gd name="connsiteY202" fmla="*/ 1347783 h 2498744"/>
                <a:gd name="connsiteX203" fmla="*/ 1844090 w 2731026"/>
                <a:gd name="connsiteY203" fmla="*/ 1250942 h 2498744"/>
                <a:gd name="connsiteX204" fmla="*/ 1942969 w 2731026"/>
                <a:gd name="connsiteY204" fmla="*/ 1151044 h 2498744"/>
                <a:gd name="connsiteX205" fmla="*/ 1247746 w 2731026"/>
                <a:gd name="connsiteY205" fmla="*/ 1151044 h 2498744"/>
                <a:gd name="connsiteX206" fmla="*/ 1348665 w 2731026"/>
                <a:gd name="connsiteY206" fmla="*/ 1248904 h 2498744"/>
                <a:gd name="connsiteX207" fmla="*/ 1252843 w 2731026"/>
                <a:gd name="connsiteY207" fmla="*/ 1347783 h 2498744"/>
                <a:gd name="connsiteX208" fmla="*/ 1151924 w 2731026"/>
                <a:gd name="connsiteY208" fmla="*/ 1249923 h 2498744"/>
                <a:gd name="connsiteX209" fmla="*/ 1247746 w 2731026"/>
                <a:gd name="connsiteY209" fmla="*/ 1151044 h 2498744"/>
                <a:gd name="connsiteX210" fmla="*/ 1946031 w 2731026"/>
                <a:gd name="connsiteY210" fmla="*/ 921685 h 2498744"/>
                <a:gd name="connsiteX211" fmla="*/ 2038794 w 2731026"/>
                <a:gd name="connsiteY211" fmla="*/ 1021584 h 2498744"/>
                <a:gd name="connsiteX212" fmla="*/ 1935836 w 2731026"/>
                <a:gd name="connsiteY212" fmla="*/ 1116386 h 2498744"/>
                <a:gd name="connsiteX213" fmla="*/ 1843073 w 2731026"/>
                <a:gd name="connsiteY213" fmla="*/ 1016487 h 2498744"/>
                <a:gd name="connsiteX214" fmla="*/ 1946031 w 2731026"/>
                <a:gd name="connsiteY214" fmla="*/ 921685 h 2498744"/>
                <a:gd name="connsiteX215" fmla="*/ 1712588 w 2731026"/>
                <a:gd name="connsiteY215" fmla="*/ 921684 h 2498744"/>
                <a:gd name="connsiteX216" fmla="*/ 1808410 w 2731026"/>
                <a:gd name="connsiteY216" fmla="*/ 1019545 h 2498744"/>
                <a:gd name="connsiteX217" fmla="*/ 1708511 w 2731026"/>
                <a:gd name="connsiteY217" fmla="*/ 1116386 h 2498744"/>
                <a:gd name="connsiteX218" fmla="*/ 1612689 w 2731026"/>
                <a:gd name="connsiteY218" fmla="*/ 1018526 h 2498744"/>
                <a:gd name="connsiteX219" fmla="*/ 1712588 w 2731026"/>
                <a:gd name="connsiteY219" fmla="*/ 921684 h 2498744"/>
                <a:gd name="connsiteX220" fmla="*/ 2399657 w 2731026"/>
                <a:gd name="connsiteY220" fmla="*/ 921683 h 2498744"/>
                <a:gd name="connsiteX221" fmla="*/ 2499557 w 2731026"/>
                <a:gd name="connsiteY221" fmla="*/ 1019544 h 2498744"/>
                <a:gd name="connsiteX222" fmla="*/ 2403735 w 2731026"/>
                <a:gd name="connsiteY222" fmla="*/ 1116385 h 2498744"/>
                <a:gd name="connsiteX223" fmla="*/ 2303834 w 2731026"/>
                <a:gd name="connsiteY223" fmla="*/ 1018524 h 2498744"/>
                <a:gd name="connsiteX224" fmla="*/ 2399657 w 2731026"/>
                <a:gd name="connsiteY224" fmla="*/ 921683 h 2498744"/>
                <a:gd name="connsiteX225" fmla="*/ 1023485 w 2731026"/>
                <a:gd name="connsiteY225" fmla="*/ 921683 h 2498744"/>
                <a:gd name="connsiteX226" fmla="*/ 1118288 w 2731026"/>
                <a:gd name="connsiteY226" fmla="*/ 1019544 h 2498744"/>
                <a:gd name="connsiteX227" fmla="*/ 1022466 w 2731026"/>
                <a:gd name="connsiteY227" fmla="*/ 1116385 h 2498744"/>
                <a:gd name="connsiteX228" fmla="*/ 922565 w 2731026"/>
                <a:gd name="connsiteY228" fmla="*/ 1018524 h 2498744"/>
                <a:gd name="connsiteX229" fmla="*/ 1023485 w 2731026"/>
                <a:gd name="connsiteY229" fmla="*/ 921683 h 2498744"/>
                <a:gd name="connsiteX230" fmla="*/ 2172334 w 2731026"/>
                <a:gd name="connsiteY230" fmla="*/ 921681 h 2498744"/>
                <a:gd name="connsiteX231" fmla="*/ 2270196 w 2731026"/>
                <a:gd name="connsiteY231" fmla="*/ 1017503 h 2498744"/>
                <a:gd name="connsiteX232" fmla="*/ 2170295 w 2731026"/>
                <a:gd name="connsiteY232" fmla="*/ 1116383 h 2498744"/>
                <a:gd name="connsiteX233" fmla="*/ 2073453 w 2731026"/>
                <a:gd name="connsiteY233" fmla="*/ 1020561 h 2498744"/>
                <a:gd name="connsiteX234" fmla="*/ 2172334 w 2731026"/>
                <a:gd name="connsiteY234" fmla="*/ 921681 h 2498744"/>
                <a:gd name="connsiteX235" fmla="*/ 1480169 w 2731026"/>
                <a:gd name="connsiteY235" fmla="*/ 921681 h 2498744"/>
                <a:gd name="connsiteX236" fmla="*/ 1578029 w 2731026"/>
                <a:gd name="connsiteY236" fmla="*/ 1020561 h 2498744"/>
                <a:gd name="connsiteX237" fmla="*/ 1480169 w 2731026"/>
                <a:gd name="connsiteY237" fmla="*/ 1116383 h 2498744"/>
                <a:gd name="connsiteX238" fmla="*/ 1382308 w 2731026"/>
                <a:gd name="connsiteY238" fmla="*/ 1021581 h 2498744"/>
                <a:gd name="connsiteX239" fmla="*/ 1480169 w 2731026"/>
                <a:gd name="connsiteY239" fmla="*/ 921681 h 2498744"/>
                <a:gd name="connsiteX240" fmla="*/ 1250809 w 2731026"/>
                <a:gd name="connsiteY240" fmla="*/ 921681 h 2498744"/>
                <a:gd name="connsiteX241" fmla="*/ 1348673 w 2731026"/>
                <a:gd name="connsiteY241" fmla="*/ 1017503 h 2498744"/>
                <a:gd name="connsiteX242" fmla="*/ 1249792 w 2731026"/>
                <a:gd name="connsiteY242" fmla="*/ 1116383 h 2498744"/>
                <a:gd name="connsiteX243" fmla="*/ 1151928 w 2731026"/>
                <a:gd name="connsiteY243" fmla="*/ 1020561 h 2498744"/>
                <a:gd name="connsiteX244" fmla="*/ 1250809 w 2731026"/>
                <a:gd name="connsiteY244" fmla="*/ 921681 h 2498744"/>
                <a:gd name="connsiteX245" fmla="*/ 1021444 w 2731026"/>
                <a:gd name="connsiteY245" fmla="*/ 691301 h 2498744"/>
                <a:gd name="connsiteX246" fmla="*/ 1118285 w 2731026"/>
                <a:gd name="connsiteY246" fmla="*/ 789160 h 2498744"/>
                <a:gd name="connsiteX247" fmla="*/ 1022463 w 2731026"/>
                <a:gd name="connsiteY247" fmla="*/ 888040 h 2498744"/>
                <a:gd name="connsiteX248" fmla="*/ 921544 w 2731026"/>
                <a:gd name="connsiteY248" fmla="*/ 790180 h 2498744"/>
                <a:gd name="connsiteX249" fmla="*/ 1021444 w 2731026"/>
                <a:gd name="connsiteY249" fmla="*/ 691301 h 2498744"/>
                <a:gd name="connsiteX250" fmla="*/ 1710549 w 2731026"/>
                <a:gd name="connsiteY250" fmla="*/ 690283 h 2498744"/>
                <a:gd name="connsiteX251" fmla="*/ 1808412 w 2731026"/>
                <a:gd name="connsiteY251" fmla="*/ 791202 h 2498744"/>
                <a:gd name="connsiteX252" fmla="*/ 1710549 w 2731026"/>
                <a:gd name="connsiteY252" fmla="*/ 887024 h 2498744"/>
                <a:gd name="connsiteX253" fmla="*/ 1612689 w 2731026"/>
                <a:gd name="connsiteY253" fmla="*/ 786105 h 2498744"/>
                <a:gd name="connsiteX254" fmla="*/ 1710549 w 2731026"/>
                <a:gd name="connsiteY254" fmla="*/ 690283 h 2498744"/>
                <a:gd name="connsiteX255" fmla="*/ 2172334 w 2731026"/>
                <a:gd name="connsiteY255" fmla="*/ 690283 h 2498744"/>
                <a:gd name="connsiteX256" fmla="*/ 2270196 w 2731026"/>
                <a:gd name="connsiteY256" fmla="*/ 787124 h 2498744"/>
                <a:gd name="connsiteX257" fmla="*/ 2171315 w 2731026"/>
                <a:gd name="connsiteY257" fmla="*/ 887024 h 2498744"/>
                <a:gd name="connsiteX258" fmla="*/ 2073453 w 2731026"/>
                <a:gd name="connsiteY258" fmla="*/ 790183 h 2498744"/>
                <a:gd name="connsiteX259" fmla="*/ 2172334 w 2731026"/>
                <a:gd name="connsiteY259" fmla="*/ 690283 h 2498744"/>
                <a:gd name="connsiteX260" fmla="*/ 1250811 w 2731026"/>
                <a:gd name="connsiteY260" fmla="*/ 690281 h 2498744"/>
                <a:gd name="connsiteX261" fmla="*/ 1348672 w 2731026"/>
                <a:gd name="connsiteY261" fmla="*/ 788141 h 2498744"/>
                <a:gd name="connsiteX262" fmla="*/ 1248772 w 2731026"/>
                <a:gd name="connsiteY262" fmla="*/ 887020 h 2498744"/>
                <a:gd name="connsiteX263" fmla="*/ 1151930 w 2731026"/>
                <a:gd name="connsiteY263" fmla="*/ 785082 h 2498744"/>
                <a:gd name="connsiteX264" fmla="*/ 1250811 w 2731026"/>
                <a:gd name="connsiteY264" fmla="*/ 690281 h 2498744"/>
                <a:gd name="connsiteX265" fmla="*/ 1939917 w 2731026"/>
                <a:gd name="connsiteY265" fmla="*/ 690279 h 2498744"/>
                <a:gd name="connsiteX266" fmla="*/ 2038795 w 2731026"/>
                <a:gd name="connsiteY266" fmla="*/ 790179 h 2498744"/>
                <a:gd name="connsiteX267" fmla="*/ 1941953 w 2731026"/>
                <a:gd name="connsiteY267" fmla="*/ 887020 h 2498744"/>
                <a:gd name="connsiteX268" fmla="*/ 1843073 w 2731026"/>
                <a:gd name="connsiteY268" fmla="*/ 787120 h 2498744"/>
                <a:gd name="connsiteX269" fmla="*/ 1939917 w 2731026"/>
                <a:gd name="connsiteY269" fmla="*/ 690279 h 2498744"/>
                <a:gd name="connsiteX270" fmla="*/ 1482207 w 2731026"/>
                <a:gd name="connsiteY270" fmla="*/ 690279 h 2498744"/>
                <a:gd name="connsiteX271" fmla="*/ 1579049 w 2731026"/>
                <a:gd name="connsiteY271" fmla="*/ 788138 h 2498744"/>
                <a:gd name="connsiteX272" fmla="*/ 1480168 w 2731026"/>
                <a:gd name="connsiteY272" fmla="*/ 887018 h 2498744"/>
                <a:gd name="connsiteX273" fmla="*/ 1383326 w 2731026"/>
                <a:gd name="connsiteY273" fmla="*/ 789158 h 2498744"/>
                <a:gd name="connsiteX274" fmla="*/ 1482207 w 2731026"/>
                <a:gd name="connsiteY274" fmla="*/ 690279 h 2498744"/>
                <a:gd name="connsiteX275" fmla="*/ 788007 w 2731026"/>
                <a:gd name="connsiteY275" fmla="*/ 690279 h 2498744"/>
                <a:gd name="connsiteX276" fmla="*/ 888926 w 2731026"/>
                <a:gd name="connsiteY276" fmla="*/ 788138 h 2498744"/>
                <a:gd name="connsiteX277" fmla="*/ 789026 w 2731026"/>
                <a:gd name="connsiteY277" fmla="*/ 887018 h 2498744"/>
                <a:gd name="connsiteX278" fmla="*/ 692185 w 2731026"/>
                <a:gd name="connsiteY278" fmla="*/ 789158 h 2498744"/>
                <a:gd name="connsiteX279" fmla="*/ 788007 w 2731026"/>
                <a:gd name="connsiteY279" fmla="*/ 690279 h 2498744"/>
                <a:gd name="connsiteX280" fmla="*/ 1484246 w 2731026"/>
                <a:gd name="connsiteY280" fmla="*/ 460922 h 2498744"/>
                <a:gd name="connsiteX281" fmla="*/ 1579049 w 2731026"/>
                <a:gd name="connsiteY281" fmla="*/ 559803 h 2498744"/>
                <a:gd name="connsiteX282" fmla="*/ 1478129 w 2731026"/>
                <a:gd name="connsiteY282" fmla="*/ 656644 h 2498744"/>
                <a:gd name="connsiteX283" fmla="*/ 1383326 w 2731026"/>
                <a:gd name="connsiteY283" fmla="*/ 557764 h 2498744"/>
                <a:gd name="connsiteX284" fmla="*/ 1484246 w 2731026"/>
                <a:gd name="connsiteY284" fmla="*/ 460922 h 2498744"/>
                <a:gd name="connsiteX285" fmla="*/ 562724 w 2731026"/>
                <a:gd name="connsiteY285" fmla="*/ 460922 h 2498744"/>
                <a:gd name="connsiteX286" fmla="*/ 657527 w 2731026"/>
                <a:gd name="connsiteY286" fmla="*/ 558782 h 2498744"/>
                <a:gd name="connsiteX287" fmla="*/ 556607 w 2731026"/>
                <a:gd name="connsiteY287" fmla="*/ 655623 h 2498744"/>
                <a:gd name="connsiteX288" fmla="*/ 461804 w 2731026"/>
                <a:gd name="connsiteY288" fmla="*/ 557763 h 2498744"/>
                <a:gd name="connsiteX289" fmla="*/ 562724 w 2731026"/>
                <a:gd name="connsiteY289" fmla="*/ 460922 h 2498744"/>
                <a:gd name="connsiteX290" fmla="*/ 1947046 w 2731026"/>
                <a:gd name="connsiteY290" fmla="*/ 460921 h 2498744"/>
                <a:gd name="connsiteX291" fmla="*/ 2039812 w 2731026"/>
                <a:gd name="connsiteY291" fmla="*/ 560820 h 2498744"/>
                <a:gd name="connsiteX292" fmla="*/ 1936854 w 2731026"/>
                <a:gd name="connsiteY292" fmla="*/ 655622 h 2498744"/>
                <a:gd name="connsiteX293" fmla="*/ 1844091 w 2731026"/>
                <a:gd name="connsiteY293" fmla="*/ 555723 h 2498744"/>
                <a:gd name="connsiteX294" fmla="*/ 1947046 w 2731026"/>
                <a:gd name="connsiteY294" fmla="*/ 460921 h 2498744"/>
                <a:gd name="connsiteX295" fmla="*/ 1248766 w 2731026"/>
                <a:gd name="connsiteY295" fmla="*/ 460919 h 2498744"/>
                <a:gd name="connsiteX296" fmla="*/ 1348666 w 2731026"/>
                <a:gd name="connsiteY296" fmla="*/ 558779 h 2498744"/>
                <a:gd name="connsiteX297" fmla="*/ 1251824 w 2731026"/>
                <a:gd name="connsiteY297" fmla="*/ 655622 h 2498744"/>
                <a:gd name="connsiteX298" fmla="*/ 1151924 w 2731026"/>
                <a:gd name="connsiteY298" fmla="*/ 557760 h 2498744"/>
                <a:gd name="connsiteX299" fmla="*/ 1248766 w 2731026"/>
                <a:gd name="connsiteY299" fmla="*/ 460919 h 2498744"/>
                <a:gd name="connsiteX300" fmla="*/ 1022466 w 2731026"/>
                <a:gd name="connsiteY300" fmla="*/ 460919 h 2498744"/>
                <a:gd name="connsiteX301" fmla="*/ 1118288 w 2731026"/>
                <a:gd name="connsiteY301" fmla="*/ 557763 h 2498744"/>
                <a:gd name="connsiteX302" fmla="*/ 1023485 w 2731026"/>
                <a:gd name="connsiteY302" fmla="*/ 655623 h 2498744"/>
                <a:gd name="connsiteX303" fmla="*/ 922565 w 2731026"/>
                <a:gd name="connsiteY303" fmla="*/ 558782 h 2498744"/>
                <a:gd name="connsiteX304" fmla="*/ 1022466 w 2731026"/>
                <a:gd name="connsiteY304" fmla="*/ 460919 h 2498744"/>
                <a:gd name="connsiteX305" fmla="*/ 789025 w 2731026"/>
                <a:gd name="connsiteY305" fmla="*/ 460919 h 2498744"/>
                <a:gd name="connsiteX306" fmla="*/ 888925 w 2731026"/>
                <a:gd name="connsiteY306" fmla="*/ 558782 h 2498744"/>
                <a:gd name="connsiteX307" fmla="*/ 791064 w 2731026"/>
                <a:gd name="connsiteY307" fmla="*/ 655623 h 2498744"/>
                <a:gd name="connsiteX308" fmla="*/ 692183 w 2731026"/>
                <a:gd name="connsiteY308" fmla="*/ 557763 h 2498744"/>
                <a:gd name="connsiteX309" fmla="*/ 789025 w 2731026"/>
                <a:gd name="connsiteY309" fmla="*/ 460919 h 2498744"/>
                <a:gd name="connsiteX310" fmla="*/ 1711569 w 2731026"/>
                <a:gd name="connsiteY310" fmla="*/ 459899 h 2498744"/>
                <a:gd name="connsiteX311" fmla="*/ 1808413 w 2731026"/>
                <a:gd name="connsiteY311" fmla="*/ 556740 h 2498744"/>
                <a:gd name="connsiteX312" fmla="*/ 1709530 w 2731026"/>
                <a:gd name="connsiteY312" fmla="*/ 655619 h 2498744"/>
                <a:gd name="connsiteX313" fmla="*/ 1612689 w 2731026"/>
                <a:gd name="connsiteY313" fmla="*/ 558779 h 2498744"/>
                <a:gd name="connsiteX314" fmla="*/ 1711569 w 2731026"/>
                <a:gd name="connsiteY314" fmla="*/ 459899 h 2498744"/>
                <a:gd name="connsiteX315" fmla="*/ 1711573 w 2731026"/>
                <a:gd name="connsiteY315" fmla="*/ 229519 h 2498744"/>
                <a:gd name="connsiteX316" fmla="*/ 1809435 w 2731026"/>
                <a:gd name="connsiteY316" fmla="*/ 326360 h 2498744"/>
                <a:gd name="connsiteX317" fmla="*/ 1710554 w 2731026"/>
                <a:gd name="connsiteY317" fmla="*/ 426260 h 2498744"/>
                <a:gd name="connsiteX318" fmla="*/ 1612692 w 2731026"/>
                <a:gd name="connsiteY318" fmla="*/ 329419 h 2498744"/>
                <a:gd name="connsiteX319" fmla="*/ 1711573 w 2731026"/>
                <a:gd name="connsiteY319" fmla="*/ 229519 h 2498744"/>
                <a:gd name="connsiteX320" fmla="*/ 1480167 w 2731026"/>
                <a:gd name="connsiteY320" fmla="*/ 229519 h 2498744"/>
                <a:gd name="connsiteX321" fmla="*/ 1579050 w 2731026"/>
                <a:gd name="connsiteY321" fmla="*/ 329419 h 2498744"/>
                <a:gd name="connsiteX322" fmla="*/ 1481187 w 2731026"/>
                <a:gd name="connsiteY322" fmla="*/ 426260 h 2498744"/>
                <a:gd name="connsiteX323" fmla="*/ 1383326 w 2731026"/>
                <a:gd name="connsiteY323" fmla="*/ 326360 h 2498744"/>
                <a:gd name="connsiteX324" fmla="*/ 1480167 w 2731026"/>
                <a:gd name="connsiteY324" fmla="*/ 229519 h 2498744"/>
                <a:gd name="connsiteX325" fmla="*/ 330301 w 2731026"/>
                <a:gd name="connsiteY325" fmla="*/ 229519 h 2498744"/>
                <a:gd name="connsiteX326" fmla="*/ 428165 w 2731026"/>
                <a:gd name="connsiteY326" fmla="*/ 326360 h 2498744"/>
                <a:gd name="connsiteX327" fmla="*/ 329281 w 2731026"/>
                <a:gd name="connsiteY327" fmla="*/ 426260 h 2498744"/>
                <a:gd name="connsiteX328" fmla="*/ 231419 w 2731026"/>
                <a:gd name="connsiteY328" fmla="*/ 329419 h 2498744"/>
                <a:gd name="connsiteX329" fmla="*/ 330301 w 2731026"/>
                <a:gd name="connsiteY329" fmla="*/ 229519 h 2498744"/>
                <a:gd name="connsiteX330" fmla="*/ 1246727 w 2731026"/>
                <a:gd name="connsiteY330" fmla="*/ 229517 h 2498744"/>
                <a:gd name="connsiteX331" fmla="*/ 1348665 w 2731026"/>
                <a:gd name="connsiteY331" fmla="*/ 327377 h 2498744"/>
                <a:gd name="connsiteX332" fmla="*/ 1248766 w 2731026"/>
                <a:gd name="connsiteY332" fmla="*/ 426256 h 2498744"/>
                <a:gd name="connsiteX333" fmla="*/ 1151924 w 2731026"/>
                <a:gd name="connsiteY333" fmla="*/ 328397 h 2498744"/>
                <a:gd name="connsiteX334" fmla="*/ 1246727 w 2731026"/>
                <a:gd name="connsiteY334" fmla="*/ 229517 h 2498744"/>
                <a:gd name="connsiteX335" fmla="*/ 1022466 w 2731026"/>
                <a:gd name="connsiteY335" fmla="*/ 229517 h 2498744"/>
                <a:gd name="connsiteX336" fmla="*/ 1118288 w 2731026"/>
                <a:gd name="connsiteY336" fmla="*/ 327377 h 2498744"/>
                <a:gd name="connsiteX337" fmla="*/ 1019407 w 2731026"/>
                <a:gd name="connsiteY337" fmla="*/ 426256 h 2498744"/>
                <a:gd name="connsiteX338" fmla="*/ 922565 w 2731026"/>
                <a:gd name="connsiteY338" fmla="*/ 328397 h 2498744"/>
                <a:gd name="connsiteX339" fmla="*/ 1022466 w 2731026"/>
                <a:gd name="connsiteY339" fmla="*/ 229517 h 2498744"/>
                <a:gd name="connsiteX340" fmla="*/ 789025 w 2731026"/>
                <a:gd name="connsiteY340" fmla="*/ 229517 h 2498744"/>
                <a:gd name="connsiteX341" fmla="*/ 888925 w 2731026"/>
                <a:gd name="connsiteY341" fmla="*/ 328397 h 2498744"/>
                <a:gd name="connsiteX342" fmla="*/ 792084 w 2731026"/>
                <a:gd name="connsiteY342" fmla="*/ 426256 h 2498744"/>
                <a:gd name="connsiteX343" fmla="*/ 692183 w 2731026"/>
                <a:gd name="connsiteY343" fmla="*/ 327377 h 2498744"/>
                <a:gd name="connsiteX344" fmla="*/ 789025 w 2731026"/>
                <a:gd name="connsiteY344" fmla="*/ 229517 h 2498744"/>
                <a:gd name="connsiteX345" fmla="*/ 561704 w 2731026"/>
                <a:gd name="connsiteY345" fmla="*/ 229517 h 2498744"/>
                <a:gd name="connsiteX346" fmla="*/ 657527 w 2731026"/>
                <a:gd name="connsiteY346" fmla="*/ 327377 h 2498744"/>
                <a:gd name="connsiteX347" fmla="*/ 557626 w 2731026"/>
                <a:gd name="connsiteY347" fmla="*/ 426256 h 2498744"/>
                <a:gd name="connsiteX348" fmla="*/ 461804 w 2731026"/>
                <a:gd name="connsiteY348" fmla="*/ 328397 h 2498744"/>
                <a:gd name="connsiteX349" fmla="*/ 561704 w 2731026"/>
                <a:gd name="connsiteY349" fmla="*/ 229517 h 2498744"/>
                <a:gd name="connsiteX350" fmla="*/ 98897 w 2731026"/>
                <a:gd name="connsiteY350" fmla="*/ 1177 h 2498744"/>
                <a:gd name="connsiteX351" fmla="*/ 196758 w 2731026"/>
                <a:gd name="connsiteY351" fmla="*/ 96999 h 2498744"/>
                <a:gd name="connsiteX352" fmla="*/ 101956 w 2731026"/>
                <a:gd name="connsiteY352" fmla="*/ 195880 h 2498744"/>
                <a:gd name="connsiteX353" fmla="*/ 17 w 2731026"/>
                <a:gd name="connsiteY353" fmla="*/ 100058 h 2498744"/>
                <a:gd name="connsiteX354" fmla="*/ 98897 w 2731026"/>
                <a:gd name="connsiteY354" fmla="*/ 1177 h 2498744"/>
                <a:gd name="connsiteX355" fmla="*/ 1484248 w 2731026"/>
                <a:gd name="connsiteY355" fmla="*/ 160 h 2498744"/>
                <a:gd name="connsiteX356" fmla="*/ 1579050 w 2731026"/>
                <a:gd name="connsiteY356" fmla="*/ 99040 h 2498744"/>
                <a:gd name="connsiteX357" fmla="*/ 1477111 w 2731026"/>
                <a:gd name="connsiteY357" fmla="*/ 194863 h 2498744"/>
                <a:gd name="connsiteX358" fmla="*/ 1383328 w 2731026"/>
                <a:gd name="connsiteY358" fmla="*/ 95982 h 2498744"/>
                <a:gd name="connsiteX359" fmla="*/ 1484248 w 2731026"/>
                <a:gd name="connsiteY359" fmla="*/ 160 h 2498744"/>
                <a:gd name="connsiteX360" fmla="*/ 786985 w 2731026"/>
                <a:gd name="connsiteY360" fmla="*/ 158 h 2498744"/>
                <a:gd name="connsiteX361" fmla="*/ 886884 w 2731026"/>
                <a:gd name="connsiteY361" fmla="*/ 98021 h 2498744"/>
                <a:gd name="connsiteX362" fmla="*/ 791062 w 2731026"/>
                <a:gd name="connsiteY362" fmla="*/ 194862 h 2498744"/>
                <a:gd name="connsiteX363" fmla="*/ 691163 w 2731026"/>
                <a:gd name="connsiteY363" fmla="*/ 97002 h 2498744"/>
                <a:gd name="connsiteX364" fmla="*/ 786985 w 2731026"/>
                <a:gd name="connsiteY364" fmla="*/ 158 h 2498744"/>
                <a:gd name="connsiteX365" fmla="*/ 557623 w 2731026"/>
                <a:gd name="connsiteY365" fmla="*/ 158 h 2498744"/>
                <a:gd name="connsiteX366" fmla="*/ 656503 w 2731026"/>
                <a:gd name="connsiteY366" fmla="*/ 98021 h 2498744"/>
                <a:gd name="connsiteX367" fmla="*/ 560682 w 2731026"/>
                <a:gd name="connsiteY367" fmla="*/ 194862 h 2498744"/>
                <a:gd name="connsiteX368" fmla="*/ 461799 w 2731026"/>
                <a:gd name="connsiteY368" fmla="*/ 97002 h 2498744"/>
                <a:gd name="connsiteX369" fmla="*/ 557623 w 2731026"/>
                <a:gd name="connsiteY369" fmla="*/ 158 h 2498744"/>
                <a:gd name="connsiteX370" fmla="*/ 328265 w 2731026"/>
                <a:gd name="connsiteY370" fmla="*/ 158 h 2498744"/>
                <a:gd name="connsiteX371" fmla="*/ 428165 w 2731026"/>
                <a:gd name="connsiteY371" fmla="*/ 98018 h 2498744"/>
                <a:gd name="connsiteX372" fmla="*/ 331323 w 2731026"/>
                <a:gd name="connsiteY372" fmla="*/ 194861 h 2498744"/>
                <a:gd name="connsiteX373" fmla="*/ 232443 w 2731026"/>
                <a:gd name="connsiteY373" fmla="*/ 96999 h 2498744"/>
                <a:gd name="connsiteX374" fmla="*/ 328265 w 2731026"/>
                <a:gd name="connsiteY374" fmla="*/ 158 h 2498744"/>
                <a:gd name="connsiteX375" fmla="*/ 1255904 w 2731026"/>
                <a:gd name="connsiteY375" fmla="*/ 157 h 2498744"/>
                <a:gd name="connsiteX376" fmla="*/ 1348668 w 2731026"/>
                <a:gd name="connsiteY376" fmla="*/ 101076 h 2498744"/>
                <a:gd name="connsiteX377" fmla="*/ 1244690 w 2731026"/>
                <a:gd name="connsiteY377" fmla="*/ 194862 h 2498744"/>
                <a:gd name="connsiteX378" fmla="*/ 1151926 w 2731026"/>
                <a:gd name="connsiteY378" fmla="*/ 93940 h 2498744"/>
                <a:gd name="connsiteX379" fmla="*/ 1255904 w 2731026"/>
                <a:gd name="connsiteY379" fmla="*/ 157 h 2498744"/>
                <a:gd name="connsiteX380" fmla="*/ 1018385 w 2731026"/>
                <a:gd name="connsiteY380" fmla="*/ 157 h 2498744"/>
                <a:gd name="connsiteX381" fmla="*/ 1117265 w 2731026"/>
                <a:gd name="connsiteY381" fmla="*/ 98017 h 2498744"/>
                <a:gd name="connsiteX382" fmla="*/ 1021443 w 2731026"/>
                <a:gd name="connsiteY382" fmla="*/ 194858 h 2498744"/>
                <a:gd name="connsiteX383" fmla="*/ 921544 w 2731026"/>
                <a:gd name="connsiteY383" fmla="*/ 96998 h 2498744"/>
                <a:gd name="connsiteX384" fmla="*/ 1018385 w 2731026"/>
                <a:gd name="connsiteY384" fmla="*/ 157 h 24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Lst>
              <a:rect l="l" t="t" r="r" b="b"/>
              <a:pathLst>
                <a:path w="2731026" h="2498744">
                  <a:moveTo>
                    <a:pt x="791064" y="2303972"/>
                  </a:moveTo>
                  <a:cubicBezTo>
                    <a:pt x="844074" y="2303972"/>
                    <a:pt x="887908" y="2346787"/>
                    <a:pt x="888925" y="2399795"/>
                  </a:cubicBezTo>
                  <a:cubicBezTo>
                    <a:pt x="888925" y="2454844"/>
                    <a:pt x="844074" y="2499695"/>
                    <a:pt x="789025" y="2498676"/>
                  </a:cubicBezTo>
                  <a:cubicBezTo>
                    <a:pt x="734998" y="2498676"/>
                    <a:pt x="692183" y="2455863"/>
                    <a:pt x="692183" y="2402853"/>
                  </a:cubicBezTo>
                  <a:cubicBezTo>
                    <a:pt x="691164" y="2347807"/>
                    <a:pt x="736018" y="2303972"/>
                    <a:pt x="791064" y="2303972"/>
                  </a:cubicBezTo>
                  <a:close/>
                  <a:moveTo>
                    <a:pt x="1021444" y="2303968"/>
                  </a:moveTo>
                  <a:cubicBezTo>
                    <a:pt x="1076491" y="2304987"/>
                    <a:pt x="1119306" y="2349841"/>
                    <a:pt x="1117267" y="2404889"/>
                  </a:cubicBezTo>
                  <a:cubicBezTo>
                    <a:pt x="1115228" y="2457896"/>
                    <a:pt x="1071396" y="2499691"/>
                    <a:pt x="1018386" y="2498672"/>
                  </a:cubicBezTo>
                  <a:cubicBezTo>
                    <a:pt x="965379" y="2497652"/>
                    <a:pt x="922564" y="2454838"/>
                    <a:pt x="921544" y="2401831"/>
                  </a:cubicBezTo>
                  <a:cubicBezTo>
                    <a:pt x="921544" y="2346782"/>
                    <a:pt x="966398" y="2302951"/>
                    <a:pt x="1021444" y="2303968"/>
                  </a:cubicBezTo>
                  <a:close/>
                  <a:moveTo>
                    <a:pt x="330302" y="2303968"/>
                  </a:moveTo>
                  <a:cubicBezTo>
                    <a:pt x="383309" y="2304987"/>
                    <a:pt x="427143" y="2347802"/>
                    <a:pt x="427143" y="2400810"/>
                  </a:cubicBezTo>
                  <a:cubicBezTo>
                    <a:pt x="428163" y="2454836"/>
                    <a:pt x="383309" y="2499690"/>
                    <a:pt x="327243" y="2498670"/>
                  </a:cubicBezTo>
                  <a:cubicBezTo>
                    <a:pt x="273217" y="2497651"/>
                    <a:pt x="231421" y="2454836"/>
                    <a:pt x="230402" y="2401830"/>
                  </a:cubicBezTo>
                  <a:cubicBezTo>
                    <a:pt x="230402" y="2346782"/>
                    <a:pt x="274236" y="2302951"/>
                    <a:pt x="330302" y="2303968"/>
                  </a:cubicBezTo>
                  <a:close/>
                  <a:moveTo>
                    <a:pt x="103995" y="2302951"/>
                  </a:moveTo>
                  <a:cubicBezTo>
                    <a:pt x="157004" y="2306007"/>
                    <a:pt x="197780" y="2350861"/>
                    <a:pt x="196760" y="2403870"/>
                  </a:cubicBezTo>
                  <a:cubicBezTo>
                    <a:pt x="194722" y="2458916"/>
                    <a:pt x="148849" y="2500712"/>
                    <a:pt x="93803" y="2498673"/>
                  </a:cubicBezTo>
                  <a:cubicBezTo>
                    <a:pt x="40794" y="2495615"/>
                    <a:pt x="-999" y="2450761"/>
                    <a:pt x="1040" y="2397754"/>
                  </a:cubicBezTo>
                  <a:cubicBezTo>
                    <a:pt x="3076" y="2342705"/>
                    <a:pt x="48949" y="2300912"/>
                    <a:pt x="103995" y="2302951"/>
                  </a:cubicBezTo>
                  <a:close/>
                  <a:moveTo>
                    <a:pt x="1483227" y="2302950"/>
                  </a:moveTo>
                  <a:cubicBezTo>
                    <a:pt x="1535217" y="2303970"/>
                    <a:pt x="1578030" y="2346785"/>
                    <a:pt x="1579049" y="2399792"/>
                  </a:cubicBezTo>
                  <a:cubicBezTo>
                    <a:pt x="1579049" y="2454839"/>
                    <a:pt x="1535217" y="2498673"/>
                    <a:pt x="1480169" y="2498673"/>
                  </a:cubicBezTo>
                  <a:cubicBezTo>
                    <a:pt x="1426143" y="2497654"/>
                    <a:pt x="1384347" y="2455858"/>
                    <a:pt x="1384347" y="2401831"/>
                  </a:cubicBezTo>
                  <a:cubicBezTo>
                    <a:pt x="1384347" y="2345765"/>
                    <a:pt x="1427162" y="2302950"/>
                    <a:pt x="1483227" y="2302950"/>
                  </a:cubicBezTo>
                  <a:close/>
                  <a:moveTo>
                    <a:pt x="1250809" y="2302950"/>
                  </a:moveTo>
                  <a:cubicBezTo>
                    <a:pt x="1305856" y="2302950"/>
                    <a:pt x="1350710" y="2347804"/>
                    <a:pt x="1349690" y="2402851"/>
                  </a:cubicBezTo>
                  <a:cubicBezTo>
                    <a:pt x="1347651" y="2455858"/>
                    <a:pt x="1303817" y="2498673"/>
                    <a:pt x="1250809" y="2498673"/>
                  </a:cubicBezTo>
                  <a:cubicBezTo>
                    <a:pt x="1195761" y="2498673"/>
                    <a:pt x="1150909" y="2453819"/>
                    <a:pt x="1152948" y="2398773"/>
                  </a:cubicBezTo>
                  <a:cubicBezTo>
                    <a:pt x="1153965" y="2345765"/>
                    <a:pt x="1196780" y="2302950"/>
                    <a:pt x="1250809" y="2302950"/>
                  </a:cubicBezTo>
                  <a:close/>
                  <a:moveTo>
                    <a:pt x="560683" y="2302950"/>
                  </a:moveTo>
                  <a:cubicBezTo>
                    <a:pt x="613690" y="2303970"/>
                    <a:pt x="656505" y="2346785"/>
                    <a:pt x="657524" y="2399792"/>
                  </a:cubicBezTo>
                  <a:cubicBezTo>
                    <a:pt x="658544" y="2454839"/>
                    <a:pt x="614709" y="2498673"/>
                    <a:pt x="558644" y="2498673"/>
                  </a:cubicBezTo>
                  <a:cubicBezTo>
                    <a:pt x="504614" y="2498673"/>
                    <a:pt x="462819" y="2455858"/>
                    <a:pt x="461799" y="2401831"/>
                  </a:cubicBezTo>
                  <a:cubicBezTo>
                    <a:pt x="460780" y="2346785"/>
                    <a:pt x="504614" y="2302950"/>
                    <a:pt x="560683" y="2302950"/>
                  </a:cubicBezTo>
                  <a:close/>
                  <a:moveTo>
                    <a:pt x="1246732" y="2072572"/>
                  </a:moveTo>
                  <a:cubicBezTo>
                    <a:pt x="1300759" y="2070533"/>
                    <a:pt x="1348671" y="2115385"/>
                    <a:pt x="1348671" y="2169414"/>
                  </a:cubicBezTo>
                  <a:cubicBezTo>
                    <a:pt x="1349690" y="2221402"/>
                    <a:pt x="1305856" y="2267276"/>
                    <a:pt x="1253869" y="2269315"/>
                  </a:cubicBezTo>
                  <a:cubicBezTo>
                    <a:pt x="1199840" y="2271354"/>
                    <a:pt x="1152949" y="2226499"/>
                    <a:pt x="1151930" y="2172473"/>
                  </a:cubicBezTo>
                  <a:cubicBezTo>
                    <a:pt x="1150911" y="2119463"/>
                    <a:pt x="1193723" y="2074609"/>
                    <a:pt x="1246732" y="2072572"/>
                  </a:cubicBezTo>
                  <a:close/>
                  <a:moveTo>
                    <a:pt x="788006" y="2072572"/>
                  </a:moveTo>
                  <a:cubicBezTo>
                    <a:pt x="839994" y="2071553"/>
                    <a:pt x="885867" y="2113348"/>
                    <a:pt x="887905" y="2166355"/>
                  </a:cubicBezTo>
                  <a:cubicBezTo>
                    <a:pt x="890962" y="2220381"/>
                    <a:pt x="847130" y="2267274"/>
                    <a:pt x="792082" y="2269313"/>
                  </a:cubicBezTo>
                  <a:cubicBezTo>
                    <a:pt x="739075" y="2270332"/>
                    <a:pt x="694221" y="2228537"/>
                    <a:pt x="692182" y="2175530"/>
                  </a:cubicBezTo>
                  <a:cubicBezTo>
                    <a:pt x="689126" y="2120482"/>
                    <a:pt x="732958" y="2073591"/>
                    <a:pt x="788006" y="2072572"/>
                  </a:cubicBezTo>
                  <a:close/>
                  <a:moveTo>
                    <a:pt x="330301" y="2072572"/>
                  </a:moveTo>
                  <a:cubicBezTo>
                    <a:pt x="384329" y="2073591"/>
                    <a:pt x="430200" y="2121501"/>
                    <a:pt x="427142" y="2174511"/>
                  </a:cubicBezTo>
                  <a:cubicBezTo>
                    <a:pt x="425103" y="2227518"/>
                    <a:pt x="380252" y="2270332"/>
                    <a:pt x="327242" y="2269313"/>
                  </a:cubicBezTo>
                  <a:cubicBezTo>
                    <a:pt x="272196" y="2268293"/>
                    <a:pt x="228362" y="2222420"/>
                    <a:pt x="230401" y="2167374"/>
                  </a:cubicBezTo>
                  <a:cubicBezTo>
                    <a:pt x="233459" y="2114365"/>
                    <a:pt x="278313" y="2071553"/>
                    <a:pt x="330301" y="2072572"/>
                  </a:cubicBezTo>
                  <a:close/>
                  <a:moveTo>
                    <a:pt x="1481191" y="2072570"/>
                  </a:moveTo>
                  <a:cubicBezTo>
                    <a:pt x="1534199" y="2071550"/>
                    <a:pt x="1579053" y="2117424"/>
                    <a:pt x="1579053" y="2172470"/>
                  </a:cubicBezTo>
                  <a:cubicBezTo>
                    <a:pt x="1578033" y="2225479"/>
                    <a:pt x="1535218" y="2269311"/>
                    <a:pt x="1482211" y="2269311"/>
                  </a:cubicBezTo>
                  <a:cubicBezTo>
                    <a:pt x="1427162" y="2269311"/>
                    <a:pt x="1383327" y="2224460"/>
                    <a:pt x="1384347" y="2169411"/>
                  </a:cubicBezTo>
                  <a:cubicBezTo>
                    <a:pt x="1385366" y="2116404"/>
                    <a:pt x="1428181" y="2072570"/>
                    <a:pt x="1481191" y="2072570"/>
                  </a:cubicBezTo>
                  <a:close/>
                  <a:moveTo>
                    <a:pt x="1712589" y="2071552"/>
                  </a:moveTo>
                  <a:cubicBezTo>
                    <a:pt x="1764579" y="2072572"/>
                    <a:pt x="1809430" y="2117426"/>
                    <a:pt x="1809430" y="2169413"/>
                  </a:cubicBezTo>
                  <a:cubicBezTo>
                    <a:pt x="1809430" y="2223440"/>
                    <a:pt x="1763559" y="2269313"/>
                    <a:pt x="1709531" y="2268294"/>
                  </a:cubicBezTo>
                  <a:cubicBezTo>
                    <a:pt x="1656524" y="2268294"/>
                    <a:pt x="1613709" y="2224459"/>
                    <a:pt x="1612689" y="2171452"/>
                  </a:cubicBezTo>
                  <a:cubicBezTo>
                    <a:pt x="1612689" y="2117426"/>
                    <a:pt x="1658562" y="2071552"/>
                    <a:pt x="1712589" y="2071552"/>
                  </a:cubicBezTo>
                  <a:close/>
                  <a:moveTo>
                    <a:pt x="1020426" y="2071552"/>
                  </a:moveTo>
                  <a:cubicBezTo>
                    <a:pt x="1074455" y="2072572"/>
                    <a:pt x="1119306" y="2118445"/>
                    <a:pt x="1118287" y="2173492"/>
                  </a:cubicBezTo>
                  <a:cubicBezTo>
                    <a:pt x="1117270" y="2226499"/>
                    <a:pt x="1073435" y="2269314"/>
                    <a:pt x="1020426" y="2269314"/>
                  </a:cubicBezTo>
                  <a:cubicBezTo>
                    <a:pt x="966399" y="2269314"/>
                    <a:pt x="921545" y="2223441"/>
                    <a:pt x="922565" y="2168394"/>
                  </a:cubicBezTo>
                  <a:cubicBezTo>
                    <a:pt x="923584" y="2115387"/>
                    <a:pt x="968438" y="2071552"/>
                    <a:pt x="1020426" y="2071552"/>
                  </a:cubicBezTo>
                  <a:close/>
                  <a:moveTo>
                    <a:pt x="558646" y="2071552"/>
                  </a:moveTo>
                  <a:cubicBezTo>
                    <a:pt x="612675" y="2071552"/>
                    <a:pt x="657527" y="2117425"/>
                    <a:pt x="657527" y="2172471"/>
                  </a:cubicBezTo>
                  <a:cubicBezTo>
                    <a:pt x="656507" y="2225478"/>
                    <a:pt x="613692" y="2269312"/>
                    <a:pt x="560685" y="2269312"/>
                  </a:cubicBezTo>
                  <a:cubicBezTo>
                    <a:pt x="505638" y="2270331"/>
                    <a:pt x="461804" y="2224458"/>
                    <a:pt x="461804" y="2169413"/>
                  </a:cubicBezTo>
                  <a:cubicBezTo>
                    <a:pt x="462823" y="2116406"/>
                    <a:pt x="505638" y="2072572"/>
                    <a:pt x="558646" y="2071552"/>
                  </a:cubicBezTo>
                  <a:close/>
                  <a:moveTo>
                    <a:pt x="1018388" y="1843209"/>
                  </a:moveTo>
                  <a:cubicBezTo>
                    <a:pt x="1074454" y="1842190"/>
                    <a:pt x="1118288" y="1885002"/>
                    <a:pt x="1118288" y="1941070"/>
                  </a:cubicBezTo>
                  <a:cubicBezTo>
                    <a:pt x="1118288" y="1996116"/>
                    <a:pt x="1074454" y="2038930"/>
                    <a:pt x="1018388" y="2037911"/>
                  </a:cubicBezTo>
                  <a:cubicBezTo>
                    <a:pt x="964361" y="2036891"/>
                    <a:pt x="922565" y="1994077"/>
                    <a:pt x="922565" y="1940050"/>
                  </a:cubicBezTo>
                  <a:cubicBezTo>
                    <a:pt x="922565" y="1887041"/>
                    <a:pt x="965380" y="1843209"/>
                    <a:pt x="1018388" y="1843209"/>
                  </a:cubicBezTo>
                  <a:close/>
                  <a:moveTo>
                    <a:pt x="1940933" y="1843207"/>
                  </a:moveTo>
                  <a:cubicBezTo>
                    <a:pt x="1996998" y="1843207"/>
                    <a:pt x="2039813" y="1887042"/>
                    <a:pt x="2039813" y="1942087"/>
                  </a:cubicBezTo>
                  <a:cubicBezTo>
                    <a:pt x="2038793" y="1996114"/>
                    <a:pt x="1996998" y="2037909"/>
                    <a:pt x="1942972" y="2037909"/>
                  </a:cubicBezTo>
                  <a:cubicBezTo>
                    <a:pt x="1886904" y="2037909"/>
                    <a:pt x="1843070" y="1994075"/>
                    <a:pt x="1844090" y="1939029"/>
                  </a:cubicBezTo>
                  <a:cubicBezTo>
                    <a:pt x="1844090" y="1886022"/>
                    <a:pt x="1886904" y="1843207"/>
                    <a:pt x="1940933" y="1843207"/>
                  </a:cubicBezTo>
                  <a:close/>
                  <a:moveTo>
                    <a:pt x="1712590" y="1843207"/>
                  </a:moveTo>
                  <a:cubicBezTo>
                    <a:pt x="1765600" y="1843207"/>
                    <a:pt x="1809434" y="1886022"/>
                    <a:pt x="1810454" y="1940049"/>
                  </a:cubicBezTo>
                  <a:cubicBezTo>
                    <a:pt x="1810454" y="1994075"/>
                    <a:pt x="1765600" y="2037909"/>
                    <a:pt x="1710551" y="2037909"/>
                  </a:cubicBezTo>
                  <a:cubicBezTo>
                    <a:pt x="1656525" y="2037909"/>
                    <a:pt x="1613710" y="1995094"/>
                    <a:pt x="1613710" y="1942087"/>
                  </a:cubicBezTo>
                  <a:cubicBezTo>
                    <a:pt x="1612690" y="1887042"/>
                    <a:pt x="1657544" y="1843207"/>
                    <a:pt x="1712590" y="1843207"/>
                  </a:cubicBezTo>
                  <a:close/>
                  <a:moveTo>
                    <a:pt x="1480169" y="1843207"/>
                  </a:moveTo>
                  <a:cubicBezTo>
                    <a:pt x="1535215" y="1843207"/>
                    <a:pt x="1579049" y="1887042"/>
                    <a:pt x="1579049" y="1942087"/>
                  </a:cubicBezTo>
                  <a:cubicBezTo>
                    <a:pt x="1578029" y="1996114"/>
                    <a:pt x="1535215" y="2037909"/>
                    <a:pt x="1481188" y="2037909"/>
                  </a:cubicBezTo>
                  <a:cubicBezTo>
                    <a:pt x="1427160" y="2037909"/>
                    <a:pt x="1384347" y="1997133"/>
                    <a:pt x="1383328" y="1943107"/>
                  </a:cubicBezTo>
                  <a:cubicBezTo>
                    <a:pt x="1382309" y="1887042"/>
                    <a:pt x="1425121" y="1843207"/>
                    <a:pt x="1480169" y="1843207"/>
                  </a:cubicBezTo>
                  <a:close/>
                  <a:moveTo>
                    <a:pt x="1248766" y="1843207"/>
                  </a:moveTo>
                  <a:cubicBezTo>
                    <a:pt x="1303812" y="1842187"/>
                    <a:pt x="1349685" y="1887041"/>
                    <a:pt x="1348666" y="1941066"/>
                  </a:cubicBezTo>
                  <a:cubicBezTo>
                    <a:pt x="1348666" y="1994075"/>
                    <a:pt x="1304831" y="2036890"/>
                    <a:pt x="1251824" y="2037909"/>
                  </a:cubicBezTo>
                  <a:cubicBezTo>
                    <a:pt x="1195759" y="2038926"/>
                    <a:pt x="1151924" y="1995095"/>
                    <a:pt x="1151924" y="1940047"/>
                  </a:cubicBezTo>
                  <a:cubicBezTo>
                    <a:pt x="1152944" y="1886021"/>
                    <a:pt x="1195759" y="1843207"/>
                    <a:pt x="1248766" y="1843207"/>
                  </a:cubicBezTo>
                  <a:close/>
                  <a:moveTo>
                    <a:pt x="789027" y="1843207"/>
                  </a:moveTo>
                  <a:cubicBezTo>
                    <a:pt x="844074" y="1842187"/>
                    <a:pt x="888927" y="1887041"/>
                    <a:pt x="888927" y="1941066"/>
                  </a:cubicBezTo>
                  <a:cubicBezTo>
                    <a:pt x="887908" y="1995095"/>
                    <a:pt x="845093" y="2036890"/>
                    <a:pt x="791066" y="2037909"/>
                  </a:cubicBezTo>
                  <a:cubicBezTo>
                    <a:pt x="734998" y="2038926"/>
                    <a:pt x="691164" y="1995095"/>
                    <a:pt x="692183" y="1940047"/>
                  </a:cubicBezTo>
                  <a:cubicBezTo>
                    <a:pt x="692183" y="1887041"/>
                    <a:pt x="734998" y="1844226"/>
                    <a:pt x="789027" y="1843207"/>
                  </a:cubicBezTo>
                  <a:close/>
                  <a:moveTo>
                    <a:pt x="556607" y="1843206"/>
                  </a:moveTo>
                  <a:cubicBezTo>
                    <a:pt x="612675" y="1841167"/>
                    <a:pt x="656507" y="1885002"/>
                    <a:pt x="657527" y="1940048"/>
                  </a:cubicBezTo>
                  <a:cubicBezTo>
                    <a:pt x="657527" y="1994077"/>
                    <a:pt x="616751" y="2036889"/>
                    <a:pt x="562724" y="2037908"/>
                  </a:cubicBezTo>
                  <a:cubicBezTo>
                    <a:pt x="506658" y="2038928"/>
                    <a:pt x="462823" y="1997135"/>
                    <a:pt x="461804" y="1941067"/>
                  </a:cubicBezTo>
                  <a:cubicBezTo>
                    <a:pt x="461804" y="1887041"/>
                    <a:pt x="503600" y="1844226"/>
                    <a:pt x="556607" y="1843206"/>
                  </a:cubicBezTo>
                  <a:close/>
                  <a:moveTo>
                    <a:pt x="1253863" y="1611808"/>
                  </a:moveTo>
                  <a:cubicBezTo>
                    <a:pt x="1306870" y="1613847"/>
                    <a:pt x="1349685" y="1659721"/>
                    <a:pt x="1348666" y="1711709"/>
                  </a:cubicBezTo>
                  <a:cubicBezTo>
                    <a:pt x="1347646" y="1765738"/>
                    <a:pt x="1300756" y="1810590"/>
                    <a:pt x="1246727" y="1808551"/>
                  </a:cubicBezTo>
                  <a:cubicBezTo>
                    <a:pt x="1193720" y="1806512"/>
                    <a:pt x="1151924" y="1761660"/>
                    <a:pt x="1151924" y="1708650"/>
                  </a:cubicBezTo>
                  <a:cubicBezTo>
                    <a:pt x="1152944" y="1653604"/>
                    <a:pt x="1199836" y="1609769"/>
                    <a:pt x="1253863" y="1611808"/>
                  </a:cubicBezTo>
                  <a:close/>
                  <a:moveTo>
                    <a:pt x="2172334" y="1611808"/>
                  </a:moveTo>
                  <a:cubicBezTo>
                    <a:pt x="2224324" y="1611808"/>
                    <a:pt x="2269176" y="1656662"/>
                    <a:pt x="2270196" y="1708649"/>
                  </a:cubicBezTo>
                  <a:cubicBezTo>
                    <a:pt x="2271215" y="1762678"/>
                    <a:pt x="2225344" y="1808549"/>
                    <a:pt x="2171315" y="1808549"/>
                  </a:cubicBezTo>
                  <a:cubicBezTo>
                    <a:pt x="2118307" y="1808549"/>
                    <a:pt x="2074472" y="1764715"/>
                    <a:pt x="2073453" y="1711708"/>
                  </a:cubicBezTo>
                  <a:cubicBezTo>
                    <a:pt x="2072433" y="1657681"/>
                    <a:pt x="2118307" y="1610788"/>
                    <a:pt x="2172334" y="1611808"/>
                  </a:cubicBezTo>
                  <a:close/>
                  <a:moveTo>
                    <a:pt x="1942974" y="1611808"/>
                  </a:moveTo>
                  <a:cubicBezTo>
                    <a:pt x="1995983" y="1612827"/>
                    <a:pt x="2038796" y="1656661"/>
                    <a:pt x="2038796" y="1709668"/>
                  </a:cubicBezTo>
                  <a:cubicBezTo>
                    <a:pt x="2038796" y="1764715"/>
                    <a:pt x="1993945" y="1809566"/>
                    <a:pt x="1938896" y="1808547"/>
                  </a:cubicBezTo>
                  <a:cubicBezTo>
                    <a:pt x="1885888" y="1807530"/>
                    <a:pt x="1843073" y="1763696"/>
                    <a:pt x="1843073" y="1710687"/>
                  </a:cubicBezTo>
                  <a:cubicBezTo>
                    <a:pt x="1843073" y="1655642"/>
                    <a:pt x="1888947" y="1610788"/>
                    <a:pt x="1942974" y="1611808"/>
                  </a:cubicBezTo>
                  <a:close/>
                  <a:moveTo>
                    <a:pt x="1709531" y="1611808"/>
                  </a:moveTo>
                  <a:cubicBezTo>
                    <a:pt x="1763559" y="1610788"/>
                    <a:pt x="1809430" y="1656661"/>
                    <a:pt x="1809430" y="1710687"/>
                  </a:cubicBezTo>
                  <a:cubicBezTo>
                    <a:pt x="1809430" y="1764715"/>
                    <a:pt x="1762540" y="1809566"/>
                    <a:pt x="1708511" y="1808547"/>
                  </a:cubicBezTo>
                  <a:cubicBezTo>
                    <a:pt x="1655504" y="1806508"/>
                    <a:pt x="1612689" y="1762676"/>
                    <a:pt x="1612689" y="1709668"/>
                  </a:cubicBezTo>
                  <a:cubicBezTo>
                    <a:pt x="1612689" y="1656661"/>
                    <a:pt x="1656524" y="1612827"/>
                    <a:pt x="1709531" y="1611808"/>
                  </a:cubicBezTo>
                  <a:close/>
                  <a:moveTo>
                    <a:pt x="1479149" y="1611808"/>
                  </a:moveTo>
                  <a:cubicBezTo>
                    <a:pt x="1533178" y="1610788"/>
                    <a:pt x="1579049" y="1655642"/>
                    <a:pt x="1579049" y="1710687"/>
                  </a:cubicBezTo>
                  <a:cubicBezTo>
                    <a:pt x="1579049" y="1763696"/>
                    <a:pt x="1536234" y="1807530"/>
                    <a:pt x="1483227" y="1808547"/>
                  </a:cubicBezTo>
                  <a:cubicBezTo>
                    <a:pt x="1427161" y="1809566"/>
                    <a:pt x="1383326" y="1764715"/>
                    <a:pt x="1383326" y="1709668"/>
                  </a:cubicBezTo>
                  <a:cubicBezTo>
                    <a:pt x="1383326" y="1656661"/>
                    <a:pt x="1426141" y="1612827"/>
                    <a:pt x="1479149" y="1611808"/>
                  </a:cubicBezTo>
                  <a:close/>
                  <a:moveTo>
                    <a:pt x="788004" y="1611808"/>
                  </a:moveTo>
                  <a:cubicBezTo>
                    <a:pt x="842031" y="1610788"/>
                    <a:pt x="887903" y="1656661"/>
                    <a:pt x="887903" y="1710687"/>
                  </a:cubicBezTo>
                  <a:cubicBezTo>
                    <a:pt x="887903" y="1764715"/>
                    <a:pt x="841011" y="1809566"/>
                    <a:pt x="786985" y="1808547"/>
                  </a:cubicBezTo>
                  <a:cubicBezTo>
                    <a:pt x="733976" y="1806508"/>
                    <a:pt x="691163" y="1762676"/>
                    <a:pt x="692183" y="1709668"/>
                  </a:cubicBezTo>
                  <a:cubicBezTo>
                    <a:pt x="692183" y="1656661"/>
                    <a:pt x="736015" y="1612827"/>
                    <a:pt x="788004" y="1611808"/>
                  </a:cubicBezTo>
                  <a:close/>
                  <a:moveTo>
                    <a:pt x="1022463" y="1610788"/>
                  </a:moveTo>
                  <a:cubicBezTo>
                    <a:pt x="1076490" y="1613846"/>
                    <a:pt x="1118285" y="1657681"/>
                    <a:pt x="1118285" y="1710688"/>
                  </a:cubicBezTo>
                  <a:cubicBezTo>
                    <a:pt x="1118285" y="1763695"/>
                    <a:pt x="1074451" y="1807530"/>
                    <a:pt x="1021444" y="1807530"/>
                  </a:cubicBezTo>
                  <a:cubicBezTo>
                    <a:pt x="966398" y="1808549"/>
                    <a:pt x="921544" y="1762676"/>
                    <a:pt x="921544" y="1708649"/>
                  </a:cubicBezTo>
                  <a:cubicBezTo>
                    <a:pt x="922564" y="1654622"/>
                    <a:pt x="968437" y="1608749"/>
                    <a:pt x="1022463" y="1610788"/>
                  </a:cubicBezTo>
                  <a:close/>
                  <a:moveTo>
                    <a:pt x="1709530" y="1382446"/>
                  </a:moveTo>
                  <a:cubicBezTo>
                    <a:pt x="1764579" y="1382446"/>
                    <a:pt x="1809433" y="1426281"/>
                    <a:pt x="1808413" y="1481326"/>
                  </a:cubicBezTo>
                  <a:cubicBezTo>
                    <a:pt x="1808413" y="1534336"/>
                    <a:pt x="1765598" y="1577148"/>
                    <a:pt x="1711569" y="1577148"/>
                  </a:cubicBezTo>
                  <a:cubicBezTo>
                    <a:pt x="1656523" y="1577148"/>
                    <a:pt x="1611669" y="1533316"/>
                    <a:pt x="1612689" y="1478268"/>
                  </a:cubicBezTo>
                  <a:cubicBezTo>
                    <a:pt x="1613708" y="1425261"/>
                    <a:pt x="1656523" y="1382446"/>
                    <a:pt x="1709530" y="1382446"/>
                  </a:cubicBezTo>
                  <a:close/>
                  <a:moveTo>
                    <a:pt x="1481190" y="1382446"/>
                  </a:moveTo>
                  <a:cubicBezTo>
                    <a:pt x="1535217" y="1382446"/>
                    <a:pt x="1578031" y="1424242"/>
                    <a:pt x="1579051" y="1478269"/>
                  </a:cubicBezTo>
                  <a:cubicBezTo>
                    <a:pt x="1580070" y="1533318"/>
                    <a:pt x="1536236" y="1578169"/>
                    <a:pt x="1481190" y="1578169"/>
                  </a:cubicBezTo>
                  <a:cubicBezTo>
                    <a:pt x="1425125" y="1578169"/>
                    <a:pt x="1382310" y="1534337"/>
                    <a:pt x="1384349" y="1478269"/>
                  </a:cubicBezTo>
                  <a:cubicBezTo>
                    <a:pt x="1384349" y="1423222"/>
                    <a:pt x="1427163" y="1382446"/>
                    <a:pt x="1481190" y="1382446"/>
                  </a:cubicBezTo>
                  <a:close/>
                  <a:moveTo>
                    <a:pt x="1021445" y="1382446"/>
                  </a:moveTo>
                  <a:cubicBezTo>
                    <a:pt x="1074455" y="1382446"/>
                    <a:pt x="1117270" y="1424242"/>
                    <a:pt x="1118290" y="1478269"/>
                  </a:cubicBezTo>
                  <a:cubicBezTo>
                    <a:pt x="1119309" y="1532298"/>
                    <a:pt x="1077514" y="1576130"/>
                    <a:pt x="1024504" y="1578169"/>
                  </a:cubicBezTo>
                  <a:cubicBezTo>
                    <a:pt x="968438" y="1580208"/>
                    <a:pt x="923584" y="1537393"/>
                    <a:pt x="922565" y="1482347"/>
                  </a:cubicBezTo>
                  <a:cubicBezTo>
                    <a:pt x="921545" y="1427300"/>
                    <a:pt x="965380" y="1382446"/>
                    <a:pt x="1021445" y="1382446"/>
                  </a:cubicBezTo>
                  <a:close/>
                  <a:moveTo>
                    <a:pt x="2400678" y="1382446"/>
                  </a:moveTo>
                  <a:cubicBezTo>
                    <a:pt x="2455724" y="1381429"/>
                    <a:pt x="2500578" y="1425260"/>
                    <a:pt x="2499558" y="1480309"/>
                  </a:cubicBezTo>
                  <a:cubicBezTo>
                    <a:pt x="2499558" y="1534335"/>
                    <a:pt x="2457763" y="1576130"/>
                    <a:pt x="2403736" y="1577150"/>
                  </a:cubicBezTo>
                  <a:cubicBezTo>
                    <a:pt x="2349707" y="1578169"/>
                    <a:pt x="2306895" y="1537393"/>
                    <a:pt x="2304856" y="1483365"/>
                  </a:cubicBezTo>
                  <a:cubicBezTo>
                    <a:pt x="2302817" y="1427299"/>
                    <a:pt x="2344610" y="1382446"/>
                    <a:pt x="2400678" y="1382446"/>
                  </a:cubicBezTo>
                  <a:close/>
                  <a:moveTo>
                    <a:pt x="2169276" y="1382446"/>
                  </a:moveTo>
                  <a:cubicBezTo>
                    <a:pt x="2224322" y="1381426"/>
                    <a:pt x="2270195" y="1426280"/>
                    <a:pt x="2270195" y="1480305"/>
                  </a:cubicBezTo>
                  <a:cubicBezTo>
                    <a:pt x="2270195" y="1532295"/>
                    <a:pt x="2227380" y="1576129"/>
                    <a:pt x="2173354" y="1577148"/>
                  </a:cubicBezTo>
                  <a:cubicBezTo>
                    <a:pt x="2118308" y="1578168"/>
                    <a:pt x="2073454" y="1534334"/>
                    <a:pt x="2073454" y="1479286"/>
                  </a:cubicBezTo>
                  <a:cubicBezTo>
                    <a:pt x="2073454" y="1426280"/>
                    <a:pt x="2116269" y="1382446"/>
                    <a:pt x="2169276" y="1382446"/>
                  </a:cubicBezTo>
                  <a:close/>
                  <a:moveTo>
                    <a:pt x="1251826" y="1382446"/>
                  </a:moveTo>
                  <a:cubicBezTo>
                    <a:pt x="1304836" y="1382446"/>
                    <a:pt x="1348671" y="1426280"/>
                    <a:pt x="1349690" y="1479286"/>
                  </a:cubicBezTo>
                  <a:cubicBezTo>
                    <a:pt x="1350710" y="1533315"/>
                    <a:pt x="1304836" y="1578169"/>
                    <a:pt x="1249789" y="1578169"/>
                  </a:cubicBezTo>
                  <a:cubicBezTo>
                    <a:pt x="1195760" y="1578169"/>
                    <a:pt x="1152945" y="1535354"/>
                    <a:pt x="1152945" y="1481325"/>
                  </a:cubicBezTo>
                  <a:cubicBezTo>
                    <a:pt x="1151925" y="1426280"/>
                    <a:pt x="1195760" y="1381426"/>
                    <a:pt x="1251826" y="1382446"/>
                  </a:cubicBezTo>
                  <a:close/>
                  <a:moveTo>
                    <a:pt x="1940933" y="1381424"/>
                  </a:moveTo>
                  <a:cubicBezTo>
                    <a:pt x="1996998" y="1380404"/>
                    <a:pt x="2039813" y="1424239"/>
                    <a:pt x="2039813" y="1480305"/>
                  </a:cubicBezTo>
                  <a:cubicBezTo>
                    <a:pt x="2038793" y="1534334"/>
                    <a:pt x="1995979" y="1577149"/>
                    <a:pt x="1942972" y="1577149"/>
                  </a:cubicBezTo>
                  <a:cubicBezTo>
                    <a:pt x="1886904" y="1578168"/>
                    <a:pt x="1843070" y="1534334"/>
                    <a:pt x="1844090" y="1478268"/>
                  </a:cubicBezTo>
                  <a:cubicBezTo>
                    <a:pt x="1845109" y="1424239"/>
                    <a:pt x="1886904" y="1382443"/>
                    <a:pt x="1940933" y="1381424"/>
                  </a:cubicBezTo>
                  <a:close/>
                  <a:moveTo>
                    <a:pt x="2634118" y="1151046"/>
                  </a:moveTo>
                  <a:cubicBezTo>
                    <a:pt x="2688144" y="1152065"/>
                    <a:pt x="2732999" y="1198956"/>
                    <a:pt x="2730960" y="1252985"/>
                  </a:cubicBezTo>
                  <a:cubicBezTo>
                    <a:pt x="2728921" y="1305992"/>
                    <a:pt x="2683047" y="1348806"/>
                    <a:pt x="2631059" y="1347787"/>
                  </a:cubicBezTo>
                  <a:cubicBezTo>
                    <a:pt x="2577030" y="1346767"/>
                    <a:pt x="2532178" y="1299875"/>
                    <a:pt x="2534217" y="1245848"/>
                  </a:cubicBezTo>
                  <a:cubicBezTo>
                    <a:pt x="2536256" y="1192839"/>
                    <a:pt x="2581108" y="1150027"/>
                    <a:pt x="2634118" y="1151046"/>
                  </a:cubicBezTo>
                  <a:close/>
                  <a:moveTo>
                    <a:pt x="2401697" y="1151044"/>
                  </a:moveTo>
                  <a:cubicBezTo>
                    <a:pt x="2455723" y="1151044"/>
                    <a:pt x="2500577" y="1195898"/>
                    <a:pt x="2499557" y="1250944"/>
                  </a:cubicBezTo>
                  <a:cubicBezTo>
                    <a:pt x="2498538" y="1303951"/>
                    <a:pt x="2454704" y="1347785"/>
                    <a:pt x="2402714" y="1347785"/>
                  </a:cubicBezTo>
                  <a:cubicBezTo>
                    <a:pt x="2347669" y="1347785"/>
                    <a:pt x="2303835" y="1302934"/>
                    <a:pt x="2304855" y="1247886"/>
                  </a:cubicBezTo>
                  <a:cubicBezTo>
                    <a:pt x="2305874" y="1194879"/>
                    <a:pt x="2348689" y="1151044"/>
                    <a:pt x="2401697" y="1151044"/>
                  </a:cubicBezTo>
                  <a:close/>
                  <a:moveTo>
                    <a:pt x="2171315" y="1151044"/>
                  </a:moveTo>
                  <a:cubicBezTo>
                    <a:pt x="2225344" y="1151044"/>
                    <a:pt x="2271215" y="1197937"/>
                    <a:pt x="2270196" y="1250944"/>
                  </a:cubicBezTo>
                  <a:cubicBezTo>
                    <a:pt x="2269176" y="1302934"/>
                    <a:pt x="2224324" y="1347785"/>
                    <a:pt x="2172334" y="1347785"/>
                  </a:cubicBezTo>
                  <a:cubicBezTo>
                    <a:pt x="2118307" y="1347785"/>
                    <a:pt x="2072433" y="1301914"/>
                    <a:pt x="2073453" y="1247886"/>
                  </a:cubicBezTo>
                  <a:cubicBezTo>
                    <a:pt x="2074472" y="1194879"/>
                    <a:pt x="2118307" y="1151044"/>
                    <a:pt x="2171315" y="1151044"/>
                  </a:cubicBezTo>
                  <a:close/>
                  <a:moveTo>
                    <a:pt x="1711572" y="1151044"/>
                  </a:moveTo>
                  <a:cubicBezTo>
                    <a:pt x="1765599" y="1151044"/>
                    <a:pt x="1810454" y="1197937"/>
                    <a:pt x="1809434" y="1252984"/>
                  </a:cubicBezTo>
                  <a:cubicBezTo>
                    <a:pt x="1807395" y="1305991"/>
                    <a:pt x="1762541" y="1348806"/>
                    <a:pt x="1710553" y="1348806"/>
                  </a:cubicBezTo>
                  <a:cubicBezTo>
                    <a:pt x="1655504" y="1347787"/>
                    <a:pt x="1611672" y="1300896"/>
                    <a:pt x="1612689" y="1246867"/>
                  </a:cubicBezTo>
                  <a:cubicBezTo>
                    <a:pt x="1613708" y="1193859"/>
                    <a:pt x="1658562" y="1151044"/>
                    <a:pt x="1711572" y="1151044"/>
                  </a:cubicBezTo>
                  <a:close/>
                  <a:moveTo>
                    <a:pt x="1480169" y="1151044"/>
                  </a:moveTo>
                  <a:cubicBezTo>
                    <a:pt x="1535215" y="1151044"/>
                    <a:pt x="1579049" y="1196917"/>
                    <a:pt x="1579049" y="1250944"/>
                  </a:cubicBezTo>
                  <a:cubicBezTo>
                    <a:pt x="1578029" y="1303951"/>
                    <a:pt x="1534195" y="1347785"/>
                    <a:pt x="1481188" y="1347785"/>
                  </a:cubicBezTo>
                  <a:cubicBezTo>
                    <a:pt x="1426140" y="1347785"/>
                    <a:pt x="1382309" y="1302934"/>
                    <a:pt x="1383326" y="1247886"/>
                  </a:cubicBezTo>
                  <a:cubicBezTo>
                    <a:pt x="1384345" y="1194879"/>
                    <a:pt x="1427160" y="1151044"/>
                    <a:pt x="1480169" y="1151044"/>
                  </a:cubicBezTo>
                  <a:close/>
                  <a:moveTo>
                    <a:pt x="1942969" y="1151044"/>
                  </a:moveTo>
                  <a:cubicBezTo>
                    <a:pt x="1994958" y="1151044"/>
                    <a:pt x="2038790" y="1194878"/>
                    <a:pt x="2038790" y="1247884"/>
                  </a:cubicBezTo>
                  <a:cubicBezTo>
                    <a:pt x="2039812" y="1302932"/>
                    <a:pt x="1994958" y="1348802"/>
                    <a:pt x="1940930" y="1347783"/>
                  </a:cubicBezTo>
                  <a:cubicBezTo>
                    <a:pt x="1887924" y="1347783"/>
                    <a:pt x="1844090" y="1303951"/>
                    <a:pt x="1844090" y="1250942"/>
                  </a:cubicBezTo>
                  <a:cubicBezTo>
                    <a:pt x="1843070" y="1195897"/>
                    <a:pt x="1887924" y="1150024"/>
                    <a:pt x="1942969" y="1151044"/>
                  </a:cubicBezTo>
                  <a:close/>
                  <a:moveTo>
                    <a:pt x="1247746" y="1151044"/>
                  </a:moveTo>
                  <a:cubicBezTo>
                    <a:pt x="1301773" y="1150024"/>
                    <a:pt x="1348665" y="1194878"/>
                    <a:pt x="1348665" y="1248904"/>
                  </a:cubicBezTo>
                  <a:cubicBezTo>
                    <a:pt x="1348665" y="1300893"/>
                    <a:pt x="1304831" y="1345746"/>
                    <a:pt x="1252843" y="1347783"/>
                  </a:cubicBezTo>
                  <a:cubicBezTo>
                    <a:pt x="1198817" y="1348802"/>
                    <a:pt x="1152944" y="1303951"/>
                    <a:pt x="1151924" y="1249923"/>
                  </a:cubicBezTo>
                  <a:cubicBezTo>
                    <a:pt x="1151924" y="1196916"/>
                    <a:pt x="1194739" y="1153083"/>
                    <a:pt x="1247746" y="1151044"/>
                  </a:cubicBezTo>
                  <a:close/>
                  <a:moveTo>
                    <a:pt x="1946031" y="921685"/>
                  </a:moveTo>
                  <a:cubicBezTo>
                    <a:pt x="1999038" y="923721"/>
                    <a:pt x="2039813" y="967555"/>
                    <a:pt x="2038794" y="1021584"/>
                  </a:cubicBezTo>
                  <a:cubicBezTo>
                    <a:pt x="2037774" y="1076630"/>
                    <a:pt x="1991901" y="1118425"/>
                    <a:pt x="1935836" y="1116386"/>
                  </a:cubicBezTo>
                  <a:cubicBezTo>
                    <a:pt x="1882827" y="1114347"/>
                    <a:pt x="1841034" y="1069494"/>
                    <a:pt x="1843073" y="1016487"/>
                  </a:cubicBezTo>
                  <a:cubicBezTo>
                    <a:pt x="1845112" y="961439"/>
                    <a:pt x="1890983" y="919646"/>
                    <a:pt x="1946031" y="921685"/>
                  </a:cubicBezTo>
                  <a:close/>
                  <a:moveTo>
                    <a:pt x="1712588" y="921684"/>
                  </a:moveTo>
                  <a:cubicBezTo>
                    <a:pt x="1766615" y="922704"/>
                    <a:pt x="1808410" y="965519"/>
                    <a:pt x="1808410" y="1019545"/>
                  </a:cubicBezTo>
                  <a:cubicBezTo>
                    <a:pt x="1809429" y="1074593"/>
                    <a:pt x="1764578" y="1117406"/>
                    <a:pt x="1708511" y="1116386"/>
                  </a:cubicBezTo>
                  <a:cubicBezTo>
                    <a:pt x="1654484" y="1115367"/>
                    <a:pt x="1612689" y="1072555"/>
                    <a:pt x="1612689" y="1018526"/>
                  </a:cubicBezTo>
                  <a:cubicBezTo>
                    <a:pt x="1612689" y="963480"/>
                    <a:pt x="1657543" y="919645"/>
                    <a:pt x="1712588" y="921684"/>
                  </a:cubicBezTo>
                  <a:close/>
                  <a:moveTo>
                    <a:pt x="2399657" y="921683"/>
                  </a:moveTo>
                  <a:cubicBezTo>
                    <a:pt x="2455725" y="920664"/>
                    <a:pt x="2499557" y="963476"/>
                    <a:pt x="2499557" y="1019544"/>
                  </a:cubicBezTo>
                  <a:cubicBezTo>
                    <a:pt x="2499557" y="1072551"/>
                    <a:pt x="2457764" y="1115365"/>
                    <a:pt x="2403735" y="1116385"/>
                  </a:cubicBezTo>
                  <a:cubicBezTo>
                    <a:pt x="2347669" y="1117404"/>
                    <a:pt x="2303834" y="1075609"/>
                    <a:pt x="2303834" y="1018524"/>
                  </a:cubicBezTo>
                  <a:cubicBezTo>
                    <a:pt x="2303834" y="964495"/>
                    <a:pt x="2344610" y="922702"/>
                    <a:pt x="2399657" y="921683"/>
                  </a:cubicBezTo>
                  <a:close/>
                  <a:moveTo>
                    <a:pt x="1023485" y="921683"/>
                  </a:moveTo>
                  <a:cubicBezTo>
                    <a:pt x="1076492" y="922702"/>
                    <a:pt x="1118288" y="965515"/>
                    <a:pt x="1118288" y="1019544"/>
                  </a:cubicBezTo>
                  <a:cubicBezTo>
                    <a:pt x="1118288" y="1073570"/>
                    <a:pt x="1076492" y="1115365"/>
                    <a:pt x="1022466" y="1116385"/>
                  </a:cubicBezTo>
                  <a:cubicBezTo>
                    <a:pt x="966400" y="1117404"/>
                    <a:pt x="922565" y="1073570"/>
                    <a:pt x="922565" y="1018524"/>
                  </a:cubicBezTo>
                  <a:cubicBezTo>
                    <a:pt x="922565" y="963476"/>
                    <a:pt x="968439" y="920664"/>
                    <a:pt x="1023485" y="921683"/>
                  </a:cubicBezTo>
                  <a:close/>
                  <a:moveTo>
                    <a:pt x="2172334" y="921681"/>
                  </a:moveTo>
                  <a:cubicBezTo>
                    <a:pt x="2225344" y="922701"/>
                    <a:pt x="2269179" y="965516"/>
                    <a:pt x="2270196" y="1017503"/>
                  </a:cubicBezTo>
                  <a:cubicBezTo>
                    <a:pt x="2271218" y="1072551"/>
                    <a:pt x="2226363" y="1116383"/>
                    <a:pt x="2170295" y="1116383"/>
                  </a:cubicBezTo>
                  <a:cubicBezTo>
                    <a:pt x="2116268" y="1116383"/>
                    <a:pt x="2073453" y="1073571"/>
                    <a:pt x="2073453" y="1020561"/>
                  </a:cubicBezTo>
                  <a:cubicBezTo>
                    <a:pt x="2072433" y="965516"/>
                    <a:pt x="2117287" y="921681"/>
                    <a:pt x="2172334" y="921681"/>
                  </a:cubicBezTo>
                  <a:close/>
                  <a:moveTo>
                    <a:pt x="1480169" y="921681"/>
                  </a:moveTo>
                  <a:cubicBezTo>
                    <a:pt x="1535214" y="921681"/>
                    <a:pt x="1579048" y="965516"/>
                    <a:pt x="1578029" y="1020561"/>
                  </a:cubicBezTo>
                  <a:cubicBezTo>
                    <a:pt x="1577009" y="1074588"/>
                    <a:pt x="1534195" y="1115364"/>
                    <a:pt x="1480169" y="1116383"/>
                  </a:cubicBezTo>
                  <a:cubicBezTo>
                    <a:pt x="1426142" y="1116383"/>
                    <a:pt x="1383328" y="1075607"/>
                    <a:pt x="1382308" y="1021581"/>
                  </a:cubicBezTo>
                  <a:cubicBezTo>
                    <a:pt x="1382308" y="965516"/>
                    <a:pt x="1425123" y="921681"/>
                    <a:pt x="1480169" y="921681"/>
                  </a:cubicBezTo>
                  <a:close/>
                  <a:moveTo>
                    <a:pt x="1250809" y="921681"/>
                  </a:moveTo>
                  <a:cubicBezTo>
                    <a:pt x="1303819" y="921681"/>
                    <a:pt x="1347654" y="964496"/>
                    <a:pt x="1348673" y="1017503"/>
                  </a:cubicBezTo>
                  <a:cubicBezTo>
                    <a:pt x="1349693" y="1071532"/>
                    <a:pt x="1304838" y="1116383"/>
                    <a:pt x="1249792" y="1116383"/>
                  </a:cubicBezTo>
                  <a:cubicBezTo>
                    <a:pt x="1195762" y="1116383"/>
                    <a:pt x="1152947" y="1074588"/>
                    <a:pt x="1151928" y="1020561"/>
                  </a:cubicBezTo>
                  <a:cubicBezTo>
                    <a:pt x="1150908" y="965516"/>
                    <a:pt x="1194743" y="921681"/>
                    <a:pt x="1250809" y="921681"/>
                  </a:cubicBezTo>
                  <a:close/>
                  <a:moveTo>
                    <a:pt x="1021444" y="691301"/>
                  </a:moveTo>
                  <a:cubicBezTo>
                    <a:pt x="1075470" y="691301"/>
                    <a:pt x="1118285" y="735134"/>
                    <a:pt x="1118285" y="789160"/>
                  </a:cubicBezTo>
                  <a:cubicBezTo>
                    <a:pt x="1118285" y="842169"/>
                    <a:pt x="1075470" y="886001"/>
                    <a:pt x="1022463" y="888040"/>
                  </a:cubicBezTo>
                  <a:cubicBezTo>
                    <a:pt x="968437" y="889059"/>
                    <a:pt x="921544" y="844208"/>
                    <a:pt x="921544" y="790180"/>
                  </a:cubicBezTo>
                  <a:cubicBezTo>
                    <a:pt x="921544" y="736154"/>
                    <a:pt x="967417" y="690281"/>
                    <a:pt x="1021444" y="691301"/>
                  </a:cubicBezTo>
                  <a:close/>
                  <a:moveTo>
                    <a:pt x="1710549" y="690283"/>
                  </a:moveTo>
                  <a:cubicBezTo>
                    <a:pt x="1764578" y="690283"/>
                    <a:pt x="1810451" y="737176"/>
                    <a:pt x="1808412" y="791202"/>
                  </a:cubicBezTo>
                  <a:cubicBezTo>
                    <a:pt x="1807393" y="844209"/>
                    <a:pt x="1762539" y="887024"/>
                    <a:pt x="1710549" y="887024"/>
                  </a:cubicBezTo>
                  <a:cubicBezTo>
                    <a:pt x="1656523" y="887024"/>
                    <a:pt x="1611669" y="841153"/>
                    <a:pt x="1612689" y="786105"/>
                  </a:cubicBezTo>
                  <a:cubicBezTo>
                    <a:pt x="1613708" y="733098"/>
                    <a:pt x="1658562" y="690283"/>
                    <a:pt x="1710549" y="690283"/>
                  </a:cubicBezTo>
                  <a:close/>
                  <a:moveTo>
                    <a:pt x="2172334" y="690283"/>
                  </a:moveTo>
                  <a:cubicBezTo>
                    <a:pt x="2224324" y="690283"/>
                    <a:pt x="2269179" y="735136"/>
                    <a:pt x="2270196" y="787124"/>
                  </a:cubicBezTo>
                  <a:cubicBezTo>
                    <a:pt x="2271218" y="840134"/>
                    <a:pt x="2225344" y="887024"/>
                    <a:pt x="2171315" y="887024"/>
                  </a:cubicBezTo>
                  <a:cubicBezTo>
                    <a:pt x="2118307" y="887024"/>
                    <a:pt x="2074472" y="843190"/>
                    <a:pt x="2073453" y="790183"/>
                  </a:cubicBezTo>
                  <a:cubicBezTo>
                    <a:pt x="2072433" y="736156"/>
                    <a:pt x="2117287" y="689263"/>
                    <a:pt x="2172334" y="690283"/>
                  </a:cubicBezTo>
                  <a:close/>
                  <a:moveTo>
                    <a:pt x="1250811" y="690281"/>
                  </a:moveTo>
                  <a:cubicBezTo>
                    <a:pt x="1302799" y="691300"/>
                    <a:pt x="1347653" y="736151"/>
                    <a:pt x="1348672" y="788141"/>
                  </a:cubicBezTo>
                  <a:cubicBezTo>
                    <a:pt x="1349692" y="842167"/>
                    <a:pt x="1302799" y="888040"/>
                    <a:pt x="1248772" y="887020"/>
                  </a:cubicBezTo>
                  <a:cubicBezTo>
                    <a:pt x="1194743" y="886001"/>
                    <a:pt x="1149891" y="840128"/>
                    <a:pt x="1151930" y="785082"/>
                  </a:cubicBezTo>
                  <a:cubicBezTo>
                    <a:pt x="1153967" y="732074"/>
                    <a:pt x="1198821" y="689261"/>
                    <a:pt x="1250811" y="690281"/>
                  </a:cubicBezTo>
                  <a:close/>
                  <a:moveTo>
                    <a:pt x="1939917" y="690279"/>
                  </a:moveTo>
                  <a:cubicBezTo>
                    <a:pt x="1994963" y="689259"/>
                    <a:pt x="2039817" y="735132"/>
                    <a:pt x="2038795" y="790179"/>
                  </a:cubicBezTo>
                  <a:cubicBezTo>
                    <a:pt x="2037778" y="843188"/>
                    <a:pt x="1994963" y="887020"/>
                    <a:pt x="1941953" y="887020"/>
                  </a:cubicBezTo>
                  <a:cubicBezTo>
                    <a:pt x="1886907" y="887020"/>
                    <a:pt x="1842053" y="842169"/>
                    <a:pt x="1843073" y="787120"/>
                  </a:cubicBezTo>
                  <a:cubicBezTo>
                    <a:pt x="1844092" y="734113"/>
                    <a:pt x="1887927" y="690279"/>
                    <a:pt x="1939917" y="690279"/>
                  </a:cubicBezTo>
                  <a:close/>
                  <a:moveTo>
                    <a:pt x="1482207" y="690279"/>
                  </a:moveTo>
                  <a:cubicBezTo>
                    <a:pt x="1535217" y="691298"/>
                    <a:pt x="1578030" y="735132"/>
                    <a:pt x="1579049" y="788138"/>
                  </a:cubicBezTo>
                  <a:cubicBezTo>
                    <a:pt x="1579049" y="843186"/>
                    <a:pt x="1534198" y="888037"/>
                    <a:pt x="1480168" y="887018"/>
                  </a:cubicBezTo>
                  <a:cubicBezTo>
                    <a:pt x="1426141" y="885998"/>
                    <a:pt x="1383326" y="843186"/>
                    <a:pt x="1383326" y="789158"/>
                  </a:cubicBezTo>
                  <a:cubicBezTo>
                    <a:pt x="1383326" y="734112"/>
                    <a:pt x="1428180" y="689259"/>
                    <a:pt x="1482207" y="690279"/>
                  </a:cubicBezTo>
                  <a:close/>
                  <a:moveTo>
                    <a:pt x="788007" y="690279"/>
                  </a:moveTo>
                  <a:cubicBezTo>
                    <a:pt x="842036" y="689259"/>
                    <a:pt x="888926" y="734112"/>
                    <a:pt x="888926" y="788138"/>
                  </a:cubicBezTo>
                  <a:cubicBezTo>
                    <a:pt x="888926" y="842167"/>
                    <a:pt x="843053" y="888037"/>
                    <a:pt x="789026" y="887018"/>
                  </a:cubicBezTo>
                  <a:cubicBezTo>
                    <a:pt x="735000" y="885998"/>
                    <a:pt x="692185" y="842167"/>
                    <a:pt x="692185" y="789158"/>
                  </a:cubicBezTo>
                  <a:cubicBezTo>
                    <a:pt x="692185" y="736151"/>
                    <a:pt x="735000" y="692317"/>
                    <a:pt x="788007" y="690279"/>
                  </a:cubicBezTo>
                  <a:close/>
                  <a:moveTo>
                    <a:pt x="1484246" y="460922"/>
                  </a:moveTo>
                  <a:cubicBezTo>
                    <a:pt x="1537254" y="461941"/>
                    <a:pt x="1579049" y="505773"/>
                    <a:pt x="1579049" y="559803"/>
                  </a:cubicBezTo>
                  <a:cubicBezTo>
                    <a:pt x="1578030" y="614849"/>
                    <a:pt x="1534198" y="657664"/>
                    <a:pt x="1478129" y="656644"/>
                  </a:cubicBezTo>
                  <a:cubicBezTo>
                    <a:pt x="1424102" y="655625"/>
                    <a:pt x="1383326" y="611790"/>
                    <a:pt x="1383326" y="557764"/>
                  </a:cubicBezTo>
                  <a:cubicBezTo>
                    <a:pt x="1384346" y="501698"/>
                    <a:pt x="1428180" y="459902"/>
                    <a:pt x="1484246" y="460922"/>
                  </a:cubicBezTo>
                  <a:close/>
                  <a:moveTo>
                    <a:pt x="562724" y="460922"/>
                  </a:moveTo>
                  <a:cubicBezTo>
                    <a:pt x="615731" y="461941"/>
                    <a:pt x="657527" y="505773"/>
                    <a:pt x="657527" y="558782"/>
                  </a:cubicBezTo>
                  <a:cubicBezTo>
                    <a:pt x="657527" y="613828"/>
                    <a:pt x="612675" y="656643"/>
                    <a:pt x="556607" y="655623"/>
                  </a:cubicBezTo>
                  <a:cubicBezTo>
                    <a:pt x="502580" y="654604"/>
                    <a:pt x="461804" y="611789"/>
                    <a:pt x="461804" y="557763"/>
                  </a:cubicBezTo>
                  <a:cubicBezTo>
                    <a:pt x="461804" y="502715"/>
                    <a:pt x="506658" y="459902"/>
                    <a:pt x="562724" y="460922"/>
                  </a:cubicBezTo>
                  <a:close/>
                  <a:moveTo>
                    <a:pt x="1947046" y="460921"/>
                  </a:moveTo>
                  <a:cubicBezTo>
                    <a:pt x="2000056" y="462957"/>
                    <a:pt x="2040831" y="507811"/>
                    <a:pt x="2039812" y="560820"/>
                  </a:cubicBezTo>
                  <a:cubicBezTo>
                    <a:pt x="2037773" y="616885"/>
                    <a:pt x="1991900" y="658680"/>
                    <a:pt x="1936854" y="655622"/>
                  </a:cubicBezTo>
                  <a:cubicBezTo>
                    <a:pt x="1883845" y="653583"/>
                    <a:pt x="1842052" y="608729"/>
                    <a:pt x="1844091" y="555723"/>
                  </a:cubicBezTo>
                  <a:cubicBezTo>
                    <a:pt x="1846130" y="500674"/>
                    <a:pt x="1890981" y="458882"/>
                    <a:pt x="1947046" y="460921"/>
                  </a:cubicBezTo>
                  <a:close/>
                  <a:moveTo>
                    <a:pt x="1248766" y="460919"/>
                  </a:moveTo>
                  <a:cubicBezTo>
                    <a:pt x="1303812" y="459900"/>
                    <a:pt x="1349685" y="504753"/>
                    <a:pt x="1348666" y="558779"/>
                  </a:cubicBezTo>
                  <a:cubicBezTo>
                    <a:pt x="1348666" y="611788"/>
                    <a:pt x="1304831" y="654602"/>
                    <a:pt x="1251824" y="655622"/>
                  </a:cubicBezTo>
                  <a:cubicBezTo>
                    <a:pt x="1196778" y="656639"/>
                    <a:pt x="1151924" y="612807"/>
                    <a:pt x="1151924" y="557760"/>
                  </a:cubicBezTo>
                  <a:cubicBezTo>
                    <a:pt x="1152944" y="504753"/>
                    <a:pt x="1194739" y="461939"/>
                    <a:pt x="1248766" y="460919"/>
                  </a:cubicBezTo>
                  <a:close/>
                  <a:moveTo>
                    <a:pt x="1022466" y="460919"/>
                  </a:moveTo>
                  <a:cubicBezTo>
                    <a:pt x="1075473" y="461939"/>
                    <a:pt x="1117269" y="504754"/>
                    <a:pt x="1118288" y="557763"/>
                  </a:cubicBezTo>
                  <a:cubicBezTo>
                    <a:pt x="1118288" y="611789"/>
                    <a:pt x="1076492" y="654604"/>
                    <a:pt x="1023485" y="655623"/>
                  </a:cubicBezTo>
                  <a:cubicBezTo>
                    <a:pt x="967419" y="656643"/>
                    <a:pt x="922565" y="613828"/>
                    <a:pt x="922565" y="558782"/>
                  </a:cubicBezTo>
                  <a:cubicBezTo>
                    <a:pt x="922565" y="503734"/>
                    <a:pt x="966400" y="459900"/>
                    <a:pt x="1022466" y="460919"/>
                  </a:cubicBezTo>
                  <a:close/>
                  <a:moveTo>
                    <a:pt x="789025" y="460919"/>
                  </a:moveTo>
                  <a:cubicBezTo>
                    <a:pt x="844074" y="459900"/>
                    <a:pt x="888925" y="503734"/>
                    <a:pt x="888925" y="558782"/>
                  </a:cubicBezTo>
                  <a:cubicBezTo>
                    <a:pt x="887908" y="612809"/>
                    <a:pt x="845093" y="655623"/>
                    <a:pt x="791064" y="655623"/>
                  </a:cubicBezTo>
                  <a:cubicBezTo>
                    <a:pt x="736018" y="656643"/>
                    <a:pt x="691164" y="612809"/>
                    <a:pt x="692183" y="557763"/>
                  </a:cubicBezTo>
                  <a:cubicBezTo>
                    <a:pt x="692183" y="504754"/>
                    <a:pt x="734998" y="461939"/>
                    <a:pt x="789025" y="460919"/>
                  </a:cubicBezTo>
                  <a:close/>
                  <a:moveTo>
                    <a:pt x="1711569" y="459899"/>
                  </a:moveTo>
                  <a:cubicBezTo>
                    <a:pt x="1764578" y="459899"/>
                    <a:pt x="1808413" y="502713"/>
                    <a:pt x="1808413" y="556740"/>
                  </a:cubicBezTo>
                  <a:cubicBezTo>
                    <a:pt x="1810452" y="611788"/>
                    <a:pt x="1765598" y="656639"/>
                    <a:pt x="1709530" y="655619"/>
                  </a:cubicBezTo>
                  <a:cubicBezTo>
                    <a:pt x="1655503" y="654600"/>
                    <a:pt x="1613708" y="612805"/>
                    <a:pt x="1612689" y="558779"/>
                  </a:cubicBezTo>
                  <a:cubicBezTo>
                    <a:pt x="1611669" y="503733"/>
                    <a:pt x="1656523" y="459899"/>
                    <a:pt x="1711569" y="459899"/>
                  </a:cubicBezTo>
                  <a:close/>
                  <a:moveTo>
                    <a:pt x="1711573" y="229519"/>
                  </a:moveTo>
                  <a:cubicBezTo>
                    <a:pt x="1764583" y="230538"/>
                    <a:pt x="1808415" y="273353"/>
                    <a:pt x="1809435" y="326360"/>
                  </a:cubicBezTo>
                  <a:cubicBezTo>
                    <a:pt x="1810454" y="380389"/>
                    <a:pt x="1764583" y="426260"/>
                    <a:pt x="1710554" y="426260"/>
                  </a:cubicBezTo>
                  <a:cubicBezTo>
                    <a:pt x="1657546" y="426260"/>
                    <a:pt x="1613711" y="382426"/>
                    <a:pt x="1612692" y="329419"/>
                  </a:cubicBezTo>
                  <a:cubicBezTo>
                    <a:pt x="1611672" y="274373"/>
                    <a:pt x="1657546" y="229519"/>
                    <a:pt x="1711573" y="229519"/>
                  </a:cubicBezTo>
                  <a:close/>
                  <a:moveTo>
                    <a:pt x="1480167" y="229519"/>
                  </a:moveTo>
                  <a:cubicBezTo>
                    <a:pt x="1535216" y="229519"/>
                    <a:pt x="1580070" y="275392"/>
                    <a:pt x="1579050" y="329419"/>
                  </a:cubicBezTo>
                  <a:cubicBezTo>
                    <a:pt x="1578031" y="382426"/>
                    <a:pt x="1534196" y="426260"/>
                    <a:pt x="1481187" y="426260"/>
                  </a:cubicBezTo>
                  <a:cubicBezTo>
                    <a:pt x="1427160" y="426260"/>
                    <a:pt x="1382306" y="381406"/>
                    <a:pt x="1383326" y="326360"/>
                  </a:cubicBezTo>
                  <a:cubicBezTo>
                    <a:pt x="1384345" y="273353"/>
                    <a:pt x="1427160" y="230538"/>
                    <a:pt x="1480167" y="229519"/>
                  </a:cubicBezTo>
                  <a:close/>
                  <a:moveTo>
                    <a:pt x="330301" y="229519"/>
                  </a:moveTo>
                  <a:cubicBezTo>
                    <a:pt x="382291" y="229519"/>
                    <a:pt x="427145" y="273353"/>
                    <a:pt x="428165" y="326360"/>
                  </a:cubicBezTo>
                  <a:cubicBezTo>
                    <a:pt x="429184" y="380389"/>
                    <a:pt x="383311" y="427280"/>
                    <a:pt x="329281" y="426260"/>
                  </a:cubicBezTo>
                  <a:cubicBezTo>
                    <a:pt x="276274" y="426260"/>
                    <a:pt x="232439" y="382426"/>
                    <a:pt x="231419" y="329419"/>
                  </a:cubicBezTo>
                  <a:cubicBezTo>
                    <a:pt x="230400" y="274373"/>
                    <a:pt x="275254" y="229519"/>
                    <a:pt x="330301" y="229519"/>
                  </a:cubicBezTo>
                  <a:close/>
                  <a:moveTo>
                    <a:pt x="1246727" y="229517"/>
                  </a:moveTo>
                  <a:cubicBezTo>
                    <a:pt x="1301773" y="228498"/>
                    <a:pt x="1348665" y="273351"/>
                    <a:pt x="1348665" y="327377"/>
                  </a:cubicBezTo>
                  <a:cubicBezTo>
                    <a:pt x="1348665" y="381405"/>
                    <a:pt x="1301773" y="427276"/>
                    <a:pt x="1248766" y="426256"/>
                  </a:cubicBezTo>
                  <a:cubicBezTo>
                    <a:pt x="1195759" y="425237"/>
                    <a:pt x="1152944" y="381405"/>
                    <a:pt x="1151924" y="328397"/>
                  </a:cubicBezTo>
                  <a:cubicBezTo>
                    <a:pt x="1151924" y="275390"/>
                    <a:pt x="1194739" y="230537"/>
                    <a:pt x="1246727" y="229517"/>
                  </a:cubicBezTo>
                  <a:close/>
                  <a:moveTo>
                    <a:pt x="1022466" y="229517"/>
                  </a:moveTo>
                  <a:cubicBezTo>
                    <a:pt x="1074454" y="230537"/>
                    <a:pt x="1117269" y="274371"/>
                    <a:pt x="1118288" y="327377"/>
                  </a:cubicBezTo>
                  <a:cubicBezTo>
                    <a:pt x="1118288" y="382425"/>
                    <a:pt x="1073434" y="427276"/>
                    <a:pt x="1019407" y="426256"/>
                  </a:cubicBezTo>
                  <a:cubicBezTo>
                    <a:pt x="966400" y="425237"/>
                    <a:pt x="922565" y="381405"/>
                    <a:pt x="922565" y="328397"/>
                  </a:cubicBezTo>
                  <a:cubicBezTo>
                    <a:pt x="922565" y="273351"/>
                    <a:pt x="967419" y="228498"/>
                    <a:pt x="1022466" y="229517"/>
                  </a:cubicBezTo>
                  <a:close/>
                  <a:moveTo>
                    <a:pt x="789025" y="229517"/>
                  </a:moveTo>
                  <a:cubicBezTo>
                    <a:pt x="843054" y="228498"/>
                    <a:pt x="888925" y="274371"/>
                    <a:pt x="888925" y="328397"/>
                  </a:cubicBezTo>
                  <a:cubicBezTo>
                    <a:pt x="888925" y="381405"/>
                    <a:pt x="845093" y="425237"/>
                    <a:pt x="792084" y="426256"/>
                  </a:cubicBezTo>
                  <a:cubicBezTo>
                    <a:pt x="737037" y="427276"/>
                    <a:pt x="691164" y="382425"/>
                    <a:pt x="692183" y="327377"/>
                  </a:cubicBezTo>
                  <a:cubicBezTo>
                    <a:pt x="692183" y="274371"/>
                    <a:pt x="736018" y="230537"/>
                    <a:pt x="789025" y="229517"/>
                  </a:cubicBezTo>
                  <a:close/>
                  <a:moveTo>
                    <a:pt x="561704" y="229517"/>
                  </a:moveTo>
                  <a:cubicBezTo>
                    <a:pt x="614712" y="230537"/>
                    <a:pt x="657527" y="274371"/>
                    <a:pt x="657527" y="327377"/>
                  </a:cubicBezTo>
                  <a:cubicBezTo>
                    <a:pt x="657527" y="382425"/>
                    <a:pt x="611656" y="427276"/>
                    <a:pt x="557626" y="426256"/>
                  </a:cubicBezTo>
                  <a:cubicBezTo>
                    <a:pt x="504619" y="425237"/>
                    <a:pt x="461804" y="381405"/>
                    <a:pt x="461804" y="328397"/>
                  </a:cubicBezTo>
                  <a:cubicBezTo>
                    <a:pt x="461804" y="273351"/>
                    <a:pt x="506658" y="228498"/>
                    <a:pt x="561704" y="229517"/>
                  </a:cubicBezTo>
                  <a:close/>
                  <a:moveTo>
                    <a:pt x="98897" y="1177"/>
                  </a:moveTo>
                  <a:cubicBezTo>
                    <a:pt x="153946" y="1177"/>
                    <a:pt x="195739" y="42973"/>
                    <a:pt x="196758" y="96999"/>
                  </a:cubicBezTo>
                  <a:cubicBezTo>
                    <a:pt x="197778" y="151029"/>
                    <a:pt x="155985" y="193842"/>
                    <a:pt x="101956" y="195880"/>
                  </a:cubicBezTo>
                  <a:cubicBezTo>
                    <a:pt x="46910" y="196900"/>
                    <a:pt x="1037" y="154085"/>
                    <a:pt x="17" y="100058"/>
                  </a:cubicBezTo>
                  <a:cubicBezTo>
                    <a:pt x="-1002" y="45011"/>
                    <a:pt x="43852" y="1177"/>
                    <a:pt x="98897" y="1177"/>
                  </a:cubicBezTo>
                  <a:close/>
                  <a:moveTo>
                    <a:pt x="1484248" y="160"/>
                  </a:moveTo>
                  <a:cubicBezTo>
                    <a:pt x="1538274" y="2196"/>
                    <a:pt x="1579050" y="46031"/>
                    <a:pt x="1579050" y="99040"/>
                  </a:cubicBezTo>
                  <a:cubicBezTo>
                    <a:pt x="1578031" y="154087"/>
                    <a:pt x="1533179" y="196902"/>
                    <a:pt x="1477111" y="194863"/>
                  </a:cubicBezTo>
                  <a:cubicBezTo>
                    <a:pt x="1423085" y="192824"/>
                    <a:pt x="1382309" y="150009"/>
                    <a:pt x="1383328" y="95982"/>
                  </a:cubicBezTo>
                  <a:cubicBezTo>
                    <a:pt x="1384347" y="39914"/>
                    <a:pt x="1428182" y="-1879"/>
                    <a:pt x="1484248" y="160"/>
                  </a:cubicBezTo>
                  <a:close/>
                  <a:moveTo>
                    <a:pt x="786985" y="158"/>
                  </a:moveTo>
                  <a:cubicBezTo>
                    <a:pt x="843050" y="-861"/>
                    <a:pt x="886884" y="42973"/>
                    <a:pt x="886884" y="98021"/>
                  </a:cubicBezTo>
                  <a:cubicBezTo>
                    <a:pt x="887903" y="151028"/>
                    <a:pt x="845089" y="193843"/>
                    <a:pt x="791062" y="194862"/>
                  </a:cubicBezTo>
                  <a:cubicBezTo>
                    <a:pt x="734997" y="195882"/>
                    <a:pt x="691163" y="152048"/>
                    <a:pt x="691163" y="97002"/>
                  </a:cubicBezTo>
                  <a:cubicBezTo>
                    <a:pt x="691163" y="42973"/>
                    <a:pt x="733978" y="1178"/>
                    <a:pt x="786985" y="158"/>
                  </a:cubicBezTo>
                  <a:close/>
                  <a:moveTo>
                    <a:pt x="557623" y="158"/>
                  </a:moveTo>
                  <a:cubicBezTo>
                    <a:pt x="613689" y="-861"/>
                    <a:pt x="657523" y="42973"/>
                    <a:pt x="656503" y="98021"/>
                  </a:cubicBezTo>
                  <a:cubicBezTo>
                    <a:pt x="656503" y="152048"/>
                    <a:pt x="613689" y="193843"/>
                    <a:pt x="560682" y="194862"/>
                  </a:cubicBezTo>
                  <a:cubicBezTo>
                    <a:pt x="504614" y="195882"/>
                    <a:pt x="460780" y="152048"/>
                    <a:pt x="461799" y="97002"/>
                  </a:cubicBezTo>
                  <a:cubicBezTo>
                    <a:pt x="461799" y="42973"/>
                    <a:pt x="503595" y="1178"/>
                    <a:pt x="557623" y="158"/>
                  </a:cubicBezTo>
                  <a:close/>
                  <a:moveTo>
                    <a:pt x="328265" y="158"/>
                  </a:moveTo>
                  <a:cubicBezTo>
                    <a:pt x="383311" y="-861"/>
                    <a:pt x="429184" y="43992"/>
                    <a:pt x="428165" y="98018"/>
                  </a:cubicBezTo>
                  <a:cubicBezTo>
                    <a:pt x="428165" y="151027"/>
                    <a:pt x="384330" y="193841"/>
                    <a:pt x="331323" y="194861"/>
                  </a:cubicBezTo>
                  <a:cubicBezTo>
                    <a:pt x="276275" y="195878"/>
                    <a:pt x="231423" y="152046"/>
                    <a:pt x="232443" y="96999"/>
                  </a:cubicBezTo>
                  <a:cubicBezTo>
                    <a:pt x="231423" y="42973"/>
                    <a:pt x="274236" y="1178"/>
                    <a:pt x="328265" y="158"/>
                  </a:cubicBezTo>
                  <a:close/>
                  <a:moveTo>
                    <a:pt x="1255904" y="157"/>
                  </a:moveTo>
                  <a:cubicBezTo>
                    <a:pt x="1308911" y="3215"/>
                    <a:pt x="1350707" y="48069"/>
                    <a:pt x="1348668" y="101076"/>
                  </a:cubicBezTo>
                  <a:cubicBezTo>
                    <a:pt x="1346629" y="156125"/>
                    <a:pt x="1300758" y="197918"/>
                    <a:pt x="1244690" y="194862"/>
                  </a:cubicBezTo>
                  <a:cubicBezTo>
                    <a:pt x="1191683" y="192823"/>
                    <a:pt x="1150907" y="146950"/>
                    <a:pt x="1151926" y="93940"/>
                  </a:cubicBezTo>
                  <a:cubicBezTo>
                    <a:pt x="1153965" y="38894"/>
                    <a:pt x="1199836" y="-2901"/>
                    <a:pt x="1255904" y="157"/>
                  </a:cubicBezTo>
                  <a:close/>
                  <a:moveTo>
                    <a:pt x="1018385" y="157"/>
                  </a:moveTo>
                  <a:cubicBezTo>
                    <a:pt x="1074450" y="-863"/>
                    <a:pt x="1118284" y="41950"/>
                    <a:pt x="1117265" y="98017"/>
                  </a:cubicBezTo>
                  <a:cubicBezTo>
                    <a:pt x="1117265" y="152044"/>
                    <a:pt x="1074450" y="193839"/>
                    <a:pt x="1021443" y="194858"/>
                  </a:cubicBezTo>
                  <a:cubicBezTo>
                    <a:pt x="966398" y="195878"/>
                    <a:pt x="921544" y="152044"/>
                    <a:pt x="921544" y="96998"/>
                  </a:cubicBezTo>
                  <a:cubicBezTo>
                    <a:pt x="922564" y="43989"/>
                    <a:pt x="965378" y="1176"/>
                    <a:pt x="1018385" y="157"/>
                  </a:cubicBezTo>
                  <a:close/>
                </a:path>
              </a:pathLst>
            </a:custGeom>
            <a:solidFill>
              <a:schemeClr val="accent4"/>
            </a:solidFill>
            <a:ln w="4348" cap="flat">
              <a:noFill/>
              <a:prstDash val="solid"/>
              <a:miter/>
            </a:ln>
          </p:spPr>
          <p:txBody>
            <a:bodyPr wrap="square" rtlCol="0" anchor="ctr">
              <a:noAutofit/>
            </a:bodyPr>
            <a:lstStyle/>
            <a:p>
              <a:endParaRPr lang="en-US" b="1">
                <a:latin typeface="Manrope" pitchFamily="2" charset="0"/>
              </a:endParaRPr>
            </a:p>
          </p:txBody>
        </p:sp>
        <p:sp>
          <p:nvSpPr>
            <p:cNvPr id="55" name="Freeform: Shape 54">
              <a:extLst>
                <a:ext uri="{FF2B5EF4-FFF2-40B4-BE49-F238E27FC236}">
                  <a16:creationId xmlns:a16="http://schemas.microsoft.com/office/drawing/2014/main" id="{E84816C8-46F6-437F-BCC5-B2E40A2BBA83}"/>
                </a:ext>
              </a:extLst>
            </p:cNvPr>
            <p:cNvSpPr/>
            <p:nvPr/>
          </p:nvSpPr>
          <p:spPr>
            <a:xfrm>
              <a:off x="8925371" y="2906975"/>
              <a:ext cx="1141106" cy="1044051"/>
            </a:xfrm>
            <a:custGeom>
              <a:avLst/>
              <a:gdLst>
                <a:gd name="connsiteX0" fmla="*/ 791064 w 2731026"/>
                <a:gd name="connsiteY0" fmla="*/ 2303972 h 2498744"/>
                <a:gd name="connsiteX1" fmla="*/ 888925 w 2731026"/>
                <a:gd name="connsiteY1" fmla="*/ 2399795 h 2498744"/>
                <a:gd name="connsiteX2" fmla="*/ 789025 w 2731026"/>
                <a:gd name="connsiteY2" fmla="*/ 2498676 h 2498744"/>
                <a:gd name="connsiteX3" fmla="*/ 692183 w 2731026"/>
                <a:gd name="connsiteY3" fmla="*/ 2402853 h 2498744"/>
                <a:gd name="connsiteX4" fmla="*/ 791064 w 2731026"/>
                <a:gd name="connsiteY4" fmla="*/ 2303972 h 2498744"/>
                <a:gd name="connsiteX5" fmla="*/ 1021444 w 2731026"/>
                <a:gd name="connsiteY5" fmla="*/ 2303968 h 2498744"/>
                <a:gd name="connsiteX6" fmla="*/ 1117267 w 2731026"/>
                <a:gd name="connsiteY6" fmla="*/ 2404889 h 2498744"/>
                <a:gd name="connsiteX7" fmla="*/ 1018386 w 2731026"/>
                <a:gd name="connsiteY7" fmla="*/ 2498672 h 2498744"/>
                <a:gd name="connsiteX8" fmla="*/ 921544 w 2731026"/>
                <a:gd name="connsiteY8" fmla="*/ 2401831 h 2498744"/>
                <a:gd name="connsiteX9" fmla="*/ 1021444 w 2731026"/>
                <a:gd name="connsiteY9" fmla="*/ 2303968 h 2498744"/>
                <a:gd name="connsiteX10" fmla="*/ 330302 w 2731026"/>
                <a:gd name="connsiteY10" fmla="*/ 2303968 h 2498744"/>
                <a:gd name="connsiteX11" fmla="*/ 427143 w 2731026"/>
                <a:gd name="connsiteY11" fmla="*/ 2400810 h 2498744"/>
                <a:gd name="connsiteX12" fmla="*/ 327243 w 2731026"/>
                <a:gd name="connsiteY12" fmla="*/ 2498670 h 2498744"/>
                <a:gd name="connsiteX13" fmla="*/ 230402 w 2731026"/>
                <a:gd name="connsiteY13" fmla="*/ 2401830 h 2498744"/>
                <a:gd name="connsiteX14" fmla="*/ 330302 w 2731026"/>
                <a:gd name="connsiteY14" fmla="*/ 2303968 h 2498744"/>
                <a:gd name="connsiteX15" fmla="*/ 103995 w 2731026"/>
                <a:gd name="connsiteY15" fmla="*/ 2302951 h 2498744"/>
                <a:gd name="connsiteX16" fmla="*/ 196760 w 2731026"/>
                <a:gd name="connsiteY16" fmla="*/ 2403870 h 2498744"/>
                <a:gd name="connsiteX17" fmla="*/ 93803 w 2731026"/>
                <a:gd name="connsiteY17" fmla="*/ 2498673 h 2498744"/>
                <a:gd name="connsiteX18" fmla="*/ 1040 w 2731026"/>
                <a:gd name="connsiteY18" fmla="*/ 2397754 h 2498744"/>
                <a:gd name="connsiteX19" fmla="*/ 103995 w 2731026"/>
                <a:gd name="connsiteY19" fmla="*/ 2302951 h 2498744"/>
                <a:gd name="connsiteX20" fmla="*/ 1483227 w 2731026"/>
                <a:gd name="connsiteY20" fmla="*/ 2302950 h 2498744"/>
                <a:gd name="connsiteX21" fmla="*/ 1579049 w 2731026"/>
                <a:gd name="connsiteY21" fmla="*/ 2399792 h 2498744"/>
                <a:gd name="connsiteX22" fmla="*/ 1480169 w 2731026"/>
                <a:gd name="connsiteY22" fmla="*/ 2498673 h 2498744"/>
                <a:gd name="connsiteX23" fmla="*/ 1384347 w 2731026"/>
                <a:gd name="connsiteY23" fmla="*/ 2401831 h 2498744"/>
                <a:gd name="connsiteX24" fmla="*/ 1483227 w 2731026"/>
                <a:gd name="connsiteY24" fmla="*/ 2302950 h 2498744"/>
                <a:gd name="connsiteX25" fmla="*/ 1250809 w 2731026"/>
                <a:gd name="connsiteY25" fmla="*/ 2302950 h 2498744"/>
                <a:gd name="connsiteX26" fmla="*/ 1349690 w 2731026"/>
                <a:gd name="connsiteY26" fmla="*/ 2402851 h 2498744"/>
                <a:gd name="connsiteX27" fmla="*/ 1250809 w 2731026"/>
                <a:gd name="connsiteY27" fmla="*/ 2498673 h 2498744"/>
                <a:gd name="connsiteX28" fmla="*/ 1152948 w 2731026"/>
                <a:gd name="connsiteY28" fmla="*/ 2398773 h 2498744"/>
                <a:gd name="connsiteX29" fmla="*/ 1250809 w 2731026"/>
                <a:gd name="connsiteY29" fmla="*/ 2302950 h 2498744"/>
                <a:gd name="connsiteX30" fmla="*/ 560683 w 2731026"/>
                <a:gd name="connsiteY30" fmla="*/ 2302950 h 2498744"/>
                <a:gd name="connsiteX31" fmla="*/ 657524 w 2731026"/>
                <a:gd name="connsiteY31" fmla="*/ 2399792 h 2498744"/>
                <a:gd name="connsiteX32" fmla="*/ 558644 w 2731026"/>
                <a:gd name="connsiteY32" fmla="*/ 2498673 h 2498744"/>
                <a:gd name="connsiteX33" fmla="*/ 461799 w 2731026"/>
                <a:gd name="connsiteY33" fmla="*/ 2401831 h 2498744"/>
                <a:gd name="connsiteX34" fmla="*/ 560683 w 2731026"/>
                <a:gd name="connsiteY34" fmla="*/ 2302950 h 2498744"/>
                <a:gd name="connsiteX35" fmla="*/ 1246732 w 2731026"/>
                <a:gd name="connsiteY35" fmla="*/ 2072572 h 2498744"/>
                <a:gd name="connsiteX36" fmla="*/ 1348671 w 2731026"/>
                <a:gd name="connsiteY36" fmla="*/ 2169414 h 2498744"/>
                <a:gd name="connsiteX37" fmla="*/ 1253869 w 2731026"/>
                <a:gd name="connsiteY37" fmla="*/ 2269315 h 2498744"/>
                <a:gd name="connsiteX38" fmla="*/ 1151930 w 2731026"/>
                <a:gd name="connsiteY38" fmla="*/ 2172473 h 2498744"/>
                <a:gd name="connsiteX39" fmla="*/ 1246732 w 2731026"/>
                <a:gd name="connsiteY39" fmla="*/ 2072572 h 2498744"/>
                <a:gd name="connsiteX40" fmla="*/ 788006 w 2731026"/>
                <a:gd name="connsiteY40" fmla="*/ 2072572 h 2498744"/>
                <a:gd name="connsiteX41" fmla="*/ 887905 w 2731026"/>
                <a:gd name="connsiteY41" fmla="*/ 2166355 h 2498744"/>
                <a:gd name="connsiteX42" fmla="*/ 792082 w 2731026"/>
                <a:gd name="connsiteY42" fmla="*/ 2269313 h 2498744"/>
                <a:gd name="connsiteX43" fmla="*/ 692182 w 2731026"/>
                <a:gd name="connsiteY43" fmla="*/ 2175530 h 2498744"/>
                <a:gd name="connsiteX44" fmla="*/ 788006 w 2731026"/>
                <a:gd name="connsiteY44" fmla="*/ 2072572 h 2498744"/>
                <a:gd name="connsiteX45" fmla="*/ 330301 w 2731026"/>
                <a:gd name="connsiteY45" fmla="*/ 2072572 h 2498744"/>
                <a:gd name="connsiteX46" fmla="*/ 427142 w 2731026"/>
                <a:gd name="connsiteY46" fmla="*/ 2174511 h 2498744"/>
                <a:gd name="connsiteX47" fmla="*/ 327242 w 2731026"/>
                <a:gd name="connsiteY47" fmla="*/ 2269313 h 2498744"/>
                <a:gd name="connsiteX48" fmla="*/ 230401 w 2731026"/>
                <a:gd name="connsiteY48" fmla="*/ 2167374 h 2498744"/>
                <a:gd name="connsiteX49" fmla="*/ 330301 w 2731026"/>
                <a:gd name="connsiteY49" fmla="*/ 2072572 h 2498744"/>
                <a:gd name="connsiteX50" fmla="*/ 1481191 w 2731026"/>
                <a:gd name="connsiteY50" fmla="*/ 2072570 h 2498744"/>
                <a:gd name="connsiteX51" fmla="*/ 1579053 w 2731026"/>
                <a:gd name="connsiteY51" fmla="*/ 2172470 h 2498744"/>
                <a:gd name="connsiteX52" fmla="*/ 1482211 w 2731026"/>
                <a:gd name="connsiteY52" fmla="*/ 2269311 h 2498744"/>
                <a:gd name="connsiteX53" fmla="*/ 1384347 w 2731026"/>
                <a:gd name="connsiteY53" fmla="*/ 2169411 h 2498744"/>
                <a:gd name="connsiteX54" fmla="*/ 1481191 w 2731026"/>
                <a:gd name="connsiteY54" fmla="*/ 2072570 h 2498744"/>
                <a:gd name="connsiteX55" fmla="*/ 1712589 w 2731026"/>
                <a:gd name="connsiteY55" fmla="*/ 2071552 h 2498744"/>
                <a:gd name="connsiteX56" fmla="*/ 1809430 w 2731026"/>
                <a:gd name="connsiteY56" fmla="*/ 2169413 h 2498744"/>
                <a:gd name="connsiteX57" fmla="*/ 1709531 w 2731026"/>
                <a:gd name="connsiteY57" fmla="*/ 2268294 h 2498744"/>
                <a:gd name="connsiteX58" fmla="*/ 1612689 w 2731026"/>
                <a:gd name="connsiteY58" fmla="*/ 2171452 h 2498744"/>
                <a:gd name="connsiteX59" fmla="*/ 1712589 w 2731026"/>
                <a:gd name="connsiteY59" fmla="*/ 2071552 h 2498744"/>
                <a:gd name="connsiteX60" fmla="*/ 1020426 w 2731026"/>
                <a:gd name="connsiteY60" fmla="*/ 2071552 h 2498744"/>
                <a:gd name="connsiteX61" fmla="*/ 1118287 w 2731026"/>
                <a:gd name="connsiteY61" fmla="*/ 2173492 h 2498744"/>
                <a:gd name="connsiteX62" fmla="*/ 1020426 w 2731026"/>
                <a:gd name="connsiteY62" fmla="*/ 2269314 h 2498744"/>
                <a:gd name="connsiteX63" fmla="*/ 922565 w 2731026"/>
                <a:gd name="connsiteY63" fmla="*/ 2168394 h 2498744"/>
                <a:gd name="connsiteX64" fmla="*/ 1020426 w 2731026"/>
                <a:gd name="connsiteY64" fmla="*/ 2071552 h 2498744"/>
                <a:gd name="connsiteX65" fmla="*/ 558646 w 2731026"/>
                <a:gd name="connsiteY65" fmla="*/ 2071552 h 2498744"/>
                <a:gd name="connsiteX66" fmla="*/ 657527 w 2731026"/>
                <a:gd name="connsiteY66" fmla="*/ 2172471 h 2498744"/>
                <a:gd name="connsiteX67" fmla="*/ 560685 w 2731026"/>
                <a:gd name="connsiteY67" fmla="*/ 2269312 h 2498744"/>
                <a:gd name="connsiteX68" fmla="*/ 461804 w 2731026"/>
                <a:gd name="connsiteY68" fmla="*/ 2169413 h 2498744"/>
                <a:gd name="connsiteX69" fmla="*/ 558646 w 2731026"/>
                <a:gd name="connsiteY69" fmla="*/ 2071552 h 2498744"/>
                <a:gd name="connsiteX70" fmla="*/ 1018388 w 2731026"/>
                <a:gd name="connsiteY70" fmla="*/ 1843209 h 2498744"/>
                <a:gd name="connsiteX71" fmla="*/ 1118288 w 2731026"/>
                <a:gd name="connsiteY71" fmla="*/ 1941070 h 2498744"/>
                <a:gd name="connsiteX72" fmla="*/ 1018388 w 2731026"/>
                <a:gd name="connsiteY72" fmla="*/ 2037911 h 2498744"/>
                <a:gd name="connsiteX73" fmla="*/ 922565 w 2731026"/>
                <a:gd name="connsiteY73" fmla="*/ 1940050 h 2498744"/>
                <a:gd name="connsiteX74" fmla="*/ 1018388 w 2731026"/>
                <a:gd name="connsiteY74" fmla="*/ 1843209 h 2498744"/>
                <a:gd name="connsiteX75" fmla="*/ 1940933 w 2731026"/>
                <a:gd name="connsiteY75" fmla="*/ 1843207 h 2498744"/>
                <a:gd name="connsiteX76" fmla="*/ 2039813 w 2731026"/>
                <a:gd name="connsiteY76" fmla="*/ 1942087 h 2498744"/>
                <a:gd name="connsiteX77" fmla="*/ 1942972 w 2731026"/>
                <a:gd name="connsiteY77" fmla="*/ 2037909 h 2498744"/>
                <a:gd name="connsiteX78" fmla="*/ 1844090 w 2731026"/>
                <a:gd name="connsiteY78" fmla="*/ 1939029 h 2498744"/>
                <a:gd name="connsiteX79" fmla="*/ 1940933 w 2731026"/>
                <a:gd name="connsiteY79" fmla="*/ 1843207 h 2498744"/>
                <a:gd name="connsiteX80" fmla="*/ 1712590 w 2731026"/>
                <a:gd name="connsiteY80" fmla="*/ 1843207 h 2498744"/>
                <a:gd name="connsiteX81" fmla="*/ 1810454 w 2731026"/>
                <a:gd name="connsiteY81" fmla="*/ 1940049 h 2498744"/>
                <a:gd name="connsiteX82" fmla="*/ 1710551 w 2731026"/>
                <a:gd name="connsiteY82" fmla="*/ 2037909 h 2498744"/>
                <a:gd name="connsiteX83" fmla="*/ 1613710 w 2731026"/>
                <a:gd name="connsiteY83" fmla="*/ 1942087 h 2498744"/>
                <a:gd name="connsiteX84" fmla="*/ 1712590 w 2731026"/>
                <a:gd name="connsiteY84" fmla="*/ 1843207 h 2498744"/>
                <a:gd name="connsiteX85" fmla="*/ 1480169 w 2731026"/>
                <a:gd name="connsiteY85" fmla="*/ 1843207 h 2498744"/>
                <a:gd name="connsiteX86" fmla="*/ 1579049 w 2731026"/>
                <a:gd name="connsiteY86" fmla="*/ 1942087 h 2498744"/>
                <a:gd name="connsiteX87" fmla="*/ 1481188 w 2731026"/>
                <a:gd name="connsiteY87" fmla="*/ 2037909 h 2498744"/>
                <a:gd name="connsiteX88" fmla="*/ 1383328 w 2731026"/>
                <a:gd name="connsiteY88" fmla="*/ 1943107 h 2498744"/>
                <a:gd name="connsiteX89" fmla="*/ 1480169 w 2731026"/>
                <a:gd name="connsiteY89" fmla="*/ 1843207 h 2498744"/>
                <a:gd name="connsiteX90" fmla="*/ 1248766 w 2731026"/>
                <a:gd name="connsiteY90" fmla="*/ 1843207 h 2498744"/>
                <a:gd name="connsiteX91" fmla="*/ 1348666 w 2731026"/>
                <a:gd name="connsiteY91" fmla="*/ 1941066 h 2498744"/>
                <a:gd name="connsiteX92" fmla="*/ 1251824 w 2731026"/>
                <a:gd name="connsiteY92" fmla="*/ 2037909 h 2498744"/>
                <a:gd name="connsiteX93" fmla="*/ 1151924 w 2731026"/>
                <a:gd name="connsiteY93" fmla="*/ 1940047 h 2498744"/>
                <a:gd name="connsiteX94" fmla="*/ 1248766 w 2731026"/>
                <a:gd name="connsiteY94" fmla="*/ 1843207 h 2498744"/>
                <a:gd name="connsiteX95" fmla="*/ 789027 w 2731026"/>
                <a:gd name="connsiteY95" fmla="*/ 1843207 h 2498744"/>
                <a:gd name="connsiteX96" fmla="*/ 888927 w 2731026"/>
                <a:gd name="connsiteY96" fmla="*/ 1941066 h 2498744"/>
                <a:gd name="connsiteX97" fmla="*/ 791066 w 2731026"/>
                <a:gd name="connsiteY97" fmla="*/ 2037909 h 2498744"/>
                <a:gd name="connsiteX98" fmla="*/ 692183 w 2731026"/>
                <a:gd name="connsiteY98" fmla="*/ 1940047 h 2498744"/>
                <a:gd name="connsiteX99" fmla="*/ 789027 w 2731026"/>
                <a:gd name="connsiteY99" fmla="*/ 1843207 h 2498744"/>
                <a:gd name="connsiteX100" fmla="*/ 556607 w 2731026"/>
                <a:gd name="connsiteY100" fmla="*/ 1843206 h 2498744"/>
                <a:gd name="connsiteX101" fmla="*/ 657527 w 2731026"/>
                <a:gd name="connsiteY101" fmla="*/ 1940048 h 2498744"/>
                <a:gd name="connsiteX102" fmla="*/ 562724 w 2731026"/>
                <a:gd name="connsiteY102" fmla="*/ 2037908 h 2498744"/>
                <a:gd name="connsiteX103" fmla="*/ 461804 w 2731026"/>
                <a:gd name="connsiteY103" fmla="*/ 1941067 h 2498744"/>
                <a:gd name="connsiteX104" fmla="*/ 556607 w 2731026"/>
                <a:gd name="connsiteY104" fmla="*/ 1843206 h 2498744"/>
                <a:gd name="connsiteX105" fmla="*/ 1253863 w 2731026"/>
                <a:gd name="connsiteY105" fmla="*/ 1611808 h 2498744"/>
                <a:gd name="connsiteX106" fmla="*/ 1348666 w 2731026"/>
                <a:gd name="connsiteY106" fmla="*/ 1711709 h 2498744"/>
                <a:gd name="connsiteX107" fmla="*/ 1246727 w 2731026"/>
                <a:gd name="connsiteY107" fmla="*/ 1808551 h 2498744"/>
                <a:gd name="connsiteX108" fmla="*/ 1151924 w 2731026"/>
                <a:gd name="connsiteY108" fmla="*/ 1708650 h 2498744"/>
                <a:gd name="connsiteX109" fmla="*/ 1253863 w 2731026"/>
                <a:gd name="connsiteY109" fmla="*/ 1611808 h 2498744"/>
                <a:gd name="connsiteX110" fmla="*/ 2172334 w 2731026"/>
                <a:gd name="connsiteY110" fmla="*/ 1611808 h 2498744"/>
                <a:gd name="connsiteX111" fmla="*/ 2270196 w 2731026"/>
                <a:gd name="connsiteY111" fmla="*/ 1708649 h 2498744"/>
                <a:gd name="connsiteX112" fmla="*/ 2171315 w 2731026"/>
                <a:gd name="connsiteY112" fmla="*/ 1808549 h 2498744"/>
                <a:gd name="connsiteX113" fmla="*/ 2073453 w 2731026"/>
                <a:gd name="connsiteY113" fmla="*/ 1711708 h 2498744"/>
                <a:gd name="connsiteX114" fmla="*/ 2172334 w 2731026"/>
                <a:gd name="connsiteY114" fmla="*/ 1611808 h 2498744"/>
                <a:gd name="connsiteX115" fmla="*/ 1942974 w 2731026"/>
                <a:gd name="connsiteY115" fmla="*/ 1611808 h 2498744"/>
                <a:gd name="connsiteX116" fmla="*/ 2038796 w 2731026"/>
                <a:gd name="connsiteY116" fmla="*/ 1709668 h 2498744"/>
                <a:gd name="connsiteX117" fmla="*/ 1938896 w 2731026"/>
                <a:gd name="connsiteY117" fmla="*/ 1808547 h 2498744"/>
                <a:gd name="connsiteX118" fmla="*/ 1843073 w 2731026"/>
                <a:gd name="connsiteY118" fmla="*/ 1710687 h 2498744"/>
                <a:gd name="connsiteX119" fmla="*/ 1942974 w 2731026"/>
                <a:gd name="connsiteY119" fmla="*/ 1611808 h 2498744"/>
                <a:gd name="connsiteX120" fmla="*/ 1709531 w 2731026"/>
                <a:gd name="connsiteY120" fmla="*/ 1611808 h 2498744"/>
                <a:gd name="connsiteX121" fmla="*/ 1809430 w 2731026"/>
                <a:gd name="connsiteY121" fmla="*/ 1710687 h 2498744"/>
                <a:gd name="connsiteX122" fmla="*/ 1708511 w 2731026"/>
                <a:gd name="connsiteY122" fmla="*/ 1808547 h 2498744"/>
                <a:gd name="connsiteX123" fmla="*/ 1612689 w 2731026"/>
                <a:gd name="connsiteY123" fmla="*/ 1709668 h 2498744"/>
                <a:gd name="connsiteX124" fmla="*/ 1709531 w 2731026"/>
                <a:gd name="connsiteY124" fmla="*/ 1611808 h 2498744"/>
                <a:gd name="connsiteX125" fmla="*/ 1479149 w 2731026"/>
                <a:gd name="connsiteY125" fmla="*/ 1611808 h 2498744"/>
                <a:gd name="connsiteX126" fmla="*/ 1579049 w 2731026"/>
                <a:gd name="connsiteY126" fmla="*/ 1710687 h 2498744"/>
                <a:gd name="connsiteX127" fmla="*/ 1483227 w 2731026"/>
                <a:gd name="connsiteY127" fmla="*/ 1808547 h 2498744"/>
                <a:gd name="connsiteX128" fmla="*/ 1383326 w 2731026"/>
                <a:gd name="connsiteY128" fmla="*/ 1709668 h 2498744"/>
                <a:gd name="connsiteX129" fmla="*/ 1479149 w 2731026"/>
                <a:gd name="connsiteY129" fmla="*/ 1611808 h 2498744"/>
                <a:gd name="connsiteX130" fmla="*/ 788004 w 2731026"/>
                <a:gd name="connsiteY130" fmla="*/ 1611808 h 2498744"/>
                <a:gd name="connsiteX131" fmla="*/ 887903 w 2731026"/>
                <a:gd name="connsiteY131" fmla="*/ 1710687 h 2498744"/>
                <a:gd name="connsiteX132" fmla="*/ 786985 w 2731026"/>
                <a:gd name="connsiteY132" fmla="*/ 1808547 h 2498744"/>
                <a:gd name="connsiteX133" fmla="*/ 692183 w 2731026"/>
                <a:gd name="connsiteY133" fmla="*/ 1709668 h 2498744"/>
                <a:gd name="connsiteX134" fmla="*/ 788004 w 2731026"/>
                <a:gd name="connsiteY134" fmla="*/ 1611808 h 2498744"/>
                <a:gd name="connsiteX135" fmla="*/ 1022463 w 2731026"/>
                <a:gd name="connsiteY135" fmla="*/ 1610788 h 2498744"/>
                <a:gd name="connsiteX136" fmla="*/ 1118285 w 2731026"/>
                <a:gd name="connsiteY136" fmla="*/ 1710688 h 2498744"/>
                <a:gd name="connsiteX137" fmla="*/ 1021444 w 2731026"/>
                <a:gd name="connsiteY137" fmla="*/ 1807530 h 2498744"/>
                <a:gd name="connsiteX138" fmla="*/ 921544 w 2731026"/>
                <a:gd name="connsiteY138" fmla="*/ 1708649 h 2498744"/>
                <a:gd name="connsiteX139" fmla="*/ 1022463 w 2731026"/>
                <a:gd name="connsiteY139" fmla="*/ 1610788 h 2498744"/>
                <a:gd name="connsiteX140" fmla="*/ 1709530 w 2731026"/>
                <a:gd name="connsiteY140" fmla="*/ 1382446 h 2498744"/>
                <a:gd name="connsiteX141" fmla="*/ 1808413 w 2731026"/>
                <a:gd name="connsiteY141" fmla="*/ 1481326 h 2498744"/>
                <a:gd name="connsiteX142" fmla="*/ 1711569 w 2731026"/>
                <a:gd name="connsiteY142" fmla="*/ 1577148 h 2498744"/>
                <a:gd name="connsiteX143" fmla="*/ 1612689 w 2731026"/>
                <a:gd name="connsiteY143" fmla="*/ 1478268 h 2498744"/>
                <a:gd name="connsiteX144" fmla="*/ 1709530 w 2731026"/>
                <a:gd name="connsiteY144" fmla="*/ 1382446 h 2498744"/>
                <a:gd name="connsiteX145" fmla="*/ 1481190 w 2731026"/>
                <a:gd name="connsiteY145" fmla="*/ 1382446 h 2498744"/>
                <a:gd name="connsiteX146" fmla="*/ 1579051 w 2731026"/>
                <a:gd name="connsiteY146" fmla="*/ 1478269 h 2498744"/>
                <a:gd name="connsiteX147" fmla="*/ 1481190 w 2731026"/>
                <a:gd name="connsiteY147" fmla="*/ 1578169 h 2498744"/>
                <a:gd name="connsiteX148" fmla="*/ 1384349 w 2731026"/>
                <a:gd name="connsiteY148" fmla="*/ 1478269 h 2498744"/>
                <a:gd name="connsiteX149" fmla="*/ 1481190 w 2731026"/>
                <a:gd name="connsiteY149" fmla="*/ 1382446 h 2498744"/>
                <a:gd name="connsiteX150" fmla="*/ 1021445 w 2731026"/>
                <a:gd name="connsiteY150" fmla="*/ 1382446 h 2498744"/>
                <a:gd name="connsiteX151" fmla="*/ 1118290 w 2731026"/>
                <a:gd name="connsiteY151" fmla="*/ 1478269 h 2498744"/>
                <a:gd name="connsiteX152" fmla="*/ 1024504 w 2731026"/>
                <a:gd name="connsiteY152" fmla="*/ 1578169 h 2498744"/>
                <a:gd name="connsiteX153" fmla="*/ 922565 w 2731026"/>
                <a:gd name="connsiteY153" fmla="*/ 1482347 h 2498744"/>
                <a:gd name="connsiteX154" fmla="*/ 1021445 w 2731026"/>
                <a:gd name="connsiteY154" fmla="*/ 1382446 h 2498744"/>
                <a:gd name="connsiteX155" fmla="*/ 2400678 w 2731026"/>
                <a:gd name="connsiteY155" fmla="*/ 1382446 h 2498744"/>
                <a:gd name="connsiteX156" fmla="*/ 2499558 w 2731026"/>
                <a:gd name="connsiteY156" fmla="*/ 1480309 h 2498744"/>
                <a:gd name="connsiteX157" fmla="*/ 2403736 w 2731026"/>
                <a:gd name="connsiteY157" fmla="*/ 1577150 h 2498744"/>
                <a:gd name="connsiteX158" fmla="*/ 2304856 w 2731026"/>
                <a:gd name="connsiteY158" fmla="*/ 1483365 h 2498744"/>
                <a:gd name="connsiteX159" fmla="*/ 2400678 w 2731026"/>
                <a:gd name="connsiteY159" fmla="*/ 1382446 h 2498744"/>
                <a:gd name="connsiteX160" fmla="*/ 2169276 w 2731026"/>
                <a:gd name="connsiteY160" fmla="*/ 1382446 h 2498744"/>
                <a:gd name="connsiteX161" fmla="*/ 2270195 w 2731026"/>
                <a:gd name="connsiteY161" fmla="*/ 1480305 h 2498744"/>
                <a:gd name="connsiteX162" fmla="*/ 2173354 w 2731026"/>
                <a:gd name="connsiteY162" fmla="*/ 1577148 h 2498744"/>
                <a:gd name="connsiteX163" fmla="*/ 2073454 w 2731026"/>
                <a:gd name="connsiteY163" fmla="*/ 1479286 h 2498744"/>
                <a:gd name="connsiteX164" fmla="*/ 2169276 w 2731026"/>
                <a:gd name="connsiteY164" fmla="*/ 1382446 h 2498744"/>
                <a:gd name="connsiteX165" fmla="*/ 1251826 w 2731026"/>
                <a:gd name="connsiteY165" fmla="*/ 1382446 h 2498744"/>
                <a:gd name="connsiteX166" fmla="*/ 1349690 w 2731026"/>
                <a:gd name="connsiteY166" fmla="*/ 1479286 h 2498744"/>
                <a:gd name="connsiteX167" fmla="*/ 1249789 w 2731026"/>
                <a:gd name="connsiteY167" fmla="*/ 1578169 h 2498744"/>
                <a:gd name="connsiteX168" fmla="*/ 1152945 w 2731026"/>
                <a:gd name="connsiteY168" fmla="*/ 1481325 h 2498744"/>
                <a:gd name="connsiteX169" fmla="*/ 1251826 w 2731026"/>
                <a:gd name="connsiteY169" fmla="*/ 1382446 h 2498744"/>
                <a:gd name="connsiteX170" fmla="*/ 1940933 w 2731026"/>
                <a:gd name="connsiteY170" fmla="*/ 1381424 h 2498744"/>
                <a:gd name="connsiteX171" fmla="*/ 2039813 w 2731026"/>
                <a:gd name="connsiteY171" fmla="*/ 1480305 h 2498744"/>
                <a:gd name="connsiteX172" fmla="*/ 1942972 w 2731026"/>
                <a:gd name="connsiteY172" fmla="*/ 1577149 h 2498744"/>
                <a:gd name="connsiteX173" fmla="*/ 1844090 w 2731026"/>
                <a:gd name="connsiteY173" fmla="*/ 1478268 h 2498744"/>
                <a:gd name="connsiteX174" fmla="*/ 1940933 w 2731026"/>
                <a:gd name="connsiteY174" fmla="*/ 1381424 h 2498744"/>
                <a:gd name="connsiteX175" fmla="*/ 2634118 w 2731026"/>
                <a:gd name="connsiteY175" fmla="*/ 1151046 h 2498744"/>
                <a:gd name="connsiteX176" fmla="*/ 2730960 w 2731026"/>
                <a:gd name="connsiteY176" fmla="*/ 1252985 h 2498744"/>
                <a:gd name="connsiteX177" fmla="*/ 2631059 w 2731026"/>
                <a:gd name="connsiteY177" fmla="*/ 1347787 h 2498744"/>
                <a:gd name="connsiteX178" fmla="*/ 2534217 w 2731026"/>
                <a:gd name="connsiteY178" fmla="*/ 1245848 h 2498744"/>
                <a:gd name="connsiteX179" fmla="*/ 2634118 w 2731026"/>
                <a:gd name="connsiteY179" fmla="*/ 1151046 h 2498744"/>
                <a:gd name="connsiteX180" fmla="*/ 2401697 w 2731026"/>
                <a:gd name="connsiteY180" fmla="*/ 1151044 h 2498744"/>
                <a:gd name="connsiteX181" fmla="*/ 2499557 w 2731026"/>
                <a:gd name="connsiteY181" fmla="*/ 1250944 h 2498744"/>
                <a:gd name="connsiteX182" fmla="*/ 2402714 w 2731026"/>
                <a:gd name="connsiteY182" fmla="*/ 1347785 h 2498744"/>
                <a:gd name="connsiteX183" fmla="*/ 2304855 w 2731026"/>
                <a:gd name="connsiteY183" fmla="*/ 1247886 h 2498744"/>
                <a:gd name="connsiteX184" fmla="*/ 2401697 w 2731026"/>
                <a:gd name="connsiteY184" fmla="*/ 1151044 h 2498744"/>
                <a:gd name="connsiteX185" fmla="*/ 2171315 w 2731026"/>
                <a:gd name="connsiteY185" fmla="*/ 1151044 h 2498744"/>
                <a:gd name="connsiteX186" fmla="*/ 2270196 w 2731026"/>
                <a:gd name="connsiteY186" fmla="*/ 1250944 h 2498744"/>
                <a:gd name="connsiteX187" fmla="*/ 2172334 w 2731026"/>
                <a:gd name="connsiteY187" fmla="*/ 1347785 h 2498744"/>
                <a:gd name="connsiteX188" fmla="*/ 2073453 w 2731026"/>
                <a:gd name="connsiteY188" fmla="*/ 1247886 h 2498744"/>
                <a:gd name="connsiteX189" fmla="*/ 2171315 w 2731026"/>
                <a:gd name="connsiteY189" fmla="*/ 1151044 h 2498744"/>
                <a:gd name="connsiteX190" fmla="*/ 1711572 w 2731026"/>
                <a:gd name="connsiteY190" fmla="*/ 1151044 h 2498744"/>
                <a:gd name="connsiteX191" fmla="*/ 1809434 w 2731026"/>
                <a:gd name="connsiteY191" fmla="*/ 1252984 h 2498744"/>
                <a:gd name="connsiteX192" fmla="*/ 1710553 w 2731026"/>
                <a:gd name="connsiteY192" fmla="*/ 1348806 h 2498744"/>
                <a:gd name="connsiteX193" fmla="*/ 1612689 w 2731026"/>
                <a:gd name="connsiteY193" fmla="*/ 1246867 h 2498744"/>
                <a:gd name="connsiteX194" fmla="*/ 1711572 w 2731026"/>
                <a:gd name="connsiteY194" fmla="*/ 1151044 h 2498744"/>
                <a:gd name="connsiteX195" fmla="*/ 1480169 w 2731026"/>
                <a:gd name="connsiteY195" fmla="*/ 1151044 h 2498744"/>
                <a:gd name="connsiteX196" fmla="*/ 1579049 w 2731026"/>
                <a:gd name="connsiteY196" fmla="*/ 1250944 h 2498744"/>
                <a:gd name="connsiteX197" fmla="*/ 1481188 w 2731026"/>
                <a:gd name="connsiteY197" fmla="*/ 1347785 h 2498744"/>
                <a:gd name="connsiteX198" fmla="*/ 1383326 w 2731026"/>
                <a:gd name="connsiteY198" fmla="*/ 1247886 h 2498744"/>
                <a:gd name="connsiteX199" fmla="*/ 1480169 w 2731026"/>
                <a:gd name="connsiteY199" fmla="*/ 1151044 h 2498744"/>
                <a:gd name="connsiteX200" fmla="*/ 1942969 w 2731026"/>
                <a:gd name="connsiteY200" fmla="*/ 1151044 h 2498744"/>
                <a:gd name="connsiteX201" fmla="*/ 2038790 w 2731026"/>
                <a:gd name="connsiteY201" fmla="*/ 1247884 h 2498744"/>
                <a:gd name="connsiteX202" fmla="*/ 1940930 w 2731026"/>
                <a:gd name="connsiteY202" fmla="*/ 1347783 h 2498744"/>
                <a:gd name="connsiteX203" fmla="*/ 1844090 w 2731026"/>
                <a:gd name="connsiteY203" fmla="*/ 1250942 h 2498744"/>
                <a:gd name="connsiteX204" fmla="*/ 1942969 w 2731026"/>
                <a:gd name="connsiteY204" fmla="*/ 1151044 h 2498744"/>
                <a:gd name="connsiteX205" fmla="*/ 1247746 w 2731026"/>
                <a:gd name="connsiteY205" fmla="*/ 1151044 h 2498744"/>
                <a:gd name="connsiteX206" fmla="*/ 1348665 w 2731026"/>
                <a:gd name="connsiteY206" fmla="*/ 1248904 h 2498744"/>
                <a:gd name="connsiteX207" fmla="*/ 1252843 w 2731026"/>
                <a:gd name="connsiteY207" fmla="*/ 1347783 h 2498744"/>
                <a:gd name="connsiteX208" fmla="*/ 1151924 w 2731026"/>
                <a:gd name="connsiteY208" fmla="*/ 1249923 h 2498744"/>
                <a:gd name="connsiteX209" fmla="*/ 1247746 w 2731026"/>
                <a:gd name="connsiteY209" fmla="*/ 1151044 h 2498744"/>
                <a:gd name="connsiteX210" fmla="*/ 1946031 w 2731026"/>
                <a:gd name="connsiteY210" fmla="*/ 921685 h 2498744"/>
                <a:gd name="connsiteX211" fmla="*/ 2038794 w 2731026"/>
                <a:gd name="connsiteY211" fmla="*/ 1021584 h 2498744"/>
                <a:gd name="connsiteX212" fmla="*/ 1935836 w 2731026"/>
                <a:gd name="connsiteY212" fmla="*/ 1116386 h 2498744"/>
                <a:gd name="connsiteX213" fmla="*/ 1843073 w 2731026"/>
                <a:gd name="connsiteY213" fmla="*/ 1016487 h 2498744"/>
                <a:gd name="connsiteX214" fmla="*/ 1946031 w 2731026"/>
                <a:gd name="connsiteY214" fmla="*/ 921685 h 2498744"/>
                <a:gd name="connsiteX215" fmla="*/ 1712588 w 2731026"/>
                <a:gd name="connsiteY215" fmla="*/ 921684 h 2498744"/>
                <a:gd name="connsiteX216" fmla="*/ 1808410 w 2731026"/>
                <a:gd name="connsiteY216" fmla="*/ 1019545 h 2498744"/>
                <a:gd name="connsiteX217" fmla="*/ 1708511 w 2731026"/>
                <a:gd name="connsiteY217" fmla="*/ 1116386 h 2498744"/>
                <a:gd name="connsiteX218" fmla="*/ 1612689 w 2731026"/>
                <a:gd name="connsiteY218" fmla="*/ 1018526 h 2498744"/>
                <a:gd name="connsiteX219" fmla="*/ 1712588 w 2731026"/>
                <a:gd name="connsiteY219" fmla="*/ 921684 h 2498744"/>
                <a:gd name="connsiteX220" fmla="*/ 2399657 w 2731026"/>
                <a:gd name="connsiteY220" fmla="*/ 921683 h 2498744"/>
                <a:gd name="connsiteX221" fmla="*/ 2499557 w 2731026"/>
                <a:gd name="connsiteY221" fmla="*/ 1019544 h 2498744"/>
                <a:gd name="connsiteX222" fmla="*/ 2403735 w 2731026"/>
                <a:gd name="connsiteY222" fmla="*/ 1116385 h 2498744"/>
                <a:gd name="connsiteX223" fmla="*/ 2303834 w 2731026"/>
                <a:gd name="connsiteY223" fmla="*/ 1018524 h 2498744"/>
                <a:gd name="connsiteX224" fmla="*/ 2399657 w 2731026"/>
                <a:gd name="connsiteY224" fmla="*/ 921683 h 2498744"/>
                <a:gd name="connsiteX225" fmla="*/ 1023485 w 2731026"/>
                <a:gd name="connsiteY225" fmla="*/ 921683 h 2498744"/>
                <a:gd name="connsiteX226" fmla="*/ 1118288 w 2731026"/>
                <a:gd name="connsiteY226" fmla="*/ 1019544 h 2498744"/>
                <a:gd name="connsiteX227" fmla="*/ 1022466 w 2731026"/>
                <a:gd name="connsiteY227" fmla="*/ 1116385 h 2498744"/>
                <a:gd name="connsiteX228" fmla="*/ 922565 w 2731026"/>
                <a:gd name="connsiteY228" fmla="*/ 1018524 h 2498744"/>
                <a:gd name="connsiteX229" fmla="*/ 1023485 w 2731026"/>
                <a:gd name="connsiteY229" fmla="*/ 921683 h 2498744"/>
                <a:gd name="connsiteX230" fmla="*/ 2172334 w 2731026"/>
                <a:gd name="connsiteY230" fmla="*/ 921681 h 2498744"/>
                <a:gd name="connsiteX231" fmla="*/ 2270196 w 2731026"/>
                <a:gd name="connsiteY231" fmla="*/ 1017503 h 2498744"/>
                <a:gd name="connsiteX232" fmla="*/ 2170295 w 2731026"/>
                <a:gd name="connsiteY232" fmla="*/ 1116383 h 2498744"/>
                <a:gd name="connsiteX233" fmla="*/ 2073453 w 2731026"/>
                <a:gd name="connsiteY233" fmla="*/ 1020561 h 2498744"/>
                <a:gd name="connsiteX234" fmla="*/ 2172334 w 2731026"/>
                <a:gd name="connsiteY234" fmla="*/ 921681 h 2498744"/>
                <a:gd name="connsiteX235" fmla="*/ 1480169 w 2731026"/>
                <a:gd name="connsiteY235" fmla="*/ 921681 h 2498744"/>
                <a:gd name="connsiteX236" fmla="*/ 1578029 w 2731026"/>
                <a:gd name="connsiteY236" fmla="*/ 1020561 h 2498744"/>
                <a:gd name="connsiteX237" fmla="*/ 1480169 w 2731026"/>
                <a:gd name="connsiteY237" fmla="*/ 1116383 h 2498744"/>
                <a:gd name="connsiteX238" fmla="*/ 1382308 w 2731026"/>
                <a:gd name="connsiteY238" fmla="*/ 1021581 h 2498744"/>
                <a:gd name="connsiteX239" fmla="*/ 1480169 w 2731026"/>
                <a:gd name="connsiteY239" fmla="*/ 921681 h 2498744"/>
                <a:gd name="connsiteX240" fmla="*/ 1250809 w 2731026"/>
                <a:gd name="connsiteY240" fmla="*/ 921681 h 2498744"/>
                <a:gd name="connsiteX241" fmla="*/ 1348673 w 2731026"/>
                <a:gd name="connsiteY241" fmla="*/ 1017503 h 2498744"/>
                <a:gd name="connsiteX242" fmla="*/ 1249792 w 2731026"/>
                <a:gd name="connsiteY242" fmla="*/ 1116383 h 2498744"/>
                <a:gd name="connsiteX243" fmla="*/ 1151928 w 2731026"/>
                <a:gd name="connsiteY243" fmla="*/ 1020561 h 2498744"/>
                <a:gd name="connsiteX244" fmla="*/ 1250809 w 2731026"/>
                <a:gd name="connsiteY244" fmla="*/ 921681 h 2498744"/>
                <a:gd name="connsiteX245" fmla="*/ 1021444 w 2731026"/>
                <a:gd name="connsiteY245" fmla="*/ 691301 h 2498744"/>
                <a:gd name="connsiteX246" fmla="*/ 1118285 w 2731026"/>
                <a:gd name="connsiteY246" fmla="*/ 789160 h 2498744"/>
                <a:gd name="connsiteX247" fmla="*/ 1022463 w 2731026"/>
                <a:gd name="connsiteY247" fmla="*/ 888040 h 2498744"/>
                <a:gd name="connsiteX248" fmla="*/ 921544 w 2731026"/>
                <a:gd name="connsiteY248" fmla="*/ 790180 h 2498744"/>
                <a:gd name="connsiteX249" fmla="*/ 1021444 w 2731026"/>
                <a:gd name="connsiteY249" fmla="*/ 691301 h 2498744"/>
                <a:gd name="connsiteX250" fmla="*/ 1710549 w 2731026"/>
                <a:gd name="connsiteY250" fmla="*/ 690283 h 2498744"/>
                <a:gd name="connsiteX251" fmla="*/ 1808412 w 2731026"/>
                <a:gd name="connsiteY251" fmla="*/ 791202 h 2498744"/>
                <a:gd name="connsiteX252" fmla="*/ 1710549 w 2731026"/>
                <a:gd name="connsiteY252" fmla="*/ 887024 h 2498744"/>
                <a:gd name="connsiteX253" fmla="*/ 1612689 w 2731026"/>
                <a:gd name="connsiteY253" fmla="*/ 786105 h 2498744"/>
                <a:gd name="connsiteX254" fmla="*/ 1710549 w 2731026"/>
                <a:gd name="connsiteY254" fmla="*/ 690283 h 2498744"/>
                <a:gd name="connsiteX255" fmla="*/ 2172334 w 2731026"/>
                <a:gd name="connsiteY255" fmla="*/ 690283 h 2498744"/>
                <a:gd name="connsiteX256" fmla="*/ 2270196 w 2731026"/>
                <a:gd name="connsiteY256" fmla="*/ 787124 h 2498744"/>
                <a:gd name="connsiteX257" fmla="*/ 2171315 w 2731026"/>
                <a:gd name="connsiteY257" fmla="*/ 887024 h 2498744"/>
                <a:gd name="connsiteX258" fmla="*/ 2073453 w 2731026"/>
                <a:gd name="connsiteY258" fmla="*/ 790183 h 2498744"/>
                <a:gd name="connsiteX259" fmla="*/ 2172334 w 2731026"/>
                <a:gd name="connsiteY259" fmla="*/ 690283 h 2498744"/>
                <a:gd name="connsiteX260" fmla="*/ 1250811 w 2731026"/>
                <a:gd name="connsiteY260" fmla="*/ 690281 h 2498744"/>
                <a:gd name="connsiteX261" fmla="*/ 1348672 w 2731026"/>
                <a:gd name="connsiteY261" fmla="*/ 788141 h 2498744"/>
                <a:gd name="connsiteX262" fmla="*/ 1248772 w 2731026"/>
                <a:gd name="connsiteY262" fmla="*/ 887020 h 2498744"/>
                <a:gd name="connsiteX263" fmla="*/ 1151930 w 2731026"/>
                <a:gd name="connsiteY263" fmla="*/ 785082 h 2498744"/>
                <a:gd name="connsiteX264" fmla="*/ 1250811 w 2731026"/>
                <a:gd name="connsiteY264" fmla="*/ 690281 h 2498744"/>
                <a:gd name="connsiteX265" fmla="*/ 1939917 w 2731026"/>
                <a:gd name="connsiteY265" fmla="*/ 690279 h 2498744"/>
                <a:gd name="connsiteX266" fmla="*/ 2038795 w 2731026"/>
                <a:gd name="connsiteY266" fmla="*/ 790179 h 2498744"/>
                <a:gd name="connsiteX267" fmla="*/ 1941953 w 2731026"/>
                <a:gd name="connsiteY267" fmla="*/ 887020 h 2498744"/>
                <a:gd name="connsiteX268" fmla="*/ 1843073 w 2731026"/>
                <a:gd name="connsiteY268" fmla="*/ 787120 h 2498744"/>
                <a:gd name="connsiteX269" fmla="*/ 1939917 w 2731026"/>
                <a:gd name="connsiteY269" fmla="*/ 690279 h 2498744"/>
                <a:gd name="connsiteX270" fmla="*/ 1482207 w 2731026"/>
                <a:gd name="connsiteY270" fmla="*/ 690279 h 2498744"/>
                <a:gd name="connsiteX271" fmla="*/ 1579049 w 2731026"/>
                <a:gd name="connsiteY271" fmla="*/ 788138 h 2498744"/>
                <a:gd name="connsiteX272" fmla="*/ 1480168 w 2731026"/>
                <a:gd name="connsiteY272" fmla="*/ 887018 h 2498744"/>
                <a:gd name="connsiteX273" fmla="*/ 1383326 w 2731026"/>
                <a:gd name="connsiteY273" fmla="*/ 789158 h 2498744"/>
                <a:gd name="connsiteX274" fmla="*/ 1482207 w 2731026"/>
                <a:gd name="connsiteY274" fmla="*/ 690279 h 2498744"/>
                <a:gd name="connsiteX275" fmla="*/ 788007 w 2731026"/>
                <a:gd name="connsiteY275" fmla="*/ 690279 h 2498744"/>
                <a:gd name="connsiteX276" fmla="*/ 888926 w 2731026"/>
                <a:gd name="connsiteY276" fmla="*/ 788138 h 2498744"/>
                <a:gd name="connsiteX277" fmla="*/ 789026 w 2731026"/>
                <a:gd name="connsiteY277" fmla="*/ 887018 h 2498744"/>
                <a:gd name="connsiteX278" fmla="*/ 692185 w 2731026"/>
                <a:gd name="connsiteY278" fmla="*/ 789158 h 2498744"/>
                <a:gd name="connsiteX279" fmla="*/ 788007 w 2731026"/>
                <a:gd name="connsiteY279" fmla="*/ 690279 h 2498744"/>
                <a:gd name="connsiteX280" fmla="*/ 1484246 w 2731026"/>
                <a:gd name="connsiteY280" fmla="*/ 460922 h 2498744"/>
                <a:gd name="connsiteX281" fmla="*/ 1579049 w 2731026"/>
                <a:gd name="connsiteY281" fmla="*/ 559803 h 2498744"/>
                <a:gd name="connsiteX282" fmla="*/ 1478129 w 2731026"/>
                <a:gd name="connsiteY282" fmla="*/ 656644 h 2498744"/>
                <a:gd name="connsiteX283" fmla="*/ 1383326 w 2731026"/>
                <a:gd name="connsiteY283" fmla="*/ 557764 h 2498744"/>
                <a:gd name="connsiteX284" fmla="*/ 1484246 w 2731026"/>
                <a:gd name="connsiteY284" fmla="*/ 460922 h 2498744"/>
                <a:gd name="connsiteX285" fmla="*/ 562724 w 2731026"/>
                <a:gd name="connsiteY285" fmla="*/ 460922 h 2498744"/>
                <a:gd name="connsiteX286" fmla="*/ 657527 w 2731026"/>
                <a:gd name="connsiteY286" fmla="*/ 558782 h 2498744"/>
                <a:gd name="connsiteX287" fmla="*/ 556607 w 2731026"/>
                <a:gd name="connsiteY287" fmla="*/ 655623 h 2498744"/>
                <a:gd name="connsiteX288" fmla="*/ 461804 w 2731026"/>
                <a:gd name="connsiteY288" fmla="*/ 557763 h 2498744"/>
                <a:gd name="connsiteX289" fmla="*/ 562724 w 2731026"/>
                <a:gd name="connsiteY289" fmla="*/ 460922 h 2498744"/>
                <a:gd name="connsiteX290" fmla="*/ 1947046 w 2731026"/>
                <a:gd name="connsiteY290" fmla="*/ 460921 h 2498744"/>
                <a:gd name="connsiteX291" fmla="*/ 2039812 w 2731026"/>
                <a:gd name="connsiteY291" fmla="*/ 560820 h 2498744"/>
                <a:gd name="connsiteX292" fmla="*/ 1936854 w 2731026"/>
                <a:gd name="connsiteY292" fmla="*/ 655622 h 2498744"/>
                <a:gd name="connsiteX293" fmla="*/ 1844091 w 2731026"/>
                <a:gd name="connsiteY293" fmla="*/ 555723 h 2498744"/>
                <a:gd name="connsiteX294" fmla="*/ 1947046 w 2731026"/>
                <a:gd name="connsiteY294" fmla="*/ 460921 h 2498744"/>
                <a:gd name="connsiteX295" fmla="*/ 1248766 w 2731026"/>
                <a:gd name="connsiteY295" fmla="*/ 460919 h 2498744"/>
                <a:gd name="connsiteX296" fmla="*/ 1348666 w 2731026"/>
                <a:gd name="connsiteY296" fmla="*/ 558779 h 2498744"/>
                <a:gd name="connsiteX297" fmla="*/ 1251824 w 2731026"/>
                <a:gd name="connsiteY297" fmla="*/ 655622 h 2498744"/>
                <a:gd name="connsiteX298" fmla="*/ 1151924 w 2731026"/>
                <a:gd name="connsiteY298" fmla="*/ 557760 h 2498744"/>
                <a:gd name="connsiteX299" fmla="*/ 1248766 w 2731026"/>
                <a:gd name="connsiteY299" fmla="*/ 460919 h 2498744"/>
                <a:gd name="connsiteX300" fmla="*/ 1022466 w 2731026"/>
                <a:gd name="connsiteY300" fmla="*/ 460919 h 2498744"/>
                <a:gd name="connsiteX301" fmla="*/ 1118288 w 2731026"/>
                <a:gd name="connsiteY301" fmla="*/ 557763 h 2498744"/>
                <a:gd name="connsiteX302" fmla="*/ 1023485 w 2731026"/>
                <a:gd name="connsiteY302" fmla="*/ 655623 h 2498744"/>
                <a:gd name="connsiteX303" fmla="*/ 922565 w 2731026"/>
                <a:gd name="connsiteY303" fmla="*/ 558782 h 2498744"/>
                <a:gd name="connsiteX304" fmla="*/ 1022466 w 2731026"/>
                <a:gd name="connsiteY304" fmla="*/ 460919 h 2498744"/>
                <a:gd name="connsiteX305" fmla="*/ 789025 w 2731026"/>
                <a:gd name="connsiteY305" fmla="*/ 460919 h 2498744"/>
                <a:gd name="connsiteX306" fmla="*/ 888925 w 2731026"/>
                <a:gd name="connsiteY306" fmla="*/ 558782 h 2498744"/>
                <a:gd name="connsiteX307" fmla="*/ 791064 w 2731026"/>
                <a:gd name="connsiteY307" fmla="*/ 655623 h 2498744"/>
                <a:gd name="connsiteX308" fmla="*/ 692183 w 2731026"/>
                <a:gd name="connsiteY308" fmla="*/ 557763 h 2498744"/>
                <a:gd name="connsiteX309" fmla="*/ 789025 w 2731026"/>
                <a:gd name="connsiteY309" fmla="*/ 460919 h 2498744"/>
                <a:gd name="connsiteX310" fmla="*/ 1711569 w 2731026"/>
                <a:gd name="connsiteY310" fmla="*/ 459899 h 2498744"/>
                <a:gd name="connsiteX311" fmla="*/ 1808413 w 2731026"/>
                <a:gd name="connsiteY311" fmla="*/ 556740 h 2498744"/>
                <a:gd name="connsiteX312" fmla="*/ 1709530 w 2731026"/>
                <a:gd name="connsiteY312" fmla="*/ 655619 h 2498744"/>
                <a:gd name="connsiteX313" fmla="*/ 1612689 w 2731026"/>
                <a:gd name="connsiteY313" fmla="*/ 558779 h 2498744"/>
                <a:gd name="connsiteX314" fmla="*/ 1711569 w 2731026"/>
                <a:gd name="connsiteY314" fmla="*/ 459899 h 2498744"/>
                <a:gd name="connsiteX315" fmla="*/ 1711573 w 2731026"/>
                <a:gd name="connsiteY315" fmla="*/ 229519 h 2498744"/>
                <a:gd name="connsiteX316" fmla="*/ 1809435 w 2731026"/>
                <a:gd name="connsiteY316" fmla="*/ 326360 h 2498744"/>
                <a:gd name="connsiteX317" fmla="*/ 1710554 w 2731026"/>
                <a:gd name="connsiteY317" fmla="*/ 426260 h 2498744"/>
                <a:gd name="connsiteX318" fmla="*/ 1612692 w 2731026"/>
                <a:gd name="connsiteY318" fmla="*/ 329419 h 2498744"/>
                <a:gd name="connsiteX319" fmla="*/ 1711573 w 2731026"/>
                <a:gd name="connsiteY319" fmla="*/ 229519 h 2498744"/>
                <a:gd name="connsiteX320" fmla="*/ 1480167 w 2731026"/>
                <a:gd name="connsiteY320" fmla="*/ 229519 h 2498744"/>
                <a:gd name="connsiteX321" fmla="*/ 1579050 w 2731026"/>
                <a:gd name="connsiteY321" fmla="*/ 329419 h 2498744"/>
                <a:gd name="connsiteX322" fmla="*/ 1481187 w 2731026"/>
                <a:gd name="connsiteY322" fmla="*/ 426260 h 2498744"/>
                <a:gd name="connsiteX323" fmla="*/ 1383326 w 2731026"/>
                <a:gd name="connsiteY323" fmla="*/ 326360 h 2498744"/>
                <a:gd name="connsiteX324" fmla="*/ 1480167 w 2731026"/>
                <a:gd name="connsiteY324" fmla="*/ 229519 h 2498744"/>
                <a:gd name="connsiteX325" fmla="*/ 330301 w 2731026"/>
                <a:gd name="connsiteY325" fmla="*/ 229519 h 2498744"/>
                <a:gd name="connsiteX326" fmla="*/ 428165 w 2731026"/>
                <a:gd name="connsiteY326" fmla="*/ 326360 h 2498744"/>
                <a:gd name="connsiteX327" fmla="*/ 329281 w 2731026"/>
                <a:gd name="connsiteY327" fmla="*/ 426260 h 2498744"/>
                <a:gd name="connsiteX328" fmla="*/ 231419 w 2731026"/>
                <a:gd name="connsiteY328" fmla="*/ 329419 h 2498744"/>
                <a:gd name="connsiteX329" fmla="*/ 330301 w 2731026"/>
                <a:gd name="connsiteY329" fmla="*/ 229519 h 2498744"/>
                <a:gd name="connsiteX330" fmla="*/ 1246727 w 2731026"/>
                <a:gd name="connsiteY330" fmla="*/ 229517 h 2498744"/>
                <a:gd name="connsiteX331" fmla="*/ 1348665 w 2731026"/>
                <a:gd name="connsiteY331" fmla="*/ 327377 h 2498744"/>
                <a:gd name="connsiteX332" fmla="*/ 1248766 w 2731026"/>
                <a:gd name="connsiteY332" fmla="*/ 426256 h 2498744"/>
                <a:gd name="connsiteX333" fmla="*/ 1151924 w 2731026"/>
                <a:gd name="connsiteY333" fmla="*/ 328397 h 2498744"/>
                <a:gd name="connsiteX334" fmla="*/ 1246727 w 2731026"/>
                <a:gd name="connsiteY334" fmla="*/ 229517 h 2498744"/>
                <a:gd name="connsiteX335" fmla="*/ 1022466 w 2731026"/>
                <a:gd name="connsiteY335" fmla="*/ 229517 h 2498744"/>
                <a:gd name="connsiteX336" fmla="*/ 1118288 w 2731026"/>
                <a:gd name="connsiteY336" fmla="*/ 327377 h 2498744"/>
                <a:gd name="connsiteX337" fmla="*/ 1019407 w 2731026"/>
                <a:gd name="connsiteY337" fmla="*/ 426256 h 2498744"/>
                <a:gd name="connsiteX338" fmla="*/ 922565 w 2731026"/>
                <a:gd name="connsiteY338" fmla="*/ 328397 h 2498744"/>
                <a:gd name="connsiteX339" fmla="*/ 1022466 w 2731026"/>
                <a:gd name="connsiteY339" fmla="*/ 229517 h 2498744"/>
                <a:gd name="connsiteX340" fmla="*/ 789025 w 2731026"/>
                <a:gd name="connsiteY340" fmla="*/ 229517 h 2498744"/>
                <a:gd name="connsiteX341" fmla="*/ 888925 w 2731026"/>
                <a:gd name="connsiteY341" fmla="*/ 328397 h 2498744"/>
                <a:gd name="connsiteX342" fmla="*/ 792084 w 2731026"/>
                <a:gd name="connsiteY342" fmla="*/ 426256 h 2498744"/>
                <a:gd name="connsiteX343" fmla="*/ 692183 w 2731026"/>
                <a:gd name="connsiteY343" fmla="*/ 327377 h 2498744"/>
                <a:gd name="connsiteX344" fmla="*/ 789025 w 2731026"/>
                <a:gd name="connsiteY344" fmla="*/ 229517 h 2498744"/>
                <a:gd name="connsiteX345" fmla="*/ 561704 w 2731026"/>
                <a:gd name="connsiteY345" fmla="*/ 229517 h 2498744"/>
                <a:gd name="connsiteX346" fmla="*/ 657527 w 2731026"/>
                <a:gd name="connsiteY346" fmla="*/ 327377 h 2498744"/>
                <a:gd name="connsiteX347" fmla="*/ 557626 w 2731026"/>
                <a:gd name="connsiteY347" fmla="*/ 426256 h 2498744"/>
                <a:gd name="connsiteX348" fmla="*/ 461804 w 2731026"/>
                <a:gd name="connsiteY348" fmla="*/ 328397 h 2498744"/>
                <a:gd name="connsiteX349" fmla="*/ 561704 w 2731026"/>
                <a:gd name="connsiteY349" fmla="*/ 229517 h 2498744"/>
                <a:gd name="connsiteX350" fmla="*/ 98897 w 2731026"/>
                <a:gd name="connsiteY350" fmla="*/ 1177 h 2498744"/>
                <a:gd name="connsiteX351" fmla="*/ 196758 w 2731026"/>
                <a:gd name="connsiteY351" fmla="*/ 96999 h 2498744"/>
                <a:gd name="connsiteX352" fmla="*/ 101956 w 2731026"/>
                <a:gd name="connsiteY352" fmla="*/ 195880 h 2498744"/>
                <a:gd name="connsiteX353" fmla="*/ 17 w 2731026"/>
                <a:gd name="connsiteY353" fmla="*/ 100058 h 2498744"/>
                <a:gd name="connsiteX354" fmla="*/ 98897 w 2731026"/>
                <a:gd name="connsiteY354" fmla="*/ 1177 h 2498744"/>
                <a:gd name="connsiteX355" fmla="*/ 1484248 w 2731026"/>
                <a:gd name="connsiteY355" fmla="*/ 160 h 2498744"/>
                <a:gd name="connsiteX356" fmla="*/ 1579050 w 2731026"/>
                <a:gd name="connsiteY356" fmla="*/ 99040 h 2498744"/>
                <a:gd name="connsiteX357" fmla="*/ 1477111 w 2731026"/>
                <a:gd name="connsiteY357" fmla="*/ 194863 h 2498744"/>
                <a:gd name="connsiteX358" fmla="*/ 1383328 w 2731026"/>
                <a:gd name="connsiteY358" fmla="*/ 95982 h 2498744"/>
                <a:gd name="connsiteX359" fmla="*/ 1484248 w 2731026"/>
                <a:gd name="connsiteY359" fmla="*/ 160 h 2498744"/>
                <a:gd name="connsiteX360" fmla="*/ 786985 w 2731026"/>
                <a:gd name="connsiteY360" fmla="*/ 158 h 2498744"/>
                <a:gd name="connsiteX361" fmla="*/ 886884 w 2731026"/>
                <a:gd name="connsiteY361" fmla="*/ 98021 h 2498744"/>
                <a:gd name="connsiteX362" fmla="*/ 791062 w 2731026"/>
                <a:gd name="connsiteY362" fmla="*/ 194862 h 2498744"/>
                <a:gd name="connsiteX363" fmla="*/ 691163 w 2731026"/>
                <a:gd name="connsiteY363" fmla="*/ 97002 h 2498744"/>
                <a:gd name="connsiteX364" fmla="*/ 786985 w 2731026"/>
                <a:gd name="connsiteY364" fmla="*/ 158 h 2498744"/>
                <a:gd name="connsiteX365" fmla="*/ 557623 w 2731026"/>
                <a:gd name="connsiteY365" fmla="*/ 158 h 2498744"/>
                <a:gd name="connsiteX366" fmla="*/ 656503 w 2731026"/>
                <a:gd name="connsiteY366" fmla="*/ 98021 h 2498744"/>
                <a:gd name="connsiteX367" fmla="*/ 560682 w 2731026"/>
                <a:gd name="connsiteY367" fmla="*/ 194862 h 2498744"/>
                <a:gd name="connsiteX368" fmla="*/ 461799 w 2731026"/>
                <a:gd name="connsiteY368" fmla="*/ 97002 h 2498744"/>
                <a:gd name="connsiteX369" fmla="*/ 557623 w 2731026"/>
                <a:gd name="connsiteY369" fmla="*/ 158 h 2498744"/>
                <a:gd name="connsiteX370" fmla="*/ 328265 w 2731026"/>
                <a:gd name="connsiteY370" fmla="*/ 158 h 2498744"/>
                <a:gd name="connsiteX371" fmla="*/ 428165 w 2731026"/>
                <a:gd name="connsiteY371" fmla="*/ 98018 h 2498744"/>
                <a:gd name="connsiteX372" fmla="*/ 331323 w 2731026"/>
                <a:gd name="connsiteY372" fmla="*/ 194861 h 2498744"/>
                <a:gd name="connsiteX373" fmla="*/ 232443 w 2731026"/>
                <a:gd name="connsiteY373" fmla="*/ 96999 h 2498744"/>
                <a:gd name="connsiteX374" fmla="*/ 328265 w 2731026"/>
                <a:gd name="connsiteY374" fmla="*/ 158 h 2498744"/>
                <a:gd name="connsiteX375" fmla="*/ 1255904 w 2731026"/>
                <a:gd name="connsiteY375" fmla="*/ 157 h 2498744"/>
                <a:gd name="connsiteX376" fmla="*/ 1348668 w 2731026"/>
                <a:gd name="connsiteY376" fmla="*/ 101076 h 2498744"/>
                <a:gd name="connsiteX377" fmla="*/ 1244690 w 2731026"/>
                <a:gd name="connsiteY377" fmla="*/ 194862 h 2498744"/>
                <a:gd name="connsiteX378" fmla="*/ 1151926 w 2731026"/>
                <a:gd name="connsiteY378" fmla="*/ 93940 h 2498744"/>
                <a:gd name="connsiteX379" fmla="*/ 1255904 w 2731026"/>
                <a:gd name="connsiteY379" fmla="*/ 157 h 2498744"/>
                <a:gd name="connsiteX380" fmla="*/ 1018385 w 2731026"/>
                <a:gd name="connsiteY380" fmla="*/ 157 h 2498744"/>
                <a:gd name="connsiteX381" fmla="*/ 1117265 w 2731026"/>
                <a:gd name="connsiteY381" fmla="*/ 98017 h 2498744"/>
                <a:gd name="connsiteX382" fmla="*/ 1021443 w 2731026"/>
                <a:gd name="connsiteY382" fmla="*/ 194858 h 2498744"/>
                <a:gd name="connsiteX383" fmla="*/ 921544 w 2731026"/>
                <a:gd name="connsiteY383" fmla="*/ 96998 h 2498744"/>
                <a:gd name="connsiteX384" fmla="*/ 1018385 w 2731026"/>
                <a:gd name="connsiteY384" fmla="*/ 157 h 24987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Lst>
              <a:rect l="l" t="t" r="r" b="b"/>
              <a:pathLst>
                <a:path w="2731026" h="2498744">
                  <a:moveTo>
                    <a:pt x="791064" y="2303972"/>
                  </a:moveTo>
                  <a:cubicBezTo>
                    <a:pt x="844074" y="2303972"/>
                    <a:pt x="887908" y="2346787"/>
                    <a:pt x="888925" y="2399795"/>
                  </a:cubicBezTo>
                  <a:cubicBezTo>
                    <a:pt x="888925" y="2454844"/>
                    <a:pt x="844074" y="2499695"/>
                    <a:pt x="789025" y="2498676"/>
                  </a:cubicBezTo>
                  <a:cubicBezTo>
                    <a:pt x="734998" y="2498676"/>
                    <a:pt x="692183" y="2455863"/>
                    <a:pt x="692183" y="2402853"/>
                  </a:cubicBezTo>
                  <a:cubicBezTo>
                    <a:pt x="691164" y="2347807"/>
                    <a:pt x="736018" y="2303972"/>
                    <a:pt x="791064" y="2303972"/>
                  </a:cubicBezTo>
                  <a:close/>
                  <a:moveTo>
                    <a:pt x="1021444" y="2303968"/>
                  </a:moveTo>
                  <a:cubicBezTo>
                    <a:pt x="1076491" y="2304987"/>
                    <a:pt x="1119306" y="2349841"/>
                    <a:pt x="1117267" y="2404889"/>
                  </a:cubicBezTo>
                  <a:cubicBezTo>
                    <a:pt x="1115228" y="2457896"/>
                    <a:pt x="1071396" y="2499691"/>
                    <a:pt x="1018386" y="2498672"/>
                  </a:cubicBezTo>
                  <a:cubicBezTo>
                    <a:pt x="965379" y="2497652"/>
                    <a:pt x="922564" y="2454838"/>
                    <a:pt x="921544" y="2401831"/>
                  </a:cubicBezTo>
                  <a:cubicBezTo>
                    <a:pt x="921544" y="2346782"/>
                    <a:pt x="966398" y="2302951"/>
                    <a:pt x="1021444" y="2303968"/>
                  </a:cubicBezTo>
                  <a:close/>
                  <a:moveTo>
                    <a:pt x="330302" y="2303968"/>
                  </a:moveTo>
                  <a:cubicBezTo>
                    <a:pt x="383309" y="2304987"/>
                    <a:pt x="427143" y="2347802"/>
                    <a:pt x="427143" y="2400810"/>
                  </a:cubicBezTo>
                  <a:cubicBezTo>
                    <a:pt x="428163" y="2454836"/>
                    <a:pt x="383309" y="2499690"/>
                    <a:pt x="327243" y="2498670"/>
                  </a:cubicBezTo>
                  <a:cubicBezTo>
                    <a:pt x="273217" y="2497651"/>
                    <a:pt x="231421" y="2454836"/>
                    <a:pt x="230402" y="2401830"/>
                  </a:cubicBezTo>
                  <a:cubicBezTo>
                    <a:pt x="230402" y="2346782"/>
                    <a:pt x="274236" y="2302951"/>
                    <a:pt x="330302" y="2303968"/>
                  </a:cubicBezTo>
                  <a:close/>
                  <a:moveTo>
                    <a:pt x="103995" y="2302951"/>
                  </a:moveTo>
                  <a:cubicBezTo>
                    <a:pt x="157004" y="2306007"/>
                    <a:pt x="197780" y="2350861"/>
                    <a:pt x="196760" y="2403870"/>
                  </a:cubicBezTo>
                  <a:cubicBezTo>
                    <a:pt x="194722" y="2458916"/>
                    <a:pt x="148849" y="2500712"/>
                    <a:pt x="93803" y="2498673"/>
                  </a:cubicBezTo>
                  <a:cubicBezTo>
                    <a:pt x="40794" y="2495615"/>
                    <a:pt x="-999" y="2450761"/>
                    <a:pt x="1040" y="2397754"/>
                  </a:cubicBezTo>
                  <a:cubicBezTo>
                    <a:pt x="3076" y="2342705"/>
                    <a:pt x="48949" y="2300912"/>
                    <a:pt x="103995" y="2302951"/>
                  </a:cubicBezTo>
                  <a:close/>
                  <a:moveTo>
                    <a:pt x="1483227" y="2302950"/>
                  </a:moveTo>
                  <a:cubicBezTo>
                    <a:pt x="1535217" y="2303970"/>
                    <a:pt x="1578030" y="2346785"/>
                    <a:pt x="1579049" y="2399792"/>
                  </a:cubicBezTo>
                  <a:cubicBezTo>
                    <a:pt x="1579049" y="2454839"/>
                    <a:pt x="1535217" y="2498673"/>
                    <a:pt x="1480169" y="2498673"/>
                  </a:cubicBezTo>
                  <a:cubicBezTo>
                    <a:pt x="1426143" y="2497654"/>
                    <a:pt x="1384347" y="2455858"/>
                    <a:pt x="1384347" y="2401831"/>
                  </a:cubicBezTo>
                  <a:cubicBezTo>
                    <a:pt x="1384347" y="2345765"/>
                    <a:pt x="1427162" y="2302950"/>
                    <a:pt x="1483227" y="2302950"/>
                  </a:cubicBezTo>
                  <a:close/>
                  <a:moveTo>
                    <a:pt x="1250809" y="2302950"/>
                  </a:moveTo>
                  <a:cubicBezTo>
                    <a:pt x="1305856" y="2302950"/>
                    <a:pt x="1350710" y="2347804"/>
                    <a:pt x="1349690" y="2402851"/>
                  </a:cubicBezTo>
                  <a:cubicBezTo>
                    <a:pt x="1347651" y="2455858"/>
                    <a:pt x="1303817" y="2498673"/>
                    <a:pt x="1250809" y="2498673"/>
                  </a:cubicBezTo>
                  <a:cubicBezTo>
                    <a:pt x="1195761" y="2498673"/>
                    <a:pt x="1150909" y="2453819"/>
                    <a:pt x="1152948" y="2398773"/>
                  </a:cubicBezTo>
                  <a:cubicBezTo>
                    <a:pt x="1153965" y="2345765"/>
                    <a:pt x="1196780" y="2302950"/>
                    <a:pt x="1250809" y="2302950"/>
                  </a:cubicBezTo>
                  <a:close/>
                  <a:moveTo>
                    <a:pt x="560683" y="2302950"/>
                  </a:moveTo>
                  <a:cubicBezTo>
                    <a:pt x="613690" y="2303970"/>
                    <a:pt x="656505" y="2346785"/>
                    <a:pt x="657524" y="2399792"/>
                  </a:cubicBezTo>
                  <a:cubicBezTo>
                    <a:pt x="658544" y="2454839"/>
                    <a:pt x="614709" y="2498673"/>
                    <a:pt x="558644" y="2498673"/>
                  </a:cubicBezTo>
                  <a:cubicBezTo>
                    <a:pt x="504614" y="2498673"/>
                    <a:pt x="462819" y="2455858"/>
                    <a:pt x="461799" y="2401831"/>
                  </a:cubicBezTo>
                  <a:cubicBezTo>
                    <a:pt x="460780" y="2346785"/>
                    <a:pt x="504614" y="2302950"/>
                    <a:pt x="560683" y="2302950"/>
                  </a:cubicBezTo>
                  <a:close/>
                  <a:moveTo>
                    <a:pt x="1246732" y="2072572"/>
                  </a:moveTo>
                  <a:cubicBezTo>
                    <a:pt x="1300759" y="2070533"/>
                    <a:pt x="1348671" y="2115385"/>
                    <a:pt x="1348671" y="2169414"/>
                  </a:cubicBezTo>
                  <a:cubicBezTo>
                    <a:pt x="1349690" y="2221402"/>
                    <a:pt x="1305856" y="2267276"/>
                    <a:pt x="1253869" y="2269315"/>
                  </a:cubicBezTo>
                  <a:cubicBezTo>
                    <a:pt x="1199840" y="2271354"/>
                    <a:pt x="1152949" y="2226499"/>
                    <a:pt x="1151930" y="2172473"/>
                  </a:cubicBezTo>
                  <a:cubicBezTo>
                    <a:pt x="1150911" y="2119463"/>
                    <a:pt x="1193723" y="2074609"/>
                    <a:pt x="1246732" y="2072572"/>
                  </a:cubicBezTo>
                  <a:close/>
                  <a:moveTo>
                    <a:pt x="788006" y="2072572"/>
                  </a:moveTo>
                  <a:cubicBezTo>
                    <a:pt x="839994" y="2071553"/>
                    <a:pt x="885867" y="2113348"/>
                    <a:pt x="887905" y="2166355"/>
                  </a:cubicBezTo>
                  <a:cubicBezTo>
                    <a:pt x="890962" y="2220381"/>
                    <a:pt x="847130" y="2267274"/>
                    <a:pt x="792082" y="2269313"/>
                  </a:cubicBezTo>
                  <a:cubicBezTo>
                    <a:pt x="739075" y="2270332"/>
                    <a:pt x="694221" y="2228537"/>
                    <a:pt x="692182" y="2175530"/>
                  </a:cubicBezTo>
                  <a:cubicBezTo>
                    <a:pt x="689126" y="2120482"/>
                    <a:pt x="732958" y="2073591"/>
                    <a:pt x="788006" y="2072572"/>
                  </a:cubicBezTo>
                  <a:close/>
                  <a:moveTo>
                    <a:pt x="330301" y="2072572"/>
                  </a:moveTo>
                  <a:cubicBezTo>
                    <a:pt x="384329" y="2073591"/>
                    <a:pt x="430200" y="2121501"/>
                    <a:pt x="427142" y="2174511"/>
                  </a:cubicBezTo>
                  <a:cubicBezTo>
                    <a:pt x="425103" y="2227518"/>
                    <a:pt x="380252" y="2270332"/>
                    <a:pt x="327242" y="2269313"/>
                  </a:cubicBezTo>
                  <a:cubicBezTo>
                    <a:pt x="272196" y="2268293"/>
                    <a:pt x="228362" y="2222420"/>
                    <a:pt x="230401" y="2167374"/>
                  </a:cubicBezTo>
                  <a:cubicBezTo>
                    <a:pt x="233459" y="2114365"/>
                    <a:pt x="278313" y="2071553"/>
                    <a:pt x="330301" y="2072572"/>
                  </a:cubicBezTo>
                  <a:close/>
                  <a:moveTo>
                    <a:pt x="1481191" y="2072570"/>
                  </a:moveTo>
                  <a:cubicBezTo>
                    <a:pt x="1534199" y="2071550"/>
                    <a:pt x="1579053" y="2117424"/>
                    <a:pt x="1579053" y="2172470"/>
                  </a:cubicBezTo>
                  <a:cubicBezTo>
                    <a:pt x="1578033" y="2225479"/>
                    <a:pt x="1535218" y="2269311"/>
                    <a:pt x="1482211" y="2269311"/>
                  </a:cubicBezTo>
                  <a:cubicBezTo>
                    <a:pt x="1427162" y="2269311"/>
                    <a:pt x="1383327" y="2224460"/>
                    <a:pt x="1384347" y="2169411"/>
                  </a:cubicBezTo>
                  <a:cubicBezTo>
                    <a:pt x="1385366" y="2116404"/>
                    <a:pt x="1428181" y="2072570"/>
                    <a:pt x="1481191" y="2072570"/>
                  </a:cubicBezTo>
                  <a:close/>
                  <a:moveTo>
                    <a:pt x="1712589" y="2071552"/>
                  </a:moveTo>
                  <a:cubicBezTo>
                    <a:pt x="1764579" y="2072572"/>
                    <a:pt x="1809430" y="2117426"/>
                    <a:pt x="1809430" y="2169413"/>
                  </a:cubicBezTo>
                  <a:cubicBezTo>
                    <a:pt x="1809430" y="2223440"/>
                    <a:pt x="1763559" y="2269313"/>
                    <a:pt x="1709531" y="2268294"/>
                  </a:cubicBezTo>
                  <a:cubicBezTo>
                    <a:pt x="1656524" y="2268294"/>
                    <a:pt x="1613709" y="2224459"/>
                    <a:pt x="1612689" y="2171452"/>
                  </a:cubicBezTo>
                  <a:cubicBezTo>
                    <a:pt x="1612689" y="2117426"/>
                    <a:pt x="1658562" y="2071552"/>
                    <a:pt x="1712589" y="2071552"/>
                  </a:cubicBezTo>
                  <a:close/>
                  <a:moveTo>
                    <a:pt x="1020426" y="2071552"/>
                  </a:moveTo>
                  <a:cubicBezTo>
                    <a:pt x="1074455" y="2072572"/>
                    <a:pt x="1119306" y="2118445"/>
                    <a:pt x="1118287" y="2173492"/>
                  </a:cubicBezTo>
                  <a:cubicBezTo>
                    <a:pt x="1117270" y="2226499"/>
                    <a:pt x="1073435" y="2269314"/>
                    <a:pt x="1020426" y="2269314"/>
                  </a:cubicBezTo>
                  <a:cubicBezTo>
                    <a:pt x="966399" y="2269314"/>
                    <a:pt x="921545" y="2223441"/>
                    <a:pt x="922565" y="2168394"/>
                  </a:cubicBezTo>
                  <a:cubicBezTo>
                    <a:pt x="923584" y="2115387"/>
                    <a:pt x="968438" y="2071552"/>
                    <a:pt x="1020426" y="2071552"/>
                  </a:cubicBezTo>
                  <a:close/>
                  <a:moveTo>
                    <a:pt x="558646" y="2071552"/>
                  </a:moveTo>
                  <a:cubicBezTo>
                    <a:pt x="612675" y="2071552"/>
                    <a:pt x="657527" y="2117425"/>
                    <a:pt x="657527" y="2172471"/>
                  </a:cubicBezTo>
                  <a:cubicBezTo>
                    <a:pt x="656507" y="2225478"/>
                    <a:pt x="613692" y="2269312"/>
                    <a:pt x="560685" y="2269312"/>
                  </a:cubicBezTo>
                  <a:cubicBezTo>
                    <a:pt x="505638" y="2270331"/>
                    <a:pt x="461804" y="2224458"/>
                    <a:pt x="461804" y="2169413"/>
                  </a:cubicBezTo>
                  <a:cubicBezTo>
                    <a:pt x="462823" y="2116406"/>
                    <a:pt x="505638" y="2072572"/>
                    <a:pt x="558646" y="2071552"/>
                  </a:cubicBezTo>
                  <a:close/>
                  <a:moveTo>
                    <a:pt x="1018388" y="1843209"/>
                  </a:moveTo>
                  <a:cubicBezTo>
                    <a:pt x="1074454" y="1842190"/>
                    <a:pt x="1118288" y="1885002"/>
                    <a:pt x="1118288" y="1941070"/>
                  </a:cubicBezTo>
                  <a:cubicBezTo>
                    <a:pt x="1118288" y="1996116"/>
                    <a:pt x="1074454" y="2038930"/>
                    <a:pt x="1018388" y="2037911"/>
                  </a:cubicBezTo>
                  <a:cubicBezTo>
                    <a:pt x="964361" y="2036891"/>
                    <a:pt x="922565" y="1994077"/>
                    <a:pt x="922565" y="1940050"/>
                  </a:cubicBezTo>
                  <a:cubicBezTo>
                    <a:pt x="922565" y="1887041"/>
                    <a:pt x="965380" y="1843209"/>
                    <a:pt x="1018388" y="1843209"/>
                  </a:cubicBezTo>
                  <a:close/>
                  <a:moveTo>
                    <a:pt x="1940933" y="1843207"/>
                  </a:moveTo>
                  <a:cubicBezTo>
                    <a:pt x="1996998" y="1843207"/>
                    <a:pt x="2039813" y="1887042"/>
                    <a:pt x="2039813" y="1942087"/>
                  </a:cubicBezTo>
                  <a:cubicBezTo>
                    <a:pt x="2038793" y="1996114"/>
                    <a:pt x="1996998" y="2037909"/>
                    <a:pt x="1942972" y="2037909"/>
                  </a:cubicBezTo>
                  <a:cubicBezTo>
                    <a:pt x="1886904" y="2037909"/>
                    <a:pt x="1843070" y="1994075"/>
                    <a:pt x="1844090" y="1939029"/>
                  </a:cubicBezTo>
                  <a:cubicBezTo>
                    <a:pt x="1844090" y="1886022"/>
                    <a:pt x="1886904" y="1843207"/>
                    <a:pt x="1940933" y="1843207"/>
                  </a:cubicBezTo>
                  <a:close/>
                  <a:moveTo>
                    <a:pt x="1712590" y="1843207"/>
                  </a:moveTo>
                  <a:cubicBezTo>
                    <a:pt x="1765600" y="1843207"/>
                    <a:pt x="1809434" y="1886022"/>
                    <a:pt x="1810454" y="1940049"/>
                  </a:cubicBezTo>
                  <a:cubicBezTo>
                    <a:pt x="1810454" y="1994075"/>
                    <a:pt x="1765600" y="2037909"/>
                    <a:pt x="1710551" y="2037909"/>
                  </a:cubicBezTo>
                  <a:cubicBezTo>
                    <a:pt x="1656525" y="2037909"/>
                    <a:pt x="1613710" y="1995094"/>
                    <a:pt x="1613710" y="1942087"/>
                  </a:cubicBezTo>
                  <a:cubicBezTo>
                    <a:pt x="1612690" y="1887042"/>
                    <a:pt x="1657544" y="1843207"/>
                    <a:pt x="1712590" y="1843207"/>
                  </a:cubicBezTo>
                  <a:close/>
                  <a:moveTo>
                    <a:pt x="1480169" y="1843207"/>
                  </a:moveTo>
                  <a:cubicBezTo>
                    <a:pt x="1535215" y="1843207"/>
                    <a:pt x="1579049" y="1887042"/>
                    <a:pt x="1579049" y="1942087"/>
                  </a:cubicBezTo>
                  <a:cubicBezTo>
                    <a:pt x="1578029" y="1996114"/>
                    <a:pt x="1535215" y="2037909"/>
                    <a:pt x="1481188" y="2037909"/>
                  </a:cubicBezTo>
                  <a:cubicBezTo>
                    <a:pt x="1427160" y="2037909"/>
                    <a:pt x="1384347" y="1997133"/>
                    <a:pt x="1383328" y="1943107"/>
                  </a:cubicBezTo>
                  <a:cubicBezTo>
                    <a:pt x="1382309" y="1887042"/>
                    <a:pt x="1425121" y="1843207"/>
                    <a:pt x="1480169" y="1843207"/>
                  </a:cubicBezTo>
                  <a:close/>
                  <a:moveTo>
                    <a:pt x="1248766" y="1843207"/>
                  </a:moveTo>
                  <a:cubicBezTo>
                    <a:pt x="1303812" y="1842187"/>
                    <a:pt x="1349685" y="1887041"/>
                    <a:pt x="1348666" y="1941066"/>
                  </a:cubicBezTo>
                  <a:cubicBezTo>
                    <a:pt x="1348666" y="1994075"/>
                    <a:pt x="1304831" y="2036890"/>
                    <a:pt x="1251824" y="2037909"/>
                  </a:cubicBezTo>
                  <a:cubicBezTo>
                    <a:pt x="1195759" y="2038926"/>
                    <a:pt x="1151924" y="1995095"/>
                    <a:pt x="1151924" y="1940047"/>
                  </a:cubicBezTo>
                  <a:cubicBezTo>
                    <a:pt x="1152944" y="1886021"/>
                    <a:pt x="1195759" y="1843207"/>
                    <a:pt x="1248766" y="1843207"/>
                  </a:cubicBezTo>
                  <a:close/>
                  <a:moveTo>
                    <a:pt x="789027" y="1843207"/>
                  </a:moveTo>
                  <a:cubicBezTo>
                    <a:pt x="844074" y="1842187"/>
                    <a:pt x="888927" y="1887041"/>
                    <a:pt x="888927" y="1941066"/>
                  </a:cubicBezTo>
                  <a:cubicBezTo>
                    <a:pt x="887908" y="1995095"/>
                    <a:pt x="845093" y="2036890"/>
                    <a:pt x="791066" y="2037909"/>
                  </a:cubicBezTo>
                  <a:cubicBezTo>
                    <a:pt x="734998" y="2038926"/>
                    <a:pt x="691164" y="1995095"/>
                    <a:pt x="692183" y="1940047"/>
                  </a:cubicBezTo>
                  <a:cubicBezTo>
                    <a:pt x="692183" y="1887041"/>
                    <a:pt x="734998" y="1844226"/>
                    <a:pt x="789027" y="1843207"/>
                  </a:cubicBezTo>
                  <a:close/>
                  <a:moveTo>
                    <a:pt x="556607" y="1843206"/>
                  </a:moveTo>
                  <a:cubicBezTo>
                    <a:pt x="612675" y="1841167"/>
                    <a:pt x="656507" y="1885002"/>
                    <a:pt x="657527" y="1940048"/>
                  </a:cubicBezTo>
                  <a:cubicBezTo>
                    <a:pt x="657527" y="1994077"/>
                    <a:pt x="616751" y="2036889"/>
                    <a:pt x="562724" y="2037908"/>
                  </a:cubicBezTo>
                  <a:cubicBezTo>
                    <a:pt x="506658" y="2038928"/>
                    <a:pt x="462823" y="1997135"/>
                    <a:pt x="461804" y="1941067"/>
                  </a:cubicBezTo>
                  <a:cubicBezTo>
                    <a:pt x="461804" y="1887041"/>
                    <a:pt x="503600" y="1844226"/>
                    <a:pt x="556607" y="1843206"/>
                  </a:cubicBezTo>
                  <a:close/>
                  <a:moveTo>
                    <a:pt x="1253863" y="1611808"/>
                  </a:moveTo>
                  <a:cubicBezTo>
                    <a:pt x="1306870" y="1613847"/>
                    <a:pt x="1349685" y="1659721"/>
                    <a:pt x="1348666" y="1711709"/>
                  </a:cubicBezTo>
                  <a:cubicBezTo>
                    <a:pt x="1347646" y="1765738"/>
                    <a:pt x="1300756" y="1810590"/>
                    <a:pt x="1246727" y="1808551"/>
                  </a:cubicBezTo>
                  <a:cubicBezTo>
                    <a:pt x="1193720" y="1806512"/>
                    <a:pt x="1151924" y="1761660"/>
                    <a:pt x="1151924" y="1708650"/>
                  </a:cubicBezTo>
                  <a:cubicBezTo>
                    <a:pt x="1152944" y="1653604"/>
                    <a:pt x="1199836" y="1609769"/>
                    <a:pt x="1253863" y="1611808"/>
                  </a:cubicBezTo>
                  <a:close/>
                  <a:moveTo>
                    <a:pt x="2172334" y="1611808"/>
                  </a:moveTo>
                  <a:cubicBezTo>
                    <a:pt x="2224324" y="1611808"/>
                    <a:pt x="2269176" y="1656662"/>
                    <a:pt x="2270196" y="1708649"/>
                  </a:cubicBezTo>
                  <a:cubicBezTo>
                    <a:pt x="2271215" y="1762678"/>
                    <a:pt x="2225344" y="1808549"/>
                    <a:pt x="2171315" y="1808549"/>
                  </a:cubicBezTo>
                  <a:cubicBezTo>
                    <a:pt x="2118307" y="1808549"/>
                    <a:pt x="2074472" y="1764715"/>
                    <a:pt x="2073453" y="1711708"/>
                  </a:cubicBezTo>
                  <a:cubicBezTo>
                    <a:pt x="2072433" y="1657681"/>
                    <a:pt x="2118307" y="1610788"/>
                    <a:pt x="2172334" y="1611808"/>
                  </a:cubicBezTo>
                  <a:close/>
                  <a:moveTo>
                    <a:pt x="1942974" y="1611808"/>
                  </a:moveTo>
                  <a:cubicBezTo>
                    <a:pt x="1995983" y="1612827"/>
                    <a:pt x="2038796" y="1656661"/>
                    <a:pt x="2038796" y="1709668"/>
                  </a:cubicBezTo>
                  <a:cubicBezTo>
                    <a:pt x="2038796" y="1764715"/>
                    <a:pt x="1993945" y="1809566"/>
                    <a:pt x="1938896" y="1808547"/>
                  </a:cubicBezTo>
                  <a:cubicBezTo>
                    <a:pt x="1885888" y="1807530"/>
                    <a:pt x="1843073" y="1763696"/>
                    <a:pt x="1843073" y="1710687"/>
                  </a:cubicBezTo>
                  <a:cubicBezTo>
                    <a:pt x="1843073" y="1655642"/>
                    <a:pt x="1888947" y="1610788"/>
                    <a:pt x="1942974" y="1611808"/>
                  </a:cubicBezTo>
                  <a:close/>
                  <a:moveTo>
                    <a:pt x="1709531" y="1611808"/>
                  </a:moveTo>
                  <a:cubicBezTo>
                    <a:pt x="1763559" y="1610788"/>
                    <a:pt x="1809430" y="1656661"/>
                    <a:pt x="1809430" y="1710687"/>
                  </a:cubicBezTo>
                  <a:cubicBezTo>
                    <a:pt x="1809430" y="1764715"/>
                    <a:pt x="1762540" y="1809566"/>
                    <a:pt x="1708511" y="1808547"/>
                  </a:cubicBezTo>
                  <a:cubicBezTo>
                    <a:pt x="1655504" y="1806508"/>
                    <a:pt x="1612689" y="1762676"/>
                    <a:pt x="1612689" y="1709668"/>
                  </a:cubicBezTo>
                  <a:cubicBezTo>
                    <a:pt x="1612689" y="1656661"/>
                    <a:pt x="1656524" y="1612827"/>
                    <a:pt x="1709531" y="1611808"/>
                  </a:cubicBezTo>
                  <a:close/>
                  <a:moveTo>
                    <a:pt x="1479149" y="1611808"/>
                  </a:moveTo>
                  <a:cubicBezTo>
                    <a:pt x="1533178" y="1610788"/>
                    <a:pt x="1579049" y="1655642"/>
                    <a:pt x="1579049" y="1710687"/>
                  </a:cubicBezTo>
                  <a:cubicBezTo>
                    <a:pt x="1579049" y="1763696"/>
                    <a:pt x="1536234" y="1807530"/>
                    <a:pt x="1483227" y="1808547"/>
                  </a:cubicBezTo>
                  <a:cubicBezTo>
                    <a:pt x="1427161" y="1809566"/>
                    <a:pt x="1383326" y="1764715"/>
                    <a:pt x="1383326" y="1709668"/>
                  </a:cubicBezTo>
                  <a:cubicBezTo>
                    <a:pt x="1383326" y="1656661"/>
                    <a:pt x="1426141" y="1612827"/>
                    <a:pt x="1479149" y="1611808"/>
                  </a:cubicBezTo>
                  <a:close/>
                  <a:moveTo>
                    <a:pt x="788004" y="1611808"/>
                  </a:moveTo>
                  <a:cubicBezTo>
                    <a:pt x="842031" y="1610788"/>
                    <a:pt x="887903" y="1656661"/>
                    <a:pt x="887903" y="1710687"/>
                  </a:cubicBezTo>
                  <a:cubicBezTo>
                    <a:pt x="887903" y="1764715"/>
                    <a:pt x="841011" y="1809566"/>
                    <a:pt x="786985" y="1808547"/>
                  </a:cubicBezTo>
                  <a:cubicBezTo>
                    <a:pt x="733976" y="1806508"/>
                    <a:pt x="691163" y="1762676"/>
                    <a:pt x="692183" y="1709668"/>
                  </a:cubicBezTo>
                  <a:cubicBezTo>
                    <a:pt x="692183" y="1656661"/>
                    <a:pt x="736015" y="1612827"/>
                    <a:pt x="788004" y="1611808"/>
                  </a:cubicBezTo>
                  <a:close/>
                  <a:moveTo>
                    <a:pt x="1022463" y="1610788"/>
                  </a:moveTo>
                  <a:cubicBezTo>
                    <a:pt x="1076490" y="1613846"/>
                    <a:pt x="1118285" y="1657681"/>
                    <a:pt x="1118285" y="1710688"/>
                  </a:cubicBezTo>
                  <a:cubicBezTo>
                    <a:pt x="1118285" y="1763695"/>
                    <a:pt x="1074451" y="1807530"/>
                    <a:pt x="1021444" y="1807530"/>
                  </a:cubicBezTo>
                  <a:cubicBezTo>
                    <a:pt x="966398" y="1808549"/>
                    <a:pt x="921544" y="1762676"/>
                    <a:pt x="921544" y="1708649"/>
                  </a:cubicBezTo>
                  <a:cubicBezTo>
                    <a:pt x="922564" y="1654622"/>
                    <a:pt x="968437" y="1608749"/>
                    <a:pt x="1022463" y="1610788"/>
                  </a:cubicBezTo>
                  <a:close/>
                  <a:moveTo>
                    <a:pt x="1709530" y="1382446"/>
                  </a:moveTo>
                  <a:cubicBezTo>
                    <a:pt x="1764579" y="1382446"/>
                    <a:pt x="1809433" y="1426281"/>
                    <a:pt x="1808413" y="1481326"/>
                  </a:cubicBezTo>
                  <a:cubicBezTo>
                    <a:pt x="1808413" y="1534336"/>
                    <a:pt x="1765598" y="1577148"/>
                    <a:pt x="1711569" y="1577148"/>
                  </a:cubicBezTo>
                  <a:cubicBezTo>
                    <a:pt x="1656523" y="1577148"/>
                    <a:pt x="1611669" y="1533316"/>
                    <a:pt x="1612689" y="1478268"/>
                  </a:cubicBezTo>
                  <a:cubicBezTo>
                    <a:pt x="1613708" y="1425261"/>
                    <a:pt x="1656523" y="1382446"/>
                    <a:pt x="1709530" y="1382446"/>
                  </a:cubicBezTo>
                  <a:close/>
                  <a:moveTo>
                    <a:pt x="1481190" y="1382446"/>
                  </a:moveTo>
                  <a:cubicBezTo>
                    <a:pt x="1535217" y="1382446"/>
                    <a:pt x="1578031" y="1424242"/>
                    <a:pt x="1579051" y="1478269"/>
                  </a:cubicBezTo>
                  <a:cubicBezTo>
                    <a:pt x="1580070" y="1533318"/>
                    <a:pt x="1536236" y="1578169"/>
                    <a:pt x="1481190" y="1578169"/>
                  </a:cubicBezTo>
                  <a:cubicBezTo>
                    <a:pt x="1425125" y="1578169"/>
                    <a:pt x="1382310" y="1534337"/>
                    <a:pt x="1384349" y="1478269"/>
                  </a:cubicBezTo>
                  <a:cubicBezTo>
                    <a:pt x="1384349" y="1423222"/>
                    <a:pt x="1427163" y="1382446"/>
                    <a:pt x="1481190" y="1382446"/>
                  </a:cubicBezTo>
                  <a:close/>
                  <a:moveTo>
                    <a:pt x="1021445" y="1382446"/>
                  </a:moveTo>
                  <a:cubicBezTo>
                    <a:pt x="1074455" y="1382446"/>
                    <a:pt x="1117270" y="1424242"/>
                    <a:pt x="1118290" y="1478269"/>
                  </a:cubicBezTo>
                  <a:cubicBezTo>
                    <a:pt x="1119309" y="1532298"/>
                    <a:pt x="1077514" y="1576130"/>
                    <a:pt x="1024504" y="1578169"/>
                  </a:cubicBezTo>
                  <a:cubicBezTo>
                    <a:pt x="968438" y="1580208"/>
                    <a:pt x="923584" y="1537393"/>
                    <a:pt x="922565" y="1482347"/>
                  </a:cubicBezTo>
                  <a:cubicBezTo>
                    <a:pt x="921545" y="1427300"/>
                    <a:pt x="965380" y="1382446"/>
                    <a:pt x="1021445" y="1382446"/>
                  </a:cubicBezTo>
                  <a:close/>
                  <a:moveTo>
                    <a:pt x="2400678" y="1382446"/>
                  </a:moveTo>
                  <a:cubicBezTo>
                    <a:pt x="2455724" y="1381429"/>
                    <a:pt x="2500578" y="1425260"/>
                    <a:pt x="2499558" y="1480309"/>
                  </a:cubicBezTo>
                  <a:cubicBezTo>
                    <a:pt x="2499558" y="1534335"/>
                    <a:pt x="2457763" y="1576130"/>
                    <a:pt x="2403736" y="1577150"/>
                  </a:cubicBezTo>
                  <a:cubicBezTo>
                    <a:pt x="2349707" y="1578169"/>
                    <a:pt x="2306895" y="1537393"/>
                    <a:pt x="2304856" y="1483365"/>
                  </a:cubicBezTo>
                  <a:cubicBezTo>
                    <a:pt x="2302817" y="1427299"/>
                    <a:pt x="2344610" y="1382446"/>
                    <a:pt x="2400678" y="1382446"/>
                  </a:cubicBezTo>
                  <a:close/>
                  <a:moveTo>
                    <a:pt x="2169276" y="1382446"/>
                  </a:moveTo>
                  <a:cubicBezTo>
                    <a:pt x="2224322" y="1381426"/>
                    <a:pt x="2270195" y="1426280"/>
                    <a:pt x="2270195" y="1480305"/>
                  </a:cubicBezTo>
                  <a:cubicBezTo>
                    <a:pt x="2270195" y="1532295"/>
                    <a:pt x="2227380" y="1576129"/>
                    <a:pt x="2173354" y="1577148"/>
                  </a:cubicBezTo>
                  <a:cubicBezTo>
                    <a:pt x="2118308" y="1578168"/>
                    <a:pt x="2073454" y="1534334"/>
                    <a:pt x="2073454" y="1479286"/>
                  </a:cubicBezTo>
                  <a:cubicBezTo>
                    <a:pt x="2073454" y="1426280"/>
                    <a:pt x="2116269" y="1382446"/>
                    <a:pt x="2169276" y="1382446"/>
                  </a:cubicBezTo>
                  <a:close/>
                  <a:moveTo>
                    <a:pt x="1251826" y="1382446"/>
                  </a:moveTo>
                  <a:cubicBezTo>
                    <a:pt x="1304836" y="1382446"/>
                    <a:pt x="1348671" y="1426280"/>
                    <a:pt x="1349690" y="1479286"/>
                  </a:cubicBezTo>
                  <a:cubicBezTo>
                    <a:pt x="1350710" y="1533315"/>
                    <a:pt x="1304836" y="1578169"/>
                    <a:pt x="1249789" y="1578169"/>
                  </a:cubicBezTo>
                  <a:cubicBezTo>
                    <a:pt x="1195760" y="1578169"/>
                    <a:pt x="1152945" y="1535354"/>
                    <a:pt x="1152945" y="1481325"/>
                  </a:cubicBezTo>
                  <a:cubicBezTo>
                    <a:pt x="1151925" y="1426280"/>
                    <a:pt x="1195760" y="1381426"/>
                    <a:pt x="1251826" y="1382446"/>
                  </a:cubicBezTo>
                  <a:close/>
                  <a:moveTo>
                    <a:pt x="1940933" y="1381424"/>
                  </a:moveTo>
                  <a:cubicBezTo>
                    <a:pt x="1996998" y="1380404"/>
                    <a:pt x="2039813" y="1424239"/>
                    <a:pt x="2039813" y="1480305"/>
                  </a:cubicBezTo>
                  <a:cubicBezTo>
                    <a:pt x="2038793" y="1534334"/>
                    <a:pt x="1995979" y="1577149"/>
                    <a:pt x="1942972" y="1577149"/>
                  </a:cubicBezTo>
                  <a:cubicBezTo>
                    <a:pt x="1886904" y="1578168"/>
                    <a:pt x="1843070" y="1534334"/>
                    <a:pt x="1844090" y="1478268"/>
                  </a:cubicBezTo>
                  <a:cubicBezTo>
                    <a:pt x="1845109" y="1424239"/>
                    <a:pt x="1886904" y="1382443"/>
                    <a:pt x="1940933" y="1381424"/>
                  </a:cubicBezTo>
                  <a:close/>
                  <a:moveTo>
                    <a:pt x="2634118" y="1151046"/>
                  </a:moveTo>
                  <a:cubicBezTo>
                    <a:pt x="2688144" y="1152065"/>
                    <a:pt x="2732999" y="1198956"/>
                    <a:pt x="2730960" y="1252985"/>
                  </a:cubicBezTo>
                  <a:cubicBezTo>
                    <a:pt x="2728921" y="1305992"/>
                    <a:pt x="2683047" y="1348806"/>
                    <a:pt x="2631059" y="1347787"/>
                  </a:cubicBezTo>
                  <a:cubicBezTo>
                    <a:pt x="2577030" y="1346767"/>
                    <a:pt x="2532178" y="1299875"/>
                    <a:pt x="2534217" y="1245848"/>
                  </a:cubicBezTo>
                  <a:cubicBezTo>
                    <a:pt x="2536256" y="1192839"/>
                    <a:pt x="2581108" y="1150027"/>
                    <a:pt x="2634118" y="1151046"/>
                  </a:cubicBezTo>
                  <a:close/>
                  <a:moveTo>
                    <a:pt x="2401697" y="1151044"/>
                  </a:moveTo>
                  <a:cubicBezTo>
                    <a:pt x="2455723" y="1151044"/>
                    <a:pt x="2500577" y="1195898"/>
                    <a:pt x="2499557" y="1250944"/>
                  </a:cubicBezTo>
                  <a:cubicBezTo>
                    <a:pt x="2498538" y="1303951"/>
                    <a:pt x="2454704" y="1347785"/>
                    <a:pt x="2402714" y="1347785"/>
                  </a:cubicBezTo>
                  <a:cubicBezTo>
                    <a:pt x="2347669" y="1347785"/>
                    <a:pt x="2303835" y="1302934"/>
                    <a:pt x="2304855" y="1247886"/>
                  </a:cubicBezTo>
                  <a:cubicBezTo>
                    <a:pt x="2305874" y="1194879"/>
                    <a:pt x="2348689" y="1151044"/>
                    <a:pt x="2401697" y="1151044"/>
                  </a:cubicBezTo>
                  <a:close/>
                  <a:moveTo>
                    <a:pt x="2171315" y="1151044"/>
                  </a:moveTo>
                  <a:cubicBezTo>
                    <a:pt x="2225344" y="1151044"/>
                    <a:pt x="2271215" y="1197937"/>
                    <a:pt x="2270196" y="1250944"/>
                  </a:cubicBezTo>
                  <a:cubicBezTo>
                    <a:pt x="2269176" y="1302934"/>
                    <a:pt x="2224324" y="1347785"/>
                    <a:pt x="2172334" y="1347785"/>
                  </a:cubicBezTo>
                  <a:cubicBezTo>
                    <a:pt x="2118307" y="1347785"/>
                    <a:pt x="2072433" y="1301914"/>
                    <a:pt x="2073453" y="1247886"/>
                  </a:cubicBezTo>
                  <a:cubicBezTo>
                    <a:pt x="2074472" y="1194879"/>
                    <a:pt x="2118307" y="1151044"/>
                    <a:pt x="2171315" y="1151044"/>
                  </a:cubicBezTo>
                  <a:close/>
                  <a:moveTo>
                    <a:pt x="1711572" y="1151044"/>
                  </a:moveTo>
                  <a:cubicBezTo>
                    <a:pt x="1765599" y="1151044"/>
                    <a:pt x="1810454" y="1197937"/>
                    <a:pt x="1809434" y="1252984"/>
                  </a:cubicBezTo>
                  <a:cubicBezTo>
                    <a:pt x="1807395" y="1305991"/>
                    <a:pt x="1762541" y="1348806"/>
                    <a:pt x="1710553" y="1348806"/>
                  </a:cubicBezTo>
                  <a:cubicBezTo>
                    <a:pt x="1655504" y="1347787"/>
                    <a:pt x="1611672" y="1300896"/>
                    <a:pt x="1612689" y="1246867"/>
                  </a:cubicBezTo>
                  <a:cubicBezTo>
                    <a:pt x="1613708" y="1193859"/>
                    <a:pt x="1658562" y="1151044"/>
                    <a:pt x="1711572" y="1151044"/>
                  </a:cubicBezTo>
                  <a:close/>
                  <a:moveTo>
                    <a:pt x="1480169" y="1151044"/>
                  </a:moveTo>
                  <a:cubicBezTo>
                    <a:pt x="1535215" y="1151044"/>
                    <a:pt x="1579049" y="1196917"/>
                    <a:pt x="1579049" y="1250944"/>
                  </a:cubicBezTo>
                  <a:cubicBezTo>
                    <a:pt x="1578029" y="1303951"/>
                    <a:pt x="1534195" y="1347785"/>
                    <a:pt x="1481188" y="1347785"/>
                  </a:cubicBezTo>
                  <a:cubicBezTo>
                    <a:pt x="1426140" y="1347785"/>
                    <a:pt x="1382309" y="1302934"/>
                    <a:pt x="1383326" y="1247886"/>
                  </a:cubicBezTo>
                  <a:cubicBezTo>
                    <a:pt x="1384345" y="1194879"/>
                    <a:pt x="1427160" y="1151044"/>
                    <a:pt x="1480169" y="1151044"/>
                  </a:cubicBezTo>
                  <a:close/>
                  <a:moveTo>
                    <a:pt x="1942969" y="1151044"/>
                  </a:moveTo>
                  <a:cubicBezTo>
                    <a:pt x="1994958" y="1151044"/>
                    <a:pt x="2038790" y="1194878"/>
                    <a:pt x="2038790" y="1247884"/>
                  </a:cubicBezTo>
                  <a:cubicBezTo>
                    <a:pt x="2039812" y="1302932"/>
                    <a:pt x="1994958" y="1348802"/>
                    <a:pt x="1940930" y="1347783"/>
                  </a:cubicBezTo>
                  <a:cubicBezTo>
                    <a:pt x="1887924" y="1347783"/>
                    <a:pt x="1844090" y="1303951"/>
                    <a:pt x="1844090" y="1250942"/>
                  </a:cubicBezTo>
                  <a:cubicBezTo>
                    <a:pt x="1843070" y="1195897"/>
                    <a:pt x="1887924" y="1150024"/>
                    <a:pt x="1942969" y="1151044"/>
                  </a:cubicBezTo>
                  <a:close/>
                  <a:moveTo>
                    <a:pt x="1247746" y="1151044"/>
                  </a:moveTo>
                  <a:cubicBezTo>
                    <a:pt x="1301773" y="1150024"/>
                    <a:pt x="1348665" y="1194878"/>
                    <a:pt x="1348665" y="1248904"/>
                  </a:cubicBezTo>
                  <a:cubicBezTo>
                    <a:pt x="1348665" y="1300893"/>
                    <a:pt x="1304831" y="1345746"/>
                    <a:pt x="1252843" y="1347783"/>
                  </a:cubicBezTo>
                  <a:cubicBezTo>
                    <a:pt x="1198817" y="1348802"/>
                    <a:pt x="1152944" y="1303951"/>
                    <a:pt x="1151924" y="1249923"/>
                  </a:cubicBezTo>
                  <a:cubicBezTo>
                    <a:pt x="1151924" y="1196916"/>
                    <a:pt x="1194739" y="1153083"/>
                    <a:pt x="1247746" y="1151044"/>
                  </a:cubicBezTo>
                  <a:close/>
                  <a:moveTo>
                    <a:pt x="1946031" y="921685"/>
                  </a:moveTo>
                  <a:cubicBezTo>
                    <a:pt x="1999038" y="923721"/>
                    <a:pt x="2039813" y="967555"/>
                    <a:pt x="2038794" y="1021584"/>
                  </a:cubicBezTo>
                  <a:cubicBezTo>
                    <a:pt x="2037774" y="1076630"/>
                    <a:pt x="1991901" y="1118425"/>
                    <a:pt x="1935836" y="1116386"/>
                  </a:cubicBezTo>
                  <a:cubicBezTo>
                    <a:pt x="1882827" y="1114347"/>
                    <a:pt x="1841034" y="1069494"/>
                    <a:pt x="1843073" y="1016487"/>
                  </a:cubicBezTo>
                  <a:cubicBezTo>
                    <a:pt x="1845112" y="961439"/>
                    <a:pt x="1890983" y="919646"/>
                    <a:pt x="1946031" y="921685"/>
                  </a:cubicBezTo>
                  <a:close/>
                  <a:moveTo>
                    <a:pt x="1712588" y="921684"/>
                  </a:moveTo>
                  <a:cubicBezTo>
                    <a:pt x="1766615" y="922704"/>
                    <a:pt x="1808410" y="965519"/>
                    <a:pt x="1808410" y="1019545"/>
                  </a:cubicBezTo>
                  <a:cubicBezTo>
                    <a:pt x="1809429" y="1074593"/>
                    <a:pt x="1764578" y="1117406"/>
                    <a:pt x="1708511" y="1116386"/>
                  </a:cubicBezTo>
                  <a:cubicBezTo>
                    <a:pt x="1654484" y="1115367"/>
                    <a:pt x="1612689" y="1072555"/>
                    <a:pt x="1612689" y="1018526"/>
                  </a:cubicBezTo>
                  <a:cubicBezTo>
                    <a:pt x="1612689" y="963480"/>
                    <a:pt x="1657543" y="919645"/>
                    <a:pt x="1712588" y="921684"/>
                  </a:cubicBezTo>
                  <a:close/>
                  <a:moveTo>
                    <a:pt x="2399657" y="921683"/>
                  </a:moveTo>
                  <a:cubicBezTo>
                    <a:pt x="2455725" y="920664"/>
                    <a:pt x="2499557" y="963476"/>
                    <a:pt x="2499557" y="1019544"/>
                  </a:cubicBezTo>
                  <a:cubicBezTo>
                    <a:pt x="2499557" y="1072551"/>
                    <a:pt x="2457764" y="1115365"/>
                    <a:pt x="2403735" y="1116385"/>
                  </a:cubicBezTo>
                  <a:cubicBezTo>
                    <a:pt x="2347669" y="1117404"/>
                    <a:pt x="2303834" y="1075609"/>
                    <a:pt x="2303834" y="1018524"/>
                  </a:cubicBezTo>
                  <a:cubicBezTo>
                    <a:pt x="2303834" y="964495"/>
                    <a:pt x="2344610" y="922702"/>
                    <a:pt x="2399657" y="921683"/>
                  </a:cubicBezTo>
                  <a:close/>
                  <a:moveTo>
                    <a:pt x="1023485" y="921683"/>
                  </a:moveTo>
                  <a:cubicBezTo>
                    <a:pt x="1076492" y="922702"/>
                    <a:pt x="1118288" y="965515"/>
                    <a:pt x="1118288" y="1019544"/>
                  </a:cubicBezTo>
                  <a:cubicBezTo>
                    <a:pt x="1118288" y="1073570"/>
                    <a:pt x="1076492" y="1115365"/>
                    <a:pt x="1022466" y="1116385"/>
                  </a:cubicBezTo>
                  <a:cubicBezTo>
                    <a:pt x="966400" y="1117404"/>
                    <a:pt x="922565" y="1073570"/>
                    <a:pt x="922565" y="1018524"/>
                  </a:cubicBezTo>
                  <a:cubicBezTo>
                    <a:pt x="922565" y="963476"/>
                    <a:pt x="968439" y="920664"/>
                    <a:pt x="1023485" y="921683"/>
                  </a:cubicBezTo>
                  <a:close/>
                  <a:moveTo>
                    <a:pt x="2172334" y="921681"/>
                  </a:moveTo>
                  <a:cubicBezTo>
                    <a:pt x="2225344" y="922701"/>
                    <a:pt x="2269179" y="965516"/>
                    <a:pt x="2270196" y="1017503"/>
                  </a:cubicBezTo>
                  <a:cubicBezTo>
                    <a:pt x="2271218" y="1072551"/>
                    <a:pt x="2226363" y="1116383"/>
                    <a:pt x="2170295" y="1116383"/>
                  </a:cubicBezTo>
                  <a:cubicBezTo>
                    <a:pt x="2116268" y="1116383"/>
                    <a:pt x="2073453" y="1073571"/>
                    <a:pt x="2073453" y="1020561"/>
                  </a:cubicBezTo>
                  <a:cubicBezTo>
                    <a:pt x="2072433" y="965516"/>
                    <a:pt x="2117287" y="921681"/>
                    <a:pt x="2172334" y="921681"/>
                  </a:cubicBezTo>
                  <a:close/>
                  <a:moveTo>
                    <a:pt x="1480169" y="921681"/>
                  </a:moveTo>
                  <a:cubicBezTo>
                    <a:pt x="1535214" y="921681"/>
                    <a:pt x="1579048" y="965516"/>
                    <a:pt x="1578029" y="1020561"/>
                  </a:cubicBezTo>
                  <a:cubicBezTo>
                    <a:pt x="1577009" y="1074588"/>
                    <a:pt x="1534195" y="1115364"/>
                    <a:pt x="1480169" y="1116383"/>
                  </a:cubicBezTo>
                  <a:cubicBezTo>
                    <a:pt x="1426142" y="1116383"/>
                    <a:pt x="1383328" y="1075607"/>
                    <a:pt x="1382308" y="1021581"/>
                  </a:cubicBezTo>
                  <a:cubicBezTo>
                    <a:pt x="1382308" y="965516"/>
                    <a:pt x="1425123" y="921681"/>
                    <a:pt x="1480169" y="921681"/>
                  </a:cubicBezTo>
                  <a:close/>
                  <a:moveTo>
                    <a:pt x="1250809" y="921681"/>
                  </a:moveTo>
                  <a:cubicBezTo>
                    <a:pt x="1303819" y="921681"/>
                    <a:pt x="1347654" y="964496"/>
                    <a:pt x="1348673" y="1017503"/>
                  </a:cubicBezTo>
                  <a:cubicBezTo>
                    <a:pt x="1349693" y="1071532"/>
                    <a:pt x="1304838" y="1116383"/>
                    <a:pt x="1249792" y="1116383"/>
                  </a:cubicBezTo>
                  <a:cubicBezTo>
                    <a:pt x="1195762" y="1116383"/>
                    <a:pt x="1152947" y="1074588"/>
                    <a:pt x="1151928" y="1020561"/>
                  </a:cubicBezTo>
                  <a:cubicBezTo>
                    <a:pt x="1150908" y="965516"/>
                    <a:pt x="1194743" y="921681"/>
                    <a:pt x="1250809" y="921681"/>
                  </a:cubicBezTo>
                  <a:close/>
                  <a:moveTo>
                    <a:pt x="1021444" y="691301"/>
                  </a:moveTo>
                  <a:cubicBezTo>
                    <a:pt x="1075470" y="691301"/>
                    <a:pt x="1118285" y="735134"/>
                    <a:pt x="1118285" y="789160"/>
                  </a:cubicBezTo>
                  <a:cubicBezTo>
                    <a:pt x="1118285" y="842169"/>
                    <a:pt x="1075470" y="886001"/>
                    <a:pt x="1022463" y="888040"/>
                  </a:cubicBezTo>
                  <a:cubicBezTo>
                    <a:pt x="968437" y="889059"/>
                    <a:pt x="921544" y="844208"/>
                    <a:pt x="921544" y="790180"/>
                  </a:cubicBezTo>
                  <a:cubicBezTo>
                    <a:pt x="921544" y="736154"/>
                    <a:pt x="967417" y="690281"/>
                    <a:pt x="1021444" y="691301"/>
                  </a:cubicBezTo>
                  <a:close/>
                  <a:moveTo>
                    <a:pt x="1710549" y="690283"/>
                  </a:moveTo>
                  <a:cubicBezTo>
                    <a:pt x="1764578" y="690283"/>
                    <a:pt x="1810451" y="737176"/>
                    <a:pt x="1808412" y="791202"/>
                  </a:cubicBezTo>
                  <a:cubicBezTo>
                    <a:pt x="1807393" y="844209"/>
                    <a:pt x="1762539" y="887024"/>
                    <a:pt x="1710549" y="887024"/>
                  </a:cubicBezTo>
                  <a:cubicBezTo>
                    <a:pt x="1656523" y="887024"/>
                    <a:pt x="1611669" y="841153"/>
                    <a:pt x="1612689" y="786105"/>
                  </a:cubicBezTo>
                  <a:cubicBezTo>
                    <a:pt x="1613708" y="733098"/>
                    <a:pt x="1658562" y="690283"/>
                    <a:pt x="1710549" y="690283"/>
                  </a:cubicBezTo>
                  <a:close/>
                  <a:moveTo>
                    <a:pt x="2172334" y="690283"/>
                  </a:moveTo>
                  <a:cubicBezTo>
                    <a:pt x="2224324" y="690283"/>
                    <a:pt x="2269179" y="735136"/>
                    <a:pt x="2270196" y="787124"/>
                  </a:cubicBezTo>
                  <a:cubicBezTo>
                    <a:pt x="2271218" y="840134"/>
                    <a:pt x="2225344" y="887024"/>
                    <a:pt x="2171315" y="887024"/>
                  </a:cubicBezTo>
                  <a:cubicBezTo>
                    <a:pt x="2118307" y="887024"/>
                    <a:pt x="2074472" y="843190"/>
                    <a:pt x="2073453" y="790183"/>
                  </a:cubicBezTo>
                  <a:cubicBezTo>
                    <a:pt x="2072433" y="736156"/>
                    <a:pt x="2117287" y="689263"/>
                    <a:pt x="2172334" y="690283"/>
                  </a:cubicBezTo>
                  <a:close/>
                  <a:moveTo>
                    <a:pt x="1250811" y="690281"/>
                  </a:moveTo>
                  <a:cubicBezTo>
                    <a:pt x="1302799" y="691300"/>
                    <a:pt x="1347653" y="736151"/>
                    <a:pt x="1348672" y="788141"/>
                  </a:cubicBezTo>
                  <a:cubicBezTo>
                    <a:pt x="1349692" y="842167"/>
                    <a:pt x="1302799" y="888040"/>
                    <a:pt x="1248772" y="887020"/>
                  </a:cubicBezTo>
                  <a:cubicBezTo>
                    <a:pt x="1194743" y="886001"/>
                    <a:pt x="1149891" y="840128"/>
                    <a:pt x="1151930" y="785082"/>
                  </a:cubicBezTo>
                  <a:cubicBezTo>
                    <a:pt x="1153967" y="732074"/>
                    <a:pt x="1198821" y="689261"/>
                    <a:pt x="1250811" y="690281"/>
                  </a:cubicBezTo>
                  <a:close/>
                  <a:moveTo>
                    <a:pt x="1939917" y="690279"/>
                  </a:moveTo>
                  <a:cubicBezTo>
                    <a:pt x="1994963" y="689259"/>
                    <a:pt x="2039817" y="735132"/>
                    <a:pt x="2038795" y="790179"/>
                  </a:cubicBezTo>
                  <a:cubicBezTo>
                    <a:pt x="2037778" y="843188"/>
                    <a:pt x="1994963" y="887020"/>
                    <a:pt x="1941953" y="887020"/>
                  </a:cubicBezTo>
                  <a:cubicBezTo>
                    <a:pt x="1886907" y="887020"/>
                    <a:pt x="1842053" y="842169"/>
                    <a:pt x="1843073" y="787120"/>
                  </a:cubicBezTo>
                  <a:cubicBezTo>
                    <a:pt x="1844092" y="734113"/>
                    <a:pt x="1887927" y="690279"/>
                    <a:pt x="1939917" y="690279"/>
                  </a:cubicBezTo>
                  <a:close/>
                  <a:moveTo>
                    <a:pt x="1482207" y="690279"/>
                  </a:moveTo>
                  <a:cubicBezTo>
                    <a:pt x="1535217" y="691298"/>
                    <a:pt x="1578030" y="735132"/>
                    <a:pt x="1579049" y="788138"/>
                  </a:cubicBezTo>
                  <a:cubicBezTo>
                    <a:pt x="1579049" y="843186"/>
                    <a:pt x="1534198" y="888037"/>
                    <a:pt x="1480168" y="887018"/>
                  </a:cubicBezTo>
                  <a:cubicBezTo>
                    <a:pt x="1426141" y="885998"/>
                    <a:pt x="1383326" y="843186"/>
                    <a:pt x="1383326" y="789158"/>
                  </a:cubicBezTo>
                  <a:cubicBezTo>
                    <a:pt x="1383326" y="734112"/>
                    <a:pt x="1428180" y="689259"/>
                    <a:pt x="1482207" y="690279"/>
                  </a:cubicBezTo>
                  <a:close/>
                  <a:moveTo>
                    <a:pt x="788007" y="690279"/>
                  </a:moveTo>
                  <a:cubicBezTo>
                    <a:pt x="842036" y="689259"/>
                    <a:pt x="888926" y="734112"/>
                    <a:pt x="888926" y="788138"/>
                  </a:cubicBezTo>
                  <a:cubicBezTo>
                    <a:pt x="888926" y="842167"/>
                    <a:pt x="843053" y="888037"/>
                    <a:pt x="789026" y="887018"/>
                  </a:cubicBezTo>
                  <a:cubicBezTo>
                    <a:pt x="735000" y="885998"/>
                    <a:pt x="692185" y="842167"/>
                    <a:pt x="692185" y="789158"/>
                  </a:cubicBezTo>
                  <a:cubicBezTo>
                    <a:pt x="692185" y="736151"/>
                    <a:pt x="735000" y="692317"/>
                    <a:pt x="788007" y="690279"/>
                  </a:cubicBezTo>
                  <a:close/>
                  <a:moveTo>
                    <a:pt x="1484246" y="460922"/>
                  </a:moveTo>
                  <a:cubicBezTo>
                    <a:pt x="1537254" y="461941"/>
                    <a:pt x="1579049" y="505773"/>
                    <a:pt x="1579049" y="559803"/>
                  </a:cubicBezTo>
                  <a:cubicBezTo>
                    <a:pt x="1578030" y="614849"/>
                    <a:pt x="1534198" y="657664"/>
                    <a:pt x="1478129" y="656644"/>
                  </a:cubicBezTo>
                  <a:cubicBezTo>
                    <a:pt x="1424102" y="655625"/>
                    <a:pt x="1383326" y="611790"/>
                    <a:pt x="1383326" y="557764"/>
                  </a:cubicBezTo>
                  <a:cubicBezTo>
                    <a:pt x="1384346" y="501698"/>
                    <a:pt x="1428180" y="459902"/>
                    <a:pt x="1484246" y="460922"/>
                  </a:cubicBezTo>
                  <a:close/>
                  <a:moveTo>
                    <a:pt x="562724" y="460922"/>
                  </a:moveTo>
                  <a:cubicBezTo>
                    <a:pt x="615731" y="461941"/>
                    <a:pt x="657527" y="505773"/>
                    <a:pt x="657527" y="558782"/>
                  </a:cubicBezTo>
                  <a:cubicBezTo>
                    <a:pt x="657527" y="613828"/>
                    <a:pt x="612675" y="656643"/>
                    <a:pt x="556607" y="655623"/>
                  </a:cubicBezTo>
                  <a:cubicBezTo>
                    <a:pt x="502580" y="654604"/>
                    <a:pt x="461804" y="611789"/>
                    <a:pt x="461804" y="557763"/>
                  </a:cubicBezTo>
                  <a:cubicBezTo>
                    <a:pt x="461804" y="502715"/>
                    <a:pt x="506658" y="459902"/>
                    <a:pt x="562724" y="460922"/>
                  </a:cubicBezTo>
                  <a:close/>
                  <a:moveTo>
                    <a:pt x="1947046" y="460921"/>
                  </a:moveTo>
                  <a:cubicBezTo>
                    <a:pt x="2000056" y="462957"/>
                    <a:pt x="2040831" y="507811"/>
                    <a:pt x="2039812" y="560820"/>
                  </a:cubicBezTo>
                  <a:cubicBezTo>
                    <a:pt x="2037773" y="616885"/>
                    <a:pt x="1991900" y="658680"/>
                    <a:pt x="1936854" y="655622"/>
                  </a:cubicBezTo>
                  <a:cubicBezTo>
                    <a:pt x="1883845" y="653583"/>
                    <a:pt x="1842052" y="608729"/>
                    <a:pt x="1844091" y="555723"/>
                  </a:cubicBezTo>
                  <a:cubicBezTo>
                    <a:pt x="1846130" y="500674"/>
                    <a:pt x="1890981" y="458882"/>
                    <a:pt x="1947046" y="460921"/>
                  </a:cubicBezTo>
                  <a:close/>
                  <a:moveTo>
                    <a:pt x="1248766" y="460919"/>
                  </a:moveTo>
                  <a:cubicBezTo>
                    <a:pt x="1303812" y="459900"/>
                    <a:pt x="1349685" y="504753"/>
                    <a:pt x="1348666" y="558779"/>
                  </a:cubicBezTo>
                  <a:cubicBezTo>
                    <a:pt x="1348666" y="611788"/>
                    <a:pt x="1304831" y="654602"/>
                    <a:pt x="1251824" y="655622"/>
                  </a:cubicBezTo>
                  <a:cubicBezTo>
                    <a:pt x="1196778" y="656639"/>
                    <a:pt x="1151924" y="612807"/>
                    <a:pt x="1151924" y="557760"/>
                  </a:cubicBezTo>
                  <a:cubicBezTo>
                    <a:pt x="1152944" y="504753"/>
                    <a:pt x="1194739" y="461939"/>
                    <a:pt x="1248766" y="460919"/>
                  </a:cubicBezTo>
                  <a:close/>
                  <a:moveTo>
                    <a:pt x="1022466" y="460919"/>
                  </a:moveTo>
                  <a:cubicBezTo>
                    <a:pt x="1075473" y="461939"/>
                    <a:pt x="1117269" y="504754"/>
                    <a:pt x="1118288" y="557763"/>
                  </a:cubicBezTo>
                  <a:cubicBezTo>
                    <a:pt x="1118288" y="611789"/>
                    <a:pt x="1076492" y="654604"/>
                    <a:pt x="1023485" y="655623"/>
                  </a:cubicBezTo>
                  <a:cubicBezTo>
                    <a:pt x="967419" y="656643"/>
                    <a:pt x="922565" y="613828"/>
                    <a:pt x="922565" y="558782"/>
                  </a:cubicBezTo>
                  <a:cubicBezTo>
                    <a:pt x="922565" y="503734"/>
                    <a:pt x="966400" y="459900"/>
                    <a:pt x="1022466" y="460919"/>
                  </a:cubicBezTo>
                  <a:close/>
                  <a:moveTo>
                    <a:pt x="789025" y="460919"/>
                  </a:moveTo>
                  <a:cubicBezTo>
                    <a:pt x="844074" y="459900"/>
                    <a:pt x="888925" y="503734"/>
                    <a:pt x="888925" y="558782"/>
                  </a:cubicBezTo>
                  <a:cubicBezTo>
                    <a:pt x="887908" y="612809"/>
                    <a:pt x="845093" y="655623"/>
                    <a:pt x="791064" y="655623"/>
                  </a:cubicBezTo>
                  <a:cubicBezTo>
                    <a:pt x="736018" y="656643"/>
                    <a:pt x="691164" y="612809"/>
                    <a:pt x="692183" y="557763"/>
                  </a:cubicBezTo>
                  <a:cubicBezTo>
                    <a:pt x="692183" y="504754"/>
                    <a:pt x="734998" y="461939"/>
                    <a:pt x="789025" y="460919"/>
                  </a:cubicBezTo>
                  <a:close/>
                  <a:moveTo>
                    <a:pt x="1711569" y="459899"/>
                  </a:moveTo>
                  <a:cubicBezTo>
                    <a:pt x="1764578" y="459899"/>
                    <a:pt x="1808413" y="502713"/>
                    <a:pt x="1808413" y="556740"/>
                  </a:cubicBezTo>
                  <a:cubicBezTo>
                    <a:pt x="1810452" y="611788"/>
                    <a:pt x="1765598" y="656639"/>
                    <a:pt x="1709530" y="655619"/>
                  </a:cubicBezTo>
                  <a:cubicBezTo>
                    <a:pt x="1655503" y="654600"/>
                    <a:pt x="1613708" y="612805"/>
                    <a:pt x="1612689" y="558779"/>
                  </a:cubicBezTo>
                  <a:cubicBezTo>
                    <a:pt x="1611669" y="503733"/>
                    <a:pt x="1656523" y="459899"/>
                    <a:pt x="1711569" y="459899"/>
                  </a:cubicBezTo>
                  <a:close/>
                  <a:moveTo>
                    <a:pt x="1711573" y="229519"/>
                  </a:moveTo>
                  <a:cubicBezTo>
                    <a:pt x="1764583" y="230538"/>
                    <a:pt x="1808415" y="273353"/>
                    <a:pt x="1809435" y="326360"/>
                  </a:cubicBezTo>
                  <a:cubicBezTo>
                    <a:pt x="1810454" y="380389"/>
                    <a:pt x="1764583" y="426260"/>
                    <a:pt x="1710554" y="426260"/>
                  </a:cubicBezTo>
                  <a:cubicBezTo>
                    <a:pt x="1657546" y="426260"/>
                    <a:pt x="1613711" y="382426"/>
                    <a:pt x="1612692" y="329419"/>
                  </a:cubicBezTo>
                  <a:cubicBezTo>
                    <a:pt x="1611672" y="274373"/>
                    <a:pt x="1657546" y="229519"/>
                    <a:pt x="1711573" y="229519"/>
                  </a:cubicBezTo>
                  <a:close/>
                  <a:moveTo>
                    <a:pt x="1480167" y="229519"/>
                  </a:moveTo>
                  <a:cubicBezTo>
                    <a:pt x="1535216" y="229519"/>
                    <a:pt x="1580070" y="275392"/>
                    <a:pt x="1579050" y="329419"/>
                  </a:cubicBezTo>
                  <a:cubicBezTo>
                    <a:pt x="1578031" y="382426"/>
                    <a:pt x="1534196" y="426260"/>
                    <a:pt x="1481187" y="426260"/>
                  </a:cubicBezTo>
                  <a:cubicBezTo>
                    <a:pt x="1427160" y="426260"/>
                    <a:pt x="1382306" y="381406"/>
                    <a:pt x="1383326" y="326360"/>
                  </a:cubicBezTo>
                  <a:cubicBezTo>
                    <a:pt x="1384345" y="273353"/>
                    <a:pt x="1427160" y="230538"/>
                    <a:pt x="1480167" y="229519"/>
                  </a:cubicBezTo>
                  <a:close/>
                  <a:moveTo>
                    <a:pt x="330301" y="229519"/>
                  </a:moveTo>
                  <a:cubicBezTo>
                    <a:pt x="382291" y="229519"/>
                    <a:pt x="427145" y="273353"/>
                    <a:pt x="428165" y="326360"/>
                  </a:cubicBezTo>
                  <a:cubicBezTo>
                    <a:pt x="429184" y="380389"/>
                    <a:pt x="383311" y="427280"/>
                    <a:pt x="329281" y="426260"/>
                  </a:cubicBezTo>
                  <a:cubicBezTo>
                    <a:pt x="276274" y="426260"/>
                    <a:pt x="232439" y="382426"/>
                    <a:pt x="231419" y="329419"/>
                  </a:cubicBezTo>
                  <a:cubicBezTo>
                    <a:pt x="230400" y="274373"/>
                    <a:pt x="275254" y="229519"/>
                    <a:pt x="330301" y="229519"/>
                  </a:cubicBezTo>
                  <a:close/>
                  <a:moveTo>
                    <a:pt x="1246727" y="229517"/>
                  </a:moveTo>
                  <a:cubicBezTo>
                    <a:pt x="1301773" y="228498"/>
                    <a:pt x="1348665" y="273351"/>
                    <a:pt x="1348665" y="327377"/>
                  </a:cubicBezTo>
                  <a:cubicBezTo>
                    <a:pt x="1348665" y="381405"/>
                    <a:pt x="1301773" y="427276"/>
                    <a:pt x="1248766" y="426256"/>
                  </a:cubicBezTo>
                  <a:cubicBezTo>
                    <a:pt x="1195759" y="425237"/>
                    <a:pt x="1152944" y="381405"/>
                    <a:pt x="1151924" y="328397"/>
                  </a:cubicBezTo>
                  <a:cubicBezTo>
                    <a:pt x="1151924" y="275390"/>
                    <a:pt x="1194739" y="230537"/>
                    <a:pt x="1246727" y="229517"/>
                  </a:cubicBezTo>
                  <a:close/>
                  <a:moveTo>
                    <a:pt x="1022466" y="229517"/>
                  </a:moveTo>
                  <a:cubicBezTo>
                    <a:pt x="1074454" y="230537"/>
                    <a:pt x="1117269" y="274371"/>
                    <a:pt x="1118288" y="327377"/>
                  </a:cubicBezTo>
                  <a:cubicBezTo>
                    <a:pt x="1118288" y="382425"/>
                    <a:pt x="1073434" y="427276"/>
                    <a:pt x="1019407" y="426256"/>
                  </a:cubicBezTo>
                  <a:cubicBezTo>
                    <a:pt x="966400" y="425237"/>
                    <a:pt x="922565" y="381405"/>
                    <a:pt x="922565" y="328397"/>
                  </a:cubicBezTo>
                  <a:cubicBezTo>
                    <a:pt x="922565" y="273351"/>
                    <a:pt x="967419" y="228498"/>
                    <a:pt x="1022466" y="229517"/>
                  </a:cubicBezTo>
                  <a:close/>
                  <a:moveTo>
                    <a:pt x="789025" y="229517"/>
                  </a:moveTo>
                  <a:cubicBezTo>
                    <a:pt x="843054" y="228498"/>
                    <a:pt x="888925" y="274371"/>
                    <a:pt x="888925" y="328397"/>
                  </a:cubicBezTo>
                  <a:cubicBezTo>
                    <a:pt x="888925" y="381405"/>
                    <a:pt x="845093" y="425237"/>
                    <a:pt x="792084" y="426256"/>
                  </a:cubicBezTo>
                  <a:cubicBezTo>
                    <a:pt x="737037" y="427276"/>
                    <a:pt x="691164" y="382425"/>
                    <a:pt x="692183" y="327377"/>
                  </a:cubicBezTo>
                  <a:cubicBezTo>
                    <a:pt x="692183" y="274371"/>
                    <a:pt x="736018" y="230537"/>
                    <a:pt x="789025" y="229517"/>
                  </a:cubicBezTo>
                  <a:close/>
                  <a:moveTo>
                    <a:pt x="561704" y="229517"/>
                  </a:moveTo>
                  <a:cubicBezTo>
                    <a:pt x="614712" y="230537"/>
                    <a:pt x="657527" y="274371"/>
                    <a:pt x="657527" y="327377"/>
                  </a:cubicBezTo>
                  <a:cubicBezTo>
                    <a:pt x="657527" y="382425"/>
                    <a:pt x="611656" y="427276"/>
                    <a:pt x="557626" y="426256"/>
                  </a:cubicBezTo>
                  <a:cubicBezTo>
                    <a:pt x="504619" y="425237"/>
                    <a:pt x="461804" y="381405"/>
                    <a:pt x="461804" y="328397"/>
                  </a:cubicBezTo>
                  <a:cubicBezTo>
                    <a:pt x="461804" y="273351"/>
                    <a:pt x="506658" y="228498"/>
                    <a:pt x="561704" y="229517"/>
                  </a:cubicBezTo>
                  <a:close/>
                  <a:moveTo>
                    <a:pt x="98897" y="1177"/>
                  </a:moveTo>
                  <a:cubicBezTo>
                    <a:pt x="153946" y="1177"/>
                    <a:pt x="195739" y="42973"/>
                    <a:pt x="196758" y="96999"/>
                  </a:cubicBezTo>
                  <a:cubicBezTo>
                    <a:pt x="197778" y="151029"/>
                    <a:pt x="155985" y="193842"/>
                    <a:pt x="101956" y="195880"/>
                  </a:cubicBezTo>
                  <a:cubicBezTo>
                    <a:pt x="46910" y="196900"/>
                    <a:pt x="1037" y="154085"/>
                    <a:pt x="17" y="100058"/>
                  </a:cubicBezTo>
                  <a:cubicBezTo>
                    <a:pt x="-1002" y="45011"/>
                    <a:pt x="43852" y="1177"/>
                    <a:pt x="98897" y="1177"/>
                  </a:cubicBezTo>
                  <a:close/>
                  <a:moveTo>
                    <a:pt x="1484248" y="160"/>
                  </a:moveTo>
                  <a:cubicBezTo>
                    <a:pt x="1538274" y="2196"/>
                    <a:pt x="1579050" y="46031"/>
                    <a:pt x="1579050" y="99040"/>
                  </a:cubicBezTo>
                  <a:cubicBezTo>
                    <a:pt x="1578031" y="154087"/>
                    <a:pt x="1533179" y="196902"/>
                    <a:pt x="1477111" y="194863"/>
                  </a:cubicBezTo>
                  <a:cubicBezTo>
                    <a:pt x="1423085" y="192824"/>
                    <a:pt x="1382309" y="150009"/>
                    <a:pt x="1383328" y="95982"/>
                  </a:cubicBezTo>
                  <a:cubicBezTo>
                    <a:pt x="1384347" y="39914"/>
                    <a:pt x="1428182" y="-1879"/>
                    <a:pt x="1484248" y="160"/>
                  </a:cubicBezTo>
                  <a:close/>
                  <a:moveTo>
                    <a:pt x="786985" y="158"/>
                  </a:moveTo>
                  <a:cubicBezTo>
                    <a:pt x="843050" y="-861"/>
                    <a:pt x="886884" y="42973"/>
                    <a:pt x="886884" y="98021"/>
                  </a:cubicBezTo>
                  <a:cubicBezTo>
                    <a:pt x="887903" y="151028"/>
                    <a:pt x="845089" y="193843"/>
                    <a:pt x="791062" y="194862"/>
                  </a:cubicBezTo>
                  <a:cubicBezTo>
                    <a:pt x="734997" y="195882"/>
                    <a:pt x="691163" y="152048"/>
                    <a:pt x="691163" y="97002"/>
                  </a:cubicBezTo>
                  <a:cubicBezTo>
                    <a:pt x="691163" y="42973"/>
                    <a:pt x="733978" y="1178"/>
                    <a:pt x="786985" y="158"/>
                  </a:cubicBezTo>
                  <a:close/>
                  <a:moveTo>
                    <a:pt x="557623" y="158"/>
                  </a:moveTo>
                  <a:cubicBezTo>
                    <a:pt x="613689" y="-861"/>
                    <a:pt x="657523" y="42973"/>
                    <a:pt x="656503" y="98021"/>
                  </a:cubicBezTo>
                  <a:cubicBezTo>
                    <a:pt x="656503" y="152048"/>
                    <a:pt x="613689" y="193843"/>
                    <a:pt x="560682" y="194862"/>
                  </a:cubicBezTo>
                  <a:cubicBezTo>
                    <a:pt x="504614" y="195882"/>
                    <a:pt x="460780" y="152048"/>
                    <a:pt x="461799" y="97002"/>
                  </a:cubicBezTo>
                  <a:cubicBezTo>
                    <a:pt x="461799" y="42973"/>
                    <a:pt x="503595" y="1178"/>
                    <a:pt x="557623" y="158"/>
                  </a:cubicBezTo>
                  <a:close/>
                  <a:moveTo>
                    <a:pt x="328265" y="158"/>
                  </a:moveTo>
                  <a:cubicBezTo>
                    <a:pt x="383311" y="-861"/>
                    <a:pt x="429184" y="43992"/>
                    <a:pt x="428165" y="98018"/>
                  </a:cubicBezTo>
                  <a:cubicBezTo>
                    <a:pt x="428165" y="151027"/>
                    <a:pt x="384330" y="193841"/>
                    <a:pt x="331323" y="194861"/>
                  </a:cubicBezTo>
                  <a:cubicBezTo>
                    <a:pt x="276275" y="195878"/>
                    <a:pt x="231423" y="152046"/>
                    <a:pt x="232443" y="96999"/>
                  </a:cubicBezTo>
                  <a:cubicBezTo>
                    <a:pt x="231423" y="42973"/>
                    <a:pt x="274236" y="1178"/>
                    <a:pt x="328265" y="158"/>
                  </a:cubicBezTo>
                  <a:close/>
                  <a:moveTo>
                    <a:pt x="1255904" y="157"/>
                  </a:moveTo>
                  <a:cubicBezTo>
                    <a:pt x="1308911" y="3215"/>
                    <a:pt x="1350707" y="48069"/>
                    <a:pt x="1348668" y="101076"/>
                  </a:cubicBezTo>
                  <a:cubicBezTo>
                    <a:pt x="1346629" y="156125"/>
                    <a:pt x="1300758" y="197918"/>
                    <a:pt x="1244690" y="194862"/>
                  </a:cubicBezTo>
                  <a:cubicBezTo>
                    <a:pt x="1191683" y="192823"/>
                    <a:pt x="1150907" y="146950"/>
                    <a:pt x="1151926" y="93940"/>
                  </a:cubicBezTo>
                  <a:cubicBezTo>
                    <a:pt x="1153965" y="38894"/>
                    <a:pt x="1199836" y="-2901"/>
                    <a:pt x="1255904" y="157"/>
                  </a:cubicBezTo>
                  <a:close/>
                  <a:moveTo>
                    <a:pt x="1018385" y="157"/>
                  </a:moveTo>
                  <a:cubicBezTo>
                    <a:pt x="1074450" y="-863"/>
                    <a:pt x="1118284" y="41950"/>
                    <a:pt x="1117265" y="98017"/>
                  </a:cubicBezTo>
                  <a:cubicBezTo>
                    <a:pt x="1117265" y="152044"/>
                    <a:pt x="1074450" y="193839"/>
                    <a:pt x="1021443" y="194858"/>
                  </a:cubicBezTo>
                  <a:cubicBezTo>
                    <a:pt x="966398" y="195878"/>
                    <a:pt x="921544" y="152044"/>
                    <a:pt x="921544" y="96998"/>
                  </a:cubicBezTo>
                  <a:cubicBezTo>
                    <a:pt x="922564" y="43989"/>
                    <a:pt x="965378" y="1176"/>
                    <a:pt x="1018385" y="157"/>
                  </a:cubicBezTo>
                  <a:close/>
                </a:path>
              </a:pathLst>
            </a:custGeom>
            <a:solidFill>
              <a:schemeClr val="accent5"/>
            </a:solidFill>
            <a:ln w="4348" cap="flat">
              <a:noFill/>
              <a:prstDash val="solid"/>
              <a:miter/>
            </a:ln>
          </p:spPr>
          <p:txBody>
            <a:bodyPr wrap="square" rtlCol="0" anchor="ctr">
              <a:noAutofit/>
            </a:bodyPr>
            <a:lstStyle/>
            <a:p>
              <a:endParaRPr lang="en-US" b="1">
                <a:latin typeface="Manrope" pitchFamily="2" charset="0"/>
              </a:endParaRPr>
            </a:p>
          </p:txBody>
        </p:sp>
        <p:sp>
          <p:nvSpPr>
            <p:cNvPr id="56" name="TextBox 55">
              <a:extLst>
                <a:ext uri="{FF2B5EF4-FFF2-40B4-BE49-F238E27FC236}">
                  <a16:creationId xmlns:a16="http://schemas.microsoft.com/office/drawing/2014/main" id="{E0139DDF-E41E-41CB-BAFE-4A0767C9AD0C}"/>
                </a:ext>
              </a:extLst>
            </p:cNvPr>
            <p:cNvSpPr txBox="1"/>
            <p:nvPr/>
          </p:nvSpPr>
          <p:spPr>
            <a:xfrm>
              <a:off x="645817" y="3275111"/>
              <a:ext cx="1284886" cy="307777"/>
            </a:xfrm>
            <a:prstGeom prst="chevron">
              <a:avLst/>
            </a:prstGeom>
            <a:solidFill>
              <a:schemeClr val="accent1"/>
            </a:solidFill>
          </p:spPr>
          <p:txBody>
            <a:bodyPr wrap="square" lIns="0" rIns="0" rtlCol="0" anchor="ctr">
              <a:spAutoFit/>
            </a:bodyPr>
            <a:lstStyle/>
            <a:p>
              <a:pPr algn="ctr"/>
              <a:r>
                <a:rPr lang="en-US" altLang="ko-KR" sz="1400" b="1" dirty="0">
                  <a:solidFill>
                    <a:schemeClr val="bg2"/>
                  </a:solidFill>
                  <a:latin typeface="Manrope" pitchFamily="2" charset="0"/>
                  <a:ea typeface="+mj-ea"/>
                  <a:cs typeface="Calibri" pitchFamily="34" charset="0"/>
                </a:rPr>
                <a:t>2017</a:t>
              </a:r>
              <a:endParaRPr lang="ko-KR" altLang="en-US" sz="1400" b="1" dirty="0">
                <a:solidFill>
                  <a:schemeClr val="bg2"/>
                </a:solidFill>
                <a:latin typeface="Manrope" pitchFamily="2" charset="0"/>
                <a:ea typeface="+mj-ea"/>
                <a:cs typeface="Calibri" pitchFamily="34" charset="0"/>
              </a:endParaRPr>
            </a:p>
          </p:txBody>
        </p:sp>
        <p:sp>
          <p:nvSpPr>
            <p:cNvPr id="57" name="TextBox 56">
              <a:extLst>
                <a:ext uri="{FF2B5EF4-FFF2-40B4-BE49-F238E27FC236}">
                  <a16:creationId xmlns:a16="http://schemas.microsoft.com/office/drawing/2014/main" id="{C09A7213-D425-4948-B446-A399BF0E549F}"/>
                </a:ext>
              </a:extLst>
            </p:cNvPr>
            <p:cNvSpPr txBox="1"/>
            <p:nvPr/>
          </p:nvSpPr>
          <p:spPr>
            <a:xfrm>
              <a:off x="3067957" y="3275111"/>
              <a:ext cx="1284886" cy="307777"/>
            </a:xfrm>
            <a:prstGeom prst="chevron">
              <a:avLst/>
            </a:prstGeom>
            <a:solidFill>
              <a:schemeClr val="accent3"/>
            </a:solidFill>
          </p:spPr>
          <p:txBody>
            <a:bodyPr wrap="square" lIns="0" rIns="0" rtlCol="0" anchor="ctr">
              <a:spAutoFit/>
            </a:bodyPr>
            <a:lstStyle/>
            <a:p>
              <a:pPr algn="ctr"/>
              <a:r>
                <a:rPr lang="en-US" altLang="ko-KR" sz="1400" b="1" dirty="0">
                  <a:solidFill>
                    <a:schemeClr val="bg2"/>
                  </a:solidFill>
                  <a:latin typeface="Manrope" pitchFamily="2" charset="0"/>
                  <a:ea typeface="+mj-ea"/>
                  <a:cs typeface="Calibri" pitchFamily="34" charset="0"/>
                </a:rPr>
                <a:t>2018</a:t>
              </a:r>
              <a:endParaRPr lang="ko-KR" altLang="en-US" sz="1400" b="1" dirty="0">
                <a:solidFill>
                  <a:schemeClr val="bg2"/>
                </a:solidFill>
                <a:latin typeface="Manrope" pitchFamily="2" charset="0"/>
                <a:ea typeface="+mj-ea"/>
                <a:cs typeface="Calibri" pitchFamily="34" charset="0"/>
              </a:endParaRPr>
            </a:p>
          </p:txBody>
        </p:sp>
        <p:sp>
          <p:nvSpPr>
            <p:cNvPr id="58" name="TextBox 57">
              <a:extLst>
                <a:ext uri="{FF2B5EF4-FFF2-40B4-BE49-F238E27FC236}">
                  <a16:creationId xmlns:a16="http://schemas.microsoft.com/office/drawing/2014/main" id="{662A27DE-F284-4DEA-AF66-2996BB5E86CD}"/>
                </a:ext>
              </a:extLst>
            </p:cNvPr>
            <p:cNvSpPr txBox="1"/>
            <p:nvPr/>
          </p:nvSpPr>
          <p:spPr>
            <a:xfrm>
              <a:off x="5430135" y="3275111"/>
              <a:ext cx="1284886" cy="307777"/>
            </a:xfrm>
            <a:prstGeom prst="chevron">
              <a:avLst/>
            </a:prstGeom>
            <a:solidFill>
              <a:schemeClr val="accent4"/>
            </a:solidFill>
          </p:spPr>
          <p:txBody>
            <a:bodyPr wrap="square" lIns="0" rIns="0" rtlCol="0" anchor="ctr">
              <a:spAutoFit/>
            </a:bodyPr>
            <a:lstStyle/>
            <a:p>
              <a:pPr algn="ctr"/>
              <a:r>
                <a:rPr lang="en-US" altLang="ko-KR" sz="1400" b="1" dirty="0">
                  <a:solidFill>
                    <a:schemeClr val="bg2"/>
                  </a:solidFill>
                  <a:latin typeface="Manrope" pitchFamily="2" charset="0"/>
                  <a:ea typeface="+mj-ea"/>
                  <a:cs typeface="Calibri" pitchFamily="34" charset="0"/>
                </a:rPr>
                <a:t>2019</a:t>
              </a:r>
              <a:endParaRPr lang="ko-KR" altLang="en-US" sz="1400" b="1" dirty="0">
                <a:solidFill>
                  <a:schemeClr val="bg2"/>
                </a:solidFill>
                <a:latin typeface="Manrope" pitchFamily="2" charset="0"/>
                <a:ea typeface="+mj-ea"/>
                <a:cs typeface="Calibri" pitchFamily="34" charset="0"/>
              </a:endParaRPr>
            </a:p>
          </p:txBody>
        </p:sp>
        <p:sp>
          <p:nvSpPr>
            <p:cNvPr id="59" name="TextBox 58">
              <a:extLst>
                <a:ext uri="{FF2B5EF4-FFF2-40B4-BE49-F238E27FC236}">
                  <a16:creationId xmlns:a16="http://schemas.microsoft.com/office/drawing/2014/main" id="{04DA02D4-B7E1-4905-82F3-1CD0F0C90EEF}"/>
                </a:ext>
              </a:extLst>
            </p:cNvPr>
            <p:cNvSpPr txBox="1"/>
            <p:nvPr/>
          </p:nvSpPr>
          <p:spPr>
            <a:xfrm>
              <a:off x="7822294" y="3275111"/>
              <a:ext cx="1284886" cy="307777"/>
            </a:xfrm>
            <a:prstGeom prst="chevron">
              <a:avLst/>
            </a:prstGeom>
            <a:solidFill>
              <a:schemeClr val="accent5"/>
            </a:solidFill>
          </p:spPr>
          <p:txBody>
            <a:bodyPr wrap="square" lIns="0" rIns="0" rtlCol="0" anchor="ctr">
              <a:spAutoFit/>
            </a:bodyPr>
            <a:lstStyle/>
            <a:p>
              <a:pPr algn="ctr"/>
              <a:r>
                <a:rPr lang="en-US" altLang="ko-KR" sz="1400" b="1" dirty="0">
                  <a:solidFill>
                    <a:schemeClr val="bg2"/>
                  </a:solidFill>
                  <a:latin typeface="Manrope" pitchFamily="2" charset="0"/>
                  <a:ea typeface="+mj-ea"/>
                  <a:cs typeface="Calibri" pitchFamily="34" charset="0"/>
                </a:rPr>
                <a:t>2020</a:t>
              </a:r>
              <a:endParaRPr lang="ko-KR" altLang="en-US" sz="1400" b="1" dirty="0">
                <a:solidFill>
                  <a:schemeClr val="bg2"/>
                </a:solidFill>
                <a:latin typeface="Manrope" pitchFamily="2" charset="0"/>
                <a:ea typeface="+mj-ea"/>
                <a:cs typeface="Calibri" pitchFamily="34" charset="0"/>
              </a:endParaRPr>
            </a:p>
          </p:txBody>
        </p:sp>
        <p:sp>
          <p:nvSpPr>
            <p:cNvPr id="60" name="TextBox 59">
              <a:extLst>
                <a:ext uri="{FF2B5EF4-FFF2-40B4-BE49-F238E27FC236}">
                  <a16:creationId xmlns:a16="http://schemas.microsoft.com/office/drawing/2014/main" id="{84E08D14-CC08-4F5F-9E96-75DF83C9601D}"/>
                </a:ext>
              </a:extLst>
            </p:cNvPr>
            <p:cNvSpPr txBox="1"/>
            <p:nvPr/>
          </p:nvSpPr>
          <p:spPr>
            <a:xfrm>
              <a:off x="10213136" y="3273295"/>
              <a:ext cx="1334368" cy="307777"/>
            </a:xfrm>
            <a:prstGeom prst="chevron">
              <a:avLst/>
            </a:prstGeom>
            <a:solidFill>
              <a:schemeClr val="accent6"/>
            </a:solidFill>
          </p:spPr>
          <p:txBody>
            <a:bodyPr wrap="square" lIns="0" rIns="0" rtlCol="0" anchor="ctr">
              <a:spAutoFit/>
            </a:bodyPr>
            <a:lstStyle/>
            <a:p>
              <a:pPr algn="ctr"/>
              <a:r>
                <a:rPr lang="en-US" altLang="ko-KR" sz="1400" b="1" dirty="0">
                  <a:solidFill>
                    <a:schemeClr val="bg2"/>
                  </a:solidFill>
                  <a:latin typeface="Manrope" pitchFamily="2" charset="0"/>
                  <a:ea typeface="+mj-ea"/>
                  <a:cs typeface="Calibri" pitchFamily="34" charset="0"/>
                </a:rPr>
                <a:t>2022</a:t>
              </a:r>
              <a:endParaRPr lang="ko-KR" altLang="en-US" sz="1400" b="1" dirty="0">
                <a:solidFill>
                  <a:schemeClr val="bg2"/>
                </a:solidFill>
                <a:latin typeface="Manrope" pitchFamily="2" charset="0"/>
                <a:ea typeface="+mj-ea"/>
                <a:cs typeface="Calibri" pitchFamily="34" charset="0"/>
              </a:endParaRPr>
            </a:p>
          </p:txBody>
        </p:sp>
      </p:grpSp>
      <p:sp>
        <p:nvSpPr>
          <p:cNvPr id="33" name="TextBox 956">
            <a:extLst>
              <a:ext uri="{FF2B5EF4-FFF2-40B4-BE49-F238E27FC236}">
                <a16:creationId xmlns:a16="http://schemas.microsoft.com/office/drawing/2014/main" id="{F2BCB110-573E-2CC4-1668-EBEB397B4BC4}"/>
              </a:ext>
            </a:extLst>
          </p:cNvPr>
          <p:cNvSpPr txBox="1">
            <a:spLocks noChangeArrowheads="1"/>
          </p:cNvSpPr>
          <p:nvPr/>
        </p:nvSpPr>
        <p:spPr bwMode="auto">
          <a:xfrm>
            <a:off x="1607304" y="4669309"/>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2000" b="1" dirty="0">
                <a:solidFill>
                  <a:schemeClr val="accent1"/>
                </a:solidFill>
                <a:latin typeface="Manrope" pitchFamily="2" charset="0"/>
                <a:cs typeface="Open Sans" panose="020B0606030504020204" pitchFamily="34" charset="0"/>
              </a:rPr>
              <a:t>Option 1</a:t>
            </a:r>
            <a:endParaRPr lang="ru-RU" altLang="ru-RU" sz="2000" b="1" dirty="0">
              <a:solidFill>
                <a:schemeClr val="accent1"/>
              </a:solidFill>
              <a:latin typeface="Manrope" pitchFamily="2" charset="0"/>
              <a:cs typeface="Open Sans" panose="020B0606030504020204" pitchFamily="34" charset="0"/>
            </a:endParaRPr>
          </a:p>
        </p:txBody>
      </p:sp>
      <p:sp>
        <p:nvSpPr>
          <p:cNvPr id="34" name="TextBox 33">
            <a:extLst>
              <a:ext uri="{FF2B5EF4-FFF2-40B4-BE49-F238E27FC236}">
                <a16:creationId xmlns:a16="http://schemas.microsoft.com/office/drawing/2014/main" id="{5DB213FE-7779-2BB4-A5EA-46344690641B}"/>
              </a:ext>
            </a:extLst>
          </p:cNvPr>
          <p:cNvSpPr txBox="1"/>
          <p:nvPr/>
        </p:nvSpPr>
        <p:spPr>
          <a:xfrm>
            <a:off x="1607304" y="5036862"/>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5" name="TextBox 956">
            <a:extLst>
              <a:ext uri="{FF2B5EF4-FFF2-40B4-BE49-F238E27FC236}">
                <a16:creationId xmlns:a16="http://schemas.microsoft.com/office/drawing/2014/main" id="{70436616-3ECD-1ADF-A30B-348497237B00}"/>
              </a:ext>
            </a:extLst>
          </p:cNvPr>
          <p:cNvSpPr txBox="1">
            <a:spLocks noChangeArrowheads="1"/>
          </p:cNvSpPr>
          <p:nvPr/>
        </p:nvSpPr>
        <p:spPr bwMode="auto">
          <a:xfrm>
            <a:off x="4026947" y="1518146"/>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2000" b="1" dirty="0">
                <a:solidFill>
                  <a:schemeClr val="accent3"/>
                </a:solidFill>
                <a:latin typeface="Manrope" pitchFamily="2" charset="0"/>
                <a:cs typeface="Open Sans" panose="020B0606030504020204" pitchFamily="34" charset="0"/>
              </a:rPr>
              <a:t>Option 2</a:t>
            </a:r>
            <a:endParaRPr lang="ru-RU" altLang="ru-RU" sz="2000" b="1" dirty="0">
              <a:solidFill>
                <a:schemeClr val="accent3"/>
              </a:solidFill>
              <a:latin typeface="Manrope" pitchFamily="2" charset="0"/>
              <a:cs typeface="Open Sans" panose="020B0606030504020204" pitchFamily="34" charset="0"/>
            </a:endParaRPr>
          </a:p>
        </p:txBody>
      </p:sp>
      <p:sp>
        <p:nvSpPr>
          <p:cNvPr id="36" name="TextBox 35">
            <a:extLst>
              <a:ext uri="{FF2B5EF4-FFF2-40B4-BE49-F238E27FC236}">
                <a16:creationId xmlns:a16="http://schemas.microsoft.com/office/drawing/2014/main" id="{1840D7B5-4196-A13D-5EE1-68A268FE5560}"/>
              </a:ext>
            </a:extLst>
          </p:cNvPr>
          <p:cNvSpPr txBox="1"/>
          <p:nvPr/>
        </p:nvSpPr>
        <p:spPr>
          <a:xfrm>
            <a:off x="4026947" y="1885699"/>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7" name="TextBox 956">
            <a:extLst>
              <a:ext uri="{FF2B5EF4-FFF2-40B4-BE49-F238E27FC236}">
                <a16:creationId xmlns:a16="http://schemas.microsoft.com/office/drawing/2014/main" id="{FFB3608C-2825-B5AE-048A-7D98A73CFF40}"/>
              </a:ext>
            </a:extLst>
          </p:cNvPr>
          <p:cNvSpPr txBox="1">
            <a:spLocks noChangeArrowheads="1"/>
          </p:cNvSpPr>
          <p:nvPr/>
        </p:nvSpPr>
        <p:spPr bwMode="auto">
          <a:xfrm>
            <a:off x="6418454" y="4669309"/>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2000" b="1" dirty="0">
                <a:solidFill>
                  <a:schemeClr val="accent4"/>
                </a:solidFill>
                <a:latin typeface="Manrope" pitchFamily="2" charset="0"/>
                <a:cs typeface="Open Sans" panose="020B0606030504020204" pitchFamily="34" charset="0"/>
              </a:rPr>
              <a:t>Option 3</a:t>
            </a:r>
            <a:endParaRPr lang="ru-RU" altLang="ru-RU" sz="2000" b="1" dirty="0">
              <a:solidFill>
                <a:schemeClr val="accent4"/>
              </a:solidFill>
              <a:latin typeface="Manrope" pitchFamily="2" charset="0"/>
              <a:cs typeface="Open Sans" panose="020B0606030504020204" pitchFamily="34" charset="0"/>
            </a:endParaRPr>
          </a:p>
        </p:txBody>
      </p:sp>
      <p:sp>
        <p:nvSpPr>
          <p:cNvPr id="38" name="TextBox 37">
            <a:extLst>
              <a:ext uri="{FF2B5EF4-FFF2-40B4-BE49-F238E27FC236}">
                <a16:creationId xmlns:a16="http://schemas.microsoft.com/office/drawing/2014/main" id="{32161679-0F4B-8F2A-9DA7-6AB6882D9C98}"/>
              </a:ext>
            </a:extLst>
          </p:cNvPr>
          <p:cNvSpPr txBox="1"/>
          <p:nvPr/>
        </p:nvSpPr>
        <p:spPr>
          <a:xfrm>
            <a:off x="6418454" y="5036862"/>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9" name="TextBox 956">
            <a:extLst>
              <a:ext uri="{FF2B5EF4-FFF2-40B4-BE49-F238E27FC236}">
                <a16:creationId xmlns:a16="http://schemas.microsoft.com/office/drawing/2014/main" id="{048FFC49-7E4D-07C7-1814-004CAF84F4A5}"/>
              </a:ext>
            </a:extLst>
          </p:cNvPr>
          <p:cNvSpPr txBox="1">
            <a:spLocks noChangeArrowheads="1"/>
          </p:cNvSpPr>
          <p:nvPr/>
        </p:nvSpPr>
        <p:spPr bwMode="auto">
          <a:xfrm>
            <a:off x="8838097" y="1518146"/>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sz="2000" b="1" dirty="0">
                <a:solidFill>
                  <a:schemeClr val="accent5"/>
                </a:solidFill>
                <a:latin typeface="Manrope" pitchFamily="2" charset="0"/>
                <a:cs typeface="Open Sans" panose="020B0606030504020204" pitchFamily="34" charset="0"/>
              </a:rPr>
              <a:t>Option 4</a:t>
            </a:r>
            <a:endParaRPr lang="ru-RU" altLang="ru-RU" sz="2000" b="1" dirty="0">
              <a:solidFill>
                <a:schemeClr val="accent5"/>
              </a:solidFill>
              <a:latin typeface="Manrope" pitchFamily="2" charset="0"/>
              <a:cs typeface="Open Sans" panose="020B0606030504020204" pitchFamily="34" charset="0"/>
            </a:endParaRPr>
          </a:p>
        </p:txBody>
      </p:sp>
      <p:sp>
        <p:nvSpPr>
          <p:cNvPr id="40" name="TextBox 39">
            <a:extLst>
              <a:ext uri="{FF2B5EF4-FFF2-40B4-BE49-F238E27FC236}">
                <a16:creationId xmlns:a16="http://schemas.microsoft.com/office/drawing/2014/main" id="{03C9F13B-4D2A-4320-47AE-A4CADB84E667}"/>
              </a:ext>
            </a:extLst>
          </p:cNvPr>
          <p:cNvSpPr txBox="1"/>
          <p:nvPr/>
        </p:nvSpPr>
        <p:spPr>
          <a:xfrm>
            <a:off x="8838097" y="1885699"/>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1" name="Text Placeholder 10">
            <a:extLst>
              <a:ext uri="{FF2B5EF4-FFF2-40B4-BE49-F238E27FC236}">
                <a16:creationId xmlns:a16="http://schemas.microsoft.com/office/drawing/2014/main" id="{67BED5F8-A667-C48B-9368-E490D89EB5E2}"/>
              </a:ext>
            </a:extLst>
          </p:cNvPr>
          <p:cNvSpPr>
            <a:spLocks noGrp="1"/>
          </p:cNvSpPr>
          <p:nvPr>
            <p:ph type="body" sz="quarter" idx="10"/>
          </p:nvPr>
        </p:nvSpPr>
        <p:spPr/>
        <p:txBody>
          <a:bodyPr/>
          <a:lstStyle/>
          <a:p>
            <a:r>
              <a:rPr lang="en-US" dirty="0"/>
              <a:t>Arrow Dotted Timeline</a:t>
            </a:r>
          </a:p>
        </p:txBody>
      </p:sp>
      <p:pic>
        <p:nvPicPr>
          <p:cNvPr id="13" name="Graphic 12" descr="Box with solid fill">
            <a:extLst>
              <a:ext uri="{FF2B5EF4-FFF2-40B4-BE49-F238E27FC236}">
                <a16:creationId xmlns:a16="http://schemas.microsoft.com/office/drawing/2014/main" id="{A6A50C31-6DC6-BC24-2F30-3C491B48F1B3}"/>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022444" y="3080655"/>
            <a:ext cx="392018" cy="392018"/>
          </a:xfrm>
          <a:prstGeom prst="rect">
            <a:avLst/>
          </a:prstGeom>
        </p:spPr>
      </p:pic>
      <p:pic>
        <p:nvPicPr>
          <p:cNvPr id="15" name="Graphic 14" descr="Briefcase with solid fill">
            <a:extLst>
              <a:ext uri="{FF2B5EF4-FFF2-40B4-BE49-F238E27FC236}">
                <a16:creationId xmlns:a16="http://schemas.microsoft.com/office/drawing/2014/main" id="{72CB58DF-8417-99E5-04BC-10A0F246F085}"/>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151907" y="3080655"/>
            <a:ext cx="392018" cy="392018"/>
          </a:xfrm>
          <a:prstGeom prst="rect">
            <a:avLst/>
          </a:prstGeom>
        </p:spPr>
      </p:pic>
      <p:pic>
        <p:nvPicPr>
          <p:cNvPr id="17" name="Graphic 16" descr="Bullseye with solid fill">
            <a:extLst>
              <a:ext uri="{FF2B5EF4-FFF2-40B4-BE49-F238E27FC236}">
                <a16:creationId xmlns:a16="http://schemas.microsoft.com/office/drawing/2014/main" id="{78422195-1998-4FC2-0120-4462A9ED2D8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652219" y="3080655"/>
            <a:ext cx="392018" cy="392018"/>
          </a:xfrm>
          <a:prstGeom prst="rect">
            <a:avLst/>
          </a:prstGeom>
        </p:spPr>
      </p:pic>
      <p:pic>
        <p:nvPicPr>
          <p:cNvPr id="19" name="Graphic 18" descr="Camera with solid fill">
            <a:extLst>
              <a:ext uri="{FF2B5EF4-FFF2-40B4-BE49-F238E27FC236}">
                <a16:creationId xmlns:a16="http://schemas.microsoft.com/office/drawing/2014/main" id="{72788A06-6953-C32B-2A7A-0A8ED93CFEE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780182" y="3080655"/>
            <a:ext cx="392018" cy="392018"/>
          </a:xfrm>
          <a:prstGeom prst="rect">
            <a:avLst/>
          </a:prstGeom>
        </p:spPr>
      </p:pic>
      <p:pic>
        <p:nvPicPr>
          <p:cNvPr id="21" name="Graphic 20" descr="Chat bubble with solid fill">
            <a:extLst>
              <a:ext uri="{FF2B5EF4-FFF2-40B4-BE49-F238E27FC236}">
                <a16:creationId xmlns:a16="http://schemas.microsoft.com/office/drawing/2014/main" id="{686DB645-BECE-8663-2447-6FD6D4C530C6}"/>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390994" y="3080655"/>
            <a:ext cx="392018" cy="392018"/>
          </a:xfrm>
          <a:prstGeom prst="rect">
            <a:avLst/>
          </a:prstGeom>
        </p:spPr>
      </p:pic>
    </p:spTree>
    <p:extLst>
      <p:ext uri="{BB962C8B-B14F-4D97-AF65-F5344CB8AC3E}">
        <p14:creationId xmlns:p14="http://schemas.microsoft.com/office/powerpoint/2010/main" val="3998327851"/>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3C69DCD-49E7-348E-01CA-8AAF1DFFBF63}"/>
              </a:ext>
            </a:extLst>
          </p:cNvPr>
          <p:cNvGrpSpPr/>
          <p:nvPr/>
        </p:nvGrpSpPr>
        <p:grpSpPr>
          <a:xfrm>
            <a:off x="676836" y="1068321"/>
            <a:ext cx="8570258" cy="4721358"/>
            <a:chOff x="3935760" y="2287921"/>
            <a:chExt cx="6287614" cy="3463848"/>
          </a:xfrm>
        </p:grpSpPr>
        <p:sp>
          <p:nvSpPr>
            <p:cNvPr id="4" name="Shape">
              <a:extLst>
                <a:ext uri="{FF2B5EF4-FFF2-40B4-BE49-F238E27FC236}">
                  <a16:creationId xmlns:a16="http://schemas.microsoft.com/office/drawing/2014/main" id="{9D8520C7-7B8A-C197-9409-B80C2E64C24E}"/>
                </a:ext>
              </a:extLst>
            </p:cNvPr>
            <p:cNvSpPr/>
            <p:nvPr/>
          </p:nvSpPr>
          <p:spPr>
            <a:xfrm>
              <a:off x="4598825" y="4730347"/>
              <a:ext cx="1061003" cy="1021422"/>
            </a:xfrm>
            <a:custGeom>
              <a:avLst/>
              <a:gdLst/>
              <a:ahLst/>
              <a:cxnLst>
                <a:cxn ang="0">
                  <a:pos x="wd2" y="hd2"/>
                </a:cxn>
                <a:cxn ang="5400000">
                  <a:pos x="wd2" y="hd2"/>
                </a:cxn>
                <a:cxn ang="10800000">
                  <a:pos x="wd2" y="hd2"/>
                </a:cxn>
                <a:cxn ang="16200000">
                  <a:pos x="wd2" y="hd2"/>
                </a:cxn>
              </a:cxnLst>
              <a:rect l="0" t="0" r="r" b="b"/>
              <a:pathLst>
                <a:path w="21600" h="21347" extrusionOk="0">
                  <a:moveTo>
                    <a:pt x="0" y="133"/>
                  </a:moveTo>
                  <a:cubicBezTo>
                    <a:pt x="2007" y="349"/>
                    <a:pt x="2185" y="2836"/>
                    <a:pt x="2491" y="4457"/>
                  </a:cubicBezTo>
                  <a:cubicBezTo>
                    <a:pt x="2868" y="6445"/>
                    <a:pt x="3244" y="8432"/>
                    <a:pt x="3627" y="10418"/>
                  </a:cubicBezTo>
                  <a:cubicBezTo>
                    <a:pt x="4025" y="12477"/>
                    <a:pt x="4422" y="14535"/>
                    <a:pt x="4842" y="16590"/>
                  </a:cubicBezTo>
                  <a:cubicBezTo>
                    <a:pt x="5178" y="18229"/>
                    <a:pt x="5448" y="20944"/>
                    <a:pt x="7461" y="21197"/>
                  </a:cubicBezTo>
                  <a:cubicBezTo>
                    <a:pt x="9760" y="21484"/>
                    <a:pt x="12218" y="21270"/>
                    <a:pt x="14530" y="21270"/>
                  </a:cubicBezTo>
                  <a:cubicBezTo>
                    <a:pt x="16197" y="21270"/>
                    <a:pt x="17863" y="21268"/>
                    <a:pt x="19529" y="21248"/>
                  </a:cubicBezTo>
                  <a:cubicBezTo>
                    <a:pt x="20190" y="21241"/>
                    <a:pt x="20950" y="21116"/>
                    <a:pt x="21600" y="21197"/>
                  </a:cubicBezTo>
                  <a:cubicBezTo>
                    <a:pt x="19587" y="20946"/>
                    <a:pt x="19317" y="18229"/>
                    <a:pt x="18981" y="16590"/>
                  </a:cubicBezTo>
                  <a:cubicBezTo>
                    <a:pt x="18561" y="14535"/>
                    <a:pt x="18162" y="12477"/>
                    <a:pt x="17766" y="10418"/>
                  </a:cubicBezTo>
                  <a:cubicBezTo>
                    <a:pt x="17385" y="8432"/>
                    <a:pt x="17007" y="6445"/>
                    <a:pt x="16631" y="4457"/>
                  </a:cubicBezTo>
                  <a:cubicBezTo>
                    <a:pt x="16324" y="2836"/>
                    <a:pt x="16147" y="351"/>
                    <a:pt x="14139" y="133"/>
                  </a:cubicBezTo>
                  <a:cubicBezTo>
                    <a:pt x="11823" y="-116"/>
                    <a:pt x="9395" y="60"/>
                    <a:pt x="7070" y="60"/>
                  </a:cubicBezTo>
                  <a:cubicBezTo>
                    <a:pt x="5403" y="60"/>
                    <a:pt x="3737" y="62"/>
                    <a:pt x="2071" y="82"/>
                  </a:cubicBezTo>
                  <a:cubicBezTo>
                    <a:pt x="1404" y="90"/>
                    <a:pt x="658" y="205"/>
                    <a:pt x="0" y="133"/>
                  </a:cubicBezTo>
                  <a:lnTo>
                    <a:pt x="0" y="133"/>
                  </a:lnTo>
                  <a:close/>
                </a:path>
              </a:pathLst>
            </a:custGeom>
            <a:solidFill>
              <a:schemeClr val="accent5">
                <a:lumMod val="75000"/>
              </a:schemeClr>
            </a:solidFill>
            <a:ln w="12700">
              <a:miter lim="400000"/>
            </a:ln>
          </p:spPr>
          <p:txBody>
            <a:bodyPr lIns="38100" tIns="38100" rIns="38100" bIns="38100" anchor="ctr"/>
            <a:lstStyle/>
            <a:p>
              <a:pPr algn="ctr">
                <a:defRPr sz="3000">
                  <a:solidFill>
                    <a:srgbClr val="FFFFFF"/>
                  </a:solidFill>
                </a:defRPr>
              </a:pPr>
              <a:endParaRPr b="1">
                <a:latin typeface="Manrope" pitchFamily="2" charset="0"/>
              </a:endParaRPr>
            </a:p>
          </p:txBody>
        </p:sp>
        <p:sp>
          <p:nvSpPr>
            <p:cNvPr id="5" name="Shape">
              <a:extLst>
                <a:ext uri="{FF2B5EF4-FFF2-40B4-BE49-F238E27FC236}">
                  <a16:creationId xmlns:a16="http://schemas.microsoft.com/office/drawing/2014/main" id="{8A1BBD3C-A305-1F60-B0FC-5E64023F6A58}"/>
                </a:ext>
              </a:extLst>
            </p:cNvPr>
            <p:cNvSpPr/>
            <p:nvPr/>
          </p:nvSpPr>
          <p:spPr>
            <a:xfrm>
              <a:off x="6085986" y="4189924"/>
              <a:ext cx="1255661" cy="1561845"/>
            </a:xfrm>
            <a:custGeom>
              <a:avLst/>
              <a:gdLst/>
              <a:ahLst/>
              <a:cxnLst>
                <a:cxn ang="0">
                  <a:pos x="wd2" y="hd2"/>
                </a:cxn>
                <a:cxn ang="5400000">
                  <a:pos x="wd2" y="hd2"/>
                </a:cxn>
                <a:cxn ang="10800000">
                  <a:pos x="wd2" y="hd2"/>
                </a:cxn>
                <a:cxn ang="16200000">
                  <a:pos x="wd2" y="hd2"/>
                </a:cxn>
              </a:cxnLst>
              <a:rect l="0" t="0" r="r" b="b"/>
              <a:pathLst>
                <a:path w="21203" h="21482" extrusionOk="0">
                  <a:moveTo>
                    <a:pt x="164" y="100"/>
                  </a:moveTo>
                  <a:cubicBezTo>
                    <a:pt x="264" y="107"/>
                    <a:pt x="364" y="112"/>
                    <a:pt x="464" y="118"/>
                  </a:cubicBezTo>
                  <a:cubicBezTo>
                    <a:pt x="393" y="114"/>
                    <a:pt x="324" y="109"/>
                    <a:pt x="254" y="105"/>
                  </a:cubicBezTo>
                  <a:cubicBezTo>
                    <a:pt x="2279" y="478"/>
                    <a:pt x="2626" y="2321"/>
                    <a:pt x="2959" y="3727"/>
                  </a:cubicBezTo>
                  <a:cubicBezTo>
                    <a:pt x="3280" y="5085"/>
                    <a:pt x="3605" y="6442"/>
                    <a:pt x="3931" y="7800"/>
                  </a:cubicBezTo>
                  <a:cubicBezTo>
                    <a:pt x="4699" y="10995"/>
                    <a:pt x="5460" y="14190"/>
                    <a:pt x="6295" y="17372"/>
                  </a:cubicBezTo>
                  <a:cubicBezTo>
                    <a:pt x="6684" y="18852"/>
                    <a:pt x="7159" y="21270"/>
                    <a:pt x="9475" y="21412"/>
                  </a:cubicBezTo>
                  <a:cubicBezTo>
                    <a:pt x="11414" y="21532"/>
                    <a:pt x="13396" y="21460"/>
                    <a:pt x="15339" y="21460"/>
                  </a:cubicBezTo>
                  <a:cubicBezTo>
                    <a:pt x="16721" y="21460"/>
                    <a:pt x="18103" y="21459"/>
                    <a:pt x="19485" y="21446"/>
                  </a:cubicBezTo>
                  <a:cubicBezTo>
                    <a:pt x="20045" y="21441"/>
                    <a:pt x="20646" y="21378"/>
                    <a:pt x="21203" y="21412"/>
                  </a:cubicBezTo>
                  <a:cubicBezTo>
                    <a:pt x="19088" y="21282"/>
                    <a:pt x="18508" y="19191"/>
                    <a:pt x="18140" y="17811"/>
                  </a:cubicBezTo>
                  <a:cubicBezTo>
                    <a:pt x="17750" y="16351"/>
                    <a:pt x="17387" y="14885"/>
                    <a:pt x="17025" y="13420"/>
                  </a:cubicBezTo>
                  <a:cubicBezTo>
                    <a:pt x="16248" y="10269"/>
                    <a:pt x="15491" y="7115"/>
                    <a:pt x="14741" y="3959"/>
                  </a:cubicBezTo>
                  <a:cubicBezTo>
                    <a:pt x="14352" y="2319"/>
                    <a:pt x="13980" y="225"/>
                    <a:pt x="11472" y="75"/>
                  </a:cubicBezTo>
                  <a:cubicBezTo>
                    <a:pt x="9087" y="-68"/>
                    <a:pt x="6649" y="35"/>
                    <a:pt x="4259" y="41"/>
                  </a:cubicBezTo>
                  <a:cubicBezTo>
                    <a:pt x="3092" y="44"/>
                    <a:pt x="1922" y="45"/>
                    <a:pt x="755" y="64"/>
                  </a:cubicBezTo>
                  <a:cubicBezTo>
                    <a:pt x="647" y="65"/>
                    <a:pt x="-397" y="66"/>
                    <a:pt x="164" y="100"/>
                  </a:cubicBezTo>
                  <a:lnTo>
                    <a:pt x="164" y="100"/>
                  </a:lnTo>
                  <a:close/>
                </a:path>
              </a:pathLst>
            </a:custGeom>
            <a:solidFill>
              <a:schemeClr val="accent3">
                <a:lumMod val="50000"/>
              </a:schemeClr>
            </a:solidFill>
            <a:ln w="12700">
              <a:miter lim="400000"/>
            </a:ln>
          </p:spPr>
          <p:txBody>
            <a:bodyPr lIns="38100" tIns="38100" rIns="38100" bIns="38100" anchor="ctr"/>
            <a:lstStyle/>
            <a:p>
              <a:pPr algn="ctr">
                <a:defRPr sz="3000">
                  <a:solidFill>
                    <a:srgbClr val="FFFFFF"/>
                  </a:solidFill>
                </a:defRPr>
              </a:pPr>
              <a:endParaRPr b="1">
                <a:latin typeface="Manrope" pitchFamily="2" charset="0"/>
              </a:endParaRPr>
            </a:p>
          </p:txBody>
        </p:sp>
        <p:sp>
          <p:nvSpPr>
            <p:cNvPr id="6" name="Shape">
              <a:extLst>
                <a:ext uri="{FF2B5EF4-FFF2-40B4-BE49-F238E27FC236}">
                  <a16:creationId xmlns:a16="http://schemas.microsoft.com/office/drawing/2014/main" id="{1877279E-1F48-4035-E4E6-16BB779424BD}"/>
                </a:ext>
              </a:extLst>
            </p:cNvPr>
            <p:cNvSpPr/>
            <p:nvPr/>
          </p:nvSpPr>
          <p:spPr>
            <a:xfrm>
              <a:off x="7743649" y="3583616"/>
              <a:ext cx="1473893" cy="2168153"/>
            </a:xfrm>
            <a:custGeom>
              <a:avLst/>
              <a:gdLst/>
              <a:ahLst/>
              <a:cxnLst>
                <a:cxn ang="0">
                  <a:pos x="wd2" y="hd2"/>
                </a:cxn>
                <a:cxn ang="5400000">
                  <a:pos x="wd2" y="hd2"/>
                </a:cxn>
                <a:cxn ang="10800000">
                  <a:pos x="wd2" y="hd2"/>
                </a:cxn>
                <a:cxn ang="16200000">
                  <a:pos x="wd2" y="hd2"/>
                </a:cxn>
              </a:cxnLst>
              <a:rect l="0" t="0" r="r" b="b"/>
              <a:pathLst>
                <a:path w="20930" h="21534" extrusionOk="0">
                  <a:moveTo>
                    <a:pt x="140" y="59"/>
                  </a:moveTo>
                  <a:cubicBezTo>
                    <a:pt x="223" y="62"/>
                    <a:pt x="308" y="66"/>
                    <a:pt x="391" y="69"/>
                  </a:cubicBezTo>
                  <a:cubicBezTo>
                    <a:pt x="332" y="66"/>
                    <a:pt x="274" y="63"/>
                    <a:pt x="215" y="59"/>
                  </a:cubicBezTo>
                  <a:cubicBezTo>
                    <a:pt x="2682" y="336"/>
                    <a:pt x="3100" y="2340"/>
                    <a:pt x="3493" y="3759"/>
                  </a:cubicBezTo>
                  <a:cubicBezTo>
                    <a:pt x="3879" y="5157"/>
                    <a:pt x="4268" y="6553"/>
                    <a:pt x="4658" y="7949"/>
                  </a:cubicBezTo>
                  <a:cubicBezTo>
                    <a:pt x="5555" y="11154"/>
                    <a:pt x="6446" y="14362"/>
                    <a:pt x="7425" y="17556"/>
                  </a:cubicBezTo>
                  <a:cubicBezTo>
                    <a:pt x="7896" y="19091"/>
                    <a:pt x="8506" y="21385"/>
                    <a:pt x="11281" y="21491"/>
                  </a:cubicBezTo>
                  <a:cubicBezTo>
                    <a:pt x="13295" y="21568"/>
                    <a:pt x="15332" y="21520"/>
                    <a:pt x="17347" y="21515"/>
                  </a:cubicBezTo>
                  <a:cubicBezTo>
                    <a:pt x="18329" y="21513"/>
                    <a:pt x="19312" y="21512"/>
                    <a:pt x="20294" y="21499"/>
                  </a:cubicBezTo>
                  <a:cubicBezTo>
                    <a:pt x="20383" y="21498"/>
                    <a:pt x="21265" y="21491"/>
                    <a:pt x="20792" y="21473"/>
                  </a:cubicBezTo>
                  <a:cubicBezTo>
                    <a:pt x="20719" y="21470"/>
                    <a:pt x="20648" y="21467"/>
                    <a:pt x="20575" y="21465"/>
                  </a:cubicBezTo>
                  <a:cubicBezTo>
                    <a:pt x="20634" y="21467"/>
                    <a:pt x="20692" y="21470"/>
                    <a:pt x="20751" y="21474"/>
                  </a:cubicBezTo>
                  <a:cubicBezTo>
                    <a:pt x="18403" y="21204"/>
                    <a:pt x="17793" y="19188"/>
                    <a:pt x="17371" y="17827"/>
                  </a:cubicBezTo>
                  <a:cubicBezTo>
                    <a:pt x="16926" y="16393"/>
                    <a:pt x="16510" y="14952"/>
                    <a:pt x="16096" y="13513"/>
                  </a:cubicBezTo>
                  <a:cubicBezTo>
                    <a:pt x="15186" y="10350"/>
                    <a:pt x="14303" y="7184"/>
                    <a:pt x="13426" y="4016"/>
                  </a:cubicBezTo>
                  <a:cubicBezTo>
                    <a:pt x="12982" y="2412"/>
                    <a:pt x="12566" y="150"/>
                    <a:pt x="9649" y="42"/>
                  </a:cubicBezTo>
                  <a:cubicBezTo>
                    <a:pt x="7635" y="-32"/>
                    <a:pt x="5600" y="13"/>
                    <a:pt x="3583" y="18"/>
                  </a:cubicBezTo>
                  <a:cubicBezTo>
                    <a:pt x="2601" y="20"/>
                    <a:pt x="1618" y="21"/>
                    <a:pt x="636" y="34"/>
                  </a:cubicBezTo>
                  <a:cubicBezTo>
                    <a:pt x="547" y="34"/>
                    <a:pt x="-335" y="41"/>
                    <a:pt x="140" y="59"/>
                  </a:cubicBezTo>
                  <a:lnTo>
                    <a:pt x="140" y="59"/>
                  </a:lnTo>
                  <a:close/>
                </a:path>
              </a:pathLst>
            </a:custGeom>
            <a:solidFill>
              <a:schemeClr val="accent4">
                <a:lumMod val="75000"/>
              </a:schemeClr>
            </a:solidFill>
            <a:ln w="12700">
              <a:miter lim="400000"/>
            </a:ln>
          </p:spPr>
          <p:txBody>
            <a:bodyPr lIns="38100" tIns="38100" rIns="38100" bIns="38100" anchor="ctr"/>
            <a:lstStyle/>
            <a:p>
              <a:pPr algn="ctr">
                <a:defRPr sz="3000">
                  <a:solidFill>
                    <a:srgbClr val="FFFFFF"/>
                  </a:solidFill>
                </a:defRPr>
              </a:pPr>
              <a:endParaRPr b="1">
                <a:latin typeface="Manrope" pitchFamily="2" charset="0"/>
              </a:endParaRPr>
            </a:p>
          </p:txBody>
        </p:sp>
        <p:sp>
          <p:nvSpPr>
            <p:cNvPr id="7" name="Shape">
              <a:extLst>
                <a:ext uri="{FF2B5EF4-FFF2-40B4-BE49-F238E27FC236}">
                  <a16:creationId xmlns:a16="http://schemas.microsoft.com/office/drawing/2014/main" id="{B8B62F71-168C-1FDC-4229-908C88A12E6E}"/>
                </a:ext>
              </a:extLst>
            </p:cNvPr>
            <p:cNvSpPr/>
            <p:nvPr/>
          </p:nvSpPr>
          <p:spPr>
            <a:xfrm>
              <a:off x="3935760" y="4730280"/>
              <a:ext cx="1061003" cy="1021489"/>
            </a:xfrm>
            <a:custGeom>
              <a:avLst/>
              <a:gdLst/>
              <a:ahLst/>
              <a:cxnLst>
                <a:cxn ang="0">
                  <a:pos x="wd2" y="hd2"/>
                </a:cxn>
                <a:cxn ang="5400000">
                  <a:pos x="wd2" y="hd2"/>
                </a:cxn>
                <a:cxn ang="10800000">
                  <a:pos x="wd2" y="hd2"/>
                </a:cxn>
                <a:cxn ang="16200000">
                  <a:pos x="wd2" y="hd2"/>
                </a:cxn>
              </a:cxnLst>
              <a:rect l="0" t="0" r="r" b="b"/>
              <a:pathLst>
                <a:path w="21600" h="21342" extrusionOk="0">
                  <a:moveTo>
                    <a:pt x="7461" y="134"/>
                  </a:moveTo>
                  <a:cubicBezTo>
                    <a:pt x="5453" y="350"/>
                    <a:pt x="5276" y="2836"/>
                    <a:pt x="4969" y="4457"/>
                  </a:cubicBezTo>
                  <a:cubicBezTo>
                    <a:pt x="4595" y="6444"/>
                    <a:pt x="4217" y="8431"/>
                    <a:pt x="3834" y="10416"/>
                  </a:cubicBezTo>
                  <a:cubicBezTo>
                    <a:pt x="3436" y="12474"/>
                    <a:pt x="3039" y="14532"/>
                    <a:pt x="2619" y="16587"/>
                  </a:cubicBezTo>
                  <a:cubicBezTo>
                    <a:pt x="2283" y="18225"/>
                    <a:pt x="2013" y="20939"/>
                    <a:pt x="0" y="21192"/>
                  </a:cubicBezTo>
                  <a:cubicBezTo>
                    <a:pt x="615" y="21115"/>
                    <a:pt x="1489" y="21238"/>
                    <a:pt x="2071" y="21244"/>
                  </a:cubicBezTo>
                  <a:cubicBezTo>
                    <a:pt x="3737" y="21261"/>
                    <a:pt x="5403" y="21265"/>
                    <a:pt x="7070" y="21265"/>
                  </a:cubicBezTo>
                  <a:cubicBezTo>
                    <a:pt x="9391" y="21263"/>
                    <a:pt x="11829" y="21483"/>
                    <a:pt x="14139" y="21192"/>
                  </a:cubicBezTo>
                  <a:cubicBezTo>
                    <a:pt x="16152" y="20941"/>
                    <a:pt x="16422" y="18225"/>
                    <a:pt x="16758" y="16587"/>
                  </a:cubicBezTo>
                  <a:cubicBezTo>
                    <a:pt x="17178" y="14532"/>
                    <a:pt x="17577" y="12474"/>
                    <a:pt x="17973" y="10416"/>
                  </a:cubicBezTo>
                  <a:cubicBezTo>
                    <a:pt x="18354" y="8431"/>
                    <a:pt x="18732" y="6444"/>
                    <a:pt x="19109" y="4457"/>
                  </a:cubicBezTo>
                  <a:cubicBezTo>
                    <a:pt x="19415" y="2836"/>
                    <a:pt x="19593" y="352"/>
                    <a:pt x="21600" y="134"/>
                  </a:cubicBezTo>
                  <a:cubicBezTo>
                    <a:pt x="20969" y="202"/>
                    <a:pt x="20131" y="89"/>
                    <a:pt x="19529" y="83"/>
                  </a:cubicBezTo>
                  <a:cubicBezTo>
                    <a:pt x="17863" y="65"/>
                    <a:pt x="16197" y="61"/>
                    <a:pt x="14530" y="61"/>
                  </a:cubicBezTo>
                  <a:cubicBezTo>
                    <a:pt x="12197" y="63"/>
                    <a:pt x="9785" y="-117"/>
                    <a:pt x="7461" y="134"/>
                  </a:cubicBezTo>
                  <a:lnTo>
                    <a:pt x="7461" y="134"/>
                  </a:lnTo>
                  <a:close/>
                </a:path>
              </a:pathLst>
            </a:custGeom>
            <a:solidFill>
              <a:schemeClr val="accent5"/>
            </a:solidFill>
            <a:ln w="12700">
              <a:miter lim="400000"/>
            </a:ln>
          </p:spPr>
          <p:txBody>
            <a:bodyPr lIns="38100" tIns="38100" rIns="38100" bIns="38100" anchor="ctr"/>
            <a:lstStyle/>
            <a:p>
              <a:pPr algn="ctr">
                <a:defRPr sz="3000">
                  <a:solidFill>
                    <a:srgbClr val="FFFFFF"/>
                  </a:solidFill>
                </a:defRPr>
              </a:pPr>
              <a:endParaRPr b="1" dirty="0">
                <a:latin typeface="Manrope" pitchFamily="2" charset="0"/>
              </a:endParaRPr>
            </a:p>
          </p:txBody>
        </p:sp>
        <p:sp>
          <p:nvSpPr>
            <p:cNvPr id="8" name="Shape">
              <a:extLst>
                <a:ext uri="{FF2B5EF4-FFF2-40B4-BE49-F238E27FC236}">
                  <a16:creationId xmlns:a16="http://schemas.microsoft.com/office/drawing/2014/main" id="{B0BA41B9-D7BB-9768-5D4D-76E9E1DD6800}"/>
                </a:ext>
              </a:extLst>
            </p:cNvPr>
            <p:cNvSpPr/>
            <p:nvPr/>
          </p:nvSpPr>
          <p:spPr>
            <a:xfrm>
              <a:off x="5356615" y="4189924"/>
              <a:ext cx="1257333" cy="1561845"/>
            </a:xfrm>
            <a:custGeom>
              <a:avLst/>
              <a:gdLst/>
              <a:ahLst/>
              <a:cxnLst>
                <a:cxn ang="0">
                  <a:pos x="wd2" y="hd2"/>
                </a:cxn>
                <a:cxn ang="5400000">
                  <a:pos x="wd2" y="hd2"/>
                </a:cxn>
                <a:cxn ang="10800000">
                  <a:pos x="wd2" y="hd2"/>
                </a:cxn>
                <a:cxn ang="16200000">
                  <a:pos x="wd2" y="hd2"/>
                </a:cxn>
              </a:cxnLst>
              <a:rect l="0" t="0" r="r" b="b"/>
              <a:pathLst>
                <a:path w="21052" h="21481" extrusionOk="0">
                  <a:moveTo>
                    <a:pt x="9648" y="75"/>
                  </a:moveTo>
                  <a:cubicBezTo>
                    <a:pt x="7394" y="212"/>
                    <a:pt x="6874" y="1971"/>
                    <a:pt x="6512" y="3509"/>
                  </a:cubicBezTo>
                  <a:cubicBezTo>
                    <a:pt x="6190" y="4880"/>
                    <a:pt x="5865" y="6250"/>
                    <a:pt x="5540" y="7621"/>
                  </a:cubicBezTo>
                  <a:cubicBezTo>
                    <a:pt x="4771" y="10852"/>
                    <a:pt x="4006" y="14085"/>
                    <a:pt x="3170" y="17306"/>
                  </a:cubicBezTo>
                  <a:cubicBezTo>
                    <a:pt x="2782" y="18801"/>
                    <a:pt x="2324" y="21268"/>
                    <a:pt x="0" y="21412"/>
                  </a:cubicBezTo>
                  <a:cubicBezTo>
                    <a:pt x="536" y="21378"/>
                    <a:pt x="1182" y="21441"/>
                    <a:pt x="1703" y="21446"/>
                  </a:cubicBezTo>
                  <a:cubicBezTo>
                    <a:pt x="3074" y="21458"/>
                    <a:pt x="4444" y="21460"/>
                    <a:pt x="5814" y="21460"/>
                  </a:cubicBezTo>
                  <a:cubicBezTo>
                    <a:pt x="7745" y="21459"/>
                    <a:pt x="9702" y="21532"/>
                    <a:pt x="11629" y="21412"/>
                  </a:cubicBezTo>
                  <a:cubicBezTo>
                    <a:pt x="13724" y="21282"/>
                    <a:pt x="14301" y="19191"/>
                    <a:pt x="14666" y="17811"/>
                  </a:cubicBezTo>
                  <a:cubicBezTo>
                    <a:pt x="15035" y="16412"/>
                    <a:pt x="15381" y="15008"/>
                    <a:pt x="15725" y="13603"/>
                  </a:cubicBezTo>
                  <a:cubicBezTo>
                    <a:pt x="16498" y="10452"/>
                    <a:pt x="17248" y="7298"/>
                    <a:pt x="17992" y="4143"/>
                  </a:cubicBezTo>
                  <a:cubicBezTo>
                    <a:pt x="18345" y="2639"/>
                    <a:pt x="18590" y="510"/>
                    <a:pt x="20772" y="107"/>
                  </a:cubicBezTo>
                  <a:cubicBezTo>
                    <a:pt x="20702" y="110"/>
                    <a:pt x="20634" y="116"/>
                    <a:pt x="20564" y="120"/>
                  </a:cubicBezTo>
                  <a:cubicBezTo>
                    <a:pt x="20663" y="113"/>
                    <a:pt x="20763" y="108"/>
                    <a:pt x="20861" y="101"/>
                  </a:cubicBezTo>
                  <a:cubicBezTo>
                    <a:pt x="21600" y="57"/>
                    <a:pt x="19936" y="60"/>
                    <a:pt x="20274" y="65"/>
                  </a:cubicBezTo>
                  <a:cubicBezTo>
                    <a:pt x="19116" y="47"/>
                    <a:pt x="17957" y="45"/>
                    <a:pt x="16799" y="43"/>
                  </a:cubicBezTo>
                  <a:cubicBezTo>
                    <a:pt x="14431" y="38"/>
                    <a:pt x="12012" y="-68"/>
                    <a:pt x="9648" y="75"/>
                  </a:cubicBezTo>
                  <a:lnTo>
                    <a:pt x="9648" y="75"/>
                  </a:lnTo>
                  <a:close/>
                </a:path>
              </a:pathLst>
            </a:custGeom>
            <a:solidFill>
              <a:schemeClr val="accent3"/>
            </a:solidFill>
            <a:ln w="12700">
              <a:miter lim="400000"/>
            </a:ln>
          </p:spPr>
          <p:txBody>
            <a:bodyPr lIns="38100" tIns="38100" rIns="38100" bIns="38100" anchor="ctr"/>
            <a:lstStyle/>
            <a:p>
              <a:pPr algn="ctr">
                <a:defRPr sz="3000">
                  <a:solidFill>
                    <a:srgbClr val="FFFFFF"/>
                  </a:solidFill>
                </a:defRPr>
              </a:pPr>
              <a:endParaRPr b="1" dirty="0">
                <a:latin typeface="Manrope" pitchFamily="2" charset="0"/>
              </a:endParaRPr>
            </a:p>
          </p:txBody>
        </p:sp>
        <p:sp>
          <p:nvSpPr>
            <p:cNvPr id="9" name="Shape">
              <a:extLst>
                <a:ext uri="{FF2B5EF4-FFF2-40B4-BE49-F238E27FC236}">
                  <a16:creationId xmlns:a16="http://schemas.microsoft.com/office/drawing/2014/main" id="{290BEEF0-5DDF-9CE9-E530-EA882B415197}"/>
                </a:ext>
              </a:extLst>
            </p:cNvPr>
            <p:cNvSpPr/>
            <p:nvPr/>
          </p:nvSpPr>
          <p:spPr>
            <a:xfrm>
              <a:off x="6957444" y="3583716"/>
              <a:ext cx="1477576" cy="2168053"/>
            </a:xfrm>
            <a:custGeom>
              <a:avLst/>
              <a:gdLst/>
              <a:ahLst/>
              <a:cxnLst>
                <a:cxn ang="0">
                  <a:pos x="wd2" y="hd2"/>
                </a:cxn>
                <a:cxn ang="5400000">
                  <a:pos x="wd2" y="hd2"/>
                </a:cxn>
                <a:cxn ang="10800000">
                  <a:pos x="wd2" y="hd2"/>
                </a:cxn>
                <a:cxn ang="16200000">
                  <a:pos x="wd2" y="hd2"/>
                </a:cxn>
              </a:cxnLst>
              <a:rect l="0" t="0" r="r" b="b"/>
              <a:pathLst>
                <a:path w="20668" h="21533" extrusionOk="0">
                  <a:moveTo>
                    <a:pt x="11136" y="41"/>
                  </a:moveTo>
                  <a:cubicBezTo>
                    <a:pt x="8499" y="140"/>
                    <a:pt x="7940" y="2087"/>
                    <a:pt x="7529" y="3599"/>
                  </a:cubicBezTo>
                  <a:cubicBezTo>
                    <a:pt x="7158" y="4963"/>
                    <a:pt x="6784" y="6326"/>
                    <a:pt x="6409" y="7689"/>
                  </a:cubicBezTo>
                  <a:cubicBezTo>
                    <a:pt x="5520" y="10918"/>
                    <a:pt x="4635" y="14150"/>
                    <a:pt x="3669" y="17368"/>
                  </a:cubicBezTo>
                  <a:cubicBezTo>
                    <a:pt x="3228" y="18838"/>
                    <a:pt x="2744" y="21177"/>
                    <a:pt x="202" y="21473"/>
                  </a:cubicBezTo>
                  <a:cubicBezTo>
                    <a:pt x="260" y="21470"/>
                    <a:pt x="317" y="21467"/>
                    <a:pt x="375" y="21464"/>
                  </a:cubicBezTo>
                  <a:cubicBezTo>
                    <a:pt x="304" y="21466"/>
                    <a:pt x="234" y="21469"/>
                    <a:pt x="162" y="21472"/>
                  </a:cubicBezTo>
                  <a:cubicBezTo>
                    <a:pt x="-466" y="21496"/>
                    <a:pt x="953" y="21503"/>
                    <a:pt x="652" y="21498"/>
                  </a:cubicBezTo>
                  <a:cubicBezTo>
                    <a:pt x="1620" y="21511"/>
                    <a:pt x="2588" y="21512"/>
                    <a:pt x="3555" y="21514"/>
                  </a:cubicBezTo>
                  <a:cubicBezTo>
                    <a:pt x="5540" y="21518"/>
                    <a:pt x="7546" y="21567"/>
                    <a:pt x="9530" y="21490"/>
                  </a:cubicBezTo>
                  <a:cubicBezTo>
                    <a:pt x="12011" y="21393"/>
                    <a:pt x="12752" y="19429"/>
                    <a:pt x="13193" y="17998"/>
                  </a:cubicBezTo>
                  <a:cubicBezTo>
                    <a:pt x="13625" y="16593"/>
                    <a:pt x="14027" y="15185"/>
                    <a:pt x="14427" y="13775"/>
                  </a:cubicBezTo>
                  <a:cubicBezTo>
                    <a:pt x="15333" y="10585"/>
                    <a:pt x="16212" y="7390"/>
                    <a:pt x="17082" y="4195"/>
                  </a:cubicBezTo>
                  <a:cubicBezTo>
                    <a:pt x="17496" y="2677"/>
                    <a:pt x="17790" y="360"/>
                    <a:pt x="20430" y="60"/>
                  </a:cubicBezTo>
                  <a:cubicBezTo>
                    <a:pt x="20372" y="63"/>
                    <a:pt x="20315" y="66"/>
                    <a:pt x="20257" y="70"/>
                  </a:cubicBezTo>
                  <a:cubicBezTo>
                    <a:pt x="20339" y="67"/>
                    <a:pt x="20422" y="63"/>
                    <a:pt x="20506" y="60"/>
                  </a:cubicBezTo>
                  <a:cubicBezTo>
                    <a:pt x="21134" y="37"/>
                    <a:pt x="19714" y="29"/>
                    <a:pt x="20016" y="34"/>
                  </a:cubicBezTo>
                  <a:cubicBezTo>
                    <a:pt x="19048" y="21"/>
                    <a:pt x="18080" y="20"/>
                    <a:pt x="17113" y="18"/>
                  </a:cubicBezTo>
                  <a:cubicBezTo>
                    <a:pt x="15124" y="14"/>
                    <a:pt x="13119" y="-33"/>
                    <a:pt x="11136" y="41"/>
                  </a:cubicBezTo>
                  <a:lnTo>
                    <a:pt x="11136" y="41"/>
                  </a:lnTo>
                  <a:close/>
                </a:path>
              </a:pathLst>
            </a:custGeom>
            <a:solidFill>
              <a:schemeClr val="accent4"/>
            </a:solidFill>
            <a:ln w="12700">
              <a:miter lim="400000"/>
            </a:ln>
          </p:spPr>
          <p:txBody>
            <a:bodyPr lIns="38100" tIns="38100" rIns="38100" bIns="38100" anchor="ctr"/>
            <a:lstStyle/>
            <a:p>
              <a:pPr algn="ctr">
                <a:defRPr sz="3000">
                  <a:solidFill>
                    <a:srgbClr val="FFFFFF"/>
                  </a:solidFill>
                </a:defRPr>
              </a:pPr>
              <a:endParaRPr b="1" dirty="0">
                <a:latin typeface="Manrope" pitchFamily="2" charset="0"/>
              </a:endParaRPr>
            </a:p>
          </p:txBody>
        </p:sp>
        <p:sp>
          <p:nvSpPr>
            <p:cNvPr id="10" name="Shape">
              <a:extLst>
                <a:ext uri="{FF2B5EF4-FFF2-40B4-BE49-F238E27FC236}">
                  <a16:creationId xmlns:a16="http://schemas.microsoft.com/office/drawing/2014/main" id="{D6F4E7EF-E412-4A52-262B-8155DB98E717}"/>
                </a:ext>
              </a:extLst>
            </p:cNvPr>
            <p:cNvSpPr/>
            <p:nvPr/>
          </p:nvSpPr>
          <p:spPr>
            <a:xfrm>
              <a:off x="8681414" y="2287921"/>
              <a:ext cx="1541960" cy="3463848"/>
            </a:xfrm>
            <a:custGeom>
              <a:avLst/>
              <a:gdLst/>
              <a:ahLst/>
              <a:cxnLst>
                <a:cxn ang="0">
                  <a:pos x="wd2" y="hd2"/>
                </a:cxn>
                <a:cxn ang="5400000">
                  <a:pos x="wd2" y="hd2"/>
                </a:cxn>
                <a:cxn ang="10800000">
                  <a:pos x="wd2" y="hd2"/>
                </a:cxn>
                <a:cxn ang="16200000">
                  <a:pos x="wd2" y="hd2"/>
                </a:cxn>
              </a:cxnLst>
              <a:rect l="0" t="0" r="r" b="b"/>
              <a:pathLst>
                <a:path w="21025" h="21415" extrusionOk="0">
                  <a:moveTo>
                    <a:pt x="20685" y="1835"/>
                  </a:moveTo>
                  <a:lnTo>
                    <a:pt x="18953" y="527"/>
                  </a:lnTo>
                  <a:cubicBezTo>
                    <a:pt x="18216" y="-28"/>
                    <a:pt x="16579" y="-170"/>
                    <a:pt x="15445" y="225"/>
                  </a:cubicBezTo>
                  <a:lnTo>
                    <a:pt x="12735" y="1166"/>
                  </a:lnTo>
                  <a:cubicBezTo>
                    <a:pt x="12270" y="1328"/>
                    <a:pt x="11951" y="1562"/>
                    <a:pt x="11840" y="1823"/>
                  </a:cubicBezTo>
                  <a:cubicBezTo>
                    <a:pt x="10896" y="4050"/>
                    <a:pt x="9961" y="6278"/>
                    <a:pt x="9014" y="8506"/>
                  </a:cubicBezTo>
                  <a:cubicBezTo>
                    <a:pt x="7724" y="11537"/>
                    <a:pt x="6443" y="14570"/>
                    <a:pt x="5061" y="17593"/>
                  </a:cubicBezTo>
                  <a:cubicBezTo>
                    <a:pt x="4840" y="18078"/>
                    <a:pt x="4618" y="18563"/>
                    <a:pt x="4372" y="19045"/>
                  </a:cubicBezTo>
                  <a:cubicBezTo>
                    <a:pt x="3903" y="19967"/>
                    <a:pt x="2635" y="21213"/>
                    <a:pt x="309" y="21377"/>
                  </a:cubicBezTo>
                  <a:cubicBezTo>
                    <a:pt x="277" y="21378"/>
                    <a:pt x="225" y="21381"/>
                    <a:pt x="193" y="21382"/>
                  </a:cubicBezTo>
                  <a:cubicBezTo>
                    <a:pt x="-506" y="21394"/>
                    <a:pt x="946" y="21402"/>
                    <a:pt x="637" y="21399"/>
                  </a:cubicBezTo>
                  <a:cubicBezTo>
                    <a:pt x="1580" y="21407"/>
                    <a:pt x="2524" y="21408"/>
                    <a:pt x="3467" y="21409"/>
                  </a:cubicBezTo>
                  <a:cubicBezTo>
                    <a:pt x="5405" y="21411"/>
                    <a:pt x="7353" y="21430"/>
                    <a:pt x="9290" y="21394"/>
                  </a:cubicBezTo>
                  <a:cubicBezTo>
                    <a:pt x="12869" y="21327"/>
                    <a:pt x="13713" y="19352"/>
                    <a:pt x="14308" y="18071"/>
                  </a:cubicBezTo>
                  <a:cubicBezTo>
                    <a:pt x="14914" y="16768"/>
                    <a:pt x="15485" y="15461"/>
                    <a:pt x="16054" y="14155"/>
                  </a:cubicBezTo>
                  <a:cubicBezTo>
                    <a:pt x="17448" y="10956"/>
                    <a:pt x="18805" y="7754"/>
                    <a:pt x="20158" y="4552"/>
                  </a:cubicBezTo>
                  <a:cubicBezTo>
                    <a:pt x="20535" y="3658"/>
                    <a:pt x="20672" y="3329"/>
                    <a:pt x="20980" y="2598"/>
                  </a:cubicBezTo>
                  <a:cubicBezTo>
                    <a:pt x="21094" y="2336"/>
                    <a:pt x="20988" y="2064"/>
                    <a:pt x="20685" y="1835"/>
                  </a:cubicBezTo>
                  <a:close/>
                  <a:moveTo>
                    <a:pt x="19477" y="2676"/>
                  </a:moveTo>
                  <a:cubicBezTo>
                    <a:pt x="19434" y="2685"/>
                    <a:pt x="19389" y="2690"/>
                    <a:pt x="19345" y="2690"/>
                  </a:cubicBezTo>
                  <a:cubicBezTo>
                    <a:pt x="19226" y="2690"/>
                    <a:pt x="19113" y="2659"/>
                    <a:pt x="19060" y="2607"/>
                  </a:cubicBezTo>
                  <a:lnTo>
                    <a:pt x="17825" y="1401"/>
                  </a:lnTo>
                  <a:cubicBezTo>
                    <a:pt x="17602" y="1183"/>
                    <a:pt x="17237" y="1039"/>
                    <a:pt x="16825" y="1005"/>
                  </a:cubicBezTo>
                  <a:cubicBezTo>
                    <a:pt x="16474" y="977"/>
                    <a:pt x="16120" y="1033"/>
                    <a:pt x="15831" y="1163"/>
                  </a:cubicBezTo>
                  <a:lnTo>
                    <a:pt x="13900" y="2032"/>
                  </a:lnTo>
                  <a:cubicBezTo>
                    <a:pt x="13777" y="2088"/>
                    <a:pt x="13578" y="2087"/>
                    <a:pt x="13456" y="2031"/>
                  </a:cubicBezTo>
                  <a:cubicBezTo>
                    <a:pt x="13333" y="1976"/>
                    <a:pt x="13334" y="1886"/>
                    <a:pt x="13457" y="1830"/>
                  </a:cubicBezTo>
                  <a:lnTo>
                    <a:pt x="15388" y="961"/>
                  </a:lnTo>
                  <a:cubicBezTo>
                    <a:pt x="15827" y="764"/>
                    <a:pt x="16377" y="680"/>
                    <a:pt x="16936" y="725"/>
                  </a:cubicBezTo>
                  <a:cubicBezTo>
                    <a:pt x="17553" y="776"/>
                    <a:pt x="18085" y="978"/>
                    <a:pt x="18395" y="1282"/>
                  </a:cubicBezTo>
                  <a:lnTo>
                    <a:pt x="19629" y="2488"/>
                  </a:lnTo>
                  <a:cubicBezTo>
                    <a:pt x="19703" y="2558"/>
                    <a:pt x="19635" y="2643"/>
                    <a:pt x="19477" y="2676"/>
                  </a:cubicBezTo>
                  <a:close/>
                </a:path>
              </a:pathLst>
            </a:custGeom>
            <a:solidFill>
              <a:schemeClr val="accent1"/>
            </a:solidFill>
            <a:ln w="12700">
              <a:miter lim="400000"/>
            </a:ln>
          </p:spPr>
          <p:txBody>
            <a:bodyPr lIns="38100" tIns="38100" rIns="38100" bIns="38100" anchor="ctr"/>
            <a:lstStyle/>
            <a:p>
              <a:pPr algn="ctr">
                <a:defRPr sz="3000">
                  <a:solidFill>
                    <a:srgbClr val="FFFFFF"/>
                  </a:solidFill>
                </a:defRPr>
              </a:pPr>
              <a:endParaRPr b="1" dirty="0">
                <a:latin typeface="Manrope" pitchFamily="2" charset="0"/>
              </a:endParaRPr>
            </a:p>
          </p:txBody>
        </p:sp>
      </p:grpSp>
      <p:sp>
        <p:nvSpPr>
          <p:cNvPr id="11" name="TextBox 956">
            <a:extLst>
              <a:ext uri="{FF2B5EF4-FFF2-40B4-BE49-F238E27FC236}">
                <a16:creationId xmlns:a16="http://schemas.microsoft.com/office/drawing/2014/main" id="{55016D9B-C45F-ED95-0460-C31D8361EB1B}"/>
              </a:ext>
            </a:extLst>
          </p:cNvPr>
          <p:cNvSpPr txBox="1">
            <a:spLocks noChangeArrowheads="1"/>
          </p:cNvSpPr>
          <p:nvPr/>
        </p:nvSpPr>
        <p:spPr bwMode="auto">
          <a:xfrm>
            <a:off x="701042" y="2851346"/>
            <a:ext cx="14380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b="1" dirty="0">
                <a:solidFill>
                  <a:schemeClr val="accent5"/>
                </a:solidFill>
                <a:latin typeface="Manrope" pitchFamily="2" charset="0"/>
                <a:cs typeface="Open Sans" panose="020B0606030504020204" pitchFamily="34" charset="0"/>
              </a:rPr>
              <a:t>2019</a:t>
            </a:r>
            <a:endParaRPr lang="ru-RU" altLang="ru-RU" b="1" dirty="0">
              <a:solidFill>
                <a:schemeClr val="accent5"/>
              </a:solidFill>
              <a:latin typeface="Manrope" pitchFamily="2" charset="0"/>
              <a:cs typeface="Open Sans" panose="020B0606030504020204" pitchFamily="34" charset="0"/>
            </a:endParaRPr>
          </a:p>
        </p:txBody>
      </p:sp>
      <p:sp>
        <p:nvSpPr>
          <p:cNvPr id="12" name="TextBox 11">
            <a:extLst>
              <a:ext uri="{FF2B5EF4-FFF2-40B4-BE49-F238E27FC236}">
                <a16:creationId xmlns:a16="http://schemas.microsoft.com/office/drawing/2014/main" id="{ED76AD49-59D1-EF6A-AC01-CD65A0D29016}"/>
              </a:ext>
            </a:extLst>
          </p:cNvPr>
          <p:cNvSpPr txBox="1"/>
          <p:nvPr/>
        </p:nvSpPr>
        <p:spPr>
          <a:xfrm>
            <a:off x="701042" y="3203510"/>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3" name="TextBox 956">
            <a:extLst>
              <a:ext uri="{FF2B5EF4-FFF2-40B4-BE49-F238E27FC236}">
                <a16:creationId xmlns:a16="http://schemas.microsoft.com/office/drawing/2014/main" id="{8EBA45C8-2184-17A1-9D4D-33311327F4DC}"/>
              </a:ext>
            </a:extLst>
          </p:cNvPr>
          <p:cNvSpPr txBox="1">
            <a:spLocks noChangeArrowheads="1"/>
          </p:cNvSpPr>
          <p:nvPr/>
        </p:nvSpPr>
        <p:spPr bwMode="auto">
          <a:xfrm>
            <a:off x="2973595" y="2138652"/>
            <a:ext cx="14380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b="1" dirty="0">
                <a:solidFill>
                  <a:schemeClr val="accent3"/>
                </a:solidFill>
                <a:latin typeface="Manrope" pitchFamily="2" charset="0"/>
                <a:cs typeface="Open Sans" panose="020B0606030504020204" pitchFamily="34" charset="0"/>
              </a:rPr>
              <a:t>2020</a:t>
            </a:r>
            <a:endParaRPr lang="ru-RU" altLang="ru-RU" b="1" dirty="0">
              <a:solidFill>
                <a:schemeClr val="accent3"/>
              </a:solidFill>
              <a:latin typeface="Manrope" pitchFamily="2" charset="0"/>
              <a:cs typeface="Open Sans" panose="020B0606030504020204" pitchFamily="34" charset="0"/>
            </a:endParaRPr>
          </a:p>
        </p:txBody>
      </p:sp>
      <p:sp>
        <p:nvSpPr>
          <p:cNvPr id="14" name="TextBox 13">
            <a:extLst>
              <a:ext uri="{FF2B5EF4-FFF2-40B4-BE49-F238E27FC236}">
                <a16:creationId xmlns:a16="http://schemas.microsoft.com/office/drawing/2014/main" id="{02F5B626-793D-7A61-3652-50B03F20724F}"/>
              </a:ext>
            </a:extLst>
          </p:cNvPr>
          <p:cNvSpPr txBox="1"/>
          <p:nvPr/>
        </p:nvSpPr>
        <p:spPr>
          <a:xfrm>
            <a:off x="2973595" y="2490816"/>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5" name="TextBox 956">
            <a:extLst>
              <a:ext uri="{FF2B5EF4-FFF2-40B4-BE49-F238E27FC236}">
                <a16:creationId xmlns:a16="http://schemas.microsoft.com/office/drawing/2014/main" id="{B1321DF6-8BB3-E635-DEF2-1197448B26F9}"/>
              </a:ext>
            </a:extLst>
          </p:cNvPr>
          <p:cNvSpPr txBox="1">
            <a:spLocks noChangeArrowheads="1"/>
          </p:cNvSpPr>
          <p:nvPr/>
        </p:nvSpPr>
        <p:spPr bwMode="auto">
          <a:xfrm>
            <a:off x="5246148" y="1318382"/>
            <a:ext cx="1438002"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eaLnBrk="1" hangingPunct="1"/>
            <a:r>
              <a:rPr lang="en-US" altLang="ru-RU" b="1" dirty="0">
                <a:solidFill>
                  <a:schemeClr val="accent4"/>
                </a:solidFill>
                <a:latin typeface="Manrope" pitchFamily="2" charset="0"/>
                <a:cs typeface="Open Sans" panose="020B0606030504020204" pitchFamily="34" charset="0"/>
              </a:rPr>
              <a:t>2021</a:t>
            </a:r>
            <a:endParaRPr lang="ru-RU" altLang="ru-RU" b="1" dirty="0">
              <a:solidFill>
                <a:schemeClr val="accent4"/>
              </a:solidFill>
              <a:latin typeface="Manrope" pitchFamily="2" charset="0"/>
              <a:cs typeface="Open Sans" panose="020B0606030504020204" pitchFamily="34" charset="0"/>
            </a:endParaRPr>
          </a:p>
        </p:txBody>
      </p:sp>
      <p:sp>
        <p:nvSpPr>
          <p:cNvPr id="16" name="TextBox 15">
            <a:extLst>
              <a:ext uri="{FF2B5EF4-FFF2-40B4-BE49-F238E27FC236}">
                <a16:creationId xmlns:a16="http://schemas.microsoft.com/office/drawing/2014/main" id="{744D382D-2EC6-DEAE-9534-C2AB8BC3D56D}"/>
              </a:ext>
            </a:extLst>
          </p:cNvPr>
          <p:cNvSpPr txBox="1"/>
          <p:nvPr/>
        </p:nvSpPr>
        <p:spPr>
          <a:xfrm>
            <a:off x="5246148" y="1670546"/>
            <a:ext cx="1954580"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7" name="TextBox 16">
            <a:extLst>
              <a:ext uri="{FF2B5EF4-FFF2-40B4-BE49-F238E27FC236}">
                <a16:creationId xmlns:a16="http://schemas.microsoft.com/office/drawing/2014/main" id="{BC14DF37-0EF0-A9F6-F865-9F01FDCC9497}"/>
              </a:ext>
            </a:extLst>
          </p:cNvPr>
          <p:cNvSpPr txBox="1"/>
          <p:nvPr/>
        </p:nvSpPr>
        <p:spPr>
          <a:xfrm>
            <a:off x="9478829" y="1233395"/>
            <a:ext cx="2529395"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8" name="TextBox 17">
            <a:extLst>
              <a:ext uri="{FF2B5EF4-FFF2-40B4-BE49-F238E27FC236}">
                <a16:creationId xmlns:a16="http://schemas.microsoft.com/office/drawing/2014/main" id="{19ECAF4A-71FA-7887-1F78-692F8D16A9E1}"/>
              </a:ext>
            </a:extLst>
          </p:cNvPr>
          <p:cNvSpPr txBox="1"/>
          <p:nvPr/>
        </p:nvSpPr>
        <p:spPr>
          <a:xfrm>
            <a:off x="9478829" y="673999"/>
            <a:ext cx="1211584" cy="461665"/>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dirty="0">
                <a:solidFill>
                  <a:schemeClr val="accent1"/>
                </a:solidFill>
              </a:rPr>
              <a:t>2022</a:t>
            </a:r>
          </a:p>
        </p:txBody>
      </p:sp>
      <p:grpSp>
        <p:nvGrpSpPr>
          <p:cNvPr id="19" name="Group 18">
            <a:extLst>
              <a:ext uri="{FF2B5EF4-FFF2-40B4-BE49-F238E27FC236}">
                <a16:creationId xmlns:a16="http://schemas.microsoft.com/office/drawing/2014/main" id="{7A5ACE1D-4F0A-3319-AE6A-EDF2C26269CA}"/>
              </a:ext>
            </a:extLst>
          </p:cNvPr>
          <p:cNvGrpSpPr/>
          <p:nvPr/>
        </p:nvGrpSpPr>
        <p:grpSpPr>
          <a:xfrm>
            <a:off x="9573902" y="3234015"/>
            <a:ext cx="1013243" cy="246221"/>
            <a:chOff x="7959307" y="4295491"/>
            <a:chExt cx="1013243" cy="246221"/>
          </a:xfrm>
        </p:grpSpPr>
        <p:sp>
          <p:nvSpPr>
            <p:cNvPr id="20" name="Oval 25">
              <a:extLst>
                <a:ext uri="{FF2B5EF4-FFF2-40B4-BE49-F238E27FC236}">
                  <a16:creationId xmlns:a16="http://schemas.microsoft.com/office/drawing/2014/main" id="{BDF0D15B-2B18-1EB0-6712-E5A9F2B2E1D6}"/>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21" name="TextBox 20">
              <a:extLst>
                <a:ext uri="{FF2B5EF4-FFF2-40B4-BE49-F238E27FC236}">
                  <a16:creationId xmlns:a16="http://schemas.microsoft.com/office/drawing/2014/main" id="{D4AE1165-FEF5-FAD7-12F5-7AD657C16B48}"/>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22" name="Group 21">
            <a:extLst>
              <a:ext uri="{FF2B5EF4-FFF2-40B4-BE49-F238E27FC236}">
                <a16:creationId xmlns:a16="http://schemas.microsoft.com/office/drawing/2014/main" id="{C560BAFD-3FB0-4592-27D9-9AFD46BEEAA5}"/>
              </a:ext>
            </a:extLst>
          </p:cNvPr>
          <p:cNvGrpSpPr/>
          <p:nvPr/>
        </p:nvGrpSpPr>
        <p:grpSpPr>
          <a:xfrm>
            <a:off x="9573902" y="3897432"/>
            <a:ext cx="1013243" cy="246221"/>
            <a:chOff x="7959307" y="4295491"/>
            <a:chExt cx="1013243" cy="246221"/>
          </a:xfrm>
        </p:grpSpPr>
        <p:sp>
          <p:nvSpPr>
            <p:cNvPr id="23" name="Oval 25">
              <a:extLst>
                <a:ext uri="{FF2B5EF4-FFF2-40B4-BE49-F238E27FC236}">
                  <a16:creationId xmlns:a16="http://schemas.microsoft.com/office/drawing/2014/main" id="{5F5E8DE8-3B81-66E9-E106-905F37EF823E}"/>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24" name="TextBox 23">
              <a:extLst>
                <a:ext uri="{FF2B5EF4-FFF2-40B4-BE49-F238E27FC236}">
                  <a16:creationId xmlns:a16="http://schemas.microsoft.com/office/drawing/2014/main" id="{636C017C-5B00-E1D5-E608-6DF3BF0D86BA}"/>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25" name="Group 24">
            <a:extLst>
              <a:ext uri="{FF2B5EF4-FFF2-40B4-BE49-F238E27FC236}">
                <a16:creationId xmlns:a16="http://schemas.microsoft.com/office/drawing/2014/main" id="{BFB1DFF9-7D8D-5209-32F2-D1B0F2FF0002}"/>
              </a:ext>
            </a:extLst>
          </p:cNvPr>
          <p:cNvGrpSpPr/>
          <p:nvPr/>
        </p:nvGrpSpPr>
        <p:grpSpPr>
          <a:xfrm>
            <a:off x="9573902" y="4560849"/>
            <a:ext cx="1013243" cy="246221"/>
            <a:chOff x="7959307" y="4295491"/>
            <a:chExt cx="1013243" cy="246221"/>
          </a:xfrm>
        </p:grpSpPr>
        <p:sp>
          <p:nvSpPr>
            <p:cNvPr id="26" name="Oval 25">
              <a:extLst>
                <a:ext uri="{FF2B5EF4-FFF2-40B4-BE49-F238E27FC236}">
                  <a16:creationId xmlns:a16="http://schemas.microsoft.com/office/drawing/2014/main" id="{B2499547-43A5-15FD-C68C-C5A3DBBB8AED}"/>
                </a:ext>
              </a:extLst>
            </p:cNvPr>
            <p:cNvSpPr>
              <a:spLocks noChangeArrowheads="1"/>
            </p:cNvSpPr>
            <p:nvPr/>
          </p:nvSpPr>
          <p:spPr bwMode="auto">
            <a:xfrm>
              <a:off x="7959307" y="4303131"/>
              <a:ext cx="231548" cy="230940"/>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dirty="0">
                <a:solidFill>
                  <a:schemeClr val="tx1">
                    <a:lumMod val="50000"/>
                    <a:lumOff val="50000"/>
                  </a:schemeClr>
                </a:solidFill>
                <a:latin typeface="Manrope" pitchFamily="2" charset="0"/>
                <a:ea typeface="Open Sans" pitchFamily="2" charset="0"/>
                <a:cs typeface="Open Sans" pitchFamily="2" charset="0"/>
              </a:endParaRPr>
            </a:p>
          </p:txBody>
        </p:sp>
        <p:sp>
          <p:nvSpPr>
            <p:cNvPr id="27" name="TextBox 26">
              <a:extLst>
                <a:ext uri="{FF2B5EF4-FFF2-40B4-BE49-F238E27FC236}">
                  <a16:creationId xmlns:a16="http://schemas.microsoft.com/office/drawing/2014/main" id="{EBCA5B21-35EC-5EEC-01DC-EDA9513AC61C}"/>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3</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28" name="Group 27">
            <a:extLst>
              <a:ext uri="{FF2B5EF4-FFF2-40B4-BE49-F238E27FC236}">
                <a16:creationId xmlns:a16="http://schemas.microsoft.com/office/drawing/2014/main" id="{C1B04865-C93F-38AF-A939-497CE7799174}"/>
              </a:ext>
            </a:extLst>
          </p:cNvPr>
          <p:cNvGrpSpPr/>
          <p:nvPr/>
        </p:nvGrpSpPr>
        <p:grpSpPr>
          <a:xfrm>
            <a:off x="9573902" y="5224266"/>
            <a:ext cx="1013243" cy="246221"/>
            <a:chOff x="7959307" y="4295491"/>
            <a:chExt cx="1013243" cy="246221"/>
          </a:xfrm>
        </p:grpSpPr>
        <p:sp>
          <p:nvSpPr>
            <p:cNvPr id="29" name="Oval 28">
              <a:extLst>
                <a:ext uri="{FF2B5EF4-FFF2-40B4-BE49-F238E27FC236}">
                  <a16:creationId xmlns:a16="http://schemas.microsoft.com/office/drawing/2014/main" id="{035E3ECE-0C51-A2C9-606D-C0D9511B75D9}"/>
                </a:ext>
              </a:extLst>
            </p:cNvPr>
            <p:cNvSpPr>
              <a:spLocks noChangeArrowheads="1"/>
            </p:cNvSpPr>
            <p:nvPr/>
          </p:nvSpPr>
          <p:spPr bwMode="auto">
            <a:xfrm>
              <a:off x="7959307" y="4303131"/>
              <a:ext cx="231548" cy="230940"/>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dirty="0">
                <a:solidFill>
                  <a:schemeClr val="tx1">
                    <a:lumMod val="50000"/>
                    <a:lumOff val="50000"/>
                  </a:schemeClr>
                </a:solidFill>
                <a:latin typeface="Manrope" pitchFamily="2" charset="0"/>
                <a:ea typeface="Open Sans" pitchFamily="2" charset="0"/>
                <a:cs typeface="Open Sans" pitchFamily="2" charset="0"/>
              </a:endParaRPr>
            </a:p>
          </p:txBody>
        </p:sp>
        <p:sp>
          <p:nvSpPr>
            <p:cNvPr id="30" name="TextBox 29">
              <a:extLst>
                <a:ext uri="{FF2B5EF4-FFF2-40B4-BE49-F238E27FC236}">
                  <a16:creationId xmlns:a16="http://schemas.microsoft.com/office/drawing/2014/main" id="{06791A8F-041C-9CB0-5BE4-1976BABC2BDC}"/>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4</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pic>
        <p:nvPicPr>
          <p:cNvPr id="32" name="Graphic 31" descr="Basic Shapes with solid fill">
            <a:extLst>
              <a:ext uri="{FF2B5EF4-FFF2-40B4-BE49-F238E27FC236}">
                <a16:creationId xmlns:a16="http://schemas.microsoft.com/office/drawing/2014/main" id="{863FD7B0-4CF6-5631-0020-775B6DF66297}"/>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5353693" y="5066823"/>
            <a:ext cx="509224" cy="509224"/>
          </a:xfrm>
          <a:prstGeom prst="rect">
            <a:avLst/>
          </a:prstGeom>
        </p:spPr>
      </p:pic>
      <p:pic>
        <p:nvPicPr>
          <p:cNvPr id="34" name="Graphic 33" descr="Beach ball with solid fill">
            <a:extLst>
              <a:ext uri="{FF2B5EF4-FFF2-40B4-BE49-F238E27FC236}">
                <a16:creationId xmlns:a16="http://schemas.microsoft.com/office/drawing/2014/main" id="{13B0B13D-D68E-2A86-B9FA-3AC763E64FC7}"/>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090977" y="5066823"/>
            <a:ext cx="509224" cy="509224"/>
          </a:xfrm>
          <a:prstGeom prst="rect">
            <a:avLst/>
          </a:prstGeom>
        </p:spPr>
      </p:pic>
      <p:pic>
        <p:nvPicPr>
          <p:cNvPr id="36" name="Graphic 35" descr="Beach umbrella with solid fill">
            <a:extLst>
              <a:ext uri="{FF2B5EF4-FFF2-40B4-BE49-F238E27FC236}">
                <a16:creationId xmlns:a16="http://schemas.microsoft.com/office/drawing/2014/main" id="{6C109F7D-C19F-C5B4-03CF-72977147101C}"/>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108035" y="5066823"/>
            <a:ext cx="509224" cy="509224"/>
          </a:xfrm>
          <a:prstGeom prst="rect">
            <a:avLst/>
          </a:prstGeom>
        </p:spPr>
      </p:pic>
      <p:pic>
        <p:nvPicPr>
          <p:cNvPr id="38" name="Graphic 37" descr="Beaker with solid fill">
            <a:extLst>
              <a:ext uri="{FF2B5EF4-FFF2-40B4-BE49-F238E27FC236}">
                <a16:creationId xmlns:a16="http://schemas.microsoft.com/office/drawing/2014/main" id="{1527DD0A-443E-3ECB-7A87-328A9F41E4C5}"/>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801058" y="5066823"/>
            <a:ext cx="509224" cy="509224"/>
          </a:xfrm>
          <a:prstGeom prst="rect">
            <a:avLst/>
          </a:prstGeom>
        </p:spPr>
      </p:pic>
    </p:spTree>
    <p:extLst>
      <p:ext uri="{BB962C8B-B14F-4D97-AF65-F5344CB8AC3E}">
        <p14:creationId xmlns:p14="http://schemas.microsoft.com/office/powerpoint/2010/main" val="1487893618"/>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94DEE108-0184-F0BB-25FE-2C2E32FF5466}"/>
              </a:ext>
            </a:extLst>
          </p:cNvPr>
          <p:cNvGrpSpPr/>
          <p:nvPr/>
        </p:nvGrpSpPr>
        <p:grpSpPr>
          <a:xfrm>
            <a:off x="2590801" y="821226"/>
            <a:ext cx="7010400" cy="5466100"/>
            <a:chOff x="2590801" y="695950"/>
            <a:chExt cx="7010400" cy="5466100"/>
          </a:xfrm>
        </p:grpSpPr>
        <p:sp>
          <p:nvSpPr>
            <p:cNvPr id="4" name="Shape">
              <a:extLst>
                <a:ext uri="{FF2B5EF4-FFF2-40B4-BE49-F238E27FC236}">
                  <a16:creationId xmlns:a16="http://schemas.microsoft.com/office/drawing/2014/main" id="{361699F4-D803-70DE-7919-01C970A2DF78}"/>
                </a:ext>
              </a:extLst>
            </p:cNvPr>
            <p:cNvSpPr/>
            <p:nvPr/>
          </p:nvSpPr>
          <p:spPr>
            <a:xfrm>
              <a:off x="3516801" y="2634764"/>
              <a:ext cx="1278660" cy="1590447"/>
            </a:xfrm>
            <a:custGeom>
              <a:avLst/>
              <a:gdLst/>
              <a:ahLst/>
              <a:cxnLst>
                <a:cxn ang="0">
                  <a:pos x="wd2" y="hd2"/>
                </a:cxn>
                <a:cxn ang="5400000">
                  <a:pos x="wd2" y="hd2"/>
                </a:cxn>
                <a:cxn ang="10800000">
                  <a:pos x="wd2" y="hd2"/>
                </a:cxn>
                <a:cxn ang="16200000">
                  <a:pos x="wd2" y="hd2"/>
                </a:cxn>
              </a:cxnLst>
              <a:rect l="0" t="0" r="r" b="b"/>
              <a:pathLst>
                <a:path w="21203" h="21482" extrusionOk="0">
                  <a:moveTo>
                    <a:pt x="164" y="100"/>
                  </a:moveTo>
                  <a:cubicBezTo>
                    <a:pt x="264" y="107"/>
                    <a:pt x="364" y="112"/>
                    <a:pt x="464" y="118"/>
                  </a:cubicBezTo>
                  <a:cubicBezTo>
                    <a:pt x="393" y="114"/>
                    <a:pt x="324" y="110"/>
                    <a:pt x="254" y="105"/>
                  </a:cubicBezTo>
                  <a:cubicBezTo>
                    <a:pt x="2279" y="478"/>
                    <a:pt x="2626" y="2321"/>
                    <a:pt x="2959" y="3727"/>
                  </a:cubicBezTo>
                  <a:cubicBezTo>
                    <a:pt x="3280" y="5085"/>
                    <a:pt x="3605" y="6442"/>
                    <a:pt x="3931" y="7800"/>
                  </a:cubicBezTo>
                  <a:cubicBezTo>
                    <a:pt x="4699" y="10995"/>
                    <a:pt x="5461" y="14190"/>
                    <a:pt x="6295" y="17372"/>
                  </a:cubicBezTo>
                  <a:cubicBezTo>
                    <a:pt x="6684" y="18852"/>
                    <a:pt x="7159" y="21270"/>
                    <a:pt x="9475" y="21412"/>
                  </a:cubicBezTo>
                  <a:cubicBezTo>
                    <a:pt x="11414" y="21532"/>
                    <a:pt x="13396" y="21460"/>
                    <a:pt x="15339" y="21460"/>
                  </a:cubicBezTo>
                  <a:cubicBezTo>
                    <a:pt x="16721" y="21460"/>
                    <a:pt x="18103" y="21459"/>
                    <a:pt x="19485" y="21446"/>
                  </a:cubicBezTo>
                  <a:cubicBezTo>
                    <a:pt x="20046" y="21441"/>
                    <a:pt x="20646" y="21378"/>
                    <a:pt x="21203" y="21412"/>
                  </a:cubicBezTo>
                  <a:cubicBezTo>
                    <a:pt x="19088" y="21282"/>
                    <a:pt x="18508" y="19191"/>
                    <a:pt x="18140" y="17811"/>
                  </a:cubicBezTo>
                  <a:cubicBezTo>
                    <a:pt x="17750" y="16351"/>
                    <a:pt x="17387" y="14885"/>
                    <a:pt x="17025" y="13420"/>
                  </a:cubicBezTo>
                  <a:cubicBezTo>
                    <a:pt x="16248" y="10269"/>
                    <a:pt x="15491" y="7115"/>
                    <a:pt x="14743" y="3959"/>
                  </a:cubicBezTo>
                  <a:cubicBezTo>
                    <a:pt x="14354" y="2319"/>
                    <a:pt x="13981" y="225"/>
                    <a:pt x="11473" y="75"/>
                  </a:cubicBezTo>
                  <a:cubicBezTo>
                    <a:pt x="9088" y="-68"/>
                    <a:pt x="6651" y="35"/>
                    <a:pt x="4261" y="41"/>
                  </a:cubicBezTo>
                  <a:cubicBezTo>
                    <a:pt x="3093" y="44"/>
                    <a:pt x="1924" y="45"/>
                    <a:pt x="756" y="64"/>
                  </a:cubicBezTo>
                  <a:cubicBezTo>
                    <a:pt x="648" y="65"/>
                    <a:pt x="-397" y="66"/>
                    <a:pt x="164" y="100"/>
                  </a:cubicBezTo>
                  <a:lnTo>
                    <a:pt x="164" y="100"/>
                  </a:lnTo>
                  <a:close/>
                </a:path>
              </a:pathLst>
            </a:custGeom>
            <a:solidFill>
              <a:schemeClr val="accent4">
                <a:lumMod val="75000"/>
              </a:schemeClr>
            </a:solidFill>
            <a:ln w="12700">
              <a:miter lim="400000"/>
            </a:ln>
          </p:spPr>
          <p:txBody>
            <a:bodyPr lIns="38100" tIns="38100" rIns="38100" bIns="38100" anchor="ctr"/>
            <a:lstStyle/>
            <a:p>
              <a:pPr algn="ctr">
                <a:defRPr sz="3000">
                  <a:solidFill>
                    <a:srgbClr val="FFFFFF"/>
                  </a:solidFill>
                </a:defRPr>
              </a:pPr>
              <a:endParaRPr/>
            </a:p>
          </p:txBody>
        </p:sp>
        <p:sp>
          <p:nvSpPr>
            <p:cNvPr id="5" name="Shape">
              <a:extLst>
                <a:ext uri="{FF2B5EF4-FFF2-40B4-BE49-F238E27FC236}">
                  <a16:creationId xmlns:a16="http://schemas.microsoft.com/office/drawing/2014/main" id="{5C824E6E-840D-340B-87EE-B602A0809046}"/>
                </a:ext>
              </a:extLst>
            </p:cNvPr>
            <p:cNvSpPr/>
            <p:nvPr/>
          </p:nvSpPr>
          <p:spPr>
            <a:xfrm>
              <a:off x="7066471" y="2017430"/>
              <a:ext cx="1500980" cy="2207862"/>
            </a:xfrm>
            <a:custGeom>
              <a:avLst/>
              <a:gdLst/>
              <a:ahLst/>
              <a:cxnLst>
                <a:cxn ang="0">
                  <a:pos x="wd2" y="hd2"/>
                </a:cxn>
                <a:cxn ang="5400000">
                  <a:pos x="wd2" y="hd2"/>
                </a:cxn>
                <a:cxn ang="10800000">
                  <a:pos x="wd2" y="hd2"/>
                </a:cxn>
                <a:cxn ang="16200000">
                  <a:pos x="wd2" y="hd2"/>
                </a:cxn>
              </a:cxnLst>
              <a:rect l="0" t="0" r="r" b="b"/>
              <a:pathLst>
                <a:path w="20930" h="21534" extrusionOk="0">
                  <a:moveTo>
                    <a:pt x="140" y="59"/>
                  </a:moveTo>
                  <a:cubicBezTo>
                    <a:pt x="223" y="62"/>
                    <a:pt x="308" y="66"/>
                    <a:pt x="393" y="69"/>
                  </a:cubicBezTo>
                  <a:cubicBezTo>
                    <a:pt x="333" y="66"/>
                    <a:pt x="276" y="63"/>
                    <a:pt x="216" y="59"/>
                  </a:cubicBezTo>
                  <a:cubicBezTo>
                    <a:pt x="2683" y="336"/>
                    <a:pt x="3102" y="2340"/>
                    <a:pt x="3494" y="3759"/>
                  </a:cubicBezTo>
                  <a:cubicBezTo>
                    <a:pt x="3880" y="5157"/>
                    <a:pt x="4269" y="6553"/>
                    <a:pt x="4659" y="7949"/>
                  </a:cubicBezTo>
                  <a:cubicBezTo>
                    <a:pt x="5556" y="11154"/>
                    <a:pt x="6447" y="14362"/>
                    <a:pt x="7426" y="17556"/>
                  </a:cubicBezTo>
                  <a:cubicBezTo>
                    <a:pt x="7897" y="19091"/>
                    <a:pt x="8507" y="21385"/>
                    <a:pt x="11282" y="21491"/>
                  </a:cubicBezTo>
                  <a:cubicBezTo>
                    <a:pt x="13296" y="21568"/>
                    <a:pt x="15332" y="21520"/>
                    <a:pt x="17347" y="21515"/>
                  </a:cubicBezTo>
                  <a:cubicBezTo>
                    <a:pt x="18329" y="21513"/>
                    <a:pt x="19312" y="21512"/>
                    <a:pt x="20294" y="21499"/>
                  </a:cubicBezTo>
                  <a:cubicBezTo>
                    <a:pt x="20383" y="21498"/>
                    <a:pt x="21265" y="21491"/>
                    <a:pt x="20792" y="21473"/>
                  </a:cubicBezTo>
                  <a:cubicBezTo>
                    <a:pt x="20719" y="21470"/>
                    <a:pt x="20648" y="21467"/>
                    <a:pt x="20575" y="21465"/>
                  </a:cubicBezTo>
                  <a:cubicBezTo>
                    <a:pt x="20634" y="21467"/>
                    <a:pt x="20692" y="21470"/>
                    <a:pt x="20751" y="21474"/>
                  </a:cubicBezTo>
                  <a:cubicBezTo>
                    <a:pt x="18403" y="21204"/>
                    <a:pt x="17793" y="19188"/>
                    <a:pt x="17371" y="17827"/>
                  </a:cubicBezTo>
                  <a:cubicBezTo>
                    <a:pt x="16926" y="16393"/>
                    <a:pt x="16510" y="14952"/>
                    <a:pt x="16096" y="13513"/>
                  </a:cubicBezTo>
                  <a:cubicBezTo>
                    <a:pt x="15187" y="10350"/>
                    <a:pt x="14303" y="7184"/>
                    <a:pt x="13426" y="4016"/>
                  </a:cubicBezTo>
                  <a:cubicBezTo>
                    <a:pt x="12982" y="2412"/>
                    <a:pt x="12567" y="150"/>
                    <a:pt x="9649" y="42"/>
                  </a:cubicBezTo>
                  <a:cubicBezTo>
                    <a:pt x="7636" y="-32"/>
                    <a:pt x="5601" y="13"/>
                    <a:pt x="3584" y="18"/>
                  </a:cubicBezTo>
                  <a:cubicBezTo>
                    <a:pt x="2603" y="20"/>
                    <a:pt x="1619" y="21"/>
                    <a:pt x="637" y="34"/>
                  </a:cubicBezTo>
                  <a:cubicBezTo>
                    <a:pt x="547" y="34"/>
                    <a:pt x="-335" y="41"/>
                    <a:pt x="140" y="59"/>
                  </a:cubicBezTo>
                  <a:lnTo>
                    <a:pt x="140" y="59"/>
                  </a:lnTo>
                  <a:close/>
                </a:path>
              </a:pathLst>
            </a:custGeom>
            <a:solidFill>
              <a:schemeClr val="accent1">
                <a:lumMod val="50000"/>
              </a:schemeClr>
            </a:solidFill>
            <a:ln w="12700">
              <a:miter lim="400000"/>
            </a:ln>
          </p:spPr>
          <p:txBody>
            <a:bodyPr lIns="38100" tIns="38100" rIns="38100" bIns="38100" anchor="ctr"/>
            <a:lstStyle/>
            <a:p>
              <a:pPr algn="ctr">
                <a:defRPr sz="3000">
                  <a:solidFill>
                    <a:srgbClr val="FFFFFF"/>
                  </a:solidFill>
                </a:defRPr>
              </a:pPr>
              <a:endParaRPr/>
            </a:p>
          </p:txBody>
        </p:sp>
        <p:sp>
          <p:nvSpPr>
            <p:cNvPr id="6" name="Shape">
              <a:extLst>
                <a:ext uri="{FF2B5EF4-FFF2-40B4-BE49-F238E27FC236}">
                  <a16:creationId xmlns:a16="http://schemas.microsoft.com/office/drawing/2014/main" id="{8C64586D-B3D9-615D-1DCD-972AF063042F}"/>
                </a:ext>
              </a:extLst>
            </p:cNvPr>
            <p:cNvSpPr/>
            <p:nvPr/>
          </p:nvSpPr>
          <p:spPr>
            <a:xfrm>
              <a:off x="6275512" y="2017430"/>
              <a:ext cx="1504544" cy="2207760"/>
            </a:xfrm>
            <a:custGeom>
              <a:avLst/>
              <a:gdLst/>
              <a:ahLst/>
              <a:cxnLst>
                <a:cxn ang="0">
                  <a:pos x="wd2" y="hd2"/>
                </a:cxn>
                <a:cxn ang="5400000">
                  <a:pos x="wd2" y="hd2"/>
                </a:cxn>
                <a:cxn ang="10800000">
                  <a:pos x="wd2" y="hd2"/>
                </a:cxn>
                <a:cxn ang="16200000">
                  <a:pos x="wd2" y="hd2"/>
                </a:cxn>
              </a:cxnLst>
              <a:rect l="0" t="0" r="r" b="b"/>
              <a:pathLst>
                <a:path w="20668" h="21533" extrusionOk="0">
                  <a:moveTo>
                    <a:pt x="11136" y="41"/>
                  </a:moveTo>
                  <a:cubicBezTo>
                    <a:pt x="8499" y="140"/>
                    <a:pt x="7940" y="2087"/>
                    <a:pt x="7529" y="3599"/>
                  </a:cubicBezTo>
                  <a:cubicBezTo>
                    <a:pt x="7158" y="4963"/>
                    <a:pt x="6785" y="6326"/>
                    <a:pt x="6410" y="7689"/>
                  </a:cubicBezTo>
                  <a:cubicBezTo>
                    <a:pt x="5521" y="10918"/>
                    <a:pt x="4636" y="14150"/>
                    <a:pt x="3670" y="17368"/>
                  </a:cubicBezTo>
                  <a:cubicBezTo>
                    <a:pt x="3228" y="18838"/>
                    <a:pt x="2745" y="21177"/>
                    <a:pt x="202" y="21473"/>
                  </a:cubicBezTo>
                  <a:cubicBezTo>
                    <a:pt x="260" y="21470"/>
                    <a:pt x="317" y="21467"/>
                    <a:pt x="375" y="21464"/>
                  </a:cubicBezTo>
                  <a:cubicBezTo>
                    <a:pt x="304" y="21466"/>
                    <a:pt x="234" y="21469"/>
                    <a:pt x="162" y="21472"/>
                  </a:cubicBezTo>
                  <a:cubicBezTo>
                    <a:pt x="-466" y="21496"/>
                    <a:pt x="953" y="21503"/>
                    <a:pt x="652" y="21498"/>
                  </a:cubicBezTo>
                  <a:cubicBezTo>
                    <a:pt x="1620" y="21511"/>
                    <a:pt x="2588" y="21512"/>
                    <a:pt x="3556" y="21514"/>
                  </a:cubicBezTo>
                  <a:cubicBezTo>
                    <a:pt x="5541" y="21518"/>
                    <a:pt x="7547" y="21567"/>
                    <a:pt x="9530" y="21490"/>
                  </a:cubicBezTo>
                  <a:cubicBezTo>
                    <a:pt x="12012" y="21393"/>
                    <a:pt x="12753" y="19429"/>
                    <a:pt x="13194" y="17998"/>
                  </a:cubicBezTo>
                  <a:cubicBezTo>
                    <a:pt x="13626" y="16593"/>
                    <a:pt x="14028" y="15185"/>
                    <a:pt x="14428" y="13775"/>
                  </a:cubicBezTo>
                  <a:cubicBezTo>
                    <a:pt x="15334" y="10585"/>
                    <a:pt x="16213" y="7390"/>
                    <a:pt x="17083" y="4195"/>
                  </a:cubicBezTo>
                  <a:cubicBezTo>
                    <a:pt x="17497" y="2677"/>
                    <a:pt x="17791" y="360"/>
                    <a:pt x="20432" y="60"/>
                  </a:cubicBezTo>
                  <a:cubicBezTo>
                    <a:pt x="20373" y="63"/>
                    <a:pt x="20316" y="66"/>
                    <a:pt x="20258" y="70"/>
                  </a:cubicBezTo>
                  <a:cubicBezTo>
                    <a:pt x="20340" y="67"/>
                    <a:pt x="20424" y="63"/>
                    <a:pt x="20506" y="60"/>
                  </a:cubicBezTo>
                  <a:cubicBezTo>
                    <a:pt x="21134" y="37"/>
                    <a:pt x="19714" y="29"/>
                    <a:pt x="20016" y="34"/>
                  </a:cubicBezTo>
                  <a:cubicBezTo>
                    <a:pt x="19048" y="21"/>
                    <a:pt x="18080" y="20"/>
                    <a:pt x="17112" y="18"/>
                  </a:cubicBezTo>
                  <a:cubicBezTo>
                    <a:pt x="15126" y="14"/>
                    <a:pt x="13121" y="-33"/>
                    <a:pt x="11136" y="41"/>
                  </a:cubicBezTo>
                  <a:lnTo>
                    <a:pt x="11136" y="41"/>
                  </a:lnTo>
                  <a:close/>
                </a:path>
              </a:pathLst>
            </a:custGeom>
            <a:solidFill>
              <a:schemeClr val="accent1"/>
            </a:solidFill>
            <a:ln w="12700">
              <a:miter lim="400000"/>
            </a:ln>
          </p:spPr>
          <p:txBody>
            <a:bodyPr lIns="38100" tIns="38100" rIns="38100" bIns="38100" anchor="ctr"/>
            <a:lstStyle/>
            <a:p>
              <a:pPr algn="ctr">
                <a:defRPr sz="3000">
                  <a:solidFill>
                    <a:srgbClr val="FFFFFF"/>
                  </a:solidFill>
                </a:defRPr>
              </a:pPr>
              <a:endParaRPr dirty="0"/>
            </a:p>
          </p:txBody>
        </p:sp>
        <p:sp>
          <p:nvSpPr>
            <p:cNvPr id="7" name="Shape">
              <a:extLst>
                <a:ext uri="{FF2B5EF4-FFF2-40B4-BE49-F238E27FC236}">
                  <a16:creationId xmlns:a16="http://schemas.microsoft.com/office/drawing/2014/main" id="{E3577F8C-7DF2-BAB4-F20F-D5CA4D1682C6}"/>
                </a:ext>
              </a:extLst>
            </p:cNvPr>
            <p:cNvSpPr/>
            <p:nvPr/>
          </p:nvSpPr>
          <p:spPr>
            <a:xfrm>
              <a:off x="8031055" y="695950"/>
              <a:ext cx="1570146" cy="3527284"/>
            </a:xfrm>
            <a:custGeom>
              <a:avLst/>
              <a:gdLst/>
              <a:ahLst/>
              <a:cxnLst>
                <a:cxn ang="0">
                  <a:pos x="wd2" y="hd2"/>
                </a:cxn>
                <a:cxn ang="5400000">
                  <a:pos x="wd2" y="hd2"/>
                </a:cxn>
                <a:cxn ang="10800000">
                  <a:pos x="wd2" y="hd2"/>
                </a:cxn>
                <a:cxn ang="16200000">
                  <a:pos x="wd2" y="hd2"/>
                </a:cxn>
              </a:cxnLst>
              <a:rect l="0" t="0" r="r" b="b"/>
              <a:pathLst>
                <a:path w="21025" h="21415" extrusionOk="0">
                  <a:moveTo>
                    <a:pt x="20685" y="1835"/>
                  </a:moveTo>
                  <a:lnTo>
                    <a:pt x="18952" y="527"/>
                  </a:lnTo>
                  <a:cubicBezTo>
                    <a:pt x="18216" y="-28"/>
                    <a:pt x="16578" y="-170"/>
                    <a:pt x="15444" y="225"/>
                  </a:cubicBezTo>
                  <a:lnTo>
                    <a:pt x="12736" y="1166"/>
                  </a:lnTo>
                  <a:cubicBezTo>
                    <a:pt x="12271" y="1328"/>
                    <a:pt x="11952" y="1562"/>
                    <a:pt x="11841" y="1823"/>
                  </a:cubicBezTo>
                  <a:cubicBezTo>
                    <a:pt x="10896" y="4050"/>
                    <a:pt x="9961" y="6278"/>
                    <a:pt x="9015" y="8506"/>
                  </a:cubicBezTo>
                  <a:cubicBezTo>
                    <a:pt x="7724" y="11537"/>
                    <a:pt x="6443" y="14570"/>
                    <a:pt x="5061" y="17593"/>
                  </a:cubicBezTo>
                  <a:cubicBezTo>
                    <a:pt x="4840" y="18078"/>
                    <a:pt x="4618" y="18563"/>
                    <a:pt x="4372" y="19045"/>
                  </a:cubicBezTo>
                  <a:cubicBezTo>
                    <a:pt x="3904" y="19967"/>
                    <a:pt x="2635" y="21213"/>
                    <a:pt x="309" y="21377"/>
                  </a:cubicBezTo>
                  <a:cubicBezTo>
                    <a:pt x="277" y="21378"/>
                    <a:pt x="225" y="21381"/>
                    <a:pt x="193" y="21382"/>
                  </a:cubicBezTo>
                  <a:cubicBezTo>
                    <a:pt x="-506" y="21394"/>
                    <a:pt x="946" y="21402"/>
                    <a:pt x="637" y="21399"/>
                  </a:cubicBezTo>
                  <a:cubicBezTo>
                    <a:pt x="1580" y="21407"/>
                    <a:pt x="2524" y="21408"/>
                    <a:pt x="3467" y="21409"/>
                  </a:cubicBezTo>
                  <a:cubicBezTo>
                    <a:pt x="5406" y="21411"/>
                    <a:pt x="7354" y="21430"/>
                    <a:pt x="9291" y="21394"/>
                  </a:cubicBezTo>
                  <a:cubicBezTo>
                    <a:pt x="12870" y="21327"/>
                    <a:pt x="13714" y="19352"/>
                    <a:pt x="14309" y="18071"/>
                  </a:cubicBezTo>
                  <a:cubicBezTo>
                    <a:pt x="14915" y="16768"/>
                    <a:pt x="15486" y="15461"/>
                    <a:pt x="16055" y="14155"/>
                  </a:cubicBezTo>
                  <a:cubicBezTo>
                    <a:pt x="17449" y="10956"/>
                    <a:pt x="18806" y="7754"/>
                    <a:pt x="20159" y="4552"/>
                  </a:cubicBezTo>
                  <a:cubicBezTo>
                    <a:pt x="20536" y="3658"/>
                    <a:pt x="20673" y="3329"/>
                    <a:pt x="20982" y="2598"/>
                  </a:cubicBezTo>
                  <a:cubicBezTo>
                    <a:pt x="21094" y="2336"/>
                    <a:pt x="20988" y="2064"/>
                    <a:pt x="20685" y="1835"/>
                  </a:cubicBezTo>
                  <a:close/>
                  <a:moveTo>
                    <a:pt x="19477" y="2676"/>
                  </a:moveTo>
                  <a:cubicBezTo>
                    <a:pt x="19434" y="2685"/>
                    <a:pt x="19389" y="2690"/>
                    <a:pt x="19345" y="2690"/>
                  </a:cubicBezTo>
                  <a:cubicBezTo>
                    <a:pt x="19226" y="2690"/>
                    <a:pt x="19113" y="2659"/>
                    <a:pt x="19060" y="2607"/>
                  </a:cubicBezTo>
                  <a:lnTo>
                    <a:pt x="17825" y="1401"/>
                  </a:lnTo>
                  <a:cubicBezTo>
                    <a:pt x="17601" y="1183"/>
                    <a:pt x="17237" y="1039"/>
                    <a:pt x="16825" y="1005"/>
                  </a:cubicBezTo>
                  <a:cubicBezTo>
                    <a:pt x="16474" y="977"/>
                    <a:pt x="16120" y="1033"/>
                    <a:pt x="15831" y="1163"/>
                  </a:cubicBezTo>
                  <a:lnTo>
                    <a:pt x="13900" y="2032"/>
                  </a:lnTo>
                  <a:cubicBezTo>
                    <a:pt x="13777" y="2088"/>
                    <a:pt x="13578" y="2087"/>
                    <a:pt x="13455" y="2031"/>
                  </a:cubicBezTo>
                  <a:cubicBezTo>
                    <a:pt x="13332" y="1976"/>
                    <a:pt x="13334" y="1886"/>
                    <a:pt x="13456" y="1830"/>
                  </a:cubicBezTo>
                  <a:lnTo>
                    <a:pt x="15387" y="961"/>
                  </a:lnTo>
                  <a:cubicBezTo>
                    <a:pt x="15827" y="764"/>
                    <a:pt x="16377" y="680"/>
                    <a:pt x="16936" y="725"/>
                  </a:cubicBezTo>
                  <a:cubicBezTo>
                    <a:pt x="17552" y="776"/>
                    <a:pt x="18084" y="978"/>
                    <a:pt x="18394" y="1282"/>
                  </a:cubicBezTo>
                  <a:lnTo>
                    <a:pt x="19629" y="2488"/>
                  </a:lnTo>
                  <a:cubicBezTo>
                    <a:pt x="19703" y="2558"/>
                    <a:pt x="19634" y="2643"/>
                    <a:pt x="19477" y="2676"/>
                  </a:cubicBezTo>
                  <a:close/>
                </a:path>
              </a:pathLst>
            </a:custGeom>
            <a:solidFill>
              <a:schemeClr val="accent1"/>
            </a:solidFill>
            <a:ln w="12700">
              <a:miter lim="400000"/>
            </a:ln>
          </p:spPr>
          <p:txBody>
            <a:bodyPr lIns="38100" tIns="38100" rIns="320040" bIns="38100" anchor="ctr"/>
            <a:lstStyle/>
            <a:p>
              <a:pPr algn="r">
                <a:defRPr sz="3000">
                  <a:solidFill>
                    <a:srgbClr val="FFFFFF"/>
                  </a:solidFill>
                </a:defRPr>
              </a:pPr>
              <a:endParaRPr dirty="0"/>
            </a:p>
          </p:txBody>
        </p:sp>
        <p:sp>
          <p:nvSpPr>
            <p:cNvPr id="8" name="Shape">
              <a:extLst>
                <a:ext uri="{FF2B5EF4-FFF2-40B4-BE49-F238E27FC236}">
                  <a16:creationId xmlns:a16="http://schemas.microsoft.com/office/drawing/2014/main" id="{41E58AC8-3D0D-76F2-6BED-7148EA8169BE}"/>
                </a:ext>
              </a:extLst>
            </p:cNvPr>
            <p:cNvSpPr/>
            <p:nvPr/>
          </p:nvSpPr>
          <p:spPr>
            <a:xfrm>
              <a:off x="5195178" y="2017430"/>
              <a:ext cx="1500933" cy="2207862"/>
            </a:xfrm>
            <a:custGeom>
              <a:avLst/>
              <a:gdLst/>
              <a:ahLst/>
              <a:cxnLst>
                <a:cxn ang="0">
                  <a:pos x="wd2" y="hd2"/>
                </a:cxn>
                <a:cxn ang="5400000">
                  <a:pos x="wd2" y="hd2"/>
                </a:cxn>
                <a:cxn ang="10800000">
                  <a:pos x="wd2" y="hd2"/>
                </a:cxn>
                <a:cxn ang="16200000">
                  <a:pos x="wd2" y="hd2"/>
                </a:cxn>
              </a:cxnLst>
              <a:rect l="0" t="0" r="r" b="b"/>
              <a:pathLst>
                <a:path w="20931" h="21534" extrusionOk="0">
                  <a:moveTo>
                    <a:pt x="138" y="59"/>
                  </a:moveTo>
                  <a:cubicBezTo>
                    <a:pt x="222" y="62"/>
                    <a:pt x="307" y="66"/>
                    <a:pt x="391" y="69"/>
                  </a:cubicBezTo>
                  <a:cubicBezTo>
                    <a:pt x="332" y="66"/>
                    <a:pt x="274" y="63"/>
                    <a:pt x="215" y="59"/>
                  </a:cubicBezTo>
                  <a:cubicBezTo>
                    <a:pt x="2682" y="336"/>
                    <a:pt x="3100" y="2340"/>
                    <a:pt x="3493" y="3759"/>
                  </a:cubicBezTo>
                  <a:cubicBezTo>
                    <a:pt x="3879" y="5157"/>
                    <a:pt x="4268" y="6553"/>
                    <a:pt x="4658" y="7949"/>
                  </a:cubicBezTo>
                  <a:cubicBezTo>
                    <a:pt x="5555" y="11154"/>
                    <a:pt x="6446" y="14362"/>
                    <a:pt x="7425" y="17556"/>
                  </a:cubicBezTo>
                  <a:cubicBezTo>
                    <a:pt x="7896" y="19091"/>
                    <a:pt x="8506" y="21385"/>
                    <a:pt x="11281" y="21491"/>
                  </a:cubicBezTo>
                  <a:cubicBezTo>
                    <a:pt x="13295" y="21568"/>
                    <a:pt x="15332" y="21520"/>
                    <a:pt x="17347" y="21515"/>
                  </a:cubicBezTo>
                  <a:cubicBezTo>
                    <a:pt x="18329" y="21513"/>
                    <a:pt x="19312" y="21512"/>
                    <a:pt x="20294" y="21499"/>
                  </a:cubicBezTo>
                  <a:cubicBezTo>
                    <a:pt x="20383" y="21498"/>
                    <a:pt x="21265" y="21491"/>
                    <a:pt x="20792" y="21473"/>
                  </a:cubicBezTo>
                  <a:cubicBezTo>
                    <a:pt x="20719" y="21470"/>
                    <a:pt x="20648" y="21467"/>
                    <a:pt x="20575" y="21465"/>
                  </a:cubicBezTo>
                  <a:cubicBezTo>
                    <a:pt x="20634" y="21467"/>
                    <a:pt x="20692" y="21470"/>
                    <a:pt x="20751" y="21474"/>
                  </a:cubicBezTo>
                  <a:cubicBezTo>
                    <a:pt x="18403" y="21204"/>
                    <a:pt x="17793" y="19188"/>
                    <a:pt x="17371" y="17827"/>
                  </a:cubicBezTo>
                  <a:cubicBezTo>
                    <a:pt x="16926" y="16393"/>
                    <a:pt x="16510" y="14952"/>
                    <a:pt x="16096" y="13513"/>
                  </a:cubicBezTo>
                  <a:cubicBezTo>
                    <a:pt x="15186" y="10350"/>
                    <a:pt x="14303" y="7184"/>
                    <a:pt x="13426" y="4016"/>
                  </a:cubicBezTo>
                  <a:cubicBezTo>
                    <a:pt x="12982" y="2412"/>
                    <a:pt x="12566" y="150"/>
                    <a:pt x="9649" y="42"/>
                  </a:cubicBezTo>
                  <a:cubicBezTo>
                    <a:pt x="7635" y="-32"/>
                    <a:pt x="5600" y="13"/>
                    <a:pt x="3583" y="18"/>
                  </a:cubicBezTo>
                  <a:cubicBezTo>
                    <a:pt x="2601" y="20"/>
                    <a:pt x="1618" y="21"/>
                    <a:pt x="636" y="34"/>
                  </a:cubicBezTo>
                  <a:cubicBezTo>
                    <a:pt x="547" y="34"/>
                    <a:pt x="-335" y="41"/>
                    <a:pt x="138" y="59"/>
                  </a:cubicBezTo>
                  <a:lnTo>
                    <a:pt x="138" y="59"/>
                  </a:lnTo>
                  <a:close/>
                </a:path>
              </a:pathLst>
            </a:custGeom>
            <a:solidFill>
              <a:schemeClr val="accent4">
                <a:lumMod val="75000"/>
              </a:schemeClr>
            </a:solidFill>
            <a:ln w="12700">
              <a:miter lim="400000"/>
            </a:ln>
          </p:spPr>
          <p:txBody>
            <a:bodyPr lIns="38100" tIns="38100" rIns="38100" bIns="38100" anchor="ctr"/>
            <a:lstStyle/>
            <a:p>
              <a:pPr algn="ctr">
                <a:defRPr sz="3000">
                  <a:solidFill>
                    <a:srgbClr val="FFFFFF"/>
                  </a:solidFill>
                </a:defRPr>
              </a:pPr>
              <a:endParaRPr/>
            </a:p>
          </p:txBody>
        </p:sp>
        <p:sp>
          <p:nvSpPr>
            <p:cNvPr id="9" name="Shape">
              <a:extLst>
                <a:ext uri="{FF2B5EF4-FFF2-40B4-BE49-F238E27FC236}">
                  <a16:creationId xmlns:a16="http://schemas.microsoft.com/office/drawing/2014/main" id="{25E2F051-2DA2-19B6-081C-2250B7D6008C}"/>
                </a:ext>
              </a:extLst>
            </p:cNvPr>
            <p:cNvSpPr/>
            <p:nvPr/>
          </p:nvSpPr>
          <p:spPr>
            <a:xfrm>
              <a:off x="4404219" y="2017430"/>
              <a:ext cx="1504637" cy="2207760"/>
            </a:xfrm>
            <a:custGeom>
              <a:avLst/>
              <a:gdLst/>
              <a:ahLst/>
              <a:cxnLst>
                <a:cxn ang="0">
                  <a:pos x="wd2" y="hd2"/>
                </a:cxn>
                <a:cxn ang="5400000">
                  <a:pos x="wd2" y="hd2"/>
                </a:cxn>
                <a:cxn ang="10800000">
                  <a:pos x="wd2" y="hd2"/>
                </a:cxn>
                <a:cxn ang="16200000">
                  <a:pos x="wd2" y="hd2"/>
                </a:cxn>
              </a:cxnLst>
              <a:rect l="0" t="0" r="r" b="b"/>
              <a:pathLst>
                <a:path w="20668" h="21533" extrusionOk="0">
                  <a:moveTo>
                    <a:pt x="11136" y="41"/>
                  </a:moveTo>
                  <a:cubicBezTo>
                    <a:pt x="8499" y="140"/>
                    <a:pt x="7940" y="2087"/>
                    <a:pt x="7529" y="3599"/>
                  </a:cubicBezTo>
                  <a:cubicBezTo>
                    <a:pt x="7158" y="4963"/>
                    <a:pt x="6784" y="6326"/>
                    <a:pt x="6409" y="7689"/>
                  </a:cubicBezTo>
                  <a:cubicBezTo>
                    <a:pt x="5520" y="10918"/>
                    <a:pt x="4635" y="14150"/>
                    <a:pt x="3669" y="17368"/>
                  </a:cubicBezTo>
                  <a:cubicBezTo>
                    <a:pt x="3228" y="18838"/>
                    <a:pt x="2744" y="21177"/>
                    <a:pt x="202" y="21473"/>
                  </a:cubicBezTo>
                  <a:cubicBezTo>
                    <a:pt x="260" y="21470"/>
                    <a:pt x="317" y="21467"/>
                    <a:pt x="375" y="21464"/>
                  </a:cubicBezTo>
                  <a:cubicBezTo>
                    <a:pt x="304" y="21466"/>
                    <a:pt x="234" y="21469"/>
                    <a:pt x="162" y="21472"/>
                  </a:cubicBezTo>
                  <a:cubicBezTo>
                    <a:pt x="-466" y="21496"/>
                    <a:pt x="953" y="21503"/>
                    <a:pt x="652" y="21498"/>
                  </a:cubicBezTo>
                  <a:cubicBezTo>
                    <a:pt x="1620" y="21511"/>
                    <a:pt x="2588" y="21512"/>
                    <a:pt x="3555" y="21514"/>
                  </a:cubicBezTo>
                  <a:cubicBezTo>
                    <a:pt x="5540" y="21518"/>
                    <a:pt x="7546" y="21567"/>
                    <a:pt x="9530" y="21490"/>
                  </a:cubicBezTo>
                  <a:cubicBezTo>
                    <a:pt x="12011" y="21393"/>
                    <a:pt x="12752" y="19429"/>
                    <a:pt x="13193" y="17998"/>
                  </a:cubicBezTo>
                  <a:cubicBezTo>
                    <a:pt x="13625" y="16593"/>
                    <a:pt x="14027" y="15185"/>
                    <a:pt x="14427" y="13775"/>
                  </a:cubicBezTo>
                  <a:cubicBezTo>
                    <a:pt x="15333" y="10585"/>
                    <a:pt x="16212" y="7390"/>
                    <a:pt x="17082" y="4195"/>
                  </a:cubicBezTo>
                  <a:cubicBezTo>
                    <a:pt x="17496" y="2677"/>
                    <a:pt x="17790" y="360"/>
                    <a:pt x="20430" y="60"/>
                  </a:cubicBezTo>
                  <a:cubicBezTo>
                    <a:pt x="20372" y="63"/>
                    <a:pt x="20315" y="66"/>
                    <a:pt x="20257" y="70"/>
                  </a:cubicBezTo>
                  <a:cubicBezTo>
                    <a:pt x="20339" y="67"/>
                    <a:pt x="20422" y="63"/>
                    <a:pt x="20506" y="60"/>
                  </a:cubicBezTo>
                  <a:cubicBezTo>
                    <a:pt x="21134" y="37"/>
                    <a:pt x="19714" y="29"/>
                    <a:pt x="20016" y="34"/>
                  </a:cubicBezTo>
                  <a:cubicBezTo>
                    <a:pt x="19048" y="21"/>
                    <a:pt x="18080" y="20"/>
                    <a:pt x="17113" y="18"/>
                  </a:cubicBezTo>
                  <a:cubicBezTo>
                    <a:pt x="15125" y="14"/>
                    <a:pt x="13120" y="-33"/>
                    <a:pt x="11136" y="41"/>
                  </a:cubicBezTo>
                  <a:lnTo>
                    <a:pt x="11136" y="41"/>
                  </a:lnTo>
                  <a:close/>
                </a:path>
              </a:pathLst>
            </a:custGeom>
            <a:solidFill>
              <a:schemeClr val="accent4"/>
            </a:solidFill>
            <a:ln w="12700">
              <a:miter lim="400000"/>
            </a:ln>
          </p:spPr>
          <p:txBody>
            <a:bodyPr lIns="38100" tIns="38100" rIns="38100" bIns="38100" anchor="ctr"/>
            <a:lstStyle/>
            <a:p>
              <a:pPr algn="ctr">
                <a:defRPr sz="3000">
                  <a:solidFill>
                    <a:srgbClr val="FFFFFF"/>
                  </a:solidFill>
                </a:defRPr>
              </a:pPr>
              <a:endParaRPr dirty="0"/>
            </a:p>
          </p:txBody>
        </p:sp>
        <p:sp>
          <p:nvSpPr>
            <p:cNvPr id="10" name="Shape">
              <a:extLst>
                <a:ext uri="{FF2B5EF4-FFF2-40B4-BE49-F238E27FC236}">
                  <a16:creationId xmlns:a16="http://schemas.microsoft.com/office/drawing/2014/main" id="{D6592476-1196-5283-828E-728F552DC596}"/>
                </a:ext>
              </a:extLst>
            </p:cNvPr>
            <p:cNvSpPr/>
            <p:nvPr/>
          </p:nvSpPr>
          <p:spPr>
            <a:xfrm>
              <a:off x="2590801" y="2634764"/>
              <a:ext cx="1570201" cy="3527286"/>
            </a:xfrm>
            <a:custGeom>
              <a:avLst/>
              <a:gdLst/>
              <a:ahLst/>
              <a:cxnLst>
                <a:cxn ang="0">
                  <a:pos x="wd2" y="hd2"/>
                </a:cxn>
                <a:cxn ang="5400000">
                  <a:pos x="wd2" y="hd2"/>
                </a:cxn>
                <a:cxn ang="10800000">
                  <a:pos x="wd2" y="hd2"/>
                </a:cxn>
                <a:cxn ang="16200000">
                  <a:pos x="wd2" y="hd2"/>
                </a:cxn>
              </a:cxnLst>
              <a:rect l="0" t="0" r="r" b="b"/>
              <a:pathLst>
                <a:path w="21025" h="21415" extrusionOk="0">
                  <a:moveTo>
                    <a:pt x="340" y="19581"/>
                  </a:moveTo>
                  <a:lnTo>
                    <a:pt x="2072" y="20889"/>
                  </a:lnTo>
                  <a:cubicBezTo>
                    <a:pt x="2809" y="21444"/>
                    <a:pt x="4446" y="21586"/>
                    <a:pt x="5580" y="21191"/>
                  </a:cubicBezTo>
                  <a:lnTo>
                    <a:pt x="8290" y="20250"/>
                  </a:lnTo>
                  <a:cubicBezTo>
                    <a:pt x="8755" y="20088"/>
                    <a:pt x="9074" y="19854"/>
                    <a:pt x="9185" y="19593"/>
                  </a:cubicBezTo>
                  <a:cubicBezTo>
                    <a:pt x="10129" y="17366"/>
                    <a:pt x="11064" y="15138"/>
                    <a:pt x="12011" y="12910"/>
                  </a:cubicBezTo>
                  <a:cubicBezTo>
                    <a:pt x="13301" y="9879"/>
                    <a:pt x="14582" y="6846"/>
                    <a:pt x="15964" y="3822"/>
                  </a:cubicBezTo>
                  <a:cubicBezTo>
                    <a:pt x="16185" y="3338"/>
                    <a:pt x="16407" y="2853"/>
                    <a:pt x="16653" y="2371"/>
                  </a:cubicBezTo>
                  <a:cubicBezTo>
                    <a:pt x="17122" y="1449"/>
                    <a:pt x="18390" y="203"/>
                    <a:pt x="20716" y="39"/>
                  </a:cubicBezTo>
                  <a:cubicBezTo>
                    <a:pt x="20748" y="38"/>
                    <a:pt x="20800" y="35"/>
                    <a:pt x="20832" y="34"/>
                  </a:cubicBezTo>
                  <a:cubicBezTo>
                    <a:pt x="21531" y="22"/>
                    <a:pt x="20079" y="14"/>
                    <a:pt x="20388" y="17"/>
                  </a:cubicBezTo>
                  <a:cubicBezTo>
                    <a:pt x="19445" y="9"/>
                    <a:pt x="18501" y="8"/>
                    <a:pt x="17558" y="7"/>
                  </a:cubicBezTo>
                  <a:cubicBezTo>
                    <a:pt x="15620" y="5"/>
                    <a:pt x="13672" y="-14"/>
                    <a:pt x="11735" y="22"/>
                  </a:cubicBezTo>
                  <a:cubicBezTo>
                    <a:pt x="8156" y="89"/>
                    <a:pt x="7312" y="2064"/>
                    <a:pt x="6717" y="3345"/>
                  </a:cubicBezTo>
                  <a:cubicBezTo>
                    <a:pt x="6111" y="4648"/>
                    <a:pt x="5540" y="5955"/>
                    <a:pt x="4971" y="7261"/>
                  </a:cubicBezTo>
                  <a:cubicBezTo>
                    <a:pt x="3577" y="10460"/>
                    <a:pt x="2220" y="13662"/>
                    <a:pt x="867" y="16864"/>
                  </a:cubicBezTo>
                  <a:cubicBezTo>
                    <a:pt x="490" y="17758"/>
                    <a:pt x="353" y="18087"/>
                    <a:pt x="45" y="18818"/>
                  </a:cubicBezTo>
                  <a:cubicBezTo>
                    <a:pt x="-69" y="19080"/>
                    <a:pt x="37" y="19352"/>
                    <a:pt x="340" y="19581"/>
                  </a:cubicBezTo>
                  <a:close/>
                  <a:moveTo>
                    <a:pt x="1548" y="18740"/>
                  </a:moveTo>
                  <a:cubicBezTo>
                    <a:pt x="1591" y="18731"/>
                    <a:pt x="1636" y="18726"/>
                    <a:pt x="1680" y="18726"/>
                  </a:cubicBezTo>
                  <a:cubicBezTo>
                    <a:pt x="1799" y="18726"/>
                    <a:pt x="1912" y="18757"/>
                    <a:pt x="1965" y="18809"/>
                  </a:cubicBezTo>
                  <a:lnTo>
                    <a:pt x="3200" y="20015"/>
                  </a:lnTo>
                  <a:cubicBezTo>
                    <a:pt x="3423" y="20233"/>
                    <a:pt x="3788" y="20377"/>
                    <a:pt x="4200" y="20411"/>
                  </a:cubicBezTo>
                  <a:cubicBezTo>
                    <a:pt x="4551" y="20439"/>
                    <a:pt x="4905" y="20383"/>
                    <a:pt x="5194" y="20253"/>
                  </a:cubicBezTo>
                  <a:lnTo>
                    <a:pt x="7125" y="19384"/>
                  </a:lnTo>
                  <a:cubicBezTo>
                    <a:pt x="7248" y="19328"/>
                    <a:pt x="7447" y="19329"/>
                    <a:pt x="7569" y="19385"/>
                  </a:cubicBezTo>
                  <a:cubicBezTo>
                    <a:pt x="7692" y="19440"/>
                    <a:pt x="7691" y="19530"/>
                    <a:pt x="7568" y="19586"/>
                  </a:cubicBezTo>
                  <a:lnTo>
                    <a:pt x="5637" y="20455"/>
                  </a:lnTo>
                  <a:cubicBezTo>
                    <a:pt x="5198" y="20652"/>
                    <a:pt x="4648" y="20736"/>
                    <a:pt x="4089" y="20691"/>
                  </a:cubicBezTo>
                  <a:cubicBezTo>
                    <a:pt x="3472" y="20640"/>
                    <a:pt x="2940" y="20438"/>
                    <a:pt x="2630" y="20134"/>
                  </a:cubicBezTo>
                  <a:lnTo>
                    <a:pt x="1396" y="18928"/>
                  </a:lnTo>
                  <a:cubicBezTo>
                    <a:pt x="1322" y="18858"/>
                    <a:pt x="1390" y="18773"/>
                    <a:pt x="1548" y="18740"/>
                  </a:cubicBezTo>
                  <a:close/>
                </a:path>
              </a:pathLst>
            </a:custGeom>
            <a:solidFill>
              <a:schemeClr val="accent4"/>
            </a:solidFill>
            <a:ln w="12700">
              <a:miter lim="400000"/>
            </a:ln>
          </p:spPr>
          <p:txBody>
            <a:bodyPr lIns="320040" tIns="38100" rIns="38100" bIns="38100" anchor="ctr"/>
            <a:lstStyle/>
            <a:p>
              <a:pPr>
                <a:defRPr sz="3000">
                  <a:solidFill>
                    <a:srgbClr val="FFFFFF"/>
                  </a:solidFill>
                </a:defRPr>
              </a:pPr>
              <a:endParaRPr dirty="0"/>
            </a:p>
          </p:txBody>
        </p:sp>
      </p:grpSp>
      <p:sp>
        <p:nvSpPr>
          <p:cNvPr id="12" name="TextBox 11">
            <a:extLst>
              <a:ext uri="{FF2B5EF4-FFF2-40B4-BE49-F238E27FC236}">
                <a16:creationId xmlns:a16="http://schemas.microsoft.com/office/drawing/2014/main" id="{F2FCABA7-89C7-2E92-1944-F11BD4483532}"/>
              </a:ext>
            </a:extLst>
          </p:cNvPr>
          <p:cNvSpPr txBox="1"/>
          <p:nvPr/>
        </p:nvSpPr>
        <p:spPr>
          <a:xfrm>
            <a:off x="634867" y="3144608"/>
            <a:ext cx="2529395"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3" name="TextBox 12">
            <a:extLst>
              <a:ext uri="{FF2B5EF4-FFF2-40B4-BE49-F238E27FC236}">
                <a16:creationId xmlns:a16="http://schemas.microsoft.com/office/drawing/2014/main" id="{045A1473-14D5-5774-6DA1-B00697F7EE13}"/>
              </a:ext>
            </a:extLst>
          </p:cNvPr>
          <p:cNvSpPr txBox="1"/>
          <p:nvPr/>
        </p:nvSpPr>
        <p:spPr>
          <a:xfrm>
            <a:off x="634867" y="2713800"/>
            <a:ext cx="1211584" cy="461665"/>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dirty="0">
                <a:solidFill>
                  <a:schemeClr val="accent4"/>
                </a:solidFill>
              </a:rPr>
              <a:t>2019</a:t>
            </a:r>
          </a:p>
        </p:txBody>
      </p:sp>
      <p:sp>
        <p:nvSpPr>
          <p:cNvPr id="16" name="TextBox 15">
            <a:extLst>
              <a:ext uri="{FF2B5EF4-FFF2-40B4-BE49-F238E27FC236}">
                <a16:creationId xmlns:a16="http://schemas.microsoft.com/office/drawing/2014/main" id="{7F76DFA6-A855-935F-40FF-C1907CD918DD}"/>
              </a:ext>
            </a:extLst>
          </p:cNvPr>
          <p:cNvSpPr txBox="1"/>
          <p:nvPr/>
        </p:nvSpPr>
        <p:spPr>
          <a:xfrm>
            <a:off x="4063867" y="1001483"/>
            <a:ext cx="2529395"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7" name="TextBox 16">
            <a:extLst>
              <a:ext uri="{FF2B5EF4-FFF2-40B4-BE49-F238E27FC236}">
                <a16:creationId xmlns:a16="http://schemas.microsoft.com/office/drawing/2014/main" id="{A4EBC02C-7A7C-5371-4BC9-92A3D6CAD356}"/>
              </a:ext>
            </a:extLst>
          </p:cNvPr>
          <p:cNvSpPr txBox="1"/>
          <p:nvPr/>
        </p:nvSpPr>
        <p:spPr>
          <a:xfrm>
            <a:off x="4063867" y="570675"/>
            <a:ext cx="1211584" cy="461665"/>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dirty="0">
                <a:solidFill>
                  <a:schemeClr val="accent4"/>
                </a:solidFill>
              </a:rPr>
              <a:t>2020</a:t>
            </a:r>
          </a:p>
        </p:txBody>
      </p:sp>
      <p:sp>
        <p:nvSpPr>
          <p:cNvPr id="18" name="TextBox 17">
            <a:extLst>
              <a:ext uri="{FF2B5EF4-FFF2-40B4-BE49-F238E27FC236}">
                <a16:creationId xmlns:a16="http://schemas.microsoft.com/office/drawing/2014/main" id="{DF71B4C5-9638-B743-AD04-E4C68DFE32FD}"/>
              </a:ext>
            </a:extLst>
          </p:cNvPr>
          <p:cNvSpPr txBox="1"/>
          <p:nvPr/>
        </p:nvSpPr>
        <p:spPr>
          <a:xfrm>
            <a:off x="6349867" y="4987695"/>
            <a:ext cx="2529395"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9" name="TextBox 18">
            <a:extLst>
              <a:ext uri="{FF2B5EF4-FFF2-40B4-BE49-F238E27FC236}">
                <a16:creationId xmlns:a16="http://schemas.microsoft.com/office/drawing/2014/main" id="{7BB0A106-CF29-B94F-847B-B5AF5B6A676D}"/>
              </a:ext>
            </a:extLst>
          </p:cNvPr>
          <p:cNvSpPr txBox="1"/>
          <p:nvPr/>
        </p:nvSpPr>
        <p:spPr>
          <a:xfrm>
            <a:off x="6349867" y="4556887"/>
            <a:ext cx="1211584" cy="461665"/>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dirty="0">
                <a:solidFill>
                  <a:schemeClr val="accent1"/>
                </a:solidFill>
              </a:rPr>
              <a:t>2021</a:t>
            </a:r>
          </a:p>
        </p:txBody>
      </p:sp>
      <p:sp>
        <p:nvSpPr>
          <p:cNvPr id="20" name="TextBox 19">
            <a:extLst>
              <a:ext uri="{FF2B5EF4-FFF2-40B4-BE49-F238E27FC236}">
                <a16:creationId xmlns:a16="http://schemas.microsoft.com/office/drawing/2014/main" id="{3BBE2D9E-DE0C-9F65-9374-8236F7FB4134}"/>
              </a:ext>
            </a:extLst>
          </p:cNvPr>
          <p:cNvSpPr txBox="1"/>
          <p:nvPr/>
        </p:nvSpPr>
        <p:spPr>
          <a:xfrm>
            <a:off x="9535979" y="2801708"/>
            <a:ext cx="2529395" cy="893834"/>
          </a:xfrm>
          <a:prstGeom prst="rect">
            <a:avLst/>
          </a:prstGeom>
          <a:noFill/>
        </p:spPr>
        <p:txBody>
          <a:bodyPr wrap="square">
            <a:spAutoFit/>
          </a:bodyPr>
          <a:lstStyle/>
          <a:p>
            <a:pP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1" name="TextBox 20">
            <a:extLst>
              <a:ext uri="{FF2B5EF4-FFF2-40B4-BE49-F238E27FC236}">
                <a16:creationId xmlns:a16="http://schemas.microsoft.com/office/drawing/2014/main" id="{2CC7AF6F-3FBF-98A0-4C5B-F58BD2B77D52}"/>
              </a:ext>
            </a:extLst>
          </p:cNvPr>
          <p:cNvSpPr txBox="1"/>
          <p:nvPr/>
        </p:nvSpPr>
        <p:spPr>
          <a:xfrm>
            <a:off x="9535979" y="2370900"/>
            <a:ext cx="1211584" cy="461665"/>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dirty="0">
                <a:solidFill>
                  <a:schemeClr val="accent1"/>
                </a:solidFill>
              </a:rPr>
              <a:t>2022</a:t>
            </a:r>
          </a:p>
        </p:txBody>
      </p:sp>
      <p:pic>
        <p:nvPicPr>
          <p:cNvPr id="25" name="Graphic 24" descr="Bells with solid fill">
            <a:extLst>
              <a:ext uri="{FF2B5EF4-FFF2-40B4-BE49-F238E27FC236}">
                <a16:creationId xmlns:a16="http://schemas.microsoft.com/office/drawing/2014/main" id="{12C7ADED-2F88-73A0-3D00-1504FA0A95A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4998188" y="2431200"/>
            <a:ext cx="502500" cy="502500"/>
          </a:xfrm>
          <a:prstGeom prst="rect">
            <a:avLst/>
          </a:prstGeom>
        </p:spPr>
      </p:pic>
      <p:pic>
        <p:nvPicPr>
          <p:cNvPr id="27" name="Graphic 26" descr="Binoculars with solid fill">
            <a:extLst>
              <a:ext uri="{FF2B5EF4-FFF2-40B4-BE49-F238E27FC236}">
                <a16:creationId xmlns:a16="http://schemas.microsoft.com/office/drawing/2014/main" id="{020A7CB9-CCA1-C1FD-73A3-345678DAFD64}"/>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8898675" y="1459650"/>
            <a:ext cx="502500" cy="502500"/>
          </a:xfrm>
          <a:prstGeom prst="rect">
            <a:avLst/>
          </a:prstGeom>
        </p:spPr>
      </p:pic>
      <p:pic>
        <p:nvPicPr>
          <p:cNvPr id="29" name="Graphic 28" descr="Blockchain with solid fill">
            <a:extLst>
              <a:ext uri="{FF2B5EF4-FFF2-40B4-BE49-F238E27FC236}">
                <a16:creationId xmlns:a16="http://schemas.microsoft.com/office/drawing/2014/main" id="{16E5D4AE-4BEB-DBA7-C98C-A8B1B12AEB3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855563" y="2431200"/>
            <a:ext cx="502500" cy="502500"/>
          </a:xfrm>
          <a:prstGeom prst="rect">
            <a:avLst/>
          </a:prstGeom>
        </p:spPr>
      </p:pic>
      <p:pic>
        <p:nvPicPr>
          <p:cNvPr id="31" name="Graphic 30" descr="Blueberry with solid fill">
            <a:extLst>
              <a:ext uri="{FF2B5EF4-FFF2-40B4-BE49-F238E27FC236}">
                <a16:creationId xmlns:a16="http://schemas.microsoft.com/office/drawing/2014/main" id="{A5596731-87BD-E494-630F-48B6FD37AF72}"/>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3226538" y="2931263"/>
            <a:ext cx="502500" cy="502500"/>
          </a:xfrm>
          <a:prstGeom prst="rect">
            <a:avLst/>
          </a:prstGeom>
        </p:spPr>
      </p:pic>
    </p:spTree>
    <p:extLst>
      <p:ext uri="{BB962C8B-B14F-4D97-AF65-F5344CB8AC3E}">
        <p14:creationId xmlns:p14="http://schemas.microsoft.com/office/powerpoint/2010/main" val="2517932750"/>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Oval 24"/>
          <p:cNvSpPr/>
          <p:nvPr/>
        </p:nvSpPr>
        <p:spPr>
          <a:xfrm>
            <a:off x="1047244" y="2291787"/>
            <a:ext cx="2441489" cy="2441489"/>
          </a:xfrm>
          <a:prstGeom prst="ellipse">
            <a:avLst/>
          </a:prstGeom>
          <a:solidFill>
            <a:schemeClr val="bg2">
              <a:lumMod val="9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104"/>
          <p:cNvSpPr/>
          <p:nvPr/>
        </p:nvSpPr>
        <p:spPr>
          <a:xfrm>
            <a:off x="638768" y="1302501"/>
            <a:ext cx="2849965" cy="3430775"/>
          </a:xfrm>
          <a:custGeom>
            <a:avLst/>
            <a:gdLst>
              <a:gd name="connsiteX0" fmla="*/ 627737 w 2849965"/>
              <a:gd name="connsiteY0" fmla="*/ 0 h 3430775"/>
              <a:gd name="connsiteX1" fmla="*/ 1255474 w 2849965"/>
              <a:gd name="connsiteY1" fmla="*/ 566688 h 3430775"/>
              <a:gd name="connsiteX2" fmla="*/ 871046 w 2849965"/>
              <a:gd name="connsiteY2" fmla="*/ 566688 h 3430775"/>
              <a:gd name="connsiteX3" fmla="*/ 871046 w 2849965"/>
              <a:gd name="connsiteY3" fmla="*/ 2210031 h 3430775"/>
              <a:gd name="connsiteX4" fmla="*/ 2849965 w 2849965"/>
              <a:gd name="connsiteY4" fmla="*/ 2210031 h 3430775"/>
              <a:gd name="connsiteX5" fmla="*/ 1629221 w 2849965"/>
              <a:gd name="connsiteY5" fmla="*/ 3430775 h 3430775"/>
              <a:gd name="connsiteX6" fmla="*/ 408476 w 2849965"/>
              <a:gd name="connsiteY6" fmla="*/ 2210031 h 3430775"/>
              <a:gd name="connsiteX7" fmla="*/ 408475 w 2849965"/>
              <a:gd name="connsiteY7" fmla="*/ 2210031 h 3430775"/>
              <a:gd name="connsiteX8" fmla="*/ 408475 w 2849965"/>
              <a:gd name="connsiteY8" fmla="*/ 566688 h 3430775"/>
              <a:gd name="connsiteX9" fmla="*/ 0 w 2849965"/>
              <a:gd name="connsiteY9" fmla="*/ 566688 h 343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965" h="3430775">
                <a:moveTo>
                  <a:pt x="627737" y="0"/>
                </a:moveTo>
                <a:lnTo>
                  <a:pt x="1255474" y="566688"/>
                </a:lnTo>
                <a:lnTo>
                  <a:pt x="871046" y="566688"/>
                </a:lnTo>
                <a:lnTo>
                  <a:pt x="871046" y="2210031"/>
                </a:lnTo>
                <a:lnTo>
                  <a:pt x="2849965" y="2210031"/>
                </a:lnTo>
                <a:cubicBezTo>
                  <a:pt x="2849965" y="2884230"/>
                  <a:pt x="2303419" y="3430775"/>
                  <a:pt x="1629221" y="3430775"/>
                </a:cubicBezTo>
                <a:cubicBezTo>
                  <a:pt x="955022" y="3430775"/>
                  <a:pt x="408476" y="2884230"/>
                  <a:pt x="408476" y="2210031"/>
                </a:cubicBezTo>
                <a:lnTo>
                  <a:pt x="408475" y="2210031"/>
                </a:lnTo>
                <a:lnTo>
                  <a:pt x="408475" y="566688"/>
                </a:lnTo>
                <a:lnTo>
                  <a:pt x="0" y="566688"/>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p:cNvSpPr/>
          <p:nvPr/>
        </p:nvSpPr>
        <p:spPr>
          <a:xfrm flipH="1">
            <a:off x="2045105" y="1129920"/>
            <a:ext cx="1694381" cy="893834"/>
          </a:xfrm>
          <a:prstGeom prst="rect">
            <a:avLst/>
          </a:prstGeom>
          <a:noFill/>
        </p:spPr>
        <p:txBody>
          <a:bodyPr wrap="square">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excepturi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sint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occaecati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sunt culpa</a:t>
            </a:r>
            <a:endParaRPr lang="en-US"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2" name="Rectangle 21"/>
          <p:cNvSpPr/>
          <p:nvPr/>
        </p:nvSpPr>
        <p:spPr>
          <a:xfrm flipH="1">
            <a:off x="2045110" y="813930"/>
            <a:ext cx="1182709" cy="338554"/>
          </a:xfrm>
          <a:prstGeom prst="rect">
            <a:avLst/>
          </a:prstGeom>
          <a:noFill/>
        </p:spPr>
        <p:txBody>
          <a:bodyPr wrap="square">
            <a:spAutoFit/>
          </a:bodyPr>
          <a:lstStyle/>
          <a:p>
            <a:r>
              <a:rPr lang="en-US" sz="1600" b="1" dirty="0">
                <a:solidFill>
                  <a:schemeClr val="tx1">
                    <a:lumMod val="90000"/>
                    <a:lumOff val="10000"/>
                  </a:schemeClr>
                </a:solidFill>
                <a:latin typeface="Manrope" pitchFamily="2" charset="0"/>
                <a:ea typeface="Source Sans Pro" panose="020F0502020204030204" pitchFamily="34" charset="0"/>
              </a:rPr>
              <a:t>Step 01</a:t>
            </a:r>
          </a:p>
        </p:txBody>
      </p:sp>
      <p:sp>
        <p:nvSpPr>
          <p:cNvPr id="23" name="Rectangle 22"/>
          <p:cNvSpPr/>
          <p:nvPr/>
        </p:nvSpPr>
        <p:spPr>
          <a:xfrm rot="16200000" flipH="1">
            <a:off x="683564" y="2450462"/>
            <a:ext cx="1182709" cy="169277"/>
          </a:xfrm>
          <a:prstGeom prst="rect">
            <a:avLst/>
          </a:prstGeom>
          <a:effectLst/>
        </p:spPr>
        <p:txBody>
          <a:bodyPr wrap="square" lIns="0" tIns="0" rIns="0" bIns="0" anchor="ctr">
            <a:spAutoFit/>
          </a:bodyPr>
          <a:lstStyle/>
          <a:p>
            <a:pPr algn="ctr"/>
            <a:r>
              <a:rPr lang="en-US" sz="1100" b="1" spc="300" dirty="0">
                <a:solidFill>
                  <a:schemeClr val="bg2"/>
                </a:solidFill>
                <a:latin typeface="Manrope" pitchFamily="2" charset="0"/>
              </a:rPr>
              <a:t>OPTION 01</a:t>
            </a:r>
          </a:p>
        </p:txBody>
      </p:sp>
      <p:sp>
        <p:nvSpPr>
          <p:cNvPr id="32" name="Rectangle 31"/>
          <p:cNvSpPr/>
          <p:nvPr/>
        </p:nvSpPr>
        <p:spPr>
          <a:xfrm flipH="1">
            <a:off x="4061231" y="5242569"/>
            <a:ext cx="1588941" cy="801501"/>
          </a:xfrm>
          <a:prstGeom prst="rect">
            <a:avLst/>
          </a:prstGeom>
        </p:spPr>
        <p:txBody>
          <a:bodyPr wrap="square" lIns="0" tIns="0" rIns="0" bIns="0" anchor="ctr">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excepturi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sint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occaecati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sunt culpa</a:t>
            </a:r>
            <a:endParaRPr lang="en-US"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4" name="Rectangle 33"/>
          <p:cNvSpPr/>
          <p:nvPr/>
        </p:nvSpPr>
        <p:spPr>
          <a:xfrm flipH="1">
            <a:off x="4061235" y="4887099"/>
            <a:ext cx="1182709" cy="246221"/>
          </a:xfrm>
          <a:prstGeom prst="rect">
            <a:avLst/>
          </a:prstGeom>
        </p:spPr>
        <p:txBody>
          <a:bodyPr wrap="square" lIns="0" tIns="0" rIns="0" bIns="0" anchor="ctr">
            <a:spAutoFit/>
          </a:bodyPr>
          <a:lstStyle/>
          <a:p>
            <a:r>
              <a:rPr lang="en-US" sz="1600" b="1" dirty="0">
                <a:solidFill>
                  <a:schemeClr val="tx1">
                    <a:lumMod val="75000"/>
                    <a:lumOff val="25000"/>
                  </a:schemeClr>
                </a:solidFill>
                <a:latin typeface="Manrope" pitchFamily="2" charset="0"/>
              </a:rPr>
              <a:t>Step 02</a:t>
            </a:r>
          </a:p>
        </p:txBody>
      </p:sp>
      <p:sp>
        <p:nvSpPr>
          <p:cNvPr id="35" name="Oval 34"/>
          <p:cNvSpPr/>
          <p:nvPr/>
        </p:nvSpPr>
        <p:spPr>
          <a:xfrm rot="10800000" flipH="1">
            <a:off x="3063369" y="2291787"/>
            <a:ext cx="2441489" cy="2441489"/>
          </a:xfrm>
          <a:prstGeom prst="ellipse">
            <a:avLst/>
          </a:prstGeom>
          <a:solidFill>
            <a:schemeClr val="bg2">
              <a:lumMod val="9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35"/>
          <p:cNvSpPr/>
          <p:nvPr/>
        </p:nvSpPr>
        <p:spPr>
          <a:xfrm rot="10800000" flipH="1">
            <a:off x="2654893" y="2291787"/>
            <a:ext cx="2849965" cy="3430775"/>
          </a:xfrm>
          <a:custGeom>
            <a:avLst/>
            <a:gdLst>
              <a:gd name="connsiteX0" fmla="*/ 627737 w 2849965"/>
              <a:gd name="connsiteY0" fmla="*/ 0 h 3430775"/>
              <a:gd name="connsiteX1" fmla="*/ 1255474 w 2849965"/>
              <a:gd name="connsiteY1" fmla="*/ 566688 h 3430775"/>
              <a:gd name="connsiteX2" fmla="*/ 871046 w 2849965"/>
              <a:gd name="connsiteY2" fmla="*/ 566688 h 3430775"/>
              <a:gd name="connsiteX3" fmla="*/ 871046 w 2849965"/>
              <a:gd name="connsiteY3" fmla="*/ 2210031 h 3430775"/>
              <a:gd name="connsiteX4" fmla="*/ 2849965 w 2849965"/>
              <a:gd name="connsiteY4" fmla="*/ 2210031 h 3430775"/>
              <a:gd name="connsiteX5" fmla="*/ 1629221 w 2849965"/>
              <a:gd name="connsiteY5" fmla="*/ 3430775 h 3430775"/>
              <a:gd name="connsiteX6" fmla="*/ 408476 w 2849965"/>
              <a:gd name="connsiteY6" fmla="*/ 2210031 h 3430775"/>
              <a:gd name="connsiteX7" fmla="*/ 408475 w 2849965"/>
              <a:gd name="connsiteY7" fmla="*/ 2210031 h 3430775"/>
              <a:gd name="connsiteX8" fmla="*/ 408475 w 2849965"/>
              <a:gd name="connsiteY8" fmla="*/ 566688 h 3430775"/>
              <a:gd name="connsiteX9" fmla="*/ 0 w 2849965"/>
              <a:gd name="connsiteY9" fmla="*/ 566688 h 343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965" h="3430775">
                <a:moveTo>
                  <a:pt x="627737" y="0"/>
                </a:moveTo>
                <a:lnTo>
                  <a:pt x="1255474" y="566688"/>
                </a:lnTo>
                <a:lnTo>
                  <a:pt x="871046" y="566688"/>
                </a:lnTo>
                <a:lnTo>
                  <a:pt x="871046" y="2210031"/>
                </a:lnTo>
                <a:lnTo>
                  <a:pt x="2849965" y="2210031"/>
                </a:lnTo>
                <a:cubicBezTo>
                  <a:pt x="2849965" y="2884230"/>
                  <a:pt x="2303419" y="3430775"/>
                  <a:pt x="1629221" y="3430775"/>
                </a:cubicBezTo>
                <a:cubicBezTo>
                  <a:pt x="955022" y="3430775"/>
                  <a:pt x="408476" y="2884230"/>
                  <a:pt x="408476" y="2210031"/>
                </a:cubicBezTo>
                <a:lnTo>
                  <a:pt x="408475" y="2210031"/>
                </a:lnTo>
                <a:lnTo>
                  <a:pt x="408475" y="566688"/>
                </a:lnTo>
                <a:lnTo>
                  <a:pt x="0" y="566688"/>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2"/>
              </a:solidFill>
            </a:endParaRPr>
          </a:p>
        </p:txBody>
      </p:sp>
      <p:sp>
        <p:nvSpPr>
          <p:cNvPr id="31" name="Rectangle 30"/>
          <p:cNvSpPr/>
          <p:nvPr/>
        </p:nvSpPr>
        <p:spPr>
          <a:xfrm rot="16200000">
            <a:off x="2699689" y="4405324"/>
            <a:ext cx="1182709" cy="169277"/>
          </a:xfrm>
          <a:prstGeom prst="rect">
            <a:avLst/>
          </a:prstGeom>
          <a:effectLst/>
        </p:spPr>
        <p:txBody>
          <a:bodyPr wrap="square" lIns="0" tIns="0" rIns="0" bIns="0" anchor="ctr">
            <a:spAutoFit/>
          </a:bodyPr>
          <a:lstStyle/>
          <a:p>
            <a:pPr algn="ctr"/>
            <a:r>
              <a:rPr lang="en-US" sz="1100" b="1" spc="300" dirty="0">
                <a:solidFill>
                  <a:schemeClr val="bg2"/>
                </a:solidFill>
                <a:latin typeface="Manrope" pitchFamily="2" charset="0"/>
              </a:rPr>
              <a:t>OPTION 02</a:t>
            </a:r>
          </a:p>
        </p:txBody>
      </p:sp>
      <p:sp>
        <p:nvSpPr>
          <p:cNvPr id="55" name="Oval 54"/>
          <p:cNvSpPr/>
          <p:nvPr/>
        </p:nvSpPr>
        <p:spPr>
          <a:xfrm>
            <a:off x="5079494" y="2291787"/>
            <a:ext cx="2441489" cy="2441489"/>
          </a:xfrm>
          <a:prstGeom prst="ellipse">
            <a:avLst/>
          </a:prstGeom>
          <a:solidFill>
            <a:schemeClr val="bg2">
              <a:lumMod val="9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55"/>
          <p:cNvSpPr/>
          <p:nvPr/>
        </p:nvSpPr>
        <p:spPr>
          <a:xfrm>
            <a:off x="4671018" y="1302501"/>
            <a:ext cx="2849965" cy="3430775"/>
          </a:xfrm>
          <a:custGeom>
            <a:avLst/>
            <a:gdLst>
              <a:gd name="connsiteX0" fmla="*/ 627737 w 2849965"/>
              <a:gd name="connsiteY0" fmla="*/ 0 h 3430775"/>
              <a:gd name="connsiteX1" fmla="*/ 1255474 w 2849965"/>
              <a:gd name="connsiteY1" fmla="*/ 566688 h 3430775"/>
              <a:gd name="connsiteX2" fmla="*/ 871046 w 2849965"/>
              <a:gd name="connsiteY2" fmla="*/ 566688 h 3430775"/>
              <a:gd name="connsiteX3" fmla="*/ 871046 w 2849965"/>
              <a:gd name="connsiteY3" fmla="*/ 2210031 h 3430775"/>
              <a:gd name="connsiteX4" fmla="*/ 2849965 w 2849965"/>
              <a:gd name="connsiteY4" fmla="*/ 2210031 h 3430775"/>
              <a:gd name="connsiteX5" fmla="*/ 1629221 w 2849965"/>
              <a:gd name="connsiteY5" fmla="*/ 3430775 h 3430775"/>
              <a:gd name="connsiteX6" fmla="*/ 408476 w 2849965"/>
              <a:gd name="connsiteY6" fmla="*/ 2210031 h 3430775"/>
              <a:gd name="connsiteX7" fmla="*/ 408475 w 2849965"/>
              <a:gd name="connsiteY7" fmla="*/ 2210031 h 3430775"/>
              <a:gd name="connsiteX8" fmla="*/ 408475 w 2849965"/>
              <a:gd name="connsiteY8" fmla="*/ 566688 h 3430775"/>
              <a:gd name="connsiteX9" fmla="*/ 0 w 2849965"/>
              <a:gd name="connsiteY9" fmla="*/ 566688 h 343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965" h="3430775">
                <a:moveTo>
                  <a:pt x="627737" y="0"/>
                </a:moveTo>
                <a:lnTo>
                  <a:pt x="1255474" y="566688"/>
                </a:lnTo>
                <a:lnTo>
                  <a:pt x="871046" y="566688"/>
                </a:lnTo>
                <a:lnTo>
                  <a:pt x="871046" y="2210031"/>
                </a:lnTo>
                <a:lnTo>
                  <a:pt x="2849965" y="2210031"/>
                </a:lnTo>
                <a:cubicBezTo>
                  <a:pt x="2849965" y="2884230"/>
                  <a:pt x="2303419" y="3430775"/>
                  <a:pt x="1629221" y="3430775"/>
                </a:cubicBezTo>
                <a:cubicBezTo>
                  <a:pt x="955022" y="3430775"/>
                  <a:pt x="408476" y="2884230"/>
                  <a:pt x="408476" y="2210031"/>
                </a:cubicBezTo>
                <a:lnTo>
                  <a:pt x="408475" y="2210031"/>
                </a:lnTo>
                <a:lnTo>
                  <a:pt x="408475" y="566688"/>
                </a:lnTo>
                <a:lnTo>
                  <a:pt x="0" y="56668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p:cNvSpPr/>
          <p:nvPr/>
        </p:nvSpPr>
        <p:spPr>
          <a:xfrm flipH="1">
            <a:off x="6077357" y="1200178"/>
            <a:ext cx="1633628" cy="801501"/>
          </a:xfrm>
          <a:prstGeom prst="rect">
            <a:avLst/>
          </a:prstGeom>
        </p:spPr>
        <p:txBody>
          <a:bodyPr wrap="square" lIns="0" tIns="0" rIns="0" bIns="0" anchor="ctr">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excepturi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sint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occaecati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sunt culpa</a:t>
            </a:r>
            <a:endParaRPr lang="en-US"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54" name="Rectangle 53"/>
          <p:cNvSpPr/>
          <p:nvPr/>
        </p:nvSpPr>
        <p:spPr>
          <a:xfrm flipH="1">
            <a:off x="6077360" y="844708"/>
            <a:ext cx="1182709" cy="246221"/>
          </a:xfrm>
          <a:prstGeom prst="rect">
            <a:avLst/>
          </a:prstGeom>
        </p:spPr>
        <p:txBody>
          <a:bodyPr wrap="square" lIns="0" tIns="0" rIns="0" bIns="0" anchor="ctr">
            <a:spAutoFit/>
          </a:bodyPr>
          <a:lstStyle/>
          <a:p>
            <a:r>
              <a:rPr lang="en-US" sz="1600" b="1" dirty="0">
                <a:solidFill>
                  <a:schemeClr val="tx1">
                    <a:lumMod val="75000"/>
                    <a:lumOff val="25000"/>
                  </a:schemeClr>
                </a:solidFill>
                <a:latin typeface="Manrope" pitchFamily="2" charset="0"/>
              </a:rPr>
              <a:t>Step 03</a:t>
            </a:r>
          </a:p>
        </p:txBody>
      </p:sp>
      <p:sp>
        <p:nvSpPr>
          <p:cNvPr id="52" name="Rectangle 51"/>
          <p:cNvSpPr/>
          <p:nvPr/>
        </p:nvSpPr>
        <p:spPr>
          <a:xfrm rot="16200000" flipH="1">
            <a:off x="4715814" y="2450462"/>
            <a:ext cx="1182709" cy="169277"/>
          </a:xfrm>
          <a:prstGeom prst="rect">
            <a:avLst/>
          </a:prstGeom>
          <a:effectLst/>
        </p:spPr>
        <p:txBody>
          <a:bodyPr wrap="square" lIns="0" tIns="0" rIns="0" bIns="0" anchor="ctr">
            <a:spAutoFit/>
          </a:bodyPr>
          <a:lstStyle/>
          <a:p>
            <a:pPr algn="ctr"/>
            <a:r>
              <a:rPr lang="en-US" sz="1100" b="1" spc="300" dirty="0">
                <a:solidFill>
                  <a:schemeClr val="bg2"/>
                </a:solidFill>
                <a:latin typeface="Manrope" pitchFamily="2" charset="0"/>
              </a:rPr>
              <a:t>OPTION 03</a:t>
            </a:r>
          </a:p>
        </p:txBody>
      </p:sp>
      <p:sp>
        <p:nvSpPr>
          <p:cNvPr id="66" name="Rectangle 65"/>
          <p:cNvSpPr/>
          <p:nvPr/>
        </p:nvSpPr>
        <p:spPr>
          <a:xfrm flipH="1">
            <a:off x="8093482" y="5242569"/>
            <a:ext cx="1419008" cy="801501"/>
          </a:xfrm>
          <a:prstGeom prst="rect">
            <a:avLst/>
          </a:prstGeom>
        </p:spPr>
        <p:txBody>
          <a:bodyPr wrap="square" lIns="0" tIns="0" rIns="0" bIns="0" anchor="ctr">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excepturi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sint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occaecati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sunt culpa</a:t>
            </a:r>
            <a:endParaRPr lang="en-US"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67" name="Rectangle 66"/>
          <p:cNvSpPr/>
          <p:nvPr/>
        </p:nvSpPr>
        <p:spPr>
          <a:xfrm flipH="1">
            <a:off x="8093485" y="4887099"/>
            <a:ext cx="1182709" cy="246221"/>
          </a:xfrm>
          <a:prstGeom prst="rect">
            <a:avLst/>
          </a:prstGeom>
        </p:spPr>
        <p:txBody>
          <a:bodyPr wrap="square" lIns="0" tIns="0" rIns="0" bIns="0" anchor="ctr">
            <a:spAutoFit/>
          </a:bodyPr>
          <a:lstStyle/>
          <a:p>
            <a:r>
              <a:rPr lang="en-US" sz="1600" b="1" dirty="0">
                <a:solidFill>
                  <a:schemeClr val="tx1">
                    <a:lumMod val="75000"/>
                    <a:lumOff val="25000"/>
                  </a:schemeClr>
                </a:solidFill>
                <a:latin typeface="Manrope" pitchFamily="2" charset="0"/>
              </a:rPr>
              <a:t>Step 04</a:t>
            </a:r>
          </a:p>
        </p:txBody>
      </p:sp>
      <p:sp>
        <p:nvSpPr>
          <p:cNvPr id="63" name="Oval 62"/>
          <p:cNvSpPr/>
          <p:nvPr/>
        </p:nvSpPr>
        <p:spPr>
          <a:xfrm rot="10800000" flipH="1">
            <a:off x="7095619" y="2291787"/>
            <a:ext cx="2441489" cy="2441489"/>
          </a:xfrm>
          <a:prstGeom prst="ellipse">
            <a:avLst/>
          </a:prstGeom>
          <a:solidFill>
            <a:schemeClr val="bg2">
              <a:lumMod val="9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63"/>
          <p:cNvSpPr/>
          <p:nvPr/>
        </p:nvSpPr>
        <p:spPr>
          <a:xfrm rot="10800000" flipH="1">
            <a:off x="6687143" y="2291787"/>
            <a:ext cx="2849965" cy="3430775"/>
          </a:xfrm>
          <a:custGeom>
            <a:avLst/>
            <a:gdLst>
              <a:gd name="connsiteX0" fmla="*/ 627737 w 2849965"/>
              <a:gd name="connsiteY0" fmla="*/ 0 h 3430775"/>
              <a:gd name="connsiteX1" fmla="*/ 1255474 w 2849965"/>
              <a:gd name="connsiteY1" fmla="*/ 566688 h 3430775"/>
              <a:gd name="connsiteX2" fmla="*/ 871046 w 2849965"/>
              <a:gd name="connsiteY2" fmla="*/ 566688 h 3430775"/>
              <a:gd name="connsiteX3" fmla="*/ 871046 w 2849965"/>
              <a:gd name="connsiteY3" fmla="*/ 2210031 h 3430775"/>
              <a:gd name="connsiteX4" fmla="*/ 2849965 w 2849965"/>
              <a:gd name="connsiteY4" fmla="*/ 2210031 h 3430775"/>
              <a:gd name="connsiteX5" fmla="*/ 1629221 w 2849965"/>
              <a:gd name="connsiteY5" fmla="*/ 3430775 h 3430775"/>
              <a:gd name="connsiteX6" fmla="*/ 408476 w 2849965"/>
              <a:gd name="connsiteY6" fmla="*/ 2210031 h 3430775"/>
              <a:gd name="connsiteX7" fmla="*/ 408475 w 2849965"/>
              <a:gd name="connsiteY7" fmla="*/ 2210031 h 3430775"/>
              <a:gd name="connsiteX8" fmla="*/ 408475 w 2849965"/>
              <a:gd name="connsiteY8" fmla="*/ 566688 h 3430775"/>
              <a:gd name="connsiteX9" fmla="*/ 0 w 2849965"/>
              <a:gd name="connsiteY9" fmla="*/ 566688 h 343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965" h="3430775">
                <a:moveTo>
                  <a:pt x="627737" y="0"/>
                </a:moveTo>
                <a:lnTo>
                  <a:pt x="1255474" y="566688"/>
                </a:lnTo>
                <a:lnTo>
                  <a:pt x="871046" y="566688"/>
                </a:lnTo>
                <a:lnTo>
                  <a:pt x="871046" y="2210031"/>
                </a:lnTo>
                <a:lnTo>
                  <a:pt x="2849965" y="2210031"/>
                </a:lnTo>
                <a:cubicBezTo>
                  <a:pt x="2849965" y="2884230"/>
                  <a:pt x="2303419" y="3430775"/>
                  <a:pt x="1629221" y="3430775"/>
                </a:cubicBezTo>
                <a:cubicBezTo>
                  <a:pt x="955022" y="3430775"/>
                  <a:pt x="408476" y="2884230"/>
                  <a:pt x="408476" y="2210031"/>
                </a:cubicBezTo>
                <a:lnTo>
                  <a:pt x="408475" y="2210031"/>
                </a:lnTo>
                <a:lnTo>
                  <a:pt x="408475" y="566688"/>
                </a:lnTo>
                <a:lnTo>
                  <a:pt x="0" y="566688"/>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p:cNvSpPr/>
          <p:nvPr/>
        </p:nvSpPr>
        <p:spPr>
          <a:xfrm rot="16200000">
            <a:off x="6731939" y="4405324"/>
            <a:ext cx="1182709" cy="169277"/>
          </a:xfrm>
          <a:prstGeom prst="rect">
            <a:avLst/>
          </a:prstGeom>
          <a:effectLst/>
        </p:spPr>
        <p:txBody>
          <a:bodyPr wrap="square" lIns="0" tIns="0" rIns="0" bIns="0" anchor="ctr">
            <a:spAutoFit/>
          </a:bodyPr>
          <a:lstStyle/>
          <a:p>
            <a:pPr algn="ctr"/>
            <a:r>
              <a:rPr lang="en-US" sz="1100" b="1" spc="300" dirty="0">
                <a:solidFill>
                  <a:schemeClr val="bg2"/>
                </a:solidFill>
                <a:latin typeface="Manrope" pitchFamily="2" charset="0"/>
              </a:rPr>
              <a:t>OPTION 04</a:t>
            </a:r>
          </a:p>
        </p:txBody>
      </p:sp>
      <p:sp>
        <p:nvSpPr>
          <p:cNvPr id="76" name="Oval 75"/>
          <p:cNvSpPr/>
          <p:nvPr/>
        </p:nvSpPr>
        <p:spPr>
          <a:xfrm>
            <a:off x="9111744" y="2291787"/>
            <a:ext cx="2441489" cy="2441489"/>
          </a:xfrm>
          <a:prstGeom prst="ellipse">
            <a:avLst/>
          </a:prstGeom>
          <a:solidFill>
            <a:schemeClr val="bg2">
              <a:lumMod val="90000"/>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77"/>
          <p:cNvSpPr/>
          <p:nvPr/>
        </p:nvSpPr>
        <p:spPr>
          <a:xfrm>
            <a:off x="8703268" y="1302501"/>
            <a:ext cx="2849965" cy="3430775"/>
          </a:xfrm>
          <a:custGeom>
            <a:avLst/>
            <a:gdLst>
              <a:gd name="connsiteX0" fmla="*/ 627737 w 2849965"/>
              <a:gd name="connsiteY0" fmla="*/ 0 h 3430775"/>
              <a:gd name="connsiteX1" fmla="*/ 1255474 w 2849965"/>
              <a:gd name="connsiteY1" fmla="*/ 566688 h 3430775"/>
              <a:gd name="connsiteX2" fmla="*/ 871046 w 2849965"/>
              <a:gd name="connsiteY2" fmla="*/ 566688 h 3430775"/>
              <a:gd name="connsiteX3" fmla="*/ 871046 w 2849965"/>
              <a:gd name="connsiteY3" fmla="*/ 2210031 h 3430775"/>
              <a:gd name="connsiteX4" fmla="*/ 2849965 w 2849965"/>
              <a:gd name="connsiteY4" fmla="*/ 2210031 h 3430775"/>
              <a:gd name="connsiteX5" fmla="*/ 1629221 w 2849965"/>
              <a:gd name="connsiteY5" fmla="*/ 3430775 h 3430775"/>
              <a:gd name="connsiteX6" fmla="*/ 408476 w 2849965"/>
              <a:gd name="connsiteY6" fmla="*/ 2210031 h 3430775"/>
              <a:gd name="connsiteX7" fmla="*/ 408475 w 2849965"/>
              <a:gd name="connsiteY7" fmla="*/ 2210031 h 3430775"/>
              <a:gd name="connsiteX8" fmla="*/ 408475 w 2849965"/>
              <a:gd name="connsiteY8" fmla="*/ 566688 h 3430775"/>
              <a:gd name="connsiteX9" fmla="*/ 0 w 2849965"/>
              <a:gd name="connsiteY9" fmla="*/ 566688 h 3430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49965" h="3430775">
                <a:moveTo>
                  <a:pt x="627737" y="0"/>
                </a:moveTo>
                <a:lnTo>
                  <a:pt x="1255474" y="566688"/>
                </a:lnTo>
                <a:lnTo>
                  <a:pt x="871046" y="566688"/>
                </a:lnTo>
                <a:lnTo>
                  <a:pt x="871046" y="2210031"/>
                </a:lnTo>
                <a:lnTo>
                  <a:pt x="2849965" y="2210031"/>
                </a:lnTo>
                <a:cubicBezTo>
                  <a:pt x="2849965" y="2884230"/>
                  <a:pt x="2303419" y="3430775"/>
                  <a:pt x="1629221" y="3430775"/>
                </a:cubicBezTo>
                <a:cubicBezTo>
                  <a:pt x="955022" y="3430775"/>
                  <a:pt x="408476" y="2884230"/>
                  <a:pt x="408476" y="2210031"/>
                </a:cubicBezTo>
                <a:lnTo>
                  <a:pt x="408475" y="2210031"/>
                </a:lnTo>
                <a:lnTo>
                  <a:pt x="408475" y="566688"/>
                </a:lnTo>
                <a:lnTo>
                  <a:pt x="0" y="566688"/>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p:cNvSpPr/>
          <p:nvPr/>
        </p:nvSpPr>
        <p:spPr>
          <a:xfrm flipH="1">
            <a:off x="10109606" y="1200178"/>
            <a:ext cx="1422751" cy="801501"/>
          </a:xfrm>
          <a:prstGeom prst="rect">
            <a:avLst/>
          </a:prstGeom>
        </p:spPr>
        <p:txBody>
          <a:bodyPr wrap="square" lIns="0" tIns="0" rIns="0" bIns="0" anchor="ctr">
            <a:spAutoFit/>
          </a:bodyPr>
          <a:lstStyle/>
          <a:p>
            <a:pPr>
              <a:lnSpc>
                <a:spcPct val="150000"/>
              </a:lnSpc>
            </a:pPr>
            <a:r>
              <a:rPr lang="en-ID" sz="1200" dirty="0" err="1">
                <a:solidFill>
                  <a:schemeClr val="tx1">
                    <a:lumMod val="50000"/>
                    <a:lumOff val="50000"/>
                  </a:schemeClr>
                </a:solidFill>
                <a:latin typeface="Open Sans" pitchFamily="2" charset="0"/>
                <a:ea typeface="Open Sans" pitchFamily="2" charset="0"/>
                <a:cs typeface="Open Sans" pitchFamily="2" charset="0"/>
              </a:rPr>
              <a:t>excepturi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sint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occaecati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sunt culpa</a:t>
            </a:r>
            <a:endParaRPr lang="en-US"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74" name="Rectangle 73"/>
          <p:cNvSpPr/>
          <p:nvPr/>
        </p:nvSpPr>
        <p:spPr>
          <a:xfrm flipH="1">
            <a:off x="10109610" y="844708"/>
            <a:ext cx="1182709" cy="246221"/>
          </a:xfrm>
          <a:prstGeom prst="rect">
            <a:avLst/>
          </a:prstGeom>
        </p:spPr>
        <p:txBody>
          <a:bodyPr wrap="square" lIns="0" tIns="0" rIns="0" bIns="0" anchor="ctr">
            <a:spAutoFit/>
          </a:bodyPr>
          <a:lstStyle/>
          <a:p>
            <a:r>
              <a:rPr lang="en-US" sz="1600" b="1" dirty="0">
                <a:solidFill>
                  <a:schemeClr val="tx1">
                    <a:lumMod val="75000"/>
                    <a:lumOff val="25000"/>
                  </a:schemeClr>
                </a:solidFill>
                <a:latin typeface="Manrope" pitchFamily="2" charset="0"/>
              </a:rPr>
              <a:t>Step 05</a:t>
            </a:r>
          </a:p>
        </p:txBody>
      </p:sp>
      <p:sp>
        <p:nvSpPr>
          <p:cNvPr id="72" name="Rectangle 71"/>
          <p:cNvSpPr/>
          <p:nvPr/>
        </p:nvSpPr>
        <p:spPr>
          <a:xfrm rot="16200000" flipH="1">
            <a:off x="8748064" y="2450462"/>
            <a:ext cx="1182709" cy="169277"/>
          </a:xfrm>
          <a:prstGeom prst="rect">
            <a:avLst/>
          </a:prstGeom>
          <a:effectLst/>
        </p:spPr>
        <p:txBody>
          <a:bodyPr wrap="square" lIns="0" tIns="0" rIns="0" bIns="0" anchor="ctr">
            <a:spAutoFit/>
          </a:bodyPr>
          <a:lstStyle/>
          <a:p>
            <a:pPr algn="ctr"/>
            <a:r>
              <a:rPr lang="en-US" sz="1100" b="1" spc="300" dirty="0">
                <a:solidFill>
                  <a:schemeClr val="bg2"/>
                </a:solidFill>
                <a:latin typeface="Manrope" pitchFamily="2" charset="0"/>
              </a:rPr>
              <a:t>OPTION 05</a:t>
            </a:r>
          </a:p>
        </p:txBody>
      </p:sp>
      <p:sp>
        <p:nvSpPr>
          <p:cNvPr id="80" name="Oval 79"/>
          <p:cNvSpPr/>
          <p:nvPr/>
        </p:nvSpPr>
        <p:spPr>
          <a:xfrm>
            <a:off x="1471467" y="2716011"/>
            <a:ext cx="1593044" cy="1593042"/>
          </a:xfrm>
          <a:prstGeom prst="ellipse">
            <a:avLst/>
          </a:prstGeom>
          <a:solidFill>
            <a:schemeClr val="bg2"/>
          </a:solidFill>
          <a:ln w="12700">
            <a:miter lim="400000"/>
          </a:ln>
          <a:effectLst>
            <a:outerShdw blurRad="347790" dist="422570" dir="3120000" sx="102000" sy="102000" algn="ctr" rotWithShape="0">
              <a:prstClr val="black">
                <a:alpha val="15570"/>
              </a:prstClr>
            </a:outerShdw>
          </a:effectLst>
        </p:spPr>
        <p:txBody>
          <a:bodyPr wrap="square" lIns="38100" tIns="38100" rIns="38100" bIns="38100" anchor="ctr">
            <a:noAutofit/>
          </a:bodyPr>
          <a:lstStyle/>
          <a:p>
            <a:endParaRPr lang="en-US" sz="3000">
              <a:solidFill>
                <a:srgbClr val="FFFFFF"/>
              </a:solidFill>
            </a:endParaRPr>
          </a:p>
        </p:txBody>
      </p:sp>
      <p:sp>
        <p:nvSpPr>
          <p:cNvPr id="81" name="Oval 80"/>
          <p:cNvSpPr/>
          <p:nvPr/>
        </p:nvSpPr>
        <p:spPr>
          <a:xfrm flipH="1">
            <a:off x="3487592" y="2716011"/>
            <a:ext cx="1593042" cy="1593042"/>
          </a:xfrm>
          <a:prstGeom prst="ellipse">
            <a:avLst/>
          </a:prstGeom>
          <a:solidFill>
            <a:schemeClr val="bg2"/>
          </a:solidFill>
          <a:ln w="12700">
            <a:miter lim="400000"/>
          </a:ln>
          <a:effectLst>
            <a:outerShdw blurRad="347790" dist="422570" dir="3120000" sx="102000" sy="102000" algn="ctr" rotWithShape="0">
              <a:prstClr val="black">
                <a:alpha val="15570"/>
              </a:prstClr>
            </a:outerShdw>
          </a:effectLst>
        </p:spPr>
        <p:txBody>
          <a:bodyPr wrap="square" lIns="38100" tIns="38100" rIns="38100" bIns="38100" anchor="ctr">
            <a:noAutofit/>
          </a:bodyPr>
          <a:lstStyle/>
          <a:p>
            <a:endParaRPr lang="en-US" sz="3000">
              <a:solidFill>
                <a:srgbClr val="FFFFFF"/>
              </a:solidFill>
            </a:endParaRPr>
          </a:p>
        </p:txBody>
      </p:sp>
      <p:sp>
        <p:nvSpPr>
          <p:cNvPr id="82" name="Oval 81"/>
          <p:cNvSpPr/>
          <p:nvPr/>
        </p:nvSpPr>
        <p:spPr>
          <a:xfrm>
            <a:off x="5503717" y="2716011"/>
            <a:ext cx="1593044" cy="1593042"/>
          </a:xfrm>
          <a:prstGeom prst="ellipse">
            <a:avLst/>
          </a:prstGeom>
          <a:solidFill>
            <a:schemeClr val="bg2"/>
          </a:solidFill>
          <a:ln w="12700">
            <a:miter lim="400000"/>
          </a:ln>
          <a:effectLst>
            <a:outerShdw blurRad="347790" dist="422570" dir="3120000" sx="102000" sy="102000" algn="ctr" rotWithShape="0">
              <a:prstClr val="black">
                <a:alpha val="15570"/>
              </a:prstClr>
            </a:outerShdw>
          </a:effectLst>
        </p:spPr>
        <p:txBody>
          <a:bodyPr wrap="square" lIns="38100" tIns="38100" rIns="38100" bIns="38100" anchor="ctr">
            <a:noAutofit/>
          </a:bodyPr>
          <a:lstStyle/>
          <a:p>
            <a:endParaRPr lang="en-US" sz="3000">
              <a:solidFill>
                <a:srgbClr val="FFFFFF"/>
              </a:solidFill>
            </a:endParaRPr>
          </a:p>
        </p:txBody>
      </p:sp>
      <p:sp>
        <p:nvSpPr>
          <p:cNvPr id="83" name="Oval 82"/>
          <p:cNvSpPr/>
          <p:nvPr/>
        </p:nvSpPr>
        <p:spPr>
          <a:xfrm flipH="1">
            <a:off x="7519842" y="2716011"/>
            <a:ext cx="1593042" cy="1593042"/>
          </a:xfrm>
          <a:prstGeom prst="ellipse">
            <a:avLst/>
          </a:prstGeom>
          <a:solidFill>
            <a:schemeClr val="bg2"/>
          </a:solidFill>
          <a:ln w="12700">
            <a:miter lim="400000"/>
          </a:ln>
          <a:effectLst>
            <a:outerShdw blurRad="347790" dist="422570" dir="3120000" sx="102000" sy="102000" algn="ctr" rotWithShape="0">
              <a:prstClr val="black">
                <a:alpha val="15570"/>
              </a:prstClr>
            </a:outerShdw>
          </a:effectLst>
        </p:spPr>
        <p:txBody>
          <a:bodyPr wrap="square" lIns="38100" tIns="38100" rIns="38100" bIns="38100" anchor="ctr">
            <a:noAutofit/>
          </a:bodyPr>
          <a:lstStyle/>
          <a:p>
            <a:endParaRPr lang="en-US" sz="3000">
              <a:solidFill>
                <a:srgbClr val="FFFFFF"/>
              </a:solidFill>
            </a:endParaRPr>
          </a:p>
        </p:txBody>
      </p:sp>
      <p:sp>
        <p:nvSpPr>
          <p:cNvPr id="84" name="Oval 83"/>
          <p:cNvSpPr/>
          <p:nvPr/>
        </p:nvSpPr>
        <p:spPr>
          <a:xfrm>
            <a:off x="9535967" y="2716011"/>
            <a:ext cx="1593044" cy="1593042"/>
          </a:xfrm>
          <a:prstGeom prst="ellipse">
            <a:avLst/>
          </a:prstGeom>
          <a:solidFill>
            <a:schemeClr val="bg2"/>
          </a:solidFill>
          <a:ln w="12700">
            <a:miter lim="400000"/>
          </a:ln>
          <a:effectLst>
            <a:outerShdw blurRad="347790" dist="422570" dir="3120000" sx="102000" sy="102000" algn="ctr" rotWithShape="0">
              <a:prstClr val="black">
                <a:alpha val="15570"/>
              </a:prstClr>
            </a:outerShdw>
          </a:effectLst>
        </p:spPr>
        <p:txBody>
          <a:bodyPr wrap="square" lIns="38100" tIns="38100" rIns="38100" bIns="38100" anchor="ctr">
            <a:noAutofit/>
          </a:bodyPr>
          <a:lstStyle/>
          <a:p>
            <a:endParaRPr lang="en-US" sz="3000">
              <a:solidFill>
                <a:srgbClr val="FFFFFF"/>
              </a:solidFill>
            </a:endParaRPr>
          </a:p>
        </p:txBody>
      </p:sp>
      <p:pic>
        <p:nvPicPr>
          <p:cNvPr id="5" name="Graphic 4" descr="Acorn with solid fill">
            <a:extLst>
              <a:ext uri="{FF2B5EF4-FFF2-40B4-BE49-F238E27FC236}">
                <a16:creationId xmlns:a16="http://schemas.microsoft.com/office/drawing/2014/main" id="{3EB632BD-F1D4-9E94-729E-132CF6B010D1}"/>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911497" y="3156040"/>
            <a:ext cx="712984" cy="712984"/>
          </a:xfrm>
          <a:prstGeom prst="rect">
            <a:avLst/>
          </a:prstGeom>
        </p:spPr>
      </p:pic>
      <p:pic>
        <p:nvPicPr>
          <p:cNvPr id="7" name="Graphic 6" descr="Atom with solid fill">
            <a:extLst>
              <a:ext uri="{FF2B5EF4-FFF2-40B4-BE49-F238E27FC236}">
                <a16:creationId xmlns:a16="http://schemas.microsoft.com/office/drawing/2014/main" id="{ED0B3C06-087D-2514-CAF5-53065B8B4C4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975997" y="3156040"/>
            <a:ext cx="712984" cy="712984"/>
          </a:xfrm>
          <a:prstGeom prst="rect">
            <a:avLst/>
          </a:prstGeom>
        </p:spPr>
      </p:pic>
      <p:pic>
        <p:nvPicPr>
          <p:cNvPr id="9" name="Graphic 8" descr="Bar chart with solid fill">
            <a:extLst>
              <a:ext uri="{FF2B5EF4-FFF2-40B4-BE49-F238E27FC236}">
                <a16:creationId xmlns:a16="http://schemas.microsoft.com/office/drawing/2014/main" id="{84A8E86B-DA1B-2DE3-3581-2DD5C14D0EA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959871" y="3156040"/>
            <a:ext cx="712984" cy="712984"/>
          </a:xfrm>
          <a:prstGeom prst="rect">
            <a:avLst/>
          </a:prstGeom>
        </p:spPr>
      </p:pic>
      <p:pic>
        <p:nvPicPr>
          <p:cNvPr id="11" name="Graphic 10" descr="Bells with solid fill">
            <a:extLst>
              <a:ext uri="{FF2B5EF4-FFF2-40B4-BE49-F238E27FC236}">
                <a16:creationId xmlns:a16="http://schemas.microsoft.com/office/drawing/2014/main" id="{6D76F17D-D7B0-A053-3A8C-94045AF2CA01}"/>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5943747" y="3156040"/>
            <a:ext cx="712984" cy="712984"/>
          </a:xfrm>
          <a:prstGeom prst="rect">
            <a:avLst/>
          </a:prstGeom>
        </p:spPr>
      </p:pic>
      <p:pic>
        <p:nvPicPr>
          <p:cNvPr id="14" name="Graphic 13" descr="Blockchain with solid fill">
            <a:extLst>
              <a:ext uri="{FF2B5EF4-FFF2-40B4-BE49-F238E27FC236}">
                <a16:creationId xmlns:a16="http://schemas.microsoft.com/office/drawing/2014/main" id="{5EBEF36F-7EC8-70F4-C5F3-83C5AB18F54D}"/>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3927621" y="3156040"/>
            <a:ext cx="712984" cy="712984"/>
          </a:xfrm>
          <a:prstGeom prst="rect">
            <a:avLst/>
          </a:prstGeom>
        </p:spPr>
      </p:pic>
    </p:spTree>
    <p:extLst>
      <p:ext uri="{BB962C8B-B14F-4D97-AF65-F5344CB8AC3E}">
        <p14:creationId xmlns:p14="http://schemas.microsoft.com/office/powerpoint/2010/main" val="3113573989"/>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 name="Freeform 183"/>
          <p:cNvSpPr>
            <a:spLocks/>
          </p:cNvSpPr>
          <p:nvPr/>
        </p:nvSpPr>
        <p:spPr bwMode="auto">
          <a:xfrm>
            <a:off x="8742078" y="2931020"/>
            <a:ext cx="1137954" cy="1137953"/>
          </a:xfrm>
          <a:custGeom>
            <a:avLst/>
            <a:gdLst>
              <a:gd name="T0" fmla="*/ 1288 w 2271"/>
              <a:gd name="T1" fmla="*/ 2272 h 2272"/>
              <a:gd name="T2" fmla="*/ 1313 w 2271"/>
              <a:gd name="T3" fmla="*/ 2191 h 2272"/>
              <a:gd name="T4" fmla="*/ 1343 w 2271"/>
              <a:gd name="T5" fmla="*/ 2033 h 2272"/>
              <a:gd name="T6" fmla="*/ 1352 w 2271"/>
              <a:gd name="T7" fmla="*/ 1881 h 2272"/>
              <a:gd name="T8" fmla="*/ 1341 w 2271"/>
              <a:gd name="T9" fmla="*/ 1734 h 2272"/>
              <a:gd name="T10" fmla="*/ 1311 w 2271"/>
              <a:gd name="T11" fmla="*/ 1597 h 2272"/>
              <a:gd name="T12" fmla="*/ 1264 w 2271"/>
              <a:gd name="T13" fmla="*/ 1469 h 2272"/>
              <a:gd name="T14" fmla="*/ 1200 w 2271"/>
              <a:gd name="T15" fmla="*/ 1351 h 2272"/>
              <a:gd name="T16" fmla="*/ 1120 w 2271"/>
              <a:gd name="T17" fmla="*/ 1245 h 2272"/>
              <a:gd name="T18" fmla="*/ 1026 w 2271"/>
              <a:gd name="T19" fmla="*/ 1151 h 2272"/>
              <a:gd name="T20" fmla="*/ 920 w 2271"/>
              <a:gd name="T21" fmla="*/ 1072 h 2272"/>
              <a:gd name="T22" fmla="*/ 802 w 2271"/>
              <a:gd name="T23" fmla="*/ 1007 h 2272"/>
              <a:gd name="T24" fmla="*/ 674 w 2271"/>
              <a:gd name="T25" fmla="*/ 961 h 2272"/>
              <a:gd name="T26" fmla="*/ 536 w 2271"/>
              <a:gd name="T27" fmla="*/ 930 h 2272"/>
              <a:gd name="T28" fmla="*/ 391 w 2271"/>
              <a:gd name="T29" fmla="*/ 919 h 2272"/>
              <a:gd name="T30" fmla="*/ 238 w 2271"/>
              <a:gd name="T31" fmla="*/ 928 h 2272"/>
              <a:gd name="T32" fmla="*/ 80 w 2271"/>
              <a:gd name="T33" fmla="*/ 958 h 2272"/>
              <a:gd name="T34" fmla="*/ 0 w 2271"/>
              <a:gd name="T35" fmla="*/ 983 h 2272"/>
              <a:gd name="T36" fmla="*/ 982 w 2271"/>
              <a:gd name="T37" fmla="*/ 0 h 2272"/>
              <a:gd name="T38" fmla="*/ 958 w 2271"/>
              <a:gd name="T39" fmla="*/ 81 h 2272"/>
              <a:gd name="T40" fmla="*/ 928 w 2271"/>
              <a:gd name="T41" fmla="*/ 239 h 2272"/>
              <a:gd name="T42" fmla="*/ 919 w 2271"/>
              <a:gd name="T43" fmla="*/ 392 h 2272"/>
              <a:gd name="T44" fmla="*/ 929 w 2271"/>
              <a:gd name="T45" fmla="*/ 537 h 2272"/>
              <a:gd name="T46" fmla="*/ 959 w 2271"/>
              <a:gd name="T47" fmla="*/ 674 h 2272"/>
              <a:gd name="T48" fmla="*/ 1007 w 2271"/>
              <a:gd name="T49" fmla="*/ 804 h 2272"/>
              <a:gd name="T50" fmla="*/ 1070 w 2271"/>
              <a:gd name="T51" fmla="*/ 922 h 2272"/>
              <a:gd name="T52" fmla="*/ 1151 w 2271"/>
              <a:gd name="T53" fmla="*/ 1028 h 2272"/>
              <a:gd name="T54" fmla="*/ 1244 w 2271"/>
              <a:gd name="T55" fmla="*/ 1121 h 2272"/>
              <a:gd name="T56" fmla="*/ 1350 w 2271"/>
              <a:gd name="T57" fmla="*/ 1200 h 2272"/>
              <a:gd name="T58" fmla="*/ 1468 w 2271"/>
              <a:gd name="T59" fmla="*/ 1264 h 2272"/>
              <a:gd name="T60" fmla="*/ 1597 w 2271"/>
              <a:gd name="T61" fmla="*/ 1312 h 2272"/>
              <a:gd name="T62" fmla="*/ 1734 w 2271"/>
              <a:gd name="T63" fmla="*/ 1342 h 2272"/>
              <a:gd name="T64" fmla="*/ 1879 w 2271"/>
              <a:gd name="T65" fmla="*/ 1353 h 2272"/>
              <a:gd name="T66" fmla="*/ 2032 w 2271"/>
              <a:gd name="T67" fmla="*/ 1344 h 2272"/>
              <a:gd name="T68" fmla="*/ 2190 w 2271"/>
              <a:gd name="T69" fmla="*/ 1313 h 2272"/>
              <a:gd name="T70" fmla="*/ 2271 w 2271"/>
              <a:gd name="T71" fmla="*/ 1289 h 2272"/>
              <a:gd name="T72" fmla="*/ 1288 w 2271"/>
              <a:gd name="T73" fmla="*/ 2272 h 2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71" h="2272">
                <a:moveTo>
                  <a:pt x="1288" y="2272"/>
                </a:moveTo>
                <a:lnTo>
                  <a:pt x="1313" y="2191"/>
                </a:lnTo>
                <a:lnTo>
                  <a:pt x="1343" y="2033"/>
                </a:lnTo>
                <a:lnTo>
                  <a:pt x="1352" y="1881"/>
                </a:lnTo>
                <a:lnTo>
                  <a:pt x="1341" y="1734"/>
                </a:lnTo>
                <a:lnTo>
                  <a:pt x="1311" y="1597"/>
                </a:lnTo>
                <a:lnTo>
                  <a:pt x="1264" y="1469"/>
                </a:lnTo>
                <a:lnTo>
                  <a:pt x="1200" y="1351"/>
                </a:lnTo>
                <a:lnTo>
                  <a:pt x="1120" y="1245"/>
                </a:lnTo>
                <a:lnTo>
                  <a:pt x="1026" y="1151"/>
                </a:lnTo>
                <a:lnTo>
                  <a:pt x="920" y="1072"/>
                </a:lnTo>
                <a:lnTo>
                  <a:pt x="802" y="1007"/>
                </a:lnTo>
                <a:lnTo>
                  <a:pt x="674" y="961"/>
                </a:lnTo>
                <a:lnTo>
                  <a:pt x="536" y="930"/>
                </a:lnTo>
                <a:lnTo>
                  <a:pt x="391" y="919"/>
                </a:lnTo>
                <a:lnTo>
                  <a:pt x="238" y="928"/>
                </a:lnTo>
                <a:lnTo>
                  <a:pt x="80" y="958"/>
                </a:lnTo>
                <a:lnTo>
                  <a:pt x="0" y="983"/>
                </a:lnTo>
                <a:lnTo>
                  <a:pt x="982" y="0"/>
                </a:lnTo>
                <a:lnTo>
                  <a:pt x="958" y="81"/>
                </a:lnTo>
                <a:lnTo>
                  <a:pt x="928" y="239"/>
                </a:lnTo>
                <a:lnTo>
                  <a:pt x="919" y="392"/>
                </a:lnTo>
                <a:lnTo>
                  <a:pt x="929" y="537"/>
                </a:lnTo>
                <a:lnTo>
                  <a:pt x="959" y="674"/>
                </a:lnTo>
                <a:lnTo>
                  <a:pt x="1007" y="804"/>
                </a:lnTo>
                <a:lnTo>
                  <a:pt x="1070" y="922"/>
                </a:lnTo>
                <a:lnTo>
                  <a:pt x="1151" y="1028"/>
                </a:lnTo>
                <a:lnTo>
                  <a:pt x="1244" y="1121"/>
                </a:lnTo>
                <a:lnTo>
                  <a:pt x="1350" y="1200"/>
                </a:lnTo>
                <a:lnTo>
                  <a:pt x="1468" y="1264"/>
                </a:lnTo>
                <a:lnTo>
                  <a:pt x="1597" y="1312"/>
                </a:lnTo>
                <a:lnTo>
                  <a:pt x="1734" y="1342"/>
                </a:lnTo>
                <a:lnTo>
                  <a:pt x="1879" y="1353"/>
                </a:lnTo>
                <a:lnTo>
                  <a:pt x="2032" y="1344"/>
                </a:lnTo>
                <a:lnTo>
                  <a:pt x="2190" y="1313"/>
                </a:lnTo>
                <a:lnTo>
                  <a:pt x="2271" y="1289"/>
                </a:lnTo>
                <a:lnTo>
                  <a:pt x="1288" y="227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112" name="Freeform 191"/>
          <p:cNvSpPr>
            <a:spLocks/>
          </p:cNvSpPr>
          <p:nvPr/>
        </p:nvSpPr>
        <p:spPr bwMode="auto">
          <a:xfrm>
            <a:off x="9351124" y="3540065"/>
            <a:ext cx="1532632" cy="1532632"/>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113" name="Freeform 192"/>
          <p:cNvSpPr>
            <a:spLocks/>
          </p:cNvSpPr>
          <p:nvPr/>
        </p:nvSpPr>
        <p:spPr bwMode="auto">
          <a:xfrm>
            <a:off x="9717753" y="3906694"/>
            <a:ext cx="789355" cy="787352"/>
          </a:xfrm>
          <a:custGeom>
            <a:avLst/>
            <a:gdLst>
              <a:gd name="T0" fmla="*/ 828 w 1574"/>
              <a:gd name="T1" fmla="*/ 1 h 1575"/>
              <a:gd name="T2" fmla="*/ 983 w 1574"/>
              <a:gd name="T3" fmla="*/ 25 h 1575"/>
              <a:gd name="T4" fmla="*/ 1128 w 1574"/>
              <a:gd name="T5" fmla="*/ 78 h 1575"/>
              <a:gd name="T6" fmla="*/ 1258 w 1574"/>
              <a:gd name="T7" fmla="*/ 157 h 1575"/>
              <a:gd name="T8" fmla="*/ 1370 w 1574"/>
              <a:gd name="T9" fmla="*/ 258 h 1575"/>
              <a:gd name="T10" fmla="*/ 1460 w 1574"/>
              <a:gd name="T11" fmla="*/ 379 h 1575"/>
              <a:gd name="T12" fmla="*/ 1526 w 1574"/>
              <a:gd name="T13" fmla="*/ 517 h 1575"/>
              <a:gd name="T14" fmla="*/ 1565 w 1574"/>
              <a:gd name="T15" fmla="*/ 668 h 1575"/>
              <a:gd name="T16" fmla="*/ 1574 w 1574"/>
              <a:gd name="T17" fmla="*/ 788 h 1575"/>
              <a:gd name="T18" fmla="*/ 1565 w 1574"/>
              <a:gd name="T19" fmla="*/ 907 h 1575"/>
              <a:gd name="T20" fmla="*/ 1526 w 1574"/>
              <a:gd name="T21" fmla="*/ 1059 h 1575"/>
              <a:gd name="T22" fmla="*/ 1460 w 1574"/>
              <a:gd name="T23" fmla="*/ 1196 h 1575"/>
              <a:gd name="T24" fmla="*/ 1370 w 1574"/>
              <a:gd name="T25" fmla="*/ 1317 h 1575"/>
              <a:gd name="T26" fmla="*/ 1258 w 1574"/>
              <a:gd name="T27" fmla="*/ 1419 h 1575"/>
              <a:gd name="T28" fmla="*/ 1128 w 1574"/>
              <a:gd name="T29" fmla="*/ 1497 h 1575"/>
              <a:gd name="T30" fmla="*/ 983 w 1574"/>
              <a:gd name="T31" fmla="*/ 1550 h 1575"/>
              <a:gd name="T32" fmla="*/ 828 w 1574"/>
              <a:gd name="T33" fmla="*/ 1574 h 1575"/>
              <a:gd name="T34" fmla="*/ 746 w 1574"/>
              <a:gd name="T35" fmla="*/ 1574 h 1575"/>
              <a:gd name="T36" fmla="*/ 589 w 1574"/>
              <a:gd name="T37" fmla="*/ 1550 h 1575"/>
              <a:gd name="T38" fmla="*/ 445 w 1574"/>
              <a:gd name="T39" fmla="*/ 1497 h 1575"/>
              <a:gd name="T40" fmla="*/ 316 w 1574"/>
              <a:gd name="T41" fmla="*/ 1419 h 1575"/>
              <a:gd name="T42" fmla="*/ 203 w 1574"/>
              <a:gd name="T43" fmla="*/ 1317 h 1575"/>
              <a:gd name="T44" fmla="*/ 112 w 1574"/>
              <a:gd name="T45" fmla="*/ 1196 h 1575"/>
              <a:gd name="T46" fmla="*/ 46 w 1574"/>
              <a:gd name="T47" fmla="*/ 1059 h 1575"/>
              <a:gd name="T48" fmla="*/ 9 w 1574"/>
              <a:gd name="T49" fmla="*/ 907 h 1575"/>
              <a:gd name="T50" fmla="*/ 0 w 1574"/>
              <a:gd name="T51" fmla="*/ 788 h 1575"/>
              <a:gd name="T52" fmla="*/ 9 w 1574"/>
              <a:gd name="T53" fmla="*/ 668 h 1575"/>
              <a:gd name="T54" fmla="*/ 46 w 1574"/>
              <a:gd name="T55" fmla="*/ 517 h 1575"/>
              <a:gd name="T56" fmla="*/ 112 w 1574"/>
              <a:gd name="T57" fmla="*/ 379 h 1575"/>
              <a:gd name="T58" fmla="*/ 203 w 1574"/>
              <a:gd name="T59" fmla="*/ 258 h 1575"/>
              <a:gd name="T60" fmla="*/ 316 w 1574"/>
              <a:gd name="T61" fmla="*/ 157 h 1575"/>
              <a:gd name="T62" fmla="*/ 445 w 1574"/>
              <a:gd name="T63" fmla="*/ 78 h 1575"/>
              <a:gd name="T64" fmla="*/ 589 w 1574"/>
              <a:gd name="T65" fmla="*/ 25 h 1575"/>
              <a:gd name="T66" fmla="*/ 746 w 1574"/>
              <a:gd name="T67" fmla="*/ 1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4" h="1575">
                <a:moveTo>
                  <a:pt x="786" y="0"/>
                </a:moveTo>
                <a:lnTo>
                  <a:pt x="828" y="1"/>
                </a:lnTo>
                <a:lnTo>
                  <a:pt x="907" y="9"/>
                </a:lnTo>
                <a:lnTo>
                  <a:pt x="983" y="25"/>
                </a:lnTo>
                <a:lnTo>
                  <a:pt x="1057" y="48"/>
                </a:lnTo>
                <a:lnTo>
                  <a:pt x="1128" y="78"/>
                </a:lnTo>
                <a:lnTo>
                  <a:pt x="1195" y="114"/>
                </a:lnTo>
                <a:lnTo>
                  <a:pt x="1258" y="157"/>
                </a:lnTo>
                <a:lnTo>
                  <a:pt x="1316" y="205"/>
                </a:lnTo>
                <a:lnTo>
                  <a:pt x="1370" y="258"/>
                </a:lnTo>
                <a:lnTo>
                  <a:pt x="1418" y="316"/>
                </a:lnTo>
                <a:lnTo>
                  <a:pt x="1460" y="379"/>
                </a:lnTo>
                <a:lnTo>
                  <a:pt x="1497" y="446"/>
                </a:lnTo>
                <a:lnTo>
                  <a:pt x="1526" y="517"/>
                </a:lnTo>
                <a:lnTo>
                  <a:pt x="1550" y="591"/>
                </a:lnTo>
                <a:lnTo>
                  <a:pt x="1565" y="668"/>
                </a:lnTo>
                <a:lnTo>
                  <a:pt x="1573" y="747"/>
                </a:lnTo>
                <a:lnTo>
                  <a:pt x="1574" y="788"/>
                </a:lnTo>
                <a:lnTo>
                  <a:pt x="1573" y="828"/>
                </a:lnTo>
                <a:lnTo>
                  <a:pt x="1565" y="907"/>
                </a:lnTo>
                <a:lnTo>
                  <a:pt x="1550" y="984"/>
                </a:lnTo>
                <a:lnTo>
                  <a:pt x="1526" y="1059"/>
                </a:lnTo>
                <a:lnTo>
                  <a:pt x="1497" y="1129"/>
                </a:lnTo>
                <a:lnTo>
                  <a:pt x="1460" y="1196"/>
                </a:lnTo>
                <a:lnTo>
                  <a:pt x="1418" y="1259"/>
                </a:lnTo>
                <a:lnTo>
                  <a:pt x="1370" y="1317"/>
                </a:lnTo>
                <a:lnTo>
                  <a:pt x="1316" y="1370"/>
                </a:lnTo>
                <a:lnTo>
                  <a:pt x="1258" y="1419"/>
                </a:lnTo>
                <a:lnTo>
                  <a:pt x="1195" y="1461"/>
                </a:lnTo>
                <a:lnTo>
                  <a:pt x="1128" y="1497"/>
                </a:lnTo>
                <a:lnTo>
                  <a:pt x="1057" y="1527"/>
                </a:lnTo>
                <a:lnTo>
                  <a:pt x="983" y="1550"/>
                </a:lnTo>
                <a:lnTo>
                  <a:pt x="907" y="1566"/>
                </a:lnTo>
                <a:lnTo>
                  <a:pt x="828" y="1574"/>
                </a:lnTo>
                <a:lnTo>
                  <a:pt x="786" y="1575"/>
                </a:lnTo>
                <a:lnTo>
                  <a:pt x="746" y="1574"/>
                </a:lnTo>
                <a:lnTo>
                  <a:pt x="667" y="1566"/>
                </a:lnTo>
                <a:lnTo>
                  <a:pt x="589" y="1550"/>
                </a:lnTo>
                <a:lnTo>
                  <a:pt x="515" y="1527"/>
                </a:lnTo>
                <a:lnTo>
                  <a:pt x="445" y="1497"/>
                </a:lnTo>
                <a:lnTo>
                  <a:pt x="378" y="1461"/>
                </a:lnTo>
                <a:lnTo>
                  <a:pt x="316" y="1419"/>
                </a:lnTo>
                <a:lnTo>
                  <a:pt x="257" y="1370"/>
                </a:lnTo>
                <a:lnTo>
                  <a:pt x="203" y="1317"/>
                </a:lnTo>
                <a:lnTo>
                  <a:pt x="155" y="1259"/>
                </a:lnTo>
                <a:lnTo>
                  <a:pt x="112" y="1196"/>
                </a:lnTo>
                <a:lnTo>
                  <a:pt x="76" y="1129"/>
                </a:lnTo>
                <a:lnTo>
                  <a:pt x="46" y="1059"/>
                </a:lnTo>
                <a:lnTo>
                  <a:pt x="24" y="984"/>
                </a:lnTo>
                <a:lnTo>
                  <a:pt x="9" y="907"/>
                </a:lnTo>
                <a:lnTo>
                  <a:pt x="0" y="828"/>
                </a:lnTo>
                <a:lnTo>
                  <a:pt x="0" y="788"/>
                </a:lnTo>
                <a:lnTo>
                  <a:pt x="0" y="747"/>
                </a:lnTo>
                <a:lnTo>
                  <a:pt x="9" y="668"/>
                </a:lnTo>
                <a:lnTo>
                  <a:pt x="24" y="591"/>
                </a:lnTo>
                <a:lnTo>
                  <a:pt x="46" y="517"/>
                </a:lnTo>
                <a:lnTo>
                  <a:pt x="76" y="446"/>
                </a:lnTo>
                <a:lnTo>
                  <a:pt x="112" y="379"/>
                </a:lnTo>
                <a:lnTo>
                  <a:pt x="155" y="316"/>
                </a:lnTo>
                <a:lnTo>
                  <a:pt x="203" y="258"/>
                </a:lnTo>
                <a:lnTo>
                  <a:pt x="257" y="205"/>
                </a:lnTo>
                <a:lnTo>
                  <a:pt x="316" y="157"/>
                </a:lnTo>
                <a:lnTo>
                  <a:pt x="378" y="114"/>
                </a:lnTo>
                <a:lnTo>
                  <a:pt x="445" y="78"/>
                </a:lnTo>
                <a:lnTo>
                  <a:pt x="515" y="48"/>
                </a:lnTo>
                <a:lnTo>
                  <a:pt x="589" y="25"/>
                </a:lnTo>
                <a:lnTo>
                  <a:pt x="667" y="9"/>
                </a:lnTo>
                <a:lnTo>
                  <a:pt x="746" y="1"/>
                </a:lnTo>
                <a:lnTo>
                  <a:pt x="786" y="0"/>
                </a:lnTo>
                <a:close/>
              </a:path>
            </a:pathLst>
          </a:custGeom>
          <a:solidFill>
            <a:schemeClr val="bg2"/>
          </a:solidFill>
          <a:ln>
            <a:noFill/>
          </a:ln>
        </p:spPr>
        <p:txBody>
          <a:bodyPr vert="horz" wrap="square" lIns="0" tIns="0" rIns="0" bIns="0" numCol="1" anchor="ctr" anchorCtr="0" compatLnSpc="1">
            <a:prstTxWarp prst="textNoShape">
              <a:avLst/>
            </a:prstTxWarp>
          </a:bodyPr>
          <a:lstStyle/>
          <a:p>
            <a:pPr lvl="0" algn="ctr"/>
            <a:r>
              <a:rPr lang="en-US" sz="1400" b="1" dirty="0">
                <a:solidFill>
                  <a:schemeClr val="accent5"/>
                </a:solidFill>
                <a:latin typeface="Manrope" pitchFamily="2" charset="0"/>
              </a:rPr>
              <a:t>2022</a:t>
            </a:r>
          </a:p>
        </p:txBody>
      </p:sp>
      <p:sp>
        <p:nvSpPr>
          <p:cNvPr id="57" name="Freeform 184"/>
          <p:cNvSpPr>
            <a:spLocks/>
          </p:cNvSpPr>
          <p:nvPr/>
        </p:nvSpPr>
        <p:spPr bwMode="auto">
          <a:xfrm>
            <a:off x="7131312" y="2931021"/>
            <a:ext cx="1137954" cy="1137953"/>
          </a:xfrm>
          <a:custGeom>
            <a:avLst/>
            <a:gdLst>
              <a:gd name="T0" fmla="*/ 984 w 2272"/>
              <a:gd name="T1" fmla="*/ 2272 h 2272"/>
              <a:gd name="T2" fmla="*/ 959 w 2272"/>
              <a:gd name="T3" fmla="*/ 2191 h 2272"/>
              <a:gd name="T4" fmla="*/ 928 w 2272"/>
              <a:gd name="T5" fmla="*/ 2033 h 2272"/>
              <a:gd name="T6" fmla="*/ 919 w 2272"/>
              <a:gd name="T7" fmla="*/ 1881 h 2272"/>
              <a:gd name="T8" fmla="*/ 931 w 2272"/>
              <a:gd name="T9" fmla="*/ 1734 h 2272"/>
              <a:gd name="T10" fmla="*/ 961 w 2272"/>
              <a:gd name="T11" fmla="*/ 1597 h 2272"/>
              <a:gd name="T12" fmla="*/ 1009 w 2272"/>
              <a:gd name="T13" fmla="*/ 1469 h 2272"/>
              <a:gd name="T14" fmla="*/ 1072 w 2272"/>
              <a:gd name="T15" fmla="*/ 1351 h 2272"/>
              <a:gd name="T16" fmla="*/ 1151 w 2272"/>
              <a:gd name="T17" fmla="*/ 1245 h 2272"/>
              <a:gd name="T18" fmla="*/ 1246 w 2272"/>
              <a:gd name="T19" fmla="*/ 1151 h 2272"/>
              <a:gd name="T20" fmla="*/ 1352 w 2272"/>
              <a:gd name="T21" fmla="*/ 1072 h 2272"/>
              <a:gd name="T22" fmla="*/ 1470 w 2272"/>
              <a:gd name="T23" fmla="*/ 1007 h 2272"/>
              <a:gd name="T24" fmla="*/ 1598 w 2272"/>
              <a:gd name="T25" fmla="*/ 961 h 2272"/>
              <a:gd name="T26" fmla="*/ 1736 w 2272"/>
              <a:gd name="T27" fmla="*/ 930 h 2272"/>
              <a:gd name="T28" fmla="*/ 1881 w 2272"/>
              <a:gd name="T29" fmla="*/ 919 h 2272"/>
              <a:gd name="T30" fmla="*/ 2034 w 2272"/>
              <a:gd name="T31" fmla="*/ 928 h 2272"/>
              <a:gd name="T32" fmla="*/ 2192 w 2272"/>
              <a:gd name="T33" fmla="*/ 958 h 2272"/>
              <a:gd name="T34" fmla="*/ 2272 w 2272"/>
              <a:gd name="T35" fmla="*/ 983 h 2272"/>
              <a:gd name="T36" fmla="*/ 1290 w 2272"/>
              <a:gd name="T37" fmla="*/ 0 h 2272"/>
              <a:gd name="T38" fmla="*/ 1314 w 2272"/>
              <a:gd name="T39" fmla="*/ 81 h 2272"/>
              <a:gd name="T40" fmla="*/ 1344 w 2272"/>
              <a:gd name="T41" fmla="*/ 239 h 2272"/>
              <a:gd name="T42" fmla="*/ 1353 w 2272"/>
              <a:gd name="T43" fmla="*/ 392 h 2272"/>
              <a:gd name="T44" fmla="*/ 1343 w 2272"/>
              <a:gd name="T45" fmla="*/ 537 h 2272"/>
              <a:gd name="T46" fmla="*/ 1313 w 2272"/>
              <a:gd name="T47" fmla="*/ 674 h 2272"/>
              <a:gd name="T48" fmla="*/ 1265 w 2272"/>
              <a:gd name="T49" fmla="*/ 804 h 2272"/>
              <a:gd name="T50" fmla="*/ 1200 w 2272"/>
              <a:gd name="T51" fmla="*/ 922 h 2272"/>
              <a:gd name="T52" fmla="*/ 1121 w 2272"/>
              <a:gd name="T53" fmla="*/ 1028 h 2272"/>
              <a:gd name="T54" fmla="*/ 1028 w 2272"/>
              <a:gd name="T55" fmla="*/ 1121 h 2272"/>
              <a:gd name="T56" fmla="*/ 922 w 2272"/>
              <a:gd name="T57" fmla="*/ 1200 h 2272"/>
              <a:gd name="T58" fmla="*/ 804 w 2272"/>
              <a:gd name="T59" fmla="*/ 1264 h 2272"/>
              <a:gd name="T60" fmla="*/ 675 w 2272"/>
              <a:gd name="T61" fmla="*/ 1312 h 2272"/>
              <a:gd name="T62" fmla="*/ 538 w 2272"/>
              <a:gd name="T63" fmla="*/ 1342 h 2272"/>
              <a:gd name="T64" fmla="*/ 392 w 2272"/>
              <a:gd name="T65" fmla="*/ 1353 h 2272"/>
              <a:gd name="T66" fmla="*/ 240 w 2272"/>
              <a:gd name="T67" fmla="*/ 1344 h 2272"/>
              <a:gd name="T68" fmla="*/ 82 w 2272"/>
              <a:gd name="T69" fmla="*/ 1313 h 2272"/>
              <a:gd name="T70" fmla="*/ 0 w 2272"/>
              <a:gd name="T71" fmla="*/ 1289 h 2272"/>
              <a:gd name="T72" fmla="*/ 984 w 2272"/>
              <a:gd name="T73" fmla="*/ 2272 h 2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72" h="2272">
                <a:moveTo>
                  <a:pt x="984" y="2272"/>
                </a:moveTo>
                <a:lnTo>
                  <a:pt x="959" y="2191"/>
                </a:lnTo>
                <a:lnTo>
                  <a:pt x="928" y="2033"/>
                </a:lnTo>
                <a:lnTo>
                  <a:pt x="919" y="1881"/>
                </a:lnTo>
                <a:lnTo>
                  <a:pt x="931" y="1734"/>
                </a:lnTo>
                <a:lnTo>
                  <a:pt x="961" y="1597"/>
                </a:lnTo>
                <a:lnTo>
                  <a:pt x="1009" y="1469"/>
                </a:lnTo>
                <a:lnTo>
                  <a:pt x="1072" y="1351"/>
                </a:lnTo>
                <a:lnTo>
                  <a:pt x="1151" y="1245"/>
                </a:lnTo>
                <a:lnTo>
                  <a:pt x="1246" y="1151"/>
                </a:lnTo>
                <a:lnTo>
                  <a:pt x="1352" y="1072"/>
                </a:lnTo>
                <a:lnTo>
                  <a:pt x="1470" y="1007"/>
                </a:lnTo>
                <a:lnTo>
                  <a:pt x="1598" y="961"/>
                </a:lnTo>
                <a:lnTo>
                  <a:pt x="1736" y="930"/>
                </a:lnTo>
                <a:lnTo>
                  <a:pt x="1881" y="919"/>
                </a:lnTo>
                <a:lnTo>
                  <a:pt x="2034" y="928"/>
                </a:lnTo>
                <a:lnTo>
                  <a:pt x="2192" y="958"/>
                </a:lnTo>
                <a:lnTo>
                  <a:pt x="2272" y="983"/>
                </a:lnTo>
                <a:lnTo>
                  <a:pt x="1290" y="0"/>
                </a:lnTo>
                <a:lnTo>
                  <a:pt x="1314" y="81"/>
                </a:lnTo>
                <a:lnTo>
                  <a:pt x="1344" y="239"/>
                </a:lnTo>
                <a:lnTo>
                  <a:pt x="1353" y="392"/>
                </a:lnTo>
                <a:lnTo>
                  <a:pt x="1343" y="537"/>
                </a:lnTo>
                <a:lnTo>
                  <a:pt x="1313" y="674"/>
                </a:lnTo>
                <a:lnTo>
                  <a:pt x="1265" y="804"/>
                </a:lnTo>
                <a:lnTo>
                  <a:pt x="1200" y="922"/>
                </a:lnTo>
                <a:lnTo>
                  <a:pt x="1121" y="1028"/>
                </a:lnTo>
                <a:lnTo>
                  <a:pt x="1028" y="1121"/>
                </a:lnTo>
                <a:lnTo>
                  <a:pt x="922" y="1200"/>
                </a:lnTo>
                <a:lnTo>
                  <a:pt x="804" y="1264"/>
                </a:lnTo>
                <a:lnTo>
                  <a:pt x="675" y="1312"/>
                </a:lnTo>
                <a:lnTo>
                  <a:pt x="538" y="1342"/>
                </a:lnTo>
                <a:lnTo>
                  <a:pt x="392" y="1353"/>
                </a:lnTo>
                <a:lnTo>
                  <a:pt x="240" y="1344"/>
                </a:lnTo>
                <a:lnTo>
                  <a:pt x="82" y="1313"/>
                </a:lnTo>
                <a:lnTo>
                  <a:pt x="0" y="1289"/>
                </a:lnTo>
                <a:lnTo>
                  <a:pt x="984" y="227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6" name="Freeform 193"/>
          <p:cNvSpPr>
            <a:spLocks/>
          </p:cNvSpPr>
          <p:nvPr/>
        </p:nvSpPr>
        <p:spPr bwMode="auto">
          <a:xfrm>
            <a:off x="7740358" y="1927297"/>
            <a:ext cx="1532632" cy="1532632"/>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7" name="Freeform 194"/>
          <p:cNvSpPr>
            <a:spLocks/>
          </p:cNvSpPr>
          <p:nvPr/>
        </p:nvSpPr>
        <p:spPr bwMode="auto">
          <a:xfrm>
            <a:off x="8112998" y="2299937"/>
            <a:ext cx="787353" cy="787352"/>
          </a:xfrm>
          <a:custGeom>
            <a:avLst/>
            <a:gdLst>
              <a:gd name="T0" fmla="*/ 746 w 1574"/>
              <a:gd name="T1" fmla="*/ 1 h 1575"/>
              <a:gd name="T2" fmla="*/ 589 w 1574"/>
              <a:gd name="T3" fmla="*/ 25 h 1575"/>
              <a:gd name="T4" fmla="*/ 446 w 1574"/>
              <a:gd name="T5" fmla="*/ 78 h 1575"/>
              <a:gd name="T6" fmla="*/ 316 w 1574"/>
              <a:gd name="T7" fmla="*/ 157 h 1575"/>
              <a:gd name="T8" fmla="*/ 203 w 1574"/>
              <a:gd name="T9" fmla="*/ 258 h 1575"/>
              <a:gd name="T10" fmla="*/ 114 w 1574"/>
              <a:gd name="T11" fmla="*/ 380 h 1575"/>
              <a:gd name="T12" fmla="*/ 46 w 1574"/>
              <a:gd name="T13" fmla="*/ 517 h 1575"/>
              <a:gd name="T14" fmla="*/ 9 w 1574"/>
              <a:gd name="T15" fmla="*/ 668 h 1575"/>
              <a:gd name="T16" fmla="*/ 0 w 1574"/>
              <a:gd name="T17" fmla="*/ 788 h 1575"/>
              <a:gd name="T18" fmla="*/ 9 w 1574"/>
              <a:gd name="T19" fmla="*/ 907 h 1575"/>
              <a:gd name="T20" fmla="*/ 46 w 1574"/>
              <a:gd name="T21" fmla="*/ 1059 h 1575"/>
              <a:gd name="T22" fmla="*/ 114 w 1574"/>
              <a:gd name="T23" fmla="*/ 1196 h 1575"/>
              <a:gd name="T24" fmla="*/ 203 w 1574"/>
              <a:gd name="T25" fmla="*/ 1317 h 1575"/>
              <a:gd name="T26" fmla="*/ 316 w 1574"/>
              <a:gd name="T27" fmla="*/ 1419 h 1575"/>
              <a:gd name="T28" fmla="*/ 446 w 1574"/>
              <a:gd name="T29" fmla="*/ 1498 h 1575"/>
              <a:gd name="T30" fmla="*/ 589 w 1574"/>
              <a:gd name="T31" fmla="*/ 1550 h 1575"/>
              <a:gd name="T32" fmla="*/ 746 w 1574"/>
              <a:gd name="T33" fmla="*/ 1575 h 1575"/>
              <a:gd name="T34" fmla="*/ 828 w 1574"/>
              <a:gd name="T35" fmla="*/ 1575 h 1575"/>
              <a:gd name="T36" fmla="*/ 983 w 1574"/>
              <a:gd name="T37" fmla="*/ 1550 h 1575"/>
              <a:gd name="T38" fmla="*/ 1129 w 1574"/>
              <a:gd name="T39" fmla="*/ 1498 h 1575"/>
              <a:gd name="T40" fmla="*/ 1258 w 1574"/>
              <a:gd name="T41" fmla="*/ 1419 h 1575"/>
              <a:gd name="T42" fmla="*/ 1370 w 1574"/>
              <a:gd name="T43" fmla="*/ 1317 h 1575"/>
              <a:gd name="T44" fmla="*/ 1460 w 1574"/>
              <a:gd name="T45" fmla="*/ 1196 h 1575"/>
              <a:gd name="T46" fmla="*/ 1526 w 1574"/>
              <a:gd name="T47" fmla="*/ 1059 h 1575"/>
              <a:gd name="T48" fmla="*/ 1565 w 1574"/>
              <a:gd name="T49" fmla="*/ 907 h 1575"/>
              <a:gd name="T50" fmla="*/ 1574 w 1574"/>
              <a:gd name="T51" fmla="*/ 788 h 1575"/>
              <a:gd name="T52" fmla="*/ 1565 w 1574"/>
              <a:gd name="T53" fmla="*/ 668 h 1575"/>
              <a:gd name="T54" fmla="*/ 1526 w 1574"/>
              <a:gd name="T55" fmla="*/ 517 h 1575"/>
              <a:gd name="T56" fmla="*/ 1460 w 1574"/>
              <a:gd name="T57" fmla="*/ 380 h 1575"/>
              <a:gd name="T58" fmla="*/ 1370 w 1574"/>
              <a:gd name="T59" fmla="*/ 258 h 1575"/>
              <a:gd name="T60" fmla="*/ 1258 w 1574"/>
              <a:gd name="T61" fmla="*/ 157 h 1575"/>
              <a:gd name="T62" fmla="*/ 1129 w 1574"/>
              <a:gd name="T63" fmla="*/ 78 h 1575"/>
              <a:gd name="T64" fmla="*/ 983 w 1574"/>
              <a:gd name="T65" fmla="*/ 25 h 1575"/>
              <a:gd name="T66" fmla="*/ 828 w 1574"/>
              <a:gd name="T67" fmla="*/ 1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4" h="1575">
                <a:moveTo>
                  <a:pt x="786" y="0"/>
                </a:moveTo>
                <a:lnTo>
                  <a:pt x="746" y="1"/>
                </a:lnTo>
                <a:lnTo>
                  <a:pt x="667" y="9"/>
                </a:lnTo>
                <a:lnTo>
                  <a:pt x="589" y="25"/>
                </a:lnTo>
                <a:lnTo>
                  <a:pt x="515" y="48"/>
                </a:lnTo>
                <a:lnTo>
                  <a:pt x="446" y="78"/>
                </a:lnTo>
                <a:lnTo>
                  <a:pt x="378" y="114"/>
                </a:lnTo>
                <a:lnTo>
                  <a:pt x="316" y="157"/>
                </a:lnTo>
                <a:lnTo>
                  <a:pt x="258" y="205"/>
                </a:lnTo>
                <a:lnTo>
                  <a:pt x="203" y="258"/>
                </a:lnTo>
                <a:lnTo>
                  <a:pt x="155" y="316"/>
                </a:lnTo>
                <a:lnTo>
                  <a:pt x="114" y="380"/>
                </a:lnTo>
                <a:lnTo>
                  <a:pt x="77" y="446"/>
                </a:lnTo>
                <a:lnTo>
                  <a:pt x="46" y="517"/>
                </a:lnTo>
                <a:lnTo>
                  <a:pt x="24" y="591"/>
                </a:lnTo>
                <a:lnTo>
                  <a:pt x="9" y="668"/>
                </a:lnTo>
                <a:lnTo>
                  <a:pt x="0" y="748"/>
                </a:lnTo>
                <a:lnTo>
                  <a:pt x="0" y="788"/>
                </a:lnTo>
                <a:lnTo>
                  <a:pt x="0" y="828"/>
                </a:lnTo>
                <a:lnTo>
                  <a:pt x="9" y="907"/>
                </a:lnTo>
                <a:lnTo>
                  <a:pt x="24" y="985"/>
                </a:lnTo>
                <a:lnTo>
                  <a:pt x="46" y="1059"/>
                </a:lnTo>
                <a:lnTo>
                  <a:pt x="77" y="1129"/>
                </a:lnTo>
                <a:lnTo>
                  <a:pt x="114" y="1196"/>
                </a:lnTo>
                <a:lnTo>
                  <a:pt x="155" y="1259"/>
                </a:lnTo>
                <a:lnTo>
                  <a:pt x="203" y="1317"/>
                </a:lnTo>
                <a:lnTo>
                  <a:pt x="258" y="1371"/>
                </a:lnTo>
                <a:lnTo>
                  <a:pt x="316" y="1419"/>
                </a:lnTo>
                <a:lnTo>
                  <a:pt x="378" y="1462"/>
                </a:lnTo>
                <a:lnTo>
                  <a:pt x="446" y="1498"/>
                </a:lnTo>
                <a:lnTo>
                  <a:pt x="515" y="1528"/>
                </a:lnTo>
                <a:lnTo>
                  <a:pt x="589" y="1550"/>
                </a:lnTo>
                <a:lnTo>
                  <a:pt x="667" y="1567"/>
                </a:lnTo>
                <a:lnTo>
                  <a:pt x="746" y="1575"/>
                </a:lnTo>
                <a:lnTo>
                  <a:pt x="786" y="1575"/>
                </a:lnTo>
                <a:lnTo>
                  <a:pt x="828" y="1575"/>
                </a:lnTo>
                <a:lnTo>
                  <a:pt x="907" y="1567"/>
                </a:lnTo>
                <a:lnTo>
                  <a:pt x="983" y="1550"/>
                </a:lnTo>
                <a:lnTo>
                  <a:pt x="1057" y="1528"/>
                </a:lnTo>
                <a:lnTo>
                  <a:pt x="1129" y="1498"/>
                </a:lnTo>
                <a:lnTo>
                  <a:pt x="1195" y="1462"/>
                </a:lnTo>
                <a:lnTo>
                  <a:pt x="1258" y="1419"/>
                </a:lnTo>
                <a:lnTo>
                  <a:pt x="1317" y="1371"/>
                </a:lnTo>
                <a:lnTo>
                  <a:pt x="1370" y="1317"/>
                </a:lnTo>
                <a:lnTo>
                  <a:pt x="1418" y="1259"/>
                </a:lnTo>
                <a:lnTo>
                  <a:pt x="1460" y="1196"/>
                </a:lnTo>
                <a:lnTo>
                  <a:pt x="1497" y="1129"/>
                </a:lnTo>
                <a:lnTo>
                  <a:pt x="1526" y="1059"/>
                </a:lnTo>
                <a:lnTo>
                  <a:pt x="1550" y="985"/>
                </a:lnTo>
                <a:lnTo>
                  <a:pt x="1565" y="907"/>
                </a:lnTo>
                <a:lnTo>
                  <a:pt x="1573" y="828"/>
                </a:lnTo>
                <a:lnTo>
                  <a:pt x="1574" y="788"/>
                </a:lnTo>
                <a:lnTo>
                  <a:pt x="1573" y="748"/>
                </a:lnTo>
                <a:lnTo>
                  <a:pt x="1565" y="668"/>
                </a:lnTo>
                <a:lnTo>
                  <a:pt x="1550" y="591"/>
                </a:lnTo>
                <a:lnTo>
                  <a:pt x="1526" y="517"/>
                </a:lnTo>
                <a:lnTo>
                  <a:pt x="1497" y="446"/>
                </a:lnTo>
                <a:lnTo>
                  <a:pt x="1460" y="380"/>
                </a:lnTo>
                <a:lnTo>
                  <a:pt x="1418" y="316"/>
                </a:lnTo>
                <a:lnTo>
                  <a:pt x="1370" y="258"/>
                </a:lnTo>
                <a:lnTo>
                  <a:pt x="1317" y="205"/>
                </a:lnTo>
                <a:lnTo>
                  <a:pt x="1258" y="157"/>
                </a:lnTo>
                <a:lnTo>
                  <a:pt x="1195" y="114"/>
                </a:lnTo>
                <a:lnTo>
                  <a:pt x="1129" y="78"/>
                </a:lnTo>
                <a:lnTo>
                  <a:pt x="1057" y="48"/>
                </a:lnTo>
                <a:lnTo>
                  <a:pt x="983" y="25"/>
                </a:lnTo>
                <a:lnTo>
                  <a:pt x="907" y="9"/>
                </a:lnTo>
                <a:lnTo>
                  <a:pt x="828" y="1"/>
                </a:lnTo>
                <a:lnTo>
                  <a:pt x="786" y="0"/>
                </a:lnTo>
                <a:close/>
              </a:path>
            </a:pathLst>
          </a:custGeom>
          <a:solidFill>
            <a:schemeClr val="bg2"/>
          </a:solidFill>
          <a:ln>
            <a:noFill/>
          </a:ln>
        </p:spPr>
        <p:txBody>
          <a:bodyPr vert="horz" wrap="square" lIns="0" tIns="0" rIns="0" bIns="0" numCol="1" anchor="ctr" anchorCtr="0" compatLnSpc="1">
            <a:prstTxWarp prst="textNoShape">
              <a:avLst/>
            </a:prstTxWarp>
          </a:bodyPr>
          <a:lstStyle/>
          <a:p>
            <a:pPr lvl="0" algn="ctr"/>
            <a:r>
              <a:rPr lang="en-US" sz="1400" b="1" dirty="0">
                <a:solidFill>
                  <a:schemeClr val="accent4"/>
                </a:solidFill>
                <a:latin typeface="Manrope" pitchFamily="2" charset="0"/>
              </a:rPr>
              <a:t>2021</a:t>
            </a:r>
          </a:p>
        </p:txBody>
      </p:sp>
      <p:sp>
        <p:nvSpPr>
          <p:cNvPr id="56" name="Freeform 183"/>
          <p:cNvSpPr>
            <a:spLocks/>
          </p:cNvSpPr>
          <p:nvPr/>
        </p:nvSpPr>
        <p:spPr bwMode="auto">
          <a:xfrm>
            <a:off x="5520547" y="2931020"/>
            <a:ext cx="1137954" cy="1137953"/>
          </a:xfrm>
          <a:custGeom>
            <a:avLst/>
            <a:gdLst>
              <a:gd name="T0" fmla="*/ 1288 w 2271"/>
              <a:gd name="T1" fmla="*/ 2272 h 2272"/>
              <a:gd name="T2" fmla="*/ 1313 w 2271"/>
              <a:gd name="T3" fmla="*/ 2191 h 2272"/>
              <a:gd name="T4" fmla="*/ 1343 w 2271"/>
              <a:gd name="T5" fmla="*/ 2033 h 2272"/>
              <a:gd name="T6" fmla="*/ 1352 w 2271"/>
              <a:gd name="T7" fmla="*/ 1881 h 2272"/>
              <a:gd name="T8" fmla="*/ 1341 w 2271"/>
              <a:gd name="T9" fmla="*/ 1734 h 2272"/>
              <a:gd name="T10" fmla="*/ 1311 w 2271"/>
              <a:gd name="T11" fmla="*/ 1597 h 2272"/>
              <a:gd name="T12" fmla="*/ 1264 w 2271"/>
              <a:gd name="T13" fmla="*/ 1469 h 2272"/>
              <a:gd name="T14" fmla="*/ 1200 w 2271"/>
              <a:gd name="T15" fmla="*/ 1351 h 2272"/>
              <a:gd name="T16" fmla="*/ 1120 w 2271"/>
              <a:gd name="T17" fmla="*/ 1245 h 2272"/>
              <a:gd name="T18" fmla="*/ 1026 w 2271"/>
              <a:gd name="T19" fmla="*/ 1151 h 2272"/>
              <a:gd name="T20" fmla="*/ 920 w 2271"/>
              <a:gd name="T21" fmla="*/ 1072 h 2272"/>
              <a:gd name="T22" fmla="*/ 802 w 2271"/>
              <a:gd name="T23" fmla="*/ 1007 h 2272"/>
              <a:gd name="T24" fmla="*/ 674 w 2271"/>
              <a:gd name="T25" fmla="*/ 961 h 2272"/>
              <a:gd name="T26" fmla="*/ 536 w 2271"/>
              <a:gd name="T27" fmla="*/ 930 h 2272"/>
              <a:gd name="T28" fmla="*/ 391 w 2271"/>
              <a:gd name="T29" fmla="*/ 919 h 2272"/>
              <a:gd name="T30" fmla="*/ 238 w 2271"/>
              <a:gd name="T31" fmla="*/ 928 h 2272"/>
              <a:gd name="T32" fmla="*/ 80 w 2271"/>
              <a:gd name="T33" fmla="*/ 958 h 2272"/>
              <a:gd name="T34" fmla="*/ 0 w 2271"/>
              <a:gd name="T35" fmla="*/ 983 h 2272"/>
              <a:gd name="T36" fmla="*/ 982 w 2271"/>
              <a:gd name="T37" fmla="*/ 0 h 2272"/>
              <a:gd name="T38" fmla="*/ 958 w 2271"/>
              <a:gd name="T39" fmla="*/ 81 h 2272"/>
              <a:gd name="T40" fmla="*/ 928 w 2271"/>
              <a:gd name="T41" fmla="*/ 239 h 2272"/>
              <a:gd name="T42" fmla="*/ 919 w 2271"/>
              <a:gd name="T43" fmla="*/ 392 h 2272"/>
              <a:gd name="T44" fmla="*/ 929 w 2271"/>
              <a:gd name="T45" fmla="*/ 537 h 2272"/>
              <a:gd name="T46" fmla="*/ 959 w 2271"/>
              <a:gd name="T47" fmla="*/ 674 h 2272"/>
              <a:gd name="T48" fmla="*/ 1007 w 2271"/>
              <a:gd name="T49" fmla="*/ 804 h 2272"/>
              <a:gd name="T50" fmla="*/ 1070 w 2271"/>
              <a:gd name="T51" fmla="*/ 922 h 2272"/>
              <a:gd name="T52" fmla="*/ 1151 w 2271"/>
              <a:gd name="T53" fmla="*/ 1028 h 2272"/>
              <a:gd name="T54" fmla="*/ 1244 w 2271"/>
              <a:gd name="T55" fmla="*/ 1121 h 2272"/>
              <a:gd name="T56" fmla="*/ 1350 w 2271"/>
              <a:gd name="T57" fmla="*/ 1200 h 2272"/>
              <a:gd name="T58" fmla="*/ 1468 w 2271"/>
              <a:gd name="T59" fmla="*/ 1264 h 2272"/>
              <a:gd name="T60" fmla="*/ 1597 w 2271"/>
              <a:gd name="T61" fmla="*/ 1312 h 2272"/>
              <a:gd name="T62" fmla="*/ 1734 w 2271"/>
              <a:gd name="T63" fmla="*/ 1342 h 2272"/>
              <a:gd name="T64" fmla="*/ 1879 w 2271"/>
              <a:gd name="T65" fmla="*/ 1353 h 2272"/>
              <a:gd name="T66" fmla="*/ 2032 w 2271"/>
              <a:gd name="T67" fmla="*/ 1344 h 2272"/>
              <a:gd name="T68" fmla="*/ 2190 w 2271"/>
              <a:gd name="T69" fmla="*/ 1313 h 2272"/>
              <a:gd name="T70" fmla="*/ 2271 w 2271"/>
              <a:gd name="T71" fmla="*/ 1289 h 2272"/>
              <a:gd name="T72" fmla="*/ 1288 w 2271"/>
              <a:gd name="T73" fmla="*/ 2272 h 2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71" h="2272">
                <a:moveTo>
                  <a:pt x="1288" y="2272"/>
                </a:moveTo>
                <a:lnTo>
                  <a:pt x="1313" y="2191"/>
                </a:lnTo>
                <a:lnTo>
                  <a:pt x="1343" y="2033"/>
                </a:lnTo>
                <a:lnTo>
                  <a:pt x="1352" y="1881"/>
                </a:lnTo>
                <a:lnTo>
                  <a:pt x="1341" y="1734"/>
                </a:lnTo>
                <a:lnTo>
                  <a:pt x="1311" y="1597"/>
                </a:lnTo>
                <a:lnTo>
                  <a:pt x="1264" y="1469"/>
                </a:lnTo>
                <a:lnTo>
                  <a:pt x="1200" y="1351"/>
                </a:lnTo>
                <a:lnTo>
                  <a:pt x="1120" y="1245"/>
                </a:lnTo>
                <a:lnTo>
                  <a:pt x="1026" y="1151"/>
                </a:lnTo>
                <a:lnTo>
                  <a:pt x="920" y="1072"/>
                </a:lnTo>
                <a:lnTo>
                  <a:pt x="802" y="1007"/>
                </a:lnTo>
                <a:lnTo>
                  <a:pt x="674" y="961"/>
                </a:lnTo>
                <a:lnTo>
                  <a:pt x="536" y="930"/>
                </a:lnTo>
                <a:lnTo>
                  <a:pt x="391" y="919"/>
                </a:lnTo>
                <a:lnTo>
                  <a:pt x="238" y="928"/>
                </a:lnTo>
                <a:lnTo>
                  <a:pt x="80" y="958"/>
                </a:lnTo>
                <a:lnTo>
                  <a:pt x="0" y="983"/>
                </a:lnTo>
                <a:lnTo>
                  <a:pt x="982" y="0"/>
                </a:lnTo>
                <a:lnTo>
                  <a:pt x="958" y="81"/>
                </a:lnTo>
                <a:lnTo>
                  <a:pt x="928" y="239"/>
                </a:lnTo>
                <a:lnTo>
                  <a:pt x="919" y="392"/>
                </a:lnTo>
                <a:lnTo>
                  <a:pt x="929" y="537"/>
                </a:lnTo>
                <a:lnTo>
                  <a:pt x="959" y="674"/>
                </a:lnTo>
                <a:lnTo>
                  <a:pt x="1007" y="804"/>
                </a:lnTo>
                <a:lnTo>
                  <a:pt x="1070" y="922"/>
                </a:lnTo>
                <a:lnTo>
                  <a:pt x="1151" y="1028"/>
                </a:lnTo>
                <a:lnTo>
                  <a:pt x="1244" y="1121"/>
                </a:lnTo>
                <a:lnTo>
                  <a:pt x="1350" y="1200"/>
                </a:lnTo>
                <a:lnTo>
                  <a:pt x="1468" y="1264"/>
                </a:lnTo>
                <a:lnTo>
                  <a:pt x="1597" y="1312"/>
                </a:lnTo>
                <a:lnTo>
                  <a:pt x="1734" y="1342"/>
                </a:lnTo>
                <a:lnTo>
                  <a:pt x="1879" y="1353"/>
                </a:lnTo>
                <a:lnTo>
                  <a:pt x="2032" y="1344"/>
                </a:lnTo>
                <a:lnTo>
                  <a:pt x="2190" y="1313"/>
                </a:lnTo>
                <a:lnTo>
                  <a:pt x="2271" y="1289"/>
                </a:lnTo>
                <a:lnTo>
                  <a:pt x="1288" y="227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4" name="Freeform 191"/>
          <p:cNvSpPr>
            <a:spLocks/>
          </p:cNvSpPr>
          <p:nvPr/>
        </p:nvSpPr>
        <p:spPr bwMode="auto">
          <a:xfrm>
            <a:off x="6129593" y="3540065"/>
            <a:ext cx="1532632" cy="1532632"/>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5" name="Freeform 192"/>
          <p:cNvSpPr>
            <a:spLocks/>
          </p:cNvSpPr>
          <p:nvPr/>
        </p:nvSpPr>
        <p:spPr bwMode="auto">
          <a:xfrm>
            <a:off x="6496222" y="3906694"/>
            <a:ext cx="789355" cy="787352"/>
          </a:xfrm>
          <a:custGeom>
            <a:avLst/>
            <a:gdLst>
              <a:gd name="T0" fmla="*/ 828 w 1574"/>
              <a:gd name="T1" fmla="*/ 1 h 1575"/>
              <a:gd name="T2" fmla="*/ 983 w 1574"/>
              <a:gd name="T3" fmla="*/ 25 h 1575"/>
              <a:gd name="T4" fmla="*/ 1128 w 1574"/>
              <a:gd name="T5" fmla="*/ 78 h 1575"/>
              <a:gd name="T6" fmla="*/ 1258 w 1574"/>
              <a:gd name="T7" fmla="*/ 157 h 1575"/>
              <a:gd name="T8" fmla="*/ 1370 w 1574"/>
              <a:gd name="T9" fmla="*/ 258 h 1575"/>
              <a:gd name="T10" fmla="*/ 1460 w 1574"/>
              <a:gd name="T11" fmla="*/ 379 h 1575"/>
              <a:gd name="T12" fmla="*/ 1526 w 1574"/>
              <a:gd name="T13" fmla="*/ 517 h 1575"/>
              <a:gd name="T14" fmla="*/ 1565 w 1574"/>
              <a:gd name="T15" fmla="*/ 668 h 1575"/>
              <a:gd name="T16" fmla="*/ 1574 w 1574"/>
              <a:gd name="T17" fmla="*/ 788 h 1575"/>
              <a:gd name="T18" fmla="*/ 1565 w 1574"/>
              <a:gd name="T19" fmla="*/ 907 h 1575"/>
              <a:gd name="T20" fmla="*/ 1526 w 1574"/>
              <a:gd name="T21" fmla="*/ 1059 h 1575"/>
              <a:gd name="T22" fmla="*/ 1460 w 1574"/>
              <a:gd name="T23" fmla="*/ 1196 h 1575"/>
              <a:gd name="T24" fmla="*/ 1370 w 1574"/>
              <a:gd name="T25" fmla="*/ 1317 h 1575"/>
              <a:gd name="T26" fmla="*/ 1258 w 1574"/>
              <a:gd name="T27" fmla="*/ 1419 h 1575"/>
              <a:gd name="T28" fmla="*/ 1128 w 1574"/>
              <a:gd name="T29" fmla="*/ 1497 h 1575"/>
              <a:gd name="T30" fmla="*/ 983 w 1574"/>
              <a:gd name="T31" fmla="*/ 1550 h 1575"/>
              <a:gd name="T32" fmla="*/ 828 w 1574"/>
              <a:gd name="T33" fmla="*/ 1574 h 1575"/>
              <a:gd name="T34" fmla="*/ 746 w 1574"/>
              <a:gd name="T35" fmla="*/ 1574 h 1575"/>
              <a:gd name="T36" fmla="*/ 589 w 1574"/>
              <a:gd name="T37" fmla="*/ 1550 h 1575"/>
              <a:gd name="T38" fmla="*/ 445 w 1574"/>
              <a:gd name="T39" fmla="*/ 1497 h 1575"/>
              <a:gd name="T40" fmla="*/ 316 w 1574"/>
              <a:gd name="T41" fmla="*/ 1419 h 1575"/>
              <a:gd name="T42" fmla="*/ 203 w 1574"/>
              <a:gd name="T43" fmla="*/ 1317 h 1575"/>
              <a:gd name="T44" fmla="*/ 112 w 1574"/>
              <a:gd name="T45" fmla="*/ 1196 h 1575"/>
              <a:gd name="T46" fmla="*/ 46 w 1574"/>
              <a:gd name="T47" fmla="*/ 1059 h 1575"/>
              <a:gd name="T48" fmla="*/ 9 w 1574"/>
              <a:gd name="T49" fmla="*/ 907 h 1575"/>
              <a:gd name="T50" fmla="*/ 0 w 1574"/>
              <a:gd name="T51" fmla="*/ 788 h 1575"/>
              <a:gd name="T52" fmla="*/ 9 w 1574"/>
              <a:gd name="T53" fmla="*/ 668 h 1575"/>
              <a:gd name="T54" fmla="*/ 46 w 1574"/>
              <a:gd name="T55" fmla="*/ 517 h 1575"/>
              <a:gd name="T56" fmla="*/ 112 w 1574"/>
              <a:gd name="T57" fmla="*/ 379 h 1575"/>
              <a:gd name="T58" fmla="*/ 203 w 1574"/>
              <a:gd name="T59" fmla="*/ 258 h 1575"/>
              <a:gd name="T60" fmla="*/ 316 w 1574"/>
              <a:gd name="T61" fmla="*/ 157 h 1575"/>
              <a:gd name="T62" fmla="*/ 445 w 1574"/>
              <a:gd name="T63" fmla="*/ 78 h 1575"/>
              <a:gd name="T64" fmla="*/ 589 w 1574"/>
              <a:gd name="T65" fmla="*/ 25 h 1575"/>
              <a:gd name="T66" fmla="*/ 746 w 1574"/>
              <a:gd name="T67" fmla="*/ 1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4" h="1575">
                <a:moveTo>
                  <a:pt x="786" y="0"/>
                </a:moveTo>
                <a:lnTo>
                  <a:pt x="828" y="1"/>
                </a:lnTo>
                <a:lnTo>
                  <a:pt x="907" y="9"/>
                </a:lnTo>
                <a:lnTo>
                  <a:pt x="983" y="25"/>
                </a:lnTo>
                <a:lnTo>
                  <a:pt x="1057" y="48"/>
                </a:lnTo>
                <a:lnTo>
                  <a:pt x="1128" y="78"/>
                </a:lnTo>
                <a:lnTo>
                  <a:pt x="1195" y="114"/>
                </a:lnTo>
                <a:lnTo>
                  <a:pt x="1258" y="157"/>
                </a:lnTo>
                <a:lnTo>
                  <a:pt x="1316" y="205"/>
                </a:lnTo>
                <a:lnTo>
                  <a:pt x="1370" y="258"/>
                </a:lnTo>
                <a:lnTo>
                  <a:pt x="1418" y="316"/>
                </a:lnTo>
                <a:lnTo>
                  <a:pt x="1460" y="379"/>
                </a:lnTo>
                <a:lnTo>
                  <a:pt x="1497" y="446"/>
                </a:lnTo>
                <a:lnTo>
                  <a:pt x="1526" y="517"/>
                </a:lnTo>
                <a:lnTo>
                  <a:pt x="1550" y="591"/>
                </a:lnTo>
                <a:lnTo>
                  <a:pt x="1565" y="668"/>
                </a:lnTo>
                <a:lnTo>
                  <a:pt x="1573" y="747"/>
                </a:lnTo>
                <a:lnTo>
                  <a:pt x="1574" y="788"/>
                </a:lnTo>
                <a:lnTo>
                  <a:pt x="1573" y="828"/>
                </a:lnTo>
                <a:lnTo>
                  <a:pt x="1565" y="907"/>
                </a:lnTo>
                <a:lnTo>
                  <a:pt x="1550" y="984"/>
                </a:lnTo>
                <a:lnTo>
                  <a:pt x="1526" y="1059"/>
                </a:lnTo>
                <a:lnTo>
                  <a:pt x="1497" y="1129"/>
                </a:lnTo>
                <a:lnTo>
                  <a:pt x="1460" y="1196"/>
                </a:lnTo>
                <a:lnTo>
                  <a:pt x="1418" y="1259"/>
                </a:lnTo>
                <a:lnTo>
                  <a:pt x="1370" y="1317"/>
                </a:lnTo>
                <a:lnTo>
                  <a:pt x="1316" y="1370"/>
                </a:lnTo>
                <a:lnTo>
                  <a:pt x="1258" y="1419"/>
                </a:lnTo>
                <a:lnTo>
                  <a:pt x="1195" y="1461"/>
                </a:lnTo>
                <a:lnTo>
                  <a:pt x="1128" y="1497"/>
                </a:lnTo>
                <a:lnTo>
                  <a:pt x="1057" y="1527"/>
                </a:lnTo>
                <a:lnTo>
                  <a:pt x="983" y="1550"/>
                </a:lnTo>
                <a:lnTo>
                  <a:pt x="907" y="1566"/>
                </a:lnTo>
                <a:lnTo>
                  <a:pt x="828" y="1574"/>
                </a:lnTo>
                <a:lnTo>
                  <a:pt x="786" y="1575"/>
                </a:lnTo>
                <a:lnTo>
                  <a:pt x="746" y="1574"/>
                </a:lnTo>
                <a:lnTo>
                  <a:pt x="667" y="1566"/>
                </a:lnTo>
                <a:lnTo>
                  <a:pt x="589" y="1550"/>
                </a:lnTo>
                <a:lnTo>
                  <a:pt x="515" y="1527"/>
                </a:lnTo>
                <a:lnTo>
                  <a:pt x="445" y="1497"/>
                </a:lnTo>
                <a:lnTo>
                  <a:pt x="378" y="1461"/>
                </a:lnTo>
                <a:lnTo>
                  <a:pt x="316" y="1419"/>
                </a:lnTo>
                <a:lnTo>
                  <a:pt x="257" y="1370"/>
                </a:lnTo>
                <a:lnTo>
                  <a:pt x="203" y="1317"/>
                </a:lnTo>
                <a:lnTo>
                  <a:pt x="155" y="1259"/>
                </a:lnTo>
                <a:lnTo>
                  <a:pt x="112" y="1196"/>
                </a:lnTo>
                <a:lnTo>
                  <a:pt x="76" y="1129"/>
                </a:lnTo>
                <a:lnTo>
                  <a:pt x="46" y="1059"/>
                </a:lnTo>
                <a:lnTo>
                  <a:pt x="24" y="984"/>
                </a:lnTo>
                <a:lnTo>
                  <a:pt x="9" y="907"/>
                </a:lnTo>
                <a:lnTo>
                  <a:pt x="0" y="828"/>
                </a:lnTo>
                <a:lnTo>
                  <a:pt x="0" y="788"/>
                </a:lnTo>
                <a:lnTo>
                  <a:pt x="0" y="747"/>
                </a:lnTo>
                <a:lnTo>
                  <a:pt x="9" y="668"/>
                </a:lnTo>
                <a:lnTo>
                  <a:pt x="24" y="591"/>
                </a:lnTo>
                <a:lnTo>
                  <a:pt x="46" y="517"/>
                </a:lnTo>
                <a:lnTo>
                  <a:pt x="76" y="446"/>
                </a:lnTo>
                <a:lnTo>
                  <a:pt x="112" y="379"/>
                </a:lnTo>
                <a:lnTo>
                  <a:pt x="155" y="316"/>
                </a:lnTo>
                <a:lnTo>
                  <a:pt x="203" y="258"/>
                </a:lnTo>
                <a:lnTo>
                  <a:pt x="257" y="205"/>
                </a:lnTo>
                <a:lnTo>
                  <a:pt x="316" y="157"/>
                </a:lnTo>
                <a:lnTo>
                  <a:pt x="378" y="114"/>
                </a:lnTo>
                <a:lnTo>
                  <a:pt x="445" y="78"/>
                </a:lnTo>
                <a:lnTo>
                  <a:pt x="515" y="48"/>
                </a:lnTo>
                <a:lnTo>
                  <a:pt x="589" y="25"/>
                </a:lnTo>
                <a:lnTo>
                  <a:pt x="667" y="9"/>
                </a:lnTo>
                <a:lnTo>
                  <a:pt x="746" y="1"/>
                </a:lnTo>
                <a:lnTo>
                  <a:pt x="786" y="0"/>
                </a:lnTo>
                <a:close/>
              </a:path>
            </a:pathLst>
          </a:custGeom>
          <a:solidFill>
            <a:schemeClr val="bg2"/>
          </a:solidFill>
          <a:ln>
            <a:noFill/>
          </a:ln>
        </p:spPr>
        <p:txBody>
          <a:bodyPr vert="horz" wrap="square" lIns="0" tIns="0" rIns="0" bIns="0" numCol="1" anchor="ctr" anchorCtr="0" compatLnSpc="1">
            <a:prstTxWarp prst="textNoShape">
              <a:avLst/>
            </a:prstTxWarp>
          </a:bodyPr>
          <a:lstStyle/>
          <a:p>
            <a:pPr lvl="0" algn="ctr"/>
            <a:r>
              <a:rPr lang="en-US" sz="1400" b="1" dirty="0">
                <a:solidFill>
                  <a:schemeClr val="accent2"/>
                </a:solidFill>
                <a:latin typeface="Manrope" pitchFamily="2" charset="0"/>
              </a:rPr>
              <a:t>2020</a:t>
            </a:r>
          </a:p>
        </p:txBody>
      </p:sp>
      <p:sp>
        <p:nvSpPr>
          <p:cNvPr id="55" name="Freeform 182"/>
          <p:cNvSpPr>
            <a:spLocks/>
          </p:cNvSpPr>
          <p:nvPr/>
        </p:nvSpPr>
        <p:spPr bwMode="auto">
          <a:xfrm>
            <a:off x="3909782" y="2931021"/>
            <a:ext cx="1137954" cy="1137953"/>
          </a:xfrm>
          <a:custGeom>
            <a:avLst/>
            <a:gdLst>
              <a:gd name="T0" fmla="*/ 982 w 2271"/>
              <a:gd name="T1" fmla="*/ 2272 h 2272"/>
              <a:gd name="T2" fmla="*/ 958 w 2271"/>
              <a:gd name="T3" fmla="*/ 2191 h 2272"/>
              <a:gd name="T4" fmla="*/ 928 w 2271"/>
              <a:gd name="T5" fmla="*/ 2033 h 2272"/>
              <a:gd name="T6" fmla="*/ 919 w 2271"/>
              <a:gd name="T7" fmla="*/ 1881 h 2272"/>
              <a:gd name="T8" fmla="*/ 929 w 2271"/>
              <a:gd name="T9" fmla="*/ 1734 h 2272"/>
              <a:gd name="T10" fmla="*/ 959 w 2271"/>
              <a:gd name="T11" fmla="*/ 1597 h 2272"/>
              <a:gd name="T12" fmla="*/ 1007 w 2271"/>
              <a:gd name="T13" fmla="*/ 1469 h 2272"/>
              <a:gd name="T14" fmla="*/ 1070 w 2271"/>
              <a:gd name="T15" fmla="*/ 1351 h 2272"/>
              <a:gd name="T16" fmla="*/ 1151 w 2271"/>
              <a:gd name="T17" fmla="*/ 1245 h 2272"/>
              <a:gd name="T18" fmla="*/ 1244 w 2271"/>
              <a:gd name="T19" fmla="*/ 1151 h 2272"/>
              <a:gd name="T20" fmla="*/ 1350 w 2271"/>
              <a:gd name="T21" fmla="*/ 1072 h 2272"/>
              <a:gd name="T22" fmla="*/ 1468 w 2271"/>
              <a:gd name="T23" fmla="*/ 1007 h 2272"/>
              <a:gd name="T24" fmla="*/ 1597 w 2271"/>
              <a:gd name="T25" fmla="*/ 961 h 2272"/>
              <a:gd name="T26" fmla="*/ 1734 w 2271"/>
              <a:gd name="T27" fmla="*/ 930 h 2272"/>
              <a:gd name="T28" fmla="*/ 1879 w 2271"/>
              <a:gd name="T29" fmla="*/ 919 h 2272"/>
              <a:gd name="T30" fmla="*/ 2032 w 2271"/>
              <a:gd name="T31" fmla="*/ 928 h 2272"/>
              <a:gd name="T32" fmla="*/ 2190 w 2271"/>
              <a:gd name="T33" fmla="*/ 958 h 2272"/>
              <a:gd name="T34" fmla="*/ 2271 w 2271"/>
              <a:gd name="T35" fmla="*/ 983 h 2272"/>
              <a:gd name="T36" fmla="*/ 1288 w 2271"/>
              <a:gd name="T37" fmla="*/ 0 h 2272"/>
              <a:gd name="T38" fmla="*/ 1313 w 2271"/>
              <a:gd name="T39" fmla="*/ 81 h 2272"/>
              <a:gd name="T40" fmla="*/ 1343 w 2271"/>
              <a:gd name="T41" fmla="*/ 239 h 2272"/>
              <a:gd name="T42" fmla="*/ 1352 w 2271"/>
              <a:gd name="T43" fmla="*/ 392 h 2272"/>
              <a:gd name="T44" fmla="*/ 1341 w 2271"/>
              <a:gd name="T45" fmla="*/ 537 h 2272"/>
              <a:gd name="T46" fmla="*/ 1311 w 2271"/>
              <a:gd name="T47" fmla="*/ 674 h 2272"/>
              <a:gd name="T48" fmla="*/ 1264 w 2271"/>
              <a:gd name="T49" fmla="*/ 804 h 2272"/>
              <a:gd name="T50" fmla="*/ 1200 w 2271"/>
              <a:gd name="T51" fmla="*/ 922 h 2272"/>
              <a:gd name="T52" fmla="*/ 1120 w 2271"/>
              <a:gd name="T53" fmla="*/ 1028 h 2272"/>
              <a:gd name="T54" fmla="*/ 1026 w 2271"/>
              <a:gd name="T55" fmla="*/ 1121 h 2272"/>
              <a:gd name="T56" fmla="*/ 920 w 2271"/>
              <a:gd name="T57" fmla="*/ 1200 h 2272"/>
              <a:gd name="T58" fmla="*/ 802 w 2271"/>
              <a:gd name="T59" fmla="*/ 1264 h 2272"/>
              <a:gd name="T60" fmla="*/ 674 w 2271"/>
              <a:gd name="T61" fmla="*/ 1312 h 2272"/>
              <a:gd name="T62" fmla="*/ 536 w 2271"/>
              <a:gd name="T63" fmla="*/ 1342 h 2272"/>
              <a:gd name="T64" fmla="*/ 391 w 2271"/>
              <a:gd name="T65" fmla="*/ 1353 h 2272"/>
              <a:gd name="T66" fmla="*/ 238 w 2271"/>
              <a:gd name="T67" fmla="*/ 1344 h 2272"/>
              <a:gd name="T68" fmla="*/ 80 w 2271"/>
              <a:gd name="T69" fmla="*/ 1313 h 2272"/>
              <a:gd name="T70" fmla="*/ 0 w 2271"/>
              <a:gd name="T71" fmla="*/ 1289 h 2272"/>
              <a:gd name="T72" fmla="*/ 982 w 2271"/>
              <a:gd name="T73" fmla="*/ 2272 h 2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71" h="2272">
                <a:moveTo>
                  <a:pt x="982" y="2272"/>
                </a:moveTo>
                <a:lnTo>
                  <a:pt x="958" y="2191"/>
                </a:lnTo>
                <a:lnTo>
                  <a:pt x="928" y="2033"/>
                </a:lnTo>
                <a:lnTo>
                  <a:pt x="919" y="1881"/>
                </a:lnTo>
                <a:lnTo>
                  <a:pt x="929" y="1734"/>
                </a:lnTo>
                <a:lnTo>
                  <a:pt x="959" y="1597"/>
                </a:lnTo>
                <a:lnTo>
                  <a:pt x="1007" y="1469"/>
                </a:lnTo>
                <a:lnTo>
                  <a:pt x="1070" y="1351"/>
                </a:lnTo>
                <a:lnTo>
                  <a:pt x="1151" y="1245"/>
                </a:lnTo>
                <a:lnTo>
                  <a:pt x="1244" y="1151"/>
                </a:lnTo>
                <a:lnTo>
                  <a:pt x="1350" y="1072"/>
                </a:lnTo>
                <a:lnTo>
                  <a:pt x="1468" y="1007"/>
                </a:lnTo>
                <a:lnTo>
                  <a:pt x="1597" y="961"/>
                </a:lnTo>
                <a:lnTo>
                  <a:pt x="1734" y="930"/>
                </a:lnTo>
                <a:lnTo>
                  <a:pt x="1879" y="919"/>
                </a:lnTo>
                <a:lnTo>
                  <a:pt x="2032" y="928"/>
                </a:lnTo>
                <a:lnTo>
                  <a:pt x="2190" y="958"/>
                </a:lnTo>
                <a:lnTo>
                  <a:pt x="2271" y="983"/>
                </a:lnTo>
                <a:lnTo>
                  <a:pt x="1288" y="0"/>
                </a:lnTo>
                <a:lnTo>
                  <a:pt x="1313" y="81"/>
                </a:lnTo>
                <a:lnTo>
                  <a:pt x="1343" y="239"/>
                </a:lnTo>
                <a:lnTo>
                  <a:pt x="1352" y="392"/>
                </a:lnTo>
                <a:lnTo>
                  <a:pt x="1341" y="537"/>
                </a:lnTo>
                <a:lnTo>
                  <a:pt x="1311" y="674"/>
                </a:lnTo>
                <a:lnTo>
                  <a:pt x="1264" y="804"/>
                </a:lnTo>
                <a:lnTo>
                  <a:pt x="1200" y="922"/>
                </a:lnTo>
                <a:lnTo>
                  <a:pt x="1120" y="1028"/>
                </a:lnTo>
                <a:lnTo>
                  <a:pt x="1026" y="1121"/>
                </a:lnTo>
                <a:lnTo>
                  <a:pt x="920" y="1200"/>
                </a:lnTo>
                <a:lnTo>
                  <a:pt x="802" y="1264"/>
                </a:lnTo>
                <a:lnTo>
                  <a:pt x="674" y="1312"/>
                </a:lnTo>
                <a:lnTo>
                  <a:pt x="536" y="1342"/>
                </a:lnTo>
                <a:lnTo>
                  <a:pt x="391" y="1353"/>
                </a:lnTo>
                <a:lnTo>
                  <a:pt x="238" y="1344"/>
                </a:lnTo>
                <a:lnTo>
                  <a:pt x="80" y="1313"/>
                </a:lnTo>
                <a:lnTo>
                  <a:pt x="0" y="1289"/>
                </a:lnTo>
                <a:lnTo>
                  <a:pt x="982" y="2272"/>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2" name="Freeform 189"/>
          <p:cNvSpPr>
            <a:spLocks/>
          </p:cNvSpPr>
          <p:nvPr/>
        </p:nvSpPr>
        <p:spPr bwMode="auto">
          <a:xfrm>
            <a:off x="4516824" y="1927297"/>
            <a:ext cx="1534635" cy="1532632"/>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3" name="Freeform 190"/>
          <p:cNvSpPr>
            <a:spLocks/>
          </p:cNvSpPr>
          <p:nvPr/>
        </p:nvSpPr>
        <p:spPr bwMode="auto">
          <a:xfrm>
            <a:off x="4889464" y="2299937"/>
            <a:ext cx="789355" cy="787352"/>
          </a:xfrm>
          <a:custGeom>
            <a:avLst/>
            <a:gdLst>
              <a:gd name="T0" fmla="*/ 747 w 1575"/>
              <a:gd name="T1" fmla="*/ 1 h 1575"/>
              <a:gd name="T2" fmla="*/ 591 w 1575"/>
              <a:gd name="T3" fmla="*/ 25 h 1575"/>
              <a:gd name="T4" fmla="*/ 446 w 1575"/>
              <a:gd name="T5" fmla="*/ 78 h 1575"/>
              <a:gd name="T6" fmla="*/ 316 w 1575"/>
              <a:gd name="T7" fmla="*/ 157 h 1575"/>
              <a:gd name="T8" fmla="*/ 205 w 1575"/>
              <a:gd name="T9" fmla="*/ 258 h 1575"/>
              <a:gd name="T10" fmla="*/ 114 w 1575"/>
              <a:gd name="T11" fmla="*/ 380 h 1575"/>
              <a:gd name="T12" fmla="*/ 48 w 1575"/>
              <a:gd name="T13" fmla="*/ 517 h 1575"/>
              <a:gd name="T14" fmla="*/ 9 w 1575"/>
              <a:gd name="T15" fmla="*/ 668 h 1575"/>
              <a:gd name="T16" fmla="*/ 0 w 1575"/>
              <a:gd name="T17" fmla="*/ 788 h 1575"/>
              <a:gd name="T18" fmla="*/ 9 w 1575"/>
              <a:gd name="T19" fmla="*/ 907 h 1575"/>
              <a:gd name="T20" fmla="*/ 48 w 1575"/>
              <a:gd name="T21" fmla="*/ 1059 h 1575"/>
              <a:gd name="T22" fmla="*/ 114 w 1575"/>
              <a:gd name="T23" fmla="*/ 1196 h 1575"/>
              <a:gd name="T24" fmla="*/ 205 w 1575"/>
              <a:gd name="T25" fmla="*/ 1317 h 1575"/>
              <a:gd name="T26" fmla="*/ 316 w 1575"/>
              <a:gd name="T27" fmla="*/ 1419 h 1575"/>
              <a:gd name="T28" fmla="*/ 446 w 1575"/>
              <a:gd name="T29" fmla="*/ 1498 h 1575"/>
              <a:gd name="T30" fmla="*/ 591 w 1575"/>
              <a:gd name="T31" fmla="*/ 1550 h 1575"/>
              <a:gd name="T32" fmla="*/ 747 w 1575"/>
              <a:gd name="T33" fmla="*/ 1575 h 1575"/>
              <a:gd name="T34" fmla="*/ 828 w 1575"/>
              <a:gd name="T35" fmla="*/ 1575 h 1575"/>
              <a:gd name="T36" fmla="*/ 984 w 1575"/>
              <a:gd name="T37" fmla="*/ 1550 h 1575"/>
              <a:gd name="T38" fmla="*/ 1129 w 1575"/>
              <a:gd name="T39" fmla="*/ 1498 h 1575"/>
              <a:gd name="T40" fmla="*/ 1258 w 1575"/>
              <a:gd name="T41" fmla="*/ 1419 h 1575"/>
              <a:gd name="T42" fmla="*/ 1370 w 1575"/>
              <a:gd name="T43" fmla="*/ 1317 h 1575"/>
              <a:gd name="T44" fmla="*/ 1461 w 1575"/>
              <a:gd name="T45" fmla="*/ 1196 h 1575"/>
              <a:gd name="T46" fmla="*/ 1527 w 1575"/>
              <a:gd name="T47" fmla="*/ 1059 h 1575"/>
              <a:gd name="T48" fmla="*/ 1566 w 1575"/>
              <a:gd name="T49" fmla="*/ 907 h 1575"/>
              <a:gd name="T50" fmla="*/ 1575 w 1575"/>
              <a:gd name="T51" fmla="*/ 788 h 1575"/>
              <a:gd name="T52" fmla="*/ 1566 w 1575"/>
              <a:gd name="T53" fmla="*/ 668 h 1575"/>
              <a:gd name="T54" fmla="*/ 1527 w 1575"/>
              <a:gd name="T55" fmla="*/ 517 h 1575"/>
              <a:gd name="T56" fmla="*/ 1461 w 1575"/>
              <a:gd name="T57" fmla="*/ 380 h 1575"/>
              <a:gd name="T58" fmla="*/ 1370 w 1575"/>
              <a:gd name="T59" fmla="*/ 258 h 1575"/>
              <a:gd name="T60" fmla="*/ 1258 w 1575"/>
              <a:gd name="T61" fmla="*/ 157 h 1575"/>
              <a:gd name="T62" fmla="*/ 1129 w 1575"/>
              <a:gd name="T63" fmla="*/ 78 h 1575"/>
              <a:gd name="T64" fmla="*/ 984 w 1575"/>
              <a:gd name="T65" fmla="*/ 25 h 1575"/>
              <a:gd name="T66" fmla="*/ 828 w 1575"/>
              <a:gd name="T67" fmla="*/ 1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5" h="1575">
                <a:moveTo>
                  <a:pt x="788" y="0"/>
                </a:moveTo>
                <a:lnTo>
                  <a:pt x="747" y="1"/>
                </a:lnTo>
                <a:lnTo>
                  <a:pt x="667" y="9"/>
                </a:lnTo>
                <a:lnTo>
                  <a:pt x="591" y="25"/>
                </a:lnTo>
                <a:lnTo>
                  <a:pt x="517" y="48"/>
                </a:lnTo>
                <a:lnTo>
                  <a:pt x="446" y="78"/>
                </a:lnTo>
                <a:lnTo>
                  <a:pt x="378" y="114"/>
                </a:lnTo>
                <a:lnTo>
                  <a:pt x="316" y="157"/>
                </a:lnTo>
                <a:lnTo>
                  <a:pt x="258" y="205"/>
                </a:lnTo>
                <a:lnTo>
                  <a:pt x="205" y="258"/>
                </a:lnTo>
                <a:lnTo>
                  <a:pt x="157" y="316"/>
                </a:lnTo>
                <a:lnTo>
                  <a:pt x="114" y="380"/>
                </a:lnTo>
                <a:lnTo>
                  <a:pt x="78" y="446"/>
                </a:lnTo>
                <a:lnTo>
                  <a:pt x="48" y="517"/>
                </a:lnTo>
                <a:lnTo>
                  <a:pt x="25" y="591"/>
                </a:lnTo>
                <a:lnTo>
                  <a:pt x="9" y="668"/>
                </a:lnTo>
                <a:lnTo>
                  <a:pt x="1" y="748"/>
                </a:lnTo>
                <a:lnTo>
                  <a:pt x="0" y="788"/>
                </a:lnTo>
                <a:lnTo>
                  <a:pt x="1" y="828"/>
                </a:lnTo>
                <a:lnTo>
                  <a:pt x="9" y="907"/>
                </a:lnTo>
                <a:lnTo>
                  <a:pt x="25" y="985"/>
                </a:lnTo>
                <a:lnTo>
                  <a:pt x="48" y="1059"/>
                </a:lnTo>
                <a:lnTo>
                  <a:pt x="78" y="1129"/>
                </a:lnTo>
                <a:lnTo>
                  <a:pt x="114" y="1196"/>
                </a:lnTo>
                <a:lnTo>
                  <a:pt x="157" y="1259"/>
                </a:lnTo>
                <a:lnTo>
                  <a:pt x="205" y="1317"/>
                </a:lnTo>
                <a:lnTo>
                  <a:pt x="258" y="1371"/>
                </a:lnTo>
                <a:lnTo>
                  <a:pt x="316" y="1419"/>
                </a:lnTo>
                <a:lnTo>
                  <a:pt x="378" y="1462"/>
                </a:lnTo>
                <a:lnTo>
                  <a:pt x="446" y="1498"/>
                </a:lnTo>
                <a:lnTo>
                  <a:pt x="517" y="1528"/>
                </a:lnTo>
                <a:lnTo>
                  <a:pt x="591" y="1550"/>
                </a:lnTo>
                <a:lnTo>
                  <a:pt x="667" y="1567"/>
                </a:lnTo>
                <a:lnTo>
                  <a:pt x="747" y="1575"/>
                </a:lnTo>
                <a:lnTo>
                  <a:pt x="788" y="1575"/>
                </a:lnTo>
                <a:lnTo>
                  <a:pt x="828" y="1575"/>
                </a:lnTo>
                <a:lnTo>
                  <a:pt x="907" y="1567"/>
                </a:lnTo>
                <a:lnTo>
                  <a:pt x="984" y="1550"/>
                </a:lnTo>
                <a:lnTo>
                  <a:pt x="1059" y="1528"/>
                </a:lnTo>
                <a:lnTo>
                  <a:pt x="1129" y="1498"/>
                </a:lnTo>
                <a:lnTo>
                  <a:pt x="1196" y="1462"/>
                </a:lnTo>
                <a:lnTo>
                  <a:pt x="1258" y="1419"/>
                </a:lnTo>
                <a:lnTo>
                  <a:pt x="1317" y="1371"/>
                </a:lnTo>
                <a:lnTo>
                  <a:pt x="1370" y="1317"/>
                </a:lnTo>
                <a:lnTo>
                  <a:pt x="1419" y="1259"/>
                </a:lnTo>
                <a:lnTo>
                  <a:pt x="1461" y="1196"/>
                </a:lnTo>
                <a:lnTo>
                  <a:pt x="1497" y="1129"/>
                </a:lnTo>
                <a:lnTo>
                  <a:pt x="1527" y="1059"/>
                </a:lnTo>
                <a:lnTo>
                  <a:pt x="1550" y="985"/>
                </a:lnTo>
                <a:lnTo>
                  <a:pt x="1566" y="907"/>
                </a:lnTo>
                <a:lnTo>
                  <a:pt x="1575" y="828"/>
                </a:lnTo>
                <a:lnTo>
                  <a:pt x="1575" y="788"/>
                </a:lnTo>
                <a:lnTo>
                  <a:pt x="1575" y="748"/>
                </a:lnTo>
                <a:lnTo>
                  <a:pt x="1566" y="668"/>
                </a:lnTo>
                <a:lnTo>
                  <a:pt x="1550" y="591"/>
                </a:lnTo>
                <a:lnTo>
                  <a:pt x="1527" y="517"/>
                </a:lnTo>
                <a:lnTo>
                  <a:pt x="1497" y="446"/>
                </a:lnTo>
                <a:lnTo>
                  <a:pt x="1461" y="380"/>
                </a:lnTo>
                <a:lnTo>
                  <a:pt x="1419" y="316"/>
                </a:lnTo>
                <a:lnTo>
                  <a:pt x="1370" y="258"/>
                </a:lnTo>
                <a:lnTo>
                  <a:pt x="1317" y="205"/>
                </a:lnTo>
                <a:lnTo>
                  <a:pt x="1258" y="157"/>
                </a:lnTo>
                <a:lnTo>
                  <a:pt x="1196" y="114"/>
                </a:lnTo>
                <a:lnTo>
                  <a:pt x="1129" y="78"/>
                </a:lnTo>
                <a:lnTo>
                  <a:pt x="1059" y="48"/>
                </a:lnTo>
                <a:lnTo>
                  <a:pt x="984" y="25"/>
                </a:lnTo>
                <a:lnTo>
                  <a:pt x="907" y="9"/>
                </a:lnTo>
                <a:lnTo>
                  <a:pt x="828" y="1"/>
                </a:lnTo>
                <a:lnTo>
                  <a:pt x="788" y="0"/>
                </a:lnTo>
                <a:close/>
              </a:path>
            </a:pathLst>
          </a:custGeom>
          <a:solidFill>
            <a:schemeClr val="bg2"/>
          </a:solidFill>
          <a:ln>
            <a:noFill/>
          </a:ln>
        </p:spPr>
        <p:txBody>
          <a:bodyPr vert="horz" wrap="square" lIns="0" tIns="0" rIns="0" bIns="0" numCol="1" anchor="ctr" anchorCtr="0" compatLnSpc="1">
            <a:prstTxWarp prst="textNoShape">
              <a:avLst/>
            </a:prstTxWarp>
          </a:bodyPr>
          <a:lstStyle/>
          <a:p>
            <a:pPr lvl="0" algn="ctr"/>
            <a:r>
              <a:rPr lang="en-US" sz="1400" b="1" dirty="0">
                <a:solidFill>
                  <a:srgbClr val="297FB8"/>
                </a:solidFill>
                <a:latin typeface="Manrope" pitchFamily="2" charset="0"/>
              </a:rPr>
              <a:t>2019</a:t>
            </a:r>
          </a:p>
        </p:txBody>
      </p:sp>
      <p:sp>
        <p:nvSpPr>
          <p:cNvPr id="54" name="Freeform 181"/>
          <p:cNvSpPr>
            <a:spLocks/>
          </p:cNvSpPr>
          <p:nvPr/>
        </p:nvSpPr>
        <p:spPr bwMode="auto">
          <a:xfrm>
            <a:off x="2299016" y="2931020"/>
            <a:ext cx="1137954" cy="1137953"/>
          </a:xfrm>
          <a:custGeom>
            <a:avLst/>
            <a:gdLst>
              <a:gd name="T0" fmla="*/ 1288 w 2272"/>
              <a:gd name="T1" fmla="*/ 2272 h 2272"/>
              <a:gd name="T2" fmla="*/ 1313 w 2272"/>
              <a:gd name="T3" fmla="*/ 2191 h 2272"/>
              <a:gd name="T4" fmla="*/ 1344 w 2272"/>
              <a:gd name="T5" fmla="*/ 2033 h 2272"/>
              <a:gd name="T6" fmla="*/ 1353 w 2272"/>
              <a:gd name="T7" fmla="*/ 1881 h 2272"/>
              <a:gd name="T8" fmla="*/ 1342 w 2272"/>
              <a:gd name="T9" fmla="*/ 1734 h 2272"/>
              <a:gd name="T10" fmla="*/ 1312 w 2272"/>
              <a:gd name="T11" fmla="*/ 1597 h 2272"/>
              <a:gd name="T12" fmla="*/ 1264 w 2272"/>
              <a:gd name="T13" fmla="*/ 1469 h 2272"/>
              <a:gd name="T14" fmla="*/ 1200 w 2272"/>
              <a:gd name="T15" fmla="*/ 1351 h 2272"/>
              <a:gd name="T16" fmla="*/ 1121 w 2272"/>
              <a:gd name="T17" fmla="*/ 1245 h 2272"/>
              <a:gd name="T18" fmla="*/ 1027 w 2272"/>
              <a:gd name="T19" fmla="*/ 1151 h 2272"/>
              <a:gd name="T20" fmla="*/ 920 w 2272"/>
              <a:gd name="T21" fmla="*/ 1072 h 2272"/>
              <a:gd name="T22" fmla="*/ 802 w 2272"/>
              <a:gd name="T23" fmla="*/ 1007 h 2272"/>
              <a:gd name="T24" fmla="*/ 674 w 2272"/>
              <a:gd name="T25" fmla="*/ 961 h 2272"/>
              <a:gd name="T26" fmla="*/ 537 w 2272"/>
              <a:gd name="T27" fmla="*/ 930 h 2272"/>
              <a:gd name="T28" fmla="*/ 392 w 2272"/>
              <a:gd name="T29" fmla="*/ 919 h 2272"/>
              <a:gd name="T30" fmla="*/ 239 w 2272"/>
              <a:gd name="T31" fmla="*/ 928 h 2272"/>
              <a:gd name="T32" fmla="*/ 80 w 2272"/>
              <a:gd name="T33" fmla="*/ 958 h 2272"/>
              <a:gd name="T34" fmla="*/ 0 w 2272"/>
              <a:gd name="T35" fmla="*/ 983 h 2272"/>
              <a:gd name="T36" fmla="*/ 983 w 2272"/>
              <a:gd name="T37" fmla="*/ 0 h 2272"/>
              <a:gd name="T38" fmla="*/ 958 w 2272"/>
              <a:gd name="T39" fmla="*/ 81 h 2272"/>
              <a:gd name="T40" fmla="*/ 928 w 2272"/>
              <a:gd name="T41" fmla="*/ 239 h 2272"/>
              <a:gd name="T42" fmla="*/ 919 w 2272"/>
              <a:gd name="T43" fmla="*/ 392 h 2272"/>
              <a:gd name="T44" fmla="*/ 929 w 2272"/>
              <a:gd name="T45" fmla="*/ 537 h 2272"/>
              <a:gd name="T46" fmla="*/ 959 w 2272"/>
              <a:gd name="T47" fmla="*/ 674 h 2272"/>
              <a:gd name="T48" fmla="*/ 1007 w 2272"/>
              <a:gd name="T49" fmla="*/ 804 h 2272"/>
              <a:gd name="T50" fmla="*/ 1072 w 2272"/>
              <a:gd name="T51" fmla="*/ 922 h 2272"/>
              <a:gd name="T52" fmla="*/ 1151 w 2272"/>
              <a:gd name="T53" fmla="*/ 1028 h 2272"/>
              <a:gd name="T54" fmla="*/ 1244 w 2272"/>
              <a:gd name="T55" fmla="*/ 1121 h 2272"/>
              <a:gd name="T56" fmla="*/ 1351 w 2272"/>
              <a:gd name="T57" fmla="*/ 1200 h 2272"/>
              <a:gd name="T58" fmla="*/ 1469 w 2272"/>
              <a:gd name="T59" fmla="*/ 1264 h 2272"/>
              <a:gd name="T60" fmla="*/ 1597 w 2272"/>
              <a:gd name="T61" fmla="*/ 1312 h 2272"/>
              <a:gd name="T62" fmla="*/ 1734 w 2272"/>
              <a:gd name="T63" fmla="*/ 1342 h 2272"/>
              <a:gd name="T64" fmla="*/ 1881 w 2272"/>
              <a:gd name="T65" fmla="*/ 1353 h 2272"/>
              <a:gd name="T66" fmla="*/ 2032 w 2272"/>
              <a:gd name="T67" fmla="*/ 1344 h 2272"/>
              <a:gd name="T68" fmla="*/ 2191 w 2272"/>
              <a:gd name="T69" fmla="*/ 1313 h 2272"/>
              <a:gd name="T70" fmla="*/ 2272 w 2272"/>
              <a:gd name="T71" fmla="*/ 1289 h 2272"/>
              <a:gd name="T72" fmla="*/ 1288 w 2272"/>
              <a:gd name="T73" fmla="*/ 2272 h 2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272" h="2272">
                <a:moveTo>
                  <a:pt x="1288" y="2272"/>
                </a:moveTo>
                <a:lnTo>
                  <a:pt x="1313" y="2191"/>
                </a:lnTo>
                <a:lnTo>
                  <a:pt x="1344" y="2033"/>
                </a:lnTo>
                <a:lnTo>
                  <a:pt x="1353" y="1881"/>
                </a:lnTo>
                <a:lnTo>
                  <a:pt x="1342" y="1734"/>
                </a:lnTo>
                <a:lnTo>
                  <a:pt x="1312" y="1597"/>
                </a:lnTo>
                <a:lnTo>
                  <a:pt x="1264" y="1469"/>
                </a:lnTo>
                <a:lnTo>
                  <a:pt x="1200" y="1351"/>
                </a:lnTo>
                <a:lnTo>
                  <a:pt x="1121" y="1245"/>
                </a:lnTo>
                <a:lnTo>
                  <a:pt x="1027" y="1151"/>
                </a:lnTo>
                <a:lnTo>
                  <a:pt x="920" y="1072"/>
                </a:lnTo>
                <a:lnTo>
                  <a:pt x="802" y="1007"/>
                </a:lnTo>
                <a:lnTo>
                  <a:pt x="674" y="961"/>
                </a:lnTo>
                <a:lnTo>
                  <a:pt x="537" y="930"/>
                </a:lnTo>
                <a:lnTo>
                  <a:pt x="392" y="919"/>
                </a:lnTo>
                <a:lnTo>
                  <a:pt x="239" y="928"/>
                </a:lnTo>
                <a:lnTo>
                  <a:pt x="80" y="958"/>
                </a:lnTo>
                <a:lnTo>
                  <a:pt x="0" y="983"/>
                </a:lnTo>
                <a:lnTo>
                  <a:pt x="983" y="0"/>
                </a:lnTo>
                <a:lnTo>
                  <a:pt x="958" y="81"/>
                </a:lnTo>
                <a:lnTo>
                  <a:pt x="928" y="239"/>
                </a:lnTo>
                <a:lnTo>
                  <a:pt x="919" y="392"/>
                </a:lnTo>
                <a:lnTo>
                  <a:pt x="929" y="537"/>
                </a:lnTo>
                <a:lnTo>
                  <a:pt x="959" y="674"/>
                </a:lnTo>
                <a:lnTo>
                  <a:pt x="1007" y="804"/>
                </a:lnTo>
                <a:lnTo>
                  <a:pt x="1072" y="922"/>
                </a:lnTo>
                <a:lnTo>
                  <a:pt x="1151" y="1028"/>
                </a:lnTo>
                <a:lnTo>
                  <a:pt x="1244" y="1121"/>
                </a:lnTo>
                <a:lnTo>
                  <a:pt x="1351" y="1200"/>
                </a:lnTo>
                <a:lnTo>
                  <a:pt x="1469" y="1264"/>
                </a:lnTo>
                <a:lnTo>
                  <a:pt x="1597" y="1312"/>
                </a:lnTo>
                <a:lnTo>
                  <a:pt x="1734" y="1342"/>
                </a:lnTo>
                <a:lnTo>
                  <a:pt x="1881" y="1353"/>
                </a:lnTo>
                <a:lnTo>
                  <a:pt x="2032" y="1344"/>
                </a:lnTo>
                <a:lnTo>
                  <a:pt x="2191" y="1313"/>
                </a:lnTo>
                <a:lnTo>
                  <a:pt x="2272" y="1289"/>
                </a:lnTo>
                <a:lnTo>
                  <a:pt x="1288" y="2272"/>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58" name="Freeform 185"/>
          <p:cNvSpPr>
            <a:spLocks/>
          </p:cNvSpPr>
          <p:nvPr/>
        </p:nvSpPr>
        <p:spPr bwMode="auto">
          <a:xfrm>
            <a:off x="2908062" y="3540065"/>
            <a:ext cx="1532632" cy="1532632"/>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1" name="Freeform 188"/>
          <p:cNvSpPr>
            <a:spLocks/>
          </p:cNvSpPr>
          <p:nvPr/>
        </p:nvSpPr>
        <p:spPr bwMode="auto">
          <a:xfrm>
            <a:off x="3274691" y="3906694"/>
            <a:ext cx="789355" cy="787352"/>
          </a:xfrm>
          <a:custGeom>
            <a:avLst/>
            <a:gdLst>
              <a:gd name="T0" fmla="*/ 828 w 1575"/>
              <a:gd name="T1" fmla="*/ 1 h 1575"/>
              <a:gd name="T2" fmla="*/ 984 w 1575"/>
              <a:gd name="T3" fmla="*/ 25 h 1575"/>
              <a:gd name="T4" fmla="*/ 1129 w 1575"/>
              <a:gd name="T5" fmla="*/ 78 h 1575"/>
              <a:gd name="T6" fmla="*/ 1258 w 1575"/>
              <a:gd name="T7" fmla="*/ 157 h 1575"/>
              <a:gd name="T8" fmla="*/ 1370 w 1575"/>
              <a:gd name="T9" fmla="*/ 258 h 1575"/>
              <a:gd name="T10" fmla="*/ 1461 w 1575"/>
              <a:gd name="T11" fmla="*/ 379 h 1575"/>
              <a:gd name="T12" fmla="*/ 1527 w 1575"/>
              <a:gd name="T13" fmla="*/ 517 h 1575"/>
              <a:gd name="T14" fmla="*/ 1566 w 1575"/>
              <a:gd name="T15" fmla="*/ 668 h 1575"/>
              <a:gd name="T16" fmla="*/ 1575 w 1575"/>
              <a:gd name="T17" fmla="*/ 788 h 1575"/>
              <a:gd name="T18" fmla="*/ 1566 w 1575"/>
              <a:gd name="T19" fmla="*/ 907 h 1575"/>
              <a:gd name="T20" fmla="*/ 1527 w 1575"/>
              <a:gd name="T21" fmla="*/ 1059 h 1575"/>
              <a:gd name="T22" fmla="*/ 1461 w 1575"/>
              <a:gd name="T23" fmla="*/ 1196 h 1575"/>
              <a:gd name="T24" fmla="*/ 1370 w 1575"/>
              <a:gd name="T25" fmla="*/ 1317 h 1575"/>
              <a:gd name="T26" fmla="*/ 1258 w 1575"/>
              <a:gd name="T27" fmla="*/ 1419 h 1575"/>
              <a:gd name="T28" fmla="*/ 1129 w 1575"/>
              <a:gd name="T29" fmla="*/ 1497 h 1575"/>
              <a:gd name="T30" fmla="*/ 984 w 1575"/>
              <a:gd name="T31" fmla="*/ 1550 h 1575"/>
              <a:gd name="T32" fmla="*/ 828 w 1575"/>
              <a:gd name="T33" fmla="*/ 1574 h 1575"/>
              <a:gd name="T34" fmla="*/ 746 w 1575"/>
              <a:gd name="T35" fmla="*/ 1574 h 1575"/>
              <a:gd name="T36" fmla="*/ 591 w 1575"/>
              <a:gd name="T37" fmla="*/ 1550 h 1575"/>
              <a:gd name="T38" fmla="*/ 446 w 1575"/>
              <a:gd name="T39" fmla="*/ 1497 h 1575"/>
              <a:gd name="T40" fmla="*/ 316 w 1575"/>
              <a:gd name="T41" fmla="*/ 1419 h 1575"/>
              <a:gd name="T42" fmla="*/ 205 w 1575"/>
              <a:gd name="T43" fmla="*/ 1317 h 1575"/>
              <a:gd name="T44" fmla="*/ 114 w 1575"/>
              <a:gd name="T45" fmla="*/ 1196 h 1575"/>
              <a:gd name="T46" fmla="*/ 48 w 1575"/>
              <a:gd name="T47" fmla="*/ 1059 h 1575"/>
              <a:gd name="T48" fmla="*/ 9 w 1575"/>
              <a:gd name="T49" fmla="*/ 907 h 1575"/>
              <a:gd name="T50" fmla="*/ 0 w 1575"/>
              <a:gd name="T51" fmla="*/ 788 h 1575"/>
              <a:gd name="T52" fmla="*/ 9 w 1575"/>
              <a:gd name="T53" fmla="*/ 668 h 1575"/>
              <a:gd name="T54" fmla="*/ 48 w 1575"/>
              <a:gd name="T55" fmla="*/ 517 h 1575"/>
              <a:gd name="T56" fmla="*/ 114 w 1575"/>
              <a:gd name="T57" fmla="*/ 379 h 1575"/>
              <a:gd name="T58" fmla="*/ 205 w 1575"/>
              <a:gd name="T59" fmla="*/ 258 h 1575"/>
              <a:gd name="T60" fmla="*/ 316 w 1575"/>
              <a:gd name="T61" fmla="*/ 157 h 1575"/>
              <a:gd name="T62" fmla="*/ 446 w 1575"/>
              <a:gd name="T63" fmla="*/ 78 h 1575"/>
              <a:gd name="T64" fmla="*/ 591 w 1575"/>
              <a:gd name="T65" fmla="*/ 25 h 1575"/>
              <a:gd name="T66" fmla="*/ 746 w 1575"/>
              <a:gd name="T67" fmla="*/ 1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5" h="1575">
                <a:moveTo>
                  <a:pt x="787" y="0"/>
                </a:moveTo>
                <a:lnTo>
                  <a:pt x="828" y="1"/>
                </a:lnTo>
                <a:lnTo>
                  <a:pt x="907" y="9"/>
                </a:lnTo>
                <a:lnTo>
                  <a:pt x="984" y="25"/>
                </a:lnTo>
                <a:lnTo>
                  <a:pt x="1058" y="48"/>
                </a:lnTo>
                <a:lnTo>
                  <a:pt x="1129" y="78"/>
                </a:lnTo>
                <a:lnTo>
                  <a:pt x="1196" y="114"/>
                </a:lnTo>
                <a:lnTo>
                  <a:pt x="1258" y="157"/>
                </a:lnTo>
                <a:lnTo>
                  <a:pt x="1317" y="205"/>
                </a:lnTo>
                <a:lnTo>
                  <a:pt x="1370" y="258"/>
                </a:lnTo>
                <a:lnTo>
                  <a:pt x="1418" y="316"/>
                </a:lnTo>
                <a:lnTo>
                  <a:pt x="1461" y="379"/>
                </a:lnTo>
                <a:lnTo>
                  <a:pt x="1497" y="446"/>
                </a:lnTo>
                <a:lnTo>
                  <a:pt x="1527" y="517"/>
                </a:lnTo>
                <a:lnTo>
                  <a:pt x="1550" y="591"/>
                </a:lnTo>
                <a:lnTo>
                  <a:pt x="1566" y="668"/>
                </a:lnTo>
                <a:lnTo>
                  <a:pt x="1573" y="747"/>
                </a:lnTo>
                <a:lnTo>
                  <a:pt x="1575" y="788"/>
                </a:lnTo>
                <a:lnTo>
                  <a:pt x="1573" y="828"/>
                </a:lnTo>
                <a:lnTo>
                  <a:pt x="1566" y="907"/>
                </a:lnTo>
                <a:lnTo>
                  <a:pt x="1550" y="984"/>
                </a:lnTo>
                <a:lnTo>
                  <a:pt x="1527" y="1059"/>
                </a:lnTo>
                <a:lnTo>
                  <a:pt x="1497" y="1129"/>
                </a:lnTo>
                <a:lnTo>
                  <a:pt x="1461" y="1196"/>
                </a:lnTo>
                <a:lnTo>
                  <a:pt x="1418" y="1259"/>
                </a:lnTo>
                <a:lnTo>
                  <a:pt x="1370" y="1317"/>
                </a:lnTo>
                <a:lnTo>
                  <a:pt x="1317" y="1370"/>
                </a:lnTo>
                <a:lnTo>
                  <a:pt x="1258" y="1419"/>
                </a:lnTo>
                <a:lnTo>
                  <a:pt x="1196" y="1461"/>
                </a:lnTo>
                <a:lnTo>
                  <a:pt x="1129" y="1497"/>
                </a:lnTo>
                <a:lnTo>
                  <a:pt x="1058" y="1527"/>
                </a:lnTo>
                <a:lnTo>
                  <a:pt x="984" y="1550"/>
                </a:lnTo>
                <a:lnTo>
                  <a:pt x="907" y="1566"/>
                </a:lnTo>
                <a:lnTo>
                  <a:pt x="828" y="1574"/>
                </a:lnTo>
                <a:lnTo>
                  <a:pt x="787" y="1575"/>
                </a:lnTo>
                <a:lnTo>
                  <a:pt x="746" y="1574"/>
                </a:lnTo>
                <a:lnTo>
                  <a:pt x="667" y="1566"/>
                </a:lnTo>
                <a:lnTo>
                  <a:pt x="591" y="1550"/>
                </a:lnTo>
                <a:lnTo>
                  <a:pt x="516" y="1527"/>
                </a:lnTo>
                <a:lnTo>
                  <a:pt x="446" y="1497"/>
                </a:lnTo>
                <a:lnTo>
                  <a:pt x="378" y="1461"/>
                </a:lnTo>
                <a:lnTo>
                  <a:pt x="316" y="1419"/>
                </a:lnTo>
                <a:lnTo>
                  <a:pt x="258" y="1370"/>
                </a:lnTo>
                <a:lnTo>
                  <a:pt x="205" y="1317"/>
                </a:lnTo>
                <a:lnTo>
                  <a:pt x="155" y="1259"/>
                </a:lnTo>
                <a:lnTo>
                  <a:pt x="114" y="1196"/>
                </a:lnTo>
                <a:lnTo>
                  <a:pt x="78" y="1129"/>
                </a:lnTo>
                <a:lnTo>
                  <a:pt x="48" y="1059"/>
                </a:lnTo>
                <a:lnTo>
                  <a:pt x="25" y="984"/>
                </a:lnTo>
                <a:lnTo>
                  <a:pt x="9" y="907"/>
                </a:lnTo>
                <a:lnTo>
                  <a:pt x="0" y="828"/>
                </a:lnTo>
                <a:lnTo>
                  <a:pt x="0" y="788"/>
                </a:lnTo>
                <a:lnTo>
                  <a:pt x="0" y="747"/>
                </a:lnTo>
                <a:lnTo>
                  <a:pt x="9" y="668"/>
                </a:lnTo>
                <a:lnTo>
                  <a:pt x="25" y="591"/>
                </a:lnTo>
                <a:lnTo>
                  <a:pt x="48" y="517"/>
                </a:lnTo>
                <a:lnTo>
                  <a:pt x="78" y="446"/>
                </a:lnTo>
                <a:lnTo>
                  <a:pt x="114" y="379"/>
                </a:lnTo>
                <a:lnTo>
                  <a:pt x="155" y="316"/>
                </a:lnTo>
                <a:lnTo>
                  <a:pt x="205" y="258"/>
                </a:lnTo>
                <a:lnTo>
                  <a:pt x="258" y="205"/>
                </a:lnTo>
                <a:lnTo>
                  <a:pt x="316" y="157"/>
                </a:lnTo>
                <a:lnTo>
                  <a:pt x="378" y="114"/>
                </a:lnTo>
                <a:lnTo>
                  <a:pt x="446" y="78"/>
                </a:lnTo>
                <a:lnTo>
                  <a:pt x="516" y="48"/>
                </a:lnTo>
                <a:lnTo>
                  <a:pt x="591" y="25"/>
                </a:lnTo>
                <a:lnTo>
                  <a:pt x="667" y="9"/>
                </a:lnTo>
                <a:lnTo>
                  <a:pt x="746" y="1"/>
                </a:lnTo>
                <a:lnTo>
                  <a:pt x="787" y="0"/>
                </a:lnTo>
                <a:close/>
              </a:path>
            </a:pathLst>
          </a:custGeom>
          <a:solidFill>
            <a:schemeClr val="bg2"/>
          </a:solidFill>
          <a:ln>
            <a:noFill/>
          </a:ln>
        </p:spPr>
        <p:txBody>
          <a:bodyPr vert="horz" wrap="square" lIns="0" tIns="0" rIns="0" bIns="0" numCol="1" anchor="ctr" anchorCtr="0" compatLnSpc="1">
            <a:prstTxWarp prst="textNoShape">
              <a:avLst/>
            </a:prstTxWarp>
          </a:bodyPr>
          <a:lstStyle/>
          <a:p>
            <a:pPr lvl="0" algn="ctr"/>
            <a:r>
              <a:rPr lang="en-US" sz="1400" b="1" dirty="0">
                <a:solidFill>
                  <a:schemeClr val="accent6"/>
                </a:solidFill>
                <a:latin typeface="Manrope" pitchFamily="2" charset="0"/>
              </a:rPr>
              <a:t>2018</a:t>
            </a:r>
          </a:p>
        </p:txBody>
      </p:sp>
      <p:sp>
        <p:nvSpPr>
          <p:cNvPr id="59" name="Freeform 186"/>
          <p:cNvSpPr>
            <a:spLocks/>
          </p:cNvSpPr>
          <p:nvPr/>
        </p:nvSpPr>
        <p:spPr bwMode="auto">
          <a:xfrm>
            <a:off x="1295292" y="1927297"/>
            <a:ext cx="1534635" cy="1532631"/>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sz="1400">
              <a:latin typeface="Manrope" pitchFamily="2" charset="0"/>
            </a:endParaRPr>
          </a:p>
        </p:txBody>
      </p:sp>
      <p:sp>
        <p:nvSpPr>
          <p:cNvPr id="60" name="Freeform 187"/>
          <p:cNvSpPr>
            <a:spLocks/>
          </p:cNvSpPr>
          <p:nvPr/>
        </p:nvSpPr>
        <p:spPr bwMode="auto">
          <a:xfrm>
            <a:off x="1667932" y="2299937"/>
            <a:ext cx="789355" cy="787352"/>
          </a:xfrm>
          <a:custGeom>
            <a:avLst/>
            <a:gdLst>
              <a:gd name="T0" fmla="*/ 828 w 1575"/>
              <a:gd name="T1" fmla="*/ 1 h 1575"/>
              <a:gd name="T2" fmla="*/ 985 w 1575"/>
              <a:gd name="T3" fmla="*/ 25 h 1575"/>
              <a:gd name="T4" fmla="*/ 1129 w 1575"/>
              <a:gd name="T5" fmla="*/ 78 h 1575"/>
              <a:gd name="T6" fmla="*/ 1258 w 1575"/>
              <a:gd name="T7" fmla="*/ 157 h 1575"/>
              <a:gd name="T8" fmla="*/ 1371 w 1575"/>
              <a:gd name="T9" fmla="*/ 258 h 1575"/>
              <a:gd name="T10" fmla="*/ 1461 w 1575"/>
              <a:gd name="T11" fmla="*/ 380 h 1575"/>
              <a:gd name="T12" fmla="*/ 1528 w 1575"/>
              <a:gd name="T13" fmla="*/ 517 h 1575"/>
              <a:gd name="T14" fmla="*/ 1566 w 1575"/>
              <a:gd name="T15" fmla="*/ 668 h 1575"/>
              <a:gd name="T16" fmla="*/ 1575 w 1575"/>
              <a:gd name="T17" fmla="*/ 788 h 1575"/>
              <a:gd name="T18" fmla="*/ 1566 w 1575"/>
              <a:gd name="T19" fmla="*/ 907 h 1575"/>
              <a:gd name="T20" fmla="*/ 1528 w 1575"/>
              <a:gd name="T21" fmla="*/ 1059 h 1575"/>
              <a:gd name="T22" fmla="*/ 1461 w 1575"/>
              <a:gd name="T23" fmla="*/ 1196 h 1575"/>
              <a:gd name="T24" fmla="*/ 1371 w 1575"/>
              <a:gd name="T25" fmla="*/ 1317 h 1575"/>
              <a:gd name="T26" fmla="*/ 1258 w 1575"/>
              <a:gd name="T27" fmla="*/ 1419 h 1575"/>
              <a:gd name="T28" fmla="*/ 1129 w 1575"/>
              <a:gd name="T29" fmla="*/ 1498 h 1575"/>
              <a:gd name="T30" fmla="*/ 985 w 1575"/>
              <a:gd name="T31" fmla="*/ 1550 h 1575"/>
              <a:gd name="T32" fmla="*/ 828 w 1575"/>
              <a:gd name="T33" fmla="*/ 1575 h 1575"/>
              <a:gd name="T34" fmla="*/ 747 w 1575"/>
              <a:gd name="T35" fmla="*/ 1575 h 1575"/>
              <a:gd name="T36" fmla="*/ 591 w 1575"/>
              <a:gd name="T37" fmla="*/ 1550 h 1575"/>
              <a:gd name="T38" fmla="*/ 446 w 1575"/>
              <a:gd name="T39" fmla="*/ 1498 h 1575"/>
              <a:gd name="T40" fmla="*/ 316 w 1575"/>
              <a:gd name="T41" fmla="*/ 1419 h 1575"/>
              <a:gd name="T42" fmla="*/ 205 w 1575"/>
              <a:gd name="T43" fmla="*/ 1317 h 1575"/>
              <a:gd name="T44" fmla="*/ 114 w 1575"/>
              <a:gd name="T45" fmla="*/ 1196 h 1575"/>
              <a:gd name="T46" fmla="*/ 48 w 1575"/>
              <a:gd name="T47" fmla="*/ 1059 h 1575"/>
              <a:gd name="T48" fmla="*/ 9 w 1575"/>
              <a:gd name="T49" fmla="*/ 907 h 1575"/>
              <a:gd name="T50" fmla="*/ 0 w 1575"/>
              <a:gd name="T51" fmla="*/ 788 h 1575"/>
              <a:gd name="T52" fmla="*/ 9 w 1575"/>
              <a:gd name="T53" fmla="*/ 668 h 1575"/>
              <a:gd name="T54" fmla="*/ 48 w 1575"/>
              <a:gd name="T55" fmla="*/ 517 h 1575"/>
              <a:gd name="T56" fmla="*/ 114 w 1575"/>
              <a:gd name="T57" fmla="*/ 380 h 1575"/>
              <a:gd name="T58" fmla="*/ 205 w 1575"/>
              <a:gd name="T59" fmla="*/ 258 h 1575"/>
              <a:gd name="T60" fmla="*/ 316 w 1575"/>
              <a:gd name="T61" fmla="*/ 157 h 1575"/>
              <a:gd name="T62" fmla="*/ 446 w 1575"/>
              <a:gd name="T63" fmla="*/ 78 h 1575"/>
              <a:gd name="T64" fmla="*/ 591 w 1575"/>
              <a:gd name="T65" fmla="*/ 25 h 1575"/>
              <a:gd name="T66" fmla="*/ 747 w 1575"/>
              <a:gd name="T67" fmla="*/ 1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75" h="1575">
                <a:moveTo>
                  <a:pt x="788" y="0"/>
                </a:moveTo>
                <a:lnTo>
                  <a:pt x="828" y="1"/>
                </a:lnTo>
                <a:lnTo>
                  <a:pt x="907" y="9"/>
                </a:lnTo>
                <a:lnTo>
                  <a:pt x="985" y="25"/>
                </a:lnTo>
                <a:lnTo>
                  <a:pt x="1059" y="48"/>
                </a:lnTo>
                <a:lnTo>
                  <a:pt x="1129" y="78"/>
                </a:lnTo>
                <a:lnTo>
                  <a:pt x="1196" y="114"/>
                </a:lnTo>
                <a:lnTo>
                  <a:pt x="1258" y="157"/>
                </a:lnTo>
                <a:lnTo>
                  <a:pt x="1317" y="205"/>
                </a:lnTo>
                <a:lnTo>
                  <a:pt x="1371" y="258"/>
                </a:lnTo>
                <a:lnTo>
                  <a:pt x="1419" y="316"/>
                </a:lnTo>
                <a:lnTo>
                  <a:pt x="1461" y="380"/>
                </a:lnTo>
                <a:lnTo>
                  <a:pt x="1497" y="446"/>
                </a:lnTo>
                <a:lnTo>
                  <a:pt x="1528" y="517"/>
                </a:lnTo>
                <a:lnTo>
                  <a:pt x="1550" y="591"/>
                </a:lnTo>
                <a:lnTo>
                  <a:pt x="1566" y="668"/>
                </a:lnTo>
                <a:lnTo>
                  <a:pt x="1575" y="748"/>
                </a:lnTo>
                <a:lnTo>
                  <a:pt x="1575" y="788"/>
                </a:lnTo>
                <a:lnTo>
                  <a:pt x="1575" y="828"/>
                </a:lnTo>
                <a:lnTo>
                  <a:pt x="1566" y="907"/>
                </a:lnTo>
                <a:lnTo>
                  <a:pt x="1550" y="985"/>
                </a:lnTo>
                <a:lnTo>
                  <a:pt x="1528" y="1059"/>
                </a:lnTo>
                <a:lnTo>
                  <a:pt x="1497" y="1129"/>
                </a:lnTo>
                <a:lnTo>
                  <a:pt x="1461" y="1196"/>
                </a:lnTo>
                <a:lnTo>
                  <a:pt x="1419" y="1259"/>
                </a:lnTo>
                <a:lnTo>
                  <a:pt x="1371" y="1317"/>
                </a:lnTo>
                <a:lnTo>
                  <a:pt x="1317" y="1371"/>
                </a:lnTo>
                <a:lnTo>
                  <a:pt x="1258" y="1419"/>
                </a:lnTo>
                <a:lnTo>
                  <a:pt x="1196" y="1462"/>
                </a:lnTo>
                <a:lnTo>
                  <a:pt x="1129" y="1498"/>
                </a:lnTo>
                <a:lnTo>
                  <a:pt x="1059" y="1528"/>
                </a:lnTo>
                <a:lnTo>
                  <a:pt x="985" y="1550"/>
                </a:lnTo>
                <a:lnTo>
                  <a:pt x="907" y="1567"/>
                </a:lnTo>
                <a:lnTo>
                  <a:pt x="828" y="1575"/>
                </a:lnTo>
                <a:lnTo>
                  <a:pt x="788" y="1575"/>
                </a:lnTo>
                <a:lnTo>
                  <a:pt x="747" y="1575"/>
                </a:lnTo>
                <a:lnTo>
                  <a:pt x="667" y="1567"/>
                </a:lnTo>
                <a:lnTo>
                  <a:pt x="591" y="1550"/>
                </a:lnTo>
                <a:lnTo>
                  <a:pt x="517" y="1528"/>
                </a:lnTo>
                <a:lnTo>
                  <a:pt x="446" y="1498"/>
                </a:lnTo>
                <a:lnTo>
                  <a:pt x="380" y="1462"/>
                </a:lnTo>
                <a:lnTo>
                  <a:pt x="316" y="1419"/>
                </a:lnTo>
                <a:lnTo>
                  <a:pt x="258" y="1371"/>
                </a:lnTo>
                <a:lnTo>
                  <a:pt x="205" y="1317"/>
                </a:lnTo>
                <a:lnTo>
                  <a:pt x="157" y="1259"/>
                </a:lnTo>
                <a:lnTo>
                  <a:pt x="114" y="1196"/>
                </a:lnTo>
                <a:lnTo>
                  <a:pt x="78" y="1129"/>
                </a:lnTo>
                <a:lnTo>
                  <a:pt x="48" y="1059"/>
                </a:lnTo>
                <a:lnTo>
                  <a:pt x="25" y="985"/>
                </a:lnTo>
                <a:lnTo>
                  <a:pt x="9" y="907"/>
                </a:lnTo>
                <a:lnTo>
                  <a:pt x="1" y="828"/>
                </a:lnTo>
                <a:lnTo>
                  <a:pt x="0" y="788"/>
                </a:lnTo>
                <a:lnTo>
                  <a:pt x="1" y="748"/>
                </a:lnTo>
                <a:lnTo>
                  <a:pt x="9" y="668"/>
                </a:lnTo>
                <a:lnTo>
                  <a:pt x="25" y="591"/>
                </a:lnTo>
                <a:lnTo>
                  <a:pt x="48" y="517"/>
                </a:lnTo>
                <a:lnTo>
                  <a:pt x="78" y="446"/>
                </a:lnTo>
                <a:lnTo>
                  <a:pt x="114" y="380"/>
                </a:lnTo>
                <a:lnTo>
                  <a:pt x="157" y="316"/>
                </a:lnTo>
                <a:lnTo>
                  <a:pt x="205" y="258"/>
                </a:lnTo>
                <a:lnTo>
                  <a:pt x="258" y="205"/>
                </a:lnTo>
                <a:lnTo>
                  <a:pt x="316" y="157"/>
                </a:lnTo>
                <a:lnTo>
                  <a:pt x="380" y="114"/>
                </a:lnTo>
                <a:lnTo>
                  <a:pt x="446" y="78"/>
                </a:lnTo>
                <a:lnTo>
                  <a:pt x="517" y="48"/>
                </a:lnTo>
                <a:lnTo>
                  <a:pt x="591" y="25"/>
                </a:lnTo>
                <a:lnTo>
                  <a:pt x="667" y="9"/>
                </a:lnTo>
                <a:lnTo>
                  <a:pt x="747" y="1"/>
                </a:lnTo>
                <a:lnTo>
                  <a:pt x="788" y="0"/>
                </a:lnTo>
                <a:close/>
              </a:path>
            </a:pathLst>
          </a:custGeom>
          <a:solidFill>
            <a:schemeClr val="bg2"/>
          </a:solidFill>
          <a:ln>
            <a:noFill/>
          </a:ln>
        </p:spPr>
        <p:txBody>
          <a:bodyPr vert="horz" wrap="square" lIns="0" tIns="0" rIns="0" bIns="0" numCol="1" anchor="ctr" anchorCtr="0" compatLnSpc="1">
            <a:prstTxWarp prst="textNoShape">
              <a:avLst/>
            </a:prstTxWarp>
          </a:bodyPr>
          <a:lstStyle/>
          <a:p>
            <a:pPr algn="ctr"/>
            <a:r>
              <a:rPr lang="en-US" sz="1400" b="1" dirty="0">
                <a:solidFill>
                  <a:schemeClr val="accent1"/>
                </a:solidFill>
                <a:latin typeface="Manrope" pitchFamily="2" charset="0"/>
              </a:rPr>
              <a:t>2017</a:t>
            </a:r>
          </a:p>
        </p:txBody>
      </p:sp>
      <p:cxnSp>
        <p:nvCxnSpPr>
          <p:cNvPr id="48" name="Straight Connector 47">
            <a:extLst>
              <a:ext uri="{FF2B5EF4-FFF2-40B4-BE49-F238E27FC236}">
                <a16:creationId xmlns:a16="http://schemas.microsoft.com/office/drawing/2014/main" id="{7AE4F2BB-63ED-B459-1D89-B9A8CD2643ED}"/>
              </a:ext>
            </a:extLst>
          </p:cNvPr>
          <p:cNvCxnSpPr>
            <a:cxnSpLocks/>
            <a:stCxn id="59" idx="4"/>
          </p:cNvCxnSpPr>
          <p:nvPr/>
        </p:nvCxnSpPr>
        <p:spPr>
          <a:xfrm>
            <a:off x="2062610" y="3459928"/>
            <a:ext cx="0" cy="998433"/>
          </a:xfrm>
          <a:prstGeom prst="line">
            <a:avLst/>
          </a:prstGeom>
          <a:ln w="9525">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52" name="TextBox 956">
            <a:extLst>
              <a:ext uri="{FF2B5EF4-FFF2-40B4-BE49-F238E27FC236}">
                <a16:creationId xmlns:a16="http://schemas.microsoft.com/office/drawing/2014/main" id="{441E2B1F-B119-2F89-2782-9E23F7717288}"/>
              </a:ext>
            </a:extLst>
          </p:cNvPr>
          <p:cNvSpPr txBox="1">
            <a:spLocks noChangeArrowheads="1"/>
          </p:cNvSpPr>
          <p:nvPr/>
        </p:nvSpPr>
        <p:spPr bwMode="auto">
          <a:xfrm>
            <a:off x="1347923" y="4684257"/>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000" b="1" dirty="0">
                <a:solidFill>
                  <a:schemeClr val="accent1"/>
                </a:solidFill>
                <a:latin typeface="Manrope" pitchFamily="2" charset="0"/>
                <a:cs typeface="Open Sans" panose="020B0606030504020204" pitchFamily="34" charset="0"/>
              </a:rPr>
              <a:t>Option 1</a:t>
            </a:r>
            <a:endParaRPr lang="ru-RU" altLang="ru-RU" sz="2000" b="1" dirty="0">
              <a:solidFill>
                <a:schemeClr val="accent1"/>
              </a:solidFill>
              <a:latin typeface="Manrope" pitchFamily="2" charset="0"/>
              <a:cs typeface="Open Sans" panose="020B0606030504020204" pitchFamily="34" charset="0"/>
            </a:endParaRPr>
          </a:p>
        </p:txBody>
      </p:sp>
      <p:sp>
        <p:nvSpPr>
          <p:cNvPr id="53" name="TextBox 52">
            <a:extLst>
              <a:ext uri="{FF2B5EF4-FFF2-40B4-BE49-F238E27FC236}">
                <a16:creationId xmlns:a16="http://schemas.microsoft.com/office/drawing/2014/main" id="{3E130AD8-1A88-5FE2-EFDD-3D40EC5078A0}"/>
              </a:ext>
            </a:extLst>
          </p:cNvPr>
          <p:cNvSpPr txBox="1"/>
          <p:nvPr/>
        </p:nvSpPr>
        <p:spPr>
          <a:xfrm>
            <a:off x="1089634" y="5051810"/>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cxnSp>
        <p:nvCxnSpPr>
          <p:cNvPr id="68" name="Straight Connector 67">
            <a:extLst>
              <a:ext uri="{FF2B5EF4-FFF2-40B4-BE49-F238E27FC236}">
                <a16:creationId xmlns:a16="http://schemas.microsoft.com/office/drawing/2014/main" id="{B500CD1F-BC2C-5119-3367-FC6CE0307722}"/>
              </a:ext>
            </a:extLst>
          </p:cNvPr>
          <p:cNvCxnSpPr>
            <a:cxnSpLocks/>
          </p:cNvCxnSpPr>
          <p:nvPr/>
        </p:nvCxnSpPr>
        <p:spPr>
          <a:xfrm>
            <a:off x="5263010" y="3459928"/>
            <a:ext cx="0" cy="998433"/>
          </a:xfrm>
          <a:prstGeom prst="line">
            <a:avLst/>
          </a:prstGeom>
          <a:ln w="9525">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69" name="TextBox 956">
            <a:extLst>
              <a:ext uri="{FF2B5EF4-FFF2-40B4-BE49-F238E27FC236}">
                <a16:creationId xmlns:a16="http://schemas.microsoft.com/office/drawing/2014/main" id="{3FFBE2B1-EAC5-C1CE-14BE-EEBA5254085D}"/>
              </a:ext>
            </a:extLst>
          </p:cNvPr>
          <p:cNvSpPr txBox="1">
            <a:spLocks noChangeArrowheads="1"/>
          </p:cNvSpPr>
          <p:nvPr/>
        </p:nvSpPr>
        <p:spPr bwMode="auto">
          <a:xfrm>
            <a:off x="4548323" y="4684257"/>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000" b="1" dirty="0">
                <a:solidFill>
                  <a:schemeClr val="accent3"/>
                </a:solidFill>
                <a:latin typeface="Manrope" pitchFamily="2" charset="0"/>
                <a:cs typeface="Open Sans" panose="020B0606030504020204" pitchFamily="34" charset="0"/>
              </a:rPr>
              <a:t>Option 3</a:t>
            </a:r>
            <a:endParaRPr lang="ru-RU" altLang="ru-RU" sz="2000" b="1" dirty="0">
              <a:solidFill>
                <a:schemeClr val="accent3"/>
              </a:solidFill>
              <a:latin typeface="Manrope" pitchFamily="2" charset="0"/>
              <a:cs typeface="Open Sans" panose="020B0606030504020204" pitchFamily="34" charset="0"/>
            </a:endParaRPr>
          </a:p>
        </p:txBody>
      </p:sp>
      <p:sp>
        <p:nvSpPr>
          <p:cNvPr id="70" name="TextBox 69">
            <a:extLst>
              <a:ext uri="{FF2B5EF4-FFF2-40B4-BE49-F238E27FC236}">
                <a16:creationId xmlns:a16="http://schemas.microsoft.com/office/drawing/2014/main" id="{E0134F11-9227-7093-3AC7-E26C44DB1250}"/>
              </a:ext>
            </a:extLst>
          </p:cNvPr>
          <p:cNvSpPr txBox="1"/>
          <p:nvPr/>
        </p:nvSpPr>
        <p:spPr>
          <a:xfrm>
            <a:off x="4290034" y="5051810"/>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cxnSp>
        <p:nvCxnSpPr>
          <p:cNvPr id="71" name="Straight Connector 70">
            <a:extLst>
              <a:ext uri="{FF2B5EF4-FFF2-40B4-BE49-F238E27FC236}">
                <a16:creationId xmlns:a16="http://schemas.microsoft.com/office/drawing/2014/main" id="{04C79DB4-7EB1-2B7D-CA33-DFE49B7016DE}"/>
              </a:ext>
            </a:extLst>
          </p:cNvPr>
          <p:cNvCxnSpPr>
            <a:cxnSpLocks/>
          </p:cNvCxnSpPr>
          <p:nvPr/>
        </p:nvCxnSpPr>
        <p:spPr>
          <a:xfrm>
            <a:off x="8506273" y="3459928"/>
            <a:ext cx="0" cy="998433"/>
          </a:xfrm>
          <a:prstGeom prst="line">
            <a:avLst/>
          </a:prstGeom>
          <a:ln w="9525">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2" name="TextBox 956">
            <a:extLst>
              <a:ext uri="{FF2B5EF4-FFF2-40B4-BE49-F238E27FC236}">
                <a16:creationId xmlns:a16="http://schemas.microsoft.com/office/drawing/2014/main" id="{73664725-A200-AF64-8A0A-966603D580F6}"/>
              </a:ext>
            </a:extLst>
          </p:cNvPr>
          <p:cNvSpPr txBox="1">
            <a:spLocks noChangeArrowheads="1"/>
          </p:cNvSpPr>
          <p:nvPr/>
        </p:nvSpPr>
        <p:spPr bwMode="auto">
          <a:xfrm>
            <a:off x="7791586" y="4684257"/>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000" b="1" dirty="0">
                <a:solidFill>
                  <a:schemeClr val="accent4"/>
                </a:solidFill>
                <a:latin typeface="Manrope" pitchFamily="2" charset="0"/>
                <a:cs typeface="Open Sans" panose="020B0606030504020204" pitchFamily="34" charset="0"/>
              </a:rPr>
              <a:t>Option 5</a:t>
            </a:r>
            <a:endParaRPr lang="ru-RU" altLang="ru-RU" sz="2000" b="1" dirty="0">
              <a:solidFill>
                <a:schemeClr val="accent4"/>
              </a:solidFill>
              <a:latin typeface="Manrope" pitchFamily="2" charset="0"/>
              <a:cs typeface="Open Sans" panose="020B0606030504020204" pitchFamily="34" charset="0"/>
            </a:endParaRPr>
          </a:p>
        </p:txBody>
      </p:sp>
      <p:sp>
        <p:nvSpPr>
          <p:cNvPr id="73" name="TextBox 72">
            <a:extLst>
              <a:ext uri="{FF2B5EF4-FFF2-40B4-BE49-F238E27FC236}">
                <a16:creationId xmlns:a16="http://schemas.microsoft.com/office/drawing/2014/main" id="{1B400822-1376-B6D0-5BEF-ACF61971A993}"/>
              </a:ext>
            </a:extLst>
          </p:cNvPr>
          <p:cNvSpPr txBox="1"/>
          <p:nvPr/>
        </p:nvSpPr>
        <p:spPr>
          <a:xfrm>
            <a:off x="7533297" y="5051810"/>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cxnSp>
        <p:nvCxnSpPr>
          <p:cNvPr id="74" name="Straight Connector 73">
            <a:extLst>
              <a:ext uri="{FF2B5EF4-FFF2-40B4-BE49-F238E27FC236}">
                <a16:creationId xmlns:a16="http://schemas.microsoft.com/office/drawing/2014/main" id="{C1883182-80D1-2C44-B446-790DB1BC905B}"/>
              </a:ext>
            </a:extLst>
          </p:cNvPr>
          <p:cNvCxnSpPr>
            <a:cxnSpLocks/>
            <a:stCxn id="58" idx="0"/>
          </p:cNvCxnSpPr>
          <p:nvPr/>
        </p:nvCxnSpPr>
        <p:spPr>
          <a:xfrm flipV="1">
            <a:off x="3674378" y="2531241"/>
            <a:ext cx="1" cy="1008824"/>
          </a:xfrm>
          <a:prstGeom prst="line">
            <a:avLst/>
          </a:prstGeom>
          <a:ln w="952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5" name="TextBox 956">
            <a:extLst>
              <a:ext uri="{FF2B5EF4-FFF2-40B4-BE49-F238E27FC236}">
                <a16:creationId xmlns:a16="http://schemas.microsoft.com/office/drawing/2014/main" id="{BEC0295E-DEB3-5DB0-74D2-DF7372EABDF7}"/>
              </a:ext>
            </a:extLst>
          </p:cNvPr>
          <p:cNvSpPr txBox="1">
            <a:spLocks noChangeArrowheads="1"/>
          </p:cNvSpPr>
          <p:nvPr/>
        </p:nvSpPr>
        <p:spPr bwMode="auto">
          <a:xfrm>
            <a:off x="2976701" y="912357"/>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000" b="1" dirty="0">
                <a:solidFill>
                  <a:schemeClr val="accent6"/>
                </a:solidFill>
                <a:latin typeface="Manrope" pitchFamily="2" charset="0"/>
                <a:cs typeface="Open Sans" panose="020B0606030504020204" pitchFamily="34" charset="0"/>
              </a:rPr>
              <a:t>Option 2</a:t>
            </a:r>
            <a:endParaRPr lang="ru-RU" altLang="ru-RU" sz="2000" b="1" dirty="0">
              <a:solidFill>
                <a:schemeClr val="accent6"/>
              </a:solidFill>
              <a:latin typeface="Manrope" pitchFamily="2" charset="0"/>
              <a:cs typeface="Open Sans" panose="020B0606030504020204" pitchFamily="34" charset="0"/>
            </a:endParaRPr>
          </a:p>
        </p:txBody>
      </p:sp>
      <p:sp>
        <p:nvSpPr>
          <p:cNvPr id="76" name="TextBox 75">
            <a:extLst>
              <a:ext uri="{FF2B5EF4-FFF2-40B4-BE49-F238E27FC236}">
                <a16:creationId xmlns:a16="http://schemas.microsoft.com/office/drawing/2014/main" id="{1E21ED59-6373-92F8-E427-97FED0CD3183}"/>
              </a:ext>
            </a:extLst>
          </p:cNvPr>
          <p:cNvSpPr txBox="1"/>
          <p:nvPr/>
        </p:nvSpPr>
        <p:spPr>
          <a:xfrm>
            <a:off x="2718412" y="1279910"/>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cxnSp>
        <p:nvCxnSpPr>
          <p:cNvPr id="77" name="Straight Connector 76">
            <a:extLst>
              <a:ext uri="{FF2B5EF4-FFF2-40B4-BE49-F238E27FC236}">
                <a16:creationId xmlns:a16="http://schemas.microsoft.com/office/drawing/2014/main" id="{36FFD57A-5D12-16D3-3F25-E3A330201EFC}"/>
              </a:ext>
            </a:extLst>
          </p:cNvPr>
          <p:cNvCxnSpPr>
            <a:cxnSpLocks/>
          </p:cNvCxnSpPr>
          <p:nvPr/>
        </p:nvCxnSpPr>
        <p:spPr>
          <a:xfrm flipV="1">
            <a:off x="6889066" y="2531241"/>
            <a:ext cx="1" cy="1008824"/>
          </a:xfrm>
          <a:prstGeom prst="line">
            <a:avLst/>
          </a:prstGeom>
          <a:ln w="9525">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78" name="TextBox 956">
            <a:extLst>
              <a:ext uri="{FF2B5EF4-FFF2-40B4-BE49-F238E27FC236}">
                <a16:creationId xmlns:a16="http://schemas.microsoft.com/office/drawing/2014/main" id="{B108B7FF-8EA8-8D5B-8B0D-5F9069F3D9B3}"/>
              </a:ext>
            </a:extLst>
          </p:cNvPr>
          <p:cNvSpPr txBox="1">
            <a:spLocks noChangeArrowheads="1"/>
          </p:cNvSpPr>
          <p:nvPr/>
        </p:nvSpPr>
        <p:spPr bwMode="auto">
          <a:xfrm>
            <a:off x="6191389" y="912357"/>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000" b="1" dirty="0">
                <a:solidFill>
                  <a:schemeClr val="accent2"/>
                </a:solidFill>
                <a:latin typeface="Manrope" pitchFamily="2" charset="0"/>
                <a:cs typeface="Open Sans" panose="020B0606030504020204" pitchFamily="34" charset="0"/>
              </a:rPr>
              <a:t>Option 4</a:t>
            </a:r>
            <a:endParaRPr lang="ru-RU" altLang="ru-RU" sz="2000" b="1" dirty="0">
              <a:solidFill>
                <a:schemeClr val="accent2"/>
              </a:solidFill>
              <a:latin typeface="Manrope" pitchFamily="2" charset="0"/>
              <a:cs typeface="Open Sans" panose="020B0606030504020204" pitchFamily="34" charset="0"/>
            </a:endParaRPr>
          </a:p>
        </p:txBody>
      </p:sp>
      <p:sp>
        <p:nvSpPr>
          <p:cNvPr id="79" name="TextBox 78">
            <a:extLst>
              <a:ext uri="{FF2B5EF4-FFF2-40B4-BE49-F238E27FC236}">
                <a16:creationId xmlns:a16="http://schemas.microsoft.com/office/drawing/2014/main" id="{B601EB8D-AF5C-5BE2-F651-6ED447080AA3}"/>
              </a:ext>
            </a:extLst>
          </p:cNvPr>
          <p:cNvSpPr txBox="1"/>
          <p:nvPr/>
        </p:nvSpPr>
        <p:spPr>
          <a:xfrm>
            <a:off x="5933100" y="1279910"/>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cxnSp>
        <p:nvCxnSpPr>
          <p:cNvPr id="80" name="Straight Connector 79">
            <a:extLst>
              <a:ext uri="{FF2B5EF4-FFF2-40B4-BE49-F238E27FC236}">
                <a16:creationId xmlns:a16="http://schemas.microsoft.com/office/drawing/2014/main" id="{43BF8E3A-760A-0C3E-998D-73311343469F}"/>
              </a:ext>
            </a:extLst>
          </p:cNvPr>
          <p:cNvCxnSpPr>
            <a:cxnSpLocks/>
          </p:cNvCxnSpPr>
          <p:nvPr/>
        </p:nvCxnSpPr>
        <p:spPr>
          <a:xfrm flipV="1">
            <a:off x="10103753" y="2531241"/>
            <a:ext cx="1" cy="1008824"/>
          </a:xfrm>
          <a:prstGeom prst="line">
            <a:avLst/>
          </a:prstGeom>
          <a:ln w="9525">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1" name="TextBox 956">
            <a:extLst>
              <a:ext uri="{FF2B5EF4-FFF2-40B4-BE49-F238E27FC236}">
                <a16:creationId xmlns:a16="http://schemas.microsoft.com/office/drawing/2014/main" id="{022F0258-A309-D60D-8977-D1748CD44953}"/>
              </a:ext>
            </a:extLst>
          </p:cNvPr>
          <p:cNvSpPr txBox="1">
            <a:spLocks noChangeArrowheads="1"/>
          </p:cNvSpPr>
          <p:nvPr/>
        </p:nvSpPr>
        <p:spPr bwMode="auto">
          <a:xfrm>
            <a:off x="9406076" y="912357"/>
            <a:ext cx="143800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000" b="1" dirty="0">
                <a:solidFill>
                  <a:schemeClr val="accent5"/>
                </a:solidFill>
                <a:latin typeface="Manrope" pitchFamily="2" charset="0"/>
                <a:cs typeface="Open Sans" panose="020B0606030504020204" pitchFamily="34" charset="0"/>
              </a:rPr>
              <a:t>Option 6</a:t>
            </a:r>
            <a:endParaRPr lang="ru-RU" altLang="ru-RU" sz="2000" b="1" dirty="0">
              <a:solidFill>
                <a:schemeClr val="accent5"/>
              </a:solidFill>
              <a:latin typeface="Manrope" pitchFamily="2" charset="0"/>
              <a:cs typeface="Open Sans" panose="020B0606030504020204" pitchFamily="34" charset="0"/>
            </a:endParaRPr>
          </a:p>
        </p:txBody>
      </p:sp>
      <p:sp>
        <p:nvSpPr>
          <p:cNvPr id="82" name="TextBox 81">
            <a:extLst>
              <a:ext uri="{FF2B5EF4-FFF2-40B4-BE49-F238E27FC236}">
                <a16:creationId xmlns:a16="http://schemas.microsoft.com/office/drawing/2014/main" id="{8C8D708F-5B17-4F6D-CA8C-123E7A902FD1}"/>
              </a:ext>
            </a:extLst>
          </p:cNvPr>
          <p:cNvSpPr txBox="1"/>
          <p:nvPr/>
        </p:nvSpPr>
        <p:spPr>
          <a:xfrm>
            <a:off x="9147787" y="1279910"/>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Tree>
    <p:extLst>
      <p:ext uri="{BB962C8B-B14F-4D97-AF65-F5344CB8AC3E}">
        <p14:creationId xmlns:p14="http://schemas.microsoft.com/office/powerpoint/2010/main" val="2384151974"/>
      </p:ext>
    </p:extLst>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5" name="Straight Arrow Connector 3">
            <a:extLst>
              <a:ext uri="{FF2B5EF4-FFF2-40B4-BE49-F238E27FC236}">
                <a16:creationId xmlns:a16="http://schemas.microsoft.com/office/drawing/2014/main" id="{EEABF858-44C5-41DA-A06F-EAAF3E2E25B4}"/>
              </a:ext>
            </a:extLst>
          </p:cNvPr>
          <p:cNvCxnSpPr>
            <a:cxnSpLocks/>
          </p:cNvCxnSpPr>
          <p:nvPr/>
        </p:nvCxnSpPr>
        <p:spPr>
          <a:xfrm flipV="1">
            <a:off x="3662573" y="2093532"/>
            <a:ext cx="2531062" cy="1290788"/>
          </a:xfrm>
          <a:prstGeom prst="straightConnector1">
            <a:avLst/>
          </a:prstGeom>
          <a:ln w="12700">
            <a:solidFill>
              <a:schemeClr val="accent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6" name="Straight Arrow Connector 4">
            <a:extLst>
              <a:ext uri="{FF2B5EF4-FFF2-40B4-BE49-F238E27FC236}">
                <a16:creationId xmlns:a16="http://schemas.microsoft.com/office/drawing/2014/main" id="{4642BA33-5B14-4C63-9543-784E0A95937A}"/>
              </a:ext>
            </a:extLst>
          </p:cNvPr>
          <p:cNvCxnSpPr>
            <a:cxnSpLocks/>
          </p:cNvCxnSpPr>
          <p:nvPr/>
        </p:nvCxnSpPr>
        <p:spPr>
          <a:xfrm flipH="1">
            <a:off x="3662573" y="2529790"/>
            <a:ext cx="4856978" cy="854529"/>
          </a:xfrm>
          <a:prstGeom prst="straightConnector1">
            <a:avLst/>
          </a:prstGeom>
          <a:ln w="12700">
            <a:solidFill>
              <a:schemeClr val="accent6"/>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7" name="Straight Arrow Connector 5">
            <a:extLst>
              <a:ext uri="{FF2B5EF4-FFF2-40B4-BE49-F238E27FC236}">
                <a16:creationId xmlns:a16="http://schemas.microsoft.com/office/drawing/2014/main" id="{6E173A1F-A5FB-454F-8DE7-CCC1B4CB50B0}"/>
              </a:ext>
            </a:extLst>
          </p:cNvPr>
          <p:cNvCxnSpPr>
            <a:cxnSpLocks/>
            <a:stCxn id="17" idx="2"/>
          </p:cNvCxnSpPr>
          <p:nvPr/>
        </p:nvCxnSpPr>
        <p:spPr>
          <a:xfrm flipH="1" flipV="1">
            <a:off x="3662573" y="3384319"/>
            <a:ext cx="5619415" cy="519240"/>
          </a:xfrm>
          <a:prstGeom prst="straightConnector1">
            <a:avLst/>
          </a:prstGeom>
          <a:ln w="12700">
            <a:solidFill>
              <a:schemeClr val="accent3"/>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8" name="Straight Arrow Connector 6">
            <a:extLst>
              <a:ext uri="{FF2B5EF4-FFF2-40B4-BE49-F238E27FC236}">
                <a16:creationId xmlns:a16="http://schemas.microsoft.com/office/drawing/2014/main" id="{60EA700D-2D97-4B36-B266-B6A950087C07}"/>
              </a:ext>
            </a:extLst>
          </p:cNvPr>
          <p:cNvCxnSpPr>
            <a:cxnSpLocks/>
          </p:cNvCxnSpPr>
          <p:nvPr/>
        </p:nvCxnSpPr>
        <p:spPr>
          <a:xfrm flipH="1" flipV="1">
            <a:off x="3660523" y="3426748"/>
            <a:ext cx="3116394" cy="1366547"/>
          </a:xfrm>
          <a:prstGeom prst="straightConnector1">
            <a:avLst/>
          </a:prstGeom>
          <a:ln w="12700">
            <a:solidFill>
              <a:schemeClr val="accent4"/>
            </a:solidFill>
            <a:prstDash val="dash"/>
            <a:tailEnd type="none"/>
          </a:ln>
        </p:spPr>
        <p:style>
          <a:lnRef idx="1">
            <a:schemeClr val="accent1"/>
          </a:lnRef>
          <a:fillRef idx="0">
            <a:schemeClr val="accent1"/>
          </a:fillRef>
          <a:effectRef idx="0">
            <a:schemeClr val="accent1"/>
          </a:effectRef>
          <a:fontRef idx="minor">
            <a:schemeClr val="tx1"/>
          </a:fontRef>
        </p:style>
      </p:cxnSp>
      <p:sp>
        <p:nvSpPr>
          <p:cNvPr id="9" name="Oval 7">
            <a:extLst>
              <a:ext uri="{FF2B5EF4-FFF2-40B4-BE49-F238E27FC236}">
                <a16:creationId xmlns:a16="http://schemas.microsoft.com/office/drawing/2014/main" id="{3B29F332-587E-4E38-9F1C-E38FA78E078A}"/>
              </a:ext>
            </a:extLst>
          </p:cNvPr>
          <p:cNvSpPr/>
          <p:nvPr/>
        </p:nvSpPr>
        <p:spPr>
          <a:xfrm>
            <a:off x="2109405" y="1878497"/>
            <a:ext cx="3126707" cy="312670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0" name="Oval 8">
            <a:extLst>
              <a:ext uri="{FF2B5EF4-FFF2-40B4-BE49-F238E27FC236}">
                <a16:creationId xmlns:a16="http://schemas.microsoft.com/office/drawing/2014/main" id="{1FDE985B-0EDE-4CF7-AF52-97019D22F856}"/>
              </a:ext>
            </a:extLst>
          </p:cNvPr>
          <p:cNvSpPr/>
          <p:nvPr/>
        </p:nvSpPr>
        <p:spPr>
          <a:xfrm>
            <a:off x="649857" y="2436961"/>
            <a:ext cx="2009773" cy="2009773"/>
          </a:xfrm>
          <a:prstGeom prst="ellipse">
            <a:avLst/>
          </a:prstGeom>
          <a:solidFill>
            <a:schemeClr val="accent1"/>
          </a:solidFill>
          <a:ln w="1270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4" name="Oval 12">
            <a:extLst>
              <a:ext uri="{FF2B5EF4-FFF2-40B4-BE49-F238E27FC236}">
                <a16:creationId xmlns:a16="http://schemas.microsoft.com/office/drawing/2014/main" id="{0A14DC9E-8C53-404D-B585-F2A33CD9A662}"/>
              </a:ext>
            </a:extLst>
          </p:cNvPr>
          <p:cNvSpPr/>
          <p:nvPr/>
        </p:nvSpPr>
        <p:spPr>
          <a:xfrm>
            <a:off x="6550289" y="4031476"/>
            <a:ext cx="1973976" cy="1973976"/>
          </a:xfrm>
          <a:prstGeom prst="ellipse">
            <a:avLst/>
          </a:prstGeom>
          <a:solidFill>
            <a:schemeClr val="accent4"/>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5" name="Oval 13">
            <a:extLst>
              <a:ext uri="{FF2B5EF4-FFF2-40B4-BE49-F238E27FC236}">
                <a16:creationId xmlns:a16="http://schemas.microsoft.com/office/drawing/2014/main" id="{6799D950-F26A-4527-88B7-6065A6C85B81}"/>
              </a:ext>
            </a:extLst>
          </p:cNvPr>
          <p:cNvSpPr/>
          <p:nvPr/>
        </p:nvSpPr>
        <p:spPr>
          <a:xfrm>
            <a:off x="8211207" y="1193027"/>
            <a:ext cx="1766454" cy="1766452"/>
          </a:xfrm>
          <a:prstGeom prst="ellipse">
            <a:avLst/>
          </a:prstGeom>
          <a:solidFill>
            <a:schemeClr val="accent6"/>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6" name="Oval 14">
            <a:extLst>
              <a:ext uri="{FF2B5EF4-FFF2-40B4-BE49-F238E27FC236}">
                <a16:creationId xmlns:a16="http://schemas.microsoft.com/office/drawing/2014/main" id="{35FED314-DB9D-46F2-8B52-B5E79E7EE159}"/>
              </a:ext>
            </a:extLst>
          </p:cNvPr>
          <p:cNvSpPr/>
          <p:nvPr/>
        </p:nvSpPr>
        <p:spPr>
          <a:xfrm>
            <a:off x="5879769" y="1070978"/>
            <a:ext cx="1534264" cy="1534266"/>
          </a:xfrm>
          <a:prstGeom prst="ellipse">
            <a:avLst/>
          </a:prstGeom>
          <a:solidFill>
            <a:schemeClr val="accent1"/>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sp>
        <p:nvSpPr>
          <p:cNvPr id="17" name="Oval 15">
            <a:extLst>
              <a:ext uri="{FF2B5EF4-FFF2-40B4-BE49-F238E27FC236}">
                <a16:creationId xmlns:a16="http://schemas.microsoft.com/office/drawing/2014/main" id="{85CAFF5B-F1E9-4B0A-B1ED-A7B5333AB0B1}"/>
              </a:ext>
            </a:extLst>
          </p:cNvPr>
          <p:cNvSpPr/>
          <p:nvPr/>
        </p:nvSpPr>
        <p:spPr>
          <a:xfrm>
            <a:off x="9281988" y="2773483"/>
            <a:ext cx="2260155" cy="2260151"/>
          </a:xfrm>
          <a:prstGeom prst="ellipse">
            <a:avLst/>
          </a:prstGeom>
          <a:solidFill>
            <a:schemeClr val="accent3"/>
          </a:solidFill>
          <a:ln w="635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ko-KR" altLang="en-US"/>
          </a:p>
        </p:txBody>
      </p:sp>
      <p:grpSp>
        <p:nvGrpSpPr>
          <p:cNvPr id="61" name="Group 60">
            <a:extLst>
              <a:ext uri="{FF2B5EF4-FFF2-40B4-BE49-F238E27FC236}">
                <a16:creationId xmlns:a16="http://schemas.microsoft.com/office/drawing/2014/main" id="{AF4D3852-8CA6-8BF7-3641-959EB288228B}"/>
              </a:ext>
            </a:extLst>
          </p:cNvPr>
          <p:cNvGrpSpPr/>
          <p:nvPr/>
        </p:nvGrpSpPr>
        <p:grpSpPr>
          <a:xfrm>
            <a:off x="9533228" y="3665844"/>
            <a:ext cx="1757675" cy="839034"/>
            <a:chOff x="9598721" y="3681749"/>
            <a:chExt cx="1722170" cy="822086"/>
          </a:xfrm>
        </p:grpSpPr>
        <p:sp>
          <p:nvSpPr>
            <p:cNvPr id="58" name="TextBox 956">
              <a:extLst>
                <a:ext uri="{FF2B5EF4-FFF2-40B4-BE49-F238E27FC236}">
                  <a16:creationId xmlns:a16="http://schemas.microsoft.com/office/drawing/2014/main" id="{7B88F2D9-D505-6DF3-BC79-F4480E425251}"/>
                </a:ext>
              </a:extLst>
            </p:cNvPr>
            <p:cNvSpPr txBox="1">
              <a:spLocks noChangeArrowheads="1"/>
            </p:cNvSpPr>
            <p:nvPr/>
          </p:nvSpPr>
          <p:spPr bwMode="auto">
            <a:xfrm>
              <a:off x="9598721" y="3681749"/>
              <a:ext cx="1722170" cy="369332"/>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800" dirty="0">
                  <a:solidFill>
                    <a:schemeClr val="bg2"/>
                  </a:solidFill>
                </a:rPr>
                <a:t>Step 4</a:t>
              </a:r>
              <a:endParaRPr lang="ru-RU" altLang="ru-RU" sz="1800" dirty="0">
                <a:solidFill>
                  <a:schemeClr val="bg2"/>
                </a:solidFill>
              </a:endParaRPr>
            </a:p>
          </p:txBody>
        </p:sp>
        <p:sp>
          <p:nvSpPr>
            <p:cNvPr id="60" name="TextBox 59">
              <a:extLst>
                <a:ext uri="{FF2B5EF4-FFF2-40B4-BE49-F238E27FC236}">
                  <a16:creationId xmlns:a16="http://schemas.microsoft.com/office/drawing/2014/main" id="{BCD8060D-B0E6-454C-F7A8-913DA5AE79AC}"/>
                </a:ext>
              </a:extLst>
            </p:cNvPr>
            <p:cNvSpPr txBox="1"/>
            <p:nvPr/>
          </p:nvSpPr>
          <p:spPr>
            <a:xfrm>
              <a:off x="9624111" y="3974459"/>
              <a:ext cx="1671390" cy="529376"/>
            </a:xfrm>
            <a:prstGeom prst="rect">
              <a:avLst/>
            </a:prstGeom>
            <a:noFill/>
          </p:spPr>
          <p:txBody>
            <a:bodyPr wrap="square">
              <a:spAutoFit/>
            </a:bodyPr>
            <a:lstStyle/>
            <a:p>
              <a:pPr algn="ctr">
                <a:lnSpc>
                  <a:spcPct val="150000"/>
                </a:lnSpc>
              </a:pPr>
              <a:r>
                <a:rPr lang="en-ID" sz="1000" b="0" i="0" dirty="0" err="1">
                  <a:solidFill>
                    <a:schemeClr val="bg2"/>
                  </a:solidFill>
                  <a:effectLst/>
                  <a:latin typeface="Open Sans" pitchFamily="2" charset="0"/>
                  <a:ea typeface="Open Sans" pitchFamily="2" charset="0"/>
                  <a:cs typeface="Open Sans" pitchFamily="2" charset="0"/>
                </a:rPr>
                <a:t>occaecati</a:t>
              </a:r>
              <a:r>
                <a:rPr lang="en-ID" sz="1000" b="0" i="0" dirty="0">
                  <a:solidFill>
                    <a:schemeClr val="bg2"/>
                  </a:solidFill>
                  <a:effectLst/>
                  <a:latin typeface="Open Sans" pitchFamily="2" charset="0"/>
                  <a:ea typeface="Open Sans" pitchFamily="2" charset="0"/>
                  <a:cs typeface="Open Sans" pitchFamily="2" charset="0"/>
                </a:rPr>
                <a:t> </a:t>
              </a:r>
              <a:r>
                <a:rPr lang="en-ID" sz="1000" b="0" i="0" dirty="0" err="1">
                  <a:solidFill>
                    <a:schemeClr val="bg2"/>
                  </a:solidFill>
                  <a:effectLst/>
                  <a:latin typeface="Open Sans" pitchFamily="2" charset="0"/>
                  <a:ea typeface="Open Sans" pitchFamily="2" charset="0"/>
                  <a:cs typeface="Open Sans" pitchFamily="2" charset="0"/>
                </a:rPr>
                <a:t>cupiditate</a:t>
              </a:r>
              <a:r>
                <a:rPr lang="en-ID" sz="1000" b="0" i="0" dirty="0">
                  <a:solidFill>
                    <a:schemeClr val="bg2"/>
                  </a:solidFill>
                  <a:effectLst/>
                  <a:latin typeface="Open Sans" pitchFamily="2" charset="0"/>
                  <a:ea typeface="Open Sans" pitchFamily="2" charset="0"/>
                  <a:cs typeface="Open Sans" pitchFamily="2" charset="0"/>
                </a:rPr>
                <a:t> non culpa </a:t>
              </a:r>
              <a:r>
                <a:rPr lang="en-ID" sz="1000" b="0" i="0" dirty="0" err="1">
                  <a:solidFill>
                    <a:schemeClr val="bg2"/>
                  </a:solidFill>
                  <a:effectLst/>
                  <a:latin typeface="Open Sans" pitchFamily="2" charset="0"/>
                  <a:ea typeface="Open Sans" pitchFamily="2" charset="0"/>
                  <a:cs typeface="Open Sans" pitchFamily="2" charset="0"/>
                </a:rPr>
                <a:t>officia</a:t>
              </a:r>
              <a:endParaRPr lang="en-ID" sz="1000" dirty="0">
                <a:solidFill>
                  <a:schemeClr val="bg2"/>
                </a:solidFill>
                <a:latin typeface="Open Sans" pitchFamily="2" charset="0"/>
                <a:ea typeface="Open Sans" pitchFamily="2" charset="0"/>
                <a:cs typeface="Open Sans" pitchFamily="2" charset="0"/>
              </a:endParaRPr>
            </a:p>
          </p:txBody>
        </p:sp>
      </p:grpSp>
      <p:grpSp>
        <p:nvGrpSpPr>
          <p:cNvPr id="65" name="Group 64">
            <a:extLst>
              <a:ext uri="{FF2B5EF4-FFF2-40B4-BE49-F238E27FC236}">
                <a16:creationId xmlns:a16="http://schemas.microsoft.com/office/drawing/2014/main" id="{03E18F3E-C2C4-6D75-8A8C-DC869A87C988}"/>
              </a:ext>
            </a:extLst>
          </p:cNvPr>
          <p:cNvGrpSpPr/>
          <p:nvPr/>
        </p:nvGrpSpPr>
        <p:grpSpPr>
          <a:xfrm>
            <a:off x="8215597" y="1838539"/>
            <a:ext cx="1757675" cy="839034"/>
            <a:chOff x="9598721" y="3681749"/>
            <a:chExt cx="1722170" cy="822086"/>
          </a:xfrm>
        </p:grpSpPr>
        <p:sp>
          <p:nvSpPr>
            <p:cNvPr id="66" name="TextBox 956">
              <a:extLst>
                <a:ext uri="{FF2B5EF4-FFF2-40B4-BE49-F238E27FC236}">
                  <a16:creationId xmlns:a16="http://schemas.microsoft.com/office/drawing/2014/main" id="{7630BDE4-8E68-9D24-A1DD-CF82B0903557}"/>
                </a:ext>
              </a:extLst>
            </p:cNvPr>
            <p:cNvSpPr txBox="1">
              <a:spLocks noChangeArrowheads="1"/>
            </p:cNvSpPr>
            <p:nvPr/>
          </p:nvSpPr>
          <p:spPr bwMode="auto">
            <a:xfrm>
              <a:off x="9598721" y="3681749"/>
              <a:ext cx="1722170" cy="369332"/>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800" dirty="0">
                  <a:solidFill>
                    <a:schemeClr val="bg2"/>
                  </a:solidFill>
                </a:rPr>
                <a:t>Step 3</a:t>
              </a:r>
              <a:endParaRPr lang="ru-RU" altLang="ru-RU" sz="1800" dirty="0">
                <a:solidFill>
                  <a:schemeClr val="bg2"/>
                </a:solidFill>
              </a:endParaRPr>
            </a:p>
          </p:txBody>
        </p:sp>
        <p:sp>
          <p:nvSpPr>
            <p:cNvPr id="67" name="TextBox 66">
              <a:extLst>
                <a:ext uri="{FF2B5EF4-FFF2-40B4-BE49-F238E27FC236}">
                  <a16:creationId xmlns:a16="http://schemas.microsoft.com/office/drawing/2014/main" id="{6A3FCF0C-6095-C960-2AEC-6EE9A3D9FF3F}"/>
                </a:ext>
              </a:extLst>
            </p:cNvPr>
            <p:cNvSpPr txBox="1"/>
            <p:nvPr/>
          </p:nvSpPr>
          <p:spPr>
            <a:xfrm>
              <a:off x="9624111" y="3974459"/>
              <a:ext cx="1671390" cy="529376"/>
            </a:xfrm>
            <a:prstGeom prst="rect">
              <a:avLst/>
            </a:prstGeom>
            <a:noFill/>
          </p:spPr>
          <p:txBody>
            <a:bodyPr wrap="square">
              <a:spAutoFit/>
            </a:bodyPr>
            <a:lstStyle/>
            <a:p>
              <a:pPr algn="ctr">
                <a:lnSpc>
                  <a:spcPct val="150000"/>
                </a:lnSpc>
              </a:pPr>
              <a:r>
                <a:rPr lang="en-ID" sz="1000" b="0" i="0" dirty="0" err="1">
                  <a:solidFill>
                    <a:schemeClr val="bg2"/>
                  </a:solidFill>
                  <a:effectLst/>
                  <a:latin typeface="Open Sans" pitchFamily="2" charset="0"/>
                  <a:ea typeface="Open Sans" pitchFamily="2" charset="0"/>
                  <a:cs typeface="Open Sans" pitchFamily="2" charset="0"/>
                </a:rPr>
                <a:t>occaecati</a:t>
              </a:r>
              <a:r>
                <a:rPr lang="en-ID" sz="1000" b="0" i="0" dirty="0">
                  <a:solidFill>
                    <a:schemeClr val="bg2"/>
                  </a:solidFill>
                  <a:effectLst/>
                  <a:latin typeface="Open Sans" pitchFamily="2" charset="0"/>
                  <a:ea typeface="Open Sans" pitchFamily="2" charset="0"/>
                  <a:cs typeface="Open Sans" pitchFamily="2" charset="0"/>
                </a:rPr>
                <a:t> </a:t>
              </a:r>
              <a:r>
                <a:rPr lang="en-ID" sz="1000" b="0" i="0" dirty="0" err="1">
                  <a:solidFill>
                    <a:schemeClr val="bg2"/>
                  </a:solidFill>
                  <a:effectLst/>
                  <a:latin typeface="Open Sans" pitchFamily="2" charset="0"/>
                  <a:ea typeface="Open Sans" pitchFamily="2" charset="0"/>
                  <a:cs typeface="Open Sans" pitchFamily="2" charset="0"/>
                </a:rPr>
                <a:t>cupiditate</a:t>
              </a:r>
              <a:r>
                <a:rPr lang="en-ID" sz="1000" b="0" i="0" dirty="0">
                  <a:solidFill>
                    <a:schemeClr val="bg2"/>
                  </a:solidFill>
                  <a:effectLst/>
                  <a:latin typeface="Open Sans" pitchFamily="2" charset="0"/>
                  <a:ea typeface="Open Sans" pitchFamily="2" charset="0"/>
                  <a:cs typeface="Open Sans" pitchFamily="2" charset="0"/>
                </a:rPr>
                <a:t> non culpa </a:t>
              </a:r>
              <a:r>
                <a:rPr lang="en-ID" sz="1000" b="0" i="0" dirty="0" err="1">
                  <a:solidFill>
                    <a:schemeClr val="bg2"/>
                  </a:solidFill>
                  <a:effectLst/>
                  <a:latin typeface="Open Sans" pitchFamily="2" charset="0"/>
                  <a:ea typeface="Open Sans" pitchFamily="2" charset="0"/>
                  <a:cs typeface="Open Sans" pitchFamily="2" charset="0"/>
                </a:rPr>
                <a:t>officia</a:t>
              </a:r>
              <a:endParaRPr lang="en-ID" sz="1000" dirty="0">
                <a:solidFill>
                  <a:schemeClr val="bg2"/>
                </a:solidFill>
                <a:latin typeface="Open Sans" pitchFamily="2" charset="0"/>
                <a:ea typeface="Open Sans" pitchFamily="2" charset="0"/>
                <a:cs typeface="Open Sans" pitchFamily="2" charset="0"/>
              </a:endParaRPr>
            </a:p>
          </p:txBody>
        </p:sp>
      </p:grpSp>
      <p:grpSp>
        <p:nvGrpSpPr>
          <p:cNvPr id="68" name="Group 67">
            <a:extLst>
              <a:ext uri="{FF2B5EF4-FFF2-40B4-BE49-F238E27FC236}">
                <a16:creationId xmlns:a16="http://schemas.microsoft.com/office/drawing/2014/main" id="{04A3ECD0-A756-E957-A525-D161ABAB93F6}"/>
              </a:ext>
            </a:extLst>
          </p:cNvPr>
          <p:cNvGrpSpPr/>
          <p:nvPr/>
        </p:nvGrpSpPr>
        <p:grpSpPr>
          <a:xfrm>
            <a:off x="5772775" y="1600396"/>
            <a:ext cx="1757675" cy="839034"/>
            <a:chOff x="9598721" y="3681749"/>
            <a:chExt cx="1722170" cy="822086"/>
          </a:xfrm>
        </p:grpSpPr>
        <p:sp>
          <p:nvSpPr>
            <p:cNvPr id="69" name="TextBox 956">
              <a:extLst>
                <a:ext uri="{FF2B5EF4-FFF2-40B4-BE49-F238E27FC236}">
                  <a16:creationId xmlns:a16="http://schemas.microsoft.com/office/drawing/2014/main" id="{ED336597-2BC4-0799-64DA-68E1CC0B39CA}"/>
                </a:ext>
              </a:extLst>
            </p:cNvPr>
            <p:cNvSpPr txBox="1">
              <a:spLocks noChangeArrowheads="1"/>
            </p:cNvSpPr>
            <p:nvPr/>
          </p:nvSpPr>
          <p:spPr bwMode="auto">
            <a:xfrm>
              <a:off x="9598721" y="3681749"/>
              <a:ext cx="1722170" cy="369332"/>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800" dirty="0">
                  <a:solidFill>
                    <a:schemeClr val="bg2"/>
                  </a:solidFill>
                </a:rPr>
                <a:t>Step 2</a:t>
              </a:r>
              <a:endParaRPr lang="ru-RU" altLang="ru-RU" sz="1800" dirty="0">
                <a:solidFill>
                  <a:schemeClr val="bg2"/>
                </a:solidFill>
              </a:endParaRPr>
            </a:p>
          </p:txBody>
        </p:sp>
        <p:sp>
          <p:nvSpPr>
            <p:cNvPr id="70" name="TextBox 69">
              <a:extLst>
                <a:ext uri="{FF2B5EF4-FFF2-40B4-BE49-F238E27FC236}">
                  <a16:creationId xmlns:a16="http://schemas.microsoft.com/office/drawing/2014/main" id="{6C19E789-03CB-9BD5-1450-C3502FA9A5C2}"/>
                </a:ext>
              </a:extLst>
            </p:cNvPr>
            <p:cNvSpPr txBox="1"/>
            <p:nvPr/>
          </p:nvSpPr>
          <p:spPr>
            <a:xfrm>
              <a:off x="9767520" y="3974459"/>
              <a:ext cx="1384572" cy="529376"/>
            </a:xfrm>
            <a:prstGeom prst="rect">
              <a:avLst/>
            </a:prstGeom>
            <a:noFill/>
          </p:spPr>
          <p:txBody>
            <a:bodyPr wrap="square">
              <a:spAutoFit/>
            </a:bodyPr>
            <a:lstStyle/>
            <a:p>
              <a:pPr algn="ctr">
                <a:lnSpc>
                  <a:spcPct val="150000"/>
                </a:lnSpc>
              </a:pPr>
              <a:r>
                <a:rPr lang="en-ID" sz="1000" b="0" i="0" dirty="0" err="1">
                  <a:solidFill>
                    <a:schemeClr val="bg2"/>
                  </a:solidFill>
                  <a:effectLst/>
                  <a:latin typeface="Open Sans" pitchFamily="2" charset="0"/>
                  <a:ea typeface="Open Sans" pitchFamily="2" charset="0"/>
                  <a:cs typeface="Open Sans" pitchFamily="2" charset="0"/>
                </a:rPr>
                <a:t>occaecati</a:t>
              </a:r>
              <a:r>
                <a:rPr lang="en-ID" sz="1000" b="0" i="0" dirty="0">
                  <a:solidFill>
                    <a:schemeClr val="bg2"/>
                  </a:solidFill>
                  <a:effectLst/>
                  <a:latin typeface="Open Sans" pitchFamily="2" charset="0"/>
                  <a:ea typeface="Open Sans" pitchFamily="2" charset="0"/>
                  <a:cs typeface="Open Sans" pitchFamily="2" charset="0"/>
                </a:rPr>
                <a:t> </a:t>
              </a:r>
              <a:r>
                <a:rPr lang="en-ID" sz="1000" b="0" i="0" dirty="0" err="1">
                  <a:solidFill>
                    <a:schemeClr val="bg2"/>
                  </a:solidFill>
                  <a:effectLst/>
                  <a:latin typeface="Open Sans" pitchFamily="2" charset="0"/>
                  <a:ea typeface="Open Sans" pitchFamily="2" charset="0"/>
                  <a:cs typeface="Open Sans" pitchFamily="2" charset="0"/>
                </a:rPr>
                <a:t>cupiditate</a:t>
              </a:r>
              <a:r>
                <a:rPr lang="en-ID" sz="1000" b="0" i="0" dirty="0">
                  <a:solidFill>
                    <a:schemeClr val="bg2"/>
                  </a:solidFill>
                  <a:effectLst/>
                  <a:latin typeface="Open Sans" pitchFamily="2" charset="0"/>
                  <a:ea typeface="Open Sans" pitchFamily="2" charset="0"/>
                  <a:cs typeface="Open Sans" pitchFamily="2" charset="0"/>
                </a:rPr>
                <a:t> culpa </a:t>
              </a:r>
              <a:r>
                <a:rPr lang="en-ID" sz="1000" b="0" i="0" dirty="0" err="1">
                  <a:solidFill>
                    <a:schemeClr val="bg2"/>
                  </a:solidFill>
                  <a:effectLst/>
                  <a:latin typeface="Open Sans" pitchFamily="2" charset="0"/>
                  <a:ea typeface="Open Sans" pitchFamily="2" charset="0"/>
                  <a:cs typeface="Open Sans" pitchFamily="2" charset="0"/>
                </a:rPr>
                <a:t>officia</a:t>
              </a:r>
              <a:endParaRPr lang="en-ID" sz="1000" dirty="0">
                <a:solidFill>
                  <a:schemeClr val="bg2"/>
                </a:solidFill>
                <a:latin typeface="Open Sans" pitchFamily="2" charset="0"/>
                <a:ea typeface="Open Sans" pitchFamily="2" charset="0"/>
                <a:cs typeface="Open Sans" pitchFamily="2" charset="0"/>
              </a:endParaRPr>
            </a:p>
          </p:txBody>
        </p:sp>
      </p:grpSp>
      <p:grpSp>
        <p:nvGrpSpPr>
          <p:cNvPr id="71" name="Group 70">
            <a:extLst>
              <a:ext uri="{FF2B5EF4-FFF2-40B4-BE49-F238E27FC236}">
                <a16:creationId xmlns:a16="http://schemas.microsoft.com/office/drawing/2014/main" id="{1CBBB88A-362D-5676-B265-F1D8B157BCFF}"/>
              </a:ext>
            </a:extLst>
          </p:cNvPr>
          <p:cNvGrpSpPr/>
          <p:nvPr/>
        </p:nvGrpSpPr>
        <p:grpSpPr>
          <a:xfrm>
            <a:off x="6658439" y="4877859"/>
            <a:ext cx="1757675" cy="839034"/>
            <a:chOff x="9598721" y="3681749"/>
            <a:chExt cx="1722170" cy="822086"/>
          </a:xfrm>
        </p:grpSpPr>
        <p:sp>
          <p:nvSpPr>
            <p:cNvPr id="72" name="TextBox 956">
              <a:extLst>
                <a:ext uri="{FF2B5EF4-FFF2-40B4-BE49-F238E27FC236}">
                  <a16:creationId xmlns:a16="http://schemas.microsoft.com/office/drawing/2014/main" id="{43A2F905-65EA-43FE-2F80-9020CEB6A098}"/>
                </a:ext>
              </a:extLst>
            </p:cNvPr>
            <p:cNvSpPr txBox="1">
              <a:spLocks noChangeArrowheads="1"/>
            </p:cNvSpPr>
            <p:nvPr/>
          </p:nvSpPr>
          <p:spPr bwMode="auto">
            <a:xfrm>
              <a:off x="9598721" y="3681749"/>
              <a:ext cx="1722170" cy="369332"/>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800" dirty="0">
                  <a:solidFill>
                    <a:schemeClr val="bg2"/>
                  </a:solidFill>
                </a:rPr>
                <a:t>Step 5</a:t>
              </a:r>
              <a:endParaRPr lang="ru-RU" altLang="ru-RU" sz="1800" dirty="0">
                <a:solidFill>
                  <a:schemeClr val="bg2"/>
                </a:solidFill>
              </a:endParaRPr>
            </a:p>
          </p:txBody>
        </p:sp>
        <p:sp>
          <p:nvSpPr>
            <p:cNvPr id="73" name="TextBox 72">
              <a:extLst>
                <a:ext uri="{FF2B5EF4-FFF2-40B4-BE49-F238E27FC236}">
                  <a16:creationId xmlns:a16="http://schemas.microsoft.com/office/drawing/2014/main" id="{2E7E6090-2993-6058-78D1-29A2169C5B58}"/>
                </a:ext>
              </a:extLst>
            </p:cNvPr>
            <p:cNvSpPr txBox="1"/>
            <p:nvPr/>
          </p:nvSpPr>
          <p:spPr>
            <a:xfrm>
              <a:off x="9624111" y="3974459"/>
              <a:ext cx="1671390" cy="529376"/>
            </a:xfrm>
            <a:prstGeom prst="rect">
              <a:avLst/>
            </a:prstGeom>
            <a:noFill/>
          </p:spPr>
          <p:txBody>
            <a:bodyPr wrap="square">
              <a:spAutoFit/>
            </a:bodyPr>
            <a:lstStyle/>
            <a:p>
              <a:pPr algn="ctr">
                <a:lnSpc>
                  <a:spcPct val="150000"/>
                </a:lnSpc>
              </a:pPr>
              <a:r>
                <a:rPr lang="en-ID" sz="1000" b="0" i="0" dirty="0" err="1">
                  <a:solidFill>
                    <a:schemeClr val="bg2"/>
                  </a:solidFill>
                  <a:effectLst/>
                  <a:latin typeface="Open Sans" pitchFamily="2" charset="0"/>
                  <a:ea typeface="Open Sans" pitchFamily="2" charset="0"/>
                  <a:cs typeface="Open Sans" pitchFamily="2" charset="0"/>
                </a:rPr>
                <a:t>occaecati</a:t>
              </a:r>
              <a:r>
                <a:rPr lang="en-ID" sz="1000" b="0" i="0" dirty="0">
                  <a:solidFill>
                    <a:schemeClr val="bg2"/>
                  </a:solidFill>
                  <a:effectLst/>
                  <a:latin typeface="Open Sans" pitchFamily="2" charset="0"/>
                  <a:ea typeface="Open Sans" pitchFamily="2" charset="0"/>
                  <a:cs typeface="Open Sans" pitchFamily="2" charset="0"/>
                </a:rPr>
                <a:t> </a:t>
              </a:r>
              <a:r>
                <a:rPr lang="en-ID" sz="1000" b="0" i="0" dirty="0" err="1">
                  <a:solidFill>
                    <a:schemeClr val="bg2"/>
                  </a:solidFill>
                  <a:effectLst/>
                  <a:latin typeface="Open Sans" pitchFamily="2" charset="0"/>
                  <a:ea typeface="Open Sans" pitchFamily="2" charset="0"/>
                  <a:cs typeface="Open Sans" pitchFamily="2" charset="0"/>
                </a:rPr>
                <a:t>cupiditate</a:t>
              </a:r>
              <a:r>
                <a:rPr lang="en-ID" sz="1000" b="0" i="0" dirty="0">
                  <a:solidFill>
                    <a:schemeClr val="bg2"/>
                  </a:solidFill>
                  <a:effectLst/>
                  <a:latin typeface="Open Sans" pitchFamily="2" charset="0"/>
                  <a:ea typeface="Open Sans" pitchFamily="2" charset="0"/>
                  <a:cs typeface="Open Sans" pitchFamily="2" charset="0"/>
                </a:rPr>
                <a:t> non culpa </a:t>
              </a:r>
              <a:r>
                <a:rPr lang="en-ID" sz="1000" b="0" i="0" dirty="0" err="1">
                  <a:solidFill>
                    <a:schemeClr val="bg2"/>
                  </a:solidFill>
                  <a:effectLst/>
                  <a:latin typeface="Open Sans" pitchFamily="2" charset="0"/>
                  <a:ea typeface="Open Sans" pitchFamily="2" charset="0"/>
                  <a:cs typeface="Open Sans" pitchFamily="2" charset="0"/>
                </a:rPr>
                <a:t>officia</a:t>
              </a:r>
              <a:endParaRPr lang="en-ID" sz="1000" dirty="0">
                <a:solidFill>
                  <a:schemeClr val="bg2"/>
                </a:solidFill>
                <a:latin typeface="Open Sans" pitchFamily="2" charset="0"/>
                <a:ea typeface="Open Sans" pitchFamily="2" charset="0"/>
                <a:cs typeface="Open Sans" pitchFamily="2" charset="0"/>
              </a:endParaRPr>
            </a:p>
          </p:txBody>
        </p:sp>
      </p:grpSp>
      <p:grpSp>
        <p:nvGrpSpPr>
          <p:cNvPr id="79" name="Group 78">
            <a:extLst>
              <a:ext uri="{FF2B5EF4-FFF2-40B4-BE49-F238E27FC236}">
                <a16:creationId xmlns:a16="http://schemas.microsoft.com/office/drawing/2014/main" id="{9530F81E-75C5-E2EB-D974-8049A355281D}"/>
              </a:ext>
            </a:extLst>
          </p:cNvPr>
          <p:cNvGrpSpPr/>
          <p:nvPr/>
        </p:nvGrpSpPr>
        <p:grpSpPr>
          <a:xfrm>
            <a:off x="3038024" y="2779142"/>
            <a:ext cx="1930792" cy="1325414"/>
            <a:chOff x="3038024" y="2968924"/>
            <a:chExt cx="1930792" cy="1325414"/>
          </a:xfrm>
        </p:grpSpPr>
        <p:sp>
          <p:nvSpPr>
            <p:cNvPr id="74" name="TextBox 956">
              <a:extLst>
                <a:ext uri="{FF2B5EF4-FFF2-40B4-BE49-F238E27FC236}">
                  <a16:creationId xmlns:a16="http://schemas.microsoft.com/office/drawing/2014/main" id="{095A47F0-E3D0-8F05-589B-2C2528F2852B}"/>
                </a:ext>
              </a:extLst>
            </p:cNvPr>
            <p:cNvSpPr txBox="1">
              <a:spLocks noChangeArrowheads="1"/>
            </p:cNvSpPr>
            <p:nvPr/>
          </p:nvSpPr>
          <p:spPr bwMode="auto">
            <a:xfrm>
              <a:off x="3038024" y="2968924"/>
              <a:ext cx="1757675" cy="408359"/>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r>
                <a:rPr lang="en-US" altLang="ru-RU" dirty="0">
                  <a:solidFill>
                    <a:schemeClr val="bg2"/>
                  </a:solidFill>
                </a:rPr>
                <a:t>Step 1</a:t>
              </a:r>
              <a:endParaRPr lang="ru-RU" altLang="ru-RU" dirty="0">
                <a:solidFill>
                  <a:schemeClr val="bg2"/>
                </a:solidFill>
              </a:endParaRPr>
            </a:p>
          </p:txBody>
        </p:sp>
        <p:sp>
          <p:nvSpPr>
            <p:cNvPr id="76" name="TextBox 75">
              <a:extLst>
                <a:ext uri="{FF2B5EF4-FFF2-40B4-BE49-F238E27FC236}">
                  <a16:creationId xmlns:a16="http://schemas.microsoft.com/office/drawing/2014/main" id="{6AF6E07D-7C1F-51DC-E143-DFE0CD193C73}"/>
                </a:ext>
              </a:extLst>
            </p:cNvPr>
            <p:cNvSpPr txBox="1"/>
            <p:nvPr/>
          </p:nvSpPr>
          <p:spPr>
            <a:xfrm>
              <a:off x="3038024" y="3382077"/>
              <a:ext cx="1930792" cy="912261"/>
            </a:xfrm>
            <a:prstGeom prst="rect">
              <a:avLst/>
            </a:prstGeom>
            <a:noFill/>
          </p:spPr>
          <p:txBody>
            <a:bodyPr wrap="square">
              <a:spAutoFit/>
            </a:bodyPr>
            <a:lstStyle/>
            <a:p>
              <a:pPr>
                <a:lnSpc>
                  <a:spcPct val="150000"/>
                </a:lnSpc>
              </a:pPr>
              <a:r>
                <a:rPr lang="en-ID" sz="1200" b="0" i="0" dirty="0" err="1">
                  <a:solidFill>
                    <a:schemeClr val="bg2"/>
                  </a:solidFill>
                  <a:effectLst/>
                  <a:latin typeface="Open Sans" pitchFamily="2" charset="0"/>
                  <a:ea typeface="Open Sans" pitchFamily="2" charset="0"/>
                  <a:cs typeface="Open Sans" pitchFamily="2" charset="0"/>
                </a:rPr>
                <a:t>occaecati</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cupiditate</a:t>
              </a:r>
              <a:r>
                <a:rPr lang="en-ID" sz="1200" b="0" i="0" dirty="0">
                  <a:solidFill>
                    <a:schemeClr val="bg2"/>
                  </a:solidFill>
                  <a:effectLst/>
                  <a:latin typeface="Open Sans" pitchFamily="2" charset="0"/>
                  <a:ea typeface="Open Sans" pitchFamily="2" charset="0"/>
                  <a:cs typeface="Open Sans" pitchFamily="2" charset="0"/>
                </a:rPr>
                <a:t> non culpa qui </a:t>
              </a:r>
              <a:r>
                <a:rPr lang="en-ID" sz="1200" b="0" i="0" dirty="0" err="1">
                  <a:solidFill>
                    <a:schemeClr val="bg2"/>
                  </a:solidFill>
                  <a:effectLst/>
                  <a:latin typeface="Open Sans" pitchFamily="2" charset="0"/>
                  <a:ea typeface="Open Sans" pitchFamily="2" charset="0"/>
                  <a:cs typeface="Open Sans" pitchFamily="2" charset="0"/>
                </a:rPr>
                <a:t>officia</a:t>
              </a:r>
              <a:r>
                <a:rPr lang="en-ID" sz="1200" b="0" i="0" dirty="0">
                  <a:solidFill>
                    <a:schemeClr val="bg2"/>
                  </a:solidFill>
                  <a:effectLst/>
                  <a:latin typeface="Open Sans" pitchFamily="2" charset="0"/>
                  <a:ea typeface="Open Sans" pitchFamily="2" charset="0"/>
                  <a:cs typeface="Open Sans" pitchFamily="2" charset="0"/>
                </a:rPr>
                <a:t> </a:t>
              </a:r>
              <a:r>
                <a:rPr lang="en-ID" sz="1200" b="0" i="0" dirty="0" err="1">
                  <a:solidFill>
                    <a:schemeClr val="bg2"/>
                  </a:solidFill>
                  <a:effectLst/>
                  <a:latin typeface="Open Sans" pitchFamily="2" charset="0"/>
                  <a:ea typeface="Open Sans" pitchFamily="2" charset="0"/>
                  <a:cs typeface="Open Sans" pitchFamily="2" charset="0"/>
                </a:rPr>
                <a:t>deserunt</a:t>
              </a:r>
              <a:endParaRPr lang="en-ID" sz="1200" dirty="0">
                <a:solidFill>
                  <a:schemeClr val="bg2"/>
                </a:solidFill>
                <a:latin typeface="Open Sans" pitchFamily="2" charset="0"/>
                <a:ea typeface="Open Sans" pitchFamily="2" charset="0"/>
                <a:cs typeface="Open Sans" pitchFamily="2" charset="0"/>
              </a:endParaRPr>
            </a:p>
          </p:txBody>
        </p:sp>
      </p:grpSp>
      <p:pic>
        <p:nvPicPr>
          <p:cNvPr id="81" name="Graphic 80" descr="Blueberry with solid fill">
            <a:extLst>
              <a:ext uri="{FF2B5EF4-FFF2-40B4-BE49-F238E27FC236}">
                <a16:creationId xmlns:a16="http://schemas.microsoft.com/office/drawing/2014/main" id="{AB3C5F1B-BBEC-0279-B627-74B31113D15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462308" y="1265389"/>
            <a:ext cx="369186" cy="369186"/>
          </a:xfrm>
          <a:prstGeom prst="rect">
            <a:avLst/>
          </a:prstGeom>
        </p:spPr>
      </p:pic>
      <p:pic>
        <p:nvPicPr>
          <p:cNvPr id="83" name="Graphic 82" descr="Bonfire with solid fill">
            <a:extLst>
              <a:ext uri="{FF2B5EF4-FFF2-40B4-BE49-F238E27FC236}">
                <a16:creationId xmlns:a16="http://schemas.microsoft.com/office/drawing/2014/main" id="{91D96B7F-9178-E056-A3B5-4254534F1F4B}"/>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287015" y="4360996"/>
            <a:ext cx="500524" cy="500524"/>
          </a:xfrm>
          <a:prstGeom prst="rect">
            <a:avLst/>
          </a:prstGeom>
        </p:spPr>
      </p:pic>
      <p:pic>
        <p:nvPicPr>
          <p:cNvPr id="85" name="Graphic 84" descr="Books with solid fill">
            <a:extLst>
              <a:ext uri="{FF2B5EF4-FFF2-40B4-BE49-F238E27FC236}">
                <a16:creationId xmlns:a16="http://schemas.microsoft.com/office/drawing/2014/main" id="{1D509205-8C2E-D82B-D925-630334F570E8}"/>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0172971" y="3154983"/>
            <a:ext cx="478188" cy="478188"/>
          </a:xfrm>
          <a:prstGeom prst="rect">
            <a:avLst/>
          </a:prstGeom>
        </p:spPr>
      </p:pic>
      <p:pic>
        <p:nvPicPr>
          <p:cNvPr id="87" name="Graphic 86" descr="Bow And Arrow with solid fill">
            <a:extLst>
              <a:ext uri="{FF2B5EF4-FFF2-40B4-BE49-F238E27FC236}">
                <a16:creationId xmlns:a16="http://schemas.microsoft.com/office/drawing/2014/main" id="{252FF4CE-7CDA-9AAB-C47C-79D38D070A8E}"/>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8881366" y="1449099"/>
            <a:ext cx="426136" cy="426136"/>
          </a:xfrm>
          <a:prstGeom prst="rect">
            <a:avLst/>
          </a:prstGeom>
        </p:spPr>
      </p:pic>
      <p:pic>
        <p:nvPicPr>
          <p:cNvPr id="89" name="Graphic 88" descr="Box with solid fill">
            <a:extLst>
              <a:ext uri="{FF2B5EF4-FFF2-40B4-BE49-F238E27FC236}">
                <a16:creationId xmlns:a16="http://schemas.microsoft.com/office/drawing/2014/main" id="{5B036B0B-317F-58E7-CAE9-71715A8DA4D5}"/>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197543" y="2984647"/>
            <a:ext cx="914400" cy="914400"/>
          </a:xfrm>
          <a:prstGeom prst="rect">
            <a:avLst/>
          </a:prstGeom>
        </p:spPr>
      </p:pic>
    </p:spTree>
    <p:extLst>
      <p:ext uri="{BB962C8B-B14F-4D97-AF65-F5344CB8AC3E}">
        <p14:creationId xmlns:p14="http://schemas.microsoft.com/office/powerpoint/2010/main" val="1441458281"/>
      </p:ext>
    </p:extLst>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6E066AF9-367E-0F62-9714-869B034F7E75}"/>
              </a:ext>
            </a:extLst>
          </p:cNvPr>
          <p:cNvSpPr>
            <a:spLocks noGrp="1"/>
          </p:cNvSpPr>
          <p:nvPr>
            <p:ph type="body" sz="quarter" idx="10"/>
          </p:nvPr>
        </p:nvSpPr>
        <p:spPr/>
        <p:txBody>
          <a:bodyPr/>
          <a:lstStyle/>
          <a:p>
            <a:r>
              <a:rPr lang="en-US" dirty="0"/>
              <a:t>Five Braided Cycle Infographic</a:t>
            </a:r>
          </a:p>
        </p:txBody>
      </p:sp>
      <p:grpSp>
        <p:nvGrpSpPr>
          <p:cNvPr id="8" name="Group 7">
            <a:extLst>
              <a:ext uri="{FF2B5EF4-FFF2-40B4-BE49-F238E27FC236}">
                <a16:creationId xmlns:a16="http://schemas.microsoft.com/office/drawing/2014/main" id="{2EDEBBFC-BE1C-0CFF-4AE4-CC5264B787B8}"/>
              </a:ext>
            </a:extLst>
          </p:cNvPr>
          <p:cNvGrpSpPr/>
          <p:nvPr/>
        </p:nvGrpSpPr>
        <p:grpSpPr>
          <a:xfrm>
            <a:off x="6409764" y="1572988"/>
            <a:ext cx="4563036" cy="4399200"/>
            <a:chOff x="3934224" y="1834722"/>
            <a:chExt cx="4323438" cy="4168205"/>
          </a:xfrm>
        </p:grpSpPr>
        <p:sp>
          <p:nvSpPr>
            <p:cNvPr id="3" name="Shape">
              <a:extLst>
                <a:ext uri="{FF2B5EF4-FFF2-40B4-BE49-F238E27FC236}">
                  <a16:creationId xmlns:a16="http://schemas.microsoft.com/office/drawing/2014/main" id="{F2A3A5C5-4224-ED55-F3CE-CFAD191955DD}"/>
                </a:ext>
              </a:extLst>
            </p:cNvPr>
            <p:cNvSpPr/>
            <p:nvPr/>
          </p:nvSpPr>
          <p:spPr>
            <a:xfrm>
              <a:off x="6172098" y="3337040"/>
              <a:ext cx="1818835" cy="2665887"/>
            </a:xfrm>
            <a:custGeom>
              <a:avLst/>
              <a:gdLst>
                <a:gd name="connsiteX0" fmla="*/ 12259 w 21600"/>
                <a:gd name="connsiteY0" fmla="*/ 0 h 21592"/>
                <a:gd name="connsiteX1" fmla="*/ 6551 w 21600"/>
                <a:gd name="connsiteY1" fmla="*/ 13409 h 21592"/>
                <a:gd name="connsiteX2" fmla="*/ 4636 w 21600"/>
                <a:gd name="connsiteY2" fmla="*/ 17908 h 21592"/>
                <a:gd name="connsiteX3" fmla="*/ 123 w 21600"/>
                <a:gd name="connsiteY3" fmla="*/ 21534 h 21592"/>
                <a:gd name="connsiteX4" fmla="*/ 0 w 21600"/>
                <a:gd name="connsiteY4" fmla="*/ 21571 h 21592"/>
                <a:gd name="connsiteX5" fmla="*/ 8570 w 21600"/>
                <a:gd name="connsiteY5" fmla="*/ 21592 h 21592"/>
                <a:gd name="connsiteX6" fmla="*/ 15749 w 21600"/>
                <a:gd name="connsiteY6" fmla="*/ 17593 h 21592"/>
                <a:gd name="connsiteX7" fmla="*/ 19088 w 21600"/>
                <a:gd name="connsiteY7" fmla="*/ 9840 h 21592"/>
                <a:gd name="connsiteX8" fmla="*/ 21600 w 21600"/>
                <a:gd name="connsiteY8" fmla="*/ 3838 h 21592"/>
                <a:gd name="connsiteX9" fmla="*/ 12259 w 21600"/>
                <a:gd name="connsiteY9" fmla="*/ 0 h 21592"/>
                <a:gd name="connsiteX0" fmla="*/ 12259 w 19088"/>
                <a:gd name="connsiteY0" fmla="*/ 0 h 21592"/>
                <a:gd name="connsiteX1" fmla="*/ 6551 w 19088"/>
                <a:gd name="connsiteY1" fmla="*/ 13409 h 21592"/>
                <a:gd name="connsiteX2" fmla="*/ 4636 w 19088"/>
                <a:gd name="connsiteY2" fmla="*/ 17908 h 21592"/>
                <a:gd name="connsiteX3" fmla="*/ 123 w 19088"/>
                <a:gd name="connsiteY3" fmla="*/ 21534 h 21592"/>
                <a:gd name="connsiteX4" fmla="*/ 0 w 19088"/>
                <a:gd name="connsiteY4" fmla="*/ 21571 h 21592"/>
                <a:gd name="connsiteX5" fmla="*/ 8570 w 19088"/>
                <a:gd name="connsiteY5" fmla="*/ 21592 h 21592"/>
                <a:gd name="connsiteX6" fmla="*/ 15749 w 19088"/>
                <a:gd name="connsiteY6" fmla="*/ 17593 h 21592"/>
                <a:gd name="connsiteX7" fmla="*/ 19088 w 19088"/>
                <a:gd name="connsiteY7" fmla="*/ 9840 h 21592"/>
                <a:gd name="connsiteX8" fmla="*/ 12259 w 19088"/>
                <a:gd name="connsiteY8" fmla="*/ 0 h 21592"/>
                <a:gd name="connsiteX0" fmla="*/ 12259 w 19088"/>
                <a:gd name="connsiteY0" fmla="*/ 0 h 21592"/>
                <a:gd name="connsiteX1" fmla="*/ 6551 w 19088"/>
                <a:gd name="connsiteY1" fmla="*/ 13409 h 21592"/>
                <a:gd name="connsiteX2" fmla="*/ 4636 w 19088"/>
                <a:gd name="connsiteY2" fmla="*/ 17908 h 21592"/>
                <a:gd name="connsiteX3" fmla="*/ 123 w 19088"/>
                <a:gd name="connsiteY3" fmla="*/ 21534 h 21592"/>
                <a:gd name="connsiteX4" fmla="*/ 0 w 19088"/>
                <a:gd name="connsiteY4" fmla="*/ 21571 h 21592"/>
                <a:gd name="connsiteX5" fmla="*/ 8570 w 19088"/>
                <a:gd name="connsiteY5" fmla="*/ 21592 h 21592"/>
                <a:gd name="connsiteX6" fmla="*/ 15749 w 19088"/>
                <a:gd name="connsiteY6" fmla="*/ 17593 h 21592"/>
                <a:gd name="connsiteX7" fmla="*/ 19088 w 19088"/>
                <a:gd name="connsiteY7" fmla="*/ 9840 h 21592"/>
                <a:gd name="connsiteX8" fmla="*/ 15949 w 19088"/>
                <a:gd name="connsiteY8" fmla="*/ 5298 h 21592"/>
                <a:gd name="connsiteX9" fmla="*/ 12259 w 19088"/>
                <a:gd name="connsiteY9" fmla="*/ 0 h 21592"/>
                <a:gd name="connsiteX0" fmla="*/ 12259 w 19088"/>
                <a:gd name="connsiteY0" fmla="*/ 0 h 21592"/>
                <a:gd name="connsiteX1" fmla="*/ 6551 w 19088"/>
                <a:gd name="connsiteY1" fmla="*/ 13409 h 21592"/>
                <a:gd name="connsiteX2" fmla="*/ 4636 w 19088"/>
                <a:gd name="connsiteY2" fmla="*/ 17908 h 21592"/>
                <a:gd name="connsiteX3" fmla="*/ 123 w 19088"/>
                <a:gd name="connsiteY3" fmla="*/ 21534 h 21592"/>
                <a:gd name="connsiteX4" fmla="*/ 0 w 19088"/>
                <a:gd name="connsiteY4" fmla="*/ 21571 h 21592"/>
                <a:gd name="connsiteX5" fmla="*/ 8570 w 19088"/>
                <a:gd name="connsiteY5" fmla="*/ 21592 h 21592"/>
                <a:gd name="connsiteX6" fmla="*/ 15749 w 19088"/>
                <a:gd name="connsiteY6" fmla="*/ 17593 h 21592"/>
                <a:gd name="connsiteX7" fmla="*/ 19088 w 19088"/>
                <a:gd name="connsiteY7" fmla="*/ 9840 h 21592"/>
                <a:gd name="connsiteX8" fmla="*/ 18247 w 19088"/>
                <a:gd name="connsiteY8" fmla="*/ 4779 h 21592"/>
                <a:gd name="connsiteX9" fmla="*/ 12259 w 19088"/>
                <a:gd name="connsiteY9" fmla="*/ 0 h 215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88" h="21592" extrusionOk="0">
                  <a:moveTo>
                    <a:pt x="12259" y="0"/>
                  </a:moveTo>
                  <a:lnTo>
                    <a:pt x="6551" y="13409"/>
                  </a:lnTo>
                  <a:lnTo>
                    <a:pt x="4636" y="17908"/>
                  </a:lnTo>
                  <a:cubicBezTo>
                    <a:pt x="3908" y="19618"/>
                    <a:pt x="2218" y="20928"/>
                    <a:pt x="123" y="21534"/>
                  </a:cubicBezTo>
                  <a:cubicBezTo>
                    <a:pt x="82" y="21546"/>
                    <a:pt x="42" y="21560"/>
                    <a:pt x="0" y="21571"/>
                  </a:cubicBezTo>
                  <a:lnTo>
                    <a:pt x="8570" y="21592"/>
                  </a:lnTo>
                  <a:cubicBezTo>
                    <a:pt x="11833" y="21600"/>
                    <a:pt x="14731" y="19985"/>
                    <a:pt x="15749" y="17593"/>
                  </a:cubicBezTo>
                  <a:lnTo>
                    <a:pt x="19088" y="9840"/>
                  </a:lnTo>
                  <a:lnTo>
                    <a:pt x="18247" y="4779"/>
                  </a:lnTo>
                  <a:lnTo>
                    <a:pt x="12259" y="0"/>
                  </a:lnTo>
                  <a:close/>
                </a:path>
              </a:pathLst>
            </a:custGeom>
            <a:solidFill>
              <a:schemeClr val="accent6"/>
            </a:solidFill>
            <a:ln w="12700">
              <a:miter lim="400000"/>
            </a:ln>
          </p:spPr>
          <p:txBody>
            <a:bodyPr lIns="38100" tIns="38100" rIns="38100" bIns="38100" anchor="ctr"/>
            <a:lstStyle/>
            <a:p>
              <a:pPr>
                <a:defRPr sz="3000">
                  <a:solidFill>
                    <a:srgbClr val="FFFFFF"/>
                  </a:solidFill>
                </a:defRPr>
              </a:pPr>
              <a:endParaRPr/>
            </a:p>
          </p:txBody>
        </p:sp>
        <p:sp>
          <p:nvSpPr>
            <p:cNvPr id="4" name="Shape">
              <a:extLst>
                <a:ext uri="{FF2B5EF4-FFF2-40B4-BE49-F238E27FC236}">
                  <a16:creationId xmlns:a16="http://schemas.microsoft.com/office/drawing/2014/main" id="{23E91F1D-582B-AC1C-FFF5-0CDFE202916B}"/>
                </a:ext>
              </a:extLst>
            </p:cNvPr>
            <p:cNvSpPr/>
            <p:nvPr/>
          </p:nvSpPr>
          <p:spPr>
            <a:xfrm>
              <a:off x="5886933" y="2096716"/>
              <a:ext cx="2370729" cy="2502255"/>
            </a:xfrm>
            <a:custGeom>
              <a:avLst/>
              <a:gdLst>
                <a:gd name="connsiteX0" fmla="*/ 20761 w 21062"/>
                <a:gd name="connsiteY0" fmla="*/ 15189 h 21600"/>
                <a:gd name="connsiteX1" fmla="*/ 18405 w 21062"/>
                <a:gd name="connsiteY1" fmla="*/ 8590 h 21600"/>
                <a:gd name="connsiteX2" fmla="*/ 11462 w 21062"/>
                <a:gd name="connsiteY2" fmla="*/ 3914 h 21600"/>
                <a:gd name="connsiteX3" fmla="*/ 5505 w 21062"/>
                <a:gd name="connsiteY3" fmla="*/ 0 h 21600"/>
                <a:gd name="connsiteX4" fmla="*/ 0 w 21062"/>
                <a:gd name="connsiteY4" fmla="*/ 6503 h 21600"/>
                <a:gd name="connsiteX5" fmla="*/ 15906 w 21062"/>
                <a:gd name="connsiteY5" fmla="*/ 17008 h 21600"/>
                <a:gd name="connsiteX6" fmla="*/ 18558 w 21062"/>
                <a:gd name="connsiteY6" fmla="*/ 21600 h 21600"/>
                <a:gd name="connsiteX7" fmla="*/ 20761 w 21062"/>
                <a:gd name="connsiteY7" fmla="*/ 15189 h 21600"/>
                <a:gd name="connsiteX0" fmla="*/ 20761 w 21062"/>
                <a:gd name="connsiteY0" fmla="*/ 14208 h 20619"/>
                <a:gd name="connsiteX1" fmla="*/ 18405 w 21062"/>
                <a:gd name="connsiteY1" fmla="*/ 7609 h 20619"/>
                <a:gd name="connsiteX2" fmla="*/ 11462 w 21062"/>
                <a:gd name="connsiteY2" fmla="*/ 2933 h 20619"/>
                <a:gd name="connsiteX3" fmla="*/ 4997 w 21062"/>
                <a:gd name="connsiteY3" fmla="*/ 0 h 20619"/>
                <a:gd name="connsiteX4" fmla="*/ 0 w 21062"/>
                <a:gd name="connsiteY4" fmla="*/ 5522 h 20619"/>
                <a:gd name="connsiteX5" fmla="*/ 15906 w 21062"/>
                <a:gd name="connsiteY5" fmla="*/ 16027 h 20619"/>
                <a:gd name="connsiteX6" fmla="*/ 18558 w 21062"/>
                <a:gd name="connsiteY6" fmla="*/ 20619 h 20619"/>
                <a:gd name="connsiteX7" fmla="*/ 20761 w 21062"/>
                <a:gd name="connsiteY7" fmla="*/ 14208 h 206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062" h="20619" extrusionOk="0">
                  <a:moveTo>
                    <a:pt x="20761" y="14208"/>
                  </a:moveTo>
                  <a:cubicBezTo>
                    <a:pt x="21600" y="11767"/>
                    <a:pt x="20649" y="9103"/>
                    <a:pt x="18405" y="7609"/>
                  </a:cubicBezTo>
                  <a:lnTo>
                    <a:pt x="11462" y="2933"/>
                  </a:lnTo>
                  <a:lnTo>
                    <a:pt x="4997" y="0"/>
                  </a:lnTo>
                  <a:lnTo>
                    <a:pt x="0" y="5522"/>
                  </a:lnTo>
                  <a:lnTo>
                    <a:pt x="15906" y="16027"/>
                  </a:lnTo>
                  <a:cubicBezTo>
                    <a:pt x="17541" y="17116"/>
                    <a:pt x="18489" y="18826"/>
                    <a:pt x="18558" y="20619"/>
                  </a:cubicBezTo>
                  <a:lnTo>
                    <a:pt x="20761" y="14208"/>
                  </a:ln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a:p>
          </p:txBody>
        </p:sp>
        <p:sp>
          <p:nvSpPr>
            <p:cNvPr id="5" name="Shape">
              <a:extLst>
                <a:ext uri="{FF2B5EF4-FFF2-40B4-BE49-F238E27FC236}">
                  <a16:creationId xmlns:a16="http://schemas.microsoft.com/office/drawing/2014/main" id="{D54D6DB4-3476-6D48-E264-5CD99AB93CE7}"/>
                </a:ext>
              </a:extLst>
            </p:cNvPr>
            <p:cNvSpPr/>
            <p:nvPr/>
          </p:nvSpPr>
          <p:spPr>
            <a:xfrm>
              <a:off x="4258780" y="1834722"/>
              <a:ext cx="2912319" cy="2092979"/>
            </a:xfrm>
            <a:custGeom>
              <a:avLst/>
              <a:gdLst>
                <a:gd name="connsiteX0" fmla="*/ 16762 w 21600"/>
                <a:gd name="connsiteY0" fmla="*/ 1384 h 21139"/>
                <a:gd name="connsiteX1" fmla="*/ 10587 w 21600"/>
                <a:gd name="connsiteY1" fmla="*/ 1384 h 21139"/>
                <a:gd name="connsiteX2" fmla="*/ 4873 w 21600"/>
                <a:gd name="connsiteY2" fmla="*/ 7059 h 21139"/>
                <a:gd name="connsiteX3" fmla="*/ 0 w 21600"/>
                <a:gd name="connsiteY3" fmla="*/ 11997 h 21139"/>
                <a:gd name="connsiteX4" fmla="*/ 3255 w 21600"/>
                <a:gd name="connsiteY4" fmla="*/ 21139 h 21139"/>
                <a:gd name="connsiteX5" fmla="*/ 17040 w 21600"/>
                <a:gd name="connsiteY5" fmla="*/ 7326 h 21139"/>
                <a:gd name="connsiteX6" fmla="*/ 21600 w 21600"/>
                <a:gd name="connsiteY6" fmla="*/ 6233 h 21139"/>
                <a:gd name="connsiteX7" fmla="*/ 16762 w 21600"/>
                <a:gd name="connsiteY7" fmla="*/ 1384 h 21139"/>
                <a:gd name="connsiteX0" fmla="*/ 16483 w 21321"/>
                <a:gd name="connsiteY0" fmla="*/ 1384 h 21139"/>
                <a:gd name="connsiteX1" fmla="*/ 10308 w 21321"/>
                <a:gd name="connsiteY1" fmla="*/ 1384 h 21139"/>
                <a:gd name="connsiteX2" fmla="*/ 4594 w 21321"/>
                <a:gd name="connsiteY2" fmla="*/ 7059 h 21139"/>
                <a:gd name="connsiteX3" fmla="*/ 0 w 21321"/>
                <a:gd name="connsiteY3" fmla="*/ 12430 h 21139"/>
                <a:gd name="connsiteX4" fmla="*/ 2976 w 21321"/>
                <a:gd name="connsiteY4" fmla="*/ 21139 h 21139"/>
                <a:gd name="connsiteX5" fmla="*/ 16761 w 21321"/>
                <a:gd name="connsiteY5" fmla="*/ 7326 h 21139"/>
                <a:gd name="connsiteX6" fmla="*/ 21321 w 21321"/>
                <a:gd name="connsiteY6" fmla="*/ 6233 h 21139"/>
                <a:gd name="connsiteX7" fmla="*/ 16483 w 21321"/>
                <a:gd name="connsiteY7" fmla="*/ 1384 h 21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21" h="21139" extrusionOk="0">
                  <a:moveTo>
                    <a:pt x="16483" y="1384"/>
                  </a:moveTo>
                  <a:cubicBezTo>
                    <a:pt x="14642" y="-461"/>
                    <a:pt x="12149" y="-461"/>
                    <a:pt x="10308" y="1384"/>
                  </a:cubicBezTo>
                  <a:lnTo>
                    <a:pt x="4594" y="7059"/>
                  </a:lnTo>
                  <a:lnTo>
                    <a:pt x="0" y="12430"/>
                  </a:lnTo>
                  <a:lnTo>
                    <a:pt x="2976" y="21139"/>
                  </a:lnTo>
                  <a:lnTo>
                    <a:pt x="16761" y="7326"/>
                  </a:lnTo>
                  <a:cubicBezTo>
                    <a:pt x="18102" y="5981"/>
                    <a:pt x="19790" y="5618"/>
                    <a:pt x="21321" y="6233"/>
                  </a:cubicBezTo>
                  <a:lnTo>
                    <a:pt x="16483" y="1384"/>
                  </a:lnTo>
                  <a:close/>
                </a:path>
              </a:pathLst>
            </a:custGeom>
            <a:solidFill>
              <a:schemeClr val="accent4"/>
            </a:solidFill>
            <a:ln w="12700">
              <a:miter lim="400000"/>
            </a:ln>
          </p:spPr>
          <p:txBody>
            <a:bodyPr lIns="38100" tIns="38100" rIns="38100" bIns="38100" anchor="ctr"/>
            <a:lstStyle/>
            <a:p>
              <a:pPr>
                <a:defRPr sz="3000">
                  <a:solidFill>
                    <a:srgbClr val="FFFFFF"/>
                  </a:solidFill>
                </a:defRPr>
              </a:pPr>
              <a:endParaRPr/>
            </a:p>
          </p:txBody>
        </p:sp>
        <p:sp>
          <p:nvSpPr>
            <p:cNvPr id="6" name="Shape">
              <a:extLst>
                <a:ext uri="{FF2B5EF4-FFF2-40B4-BE49-F238E27FC236}">
                  <a16:creationId xmlns:a16="http://schemas.microsoft.com/office/drawing/2014/main" id="{2F00ADB9-EA57-9EAF-24E6-6938B680C832}"/>
                </a:ext>
              </a:extLst>
            </p:cNvPr>
            <p:cNvSpPr/>
            <p:nvPr/>
          </p:nvSpPr>
          <p:spPr>
            <a:xfrm>
              <a:off x="3934224" y="2539513"/>
              <a:ext cx="1590222" cy="2954596"/>
            </a:xfrm>
            <a:custGeom>
              <a:avLst/>
              <a:gdLst>
                <a:gd name="connsiteX0" fmla="*/ 3851 w 20801"/>
                <a:gd name="connsiteY0" fmla="*/ 3487 h 21600"/>
                <a:gd name="connsiteX1" fmla="*/ 468 w 20801"/>
                <a:gd name="connsiteY1" fmla="*/ 9301 h 21600"/>
                <a:gd name="connsiteX2" fmla="*/ 4293 w 20801"/>
                <a:gd name="connsiteY2" fmla="*/ 15854 h 21600"/>
                <a:gd name="connsiteX3" fmla="*/ 7748 w 20801"/>
                <a:gd name="connsiteY3" fmla="*/ 21600 h 21600"/>
                <a:gd name="connsiteX4" fmla="*/ 20801 w 20801"/>
                <a:gd name="connsiteY4" fmla="*/ 20546 h 21600"/>
                <a:gd name="connsiteX5" fmla="*/ 11325 w 20801"/>
                <a:gd name="connsiteY5" fmla="*/ 4533 h 21600"/>
                <a:gd name="connsiteX6" fmla="*/ 12476 w 20801"/>
                <a:gd name="connsiteY6" fmla="*/ 0 h 21600"/>
                <a:gd name="connsiteX7" fmla="*/ 3851 w 20801"/>
                <a:gd name="connsiteY7" fmla="*/ 3487 h 21600"/>
                <a:gd name="connsiteX0" fmla="*/ 3851 w 20801"/>
                <a:gd name="connsiteY0" fmla="*/ 3487 h 21393"/>
                <a:gd name="connsiteX1" fmla="*/ 468 w 20801"/>
                <a:gd name="connsiteY1" fmla="*/ 9301 h 21393"/>
                <a:gd name="connsiteX2" fmla="*/ 4293 w 20801"/>
                <a:gd name="connsiteY2" fmla="*/ 15854 h 21393"/>
                <a:gd name="connsiteX3" fmla="*/ 8433 w 20801"/>
                <a:gd name="connsiteY3" fmla="*/ 21393 h 21393"/>
                <a:gd name="connsiteX4" fmla="*/ 20801 w 20801"/>
                <a:gd name="connsiteY4" fmla="*/ 20546 h 21393"/>
                <a:gd name="connsiteX5" fmla="*/ 11325 w 20801"/>
                <a:gd name="connsiteY5" fmla="*/ 4533 h 21393"/>
                <a:gd name="connsiteX6" fmla="*/ 12476 w 20801"/>
                <a:gd name="connsiteY6" fmla="*/ 0 h 21393"/>
                <a:gd name="connsiteX7" fmla="*/ 3851 w 20801"/>
                <a:gd name="connsiteY7" fmla="*/ 3487 h 21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801" h="21393" extrusionOk="0">
                  <a:moveTo>
                    <a:pt x="3851" y="3487"/>
                  </a:moveTo>
                  <a:cubicBezTo>
                    <a:pt x="566" y="4815"/>
                    <a:pt x="-799" y="7161"/>
                    <a:pt x="468" y="9301"/>
                  </a:cubicBezTo>
                  <a:lnTo>
                    <a:pt x="4293" y="15854"/>
                  </a:lnTo>
                  <a:lnTo>
                    <a:pt x="8433" y="21393"/>
                  </a:lnTo>
                  <a:lnTo>
                    <a:pt x="20801" y="20546"/>
                  </a:lnTo>
                  <a:lnTo>
                    <a:pt x="11325" y="4533"/>
                  </a:lnTo>
                  <a:cubicBezTo>
                    <a:pt x="10402" y="2974"/>
                    <a:pt x="10877" y="1305"/>
                    <a:pt x="12476" y="0"/>
                  </a:cubicBezTo>
                  <a:lnTo>
                    <a:pt x="3851" y="3487"/>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a:p>
          </p:txBody>
        </p:sp>
        <p:sp>
          <p:nvSpPr>
            <p:cNvPr id="7" name="Shape">
              <a:extLst>
                <a:ext uri="{FF2B5EF4-FFF2-40B4-BE49-F238E27FC236}">
                  <a16:creationId xmlns:a16="http://schemas.microsoft.com/office/drawing/2014/main" id="{C82707E3-5D47-75CC-C80B-CB31A224E325}"/>
                </a:ext>
              </a:extLst>
            </p:cNvPr>
            <p:cNvSpPr/>
            <p:nvPr/>
          </p:nvSpPr>
          <p:spPr>
            <a:xfrm>
              <a:off x="4267481" y="4732716"/>
              <a:ext cx="2528308" cy="1270067"/>
            </a:xfrm>
            <a:custGeom>
              <a:avLst/>
              <a:gdLst/>
              <a:ahLst/>
              <a:cxnLst>
                <a:cxn ang="0">
                  <a:pos x="wd2" y="hd2"/>
                </a:cxn>
                <a:cxn ang="5400000">
                  <a:pos x="wd2" y="hd2"/>
                </a:cxn>
                <a:cxn ang="10800000">
                  <a:pos x="wd2" y="hd2"/>
                </a:cxn>
                <a:cxn ang="16200000">
                  <a:pos x="wd2" y="hd2"/>
                </a:cxn>
              </a:cxnLst>
              <a:rect l="0" t="0" r="r" b="b"/>
              <a:pathLst>
                <a:path w="21600" h="21586" extrusionOk="0">
                  <a:moveTo>
                    <a:pt x="20041" y="13934"/>
                  </a:moveTo>
                  <a:lnTo>
                    <a:pt x="21600" y="4495"/>
                  </a:lnTo>
                  <a:lnTo>
                    <a:pt x="4855" y="4710"/>
                  </a:lnTo>
                  <a:cubicBezTo>
                    <a:pt x="2919" y="4720"/>
                    <a:pt x="1142" y="2921"/>
                    <a:pt x="0" y="0"/>
                  </a:cubicBezTo>
                  <a:lnTo>
                    <a:pt x="2173" y="13189"/>
                  </a:lnTo>
                  <a:cubicBezTo>
                    <a:pt x="3000" y="18209"/>
                    <a:pt x="5358" y="21600"/>
                    <a:pt x="8014" y="21585"/>
                  </a:cubicBezTo>
                  <a:lnTo>
                    <a:pt x="16367" y="21542"/>
                  </a:lnTo>
                  <a:cubicBezTo>
                    <a:pt x="18073" y="20271"/>
                    <a:pt x="19449" y="17522"/>
                    <a:pt x="20041" y="13934"/>
                  </a:cubicBezTo>
                  <a:close/>
                </a:path>
              </a:pathLst>
            </a:custGeom>
            <a:solidFill>
              <a:schemeClr val="accent5"/>
            </a:solidFill>
            <a:ln w="12700">
              <a:miter lim="400000"/>
            </a:ln>
          </p:spPr>
          <p:txBody>
            <a:bodyPr lIns="38100" tIns="38100" rIns="38100" bIns="38100" anchor="ctr"/>
            <a:lstStyle/>
            <a:p>
              <a:pPr>
                <a:defRPr sz="3000">
                  <a:solidFill>
                    <a:srgbClr val="FFFFFF"/>
                  </a:solidFill>
                </a:defRPr>
              </a:pPr>
              <a:endParaRPr/>
            </a:p>
          </p:txBody>
        </p:sp>
      </p:grpSp>
      <p:grpSp>
        <p:nvGrpSpPr>
          <p:cNvPr id="16" name="Group 15">
            <a:extLst>
              <a:ext uri="{FF2B5EF4-FFF2-40B4-BE49-F238E27FC236}">
                <a16:creationId xmlns:a16="http://schemas.microsoft.com/office/drawing/2014/main" id="{75C337CF-367C-067F-81B6-01981666E1B5}"/>
              </a:ext>
            </a:extLst>
          </p:cNvPr>
          <p:cNvGrpSpPr/>
          <p:nvPr/>
        </p:nvGrpSpPr>
        <p:grpSpPr>
          <a:xfrm>
            <a:off x="1012225" y="1507716"/>
            <a:ext cx="2220113" cy="1251524"/>
            <a:chOff x="926500" y="1507716"/>
            <a:chExt cx="2220113" cy="1251524"/>
          </a:xfrm>
        </p:grpSpPr>
        <p:sp>
          <p:nvSpPr>
            <p:cNvPr id="11" name="TextBox 10">
              <a:extLst>
                <a:ext uri="{FF2B5EF4-FFF2-40B4-BE49-F238E27FC236}">
                  <a16:creationId xmlns:a16="http://schemas.microsoft.com/office/drawing/2014/main" id="{77ED045C-D7E0-DCC5-5F55-F1CB56D7EA87}"/>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2" name="TextBox 11">
              <a:extLst>
                <a:ext uri="{FF2B5EF4-FFF2-40B4-BE49-F238E27FC236}">
                  <a16:creationId xmlns:a16="http://schemas.microsoft.com/office/drawing/2014/main" id="{F2A79197-73AE-F394-3133-031E161E7232}"/>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1"/>
                  </a:solidFill>
                </a:rPr>
                <a:t>2022</a:t>
              </a:r>
            </a:p>
          </p:txBody>
        </p:sp>
        <p:cxnSp>
          <p:nvCxnSpPr>
            <p:cNvPr id="14" name="Straight Connector 13">
              <a:extLst>
                <a:ext uri="{FF2B5EF4-FFF2-40B4-BE49-F238E27FC236}">
                  <a16:creationId xmlns:a16="http://schemas.microsoft.com/office/drawing/2014/main" id="{162C0D0C-7C97-94BD-DE59-BB722ACB1860}"/>
                </a:ext>
              </a:extLst>
            </p:cNvPr>
            <p:cNvCxnSpPr>
              <a:cxnSpLocks/>
            </p:cNvCxnSpPr>
            <p:nvPr/>
          </p:nvCxnSpPr>
          <p:spPr>
            <a:xfrm>
              <a:off x="1838528" y="1702340"/>
              <a:ext cx="515566" cy="0"/>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17" name="Group 16">
            <a:extLst>
              <a:ext uri="{FF2B5EF4-FFF2-40B4-BE49-F238E27FC236}">
                <a16:creationId xmlns:a16="http://schemas.microsoft.com/office/drawing/2014/main" id="{2E66786C-1B40-DD36-45AD-06907929641D}"/>
              </a:ext>
            </a:extLst>
          </p:cNvPr>
          <p:cNvGrpSpPr/>
          <p:nvPr/>
        </p:nvGrpSpPr>
        <p:grpSpPr>
          <a:xfrm>
            <a:off x="1012225" y="3146827"/>
            <a:ext cx="2220113" cy="1251524"/>
            <a:chOff x="926500" y="1507716"/>
            <a:chExt cx="2220113" cy="1251524"/>
          </a:xfrm>
        </p:grpSpPr>
        <p:sp>
          <p:nvSpPr>
            <p:cNvPr id="18" name="TextBox 17">
              <a:extLst>
                <a:ext uri="{FF2B5EF4-FFF2-40B4-BE49-F238E27FC236}">
                  <a16:creationId xmlns:a16="http://schemas.microsoft.com/office/drawing/2014/main" id="{D9A7AF85-F76C-572D-8AF9-840FF75085D9}"/>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9" name="TextBox 18">
              <a:extLst>
                <a:ext uri="{FF2B5EF4-FFF2-40B4-BE49-F238E27FC236}">
                  <a16:creationId xmlns:a16="http://schemas.microsoft.com/office/drawing/2014/main" id="{6CB16935-BA33-D137-6CDA-3A149DB90479}"/>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4"/>
                  </a:solidFill>
                </a:rPr>
                <a:t>2022</a:t>
              </a:r>
            </a:p>
          </p:txBody>
        </p:sp>
        <p:cxnSp>
          <p:nvCxnSpPr>
            <p:cNvPr id="20" name="Straight Connector 19">
              <a:extLst>
                <a:ext uri="{FF2B5EF4-FFF2-40B4-BE49-F238E27FC236}">
                  <a16:creationId xmlns:a16="http://schemas.microsoft.com/office/drawing/2014/main" id="{F502B419-F541-6BE5-E6FA-33A84F7380D8}"/>
                </a:ext>
              </a:extLst>
            </p:cNvPr>
            <p:cNvCxnSpPr>
              <a:cxnSpLocks/>
            </p:cNvCxnSpPr>
            <p:nvPr/>
          </p:nvCxnSpPr>
          <p:spPr>
            <a:xfrm>
              <a:off x="1838528" y="1702340"/>
              <a:ext cx="515566" cy="0"/>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7F74A741-A719-11DC-8064-7BB97E415811}"/>
              </a:ext>
            </a:extLst>
          </p:cNvPr>
          <p:cNvGrpSpPr/>
          <p:nvPr/>
        </p:nvGrpSpPr>
        <p:grpSpPr>
          <a:xfrm>
            <a:off x="1012225" y="4785937"/>
            <a:ext cx="2220113" cy="1251524"/>
            <a:chOff x="926500" y="1507716"/>
            <a:chExt cx="2220113" cy="1251524"/>
          </a:xfrm>
        </p:grpSpPr>
        <p:sp>
          <p:nvSpPr>
            <p:cNvPr id="22" name="TextBox 21">
              <a:extLst>
                <a:ext uri="{FF2B5EF4-FFF2-40B4-BE49-F238E27FC236}">
                  <a16:creationId xmlns:a16="http://schemas.microsoft.com/office/drawing/2014/main" id="{B5F21A76-D686-1E82-BFFF-F14249F1296E}"/>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3" name="TextBox 22">
              <a:extLst>
                <a:ext uri="{FF2B5EF4-FFF2-40B4-BE49-F238E27FC236}">
                  <a16:creationId xmlns:a16="http://schemas.microsoft.com/office/drawing/2014/main" id="{0C704B45-2EF3-1998-022C-007730BB93E0}"/>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3"/>
                  </a:solidFill>
                </a:rPr>
                <a:t>2022</a:t>
              </a:r>
            </a:p>
          </p:txBody>
        </p:sp>
        <p:cxnSp>
          <p:nvCxnSpPr>
            <p:cNvPr id="24" name="Straight Connector 23">
              <a:extLst>
                <a:ext uri="{FF2B5EF4-FFF2-40B4-BE49-F238E27FC236}">
                  <a16:creationId xmlns:a16="http://schemas.microsoft.com/office/drawing/2014/main" id="{F66E6BC3-CBAD-F38A-46B5-A6BAEF60E16E}"/>
                </a:ext>
              </a:extLst>
            </p:cNvPr>
            <p:cNvCxnSpPr>
              <a:cxnSpLocks/>
            </p:cNvCxnSpPr>
            <p:nvPr/>
          </p:nvCxnSpPr>
          <p:spPr>
            <a:xfrm>
              <a:off x="1838528" y="1702340"/>
              <a:ext cx="515566"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5" name="Group 24">
            <a:extLst>
              <a:ext uri="{FF2B5EF4-FFF2-40B4-BE49-F238E27FC236}">
                <a16:creationId xmlns:a16="http://schemas.microsoft.com/office/drawing/2014/main" id="{2553702C-F8B1-053F-C23E-1FD0EF5C2AB3}"/>
              </a:ext>
            </a:extLst>
          </p:cNvPr>
          <p:cNvGrpSpPr/>
          <p:nvPr/>
        </p:nvGrpSpPr>
        <p:grpSpPr>
          <a:xfrm>
            <a:off x="3550152" y="1507716"/>
            <a:ext cx="2220113" cy="1251524"/>
            <a:chOff x="926500" y="1507716"/>
            <a:chExt cx="2220113" cy="1251524"/>
          </a:xfrm>
        </p:grpSpPr>
        <p:sp>
          <p:nvSpPr>
            <p:cNvPr id="26" name="TextBox 25">
              <a:extLst>
                <a:ext uri="{FF2B5EF4-FFF2-40B4-BE49-F238E27FC236}">
                  <a16:creationId xmlns:a16="http://schemas.microsoft.com/office/drawing/2014/main" id="{E4992C0A-D473-7B4B-161F-CB70AC4CFF5F}"/>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7" name="TextBox 26">
              <a:extLst>
                <a:ext uri="{FF2B5EF4-FFF2-40B4-BE49-F238E27FC236}">
                  <a16:creationId xmlns:a16="http://schemas.microsoft.com/office/drawing/2014/main" id="{CDCA8E1F-ED26-0FC5-5FE6-4CC715E753F2}"/>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5"/>
                  </a:solidFill>
                </a:rPr>
                <a:t>2022</a:t>
              </a:r>
            </a:p>
          </p:txBody>
        </p:sp>
        <p:cxnSp>
          <p:nvCxnSpPr>
            <p:cNvPr id="28" name="Straight Connector 27">
              <a:extLst>
                <a:ext uri="{FF2B5EF4-FFF2-40B4-BE49-F238E27FC236}">
                  <a16:creationId xmlns:a16="http://schemas.microsoft.com/office/drawing/2014/main" id="{83CDB7B3-A89C-CFE4-39E2-DFB3112C4829}"/>
                </a:ext>
              </a:extLst>
            </p:cNvPr>
            <p:cNvCxnSpPr>
              <a:cxnSpLocks/>
            </p:cNvCxnSpPr>
            <p:nvPr/>
          </p:nvCxnSpPr>
          <p:spPr>
            <a:xfrm>
              <a:off x="1838528" y="1702340"/>
              <a:ext cx="515566"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9" name="Group 28">
            <a:extLst>
              <a:ext uri="{FF2B5EF4-FFF2-40B4-BE49-F238E27FC236}">
                <a16:creationId xmlns:a16="http://schemas.microsoft.com/office/drawing/2014/main" id="{A36AD453-2672-4ACD-883C-C9F6C87B52F9}"/>
              </a:ext>
            </a:extLst>
          </p:cNvPr>
          <p:cNvGrpSpPr/>
          <p:nvPr/>
        </p:nvGrpSpPr>
        <p:grpSpPr>
          <a:xfrm>
            <a:off x="3550152" y="3146827"/>
            <a:ext cx="2220113" cy="1251524"/>
            <a:chOff x="926500" y="1507716"/>
            <a:chExt cx="2220113" cy="1251524"/>
          </a:xfrm>
        </p:grpSpPr>
        <p:sp>
          <p:nvSpPr>
            <p:cNvPr id="30" name="TextBox 29">
              <a:extLst>
                <a:ext uri="{FF2B5EF4-FFF2-40B4-BE49-F238E27FC236}">
                  <a16:creationId xmlns:a16="http://schemas.microsoft.com/office/drawing/2014/main" id="{D80E66BA-1792-487D-648C-5078BF6AE4A6}"/>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1" name="TextBox 30">
              <a:extLst>
                <a:ext uri="{FF2B5EF4-FFF2-40B4-BE49-F238E27FC236}">
                  <a16:creationId xmlns:a16="http://schemas.microsoft.com/office/drawing/2014/main" id="{3E241A0E-434D-CEA5-B163-966FF07BDA7C}"/>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6"/>
                  </a:solidFill>
                </a:rPr>
                <a:t>2022</a:t>
              </a:r>
            </a:p>
          </p:txBody>
        </p:sp>
        <p:cxnSp>
          <p:nvCxnSpPr>
            <p:cNvPr id="32" name="Straight Connector 31">
              <a:extLst>
                <a:ext uri="{FF2B5EF4-FFF2-40B4-BE49-F238E27FC236}">
                  <a16:creationId xmlns:a16="http://schemas.microsoft.com/office/drawing/2014/main" id="{FDF384E7-D62D-7A7B-E82B-BBE1CBB7F6C2}"/>
                </a:ext>
              </a:extLst>
            </p:cNvPr>
            <p:cNvCxnSpPr>
              <a:cxnSpLocks/>
            </p:cNvCxnSpPr>
            <p:nvPr/>
          </p:nvCxnSpPr>
          <p:spPr>
            <a:xfrm>
              <a:off x="1838528" y="1702340"/>
              <a:ext cx="51556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grpSp>
      <p:pic>
        <p:nvPicPr>
          <p:cNvPr id="13" name="Graphic 12" descr="Acorn with solid fill">
            <a:extLst>
              <a:ext uri="{FF2B5EF4-FFF2-40B4-BE49-F238E27FC236}">
                <a16:creationId xmlns:a16="http://schemas.microsoft.com/office/drawing/2014/main" id="{7371C8FA-C56D-8AB4-2CEC-70FC0C93970E}"/>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376272" y="1840844"/>
            <a:ext cx="489054" cy="489054"/>
          </a:xfrm>
          <a:prstGeom prst="rect">
            <a:avLst/>
          </a:prstGeom>
        </p:spPr>
      </p:pic>
      <p:pic>
        <p:nvPicPr>
          <p:cNvPr id="33" name="Graphic 32" descr="Alterations &amp; Tailoring with solid fill">
            <a:extLst>
              <a:ext uri="{FF2B5EF4-FFF2-40B4-BE49-F238E27FC236}">
                <a16:creationId xmlns:a16="http://schemas.microsoft.com/office/drawing/2014/main" id="{24CD397F-1936-2955-C69E-2E9B6CBD848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86809" y="3060044"/>
            <a:ext cx="489054" cy="489054"/>
          </a:xfrm>
          <a:prstGeom prst="rect">
            <a:avLst/>
          </a:prstGeom>
        </p:spPr>
      </p:pic>
      <p:pic>
        <p:nvPicPr>
          <p:cNvPr id="35" name="Graphic 34" descr="Apple with solid fill">
            <a:extLst>
              <a:ext uri="{FF2B5EF4-FFF2-40B4-BE49-F238E27FC236}">
                <a16:creationId xmlns:a16="http://schemas.microsoft.com/office/drawing/2014/main" id="{25138521-E031-FD56-10F2-DD911A106A14}"/>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7339952" y="5150101"/>
            <a:ext cx="489054" cy="489054"/>
          </a:xfrm>
          <a:prstGeom prst="rect">
            <a:avLst/>
          </a:prstGeom>
        </p:spPr>
      </p:pic>
      <p:pic>
        <p:nvPicPr>
          <p:cNvPr id="37" name="Graphic 36" descr="Avocado with solid fill">
            <a:extLst>
              <a:ext uri="{FF2B5EF4-FFF2-40B4-BE49-F238E27FC236}">
                <a16:creationId xmlns:a16="http://schemas.microsoft.com/office/drawing/2014/main" id="{7F2FAF44-9C90-6901-525D-D45A81543C1C}"/>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9612889" y="5089141"/>
            <a:ext cx="489054" cy="489054"/>
          </a:xfrm>
          <a:prstGeom prst="rect">
            <a:avLst/>
          </a:prstGeom>
        </p:spPr>
      </p:pic>
      <p:pic>
        <p:nvPicPr>
          <p:cNvPr id="39" name="Graphic 38" descr="Balloons with solid fill">
            <a:extLst>
              <a:ext uri="{FF2B5EF4-FFF2-40B4-BE49-F238E27FC236}">
                <a16:creationId xmlns:a16="http://schemas.microsoft.com/office/drawing/2014/main" id="{8AE7D08D-4348-E6D3-CFBB-BFDE88B986E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10205072" y="3042627"/>
            <a:ext cx="489054" cy="489054"/>
          </a:xfrm>
          <a:prstGeom prst="rect">
            <a:avLst/>
          </a:prstGeom>
        </p:spPr>
      </p:pic>
    </p:spTree>
    <p:extLst>
      <p:ext uri="{BB962C8B-B14F-4D97-AF65-F5344CB8AC3E}">
        <p14:creationId xmlns:p14="http://schemas.microsoft.com/office/powerpoint/2010/main" val="2970388379"/>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294EF899-60AF-0121-6065-670D27CD7523}"/>
              </a:ext>
            </a:extLst>
          </p:cNvPr>
          <p:cNvSpPr>
            <a:spLocks noGrp="1"/>
          </p:cNvSpPr>
          <p:nvPr>
            <p:ph type="body" sz="quarter" idx="10"/>
          </p:nvPr>
        </p:nvSpPr>
        <p:spPr/>
        <p:txBody>
          <a:bodyPr/>
          <a:lstStyle/>
          <a:p>
            <a:r>
              <a:rPr lang="en-US" dirty="0"/>
              <a:t>Six Braided Cycle Infographic</a:t>
            </a:r>
          </a:p>
        </p:txBody>
      </p:sp>
      <p:grpSp>
        <p:nvGrpSpPr>
          <p:cNvPr id="10" name="Group 9">
            <a:extLst>
              <a:ext uri="{FF2B5EF4-FFF2-40B4-BE49-F238E27FC236}">
                <a16:creationId xmlns:a16="http://schemas.microsoft.com/office/drawing/2014/main" id="{34D9446A-A417-9ADC-7359-8E8B3CDE2D74}"/>
              </a:ext>
            </a:extLst>
          </p:cNvPr>
          <p:cNvGrpSpPr/>
          <p:nvPr/>
        </p:nvGrpSpPr>
        <p:grpSpPr>
          <a:xfrm>
            <a:off x="1007493" y="1470179"/>
            <a:ext cx="4421758" cy="4737978"/>
            <a:chOff x="4009195" y="1679848"/>
            <a:chExt cx="4173695" cy="4472176"/>
          </a:xfrm>
        </p:grpSpPr>
        <p:sp>
          <p:nvSpPr>
            <p:cNvPr id="3" name="Shape">
              <a:extLst>
                <a:ext uri="{FF2B5EF4-FFF2-40B4-BE49-F238E27FC236}">
                  <a16:creationId xmlns:a16="http://schemas.microsoft.com/office/drawing/2014/main" id="{2BB4857F-DD92-DAD5-580B-EE1E0785F726}"/>
                </a:ext>
              </a:extLst>
            </p:cNvPr>
            <p:cNvSpPr/>
            <p:nvPr/>
          </p:nvSpPr>
          <p:spPr>
            <a:xfrm rot="5400000">
              <a:off x="5268218" y="3802444"/>
              <a:ext cx="1660626" cy="3038534"/>
            </a:xfrm>
            <a:custGeom>
              <a:avLst/>
              <a:gdLst>
                <a:gd name="connsiteX0" fmla="*/ 19070 w 20966"/>
                <a:gd name="connsiteY0" fmla="*/ 6847 h 21549"/>
                <a:gd name="connsiteX1" fmla="*/ 11729 w 20966"/>
                <a:gd name="connsiteY1" fmla="*/ 0 h 21549"/>
                <a:gd name="connsiteX2" fmla="*/ 0 w 20966"/>
                <a:gd name="connsiteY2" fmla="*/ 2162 h 21549"/>
                <a:gd name="connsiteX3" fmla="*/ 8985 w 20966"/>
                <a:gd name="connsiteY3" fmla="*/ 10761 h 21549"/>
                <a:gd name="connsiteX4" fmla="*/ 12073 w 20966"/>
                <a:gd name="connsiteY4" fmla="*/ 13718 h 21549"/>
                <a:gd name="connsiteX5" fmla="*/ 12699 w 20966"/>
                <a:gd name="connsiteY5" fmla="*/ 20926 h 21549"/>
                <a:gd name="connsiteX6" fmla="*/ 12130 w 20966"/>
                <a:gd name="connsiteY6" fmla="*/ 21549 h 21549"/>
                <a:gd name="connsiteX7" fmla="*/ 19126 w 20966"/>
                <a:gd name="connsiteY7" fmla="*/ 14678 h 21549"/>
                <a:gd name="connsiteX8" fmla="*/ 19070 w 20966"/>
                <a:gd name="connsiteY8" fmla="*/ 6847 h 21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966" h="21549" extrusionOk="0">
                  <a:moveTo>
                    <a:pt x="19070" y="6847"/>
                  </a:moveTo>
                  <a:lnTo>
                    <a:pt x="11729" y="0"/>
                  </a:lnTo>
                  <a:lnTo>
                    <a:pt x="0" y="2162"/>
                  </a:lnTo>
                  <a:lnTo>
                    <a:pt x="8985" y="10761"/>
                  </a:lnTo>
                  <a:lnTo>
                    <a:pt x="12073" y="13718"/>
                  </a:lnTo>
                  <a:cubicBezTo>
                    <a:pt x="14371" y="15933"/>
                    <a:pt x="14580" y="18623"/>
                    <a:pt x="12699" y="20926"/>
                  </a:cubicBezTo>
                  <a:cubicBezTo>
                    <a:pt x="12527" y="21137"/>
                    <a:pt x="12339" y="21346"/>
                    <a:pt x="12130" y="21549"/>
                  </a:cubicBezTo>
                  <a:lnTo>
                    <a:pt x="19126" y="14678"/>
                  </a:lnTo>
                  <a:cubicBezTo>
                    <a:pt x="21600" y="12249"/>
                    <a:pt x="21578" y="9264"/>
                    <a:pt x="19070" y="6847"/>
                  </a:cubicBezTo>
                  <a:close/>
                </a:path>
              </a:pathLst>
            </a:custGeom>
            <a:solidFill>
              <a:schemeClr val="accent4"/>
            </a:solidFill>
            <a:ln w="12700">
              <a:miter lim="400000"/>
            </a:ln>
          </p:spPr>
          <p:txBody>
            <a:bodyPr lIns="38100" tIns="38100" rIns="38100" bIns="38100" anchor="ctr"/>
            <a:lstStyle/>
            <a:p>
              <a:pPr>
                <a:defRPr sz="3000">
                  <a:solidFill>
                    <a:srgbClr val="FFFFFF"/>
                  </a:solidFill>
                </a:defRPr>
              </a:pPr>
              <a:endParaRPr/>
            </a:p>
          </p:txBody>
        </p:sp>
        <p:sp>
          <p:nvSpPr>
            <p:cNvPr id="4" name="Shape">
              <a:extLst>
                <a:ext uri="{FF2B5EF4-FFF2-40B4-BE49-F238E27FC236}">
                  <a16:creationId xmlns:a16="http://schemas.microsoft.com/office/drawing/2014/main" id="{CB2CC050-0550-6C37-95A9-82CF3DA3C78A}"/>
                </a:ext>
              </a:extLst>
            </p:cNvPr>
            <p:cNvSpPr/>
            <p:nvPr/>
          </p:nvSpPr>
          <p:spPr>
            <a:xfrm rot="5400000">
              <a:off x="5862733" y="3671263"/>
              <a:ext cx="3123394" cy="1516920"/>
            </a:xfrm>
            <a:custGeom>
              <a:avLst/>
              <a:gdLst>
                <a:gd name="connsiteX0" fmla="*/ 17732 w 21600"/>
                <a:gd name="connsiteY0" fmla="*/ 7843 h 21594"/>
                <a:gd name="connsiteX1" fmla="*/ 11114 w 21600"/>
                <a:gd name="connsiteY1" fmla="*/ 0 h 21594"/>
                <a:gd name="connsiteX2" fmla="*/ 3307 w 21600"/>
                <a:gd name="connsiteY2" fmla="*/ 699 h 21594"/>
                <a:gd name="connsiteX3" fmla="*/ 0 w 21600"/>
                <a:gd name="connsiteY3" fmla="*/ 13772 h 21594"/>
                <a:gd name="connsiteX4" fmla="*/ 14982 w 21600"/>
                <a:gd name="connsiteY4" fmla="*/ 13751 h 21594"/>
                <a:gd name="connsiteX5" fmla="*/ 21600 w 21600"/>
                <a:gd name="connsiteY5" fmla="*/ 21594 h 21594"/>
                <a:gd name="connsiteX6" fmla="*/ 17732 w 21600"/>
                <a:gd name="connsiteY6" fmla="*/ 7843 h 21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21594" extrusionOk="0">
                  <a:moveTo>
                    <a:pt x="17732" y="7843"/>
                  </a:moveTo>
                  <a:cubicBezTo>
                    <a:pt x="16365" y="2983"/>
                    <a:pt x="13841" y="-6"/>
                    <a:pt x="11114" y="0"/>
                  </a:cubicBezTo>
                  <a:lnTo>
                    <a:pt x="3307" y="699"/>
                  </a:lnTo>
                  <a:lnTo>
                    <a:pt x="0" y="13772"/>
                  </a:lnTo>
                  <a:lnTo>
                    <a:pt x="14982" y="13751"/>
                  </a:lnTo>
                  <a:cubicBezTo>
                    <a:pt x="17711" y="13745"/>
                    <a:pt x="20233" y="16734"/>
                    <a:pt x="21600" y="21594"/>
                  </a:cubicBezTo>
                  <a:lnTo>
                    <a:pt x="17732" y="7843"/>
                  </a:ln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a:p>
          </p:txBody>
        </p:sp>
        <p:sp>
          <p:nvSpPr>
            <p:cNvPr id="5" name="Shape">
              <a:extLst>
                <a:ext uri="{FF2B5EF4-FFF2-40B4-BE49-F238E27FC236}">
                  <a16:creationId xmlns:a16="http://schemas.microsoft.com/office/drawing/2014/main" id="{015F664F-46C5-ACBD-7088-A29E10949838}"/>
                </a:ext>
              </a:extLst>
            </p:cNvPr>
            <p:cNvSpPr/>
            <p:nvPr/>
          </p:nvSpPr>
          <p:spPr>
            <a:xfrm rot="5400000">
              <a:off x="5766158" y="2056594"/>
              <a:ext cx="2635482" cy="2191332"/>
            </a:xfrm>
            <a:custGeom>
              <a:avLst/>
              <a:gdLst/>
              <a:ahLst/>
              <a:cxnLst>
                <a:cxn ang="0">
                  <a:pos x="wd2" y="hd2"/>
                </a:cxn>
                <a:cxn ang="5400000">
                  <a:pos x="wd2" y="hd2"/>
                </a:cxn>
                <a:cxn ang="10800000">
                  <a:pos x="wd2" y="hd2"/>
                </a:cxn>
                <a:cxn ang="16200000">
                  <a:pos x="wd2" y="hd2"/>
                </a:cxn>
              </a:cxnLst>
              <a:rect l="0" t="0" r="r" b="b"/>
              <a:pathLst>
                <a:path w="21600" h="21600" extrusionOk="0">
                  <a:moveTo>
                    <a:pt x="12451" y="0"/>
                  </a:moveTo>
                  <a:cubicBezTo>
                    <a:pt x="9217" y="0"/>
                    <a:pt x="6230" y="2074"/>
                    <a:pt x="4613" y="5442"/>
                  </a:cubicBezTo>
                  <a:lnTo>
                    <a:pt x="0" y="15052"/>
                  </a:lnTo>
                  <a:lnTo>
                    <a:pt x="6059" y="21600"/>
                  </a:lnTo>
                  <a:lnTo>
                    <a:pt x="13761" y="5444"/>
                  </a:lnTo>
                  <a:cubicBezTo>
                    <a:pt x="15378" y="2075"/>
                    <a:pt x="18366" y="1"/>
                    <a:pt x="21600" y="1"/>
                  </a:cubicBezTo>
                  <a:lnTo>
                    <a:pt x="12451" y="1"/>
                  </a:lnTo>
                  <a:close/>
                </a:path>
              </a:pathLst>
            </a:custGeom>
            <a:solidFill>
              <a:schemeClr val="accent6"/>
            </a:solidFill>
            <a:ln w="12700">
              <a:miter lim="400000"/>
            </a:ln>
          </p:spPr>
          <p:txBody>
            <a:bodyPr lIns="38100" tIns="38100" rIns="38100" bIns="38100" anchor="ctr"/>
            <a:lstStyle/>
            <a:p>
              <a:pPr>
                <a:defRPr sz="3000">
                  <a:solidFill>
                    <a:srgbClr val="FFFFFF"/>
                  </a:solidFill>
                </a:defRPr>
              </a:pPr>
              <a:endParaRPr/>
            </a:p>
          </p:txBody>
        </p:sp>
        <p:sp>
          <p:nvSpPr>
            <p:cNvPr id="6" name="Shape">
              <a:extLst>
                <a:ext uri="{FF2B5EF4-FFF2-40B4-BE49-F238E27FC236}">
                  <a16:creationId xmlns:a16="http://schemas.microsoft.com/office/drawing/2014/main" id="{060B5BFA-DB7E-120D-75B8-9190061CBE18}"/>
                </a:ext>
              </a:extLst>
            </p:cNvPr>
            <p:cNvSpPr/>
            <p:nvPr/>
          </p:nvSpPr>
          <p:spPr>
            <a:xfrm rot="5400000">
              <a:off x="5198974" y="1054216"/>
              <a:ext cx="1789812" cy="3041075"/>
            </a:xfrm>
            <a:custGeom>
              <a:avLst/>
              <a:gdLst>
                <a:gd name="connsiteX0" fmla="*/ 1701 w 20990"/>
                <a:gd name="connsiteY0" fmla="*/ 6861 h 21600"/>
                <a:gd name="connsiteX1" fmla="*/ 1774 w 20990"/>
                <a:gd name="connsiteY1" fmla="*/ 14793 h 21600"/>
                <a:gd name="connsiteX2" fmla="*/ 8342 w 20990"/>
                <a:gd name="connsiteY2" fmla="*/ 21600 h 21600"/>
                <a:gd name="connsiteX3" fmla="*/ 20990 w 20990"/>
                <a:gd name="connsiteY3" fmla="*/ 21130 h 21600"/>
                <a:gd name="connsiteX4" fmla="*/ 8254 w 20990"/>
                <a:gd name="connsiteY4" fmla="*/ 7832 h 21600"/>
                <a:gd name="connsiteX5" fmla="*/ 8237 w 20990"/>
                <a:gd name="connsiteY5" fmla="*/ 0 h 21600"/>
                <a:gd name="connsiteX6" fmla="*/ 1701 w 20990"/>
                <a:gd name="connsiteY6" fmla="*/ 6861 h 21600"/>
                <a:gd name="connsiteX0" fmla="*/ 1728 w 21017"/>
                <a:gd name="connsiteY0" fmla="*/ 6861 h 21600"/>
                <a:gd name="connsiteX1" fmla="*/ 1745 w 21017"/>
                <a:gd name="connsiteY1" fmla="*/ 14793 h 21600"/>
                <a:gd name="connsiteX2" fmla="*/ 8369 w 21017"/>
                <a:gd name="connsiteY2" fmla="*/ 21600 h 21600"/>
                <a:gd name="connsiteX3" fmla="*/ 21017 w 21017"/>
                <a:gd name="connsiteY3" fmla="*/ 21130 h 21600"/>
                <a:gd name="connsiteX4" fmla="*/ 8281 w 21017"/>
                <a:gd name="connsiteY4" fmla="*/ 7832 h 21600"/>
                <a:gd name="connsiteX5" fmla="*/ 8264 w 21017"/>
                <a:gd name="connsiteY5" fmla="*/ 0 h 21600"/>
                <a:gd name="connsiteX6" fmla="*/ 1728 w 21017"/>
                <a:gd name="connsiteY6" fmla="*/ 6861 h 21600"/>
                <a:gd name="connsiteX0" fmla="*/ 1728 w 21017"/>
                <a:gd name="connsiteY0" fmla="*/ 6861 h 21566"/>
                <a:gd name="connsiteX1" fmla="*/ 1745 w 21017"/>
                <a:gd name="connsiteY1" fmla="*/ 14793 h 21566"/>
                <a:gd name="connsiteX2" fmla="*/ 8928 w 21017"/>
                <a:gd name="connsiteY2" fmla="*/ 21566 h 21566"/>
                <a:gd name="connsiteX3" fmla="*/ 21017 w 21017"/>
                <a:gd name="connsiteY3" fmla="*/ 21130 h 21566"/>
                <a:gd name="connsiteX4" fmla="*/ 8281 w 21017"/>
                <a:gd name="connsiteY4" fmla="*/ 7832 h 21566"/>
                <a:gd name="connsiteX5" fmla="*/ 8264 w 21017"/>
                <a:gd name="connsiteY5" fmla="*/ 0 h 21566"/>
                <a:gd name="connsiteX6" fmla="*/ 1728 w 21017"/>
                <a:gd name="connsiteY6" fmla="*/ 6861 h 215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17" h="21566" extrusionOk="0">
                  <a:moveTo>
                    <a:pt x="1728" y="6861"/>
                  </a:moveTo>
                  <a:cubicBezTo>
                    <a:pt x="-583" y="9286"/>
                    <a:pt x="-576" y="12372"/>
                    <a:pt x="1745" y="14793"/>
                  </a:cubicBezTo>
                  <a:lnTo>
                    <a:pt x="8928" y="21566"/>
                  </a:lnTo>
                  <a:lnTo>
                    <a:pt x="21017" y="21130"/>
                  </a:lnTo>
                  <a:lnTo>
                    <a:pt x="8281" y="7832"/>
                  </a:lnTo>
                  <a:cubicBezTo>
                    <a:pt x="5958" y="5411"/>
                    <a:pt x="5953" y="2425"/>
                    <a:pt x="8264" y="0"/>
                  </a:cubicBezTo>
                  <a:lnTo>
                    <a:pt x="1728" y="6861"/>
                  </a:ln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a:p>
          </p:txBody>
        </p:sp>
        <p:sp>
          <p:nvSpPr>
            <p:cNvPr id="7" name="Shape">
              <a:extLst>
                <a:ext uri="{FF2B5EF4-FFF2-40B4-BE49-F238E27FC236}">
                  <a16:creationId xmlns:a16="http://schemas.microsoft.com/office/drawing/2014/main" id="{D20529AB-61D8-3A79-7636-2F9FD5780828}"/>
                </a:ext>
              </a:extLst>
            </p:cNvPr>
            <p:cNvSpPr/>
            <p:nvPr/>
          </p:nvSpPr>
          <p:spPr>
            <a:xfrm rot="5400000">
              <a:off x="3345580" y="2495166"/>
              <a:ext cx="2845746" cy="1518516"/>
            </a:xfrm>
            <a:custGeom>
              <a:avLst/>
              <a:gdLst>
                <a:gd name="connsiteX0" fmla="*/ 4237 w 21600"/>
                <a:gd name="connsiteY0" fmla="*/ 13747 h 21598"/>
                <a:gd name="connsiteX1" fmla="*/ 11496 w 21600"/>
                <a:gd name="connsiteY1" fmla="*/ 21598 h 21598"/>
                <a:gd name="connsiteX2" fmla="*/ 20040 w 21600"/>
                <a:gd name="connsiteY2" fmla="*/ 21287 h 21598"/>
                <a:gd name="connsiteX3" fmla="*/ 21600 w 21600"/>
                <a:gd name="connsiteY3" fmla="*/ 7766 h 21598"/>
                <a:gd name="connsiteX4" fmla="*/ 7259 w 21600"/>
                <a:gd name="connsiteY4" fmla="*/ 7851 h 21598"/>
                <a:gd name="connsiteX5" fmla="*/ 0 w 21600"/>
                <a:gd name="connsiteY5" fmla="*/ 0 h 21598"/>
                <a:gd name="connsiteX6" fmla="*/ 4237 w 21600"/>
                <a:gd name="connsiteY6" fmla="*/ 13747 h 215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21598" extrusionOk="0">
                  <a:moveTo>
                    <a:pt x="4237" y="13747"/>
                  </a:moveTo>
                  <a:cubicBezTo>
                    <a:pt x="5735" y="18607"/>
                    <a:pt x="8501" y="21600"/>
                    <a:pt x="11496" y="21598"/>
                  </a:cubicBezTo>
                  <a:lnTo>
                    <a:pt x="20040" y="21287"/>
                  </a:lnTo>
                  <a:lnTo>
                    <a:pt x="21600" y="7766"/>
                  </a:lnTo>
                  <a:lnTo>
                    <a:pt x="7259" y="7851"/>
                  </a:lnTo>
                  <a:cubicBezTo>
                    <a:pt x="4264" y="7851"/>
                    <a:pt x="1498" y="4858"/>
                    <a:pt x="0" y="0"/>
                  </a:cubicBezTo>
                  <a:lnTo>
                    <a:pt x="4237" y="13747"/>
                  </a:lnTo>
                  <a:close/>
                </a:path>
              </a:pathLst>
            </a:custGeom>
            <a:solidFill>
              <a:schemeClr val="accent5"/>
            </a:solidFill>
            <a:ln w="12700">
              <a:miter lim="400000"/>
            </a:ln>
          </p:spPr>
          <p:txBody>
            <a:bodyPr lIns="38100" tIns="38100" rIns="38100" bIns="38100" anchor="ctr"/>
            <a:lstStyle/>
            <a:p>
              <a:pPr>
                <a:defRPr sz="3000">
                  <a:solidFill>
                    <a:srgbClr val="FFFFFF"/>
                  </a:solidFill>
                </a:defRPr>
              </a:pPr>
              <a:endParaRPr/>
            </a:p>
          </p:txBody>
        </p:sp>
        <p:sp>
          <p:nvSpPr>
            <p:cNvPr id="8" name="Shape">
              <a:extLst>
                <a:ext uri="{FF2B5EF4-FFF2-40B4-BE49-F238E27FC236}">
                  <a16:creationId xmlns:a16="http://schemas.microsoft.com/office/drawing/2014/main" id="{47FBBBEB-E0D0-A1FC-3638-A6CB5CF05A41}"/>
                </a:ext>
              </a:extLst>
            </p:cNvPr>
            <p:cNvSpPr/>
            <p:nvPr/>
          </p:nvSpPr>
          <p:spPr>
            <a:xfrm rot="5400000">
              <a:off x="3943288" y="3448605"/>
              <a:ext cx="2225330" cy="2093516"/>
            </a:xfrm>
            <a:custGeom>
              <a:avLst/>
              <a:gdLst/>
              <a:ahLst/>
              <a:cxnLst>
                <a:cxn ang="0">
                  <a:pos x="wd2" y="hd2"/>
                </a:cxn>
                <a:cxn ang="5400000">
                  <a:pos x="wd2" y="hd2"/>
                </a:cxn>
                <a:cxn ang="10800000">
                  <a:pos x="wd2" y="hd2"/>
                </a:cxn>
                <a:cxn ang="16200000">
                  <a:pos x="wd2" y="hd2"/>
                </a:cxn>
              </a:cxnLst>
              <a:rect l="0" t="0" r="r" b="b"/>
              <a:pathLst>
                <a:path w="21140" h="21600" extrusionOk="0">
                  <a:moveTo>
                    <a:pt x="19713" y="4301"/>
                  </a:moveTo>
                  <a:lnTo>
                    <a:pt x="17389" y="0"/>
                  </a:lnTo>
                  <a:lnTo>
                    <a:pt x="9057" y="15850"/>
                  </a:lnTo>
                  <a:cubicBezTo>
                    <a:pt x="7200" y="19386"/>
                    <a:pt x="3748" y="21578"/>
                    <a:pt x="0" y="21600"/>
                  </a:cubicBezTo>
                  <a:lnTo>
                    <a:pt x="10602" y="21539"/>
                  </a:lnTo>
                  <a:cubicBezTo>
                    <a:pt x="14350" y="21516"/>
                    <a:pt x="17802" y="19324"/>
                    <a:pt x="19659" y="15788"/>
                  </a:cubicBezTo>
                  <a:lnTo>
                    <a:pt x="20185" y="14788"/>
                  </a:lnTo>
                  <a:cubicBezTo>
                    <a:pt x="21600" y="11438"/>
                    <a:pt x="21442" y="7523"/>
                    <a:pt x="19713" y="4301"/>
                  </a:cubicBez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a:p>
          </p:txBody>
        </p:sp>
      </p:grpSp>
      <p:grpSp>
        <p:nvGrpSpPr>
          <p:cNvPr id="35" name="Group 34">
            <a:extLst>
              <a:ext uri="{FF2B5EF4-FFF2-40B4-BE49-F238E27FC236}">
                <a16:creationId xmlns:a16="http://schemas.microsoft.com/office/drawing/2014/main" id="{9F2BFF3D-117F-AA9D-FA67-99679AA019D1}"/>
              </a:ext>
            </a:extLst>
          </p:cNvPr>
          <p:cNvGrpSpPr/>
          <p:nvPr/>
        </p:nvGrpSpPr>
        <p:grpSpPr>
          <a:xfrm>
            <a:off x="6341463" y="1574296"/>
            <a:ext cx="4943777" cy="4529745"/>
            <a:chOff x="6341463" y="1507716"/>
            <a:chExt cx="4943777" cy="4529745"/>
          </a:xfrm>
        </p:grpSpPr>
        <p:grpSp>
          <p:nvGrpSpPr>
            <p:cNvPr id="11" name="Group 10">
              <a:extLst>
                <a:ext uri="{FF2B5EF4-FFF2-40B4-BE49-F238E27FC236}">
                  <a16:creationId xmlns:a16="http://schemas.microsoft.com/office/drawing/2014/main" id="{F7567E3A-046C-5EB6-620D-6B8F8DA6EE68}"/>
                </a:ext>
              </a:extLst>
            </p:cNvPr>
            <p:cNvGrpSpPr/>
            <p:nvPr/>
          </p:nvGrpSpPr>
          <p:grpSpPr>
            <a:xfrm>
              <a:off x="6341463" y="1507716"/>
              <a:ext cx="2220113" cy="1251524"/>
              <a:chOff x="926500" y="1507716"/>
              <a:chExt cx="2220113" cy="1251524"/>
            </a:xfrm>
          </p:grpSpPr>
          <p:sp>
            <p:nvSpPr>
              <p:cNvPr id="12" name="TextBox 11">
                <a:extLst>
                  <a:ext uri="{FF2B5EF4-FFF2-40B4-BE49-F238E27FC236}">
                    <a16:creationId xmlns:a16="http://schemas.microsoft.com/office/drawing/2014/main" id="{62E8535C-5A0B-6183-9744-063864CD8F56}"/>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3" name="TextBox 12">
                <a:extLst>
                  <a:ext uri="{FF2B5EF4-FFF2-40B4-BE49-F238E27FC236}">
                    <a16:creationId xmlns:a16="http://schemas.microsoft.com/office/drawing/2014/main" id="{D4D158A3-7273-7B1E-67BD-CD1D9C53180C}"/>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1"/>
                    </a:solidFill>
                  </a:rPr>
                  <a:t>2022</a:t>
                </a:r>
              </a:p>
            </p:txBody>
          </p:sp>
          <p:cxnSp>
            <p:nvCxnSpPr>
              <p:cNvPr id="14" name="Straight Connector 13">
                <a:extLst>
                  <a:ext uri="{FF2B5EF4-FFF2-40B4-BE49-F238E27FC236}">
                    <a16:creationId xmlns:a16="http://schemas.microsoft.com/office/drawing/2014/main" id="{69B82DD6-D18C-4FB5-239C-533F34D5DD50}"/>
                  </a:ext>
                </a:extLst>
              </p:cNvPr>
              <p:cNvCxnSpPr>
                <a:cxnSpLocks/>
              </p:cNvCxnSpPr>
              <p:nvPr/>
            </p:nvCxnSpPr>
            <p:spPr>
              <a:xfrm>
                <a:off x="1838528" y="1702340"/>
                <a:ext cx="515566" cy="0"/>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9DD96F11-CB77-3FD3-557A-05B78F13C067}"/>
                </a:ext>
              </a:extLst>
            </p:cNvPr>
            <p:cNvGrpSpPr/>
            <p:nvPr/>
          </p:nvGrpSpPr>
          <p:grpSpPr>
            <a:xfrm>
              <a:off x="6341463" y="3146827"/>
              <a:ext cx="2220113" cy="1251524"/>
              <a:chOff x="926500" y="1507716"/>
              <a:chExt cx="2220113" cy="1251524"/>
            </a:xfrm>
          </p:grpSpPr>
          <p:sp>
            <p:nvSpPr>
              <p:cNvPr id="16" name="TextBox 15">
                <a:extLst>
                  <a:ext uri="{FF2B5EF4-FFF2-40B4-BE49-F238E27FC236}">
                    <a16:creationId xmlns:a16="http://schemas.microsoft.com/office/drawing/2014/main" id="{FFCBAD6B-6D46-0026-B09D-670DFD5D0260}"/>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7" name="TextBox 16">
                <a:extLst>
                  <a:ext uri="{FF2B5EF4-FFF2-40B4-BE49-F238E27FC236}">
                    <a16:creationId xmlns:a16="http://schemas.microsoft.com/office/drawing/2014/main" id="{223A9832-091A-B975-F6DB-6A784DE529D6}"/>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4"/>
                    </a:solidFill>
                  </a:rPr>
                  <a:t>2022</a:t>
                </a:r>
              </a:p>
            </p:txBody>
          </p:sp>
          <p:cxnSp>
            <p:nvCxnSpPr>
              <p:cNvPr id="18" name="Straight Connector 17">
                <a:extLst>
                  <a:ext uri="{FF2B5EF4-FFF2-40B4-BE49-F238E27FC236}">
                    <a16:creationId xmlns:a16="http://schemas.microsoft.com/office/drawing/2014/main" id="{BC02566A-87CD-2897-D645-1BEB8A0AAA29}"/>
                  </a:ext>
                </a:extLst>
              </p:cNvPr>
              <p:cNvCxnSpPr>
                <a:cxnSpLocks/>
              </p:cNvCxnSpPr>
              <p:nvPr/>
            </p:nvCxnSpPr>
            <p:spPr>
              <a:xfrm>
                <a:off x="1838528" y="1702340"/>
                <a:ext cx="515566" cy="0"/>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7C297A64-4E59-EC10-B5ED-2AA88F83CBCA}"/>
                </a:ext>
              </a:extLst>
            </p:cNvPr>
            <p:cNvGrpSpPr/>
            <p:nvPr/>
          </p:nvGrpSpPr>
          <p:grpSpPr>
            <a:xfrm>
              <a:off x="6341463" y="4785937"/>
              <a:ext cx="2220113" cy="1251524"/>
              <a:chOff x="926500" y="1507716"/>
              <a:chExt cx="2220113" cy="1251524"/>
            </a:xfrm>
          </p:grpSpPr>
          <p:sp>
            <p:nvSpPr>
              <p:cNvPr id="20" name="TextBox 19">
                <a:extLst>
                  <a:ext uri="{FF2B5EF4-FFF2-40B4-BE49-F238E27FC236}">
                    <a16:creationId xmlns:a16="http://schemas.microsoft.com/office/drawing/2014/main" id="{BB9A111F-E403-93AD-EA9C-7E92EA75B1C0}"/>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1" name="TextBox 20">
                <a:extLst>
                  <a:ext uri="{FF2B5EF4-FFF2-40B4-BE49-F238E27FC236}">
                    <a16:creationId xmlns:a16="http://schemas.microsoft.com/office/drawing/2014/main" id="{4D737BC0-C14C-B728-6957-C9B56001A88C}"/>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3"/>
                    </a:solidFill>
                  </a:rPr>
                  <a:t>2022</a:t>
                </a:r>
              </a:p>
            </p:txBody>
          </p:sp>
          <p:cxnSp>
            <p:nvCxnSpPr>
              <p:cNvPr id="22" name="Straight Connector 21">
                <a:extLst>
                  <a:ext uri="{FF2B5EF4-FFF2-40B4-BE49-F238E27FC236}">
                    <a16:creationId xmlns:a16="http://schemas.microsoft.com/office/drawing/2014/main" id="{FF730EE8-C21E-D304-1605-BFCC71122DEE}"/>
                  </a:ext>
                </a:extLst>
              </p:cNvPr>
              <p:cNvCxnSpPr>
                <a:cxnSpLocks/>
              </p:cNvCxnSpPr>
              <p:nvPr/>
            </p:nvCxnSpPr>
            <p:spPr>
              <a:xfrm>
                <a:off x="1838528" y="1702340"/>
                <a:ext cx="515566" cy="0"/>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grpSp>
          <p:nvGrpSpPr>
            <p:cNvPr id="23" name="Group 22">
              <a:extLst>
                <a:ext uri="{FF2B5EF4-FFF2-40B4-BE49-F238E27FC236}">
                  <a16:creationId xmlns:a16="http://schemas.microsoft.com/office/drawing/2014/main" id="{EF37521E-DBC3-B59F-40E7-959CC3E3B9EC}"/>
                </a:ext>
              </a:extLst>
            </p:cNvPr>
            <p:cNvGrpSpPr/>
            <p:nvPr/>
          </p:nvGrpSpPr>
          <p:grpSpPr>
            <a:xfrm>
              <a:off x="9065127" y="1507716"/>
              <a:ext cx="2220113" cy="1251524"/>
              <a:chOff x="926500" y="1507716"/>
              <a:chExt cx="2220113" cy="1251524"/>
            </a:xfrm>
          </p:grpSpPr>
          <p:sp>
            <p:nvSpPr>
              <p:cNvPr id="24" name="TextBox 23">
                <a:extLst>
                  <a:ext uri="{FF2B5EF4-FFF2-40B4-BE49-F238E27FC236}">
                    <a16:creationId xmlns:a16="http://schemas.microsoft.com/office/drawing/2014/main" id="{0A0F79A1-01DF-52BD-6969-1DCF30963C5F}"/>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5" name="TextBox 24">
                <a:extLst>
                  <a:ext uri="{FF2B5EF4-FFF2-40B4-BE49-F238E27FC236}">
                    <a16:creationId xmlns:a16="http://schemas.microsoft.com/office/drawing/2014/main" id="{52AAE71C-CFC9-5445-9F6F-69F79E555973}"/>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5"/>
                    </a:solidFill>
                  </a:rPr>
                  <a:t>2022</a:t>
                </a:r>
              </a:p>
            </p:txBody>
          </p:sp>
          <p:cxnSp>
            <p:nvCxnSpPr>
              <p:cNvPr id="26" name="Straight Connector 25">
                <a:extLst>
                  <a:ext uri="{FF2B5EF4-FFF2-40B4-BE49-F238E27FC236}">
                    <a16:creationId xmlns:a16="http://schemas.microsoft.com/office/drawing/2014/main" id="{FA5D562A-5294-0B7A-A907-001281CBD571}"/>
                  </a:ext>
                </a:extLst>
              </p:cNvPr>
              <p:cNvCxnSpPr>
                <a:cxnSpLocks/>
              </p:cNvCxnSpPr>
              <p:nvPr/>
            </p:nvCxnSpPr>
            <p:spPr>
              <a:xfrm>
                <a:off x="1838528" y="1702340"/>
                <a:ext cx="515566"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33B0A25D-EE22-BB38-0A1D-42E64862565E}"/>
                </a:ext>
              </a:extLst>
            </p:cNvPr>
            <p:cNvGrpSpPr/>
            <p:nvPr/>
          </p:nvGrpSpPr>
          <p:grpSpPr>
            <a:xfrm>
              <a:off x="9065127" y="3146827"/>
              <a:ext cx="2220113" cy="1251524"/>
              <a:chOff x="926500" y="1507716"/>
              <a:chExt cx="2220113" cy="1251524"/>
            </a:xfrm>
          </p:grpSpPr>
          <p:sp>
            <p:nvSpPr>
              <p:cNvPr id="28" name="TextBox 27">
                <a:extLst>
                  <a:ext uri="{FF2B5EF4-FFF2-40B4-BE49-F238E27FC236}">
                    <a16:creationId xmlns:a16="http://schemas.microsoft.com/office/drawing/2014/main" id="{4EC80945-207C-EA8D-2A00-3CDD286B1D3A}"/>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9" name="TextBox 28">
                <a:extLst>
                  <a:ext uri="{FF2B5EF4-FFF2-40B4-BE49-F238E27FC236}">
                    <a16:creationId xmlns:a16="http://schemas.microsoft.com/office/drawing/2014/main" id="{F5CC8AAA-6060-6AA4-6098-BDAEA8FD65C7}"/>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6"/>
                    </a:solidFill>
                  </a:rPr>
                  <a:t>2022</a:t>
                </a:r>
              </a:p>
            </p:txBody>
          </p:sp>
          <p:cxnSp>
            <p:nvCxnSpPr>
              <p:cNvPr id="30" name="Straight Connector 29">
                <a:extLst>
                  <a:ext uri="{FF2B5EF4-FFF2-40B4-BE49-F238E27FC236}">
                    <a16:creationId xmlns:a16="http://schemas.microsoft.com/office/drawing/2014/main" id="{83F20259-268D-6264-00C8-10AE68EA04E4}"/>
                  </a:ext>
                </a:extLst>
              </p:cNvPr>
              <p:cNvCxnSpPr>
                <a:cxnSpLocks/>
              </p:cNvCxnSpPr>
              <p:nvPr/>
            </p:nvCxnSpPr>
            <p:spPr>
              <a:xfrm>
                <a:off x="1838528" y="1702340"/>
                <a:ext cx="51556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79CB0CEF-7CE9-C63B-4457-7D29B405D31D}"/>
                </a:ext>
              </a:extLst>
            </p:cNvPr>
            <p:cNvGrpSpPr/>
            <p:nvPr/>
          </p:nvGrpSpPr>
          <p:grpSpPr>
            <a:xfrm>
              <a:off x="9065127" y="4785937"/>
              <a:ext cx="2220113" cy="1251524"/>
              <a:chOff x="926500" y="1507716"/>
              <a:chExt cx="2220113" cy="1251524"/>
            </a:xfrm>
          </p:grpSpPr>
          <p:sp>
            <p:nvSpPr>
              <p:cNvPr id="32" name="TextBox 31">
                <a:extLst>
                  <a:ext uri="{FF2B5EF4-FFF2-40B4-BE49-F238E27FC236}">
                    <a16:creationId xmlns:a16="http://schemas.microsoft.com/office/drawing/2014/main" id="{FE6AFA94-9663-CC5E-9833-43728694CB57}"/>
                  </a:ext>
                </a:extLst>
              </p:cNvPr>
              <p:cNvSpPr txBox="1"/>
              <p:nvPr/>
            </p:nvSpPr>
            <p:spPr>
              <a:xfrm>
                <a:off x="926501" y="1865406"/>
                <a:ext cx="2220112"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3" name="TextBox 32">
                <a:extLst>
                  <a:ext uri="{FF2B5EF4-FFF2-40B4-BE49-F238E27FC236}">
                    <a16:creationId xmlns:a16="http://schemas.microsoft.com/office/drawing/2014/main" id="{C1ED512E-8B52-9C03-1ABA-E097A41EC274}"/>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2"/>
                    </a:solidFill>
                  </a:rPr>
                  <a:t>2022</a:t>
                </a:r>
              </a:p>
            </p:txBody>
          </p:sp>
          <p:cxnSp>
            <p:nvCxnSpPr>
              <p:cNvPr id="34" name="Straight Connector 33">
                <a:extLst>
                  <a:ext uri="{FF2B5EF4-FFF2-40B4-BE49-F238E27FC236}">
                    <a16:creationId xmlns:a16="http://schemas.microsoft.com/office/drawing/2014/main" id="{AE79944C-B35D-8D80-7B32-2631C43CADBD}"/>
                  </a:ext>
                </a:extLst>
              </p:cNvPr>
              <p:cNvCxnSpPr>
                <a:cxnSpLocks/>
              </p:cNvCxnSpPr>
              <p:nvPr/>
            </p:nvCxnSpPr>
            <p:spPr>
              <a:xfrm>
                <a:off x="1838528" y="1702340"/>
                <a:ext cx="515566"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pic>
        <p:nvPicPr>
          <p:cNvPr id="36" name="Graphic 35" descr="Baseball hat with solid fill">
            <a:extLst>
              <a:ext uri="{FF2B5EF4-FFF2-40B4-BE49-F238E27FC236}">
                <a16:creationId xmlns:a16="http://schemas.microsoft.com/office/drawing/2014/main" id="{2D317DF1-A2CE-54D2-E8C7-3E3D8E92069C}"/>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2831349" y="1594564"/>
            <a:ext cx="591120" cy="591120"/>
          </a:xfrm>
          <a:prstGeom prst="rect">
            <a:avLst/>
          </a:prstGeom>
        </p:spPr>
      </p:pic>
      <p:pic>
        <p:nvPicPr>
          <p:cNvPr id="38" name="Graphic 37" descr="Basic Shapes with solid fill">
            <a:extLst>
              <a:ext uri="{FF2B5EF4-FFF2-40B4-BE49-F238E27FC236}">
                <a16:creationId xmlns:a16="http://schemas.microsoft.com/office/drawing/2014/main" id="{39F5666D-8055-1B8B-70CA-1A77BF5D3576}"/>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1255098" y="2535090"/>
            <a:ext cx="591120" cy="591120"/>
          </a:xfrm>
          <a:prstGeom prst="rect">
            <a:avLst/>
          </a:prstGeom>
        </p:spPr>
      </p:pic>
      <p:pic>
        <p:nvPicPr>
          <p:cNvPr id="40" name="Graphic 39" descr="Beach ball with solid fill">
            <a:extLst>
              <a:ext uri="{FF2B5EF4-FFF2-40B4-BE49-F238E27FC236}">
                <a16:creationId xmlns:a16="http://schemas.microsoft.com/office/drawing/2014/main" id="{60AE940B-3007-BF1A-E4A8-6C66BC8340DD}"/>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1237680" y="4538062"/>
            <a:ext cx="591120" cy="591120"/>
          </a:xfrm>
          <a:prstGeom prst="rect">
            <a:avLst/>
          </a:prstGeom>
        </p:spPr>
      </p:pic>
      <p:pic>
        <p:nvPicPr>
          <p:cNvPr id="42" name="Graphic 41" descr="Beach umbrella with solid fill">
            <a:extLst>
              <a:ext uri="{FF2B5EF4-FFF2-40B4-BE49-F238E27FC236}">
                <a16:creationId xmlns:a16="http://schemas.microsoft.com/office/drawing/2014/main" id="{A1613147-4DFE-64D7-76D7-4E5BFBA73F3A}"/>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2935852" y="5461169"/>
            <a:ext cx="591120" cy="591120"/>
          </a:xfrm>
          <a:prstGeom prst="rect">
            <a:avLst/>
          </a:prstGeom>
        </p:spPr>
      </p:pic>
      <p:pic>
        <p:nvPicPr>
          <p:cNvPr id="44" name="Graphic 43" descr="Bells with solid fill">
            <a:extLst>
              <a:ext uri="{FF2B5EF4-FFF2-40B4-BE49-F238E27FC236}">
                <a16:creationId xmlns:a16="http://schemas.microsoft.com/office/drawing/2014/main" id="{9136CE03-502C-EAC9-274E-14052FB18991}"/>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4590480" y="4329056"/>
            <a:ext cx="591120" cy="591120"/>
          </a:xfrm>
          <a:prstGeom prst="rect">
            <a:avLst/>
          </a:prstGeom>
        </p:spPr>
      </p:pic>
      <p:pic>
        <p:nvPicPr>
          <p:cNvPr id="46" name="Graphic 45" descr="Blockchain with solid fill">
            <a:extLst>
              <a:ext uri="{FF2B5EF4-FFF2-40B4-BE49-F238E27FC236}">
                <a16:creationId xmlns:a16="http://schemas.microsoft.com/office/drawing/2014/main" id="{EFE74EF2-6478-17B4-8B16-74EDC251EB75}"/>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4555646" y="2526381"/>
            <a:ext cx="591120" cy="591120"/>
          </a:xfrm>
          <a:prstGeom prst="rect">
            <a:avLst/>
          </a:prstGeom>
        </p:spPr>
      </p:pic>
    </p:spTree>
    <p:extLst>
      <p:ext uri="{BB962C8B-B14F-4D97-AF65-F5344CB8AC3E}">
        <p14:creationId xmlns:p14="http://schemas.microsoft.com/office/powerpoint/2010/main" val="1452531308"/>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38BBF16D-7CE4-75DD-5837-E207F393CCE1}"/>
              </a:ext>
            </a:extLst>
          </p:cNvPr>
          <p:cNvSpPr>
            <a:spLocks noGrp="1"/>
          </p:cNvSpPr>
          <p:nvPr>
            <p:ph type="body" sz="quarter" idx="10"/>
          </p:nvPr>
        </p:nvSpPr>
        <p:spPr/>
        <p:txBody>
          <a:bodyPr/>
          <a:lstStyle/>
          <a:p>
            <a:r>
              <a:rPr lang="en-US" dirty="0"/>
              <a:t>Seven Braided Cycle Infographic</a:t>
            </a:r>
          </a:p>
        </p:txBody>
      </p:sp>
      <p:grpSp>
        <p:nvGrpSpPr>
          <p:cNvPr id="11" name="Group 10">
            <a:extLst>
              <a:ext uri="{FF2B5EF4-FFF2-40B4-BE49-F238E27FC236}">
                <a16:creationId xmlns:a16="http://schemas.microsoft.com/office/drawing/2014/main" id="{5D758C34-5672-3EF2-66C7-E7B64385D0B0}"/>
              </a:ext>
            </a:extLst>
          </p:cNvPr>
          <p:cNvGrpSpPr/>
          <p:nvPr/>
        </p:nvGrpSpPr>
        <p:grpSpPr>
          <a:xfrm>
            <a:off x="6372931" y="1473967"/>
            <a:ext cx="4871332" cy="4777034"/>
            <a:chOff x="3847238" y="1628076"/>
            <a:chExt cx="4550619" cy="4462531"/>
          </a:xfrm>
        </p:grpSpPr>
        <p:sp>
          <p:nvSpPr>
            <p:cNvPr id="3" name="Shape">
              <a:extLst>
                <a:ext uri="{FF2B5EF4-FFF2-40B4-BE49-F238E27FC236}">
                  <a16:creationId xmlns:a16="http://schemas.microsoft.com/office/drawing/2014/main" id="{878E86B0-2E16-2C60-6548-8A16E2463953}"/>
                </a:ext>
              </a:extLst>
            </p:cNvPr>
            <p:cNvSpPr/>
            <p:nvPr/>
          </p:nvSpPr>
          <p:spPr>
            <a:xfrm rot="900000">
              <a:off x="6938235" y="2972032"/>
              <a:ext cx="1179707" cy="3020097"/>
            </a:xfrm>
            <a:custGeom>
              <a:avLst/>
              <a:gdLst>
                <a:gd name="connsiteX0" fmla="*/ 20417 w 20838"/>
                <a:gd name="connsiteY0" fmla="*/ 10207 h 21600"/>
                <a:gd name="connsiteX1" fmla="*/ 16375 w 20838"/>
                <a:gd name="connsiteY1" fmla="*/ 3504 h 21600"/>
                <a:gd name="connsiteX2" fmla="*/ 0 w 20838"/>
                <a:gd name="connsiteY2" fmla="*/ 0 h 21600"/>
                <a:gd name="connsiteX3" fmla="*/ 6484 w 20838"/>
                <a:gd name="connsiteY3" fmla="*/ 12239 h 21600"/>
                <a:gd name="connsiteX4" fmla="*/ 8596 w 20838"/>
                <a:gd name="connsiteY4" fmla="*/ 16224 h 21600"/>
                <a:gd name="connsiteX5" fmla="*/ 6446 w 20838"/>
                <a:gd name="connsiteY5" fmla="*/ 21600 h 21600"/>
                <a:gd name="connsiteX6" fmla="*/ 16727 w 20838"/>
                <a:gd name="connsiteY6" fmla="*/ 16478 h 21600"/>
                <a:gd name="connsiteX7" fmla="*/ 16778 w 20838"/>
                <a:gd name="connsiteY7" fmla="*/ 16452 h 21600"/>
                <a:gd name="connsiteX8" fmla="*/ 20417 w 20838"/>
                <a:gd name="connsiteY8" fmla="*/ 10207 h 21600"/>
                <a:gd name="connsiteX0" fmla="*/ 20417 w 20838"/>
                <a:gd name="connsiteY0" fmla="*/ 10207 h 21600"/>
                <a:gd name="connsiteX1" fmla="*/ 16375 w 20838"/>
                <a:gd name="connsiteY1" fmla="*/ 3504 h 21600"/>
                <a:gd name="connsiteX2" fmla="*/ 0 w 20838"/>
                <a:gd name="connsiteY2" fmla="*/ 0 h 21600"/>
                <a:gd name="connsiteX3" fmla="*/ 6484 w 20838"/>
                <a:gd name="connsiteY3" fmla="*/ 12239 h 21600"/>
                <a:gd name="connsiteX4" fmla="*/ 8540 w 20838"/>
                <a:gd name="connsiteY4" fmla="*/ 16224 h 21600"/>
                <a:gd name="connsiteX5" fmla="*/ 6446 w 20838"/>
                <a:gd name="connsiteY5" fmla="*/ 21600 h 21600"/>
                <a:gd name="connsiteX6" fmla="*/ 16727 w 20838"/>
                <a:gd name="connsiteY6" fmla="*/ 16478 h 21600"/>
                <a:gd name="connsiteX7" fmla="*/ 16778 w 20838"/>
                <a:gd name="connsiteY7" fmla="*/ 16452 h 21600"/>
                <a:gd name="connsiteX8" fmla="*/ 20417 w 20838"/>
                <a:gd name="connsiteY8" fmla="*/ 10207 h 21600"/>
                <a:gd name="connsiteX0" fmla="*/ 20417 w 20838"/>
                <a:gd name="connsiteY0" fmla="*/ 10207 h 21600"/>
                <a:gd name="connsiteX1" fmla="*/ 16375 w 20838"/>
                <a:gd name="connsiteY1" fmla="*/ 3504 h 21600"/>
                <a:gd name="connsiteX2" fmla="*/ 0 w 20838"/>
                <a:gd name="connsiteY2" fmla="*/ 0 h 21600"/>
                <a:gd name="connsiteX3" fmla="*/ 6428 w 20838"/>
                <a:gd name="connsiteY3" fmla="*/ 12262 h 21600"/>
                <a:gd name="connsiteX4" fmla="*/ 8540 w 20838"/>
                <a:gd name="connsiteY4" fmla="*/ 16224 h 21600"/>
                <a:gd name="connsiteX5" fmla="*/ 6446 w 20838"/>
                <a:gd name="connsiteY5" fmla="*/ 21600 h 21600"/>
                <a:gd name="connsiteX6" fmla="*/ 16727 w 20838"/>
                <a:gd name="connsiteY6" fmla="*/ 16478 h 21600"/>
                <a:gd name="connsiteX7" fmla="*/ 16778 w 20838"/>
                <a:gd name="connsiteY7" fmla="*/ 16452 h 21600"/>
                <a:gd name="connsiteX8" fmla="*/ 20417 w 20838"/>
                <a:gd name="connsiteY8" fmla="*/ 10207 h 21600"/>
                <a:gd name="connsiteX0" fmla="*/ 20417 w 20838"/>
                <a:gd name="connsiteY0" fmla="*/ 10207 h 21623"/>
                <a:gd name="connsiteX1" fmla="*/ 16375 w 20838"/>
                <a:gd name="connsiteY1" fmla="*/ 3504 h 21623"/>
                <a:gd name="connsiteX2" fmla="*/ 0 w 20838"/>
                <a:gd name="connsiteY2" fmla="*/ 0 h 21623"/>
                <a:gd name="connsiteX3" fmla="*/ 6428 w 20838"/>
                <a:gd name="connsiteY3" fmla="*/ 12262 h 21623"/>
                <a:gd name="connsiteX4" fmla="*/ 8540 w 20838"/>
                <a:gd name="connsiteY4" fmla="*/ 16224 h 21623"/>
                <a:gd name="connsiteX5" fmla="*/ 6222 w 20838"/>
                <a:gd name="connsiteY5" fmla="*/ 21623 h 21623"/>
                <a:gd name="connsiteX6" fmla="*/ 16727 w 20838"/>
                <a:gd name="connsiteY6" fmla="*/ 16478 h 21623"/>
                <a:gd name="connsiteX7" fmla="*/ 16778 w 20838"/>
                <a:gd name="connsiteY7" fmla="*/ 16452 h 21623"/>
                <a:gd name="connsiteX8" fmla="*/ 20417 w 20838"/>
                <a:gd name="connsiteY8" fmla="*/ 10207 h 21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838" h="21623" extrusionOk="0">
                  <a:moveTo>
                    <a:pt x="20417" y="10207"/>
                  </a:moveTo>
                  <a:lnTo>
                    <a:pt x="16375" y="3504"/>
                  </a:lnTo>
                  <a:lnTo>
                    <a:pt x="0" y="0"/>
                  </a:lnTo>
                  <a:lnTo>
                    <a:pt x="6428" y="12262"/>
                  </a:lnTo>
                  <a:lnTo>
                    <a:pt x="8540" y="16224"/>
                  </a:lnTo>
                  <a:cubicBezTo>
                    <a:pt x="9535" y="18074"/>
                    <a:pt x="8574" y="20017"/>
                    <a:pt x="6222" y="21623"/>
                  </a:cubicBezTo>
                  <a:lnTo>
                    <a:pt x="16727" y="16478"/>
                  </a:lnTo>
                  <a:cubicBezTo>
                    <a:pt x="16744" y="16469"/>
                    <a:pt x="16761" y="16461"/>
                    <a:pt x="16778" y="16452"/>
                  </a:cubicBezTo>
                  <a:cubicBezTo>
                    <a:pt x="20260" y="14701"/>
                    <a:pt x="21600" y="12404"/>
                    <a:pt x="20417" y="10207"/>
                  </a:cubicBezTo>
                  <a:close/>
                </a:path>
              </a:pathLst>
            </a:custGeom>
            <a:solidFill>
              <a:schemeClr val="accent2"/>
            </a:solidFill>
            <a:ln w="12700">
              <a:miter lim="400000"/>
            </a:ln>
          </p:spPr>
          <p:txBody>
            <a:bodyPr lIns="38100" tIns="38100" rIns="38100" bIns="38100" anchor="ctr"/>
            <a:lstStyle/>
            <a:p>
              <a:pPr>
                <a:defRPr sz="3000">
                  <a:solidFill>
                    <a:srgbClr val="FFFFFF"/>
                  </a:solidFill>
                </a:defRPr>
              </a:pPr>
              <a:endParaRPr/>
            </a:p>
          </p:txBody>
        </p:sp>
        <p:sp>
          <p:nvSpPr>
            <p:cNvPr id="4" name="Shape">
              <a:extLst>
                <a:ext uri="{FF2B5EF4-FFF2-40B4-BE49-F238E27FC236}">
                  <a16:creationId xmlns:a16="http://schemas.microsoft.com/office/drawing/2014/main" id="{FF251127-AC78-4103-6C4A-D13DF12211FC}"/>
                </a:ext>
              </a:extLst>
            </p:cNvPr>
            <p:cNvSpPr/>
            <p:nvPr/>
          </p:nvSpPr>
          <p:spPr>
            <a:xfrm rot="900000">
              <a:off x="5802111" y="2182610"/>
              <a:ext cx="2595746" cy="1991368"/>
            </a:xfrm>
            <a:custGeom>
              <a:avLst/>
              <a:gdLst>
                <a:gd name="connsiteX0" fmla="*/ 19882 w 21600"/>
                <a:gd name="connsiteY0" fmla="*/ 11713 h 21345"/>
                <a:gd name="connsiteX1" fmla="*/ 15214 w 21600"/>
                <a:gd name="connsiteY1" fmla="*/ 4180 h 21345"/>
                <a:gd name="connsiteX2" fmla="*/ 7850 w 21600"/>
                <a:gd name="connsiteY2" fmla="*/ 0 h 21345"/>
                <a:gd name="connsiteX3" fmla="*/ 0 w 21600"/>
                <a:gd name="connsiteY3" fmla="*/ 4577 h 21345"/>
                <a:gd name="connsiteX4" fmla="*/ 17306 w 21600"/>
                <a:gd name="connsiteY4" fmla="*/ 15373 h 21345"/>
                <a:gd name="connsiteX5" fmla="*/ 21600 w 21600"/>
                <a:gd name="connsiteY5" fmla="*/ 21345 h 21345"/>
                <a:gd name="connsiteX6" fmla="*/ 19882 w 21600"/>
                <a:gd name="connsiteY6" fmla="*/ 11713 h 21345"/>
                <a:gd name="connsiteX0" fmla="*/ 19882 w 21521"/>
                <a:gd name="connsiteY0" fmla="*/ 11713 h 21345"/>
                <a:gd name="connsiteX1" fmla="*/ 15214 w 21521"/>
                <a:gd name="connsiteY1" fmla="*/ 4180 h 21345"/>
                <a:gd name="connsiteX2" fmla="*/ 7850 w 21521"/>
                <a:gd name="connsiteY2" fmla="*/ 0 h 21345"/>
                <a:gd name="connsiteX3" fmla="*/ 0 w 21521"/>
                <a:gd name="connsiteY3" fmla="*/ 4577 h 21345"/>
                <a:gd name="connsiteX4" fmla="*/ 17306 w 21521"/>
                <a:gd name="connsiteY4" fmla="*/ 15373 h 21345"/>
                <a:gd name="connsiteX5" fmla="*/ 21521 w 21521"/>
                <a:gd name="connsiteY5" fmla="*/ 21345 h 21345"/>
                <a:gd name="connsiteX6" fmla="*/ 19882 w 21521"/>
                <a:gd name="connsiteY6" fmla="*/ 11713 h 213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521" h="21345" extrusionOk="0">
                  <a:moveTo>
                    <a:pt x="19882" y="11713"/>
                  </a:moveTo>
                  <a:cubicBezTo>
                    <a:pt x="19294" y="8414"/>
                    <a:pt x="17576" y="5643"/>
                    <a:pt x="15214" y="4180"/>
                  </a:cubicBezTo>
                  <a:lnTo>
                    <a:pt x="7850" y="0"/>
                  </a:lnTo>
                  <a:lnTo>
                    <a:pt x="0" y="4577"/>
                  </a:lnTo>
                  <a:lnTo>
                    <a:pt x="17306" y="15373"/>
                  </a:lnTo>
                  <a:cubicBezTo>
                    <a:pt x="19284" y="16597"/>
                    <a:pt x="20732" y="18741"/>
                    <a:pt x="21521" y="21345"/>
                  </a:cubicBezTo>
                  <a:lnTo>
                    <a:pt x="19882" y="11713"/>
                  </a:lnTo>
                  <a:close/>
                </a:path>
              </a:pathLst>
            </a:custGeom>
            <a:solidFill>
              <a:schemeClr val="accent3"/>
            </a:solidFill>
            <a:ln w="12700">
              <a:miter lim="400000"/>
            </a:ln>
          </p:spPr>
          <p:txBody>
            <a:bodyPr lIns="38100" tIns="38100" rIns="38100" bIns="38100" anchor="ctr"/>
            <a:lstStyle/>
            <a:p>
              <a:pPr>
                <a:defRPr sz="3000">
                  <a:solidFill>
                    <a:srgbClr val="FFFFFF"/>
                  </a:solidFill>
                </a:defRPr>
              </a:pPr>
              <a:endParaRPr/>
            </a:p>
          </p:txBody>
        </p:sp>
        <p:sp>
          <p:nvSpPr>
            <p:cNvPr id="5" name="Shape">
              <a:extLst>
                <a:ext uri="{FF2B5EF4-FFF2-40B4-BE49-F238E27FC236}">
                  <a16:creationId xmlns:a16="http://schemas.microsoft.com/office/drawing/2014/main" id="{6A32234A-2E07-94CE-FD29-1E84ADF2F4C1}"/>
                </a:ext>
              </a:extLst>
            </p:cNvPr>
            <p:cNvSpPr/>
            <p:nvPr/>
          </p:nvSpPr>
          <p:spPr>
            <a:xfrm rot="900000">
              <a:off x="4871964" y="1836908"/>
              <a:ext cx="2853119" cy="1557732"/>
            </a:xfrm>
            <a:custGeom>
              <a:avLst/>
              <a:gdLst>
                <a:gd name="connsiteX0" fmla="*/ 15301 w 21600"/>
                <a:gd name="connsiteY0" fmla="*/ 1394 h 21135"/>
                <a:gd name="connsiteX1" fmla="*/ 8477 w 21600"/>
                <a:gd name="connsiteY1" fmla="*/ 1394 h 21135"/>
                <a:gd name="connsiteX2" fmla="*/ 1934 w 21600"/>
                <a:gd name="connsiteY2" fmla="*/ 7249 h 21135"/>
                <a:gd name="connsiteX3" fmla="*/ 0 w 21600"/>
                <a:gd name="connsiteY3" fmla="*/ 21135 h 21135"/>
                <a:gd name="connsiteX4" fmla="*/ 15850 w 21600"/>
                <a:gd name="connsiteY4" fmla="*/ 7579 h 21135"/>
                <a:gd name="connsiteX5" fmla="*/ 21600 w 21600"/>
                <a:gd name="connsiteY5" fmla="*/ 6821 h 21135"/>
                <a:gd name="connsiteX6" fmla="*/ 15301 w 21600"/>
                <a:gd name="connsiteY6" fmla="*/ 1394 h 21135"/>
                <a:gd name="connsiteX0" fmla="*/ 15301 w 21624"/>
                <a:gd name="connsiteY0" fmla="*/ 1394 h 21135"/>
                <a:gd name="connsiteX1" fmla="*/ 8477 w 21624"/>
                <a:gd name="connsiteY1" fmla="*/ 1394 h 21135"/>
                <a:gd name="connsiteX2" fmla="*/ 1934 w 21624"/>
                <a:gd name="connsiteY2" fmla="*/ 7249 h 21135"/>
                <a:gd name="connsiteX3" fmla="*/ 0 w 21624"/>
                <a:gd name="connsiteY3" fmla="*/ 21135 h 21135"/>
                <a:gd name="connsiteX4" fmla="*/ 15850 w 21624"/>
                <a:gd name="connsiteY4" fmla="*/ 7579 h 21135"/>
                <a:gd name="connsiteX5" fmla="*/ 21624 w 21624"/>
                <a:gd name="connsiteY5" fmla="*/ 6778 h 21135"/>
                <a:gd name="connsiteX6" fmla="*/ 15301 w 21624"/>
                <a:gd name="connsiteY6" fmla="*/ 1394 h 21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24" h="21135" extrusionOk="0">
                  <a:moveTo>
                    <a:pt x="15301" y="1394"/>
                  </a:moveTo>
                  <a:cubicBezTo>
                    <a:pt x="13145" y="-465"/>
                    <a:pt x="10633" y="-465"/>
                    <a:pt x="8477" y="1394"/>
                  </a:cubicBezTo>
                  <a:lnTo>
                    <a:pt x="1934" y="7249"/>
                  </a:lnTo>
                  <a:lnTo>
                    <a:pt x="0" y="21135"/>
                  </a:lnTo>
                  <a:lnTo>
                    <a:pt x="15850" y="7579"/>
                  </a:lnTo>
                  <a:cubicBezTo>
                    <a:pt x="17656" y="6021"/>
                    <a:pt x="19737" y="5727"/>
                    <a:pt x="21624" y="6778"/>
                  </a:cubicBezTo>
                  <a:lnTo>
                    <a:pt x="15301" y="1394"/>
                  </a:lnTo>
                  <a:close/>
                </a:path>
              </a:pathLst>
            </a:custGeom>
            <a:solidFill>
              <a:schemeClr val="accent4"/>
            </a:solidFill>
            <a:ln w="12700">
              <a:miter lim="400000"/>
            </a:ln>
          </p:spPr>
          <p:txBody>
            <a:bodyPr lIns="38100" tIns="38100" rIns="38100" bIns="38100" anchor="ctr"/>
            <a:lstStyle/>
            <a:p>
              <a:pPr>
                <a:defRPr sz="3000">
                  <a:solidFill>
                    <a:srgbClr val="FFFFFF"/>
                  </a:solidFill>
                </a:defRPr>
              </a:pPr>
              <a:endParaRPr/>
            </a:p>
          </p:txBody>
        </p:sp>
        <p:sp>
          <p:nvSpPr>
            <p:cNvPr id="6" name="Shape">
              <a:extLst>
                <a:ext uri="{FF2B5EF4-FFF2-40B4-BE49-F238E27FC236}">
                  <a16:creationId xmlns:a16="http://schemas.microsoft.com/office/drawing/2014/main" id="{C7F0C086-11EC-7AEC-41B8-F8727EB83128}"/>
                </a:ext>
              </a:extLst>
            </p:cNvPr>
            <p:cNvSpPr/>
            <p:nvPr/>
          </p:nvSpPr>
          <p:spPr>
            <a:xfrm rot="900000">
              <a:off x="4194684" y="1628076"/>
              <a:ext cx="1634185" cy="2872009"/>
            </a:xfrm>
            <a:custGeom>
              <a:avLst/>
              <a:gdLst/>
              <a:ahLst/>
              <a:cxnLst>
                <a:cxn ang="0">
                  <a:pos x="wd2" y="hd2"/>
                </a:cxn>
                <a:cxn ang="5400000">
                  <a:pos x="wd2" y="hd2"/>
                </a:cxn>
                <a:cxn ang="10800000">
                  <a:pos x="wd2" y="hd2"/>
                </a:cxn>
                <a:cxn ang="16200000">
                  <a:pos x="wd2" y="hd2"/>
                </a:cxn>
              </a:cxnLst>
              <a:rect l="0" t="0" r="r" b="b"/>
              <a:pathLst>
                <a:path w="21600" h="21600" extrusionOk="0">
                  <a:moveTo>
                    <a:pt x="10544" y="2921"/>
                  </a:moveTo>
                  <a:cubicBezTo>
                    <a:pt x="6760" y="3921"/>
                    <a:pt x="3979" y="5847"/>
                    <a:pt x="2993" y="8154"/>
                  </a:cubicBezTo>
                  <a:lnTo>
                    <a:pt x="0" y="15157"/>
                  </a:lnTo>
                  <a:lnTo>
                    <a:pt x="8478" y="21600"/>
                  </a:lnTo>
                  <a:lnTo>
                    <a:pt x="15809" y="4676"/>
                  </a:lnTo>
                  <a:cubicBezTo>
                    <a:pt x="16635" y="2742"/>
                    <a:pt x="18720" y="1077"/>
                    <a:pt x="21600" y="0"/>
                  </a:cubicBezTo>
                  <a:lnTo>
                    <a:pt x="10544" y="2921"/>
                  </a:lnTo>
                  <a:close/>
                </a:path>
              </a:pathLst>
            </a:custGeom>
            <a:solidFill>
              <a:schemeClr val="accent5"/>
            </a:solidFill>
            <a:ln w="12700">
              <a:miter lim="400000"/>
            </a:ln>
          </p:spPr>
          <p:txBody>
            <a:bodyPr lIns="38100" tIns="38100" rIns="38100" bIns="38100" anchor="ctr"/>
            <a:lstStyle/>
            <a:p>
              <a:pPr>
                <a:defRPr sz="3000">
                  <a:solidFill>
                    <a:srgbClr val="FFFFFF"/>
                  </a:solidFill>
                </a:defRPr>
              </a:pPr>
              <a:endParaRPr/>
            </a:p>
          </p:txBody>
        </p:sp>
        <p:sp>
          <p:nvSpPr>
            <p:cNvPr id="7" name="Shape">
              <a:extLst>
                <a:ext uri="{FF2B5EF4-FFF2-40B4-BE49-F238E27FC236}">
                  <a16:creationId xmlns:a16="http://schemas.microsoft.com/office/drawing/2014/main" id="{90BCCDB5-68BC-A899-FFFE-F49365F26998}"/>
                </a:ext>
              </a:extLst>
            </p:cNvPr>
            <p:cNvSpPr/>
            <p:nvPr/>
          </p:nvSpPr>
          <p:spPr>
            <a:xfrm rot="900000">
              <a:off x="3906962" y="2733228"/>
              <a:ext cx="1870561" cy="2570690"/>
            </a:xfrm>
            <a:custGeom>
              <a:avLst/>
              <a:gdLst>
                <a:gd name="connsiteX0" fmla="*/ 338 w 21089"/>
                <a:gd name="connsiteY0" fmla="*/ 7526 h 21600"/>
                <a:gd name="connsiteX1" fmla="*/ 2433 w 21089"/>
                <a:gd name="connsiteY1" fmla="*/ 14928 h 21600"/>
                <a:gd name="connsiteX2" fmla="*/ 9259 w 21089"/>
                <a:gd name="connsiteY2" fmla="*/ 21133 h 21600"/>
                <a:gd name="connsiteX3" fmla="*/ 21089 w 21089"/>
                <a:gd name="connsiteY3" fmla="*/ 21600 h 21600"/>
                <a:gd name="connsiteX4" fmla="*/ 5201 w 21089"/>
                <a:gd name="connsiteY4" fmla="*/ 6140 h 21600"/>
                <a:gd name="connsiteX5" fmla="*/ 2820 w 21089"/>
                <a:gd name="connsiteY5" fmla="*/ 0 h 21600"/>
                <a:gd name="connsiteX6" fmla="*/ 338 w 21089"/>
                <a:gd name="connsiteY6" fmla="*/ 7526 h 2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089" h="21600" extrusionOk="0">
                  <a:moveTo>
                    <a:pt x="338" y="7526"/>
                  </a:moveTo>
                  <a:cubicBezTo>
                    <a:pt x="-511" y="10102"/>
                    <a:pt x="260" y="12827"/>
                    <a:pt x="2433" y="14928"/>
                  </a:cubicBezTo>
                  <a:lnTo>
                    <a:pt x="9259" y="21133"/>
                  </a:lnTo>
                  <a:lnTo>
                    <a:pt x="21089" y="21600"/>
                  </a:lnTo>
                  <a:lnTo>
                    <a:pt x="5201" y="6140"/>
                  </a:lnTo>
                  <a:cubicBezTo>
                    <a:pt x="3380" y="4379"/>
                    <a:pt x="2544" y="2182"/>
                    <a:pt x="2820" y="0"/>
                  </a:cubicBezTo>
                  <a:lnTo>
                    <a:pt x="338" y="7526"/>
                  </a:lnTo>
                  <a:close/>
                </a:path>
              </a:pathLst>
            </a:custGeom>
            <a:solidFill>
              <a:schemeClr val="accent6"/>
            </a:solidFill>
            <a:ln w="12700">
              <a:miter lim="400000"/>
            </a:ln>
          </p:spPr>
          <p:txBody>
            <a:bodyPr lIns="38100" tIns="38100" rIns="38100" bIns="38100" anchor="ctr"/>
            <a:lstStyle/>
            <a:p>
              <a:pPr>
                <a:defRPr sz="3000">
                  <a:solidFill>
                    <a:srgbClr val="FFFFFF"/>
                  </a:solidFill>
                </a:defRPr>
              </a:pPr>
              <a:endParaRPr/>
            </a:p>
          </p:txBody>
        </p:sp>
        <p:sp>
          <p:nvSpPr>
            <p:cNvPr id="8" name="Shape">
              <a:extLst>
                <a:ext uri="{FF2B5EF4-FFF2-40B4-BE49-F238E27FC236}">
                  <a16:creationId xmlns:a16="http://schemas.microsoft.com/office/drawing/2014/main" id="{83783526-AA2D-CBAD-E520-15CF911DC9D0}"/>
                </a:ext>
              </a:extLst>
            </p:cNvPr>
            <p:cNvSpPr/>
            <p:nvPr/>
          </p:nvSpPr>
          <p:spPr>
            <a:xfrm rot="900000">
              <a:off x="3847238" y="4735044"/>
              <a:ext cx="3024101" cy="1117882"/>
            </a:xfrm>
            <a:custGeom>
              <a:avLst/>
              <a:gdLst>
                <a:gd name="connsiteX0" fmla="*/ 4086 w 21600"/>
                <a:gd name="connsiteY0" fmla="*/ 13931 h 21519"/>
                <a:gd name="connsiteX1" fmla="*/ 9867 w 21600"/>
                <a:gd name="connsiteY1" fmla="*/ 21519 h 21519"/>
                <a:gd name="connsiteX2" fmla="*/ 16711 w 21600"/>
                <a:gd name="connsiteY2" fmla="*/ 20928 h 21519"/>
                <a:gd name="connsiteX3" fmla="*/ 21600 w 21600"/>
                <a:gd name="connsiteY3" fmla="*/ 5764 h 21519"/>
                <a:gd name="connsiteX4" fmla="*/ 5046 w 21600"/>
                <a:gd name="connsiteY4" fmla="*/ 5428 h 21519"/>
                <a:gd name="connsiteX5" fmla="*/ 0 w 21600"/>
                <a:gd name="connsiteY5" fmla="*/ 0 h 21519"/>
                <a:gd name="connsiteX6" fmla="*/ 4086 w 21600"/>
                <a:gd name="connsiteY6" fmla="*/ 13931 h 21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00" h="21519" extrusionOk="0">
                  <a:moveTo>
                    <a:pt x="4086" y="13931"/>
                  </a:moveTo>
                  <a:cubicBezTo>
                    <a:pt x="5484" y="18698"/>
                    <a:pt x="7612" y="21493"/>
                    <a:pt x="9867" y="21519"/>
                  </a:cubicBezTo>
                  <a:lnTo>
                    <a:pt x="16711" y="20928"/>
                  </a:lnTo>
                  <a:lnTo>
                    <a:pt x="21600" y="5764"/>
                  </a:lnTo>
                  <a:lnTo>
                    <a:pt x="5046" y="5428"/>
                  </a:lnTo>
                  <a:cubicBezTo>
                    <a:pt x="3157" y="5405"/>
                    <a:pt x="1357" y="3441"/>
                    <a:pt x="0" y="0"/>
                  </a:cubicBezTo>
                  <a:lnTo>
                    <a:pt x="4086" y="13931"/>
                  </a:lnTo>
                  <a:close/>
                </a:path>
              </a:pathLst>
            </a:custGeom>
            <a:solidFill>
              <a:schemeClr val="accent1"/>
            </a:solidFill>
            <a:ln w="12700">
              <a:miter lim="400000"/>
            </a:ln>
          </p:spPr>
          <p:txBody>
            <a:bodyPr lIns="38100" tIns="38100" rIns="38100" bIns="38100" anchor="ctr"/>
            <a:lstStyle/>
            <a:p>
              <a:pPr>
                <a:defRPr sz="3000">
                  <a:solidFill>
                    <a:srgbClr val="FFFFFF"/>
                  </a:solidFill>
                </a:defRPr>
              </a:pPr>
              <a:endParaRPr/>
            </a:p>
          </p:txBody>
        </p:sp>
        <p:sp>
          <p:nvSpPr>
            <p:cNvPr id="9" name="Shape">
              <a:extLst>
                <a:ext uri="{FF2B5EF4-FFF2-40B4-BE49-F238E27FC236}">
                  <a16:creationId xmlns:a16="http://schemas.microsoft.com/office/drawing/2014/main" id="{548975CB-AC9E-FFB9-FE6C-0B8D04A3E357}"/>
                </a:ext>
              </a:extLst>
            </p:cNvPr>
            <p:cNvSpPr/>
            <p:nvPr/>
          </p:nvSpPr>
          <p:spPr>
            <a:xfrm rot="900000">
              <a:off x="5310878" y="4367479"/>
              <a:ext cx="1903111" cy="1723128"/>
            </a:xfrm>
            <a:custGeom>
              <a:avLst/>
              <a:gdLst>
                <a:gd name="connsiteX0" fmla="*/ 19804 w 21600"/>
                <a:gd name="connsiteY0" fmla="*/ 7411 h 21571"/>
                <a:gd name="connsiteX1" fmla="*/ 16189 w 21600"/>
                <a:gd name="connsiteY1" fmla="*/ 16367 h 21571"/>
                <a:gd name="connsiteX2" fmla="*/ 17313 w 21600"/>
                <a:gd name="connsiteY2" fmla="*/ 6966 h 21571"/>
                <a:gd name="connsiteX3" fmla="*/ 16209 w 21600"/>
                <a:gd name="connsiteY3" fmla="*/ 0 h 21571"/>
                <a:gd name="connsiteX4" fmla="*/ 6113 w 21600"/>
                <a:gd name="connsiteY4" fmla="*/ 16798 h 21571"/>
                <a:gd name="connsiteX5" fmla="*/ 0 w 21600"/>
                <a:gd name="connsiteY5" fmla="*/ 21486 h 21571"/>
                <a:gd name="connsiteX6" fmla="*/ 8516 w 21600"/>
                <a:gd name="connsiteY6" fmla="*/ 21571 h 21571"/>
                <a:gd name="connsiteX7" fmla="*/ 16032 w 21600"/>
                <a:gd name="connsiteY7" fmla="*/ 16756 h 21571"/>
                <a:gd name="connsiteX8" fmla="*/ 21600 w 21600"/>
                <a:gd name="connsiteY8" fmla="*/ 7434 h 21571"/>
                <a:gd name="connsiteX9" fmla="*/ 21590 w 21600"/>
                <a:gd name="connsiteY9" fmla="*/ 7364 h 21571"/>
                <a:gd name="connsiteX10" fmla="*/ 19804 w 21600"/>
                <a:gd name="connsiteY10" fmla="*/ 7411 h 21571"/>
                <a:gd name="connsiteX0" fmla="*/ 19804 w 21600"/>
                <a:gd name="connsiteY0" fmla="*/ 7411 h 21571"/>
                <a:gd name="connsiteX1" fmla="*/ 16189 w 21600"/>
                <a:gd name="connsiteY1" fmla="*/ 16367 h 21571"/>
                <a:gd name="connsiteX2" fmla="*/ 17313 w 21600"/>
                <a:gd name="connsiteY2" fmla="*/ 6966 h 21571"/>
                <a:gd name="connsiteX3" fmla="*/ 16209 w 21600"/>
                <a:gd name="connsiteY3" fmla="*/ 0 h 21571"/>
                <a:gd name="connsiteX4" fmla="*/ 6113 w 21600"/>
                <a:gd name="connsiteY4" fmla="*/ 16798 h 21571"/>
                <a:gd name="connsiteX5" fmla="*/ 0 w 21600"/>
                <a:gd name="connsiteY5" fmla="*/ 21486 h 21571"/>
                <a:gd name="connsiteX6" fmla="*/ 8516 w 21600"/>
                <a:gd name="connsiteY6" fmla="*/ 21571 h 21571"/>
                <a:gd name="connsiteX7" fmla="*/ 16032 w 21600"/>
                <a:gd name="connsiteY7" fmla="*/ 16756 h 21571"/>
                <a:gd name="connsiteX8" fmla="*/ 21600 w 21600"/>
                <a:gd name="connsiteY8" fmla="*/ 7434 h 21571"/>
                <a:gd name="connsiteX9" fmla="*/ 20396 w 21600"/>
                <a:gd name="connsiteY9" fmla="*/ 6853 h 21571"/>
                <a:gd name="connsiteX10" fmla="*/ 19804 w 21600"/>
                <a:gd name="connsiteY10" fmla="*/ 7411 h 21571"/>
                <a:gd name="connsiteX0" fmla="*/ 19804 w 20940"/>
                <a:gd name="connsiteY0" fmla="*/ 7411 h 21571"/>
                <a:gd name="connsiteX1" fmla="*/ 16189 w 20940"/>
                <a:gd name="connsiteY1" fmla="*/ 16367 h 21571"/>
                <a:gd name="connsiteX2" fmla="*/ 17313 w 20940"/>
                <a:gd name="connsiteY2" fmla="*/ 6966 h 21571"/>
                <a:gd name="connsiteX3" fmla="*/ 16209 w 20940"/>
                <a:gd name="connsiteY3" fmla="*/ 0 h 21571"/>
                <a:gd name="connsiteX4" fmla="*/ 6113 w 20940"/>
                <a:gd name="connsiteY4" fmla="*/ 16798 h 21571"/>
                <a:gd name="connsiteX5" fmla="*/ 0 w 20940"/>
                <a:gd name="connsiteY5" fmla="*/ 21486 h 21571"/>
                <a:gd name="connsiteX6" fmla="*/ 8516 w 20940"/>
                <a:gd name="connsiteY6" fmla="*/ 21571 h 21571"/>
                <a:gd name="connsiteX7" fmla="*/ 16032 w 20940"/>
                <a:gd name="connsiteY7" fmla="*/ 16756 h 21571"/>
                <a:gd name="connsiteX8" fmla="*/ 20940 w 20940"/>
                <a:gd name="connsiteY8" fmla="*/ 7306 h 21571"/>
                <a:gd name="connsiteX9" fmla="*/ 20396 w 20940"/>
                <a:gd name="connsiteY9" fmla="*/ 6853 h 21571"/>
                <a:gd name="connsiteX10" fmla="*/ 19804 w 20940"/>
                <a:gd name="connsiteY10" fmla="*/ 7411 h 21571"/>
                <a:gd name="connsiteX0" fmla="*/ 20396 w 20940"/>
                <a:gd name="connsiteY0" fmla="*/ 6853 h 21571"/>
                <a:gd name="connsiteX1" fmla="*/ 16189 w 20940"/>
                <a:gd name="connsiteY1" fmla="*/ 16367 h 21571"/>
                <a:gd name="connsiteX2" fmla="*/ 17313 w 20940"/>
                <a:gd name="connsiteY2" fmla="*/ 6966 h 21571"/>
                <a:gd name="connsiteX3" fmla="*/ 16209 w 20940"/>
                <a:gd name="connsiteY3" fmla="*/ 0 h 21571"/>
                <a:gd name="connsiteX4" fmla="*/ 6113 w 20940"/>
                <a:gd name="connsiteY4" fmla="*/ 16798 h 21571"/>
                <a:gd name="connsiteX5" fmla="*/ 0 w 20940"/>
                <a:gd name="connsiteY5" fmla="*/ 21486 h 21571"/>
                <a:gd name="connsiteX6" fmla="*/ 8516 w 20940"/>
                <a:gd name="connsiteY6" fmla="*/ 21571 h 21571"/>
                <a:gd name="connsiteX7" fmla="*/ 16032 w 20940"/>
                <a:gd name="connsiteY7" fmla="*/ 16756 h 21571"/>
                <a:gd name="connsiteX8" fmla="*/ 20940 w 20940"/>
                <a:gd name="connsiteY8" fmla="*/ 7306 h 21571"/>
                <a:gd name="connsiteX9" fmla="*/ 20396 w 20940"/>
                <a:gd name="connsiteY9" fmla="*/ 6853 h 21571"/>
                <a:gd name="connsiteX0" fmla="*/ 20940 w 20940"/>
                <a:gd name="connsiteY0" fmla="*/ 7306 h 21571"/>
                <a:gd name="connsiteX1" fmla="*/ 16189 w 20940"/>
                <a:gd name="connsiteY1" fmla="*/ 16367 h 21571"/>
                <a:gd name="connsiteX2" fmla="*/ 17313 w 20940"/>
                <a:gd name="connsiteY2" fmla="*/ 6966 h 21571"/>
                <a:gd name="connsiteX3" fmla="*/ 16209 w 20940"/>
                <a:gd name="connsiteY3" fmla="*/ 0 h 21571"/>
                <a:gd name="connsiteX4" fmla="*/ 6113 w 20940"/>
                <a:gd name="connsiteY4" fmla="*/ 16798 h 21571"/>
                <a:gd name="connsiteX5" fmla="*/ 0 w 20940"/>
                <a:gd name="connsiteY5" fmla="*/ 21486 h 21571"/>
                <a:gd name="connsiteX6" fmla="*/ 8516 w 20940"/>
                <a:gd name="connsiteY6" fmla="*/ 21571 h 21571"/>
                <a:gd name="connsiteX7" fmla="*/ 16032 w 20940"/>
                <a:gd name="connsiteY7" fmla="*/ 16756 h 21571"/>
                <a:gd name="connsiteX8" fmla="*/ 20940 w 20940"/>
                <a:gd name="connsiteY8" fmla="*/ 7306 h 21571"/>
                <a:gd name="connsiteX0" fmla="*/ 16032 w 17533"/>
                <a:gd name="connsiteY0" fmla="*/ 16756 h 21571"/>
                <a:gd name="connsiteX1" fmla="*/ 16189 w 17533"/>
                <a:gd name="connsiteY1" fmla="*/ 16367 h 21571"/>
                <a:gd name="connsiteX2" fmla="*/ 17313 w 17533"/>
                <a:gd name="connsiteY2" fmla="*/ 6966 h 21571"/>
                <a:gd name="connsiteX3" fmla="*/ 16209 w 17533"/>
                <a:gd name="connsiteY3" fmla="*/ 0 h 21571"/>
                <a:gd name="connsiteX4" fmla="*/ 6113 w 17533"/>
                <a:gd name="connsiteY4" fmla="*/ 16798 h 21571"/>
                <a:gd name="connsiteX5" fmla="*/ 0 w 17533"/>
                <a:gd name="connsiteY5" fmla="*/ 21486 h 21571"/>
                <a:gd name="connsiteX6" fmla="*/ 8516 w 17533"/>
                <a:gd name="connsiteY6" fmla="*/ 21571 h 21571"/>
                <a:gd name="connsiteX7" fmla="*/ 16032 w 17533"/>
                <a:gd name="connsiteY7" fmla="*/ 16756 h 21571"/>
                <a:gd name="connsiteX0" fmla="*/ 16032 w 17544"/>
                <a:gd name="connsiteY0" fmla="*/ 16756 h 21571"/>
                <a:gd name="connsiteX1" fmla="*/ 16189 w 17544"/>
                <a:gd name="connsiteY1" fmla="*/ 16367 h 21571"/>
                <a:gd name="connsiteX2" fmla="*/ 17313 w 17544"/>
                <a:gd name="connsiteY2" fmla="*/ 6966 h 21571"/>
                <a:gd name="connsiteX3" fmla="*/ 16209 w 17544"/>
                <a:gd name="connsiteY3" fmla="*/ 0 h 21571"/>
                <a:gd name="connsiteX4" fmla="*/ 6113 w 17544"/>
                <a:gd name="connsiteY4" fmla="*/ 16798 h 21571"/>
                <a:gd name="connsiteX5" fmla="*/ 0 w 17544"/>
                <a:gd name="connsiteY5" fmla="*/ 21486 h 21571"/>
                <a:gd name="connsiteX6" fmla="*/ 8516 w 17544"/>
                <a:gd name="connsiteY6" fmla="*/ 21571 h 21571"/>
                <a:gd name="connsiteX7" fmla="*/ 16032 w 17544"/>
                <a:gd name="connsiteY7" fmla="*/ 16756 h 21571"/>
                <a:gd name="connsiteX0" fmla="*/ 16032 w 17556"/>
                <a:gd name="connsiteY0" fmla="*/ 16756 h 21571"/>
                <a:gd name="connsiteX1" fmla="*/ 16189 w 17556"/>
                <a:gd name="connsiteY1" fmla="*/ 16367 h 21571"/>
                <a:gd name="connsiteX2" fmla="*/ 17313 w 17556"/>
                <a:gd name="connsiteY2" fmla="*/ 6966 h 21571"/>
                <a:gd name="connsiteX3" fmla="*/ 16209 w 17556"/>
                <a:gd name="connsiteY3" fmla="*/ 0 h 21571"/>
                <a:gd name="connsiteX4" fmla="*/ 6113 w 17556"/>
                <a:gd name="connsiteY4" fmla="*/ 16798 h 21571"/>
                <a:gd name="connsiteX5" fmla="*/ 0 w 17556"/>
                <a:gd name="connsiteY5" fmla="*/ 21486 h 21571"/>
                <a:gd name="connsiteX6" fmla="*/ 8516 w 17556"/>
                <a:gd name="connsiteY6" fmla="*/ 21571 h 21571"/>
                <a:gd name="connsiteX7" fmla="*/ 16032 w 17556"/>
                <a:gd name="connsiteY7" fmla="*/ 16756 h 21571"/>
                <a:gd name="connsiteX0" fmla="*/ 16032 w 17571"/>
                <a:gd name="connsiteY0" fmla="*/ 16756 h 21571"/>
                <a:gd name="connsiteX1" fmla="*/ 16252 w 17571"/>
                <a:gd name="connsiteY1" fmla="*/ 16324 h 21571"/>
                <a:gd name="connsiteX2" fmla="*/ 17313 w 17571"/>
                <a:gd name="connsiteY2" fmla="*/ 6966 h 21571"/>
                <a:gd name="connsiteX3" fmla="*/ 16209 w 17571"/>
                <a:gd name="connsiteY3" fmla="*/ 0 h 21571"/>
                <a:gd name="connsiteX4" fmla="*/ 6113 w 17571"/>
                <a:gd name="connsiteY4" fmla="*/ 16798 h 21571"/>
                <a:gd name="connsiteX5" fmla="*/ 0 w 17571"/>
                <a:gd name="connsiteY5" fmla="*/ 21486 h 21571"/>
                <a:gd name="connsiteX6" fmla="*/ 8516 w 17571"/>
                <a:gd name="connsiteY6" fmla="*/ 21571 h 21571"/>
                <a:gd name="connsiteX7" fmla="*/ 16032 w 17571"/>
                <a:gd name="connsiteY7" fmla="*/ 16756 h 2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71" h="21571" extrusionOk="0">
                  <a:moveTo>
                    <a:pt x="16032" y="16756"/>
                  </a:moveTo>
                  <a:cubicBezTo>
                    <a:pt x="16084" y="16626"/>
                    <a:pt x="16200" y="16454"/>
                    <a:pt x="16252" y="16324"/>
                  </a:cubicBezTo>
                  <a:cubicBezTo>
                    <a:pt x="17608" y="13517"/>
                    <a:pt x="17834" y="10203"/>
                    <a:pt x="17313" y="6966"/>
                  </a:cubicBezTo>
                  <a:lnTo>
                    <a:pt x="16209" y="0"/>
                  </a:lnTo>
                  <a:lnTo>
                    <a:pt x="6113" y="16798"/>
                  </a:lnTo>
                  <a:cubicBezTo>
                    <a:pt x="4576" y="19372"/>
                    <a:pt x="2385" y="21032"/>
                    <a:pt x="0" y="21486"/>
                  </a:cubicBezTo>
                  <a:lnTo>
                    <a:pt x="8516" y="21571"/>
                  </a:lnTo>
                  <a:cubicBezTo>
                    <a:pt x="11431" y="21600"/>
                    <a:pt x="14198" y="19829"/>
                    <a:pt x="16032" y="16756"/>
                  </a:cubicBezTo>
                  <a:close/>
                </a:path>
              </a:pathLst>
            </a:custGeom>
            <a:solidFill>
              <a:schemeClr val="accent6"/>
            </a:solidFill>
            <a:ln w="12700">
              <a:miter lim="400000"/>
            </a:ln>
          </p:spPr>
          <p:txBody>
            <a:bodyPr lIns="38100" tIns="38100" rIns="38100" bIns="38100" anchor="ctr"/>
            <a:lstStyle/>
            <a:p>
              <a:pPr>
                <a:defRPr sz="3000">
                  <a:solidFill>
                    <a:srgbClr val="FFFFFF"/>
                  </a:solidFill>
                </a:defRPr>
              </a:pPr>
              <a:endParaRPr/>
            </a:p>
          </p:txBody>
        </p:sp>
      </p:grpSp>
      <p:grpSp>
        <p:nvGrpSpPr>
          <p:cNvPr id="40" name="Group 39">
            <a:extLst>
              <a:ext uri="{FF2B5EF4-FFF2-40B4-BE49-F238E27FC236}">
                <a16:creationId xmlns:a16="http://schemas.microsoft.com/office/drawing/2014/main" id="{1AB4D582-5251-AA65-13B0-9F99E7025265}"/>
              </a:ext>
            </a:extLst>
          </p:cNvPr>
          <p:cNvGrpSpPr/>
          <p:nvPr/>
        </p:nvGrpSpPr>
        <p:grpSpPr>
          <a:xfrm>
            <a:off x="1197962" y="1489271"/>
            <a:ext cx="4759925" cy="4746427"/>
            <a:chOff x="1012225" y="1507716"/>
            <a:chExt cx="4759925" cy="4746427"/>
          </a:xfrm>
        </p:grpSpPr>
        <p:grpSp>
          <p:nvGrpSpPr>
            <p:cNvPr id="12" name="Group 11">
              <a:extLst>
                <a:ext uri="{FF2B5EF4-FFF2-40B4-BE49-F238E27FC236}">
                  <a16:creationId xmlns:a16="http://schemas.microsoft.com/office/drawing/2014/main" id="{3C8B7819-1740-C690-3FF3-CA9EE828D2C9}"/>
                </a:ext>
              </a:extLst>
            </p:cNvPr>
            <p:cNvGrpSpPr/>
            <p:nvPr/>
          </p:nvGrpSpPr>
          <p:grpSpPr>
            <a:xfrm>
              <a:off x="1012225" y="1507716"/>
              <a:ext cx="2259613" cy="974526"/>
              <a:chOff x="926500" y="1507716"/>
              <a:chExt cx="2259613" cy="974526"/>
            </a:xfrm>
          </p:grpSpPr>
          <p:sp>
            <p:nvSpPr>
              <p:cNvPr id="13" name="TextBox 12">
                <a:extLst>
                  <a:ext uri="{FF2B5EF4-FFF2-40B4-BE49-F238E27FC236}">
                    <a16:creationId xmlns:a16="http://schemas.microsoft.com/office/drawing/2014/main" id="{F93D2910-9F60-BEF5-B550-7F6E1FECF9DB}"/>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4" name="TextBox 13">
                <a:extLst>
                  <a:ext uri="{FF2B5EF4-FFF2-40B4-BE49-F238E27FC236}">
                    <a16:creationId xmlns:a16="http://schemas.microsoft.com/office/drawing/2014/main" id="{61041B2E-3CCB-5464-5192-D7240408141D}"/>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1"/>
                    </a:solidFill>
                  </a:rPr>
                  <a:t>2022</a:t>
                </a:r>
              </a:p>
            </p:txBody>
          </p:sp>
          <p:cxnSp>
            <p:nvCxnSpPr>
              <p:cNvPr id="15" name="Straight Connector 14">
                <a:extLst>
                  <a:ext uri="{FF2B5EF4-FFF2-40B4-BE49-F238E27FC236}">
                    <a16:creationId xmlns:a16="http://schemas.microsoft.com/office/drawing/2014/main" id="{D8FB65DD-9E25-0027-3253-001C5B3643AA}"/>
                  </a:ext>
                </a:extLst>
              </p:cNvPr>
              <p:cNvCxnSpPr>
                <a:cxnSpLocks/>
              </p:cNvCxnSpPr>
              <p:nvPr/>
            </p:nvCxnSpPr>
            <p:spPr>
              <a:xfrm>
                <a:off x="1838528" y="1702340"/>
                <a:ext cx="515566" cy="0"/>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16" name="Group 15">
              <a:extLst>
                <a:ext uri="{FF2B5EF4-FFF2-40B4-BE49-F238E27FC236}">
                  <a16:creationId xmlns:a16="http://schemas.microsoft.com/office/drawing/2014/main" id="{06D58262-29C7-B8C0-4D9A-0616B3EE2C47}"/>
                </a:ext>
              </a:extLst>
            </p:cNvPr>
            <p:cNvGrpSpPr/>
            <p:nvPr/>
          </p:nvGrpSpPr>
          <p:grpSpPr>
            <a:xfrm>
              <a:off x="1012225" y="2765016"/>
              <a:ext cx="2259613" cy="974526"/>
              <a:chOff x="926500" y="1507716"/>
              <a:chExt cx="2259613" cy="974526"/>
            </a:xfrm>
          </p:grpSpPr>
          <p:sp>
            <p:nvSpPr>
              <p:cNvPr id="17" name="TextBox 16">
                <a:extLst>
                  <a:ext uri="{FF2B5EF4-FFF2-40B4-BE49-F238E27FC236}">
                    <a16:creationId xmlns:a16="http://schemas.microsoft.com/office/drawing/2014/main" id="{4A27C64A-8EE2-29FB-47C4-8B9881740D0D}"/>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8" name="TextBox 17">
                <a:extLst>
                  <a:ext uri="{FF2B5EF4-FFF2-40B4-BE49-F238E27FC236}">
                    <a16:creationId xmlns:a16="http://schemas.microsoft.com/office/drawing/2014/main" id="{1D15E9CD-4D4F-6D8F-1816-058DB00EDF9A}"/>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6"/>
                    </a:solidFill>
                  </a:rPr>
                  <a:t>2022</a:t>
                </a:r>
              </a:p>
            </p:txBody>
          </p:sp>
          <p:cxnSp>
            <p:nvCxnSpPr>
              <p:cNvPr id="19" name="Straight Connector 18">
                <a:extLst>
                  <a:ext uri="{FF2B5EF4-FFF2-40B4-BE49-F238E27FC236}">
                    <a16:creationId xmlns:a16="http://schemas.microsoft.com/office/drawing/2014/main" id="{4DBA8336-FFAE-51D8-56E3-9C4ACC7B2349}"/>
                  </a:ext>
                </a:extLst>
              </p:cNvPr>
              <p:cNvCxnSpPr>
                <a:cxnSpLocks/>
              </p:cNvCxnSpPr>
              <p:nvPr/>
            </p:nvCxnSpPr>
            <p:spPr>
              <a:xfrm>
                <a:off x="1838528" y="1702340"/>
                <a:ext cx="51556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78DFDBFC-53FC-B716-6327-582C2179BC19}"/>
                </a:ext>
              </a:extLst>
            </p:cNvPr>
            <p:cNvGrpSpPr/>
            <p:nvPr/>
          </p:nvGrpSpPr>
          <p:grpSpPr>
            <a:xfrm>
              <a:off x="1012225" y="4022316"/>
              <a:ext cx="2259613" cy="974526"/>
              <a:chOff x="926500" y="1507716"/>
              <a:chExt cx="2259613" cy="974526"/>
            </a:xfrm>
          </p:grpSpPr>
          <p:sp>
            <p:nvSpPr>
              <p:cNvPr id="21" name="TextBox 20">
                <a:extLst>
                  <a:ext uri="{FF2B5EF4-FFF2-40B4-BE49-F238E27FC236}">
                    <a16:creationId xmlns:a16="http://schemas.microsoft.com/office/drawing/2014/main" id="{1E216B21-1661-7B6D-1ADC-0560C468F725}"/>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2" name="TextBox 21">
                <a:extLst>
                  <a:ext uri="{FF2B5EF4-FFF2-40B4-BE49-F238E27FC236}">
                    <a16:creationId xmlns:a16="http://schemas.microsoft.com/office/drawing/2014/main" id="{5546D8E5-338B-967F-4C90-C8B0B3526E86}"/>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5"/>
                    </a:solidFill>
                  </a:rPr>
                  <a:t>2022</a:t>
                </a:r>
              </a:p>
            </p:txBody>
          </p:sp>
          <p:cxnSp>
            <p:nvCxnSpPr>
              <p:cNvPr id="23" name="Straight Connector 22">
                <a:extLst>
                  <a:ext uri="{FF2B5EF4-FFF2-40B4-BE49-F238E27FC236}">
                    <a16:creationId xmlns:a16="http://schemas.microsoft.com/office/drawing/2014/main" id="{B6194447-C329-CA4B-539C-1FA8B4AC0BE9}"/>
                  </a:ext>
                </a:extLst>
              </p:cNvPr>
              <p:cNvCxnSpPr>
                <a:cxnSpLocks/>
              </p:cNvCxnSpPr>
              <p:nvPr/>
            </p:nvCxnSpPr>
            <p:spPr>
              <a:xfrm>
                <a:off x="1838528" y="1702340"/>
                <a:ext cx="515566" cy="0"/>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D32419E5-6BF7-BFB2-46B3-6830FDEFF077}"/>
                </a:ext>
              </a:extLst>
            </p:cNvPr>
            <p:cNvGrpSpPr/>
            <p:nvPr/>
          </p:nvGrpSpPr>
          <p:grpSpPr>
            <a:xfrm>
              <a:off x="1012225" y="5279617"/>
              <a:ext cx="2259613" cy="974526"/>
              <a:chOff x="926500" y="1507716"/>
              <a:chExt cx="2259613" cy="974526"/>
            </a:xfrm>
          </p:grpSpPr>
          <p:sp>
            <p:nvSpPr>
              <p:cNvPr id="25" name="TextBox 24">
                <a:extLst>
                  <a:ext uri="{FF2B5EF4-FFF2-40B4-BE49-F238E27FC236}">
                    <a16:creationId xmlns:a16="http://schemas.microsoft.com/office/drawing/2014/main" id="{25A2B160-5E9A-331B-E087-05A256112832}"/>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26" name="TextBox 25">
                <a:extLst>
                  <a:ext uri="{FF2B5EF4-FFF2-40B4-BE49-F238E27FC236}">
                    <a16:creationId xmlns:a16="http://schemas.microsoft.com/office/drawing/2014/main" id="{D07F9867-D889-AB4B-DE67-612E03324289}"/>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4"/>
                    </a:solidFill>
                  </a:rPr>
                  <a:t>2022</a:t>
                </a:r>
              </a:p>
            </p:txBody>
          </p:sp>
          <p:cxnSp>
            <p:nvCxnSpPr>
              <p:cNvPr id="27" name="Straight Connector 26">
                <a:extLst>
                  <a:ext uri="{FF2B5EF4-FFF2-40B4-BE49-F238E27FC236}">
                    <a16:creationId xmlns:a16="http://schemas.microsoft.com/office/drawing/2014/main" id="{7CD883E2-89E4-2D0A-9454-60D210BED499}"/>
                  </a:ext>
                </a:extLst>
              </p:cNvPr>
              <p:cNvCxnSpPr>
                <a:cxnSpLocks/>
              </p:cNvCxnSpPr>
              <p:nvPr/>
            </p:nvCxnSpPr>
            <p:spPr>
              <a:xfrm>
                <a:off x="1838528" y="1702340"/>
                <a:ext cx="515566" cy="0"/>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grpSp>
        <p:grpSp>
          <p:nvGrpSpPr>
            <p:cNvPr id="28" name="Group 27">
              <a:extLst>
                <a:ext uri="{FF2B5EF4-FFF2-40B4-BE49-F238E27FC236}">
                  <a16:creationId xmlns:a16="http://schemas.microsoft.com/office/drawing/2014/main" id="{42AD44A8-ADC6-C856-5E95-073C666D1B72}"/>
                </a:ext>
              </a:extLst>
            </p:cNvPr>
            <p:cNvGrpSpPr/>
            <p:nvPr/>
          </p:nvGrpSpPr>
          <p:grpSpPr>
            <a:xfrm>
              <a:off x="3512537" y="1507716"/>
              <a:ext cx="2259613" cy="974526"/>
              <a:chOff x="926500" y="1507716"/>
              <a:chExt cx="2259613" cy="974526"/>
            </a:xfrm>
          </p:grpSpPr>
          <p:sp>
            <p:nvSpPr>
              <p:cNvPr id="29" name="TextBox 28">
                <a:extLst>
                  <a:ext uri="{FF2B5EF4-FFF2-40B4-BE49-F238E27FC236}">
                    <a16:creationId xmlns:a16="http://schemas.microsoft.com/office/drawing/2014/main" id="{E576A616-D0EF-E1E5-CC9B-9A6254AB7634}"/>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0" name="TextBox 29">
                <a:extLst>
                  <a:ext uri="{FF2B5EF4-FFF2-40B4-BE49-F238E27FC236}">
                    <a16:creationId xmlns:a16="http://schemas.microsoft.com/office/drawing/2014/main" id="{39BF7B77-CEE2-303F-B6F4-A70C90BF8097}"/>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3"/>
                    </a:solidFill>
                  </a:rPr>
                  <a:t>2022</a:t>
                </a:r>
              </a:p>
            </p:txBody>
          </p:sp>
          <p:cxnSp>
            <p:nvCxnSpPr>
              <p:cNvPr id="31" name="Straight Connector 30">
                <a:extLst>
                  <a:ext uri="{FF2B5EF4-FFF2-40B4-BE49-F238E27FC236}">
                    <a16:creationId xmlns:a16="http://schemas.microsoft.com/office/drawing/2014/main" id="{A5286C0B-6E81-F0B2-449D-A898BBB8CA37}"/>
                  </a:ext>
                </a:extLst>
              </p:cNvPr>
              <p:cNvCxnSpPr>
                <a:cxnSpLocks/>
              </p:cNvCxnSpPr>
              <p:nvPr/>
            </p:nvCxnSpPr>
            <p:spPr>
              <a:xfrm>
                <a:off x="1838528" y="1702340"/>
                <a:ext cx="515566" cy="0"/>
              </a:xfrm>
              <a:prstGeom prst="line">
                <a:avLst/>
              </a:prstGeom>
              <a:ln w="12700"/>
            </p:spPr>
            <p:style>
              <a:lnRef idx="1">
                <a:schemeClr val="accent1"/>
              </a:lnRef>
              <a:fillRef idx="0">
                <a:schemeClr val="accent1"/>
              </a:fillRef>
              <a:effectRef idx="0">
                <a:schemeClr val="accent1"/>
              </a:effectRef>
              <a:fontRef idx="minor">
                <a:schemeClr val="tx1"/>
              </a:fontRef>
            </p:style>
          </p:cxnSp>
        </p:grpSp>
        <p:grpSp>
          <p:nvGrpSpPr>
            <p:cNvPr id="32" name="Group 31">
              <a:extLst>
                <a:ext uri="{FF2B5EF4-FFF2-40B4-BE49-F238E27FC236}">
                  <a16:creationId xmlns:a16="http://schemas.microsoft.com/office/drawing/2014/main" id="{88D9F074-6802-FFC6-D194-D439D184F748}"/>
                </a:ext>
              </a:extLst>
            </p:cNvPr>
            <p:cNvGrpSpPr/>
            <p:nvPr/>
          </p:nvGrpSpPr>
          <p:grpSpPr>
            <a:xfrm>
              <a:off x="3512537" y="2765016"/>
              <a:ext cx="2259613" cy="974526"/>
              <a:chOff x="926500" y="1507716"/>
              <a:chExt cx="2259613" cy="974526"/>
            </a:xfrm>
          </p:grpSpPr>
          <p:sp>
            <p:nvSpPr>
              <p:cNvPr id="33" name="TextBox 32">
                <a:extLst>
                  <a:ext uri="{FF2B5EF4-FFF2-40B4-BE49-F238E27FC236}">
                    <a16:creationId xmlns:a16="http://schemas.microsoft.com/office/drawing/2014/main" id="{34E0112C-AE77-F47C-54FF-C947096D5488}"/>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4" name="TextBox 33">
                <a:extLst>
                  <a:ext uri="{FF2B5EF4-FFF2-40B4-BE49-F238E27FC236}">
                    <a16:creationId xmlns:a16="http://schemas.microsoft.com/office/drawing/2014/main" id="{51A702DC-5841-EE34-CB98-FF2DDAF96699}"/>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2"/>
                    </a:solidFill>
                  </a:rPr>
                  <a:t>2022</a:t>
                </a:r>
              </a:p>
            </p:txBody>
          </p:sp>
          <p:cxnSp>
            <p:nvCxnSpPr>
              <p:cNvPr id="35" name="Straight Connector 34">
                <a:extLst>
                  <a:ext uri="{FF2B5EF4-FFF2-40B4-BE49-F238E27FC236}">
                    <a16:creationId xmlns:a16="http://schemas.microsoft.com/office/drawing/2014/main" id="{45183A91-7A82-53DF-108E-241D9534A5C1}"/>
                  </a:ext>
                </a:extLst>
              </p:cNvPr>
              <p:cNvCxnSpPr>
                <a:cxnSpLocks/>
              </p:cNvCxnSpPr>
              <p:nvPr/>
            </p:nvCxnSpPr>
            <p:spPr>
              <a:xfrm>
                <a:off x="1838528" y="1702340"/>
                <a:ext cx="515566" cy="0"/>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519295A0-6C11-9CC5-24E9-7D389D1BB619}"/>
                </a:ext>
              </a:extLst>
            </p:cNvPr>
            <p:cNvGrpSpPr/>
            <p:nvPr/>
          </p:nvGrpSpPr>
          <p:grpSpPr>
            <a:xfrm>
              <a:off x="3512537" y="4022316"/>
              <a:ext cx="2259613" cy="974526"/>
              <a:chOff x="926500" y="1507716"/>
              <a:chExt cx="2259613" cy="974526"/>
            </a:xfrm>
          </p:grpSpPr>
          <p:sp>
            <p:nvSpPr>
              <p:cNvPr id="37" name="TextBox 36">
                <a:extLst>
                  <a:ext uri="{FF2B5EF4-FFF2-40B4-BE49-F238E27FC236}">
                    <a16:creationId xmlns:a16="http://schemas.microsoft.com/office/drawing/2014/main" id="{CABF1538-8E4B-4F9D-5886-B77BA65CCF41}"/>
                  </a:ext>
                </a:extLst>
              </p:cNvPr>
              <p:cNvSpPr txBox="1"/>
              <p:nvPr/>
            </p:nvSpPr>
            <p:spPr>
              <a:xfrm>
                <a:off x="926501" y="1865406"/>
                <a:ext cx="2259612"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8" name="TextBox 37">
                <a:extLst>
                  <a:ext uri="{FF2B5EF4-FFF2-40B4-BE49-F238E27FC236}">
                    <a16:creationId xmlns:a16="http://schemas.microsoft.com/office/drawing/2014/main" id="{F81FDFBA-DA46-AAAE-8E95-F76F7ED49AAE}"/>
                  </a:ext>
                </a:extLst>
              </p:cNvPr>
              <p:cNvSpPr txBox="1"/>
              <p:nvPr/>
            </p:nvSpPr>
            <p:spPr>
              <a:xfrm>
                <a:off x="926500" y="1507716"/>
                <a:ext cx="1211584"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solidFill>
                      <a:schemeClr val="accent6"/>
                    </a:solidFill>
                  </a:rPr>
                  <a:t>2022</a:t>
                </a:r>
              </a:p>
            </p:txBody>
          </p:sp>
          <p:cxnSp>
            <p:nvCxnSpPr>
              <p:cNvPr id="39" name="Straight Connector 38">
                <a:extLst>
                  <a:ext uri="{FF2B5EF4-FFF2-40B4-BE49-F238E27FC236}">
                    <a16:creationId xmlns:a16="http://schemas.microsoft.com/office/drawing/2014/main" id="{A73DF8A2-AAA4-1617-FF89-3717A69837A1}"/>
                  </a:ext>
                </a:extLst>
              </p:cNvPr>
              <p:cNvCxnSpPr>
                <a:cxnSpLocks/>
              </p:cNvCxnSpPr>
              <p:nvPr/>
            </p:nvCxnSpPr>
            <p:spPr>
              <a:xfrm>
                <a:off x="1838528" y="1702340"/>
                <a:ext cx="515566" cy="0"/>
              </a:xfrm>
              <a:prstGeom prst="line">
                <a:avLst/>
              </a:prstGeom>
              <a:ln w="12700">
                <a:solidFill>
                  <a:schemeClr val="accent6"/>
                </a:solidFill>
              </a:ln>
            </p:spPr>
            <p:style>
              <a:lnRef idx="1">
                <a:schemeClr val="accent1"/>
              </a:lnRef>
              <a:fillRef idx="0">
                <a:schemeClr val="accent1"/>
              </a:fillRef>
              <a:effectRef idx="0">
                <a:schemeClr val="accent1"/>
              </a:effectRef>
              <a:fontRef idx="minor">
                <a:schemeClr val="tx1"/>
              </a:fontRef>
            </p:style>
          </p:cxnSp>
        </p:grpSp>
      </p:grpSp>
      <p:pic>
        <p:nvPicPr>
          <p:cNvPr id="41" name="Graphic 40" descr="Books on shelf with solid fill">
            <a:extLst>
              <a:ext uri="{FF2B5EF4-FFF2-40B4-BE49-F238E27FC236}">
                <a16:creationId xmlns:a16="http://schemas.microsoft.com/office/drawing/2014/main" id="{1BEF7BE7-6B9F-999D-3630-A05162B8F120}"/>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973292" y="1910138"/>
            <a:ext cx="452062" cy="452062"/>
          </a:xfrm>
          <a:prstGeom prst="rect">
            <a:avLst/>
          </a:prstGeom>
        </p:spPr>
      </p:pic>
      <p:pic>
        <p:nvPicPr>
          <p:cNvPr id="43" name="Graphic 42" descr="Bow And Arrow with solid fill">
            <a:extLst>
              <a:ext uri="{FF2B5EF4-FFF2-40B4-BE49-F238E27FC236}">
                <a16:creationId xmlns:a16="http://schemas.microsoft.com/office/drawing/2014/main" id="{06A8D988-6782-34F0-2618-0B8F26BD495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7449292" y="2191492"/>
            <a:ext cx="452062" cy="452062"/>
          </a:xfrm>
          <a:prstGeom prst="rect">
            <a:avLst/>
          </a:prstGeom>
        </p:spPr>
      </p:pic>
      <p:pic>
        <p:nvPicPr>
          <p:cNvPr id="45" name="Graphic 44" descr="Box with solid fill">
            <a:extLst>
              <a:ext uri="{FF2B5EF4-FFF2-40B4-BE49-F238E27FC236}">
                <a16:creationId xmlns:a16="http://schemas.microsoft.com/office/drawing/2014/main" id="{8CF4CCFA-1257-D741-ED0D-D044ABADB67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67753" y="3629522"/>
            <a:ext cx="452062" cy="452062"/>
          </a:xfrm>
          <a:prstGeom prst="rect">
            <a:avLst/>
          </a:prstGeom>
        </p:spPr>
      </p:pic>
      <p:pic>
        <p:nvPicPr>
          <p:cNvPr id="47" name="Graphic 46" descr="Brain with solid fill">
            <a:extLst>
              <a:ext uri="{FF2B5EF4-FFF2-40B4-BE49-F238E27FC236}">
                <a16:creationId xmlns:a16="http://schemas.microsoft.com/office/drawing/2014/main" id="{123194CE-CBA2-EA3A-9DAE-A9F568FF16D9}"/>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7324246" y="5247307"/>
            <a:ext cx="452062" cy="452062"/>
          </a:xfrm>
          <a:prstGeom prst="rect">
            <a:avLst/>
          </a:prstGeom>
        </p:spPr>
      </p:pic>
      <p:pic>
        <p:nvPicPr>
          <p:cNvPr id="49" name="Graphic 48" descr="Broken Heart with solid fill">
            <a:extLst>
              <a:ext uri="{FF2B5EF4-FFF2-40B4-BE49-F238E27FC236}">
                <a16:creationId xmlns:a16="http://schemas.microsoft.com/office/drawing/2014/main" id="{F2BAE417-3262-C2FD-8957-1C4C52F8FEFE}"/>
              </a:ext>
            </a:extLst>
          </p:cNvPr>
          <p:cNvPicPr>
            <a:picLocks noChangeAspect="1"/>
          </p:cNvPicPr>
          <p:nvPr/>
        </p:nvPicPr>
        <p:blipFill>
          <a:blip r:embed="rId10">
            <a:extLst>
              <a:ext uri="{96DAC541-7B7A-43D3-8B79-37D633B846F1}">
                <asvg:svgBlip xmlns:asvg="http://schemas.microsoft.com/office/drawing/2016/SVG/main" r:embed="rId11"/>
              </a:ext>
            </a:extLst>
          </a:blip>
          <a:stretch>
            <a:fillRect/>
          </a:stretch>
        </p:blipFill>
        <p:spPr>
          <a:xfrm>
            <a:off x="8949845" y="5606815"/>
            <a:ext cx="452062" cy="452062"/>
          </a:xfrm>
          <a:prstGeom prst="rect">
            <a:avLst/>
          </a:prstGeom>
        </p:spPr>
      </p:pic>
      <p:pic>
        <p:nvPicPr>
          <p:cNvPr id="51" name="Graphic 50" descr="Bullseye with solid fill">
            <a:extLst>
              <a:ext uri="{FF2B5EF4-FFF2-40B4-BE49-F238E27FC236}">
                <a16:creationId xmlns:a16="http://schemas.microsoft.com/office/drawing/2014/main" id="{F276AB44-9FFF-CBDC-1DC3-5D21D9B1D0B1}"/>
              </a:ext>
            </a:extLst>
          </p:cNvPr>
          <p:cNvPicPr>
            <a:picLocks noChangeAspect="1"/>
          </p:cNvPicPr>
          <p:nvPr/>
        </p:nvPicPr>
        <p:blipFill>
          <a:blip r:embed="rId12">
            <a:extLst>
              <a:ext uri="{96DAC541-7B7A-43D3-8B79-37D633B846F1}">
                <asvg:svgBlip xmlns:asvg="http://schemas.microsoft.com/office/drawing/2016/SVG/main" r:embed="rId13"/>
              </a:ext>
            </a:extLst>
          </a:blip>
          <a:stretch>
            <a:fillRect/>
          </a:stretch>
        </p:blipFill>
        <p:spPr>
          <a:xfrm>
            <a:off x="10215938" y="4622077"/>
            <a:ext cx="452062" cy="452062"/>
          </a:xfrm>
          <a:prstGeom prst="rect">
            <a:avLst/>
          </a:prstGeom>
        </p:spPr>
      </p:pic>
      <p:pic>
        <p:nvPicPr>
          <p:cNvPr id="53" name="Graphic 52" descr="Camera with solid fill">
            <a:extLst>
              <a:ext uri="{FF2B5EF4-FFF2-40B4-BE49-F238E27FC236}">
                <a16:creationId xmlns:a16="http://schemas.microsoft.com/office/drawing/2014/main" id="{A37855FC-53EF-81DE-1DE5-67BBADBF6A9D}"/>
              </a:ext>
            </a:extLst>
          </p:cNvPr>
          <p:cNvPicPr>
            <a:picLocks noChangeAspect="1"/>
          </p:cNvPicPr>
          <p:nvPr/>
        </p:nvPicPr>
        <p:blipFill>
          <a:blip r:embed="rId14">
            <a:extLst>
              <a:ext uri="{96DAC541-7B7A-43D3-8B79-37D633B846F1}">
                <asvg:svgBlip xmlns:asvg="http://schemas.microsoft.com/office/drawing/2016/SVG/main" r:embed="rId15"/>
              </a:ext>
            </a:extLst>
          </a:blip>
          <a:stretch>
            <a:fillRect/>
          </a:stretch>
        </p:blipFill>
        <p:spPr>
          <a:xfrm>
            <a:off x="10223754" y="2918323"/>
            <a:ext cx="452062" cy="452062"/>
          </a:xfrm>
          <a:prstGeom prst="rect">
            <a:avLst/>
          </a:prstGeom>
        </p:spPr>
      </p:pic>
    </p:spTree>
    <p:extLst>
      <p:ext uri="{BB962C8B-B14F-4D97-AF65-F5344CB8AC3E}">
        <p14:creationId xmlns:p14="http://schemas.microsoft.com/office/powerpoint/2010/main" val="3342383261"/>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Freeform 6">
            <a:extLst>
              <a:ext uri="{FF2B5EF4-FFF2-40B4-BE49-F238E27FC236}">
                <a16:creationId xmlns:a16="http://schemas.microsoft.com/office/drawing/2014/main" id="{C133FD4C-599F-4888-95EA-7DFD972444FD}"/>
              </a:ext>
            </a:extLst>
          </p:cNvPr>
          <p:cNvSpPr>
            <a:spLocks/>
          </p:cNvSpPr>
          <p:nvPr/>
        </p:nvSpPr>
        <p:spPr bwMode="auto">
          <a:xfrm>
            <a:off x="6753225" y="1776413"/>
            <a:ext cx="2967038" cy="1150938"/>
          </a:xfrm>
          <a:custGeom>
            <a:avLst/>
            <a:gdLst>
              <a:gd name="T0" fmla="*/ 151 w 779"/>
              <a:gd name="T1" fmla="*/ 302 h 302"/>
              <a:gd name="T2" fmla="*/ 0 w 779"/>
              <a:gd name="T3" fmla="*/ 151 h 302"/>
              <a:gd name="T4" fmla="*/ 151 w 779"/>
              <a:gd name="T5" fmla="*/ 0 h 302"/>
              <a:gd name="T6" fmla="*/ 628 w 779"/>
              <a:gd name="T7" fmla="*/ 0 h 302"/>
              <a:gd name="T8" fmla="*/ 779 w 779"/>
              <a:gd name="T9" fmla="*/ 151 h 302"/>
              <a:gd name="T10" fmla="*/ 628 w 779"/>
              <a:gd name="T11" fmla="*/ 302 h 302"/>
              <a:gd name="T12" fmla="*/ 151 w 779"/>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779" h="302">
                <a:moveTo>
                  <a:pt x="151" y="302"/>
                </a:moveTo>
                <a:cubicBezTo>
                  <a:pt x="68" y="302"/>
                  <a:pt x="0" y="234"/>
                  <a:pt x="0" y="151"/>
                </a:cubicBezTo>
                <a:cubicBezTo>
                  <a:pt x="0" y="68"/>
                  <a:pt x="68" y="0"/>
                  <a:pt x="151" y="0"/>
                </a:cubicBezTo>
                <a:cubicBezTo>
                  <a:pt x="628" y="0"/>
                  <a:pt x="628" y="0"/>
                  <a:pt x="628" y="0"/>
                </a:cubicBezTo>
                <a:cubicBezTo>
                  <a:pt x="712" y="0"/>
                  <a:pt x="779" y="68"/>
                  <a:pt x="779" y="151"/>
                </a:cubicBezTo>
                <a:cubicBezTo>
                  <a:pt x="779" y="234"/>
                  <a:pt x="712" y="302"/>
                  <a:pt x="628" y="302"/>
                </a:cubicBezTo>
                <a:lnTo>
                  <a:pt x="151" y="302"/>
                </a:ln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Freeform 7">
            <a:extLst>
              <a:ext uri="{FF2B5EF4-FFF2-40B4-BE49-F238E27FC236}">
                <a16:creationId xmlns:a16="http://schemas.microsoft.com/office/drawing/2014/main" id="{5A9EEADF-84F7-49AB-88EC-2A052C61FD76}"/>
              </a:ext>
            </a:extLst>
          </p:cNvPr>
          <p:cNvSpPr>
            <a:spLocks/>
          </p:cNvSpPr>
          <p:nvPr/>
        </p:nvSpPr>
        <p:spPr bwMode="auto">
          <a:xfrm>
            <a:off x="6753225" y="4524375"/>
            <a:ext cx="2967038" cy="1150938"/>
          </a:xfrm>
          <a:custGeom>
            <a:avLst/>
            <a:gdLst>
              <a:gd name="T0" fmla="*/ 151 w 779"/>
              <a:gd name="T1" fmla="*/ 302 h 302"/>
              <a:gd name="T2" fmla="*/ 0 w 779"/>
              <a:gd name="T3" fmla="*/ 151 h 302"/>
              <a:gd name="T4" fmla="*/ 151 w 779"/>
              <a:gd name="T5" fmla="*/ 0 h 302"/>
              <a:gd name="T6" fmla="*/ 628 w 779"/>
              <a:gd name="T7" fmla="*/ 0 h 302"/>
              <a:gd name="T8" fmla="*/ 779 w 779"/>
              <a:gd name="T9" fmla="*/ 151 h 302"/>
              <a:gd name="T10" fmla="*/ 628 w 779"/>
              <a:gd name="T11" fmla="*/ 302 h 302"/>
              <a:gd name="T12" fmla="*/ 151 w 779"/>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779" h="302">
                <a:moveTo>
                  <a:pt x="151" y="302"/>
                </a:moveTo>
                <a:cubicBezTo>
                  <a:pt x="68" y="302"/>
                  <a:pt x="0" y="234"/>
                  <a:pt x="0" y="151"/>
                </a:cubicBezTo>
                <a:cubicBezTo>
                  <a:pt x="0" y="68"/>
                  <a:pt x="68" y="0"/>
                  <a:pt x="151" y="0"/>
                </a:cubicBezTo>
                <a:cubicBezTo>
                  <a:pt x="628" y="0"/>
                  <a:pt x="628" y="0"/>
                  <a:pt x="628" y="0"/>
                </a:cubicBezTo>
                <a:cubicBezTo>
                  <a:pt x="712" y="0"/>
                  <a:pt x="779" y="68"/>
                  <a:pt x="779" y="151"/>
                </a:cubicBezTo>
                <a:cubicBezTo>
                  <a:pt x="779" y="234"/>
                  <a:pt x="712" y="302"/>
                  <a:pt x="628" y="302"/>
                </a:cubicBezTo>
                <a:lnTo>
                  <a:pt x="151" y="302"/>
                </a:lnTo>
                <a:close/>
              </a:path>
            </a:pathLst>
          </a:cu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7" name="Freeform 8">
            <a:extLst>
              <a:ext uri="{FF2B5EF4-FFF2-40B4-BE49-F238E27FC236}">
                <a16:creationId xmlns:a16="http://schemas.microsoft.com/office/drawing/2014/main" id="{DF877A27-38F0-4E69-A3E2-C62B217A8681}"/>
              </a:ext>
            </a:extLst>
          </p:cNvPr>
          <p:cNvSpPr>
            <a:spLocks/>
          </p:cNvSpPr>
          <p:nvPr/>
        </p:nvSpPr>
        <p:spPr bwMode="auto">
          <a:xfrm>
            <a:off x="7366000" y="3148013"/>
            <a:ext cx="2967038" cy="1150938"/>
          </a:xfrm>
          <a:custGeom>
            <a:avLst/>
            <a:gdLst>
              <a:gd name="T0" fmla="*/ 151 w 779"/>
              <a:gd name="T1" fmla="*/ 302 h 302"/>
              <a:gd name="T2" fmla="*/ 0 w 779"/>
              <a:gd name="T3" fmla="*/ 151 h 302"/>
              <a:gd name="T4" fmla="*/ 151 w 779"/>
              <a:gd name="T5" fmla="*/ 0 h 302"/>
              <a:gd name="T6" fmla="*/ 629 w 779"/>
              <a:gd name="T7" fmla="*/ 0 h 302"/>
              <a:gd name="T8" fmla="*/ 779 w 779"/>
              <a:gd name="T9" fmla="*/ 151 h 302"/>
              <a:gd name="T10" fmla="*/ 629 w 779"/>
              <a:gd name="T11" fmla="*/ 302 h 302"/>
              <a:gd name="T12" fmla="*/ 151 w 779"/>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779" h="302">
                <a:moveTo>
                  <a:pt x="151" y="302"/>
                </a:moveTo>
                <a:cubicBezTo>
                  <a:pt x="68" y="302"/>
                  <a:pt x="0" y="235"/>
                  <a:pt x="0" y="151"/>
                </a:cubicBezTo>
                <a:cubicBezTo>
                  <a:pt x="0" y="68"/>
                  <a:pt x="68" y="0"/>
                  <a:pt x="151" y="0"/>
                </a:cubicBezTo>
                <a:cubicBezTo>
                  <a:pt x="629" y="0"/>
                  <a:pt x="629" y="0"/>
                  <a:pt x="629" y="0"/>
                </a:cubicBezTo>
                <a:cubicBezTo>
                  <a:pt x="712" y="0"/>
                  <a:pt x="779" y="68"/>
                  <a:pt x="779" y="151"/>
                </a:cubicBezTo>
                <a:cubicBezTo>
                  <a:pt x="779" y="235"/>
                  <a:pt x="712" y="302"/>
                  <a:pt x="629" y="302"/>
                </a:cubicBezTo>
                <a:lnTo>
                  <a:pt x="151" y="302"/>
                </a:ln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Freeform 9">
            <a:extLst>
              <a:ext uri="{FF2B5EF4-FFF2-40B4-BE49-F238E27FC236}">
                <a16:creationId xmlns:a16="http://schemas.microsoft.com/office/drawing/2014/main" id="{3216667B-EAC4-4F95-B8E1-8F53305C8DB3}"/>
              </a:ext>
            </a:extLst>
          </p:cNvPr>
          <p:cNvSpPr>
            <a:spLocks/>
          </p:cNvSpPr>
          <p:nvPr/>
        </p:nvSpPr>
        <p:spPr bwMode="auto">
          <a:xfrm>
            <a:off x="2468563" y="1776413"/>
            <a:ext cx="2967038" cy="1150938"/>
          </a:xfrm>
          <a:custGeom>
            <a:avLst/>
            <a:gdLst>
              <a:gd name="T0" fmla="*/ 628 w 779"/>
              <a:gd name="T1" fmla="*/ 302 h 302"/>
              <a:gd name="T2" fmla="*/ 779 w 779"/>
              <a:gd name="T3" fmla="*/ 151 h 302"/>
              <a:gd name="T4" fmla="*/ 628 w 779"/>
              <a:gd name="T5" fmla="*/ 0 h 302"/>
              <a:gd name="T6" fmla="*/ 151 w 779"/>
              <a:gd name="T7" fmla="*/ 0 h 302"/>
              <a:gd name="T8" fmla="*/ 0 w 779"/>
              <a:gd name="T9" fmla="*/ 151 h 302"/>
              <a:gd name="T10" fmla="*/ 151 w 779"/>
              <a:gd name="T11" fmla="*/ 302 h 302"/>
              <a:gd name="T12" fmla="*/ 628 w 779"/>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779" h="302">
                <a:moveTo>
                  <a:pt x="628" y="302"/>
                </a:moveTo>
                <a:cubicBezTo>
                  <a:pt x="711" y="302"/>
                  <a:pt x="779" y="234"/>
                  <a:pt x="779" y="151"/>
                </a:cubicBezTo>
                <a:cubicBezTo>
                  <a:pt x="779" y="68"/>
                  <a:pt x="711" y="0"/>
                  <a:pt x="628" y="0"/>
                </a:cubicBezTo>
                <a:cubicBezTo>
                  <a:pt x="151" y="0"/>
                  <a:pt x="151" y="0"/>
                  <a:pt x="151" y="0"/>
                </a:cubicBezTo>
                <a:cubicBezTo>
                  <a:pt x="67" y="0"/>
                  <a:pt x="0" y="68"/>
                  <a:pt x="0" y="151"/>
                </a:cubicBezTo>
                <a:cubicBezTo>
                  <a:pt x="0" y="234"/>
                  <a:pt x="67" y="302"/>
                  <a:pt x="151" y="302"/>
                </a:cubicBezTo>
                <a:lnTo>
                  <a:pt x="628" y="302"/>
                </a:ln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9" name="Freeform 10">
            <a:extLst>
              <a:ext uri="{FF2B5EF4-FFF2-40B4-BE49-F238E27FC236}">
                <a16:creationId xmlns:a16="http://schemas.microsoft.com/office/drawing/2014/main" id="{0B130D6E-30C7-4F8D-9784-0F90138E2D68}"/>
              </a:ext>
            </a:extLst>
          </p:cNvPr>
          <p:cNvSpPr>
            <a:spLocks/>
          </p:cNvSpPr>
          <p:nvPr/>
        </p:nvSpPr>
        <p:spPr bwMode="auto">
          <a:xfrm>
            <a:off x="2468563" y="4524375"/>
            <a:ext cx="2967038" cy="1150938"/>
          </a:xfrm>
          <a:custGeom>
            <a:avLst/>
            <a:gdLst>
              <a:gd name="T0" fmla="*/ 628 w 779"/>
              <a:gd name="T1" fmla="*/ 302 h 302"/>
              <a:gd name="T2" fmla="*/ 779 w 779"/>
              <a:gd name="T3" fmla="*/ 151 h 302"/>
              <a:gd name="T4" fmla="*/ 628 w 779"/>
              <a:gd name="T5" fmla="*/ 0 h 302"/>
              <a:gd name="T6" fmla="*/ 151 w 779"/>
              <a:gd name="T7" fmla="*/ 0 h 302"/>
              <a:gd name="T8" fmla="*/ 0 w 779"/>
              <a:gd name="T9" fmla="*/ 151 h 302"/>
              <a:gd name="T10" fmla="*/ 151 w 779"/>
              <a:gd name="T11" fmla="*/ 302 h 302"/>
              <a:gd name="T12" fmla="*/ 628 w 779"/>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779" h="302">
                <a:moveTo>
                  <a:pt x="628" y="302"/>
                </a:moveTo>
                <a:cubicBezTo>
                  <a:pt x="711" y="302"/>
                  <a:pt x="779" y="234"/>
                  <a:pt x="779" y="151"/>
                </a:cubicBezTo>
                <a:cubicBezTo>
                  <a:pt x="779" y="68"/>
                  <a:pt x="711" y="0"/>
                  <a:pt x="628" y="0"/>
                </a:cubicBezTo>
                <a:cubicBezTo>
                  <a:pt x="151" y="0"/>
                  <a:pt x="151" y="0"/>
                  <a:pt x="151" y="0"/>
                </a:cubicBezTo>
                <a:cubicBezTo>
                  <a:pt x="67" y="0"/>
                  <a:pt x="0" y="68"/>
                  <a:pt x="0" y="151"/>
                </a:cubicBezTo>
                <a:cubicBezTo>
                  <a:pt x="0" y="234"/>
                  <a:pt x="67" y="302"/>
                  <a:pt x="151" y="302"/>
                </a:cubicBezTo>
                <a:lnTo>
                  <a:pt x="628" y="302"/>
                </a:lnTo>
                <a:close/>
              </a:path>
            </a:pathLst>
          </a:cu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Freeform 11">
            <a:extLst>
              <a:ext uri="{FF2B5EF4-FFF2-40B4-BE49-F238E27FC236}">
                <a16:creationId xmlns:a16="http://schemas.microsoft.com/office/drawing/2014/main" id="{0DACEC73-A777-4DCC-99C7-DFB53C6D02DD}"/>
              </a:ext>
            </a:extLst>
          </p:cNvPr>
          <p:cNvSpPr>
            <a:spLocks/>
          </p:cNvSpPr>
          <p:nvPr/>
        </p:nvSpPr>
        <p:spPr bwMode="auto">
          <a:xfrm>
            <a:off x="1854200" y="3148013"/>
            <a:ext cx="2967038" cy="1150938"/>
          </a:xfrm>
          <a:custGeom>
            <a:avLst/>
            <a:gdLst>
              <a:gd name="T0" fmla="*/ 628 w 779"/>
              <a:gd name="T1" fmla="*/ 302 h 302"/>
              <a:gd name="T2" fmla="*/ 779 w 779"/>
              <a:gd name="T3" fmla="*/ 151 h 302"/>
              <a:gd name="T4" fmla="*/ 628 w 779"/>
              <a:gd name="T5" fmla="*/ 0 h 302"/>
              <a:gd name="T6" fmla="*/ 150 w 779"/>
              <a:gd name="T7" fmla="*/ 0 h 302"/>
              <a:gd name="T8" fmla="*/ 0 w 779"/>
              <a:gd name="T9" fmla="*/ 151 h 302"/>
              <a:gd name="T10" fmla="*/ 150 w 779"/>
              <a:gd name="T11" fmla="*/ 302 h 302"/>
              <a:gd name="T12" fmla="*/ 628 w 779"/>
              <a:gd name="T13" fmla="*/ 302 h 302"/>
            </a:gdLst>
            <a:ahLst/>
            <a:cxnLst>
              <a:cxn ang="0">
                <a:pos x="T0" y="T1"/>
              </a:cxn>
              <a:cxn ang="0">
                <a:pos x="T2" y="T3"/>
              </a:cxn>
              <a:cxn ang="0">
                <a:pos x="T4" y="T5"/>
              </a:cxn>
              <a:cxn ang="0">
                <a:pos x="T6" y="T7"/>
              </a:cxn>
              <a:cxn ang="0">
                <a:pos x="T8" y="T9"/>
              </a:cxn>
              <a:cxn ang="0">
                <a:pos x="T10" y="T11"/>
              </a:cxn>
              <a:cxn ang="0">
                <a:pos x="T12" y="T13"/>
              </a:cxn>
            </a:cxnLst>
            <a:rect l="0" t="0" r="r" b="b"/>
            <a:pathLst>
              <a:path w="779" h="302">
                <a:moveTo>
                  <a:pt x="628" y="302"/>
                </a:moveTo>
                <a:cubicBezTo>
                  <a:pt x="711" y="302"/>
                  <a:pt x="779" y="235"/>
                  <a:pt x="779" y="151"/>
                </a:cubicBezTo>
                <a:cubicBezTo>
                  <a:pt x="779" y="68"/>
                  <a:pt x="711" y="0"/>
                  <a:pt x="628" y="0"/>
                </a:cubicBezTo>
                <a:cubicBezTo>
                  <a:pt x="150" y="0"/>
                  <a:pt x="150" y="0"/>
                  <a:pt x="150" y="0"/>
                </a:cubicBezTo>
                <a:cubicBezTo>
                  <a:pt x="67" y="0"/>
                  <a:pt x="0" y="68"/>
                  <a:pt x="0" y="151"/>
                </a:cubicBezTo>
                <a:cubicBezTo>
                  <a:pt x="0" y="235"/>
                  <a:pt x="67" y="302"/>
                  <a:pt x="150" y="302"/>
                </a:cubicBezTo>
                <a:lnTo>
                  <a:pt x="628" y="302"/>
                </a:ln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7" name="Oval 18">
            <a:extLst>
              <a:ext uri="{FF2B5EF4-FFF2-40B4-BE49-F238E27FC236}">
                <a16:creationId xmlns:a16="http://schemas.microsoft.com/office/drawing/2014/main" id="{7971BA83-7A26-4CD9-9421-0609A99B6181}"/>
              </a:ext>
            </a:extLst>
          </p:cNvPr>
          <p:cNvSpPr>
            <a:spLocks noChangeArrowheads="1"/>
          </p:cNvSpPr>
          <p:nvPr/>
        </p:nvSpPr>
        <p:spPr bwMode="auto">
          <a:xfrm>
            <a:off x="4821238" y="2451100"/>
            <a:ext cx="2544763" cy="2549525"/>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nvGrpSpPr>
          <p:cNvPr id="49" name="Group 48">
            <a:extLst>
              <a:ext uri="{FF2B5EF4-FFF2-40B4-BE49-F238E27FC236}">
                <a16:creationId xmlns:a16="http://schemas.microsoft.com/office/drawing/2014/main" id="{005B35F8-6F4C-4747-A4FE-018A0F928B06}"/>
              </a:ext>
            </a:extLst>
          </p:cNvPr>
          <p:cNvGrpSpPr/>
          <p:nvPr/>
        </p:nvGrpSpPr>
        <p:grpSpPr>
          <a:xfrm>
            <a:off x="5210651" y="3332861"/>
            <a:ext cx="1765937" cy="1074420"/>
            <a:chOff x="5210651" y="3332861"/>
            <a:chExt cx="1765937" cy="1074420"/>
          </a:xfrm>
        </p:grpSpPr>
        <p:sp>
          <p:nvSpPr>
            <p:cNvPr id="73" name="Text Placeholder 53">
              <a:extLst>
                <a:ext uri="{FF2B5EF4-FFF2-40B4-BE49-F238E27FC236}">
                  <a16:creationId xmlns:a16="http://schemas.microsoft.com/office/drawing/2014/main" id="{49A80771-AE85-45AC-A68B-18D5E0E2966E}"/>
                </a:ext>
              </a:extLst>
            </p:cNvPr>
            <p:cNvSpPr txBox="1">
              <a:spLocks/>
            </p:cNvSpPr>
            <p:nvPr/>
          </p:nvSpPr>
          <p:spPr>
            <a:xfrm>
              <a:off x="5210651" y="3712165"/>
              <a:ext cx="1765937" cy="69511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74" name="Text Placeholder 56">
              <a:extLst>
                <a:ext uri="{FF2B5EF4-FFF2-40B4-BE49-F238E27FC236}">
                  <a16:creationId xmlns:a16="http://schemas.microsoft.com/office/drawing/2014/main" id="{4A5DD23F-D12B-4447-BA60-612E17FC3B37}"/>
                </a:ext>
              </a:extLst>
            </p:cNvPr>
            <p:cNvSpPr txBox="1">
              <a:spLocks/>
            </p:cNvSpPr>
            <p:nvPr/>
          </p:nvSpPr>
          <p:spPr>
            <a:xfrm>
              <a:off x="5405215" y="3332861"/>
              <a:ext cx="1376808" cy="3856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tx1">
                      <a:lumMod val="50000"/>
                    </a:schemeClr>
                  </a:solidFill>
                </a:rPr>
                <a:t>Title Here</a:t>
              </a:r>
              <a:endParaRPr lang="ru-RU" sz="1600" b="1" dirty="0">
                <a:solidFill>
                  <a:schemeClr val="tx1">
                    <a:lumMod val="50000"/>
                  </a:schemeClr>
                </a:solidFill>
              </a:endParaRPr>
            </a:p>
          </p:txBody>
        </p:sp>
      </p:grpSp>
      <p:grpSp>
        <p:nvGrpSpPr>
          <p:cNvPr id="2" name="Group 1">
            <a:extLst>
              <a:ext uri="{FF2B5EF4-FFF2-40B4-BE49-F238E27FC236}">
                <a16:creationId xmlns:a16="http://schemas.microsoft.com/office/drawing/2014/main" id="{FD02FA52-2882-4891-B254-6AFBF99BEAD8}"/>
              </a:ext>
            </a:extLst>
          </p:cNvPr>
          <p:cNvGrpSpPr/>
          <p:nvPr/>
        </p:nvGrpSpPr>
        <p:grpSpPr>
          <a:xfrm>
            <a:off x="2868613" y="2033234"/>
            <a:ext cx="2266949" cy="724314"/>
            <a:chOff x="2868613" y="2033234"/>
            <a:chExt cx="2266949" cy="724314"/>
          </a:xfrm>
        </p:grpSpPr>
        <p:sp>
          <p:nvSpPr>
            <p:cNvPr id="41" name="Rectangle 12">
              <a:extLst>
                <a:ext uri="{FF2B5EF4-FFF2-40B4-BE49-F238E27FC236}">
                  <a16:creationId xmlns:a16="http://schemas.microsoft.com/office/drawing/2014/main" id="{D3A47219-96F5-4971-9256-61BF7547EA1C}"/>
                </a:ext>
              </a:extLst>
            </p:cNvPr>
            <p:cNvSpPr>
              <a:spLocks noChangeArrowheads="1"/>
            </p:cNvSpPr>
            <p:nvPr/>
          </p:nvSpPr>
          <p:spPr bwMode="auto">
            <a:xfrm>
              <a:off x="2868613" y="2127250"/>
              <a:ext cx="3510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rgbClr val="FFFFFF"/>
                  </a:solidFill>
                  <a:effectLst/>
                  <a:latin typeface="Montserrat SemiBold" panose="00000700000000000000" pitchFamily="50" charset="-52"/>
                  <a:ea typeface="Open Sans" panose="020B0606030504020204" pitchFamily="34" charset="0"/>
                  <a:cs typeface="Open Sans" panose="020B0606030504020204" pitchFamily="34" charset="0"/>
                </a:rPr>
                <a:t>01</a:t>
              </a:r>
              <a:endParaRPr kumimoji="0" lang="ru-UA" altLang="ru-UA" sz="1800" b="0" i="0" u="none" strike="noStrike" cap="none" normalizeH="0" baseline="0">
                <a:ln>
                  <a:noFill/>
                </a:ln>
                <a:solidFill>
                  <a:schemeClr val="tx1"/>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nvGrpSpPr>
            <p:cNvPr id="48" name="Group 47">
              <a:extLst>
                <a:ext uri="{FF2B5EF4-FFF2-40B4-BE49-F238E27FC236}">
                  <a16:creationId xmlns:a16="http://schemas.microsoft.com/office/drawing/2014/main" id="{9355A249-A381-4C55-B90B-F0FC4284FA41}"/>
                </a:ext>
              </a:extLst>
            </p:cNvPr>
            <p:cNvGrpSpPr/>
            <p:nvPr/>
          </p:nvGrpSpPr>
          <p:grpSpPr>
            <a:xfrm>
              <a:off x="3417409" y="2033234"/>
              <a:ext cx="1718153" cy="724314"/>
              <a:chOff x="3417409" y="2033234"/>
              <a:chExt cx="1718153" cy="724314"/>
            </a:xfrm>
          </p:grpSpPr>
          <p:sp>
            <p:nvSpPr>
              <p:cNvPr id="85" name="Text Placeholder 53">
                <a:extLst>
                  <a:ext uri="{FF2B5EF4-FFF2-40B4-BE49-F238E27FC236}">
                    <a16:creationId xmlns:a16="http://schemas.microsoft.com/office/drawing/2014/main" id="{553C34EA-74F2-4D19-9C99-1AFACF6D268D}"/>
                  </a:ext>
                </a:extLst>
              </p:cNvPr>
              <p:cNvSpPr txBox="1">
                <a:spLocks/>
              </p:cNvSpPr>
              <p:nvPr/>
            </p:nvSpPr>
            <p:spPr>
              <a:xfrm>
                <a:off x="3417409" y="2290484"/>
                <a:ext cx="1701802" cy="4670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900">
                    <a:solidFill>
                      <a:schemeClr val="bg2"/>
                    </a:solidFill>
                    <a:latin typeface="Montserrat Light" panose="00000400000000000000" pitchFamily="50" charset="-52"/>
                  </a:rPr>
                  <a:t>Lorem ipsum dolor sit amet, consectetur</a:t>
                </a:r>
                <a:endParaRPr lang="en-US" sz="900" dirty="0">
                  <a:solidFill>
                    <a:schemeClr val="bg2"/>
                  </a:solidFill>
                  <a:latin typeface="Montserrat Light" panose="00000400000000000000" pitchFamily="50" charset="-52"/>
                </a:endParaRPr>
              </a:p>
            </p:txBody>
          </p:sp>
          <p:sp>
            <p:nvSpPr>
              <p:cNvPr id="86" name="Text Placeholder 56">
                <a:extLst>
                  <a:ext uri="{FF2B5EF4-FFF2-40B4-BE49-F238E27FC236}">
                    <a16:creationId xmlns:a16="http://schemas.microsoft.com/office/drawing/2014/main" id="{1984DFC7-E830-4FB2-903E-222FC665072B}"/>
                  </a:ext>
                </a:extLst>
              </p:cNvPr>
              <p:cNvSpPr txBox="1">
                <a:spLocks/>
              </p:cNvSpPr>
              <p:nvPr/>
            </p:nvSpPr>
            <p:spPr>
              <a:xfrm>
                <a:off x="3433760" y="2033234"/>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grpSp>
      <p:grpSp>
        <p:nvGrpSpPr>
          <p:cNvPr id="3" name="Group 2">
            <a:extLst>
              <a:ext uri="{FF2B5EF4-FFF2-40B4-BE49-F238E27FC236}">
                <a16:creationId xmlns:a16="http://schemas.microsoft.com/office/drawing/2014/main" id="{87CBE23E-ECA2-4C36-AE8B-8FE921FF52BB}"/>
              </a:ext>
            </a:extLst>
          </p:cNvPr>
          <p:cNvGrpSpPr/>
          <p:nvPr/>
        </p:nvGrpSpPr>
        <p:grpSpPr>
          <a:xfrm>
            <a:off x="2247900" y="3397044"/>
            <a:ext cx="2338499" cy="724314"/>
            <a:chOff x="2247900" y="3397044"/>
            <a:chExt cx="2338499" cy="724314"/>
          </a:xfrm>
        </p:grpSpPr>
        <p:sp>
          <p:nvSpPr>
            <p:cNvPr id="42" name="Rectangle 13">
              <a:extLst>
                <a:ext uri="{FF2B5EF4-FFF2-40B4-BE49-F238E27FC236}">
                  <a16:creationId xmlns:a16="http://schemas.microsoft.com/office/drawing/2014/main" id="{25AFC6BE-2A5E-4BCB-BF46-DF502556CAC2}"/>
                </a:ext>
              </a:extLst>
            </p:cNvPr>
            <p:cNvSpPr>
              <a:spLocks noChangeArrowheads="1"/>
            </p:cNvSpPr>
            <p:nvPr/>
          </p:nvSpPr>
          <p:spPr bwMode="auto">
            <a:xfrm>
              <a:off x="2247900" y="3487738"/>
              <a:ext cx="4183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rgbClr val="FFFFFF"/>
                  </a:solidFill>
                  <a:effectLst/>
                  <a:latin typeface="Montserrat SemiBold" panose="00000700000000000000" pitchFamily="50" charset="-52"/>
                  <a:ea typeface="Open Sans" panose="020B0606030504020204" pitchFamily="34" charset="0"/>
                  <a:cs typeface="Open Sans" panose="020B0606030504020204" pitchFamily="34" charset="0"/>
                </a:rPr>
                <a:t>02</a:t>
              </a:r>
              <a:endParaRPr kumimoji="0" lang="ru-UA" altLang="ru-UA" sz="1800" b="0" i="0" u="none" strike="noStrike" cap="none" normalizeH="0" baseline="0">
                <a:ln>
                  <a:noFill/>
                </a:ln>
                <a:solidFill>
                  <a:schemeClr val="tx1"/>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nvGrpSpPr>
            <p:cNvPr id="87" name="Group 86">
              <a:extLst>
                <a:ext uri="{FF2B5EF4-FFF2-40B4-BE49-F238E27FC236}">
                  <a16:creationId xmlns:a16="http://schemas.microsoft.com/office/drawing/2014/main" id="{96F46993-7C2C-4442-80FF-F569EF72AB9C}"/>
                </a:ext>
              </a:extLst>
            </p:cNvPr>
            <p:cNvGrpSpPr/>
            <p:nvPr/>
          </p:nvGrpSpPr>
          <p:grpSpPr>
            <a:xfrm>
              <a:off x="2868246" y="3397044"/>
              <a:ext cx="1718153" cy="724314"/>
              <a:chOff x="3417409" y="2033234"/>
              <a:chExt cx="1718153" cy="724314"/>
            </a:xfrm>
          </p:grpSpPr>
          <p:sp>
            <p:nvSpPr>
              <p:cNvPr id="88" name="Text Placeholder 53">
                <a:extLst>
                  <a:ext uri="{FF2B5EF4-FFF2-40B4-BE49-F238E27FC236}">
                    <a16:creationId xmlns:a16="http://schemas.microsoft.com/office/drawing/2014/main" id="{616375F1-A0A5-4A48-B2FD-473E6446CB55}"/>
                  </a:ext>
                </a:extLst>
              </p:cNvPr>
              <p:cNvSpPr txBox="1">
                <a:spLocks/>
              </p:cNvSpPr>
              <p:nvPr/>
            </p:nvSpPr>
            <p:spPr>
              <a:xfrm>
                <a:off x="3417409" y="2290484"/>
                <a:ext cx="1701802" cy="4670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900">
                    <a:solidFill>
                      <a:schemeClr val="bg2"/>
                    </a:solidFill>
                    <a:latin typeface="Montserrat Light" panose="00000400000000000000" pitchFamily="50" charset="-52"/>
                  </a:rPr>
                  <a:t>Lorem ipsum dolor sit amet, consectetur</a:t>
                </a:r>
                <a:endParaRPr lang="en-US" sz="900" dirty="0">
                  <a:solidFill>
                    <a:schemeClr val="bg2"/>
                  </a:solidFill>
                  <a:latin typeface="Montserrat Light" panose="00000400000000000000" pitchFamily="50" charset="-52"/>
                </a:endParaRPr>
              </a:p>
            </p:txBody>
          </p:sp>
          <p:sp>
            <p:nvSpPr>
              <p:cNvPr id="89" name="Text Placeholder 56">
                <a:extLst>
                  <a:ext uri="{FF2B5EF4-FFF2-40B4-BE49-F238E27FC236}">
                    <a16:creationId xmlns:a16="http://schemas.microsoft.com/office/drawing/2014/main" id="{BAE97679-4B11-4A4F-B76E-C6AB8C56BF0C}"/>
                  </a:ext>
                </a:extLst>
              </p:cNvPr>
              <p:cNvSpPr txBox="1">
                <a:spLocks/>
              </p:cNvSpPr>
              <p:nvPr/>
            </p:nvSpPr>
            <p:spPr>
              <a:xfrm>
                <a:off x="3433760" y="2033234"/>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grpSp>
      <p:grpSp>
        <p:nvGrpSpPr>
          <p:cNvPr id="4" name="Group 3">
            <a:extLst>
              <a:ext uri="{FF2B5EF4-FFF2-40B4-BE49-F238E27FC236}">
                <a16:creationId xmlns:a16="http://schemas.microsoft.com/office/drawing/2014/main" id="{5F78E345-8B6D-45AE-BBE5-0E6F8582F9FA}"/>
              </a:ext>
            </a:extLst>
          </p:cNvPr>
          <p:cNvGrpSpPr/>
          <p:nvPr/>
        </p:nvGrpSpPr>
        <p:grpSpPr>
          <a:xfrm>
            <a:off x="2868613" y="4782592"/>
            <a:ext cx="2266949" cy="724314"/>
            <a:chOff x="2868613" y="4782592"/>
            <a:chExt cx="2266949" cy="724314"/>
          </a:xfrm>
        </p:grpSpPr>
        <p:sp>
          <p:nvSpPr>
            <p:cNvPr id="43" name="Rectangle 14">
              <a:extLst>
                <a:ext uri="{FF2B5EF4-FFF2-40B4-BE49-F238E27FC236}">
                  <a16:creationId xmlns:a16="http://schemas.microsoft.com/office/drawing/2014/main" id="{D8078814-BFCA-4615-9025-E9AD95541C93}"/>
                </a:ext>
              </a:extLst>
            </p:cNvPr>
            <p:cNvSpPr>
              <a:spLocks noChangeArrowheads="1"/>
            </p:cNvSpPr>
            <p:nvPr/>
          </p:nvSpPr>
          <p:spPr bwMode="auto">
            <a:xfrm>
              <a:off x="2868613" y="4878388"/>
              <a:ext cx="4183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rgbClr val="FFFFFF"/>
                  </a:solidFill>
                  <a:effectLst/>
                  <a:latin typeface="Montserrat SemiBold" panose="00000700000000000000" pitchFamily="50" charset="-52"/>
                  <a:ea typeface="Open Sans" panose="020B0606030504020204" pitchFamily="34" charset="0"/>
                  <a:cs typeface="Open Sans" panose="020B0606030504020204" pitchFamily="34" charset="0"/>
                </a:rPr>
                <a:t>03</a:t>
              </a:r>
              <a:endParaRPr kumimoji="0" lang="ru-UA" altLang="ru-UA" sz="1800" b="0" i="0" u="none" strike="noStrike" cap="none" normalizeH="0" baseline="0">
                <a:ln>
                  <a:noFill/>
                </a:ln>
                <a:solidFill>
                  <a:schemeClr val="tx1"/>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nvGrpSpPr>
            <p:cNvPr id="93" name="Group 92">
              <a:extLst>
                <a:ext uri="{FF2B5EF4-FFF2-40B4-BE49-F238E27FC236}">
                  <a16:creationId xmlns:a16="http://schemas.microsoft.com/office/drawing/2014/main" id="{676894F3-1F52-429B-BFA3-22DA11E81A84}"/>
                </a:ext>
              </a:extLst>
            </p:cNvPr>
            <p:cNvGrpSpPr/>
            <p:nvPr/>
          </p:nvGrpSpPr>
          <p:grpSpPr>
            <a:xfrm>
              <a:off x="3417409" y="4782592"/>
              <a:ext cx="1718153" cy="724314"/>
              <a:chOff x="3417409" y="2033234"/>
              <a:chExt cx="1718153" cy="724314"/>
            </a:xfrm>
          </p:grpSpPr>
          <p:sp>
            <p:nvSpPr>
              <p:cNvPr id="94" name="Text Placeholder 53">
                <a:extLst>
                  <a:ext uri="{FF2B5EF4-FFF2-40B4-BE49-F238E27FC236}">
                    <a16:creationId xmlns:a16="http://schemas.microsoft.com/office/drawing/2014/main" id="{36F7B05A-C642-488D-A678-3883269BF026}"/>
                  </a:ext>
                </a:extLst>
              </p:cNvPr>
              <p:cNvSpPr txBox="1">
                <a:spLocks/>
              </p:cNvSpPr>
              <p:nvPr/>
            </p:nvSpPr>
            <p:spPr>
              <a:xfrm>
                <a:off x="3417409" y="2290484"/>
                <a:ext cx="1701802" cy="4670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900">
                    <a:solidFill>
                      <a:schemeClr val="bg2"/>
                    </a:solidFill>
                    <a:latin typeface="Montserrat Light" panose="00000400000000000000" pitchFamily="50" charset="-52"/>
                  </a:rPr>
                  <a:t>Lorem ipsum dolor sit amet, consectetur</a:t>
                </a:r>
                <a:endParaRPr lang="en-US" sz="900" dirty="0">
                  <a:solidFill>
                    <a:schemeClr val="bg2"/>
                  </a:solidFill>
                  <a:latin typeface="Montserrat Light" panose="00000400000000000000" pitchFamily="50" charset="-52"/>
                </a:endParaRPr>
              </a:p>
            </p:txBody>
          </p:sp>
          <p:sp>
            <p:nvSpPr>
              <p:cNvPr id="95" name="Text Placeholder 56">
                <a:extLst>
                  <a:ext uri="{FF2B5EF4-FFF2-40B4-BE49-F238E27FC236}">
                    <a16:creationId xmlns:a16="http://schemas.microsoft.com/office/drawing/2014/main" id="{0B06BBB5-77A0-444B-B7C4-0E230DB27DB0}"/>
                  </a:ext>
                </a:extLst>
              </p:cNvPr>
              <p:cNvSpPr txBox="1">
                <a:spLocks/>
              </p:cNvSpPr>
              <p:nvPr/>
            </p:nvSpPr>
            <p:spPr>
              <a:xfrm>
                <a:off x="3433760" y="2033234"/>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grpSp>
      <p:grpSp>
        <p:nvGrpSpPr>
          <p:cNvPr id="5" name="Group 4">
            <a:extLst>
              <a:ext uri="{FF2B5EF4-FFF2-40B4-BE49-F238E27FC236}">
                <a16:creationId xmlns:a16="http://schemas.microsoft.com/office/drawing/2014/main" id="{91C0118A-974B-4496-A624-CB48CEC52A75}"/>
              </a:ext>
            </a:extLst>
          </p:cNvPr>
          <p:cNvGrpSpPr/>
          <p:nvPr/>
        </p:nvGrpSpPr>
        <p:grpSpPr>
          <a:xfrm>
            <a:off x="7078833" y="2033234"/>
            <a:ext cx="2299711" cy="724314"/>
            <a:chOff x="7078833" y="2033234"/>
            <a:chExt cx="2299711" cy="724314"/>
          </a:xfrm>
        </p:grpSpPr>
        <p:sp>
          <p:nvSpPr>
            <p:cNvPr id="44" name="Rectangle 15">
              <a:extLst>
                <a:ext uri="{FF2B5EF4-FFF2-40B4-BE49-F238E27FC236}">
                  <a16:creationId xmlns:a16="http://schemas.microsoft.com/office/drawing/2014/main" id="{FC9CC2B7-4423-48F8-AA74-5E2F451BFBED}"/>
                </a:ext>
              </a:extLst>
            </p:cNvPr>
            <p:cNvSpPr>
              <a:spLocks noChangeArrowheads="1"/>
            </p:cNvSpPr>
            <p:nvPr/>
          </p:nvSpPr>
          <p:spPr bwMode="auto">
            <a:xfrm>
              <a:off x="8928100" y="2127250"/>
              <a:ext cx="4504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rgbClr val="FFFFFF"/>
                  </a:solidFill>
                  <a:effectLst/>
                  <a:latin typeface="Montserrat SemiBold" panose="00000700000000000000" pitchFamily="50" charset="-52"/>
                  <a:ea typeface="Open Sans" panose="020B0606030504020204" pitchFamily="34" charset="0"/>
                  <a:cs typeface="Open Sans" panose="020B0606030504020204" pitchFamily="34" charset="0"/>
                </a:rPr>
                <a:t>04</a:t>
              </a:r>
              <a:endParaRPr kumimoji="0" lang="ru-UA" altLang="ru-UA" sz="1800" b="0" i="0" u="none" strike="noStrike" cap="none" normalizeH="0" baseline="0">
                <a:ln>
                  <a:noFill/>
                </a:ln>
                <a:solidFill>
                  <a:schemeClr val="tx1"/>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nvGrpSpPr>
            <p:cNvPr id="96" name="Group 95">
              <a:extLst>
                <a:ext uri="{FF2B5EF4-FFF2-40B4-BE49-F238E27FC236}">
                  <a16:creationId xmlns:a16="http://schemas.microsoft.com/office/drawing/2014/main" id="{1934D8DB-FBF6-4153-A365-629FF658ABF6}"/>
                </a:ext>
              </a:extLst>
            </p:cNvPr>
            <p:cNvGrpSpPr/>
            <p:nvPr/>
          </p:nvGrpSpPr>
          <p:grpSpPr>
            <a:xfrm>
              <a:off x="7078833" y="2033234"/>
              <a:ext cx="1718153" cy="724314"/>
              <a:chOff x="3417409" y="2033234"/>
              <a:chExt cx="1718153" cy="724314"/>
            </a:xfrm>
          </p:grpSpPr>
          <p:sp>
            <p:nvSpPr>
              <p:cNvPr id="97" name="Text Placeholder 53">
                <a:extLst>
                  <a:ext uri="{FF2B5EF4-FFF2-40B4-BE49-F238E27FC236}">
                    <a16:creationId xmlns:a16="http://schemas.microsoft.com/office/drawing/2014/main" id="{9280EF38-650A-4896-9735-67A4C8C4C0F6}"/>
                  </a:ext>
                </a:extLst>
              </p:cNvPr>
              <p:cNvSpPr txBox="1">
                <a:spLocks/>
              </p:cNvSpPr>
              <p:nvPr/>
            </p:nvSpPr>
            <p:spPr>
              <a:xfrm>
                <a:off x="3417409" y="2290484"/>
                <a:ext cx="1701802" cy="4670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900">
                    <a:solidFill>
                      <a:schemeClr val="bg2"/>
                    </a:solidFill>
                    <a:latin typeface="Montserrat Light" panose="00000400000000000000" pitchFamily="50" charset="-52"/>
                  </a:rPr>
                  <a:t>Lorem ipsum dolor sit amet, consectetur</a:t>
                </a:r>
                <a:endParaRPr lang="en-US" sz="900" dirty="0">
                  <a:solidFill>
                    <a:schemeClr val="bg2"/>
                  </a:solidFill>
                  <a:latin typeface="Montserrat Light" panose="00000400000000000000" pitchFamily="50" charset="-52"/>
                </a:endParaRPr>
              </a:p>
            </p:txBody>
          </p:sp>
          <p:sp>
            <p:nvSpPr>
              <p:cNvPr id="98" name="Text Placeholder 56">
                <a:extLst>
                  <a:ext uri="{FF2B5EF4-FFF2-40B4-BE49-F238E27FC236}">
                    <a16:creationId xmlns:a16="http://schemas.microsoft.com/office/drawing/2014/main" id="{D93D8FB6-4AF2-446F-B2F4-AC50C13BC3D7}"/>
                  </a:ext>
                </a:extLst>
              </p:cNvPr>
              <p:cNvSpPr txBox="1">
                <a:spLocks/>
              </p:cNvSpPr>
              <p:nvPr/>
            </p:nvSpPr>
            <p:spPr>
              <a:xfrm>
                <a:off x="3433760" y="2033234"/>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grpSp>
      <p:grpSp>
        <p:nvGrpSpPr>
          <p:cNvPr id="7" name="Group 6">
            <a:extLst>
              <a:ext uri="{FF2B5EF4-FFF2-40B4-BE49-F238E27FC236}">
                <a16:creationId xmlns:a16="http://schemas.microsoft.com/office/drawing/2014/main" id="{8FD2497D-61C0-4838-B884-BB74276A0CD1}"/>
              </a:ext>
            </a:extLst>
          </p:cNvPr>
          <p:cNvGrpSpPr/>
          <p:nvPr/>
        </p:nvGrpSpPr>
        <p:grpSpPr>
          <a:xfrm>
            <a:off x="7078833" y="4728809"/>
            <a:ext cx="2282078" cy="724314"/>
            <a:chOff x="7078833" y="4728809"/>
            <a:chExt cx="2282078" cy="724314"/>
          </a:xfrm>
        </p:grpSpPr>
        <p:sp>
          <p:nvSpPr>
            <p:cNvPr id="46" name="Rectangle 17">
              <a:extLst>
                <a:ext uri="{FF2B5EF4-FFF2-40B4-BE49-F238E27FC236}">
                  <a16:creationId xmlns:a16="http://schemas.microsoft.com/office/drawing/2014/main" id="{0AEA7E15-3296-4E30-AC9F-7420702410B7}"/>
                </a:ext>
              </a:extLst>
            </p:cNvPr>
            <p:cNvSpPr>
              <a:spLocks noChangeArrowheads="1"/>
            </p:cNvSpPr>
            <p:nvPr/>
          </p:nvSpPr>
          <p:spPr bwMode="auto">
            <a:xfrm>
              <a:off x="8928100" y="4878388"/>
              <a:ext cx="4328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rgbClr val="FFFFFF"/>
                  </a:solidFill>
                  <a:effectLst/>
                  <a:latin typeface="Montserrat SemiBold" panose="00000700000000000000" pitchFamily="50" charset="-52"/>
                  <a:ea typeface="Open Sans" panose="020B0606030504020204" pitchFamily="34" charset="0"/>
                  <a:cs typeface="Open Sans" panose="020B0606030504020204" pitchFamily="34" charset="0"/>
                </a:rPr>
                <a:t>06</a:t>
              </a:r>
              <a:endParaRPr kumimoji="0" lang="ru-UA" altLang="ru-UA" sz="1800" b="0" i="0" u="none" strike="noStrike" cap="none" normalizeH="0" baseline="0">
                <a:ln>
                  <a:noFill/>
                </a:ln>
                <a:solidFill>
                  <a:schemeClr val="tx1"/>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nvGrpSpPr>
            <p:cNvPr id="99" name="Group 98">
              <a:extLst>
                <a:ext uri="{FF2B5EF4-FFF2-40B4-BE49-F238E27FC236}">
                  <a16:creationId xmlns:a16="http://schemas.microsoft.com/office/drawing/2014/main" id="{846AC206-72A9-48ED-BC0E-6AAF98D48F61}"/>
                </a:ext>
              </a:extLst>
            </p:cNvPr>
            <p:cNvGrpSpPr/>
            <p:nvPr/>
          </p:nvGrpSpPr>
          <p:grpSpPr>
            <a:xfrm>
              <a:off x="7078833" y="4728809"/>
              <a:ext cx="1718153" cy="724314"/>
              <a:chOff x="3417409" y="2033234"/>
              <a:chExt cx="1718153" cy="724314"/>
            </a:xfrm>
          </p:grpSpPr>
          <p:sp>
            <p:nvSpPr>
              <p:cNvPr id="100" name="Text Placeholder 53">
                <a:extLst>
                  <a:ext uri="{FF2B5EF4-FFF2-40B4-BE49-F238E27FC236}">
                    <a16:creationId xmlns:a16="http://schemas.microsoft.com/office/drawing/2014/main" id="{04DB34EE-17DF-45B4-ABF6-03ED6C5301AD}"/>
                  </a:ext>
                </a:extLst>
              </p:cNvPr>
              <p:cNvSpPr txBox="1">
                <a:spLocks/>
              </p:cNvSpPr>
              <p:nvPr/>
            </p:nvSpPr>
            <p:spPr>
              <a:xfrm>
                <a:off x="3417409" y="2290484"/>
                <a:ext cx="1701802" cy="4670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900">
                    <a:solidFill>
                      <a:schemeClr val="bg2"/>
                    </a:solidFill>
                    <a:latin typeface="Montserrat Light" panose="00000400000000000000" pitchFamily="50" charset="-52"/>
                  </a:rPr>
                  <a:t>Lorem ipsum dolor sit amet, consectetur</a:t>
                </a:r>
                <a:endParaRPr lang="en-US" sz="900" dirty="0">
                  <a:solidFill>
                    <a:schemeClr val="bg2"/>
                  </a:solidFill>
                  <a:latin typeface="Montserrat Light" panose="00000400000000000000" pitchFamily="50" charset="-52"/>
                </a:endParaRPr>
              </a:p>
            </p:txBody>
          </p:sp>
          <p:sp>
            <p:nvSpPr>
              <p:cNvPr id="101" name="Text Placeholder 56">
                <a:extLst>
                  <a:ext uri="{FF2B5EF4-FFF2-40B4-BE49-F238E27FC236}">
                    <a16:creationId xmlns:a16="http://schemas.microsoft.com/office/drawing/2014/main" id="{A12F5BB3-A736-4ABC-BFDC-DACD87155D07}"/>
                  </a:ext>
                </a:extLst>
              </p:cNvPr>
              <p:cNvSpPr txBox="1">
                <a:spLocks/>
              </p:cNvSpPr>
              <p:nvPr/>
            </p:nvSpPr>
            <p:spPr>
              <a:xfrm>
                <a:off x="3433760" y="2033234"/>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grpSp>
      <p:grpSp>
        <p:nvGrpSpPr>
          <p:cNvPr id="6" name="Group 5">
            <a:extLst>
              <a:ext uri="{FF2B5EF4-FFF2-40B4-BE49-F238E27FC236}">
                <a16:creationId xmlns:a16="http://schemas.microsoft.com/office/drawing/2014/main" id="{6549B286-CFB8-4F5F-8BEF-023D83363B24}"/>
              </a:ext>
            </a:extLst>
          </p:cNvPr>
          <p:cNvGrpSpPr/>
          <p:nvPr/>
        </p:nvGrpSpPr>
        <p:grpSpPr>
          <a:xfrm>
            <a:off x="7755414" y="3397044"/>
            <a:ext cx="2241945" cy="724314"/>
            <a:chOff x="7755414" y="3397044"/>
            <a:chExt cx="2241945" cy="724314"/>
          </a:xfrm>
        </p:grpSpPr>
        <p:sp>
          <p:nvSpPr>
            <p:cNvPr id="45" name="Rectangle 16">
              <a:extLst>
                <a:ext uri="{FF2B5EF4-FFF2-40B4-BE49-F238E27FC236}">
                  <a16:creationId xmlns:a16="http://schemas.microsoft.com/office/drawing/2014/main" id="{67E6E410-745D-4461-8437-5BD0285B727E}"/>
                </a:ext>
              </a:extLst>
            </p:cNvPr>
            <p:cNvSpPr>
              <a:spLocks noChangeArrowheads="1"/>
            </p:cNvSpPr>
            <p:nvPr/>
          </p:nvSpPr>
          <p:spPr bwMode="auto">
            <a:xfrm>
              <a:off x="9578975" y="3487738"/>
              <a:ext cx="4183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2600" b="1" i="0" u="none" strike="noStrike" cap="none" normalizeH="0" baseline="0">
                  <a:ln>
                    <a:noFill/>
                  </a:ln>
                  <a:solidFill>
                    <a:srgbClr val="FFFFFF"/>
                  </a:solidFill>
                  <a:effectLst/>
                  <a:latin typeface="Montserrat SemiBold" panose="00000700000000000000" pitchFamily="50" charset="-52"/>
                  <a:ea typeface="Open Sans" panose="020B0606030504020204" pitchFamily="34" charset="0"/>
                  <a:cs typeface="Open Sans" panose="020B0606030504020204" pitchFamily="34" charset="0"/>
                </a:rPr>
                <a:t>05</a:t>
              </a:r>
              <a:endParaRPr kumimoji="0" lang="ru-UA" altLang="ru-UA" sz="1800" b="0" i="0" u="none" strike="noStrike" cap="none" normalizeH="0" baseline="0">
                <a:ln>
                  <a:noFill/>
                </a:ln>
                <a:solidFill>
                  <a:schemeClr val="tx1"/>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nvGrpSpPr>
            <p:cNvPr id="102" name="Group 101">
              <a:extLst>
                <a:ext uri="{FF2B5EF4-FFF2-40B4-BE49-F238E27FC236}">
                  <a16:creationId xmlns:a16="http://schemas.microsoft.com/office/drawing/2014/main" id="{8DC93550-DD7F-4825-B602-ECCAC9A39431}"/>
                </a:ext>
              </a:extLst>
            </p:cNvPr>
            <p:cNvGrpSpPr/>
            <p:nvPr/>
          </p:nvGrpSpPr>
          <p:grpSpPr>
            <a:xfrm>
              <a:off x="7755414" y="3397044"/>
              <a:ext cx="1718153" cy="724314"/>
              <a:chOff x="3417409" y="2033234"/>
              <a:chExt cx="1718153" cy="724314"/>
            </a:xfrm>
          </p:grpSpPr>
          <p:sp>
            <p:nvSpPr>
              <p:cNvPr id="103" name="Text Placeholder 53">
                <a:extLst>
                  <a:ext uri="{FF2B5EF4-FFF2-40B4-BE49-F238E27FC236}">
                    <a16:creationId xmlns:a16="http://schemas.microsoft.com/office/drawing/2014/main" id="{C5A7A705-17AA-47BD-AFD8-8FD64D093376}"/>
                  </a:ext>
                </a:extLst>
              </p:cNvPr>
              <p:cNvSpPr txBox="1">
                <a:spLocks/>
              </p:cNvSpPr>
              <p:nvPr/>
            </p:nvSpPr>
            <p:spPr>
              <a:xfrm>
                <a:off x="3417409" y="2290484"/>
                <a:ext cx="1701802" cy="46706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900">
                    <a:solidFill>
                      <a:schemeClr val="bg2"/>
                    </a:solidFill>
                    <a:latin typeface="Montserrat Light" panose="00000400000000000000" pitchFamily="50" charset="-52"/>
                  </a:rPr>
                  <a:t>Lorem ipsum dolor sit amet, consectetur</a:t>
                </a:r>
                <a:endParaRPr lang="en-US" sz="900" dirty="0">
                  <a:solidFill>
                    <a:schemeClr val="bg2"/>
                  </a:solidFill>
                  <a:latin typeface="Montserrat Light" panose="00000400000000000000" pitchFamily="50" charset="-52"/>
                </a:endParaRPr>
              </a:p>
            </p:txBody>
          </p:sp>
          <p:sp>
            <p:nvSpPr>
              <p:cNvPr id="104" name="Text Placeholder 56">
                <a:extLst>
                  <a:ext uri="{FF2B5EF4-FFF2-40B4-BE49-F238E27FC236}">
                    <a16:creationId xmlns:a16="http://schemas.microsoft.com/office/drawing/2014/main" id="{5ECB6752-F768-4ACB-9203-4EDADA71E86B}"/>
                  </a:ext>
                </a:extLst>
              </p:cNvPr>
              <p:cNvSpPr txBox="1">
                <a:spLocks/>
              </p:cNvSpPr>
              <p:nvPr/>
            </p:nvSpPr>
            <p:spPr>
              <a:xfrm>
                <a:off x="3433760" y="2033234"/>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grpSp>
      <p:sp>
        <p:nvSpPr>
          <p:cNvPr id="105" name="Rectangle 104">
            <a:extLst>
              <a:ext uri="{FF2B5EF4-FFF2-40B4-BE49-F238E27FC236}">
                <a16:creationId xmlns:a16="http://schemas.microsoft.com/office/drawing/2014/main" id="{40B85F6A-5DBB-443B-BAB3-CC3BD1545A50}"/>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spTree>
    <p:extLst>
      <p:ext uri="{BB962C8B-B14F-4D97-AF65-F5344CB8AC3E}">
        <p14:creationId xmlns:p14="http://schemas.microsoft.com/office/powerpoint/2010/main" val="1382476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7"/>
                                        </p:tgtEl>
                                        <p:attrNameLst>
                                          <p:attrName>style.visibility</p:attrName>
                                        </p:attrNameLst>
                                      </p:cBhvr>
                                      <p:to>
                                        <p:strVal val="visible"/>
                                      </p:to>
                                    </p:set>
                                    <p:anim calcmode="lin" valueType="num">
                                      <p:cBhvr>
                                        <p:cTn id="7" dur="1000" fill="hold"/>
                                        <p:tgtEl>
                                          <p:spTgt spid="47"/>
                                        </p:tgtEl>
                                        <p:attrNameLst>
                                          <p:attrName>ppt_w</p:attrName>
                                        </p:attrNameLst>
                                      </p:cBhvr>
                                      <p:tavLst>
                                        <p:tav tm="0">
                                          <p:val>
                                            <p:fltVal val="0"/>
                                          </p:val>
                                        </p:tav>
                                        <p:tav tm="100000">
                                          <p:val>
                                            <p:strVal val="#ppt_w"/>
                                          </p:val>
                                        </p:tav>
                                      </p:tavLst>
                                    </p:anim>
                                    <p:anim calcmode="lin" valueType="num">
                                      <p:cBhvr>
                                        <p:cTn id="8" dur="1000" fill="hold"/>
                                        <p:tgtEl>
                                          <p:spTgt spid="47"/>
                                        </p:tgtEl>
                                        <p:attrNameLst>
                                          <p:attrName>ppt_h</p:attrName>
                                        </p:attrNameLst>
                                      </p:cBhvr>
                                      <p:tavLst>
                                        <p:tav tm="0">
                                          <p:val>
                                            <p:fltVal val="0"/>
                                          </p:val>
                                        </p:tav>
                                        <p:tav tm="100000">
                                          <p:val>
                                            <p:strVal val="#ppt_h"/>
                                          </p:val>
                                        </p:tav>
                                      </p:tavLst>
                                    </p:anim>
                                    <p:animEffect transition="in" filter="fade">
                                      <p:cBhvr>
                                        <p:cTn id="9" dur="1000"/>
                                        <p:tgtEl>
                                          <p:spTgt spid="47"/>
                                        </p:tgtEl>
                                      </p:cBhvr>
                                    </p:animEffect>
                                  </p:childTnLst>
                                </p:cTn>
                              </p:par>
                              <p:par>
                                <p:cTn id="10" presetID="10" presetClass="entr" presetSubtype="0" fill="hold" nodeType="withEffect">
                                  <p:stCondLst>
                                    <p:cond delay="750"/>
                                  </p:stCondLst>
                                  <p:childTnLst>
                                    <p:set>
                                      <p:cBhvr>
                                        <p:cTn id="11" dur="1" fill="hold">
                                          <p:stCondLst>
                                            <p:cond delay="0"/>
                                          </p:stCondLst>
                                        </p:cTn>
                                        <p:tgtEl>
                                          <p:spTgt spid="49"/>
                                        </p:tgtEl>
                                        <p:attrNameLst>
                                          <p:attrName>style.visibility</p:attrName>
                                        </p:attrNameLst>
                                      </p:cBhvr>
                                      <p:to>
                                        <p:strVal val="visible"/>
                                      </p:to>
                                    </p:set>
                                    <p:animEffect transition="in" filter="fade">
                                      <p:cBhvr>
                                        <p:cTn id="12" dur="500"/>
                                        <p:tgtEl>
                                          <p:spTgt spid="49"/>
                                        </p:tgtEl>
                                      </p:cBhvr>
                                    </p:animEffect>
                                  </p:childTnLst>
                                </p:cTn>
                              </p:par>
                              <p:par>
                                <p:cTn id="13" presetID="2" presetClass="entr" presetSubtype="8" decel="100000" fill="hold" grpId="0" nodeType="withEffect">
                                  <p:stCondLst>
                                    <p:cond delay="750"/>
                                  </p:stCondLst>
                                  <p:childTnLst>
                                    <p:set>
                                      <p:cBhvr>
                                        <p:cTn id="14" dur="1" fill="hold">
                                          <p:stCondLst>
                                            <p:cond delay="0"/>
                                          </p:stCondLst>
                                        </p:cTn>
                                        <p:tgtEl>
                                          <p:spTgt spid="38"/>
                                        </p:tgtEl>
                                        <p:attrNameLst>
                                          <p:attrName>style.visibility</p:attrName>
                                        </p:attrNameLst>
                                      </p:cBhvr>
                                      <p:to>
                                        <p:strVal val="visible"/>
                                      </p:to>
                                    </p:set>
                                    <p:anim calcmode="lin" valueType="num">
                                      <p:cBhvr additive="base">
                                        <p:cTn id="15" dur="1000" fill="hold"/>
                                        <p:tgtEl>
                                          <p:spTgt spid="38"/>
                                        </p:tgtEl>
                                        <p:attrNameLst>
                                          <p:attrName>ppt_x</p:attrName>
                                        </p:attrNameLst>
                                      </p:cBhvr>
                                      <p:tavLst>
                                        <p:tav tm="0">
                                          <p:val>
                                            <p:strVal val="0-#ppt_w/2"/>
                                          </p:val>
                                        </p:tav>
                                        <p:tav tm="100000">
                                          <p:val>
                                            <p:strVal val="#ppt_x"/>
                                          </p:val>
                                        </p:tav>
                                      </p:tavLst>
                                    </p:anim>
                                    <p:anim calcmode="lin" valueType="num">
                                      <p:cBhvr additive="base">
                                        <p:cTn id="16" dur="1000" fill="hold"/>
                                        <p:tgtEl>
                                          <p:spTgt spid="38"/>
                                        </p:tgtEl>
                                        <p:attrNameLst>
                                          <p:attrName>ppt_y</p:attrName>
                                        </p:attrNameLst>
                                      </p:cBhvr>
                                      <p:tavLst>
                                        <p:tav tm="0">
                                          <p:val>
                                            <p:strVal val="#ppt_y"/>
                                          </p:val>
                                        </p:tav>
                                        <p:tav tm="100000">
                                          <p:val>
                                            <p:strVal val="#ppt_y"/>
                                          </p:val>
                                        </p:tav>
                                      </p:tavLst>
                                    </p:anim>
                                  </p:childTnLst>
                                </p:cTn>
                              </p:par>
                              <p:par>
                                <p:cTn id="17" presetID="2" presetClass="entr" presetSubtype="8" decel="100000" fill="hold" grpId="0" nodeType="withEffect">
                                  <p:stCondLst>
                                    <p:cond delay="1000"/>
                                  </p:stCondLst>
                                  <p:childTnLst>
                                    <p:set>
                                      <p:cBhvr>
                                        <p:cTn id="18" dur="1" fill="hold">
                                          <p:stCondLst>
                                            <p:cond delay="0"/>
                                          </p:stCondLst>
                                        </p:cTn>
                                        <p:tgtEl>
                                          <p:spTgt spid="40"/>
                                        </p:tgtEl>
                                        <p:attrNameLst>
                                          <p:attrName>style.visibility</p:attrName>
                                        </p:attrNameLst>
                                      </p:cBhvr>
                                      <p:to>
                                        <p:strVal val="visible"/>
                                      </p:to>
                                    </p:set>
                                    <p:anim calcmode="lin" valueType="num">
                                      <p:cBhvr additive="base">
                                        <p:cTn id="19" dur="1000" fill="hold"/>
                                        <p:tgtEl>
                                          <p:spTgt spid="40"/>
                                        </p:tgtEl>
                                        <p:attrNameLst>
                                          <p:attrName>ppt_x</p:attrName>
                                        </p:attrNameLst>
                                      </p:cBhvr>
                                      <p:tavLst>
                                        <p:tav tm="0">
                                          <p:val>
                                            <p:strVal val="0-#ppt_w/2"/>
                                          </p:val>
                                        </p:tav>
                                        <p:tav tm="100000">
                                          <p:val>
                                            <p:strVal val="#ppt_x"/>
                                          </p:val>
                                        </p:tav>
                                      </p:tavLst>
                                    </p:anim>
                                    <p:anim calcmode="lin" valueType="num">
                                      <p:cBhvr additive="base">
                                        <p:cTn id="20" dur="1000" fill="hold"/>
                                        <p:tgtEl>
                                          <p:spTgt spid="40"/>
                                        </p:tgtEl>
                                        <p:attrNameLst>
                                          <p:attrName>ppt_y</p:attrName>
                                        </p:attrNameLst>
                                      </p:cBhvr>
                                      <p:tavLst>
                                        <p:tav tm="0">
                                          <p:val>
                                            <p:strVal val="#ppt_y"/>
                                          </p:val>
                                        </p:tav>
                                        <p:tav tm="100000">
                                          <p:val>
                                            <p:strVal val="#ppt_y"/>
                                          </p:val>
                                        </p:tav>
                                      </p:tavLst>
                                    </p:anim>
                                  </p:childTnLst>
                                </p:cTn>
                              </p:par>
                              <p:par>
                                <p:cTn id="21" presetID="2" presetClass="entr" presetSubtype="8" decel="100000" fill="hold" grpId="0" nodeType="withEffect">
                                  <p:stCondLst>
                                    <p:cond delay="125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1000" fill="hold"/>
                                        <p:tgtEl>
                                          <p:spTgt spid="39"/>
                                        </p:tgtEl>
                                        <p:attrNameLst>
                                          <p:attrName>ppt_x</p:attrName>
                                        </p:attrNameLst>
                                      </p:cBhvr>
                                      <p:tavLst>
                                        <p:tav tm="0">
                                          <p:val>
                                            <p:strVal val="0-#ppt_w/2"/>
                                          </p:val>
                                        </p:tav>
                                        <p:tav tm="100000">
                                          <p:val>
                                            <p:strVal val="#ppt_x"/>
                                          </p:val>
                                        </p:tav>
                                      </p:tavLst>
                                    </p:anim>
                                    <p:anim calcmode="lin" valueType="num">
                                      <p:cBhvr additive="base">
                                        <p:cTn id="24" dur="1000" fill="hold"/>
                                        <p:tgtEl>
                                          <p:spTgt spid="39"/>
                                        </p:tgtEl>
                                        <p:attrNameLst>
                                          <p:attrName>ppt_y</p:attrName>
                                        </p:attrNameLst>
                                      </p:cBhvr>
                                      <p:tavLst>
                                        <p:tav tm="0">
                                          <p:val>
                                            <p:strVal val="#ppt_y"/>
                                          </p:val>
                                        </p:tav>
                                        <p:tav tm="100000">
                                          <p:val>
                                            <p:strVal val="#ppt_y"/>
                                          </p:val>
                                        </p:tav>
                                      </p:tavLst>
                                    </p:anim>
                                  </p:childTnLst>
                                </p:cTn>
                              </p:par>
                              <p:par>
                                <p:cTn id="25" presetID="2" presetClass="entr" presetSubtype="2" decel="100000" fill="hold" grpId="0" nodeType="withEffect">
                                  <p:stCondLst>
                                    <p:cond delay="150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1000" fill="hold"/>
                                        <p:tgtEl>
                                          <p:spTgt spid="32"/>
                                        </p:tgtEl>
                                        <p:attrNameLst>
                                          <p:attrName>ppt_x</p:attrName>
                                        </p:attrNameLst>
                                      </p:cBhvr>
                                      <p:tavLst>
                                        <p:tav tm="0">
                                          <p:val>
                                            <p:strVal val="1+#ppt_w/2"/>
                                          </p:val>
                                        </p:tav>
                                        <p:tav tm="100000">
                                          <p:val>
                                            <p:strVal val="#ppt_x"/>
                                          </p:val>
                                        </p:tav>
                                      </p:tavLst>
                                    </p:anim>
                                    <p:anim calcmode="lin" valueType="num">
                                      <p:cBhvr additive="base">
                                        <p:cTn id="28" dur="1000" fill="hold"/>
                                        <p:tgtEl>
                                          <p:spTgt spid="32"/>
                                        </p:tgtEl>
                                        <p:attrNameLst>
                                          <p:attrName>ppt_y</p:attrName>
                                        </p:attrNameLst>
                                      </p:cBhvr>
                                      <p:tavLst>
                                        <p:tav tm="0">
                                          <p:val>
                                            <p:strVal val="#ppt_y"/>
                                          </p:val>
                                        </p:tav>
                                        <p:tav tm="100000">
                                          <p:val>
                                            <p:strVal val="#ppt_y"/>
                                          </p:val>
                                        </p:tav>
                                      </p:tavLst>
                                    </p:anim>
                                  </p:childTnLst>
                                </p:cTn>
                              </p:par>
                              <p:par>
                                <p:cTn id="29" presetID="2" presetClass="entr" presetSubtype="2" decel="100000" fill="hold" grpId="0" nodeType="withEffect">
                                  <p:stCondLst>
                                    <p:cond delay="1750"/>
                                  </p:stCondLst>
                                  <p:childTnLst>
                                    <p:set>
                                      <p:cBhvr>
                                        <p:cTn id="30" dur="1" fill="hold">
                                          <p:stCondLst>
                                            <p:cond delay="0"/>
                                          </p:stCondLst>
                                        </p:cTn>
                                        <p:tgtEl>
                                          <p:spTgt spid="37"/>
                                        </p:tgtEl>
                                        <p:attrNameLst>
                                          <p:attrName>style.visibility</p:attrName>
                                        </p:attrNameLst>
                                      </p:cBhvr>
                                      <p:to>
                                        <p:strVal val="visible"/>
                                      </p:to>
                                    </p:set>
                                    <p:anim calcmode="lin" valueType="num">
                                      <p:cBhvr additive="base">
                                        <p:cTn id="31" dur="1000" fill="hold"/>
                                        <p:tgtEl>
                                          <p:spTgt spid="37"/>
                                        </p:tgtEl>
                                        <p:attrNameLst>
                                          <p:attrName>ppt_x</p:attrName>
                                        </p:attrNameLst>
                                      </p:cBhvr>
                                      <p:tavLst>
                                        <p:tav tm="0">
                                          <p:val>
                                            <p:strVal val="1+#ppt_w/2"/>
                                          </p:val>
                                        </p:tav>
                                        <p:tav tm="100000">
                                          <p:val>
                                            <p:strVal val="#ppt_x"/>
                                          </p:val>
                                        </p:tav>
                                      </p:tavLst>
                                    </p:anim>
                                    <p:anim calcmode="lin" valueType="num">
                                      <p:cBhvr additive="base">
                                        <p:cTn id="32" dur="1000" fill="hold"/>
                                        <p:tgtEl>
                                          <p:spTgt spid="37"/>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2000"/>
                                  </p:stCondLst>
                                  <p:childTnLst>
                                    <p:set>
                                      <p:cBhvr>
                                        <p:cTn id="34" dur="1" fill="hold">
                                          <p:stCondLst>
                                            <p:cond delay="0"/>
                                          </p:stCondLst>
                                        </p:cTn>
                                        <p:tgtEl>
                                          <p:spTgt spid="33"/>
                                        </p:tgtEl>
                                        <p:attrNameLst>
                                          <p:attrName>style.visibility</p:attrName>
                                        </p:attrNameLst>
                                      </p:cBhvr>
                                      <p:to>
                                        <p:strVal val="visible"/>
                                      </p:to>
                                    </p:set>
                                    <p:anim calcmode="lin" valueType="num">
                                      <p:cBhvr additive="base">
                                        <p:cTn id="35" dur="1000" fill="hold"/>
                                        <p:tgtEl>
                                          <p:spTgt spid="33"/>
                                        </p:tgtEl>
                                        <p:attrNameLst>
                                          <p:attrName>ppt_x</p:attrName>
                                        </p:attrNameLst>
                                      </p:cBhvr>
                                      <p:tavLst>
                                        <p:tav tm="0">
                                          <p:val>
                                            <p:strVal val="1+#ppt_w/2"/>
                                          </p:val>
                                        </p:tav>
                                        <p:tav tm="100000">
                                          <p:val>
                                            <p:strVal val="#ppt_x"/>
                                          </p:val>
                                        </p:tav>
                                      </p:tavLst>
                                    </p:anim>
                                    <p:anim calcmode="lin" valueType="num">
                                      <p:cBhvr additive="base">
                                        <p:cTn id="36" dur="1000" fill="hold"/>
                                        <p:tgtEl>
                                          <p:spTgt spid="33"/>
                                        </p:tgtEl>
                                        <p:attrNameLst>
                                          <p:attrName>ppt_y</p:attrName>
                                        </p:attrNameLst>
                                      </p:cBhvr>
                                      <p:tavLst>
                                        <p:tav tm="0">
                                          <p:val>
                                            <p:strVal val="#ppt_y"/>
                                          </p:val>
                                        </p:tav>
                                        <p:tav tm="100000">
                                          <p:val>
                                            <p:strVal val="#ppt_y"/>
                                          </p:val>
                                        </p:tav>
                                      </p:tavLst>
                                    </p:anim>
                                  </p:childTnLst>
                                </p:cTn>
                              </p:par>
                              <p:par>
                                <p:cTn id="37" presetID="10" presetClass="entr" presetSubtype="0" fill="hold" nodeType="withEffect">
                                  <p:stCondLst>
                                    <p:cond delay="1250"/>
                                  </p:stCondLst>
                                  <p:childTnLst>
                                    <p:set>
                                      <p:cBhvr>
                                        <p:cTn id="38" dur="1" fill="hold">
                                          <p:stCondLst>
                                            <p:cond delay="0"/>
                                          </p:stCondLst>
                                        </p:cTn>
                                        <p:tgtEl>
                                          <p:spTgt spid="2"/>
                                        </p:tgtEl>
                                        <p:attrNameLst>
                                          <p:attrName>style.visibility</p:attrName>
                                        </p:attrNameLst>
                                      </p:cBhvr>
                                      <p:to>
                                        <p:strVal val="visible"/>
                                      </p:to>
                                    </p:set>
                                    <p:animEffect transition="in" filter="fade">
                                      <p:cBhvr>
                                        <p:cTn id="39" dur="750"/>
                                        <p:tgtEl>
                                          <p:spTgt spid="2"/>
                                        </p:tgtEl>
                                      </p:cBhvr>
                                    </p:animEffect>
                                  </p:childTnLst>
                                </p:cTn>
                              </p:par>
                              <p:par>
                                <p:cTn id="40" presetID="10" presetClass="entr" presetSubtype="0" fill="hold" nodeType="withEffect">
                                  <p:stCondLst>
                                    <p:cond delay="1500"/>
                                  </p:stCondLst>
                                  <p:childTnLst>
                                    <p:set>
                                      <p:cBhvr>
                                        <p:cTn id="41" dur="1" fill="hold">
                                          <p:stCondLst>
                                            <p:cond delay="0"/>
                                          </p:stCondLst>
                                        </p:cTn>
                                        <p:tgtEl>
                                          <p:spTgt spid="3"/>
                                        </p:tgtEl>
                                        <p:attrNameLst>
                                          <p:attrName>style.visibility</p:attrName>
                                        </p:attrNameLst>
                                      </p:cBhvr>
                                      <p:to>
                                        <p:strVal val="visible"/>
                                      </p:to>
                                    </p:set>
                                    <p:animEffect transition="in" filter="fade">
                                      <p:cBhvr>
                                        <p:cTn id="42" dur="750"/>
                                        <p:tgtEl>
                                          <p:spTgt spid="3"/>
                                        </p:tgtEl>
                                      </p:cBhvr>
                                    </p:animEffect>
                                  </p:childTnLst>
                                </p:cTn>
                              </p:par>
                              <p:par>
                                <p:cTn id="43" presetID="10" presetClass="entr" presetSubtype="0" fill="hold" nodeType="withEffect">
                                  <p:stCondLst>
                                    <p:cond delay="1750"/>
                                  </p:stCondLst>
                                  <p:childTnLst>
                                    <p:set>
                                      <p:cBhvr>
                                        <p:cTn id="44" dur="1" fill="hold">
                                          <p:stCondLst>
                                            <p:cond delay="0"/>
                                          </p:stCondLst>
                                        </p:cTn>
                                        <p:tgtEl>
                                          <p:spTgt spid="4"/>
                                        </p:tgtEl>
                                        <p:attrNameLst>
                                          <p:attrName>style.visibility</p:attrName>
                                        </p:attrNameLst>
                                      </p:cBhvr>
                                      <p:to>
                                        <p:strVal val="visible"/>
                                      </p:to>
                                    </p:set>
                                    <p:animEffect transition="in" filter="fade">
                                      <p:cBhvr>
                                        <p:cTn id="45" dur="750"/>
                                        <p:tgtEl>
                                          <p:spTgt spid="4"/>
                                        </p:tgtEl>
                                      </p:cBhvr>
                                    </p:animEffect>
                                  </p:childTnLst>
                                </p:cTn>
                              </p:par>
                              <p:par>
                                <p:cTn id="46" presetID="10" presetClass="entr" presetSubtype="0" fill="hold" nodeType="withEffect">
                                  <p:stCondLst>
                                    <p:cond delay="200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750"/>
                                        <p:tgtEl>
                                          <p:spTgt spid="5"/>
                                        </p:tgtEl>
                                      </p:cBhvr>
                                    </p:animEffect>
                                  </p:childTnLst>
                                </p:cTn>
                              </p:par>
                              <p:par>
                                <p:cTn id="49" presetID="10" presetClass="entr" presetSubtype="0" fill="hold" nodeType="withEffect">
                                  <p:stCondLst>
                                    <p:cond delay="2250"/>
                                  </p:stCondLst>
                                  <p:childTnLst>
                                    <p:set>
                                      <p:cBhvr>
                                        <p:cTn id="50" dur="1" fill="hold">
                                          <p:stCondLst>
                                            <p:cond delay="0"/>
                                          </p:stCondLst>
                                        </p:cTn>
                                        <p:tgtEl>
                                          <p:spTgt spid="6"/>
                                        </p:tgtEl>
                                        <p:attrNameLst>
                                          <p:attrName>style.visibility</p:attrName>
                                        </p:attrNameLst>
                                      </p:cBhvr>
                                      <p:to>
                                        <p:strVal val="visible"/>
                                      </p:to>
                                    </p:set>
                                    <p:animEffect transition="in" filter="fade">
                                      <p:cBhvr>
                                        <p:cTn id="51" dur="750"/>
                                        <p:tgtEl>
                                          <p:spTgt spid="6"/>
                                        </p:tgtEl>
                                      </p:cBhvr>
                                    </p:animEffect>
                                  </p:childTnLst>
                                </p:cTn>
                              </p:par>
                              <p:par>
                                <p:cTn id="52" presetID="10" presetClass="entr" presetSubtype="0" fill="hold" nodeType="withEffect">
                                  <p:stCondLst>
                                    <p:cond delay="2500"/>
                                  </p:stCondLst>
                                  <p:childTnLst>
                                    <p:set>
                                      <p:cBhvr>
                                        <p:cTn id="53" dur="1" fill="hold">
                                          <p:stCondLst>
                                            <p:cond delay="0"/>
                                          </p:stCondLst>
                                        </p:cTn>
                                        <p:tgtEl>
                                          <p:spTgt spid="7"/>
                                        </p:tgtEl>
                                        <p:attrNameLst>
                                          <p:attrName>style.visibility</p:attrName>
                                        </p:attrNameLst>
                                      </p:cBhvr>
                                      <p:to>
                                        <p:strVal val="visible"/>
                                      </p:to>
                                    </p:set>
                                    <p:animEffect transition="in" filter="fade">
                                      <p:cBhvr>
                                        <p:cTn id="54" dur="75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7" grpId="0" animBg="1"/>
      <p:bldP spid="38" grpId="0" animBg="1"/>
      <p:bldP spid="39" grpId="0" animBg="1"/>
      <p:bldP spid="40" grpId="0" animBg="1"/>
      <p:bldP spid="47" grpId="0" animBg="1"/>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212E194-F77D-B47A-58E6-1BDE8BE9A821}"/>
              </a:ext>
            </a:extLst>
          </p:cNvPr>
          <p:cNvGrpSpPr/>
          <p:nvPr/>
        </p:nvGrpSpPr>
        <p:grpSpPr>
          <a:xfrm>
            <a:off x="197508" y="1389022"/>
            <a:ext cx="7573192" cy="4079956"/>
            <a:chOff x="1292905" y="867751"/>
            <a:chExt cx="8823963" cy="4753794"/>
          </a:xfrm>
        </p:grpSpPr>
        <p:sp>
          <p:nvSpPr>
            <p:cNvPr id="21" name="TextBox 956"/>
            <p:cNvSpPr txBox="1">
              <a:spLocks noChangeArrowheads="1"/>
            </p:cNvSpPr>
            <p:nvPr/>
          </p:nvSpPr>
          <p:spPr bwMode="auto">
            <a:xfrm>
              <a:off x="2990733" y="867751"/>
              <a:ext cx="921096"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accent1"/>
                  </a:solidFill>
                  <a:latin typeface="Manrope" pitchFamily="2" charset="0"/>
                  <a:cs typeface="Open Sans" panose="020B0606030504020204" pitchFamily="34" charset="0"/>
                </a:rPr>
                <a:t>55%</a:t>
              </a:r>
              <a:endParaRPr lang="ru-RU" altLang="ru-RU" sz="1200" dirty="0">
                <a:solidFill>
                  <a:schemeClr val="accent1"/>
                </a:solidFill>
                <a:latin typeface="Manrope" pitchFamily="2" charset="0"/>
                <a:cs typeface="Open Sans" panose="020B0606030504020204" pitchFamily="34" charset="0"/>
              </a:endParaRPr>
            </a:p>
          </p:txBody>
        </p:sp>
        <p:sp>
          <p:nvSpPr>
            <p:cNvPr id="22" name="TextBox 956"/>
            <p:cNvSpPr txBox="1">
              <a:spLocks noChangeArrowheads="1"/>
            </p:cNvSpPr>
            <p:nvPr/>
          </p:nvSpPr>
          <p:spPr bwMode="auto">
            <a:xfrm>
              <a:off x="4349280" y="867751"/>
              <a:ext cx="921096"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accent6"/>
                  </a:solidFill>
                  <a:latin typeface="Manrope" pitchFamily="2" charset="0"/>
                  <a:cs typeface="Open Sans" panose="020B0606030504020204" pitchFamily="34" charset="0"/>
                </a:rPr>
                <a:t>39%</a:t>
              </a:r>
              <a:endParaRPr lang="ru-RU" altLang="ru-RU" sz="1200" dirty="0">
                <a:solidFill>
                  <a:schemeClr val="accent6"/>
                </a:solidFill>
                <a:latin typeface="Manrope" pitchFamily="2" charset="0"/>
                <a:cs typeface="Open Sans" panose="020B0606030504020204" pitchFamily="34" charset="0"/>
              </a:endParaRPr>
            </a:p>
          </p:txBody>
        </p:sp>
        <p:sp>
          <p:nvSpPr>
            <p:cNvPr id="23" name="TextBox 956"/>
            <p:cNvSpPr txBox="1">
              <a:spLocks noChangeArrowheads="1"/>
            </p:cNvSpPr>
            <p:nvPr/>
          </p:nvSpPr>
          <p:spPr bwMode="auto">
            <a:xfrm>
              <a:off x="5796703" y="867751"/>
              <a:ext cx="921096"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accent3"/>
                  </a:solidFill>
                  <a:latin typeface="Manrope" pitchFamily="2" charset="0"/>
                  <a:cs typeface="Open Sans" panose="020B0606030504020204" pitchFamily="34" charset="0"/>
                </a:rPr>
                <a:t>72%</a:t>
              </a:r>
              <a:endParaRPr lang="ru-RU" altLang="ru-RU" sz="1200" dirty="0">
                <a:solidFill>
                  <a:schemeClr val="accent3"/>
                </a:solidFill>
                <a:latin typeface="Manrope" pitchFamily="2" charset="0"/>
                <a:cs typeface="Open Sans" panose="020B0606030504020204" pitchFamily="34" charset="0"/>
              </a:endParaRPr>
            </a:p>
          </p:txBody>
        </p:sp>
        <p:sp>
          <p:nvSpPr>
            <p:cNvPr id="24" name="TextBox 956"/>
            <p:cNvSpPr txBox="1">
              <a:spLocks noChangeArrowheads="1"/>
            </p:cNvSpPr>
            <p:nvPr/>
          </p:nvSpPr>
          <p:spPr bwMode="auto">
            <a:xfrm>
              <a:off x="7309020" y="867751"/>
              <a:ext cx="808426"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accent4"/>
                  </a:solidFill>
                  <a:latin typeface="Manrope" pitchFamily="2" charset="0"/>
                  <a:cs typeface="Open Sans" panose="020B0606030504020204" pitchFamily="34" charset="0"/>
                </a:rPr>
                <a:t>56%</a:t>
              </a:r>
              <a:endParaRPr lang="ru-RU" altLang="ru-RU" sz="1200" dirty="0">
                <a:solidFill>
                  <a:schemeClr val="accent4"/>
                </a:solidFill>
                <a:latin typeface="Manrope" pitchFamily="2" charset="0"/>
                <a:cs typeface="Open Sans" panose="020B0606030504020204" pitchFamily="34" charset="0"/>
              </a:endParaRPr>
            </a:p>
          </p:txBody>
        </p:sp>
        <p:sp>
          <p:nvSpPr>
            <p:cNvPr id="25" name="TextBox 956"/>
            <p:cNvSpPr txBox="1">
              <a:spLocks noChangeArrowheads="1"/>
            </p:cNvSpPr>
            <p:nvPr/>
          </p:nvSpPr>
          <p:spPr bwMode="auto">
            <a:xfrm>
              <a:off x="8653459" y="867751"/>
              <a:ext cx="921096"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accent5"/>
                  </a:solidFill>
                  <a:latin typeface="Manrope" pitchFamily="2" charset="0"/>
                  <a:cs typeface="Open Sans" panose="020B0606030504020204" pitchFamily="34" charset="0"/>
                </a:rPr>
                <a:t>78%</a:t>
              </a:r>
              <a:endParaRPr lang="ru-RU" altLang="ru-RU" sz="1200" dirty="0">
                <a:solidFill>
                  <a:schemeClr val="accent5"/>
                </a:solidFill>
                <a:latin typeface="Manrope" pitchFamily="2" charset="0"/>
                <a:cs typeface="Open Sans" panose="020B0606030504020204" pitchFamily="34" charset="0"/>
              </a:endParaRPr>
            </a:p>
          </p:txBody>
        </p:sp>
        <p:grpSp>
          <p:nvGrpSpPr>
            <p:cNvPr id="2" name="Grupo 1"/>
            <p:cNvGrpSpPr/>
            <p:nvPr/>
          </p:nvGrpSpPr>
          <p:grpSpPr>
            <a:xfrm>
              <a:off x="1292905" y="1082937"/>
              <a:ext cx="8823963" cy="4248952"/>
              <a:chOff x="863839" y="1244600"/>
              <a:chExt cx="8826262" cy="4250059"/>
            </a:xfrm>
          </p:grpSpPr>
          <p:sp>
            <p:nvSpPr>
              <p:cNvPr id="5" name="Line 5"/>
              <p:cNvSpPr>
                <a:spLocks noChangeShapeType="1"/>
              </p:cNvSpPr>
              <p:nvPr/>
            </p:nvSpPr>
            <p:spPr bwMode="auto">
              <a:xfrm>
                <a:off x="2150462" y="4155365"/>
                <a:ext cx="738933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 name="Line 6"/>
              <p:cNvSpPr>
                <a:spLocks noChangeShapeType="1"/>
              </p:cNvSpPr>
              <p:nvPr/>
            </p:nvSpPr>
            <p:spPr bwMode="auto">
              <a:xfrm>
                <a:off x="2150462" y="3299976"/>
                <a:ext cx="738933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7" name="Line 7"/>
              <p:cNvSpPr>
                <a:spLocks noChangeShapeType="1"/>
              </p:cNvSpPr>
              <p:nvPr/>
            </p:nvSpPr>
            <p:spPr bwMode="auto">
              <a:xfrm>
                <a:off x="2150462" y="2444588"/>
                <a:ext cx="738933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8" name="Freeform 8"/>
              <p:cNvSpPr>
                <a:spLocks/>
              </p:cNvSpPr>
              <p:nvPr/>
            </p:nvSpPr>
            <p:spPr bwMode="auto">
              <a:xfrm>
                <a:off x="2647810" y="1589199"/>
                <a:ext cx="695309" cy="3421554"/>
              </a:xfrm>
              <a:custGeom>
                <a:avLst/>
                <a:gdLst>
                  <a:gd name="T0" fmla="*/ 152 w 305"/>
                  <a:gd name="T1" fmla="*/ 1500 h 1500"/>
                  <a:gd name="T2" fmla="*/ 152 w 305"/>
                  <a:gd name="T3" fmla="*/ 1500 h 1500"/>
                  <a:gd name="T4" fmla="*/ 0 w 305"/>
                  <a:gd name="T5" fmla="*/ 1348 h 1500"/>
                  <a:gd name="T6" fmla="*/ 0 w 305"/>
                  <a:gd name="T7" fmla="*/ 152 h 1500"/>
                  <a:gd name="T8" fmla="*/ 152 w 305"/>
                  <a:gd name="T9" fmla="*/ 0 h 1500"/>
                  <a:gd name="T10" fmla="*/ 152 w 305"/>
                  <a:gd name="T11" fmla="*/ 0 h 1500"/>
                  <a:gd name="T12" fmla="*/ 305 w 305"/>
                  <a:gd name="T13" fmla="*/ 152 h 1500"/>
                  <a:gd name="T14" fmla="*/ 305 w 305"/>
                  <a:gd name="T15" fmla="*/ 1348 h 1500"/>
                  <a:gd name="T16" fmla="*/ 152 w 305"/>
                  <a:gd name="T17" fmla="*/ 1500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1500">
                    <a:moveTo>
                      <a:pt x="152" y="1500"/>
                    </a:moveTo>
                    <a:cubicBezTo>
                      <a:pt x="152" y="1500"/>
                      <a:pt x="152" y="1500"/>
                      <a:pt x="152" y="1500"/>
                    </a:cubicBezTo>
                    <a:cubicBezTo>
                      <a:pt x="68" y="1500"/>
                      <a:pt x="0" y="1432"/>
                      <a:pt x="0" y="1348"/>
                    </a:cubicBezTo>
                    <a:cubicBezTo>
                      <a:pt x="0" y="152"/>
                      <a:pt x="0" y="152"/>
                      <a:pt x="0" y="152"/>
                    </a:cubicBezTo>
                    <a:cubicBezTo>
                      <a:pt x="0" y="68"/>
                      <a:pt x="68" y="0"/>
                      <a:pt x="152" y="0"/>
                    </a:cubicBezTo>
                    <a:cubicBezTo>
                      <a:pt x="152" y="0"/>
                      <a:pt x="152" y="0"/>
                      <a:pt x="152" y="0"/>
                    </a:cubicBezTo>
                    <a:cubicBezTo>
                      <a:pt x="236" y="0"/>
                      <a:pt x="305" y="68"/>
                      <a:pt x="305" y="152"/>
                    </a:cubicBezTo>
                    <a:cubicBezTo>
                      <a:pt x="305" y="1348"/>
                      <a:pt x="305" y="1348"/>
                      <a:pt x="305" y="1348"/>
                    </a:cubicBezTo>
                    <a:cubicBezTo>
                      <a:pt x="305" y="1432"/>
                      <a:pt x="236" y="1500"/>
                      <a:pt x="152" y="1500"/>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0" name="Freeform 10"/>
              <p:cNvSpPr>
                <a:spLocks/>
              </p:cNvSpPr>
              <p:nvPr/>
            </p:nvSpPr>
            <p:spPr bwMode="auto">
              <a:xfrm>
                <a:off x="4066533" y="1589199"/>
                <a:ext cx="692865" cy="3421554"/>
              </a:xfrm>
              <a:custGeom>
                <a:avLst/>
                <a:gdLst>
                  <a:gd name="T0" fmla="*/ 152 w 304"/>
                  <a:gd name="T1" fmla="*/ 1500 h 1500"/>
                  <a:gd name="T2" fmla="*/ 152 w 304"/>
                  <a:gd name="T3" fmla="*/ 1500 h 1500"/>
                  <a:gd name="T4" fmla="*/ 0 w 304"/>
                  <a:gd name="T5" fmla="*/ 1348 h 1500"/>
                  <a:gd name="T6" fmla="*/ 0 w 304"/>
                  <a:gd name="T7" fmla="*/ 152 h 1500"/>
                  <a:gd name="T8" fmla="*/ 152 w 304"/>
                  <a:gd name="T9" fmla="*/ 0 h 1500"/>
                  <a:gd name="T10" fmla="*/ 152 w 304"/>
                  <a:gd name="T11" fmla="*/ 0 h 1500"/>
                  <a:gd name="T12" fmla="*/ 304 w 304"/>
                  <a:gd name="T13" fmla="*/ 152 h 1500"/>
                  <a:gd name="T14" fmla="*/ 304 w 304"/>
                  <a:gd name="T15" fmla="*/ 1348 h 1500"/>
                  <a:gd name="T16" fmla="*/ 152 w 304"/>
                  <a:gd name="T17" fmla="*/ 1500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1500">
                    <a:moveTo>
                      <a:pt x="152" y="1500"/>
                    </a:moveTo>
                    <a:cubicBezTo>
                      <a:pt x="152" y="1500"/>
                      <a:pt x="152" y="1500"/>
                      <a:pt x="152" y="1500"/>
                    </a:cubicBezTo>
                    <a:cubicBezTo>
                      <a:pt x="68" y="1500"/>
                      <a:pt x="0" y="1432"/>
                      <a:pt x="0" y="1348"/>
                    </a:cubicBezTo>
                    <a:cubicBezTo>
                      <a:pt x="0" y="152"/>
                      <a:pt x="0" y="152"/>
                      <a:pt x="0" y="152"/>
                    </a:cubicBezTo>
                    <a:cubicBezTo>
                      <a:pt x="0" y="68"/>
                      <a:pt x="68" y="0"/>
                      <a:pt x="152" y="0"/>
                    </a:cubicBezTo>
                    <a:cubicBezTo>
                      <a:pt x="152" y="0"/>
                      <a:pt x="152" y="0"/>
                      <a:pt x="152" y="0"/>
                    </a:cubicBezTo>
                    <a:cubicBezTo>
                      <a:pt x="236" y="0"/>
                      <a:pt x="304" y="68"/>
                      <a:pt x="304" y="152"/>
                    </a:cubicBezTo>
                    <a:cubicBezTo>
                      <a:pt x="304" y="1348"/>
                      <a:pt x="304" y="1348"/>
                      <a:pt x="304" y="1348"/>
                    </a:cubicBezTo>
                    <a:cubicBezTo>
                      <a:pt x="304" y="1432"/>
                      <a:pt x="236" y="1500"/>
                      <a:pt x="152" y="1500"/>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1" name="Freeform 11"/>
              <p:cNvSpPr>
                <a:spLocks/>
              </p:cNvSpPr>
              <p:nvPr/>
            </p:nvSpPr>
            <p:spPr bwMode="auto">
              <a:xfrm>
                <a:off x="5484034" y="1589199"/>
                <a:ext cx="692865" cy="3421554"/>
              </a:xfrm>
              <a:custGeom>
                <a:avLst/>
                <a:gdLst>
                  <a:gd name="T0" fmla="*/ 152 w 304"/>
                  <a:gd name="T1" fmla="*/ 1500 h 1500"/>
                  <a:gd name="T2" fmla="*/ 152 w 304"/>
                  <a:gd name="T3" fmla="*/ 1500 h 1500"/>
                  <a:gd name="T4" fmla="*/ 0 w 304"/>
                  <a:gd name="T5" fmla="*/ 1348 h 1500"/>
                  <a:gd name="T6" fmla="*/ 0 w 304"/>
                  <a:gd name="T7" fmla="*/ 152 h 1500"/>
                  <a:gd name="T8" fmla="*/ 152 w 304"/>
                  <a:gd name="T9" fmla="*/ 0 h 1500"/>
                  <a:gd name="T10" fmla="*/ 152 w 304"/>
                  <a:gd name="T11" fmla="*/ 0 h 1500"/>
                  <a:gd name="T12" fmla="*/ 304 w 304"/>
                  <a:gd name="T13" fmla="*/ 152 h 1500"/>
                  <a:gd name="T14" fmla="*/ 304 w 304"/>
                  <a:gd name="T15" fmla="*/ 1348 h 1500"/>
                  <a:gd name="T16" fmla="*/ 152 w 304"/>
                  <a:gd name="T17" fmla="*/ 1500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1500">
                    <a:moveTo>
                      <a:pt x="152" y="1500"/>
                    </a:moveTo>
                    <a:cubicBezTo>
                      <a:pt x="152" y="1500"/>
                      <a:pt x="152" y="1500"/>
                      <a:pt x="152" y="1500"/>
                    </a:cubicBezTo>
                    <a:cubicBezTo>
                      <a:pt x="68" y="1500"/>
                      <a:pt x="0" y="1432"/>
                      <a:pt x="0" y="1348"/>
                    </a:cubicBezTo>
                    <a:cubicBezTo>
                      <a:pt x="0" y="152"/>
                      <a:pt x="0" y="152"/>
                      <a:pt x="0" y="152"/>
                    </a:cubicBezTo>
                    <a:cubicBezTo>
                      <a:pt x="0" y="68"/>
                      <a:pt x="68" y="0"/>
                      <a:pt x="152" y="0"/>
                    </a:cubicBezTo>
                    <a:cubicBezTo>
                      <a:pt x="152" y="0"/>
                      <a:pt x="152" y="0"/>
                      <a:pt x="152" y="0"/>
                    </a:cubicBezTo>
                    <a:cubicBezTo>
                      <a:pt x="236" y="0"/>
                      <a:pt x="304" y="68"/>
                      <a:pt x="304" y="152"/>
                    </a:cubicBezTo>
                    <a:cubicBezTo>
                      <a:pt x="304" y="1348"/>
                      <a:pt x="304" y="1348"/>
                      <a:pt x="304" y="1348"/>
                    </a:cubicBezTo>
                    <a:cubicBezTo>
                      <a:pt x="304" y="1432"/>
                      <a:pt x="236" y="1500"/>
                      <a:pt x="152" y="1500"/>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2" name="Freeform 12"/>
              <p:cNvSpPr>
                <a:spLocks/>
              </p:cNvSpPr>
              <p:nvPr/>
            </p:nvSpPr>
            <p:spPr bwMode="auto">
              <a:xfrm>
                <a:off x="6902756" y="1589199"/>
                <a:ext cx="692865" cy="3421554"/>
              </a:xfrm>
              <a:custGeom>
                <a:avLst/>
                <a:gdLst>
                  <a:gd name="T0" fmla="*/ 152 w 304"/>
                  <a:gd name="T1" fmla="*/ 1500 h 1500"/>
                  <a:gd name="T2" fmla="*/ 152 w 304"/>
                  <a:gd name="T3" fmla="*/ 1500 h 1500"/>
                  <a:gd name="T4" fmla="*/ 0 w 304"/>
                  <a:gd name="T5" fmla="*/ 1348 h 1500"/>
                  <a:gd name="T6" fmla="*/ 0 w 304"/>
                  <a:gd name="T7" fmla="*/ 152 h 1500"/>
                  <a:gd name="T8" fmla="*/ 152 w 304"/>
                  <a:gd name="T9" fmla="*/ 0 h 1500"/>
                  <a:gd name="T10" fmla="*/ 152 w 304"/>
                  <a:gd name="T11" fmla="*/ 0 h 1500"/>
                  <a:gd name="T12" fmla="*/ 304 w 304"/>
                  <a:gd name="T13" fmla="*/ 152 h 1500"/>
                  <a:gd name="T14" fmla="*/ 304 w 304"/>
                  <a:gd name="T15" fmla="*/ 1348 h 1500"/>
                  <a:gd name="T16" fmla="*/ 152 w 304"/>
                  <a:gd name="T17" fmla="*/ 1500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1500">
                    <a:moveTo>
                      <a:pt x="152" y="1500"/>
                    </a:moveTo>
                    <a:cubicBezTo>
                      <a:pt x="152" y="1500"/>
                      <a:pt x="152" y="1500"/>
                      <a:pt x="152" y="1500"/>
                    </a:cubicBezTo>
                    <a:cubicBezTo>
                      <a:pt x="68" y="1500"/>
                      <a:pt x="0" y="1432"/>
                      <a:pt x="0" y="1348"/>
                    </a:cubicBezTo>
                    <a:cubicBezTo>
                      <a:pt x="0" y="152"/>
                      <a:pt x="0" y="152"/>
                      <a:pt x="0" y="152"/>
                    </a:cubicBezTo>
                    <a:cubicBezTo>
                      <a:pt x="0" y="68"/>
                      <a:pt x="68" y="0"/>
                      <a:pt x="152" y="0"/>
                    </a:cubicBezTo>
                    <a:cubicBezTo>
                      <a:pt x="152" y="0"/>
                      <a:pt x="152" y="0"/>
                      <a:pt x="152" y="0"/>
                    </a:cubicBezTo>
                    <a:cubicBezTo>
                      <a:pt x="236" y="0"/>
                      <a:pt x="304" y="68"/>
                      <a:pt x="304" y="152"/>
                    </a:cubicBezTo>
                    <a:cubicBezTo>
                      <a:pt x="304" y="1348"/>
                      <a:pt x="304" y="1348"/>
                      <a:pt x="304" y="1348"/>
                    </a:cubicBezTo>
                    <a:cubicBezTo>
                      <a:pt x="304" y="1432"/>
                      <a:pt x="236" y="1500"/>
                      <a:pt x="152" y="1500"/>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3" name="Freeform 13"/>
              <p:cNvSpPr>
                <a:spLocks/>
              </p:cNvSpPr>
              <p:nvPr/>
            </p:nvSpPr>
            <p:spPr bwMode="auto">
              <a:xfrm>
                <a:off x="8317813" y="1589199"/>
                <a:ext cx="695309" cy="3421554"/>
              </a:xfrm>
              <a:custGeom>
                <a:avLst/>
                <a:gdLst>
                  <a:gd name="T0" fmla="*/ 153 w 305"/>
                  <a:gd name="T1" fmla="*/ 1500 h 1500"/>
                  <a:gd name="T2" fmla="*/ 153 w 305"/>
                  <a:gd name="T3" fmla="*/ 1500 h 1500"/>
                  <a:gd name="T4" fmla="*/ 0 w 305"/>
                  <a:gd name="T5" fmla="*/ 1348 h 1500"/>
                  <a:gd name="T6" fmla="*/ 0 w 305"/>
                  <a:gd name="T7" fmla="*/ 152 h 1500"/>
                  <a:gd name="T8" fmla="*/ 153 w 305"/>
                  <a:gd name="T9" fmla="*/ 0 h 1500"/>
                  <a:gd name="T10" fmla="*/ 153 w 305"/>
                  <a:gd name="T11" fmla="*/ 0 h 1500"/>
                  <a:gd name="T12" fmla="*/ 305 w 305"/>
                  <a:gd name="T13" fmla="*/ 152 h 1500"/>
                  <a:gd name="T14" fmla="*/ 305 w 305"/>
                  <a:gd name="T15" fmla="*/ 1348 h 1500"/>
                  <a:gd name="T16" fmla="*/ 153 w 305"/>
                  <a:gd name="T17" fmla="*/ 1500 h 1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1500">
                    <a:moveTo>
                      <a:pt x="153" y="1500"/>
                    </a:moveTo>
                    <a:cubicBezTo>
                      <a:pt x="153" y="1500"/>
                      <a:pt x="153" y="1500"/>
                      <a:pt x="153" y="1500"/>
                    </a:cubicBezTo>
                    <a:cubicBezTo>
                      <a:pt x="69" y="1500"/>
                      <a:pt x="0" y="1432"/>
                      <a:pt x="0" y="1348"/>
                    </a:cubicBezTo>
                    <a:cubicBezTo>
                      <a:pt x="0" y="152"/>
                      <a:pt x="0" y="152"/>
                      <a:pt x="0" y="152"/>
                    </a:cubicBezTo>
                    <a:cubicBezTo>
                      <a:pt x="0" y="68"/>
                      <a:pt x="69" y="0"/>
                      <a:pt x="153" y="0"/>
                    </a:cubicBezTo>
                    <a:cubicBezTo>
                      <a:pt x="153" y="0"/>
                      <a:pt x="153" y="0"/>
                      <a:pt x="153" y="0"/>
                    </a:cubicBezTo>
                    <a:cubicBezTo>
                      <a:pt x="237" y="0"/>
                      <a:pt x="305" y="68"/>
                      <a:pt x="305" y="152"/>
                    </a:cubicBezTo>
                    <a:cubicBezTo>
                      <a:pt x="305" y="1348"/>
                      <a:pt x="305" y="1348"/>
                      <a:pt x="305" y="1348"/>
                    </a:cubicBezTo>
                    <a:cubicBezTo>
                      <a:pt x="305" y="1432"/>
                      <a:pt x="237" y="1500"/>
                      <a:pt x="153" y="1500"/>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8" name="Freeform 18"/>
              <p:cNvSpPr>
                <a:spLocks/>
              </p:cNvSpPr>
              <p:nvPr/>
            </p:nvSpPr>
            <p:spPr bwMode="auto">
              <a:xfrm>
                <a:off x="2150462" y="1392460"/>
                <a:ext cx="7389335" cy="3912792"/>
              </a:xfrm>
              <a:custGeom>
                <a:avLst/>
                <a:gdLst>
                  <a:gd name="T0" fmla="*/ 0 w 3241"/>
                  <a:gd name="T1" fmla="*/ 0 h 1715"/>
                  <a:gd name="T2" fmla="*/ 0 w 3241"/>
                  <a:gd name="T3" fmla="*/ 1551 h 1715"/>
                  <a:gd name="T4" fmla="*/ 165 w 3241"/>
                  <a:gd name="T5" fmla="*/ 1715 h 1715"/>
                  <a:gd name="T6" fmla="*/ 3241 w 3241"/>
                  <a:gd name="T7" fmla="*/ 1715 h 1715"/>
                </a:gdLst>
                <a:ahLst/>
                <a:cxnLst>
                  <a:cxn ang="0">
                    <a:pos x="T0" y="T1"/>
                  </a:cxn>
                  <a:cxn ang="0">
                    <a:pos x="T2" y="T3"/>
                  </a:cxn>
                  <a:cxn ang="0">
                    <a:pos x="T4" y="T5"/>
                  </a:cxn>
                  <a:cxn ang="0">
                    <a:pos x="T6" y="T7"/>
                  </a:cxn>
                </a:cxnLst>
                <a:rect l="0" t="0" r="r" b="b"/>
                <a:pathLst>
                  <a:path w="3241" h="1715">
                    <a:moveTo>
                      <a:pt x="0" y="0"/>
                    </a:moveTo>
                    <a:cubicBezTo>
                      <a:pt x="0" y="1551"/>
                      <a:pt x="0" y="1551"/>
                      <a:pt x="0" y="1551"/>
                    </a:cubicBezTo>
                    <a:cubicBezTo>
                      <a:pt x="0" y="1642"/>
                      <a:pt x="74" y="1715"/>
                      <a:pt x="165" y="1715"/>
                    </a:cubicBezTo>
                    <a:cubicBezTo>
                      <a:pt x="3241" y="1715"/>
                      <a:pt x="3241" y="1715"/>
                      <a:pt x="3241" y="1715"/>
                    </a:cubicBezTo>
                  </a:path>
                </a:pathLst>
              </a:cu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9" name="Freeform 19"/>
              <p:cNvSpPr>
                <a:spLocks/>
              </p:cNvSpPr>
              <p:nvPr/>
            </p:nvSpPr>
            <p:spPr bwMode="auto">
              <a:xfrm>
                <a:off x="1957389" y="1244600"/>
                <a:ext cx="377593" cy="232177"/>
              </a:xfrm>
              <a:custGeom>
                <a:avLst/>
                <a:gdLst>
                  <a:gd name="T0" fmla="*/ 0 w 309"/>
                  <a:gd name="T1" fmla="*/ 190 h 190"/>
                  <a:gd name="T2" fmla="*/ 158 w 309"/>
                  <a:gd name="T3" fmla="*/ 0 h 190"/>
                  <a:gd name="T4" fmla="*/ 309 w 309"/>
                  <a:gd name="T5" fmla="*/ 190 h 190"/>
                </a:gdLst>
                <a:ahLst/>
                <a:cxnLst>
                  <a:cxn ang="0">
                    <a:pos x="T0" y="T1"/>
                  </a:cxn>
                  <a:cxn ang="0">
                    <a:pos x="T2" y="T3"/>
                  </a:cxn>
                  <a:cxn ang="0">
                    <a:pos x="T4" y="T5"/>
                  </a:cxn>
                </a:cxnLst>
                <a:rect l="0" t="0" r="r" b="b"/>
                <a:pathLst>
                  <a:path w="309" h="190">
                    <a:moveTo>
                      <a:pt x="0" y="190"/>
                    </a:moveTo>
                    <a:lnTo>
                      <a:pt x="158" y="0"/>
                    </a:lnTo>
                    <a:lnTo>
                      <a:pt x="309" y="190"/>
                    </a:lnTo>
                  </a:path>
                </a:pathLst>
              </a:custGeom>
              <a:noFill/>
              <a:ln w="4763" cap="flat">
                <a:solidFill>
                  <a:schemeClr val="bg2">
                    <a:lumMod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20" name="Freeform 20"/>
              <p:cNvSpPr>
                <a:spLocks/>
              </p:cNvSpPr>
              <p:nvPr/>
            </p:nvSpPr>
            <p:spPr bwMode="auto">
              <a:xfrm>
                <a:off x="9457924" y="5115844"/>
                <a:ext cx="232177" cy="378815"/>
              </a:xfrm>
              <a:custGeom>
                <a:avLst/>
                <a:gdLst>
                  <a:gd name="T0" fmla="*/ 0 w 190"/>
                  <a:gd name="T1" fmla="*/ 0 h 310"/>
                  <a:gd name="T2" fmla="*/ 190 w 190"/>
                  <a:gd name="T3" fmla="*/ 161 h 310"/>
                  <a:gd name="T4" fmla="*/ 0 w 190"/>
                  <a:gd name="T5" fmla="*/ 310 h 310"/>
                </a:gdLst>
                <a:ahLst/>
                <a:cxnLst>
                  <a:cxn ang="0">
                    <a:pos x="T0" y="T1"/>
                  </a:cxn>
                  <a:cxn ang="0">
                    <a:pos x="T2" y="T3"/>
                  </a:cxn>
                  <a:cxn ang="0">
                    <a:pos x="T4" y="T5"/>
                  </a:cxn>
                </a:cxnLst>
                <a:rect l="0" t="0" r="r" b="b"/>
                <a:pathLst>
                  <a:path w="190" h="310">
                    <a:moveTo>
                      <a:pt x="0" y="0"/>
                    </a:moveTo>
                    <a:lnTo>
                      <a:pt x="190" y="161"/>
                    </a:lnTo>
                    <a:lnTo>
                      <a:pt x="0" y="310"/>
                    </a:lnTo>
                  </a:path>
                </a:pathLst>
              </a:custGeom>
              <a:noFill/>
              <a:ln w="4763" cap="flat">
                <a:solidFill>
                  <a:schemeClr val="bg2">
                    <a:lumMod val="9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26" name="TextBox 956"/>
              <p:cNvSpPr txBox="1">
                <a:spLocks noChangeArrowheads="1"/>
              </p:cNvSpPr>
              <p:nvPr/>
            </p:nvSpPr>
            <p:spPr bwMode="auto">
              <a:xfrm>
                <a:off x="876538" y="2204108"/>
                <a:ext cx="1206262" cy="341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75%</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27" name="TextBox 956"/>
              <p:cNvSpPr txBox="1">
                <a:spLocks noChangeArrowheads="1"/>
              </p:cNvSpPr>
              <p:nvPr/>
            </p:nvSpPr>
            <p:spPr bwMode="auto">
              <a:xfrm>
                <a:off x="914639" y="3982107"/>
                <a:ext cx="1206262" cy="341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25%</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28" name="TextBox 956"/>
              <p:cNvSpPr txBox="1">
                <a:spLocks noChangeArrowheads="1"/>
              </p:cNvSpPr>
              <p:nvPr/>
            </p:nvSpPr>
            <p:spPr bwMode="auto">
              <a:xfrm>
                <a:off x="863839" y="3118507"/>
                <a:ext cx="1206262" cy="341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50%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grpSp>
        <p:sp>
          <p:nvSpPr>
            <p:cNvPr id="29" name="TextBox 956"/>
            <p:cNvSpPr txBox="1">
              <a:spLocks noChangeArrowheads="1"/>
            </p:cNvSpPr>
            <p:nvPr/>
          </p:nvSpPr>
          <p:spPr bwMode="auto">
            <a:xfrm>
              <a:off x="2892804" y="5216367"/>
              <a:ext cx="989989"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2014</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0" name="TextBox 956"/>
            <p:cNvSpPr txBox="1">
              <a:spLocks noChangeArrowheads="1"/>
            </p:cNvSpPr>
            <p:nvPr/>
          </p:nvSpPr>
          <p:spPr bwMode="auto">
            <a:xfrm>
              <a:off x="4352922" y="5267154"/>
              <a:ext cx="989989"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2016</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1" name="TextBox 956"/>
            <p:cNvSpPr txBox="1">
              <a:spLocks noChangeArrowheads="1"/>
            </p:cNvSpPr>
            <p:nvPr/>
          </p:nvSpPr>
          <p:spPr bwMode="auto">
            <a:xfrm>
              <a:off x="5774952" y="5279851"/>
              <a:ext cx="989989"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2018</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50" name="TextBox 956"/>
            <p:cNvSpPr txBox="1">
              <a:spLocks noChangeArrowheads="1"/>
            </p:cNvSpPr>
            <p:nvPr/>
          </p:nvSpPr>
          <p:spPr bwMode="auto">
            <a:xfrm>
              <a:off x="7247768" y="5279851"/>
              <a:ext cx="989989"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2020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51" name="TextBox 956"/>
            <p:cNvSpPr txBox="1">
              <a:spLocks noChangeArrowheads="1"/>
            </p:cNvSpPr>
            <p:nvPr/>
          </p:nvSpPr>
          <p:spPr bwMode="auto">
            <a:xfrm>
              <a:off x="8606313" y="5279851"/>
              <a:ext cx="989989" cy="3416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2022</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3" name="Freeform 9"/>
            <p:cNvSpPr>
              <a:spLocks/>
            </p:cNvSpPr>
            <p:nvPr/>
          </p:nvSpPr>
          <p:spPr bwMode="auto">
            <a:xfrm>
              <a:off x="3076412" y="2892223"/>
              <a:ext cx="695128" cy="1955887"/>
            </a:xfrm>
            <a:custGeom>
              <a:avLst/>
              <a:gdLst>
                <a:gd name="T0" fmla="*/ 152 w 305"/>
                <a:gd name="T1" fmla="*/ 858 h 858"/>
                <a:gd name="T2" fmla="*/ 152 w 305"/>
                <a:gd name="T3" fmla="*/ 858 h 858"/>
                <a:gd name="T4" fmla="*/ 0 w 305"/>
                <a:gd name="T5" fmla="*/ 706 h 858"/>
                <a:gd name="T6" fmla="*/ 0 w 305"/>
                <a:gd name="T7" fmla="*/ 152 h 858"/>
                <a:gd name="T8" fmla="*/ 152 w 305"/>
                <a:gd name="T9" fmla="*/ 0 h 858"/>
                <a:gd name="T10" fmla="*/ 152 w 305"/>
                <a:gd name="T11" fmla="*/ 0 h 858"/>
                <a:gd name="T12" fmla="*/ 305 w 305"/>
                <a:gd name="T13" fmla="*/ 152 h 858"/>
                <a:gd name="T14" fmla="*/ 305 w 305"/>
                <a:gd name="T15" fmla="*/ 706 h 858"/>
                <a:gd name="T16" fmla="*/ 152 w 305"/>
                <a:gd name="T17" fmla="*/ 858 h 8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858">
                  <a:moveTo>
                    <a:pt x="152" y="858"/>
                  </a:moveTo>
                  <a:cubicBezTo>
                    <a:pt x="152" y="858"/>
                    <a:pt x="152" y="858"/>
                    <a:pt x="152" y="858"/>
                  </a:cubicBezTo>
                  <a:cubicBezTo>
                    <a:pt x="68" y="858"/>
                    <a:pt x="0" y="790"/>
                    <a:pt x="0" y="706"/>
                  </a:cubicBezTo>
                  <a:cubicBezTo>
                    <a:pt x="0" y="152"/>
                    <a:pt x="0" y="152"/>
                    <a:pt x="0" y="152"/>
                  </a:cubicBezTo>
                  <a:cubicBezTo>
                    <a:pt x="0" y="68"/>
                    <a:pt x="68" y="0"/>
                    <a:pt x="152" y="0"/>
                  </a:cubicBezTo>
                  <a:cubicBezTo>
                    <a:pt x="152" y="0"/>
                    <a:pt x="152" y="0"/>
                    <a:pt x="152" y="0"/>
                  </a:cubicBezTo>
                  <a:cubicBezTo>
                    <a:pt x="236" y="0"/>
                    <a:pt x="305" y="68"/>
                    <a:pt x="305" y="152"/>
                  </a:cubicBezTo>
                  <a:cubicBezTo>
                    <a:pt x="305" y="706"/>
                    <a:pt x="305" y="706"/>
                    <a:pt x="305" y="706"/>
                  </a:cubicBezTo>
                  <a:cubicBezTo>
                    <a:pt x="305" y="790"/>
                    <a:pt x="236" y="858"/>
                    <a:pt x="152" y="85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34" name="Freeform 14"/>
            <p:cNvSpPr>
              <a:spLocks/>
            </p:cNvSpPr>
            <p:nvPr/>
          </p:nvSpPr>
          <p:spPr bwMode="auto">
            <a:xfrm>
              <a:off x="4494765" y="3413875"/>
              <a:ext cx="692685" cy="1434236"/>
            </a:xfrm>
            <a:custGeom>
              <a:avLst/>
              <a:gdLst>
                <a:gd name="T0" fmla="*/ 152 w 304"/>
                <a:gd name="T1" fmla="*/ 629 h 629"/>
                <a:gd name="T2" fmla="*/ 152 w 304"/>
                <a:gd name="T3" fmla="*/ 629 h 629"/>
                <a:gd name="T4" fmla="*/ 0 w 304"/>
                <a:gd name="T5" fmla="*/ 477 h 629"/>
                <a:gd name="T6" fmla="*/ 0 w 304"/>
                <a:gd name="T7" fmla="*/ 152 h 629"/>
                <a:gd name="T8" fmla="*/ 152 w 304"/>
                <a:gd name="T9" fmla="*/ 0 h 629"/>
                <a:gd name="T10" fmla="*/ 152 w 304"/>
                <a:gd name="T11" fmla="*/ 0 h 629"/>
                <a:gd name="T12" fmla="*/ 304 w 304"/>
                <a:gd name="T13" fmla="*/ 152 h 629"/>
                <a:gd name="T14" fmla="*/ 304 w 304"/>
                <a:gd name="T15" fmla="*/ 477 h 629"/>
                <a:gd name="T16" fmla="*/ 152 w 304"/>
                <a:gd name="T17" fmla="*/ 629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629">
                  <a:moveTo>
                    <a:pt x="152" y="629"/>
                  </a:moveTo>
                  <a:cubicBezTo>
                    <a:pt x="152" y="629"/>
                    <a:pt x="152" y="629"/>
                    <a:pt x="152" y="629"/>
                  </a:cubicBezTo>
                  <a:cubicBezTo>
                    <a:pt x="68" y="629"/>
                    <a:pt x="0" y="561"/>
                    <a:pt x="0" y="477"/>
                  </a:cubicBezTo>
                  <a:cubicBezTo>
                    <a:pt x="0" y="152"/>
                    <a:pt x="0" y="152"/>
                    <a:pt x="0" y="152"/>
                  </a:cubicBezTo>
                  <a:cubicBezTo>
                    <a:pt x="0" y="68"/>
                    <a:pt x="68" y="0"/>
                    <a:pt x="152" y="0"/>
                  </a:cubicBezTo>
                  <a:cubicBezTo>
                    <a:pt x="152" y="0"/>
                    <a:pt x="152" y="0"/>
                    <a:pt x="152" y="0"/>
                  </a:cubicBezTo>
                  <a:cubicBezTo>
                    <a:pt x="236" y="0"/>
                    <a:pt x="304" y="68"/>
                    <a:pt x="304" y="152"/>
                  </a:cubicBezTo>
                  <a:cubicBezTo>
                    <a:pt x="304" y="477"/>
                    <a:pt x="304" y="477"/>
                    <a:pt x="304" y="477"/>
                  </a:cubicBezTo>
                  <a:cubicBezTo>
                    <a:pt x="304" y="561"/>
                    <a:pt x="236" y="629"/>
                    <a:pt x="152" y="629"/>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35" name="Freeform 15"/>
            <p:cNvSpPr>
              <a:spLocks/>
            </p:cNvSpPr>
            <p:nvPr/>
          </p:nvSpPr>
          <p:spPr bwMode="auto">
            <a:xfrm>
              <a:off x="5911897" y="2348582"/>
              <a:ext cx="692685" cy="2499527"/>
            </a:xfrm>
            <a:custGeom>
              <a:avLst/>
              <a:gdLst>
                <a:gd name="T0" fmla="*/ 152 w 304"/>
                <a:gd name="T1" fmla="*/ 1096 h 1096"/>
                <a:gd name="T2" fmla="*/ 152 w 304"/>
                <a:gd name="T3" fmla="*/ 1096 h 1096"/>
                <a:gd name="T4" fmla="*/ 0 w 304"/>
                <a:gd name="T5" fmla="*/ 944 h 1096"/>
                <a:gd name="T6" fmla="*/ 0 w 304"/>
                <a:gd name="T7" fmla="*/ 152 h 1096"/>
                <a:gd name="T8" fmla="*/ 152 w 304"/>
                <a:gd name="T9" fmla="*/ 0 h 1096"/>
                <a:gd name="T10" fmla="*/ 152 w 304"/>
                <a:gd name="T11" fmla="*/ 0 h 1096"/>
                <a:gd name="T12" fmla="*/ 304 w 304"/>
                <a:gd name="T13" fmla="*/ 152 h 1096"/>
                <a:gd name="T14" fmla="*/ 304 w 304"/>
                <a:gd name="T15" fmla="*/ 944 h 1096"/>
                <a:gd name="T16" fmla="*/ 152 w 304"/>
                <a:gd name="T17" fmla="*/ 1096 h 10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1096">
                  <a:moveTo>
                    <a:pt x="152" y="1096"/>
                  </a:moveTo>
                  <a:cubicBezTo>
                    <a:pt x="152" y="1096"/>
                    <a:pt x="152" y="1096"/>
                    <a:pt x="152" y="1096"/>
                  </a:cubicBezTo>
                  <a:cubicBezTo>
                    <a:pt x="68" y="1096"/>
                    <a:pt x="0" y="1028"/>
                    <a:pt x="0" y="944"/>
                  </a:cubicBezTo>
                  <a:cubicBezTo>
                    <a:pt x="0" y="152"/>
                    <a:pt x="0" y="152"/>
                    <a:pt x="0" y="152"/>
                  </a:cubicBezTo>
                  <a:cubicBezTo>
                    <a:pt x="0" y="68"/>
                    <a:pt x="68" y="0"/>
                    <a:pt x="152" y="0"/>
                  </a:cubicBezTo>
                  <a:cubicBezTo>
                    <a:pt x="152" y="0"/>
                    <a:pt x="152" y="0"/>
                    <a:pt x="152" y="0"/>
                  </a:cubicBezTo>
                  <a:cubicBezTo>
                    <a:pt x="236" y="0"/>
                    <a:pt x="304" y="68"/>
                    <a:pt x="304" y="152"/>
                  </a:cubicBezTo>
                  <a:cubicBezTo>
                    <a:pt x="304" y="944"/>
                    <a:pt x="304" y="944"/>
                    <a:pt x="304" y="944"/>
                  </a:cubicBezTo>
                  <a:cubicBezTo>
                    <a:pt x="304" y="1028"/>
                    <a:pt x="236" y="1096"/>
                    <a:pt x="152" y="109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36" name="Freeform 16"/>
            <p:cNvSpPr>
              <a:spLocks/>
            </p:cNvSpPr>
            <p:nvPr/>
          </p:nvSpPr>
          <p:spPr bwMode="auto">
            <a:xfrm>
              <a:off x="7330250" y="2832362"/>
              <a:ext cx="692685" cy="2015748"/>
            </a:xfrm>
            <a:custGeom>
              <a:avLst/>
              <a:gdLst>
                <a:gd name="T0" fmla="*/ 152 w 304"/>
                <a:gd name="T1" fmla="*/ 884 h 884"/>
                <a:gd name="T2" fmla="*/ 152 w 304"/>
                <a:gd name="T3" fmla="*/ 884 h 884"/>
                <a:gd name="T4" fmla="*/ 0 w 304"/>
                <a:gd name="T5" fmla="*/ 732 h 884"/>
                <a:gd name="T6" fmla="*/ 0 w 304"/>
                <a:gd name="T7" fmla="*/ 152 h 884"/>
                <a:gd name="T8" fmla="*/ 152 w 304"/>
                <a:gd name="T9" fmla="*/ 0 h 884"/>
                <a:gd name="T10" fmla="*/ 152 w 304"/>
                <a:gd name="T11" fmla="*/ 0 h 884"/>
                <a:gd name="T12" fmla="*/ 304 w 304"/>
                <a:gd name="T13" fmla="*/ 152 h 884"/>
                <a:gd name="T14" fmla="*/ 304 w 304"/>
                <a:gd name="T15" fmla="*/ 732 h 884"/>
                <a:gd name="T16" fmla="*/ 152 w 304"/>
                <a:gd name="T17" fmla="*/ 884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4" h="884">
                  <a:moveTo>
                    <a:pt x="152" y="884"/>
                  </a:moveTo>
                  <a:cubicBezTo>
                    <a:pt x="152" y="884"/>
                    <a:pt x="152" y="884"/>
                    <a:pt x="152" y="884"/>
                  </a:cubicBezTo>
                  <a:cubicBezTo>
                    <a:pt x="68" y="884"/>
                    <a:pt x="0" y="816"/>
                    <a:pt x="0" y="732"/>
                  </a:cubicBezTo>
                  <a:cubicBezTo>
                    <a:pt x="0" y="152"/>
                    <a:pt x="0" y="152"/>
                    <a:pt x="0" y="152"/>
                  </a:cubicBezTo>
                  <a:cubicBezTo>
                    <a:pt x="0" y="68"/>
                    <a:pt x="68" y="0"/>
                    <a:pt x="152" y="0"/>
                  </a:cubicBezTo>
                  <a:cubicBezTo>
                    <a:pt x="152" y="0"/>
                    <a:pt x="152" y="0"/>
                    <a:pt x="152" y="0"/>
                  </a:cubicBezTo>
                  <a:cubicBezTo>
                    <a:pt x="236" y="0"/>
                    <a:pt x="304" y="68"/>
                    <a:pt x="304" y="152"/>
                  </a:cubicBezTo>
                  <a:cubicBezTo>
                    <a:pt x="304" y="732"/>
                    <a:pt x="304" y="732"/>
                    <a:pt x="304" y="732"/>
                  </a:cubicBezTo>
                  <a:cubicBezTo>
                    <a:pt x="304" y="816"/>
                    <a:pt x="236" y="884"/>
                    <a:pt x="152" y="88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37" name="Freeform 17"/>
            <p:cNvSpPr>
              <a:spLocks/>
            </p:cNvSpPr>
            <p:nvPr/>
          </p:nvSpPr>
          <p:spPr bwMode="auto">
            <a:xfrm>
              <a:off x="8744938" y="2106692"/>
              <a:ext cx="695128" cy="2741417"/>
            </a:xfrm>
            <a:custGeom>
              <a:avLst/>
              <a:gdLst>
                <a:gd name="T0" fmla="*/ 153 w 305"/>
                <a:gd name="T1" fmla="*/ 1202 h 1202"/>
                <a:gd name="T2" fmla="*/ 153 w 305"/>
                <a:gd name="T3" fmla="*/ 1202 h 1202"/>
                <a:gd name="T4" fmla="*/ 0 w 305"/>
                <a:gd name="T5" fmla="*/ 1050 h 1202"/>
                <a:gd name="T6" fmla="*/ 0 w 305"/>
                <a:gd name="T7" fmla="*/ 152 h 1202"/>
                <a:gd name="T8" fmla="*/ 153 w 305"/>
                <a:gd name="T9" fmla="*/ 0 h 1202"/>
                <a:gd name="T10" fmla="*/ 153 w 305"/>
                <a:gd name="T11" fmla="*/ 0 h 1202"/>
                <a:gd name="T12" fmla="*/ 305 w 305"/>
                <a:gd name="T13" fmla="*/ 152 h 1202"/>
                <a:gd name="T14" fmla="*/ 305 w 305"/>
                <a:gd name="T15" fmla="*/ 1050 h 1202"/>
                <a:gd name="T16" fmla="*/ 153 w 305"/>
                <a:gd name="T17" fmla="*/ 1202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5" h="1202">
                  <a:moveTo>
                    <a:pt x="153" y="1202"/>
                  </a:moveTo>
                  <a:cubicBezTo>
                    <a:pt x="153" y="1202"/>
                    <a:pt x="153" y="1202"/>
                    <a:pt x="153" y="1202"/>
                  </a:cubicBezTo>
                  <a:cubicBezTo>
                    <a:pt x="69" y="1202"/>
                    <a:pt x="0" y="1134"/>
                    <a:pt x="0" y="1050"/>
                  </a:cubicBezTo>
                  <a:cubicBezTo>
                    <a:pt x="0" y="152"/>
                    <a:pt x="0" y="152"/>
                    <a:pt x="0" y="152"/>
                  </a:cubicBezTo>
                  <a:cubicBezTo>
                    <a:pt x="0" y="68"/>
                    <a:pt x="69" y="0"/>
                    <a:pt x="153" y="0"/>
                  </a:cubicBezTo>
                  <a:cubicBezTo>
                    <a:pt x="153" y="0"/>
                    <a:pt x="153" y="0"/>
                    <a:pt x="153" y="0"/>
                  </a:cubicBezTo>
                  <a:cubicBezTo>
                    <a:pt x="237" y="0"/>
                    <a:pt x="305" y="68"/>
                    <a:pt x="305" y="152"/>
                  </a:cubicBezTo>
                  <a:cubicBezTo>
                    <a:pt x="305" y="1050"/>
                    <a:pt x="305" y="1050"/>
                    <a:pt x="305" y="1050"/>
                  </a:cubicBezTo>
                  <a:cubicBezTo>
                    <a:pt x="305" y="1134"/>
                    <a:pt x="237" y="1202"/>
                    <a:pt x="153" y="120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grpSp>
      <p:sp>
        <p:nvSpPr>
          <p:cNvPr id="38" name="TextBox 37">
            <a:extLst>
              <a:ext uri="{FF2B5EF4-FFF2-40B4-BE49-F238E27FC236}">
                <a16:creationId xmlns:a16="http://schemas.microsoft.com/office/drawing/2014/main" id="{D0166C54-254B-7594-D3B3-106CFE4B93A6}"/>
              </a:ext>
            </a:extLst>
          </p:cNvPr>
          <p:cNvSpPr txBox="1"/>
          <p:nvPr/>
        </p:nvSpPr>
        <p:spPr>
          <a:xfrm>
            <a:off x="8023898" y="1641851"/>
            <a:ext cx="2917781" cy="707886"/>
          </a:xfrm>
          <a:prstGeom prst="rect">
            <a:avLst/>
          </a:prstGeom>
          <a:noFill/>
        </p:spPr>
        <p:txBody>
          <a:bodyPr wrap="square">
            <a:spAutoFit/>
          </a:bodyPr>
          <a:lstStyle/>
          <a:p>
            <a:r>
              <a:rPr lang="en-ID" sz="2000" b="1" dirty="0">
                <a:solidFill>
                  <a:schemeClr val="tx1">
                    <a:lumMod val="90000"/>
                    <a:lumOff val="10000"/>
                  </a:schemeClr>
                </a:solidFill>
                <a:effectLst/>
                <a:latin typeface="Manrope" pitchFamily="2" charset="0"/>
                <a:ea typeface="Source Sans Pro" panose="020F0502020204030204" pitchFamily="34" charset="0"/>
              </a:rPr>
              <a:t>Write Something About Here</a:t>
            </a:r>
            <a:endParaRPr lang="en-ID" sz="2000" b="1" dirty="0">
              <a:solidFill>
                <a:schemeClr val="tx1">
                  <a:lumMod val="90000"/>
                  <a:lumOff val="10000"/>
                </a:schemeClr>
              </a:solidFill>
              <a:latin typeface="Manrope" pitchFamily="2" charset="0"/>
              <a:ea typeface="Source Sans Pro" panose="020F0502020204030204" pitchFamily="34" charset="0"/>
            </a:endParaRPr>
          </a:p>
        </p:txBody>
      </p:sp>
      <p:sp>
        <p:nvSpPr>
          <p:cNvPr id="39" name="TextBox 38">
            <a:extLst>
              <a:ext uri="{FF2B5EF4-FFF2-40B4-BE49-F238E27FC236}">
                <a16:creationId xmlns:a16="http://schemas.microsoft.com/office/drawing/2014/main" id="{2A5D6599-F5E9-0BDC-46A8-5B32EFB42E0F}"/>
              </a:ext>
            </a:extLst>
          </p:cNvPr>
          <p:cNvSpPr txBox="1"/>
          <p:nvPr/>
        </p:nvSpPr>
        <p:spPr>
          <a:xfrm>
            <a:off x="8024531" y="2409442"/>
            <a:ext cx="3634682" cy="1447832"/>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blanditiis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nvGrpSpPr>
          <p:cNvPr id="4" name="Group 3">
            <a:extLst>
              <a:ext uri="{FF2B5EF4-FFF2-40B4-BE49-F238E27FC236}">
                <a16:creationId xmlns:a16="http://schemas.microsoft.com/office/drawing/2014/main" id="{8C1773DF-0449-9091-39F2-9DB41DC0B688}"/>
              </a:ext>
            </a:extLst>
          </p:cNvPr>
          <p:cNvGrpSpPr/>
          <p:nvPr/>
        </p:nvGrpSpPr>
        <p:grpSpPr>
          <a:xfrm>
            <a:off x="8107091" y="4437543"/>
            <a:ext cx="1013243" cy="246221"/>
            <a:chOff x="7959307" y="4295491"/>
            <a:chExt cx="1013243" cy="246221"/>
          </a:xfrm>
        </p:grpSpPr>
        <p:sp>
          <p:nvSpPr>
            <p:cNvPr id="40" name="Oval 25">
              <a:extLst>
                <a:ext uri="{FF2B5EF4-FFF2-40B4-BE49-F238E27FC236}">
                  <a16:creationId xmlns:a16="http://schemas.microsoft.com/office/drawing/2014/main" id="{994B922B-0003-AEB4-1A2C-C18471C7A388}"/>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41" name="TextBox 40">
              <a:extLst>
                <a:ext uri="{FF2B5EF4-FFF2-40B4-BE49-F238E27FC236}">
                  <a16:creationId xmlns:a16="http://schemas.microsoft.com/office/drawing/2014/main" id="{516DF6C1-D2FD-5E28-CCC6-8434C599E882}"/>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44" name="Group 43">
            <a:extLst>
              <a:ext uri="{FF2B5EF4-FFF2-40B4-BE49-F238E27FC236}">
                <a16:creationId xmlns:a16="http://schemas.microsoft.com/office/drawing/2014/main" id="{698603A5-A581-D212-9A9B-081F985C78B8}"/>
              </a:ext>
            </a:extLst>
          </p:cNvPr>
          <p:cNvGrpSpPr/>
          <p:nvPr/>
        </p:nvGrpSpPr>
        <p:grpSpPr>
          <a:xfrm>
            <a:off x="9280170" y="4437543"/>
            <a:ext cx="1013243" cy="246221"/>
            <a:chOff x="7959307" y="4295491"/>
            <a:chExt cx="1013243" cy="246221"/>
          </a:xfrm>
        </p:grpSpPr>
        <p:sp>
          <p:nvSpPr>
            <p:cNvPr id="45" name="Oval 25">
              <a:extLst>
                <a:ext uri="{FF2B5EF4-FFF2-40B4-BE49-F238E27FC236}">
                  <a16:creationId xmlns:a16="http://schemas.microsoft.com/office/drawing/2014/main" id="{C3541C3D-16AC-00AE-6735-9B0E645896A9}"/>
                </a:ext>
              </a:extLst>
            </p:cNvPr>
            <p:cNvSpPr>
              <a:spLocks noChangeArrowheads="1"/>
            </p:cNvSpPr>
            <p:nvPr/>
          </p:nvSpPr>
          <p:spPr bwMode="auto">
            <a:xfrm>
              <a:off x="7959307" y="4303131"/>
              <a:ext cx="231548" cy="230940"/>
            </a:xfrm>
            <a:prstGeom prst="ellipse">
              <a:avLst/>
            </a:prstGeom>
            <a:solidFill>
              <a:schemeClr val="accent6"/>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46" name="TextBox 45">
              <a:extLst>
                <a:ext uri="{FF2B5EF4-FFF2-40B4-BE49-F238E27FC236}">
                  <a16:creationId xmlns:a16="http://schemas.microsoft.com/office/drawing/2014/main" id="{34519F23-B04A-EED5-7711-E1BDBA354681}"/>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47" name="Group 46">
            <a:extLst>
              <a:ext uri="{FF2B5EF4-FFF2-40B4-BE49-F238E27FC236}">
                <a16:creationId xmlns:a16="http://schemas.microsoft.com/office/drawing/2014/main" id="{11D107A4-1B42-1F64-E481-2A9C3AD178A5}"/>
              </a:ext>
            </a:extLst>
          </p:cNvPr>
          <p:cNvGrpSpPr/>
          <p:nvPr/>
        </p:nvGrpSpPr>
        <p:grpSpPr>
          <a:xfrm>
            <a:off x="10453248" y="4437543"/>
            <a:ext cx="1013243" cy="246221"/>
            <a:chOff x="7959307" y="4295491"/>
            <a:chExt cx="1013243" cy="246221"/>
          </a:xfrm>
        </p:grpSpPr>
        <p:sp>
          <p:nvSpPr>
            <p:cNvPr id="48" name="Oval 25">
              <a:extLst>
                <a:ext uri="{FF2B5EF4-FFF2-40B4-BE49-F238E27FC236}">
                  <a16:creationId xmlns:a16="http://schemas.microsoft.com/office/drawing/2014/main" id="{051BF30C-40D9-50B5-4FB6-283F42BA999B}"/>
                </a:ext>
              </a:extLst>
            </p:cNvPr>
            <p:cNvSpPr>
              <a:spLocks noChangeArrowheads="1"/>
            </p:cNvSpPr>
            <p:nvPr/>
          </p:nvSpPr>
          <p:spPr bwMode="auto">
            <a:xfrm>
              <a:off x="7959307" y="4303131"/>
              <a:ext cx="231548" cy="230940"/>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49" name="TextBox 48">
              <a:extLst>
                <a:ext uri="{FF2B5EF4-FFF2-40B4-BE49-F238E27FC236}">
                  <a16:creationId xmlns:a16="http://schemas.microsoft.com/office/drawing/2014/main" id="{3DD90A83-D320-9C1D-9457-4215D32D79EC}"/>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3</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52" name="Group 51">
            <a:extLst>
              <a:ext uri="{FF2B5EF4-FFF2-40B4-BE49-F238E27FC236}">
                <a16:creationId xmlns:a16="http://schemas.microsoft.com/office/drawing/2014/main" id="{40C55E2C-14C4-BF89-C534-1EAD7CAF7FE7}"/>
              </a:ext>
            </a:extLst>
          </p:cNvPr>
          <p:cNvGrpSpPr/>
          <p:nvPr/>
        </p:nvGrpSpPr>
        <p:grpSpPr>
          <a:xfrm>
            <a:off x="8107091" y="5061581"/>
            <a:ext cx="1013243" cy="246221"/>
            <a:chOff x="7959307" y="4295491"/>
            <a:chExt cx="1013243" cy="246221"/>
          </a:xfrm>
        </p:grpSpPr>
        <p:sp>
          <p:nvSpPr>
            <p:cNvPr id="53" name="Oval 25">
              <a:extLst>
                <a:ext uri="{FF2B5EF4-FFF2-40B4-BE49-F238E27FC236}">
                  <a16:creationId xmlns:a16="http://schemas.microsoft.com/office/drawing/2014/main" id="{ED2F21F2-4305-62EB-D076-69FFEF36186A}"/>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54" name="TextBox 53">
              <a:extLst>
                <a:ext uri="{FF2B5EF4-FFF2-40B4-BE49-F238E27FC236}">
                  <a16:creationId xmlns:a16="http://schemas.microsoft.com/office/drawing/2014/main" id="{59C8C05F-7414-8A0E-28BC-70733B4C40E7}"/>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4</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55" name="Group 54">
            <a:extLst>
              <a:ext uri="{FF2B5EF4-FFF2-40B4-BE49-F238E27FC236}">
                <a16:creationId xmlns:a16="http://schemas.microsoft.com/office/drawing/2014/main" id="{9DAD768C-069A-558E-639D-A958CA73185A}"/>
              </a:ext>
            </a:extLst>
          </p:cNvPr>
          <p:cNvGrpSpPr/>
          <p:nvPr/>
        </p:nvGrpSpPr>
        <p:grpSpPr>
          <a:xfrm>
            <a:off x="9280170" y="5061581"/>
            <a:ext cx="1013243" cy="246221"/>
            <a:chOff x="7959307" y="4295491"/>
            <a:chExt cx="1013243" cy="246221"/>
          </a:xfrm>
        </p:grpSpPr>
        <p:sp>
          <p:nvSpPr>
            <p:cNvPr id="56" name="Oval 25">
              <a:extLst>
                <a:ext uri="{FF2B5EF4-FFF2-40B4-BE49-F238E27FC236}">
                  <a16:creationId xmlns:a16="http://schemas.microsoft.com/office/drawing/2014/main" id="{8C344109-0717-34F6-DD72-826FC302E18B}"/>
                </a:ext>
              </a:extLst>
            </p:cNvPr>
            <p:cNvSpPr>
              <a:spLocks noChangeArrowheads="1"/>
            </p:cNvSpPr>
            <p:nvPr/>
          </p:nvSpPr>
          <p:spPr bwMode="auto">
            <a:xfrm>
              <a:off x="7959307" y="4303131"/>
              <a:ext cx="231548" cy="230940"/>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57" name="TextBox 56">
              <a:extLst>
                <a:ext uri="{FF2B5EF4-FFF2-40B4-BE49-F238E27FC236}">
                  <a16:creationId xmlns:a16="http://schemas.microsoft.com/office/drawing/2014/main" id="{2AA8E043-7D82-4A3B-81FF-B819B1747D39}"/>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5</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Tree>
    <p:extLst>
      <p:ext uri="{BB962C8B-B14F-4D97-AF65-F5344CB8AC3E}">
        <p14:creationId xmlns:p14="http://schemas.microsoft.com/office/powerpoint/2010/main" val="710558053"/>
      </p:ext>
    </p:extLst>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Shape 88"/>
        <p:cNvGrpSpPr/>
        <p:nvPr/>
      </p:nvGrpSpPr>
      <p:grpSpPr>
        <a:xfrm>
          <a:off x="0" y="0"/>
          <a:ext cx="0" cy="0"/>
          <a:chOff x="0" y="0"/>
          <a:chExt cx="0" cy="0"/>
        </a:xfrm>
      </p:grpSpPr>
      <p:grpSp>
        <p:nvGrpSpPr>
          <p:cNvPr id="7" name="Group 6">
            <a:extLst>
              <a:ext uri="{FF2B5EF4-FFF2-40B4-BE49-F238E27FC236}">
                <a16:creationId xmlns:a16="http://schemas.microsoft.com/office/drawing/2014/main" id="{099D3841-4C6F-C033-9370-2B24E45DE22D}"/>
              </a:ext>
            </a:extLst>
          </p:cNvPr>
          <p:cNvGrpSpPr/>
          <p:nvPr/>
        </p:nvGrpSpPr>
        <p:grpSpPr>
          <a:xfrm>
            <a:off x="1481790" y="2313822"/>
            <a:ext cx="2321782" cy="2976420"/>
            <a:chOff x="1481790" y="2065624"/>
            <a:chExt cx="2321782" cy="2976420"/>
          </a:xfrm>
        </p:grpSpPr>
        <p:sp>
          <p:nvSpPr>
            <p:cNvPr id="95" name="Google Shape;95;p16"/>
            <p:cNvSpPr/>
            <p:nvPr/>
          </p:nvSpPr>
          <p:spPr>
            <a:xfrm>
              <a:off x="2255658" y="2740572"/>
              <a:ext cx="774078" cy="2301472"/>
            </a:xfrm>
            <a:prstGeom prst="round2SameRect">
              <a:avLst>
                <a:gd name="adj1" fmla="val 50000"/>
                <a:gd name="adj2" fmla="val 0"/>
              </a:avLst>
            </a:prstGeom>
            <a:solidFill>
              <a:schemeClr val="accent1">
                <a:lumMod val="60000"/>
                <a:lumOff val="40000"/>
              </a:schemeClr>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96" name="Google Shape;96;p16"/>
            <p:cNvSpPr/>
            <p:nvPr/>
          </p:nvSpPr>
          <p:spPr>
            <a:xfrm>
              <a:off x="3029494" y="3819738"/>
              <a:ext cx="774078" cy="1222241"/>
            </a:xfrm>
            <a:prstGeom prst="round2SameRect">
              <a:avLst>
                <a:gd name="adj1" fmla="val 50000"/>
                <a:gd name="adj2" fmla="val 0"/>
              </a:avLst>
            </a:prstGeom>
            <a:solidFill>
              <a:schemeClr val="accent1">
                <a:lumMod val="40000"/>
                <a:lumOff val="60000"/>
              </a:schemeClr>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97" name="Google Shape;97;p16"/>
            <p:cNvSpPr/>
            <p:nvPr/>
          </p:nvSpPr>
          <p:spPr>
            <a:xfrm>
              <a:off x="1481790" y="2065624"/>
              <a:ext cx="774078" cy="2976153"/>
            </a:xfrm>
            <a:prstGeom prst="round2SameRect">
              <a:avLst>
                <a:gd name="adj1" fmla="val 50000"/>
                <a:gd name="adj2" fmla="val 0"/>
              </a:avLst>
            </a:prstGeom>
            <a:solidFill>
              <a:schemeClr val="accent1"/>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98" name="Google Shape;98;p16"/>
            <p:cNvSpPr txBox="1"/>
            <p:nvPr/>
          </p:nvSpPr>
          <p:spPr>
            <a:xfrm rot="16200000">
              <a:off x="1115960" y="4095544"/>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90</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Light"/>
                <a:cs typeface="Fira Sans Extra Condensed Light"/>
                <a:sym typeface="Fira Sans Extra Condensed Light"/>
              </a:endParaRPr>
            </a:p>
          </p:txBody>
        </p:sp>
        <p:sp>
          <p:nvSpPr>
            <p:cNvPr id="99" name="Google Shape;99;p16"/>
            <p:cNvSpPr txBox="1"/>
            <p:nvPr/>
          </p:nvSpPr>
          <p:spPr>
            <a:xfrm rot="16200000">
              <a:off x="1889830" y="4095879"/>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70</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00" name="Google Shape;100;p16"/>
            <p:cNvSpPr txBox="1"/>
            <p:nvPr/>
          </p:nvSpPr>
          <p:spPr>
            <a:xfrm rot="16200000">
              <a:off x="2663667" y="4095879"/>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40</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grpSp>
      <p:grpSp>
        <p:nvGrpSpPr>
          <p:cNvPr id="6" name="Group 5">
            <a:extLst>
              <a:ext uri="{FF2B5EF4-FFF2-40B4-BE49-F238E27FC236}">
                <a16:creationId xmlns:a16="http://schemas.microsoft.com/office/drawing/2014/main" id="{7CFCA820-EBC3-F975-F742-292C3A3D4D52}"/>
              </a:ext>
            </a:extLst>
          </p:cNvPr>
          <p:cNvGrpSpPr/>
          <p:nvPr/>
        </p:nvGrpSpPr>
        <p:grpSpPr>
          <a:xfrm>
            <a:off x="4925614" y="2701847"/>
            <a:ext cx="2321815" cy="2588520"/>
            <a:chOff x="4925614" y="2453649"/>
            <a:chExt cx="2321815" cy="2588520"/>
          </a:xfrm>
        </p:grpSpPr>
        <p:sp>
          <p:nvSpPr>
            <p:cNvPr id="104" name="Google Shape;104;p16"/>
            <p:cNvSpPr/>
            <p:nvPr/>
          </p:nvSpPr>
          <p:spPr>
            <a:xfrm>
              <a:off x="5699483" y="2453649"/>
              <a:ext cx="774078" cy="2588351"/>
            </a:xfrm>
            <a:prstGeom prst="round2SameRect">
              <a:avLst>
                <a:gd name="adj1" fmla="val 50000"/>
                <a:gd name="adj2" fmla="val 0"/>
              </a:avLst>
            </a:prstGeom>
            <a:solidFill>
              <a:schemeClr val="accent3">
                <a:lumMod val="60000"/>
                <a:lumOff val="40000"/>
              </a:schemeClr>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05" name="Google Shape;105;p16"/>
            <p:cNvSpPr/>
            <p:nvPr/>
          </p:nvSpPr>
          <p:spPr>
            <a:xfrm>
              <a:off x="6473351" y="3240587"/>
              <a:ext cx="774078" cy="1801582"/>
            </a:xfrm>
            <a:prstGeom prst="round2SameRect">
              <a:avLst>
                <a:gd name="adj1" fmla="val 50000"/>
                <a:gd name="adj2" fmla="val 0"/>
              </a:avLst>
            </a:prstGeom>
            <a:solidFill>
              <a:schemeClr val="accent3">
                <a:lumMod val="40000"/>
                <a:lumOff val="60000"/>
              </a:schemeClr>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06" name="Google Shape;106;p16"/>
            <p:cNvSpPr/>
            <p:nvPr/>
          </p:nvSpPr>
          <p:spPr>
            <a:xfrm>
              <a:off x="4925614" y="2889390"/>
              <a:ext cx="774078" cy="2152450"/>
            </a:xfrm>
            <a:prstGeom prst="round2SameRect">
              <a:avLst>
                <a:gd name="adj1" fmla="val 50000"/>
                <a:gd name="adj2" fmla="val 0"/>
              </a:avLst>
            </a:prstGeom>
            <a:solidFill>
              <a:schemeClr val="accent3"/>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07" name="Google Shape;107;p16"/>
            <p:cNvSpPr txBox="1"/>
            <p:nvPr/>
          </p:nvSpPr>
          <p:spPr>
            <a:xfrm rot="16200000">
              <a:off x="4559787" y="4095643"/>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75</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08" name="Google Shape;108;p16"/>
            <p:cNvSpPr txBox="1"/>
            <p:nvPr/>
          </p:nvSpPr>
          <p:spPr>
            <a:xfrm rot="16200000">
              <a:off x="5333655" y="4095978"/>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80</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09" name="Google Shape;109;p16"/>
            <p:cNvSpPr txBox="1"/>
            <p:nvPr/>
          </p:nvSpPr>
          <p:spPr>
            <a:xfrm rot="16200000">
              <a:off x="6107524" y="4095978"/>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60</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grpSp>
      <p:grpSp>
        <p:nvGrpSpPr>
          <p:cNvPr id="5" name="Group 4">
            <a:extLst>
              <a:ext uri="{FF2B5EF4-FFF2-40B4-BE49-F238E27FC236}">
                <a16:creationId xmlns:a16="http://schemas.microsoft.com/office/drawing/2014/main" id="{851AB07E-396A-3A41-30B7-D455AA5120F2}"/>
              </a:ext>
            </a:extLst>
          </p:cNvPr>
          <p:cNvGrpSpPr/>
          <p:nvPr/>
        </p:nvGrpSpPr>
        <p:grpSpPr>
          <a:xfrm>
            <a:off x="8389105" y="2018004"/>
            <a:ext cx="2321814" cy="3272480"/>
            <a:chOff x="8388481" y="1769806"/>
            <a:chExt cx="2321814" cy="3272480"/>
          </a:xfrm>
        </p:grpSpPr>
        <p:sp>
          <p:nvSpPr>
            <p:cNvPr id="113" name="Google Shape;113;p16"/>
            <p:cNvSpPr/>
            <p:nvPr/>
          </p:nvSpPr>
          <p:spPr>
            <a:xfrm>
              <a:off x="9162349" y="2308667"/>
              <a:ext cx="774078" cy="2733079"/>
            </a:xfrm>
            <a:prstGeom prst="round2SameRect">
              <a:avLst>
                <a:gd name="adj1" fmla="val 50000"/>
                <a:gd name="adj2" fmla="val 0"/>
              </a:avLst>
            </a:prstGeom>
            <a:solidFill>
              <a:schemeClr val="accent4">
                <a:lumMod val="60000"/>
                <a:lumOff val="40000"/>
              </a:schemeClr>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14" name="Google Shape;114;p16"/>
            <p:cNvSpPr/>
            <p:nvPr/>
          </p:nvSpPr>
          <p:spPr>
            <a:xfrm>
              <a:off x="9936217" y="1769806"/>
              <a:ext cx="774078" cy="3272480"/>
            </a:xfrm>
            <a:prstGeom prst="round2SameRect">
              <a:avLst>
                <a:gd name="adj1" fmla="val 50000"/>
                <a:gd name="adj2" fmla="val 0"/>
              </a:avLst>
            </a:prstGeom>
            <a:solidFill>
              <a:schemeClr val="accent4">
                <a:lumMod val="40000"/>
                <a:lumOff val="60000"/>
              </a:schemeClr>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15" name="Google Shape;115;p16"/>
            <p:cNvSpPr/>
            <p:nvPr/>
          </p:nvSpPr>
          <p:spPr>
            <a:xfrm>
              <a:off x="8388481" y="3240185"/>
              <a:ext cx="774078" cy="1801582"/>
            </a:xfrm>
            <a:prstGeom prst="round2SameRect">
              <a:avLst>
                <a:gd name="adj1" fmla="val 50000"/>
                <a:gd name="adj2" fmla="val 0"/>
              </a:avLst>
            </a:prstGeom>
            <a:solidFill>
              <a:schemeClr val="accent4"/>
            </a:solidFill>
            <a:ln>
              <a:noFill/>
            </a:ln>
          </p:spPr>
          <p:txBody>
            <a:bodyPr spcFirstLastPara="1" wrap="square" lIns="121900" tIns="121900" rIns="121900" bIns="121900" anchor="ctr" anchorCtr="0">
              <a:noAutofit/>
            </a:bodyPr>
            <a:lstStyle/>
            <a:p>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16" name="Google Shape;116;p16"/>
            <p:cNvSpPr txBox="1"/>
            <p:nvPr/>
          </p:nvSpPr>
          <p:spPr>
            <a:xfrm rot="16200000">
              <a:off x="8022678" y="4095544"/>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60</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17" name="Google Shape;117;p16"/>
            <p:cNvSpPr txBox="1"/>
            <p:nvPr/>
          </p:nvSpPr>
          <p:spPr>
            <a:xfrm rot="16200000">
              <a:off x="8796553" y="4095879"/>
              <a:ext cx="1505255" cy="387039"/>
            </a:xfrm>
            <a:prstGeom prst="rect">
              <a:avLst/>
            </a:prstGeom>
            <a:noFill/>
            <a:ln>
              <a:noFill/>
            </a:ln>
          </p:spPr>
          <p:txBody>
            <a:bodyPr spcFirstLastPara="1" wrap="square" lIns="121900" tIns="121900" rIns="121900" bIns="121900" anchor="ctr" anchorCtr="0">
              <a:noAutofit/>
            </a:bodyPr>
            <a:lstStyle/>
            <a:p>
              <a:r>
                <a:rPr lang="en" sz="1400" b="1">
                  <a:solidFill>
                    <a:schemeClr val="bg2"/>
                  </a:solidFill>
                  <a:latin typeface="Manrope" pitchFamily="2" charset="0"/>
                  <a:ea typeface="Fira Sans Extra Condensed Medium"/>
                  <a:cs typeface="Fira Sans Extra Condensed Medium"/>
                  <a:sym typeface="Fira Sans Extra Condensed Medium"/>
                </a:rPr>
                <a:t>85</a:t>
              </a:r>
              <a:r>
                <a:rPr lang="en" sz="1400" b="1">
                  <a:solidFill>
                    <a:schemeClr val="bg2"/>
                  </a:solidFill>
                  <a:latin typeface="Manrope" pitchFamily="2" charset="0"/>
                  <a:ea typeface="Fira Sans Extra Condensed Light"/>
                  <a:cs typeface="Fira Sans Extra Condensed Light"/>
                  <a:sym typeface="Fira Sans Extra Condensed Light"/>
                </a:rPr>
                <a:t>%</a:t>
              </a:r>
              <a:endParaRPr sz="1400" b="1">
                <a:solidFill>
                  <a:schemeClr val="bg2"/>
                </a:solidFill>
                <a:latin typeface="Manrope" pitchFamily="2" charset="0"/>
                <a:ea typeface="Fira Sans Extra Condensed Medium"/>
                <a:cs typeface="Fira Sans Extra Condensed Medium"/>
                <a:sym typeface="Fira Sans Extra Condensed Medium"/>
              </a:endParaRPr>
            </a:p>
          </p:txBody>
        </p:sp>
        <p:sp>
          <p:nvSpPr>
            <p:cNvPr id="118" name="Google Shape;118;p16"/>
            <p:cNvSpPr txBox="1"/>
            <p:nvPr/>
          </p:nvSpPr>
          <p:spPr>
            <a:xfrm rot="16200000">
              <a:off x="9570389" y="4095879"/>
              <a:ext cx="1505255" cy="387039"/>
            </a:xfrm>
            <a:prstGeom prst="rect">
              <a:avLst/>
            </a:prstGeom>
            <a:noFill/>
            <a:ln>
              <a:noFill/>
            </a:ln>
          </p:spPr>
          <p:txBody>
            <a:bodyPr spcFirstLastPara="1" wrap="square" lIns="121900" tIns="121900" rIns="121900" bIns="121900" anchor="ctr" anchorCtr="0">
              <a:noAutofit/>
            </a:bodyPr>
            <a:lstStyle/>
            <a:p>
              <a:r>
                <a:rPr lang="en" sz="1400" b="1" dirty="0">
                  <a:solidFill>
                    <a:schemeClr val="bg2"/>
                  </a:solidFill>
                  <a:latin typeface="Manrope" pitchFamily="2" charset="0"/>
                  <a:ea typeface="Fira Sans Extra Condensed Medium"/>
                  <a:cs typeface="Fira Sans Extra Condensed Medium"/>
                  <a:sym typeface="Fira Sans Extra Condensed Medium"/>
                </a:rPr>
                <a:t>100</a:t>
              </a:r>
              <a:r>
                <a:rPr lang="en" sz="1400" b="1" dirty="0">
                  <a:solidFill>
                    <a:schemeClr val="bg2"/>
                  </a:solidFill>
                  <a:latin typeface="Manrope" pitchFamily="2" charset="0"/>
                  <a:ea typeface="Fira Sans Extra Condensed Light"/>
                  <a:cs typeface="Fira Sans Extra Condensed Light"/>
                  <a:sym typeface="Fira Sans Extra Condensed Light"/>
                </a:rPr>
                <a:t>%</a:t>
              </a:r>
              <a:endParaRPr sz="1400" b="1" dirty="0">
                <a:solidFill>
                  <a:schemeClr val="bg2"/>
                </a:solidFill>
                <a:latin typeface="Manrope" pitchFamily="2" charset="0"/>
                <a:ea typeface="Fira Sans Extra Condensed Medium"/>
                <a:cs typeface="Fira Sans Extra Condensed Medium"/>
                <a:sym typeface="Fira Sans Extra Condensed Medium"/>
              </a:endParaRPr>
            </a:p>
          </p:txBody>
        </p:sp>
      </p:grpSp>
      <p:cxnSp>
        <p:nvCxnSpPr>
          <p:cNvPr id="121" name="Google Shape;121;p16"/>
          <p:cNvCxnSpPr/>
          <p:nvPr/>
        </p:nvCxnSpPr>
        <p:spPr>
          <a:xfrm>
            <a:off x="1115961" y="5282861"/>
            <a:ext cx="9960078" cy="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sp>
        <p:nvSpPr>
          <p:cNvPr id="38" name="TextBox 956">
            <a:extLst>
              <a:ext uri="{FF2B5EF4-FFF2-40B4-BE49-F238E27FC236}">
                <a16:creationId xmlns:a16="http://schemas.microsoft.com/office/drawing/2014/main" id="{CC8175C7-D146-54FB-6F9D-15625AB86A3E}"/>
              </a:ext>
            </a:extLst>
          </p:cNvPr>
          <p:cNvSpPr txBox="1">
            <a:spLocks noChangeArrowheads="1"/>
          </p:cNvSpPr>
          <p:nvPr/>
        </p:nvSpPr>
        <p:spPr bwMode="auto">
          <a:xfrm>
            <a:off x="8688927" y="5348352"/>
            <a:ext cx="1722170" cy="400110"/>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dirty="0"/>
              <a:t>2022</a:t>
            </a:r>
            <a:endParaRPr lang="ru-RU" altLang="ru-RU" dirty="0"/>
          </a:p>
        </p:txBody>
      </p:sp>
      <p:sp>
        <p:nvSpPr>
          <p:cNvPr id="39" name="TextBox 38">
            <a:extLst>
              <a:ext uri="{FF2B5EF4-FFF2-40B4-BE49-F238E27FC236}">
                <a16:creationId xmlns:a16="http://schemas.microsoft.com/office/drawing/2014/main" id="{3CBB9AB2-0C3E-929B-8CC3-3090114613B4}"/>
              </a:ext>
            </a:extLst>
          </p:cNvPr>
          <p:cNvSpPr txBox="1"/>
          <p:nvPr/>
        </p:nvSpPr>
        <p:spPr>
          <a:xfrm>
            <a:off x="8339150" y="5731651"/>
            <a:ext cx="2421724" cy="616836"/>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43" name="TextBox 956">
            <a:extLst>
              <a:ext uri="{FF2B5EF4-FFF2-40B4-BE49-F238E27FC236}">
                <a16:creationId xmlns:a16="http://schemas.microsoft.com/office/drawing/2014/main" id="{1D986758-391E-EA6E-9E9F-6A2BC6D323C5}"/>
              </a:ext>
            </a:extLst>
          </p:cNvPr>
          <p:cNvSpPr txBox="1">
            <a:spLocks noChangeArrowheads="1"/>
          </p:cNvSpPr>
          <p:nvPr/>
        </p:nvSpPr>
        <p:spPr bwMode="auto">
          <a:xfrm>
            <a:off x="5225436" y="5348352"/>
            <a:ext cx="1722170" cy="400110"/>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dirty="0"/>
              <a:t>2021</a:t>
            </a:r>
            <a:endParaRPr lang="ru-RU" altLang="ru-RU" dirty="0"/>
          </a:p>
        </p:txBody>
      </p:sp>
      <p:sp>
        <p:nvSpPr>
          <p:cNvPr id="44" name="TextBox 43">
            <a:extLst>
              <a:ext uri="{FF2B5EF4-FFF2-40B4-BE49-F238E27FC236}">
                <a16:creationId xmlns:a16="http://schemas.microsoft.com/office/drawing/2014/main" id="{E21D84CD-249D-8B95-30B4-98629EA4A371}"/>
              </a:ext>
            </a:extLst>
          </p:cNvPr>
          <p:cNvSpPr txBox="1"/>
          <p:nvPr/>
        </p:nvSpPr>
        <p:spPr>
          <a:xfrm>
            <a:off x="4875659" y="5731651"/>
            <a:ext cx="2421724" cy="616836"/>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45" name="TextBox 956">
            <a:extLst>
              <a:ext uri="{FF2B5EF4-FFF2-40B4-BE49-F238E27FC236}">
                <a16:creationId xmlns:a16="http://schemas.microsoft.com/office/drawing/2014/main" id="{D141B869-331B-79D6-E12E-DB8B40C49CE6}"/>
              </a:ext>
            </a:extLst>
          </p:cNvPr>
          <p:cNvSpPr txBox="1">
            <a:spLocks noChangeArrowheads="1"/>
          </p:cNvSpPr>
          <p:nvPr/>
        </p:nvSpPr>
        <p:spPr bwMode="auto">
          <a:xfrm>
            <a:off x="1781596" y="5348352"/>
            <a:ext cx="1722170" cy="400110"/>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dirty="0"/>
              <a:t>2020</a:t>
            </a:r>
            <a:endParaRPr lang="ru-RU" altLang="ru-RU" dirty="0"/>
          </a:p>
        </p:txBody>
      </p:sp>
      <p:sp>
        <p:nvSpPr>
          <p:cNvPr id="46" name="TextBox 45">
            <a:extLst>
              <a:ext uri="{FF2B5EF4-FFF2-40B4-BE49-F238E27FC236}">
                <a16:creationId xmlns:a16="http://schemas.microsoft.com/office/drawing/2014/main" id="{3D4DBC9A-7242-11CA-C63D-305058F2D50E}"/>
              </a:ext>
            </a:extLst>
          </p:cNvPr>
          <p:cNvSpPr txBox="1"/>
          <p:nvPr/>
        </p:nvSpPr>
        <p:spPr>
          <a:xfrm>
            <a:off x="1431819" y="5731651"/>
            <a:ext cx="2421724" cy="616836"/>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50" name="TextBox 956">
            <a:extLst>
              <a:ext uri="{FF2B5EF4-FFF2-40B4-BE49-F238E27FC236}">
                <a16:creationId xmlns:a16="http://schemas.microsoft.com/office/drawing/2014/main" id="{E44CA337-B3EB-C904-458D-24DD0CF77B63}"/>
              </a:ext>
            </a:extLst>
          </p:cNvPr>
          <p:cNvSpPr txBox="1">
            <a:spLocks noChangeArrowheads="1"/>
          </p:cNvSpPr>
          <p:nvPr/>
        </p:nvSpPr>
        <p:spPr bwMode="auto">
          <a:xfrm>
            <a:off x="8688927" y="1860569"/>
            <a:ext cx="1722170" cy="307777"/>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400" dirty="0">
                <a:solidFill>
                  <a:schemeClr val="accent4"/>
                </a:solidFill>
              </a:rPr>
              <a:t>Data 3</a:t>
            </a:r>
            <a:endParaRPr lang="ru-RU" altLang="ru-RU" sz="1400" dirty="0">
              <a:solidFill>
                <a:schemeClr val="accent4"/>
              </a:solidFill>
            </a:endParaRPr>
          </a:p>
        </p:txBody>
      </p:sp>
      <p:sp>
        <p:nvSpPr>
          <p:cNvPr id="51" name="TextBox 956">
            <a:extLst>
              <a:ext uri="{FF2B5EF4-FFF2-40B4-BE49-F238E27FC236}">
                <a16:creationId xmlns:a16="http://schemas.microsoft.com/office/drawing/2014/main" id="{D5471F50-2FB1-4F8C-83F8-4C6D7000B033}"/>
              </a:ext>
            </a:extLst>
          </p:cNvPr>
          <p:cNvSpPr txBox="1">
            <a:spLocks noChangeArrowheads="1"/>
          </p:cNvSpPr>
          <p:nvPr/>
        </p:nvSpPr>
        <p:spPr bwMode="auto">
          <a:xfrm>
            <a:off x="5225436" y="1860569"/>
            <a:ext cx="1722170" cy="307777"/>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400" dirty="0">
                <a:solidFill>
                  <a:schemeClr val="accent3"/>
                </a:solidFill>
              </a:rPr>
              <a:t>Data 2</a:t>
            </a:r>
            <a:endParaRPr lang="ru-RU" altLang="ru-RU" sz="1400" dirty="0">
              <a:solidFill>
                <a:schemeClr val="accent3"/>
              </a:solidFill>
            </a:endParaRPr>
          </a:p>
        </p:txBody>
      </p:sp>
      <p:sp>
        <p:nvSpPr>
          <p:cNvPr id="52" name="TextBox 956">
            <a:extLst>
              <a:ext uri="{FF2B5EF4-FFF2-40B4-BE49-F238E27FC236}">
                <a16:creationId xmlns:a16="http://schemas.microsoft.com/office/drawing/2014/main" id="{F669B53D-5338-4E0E-2F14-5F4CB7B0CC41}"/>
              </a:ext>
            </a:extLst>
          </p:cNvPr>
          <p:cNvSpPr txBox="1">
            <a:spLocks noChangeArrowheads="1"/>
          </p:cNvSpPr>
          <p:nvPr/>
        </p:nvSpPr>
        <p:spPr bwMode="auto">
          <a:xfrm>
            <a:off x="1781596" y="1860569"/>
            <a:ext cx="1722170" cy="307777"/>
          </a:xfrm>
          <a:prstGeom prst="rect">
            <a:avLst/>
          </a:prstGeom>
          <a:noFill/>
        </p:spPr>
        <p:txBody>
          <a:bodyPr wrap="square">
            <a:spAutoFit/>
          </a:bodyPr>
          <a:lstStyle>
            <a:defPPr>
              <a:defRPr lang="en-US"/>
            </a:defPPr>
            <a:lvl1pPr>
              <a:defRPr sz="20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US" altLang="ru-RU" sz="1400" dirty="0">
                <a:solidFill>
                  <a:schemeClr val="accent1"/>
                </a:solidFill>
              </a:rPr>
              <a:t>Data 1</a:t>
            </a:r>
            <a:endParaRPr lang="ru-RU" altLang="ru-RU" sz="1400" dirty="0">
              <a:solidFill>
                <a:schemeClr val="accent1"/>
              </a:solidFill>
            </a:endParaRPr>
          </a:p>
        </p:txBody>
      </p:sp>
      <p:sp>
        <p:nvSpPr>
          <p:cNvPr id="59" name="TextBox 58">
            <a:extLst>
              <a:ext uri="{FF2B5EF4-FFF2-40B4-BE49-F238E27FC236}">
                <a16:creationId xmlns:a16="http://schemas.microsoft.com/office/drawing/2014/main" id="{0657DD58-82C7-128A-1734-016B29CCACF6}"/>
              </a:ext>
            </a:extLst>
          </p:cNvPr>
          <p:cNvSpPr txBox="1"/>
          <p:nvPr/>
        </p:nvSpPr>
        <p:spPr>
          <a:xfrm>
            <a:off x="3348447" y="509514"/>
            <a:ext cx="5495108"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pPr algn="ctr"/>
            <a:r>
              <a:rPr lang="en-ID" sz="2000" dirty="0"/>
              <a:t>Write Something About Here</a:t>
            </a:r>
          </a:p>
        </p:txBody>
      </p:sp>
      <p:sp>
        <p:nvSpPr>
          <p:cNvPr id="60" name="TextBox 59">
            <a:extLst>
              <a:ext uri="{FF2B5EF4-FFF2-40B4-BE49-F238E27FC236}">
                <a16:creationId xmlns:a16="http://schemas.microsoft.com/office/drawing/2014/main" id="{B70BCD64-0A73-7243-278B-B5BA86BBF1A5}"/>
              </a:ext>
            </a:extLst>
          </p:cNvPr>
          <p:cNvSpPr txBox="1"/>
          <p:nvPr/>
        </p:nvSpPr>
        <p:spPr>
          <a:xfrm>
            <a:off x="2786296" y="915844"/>
            <a:ext cx="6619409" cy="616836"/>
          </a:xfrm>
          <a:prstGeom prst="rect">
            <a:avLst/>
          </a:prstGeom>
          <a:noFill/>
        </p:spPr>
        <p:txBody>
          <a:bodyPr wrap="square">
            <a:spAutoFit/>
          </a:bodyPr>
          <a:lstStyle/>
          <a:p>
            <a:pPr algn="ct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blanditiis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12E70821-B2AB-20C7-CD5D-0AA8517CB78E}"/>
              </a:ext>
            </a:extLst>
          </p:cNvPr>
          <p:cNvGrpSpPr/>
          <p:nvPr/>
        </p:nvGrpSpPr>
        <p:grpSpPr>
          <a:xfrm>
            <a:off x="3690746" y="916828"/>
            <a:ext cx="7754914" cy="3833308"/>
            <a:chOff x="255522" y="801443"/>
            <a:chExt cx="10922330" cy="5398985"/>
          </a:xfrm>
        </p:grpSpPr>
        <p:sp>
          <p:nvSpPr>
            <p:cNvPr id="38" name="TextBox 956"/>
            <p:cNvSpPr txBox="1">
              <a:spLocks noChangeArrowheads="1"/>
            </p:cNvSpPr>
            <p:nvPr/>
          </p:nvSpPr>
          <p:spPr bwMode="auto">
            <a:xfrm>
              <a:off x="1434823" y="801443"/>
              <a:ext cx="1018367" cy="390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1"/>
                  </a:solidFill>
                  <a:latin typeface="Manrope" pitchFamily="2" charset="0"/>
                  <a:cs typeface="Open Sans" panose="020B0606030504020204" pitchFamily="34" charset="0"/>
                </a:rPr>
                <a:t>71%</a:t>
              </a:r>
              <a:endParaRPr lang="ru-RU" altLang="ru-RU" sz="1200" b="1" dirty="0">
                <a:solidFill>
                  <a:schemeClr val="accent1"/>
                </a:solidFill>
                <a:latin typeface="Manrope" pitchFamily="2" charset="0"/>
                <a:cs typeface="Open Sans" panose="020B0606030504020204" pitchFamily="34" charset="0"/>
              </a:endParaRPr>
            </a:p>
          </p:txBody>
        </p:sp>
        <p:grpSp>
          <p:nvGrpSpPr>
            <p:cNvPr id="2" name="Grupo 1"/>
            <p:cNvGrpSpPr/>
            <p:nvPr/>
          </p:nvGrpSpPr>
          <p:grpSpPr>
            <a:xfrm>
              <a:off x="255522" y="1307067"/>
              <a:ext cx="10922330" cy="4893361"/>
              <a:chOff x="254000" y="1306513"/>
              <a:chExt cx="10925175" cy="4894633"/>
            </a:xfrm>
          </p:grpSpPr>
          <p:sp>
            <p:nvSpPr>
              <p:cNvPr id="6" name="Line 5"/>
              <p:cNvSpPr>
                <a:spLocks noChangeShapeType="1"/>
              </p:cNvSpPr>
              <p:nvPr/>
            </p:nvSpPr>
            <p:spPr bwMode="auto">
              <a:xfrm>
                <a:off x="1117600" y="4816475"/>
                <a:ext cx="1006157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7" name="Line 6"/>
              <p:cNvSpPr>
                <a:spLocks noChangeShapeType="1"/>
              </p:cNvSpPr>
              <p:nvPr/>
            </p:nvSpPr>
            <p:spPr bwMode="auto">
              <a:xfrm>
                <a:off x="1117600" y="3938588"/>
                <a:ext cx="1006157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8" name="Line 7"/>
              <p:cNvSpPr>
                <a:spLocks noChangeShapeType="1"/>
              </p:cNvSpPr>
              <p:nvPr/>
            </p:nvSpPr>
            <p:spPr bwMode="auto">
              <a:xfrm>
                <a:off x="1117600" y="3060700"/>
                <a:ext cx="1006157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9" name="Line 8"/>
              <p:cNvSpPr>
                <a:spLocks noChangeShapeType="1"/>
              </p:cNvSpPr>
              <p:nvPr/>
            </p:nvSpPr>
            <p:spPr bwMode="auto">
              <a:xfrm>
                <a:off x="1117600" y="2184400"/>
                <a:ext cx="10061575" cy="0"/>
              </a:xfrm>
              <a:prstGeom prst="line">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0" name="Freeform 9"/>
              <p:cNvSpPr>
                <a:spLocks/>
              </p:cNvSpPr>
              <p:nvPr/>
            </p:nvSpPr>
            <p:spPr bwMode="auto">
              <a:xfrm>
                <a:off x="1620838" y="1306513"/>
                <a:ext cx="603250" cy="4386262"/>
              </a:xfrm>
              <a:custGeom>
                <a:avLst/>
                <a:gdLst>
                  <a:gd name="T0" fmla="*/ 162 w 208"/>
                  <a:gd name="T1" fmla="*/ 1513 h 1513"/>
                  <a:gd name="T2" fmla="*/ 46 w 208"/>
                  <a:gd name="T3" fmla="*/ 1513 h 1513"/>
                  <a:gd name="T4" fmla="*/ 0 w 208"/>
                  <a:gd name="T5" fmla="*/ 1467 h 1513"/>
                  <a:gd name="T6" fmla="*/ 0 w 208"/>
                  <a:gd name="T7" fmla="*/ 47 h 1513"/>
                  <a:gd name="T8" fmla="*/ 46 w 208"/>
                  <a:gd name="T9" fmla="*/ 0 h 1513"/>
                  <a:gd name="T10" fmla="*/ 162 w 208"/>
                  <a:gd name="T11" fmla="*/ 0 h 1513"/>
                  <a:gd name="T12" fmla="*/ 208 w 208"/>
                  <a:gd name="T13" fmla="*/ 47 h 1513"/>
                  <a:gd name="T14" fmla="*/ 208 w 208"/>
                  <a:gd name="T15" fmla="*/ 1467 h 1513"/>
                  <a:gd name="T16" fmla="*/ 162 w 208"/>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8" h="1513">
                    <a:moveTo>
                      <a:pt x="162" y="1513"/>
                    </a:moveTo>
                    <a:cubicBezTo>
                      <a:pt x="46" y="1513"/>
                      <a:pt x="46" y="1513"/>
                      <a:pt x="46" y="1513"/>
                    </a:cubicBezTo>
                    <a:cubicBezTo>
                      <a:pt x="21" y="1513"/>
                      <a:pt x="0" y="1493"/>
                      <a:pt x="0" y="1467"/>
                    </a:cubicBezTo>
                    <a:cubicBezTo>
                      <a:pt x="0" y="47"/>
                      <a:pt x="0" y="47"/>
                      <a:pt x="0" y="47"/>
                    </a:cubicBezTo>
                    <a:cubicBezTo>
                      <a:pt x="0" y="21"/>
                      <a:pt x="21" y="0"/>
                      <a:pt x="46" y="0"/>
                    </a:cubicBezTo>
                    <a:cubicBezTo>
                      <a:pt x="162" y="0"/>
                      <a:pt x="162" y="0"/>
                      <a:pt x="162" y="0"/>
                    </a:cubicBezTo>
                    <a:cubicBezTo>
                      <a:pt x="188" y="0"/>
                      <a:pt x="208" y="21"/>
                      <a:pt x="208" y="47"/>
                    </a:cubicBezTo>
                    <a:cubicBezTo>
                      <a:pt x="208" y="1467"/>
                      <a:pt x="208" y="1467"/>
                      <a:pt x="208" y="1467"/>
                    </a:cubicBezTo>
                    <a:cubicBezTo>
                      <a:pt x="208"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1" name="Freeform 10"/>
              <p:cNvSpPr>
                <a:spLocks/>
              </p:cNvSpPr>
              <p:nvPr/>
            </p:nvSpPr>
            <p:spPr bwMode="auto">
              <a:xfrm>
                <a:off x="2828925" y="1306513"/>
                <a:ext cx="604838"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2" name="Freeform 11"/>
              <p:cNvSpPr>
                <a:spLocks/>
              </p:cNvSpPr>
              <p:nvPr/>
            </p:nvSpPr>
            <p:spPr bwMode="auto">
              <a:xfrm>
                <a:off x="4035425" y="1306513"/>
                <a:ext cx="606425"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3" name="Freeform 12"/>
              <p:cNvSpPr>
                <a:spLocks/>
              </p:cNvSpPr>
              <p:nvPr/>
            </p:nvSpPr>
            <p:spPr bwMode="auto">
              <a:xfrm>
                <a:off x="5243513" y="1306513"/>
                <a:ext cx="604838"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4" name="Freeform 13"/>
              <p:cNvSpPr>
                <a:spLocks/>
              </p:cNvSpPr>
              <p:nvPr/>
            </p:nvSpPr>
            <p:spPr bwMode="auto">
              <a:xfrm>
                <a:off x="6451600" y="1306513"/>
                <a:ext cx="604838"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5" name="Freeform 14"/>
              <p:cNvSpPr>
                <a:spLocks/>
              </p:cNvSpPr>
              <p:nvPr/>
            </p:nvSpPr>
            <p:spPr bwMode="auto">
              <a:xfrm>
                <a:off x="7658100" y="1306513"/>
                <a:ext cx="604838"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6" name="Freeform 15"/>
              <p:cNvSpPr>
                <a:spLocks/>
              </p:cNvSpPr>
              <p:nvPr/>
            </p:nvSpPr>
            <p:spPr bwMode="auto">
              <a:xfrm>
                <a:off x="8866188" y="1306513"/>
                <a:ext cx="604838"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17" name="Freeform 16"/>
              <p:cNvSpPr>
                <a:spLocks/>
              </p:cNvSpPr>
              <p:nvPr/>
            </p:nvSpPr>
            <p:spPr bwMode="auto">
              <a:xfrm>
                <a:off x="10072688" y="1306513"/>
                <a:ext cx="604838" cy="4386262"/>
              </a:xfrm>
              <a:custGeom>
                <a:avLst/>
                <a:gdLst>
                  <a:gd name="T0" fmla="*/ 162 w 209"/>
                  <a:gd name="T1" fmla="*/ 1513 h 1513"/>
                  <a:gd name="T2" fmla="*/ 47 w 209"/>
                  <a:gd name="T3" fmla="*/ 1513 h 1513"/>
                  <a:gd name="T4" fmla="*/ 0 w 209"/>
                  <a:gd name="T5" fmla="*/ 1467 h 1513"/>
                  <a:gd name="T6" fmla="*/ 0 w 209"/>
                  <a:gd name="T7" fmla="*/ 47 h 1513"/>
                  <a:gd name="T8" fmla="*/ 47 w 209"/>
                  <a:gd name="T9" fmla="*/ 0 h 1513"/>
                  <a:gd name="T10" fmla="*/ 162 w 209"/>
                  <a:gd name="T11" fmla="*/ 0 h 1513"/>
                  <a:gd name="T12" fmla="*/ 209 w 209"/>
                  <a:gd name="T13" fmla="*/ 47 h 1513"/>
                  <a:gd name="T14" fmla="*/ 209 w 209"/>
                  <a:gd name="T15" fmla="*/ 1467 h 1513"/>
                  <a:gd name="T16" fmla="*/ 162 w 209"/>
                  <a:gd name="T17" fmla="*/ 151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09" h="1513">
                    <a:moveTo>
                      <a:pt x="162" y="1513"/>
                    </a:moveTo>
                    <a:cubicBezTo>
                      <a:pt x="47" y="1513"/>
                      <a:pt x="47" y="1513"/>
                      <a:pt x="47" y="1513"/>
                    </a:cubicBezTo>
                    <a:cubicBezTo>
                      <a:pt x="21" y="1513"/>
                      <a:pt x="0" y="1493"/>
                      <a:pt x="0" y="1467"/>
                    </a:cubicBezTo>
                    <a:cubicBezTo>
                      <a:pt x="0" y="47"/>
                      <a:pt x="0" y="47"/>
                      <a:pt x="0" y="47"/>
                    </a:cubicBezTo>
                    <a:cubicBezTo>
                      <a:pt x="0" y="21"/>
                      <a:pt x="21" y="0"/>
                      <a:pt x="47" y="0"/>
                    </a:cubicBezTo>
                    <a:cubicBezTo>
                      <a:pt x="162" y="0"/>
                      <a:pt x="162" y="0"/>
                      <a:pt x="162" y="0"/>
                    </a:cubicBezTo>
                    <a:cubicBezTo>
                      <a:pt x="188" y="0"/>
                      <a:pt x="209" y="21"/>
                      <a:pt x="209" y="47"/>
                    </a:cubicBezTo>
                    <a:cubicBezTo>
                      <a:pt x="209" y="1467"/>
                      <a:pt x="209" y="1467"/>
                      <a:pt x="209" y="1467"/>
                    </a:cubicBezTo>
                    <a:cubicBezTo>
                      <a:pt x="209" y="1493"/>
                      <a:pt x="188" y="1513"/>
                      <a:pt x="162" y="1513"/>
                    </a:cubicBezTo>
                    <a:close/>
                  </a:path>
                </a:pathLst>
              </a:cu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34" name="TextBox 956"/>
              <p:cNvSpPr txBox="1">
                <a:spLocks noChangeArrowheads="1"/>
              </p:cNvSpPr>
              <p:nvPr/>
            </p:nvSpPr>
            <p:spPr bwMode="auto">
              <a:xfrm>
                <a:off x="292100" y="2889907"/>
                <a:ext cx="812447" cy="277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60%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5" name="TextBox 956"/>
              <p:cNvSpPr txBox="1">
                <a:spLocks noChangeArrowheads="1"/>
              </p:cNvSpPr>
              <p:nvPr/>
            </p:nvSpPr>
            <p:spPr bwMode="auto">
              <a:xfrm>
                <a:off x="330200" y="4667907"/>
                <a:ext cx="812447" cy="277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20%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6" name="TextBox 956"/>
              <p:cNvSpPr txBox="1">
                <a:spLocks noChangeArrowheads="1"/>
              </p:cNvSpPr>
              <p:nvPr/>
            </p:nvSpPr>
            <p:spPr bwMode="auto">
              <a:xfrm>
                <a:off x="279400" y="3804307"/>
                <a:ext cx="812447" cy="277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40%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7" name="TextBox 956"/>
              <p:cNvSpPr txBox="1">
                <a:spLocks noChangeArrowheads="1"/>
              </p:cNvSpPr>
              <p:nvPr/>
            </p:nvSpPr>
            <p:spPr bwMode="auto">
              <a:xfrm>
                <a:off x="254000" y="2013607"/>
                <a:ext cx="812447" cy="277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80%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39" name="TextBox 956"/>
              <p:cNvSpPr txBox="1">
                <a:spLocks noChangeArrowheads="1"/>
              </p:cNvSpPr>
              <p:nvPr/>
            </p:nvSpPr>
            <p:spPr bwMode="auto">
              <a:xfrm>
                <a:off x="342900" y="5493407"/>
                <a:ext cx="812447" cy="277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0" name="TextBox 956"/>
              <p:cNvSpPr txBox="1">
                <a:spLocks noChangeArrowheads="1"/>
              </p:cNvSpPr>
              <p:nvPr/>
            </p:nvSpPr>
            <p:spPr bwMode="auto">
              <a:xfrm>
                <a:off x="1350321"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1991</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1" name="TextBox 956"/>
              <p:cNvSpPr txBox="1">
                <a:spLocks noChangeArrowheads="1"/>
              </p:cNvSpPr>
              <p:nvPr/>
            </p:nvSpPr>
            <p:spPr bwMode="auto">
              <a:xfrm>
                <a:off x="2607620"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1999</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2" name="TextBox 956"/>
              <p:cNvSpPr txBox="1">
                <a:spLocks noChangeArrowheads="1"/>
              </p:cNvSpPr>
              <p:nvPr/>
            </p:nvSpPr>
            <p:spPr bwMode="auto">
              <a:xfrm>
                <a:off x="3826820"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2005</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3" name="TextBox 956"/>
              <p:cNvSpPr txBox="1">
                <a:spLocks noChangeArrowheads="1"/>
              </p:cNvSpPr>
              <p:nvPr/>
            </p:nvSpPr>
            <p:spPr bwMode="auto">
              <a:xfrm>
                <a:off x="5058720"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2010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4" name="TextBox 956"/>
              <p:cNvSpPr txBox="1">
                <a:spLocks noChangeArrowheads="1"/>
              </p:cNvSpPr>
              <p:nvPr/>
            </p:nvSpPr>
            <p:spPr bwMode="auto">
              <a:xfrm>
                <a:off x="6265221"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2015</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5" name="TextBox 956"/>
              <p:cNvSpPr txBox="1">
                <a:spLocks noChangeArrowheads="1"/>
              </p:cNvSpPr>
              <p:nvPr/>
            </p:nvSpPr>
            <p:spPr bwMode="auto">
              <a:xfrm>
                <a:off x="7471720"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2020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6" name="TextBox 956"/>
              <p:cNvSpPr txBox="1">
                <a:spLocks noChangeArrowheads="1"/>
              </p:cNvSpPr>
              <p:nvPr/>
            </p:nvSpPr>
            <p:spPr bwMode="auto">
              <a:xfrm>
                <a:off x="8665520"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2021</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7" name="TextBox 956"/>
              <p:cNvSpPr txBox="1">
                <a:spLocks noChangeArrowheads="1"/>
              </p:cNvSpPr>
              <p:nvPr/>
            </p:nvSpPr>
            <p:spPr bwMode="auto">
              <a:xfrm>
                <a:off x="9821221" y="5810908"/>
                <a:ext cx="1032807" cy="390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Manrope" pitchFamily="2" charset="0"/>
                    <a:cs typeface="Open Sans" panose="020B0606030504020204" pitchFamily="34" charset="0"/>
                  </a:rPr>
                  <a:t>2022</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sp>
            <p:nvSpPr>
              <p:cNvPr id="48" name="TextBox 956"/>
              <p:cNvSpPr txBox="1">
                <a:spLocks noChangeArrowheads="1"/>
              </p:cNvSpPr>
              <p:nvPr/>
            </p:nvSpPr>
            <p:spPr bwMode="auto">
              <a:xfrm>
                <a:off x="306198" y="1378607"/>
                <a:ext cx="812447" cy="2770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Manrope" pitchFamily="2" charset="0"/>
                    <a:cs typeface="Open Sans" panose="020B0606030504020204" pitchFamily="34" charset="0"/>
                  </a:rPr>
                  <a:t>100%</a:t>
                </a:r>
                <a:endParaRPr lang="ru-RU" altLang="ru-RU" sz="1200" dirty="0">
                  <a:solidFill>
                    <a:schemeClr val="tx1">
                      <a:lumMod val="50000"/>
                      <a:lumOff val="50000"/>
                    </a:schemeClr>
                  </a:solidFill>
                  <a:latin typeface="Manrope" pitchFamily="2" charset="0"/>
                  <a:cs typeface="Open Sans" panose="020B0606030504020204" pitchFamily="34" charset="0"/>
                </a:endParaRPr>
              </a:p>
            </p:txBody>
          </p:sp>
        </p:grpSp>
        <p:sp>
          <p:nvSpPr>
            <p:cNvPr id="49" name="TextBox 956"/>
            <p:cNvSpPr txBox="1">
              <a:spLocks noChangeArrowheads="1"/>
            </p:cNvSpPr>
            <p:nvPr/>
          </p:nvSpPr>
          <p:spPr bwMode="auto">
            <a:xfrm>
              <a:off x="2590221" y="801443"/>
              <a:ext cx="1018367" cy="390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3"/>
                  </a:solidFill>
                  <a:latin typeface="Manrope" pitchFamily="2" charset="0"/>
                  <a:cs typeface="Open Sans" panose="020B0606030504020204" pitchFamily="34" charset="0"/>
                </a:rPr>
                <a:t>48%</a:t>
              </a:r>
              <a:endParaRPr lang="ru-RU" altLang="ru-RU" sz="1200" b="1" dirty="0">
                <a:solidFill>
                  <a:schemeClr val="accent3"/>
                </a:solidFill>
                <a:latin typeface="Manrope" pitchFamily="2" charset="0"/>
                <a:cs typeface="Open Sans" panose="020B0606030504020204" pitchFamily="34" charset="0"/>
              </a:endParaRPr>
            </a:p>
          </p:txBody>
        </p:sp>
        <p:sp>
          <p:nvSpPr>
            <p:cNvPr id="50" name="TextBox 956"/>
            <p:cNvSpPr txBox="1">
              <a:spLocks noChangeArrowheads="1"/>
            </p:cNvSpPr>
            <p:nvPr/>
          </p:nvSpPr>
          <p:spPr bwMode="auto">
            <a:xfrm>
              <a:off x="3837675" y="801443"/>
              <a:ext cx="986973" cy="390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1"/>
                  </a:solidFill>
                  <a:latin typeface="Manrope" pitchFamily="2" charset="0"/>
                  <a:cs typeface="Open Sans" panose="020B0606030504020204" pitchFamily="34" charset="0"/>
                </a:rPr>
                <a:t>57%</a:t>
              </a:r>
              <a:endParaRPr lang="ru-RU" altLang="ru-RU" sz="1200" b="1" dirty="0">
                <a:solidFill>
                  <a:schemeClr val="accent1"/>
                </a:solidFill>
                <a:latin typeface="Manrope" pitchFamily="2" charset="0"/>
                <a:cs typeface="Open Sans" panose="020B0606030504020204" pitchFamily="34" charset="0"/>
              </a:endParaRPr>
            </a:p>
          </p:txBody>
        </p:sp>
        <p:sp>
          <p:nvSpPr>
            <p:cNvPr id="51" name="TextBox 956"/>
            <p:cNvSpPr txBox="1">
              <a:spLocks noChangeArrowheads="1"/>
            </p:cNvSpPr>
            <p:nvPr/>
          </p:nvSpPr>
          <p:spPr bwMode="auto">
            <a:xfrm>
              <a:off x="4993074" y="801444"/>
              <a:ext cx="986973" cy="390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3"/>
                  </a:solidFill>
                  <a:latin typeface="Manrope" pitchFamily="2" charset="0"/>
                  <a:cs typeface="Open Sans" panose="020B0606030504020204" pitchFamily="34" charset="0"/>
                </a:rPr>
                <a:t>78%</a:t>
              </a:r>
              <a:endParaRPr lang="ru-RU" altLang="ru-RU" sz="1200" b="1" dirty="0">
                <a:solidFill>
                  <a:schemeClr val="accent3"/>
                </a:solidFill>
                <a:latin typeface="Manrope" pitchFamily="2" charset="0"/>
                <a:cs typeface="Open Sans" panose="020B0606030504020204" pitchFamily="34" charset="0"/>
              </a:endParaRPr>
            </a:p>
          </p:txBody>
        </p:sp>
        <p:sp>
          <p:nvSpPr>
            <p:cNvPr id="52" name="TextBox 956"/>
            <p:cNvSpPr txBox="1">
              <a:spLocks noChangeArrowheads="1"/>
            </p:cNvSpPr>
            <p:nvPr/>
          </p:nvSpPr>
          <p:spPr bwMode="auto">
            <a:xfrm>
              <a:off x="6246870" y="801443"/>
              <a:ext cx="1018367" cy="390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4"/>
                  </a:solidFill>
                  <a:latin typeface="Manrope" pitchFamily="2" charset="0"/>
                  <a:cs typeface="Open Sans" panose="020B0606030504020204" pitchFamily="34" charset="0"/>
                </a:rPr>
                <a:t>64%</a:t>
              </a:r>
              <a:endParaRPr lang="ru-RU" altLang="ru-RU" sz="1200" b="1" dirty="0">
                <a:solidFill>
                  <a:schemeClr val="accent4"/>
                </a:solidFill>
                <a:latin typeface="Manrope" pitchFamily="2" charset="0"/>
                <a:cs typeface="Open Sans" panose="020B0606030504020204" pitchFamily="34" charset="0"/>
              </a:endParaRPr>
            </a:p>
          </p:txBody>
        </p:sp>
        <p:sp>
          <p:nvSpPr>
            <p:cNvPr id="53" name="TextBox 956"/>
            <p:cNvSpPr txBox="1">
              <a:spLocks noChangeArrowheads="1"/>
            </p:cNvSpPr>
            <p:nvPr/>
          </p:nvSpPr>
          <p:spPr bwMode="auto">
            <a:xfrm>
              <a:off x="7402268" y="801443"/>
              <a:ext cx="1018367" cy="390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5"/>
                  </a:solidFill>
                  <a:latin typeface="Manrope" pitchFamily="2" charset="0"/>
                  <a:cs typeface="Open Sans" panose="020B0606030504020204" pitchFamily="34" charset="0"/>
                </a:rPr>
                <a:t>62%</a:t>
              </a:r>
              <a:endParaRPr lang="ru-RU" altLang="ru-RU" sz="1200" b="1" dirty="0">
                <a:solidFill>
                  <a:schemeClr val="accent5"/>
                </a:solidFill>
                <a:latin typeface="Manrope" pitchFamily="2" charset="0"/>
                <a:cs typeface="Open Sans" panose="020B0606030504020204" pitchFamily="34" charset="0"/>
              </a:endParaRPr>
            </a:p>
          </p:txBody>
        </p:sp>
        <p:sp>
          <p:nvSpPr>
            <p:cNvPr id="54" name="TextBox 956"/>
            <p:cNvSpPr txBox="1">
              <a:spLocks noChangeArrowheads="1"/>
            </p:cNvSpPr>
            <p:nvPr/>
          </p:nvSpPr>
          <p:spPr bwMode="auto">
            <a:xfrm>
              <a:off x="8659240" y="801443"/>
              <a:ext cx="1018367" cy="390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4"/>
                  </a:solidFill>
                  <a:latin typeface="Manrope" pitchFamily="2" charset="0"/>
                  <a:cs typeface="Open Sans" panose="020B0606030504020204" pitchFamily="34" charset="0"/>
                </a:rPr>
                <a:t>69%</a:t>
              </a:r>
              <a:endParaRPr lang="ru-RU" altLang="ru-RU" sz="1200" b="1" dirty="0">
                <a:solidFill>
                  <a:schemeClr val="accent4"/>
                </a:solidFill>
                <a:latin typeface="Manrope" pitchFamily="2" charset="0"/>
                <a:cs typeface="Open Sans" panose="020B0606030504020204" pitchFamily="34" charset="0"/>
              </a:endParaRPr>
            </a:p>
          </p:txBody>
        </p:sp>
        <p:sp>
          <p:nvSpPr>
            <p:cNvPr id="55" name="TextBox 956"/>
            <p:cNvSpPr txBox="1">
              <a:spLocks noChangeArrowheads="1"/>
            </p:cNvSpPr>
            <p:nvPr/>
          </p:nvSpPr>
          <p:spPr bwMode="auto">
            <a:xfrm>
              <a:off x="9814640" y="801443"/>
              <a:ext cx="1018367" cy="3901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b="1" dirty="0">
                  <a:solidFill>
                    <a:schemeClr val="accent5"/>
                  </a:solidFill>
                  <a:latin typeface="Manrope" pitchFamily="2" charset="0"/>
                  <a:cs typeface="Open Sans" panose="020B0606030504020204" pitchFamily="34" charset="0"/>
                </a:rPr>
                <a:t>87%</a:t>
              </a:r>
              <a:endParaRPr lang="ru-RU" altLang="ru-RU" sz="1200" b="1" dirty="0">
                <a:solidFill>
                  <a:schemeClr val="accent5"/>
                </a:solidFill>
                <a:latin typeface="Manrope" pitchFamily="2" charset="0"/>
                <a:cs typeface="Open Sans" panose="020B0606030504020204" pitchFamily="34" charset="0"/>
              </a:endParaRPr>
            </a:p>
          </p:txBody>
        </p:sp>
        <p:sp>
          <p:nvSpPr>
            <p:cNvPr id="56" name="Oval 17"/>
            <p:cNvSpPr>
              <a:spLocks noChangeArrowheads="1"/>
            </p:cNvSpPr>
            <p:nvPr/>
          </p:nvSpPr>
          <p:spPr bwMode="auto">
            <a:xfrm>
              <a:off x="10071653" y="1580044"/>
              <a:ext cx="604681" cy="604680"/>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57" name="Line 18"/>
            <p:cNvSpPr>
              <a:spLocks noChangeShapeType="1"/>
            </p:cNvSpPr>
            <p:nvPr/>
          </p:nvSpPr>
          <p:spPr bwMode="auto">
            <a:xfrm>
              <a:off x="10376373" y="2181464"/>
              <a:ext cx="0" cy="3510723"/>
            </a:xfrm>
            <a:prstGeom prst="line">
              <a:avLst/>
            </a:prstGeom>
            <a:noFill/>
            <a:ln w="14288"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58" name="Oval 19"/>
            <p:cNvSpPr>
              <a:spLocks noChangeArrowheads="1"/>
            </p:cNvSpPr>
            <p:nvPr/>
          </p:nvSpPr>
          <p:spPr bwMode="auto">
            <a:xfrm>
              <a:off x="8865467" y="2310105"/>
              <a:ext cx="604681" cy="606267"/>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59" name="Line 20"/>
            <p:cNvSpPr>
              <a:spLocks noChangeShapeType="1"/>
            </p:cNvSpPr>
            <p:nvPr/>
          </p:nvSpPr>
          <p:spPr bwMode="auto">
            <a:xfrm>
              <a:off x="9168600" y="2911116"/>
              <a:ext cx="0" cy="2781071"/>
            </a:xfrm>
            <a:prstGeom prst="line">
              <a:avLst/>
            </a:prstGeom>
            <a:noFill/>
            <a:ln w="14288" cap="flat">
              <a:solidFill>
                <a:schemeClr val="accent4"/>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0" name="Oval 21"/>
            <p:cNvSpPr>
              <a:spLocks noChangeArrowheads="1"/>
            </p:cNvSpPr>
            <p:nvPr/>
          </p:nvSpPr>
          <p:spPr bwMode="auto">
            <a:xfrm>
              <a:off x="7657693" y="2703704"/>
              <a:ext cx="604681" cy="606267"/>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1" name="Line 22"/>
            <p:cNvSpPr>
              <a:spLocks noChangeShapeType="1"/>
            </p:cNvSpPr>
            <p:nvPr/>
          </p:nvSpPr>
          <p:spPr bwMode="auto">
            <a:xfrm>
              <a:off x="7962413" y="3181780"/>
              <a:ext cx="0" cy="2510405"/>
            </a:xfrm>
            <a:prstGeom prst="line">
              <a:avLst/>
            </a:prstGeom>
            <a:noFill/>
            <a:ln w="14288"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2" name="Oval 23"/>
            <p:cNvSpPr>
              <a:spLocks noChangeArrowheads="1"/>
            </p:cNvSpPr>
            <p:nvPr/>
          </p:nvSpPr>
          <p:spPr bwMode="auto">
            <a:xfrm>
              <a:off x="6451508" y="2576736"/>
              <a:ext cx="604681" cy="606267"/>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3" name="Line 24"/>
            <p:cNvSpPr>
              <a:spLocks noChangeShapeType="1"/>
            </p:cNvSpPr>
            <p:nvPr/>
          </p:nvSpPr>
          <p:spPr bwMode="auto">
            <a:xfrm>
              <a:off x="6751468" y="3171106"/>
              <a:ext cx="0" cy="2521080"/>
            </a:xfrm>
            <a:prstGeom prst="line">
              <a:avLst/>
            </a:prstGeom>
            <a:noFill/>
            <a:ln w="14288" cap="flat">
              <a:solidFill>
                <a:schemeClr val="accent4"/>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4" name="Oval 25"/>
            <p:cNvSpPr>
              <a:spLocks noChangeArrowheads="1"/>
            </p:cNvSpPr>
            <p:nvPr/>
          </p:nvSpPr>
          <p:spPr bwMode="auto">
            <a:xfrm>
              <a:off x="5243734" y="2008558"/>
              <a:ext cx="604681" cy="603093"/>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5" name="Line 26"/>
            <p:cNvSpPr>
              <a:spLocks noChangeShapeType="1"/>
            </p:cNvSpPr>
            <p:nvPr/>
          </p:nvSpPr>
          <p:spPr bwMode="auto">
            <a:xfrm>
              <a:off x="5545282" y="2611652"/>
              <a:ext cx="0" cy="3080535"/>
            </a:xfrm>
            <a:prstGeom prst="line">
              <a:avLst/>
            </a:prstGeom>
            <a:noFill/>
            <a:ln w="14288"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6" name="Oval 27"/>
            <p:cNvSpPr>
              <a:spLocks noChangeArrowheads="1"/>
            </p:cNvSpPr>
            <p:nvPr/>
          </p:nvSpPr>
          <p:spPr bwMode="auto">
            <a:xfrm>
              <a:off x="4035962" y="2916372"/>
              <a:ext cx="606267" cy="601505"/>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7" name="Line 28"/>
            <p:cNvSpPr>
              <a:spLocks noChangeShapeType="1"/>
            </p:cNvSpPr>
            <p:nvPr/>
          </p:nvSpPr>
          <p:spPr bwMode="auto">
            <a:xfrm>
              <a:off x="4337508" y="3506579"/>
              <a:ext cx="0" cy="2185608"/>
            </a:xfrm>
            <a:prstGeom prst="line">
              <a:avLst/>
            </a:prstGeom>
            <a:noFill/>
            <a:ln w="14288"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8" name="Oval 29"/>
            <p:cNvSpPr>
              <a:spLocks noChangeArrowheads="1"/>
            </p:cNvSpPr>
            <p:nvPr/>
          </p:nvSpPr>
          <p:spPr bwMode="auto">
            <a:xfrm>
              <a:off x="2829775" y="3309969"/>
              <a:ext cx="604681" cy="603093"/>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69" name="Line 30"/>
            <p:cNvSpPr>
              <a:spLocks noChangeShapeType="1"/>
            </p:cNvSpPr>
            <p:nvPr/>
          </p:nvSpPr>
          <p:spPr bwMode="auto">
            <a:xfrm>
              <a:off x="3131323" y="3909145"/>
              <a:ext cx="0" cy="1783041"/>
            </a:xfrm>
            <a:prstGeom prst="line">
              <a:avLst/>
            </a:prstGeom>
            <a:noFill/>
            <a:ln w="14288"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16" tIns="45708" rIns="91416" bIns="45708" numCol="1" anchor="t" anchorCtr="0" compatLnSpc="1">
              <a:prstTxWarp prst="textNoShape">
                <a:avLst/>
              </a:prstTxWarp>
            </a:bodyPr>
            <a:lstStyle/>
            <a:p>
              <a:endParaRPr lang="en-US" sz="1200">
                <a:ln>
                  <a:solidFill>
                    <a:schemeClr val="accent2"/>
                  </a:solidFill>
                </a:ln>
                <a:latin typeface="Manrope" pitchFamily="2" charset="0"/>
              </a:endParaRPr>
            </a:p>
          </p:txBody>
        </p:sp>
        <p:sp>
          <p:nvSpPr>
            <p:cNvPr id="70" name="Oval 31"/>
            <p:cNvSpPr>
              <a:spLocks noChangeArrowheads="1"/>
            </p:cNvSpPr>
            <p:nvPr/>
          </p:nvSpPr>
          <p:spPr bwMode="auto">
            <a:xfrm>
              <a:off x="1622004" y="2310105"/>
              <a:ext cx="603093" cy="606267"/>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71" name="Line 32"/>
            <p:cNvSpPr>
              <a:spLocks noChangeShapeType="1"/>
            </p:cNvSpPr>
            <p:nvPr/>
          </p:nvSpPr>
          <p:spPr bwMode="auto">
            <a:xfrm>
              <a:off x="1923550" y="2911116"/>
              <a:ext cx="0" cy="2781071"/>
            </a:xfrm>
            <a:prstGeom prst="line">
              <a:avLst/>
            </a:prstGeom>
            <a:noFill/>
            <a:ln w="14288" cap="flat">
              <a:solidFill>
                <a:schemeClr val="accent1"/>
              </a:solidFill>
              <a:prstDash val="solid"/>
              <a:miter lim="800000"/>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grpSp>
      <p:sp>
        <p:nvSpPr>
          <p:cNvPr id="72" name="TextBox 71">
            <a:extLst>
              <a:ext uri="{FF2B5EF4-FFF2-40B4-BE49-F238E27FC236}">
                <a16:creationId xmlns:a16="http://schemas.microsoft.com/office/drawing/2014/main" id="{071384C6-AF3C-6A61-6C3D-8B3EC65913E8}"/>
              </a:ext>
            </a:extLst>
          </p:cNvPr>
          <p:cNvSpPr txBox="1"/>
          <p:nvPr/>
        </p:nvSpPr>
        <p:spPr>
          <a:xfrm>
            <a:off x="756169" y="2151036"/>
            <a:ext cx="2382689" cy="2278829"/>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blanditiis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73" name="TextBox 72">
            <a:extLst>
              <a:ext uri="{FF2B5EF4-FFF2-40B4-BE49-F238E27FC236}">
                <a16:creationId xmlns:a16="http://schemas.microsoft.com/office/drawing/2014/main" id="{B7C78CAF-EC8C-B654-C7A0-6D9F986176D8}"/>
              </a:ext>
            </a:extLst>
          </p:cNvPr>
          <p:cNvSpPr txBox="1"/>
          <p:nvPr/>
        </p:nvSpPr>
        <p:spPr>
          <a:xfrm>
            <a:off x="756169" y="1201843"/>
            <a:ext cx="2917781" cy="707886"/>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t>Write Something About Here</a:t>
            </a:r>
          </a:p>
        </p:txBody>
      </p:sp>
      <p:sp>
        <p:nvSpPr>
          <p:cNvPr id="74" name="TextBox 73">
            <a:extLst>
              <a:ext uri="{FF2B5EF4-FFF2-40B4-BE49-F238E27FC236}">
                <a16:creationId xmlns:a16="http://schemas.microsoft.com/office/drawing/2014/main" id="{3CBBE614-F401-F904-82E6-8F28A7A2DD01}"/>
              </a:ext>
            </a:extLst>
          </p:cNvPr>
          <p:cNvSpPr txBox="1"/>
          <p:nvPr/>
        </p:nvSpPr>
        <p:spPr>
          <a:xfrm>
            <a:off x="756169" y="5174333"/>
            <a:ext cx="6619409"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blanditiis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nvGrpSpPr>
          <p:cNvPr id="75" name="Group 74">
            <a:extLst>
              <a:ext uri="{FF2B5EF4-FFF2-40B4-BE49-F238E27FC236}">
                <a16:creationId xmlns:a16="http://schemas.microsoft.com/office/drawing/2014/main" id="{E1DB2186-BBF6-83ED-73AA-B4ADCCCE7251}"/>
              </a:ext>
            </a:extLst>
          </p:cNvPr>
          <p:cNvGrpSpPr/>
          <p:nvPr/>
        </p:nvGrpSpPr>
        <p:grpSpPr>
          <a:xfrm>
            <a:off x="9462869" y="5161552"/>
            <a:ext cx="1013243" cy="246221"/>
            <a:chOff x="7959307" y="4295491"/>
            <a:chExt cx="1013243" cy="246221"/>
          </a:xfrm>
        </p:grpSpPr>
        <p:sp>
          <p:nvSpPr>
            <p:cNvPr id="76" name="Oval 25">
              <a:extLst>
                <a:ext uri="{FF2B5EF4-FFF2-40B4-BE49-F238E27FC236}">
                  <a16:creationId xmlns:a16="http://schemas.microsoft.com/office/drawing/2014/main" id="{011EF5B5-BDBA-1CA3-E38D-78895E7B93BE}"/>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77" name="TextBox 76">
              <a:extLst>
                <a:ext uri="{FF2B5EF4-FFF2-40B4-BE49-F238E27FC236}">
                  <a16:creationId xmlns:a16="http://schemas.microsoft.com/office/drawing/2014/main" id="{C927D8D5-40E5-5D45-2D47-C707DE6A7A50}"/>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75000"/>
                      <a:lumOff val="25000"/>
                    </a:schemeClr>
                  </a:solidFill>
                  <a:effectLst/>
                  <a:latin typeface="Manrope" pitchFamily="2" charset="0"/>
                  <a:ea typeface="Open Sans" pitchFamily="2" charset="0"/>
                  <a:cs typeface="Open Sans" pitchFamily="2" charset="0"/>
                </a:rPr>
                <a:t>Data 1</a:t>
              </a:r>
              <a:endParaRPr lang="en-ID" sz="1000" dirty="0">
                <a:solidFill>
                  <a:schemeClr val="tx1">
                    <a:lumMod val="75000"/>
                    <a:lumOff val="25000"/>
                  </a:schemeClr>
                </a:solidFill>
                <a:latin typeface="Manrope" pitchFamily="2" charset="0"/>
                <a:ea typeface="Open Sans" pitchFamily="2" charset="0"/>
                <a:cs typeface="Open Sans" pitchFamily="2" charset="0"/>
              </a:endParaRPr>
            </a:p>
          </p:txBody>
        </p:sp>
      </p:grpSp>
      <p:grpSp>
        <p:nvGrpSpPr>
          <p:cNvPr id="78" name="Group 77">
            <a:extLst>
              <a:ext uri="{FF2B5EF4-FFF2-40B4-BE49-F238E27FC236}">
                <a16:creationId xmlns:a16="http://schemas.microsoft.com/office/drawing/2014/main" id="{4E5962CF-D9E2-554E-4908-7041DA5A0290}"/>
              </a:ext>
            </a:extLst>
          </p:cNvPr>
          <p:cNvGrpSpPr/>
          <p:nvPr/>
        </p:nvGrpSpPr>
        <p:grpSpPr>
          <a:xfrm>
            <a:off x="10635948" y="5161552"/>
            <a:ext cx="1013243" cy="246221"/>
            <a:chOff x="7959307" y="4295491"/>
            <a:chExt cx="1013243" cy="246221"/>
          </a:xfrm>
        </p:grpSpPr>
        <p:sp>
          <p:nvSpPr>
            <p:cNvPr id="79" name="Oval 25">
              <a:extLst>
                <a:ext uri="{FF2B5EF4-FFF2-40B4-BE49-F238E27FC236}">
                  <a16:creationId xmlns:a16="http://schemas.microsoft.com/office/drawing/2014/main" id="{A1A3EB89-B76B-2CB9-70C5-35206D227899}"/>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80" name="TextBox 79">
              <a:extLst>
                <a:ext uri="{FF2B5EF4-FFF2-40B4-BE49-F238E27FC236}">
                  <a16:creationId xmlns:a16="http://schemas.microsoft.com/office/drawing/2014/main" id="{B8D69DF4-9B00-21BC-9BD2-3BA722A55A53}"/>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75000"/>
                      <a:lumOff val="25000"/>
                    </a:schemeClr>
                  </a:solidFill>
                  <a:effectLst/>
                  <a:latin typeface="Manrope" pitchFamily="2" charset="0"/>
                  <a:ea typeface="Open Sans" pitchFamily="2" charset="0"/>
                  <a:cs typeface="Open Sans" pitchFamily="2" charset="0"/>
                </a:rPr>
                <a:t>Data 3</a:t>
              </a:r>
              <a:endParaRPr lang="en-ID" sz="1000" dirty="0">
                <a:solidFill>
                  <a:schemeClr val="tx1">
                    <a:lumMod val="75000"/>
                    <a:lumOff val="25000"/>
                  </a:schemeClr>
                </a:solidFill>
                <a:latin typeface="Manrope" pitchFamily="2" charset="0"/>
                <a:ea typeface="Open Sans" pitchFamily="2" charset="0"/>
                <a:cs typeface="Open Sans" pitchFamily="2" charset="0"/>
              </a:endParaRPr>
            </a:p>
          </p:txBody>
        </p:sp>
      </p:grpSp>
      <p:grpSp>
        <p:nvGrpSpPr>
          <p:cNvPr id="81" name="Group 80">
            <a:extLst>
              <a:ext uri="{FF2B5EF4-FFF2-40B4-BE49-F238E27FC236}">
                <a16:creationId xmlns:a16="http://schemas.microsoft.com/office/drawing/2014/main" id="{90578B41-6282-3974-8501-DF69CF10EF4B}"/>
              </a:ext>
            </a:extLst>
          </p:cNvPr>
          <p:cNvGrpSpPr/>
          <p:nvPr/>
        </p:nvGrpSpPr>
        <p:grpSpPr>
          <a:xfrm>
            <a:off x="10635948" y="5694952"/>
            <a:ext cx="1013243" cy="246221"/>
            <a:chOff x="7959307" y="4295491"/>
            <a:chExt cx="1013243" cy="246221"/>
          </a:xfrm>
        </p:grpSpPr>
        <p:sp>
          <p:nvSpPr>
            <p:cNvPr id="82" name="Oval 25">
              <a:extLst>
                <a:ext uri="{FF2B5EF4-FFF2-40B4-BE49-F238E27FC236}">
                  <a16:creationId xmlns:a16="http://schemas.microsoft.com/office/drawing/2014/main" id="{1623E33D-A8CA-8F4A-13D7-681C57B9399B}"/>
                </a:ext>
              </a:extLst>
            </p:cNvPr>
            <p:cNvSpPr>
              <a:spLocks noChangeArrowheads="1"/>
            </p:cNvSpPr>
            <p:nvPr/>
          </p:nvSpPr>
          <p:spPr bwMode="auto">
            <a:xfrm>
              <a:off x="7959307" y="4303131"/>
              <a:ext cx="231548" cy="230940"/>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83" name="TextBox 82">
              <a:extLst>
                <a:ext uri="{FF2B5EF4-FFF2-40B4-BE49-F238E27FC236}">
                  <a16:creationId xmlns:a16="http://schemas.microsoft.com/office/drawing/2014/main" id="{6A944A9C-4A06-E5D4-FED5-88D13578CF6C}"/>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75000"/>
                      <a:lumOff val="25000"/>
                    </a:schemeClr>
                  </a:solidFill>
                  <a:effectLst/>
                  <a:latin typeface="Manrope" pitchFamily="2" charset="0"/>
                  <a:ea typeface="Open Sans" pitchFamily="2" charset="0"/>
                  <a:cs typeface="Open Sans" pitchFamily="2" charset="0"/>
                </a:rPr>
                <a:t>Data 4</a:t>
              </a:r>
              <a:endParaRPr lang="en-ID" sz="1000" dirty="0">
                <a:solidFill>
                  <a:schemeClr val="tx1">
                    <a:lumMod val="75000"/>
                    <a:lumOff val="25000"/>
                  </a:schemeClr>
                </a:solidFill>
                <a:latin typeface="Manrope" pitchFamily="2" charset="0"/>
                <a:ea typeface="Open Sans" pitchFamily="2" charset="0"/>
                <a:cs typeface="Open Sans" pitchFamily="2" charset="0"/>
              </a:endParaRPr>
            </a:p>
          </p:txBody>
        </p:sp>
      </p:grpSp>
      <p:grpSp>
        <p:nvGrpSpPr>
          <p:cNvPr id="84" name="Group 83">
            <a:extLst>
              <a:ext uri="{FF2B5EF4-FFF2-40B4-BE49-F238E27FC236}">
                <a16:creationId xmlns:a16="http://schemas.microsoft.com/office/drawing/2014/main" id="{94934950-74F6-3761-55E4-2541EC8ED339}"/>
              </a:ext>
            </a:extLst>
          </p:cNvPr>
          <p:cNvGrpSpPr/>
          <p:nvPr/>
        </p:nvGrpSpPr>
        <p:grpSpPr>
          <a:xfrm>
            <a:off x="9462869" y="5678910"/>
            <a:ext cx="1013243" cy="246221"/>
            <a:chOff x="7959307" y="4295491"/>
            <a:chExt cx="1013243" cy="246221"/>
          </a:xfrm>
        </p:grpSpPr>
        <p:sp>
          <p:nvSpPr>
            <p:cNvPr id="85" name="Oval 25">
              <a:extLst>
                <a:ext uri="{FF2B5EF4-FFF2-40B4-BE49-F238E27FC236}">
                  <a16:creationId xmlns:a16="http://schemas.microsoft.com/office/drawing/2014/main" id="{CE775C6C-F9DA-37E5-FE99-D829053CA0EF}"/>
                </a:ext>
              </a:extLst>
            </p:cNvPr>
            <p:cNvSpPr>
              <a:spLocks noChangeArrowheads="1"/>
            </p:cNvSpPr>
            <p:nvPr/>
          </p:nvSpPr>
          <p:spPr bwMode="auto">
            <a:xfrm>
              <a:off x="7959307" y="4303131"/>
              <a:ext cx="231548" cy="230940"/>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a:latin typeface="Manrope" pitchFamily="2" charset="0"/>
              </a:endParaRPr>
            </a:p>
          </p:txBody>
        </p:sp>
        <p:sp>
          <p:nvSpPr>
            <p:cNvPr id="86" name="TextBox 85">
              <a:extLst>
                <a:ext uri="{FF2B5EF4-FFF2-40B4-BE49-F238E27FC236}">
                  <a16:creationId xmlns:a16="http://schemas.microsoft.com/office/drawing/2014/main" id="{A58DD890-EBDA-5649-A1F5-3180F6165320}"/>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75000"/>
                      <a:lumOff val="25000"/>
                    </a:schemeClr>
                  </a:solidFill>
                  <a:effectLst/>
                  <a:latin typeface="Manrope" pitchFamily="2" charset="0"/>
                  <a:ea typeface="Open Sans" pitchFamily="2" charset="0"/>
                  <a:cs typeface="Open Sans" pitchFamily="2" charset="0"/>
                </a:rPr>
                <a:t>Data 3</a:t>
              </a:r>
              <a:endParaRPr lang="en-ID" sz="1000" dirty="0">
                <a:solidFill>
                  <a:schemeClr val="tx1">
                    <a:lumMod val="75000"/>
                    <a:lumOff val="25000"/>
                  </a:schemeClr>
                </a:solidFill>
                <a:latin typeface="Manrope" pitchFamily="2" charset="0"/>
                <a:ea typeface="Open Sans" pitchFamily="2" charset="0"/>
                <a:cs typeface="Open Sans" pitchFamily="2" charset="0"/>
              </a:endParaRPr>
            </a:p>
          </p:txBody>
        </p:sp>
      </p:grpSp>
    </p:spTree>
    <p:extLst>
      <p:ext uri="{BB962C8B-B14F-4D97-AF65-F5344CB8AC3E}">
        <p14:creationId xmlns:p14="http://schemas.microsoft.com/office/powerpoint/2010/main" val="2228586972"/>
      </p:ext>
    </p:extLst>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Shape 862"/>
        <p:cNvGrpSpPr/>
        <p:nvPr/>
      </p:nvGrpSpPr>
      <p:grpSpPr>
        <a:xfrm>
          <a:off x="0" y="0"/>
          <a:ext cx="0" cy="0"/>
          <a:chOff x="0" y="0"/>
          <a:chExt cx="0" cy="0"/>
        </a:xfrm>
      </p:grpSpPr>
      <p:grpSp>
        <p:nvGrpSpPr>
          <p:cNvPr id="8" name="Group 7">
            <a:extLst>
              <a:ext uri="{FF2B5EF4-FFF2-40B4-BE49-F238E27FC236}">
                <a16:creationId xmlns:a16="http://schemas.microsoft.com/office/drawing/2014/main" id="{7866BE1A-F490-8EBC-76B1-A34DE833F9ED}"/>
              </a:ext>
            </a:extLst>
          </p:cNvPr>
          <p:cNvGrpSpPr/>
          <p:nvPr/>
        </p:nvGrpSpPr>
        <p:grpSpPr>
          <a:xfrm>
            <a:off x="953792" y="1370800"/>
            <a:ext cx="10453751" cy="4986541"/>
            <a:chOff x="869124" y="1235334"/>
            <a:chExt cx="10453751" cy="4986541"/>
          </a:xfrm>
        </p:grpSpPr>
        <p:grpSp>
          <p:nvGrpSpPr>
            <p:cNvPr id="5" name="Group 4">
              <a:extLst>
                <a:ext uri="{FF2B5EF4-FFF2-40B4-BE49-F238E27FC236}">
                  <a16:creationId xmlns:a16="http://schemas.microsoft.com/office/drawing/2014/main" id="{9475E05D-1ABE-0A4F-9FD3-E45116E232E1}"/>
                </a:ext>
              </a:extLst>
            </p:cNvPr>
            <p:cNvGrpSpPr/>
            <p:nvPr/>
          </p:nvGrpSpPr>
          <p:grpSpPr>
            <a:xfrm>
              <a:off x="2513672" y="1235334"/>
              <a:ext cx="8809203" cy="3647434"/>
              <a:chOff x="1410656" y="1269199"/>
              <a:chExt cx="8820947" cy="3652297"/>
            </a:xfrm>
          </p:grpSpPr>
          <p:grpSp>
            <p:nvGrpSpPr>
              <p:cNvPr id="880" name="Google Shape;880;p34"/>
              <p:cNvGrpSpPr/>
              <p:nvPr/>
            </p:nvGrpSpPr>
            <p:grpSpPr>
              <a:xfrm>
                <a:off x="1410656" y="1269199"/>
                <a:ext cx="8820947" cy="3652297"/>
                <a:chOff x="945250" y="1564325"/>
                <a:chExt cx="7165288" cy="2966775"/>
              </a:xfrm>
            </p:grpSpPr>
            <p:cxnSp>
              <p:nvCxnSpPr>
                <p:cNvPr id="881" name="Google Shape;881;p34"/>
                <p:cNvCxnSpPr/>
                <p:nvPr/>
              </p:nvCxnSpPr>
              <p:spPr>
                <a:xfrm>
                  <a:off x="2435706"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82" name="Google Shape;882;p34"/>
                <p:cNvCxnSpPr/>
                <p:nvPr/>
              </p:nvCxnSpPr>
              <p:spPr>
                <a:xfrm>
                  <a:off x="3205838"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83" name="Google Shape;883;p34"/>
                <p:cNvCxnSpPr/>
                <p:nvPr/>
              </p:nvCxnSpPr>
              <p:spPr>
                <a:xfrm>
                  <a:off x="3975969"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84" name="Google Shape;884;p34"/>
                <p:cNvCxnSpPr/>
                <p:nvPr/>
              </p:nvCxnSpPr>
              <p:spPr>
                <a:xfrm>
                  <a:off x="4746100"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85" name="Google Shape;885;p34"/>
                <p:cNvCxnSpPr/>
                <p:nvPr/>
              </p:nvCxnSpPr>
              <p:spPr>
                <a:xfrm>
                  <a:off x="5516231"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86" name="Google Shape;886;p34"/>
                <p:cNvCxnSpPr/>
                <p:nvPr/>
              </p:nvCxnSpPr>
              <p:spPr>
                <a:xfrm>
                  <a:off x="6286363"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87" name="Google Shape;887;p34"/>
                <p:cNvCxnSpPr/>
                <p:nvPr/>
              </p:nvCxnSpPr>
              <p:spPr>
                <a:xfrm>
                  <a:off x="7056494"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95" name="Google Shape;895;p34"/>
                <p:cNvCxnSpPr/>
                <p:nvPr/>
              </p:nvCxnSpPr>
              <p:spPr>
                <a:xfrm>
                  <a:off x="1665575"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cxnSp>
              <p:nvCxnSpPr>
                <p:cNvPr id="896" name="Google Shape;896;p34"/>
                <p:cNvCxnSpPr/>
                <p:nvPr/>
              </p:nvCxnSpPr>
              <p:spPr>
                <a:xfrm>
                  <a:off x="7826625" y="1564325"/>
                  <a:ext cx="0" cy="267300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sp>
              <p:nvSpPr>
                <p:cNvPr id="888" name="Google Shape;888;p34"/>
                <p:cNvSpPr txBox="1"/>
                <p:nvPr/>
              </p:nvSpPr>
              <p:spPr>
                <a:xfrm>
                  <a:off x="4462150"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0%</a:t>
                  </a:r>
                  <a:endParaRPr sz="1200">
                    <a:solidFill>
                      <a:srgbClr val="434343"/>
                    </a:solidFill>
                    <a:latin typeface="Manrope" pitchFamily="2" charset="0"/>
                    <a:ea typeface="Roboto"/>
                    <a:cs typeface="Roboto"/>
                    <a:sym typeface="Roboto"/>
                  </a:endParaRPr>
                </a:p>
              </p:txBody>
            </p:sp>
            <p:sp>
              <p:nvSpPr>
                <p:cNvPr id="889" name="Google Shape;889;p34"/>
                <p:cNvSpPr txBox="1"/>
                <p:nvPr/>
              </p:nvSpPr>
              <p:spPr>
                <a:xfrm>
                  <a:off x="3692025"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25%</a:t>
                  </a:r>
                  <a:endParaRPr sz="1200">
                    <a:solidFill>
                      <a:srgbClr val="434343"/>
                    </a:solidFill>
                    <a:latin typeface="Manrope" pitchFamily="2" charset="0"/>
                    <a:ea typeface="Roboto"/>
                    <a:cs typeface="Roboto"/>
                    <a:sym typeface="Roboto"/>
                  </a:endParaRPr>
                </a:p>
              </p:txBody>
            </p:sp>
            <p:sp>
              <p:nvSpPr>
                <p:cNvPr id="890" name="Google Shape;890;p34"/>
                <p:cNvSpPr txBox="1"/>
                <p:nvPr/>
              </p:nvSpPr>
              <p:spPr>
                <a:xfrm>
                  <a:off x="2921900"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50%</a:t>
                  </a:r>
                  <a:endParaRPr sz="1200">
                    <a:solidFill>
                      <a:srgbClr val="434343"/>
                    </a:solidFill>
                    <a:latin typeface="Manrope" pitchFamily="2" charset="0"/>
                    <a:ea typeface="Roboto"/>
                    <a:cs typeface="Roboto"/>
                    <a:sym typeface="Roboto"/>
                  </a:endParaRPr>
                </a:p>
              </p:txBody>
            </p:sp>
            <p:sp>
              <p:nvSpPr>
                <p:cNvPr id="891" name="Google Shape;891;p34"/>
                <p:cNvSpPr txBox="1"/>
                <p:nvPr/>
              </p:nvSpPr>
              <p:spPr>
                <a:xfrm>
                  <a:off x="1381650"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100%</a:t>
                  </a:r>
                  <a:endParaRPr sz="1200">
                    <a:solidFill>
                      <a:srgbClr val="434343"/>
                    </a:solidFill>
                    <a:latin typeface="Manrope" pitchFamily="2" charset="0"/>
                    <a:ea typeface="Roboto"/>
                    <a:cs typeface="Roboto"/>
                    <a:sym typeface="Roboto"/>
                  </a:endParaRPr>
                </a:p>
              </p:txBody>
            </p:sp>
            <p:sp>
              <p:nvSpPr>
                <p:cNvPr id="892" name="Google Shape;892;p34"/>
                <p:cNvSpPr txBox="1"/>
                <p:nvPr/>
              </p:nvSpPr>
              <p:spPr>
                <a:xfrm>
                  <a:off x="6772513"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75%</a:t>
                  </a:r>
                  <a:endParaRPr sz="1200">
                    <a:solidFill>
                      <a:srgbClr val="434343"/>
                    </a:solidFill>
                    <a:latin typeface="Manrope" pitchFamily="2" charset="0"/>
                    <a:ea typeface="Roboto"/>
                    <a:cs typeface="Roboto"/>
                    <a:sym typeface="Roboto"/>
                  </a:endParaRPr>
                </a:p>
              </p:txBody>
            </p:sp>
            <p:sp>
              <p:nvSpPr>
                <p:cNvPr id="893" name="Google Shape;893;p34"/>
                <p:cNvSpPr txBox="1"/>
                <p:nvPr/>
              </p:nvSpPr>
              <p:spPr>
                <a:xfrm>
                  <a:off x="6002388"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50%</a:t>
                  </a:r>
                  <a:endParaRPr sz="1200">
                    <a:solidFill>
                      <a:srgbClr val="434343"/>
                    </a:solidFill>
                    <a:latin typeface="Manrope" pitchFamily="2" charset="0"/>
                    <a:ea typeface="Roboto"/>
                    <a:cs typeface="Roboto"/>
                    <a:sym typeface="Roboto"/>
                  </a:endParaRPr>
                </a:p>
              </p:txBody>
            </p:sp>
            <p:sp>
              <p:nvSpPr>
                <p:cNvPr id="894" name="Google Shape;894;p34"/>
                <p:cNvSpPr txBox="1"/>
                <p:nvPr/>
              </p:nvSpPr>
              <p:spPr>
                <a:xfrm>
                  <a:off x="5232263"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25%</a:t>
                  </a:r>
                  <a:endParaRPr sz="1200">
                    <a:solidFill>
                      <a:srgbClr val="434343"/>
                    </a:solidFill>
                    <a:latin typeface="Manrope" pitchFamily="2" charset="0"/>
                    <a:ea typeface="Roboto"/>
                    <a:cs typeface="Roboto"/>
                    <a:sym typeface="Roboto"/>
                  </a:endParaRPr>
                </a:p>
              </p:txBody>
            </p:sp>
            <p:sp>
              <p:nvSpPr>
                <p:cNvPr id="897" name="Google Shape;897;p34"/>
                <p:cNvSpPr txBox="1"/>
                <p:nvPr/>
              </p:nvSpPr>
              <p:spPr>
                <a:xfrm>
                  <a:off x="2151775"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75%</a:t>
                  </a:r>
                  <a:endParaRPr sz="1200">
                    <a:solidFill>
                      <a:srgbClr val="434343"/>
                    </a:solidFill>
                    <a:latin typeface="Manrope" pitchFamily="2" charset="0"/>
                    <a:ea typeface="Roboto"/>
                    <a:cs typeface="Roboto"/>
                    <a:sym typeface="Roboto"/>
                  </a:endParaRPr>
                </a:p>
              </p:txBody>
            </p:sp>
            <p:sp>
              <p:nvSpPr>
                <p:cNvPr id="898" name="Google Shape;898;p34"/>
                <p:cNvSpPr txBox="1"/>
                <p:nvPr/>
              </p:nvSpPr>
              <p:spPr>
                <a:xfrm>
                  <a:off x="7542638" y="4313300"/>
                  <a:ext cx="567900" cy="217800"/>
                </a:xfrm>
                <a:prstGeom prst="rect">
                  <a:avLst/>
                </a:prstGeom>
                <a:noFill/>
                <a:ln>
                  <a:noFill/>
                </a:ln>
              </p:spPr>
              <p:txBody>
                <a:bodyPr spcFirstLastPara="1" wrap="square" lIns="121900" tIns="121900" rIns="121900" bIns="121900" anchor="ctr" anchorCtr="0">
                  <a:noAutofit/>
                </a:bodyPr>
                <a:lstStyle/>
                <a:p>
                  <a:pPr algn="ctr"/>
                  <a:r>
                    <a:rPr lang="en" sz="1200">
                      <a:solidFill>
                        <a:srgbClr val="434343"/>
                      </a:solidFill>
                      <a:latin typeface="Manrope" pitchFamily="2" charset="0"/>
                      <a:ea typeface="Roboto"/>
                      <a:cs typeface="Roboto"/>
                      <a:sym typeface="Roboto"/>
                    </a:rPr>
                    <a:t>100%</a:t>
                  </a:r>
                  <a:endParaRPr sz="1200">
                    <a:solidFill>
                      <a:srgbClr val="434343"/>
                    </a:solidFill>
                    <a:latin typeface="Manrope" pitchFamily="2" charset="0"/>
                    <a:ea typeface="Roboto"/>
                    <a:cs typeface="Roboto"/>
                    <a:sym typeface="Roboto"/>
                  </a:endParaRPr>
                </a:p>
              </p:txBody>
            </p:sp>
            <p:sp>
              <p:nvSpPr>
                <p:cNvPr id="899" name="Google Shape;899;p34"/>
                <p:cNvSpPr txBox="1"/>
                <p:nvPr/>
              </p:nvSpPr>
              <p:spPr>
                <a:xfrm>
                  <a:off x="945250" y="3752494"/>
                  <a:ext cx="567900" cy="217800"/>
                </a:xfrm>
                <a:prstGeom prst="rect">
                  <a:avLst/>
                </a:prstGeom>
                <a:noFill/>
                <a:ln>
                  <a:noFill/>
                </a:ln>
              </p:spPr>
              <p:txBody>
                <a:bodyPr spcFirstLastPara="1" wrap="square" lIns="121900" tIns="121900" rIns="121900" bIns="121900" anchor="ctr" anchorCtr="0">
                  <a:noAutofit/>
                </a:bodyPr>
                <a:lstStyle/>
                <a:p>
                  <a:pPr algn="r"/>
                  <a:r>
                    <a:rPr lang="en" sz="1200" dirty="0">
                      <a:solidFill>
                        <a:srgbClr val="434343"/>
                      </a:solidFill>
                      <a:latin typeface="Manrope" pitchFamily="2" charset="0"/>
                      <a:ea typeface="Roboto"/>
                      <a:cs typeface="Roboto"/>
                      <a:sym typeface="Roboto"/>
                    </a:rPr>
                    <a:t>20</a:t>
                  </a:r>
                  <a:endParaRPr sz="1200" dirty="0">
                    <a:solidFill>
                      <a:srgbClr val="434343"/>
                    </a:solidFill>
                    <a:latin typeface="Manrope" pitchFamily="2" charset="0"/>
                    <a:ea typeface="Roboto"/>
                    <a:cs typeface="Roboto"/>
                    <a:sym typeface="Roboto"/>
                  </a:endParaRPr>
                </a:p>
              </p:txBody>
            </p:sp>
            <p:sp>
              <p:nvSpPr>
                <p:cNvPr id="900" name="Google Shape;900;p34"/>
                <p:cNvSpPr txBox="1"/>
                <p:nvPr/>
              </p:nvSpPr>
              <p:spPr>
                <a:xfrm>
                  <a:off x="945250" y="3432331"/>
                  <a:ext cx="567900" cy="217800"/>
                </a:xfrm>
                <a:prstGeom prst="rect">
                  <a:avLst/>
                </a:prstGeom>
                <a:noFill/>
                <a:ln>
                  <a:noFill/>
                </a:ln>
              </p:spPr>
              <p:txBody>
                <a:bodyPr spcFirstLastPara="1" wrap="square" lIns="121900" tIns="121900" rIns="121900" bIns="121900" anchor="ctr" anchorCtr="0">
                  <a:noAutofit/>
                </a:bodyPr>
                <a:lstStyle/>
                <a:p>
                  <a:pPr algn="r"/>
                  <a:r>
                    <a:rPr lang="en" sz="1200">
                      <a:solidFill>
                        <a:srgbClr val="434343"/>
                      </a:solidFill>
                      <a:latin typeface="Manrope" pitchFamily="2" charset="0"/>
                      <a:ea typeface="Roboto"/>
                      <a:cs typeface="Roboto"/>
                      <a:sym typeface="Roboto"/>
                    </a:rPr>
                    <a:t>30</a:t>
                  </a:r>
                  <a:endParaRPr sz="1200">
                    <a:solidFill>
                      <a:srgbClr val="434343"/>
                    </a:solidFill>
                    <a:latin typeface="Manrope" pitchFamily="2" charset="0"/>
                    <a:ea typeface="Roboto"/>
                    <a:cs typeface="Roboto"/>
                    <a:sym typeface="Roboto"/>
                  </a:endParaRPr>
                </a:p>
              </p:txBody>
            </p:sp>
            <p:sp>
              <p:nvSpPr>
                <p:cNvPr id="901" name="Google Shape;901;p34"/>
                <p:cNvSpPr txBox="1"/>
                <p:nvPr/>
              </p:nvSpPr>
              <p:spPr>
                <a:xfrm>
                  <a:off x="945250" y="3112131"/>
                  <a:ext cx="567900" cy="217800"/>
                </a:xfrm>
                <a:prstGeom prst="rect">
                  <a:avLst/>
                </a:prstGeom>
                <a:noFill/>
                <a:ln>
                  <a:noFill/>
                </a:ln>
              </p:spPr>
              <p:txBody>
                <a:bodyPr spcFirstLastPara="1" wrap="square" lIns="121900" tIns="121900" rIns="121900" bIns="121900" anchor="ctr" anchorCtr="0">
                  <a:noAutofit/>
                </a:bodyPr>
                <a:lstStyle/>
                <a:p>
                  <a:pPr algn="r"/>
                  <a:r>
                    <a:rPr lang="en" sz="1200">
                      <a:solidFill>
                        <a:srgbClr val="434343"/>
                      </a:solidFill>
                      <a:latin typeface="Manrope" pitchFamily="2" charset="0"/>
                      <a:ea typeface="Roboto"/>
                      <a:cs typeface="Roboto"/>
                      <a:sym typeface="Roboto"/>
                    </a:rPr>
                    <a:t>40</a:t>
                  </a:r>
                  <a:endParaRPr sz="1200">
                    <a:solidFill>
                      <a:srgbClr val="434343"/>
                    </a:solidFill>
                    <a:latin typeface="Manrope" pitchFamily="2" charset="0"/>
                    <a:ea typeface="Roboto"/>
                    <a:cs typeface="Roboto"/>
                    <a:sym typeface="Roboto"/>
                  </a:endParaRPr>
                </a:p>
              </p:txBody>
            </p:sp>
            <p:sp>
              <p:nvSpPr>
                <p:cNvPr id="902" name="Google Shape;902;p34"/>
                <p:cNvSpPr txBox="1"/>
                <p:nvPr/>
              </p:nvSpPr>
              <p:spPr>
                <a:xfrm>
                  <a:off x="945250" y="2791931"/>
                  <a:ext cx="567900" cy="217800"/>
                </a:xfrm>
                <a:prstGeom prst="rect">
                  <a:avLst/>
                </a:prstGeom>
                <a:noFill/>
                <a:ln>
                  <a:noFill/>
                </a:ln>
              </p:spPr>
              <p:txBody>
                <a:bodyPr spcFirstLastPara="1" wrap="square" lIns="121900" tIns="121900" rIns="121900" bIns="121900" anchor="ctr" anchorCtr="0">
                  <a:noAutofit/>
                </a:bodyPr>
                <a:lstStyle/>
                <a:p>
                  <a:pPr algn="r"/>
                  <a:r>
                    <a:rPr lang="en" sz="1200">
                      <a:solidFill>
                        <a:srgbClr val="434343"/>
                      </a:solidFill>
                      <a:latin typeface="Manrope" pitchFamily="2" charset="0"/>
                      <a:ea typeface="Roboto"/>
                      <a:cs typeface="Roboto"/>
                      <a:sym typeface="Roboto"/>
                    </a:rPr>
                    <a:t>50</a:t>
                  </a:r>
                  <a:endParaRPr sz="1200">
                    <a:solidFill>
                      <a:srgbClr val="434343"/>
                    </a:solidFill>
                    <a:latin typeface="Manrope" pitchFamily="2" charset="0"/>
                    <a:ea typeface="Roboto"/>
                    <a:cs typeface="Roboto"/>
                    <a:sym typeface="Roboto"/>
                  </a:endParaRPr>
                </a:p>
              </p:txBody>
            </p:sp>
            <p:sp>
              <p:nvSpPr>
                <p:cNvPr id="903" name="Google Shape;903;p34"/>
                <p:cNvSpPr txBox="1"/>
                <p:nvPr/>
              </p:nvSpPr>
              <p:spPr>
                <a:xfrm>
                  <a:off x="945250" y="2471731"/>
                  <a:ext cx="567900" cy="217800"/>
                </a:xfrm>
                <a:prstGeom prst="rect">
                  <a:avLst/>
                </a:prstGeom>
                <a:noFill/>
                <a:ln>
                  <a:noFill/>
                </a:ln>
              </p:spPr>
              <p:txBody>
                <a:bodyPr spcFirstLastPara="1" wrap="square" lIns="121900" tIns="121900" rIns="121900" bIns="121900" anchor="ctr" anchorCtr="0">
                  <a:noAutofit/>
                </a:bodyPr>
                <a:lstStyle/>
                <a:p>
                  <a:pPr algn="r"/>
                  <a:r>
                    <a:rPr lang="en" sz="1200">
                      <a:solidFill>
                        <a:srgbClr val="434343"/>
                      </a:solidFill>
                      <a:latin typeface="Manrope" pitchFamily="2" charset="0"/>
                      <a:ea typeface="Roboto"/>
                      <a:cs typeface="Roboto"/>
                      <a:sym typeface="Roboto"/>
                    </a:rPr>
                    <a:t>60</a:t>
                  </a:r>
                  <a:endParaRPr sz="1200">
                    <a:solidFill>
                      <a:srgbClr val="434343"/>
                    </a:solidFill>
                    <a:latin typeface="Manrope" pitchFamily="2" charset="0"/>
                    <a:ea typeface="Roboto"/>
                    <a:cs typeface="Roboto"/>
                    <a:sym typeface="Roboto"/>
                  </a:endParaRPr>
                </a:p>
              </p:txBody>
            </p:sp>
            <p:sp>
              <p:nvSpPr>
                <p:cNvPr id="904" name="Google Shape;904;p34"/>
                <p:cNvSpPr txBox="1"/>
                <p:nvPr/>
              </p:nvSpPr>
              <p:spPr>
                <a:xfrm>
                  <a:off x="945250" y="2151531"/>
                  <a:ext cx="567900" cy="217800"/>
                </a:xfrm>
                <a:prstGeom prst="rect">
                  <a:avLst/>
                </a:prstGeom>
                <a:noFill/>
                <a:ln>
                  <a:noFill/>
                </a:ln>
              </p:spPr>
              <p:txBody>
                <a:bodyPr spcFirstLastPara="1" wrap="square" lIns="121900" tIns="121900" rIns="121900" bIns="121900" anchor="ctr" anchorCtr="0">
                  <a:noAutofit/>
                </a:bodyPr>
                <a:lstStyle/>
                <a:p>
                  <a:pPr algn="r"/>
                  <a:r>
                    <a:rPr lang="en" sz="1200">
                      <a:solidFill>
                        <a:srgbClr val="434343"/>
                      </a:solidFill>
                      <a:latin typeface="Manrope" pitchFamily="2" charset="0"/>
                      <a:ea typeface="Roboto"/>
                      <a:cs typeface="Roboto"/>
                      <a:sym typeface="Roboto"/>
                    </a:rPr>
                    <a:t>70</a:t>
                  </a:r>
                  <a:endParaRPr sz="1200">
                    <a:solidFill>
                      <a:srgbClr val="434343"/>
                    </a:solidFill>
                    <a:latin typeface="Manrope" pitchFamily="2" charset="0"/>
                    <a:ea typeface="Roboto"/>
                    <a:cs typeface="Roboto"/>
                    <a:sym typeface="Roboto"/>
                  </a:endParaRPr>
                </a:p>
              </p:txBody>
            </p:sp>
            <p:sp>
              <p:nvSpPr>
                <p:cNvPr id="905" name="Google Shape;905;p34"/>
                <p:cNvSpPr txBox="1"/>
                <p:nvPr/>
              </p:nvSpPr>
              <p:spPr>
                <a:xfrm>
                  <a:off x="945250" y="1831331"/>
                  <a:ext cx="567900" cy="217800"/>
                </a:xfrm>
                <a:prstGeom prst="rect">
                  <a:avLst/>
                </a:prstGeom>
                <a:noFill/>
                <a:ln>
                  <a:noFill/>
                </a:ln>
              </p:spPr>
              <p:txBody>
                <a:bodyPr spcFirstLastPara="1" wrap="square" lIns="121900" tIns="121900" rIns="121900" bIns="121900" anchor="ctr" anchorCtr="0">
                  <a:noAutofit/>
                </a:bodyPr>
                <a:lstStyle/>
                <a:p>
                  <a:pPr algn="r"/>
                  <a:r>
                    <a:rPr lang="en" sz="1200">
                      <a:solidFill>
                        <a:srgbClr val="434343"/>
                      </a:solidFill>
                      <a:latin typeface="Manrope" pitchFamily="2" charset="0"/>
                      <a:ea typeface="Roboto"/>
                      <a:cs typeface="Roboto"/>
                      <a:sym typeface="Roboto"/>
                    </a:rPr>
                    <a:t>71+</a:t>
                  </a:r>
                  <a:endParaRPr sz="1200">
                    <a:solidFill>
                      <a:srgbClr val="434343"/>
                    </a:solidFill>
                    <a:latin typeface="Manrope" pitchFamily="2" charset="0"/>
                    <a:ea typeface="Roboto"/>
                    <a:cs typeface="Roboto"/>
                    <a:sym typeface="Roboto"/>
                  </a:endParaRPr>
                </a:p>
              </p:txBody>
            </p:sp>
          </p:grpSp>
          <p:grpSp>
            <p:nvGrpSpPr>
              <p:cNvPr id="864" name="Google Shape;864;p34"/>
              <p:cNvGrpSpPr/>
              <p:nvPr/>
            </p:nvGrpSpPr>
            <p:grpSpPr>
              <a:xfrm>
                <a:off x="6089756" y="1597948"/>
                <a:ext cx="3514080" cy="2633191"/>
                <a:chOff x="4746100" y="1831369"/>
                <a:chExt cx="2854500" cy="2138950"/>
              </a:xfrm>
              <a:solidFill>
                <a:schemeClr val="accent4"/>
              </a:solidFill>
            </p:grpSpPr>
            <p:sp>
              <p:nvSpPr>
                <p:cNvPr id="865" name="Google Shape;865;p34"/>
                <p:cNvSpPr/>
                <p:nvPr/>
              </p:nvSpPr>
              <p:spPr>
                <a:xfrm>
                  <a:off x="4746100" y="1831369"/>
                  <a:ext cx="4152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66" name="Google Shape;866;p34"/>
                <p:cNvSpPr/>
                <p:nvPr/>
              </p:nvSpPr>
              <p:spPr>
                <a:xfrm>
                  <a:off x="4746100" y="2151569"/>
                  <a:ext cx="9339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67" name="Google Shape;867;p34"/>
                <p:cNvSpPr/>
                <p:nvPr/>
              </p:nvSpPr>
              <p:spPr>
                <a:xfrm>
                  <a:off x="4746100" y="2471744"/>
                  <a:ext cx="11769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68" name="Google Shape;868;p34"/>
                <p:cNvSpPr/>
                <p:nvPr/>
              </p:nvSpPr>
              <p:spPr>
                <a:xfrm>
                  <a:off x="4746100" y="2791944"/>
                  <a:ext cx="20847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69" name="Google Shape;869;p34"/>
                <p:cNvSpPr/>
                <p:nvPr/>
              </p:nvSpPr>
              <p:spPr>
                <a:xfrm>
                  <a:off x="4746100" y="3112144"/>
                  <a:ext cx="28545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0" name="Google Shape;870;p34"/>
                <p:cNvSpPr/>
                <p:nvPr/>
              </p:nvSpPr>
              <p:spPr>
                <a:xfrm>
                  <a:off x="4746100" y="3432319"/>
                  <a:ext cx="25134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1" name="Google Shape;871;p34"/>
                <p:cNvSpPr/>
                <p:nvPr/>
              </p:nvSpPr>
              <p:spPr>
                <a:xfrm>
                  <a:off x="4746100" y="3752519"/>
                  <a:ext cx="1885800" cy="217800"/>
                </a:xfrm>
                <a:prstGeom prst="rect">
                  <a:avLst/>
                </a:prstGeom>
                <a:grpFill/>
                <a:ln>
                  <a:noFill/>
                </a:ln>
              </p:spPr>
              <p:txBody>
                <a:bodyPr spcFirstLastPara="1" wrap="square" lIns="121900" tIns="121900" rIns="121900" bIns="121900" anchor="ctr" anchorCtr="0">
                  <a:noAutofit/>
                </a:bodyPr>
                <a:lstStyle/>
                <a:p>
                  <a:endParaRPr sz="1200">
                    <a:latin typeface="Manrope" pitchFamily="2" charset="0"/>
                  </a:endParaRPr>
                </a:p>
              </p:txBody>
            </p:sp>
          </p:grpSp>
          <p:grpSp>
            <p:nvGrpSpPr>
              <p:cNvPr id="872" name="Google Shape;872;p34"/>
              <p:cNvGrpSpPr/>
              <p:nvPr/>
            </p:nvGrpSpPr>
            <p:grpSpPr>
              <a:xfrm>
                <a:off x="2895969" y="1597948"/>
                <a:ext cx="3193911" cy="2633191"/>
                <a:chOff x="2151775" y="1831369"/>
                <a:chExt cx="2594425" cy="2138950"/>
              </a:xfrm>
            </p:grpSpPr>
            <p:sp>
              <p:nvSpPr>
                <p:cNvPr id="873" name="Google Shape;873;p34"/>
                <p:cNvSpPr/>
                <p:nvPr/>
              </p:nvSpPr>
              <p:spPr>
                <a:xfrm>
                  <a:off x="4414500" y="1831369"/>
                  <a:ext cx="3315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4" name="Google Shape;874;p34"/>
                <p:cNvSpPr/>
                <p:nvPr/>
              </p:nvSpPr>
              <p:spPr>
                <a:xfrm>
                  <a:off x="4110750" y="2151569"/>
                  <a:ext cx="6354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5" name="Google Shape;875;p34"/>
                <p:cNvSpPr/>
                <p:nvPr/>
              </p:nvSpPr>
              <p:spPr>
                <a:xfrm>
                  <a:off x="3569225" y="2471744"/>
                  <a:ext cx="11769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6" name="Google Shape;876;p34"/>
                <p:cNvSpPr/>
                <p:nvPr/>
              </p:nvSpPr>
              <p:spPr>
                <a:xfrm>
                  <a:off x="2921900" y="2791944"/>
                  <a:ext cx="18243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7" name="Google Shape;877;p34"/>
                <p:cNvSpPr/>
                <p:nvPr/>
              </p:nvSpPr>
              <p:spPr>
                <a:xfrm>
                  <a:off x="2151775" y="3112144"/>
                  <a:ext cx="25944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8" name="Google Shape;878;p34"/>
                <p:cNvSpPr/>
                <p:nvPr/>
              </p:nvSpPr>
              <p:spPr>
                <a:xfrm>
                  <a:off x="2661425" y="3432319"/>
                  <a:ext cx="20847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sp>
              <p:nvSpPr>
                <p:cNvPr id="879" name="Google Shape;879;p34"/>
                <p:cNvSpPr/>
                <p:nvPr/>
              </p:nvSpPr>
              <p:spPr>
                <a:xfrm>
                  <a:off x="2860200" y="3752519"/>
                  <a:ext cx="1885800" cy="217800"/>
                </a:xfrm>
                <a:prstGeom prst="rect">
                  <a:avLst/>
                </a:prstGeom>
                <a:solidFill>
                  <a:schemeClr val="accent1"/>
                </a:solidFill>
                <a:ln>
                  <a:noFill/>
                </a:ln>
              </p:spPr>
              <p:txBody>
                <a:bodyPr spcFirstLastPara="1" wrap="square" lIns="121900" tIns="121900" rIns="121900" bIns="121900" anchor="ctr" anchorCtr="0">
                  <a:noAutofit/>
                </a:bodyPr>
                <a:lstStyle/>
                <a:p>
                  <a:endParaRPr sz="1200">
                    <a:latin typeface="Manrope" pitchFamily="2" charset="0"/>
                  </a:endParaRPr>
                </a:p>
              </p:txBody>
            </p:sp>
          </p:grpSp>
        </p:grpSp>
        <p:grpSp>
          <p:nvGrpSpPr>
            <p:cNvPr id="6" name="Group 5">
              <a:extLst>
                <a:ext uri="{FF2B5EF4-FFF2-40B4-BE49-F238E27FC236}">
                  <a16:creationId xmlns:a16="http://schemas.microsoft.com/office/drawing/2014/main" id="{F089F1F5-B9DD-D16D-EDC6-A3878812DE77}"/>
                </a:ext>
              </a:extLst>
            </p:cNvPr>
            <p:cNvGrpSpPr/>
            <p:nvPr/>
          </p:nvGrpSpPr>
          <p:grpSpPr>
            <a:xfrm>
              <a:off x="869125" y="1640394"/>
              <a:ext cx="1341119" cy="2996448"/>
              <a:chOff x="776920" y="1640394"/>
              <a:chExt cx="1341119" cy="2996448"/>
            </a:xfrm>
          </p:grpSpPr>
          <p:sp>
            <p:nvSpPr>
              <p:cNvPr id="54" name="TextBox 53">
                <a:extLst>
                  <a:ext uri="{FF2B5EF4-FFF2-40B4-BE49-F238E27FC236}">
                    <a16:creationId xmlns:a16="http://schemas.microsoft.com/office/drawing/2014/main" id="{BB73EC91-FB2F-7C95-8CA3-253F503CCEDB}"/>
                  </a:ext>
                </a:extLst>
              </p:cNvPr>
              <p:cNvSpPr txBox="1"/>
              <p:nvPr/>
            </p:nvSpPr>
            <p:spPr>
              <a:xfrm>
                <a:off x="776920" y="1959928"/>
                <a:ext cx="1341119" cy="893834"/>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 qui </a:t>
                </a:r>
                <a:r>
                  <a:rPr lang="en-ID" dirty="0" err="1"/>
                  <a:t>officia</a:t>
                </a:r>
                <a:endParaRPr lang="en-ID" dirty="0"/>
              </a:p>
            </p:txBody>
          </p:sp>
          <p:grpSp>
            <p:nvGrpSpPr>
              <p:cNvPr id="55" name="Group 54">
                <a:extLst>
                  <a:ext uri="{FF2B5EF4-FFF2-40B4-BE49-F238E27FC236}">
                    <a16:creationId xmlns:a16="http://schemas.microsoft.com/office/drawing/2014/main" id="{28B7CD7C-DD5E-1A39-5D32-D4FDE761E6BD}"/>
                  </a:ext>
                </a:extLst>
              </p:cNvPr>
              <p:cNvGrpSpPr/>
              <p:nvPr/>
            </p:nvGrpSpPr>
            <p:grpSpPr>
              <a:xfrm>
                <a:off x="868360" y="1640394"/>
                <a:ext cx="1013243" cy="246221"/>
                <a:chOff x="7959307" y="4295491"/>
                <a:chExt cx="1013243" cy="246221"/>
              </a:xfrm>
            </p:grpSpPr>
            <p:sp>
              <p:nvSpPr>
                <p:cNvPr id="56" name="Oval 25">
                  <a:extLst>
                    <a:ext uri="{FF2B5EF4-FFF2-40B4-BE49-F238E27FC236}">
                      <a16:creationId xmlns:a16="http://schemas.microsoft.com/office/drawing/2014/main" id="{F27207B6-68E7-34B8-B98A-F148D36DDB3A}"/>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57" name="TextBox 56">
                  <a:extLst>
                    <a:ext uri="{FF2B5EF4-FFF2-40B4-BE49-F238E27FC236}">
                      <a16:creationId xmlns:a16="http://schemas.microsoft.com/office/drawing/2014/main" id="{2C346404-38BA-D52D-7D13-B9F867471903}"/>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58" name="Group 57">
                <a:extLst>
                  <a:ext uri="{FF2B5EF4-FFF2-40B4-BE49-F238E27FC236}">
                    <a16:creationId xmlns:a16="http://schemas.microsoft.com/office/drawing/2014/main" id="{041B0FC9-45E7-100A-5EC8-40D80E134FBB}"/>
                  </a:ext>
                </a:extLst>
              </p:cNvPr>
              <p:cNvGrpSpPr/>
              <p:nvPr/>
            </p:nvGrpSpPr>
            <p:grpSpPr>
              <a:xfrm>
                <a:off x="868360" y="3438714"/>
                <a:ext cx="1013243" cy="246221"/>
                <a:chOff x="7959307" y="4295491"/>
                <a:chExt cx="1013243" cy="246221"/>
              </a:xfrm>
            </p:grpSpPr>
            <p:sp>
              <p:nvSpPr>
                <p:cNvPr id="59" name="Oval 25">
                  <a:extLst>
                    <a:ext uri="{FF2B5EF4-FFF2-40B4-BE49-F238E27FC236}">
                      <a16:creationId xmlns:a16="http://schemas.microsoft.com/office/drawing/2014/main" id="{51EC4D50-E11D-1AD0-2A81-57A3FA383CA5}"/>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60" name="TextBox 59">
                  <a:extLst>
                    <a:ext uri="{FF2B5EF4-FFF2-40B4-BE49-F238E27FC236}">
                      <a16:creationId xmlns:a16="http://schemas.microsoft.com/office/drawing/2014/main" id="{03064507-8205-A797-ABDE-361B4B3A9872}"/>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61" name="TextBox 60">
                <a:extLst>
                  <a:ext uri="{FF2B5EF4-FFF2-40B4-BE49-F238E27FC236}">
                    <a16:creationId xmlns:a16="http://schemas.microsoft.com/office/drawing/2014/main" id="{5E8554D4-813B-3366-0F68-94CE4F3E0E11}"/>
                  </a:ext>
                </a:extLst>
              </p:cNvPr>
              <p:cNvSpPr txBox="1"/>
              <p:nvPr/>
            </p:nvSpPr>
            <p:spPr>
              <a:xfrm>
                <a:off x="776920" y="3743008"/>
                <a:ext cx="1341119" cy="893834"/>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 qui </a:t>
                </a:r>
                <a:r>
                  <a:rPr lang="en-ID" dirty="0" err="1"/>
                  <a:t>officia</a:t>
                </a:r>
                <a:endParaRPr lang="en-ID" dirty="0"/>
              </a:p>
            </p:txBody>
          </p:sp>
        </p:grpSp>
        <p:sp>
          <p:nvSpPr>
            <p:cNvPr id="64" name="TextBox 63">
              <a:extLst>
                <a:ext uri="{FF2B5EF4-FFF2-40B4-BE49-F238E27FC236}">
                  <a16:creationId xmlns:a16="http://schemas.microsoft.com/office/drawing/2014/main" id="{186BED24-D7F1-CDC7-FDDF-552080533B8B}"/>
                </a:ext>
              </a:extLst>
            </p:cNvPr>
            <p:cNvSpPr txBox="1"/>
            <p:nvPr/>
          </p:nvSpPr>
          <p:spPr>
            <a:xfrm>
              <a:off x="869124" y="5051042"/>
              <a:ext cx="9748075" cy="1170833"/>
            </a:xfrm>
            <a:prstGeom prst="rect">
              <a:avLst/>
            </a:prstGeom>
            <a:noFill/>
          </p:spPr>
          <p:txBody>
            <a:bodyPr wrap="square">
              <a:spAutoFit/>
            </a:bodyPr>
            <a:lstStyle/>
            <a:p>
              <a:pPr>
                <a:lnSpc>
                  <a:spcPct val="150000"/>
                </a:lnSpc>
              </a:pPr>
              <a:r>
                <a:rPr lang="en-ID" sz="1200" dirty="0">
                  <a:solidFill>
                    <a:schemeClr val="tx1">
                      <a:lumMod val="50000"/>
                      <a:lumOff val="50000"/>
                    </a:schemeClr>
                  </a:solidFill>
                  <a:latin typeface="Open Sans" pitchFamily="2" charset="0"/>
                  <a:ea typeface="Open Sans" pitchFamily="2" charset="0"/>
                  <a:cs typeface="Open Sans" pitchFamily="2" charset="0"/>
                </a:rPr>
                <a:t>qui </a:t>
              </a:r>
              <a:r>
                <a:rPr lang="en-ID" sz="1200" dirty="0" err="1">
                  <a:solidFill>
                    <a:schemeClr val="tx1">
                      <a:lumMod val="50000"/>
                      <a:lumOff val="50000"/>
                    </a:schemeClr>
                  </a:solidFill>
                  <a:latin typeface="Open Sans" pitchFamily="2" charset="0"/>
                  <a:ea typeface="Open Sans" pitchFamily="2" charset="0"/>
                  <a:cs typeface="Open Sans" pitchFamily="2" charset="0"/>
                </a:rPr>
                <a:t>blanditiis</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praesentium</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voluptatum</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deleniti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atque</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corrupti</a:t>
              </a:r>
              <a:r>
                <a:rPr lang="en-ID" sz="1200" dirty="0">
                  <a:solidFill>
                    <a:schemeClr val="tx1">
                      <a:lumMod val="50000"/>
                      <a:lumOff val="50000"/>
                    </a:schemeClr>
                  </a:solidFill>
                  <a:latin typeface="Open Sans" pitchFamily="2" charset="0"/>
                  <a:ea typeface="Open Sans" pitchFamily="2" charset="0"/>
                  <a:cs typeface="Open Sans" pitchFamily="2" charset="0"/>
                </a:rPr>
                <a:t> quos </a:t>
              </a:r>
              <a:r>
                <a:rPr lang="en-ID" sz="1200" dirty="0" err="1">
                  <a:solidFill>
                    <a:schemeClr val="tx1">
                      <a:lumMod val="50000"/>
                      <a:lumOff val="50000"/>
                    </a:schemeClr>
                  </a:solidFill>
                  <a:latin typeface="Open Sans" pitchFamily="2" charset="0"/>
                  <a:ea typeface="Open Sans" pitchFamily="2" charset="0"/>
                  <a:cs typeface="Open Sans" pitchFamily="2" charset="0"/>
                </a:rPr>
                <a:t>dolores</a:t>
              </a:r>
              <a:r>
                <a:rPr lang="en-ID" sz="1200" dirty="0">
                  <a:solidFill>
                    <a:schemeClr val="tx1">
                      <a:lumMod val="50000"/>
                      <a:lumOff val="50000"/>
                    </a:schemeClr>
                  </a:solidFill>
                  <a:latin typeface="Open Sans" pitchFamily="2" charset="0"/>
                  <a:ea typeface="Open Sans" pitchFamily="2" charset="0"/>
                  <a:cs typeface="Open Sans" pitchFamily="2" charset="0"/>
                </a:rPr>
                <a:t> et </a:t>
              </a:r>
              <a:r>
                <a:rPr lang="en-ID" sz="1200" dirty="0" err="1">
                  <a:solidFill>
                    <a:schemeClr val="tx1">
                      <a:lumMod val="50000"/>
                      <a:lumOff val="50000"/>
                    </a:schemeClr>
                  </a:solidFill>
                  <a:latin typeface="Open Sans" pitchFamily="2" charset="0"/>
                  <a:ea typeface="Open Sans" pitchFamily="2" charset="0"/>
                  <a:cs typeface="Open Sans" pitchFamily="2" charset="0"/>
                </a:rPr>
                <a:t>quas</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molestias</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excepturi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sint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occaecati</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cupiditate</a:t>
              </a:r>
              <a:r>
                <a:rPr lang="en-ID" sz="1200" dirty="0">
                  <a:solidFill>
                    <a:schemeClr val="tx1">
                      <a:lumMod val="50000"/>
                      <a:lumOff val="50000"/>
                    </a:schemeClr>
                  </a:solidFill>
                  <a:latin typeface="Open Sans" pitchFamily="2" charset="0"/>
                  <a:ea typeface="Open Sans" pitchFamily="2" charset="0"/>
                  <a:cs typeface="Open Sans" pitchFamily="2" charset="0"/>
                </a:rPr>
                <a:t> non provident, </a:t>
              </a:r>
              <a:r>
                <a:rPr lang="en-ID" sz="1200" dirty="0" err="1">
                  <a:solidFill>
                    <a:schemeClr val="tx1">
                      <a:lumMod val="50000"/>
                      <a:lumOff val="50000"/>
                    </a:schemeClr>
                  </a:solidFill>
                  <a:latin typeface="Open Sans" pitchFamily="2" charset="0"/>
                  <a:ea typeface="Open Sans" pitchFamily="2" charset="0"/>
                  <a:cs typeface="Open Sans" pitchFamily="2" charset="0"/>
                </a:rPr>
                <a:t>similique</a:t>
              </a:r>
              <a:r>
                <a:rPr lang="en-ID" sz="1200" dirty="0">
                  <a:solidFill>
                    <a:schemeClr val="tx1">
                      <a:lumMod val="50000"/>
                      <a:lumOff val="50000"/>
                    </a:schemeClr>
                  </a:solidFill>
                  <a:latin typeface="Open Sans" pitchFamily="2" charset="0"/>
                  <a:ea typeface="Open Sans" pitchFamily="2" charset="0"/>
                  <a:cs typeface="Open Sans" pitchFamily="2" charset="0"/>
                </a:rPr>
                <a:t> sunt in culpa qui </a:t>
              </a:r>
              <a:r>
                <a:rPr lang="en-ID" sz="1200" dirty="0" err="1">
                  <a:solidFill>
                    <a:schemeClr val="tx1">
                      <a:lumMod val="50000"/>
                      <a:lumOff val="50000"/>
                    </a:schemeClr>
                  </a:solidFill>
                  <a:latin typeface="Open Sans" pitchFamily="2" charset="0"/>
                  <a:ea typeface="Open Sans" pitchFamily="2" charset="0"/>
                  <a:cs typeface="Open Sans" pitchFamily="2" charset="0"/>
                </a:rPr>
                <a:t>officia</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deserunt</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mollitia</a:t>
              </a:r>
              <a:r>
                <a:rPr lang="en-ID" sz="1200" dirty="0">
                  <a:solidFill>
                    <a:schemeClr val="tx1">
                      <a:lumMod val="50000"/>
                      <a:lumOff val="50000"/>
                    </a:schemeClr>
                  </a:solidFill>
                  <a:latin typeface="Open Sans" pitchFamily="2" charset="0"/>
                  <a:ea typeface="Open Sans" pitchFamily="2" charset="0"/>
                  <a:cs typeface="Open Sans" pitchFamily="2" charset="0"/>
                </a:rPr>
                <a:t> animi </a:t>
              </a:r>
              <a:r>
                <a:rPr lang="en-ID" sz="1200" dirty="0" err="1">
                  <a:solidFill>
                    <a:schemeClr val="tx1">
                      <a:lumMod val="50000"/>
                      <a:lumOff val="50000"/>
                    </a:schemeClr>
                  </a:solidFill>
                  <a:latin typeface="Open Sans" pitchFamily="2" charset="0"/>
                  <a:ea typeface="Open Sans" pitchFamily="2" charset="0"/>
                  <a:cs typeface="Open Sans" pitchFamily="2" charset="0"/>
                </a:rPr>
                <a:t>Perspiciatis</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unde</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omnis</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iste</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natus</a:t>
              </a:r>
              <a:r>
                <a:rPr lang="en-ID" sz="1200" dirty="0">
                  <a:solidFill>
                    <a:schemeClr val="tx1">
                      <a:lumMod val="50000"/>
                      <a:lumOff val="50000"/>
                    </a:schemeClr>
                  </a:solidFill>
                  <a:latin typeface="Open Sans" pitchFamily="2" charset="0"/>
                  <a:ea typeface="Open Sans" pitchFamily="2" charset="0"/>
                  <a:cs typeface="Open Sans" pitchFamily="2" charset="0"/>
                </a:rPr>
                <a:t> error sit </a:t>
              </a:r>
              <a:r>
                <a:rPr lang="en-ID" sz="1200" dirty="0" err="1">
                  <a:solidFill>
                    <a:schemeClr val="tx1">
                      <a:lumMod val="50000"/>
                      <a:lumOff val="50000"/>
                    </a:schemeClr>
                  </a:solidFill>
                  <a:latin typeface="Open Sans" pitchFamily="2" charset="0"/>
                  <a:ea typeface="Open Sans" pitchFamily="2" charset="0"/>
                  <a:cs typeface="Open Sans" pitchFamily="2" charset="0"/>
                </a:rPr>
                <a:t>voluptatem</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accusantium</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doloremque</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laudantium</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totam</a:t>
              </a:r>
              <a:r>
                <a:rPr lang="en-ID" sz="1200" dirty="0">
                  <a:solidFill>
                    <a:schemeClr val="tx1">
                      <a:lumMod val="50000"/>
                      <a:lumOff val="50000"/>
                    </a:schemeClr>
                  </a:solidFill>
                  <a:latin typeface="Open Sans" pitchFamily="2" charset="0"/>
                  <a:ea typeface="Open Sans" pitchFamily="2" charset="0"/>
                  <a:cs typeface="Open Sans" pitchFamily="2" charset="0"/>
                </a:rPr>
                <a:t> rem </a:t>
              </a:r>
              <a:r>
                <a:rPr lang="en-ID" sz="1200" dirty="0" err="1">
                  <a:solidFill>
                    <a:schemeClr val="tx1">
                      <a:lumMod val="50000"/>
                      <a:lumOff val="50000"/>
                    </a:schemeClr>
                  </a:solidFill>
                  <a:latin typeface="Open Sans" pitchFamily="2" charset="0"/>
                  <a:ea typeface="Open Sans" pitchFamily="2" charset="0"/>
                  <a:cs typeface="Open Sans" pitchFamily="2" charset="0"/>
                </a:rPr>
                <a:t>aperiam</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eaque</a:t>
              </a:r>
              <a:r>
                <a:rPr lang="en-ID" sz="1200" dirty="0">
                  <a:solidFill>
                    <a:schemeClr val="tx1">
                      <a:lumMod val="50000"/>
                      <a:lumOff val="50000"/>
                    </a:schemeClr>
                  </a:solidFill>
                  <a:latin typeface="Open Sans" pitchFamily="2" charset="0"/>
                  <a:ea typeface="Open Sans" pitchFamily="2" charset="0"/>
                  <a:cs typeface="Open Sans" pitchFamily="2" charset="0"/>
                </a:rPr>
                <a:t> </a:t>
              </a:r>
              <a:r>
                <a:rPr lang="en-ID" sz="1200" dirty="0" err="1">
                  <a:solidFill>
                    <a:schemeClr val="tx1">
                      <a:lumMod val="50000"/>
                      <a:lumOff val="50000"/>
                    </a:schemeClr>
                  </a:solidFill>
                  <a:latin typeface="Open Sans" pitchFamily="2" charset="0"/>
                  <a:ea typeface="Open Sans" pitchFamily="2" charset="0"/>
                  <a:cs typeface="Open Sans" pitchFamily="2" charset="0"/>
                </a:rPr>
                <a:t>ipsa</a:t>
              </a:r>
              <a:endParaRPr lang="en-ID" sz="1200" dirty="0">
                <a:solidFill>
                  <a:schemeClr val="tx1">
                    <a:lumMod val="50000"/>
                    <a:lumOff val="50000"/>
                  </a:schemeClr>
                </a:solidFill>
                <a:latin typeface="Open Sans" pitchFamily="2" charset="0"/>
                <a:ea typeface="Open Sans" pitchFamily="2" charset="0"/>
                <a:cs typeface="Open Sans" pitchFamily="2" charset="0"/>
              </a:endParaRPr>
            </a:p>
            <a:p>
              <a:pPr>
                <a:lnSpc>
                  <a:spcPct val="150000"/>
                </a:lnSpc>
              </a:pP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a:extLst>
              <a:ext uri="{FF2B5EF4-FFF2-40B4-BE49-F238E27FC236}">
                <a16:creationId xmlns:a16="http://schemas.microsoft.com/office/drawing/2014/main" id="{9BA2FC20-FC81-D48F-7E88-998B259ED115}"/>
              </a:ext>
            </a:extLst>
          </p:cNvPr>
          <p:cNvGrpSpPr/>
          <p:nvPr/>
        </p:nvGrpSpPr>
        <p:grpSpPr>
          <a:xfrm>
            <a:off x="2003740" y="959592"/>
            <a:ext cx="9563099" cy="4206828"/>
            <a:chOff x="1" y="2014990"/>
            <a:chExt cx="23406765" cy="10296686"/>
          </a:xfrm>
        </p:grpSpPr>
        <p:grpSp>
          <p:nvGrpSpPr>
            <p:cNvPr id="2" name="Grupo 4">
              <a:extLst>
                <a:ext uri="{FF2B5EF4-FFF2-40B4-BE49-F238E27FC236}">
                  <a16:creationId xmlns:a16="http://schemas.microsoft.com/office/drawing/2014/main" id="{189D7196-050B-FDE6-7177-267392915BC0}"/>
                </a:ext>
              </a:extLst>
            </p:cNvPr>
            <p:cNvGrpSpPr/>
            <p:nvPr/>
          </p:nvGrpSpPr>
          <p:grpSpPr>
            <a:xfrm>
              <a:off x="1329980" y="2014990"/>
              <a:ext cx="22076786" cy="9985173"/>
              <a:chOff x="665163" y="1006864"/>
              <a:chExt cx="11041269" cy="4993887"/>
            </a:xfrm>
          </p:grpSpPr>
          <p:sp>
            <p:nvSpPr>
              <p:cNvPr id="3" name="Line 69">
                <a:extLst>
                  <a:ext uri="{FF2B5EF4-FFF2-40B4-BE49-F238E27FC236}">
                    <a16:creationId xmlns:a16="http://schemas.microsoft.com/office/drawing/2014/main" id="{EC9F0E30-5B59-8D2D-1076-193A274C190F}"/>
                  </a:ext>
                </a:extLst>
              </p:cNvPr>
              <p:cNvSpPr>
                <a:spLocks noChangeShapeType="1"/>
              </p:cNvSpPr>
              <p:nvPr/>
            </p:nvSpPr>
            <p:spPr bwMode="auto">
              <a:xfrm>
                <a:off x="884271" y="4167254"/>
                <a:ext cx="10603077" cy="0"/>
              </a:xfrm>
              <a:prstGeom prst="line">
                <a:avLst/>
              </a:prstGeom>
              <a:noFill/>
              <a:ln w="3175" cap="flat">
                <a:solidFill>
                  <a:schemeClr val="bg1">
                    <a:lumMod val="6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 name="Line 70">
                <a:extLst>
                  <a:ext uri="{FF2B5EF4-FFF2-40B4-BE49-F238E27FC236}">
                    <a16:creationId xmlns:a16="http://schemas.microsoft.com/office/drawing/2014/main" id="{1B159CD1-0123-260D-22B7-6755D6D70BBF}"/>
                  </a:ext>
                </a:extLst>
              </p:cNvPr>
              <p:cNvSpPr>
                <a:spLocks noChangeShapeType="1"/>
              </p:cNvSpPr>
              <p:nvPr/>
            </p:nvSpPr>
            <p:spPr bwMode="auto">
              <a:xfrm>
                <a:off x="884271" y="4971819"/>
                <a:ext cx="10603077" cy="0"/>
              </a:xfrm>
              <a:prstGeom prst="line">
                <a:avLst/>
              </a:prstGeom>
              <a:noFill/>
              <a:ln w="3175" cap="flat">
                <a:solidFill>
                  <a:schemeClr val="bg1">
                    <a:lumMod val="6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5" name="Line 71">
                <a:extLst>
                  <a:ext uri="{FF2B5EF4-FFF2-40B4-BE49-F238E27FC236}">
                    <a16:creationId xmlns:a16="http://schemas.microsoft.com/office/drawing/2014/main" id="{5560A0E1-FD2A-F2E3-37EC-620F3A163084}"/>
                  </a:ext>
                </a:extLst>
              </p:cNvPr>
              <p:cNvSpPr>
                <a:spLocks noChangeShapeType="1"/>
              </p:cNvSpPr>
              <p:nvPr/>
            </p:nvSpPr>
            <p:spPr bwMode="auto">
              <a:xfrm>
                <a:off x="884271" y="3360936"/>
                <a:ext cx="10603077" cy="0"/>
              </a:xfrm>
              <a:prstGeom prst="line">
                <a:avLst/>
              </a:prstGeom>
              <a:noFill/>
              <a:ln w="3175" cap="flat">
                <a:solidFill>
                  <a:schemeClr val="bg1">
                    <a:lumMod val="6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6" name="Line 72">
                <a:extLst>
                  <a:ext uri="{FF2B5EF4-FFF2-40B4-BE49-F238E27FC236}">
                    <a16:creationId xmlns:a16="http://schemas.microsoft.com/office/drawing/2014/main" id="{F8EC3E14-F27F-372D-F795-227A04424E9C}"/>
                  </a:ext>
                </a:extLst>
              </p:cNvPr>
              <p:cNvSpPr>
                <a:spLocks noChangeShapeType="1"/>
              </p:cNvSpPr>
              <p:nvPr/>
            </p:nvSpPr>
            <p:spPr bwMode="auto">
              <a:xfrm>
                <a:off x="884271" y="2554619"/>
                <a:ext cx="10603077" cy="0"/>
              </a:xfrm>
              <a:prstGeom prst="line">
                <a:avLst/>
              </a:prstGeom>
              <a:noFill/>
              <a:ln w="3175" cap="flat">
                <a:solidFill>
                  <a:schemeClr val="bg1">
                    <a:lumMod val="65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7" name="Freeform 73">
                <a:extLst>
                  <a:ext uri="{FF2B5EF4-FFF2-40B4-BE49-F238E27FC236}">
                    <a16:creationId xmlns:a16="http://schemas.microsoft.com/office/drawing/2014/main" id="{F65D2641-09A0-C938-F8A4-D57FB50A8AFB}"/>
                  </a:ext>
                </a:extLst>
              </p:cNvPr>
              <p:cNvSpPr>
                <a:spLocks/>
              </p:cNvSpPr>
              <p:nvPr/>
            </p:nvSpPr>
            <p:spPr bwMode="auto">
              <a:xfrm>
                <a:off x="884271" y="1145315"/>
                <a:ext cx="10674945" cy="4632822"/>
              </a:xfrm>
              <a:custGeom>
                <a:avLst/>
                <a:gdLst>
                  <a:gd name="T0" fmla="*/ 3604 w 3604"/>
                  <a:gd name="T1" fmla="*/ 1563 h 1563"/>
                  <a:gd name="T2" fmla="*/ 143 w 3604"/>
                  <a:gd name="T3" fmla="*/ 1563 h 1563"/>
                  <a:gd name="T4" fmla="*/ 0 w 3604"/>
                  <a:gd name="T5" fmla="*/ 1421 h 1563"/>
                  <a:gd name="T6" fmla="*/ 0 w 3604"/>
                  <a:gd name="T7" fmla="*/ 0 h 1563"/>
                </a:gdLst>
                <a:ahLst/>
                <a:cxnLst>
                  <a:cxn ang="0">
                    <a:pos x="T0" y="T1"/>
                  </a:cxn>
                  <a:cxn ang="0">
                    <a:pos x="T2" y="T3"/>
                  </a:cxn>
                  <a:cxn ang="0">
                    <a:pos x="T4" y="T5"/>
                  </a:cxn>
                  <a:cxn ang="0">
                    <a:pos x="T6" y="T7"/>
                  </a:cxn>
                </a:cxnLst>
                <a:rect l="0" t="0" r="r" b="b"/>
                <a:pathLst>
                  <a:path w="3604" h="1563">
                    <a:moveTo>
                      <a:pt x="3604" y="1563"/>
                    </a:moveTo>
                    <a:cubicBezTo>
                      <a:pt x="143" y="1563"/>
                      <a:pt x="143" y="1563"/>
                      <a:pt x="143" y="1563"/>
                    </a:cubicBezTo>
                    <a:cubicBezTo>
                      <a:pt x="64" y="1563"/>
                      <a:pt x="0" y="1499"/>
                      <a:pt x="0" y="1421"/>
                    </a:cubicBezTo>
                    <a:cubicBezTo>
                      <a:pt x="0" y="0"/>
                      <a:pt x="0" y="0"/>
                      <a:pt x="0" y="0"/>
                    </a:cubicBezTo>
                  </a:path>
                </a:pathLst>
              </a:custGeom>
              <a:noFill/>
              <a:ln w="6350"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8" name="Freeform 74">
                <a:extLst>
                  <a:ext uri="{FF2B5EF4-FFF2-40B4-BE49-F238E27FC236}">
                    <a16:creationId xmlns:a16="http://schemas.microsoft.com/office/drawing/2014/main" id="{D77BE925-7E25-56A2-AD67-DC41CDBC9B13}"/>
                  </a:ext>
                </a:extLst>
              </p:cNvPr>
              <p:cNvSpPr>
                <a:spLocks/>
              </p:cNvSpPr>
              <p:nvPr/>
            </p:nvSpPr>
            <p:spPr bwMode="auto">
              <a:xfrm>
                <a:off x="665163" y="1006864"/>
                <a:ext cx="441722" cy="273447"/>
              </a:xfrm>
              <a:custGeom>
                <a:avLst/>
                <a:gdLst>
                  <a:gd name="T0" fmla="*/ 0 w 252"/>
                  <a:gd name="T1" fmla="*/ 156 h 156"/>
                  <a:gd name="T2" fmla="*/ 129 w 252"/>
                  <a:gd name="T3" fmla="*/ 0 h 156"/>
                  <a:gd name="T4" fmla="*/ 252 w 252"/>
                  <a:gd name="T5" fmla="*/ 156 h 156"/>
                </a:gdLst>
                <a:ahLst/>
                <a:cxnLst>
                  <a:cxn ang="0">
                    <a:pos x="T0" y="T1"/>
                  </a:cxn>
                  <a:cxn ang="0">
                    <a:pos x="T2" y="T3"/>
                  </a:cxn>
                  <a:cxn ang="0">
                    <a:pos x="T4" y="T5"/>
                  </a:cxn>
                </a:cxnLst>
                <a:rect l="0" t="0" r="r" b="b"/>
                <a:pathLst>
                  <a:path w="252" h="156">
                    <a:moveTo>
                      <a:pt x="0" y="156"/>
                    </a:moveTo>
                    <a:lnTo>
                      <a:pt x="129" y="0"/>
                    </a:lnTo>
                    <a:lnTo>
                      <a:pt x="252" y="156"/>
                    </a:lnTo>
                  </a:path>
                </a:pathLst>
              </a:custGeom>
              <a:noFill/>
              <a:ln w="6350"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9" name="Freeform 75">
                <a:extLst>
                  <a:ext uri="{FF2B5EF4-FFF2-40B4-BE49-F238E27FC236}">
                    <a16:creationId xmlns:a16="http://schemas.microsoft.com/office/drawing/2014/main" id="{3F33E9EB-B5D4-B71C-8E99-A97ADCA865C0}"/>
                  </a:ext>
                </a:extLst>
              </p:cNvPr>
              <p:cNvSpPr>
                <a:spLocks/>
              </p:cNvSpPr>
              <p:nvPr/>
            </p:nvSpPr>
            <p:spPr bwMode="auto">
              <a:xfrm>
                <a:off x="11432985" y="5559029"/>
                <a:ext cx="273447" cy="441722"/>
              </a:xfrm>
              <a:custGeom>
                <a:avLst/>
                <a:gdLst>
                  <a:gd name="T0" fmla="*/ 0 w 156"/>
                  <a:gd name="T1" fmla="*/ 0 h 252"/>
                  <a:gd name="T2" fmla="*/ 156 w 156"/>
                  <a:gd name="T3" fmla="*/ 129 h 252"/>
                  <a:gd name="T4" fmla="*/ 0 w 156"/>
                  <a:gd name="T5" fmla="*/ 252 h 252"/>
                </a:gdLst>
                <a:ahLst/>
                <a:cxnLst>
                  <a:cxn ang="0">
                    <a:pos x="T0" y="T1"/>
                  </a:cxn>
                  <a:cxn ang="0">
                    <a:pos x="T2" y="T3"/>
                  </a:cxn>
                  <a:cxn ang="0">
                    <a:pos x="T4" y="T5"/>
                  </a:cxn>
                </a:cxnLst>
                <a:rect l="0" t="0" r="r" b="b"/>
                <a:pathLst>
                  <a:path w="156" h="252">
                    <a:moveTo>
                      <a:pt x="0" y="0"/>
                    </a:moveTo>
                    <a:lnTo>
                      <a:pt x="156" y="129"/>
                    </a:lnTo>
                    <a:lnTo>
                      <a:pt x="0" y="252"/>
                    </a:lnTo>
                  </a:path>
                </a:pathLst>
              </a:custGeom>
              <a:noFill/>
              <a:ln w="6350" cap="flat">
                <a:solidFill>
                  <a:schemeClr val="bg1">
                    <a:lumMod val="6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grpSp>
        <p:grpSp>
          <p:nvGrpSpPr>
            <p:cNvPr id="10" name="Grupo 1">
              <a:extLst>
                <a:ext uri="{FF2B5EF4-FFF2-40B4-BE49-F238E27FC236}">
                  <a16:creationId xmlns:a16="http://schemas.microsoft.com/office/drawing/2014/main" id="{5B0EA4A0-F29D-4575-0999-D02414627C87}"/>
                </a:ext>
              </a:extLst>
            </p:cNvPr>
            <p:cNvGrpSpPr/>
            <p:nvPr/>
          </p:nvGrpSpPr>
          <p:grpSpPr>
            <a:xfrm>
              <a:off x="2837051" y="7668210"/>
              <a:ext cx="19521823" cy="3851795"/>
              <a:chOff x="1418895" y="3834210"/>
              <a:chExt cx="9763454" cy="1926399"/>
            </a:xfrm>
            <a:solidFill>
              <a:schemeClr val="accent4"/>
            </a:solidFill>
          </p:grpSpPr>
          <p:sp>
            <p:nvSpPr>
              <p:cNvPr id="11" name="Rectangle 76">
                <a:extLst>
                  <a:ext uri="{FF2B5EF4-FFF2-40B4-BE49-F238E27FC236}">
                    <a16:creationId xmlns:a16="http://schemas.microsoft.com/office/drawing/2014/main" id="{6FD08DED-39C7-B45B-E720-3D9FBA028EF8}"/>
                  </a:ext>
                </a:extLst>
              </p:cNvPr>
              <p:cNvSpPr>
                <a:spLocks noChangeArrowheads="1"/>
              </p:cNvSpPr>
              <p:nvPr/>
            </p:nvSpPr>
            <p:spPr bwMode="auto">
              <a:xfrm>
                <a:off x="1418895" y="4447713"/>
                <a:ext cx="371606" cy="1312896"/>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2" name="Rectangle 77">
                <a:extLst>
                  <a:ext uri="{FF2B5EF4-FFF2-40B4-BE49-F238E27FC236}">
                    <a16:creationId xmlns:a16="http://schemas.microsoft.com/office/drawing/2014/main" id="{44B26341-B53C-DC9A-E433-D45E513728B5}"/>
                  </a:ext>
                </a:extLst>
              </p:cNvPr>
              <p:cNvSpPr>
                <a:spLocks noChangeArrowheads="1"/>
              </p:cNvSpPr>
              <p:nvPr/>
            </p:nvSpPr>
            <p:spPr bwMode="auto">
              <a:xfrm>
                <a:off x="2274294" y="4712396"/>
                <a:ext cx="369854" cy="104821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3" name="Rectangle 78">
                <a:extLst>
                  <a:ext uri="{FF2B5EF4-FFF2-40B4-BE49-F238E27FC236}">
                    <a16:creationId xmlns:a16="http://schemas.microsoft.com/office/drawing/2014/main" id="{9932EC6C-FF68-8B56-A546-2CE40F890181}"/>
                  </a:ext>
                </a:extLst>
              </p:cNvPr>
              <p:cNvSpPr>
                <a:spLocks noChangeArrowheads="1"/>
              </p:cNvSpPr>
              <p:nvPr/>
            </p:nvSpPr>
            <p:spPr bwMode="auto">
              <a:xfrm>
                <a:off x="3126185" y="4347800"/>
                <a:ext cx="371606" cy="1412809"/>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4" name="Rectangle 79">
                <a:extLst>
                  <a:ext uri="{FF2B5EF4-FFF2-40B4-BE49-F238E27FC236}">
                    <a16:creationId xmlns:a16="http://schemas.microsoft.com/office/drawing/2014/main" id="{6A9918DF-46BA-8075-4FAC-4FF6199CF54E}"/>
                  </a:ext>
                </a:extLst>
              </p:cNvPr>
              <p:cNvSpPr>
                <a:spLocks noChangeArrowheads="1"/>
              </p:cNvSpPr>
              <p:nvPr/>
            </p:nvSpPr>
            <p:spPr bwMode="auto">
              <a:xfrm>
                <a:off x="3979830" y="4836849"/>
                <a:ext cx="369854" cy="92376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5" name="Rectangle 80">
                <a:extLst>
                  <a:ext uri="{FF2B5EF4-FFF2-40B4-BE49-F238E27FC236}">
                    <a16:creationId xmlns:a16="http://schemas.microsoft.com/office/drawing/2014/main" id="{678133E3-6219-76FE-0764-E217F0C06CA3}"/>
                  </a:ext>
                </a:extLst>
              </p:cNvPr>
              <p:cNvSpPr>
                <a:spLocks noChangeArrowheads="1"/>
              </p:cNvSpPr>
              <p:nvPr/>
            </p:nvSpPr>
            <p:spPr bwMode="auto">
              <a:xfrm>
                <a:off x="4835228" y="5334663"/>
                <a:ext cx="371606" cy="425946"/>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6" name="Rectangle 81">
                <a:extLst>
                  <a:ext uri="{FF2B5EF4-FFF2-40B4-BE49-F238E27FC236}">
                    <a16:creationId xmlns:a16="http://schemas.microsoft.com/office/drawing/2014/main" id="{DBC216F7-740F-58E7-79B5-2AB2B302B671}"/>
                  </a:ext>
                </a:extLst>
              </p:cNvPr>
              <p:cNvSpPr>
                <a:spLocks noChangeArrowheads="1"/>
              </p:cNvSpPr>
              <p:nvPr/>
            </p:nvSpPr>
            <p:spPr bwMode="auto">
              <a:xfrm>
                <a:off x="5688873" y="5022653"/>
                <a:ext cx="369854" cy="737956"/>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7" name="Rectangle 82">
                <a:extLst>
                  <a:ext uri="{FF2B5EF4-FFF2-40B4-BE49-F238E27FC236}">
                    <a16:creationId xmlns:a16="http://schemas.microsoft.com/office/drawing/2014/main" id="{1647C099-ABB8-04DF-07AC-F737F011DC99}"/>
                  </a:ext>
                </a:extLst>
              </p:cNvPr>
              <p:cNvSpPr>
                <a:spLocks noChangeArrowheads="1"/>
              </p:cNvSpPr>
              <p:nvPr/>
            </p:nvSpPr>
            <p:spPr bwMode="auto">
              <a:xfrm>
                <a:off x="6542517" y="4773746"/>
                <a:ext cx="369854" cy="9868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8" name="Rectangle 83">
                <a:extLst>
                  <a:ext uri="{FF2B5EF4-FFF2-40B4-BE49-F238E27FC236}">
                    <a16:creationId xmlns:a16="http://schemas.microsoft.com/office/drawing/2014/main" id="{D02A3D67-3EF7-9201-7879-3DD23B6A7025}"/>
                  </a:ext>
                </a:extLst>
              </p:cNvPr>
              <p:cNvSpPr>
                <a:spLocks noChangeArrowheads="1"/>
              </p:cNvSpPr>
              <p:nvPr/>
            </p:nvSpPr>
            <p:spPr bwMode="auto">
              <a:xfrm>
                <a:off x="7394410" y="4242628"/>
                <a:ext cx="373360" cy="1517981"/>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19" name="Rectangle 84">
                <a:extLst>
                  <a:ext uri="{FF2B5EF4-FFF2-40B4-BE49-F238E27FC236}">
                    <a16:creationId xmlns:a16="http://schemas.microsoft.com/office/drawing/2014/main" id="{A3A9BF76-6D08-4C70-0C07-3EF874DF06CE}"/>
                  </a:ext>
                </a:extLst>
              </p:cNvPr>
              <p:cNvSpPr>
                <a:spLocks noChangeArrowheads="1"/>
              </p:cNvSpPr>
              <p:nvPr/>
            </p:nvSpPr>
            <p:spPr bwMode="auto">
              <a:xfrm>
                <a:off x="8249807" y="4601965"/>
                <a:ext cx="371606" cy="1158644"/>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0" name="Rectangle 85">
                <a:extLst>
                  <a:ext uri="{FF2B5EF4-FFF2-40B4-BE49-F238E27FC236}">
                    <a16:creationId xmlns:a16="http://schemas.microsoft.com/office/drawing/2014/main" id="{E6C1323F-6C5D-C45E-B0EF-87B46A0F5FD2}"/>
                  </a:ext>
                </a:extLst>
              </p:cNvPr>
              <p:cNvSpPr>
                <a:spLocks noChangeArrowheads="1"/>
              </p:cNvSpPr>
              <p:nvPr/>
            </p:nvSpPr>
            <p:spPr bwMode="auto">
              <a:xfrm>
                <a:off x="9103452" y="3834210"/>
                <a:ext cx="369854" cy="1926399"/>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1" name="Rectangle 86">
                <a:extLst>
                  <a:ext uri="{FF2B5EF4-FFF2-40B4-BE49-F238E27FC236}">
                    <a16:creationId xmlns:a16="http://schemas.microsoft.com/office/drawing/2014/main" id="{D4019A17-385C-B86C-07FD-66390D71D1B0}"/>
                  </a:ext>
                </a:extLst>
              </p:cNvPr>
              <p:cNvSpPr>
                <a:spLocks noChangeArrowheads="1"/>
              </p:cNvSpPr>
              <p:nvPr/>
            </p:nvSpPr>
            <p:spPr bwMode="auto">
              <a:xfrm>
                <a:off x="9957097" y="4344294"/>
                <a:ext cx="369854" cy="141631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2" name="Rectangle 87">
                <a:extLst>
                  <a:ext uri="{FF2B5EF4-FFF2-40B4-BE49-F238E27FC236}">
                    <a16:creationId xmlns:a16="http://schemas.microsoft.com/office/drawing/2014/main" id="{273B252C-E7DA-AE39-C5D0-F56D1832FCB0}"/>
                  </a:ext>
                </a:extLst>
              </p:cNvPr>
              <p:cNvSpPr>
                <a:spLocks noChangeArrowheads="1"/>
              </p:cNvSpPr>
              <p:nvPr/>
            </p:nvSpPr>
            <p:spPr bwMode="auto">
              <a:xfrm>
                <a:off x="10812495" y="4112916"/>
                <a:ext cx="369854" cy="164769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grpSp>
        <p:grpSp>
          <p:nvGrpSpPr>
            <p:cNvPr id="23" name="Grupo 3">
              <a:extLst>
                <a:ext uri="{FF2B5EF4-FFF2-40B4-BE49-F238E27FC236}">
                  <a16:creationId xmlns:a16="http://schemas.microsoft.com/office/drawing/2014/main" id="{7CA4BF42-D400-FCC8-9134-ECE879D0CE44}"/>
                </a:ext>
              </a:extLst>
            </p:cNvPr>
            <p:cNvGrpSpPr/>
            <p:nvPr/>
          </p:nvGrpSpPr>
          <p:grpSpPr>
            <a:xfrm>
              <a:off x="2837051" y="3497479"/>
              <a:ext cx="19521823" cy="3595941"/>
              <a:chOff x="1418895" y="1748301"/>
              <a:chExt cx="9763454" cy="1798439"/>
            </a:xfrm>
          </p:grpSpPr>
          <p:sp>
            <p:nvSpPr>
              <p:cNvPr id="24" name="Rectangle 88">
                <a:extLst>
                  <a:ext uri="{FF2B5EF4-FFF2-40B4-BE49-F238E27FC236}">
                    <a16:creationId xmlns:a16="http://schemas.microsoft.com/office/drawing/2014/main" id="{C09F9A2B-CD9F-3532-3B31-79307D9DF9EF}"/>
                  </a:ext>
                </a:extLst>
              </p:cNvPr>
              <p:cNvSpPr>
                <a:spLocks noChangeArrowheads="1"/>
              </p:cNvSpPr>
              <p:nvPr/>
            </p:nvSpPr>
            <p:spPr bwMode="auto">
              <a:xfrm>
                <a:off x="1418895" y="1748301"/>
                <a:ext cx="371607" cy="1507464"/>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5" name="Rectangle 89">
                <a:extLst>
                  <a:ext uri="{FF2B5EF4-FFF2-40B4-BE49-F238E27FC236}">
                    <a16:creationId xmlns:a16="http://schemas.microsoft.com/office/drawing/2014/main" id="{014F2EC3-4A05-6F3D-6A3A-198355348141}"/>
                  </a:ext>
                </a:extLst>
              </p:cNvPr>
              <p:cNvSpPr>
                <a:spLocks noChangeArrowheads="1"/>
              </p:cNvSpPr>
              <p:nvPr/>
            </p:nvSpPr>
            <p:spPr bwMode="auto">
              <a:xfrm>
                <a:off x="2274293" y="1748301"/>
                <a:ext cx="369854" cy="1253298"/>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6" name="Rectangle 90">
                <a:extLst>
                  <a:ext uri="{FF2B5EF4-FFF2-40B4-BE49-F238E27FC236}">
                    <a16:creationId xmlns:a16="http://schemas.microsoft.com/office/drawing/2014/main" id="{B34EA977-0122-7145-9858-49C4AD1D3009}"/>
                  </a:ext>
                </a:extLst>
              </p:cNvPr>
              <p:cNvSpPr>
                <a:spLocks noChangeArrowheads="1"/>
              </p:cNvSpPr>
              <p:nvPr/>
            </p:nvSpPr>
            <p:spPr bwMode="auto">
              <a:xfrm>
                <a:off x="3126185" y="1748301"/>
                <a:ext cx="371607" cy="1563556"/>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7" name="Rectangle 91">
                <a:extLst>
                  <a:ext uri="{FF2B5EF4-FFF2-40B4-BE49-F238E27FC236}">
                    <a16:creationId xmlns:a16="http://schemas.microsoft.com/office/drawing/2014/main" id="{5F0D7DB2-A071-B6F9-A01B-5FD58D92B980}"/>
                  </a:ext>
                </a:extLst>
              </p:cNvPr>
              <p:cNvSpPr>
                <a:spLocks noChangeArrowheads="1"/>
              </p:cNvSpPr>
              <p:nvPr/>
            </p:nvSpPr>
            <p:spPr bwMode="auto">
              <a:xfrm>
                <a:off x="3979830" y="1748301"/>
                <a:ext cx="369854" cy="1128845"/>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8" name="Rectangle 92">
                <a:extLst>
                  <a:ext uri="{FF2B5EF4-FFF2-40B4-BE49-F238E27FC236}">
                    <a16:creationId xmlns:a16="http://schemas.microsoft.com/office/drawing/2014/main" id="{42F33434-B742-1738-8E90-843E63B34795}"/>
                  </a:ext>
                </a:extLst>
              </p:cNvPr>
              <p:cNvSpPr>
                <a:spLocks noChangeArrowheads="1"/>
              </p:cNvSpPr>
              <p:nvPr/>
            </p:nvSpPr>
            <p:spPr bwMode="auto">
              <a:xfrm>
                <a:off x="4835228" y="1748301"/>
                <a:ext cx="371607" cy="1798439"/>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29" name="Rectangle 93">
                <a:extLst>
                  <a:ext uri="{FF2B5EF4-FFF2-40B4-BE49-F238E27FC236}">
                    <a16:creationId xmlns:a16="http://schemas.microsoft.com/office/drawing/2014/main" id="{DA83EBEE-2723-19D0-9412-758EA4365A28}"/>
                  </a:ext>
                </a:extLst>
              </p:cNvPr>
              <p:cNvSpPr>
                <a:spLocks noChangeArrowheads="1"/>
              </p:cNvSpPr>
              <p:nvPr/>
            </p:nvSpPr>
            <p:spPr bwMode="auto">
              <a:xfrm>
                <a:off x="5688873" y="1748301"/>
                <a:ext cx="369854" cy="1404045"/>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0" name="Rectangle 94">
                <a:extLst>
                  <a:ext uri="{FF2B5EF4-FFF2-40B4-BE49-F238E27FC236}">
                    <a16:creationId xmlns:a16="http://schemas.microsoft.com/office/drawing/2014/main" id="{82306087-E3BC-35A3-66A8-69AAEBAF9A2D}"/>
                  </a:ext>
                </a:extLst>
              </p:cNvPr>
              <p:cNvSpPr>
                <a:spLocks noChangeArrowheads="1"/>
              </p:cNvSpPr>
              <p:nvPr/>
            </p:nvSpPr>
            <p:spPr bwMode="auto">
              <a:xfrm>
                <a:off x="6542518" y="1748301"/>
                <a:ext cx="369854" cy="1051719"/>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1" name="Rectangle 95">
                <a:extLst>
                  <a:ext uri="{FF2B5EF4-FFF2-40B4-BE49-F238E27FC236}">
                    <a16:creationId xmlns:a16="http://schemas.microsoft.com/office/drawing/2014/main" id="{2F7CC60C-D52D-7FDF-4416-9244061D8C98}"/>
                  </a:ext>
                </a:extLst>
              </p:cNvPr>
              <p:cNvSpPr>
                <a:spLocks noChangeArrowheads="1"/>
              </p:cNvSpPr>
              <p:nvPr/>
            </p:nvSpPr>
            <p:spPr bwMode="auto">
              <a:xfrm>
                <a:off x="7394410" y="1748301"/>
                <a:ext cx="373360" cy="524107"/>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2" name="Rectangle 96">
                <a:extLst>
                  <a:ext uri="{FF2B5EF4-FFF2-40B4-BE49-F238E27FC236}">
                    <a16:creationId xmlns:a16="http://schemas.microsoft.com/office/drawing/2014/main" id="{2F70DE0D-EE66-90A7-1AE2-FC97FA8BCEDE}"/>
                  </a:ext>
                </a:extLst>
              </p:cNvPr>
              <p:cNvSpPr>
                <a:spLocks noChangeArrowheads="1"/>
              </p:cNvSpPr>
              <p:nvPr/>
            </p:nvSpPr>
            <p:spPr bwMode="auto">
              <a:xfrm>
                <a:off x="8249807" y="1748301"/>
                <a:ext cx="371607" cy="1120081"/>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3" name="Rectangle 97">
                <a:extLst>
                  <a:ext uri="{FF2B5EF4-FFF2-40B4-BE49-F238E27FC236}">
                    <a16:creationId xmlns:a16="http://schemas.microsoft.com/office/drawing/2014/main" id="{1DA58F09-FC76-1FBD-9F7A-3E80A868FFA0}"/>
                  </a:ext>
                </a:extLst>
              </p:cNvPr>
              <p:cNvSpPr>
                <a:spLocks noChangeArrowheads="1"/>
              </p:cNvSpPr>
              <p:nvPr/>
            </p:nvSpPr>
            <p:spPr bwMode="auto">
              <a:xfrm>
                <a:off x="9103452" y="1748301"/>
                <a:ext cx="369854" cy="1146374"/>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4" name="Rectangle 98">
                <a:extLst>
                  <a:ext uri="{FF2B5EF4-FFF2-40B4-BE49-F238E27FC236}">
                    <a16:creationId xmlns:a16="http://schemas.microsoft.com/office/drawing/2014/main" id="{DB85E92B-4D5D-FA8A-9E69-C8729724FBFE}"/>
                  </a:ext>
                </a:extLst>
              </p:cNvPr>
              <p:cNvSpPr>
                <a:spLocks noChangeArrowheads="1"/>
              </p:cNvSpPr>
              <p:nvPr/>
            </p:nvSpPr>
            <p:spPr bwMode="auto">
              <a:xfrm>
                <a:off x="9957097" y="1748301"/>
                <a:ext cx="369854" cy="1377752"/>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5" name="Rectangle 99">
                <a:extLst>
                  <a:ext uri="{FF2B5EF4-FFF2-40B4-BE49-F238E27FC236}">
                    <a16:creationId xmlns:a16="http://schemas.microsoft.com/office/drawing/2014/main" id="{E24C3318-1C97-B95D-4716-620D2D5097D6}"/>
                  </a:ext>
                </a:extLst>
              </p:cNvPr>
              <p:cNvSpPr>
                <a:spLocks noChangeArrowheads="1"/>
              </p:cNvSpPr>
              <p:nvPr/>
            </p:nvSpPr>
            <p:spPr bwMode="auto">
              <a:xfrm>
                <a:off x="10812495" y="1748301"/>
                <a:ext cx="369854" cy="806318"/>
              </a:xfrm>
              <a:prstGeom prst="rect">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grpSp>
        <p:grpSp>
          <p:nvGrpSpPr>
            <p:cNvPr id="36" name="Grupo 2">
              <a:extLst>
                <a:ext uri="{FF2B5EF4-FFF2-40B4-BE49-F238E27FC236}">
                  <a16:creationId xmlns:a16="http://schemas.microsoft.com/office/drawing/2014/main" id="{7375FBE8-9F23-F4B6-6F5C-F5FF9A660A1F}"/>
                </a:ext>
              </a:extLst>
            </p:cNvPr>
            <p:cNvGrpSpPr/>
            <p:nvPr/>
          </p:nvGrpSpPr>
          <p:grpSpPr>
            <a:xfrm>
              <a:off x="2837051" y="4545417"/>
              <a:ext cx="19521823" cy="6122915"/>
              <a:chOff x="1418895" y="2272407"/>
              <a:chExt cx="9763454" cy="3062255"/>
            </a:xfrm>
            <a:solidFill>
              <a:schemeClr val="accent2"/>
            </a:solidFill>
          </p:grpSpPr>
          <p:sp>
            <p:nvSpPr>
              <p:cNvPr id="37" name="Rectangle 100">
                <a:extLst>
                  <a:ext uri="{FF2B5EF4-FFF2-40B4-BE49-F238E27FC236}">
                    <a16:creationId xmlns:a16="http://schemas.microsoft.com/office/drawing/2014/main" id="{4DB68E51-C276-B549-11CE-13244A910AC1}"/>
                  </a:ext>
                </a:extLst>
              </p:cNvPr>
              <p:cNvSpPr>
                <a:spLocks noChangeArrowheads="1"/>
              </p:cNvSpPr>
              <p:nvPr/>
            </p:nvSpPr>
            <p:spPr bwMode="auto">
              <a:xfrm>
                <a:off x="1418895" y="3255765"/>
                <a:ext cx="371607" cy="1191948"/>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8" name="Rectangle 101">
                <a:extLst>
                  <a:ext uri="{FF2B5EF4-FFF2-40B4-BE49-F238E27FC236}">
                    <a16:creationId xmlns:a16="http://schemas.microsoft.com/office/drawing/2014/main" id="{CF4A5062-4192-F49C-BCE6-0E33D2DCA008}"/>
                  </a:ext>
                </a:extLst>
              </p:cNvPr>
              <p:cNvSpPr>
                <a:spLocks noChangeArrowheads="1"/>
              </p:cNvSpPr>
              <p:nvPr/>
            </p:nvSpPr>
            <p:spPr bwMode="auto">
              <a:xfrm>
                <a:off x="2274293" y="3001599"/>
                <a:ext cx="369854" cy="1710796"/>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39" name="Rectangle 102">
                <a:extLst>
                  <a:ext uri="{FF2B5EF4-FFF2-40B4-BE49-F238E27FC236}">
                    <a16:creationId xmlns:a16="http://schemas.microsoft.com/office/drawing/2014/main" id="{F35F2C5C-521D-552F-ED95-B4436A64EC5B}"/>
                  </a:ext>
                </a:extLst>
              </p:cNvPr>
              <p:cNvSpPr>
                <a:spLocks noChangeArrowheads="1"/>
              </p:cNvSpPr>
              <p:nvPr/>
            </p:nvSpPr>
            <p:spPr bwMode="auto">
              <a:xfrm>
                <a:off x="3126185" y="3311856"/>
                <a:ext cx="371607" cy="103594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0" name="Rectangle 103">
                <a:extLst>
                  <a:ext uri="{FF2B5EF4-FFF2-40B4-BE49-F238E27FC236}">
                    <a16:creationId xmlns:a16="http://schemas.microsoft.com/office/drawing/2014/main" id="{FC656AFC-43E9-3D18-F9AC-7FE804CEB393}"/>
                  </a:ext>
                </a:extLst>
              </p:cNvPr>
              <p:cNvSpPr>
                <a:spLocks noChangeArrowheads="1"/>
              </p:cNvSpPr>
              <p:nvPr/>
            </p:nvSpPr>
            <p:spPr bwMode="auto">
              <a:xfrm>
                <a:off x="3979830" y="2877146"/>
                <a:ext cx="369854" cy="195970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1" name="Rectangle 104">
                <a:extLst>
                  <a:ext uri="{FF2B5EF4-FFF2-40B4-BE49-F238E27FC236}">
                    <a16:creationId xmlns:a16="http://schemas.microsoft.com/office/drawing/2014/main" id="{F9027288-683C-3E7C-3219-9CD74503C0D0}"/>
                  </a:ext>
                </a:extLst>
              </p:cNvPr>
              <p:cNvSpPr>
                <a:spLocks noChangeArrowheads="1"/>
              </p:cNvSpPr>
              <p:nvPr/>
            </p:nvSpPr>
            <p:spPr bwMode="auto">
              <a:xfrm>
                <a:off x="4835228" y="3546740"/>
                <a:ext cx="371607" cy="1787922"/>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2" name="Rectangle 105">
                <a:extLst>
                  <a:ext uri="{FF2B5EF4-FFF2-40B4-BE49-F238E27FC236}">
                    <a16:creationId xmlns:a16="http://schemas.microsoft.com/office/drawing/2014/main" id="{5663CD71-A66C-ACD1-CB11-447F76FBC2CB}"/>
                  </a:ext>
                </a:extLst>
              </p:cNvPr>
              <p:cNvSpPr>
                <a:spLocks noChangeArrowheads="1"/>
              </p:cNvSpPr>
              <p:nvPr/>
            </p:nvSpPr>
            <p:spPr bwMode="auto">
              <a:xfrm>
                <a:off x="5688873" y="3152345"/>
                <a:ext cx="369854" cy="187030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3" name="Rectangle 106">
                <a:extLst>
                  <a:ext uri="{FF2B5EF4-FFF2-40B4-BE49-F238E27FC236}">
                    <a16:creationId xmlns:a16="http://schemas.microsoft.com/office/drawing/2014/main" id="{8A2A5B4A-AC52-A686-0A2B-A6858416CC63}"/>
                  </a:ext>
                </a:extLst>
              </p:cNvPr>
              <p:cNvSpPr>
                <a:spLocks noChangeArrowheads="1"/>
              </p:cNvSpPr>
              <p:nvPr/>
            </p:nvSpPr>
            <p:spPr bwMode="auto">
              <a:xfrm>
                <a:off x="6542518" y="2800020"/>
                <a:ext cx="369854" cy="1973726"/>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4" name="Rectangle 107">
                <a:extLst>
                  <a:ext uri="{FF2B5EF4-FFF2-40B4-BE49-F238E27FC236}">
                    <a16:creationId xmlns:a16="http://schemas.microsoft.com/office/drawing/2014/main" id="{178693A4-7ECB-642B-B0D0-03E324DDDD18}"/>
                  </a:ext>
                </a:extLst>
              </p:cNvPr>
              <p:cNvSpPr>
                <a:spLocks noChangeArrowheads="1"/>
              </p:cNvSpPr>
              <p:nvPr/>
            </p:nvSpPr>
            <p:spPr bwMode="auto">
              <a:xfrm>
                <a:off x="7394410" y="2272407"/>
                <a:ext cx="373360" cy="197022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5" name="Rectangle 108">
                <a:extLst>
                  <a:ext uri="{FF2B5EF4-FFF2-40B4-BE49-F238E27FC236}">
                    <a16:creationId xmlns:a16="http://schemas.microsoft.com/office/drawing/2014/main" id="{4483C160-7C4A-6752-233D-2CE80B1BDB99}"/>
                  </a:ext>
                </a:extLst>
              </p:cNvPr>
              <p:cNvSpPr>
                <a:spLocks noChangeArrowheads="1"/>
              </p:cNvSpPr>
              <p:nvPr/>
            </p:nvSpPr>
            <p:spPr bwMode="auto">
              <a:xfrm>
                <a:off x="8249807" y="2868381"/>
                <a:ext cx="371607" cy="1733583"/>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6" name="Rectangle 109">
                <a:extLst>
                  <a:ext uri="{FF2B5EF4-FFF2-40B4-BE49-F238E27FC236}">
                    <a16:creationId xmlns:a16="http://schemas.microsoft.com/office/drawing/2014/main" id="{CC962462-10AF-5FB5-888B-79C7F8012CCC}"/>
                  </a:ext>
                </a:extLst>
              </p:cNvPr>
              <p:cNvSpPr>
                <a:spLocks noChangeArrowheads="1"/>
              </p:cNvSpPr>
              <p:nvPr/>
            </p:nvSpPr>
            <p:spPr bwMode="auto">
              <a:xfrm>
                <a:off x="9103452" y="2894674"/>
                <a:ext cx="369854" cy="939536"/>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7" name="Rectangle 110">
                <a:extLst>
                  <a:ext uri="{FF2B5EF4-FFF2-40B4-BE49-F238E27FC236}">
                    <a16:creationId xmlns:a16="http://schemas.microsoft.com/office/drawing/2014/main" id="{2DA4850F-97F4-66C4-68DD-1B06A67B081D}"/>
                  </a:ext>
                </a:extLst>
              </p:cNvPr>
              <p:cNvSpPr>
                <a:spLocks noChangeArrowheads="1"/>
              </p:cNvSpPr>
              <p:nvPr/>
            </p:nvSpPr>
            <p:spPr bwMode="auto">
              <a:xfrm>
                <a:off x="9957097" y="3126053"/>
                <a:ext cx="369854" cy="1218241"/>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sp>
            <p:nvSpPr>
              <p:cNvPr id="48" name="Rectangle 111">
                <a:extLst>
                  <a:ext uri="{FF2B5EF4-FFF2-40B4-BE49-F238E27FC236}">
                    <a16:creationId xmlns:a16="http://schemas.microsoft.com/office/drawing/2014/main" id="{3980F72E-D923-B6F1-1EB7-9CA6D12F7781}"/>
                  </a:ext>
                </a:extLst>
              </p:cNvPr>
              <p:cNvSpPr>
                <a:spLocks noChangeArrowheads="1"/>
              </p:cNvSpPr>
              <p:nvPr/>
            </p:nvSpPr>
            <p:spPr bwMode="auto">
              <a:xfrm>
                <a:off x="10812495" y="2554619"/>
                <a:ext cx="369854" cy="155829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182832" tIns="91416" rIns="182832" bIns="91416" numCol="1" anchor="t" anchorCtr="0" compatLnSpc="1">
                <a:prstTxWarp prst="textNoShape">
                  <a:avLst/>
                </a:prstTxWarp>
              </a:bodyPr>
              <a:lstStyle/>
              <a:p>
                <a:endParaRPr lang="en-US" sz="1200">
                  <a:latin typeface="Source Sans Pro" panose="020B0503030403020204" pitchFamily="34" charset="0"/>
                  <a:ea typeface="Source Sans Pro" panose="020B0503030403020204" pitchFamily="34" charset="0"/>
                </a:endParaRPr>
              </a:p>
            </p:txBody>
          </p:sp>
        </p:grpSp>
        <p:grpSp>
          <p:nvGrpSpPr>
            <p:cNvPr id="49" name="Grupo 5">
              <a:extLst>
                <a:ext uri="{FF2B5EF4-FFF2-40B4-BE49-F238E27FC236}">
                  <a16:creationId xmlns:a16="http://schemas.microsoft.com/office/drawing/2014/main" id="{500F3EB9-29EA-9471-2794-6CE853FDA83A}"/>
                </a:ext>
              </a:extLst>
            </p:cNvPr>
            <p:cNvGrpSpPr/>
            <p:nvPr/>
          </p:nvGrpSpPr>
          <p:grpSpPr>
            <a:xfrm>
              <a:off x="1" y="4332673"/>
              <a:ext cx="22726374" cy="7979003"/>
              <a:chOff x="0" y="2166007"/>
              <a:chExt cx="11366147" cy="3990538"/>
            </a:xfrm>
          </p:grpSpPr>
          <p:sp>
            <p:nvSpPr>
              <p:cNvPr id="50" name="TextBox 956">
                <a:extLst>
                  <a:ext uri="{FF2B5EF4-FFF2-40B4-BE49-F238E27FC236}">
                    <a16:creationId xmlns:a16="http://schemas.microsoft.com/office/drawing/2014/main" id="{BF6F9A49-5256-AFB3-79C1-81D797872E1B}"/>
                  </a:ext>
                </a:extLst>
              </p:cNvPr>
              <p:cNvSpPr txBox="1">
                <a:spLocks noChangeArrowheads="1"/>
              </p:cNvSpPr>
              <p:nvPr/>
            </p:nvSpPr>
            <p:spPr bwMode="auto">
              <a:xfrm>
                <a:off x="25400" y="2166007"/>
                <a:ext cx="812447" cy="316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400</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1" name="TextBox 956">
                <a:extLst>
                  <a:ext uri="{FF2B5EF4-FFF2-40B4-BE49-F238E27FC236}">
                    <a16:creationId xmlns:a16="http://schemas.microsoft.com/office/drawing/2014/main" id="{F67B658C-8627-819A-09C8-5CB30466AADE}"/>
                  </a:ext>
                </a:extLst>
              </p:cNvPr>
              <p:cNvSpPr txBox="1">
                <a:spLocks noChangeArrowheads="1"/>
              </p:cNvSpPr>
              <p:nvPr/>
            </p:nvSpPr>
            <p:spPr bwMode="auto">
              <a:xfrm>
                <a:off x="50800" y="4782207"/>
                <a:ext cx="812447" cy="316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100</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2" name="TextBox 956">
                <a:extLst>
                  <a:ext uri="{FF2B5EF4-FFF2-40B4-BE49-F238E27FC236}">
                    <a16:creationId xmlns:a16="http://schemas.microsoft.com/office/drawing/2014/main" id="{6E6F813B-3F51-9BFB-C11A-5DF6B9D05FCF}"/>
                  </a:ext>
                </a:extLst>
              </p:cNvPr>
              <p:cNvSpPr txBox="1">
                <a:spLocks noChangeArrowheads="1"/>
              </p:cNvSpPr>
              <p:nvPr/>
            </p:nvSpPr>
            <p:spPr bwMode="auto">
              <a:xfrm>
                <a:off x="0" y="3918607"/>
                <a:ext cx="812447" cy="316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200</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3" name="TextBox 956">
                <a:extLst>
                  <a:ext uri="{FF2B5EF4-FFF2-40B4-BE49-F238E27FC236}">
                    <a16:creationId xmlns:a16="http://schemas.microsoft.com/office/drawing/2014/main" id="{A20568C7-3E35-3D8A-9C11-B796E9905D18}"/>
                  </a:ext>
                </a:extLst>
              </p:cNvPr>
              <p:cNvSpPr txBox="1">
                <a:spLocks noChangeArrowheads="1"/>
              </p:cNvSpPr>
              <p:nvPr/>
            </p:nvSpPr>
            <p:spPr bwMode="auto">
              <a:xfrm>
                <a:off x="25400" y="2991507"/>
                <a:ext cx="812447" cy="3163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300</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4" name="TextBox 956">
                <a:extLst>
                  <a:ext uri="{FF2B5EF4-FFF2-40B4-BE49-F238E27FC236}">
                    <a16:creationId xmlns:a16="http://schemas.microsoft.com/office/drawing/2014/main" id="{EF0563EE-8621-D863-0019-ECB395765441}"/>
                  </a:ext>
                </a:extLst>
              </p:cNvPr>
              <p:cNvSpPr txBox="1">
                <a:spLocks noChangeArrowheads="1"/>
              </p:cNvSpPr>
              <p:nvPr/>
            </p:nvSpPr>
            <p:spPr bwMode="auto">
              <a:xfrm>
                <a:off x="1054101" y="5827174"/>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Jan</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5" name="TextBox 956">
                <a:extLst>
                  <a:ext uri="{FF2B5EF4-FFF2-40B4-BE49-F238E27FC236}">
                    <a16:creationId xmlns:a16="http://schemas.microsoft.com/office/drawing/2014/main" id="{1B283B1C-A0BA-D853-B8AC-42D04E004EFA}"/>
                  </a:ext>
                </a:extLst>
              </p:cNvPr>
              <p:cNvSpPr txBox="1">
                <a:spLocks noChangeArrowheads="1"/>
              </p:cNvSpPr>
              <p:nvPr/>
            </p:nvSpPr>
            <p:spPr bwMode="auto">
              <a:xfrm>
                <a:off x="18796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Feb</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6" name="TextBox 956">
                <a:extLst>
                  <a:ext uri="{FF2B5EF4-FFF2-40B4-BE49-F238E27FC236}">
                    <a16:creationId xmlns:a16="http://schemas.microsoft.com/office/drawing/2014/main" id="{C09EE472-A9EA-42C6-7D20-A58391ACE30A}"/>
                  </a:ext>
                </a:extLst>
              </p:cNvPr>
              <p:cNvSpPr txBox="1">
                <a:spLocks noChangeArrowheads="1"/>
              </p:cNvSpPr>
              <p:nvPr/>
            </p:nvSpPr>
            <p:spPr bwMode="auto">
              <a:xfrm>
                <a:off x="27686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Mar</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7" name="TextBox 956">
                <a:extLst>
                  <a:ext uri="{FF2B5EF4-FFF2-40B4-BE49-F238E27FC236}">
                    <a16:creationId xmlns:a16="http://schemas.microsoft.com/office/drawing/2014/main" id="{0F0F8C7B-21BD-106B-9D42-8B3C689CE19E}"/>
                  </a:ext>
                </a:extLst>
              </p:cNvPr>
              <p:cNvSpPr txBox="1">
                <a:spLocks noChangeArrowheads="1"/>
              </p:cNvSpPr>
              <p:nvPr/>
            </p:nvSpPr>
            <p:spPr bwMode="auto">
              <a:xfrm>
                <a:off x="36195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Apr</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8" name="TextBox 956">
                <a:extLst>
                  <a:ext uri="{FF2B5EF4-FFF2-40B4-BE49-F238E27FC236}">
                    <a16:creationId xmlns:a16="http://schemas.microsoft.com/office/drawing/2014/main" id="{59C2B847-9A88-E8A6-98B1-1BF3B78DD8F0}"/>
                  </a:ext>
                </a:extLst>
              </p:cNvPr>
              <p:cNvSpPr txBox="1">
                <a:spLocks noChangeArrowheads="1"/>
              </p:cNvSpPr>
              <p:nvPr/>
            </p:nvSpPr>
            <p:spPr bwMode="auto">
              <a:xfrm>
                <a:off x="44831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May</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59" name="TextBox 956">
                <a:extLst>
                  <a:ext uri="{FF2B5EF4-FFF2-40B4-BE49-F238E27FC236}">
                    <a16:creationId xmlns:a16="http://schemas.microsoft.com/office/drawing/2014/main" id="{7774CA87-EF51-38A9-7370-E4AAD9B6D6EC}"/>
                  </a:ext>
                </a:extLst>
              </p:cNvPr>
              <p:cNvSpPr txBox="1">
                <a:spLocks noChangeArrowheads="1"/>
              </p:cNvSpPr>
              <p:nvPr/>
            </p:nvSpPr>
            <p:spPr bwMode="auto">
              <a:xfrm>
                <a:off x="53213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Jun</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60" name="TextBox 956">
                <a:extLst>
                  <a:ext uri="{FF2B5EF4-FFF2-40B4-BE49-F238E27FC236}">
                    <a16:creationId xmlns:a16="http://schemas.microsoft.com/office/drawing/2014/main" id="{6AC1C3EC-B0DF-ACAE-8C2A-8F95F6F7B8DC}"/>
                  </a:ext>
                </a:extLst>
              </p:cNvPr>
              <p:cNvSpPr txBox="1">
                <a:spLocks noChangeArrowheads="1"/>
              </p:cNvSpPr>
              <p:nvPr/>
            </p:nvSpPr>
            <p:spPr bwMode="auto">
              <a:xfrm>
                <a:off x="62103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Jul</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61" name="TextBox 956">
                <a:extLst>
                  <a:ext uri="{FF2B5EF4-FFF2-40B4-BE49-F238E27FC236}">
                    <a16:creationId xmlns:a16="http://schemas.microsoft.com/office/drawing/2014/main" id="{41892697-0E3E-BA24-0418-F99507E99F03}"/>
                  </a:ext>
                </a:extLst>
              </p:cNvPr>
              <p:cNvSpPr txBox="1">
                <a:spLocks noChangeArrowheads="1"/>
              </p:cNvSpPr>
              <p:nvPr/>
            </p:nvSpPr>
            <p:spPr bwMode="auto">
              <a:xfrm>
                <a:off x="70612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Aug</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62" name="TextBox 956">
                <a:extLst>
                  <a:ext uri="{FF2B5EF4-FFF2-40B4-BE49-F238E27FC236}">
                    <a16:creationId xmlns:a16="http://schemas.microsoft.com/office/drawing/2014/main" id="{C324F99F-EA9B-7FDA-407F-1460C29FB8C6}"/>
                  </a:ext>
                </a:extLst>
              </p:cNvPr>
              <p:cNvSpPr txBox="1">
                <a:spLocks noChangeArrowheads="1"/>
              </p:cNvSpPr>
              <p:nvPr/>
            </p:nvSpPr>
            <p:spPr bwMode="auto">
              <a:xfrm>
                <a:off x="7975599"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Sep</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63" name="TextBox 956">
                <a:extLst>
                  <a:ext uri="{FF2B5EF4-FFF2-40B4-BE49-F238E27FC236}">
                    <a16:creationId xmlns:a16="http://schemas.microsoft.com/office/drawing/2014/main" id="{2E6CE6F7-79C4-C507-D002-445368835C96}"/>
                  </a:ext>
                </a:extLst>
              </p:cNvPr>
              <p:cNvSpPr txBox="1">
                <a:spLocks noChangeArrowheads="1"/>
              </p:cNvSpPr>
              <p:nvPr/>
            </p:nvSpPr>
            <p:spPr bwMode="auto">
              <a:xfrm>
                <a:off x="8813799"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Oct</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64" name="TextBox 956">
                <a:extLst>
                  <a:ext uri="{FF2B5EF4-FFF2-40B4-BE49-F238E27FC236}">
                    <a16:creationId xmlns:a16="http://schemas.microsoft.com/office/drawing/2014/main" id="{BBF9ADE1-6931-D47D-D4A1-81912DC4B730}"/>
                  </a:ext>
                </a:extLst>
              </p:cNvPr>
              <p:cNvSpPr txBox="1">
                <a:spLocks noChangeArrowheads="1"/>
              </p:cNvSpPr>
              <p:nvPr/>
            </p:nvSpPr>
            <p:spPr bwMode="auto">
              <a:xfrm>
                <a:off x="9702801"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Nov</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sp>
            <p:nvSpPr>
              <p:cNvPr id="65" name="TextBox 956">
                <a:extLst>
                  <a:ext uri="{FF2B5EF4-FFF2-40B4-BE49-F238E27FC236}">
                    <a16:creationId xmlns:a16="http://schemas.microsoft.com/office/drawing/2014/main" id="{8BFF540F-B6EB-7FB9-25FF-335DE9065F57}"/>
                  </a:ext>
                </a:extLst>
              </p:cNvPr>
              <p:cNvSpPr txBox="1">
                <a:spLocks noChangeArrowheads="1"/>
              </p:cNvSpPr>
              <p:nvPr/>
            </p:nvSpPr>
            <p:spPr bwMode="auto">
              <a:xfrm>
                <a:off x="10553700" y="5827172"/>
                <a:ext cx="812447" cy="3293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rPr>
                  <a:t>Dec</a:t>
                </a:r>
                <a:endParaRPr lang="ru-RU" altLang="ru-RU" sz="1200" dirty="0">
                  <a:solidFill>
                    <a:schemeClr val="tx1">
                      <a:lumMod val="50000"/>
                      <a:lumOff val="50000"/>
                    </a:schemeClr>
                  </a:solidFill>
                  <a:latin typeface="Source Sans Pro" panose="020B0503030403020204" pitchFamily="34" charset="0"/>
                  <a:ea typeface="Source Sans Pro" panose="020B0503030403020204" pitchFamily="34" charset="0"/>
                  <a:cs typeface="Open Sans" panose="020B0606030504020204" pitchFamily="34" charset="0"/>
                </a:endParaRPr>
              </a:p>
            </p:txBody>
          </p:sp>
        </p:grpSp>
      </p:grpSp>
      <p:sp>
        <p:nvSpPr>
          <p:cNvPr id="67" name="TextBox 66">
            <a:extLst>
              <a:ext uri="{FF2B5EF4-FFF2-40B4-BE49-F238E27FC236}">
                <a16:creationId xmlns:a16="http://schemas.microsoft.com/office/drawing/2014/main" id="{53366E46-56FD-822D-CF4C-15F300D33DFB}"/>
              </a:ext>
            </a:extLst>
          </p:cNvPr>
          <p:cNvSpPr txBox="1"/>
          <p:nvPr/>
        </p:nvSpPr>
        <p:spPr>
          <a:xfrm>
            <a:off x="776920" y="1959928"/>
            <a:ext cx="1341119" cy="893834"/>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 qui </a:t>
            </a:r>
            <a:r>
              <a:rPr lang="en-ID" dirty="0" err="1"/>
              <a:t>officia</a:t>
            </a:r>
            <a:endParaRPr lang="en-ID" dirty="0"/>
          </a:p>
        </p:txBody>
      </p:sp>
      <p:grpSp>
        <p:nvGrpSpPr>
          <p:cNvPr id="68" name="Group 67">
            <a:extLst>
              <a:ext uri="{FF2B5EF4-FFF2-40B4-BE49-F238E27FC236}">
                <a16:creationId xmlns:a16="http://schemas.microsoft.com/office/drawing/2014/main" id="{496C0CB4-EACE-267C-EB38-05DD5B7D6A9F}"/>
              </a:ext>
            </a:extLst>
          </p:cNvPr>
          <p:cNvGrpSpPr/>
          <p:nvPr/>
        </p:nvGrpSpPr>
        <p:grpSpPr>
          <a:xfrm>
            <a:off x="868360" y="1640394"/>
            <a:ext cx="1013243" cy="246221"/>
            <a:chOff x="7959307" y="4295491"/>
            <a:chExt cx="1013243" cy="246221"/>
          </a:xfrm>
        </p:grpSpPr>
        <p:sp>
          <p:nvSpPr>
            <p:cNvPr id="69" name="Oval 25">
              <a:extLst>
                <a:ext uri="{FF2B5EF4-FFF2-40B4-BE49-F238E27FC236}">
                  <a16:creationId xmlns:a16="http://schemas.microsoft.com/office/drawing/2014/main" id="{0AFF866A-858A-53B6-81F6-E0CDC6A5B0D6}"/>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70" name="TextBox 69">
              <a:extLst>
                <a:ext uri="{FF2B5EF4-FFF2-40B4-BE49-F238E27FC236}">
                  <a16:creationId xmlns:a16="http://schemas.microsoft.com/office/drawing/2014/main" id="{DA7E5017-DEE1-7249-ADBD-C22919DE231D}"/>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71" name="Group 70">
            <a:extLst>
              <a:ext uri="{FF2B5EF4-FFF2-40B4-BE49-F238E27FC236}">
                <a16:creationId xmlns:a16="http://schemas.microsoft.com/office/drawing/2014/main" id="{46D5C103-4709-E272-CB4E-288F8A67CEE9}"/>
              </a:ext>
            </a:extLst>
          </p:cNvPr>
          <p:cNvGrpSpPr/>
          <p:nvPr/>
        </p:nvGrpSpPr>
        <p:grpSpPr>
          <a:xfrm>
            <a:off x="868360" y="3438714"/>
            <a:ext cx="1013243" cy="246221"/>
            <a:chOff x="7959307" y="4295491"/>
            <a:chExt cx="1013243" cy="246221"/>
          </a:xfrm>
        </p:grpSpPr>
        <p:sp>
          <p:nvSpPr>
            <p:cNvPr id="72" name="Oval 25">
              <a:extLst>
                <a:ext uri="{FF2B5EF4-FFF2-40B4-BE49-F238E27FC236}">
                  <a16:creationId xmlns:a16="http://schemas.microsoft.com/office/drawing/2014/main" id="{20F8F8C3-9AB9-D36E-9480-CF6AA623D027}"/>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73" name="TextBox 72">
              <a:extLst>
                <a:ext uri="{FF2B5EF4-FFF2-40B4-BE49-F238E27FC236}">
                  <a16:creationId xmlns:a16="http://schemas.microsoft.com/office/drawing/2014/main" id="{CBA3EA01-20E0-DDAD-054B-BB6B12DE067B}"/>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74" name="TextBox 73">
            <a:extLst>
              <a:ext uri="{FF2B5EF4-FFF2-40B4-BE49-F238E27FC236}">
                <a16:creationId xmlns:a16="http://schemas.microsoft.com/office/drawing/2014/main" id="{5AE45758-460A-1FC8-428E-84B3A277C599}"/>
              </a:ext>
            </a:extLst>
          </p:cNvPr>
          <p:cNvSpPr txBox="1"/>
          <p:nvPr/>
        </p:nvSpPr>
        <p:spPr>
          <a:xfrm>
            <a:off x="776920" y="3743008"/>
            <a:ext cx="1341119" cy="893834"/>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 qui </a:t>
            </a:r>
            <a:r>
              <a:rPr lang="en-ID" dirty="0" err="1"/>
              <a:t>officia</a:t>
            </a:r>
            <a:endParaRPr lang="en-ID" dirty="0"/>
          </a:p>
        </p:txBody>
      </p:sp>
      <p:sp>
        <p:nvSpPr>
          <p:cNvPr id="76" name="TextBox 75">
            <a:extLst>
              <a:ext uri="{FF2B5EF4-FFF2-40B4-BE49-F238E27FC236}">
                <a16:creationId xmlns:a16="http://schemas.microsoft.com/office/drawing/2014/main" id="{55278142-E57E-2908-525F-6B08D22D3D75}"/>
              </a:ext>
            </a:extLst>
          </p:cNvPr>
          <p:cNvSpPr txBox="1"/>
          <p:nvPr/>
        </p:nvSpPr>
        <p:spPr>
          <a:xfrm>
            <a:off x="3283257" y="5281573"/>
            <a:ext cx="8375664" cy="616836"/>
          </a:xfrm>
          <a:prstGeom prst="rect">
            <a:avLst/>
          </a:prstGeom>
          <a:noFill/>
        </p:spPr>
        <p:txBody>
          <a:bodyPr wrap="square">
            <a:spAutoFit/>
          </a:bodyPr>
          <a:lstStyle/>
          <a:p>
            <a:pPr algn="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Tree>
    <p:extLst>
      <p:ext uri="{BB962C8B-B14F-4D97-AF65-F5344CB8AC3E}">
        <p14:creationId xmlns:p14="http://schemas.microsoft.com/office/powerpoint/2010/main" val="244669516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Shape 288"/>
        <p:cNvGrpSpPr/>
        <p:nvPr/>
      </p:nvGrpSpPr>
      <p:grpSpPr>
        <a:xfrm>
          <a:off x="0" y="0"/>
          <a:ext cx="0" cy="0"/>
          <a:chOff x="0" y="0"/>
          <a:chExt cx="0" cy="0"/>
        </a:xfrm>
      </p:grpSpPr>
      <p:grpSp>
        <p:nvGrpSpPr>
          <p:cNvPr id="4" name="Group 3">
            <a:extLst>
              <a:ext uri="{FF2B5EF4-FFF2-40B4-BE49-F238E27FC236}">
                <a16:creationId xmlns:a16="http://schemas.microsoft.com/office/drawing/2014/main" id="{4BEA928F-CA4A-3EA4-B776-3E10355392B8}"/>
              </a:ext>
            </a:extLst>
          </p:cNvPr>
          <p:cNvGrpSpPr/>
          <p:nvPr/>
        </p:nvGrpSpPr>
        <p:grpSpPr>
          <a:xfrm>
            <a:off x="822960" y="1505357"/>
            <a:ext cx="10546080" cy="4079248"/>
            <a:chOff x="1313800" y="-2709146"/>
            <a:chExt cx="9564400" cy="3699533"/>
          </a:xfrm>
        </p:grpSpPr>
        <p:grpSp>
          <p:nvGrpSpPr>
            <p:cNvPr id="289" name="Google Shape;289;p20"/>
            <p:cNvGrpSpPr/>
            <p:nvPr/>
          </p:nvGrpSpPr>
          <p:grpSpPr>
            <a:xfrm>
              <a:off x="1652467" y="-1706774"/>
              <a:ext cx="8887100" cy="2598412"/>
              <a:chOff x="1239350" y="1845829"/>
              <a:chExt cx="6665325" cy="1948809"/>
            </a:xfrm>
          </p:grpSpPr>
          <p:sp>
            <p:nvSpPr>
              <p:cNvPr id="290" name="Google Shape;290;p20"/>
              <p:cNvSpPr/>
              <p:nvPr/>
            </p:nvSpPr>
            <p:spPr>
              <a:xfrm rot="10800000">
                <a:off x="1239350" y="2723329"/>
                <a:ext cx="175200" cy="10713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1" name="Google Shape;291;p20"/>
              <p:cNvSpPr/>
              <p:nvPr/>
            </p:nvSpPr>
            <p:spPr>
              <a:xfrm rot="10800000">
                <a:off x="1738588" y="2507329"/>
                <a:ext cx="175200" cy="12873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2" name="Google Shape;292;p20"/>
              <p:cNvSpPr/>
              <p:nvPr/>
            </p:nvSpPr>
            <p:spPr>
              <a:xfrm rot="10800000">
                <a:off x="2737067" y="1986829"/>
                <a:ext cx="175200" cy="18078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3" name="Google Shape;293;p20"/>
              <p:cNvSpPr/>
              <p:nvPr/>
            </p:nvSpPr>
            <p:spPr>
              <a:xfrm rot="10800000">
                <a:off x="3236306" y="1845829"/>
                <a:ext cx="175200" cy="19488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4" name="Google Shape;294;p20"/>
              <p:cNvSpPr/>
              <p:nvPr/>
            </p:nvSpPr>
            <p:spPr>
              <a:xfrm rot="10800000">
                <a:off x="4234788" y="1969429"/>
                <a:ext cx="175200" cy="18252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5" name="Google Shape;295;p20"/>
              <p:cNvSpPr/>
              <p:nvPr/>
            </p:nvSpPr>
            <p:spPr>
              <a:xfrm rot="10800000">
                <a:off x="4734026" y="2238529"/>
                <a:ext cx="175200" cy="15561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6" name="Google Shape;296;p20"/>
              <p:cNvSpPr/>
              <p:nvPr/>
            </p:nvSpPr>
            <p:spPr>
              <a:xfrm rot="10800000">
                <a:off x="5732511" y="2529529"/>
                <a:ext cx="175200" cy="12651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7" name="Google Shape;297;p20"/>
              <p:cNvSpPr/>
              <p:nvPr/>
            </p:nvSpPr>
            <p:spPr>
              <a:xfrm rot="10800000">
                <a:off x="6231749" y="2630629"/>
                <a:ext cx="175200" cy="11640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8" name="Google Shape;298;p20"/>
              <p:cNvSpPr/>
              <p:nvPr/>
            </p:nvSpPr>
            <p:spPr>
              <a:xfrm rot="10800000">
                <a:off x="7230237" y="3031437"/>
                <a:ext cx="175200" cy="7632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sp>
            <p:nvSpPr>
              <p:cNvPr id="299" name="Google Shape;299;p20"/>
              <p:cNvSpPr/>
              <p:nvPr/>
            </p:nvSpPr>
            <p:spPr>
              <a:xfrm rot="10800000">
                <a:off x="7729475" y="3221035"/>
                <a:ext cx="175200" cy="573600"/>
              </a:xfrm>
              <a:prstGeom prst="roundRect">
                <a:avLst>
                  <a:gd name="adj" fmla="val 50000"/>
                </a:avLst>
              </a:prstGeom>
              <a:solidFill>
                <a:schemeClr val="bg2">
                  <a:lumMod val="90000"/>
                  <a:alpha val="2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16" tIns="45708" rIns="91416" bIns="45708" numCol="1" anchor="t" anchorCtr="0" compatLnSpc="1">
                <a:prstTxWarp prst="textNoShape">
                  <a:avLst/>
                </a:prstTxWarp>
              </a:bodyPr>
              <a:lstStyle/>
              <a:p>
                <a:endParaRPr sz="1200">
                  <a:latin typeface="Manrope" pitchFamily="2" charset="0"/>
                </a:endParaRPr>
              </a:p>
            </p:txBody>
          </p:sp>
        </p:grpSp>
        <p:grpSp>
          <p:nvGrpSpPr>
            <p:cNvPr id="301" name="Google Shape;301;p20"/>
            <p:cNvGrpSpPr/>
            <p:nvPr/>
          </p:nvGrpSpPr>
          <p:grpSpPr>
            <a:xfrm>
              <a:off x="2400232" y="-1929946"/>
              <a:ext cx="1400667" cy="2821572"/>
              <a:chOff x="1800174" y="1678450"/>
              <a:chExt cx="1050500" cy="2116179"/>
            </a:xfrm>
          </p:grpSpPr>
          <p:sp>
            <p:nvSpPr>
              <p:cNvPr id="302" name="Google Shape;302;p20"/>
              <p:cNvSpPr txBox="1"/>
              <p:nvPr/>
            </p:nvSpPr>
            <p:spPr>
              <a:xfrm>
                <a:off x="1800174" y="1678450"/>
                <a:ext cx="1050500" cy="333000"/>
              </a:xfrm>
              <a:prstGeom prst="rect">
                <a:avLst/>
              </a:prstGeom>
              <a:noFill/>
              <a:ln>
                <a:noFill/>
              </a:ln>
            </p:spPr>
            <p:txBody>
              <a:bodyPr spcFirstLastPara="1" wrap="square" lIns="121900" tIns="121900" rIns="121900" bIns="121900" anchor="ctr" anchorCtr="0">
                <a:noAutofit/>
              </a:bodyPr>
              <a:lstStyle/>
              <a:p>
                <a:pPr algn="ctr"/>
                <a:r>
                  <a:rPr lang="en-US" altLang="ru-RU" sz="1400" b="1" dirty="0">
                    <a:solidFill>
                      <a:schemeClr val="accent1"/>
                    </a:solidFill>
                    <a:latin typeface="Manrope" pitchFamily="2" charset="0"/>
                    <a:cs typeface="Open Sans" panose="020B0606030504020204" pitchFamily="34" charset="0"/>
                  </a:rPr>
                  <a:t>48%</a:t>
                </a:r>
                <a:endParaRPr lang="ru-RU" altLang="ru-RU" sz="1400" b="1" dirty="0">
                  <a:solidFill>
                    <a:schemeClr val="accent1"/>
                  </a:solidFill>
                  <a:latin typeface="Manrope" pitchFamily="2" charset="0"/>
                  <a:cs typeface="Open Sans" panose="020B0606030504020204" pitchFamily="34" charset="0"/>
                </a:endParaRPr>
              </a:p>
            </p:txBody>
          </p:sp>
          <p:grpSp>
            <p:nvGrpSpPr>
              <p:cNvPr id="303" name="Google Shape;303;p20"/>
              <p:cNvGrpSpPr/>
              <p:nvPr/>
            </p:nvGrpSpPr>
            <p:grpSpPr>
              <a:xfrm>
                <a:off x="2237827" y="2004525"/>
                <a:ext cx="175202" cy="1790104"/>
                <a:chOff x="2406272" y="2004525"/>
                <a:chExt cx="175202" cy="1790104"/>
              </a:xfrm>
            </p:grpSpPr>
            <p:sp>
              <p:nvSpPr>
                <p:cNvPr id="304" name="Google Shape;304;p20"/>
                <p:cNvSpPr/>
                <p:nvPr/>
              </p:nvSpPr>
              <p:spPr>
                <a:xfrm rot="10800000">
                  <a:off x="2406274" y="2255929"/>
                  <a:ext cx="175200" cy="15387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endParaRPr sz="2400">
                    <a:latin typeface="Manrope" pitchFamily="2" charset="0"/>
                  </a:endParaRPr>
                </a:p>
              </p:txBody>
            </p:sp>
            <p:sp>
              <p:nvSpPr>
                <p:cNvPr id="305" name="Google Shape;305;p20"/>
                <p:cNvSpPr/>
                <p:nvPr/>
              </p:nvSpPr>
              <p:spPr>
                <a:xfrm>
                  <a:off x="2406272" y="2004525"/>
                  <a:ext cx="175200" cy="175200"/>
                </a:xfrm>
                <a:prstGeom prst="ellipse">
                  <a:avLst/>
                </a:prstGeom>
                <a:solidFill>
                  <a:schemeClr val="accent1"/>
                </a:solidFill>
                <a:ln>
                  <a:noFill/>
                </a:ln>
              </p:spPr>
              <p:txBody>
                <a:bodyPr spcFirstLastPara="1" wrap="square" lIns="121900" tIns="121900" rIns="121900" bIns="121900" anchor="ctr" anchorCtr="0">
                  <a:noAutofit/>
                </a:bodyPr>
                <a:lstStyle/>
                <a:p>
                  <a:endParaRPr sz="2400">
                    <a:latin typeface="Manrope" pitchFamily="2" charset="0"/>
                  </a:endParaRPr>
                </a:p>
              </p:txBody>
            </p:sp>
          </p:grpSp>
        </p:grpSp>
        <p:grpSp>
          <p:nvGrpSpPr>
            <p:cNvPr id="306" name="Google Shape;306;p20"/>
            <p:cNvGrpSpPr/>
            <p:nvPr/>
          </p:nvGrpSpPr>
          <p:grpSpPr>
            <a:xfrm>
              <a:off x="4426233" y="-2709146"/>
              <a:ext cx="1342599" cy="3600772"/>
              <a:chOff x="3319674" y="1094050"/>
              <a:chExt cx="1006949" cy="2700579"/>
            </a:xfrm>
          </p:grpSpPr>
          <p:sp>
            <p:nvSpPr>
              <p:cNvPr id="307" name="Google Shape;307;p20"/>
              <p:cNvSpPr txBox="1"/>
              <p:nvPr/>
            </p:nvSpPr>
            <p:spPr>
              <a:xfrm>
                <a:off x="3319674" y="1094050"/>
                <a:ext cx="1006949" cy="333000"/>
              </a:xfrm>
              <a:prstGeom prst="rect">
                <a:avLst/>
              </a:prstGeom>
              <a:noFill/>
              <a:ln>
                <a:noFill/>
              </a:ln>
            </p:spPr>
            <p:txBody>
              <a:bodyPr spcFirstLastPara="1" wrap="square" lIns="121900" tIns="121900" rIns="121900" bIns="121900" anchor="ctr" anchorCtr="0">
                <a:noAutofit/>
              </a:bodyPr>
              <a:lstStyle/>
              <a:p>
                <a:pPr algn="ctr"/>
                <a:r>
                  <a:rPr lang="en" sz="1400" b="1" dirty="0">
                    <a:solidFill>
                      <a:schemeClr val="accent6"/>
                    </a:solidFill>
                    <a:latin typeface="Manrope" pitchFamily="2" charset="0"/>
                    <a:ea typeface="Fira Sans Extra Condensed Medium"/>
                    <a:cs typeface="Fira Sans Extra Condensed Medium"/>
                    <a:sym typeface="Fira Sans Extra Condensed Medium"/>
                  </a:rPr>
                  <a:t>75%</a:t>
                </a:r>
                <a:endParaRPr sz="1400" b="1" dirty="0">
                  <a:solidFill>
                    <a:schemeClr val="accent6"/>
                  </a:solidFill>
                  <a:latin typeface="Manrope" pitchFamily="2" charset="0"/>
                  <a:ea typeface="Fira Sans Extra Condensed Light"/>
                  <a:cs typeface="Fira Sans Extra Condensed Light"/>
                  <a:sym typeface="Fira Sans Extra Condensed Light"/>
                </a:endParaRPr>
              </a:p>
            </p:txBody>
          </p:sp>
          <p:grpSp>
            <p:nvGrpSpPr>
              <p:cNvPr id="308" name="Google Shape;308;p20"/>
              <p:cNvGrpSpPr/>
              <p:nvPr/>
            </p:nvGrpSpPr>
            <p:grpSpPr>
              <a:xfrm>
                <a:off x="3735544" y="1427025"/>
                <a:ext cx="175205" cy="2367604"/>
                <a:chOff x="3953274" y="1427025"/>
                <a:chExt cx="175205" cy="2367604"/>
              </a:xfrm>
            </p:grpSpPr>
            <p:sp>
              <p:nvSpPr>
                <p:cNvPr id="309" name="Google Shape;309;p20"/>
                <p:cNvSpPr/>
                <p:nvPr/>
              </p:nvSpPr>
              <p:spPr>
                <a:xfrm rot="10800000">
                  <a:off x="3953279" y="1678429"/>
                  <a:ext cx="175200" cy="2116200"/>
                </a:xfrm>
                <a:prstGeom prst="roundRect">
                  <a:avLst>
                    <a:gd name="adj" fmla="val 50000"/>
                  </a:avLst>
                </a:prstGeom>
                <a:solidFill>
                  <a:schemeClr val="accent6"/>
                </a:solidFill>
                <a:ln>
                  <a:noFill/>
                </a:ln>
              </p:spPr>
              <p:txBody>
                <a:bodyPr spcFirstLastPara="1" wrap="square" lIns="121900" tIns="121900" rIns="121900" bIns="121900" anchor="ctr" anchorCtr="0">
                  <a:noAutofit/>
                </a:bodyPr>
                <a:lstStyle/>
                <a:p>
                  <a:endParaRPr sz="2400">
                    <a:latin typeface="Manrope" pitchFamily="2" charset="0"/>
                  </a:endParaRPr>
                </a:p>
              </p:txBody>
            </p:sp>
            <p:sp>
              <p:nvSpPr>
                <p:cNvPr id="310" name="Google Shape;310;p20"/>
                <p:cNvSpPr/>
                <p:nvPr/>
              </p:nvSpPr>
              <p:spPr>
                <a:xfrm>
                  <a:off x="3953274" y="1427025"/>
                  <a:ext cx="175200" cy="175200"/>
                </a:xfrm>
                <a:prstGeom prst="ellipse">
                  <a:avLst/>
                </a:prstGeom>
                <a:solidFill>
                  <a:schemeClr val="accent6"/>
                </a:solidFill>
                <a:ln>
                  <a:noFill/>
                </a:ln>
              </p:spPr>
              <p:txBody>
                <a:bodyPr spcFirstLastPara="1" wrap="square" lIns="121900" tIns="121900" rIns="121900" bIns="121900" anchor="ctr" anchorCtr="0">
                  <a:noAutofit/>
                </a:bodyPr>
                <a:lstStyle/>
                <a:p>
                  <a:endParaRPr sz="2400">
                    <a:latin typeface="Manrope" pitchFamily="2" charset="0"/>
                  </a:endParaRPr>
                </a:p>
              </p:txBody>
            </p:sp>
          </p:grpSp>
        </p:grpSp>
        <p:grpSp>
          <p:nvGrpSpPr>
            <p:cNvPr id="311" name="Google Shape;311;p20"/>
            <p:cNvGrpSpPr/>
            <p:nvPr/>
          </p:nvGrpSpPr>
          <p:grpSpPr>
            <a:xfrm>
              <a:off x="6423206" y="-1929946"/>
              <a:ext cx="1342599" cy="2821572"/>
              <a:chOff x="4817403" y="1678450"/>
              <a:chExt cx="1006949" cy="2116179"/>
            </a:xfrm>
          </p:grpSpPr>
          <p:sp>
            <p:nvSpPr>
              <p:cNvPr id="312" name="Google Shape;312;p20"/>
              <p:cNvSpPr txBox="1"/>
              <p:nvPr/>
            </p:nvSpPr>
            <p:spPr>
              <a:xfrm>
                <a:off x="4817403" y="1678450"/>
                <a:ext cx="1006949" cy="333000"/>
              </a:xfrm>
              <a:prstGeom prst="rect">
                <a:avLst/>
              </a:prstGeom>
              <a:noFill/>
              <a:ln>
                <a:noFill/>
              </a:ln>
            </p:spPr>
            <p:txBody>
              <a:bodyPr spcFirstLastPara="1" wrap="square" lIns="121900" tIns="121900" rIns="121900" bIns="121900" anchor="ctr" anchorCtr="0">
                <a:noAutofit/>
              </a:bodyPr>
              <a:lstStyle/>
              <a:p>
                <a:pPr algn="ctr"/>
                <a:r>
                  <a:rPr lang="en" sz="1400" b="1" dirty="0">
                    <a:solidFill>
                      <a:schemeClr val="accent3"/>
                    </a:solidFill>
                    <a:latin typeface="Manrope" pitchFamily="2" charset="0"/>
                    <a:ea typeface="Fira Sans Extra Condensed Medium"/>
                    <a:cs typeface="Fira Sans Extra Condensed Medium"/>
                    <a:sym typeface="Fira Sans Extra Condensed Medium"/>
                  </a:rPr>
                  <a:t>48%</a:t>
                </a:r>
                <a:endParaRPr sz="1400" b="1" dirty="0">
                  <a:solidFill>
                    <a:schemeClr val="accent3"/>
                  </a:solidFill>
                  <a:latin typeface="Manrope" pitchFamily="2" charset="0"/>
                  <a:ea typeface="Fira Sans Extra Condensed Medium"/>
                  <a:cs typeface="Fira Sans Extra Condensed Medium"/>
                  <a:sym typeface="Fira Sans Extra Condensed Medium"/>
                </a:endParaRPr>
              </a:p>
            </p:txBody>
          </p:sp>
          <p:grpSp>
            <p:nvGrpSpPr>
              <p:cNvPr id="313" name="Google Shape;313;p20"/>
              <p:cNvGrpSpPr/>
              <p:nvPr/>
            </p:nvGrpSpPr>
            <p:grpSpPr>
              <a:xfrm>
                <a:off x="5233264" y="2004525"/>
                <a:ext cx="175208" cy="1790104"/>
                <a:chOff x="5467145" y="2004525"/>
                <a:chExt cx="175208" cy="1790104"/>
              </a:xfrm>
            </p:grpSpPr>
            <p:sp>
              <p:nvSpPr>
                <p:cNvPr id="314" name="Google Shape;314;p20"/>
                <p:cNvSpPr/>
                <p:nvPr/>
              </p:nvSpPr>
              <p:spPr>
                <a:xfrm rot="10800000">
                  <a:off x="5467153" y="2255929"/>
                  <a:ext cx="175200" cy="15387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endParaRPr sz="2400">
                    <a:latin typeface="Manrope" pitchFamily="2" charset="0"/>
                  </a:endParaRPr>
                </a:p>
              </p:txBody>
            </p:sp>
            <p:sp>
              <p:nvSpPr>
                <p:cNvPr id="315" name="Google Shape;315;p20"/>
                <p:cNvSpPr/>
                <p:nvPr/>
              </p:nvSpPr>
              <p:spPr>
                <a:xfrm>
                  <a:off x="5467145" y="2004525"/>
                  <a:ext cx="175200" cy="175200"/>
                </a:xfrm>
                <a:prstGeom prst="ellipse">
                  <a:avLst/>
                </a:prstGeom>
                <a:solidFill>
                  <a:schemeClr val="accent3"/>
                </a:solidFill>
                <a:ln>
                  <a:noFill/>
                </a:ln>
              </p:spPr>
              <p:txBody>
                <a:bodyPr spcFirstLastPara="1" wrap="square" lIns="121900" tIns="121900" rIns="121900" bIns="121900" anchor="ctr" anchorCtr="0">
                  <a:noAutofit/>
                </a:bodyPr>
                <a:lstStyle/>
                <a:p>
                  <a:endParaRPr sz="2400">
                    <a:latin typeface="Manrope" pitchFamily="2" charset="0"/>
                  </a:endParaRPr>
                </a:p>
              </p:txBody>
            </p:sp>
          </p:grpSp>
        </p:grpSp>
        <p:grpSp>
          <p:nvGrpSpPr>
            <p:cNvPr id="316" name="Google Shape;316;p20"/>
            <p:cNvGrpSpPr/>
            <p:nvPr/>
          </p:nvGrpSpPr>
          <p:grpSpPr>
            <a:xfrm>
              <a:off x="8520749" y="-1159962"/>
              <a:ext cx="1141415" cy="2051588"/>
              <a:chOff x="6390560" y="2255938"/>
              <a:chExt cx="856061" cy="1538691"/>
            </a:xfrm>
          </p:grpSpPr>
          <p:grpSp>
            <p:nvGrpSpPr>
              <p:cNvPr id="317" name="Google Shape;317;p20"/>
              <p:cNvGrpSpPr/>
              <p:nvPr/>
            </p:nvGrpSpPr>
            <p:grpSpPr>
              <a:xfrm>
                <a:off x="6730988" y="2586225"/>
                <a:ext cx="175211" cy="1208404"/>
                <a:chOff x="6980991" y="2586225"/>
                <a:chExt cx="175211" cy="1208404"/>
              </a:xfrm>
            </p:grpSpPr>
            <p:sp>
              <p:nvSpPr>
                <p:cNvPr id="318" name="Google Shape;318;p20"/>
                <p:cNvSpPr/>
                <p:nvPr/>
              </p:nvSpPr>
              <p:spPr>
                <a:xfrm rot="10800000">
                  <a:off x="6981001" y="2837629"/>
                  <a:ext cx="175200" cy="957000"/>
                </a:xfrm>
                <a:prstGeom prst="roundRect">
                  <a:avLst>
                    <a:gd name="adj" fmla="val 50000"/>
                  </a:avLst>
                </a:prstGeom>
                <a:solidFill>
                  <a:schemeClr val="accent4"/>
                </a:solidFill>
                <a:ln>
                  <a:noFill/>
                </a:ln>
              </p:spPr>
              <p:txBody>
                <a:bodyPr spcFirstLastPara="1" wrap="square" lIns="121900" tIns="121900" rIns="121900" bIns="121900" anchor="ctr" anchorCtr="0">
                  <a:noAutofit/>
                </a:bodyPr>
                <a:lstStyle/>
                <a:p>
                  <a:endParaRPr sz="2400">
                    <a:latin typeface="Manrope" pitchFamily="2" charset="0"/>
                  </a:endParaRPr>
                </a:p>
              </p:txBody>
            </p:sp>
            <p:sp>
              <p:nvSpPr>
                <p:cNvPr id="319" name="Google Shape;319;p20"/>
                <p:cNvSpPr/>
                <p:nvPr/>
              </p:nvSpPr>
              <p:spPr>
                <a:xfrm>
                  <a:off x="6980991" y="2586225"/>
                  <a:ext cx="175200" cy="175200"/>
                </a:xfrm>
                <a:prstGeom prst="ellipse">
                  <a:avLst/>
                </a:prstGeom>
                <a:solidFill>
                  <a:schemeClr val="accent4"/>
                </a:solidFill>
                <a:ln>
                  <a:noFill/>
                </a:ln>
              </p:spPr>
              <p:txBody>
                <a:bodyPr spcFirstLastPara="1" wrap="square" lIns="121900" tIns="121900" rIns="121900" bIns="121900" anchor="ctr" anchorCtr="0">
                  <a:noAutofit/>
                </a:bodyPr>
                <a:lstStyle/>
                <a:p>
                  <a:endParaRPr sz="2400">
                    <a:latin typeface="Manrope" pitchFamily="2" charset="0"/>
                  </a:endParaRPr>
                </a:p>
              </p:txBody>
            </p:sp>
          </p:grpSp>
          <p:sp>
            <p:nvSpPr>
              <p:cNvPr id="320" name="Google Shape;320;p20"/>
              <p:cNvSpPr txBox="1"/>
              <p:nvPr/>
            </p:nvSpPr>
            <p:spPr>
              <a:xfrm>
                <a:off x="6390560" y="2255938"/>
                <a:ext cx="856061" cy="333000"/>
              </a:xfrm>
              <a:prstGeom prst="rect">
                <a:avLst/>
              </a:prstGeom>
              <a:noFill/>
              <a:ln>
                <a:noFill/>
              </a:ln>
            </p:spPr>
            <p:txBody>
              <a:bodyPr spcFirstLastPara="1" wrap="square" lIns="121900" tIns="121900" rIns="121900" bIns="121900" anchor="ctr" anchorCtr="0">
                <a:noAutofit/>
              </a:bodyPr>
              <a:lstStyle/>
              <a:p>
                <a:pPr algn="ctr"/>
                <a:r>
                  <a:rPr lang="en" sz="1400" b="1" dirty="0">
                    <a:solidFill>
                      <a:schemeClr val="accent4"/>
                    </a:solidFill>
                    <a:latin typeface="Manrope" pitchFamily="2" charset="0"/>
                    <a:ea typeface="Fira Sans Extra Condensed Medium"/>
                    <a:cs typeface="Fira Sans Extra Condensed Medium"/>
                    <a:sym typeface="Fira Sans Extra Condensed Medium"/>
                  </a:rPr>
                  <a:t>30%</a:t>
                </a:r>
                <a:endParaRPr sz="1400" b="1" dirty="0">
                  <a:solidFill>
                    <a:schemeClr val="accent4"/>
                  </a:solidFill>
                  <a:latin typeface="Manrope" pitchFamily="2" charset="0"/>
                  <a:ea typeface="Fira Sans Extra Condensed Medium"/>
                  <a:cs typeface="Fira Sans Extra Condensed Medium"/>
                  <a:sym typeface="Fira Sans Extra Condensed Medium"/>
                </a:endParaRPr>
              </a:p>
            </p:txBody>
          </p:sp>
        </p:grpSp>
        <p:cxnSp>
          <p:nvCxnSpPr>
            <p:cNvPr id="321" name="Google Shape;321;p20"/>
            <p:cNvCxnSpPr/>
            <p:nvPr/>
          </p:nvCxnSpPr>
          <p:spPr>
            <a:xfrm>
              <a:off x="1313800" y="990387"/>
              <a:ext cx="9564400" cy="0"/>
            </a:xfrm>
            <a:prstGeom prst="straightConnector1">
              <a:avLst/>
            </a:prstGeom>
            <a:noFill/>
            <a:ln w="6350" cap="flat">
              <a:solidFill>
                <a:schemeClr val="bg2">
                  <a:lumMod val="90000"/>
                </a:schemeClr>
              </a:solidFill>
              <a:prstDash val="solid"/>
              <a:miter lim="800000"/>
              <a:headEnd/>
              <a:tailEnd/>
            </a:ln>
            <a:extLst>
              <a:ext uri="{909E8E84-426E-40DD-AFC4-6F175D3DCCD1}">
                <a14:hiddenFill xmlns:a14="http://schemas.microsoft.com/office/drawing/2010/main">
                  <a:noFill/>
                </a14:hiddenFill>
              </a:ext>
            </a:extLst>
          </p:spPr>
        </p:cxnSp>
      </p:grpSp>
      <p:sp>
        <p:nvSpPr>
          <p:cNvPr id="50" name="TextBox 49">
            <a:extLst>
              <a:ext uri="{FF2B5EF4-FFF2-40B4-BE49-F238E27FC236}">
                <a16:creationId xmlns:a16="http://schemas.microsoft.com/office/drawing/2014/main" id="{278C1E37-41F4-D72C-D4E0-357FE2E8FD8F}"/>
              </a:ext>
            </a:extLst>
          </p:cNvPr>
          <p:cNvSpPr txBox="1"/>
          <p:nvPr/>
        </p:nvSpPr>
        <p:spPr>
          <a:xfrm>
            <a:off x="1908168" y="5677813"/>
            <a:ext cx="8375664" cy="616836"/>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51" name="TextBox 50">
            <a:extLst>
              <a:ext uri="{FF2B5EF4-FFF2-40B4-BE49-F238E27FC236}">
                <a16:creationId xmlns:a16="http://schemas.microsoft.com/office/drawing/2014/main" id="{6F9D5939-03FD-3A07-6B06-E663B1F413C0}"/>
              </a:ext>
            </a:extLst>
          </p:cNvPr>
          <p:cNvSpPr txBox="1"/>
          <p:nvPr/>
        </p:nvSpPr>
        <p:spPr>
          <a:xfrm>
            <a:off x="8335960" y="1060768"/>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52" name="Group 51">
            <a:extLst>
              <a:ext uri="{FF2B5EF4-FFF2-40B4-BE49-F238E27FC236}">
                <a16:creationId xmlns:a16="http://schemas.microsoft.com/office/drawing/2014/main" id="{B37039D6-8A1C-9717-F95B-6967852FF938}"/>
              </a:ext>
            </a:extLst>
          </p:cNvPr>
          <p:cNvGrpSpPr/>
          <p:nvPr/>
        </p:nvGrpSpPr>
        <p:grpSpPr>
          <a:xfrm>
            <a:off x="8427400" y="741234"/>
            <a:ext cx="1013243" cy="246221"/>
            <a:chOff x="7959307" y="4295491"/>
            <a:chExt cx="1013243" cy="246221"/>
          </a:xfrm>
        </p:grpSpPr>
        <p:sp>
          <p:nvSpPr>
            <p:cNvPr id="53" name="Oval 25">
              <a:extLst>
                <a:ext uri="{FF2B5EF4-FFF2-40B4-BE49-F238E27FC236}">
                  <a16:creationId xmlns:a16="http://schemas.microsoft.com/office/drawing/2014/main" id="{488969DF-1E04-0614-2168-3A2FCDA8E7AF}"/>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54" name="TextBox 53">
              <a:extLst>
                <a:ext uri="{FF2B5EF4-FFF2-40B4-BE49-F238E27FC236}">
                  <a16:creationId xmlns:a16="http://schemas.microsoft.com/office/drawing/2014/main" id="{CBC5F7F5-C33E-607D-1A12-EACC6BD66306}"/>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61" name="TextBox 60">
            <a:extLst>
              <a:ext uri="{FF2B5EF4-FFF2-40B4-BE49-F238E27FC236}">
                <a16:creationId xmlns:a16="http://schemas.microsoft.com/office/drawing/2014/main" id="{01C6B56A-87C7-8402-02E5-CFA43FB2999C}"/>
              </a:ext>
            </a:extLst>
          </p:cNvPr>
          <p:cNvSpPr txBox="1"/>
          <p:nvPr/>
        </p:nvSpPr>
        <p:spPr>
          <a:xfrm>
            <a:off x="10022520" y="1060768"/>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62" name="Group 61">
            <a:extLst>
              <a:ext uri="{FF2B5EF4-FFF2-40B4-BE49-F238E27FC236}">
                <a16:creationId xmlns:a16="http://schemas.microsoft.com/office/drawing/2014/main" id="{E058C565-275D-F5FB-1343-52D8208C49C0}"/>
              </a:ext>
            </a:extLst>
          </p:cNvPr>
          <p:cNvGrpSpPr/>
          <p:nvPr/>
        </p:nvGrpSpPr>
        <p:grpSpPr>
          <a:xfrm>
            <a:off x="10113960" y="741234"/>
            <a:ext cx="1013243" cy="246221"/>
            <a:chOff x="7959307" y="4295491"/>
            <a:chExt cx="1013243" cy="246221"/>
          </a:xfrm>
        </p:grpSpPr>
        <p:sp>
          <p:nvSpPr>
            <p:cNvPr id="63" name="Oval 25">
              <a:extLst>
                <a:ext uri="{FF2B5EF4-FFF2-40B4-BE49-F238E27FC236}">
                  <a16:creationId xmlns:a16="http://schemas.microsoft.com/office/drawing/2014/main" id="{DEE9F243-B6BF-029C-3DB0-01145B0B4D61}"/>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64" name="TextBox 63">
              <a:extLst>
                <a:ext uri="{FF2B5EF4-FFF2-40B4-BE49-F238E27FC236}">
                  <a16:creationId xmlns:a16="http://schemas.microsoft.com/office/drawing/2014/main" id="{3AC2BB54-A887-CE58-1139-CB80B41F4A67}"/>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3</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77" name="TextBox 76">
            <a:extLst>
              <a:ext uri="{FF2B5EF4-FFF2-40B4-BE49-F238E27FC236}">
                <a16:creationId xmlns:a16="http://schemas.microsoft.com/office/drawing/2014/main" id="{2B4E728B-9920-2E4B-F60F-FE315D2F9432}"/>
              </a:ext>
            </a:extLst>
          </p:cNvPr>
          <p:cNvSpPr txBox="1"/>
          <p:nvPr/>
        </p:nvSpPr>
        <p:spPr>
          <a:xfrm>
            <a:off x="8335960" y="2264728"/>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78" name="Group 77">
            <a:extLst>
              <a:ext uri="{FF2B5EF4-FFF2-40B4-BE49-F238E27FC236}">
                <a16:creationId xmlns:a16="http://schemas.microsoft.com/office/drawing/2014/main" id="{C877CE8C-9EF7-67E1-4A58-33140B0503DC}"/>
              </a:ext>
            </a:extLst>
          </p:cNvPr>
          <p:cNvGrpSpPr/>
          <p:nvPr/>
        </p:nvGrpSpPr>
        <p:grpSpPr>
          <a:xfrm>
            <a:off x="8427400" y="1945194"/>
            <a:ext cx="1013243" cy="246221"/>
            <a:chOff x="7959307" y="4295491"/>
            <a:chExt cx="1013243" cy="246221"/>
          </a:xfrm>
        </p:grpSpPr>
        <p:sp>
          <p:nvSpPr>
            <p:cNvPr id="79" name="Oval 25">
              <a:extLst>
                <a:ext uri="{FF2B5EF4-FFF2-40B4-BE49-F238E27FC236}">
                  <a16:creationId xmlns:a16="http://schemas.microsoft.com/office/drawing/2014/main" id="{6F0BCBFB-8549-1011-2918-273D7A4184C6}"/>
                </a:ext>
              </a:extLst>
            </p:cNvPr>
            <p:cNvSpPr>
              <a:spLocks noChangeArrowheads="1"/>
            </p:cNvSpPr>
            <p:nvPr/>
          </p:nvSpPr>
          <p:spPr bwMode="auto">
            <a:xfrm>
              <a:off x="7959307" y="4303131"/>
              <a:ext cx="231548" cy="230940"/>
            </a:xfrm>
            <a:prstGeom prst="ellipse">
              <a:avLst/>
            </a:prstGeom>
            <a:solidFill>
              <a:schemeClr val="accent6"/>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80" name="TextBox 79">
              <a:extLst>
                <a:ext uri="{FF2B5EF4-FFF2-40B4-BE49-F238E27FC236}">
                  <a16:creationId xmlns:a16="http://schemas.microsoft.com/office/drawing/2014/main" id="{450AE865-32F1-B5B0-9879-78212F6956BE}"/>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82" name="TextBox 81">
            <a:extLst>
              <a:ext uri="{FF2B5EF4-FFF2-40B4-BE49-F238E27FC236}">
                <a16:creationId xmlns:a16="http://schemas.microsoft.com/office/drawing/2014/main" id="{0B9D3F52-97E1-4D1D-3A94-70BDF76F5AFA}"/>
              </a:ext>
            </a:extLst>
          </p:cNvPr>
          <p:cNvSpPr txBox="1"/>
          <p:nvPr/>
        </p:nvSpPr>
        <p:spPr>
          <a:xfrm>
            <a:off x="10022520" y="2264728"/>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83" name="Group 82">
            <a:extLst>
              <a:ext uri="{FF2B5EF4-FFF2-40B4-BE49-F238E27FC236}">
                <a16:creationId xmlns:a16="http://schemas.microsoft.com/office/drawing/2014/main" id="{20CC38A4-6DE6-A093-890F-AD51B8BFD087}"/>
              </a:ext>
            </a:extLst>
          </p:cNvPr>
          <p:cNvGrpSpPr/>
          <p:nvPr/>
        </p:nvGrpSpPr>
        <p:grpSpPr>
          <a:xfrm>
            <a:off x="10113960" y="1945194"/>
            <a:ext cx="1013243" cy="246221"/>
            <a:chOff x="7959307" y="4295491"/>
            <a:chExt cx="1013243" cy="246221"/>
          </a:xfrm>
        </p:grpSpPr>
        <p:sp>
          <p:nvSpPr>
            <p:cNvPr id="84" name="Oval 25">
              <a:extLst>
                <a:ext uri="{FF2B5EF4-FFF2-40B4-BE49-F238E27FC236}">
                  <a16:creationId xmlns:a16="http://schemas.microsoft.com/office/drawing/2014/main" id="{7BBE2333-06AE-3770-C4DE-33AD30CBAF32}"/>
                </a:ext>
              </a:extLst>
            </p:cNvPr>
            <p:cNvSpPr>
              <a:spLocks noChangeArrowheads="1"/>
            </p:cNvSpPr>
            <p:nvPr/>
          </p:nvSpPr>
          <p:spPr bwMode="auto">
            <a:xfrm>
              <a:off x="7959307" y="4303131"/>
              <a:ext cx="231548" cy="230940"/>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85" name="TextBox 84">
              <a:extLst>
                <a:ext uri="{FF2B5EF4-FFF2-40B4-BE49-F238E27FC236}">
                  <a16:creationId xmlns:a16="http://schemas.microsoft.com/office/drawing/2014/main" id="{7DA8C885-54B8-C1A6-4EEF-A02C4D7D0AA3}"/>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4</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86" name="TextBox 85">
            <a:extLst>
              <a:ext uri="{FF2B5EF4-FFF2-40B4-BE49-F238E27FC236}">
                <a16:creationId xmlns:a16="http://schemas.microsoft.com/office/drawing/2014/main" id="{8B739D9D-BBF6-24A5-D844-98D7473146B6}"/>
              </a:ext>
            </a:extLst>
          </p:cNvPr>
          <p:cNvSpPr txBox="1"/>
          <p:nvPr/>
        </p:nvSpPr>
        <p:spPr>
          <a:xfrm>
            <a:off x="756169" y="1152714"/>
            <a:ext cx="3373871" cy="893834"/>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blanditiis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87" name="TextBox 86">
            <a:extLst>
              <a:ext uri="{FF2B5EF4-FFF2-40B4-BE49-F238E27FC236}">
                <a16:creationId xmlns:a16="http://schemas.microsoft.com/office/drawing/2014/main" id="{2D568313-6914-22CF-2E8E-D2D1FF6AB4FC}"/>
              </a:ext>
            </a:extLst>
          </p:cNvPr>
          <p:cNvSpPr txBox="1"/>
          <p:nvPr/>
        </p:nvSpPr>
        <p:spPr>
          <a:xfrm>
            <a:off x="756169" y="741234"/>
            <a:ext cx="3968231" cy="400110"/>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t>Write Something About Here</a:t>
            </a: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Shape 807"/>
        <p:cNvGrpSpPr/>
        <p:nvPr/>
      </p:nvGrpSpPr>
      <p:grpSpPr>
        <a:xfrm>
          <a:off x="0" y="0"/>
          <a:ext cx="0" cy="0"/>
          <a:chOff x="0" y="0"/>
          <a:chExt cx="0" cy="0"/>
        </a:xfrm>
      </p:grpSpPr>
      <p:grpSp>
        <p:nvGrpSpPr>
          <p:cNvPr id="2" name="Group 1">
            <a:extLst>
              <a:ext uri="{FF2B5EF4-FFF2-40B4-BE49-F238E27FC236}">
                <a16:creationId xmlns:a16="http://schemas.microsoft.com/office/drawing/2014/main" id="{358398A3-5496-5B8E-C255-19130E2E45D0}"/>
              </a:ext>
            </a:extLst>
          </p:cNvPr>
          <p:cNvGrpSpPr/>
          <p:nvPr/>
        </p:nvGrpSpPr>
        <p:grpSpPr>
          <a:xfrm>
            <a:off x="4675239" y="1112520"/>
            <a:ext cx="6995277" cy="4632960"/>
            <a:chOff x="947034" y="1914367"/>
            <a:chExt cx="7059719" cy="4239602"/>
          </a:xfrm>
        </p:grpSpPr>
        <p:grpSp>
          <p:nvGrpSpPr>
            <p:cNvPr id="808" name="Google Shape;808;p33"/>
            <p:cNvGrpSpPr/>
            <p:nvPr/>
          </p:nvGrpSpPr>
          <p:grpSpPr>
            <a:xfrm>
              <a:off x="1671320" y="2039233"/>
              <a:ext cx="6335433" cy="4114736"/>
              <a:chOff x="1761914" y="1300550"/>
              <a:chExt cx="4751575" cy="3086052"/>
            </a:xfrm>
          </p:grpSpPr>
          <p:cxnSp>
            <p:nvCxnSpPr>
              <p:cNvPr id="809" name="Google Shape;809;p33"/>
              <p:cNvCxnSpPr/>
              <p:nvPr/>
            </p:nvCxnSpPr>
            <p:spPr>
              <a:xfrm>
                <a:off x="2119400" y="1300550"/>
                <a:ext cx="0" cy="2772600"/>
              </a:xfrm>
              <a:prstGeom prst="straightConnector1">
                <a:avLst/>
              </a:prstGeom>
              <a:noFill/>
              <a:ln w="9525" cap="flat" cmpd="sng">
                <a:solidFill>
                  <a:srgbClr val="D9D9D9"/>
                </a:solidFill>
                <a:prstDash val="dash"/>
                <a:round/>
                <a:headEnd type="none" w="med" len="med"/>
                <a:tailEnd type="none" w="med" len="med"/>
              </a:ln>
            </p:spPr>
          </p:cxnSp>
          <p:cxnSp>
            <p:nvCxnSpPr>
              <p:cNvPr id="810" name="Google Shape;810;p33"/>
              <p:cNvCxnSpPr/>
              <p:nvPr/>
            </p:nvCxnSpPr>
            <p:spPr>
              <a:xfrm>
                <a:off x="2922738" y="1300550"/>
                <a:ext cx="0" cy="2772600"/>
              </a:xfrm>
              <a:prstGeom prst="straightConnector1">
                <a:avLst/>
              </a:prstGeom>
              <a:noFill/>
              <a:ln w="9525" cap="flat" cmpd="sng">
                <a:solidFill>
                  <a:srgbClr val="D9D9D9"/>
                </a:solidFill>
                <a:prstDash val="dash"/>
                <a:round/>
                <a:headEnd type="none" w="med" len="med"/>
                <a:tailEnd type="none" w="med" len="med"/>
              </a:ln>
            </p:spPr>
          </p:cxnSp>
          <p:cxnSp>
            <p:nvCxnSpPr>
              <p:cNvPr id="811" name="Google Shape;811;p33"/>
              <p:cNvCxnSpPr/>
              <p:nvPr/>
            </p:nvCxnSpPr>
            <p:spPr>
              <a:xfrm>
                <a:off x="3734378" y="1300550"/>
                <a:ext cx="0" cy="2772600"/>
              </a:xfrm>
              <a:prstGeom prst="straightConnector1">
                <a:avLst/>
              </a:prstGeom>
              <a:noFill/>
              <a:ln w="9525" cap="flat" cmpd="sng">
                <a:solidFill>
                  <a:srgbClr val="D9D9D9"/>
                </a:solidFill>
                <a:prstDash val="dash"/>
                <a:round/>
                <a:headEnd type="none" w="med" len="med"/>
                <a:tailEnd type="none" w="med" len="med"/>
              </a:ln>
            </p:spPr>
          </p:cxnSp>
          <p:cxnSp>
            <p:nvCxnSpPr>
              <p:cNvPr id="812" name="Google Shape;812;p33"/>
              <p:cNvCxnSpPr/>
              <p:nvPr/>
            </p:nvCxnSpPr>
            <p:spPr>
              <a:xfrm>
                <a:off x="4546019" y="1300550"/>
                <a:ext cx="0" cy="2772600"/>
              </a:xfrm>
              <a:prstGeom prst="straightConnector1">
                <a:avLst/>
              </a:prstGeom>
              <a:noFill/>
              <a:ln w="9525" cap="flat" cmpd="sng">
                <a:solidFill>
                  <a:srgbClr val="D9D9D9"/>
                </a:solidFill>
                <a:prstDash val="dash"/>
                <a:round/>
                <a:headEnd type="none" w="med" len="med"/>
                <a:tailEnd type="none" w="med" len="med"/>
              </a:ln>
            </p:spPr>
          </p:cxnSp>
          <p:cxnSp>
            <p:nvCxnSpPr>
              <p:cNvPr id="813" name="Google Shape;813;p33"/>
              <p:cNvCxnSpPr/>
              <p:nvPr/>
            </p:nvCxnSpPr>
            <p:spPr>
              <a:xfrm>
                <a:off x="5357660" y="1300550"/>
                <a:ext cx="0" cy="2772600"/>
              </a:xfrm>
              <a:prstGeom prst="straightConnector1">
                <a:avLst/>
              </a:prstGeom>
              <a:noFill/>
              <a:ln w="9525" cap="flat" cmpd="sng">
                <a:solidFill>
                  <a:srgbClr val="D9D9D9"/>
                </a:solidFill>
                <a:prstDash val="dash"/>
                <a:round/>
                <a:headEnd type="none" w="med" len="med"/>
                <a:tailEnd type="none" w="med" len="med"/>
              </a:ln>
            </p:spPr>
          </p:cxnSp>
          <p:cxnSp>
            <p:nvCxnSpPr>
              <p:cNvPr id="814" name="Google Shape;814;p33"/>
              <p:cNvCxnSpPr/>
              <p:nvPr/>
            </p:nvCxnSpPr>
            <p:spPr>
              <a:xfrm>
                <a:off x="6169300" y="1300550"/>
                <a:ext cx="0" cy="2772600"/>
              </a:xfrm>
              <a:prstGeom prst="straightConnector1">
                <a:avLst/>
              </a:prstGeom>
              <a:noFill/>
              <a:ln w="9525" cap="flat" cmpd="sng">
                <a:solidFill>
                  <a:srgbClr val="D9D9D9"/>
                </a:solidFill>
                <a:prstDash val="dash"/>
                <a:round/>
                <a:headEnd type="none" w="med" len="med"/>
                <a:tailEnd type="none" w="med" len="med"/>
              </a:ln>
            </p:spPr>
          </p:cxnSp>
          <p:sp>
            <p:nvSpPr>
              <p:cNvPr id="815" name="Google Shape;815;p33"/>
              <p:cNvSpPr txBox="1"/>
              <p:nvPr/>
            </p:nvSpPr>
            <p:spPr>
              <a:xfrm>
                <a:off x="2571889" y="4149302"/>
                <a:ext cx="701700" cy="237300"/>
              </a:xfrm>
              <a:prstGeom prst="rect">
                <a:avLst/>
              </a:prstGeom>
              <a:noFill/>
              <a:ln>
                <a:noFill/>
              </a:ln>
            </p:spPr>
            <p:txBody>
              <a:bodyPr spcFirstLastPara="1" wrap="square" lIns="121900" tIns="121900" rIns="121900" bIns="121900" anchor="ctr" anchorCtr="0">
                <a:noAutofit/>
              </a:bodyPr>
              <a:lstStyle/>
              <a:p>
                <a:pPr algn="ctr"/>
                <a:r>
                  <a:rPr lang="en" sz="1200">
                    <a:solidFill>
                      <a:schemeClr val="tx1">
                        <a:lumMod val="50000"/>
                        <a:lumOff val="50000"/>
                      </a:schemeClr>
                    </a:solidFill>
                    <a:latin typeface="Manrope" pitchFamily="2" charset="0"/>
                    <a:ea typeface="Roboto"/>
                    <a:cs typeface="Roboto"/>
                    <a:sym typeface="Roboto"/>
                  </a:rPr>
                  <a:t>10</a:t>
                </a:r>
                <a:endParaRPr sz="1200">
                  <a:solidFill>
                    <a:schemeClr val="tx1">
                      <a:lumMod val="50000"/>
                      <a:lumOff val="50000"/>
                    </a:schemeClr>
                  </a:solidFill>
                  <a:latin typeface="Manrope" pitchFamily="2" charset="0"/>
                  <a:ea typeface="Roboto"/>
                  <a:cs typeface="Roboto"/>
                  <a:sym typeface="Roboto"/>
                </a:endParaRPr>
              </a:p>
            </p:txBody>
          </p:sp>
          <p:sp>
            <p:nvSpPr>
              <p:cNvPr id="816" name="Google Shape;816;p33"/>
              <p:cNvSpPr txBox="1"/>
              <p:nvPr/>
            </p:nvSpPr>
            <p:spPr>
              <a:xfrm>
                <a:off x="3381864" y="4149302"/>
                <a:ext cx="701700" cy="237300"/>
              </a:xfrm>
              <a:prstGeom prst="rect">
                <a:avLst/>
              </a:prstGeom>
              <a:noFill/>
              <a:ln>
                <a:noFill/>
              </a:ln>
            </p:spPr>
            <p:txBody>
              <a:bodyPr spcFirstLastPara="1" wrap="square" lIns="121900" tIns="121900" rIns="121900" bIns="121900" anchor="ctr" anchorCtr="0">
                <a:noAutofit/>
              </a:bodyPr>
              <a:lstStyle/>
              <a:p>
                <a:pPr algn="ctr"/>
                <a:r>
                  <a:rPr lang="en" sz="1200">
                    <a:solidFill>
                      <a:schemeClr val="tx1">
                        <a:lumMod val="50000"/>
                        <a:lumOff val="50000"/>
                      </a:schemeClr>
                    </a:solidFill>
                    <a:latin typeface="Manrope" pitchFamily="2" charset="0"/>
                    <a:ea typeface="Roboto"/>
                    <a:cs typeface="Roboto"/>
                    <a:sym typeface="Roboto"/>
                  </a:rPr>
                  <a:t>15</a:t>
                </a:r>
                <a:endParaRPr sz="1200">
                  <a:solidFill>
                    <a:schemeClr val="tx1">
                      <a:lumMod val="50000"/>
                      <a:lumOff val="50000"/>
                    </a:schemeClr>
                  </a:solidFill>
                  <a:latin typeface="Manrope" pitchFamily="2" charset="0"/>
                  <a:ea typeface="Roboto"/>
                  <a:cs typeface="Roboto"/>
                  <a:sym typeface="Roboto"/>
                </a:endParaRPr>
              </a:p>
            </p:txBody>
          </p:sp>
          <p:sp>
            <p:nvSpPr>
              <p:cNvPr id="817" name="Google Shape;817;p33"/>
              <p:cNvSpPr txBox="1"/>
              <p:nvPr/>
            </p:nvSpPr>
            <p:spPr>
              <a:xfrm>
                <a:off x="4191839" y="4149302"/>
                <a:ext cx="701700" cy="237300"/>
              </a:xfrm>
              <a:prstGeom prst="rect">
                <a:avLst/>
              </a:prstGeom>
              <a:noFill/>
              <a:ln>
                <a:noFill/>
              </a:ln>
            </p:spPr>
            <p:txBody>
              <a:bodyPr spcFirstLastPara="1" wrap="square" lIns="121900" tIns="121900" rIns="121900" bIns="121900" anchor="ctr" anchorCtr="0">
                <a:noAutofit/>
              </a:bodyPr>
              <a:lstStyle/>
              <a:p>
                <a:pPr algn="ctr"/>
                <a:r>
                  <a:rPr lang="en" sz="1200">
                    <a:solidFill>
                      <a:schemeClr val="tx1">
                        <a:lumMod val="50000"/>
                        <a:lumOff val="50000"/>
                      </a:schemeClr>
                    </a:solidFill>
                    <a:latin typeface="Manrope" pitchFamily="2" charset="0"/>
                    <a:ea typeface="Roboto"/>
                    <a:cs typeface="Roboto"/>
                    <a:sym typeface="Roboto"/>
                  </a:rPr>
                  <a:t>20</a:t>
                </a:r>
                <a:endParaRPr sz="1200">
                  <a:solidFill>
                    <a:schemeClr val="tx1">
                      <a:lumMod val="50000"/>
                      <a:lumOff val="50000"/>
                    </a:schemeClr>
                  </a:solidFill>
                  <a:latin typeface="Manrope" pitchFamily="2" charset="0"/>
                  <a:ea typeface="Roboto"/>
                  <a:cs typeface="Roboto"/>
                  <a:sym typeface="Roboto"/>
                </a:endParaRPr>
              </a:p>
            </p:txBody>
          </p:sp>
          <p:sp>
            <p:nvSpPr>
              <p:cNvPr id="818" name="Google Shape;818;p33"/>
              <p:cNvSpPr txBox="1"/>
              <p:nvPr/>
            </p:nvSpPr>
            <p:spPr>
              <a:xfrm>
                <a:off x="5001814" y="4149302"/>
                <a:ext cx="701700" cy="237300"/>
              </a:xfrm>
              <a:prstGeom prst="rect">
                <a:avLst/>
              </a:prstGeom>
              <a:noFill/>
              <a:ln>
                <a:noFill/>
              </a:ln>
            </p:spPr>
            <p:txBody>
              <a:bodyPr spcFirstLastPara="1" wrap="square" lIns="121900" tIns="121900" rIns="121900" bIns="121900" anchor="ctr" anchorCtr="0">
                <a:noAutofit/>
              </a:bodyPr>
              <a:lstStyle/>
              <a:p>
                <a:pPr algn="ctr"/>
                <a:r>
                  <a:rPr lang="en" sz="1200">
                    <a:solidFill>
                      <a:schemeClr val="tx1">
                        <a:lumMod val="50000"/>
                        <a:lumOff val="50000"/>
                      </a:schemeClr>
                    </a:solidFill>
                    <a:latin typeface="Manrope" pitchFamily="2" charset="0"/>
                    <a:ea typeface="Roboto"/>
                    <a:cs typeface="Roboto"/>
                    <a:sym typeface="Roboto"/>
                  </a:rPr>
                  <a:t>25</a:t>
                </a:r>
                <a:endParaRPr sz="1200">
                  <a:solidFill>
                    <a:schemeClr val="tx1">
                      <a:lumMod val="50000"/>
                      <a:lumOff val="50000"/>
                    </a:schemeClr>
                  </a:solidFill>
                  <a:latin typeface="Manrope" pitchFamily="2" charset="0"/>
                  <a:ea typeface="Roboto"/>
                  <a:cs typeface="Roboto"/>
                  <a:sym typeface="Roboto"/>
                </a:endParaRPr>
              </a:p>
            </p:txBody>
          </p:sp>
          <p:sp>
            <p:nvSpPr>
              <p:cNvPr id="819" name="Google Shape;819;p33"/>
              <p:cNvSpPr txBox="1"/>
              <p:nvPr/>
            </p:nvSpPr>
            <p:spPr>
              <a:xfrm>
                <a:off x="5811789" y="4149302"/>
                <a:ext cx="701700" cy="237300"/>
              </a:xfrm>
              <a:prstGeom prst="rect">
                <a:avLst/>
              </a:prstGeom>
              <a:noFill/>
              <a:ln>
                <a:noFill/>
              </a:ln>
            </p:spPr>
            <p:txBody>
              <a:bodyPr spcFirstLastPara="1" wrap="square" lIns="121900" tIns="121900" rIns="121900" bIns="121900" anchor="ctr" anchorCtr="0">
                <a:noAutofit/>
              </a:bodyPr>
              <a:lstStyle/>
              <a:p>
                <a:pPr algn="ctr"/>
                <a:r>
                  <a:rPr lang="en" sz="1200">
                    <a:solidFill>
                      <a:schemeClr val="tx1">
                        <a:lumMod val="50000"/>
                        <a:lumOff val="50000"/>
                      </a:schemeClr>
                    </a:solidFill>
                    <a:latin typeface="Manrope" pitchFamily="2" charset="0"/>
                    <a:ea typeface="Roboto"/>
                    <a:cs typeface="Roboto"/>
                    <a:sym typeface="Roboto"/>
                  </a:rPr>
                  <a:t>30</a:t>
                </a:r>
                <a:endParaRPr sz="1200">
                  <a:solidFill>
                    <a:schemeClr val="tx1">
                      <a:lumMod val="50000"/>
                      <a:lumOff val="50000"/>
                    </a:schemeClr>
                  </a:solidFill>
                  <a:latin typeface="Manrope" pitchFamily="2" charset="0"/>
                  <a:ea typeface="Roboto"/>
                  <a:cs typeface="Roboto"/>
                  <a:sym typeface="Roboto"/>
                </a:endParaRPr>
              </a:p>
            </p:txBody>
          </p:sp>
          <p:sp>
            <p:nvSpPr>
              <p:cNvPr id="820" name="Google Shape;820;p33"/>
              <p:cNvSpPr txBox="1"/>
              <p:nvPr/>
            </p:nvSpPr>
            <p:spPr>
              <a:xfrm>
                <a:off x="1761914" y="4149302"/>
                <a:ext cx="701700" cy="237300"/>
              </a:xfrm>
              <a:prstGeom prst="rect">
                <a:avLst/>
              </a:prstGeom>
              <a:noFill/>
              <a:ln>
                <a:noFill/>
              </a:ln>
            </p:spPr>
            <p:txBody>
              <a:bodyPr spcFirstLastPara="1" wrap="square" lIns="121900" tIns="121900" rIns="121900" bIns="121900" anchor="ctr" anchorCtr="0">
                <a:noAutofit/>
              </a:bodyPr>
              <a:lstStyle/>
              <a:p>
                <a:pPr algn="ctr"/>
                <a:r>
                  <a:rPr lang="en" sz="1200">
                    <a:solidFill>
                      <a:schemeClr val="tx1">
                        <a:lumMod val="50000"/>
                        <a:lumOff val="50000"/>
                      </a:schemeClr>
                    </a:solidFill>
                    <a:latin typeface="Manrope" pitchFamily="2" charset="0"/>
                    <a:ea typeface="Roboto"/>
                    <a:cs typeface="Roboto"/>
                    <a:sym typeface="Roboto"/>
                  </a:rPr>
                  <a:t>0</a:t>
                </a:r>
                <a:endParaRPr sz="1200">
                  <a:solidFill>
                    <a:schemeClr val="tx1">
                      <a:lumMod val="50000"/>
                      <a:lumOff val="50000"/>
                    </a:schemeClr>
                  </a:solidFill>
                  <a:latin typeface="Manrope" pitchFamily="2" charset="0"/>
                  <a:ea typeface="Roboto"/>
                  <a:cs typeface="Roboto"/>
                  <a:sym typeface="Roboto"/>
                </a:endParaRPr>
              </a:p>
            </p:txBody>
          </p:sp>
        </p:grpSp>
        <p:grpSp>
          <p:nvGrpSpPr>
            <p:cNvPr id="822" name="Google Shape;822;p33"/>
            <p:cNvGrpSpPr/>
            <p:nvPr/>
          </p:nvGrpSpPr>
          <p:grpSpPr>
            <a:xfrm>
              <a:off x="947034" y="1914367"/>
              <a:ext cx="6600805" cy="3619800"/>
              <a:chOff x="710275" y="1240075"/>
              <a:chExt cx="4950604" cy="2714850"/>
            </a:xfrm>
          </p:grpSpPr>
          <p:sp>
            <p:nvSpPr>
              <p:cNvPr id="823" name="Google Shape;823;p33"/>
              <p:cNvSpPr/>
              <p:nvPr/>
            </p:nvSpPr>
            <p:spPr>
              <a:xfrm>
                <a:off x="1605778" y="1240075"/>
                <a:ext cx="1873800" cy="2076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24" name="Google Shape;824;p33"/>
              <p:cNvSpPr/>
              <p:nvPr/>
            </p:nvSpPr>
            <p:spPr>
              <a:xfrm>
                <a:off x="3595948" y="1240075"/>
                <a:ext cx="2064900" cy="207600"/>
              </a:xfrm>
              <a:prstGeom prst="roundRect">
                <a:avLst>
                  <a:gd name="adj" fmla="val 50000"/>
                </a:avLst>
              </a:prstGeom>
              <a:solidFill>
                <a:schemeClr val="accent4"/>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25" name="Google Shape;825;p33"/>
              <p:cNvSpPr txBox="1"/>
              <p:nvPr/>
            </p:nvSpPr>
            <p:spPr>
              <a:xfrm>
                <a:off x="710275" y="1243375"/>
                <a:ext cx="895500" cy="201000"/>
              </a:xfrm>
              <a:prstGeom prst="rect">
                <a:avLst/>
              </a:prstGeom>
              <a:noFill/>
              <a:ln>
                <a:noFill/>
              </a:ln>
            </p:spPr>
            <p:txBody>
              <a:bodyPr spcFirstLastPara="1" wrap="square" lIns="121900" tIns="121900" rIns="121900" bIns="121900" anchor="ctr" anchorCtr="0">
                <a:noAutofit/>
              </a:bodyPr>
              <a:lstStyle/>
              <a:p>
                <a:r>
                  <a:rPr lang="en" sz="1200">
                    <a:solidFill>
                      <a:schemeClr val="tx1">
                        <a:lumMod val="50000"/>
                        <a:lumOff val="50000"/>
                      </a:schemeClr>
                    </a:solidFill>
                    <a:latin typeface="Manrope" pitchFamily="2" charset="0"/>
                    <a:ea typeface="Fira Sans Extra Condensed Medium"/>
                    <a:cs typeface="Fira Sans Extra Condensed Medium"/>
                    <a:sym typeface="Fira Sans Extra Condensed Medium"/>
                  </a:rPr>
                  <a:t>January</a:t>
                </a:r>
                <a:endParaRPr sz="1200">
                  <a:solidFill>
                    <a:schemeClr val="tx1">
                      <a:lumMod val="50000"/>
                      <a:lumOff val="50000"/>
                    </a:schemeClr>
                  </a:solidFill>
                  <a:latin typeface="Manrope" pitchFamily="2" charset="0"/>
                  <a:ea typeface="Fira Sans Extra Condensed Medium"/>
                  <a:cs typeface="Fira Sans Extra Condensed Medium"/>
                  <a:sym typeface="Fira Sans Extra Condensed Medium"/>
                </a:endParaRPr>
              </a:p>
            </p:txBody>
          </p:sp>
          <p:sp>
            <p:nvSpPr>
              <p:cNvPr id="826" name="Google Shape;826;p33"/>
              <p:cNvSpPr/>
              <p:nvPr/>
            </p:nvSpPr>
            <p:spPr>
              <a:xfrm>
                <a:off x="1605783" y="1741525"/>
                <a:ext cx="2528100" cy="2076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27" name="Google Shape;827;p33"/>
              <p:cNvSpPr/>
              <p:nvPr/>
            </p:nvSpPr>
            <p:spPr>
              <a:xfrm>
                <a:off x="4250275" y="1741525"/>
                <a:ext cx="1410600" cy="207600"/>
              </a:xfrm>
              <a:prstGeom prst="roundRect">
                <a:avLst>
                  <a:gd name="adj" fmla="val 50000"/>
                </a:avLst>
              </a:prstGeom>
              <a:solidFill>
                <a:schemeClr val="accent4"/>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28" name="Google Shape;828;p33"/>
              <p:cNvSpPr txBox="1"/>
              <p:nvPr/>
            </p:nvSpPr>
            <p:spPr>
              <a:xfrm>
                <a:off x="710275" y="1744825"/>
                <a:ext cx="895500" cy="201000"/>
              </a:xfrm>
              <a:prstGeom prst="rect">
                <a:avLst/>
              </a:prstGeom>
              <a:noFill/>
              <a:ln>
                <a:noFill/>
              </a:ln>
            </p:spPr>
            <p:txBody>
              <a:bodyPr spcFirstLastPara="1" wrap="square" lIns="121900" tIns="121900" rIns="121900" bIns="121900" anchor="ctr" anchorCtr="0">
                <a:noAutofit/>
              </a:bodyPr>
              <a:lstStyle/>
              <a:p>
                <a:r>
                  <a:rPr lang="en" sz="1200">
                    <a:solidFill>
                      <a:schemeClr val="tx1">
                        <a:lumMod val="50000"/>
                        <a:lumOff val="50000"/>
                      </a:schemeClr>
                    </a:solidFill>
                    <a:latin typeface="Manrope" pitchFamily="2" charset="0"/>
                    <a:ea typeface="Fira Sans Extra Condensed Medium"/>
                    <a:cs typeface="Fira Sans Extra Condensed Medium"/>
                    <a:sym typeface="Fira Sans Extra Condensed Medium"/>
                  </a:rPr>
                  <a:t>February</a:t>
                </a:r>
                <a:endParaRPr sz="1200">
                  <a:solidFill>
                    <a:schemeClr val="tx1">
                      <a:lumMod val="50000"/>
                      <a:lumOff val="50000"/>
                    </a:schemeClr>
                  </a:solidFill>
                  <a:latin typeface="Manrope" pitchFamily="2" charset="0"/>
                  <a:ea typeface="Fira Sans Extra Condensed Medium"/>
                  <a:cs typeface="Fira Sans Extra Condensed Medium"/>
                  <a:sym typeface="Fira Sans Extra Condensed Medium"/>
                </a:endParaRPr>
              </a:p>
            </p:txBody>
          </p:sp>
          <p:sp>
            <p:nvSpPr>
              <p:cNvPr id="829" name="Google Shape;829;p33"/>
              <p:cNvSpPr/>
              <p:nvPr/>
            </p:nvSpPr>
            <p:spPr>
              <a:xfrm>
                <a:off x="1605775" y="2242975"/>
                <a:ext cx="756300" cy="207600"/>
              </a:xfrm>
              <a:prstGeom prst="roundRect">
                <a:avLst>
                  <a:gd name="adj" fmla="val 50000"/>
                </a:avLst>
              </a:prstGeom>
              <a:solidFill>
                <a:schemeClr val="accent1"/>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0" name="Google Shape;830;p33"/>
              <p:cNvSpPr/>
              <p:nvPr/>
            </p:nvSpPr>
            <p:spPr>
              <a:xfrm>
                <a:off x="2478479" y="2242975"/>
                <a:ext cx="3182400" cy="207600"/>
              </a:xfrm>
              <a:prstGeom prst="roundRect">
                <a:avLst>
                  <a:gd name="adj" fmla="val 50000"/>
                </a:avLst>
              </a:prstGeom>
              <a:solidFill>
                <a:schemeClr val="accent4"/>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1" name="Google Shape;831;p33"/>
              <p:cNvSpPr txBox="1"/>
              <p:nvPr/>
            </p:nvSpPr>
            <p:spPr>
              <a:xfrm>
                <a:off x="710275" y="2246275"/>
                <a:ext cx="895500" cy="201000"/>
              </a:xfrm>
              <a:prstGeom prst="rect">
                <a:avLst/>
              </a:prstGeom>
              <a:noFill/>
              <a:ln>
                <a:noFill/>
              </a:ln>
            </p:spPr>
            <p:txBody>
              <a:bodyPr spcFirstLastPara="1" wrap="square" lIns="121900" tIns="121900" rIns="121900" bIns="121900" anchor="ctr" anchorCtr="0">
                <a:noAutofit/>
              </a:bodyPr>
              <a:lstStyle/>
              <a:p>
                <a:r>
                  <a:rPr lang="en" sz="1200">
                    <a:solidFill>
                      <a:schemeClr val="tx1">
                        <a:lumMod val="50000"/>
                        <a:lumOff val="50000"/>
                      </a:schemeClr>
                    </a:solidFill>
                    <a:latin typeface="Manrope" pitchFamily="2" charset="0"/>
                    <a:ea typeface="Fira Sans Extra Condensed Medium"/>
                    <a:cs typeface="Fira Sans Extra Condensed Medium"/>
                    <a:sym typeface="Fira Sans Extra Condensed Medium"/>
                  </a:rPr>
                  <a:t>March</a:t>
                </a:r>
                <a:endParaRPr sz="1200">
                  <a:solidFill>
                    <a:schemeClr val="tx1">
                      <a:lumMod val="50000"/>
                      <a:lumOff val="50000"/>
                    </a:schemeClr>
                  </a:solidFill>
                  <a:latin typeface="Manrope" pitchFamily="2" charset="0"/>
                  <a:ea typeface="Fira Sans Extra Condensed Medium"/>
                  <a:cs typeface="Fira Sans Extra Condensed Medium"/>
                  <a:sym typeface="Fira Sans Extra Condensed Medium"/>
                </a:endParaRPr>
              </a:p>
            </p:txBody>
          </p:sp>
          <p:sp>
            <p:nvSpPr>
              <p:cNvPr id="832" name="Google Shape;832;p33"/>
              <p:cNvSpPr/>
              <p:nvPr/>
            </p:nvSpPr>
            <p:spPr>
              <a:xfrm>
                <a:off x="1605778" y="2744425"/>
                <a:ext cx="1911000" cy="2076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3" name="Google Shape;833;p33"/>
              <p:cNvSpPr/>
              <p:nvPr/>
            </p:nvSpPr>
            <p:spPr>
              <a:xfrm>
                <a:off x="3633273" y="2744425"/>
                <a:ext cx="2027400" cy="207600"/>
              </a:xfrm>
              <a:prstGeom prst="roundRect">
                <a:avLst>
                  <a:gd name="adj" fmla="val 50000"/>
                </a:avLst>
              </a:prstGeom>
              <a:solidFill>
                <a:schemeClr val="accent5"/>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4" name="Google Shape;834;p33"/>
              <p:cNvSpPr txBox="1"/>
              <p:nvPr/>
            </p:nvSpPr>
            <p:spPr>
              <a:xfrm>
                <a:off x="710275" y="2747725"/>
                <a:ext cx="895500" cy="201000"/>
              </a:xfrm>
              <a:prstGeom prst="rect">
                <a:avLst/>
              </a:prstGeom>
              <a:noFill/>
              <a:ln>
                <a:noFill/>
              </a:ln>
            </p:spPr>
            <p:txBody>
              <a:bodyPr spcFirstLastPara="1" wrap="square" lIns="121900" tIns="121900" rIns="121900" bIns="121900" anchor="ctr" anchorCtr="0">
                <a:noAutofit/>
              </a:bodyPr>
              <a:lstStyle/>
              <a:p>
                <a:r>
                  <a:rPr lang="en" sz="1200">
                    <a:solidFill>
                      <a:schemeClr val="tx1">
                        <a:lumMod val="50000"/>
                        <a:lumOff val="50000"/>
                      </a:schemeClr>
                    </a:solidFill>
                    <a:latin typeface="Manrope" pitchFamily="2" charset="0"/>
                    <a:ea typeface="Fira Sans Extra Condensed Medium"/>
                    <a:cs typeface="Fira Sans Extra Condensed Medium"/>
                    <a:sym typeface="Fira Sans Extra Condensed Medium"/>
                  </a:rPr>
                  <a:t>April</a:t>
                </a:r>
                <a:endParaRPr sz="1200">
                  <a:solidFill>
                    <a:schemeClr val="tx1">
                      <a:lumMod val="50000"/>
                      <a:lumOff val="50000"/>
                    </a:schemeClr>
                  </a:solidFill>
                  <a:latin typeface="Manrope" pitchFamily="2" charset="0"/>
                  <a:ea typeface="Fira Sans Extra Condensed Medium"/>
                  <a:cs typeface="Fira Sans Extra Condensed Medium"/>
                  <a:sym typeface="Fira Sans Extra Condensed Medium"/>
                </a:endParaRPr>
              </a:p>
            </p:txBody>
          </p:sp>
          <p:sp>
            <p:nvSpPr>
              <p:cNvPr id="835" name="Google Shape;835;p33"/>
              <p:cNvSpPr/>
              <p:nvPr/>
            </p:nvSpPr>
            <p:spPr>
              <a:xfrm>
                <a:off x="1605800" y="3245875"/>
                <a:ext cx="3353400" cy="2076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6" name="Google Shape;836;p33"/>
              <p:cNvSpPr/>
              <p:nvPr/>
            </p:nvSpPr>
            <p:spPr>
              <a:xfrm>
                <a:off x="5075499" y="3245875"/>
                <a:ext cx="585300" cy="207600"/>
              </a:xfrm>
              <a:prstGeom prst="roundRect">
                <a:avLst>
                  <a:gd name="adj" fmla="val 50000"/>
                </a:avLst>
              </a:prstGeom>
              <a:solidFill>
                <a:schemeClr val="accent5"/>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7" name="Google Shape;837;p33"/>
              <p:cNvSpPr txBox="1"/>
              <p:nvPr/>
            </p:nvSpPr>
            <p:spPr>
              <a:xfrm>
                <a:off x="710275" y="3249175"/>
                <a:ext cx="895500" cy="201000"/>
              </a:xfrm>
              <a:prstGeom prst="rect">
                <a:avLst/>
              </a:prstGeom>
              <a:noFill/>
              <a:ln>
                <a:noFill/>
              </a:ln>
            </p:spPr>
            <p:txBody>
              <a:bodyPr spcFirstLastPara="1" wrap="square" lIns="121900" tIns="121900" rIns="121900" bIns="121900" anchor="ctr" anchorCtr="0">
                <a:noAutofit/>
              </a:bodyPr>
              <a:lstStyle/>
              <a:p>
                <a:r>
                  <a:rPr lang="en" sz="1200">
                    <a:solidFill>
                      <a:schemeClr val="tx1">
                        <a:lumMod val="50000"/>
                        <a:lumOff val="50000"/>
                      </a:schemeClr>
                    </a:solidFill>
                    <a:latin typeface="Manrope" pitchFamily="2" charset="0"/>
                    <a:ea typeface="Fira Sans Extra Condensed Medium"/>
                    <a:cs typeface="Fira Sans Extra Condensed Medium"/>
                    <a:sym typeface="Fira Sans Extra Condensed Medium"/>
                  </a:rPr>
                  <a:t>May</a:t>
                </a:r>
                <a:endParaRPr sz="1200">
                  <a:solidFill>
                    <a:schemeClr val="tx1">
                      <a:lumMod val="50000"/>
                      <a:lumOff val="50000"/>
                    </a:schemeClr>
                  </a:solidFill>
                  <a:latin typeface="Manrope" pitchFamily="2" charset="0"/>
                  <a:ea typeface="Fira Sans Extra Condensed Medium"/>
                  <a:cs typeface="Fira Sans Extra Condensed Medium"/>
                  <a:sym typeface="Fira Sans Extra Condensed Medium"/>
                </a:endParaRPr>
              </a:p>
            </p:txBody>
          </p:sp>
          <p:sp>
            <p:nvSpPr>
              <p:cNvPr id="838" name="Google Shape;838;p33"/>
              <p:cNvSpPr/>
              <p:nvPr/>
            </p:nvSpPr>
            <p:spPr>
              <a:xfrm>
                <a:off x="1605800" y="3747325"/>
                <a:ext cx="1739700" cy="207600"/>
              </a:xfrm>
              <a:prstGeom prst="roundRect">
                <a:avLst>
                  <a:gd name="adj" fmla="val 50000"/>
                </a:avLst>
              </a:prstGeom>
              <a:solidFill>
                <a:schemeClr val="accent3"/>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39" name="Google Shape;839;p33"/>
              <p:cNvSpPr/>
              <p:nvPr/>
            </p:nvSpPr>
            <p:spPr>
              <a:xfrm>
                <a:off x="3461850" y="3747325"/>
                <a:ext cx="2199000" cy="207600"/>
              </a:xfrm>
              <a:prstGeom prst="roundRect">
                <a:avLst>
                  <a:gd name="adj" fmla="val 50000"/>
                </a:avLst>
              </a:prstGeom>
              <a:solidFill>
                <a:schemeClr val="accent5"/>
              </a:solidFill>
              <a:ln>
                <a:noFill/>
              </a:ln>
            </p:spPr>
            <p:txBody>
              <a:bodyPr spcFirstLastPara="1" wrap="square" lIns="121900" tIns="121900" rIns="121900" bIns="121900" anchor="ctr" anchorCtr="0">
                <a:noAutofit/>
              </a:bodyPr>
              <a:lstStyle/>
              <a:p>
                <a:endParaRPr sz="1200">
                  <a:solidFill>
                    <a:schemeClr val="tx1">
                      <a:lumMod val="50000"/>
                      <a:lumOff val="50000"/>
                    </a:schemeClr>
                  </a:solidFill>
                  <a:latin typeface="Manrope" pitchFamily="2" charset="0"/>
                </a:endParaRPr>
              </a:p>
            </p:txBody>
          </p:sp>
          <p:sp>
            <p:nvSpPr>
              <p:cNvPr id="840" name="Google Shape;840;p33"/>
              <p:cNvSpPr txBox="1"/>
              <p:nvPr/>
            </p:nvSpPr>
            <p:spPr>
              <a:xfrm>
                <a:off x="710275" y="3750625"/>
                <a:ext cx="895500" cy="201000"/>
              </a:xfrm>
              <a:prstGeom prst="rect">
                <a:avLst/>
              </a:prstGeom>
              <a:noFill/>
              <a:ln>
                <a:noFill/>
              </a:ln>
            </p:spPr>
            <p:txBody>
              <a:bodyPr spcFirstLastPara="1" wrap="square" lIns="121900" tIns="121900" rIns="121900" bIns="121900" anchor="ctr" anchorCtr="0">
                <a:noAutofit/>
              </a:bodyPr>
              <a:lstStyle/>
              <a:p>
                <a:r>
                  <a:rPr lang="en" sz="1200">
                    <a:solidFill>
                      <a:schemeClr val="tx1">
                        <a:lumMod val="50000"/>
                        <a:lumOff val="50000"/>
                      </a:schemeClr>
                    </a:solidFill>
                    <a:latin typeface="Manrope" pitchFamily="2" charset="0"/>
                    <a:ea typeface="Fira Sans Extra Condensed Medium"/>
                    <a:cs typeface="Fira Sans Extra Condensed Medium"/>
                    <a:sym typeface="Fira Sans Extra Condensed Medium"/>
                  </a:rPr>
                  <a:t>June</a:t>
                </a:r>
                <a:endParaRPr sz="1200">
                  <a:solidFill>
                    <a:schemeClr val="tx1">
                      <a:lumMod val="50000"/>
                      <a:lumOff val="50000"/>
                    </a:schemeClr>
                  </a:solidFill>
                  <a:latin typeface="Manrope" pitchFamily="2" charset="0"/>
                  <a:ea typeface="Fira Sans Extra Condensed Medium"/>
                  <a:cs typeface="Fira Sans Extra Condensed Medium"/>
                  <a:sym typeface="Fira Sans Extra Condensed Medium"/>
                </a:endParaRPr>
              </a:p>
            </p:txBody>
          </p:sp>
        </p:grpSp>
      </p:grpSp>
      <p:sp>
        <p:nvSpPr>
          <p:cNvPr id="54" name="TextBox 53">
            <a:extLst>
              <a:ext uri="{FF2B5EF4-FFF2-40B4-BE49-F238E27FC236}">
                <a16:creationId xmlns:a16="http://schemas.microsoft.com/office/drawing/2014/main" id="{4E15E85B-840B-2344-64B7-D06C1186A17E}"/>
              </a:ext>
            </a:extLst>
          </p:cNvPr>
          <p:cNvSpPr txBox="1"/>
          <p:nvPr/>
        </p:nvSpPr>
        <p:spPr>
          <a:xfrm>
            <a:off x="815162" y="1886513"/>
            <a:ext cx="3535612" cy="1447832"/>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blanditiis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praesentium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voluptatum</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deleniti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atque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corrupti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55" name="TextBox 54">
            <a:extLst>
              <a:ext uri="{FF2B5EF4-FFF2-40B4-BE49-F238E27FC236}">
                <a16:creationId xmlns:a16="http://schemas.microsoft.com/office/drawing/2014/main" id="{88C49A35-CB64-4225-8D61-EBAD77104228}"/>
              </a:ext>
            </a:extLst>
          </p:cNvPr>
          <p:cNvSpPr txBox="1"/>
          <p:nvPr/>
        </p:nvSpPr>
        <p:spPr>
          <a:xfrm>
            <a:off x="815162" y="1040558"/>
            <a:ext cx="2917781" cy="707886"/>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t>Write Something About Here</a:t>
            </a:r>
          </a:p>
        </p:txBody>
      </p:sp>
      <p:sp>
        <p:nvSpPr>
          <p:cNvPr id="60" name="TextBox 59">
            <a:extLst>
              <a:ext uri="{FF2B5EF4-FFF2-40B4-BE49-F238E27FC236}">
                <a16:creationId xmlns:a16="http://schemas.microsoft.com/office/drawing/2014/main" id="{71B74EAE-5FF7-B0F3-4E08-3B73155BBDEE}"/>
              </a:ext>
            </a:extLst>
          </p:cNvPr>
          <p:cNvSpPr txBox="1"/>
          <p:nvPr/>
        </p:nvSpPr>
        <p:spPr>
          <a:xfrm>
            <a:off x="814282" y="4026142"/>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61" name="Group 60">
            <a:extLst>
              <a:ext uri="{FF2B5EF4-FFF2-40B4-BE49-F238E27FC236}">
                <a16:creationId xmlns:a16="http://schemas.microsoft.com/office/drawing/2014/main" id="{9AA7718D-528F-E33A-FC3F-B6874628925F}"/>
              </a:ext>
            </a:extLst>
          </p:cNvPr>
          <p:cNvGrpSpPr/>
          <p:nvPr/>
        </p:nvGrpSpPr>
        <p:grpSpPr>
          <a:xfrm>
            <a:off x="905722" y="3765600"/>
            <a:ext cx="1013243" cy="246221"/>
            <a:chOff x="7959307" y="4295491"/>
            <a:chExt cx="1013243" cy="246221"/>
          </a:xfrm>
        </p:grpSpPr>
        <p:sp>
          <p:nvSpPr>
            <p:cNvPr id="62" name="Oval 25">
              <a:extLst>
                <a:ext uri="{FF2B5EF4-FFF2-40B4-BE49-F238E27FC236}">
                  <a16:creationId xmlns:a16="http://schemas.microsoft.com/office/drawing/2014/main" id="{33F56A17-9024-7034-BEBE-43B928F49CE6}"/>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63" name="TextBox 62">
              <a:extLst>
                <a:ext uri="{FF2B5EF4-FFF2-40B4-BE49-F238E27FC236}">
                  <a16:creationId xmlns:a16="http://schemas.microsoft.com/office/drawing/2014/main" id="{67D2C710-5A70-6D7A-C8B6-42F76AABA615}"/>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64" name="TextBox 63">
            <a:extLst>
              <a:ext uri="{FF2B5EF4-FFF2-40B4-BE49-F238E27FC236}">
                <a16:creationId xmlns:a16="http://schemas.microsoft.com/office/drawing/2014/main" id="{B2E909D4-4438-66F8-D842-C4A9A827B7FD}"/>
              </a:ext>
            </a:extLst>
          </p:cNvPr>
          <p:cNvSpPr txBox="1"/>
          <p:nvPr/>
        </p:nvSpPr>
        <p:spPr>
          <a:xfrm>
            <a:off x="2500842" y="4026142"/>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65" name="Group 64">
            <a:extLst>
              <a:ext uri="{FF2B5EF4-FFF2-40B4-BE49-F238E27FC236}">
                <a16:creationId xmlns:a16="http://schemas.microsoft.com/office/drawing/2014/main" id="{EE5A4B2B-4EB6-5E56-612E-BEA0429609BF}"/>
              </a:ext>
            </a:extLst>
          </p:cNvPr>
          <p:cNvGrpSpPr/>
          <p:nvPr/>
        </p:nvGrpSpPr>
        <p:grpSpPr>
          <a:xfrm>
            <a:off x="2592282" y="3765600"/>
            <a:ext cx="1013243" cy="246221"/>
            <a:chOff x="7959307" y="4295491"/>
            <a:chExt cx="1013243" cy="246221"/>
          </a:xfrm>
        </p:grpSpPr>
        <p:sp>
          <p:nvSpPr>
            <p:cNvPr id="66" name="Oval 25">
              <a:extLst>
                <a:ext uri="{FF2B5EF4-FFF2-40B4-BE49-F238E27FC236}">
                  <a16:creationId xmlns:a16="http://schemas.microsoft.com/office/drawing/2014/main" id="{88301BAA-6845-2B22-319F-FCE65D60751B}"/>
                </a:ext>
              </a:extLst>
            </p:cNvPr>
            <p:cNvSpPr>
              <a:spLocks noChangeArrowheads="1"/>
            </p:cNvSpPr>
            <p:nvPr/>
          </p:nvSpPr>
          <p:spPr bwMode="auto">
            <a:xfrm>
              <a:off x="7959307" y="4303131"/>
              <a:ext cx="231548" cy="230940"/>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67" name="TextBox 66">
              <a:extLst>
                <a:ext uri="{FF2B5EF4-FFF2-40B4-BE49-F238E27FC236}">
                  <a16:creationId xmlns:a16="http://schemas.microsoft.com/office/drawing/2014/main" id="{2BBCD76F-1000-3866-8CB2-33BAC1D86CB3}"/>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3</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68" name="TextBox 67">
            <a:extLst>
              <a:ext uri="{FF2B5EF4-FFF2-40B4-BE49-F238E27FC236}">
                <a16:creationId xmlns:a16="http://schemas.microsoft.com/office/drawing/2014/main" id="{CD4DF265-B939-49B2-510D-C5D1C59E4E3B}"/>
              </a:ext>
            </a:extLst>
          </p:cNvPr>
          <p:cNvSpPr txBox="1"/>
          <p:nvPr/>
        </p:nvSpPr>
        <p:spPr>
          <a:xfrm>
            <a:off x="814282" y="5200606"/>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69" name="Group 68">
            <a:extLst>
              <a:ext uri="{FF2B5EF4-FFF2-40B4-BE49-F238E27FC236}">
                <a16:creationId xmlns:a16="http://schemas.microsoft.com/office/drawing/2014/main" id="{80C0C5C7-0B03-E626-C928-EA07F7F2438A}"/>
              </a:ext>
            </a:extLst>
          </p:cNvPr>
          <p:cNvGrpSpPr/>
          <p:nvPr/>
        </p:nvGrpSpPr>
        <p:grpSpPr>
          <a:xfrm>
            <a:off x="905722" y="4940064"/>
            <a:ext cx="1013243" cy="246221"/>
            <a:chOff x="7959307" y="4295491"/>
            <a:chExt cx="1013243" cy="246221"/>
          </a:xfrm>
        </p:grpSpPr>
        <p:sp>
          <p:nvSpPr>
            <p:cNvPr id="70" name="Oval 25">
              <a:extLst>
                <a:ext uri="{FF2B5EF4-FFF2-40B4-BE49-F238E27FC236}">
                  <a16:creationId xmlns:a16="http://schemas.microsoft.com/office/drawing/2014/main" id="{BA429F56-5318-9894-6BE5-C28CDE361167}"/>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71" name="TextBox 70">
              <a:extLst>
                <a:ext uri="{FF2B5EF4-FFF2-40B4-BE49-F238E27FC236}">
                  <a16:creationId xmlns:a16="http://schemas.microsoft.com/office/drawing/2014/main" id="{F198CBA6-35F2-0FA9-7E3C-2B3B40672FD0}"/>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
        <p:nvSpPr>
          <p:cNvPr id="72" name="TextBox 71">
            <a:extLst>
              <a:ext uri="{FF2B5EF4-FFF2-40B4-BE49-F238E27FC236}">
                <a16:creationId xmlns:a16="http://schemas.microsoft.com/office/drawing/2014/main" id="{5E57A597-BED6-7CA1-C540-5095346EF95A}"/>
              </a:ext>
            </a:extLst>
          </p:cNvPr>
          <p:cNvSpPr txBox="1"/>
          <p:nvPr/>
        </p:nvSpPr>
        <p:spPr>
          <a:xfrm>
            <a:off x="2500842" y="5200606"/>
            <a:ext cx="1341119" cy="616836"/>
          </a:xfrm>
          <a:prstGeom prst="rect">
            <a:avLst/>
          </a:prstGeom>
          <a:noFill/>
        </p:spPr>
        <p:txBody>
          <a:bodyPr wrap="square">
            <a:spAutoFit/>
          </a:bodyPr>
          <a:lstStyle>
            <a:defPPr>
              <a:defRPr lang="en-US"/>
            </a:defPPr>
            <a:lvl1pPr>
              <a:lnSpc>
                <a:spcPct val="150000"/>
              </a:lnSpc>
              <a:defRPr sz="1200" b="0" i="0">
                <a:solidFill>
                  <a:schemeClr val="tx1">
                    <a:lumMod val="50000"/>
                    <a:lumOff val="50000"/>
                  </a:schemeClr>
                </a:solidFill>
                <a:effectLst/>
                <a:latin typeface="Open Sans" pitchFamily="2" charset="0"/>
                <a:ea typeface="Open Sans" pitchFamily="2" charset="0"/>
                <a:cs typeface="Open Sans" pitchFamily="2" charset="0"/>
              </a:defRPr>
            </a:lvl1pPr>
          </a:lstStyle>
          <a:p>
            <a:r>
              <a:rPr lang="en-ID" dirty="0" err="1"/>
              <a:t>Similique</a:t>
            </a:r>
            <a:r>
              <a:rPr lang="en-ID" dirty="0"/>
              <a:t> sunt in culpa</a:t>
            </a:r>
          </a:p>
        </p:txBody>
      </p:sp>
      <p:grpSp>
        <p:nvGrpSpPr>
          <p:cNvPr id="73" name="Group 72">
            <a:extLst>
              <a:ext uri="{FF2B5EF4-FFF2-40B4-BE49-F238E27FC236}">
                <a16:creationId xmlns:a16="http://schemas.microsoft.com/office/drawing/2014/main" id="{4708E0DD-82FE-3E0B-DE5F-E935C4E5EF92}"/>
              </a:ext>
            </a:extLst>
          </p:cNvPr>
          <p:cNvGrpSpPr/>
          <p:nvPr/>
        </p:nvGrpSpPr>
        <p:grpSpPr>
          <a:xfrm>
            <a:off x="2592282" y="4940064"/>
            <a:ext cx="1013243" cy="246221"/>
            <a:chOff x="7959307" y="4295491"/>
            <a:chExt cx="1013243" cy="246221"/>
          </a:xfrm>
        </p:grpSpPr>
        <p:sp>
          <p:nvSpPr>
            <p:cNvPr id="74" name="Oval 25">
              <a:extLst>
                <a:ext uri="{FF2B5EF4-FFF2-40B4-BE49-F238E27FC236}">
                  <a16:creationId xmlns:a16="http://schemas.microsoft.com/office/drawing/2014/main" id="{8A73F9D5-9752-712B-6B24-8190D680C2DC}"/>
                </a:ext>
              </a:extLst>
            </p:cNvPr>
            <p:cNvSpPr>
              <a:spLocks noChangeArrowheads="1"/>
            </p:cNvSpPr>
            <p:nvPr/>
          </p:nvSpPr>
          <p:spPr bwMode="auto">
            <a:xfrm>
              <a:off x="7959307" y="4303131"/>
              <a:ext cx="231548" cy="230940"/>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75" name="TextBox 74">
              <a:extLst>
                <a:ext uri="{FF2B5EF4-FFF2-40B4-BE49-F238E27FC236}">
                  <a16:creationId xmlns:a16="http://schemas.microsoft.com/office/drawing/2014/main" id="{CBBC41E8-D2C3-B586-D993-6F928C419A57}"/>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4</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Shape 742"/>
        <p:cNvGrpSpPr/>
        <p:nvPr/>
      </p:nvGrpSpPr>
      <p:grpSpPr>
        <a:xfrm>
          <a:off x="0" y="0"/>
          <a:ext cx="0" cy="0"/>
          <a:chOff x="0" y="0"/>
          <a:chExt cx="0" cy="0"/>
        </a:xfrm>
      </p:grpSpPr>
      <p:grpSp>
        <p:nvGrpSpPr>
          <p:cNvPr id="12" name="Group 11">
            <a:extLst>
              <a:ext uri="{FF2B5EF4-FFF2-40B4-BE49-F238E27FC236}">
                <a16:creationId xmlns:a16="http://schemas.microsoft.com/office/drawing/2014/main" id="{032D7611-7901-69B3-C557-ED847B45EB5A}"/>
              </a:ext>
            </a:extLst>
          </p:cNvPr>
          <p:cNvGrpSpPr/>
          <p:nvPr/>
        </p:nvGrpSpPr>
        <p:grpSpPr>
          <a:xfrm>
            <a:off x="903973" y="1969903"/>
            <a:ext cx="10593760" cy="3537902"/>
            <a:chOff x="903973" y="1969903"/>
            <a:chExt cx="10593760" cy="3537902"/>
          </a:xfrm>
        </p:grpSpPr>
        <p:grpSp>
          <p:nvGrpSpPr>
            <p:cNvPr id="8" name="Group 7">
              <a:extLst>
                <a:ext uri="{FF2B5EF4-FFF2-40B4-BE49-F238E27FC236}">
                  <a16:creationId xmlns:a16="http://schemas.microsoft.com/office/drawing/2014/main" id="{F623B990-883E-0700-AC8F-597D748E7344}"/>
                </a:ext>
              </a:extLst>
            </p:cNvPr>
            <p:cNvGrpSpPr/>
            <p:nvPr/>
          </p:nvGrpSpPr>
          <p:grpSpPr>
            <a:xfrm>
              <a:off x="903973" y="1969903"/>
              <a:ext cx="4910718" cy="772034"/>
              <a:chOff x="903973" y="1969903"/>
              <a:chExt cx="4910718" cy="772034"/>
            </a:xfrm>
          </p:grpSpPr>
          <p:sp>
            <p:nvSpPr>
              <p:cNvPr id="746" name="Google Shape;746;p32"/>
              <p:cNvSpPr/>
              <p:nvPr/>
            </p:nvSpPr>
            <p:spPr>
              <a:xfrm>
                <a:off x="2208628" y="2122645"/>
                <a:ext cx="200319" cy="619292"/>
              </a:xfrm>
              <a:prstGeom prst="roundRect">
                <a:avLst>
                  <a:gd name="adj" fmla="val 50000"/>
                </a:avLst>
              </a:pr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47" name="Google Shape;747;p32"/>
              <p:cNvSpPr/>
              <p:nvPr/>
            </p:nvSpPr>
            <p:spPr>
              <a:xfrm>
                <a:off x="2587043" y="2122645"/>
                <a:ext cx="200319" cy="619292"/>
              </a:xfrm>
              <a:prstGeom prst="roundRect">
                <a:avLst>
                  <a:gd name="adj" fmla="val 50000"/>
                </a:avLst>
              </a:pr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48" name="Google Shape;748;p32"/>
              <p:cNvSpPr/>
              <p:nvPr/>
            </p:nvSpPr>
            <p:spPr>
              <a:xfrm>
                <a:off x="2965460" y="2122645"/>
                <a:ext cx="200319" cy="619292"/>
              </a:xfrm>
              <a:prstGeom prst="roundRect">
                <a:avLst>
                  <a:gd name="adj" fmla="val 50000"/>
                </a:avLst>
              </a:pr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49" name="Google Shape;749;p32"/>
              <p:cNvSpPr/>
              <p:nvPr/>
            </p:nvSpPr>
            <p:spPr>
              <a:xfrm>
                <a:off x="3343876" y="2122645"/>
                <a:ext cx="200319" cy="619292"/>
              </a:xfrm>
              <a:prstGeom prst="roundRect">
                <a:avLst>
                  <a:gd name="adj" fmla="val 50000"/>
                </a:avLst>
              </a:pr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0" name="Google Shape;750;p32"/>
              <p:cNvSpPr/>
              <p:nvPr/>
            </p:nvSpPr>
            <p:spPr>
              <a:xfrm>
                <a:off x="3722292" y="2122645"/>
                <a:ext cx="200319" cy="619292"/>
              </a:xfrm>
              <a:prstGeom prst="roundRect">
                <a:avLst>
                  <a:gd name="adj" fmla="val 50000"/>
                </a:avLst>
              </a:pr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1" name="Google Shape;751;p32"/>
              <p:cNvSpPr/>
              <p:nvPr/>
            </p:nvSpPr>
            <p:spPr>
              <a:xfrm>
                <a:off x="4100708" y="2122645"/>
                <a:ext cx="200319" cy="619292"/>
              </a:xfrm>
              <a:prstGeom prst="roundRect">
                <a:avLst>
                  <a:gd name="adj" fmla="val 50000"/>
                </a:avLst>
              </a:prstGeom>
              <a:solidFill>
                <a:schemeClr val="accent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2" name="Google Shape;752;p32"/>
              <p:cNvSpPr/>
              <p:nvPr/>
            </p:nvSpPr>
            <p:spPr>
              <a:xfrm>
                <a:off x="4479124" y="2122645"/>
                <a:ext cx="200319" cy="619292"/>
              </a:xfrm>
              <a:prstGeom prst="roundRect">
                <a:avLst>
                  <a:gd name="adj" fmla="val 50000"/>
                </a:avLst>
              </a:prstGeom>
              <a:solidFill>
                <a:schemeClr val="bg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3" name="Google Shape;753;p32"/>
              <p:cNvSpPr/>
              <p:nvPr/>
            </p:nvSpPr>
            <p:spPr>
              <a:xfrm>
                <a:off x="4857539" y="2122645"/>
                <a:ext cx="200319" cy="619292"/>
              </a:xfrm>
              <a:prstGeom prst="roundRect">
                <a:avLst>
                  <a:gd name="adj" fmla="val 50000"/>
                </a:avLst>
              </a:prstGeom>
              <a:solidFill>
                <a:schemeClr val="bg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4" name="Google Shape;754;p32"/>
              <p:cNvSpPr/>
              <p:nvPr/>
            </p:nvSpPr>
            <p:spPr>
              <a:xfrm>
                <a:off x="5235955" y="2122645"/>
                <a:ext cx="200319" cy="619292"/>
              </a:xfrm>
              <a:prstGeom prst="roundRect">
                <a:avLst>
                  <a:gd name="adj" fmla="val 50000"/>
                </a:avLst>
              </a:prstGeom>
              <a:solidFill>
                <a:schemeClr val="bg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5" name="Google Shape;755;p32"/>
              <p:cNvSpPr/>
              <p:nvPr/>
            </p:nvSpPr>
            <p:spPr>
              <a:xfrm>
                <a:off x="5614372" y="2122645"/>
                <a:ext cx="200319" cy="619292"/>
              </a:xfrm>
              <a:prstGeom prst="roundRect">
                <a:avLst>
                  <a:gd name="adj" fmla="val 50000"/>
                </a:avLst>
              </a:prstGeom>
              <a:solidFill>
                <a:schemeClr val="bg1"/>
              </a:solidFill>
              <a:ln w="9525" cap="flat" cmpd="sng">
                <a:solidFill>
                  <a:schemeClr val="accent1"/>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56" name="Google Shape;756;p32"/>
              <p:cNvSpPr txBox="1"/>
              <p:nvPr/>
            </p:nvSpPr>
            <p:spPr>
              <a:xfrm>
                <a:off x="903973" y="1969903"/>
                <a:ext cx="1133036" cy="495434"/>
              </a:xfrm>
              <a:prstGeom prst="rect">
                <a:avLst/>
              </a:prstGeom>
              <a:noFill/>
              <a:ln>
                <a:noFill/>
              </a:ln>
            </p:spPr>
            <p:txBody>
              <a:bodyPr spcFirstLastPara="1" wrap="square" lIns="121900" tIns="121900" rIns="121900" bIns="121900" anchor="ctr" anchorCtr="0">
                <a:noAutofit/>
              </a:bodyPr>
              <a:lstStyle/>
              <a:p>
                <a:pPr algn="ctr"/>
                <a:r>
                  <a:rPr lang="en" sz="2400" b="1" dirty="0">
                    <a:solidFill>
                      <a:schemeClr val="accent1"/>
                    </a:solidFill>
                    <a:latin typeface="Manrope" pitchFamily="2" charset="0"/>
                    <a:ea typeface="Fira Sans Extra Condensed Medium"/>
                    <a:cs typeface="Fira Sans Extra Condensed Medium"/>
                    <a:sym typeface="Fira Sans Extra Condensed Medium"/>
                  </a:rPr>
                  <a:t>6</a:t>
                </a:r>
                <a:r>
                  <a:rPr lang="en" sz="2400" dirty="0">
                    <a:solidFill>
                      <a:schemeClr val="accent1"/>
                    </a:solidFill>
                    <a:latin typeface="Manrope" pitchFamily="2" charset="0"/>
                    <a:ea typeface="Fira Sans Extra Condensed"/>
                    <a:cs typeface="Fira Sans Extra Condensed"/>
                    <a:sym typeface="Fira Sans Extra Condensed"/>
                  </a:rPr>
                  <a:t>/</a:t>
                </a:r>
                <a:r>
                  <a:rPr lang="en" sz="2400" baseline="-25000" dirty="0">
                    <a:solidFill>
                      <a:schemeClr val="accent1"/>
                    </a:solidFill>
                    <a:latin typeface="Manrope" pitchFamily="2" charset="0"/>
                    <a:ea typeface="Fira Sans Extra Condensed"/>
                    <a:cs typeface="Fira Sans Extra Condensed"/>
                    <a:sym typeface="Fira Sans Extra Condensed"/>
                  </a:rPr>
                  <a:t>10</a:t>
                </a:r>
                <a:endParaRPr sz="2400" baseline="-25000" dirty="0">
                  <a:solidFill>
                    <a:schemeClr val="accent1"/>
                  </a:solidFill>
                  <a:latin typeface="Manrope" pitchFamily="2" charset="0"/>
                  <a:ea typeface="Fira Sans Extra Condensed"/>
                  <a:cs typeface="Fira Sans Extra Condensed"/>
                  <a:sym typeface="Fira Sans Extra Condensed"/>
                </a:endParaRPr>
              </a:p>
            </p:txBody>
          </p:sp>
          <p:cxnSp>
            <p:nvCxnSpPr>
              <p:cNvPr id="758" name="Google Shape;758;p32"/>
              <p:cNvCxnSpPr>
                <a:cxnSpLocks/>
              </p:cNvCxnSpPr>
              <p:nvPr/>
            </p:nvCxnSpPr>
            <p:spPr>
              <a:xfrm>
                <a:off x="1020552" y="2432306"/>
                <a:ext cx="899877" cy="0"/>
              </a:xfrm>
              <a:prstGeom prst="straightConnector1">
                <a:avLst/>
              </a:prstGeom>
              <a:noFill/>
              <a:ln w="9525" cap="flat" cmpd="sng">
                <a:solidFill>
                  <a:schemeClr val="accent1"/>
                </a:solidFill>
                <a:prstDash val="solid"/>
                <a:round/>
                <a:headEnd type="none" w="med" len="med"/>
                <a:tailEnd type="none" w="med" len="med"/>
              </a:ln>
            </p:spPr>
          </p:cxnSp>
        </p:grpSp>
        <p:grpSp>
          <p:nvGrpSpPr>
            <p:cNvPr id="9" name="Group 8">
              <a:extLst>
                <a:ext uri="{FF2B5EF4-FFF2-40B4-BE49-F238E27FC236}">
                  <a16:creationId xmlns:a16="http://schemas.microsoft.com/office/drawing/2014/main" id="{7D2B1FBB-3B50-4763-F600-37094FC22956}"/>
                </a:ext>
              </a:extLst>
            </p:cNvPr>
            <p:cNvGrpSpPr/>
            <p:nvPr/>
          </p:nvGrpSpPr>
          <p:grpSpPr>
            <a:xfrm>
              <a:off x="903973" y="4089936"/>
              <a:ext cx="4910718" cy="772034"/>
              <a:chOff x="903973" y="3593548"/>
              <a:chExt cx="4910718" cy="772034"/>
            </a:xfrm>
          </p:grpSpPr>
          <p:sp>
            <p:nvSpPr>
              <p:cNvPr id="761" name="Google Shape;761;p32"/>
              <p:cNvSpPr/>
              <p:nvPr/>
            </p:nvSpPr>
            <p:spPr>
              <a:xfrm>
                <a:off x="2208628"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2" name="Google Shape;762;p32"/>
              <p:cNvSpPr/>
              <p:nvPr/>
            </p:nvSpPr>
            <p:spPr>
              <a:xfrm>
                <a:off x="2587043"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3" name="Google Shape;763;p32"/>
              <p:cNvSpPr/>
              <p:nvPr/>
            </p:nvSpPr>
            <p:spPr>
              <a:xfrm>
                <a:off x="2965460"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4" name="Google Shape;764;p32"/>
              <p:cNvSpPr/>
              <p:nvPr/>
            </p:nvSpPr>
            <p:spPr>
              <a:xfrm>
                <a:off x="3343876"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5" name="Google Shape;765;p32"/>
              <p:cNvSpPr/>
              <p:nvPr/>
            </p:nvSpPr>
            <p:spPr>
              <a:xfrm>
                <a:off x="3722292"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6" name="Google Shape;766;p32"/>
              <p:cNvSpPr/>
              <p:nvPr/>
            </p:nvSpPr>
            <p:spPr>
              <a:xfrm>
                <a:off x="4100708"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7" name="Google Shape;767;p32"/>
              <p:cNvSpPr/>
              <p:nvPr/>
            </p:nvSpPr>
            <p:spPr>
              <a:xfrm>
                <a:off x="4479124" y="3746290"/>
                <a:ext cx="200319" cy="619292"/>
              </a:xfrm>
              <a:prstGeom prst="roundRect">
                <a:avLst>
                  <a:gd name="adj" fmla="val 50000"/>
                </a:avLst>
              </a:prstGeom>
              <a:solidFill>
                <a:schemeClr val="accent4"/>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8" name="Google Shape;768;p32"/>
              <p:cNvSpPr/>
              <p:nvPr/>
            </p:nvSpPr>
            <p:spPr>
              <a:xfrm>
                <a:off x="4857539" y="3746290"/>
                <a:ext cx="200319" cy="619292"/>
              </a:xfrm>
              <a:prstGeom prst="roundRect">
                <a:avLst>
                  <a:gd name="adj" fmla="val 50000"/>
                </a:avLst>
              </a:prstGeom>
              <a:solidFill>
                <a:schemeClr val="bg1"/>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69" name="Google Shape;769;p32"/>
              <p:cNvSpPr/>
              <p:nvPr/>
            </p:nvSpPr>
            <p:spPr>
              <a:xfrm>
                <a:off x="5235955" y="3746290"/>
                <a:ext cx="200319" cy="619292"/>
              </a:xfrm>
              <a:prstGeom prst="roundRect">
                <a:avLst>
                  <a:gd name="adj" fmla="val 50000"/>
                </a:avLst>
              </a:prstGeom>
              <a:solidFill>
                <a:schemeClr val="bg1"/>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70" name="Google Shape;770;p32"/>
              <p:cNvSpPr/>
              <p:nvPr/>
            </p:nvSpPr>
            <p:spPr>
              <a:xfrm>
                <a:off x="5614372" y="3746290"/>
                <a:ext cx="200319" cy="619292"/>
              </a:xfrm>
              <a:prstGeom prst="roundRect">
                <a:avLst>
                  <a:gd name="adj" fmla="val 50000"/>
                </a:avLst>
              </a:prstGeom>
              <a:solidFill>
                <a:schemeClr val="bg1"/>
              </a:solidFill>
              <a:ln w="9525" cap="flat" cmpd="sng">
                <a:solidFill>
                  <a:schemeClr val="accent4"/>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71" name="Google Shape;771;p32"/>
              <p:cNvSpPr txBox="1"/>
              <p:nvPr/>
            </p:nvSpPr>
            <p:spPr>
              <a:xfrm>
                <a:off x="903973" y="3593548"/>
                <a:ext cx="1133036" cy="495434"/>
              </a:xfrm>
              <a:prstGeom prst="rect">
                <a:avLst/>
              </a:prstGeom>
              <a:noFill/>
              <a:ln>
                <a:noFill/>
              </a:ln>
            </p:spPr>
            <p:txBody>
              <a:bodyPr spcFirstLastPara="1" wrap="square" lIns="121900" tIns="121900" rIns="121900" bIns="121900" anchor="ctr" anchorCtr="0">
                <a:noAutofit/>
              </a:bodyPr>
              <a:lstStyle/>
              <a:p>
                <a:pPr algn="ctr"/>
                <a:r>
                  <a:rPr lang="en" sz="2400" b="1" dirty="0">
                    <a:solidFill>
                      <a:schemeClr val="accent2"/>
                    </a:solidFill>
                    <a:latin typeface="Manrope" pitchFamily="2" charset="0"/>
                    <a:ea typeface="Fira Sans Extra Condensed Medium"/>
                    <a:cs typeface="Fira Sans Extra Condensed Medium"/>
                    <a:sym typeface="Fira Sans Extra Condensed Medium"/>
                  </a:rPr>
                  <a:t>7</a:t>
                </a:r>
                <a:r>
                  <a:rPr lang="en" sz="2400" dirty="0">
                    <a:solidFill>
                      <a:schemeClr val="accent2"/>
                    </a:solidFill>
                    <a:latin typeface="Manrope" pitchFamily="2" charset="0"/>
                    <a:ea typeface="Fira Sans Extra Condensed"/>
                    <a:cs typeface="Fira Sans Extra Condensed"/>
                    <a:sym typeface="Fira Sans Extra Condensed"/>
                  </a:rPr>
                  <a:t>/</a:t>
                </a:r>
                <a:r>
                  <a:rPr lang="en" sz="2400" baseline="-25000" dirty="0">
                    <a:solidFill>
                      <a:schemeClr val="accent2"/>
                    </a:solidFill>
                    <a:latin typeface="Manrope" pitchFamily="2" charset="0"/>
                    <a:ea typeface="Fira Sans Extra Condensed"/>
                    <a:cs typeface="Fira Sans Extra Condensed"/>
                    <a:sym typeface="Fira Sans Extra Condensed"/>
                  </a:rPr>
                  <a:t>10</a:t>
                </a:r>
                <a:endParaRPr sz="2400" baseline="-25000" dirty="0">
                  <a:solidFill>
                    <a:schemeClr val="accent2"/>
                  </a:solidFill>
                  <a:latin typeface="Manrope" pitchFamily="2" charset="0"/>
                  <a:ea typeface="Fira Sans Extra Condensed Medium"/>
                  <a:cs typeface="Fira Sans Extra Condensed Medium"/>
                  <a:sym typeface="Fira Sans Extra Condensed Medium"/>
                </a:endParaRPr>
              </a:p>
            </p:txBody>
          </p:sp>
          <p:cxnSp>
            <p:nvCxnSpPr>
              <p:cNvPr id="773" name="Google Shape;773;p32"/>
              <p:cNvCxnSpPr>
                <a:cxnSpLocks/>
              </p:cNvCxnSpPr>
              <p:nvPr/>
            </p:nvCxnSpPr>
            <p:spPr>
              <a:xfrm>
                <a:off x="1020552" y="4055932"/>
                <a:ext cx="899877" cy="0"/>
              </a:xfrm>
              <a:prstGeom prst="straightConnector1">
                <a:avLst/>
              </a:prstGeom>
              <a:noFill/>
              <a:ln w="9525" cap="flat" cmpd="sng">
                <a:solidFill>
                  <a:schemeClr val="accent2"/>
                </a:solidFill>
                <a:prstDash val="solid"/>
                <a:round/>
                <a:headEnd type="none" w="med" len="med"/>
                <a:tailEnd type="none" w="med" len="med"/>
              </a:ln>
            </p:spPr>
          </p:cxnSp>
        </p:grpSp>
        <p:grpSp>
          <p:nvGrpSpPr>
            <p:cNvPr id="7" name="Group 6">
              <a:extLst>
                <a:ext uri="{FF2B5EF4-FFF2-40B4-BE49-F238E27FC236}">
                  <a16:creationId xmlns:a16="http://schemas.microsoft.com/office/drawing/2014/main" id="{0482DF0A-BD33-05EC-158A-A3DE1705AB71}"/>
                </a:ext>
              </a:extLst>
            </p:cNvPr>
            <p:cNvGrpSpPr/>
            <p:nvPr/>
          </p:nvGrpSpPr>
          <p:grpSpPr>
            <a:xfrm>
              <a:off x="6377310" y="1969903"/>
              <a:ext cx="4910718" cy="772034"/>
              <a:chOff x="6377310" y="1969903"/>
              <a:chExt cx="4910718" cy="772034"/>
            </a:xfrm>
          </p:grpSpPr>
          <p:sp>
            <p:nvSpPr>
              <p:cNvPr id="776" name="Google Shape;776;p32"/>
              <p:cNvSpPr/>
              <p:nvPr/>
            </p:nvSpPr>
            <p:spPr>
              <a:xfrm>
                <a:off x="7681965" y="2122645"/>
                <a:ext cx="200319" cy="619292"/>
              </a:xfrm>
              <a:prstGeom prst="roundRect">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77" name="Google Shape;777;p32"/>
              <p:cNvSpPr/>
              <p:nvPr/>
            </p:nvSpPr>
            <p:spPr>
              <a:xfrm>
                <a:off x="8060380" y="2122645"/>
                <a:ext cx="200319" cy="619292"/>
              </a:xfrm>
              <a:prstGeom prst="roundRect">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78" name="Google Shape;778;p32"/>
              <p:cNvSpPr/>
              <p:nvPr/>
            </p:nvSpPr>
            <p:spPr>
              <a:xfrm>
                <a:off x="8438797" y="2122645"/>
                <a:ext cx="200319" cy="619292"/>
              </a:xfrm>
              <a:prstGeom prst="roundRect">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79" name="Google Shape;779;p32"/>
              <p:cNvSpPr/>
              <p:nvPr/>
            </p:nvSpPr>
            <p:spPr>
              <a:xfrm>
                <a:off x="8817213" y="2122645"/>
                <a:ext cx="200319" cy="619292"/>
              </a:xfrm>
              <a:prstGeom prst="roundRect">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0" name="Google Shape;780;p32"/>
              <p:cNvSpPr/>
              <p:nvPr/>
            </p:nvSpPr>
            <p:spPr>
              <a:xfrm>
                <a:off x="9195629" y="2122645"/>
                <a:ext cx="200319" cy="619292"/>
              </a:xfrm>
              <a:prstGeom prst="roundRect">
                <a:avLst>
                  <a:gd name="adj" fmla="val 50000"/>
                </a:avLst>
              </a:prstGeom>
              <a:solidFill>
                <a:schemeClr val="accent3"/>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1" name="Google Shape;781;p32"/>
              <p:cNvSpPr/>
              <p:nvPr/>
            </p:nvSpPr>
            <p:spPr>
              <a:xfrm>
                <a:off x="9574045" y="2122645"/>
                <a:ext cx="200319" cy="619292"/>
              </a:xfrm>
              <a:prstGeom prst="roundRect">
                <a:avLst>
                  <a:gd name="adj" fmla="val 50000"/>
                </a:avLst>
              </a:prstGeom>
              <a:solidFill>
                <a:schemeClr val="bg1"/>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2" name="Google Shape;782;p32"/>
              <p:cNvSpPr/>
              <p:nvPr/>
            </p:nvSpPr>
            <p:spPr>
              <a:xfrm>
                <a:off x="9952461" y="2122645"/>
                <a:ext cx="200319" cy="619292"/>
              </a:xfrm>
              <a:prstGeom prst="roundRect">
                <a:avLst>
                  <a:gd name="adj" fmla="val 50000"/>
                </a:avLst>
              </a:prstGeom>
              <a:solidFill>
                <a:schemeClr val="bg1"/>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3" name="Google Shape;783;p32"/>
              <p:cNvSpPr/>
              <p:nvPr/>
            </p:nvSpPr>
            <p:spPr>
              <a:xfrm>
                <a:off x="10330876" y="2122645"/>
                <a:ext cx="200319" cy="619292"/>
              </a:xfrm>
              <a:prstGeom prst="roundRect">
                <a:avLst>
                  <a:gd name="adj" fmla="val 50000"/>
                </a:avLst>
              </a:prstGeom>
              <a:solidFill>
                <a:schemeClr val="bg1"/>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4" name="Google Shape;784;p32"/>
              <p:cNvSpPr/>
              <p:nvPr/>
            </p:nvSpPr>
            <p:spPr>
              <a:xfrm>
                <a:off x="10709292" y="2122645"/>
                <a:ext cx="200319" cy="619292"/>
              </a:xfrm>
              <a:prstGeom prst="roundRect">
                <a:avLst>
                  <a:gd name="adj" fmla="val 50000"/>
                </a:avLst>
              </a:prstGeom>
              <a:solidFill>
                <a:schemeClr val="bg1"/>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5" name="Google Shape;785;p32"/>
              <p:cNvSpPr/>
              <p:nvPr/>
            </p:nvSpPr>
            <p:spPr>
              <a:xfrm>
                <a:off x="11087709" y="2122645"/>
                <a:ext cx="200319" cy="619292"/>
              </a:xfrm>
              <a:prstGeom prst="roundRect">
                <a:avLst>
                  <a:gd name="adj" fmla="val 50000"/>
                </a:avLst>
              </a:prstGeom>
              <a:solidFill>
                <a:schemeClr val="bg1"/>
              </a:solidFill>
              <a:ln w="9525" cap="flat" cmpd="sng">
                <a:solidFill>
                  <a:schemeClr val="accent3"/>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86" name="Google Shape;786;p32"/>
              <p:cNvSpPr txBox="1"/>
              <p:nvPr/>
            </p:nvSpPr>
            <p:spPr>
              <a:xfrm>
                <a:off x="6377310" y="1969903"/>
                <a:ext cx="1133036" cy="495434"/>
              </a:xfrm>
              <a:prstGeom prst="rect">
                <a:avLst/>
              </a:prstGeom>
              <a:noFill/>
              <a:ln>
                <a:noFill/>
              </a:ln>
            </p:spPr>
            <p:txBody>
              <a:bodyPr spcFirstLastPara="1" wrap="square" lIns="121900" tIns="121900" rIns="121900" bIns="121900" anchor="ctr" anchorCtr="0">
                <a:noAutofit/>
              </a:bodyPr>
              <a:lstStyle/>
              <a:p>
                <a:pPr algn="ctr"/>
                <a:r>
                  <a:rPr lang="en" sz="2400" b="1" dirty="0">
                    <a:solidFill>
                      <a:schemeClr val="accent3"/>
                    </a:solidFill>
                    <a:latin typeface="Manrope" pitchFamily="2" charset="0"/>
                    <a:ea typeface="Fira Sans Extra Condensed Medium"/>
                    <a:cs typeface="Fira Sans Extra Condensed Medium"/>
                    <a:sym typeface="Fira Sans Extra Condensed Medium"/>
                  </a:rPr>
                  <a:t>5</a:t>
                </a:r>
                <a:r>
                  <a:rPr lang="en" sz="2400" dirty="0">
                    <a:solidFill>
                      <a:schemeClr val="accent3"/>
                    </a:solidFill>
                    <a:latin typeface="Manrope" pitchFamily="2" charset="0"/>
                    <a:ea typeface="Fira Sans Extra Condensed"/>
                    <a:cs typeface="Fira Sans Extra Condensed"/>
                    <a:sym typeface="Fira Sans Extra Condensed"/>
                  </a:rPr>
                  <a:t>/</a:t>
                </a:r>
                <a:r>
                  <a:rPr lang="en" sz="2400" baseline="-25000" dirty="0">
                    <a:solidFill>
                      <a:schemeClr val="accent3"/>
                    </a:solidFill>
                    <a:latin typeface="Manrope" pitchFamily="2" charset="0"/>
                    <a:ea typeface="Fira Sans Extra Condensed"/>
                    <a:cs typeface="Fira Sans Extra Condensed"/>
                    <a:sym typeface="Fira Sans Extra Condensed"/>
                  </a:rPr>
                  <a:t>10</a:t>
                </a:r>
                <a:endParaRPr sz="2400" baseline="-25000" dirty="0">
                  <a:solidFill>
                    <a:schemeClr val="accent3"/>
                  </a:solidFill>
                  <a:latin typeface="Manrope" pitchFamily="2" charset="0"/>
                  <a:ea typeface="Fira Sans Extra Condensed Medium"/>
                  <a:cs typeface="Fira Sans Extra Condensed Medium"/>
                  <a:sym typeface="Fira Sans Extra Condensed Medium"/>
                </a:endParaRPr>
              </a:p>
            </p:txBody>
          </p:sp>
          <p:cxnSp>
            <p:nvCxnSpPr>
              <p:cNvPr id="788" name="Google Shape;788;p32"/>
              <p:cNvCxnSpPr>
                <a:cxnSpLocks/>
              </p:cNvCxnSpPr>
              <p:nvPr/>
            </p:nvCxnSpPr>
            <p:spPr>
              <a:xfrm>
                <a:off x="6493889" y="2432296"/>
                <a:ext cx="899877" cy="0"/>
              </a:xfrm>
              <a:prstGeom prst="straightConnector1">
                <a:avLst/>
              </a:prstGeom>
              <a:noFill/>
              <a:ln w="9525" cap="flat" cmpd="sng">
                <a:solidFill>
                  <a:schemeClr val="accent3"/>
                </a:solidFill>
                <a:prstDash val="solid"/>
                <a:round/>
                <a:headEnd type="none" w="med" len="med"/>
                <a:tailEnd type="none" w="med" len="med"/>
              </a:ln>
            </p:spPr>
          </p:cxnSp>
        </p:grpSp>
        <p:grpSp>
          <p:nvGrpSpPr>
            <p:cNvPr id="10" name="Group 9">
              <a:extLst>
                <a:ext uri="{FF2B5EF4-FFF2-40B4-BE49-F238E27FC236}">
                  <a16:creationId xmlns:a16="http://schemas.microsoft.com/office/drawing/2014/main" id="{0EA66486-17A6-FB2E-863C-0DE6B9165E86}"/>
                </a:ext>
              </a:extLst>
            </p:cNvPr>
            <p:cNvGrpSpPr/>
            <p:nvPr/>
          </p:nvGrpSpPr>
          <p:grpSpPr>
            <a:xfrm>
              <a:off x="6377310" y="4089936"/>
              <a:ext cx="4910716" cy="772034"/>
              <a:chOff x="6377310" y="3593548"/>
              <a:chExt cx="4910716" cy="772034"/>
            </a:xfrm>
          </p:grpSpPr>
          <p:sp>
            <p:nvSpPr>
              <p:cNvPr id="791" name="Google Shape;791;p32"/>
              <p:cNvSpPr/>
              <p:nvPr/>
            </p:nvSpPr>
            <p:spPr>
              <a:xfrm>
                <a:off x="7681964"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2" name="Google Shape;792;p32"/>
              <p:cNvSpPr/>
              <p:nvPr/>
            </p:nvSpPr>
            <p:spPr>
              <a:xfrm>
                <a:off x="8060379"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3" name="Google Shape;793;p32"/>
              <p:cNvSpPr/>
              <p:nvPr/>
            </p:nvSpPr>
            <p:spPr>
              <a:xfrm>
                <a:off x="8438796"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4" name="Google Shape;794;p32"/>
              <p:cNvSpPr/>
              <p:nvPr/>
            </p:nvSpPr>
            <p:spPr>
              <a:xfrm>
                <a:off x="8817212"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5" name="Google Shape;795;p32"/>
              <p:cNvSpPr/>
              <p:nvPr/>
            </p:nvSpPr>
            <p:spPr>
              <a:xfrm>
                <a:off x="9195628"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6" name="Google Shape;796;p32"/>
              <p:cNvSpPr/>
              <p:nvPr/>
            </p:nvSpPr>
            <p:spPr>
              <a:xfrm>
                <a:off x="9574044"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7" name="Google Shape;797;p32"/>
              <p:cNvSpPr/>
              <p:nvPr/>
            </p:nvSpPr>
            <p:spPr>
              <a:xfrm>
                <a:off x="9952460"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8" name="Google Shape;798;p32"/>
              <p:cNvSpPr/>
              <p:nvPr/>
            </p:nvSpPr>
            <p:spPr>
              <a:xfrm>
                <a:off x="10330875"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799" name="Google Shape;799;p32"/>
              <p:cNvSpPr/>
              <p:nvPr/>
            </p:nvSpPr>
            <p:spPr>
              <a:xfrm>
                <a:off x="10709291" y="3746290"/>
                <a:ext cx="200319" cy="619292"/>
              </a:xfrm>
              <a:prstGeom prst="roundRect">
                <a:avLst>
                  <a:gd name="adj" fmla="val 50000"/>
                </a:avLst>
              </a:prstGeom>
              <a:solidFill>
                <a:schemeClr val="accent5"/>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800" name="Google Shape;800;p32"/>
              <p:cNvSpPr/>
              <p:nvPr/>
            </p:nvSpPr>
            <p:spPr>
              <a:xfrm>
                <a:off x="11087707" y="3746290"/>
                <a:ext cx="200319" cy="619292"/>
              </a:xfrm>
              <a:prstGeom prst="roundRect">
                <a:avLst>
                  <a:gd name="adj" fmla="val 50000"/>
                </a:avLst>
              </a:prstGeom>
              <a:solidFill>
                <a:schemeClr val="bg1"/>
              </a:solidFill>
              <a:ln w="9525" cap="flat" cmpd="sng">
                <a:solidFill>
                  <a:schemeClr val="accent5"/>
                </a:solidFill>
                <a:prstDash val="solid"/>
                <a:round/>
                <a:headEnd type="none" w="sm" len="sm"/>
                <a:tailEnd type="none" w="sm" len="sm"/>
              </a:ln>
            </p:spPr>
            <p:txBody>
              <a:bodyPr spcFirstLastPara="1" wrap="square" lIns="121900" tIns="121900" rIns="121900" bIns="121900" anchor="ctr" anchorCtr="0">
                <a:noAutofit/>
              </a:bodyPr>
              <a:lstStyle/>
              <a:p>
                <a:endParaRPr sz="2400"/>
              </a:p>
            </p:txBody>
          </p:sp>
          <p:sp>
            <p:nvSpPr>
              <p:cNvPr id="801" name="Google Shape;801;p32"/>
              <p:cNvSpPr txBox="1"/>
              <p:nvPr/>
            </p:nvSpPr>
            <p:spPr>
              <a:xfrm>
                <a:off x="6377310" y="3593548"/>
                <a:ext cx="1133036" cy="495434"/>
              </a:xfrm>
              <a:prstGeom prst="rect">
                <a:avLst/>
              </a:prstGeom>
              <a:noFill/>
              <a:ln>
                <a:noFill/>
              </a:ln>
            </p:spPr>
            <p:txBody>
              <a:bodyPr spcFirstLastPara="1" wrap="square" lIns="121900" tIns="121900" rIns="121900" bIns="121900" anchor="ctr" anchorCtr="0">
                <a:noAutofit/>
              </a:bodyPr>
              <a:lstStyle/>
              <a:p>
                <a:pPr algn="ctr"/>
                <a:r>
                  <a:rPr lang="en" sz="2400" b="1" dirty="0">
                    <a:solidFill>
                      <a:schemeClr val="accent5"/>
                    </a:solidFill>
                    <a:latin typeface="Manrope" pitchFamily="2" charset="0"/>
                    <a:ea typeface="Fira Sans Extra Condensed Medium"/>
                    <a:cs typeface="Fira Sans Extra Condensed Medium"/>
                    <a:sym typeface="Fira Sans Extra Condensed Medium"/>
                  </a:rPr>
                  <a:t>9</a:t>
                </a:r>
                <a:r>
                  <a:rPr lang="en" sz="2400" dirty="0">
                    <a:solidFill>
                      <a:schemeClr val="accent5"/>
                    </a:solidFill>
                    <a:latin typeface="Manrope" pitchFamily="2" charset="0"/>
                    <a:ea typeface="Fira Sans Extra Condensed"/>
                    <a:cs typeface="Fira Sans Extra Condensed"/>
                    <a:sym typeface="Fira Sans Extra Condensed"/>
                  </a:rPr>
                  <a:t>/</a:t>
                </a:r>
                <a:r>
                  <a:rPr lang="en" sz="2400" baseline="-25000" dirty="0">
                    <a:solidFill>
                      <a:schemeClr val="accent5"/>
                    </a:solidFill>
                    <a:latin typeface="Manrope" pitchFamily="2" charset="0"/>
                    <a:ea typeface="Fira Sans Extra Condensed"/>
                    <a:cs typeface="Fira Sans Extra Condensed"/>
                    <a:sym typeface="Fira Sans Extra Condensed"/>
                  </a:rPr>
                  <a:t>10</a:t>
                </a:r>
                <a:endParaRPr sz="2400" baseline="-25000" dirty="0">
                  <a:solidFill>
                    <a:schemeClr val="accent5"/>
                  </a:solidFill>
                  <a:latin typeface="Manrope" pitchFamily="2" charset="0"/>
                  <a:ea typeface="Fira Sans Extra Condensed Medium"/>
                  <a:cs typeface="Fira Sans Extra Condensed Medium"/>
                  <a:sym typeface="Fira Sans Extra Condensed Medium"/>
                </a:endParaRPr>
              </a:p>
            </p:txBody>
          </p:sp>
          <p:cxnSp>
            <p:nvCxnSpPr>
              <p:cNvPr id="803" name="Google Shape;803;p32"/>
              <p:cNvCxnSpPr>
                <a:cxnSpLocks/>
              </p:cNvCxnSpPr>
              <p:nvPr/>
            </p:nvCxnSpPr>
            <p:spPr>
              <a:xfrm>
                <a:off x="6493889" y="4055951"/>
                <a:ext cx="899877" cy="0"/>
              </a:xfrm>
              <a:prstGeom prst="straightConnector1">
                <a:avLst/>
              </a:prstGeom>
              <a:noFill/>
              <a:ln w="9525" cap="flat" cmpd="sng">
                <a:solidFill>
                  <a:schemeClr val="accent5"/>
                </a:solidFill>
                <a:prstDash val="solid"/>
                <a:round/>
                <a:headEnd type="none" w="med" len="med"/>
                <a:tailEnd type="none" w="med" len="med"/>
              </a:ln>
            </p:spPr>
          </p:cxnSp>
        </p:grpSp>
        <p:sp>
          <p:nvSpPr>
            <p:cNvPr id="73" name="TextBox 72">
              <a:extLst>
                <a:ext uri="{FF2B5EF4-FFF2-40B4-BE49-F238E27FC236}">
                  <a16:creationId xmlns:a16="http://schemas.microsoft.com/office/drawing/2014/main" id="{903BEDDB-0530-5CB3-D114-9EAFC08F0A10}"/>
                </a:ext>
              </a:extLst>
            </p:cNvPr>
            <p:cNvSpPr txBox="1"/>
            <p:nvPr/>
          </p:nvSpPr>
          <p:spPr>
            <a:xfrm>
              <a:off x="903973" y="2787850"/>
              <a:ext cx="5120423"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74" name="TextBox 73">
              <a:extLst>
                <a:ext uri="{FF2B5EF4-FFF2-40B4-BE49-F238E27FC236}">
                  <a16:creationId xmlns:a16="http://schemas.microsoft.com/office/drawing/2014/main" id="{AAF25774-2A1E-5724-47CC-9F8F36A92EA6}"/>
                </a:ext>
              </a:extLst>
            </p:cNvPr>
            <p:cNvSpPr txBox="1"/>
            <p:nvPr/>
          </p:nvSpPr>
          <p:spPr>
            <a:xfrm>
              <a:off x="6377310" y="2787850"/>
              <a:ext cx="5120423"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75" name="TextBox 74">
              <a:extLst>
                <a:ext uri="{FF2B5EF4-FFF2-40B4-BE49-F238E27FC236}">
                  <a16:creationId xmlns:a16="http://schemas.microsoft.com/office/drawing/2014/main" id="{6B537E99-1739-C8A3-E99B-D88FFD32DD93}"/>
                </a:ext>
              </a:extLst>
            </p:cNvPr>
            <p:cNvSpPr txBox="1"/>
            <p:nvPr/>
          </p:nvSpPr>
          <p:spPr>
            <a:xfrm>
              <a:off x="903973" y="4890969"/>
              <a:ext cx="5120423"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76" name="TextBox 75">
              <a:extLst>
                <a:ext uri="{FF2B5EF4-FFF2-40B4-BE49-F238E27FC236}">
                  <a16:creationId xmlns:a16="http://schemas.microsoft.com/office/drawing/2014/main" id="{6381A483-D64A-4100-23C8-FB349904BB60}"/>
                </a:ext>
              </a:extLst>
            </p:cNvPr>
            <p:cNvSpPr txBox="1"/>
            <p:nvPr/>
          </p:nvSpPr>
          <p:spPr>
            <a:xfrm>
              <a:off x="6377310" y="4890969"/>
              <a:ext cx="5120423" cy="616836"/>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gr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 name="Grupo 275"/>
          <p:cNvGrpSpPr/>
          <p:nvPr/>
        </p:nvGrpSpPr>
        <p:grpSpPr>
          <a:xfrm>
            <a:off x="9646313" y="1542246"/>
            <a:ext cx="1466468" cy="3013877"/>
            <a:chOff x="9647238" y="2425701"/>
            <a:chExt cx="1466850" cy="3014662"/>
          </a:xfrm>
          <a:solidFill>
            <a:schemeClr val="bg2">
              <a:lumMod val="90000"/>
              <a:alpha val="25000"/>
            </a:schemeClr>
          </a:solidFill>
        </p:grpSpPr>
        <p:sp>
          <p:nvSpPr>
            <p:cNvPr id="6" name="Freeform 5"/>
            <p:cNvSpPr>
              <a:spLocks/>
            </p:cNvSpPr>
            <p:nvPr/>
          </p:nvSpPr>
          <p:spPr bwMode="auto">
            <a:xfrm>
              <a:off x="9647238" y="2425701"/>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 name="Freeform 6"/>
            <p:cNvSpPr>
              <a:spLocks/>
            </p:cNvSpPr>
            <p:nvPr/>
          </p:nvSpPr>
          <p:spPr bwMode="auto">
            <a:xfrm>
              <a:off x="9956800"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 name="Freeform 7"/>
            <p:cNvSpPr>
              <a:spLocks/>
            </p:cNvSpPr>
            <p:nvPr/>
          </p:nvSpPr>
          <p:spPr bwMode="auto">
            <a:xfrm>
              <a:off x="10266363"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 name="Freeform 8"/>
            <p:cNvSpPr>
              <a:spLocks/>
            </p:cNvSpPr>
            <p:nvPr/>
          </p:nvSpPr>
          <p:spPr bwMode="auto">
            <a:xfrm>
              <a:off x="10574338" y="2425701"/>
              <a:ext cx="230188" cy="230187"/>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 name="Freeform 9"/>
            <p:cNvSpPr>
              <a:spLocks/>
            </p:cNvSpPr>
            <p:nvPr/>
          </p:nvSpPr>
          <p:spPr bwMode="auto">
            <a:xfrm>
              <a:off x="10883900" y="2425701"/>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 name="Freeform 10"/>
            <p:cNvSpPr>
              <a:spLocks/>
            </p:cNvSpPr>
            <p:nvPr/>
          </p:nvSpPr>
          <p:spPr bwMode="auto">
            <a:xfrm>
              <a:off x="9647238" y="2733676"/>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 name="Freeform 11"/>
            <p:cNvSpPr>
              <a:spLocks/>
            </p:cNvSpPr>
            <p:nvPr/>
          </p:nvSpPr>
          <p:spPr bwMode="auto">
            <a:xfrm>
              <a:off x="9956800"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 name="Freeform 12"/>
            <p:cNvSpPr>
              <a:spLocks/>
            </p:cNvSpPr>
            <p:nvPr/>
          </p:nvSpPr>
          <p:spPr bwMode="auto">
            <a:xfrm>
              <a:off x="10266363"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 name="Freeform 13"/>
            <p:cNvSpPr>
              <a:spLocks/>
            </p:cNvSpPr>
            <p:nvPr/>
          </p:nvSpPr>
          <p:spPr bwMode="auto">
            <a:xfrm>
              <a:off x="10574338" y="2733676"/>
              <a:ext cx="230188" cy="230187"/>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7" y="5"/>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 name="Freeform 14"/>
            <p:cNvSpPr>
              <a:spLocks/>
            </p:cNvSpPr>
            <p:nvPr/>
          </p:nvSpPr>
          <p:spPr bwMode="auto">
            <a:xfrm>
              <a:off x="10883900" y="2733676"/>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 name="Freeform 15"/>
            <p:cNvSpPr>
              <a:spLocks/>
            </p:cNvSpPr>
            <p:nvPr/>
          </p:nvSpPr>
          <p:spPr bwMode="auto">
            <a:xfrm>
              <a:off x="9647238" y="304323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 name="Freeform 16"/>
            <p:cNvSpPr>
              <a:spLocks/>
            </p:cNvSpPr>
            <p:nvPr/>
          </p:nvSpPr>
          <p:spPr bwMode="auto">
            <a:xfrm>
              <a:off x="9956800"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 name="Freeform 17"/>
            <p:cNvSpPr>
              <a:spLocks/>
            </p:cNvSpPr>
            <p:nvPr/>
          </p:nvSpPr>
          <p:spPr bwMode="auto">
            <a:xfrm>
              <a:off x="10266363"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 name="Freeform 18"/>
            <p:cNvSpPr>
              <a:spLocks/>
            </p:cNvSpPr>
            <p:nvPr/>
          </p:nvSpPr>
          <p:spPr bwMode="auto">
            <a:xfrm>
              <a:off x="10574338" y="3043238"/>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 name="Freeform 19"/>
            <p:cNvSpPr>
              <a:spLocks/>
            </p:cNvSpPr>
            <p:nvPr/>
          </p:nvSpPr>
          <p:spPr bwMode="auto">
            <a:xfrm>
              <a:off x="10883900" y="304323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1" name="Freeform 20"/>
            <p:cNvSpPr>
              <a:spLocks/>
            </p:cNvSpPr>
            <p:nvPr/>
          </p:nvSpPr>
          <p:spPr bwMode="auto">
            <a:xfrm>
              <a:off x="9647238" y="3351213"/>
              <a:ext cx="233363" cy="233362"/>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 name="Freeform 21"/>
            <p:cNvSpPr>
              <a:spLocks/>
            </p:cNvSpPr>
            <p:nvPr/>
          </p:nvSpPr>
          <p:spPr bwMode="auto">
            <a:xfrm>
              <a:off x="9956800"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 name="Freeform 22"/>
            <p:cNvSpPr>
              <a:spLocks/>
            </p:cNvSpPr>
            <p:nvPr/>
          </p:nvSpPr>
          <p:spPr bwMode="auto">
            <a:xfrm>
              <a:off x="10266363"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 name="Freeform 23"/>
            <p:cNvSpPr>
              <a:spLocks/>
            </p:cNvSpPr>
            <p:nvPr/>
          </p:nvSpPr>
          <p:spPr bwMode="auto">
            <a:xfrm>
              <a:off x="10574338" y="3351213"/>
              <a:ext cx="230188" cy="233362"/>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 name="Freeform 24"/>
            <p:cNvSpPr>
              <a:spLocks/>
            </p:cNvSpPr>
            <p:nvPr/>
          </p:nvSpPr>
          <p:spPr bwMode="auto">
            <a:xfrm>
              <a:off x="10883900" y="3351213"/>
              <a:ext cx="230188"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 name="Freeform 25"/>
            <p:cNvSpPr>
              <a:spLocks/>
            </p:cNvSpPr>
            <p:nvPr/>
          </p:nvSpPr>
          <p:spPr bwMode="auto">
            <a:xfrm>
              <a:off x="9647238" y="366077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 name="Freeform 26"/>
            <p:cNvSpPr>
              <a:spLocks/>
            </p:cNvSpPr>
            <p:nvPr/>
          </p:nvSpPr>
          <p:spPr bwMode="auto">
            <a:xfrm>
              <a:off x="9956800"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 name="Freeform 27"/>
            <p:cNvSpPr>
              <a:spLocks/>
            </p:cNvSpPr>
            <p:nvPr/>
          </p:nvSpPr>
          <p:spPr bwMode="auto">
            <a:xfrm>
              <a:off x="10266363"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 name="Freeform 28"/>
            <p:cNvSpPr>
              <a:spLocks/>
            </p:cNvSpPr>
            <p:nvPr/>
          </p:nvSpPr>
          <p:spPr bwMode="auto">
            <a:xfrm>
              <a:off x="10574338" y="366077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 name="Freeform 29"/>
            <p:cNvSpPr>
              <a:spLocks/>
            </p:cNvSpPr>
            <p:nvPr/>
          </p:nvSpPr>
          <p:spPr bwMode="auto">
            <a:xfrm>
              <a:off x="10883900" y="366077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 name="Freeform 30"/>
            <p:cNvSpPr>
              <a:spLocks/>
            </p:cNvSpPr>
            <p:nvPr/>
          </p:nvSpPr>
          <p:spPr bwMode="auto">
            <a:xfrm>
              <a:off x="9647238" y="397192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2" name="Freeform 31"/>
            <p:cNvSpPr>
              <a:spLocks/>
            </p:cNvSpPr>
            <p:nvPr/>
          </p:nvSpPr>
          <p:spPr bwMode="auto">
            <a:xfrm>
              <a:off x="9956800"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3" name="Freeform 32"/>
            <p:cNvSpPr>
              <a:spLocks/>
            </p:cNvSpPr>
            <p:nvPr/>
          </p:nvSpPr>
          <p:spPr bwMode="auto">
            <a:xfrm>
              <a:off x="10266363"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4" name="Freeform 33"/>
            <p:cNvSpPr>
              <a:spLocks/>
            </p:cNvSpPr>
            <p:nvPr/>
          </p:nvSpPr>
          <p:spPr bwMode="auto">
            <a:xfrm>
              <a:off x="10574338" y="397192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5" name="Freeform 34"/>
            <p:cNvSpPr>
              <a:spLocks/>
            </p:cNvSpPr>
            <p:nvPr/>
          </p:nvSpPr>
          <p:spPr bwMode="auto">
            <a:xfrm>
              <a:off x="10883900" y="397192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6" name="Freeform 35"/>
            <p:cNvSpPr>
              <a:spLocks/>
            </p:cNvSpPr>
            <p:nvPr/>
          </p:nvSpPr>
          <p:spPr bwMode="auto">
            <a:xfrm>
              <a:off x="9647238" y="427990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7" name="Freeform 36"/>
            <p:cNvSpPr>
              <a:spLocks/>
            </p:cNvSpPr>
            <p:nvPr/>
          </p:nvSpPr>
          <p:spPr bwMode="auto">
            <a:xfrm>
              <a:off x="9956800"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8" name="Freeform 37"/>
            <p:cNvSpPr>
              <a:spLocks/>
            </p:cNvSpPr>
            <p:nvPr/>
          </p:nvSpPr>
          <p:spPr bwMode="auto">
            <a:xfrm>
              <a:off x="10266363"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9" name="Freeform 38"/>
            <p:cNvSpPr>
              <a:spLocks/>
            </p:cNvSpPr>
            <p:nvPr/>
          </p:nvSpPr>
          <p:spPr bwMode="auto">
            <a:xfrm>
              <a:off x="10574338" y="4279901"/>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7" y="5"/>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0" name="Freeform 39"/>
            <p:cNvSpPr>
              <a:spLocks/>
            </p:cNvSpPr>
            <p:nvPr/>
          </p:nvSpPr>
          <p:spPr bwMode="auto">
            <a:xfrm>
              <a:off x="10883900" y="427990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1" name="Freeform 40"/>
            <p:cNvSpPr>
              <a:spLocks/>
            </p:cNvSpPr>
            <p:nvPr/>
          </p:nvSpPr>
          <p:spPr bwMode="auto">
            <a:xfrm>
              <a:off x="9647238" y="4589463"/>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2" name="Freeform 41"/>
            <p:cNvSpPr>
              <a:spLocks/>
            </p:cNvSpPr>
            <p:nvPr/>
          </p:nvSpPr>
          <p:spPr bwMode="auto">
            <a:xfrm>
              <a:off x="9956800"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3" name="Freeform 42"/>
            <p:cNvSpPr>
              <a:spLocks/>
            </p:cNvSpPr>
            <p:nvPr/>
          </p:nvSpPr>
          <p:spPr bwMode="auto">
            <a:xfrm>
              <a:off x="10266363"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4" name="Freeform 43"/>
            <p:cNvSpPr>
              <a:spLocks/>
            </p:cNvSpPr>
            <p:nvPr/>
          </p:nvSpPr>
          <p:spPr bwMode="auto">
            <a:xfrm>
              <a:off x="10574338" y="4589463"/>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5" name="Freeform 44"/>
            <p:cNvSpPr>
              <a:spLocks/>
            </p:cNvSpPr>
            <p:nvPr/>
          </p:nvSpPr>
          <p:spPr bwMode="auto">
            <a:xfrm>
              <a:off x="10883900" y="4589463"/>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6" name="Freeform 45"/>
            <p:cNvSpPr>
              <a:spLocks/>
            </p:cNvSpPr>
            <p:nvPr/>
          </p:nvSpPr>
          <p:spPr bwMode="auto">
            <a:xfrm>
              <a:off x="9647238" y="4897438"/>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7" name="Freeform 46"/>
            <p:cNvSpPr>
              <a:spLocks/>
            </p:cNvSpPr>
            <p:nvPr/>
          </p:nvSpPr>
          <p:spPr bwMode="auto">
            <a:xfrm>
              <a:off x="9956800"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8" name="Freeform 47"/>
            <p:cNvSpPr>
              <a:spLocks/>
            </p:cNvSpPr>
            <p:nvPr/>
          </p:nvSpPr>
          <p:spPr bwMode="auto">
            <a:xfrm>
              <a:off x="10266363"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49" name="Freeform 48"/>
            <p:cNvSpPr>
              <a:spLocks/>
            </p:cNvSpPr>
            <p:nvPr/>
          </p:nvSpPr>
          <p:spPr bwMode="auto">
            <a:xfrm>
              <a:off x="10574338" y="4897438"/>
              <a:ext cx="230188" cy="234950"/>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0" name="Freeform 49"/>
            <p:cNvSpPr>
              <a:spLocks/>
            </p:cNvSpPr>
            <p:nvPr/>
          </p:nvSpPr>
          <p:spPr bwMode="auto">
            <a:xfrm>
              <a:off x="10883900" y="4897438"/>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1" name="Freeform 50"/>
            <p:cNvSpPr>
              <a:spLocks/>
            </p:cNvSpPr>
            <p:nvPr/>
          </p:nvSpPr>
          <p:spPr bwMode="auto">
            <a:xfrm>
              <a:off x="9647238" y="520858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2" name="Freeform 51"/>
            <p:cNvSpPr>
              <a:spLocks/>
            </p:cNvSpPr>
            <p:nvPr/>
          </p:nvSpPr>
          <p:spPr bwMode="auto">
            <a:xfrm>
              <a:off x="9956800"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3" name="Freeform 52"/>
            <p:cNvSpPr>
              <a:spLocks/>
            </p:cNvSpPr>
            <p:nvPr/>
          </p:nvSpPr>
          <p:spPr bwMode="auto">
            <a:xfrm>
              <a:off x="10266363"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4" name="Freeform 53"/>
            <p:cNvSpPr>
              <a:spLocks/>
            </p:cNvSpPr>
            <p:nvPr/>
          </p:nvSpPr>
          <p:spPr bwMode="auto">
            <a:xfrm>
              <a:off x="10574338" y="5208588"/>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5" name="Freeform 54"/>
            <p:cNvSpPr>
              <a:spLocks/>
            </p:cNvSpPr>
            <p:nvPr/>
          </p:nvSpPr>
          <p:spPr bwMode="auto">
            <a:xfrm>
              <a:off x="10883900" y="520858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grpSp>
        <p:nvGrpSpPr>
          <p:cNvPr id="206" name="Grupo 205"/>
          <p:cNvGrpSpPr/>
          <p:nvPr/>
        </p:nvGrpSpPr>
        <p:grpSpPr>
          <a:xfrm>
            <a:off x="6783209" y="1542246"/>
            <a:ext cx="1466468" cy="3013877"/>
            <a:chOff x="6783388" y="2425701"/>
            <a:chExt cx="1466850" cy="3014662"/>
          </a:xfrm>
          <a:solidFill>
            <a:schemeClr val="bg2">
              <a:lumMod val="90000"/>
              <a:alpha val="25000"/>
            </a:schemeClr>
          </a:solidFill>
        </p:grpSpPr>
        <p:sp>
          <p:nvSpPr>
            <p:cNvPr id="56" name="Freeform 55"/>
            <p:cNvSpPr>
              <a:spLocks/>
            </p:cNvSpPr>
            <p:nvPr/>
          </p:nvSpPr>
          <p:spPr bwMode="auto">
            <a:xfrm>
              <a:off x="6783388" y="2425701"/>
              <a:ext cx="230188" cy="230187"/>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7" name="Freeform 56"/>
            <p:cNvSpPr>
              <a:spLocks/>
            </p:cNvSpPr>
            <p:nvPr/>
          </p:nvSpPr>
          <p:spPr bwMode="auto">
            <a:xfrm>
              <a:off x="7092950" y="2425701"/>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8" name="Freeform 57"/>
            <p:cNvSpPr>
              <a:spLocks/>
            </p:cNvSpPr>
            <p:nvPr/>
          </p:nvSpPr>
          <p:spPr bwMode="auto">
            <a:xfrm>
              <a:off x="7399338" y="2425701"/>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59" name="Freeform 58"/>
            <p:cNvSpPr>
              <a:spLocks/>
            </p:cNvSpPr>
            <p:nvPr/>
          </p:nvSpPr>
          <p:spPr bwMode="auto">
            <a:xfrm>
              <a:off x="7708900"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0" name="Freeform 59"/>
            <p:cNvSpPr>
              <a:spLocks/>
            </p:cNvSpPr>
            <p:nvPr/>
          </p:nvSpPr>
          <p:spPr bwMode="auto">
            <a:xfrm>
              <a:off x="8020050" y="2425701"/>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1" name="Freeform 60"/>
            <p:cNvSpPr>
              <a:spLocks/>
            </p:cNvSpPr>
            <p:nvPr/>
          </p:nvSpPr>
          <p:spPr bwMode="auto">
            <a:xfrm>
              <a:off x="6783388" y="2733676"/>
              <a:ext cx="230188" cy="230187"/>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7" y="5"/>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2" name="Freeform 61"/>
            <p:cNvSpPr>
              <a:spLocks/>
            </p:cNvSpPr>
            <p:nvPr/>
          </p:nvSpPr>
          <p:spPr bwMode="auto">
            <a:xfrm>
              <a:off x="7092950" y="2733676"/>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3" name="Freeform 62"/>
            <p:cNvSpPr>
              <a:spLocks/>
            </p:cNvSpPr>
            <p:nvPr/>
          </p:nvSpPr>
          <p:spPr bwMode="auto">
            <a:xfrm>
              <a:off x="7399338" y="2733676"/>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4" name="Freeform 63"/>
            <p:cNvSpPr>
              <a:spLocks/>
            </p:cNvSpPr>
            <p:nvPr/>
          </p:nvSpPr>
          <p:spPr bwMode="auto">
            <a:xfrm>
              <a:off x="7708900"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5" name="Freeform 64"/>
            <p:cNvSpPr>
              <a:spLocks/>
            </p:cNvSpPr>
            <p:nvPr/>
          </p:nvSpPr>
          <p:spPr bwMode="auto">
            <a:xfrm>
              <a:off x="8020050" y="2733676"/>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6" name="Freeform 65"/>
            <p:cNvSpPr>
              <a:spLocks/>
            </p:cNvSpPr>
            <p:nvPr/>
          </p:nvSpPr>
          <p:spPr bwMode="auto">
            <a:xfrm>
              <a:off x="6783388" y="3043238"/>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7" name="Freeform 66"/>
            <p:cNvSpPr>
              <a:spLocks/>
            </p:cNvSpPr>
            <p:nvPr/>
          </p:nvSpPr>
          <p:spPr bwMode="auto">
            <a:xfrm>
              <a:off x="7092950" y="304323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8" name="Freeform 67"/>
            <p:cNvSpPr>
              <a:spLocks/>
            </p:cNvSpPr>
            <p:nvPr/>
          </p:nvSpPr>
          <p:spPr bwMode="auto">
            <a:xfrm>
              <a:off x="7399338" y="304323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69" name="Freeform 68"/>
            <p:cNvSpPr>
              <a:spLocks/>
            </p:cNvSpPr>
            <p:nvPr/>
          </p:nvSpPr>
          <p:spPr bwMode="auto">
            <a:xfrm>
              <a:off x="7708900"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0" name="Freeform 69"/>
            <p:cNvSpPr>
              <a:spLocks/>
            </p:cNvSpPr>
            <p:nvPr/>
          </p:nvSpPr>
          <p:spPr bwMode="auto">
            <a:xfrm>
              <a:off x="8020050" y="304323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1" name="Freeform 70"/>
            <p:cNvSpPr>
              <a:spLocks/>
            </p:cNvSpPr>
            <p:nvPr/>
          </p:nvSpPr>
          <p:spPr bwMode="auto">
            <a:xfrm>
              <a:off x="6783388" y="3351213"/>
              <a:ext cx="230188" cy="233362"/>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2" name="Freeform 71"/>
            <p:cNvSpPr>
              <a:spLocks/>
            </p:cNvSpPr>
            <p:nvPr/>
          </p:nvSpPr>
          <p:spPr bwMode="auto">
            <a:xfrm>
              <a:off x="7092950" y="3351213"/>
              <a:ext cx="230188"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3" name="Freeform 72"/>
            <p:cNvSpPr>
              <a:spLocks/>
            </p:cNvSpPr>
            <p:nvPr/>
          </p:nvSpPr>
          <p:spPr bwMode="auto">
            <a:xfrm>
              <a:off x="7399338" y="3351213"/>
              <a:ext cx="233363" cy="233362"/>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4" name="Freeform 73"/>
            <p:cNvSpPr>
              <a:spLocks/>
            </p:cNvSpPr>
            <p:nvPr/>
          </p:nvSpPr>
          <p:spPr bwMode="auto">
            <a:xfrm>
              <a:off x="7708900"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5" name="Freeform 74"/>
            <p:cNvSpPr>
              <a:spLocks/>
            </p:cNvSpPr>
            <p:nvPr/>
          </p:nvSpPr>
          <p:spPr bwMode="auto">
            <a:xfrm>
              <a:off x="8020050" y="3351213"/>
              <a:ext cx="230188"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6" name="Freeform 75"/>
            <p:cNvSpPr>
              <a:spLocks/>
            </p:cNvSpPr>
            <p:nvPr/>
          </p:nvSpPr>
          <p:spPr bwMode="auto">
            <a:xfrm>
              <a:off x="6783388" y="366077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7" name="Freeform 76"/>
            <p:cNvSpPr>
              <a:spLocks/>
            </p:cNvSpPr>
            <p:nvPr/>
          </p:nvSpPr>
          <p:spPr bwMode="auto">
            <a:xfrm>
              <a:off x="7092950" y="366077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8" name="Freeform 77"/>
            <p:cNvSpPr>
              <a:spLocks/>
            </p:cNvSpPr>
            <p:nvPr/>
          </p:nvSpPr>
          <p:spPr bwMode="auto">
            <a:xfrm>
              <a:off x="7399338" y="366077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79" name="Freeform 78"/>
            <p:cNvSpPr>
              <a:spLocks/>
            </p:cNvSpPr>
            <p:nvPr/>
          </p:nvSpPr>
          <p:spPr bwMode="auto">
            <a:xfrm>
              <a:off x="7708900"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0" name="Freeform 79"/>
            <p:cNvSpPr>
              <a:spLocks/>
            </p:cNvSpPr>
            <p:nvPr/>
          </p:nvSpPr>
          <p:spPr bwMode="auto">
            <a:xfrm>
              <a:off x="8020050" y="366077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1" name="Freeform 80"/>
            <p:cNvSpPr>
              <a:spLocks/>
            </p:cNvSpPr>
            <p:nvPr/>
          </p:nvSpPr>
          <p:spPr bwMode="auto">
            <a:xfrm>
              <a:off x="6783388" y="397192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2" name="Freeform 81"/>
            <p:cNvSpPr>
              <a:spLocks/>
            </p:cNvSpPr>
            <p:nvPr/>
          </p:nvSpPr>
          <p:spPr bwMode="auto">
            <a:xfrm>
              <a:off x="7092950" y="397192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3" name="Freeform 82"/>
            <p:cNvSpPr>
              <a:spLocks/>
            </p:cNvSpPr>
            <p:nvPr/>
          </p:nvSpPr>
          <p:spPr bwMode="auto">
            <a:xfrm>
              <a:off x="7399338" y="397192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4" name="Freeform 83"/>
            <p:cNvSpPr>
              <a:spLocks/>
            </p:cNvSpPr>
            <p:nvPr/>
          </p:nvSpPr>
          <p:spPr bwMode="auto">
            <a:xfrm>
              <a:off x="7708900"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5" name="Freeform 84"/>
            <p:cNvSpPr>
              <a:spLocks/>
            </p:cNvSpPr>
            <p:nvPr/>
          </p:nvSpPr>
          <p:spPr bwMode="auto">
            <a:xfrm>
              <a:off x="8020050" y="397192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6" name="Freeform 85"/>
            <p:cNvSpPr>
              <a:spLocks/>
            </p:cNvSpPr>
            <p:nvPr/>
          </p:nvSpPr>
          <p:spPr bwMode="auto">
            <a:xfrm>
              <a:off x="6783388" y="4279901"/>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7" y="5"/>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7" name="Freeform 86"/>
            <p:cNvSpPr>
              <a:spLocks/>
            </p:cNvSpPr>
            <p:nvPr/>
          </p:nvSpPr>
          <p:spPr bwMode="auto">
            <a:xfrm>
              <a:off x="7092950" y="427990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8" name="Freeform 87"/>
            <p:cNvSpPr>
              <a:spLocks/>
            </p:cNvSpPr>
            <p:nvPr/>
          </p:nvSpPr>
          <p:spPr bwMode="auto">
            <a:xfrm>
              <a:off x="7399338" y="427990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89" name="Freeform 88"/>
            <p:cNvSpPr>
              <a:spLocks/>
            </p:cNvSpPr>
            <p:nvPr/>
          </p:nvSpPr>
          <p:spPr bwMode="auto">
            <a:xfrm>
              <a:off x="7708900"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0" name="Freeform 89"/>
            <p:cNvSpPr>
              <a:spLocks/>
            </p:cNvSpPr>
            <p:nvPr/>
          </p:nvSpPr>
          <p:spPr bwMode="auto">
            <a:xfrm>
              <a:off x="8020050" y="427990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1" name="Freeform 90"/>
            <p:cNvSpPr>
              <a:spLocks/>
            </p:cNvSpPr>
            <p:nvPr/>
          </p:nvSpPr>
          <p:spPr bwMode="auto">
            <a:xfrm>
              <a:off x="6783388" y="4589463"/>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2" name="Freeform 91"/>
            <p:cNvSpPr>
              <a:spLocks/>
            </p:cNvSpPr>
            <p:nvPr/>
          </p:nvSpPr>
          <p:spPr bwMode="auto">
            <a:xfrm>
              <a:off x="7092950" y="4589463"/>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3" name="Freeform 92"/>
            <p:cNvSpPr>
              <a:spLocks/>
            </p:cNvSpPr>
            <p:nvPr/>
          </p:nvSpPr>
          <p:spPr bwMode="auto">
            <a:xfrm>
              <a:off x="7399338" y="4589463"/>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4" name="Freeform 93"/>
            <p:cNvSpPr>
              <a:spLocks/>
            </p:cNvSpPr>
            <p:nvPr/>
          </p:nvSpPr>
          <p:spPr bwMode="auto">
            <a:xfrm>
              <a:off x="7708900"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5" name="Freeform 94"/>
            <p:cNvSpPr>
              <a:spLocks/>
            </p:cNvSpPr>
            <p:nvPr/>
          </p:nvSpPr>
          <p:spPr bwMode="auto">
            <a:xfrm>
              <a:off x="8020050" y="4589463"/>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6" name="Freeform 95"/>
            <p:cNvSpPr>
              <a:spLocks/>
            </p:cNvSpPr>
            <p:nvPr/>
          </p:nvSpPr>
          <p:spPr bwMode="auto">
            <a:xfrm>
              <a:off x="6783388" y="4897438"/>
              <a:ext cx="230188" cy="234950"/>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7" name="Freeform 96"/>
            <p:cNvSpPr>
              <a:spLocks/>
            </p:cNvSpPr>
            <p:nvPr/>
          </p:nvSpPr>
          <p:spPr bwMode="auto">
            <a:xfrm>
              <a:off x="7092950" y="4897438"/>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8" name="Freeform 97"/>
            <p:cNvSpPr>
              <a:spLocks/>
            </p:cNvSpPr>
            <p:nvPr/>
          </p:nvSpPr>
          <p:spPr bwMode="auto">
            <a:xfrm>
              <a:off x="7399338" y="4897438"/>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99" name="Freeform 98"/>
            <p:cNvSpPr>
              <a:spLocks/>
            </p:cNvSpPr>
            <p:nvPr/>
          </p:nvSpPr>
          <p:spPr bwMode="auto">
            <a:xfrm>
              <a:off x="7708900"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0" name="Freeform 99"/>
            <p:cNvSpPr>
              <a:spLocks/>
            </p:cNvSpPr>
            <p:nvPr/>
          </p:nvSpPr>
          <p:spPr bwMode="auto">
            <a:xfrm>
              <a:off x="8020050" y="4897438"/>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1" name="Freeform 100"/>
            <p:cNvSpPr>
              <a:spLocks/>
            </p:cNvSpPr>
            <p:nvPr/>
          </p:nvSpPr>
          <p:spPr bwMode="auto">
            <a:xfrm>
              <a:off x="6783388" y="5208588"/>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2" name="Freeform 101"/>
            <p:cNvSpPr>
              <a:spLocks/>
            </p:cNvSpPr>
            <p:nvPr/>
          </p:nvSpPr>
          <p:spPr bwMode="auto">
            <a:xfrm>
              <a:off x="7092950" y="520858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3" name="Freeform 102"/>
            <p:cNvSpPr>
              <a:spLocks/>
            </p:cNvSpPr>
            <p:nvPr/>
          </p:nvSpPr>
          <p:spPr bwMode="auto">
            <a:xfrm>
              <a:off x="7399338" y="520858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4" name="Freeform 103"/>
            <p:cNvSpPr>
              <a:spLocks/>
            </p:cNvSpPr>
            <p:nvPr/>
          </p:nvSpPr>
          <p:spPr bwMode="auto">
            <a:xfrm>
              <a:off x="7708900"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5" name="Freeform 104"/>
            <p:cNvSpPr>
              <a:spLocks/>
            </p:cNvSpPr>
            <p:nvPr/>
          </p:nvSpPr>
          <p:spPr bwMode="auto">
            <a:xfrm>
              <a:off x="8020050" y="520858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grpSp>
        <p:nvGrpSpPr>
          <p:cNvPr id="4" name="Grupo 3"/>
          <p:cNvGrpSpPr/>
          <p:nvPr/>
        </p:nvGrpSpPr>
        <p:grpSpPr>
          <a:xfrm>
            <a:off x="3918517" y="1542246"/>
            <a:ext cx="1468056" cy="3013877"/>
            <a:chOff x="3917950" y="2425701"/>
            <a:chExt cx="1468438" cy="3014662"/>
          </a:xfrm>
          <a:solidFill>
            <a:schemeClr val="bg2">
              <a:lumMod val="90000"/>
              <a:alpha val="25000"/>
            </a:schemeClr>
          </a:solidFill>
        </p:grpSpPr>
        <p:sp>
          <p:nvSpPr>
            <p:cNvPr id="106" name="Freeform 105"/>
            <p:cNvSpPr>
              <a:spLocks/>
            </p:cNvSpPr>
            <p:nvPr/>
          </p:nvSpPr>
          <p:spPr bwMode="auto">
            <a:xfrm>
              <a:off x="3917950"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7" name="Freeform 106"/>
            <p:cNvSpPr>
              <a:spLocks/>
            </p:cNvSpPr>
            <p:nvPr/>
          </p:nvSpPr>
          <p:spPr bwMode="auto">
            <a:xfrm>
              <a:off x="4227513"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8" name="Freeform 107"/>
            <p:cNvSpPr>
              <a:spLocks/>
            </p:cNvSpPr>
            <p:nvPr/>
          </p:nvSpPr>
          <p:spPr bwMode="auto">
            <a:xfrm>
              <a:off x="4535488" y="2425701"/>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09" name="Freeform 108"/>
            <p:cNvSpPr>
              <a:spLocks/>
            </p:cNvSpPr>
            <p:nvPr/>
          </p:nvSpPr>
          <p:spPr bwMode="auto">
            <a:xfrm>
              <a:off x="4845050"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0" name="Freeform 109"/>
            <p:cNvSpPr>
              <a:spLocks/>
            </p:cNvSpPr>
            <p:nvPr/>
          </p:nvSpPr>
          <p:spPr bwMode="auto">
            <a:xfrm>
              <a:off x="5154613" y="2425701"/>
              <a:ext cx="231775" cy="230187"/>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2"/>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1" name="Freeform 110"/>
            <p:cNvSpPr>
              <a:spLocks/>
            </p:cNvSpPr>
            <p:nvPr/>
          </p:nvSpPr>
          <p:spPr bwMode="auto">
            <a:xfrm>
              <a:off x="3917950"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2" name="Freeform 111"/>
            <p:cNvSpPr>
              <a:spLocks/>
            </p:cNvSpPr>
            <p:nvPr/>
          </p:nvSpPr>
          <p:spPr bwMode="auto">
            <a:xfrm>
              <a:off x="4227513"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3" name="Freeform 112"/>
            <p:cNvSpPr>
              <a:spLocks/>
            </p:cNvSpPr>
            <p:nvPr/>
          </p:nvSpPr>
          <p:spPr bwMode="auto">
            <a:xfrm>
              <a:off x="4535488" y="2733676"/>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4" name="Freeform 113"/>
            <p:cNvSpPr>
              <a:spLocks/>
            </p:cNvSpPr>
            <p:nvPr/>
          </p:nvSpPr>
          <p:spPr bwMode="auto">
            <a:xfrm>
              <a:off x="4845050"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5" name="Freeform 114"/>
            <p:cNvSpPr>
              <a:spLocks/>
            </p:cNvSpPr>
            <p:nvPr/>
          </p:nvSpPr>
          <p:spPr bwMode="auto">
            <a:xfrm>
              <a:off x="5154613" y="2733676"/>
              <a:ext cx="231775" cy="230187"/>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5"/>
                    <a:pt x="4" y="0"/>
                    <a:pt x="9"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6" name="Freeform 115"/>
            <p:cNvSpPr>
              <a:spLocks/>
            </p:cNvSpPr>
            <p:nvPr/>
          </p:nvSpPr>
          <p:spPr bwMode="auto">
            <a:xfrm>
              <a:off x="3917950"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7" name="Freeform 116"/>
            <p:cNvSpPr>
              <a:spLocks/>
            </p:cNvSpPr>
            <p:nvPr/>
          </p:nvSpPr>
          <p:spPr bwMode="auto">
            <a:xfrm>
              <a:off x="4227513"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8" name="Freeform 117"/>
            <p:cNvSpPr>
              <a:spLocks/>
            </p:cNvSpPr>
            <p:nvPr/>
          </p:nvSpPr>
          <p:spPr bwMode="auto">
            <a:xfrm>
              <a:off x="4535488" y="304323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19" name="Freeform 118"/>
            <p:cNvSpPr>
              <a:spLocks/>
            </p:cNvSpPr>
            <p:nvPr/>
          </p:nvSpPr>
          <p:spPr bwMode="auto">
            <a:xfrm>
              <a:off x="4845050"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0" name="Freeform 119"/>
            <p:cNvSpPr>
              <a:spLocks/>
            </p:cNvSpPr>
            <p:nvPr/>
          </p:nvSpPr>
          <p:spPr bwMode="auto">
            <a:xfrm>
              <a:off x="5154613" y="3043238"/>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1" name="Freeform 120"/>
            <p:cNvSpPr>
              <a:spLocks/>
            </p:cNvSpPr>
            <p:nvPr/>
          </p:nvSpPr>
          <p:spPr bwMode="auto">
            <a:xfrm>
              <a:off x="3917950"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2" name="Freeform 121"/>
            <p:cNvSpPr>
              <a:spLocks/>
            </p:cNvSpPr>
            <p:nvPr/>
          </p:nvSpPr>
          <p:spPr bwMode="auto">
            <a:xfrm>
              <a:off x="4227513"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3" name="Freeform 122"/>
            <p:cNvSpPr>
              <a:spLocks/>
            </p:cNvSpPr>
            <p:nvPr/>
          </p:nvSpPr>
          <p:spPr bwMode="auto">
            <a:xfrm>
              <a:off x="4535488" y="3351213"/>
              <a:ext cx="233363" cy="233362"/>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4" name="Freeform 123"/>
            <p:cNvSpPr>
              <a:spLocks/>
            </p:cNvSpPr>
            <p:nvPr/>
          </p:nvSpPr>
          <p:spPr bwMode="auto">
            <a:xfrm>
              <a:off x="4845050"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5" name="Freeform 124"/>
            <p:cNvSpPr>
              <a:spLocks/>
            </p:cNvSpPr>
            <p:nvPr/>
          </p:nvSpPr>
          <p:spPr bwMode="auto">
            <a:xfrm>
              <a:off x="5154613" y="3351213"/>
              <a:ext cx="231775" cy="233362"/>
            </a:xfrm>
            <a:custGeom>
              <a:avLst/>
              <a:gdLst>
                <a:gd name="T0" fmla="*/ 87 w 97"/>
                <a:gd name="T1" fmla="*/ 98 h 98"/>
                <a:gd name="T2" fmla="*/ 9 w 97"/>
                <a:gd name="T3" fmla="*/ 98 h 98"/>
                <a:gd name="T4" fmla="*/ 0 w 97"/>
                <a:gd name="T5" fmla="*/ 88 h 98"/>
                <a:gd name="T6" fmla="*/ 0 w 97"/>
                <a:gd name="T7" fmla="*/ 10 h 98"/>
                <a:gd name="T8" fmla="*/ 9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9" y="98"/>
                    <a:pt x="9" y="98"/>
                    <a:pt x="9" y="98"/>
                  </a:cubicBezTo>
                  <a:cubicBezTo>
                    <a:pt x="4" y="98"/>
                    <a:pt x="0" y="93"/>
                    <a:pt x="0" y="88"/>
                  </a:cubicBezTo>
                  <a:cubicBezTo>
                    <a:pt x="0" y="10"/>
                    <a:pt x="0" y="10"/>
                    <a:pt x="0" y="10"/>
                  </a:cubicBezTo>
                  <a:cubicBezTo>
                    <a:pt x="0" y="5"/>
                    <a:pt x="4" y="0"/>
                    <a:pt x="9"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6" name="Freeform 125"/>
            <p:cNvSpPr>
              <a:spLocks/>
            </p:cNvSpPr>
            <p:nvPr/>
          </p:nvSpPr>
          <p:spPr bwMode="auto">
            <a:xfrm>
              <a:off x="3917950"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7" name="Freeform 126"/>
            <p:cNvSpPr>
              <a:spLocks/>
            </p:cNvSpPr>
            <p:nvPr/>
          </p:nvSpPr>
          <p:spPr bwMode="auto">
            <a:xfrm>
              <a:off x="4227513"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8" name="Freeform 127"/>
            <p:cNvSpPr>
              <a:spLocks/>
            </p:cNvSpPr>
            <p:nvPr/>
          </p:nvSpPr>
          <p:spPr bwMode="auto">
            <a:xfrm>
              <a:off x="4535488" y="366077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29" name="Freeform 128"/>
            <p:cNvSpPr>
              <a:spLocks/>
            </p:cNvSpPr>
            <p:nvPr/>
          </p:nvSpPr>
          <p:spPr bwMode="auto">
            <a:xfrm>
              <a:off x="4845050"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0" name="Freeform 129"/>
            <p:cNvSpPr>
              <a:spLocks/>
            </p:cNvSpPr>
            <p:nvPr/>
          </p:nvSpPr>
          <p:spPr bwMode="auto">
            <a:xfrm>
              <a:off x="5154613" y="3660776"/>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1" name="Freeform 130"/>
            <p:cNvSpPr>
              <a:spLocks/>
            </p:cNvSpPr>
            <p:nvPr/>
          </p:nvSpPr>
          <p:spPr bwMode="auto">
            <a:xfrm>
              <a:off x="3917950"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2" name="Freeform 131"/>
            <p:cNvSpPr>
              <a:spLocks/>
            </p:cNvSpPr>
            <p:nvPr/>
          </p:nvSpPr>
          <p:spPr bwMode="auto">
            <a:xfrm>
              <a:off x="4227513"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3" name="Freeform 132"/>
            <p:cNvSpPr>
              <a:spLocks/>
            </p:cNvSpPr>
            <p:nvPr/>
          </p:nvSpPr>
          <p:spPr bwMode="auto">
            <a:xfrm>
              <a:off x="4535488" y="397192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4" name="Freeform 133"/>
            <p:cNvSpPr>
              <a:spLocks/>
            </p:cNvSpPr>
            <p:nvPr/>
          </p:nvSpPr>
          <p:spPr bwMode="auto">
            <a:xfrm>
              <a:off x="4845050"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5" name="Freeform 134"/>
            <p:cNvSpPr>
              <a:spLocks/>
            </p:cNvSpPr>
            <p:nvPr/>
          </p:nvSpPr>
          <p:spPr bwMode="auto">
            <a:xfrm>
              <a:off x="5154613" y="3971926"/>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2"/>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6" name="Freeform 135"/>
            <p:cNvSpPr>
              <a:spLocks/>
            </p:cNvSpPr>
            <p:nvPr/>
          </p:nvSpPr>
          <p:spPr bwMode="auto">
            <a:xfrm>
              <a:off x="3917950"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7" name="Freeform 136"/>
            <p:cNvSpPr>
              <a:spLocks/>
            </p:cNvSpPr>
            <p:nvPr/>
          </p:nvSpPr>
          <p:spPr bwMode="auto">
            <a:xfrm>
              <a:off x="4227513"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8" name="Freeform 137"/>
            <p:cNvSpPr>
              <a:spLocks/>
            </p:cNvSpPr>
            <p:nvPr/>
          </p:nvSpPr>
          <p:spPr bwMode="auto">
            <a:xfrm>
              <a:off x="4535488" y="427990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39" name="Freeform 138"/>
            <p:cNvSpPr>
              <a:spLocks/>
            </p:cNvSpPr>
            <p:nvPr/>
          </p:nvSpPr>
          <p:spPr bwMode="auto">
            <a:xfrm>
              <a:off x="4845050"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0" name="Freeform 139"/>
            <p:cNvSpPr>
              <a:spLocks/>
            </p:cNvSpPr>
            <p:nvPr/>
          </p:nvSpPr>
          <p:spPr bwMode="auto">
            <a:xfrm>
              <a:off x="5154613" y="4279901"/>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5"/>
                    <a:pt x="4" y="0"/>
                    <a:pt x="9"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1" name="Freeform 140"/>
            <p:cNvSpPr>
              <a:spLocks/>
            </p:cNvSpPr>
            <p:nvPr/>
          </p:nvSpPr>
          <p:spPr bwMode="auto">
            <a:xfrm>
              <a:off x="3917950"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2" name="Freeform 141"/>
            <p:cNvSpPr>
              <a:spLocks/>
            </p:cNvSpPr>
            <p:nvPr/>
          </p:nvSpPr>
          <p:spPr bwMode="auto">
            <a:xfrm>
              <a:off x="4227513"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3" name="Freeform 142"/>
            <p:cNvSpPr>
              <a:spLocks/>
            </p:cNvSpPr>
            <p:nvPr/>
          </p:nvSpPr>
          <p:spPr bwMode="auto">
            <a:xfrm>
              <a:off x="4535488" y="4589463"/>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4" name="Freeform 143"/>
            <p:cNvSpPr>
              <a:spLocks/>
            </p:cNvSpPr>
            <p:nvPr/>
          </p:nvSpPr>
          <p:spPr bwMode="auto">
            <a:xfrm>
              <a:off x="4845050"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5" name="Freeform 144"/>
            <p:cNvSpPr>
              <a:spLocks/>
            </p:cNvSpPr>
            <p:nvPr/>
          </p:nvSpPr>
          <p:spPr bwMode="auto">
            <a:xfrm>
              <a:off x="5154613" y="4589463"/>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6" name="Freeform 145"/>
            <p:cNvSpPr>
              <a:spLocks/>
            </p:cNvSpPr>
            <p:nvPr/>
          </p:nvSpPr>
          <p:spPr bwMode="auto">
            <a:xfrm>
              <a:off x="3917950"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7" name="Freeform 146"/>
            <p:cNvSpPr>
              <a:spLocks/>
            </p:cNvSpPr>
            <p:nvPr/>
          </p:nvSpPr>
          <p:spPr bwMode="auto">
            <a:xfrm>
              <a:off x="4227513"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8" name="Freeform 147"/>
            <p:cNvSpPr>
              <a:spLocks/>
            </p:cNvSpPr>
            <p:nvPr/>
          </p:nvSpPr>
          <p:spPr bwMode="auto">
            <a:xfrm>
              <a:off x="4535488" y="4897438"/>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49" name="Freeform 148"/>
            <p:cNvSpPr>
              <a:spLocks/>
            </p:cNvSpPr>
            <p:nvPr/>
          </p:nvSpPr>
          <p:spPr bwMode="auto">
            <a:xfrm>
              <a:off x="4845050"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0" name="Freeform 149"/>
            <p:cNvSpPr>
              <a:spLocks/>
            </p:cNvSpPr>
            <p:nvPr/>
          </p:nvSpPr>
          <p:spPr bwMode="auto">
            <a:xfrm>
              <a:off x="5154613" y="4897438"/>
              <a:ext cx="231775" cy="234950"/>
            </a:xfrm>
            <a:custGeom>
              <a:avLst/>
              <a:gdLst>
                <a:gd name="T0" fmla="*/ 87 w 97"/>
                <a:gd name="T1" fmla="*/ 98 h 98"/>
                <a:gd name="T2" fmla="*/ 9 w 97"/>
                <a:gd name="T3" fmla="*/ 98 h 98"/>
                <a:gd name="T4" fmla="*/ 0 w 97"/>
                <a:gd name="T5" fmla="*/ 88 h 98"/>
                <a:gd name="T6" fmla="*/ 0 w 97"/>
                <a:gd name="T7" fmla="*/ 10 h 98"/>
                <a:gd name="T8" fmla="*/ 9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9" y="98"/>
                    <a:pt x="9" y="98"/>
                    <a:pt x="9" y="98"/>
                  </a:cubicBezTo>
                  <a:cubicBezTo>
                    <a:pt x="4" y="98"/>
                    <a:pt x="0" y="93"/>
                    <a:pt x="0" y="88"/>
                  </a:cubicBezTo>
                  <a:cubicBezTo>
                    <a:pt x="0" y="10"/>
                    <a:pt x="0" y="10"/>
                    <a:pt x="0" y="10"/>
                  </a:cubicBezTo>
                  <a:cubicBezTo>
                    <a:pt x="0" y="5"/>
                    <a:pt x="4" y="0"/>
                    <a:pt x="9"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1" name="Freeform 150"/>
            <p:cNvSpPr>
              <a:spLocks/>
            </p:cNvSpPr>
            <p:nvPr/>
          </p:nvSpPr>
          <p:spPr bwMode="auto">
            <a:xfrm>
              <a:off x="3917950"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2" name="Freeform 151"/>
            <p:cNvSpPr>
              <a:spLocks/>
            </p:cNvSpPr>
            <p:nvPr/>
          </p:nvSpPr>
          <p:spPr bwMode="auto">
            <a:xfrm>
              <a:off x="4227513"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3" name="Freeform 152"/>
            <p:cNvSpPr>
              <a:spLocks/>
            </p:cNvSpPr>
            <p:nvPr/>
          </p:nvSpPr>
          <p:spPr bwMode="auto">
            <a:xfrm>
              <a:off x="4535488" y="520858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4" name="Freeform 153"/>
            <p:cNvSpPr>
              <a:spLocks/>
            </p:cNvSpPr>
            <p:nvPr/>
          </p:nvSpPr>
          <p:spPr bwMode="auto">
            <a:xfrm>
              <a:off x="4845050"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5" name="Freeform 154"/>
            <p:cNvSpPr>
              <a:spLocks/>
            </p:cNvSpPr>
            <p:nvPr/>
          </p:nvSpPr>
          <p:spPr bwMode="auto">
            <a:xfrm>
              <a:off x="5154613" y="5208588"/>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grpSp>
        <p:nvGrpSpPr>
          <p:cNvPr id="2" name="Grupo 1"/>
          <p:cNvGrpSpPr/>
          <p:nvPr/>
        </p:nvGrpSpPr>
        <p:grpSpPr>
          <a:xfrm>
            <a:off x="1055413" y="1542246"/>
            <a:ext cx="1468056" cy="3013877"/>
            <a:chOff x="1054100" y="2425701"/>
            <a:chExt cx="1468438" cy="3014662"/>
          </a:xfrm>
          <a:solidFill>
            <a:schemeClr val="bg2">
              <a:lumMod val="90000"/>
              <a:alpha val="25000"/>
            </a:schemeClr>
          </a:solidFill>
        </p:grpSpPr>
        <p:sp>
          <p:nvSpPr>
            <p:cNvPr id="156" name="Freeform 155"/>
            <p:cNvSpPr>
              <a:spLocks/>
            </p:cNvSpPr>
            <p:nvPr/>
          </p:nvSpPr>
          <p:spPr bwMode="auto">
            <a:xfrm>
              <a:off x="1054100"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7" name="Freeform 156"/>
            <p:cNvSpPr>
              <a:spLocks/>
            </p:cNvSpPr>
            <p:nvPr/>
          </p:nvSpPr>
          <p:spPr bwMode="auto">
            <a:xfrm>
              <a:off x="1363663" y="2425701"/>
              <a:ext cx="231775" cy="230187"/>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2"/>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8" name="Freeform 157"/>
            <p:cNvSpPr>
              <a:spLocks/>
            </p:cNvSpPr>
            <p:nvPr/>
          </p:nvSpPr>
          <p:spPr bwMode="auto">
            <a:xfrm>
              <a:off x="1671638" y="2425701"/>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59" name="Freeform 158"/>
            <p:cNvSpPr>
              <a:spLocks/>
            </p:cNvSpPr>
            <p:nvPr/>
          </p:nvSpPr>
          <p:spPr bwMode="auto">
            <a:xfrm>
              <a:off x="1981200" y="2425701"/>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0" name="Freeform 159"/>
            <p:cNvSpPr>
              <a:spLocks/>
            </p:cNvSpPr>
            <p:nvPr/>
          </p:nvSpPr>
          <p:spPr bwMode="auto">
            <a:xfrm>
              <a:off x="2289175" y="2425701"/>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1" name="Freeform 160"/>
            <p:cNvSpPr>
              <a:spLocks/>
            </p:cNvSpPr>
            <p:nvPr/>
          </p:nvSpPr>
          <p:spPr bwMode="auto">
            <a:xfrm>
              <a:off x="1054100"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2" name="Freeform 161"/>
            <p:cNvSpPr>
              <a:spLocks/>
            </p:cNvSpPr>
            <p:nvPr/>
          </p:nvSpPr>
          <p:spPr bwMode="auto">
            <a:xfrm>
              <a:off x="1363663" y="2733676"/>
              <a:ext cx="231775" cy="230187"/>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5"/>
                    <a:pt x="4" y="0"/>
                    <a:pt x="9"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3" name="Freeform 162"/>
            <p:cNvSpPr>
              <a:spLocks/>
            </p:cNvSpPr>
            <p:nvPr/>
          </p:nvSpPr>
          <p:spPr bwMode="auto">
            <a:xfrm>
              <a:off x="1671638" y="2733676"/>
              <a:ext cx="230188"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4" name="Freeform 163"/>
            <p:cNvSpPr>
              <a:spLocks/>
            </p:cNvSpPr>
            <p:nvPr/>
          </p:nvSpPr>
          <p:spPr bwMode="auto">
            <a:xfrm>
              <a:off x="1981200" y="2733676"/>
              <a:ext cx="231775" cy="230187"/>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5" name="Freeform 164"/>
            <p:cNvSpPr>
              <a:spLocks/>
            </p:cNvSpPr>
            <p:nvPr/>
          </p:nvSpPr>
          <p:spPr bwMode="auto">
            <a:xfrm>
              <a:off x="2289175" y="2733676"/>
              <a:ext cx="233363" cy="230187"/>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6" name="Freeform 165"/>
            <p:cNvSpPr>
              <a:spLocks/>
            </p:cNvSpPr>
            <p:nvPr/>
          </p:nvSpPr>
          <p:spPr bwMode="auto">
            <a:xfrm>
              <a:off x="1054100"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7" name="Freeform 166"/>
            <p:cNvSpPr>
              <a:spLocks/>
            </p:cNvSpPr>
            <p:nvPr/>
          </p:nvSpPr>
          <p:spPr bwMode="auto">
            <a:xfrm>
              <a:off x="1363663" y="3043238"/>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8" name="Freeform 167"/>
            <p:cNvSpPr>
              <a:spLocks/>
            </p:cNvSpPr>
            <p:nvPr/>
          </p:nvSpPr>
          <p:spPr bwMode="auto">
            <a:xfrm>
              <a:off x="1671638" y="304323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69" name="Freeform 168"/>
            <p:cNvSpPr>
              <a:spLocks/>
            </p:cNvSpPr>
            <p:nvPr/>
          </p:nvSpPr>
          <p:spPr bwMode="auto">
            <a:xfrm>
              <a:off x="1981200" y="30432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0" name="Freeform 169"/>
            <p:cNvSpPr>
              <a:spLocks/>
            </p:cNvSpPr>
            <p:nvPr/>
          </p:nvSpPr>
          <p:spPr bwMode="auto">
            <a:xfrm>
              <a:off x="2289175" y="304323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1" name="Freeform 170"/>
            <p:cNvSpPr>
              <a:spLocks/>
            </p:cNvSpPr>
            <p:nvPr/>
          </p:nvSpPr>
          <p:spPr bwMode="auto">
            <a:xfrm>
              <a:off x="1054100"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2" name="Freeform 171"/>
            <p:cNvSpPr>
              <a:spLocks/>
            </p:cNvSpPr>
            <p:nvPr/>
          </p:nvSpPr>
          <p:spPr bwMode="auto">
            <a:xfrm>
              <a:off x="1363663" y="3351213"/>
              <a:ext cx="231775" cy="233362"/>
            </a:xfrm>
            <a:custGeom>
              <a:avLst/>
              <a:gdLst>
                <a:gd name="T0" fmla="*/ 87 w 97"/>
                <a:gd name="T1" fmla="*/ 98 h 98"/>
                <a:gd name="T2" fmla="*/ 9 w 97"/>
                <a:gd name="T3" fmla="*/ 98 h 98"/>
                <a:gd name="T4" fmla="*/ 0 w 97"/>
                <a:gd name="T5" fmla="*/ 88 h 98"/>
                <a:gd name="T6" fmla="*/ 0 w 97"/>
                <a:gd name="T7" fmla="*/ 10 h 98"/>
                <a:gd name="T8" fmla="*/ 9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9" y="98"/>
                    <a:pt x="9" y="98"/>
                    <a:pt x="9" y="98"/>
                  </a:cubicBezTo>
                  <a:cubicBezTo>
                    <a:pt x="4" y="98"/>
                    <a:pt x="0" y="93"/>
                    <a:pt x="0" y="88"/>
                  </a:cubicBezTo>
                  <a:cubicBezTo>
                    <a:pt x="0" y="10"/>
                    <a:pt x="0" y="10"/>
                    <a:pt x="0" y="10"/>
                  </a:cubicBezTo>
                  <a:cubicBezTo>
                    <a:pt x="0" y="5"/>
                    <a:pt x="4" y="0"/>
                    <a:pt x="9"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3" name="Freeform 172"/>
            <p:cNvSpPr>
              <a:spLocks/>
            </p:cNvSpPr>
            <p:nvPr/>
          </p:nvSpPr>
          <p:spPr bwMode="auto">
            <a:xfrm>
              <a:off x="1671638" y="3351213"/>
              <a:ext cx="230188"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4" name="Freeform 173"/>
            <p:cNvSpPr>
              <a:spLocks/>
            </p:cNvSpPr>
            <p:nvPr/>
          </p:nvSpPr>
          <p:spPr bwMode="auto">
            <a:xfrm>
              <a:off x="1981200" y="33512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5" name="Freeform 174"/>
            <p:cNvSpPr>
              <a:spLocks/>
            </p:cNvSpPr>
            <p:nvPr/>
          </p:nvSpPr>
          <p:spPr bwMode="auto">
            <a:xfrm>
              <a:off x="2289175" y="3351213"/>
              <a:ext cx="233363" cy="233362"/>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6" name="Freeform 175"/>
            <p:cNvSpPr>
              <a:spLocks/>
            </p:cNvSpPr>
            <p:nvPr/>
          </p:nvSpPr>
          <p:spPr bwMode="auto">
            <a:xfrm>
              <a:off x="1054100"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7" name="Freeform 176"/>
            <p:cNvSpPr>
              <a:spLocks/>
            </p:cNvSpPr>
            <p:nvPr/>
          </p:nvSpPr>
          <p:spPr bwMode="auto">
            <a:xfrm>
              <a:off x="1363663" y="3660776"/>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8" name="Freeform 177"/>
            <p:cNvSpPr>
              <a:spLocks/>
            </p:cNvSpPr>
            <p:nvPr/>
          </p:nvSpPr>
          <p:spPr bwMode="auto">
            <a:xfrm>
              <a:off x="1671638" y="366077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79" name="Freeform 178"/>
            <p:cNvSpPr>
              <a:spLocks/>
            </p:cNvSpPr>
            <p:nvPr/>
          </p:nvSpPr>
          <p:spPr bwMode="auto">
            <a:xfrm>
              <a:off x="1981200" y="36607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0" name="Freeform 179"/>
            <p:cNvSpPr>
              <a:spLocks/>
            </p:cNvSpPr>
            <p:nvPr/>
          </p:nvSpPr>
          <p:spPr bwMode="auto">
            <a:xfrm>
              <a:off x="2289175" y="366077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1" name="Freeform 180"/>
            <p:cNvSpPr>
              <a:spLocks/>
            </p:cNvSpPr>
            <p:nvPr/>
          </p:nvSpPr>
          <p:spPr bwMode="auto">
            <a:xfrm>
              <a:off x="1054100"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2" name="Freeform 181"/>
            <p:cNvSpPr>
              <a:spLocks/>
            </p:cNvSpPr>
            <p:nvPr/>
          </p:nvSpPr>
          <p:spPr bwMode="auto">
            <a:xfrm>
              <a:off x="1363663" y="3971926"/>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2"/>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3" name="Freeform 182"/>
            <p:cNvSpPr>
              <a:spLocks/>
            </p:cNvSpPr>
            <p:nvPr/>
          </p:nvSpPr>
          <p:spPr bwMode="auto">
            <a:xfrm>
              <a:off x="1671638" y="397192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4" name="Freeform 183"/>
            <p:cNvSpPr>
              <a:spLocks/>
            </p:cNvSpPr>
            <p:nvPr/>
          </p:nvSpPr>
          <p:spPr bwMode="auto">
            <a:xfrm>
              <a:off x="1981200" y="39719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5" name="Freeform 184"/>
            <p:cNvSpPr>
              <a:spLocks/>
            </p:cNvSpPr>
            <p:nvPr/>
          </p:nvSpPr>
          <p:spPr bwMode="auto">
            <a:xfrm>
              <a:off x="2289175" y="397192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6" name="Freeform 185"/>
            <p:cNvSpPr>
              <a:spLocks/>
            </p:cNvSpPr>
            <p:nvPr/>
          </p:nvSpPr>
          <p:spPr bwMode="auto">
            <a:xfrm>
              <a:off x="1054100"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7" name="Freeform 186"/>
            <p:cNvSpPr>
              <a:spLocks/>
            </p:cNvSpPr>
            <p:nvPr/>
          </p:nvSpPr>
          <p:spPr bwMode="auto">
            <a:xfrm>
              <a:off x="1363663" y="4279901"/>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5"/>
                    <a:pt x="4" y="0"/>
                    <a:pt x="9"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8" name="Freeform 187"/>
            <p:cNvSpPr>
              <a:spLocks/>
            </p:cNvSpPr>
            <p:nvPr/>
          </p:nvSpPr>
          <p:spPr bwMode="auto">
            <a:xfrm>
              <a:off x="1671638" y="427990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89" name="Freeform 188"/>
            <p:cNvSpPr>
              <a:spLocks/>
            </p:cNvSpPr>
            <p:nvPr/>
          </p:nvSpPr>
          <p:spPr bwMode="auto">
            <a:xfrm>
              <a:off x="1981200" y="42799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0" name="Freeform 189"/>
            <p:cNvSpPr>
              <a:spLocks/>
            </p:cNvSpPr>
            <p:nvPr/>
          </p:nvSpPr>
          <p:spPr bwMode="auto">
            <a:xfrm>
              <a:off x="2289175" y="427990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1" name="Freeform 190"/>
            <p:cNvSpPr>
              <a:spLocks/>
            </p:cNvSpPr>
            <p:nvPr/>
          </p:nvSpPr>
          <p:spPr bwMode="auto">
            <a:xfrm>
              <a:off x="1054100"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2" name="Freeform 191"/>
            <p:cNvSpPr>
              <a:spLocks/>
            </p:cNvSpPr>
            <p:nvPr/>
          </p:nvSpPr>
          <p:spPr bwMode="auto">
            <a:xfrm>
              <a:off x="1363663" y="4589463"/>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3" name="Freeform 192"/>
            <p:cNvSpPr>
              <a:spLocks/>
            </p:cNvSpPr>
            <p:nvPr/>
          </p:nvSpPr>
          <p:spPr bwMode="auto">
            <a:xfrm>
              <a:off x="1671638" y="4589463"/>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4" name="Freeform 193"/>
            <p:cNvSpPr>
              <a:spLocks/>
            </p:cNvSpPr>
            <p:nvPr/>
          </p:nvSpPr>
          <p:spPr bwMode="auto">
            <a:xfrm>
              <a:off x="1981200" y="45894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5" name="Freeform 194"/>
            <p:cNvSpPr>
              <a:spLocks/>
            </p:cNvSpPr>
            <p:nvPr/>
          </p:nvSpPr>
          <p:spPr bwMode="auto">
            <a:xfrm>
              <a:off x="2289175" y="4589463"/>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6" name="Freeform 195"/>
            <p:cNvSpPr>
              <a:spLocks/>
            </p:cNvSpPr>
            <p:nvPr/>
          </p:nvSpPr>
          <p:spPr bwMode="auto">
            <a:xfrm>
              <a:off x="1054100"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7" name="Freeform 196"/>
            <p:cNvSpPr>
              <a:spLocks/>
            </p:cNvSpPr>
            <p:nvPr/>
          </p:nvSpPr>
          <p:spPr bwMode="auto">
            <a:xfrm>
              <a:off x="1363663" y="4897438"/>
              <a:ext cx="231775" cy="234950"/>
            </a:xfrm>
            <a:custGeom>
              <a:avLst/>
              <a:gdLst>
                <a:gd name="T0" fmla="*/ 87 w 97"/>
                <a:gd name="T1" fmla="*/ 98 h 98"/>
                <a:gd name="T2" fmla="*/ 9 w 97"/>
                <a:gd name="T3" fmla="*/ 98 h 98"/>
                <a:gd name="T4" fmla="*/ 0 w 97"/>
                <a:gd name="T5" fmla="*/ 88 h 98"/>
                <a:gd name="T6" fmla="*/ 0 w 97"/>
                <a:gd name="T7" fmla="*/ 10 h 98"/>
                <a:gd name="T8" fmla="*/ 9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9" y="98"/>
                    <a:pt x="9" y="98"/>
                    <a:pt x="9" y="98"/>
                  </a:cubicBezTo>
                  <a:cubicBezTo>
                    <a:pt x="4" y="98"/>
                    <a:pt x="0" y="93"/>
                    <a:pt x="0" y="88"/>
                  </a:cubicBezTo>
                  <a:cubicBezTo>
                    <a:pt x="0" y="10"/>
                    <a:pt x="0" y="10"/>
                    <a:pt x="0" y="10"/>
                  </a:cubicBezTo>
                  <a:cubicBezTo>
                    <a:pt x="0" y="5"/>
                    <a:pt x="4" y="0"/>
                    <a:pt x="9"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8" name="Freeform 197"/>
            <p:cNvSpPr>
              <a:spLocks/>
            </p:cNvSpPr>
            <p:nvPr/>
          </p:nvSpPr>
          <p:spPr bwMode="auto">
            <a:xfrm>
              <a:off x="1671638" y="4897438"/>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199" name="Freeform 198"/>
            <p:cNvSpPr>
              <a:spLocks/>
            </p:cNvSpPr>
            <p:nvPr/>
          </p:nvSpPr>
          <p:spPr bwMode="auto">
            <a:xfrm>
              <a:off x="1981200" y="48974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0" name="Freeform 199"/>
            <p:cNvSpPr>
              <a:spLocks/>
            </p:cNvSpPr>
            <p:nvPr/>
          </p:nvSpPr>
          <p:spPr bwMode="auto">
            <a:xfrm>
              <a:off x="2289175" y="4897438"/>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1" name="Freeform 200"/>
            <p:cNvSpPr>
              <a:spLocks/>
            </p:cNvSpPr>
            <p:nvPr/>
          </p:nvSpPr>
          <p:spPr bwMode="auto">
            <a:xfrm>
              <a:off x="1054100"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2" name="Freeform 201"/>
            <p:cNvSpPr>
              <a:spLocks/>
            </p:cNvSpPr>
            <p:nvPr/>
          </p:nvSpPr>
          <p:spPr bwMode="auto">
            <a:xfrm>
              <a:off x="1363663" y="5208588"/>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3" name="Freeform 202"/>
            <p:cNvSpPr>
              <a:spLocks/>
            </p:cNvSpPr>
            <p:nvPr/>
          </p:nvSpPr>
          <p:spPr bwMode="auto">
            <a:xfrm>
              <a:off x="1671638" y="520858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4" name="Freeform 203"/>
            <p:cNvSpPr>
              <a:spLocks/>
            </p:cNvSpPr>
            <p:nvPr/>
          </p:nvSpPr>
          <p:spPr bwMode="auto">
            <a:xfrm>
              <a:off x="1981200" y="52085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05" name="Freeform 204"/>
            <p:cNvSpPr>
              <a:spLocks/>
            </p:cNvSpPr>
            <p:nvPr/>
          </p:nvSpPr>
          <p:spPr bwMode="auto">
            <a:xfrm>
              <a:off x="2289175" y="520858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sp>
        <p:nvSpPr>
          <p:cNvPr id="208" name="TextBox 956"/>
          <p:cNvSpPr txBox="1">
            <a:spLocks noChangeArrowheads="1"/>
          </p:cNvSpPr>
          <p:nvPr/>
        </p:nvSpPr>
        <p:spPr bwMode="auto">
          <a:xfrm>
            <a:off x="1077531" y="879717"/>
            <a:ext cx="14380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800" b="1" dirty="0">
                <a:solidFill>
                  <a:schemeClr val="accent1"/>
                </a:solidFill>
                <a:latin typeface="Manrope" pitchFamily="2" charset="0"/>
                <a:cs typeface="Open Sans" panose="020B0606030504020204" pitchFamily="34" charset="0"/>
              </a:rPr>
              <a:t>20%</a:t>
            </a:r>
            <a:endParaRPr lang="ru-RU" altLang="ru-RU" sz="2800" b="1" dirty="0">
              <a:solidFill>
                <a:schemeClr val="accent1"/>
              </a:solidFill>
              <a:latin typeface="Manrope" pitchFamily="2" charset="0"/>
              <a:cs typeface="Open Sans" panose="020B0606030504020204" pitchFamily="34" charset="0"/>
            </a:endParaRPr>
          </a:p>
        </p:txBody>
      </p:sp>
      <p:sp>
        <p:nvSpPr>
          <p:cNvPr id="210" name="TextBox 956"/>
          <p:cNvSpPr txBox="1">
            <a:spLocks noChangeArrowheads="1"/>
          </p:cNvSpPr>
          <p:nvPr/>
        </p:nvSpPr>
        <p:spPr bwMode="auto">
          <a:xfrm>
            <a:off x="3921591" y="867020"/>
            <a:ext cx="14380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800" b="1" dirty="0">
                <a:solidFill>
                  <a:schemeClr val="accent3"/>
                </a:solidFill>
                <a:latin typeface="Manrope" pitchFamily="2" charset="0"/>
                <a:cs typeface="Open Sans" panose="020B0606030504020204" pitchFamily="34" charset="0"/>
              </a:rPr>
              <a:t>40%</a:t>
            </a:r>
            <a:endParaRPr lang="ru-RU" altLang="ru-RU" sz="2800" b="1" dirty="0">
              <a:solidFill>
                <a:schemeClr val="accent3"/>
              </a:solidFill>
              <a:latin typeface="Manrope" pitchFamily="2" charset="0"/>
              <a:cs typeface="Open Sans" panose="020B0606030504020204" pitchFamily="34" charset="0"/>
            </a:endParaRPr>
          </a:p>
        </p:txBody>
      </p:sp>
      <p:sp>
        <p:nvSpPr>
          <p:cNvPr id="212" name="TextBox 956"/>
          <p:cNvSpPr txBox="1">
            <a:spLocks noChangeArrowheads="1"/>
          </p:cNvSpPr>
          <p:nvPr/>
        </p:nvSpPr>
        <p:spPr bwMode="auto">
          <a:xfrm>
            <a:off x="6867223" y="867020"/>
            <a:ext cx="14380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800" b="1" dirty="0">
                <a:solidFill>
                  <a:schemeClr val="accent5"/>
                </a:solidFill>
                <a:latin typeface="Manrope" pitchFamily="2" charset="0"/>
                <a:cs typeface="Open Sans" panose="020B0606030504020204" pitchFamily="34" charset="0"/>
              </a:rPr>
              <a:t>60%</a:t>
            </a:r>
            <a:endParaRPr lang="ru-RU" altLang="ru-RU" sz="2800" b="1" dirty="0">
              <a:solidFill>
                <a:schemeClr val="accent5"/>
              </a:solidFill>
              <a:latin typeface="Manrope" pitchFamily="2" charset="0"/>
              <a:cs typeface="Open Sans" panose="020B0606030504020204" pitchFamily="34" charset="0"/>
            </a:endParaRPr>
          </a:p>
        </p:txBody>
      </p:sp>
      <p:sp>
        <p:nvSpPr>
          <p:cNvPr id="214" name="TextBox 956"/>
          <p:cNvSpPr txBox="1">
            <a:spLocks noChangeArrowheads="1"/>
          </p:cNvSpPr>
          <p:nvPr/>
        </p:nvSpPr>
        <p:spPr bwMode="auto">
          <a:xfrm>
            <a:off x="9711282" y="841627"/>
            <a:ext cx="1438002"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r>
              <a:rPr lang="en-US" altLang="ru-RU" sz="2800" b="1" dirty="0">
                <a:solidFill>
                  <a:schemeClr val="accent4"/>
                </a:solidFill>
                <a:latin typeface="Manrope" pitchFamily="2" charset="0"/>
                <a:cs typeface="Open Sans" panose="020B0606030504020204" pitchFamily="34" charset="0"/>
              </a:rPr>
              <a:t>80%</a:t>
            </a:r>
            <a:endParaRPr lang="ru-RU" altLang="ru-RU" sz="2800" b="1" dirty="0">
              <a:solidFill>
                <a:schemeClr val="accent4"/>
              </a:solidFill>
              <a:latin typeface="Manrope" pitchFamily="2" charset="0"/>
              <a:cs typeface="Open Sans" panose="020B0606030504020204" pitchFamily="34" charset="0"/>
            </a:endParaRPr>
          </a:p>
        </p:txBody>
      </p:sp>
      <p:grpSp>
        <p:nvGrpSpPr>
          <p:cNvPr id="3" name="Grupo 2"/>
          <p:cNvGrpSpPr/>
          <p:nvPr/>
        </p:nvGrpSpPr>
        <p:grpSpPr>
          <a:xfrm>
            <a:off x="1055413" y="4017458"/>
            <a:ext cx="1468056" cy="542784"/>
            <a:chOff x="1066457" y="4901557"/>
            <a:chExt cx="1468438" cy="542925"/>
          </a:xfrm>
          <a:solidFill>
            <a:schemeClr val="accent1"/>
          </a:solidFill>
        </p:grpSpPr>
        <p:sp>
          <p:nvSpPr>
            <p:cNvPr id="215" name="Freeform 195"/>
            <p:cNvSpPr>
              <a:spLocks/>
            </p:cNvSpPr>
            <p:nvPr/>
          </p:nvSpPr>
          <p:spPr bwMode="auto">
            <a:xfrm>
              <a:off x="1066457" y="4901557"/>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16" name="Freeform 196"/>
            <p:cNvSpPr>
              <a:spLocks/>
            </p:cNvSpPr>
            <p:nvPr/>
          </p:nvSpPr>
          <p:spPr bwMode="auto">
            <a:xfrm>
              <a:off x="1376020" y="4901557"/>
              <a:ext cx="231775" cy="234950"/>
            </a:xfrm>
            <a:custGeom>
              <a:avLst/>
              <a:gdLst>
                <a:gd name="T0" fmla="*/ 87 w 97"/>
                <a:gd name="T1" fmla="*/ 98 h 98"/>
                <a:gd name="T2" fmla="*/ 9 w 97"/>
                <a:gd name="T3" fmla="*/ 98 h 98"/>
                <a:gd name="T4" fmla="*/ 0 w 97"/>
                <a:gd name="T5" fmla="*/ 88 h 98"/>
                <a:gd name="T6" fmla="*/ 0 w 97"/>
                <a:gd name="T7" fmla="*/ 10 h 98"/>
                <a:gd name="T8" fmla="*/ 9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9" y="98"/>
                    <a:pt x="9" y="98"/>
                    <a:pt x="9" y="98"/>
                  </a:cubicBezTo>
                  <a:cubicBezTo>
                    <a:pt x="4" y="98"/>
                    <a:pt x="0" y="93"/>
                    <a:pt x="0" y="88"/>
                  </a:cubicBezTo>
                  <a:cubicBezTo>
                    <a:pt x="0" y="10"/>
                    <a:pt x="0" y="10"/>
                    <a:pt x="0" y="10"/>
                  </a:cubicBezTo>
                  <a:cubicBezTo>
                    <a:pt x="0" y="5"/>
                    <a:pt x="4" y="0"/>
                    <a:pt x="9"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17" name="Freeform 197"/>
            <p:cNvSpPr>
              <a:spLocks/>
            </p:cNvSpPr>
            <p:nvPr/>
          </p:nvSpPr>
          <p:spPr bwMode="auto">
            <a:xfrm>
              <a:off x="1683995" y="4901557"/>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18" name="Freeform 198"/>
            <p:cNvSpPr>
              <a:spLocks/>
            </p:cNvSpPr>
            <p:nvPr/>
          </p:nvSpPr>
          <p:spPr bwMode="auto">
            <a:xfrm>
              <a:off x="1993557" y="4901557"/>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19" name="Freeform 199"/>
            <p:cNvSpPr>
              <a:spLocks/>
            </p:cNvSpPr>
            <p:nvPr/>
          </p:nvSpPr>
          <p:spPr bwMode="auto">
            <a:xfrm>
              <a:off x="2301532" y="4901557"/>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0" name="Freeform 200"/>
            <p:cNvSpPr>
              <a:spLocks/>
            </p:cNvSpPr>
            <p:nvPr/>
          </p:nvSpPr>
          <p:spPr bwMode="auto">
            <a:xfrm>
              <a:off x="1066457" y="5212707"/>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1" name="Freeform 201"/>
            <p:cNvSpPr>
              <a:spLocks/>
            </p:cNvSpPr>
            <p:nvPr/>
          </p:nvSpPr>
          <p:spPr bwMode="auto">
            <a:xfrm>
              <a:off x="1376020" y="5212707"/>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2" name="Freeform 202"/>
            <p:cNvSpPr>
              <a:spLocks/>
            </p:cNvSpPr>
            <p:nvPr/>
          </p:nvSpPr>
          <p:spPr bwMode="auto">
            <a:xfrm>
              <a:off x="1683995" y="5212707"/>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3" name="Freeform 203"/>
            <p:cNvSpPr>
              <a:spLocks/>
            </p:cNvSpPr>
            <p:nvPr/>
          </p:nvSpPr>
          <p:spPr bwMode="auto">
            <a:xfrm>
              <a:off x="1993557" y="5212707"/>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4" name="Freeform 204"/>
            <p:cNvSpPr>
              <a:spLocks/>
            </p:cNvSpPr>
            <p:nvPr/>
          </p:nvSpPr>
          <p:spPr bwMode="auto">
            <a:xfrm>
              <a:off x="2301532" y="5212707"/>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grpSp>
        <p:nvGrpSpPr>
          <p:cNvPr id="5" name="Grupo 4"/>
          <p:cNvGrpSpPr/>
          <p:nvPr/>
        </p:nvGrpSpPr>
        <p:grpSpPr>
          <a:xfrm>
            <a:off x="3918517" y="3397361"/>
            <a:ext cx="1468056" cy="1160160"/>
            <a:chOff x="4070350" y="4432301"/>
            <a:chExt cx="1468438" cy="1160462"/>
          </a:xfrm>
          <a:solidFill>
            <a:schemeClr val="accent3"/>
          </a:solidFill>
        </p:grpSpPr>
        <p:sp>
          <p:nvSpPr>
            <p:cNvPr id="225" name="Freeform 135"/>
            <p:cNvSpPr>
              <a:spLocks/>
            </p:cNvSpPr>
            <p:nvPr/>
          </p:nvSpPr>
          <p:spPr bwMode="auto">
            <a:xfrm>
              <a:off x="4070350" y="44323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6" name="Freeform 136"/>
            <p:cNvSpPr>
              <a:spLocks/>
            </p:cNvSpPr>
            <p:nvPr/>
          </p:nvSpPr>
          <p:spPr bwMode="auto">
            <a:xfrm>
              <a:off x="4379913" y="44323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7" name="Freeform 137"/>
            <p:cNvSpPr>
              <a:spLocks/>
            </p:cNvSpPr>
            <p:nvPr/>
          </p:nvSpPr>
          <p:spPr bwMode="auto">
            <a:xfrm>
              <a:off x="4687888" y="443230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8" name="Freeform 138"/>
            <p:cNvSpPr>
              <a:spLocks/>
            </p:cNvSpPr>
            <p:nvPr/>
          </p:nvSpPr>
          <p:spPr bwMode="auto">
            <a:xfrm>
              <a:off x="4997450" y="44323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29" name="Freeform 139"/>
            <p:cNvSpPr>
              <a:spLocks/>
            </p:cNvSpPr>
            <p:nvPr/>
          </p:nvSpPr>
          <p:spPr bwMode="auto">
            <a:xfrm>
              <a:off x="5307013" y="4432301"/>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5"/>
                    <a:pt x="4" y="0"/>
                    <a:pt x="9"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0" name="Freeform 140"/>
            <p:cNvSpPr>
              <a:spLocks/>
            </p:cNvSpPr>
            <p:nvPr/>
          </p:nvSpPr>
          <p:spPr bwMode="auto">
            <a:xfrm>
              <a:off x="4070350" y="47418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1" name="Freeform 141"/>
            <p:cNvSpPr>
              <a:spLocks/>
            </p:cNvSpPr>
            <p:nvPr/>
          </p:nvSpPr>
          <p:spPr bwMode="auto">
            <a:xfrm>
              <a:off x="4379913" y="47418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2" name="Freeform 142"/>
            <p:cNvSpPr>
              <a:spLocks/>
            </p:cNvSpPr>
            <p:nvPr/>
          </p:nvSpPr>
          <p:spPr bwMode="auto">
            <a:xfrm>
              <a:off x="4687888" y="4741863"/>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3" name="Freeform 143"/>
            <p:cNvSpPr>
              <a:spLocks/>
            </p:cNvSpPr>
            <p:nvPr/>
          </p:nvSpPr>
          <p:spPr bwMode="auto">
            <a:xfrm>
              <a:off x="4997450" y="47418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4" name="Freeform 144"/>
            <p:cNvSpPr>
              <a:spLocks/>
            </p:cNvSpPr>
            <p:nvPr/>
          </p:nvSpPr>
          <p:spPr bwMode="auto">
            <a:xfrm>
              <a:off x="5307013" y="4741863"/>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5" name="Freeform 145"/>
            <p:cNvSpPr>
              <a:spLocks/>
            </p:cNvSpPr>
            <p:nvPr/>
          </p:nvSpPr>
          <p:spPr bwMode="auto">
            <a:xfrm>
              <a:off x="4070350" y="50498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6" name="Freeform 146"/>
            <p:cNvSpPr>
              <a:spLocks/>
            </p:cNvSpPr>
            <p:nvPr/>
          </p:nvSpPr>
          <p:spPr bwMode="auto">
            <a:xfrm>
              <a:off x="4379913" y="50498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7" name="Freeform 147"/>
            <p:cNvSpPr>
              <a:spLocks/>
            </p:cNvSpPr>
            <p:nvPr/>
          </p:nvSpPr>
          <p:spPr bwMode="auto">
            <a:xfrm>
              <a:off x="4687888" y="5049838"/>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8" name="Freeform 148"/>
            <p:cNvSpPr>
              <a:spLocks/>
            </p:cNvSpPr>
            <p:nvPr/>
          </p:nvSpPr>
          <p:spPr bwMode="auto">
            <a:xfrm>
              <a:off x="4997450" y="50498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39" name="Freeform 149"/>
            <p:cNvSpPr>
              <a:spLocks/>
            </p:cNvSpPr>
            <p:nvPr/>
          </p:nvSpPr>
          <p:spPr bwMode="auto">
            <a:xfrm>
              <a:off x="5307013" y="5049838"/>
              <a:ext cx="231775" cy="234950"/>
            </a:xfrm>
            <a:custGeom>
              <a:avLst/>
              <a:gdLst>
                <a:gd name="T0" fmla="*/ 87 w 97"/>
                <a:gd name="T1" fmla="*/ 98 h 98"/>
                <a:gd name="T2" fmla="*/ 9 w 97"/>
                <a:gd name="T3" fmla="*/ 98 h 98"/>
                <a:gd name="T4" fmla="*/ 0 w 97"/>
                <a:gd name="T5" fmla="*/ 88 h 98"/>
                <a:gd name="T6" fmla="*/ 0 w 97"/>
                <a:gd name="T7" fmla="*/ 10 h 98"/>
                <a:gd name="T8" fmla="*/ 9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9" y="98"/>
                    <a:pt x="9" y="98"/>
                    <a:pt x="9" y="98"/>
                  </a:cubicBezTo>
                  <a:cubicBezTo>
                    <a:pt x="4" y="98"/>
                    <a:pt x="0" y="93"/>
                    <a:pt x="0" y="88"/>
                  </a:cubicBezTo>
                  <a:cubicBezTo>
                    <a:pt x="0" y="10"/>
                    <a:pt x="0" y="10"/>
                    <a:pt x="0" y="10"/>
                  </a:cubicBezTo>
                  <a:cubicBezTo>
                    <a:pt x="0" y="5"/>
                    <a:pt x="4" y="0"/>
                    <a:pt x="9"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0" name="Freeform 150"/>
            <p:cNvSpPr>
              <a:spLocks/>
            </p:cNvSpPr>
            <p:nvPr/>
          </p:nvSpPr>
          <p:spPr bwMode="auto">
            <a:xfrm>
              <a:off x="4070350" y="53609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1" name="Freeform 151"/>
            <p:cNvSpPr>
              <a:spLocks/>
            </p:cNvSpPr>
            <p:nvPr/>
          </p:nvSpPr>
          <p:spPr bwMode="auto">
            <a:xfrm>
              <a:off x="4379913" y="53609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2" name="Freeform 152"/>
            <p:cNvSpPr>
              <a:spLocks/>
            </p:cNvSpPr>
            <p:nvPr/>
          </p:nvSpPr>
          <p:spPr bwMode="auto">
            <a:xfrm>
              <a:off x="4687888" y="536098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3" name="Freeform 153"/>
            <p:cNvSpPr>
              <a:spLocks/>
            </p:cNvSpPr>
            <p:nvPr/>
          </p:nvSpPr>
          <p:spPr bwMode="auto">
            <a:xfrm>
              <a:off x="4997450" y="53609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4" name="Freeform 154"/>
            <p:cNvSpPr>
              <a:spLocks/>
            </p:cNvSpPr>
            <p:nvPr/>
          </p:nvSpPr>
          <p:spPr bwMode="auto">
            <a:xfrm>
              <a:off x="5307013" y="5360988"/>
              <a:ext cx="231775" cy="231775"/>
            </a:xfrm>
            <a:custGeom>
              <a:avLst/>
              <a:gdLst>
                <a:gd name="T0" fmla="*/ 87 w 97"/>
                <a:gd name="T1" fmla="*/ 97 h 97"/>
                <a:gd name="T2" fmla="*/ 9 w 97"/>
                <a:gd name="T3" fmla="*/ 97 h 97"/>
                <a:gd name="T4" fmla="*/ 0 w 97"/>
                <a:gd name="T5" fmla="*/ 87 h 97"/>
                <a:gd name="T6" fmla="*/ 0 w 97"/>
                <a:gd name="T7" fmla="*/ 10 h 97"/>
                <a:gd name="T8" fmla="*/ 9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9" y="97"/>
                    <a:pt x="9" y="97"/>
                    <a:pt x="9" y="97"/>
                  </a:cubicBezTo>
                  <a:cubicBezTo>
                    <a:pt x="4" y="97"/>
                    <a:pt x="0" y="93"/>
                    <a:pt x="0" y="87"/>
                  </a:cubicBezTo>
                  <a:cubicBezTo>
                    <a:pt x="0" y="10"/>
                    <a:pt x="0" y="10"/>
                    <a:pt x="0" y="10"/>
                  </a:cubicBezTo>
                  <a:cubicBezTo>
                    <a:pt x="0" y="4"/>
                    <a:pt x="4" y="0"/>
                    <a:pt x="9"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grpSp>
        <p:nvGrpSpPr>
          <p:cNvPr id="275" name="Grupo 274"/>
          <p:cNvGrpSpPr/>
          <p:nvPr/>
        </p:nvGrpSpPr>
        <p:grpSpPr>
          <a:xfrm>
            <a:off x="6783209" y="2778398"/>
            <a:ext cx="1466468" cy="1779125"/>
            <a:chOff x="6793175" y="3662174"/>
            <a:chExt cx="1466850" cy="1779588"/>
          </a:xfrm>
          <a:solidFill>
            <a:schemeClr val="accent5"/>
          </a:solidFill>
        </p:grpSpPr>
        <p:sp>
          <p:nvSpPr>
            <p:cNvPr id="245" name="Freeform 75"/>
            <p:cNvSpPr>
              <a:spLocks/>
            </p:cNvSpPr>
            <p:nvPr/>
          </p:nvSpPr>
          <p:spPr bwMode="auto">
            <a:xfrm>
              <a:off x="6793175" y="3662174"/>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6" name="Freeform 76"/>
            <p:cNvSpPr>
              <a:spLocks/>
            </p:cNvSpPr>
            <p:nvPr/>
          </p:nvSpPr>
          <p:spPr bwMode="auto">
            <a:xfrm>
              <a:off x="7102737" y="3662174"/>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7" name="Freeform 77"/>
            <p:cNvSpPr>
              <a:spLocks/>
            </p:cNvSpPr>
            <p:nvPr/>
          </p:nvSpPr>
          <p:spPr bwMode="auto">
            <a:xfrm>
              <a:off x="7409125" y="3662174"/>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8" name="Freeform 78"/>
            <p:cNvSpPr>
              <a:spLocks/>
            </p:cNvSpPr>
            <p:nvPr/>
          </p:nvSpPr>
          <p:spPr bwMode="auto">
            <a:xfrm>
              <a:off x="7718687" y="3662174"/>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49" name="Freeform 79"/>
            <p:cNvSpPr>
              <a:spLocks/>
            </p:cNvSpPr>
            <p:nvPr/>
          </p:nvSpPr>
          <p:spPr bwMode="auto">
            <a:xfrm>
              <a:off x="8029837" y="3662174"/>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0" name="Freeform 80"/>
            <p:cNvSpPr>
              <a:spLocks/>
            </p:cNvSpPr>
            <p:nvPr/>
          </p:nvSpPr>
          <p:spPr bwMode="auto">
            <a:xfrm>
              <a:off x="6793175" y="3973324"/>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1" name="Freeform 81"/>
            <p:cNvSpPr>
              <a:spLocks/>
            </p:cNvSpPr>
            <p:nvPr/>
          </p:nvSpPr>
          <p:spPr bwMode="auto">
            <a:xfrm>
              <a:off x="7102737" y="3973324"/>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2" name="Freeform 82"/>
            <p:cNvSpPr>
              <a:spLocks/>
            </p:cNvSpPr>
            <p:nvPr/>
          </p:nvSpPr>
          <p:spPr bwMode="auto">
            <a:xfrm>
              <a:off x="7409125" y="3973324"/>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3" name="Freeform 83"/>
            <p:cNvSpPr>
              <a:spLocks/>
            </p:cNvSpPr>
            <p:nvPr/>
          </p:nvSpPr>
          <p:spPr bwMode="auto">
            <a:xfrm>
              <a:off x="7718687" y="3973324"/>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2"/>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4" name="Freeform 84"/>
            <p:cNvSpPr>
              <a:spLocks/>
            </p:cNvSpPr>
            <p:nvPr/>
          </p:nvSpPr>
          <p:spPr bwMode="auto">
            <a:xfrm>
              <a:off x="8029837" y="3973324"/>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5" name="Freeform 85"/>
            <p:cNvSpPr>
              <a:spLocks/>
            </p:cNvSpPr>
            <p:nvPr/>
          </p:nvSpPr>
          <p:spPr bwMode="auto">
            <a:xfrm>
              <a:off x="6793175" y="4281299"/>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7" y="5"/>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6" name="Freeform 86"/>
            <p:cNvSpPr>
              <a:spLocks/>
            </p:cNvSpPr>
            <p:nvPr/>
          </p:nvSpPr>
          <p:spPr bwMode="auto">
            <a:xfrm>
              <a:off x="7102737" y="4281299"/>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7" name="Freeform 87"/>
            <p:cNvSpPr>
              <a:spLocks/>
            </p:cNvSpPr>
            <p:nvPr/>
          </p:nvSpPr>
          <p:spPr bwMode="auto">
            <a:xfrm>
              <a:off x="7409125" y="4281299"/>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8" name="Freeform 88"/>
            <p:cNvSpPr>
              <a:spLocks/>
            </p:cNvSpPr>
            <p:nvPr/>
          </p:nvSpPr>
          <p:spPr bwMode="auto">
            <a:xfrm>
              <a:off x="7718687" y="4281299"/>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5"/>
                    <a:pt x="5"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59" name="Freeform 89"/>
            <p:cNvSpPr>
              <a:spLocks/>
            </p:cNvSpPr>
            <p:nvPr/>
          </p:nvSpPr>
          <p:spPr bwMode="auto">
            <a:xfrm>
              <a:off x="8029837" y="4281299"/>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0" name="Freeform 90"/>
            <p:cNvSpPr>
              <a:spLocks/>
            </p:cNvSpPr>
            <p:nvPr/>
          </p:nvSpPr>
          <p:spPr bwMode="auto">
            <a:xfrm>
              <a:off x="6793175" y="4590861"/>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1" name="Freeform 91"/>
            <p:cNvSpPr>
              <a:spLocks/>
            </p:cNvSpPr>
            <p:nvPr/>
          </p:nvSpPr>
          <p:spPr bwMode="auto">
            <a:xfrm>
              <a:off x="7102737" y="459086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2" name="Freeform 92"/>
            <p:cNvSpPr>
              <a:spLocks/>
            </p:cNvSpPr>
            <p:nvPr/>
          </p:nvSpPr>
          <p:spPr bwMode="auto">
            <a:xfrm>
              <a:off x="7409125" y="459086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3" name="Freeform 93"/>
            <p:cNvSpPr>
              <a:spLocks/>
            </p:cNvSpPr>
            <p:nvPr/>
          </p:nvSpPr>
          <p:spPr bwMode="auto">
            <a:xfrm>
              <a:off x="7718687" y="459086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4" name="Freeform 94"/>
            <p:cNvSpPr>
              <a:spLocks/>
            </p:cNvSpPr>
            <p:nvPr/>
          </p:nvSpPr>
          <p:spPr bwMode="auto">
            <a:xfrm>
              <a:off x="8029837" y="459086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5" name="Freeform 95"/>
            <p:cNvSpPr>
              <a:spLocks/>
            </p:cNvSpPr>
            <p:nvPr/>
          </p:nvSpPr>
          <p:spPr bwMode="auto">
            <a:xfrm>
              <a:off x="6793175" y="4898836"/>
              <a:ext cx="230188" cy="234950"/>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6" name="Freeform 96"/>
            <p:cNvSpPr>
              <a:spLocks/>
            </p:cNvSpPr>
            <p:nvPr/>
          </p:nvSpPr>
          <p:spPr bwMode="auto">
            <a:xfrm>
              <a:off x="7102737" y="4898836"/>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7" name="Freeform 97"/>
            <p:cNvSpPr>
              <a:spLocks/>
            </p:cNvSpPr>
            <p:nvPr/>
          </p:nvSpPr>
          <p:spPr bwMode="auto">
            <a:xfrm>
              <a:off x="7409125" y="4898836"/>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8" name="Freeform 98"/>
            <p:cNvSpPr>
              <a:spLocks/>
            </p:cNvSpPr>
            <p:nvPr/>
          </p:nvSpPr>
          <p:spPr bwMode="auto">
            <a:xfrm>
              <a:off x="7718687" y="4898836"/>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5" y="98"/>
                    <a:pt x="0" y="93"/>
                    <a:pt x="0" y="88"/>
                  </a:cubicBezTo>
                  <a:cubicBezTo>
                    <a:pt x="0" y="10"/>
                    <a:pt x="0" y="10"/>
                    <a:pt x="0" y="10"/>
                  </a:cubicBezTo>
                  <a:cubicBezTo>
                    <a:pt x="0" y="5"/>
                    <a:pt x="5"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69" name="Freeform 99"/>
            <p:cNvSpPr>
              <a:spLocks/>
            </p:cNvSpPr>
            <p:nvPr/>
          </p:nvSpPr>
          <p:spPr bwMode="auto">
            <a:xfrm>
              <a:off x="8029837" y="4898836"/>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0" name="Freeform 100"/>
            <p:cNvSpPr>
              <a:spLocks/>
            </p:cNvSpPr>
            <p:nvPr/>
          </p:nvSpPr>
          <p:spPr bwMode="auto">
            <a:xfrm>
              <a:off x="6793175" y="520998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1" name="Freeform 101"/>
            <p:cNvSpPr>
              <a:spLocks/>
            </p:cNvSpPr>
            <p:nvPr/>
          </p:nvSpPr>
          <p:spPr bwMode="auto">
            <a:xfrm>
              <a:off x="7102737" y="520998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2" name="Freeform 102"/>
            <p:cNvSpPr>
              <a:spLocks/>
            </p:cNvSpPr>
            <p:nvPr/>
          </p:nvSpPr>
          <p:spPr bwMode="auto">
            <a:xfrm>
              <a:off x="7409125" y="520998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3" name="Freeform 103"/>
            <p:cNvSpPr>
              <a:spLocks/>
            </p:cNvSpPr>
            <p:nvPr/>
          </p:nvSpPr>
          <p:spPr bwMode="auto">
            <a:xfrm>
              <a:off x="7718687" y="5209987"/>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5" y="97"/>
                    <a:pt x="0" y="93"/>
                    <a:pt x="0" y="87"/>
                  </a:cubicBezTo>
                  <a:cubicBezTo>
                    <a:pt x="0" y="10"/>
                    <a:pt x="0" y="10"/>
                    <a:pt x="0" y="10"/>
                  </a:cubicBezTo>
                  <a:cubicBezTo>
                    <a:pt x="0" y="4"/>
                    <a:pt x="5"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4" name="Freeform 104"/>
            <p:cNvSpPr>
              <a:spLocks/>
            </p:cNvSpPr>
            <p:nvPr/>
          </p:nvSpPr>
          <p:spPr bwMode="auto">
            <a:xfrm>
              <a:off x="8029837" y="520998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grpSp>
        <p:nvGrpSpPr>
          <p:cNvPr id="317" name="Grupo 316"/>
          <p:cNvGrpSpPr/>
          <p:nvPr/>
        </p:nvGrpSpPr>
        <p:grpSpPr>
          <a:xfrm>
            <a:off x="9647711" y="2159622"/>
            <a:ext cx="1466468" cy="2396501"/>
            <a:chOff x="9799638" y="3195638"/>
            <a:chExt cx="1466850" cy="2397125"/>
          </a:xfrm>
          <a:solidFill>
            <a:schemeClr val="accent4"/>
          </a:solidFill>
        </p:grpSpPr>
        <p:sp>
          <p:nvSpPr>
            <p:cNvPr id="277" name="Freeform 15"/>
            <p:cNvSpPr>
              <a:spLocks/>
            </p:cNvSpPr>
            <p:nvPr/>
          </p:nvSpPr>
          <p:spPr bwMode="auto">
            <a:xfrm>
              <a:off x="9799638" y="319563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8" name="Freeform 16"/>
            <p:cNvSpPr>
              <a:spLocks/>
            </p:cNvSpPr>
            <p:nvPr/>
          </p:nvSpPr>
          <p:spPr bwMode="auto">
            <a:xfrm>
              <a:off x="10109200" y="31956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79" name="Freeform 17"/>
            <p:cNvSpPr>
              <a:spLocks/>
            </p:cNvSpPr>
            <p:nvPr/>
          </p:nvSpPr>
          <p:spPr bwMode="auto">
            <a:xfrm>
              <a:off x="10418763" y="319563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0" name="Freeform 18"/>
            <p:cNvSpPr>
              <a:spLocks/>
            </p:cNvSpPr>
            <p:nvPr/>
          </p:nvSpPr>
          <p:spPr bwMode="auto">
            <a:xfrm>
              <a:off x="10726738" y="3195638"/>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1" name="Freeform 19"/>
            <p:cNvSpPr>
              <a:spLocks/>
            </p:cNvSpPr>
            <p:nvPr/>
          </p:nvSpPr>
          <p:spPr bwMode="auto">
            <a:xfrm>
              <a:off x="11036300" y="319563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2" name="Freeform 20"/>
            <p:cNvSpPr>
              <a:spLocks/>
            </p:cNvSpPr>
            <p:nvPr/>
          </p:nvSpPr>
          <p:spPr bwMode="auto">
            <a:xfrm>
              <a:off x="9799638" y="3503613"/>
              <a:ext cx="233363" cy="233362"/>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3" name="Freeform 21"/>
            <p:cNvSpPr>
              <a:spLocks/>
            </p:cNvSpPr>
            <p:nvPr/>
          </p:nvSpPr>
          <p:spPr bwMode="auto">
            <a:xfrm>
              <a:off x="10109200" y="35036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4" name="Freeform 22"/>
            <p:cNvSpPr>
              <a:spLocks/>
            </p:cNvSpPr>
            <p:nvPr/>
          </p:nvSpPr>
          <p:spPr bwMode="auto">
            <a:xfrm>
              <a:off x="10418763" y="3503613"/>
              <a:ext cx="231775"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5" name="Freeform 23"/>
            <p:cNvSpPr>
              <a:spLocks/>
            </p:cNvSpPr>
            <p:nvPr/>
          </p:nvSpPr>
          <p:spPr bwMode="auto">
            <a:xfrm>
              <a:off x="10726738" y="3503613"/>
              <a:ext cx="230188" cy="233362"/>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6" name="Freeform 24"/>
            <p:cNvSpPr>
              <a:spLocks/>
            </p:cNvSpPr>
            <p:nvPr/>
          </p:nvSpPr>
          <p:spPr bwMode="auto">
            <a:xfrm>
              <a:off x="11036300" y="3503613"/>
              <a:ext cx="230188" cy="233362"/>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7" name="Freeform 25"/>
            <p:cNvSpPr>
              <a:spLocks/>
            </p:cNvSpPr>
            <p:nvPr/>
          </p:nvSpPr>
          <p:spPr bwMode="auto">
            <a:xfrm>
              <a:off x="9799638" y="381317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8" name="Freeform 26"/>
            <p:cNvSpPr>
              <a:spLocks/>
            </p:cNvSpPr>
            <p:nvPr/>
          </p:nvSpPr>
          <p:spPr bwMode="auto">
            <a:xfrm>
              <a:off x="10109200" y="38131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89" name="Freeform 27"/>
            <p:cNvSpPr>
              <a:spLocks/>
            </p:cNvSpPr>
            <p:nvPr/>
          </p:nvSpPr>
          <p:spPr bwMode="auto">
            <a:xfrm>
              <a:off x="10418763" y="381317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0" name="Freeform 28"/>
            <p:cNvSpPr>
              <a:spLocks/>
            </p:cNvSpPr>
            <p:nvPr/>
          </p:nvSpPr>
          <p:spPr bwMode="auto">
            <a:xfrm>
              <a:off x="10726738" y="381317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1" name="Freeform 29"/>
            <p:cNvSpPr>
              <a:spLocks/>
            </p:cNvSpPr>
            <p:nvPr/>
          </p:nvSpPr>
          <p:spPr bwMode="auto">
            <a:xfrm>
              <a:off x="11036300" y="381317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2" name="Freeform 30"/>
            <p:cNvSpPr>
              <a:spLocks/>
            </p:cNvSpPr>
            <p:nvPr/>
          </p:nvSpPr>
          <p:spPr bwMode="auto">
            <a:xfrm>
              <a:off x="9799638" y="4124326"/>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3" name="Freeform 31"/>
            <p:cNvSpPr>
              <a:spLocks/>
            </p:cNvSpPr>
            <p:nvPr/>
          </p:nvSpPr>
          <p:spPr bwMode="auto">
            <a:xfrm>
              <a:off x="10109200" y="41243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4" name="Freeform 32"/>
            <p:cNvSpPr>
              <a:spLocks/>
            </p:cNvSpPr>
            <p:nvPr/>
          </p:nvSpPr>
          <p:spPr bwMode="auto">
            <a:xfrm>
              <a:off x="10418763" y="4124326"/>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2"/>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5" name="Freeform 33"/>
            <p:cNvSpPr>
              <a:spLocks/>
            </p:cNvSpPr>
            <p:nvPr/>
          </p:nvSpPr>
          <p:spPr bwMode="auto">
            <a:xfrm>
              <a:off x="10726738" y="4124326"/>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2"/>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2"/>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6" name="Freeform 34"/>
            <p:cNvSpPr>
              <a:spLocks/>
            </p:cNvSpPr>
            <p:nvPr/>
          </p:nvSpPr>
          <p:spPr bwMode="auto">
            <a:xfrm>
              <a:off x="11036300" y="4124326"/>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2"/>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2"/>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7" name="Freeform 35"/>
            <p:cNvSpPr>
              <a:spLocks/>
            </p:cNvSpPr>
            <p:nvPr/>
          </p:nvSpPr>
          <p:spPr bwMode="auto">
            <a:xfrm>
              <a:off x="9799638" y="4432301"/>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8" y="5"/>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8" name="Freeform 36"/>
            <p:cNvSpPr>
              <a:spLocks/>
            </p:cNvSpPr>
            <p:nvPr/>
          </p:nvSpPr>
          <p:spPr bwMode="auto">
            <a:xfrm>
              <a:off x="10109200" y="44323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299" name="Freeform 37"/>
            <p:cNvSpPr>
              <a:spLocks/>
            </p:cNvSpPr>
            <p:nvPr/>
          </p:nvSpPr>
          <p:spPr bwMode="auto">
            <a:xfrm>
              <a:off x="10418763" y="4432301"/>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2" y="0"/>
                    <a:pt x="97" y="5"/>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0" name="Freeform 38"/>
            <p:cNvSpPr>
              <a:spLocks/>
            </p:cNvSpPr>
            <p:nvPr/>
          </p:nvSpPr>
          <p:spPr bwMode="auto">
            <a:xfrm>
              <a:off x="10726738" y="4432301"/>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5"/>
                    <a:pt x="5" y="0"/>
                    <a:pt x="10" y="0"/>
                  </a:cubicBezTo>
                  <a:cubicBezTo>
                    <a:pt x="88" y="0"/>
                    <a:pt x="88" y="0"/>
                    <a:pt x="88" y="0"/>
                  </a:cubicBezTo>
                  <a:cubicBezTo>
                    <a:pt x="93" y="0"/>
                    <a:pt x="97" y="5"/>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1" name="Freeform 39"/>
            <p:cNvSpPr>
              <a:spLocks/>
            </p:cNvSpPr>
            <p:nvPr/>
          </p:nvSpPr>
          <p:spPr bwMode="auto">
            <a:xfrm>
              <a:off x="11036300" y="4432301"/>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5"/>
                    <a:pt x="4" y="0"/>
                    <a:pt x="10" y="0"/>
                  </a:cubicBezTo>
                  <a:cubicBezTo>
                    <a:pt x="87" y="0"/>
                    <a:pt x="87" y="0"/>
                    <a:pt x="87" y="0"/>
                  </a:cubicBezTo>
                  <a:cubicBezTo>
                    <a:pt x="93" y="0"/>
                    <a:pt x="97" y="5"/>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2" name="Freeform 40"/>
            <p:cNvSpPr>
              <a:spLocks/>
            </p:cNvSpPr>
            <p:nvPr/>
          </p:nvSpPr>
          <p:spPr bwMode="auto">
            <a:xfrm>
              <a:off x="9799638" y="4741863"/>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3" name="Freeform 41"/>
            <p:cNvSpPr>
              <a:spLocks/>
            </p:cNvSpPr>
            <p:nvPr/>
          </p:nvSpPr>
          <p:spPr bwMode="auto">
            <a:xfrm>
              <a:off x="10109200" y="47418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4" name="Freeform 42"/>
            <p:cNvSpPr>
              <a:spLocks/>
            </p:cNvSpPr>
            <p:nvPr/>
          </p:nvSpPr>
          <p:spPr bwMode="auto">
            <a:xfrm>
              <a:off x="10418763" y="4741863"/>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5" name="Freeform 43"/>
            <p:cNvSpPr>
              <a:spLocks/>
            </p:cNvSpPr>
            <p:nvPr/>
          </p:nvSpPr>
          <p:spPr bwMode="auto">
            <a:xfrm>
              <a:off x="10726738" y="4741863"/>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6" name="Freeform 44"/>
            <p:cNvSpPr>
              <a:spLocks/>
            </p:cNvSpPr>
            <p:nvPr/>
          </p:nvSpPr>
          <p:spPr bwMode="auto">
            <a:xfrm>
              <a:off x="11036300" y="4741863"/>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7" name="Freeform 45"/>
            <p:cNvSpPr>
              <a:spLocks/>
            </p:cNvSpPr>
            <p:nvPr/>
          </p:nvSpPr>
          <p:spPr bwMode="auto">
            <a:xfrm>
              <a:off x="9799638" y="5049838"/>
              <a:ext cx="233363" cy="234950"/>
            </a:xfrm>
            <a:custGeom>
              <a:avLst/>
              <a:gdLst>
                <a:gd name="T0" fmla="*/ 88 w 98"/>
                <a:gd name="T1" fmla="*/ 98 h 98"/>
                <a:gd name="T2" fmla="*/ 10 w 98"/>
                <a:gd name="T3" fmla="*/ 98 h 98"/>
                <a:gd name="T4" fmla="*/ 0 w 98"/>
                <a:gd name="T5" fmla="*/ 88 h 98"/>
                <a:gd name="T6" fmla="*/ 0 w 98"/>
                <a:gd name="T7" fmla="*/ 10 h 98"/>
                <a:gd name="T8" fmla="*/ 10 w 98"/>
                <a:gd name="T9" fmla="*/ 0 h 98"/>
                <a:gd name="T10" fmla="*/ 88 w 98"/>
                <a:gd name="T11" fmla="*/ 0 h 98"/>
                <a:gd name="T12" fmla="*/ 98 w 98"/>
                <a:gd name="T13" fmla="*/ 10 h 98"/>
                <a:gd name="T14" fmla="*/ 98 w 98"/>
                <a:gd name="T15" fmla="*/ 88 h 98"/>
                <a:gd name="T16" fmla="*/ 88 w 98"/>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8" y="5"/>
                    <a:pt x="98" y="10"/>
                  </a:cubicBezTo>
                  <a:cubicBezTo>
                    <a:pt x="98" y="88"/>
                    <a:pt x="98" y="88"/>
                    <a:pt x="98" y="88"/>
                  </a:cubicBezTo>
                  <a:cubicBezTo>
                    <a:pt x="98"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8" name="Freeform 46"/>
            <p:cNvSpPr>
              <a:spLocks/>
            </p:cNvSpPr>
            <p:nvPr/>
          </p:nvSpPr>
          <p:spPr bwMode="auto">
            <a:xfrm>
              <a:off x="10109200" y="50498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09" name="Freeform 47"/>
            <p:cNvSpPr>
              <a:spLocks/>
            </p:cNvSpPr>
            <p:nvPr/>
          </p:nvSpPr>
          <p:spPr bwMode="auto">
            <a:xfrm>
              <a:off x="10418763" y="5049838"/>
              <a:ext cx="231775"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2" y="0"/>
                    <a:pt x="97" y="5"/>
                    <a:pt x="97" y="10"/>
                  </a:cubicBezTo>
                  <a:cubicBezTo>
                    <a:pt x="97" y="88"/>
                    <a:pt x="97" y="88"/>
                    <a:pt x="97" y="88"/>
                  </a:cubicBezTo>
                  <a:cubicBezTo>
                    <a:pt x="97" y="93"/>
                    <a:pt x="92"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0" name="Freeform 48"/>
            <p:cNvSpPr>
              <a:spLocks/>
            </p:cNvSpPr>
            <p:nvPr/>
          </p:nvSpPr>
          <p:spPr bwMode="auto">
            <a:xfrm>
              <a:off x="10726738" y="5049838"/>
              <a:ext cx="230188" cy="234950"/>
            </a:xfrm>
            <a:custGeom>
              <a:avLst/>
              <a:gdLst>
                <a:gd name="T0" fmla="*/ 88 w 97"/>
                <a:gd name="T1" fmla="*/ 98 h 98"/>
                <a:gd name="T2" fmla="*/ 10 w 97"/>
                <a:gd name="T3" fmla="*/ 98 h 98"/>
                <a:gd name="T4" fmla="*/ 0 w 97"/>
                <a:gd name="T5" fmla="*/ 88 h 98"/>
                <a:gd name="T6" fmla="*/ 0 w 97"/>
                <a:gd name="T7" fmla="*/ 10 h 98"/>
                <a:gd name="T8" fmla="*/ 10 w 97"/>
                <a:gd name="T9" fmla="*/ 0 h 98"/>
                <a:gd name="T10" fmla="*/ 88 w 97"/>
                <a:gd name="T11" fmla="*/ 0 h 98"/>
                <a:gd name="T12" fmla="*/ 97 w 97"/>
                <a:gd name="T13" fmla="*/ 10 h 98"/>
                <a:gd name="T14" fmla="*/ 97 w 97"/>
                <a:gd name="T15" fmla="*/ 88 h 98"/>
                <a:gd name="T16" fmla="*/ 88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8" y="98"/>
                  </a:moveTo>
                  <a:cubicBezTo>
                    <a:pt x="10" y="98"/>
                    <a:pt x="10" y="98"/>
                    <a:pt x="10" y="98"/>
                  </a:cubicBezTo>
                  <a:cubicBezTo>
                    <a:pt x="5" y="98"/>
                    <a:pt x="0" y="93"/>
                    <a:pt x="0" y="88"/>
                  </a:cubicBezTo>
                  <a:cubicBezTo>
                    <a:pt x="0" y="10"/>
                    <a:pt x="0" y="10"/>
                    <a:pt x="0" y="10"/>
                  </a:cubicBezTo>
                  <a:cubicBezTo>
                    <a:pt x="0" y="5"/>
                    <a:pt x="5" y="0"/>
                    <a:pt x="10" y="0"/>
                  </a:cubicBezTo>
                  <a:cubicBezTo>
                    <a:pt x="88" y="0"/>
                    <a:pt x="88" y="0"/>
                    <a:pt x="88" y="0"/>
                  </a:cubicBezTo>
                  <a:cubicBezTo>
                    <a:pt x="93" y="0"/>
                    <a:pt x="97" y="5"/>
                    <a:pt x="97" y="10"/>
                  </a:cubicBezTo>
                  <a:cubicBezTo>
                    <a:pt x="97" y="88"/>
                    <a:pt x="97" y="88"/>
                    <a:pt x="97" y="88"/>
                  </a:cubicBezTo>
                  <a:cubicBezTo>
                    <a:pt x="97" y="93"/>
                    <a:pt x="93" y="98"/>
                    <a:pt x="88"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1" name="Freeform 49"/>
            <p:cNvSpPr>
              <a:spLocks/>
            </p:cNvSpPr>
            <p:nvPr/>
          </p:nvSpPr>
          <p:spPr bwMode="auto">
            <a:xfrm>
              <a:off x="11036300" y="5049838"/>
              <a:ext cx="230188" cy="234950"/>
            </a:xfrm>
            <a:custGeom>
              <a:avLst/>
              <a:gdLst>
                <a:gd name="T0" fmla="*/ 87 w 97"/>
                <a:gd name="T1" fmla="*/ 98 h 98"/>
                <a:gd name="T2" fmla="*/ 10 w 97"/>
                <a:gd name="T3" fmla="*/ 98 h 98"/>
                <a:gd name="T4" fmla="*/ 0 w 97"/>
                <a:gd name="T5" fmla="*/ 88 h 98"/>
                <a:gd name="T6" fmla="*/ 0 w 97"/>
                <a:gd name="T7" fmla="*/ 10 h 98"/>
                <a:gd name="T8" fmla="*/ 10 w 97"/>
                <a:gd name="T9" fmla="*/ 0 h 98"/>
                <a:gd name="T10" fmla="*/ 87 w 97"/>
                <a:gd name="T11" fmla="*/ 0 h 98"/>
                <a:gd name="T12" fmla="*/ 97 w 97"/>
                <a:gd name="T13" fmla="*/ 10 h 98"/>
                <a:gd name="T14" fmla="*/ 97 w 97"/>
                <a:gd name="T15" fmla="*/ 88 h 98"/>
                <a:gd name="T16" fmla="*/ 87 w 97"/>
                <a:gd name="T17" fmla="*/ 98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8">
                  <a:moveTo>
                    <a:pt x="87" y="98"/>
                  </a:moveTo>
                  <a:cubicBezTo>
                    <a:pt x="10" y="98"/>
                    <a:pt x="10" y="98"/>
                    <a:pt x="10" y="98"/>
                  </a:cubicBezTo>
                  <a:cubicBezTo>
                    <a:pt x="4" y="98"/>
                    <a:pt x="0" y="93"/>
                    <a:pt x="0" y="88"/>
                  </a:cubicBezTo>
                  <a:cubicBezTo>
                    <a:pt x="0" y="10"/>
                    <a:pt x="0" y="10"/>
                    <a:pt x="0" y="10"/>
                  </a:cubicBezTo>
                  <a:cubicBezTo>
                    <a:pt x="0" y="5"/>
                    <a:pt x="4" y="0"/>
                    <a:pt x="10" y="0"/>
                  </a:cubicBezTo>
                  <a:cubicBezTo>
                    <a:pt x="87" y="0"/>
                    <a:pt x="87" y="0"/>
                    <a:pt x="87" y="0"/>
                  </a:cubicBezTo>
                  <a:cubicBezTo>
                    <a:pt x="93" y="0"/>
                    <a:pt x="97" y="5"/>
                    <a:pt x="97" y="10"/>
                  </a:cubicBezTo>
                  <a:cubicBezTo>
                    <a:pt x="97" y="88"/>
                    <a:pt x="97" y="88"/>
                    <a:pt x="97" y="88"/>
                  </a:cubicBezTo>
                  <a:cubicBezTo>
                    <a:pt x="97" y="93"/>
                    <a:pt x="93" y="98"/>
                    <a:pt x="87" y="98"/>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2" name="Freeform 50"/>
            <p:cNvSpPr>
              <a:spLocks/>
            </p:cNvSpPr>
            <p:nvPr/>
          </p:nvSpPr>
          <p:spPr bwMode="auto">
            <a:xfrm>
              <a:off x="9799638" y="5360988"/>
              <a:ext cx="233363" cy="231775"/>
            </a:xfrm>
            <a:custGeom>
              <a:avLst/>
              <a:gdLst>
                <a:gd name="T0" fmla="*/ 88 w 98"/>
                <a:gd name="T1" fmla="*/ 97 h 97"/>
                <a:gd name="T2" fmla="*/ 10 w 98"/>
                <a:gd name="T3" fmla="*/ 97 h 97"/>
                <a:gd name="T4" fmla="*/ 0 w 98"/>
                <a:gd name="T5" fmla="*/ 87 h 97"/>
                <a:gd name="T6" fmla="*/ 0 w 98"/>
                <a:gd name="T7" fmla="*/ 10 h 97"/>
                <a:gd name="T8" fmla="*/ 10 w 98"/>
                <a:gd name="T9" fmla="*/ 0 h 97"/>
                <a:gd name="T10" fmla="*/ 88 w 98"/>
                <a:gd name="T11" fmla="*/ 0 h 97"/>
                <a:gd name="T12" fmla="*/ 98 w 98"/>
                <a:gd name="T13" fmla="*/ 10 h 97"/>
                <a:gd name="T14" fmla="*/ 98 w 98"/>
                <a:gd name="T15" fmla="*/ 87 h 97"/>
                <a:gd name="T16" fmla="*/ 88 w 98"/>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8"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8" y="4"/>
                    <a:pt x="98" y="10"/>
                  </a:cubicBezTo>
                  <a:cubicBezTo>
                    <a:pt x="98" y="87"/>
                    <a:pt x="98" y="87"/>
                    <a:pt x="98" y="87"/>
                  </a:cubicBezTo>
                  <a:cubicBezTo>
                    <a:pt x="98"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3" name="Freeform 51"/>
            <p:cNvSpPr>
              <a:spLocks/>
            </p:cNvSpPr>
            <p:nvPr/>
          </p:nvSpPr>
          <p:spPr bwMode="auto">
            <a:xfrm>
              <a:off x="10109200" y="53609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4" name="Freeform 52"/>
            <p:cNvSpPr>
              <a:spLocks/>
            </p:cNvSpPr>
            <p:nvPr/>
          </p:nvSpPr>
          <p:spPr bwMode="auto">
            <a:xfrm>
              <a:off x="10418763" y="5360988"/>
              <a:ext cx="231775"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2" y="0"/>
                    <a:pt x="97" y="4"/>
                    <a:pt x="97" y="10"/>
                  </a:cubicBezTo>
                  <a:cubicBezTo>
                    <a:pt x="97" y="87"/>
                    <a:pt x="97" y="87"/>
                    <a:pt x="97" y="87"/>
                  </a:cubicBezTo>
                  <a:cubicBezTo>
                    <a:pt x="97" y="93"/>
                    <a:pt x="92"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5" name="Freeform 53"/>
            <p:cNvSpPr>
              <a:spLocks/>
            </p:cNvSpPr>
            <p:nvPr/>
          </p:nvSpPr>
          <p:spPr bwMode="auto">
            <a:xfrm>
              <a:off x="10726738" y="5360988"/>
              <a:ext cx="230188" cy="231775"/>
            </a:xfrm>
            <a:custGeom>
              <a:avLst/>
              <a:gdLst>
                <a:gd name="T0" fmla="*/ 88 w 97"/>
                <a:gd name="T1" fmla="*/ 97 h 97"/>
                <a:gd name="T2" fmla="*/ 10 w 97"/>
                <a:gd name="T3" fmla="*/ 97 h 97"/>
                <a:gd name="T4" fmla="*/ 0 w 97"/>
                <a:gd name="T5" fmla="*/ 87 h 97"/>
                <a:gd name="T6" fmla="*/ 0 w 97"/>
                <a:gd name="T7" fmla="*/ 10 h 97"/>
                <a:gd name="T8" fmla="*/ 10 w 97"/>
                <a:gd name="T9" fmla="*/ 0 h 97"/>
                <a:gd name="T10" fmla="*/ 88 w 97"/>
                <a:gd name="T11" fmla="*/ 0 h 97"/>
                <a:gd name="T12" fmla="*/ 97 w 97"/>
                <a:gd name="T13" fmla="*/ 10 h 97"/>
                <a:gd name="T14" fmla="*/ 97 w 97"/>
                <a:gd name="T15" fmla="*/ 87 h 97"/>
                <a:gd name="T16" fmla="*/ 88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8" y="97"/>
                  </a:moveTo>
                  <a:cubicBezTo>
                    <a:pt x="10" y="97"/>
                    <a:pt x="10" y="97"/>
                    <a:pt x="10" y="97"/>
                  </a:cubicBezTo>
                  <a:cubicBezTo>
                    <a:pt x="5" y="97"/>
                    <a:pt x="0" y="93"/>
                    <a:pt x="0" y="87"/>
                  </a:cubicBezTo>
                  <a:cubicBezTo>
                    <a:pt x="0" y="10"/>
                    <a:pt x="0" y="10"/>
                    <a:pt x="0" y="10"/>
                  </a:cubicBezTo>
                  <a:cubicBezTo>
                    <a:pt x="0" y="4"/>
                    <a:pt x="5" y="0"/>
                    <a:pt x="10" y="0"/>
                  </a:cubicBezTo>
                  <a:cubicBezTo>
                    <a:pt x="88" y="0"/>
                    <a:pt x="88" y="0"/>
                    <a:pt x="88" y="0"/>
                  </a:cubicBezTo>
                  <a:cubicBezTo>
                    <a:pt x="93" y="0"/>
                    <a:pt x="97" y="4"/>
                    <a:pt x="97" y="10"/>
                  </a:cubicBezTo>
                  <a:cubicBezTo>
                    <a:pt x="97" y="87"/>
                    <a:pt x="97" y="87"/>
                    <a:pt x="97" y="87"/>
                  </a:cubicBezTo>
                  <a:cubicBezTo>
                    <a:pt x="97" y="93"/>
                    <a:pt x="93" y="97"/>
                    <a:pt x="88"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sp>
          <p:nvSpPr>
            <p:cNvPr id="316" name="Freeform 54"/>
            <p:cNvSpPr>
              <a:spLocks/>
            </p:cNvSpPr>
            <p:nvPr/>
          </p:nvSpPr>
          <p:spPr bwMode="auto">
            <a:xfrm>
              <a:off x="11036300" y="5360988"/>
              <a:ext cx="230188" cy="231775"/>
            </a:xfrm>
            <a:custGeom>
              <a:avLst/>
              <a:gdLst>
                <a:gd name="T0" fmla="*/ 87 w 97"/>
                <a:gd name="T1" fmla="*/ 97 h 97"/>
                <a:gd name="T2" fmla="*/ 10 w 97"/>
                <a:gd name="T3" fmla="*/ 97 h 97"/>
                <a:gd name="T4" fmla="*/ 0 w 97"/>
                <a:gd name="T5" fmla="*/ 87 h 97"/>
                <a:gd name="T6" fmla="*/ 0 w 97"/>
                <a:gd name="T7" fmla="*/ 10 h 97"/>
                <a:gd name="T8" fmla="*/ 10 w 97"/>
                <a:gd name="T9" fmla="*/ 0 h 97"/>
                <a:gd name="T10" fmla="*/ 87 w 97"/>
                <a:gd name="T11" fmla="*/ 0 h 97"/>
                <a:gd name="T12" fmla="*/ 97 w 97"/>
                <a:gd name="T13" fmla="*/ 10 h 97"/>
                <a:gd name="T14" fmla="*/ 97 w 97"/>
                <a:gd name="T15" fmla="*/ 87 h 97"/>
                <a:gd name="T16" fmla="*/ 87 w 97"/>
                <a:gd name="T17" fmla="*/ 97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97">
                  <a:moveTo>
                    <a:pt x="87" y="97"/>
                  </a:moveTo>
                  <a:cubicBezTo>
                    <a:pt x="10" y="97"/>
                    <a:pt x="10" y="97"/>
                    <a:pt x="10" y="97"/>
                  </a:cubicBezTo>
                  <a:cubicBezTo>
                    <a:pt x="4" y="97"/>
                    <a:pt x="0" y="93"/>
                    <a:pt x="0" y="87"/>
                  </a:cubicBezTo>
                  <a:cubicBezTo>
                    <a:pt x="0" y="10"/>
                    <a:pt x="0" y="10"/>
                    <a:pt x="0" y="10"/>
                  </a:cubicBezTo>
                  <a:cubicBezTo>
                    <a:pt x="0" y="4"/>
                    <a:pt x="4" y="0"/>
                    <a:pt x="10" y="0"/>
                  </a:cubicBezTo>
                  <a:cubicBezTo>
                    <a:pt x="87" y="0"/>
                    <a:pt x="87" y="0"/>
                    <a:pt x="87" y="0"/>
                  </a:cubicBezTo>
                  <a:cubicBezTo>
                    <a:pt x="93" y="0"/>
                    <a:pt x="97" y="4"/>
                    <a:pt x="97" y="10"/>
                  </a:cubicBezTo>
                  <a:cubicBezTo>
                    <a:pt x="97" y="87"/>
                    <a:pt x="97" y="87"/>
                    <a:pt x="97" y="87"/>
                  </a:cubicBezTo>
                  <a:cubicBezTo>
                    <a:pt x="97" y="93"/>
                    <a:pt x="93" y="97"/>
                    <a:pt x="87" y="97"/>
                  </a:cubicBezTo>
                  <a:close/>
                </a:path>
              </a:pathLst>
            </a:custGeom>
            <a:grpFill/>
            <a:ln>
              <a:noFill/>
            </a:ln>
          </p:spPr>
          <p:txBody>
            <a:bodyPr vert="horz" wrap="square" lIns="91416" tIns="45708" rIns="91416" bIns="45708" numCol="1" anchor="t" anchorCtr="0" compatLnSpc="1">
              <a:prstTxWarp prst="textNoShape">
                <a:avLst/>
              </a:prstTxWarp>
            </a:bodyPr>
            <a:lstStyle/>
            <a:p>
              <a:endParaRPr lang="en-US" sz="3599"/>
            </a:p>
          </p:txBody>
        </p:sp>
      </p:grpSp>
      <p:cxnSp>
        <p:nvCxnSpPr>
          <p:cNvPr id="319" name="Straight Connector 318">
            <a:extLst>
              <a:ext uri="{FF2B5EF4-FFF2-40B4-BE49-F238E27FC236}">
                <a16:creationId xmlns:a16="http://schemas.microsoft.com/office/drawing/2014/main" id="{0CF971DC-C392-3E4B-B24C-5C7C03C36F4D}"/>
              </a:ext>
            </a:extLst>
          </p:cNvPr>
          <p:cNvCxnSpPr>
            <a:cxnSpLocks/>
          </p:cNvCxnSpPr>
          <p:nvPr/>
        </p:nvCxnSpPr>
        <p:spPr>
          <a:xfrm>
            <a:off x="7516443" y="4671099"/>
            <a:ext cx="0" cy="295835"/>
          </a:xfrm>
          <a:prstGeom prst="line">
            <a:avLst/>
          </a:prstGeom>
          <a:ln w="9525">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CAC4730F-3291-5897-58C4-F2B4B944EA13}"/>
              </a:ext>
            </a:extLst>
          </p:cNvPr>
          <p:cNvCxnSpPr>
            <a:cxnSpLocks/>
          </p:cNvCxnSpPr>
          <p:nvPr/>
        </p:nvCxnSpPr>
        <p:spPr>
          <a:xfrm>
            <a:off x="10380945" y="4671099"/>
            <a:ext cx="0" cy="295835"/>
          </a:xfrm>
          <a:prstGeom prst="line">
            <a:avLst/>
          </a:prstGeom>
          <a:ln w="9525">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FC51EE4F-9BD6-9B52-AB48-8D090DCA3FEA}"/>
              </a:ext>
            </a:extLst>
          </p:cNvPr>
          <p:cNvCxnSpPr>
            <a:cxnSpLocks/>
          </p:cNvCxnSpPr>
          <p:nvPr/>
        </p:nvCxnSpPr>
        <p:spPr>
          <a:xfrm>
            <a:off x="4652545" y="4671099"/>
            <a:ext cx="0" cy="295835"/>
          </a:xfrm>
          <a:prstGeom prst="line">
            <a:avLst/>
          </a:prstGeom>
          <a:ln w="9525">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22D16228-2A63-216F-D8F7-0309E2C4E1D4}"/>
              </a:ext>
            </a:extLst>
          </p:cNvPr>
          <p:cNvCxnSpPr>
            <a:cxnSpLocks/>
          </p:cNvCxnSpPr>
          <p:nvPr/>
        </p:nvCxnSpPr>
        <p:spPr>
          <a:xfrm>
            <a:off x="1789441" y="4671099"/>
            <a:ext cx="0" cy="295835"/>
          </a:xfrm>
          <a:prstGeom prst="line">
            <a:avLst/>
          </a:prstGeom>
          <a:ln w="9525">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326" name="TextBox 325">
            <a:extLst>
              <a:ext uri="{FF2B5EF4-FFF2-40B4-BE49-F238E27FC236}">
                <a16:creationId xmlns:a16="http://schemas.microsoft.com/office/drawing/2014/main" id="{0A8BA7C2-5B49-92E3-ADA1-F968C1C344D2}"/>
              </a:ext>
            </a:extLst>
          </p:cNvPr>
          <p:cNvSpPr txBox="1"/>
          <p:nvPr/>
        </p:nvSpPr>
        <p:spPr>
          <a:xfrm>
            <a:off x="6539153" y="5122539"/>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27" name="TextBox 326">
            <a:extLst>
              <a:ext uri="{FF2B5EF4-FFF2-40B4-BE49-F238E27FC236}">
                <a16:creationId xmlns:a16="http://schemas.microsoft.com/office/drawing/2014/main" id="{655E92A8-5101-8BEB-8C15-5DF9BFC7A39C}"/>
              </a:ext>
            </a:extLst>
          </p:cNvPr>
          <p:cNvSpPr txBox="1"/>
          <p:nvPr/>
        </p:nvSpPr>
        <p:spPr>
          <a:xfrm>
            <a:off x="9403655" y="5122539"/>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28" name="TextBox 327">
            <a:extLst>
              <a:ext uri="{FF2B5EF4-FFF2-40B4-BE49-F238E27FC236}">
                <a16:creationId xmlns:a16="http://schemas.microsoft.com/office/drawing/2014/main" id="{44737AFD-88F2-A77C-7A10-6BC1501442D8}"/>
              </a:ext>
            </a:extLst>
          </p:cNvPr>
          <p:cNvSpPr txBox="1"/>
          <p:nvPr/>
        </p:nvSpPr>
        <p:spPr>
          <a:xfrm>
            <a:off x="3675255" y="5122539"/>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329" name="TextBox 328">
            <a:extLst>
              <a:ext uri="{FF2B5EF4-FFF2-40B4-BE49-F238E27FC236}">
                <a16:creationId xmlns:a16="http://schemas.microsoft.com/office/drawing/2014/main" id="{518CF0E8-ED46-3C9B-1DD2-54B76858EADD}"/>
              </a:ext>
            </a:extLst>
          </p:cNvPr>
          <p:cNvSpPr txBox="1"/>
          <p:nvPr/>
        </p:nvSpPr>
        <p:spPr>
          <a:xfrm>
            <a:off x="812151" y="5122539"/>
            <a:ext cx="1954580" cy="893834"/>
          </a:xfrm>
          <a:prstGeom prst="rect">
            <a:avLst/>
          </a:prstGeom>
          <a:noFill/>
        </p:spPr>
        <p:txBody>
          <a:bodyPr wrap="square">
            <a:spAutoFit/>
          </a:bodyPr>
          <a:lstStyle/>
          <a:p>
            <a:pPr algn="ctr">
              <a:lnSpc>
                <a:spcPct val="150000"/>
              </a:lnSpc>
            </a:pP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Tree>
    <p:extLst>
      <p:ext uri="{BB962C8B-B14F-4D97-AF65-F5344CB8AC3E}">
        <p14:creationId xmlns:p14="http://schemas.microsoft.com/office/powerpoint/2010/main" val="3484630788"/>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Shape 914"/>
        <p:cNvGrpSpPr/>
        <p:nvPr/>
      </p:nvGrpSpPr>
      <p:grpSpPr>
        <a:xfrm>
          <a:off x="0" y="0"/>
          <a:ext cx="0" cy="0"/>
          <a:chOff x="0" y="0"/>
          <a:chExt cx="0" cy="0"/>
        </a:xfrm>
      </p:grpSpPr>
      <p:grpSp>
        <p:nvGrpSpPr>
          <p:cNvPr id="5" name="Group 4">
            <a:extLst>
              <a:ext uri="{FF2B5EF4-FFF2-40B4-BE49-F238E27FC236}">
                <a16:creationId xmlns:a16="http://schemas.microsoft.com/office/drawing/2014/main" id="{434B04AE-E586-85E1-D3F5-61098881A9B9}"/>
              </a:ext>
            </a:extLst>
          </p:cNvPr>
          <p:cNvGrpSpPr/>
          <p:nvPr/>
        </p:nvGrpSpPr>
        <p:grpSpPr>
          <a:xfrm>
            <a:off x="4962089" y="1174160"/>
            <a:ext cx="6258558" cy="4509680"/>
            <a:chOff x="1565104" y="-2341533"/>
            <a:chExt cx="6815559" cy="4684049"/>
          </a:xfrm>
        </p:grpSpPr>
        <p:sp>
          <p:nvSpPr>
            <p:cNvPr id="917" name="Google Shape;917;p35"/>
            <p:cNvSpPr/>
            <p:nvPr/>
          </p:nvSpPr>
          <p:spPr>
            <a:xfrm>
              <a:off x="1753690" y="894842"/>
              <a:ext cx="317897" cy="317897"/>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18" name="Google Shape;918;p35"/>
            <p:cNvSpPr/>
            <p:nvPr/>
          </p:nvSpPr>
          <p:spPr>
            <a:xfrm>
              <a:off x="1753690" y="535245"/>
              <a:ext cx="317897" cy="317897"/>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19" name="Google Shape;919;p35"/>
            <p:cNvSpPr/>
            <p:nvPr/>
          </p:nvSpPr>
          <p:spPr>
            <a:xfrm>
              <a:off x="1753690" y="175648"/>
              <a:ext cx="317897" cy="317897"/>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0" name="Google Shape;920;p35"/>
            <p:cNvSpPr/>
            <p:nvPr/>
          </p:nvSpPr>
          <p:spPr>
            <a:xfrm>
              <a:off x="1753690" y="-183949"/>
              <a:ext cx="317897" cy="317897"/>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1" name="Google Shape;921;p35"/>
            <p:cNvSpPr/>
            <p:nvPr/>
          </p:nvSpPr>
          <p:spPr>
            <a:xfrm>
              <a:off x="1753690" y="-543545"/>
              <a:ext cx="317897" cy="317897"/>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7" name="Google Shape;927;p35"/>
            <p:cNvSpPr txBox="1"/>
            <p:nvPr/>
          </p:nvSpPr>
          <p:spPr>
            <a:xfrm rot="18000065">
              <a:off x="1189399" y="1697454"/>
              <a:ext cx="1020767"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Jan</a:t>
              </a:r>
            </a:p>
          </p:txBody>
        </p:sp>
        <p:sp>
          <p:nvSpPr>
            <p:cNvPr id="929" name="Google Shape;929;p35"/>
            <p:cNvSpPr/>
            <p:nvPr/>
          </p:nvSpPr>
          <p:spPr>
            <a:xfrm>
              <a:off x="2327243" y="894842"/>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0" name="Google Shape;930;p35"/>
            <p:cNvSpPr/>
            <p:nvPr/>
          </p:nvSpPr>
          <p:spPr>
            <a:xfrm>
              <a:off x="2327243" y="535244"/>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1" name="Google Shape;931;p35"/>
            <p:cNvSpPr/>
            <p:nvPr/>
          </p:nvSpPr>
          <p:spPr>
            <a:xfrm>
              <a:off x="2327243" y="175647"/>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2" name="Google Shape;932;p35"/>
            <p:cNvSpPr/>
            <p:nvPr/>
          </p:nvSpPr>
          <p:spPr>
            <a:xfrm>
              <a:off x="2327243" y="-183950"/>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3" name="Google Shape;933;p35"/>
            <p:cNvSpPr/>
            <p:nvPr/>
          </p:nvSpPr>
          <p:spPr>
            <a:xfrm>
              <a:off x="2327243" y="-543546"/>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4" name="Google Shape;934;p35"/>
            <p:cNvSpPr/>
            <p:nvPr/>
          </p:nvSpPr>
          <p:spPr>
            <a:xfrm>
              <a:off x="2327243" y="-903144"/>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5" name="Google Shape;935;p35"/>
            <p:cNvSpPr/>
            <p:nvPr/>
          </p:nvSpPr>
          <p:spPr>
            <a:xfrm>
              <a:off x="2327243" y="-1262741"/>
              <a:ext cx="318000" cy="318000"/>
            </a:xfrm>
            <a:prstGeom prst="rect">
              <a:avLst/>
            </a:prstGeom>
            <a:solidFill>
              <a:schemeClr val="accent1"/>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9" name="Google Shape;939;p35"/>
            <p:cNvSpPr txBox="1"/>
            <p:nvPr/>
          </p:nvSpPr>
          <p:spPr>
            <a:xfrm rot="18000071">
              <a:off x="1854773"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Feb</a:t>
              </a:r>
            </a:p>
          </p:txBody>
        </p:sp>
        <p:sp>
          <p:nvSpPr>
            <p:cNvPr id="941" name="Google Shape;941;p35"/>
            <p:cNvSpPr/>
            <p:nvPr/>
          </p:nvSpPr>
          <p:spPr>
            <a:xfrm>
              <a:off x="2900795" y="894842"/>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2" name="Google Shape;942;p35"/>
            <p:cNvSpPr/>
            <p:nvPr/>
          </p:nvSpPr>
          <p:spPr>
            <a:xfrm>
              <a:off x="2900795" y="535244"/>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3" name="Google Shape;943;p35"/>
            <p:cNvSpPr/>
            <p:nvPr/>
          </p:nvSpPr>
          <p:spPr>
            <a:xfrm>
              <a:off x="2900795" y="175647"/>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1" name="Google Shape;951;p35"/>
            <p:cNvSpPr txBox="1"/>
            <p:nvPr/>
          </p:nvSpPr>
          <p:spPr>
            <a:xfrm rot="18000071">
              <a:off x="2428316"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Mar</a:t>
              </a:r>
            </a:p>
          </p:txBody>
        </p:sp>
        <p:sp>
          <p:nvSpPr>
            <p:cNvPr id="953" name="Google Shape;953;p35"/>
            <p:cNvSpPr/>
            <p:nvPr/>
          </p:nvSpPr>
          <p:spPr>
            <a:xfrm>
              <a:off x="3474348" y="894842"/>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4" name="Google Shape;954;p35"/>
            <p:cNvSpPr/>
            <p:nvPr/>
          </p:nvSpPr>
          <p:spPr>
            <a:xfrm>
              <a:off x="3474348" y="535244"/>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5" name="Google Shape;955;p35"/>
            <p:cNvSpPr/>
            <p:nvPr/>
          </p:nvSpPr>
          <p:spPr>
            <a:xfrm>
              <a:off x="3474348" y="175647"/>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6" name="Google Shape;956;p35"/>
            <p:cNvSpPr/>
            <p:nvPr/>
          </p:nvSpPr>
          <p:spPr>
            <a:xfrm>
              <a:off x="3474348" y="-183950"/>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7" name="Google Shape;957;p35"/>
            <p:cNvSpPr/>
            <p:nvPr/>
          </p:nvSpPr>
          <p:spPr>
            <a:xfrm>
              <a:off x="3474348" y="-543546"/>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8" name="Google Shape;958;p35"/>
            <p:cNvSpPr/>
            <p:nvPr/>
          </p:nvSpPr>
          <p:spPr>
            <a:xfrm>
              <a:off x="3474348" y="-903144"/>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3" name="Google Shape;963;p35"/>
            <p:cNvSpPr txBox="1"/>
            <p:nvPr/>
          </p:nvSpPr>
          <p:spPr>
            <a:xfrm rot="18000071">
              <a:off x="3001883"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Apr</a:t>
              </a:r>
            </a:p>
          </p:txBody>
        </p:sp>
        <p:sp>
          <p:nvSpPr>
            <p:cNvPr id="965" name="Google Shape;965;p35"/>
            <p:cNvSpPr/>
            <p:nvPr/>
          </p:nvSpPr>
          <p:spPr>
            <a:xfrm>
              <a:off x="6915663" y="894842"/>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6" name="Google Shape;966;p35"/>
            <p:cNvSpPr/>
            <p:nvPr/>
          </p:nvSpPr>
          <p:spPr>
            <a:xfrm>
              <a:off x="6915663" y="535244"/>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7" name="Google Shape;967;p35"/>
            <p:cNvSpPr/>
            <p:nvPr/>
          </p:nvSpPr>
          <p:spPr>
            <a:xfrm>
              <a:off x="6915663" y="175647"/>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8" name="Google Shape;968;p35"/>
            <p:cNvSpPr/>
            <p:nvPr/>
          </p:nvSpPr>
          <p:spPr>
            <a:xfrm>
              <a:off x="6915663" y="-183950"/>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9" name="Google Shape;969;p35"/>
            <p:cNvSpPr/>
            <p:nvPr/>
          </p:nvSpPr>
          <p:spPr>
            <a:xfrm>
              <a:off x="6915663" y="-543546"/>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0" name="Google Shape;970;p35"/>
            <p:cNvSpPr/>
            <p:nvPr/>
          </p:nvSpPr>
          <p:spPr>
            <a:xfrm>
              <a:off x="6915663" y="-903144"/>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1" name="Google Shape;971;p35"/>
            <p:cNvSpPr/>
            <p:nvPr/>
          </p:nvSpPr>
          <p:spPr>
            <a:xfrm>
              <a:off x="6915663" y="-1262741"/>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2" name="Google Shape;972;p35"/>
            <p:cNvSpPr/>
            <p:nvPr/>
          </p:nvSpPr>
          <p:spPr>
            <a:xfrm>
              <a:off x="6915663" y="-1622338"/>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5" name="Google Shape;975;p35"/>
            <p:cNvSpPr txBox="1"/>
            <p:nvPr/>
          </p:nvSpPr>
          <p:spPr>
            <a:xfrm rot="18000071">
              <a:off x="6443183"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Oct</a:t>
              </a:r>
            </a:p>
          </p:txBody>
        </p:sp>
        <p:sp>
          <p:nvSpPr>
            <p:cNvPr id="977" name="Google Shape;977;p35"/>
            <p:cNvSpPr/>
            <p:nvPr/>
          </p:nvSpPr>
          <p:spPr>
            <a:xfrm>
              <a:off x="6342109" y="894842"/>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8" name="Google Shape;978;p35"/>
            <p:cNvSpPr/>
            <p:nvPr/>
          </p:nvSpPr>
          <p:spPr>
            <a:xfrm>
              <a:off x="6342109" y="535244"/>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9" name="Google Shape;979;p35"/>
            <p:cNvSpPr/>
            <p:nvPr/>
          </p:nvSpPr>
          <p:spPr>
            <a:xfrm>
              <a:off x="6342109" y="175647"/>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0" name="Google Shape;980;p35"/>
            <p:cNvSpPr/>
            <p:nvPr/>
          </p:nvSpPr>
          <p:spPr>
            <a:xfrm>
              <a:off x="6342109" y="-183950"/>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1" name="Google Shape;981;p35"/>
            <p:cNvSpPr/>
            <p:nvPr/>
          </p:nvSpPr>
          <p:spPr>
            <a:xfrm>
              <a:off x="6342109" y="-543546"/>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2" name="Google Shape;982;p35"/>
            <p:cNvSpPr/>
            <p:nvPr/>
          </p:nvSpPr>
          <p:spPr>
            <a:xfrm>
              <a:off x="6342109" y="-903144"/>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3" name="Google Shape;983;p35"/>
            <p:cNvSpPr/>
            <p:nvPr/>
          </p:nvSpPr>
          <p:spPr>
            <a:xfrm>
              <a:off x="6342109" y="-1262741"/>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4" name="Google Shape;984;p35"/>
            <p:cNvSpPr/>
            <p:nvPr/>
          </p:nvSpPr>
          <p:spPr>
            <a:xfrm>
              <a:off x="6342109" y="-1622338"/>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5" name="Google Shape;985;p35"/>
            <p:cNvSpPr/>
            <p:nvPr/>
          </p:nvSpPr>
          <p:spPr>
            <a:xfrm>
              <a:off x="6342109" y="-1981936"/>
              <a:ext cx="317897" cy="317897"/>
            </a:xfrm>
            <a:prstGeom prst="rect">
              <a:avLst/>
            </a:prstGeom>
            <a:solidFill>
              <a:schemeClr val="accent5"/>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7" name="Google Shape;987;p35"/>
            <p:cNvSpPr txBox="1"/>
            <p:nvPr/>
          </p:nvSpPr>
          <p:spPr>
            <a:xfrm rot="18000071">
              <a:off x="5869649"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Sep</a:t>
              </a:r>
            </a:p>
          </p:txBody>
        </p:sp>
        <p:sp>
          <p:nvSpPr>
            <p:cNvPr id="989" name="Google Shape;989;p35"/>
            <p:cNvSpPr/>
            <p:nvPr/>
          </p:nvSpPr>
          <p:spPr>
            <a:xfrm>
              <a:off x="5768558" y="894842"/>
              <a:ext cx="317897" cy="317897"/>
            </a:xfrm>
            <a:prstGeom prst="rect">
              <a:avLst/>
            </a:prstGeom>
            <a:solidFill>
              <a:schemeClr val="accent4"/>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0" name="Google Shape;990;p35"/>
            <p:cNvSpPr/>
            <p:nvPr/>
          </p:nvSpPr>
          <p:spPr>
            <a:xfrm>
              <a:off x="5768558" y="535244"/>
              <a:ext cx="317897" cy="317897"/>
            </a:xfrm>
            <a:prstGeom prst="rect">
              <a:avLst/>
            </a:prstGeom>
            <a:solidFill>
              <a:schemeClr val="accent4"/>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1" name="Google Shape;991;p35"/>
            <p:cNvSpPr/>
            <p:nvPr/>
          </p:nvSpPr>
          <p:spPr>
            <a:xfrm>
              <a:off x="5768558" y="175647"/>
              <a:ext cx="317897" cy="317897"/>
            </a:xfrm>
            <a:prstGeom prst="rect">
              <a:avLst/>
            </a:prstGeom>
            <a:solidFill>
              <a:schemeClr val="accent4"/>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2" name="Google Shape;992;p35"/>
            <p:cNvSpPr/>
            <p:nvPr/>
          </p:nvSpPr>
          <p:spPr>
            <a:xfrm>
              <a:off x="5768558" y="-183950"/>
              <a:ext cx="317897" cy="317897"/>
            </a:xfrm>
            <a:prstGeom prst="rect">
              <a:avLst/>
            </a:prstGeom>
            <a:solidFill>
              <a:schemeClr val="accent4"/>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3" name="Google Shape;993;p35"/>
            <p:cNvSpPr/>
            <p:nvPr/>
          </p:nvSpPr>
          <p:spPr>
            <a:xfrm>
              <a:off x="5768558" y="-54354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9" name="Google Shape;999;p35"/>
            <p:cNvSpPr txBox="1"/>
            <p:nvPr/>
          </p:nvSpPr>
          <p:spPr>
            <a:xfrm rot="18000071">
              <a:off x="5296083"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Aug</a:t>
              </a:r>
            </a:p>
          </p:txBody>
        </p:sp>
        <p:sp>
          <p:nvSpPr>
            <p:cNvPr id="1001" name="Google Shape;1001;p35"/>
            <p:cNvSpPr/>
            <p:nvPr/>
          </p:nvSpPr>
          <p:spPr>
            <a:xfrm>
              <a:off x="5195004" y="894842"/>
              <a:ext cx="317897" cy="317897"/>
            </a:xfrm>
            <a:prstGeom prst="rect">
              <a:avLst/>
            </a:prstGeom>
            <a:solidFill>
              <a:schemeClr val="accent4"/>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2" name="Google Shape;1002;p35"/>
            <p:cNvSpPr/>
            <p:nvPr/>
          </p:nvSpPr>
          <p:spPr>
            <a:xfrm>
              <a:off x="5195004" y="535244"/>
              <a:ext cx="317897" cy="317897"/>
            </a:xfrm>
            <a:prstGeom prst="rect">
              <a:avLst/>
            </a:prstGeom>
            <a:solidFill>
              <a:schemeClr val="accent4"/>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1" name="Google Shape;1011;p35"/>
            <p:cNvSpPr txBox="1"/>
            <p:nvPr/>
          </p:nvSpPr>
          <p:spPr>
            <a:xfrm rot="18000071">
              <a:off x="4722532"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Jul</a:t>
              </a:r>
            </a:p>
          </p:txBody>
        </p:sp>
        <p:sp>
          <p:nvSpPr>
            <p:cNvPr id="1013" name="Google Shape;1013;p35"/>
            <p:cNvSpPr/>
            <p:nvPr/>
          </p:nvSpPr>
          <p:spPr>
            <a:xfrm>
              <a:off x="4621450" y="894842"/>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4" name="Google Shape;1014;p35"/>
            <p:cNvSpPr/>
            <p:nvPr/>
          </p:nvSpPr>
          <p:spPr>
            <a:xfrm>
              <a:off x="4621450" y="535244"/>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5" name="Google Shape;1015;p35"/>
            <p:cNvSpPr/>
            <p:nvPr/>
          </p:nvSpPr>
          <p:spPr>
            <a:xfrm>
              <a:off x="4621450" y="175647"/>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6" name="Google Shape;1016;p35"/>
            <p:cNvSpPr/>
            <p:nvPr/>
          </p:nvSpPr>
          <p:spPr>
            <a:xfrm>
              <a:off x="4621450" y="-183950"/>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7" name="Google Shape;1017;p35"/>
            <p:cNvSpPr/>
            <p:nvPr/>
          </p:nvSpPr>
          <p:spPr>
            <a:xfrm>
              <a:off x="4621450" y="-543546"/>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8" name="Google Shape;1018;p35"/>
            <p:cNvSpPr/>
            <p:nvPr/>
          </p:nvSpPr>
          <p:spPr>
            <a:xfrm>
              <a:off x="4621450" y="-903144"/>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9" name="Google Shape;1019;p35"/>
            <p:cNvSpPr/>
            <p:nvPr/>
          </p:nvSpPr>
          <p:spPr>
            <a:xfrm>
              <a:off x="4621450" y="-1262741"/>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0" name="Google Shape;1020;p35"/>
            <p:cNvSpPr/>
            <p:nvPr/>
          </p:nvSpPr>
          <p:spPr>
            <a:xfrm>
              <a:off x="4621450" y="-1622338"/>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3" name="Google Shape;1023;p35"/>
            <p:cNvSpPr txBox="1"/>
            <p:nvPr/>
          </p:nvSpPr>
          <p:spPr>
            <a:xfrm rot="18000071">
              <a:off x="4148965"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Jun</a:t>
              </a:r>
            </a:p>
          </p:txBody>
        </p:sp>
        <p:sp>
          <p:nvSpPr>
            <p:cNvPr id="1025" name="Google Shape;1025;p35"/>
            <p:cNvSpPr/>
            <p:nvPr/>
          </p:nvSpPr>
          <p:spPr>
            <a:xfrm>
              <a:off x="4047900" y="894842"/>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6" name="Google Shape;1026;p35"/>
            <p:cNvSpPr/>
            <p:nvPr/>
          </p:nvSpPr>
          <p:spPr>
            <a:xfrm>
              <a:off x="4047900" y="535244"/>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7" name="Google Shape;1027;p35"/>
            <p:cNvSpPr/>
            <p:nvPr/>
          </p:nvSpPr>
          <p:spPr>
            <a:xfrm>
              <a:off x="4047900" y="175647"/>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8" name="Google Shape;1028;p35"/>
            <p:cNvSpPr/>
            <p:nvPr/>
          </p:nvSpPr>
          <p:spPr>
            <a:xfrm>
              <a:off x="4047900" y="-183950"/>
              <a:ext cx="317897" cy="317897"/>
            </a:xfrm>
            <a:prstGeom prst="rect">
              <a:avLst/>
            </a:prstGeom>
            <a:solidFill>
              <a:schemeClr val="accent3"/>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5" name="Google Shape;1035;p35"/>
            <p:cNvSpPr txBox="1"/>
            <p:nvPr/>
          </p:nvSpPr>
          <p:spPr>
            <a:xfrm rot="18000071">
              <a:off x="3575416"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May</a:t>
              </a:r>
            </a:p>
          </p:txBody>
        </p:sp>
        <p:sp>
          <p:nvSpPr>
            <p:cNvPr id="1037" name="Google Shape;1037;p35"/>
            <p:cNvSpPr/>
            <p:nvPr/>
          </p:nvSpPr>
          <p:spPr>
            <a:xfrm>
              <a:off x="7489214" y="894842"/>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8" name="Google Shape;1038;p35"/>
            <p:cNvSpPr/>
            <p:nvPr/>
          </p:nvSpPr>
          <p:spPr>
            <a:xfrm>
              <a:off x="7489214" y="535244"/>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9" name="Google Shape;1039;p35"/>
            <p:cNvSpPr/>
            <p:nvPr/>
          </p:nvSpPr>
          <p:spPr>
            <a:xfrm>
              <a:off x="7489214" y="175647"/>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0" name="Google Shape;1040;p35"/>
            <p:cNvSpPr/>
            <p:nvPr/>
          </p:nvSpPr>
          <p:spPr>
            <a:xfrm>
              <a:off x="7489214" y="-183950"/>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7" name="Google Shape;1047;p35"/>
            <p:cNvSpPr txBox="1"/>
            <p:nvPr/>
          </p:nvSpPr>
          <p:spPr>
            <a:xfrm rot="18000071">
              <a:off x="7016066"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Nov</a:t>
              </a:r>
            </a:p>
          </p:txBody>
        </p:sp>
        <p:sp>
          <p:nvSpPr>
            <p:cNvPr id="1049" name="Google Shape;1049;p35"/>
            <p:cNvSpPr/>
            <p:nvPr/>
          </p:nvSpPr>
          <p:spPr>
            <a:xfrm>
              <a:off x="8062766" y="894842"/>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0" name="Google Shape;1050;p35"/>
            <p:cNvSpPr/>
            <p:nvPr/>
          </p:nvSpPr>
          <p:spPr>
            <a:xfrm>
              <a:off x="8062766" y="535244"/>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1" name="Google Shape;1051;p35"/>
            <p:cNvSpPr/>
            <p:nvPr/>
          </p:nvSpPr>
          <p:spPr>
            <a:xfrm>
              <a:off x="8062766" y="175647"/>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2" name="Google Shape;1052;p35"/>
            <p:cNvSpPr/>
            <p:nvPr/>
          </p:nvSpPr>
          <p:spPr>
            <a:xfrm>
              <a:off x="8062766" y="-183950"/>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3" name="Google Shape;1053;p35"/>
            <p:cNvSpPr/>
            <p:nvPr/>
          </p:nvSpPr>
          <p:spPr>
            <a:xfrm>
              <a:off x="8062766" y="-543546"/>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4" name="Google Shape;1054;p35"/>
            <p:cNvSpPr/>
            <p:nvPr/>
          </p:nvSpPr>
          <p:spPr>
            <a:xfrm>
              <a:off x="8062766" y="-903144"/>
              <a:ext cx="317897" cy="317897"/>
            </a:xfrm>
            <a:prstGeom prst="rect">
              <a:avLst/>
            </a:prstGeom>
            <a:solidFill>
              <a:schemeClr val="accent6"/>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grpSp>
          <p:nvGrpSpPr>
            <p:cNvPr id="4" name="Group 3">
              <a:extLst>
                <a:ext uri="{FF2B5EF4-FFF2-40B4-BE49-F238E27FC236}">
                  <a16:creationId xmlns:a16="http://schemas.microsoft.com/office/drawing/2014/main" id="{2EE1FA1D-9F94-17C1-5FBE-FB35F2E4D021}"/>
                </a:ext>
              </a:extLst>
            </p:cNvPr>
            <p:cNvGrpSpPr/>
            <p:nvPr/>
          </p:nvGrpSpPr>
          <p:grpSpPr>
            <a:xfrm>
              <a:off x="1753690" y="-2341533"/>
              <a:ext cx="6626973" cy="2835077"/>
              <a:chOff x="1753690" y="-2341533"/>
              <a:chExt cx="6626973" cy="2835077"/>
            </a:xfrm>
          </p:grpSpPr>
          <p:sp>
            <p:nvSpPr>
              <p:cNvPr id="922" name="Google Shape;922;p35"/>
              <p:cNvSpPr/>
              <p:nvPr/>
            </p:nvSpPr>
            <p:spPr>
              <a:xfrm>
                <a:off x="1753690" y="-90314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3" name="Google Shape;923;p35"/>
              <p:cNvSpPr/>
              <p:nvPr/>
            </p:nvSpPr>
            <p:spPr>
              <a:xfrm>
                <a:off x="1753690" y="-1262740"/>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4" name="Google Shape;924;p35"/>
              <p:cNvSpPr/>
              <p:nvPr/>
            </p:nvSpPr>
            <p:spPr>
              <a:xfrm>
                <a:off x="1753690" y="-1622337"/>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5" name="Google Shape;925;p35"/>
              <p:cNvSpPr/>
              <p:nvPr/>
            </p:nvSpPr>
            <p:spPr>
              <a:xfrm>
                <a:off x="1753690" y="-1981935"/>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26" name="Google Shape;926;p35"/>
              <p:cNvSpPr/>
              <p:nvPr/>
            </p:nvSpPr>
            <p:spPr>
              <a:xfrm>
                <a:off x="1753690" y="-2341532"/>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6" name="Google Shape;936;p35"/>
              <p:cNvSpPr/>
              <p:nvPr/>
            </p:nvSpPr>
            <p:spPr>
              <a:xfrm>
                <a:off x="2327243" y="-1622338"/>
                <a:ext cx="318000" cy="318000"/>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7" name="Google Shape;937;p35"/>
              <p:cNvSpPr/>
              <p:nvPr/>
            </p:nvSpPr>
            <p:spPr>
              <a:xfrm>
                <a:off x="2327243" y="-1981936"/>
                <a:ext cx="318000" cy="318000"/>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38" name="Google Shape;938;p35"/>
              <p:cNvSpPr/>
              <p:nvPr/>
            </p:nvSpPr>
            <p:spPr>
              <a:xfrm>
                <a:off x="2327243"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4" name="Google Shape;944;p35"/>
              <p:cNvSpPr/>
              <p:nvPr/>
            </p:nvSpPr>
            <p:spPr>
              <a:xfrm>
                <a:off x="2900795" y="-183950"/>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5" name="Google Shape;945;p35"/>
              <p:cNvSpPr/>
              <p:nvPr/>
            </p:nvSpPr>
            <p:spPr>
              <a:xfrm>
                <a:off x="2900795" y="-54354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6" name="Google Shape;946;p35"/>
              <p:cNvSpPr/>
              <p:nvPr/>
            </p:nvSpPr>
            <p:spPr>
              <a:xfrm>
                <a:off x="2900795" y="-903144"/>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7" name="Google Shape;947;p35"/>
              <p:cNvSpPr/>
              <p:nvPr/>
            </p:nvSpPr>
            <p:spPr>
              <a:xfrm>
                <a:off x="2900795" y="-1262741"/>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8" name="Google Shape;948;p35"/>
              <p:cNvSpPr/>
              <p:nvPr/>
            </p:nvSpPr>
            <p:spPr>
              <a:xfrm>
                <a:off x="2900795" y="-1622338"/>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49" name="Google Shape;949;p35"/>
              <p:cNvSpPr/>
              <p:nvPr/>
            </p:nvSpPr>
            <p:spPr>
              <a:xfrm>
                <a:off x="2900795"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0" name="Google Shape;950;p35"/>
              <p:cNvSpPr/>
              <p:nvPr/>
            </p:nvSpPr>
            <p:spPr>
              <a:xfrm>
                <a:off x="2900795"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59" name="Google Shape;959;p35"/>
              <p:cNvSpPr/>
              <p:nvPr/>
            </p:nvSpPr>
            <p:spPr>
              <a:xfrm>
                <a:off x="3474348" y="-1262741"/>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0" name="Google Shape;960;p35"/>
              <p:cNvSpPr/>
              <p:nvPr/>
            </p:nvSpPr>
            <p:spPr>
              <a:xfrm>
                <a:off x="3474348" y="-1622338"/>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1" name="Google Shape;961;p35"/>
              <p:cNvSpPr/>
              <p:nvPr/>
            </p:nvSpPr>
            <p:spPr>
              <a:xfrm>
                <a:off x="3474348" y="-1981936"/>
                <a:ext cx="317897" cy="317897"/>
              </a:xfrm>
              <a:prstGeom prst="rect">
                <a:avLst/>
              </a:prstGeom>
              <a:solidFill>
                <a:schemeClr val="accent2"/>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62" name="Google Shape;962;p35"/>
              <p:cNvSpPr/>
              <p:nvPr/>
            </p:nvSpPr>
            <p:spPr>
              <a:xfrm>
                <a:off x="3474348"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3" name="Google Shape;973;p35"/>
              <p:cNvSpPr/>
              <p:nvPr/>
            </p:nvSpPr>
            <p:spPr>
              <a:xfrm>
                <a:off x="6915663"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74" name="Google Shape;974;p35"/>
              <p:cNvSpPr/>
              <p:nvPr/>
            </p:nvSpPr>
            <p:spPr>
              <a:xfrm>
                <a:off x="6915663"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86" name="Google Shape;986;p35"/>
              <p:cNvSpPr/>
              <p:nvPr/>
            </p:nvSpPr>
            <p:spPr>
              <a:xfrm>
                <a:off x="6342109"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4" name="Google Shape;994;p35"/>
              <p:cNvSpPr/>
              <p:nvPr/>
            </p:nvSpPr>
            <p:spPr>
              <a:xfrm>
                <a:off x="5768558" y="-903144"/>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5" name="Google Shape;995;p35"/>
              <p:cNvSpPr/>
              <p:nvPr/>
            </p:nvSpPr>
            <p:spPr>
              <a:xfrm>
                <a:off x="5768558" y="-1262741"/>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6" name="Google Shape;996;p35"/>
              <p:cNvSpPr/>
              <p:nvPr/>
            </p:nvSpPr>
            <p:spPr>
              <a:xfrm>
                <a:off x="5768558" y="-1622338"/>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7" name="Google Shape;997;p35"/>
              <p:cNvSpPr/>
              <p:nvPr/>
            </p:nvSpPr>
            <p:spPr>
              <a:xfrm>
                <a:off x="5768558"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998" name="Google Shape;998;p35"/>
              <p:cNvSpPr/>
              <p:nvPr/>
            </p:nvSpPr>
            <p:spPr>
              <a:xfrm>
                <a:off x="5768558"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3" name="Google Shape;1003;p35"/>
              <p:cNvSpPr/>
              <p:nvPr/>
            </p:nvSpPr>
            <p:spPr>
              <a:xfrm>
                <a:off x="5195004" y="175647"/>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4" name="Google Shape;1004;p35"/>
              <p:cNvSpPr/>
              <p:nvPr/>
            </p:nvSpPr>
            <p:spPr>
              <a:xfrm>
                <a:off x="5195004" y="-183950"/>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5" name="Google Shape;1005;p35"/>
              <p:cNvSpPr/>
              <p:nvPr/>
            </p:nvSpPr>
            <p:spPr>
              <a:xfrm>
                <a:off x="5195004" y="-54354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6" name="Google Shape;1006;p35"/>
              <p:cNvSpPr/>
              <p:nvPr/>
            </p:nvSpPr>
            <p:spPr>
              <a:xfrm>
                <a:off x="5195004" y="-903144"/>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7" name="Google Shape;1007;p35"/>
              <p:cNvSpPr/>
              <p:nvPr/>
            </p:nvSpPr>
            <p:spPr>
              <a:xfrm>
                <a:off x="5195004" y="-1262741"/>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8" name="Google Shape;1008;p35"/>
              <p:cNvSpPr/>
              <p:nvPr/>
            </p:nvSpPr>
            <p:spPr>
              <a:xfrm>
                <a:off x="5195004" y="-1622338"/>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09" name="Google Shape;1009;p35"/>
              <p:cNvSpPr/>
              <p:nvPr/>
            </p:nvSpPr>
            <p:spPr>
              <a:xfrm>
                <a:off x="5195004"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10" name="Google Shape;1010;p35"/>
              <p:cNvSpPr/>
              <p:nvPr/>
            </p:nvSpPr>
            <p:spPr>
              <a:xfrm>
                <a:off x="5195004"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1" name="Google Shape;1021;p35"/>
              <p:cNvSpPr/>
              <p:nvPr/>
            </p:nvSpPr>
            <p:spPr>
              <a:xfrm>
                <a:off x="4621450"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2" name="Google Shape;1022;p35"/>
              <p:cNvSpPr/>
              <p:nvPr/>
            </p:nvSpPr>
            <p:spPr>
              <a:xfrm>
                <a:off x="4621450"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29" name="Google Shape;1029;p35"/>
              <p:cNvSpPr/>
              <p:nvPr/>
            </p:nvSpPr>
            <p:spPr>
              <a:xfrm>
                <a:off x="4047900" y="-54354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0" name="Google Shape;1030;p35"/>
              <p:cNvSpPr/>
              <p:nvPr/>
            </p:nvSpPr>
            <p:spPr>
              <a:xfrm>
                <a:off x="4047900" y="-903144"/>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1" name="Google Shape;1031;p35"/>
              <p:cNvSpPr/>
              <p:nvPr/>
            </p:nvSpPr>
            <p:spPr>
              <a:xfrm>
                <a:off x="4047900" y="-1262741"/>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2" name="Google Shape;1032;p35"/>
              <p:cNvSpPr/>
              <p:nvPr/>
            </p:nvSpPr>
            <p:spPr>
              <a:xfrm>
                <a:off x="4047900" y="-1622338"/>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3" name="Google Shape;1033;p35"/>
              <p:cNvSpPr/>
              <p:nvPr/>
            </p:nvSpPr>
            <p:spPr>
              <a:xfrm>
                <a:off x="4047900"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34" name="Google Shape;1034;p35"/>
              <p:cNvSpPr/>
              <p:nvPr/>
            </p:nvSpPr>
            <p:spPr>
              <a:xfrm>
                <a:off x="4047900"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1" name="Google Shape;1041;p35"/>
              <p:cNvSpPr/>
              <p:nvPr/>
            </p:nvSpPr>
            <p:spPr>
              <a:xfrm>
                <a:off x="7489214" y="-54354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2" name="Google Shape;1042;p35"/>
              <p:cNvSpPr/>
              <p:nvPr/>
            </p:nvSpPr>
            <p:spPr>
              <a:xfrm>
                <a:off x="7489214" y="-903144"/>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3" name="Google Shape;1043;p35"/>
              <p:cNvSpPr/>
              <p:nvPr/>
            </p:nvSpPr>
            <p:spPr>
              <a:xfrm>
                <a:off x="7489214" y="-1262741"/>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4" name="Google Shape;1044;p35"/>
              <p:cNvSpPr/>
              <p:nvPr/>
            </p:nvSpPr>
            <p:spPr>
              <a:xfrm>
                <a:off x="7489214" y="-1622338"/>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5" name="Google Shape;1045;p35"/>
              <p:cNvSpPr/>
              <p:nvPr/>
            </p:nvSpPr>
            <p:spPr>
              <a:xfrm>
                <a:off x="7489214"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46" name="Google Shape;1046;p35"/>
              <p:cNvSpPr/>
              <p:nvPr/>
            </p:nvSpPr>
            <p:spPr>
              <a:xfrm>
                <a:off x="7489214"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5" name="Google Shape;1055;p35"/>
              <p:cNvSpPr/>
              <p:nvPr/>
            </p:nvSpPr>
            <p:spPr>
              <a:xfrm>
                <a:off x="8062766" y="-1262741"/>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6" name="Google Shape;1056;p35"/>
              <p:cNvSpPr/>
              <p:nvPr/>
            </p:nvSpPr>
            <p:spPr>
              <a:xfrm>
                <a:off x="8062766" y="-1622338"/>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7" name="Google Shape;1057;p35"/>
              <p:cNvSpPr/>
              <p:nvPr/>
            </p:nvSpPr>
            <p:spPr>
              <a:xfrm>
                <a:off x="8062766" y="-1981936"/>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sp>
            <p:nvSpPr>
              <p:cNvPr id="1058" name="Google Shape;1058;p35"/>
              <p:cNvSpPr/>
              <p:nvPr/>
            </p:nvSpPr>
            <p:spPr>
              <a:xfrm>
                <a:off x="8062766" y="-2341533"/>
                <a:ext cx="317897" cy="317897"/>
              </a:xfrm>
              <a:prstGeom prst="rect">
                <a:avLst/>
              </a:prstGeom>
              <a:solidFill>
                <a:schemeClr val="bg2">
                  <a:lumMod val="90000"/>
                  <a:alpha val="25000"/>
                </a:schemeClr>
              </a:solidFill>
              <a:ln>
                <a:noFill/>
              </a:ln>
            </p:spPr>
            <p:txBody>
              <a:bodyPr spcFirstLastPara="1" wrap="square" lIns="121900" tIns="121900" rIns="121900" bIns="121900" anchor="ctr" anchorCtr="0">
                <a:noAutofit/>
              </a:bodyPr>
              <a:lstStyle/>
              <a:p>
                <a:endParaRPr lang="en-ID" sz="1200" dirty="0">
                  <a:latin typeface="Manrope" pitchFamily="2" charset="0"/>
                  <a:cs typeface="Mangal" panose="02040503050203030202" pitchFamily="18" charset="0"/>
                </a:endParaRPr>
              </a:p>
            </p:txBody>
          </p:sp>
        </p:grpSp>
        <p:sp>
          <p:nvSpPr>
            <p:cNvPr id="1059" name="Google Shape;1059;p35"/>
            <p:cNvSpPr txBox="1"/>
            <p:nvPr/>
          </p:nvSpPr>
          <p:spPr>
            <a:xfrm rot="18000071">
              <a:off x="7589599" y="1636052"/>
              <a:ext cx="898368" cy="269357"/>
            </a:xfrm>
            <a:prstGeom prst="rect">
              <a:avLst/>
            </a:prstGeom>
            <a:noFill/>
            <a:ln>
              <a:noFill/>
            </a:ln>
          </p:spPr>
          <p:txBody>
            <a:bodyPr spcFirstLastPara="1" wrap="square" lIns="121900" tIns="121900" rIns="121900" bIns="121900" anchor="ctr" anchorCtr="0">
              <a:noAutofit/>
            </a:bodyPr>
            <a:lstStyle/>
            <a:p>
              <a:pPr algn="r"/>
              <a:r>
                <a:rPr lang="en-ID" sz="1200" dirty="0">
                  <a:solidFill>
                    <a:srgbClr val="434343"/>
                  </a:solidFill>
                  <a:latin typeface="Manrope" pitchFamily="2" charset="0"/>
                  <a:ea typeface="Roboto"/>
                  <a:cs typeface="Mangal" panose="02040503050203030202" pitchFamily="18" charset="0"/>
                  <a:sym typeface="Roboto"/>
                </a:rPr>
                <a:t>Dec</a:t>
              </a:r>
            </a:p>
          </p:txBody>
        </p:sp>
      </p:grpSp>
      <p:sp>
        <p:nvSpPr>
          <p:cNvPr id="158" name="TextBox 157">
            <a:extLst>
              <a:ext uri="{FF2B5EF4-FFF2-40B4-BE49-F238E27FC236}">
                <a16:creationId xmlns:a16="http://schemas.microsoft.com/office/drawing/2014/main" id="{7B25AE50-BAD5-1C74-E38A-1BE42582F227}"/>
              </a:ext>
            </a:extLst>
          </p:cNvPr>
          <p:cNvSpPr txBox="1"/>
          <p:nvPr/>
        </p:nvSpPr>
        <p:spPr>
          <a:xfrm>
            <a:off x="971354" y="2300704"/>
            <a:ext cx="3165167" cy="1170833"/>
          </a:xfrm>
          <a:prstGeom prst="rect">
            <a:avLst/>
          </a:prstGeom>
          <a:noFill/>
        </p:spPr>
        <p:txBody>
          <a:bodyPr wrap="square">
            <a:spAutoFit/>
          </a:bodyPr>
          <a:lstStyle/>
          <a:p>
            <a:pPr>
              <a:lnSpc>
                <a:spcPct val="150000"/>
              </a:lnSpc>
            </a:pPr>
            <a:r>
              <a:rPr lang="en-ID" sz="1200" b="0" i="0" dirty="0">
                <a:solidFill>
                  <a:schemeClr val="tx1">
                    <a:lumMod val="50000"/>
                    <a:lumOff val="50000"/>
                  </a:schemeClr>
                </a:solidFill>
                <a:effectLst/>
                <a:latin typeface="Open Sans" pitchFamily="2" charset="0"/>
                <a:ea typeface="Open Sans" pitchFamily="2" charset="0"/>
                <a:cs typeface="Open Sans" pitchFamily="2" charset="0"/>
              </a:rPr>
              <a:t>quos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dolores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et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quas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molestias</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excepturi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occaecati</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cupiditate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non provident,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similique</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sunt in culpa qui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officia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deserunt</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t>
            </a:r>
            <a:r>
              <a:rPr lang="en-ID" sz="1200" b="0" i="0" dirty="0" err="1">
                <a:solidFill>
                  <a:schemeClr val="tx1">
                    <a:lumMod val="50000"/>
                    <a:lumOff val="50000"/>
                  </a:schemeClr>
                </a:solidFill>
                <a:effectLst/>
                <a:latin typeface="Open Sans" pitchFamily="2" charset="0"/>
                <a:ea typeface="Open Sans" pitchFamily="2" charset="0"/>
                <a:cs typeface="Open Sans" pitchFamily="2" charset="0"/>
              </a:rPr>
              <a:t>mollitia</a:t>
            </a:r>
            <a:r>
              <a:rPr lang="en-ID" sz="1200" b="0" i="0" dirty="0">
                <a:solidFill>
                  <a:schemeClr val="tx1">
                    <a:lumMod val="50000"/>
                    <a:lumOff val="50000"/>
                  </a:schemeClr>
                </a:solidFill>
                <a:effectLst/>
                <a:latin typeface="Open Sans" pitchFamily="2" charset="0"/>
                <a:ea typeface="Open Sans" pitchFamily="2" charset="0"/>
                <a:cs typeface="Open Sans" pitchFamily="2" charset="0"/>
              </a:rPr>
              <a:t> animi</a:t>
            </a:r>
            <a:endParaRPr lang="en-ID" sz="1200" dirty="0">
              <a:solidFill>
                <a:schemeClr val="tx1">
                  <a:lumMod val="50000"/>
                  <a:lumOff val="50000"/>
                </a:schemeClr>
              </a:solidFill>
              <a:latin typeface="Open Sans" pitchFamily="2" charset="0"/>
              <a:ea typeface="Open Sans" pitchFamily="2" charset="0"/>
              <a:cs typeface="Open Sans" pitchFamily="2" charset="0"/>
            </a:endParaRPr>
          </a:p>
        </p:txBody>
      </p:sp>
      <p:sp>
        <p:nvSpPr>
          <p:cNvPr id="159" name="TextBox 158">
            <a:extLst>
              <a:ext uri="{FF2B5EF4-FFF2-40B4-BE49-F238E27FC236}">
                <a16:creationId xmlns:a16="http://schemas.microsoft.com/office/drawing/2014/main" id="{91CD77BA-0398-766A-4DAA-F6573CD0CD66}"/>
              </a:ext>
            </a:extLst>
          </p:cNvPr>
          <p:cNvSpPr txBox="1"/>
          <p:nvPr/>
        </p:nvSpPr>
        <p:spPr>
          <a:xfrm>
            <a:off x="971354" y="1454749"/>
            <a:ext cx="2917781" cy="707886"/>
          </a:xfrm>
          <a:prstGeom prst="rect">
            <a:avLst/>
          </a:prstGeom>
          <a:noFill/>
        </p:spPr>
        <p:txBody>
          <a:bodyPr wrap="square">
            <a:spAutoFit/>
          </a:bodyPr>
          <a:lstStyle>
            <a:defPPr>
              <a:defRPr lang="en-US"/>
            </a:defPPr>
            <a:lvl1pPr>
              <a:defRPr sz="2400" b="1">
                <a:solidFill>
                  <a:schemeClr val="tx1">
                    <a:lumMod val="90000"/>
                    <a:lumOff val="10000"/>
                  </a:schemeClr>
                </a:solidFill>
                <a:effectLst/>
                <a:latin typeface="Manrope" pitchFamily="2" charset="0"/>
                <a:ea typeface="Source Sans Pro" panose="020F0502020204030204" pitchFamily="34" charset="0"/>
              </a:defRPr>
            </a:lvl1pPr>
          </a:lstStyle>
          <a:p>
            <a:r>
              <a:rPr lang="en-ID" sz="2000" dirty="0"/>
              <a:t>Write Something About Here</a:t>
            </a:r>
          </a:p>
        </p:txBody>
      </p:sp>
      <p:grpSp>
        <p:nvGrpSpPr>
          <p:cNvPr id="161" name="Group 160">
            <a:extLst>
              <a:ext uri="{FF2B5EF4-FFF2-40B4-BE49-F238E27FC236}">
                <a16:creationId xmlns:a16="http://schemas.microsoft.com/office/drawing/2014/main" id="{093D3A3D-7412-AC97-E1AF-0639CAA79934}"/>
              </a:ext>
            </a:extLst>
          </p:cNvPr>
          <p:cNvGrpSpPr/>
          <p:nvPr/>
        </p:nvGrpSpPr>
        <p:grpSpPr>
          <a:xfrm>
            <a:off x="1061914" y="3946709"/>
            <a:ext cx="1013243" cy="246221"/>
            <a:chOff x="7959307" y="4295491"/>
            <a:chExt cx="1013243" cy="246221"/>
          </a:xfrm>
        </p:grpSpPr>
        <p:sp>
          <p:nvSpPr>
            <p:cNvPr id="162" name="Oval 25">
              <a:extLst>
                <a:ext uri="{FF2B5EF4-FFF2-40B4-BE49-F238E27FC236}">
                  <a16:creationId xmlns:a16="http://schemas.microsoft.com/office/drawing/2014/main" id="{BF27F79D-F56F-20C4-9004-B9248C28BD53}"/>
                </a:ext>
              </a:extLst>
            </p:cNvPr>
            <p:cNvSpPr>
              <a:spLocks noChangeArrowheads="1"/>
            </p:cNvSpPr>
            <p:nvPr/>
          </p:nvSpPr>
          <p:spPr bwMode="auto">
            <a:xfrm>
              <a:off x="7959307" y="4303131"/>
              <a:ext cx="231548" cy="230940"/>
            </a:xfrm>
            <a:prstGeom prst="ellipse">
              <a:avLst/>
            </a:prstGeom>
            <a:solidFill>
              <a:schemeClr val="accent1"/>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163" name="TextBox 162">
              <a:extLst>
                <a:ext uri="{FF2B5EF4-FFF2-40B4-BE49-F238E27FC236}">
                  <a16:creationId xmlns:a16="http://schemas.microsoft.com/office/drawing/2014/main" id="{39710C70-3445-31C6-528B-27E9C08FD960}"/>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1</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165" name="Group 164">
            <a:extLst>
              <a:ext uri="{FF2B5EF4-FFF2-40B4-BE49-F238E27FC236}">
                <a16:creationId xmlns:a16="http://schemas.microsoft.com/office/drawing/2014/main" id="{37FF2AF1-5BB6-8B92-441B-DF89FA65B38C}"/>
              </a:ext>
            </a:extLst>
          </p:cNvPr>
          <p:cNvGrpSpPr/>
          <p:nvPr/>
        </p:nvGrpSpPr>
        <p:grpSpPr>
          <a:xfrm>
            <a:off x="2748474" y="3946709"/>
            <a:ext cx="1013243" cy="246221"/>
            <a:chOff x="7959307" y="4295491"/>
            <a:chExt cx="1013243" cy="246221"/>
          </a:xfrm>
        </p:grpSpPr>
        <p:sp>
          <p:nvSpPr>
            <p:cNvPr id="166" name="Oval 25">
              <a:extLst>
                <a:ext uri="{FF2B5EF4-FFF2-40B4-BE49-F238E27FC236}">
                  <a16:creationId xmlns:a16="http://schemas.microsoft.com/office/drawing/2014/main" id="{5E913042-6320-BA07-4379-90CCD10C5928}"/>
                </a:ext>
              </a:extLst>
            </p:cNvPr>
            <p:cNvSpPr>
              <a:spLocks noChangeArrowheads="1"/>
            </p:cNvSpPr>
            <p:nvPr/>
          </p:nvSpPr>
          <p:spPr bwMode="auto">
            <a:xfrm>
              <a:off x="7959307" y="4303131"/>
              <a:ext cx="231548" cy="230940"/>
            </a:xfrm>
            <a:prstGeom prst="ellipse">
              <a:avLst/>
            </a:prstGeom>
            <a:solidFill>
              <a:schemeClr val="accent4"/>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167" name="TextBox 166">
              <a:extLst>
                <a:ext uri="{FF2B5EF4-FFF2-40B4-BE49-F238E27FC236}">
                  <a16:creationId xmlns:a16="http://schemas.microsoft.com/office/drawing/2014/main" id="{78D2EF72-C37C-C00E-145A-7E1ED5FF9ECE}"/>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4</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169" name="Group 168">
            <a:extLst>
              <a:ext uri="{FF2B5EF4-FFF2-40B4-BE49-F238E27FC236}">
                <a16:creationId xmlns:a16="http://schemas.microsoft.com/office/drawing/2014/main" id="{B98BA44C-6B5F-5E60-CD1C-CFF1248C31D7}"/>
              </a:ext>
            </a:extLst>
          </p:cNvPr>
          <p:cNvGrpSpPr/>
          <p:nvPr/>
        </p:nvGrpSpPr>
        <p:grpSpPr>
          <a:xfrm>
            <a:off x="1061914" y="4551870"/>
            <a:ext cx="1013243" cy="246221"/>
            <a:chOff x="7959307" y="4295491"/>
            <a:chExt cx="1013243" cy="246221"/>
          </a:xfrm>
        </p:grpSpPr>
        <p:sp>
          <p:nvSpPr>
            <p:cNvPr id="170" name="Oval 25">
              <a:extLst>
                <a:ext uri="{FF2B5EF4-FFF2-40B4-BE49-F238E27FC236}">
                  <a16:creationId xmlns:a16="http://schemas.microsoft.com/office/drawing/2014/main" id="{B360ED35-AC2F-687E-AEDE-63BDB5A44948}"/>
                </a:ext>
              </a:extLst>
            </p:cNvPr>
            <p:cNvSpPr>
              <a:spLocks noChangeArrowheads="1"/>
            </p:cNvSpPr>
            <p:nvPr/>
          </p:nvSpPr>
          <p:spPr bwMode="auto">
            <a:xfrm>
              <a:off x="7959307" y="4303131"/>
              <a:ext cx="231548" cy="230940"/>
            </a:xfrm>
            <a:prstGeom prst="ellipse">
              <a:avLst/>
            </a:prstGeom>
            <a:solidFill>
              <a:schemeClr val="accent2"/>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171" name="TextBox 170">
              <a:extLst>
                <a:ext uri="{FF2B5EF4-FFF2-40B4-BE49-F238E27FC236}">
                  <a16:creationId xmlns:a16="http://schemas.microsoft.com/office/drawing/2014/main" id="{33D3D273-6016-4249-49E5-0A667F8105C6}"/>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2</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173" name="Group 172">
            <a:extLst>
              <a:ext uri="{FF2B5EF4-FFF2-40B4-BE49-F238E27FC236}">
                <a16:creationId xmlns:a16="http://schemas.microsoft.com/office/drawing/2014/main" id="{D519A260-C612-84A5-6968-F2A7BEBC1AA4}"/>
              </a:ext>
            </a:extLst>
          </p:cNvPr>
          <p:cNvGrpSpPr/>
          <p:nvPr/>
        </p:nvGrpSpPr>
        <p:grpSpPr>
          <a:xfrm>
            <a:off x="2748474" y="4551870"/>
            <a:ext cx="1013243" cy="246221"/>
            <a:chOff x="7959307" y="4295491"/>
            <a:chExt cx="1013243" cy="246221"/>
          </a:xfrm>
        </p:grpSpPr>
        <p:sp>
          <p:nvSpPr>
            <p:cNvPr id="174" name="Oval 25">
              <a:extLst>
                <a:ext uri="{FF2B5EF4-FFF2-40B4-BE49-F238E27FC236}">
                  <a16:creationId xmlns:a16="http://schemas.microsoft.com/office/drawing/2014/main" id="{716F03CB-BABA-05B4-27EB-27381180ABC9}"/>
                </a:ext>
              </a:extLst>
            </p:cNvPr>
            <p:cNvSpPr>
              <a:spLocks noChangeArrowheads="1"/>
            </p:cNvSpPr>
            <p:nvPr/>
          </p:nvSpPr>
          <p:spPr bwMode="auto">
            <a:xfrm>
              <a:off x="7959307" y="4303131"/>
              <a:ext cx="231548" cy="230940"/>
            </a:xfrm>
            <a:prstGeom prst="ellipse">
              <a:avLst/>
            </a:prstGeom>
            <a:solidFill>
              <a:schemeClr val="accent5"/>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175" name="TextBox 174">
              <a:extLst>
                <a:ext uri="{FF2B5EF4-FFF2-40B4-BE49-F238E27FC236}">
                  <a16:creationId xmlns:a16="http://schemas.microsoft.com/office/drawing/2014/main" id="{27B0A175-1FE4-33BE-83DF-FEEE19E8B837}"/>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5</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176" name="Group 175">
            <a:extLst>
              <a:ext uri="{FF2B5EF4-FFF2-40B4-BE49-F238E27FC236}">
                <a16:creationId xmlns:a16="http://schemas.microsoft.com/office/drawing/2014/main" id="{CC1534B7-FBD6-7611-6D41-89FE265028CE}"/>
              </a:ext>
            </a:extLst>
          </p:cNvPr>
          <p:cNvGrpSpPr/>
          <p:nvPr/>
        </p:nvGrpSpPr>
        <p:grpSpPr>
          <a:xfrm>
            <a:off x="1061914" y="5157031"/>
            <a:ext cx="1013243" cy="246221"/>
            <a:chOff x="7959307" y="4295491"/>
            <a:chExt cx="1013243" cy="246221"/>
          </a:xfrm>
        </p:grpSpPr>
        <p:sp>
          <p:nvSpPr>
            <p:cNvPr id="177" name="Oval 25">
              <a:extLst>
                <a:ext uri="{FF2B5EF4-FFF2-40B4-BE49-F238E27FC236}">
                  <a16:creationId xmlns:a16="http://schemas.microsoft.com/office/drawing/2014/main" id="{DE63CB2E-9AC2-D702-D35D-16E720534057}"/>
                </a:ext>
              </a:extLst>
            </p:cNvPr>
            <p:cNvSpPr>
              <a:spLocks noChangeArrowheads="1"/>
            </p:cNvSpPr>
            <p:nvPr/>
          </p:nvSpPr>
          <p:spPr bwMode="auto">
            <a:xfrm>
              <a:off x="7959307" y="4303131"/>
              <a:ext cx="231548" cy="230940"/>
            </a:xfrm>
            <a:prstGeom prst="ellipse">
              <a:avLst/>
            </a:prstGeom>
            <a:solidFill>
              <a:schemeClr val="accent3"/>
            </a:solidFill>
            <a:ln w="9525">
              <a:noFill/>
              <a:round/>
              <a:headEnd/>
              <a:tailEnd/>
            </a:ln>
          </p:spPr>
          <p:txBody>
            <a:bodyPr vert="horz" wrap="square" lIns="91416" tIns="45708" rIns="91416" bIns="45708" numCol="1" anchor="t" anchorCtr="0" compatLnSpc="1">
              <a:prstTxWarp prst="textNoShape">
                <a:avLst/>
              </a:prstTxWarp>
            </a:bodyPr>
            <a:lstStyle/>
            <a:p>
              <a:endParaRPr lang="en-US" sz="1200" dirty="0">
                <a:solidFill>
                  <a:schemeClr val="tx1">
                    <a:lumMod val="50000"/>
                    <a:lumOff val="50000"/>
                  </a:schemeClr>
                </a:solidFill>
                <a:latin typeface="Manrope" pitchFamily="2" charset="0"/>
                <a:ea typeface="Open Sans" pitchFamily="2" charset="0"/>
                <a:cs typeface="Open Sans" pitchFamily="2" charset="0"/>
              </a:endParaRPr>
            </a:p>
          </p:txBody>
        </p:sp>
        <p:sp>
          <p:nvSpPr>
            <p:cNvPr id="178" name="TextBox 177">
              <a:extLst>
                <a:ext uri="{FF2B5EF4-FFF2-40B4-BE49-F238E27FC236}">
                  <a16:creationId xmlns:a16="http://schemas.microsoft.com/office/drawing/2014/main" id="{C3094565-CC19-A02F-052B-709BC553CB1A}"/>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3</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grpSp>
        <p:nvGrpSpPr>
          <p:cNvPr id="179" name="Group 178">
            <a:extLst>
              <a:ext uri="{FF2B5EF4-FFF2-40B4-BE49-F238E27FC236}">
                <a16:creationId xmlns:a16="http://schemas.microsoft.com/office/drawing/2014/main" id="{E5727848-94C8-3132-8335-68970363FB6B}"/>
              </a:ext>
            </a:extLst>
          </p:cNvPr>
          <p:cNvGrpSpPr/>
          <p:nvPr/>
        </p:nvGrpSpPr>
        <p:grpSpPr>
          <a:xfrm>
            <a:off x="2748474" y="5157031"/>
            <a:ext cx="1013243" cy="246221"/>
            <a:chOff x="7959307" y="4295491"/>
            <a:chExt cx="1013243" cy="246221"/>
          </a:xfrm>
        </p:grpSpPr>
        <p:sp>
          <p:nvSpPr>
            <p:cNvPr id="180" name="Oval 25">
              <a:extLst>
                <a:ext uri="{FF2B5EF4-FFF2-40B4-BE49-F238E27FC236}">
                  <a16:creationId xmlns:a16="http://schemas.microsoft.com/office/drawing/2014/main" id="{D066F202-E663-51CF-F743-E73F1B06792D}"/>
                </a:ext>
              </a:extLst>
            </p:cNvPr>
            <p:cNvSpPr>
              <a:spLocks noChangeArrowheads="1"/>
            </p:cNvSpPr>
            <p:nvPr/>
          </p:nvSpPr>
          <p:spPr bwMode="auto">
            <a:xfrm>
              <a:off x="7959307" y="4303131"/>
              <a:ext cx="231548" cy="230940"/>
            </a:xfrm>
            <a:prstGeom prst="ellipse">
              <a:avLst/>
            </a:prstGeom>
            <a:solidFill>
              <a:schemeClr val="accent6"/>
            </a:solidFill>
            <a:ln w="9525">
              <a:noFill/>
              <a:round/>
              <a:headEnd/>
              <a:tailEnd/>
            </a:ln>
          </p:spPr>
          <p:txBody>
            <a:bodyPr vert="horz" wrap="square" lIns="91416" tIns="45708" rIns="91416" bIns="45708" numCol="1" anchor="t" anchorCtr="0" compatLnSpc="1">
              <a:prstTxWarp prst="textNoShape">
                <a:avLst/>
              </a:prstTxWarp>
            </a:bodyPr>
            <a:lstStyle/>
            <a:p>
              <a:endParaRPr lang="en-US" sz="1200">
                <a:solidFill>
                  <a:schemeClr val="tx1">
                    <a:lumMod val="50000"/>
                    <a:lumOff val="50000"/>
                  </a:schemeClr>
                </a:solidFill>
                <a:latin typeface="Manrope" pitchFamily="2" charset="0"/>
                <a:ea typeface="Open Sans" pitchFamily="2" charset="0"/>
                <a:cs typeface="Open Sans" pitchFamily="2" charset="0"/>
              </a:endParaRPr>
            </a:p>
          </p:txBody>
        </p:sp>
        <p:sp>
          <p:nvSpPr>
            <p:cNvPr id="181" name="TextBox 180">
              <a:extLst>
                <a:ext uri="{FF2B5EF4-FFF2-40B4-BE49-F238E27FC236}">
                  <a16:creationId xmlns:a16="http://schemas.microsoft.com/office/drawing/2014/main" id="{206F52E6-E68B-6624-BD1A-9EBD53096F23}"/>
                </a:ext>
              </a:extLst>
            </p:cNvPr>
            <p:cNvSpPr txBox="1"/>
            <p:nvPr/>
          </p:nvSpPr>
          <p:spPr>
            <a:xfrm>
              <a:off x="8193324" y="4295491"/>
              <a:ext cx="779226" cy="246221"/>
            </a:xfrm>
            <a:prstGeom prst="rect">
              <a:avLst/>
            </a:prstGeom>
            <a:noFill/>
          </p:spPr>
          <p:txBody>
            <a:bodyPr wrap="square">
              <a:spAutoFit/>
            </a:bodyPr>
            <a:lstStyle/>
            <a:p>
              <a:r>
                <a:rPr lang="en-ID" sz="1000" b="0" i="0" dirty="0">
                  <a:solidFill>
                    <a:schemeClr val="tx1">
                      <a:lumMod val="50000"/>
                      <a:lumOff val="50000"/>
                    </a:schemeClr>
                  </a:solidFill>
                  <a:effectLst/>
                  <a:latin typeface="Manrope" pitchFamily="2" charset="0"/>
                  <a:ea typeface="Open Sans" pitchFamily="2" charset="0"/>
                  <a:cs typeface="Open Sans" pitchFamily="2" charset="0"/>
                </a:rPr>
                <a:t>Data 6</a:t>
              </a:r>
              <a:endParaRPr lang="en-ID" sz="1000" dirty="0">
                <a:solidFill>
                  <a:schemeClr val="tx1">
                    <a:lumMod val="50000"/>
                    <a:lumOff val="50000"/>
                  </a:schemeClr>
                </a:solidFill>
                <a:latin typeface="Manrope" pitchFamily="2" charset="0"/>
                <a:ea typeface="Open Sans" pitchFamily="2" charset="0"/>
                <a:cs typeface="Open Sans" pitchFamily="2" charset="0"/>
              </a:endParaRPr>
            </a:p>
          </p:txBody>
        </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Oval 29">
            <a:extLst>
              <a:ext uri="{FF2B5EF4-FFF2-40B4-BE49-F238E27FC236}">
                <a16:creationId xmlns:a16="http://schemas.microsoft.com/office/drawing/2014/main" id="{983A0E12-BAB2-4EC4-9C82-A61D471CDF48}"/>
              </a:ext>
            </a:extLst>
          </p:cNvPr>
          <p:cNvSpPr>
            <a:spLocks noChangeArrowheads="1"/>
          </p:cNvSpPr>
          <p:nvPr/>
        </p:nvSpPr>
        <p:spPr bwMode="auto">
          <a:xfrm>
            <a:off x="4818063" y="839788"/>
            <a:ext cx="2547938" cy="2551113"/>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nvGrpSpPr>
          <p:cNvPr id="2" name="Group 1">
            <a:extLst>
              <a:ext uri="{FF2B5EF4-FFF2-40B4-BE49-F238E27FC236}">
                <a16:creationId xmlns:a16="http://schemas.microsoft.com/office/drawing/2014/main" id="{02176DFB-E583-4074-83E6-C66EFE27133E}"/>
              </a:ext>
            </a:extLst>
          </p:cNvPr>
          <p:cNvGrpSpPr/>
          <p:nvPr/>
        </p:nvGrpSpPr>
        <p:grpSpPr>
          <a:xfrm>
            <a:off x="2906713" y="1563688"/>
            <a:ext cx="1260475" cy="1101725"/>
            <a:chOff x="2906713" y="1563688"/>
            <a:chExt cx="1260475" cy="1101725"/>
          </a:xfrm>
        </p:grpSpPr>
        <p:sp>
          <p:nvSpPr>
            <p:cNvPr id="24" name="Freeform 24">
              <a:extLst>
                <a:ext uri="{FF2B5EF4-FFF2-40B4-BE49-F238E27FC236}">
                  <a16:creationId xmlns:a16="http://schemas.microsoft.com/office/drawing/2014/main" id="{94B2E16A-D64B-4EEE-9455-D0B4ACB6BCD6}"/>
                </a:ext>
              </a:extLst>
            </p:cNvPr>
            <p:cNvSpPr>
              <a:spLocks/>
            </p:cNvSpPr>
            <p:nvPr/>
          </p:nvSpPr>
          <p:spPr bwMode="auto">
            <a:xfrm>
              <a:off x="2906713" y="1563688"/>
              <a:ext cx="1260475" cy="1101725"/>
            </a:xfrm>
            <a:custGeom>
              <a:avLst/>
              <a:gdLst>
                <a:gd name="T0" fmla="*/ 144 w 331"/>
                <a:gd name="T1" fmla="*/ 289 h 289"/>
                <a:gd name="T2" fmla="*/ 0 w 331"/>
                <a:gd name="T3" fmla="*/ 145 h 289"/>
                <a:gd name="T4" fmla="*/ 144 w 331"/>
                <a:gd name="T5" fmla="*/ 0 h 289"/>
                <a:gd name="T6" fmla="*/ 286 w 331"/>
                <a:gd name="T7" fmla="*/ 119 h 289"/>
                <a:gd name="T8" fmla="*/ 331 w 331"/>
                <a:gd name="T9" fmla="*/ 145 h 289"/>
                <a:gd name="T10" fmla="*/ 286 w 331"/>
                <a:gd name="T11" fmla="*/ 171 h 289"/>
                <a:gd name="T12" fmla="*/ 144 w 331"/>
                <a:gd name="T13" fmla="*/ 289 h 289"/>
              </a:gdLst>
              <a:ahLst/>
              <a:cxnLst>
                <a:cxn ang="0">
                  <a:pos x="T0" y="T1"/>
                </a:cxn>
                <a:cxn ang="0">
                  <a:pos x="T2" y="T3"/>
                </a:cxn>
                <a:cxn ang="0">
                  <a:pos x="T4" y="T5"/>
                </a:cxn>
                <a:cxn ang="0">
                  <a:pos x="T6" y="T7"/>
                </a:cxn>
                <a:cxn ang="0">
                  <a:pos x="T8" y="T9"/>
                </a:cxn>
                <a:cxn ang="0">
                  <a:pos x="T10" y="T11"/>
                </a:cxn>
                <a:cxn ang="0">
                  <a:pos x="T12" y="T13"/>
                </a:cxn>
              </a:cxnLst>
              <a:rect l="0" t="0" r="r" b="b"/>
              <a:pathLst>
                <a:path w="331" h="289">
                  <a:moveTo>
                    <a:pt x="144" y="289"/>
                  </a:moveTo>
                  <a:cubicBezTo>
                    <a:pt x="65" y="289"/>
                    <a:pt x="0" y="224"/>
                    <a:pt x="0" y="145"/>
                  </a:cubicBezTo>
                  <a:cubicBezTo>
                    <a:pt x="0" y="65"/>
                    <a:pt x="65" y="0"/>
                    <a:pt x="144" y="0"/>
                  </a:cubicBezTo>
                  <a:cubicBezTo>
                    <a:pt x="215" y="0"/>
                    <a:pt x="274" y="51"/>
                    <a:pt x="286" y="119"/>
                  </a:cubicBezTo>
                  <a:cubicBezTo>
                    <a:pt x="331" y="145"/>
                    <a:pt x="331" y="145"/>
                    <a:pt x="331" y="145"/>
                  </a:cubicBezTo>
                  <a:cubicBezTo>
                    <a:pt x="286" y="171"/>
                    <a:pt x="286" y="171"/>
                    <a:pt x="286" y="171"/>
                  </a:cubicBezTo>
                  <a:cubicBezTo>
                    <a:pt x="274" y="238"/>
                    <a:pt x="215" y="289"/>
                    <a:pt x="144" y="2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Oval 30">
              <a:extLst>
                <a:ext uri="{FF2B5EF4-FFF2-40B4-BE49-F238E27FC236}">
                  <a16:creationId xmlns:a16="http://schemas.microsoft.com/office/drawing/2014/main" id="{1B58791B-977A-454E-B10D-0D1382AF0E5C}"/>
                </a:ext>
              </a:extLst>
            </p:cNvPr>
            <p:cNvSpPr>
              <a:spLocks noChangeArrowheads="1"/>
            </p:cNvSpPr>
            <p:nvPr/>
          </p:nvSpPr>
          <p:spPr bwMode="auto">
            <a:xfrm>
              <a:off x="3089275" y="1751013"/>
              <a:ext cx="730250" cy="731838"/>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3" name="Group 2">
            <a:extLst>
              <a:ext uri="{FF2B5EF4-FFF2-40B4-BE49-F238E27FC236}">
                <a16:creationId xmlns:a16="http://schemas.microsoft.com/office/drawing/2014/main" id="{E4169BC2-BF65-4260-9362-5A4254623F10}"/>
              </a:ext>
            </a:extLst>
          </p:cNvPr>
          <p:cNvGrpSpPr/>
          <p:nvPr/>
        </p:nvGrpSpPr>
        <p:grpSpPr>
          <a:xfrm>
            <a:off x="3336925" y="3065463"/>
            <a:ext cx="1230313" cy="1225550"/>
            <a:chOff x="3336925" y="3065463"/>
            <a:chExt cx="1230313" cy="1225550"/>
          </a:xfrm>
        </p:grpSpPr>
        <p:sp>
          <p:nvSpPr>
            <p:cNvPr id="23" name="Freeform 23">
              <a:extLst>
                <a:ext uri="{FF2B5EF4-FFF2-40B4-BE49-F238E27FC236}">
                  <a16:creationId xmlns:a16="http://schemas.microsoft.com/office/drawing/2014/main" id="{129FB65E-A3B8-47A5-8017-BF2B6AC6E33B}"/>
                </a:ext>
              </a:extLst>
            </p:cNvPr>
            <p:cNvSpPr>
              <a:spLocks/>
            </p:cNvSpPr>
            <p:nvPr/>
          </p:nvSpPr>
          <p:spPr bwMode="auto">
            <a:xfrm>
              <a:off x="3336925" y="3065463"/>
              <a:ext cx="1230313" cy="1225550"/>
            </a:xfrm>
            <a:custGeom>
              <a:avLst/>
              <a:gdLst>
                <a:gd name="T0" fmla="*/ 248 w 323"/>
                <a:gd name="T1" fmla="*/ 274 h 321"/>
                <a:gd name="T2" fmla="*/ 47 w 323"/>
                <a:gd name="T3" fmla="*/ 242 h 321"/>
                <a:gd name="T4" fmla="*/ 79 w 323"/>
                <a:gd name="T5" fmla="*/ 41 h 321"/>
                <a:gd name="T6" fmla="*/ 263 w 323"/>
                <a:gd name="T7" fmla="*/ 53 h 321"/>
                <a:gd name="T8" fmla="*/ 315 w 323"/>
                <a:gd name="T9" fmla="*/ 48 h 321"/>
                <a:gd name="T10" fmla="*/ 293 w 323"/>
                <a:gd name="T11" fmla="*/ 95 h 321"/>
                <a:gd name="T12" fmla="*/ 248 w 323"/>
                <a:gd name="T13" fmla="*/ 274 h 321"/>
              </a:gdLst>
              <a:ahLst/>
              <a:cxnLst>
                <a:cxn ang="0">
                  <a:pos x="T0" y="T1"/>
                </a:cxn>
                <a:cxn ang="0">
                  <a:pos x="T2" y="T3"/>
                </a:cxn>
                <a:cxn ang="0">
                  <a:pos x="T4" y="T5"/>
                </a:cxn>
                <a:cxn ang="0">
                  <a:pos x="T6" y="T7"/>
                </a:cxn>
                <a:cxn ang="0">
                  <a:pos x="T8" y="T9"/>
                </a:cxn>
                <a:cxn ang="0">
                  <a:pos x="T10" y="T11"/>
                </a:cxn>
                <a:cxn ang="0">
                  <a:pos x="T12" y="T13"/>
                </a:cxn>
              </a:cxnLst>
              <a:rect l="0" t="0" r="r" b="b"/>
              <a:pathLst>
                <a:path w="323" h="321">
                  <a:moveTo>
                    <a:pt x="248" y="274"/>
                  </a:moveTo>
                  <a:cubicBezTo>
                    <a:pt x="184" y="321"/>
                    <a:pt x="94" y="307"/>
                    <a:pt x="47" y="242"/>
                  </a:cubicBezTo>
                  <a:cubicBezTo>
                    <a:pt x="0" y="178"/>
                    <a:pt x="14" y="88"/>
                    <a:pt x="79" y="41"/>
                  </a:cubicBezTo>
                  <a:cubicBezTo>
                    <a:pt x="136" y="0"/>
                    <a:pt x="213" y="6"/>
                    <a:pt x="263" y="53"/>
                  </a:cubicBezTo>
                  <a:cubicBezTo>
                    <a:pt x="315" y="48"/>
                    <a:pt x="315" y="48"/>
                    <a:pt x="315" y="48"/>
                  </a:cubicBezTo>
                  <a:cubicBezTo>
                    <a:pt x="293" y="95"/>
                    <a:pt x="293" y="95"/>
                    <a:pt x="293" y="95"/>
                  </a:cubicBezTo>
                  <a:cubicBezTo>
                    <a:pt x="323" y="157"/>
                    <a:pt x="305" y="233"/>
                    <a:pt x="248" y="27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Oval 31">
              <a:extLst>
                <a:ext uri="{FF2B5EF4-FFF2-40B4-BE49-F238E27FC236}">
                  <a16:creationId xmlns:a16="http://schemas.microsoft.com/office/drawing/2014/main" id="{586DDCB0-8A81-4873-B425-44C8C344A3E5}"/>
                </a:ext>
              </a:extLst>
            </p:cNvPr>
            <p:cNvSpPr>
              <a:spLocks noChangeArrowheads="1"/>
            </p:cNvSpPr>
            <p:nvPr/>
          </p:nvSpPr>
          <p:spPr bwMode="auto">
            <a:xfrm>
              <a:off x="3592513" y="3302000"/>
              <a:ext cx="730250" cy="733425"/>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4" name="Group 3">
            <a:extLst>
              <a:ext uri="{FF2B5EF4-FFF2-40B4-BE49-F238E27FC236}">
                <a16:creationId xmlns:a16="http://schemas.microsoft.com/office/drawing/2014/main" id="{78C11AD4-648E-4B76-8191-E74BD1D565EB}"/>
              </a:ext>
            </a:extLst>
          </p:cNvPr>
          <p:cNvGrpSpPr/>
          <p:nvPr/>
        </p:nvGrpSpPr>
        <p:grpSpPr>
          <a:xfrm>
            <a:off x="4662488" y="3951288"/>
            <a:ext cx="1222375" cy="1292225"/>
            <a:chOff x="4662488" y="3951288"/>
            <a:chExt cx="1222375" cy="1292225"/>
          </a:xfrm>
        </p:grpSpPr>
        <p:sp>
          <p:nvSpPr>
            <p:cNvPr id="22" name="Freeform 22">
              <a:extLst>
                <a:ext uri="{FF2B5EF4-FFF2-40B4-BE49-F238E27FC236}">
                  <a16:creationId xmlns:a16="http://schemas.microsoft.com/office/drawing/2014/main" id="{1D01D244-1B0F-4D1B-BED5-E724BA0C2108}"/>
                </a:ext>
              </a:extLst>
            </p:cNvPr>
            <p:cNvSpPr>
              <a:spLocks/>
            </p:cNvSpPr>
            <p:nvPr/>
          </p:nvSpPr>
          <p:spPr bwMode="auto">
            <a:xfrm>
              <a:off x="4662488" y="3951288"/>
              <a:ext cx="1222375" cy="1292225"/>
            </a:xfrm>
            <a:custGeom>
              <a:avLst/>
              <a:gdLst>
                <a:gd name="T0" fmla="*/ 25 w 321"/>
                <a:gd name="T1" fmla="*/ 133 h 339"/>
                <a:gd name="T2" fmla="*/ 117 w 321"/>
                <a:gd name="T3" fmla="*/ 314 h 339"/>
                <a:gd name="T4" fmla="*/ 299 w 321"/>
                <a:gd name="T5" fmla="*/ 222 h 339"/>
                <a:gd name="T6" fmla="*/ 230 w 321"/>
                <a:gd name="T7" fmla="*/ 50 h 339"/>
                <a:gd name="T8" fmla="*/ 219 w 321"/>
                <a:gd name="T9" fmla="*/ 0 h 339"/>
                <a:gd name="T10" fmla="*/ 181 w 321"/>
                <a:gd name="T11" fmla="*/ 34 h 339"/>
                <a:gd name="T12" fmla="*/ 25 w 321"/>
                <a:gd name="T13" fmla="*/ 133 h 339"/>
              </a:gdLst>
              <a:ahLst/>
              <a:cxnLst>
                <a:cxn ang="0">
                  <a:pos x="T0" y="T1"/>
                </a:cxn>
                <a:cxn ang="0">
                  <a:pos x="T2" y="T3"/>
                </a:cxn>
                <a:cxn ang="0">
                  <a:pos x="T4" y="T5"/>
                </a:cxn>
                <a:cxn ang="0">
                  <a:pos x="T6" y="T7"/>
                </a:cxn>
                <a:cxn ang="0">
                  <a:pos x="T8" y="T9"/>
                </a:cxn>
                <a:cxn ang="0">
                  <a:pos x="T10" y="T11"/>
                </a:cxn>
                <a:cxn ang="0">
                  <a:pos x="T12" y="T13"/>
                </a:cxn>
              </a:cxnLst>
              <a:rect l="0" t="0" r="r" b="b"/>
              <a:pathLst>
                <a:path w="321" h="339">
                  <a:moveTo>
                    <a:pt x="25" y="133"/>
                  </a:moveTo>
                  <a:cubicBezTo>
                    <a:pt x="0" y="208"/>
                    <a:pt x="42" y="290"/>
                    <a:pt x="117" y="314"/>
                  </a:cubicBezTo>
                  <a:cubicBezTo>
                    <a:pt x="193" y="339"/>
                    <a:pt x="274" y="297"/>
                    <a:pt x="299" y="222"/>
                  </a:cubicBezTo>
                  <a:cubicBezTo>
                    <a:pt x="321" y="155"/>
                    <a:pt x="290" y="83"/>
                    <a:pt x="230" y="50"/>
                  </a:cubicBezTo>
                  <a:cubicBezTo>
                    <a:pt x="219" y="0"/>
                    <a:pt x="219" y="0"/>
                    <a:pt x="219" y="0"/>
                  </a:cubicBezTo>
                  <a:cubicBezTo>
                    <a:pt x="181" y="34"/>
                    <a:pt x="181" y="34"/>
                    <a:pt x="181" y="34"/>
                  </a:cubicBezTo>
                  <a:cubicBezTo>
                    <a:pt x="113" y="25"/>
                    <a:pt x="47" y="65"/>
                    <a:pt x="25" y="13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Oval 32">
              <a:extLst>
                <a:ext uri="{FF2B5EF4-FFF2-40B4-BE49-F238E27FC236}">
                  <a16:creationId xmlns:a16="http://schemas.microsoft.com/office/drawing/2014/main" id="{73033292-FBD9-4C31-AE1D-3C666B169F5D}"/>
                </a:ext>
              </a:extLst>
            </p:cNvPr>
            <p:cNvSpPr>
              <a:spLocks noChangeArrowheads="1"/>
            </p:cNvSpPr>
            <p:nvPr/>
          </p:nvSpPr>
          <p:spPr bwMode="auto">
            <a:xfrm>
              <a:off x="4913313" y="4264025"/>
              <a:ext cx="731838" cy="731838"/>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5" name="Group 4">
            <a:extLst>
              <a:ext uri="{FF2B5EF4-FFF2-40B4-BE49-F238E27FC236}">
                <a16:creationId xmlns:a16="http://schemas.microsoft.com/office/drawing/2014/main" id="{97779537-7005-4BD0-B3C2-5E0028741908}"/>
              </a:ext>
            </a:extLst>
          </p:cNvPr>
          <p:cNvGrpSpPr/>
          <p:nvPr/>
        </p:nvGrpSpPr>
        <p:grpSpPr>
          <a:xfrm>
            <a:off x="6303963" y="3951288"/>
            <a:ext cx="1219200" cy="1292225"/>
            <a:chOff x="6303963" y="3951288"/>
            <a:chExt cx="1219200" cy="1292225"/>
          </a:xfrm>
        </p:grpSpPr>
        <p:sp>
          <p:nvSpPr>
            <p:cNvPr id="21" name="Freeform 21">
              <a:extLst>
                <a:ext uri="{FF2B5EF4-FFF2-40B4-BE49-F238E27FC236}">
                  <a16:creationId xmlns:a16="http://schemas.microsoft.com/office/drawing/2014/main" id="{DCD751FD-B5A2-4642-BD1F-7E65F45239E9}"/>
                </a:ext>
              </a:extLst>
            </p:cNvPr>
            <p:cNvSpPr>
              <a:spLocks/>
            </p:cNvSpPr>
            <p:nvPr/>
          </p:nvSpPr>
          <p:spPr bwMode="auto">
            <a:xfrm>
              <a:off x="6303963" y="3951288"/>
              <a:ext cx="1219200" cy="1292225"/>
            </a:xfrm>
            <a:custGeom>
              <a:avLst/>
              <a:gdLst>
                <a:gd name="T0" fmla="*/ 22 w 320"/>
                <a:gd name="T1" fmla="*/ 222 h 339"/>
                <a:gd name="T2" fmla="*/ 203 w 320"/>
                <a:gd name="T3" fmla="*/ 314 h 339"/>
                <a:gd name="T4" fmla="*/ 296 w 320"/>
                <a:gd name="T5" fmla="*/ 133 h 339"/>
                <a:gd name="T6" fmla="*/ 140 w 320"/>
                <a:gd name="T7" fmla="*/ 34 h 339"/>
                <a:gd name="T8" fmla="*/ 101 w 320"/>
                <a:gd name="T9" fmla="*/ 0 h 339"/>
                <a:gd name="T10" fmla="*/ 90 w 320"/>
                <a:gd name="T11" fmla="*/ 50 h 339"/>
                <a:gd name="T12" fmla="*/ 22 w 320"/>
                <a:gd name="T13" fmla="*/ 222 h 339"/>
              </a:gdLst>
              <a:ahLst/>
              <a:cxnLst>
                <a:cxn ang="0">
                  <a:pos x="T0" y="T1"/>
                </a:cxn>
                <a:cxn ang="0">
                  <a:pos x="T2" y="T3"/>
                </a:cxn>
                <a:cxn ang="0">
                  <a:pos x="T4" y="T5"/>
                </a:cxn>
                <a:cxn ang="0">
                  <a:pos x="T6" y="T7"/>
                </a:cxn>
                <a:cxn ang="0">
                  <a:pos x="T8" y="T9"/>
                </a:cxn>
                <a:cxn ang="0">
                  <a:pos x="T10" y="T11"/>
                </a:cxn>
                <a:cxn ang="0">
                  <a:pos x="T12" y="T13"/>
                </a:cxn>
              </a:cxnLst>
              <a:rect l="0" t="0" r="r" b="b"/>
              <a:pathLst>
                <a:path w="320" h="339">
                  <a:moveTo>
                    <a:pt x="22" y="222"/>
                  </a:moveTo>
                  <a:cubicBezTo>
                    <a:pt x="46" y="297"/>
                    <a:pt x="128" y="339"/>
                    <a:pt x="203" y="314"/>
                  </a:cubicBezTo>
                  <a:cubicBezTo>
                    <a:pt x="279" y="290"/>
                    <a:pt x="320" y="208"/>
                    <a:pt x="296" y="133"/>
                  </a:cubicBezTo>
                  <a:cubicBezTo>
                    <a:pt x="274" y="65"/>
                    <a:pt x="207" y="25"/>
                    <a:pt x="140" y="34"/>
                  </a:cubicBezTo>
                  <a:cubicBezTo>
                    <a:pt x="101" y="0"/>
                    <a:pt x="101" y="0"/>
                    <a:pt x="101" y="0"/>
                  </a:cubicBezTo>
                  <a:cubicBezTo>
                    <a:pt x="90" y="50"/>
                    <a:pt x="90" y="50"/>
                    <a:pt x="90" y="50"/>
                  </a:cubicBezTo>
                  <a:cubicBezTo>
                    <a:pt x="30" y="83"/>
                    <a:pt x="0" y="155"/>
                    <a:pt x="22" y="22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Oval 33">
              <a:extLst>
                <a:ext uri="{FF2B5EF4-FFF2-40B4-BE49-F238E27FC236}">
                  <a16:creationId xmlns:a16="http://schemas.microsoft.com/office/drawing/2014/main" id="{69548C21-A277-41E6-90BC-F412447E4E92}"/>
                </a:ext>
              </a:extLst>
            </p:cNvPr>
            <p:cNvSpPr>
              <a:spLocks noChangeArrowheads="1"/>
            </p:cNvSpPr>
            <p:nvPr/>
          </p:nvSpPr>
          <p:spPr bwMode="auto">
            <a:xfrm>
              <a:off x="6543675" y="4264025"/>
              <a:ext cx="731838" cy="731838"/>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6" name="Group 5">
            <a:extLst>
              <a:ext uri="{FF2B5EF4-FFF2-40B4-BE49-F238E27FC236}">
                <a16:creationId xmlns:a16="http://schemas.microsoft.com/office/drawing/2014/main" id="{30D16566-EBD2-46C4-9109-84972C914D2C}"/>
              </a:ext>
            </a:extLst>
          </p:cNvPr>
          <p:cNvGrpSpPr/>
          <p:nvPr/>
        </p:nvGrpSpPr>
        <p:grpSpPr>
          <a:xfrm>
            <a:off x="7621588" y="3065463"/>
            <a:ext cx="1225550" cy="1225550"/>
            <a:chOff x="7621588" y="3065463"/>
            <a:chExt cx="1225550" cy="1225550"/>
          </a:xfrm>
        </p:grpSpPr>
        <p:sp>
          <p:nvSpPr>
            <p:cNvPr id="20" name="Freeform 20">
              <a:extLst>
                <a:ext uri="{FF2B5EF4-FFF2-40B4-BE49-F238E27FC236}">
                  <a16:creationId xmlns:a16="http://schemas.microsoft.com/office/drawing/2014/main" id="{780E4828-EAB5-4967-9389-71A311722806}"/>
                </a:ext>
              </a:extLst>
            </p:cNvPr>
            <p:cNvSpPr>
              <a:spLocks/>
            </p:cNvSpPr>
            <p:nvPr/>
          </p:nvSpPr>
          <p:spPr bwMode="auto">
            <a:xfrm>
              <a:off x="7621588" y="3065463"/>
              <a:ext cx="1225550" cy="1225550"/>
            </a:xfrm>
            <a:custGeom>
              <a:avLst/>
              <a:gdLst>
                <a:gd name="T0" fmla="*/ 74 w 322"/>
                <a:gd name="T1" fmla="*/ 274 h 321"/>
                <a:gd name="T2" fmla="*/ 276 w 322"/>
                <a:gd name="T3" fmla="*/ 242 h 321"/>
                <a:gd name="T4" fmla="*/ 244 w 322"/>
                <a:gd name="T5" fmla="*/ 41 h 321"/>
                <a:gd name="T6" fmla="*/ 60 w 322"/>
                <a:gd name="T7" fmla="*/ 53 h 321"/>
                <a:gd name="T8" fmla="*/ 8 w 322"/>
                <a:gd name="T9" fmla="*/ 48 h 321"/>
                <a:gd name="T10" fmla="*/ 29 w 322"/>
                <a:gd name="T11" fmla="*/ 95 h 321"/>
                <a:gd name="T12" fmla="*/ 74 w 322"/>
                <a:gd name="T13" fmla="*/ 274 h 321"/>
              </a:gdLst>
              <a:ahLst/>
              <a:cxnLst>
                <a:cxn ang="0">
                  <a:pos x="T0" y="T1"/>
                </a:cxn>
                <a:cxn ang="0">
                  <a:pos x="T2" y="T3"/>
                </a:cxn>
                <a:cxn ang="0">
                  <a:pos x="T4" y="T5"/>
                </a:cxn>
                <a:cxn ang="0">
                  <a:pos x="T6" y="T7"/>
                </a:cxn>
                <a:cxn ang="0">
                  <a:pos x="T8" y="T9"/>
                </a:cxn>
                <a:cxn ang="0">
                  <a:pos x="T10" y="T11"/>
                </a:cxn>
                <a:cxn ang="0">
                  <a:pos x="T12" y="T13"/>
                </a:cxn>
              </a:cxnLst>
              <a:rect l="0" t="0" r="r" b="b"/>
              <a:pathLst>
                <a:path w="322" h="321">
                  <a:moveTo>
                    <a:pt x="74" y="274"/>
                  </a:moveTo>
                  <a:cubicBezTo>
                    <a:pt x="139" y="321"/>
                    <a:pt x="229" y="307"/>
                    <a:pt x="276" y="242"/>
                  </a:cubicBezTo>
                  <a:cubicBezTo>
                    <a:pt x="322" y="178"/>
                    <a:pt x="308" y="88"/>
                    <a:pt x="244" y="41"/>
                  </a:cubicBezTo>
                  <a:cubicBezTo>
                    <a:pt x="187" y="0"/>
                    <a:pt x="109" y="6"/>
                    <a:pt x="60" y="53"/>
                  </a:cubicBezTo>
                  <a:cubicBezTo>
                    <a:pt x="8" y="48"/>
                    <a:pt x="8" y="48"/>
                    <a:pt x="8" y="48"/>
                  </a:cubicBezTo>
                  <a:cubicBezTo>
                    <a:pt x="29" y="95"/>
                    <a:pt x="29" y="95"/>
                    <a:pt x="29" y="95"/>
                  </a:cubicBezTo>
                  <a:cubicBezTo>
                    <a:pt x="0" y="157"/>
                    <a:pt x="17" y="233"/>
                    <a:pt x="74" y="27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Oval 34">
              <a:extLst>
                <a:ext uri="{FF2B5EF4-FFF2-40B4-BE49-F238E27FC236}">
                  <a16:creationId xmlns:a16="http://schemas.microsoft.com/office/drawing/2014/main" id="{E1AC4BA7-C175-49DF-B932-C6ED660B7AC8}"/>
                </a:ext>
              </a:extLst>
            </p:cNvPr>
            <p:cNvSpPr>
              <a:spLocks noChangeArrowheads="1"/>
            </p:cNvSpPr>
            <p:nvPr/>
          </p:nvSpPr>
          <p:spPr bwMode="auto">
            <a:xfrm>
              <a:off x="7861300" y="3302000"/>
              <a:ext cx="731838" cy="733425"/>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7" name="Group 6">
            <a:extLst>
              <a:ext uri="{FF2B5EF4-FFF2-40B4-BE49-F238E27FC236}">
                <a16:creationId xmlns:a16="http://schemas.microsoft.com/office/drawing/2014/main" id="{14BD1764-0A4D-4730-B414-5D7B83EFA114}"/>
              </a:ext>
            </a:extLst>
          </p:cNvPr>
          <p:cNvGrpSpPr/>
          <p:nvPr/>
        </p:nvGrpSpPr>
        <p:grpSpPr>
          <a:xfrm>
            <a:off x="8016875" y="1563688"/>
            <a:ext cx="1262063" cy="1101725"/>
            <a:chOff x="8016875" y="1563688"/>
            <a:chExt cx="1262063" cy="1101725"/>
          </a:xfrm>
        </p:grpSpPr>
        <p:sp>
          <p:nvSpPr>
            <p:cNvPr id="28" name="Freeform 28">
              <a:extLst>
                <a:ext uri="{FF2B5EF4-FFF2-40B4-BE49-F238E27FC236}">
                  <a16:creationId xmlns:a16="http://schemas.microsoft.com/office/drawing/2014/main" id="{F049895E-663A-4B5F-94A8-38C7654D719E}"/>
                </a:ext>
              </a:extLst>
            </p:cNvPr>
            <p:cNvSpPr>
              <a:spLocks/>
            </p:cNvSpPr>
            <p:nvPr/>
          </p:nvSpPr>
          <p:spPr bwMode="auto">
            <a:xfrm>
              <a:off x="8016875" y="1563688"/>
              <a:ext cx="1262063" cy="1101725"/>
            </a:xfrm>
            <a:custGeom>
              <a:avLst/>
              <a:gdLst>
                <a:gd name="T0" fmla="*/ 187 w 331"/>
                <a:gd name="T1" fmla="*/ 289 h 289"/>
                <a:gd name="T2" fmla="*/ 331 w 331"/>
                <a:gd name="T3" fmla="*/ 145 h 289"/>
                <a:gd name="T4" fmla="*/ 187 w 331"/>
                <a:gd name="T5" fmla="*/ 0 h 289"/>
                <a:gd name="T6" fmla="*/ 46 w 331"/>
                <a:gd name="T7" fmla="*/ 119 h 289"/>
                <a:gd name="T8" fmla="*/ 0 w 331"/>
                <a:gd name="T9" fmla="*/ 145 h 289"/>
                <a:gd name="T10" fmla="*/ 46 w 331"/>
                <a:gd name="T11" fmla="*/ 171 h 289"/>
                <a:gd name="T12" fmla="*/ 187 w 331"/>
                <a:gd name="T13" fmla="*/ 289 h 289"/>
              </a:gdLst>
              <a:ahLst/>
              <a:cxnLst>
                <a:cxn ang="0">
                  <a:pos x="T0" y="T1"/>
                </a:cxn>
                <a:cxn ang="0">
                  <a:pos x="T2" y="T3"/>
                </a:cxn>
                <a:cxn ang="0">
                  <a:pos x="T4" y="T5"/>
                </a:cxn>
                <a:cxn ang="0">
                  <a:pos x="T6" y="T7"/>
                </a:cxn>
                <a:cxn ang="0">
                  <a:pos x="T8" y="T9"/>
                </a:cxn>
                <a:cxn ang="0">
                  <a:pos x="T10" y="T11"/>
                </a:cxn>
                <a:cxn ang="0">
                  <a:pos x="T12" y="T13"/>
                </a:cxn>
              </a:cxnLst>
              <a:rect l="0" t="0" r="r" b="b"/>
              <a:pathLst>
                <a:path w="331" h="289">
                  <a:moveTo>
                    <a:pt x="187" y="289"/>
                  </a:moveTo>
                  <a:cubicBezTo>
                    <a:pt x="267" y="289"/>
                    <a:pt x="331" y="224"/>
                    <a:pt x="331" y="145"/>
                  </a:cubicBezTo>
                  <a:cubicBezTo>
                    <a:pt x="331" y="65"/>
                    <a:pt x="267" y="0"/>
                    <a:pt x="187" y="0"/>
                  </a:cubicBezTo>
                  <a:cubicBezTo>
                    <a:pt x="117" y="0"/>
                    <a:pt x="58" y="51"/>
                    <a:pt x="46" y="119"/>
                  </a:cubicBezTo>
                  <a:cubicBezTo>
                    <a:pt x="0" y="145"/>
                    <a:pt x="0" y="145"/>
                    <a:pt x="0" y="145"/>
                  </a:cubicBezTo>
                  <a:cubicBezTo>
                    <a:pt x="46" y="171"/>
                    <a:pt x="46" y="171"/>
                    <a:pt x="46" y="171"/>
                  </a:cubicBezTo>
                  <a:cubicBezTo>
                    <a:pt x="58" y="238"/>
                    <a:pt x="117" y="289"/>
                    <a:pt x="187" y="289"/>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9" name="Oval 35">
              <a:extLst>
                <a:ext uri="{FF2B5EF4-FFF2-40B4-BE49-F238E27FC236}">
                  <a16:creationId xmlns:a16="http://schemas.microsoft.com/office/drawing/2014/main" id="{046897B3-C724-421E-9AE5-9AC0BB9016E4}"/>
                </a:ext>
              </a:extLst>
            </p:cNvPr>
            <p:cNvSpPr>
              <a:spLocks noChangeArrowheads="1"/>
            </p:cNvSpPr>
            <p:nvPr/>
          </p:nvSpPr>
          <p:spPr bwMode="auto">
            <a:xfrm>
              <a:off x="8367713" y="1751013"/>
              <a:ext cx="731838" cy="731838"/>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72" name="Group 71">
            <a:extLst>
              <a:ext uri="{FF2B5EF4-FFF2-40B4-BE49-F238E27FC236}">
                <a16:creationId xmlns:a16="http://schemas.microsoft.com/office/drawing/2014/main" id="{99F0034B-7F0B-4021-9FDC-44ACD7C5AEB7}"/>
              </a:ext>
            </a:extLst>
          </p:cNvPr>
          <p:cNvGrpSpPr/>
          <p:nvPr/>
        </p:nvGrpSpPr>
        <p:grpSpPr>
          <a:xfrm>
            <a:off x="5209064" y="1732661"/>
            <a:ext cx="1765937" cy="1074420"/>
            <a:chOff x="5210651" y="3332861"/>
            <a:chExt cx="1765937" cy="1074420"/>
          </a:xfrm>
        </p:grpSpPr>
        <p:sp>
          <p:nvSpPr>
            <p:cNvPr id="75" name="Text Placeholder 53">
              <a:extLst>
                <a:ext uri="{FF2B5EF4-FFF2-40B4-BE49-F238E27FC236}">
                  <a16:creationId xmlns:a16="http://schemas.microsoft.com/office/drawing/2014/main" id="{BDFAD92A-4987-4274-85A9-E3285DB0E3CA}"/>
                </a:ext>
              </a:extLst>
            </p:cNvPr>
            <p:cNvSpPr txBox="1">
              <a:spLocks/>
            </p:cNvSpPr>
            <p:nvPr/>
          </p:nvSpPr>
          <p:spPr>
            <a:xfrm>
              <a:off x="5210651" y="3712165"/>
              <a:ext cx="1765937" cy="69511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76" name="Text Placeholder 56">
              <a:extLst>
                <a:ext uri="{FF2B5EF4-FFF2-40B4-BE49-F238E27FC236}">
                  <a16:creationId xmlns:a16="http://schemas.microsoft.com/office/drawing/2014/main" id="{D44F3A94-A53B-40EF-A3FD-49C6A091BA05}"/>
                </a:ext>
              </a:extLst>
            </p:cNvPr>
            <p:cNvSpPr txBox="1">
              <a:spLocks/>
            </p:cNvSpPr>
            <p:nvPr/>
          </p:nvSpPr>
          <p:spPr>
            <a:xfrm>
              <a:off x="5405215" y="3332861"/>
              <a:ext cx="1376808" cy="3856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tx1">
                      <a:lumMod val="50000"/>
                    </a:schemeClr>
                  </a:solidFill>
                </a:rPr>
                <a:t>Title Here</a:t>
              </a:r>
              <a:endParaRPr lang="ru-RU" sz="1600" b="1" dirty="0">
                <a:solidFill>
                  <a:schemeClr val="tx1">
                    <a:lumMod val="50000"/>
                  </a:schemeClr>
                </a:solidFill>
              </a:endParaRPr>
            </a:p>
          </p:txBody>
        </p:sp>
      </p:grpSp>
      <p:sp>
        <p:nvSpPr>
          <p:cNvPr id="77" name="Freeform 24">
            <a:extLst>
              <a:ext uri="{FF2B5EF4-FFF2-40B4-BE49-F238E27FC236}">
                <a16:creationId xmlns:a16="http://schemas.microsoft.com/office/drawing/2014/main" id="{A369E53D-4DBA-4C0A-8150-083821581192}"/>
              </a:ext>
            </a:extLst>
          </p:cNvPr>
          <p:cNvSpPr>
            <a:spLocks noEditPoints="1"/>
          </p:cNvSpPr>
          <p:nvPr/>
        </p:nvSpPr>
        <p:spPr bwMode="auto">
          <a:xfrm>
            <a:off x="5212184" y="4545011"/>
            <a:ext cx="143742" cy="200212"/>
          </a:xfrm>
          <a:custGeom>
            <a:avLst/>
            <a:gdLst>
              <a:gd name="T0" fmla="*/ 4 w 47"/>
              <a:gd name="T1" fmla="*/ 37 h 65"/>
              <a:gd name="T2" fmla="*/ 0 w 47"/>
              <a:gd name="T3" fmla="*/ 24 h 65"/>
              <a:gd name="T4" fmla="*/ 24 w 47"/>
              <a:gd name="T5" fmla="*/ 0 h 65"/>
              <a:gd name="T6" fmla="*/ 47 w 47"/>
              <a:gd name="T7" fmla="*/ 24 h 65"/>
              <a:gd name="T8" fmla="*/ 43 w 47"/>
              <a:gd name="T9" fmla="*/ 37 h 65"/>
              <a:gd name="T10" fmla="*/ 37 w 47"/>
              <a:gd name="T11" fmla="*/ 52 h 65"/>
              <a:gd name="T12" fmla="*/ 10 w 47"/>
              <a:gd name="T13" fmla="*/ 52 h 65"/>
              <a:gd name="T14" fmla="*/ 4 w 47"/>
              <a:gd name="T15" fmla="*/ 37 h 65"/>
              <a:gd name="T16" fmla="*/ 10 w 47"/>
              <a:gd name="T17" fmla="*/ 65 h 65"/>
              <a:gd name="T18" fmla="*/ 37 w 47"/>
              <a:gd name="T19"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65">
                <a:moveTo>
                  <a:pt x="4" y="37"/>
                </a:moveTo>
                <a:cubicBezTo>
                  <a:pt x="2" y="33"/>
                  <a:pt x="0" y="28"/>
                  <a:pt x="0" y="24"/>
                </a:cubicBezTo>
                <a:cubicBezTo>
                  <a:pt x="0" y="11"/>
                  <a:pt x="11" y="0"/>
                  <a:pt x="24" y="0"/>
                </a:cubicBezTo>
                <a:cubicBezTo>
                  <a:pt x="37" y="0"/>
                  <a:pt x="47" y="11"/>
                  <a:pt x="47" y="24"/>
                </a:cubicBezTo>
                <a:cubicBezTo>
                  <a:pt x="47" y="28"/>
                  <a:pt x="46" y="33"/>
                  <a:pt x="43" y="37"/>
                </a:cubicBezTo>
                <a:cubicBezTo>
                  <a:pt x="38" y="44"/>
                  <a:pt x="37" y="48"/>
                  <a:pt x="37" y="52"/>
                </a:cubicBezTo>
                <a:cubicBezTo>
                  <a:pt x="10" y="52"/>
                  <a:pt x="10" y="52"/>
                  <a:pt x="10" y="52"/>
                </a:cubicBezTo>
                <a:cubicBezTo>
                  <a:pt x="10" y="48"/>
                  <a:pt x="9" y="44"/>
                  <a:pt x="4" y="37"/>
                </a:cubicBezTo>
                <a:close/>
                <a:moveTo>
                  <a:pt x="10" y="65"/>
                </a:moveTo>
                <a:cubicBezTo>
                  <a:pt x="37" y="65"/>
                  <a:pt x="37" y="65"/>
                  <a:pt x="37" y="65"/>
                </a:cubicBezTo>
              </a:path>
            </a:pathLst>
          </a:custGeom>
          <a:noFill/>
          <a:ln w="13970" cap="flat">
            <a:solidFill>
              <a:srgbClr val="08080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8" name="Freeform 25">
            <a:extLst>
              <a:ext uri="{FF2B5EF4-FFF2-40B4-BE49-F238E27FC236}">
                <a16:creationId xmlns:a16="http://schemas.microsoft.com/office/drawing/2014/main" id="{FF5790B6-E4EF-4478-9455-FC3522C6A713}"/>
              </a:ext>
            </a:extLst>
          </p:cNvPr>
          <p:cNvSpPr>
            <a:spLocks noEditPoints="1"/>
          </p:cNvSpPr>
          <p:nvPr/>
        </p:nvSpPr>
        <p:spPr bwMode="auto">
          <a:xfrm>
            <a:off x="3859634" y="3567112"/>
            <a:ext cx="219463" cy="184811"/>
          </a:xfrm>
          <a:custGeom>
            <a:avLst/>
            <a:gdLst>
              <a:gd name="T0" fmla="*/ 64 w 71"/>
              <a:gd name="T1" fmla="*/ 31 h 60"/>
              <a:gd name="T2" fmla="*/ 64 w 71"/>
              <a:gd name="T3" fmla="*/ 34 h 60"/>
              <a:gd name="T4" fmla="*/ 56 w 71"/>
              <a:gd name="T5" fmla="*/ 53 h 60"/>
              <a:gd name="T6" fmla="*/ 56 w 71"/>
              <a:gd name="T7" fmla="*/ 53 h 60"/>
              <a:gd name="T8" fmla="*/ 56 w 71"/>
              <a:gd name="T9" fmla="*/ 60 h 60"/>
              <a:gd name="T10" fmla="*/ 40 w 71"/>
              <a:gd name="T11" fmla="*/ 60 h 60"/>
              <a:gd name="T12" fmla="*/ 40 w 71"/>
              <a:gd name="T13" fmla="*/ 56 h 60"/>
              <a:gd name="T14" fmla="*/ 40 w 71"/>
              <a:gd name="T15" fmla="*/ 56 h 60"/>
              <a:gd name="T16" fmla="*/ 34 w 71"/>
              <a:gd name="T17" fmla="*/ 56 h 60"/>
              <a:gd name="T18" fmla="*/ 28 w 71"/>
              <a:gd name="T19" fmla="*/ 56 h 60"/>
              <a:gd name="T20" fmla="*/ 28 w 71"/>
              <a:gd name="T21" fmla="*/ 56 h 60"/>
              <a:gd name="T22" fmla="*/ 28 w 71"/>
              <a:gd name="T23" fmla="*/ 60 h 60"/>
              <a:gd name="T24" fmla="*/ 12 w 71"/>
              <a:gd name="T25" fmla="*/ 60 h 60"/>
              <a:gd name="T26" fmla="*/ 12 w 71"/>
              <a:gd name="T27" fmla="*/ 53 h 60"/>
              <a:gd name="T28" fmla="*/ 12 w 71"/>
              <a:gd name="T29" fmla="*/ 53 h 60"/>
              <a:gd name="T30" fmla="*/ 5 w 71"/>
              <a:gd name="T31" fmla="*/ 42 h 60"/>
              <a:gd name="T32" fmla="*/ 5 w 71"/>
              <a:gd name="T33" fmla="*/ 42 h 60"/>
              <a:gd name="T34" fmla="*/ 2 w 71"/>
              <a:gd name="T35" fmla="*/ 42 h 60"/>
              <a:gd name="T36" fmla="*/ 0 w 71"/>
              <a:gd name="T37" fmla="*/ 40 h 60"/>
              <a:gd name="T38" fmla="*/ 0 w 71"/>
              <a:gd name="T39" fmla="*/ 28 h 60"/>
              <a:gd name="T40" fmla="*/ 2 w 71"/>
              <a:gd name="T41" fmla="*/ 26 h 60"/>
              <a:gd name="T42" fmla="*/ 5 w 71"/>
              <a:gd name="T43" fmla="*/ 26 h 60"/>
              <a:gd name="T44" fmla="*/ 5 w 71"/>
              <a:gd name="T45" fmla="*/ 26 h 60"/>
              <a:gd name="T46" fmla="*/ 16 w 71"/>
              <a:gd name="T47" fmla="*/ 11 h 60"/>
              <a:gd name="T48" fmla="*/ 16 w 71"/>
              <a:gd name="T49" fmla="*/ 11 h 60"/>
              <a:gd name="T50" fmla="*/ 12 w 71"/>
              <a:gd name="T51" fmla="*/ 3 h 60"/>
              <a:gd name="T52" fmla="*/ 25 w 71"/>
              <a:gd name="T53" fmla="*/ 7 h 60"/>
              <a:gd name="T54" fmla="*/ 25 w 71"/>
              <a:gd name="T55" fmla="*/ 7 h 60"/>
              <a:gd name="T56" fmla="*/ 34 w 71"/>
              <a:gd name="T57" fmla="*/ 6 h 60"/>
              <a:gd name="T58" fmla="*/ 40 w 71"/>
              <a:gd name="T59" fmla="*/ 7 h 60"/>
              <a:gd name="T60" fmla="*/ 47 w 71"/>
              <a:gd name="T61" fmla="*/ 23 h 60"/>
              <a:gd name="T62" fmla="*/ 53 w 71"/>
              <a:gd name="T63" fmla="*/ 25 h 60"/>
              <a:gd name="T64" fmla="*/ 60 w 71"/>
              <a:gd name="T65" fmla="*/ 21 h 60"/>
              <a:gd name="T66" fmla="*/ 54 w 71"/>
              <a:gd name="T67" fmla="*/ 17 h 60"/>
              <a:gd name="T68" fmla="*/ 48 w 71"/>
              <a:gd name="T69" fmla="*/ 13 h 60"/>
              <a:gd name="T70" fmla="*/ 54 w 71"/>
              <a:gd name="T71" fmla="*/ 9 h 60"/>
              <a:gd name="T72" fmla="*/ 58 w 71"/>
              <a:gd name="T73" fmla="*/ 11 h 60"/>
              <a:gd name="T74" fmla="*/ 53 w 71"/>
              <a:gd name="T75" fmla="*/ 25 h 60"/>
              <a:gd name="T76" fmla="*/ 53 w 71"/>
              <a:gd name="T77" fmla="*/ 28 h 60"/>
              <a:gd name="T78" fmla="*/ 53 w 71"/>
              <a:gd name="T79" fmla="*/ 6 h 60"/>
              <a:gd name="T80" fmla="*/ 53 w 71"/>
              <a:gd name="T81" fmla="*/ 9 h 60"/>
              <a:gd name="T82" fmla="*/ 54 w 71"/>
              <a:gd name="T83" fmla="*/ 0 h 60"/>
              <a:gd name="T84" fmla="*/ 37 w 71"/>
              <a:gd name="T85" fmla="*/ 17 h 60"/>
              <a:gd name="T86" fmla="*/ 54 w 71"/>
              <a:gd name="T87" fmla="*/ 34 h 60"/>
              <a:gd name="T88" fmla="*/ 71 w 71"/>
              <a:gd name="T89" fmla="*/ 17 h 60"/>
              <a:gd name="T90" fmla="*/ 54 w 71"/>
              <a:gd name="T9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 h="60">
                <a:moveTo>
                  <a:pt x="64" y="31"/>
                </a:moveTo>
                <a:cubicBezTo>
                  <a:pt x="64" y="32"/>
                  <a:pt x="64" y="33"/>
                  <a:pt x="64" y="34"/>
                </a:cubicBezTo>
                <a:cubicBezTo>
                  <a:pt x="64" y="41"/>
                  <a:pt x="61" y="48"/>
                  <a:pt x="56" y="53"/>
                </a:cubicBezTo>
                <a:cubicBezTo>
                  <a:pt x="56" y="53"/>
                  <a:pt x="56" y="53"/>
                  <a:pt x="56" y="53"/>
                </a:cubicBezTo>
                <a:cubicBezTo>
                  <a:pt x="56" y="60"/>
                  <a:pt x="56" y="60"/>
                  <a:pt x="56" y="60"/>
                </a:cubicBezTo>
                <a:cubicBezTo>
                  <a:pt x="40" y="60"/>
                  <a:pt x="40" y="60"/>
                  <a:pt x="40" y="60"/>
                </a:cubicBezTo>
                <a:cubicBezTo>
                  <a:pt x="40" y="56"/>
                  <a:pt x="40" y="56"/>
                  <a:pt x="40" y="56"/>
                </a:cubicBezTo>
                <a:cubicBezTo>
                  <a:pt x="40" y="56"/>
                  <a:pt x="40" y="56"/>
                  <a:pt x="40" y="56"/>
                </a:cubicBezTo>
                <a:cubicBezTo>
                  <a:pt x="38" y="56"/>
                  <a:pt x="36" y="56"/>
                  <a:pt x="34" y="56"/>
                </a:cubicBezTo>
                <a:cubicBezTo>
                  <a:pt x="32" y="56"/>
                  <a:pt x="30" y="56"/>
                  <a:pt x="28" y="56"/>
                </a:cubicBezTo>
                <a:cubicBezTo>
                  <a:pt x="28" y="56"/>
                  <a:pt x="28" y="56"/>
                  <a:pt x="28" y="56"/>
                </a:cubicBezTo>
                <a:cubicBezTo>
                  <a:pt x="28" y="60"/>
                  <a:pt x="28" y="60"/>
                  <a:pt x="28" y="60"/>
                </a:cubicBezTo>
                <a:cubicBezTo>
                  <a:pt x="12" y="60"/>
                  <a:pt x="12" y="60"/>
                  <a:pt x="12" y="60"/>
                </a:cubicBezTo>
                <a:cubicBezTo>
                  <a:pt x="12" y="53"/>
                  <a:pt x="12" y="53"/>
                  <a:pt x="12" y="53"/>
                </a:cubicBezTo>
                <a:cubicBezTo>
                  <a:pt x="12" y="53"/>
                  <a:pt x="12" y="53"/>
                  <a:pt x="12" y="53"/>
                </a:cubicBezTo>
                <a:cubicBezTo>
                  <a:pt x="9" y="50"/>
                  <a:pt x="6" y="46"/>
                  <a:pt x="5" y="42"/>
                </a:cubicBezTo>
                <a:cubicBezTo>
                  <a:pt x="5" y="42"/>
                  <a:pt x="5" y="42"/>
                  <a:pt x="5" y="42"/>
                </a:cubicBezTo>
                <a:cubicBezTo>
                  <a:pt x="2" y="42"/>
                  <a:pt x="2" y="42"/>
                  <a:pt x="2" y="42"/>
                </a:cubicBezTo>
                <a:cubicBezTo>
                  <a:pt x="1" y="42"/>
                  <a:pt x="0" y="41"/>
                  <a:pt x="0" y="40"/>
                </a:cubicBezTo>
                <a:cubicBezTo>
                  <a:pt x="0" y="28"/>
                  <a:pt x="0" y="28"/>
                  <a:pt x="0" y="28"/>
                </a:cubicBezTo>
                <a:cubicBezTo>
                  <a:pt x="0" y="27"/>
                  <a:pt x="1" y="26"/>
                  <a:pt x="2" y="26"/>
                </a:cubicBezTo>
                <a:cubicBezTo>
                  <a:pt x="5" y="26"/>
                  <a:pt x="5" y="26"/>
                  <a:pt x="5" y="26"/>
                </a:cubicBezTo>
                <a:cubicBezTo>
                  <a:pt x="5" y="26"/>
                  <a:pt x="5" y="26"/>
                  <a:pt x="5" y="26"/>
                </a:cubicBezTo>
                <a:cubicBezTo>
                  <a:pt x="7" y="20"/>
                  <a:pt x="11" y="15"/>
                  <a:pt x="16" y="11"/>
                </a:cubicBezTo>
                <a:cubicBezTo>
                  <a:pt x="16" y="11"/>
                  <a:pt x="16" y="11"/>
                  <a:pt x="16" y="11"/>
                </a:cubicBezTo>
                <a:cubicBezTo>
                  <a:pt x="15" y="8"/>
                  <a:pt x="14" y="6"/>
                  <a:pt x="12" y="3"/>
                </a:cubicBezTo>
                <a:cubicBezTo>
                  <a:pt x="18" y="2"/>
                  <a:pt x="25" y="7"/>
                  <a:pt x="25" y="7"/>
                </a:cubicBezTo>
                <a:cubicBezTo>
                  <a:pt x="25" y="7"/>
                  <a:pt x="25" y="7"/>
                  <a:pt x="25" y="7"/>
                </a:cubicBezTo>
                <a:cubicBezTo>
                  <a:pt x="28" y="6"/>
                  <a:pt x="31" y="6"/>
                  <a:pt x="34" y="6"/>
                </a:cubicBezTo>
                <a:cubicBezTo>
                  <a:pt x="36" y="6"/>
                  <a:pt x="38" y="6"/>
                  <a:pt x="40" y="7"/>
                </a:cubicBezTo>
                <a:moveTo>
                  <a:pt x="47" y="23"/>
                </a:moveTo>
                <a:cubicBezTo>
                  <a:pt x="49" y="25"/>
                  <a:pt x="51" y="25"/>
                  <a:pt x="53" y="25"/>
                </a:cubicBezTo>
                <a:cubicBezTo>
                  <a:pt x="55" y="25"/>
                  <a:pt x="60" y="25"/>
                  <a:pt x="60" y="21"/>
                </a:cubicBezTo>
                <a:cubicBezTo>
                  <a:pt x="60" y="18"/>
                  <a:pt x="58" y="17"/>
                  <a:pt x="54" y="17"/>
                </a:cubicBezTo>
                <a:cubicBezTo>
                  <a:pt x="52" y="16"/>
                  <a:pt x="48" y="16"/>
                  <a:pt x="48" y="13"/>
                </a:cubicBezTo>
                <a:cubicBezTo>
                  <a:pt x="48" y="11"/>
                  <a:pt x="50" y="9"/>
                  <a:pt x="54" y="9"/>
                </a:cubicBezTo>
                <a:cubicBezTo>
                  <a:pt x="55" y="9"/>
                  <a:pt x="57" y="10"/>
                  <a:pt x="58" y="11"/>
                </a:cubicBezTo>
                <a:moveTo>
                  <a:pt x="53" y="25"/>
                </a:moveTo>
                <a:cubicBezTo>
                  <a:pt x="53" y="28"/>
                  <a:pt x="53" y="28"/>
                  <a:pt x="53" y="28"/>
                </a:cubicBezTo>
                <a:moveTo>
                  <a:pt x="53" y="6"/>
                </a:moveTo>
                <a:cubicBezTo>
                  <a:pt x="53" y="9"/>
                  <a:pt x="53" y="9"/>
                  <a:pt x="53" y="9"/>
                </a:cubicBezTo>
                <a:moveTo>
                  <a:pt x="54" y="0"/>
                </a:moveTo>
                <a:cubicBezTo>
                  <a:pt x="44" y="0"/>
                  <a:pt x="37" y="8"/>
                  <a:pt x="37" y="17"/>
                </a:cubicBezTo>
                <a:cubicBezTo>
                  <a:pt x="37" y="27"/>
                  <a:pt x="44" y="34"/>
                  <a:pt x="54" y="34"/>
                </a:cubicBezTo>
                <a:cubicBezTo>
                  <a:pt x="63" y="34"/>
                  <a:pt x="71" y="27"/>
                  <a:pt x="71" y="17"/>
                </a:cubicBezTo>
                <a:cubicBezTo>
                  <a:pt x="71" y="8"/>
                  <a:pt x="63" y="0"/>
                  <a:pt x="54" y="0"/>
                </a:cubicBezTo>
                <a:close/>
              </a:path>
            </a:pathLst>
          </a:custGeom>
          <a:noFill/>
          <a:ln w="13970" cap="flat">
            <a:solidFill>
              <a:srgbClr val="08080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9" name="Freeform 26">
            <a:extLst>
              <a:ext uri="{FF2B5EF4-FFF2-40B4-BE49-F238E27FC236}">
                <a16:creationId xmlns:a16="http://schemas.microsoft.com/office/drawing/2014/main" id="{B9359962-099D-4743-A911-6F922CA1BF01}"/>
              </a:ext>
            </a:extLst>
          </p:cNvPr>
          <p:cNvSpPr>
            <a:spLocks noEditPoints="1"/>
          </p:cNvSpPr>
          <p:nvPr/>
        </p:nvSpPr>
        <p:spPr bwMode="auto">
          <a:xfrm>
            <a:off x="8652298" y="2019597"/>
            <a:ext cx="187378" cy="200212"/>
          </a:xfrm>
          <a:custGeom>
            <a:avLst/>
            <a:gdLst>
              <a:gd name="T0" fmla="*/ 54 w 61"/>
              <a:gd name="T1" fmla="*/ 37 h 65"/>
              <a:gd name="T2" fmla="*/ 61 w 61"/>
              <a:gd name="T3" fmla="*/ 45 h 65"/>
              <a:gd name="T4" fmla="*/ 56 w 61"/>
              <a:gd name="T5" fmla="*/ 53 h 65"/>
              <a:gd name="T6" fmla="*/ 46 w 61"/>
              <a:gd name="T7" fmla="*/ 50 h 65"/>
              <a:gd name="T8" fmla="*/ 38 w 61"/>
              <a:gd name="T9" fmla="*/ 55 h 65"/>
              <a:gd name="T10" fmla="*/ 35 w 61"/>
              <a:gd name="T11" fmla="*/ 65 h 65"/>
              <a:gd name="T12" fmla="*/ 26 w 61"/>
              <a:gd name="T13" fmla="*/ 65 h 65"/>
              <a:gd name="T14" fmla="*/ 23 w 61"/>
              <a:gd name="T15" fmla="*/ 55 h 65"/>
              <a:gd name="T16" fmla="*/ 15 w 61"/>
              <a:gd name="T17" fmla="*/ 50 h 65"/>
              <a:gd name="T18" fmla="*/ 5 w 61"/>
              <a:gd name="T19" fmla="*/ 53 h 65"/>
              <a:gd name="T20" fmla="*/ 0 w 61"/>
              <a:gd name="T21" fmla="*/ 45 h 65"/>
              <a:gd name="T22" fmla="*/ 8 w 61"/>
              <a:gd name="T23" fmla="*/ 37 h 65"/>
              <a:gd name="T24" fmla="*/ 7 w 61"/>
              <a:gd name="T25" fmla="*/ 33 h 65"/>
              <a:gd name="T26" fmla="*/ 8 w 61"/>
              <a:gd name="T27" fmla="*/ 28 h 65"/>
              <a:gd name="T28" fmla="*/ 0 w 61"/>
              <a:gd name="T29" fmla="*/ 21 h 65"/>
              <a:gd name="T30" fmla="*/ 5 w 61"/>
              <a:gd name="T31" fmla="*/ 12 h 65"/>
              <a:gd name="T32" fmla="*/ 15 w 61"/>
              <a:gd name="T33" fmla="*/ 15 h 65"/>
              <a:gd name="T34" fmla="*/ 23 w 61"/>
              <a:gd name="T35" fmla="*/ 10 h 65"/>
              <a:gd name="T36" fmla="*/ 26 w 61"/>
              <a:gd name="T37" fmla="*/ 0 h 65"/>
              <a:gd name="T38" fmla="*/ 35 w 61"/>
              <a:gd name="T39" fmla="*/ 0 h 65"/>
              <a:gd name="T40" fmla="*/ 38 w 61"/>
              <a:gd name="T41" fmla="*/ 10 h 65"/>
              <a:gd name="T42" fmla="*/ 46 w 61"/>
              <a:gd name="T43" fmla="*/ 15 h 65"/>
              <a:gd name="T44" fmla="*/ 56 w 61"/>
              <a:gd name="T45" fmla="*/ 12 h 65"/>
              <a:gd name="T46" fmla="*/ 61 w 61"/>
              <a:gd name="T47" fmla="*/ 21 h 65"/>
              <a:gd name="T48" fmla="*/ 54 w 61"/>
              <a:gd name="T49" fmla="*/ 28 h 65"/>
              <a:gd name="T50" fmla="*/ 54 w 61"/>
              <a:gd name="T51" fmla="*/ 33 h 65"/>
              <a:gd name="T52" fmla="*/ 54 w 61"/>
              <a:gd name="T53" fmla="*/ 37 h 65"/>
              <a:gd name="T54" fmla="*/ 31 w 61"/>
              <a:gd name="T55" fmla="*/ 21 h 65"/>
              <a:gd name="T56" fmla="*/ 19 w 61"/>
              <a:gd name="T57" fmla="*/ 33 h 65"/>
              <a:gd name="T58" fmla="*/ 31 w 61"/>
              <a:gd name="T59" fmla="*/ 44 h 65"/>
              <a:gd name="T60" fmla="*/ 42 w 61"/>
              <a:gd name="T61" fmla="*/ 33 h 65"/>
              <a:gd name="T62" fmla="*/ 31 w 61"/>
              <a:gd name="T63" fmla="*/ 2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65">
                <a:moveTo>
                  <a:pt x="54" y="37"/>
                </a:moveTo>
                <a:cubicBezTo>
                  <a:pt x="61" y="45"/>
                  <a:pt x="61" y="45"/>
                  <a:pt x="61" y="45"/>
                </a:cubicBezTo>
                <a:cubicBezTo>
                  <a:pt x="56" y="53"/>
                  <a:pt x="56" y="53"/>
                  <a:pt x="56" y="53"/>
                </a:cubicBezTo>
                <a:cubicBezTo>
                  <a:pt x="46" y="50"/>
                  <a:pt x="46" y="50"/>
                  <a:pt x="46" y="50"/>
                </a:cubicBezTo>
                <a:cubicBezTo>
                  <a:pt x="44" y="52"/>
                  <a:pt x="41" y="54"/>
                  <a:pt x="38" y="55"/>
                </a:cubicBezTo>
                <a:cubicBezTo>
                  <a:pt x="35" y="65"/>
                  <a:pt x="35" y="65"/>
                  <a:pt x="35" y="65"/>
                </a:cubicBezTo>
                <a:cubicBezTo>
                  <a:pt x="26" y="65"/>
                  <a:pt x="26" y="65"/>
                  <a:pt x="26" y="65"/>
                </a:cubicBezTo>
                <a:cubicBezTo>
                  <a:pt x="23" y="55"/>
                  <a:pt x="23" y="55"/>
                  <a:pt x="23" y="55"/>
                </a:cubicBezTo>
                <a:cubicBezTo>
                  <a:pt x="20" y="54"/>
                  <a:pt x="18" y="52"/>
                  <a:pt x="15" y="50"/>
                </a:cubicBezTo>
                <a:cubicBezTo>
                  <a:pt x="5" y="53"/>
                  <a:pt x="5" y="53"/>
                  <a:pt x="5" y="53"/>
                </a:cubicBezTo>
                <a:cubicBezTo>
                  <a:pt x="0" y="45"/>
                  <a:pt x="0" y="45"/>
                  <a:pt x="0" y="45"/>
                </a:cubicBezTo>
                <a:cubicBezTo>
                  <a:pt x="8" y="37"/>
                  <a:pt x="8" y="37"/>
                  <a:pt x="8" y="37"/>
                </a:cubicBezTo>
                <a:cubicBezTo>
                  <a:pt x="7" y="36"/>
                  <a:pt x="7" y="34"/>
                  <a:pt x="7" y="33"/>
                </a:cubicBezTo>
                <a:cubicBezTo>
                  <a:pt x="7" y="31"/>
                  <a:pt x="7" y="30"/>
                  <a:pt x="8" y="28"/>
                </a:cubicBezTo>
                <a:cubicBezTo>
                  <a:pt x="0" y="21"/>
                  <a:pt x="0" y="21"/>
                  <a:pt x="0" y="21"/>
                </a:cubicBezTo>
                <a:cubicBezTo>
                  <a:pt x="5" y="12"/>
                  <a:pt x="5" y="12"/>
                  <a:pt x="5" y="12"/>
                </a:cubicBezTo>
                <a:cubicBezTo>
                  <a:pt x="15" y="15"/>
                  <a:pt x="15" y="15"/>
                  <a:pt x="15" y="15"/>
                </a:cubicBezTo>
                <a:cubicBezTo>
                  <a:pt x="18" y="13"/>
                  <a:pt x="20" y="11"/>
                  <a:pt x="23" y="10"/>
                </a:cubicBezTo>
                <a:cubicBezTo>
                  <a:pt x="26" y="0"/>
                  <a:pt x="26" y="0"/>
                  <a:pt x="26" y="0"/>
                </a:cubicBezTo>
                <a:cubicBezTo>
                  <a:pt x="35" y="0"/>
                  <a:pt x="35" y="0"/>
                  <a:pt x="35" y="0"/>
                </a:cubicBezTo>
                <a:cubicBezTo>
                  <a:pt x="38" y="10"/>
                  <a:pt x="38" y="10"/>
                  <a:pt x="38" y="10"/>
                </a:cubicBezTo>
                <a:cubicBezTo>
                  <a:pt x="41" y="11"/>
                  <a:pt x="44" y="13"/>
                  <a:pt x="46" y="15"/>
                </a:cubicBezTo>
                <a:cubicBezTo>
                  <a:pt x="56" y="12"/>
                  <a:pt x="56" y="12"/>
                  <a:pt x="56" y="12"/>
                </a:cubicBezTo>
                <a:cubicBezTo>
                  <a:pt x="61" y="21"/>
                  <a:pt x="61" y="21"/>
                  <a:pt x="61" y="21"/>
                </a:cubicBezTo>
                <a:cubicBezTo>
                  <a:pt x="54" y="28"/>
                  <a:pt x="54" y="28"/>
                  <a:pt x="54" y="28"/>
                </a:cubicBezTo>
                <a:cubicBezTo>
                  <a:pt x="54" y="30"/>
                  <a:pt x="54" y="31"/>
                  <a:pt x="54" y="33"/>
                </a:cubicBezTo>
                <a:cubicBezTo>
                  <a:pt x="54" y="34"/>
                  <a:pt x="54" y="36"/>
                  <a:pt x="54" y="37"/>
                </a:cubicBezTo>
                <a:close/>
                <a:moveTo>
                  <a:pt x="31" y="21"/>
                </a:moveTo>
                <a:cubicBezTo>
                  <a:pt x="25" y="21"/>
                  <a:pt x="19" y="26"/>
                  <a:pt x="19" y="33"/>
                </a:cubicBezTo>
                <a:cubicBezTo>
                  <a:pt x="19" y="39"/>
                  <a:pt x="25" y="44"/>
                  <a:pt x="31" y="44"/>
                </a:cubicBezTo>
                <a:cubicBezTo>
                  <a:pt x="37" y="44"/>
                  <a:pt x="42" y="39"/>
                  <a:pt x="42" y="33"/>
                </a:cubicBezTo>
                <a:cubicBezTo>
                  <a:pt x="42" y="26"/>
                  <a:pt x="37" y="21"/>
                  <a:pt x="31" y="21"/>
                </a:cubicBezTo>
                <a:close/>
              </a:path>
            </a:pathLst>
          </a:custGeom>
          <a:noFill/>
          <a:ln w="13970" cap="flat">
            <a:solidFill>
              <a:srgbClr val="08080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0" name="Freeform 27">
            <a:extLst>
              <a:ext uri="{FF2B5EF4-FFF2-40B4-BE49-F238E27FC236}">
                <a16:creationId xmlns:a16="http://schemas.microsoft.com/office/drawing/2014/main" id="{87A5867F-A4E3-45BB-8244-15CC485CA032}"/>
              </a:ext>
            </a:extLst>
          </p:cNvPr>
          <p:cNvSpPr>
            <a:spLocks noEditPoints="1"/>
          </p:cNvSpPr>
          <p:nvPr/>
        </p:nvSpPr>
        <p:spPr bwMode="auto">
          <a:xfrm>
            <a:off x="3323060" y="2027237"/>
            <a:ext cx="218180" cy="169410"/>
          </a:xfrm>
          <a:custGeom>
            <a:avLst/>
            <a:gdLst>
              <a:gd name="T0" fmla="*/ 0 w 170"/>
              <a:gd name="T1" fmla="*/ 132 h 132"/>
              <a:gd name="T2" fmla="*/ 170 w 170"/>
              <a:gd name="T3" fmla="*/ 132 h 132"/>
              <a:gd name="T4" fmla="*/ 48 w 170"/>
              <a:gd name="T5" fmla="*/ 79 h 132"/>
              <a:gd name="T6" fmla="*/ 17 w 170"/>
              <a:gd name="T7" fmla="*/ 79 h 132"/>
              <a:gd name="T8" fmla="*/ 17 w 170"/>
              <a:gd name="T9" fmla="*/ 132 h 132"/>
              <a:gd name="T10" fmla="*/ 48 w 170"/>
              <a:gd name="T11" fmla="*/ 132 h 132"/>
              <a:gd name="T12" fmla="*/ 48 w 170"/>
              <a:gd name="T13" fmla="*/ 79 h 132"/>
              <a:gd name="T14" fmla="*/ 101 w 170"/>
              <a:gd name="T15" fmla="*/ 43 h 132"/>
              <a:gd name="T16" fmla="*/ 72 w 170"/>
              <a:gd name="T17" fmla="*/ 43 h 132"/>
              <a:gd name="T18" fmla="*/ 72 w 170"/>
              <a:gd name="T19" fmla="*/ 132 h 132"/>
              <a:gd name="T20" fmla="*/ 101 w 170"/>
              <a:gd name="T21" fmla="*/ 132 h 132"/>
              <a:gd name="T22" fmla="*/ 101 w 170"/>
              <a:gd name="T23" fmla="*/ 43 h 132"/>
              <a:gd name="T24" fmla="*/ 153 w 170"/>
              <a:gd name="T25" fmla="*/ 65 h 132"/>
              <a:gd name="T26" fmla="*/ 125 w 170"/>
              <a:gd name="T27" fmla="*/ 65 h 132"/>
              <a:gd name="T28" fmla="*/ 125 w 170"/>
              <a:gd name="T29" fmla="*/ 132 h 132"/>
              <a:gd name="T30" fmla="*/ 153 w 170"/>
              <a:gd name="T31" fmla="*/ 132 h 132"/>
              <a:gd name="T32" fmla="*/ 153 w 170"/>
              <a:gd name="T33" fmla="*/ 65 h 132"/>
              <a:gd name="T34" fmla="*/ 165 w 170"/>
              <a:gd name="T35" fmla="*/ 7 h 132"/>
              <a:gd name="T36" fmla="*/ 139 w 170"/>
              <a:gd name="T37" fmla="*/ 39 h 132"/>
              <a:gd name="T38" fmla="*/ 86 w 170"/>
              <a:gd name="T39" fmla="*/ 0 h 132"/>
              <a:gd name="T40" fmla="*/ 14 w 170"/>
              <a:gd name="T41" fmla="*/ 51 h 132"/>
              <a:gd name="T42" fmla="*/ 168 w 170"/>
              <a:gd name="T43" fmla="*/ 34 h 132"/>
              <a:gd name="T44" fmla="*/ 165 w 170"/>
              <a:gd name="T45" fmla="*/ 7 h 132"/>
              <a:gd name="T46" fmla="*/ 137 w 170"/>
              <a:gd name="T47" fmla="*/ 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0" h="132">
                <a:moveTo>
                  <a:pt x="0" y="132"/>
                </a:moveTo>
                <a:lnTo>
                  <a:pt x="170" y="132"/>
                </a:lnTo>
                <a:moveTo>
                  <a:pt x="48" y="79"/>
                </a:moveTo>
                <a:lnTo>
                  <a:pt x="17" y="79"/>
                </a:lnTo>
                <a:lnTo>
                  <a:pt x="17" y="132"/>
                </a:lnTo>
                <a:lnTo>
                  <a:pt x="48" y="132"/>
                </a:lnTo>
                <a:lnTo>
                  <a:pt x="48" y="79"/>
                </a:lnTo>
                <a:moveTo>
                  <a:pt x="101" y="43"/>
                </a:moveTo>
                <a:lnTo>
                  <a:pt x="72" y="43"/>
                </a:lnTo>
                <a:lnTo>
                  <a:pt x="72" y="132"/>
                </a:lnTo>
                <a:lnTo>
                  <a:pt x="101" y="132"/>
                </a:lnTo>
                <a:lnTo>
                  <a:pt x="101" y="43"/>
                </a:lnTo>
                <a:moveTo>
                  <a:pt x="153" y="65"/>
                </a:moveTo>
                <a:lnTo>
                  <a:pt x="125" y="65"/>
                </a:lnTo>
                <a:lnTo>
                  <a:pt x="125" y="132"/>
                </a:lnTo>
                <a:lnTo>
                  <a:pt x="153" y="132"/>
                </a:lnTo>
                <a:lnTo>
                  <a:pt x="153" y="65"/>
                </a:lnTo>
                <a:moveTo>
                  <a:pt x="165" y="7"/>
                </a:moveTo>
                <a:lnTo>
                  <a:pt x="139" y="39"/>
                </a:lnTo>
                <a:lnTo>
                  <a:pt x="86" y="0"/>
                </a:lnTo>
                <a:lnTo>
                  <a:pt x="14" y="51"/>
                </a:lnTo>
                <a:moveTo>
                  <a:pt x="168" y="34"/>
                </a:moveTo>
                <a:lnTo>
                  <a:pt x="165" y="7"/>
                </a:lnTo>
                <a:lnTo>
                  <a:pt x="137" y="7"/>
                </a:lnTo>
              </a:path>
            </a:pathLst>
          </a:custGeom>
          <a:noFill/>
          <a:ln w="13970" cap="flat">
            <a:solidFill>
              <a:srgbClr val="08080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1" name="Freeform 28">
            <a:extLst>
              <a:ext uri="{FF2B5EF4-FFF2-40B4-BE49-F238E27FC236}">
                <a16:creationId xmlns:a16="http://schemas.microsoft.com/office/drawing/2014/main" id="{BA899CAC-445E-4315-8C75-9AE2188A1EE6}"/>
              </a:ext>
            </a:extLst>
          </p:cNvPr>
          <p:cNvSpPr>
            <a:spLocks noEditPoints="1"/>
          </p:cNvSpPr>
          <p:nvPr/>
        </p:nvSpPr>
        <p:spPr bwMode="auto">
          <a:xfrm>
            <a:off x="6821911" y="4529136"/>
            <a:ext cx="182244" cy="197645"/>
          </a:xfrm>
          <a:custGeom>
            <a:avLst/>
            <a:gdLst>
              <a:gd name="T0" fmla="*/ 43 w 59"/>
              <a:gd name="T1" fmla="*/ 13 h 64"/>
              <a:gd name="T2" fmla="*/ 30 w 59"/>
              <a:gd name="T3" fmla="*/ 27 h 64"/>
              <a:gd name="T4" fmla="*/ 16 w 59"/>
              <a:gd name="T5" fmla="*/ 13 h 64"/>
              <a:gd name="T6" fmla="*/ 30 w 59"/>
              <a:gd name="T7" fmla="*/ 0 h 64"/>
              <a:gd name="T8" fmla="*/ 43 w 59"/>
              <a:gd name="T9" fmla="*/ 13 h 64"/>
              <a:gd name="T10" fmla="*/ 59 w 59"/>
              <a:gd name="T11" fmla="*/ 44 h 64"/>
              <a:gd name="T12" fmla="*/ 30 w 59"/>
              <a:gd name="T13" fmla="*/ 38 h 64"/>
              <a:gd name="T14" fmla="*/ 0 w 59"/>
              <a:gd name="T15" fmla="*/ 44 h 64"/>
              <a:gd name="T16" fmla="*/ 0 w 59"/>
              <a:gd name="T17" fmla="*/ 64 h 64"/>
              <a:gd name="T18" fmla="*/ 59 w 59"/>
              <a:gd name="T19" fmla="*/ 64 h 64"/>
              <a:gd name="T20" fmla="*/ 59 w 59"/>
              <a:gd name="T21" fmla="*/ 4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9" h="64">
                <a:moveTo>
                  <a:pt x="43" y="13"/>
                </a:moveTo>
                <a:cubicBezTo>
                  <a:pt x="43" y="21"/>
                  <a:pt x="37" y="27"/>
                  <a:pt x="30" y="27"/>
                </a:cubicBezTo>
                <a:cubicBezTo>
                  <a:pt x="22" y="27"/>
                  <a:pt x="16" y="21"/>
                  <a:pt x="16" y="13"/>
                </a:cubicBezTo>
                <a:cubicBezTo>
                  <a:pt x="16" y="6"/>
                  <a:pt x="22" y="0"/>
                  <a:pt x="30" y="0"/>
                </a:cubicBezTo>
                <a:cubicBezTo>
                  <a:pt x="37" y="0"/>
                  <a:pt x="43" y="6"/>
                  <a:pt x="43" y="13"/>
                </a:cubicBezTo>
                <a:close/>
                <a:moveTo>
                  <a:pt x="59" y="44"/>
                </a:moveTo>
                <a:cubicBezTo>
                  <a:pt x="30" y="38"/>
                  <a:pt x="30" y="38"/>
                  <a:pt x="30" y="38"/>
                </a:cubicBezTo>
                <a:cubicBezTo>
                  <a:pt x="0" y="44"/>
                  <a:pt x="0" y="44"/>
                  <a:pt x="0" y="44"/>
                </a:cubicBezTo>
                <a:cubicBezTo>
                  <a:pt x="0" y="64"/>
                  <a:pt x="0" y="64"/>
                  <a:pt x="0" y="64"/>
                </a:cubicBezTo>
                <a:cubicBezTo>
                  <a:pt x="59" y="64"/>
                  <a:pt x="59" y="64"/>
                  <a:pt x="59" y="64"/>
                </a:cubicBezTo>
                <a:lnTo>
                  <a:pt x="59" y="44"/>
                </a:lnTo>
                <a:close/>
              </a:path>
            </a:pathLst>
          </a:custGeom>
          <a:noFill/>
          <a:ln w="13970" cap="flat">
            <a:solidFill>
              <a:srgbClr val="08080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2" name="Freeform 29">
            <a:extLst>
              <a:ext uri="{FF2B5EF4-FFF2-40B4-BE49-F238E27FC236}">
                <a16:creationId xmlns:a16="http://schemas.microsoft.com/office/drawing/2014/main" id="{ED4A8061-C407-4488-9F9D-0695A14AE0AA}"/>
              </a:ext>
            </a:extLst>
          </p:cNvPr>
          <p:cNvSpPr>
            <a:spLocks noEditPoints="1"/>
          </p:cNvSpPr>
          <p:nvPr/>
        </p:nvSpPr>
        <p:spPr bwMode="auto">
          <a:xfrm>
            <a:off x="8131597" y="3570287"/>
            <a:ext cx="202779" cy="202779"/>
          </a:xfrm>
          <a:custGeom>
            <a:avLst/>
            <a:gdLst>
              <a:gd name="T0" fmla="*/ 33 w 66"/>
              <a:gd name="T1" fmla="*/ 33 h 66"/>
              <a:gd name="T2" fmla="*/ 66 w 66"/>
              <a:gd name="T3" fmla="*/ 33 h 66"/>
              <a:gd name="T4" fmla="*/ 33 w 66"/>
              <a:gd name="T5" fmla="*/ 66 h 66"/>
              <a:gd name="T6" fmla="*/ 0 w 66"/>
              <a:gd name="T7" fmla="*/ 33 h 66"/>
              <a:gd name="T8" fmla="*/ 33 w 66"/>
              <a:gd name="T9" fmla="*/ 0 h 66"/>
              <a:gd name="T10" fmla="*/ 33 w 66"/>
              <a:gd name="T11" fmla="*/ 33 h 66"/>
              <a:gd name="T12" fmla="*/ 65 w 66"/>
              <a:gd name="T13" fmla="*/ 23 h 66"/>
              <a:gd name="T14" fmla="*/ 44 w 66"/>
              <a:gd name="T15" fmla="*/ 1 h 66"/>
              <a:gd name="T16" fmla="*/ 44 w 66"/>
              <a:gd name="T17" fmla="*/ 23 h 66"/>
              <a:gd name="T18" fmla="*/ 65 w 66"/>
              <a:gd name="T19" fmla="*/ 2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33"/>
                </a:moveTo>
                <a:cubicBezTo>
                  <a:pt x="66" y="33"/>
                  <a:pt x="66" y="33"/>
                  <a:pt x="66" y="33"/>
                </a:cubicBezTo>
                <a:cubicBezTo>
                  <a:pt x="66" y="51"/>
                  <a:pt x="51" y="66"/>
                  <a:pt x="33" y="66"/>
                </a:cubicBezTo>
                <a:cubicBezTo>
                  <a:pt x="15" y="66"/>
                  <a:pt x="0" y="51"/>
                  <a:pt x="0" y="33"/>
                </a:cubicBezTo>
                <a:cubicBezTo>
                  <a:pt x="0" y="15"/>
                  <a:pt x="15" y="0"/>
                  <a:pt x="33" y="0"/>
                </a:cubicBezTo>
                <a:lnTo>
                  <a:pt x="33" y="33"/>
                </a:lnTo>
                <a:close/>
                <a:moveTo>
                  <a:pt x="65" y="23"/>
                </a:moveTo>
                <a:cubicBezTo>
                  <a:pt x="63" y="12"/>
                  <a:pt x="54" y="4"/>
                  <a:pt x="44" y="1"/>
                </a:cubicBezTo>
                <a:cubicBezTo>
                  <a:pt x="44" y="23"/>
                  <a:pt x="44" y="23"/>
                  <a:pt x="44" y="23"/>
                </a:cubicBezTo>
                <a:lnTo>
                  <a:pt x="65" y="23"/>
                </a:lnTo>
                <a:close/>
              </a:path>
            </a:pathLst>
          </a:custGeom>
          <a:noFill/>
          <a:ln w="13970" cap="flat">
            <a:solidFill>
              <a:srgbClr val="080808"/>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0" name="Group 49">
            <a:extLst>
              <a:ext uri="{FF2B5EF4-FFF2-40B4-BE49-F238E27FC236}">
                <a16:creationId xmlns:a16="http://schemas.microsoft.com/office/drawing/2014/main" id="{F02391FE-3140-470B-878D-15AC820A75B2}"/>
              </a:ext>
            </a:extLst>
          </p:cNvPr>
          <p:cNvGrpSpPr/>
          <p:nvPr/>
        </p:nvGrpSpPr>
        <p:grpSpPr>
          <a:xfrm>
            <a:off x="701633" y="2310656"/>
            <a:ext cx="1701802" cy="908795"/>
            <a:chOff x="701633" y="2310656"/>
            <a:chExt cx="1701802" cy="908795"/>
          </a:xfrm>
        </p:grpSpPr>
        <p:sp>
          <p:nvSpPr>
            <p:cNvPr id="83" name="Text Placeholder 53">
              <a:extLst>
                <a:ext uri="{FF2B5EF4-FFF2-40B4-BE49-F238E27FC236}">
                  <a16:creationId xmlns:a16="http://schemas.microsoft.com/office/drawing/2014/main" id="{85B88EC9-08A7-4583-967C-F96E4DDF8F51}"/>
                </a:ext>
              </a:extLst>
            </p:cNvPr>
            <p:cNvSpPr txBox="1">
              <a:spLocks/>
            </p:cNvSpPr>
            <p:nvPr/>
          </p:nvSpPr>
          <p:spPr>
            <a:xfrm>
              <a:off x="846894" y="2580607"/>
              <a:ext cx="1550826" cy="63884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84" name="Text Placeholder 56">
              <a:extLst>
                <a:ext uri="{FF2B5EF4-FFF2-40B4-BE49-F238E27FC236}">
                  <a16:creationId xmlns:a16="http://schemas.microsoft.com/office/drawing/2014/main" id="{5F0D4B76-9A08-4296-81DA-172989A6844F}"/>
                </a:ext>
              </a:extLst>
            </p:cNvPr>
            <p:cNvSpPr txBox="1">
              <a:spLocks/>
            </p:cNvSpPr>
            <p:nvPr/>
          </p:nvSpPr>
          <p:spPr>
            <a:xfrm>
              <a:off x="701633" y="231065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90" name="Group 89">
            <a:extLst>
              <a:ext uri="{FF2B5EF4-FFF2-40B4-BE49-F238E27FC236}">
                <a16:creationId xmlns:a16="http://schemas.microsoft.com/office/drawing/2014/main" id="{FAC5D93B-C2EE-4469-BCEE-1E021C51E376}"/>
              </a:ext>
            </a:extLst>
          </p:cNvPr>
          <p:cNvGrpSpPr/>
          <p:nvPr/>
        </p:nvGrpSpPr>
        <p:grpSpPr>
          <a:xfrm>
            <a:off x="1320919" y="3978889"/>
            <a:ext cx="1701802" cy="908795"/>
            <a:chOff x="701633" y="2310656"/>
            <a:chExt cx="1701802" cy="908795"/>
          </a:xfrm>
        </p:grpSpPr>
        <p:sp>
          <p:nvSpPr>
            <p:cNvPr id="91" name="Text Placeholder 53">
              <a:extLst>
                <a:ext uri="{FF2B5EF4-FFF2-40B4-BE49-F238E27FC236}">
                  <a16:creationId xmlns:a16="http://schemas.microsoft.com/office/drawing/2014/main" id="{01264DF7-5D95-4F28-9C07-417A6A115943}"/>
                </a:ext>
              </a:extLst>
            </p:cNvPr>
            <p:cNvSpPr txBox="1">
              <a:spLocks/>
            </p:cNvSpPr>
            <p:nvPr/>
          </p:nvSpPr>
          <p:spPr>
            <a:xfrm>
              <a:off x="846894" y="2580607"/>
              <a:ext cx="1550826" cy="63884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92" name="Text Placeholder 56">
              <a:extLst>
                <a:ext uri="{FF2B5EF4-FFF2-40B4-BE49-F238E27FC236}">
                  <a16:creationId xmlns:a16="http://schemas.microsoft.com/office/drawing/2014/main" id="{810F3ACA-6A60-4F21-83C8-7401C134F75C}"/>
                </a:ext>
              </a:extLst>
            </p:cNvPr>
            <p:cNvSpPr txBox="1">
              <a:spLocks/>
            </p:cNvSpPr>
            <p:nvPr/>
          </p:nvSpPr>
          <p:spPr>
            <a:xfrm>
              <a:off x="701633" y="231065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106" name="Group 105">
            <a:extLst>
              <a:ext uri="{FF2B5EF4-FFF2-40B4-BE49-F238E27FC236}">
                <a16:creationId xmlns:a16="http://schemas.microsoft.com/office/drawing/2014/main" id="{941FB9AA-B923-4FF4-BB0D-00A16C29784C}"/>
              </a:ext>
            </a:extLst>
          </p:cNvPr>
          <p:cNvGrpSpPr/>
          <p:nvPr/>
        </p:nvGrpSpPr>
        <p:grpSpPr>
          <a:xfrm>
            <a:off x="3170853" y="5341703"/>
            <a:ext cx="1701802" cy="908795"/>
            <a:chOff x="701633" y="2310656"/>
            <a:chExt cx="1701802" cy="908795"/>
          </a:xfrm>
        </p:grpSpPr>
        <p:sp>
          <p:nvSpPr>
            <p:cNvPr id="107" name="Text Placeholder 53">
              <a:extLst>
                <a:ext uri="{FF2B5EF4-FFF2-40B4-BE49-F238E27FC236}">
                  <a16:creationId xmlns:a16="http://schemas.microsoft.com/office/drawing/2014/main" id="{5038EE08-C274-4973-8AE6-80F5183A7283}"/>
                </a:ext>
              </a:extLst>
            </p:cNvPr>
            <p:cNvSpPr txBox="1">
              <a:spLocks/>
            </p:cNvSpPr>
            <p:nvPr/>
          </p:nvSpPr>
          <p:spPr>
            <a:xfrm>
              <a:off x="846894" y="2580607"/>
              <a:ext cx="1550826" cy="63884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108" name="Text Placeholder 56">
              <a:extLst>
                <a:ext uri="{FF2B5EF4-FFF2-40B4-BE49-F238E27FC236}">
                  <a16:creationId xmlns:a16="http://schemas.microsoft.com/office/drawing/2014/main" id="{1AD0132B-3CA4-4E1D-BE68-2755F537B828}"/>
                </a:ext>
              </a:extLst>
            </p:cNvPr>
            <p:cNvSpPr txBox="1">
              <a:spLocks/>
            </p:cNvSpPr>
            <p:nvPr/>
          </p:nvSpPr>
          <p:spPr>
            <a:xfrm>
              <a:off x="701633" y="231065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109" name="Group 108">
            <a:extLst>
              <a:ext uri="{FF2B5EF4-FFF2-40B4-BE49-F238E27FC236}">
                <a16:creationId xmlns:a16="http://schemas.microsoft.com/office/drawing/2014/main" id="{1FD2909F-AF65-46FB-BA42-7CCC265FCA28}"/>
              </a:ext>
            </a:extLst>
          </p:cNvPr>
          <p:cNvGrpSpPr/>
          <p:nvPr/>
        </p:nvGrpSpPr>
        <p:grpSpPr>
          <a:xfrm>
            <a:off x="9724194" y="2310656"/>
            <a:ext cx="1701802" cy="908795"/>
            <a:chOff x="846894" y="2310656"/>
            <a:chExt cx="1701802" cy="908795"/>
          </a:xfrm>
        </p:grpSpPr>
        <p:sp>
          <p:nvSpPr>
            <p:cNvPr id="110" name="Text Placeholder 53">
              <a:extLst>
                <a:ext uri="{FF2B5EF4-FFF2-40B4-BE49-F238E27FC236}">
                  <a16:creationId xmlns:a16="http://schemas.microsoft.com/office/drawing/2014/main" id="{6E685FDA-2725-4E1F-96B8-AC1D1401527A}"/>
                </a:ext>
              </a:extLst>
            </p:cNvPr>
            <p:cNvSpPr txBox="1">
              <a:spLocks/>
            </p:cNvSpPr>
            <p:nvPr/>
          </p:nvSpPr>
          <p:spPr>
            <a:xfrm>
              <a:off x="846894" y="2580607"/>
              <a:ext cx="1550826" cy="63884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111" name="Text Placeholder 56">
              <a:extLst>
                <a:ext uri="{FF2B5EF4-FFF2-40B4-BE49-F238E27FC236}">
                  <a16:creationId xmlns:a16="http://schemas.microsoft.com/office/drawing/2014/main" id="{429663BC-60FD-452C-84A5-1FBF7A137009}"/>
                </a:ext>
              </a:extLst>
            </p:cNvPr>
            <p:cNvSpPr txBox="1">
              <a:spLocks/>
            </p:cNvSpPr>
            <p:nvPr/>
          </p:nvSpPr>
          <p:spPr>
            <a:xfrm>
              <a:off x="846894" y="231065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grpSp>
        <p:nvGrpSpPr>
          <p:cNvPr id="112" name="Group 111">
            <a:extLst>
              <a:ext uri="{FF2B5EF4-FFF2-40B4-BE49-F238E27FC236}">
                <a16:creationId xmlns:a16="http://schemas.microsoft.com/office/drawing/2014/main" id="{ED92AC54-2932-4701-B7C7-84E5BDF647B0}"/>
              </a:ext>
            </a:extLst>
          </p:cNvPr>
          <p:cNvGrpSpPr/>
          <p:nvPr/>
        </p:nvGrpSpPr>
        <p:grpSpPr>
          <a:xfrm>
            <a:off x="9142414" y="3978889"/>
            <a:ext cx="1701802" cy="908795"/>
            <a:chOff x="846894" y="2310656"/>
            <a:chExt cx="1701802" cy="908795"/>
          </a:xfrm>
        </p:grpSpPr>
        <p:sp>
          <p:nvSpPr>
            <p:cNvPr id="113" name="Text Placeholder 53">
              <a:extLst>
                <a:ext uri="{FF2B5EF4-FFF2-40B4-BE49-F238E27FC236}">
                  <a16:creationId xmlns:a16="http://schemas.microsoft.com/office/drawing/2014/main" id="{8CB5D72A-2833-4C6F-B46F-43F34EC8349D}"/>
                </a:ext>
              </a:extLst>
            </p:cNvPr>
            <p:cNvSpPr txBox="1">
              <a:spLocks/>
            </p:cNvSpPr>
            <p:nvPr/>
          </p:nvSpPr>
          <p:spPr>
            <a:xfrm>
              <a:off x="846894" y="2580607"/>
              <a:ext cx="1550826" cy="63884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114" name="Text Placeholder 56">
              <a:extLst>
                <a:ext uri="{FF2B5EF4-FFF2-40B4-BE49-F238E27FC236}">
                  <a16:creationId xmlns:a16="http://schemas.microsoft.com/office/drawing/2014/main" id="{837C6535-B741-4C90-97D2-8779FAA5AF12}"/>
                </a:ext>
              </a:extLst>
            </p:cNvPr>
            <p:cNvSpPr txBox="1">
              <a:spLocks/>
            </p:cNvSpPr>
            <p:nvPr/>
          </p:nvSpPr>
          <p:spPr>
            <a:xfrm>
              <a:off x="846894" y="231065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5"/>
                  </a:solidFill>
                </a:rPr>
                <a:t>Title Here</a:t>
              </a:r>
              <a:endParaRPr lang="ru-RU" sz="1400" b="1" dirty="0">
                <a:solidFill>
                  <a:schemeClr val="accent5"/>
                </a:solidFill>
              </a:endParaRPr>
            </a:p>
          </p:txBody>
        </p:sp>
      </p:grpSp>
      <p:grpSp>
        <p:nvGrpSpPr>
          <p:cNvPr id="115" name="Group 114">
            <a:extLst>
              <a:ext uri="{FF2B5EF4-FFF2-40B4-BE49-F238E27FC236}">
                <a16:creationId xmlns:a16="http://schemas.microsoft.com/office/drawing/2014/main" id="{E5D304CB-4B7F-47BA-9FFC-B24A6333A5B0}"/>
              </a:ext>
            </a:extLst>
          </p:cNvPr>
          <p:cNvGrpSpPr/>
          <p:nvPr/>
        </p:nvGrpSpPr>
        <p:grpSpPr>
          <a:xfrm>
            <a:off x="7581706" y="5341703"/>
            <a:ext cx="1701802" cy="908795"/>
            <a:chOff x="846894" y="2310656"/>
            <a:chExt cx="1701802" cy="908795"/>
          </a:xfrm>
        </p:grpSpPr>
        <p:sp>
          <p:nvSpPr>
            <p:cNvPr id="116" name="Text Placeholder 53">
              <a:extLst>
                <a:ext uri="{FF2B5EF4-FFF2-40B4-BE49-F238E27FC236}">
                  <a16:creationId xmlns:a16="http://schemas.microsoft.com/office/drawing/2014/main" id="{AF0EA6B6-3875-48AA-90D4-36E329A7E3B6}"/>
                </a:ext>
              </a:extLst>
            </p:cNvPr>
            <p:cNvSpPr txBox="1">
              <a:spLocks/>
            </p:cNvSpPr>
            <p:nvPr/>
          </p:nvSpPr>
          <p:spPr>
            <a:xfrm>
              <a:off x="846894" y="2580607"/>
              <a:ext cx="1550826" cy="63884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117" name="Text Placeholder 56">
              <a:extLst>
                <a:ext uri="{FF2B5EF4-FFF2-40B4-BE49-F238E27FC236}">
                  <a16:creationId xmlns:a16="http://schemas.microsoft.com/office/drawing/2014/main" id="{84FD338C-868E-410E-A764-9C30DEE647FB}"/>
                </a:ext>
              </a:extLst>
            </p:cNvPr>
            <p:cNvSpPr txBox="1">
              <a:spLocks/>
            </p:cNvSpPr>
            <p:nvPr/>
          </p:nvSpPr>
          <p:spPr>
            <a:xfrm>
              <a:off x="846894" y="231065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sp>
        <p:nvSpPr>
          <p:cNvPr id="42" name="Freeform 13">
            <a:extLst>
              <a:ext uri="{FF2B5EF4-FFF2-40B4-BE49-F238E27FC236}">
                <a16:creationId xmlns:a16="http://schemas.microsoft.com/office/drawing/2014/main" id="{9F9C12F2-18B0-44C4-8BFC-0D20B56AA7E0}"/>
              </a:ext>
            </a:extLst>
          </p:cNvPr>
          <p:cNvSpPr>
            <a:spLocks/>
          </p:cNvSpPr>
          <p:nvPr/>
        </p:nvSpPr>
        <p:spPr bwMode="auto">
          <a:xfrm>
            <a:off x="5561013" y="3748088"/>
            <a:ext cx="1062038" cy="84138"/>
          </a:xfrm>
          <a:custGeom>
            <a:avLst/>
            <a:gdLst>
              <a:gd name="T0" fmla="*/ 279 w 279"/>
              <a:gd name="T1" fmla="*/ 0 h 22"/>
              <a:gd name="T2" fmla="*/ 140 w 279"/>
              <a:gd name="T3" fmla="*/ 22 h 22"/>
              <a:gd name="T4" fmla="*/ 0 w 279"/>
              <a:gd name="T5" fmla="*/ 0 h 22"/>
            </a:gdLst>
            <a:ahLst/>
            <a:cxnLst>
              <a:cxn ang="0">
                <a:pos x="T0" y="T1"/>
              </a:cxn>
              <a:cxn ang="0">
                <a:pos x="T2" y="T3"/>
              </a:cxn>
              <a:cxn ang="0">
                <a:pos x="T4" y="T5"/>
              </a:cxn>
            </a:cxnLst>
            <a:rect l="0" t="0" r="r" b="b"/>
            <a:pathLst>
              <a:path w="279" h="22">
                <a:moveTo>
                  <a:pt x="279" y="0"/>
                </a:moveTo>
                <a:cubicBezTo>
                  <a:pt x="235" y="14"/>
                  <a:pt x="188" y="22"/>
                  <a:pt x="140" y="22"/>
                </a:cubicBezTo>
                <a:cubicBezTo>
                  <a:pt x="91" y="22"/>
                  <a:pt x="44" y="14"/>
                  <a:pt x="0" y="0"/>
                </a:cubicBezTo>
              </a:path>
            </a:pathLst>
          </a:custGeom>
          <a:noFill/>
          <a:ln w="19050" cap="rnd">
            <a:solidFill>
              <a:schemeClr val="accent3"/>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3" name="Freeform 14">
            <a:extLst>
              <a:ext uri="{FF2B5EF4-FFF2-40B4-BE49-F238E27FC236}">
                <a16:creationId xmlns:a16="http://schemas.microsoft.com/office/drawing/2014/main" id="{A11FE361-3EC8-4560-9DA2-E5D3AB2B4862}"/>
              </a:ext>
            </a:extLst>
          </p:cNvPr>
          <p:cNvSpPr>
            <a:spLocks/>
          </p:cNvSpPr>
          <p:nvPr/>
        </p:nvSpPr>
        <p:spPr bwMode="auto">
          <a:xfrm>
            <a:off x="4703763" y="3122613"/>
            <a:ext cx="857250" cy="625475"/>
          </a:xfrm>
          <a:custGeom>
            <a:avLst/>
            <a:gdLst>
              <a:gd name="T0" fmla="*/ 225 w 225"/>
              <a:gd name="T1" fmla="*/ 164 h 164"/>
              <a:gd name="T2" fmla="*/ 0 w 225"/>
              <a:gd name="T3" fmla="*/ 0 h 164"/>
            </a:gdLst>
            <a:ahLst/>
            <a:cxnLst>
              <a:cxn ang="0">
                <a:pos x="T0" y="T1"/>
              </a:cxn>
              <a:cxn ang="0">
                <a:pos x="T2" y="T3"/>
              </a:cxn>
            </a:cxnLst>
            <a:rect l="0" t="0" r="r" b="b"/>
            <a:pathLst>
              <a:path w="225" h="164">
                <a:moveTo>
                  <a:pt x="225" y="164"/>
                </a:moveTo>
                <a:cubicBezTo>
                  <a:pt x="134" y="134"/>
                  <a:pt x="55" y="76"/>
                  <a:pt x="0" y="0"/>
                </a:cubicBezTo>
              </a:path>
            </a:pathLst>
          </a:custGeom>
          <a:noFill/>
          <a:ln w="19050" cap="rnd">
            <a:solidFill>
              <a:schemeClr val="accent2"/>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15">
            <a:extLst>
              <a:ext uri="{FF2B5EF4-FFF2-40B4-BE49-F238E27FC236}">
                <a16:creationId xmlns:a16="http://schemas.microsoft.com/office/drawing/2014/main" id="{51A760A4-E44F-4EF3-AB42-89A0C869CAD5}"/>
              </a:ext>
            </a:extLst>
          </p:cNvPr>
          <p:cNvSpPr>
            <a:spLocks/>
          </p:cNvSpPr>
          <p:nvPr/>
        </p:nvSpPr>
        <p:spPr bwMode="auto">
          <a:xfrm>
            <a:off x="6623050" y="3119438"/>
            <a:ext cx="857250" cy="625475"/>
          </a:xfrm>
          <a:custGeom>
            <a:avLst/>
            <a:gdLst>
              <a:gd name="T0" fmla="*/ 225 w 225"/>
              <a:gd name="T1" fmla="*/ 0 h 164"/>
              <a:gd name="T2" fmla="*/ 0 w 225"/>
              <a:gd name="T3" fmla="*/ 164 h 164"/>
            </a:gdLst>
            <a:ahLst/>
            <a:cxnLst>
              <a:cxn ang="0">
                <a:pos x="T0" y="T1"/>
              </a:cxn>
              <a:cxn ang="0">
                <a:pos x="T2" y="T3"/>
              </a:cxn>
            </a:cxnLst>
            <a:rect l="0" t="0" r="r" b="b"/>
            <a:pathLst>
              <a:path w="225" h="164">
                <a:moveTo>
                  <a:pt x="225" y="0"/>
                </a:moveTo>
                <a:cubicBezTo>
                  <a:pt x="170" y="76"/>
                  <a:pt x="92" y="134"/>
                  <a:pt x="0" y="164"/>
                </a:cubicBezTo>
              </a:path>
            </a:pathLst>
          </a:custGeom>
          <a:noFill/>
          <a:ln w="19050" cap="rnd">
            <a:solidFill>
              <a:schemeClr val="accent4"/>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16">
            <a:extLst>
              <a:ext uri="{FF2B5EF4-FFF2-40B4-BE49-F238E27FC236}">
                <a16:creationId xmlns:a16="http://schemas.microsoft.com/office/drawing/2014/main" id="{6CFDC1ED-DA2B-456C-A035-B1DE40BB1684}"/>
              </a:ext>
            </a:extLst>
          </p:cNvPr>
          <p:cNvSpPr>
            <a:spLocks/>
          </p:cNvSpPr>
          <p:nvPr/>
        </p:nvSpPr>
        <p:spPr bwMode="auto">
          <a:xfrm>
            <a:off x="7480300" y="2116138"/>
            <a:ext cx="327025" cy="1006475"/>
          </a:xfrm>
          <a:custGeom>
            <a:avLst/>
            <a:gdLst>
              <a:gd name="T0" fmla="*/ 86 w 86"/>
              <a:gd name="T1" fmla="*/ 0 h 264"/>
              <a:gd name="T2" fmla="*/ 0 w 86"/>
              <a:gd name="T3" fmla="*/ 264 h 264"/>
            </a:gdLst>
            <a:ahLst/>
            <a:cxnLst>
              <a:cxn ang="0">
                <a:pos x="T0" y="T1"/>
              </a:cxn>
              <a:cxn ang="0">
                <a:pos x="T2" y="T3"/>
              </a:cxn>
            </a:cxnLst>
            <a:rect l="0" t="0" r="r" b="b"/>
            <a:pathLst>
              <a:path w="86" h="264">
                <a:moveTo>
                  <a:pt x="86" y="0"/>
                </a:moveTo>
                <a:cubicBezTo>
                  <a:pt x="86" y="99"/>
                  <a:pt x="54" y="190"/>
                  <a:pt x="0" y="264"/>
                </a:cubicBezTo>
              </a:path>
            </a:pathLst>
          </a:custGeom>
          <a:noFill/>
          <a:ln w="19050" cap="rnd">
            <a:solidFill>
              <a:schemeClr val="accent5"/>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17">
            <a:extLst>
              <a:ext uri="{FF2B5EF4-FFF2-40B4-BE49-F238E27FC236}">
                <a16:creationId xmlns:a16="http://schemas.microsoft.com/office/drawing/2014/main" id="{A2F02E5A-C761-4E43-962C-B5967B4FE364}"/>
              </a:ext>
            </a:extLst>
          </p:cNvPr>
          <p:cNvSpPr>
            <a:spLocks/>
          </p:cNvSpPr>
          <p:nvPr/>
        </p:nvSpPr>
        <p:spPr bwMode="auto">
          <a:xfrm>
            <a:off x="4376738" y="2116138"/>
            <a:ext cx="327025" cy="1006475"/>
          </a:xfrm>
          <a:custGeom>
            <a:avLst/>
            <a:gdLst>
              <a:gd name="T0" fmla="*/ 86 w 86"/>
              <a:gd name="T1" fmla="*/ 264 h 264"/>
              <a:gd name="T2" fmla="*/ 0 w 86"/>
              <a:gd name="T3" fmla="*/ 0 h 264"/>
            </a:gdLst>
            <a:ahLst/>
            <a:cxnLst>
              <a:cxn ang="0">
                <a:pos x="T0" y="T1"/>
              </a:cxn>
              <a:cxn ang="0">
                <a:pos x="T2" y="T3"/>
              </a:cxn>
            </a:cxnLst>
            <a:rect l="0" t="0" r="r" b="b"/>
            <a:pathLst>
              <a:path w="86" h="264">
                <a:moveTo>
                  <a:pt x="86" y="264"/>
                </a:moveTo>
                <a:cubicBezTo>
                  <a:pt x="32" y="190"/>
                  <a:pt x="0" y="98"/>
                  <a:pt x="0" y="0"/>
                </a:cubicBezTo>
              </a:path>
            </a:pathLst>
          </a:custGeom>
          <a:noFill/>
          <a:ln w="19050" cap="rnd">
            <a:solidFill>
              <a:schemeClr val="accent1"/>
            </a:solidFill>
            <a:prstDash val="sysDot"/>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18">
            <a:extLst>
              <a:ext uri="{FF2B5EF4-FFF2-40B4-BE49-F238E27FC236}">
                <a16:creationId xmlns:a16="http://schemas.microsoft.com/office/drawing/2014/main" id="{B203F0B9-E6C2-4E31-B454-BDAF2EFF0C1C}"/>
              </a:ext>
            </a:extLst>
          </p:cNvPr>
          <p:cNvSpPr>
            <a:spLocks/>
          </p:cNvSpPr>
          <p:nvPr/>
        </p:nvSpPr>
        <p:spPr bwMode="auto">
          <a:xfrm>
            <a:off x="6537326" y="3646488"/>
            <a:ext cx="185738" cy="187325"/>
          </a:xfrm>
          <a:custGeom>
            <a:avLst/>
            <a:gdLst>
              <a:gd name="T0" fmla="*/ 37 w 49"/>
              <a:gd name="T1" fmla="*/ 7 h 49"/>
              <a:gd name="T2" fmla="*/ 42 w 49"/>
              <a:gd name="T3" fmla="*/ 37 h 49"/>
              <a:gd name="T4" fmla="*/ 12 w 49"/>
              <a:gd name="T5" fmla="*/ 42 h 49"/>
              <a:gd name="T6" fmla="*/ 7 w 49"/>
              <a:gd name="T7" fmla="*/ 12 h 49"/>
              <a:gd name="T8" fmla="*/ 37 w 49"/>
              <a:gd name="T9" fmla="*/ 7 h 49"/>
            </a:gdLst>
            <a:ahLst/>
            <a:cxnLst>
              <a:cxn ang="0">
                <a:pos x="T0" y="T1"/>
              </a:cxn>
              <a:cxn ang="0">
                <a:pos x="T2" y="T3"/>
              </a:cxn>
              <a:cxn ang="0">
                <a:pos x="T4" y="T5"/>
              </a:cxn>
              <a:cxn ang="0">
                <a:pos x="T6" y="T7"/>
              </a:cxn>
              <a:cxn ang="0">
                <a:pos x="T8" y="T9"/>
              </a:cxn>
            </a:cxnLst>
            <a:rect l="0" t="0" r="r" b="b"/>
            <a:pathLst>
              <a:path w="49" h="49">
                <a:moveTo>
                  <a:pt x="37" y="7"/>
                </a:moveTo>
                <a:cubicBezTo>
                  <a:pt x="47" y="14"/>
                  <a:pt x="49" y="28"/>
                  <a:pt x="42" y="37"/>
                </a:cubicBezTo>
                <a:cubicBezTo>
                  <a:pt x="35" y="47"/>
                  <a:pt x="21" y="49"/>
                  <a:pt x="12" y="42"/>
                </a:cubicBezTo>
                <a:cubicBezTo>
                  <a:pt x="2" y="35"/>
                  <a:pt x="0" y="21"/>
                  <a:pt x="7" y="12"/>
                </a:cubicBezTo>
                <a:cubicBezTo>
                  <a:pt x="14" y="2"/>
                  <a:pt x="27" y="0"/>
                  <a:pt x="37" y="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19">
            <a:extLst>
              <a:ext uri="{FF2B5EF4-FFF2-40B4-BE49-F238E27FC236}">
                <a16:creationId xmlns:a16="http://schemas.microsoft.com/office/drawing/2014/main" id="{08CFFA53-F317-47C8-8CCB-83F513CD06C8}"/>
              </a:ext>
            </a:extLst>
          </p:cNvPr>
          <p:cNvSpPr>
            <a:spLocks/>
          </p:cNvSpPr>
          <p:nvPr/>
        </p:nvSpPr>
        <p:spPr bwMode="auto">
          <a:xfrm>
            <a:off x="5457825" y="3657600"/>
            <a:ext cx="190500" cy="185738"/>
          </a:xfrm>
          <a:custGeom>
            <a:avLst/>
            <a:gdLst>
              <a:gd name="T0" fmla="*/ 46 w 50"/>
              <a:gd name="T1" fmla="*/ 17 h 49"/>
              <a:gd name="T2" fmla="*/ 32 w 50"/>
              <a:gd name="T3" fmla="*/ 45 h 49"/>
              <a:gd name="T4" fmla="*/ 4 w 50"/>
              <a:gd name="T5" fmla="*/ 31 h 49"/>
              <a:gd name="T6" fmla="*/ 18 w 50"/>
              <a:gd name="T7" fmla="*/ 3 h 49"/>
              <a:gd name="T8" fmla="*/ 46 w 50"/>
              <a:gd name="T9" fmla="*/ 17 h 49"/>
            </a:gdLst>
            <a:ahLst/>
            <a:cxnLst>
              <a:cxn ang="0">
                <a:pos x="T0" y="T1"/>
              </a:cxn>
              <a:cxn ang="0">
                <a:pos x="T2" y="T3"/>
              </a:cxn>
              <a:cxn ang="0">
                <a:pos x="T4" y="T5"/>
              </a:cxn>
              <a:cxn ang="0">
                <a:pos x="T6" y="T7"/>
              </a:cxn>
              <a:cxn ang="0">
                <a:pos x="T8" y="T9"/>
              </a:cxn>
            </a:cxnLst>
            <a:rect l="0" t="0" r="r" b="b"/>
            <a:pathLst>
              <a:path w="50" h="49">
                <a:moveTo>
                  <a:pt x="46" y="17"/>
                </a:moveTo>
                <a:cubicBezTo>
                  <a:pt x="50" y="29"/>
                  <a:pt x="43" y="41"/>
                  <a:pt x="32" y="45"/>
                </a:cubicBezTo>
                <a:cubicBezTo>
                  <a:pt x="20" y="49"/>
                  <a:pt x="8" y="42"/>
                  <a:pt x="4" y="31"/>
                </a:cubicBezTo>
                <a:cubicBezTo>
                  <a:pt x="0" y="20"/>
                  <a:pt x="7" y="7"/>
                  <a:pt x="18" y="3"/>
                </a:cubicBezTo>
                <a:cubicBezTo>
                  <a:pt x="30" y="0"/>
                  <a:pt x="42" y="6"/>
                  <a:pt x="46" y="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Freeform 20">
            <a:extLst>
              <a:ext uri="{FF2B5EF4-FFF2-40B4-BE49-F238E27FC236}">
                <a16:creationId xmlns:a16="http://schemas.microsoft.com/office/drawing/2014/main" id="{A6928931-D346-4600-A12E-4DE11FFE8D54}"/>
              </a:ext>
            </a:extLst>
          </p:cNvPr>
          <p:cNvSpPr>
            <a:spLocks/>
          </p:cNvSpPr>
          <p:nvPr/>
        </p:nvSpPr>
        <p:spPr bwMode="auto">
          <a:xfrm>
            <a:off x="4624388" y="3051175"/>
            <a:ext cx="187325" cy="185738"/>
          </a:xfrm>
          <a:custGeom>
            <a:avLst/>
            <a:gdLst>
              <a:gd name="T0" fmla="*/ 45 w 49"/>
              <a:gd name="T1" fmla="*/ 31 h 49"/>
              <a:gd name="T2" fmla="*/ 18 w 49"/>
              <a:gd name="T3" fmla="*/ 45 h 49"/>
              <a:gd name="T4" fmla="*/ 4 w 49"/>
              <a:gd name="T5" fmla="*/ 17 h 49"/>
              <a:gd name="T6" fmla="*/ 31 w 49"/>
              <a:gd name="T7" fmla="*/ 3 h 49"/>
              <a:gd name="T8" fmla="*/ 45 w 49"/>
              <a:gd name="T9" fmla="*/ 31 h 49"/>
            </a:gdLst>
            <a:ahLst/>
            <a:cxnLst>
              <a:cxn ang="0">
                <a:pos x="T0" y="T1"/>
              </a:cxn>
              <a:cxn ang="0">
                <a:pos x="T2" y="T3"/>
              </a:cxn>
              <a:cxn ang="0">
                <a:pos x="T4" y="T5"/>
              </a:cxn>
              <a:cxn ang="0">
                <a:pos x="T6" y="T7"/>
              </a:cxn>
              <a:cxn ang="0">
                <a:pos x="T8" y="T9"/>
              </a:cxn>
            </a:cxnLst>
            <a:rect l="0" t="0" r="r" b="b"/>
            <a:pathLst>
              <a:path w="49" h="49">
                <a:moveTo>
                  <a:pt x="45" y="31"/>
                </a:moveTo>
                <a:cubicBezTo>
                  <a:pt x="42" y="42"/>
                  <a:pt x="29" y="49"/>
                  <a:pt x="18" y="45"/>
                </a:cubicBezTo>
                <a:cubicBezTo>
                  <a:pt x="6" y="41"/>
                  <a:pt x="0" y="29"/>
                  <a:pt x="4" y="17"/>
                </a:cubicBezTo>
                <a:cubicBezTo>
                  <a:pt x="7" y="6"/>
                  <a:pt x="20" y="0"/>
                  <a:pt x="31" y="3"/>
                </a:cubicBezTo>
                <a:cubicBezTo>
                  <a:pt x="43" y="7"/>
                  <a:pt x="49" y="20"/>
                  <a:pt x="45" y="3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 name="Freeform 21">
            <a:extLst>
              <a:ext uri="{FF2B5EF4-FFF2-40B4-BE49-F238E27FC236}">
                <a16:creationId xmlns:a16="http://schemas.microsoft.com/office/drawing/2014/main" id="{FF26F606-51FC-47BC-9EEC-20EC64D86DDA}"/>
              </a:ext>
            </a:extLst>
          </p:cNvPr>
          <p:cNvSpPr>
            <a:spLocks/>
          </p:cNvSpPr>
          <p:nvPr/>
        </p:nvSpPr>
        <p:spPr bwMode="auto">
          <a:xfrm>
            <a:off x="4278313" y="2022475"/>
            <a:ext cx="190500" cy="187325"/>
          </a:xfrm>
          <a:custGeom>
            <a:avLst/>
            <a:gdLst>
              <a:gd name="T0" fmla="*/ 38 w 50"/>
              <a:gd name="T1" fmla="*/ 42 h 49"/>
              <a:gd name="T2" fmla="*/ 7 w 50"/>
              <a:gd name="T3" fmla="*/ 37 h 49"/>
              <a:gd name="T4" fmla="*/ 12 w 50"/>
              <a:gd name="T5" fmla="*/ 7 h 49"/>
              <a:gd name="T6" fmla="*/ 43 w 50"/>
              <a:gd name="T7" fmla="*/ 12 h 49"/>
              <a:gd name="T8" fmla="*/ 38 w 50"/>
              <a:gd name="T9" fmla="*/ 42 h 49"/>
            </a:gdLst>
            <a:ahLst/>
            <a:cxnLst>
              <a:cxn ang="0">
                <a:pos x="T0" y="T1"/>
              </a:cxn>
              <a:cxn ang="0">
                <a:pos x="T2" y="T3"/>
              </a:cxn>
              <a:cxn ang="0">
                <a:pos x="T4" y="T5"/>
              </a:cxn>
              <a:cxn ang="0">
                <a:pos x="T6" y="T7"/>
              </a:cxn>
              <a:cxn ang="0">
                <a:pos x="T8" y="T9"/>
              </a:cxn>
            </a:cxnLst>
            <a:rect l="0" t="0" r="r" b="b"/>
            <a:pathLst>
              <a:path w="50" h="49">
                <a:moveTo>
                  <a:pt x="38" y="42"/>
                </a:moveTo>
                <a:cubicBezTo>
                  <a:pt x="28" y="49"/>
                  <a:pt x="14" y="47"/>
                  <a:pt x="7" y="37"/>
                </a:cubicBezTo>
                <a:cubicBezTo>
                  <a:pt x="0" y="28"/>
                  <a:pt x="2" y="14"/>
                  <a:pt x="12" y="7"/>
                </a:cubicBezTo>
                <a:cubicBezTo>
                  <a:pt x="22" y="0"/>
                  <a:pt x="36" y="2"/>
                  <a:pt x="43" y="12"/>
                </a:cubicBezTo>
                <a:cubicBezTo>
                  <a:pt x="50" y="21"/>
                  <a:pt x="48" y="35"/>
                  <a:pt x="38" y="4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3" name="Oval 22">
            <a:extLst>
              <a:ext uri="{FF2B5EF4-FFF2-40B4-BE49-F238E27FC236}">
                <a16:creationId xmlns:a16="http://schemas.microsoft.com/office/drawing/2014/main" id="{DF397B9C-4B01-4D4E-A2A3-8C25923DA424}"/>
              </a:ext>
            </a:extLst>
          </p:cNvPr>
          <p:cNvSpPr>
            <a:spLocks noChangeArrowheads="1"/>
          </p:cNvSpPr>
          <p:nvPr/>
        </p:nvSpPr>
        <p:spPr bwMode="auto">
          <a:xfrm>
            <a:off x="4292600" y="2032000"/>
            <a:ext cx="168275" cy="1651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Oval 23">
            <a:extLst>
              <a:ext uri="{FF2B5EF4-FFF2-40B4-BE49-F238E27FC236}">
                <a16:creationId xmlns:a16="http://schemas.microsoft.com/office/drawing/2014/main" id="{5AC99284-0D19-4B6A-9C80-79EBF972F0DD}"/>
              </a:ext>
            </a:extLst>
          </p:cNvPr>
          <p:cNvSpPr>
            <a:spLocks noChangeArrowheads="1"/>
          </p:cNvSpPr>
          <p:nvPr/>
        </p:nvSpPr>
        <p:spPr bwMode="auto">
          <a:xfrm>
            <a:off x="7389812" y="3053556"/>
            <a:ext cx="163513" cy="1651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3088241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1000" fill="hold"/>
                                        <p:tgtEl>
                                          <p:spTgt spid="29"/>
                                        </p:tgtEl>
                                        <p:attrNameLst>
                                          <p:attrName>ppt_x</p:attrName>
                                        </p:attrNameLst>
                                      </p:cBhvr>
                                      <p:tavLst>
                                        <p:tav tm="0">
                                          <p:val>
                                            <p:strVal val="#ppt_x"/>
                                          </p:val>
                                        </p:tav>
                                        <p:tav tm="100000">
                                          <p:val>
                                            <p:strVal val="#ppt_x"/>
                                          </p:val>
                                        </p:tav>
                                      </p:tavLst>
                                    </p:anim>
                                    <p:anim calcmode="lin" valueType="num">
                                      <p:cBhvr additive="base">
                                        <p:cTn id="8" dur="1000" fill="hold"/>
                                        <p:tgtEl>
                                          <p:spTgt spid="29"/>
                                        </p:tgtEl>
                                        <p:attrNameLst>
                                          <p:attrName>ppt_y</p:attrName>
                                        </p:attrNameLst>
                                      </p:cBhvr>
                                      <p:tavLst>
                                        <p:tav tm="0">
                                          <p:val>
                                            <p:strVal val="0-#ppt_h/2"/>
                                          </p:val>
                                        </p:tav>
                                        <p:tav tm="100000">
                                          <p:val>
                                            <p:strVal val="#ppt_y"/>
                                          </p:val>
                                        </p:tav>
                                      </p:tavLst>
                                    </p:anim>
                                  </p:childTnLst>
                                </p:cTn>
                              </p:par>
                              <p:par>
                                <p:cTn id="9" presetID="10" presetClass="entr" presetSubtype="0" fill="hold" nodeType="withEffect">
                                  <p:stCondLst>
                                    <p:cond delay="750"/>
                                  </p:stCondLst>
                                  <p:childTnLst>
                                    <p:set>
                                      <p:cBhvr>
                                        <p:cTn id="10" dur="1" fill="hold">
                                          <p:stCondLst>
                                            <p:cond delay="0"/>
                                          </p:stCondLst>
                                        </p:cTn>
                                        <p:tgtEl>
                                          <p:spTgt spid="72"/>
                                        </p:tgtEl>
                                        <p:attrNameLst>
                                          <p:attrName>style.visibility</p:attrName>
                                        </p:attrNameLst>
                                      </p:cBhvr>
                                      <p:to>
                                        <p:strVal val="visible"/>
                                      </p:to>
                                    </p:set>
                                    <p:animEffect transition="in" filter="fade">
                                      <p:cBhvr>
                                        <p:cTn id="11" dur="500"/>
                                        <p:tgtEl>
                                          <p:spTgt spid="72"/>
                                        </p:tgtEl>
                                      </p:cBhvr>
                                    </p:animEffect>
                                  </p:childTnLst>
                                </p:cTn>
                              </p:par>
                              <p:par>
                                <p:cTn id="12" presetID="10" presetClass="entr" presetSubtype="0" fill="hold" grpId="0" nodeType="withEffect">
                                  <p:stCondLst>
                                    <p:cond delay="1000"/>
                                  </p:stCondLst>
                                  <p:childTnLst>
                                    <p:set>
                                      <p:cBhvr>
                                        <p:cTn id="13" dur="1" fill="hold">
                                          <p:stCondLst>
                                            <p:cond delay="0"/>
                                          </p:stCondLst>
                                        </p:cTn>
                                        <p:tgtEl>
                                          <p:spTgt spid="53"/>
                                        </p:tgtEl>
                                        <p:attrNameLst>
                                          <p:attrName>style.visibility</p:attrName>
                                        </p:attrNameLst>
                                      </p:cBhvr>
                                      <p:to>
                                        <p:strVal val="visible"/>
                                      </p:to>
                                    </p:set>
                                    <p:animEffect transition="in" filter="fade">
                                      <p:cBhvr>
                                        <p:cTn id="14" dur="500"/>
                                        <p:tgtEl>
                                          <p:spTgt spid="53"/>
                                        </p:tgtEl>
                                      </p:cBhvr>
                                    </p:animEffect>
                                  </p:childTnLst>
                                </p:cTn>
                              </p:par>
                              <p:par>
                                <p:cTn id="15" presetID="22" presetClass="entr" presetSubtype="1" fill="hold" grpId="0" nodeType="withEffect">
                                  <p:stCondLst>
                                    <p:cond delay="1250"/>
                                  </p:stCondLst>
                                  <p:childTnLst>
                                    <p:set>
                                      <p:cBhvr>
                                        <p:cTn id="16" dur="1" fill="hold">
                                          <p:stCondLst>
                                            <p:cond delay="0"/>
                                          </p:stCondLst>
                                        </p:cTn>
                                        <p:tgtEl>
                                          <p:spTgt spid="46"/>
                                        </p:tgtEl>
                                        <p:attrNameLst>
                                          <p:attrName>style.visibility</p:attrName>
                                        </p:attrNameLst>
                                      </p:cBhvr>
                                      <p:to>
                                        <p:strVal val="visible"/>
                                      </p:to>
                                    </p:set>
                                    <p:animEffect transition="in" filter="wipe(up)">
                                      <p:cBhvr>
                                        <p:cTn id="17" dur="1000"/>
                                        <p:tgtEl>
                                          <p:spTgt spid="46"/>
                                        </p:tgtEl>
                                      </p:cBhvr>
                                    </p:animEffect>
                                  </p:childTnLst>
                                </p:cTn>
                              </p:par>
                              <p:par>
                                <p:cTn id="18" presetID="10" presetClass="entr" presetSubtype="0" fill="hold" grpId="0" nodeType="withEffect">
                                  <p:stCondLst>
                                    <p:cond delay="1250"/>
                                  </p:stCondLst>
                                  <p:childTnLst>
                                    <p:set>
                                      <p:cBhvr>
                                        <p:cTn id="19" dur="1" fill="hold">
                                          <p:stCondLst>
                                            <p:cond delay="0"/>
                                          </p:stCondLst>
                                        </p:cTn>
                                        <p:tgtEl>
                                          <p:spTgt spid="52"/>
                                        </p:tgtEl>
                                        <p:attrNameLst>
                                          <p:attrName>style.visibility</p:attrName>
                                        </p:attrNameLst>
                                      </p:cBhvr>
                                      <p:to>
                                        <p:strVal val="visible"/>
                                      </p:to>
                                    </p:set>
                                    <p:animEffect transition="in" filter="fade">
                                      <p:cBhvr>
                                        <p:cTn id="20" dur="500"/>
                                        <p:tgtEl>
                                          <p:spTgt spid="52"/>
                                        </p:tgtEl>
                                      </p:cBhvr>
                                    </p:animEffect>
                                  </p:childTnLst>
                                </p:cTn>
                              </p:par>
                              <p:par>
                                <p:cTn id="21" presetID="0" presetClass="path" presetSubtype="0" accel="50000" decel="50000" fill="hold" grpId="1" nodeType="withEffect">
                                  <p:stCondLst>
                                    <p:cond delay="1250"/>
                                  </p:stCondLst>
                                  <p:childTnLst>
                                    <p:animMotion origin="layout" path="M 0.00013 -0.00069 L 0.00013 -0.00069 C 0.00013 0.0007 0.00026 0.00209 0.00026 0.00348 C 0.00039 0.00394 0.00052 0.00417 0.00052 0.00487 L 0.00105 0.00857 C 0.00118 0.00996 0.00144 0.0301 0.00183 0.03264 C 0.00196 0.03311 0.00209 0.03334 0.00209 0.03403 C 0.003 0.04144 0.00248 0.03727 0.00287 0.04422 C 0.003 0.04491 0.00313 0.04561 0.00313 0.04653 C 0.00378 0.05255 0.00313 0.04769 0.00365 0.05348 C 0.00378 0.05417 0.00391 0.05487 0.00391 0.05579 C 0.00417 0.05695 0.00443 0.05811 0.00443 0.0595 C 0.00495 0.06366 0.00469 0.06135 0.00521 0.0669 L 0.00547 0.06922 C 0.0056 0.06991 0.0056 0.07061 0.00573 0.07153 C 0.00586 0.072 0.00599 0.07223 0.00599 0.07292 C 0.00612 0.07362 0.00625 0.07477 0.00625 0.0757 C 0.00638 0.07639 0.00651 0.07709 0.00651 0.07801 C 0.00717 0.0845 0.00651 0.07871 0.00704 0.08264 C 0.00717 0.08311 0.00743 0.08496 0.00756 0.08588 C 0.00782 0.08635 0.00808 0.08658 0.00808 0.08727 C 0.00834 0.08797 0.00834 0.08913 0.0086 0.09005 C 0.00886 0.09051 0.00912 0.09075 0.00912 0.09144 C 0.00938 0.09213 0.00951 0.09329 0.00964 0.09422 C 0.00977 0.09468 0.00977 0.09514 0.0099 0.09561 C 0.01146 0.09954 0.00964 0.09445 0.01068 0.09838 C 0.01094 0.09885 0.0112 0.09908 0.0112 0.09977 C 0.01146 0.10047 0.01146 0.10163 0.01172 0.10255 C 0.01211 0.10348 0.01263 0.10417 0.01276 0.10533 C 0.01289 0.10579 0.01302 0.10625 0.01302 0.10672 C 0.01329 0.10718 0.01355 0.10741 0.01355 0.10811 C 0.01381 0.1088 0.01381 0.10996 0.01407 0.11088 C 0.01446 0.11181 0.01498 0.1125 0.01511 0.11366 C 0.01563 0.11598 0.01524 0.11459 0.01641 0.11783 C 0.01667 0.11829 0.01693 0.11852 0.01693 0.11922 C 0.01706 0.11968 0.01706 0.12014 0.01719 0.12061 C 0.01745 0.12084 0.01771 0.12107 0.01797 0.12153 C 0.0181 0.122 0.0181 0.12246 0.01823 0.12292 C 0.01862 0.12385 0.01901 0.12477 0.01927 0.1257 L 0.02032 0.12848 L 0.02084 0.12987 C 0.0211 0.13033 0.02136 0.13056 0.02136 0.13125 C 0.02188 0.13357 0.02149 0.13218 0.02266 0.13542 C 0.02292 0.13588 0.02318 0.13612 0.02318 0.13681 C 0.0237 0.13936 0.02318 0.13681 0.02422 0.13959 C 0.02461 0.14028 0.025 0.14144 0.02526 0.14237 C 0.02552 0.14283 0.02566 0.14329 0.02579 0.14375 L 0.02657 0.14514 C 0.0267 0.14561 0.02683 0.14607 0.02683 0.14653 C 0.02748 0.14838 0.02735 0.147 0.02735 0.14838 " pathEditMode="relative" ptsTypes="AAAAAAAAAAAAAAAAAAAAAAAAAAAAAAAAAAAAAAAAAAAAAAAAAA">
                                      <p:cBhvr>
                                        <p:cTn id="22" dur="1000" fill="hold"/>
                                        <p:tgtEl>
                                          <p:spTgt spid="52"/>
                                        </p:tgtEl>
                                        <p:attrNameLst>
                                          <p:attrName>ppt_x</p:attrName>
                                          <p:attrName>ppt_y</p:attrName>
                                        </p:attrNameLst>
                                      </p:cBhvr>
                                    </p:animMotion>
                                  </p:childTnLst>
                                </p:cTn>
                              </p:par>
                              <p:par>
                                <p:cTn id="23" presetID="22" presetClass="entr" presetSubtype="8" fill="hold" grpId="0" nodeType="withEffect">
                                  <p:stCondLst>
                                    <p:cond delay="1750"/>
                                  </p:stCondLst>
                                  <p:childTnLst>
                                    <p:set>
                                      <p:cBhvr>
                                        <p:cTn id="24" dur="1" fill="hold">
                                          <p:stCondLst>
                                            <p:cond delay="0"/>
                                          </p:stCondLst>
                                        </p:cTn>
                                        <p:tgtEl>
                                          <p:spTgt spid="43"/>
                                        </p:tgtEl>
                                        <p:attrNameLst>
                                          <p:attrName>style.visibility</p:attrName>
                                        </p:attrNameLst>
                                      </p:cBhvr>
                                      <p:to>
                                        <p:strVal val="visible"/>
                                      </p:to>
                                    </p:set>
                                    <p:animEffect transition="in" filter="wipe(left)">
                                      <p:cBhvr>
                                        <p:cTn id="25" dur="1000"/>
                                        <p:tgtEl>
                                          <p:spTgt spid="43"/>
                                        </p:tgtEl>
                                      </p:cBhvr>
                                    </p:animEffect>
                                  </p:childTnLst>
                                </p:cTn>
                              </p:par>
                              <p:par>
                                <p:cTn id="26" presetID="10" presetClass="entr" presetSubtype="0" fill="hold" grpId="0" nodeType="withEffect">
                                  <p:stCondLst>
                                    <p:cond delay="1750"/>
                                  </p:stCondLst>
                                  <p:childTnLst>
                                    <p:set>
                                      <p:cBhvr>
                                        <p:cTn id="27" dur="1" fill="hold">
                                          <p:stCondLst>
                                            <p:cond delay="0"/>
                                          </p:stCondLst>
                                        </p:cTn>
                                        <p:tgtEl>
                                          <p:spTgt spid="51"/>
                                        </p:tgtEl>
                                        <p:attrNameLst>
                                          <p:attrName>style.visibility</p:attrName>
                                        </p:attrNameLst>
                                      </p:cBhvr>
                                      <p:to>
                                        <p:strVal val="visible"/>
                                      </p:to>
                                    </p:set>
                                    <p:animEffect transition="in" filter="fade">
                                      <p:cBhvr>
                                        <p:cTn id="28" dur="500"/>
                                        <p:tgtEl>
                                          <p:spTgt spid="51"/>
                                        </p:tgtEl>
                                      </p:cBhvr>
                                    </p:animEffect>
                                  </p:childTnLst>
                                </p:cTn>
                              </p:par>
                              <p:par>
                                <p:cTn id="29" presetID="37" presetClass="path" presetSubtype="0" accel="50000" decel="50000" fill="hold" grpId="1" nodeType="withEffect">
                                  <p:stCondLst>
                                    <p:cond delay="1750"/>
                                  </p:stCondLst>
                                  <p:childTnLst>
                                    <p:animMotion origin="layout" path="M -0.00091 -0.00139 C 0.0069 0.01551 0.01224 0.0257 0.03398 0.05718 C 0.04505 0.06713 0.0487 0.07686 0.06888 0.08542 " pathEditMode="relative" rAng="0" ptsTypes="AAA">
                                      <p:cBhvr>
                                        <p:cTn id="30" dur="1000" fill="hold"/>
                                        <p:tgtEl>
                                          <p:spTgt spid="51"/>
                                        </p:tgtEl>
                                        <p:attrNameLst>
                                          <p:attrName>ppt_x</p:attrName>
                                          <p:attrName>ppt_y</p:attrName>
                                        </p:attrNameLst>
                                      </p:cBhvr>
                                      <p:rCtr x="3490" y="4329"/>
                                    </p:animMotion>
                                  </p:childTnLst>
                                </p:cTn>
                              </p:par>
                              <p:par>
                                <p:cTn id="31" presetID="22" presetClass="entr" presetSubtype="8" fill="hold" grpId="0" nodeType="withEffect">
                                  <p:stCondLst>
                                    <p:cond delay="2000"/>
                                  </p:stCondLst>
                                  <p:childTnLst>
                                    <p:set>
                                      <p:cBhvr>
                                        <p:cTn id="32" dur="1" fill="hold">
                                          <p:stCondLst>
                                            <p:cond delay="0"/>
                                          </p:stCondLst>
                                        </p:cTn>
                                        <p:tgtEl>
                                          <p:spTgt spid="42"/>
                                        </p:tgtEl>
                                        <p:attrNameLst>
                                          <p:attrName>style.visibility</p:attrName>
                                        </p:attrNameLst>
                                      </p:cBhvr>
                                      <p:to>
                                        <p:strVal val="visible"/>
                                      </p:to>
                                    </p:set>
                                    <p:animEffect transition="in" filter="wipe(left)">
                                      <p:cBhvr>
                                        <p:cTn id="33" dur="1000"/>
                                        <p:tgtEl>
                                          <p:spTgt spid="42"/>
                                        </p:tgtEl>
                                      </p:cBhvr>
                                    </p:animEffect>
                                  </p:childTnLst>
                                </p:cTn>
                              </p:par>
                              <p:par>
                                <p:cTn id="34" presetID="10" presetClass="entr" presetSubtype="0" fill="hold" grpId="0" nodeType="withEffect">
                                  <p:stCondLst>
                                    <p:cond delay="2250"/>
                                  </p:stCondLst>
                                  <p:childTnLst>
                                    <p:set>
                                      <p:cBhvr>
                                        <p:cTn id="35" dur="1" fill="hold">
                                          <p:stCondLst>
                                            <p:cond delay="0"/>
                                          </p:stCondLst>
                                        </p:cTn>
                                        <p:tgtEl>
                                          <p:spTgt spid="48"/>
                                        </p:tgtEl>
                                        <p:attrNameLst>
                                          <p:attrName>style.visibility</p:attrName>
                                        </p:attrNameLst>
                                      </p:cBhvr>
                                      <p:to>
                                        <p:strVal val="visible"/>
                                      </p:to>
                                    </p:set>
                                    <p:animEffect transition="in" filter="fade">
                                      <p:cBhvr>
                                        <p:cTn id="36" dur="500"/>
                                        <p:tgtEl>
                                          <p:spTgt spid="48"/>
                                        </p:tgtEl>
                                      </p:cBhvr>
                                    </p:animEffect>
                                  </p:childTnLst>
                                </p:cTn>
                              </p:par>
                              <p:par>
                                <p:cTn id="37" presetID="0" presetClass="path" presetSubtype="0" accel="50000" decel="50000" fill="hold" grpId="1" nodeType="withEffect">
                                  <p:stCondLst>
                                    <p:cond delay="2250"/>
                                  </p:stCondLst>
                                  <p:childTnLst>
                                    <p:animMotion origin="layout" path="M -0.00039 -0.00093 L -0.00039 -0.00093 C 0.00013 -0.0007 0.00052 -0.00023 0.00117 7.40741E-7 C 0.00521 0.00185 0.00221 7.40741E-7 0.0043 0.00116 C 0.00443 0.00116 0.00456 0.00139 0.00482 0.00139 C 0.00508 0.00162 0.00534 0.00162 0.0056 0.00185 C 0.00599 0.00185 0.00638 0.00231 0.00677 0.00255 C 0.00729 0.00278 0.00781 0.00278 0.00833 0.00324 C 0.00911 0.0037 0.00989 0.00417 0.01068 0.00463 C 0.01146 0.00486 0.01224 0.00486 0.01302 0.00532 C 0.01393 0.00555 0.01484 0.00602 0.01575 0.00625 C 0.01627 0.00648 0.0168 0.00648 0.01732 0.00671 C 0.01758 0.00671 0.01784 0.00694 0.0181 0.00694 C 0.01862 0.00718 0.01927 0.00718 0.01992 0.00741 L 0.02148 0.00764 C 0.022 0.00787 0.02279 0.00787 0.02331 0.0081 C 0.02435 0.0081 0.02513 0.00856 0.02617 0.0088 L 0.02773 0.00903 C 0.02969 0.00995 0.02864 0.00972 0.0306 0.01018 C 0.03177 0.01065 0.03086 0.01042 0.03268 0.01088 C 0.03542 0.01134 0.03294 0.01111 0.03685 0.01157 C 0.04062 0.01319 0.03789 0.01204 0.047 0.01157 C 0.04805 0.01134 0.04922 0.01088 0.05039 0.01088 C 0.05273 0.01042 0.05521 0.01042 0.05755 0.01018 C 0.05833 0.00995 0.05898 0.00995 0.05976 0.00972 L 0.06224 0.00949 C 0.06419 0.00856 0.06224 0.00926 0.06614 0.00833 L 0.06758 0.0081 C 0.06901 0.00718 0.06771 0.00787 0.0707 0.00741 C 0.07122 0.00718 0.07174 0.00718 0.07226 0.00694 C 0.07357 0.00625 0.07213 0.00694 0.07461 0.00625 C 0.07552 0.00602 0.07513 0.00602 0.07591 0.00555 C 0.07617 0.00532 0.07656 0.00532 0.07695 0.00532 C 0.07721 0.00509 0.07747 0.00509 0.07773 0.00486 C 0.07812 0.00463 0.07838 0.0044 0.07877 0.00417 L 0.07982 0.00393 C 0.08021 0.0037 0.0806 0.0037 0.08099 0.00347 C 0.08138 0.00324 0.08177 0.00301 0.08216 0.00278 C 0.08255 0.00255 0.08307 0.00255 0.08346 0.00255 C 0.08411 0.00231 0.0845 0.00185 0.08502 0.00185 C 0.08646 0.00116 0.08568 0.00139 0.08724 0.00116 C 0.08737 0.00093 0.08763 0.00093 0.08789 0.00069 C 0.08828 0.00023 0.08828 0.00023 0.08867 -0.00023 " pathEditMode="relative" ptsTypes="AAAAAAAAAAAAAAAAAAAAAAAAAAAAAAAAAAAAAAAAAAA">
                                      <p:cBhvr>
                                        <p:cTn id="38" dur="1000" fill="hold"/>
                                        <p:tgtEl>
                                          <p:spTgt spid="48"/>
                                        </p:tgtEl>
                                        <p:attrNameLst>
                                          <p:attrName>ppt_x</p:attrName>
                                          <p:attrName>ppt_y</p:attrName>
                                        </p:attrNameLst>
                                      </p:cBhvr>
                                    </p:animMotion>
                                  </p:childTnLst>
                                </p:cTn>
                              </p:par>
                              <p:par>
                                <p:cTn id="39" presetID="22" presetClass="entr" presetSubtype="8" fill="hold" grpId="0" nodeType="withEffect">
                                  <p:stCondLst>
                                    <p:cond delay="2750"/>
                                  </p:stCondLst>
                                  <p:childTnLst>
                                    <p:set>
                                      <p:cBhvr>
                                        <p:cTn id="40" dur="1" fill="hold">
                                          <p:stCondLst>
                                            <p:cond delay="0"/>
                                          </p:stCondLst>
                                        </p:cTn>
                                        <p:tgtEl>
                                          <p:spTgt spid="44"/>
                                        </p:tgtEl>
                                        <p:attrNameLst>
                                          <p:attrName>style.visibility</p:attrName>
                                        </p:attrNameLst>
                                      </p:cBhvr>
                                      <p:to>
                                        <p:strVal val="visible"/>
                                      </p:to>
                                    </p:set>
                                    <p:animEffect transition="in" filter="wipe(left)">
                                      <p:cBhvr>
                                        <p:cTn id="41" dur="1000"/>
                                        <p:tgtEl>
                                          <p:spTgt spid="44"/>
                                        </p:tgtEl>
                                      </p:cBhvr>
                                    </p:animEffect>
                                  </p:childTnLst>
                                </p:cTn>
                              </p:par>
                              <p:par>
                                <p:cTn id="42" presetID="10" presetClass="entr" presetSubtype="0" fill="hold" grpId="0" nodeType="withEffect">
                                  <p:stCondLst>
                                    <p:cond delay="2750"/>
                                  </p:stCondLst>
                                  <p:childTnLst>
                                    <p:set>
                                      <p:cBhvr>
                                        <p:cTn id="43" dur="1" fill="hold">
                                          <p:stCondLst>
                                            <p:cond delay="0"/>
                                          </p:stCondLst>
                                        </p:cTn>
                                        <p:tgtEl>
                                          <p:spTgt spid="47"/>
                                        </p:tgtEl>
                                        <p:attrNameLst>
                                          <p:attrName>style.visibility</p:attrName>
                                        </p:attrNameLst>
                                      </p:cBhvr>
                                      <p:to>
                                        <p:strVal val="visible"/>
                                      </p:to>
                                    </p:set>
                                    <p:animEffect transition="in" filter="fade">
                                      <p:cBhvr>
                                        <p:cTn id="44" dur="500"/>
                                        <p:tgtEl>
                                          <p:spTgt spid="47"/>
                                        </p:tgtEl>
                                      </p:cBhvr>
                                    </p:animEffect>
                                  </p:childTnLst>
                                </p:cTn>
                              </p:par>
                              <p:par>
                                <p:cTn id="45" presetID="37" presetClass="path" presetSubtype="0" accel="50000" decel="50000" fill="hold" grpId="1" nodeType="withEffect">
                                  <p:stCondLst>
                                    <p:cond delay="2750"/>
                                  </p:stCondLst>
                                  <p:childTnLst>
                                    <p:animMotion origin="layout" path="M -6.25E-7 2.22222E-6 C 0.01589 -0.01134 0.01484 -0.01134 0.04076 -0.03611 C 0.05287 -0.05417 0.05404 -0.0588 0.06901 -0.08959 " pathEditMode="relative" rAng="0" ptsTypes="AAA">
                                      <p:cBhvr>
                                        <p:cTn id="46" dur="1000" fill="hold"/>
                                        <p:tgtEl>
                                          <p:spTgt spid="47"/>
                                        </p:tgtEl>
                                        <p:attrNameLst>
                                          <p:attrName>ppt_x</p:attrName>
                                          <p:attrName>ppt_y</p:attrName>
                                        </p:attrNameLst>
                                      </p:cBhvr>
                                      <p:rCtr x="3451" y="-4491"/>
                                    </p:animMotion>
                                  </p:childTnLst>
                                </p:cTn>
                              </p:par>
                              <p:par>
                                <p:cTn id="47" presetID="22" presetClass="entr" presetSubtype="4" fill="hold" grpId="0" nodeType="withEffect">
                                  <p:stCondLst>
                                    <p:cond delay="3250"/>
                                  </p:stCondLst>
                                  <p:childTnLst>
                                    <p:set>
                                      <p:cBhvr>
                                        <p:cTn id="48" dur="1" fill="hold">
                                          <p:stCondLst>
                                            <p:cond delay="0"/>
                                          </p:stCondLst>
                                        </p:cTn>
                                        <p:tgtEl>
                                          <p:spTgt spid="45"/>
                                        </p:tgtEl>
                                        <p:attrNameLst>
                                          <p:attrName>style.visibility</p:attrName>
                                        </p:attrNameLst>
                                      </p:cBhvr>
                                      <p:to>
                                        <p:strVal val="visible"/>
                                      </p:to>
                                    </p:set>
                                    <p:animEffect transition="in" filter="wipe(down)">
                                      <p:cBhvr>
                                        <p:cTn id="49" dur="1000"/>
                                        <p:tgtEl>
                                          <p:spTgt spid="45"/>
                                        </p:tgtEl>
                                      </p:cBhvr>
                                    </p:animEffect>
                                  </p:childTnLst>
                                </p:cTn>
                              </p:par>
                              <p:par>
                                <p:cTn id="50" presetID="10" presetClass="entr" presetSubtype="0" fill="hold" grpId="0" nodeType="withEffect">
                                  <p:stCondLst>
                                    <p:cond delay="3250"/>
                                  </p:stCondLst>
                                  <p:childTnLst>
                                    <p:set>
                                      <p:cBhvr>
                                        <p:cTn id="51" dur="1" fill="hold">
                                          <p:stCondLst>
                                            <p:cond delay="0"/>
                                          </p:stCondLst>
                                        </p:cTn>
                                        <p:tgtEl>
                                          <p:spTgt spid="54"/>
                                        </p:tgtEl>
                                        <p:attrNameLst>
                                          <p:attrName>style.visibility</p:attrName>
                                        </p:attrNameLst>
                                      </p:cBhvr>
                                      <p:to>
                                        <p:strVal val="visible"/>
                                      </p:to>
                                    </p:set>
                                    <p:animEffect transition="in" filter="fade">
                                      <p:cBhvr>
                                        <p:cTn id="52" dur="500"/>
                                        <p:tgtEl>
                                          <p:spTgt spid="54"/>
                                        </p:tgtEl>
                                      </p:cBhvr>
                                    </p:animEffect>
                                  </p:childTnLst>
                                </p:cTn>
                              </p:par>
                              <p:par>
                                <p:cTn id="53" presetID="37" presetClass="path" presetSubtype="0" accel="50000" decel="50000" fill="hold" grpId="1" nodeType="withEffect">
                                  <p:stCondLst>
                                    <p:cond delay="3250"/>
                                  </p:stCondLst>
                                  <p:childTnLst>
                                    <p:animMotion origin="layout" path="M -4.16667E-7 -0.00138 C 0.00833 -0.02037 0.01055 -0.03009 0.02057 -0.07129 C 0.02578 -0.10162 0.02656 -0.12268 0.0276 -0.15069 " pathEditMode="relative" rAng="0" ptsTypes="AAA">
                                      <p:cBhvr>
                                        <p:cTn id="54" dur="1000" fill="hold"/>
                                        <p:tgtEl>
                                          <p:spTgt spid="54"/>
                                        </p:tgtEl>
                                        <p:attrNameLst>
                                          <p:attrName>ppt_x</p:attrName>
                                          <p:attrName>ppt_y</p:attrName>
                                        </p:attrNameLst>
                                      </p:cBhvr>
                                      <p:rCtr x="1380" y="-7477"/>
                                    </p:animMotion>
                                  </p:childTnLst>
                                </p:cTn>
                              </p:par>
                              <p:par>
                                <p:cTn id="55" presetID="2" presetClass="entr" presetSubtype="8" decel="100000" fill="hold" nodeType="withEffect">
                                  <p:stCondLst>
                                    <p:cond delay="1000"/>
                                  </p:stCondLst>
                                  <p:childTnLst>
                                    <p:set>
                                      <p:cBhvr>
                                        <p:cTn id="56" dur="1" fill="hold">
                                          <p:stCondLst>
                                            <p:cond delay="0"/>
                                          </p:stCondLst>
                                        </p:cTn>
                                        <p:tgtEl>
                                          <p:spTgt spid="2"/>
                                        </p:tgtEl>
                                        <p:attrNameLst>
                                          <p:attrName>style.visibility</p:attrName>
                                        </p:attrNameLst>
                                      </p:cBhvr>
                                      <p:to>
                                        <p:strVal val="visible"/>
                                      </p:to>
                                    </p:set>
                                    <p:anim calcmode="lin" valueType="num">
                                      <p:cBhvr additive="base">
                                        <p:cTn id="57" dur="1000" fill="hold"/>
                                        <p:tgtEl>
                                          <p:spTgt spid="2"/>
                                        </p:tgtEl>
                                        <p:attrNameLst>
                                          <p:attrName>ppt_x</p:attrName>
                                        </p:attrNameLst>
                                      </p:cBhvr>
                                      <p:tavLst>
                                        <p:tav tm="0">
                                          <p:val>
                                            <p:strVal val="0-#ppt_w/2"/>
                                          </p:val>
                                        </p:tav>
                                        <p:tav tm="100000">
                                          <p:val>
                                            <p:strVal val="#ppt_x"/>
                                          </p:val>
                                        </p:tav>
                                      </p:tavLst>
                                    </p:anim>
                                    <p:anim calcmode="lin" valueType="num">
                                      <p:cBhvr additive="base">
                                        <p:cTn id="58" dur="1000" fill="hold"/>
                                        <p:tgtEl>
                                          <p:spTgt spid="2"/>
                                        </p:tgtEl>
                                        <p:attrNameLst>
                                          <p:attrName>ppt_y</p:attrName>
                                        </p:attrNameLst>
                                      </p:cBhvr>
                                      <p:tavLst>
                                        <p:tav tm="0">
                                          <p:val>
                                            <p:strVal val="#ppt_y"/>
                                          </p:val>
                                        </p:tav>
                                        <p:tav tm="100000">
                                          <p:val>
                                            <p:strVal val="#ppt_y"/>
                                          </p:val>
                                        </p:tav>
                                      </p:tavLst>
                                    </p:anim>
                                  </p:childTnLst>
                                </p:cTn>
                              </p:par>
                              <p:par>
                                <p:cTn id="59" presetID="2" presetClass="entr" presetSubtype="12" decel="100000" fill="hold" nodeType="withEffect">
                                  <p:stCondLst>
                                    <p:cond delay="1500"/>
                                  </p:stCondLst>
                                  <p:childTnLst>
                                    <p:set>
                                      <p:cBhvr>
                                        <p:cTn id="60" dur="1" fill="hold">
                                          <p:stCondLst>
                                            <p:cond delay="0"/>
                                          </p:stCondLst>
                                        </p:cTn>
                                        <p:tgtEl>
                                          <p:spTgt spid="3"/>
                                        </p:tgtEl>
                                        <p:attrNameLst>
                                          <p:attrName>style.visibility</p:attrName>
                                        </p:attrNameLst>
                                      </p:cBhvr>
                                      <p:to>
                                        <p:strVal val="visible"/>
                                      </p:to>
                                    </p:set>
                                    <p:anim calcmode="lin" valueType="num">
                                      <p:cBhvr additive="base">
                                        <p:cTn id="61" dur="1000" fill="hold"/>
                                        <p:tgtEl>
                                          <p:spTgt spid="3"/>
                                        </p:tgtEl>
                                        <p:attrNameLst>
                                          <p:attrName>ppt_x</p:attrName>
                                        </p:attrNameLst>
                                      </p:cBhvr>
                                      <p:tavLst>
                                        <p:tav tm="0">
                                          <p:val>
                                            <p:strVal val="0-#ppt_w/2"/>
                                          </p:val>
                                        </p:tav>
                                        <p:tav tm="100000">
                                          <p:val>
                                            <p:strVal val="#ppt_x"/>
                                          </p:val>
                                        </p:tav>
                                      </p:tavLst>
                                    </p:anim>
                                    <p:anim calcmode="lin" valueType="num">
                                      <p:cBhvr additive="base">
                                        <p:cTn id="62" dur="1000" fill="hold"/>
                                        <p:tgtEl>
                                          <p:spTgt spid="3"/>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2000"/>
                                  </p:stCondLst>
                                  <p:childTnLst>
                                    <p:set>
                                      <p:cBhvr>
                                        <p:cTn id="64" dur="1" fill="hold">
                                          <p:stCondLst>
                                            <p:cond delay="0"/>
                                          </p:stCondLst>
                                        </p:cTn>
                                        <p:tgtEl>
                                          <p:spTgt spid="4"/>
                                        </p:tgtEl>
                                        <p:attrNameLst>
                                          <p:attrName>style.visibility</p:attrName>
                                        </p:attrNameLst>
                                      </p:cBhvr>
                                      <p:to>
                                        <p:strVal val="visible"/>
                                      </p:to>
                                    </p:set>
                                    <p:anim calcmode="lin" valueType="num">
                                      <p:cBhvr additive="base">
                                        <p:cTn id="65" dur="1000" fill="hold"/>
                                        <p:tgtEl>
                                          <p:spTgt spid="4"/>
                                        </p:tgtEl>
                                        <p:attrNameLst>
                                          <p:attrName>ppt_x</p:attrName>
                                        </p:attrNameLst>
                                      </p:cBhvr>
                                      <p:tavLst>
                                        <p:tav tm="0">
                                          <p:val>
                                            <p:strVal val="#ppt_x"/>
                                          </p:val>
                                        </p:tav>
                                        <p:tav tm="100000">
                                          <p:val>
                                            <p:strVal val="#ppt_x"/>
                                          </p:val>
                                        </p:tav>
                                      </p:tavLst>
                                    </p:anim>
                                    <p:anim calcmode="lin" valueType="num">
                                      <p:cBhvr additive="base">
                                        <p:cTn id="66" dur="1000" fill="hold"/>
                                        <p:tgtEl>
                                          <p:spTgt spid="4"/>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2500"/>
                                  </p:stCondLst>
                                  <p:childTnLst>
                                    <p:set>
                                      <p:cBhvr>
                                        <p:cTn id="68" dur="1" fill="hold">
                                          <p:stCondLst>
                                            <p:cond delay="0"/>
                                          </p:stCondLst>
                                        </p:cTn>
                                        <p:tgtEl>
                                          <p:spTgt spid="5"/>
                                        </p:tgtEl>
                                        <p:attrNameLst>
                                          <p:attrName>style.visibility</p:attrName>
                                        </p:attrNameLst>
                                      </p:cBhvr>
                                      <p:to>
                                        <p:strVal val="visible"/>
                                      </p:to>
                                    </p:set>
                                    <p:anim calcmode="lin" valueType="num">
                                      <p:cBhvr additive="base">
                                        <p:cTn id="69" dur="1000" fill="hold"/>
                                        <p:tgtEl>
                                          <p:spTgt spid="5"/>
                                        </p:tgtEl>
                                        <p:attrNameLst>
                                          <p:attrName>ppt_x</p:attrName>
                                        </p:attrNameLst>
                                      </p:cBhvr>
                                      <p:tavLst>
                                        <p:tav tm="0">
                                          <p:val>
                                            <p:strVal val="#ppt_x"/>
                                          </p:val>
                                        </p:tav>
                                        <p:tav tm="100000">
                                          <p:val>
                                            <p:strVal val="#ppt_x"/>
                                          </p:val>
                                        </p:tav>
                                      </p:tavLst>
                                    </p:anim>
                                    <p:anim calcmode="lin" valueType="num">
                                      <p:cBhvr additive="base">
                                        <p:cTn id="70" dur="1000" fill="hold"/>
                                        <p:tgtEl>
                                          <p:spTgt spid="5"/>
                                        </p:tgtEl>
                                        <p:attrNameLst>
                                          <p:attrName>ppt_y</p:attrName>
                                        </p:attrNameLst>
                                      </p:cBhvr>
                                      <p:tavLst>
                                        <p:tav tm="0">
                                          <p:val>
                                            <p:strVal val="1+#ppt_h/2"/>
                                          </p:val>
                                        </p:tav>
                                        <p:tav tm="100000">
                                          <p:val>
                                            <p:strVal val="#ppt_y"/>
                                          </p:val>
                                        </p:tav>
                                      </p:tavLst>
                                    </p:anim>
                                  </p:childTnLst>
                                </p:cTn>
                              </p:par>
                              <p:par>
                                <p:cTn id="71" presetID="2" presetClass="entr" presetSubtype="6" decel="100000" fill="hold" nodeType="withEffect">
                                  <p:stCondLst>
                                    <p:cond delay="3000"/>
                                  </p:stCondLst>
                                  <p:childTnLst>
                                    <p:set>
                                      <p:cBhvr>
                                        <p:cTn id="72" dur="1" fill="hold">
                                          <p:stCondLst>
                                            <p:cond delay="0"/>
                                          </p:stCondLst>
                                        </p:cTn>
                                        <p:tgtEl>
                                          <p:spTgt spid="6"/>
                                        </p:tgtEl>
                                        <p:attrNameLst>
                                          <p:attrName>style.visibility</p:attrName>
                                        </p:attrNameLst>
                                      </p:cBhvr>
                                      <p:to>
                                        <p:strVal val="visible"/>
                                      </p:to>
                                    </p:set>
                                    <p:anim calcmode="lin" valueType="num">
                                      <p:cBhvr additive="base">
                                        <p:cTn id="73" dur="1000" fill="hold"/>
                                        <p:tgtEl>
                                          <p:spTgt spid="6"/>
                                        </p:tgtEl>
                                        <p:attrNameLst>
                                          <p:attrName>ppt_x</p:attrName>
                                        </p:attrNameLst>
                                      </p:cBhvr>
                                      <p:tavLst>
                                        <p:tav tm="0">
                                          <p:val>
                                            <p:strVal val="1+#ppt_w/2"/>
                                          </p:val>
                                        </p:tav>
                                        <p:tav tm="100000">
                                          <p:val>
                                            <p:strVal val="#ppt_x"/>
                                          </p:val>
                                        </p:tav>
                                      </p:tavLst>
                                    </p:anim>
                                    <p:anim calcmode="lin" valueType="num">
                                      <p:cBhvr additive="base">
                                        <p:cTn id="74" dur="1000" fill="hold"/>
                                        <p:tgtEl>
                                          <p:spTgt spid="6"/>
                                        </p:tgtEl>
                                        <p:attrNameLst>
                                          <p:attrName>ppt_y</p:attrName>
                                        </p:attrNameLst>
                                      </p:cBhvr>
                                      <p:tavLst>
                                        <p:tav tm="0">
                                          <p:val>
                                            <p:strVal val="1+#ppt_h/2"/>
                                          </p:val>
                                        </p:tav>
                                        <p:tav tm="100000">
                                          <p:val>
                                            <p:strVal val="#ppt_y"/>
                                          </p:val>
                                        </p:tav>
                                      </p:tavLst>
                                    </p:anim>
                                  </p:childTnLst>
                                </p:cTn>
                              </p:par>
                              <p:par>
                                <p:cTn id="75" presetID="2" presetClass="entr" presetSubtype="2" decel="100000" fill="hold" nodeType="withEffect">
                                  <p:stCondLst>
                                    <p:cond delay="350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1000" fill="hold"/>
                                        <p:tgtEl>
                                          <p:spTgt spid="7"/>
                                        </p:tgtEl>
                                        <p:attrNameLst>
                                          <p:attrName>ppt_x</p:attrName>
                                        </p:attrNameLst>
                                      </p:cBhvr>
                                      <p:tavLst>
                                        <p:tav tm="0">
                                          <p:val>
                                            <p:strVal val="1+#ppt_w/2"/>
                                          </p:val>
                                        </p:tav>
                                        <p:tav tm="100000">
                                          <p:val>
                                            <p:strVal val="#ppt_x"/>
                                          </p:val>
                                        </p:tav>
                                      </p:tavLst>
                                    </p:anim>
                                    <p:anim calcmode="lin" valueType="num">
                                      <p:cBhvr additive="base">
                                        <p:cTn id="78" dur="1000" fill="hold"/>
                                        <p:tgtEl>
                                          <p:spTgt spid="7"/>
                                        </p:tgtEl>
                                        <p:attrNameLst>
                                          <p:attrName>ppt_y</p:attrName>
                                        </p:attrNameLst>
                                      </p:cBhvr>
                                      <p:tavLst>
                                        <p:tav tm="0">
                                          <p:val>
                                            <p:strVal val="#ppt_y"/>
                                          </p:val>
                                        </p:tav>
                                        <p:tav tm="100000">
                                          <p:val>
                                            <p:strVal val="#ppt_y"/>
                                          </p:val>
                                        </p:tav>
                                      </p:tavLst>
                                    </p:anim>
                                  </p:childTnLst>
                                </p:cTn>
                              </p:par>
                              <p:par>
                                <p:cTn id="79" presetID="10" presetClass="entr" presetSubtype="0" fill="hold" grpId="0" nodeType="withEffect">
                                  <p:stCondLst>
                                    <p:cond delay="1750"/>
                                  </p:stCondLst>
                                  <p:childTnLst>
                                    <p:set>
                                      <p:cBhvr>
                                        <p:cTn id="80" dur="1" fill="hold">
                                          <p:stCondLst>
                                            <p:cond delay="0"/>
                                          </p:stCondLst>
                                        </p:cTn>
                                        <p:tgtEl>
                                          <p:spTgt spid="80"/>
                                        </p:tgtEl>
                                        <p:attrNameLst>
                                          <p:attrName>style.visibility</p:attrName>
                                        </p:attrNameLst>
                                      </p:cBhvr>
                                      <p:to>
                                        <p:strVal val="visible"/>
                                      </p:to>
                                    </p:set>
                                    <p:animEffect transition="in" filter="fade">
                                      <p:cBhvr>
                                        <p:cTn id="81" dur="500"/>
                                        <p:tgtEl>
                                          <p:spTgt spid="80"/>
                                        </p:tgtEl>
                                      </p:cBhvr>
                                    </p:animEffect>
                                  </p:childTnLst>
                                </p:cTn>
                              </p:par>
                              <p:par>
                                <p:cTn id="82" presetID="10" presetClass="entr" presetSubtype="0" fill="hold" grpId="0" nodeType="withEffect">
                                  <p:stCondLst>
                                    <p:cond delay="2250"/>
                                  </p:stCondLst>
                                  <p:childTnLst>
                                    <p:set>
                                      <p:cBhvr>
                                        <p:cTn id="83" dur="1" fill="hold">
                                          <p:stCondLst>
                                            <p:cond delay="0"/>
                                          </p:stCondLst>
                                        </p:cTn>
                                        <p:tgtEl>
                                          <p:spTgt spid="78"/>
                                        </p:tgtEl>
                                        <p:attrNameLst>
                                          <p:attrName>style.visibility</p:attrName>
                                        </p:attrNameLst>
                                      </p:cBhvr>
                                      <p:to>
                                        <p:strVal val="visible"/>
                                      </p:to>
                                    </p:set>
                                    <p:animEffect transition="in" filter="fade">
                                      <p:cBhvr>
                                        <p:cTn id="84" dur="500"/>
                                        <p:tgtEl>
                                          <p:spTgt spid="78"/>
                                        </p:tgtEl>
                                      </p:cBhvr>
                                    </p:animEffect>
                                  </p:childTnLst>
                                </p:cTn>
                              </p:par>
                              <p:par>
                                <p:cTn id="85" presetID="10" presetClass="entr" presetSubtype="0" fill="hold" grpId="0" nodeType="withEffect">
                                  <p:stCondLst>
                                    <p:cond delay="2750"/>
                                  </p:stCondLst>
                                  <p:childTnLst>
                                    <p:set>
                                      <p:cBhvr>
                                        <p:cTn id="86" dur="1" fill="hold">
                                          <p:stCondLst>
                                            <p:cond delay="0"/>
                                          </p:stCondLst>
                                        </p:cTn>
                                        <p:tgtEl>
                                          <p:spTgt spid="77"/>
                                        </p:tgtEl>
                                        <p:attrNameLst>
                                          <p:attrName>style.visibility</p:attrName>
                                        </p:attrNameLst>
                                      </p:cBhvr>
                                      <p:to>
                                        <p:strVal val="visible"/>
                                      </p:to>
                                    </p:set>
                                    <p:animEffect transition="in" filter="fade">
                                      <p:cBhvr>
                                        <p:cTn id="87" dur="500"/>
                                        <p:tgtEl>
                                          <p:spTgt spid="77"/>
                                        </p:tgtEl>
                                      </p:cBhvr>
                                    </p:animEffect>
                                  </p:childTnLst>
                                </p:cTn>
                              </p:par>
                              <p:par>
                                <p:cTn id="88" presetID="10" presetClass="entr" presetSubtype="0" fill="hold" grpId="0" nodeType="withEffect">
                                  <p:stCondLst>
                                    <p:cond delay="3250"/>
                                  </p:stCondLst>
                                  <p:childTnLst>
                                    <p:set>
                                      <p:cBhvr>
                                        <p:cTn id="89" dur="1" fill="hold">
                                          <p:stCondLst>
                                            <p:cond delay="0"/>
                                          </p:stCondLst>
                                        </p:cTn>
                                        <p:tgtEl>
                                          <p:spTgt spid="81"/>
                                        </p:tgtEl>
                                        <p:attrNameLst>
                                          <p:attrName>style.visibility</p:attrName>
                                        </p:attrNameLst>
                                      </p:cBhvr>
                                      <p:to>
                                        <p:strVal val="visible"/>
                                      </p:to>
                                    </p:set>
                                    <p:animEffect transition="in" filter="fade">
                                      <p:cBhvr>
                                        <p:cTn id="90" dur="500"/>
                                        <p:tgtEl>
                                          <p:spTgt spid="81"/>
                                        </p:tgtEl>
                                      </p:cBhvr>
                                    </p:animEffect>
                                  </p:childTnLst>
                                </p:cTn>
                              </p:par>
                              <p:par>
                                <p:cTn id="91" presetID="10" presetClass="entr" presetSubtype="0" fill="hold" grpId="0" nodeType="withEffect">
                                  <p:stCondLst>
                                    <p:cond delay="3750"/>
                                  </p:stCondLst>
                                  <p:childTnLst>
                                    <p:set>
                                      <p:cBhvr>
                                        <p:cTn id="92" dur="1" fill="hold">
                                          <p:stCondLst>
                                            <p:cond delay="0"/>
                                          </p:stCondLst>
                                        </p:cTn>
                                        <p:tgtEl>
                                          <p:spTgt spid="82"/>
                                        </p:tgtEl>
                                        <p:attrNameLst>
                                          <p:attrName>style.visibility</p:attrName>
                                        </p:attrNameLst>
                                      </p:cBhvr>
                                      <p:to>
                                        <p:strVal val="visible"/>
                                      </p:to>
                                    </p:set>
                                    <p:animEffect transition="in" filter="fade">
                                      <p:cBhvr>
                                        <p:cTn id="93" dur="500"/>
                                        <p:tgtEl>
                                          <p:spTgt spid="82"/>
                                        </p:tgtEl>
                                      </p:cBhvr>
                                    </p:animEffect>
                                  </p:childTnLst>
                                </p:cTn>
                              </p:par>
                              <p:par>
                                <p:cTn id="94" presetID="10" presetClass="entr" presetSubtype="0" fill="hold" grpId="0" nodeType="withEffect">
                                  <p:stCondLst>
                                    <p:cond delay="4250"/>
                                  </p:stCondLst>
                                  <p:childTnLst>
                                    <p:set>
                                      <p:cBhvr>
                                        <p:cTn id="95" dur="1" fill="hold">
                                          <p:stCondLst>
                                            <p:cond delay="0"/>
                                          </p:stCondLst>
                                        </p:cTn>
                                        <p:tgtEl>
                                          <p:spTgt spid="79"/>
                                        </p:tgtEl>
                                        <p:attrNameLst>
                                          <p:attrName>style.visibility</p:attrName>
                                        </p:attrNameLst>
                                      </p:cBhvr>
                                      <p:to>
                                        <p:strVal val="visible"/>
                                      </p:to>
                                    </p:set>
                                    <p:animEffect transition="in" filter="fade">
                                      <p:cBhvr>
                                        <p:cTn id="96" dur="500"/>
                                        <p:tgtEl>
                                          <p:spTgt spid="79"/>
                                        </p:tgtEl>
                                      </p:cBhvr>
                                    </p:animEffect>
                                  </p:childTnLst>
                                </p:cTn>
                              </p:par>
                              <p:par>
                                <p:cTn id="97" presetID="10" presetClass="entr" presetSubtype="0" fill="hold" nodeType="withEffect">
                                  <p:stCondLst>
                                    <p:cond delay="1750"/>
                                  </p:stCondLst>
                                  <p:childTnLst>
                                    <p:set>
                                      <p:cBhvr>
                                        <p:cTn id="98" dur="1" fill="hold">
                                          <p:stCondLst>
                                            <p:cond delay="0"/>
                                          </p:stCondLst>
                                        </p:cTn>
                                        <p:tgtEl>
                                          <p:spTgt spid="50"/>
                                        </p:tgtEl>
                                        <p:attrNameLst>
                                          <p:attrName>style.visibility</p:attrName>
                                        </p:attrNameLst>
                                      </p:cBhvr>
                                      <p:to>
                                        <p:strVal val="visible"/>
                                      </p:to>
                                    </p:set>
                                    <p:animEffect transition="in" filter="fade">
                                      <p:cBhvr>
                                        <p:cTn id="99" dur="500"/>
                                        <p:tgtEl>
                                          <p:spTgt spid="50"/>
                                        </p:tgtEl>
                                      </p:cBhvr>
                                    </p:animEffect>
                                  </p:childTnLst>
                                </p:cTn>
                              </p:par>
                              <p:par>
                                <p:cTn id="100" presetID="10" presetClass="entr" presetSubtype="0" fill="hold" nodeType="withEffect">
                                  <p:stCondLst>
                                    <p:cond delay="2250"/>
                                  </p:stCondLst>
                                  <p:childTnLst>
                                    <p:set>
                                      <p:cBhvr>
                                        <p:cTn id="101" dur="1" fill="hold">
                                          <p:stCondLst>
                                            <p:cond delay="0"/>
                                          </p:stCondLst>
                                        </p:cTn>
                                        <p:tgtEl>
                                          <p:spTgt spid="90"/>
                                        </p:tgtEl>
                                        <p:attrNameLst>
                                          <p:attrName>style.visibility</p:attrName>
                                        </p:attrNameLst>
                                      </p:cBhvr>
                                      <p:to>
                                        <p:strVal val="visible"/>
                                      </p:to>
                                    </p:set>
                                    <p:animEffect transition="in" filter="fade">
                                      <p:cBhvr>
                                        <p:cTn id="102" dur="500"/>
                                        <p:tgtEl>
                                          <p:spTgt spid="90"/>
                                        </p:tgtEl>
                                      </p:cBhvr>
                                    </p:animEffect>
                                  </p:childTnLst>
                                </p:cTn>
                              </p:par>
                              <p:par>
                                <p:cTn id="103" presetID="10" presetClass="entr" presetSubtype="0" fill="hold" nodeType="withEffect">
                                  <p:stCondLst>
                                    <p:cond delay="2750"/>
                                  </p:stCondLst>
                                  <p:childTnLst>
                                    <p:set>
                                      <p:cBhvr>
                                        <p:cTn id="104" dur="1" fill="hold">
                                          <p:stCondLst>
                                            <p:cond delay="0"/>
                                          </p:stCondLst>
                                        </p:cTn>
                                        <p:tgtEl>
                                          <p:spTgt spid="106"/>
                                        </p:tgtEl>
                                        <p:attrNameLst>
                                          <p:attrName>style.visibility</p:attrName>
                                        </p:attrNameLst>
                                      </p:cBhvr>
                                      <p:to>
                                        <p:strVal val="visible"/>
                                      </p:to>
                                    </p:set>
                                    <p:animEffect transition="in" filter="fade">
                                      <p:cBhvr>
                                        <p:cTn id="105" dur="500"/>
                                        <p:tgtEl>
                                          <p:spTgt spid="106"/>
                                        </p:tgtEl>
                                      </p:cBhvr>
                                    </p:animEffect>
                                  </p:childTnLst>
                                </p:cTn>
                              </p:par>
                              <p:par>
                                <p:cTn id="106" presetID="10" presetClass="entr" presetSubtype="0" fill="hold" nodeType="withEffect">
                                  <p:stCondLst>
                                    <p:cond delay="3250"/>
                                  </p:stCondLst>
                                  <p:childTnLst>
                                    <p:set>
                                      <p:cBhvr>
                                        <p:cTn id="107" dur="1" fill="hold">
                                          <p:stCondLst>
                                            <p:cond delay="0"/>
                                          </p:stCondLst>
                                        </p:cTn>
                                        <p:tgtEl>
                                          <p:spTgt spid="115"/>
                                        </p:tgtEl>
                                        <p:attrNameLst>
                                          <p:attrName>style.visibility</p:attrName>
                                        </p:attrNameLst>
                                      </p:cBhvr>
                                      <p:to>
                                        <p:strVal val="visible"/>
                                      </p:to>
                                    </p:set>
                                    <p:animEffect transition="in" filter="fade">
                                      <p:cBhvr>
                                        <p:cTn id="108" dur="500"/>
                                        <p:tgtEl>
                                          <p:spTgt spid="115"/>
                                        </p:tgtEl>
                                      </p:cBhvr>
                                    </p:animEffect>
                                  </p:childTnLst>
                                </p:cTn>
                              </p:par>
                              <p:par>
                                <p:cTn id="109" presetID="10" presetClass="entr" presetSubtype="0" fill="hold" nodeType="withEffect">
                                  <p:stCondLst>
                                    <p:cond delay="3750"/>
                                  </p:stCondLst>
                                  <p:childTnLst>
                                    <p:set>
                                      <p:cBhvr>
                                        <p:cTn id="110" dur="1" fill="hold">
                                          <p:stCondLst>
                                            <p:cond delay="0"/>
                                          </p:stCondLst>
                                        </p:cTn>
                                        <p:tgtEl>
                                          <p:spTgt spid="112"/>
                                        </p:tgtEl>
                                        <p:attrNameLst>
                                          <p:attrName>style.visibility</p:attrName>
                                        </p:attrNameLst>
                                      </p:cBhvr>
                                      <p:to>
                                        <p:strVal val="visible"/>
                                      </p:to>
                                    </p:set>
                                    <p:animEffect transition="in" filter="fade">
                                      <p:cBhvr>
                                        <p:cTn id="111" dur="500"/>
                                        <p:tgtEl>
                                          <p:spTgt spid="112"/>
                                        </p:tgtEl>
                                      </p:cBhvr>
                                    </p:animEffect>
                                  </p:childTnLst>
                                </p:cTn>
                              </p:par>
                              <p:par>
                                <p:cTn id="112" presetID="10" presetClass="entr" presetSubtype="0" fill="hold" nodeType="withEffect">
                                  <p:stCondLst>
                                    <p:cond delay="4250"/>
                                  </p:stCondLst>
                                  <p:childTnLst>
                                    <p:set>
                                      <p:cBhvr>
                                        <p:cTn id="113" dur="1" fill="hold">
                                          <p:stCondLst>
                                            <p:cond delay="0"/>
                                          </p:stCondLst>
                                        </p:cTn>
                                        <p:tgtEl>
                                          <p:spTgt spid="109"/>
                                        </p:tgtEl>
                                        <p:attrNameLst>
                                          <p:attrName>style.visibility</p:attrName>
                                        </p:attrNameLst>
                                      </p:cBhvr>
                                      <p:to>
                                        <p:strVal val="visible"/>
                                      </p:to>
                                    </p:set>
                                    <p:animEffect transition="in" filter="fade">
                                      <p:cBhvr>
                                        <p:cTn id="114" dur="500"/>
                                        <p:tgtEl>
                                          <p:spTgt spid="10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77" grpId="0" animBg="1"/>
      <p:bldP spid="78" grpId="0" animBg="1"/>
      <p:bldP spid="79" grpId="0" animBg="1"/>
      <p:bldP spid="80" grpId="0" animBg="1"/>
      <p:bldP spid="81" grpId="0" animBg="1"/>
      <p:bldP spid="82" grpId="0" animBg="1"/>
      <p:bldP spid="42" grpId="0" animBg="1"/>
      <p:bldP spid="43" grpId="0" animBg="1"/>
      <p:bldP spid="44" grpId="0" animBg="1"/>
      <p:bldP spid="45" grpId="0" animBg="1"/>
      <p:bldP spid="46" grpId="0" animBg="1"/>
      <p:bldP spid="47" grpId="0" animBg="1"/>
      <p:bldP spid="47" grpId="1" animBg="1"/>
      <p:bldP spid="48" grpId="0" animBg="1"/>
      <p:bldP spid="48" grpId="1" animBg="1"/>
      <p:bldP spid="51" grpId="0" animBg="1"/>
      <p:bldP spid="51" grpId="1" animBg="1"/>
      <p:bldP spid="52" grpId="0" animBg="1"/>
      <p:bldP spid="52" grpId="1" animBg="1"/>
      <p:bldP spid="53" grpId="0" animBg="1"/>
      <p:bldP spid="54" grpId="0" animBg="1"/>
      <p:bldP spid="54" grpId="1"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0" name="TextBox 112">
            <a:extLst>
              <a:ext uri="{FF2B5EF4-FFF2-40B4-BE49-F238E27FC236}">
                <a16:creationId xmlns:a16="http://schemas.microsoft.com/office/drawing/2014/main" id="{F238B3E3-DF3F-45B7-90C9-16E0889746AC}"/>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051" name="Freeform 45">
            <a:extLst>
              <a:ext uri="{FF2B5EF4-FFF2-40B4-BE49-F238E27FC236}">
                <a16:creationId xmlns:a16="http://schemas.microsoft.com/office/drawing/2014/main" id="{589E8423-0783-4905-AD8C-D01756F25772}"/>
              </a:ext>
            </a:extLst>
          </p:cNvPr>
          <p:cNvSpPr>
            <a:spLocks/>
          </p:cNvSpPr>
          <p:nvPr/>
        </p:nvSpPr>
        <p:spPr bwMode="auto">
          <a:xfrm>
            <a:off x="3690938" y="3786188"/>
            <a:ext cx="2376487" cy="2417762"/>
          </a:xfrm>
          <a:custGeom>
            <a:avLst/>
            <a:gdLst>
              <a:gd name="T0" fmla="*/ 2147483646 w 162"/>
              <a:gd name="T1" fmla="*/ 2147483646 h 164"/>
              <a:gd name="T2" fmla="*/ 2147483646 w 162"/>
              <a:gd name="T3" fmla="*/ 2147483646 h 164"/>
              <a:gd name="T4" fmla="*/ 2147483646 w 162"/>
              <a:gd name="T5" fmla="*/ 2147483646 h 164"/>
              <a:gd name="T6" fmla="*/ 2147483646 w 162"/>
              <a:gd name="T7" fmla="*/ 2147483646 h 164"/>
              <a:gd name="T8" fmla="*/ 2147483646 w 162"/>
              <a:gd name="T9" fmla="*/ 2147483646 h 164"/>
              <a:gd name="T10" fmla="*/ 2147483646 w 162"/>
              <a:gd name="T11" fmla="*/ 2147483646 h 164"/>
              <a:gd name="T12" fmla="*/ 2147483646 w 162"/>
              <a:gd name="T13" fmla="*/ 2147483646 h 164"/>
              <a:gd name="T14" fmla="*/ 2147483646 w 162"/>
              <a:gd name="T15" fmla="*/ 2147483646 h 164"/>
              <a:gd name="T16" fmla="*/ 0 w 162"/>
              <a:gd name="T17" fmla="*/ 2147483646 h 164"/>
              <a:gd name="T18" fmla="*/ 2147483646 w 162"/>
              <a:gd name="T19" fmla="*/ 2147483646 h 164"/>
              <a:gd name="T20" fmla="*/ 2147483646 w 162"/>
              <a:gd name="T21" fmla="*/ 0 h 164"/>
              <a:gd name="T22" fmla="*/ 2147483646 w 162"/>
              <a:gd name="T23" fmla="*/ 0 h 164"/>
              <a:gd name="T24" fmla="*/ 2147483646 w 162"/>
              <a:gd name="T25" fmla="*/ 2147483646 h 164"/>
              <a:gd name="T26" fmla="*/ 2147483646 w 162"/>
              <a:gd name="T27" fmla="*/ 2147483646 h 16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2" h="164">
                <a:moveTo>
                  <a:pt x="162" y="98"/>
                </a:moveTo>
                <a:cubicBezTo>
                  <a:pt x="162" y="137"/>
                  <a:pt x="162" y="137"/>
                  <a:pt x="162" y="137"/>
                </a:cubicBezTo>
                <a:cubicBezTo>
                  <a:pt x="155" y="137"/>
                  <a:pt x="147" y="136"/>
                  <a:pt x="139" y="135"/>
                </a:cubicBezTo>
                <a:cubicBezTo>
                  <a:pt x="124" y="164"/>
                  <a:pt x="124" y="164"/>
                  <a:pt x="124" y="164"/>
                </a:cubicBezTo>
                <a:cubicBezTo>
                  <a:pt x="75" y="144"/>
                  <a:pt x="75" y="144"/>
                  <a:pt x="75" y="144"/>
                </a:cubicBezTo>
                <a:cubicBezTo>
                  <a:pt x="85" y="112"/>
                  <a:pt x="85" y="112"/>
                  <a:pt x="85" y="112"/>
                </a:cubicBezTo>
                <a:cubicBezTo>
                  <a:pt x="72" y="103"/>
                  <a:pt x="61" y="92"/>
                  <a:pt x="53" y="80"/>
                </a:cubicBezTo>
                <a:cubicBezTo>
                  <a:pt x="21" y="90"/>
                  <a:pt x="21" y="90"/>
                  <a:pt x="21" y="90"/>
                </a:cubicBezTo>
                <a:cubicBezTo>
                  <a:pt x="0" y="41"/>
                  <a:pt x="0" y="41"/>
                  <a:pt x="0" y="41"/>
                </a:cubicBezTo>
                <a:cubicBezTo>
                  <a:pt x="30" y="26"/>
                  <a:pt x="30" y="26"/>
                  <a:pt x="30" y="26"/>
                </a:cubicBezTo>
                <a:cubicBezTo>
                  <a:pt x="29" y="17"/>
                  <a:pt x="28" y="8"/>
                  <a:pt x="28" y="0"/>
                </a:cubicBezTo>
                <a:cubicBezTo>
                  <a:pt x="67" y="0"/>
                  <a:pt x="67" y="0"/>
                  <a:pt x="67" y="0"/>
                </a:cubicBezTo>
                <a:cubicBezTo>
                  <a:pt x="66" y="38"/>
                  <a:pt x="88" y="75"/>
                  <a:pt x="126" y="90"/>
                </a:cubicBezTo>
                <a:cubicBezTo>
                  <a:pt x="138" y="95"/>
                  <a:pt x="150" y="98"/>
                  <a:pt x="162" y="9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2" name="Freeform 46">
            <a:extLst>
              <a:ext uri="{FF2B5EF4-FFF2-40B4-BE49-F238E27FC236}">
                <a16:creationId xmlns:a16="http://schemas.microsoft.com/office/drawing/2014/main" id="{5BE810F8-B2F5-4A55-809E-562291FA1DDE}"/>
              </a:ext>
            </a:extLst>
          </p:cNvPr>
          <p:cNvSpPr>
            <a:spLocks/>
          </p:cNvSpPr>
          <p:nvPr/>
        </p:nvSpPr>
        <p:spPr bwMode="auto">
          <a:xfrm>
            <a:off x="6067425" y="1443038"/>
            <a:ext cx="2376488" cy="2343150"/>
          </a:xfrm>
          <a:custGeom>
            <a:avLst/>
            <a:gdLst>
              <a:gd name="T0" fmla="*/ 2147483646 w 162"/>
              <a:gd name="T1" fmla="*/ 2147483646 h 159"/>
              <a:gd name="T2" fmla="*/ 2147483646 w 162"/>
              <a:gd name="T3" fmla="*/ 2147483646 h 159"/>
              <a:gd name="T4" fmla="*/ 2147483646 w 162"/>
              <a:gd name="T5" fmla="*/ 2147483646 h 159"/>
              <a:gd name="T6" fmla="*/ 2147483646 w 162"/>
              <a:gd name="T7" fmla="*/ 2147483646 h 159"/>
              <a:gd name="T8" fmla="*/ 0 w 162"/>
              <a:gd name="T9" fmla="*/ 2147483646 h 159"/>
              <a:gd name="T10" fmla="*/ 0 w 162"/>
              <a:gd name="T11" fmla="*/ 2147483646 h 159"/>
              <a:gd name="T12" fmla="*/ 2147483646 w 162"/>
              <a:gd name="T13" fmla="*/ 2147483646 h 159"/>
              <a:gd name="T14" fmla="*/ 2147483646 w 162"/>
              <a:gd name="T15" fmla="*/ 0 h 159"/>
              <a:gd name="T16" fmla="*/ 2147483646 w 162"/>
              <a:gd name="T17" fmla="*/ 2147483646 h 159"/>
              <a:gd name="T18" fmla="*/ 2147483646 w 162"/>
              <a:gd name="T19" fmla="*/ 2147483646 h 159"/>
              <a:gd name="T20" fmla="*/ 2147483646 w 162"/>
              <a:gd name="T21" fmla="*/ 2147483646 h 159"/>
              <a:gd name="T22" fmla="*/ 2147483646 w 162"/>
              <a:gd name="T23" fmla="*/ 2147483646 h 159"/>
              <a:gd name="T24" fmla="*/ 2147483646 w 162"/>
              <a:gd name="T25" fmla="*/ 2147483646 h 159"/>
              <a:gd name="T26" fmla="*/ 2147483646 w 162"/>
              <a:gd name="T27" fmla="*/ 2147483646 h 1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2" h="159">
                <a:moveTo>
                  <a:pt x="132" y="138"/>
                </a:moveTo>
                <a:cubicBezTo>
                  <a:pt x="134" y="145"/>
                  <a:pt x="134" y="152"/>
                  <a:pt x="134" y="159"/>
                </a:cubicBezTo>
                <a:cubicBezTo>
                  <a:pt x="95" y="159"/>
                  <a:pt x="95" y="159"/>
                  <a:pt x="95" y="159"/>
                </a:cubicBezTo>
                <a:cubicBezTo>
                  <a:pt x="94" y="122"/>
                  <a:pt x="72" y="88"/>
                  <a:pt x="37" y="73"/>
                </a:cubicBezTo>
                <a:cubicBezTo>
                  <a:pt x="25" y="69"/>
                  <a:pt x="12" y="66"/>
                  <a:pt x="0" y="66"/>
                </a:cubicBezTo>
                <a:cubicBezTo>
                  <a:pt x="0" y="27"/>
                  <a:pt x="0" y="27"/>
                  <a:pt x="0" y="27"/>
                </a:cubicBezTo>
                <a:cubicBezTo>
                  <a:pt x="8" y="27"/>
                  <a:pt x="16" y="28"/>
                  <a:pt x="23" y="29"/>
                </a:cubicBezTo>
                <a:cubicBezTo>
                  <a:pt x="39" y="0"/>
                  <a:pt x="39" y="0"/>
                  <a:pt x="39" y="0"/>
                </a:cubicBezTo>
                <a:cubicBezTo>
                  <a:pt x="87" y="20"/>
                  <a:pt x="87" y="20"/>
                  <a:pt x="87" y="20"/>
                </a:cubicBezTo>
                <a:cubicBezTo>
                  <a:pt x="77" y="52"/>
                  <a:pt x="77" y="52"/>
                  <a:pt x="77" y="52"/>
                </a:cubicBezTo>
                <a:cubicBezTo>
                  <a:pt x="90" y="61"/>
                  <a:pt x="101" y="72"/>
                  <a:pt x="110" y="84"/>
                </a:cubicBezTo>
                <a:cubicBezTo>
                  <a:pt x="142" y="74"/>
                  <a:pt x="142" y="74"/>
                  <a:pt x="142" y="74"/>
                </a:cubicBezTo>
                <a:cubicBezTo>
                  <a:pt x="162" y="123"/>
                  <a:pt x="162" y="123"/>
                  <a:pt x="162" y="123"/>
                </a:cubicBezTo>
                <a:lnTo>
                  <a:pt x="132" y="13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3" name="Freeform 47">
            <a:extLst>
              <a:ext uri="{FF2B5EF4-FFF2-40B4-BE49-F238E27FC236}">
                <a16:creationId xmlns:a16="http://schemas.microsoft.com/office/drawing/2014/main" id="{702DF1D4-0860-420F-93F1-A476225ED0E3}"/>
              </a:ext>
            </a:extLst>
          </p:cNvPr>
          <p:cNvSpPr>
            <a:spLocks/>
          </p:cNvSpPr>
          <p:nvPr/>
        </p:nvSpPr>
        <p:spPr bwMode="auto">
          <a:xfrm>
            <a:off x="3690938" y="1443038"/>
            <a:ext cx="2376487" cy="2343150"/>
          </a:xfrm>
          <a:custGeom>
            <a:avLst/>
            <a:gdLst>
              <a:gd name="T0" fmla="*/ 2147483646 w 162"/>
              <a:gd name="T1" fmla="*/ 2147483646 h 159"/>
              <a:gd name="T2" fmla="*/ 2147483646 w 162"/>
              <a:gd name="T3" fmla="*/ 2147483646 h 159"/>
              <a:gd name="T4" fmla="*/ 2147483646 w 162"/>
              <a:gd name="T5" fmla="*/ 2147483646 h 159"/>
              <a:gd name="T6" fmla="*/ 2147483646 w 162"/>
              <a:gd name="T7" fmla="*/ 2147483646 h 159"/>
              <a:gd name="T8" fmla="*/ 2147483646 w 162"/>
              <a:gd name="T9" fmla="*/ 2147483646 h 159"/>
              <a:gd name="T10" fmla="*/ 2147483646 w 162"/>
              <a:gd name="T11" fmla="*/ 2147483646 h 159"/>
              <a:gd name="T12" fmla="*/ 0 w 162"/>
              <a:gd name="T13" fmla="*/ 2147483646 h 159"/>
              <a:gd name="T14" fmla="*/ 2147483646 w 162"/>
              <a:gd name="T15" fmla="*/ 2147483646 h 159"/>
              <a:gd name="T16" fmla="*/ 2147483646 w 162"/>
              <a:gd name="T17" fmla="*/ 2147483646 h 159"/>
              <a:gd name="T18" fmla="*/ 2147483646 w 162"/>
              <a:gd name="T19" fmla="*/ 2147483646 h 159"/>
              <a:gd name="T20" fmla="*/ 2147483646 w 162"/>
              <a:gd name="T21" fmla="*/ 2147483646 h 159"/>
              <a:gd name="T22" fmla="*/ 2147483646 w 162"/>
              <a:gd name="T23" fmla="*/ 0 h 159"/>
              <a:gd name="T24" fmla="*/ 2147483646 w 162"/>
              <a:gd name="T25" fmla="*/ 2147483646 h 159"/>
              <a:gd name="T26" fmla="*/ 2147483646 w 162"/>
              <a:gd name="T27" fmla="*/ 2147483646 h 1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2" h="159">
                <a:moveTo>
                  <a:pt x="162" y="27"/>
                </a:moveTo>
                <a:cubicBezTo>
                  <a:pt x="162" y="66"/>
                  <a:pt x="162" y="66"/>
                  <a:pt x="162" y="66"/>
                </a:cubicBezTo>
                <a:cubicBezTo>
                  <a:pt x="125" y="66"/>
                  <a:pt x="90" y="88"/>
                  <a:pt x="74" y="125"/>
                </a:cubicBezTo>
                <a:cubicBezTo>
                  <a:pt x="70" y="136"/>
                  <a:pt x="67" y="147"/>
                  <a:pt x="67" y="159"/>
                </a:cubicBezTo>
                <a:cubicBezTo>
                  <a:pt x="28" y="159"/>
                  <a:pt x="28" y="159"/>
                  <a:pt x="28" y="159"/>
                </a:cubicBezTo>
                <a:cubicBezTo>
                  <a:pt x="28" y="152"/>
                  <a:pt x="29" y="145"/>
                  <a:pt x="30" y="138"/>
                </a:cubicBezTo>
                <a:cubicBezTo>
                  <a:pt x="0" y="123"/>
                  <a:pt x="0" y="123"/>
                  <a:pt x="0" y="123"/>
                </a:cubicBezTo>
                <a:cubicBezTo>
                  <a:pt x="21" y="74"/>
                  <a:pt x="21" y="74"/>
                  <a:pt x="21" y="74"/>
                </a:cubicBezTo>
                <a:cubicBezTo>
                  <a:pt x="52" y="84"/>
                  <a:pt x="52" y="84"/>
                  <a:pt x="52" y="84"/>
                </a:cubicBezTo>
                <a:cubicBezTo>
                  <a:pt x="61" y="71"/>
                  <a:pt x="73" y="60"/>
                  <a:pt x="85" y="52"/>
                </a:cubicBezTo>
                <a:cubicBezTo>
                  <a:pt x="75" y="20"/>
                  <a:pt x="75" y="20"/>
                  <a:pt x="75" y="20"/>
                </a:cubicBezTo>
                <a:cubicBezTo>
                  <a:pt x="124" y="0"/>
                  <a:pt x="124" y="0"/>
                  <a:pt x="124" y="0"/>
                </a:cubicBezTo>
                <a:cubicBezTo>
                  <a:pt x="139" y="29"/>
                  <a:pt x="139" y="29"/>
                  <a:pt x="139" y="29"/>
                </a:cubicBezTo>
                <a:cubicBezTo>
                  <a:pt x="147" y="28"/>
                  <a:pt x="154" y="27"/>
                  <a:pt x="162" y="2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4" name="Freeform 48">
            <a:extLst>
              <a:ext uri="{FF2B5EF4-FFF2-40B4-BE49-F238E27FC236}">
                <a16:creationId xmlns:a16="http://schemas.microsoft.com/office/drawing/2014/main" id="{BDD81617-1597-46FD-9A8D-EEAFD93778A9}"/>
              </a:ext>
            </a:extLst>
          </p:cNvPr>
          <p:cNvSpPr>
            <a:spLocks/>
          </p:cNvSpPr>
          <p:nvPr/>
        </p:nvSpPr>
        <p:spPr bwMode="auto">
          <a:xfrm>
            <a:off x="6067425" y="3786188"/>
            <a:ext cx="2376488" cy="2417762"/>
          </a:xfrm>
          <a:custGeom>
            <a:avLst/>
            <a:gdLst>
              <a:gd name="T0" fmla="*/ 2147483646 w 162"/>
              <a:gd name="T1" fmla="*/ 2147483646 h 164"/>
              <a:gd name="T2" fmla="*/ 2147483646 w 162"/>
              <a:gd name="T3" fmla="*/ 2147483646 h 164"/>
              <a:gd name="T4" fmla="*/ 2147483646 w 162"/>
              <a:gd name="T5" fmla="*/ 2147483646 h 164"/>
              <a:gd name="T6" fmla="*/ 2147483646 w 162"/>
              <a:gd name="T7" fmla="*/ 2147483646 h 164"/>
              <a:gd name="T8" fmla="*/ 2147483646 w 162"/>
              <a:gd name="T9" fmla="*/ 2147483646 h 164"/>
              <a:gd name="T10" fmla="*/ 2147483646 w 162"/>
              <a:gd name="T11" fmla="*/ 2147483646 h 164"/>
              <a:gd name="T12" fmla="*/ 2147483646 w 162"/>
              <a:gd name="T13" fmla="*/ 2147483646 h 164"/>
              <a:gd name="T14" fmla="*/ 0 w 162"/>
              <a:gd name="T15" fmla="*/ 2147483646 h 164"/>
              <a:gd name="T16" fmla="*/ 0 w 162"/>
              <a:gd name="T17" fmla="*/ 2147483646 h 164"/>
              <a:gd name="T18" fmla="*/ 2147483646 w 162"/>
              <a:gd name="T19" fmla="*/ 2147483646 h 164"/>
              <a:gd name="T20" fmla="*/ 2147483646 w 162"/>
              <a:gd name="T21" fmla="*/ 0 h 164"/>
              <a:gd name="T22" fmla="*/ 2147483646 w 162"/>
              <a:gd name="T23" fmla="*/ 0 h 164"/>
              <a:gd name="T24" fmla="*/ 2147483646 w 162"/>
              <a:gd name="T25" fmla="*/ 2147483646 h 164"/>
              <a:gd name="T26" fmla="*/ 2147483646 w 162"/>
              <a:gd name="T27" fmla="*/ 2147483646 h 16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62" h="164">
                <a:moveTo>
                  <a:pt x="162" y="41"/>
                </a:moveTo>
                <a:cubicBezTo>
                  <a:pt x="142" y="90"/>
                  <a:pt x="142" y="90"/>
                  <a:pt x="142" y="90"/>
                </a:cubicBezTo>
                <a:cubicBezTo>
                  <a:pt x="110" y="80"/>
                  <a:pt x="110" y="80"/>
                  <a:pt x="110" y="80"/>
                </a:cubicBezTo>
                <a:cubicBezTo>
                  <a:pt x="101" y="92"/>
                  <a:pt x="90" y="103"/>
                  <a:pt x="77" y="112"/>
                </a:cubicBezTo>
                <a:cubicBezTo>
                  <a:pt x="88" y="144"/>
                  <a:pt x="88" y="144"/>
                  <a:pt x="88" y="144"/>
                </a:cubicBezTo>
                <a:cubicBezTo>
                  <a:pt x="39" y="164"/>
                  <a:pt x="39" y="164"/>
                  <a:pt x="39" y="164"/>
                </a:cubicBezTo>
                <a:cubicBezTo>
                  <a:pt x="23" y="135"/>
                  <a:pt x="23" y="135"/>
                  <a:pt x="23" y="135"/>
                </a:cubicBezTo>
                <a:cubicBezTo>
                  <a:pt x="16" y="136"/>
                  <a:pt x="8" y="137"/>
                  <a:pt x="0" y="137"/>
                </a:cubicBezTo>
                <a:cubicBezTo>
                  <a:pt x="0" y="98"/>
                  <a:pt x="0" y="98"/>
                  <a:pt x="0" y="98"/>
                </a:cubicBezTo>
                <a:cubicBezTo>
                  <a:pt x="38" y="98"/>
                  <a:pt x="73" y="75"/>
                  <a:pt x="88" y="39"/>
                </a:cubicBezTo>
                <a:cubicBezTo>
                  <a:pt x="94" y="26"/>
                  <a:pt x="96" y="13"/>
                  <a:pt x="95" y="0"/>
                </a:cubicBezTo>
                <a:cubicBezTo>
                  <a:pt x="134" y="0"/>
                  <a:pt x="134" y="0"/>
                  <a:pt x="134" y="0"/>
                </a:cubicBezTo>
                <a:cubicBezTo>
                  <a:pt x="135" y="8"/>
                  <a:pt x="134" y="17"/>
                  <a:pt x="132" y="26"/>
                </a:cubicBezTo>
                <a:lnTo>
                  <a:pt x="162" y="41"/>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6" name="Freeform 50">
            <a:extLst>
              <a:ext uri="{FF2B5EF4-FFF2-40B4-BE49-F238E27FC236}">
                <a16:creationId xmlns:a16="http://schemas.microsoft.com/office/drawing/2014/main" id="{666F2A31-121C-4067-895B-E1670FD6BDFB}"/>
              </a:ext>
            </a:extLst>
          </p:cNvPr>
          <p:cNvSpPr>
            <a:spLocks noEditPoints="1"/>
          </p:cNvSpPr>
          <p:nvPr/>
        </p:nvSpPr>
        <p:spPr bwMode="auto">
          <a:xfrm>
            <a:off x="623888" y="1412875"/>
            <a:ext cx="2714625" cy="4851400"/>
          </a:xfrm>
          <a:custGeom>
            <a:avLst/>
            <a:gdLst>
              <a:gd name="T0" fmla="*/ 2147483646 w 185"/>
              <a:gd name="T1" fmla="*/ 2147483646 h 329"/>
              <a:gd name="T2" fmla="*/ 2147483646 w 185"/>
              <a:gd name="T3" fmla="*/ 2147483646 h 329"/>
              <a:gd name="T4" fmla="*/ 0 w 185"/>
              <a:gd name="T5" fmla="*/ 2147483646 h 329"/>
              <a:gd name="T6" fmla="*/ 0 w 185"/>
              <a:gd name="T7" fmla="*/ 2147483646 h 329"/>
              <a:gd name="T8" fmla="*/ 2147483646 w 185"/>
              <a:gd name="T9" fmla="*/ 0 h 329"/>
              <a:gd name="T10" fmla="*/ 2147483646 w 185"/>
              <a:gd name="T11" fmla="*/ 0 h 329"/>
              <a:gd name="T12" fmla="*/ 2147483646 w 185"/>
              <a:gd name="T13" fmla="*/ 2147483646 h 329"/>
              <a:gd name="T14" fmla="*/ 2147483646 w 185"/>
              <a:gd name="T15" fmla="*/ 2147483646 h 329"/>
              <a:gd name="T16" fmla="*/ 2147483646 w 185"/>
              <a:gd name="T17" fmla="*/ 2147483646 h 329"/>
              <a:gd name="T18" fmla="*/ 2147483646 w 185"/>
              <a:gd name="T19" fmla="*/ 2147483646 h 329"/>
              <a:gd name="T20" fmla="*/ 2147483646 w 185"/>
              <a:gd name="T21" fmla="*/ 2147483646 h 329"/>
              <a:gd name="T22" fmla="*/ 2147483646 w 185"/>
              <a:gd name="T23" fmla="*/ 2147483646 h 329"/>
              <a:gd name="T24" fmla="*/ 2147483646 w 185"/>
              <a:gd name="T25" fmla="*/ 2147483646 h 329"/>
              <a:gd name="T26" fmla="*/ 2147483646 w 185"/>
              <a:gd name="T27" fmla="*/ 2147483646 h 329"/>
              <a:gd name="T28" fmla="*/ 2147483646 w 185"/>
              <a:gd name="T29" fmla="*/ 2147483646 h 329"/>
              <a:gd name="T30" fmla="*/ 2147483646 w 185"/>
              <a:gd name="T31" fmla="*/ 2147483646 h 329"/>
              <a:gd name="T32" fmla="*/ 2147483646 w 185"/>
              <a:gd name="T33" fmla="*/ 2147483646 h 329"/>
              <a:gd name="T34" fmla="*/ 2147483646 w 185"/>
              <a:gd name="T35" fmla="*/ 2147483646 h 3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85" h="329">
                <a:moveTo>
                  <a:pt x="161" y="329"/>
                </a:moveTo>
                <a:cubicBezTo>
                  <a:pt x="25" y="329"/>
                  <a:pt x="25" y="329"/>
                  <a:pt x="25" y="329"/>
                </a:cubicBezTo>
                <a:cubicBezTo>
                  <a:pt x="11" y="329"/>
                  <a:pt x="0" y="318"/>
                  <a:pt x="0" y="305"/>
                </a:cubicBezTo>
                <a:cubicBezTo>
                  <a:pt x="0" y="24"/>
                  <a:pt x="0" y="24"/>
                  <a:pt x="0" y="24"/>
                </a:cubicBezTo>
                <a:cubicBezTo>
                  <a:pt x="0" y="11"/>
                  <a:pt x="11" y="0"/>
                  <a:pt x="25" y="0"/>
                </a:cubicBezTo>
                <a:cubicBezTo>
                  <a:pt x="161" y="0"/>
                  <a:pt x="161" y="0"/>
                  <a:pt x="161" y="0"/>
                </a:cubicBezTo>
                <a:cubicBezTo>
                  <a:pt x="174" y="0"/>
                  <a:pt x="185" y="11"/>
                  <a:pt x="185" y="24"/>
                </a:cubicBezTo>
                <a:cubicBezTo>
                  <a:pt x="185" y="305"/>
                  <a:pt x="185" y="305"/>
                  <a:pt x="185" y="305"/>
                </a:cubicBezTo>
                <a:cubicBezTo>
                  <a:pt x="185" y="318"/>
                  <a:pt x="174" y="329"/>
                  <a:pt x="161" y="329"/>
                </a:cubicBezTo>
                <a:close/>
                <a:moveTo>
                  <a:pt x="25" y="4"/>
                </a:moveTo>
                <a:cubicBezTo>
                  <a:pt x="13" y="4"/>
                  <a:pt x="4" y="13"/>
                  <a:pt x="4" y="24"/>
                </a:cubicBezTo>
                <a:cubicBezTo>
                  <a:pt x="4" y="305"/>
                  <a:pt x="4" y="305"/>
                  <a:pt x="4" y="305"/>
                </a:cubicBezTo>
                <a:cubicBezTo>
                  <a:pt x="4" y="316"/>
                  <a:pt x="13" y="325"/>
                  <a:pt x="25" y="325"/>
                </a:cubicBezTo>
                <a:cubicBezTo>
                  <a:pt x="161" y="325"/>
                  <a:pt x="161" y="325"/>
                  <a:pt x="161" y="325"/>
                </a:cubicBezTo>
                <a:cubicBezTo>
                  <a:pt x="172" y="325"/>
                  <a:pt x="181" y="316"/>
                  <a:pt x="181" y="305"/>
                </a:cubicBezTo>
                <a:cubicBezTo>
                  <a:pt x="181" y="24"/>
                  <a:pt x="181" y="24"/>
                  <a:pt x="181" y="24"/>
                </a:cubicBezTo>
                <a:cubicBezTo>
                  <a:pt x="181" y="13"/>
                  <a:pt x="172" y="4"/>
                  <a:pt x="161" y="4"/>
                </a:cubicBezTo>
                <a:lnTo>
                  <a:pt x="25" y="4"/>
                </a:lnTo>
                <a:close/>
              </a:path>
            </a:pathLst>
          </a:custGeom>
          <a:solidFill>
            <a:srgbClr val="B1C3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7" name="Freeform 51">
            <a:extLst>
              <a:ext uri="{FF2B5EF4-FFF2-40B4-BE49-F238E27FC236}">
                <a16:creationId xmlns:a16="http://schemas.microsoft.com/office/drawing/2014/main" id="{4C658855-84C2-460E-8B89-2FA3689A77F5}"/>
              </a:ext>
            </a:extLst>
          </p:cNvPr>
          <p:cNvSpPr>
            <a:spLocks/>
          </p:cNvSpPr>
          <p:nvPr/>
        </p:nvSpPr>
        <p:spPr bwMode="auto">
          <a:xfrm>
            <a:off x="8855075" y="1443038"/>
            <a:ext cx="2655888" cy="4791075"/>
          </a:xfrm>
          <a:custGeom>
            <a:avLst/>
            <a:gdLst>
              <a:gd name="T0" fmla="*/ 2147483646 w 181"/>
              <a:gd name="T1" fmla="*/ 2147483646 h 325"/>
              <a:gd name="T2" fmla="*/ 2147483646 w 181"/>
              <a:gd name="T3" fmla="*/ 2147483646 h 325"/>
              <a:gd name="T4" fmla="*/ 0 w 181"/>
              <a:gd name="T5" fmla="*/ 2147483646 h 325"/>
              <a:gd name="T6" fmla="*/ 0 w 181"/>
              <a:gd name="T7" fmla="*/ 2147483646 h 325"/>
              <a:gd name="T8" fmla="*/ 2147483646 w 181"/>
              <a:gd name="T9" fmla="*/ 0 h 325"/>
              <a:gd name="T10" fmla="*/ 2147483646 w 181"/>
              <a:gd name="T11" fmla="*/ 0 h 325"/>
              <a:gd name="T12" fmla="*/ 2147483646 w 181"/>
              <a:gd name="T13" fmla="*/ 2147483646 h 325"/>
              <a:gd name="T14" fmla="*/ 2147483646 w 181"/>
              <a:gd name="T15" fmla="*/ 2147483646 h 325"/>
              <a:gd name="T16" fmla="*/ 2147483646 w 181"/>
              <a:gd name="T17" fmla="*/ 2147483646 h 3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1" h="325">
                <a:moveTo>
                  <a:pt x="159" y="325"/>
                </a:moveTo>
                <a:cubicBezTo>
                  <a:pt x="23" y="325"/>
                  <a:pt x="23" y="325"/>
                  <a:pt x="23" y="325"/>
                </a:cubicBezTo>
                <a:cubicBezTo>
                  <a:pt x="10" y="325"/>
                  <a:pt x="0" y="315"/>
                  <a:pt x="0" y="303"/>
                </a:cubicBezTo>
                <a:cubicBezTo>
                  <a:pt x="0" y="22"/>
                  <a:pt x="0" y="22"/>
                  <a:pt x="0" y="22"/>
                </a:cubicBezTo>
                <a:cubicBezTo>
                  <a:pt x="0" y="10"/>
                  <a:pt x="10" y="0"/>
                  <a:pt x="23" y="0"/>
                </a:cubicBezTo>
                <a:cubicBezTo>
                  <a:pt x="159" y="0"/>
                  <a:pt x="159" y="0"/>
                  <a:pt x="159" y="0"/>
                </a:cubicBezTo>
                <a:cubicBezTo>
                  <a:pt x="171" y="0"/>
                  <a:pt x="181" y="10"/>
                  <a:pt x="181" y="22"/>
                </a:cubicBezTo>
                <a:cubicBezTo>
                  <a:pt x="181" y="303"/>
                  <a:pt x="181" y="303"/>
                  <a:pt x="181" y="303"/>
                </a:cubicBezTo>
                <a:cubicBezTo>
                  <a:pt x="181" y="315"/>
                  <a:pt x="171" y="325"/>
                  <a:pt x="159" y="3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8" name="Freeform 52">
            <a:extLst>
              <a:ext uri="{FF2B5EF4-FFF2-40B4-BE49-F238E27FC236}">
                <a16:creationId xmlns:a16="http://schemas.microsoft.com/office/drawing/2014/main" id="{1651E117-F91C-49F9-8A81-A61288F9EC25}"/>
              </a:ext>
            </a:extLst>
          </p:cNvPr>
          <p:cNvSpPr>
            <a:spLocks noEditPoints="1"/>
          </p:cNvSpPr>
          <p:nvPr/>
        </p:nvSpPr>
        <p:spPr bwMode="auto">
          <a:xfrm>
            <a:off x="8824913" y="1412875"/>
            <a:ext cx="2714625" cy="4851400"/>
          </a:xfrm>
          <a:custGeom>
            <a:avLst/>
            <a:gdLst>
              <a:gd name="T0" fmla="*/ 2147483646 w 185"/>
              <a:gd name="T1" fmla="*/ 2147483646 h 329"/>
              <a:gd name="T2" fmla="*/ 2147483646 w 185"/>
              <a:gd name="T3" fmla="*/ 2147483646 h 329"/>
              <a:gd name="T4" fmla="*/ 0 w 185"/>
              <a:gd name="T5" fmla="*/ 2147483646 h 329"/>
              <a:gd name="T6" fmla="*/ 0 w 185"/>
              <a:gd name="T7" fmla="*/ 2147483646 h 329"/>
              <a:gd name="T8" fmla="*/ 2147483646 w 185"/>
              <a:gd name="T9" fmla="*/ 0 h 329"/>
              <a:gd name="T10" fmla="*/ 2147483646 w 185"/>
              <a:gd name="T11" fmla="*/ 0 h 329"/>
              <a:gd name="T12" fmla="*/ 2147483646 w 185"/>
              <a:gd name="T13" fmla="*/ 2147483646 h 329"/>
              <a:gd name="T14" fmla="*/ 2147483646 w 185"/>
              <a:gd name="T15" fmla="*/ 2147483646 h 329"/>
              <a:gd name="T16" fmla="*/ 2147483646 w 185"/>
              <a:gd name="T17" fmla="*/ 2147483646 h 329"/>
              <a:gd name="T18" fmla="*/ 2147483646 w 185"/>
              <a:gd name="T19" fmla="*/ 2147483646 h 329"/>
              <a:gd name="T20" fmla="*/ 2147483646 w 185"/>
              <a:gd name="T21" fmla="*/ 2147483646 h 329"/>
              <a:gd name="T22" fmla="*/ 2147483646 w 185"/>
              <a:gd name="T23" fmla="*/ 2147483646 h 329"/>
              <a:gd name="T24" fmla="*/ 2147483646 w 185"/>
              <a:gd name="T25" fmla="*/ 2147483646 h 329"/>
              <a:gd name="T26" fmla="*/ 2147483646 w 185"/>
              <a:gd name="T27" fmla="*/ 2147483646 h 329"/>
              <a:gd name="T28" fmla="*/ 2147483646 w 185"/>
              <a:gd name="T29" fmla="*/ 2147483646 h 329"/>
              <a:gd name="T30" fmla="*/ 2147483646 w 185"/>
              <a:gd name="T31" fmla="*/ 2147483646 h 329"/>
              <a:gd name="T32" fmla="*/ 2147483646 w 185"/>
              <a:gd name="T33" fmla="*/ 2147483646 h 329"/>
              <a:gd name="T34" fmla="*/ 2147483646 w 185"/>
              <a:gd name="T35" fmla="*/ 2147483646 h 3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85" h="329">
                <a:moveTo>
                  <a:pt x="161" y="329"/>
                </a:moveTo>
                <a:cubicBezTo>
                  <a:pt x="25" y="329"/>
                  <a:pt x="25" y="329"/>
                  <a:pt x="25" y="329"/>
                </a:cubicBezTo>
                <a:cubicBezTo>
                  <a:pt x="11" y="329"/>
                  <a:pt x="0" y="318"/>
                  <a:pt x="0" y="305"/>
                </a:cubicBezTo>
                <a:cubicBezTo>
                  <a:pt x="0" y="24"/>
                  <a:pt x="0" y="24"/>
                  <a:pt x="0" y="24"/>
                </a:cubicBezTo>
                <a:cubicBezTo>
                  <a:pt x="0" y="11"/>
                  <a:pt x="11" y="0"/>
                  <a:pt x="25" y="0"/>
                </a:cubicBezTo>
                <a:cubicBezTo>
                  <a:pt x="161" y="0"/>
                  <a:pt x="161" y="0"/>
                  <a:pt x="161" y="0"/>
                </a:cubicBezTo>
                <a:cubicBezTo>
                  <a:pt x="174" y="0"/>
                  <a:pt x="185" y="11"/>
                  <a:pt x="185" y="24"/>
                </a:cubicBezTo>
                <a:cubicBezTo>
                  <a:pt x="185" y="305"/>
                  <a:pt x="185" y="305"/>
                  <a:pt x="185" y="305"/>
                </a:cubicBezTo>
                <a:cubicBezTo>
                  <a:pt x="185" y="318"/>
                  <a:pt x="174" y="329"/>
                  <a:pt x="161" y="329"/>
                </a:cubicBezTo>
                <a:close/>
                <a:moveTo>
                  <a:pt x="25" y="4"/>
                </a:moveTo>
                <a:cubicBezTo>
                  <a:pt x="13" y="4"/>
                  <a:pt x="4" y="13"/>
                  <a:pt x="4" y="24"/>
                </a:cubicBezTo>
                <a:cubicBezTo>
                  <a:pt x="4" y="305"/>
                  <a:pt x="4" y="305"/>
                  <a:pt x="4" y="305"/>
                </a:cubicBezTo>
                <a:cubicBezTo>
                  <a:pt x="4" y="316"/>
                  <a:pt x="13" y="325"/>
                  <a:pt x="25" y="325"/>
                </a:cubicBezTo>
                <a:cubicBezTo>
                  <a:pt x="161" y="325"/>
                  <a:pt x="161" y="325"/>
                  <a:pt x="161" y="325"/>
                </a:cubicBezTo>
                <a:cubicBezTo>
                  <a:pt x="172" y="325"/>
                  <a:pt x="181" y="316"/>
                  <a:pt x="181" y="305"/>
                </a:cubicBezTo>
                <a:cubicBezTo>
                  <a:pt x="181" y="24"/>
                  <a:pt x="181" y="24"/>
                  <a:pt x="181" y="24"/>
                </a:cubicBezTo>
                <a:cubicBezTo>
                  <a:pt x="181" y="13"/>
                  <a:pt x="172" y="4"/>
                  <a:pt x="161" y="4"/>
                </a:cubicBezTo>
                <a:lnTo>
                  <a:pt x="25" y="4"/>
                </a:lnTo>
                <a:close/>
              </a:path>
            </a:pathLst>
          </a:custGeom>
          <a:solidFill>
            <a:srgbClr val="B1C3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9" name="Rectangle 53">
            <a:extLst>
              <a:ext uri="{FF2B5EF4-FFF2-40B4-BE49-F238E27FC236}">
                <a16:creationId xmlns:a16="http://schemas.microsoft.com/office/drawing/2014/main" id="{7DEBF611-DD33-47A3-8B4D-F9EE6A8AEF80}"/>
              </a:ext>
            </a:extLst>
          </p:cNvPr>
          <p:cNvSpPr>
            <a:spLocks noChangeArrowheads="1"/>
          </p:cNvSpPr>
          <p:nvPr/>
        </p:nvSpPr>
        <p:spPr bwMode="auto">
          <a:xfrm>
            <a:off x="5176838" y="3154363"/>
            <a:ext cx="1751012" cy="129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4200" b="1" dirty="0">
                <a:solidFill>
                  <a:srgbClr val="73848D"/>
                </a:solidFill>
                <a:latin typeface="Arial" panose="020B0604020202020204" pitchFamily="34" charset="0"/>
              </a:rPr>
              <a:t>Your text</a:t>
            </a:r>
            <a:endParaRPr lang="ru-RU" altLang="ru-RU" sz="1800" dirty="0"/>
          </a:p>
        </p:txBody>
      </p:sp>
      <p:sp>
        <p:nvSpPr>
          <p:cNvPr id="2060" name="TextBox 115">
            <a:extLst>
              <a:ext uri="{FF2B5EF4-FFF2-40B4-BE49-F238E27FC236}">
                <a16:creationId xmlns:a16="http://schemas.microsoft.com/office/drawing/2014/main" id="{71E3BA01-D9A4-4AF4-86E0-968EF15D99C7}"/>
              </a:ext>
            </a:extLst>
          </p:cNvPr>
          <p:cNvSpPr txBox="1">
            <a:spLocks noChangeArrowheads="1"/>
          </p:cNvSpPr>
          <p:nvPr/>
        </p:nvSpPr>
        <p:spPr bwMode="auto">
          <a:xfrm>
            <a:off x="701675" y="1851025"/>
            <a:ext cx="2606675" cy="166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200" i="1">
              <a:solidFill>
                <a:srgbClr val="73858E"/>
              </a:solidFill>
              <a:latin typeface="Arial" panose="020B0604020202020204" pitchFamily="34" charset="0"/>
              <a:cs typeface="Arial" panose="020B0604020202020204" pitchFamily="34" charset="0"/>
            </a:endParaRPr>
          </a:p>
        </p:txBody>
      </p:sp>
      <p:sp>
        <p:nvSpPr>
          <p:cNvPr id="37" name="Прямоугольник 36">
            <a:extLst>
              <a:ext uri="{FF2B5EF4-FFF2-40B4-BE49-F238E27FC236}">
                <a16:creationId xmlns:a16="http://schemas.microsoft.com/office/drawing/2014/main" id="{D618F96C-675D-48A9-9065-2135F8BBFD3A}"/>
              </a:ext>
            </a:extLst>
          </p:cNvPr>
          <p:cNvSpPr/>
          <p:nvPr/>
        </p:nvSpPr>
        <p:spPr>
          <a:xfrm>
            <a:off x="1524000" y="1673225"/>
            <a:ext cx="914400" cy="1190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2062" name="TextBox 115">
            <a:extLst>
              <a:ext uri="{FF2B5EF4-FFF2-40B4-BE49-F238E27FC236}">
                <a16:creationId xmlns:a16="http://schemas.microsoft.com/office/drawing/2014/main" id="{CCC2C3E3-D86B-4A5D-8CD8-518B6FDB81CF}"/>
              </a:ext>
            </a:extLst>
          </p:cNvPr>
          <p:cNvSpPr txBox="1">
            <a:spLocks noChangeArrowheads="1"/>
          </p:cNvSpPr>
          <p:nvPr/>
        </p:nvSpPr>
        <p:spPr bwMode="auto">
          <a:xfrm>
            <a:off x="701675" y="4214813"/>
            <a:ext cx="2606675"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200" i="1">
              <a:solidFill>
                <a:srgbClr val="73858E"/>
              </a:solidFill>
              <a:latin typeface="Arial" panose="020B0604020202020204" pitchFamily="34" charset="0"/>
              <a:cs typeface="Arial" panose="020B0604020202020204" pitchFamily="34" charset="0"/>
            </a:endParaRPr>
          </a:p>
        </p:txBody>
      </p:sp>
      <p:sp>
        <p:nvSpPr>
          <p:cNvPr id="84" name="Прямоугольник 83">
            <a:extLst>
              <a:ext uri="{FF2B5EF4-FFF2-40B4-BE49-F238E27FC236}">
                <a16:creationId xmlns:a16="http://schemas.microsoft.com/office/drawing/2014/main" id="{60B8B6FB-241D-40A0-86C1-176B4BCA5E06}"/>
              </a:ext>
            </a:extLst>
          </p:cNvPr>
          <p:cNvSpPr/>
          <p:nvPr/>
        </p:nvSpPr>
        <p:spPr>
          <a:xfrm>
            <a:off x="1524000" y="4035425"/>
            <a:ext cx="914400" cy="119063"/>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2064" name="TextBox 115">
            <a:extLst>
              <a:ext uri="{FF2B5EF4-FFF2-40B4-BE49-F238E27FC236}">
                <a16:creationId xmlns:a16="http://schemas.microsoft.com/office/drawing/2014/main" id="{D2393144-09C0-40EC-B946-90B3747BC9EA}"/>
              </a:ext>
            </a:extLst>
          </p:cNvPr>
          <p:cNvSpPr txBox="1">
            <a:spLocks noChangeArrowheads="1"/>
          </p:cNvSpPr>
          <p:nvPr/>
        </p:nvSpPr>
        <p:spPr bwMode="auto">
          <a:xfrm>
            <a:off x="8863013" y="1851025"/>
            <a:ext cx="2606675" cy="166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200" i="1">
              <a:solidFill>
                <a:srgbClr val="73858E"/>
              </a:solidFill>
              <a:latin typeface="Arial" panose="020B0604020202020204" pitchFamily="34" charset="0"/>
              <a:cs typeface="Arial" panose="020B0604020202020204" pitchFamily="34" charset="0"/>
            </a:endParaRPr>
          </a:p>
        </p:txBody>
      </p:sp>
      <p:sp>
        <p:nvSpPr>
          <p:cNvPr id="87" name="Прямоугольник 86">
            <a:extLst>
              <a:ext uri="{FF2B5EF4-FFF2-40B4-BE49-F238E27FC236}">
                <a16:creationId xmlns:a16="http://schemas.microsoft.com/office/drawing/2014/main" id="{D4F913FD-B2E5-4E6D-84CC-B62D60FD9151}"/>
              </a:ext>
            </a:extLst>
          </p:cNvPr>
          <p:cNvSpPr/>
          <p:nvPr/>
        </p:nvSpPr>
        <p:spPr>
          <a:xfrm>
            <a:off x="9685338" y="1673225"/>
            <a:ext cx="914400" cy="119063"/>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2066" name="TextBox 115">
            <a:extLst>
              <a:ext uri="{FF2B5EF4-FFF2-40B4-BE49-F238E27FC236}">
                <a16:creationId xmlns:a16="http://schemas.microsoft.com/office/drawing/2014/main" id="{42C9FD43-0289-4F01-8C79-ECDB8DF06DCD}"/>
              </a:ext>
            </a:extLst>
          </p:cNvPr>
          <p:cNvSpPr txBox="1">
            <a:spLocks noChangeArrowheads="1"/>
          </p:cNvSpPr>
          <p:nvPr/>
        </p:nvSpPr>
        <p:spPr bwMode="auto">
          <a:xfrm>
            <a:off x="8863013" y="4214813"/>
            <a:ext cx="2606675"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200" i="1">
              <a:solidFill>
                <a:srgbClr val="73858E"/>
              </a:solidFill>
              <a:latin typeface="Arial" panose="020B0604020202020204" pitchFamily="34" charset="0"/>
              <a:cs typeface="Arial" panose="020B0604020202020204" pitchFamily="34" charset="0"/>
            </a:endParaRPr>
          </a:p>
        </p:txBody>
      </p:sp>
      <p:sp>
        <p:nvSpPr>
          <p:cNvPr id="89" name="Прямоугольник 88">
            <a:extLst>
              <a:ext uri="{FF2B5EF4-FFF2-40B4-BE49-F238E27FC236}">
                <a16:creationId xmlns:a16="http://schemas.microsoft.com/office/drawing/2014/main" id="{54B84A75-6CF6-4F78-897A-D3F42FA0A4FF}"/>
              </a:ext>
            </a:extLst>
          </p:cNvPr>
          <p:cNvSpPr/>
          <p:nvPr/>
        </p:nvSpPr>
        <p:spPr>
          <a:xfrm>
            <a:off x="9685338" y="4035425"/>
            <a:ext cx="914400" cy="11906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050"/>
                                        </p:tgtEl>
                                        <p:attrNameLst>
                                          <p:attrName>style.visibility</p:attrName>
                                        </p:attrNameLst>
                                      </p:cBhvr>
                                      <p:to>
                                        <p:strVal val="visible"/>
                                      </p:to>
                                    </p:set>
                                    <p:anim calcmode="lin" valueType="num">
                                      <p:cBhvr additive="base">
                                        <p:cTn id="7" dur="500" fill="hold"/>
                                        <p:tgtEl>
                                          <p:spTgt spid="2050"/>
                                        </p:tgtEl>
                                        <p:attrNameLst>
                                          <p:attrName>ppt_x</p:attrName>
                                        </p:attrNameLst>
                                      </p:cBhvr>
                                      <p:tavLst>
                                        <p:tav tm="0">
                                          <p:val>
                                            <p:strVal val="#ppt_x"/>
                                          </p:val>
                                        </p:tav>
                                        <p:tav tm="100000">
                                          <p:val>
                                            <p:strVal val="#ppt_x"/>
                                          </p:val>
                                        </p:tav>
                                      </p:tavLst>
                                    </p:anim>
                                    <p:anim calcmode="lin" valueType="num">
                                      <p:cBhvr additive="base">
                                        <p:cTn id="8" dur="500" fill="hold"/>
                                        <p:tgtEl>
                                          <p:spTgt spid="205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3" presetClass="entr" presetSubtype="16" fill="hold" grpId="0" nodeType="afterEffect">
                                  <p:stCondLst>
                                    <p:cond delay="0"/>
                                  </p:stCondLst>
                                  <p:childTnLst>
                                    <p:set>
                                      <p:cBhvr>
                                        <p:cTn id="11" dur="1" fill="hold">
                                          <p:stCondLst>
                                            <p:cond delay="0"/>
                                          </p:stCondLst>
                                        </p:cTn>
                                        <p:tgtEl>
                                          <p:spTgt spid="2059"/>
                                        </p:tgtEl>
                                        <p:attrNameLst>
                                          <p:attrName>style.visibility</p:attrName>
                                        </p:attrNameLst>
                                      </p:cBhvr>
                                      <p:to>
                                        <p:strVal val="visible"/>
                                      </p:to>
                                    </p:set>
                                    <p:anim calcmode="lin" valueType="num">
                                      <p:cBhvr>
                                        <p:cTn id="12" dur="500" fill="hold"/>
                                        <p:tgtEl>
                                          <p:spTgt spid="2059"/>
                                        </p:tgtEl>
                                        <p:attrNameLst>
                                          <p:attrName>ppt_w</p:attrName>
                                        </p:attrNameLst>
                                      </p:cBhvr>
                                      <p:tavLst>
                                        <p:tav tm="0">
                                          <p:val>
                                            <p:fltVal val="0"/>
                                          </p:val>
                                        </p:tav>
                                        <p:tav tm="100000">
                                          <p:val>
                                            <p:strVal val="#ppt_w"/>
                                          </p:val>
                                        </p:tav>
                                      </p:tavLst>
                                    </p:anim>
                                    <p:anim calcmode="lin" valueType="num">
                                      <p:cBhvr>
                                        <p:cTn id="13" dur="500" fill="hold"/>
                                        <p:tgtEl>
                                          <p:spTgt spid="2059"/>
                                        </p:tgtEl>
                                        <p:attrNameLst>
                                          <p:attrName>ppt_h</p:attrName>
                                        </p:attrNameLst>
                                      </p:cBhvr>
                                      <p:tavLst>
                                        <p:tav tm="0">
                                          <p:val>
                                            <p:fltVal val="0"/>
                                          </p:val>
                                        </p:tav>
                                        <p:tav tm="100000">
                                          <p:val>
                                            <p:strVal val="#ppt_h"/>
                                          </p:val>
                                        </p:tav>
                                      </p:tavLst>
                                    </p:anim>
                                  </p:childTnLst>
                                </p:cTn>
                              </p:par>
                              <p:par>
                                <p:cTn id="14" presetID="23" presetClass="entr" presetSubtype="16" fill="hold" grpId="0" nodeType="withEffect">
                                  <p:stCondLst>
                                    <p:cond delay="250"/>
                                  </p:stCondLst>
                                  <p:childTnLst>
                                    <p:set>
                                      <p:cBhvr>
                                        <p:cTn id="15" dur="1" fill="hold">
                                          <p:stCondLst>
                                            <p:cond delay="0"/>
                                          </p:stCondLst>
                                        </p:cTn>
                                        <p:tgtEl>
                                          <p:spTgt spid="2053"/>
                                        </p:tgtEl>
                                        <p:attrNameLst>
                                          <p:attrName>style.visibility</p:attrName>
                                        </p:attrNameLst>
                                      </p:cBhvr>
                                      <p:to>
                                        <p:strVal val="visible"/>
                                      </p:to>
                                    </p:set>
                                    <p:anim calcmode="lin" valueType="num">
                                      <p:cBhvr>
                                        <p:cTn id="16" dur="500" fill="hold"/>
                                        <p:tgtEl>
                                          <p:spTgt spid="2053"/>
                                        </p:tgtEl>
                                        <p:attrNameLst>
                                          <p:attrName>ppt_w</p:attrName>
                                        </p:attrNameLst>
                                      </p:cBhvr>
                                      <p:tavLst>
                                        <p:tav tm="0">
                                          <p:val>
                                            <p:fltVal val="0"/>
                                          </p:val>
                                        </p:tav>
                                        <p:tav tm="100000">
                                          <p:val>
                                            <p:strVal val="#ppt_w"/>
                                          </p:val>
                                        </p:tav>
                                      </p:tavLst>
                                    </p:anim>
                                    <p:anim calcmode="lin" valueType="num">
                                      <p:cBhvr>
                                        <p:cTn id="17" dur="500" fill="hold"/>
                                        <p:tgtEl>
                                          <p:spTgt spid="2053"/>
                                        </p:tgtEl>
                                        <p:attrNameLst>
                                          <p:attrName>ppt_h</p:attrName>
                                        </p:attrNameLst>
                                      </p:cBhvr>
                                      <p:tavLst>
                                        <p:tav tm="0">
                                          <p:val>
                                            <p:fltVal val="0"/>
                                          </p:val>
                                        </p:tav>
                                        <p:tav tm="100000">
                                          <p:val>
                                            <p:strVal val="#ppt_h"/>
                                          </p:val>
                                        </p:tav>
                                      </p:tavLst>
                                    </p:anim>
                                  </p:childTnLst>
                                </p:cTn>
                              </p:par>
                              <p:par>
                                <p:cTn id="18" presetID="23" presetClass="entr" presetSubtype="16" fill="hold" grpId="0" nodeType="withEffect">
                                  <p:stCondLst>
                                    <p:cond delay="250"/>
                                  </p:stCondLst>
                                  <p:childTnLst>
                                    <p:set>
                                      <p:cBhvr>
                                        <p:cTn id="19" dur="1" fill="hold">
                                          <p:stCondLst>
                                            <p:cond delay="0"/>
                                          </p:stCondLst>
                                        </p:cTn>
                                        <p:tgtEl>
                                          <p:spTgt spid="37"/>
                                        </p:tgtEl>
                                        <p:attrNameLst>
                                          <p:attrName>style.visibility</p:attrName>
                                        </p:attrNameLst>
                                      </p:cBhvr>
                                      <p:to>
                                        <p:strVal val="visible"/>
                                      </p:to>
                                    </p:set>
                                    <p:anim calcmode="lin" valueType="num">
                                      <p:cBhvr>
                                        <p:cTn id="20" dur="500" fill="hold"/>
                                        <p:tgtEl>
                                          <p:spTgt spid="37"/>
                                        </p:tgtEl>
                                        <p:attrNameLst>
                                          <p:attrName>ppt_w</p:attrName>
                                        </p:attrNameLst>
                                      </p:cBhvr>
                                      <p:tavLst>
                                        <p:tav tm="0">
                                          <p:val>
                                            <p:fltVal val="0"/>
                                          </p:val>
                                        </p:tav>
                                        <p:tav tm="100000">
                                          <p:val>
                                            <p:strVal val="#ppt_w"/>
                                          </p:val>
                                        </p:tav>
                                      </p:tavLst>
                                    </p:anim>
                                    <p:anim calcmode="lin" valueType="num">
                                      <p:cBhvr>
                                        <p:cTn id="21" dur="500" fill="hold"/>
                                        <p:tgtEl>
                                          <p:spTgt spid="37"/>
                                        </p:tgtEl>
                                        <p:attrNameLst>
                                          <p:attrName>ppt_h</p:attrName>
                                        </p:attrNameLst>
                                      </p:cBhvr>
                                      <p:tavLst>
                                        <p:tav tm="0">
                                          <p:val>
                                            <p:fltVal val="0"/>
                                          </p:val>
                                        </p:tav>
                                        <p:tav tm="100000">
                                          <p:val>
                                            <p:strVal val="#ppt_h"/>
                                          </p:val>
                                        </p:tav>
                                      </p:tavLst>
                                    </p:anim>
                                  </p:childTnLst>
                                </p:cTn>
                              </p:par>
                              <p:par>
                                <p:cTn id="22" presetID="23" presetClass="entr" presetSubtype="16" fill="hold" grpId="0" nodeType="withEffect">
                                  <p:stCondLst>
                                    <p:cond delay="250"/>
                                  </p:stCondLst>
                                  <p:childTnLst>
                                    <p:set>
                                      <p:cBhvr>
                                        <p:cTn id="23" dur="1" fill="hold">
                                          <p:stCondLst>
                                            <p:cond delay="0"/>
                                          </p:stCondLst>
                                        </p:cTn>
                                        <p:tgtEl>
                                          <p:spTgt spid="2060"/>
                                        </p:tgtEl>
                                        <p:attrNameLst>
                                          <p:attrName>style.visibility</p:attrName>
                                        </p:attrNameLst>
                                      </p:cBhvr>
                                      <p:to>
                                        <p:strVal val="visible"/>
                                      </p:to>
                                    </p:set>
                                    <p:anim calcmode="lin" valueType="num">
                                      <p:cBhvr>
                                        <p:cTn id="24" dur="500" fill="hold"/>
                                        <p:tgtEl>
                                          <p:spTgt spid="2060"/>
                                        </p:tgtEl>
                                        <p:attrNameLst>
                                          <p:attrName>ppt_w</p:attrName>
                                        </p:attrNameLst>
                                      </p:cBhvr>
                                      <p:tavLst>
                                        <p:tav tm="0">
                                          <p:val>
                                            <p:fltVal val="0"/>
                                          </p:val>
                                        </p:tav>
                                        <p:tav tm="100000">
                                          <p:val>
                                            <p:strVal val="#ppt_w"/>
                                          </p:val>
                                        </p:tav>
                                      </p:tavLst>
                                    </p:anim>
                                    <p:anim calcmode="lin" valueType="num">
                                      <p:cBhvr>
                                        <p:cTn id="25" dur="500" fill="hold"/>
                                        <p:tgtEl>
                                          <p:spTgt spid="2060"/>
                                        </p:tgtEl>
                                        <p:attrNameLst>
                                          <p:attrName>ppt_h</p:attrName>
                                        </p:attrNameLst>
                                      </p:cBhvr>
                                      <p:tavLst>
                                        <p:tav tm="0">
                                          <p:val>
                                            <p:fltVal val="0"/>
                                          </p:val>
                                        </p:tav>
                                        <p:tav tm="100000">
                                          <p:val>
                                            <p:strVal val="#ppt_h"/>
                                          </p:val>
                                        </p:tav>
                                      </p:tavLst>
                                    </p:anim>
                                  </p:childTnLst>
                                </p:cTn>
                              </p:par>
                              <p:par>
                                <p:cTn id="26" presetID="23" presetClass="entr" presetSubtype="16" fill="hold" grpId="0" nodeType="withEffect">
                                  <p:stCondLst>
                                    <p:cond delay="500"/>
                                  </p:stCondLst>
                                  <p:childTnLst>
                                    <p:set>
                                      <p:cBhvr>
                                        <p:cTn id="27" dur="1" fill="hold">
                                          <p:stCondLst>
                                            <p:cond delay="0"/>
                                          </p:stCondLst>
                                        </p:cTn>
                                        <p:tgtEl>
                                          <p:spTgt spid="2052"/>
                                        </p:tgtEl>
                                        <p:attrNameLst>
                                          <p:attrName>style.visibility</p:attrName>
                                        </p:attrNameLst>
                                      </p:cBhvr>
                                      <p:to>
                                        <p:strVal val="visible"/>
                                      </p:to>
                                    </p:set>
                                    <p:anim calcmode="lin" valueType="num">
                                      <p:cBhvr>
                                        <p:cTn id="28" dur="500" fill="hold"/>
                                        <p:tgtEl>
                                          <p:spTgt spid="2052"/>
                                        </p:tgtEl>
                                        <p:attrNameLst>
                                          <p:attrName>ppt_w</p:attrName>
                                        </p:attrNameLst>
                                      </p:cBhvr>
                                      <p:tavLst>
                                        <p:tav tm="0">
                                          <p:val>
                                            <p:fltVal val="0"/>
                                          </p:val>
                                        </p:tav>
                                        <p:tav tm="100000">
                                          <p:val>
                                            <p:strVal val="#ppt_w"/>
                                          </p:val>
                                        </p:tav>
                                      </p:tavLst>
                                    </p:anim>
                                    <p:anim calcmode="lin" valueType="num">
                                      <p:cBhvr>
                                        <p:cTn id="29" dur="500" fill="hold"/>
                                        <p:tgtEl>
                                          <p:spTgt spid="2052"/>
                                        </p:tgtEl>
                                        <p:attrNameLst>
                                          <p:attrName>ppt_h</p:attrName>
                                        </p:attrNameLst>
                                      </p:cBhvr>
                                      <p:tavLst>
                                        <p:tav tm="0">
                                          <p:val>
                                            <p:fltVal val="0"/>
                                          </p:val>
                                        </p:tav>
                                        <p:tav tm="100000">
                                          <p:val>
                                            <p:strVal val="#ppt_h"/>
                                          </p:val>
                                        </p:tav>
                                      </p:tavLst>
                                    </p:anim>
                                  </p:childTnLst>
                                </p:cTn>
                              </p:par>
                              <p:par>
                                <p:cTn id="30" presetID="23" presetClass="entr" presetSubtype="16" fill="hold" grpId="0" nodeType="withEffect">
                                  <p:stCondLst>
                                    <p:cond delay="500"/>
                                  </p:stCondLst>
                                  <p:childTnLst>
                                    <p:set>
                                      <p:cBhvr>
                                        <p:cTn id="31" dur="1" fill="hold">
                                          <p:stCondLst>
                                            <p:cond delay="0"/>
                                          </p:stCondLst>
                                        </p:cTn>
                                        <p:tgtEl>
                                          <p:spTgt spid="87"/>
                                        </p:tgtEl>
                                        <p:attrNameLst>
                                          <p:attrName>style.visibility</p:attrName>
                                        </p:attrNameLst>
                                      </p:cBhvr>
                                      <p:to>
                                        <p:strVal val="visible"/>
                                      </p:to>
                                    </p:set>
                                    <p:anim calcmode="lin" valueType="num">
                                      <p:cBhvr>
                                        <p:cTn id="32" dur="500" fill="hold"/>
                                        <p:tgtEl>
                                          <p:spTgt spid="87"/>
                                        </p:tgtEl>
                                        <p:attrNameLst>
                                          <p:attrName>ppt_w</p:attrName>
                                        </p:attrNameLst>
                                      </p:cBhvr>
                                      <p:tavLst>
                                        <p:tav tm="0">
                                          <p:val>
                                            <p:fltVal val="0"/>
                                          </p:val>
                                        </p:tav>
                                        <p:tav tm="100000">
                                          <p:val>
                                            <p:strVal val="#ppt_w"/>
                                          </p:val>
                                        </p:tav>
                                      </p:tavLst>
                                    </p:anim>
                                    <p:anim calcmode="lin" valueType="num">
                                      <p:cBhvr>
                                        <p:cTn id="33" dur="500" fill="hold"/>
                                        <p:tgtEl>
                                          <p:spTgt spid="87"/>
                                        </p:tgtEl>
                                        <p:attrNameLst>
                                          <p:attrName>ppt_h</p:attrName>
                                        </p:attrNameLst>
                                      </p:cBhvr>
                                      <p:tavLst>
                                        <p:tav tm="0">
                                          <p:val>
                                            <p:fltVal val="0"/>
                                          </p:val>
                                        </p:tav>
                                        <p:tav tm="100000">
                                          <p:val>
                                            <p:strVal val="#ppt_h"/>
                                          </p:val>
                                        </p:tav>
                                      </p:tavLst>
                                    </p:anim>
                                  </p:childTnLst>
                                </p:cTn>
                              </p:par>
                              <p:par>
                                <p:cTn id="34" presetID="23" presetClass="entr" presetSubtype="16" fill="hold" grpId="0" nodeType="withEffect">
                                  <p:stCondLst>
                                    <p:cond delay="500"/>
                                  </p:stCondLst>
                                  <p:childTnLst>
                                    <p:set>
                                      <p:cBhvr>
                                        <p:cTn id="35" dur="1" fill="hold">
                                          <p:stCondLst>
                                            <p:cond delay="0"/>
                                          </p:stCondLst>
                                        </p:cTn>
                                        <p:tgtEl>
                                          <p:spTgt spid="2064"/>
                                        </p:tgtEl>
                                        <p:attrNameLst>
                                          <p:attrName>style.visibility</p:attrName>
                                        </p:attrNameLst>
                                      </p:cBhvr>
                                      <p:to>
                                        <p:strVal val="visible"/>
                                      </p:to>
                                    </p:set>
                                    <p:anim calcmode="lin" valueType="num">
                                      <p:cBhvr>
                                        <p:cTn id="36" dur="500" fill="hold"/>
                                        <p:tgtEl>
                                          <p:spTgt spid="2064"/>
                                        </p:tgtEl>
                                        <p:attrNameLst>
                                          <p:attrName>ppt_w</p:attrName>
                                        </p:attrNameLst>
                                      </p:cBhvr>
                                      <p:tavLst>
                                        <p:tav tm="0">
                                          <p:val>
                                            <p:fltVal val="0"/>
                                          </p:val>
                                        </p:tav>
                                        <p:tav tm="100000">
                                          <p:val>
                                            <p:strVal val="#ppt_w"/>
                                          </p:val>
                                        </p:tav>
                                      </p:tavLst>
                                    </p:anim>
                                    <p:anim calcmode="lin" valueType="num">
                                      <p:cBhvr>
                                        <p:cTn id="37" dur="500" fill="hold"/>
                                        <p:tgtEl>
                                          <p:spTgt spid="2064"/>
                                        </p:tgtEl>
                                        <p:attrNameLst>
                                          <p:attrName>ppt_h</p:attrName>
                                        </p:attrNameLst>
                                      </p:cBhvr>
                                      <p:tavLst>
                                        <p:tav tm="0">
                                          <p:val>
                                            <p:fltVal val="0"/>
                                          </p:val>
                                        </p:tav>
                                        <p:tav tm="100000">
                                          <p:val>
                                            <p:strVal val="#ppt_h"/>
                                          </p:val>
                                        </p:tav>
                                      </p:tavLst>
                                    </p:anim>
                                  </p:childTnLst>
                                </p:cTn>
                              </p:par>
                              <p:par>
                                <p:cTn id="38" presetID="23" presetClass="entr" presetSubtype="16" fill="hold" grpId="0" nodeType="withEffect">
                                  <p:stCondLst>
                                    <p:cond delay="750"/>
                                  </p:stCondLst>
                                  <p:childTnLst>
                                    <p:set>
                                      <p:cBhvr>
                                        <p:cTn id="39" dur="1" fill="hold">
                                          <p:stCondLst>
                                            <p:cond delay="0"/>
                                          </p:stCondLst>
                                        </p:cTn>
                                        <p:tgtEl>
                                          <p:spTgt spid="2054"/>
                                        </p:tgtEl>
                                        <p:attrNameLst>
                                          <p:attrName>style.visibility</p:attrName>
                                        </p:attrNameLst>
                                      </p:cBhvr>
                                      <p:to>
                                        <p:strVal val="visible"/>
                                      </p:to>
                                    </p:set>
                                    <p:anim calcmode="lin" valueType="num">
                                      <p:cBhvr>
                                        <p:cTn id="40" dur="500" fill="hold"/>
                                        <p:tgtEl>
                                          <p:spTgt spid="2054"/>
                                        </p:tgtEl>
                                        <p:attrNameLst>
                                          <p:attrName>ppt_w</p:attrName>
                                        </p:attrNameLst>
                                      </p:cBhvr>
                                      <p:tavLst>
                                        <p:tav tm="0">
                                          <p:val>
                                            <p:fltVal val="0"/>
                                          </p:val>
                                        </p:tav>
                                        <p:tav tm="100000">
                                          <p:val>
                                            <p:strVal val="#ppt_w"/>
                                          </p:val>
                                        </p:tav>
                                      </p:tavLst>
                                    </p:anim>
                                    <p:anim calcmode="lin" valueType="num">
                                      <p:cBhvr>
                                        <p:cTn id="41" dur="500" fill="hold"/>
                                        <p:tgtEl>
                                          <p:spTgt spid="2054"/>
                                        </p:tgtEl>
                                        <p:attrNameLst>
                                          <p:attrName>ppt_h</p:attrName>
                                        </p:attrNameLst>
                                      </p:cBhvr>
                                      <p:tavLst>
                                        <p:tav tm="0">
                                          <p:val>
                                            <p:fltVal val="0"/>
                                          </p:val>
                                        </p:tav>
                                        <p:tav tm="100000">
                                          <p:val>
                                            <p:strVal val="#ppt_h"/>
                                          </p:val>
                                        </p:tav>
                                      </p:tavLst>
                                    </p:anim>
                                  </p:childTnLst>
                                </p:cTn>
                              </p:par>
                              <p:par>
                                <p:cTn id="42" presetID="23" presetClass="entr" presetSubtype="16" fill="hold" grpId="0" nodeType="withEffect">
                                  <p:stCondLst>
                                    <p:cond delay="750"/>
                                  </p:stCondLst>
                                  <p:childTnLst>
                                    <p:set>
                                      <p:cBhvr>
                                        <p:cTn id="43" dur="1" fill="hold">
                                          <p:stCondLst>
                                            <p:cond delay="0"/>
                                          </p:stCondLst>
                                        </p:cTn>
                                        <p:tgtEl>
                                          <p:spTgt spid="89"/>
                                        </p:tgtEl>
                                        <p:attrNameLst>
                                          <p:attrName>style.visibility</p:attrName>
                                        </p:attrNameLst>
                                      </p:cBhvr>
                                      <p:to>
                                        <p:strVal val="visible"/>
                                      </p:to>
                                    </p:set>
                                    <p:anim calcmode="lin" valueType="num">
                                      <p:cBhvr>
                                        <p:cTn id="44" dur="500" fill="hold"/>
                                        <p:tgtEl>
                                          <p:spTgt spid="89"/>
                                        </p:tgtEl>
                                        <p:attrNameLst>
                                          <p:attrName>ppt_w</p:attrName>
                                        </p:attrNameLst>
                                      </p:cBhvr>
                                      <p:tavLst>
                                        <p:tav tm="0">
                                          <p:val>
                                            <p:fltVal val="0"/>
                                          </p:val>
                                        </p:tav>
                                        <p:tav tm="100000">
                                          <p:val>
                                            <p:strVal val="#ppt_w"/>
                                          </p:val>
                                        </p:tav>
                                      </p:tavLst>
                                    </p:anim>
                                    <p:anim calcmode="lin" valueType="num">
                                      <p:cBhvr>
                                        <p:cTn id="45" dur="500" fill="hold"/>
                                        <p:tgtEl>
                                          <p:spTgt spid="89"/>
                                        </p:tgtEl>
                                        <p:attrNameLst>
                                          <p:attrName>ppt_h</p:attrName>
                                        </p:attrNameLst>
                                      </p:cBhvr>
                                      <p:tavLst>
                                        <p:tav tm="0">
                                          <p:val>
                                            <p:fltVal val="0"/>
                                          </p:val>
                                        </p:tav>
                                        <p:tav tm="100000">
                                          <p:val>
                                            <p:strVal val="#ppt_h"/>
                                          </p:val>
                                        </p:tav>
                                      </p:tavLst>
                                    </p:anim>
                                  </p:childTnLst>
                                </p:cTn>
                              </p:par>
                              <p:par>
                                <p:cTn id="46" presetID="23" presetClass="entr" presetSubtype="16" fill="hold" grpId="0" nodeType="withEffect">
                                  <p:stCondLst>
                                    <p:cond delay="750"/>
                                  </p:stCondLst>
                                  <p:childTnLst>
                                    <p:set>
                                      <p:cBhvr>
                                        <p:cTn id="47" dur="1" fill="hold">
                                          <p:stCondLst>
                                            <p:cond delay="0"/>
                                          </p:stCondLst>
                                        </p:cTn>
                                        <p:tgtEl>
                                          <p:spTgt spid="2066"/>
                                        </p:tgtEl>
                                        <p:attrNameLst>
                                          <p:attrName>style.visibility</p:attrName>
                                        </p:attrNameLst>
                                      </p:cBhvr>
                                      <p:to>
                                        <p:strVal val="visible"/>
                                      </p:to>
                                    </p:set>
                                    <p:anim calcmode="lin" valueType="num">
                                      <p:cBhvr>
                                        <p:cTn id="48" dur="500" fill="hold"/>
                                        <p:tgtEl>
                                          <p:spTgt spid="2066"/>
                                        </p:tgtEl>
                                        <p:attrNameLst>
                                          <p:attrName>ppt_w</p:attrName>
                                        </p:attrNameLst>
                                      </p:cBhvr>
                                      <p:tavLst>
                                        <p:tav tm="0">
                                          <p:val>
                                            <p:fltVal val="0"/>
                                          </p:val>
                                        </p:tav>
                                        <p:tav tm="100000">
                                          <p:val>
                                            <p:strVal val="#ppt_w"/>
                                          </p:val>
                                        </p:tav>
                                      </p:tavLst>
                                    </p:anim>
                                    <p:anim calcmode="lin" valueType="num">
                                      <p:cBhvr>
                                        <p:cTn id="49" dur="500" fill="hold"/>
                                        <p:tgtEl>
                                          <p:spTgt spid="2066"/>
                                        </p:tgtEl>
                                        <p:attrNameLst>
                                          <p:attrName>ppt_h</p:attrName>
                                        </p:attrNameLst>
                                      </p:cBhvr>
                                      <p:tavLst>
                                        <p:tav tm="0">
                                          <p:val>
                                            <p:fltVal val="0"/>
                                          </p:val>
                                        </p:tav>
                                        <p:tav tm="100000">
                                          <p:val>
                                            <p:strVal val="#ppt_h"/>
                                          </p:val>
                                        </p:tav>
                                      </p:tavLst>
                                    </p:anim>
                                  </p:childTnLst>
                                </p:cTn>
                              </p:par>
                              <p:par>
                                <p:cTn id="50" presetID="23" presetClass="entr" presetSubtype="16" fill="hold" grpId="0" nodeType="withEffect">
                                  <p:stCondLst>
                                    <p:cond delay="1000"/>
                                  </p:stCondLst>
                                  <p:childTnLst>
                                    <p:set>
                                      <p:cBhvr>
                                        <p:cTn id="51" dur="1" fill="hold">
                                          <p:stCondLst>
                                            <p:cond delay="0"/>
                                          </p:stCondLst>
                                        </p:cTn>
                                        <p:tgtEl>
                                          <p:spTgt spid="2051"/>
                                        </p:tgtEl>
                                        <p:attrNameLst>
                                          <p:attrName>style.visibility</p:attrName>
                                        </p:attrNameLst>
                                      </p:cBhvr>
                                      <p:to>
                                        <p:strVal val="visible"/>
                                      </p:to>
                                    </p:set>
                                    <p:anim calcmode="lin" valueType="num">
                                      <p:cBhvr>
                                        <p:cTn id="52" dur="500" fill="hold"/>
                                        <p:tgtEl>
                                          <p:spTgt spid="2051"/>
                                        </p:tgtEl>
                                        <p:attrNameLst>
                                          <p:attrName>ppt_w</p:attrName>
                                        </p:attrNameLst>
                                      </p:cBhvr>
                                      <p:tavLst>
                                        <p:tav tm="0">
                                          <p:val>
                                            <p:fltVal val="0"/>
                                          </p:val>
                                        </p:tav>
                                        <p:tav tm="100000">
                                          <p:val>
                                            <p:strVal val="#ppt_w"/>
                                          </p:val>
                                        </p:tav>
                                      </p:tavLst>
                                    </p:anim>
                                    <p:anim calcmode="lin" valueType="num">
                                      <p:cBhvr>
                                        <p:cTn id="53" dur="500" fill="hold"/>
                                        <p:tgtEl>
                                          <p:spTgt spid="2051"/>
                                        </p:tgtEl>
                                        <p:attrNameLst>
                                          <p:attrName>ppt_h</p:attrName>
                                        </p:attrNameLst>
                                      </p:cBhvr>
                                      <p:tavLst>
                                        <p:tav tm="0">
                                          <p:val>
                                            <p:fltVal val="0"/>
                                          </p:val>
                                        </p:tav>
                                        <p:tav tm="100000">
                                          <p:val>
                                            <p:strVal val="#ppt_h"/>
                                          </p:val>
                                        </p:tav>
                                      </p:tavLst>
                                    </p:anim>
                                  </p:childTnLst>
                                </p:cTn>
                              </p:par>
                              <p:par>
                                <p:cTn id="54" presetID="23" presetClass="entr" presetSubtype="16" fill="hold" grpId="0" nodeType="withEffect">
                                  <p:stCondLst>
                                    <p:cond delay="1000"/>
                                  </p:stCondLst>
                                  <p:childTnLst>
                                    <p:set>
                                      <p:cBhvr>
                                        <p:cTn id="55" dur="1" fill="hold">
                                          <p:stCondLst>
                                            <p:cond delay="0"/>
                                          </p:stCondLst>
                                        </p:cTn>
                                        <p:tgtEl>
                                          <p:spTgt spid="84"/>
                                        </p:tgtEl>
                                        <p:attrNameLst>
                                          <p:attrName>style.visibility</p:attrName>
                                        </p:attrNameLst>
                                      </p:cBhvr>
                                      <p:to>
                                        <p:strVal val="visible"/>
                                      </p:to>
                                    </p:set>
                                    <p:anim calcmode="lin" valueType="num">
                                      <p:cBhvr>
                                        <p:cTn id="56" dur="500" fill="hold"/>
                                        <p:tgtEl>
                                          <p:spTgt spid="84"/>
                                        </p:tgtEl>
                                        <p:attrNameLst>
                                          <p:attrName>ppt_w</p:attrName>
                                        </p:attrNameLst>
                                      </p:cBhvr>
                                      <p:tavLst>
                                        <p:tav tm="0">
                                          <p:val>
                                            <p:fltVal val="0"/>
                                          </p:val>
                                        </p:tav>
                                        <p:tav tm="100000">
                                          <p:val>
                                            <p:strVal val="#ppt_w"/>
                                          </p:val>
                                        </p:tav>
                                      </p:tavLst>
                                    </p:anim>
                                    <p:anim calcmode="lin" valueType="num">
                                      <p:cBhvr>
                                        <p:cTn id="57" dur="500" fill="hold"/>
                                        <p:tgtEl>
                                          <p:spTgt spid="84"/>
                                        </p:tgtEl>
                                        <p:attrNameLst>
                                          <p:attrName>ppt_h</p:attrName>
                                        </p:attrNameLst>
                                      </p:cBhvr>
                                      <p:tavLst>
                                        <p:tav tm="0">
                                          <p:val>
                                            <p:fltVal val="0"/>
                                          </p:val>
                                        </p:tav>
                                        <p:tav tm="100000">
                                          <p:val>
                                            <p:strVal val="#ppt_h"/>
                                          </p:val>
                                        </p:tav>
                                      </p:tavLst>
                                    </p:anim>
                                  </p:childTnLst>
                                </p:cTn>
                              </p:par>
                              <p:par>
                                <p:cTn id="58" presetID="23" presetClass="entr" presetSubtype="16" fill="hold" grpId="0" nodeType="withEffect">
                                  <p:stCondLst>
                                    <p:cond delay="1000"/>
                                  </p:stCondLst>
                                  <p:childTnLst>
                                    <p:set>
                                      <p:cBhvr>
                                        <p:cTn id="59" dur="1" fill="hold">
                                          <p:stCondLst>
                                            <p:cond delay="0"/>
                                          </p:stCondLst>
                                        </p:cTn>
                                        <p:tgtEl>
                                          <p:spTgt spid="2062"/>
                                        </p:tgtEl>
                                        <p:attrNameLst>
                                          <p:attrName>style.visibility</p:attrName>
                                        </p:attrNameLst>
                                      </p:cBhvr>
                                      <p:to>
                                        <p:strVal val="visible"/>
                                      </p:to>
                                    </p:set>
                                    <p:anim calcmode="lin" valueType="num">
                                      <p:cBhvr>
                                        <p:cTn id="60" dur="500" fill="hold"/>
                                        <p:tgtEl>
                                          <p:spTgt spid="2062"/>
                                        </p:tgtEl>
                                        <p:attrNameLst>
                                          <p:attrName>ppt_w</p:attrName>
                                        </p:attrNameLst>
                                      </p:cBhvr>
                                      <p:tavLst>
                                        <p:tav tm="0">
                                          <p:val>
                                            <p:fltVal val="0"/>
                                          </p:val>
                                        </p:tav>
                                        <p:tav tm="100000">
                                          <p:val>
                                            <p:strVal val="#ppt_w"/>
                                          </p:val>
                                        </p:tav>
                                      </p:tavLst>
                                    </p:anim>
                                    <p:anim calcmode="lin" valueType="num">
                                      <p:cBhvr>
                                        <p:cTn id="61" dur="500" fill="hold"/>
                                        <p:tgtEl>
                                          <p:spTgt spid="2062"/>
                                        </p:tgtEl>
                                        <p:attrNameLst>
                                          <p:attrName>ppt_h</p:attrName>
                                        </p:attrNameLst>
                                      </p:cBhvr>
                                      <p:tavLst>
                                        <p:tav tm="0">
                                          <p:val>
                                            <p:fltVal val="0"/>
                                          </p:val>
                                        </p:tav>
                                        <p:tav tm="100000">
                                          <p:val>
                                            <p:strVal val="#ppt_h"/>
                                          </p:val>
                                        </p:tav>
                                      </p:tavLst>
                                    </p:anim>
                                  </p:childTnLst>
                                </p:cTn>
                              </p:par>
                              <p:par>
                                <p:cTn id="62" presetID="21" presetClass="entr" presetSubtype="1" fill="hold" grpId="0" nodeType="withEffect">
                                  <p:stCondLst>
                                    <p:cond delay="0"/>
                                  </p:stCondLst>
                                  <p:childTnLst>
                                    <p:set>
                                      <p:cBhvr>
                                        <p:cTn id="63" dur="1" fill="hold">
                                          <p:stCondLst>
                                            <p:cond delay="0"/>
                                          </p:stCondLst>
                                        </p:cTn>
                                        <p:tgtEl>
                                          <p:spTgt spid="2058"/>
                                        </p:tgtEl>
                                        <p:attrNameLst>
                                          <p:attrName>style.visibility</p:attrName>
                                        </p:attrNameLst>
                                      </p:cBhvr>
                                      <p:to>
                                        <p:strVal val="visible"/>
                                      </p:to>
                                    </p:set>
                                    <p:animEffect transition="in" filter="wheel(1)">
                                      <p:cBhvr>
                                        <p:cTn id="64" dur="500"/>
                                        <p:tgtEl>
                                          <p:spTgt spid="2058"/>
                                        </p:tgtEl>
                                      </p:cBhvr>
                                    </p:animEffect>
                                  </p:childTnLst>
                                </p:cTn>
                              </p:par>
                              <p:par>
                                <p:cTn id="65" presetID="21" presetClass="entr" presetSubtype="1" fill="hold" grpId="0" nodeType="withEffect">
                                  <p:stCondLst>
                                    <p:cond delay="0"/>
                                  </p:stCondLst>
                                  <p:childTnLst>
                                    <p:set>
                                      <p:cBhvr>
                                        <p:cTn id="66" dur="1" fill="hold">
                                          <p:stCondLst>
                                            <p:cond delay="0"/>
                                          </p:stCondLst>
                                        </p:cTn>
                                        <p:tgtEl>
                                          <p:spTgt spid="2056"/>
                                        </p:tgtEl>
                                        <p:attrNameLst>
                                          <p:attrName>style.visibility</p:attrName>
                                        </p:attrNameLst>
                                      </p:cBhvr>
                                      <p:to>
                                        <p:strVal val="visible"/>
                                      </p:to>
                                    </p:set>
                                    <p:animEffect transition="in" filter="wheel(1)">
                                      <p:cBhvr>
                                        <p:cTn id="67" dur="500"/>
                                        <p:tgtEl>
                                          <p:spTgt spid="20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0" grpId="0"/>
      <p:bldP spid="2051" grpId="0" animBg="1"/>
      <p:bldP spid="2052" grpId="0" animBg="1"/>
      <p:bldP spid="2053" grpId="0" animBg="1"/>
      <p:bldP spid="2054" grpId="0" animBg="1"/>
      <p:bldP spid="2056" grpId="0" animBg="1"/>
      <p:bldP spid="2058" grpId="0" animBg="1"/>
      <p:bldP spid="2059" grpId="0"/>
      <p:bldP spid="2060" grpId="0"/>
      <p:bldP spid="37" grpId="0" animBg="1"/>
      <p:bldP spid="2062" grpId="0"/>
      <p:bldP spid="84" grpId="0" animBg="1"/>
      <p:bldP spid="2064" grpId="0"/>
      <p:bldP spid="87" grpId="0" animBg="1"/>
      <p:bldP spid="2066" grpId="0"/>
      <p:bldP spid="89"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TextBox 112">
            <a:extLst>
              <a:ext uri="{FF2B5EF4-FFF2-40B4-BE49-F238E27FC236}">
                <a16:creationId xmlns:a16="http://schemas.microsoft.com/office/drawing/2014/main" id="{FEEB2C0F-B389-4BDC-88B1-C5861D50FC92}"/>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075" name="TextBox 115">
            <a:extLst>
              <a:ext uri="{FF2B5EF4-FFF2-40B4-BE49-F238E27FC236}">
                <a16:creationId xmlns:a16="http://schemas.microsoft.com/office/drawing/2014/main" id="{D3415107-35C9-4A3F-9482-D8439D3453B1}"/>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4" name="Группа 3">
            <a:extLst>
              <a:ext uri="{FF2B5EF4-FFF2-40B4-BE49-F238E27FC236}">
                <a16:creationId xmlns:a16="http://schemas.microsoft.com/office/drawing/2014/main" id="{43DBF685-CF20-48DC-ACCF-2A627CAFA167}"/>
              </a:ext>
            </a:extLst>
          </p:cNvPr>
          <p:cNvGrpSpPr/>
          <p:nvPr/>
        </p:nvGrpSpPr>
        <p:grpSpPr>
          <a:xfrm>
            <a:off x="4749800" y="1970088"/>
            <a:ext cx="6478588" cy="4254500"/>
            <a:chOff x="4749800" y="1970088"/>
            <a:chExt cx="6478588" cy="4254500"/>
          </a:xfrm>
        </p:grpSpPr>
        <p:sp>
          <p:nvSpPr>
            <p:cNvPr id="3076" name="Freeform 69">
              <a:extLst>
                <a:ext uri="{FF2B5EF4-FFF2-40B4-BE49-F238E27FC236}">
                  <a16:creationId xmlns:a16="http://schemas.microsoft.com/office/drawing/2014/main" id="{B2E7D569-B842-4CD1-99CE-A4112A529ACF}"/>
                </a:ext>
              </a:extLst>
            </p:cNvPr>
            <p:cNvSpPr>
              <a:spLocks/>
            </p:cNvSpPr>
            <p:nvPr/>
          </p:nvSpPr>
          <p:spPr bwMode="auto">
            <a:xfrm>
              <a:off x="5449888" y="2290763"/>
              <a:ext cx="5449887" cy="41275"/>
            </a:xfrm>
            <a:custGeom>
              <a:avLst/>
              <a:gdLst>
                <a:gd name="T0" fmla="*/ 2147483646 w 514"/>
                <a:gd name="T1" fmla="*/ 2147483646 h 4"/>
                <a:gd name="T2" fmla="*/ 2147483646 w 514"/>
                <a:gd name="T3" fmla="*/ 2147483646 h 4"/>
                <a:gd name="T4" fmla="*/ 0 w 514"/>
                <a:gd name="T5" fmla="*/ 2147483646 h 4"/>
                <a:gd name="T6" fmla="*/ 2147483646 w 514"/>
                <a:gd name="T7" fmla="*/ 0 h 4"/>
                <a:gd name="T8" fmla="*/ 2147483646 w 514"/>
                <a:gd name="T9" fmla="*/ 0 h 4"/>
                <a:gd name="T10" fmla="*/ 2147483646 w 514"/>
                <a:gd name="T11" fmla="*/ 2147483646 h 4"/>
                <a:gd name="T12" fmla="*/ 2147483646 w 514"/>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4" h="4">
                  <a:moveTo>
                    <a:pt x="512" y="4"/>
                  </a:moveTo>
                  <a:cubicBezTo>
                    <a:pt x="2" y="4"/>
                    <a:pt x="2" y="4"/>
                    <a:pt x="2" y="4"/>
                  </a:cubicBezTo>
                  <a:cubicBezTo>
                    <a:pt x="1" y="4"/>
                    <a:pt x="0" y="3"/>
                    <a:pt x="0" y="2"/>
                  </a:cubicBezTo>
                  <a:cubicBezTo>
                    <a:pt x="0" y="1"/>
                    <a:pt x="1" y="0"/>
                    <a:pt x="2" y="0"/>
                  </a:cubicBezTo>
                  <a:cubicBezTo>
                    <a:pt x="512" y="0"/>
                    <a:pt x="512" y="0"/>
                    <a:pt x="512" y="0"/>
                  </a:cubicBezTo>
                  <a:cubicBezTo>
                    <a:pt x="513" y="0"/>
                    <a:pt x="514" y="1"/>
                    <a:pt x="514" y="2"/>
                  </a:cubicBezTo>
                  <a:cubicBezTo>
                    <a:pt x="514" y="3"/>
                    <a:pt x="513" y="4"/>
                    <a:pt x="512" y="4"/>
                  </a:cubicBezTo>
                  <a:close/>
                </a:path>
              </a:pathLst>
            </a:custGeom>
            <a:solidFill>
              <a:srgbClr val="92BB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7" name="Freeform 70">
              <a:extLst>
                <a:ext uri="{FF2B5EF4-FFF2-40B4-BE49-F238E27FC236}">
                  <a16:creationId xmlns:a16="http://schemas.microsoft.com/office/drawing/2014/main" id="{D0A62C5D-1355-4EF8-BDBD-84B1B822ED19}"/>
                </a:ext>
              </a:extLst>
            </p:cNvPr>
            <p:cNvSpPr>
              <a:spLocks/>
            </p:cNvSpPr>
            <p:nvPr/>
          </p:nvSpPr>
          <p:spPr bwMode="auto">
            <a:xfrm>
              <a:off x="5449888" y="3067050"/>
              <a:ext cx="5449887" cy="41275"/>
            </a:xfrm>
            <a:custGeom>
              <a:avLst/>
              <a:gdLst>
                <a:gd name="T0" fmla="*/ 2147483646 w 514"/>
                <a:gd name="T1" fmla="*/ 2147483646 h 4"/>
                <a:gd name="T2" fmla="*/ 2147483646 w 514"/>
                <a:gd name="T3" fmla="*/ 2147483646 h 4"/>
                <a:gd name="T4" fmla="*/ 0 w 514"/>
                <a:gd name="T5" fmla="*/ 2147483646 h 4"/>
                <a:gd name="T6" fmla="*/ 2147483646 w 514"/>
                <a:gd name="T7" fmla="*/ 0 h 4"/>
                <a:gd name="T8" fmla="*/ 2147483646 w 514"/>
                <a:gd name="T9" fmla="*/ 0 h 4"/>
                <a:gd name="T10" fmla="*/ 2147483646 w 514"/>
                <a:gd name="T11" fmla="*/ 2147483646 h 4"/>
                <a:gd name="T12" fmla="*/ 2147483646 w 514"/>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4" h="4">
                  <a:moveTo>
                    <a:pt x="512" y="4"/>
                  </a:moveTo>
                  <a:cubicBezTo>
                    <a:pt x="2" y="4"/>
                    <a:pt x="2" y="4"/>
                    <a:pt x="2" y="4"/>
                  </a:cubicBezTo>
                  <a:cubicBezTo>
                    <a:pt x="1" y="4"/>
                    <a:pt x="0" y="3"/>
                    <a:pt x="0" y="2"/>
                  </a:cubicBezTo>
                  <a:cubicBezTo>
                    <a:pt x="0" y="1"/>
                    <a:pt x="1" y="0"/>
                    <a:pt x="2" y="0"/>
                  </a:cubicBezTo>
                  <a:cubicBezTo>
                    <a:pt x="512" y="0"/>
                    <a:pt x="512" y="0"/>
                    <a:pt x="512" y="0"/>
                  </a:cubicBezTo>
                  <a:cubicBezTo>
                    <a:pt x="513" y="0"/>
                    <a:pt x="514" y="1"/>
                    <a:pt x="514" y="2"/>
                  </a:cubicBezTo>
                  <a:cubicBezTo>
                    <a:pt x="514" y="3"/>
                    <a:pt x="513" y="4"/>
                    <a:pt x="512" y="4"/>
                  </a:cubicBezTo>
                  <a:close/>
                </a:path>
              </a:pathLst>
            </a:custGeom>
            <a:solidFill>
              <a:srgbClr val="92BB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8" name="Freeform 71">
              <a:extLst>
                <a:ext uri="{FF2B5EF4-FFF2-40B4-BE49-F238E27FC236}">
                  <a16:creationId xmlns:a16="http://schemas.microsoft.com/office/drawing/2014/main" id="{D8658BCC-4CC0-4359-9478-73E8A3E11C01}"/>
                </a:ext>
              </a:extLst>
            </p:cNvPr>
            <p:cNvSpPr>
              <a:spLocks/>
            </p:cNvSpPr>
            <p:nvPr/>
          </p:nvSpPr>
          <p:spPr bwMode="auto">
            <a:xfrm>
              <a:off x="5449888" y="3843338"/>
              <a:ext cx="5449887" cy="41275"/>
            </a:xfrm>
            <a:custGeom>
              <a:avLst/>
              <a:gdLst>
                <a:gd name="T0" fmla="*/ 2147483646 w 514"/>
                <a:gd name="T1" fmla="*/ 2147483646 h 4"/>
                <a:gd name="T2" fmla="*/ 2147483646 w 514"/>
                <a:gd name="T3" fmla="*/ 2147483646 h 4"/>
                <a:gd name="T4" fmla="*/ 0 w 514"/>
                <a:gd name="T5" fmla="*/ 2147483646 h 4"/>
                <a:gd name="T6" fmla="*/ 2147483646 w 514"/>
                <a:gd name="T7" fmla="*/ 0 h 4"/>
                <a:gd name="T8" fmla="*/ 2147483646 w 514"/>
                <a:gd name="T9" fmla="*/ 0 h 4"/>
                <a:gd name="T10" fmla="*/ 2147483646 w 514"/>
                <a:gd name="T11" fmla="*/ 2147483646 h 4"/>
                <a:gd name="T12" fmla="*/ 2147483646 w 514"/>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4" h="4">
                  <a:moveTo>
                    <a:pt x="512" y="4"/>
                  </a:moveTo>
                  <a:cubicBezTo>
                    <a:pt x="2" y="4"/>
                    <a:pt x="2" y="4"/>
                    <a:pt x="2" y="4"/>
                  </a:cubicBezTo>
                  <a:cubicBezTo>
                    <a:pt x="1" y="4"/>
                    <a:pt x="0" y="4"/>
                    <a:pt x="0" y="2"/>
                  </a:cubicBezTo>
                  <a:cubicBezTo>
                    <a:pt x="0" y="1"/>
                    <a:pt x="1" y="0"/>
                    <a:pt x="2" y="0"/>
                  </a:cubicBezTo>
                  <a:cubicBezTo>
                    <a:pt x="512" y="0"/>
                    <a:pt x="512" y="0"/>
                    <a:pt x="512" y="0"/>
                  </a:cubicBezTo>
                  <a:cubicBezTo>
                    <a:pt x="513" y="0"/>
                    <a:pt x="514" y="1"/>
                    <a:pt x="514" y="2"/>
                  </a:cubicBezTo>
                  <a:cubicBezTo>
                    <a:pt x="514" y="4"/>
                    <a:pt x="513" y="4"/>
                    <a:pt x="512" y="4"/>
                  </a:cubicBezTo>
                  <a:close/>
                </a:path>
              </a:pathLst>
            </a:custGeom>
            <a:solidFill>
              <a:srgbClr val="92BB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9" name="Freeform 72">
              <a:extLst>
                <a:ext uri="{FF2B5EF4-FFF2-40B4-BE49-F238E27FC236}">
                  <a16:creationId xmlns:a16="http://schemas.microsoft.com/office/drawing/2014/main" id="{1E155FB2-2932-4F8A-989B-05668C40FDF2}"/>
                </a:ext>
              </a:extLst>
            </p:cNvPr>
            <p:cNvSpPr>
              <a:spLocks/>
            </p:cNvSpPr>
            <p:nvPr/>
          </p:nvSpPr>
          <p:spPr bwMode="auto">
            <a:xfrm>
              <a:off x="5449888" y="4629150"/>
              <a:ext cx="5449887" cy="42863"/>
            </a:xfrm>
            <a:custGeom>
              <a:avLst/>
              <a:gdLst>
                <a:gd name="T0" fmla="*/ 2147483646 w 514"/>
                <a:gd name="T1" fmla="*/ 2147483646 h 4"/>
                <a:gd name="T2" fmla="*/ 2147483646 w 514"/>
                <a:gd name="T3" fmla="*/ 2147483646 h 4"/>
                <a:gd name="T4" fmla="*/ 0 w 514"/>
                <a:gd name="T5" fmla="*/ 2147483646 h 4"/>
                <a:gd name="T6" fmla="*/ 2147483646 w 514"/>
                <a:gd name="T7" fmla="*/ 0 h 4"/>
                <a:gd name="T8" fmla="*/ 2147483646 w 514"/>
                <a:gd name="T9" fmla="*/ 0 h 4"/>
                <a:gd name="T10" fmla="*/ 2147483646 w 514"/>
                <a:gd name="T11" fmla="*/ 2147483646 h 4"/>
                <a:gd name="T12" fmla="*/ 2147483646 w 514"/>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4" h="4">
                  <a:moveTo>
                    <a:pt x="512" y="4"/>
                  </a:moveTo>
                  <a:cubicBezTo>
                    <a:pt x="2" y="4"/>
                    <a:pt x="2" y="4"/>
                    <a:pt x="2" y="4"/>
                  </a:cubicBezTo>
                  <a:cubicBezTo>
                    <a:pt x="1" y="4"/>
                    <a:pt x="0" y="3"/>
                    <a:pt x="0" y="2"/>
                  </a:cubicBezTo>
                  <a:cubicBezTo>
                    <a:pt x="0" y="1"/>
                    <a:pt x="1" y="0"/>
                    <a:pt x="2" y="0"/>
                  </a:cubicBezTo>
                  <a:cubicBezTo>
                    <a:pt x="512" y="0"/>
                    <a:pt x="512" y="0"/>
                    <a:pt x="512" y="0"/>
                  </a:cubicBezTo>
                  <a:cubicBezTo>
                    <a:pt x="513" y="0"/>
                    <a:pt x="514" y="1"/>
                    <a:pt x="514" y="2"/>
                  </a:cubicBezTo>
                  <a:cubicBezTo>
                    <a:pt x="514" y="3"/>
                    <a:pt x="513" y="4"/>
                    <a:pt x="512" y="4"/>
                  </a:cubicBezTo>
                  <a:close/>
                </a:path>
              </a:pathLst>
            </a:custGeom>
            <a:solidFill>
              <a:srgbClr val="92BB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80" name="Freeform 73">
              <a:extLst>
                <a:ext uri="{FF2B5EF4-FFF2-40B4-BE49-F238E27FC236}">
                  <a16:creationId xmlns:a16="http://schemas.microsoft.com/office/drawing/2014/main" id="{CC71D105-3D70-4F47-807E-BA4AFFDFD9C2}"/>
                </a:ext>
              </a:extLst>
            </p:cNvPr>
            <p:cNvSpPr>
              <a:spLocks/>
            </p:cNvSpPr>
            <p:nvPr/>
          </p:nvSpPr>
          <p:spPr bwMode="auto">
            <a:xfrm>
              <a:off x="5449888" y="5407025"/>
              <a:ext cx="5449887" cy="41275"/>
            </a:xfrm>
            <a:custGeom>
              <a:avLst/>
              <a:gdLst>
                <a:gd name="T0" fmla="*/ 2147483646 w 514"/>
                <a:gd name="T1" fmla="*/ 2147483646 h 4"/>
                <a:gd name="T2" fmla="*/ 2147483646 w 514"/>
                <a:gd name="T3" fmla="*/ 2147483646 h 4"/>
                <a:gd name="T4" fmla="*/ 0 w 514"/>
                <a:gd name="T5" fmla="*/ 2147483646 h 4"/>
                <a:gd name="T6" fmla="*/ 2147483646 w 514"/>
                <a:gd name="T7" fmla="*/ 0 h 4"/>
                <a:gd name="T8" fmla="*/ 2147483646 w 514"/>
                <a:gd name="T9" fmla="*/ 0 h 4"/>
                <a:gd name="T10" fmla="*/ 2147483646 w 514"/>
                <a:gd name="T11" fmla="*/ 2147483646 h 4"/>
                <a:gd name="T12" fmla="*/ 2147483646 w 514"/>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14" h="4">
                  <a:moveTo>
                    <a:pt x="512" y="4"/>
                  </a:moveTo>
                  <a:cubicBezTo>
                    <a:pt x="2" y="4"/>
                    <a:pt x="2" y="4"/>
                    <a:pt x="2" y="4"/>
                  </a:cubicBezTo>
                  <a:cubicBezTo>
                    <a:pt x="1" y="4"/>
                    <a:pt x="0" y="3"/>
                    <a:pt x="0" y="2"/>
                  </a:cubicBezTo>
                  <a:cubicBezTo>
                    <a:pt x="0" y="1"/>
                    <a:pt x="1" y="0"/>
                    <a:pt x="2" y="0"/>
                  </a:cubicBezTo>
                  <a:cubicBezTo>
                    <a:pt x="512" y="0"/>
                    <a:pt x="512" y="0"/>
                    <a:pt x="512" y="0"/>
                  </a:cubicBezTo>
                  <a:cubicBezTo>
                    <a:pt x="513" y="0"/>
                    <a:pt x="514" y="1"/>
                    <a:pt x="514" y="2"/>
                  </a:cubicBezTo>
                  <a:cubicBezTo>
                    <a:pt x="514" y="3"/>
                    <a:pt x="513" y="4"/>
                    <a:pt x="512" y="4"/>
                  </a:cubicBezTo>
                  <a:close/>
                </a:path>
              </a:pathLst>
            </a:custGeom>
            <a:solidFill>
              <a:srgbClr val="92BB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81" name="Rectangle 74">
              <a:extLst>
                <a:ext uri="{FF2B5EF4-FFF2-40B4-BE49-F238E27FC236}">
                  <a16:creationId xmlns:a16="http://schemas.microsoft.com/office/drawing/2014/main" id="{E465AC65-C72E-4EBE-AE3C-3ED504359CD0}"/>
                </a:ext>
              </a:extLst>
            </p:cNvPr>
            <p:cNvSpPr>
              <a:spLocks noChangeArrowheads="1"/>
            </p:cNvSpPr>
            <p:nvPr/>
          </p:nvSpPr>
          <p:spPr bwMode="auto">
            <a:xfrm>
              <a:off x="5472113" y="6183313"/>
              <a:ext cx="5407025" cy="41275"/>
            </a:xfrm>
            <a:prstGeom prst="rect">
              <a:avLst/>
            </a:prstGeom>
            <a:solidFill>
              <a:srgbClr val="D8D9D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82" name="Freeform 75">
              <a:extLst>
                <a:ext uri="{FF2B5EF4-FFF2-40B4-BE49-F238E27FC236}">
                  <a16:creationId xmlns:a16="http://schemas.microsoft.com/office/drawing/2014/main" id="{C4F82106-0CFA-475A-BB0A-AB94BF12CB2C}"/>
                </a:ext>
              </a:extLst>
            </p:cNvPr>
            <p:cNvSpPr>
              <a:spLocks/>
            </p:cNvSpPr>
            <p:nvPr/>
          </p:nvSpPr>
          <p:spPr bwMode="auto">
            <a:xfrm>
              <a:off x="5449888" y="2044700"/>
              <a:ext cx="5778500" cy="4179888"/>
            </a:xfrm>
            <a:custGeom>
              <a:avLst/>
              <a:gdLst>
                <a:gd name="T0" fmla="*/ 2147483646 w 545"/>
                <a:gd name="T1" fmla="*/ 2147483646 h 393"/>
                <a:gd name="T2" fmla="*/ 0 w 545"/>
                <a:gd name="T3" fmla="*/ 2147483646 h 393"/>
                <a:gd name="T4" fmla="*/ 0 w 545"/>
                <a:gd name="T5" fmla="*/ 2147483646 h 393"/>
                <a:gd name="T6" fmla="*/ 2147483646 w 545"/>
                <a:gd name="T7" fmla="*/ 0 h 393"/>
                <a:gd name="T8" fmla="*/ 2147483646 w 545"/>
                <a:gd name="T9" fmla="*/ 2147483646 h 393"/>
                <a:gd name="T10" fmla="*/ 2147483646 w 545"/>
                <a:gd name="T11" fmla="*/ 2147483646 h 393"/>
                <a:gd name="T12" fmla="*/ 2147483646 w 545"/>
                <a:gd name="T13" fmla="*/ 2147483646 h 393"/>
                <a:gd name="T14" fmla="*/ 2147483646 w 545"/>
                <a:gd name="T15" fmla="*/ 2147483646 h 393"/>
                <a:gd name="T16" fmla="*/ 2147483646 w 545"/>
                <a:gd name="T17" fmla="*/ 2147483646 h 3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45" h="393">
                  <a:moveTo>
                    <a:pt x="543" y="393"/>
                  </a:moveTo>
                  <a:cubicBezTo>
                    <a:pt x="0" y="393"/>
                    <a:pt x="0" y="393"/>
                    <a:pt x="0" y="393"/>
                  </a:cubicBezTo>
                  <a:cubicBezTo>
                    <a:pt x="0" y="2"/>
                    <a:pt x="0" y="2"/>
                    <a:pt x="0" y="2"/>
                  </a:cubicBezTo>
                  <a:cubicBezTo>
                    <a:pt x="0" y="1"/>
                    <a:pt x="1" y="0"/>
                    <a:pt x="2" y="0"/>
                  </a:cubicBezTo>
                  <a:cubicBezTo>
                    <a:pt x="3" y="0"/>
                    <a:pt x="4" y="1"/>
                    <a:pt x="4" y="2"/>
                  </a:cubicBezTo>
                  <a:cubicBezTo>
                    <a:pt x="4" y="389"/>
                    <a:pt x="4" y="389"/>
                    <a:pt x="4" y="389"/>
                  </a:cubicBezTo>
                  <a:cubicBezTo>
                    <a:pt x="543" y="389"/>
                    <a:pt x="543" y="389"/>
                    <a:pt x="543" y="389"/>
                  </a:cubicBezTo>
                  <a:cubicBezTo>
                    <a:pt x="544" y="389"/>
                    <a:pt x="545" y="390"/>
                    <a:pt x="545" y="391"/>
                  </a:cubicBezTo>
                  <a:cubicBezTo>
                    <a:pt x="545" y="392"/>
                    <a:pt x="544" y="393"/>
                    <a:pt x="543" y="393"/>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8" name="Rectangle 92">
              <a:extLst>
                <a:ext uri="{FF2B5EF4-FFF2-40B4-BE49-F238E27FC236}">
                  <a16:creationId xmlns:a16="http://schemas.microsoft.com/office/drawing/2014/main" id="{F95E8C58-559C-4E89-9D58-CA829A64249E}"/>
                </a:ext>
              </a:extLst>
            </p:cNvPr>
            <p:cNvSpPr>
              <a:spLocks noChangeArrowheads="1"/>
            </p:cNvSpPr>
            <p:nvPr/>
          </p:nvSpPr>
          <p:spPr bwMode="auto">
            <a:xfrm>
              <a:off x="4749800" y="5086350"/>
              <a:ext cx="604838"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10</a:t>
              </a:r>
              <a:endParaRPr lang="ru-RU" altLang="ru-RU" sz="1800"/>
            </a:p>
          </p:txBody>
        </p:sp>
        <p:sp>
          <p:nvSpPr>
            <p:cNvPr id="3099" name="Rectangle 93">
              <a:extLst>
                <a:ext uri="{FF2B5EF4-FFF2-40B4-BE49-F238E27FC236}">
                  <a16:creationId xmlns:a16="http://schemas.microsoft.com/office/drawing/2014/main" id="{61B95F90-BE44-4A50-876A-9747B598A020}"/>
                </a:ext>
              </a:extLst>
            </p:cNvPr>
            <p:cNvSpPr>
              <a:spLocks noChangeArrowheads="1"/>
            </p:cNvSpPr>
            <p:nvPr/>
          </p:nvSpPr>
          <p:spPr bwMode="auto">
            <a:xfrm>
              <a:off x="4749800" y="4310063"/>
              <a:ext cx="604838"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20</a:t>
              </a:r>
              <a:endParaRPr lang="ru-RU" altLang="ru-RU" sz="1800"/>
            </a:p>
          </p:txBody>
        </p:sp>
        <p:sp>
          <p:nvSpPr>
            <p:cNvPr id="3100" name="Rectangle 94">
              <a:extLst>
                <a:ext uri="{FF2B5EF4-FFF2-40B4-BE49-F238E27FC236}">
                  <a16:creationId xmlns:a16="http://schemas.microsoft.com/office/drawing/2014/main" id="{5D6C9CA0-7CEE-461D-88BB-E43F026267EA}"/>
                </a:ext>
              </a:extLst>
            </p:cNvPr>
            <p:cNvSpPr>
              <a:spLocks noChangeArrowheads="1"/>
            </p:cNvSpPr>
            <p:nvPr/>
          </p:nvSpPr>
          <p:spPr bwMode="auto">
            <a:xfrm>
              <a:off x="4749800" y="3533775"/>
              <a:ext cx="604838"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30</a:t>
              </a:r>
              <a:endParaRPr lang="ru-RU" altLang="ru-RU" sz="1800"/>
            </a:p>
          </p:txBody>
        </p:sp>
        <p:sp>
          <p:nvSpPr>
            <p:cNvPr id="3101" name="Rectangle 95">
              <a:extLst>
                <a:ext uri="{FF2B5EF4-FFF2-40B4-BE49-F238E27FC236}">
                  <a16:creationId xmlns:a16="http://schemas.microsoft.com/office/drawing/2014/main" id="{A0DABC2C-7FFE-46F9-ABAE-DC925CEA1FC5}"/>
                </a:ext>
              </a:extLst>
            </p:cNvPr>
            <p:cNvSpPr>
              <a:spLocks noChangeArrowheads="1"/>
            </p:cNvSpPr>
            <p:nvPr/>
          </p:nvSpPr>
          <p:spPr bwMode="auto">
            <a:xfrm>
              <a:off x="4749800" y="2757488"/>
              <a:ext cx="604838"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40</a:t>
              </a:r>
              <a:endParaRPr lang="ru-RU" altLang="ru-RU" sz="1800"/>
            </a:p>
          </p:txBody>
        </p:sp>
        <p:sp>
          <p:nvSpPr>
            <p:cNvPr id="3102" name="Rectangle 96">
              <a:extLst>
                <a:ext uri="{FF2B5EF4-FFF2-40B4-BE49-F238E27FC236}">
                  <a16:creationId xmlns:a16="http://schemas.microsoft.com/office/drawing/2014/main" id="{7F987063-0B76-480F-81AE-C63DE8750FD1}"/>
                </a:ext>
              </a:extLst>
            </p:cNvPr>
            <p:cNvSpPr>
              <a:spLocks noChangeArrowheads="1"/>
            </p:cNvSpPr>
            <p:nvPr/>
          </p:nvSpPr>
          <p:spPr bwMode="auto">
            <a:xfrm>
              <a:off x="4749800" y="1970088"/>
              <a:ext cx="604838" cy="52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50</a:t>
              </a:r>
              <a:endParaRPr lang="ru-RU" altLang="ru-RU" sz="1800"/>
            </a:p>
          </p:txBody>
        </p:sp>
      </p:grpSp>
      <p:sp>
        <p:nvSpPr>
          <p:cNvPr id="3083" name="Rectangle 76">
            <a:extLst>
              <a:ext uri="{FF2B5EF4-FFF2-40B4-BE49-F238E27FC236}">
                <a16:creationId xmlns:a16="http://schemas.microsoft.com/office/drawing/2014/main" id="{2755F336-47DD-42D1-AC42-EF4C0C3A2DFA}"/>
              </a:ext>
            </a:extLst>
          </p:cNvPr>
          <p:cNvSpPr>
            <a:spLocks noChangeArrowheads="1"/>
          </p:cNvSpPr>
          <p:nvPr/>
        </p:nvSpPr>
        <p:spPr bwMode="auto">
          <a:xfrm>
            <a:off x="5737225" y="5087938"/>
            <a:ext cx="922338" cy="11049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84" name="Rectangle 77">
            <a:extLst>
              <a:ext uri="{FF2B5EF4-FFF2-40B4-BE49-F238E27FC236}">
                <a16:creationId xmlns:a16="http://schemas.microsoft.com/office/drawing/2014/main" id="{D821FF55-D10C-4140-99BB-57FB73160937}"/>
              </a:ext>
            </a:extLst>
          </p:cNvPr>
          <p:cNvSpPr>
            <a:spLocks noChangeArrowheads="1"/>
          </p:cNvSpPr>
          <p:nvPr/>
        </p:nvSpPr>
        <p:spPr bwMode="auto">
          <a:xfrm>
            <a:off x="6934200" y="3671888"/>
            <a:ext cx="922338" cy="25209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85" name="Rectangle 78">
            <a:extLst>
              <a:ext uri="{FF2B5EF4-FFF2-40B4-BE49-F238E27FC236}">
                <a16:creationId xmlns:a16="http://schemas.microsoft.com/office/drawing/2014/main" id="{0DB2A2C4-4586-4497-B81A-3ED1A6E120BB}"/>
              </a:ext>
            </a:extLst>
          </p:cNvPr>
          <p:cNvSpPr>
            <a:spLocks noChangeArrowheads="1"/>
          </p:cNvSpPr>
          <p:nvPr/>
        </p:nvSpPr>
        <p:spPr bwMode="auto">
          <a:xfrm>
            <a:off x="9309100" y="4097338"/>
            <a:ext cx="922338" cy="2095500"/>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86" name="Rectangle 79">
            <a:extLst>
              <a:ext uri="{FF2B5EF4-FFF2-40B4-BE49-F238E27FC236}">
                <a16:creationId xmlns:a16="http://schemas.microsoft.com/office/drawing/2014/main" id="{F5689668-554D-4268-8757-73A63AA06D83}"/>
              </a:ext>
            </a:extLst>
          </p:cNvPr>
          <p:cNvSpPr>
            <a:spLocks noChangeArrowheads="1"/>
          </p:cNvSpPr>
          <p:nvPr/>
        </p:nvSpPr>
        <p:spPr bwMode="auto">
          <a:xfrm>
            <a:off x="8121650" y="2800350"/>
            <a:ext cx="922338" cy="3392488"/>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88" name="Freeform 81">
            <a:extLst>
              <a:ext uri="{FF2B5EF4-FFF2-40B4-BE49-F238E27FC236}">
                <a16:creationId xmlns:a16="http://schemas.microsoft.com/office/drawing/2014/main" id="{EEC838F4-D729-472B-A4E6-3B8CF6483C84}"/>
              </a:ext>
            </a:extLst>
          </p:cNvPr>
          <p:cNvSpPr>
            <a:spLocks/>
          </p:cNvSpPr>
          <p:nvPr/>
        </p:nvSpPr>
        <p:spPr bwMode="auto">
          <a:xfrm>
            <a:off x="1100138" y="2260600"/>
            <a:ext cx="382587" cy="350838"/>
          </a:xfrm>
          <a:custGeom>
            <a:avLst/>
            <a:gdLst>
              <a:gd name="T0" fmla="*/ 2147483646 w 241"/>
              <a:gd name="T1" fmla="*/ 0 h 221"/>
              <a:gd name="T2" fmla="*/ 0 w 241"/>
              <a:gd name="T3" fmla="*/ 2147483646 h 221"/>
              <a:gd name="T4" fmla="*/ 2147483646 w 241"/>
              <a:gd name="T5" fmla="*/ 2147483646 h 221"/>
              <a:gd name="T6" fmla="*/ 2147483646 w 241"/>
              <a:gd name="T7" fmla="*/ 2147483646 h 221"/>
              <a:gd name="T8" fmla="*/ 2147483646 w 241"/>
              <a:gd name="T9" fmla="*/ 2147483646 h 221"/>
              <a:gd name="T10" fmla="*/ 2147483646 w 241"/>
              <a:gd name="T11" fmla="*/ 0 h 2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1" h="221">
                <a:moveTo>
                  <a:pt x="120" y="0"/>
                </a:moveTo>
                <a:lnTo>
                  <a:pt x="0" y="87"/>
                </a:lnTo>
                <a:lnTo>
                  <a:pt x="47" y="221"/>
                </a:lnTo>
                <a:lnTo>
                  <a:pt x="194" y="221"/>
                </a:lnTo>
                <a:lnTo>
                  <a:pt x="241" y="87"/>
                </a:lnTo>
                <a:lnTo>
                  <a:pt x="12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89" name="Freeform 82">
            <a:extLst>
              <a:ext uri="{FF2B5EF4-FFF2-40B4-BE49-F238E27FC236}">
                <a16:creationId xmlns:a16="http://schemas.microsoft.com/office/drawing/2014/main" id="{33748BB3-599E-47A8-AC01-568539BB2773}"/>
              </a:ext>
            </a:extLst>
          </p:cNvPr>
          <p:cNvSpPr>
            <a:spLocks/>
          </p:cNvSpPr>
          <p:nvPr/>
        </p:nvSpPr>
        <p:spPr bwMode="auto">
          <a:xfrm>
            <a:off x="1100138" y="3451225"/>
            <a:ext cx="382587" cy="361950"/>
          </a:xfrm>
          <a:custGeom>
            <a:avLst/>
            <a:gdLst>
              <a:gd name="T0" fmla="*/ 2147483646 w 241"/>
              <a:gd name="T1" fmla="*/ 0 h 228"/>
              <a:gd name="T2" fmla="*/ 0 w 241"/>
              <a:gd name="T3" fmla="*/ 2147483646 h 228"/>
              <a:gd name="T4" fmla="*/ 2147483646 w 241"/>
              <a:gd name="T5" fmla="*/ 2147483646 h 228"/>
              <a:gd name="T6" fmla="*/ 2147483646 w 241"/>
              <a:gd name="T7" fmla="*/ 2147483646 h 228"/>
              <a:gd name="T8" fmla="*/ 2147483646 w 241"/>
              <a:gd name="T9" fmla="*/ 2147483646 h 228"/>
              <a:gd name="T10" fmla="*/ 2147483646 w 241"/>
              <a:gd name="T11" fmla="*/ 0 h 2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1" h="228">
                <a:moveTo>
                  <a:pt x="120" y="0"/>
                </a:moveTo>
                <a:lnTo>
                  <a:pt x="0" y="87"/>
                </a:lnTo>
                <a:lnTo>
                  <a:pt x="47" y="228"/>
                </a:lnTo>
                <a:lnTo>
                  <a:pt x="194" y="228"/>
                </a:lnTo>
                <a:lnTo>
                  <a:pt x="241" y="87"/>
                </a:lnTo>
                <a:lnTo>
                  <a:pt x="12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0" name="Freeform 83">
            <a:extLst>
              <a:ext uri="{FF2B5EF4-FFF2-40B4-BE49-F238E27FC236}">
                <a16:creationId xmlns:a16="http://schemas.microsoft.com/office/drawing/2014/main" id="{A706F9B7-D6A0-46C8-BF9A-1F55E6616F7A}"/>
              </a:ext>
            </a:extLst>
          </p:cNvPr>
          <p:cNvSpPr>
            <a:spLocks/>
          </p:cNvSpPr>
          <p:nvPr/>
        </p:nvSpPr>
        <p:spPr bwMode="auto">
          <a:xfrm>
            <a:off x="1100138" y="4633913"/>
            <a:ext cx="382587" cy="350837"/>
          </a:xfrm>
          <a:custGeom>
            <a:avLst/>
            <a:gdLst>
              <a:gd name="T0" fmla="*/ 2147483646 w 241"/>
              <a:gd name="T1" fmla="*/ 0 h 221"/>
              <a:gd name="T2" fmla="*/ 0 w 241"/>
              <a:gd name="T3" fmla="*/ 2147483646 h 221"/>
              <a:gd name="T4" fmla="*/ 2147483646 w 241"/>
              <a:gd name="T5" fmla="*/ 2147483646 h 221"/>
              <a:gd name="T6" fmla="*/ 2147483646 w 241"/>
              <a:gd name="T7" fmla="*/ 2147483646 h 221"/>
              <a:gd name="T8" fmla="*/ 2147483646 w 241"/>
              <a:gd name="T9" fmla="*/ 2147483646 h 221"/>
              <a:gd name="T10" fmla="*/ 2147483646 w 241"/>
              <a:gd name="T11" fmla="*/ 0 h 2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1" h="221">
                <a:moveTo>
                  <a:pt x="120" y="0"/>
                </a:moveTo>
                <a:lnTo>
                  <a:pt x="0" y="87"/>
                </a:lnTo>
                <a:lnTo>
                  <a:pt x="47" y="221"/>
                </a:lnTo>
                <a:lnTo>
                  <a:pt x="194" y="221"/>
                </a:lnTo>
                <a:lnTo>
                  <a:pt x="241" y="87"/>
                </a:lnTo>
                <a:lnTo>
                  <a:pt x="12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2" name="Группа 1">
            <a:extLst>
              <a:ext uri="{FF2B5EF4-FFF2-40B4-BE49-F238E27FC236}">
                <a16:creationId xmlns:a16="http://schemas.microsoft.com/office/drawing/2014/main" id="{5246BC6E-6B1C-4EC4-98F8-6D7D34888527}"/>
              </a:ext>
            </a:extLst>
          </p:cNvPr>
          <p:cNvGrpSpPr/>
          <p:nvPr/>
        </p:nvGrpSpPr>
        <p:grpSpPr>
          <a:xfrm>
            <a:off x="5599113" y="2662238"/>
            <a:ext cx="5300662" cy="2509837"/>
            <a:chOff x="5599113" y="2662238"/>
            <a:chExt cx="5300662" cy="2509837"/>
          </a:xfrm>
        </p:grpSpPr>
        <p:sp>
          <p:nvSpPr>
            <p:cNvPr id="3087" name="Freeform 80">
              <a:extLst>
                <a:ext uri="{FF2B5EF4-FFF2-40B4-BE49-F238E27FC236}">
                  <a16:creationId xmlns:a16="http://schemas.microsoft.com/office/drawing/2014/main" id="{29C066D0-3931-4F79-8F93-4CA1951160A6}"/>
                </a:ext>
              </a:extLst>
            </p:cNvPr>
            <p:cNvSpPr>
              <a:spLocks/>
            </p:cNvSpPr>
            <p:nvPr/>
          </p:nvSpPr>
          <p:spPr bwMode="auto">
            <a:xfrm>
              <a:off x="5715000" y="2768600"/>
              <a:ext cx="5184775" cy="2339975"/>
            </a:xfrm>
            <a:custGeom>
              <a:avLst/>
              <a:gdLst>
                <a:gd name="T0" fmla="*/ 2147483646 w 489"/>
                <a:gd name="T1" fmla="*/ 2147483646 h 220"/>
                <a:gd name="T2" fmla="*/ 2147483646 w 489"/>
                <a:gd name="T3" fmla="*/ 2147483646 h 220"/>
                <a:gd name="T4" fmla="*/ 0 w 489"/>
                <a:gd name="T5" fmla="*/ 2147483646 h 220"/>
                <a:gd name="T6" fmla="*/ 2147483646 w 489"/>
                <a:gd name="T7" fmla="*/ 2147483646 h 220"/>
                <a:gd name="T8" fmla="*/ 2147483646 w 489"/>
                <a:gd name="T9" fmla="*/ 2147483646 h 220"/>
                <a:gd name="T10" fmla="*/ 2147483646 w 489"/>
                <a:gd name="T11" fmla="*/ 2147483646 h 220"/>
                <a:gd name="T12" fmla="*/ 2147483646 w 489"/>
                <a:gd name="T13" fmla="*/ 2147483646 h 220"/>
                <a:gd name="T14" fmla="*/ 2147483646 w 489"/>
                <a:gd name="T15" fmla="*/ 2147483646 h 220"/>
                <a:gd name="T16" fmla="*/ 2147483646 w 489"/>
                <a:gd name="T17" fmla="*/ 2147483646 h 220"/>
                <a:gd name="T18" fmla="*/ 2147483646 w 489"/>
                <a:gd name="T19" fmla="*/ 2147483646 h 220"/>
                <a:gd name="T20" fmla="*/ 2147483646 w 489"/>
                <a:gd name="T21" fmla="*/ 2147483646 h 220"/>
                <a:gd name="T22" fmla="*/ 2147483646 w 489"/>
                <a:gd name="T23" fmla="*/ 2147483646 h 220"/>
                <a:gd name="T24" fmla="*/ 2147483646 w 489"/>
                <a:gd name="T25" fmla="*/ 2147483646 h 220"/>
                <a:gd name="T26" fmla="*/ 2147483646 w 489"/>
                <a:gd name="T27" fmla="*/ 2147483646 h 220"/>
                <a:gd name="T28" fmla="*/ 2147483646 w 489"/>
                <a:gd name="T29" fmla="*/ 2147483646 h 220"/>
                <a:gd name="T30" fmla="*/ 2147483646 w 489"/>
                <a:gd name="T31" fmla="*/ 2147483646 h 220"/>
                <a:gd name="T32" fmla="*/ 2147483646 w 489"/>
                <a:gd name="T33" fmla="*/ 2147483646 h 220"/>
                <a:gd name="T34" fmla="*/ 2147483646 w 489"/>
                <a:gd name="T35" fmla="*/ 2147483646 h 220"/>
                <a:gd name="T36" fmla="*/ 2147483646 w 489"/>
                <a:gd name="T37" fmla="*/ 2147483646 h 220"/>
                <a:gd name="T38" fmla="*/ 2147483646 w 489"/>
                <a:gd name="T39" fmla="*/ 2147483646 h 220"/>
                <a:gd name="T40" fmla="*/ 2147483646 w 489"/>
                <a:gd name="T41" fmla="*/ 2147483646 h 220"/>
                <a:gd name="T42" fmla="*/ 2147483646 w 489"/>
                <a:gd name="T43" fmla="*/ 2147483646 h 220"/>
                <a:gd name="T44" fmla="*/ 2147483646 w 489"/>
                <a:gd name="T45" fmla="*/ 2147483646 h 2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489" h="220">
                  <a:moveTo>
                    <a:pt x="2" y="220"/>
                  </a:moveTo>
                  <a:cubicBezTo>
                    <a:pt x="2" y="220"/>
                    <a:pt x="2" y="220"/>
                    <a:pt x="1" y="219"/>
                  </a:cubicBezTo>
                  <a:cubicBezTo>
                    <a:pt x="0" y="219"/>
                    <a:pt x="0" y="218"/>
                    <a:pt x="0" y="217"/>
                  </a:cubicBezTo>
                  <a:cubicBezTo>
                    <a:pt x="44" y="101"/>
                    <a:pt x="44" y="101"/>
                    <a:pt x="44" y="101"/>
                  </a:cubicBezTo>
                  <a:cubicBezTo>
                    <a:pt x="44" y="100"/>
                    <a:pt x="45" y="99"/>
                    <a:pt x="45" y="99"/>
                  </a:cubicBezTo>
                  <a:cubicBezTo>
                    <a:pt x="114" y="84"/>
                    <a:pt x="114" y="84"/>
                    <a:pt x="114" y="84"/>
                  </a:cubicBezTo>
                  <a:cubicBezTo>
                    <a:pt x="226" y="1"/>
                    <a:pt x="226" y="1"/>
                    <a:pt x="226" y="1"/>
                  </a:cubicBezTo>
                  <a:cubicBezTo>
                    <a:pt x="227" y="0"/>
                    <a:pt x="228" y="0"/>
                    <a:pt x="229" y="1"/>
                  </a:cubicBezTo>
                  <a:cubicBezTo>
                    <a:pt x="339" y="122"/>
                    <a:pt x="339" y="122"/>
                    <a:pt x="339" y="122"/>
                  </a:cubicBezTo>
                  <a:cubicBezTo>
                    <a:pt x="408" y="63"/>
                    <a:pt x="408" y="63"/>
                    <a:pt x="408" y="63"/>
                  </a:cubicBezTo>
                  <a:cubicBezTo>
                    <a:pt x="409" y="62"/>
                    <a:pt x="410" y="62"/>
                    <a:pt x="411" y="63"/>
                  </a:cubicBezTo>
                  <a:cubicBezTo>
                    <a:pt x="488" y="144"/>
                    <a:pt x="488" y="144"/>
                    <a:pt x="488" y="144"/>
                  </a:cubicBezTo>
                  <a:cubicBezTo>
                    <a:pt x="489" y="145"/>
                    <a:pt x="489" y="147"/>
                    <a:pt x="488" y="147"/>
                  </a:cubicBezTo>
                  <a:cubicBezTo>
                    <a:pt x="487" y="148"/>
                    <a:pt x="486" y="148"/>
                    <a:pt x="485" y="147"/>
                  </a:cubicBezTo>
                  <a:cubicBezTo>
                    <a:pt x="409" y="67"/>
                    <a:pt x="409" y="67"/>
                    <a:pt x="409" y="67"/>
                  </a:cubicBezTo>
                  <a:cubicBezTo>
                    <a:pt x="340" y="126"/>
                    <a:pt x="340" y="126"/>
                    <a:pt x="340" y="126"/>
                  </a:cubicBezTo>
                  <a:cubicBezTo>
                    <a:pt x="340" y="127"/>
                    <a:pt x="338" y="127"/>
                    <a:pt x="338" y="126"/>
                  </a:cubicBezTo>
                  <a:cubicBezTo>
                    <a:pt x="227" y="5"/>
                    <a:pt x="227" y="5"/>
                    <a:pt x="227" y="5"/>
                  </a:cubicBezTo>
                  <a:cubicBezTo>
                    <a:pt x="116" y="87"/>
                    <a:pt x="116" y="87"/>
                    <a:pt x="116" y="87"/>
                  </a:cubicBezTo>
                  <a:cubicBezTo>
                    <a:pt x="116" y="87"/>
                    <a:pt x="115" y="87"/>
                    <a:pt x="115" y="87"/>
                  </a:cubicBezTo>
                  <a:cubicBezTo>
                    <a:pt x="47" y="103"/>
                    <a:pt x="47" y="103"/>
                    <a:pt x="47" y="103"/>
                  </a:cubicBezTo>
                  <a:cubicBezTo>
                    <a:pt x="4" y="218"/>
                    <a:pt x="4" y="218"/>
                    <a:pt x="4" y="218"/>
                  </a:cubicBezTo>
                  <a:cubicBezTo>
                    <a:pt x="4" y="219"/>
                    <a:pt x="3" y="220"/>
                    <a:pt x="2" y="220"/>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1" name="Freeform 84">
              <a:extLst>
                <a:ext uri="{FF2B5EF4-FFF2-40B4-BE49-F238E27FC236}">
                  <a16:creationId xmlns:a16="http://schemas.microsoft.com/office/drawing/2014/main" id="{062C6B4E-899C-487F-A45D-8D4C34ACCE29}"/>
                </a:ext>
              </a:extLst>
            </p:cNvPr>
            <p:cNvSpPr>
              <a:spLocks/>
            </p:cNvSpPr>
            <p:nvPr/>
          </p:nvSpPr>
          <p:spPr bwMode="auto">
            <a:xfrm>
              <a:off x="5599113" y="4906963"/>
              <a:ext cx="274637" cy="265112"/>
            </a:xfrm>
            <a:custGeom>
              <a:avLst/>
              <a:gdLst>
                <a:gd name="T0" fmla="*/ 2147483646 w 173"/>
                <a:gd name="T1" fmla="*/ 0 h 167"/>
                <a:gd name="T2" fmla="*/ 0 w 173"/>
                <a:gd name="T3" fmla="*/ 2147483646 h 167"/>
                <a:gd name="T4" fmla="*/ 2147483646 w 173"/>
                <a:gd name="T5" fmla="*/ 2147483646 h 167"/>
                <a:gd name="T6" fmla="*/ 2147483646 w 173"/>
                <a:gd name="T7" fmla="*/ 2147483646 h 167"/>
                <a:gd name="T8" fmla="*/ 2147483646 w 173"/>
                <a:gd name="T9" fmla="*/ 2147483646 h 167"/>
                <a:gd name="T10" fmla="*/ 2147483646 w 173"/>
                <a:gd name="T11" fmla="*/ 0 h 1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3" h="167">
                  <a:moveTo>
                    <a:pt x="87" y="0"/>
                  </a:moveTo>
                  <a:lnTo>
                    <a:pt x="0" y="67"/>
                  </a:lnTo>
                  <a:lnTo>
                    <a:pt x="33" y="167"/>
                  </a:lnTo>
                  <a:lnTo>
                    <a:pt x="140" y="167"/>
                  </a:lnTo>
                  <a:lnTo>
                    <a:pt x="173" y="67"/>
                  </a:lnTo>
                  <a:lnTo>
                    <a:pt x="87" y="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2" name="Freeform 85">
              <a:extLst>
                <a:ext uri="{FF2B5EF4-FFF2-40B4-BE49-F238E27FC236}">
                  <a16:creationId xmlns:a16="http://schemas.microsoft.com/office/drawing/2014/main" id="{B0DB9DBA-D38A-42C6-ABDA-28B4866BA142}"/>
                </a:ext>
              </a:extLst>
            </p:cNvPr>
            <p:cNvSpPr>
              <a:spLocks/>
            </p:cNvSpPr>
            <p:nvPr/>
          </p:nvSpPr>
          <p:spPr bwMode="auto">
            <a:xfrm>
              <a:off x="6054725" y="3694113"/>
              <a:ext cx="285750" cy="265112"/>
            </a:xfrm>
            <a:custGeom>
              <a:avLst/>
              <a:gdLst>
                <a:gd name="T0" fmla="*/ 2147483646 w 180"/>
                <a:gd name="T1" fmla="*/ 0 h 167"/>
                <a:gd name="T2" fmla="*/ 0 w 180"/>
                <a:gd name="T3" fmla="*/ 2147483646 h 167"/>
                <a:gd name="T4" fmla="*/ 2147483646 w 180"/>
                <a:gd name="T5" fmla="*/ 2147483646 h 167"/>
                <a:gd name="T6" fmla="*/ 2147483646 w 180"/>
                <a:gd name="T7" fmla="*/ 2147483646 h 167"/>
                <a:gd name="T8" fmla="*/ 2147483646 w 180"/>
                <a:gd name="T9" fmla="*/ 2147483646 h 167"/>
                <a:gd name="T10" fmla="*/ 2147483646 w 180"/>
                <a:gd name="T11" fmla="*/ 0 h 1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0" h="167">
                  <a:moveTo>
                    <a:pt x="93" y="0"/>
                  </a:moveTo>
                  <a:lnTo>
                    <a:pt x="0" y="60"/>
                  </a:lnTo>
                  <a:lnTo>
                    <a:pt x="40" y="167"/>
                  </a:lnTo>
                  <a:lnTo>
                    <a:pt x="147" y="167"/>
                  </a:lnTo>
                  <a:lnTo>
                    <a:pt x="180" y="60"/>
                  </a:lnTo>
                  <a:lnTo>
                    <a:pt x="93" y="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3" name="Freeform 86">
              <a:extLst>
                <a:ext uri="{FF2B5EF4-FFF2-40B4-BE49-F238E27FC236}">
                  <a16:creationId xmlns:a16="http://schemas.microsoft.com/office/drawing/2014/main" id="{D71BE2A7-F08C-4BE6-A413-7438414F0DD0}"/>
                </a:ext>
              </a:extLst>
            </p:cNvPr>
            <p:cNvSpPr>
              <a:spLocks/>
            </p:cNvSpPr>
            <p:nvPr/>
          </p:nvSpPr>
          <p:spPr bwMode="auto">
            <a:xfrm>
              <a:off x="6807200" y="3513138"/>
              <a:ext cx="285750" cy="265112"/>
            </a:xfrm>
            <a:custGeom>
              <a:avLst/>
              <a:gdLst>
                <a:gd name="T0" fmla="*/ 2147483646 w 180"/>
                <a:gd name="T1" fmla="*/ 0 h 167"/>
                <a:gd name="T2" fmla="*/ 0 w 180"/>
                <a:gd name="T3" fmla="*/ 2147483646 h 167"/>
                <a:gd name="T4" fmla="*/ 2147483646 w 180"/>
                <a:gd name="T5" fmla="*/ 2147483646 h 167"/>
                <a:gd name="T6" fmla="*/ 2147483646 w 180"/>
                <a:gd name="T7" fmla="*/ 2147483646 h 167"/>
                <a:gd name="T8" fmla="*/ 2147483646 w 180"/>
                <a:gd name="T9" fmla="*/ 2147483646 h 167"/>
                <a:gd name="T10" fmla="*/ 2147483646 w 180"/>
                <a:gd name="T11" fmla="*/ 0 h 1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0" h="167">
                  <a:moveTo>
                    <a:pt x="94" y="0"/>
                  </a:moveTo>
                  <a:lnTo>
                    <a:pt x="0" y="60"/>
                  </a:lnTo>
                  <a:lnTo>
                    <a:pt x="33" y="167"/>
                  </a:lnTo>
                  <a:lnTo>
                    <a:pt x="147" y="167"/>
                  </a:lnTo>
                  <a:lnTo>
                    <a:pt x="180" y="60"/>
                  </a:lnTo>
                  <a:lnTo>
                    <a:pt x="94" y="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4" name="Freeform 87">
              <a:extLst>
                <a:ext uri="{FF2B5EF4-FFF2-40B4-BE49-F238E27FC236}">
                  <a16:creationId xmlns:a16="http://schemas.microsoft.com/office/drawing/2014/main" id="{25ED7988-73B5-4D5C-A5DF-6F59B394B677}"/>
                </a:ext>
              </a:extLst>
            </p:cNvPr>
            <p:cNvSpPr>
              <a:spLocks/>
            </p:cNvSpPr>
            <p:nvPr/>
          </p:nvSpPr>
          <p:spPr bwMode="auto">
            <a:xfrm>
              <a:off x="7983538" y="2662238"/>
              <a:ext cx="287337" cy="265112"/>
            </a:xfrm>
            <a:custGeom>
              <a:avLst/>
              <a:gdLst>
                <a:gd name="T0" fmla="*/ 2147483646 w 181"/>
                <a:gd name="T1" fmla="*/ 0 h 167"/>
                <a:gd name="T2" fmla="*/ 0 w 181"/>
                <a:gd name="T3" fmla="*/ 2147483646 h 167"/>
                <a:gd name="T4" fmla="*/ 2147483646 w 181"/>
                <a:gd name="T5" fmla="*/ 2147483646 h 167"/>
                <a:gd name="T6" fmla="*/ 2147483646 w 181"/>
                <a:gd name="T7" fmla="*/ 2147483646 h 167"/>
                <a:gd name="T8" fmla="*/ 2147483646 w 181"/>
                <a:gd name="T9" fmla="*/ 2147483646 h 167"/>
                <a:gd name="T10" fmla="*/ 2147483646 w 181"/>
                <a:gd name="T11" fmla="*/ 0 h 1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81" h="167">
                  <a:moveTo>
                    <a:pt x="87" y="0"/>
                  </a:moveTo>
                  <a:lnTo>
                    <a:pt x="0" y="67"/>
                  </a:lnTo>
                  <a:lnTo>
                    <a:pt x="34" y="167"/>
                  </a:lnTo>
                  <a:lnTo>
                    <a:pt x="147" y="167"/>
                  </a:lnTo>
                  <a:lnTo>
                    <a:pt x="181" y="67"/>
                  </a:lnTo>
                  <a:lnTo>
                    <a:pt x="87" y="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5" name="Freeform 88">
              <a:extLst>
                <a:ext uri="{FF2B5EF4-FFF2-40B4-BE49-F238E27FC236}">
                  <a16:creationId xmlns:a16="http://schemas.microsoft.com/office/drawing/2014/main" id="{F73A1A22-282F-456D-8D29-489D5FC6F5D2}"/>
                </a:ext>
              </a:extLst>
            </p:cNvPr>
            <p:cNvSpPr>
              <a:spLocks/>
            </p:cNvSpPr>
            <p:nvPr/>
          </p:nvSpPr>
          <p:spPr bwMode="auto">
            <a:xfrm>
              <a:off x="9170988" y="3949700"/>
              <a:ext cx="276225" cy="265113"/>
            </a:xfrm>
            <a:custGeom>
              <a:avLst/>
              <a:gdLst>
                <a:gd name="T0" fmla="*/ 2147483646 w 174"/>
                <a:gd name="T1" fmla="*/ 0 h 167"/>
                <a:gd name="T2" fmla="*/ 0 w 174"/>
                <a:gd name="T3" fmla="*/ 2147483646 h 167"/>
                <a:gd name="T4" fmla="*/ 2147483646 w 174"/>
                <a:gd name="T5" fmla="*/ 2147483646 h 167"/>
                <a:gd name="T6" fmla="*/ 2147483646 w 174"/>
                <a:gd name="T7" fmla="*/ 2147483646 h 167"/>
                <a:gd name="T8" fmla="*/ 2147483646 w 174"/>
                <a:gd name="T9" fmla="*/ 2147483646 h 167"/>
                <a:gd name="T10" fmla="*/ 2147483646 w 174"/>
                <a:gd name="T11" fmla="*/ 0 h 1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4" h="167">
                  <a:moveTo>
                    <a:pt x="87" y="0"/>
                  </a:moveTo>
                  <a:lnTo>
                    <a:pt x="0" y="67"/>
                  </a:lnTo>
                  <a:lnTo>
                    <a:pt x="34" y="167"/>
                  </a:lnTo>
                  <a:lnTo>
                    <a:pt x="141" y="167"/>
                  </a:lnTo>
                  <a:lnTo>
                    <a:pt x="174" y="67"/>
                  </a:lnTo>
                  <a:lnTo>
                    <a:pt x="87" y="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96" name="Freeform 89">
              <a:extLst>
                <a:ext uri="{FF2B5EF4-FFF2-40B4-BE49-F238E27FC236}">
                  <a16:creationId xmlns:a16="http://schemas.microsoft.com/office/drawing/2014/main" id="{D457697D-E445-444E-A528-943A20570251}"/>
                </a:ext>
              </a:extLst>
            </p:cNvPr>
            <p:cNvSpPr>
              <a:spLocks/>
            </p:cNvSpPr>
            <p:nvPr/>
          </p:nvSpPr>
          <p:spPr bwMode="auto">
            <a:xfrm>
              <a:off x="9913938" y="3311525"/>
              <a:ext cx="276225" cy="265113"/>
            </a:xfrm>
            <a:custGeom>
              <a:avLst/>
              <a:gdLst>
                <a:gd name="T0" fmla="*/ 2147483646 w 174"/>
                <a:gd name="T1" fmla="*/ 0 h 167"/>
                <a:gd name="T2" fmla="*/ 0 w 174"/>
                <a:gd name="T3" fmla="*/ 2147483646 h 167"/>
                <a:gd name="T4" fmla="*/ 2147483646 w 174"/>
                <a:gd name="T5" fmla="*/ 2147483646 h 167"/>
                <a:gd name="T6" fmla="*/ 2147483646 w 174"/>
                <a:gd name="T7" fmla="*/ 2147483646 h 167"/>
                <a:gd name="T8" fmla="*/ 2147483646 w 174"/>
                <a:gd name="T9" fmla="*/ 2147483646 h 167"/>
                <a:gd name="T10" fmla="*/ 2147483646 w 174"/>
                <a:gd name="T11" fmla="*/ 0 h 16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74" h="167">
                  <a:moveTo>
                    <a:pt x="87" y="0"/>
                  </a:moveTo>
                  <a:lnTo>
                    <a:pt x="0" y="60"/>
                  </a:lnTo>
                  <a:lnTo>
                    <a:pt x="33" y="167"/>
                  </a:lnTo>
                  <a:lnTo>
                    <a:pt x="140" y="167"/>
                  </a:lnTo>
                  <a:lnTo>
                    <a:pt x="174" y="60"/>
                  </a:lnTo>
                  <a:lnTo>
                    <a:pt x="87" y="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3097" name="Freeform 90">
            <a:extLst>
              <a:ext uri="{FF2B5EF4-FFF2-40B4-BE49-F238E27FC236}">
                <a16:creationId xmlns:a16="http://schemas.microsoft.com/office/drawing/2014/main" id="{5666034C-3A75-4F14-9A3F-440AAD120A9D}"/>
              </a:ext>
            </a:extLst>
          </p:cNvPr>
          <p:cNvSpPr>
            <a:spLocks/>
          </p:cNvSpPr>
          <p:nvPr/>
        </p:nvSpPr>
        <p:spPr bwMode="auto">
          <a:xfrm>
            <a:off x="1100138" y="5791200"/>
            <a:ext cx="382587" cy="350838"/>
          </a:xfrm>
          <a:custGeom>
            <a:avLst/>
            <a:gdLst>
              <a:gd name="T0" fmla="*/ 2147483646 w 241"/>
              <a:gd name="T1" fmla="*/ 0 h 221"/>
              <a:gd name="T2" fmla="*/ 0 w 241"/>
              <a:gd name="T3" fmla="*/ 2147483646 h 221"/>
              <a:gd name="T4" fmla="*/ 2147483646 w 241"/>
              <a:gd name="T5" fmla="*/ 2147483646 h 221"/>
              <a:gd name="T6" fmla="*/ 2147483646 w 241"/>
              <a:gd name="T7" fmla="*/ 2147483646 h 221"/>
              <a:gd name="T8" fmla="*/ 2147483646 w 241"/>
              <a:gd name="T9" fmla="*/ 2147483646 h 221"/>
              <a:gd name="T10" fmla="*/ 2147483646 w 241"/>
              <a:gd name="T11" fmla="*/ 0 h 22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241" h="221">
                <a:moveTo>
                  <a:pt x="120" y="0"/>
                </a:moveTo>
                <a:lnTo>
                  <a:pt x="0" y="87"/>
                </a:lnTo>
                <a:lnTo>
                  <a:pt x="47" y="221"/>
                </a:lnTo>
                <a:lnTo>
                  <a:pt x="194" y="221"/>
                </a:lnTo>
                <a:lnTo>
                  <a:pt x="241" y="87"/>
                </a:lnTo>
                <a:lnTo>
                  <a:pt x="120"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sp>
        <p:nvSpPr>
          <p:cNvPr id="3103" name="TextBox 115">
            <a:extLst>
              <a:ext uri="{FF2B5EF4-FFF2-40B4-BE49-F238E27FC236}">
                <a16:creationId xmlns:a16="http://schemas.microsoft.com/office/drawing/2014/main" id="{ECC13A11-8547-47CF-8152-43420F29312D}"/>
              </a:ext>
            </a:extLst>
          </p:cNvPr>
          <p:cNvSpPr txBox="1">
            <a:spLocks noChangeArrowheads="1"/>
          </p:cNvSpPr>
          <p:nvPr/>
        </p:nvSpPr>
        <p:spPr bwMode="auto">
          <a:xfrm>
            <a:off x="1577975" y="2043113"/>
            <a:ext cx="3267075"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sp>
        <p:nvSpPr>
          <p:cNvPr id="3104" name="TextBox 115">
            <a:extLst>
              <a:ext uri="{FF2B5EF4-FFF2-40B4-BE49-F238E27FC236}">
                <a16:creationId xmlns:a16="http://schemas.microsoft.com/office/drawing/2014/main" id="{8430DCE7-5FD4-4FC7-9F95-08453FFA6EB2}"/>
              </a:ext>
            </a:extLst>
          </p:cNvPr>
          <p:cNvSpPr txBox="1">
            <a:spLocks noChangeArrowheads="1"/>
          </p:cNvSpPr>
          <p:nvPr/>
        </p:nvSpPr>
        <p:spPr bwMode="auto">
          <a:xfrm>
            <a:off x="1577975" y="3236913"/>
            <a:ext cx="3267075"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sp>
        <p:nvSpPr>
          <p:cNvPr id="3105" name="TextBox 115">
            <a:extLst>
              <a:ext uri="{FF2B5EF4-FFF2-40B4-BE49-F238E27FC236}">
                <a16:creationId xmlns:a16="http://schemas.microsoft.com/office/drawing/2014/main" id="{ED4C623E-8150-4FAC-9415-92E335A2CAC9}"/>
              </a:ext>
            </a:extLst>
          </p:cNvPr>
          <p:cNvSpPr txBox="1">
            <a:spLocks noChangeArrowheads="1"/>
          </p:cNvSpPr>
          <p:nvPr/>
        </p:nvSpPr>
        <p:spPr bwMode="auto">
          <a:xfrm>
            <a:off x="1577975" y="4421188"/>
            <a:ext cx="3267075"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sp>
        <p:nvSpPr>
          <p:cNvPr id="3106" name="TextBox 115">
            <a:extLst>
              <a:ext uri="{FF2B5EF4-FFF2-40B4-BE49-F238E27FC236}">
                <a16:creationId xmlns:a16="http://schemas.microsoft.com/office/drawing/2014/main" id="{292990EE-8247-4E07-A727-6ABA643FE63F}"/>
              </a:ext>
            </a:extLst>
          </p:cNvPr>
          <p:cNvSpPr txBox="1">
            <a:spLocks noChangeArrowheads="1"/>
          </p:cNvSpPr>
          <p:nvPr/>
        </p:nvSpPr>
        <p:spPr bwMode="auto">
          <a:xfrm>
            <a:off x="1577975" y="5591175"/>
            <a:ext cx="3267075"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074"/>
                                        </p:tgtEl>
                                        <p:attrNameLst>
                                          <p:attrName>style.visibility</p:attrName>
                                        </p:attrNameLst>
                                      </p:cBhvr>
                                      <p:to>
                                        <p:strVal val="visible"/>
                                      </p:to>
                                    </p:set>
                                    <p:anim calcmode="lin" valueType="num">
                                      <p:cBhvr additive="base">
                                        <p:cTn id="7" dur="500" fill="hold"/>
                                        <p:tgtEl>
                                          <p:spTgt spid="3074"/>
                                        </p:tgtEl>
                                        <p:attrNameLst>
                                          <p:attrName>ppt_x</p:attrName>
                                        </p:attrNameLst>
                                      </p:cBhvr>
                                      <p:tavLst>
                                        <p:tav tm="0">
                                          <p:val>
                                            <p:strVal val="#ppt_x"/>
                                          </p:val>
                                        </p:tav>
                                        <p:tav tm="100000">
                                          <p:val>
                                            <p:strVal val="#ppt_x"/>
                                          </p:val>
                                        </p:tav>
                                      </p:tavLst>
                                    </p:anim>
                                    <p:anim calcmode="lin" valueType="num">
                                      <p:cBhvr additive="base">
                                        <p:cTn id="8" dur="500" fill="hold"/>
                                        <p:tgtEl>
                                          <p:spTgt spid="307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075"/>
                                        </p:tgtEl>
                                        <p:attrNameLst>
                                          <p:attrName>style.visibility</p:attrName>
                                        </p:attrNameLst>
                                      </p:cBhvr>
                                      <p:to>
                                        <p:strVal val="visible"/>
                                      </p:to>
                                    </p:set>
                                    <p:anim calcmode="lin" valueType="num">
                                      <p:cBhvr additive="base">
                                        <p:cTn id="11" dur="500" fill="hold"/>
                                        <p:tgtEl>
                                          <p:spTgt spid="3075"/>
                                        </p:tgtEl>
                                        <p:attrNameLst>
                                          <p:attrName>ppt_x</p:attrName>
                                        </p:attrNameLst>
                                      </p:cBhvr>
                                      <p:tavLst>
                                        <p:tav tm="0">
                                          <p:val>
                                            <p:strVal val="#ppt_x"/>
                                          </p:val>
                                        </p:tav>
                                        <p:tav tm="100000">
                                          <p:val>
                                            <p:strVal val="#ppt_x"/>
                                          </p:val>
                                        </p:tav>
                                      </p:tavLst>
                                    </p:anim>
                                    <p:anim calcmode="lin" valueType="num">
                                      <p:cBhvr additive="base">
                                        <p:cTn id="12" dur="500" fill="hold"/>
                                        <p:tgtEl>
                                          <p:spTgt spid="3075"/>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4"/>
                                        </p:tgtEl>
                                        <p:attrNameLst>
                                          <p:attrName>style.visibility</p:attrName>
                                        </p:attrNameLst>
                                      </p:cBhvr>
                                      <p:to>
                                        <p:strVal val="visible"/>
                                      </p:to>
                                    </p:set>
                                    <p:anim calcmode="lin" valueType="num">
                                      <p:cBhvr additive="base">
                                        <p:cTn id="16" dur="500" fill="hold"/>
                                        <p:tgtEl>
                                          <p:spTgt spid="4"/>
                                        </p:tgtEl>
                                        <p:attrNameLst>
                                          <p:attrName>ppt_x</p:attrName>
                                        </p:attrNameLst>
                                      </p:cBhvr>
                                      <p:tavLst>
                                        <p:tav tm="0">
                                          <p:val>
                                            <p:strVal val="#ppt_x"/>
                                          </p:val>
                                        </p:tav>
                                        <p:tav tm="100000">
                                          <p:val>
                                            <p:strVal val="#ppt_x"/>
                                          </p:val>
                                        </p:tav>
                                      </p:tavLst>
                                    </p:anim>
                                    <p:anim calcmode="lin" valueType="num">
                                      <p:cBhvr additive="base">
                                        <p:cTn id="17" dur="500" fill="hold"/>
                                        <p:tgtEl>
                                          <p:spTgt spid="4"/>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17" presetClass="entr" presetSubtype="4" fill="hold" grpId="0" nodeType="afterEffect">
                                  <p:stCondLst>
                                    <p:cond delay="0"/>
                                  </p:stCondLst>
                                  <p:childTnLst>
                                    <p:set>
                                      <p:cBhvr>
                                        <p:cTn id="20" dur="1" fill="hold">
                                          <p:stCondLst>
                                            <p:cond delay="0"/>
                                          </p:stCondLst>
                                        </p:cTn>
                                        <p:tgtEl>
                                          <p:spTgt spid="3083"/>
                                        </p:tgtEl>
                                        <p:attrNameLst>
                                          <p:attrName>style.visibility</p:attrName>
                                        </p:attrNameLst>
                                      </p:cBhvr>
                                      <p:to>
                                        <p:strVal val="visible"/>
                                      </p:to>
                                    </p:set>
                                    <p:anim calcmode="lin" valueType="num">
                                      <p:cBhvr>
                                        <p:cTn id="21" dur="500" fill="hold"/>
                                        <p:tgtEl>
                                          <p:spTgt spid="3083"/>
                                        </p:tgtEl>
                                        <p:attrNameLst>
                                          <p:attrName>ppt_x</p:attrName>
                                        </p:attrNameLst>
                                      </p:cBhvr>
                                      <p:tavLst>
                                        <p:tav tm="0">
                                          <p:val>
                                            <p:strVal val="#ppt_x"/>
                                          </p:val>
                                        </p:tav>
                                        <p:tav tm="100000">
                                          <p:val>
                                            <p:strVal val="#ppt_x"/>
                                          </p:val>
                                        </p:tav>
                                      </p:tavLst>
                                    </p:anim>
                                    <p:anim calcmode="lin" valueType="num">
                                      <p:cBhvr>
                                        <p:cTn id="22" dur="500" fill="hold"/>
                                        <p:tgtEl>
                                          <p:spTgt spid="3083"/>
                                        </p:tgtEl>
                                        <p:attrNameLst>
                                          <p:attrName>ppt_y</p:attrName>
                                        </p:attrNameLst>
                                      </p:cBhvr>
                                      <p:tavLst>
                                        <p:tav tm="0">
                                          <p:val>
                                            <p:strVal val="#ppt_y+#ppt_h/2"/>
                                          </p:val>
                                        </p:tav>
                                        <p:tav tm="100000">
                                          <p:val>
                                            <p:strVal val="#ppt_y"/>
                                          </p:val>
                                        </p:tav>
                                      </p:tavLst>
                                    </p:anim>
                                    <p:anim calcmode="lin" valueType="num">
                                      <p:cBhvr>
                                        <p:cTn id="23" dur="500" fill="hold"/>
                                        <p:tgtEl>
                                          <p:spTgt spid="3083"/>
                                        </p:tgtEl>
                                        <p:attrNameLst>
                                          <p:attrName>ppt_w</p:attrName>
                                        </p:attrNameLst>
                                      </p:cBhvr>
                                      <p:tavLst>
                                        <p:tav tm="0">
                                          <p:val>
                                            <p:strVal val="#ppt_w"/>
                                          </p:val>
                                        </p:tav>
                                        <p:tav tm="100000">
                                          <p:val>
                                            <p:strVal val="#ppt_w"/>
                                          </p:val>
                                        </p:tav>
                                      </p:tavLst>
                                    </p:anim>
                                    <p:anim calcmode="lin" valueType="num">
                                      <p:cBhvr>
                                        <p:cTn id="24" dur="500" fill="hold"/>
                                        <p:tgtEl>
                                          <p:spTgt spid="3083"/>
                                        </p:tgtEl>
                                        <p:attrNameLst>
                                          <p:attrName>ppt_h</p:attrName>
                                        </p:attrNameLst>
                                      </p:cBhvr>
                                      <p:tavLst>
                                        <p:tav tm="0">
                                          <p:val>
                                            <p:fltVal val="0"/>
                                          </p:val>
                                        </p:tav>
                                        <p:tav tm="100000">
                                          <p:val>
                                            <p:strVal val="#ppt_h"/>
                                          </p:val>
                                        </p:tav>
                                      </p:tavLst>
                                    </p:anim>
                                  </p:childTnLst>
                                </p:cTn>
                              </p:par>
                              <p:par>
                                <p:cTn id="25" presetID="23" presetClass="entr" presetSubtype="16" fill="hold" grpId="0" nodeType="withEffect">
                                  <p:stCondLst>
                                    <p:cond delay="0"/>
                                  </p:stCondLst>
                                  <p:childTnLst>
                                    <p:set>
                                      <p:cBhvr>
                                        <p:cTn id="26" dur="1" fill="hold">
                                          <p:stCondLst>
                                            <p:cond delay="0"/>
                                          </p:stCondLst>
                                        </p:cTn>
                                        <p:tgtEl>
                                          <p:spTgt spid="3088"/>
                                        </p:tgtEl>
                                        <p:attrNameLst>
                                          <p:attrName>style.visibility</p:attrName>
                                        </p:attrNameLst>
                                      </p:cBhvr>
                                      <p:to>
                                        <p:strVal val="visible"/>
                                      </p:to>
                                    </p:set>
                                    <p:anim calcmode="lin" valueType="num">
                                      <p:cBhvr>
                                        <p:cTn id="27" dur="500" fill="hold"/>
                                        <p:tgtEl>
                                          <p:spTgt spid="3088"/>
                                        </p:tgtEl>
                                        <p:attrNameLst>
                                          <p:attrName>ppt_w</p:attrName>
                                        </p:attrNameLst>
                                      </p:cBhvr>
                                      <p:tavLst>
                                        <p:tav tm="0">
                                          <p:val>
                                            <p:fltVal val="0"/>
                                          </p:val>
                                        </p:tav>
                                        <p:tav tm="100000">
                                          <p:val>
                                            <p:strVal val="#ppt_w"/>
                                          </p:val>
                                        </p:tav>
                                      </p:tavLst>
                                    </p:anim>
                                    <p:anim calcmode="lin" valueType="num">
                                      <p:cBhvr>
                                        <p:cTn id="28" dur="500" fill="hold"/>
                                        <p:tgtEl>
                                          <p:spTgt spid="3088"/>
                                        </p:tgtEl>
                                        <p:attrNameLst>
                                          <p:attrName>ppt_h</p:attrName>
                                        </p:attrNameLst>
                                      </p:cBhvr>
                                      <p:tavLst>
                                        <p:tav tm="0">
                                          <p:val>
                                            <p:fltVal val="0"/>
                                          </p:val>
                                        </p:tav>
                                        <p:tav tm="100000">
                                          <p:val>
                                            <p:strVal val="#ppt_h"/>
                                          </p:val>
                                        </p:tav>
                                      </p:tavLst>
                                    </p:anim>
                                  </p:childTnLst>
                                </p:cTn>
                              </p:par>
                              <p:par>
                                <p:cTn id="29" presetID="23" presetClass="entr" presetSubtype="16" fill="hold" grpId="0" nodeType="withEffect">
                                  <p:stCondLst>
                                    <p:cond delay="0"/>
                                  </p:stCondLst>
                                  <p:childTnLst>
                                    <p:set>
                                      <p:cBhvr>
                                        <p:cTn id="30" dur="1" fill="hold">
                                          <p:stCondLst>
                                            <p:cond delay="0"/>
                                          </p:stCondLst>
                                        </p:cTn>
                                        <p:tgtEl>
                                          <p:spTgt spid="3103"/>
                                        </p:tgtEl>
                                        <p:attrNameLst>
                                          <p:attrName>style.visibility</p:attrName>
                                        </p:attrNameLst>
                                      </p:cBhvr>
                                      <p:to>
                                        <p:strVal val="visible"/>
                                      </p:to>
                                    </p:set>
                                    <p:anim calcmode="lin" valueType="num">
                                      <p:cBhvr>
                                        <p:cTn id="31" dur="500" fill="hold"/>
                                        <p:tgtEl>
                                          <p:spTgt spid="3103"/>
                                        </p:tgtEl>
                                        <p:attrNameLst>
                                          <p:attrName>ppt_w</p:attrName>
                                        </p:attrNameLst>
                                      </p:cBhvr>
                                      <p:tavLst>
                                        <p:tav tm="0">
                                          <p:val>
                                            <p:fltVal val="0"/>
                                          </p:val>
                                        </p:tav>
                                        <p:tav tm="100000">
                                          <p:val>
                                            <p:strVal val="#ppt_w"/>
                                          </p:val>
                                        </p:tav>
                                      </p:tavLst>
                                    </p:anim>
                                    <p:anim calcmode="lin" valueType="num">
                                      <p:cBhvr>
                                        <p:cTn id="32" dur="500" fill="hold"/>
                                        <p:tgtEl>
                                          <p:spTgt spid="3103"/>
                                        </p:tgtEl>
                                        <p:attrNameLst>
                                          <p:attrName>ppt_h</p:attrName>
                                        </p:attrNameLst>
                                      </p:cBhvr>
                                      <p:tavLst>
                                        <p:tav tm="0">
                                          <p:val>
                                            <p:fltVal val="0"/>
                                          </p:val>
                                        </p:tav>
                                        <p:tav tm="100000">
                                          <p:val>
                                            <p:strVal val="#ppt_h"/>
                                          </p:val>
                                        </p:tav>
                                      </p:tavLst>
                                    </p:anim>
                                  </p:childTnLst>
                                </p:cTn>
                              </p:par>
                              <p:par>
                                <p:cTn id="33" presetID="17" presetClass="entr" presetSubtype="4" fill="hold" grpId="0" nodeType="withEffect">
                                  <p:stCondLst>
                                    <p:cond delay="250"/>
                                  </p:stCondLst>
                                  <p:childTnLst>
                                    <p:set>
                                      <p:cBhvr>
                                        <p:cTn id="34" dur="1" fill="hold">
                                          <p:stCondLst>
                                            <p:cond delay="0"/>
                                          </p:stCondLst>
                                        </p:cTn>
                                        <p:tgtEl>
                                          <p:spTgt spid="3084"/>
                                        </p:tgtEl>
                                        <p:attrNameLst>
                                          <p:attrName>style.visibility</p:attrName>
                                        </p:attrNameLst>
                                      </p:cBhvr>
                                      <p:to>
                                        <p:strVal val="visible"/>
                                      </p:to>
                                    </p:set>
                                    <p:anim calcmode="lin" valueType="num">
                                      <p:cBhvr>
                                        <p:cTn id="35" dur="500" fill="hold"/>
                                        <p:tgtEl>
                                          <p:spTgt spid="3084"/>
                                        </p:tgtEl>
                                        <p:attrNameLst>
                                          <p:attrName>ppt_x</p:attrName>
                                        </p:attrNameLst>
                                      </p:cBhvr>
                                      <p:tavLst>
                                        <p:tav tm="0">
                                          <p:val>
                                            <p:strVal val="#ppt_x"/>
                                          </p:val>
                                        </p:tav>
                                        <p:tav tm="100000">
                                          <p:val>
                                            <p:strVal val="#ppt_x"/>
                                          </p:val>
                                        </p:tav>
                                      </p:tavLst>
                                    </p:anim>
                                    <p:anim calcmode="lin" valueType="num">
                                      <p:cBhvr>
                                        <p:cTn id="36" dur="500" fill="hold"/>
                                        <p:tgtEl>
                                          <p:spTgt spid="3084"/>
                                        </p:tgtEl>
                                        <p:attrNameLst>
                                          <p:attrName>ppt_y</p:attrName>
                                        </p:attrNameLst>
                                      </p:cBhvr>
                                      <p:tavLst>
                                        <p:tav tm="0">
                                          <p:val>
                                            <p:strVal val="#ppt_y+#ppt_h/2"/>
                                          </p:val>
                                        </p:tav>
                                        <p:tav tm="100000">
                                          <p:val>
                                            <p:strVal val="#ppt_y"/>
                                          </p:val>
                                        </p:tav>
                                      </p:tavLst>
                                    </p:anim>
                                    <p:anim calcmode="lin" valueType="num">
                                      <p:cBhvr>
                                        <p:cTn id="37" dur="500" fill="hold"/>
                                        <p:tgtEl>
                                          <p:spTgt spid="3084"/>
                                        </p:tgtEl>
                                        <p:attrNameLst>
                                          <p:attrName>ppt_w</p:attrName>
                                        </p:attrNameLst>
                                      </p:cBhvr>
                                      <p:tavLst>
                                        <p:tav tm="0">
                                          <p:val>
                                            <p:strVal val="#ppt_w"/>
                                          </p:val>
                                        </p:tav>
                                        <p:tav tm="100000">
                                          <p:val>
                                            <p:strVal val="#ppt_w"/>
                                          </p:val>
                                        </p:tav>
                                      </p:tavLst>
                                    </p:anim>
                                    <p:anim calcmode="lin" valueType="num">
                                      <p:cBhvr>
                                        <p:cTn id="38" dur="500" fill="hold"/>
                                        <p:tgtEl>
                                          <p:spTgt spid="3084"/>
                                        </p:tgtEl>
                                        <p:attrNameLst>
                                          <p:attrName>ppt_h</p:attrName>
                                        </p:attrNameLst>
                                      </p:cBhvr>
                                      <p:tavLst>
                                        <p:tav tm="0">
                                          <p:val>
                                            <p:fltVal val="0"/>
                                          </p:val>
                                        </p:tav>
                                        <p:tav tm="100000">
                                          <p:val>
                                            <p:strVal val="#ppt_h"/>
                                          </p:val>
                                        </p:tav>
                                      </p:tavLst>
                                    </p:anim>
                                  </p:childTnLst>
                                </p:cTn>
                              </p:par>
                              <p:par>
                                <p:cTn id="39" presetID="23" presetClass="entr" presetSubtype="16" fill="hold" grpId="0" nodeType="withEffect">
                                  <p:stCondLst>
                                    <p:cond delay="250"/>
                                  </p:stCondLst>
                                  <p:childTnLst>
                                    <p:set>
                                      <p:cBhvr>
                                        <p:cTn id="40" dur="1" fill="hold">
                                          <p:stCondLst>
                                            <p:cond delay="0"/>
                                          </p:stCondLst>
                                        </p:cTn>
                                        <p:tgtEl>
                                          <p:spTgt spid="3089"/>
                                        </p:tgtEl>
                                        <p:attrNameLst>
                                          <p:attrName>style.visibility</p:attrName>
                                        </p:attrNameLst>
                                      </p:cBhvr>
                                      <p:to>
                                        <p:strVal val="visible"/>
                                      </p:to>
                                    </p:set>
                                    <p:anim calcmode="lin" valueType="num">
                                      <p:cBhvr>
                                        <p:cTn id="41" dur="500" fill="hold"/>
                                        <p:tgtEl>
                                          <p:spTgt spid="3089"/>
                                        </p:tgtEl>
                                        <p:attrNameLst>
                                          <p:attrName>ppt_w</p:attrName>
                                        </p:attrNameLst>
                                      </p:cBhvr>
                                      <p:tavLst>
                                        <p:tav tm="0">
                                          <p:val>
                                            <p:fltVal val="0"/>
                                          </p:val>
                                        </p:tav>
                                        <p:tav tm="100000">
                                          <p:val>
                                            <p:strVal val="#ppt_w"/>
                                          </p:val>
                                        </p:tav>
                                      </p:tavLst>
                                    </p:anim>
                                    <p:anim calcmode="lin" valueType="num">
                                      <p:cBhvr>
                                        <p:cTn id="42" dur="500" fill="hold"/>
                                        <p:tgtEl>
                                          <p:spTgt spid="3089"/>
                                        </p:tgtEl>
                                        <p:attrNameLst>
                                          <p:attrName>ppt_h</p:attrName>
                                        </p:attrNameLst>
                                      </p:cBhvr>
                                      <p:tavLst>
                                        <p:tav tm="0">
                                          <p:val>
                                            <p:fltVal val="0"/>
                                          </p:val>
                                        </p:tav>
                                        <p:tav tm="100000">
                                          <p:val>
                                            <p:strVal val="#ppt_h"/>
                                          </p:val>
                                        </p:tav>
                                      </p:tavLst>
                                    </p:anim>
                                  </p:childTnLst>
                                </p:cTn>
                              </p:par>
                              <p:par>
                                <p:cTn id="43" presetID="23" presetClass="entr" presetSubtype="16" fill="hold" grpId="0" nodeType="withEffect">
                                  <p:stCondLst>
                                    <p:cond delay="250"/>
                                  </p:stCondLst>
                                  <p:childTnLst>
                                    <p:set>
                                      <p:cBhvr>
                                        <p:cTn id="44" dur="1" fill="hold">
                                          <p:stCondLst>
                                            <p:cond delay="0"/>
                                          </p:stCondLst>
                                        </p:cTn>
                                        <p:tgtEl>
                                          <p:spTgt spid="3104"/>
                                        </p:tgtEl>
                                        <p:attrNameLst>
                                          <p:attrName>style.visibility</p:attrName>
                                        </p:attrNameLst>
                                      </p:cBhvr>
                                      <p:to>
                                        <p:strVal val="visible"/>
                                      </p:to>
                                    </p:set>
                                    <p:anim calcmode="lin" valueType="num">
                                      <p:cBhvr>
                                        <p:cTn id="45" dur="500" fill="hold"/>
                                        <p:tgtEl>
                                          <p:spTgt spid="3104"/>
                                        </p:tgtEl>
                                        <p:attrNameLst>
                                          <p:attrName>ppt_w</p:attrName>
                                        </p:attrNameLst>
                                      </p:cBhvr>
                                      <p:tavLst>
                                        <p:tav tm="0">
                                          <p:val>
                                            <p:fltVal val="0"/>
                                          </p:val>
                                        </p:tav>
                                        <p:tav tm="100000">
                                          <p:val>
                                            <p:strVal val="#ppt_w"/>
                                          </p:val>
                                        </p:tav>
                                      </p:tavLst>
                                    </p:anim>
                                    <p:anim calcmode="lin" valueType="num">
                                      <p:cBhvr>
                                        <p:cTn id="46" dur="500" fill="hold"/>
                                        <p:tgtEl>
                                          <p:spTgt spid="3104"/>
                                        </p:tgtEl>
                                        <p:attrNameLst>
                                          <p:attrName>ppt_h</p:attrName>
                                        </p:attrNameLst>
                                      </p:cBhvr>
                                      <p:tavLst>
                                        <p:tav tm="0">
                                          <p:val>
                                            <p:fltVal val="0"/>
                                          </p:val>
                                        </p:tav>
                                        <p:tav tm="100000">
                                          <p:val>
                                            <p:strVal val="#ppt_h"/>
                                          </p:val>
                                        </p:tav>
                                      </p:tavLst>
                                    </p:anim>
                                  </p:childTnLst>
                                </p:cTn>
                              </p:par>
                              <p:par>
                                <p:cTn id="47" presetID="17" presetClass="entr" presetSubtype="4" fill="hold" grpId="0" nodeType="withEffect">
                                  <p:stCondLst>
                                    <p:cond delay="500"/>
                                  </p:stCondLst>
                                  <p:childTnLst>
                                    <p:set>
                                      <p:cBhvr>
                                        <p:cTn id="48" dur="1" fill="hold">
                                          <p:stCondLst>
                                            <p:cond delay="0"/>
                                          </p:stCondLst>
                                        </p:cTn>
                                        <p:tgtEl>
                                          <p:spTgt spid="3086"/>
                                        </p:tgtEl>
                                        <p:attrNameLst>
                                          <p:attrName>style.visibility</p:attrName>
                                        </p:attrNameLst>
                                      </p:cBhvr>
                                      <p:to>
                                        <p:strVal val="visible"/>
                                      </p:to>
                                    </p:set>
                                    <p:anim calcmode="lin" valueType="num">
                                      <p:cBhvr>
                                        <p:cTn id="49" dur="500" fill="hold"/>
                                        <p:tgtEl>
                                          <p:spTgt spid="3086"/>
                                        </p:tgtEl>
                                        <p:attrNameLst>
                                          <p:attrName>ppt_x</p:attrName>
                                        </p:attrNameLst>
                                      </p:cBhvr>
                                      <p:tavLst>
                                        <p:tav tm="0">
                                          <p:val>
                                            <p:strVal val="#ppt_x"/>
                                          </p:val>
                                        </p:tav>
                                        <p:tav tm="100000">
                                          <p:val>
                                            <p:strVal val="#ppt_x"/>
                                          </p:val>
                                        </p:tav>
                                      </p:tavLst>
                                    </p:anim>
                                    <p:anim calcmode="lin" valueType="num">
                                      <p:cBhvr>
                                        <p:cTn id="50" dur="500" fill="hold"/>
                                        <p:tgtEl>
                                          <p:spTgt spid="3086"/>
                                        </p:tgtEl>
                                        <p:attrNameLst>
                                          <p:attrName>ppt_y</p:attrName>
                                        </p:attrNameLst>
                                      </p:cBhvr>
                                      <p:tavLst>
                                        <p:tav tm="0">
                                          <p:val>
                                            <p:strVal val="#ppt_y+#ppt_h/2"/>
                                          </p:val>
                                        </p:tav>
                                        <p:tav tm="100000">
                                          <p:val>
                                            <p:strVal val="#ppt_y"/>
                                          </p:val>
                                        </p:tav>
                                      </p:tavLst>
                                    </p:anim>
                                    <p:anim calcmode="lin" valueType="num">
                                      <p:cBhvr>
                                        <p:cTn id="51" dur="500" fill="hold"/>
                                        <p:tgtEl>
                                          <p:spTgt spid="3086"/>
                                        </p:tgtEl>
                                        <p:attrNameLst>
                                          <p:attrName>ppt_w</p:attrName>
                                        </p:attrNameLst>
                                      </p:cBhvr>
                                      <p:tavLst>
                                        <p:tav tm="0">
                                          <p:val>
                                            <p:strVal val="#ppt_w"/>
                                          </p:val>
                                        </p:tav>
                                        <p:tav tm="100000">
                                          <p:val>
                                            <p:strVal val="#ppt_w"/>
                                          </p:val>
                                        </p:tav>
                                      </p:tavLst>
                                    </p:anim>
                                    <p:anim calcmode="lin" valueType="num">
                                      <p:cBhvr>
                                        <p:cTn id="52" dur="500" fill="hold"/>
                                        <p:tgtEl>
                                          <p:spTgt spid="3086"/>
                                        </p:tgtEl>
                                        <p:attrNameLst>
                                          <p:attrName>ppt_h</p:attrName>
                                        </p:attrNameLst>
                                      </p:cBhvr>
                                      <p:tavLst>
                                        <p:tav tm="0">
                                          <p:val>
                                            <p:fltVal val="0"/>
                                          </p:val>
                                        </p:tav>
                                        <p:tav tm="100000">
                                          <p:val>
                                            <p:strVal val="#ppt_h"/>
                                          </p:val>
                                        </p:tav>
                                      </p:tavLst>
                                    </p:anim>
                                  </p:childTnLst>
                                </p:cTn>
                              </p:par>
                              <p:par>
                                <p:cTn id="53" presetID="23" presetClass="entr" presetSubtype="16" fill="hold" grpId="0" nodeType="withEffect">
                                  <p:stCondLst>
                                    <p:cond delay="500"/>
                                  </p:stCondLst>
                                  <p:childTnLst>
                                    <p:set>
                                      <p:cBhvr>
                                        <p:cTn id="54" dur="1" fill="hold">
                                          <p:stCondLst>
                                            <p:cond delay="0"/>
                                          </p:stCondLst>
                                        </p:cTn>
                                        <p:tgtEl>
                                          <p:spTgt spid="3090"/>
                                        </p:tgtEl>
                                        <p:attrNameLst>
                                          <p:attrName>style.visibility</p:attrName>
                                        </p:attrNameLst>
                                      </p:cBhvr>
                                      <p:to>
                                        <p:strVal val="visible"/>
                                      </p:to>
                                    </p:set>
                                    <p:anim calcmode="lin" valueType="num">
                                      <p:cBhvr>
                                        <p:cTn id="55" dur="500" fill="hold"/>
                                        <p:tgtEl>
                                          <p:spTgt spid="3090"/>
                                        </p:tgtEl>
                                        <p:attrNameLst>
                                          <p:attrName>ppt_w</p:attrName>
                                        </p:attrNameLst>
                                      </p:cBhvr>
                                      <p:tavLst>
                                        <p:tav tm="0">
                                          <p:val>
                                            <p:fltVal val="0"/>
                                          </p:val>
                                        </p:tav>
                                        <p:tav tm="100000">
                                          <p:val>
                                            <p:strVal val="#ppt_w"/>
                                          </p:val>
                                        </p:tav>
                                      </p:tavLst>
                                    </p:anim>
                                    <p:anim calcmode="lin" valueType="num">
                                      <p:cBhvr>
                                        <p:cTn id="56" dur="500" fill="hold"/>
                                        <p:tgtEl>
                                          <p:spTgt spid="3090"/>
                                        </p:tgtEl>
                                        <p:attrNameLst>
                                          <p:attrName>ppt_h</p:attrName>
                                        </p:attrNameLst>
                                      </p:cBhvr>
                                      <p:tavLst>
                                        <p:tav tm="0">
                                          <p:val>
                                            <p:fltVal val="0"/>
                                          </p:val>
                                        </p:tav>
                                        <p:tav tm="100000">
                                          <p:val>
                                            <p:strVal val="#ppt_h"/>
                                          </p:val>
                                        </p:tav>
                                      </p:tavLst>
                                    </p:anim>
                                  </p:childTnLst>
                                </p:cTn>
                              </p:par>
                              <p:par>
                                <p:cTn id="57" presetID="23" presetClass="entr" presetSubtype="16" fill="hold" grpId="0" nodeType="withEffect">
                                  <p:stCondLst>
                                    <p:cond delay="500"/>
                                  </p:stCondLst>
                                  <p:childTnLst>
                                    <p:set>
                                      <p:cBhvr>
                                        <p:cTn id="58" dur="1" fill="hold">
                                          <p:stCondLst>
                                            <p:cond delay="0"/>
                                          </p:stCondLst>
                                        </p:cTn>
                                        <p:tgtEl>
                                          <p:spTgt spid="3105"/>
                                        </p:tgtEl>
                                        <p:attrNameLst>
                                          <p:attrName>style.visibility</p:attrName>
                                        </p:attrNameLst>
                                      </p:cBhvr>
                                      <p:to>
                                        <p:strVal val="visible"/>
                                      </p:to>
                                    </p:set>
                                    <p:anim calcmode="lin" valueType="num">
                                      <p:cBhvr>
                                        <p:cTn id="59" dur="500" fill="hold"/>
                                        <p:tgtEl>
                                          <p:spTgt spid="3105"/>
                                        </p:tgtEl>
                                        <p:attrNameLst>
                                          <p:attrName>ppt_w</p:attrName>
                                        </p:attrNameLst>
                                      </p:cBhvr>
                                      <p:tavLst>
                                        <p:tav tm="0">
                                          <p:val>
                                            <p:fltVal val="0"/>
                                          </p:val>
                                        </p:tav>
                                        <p:tav tm="100000">
                                          <p:val>
                                            <p:strVal val="#ppt_w"/>
                                          </p:val>
                                        </p:tav>
                                      </p:tavLst>
                                    </p:anim>
                                    <p:anim calcmode="lin" valueType="num">
                                      <p:cBhvr>
                                        <p:cTn id="60" dur="500" fill="hold"/>
                                        <p:tgtEl>
                                          <p:spTgt spid="3105"/>
                                        </p:tgtEl>
                                        <p:attrNameLst>
                                          <p:attrName>ppt_h</p:attrName>
                                        </p:attrNameLst>
                                      </p:cBhvr>
                                      <p:tavLst>
                                        <p:tav tm="0">
                                          <p:val>
                                            <p:fltVal val="0"/>
                                          </p:val>
                                        </p:tav>
                                        <p:tav tm="100000">
                                          <p:val>
                                            <p:strVal val="#ppt_h"/>
                                          </p:val>
                                        </p:tav>
                                      </p:tavLst>
                                    </p:anim>
                                  </p:childTnLst>
                                </p:cTn>
                              </p:par>
                              <p:par>
                                <p:cTn id="61" presetID="17" presetClass="entr" presetSubtype="4" fill="hold" grpId="0" nodeType="withEffect">
                                  <p:stCondLst>
                                    <p:cond delay="750"/>
                                  </p:stCondLst>
                                  <p:childTnLst>
                                    <p:set>
                                      <p:cBhvr>
                                        <p:cTn id="62" dur="1" fill="hold">
                                          <p:stCondLst>
                                            <p:cond delay="0"/>
                                          </p:stCondLst>
                                        </p:cTn>
                                        <p:tgtEl>
                                          <p:spTgt spid="3085"/>
                                        </p:tgtEl>
                                        <p:attrNameLst>
                                          <p:attrName>style.visibility</p:attrName>
                                        </p:attrNameLst>
                                      </p:cBhvr>
                                      <p:to>
                                        <p:strVal val="visible"/>
                                      </p:to>
                                    </p:set>
                                    <p:anim calcmode="lin" valueType="num">
                                      <p:cBhvr>
                                        <p:cTn id="63" dur="500" fill="hold"/>
                                        <p:tgtEl>
                                          <p:spTgt spid="3085"/>
                                        </p:tgtEl>
                                        <p:attrNameLst>
                                          <p:attrName>ppt_x</p:attrName>
                                        </p:attrNameLst>
                                      </p:cBhvr>
                                      <p:tavLst>
                                        <p:tav tm="0">
                                          <p:val>
                                            <p:strVal val="#ppt_x"/>
                                          </p:val>
                                        </p:tav>
                                        <p:tav tm="100000">
                                          <p:val>
                                            <p:strVal val="#ppt_x"/>
                                          </p:val>
                                        </p:tav>
                                      </p:tavLst>
                                    </p:anim>
                                    <p:anim calcmode="lin" valueType="num">
                                      <p:cBhvr>
                                        <p:cTn id="64" dur="500" fill="hold"/>
                                        <p:tgtEl>
                                          <p:spTgt spid="3085"/>
                                        </p:tgtEl>
                                        <p:attrNameLst>
                                          <p:attrName>ppt_y</p:attrName>
                                        </p:attrNameLst>
                                      </p:cBhvr>
                                      <p:tavLst>
                                        <p:tav tm="0">
                                          <p:val>
                                            <p:strVal val="#ppt_y+#ppt_h/2"/>
                                          </p:val>
                                        </p:tav>
                                        <p:tav tm="100000">
                                          <p:val>
                                            <p:strVal val="#ppt_y"/>
                                          </p:val>
                                        </p:tav>
                                      </p:tavLst>
                                    </p:anim>
                                    <p:anim calcmode="lin" valueType="num">
                                      <p:cBhvr>
                                        <p:cTn id="65" dur="500" fill="hold"/>
                                        <p:tgtEl>
                                          <p:spTgt spid="3085"/>
                                        </p:tgtEl>
                                        <p:attrNameLst>
                                          <p:attrName>ppt_w</p:attrName>
                                        </p:attrNameLst>
                                      </p:cBhvr>
                                      <p:tavLst>
                                        <p:tav tm="0">
                                          <p:val>
                                            <p:strVal val="#ppt_w"/>
                                          </p:val>
                                        </p:tav>
                                        <p:tav tm="100000">
                                          <p:val>
                                            <p:strVal val="#ppt_w"/>
                                          </p:val>
                                        </p:tav>
                                      </p:tavLst>
                                    </p:anim>
                                    <p:anim calcmode="lin" valueType="num">
                                      <p:cBhvr>
                                        <p:cTn id="66" dur="500" fill="hold"/>
                                        <p:tgtEl>
                                          <p:spTgt spid="3085"/>
                                        </p:tgtEl>
                                        <p:attrNameLst>
                                          <p:attrName>ppt_h</p:attrName>
                                        </p:attrNameLst>
                                      </p:cBhvr>
                                      <p:tavLst>
                                        <p:tav tm="0">
                                          <p:val>
                                            <p:fltVal val="0"/>
                                          </p:val>
                                        </p:tav>
                                        <p:tav tm="100000">
                                          <p:val>
                                            <p:strVal val="#ppt_h"/>
                                          </p:val>
                                        </p:tav>
                                      </p:tavLst>
                                    </p:anim>
                                  </p:childTnLst>
                                </p:cTn>
                              </p:par>
                              <p:par>
                                <p:cTn id="67" presetID="23" presetClass="entr" presetSubtype="16" fill="hold" grpId="0" nodeType="withEffect">
                                  <p:stCondLst>
                                    <p:cond delay="750"/>
                                  </p:stCondLst>
                                  <p:childTnLst>
                                    <p:set>
                                      <p:cBhvr>
                                        <p:cTn id="68" dur="1" fill="hold">
                                          <p:stCondLst>
                                            <p:cond delay="0"/>
                                          </p:stCondLst>
                                        </p:cTn>
                                        <p:tgtEl>
                                          <p:spTgt spid="3097"/>
                                        </p:tgtEl>
                                        <p:attrNameLst>
                                          <p:attrName>style.visibility</p:attrName>
                                        </p:attrNameLst>
                                      </p:cBhvr>
                                      <p:to>
                                        <p:strVal val="visible"/>
                                      </p:to>
                                    </p:set>
                                    <p:anim calcmode="lin" valueType="num">
                                      <p:cBhvr>
                                        <p:cTn id="69" dur="500" fill="hold"/>
                                        <p:tgtEl>
                                          <p:spTgt spid="3097"/>
                                        </p:tgtEl>
                                        <p:attrNameLst>
                                          <p:attrName>ppt_w</p:attrName>
                                        </p:attrNameLst>
                                      </p:cBhvr>
                                      <p:tavLst>
                                        <p:tav tm="0">
                                          <p:val>
                                            <p:fltVal val="0"/>
                                          </p:val>
                                        </p:tav>
                                        <p:tav tm="100000">
                                          <p:val>
                                            <p:strVal val="#ppt_w"/>
                                          </p:val>
                                        </p:tav>
                                      </p:tavLst>
                                    </p:anim>
                                    <p:anim calcmode="lin" valueType="num">
                                      <p:cBhvr>
                                        <p:cTn id="70" dur="500" fill="hold"/>
                                        <p:tgtEl>
                                          <p:spTgt spid="3097"/>
                                        </p:tgtEl>
                                        <p:attrNameLst>
                                          <p:attrName>ppt_h</p:attrName>
                                        </p:attrNameLst>
                                      </p:cBhvr>
                                      <p:tavLst>
                                        <p:tav tm="0">
                                          <p:val>
                                            <p:fltVal val="0"/>
                                          </p:val>
                                        </p:tav>
                                        <p:tav tm="100000">
                                          <p:val>
                                            <p:strVal val="#ppt_h"/>
                                          </p:val>
                                        </p:tav>
                                      </p:tavLst>
                                    </p:anim>
                                  </p:childTnLst>
                                </p:cTn>
                              </p:par>
                              <p:par>
                                <p:cTn id="71" presetID="23" presetClass="entr" presetSubtype="16" fill="hold" grpId="0" nodeType="withEffect">
                                  <p:stCondLst>
                                    <p:cond delay="750"/>
                                  </p:stCondLst>
                                  <p:childTnLst>
                                    <p:set>
                                      <p:cBhvr>
                                        <p:cTn id="72" dur="1" fill="hold">
                                          <p:stCondLst>
                                            <p:cond delay="0"/>
                                          </p:stCondLst>
                                        </p:cTn>
                                        <p:tgtEl>
                                          <p:spTgt spid="3106"/>
                                        </p:tgtEl>
                                        <p:attrNameLst>
                                          <p:attrName>style.visibility</p:attrName>
                                        </p:attrNameLst>
                                      </p:cBhvr>
                                      <p:to>
                                        <p:strVal val="visible"/>
                                      </p:to>
                                    </p:set>
                                    <p:anim calcmode="lin" valueType="num">
                                      <p:cBhvr>
                                        <p:cTn id="73" dur="500" fill="hold"/>
                                        <p:tgtEl>
                                          <p:spTgt spid="3106"/>
                                        </p:tgtEl>
                                        <p:attrNameLst>
                                          <p:attrName>ppt_w</p:attrName>
                                        </p:attrNameLst>
                                      </p:cBhvr>
                                      <p:tavLst>
                                        <p:tav tm="0">
                                          <p:val>
                                            <p:fltVal val="0"/>
                                          </p:val>
                                        </p:tav>
                                        <p:tav tm="100000">
                                          <p:val>
                                            <p:strVal val="#ppt_w"/>
                                          </p:val>
                                        </p:tav>
                                      </p:tavLst>
                                    </p:anim>
                                    <p:anim calcmode="lin" valueType="num">
                                      <p:cBhvr>
                                        <p:cTn id="74" dur="500" fill="hold"/>
                                        <p:tgtEl>
                                          <p:spTgt spid="3106"/>
                                        </p:tgtEl>
                                        <p:attrNameLst>
                                          <p:attrName>ppt_h</p:attrName>
                                        </p:attrNameLst>
                                      </p:cBhvr>
                                      <p:tavLst>
                                        <p:tav tm="0">
                                          <p:val>
                                            <p:fltVal val="0"/>
                                          </p:val>
                                        </p:tav>
                                        <p:tav tm="100000">
                                          <p:val>
                                            <p:strVal val="#ppt_h"/>
                                          </p:val>
                                        </p:tav>
                                      </p:tavLst>
                                    </p:anim>
                                  </p:childTnLst>
                                </p:cTn>
                              </p:par>
                              <p:par>
                                <p:cTn id="75" presetID="22" presetClass="entr" presetSubtype="8" fill="hold" nodeType="withEffect">
                                  <p:stCondLst>
                                    <p:cond delay="1000"/>
                                  </p:stCondLst>
                                  <p:childTnLst>
                                    <p:set>
                                      <p:cBhvr>
                                        <p:cTn id="76" dur="1" fill="hold">
                                          <p:stCondLst>
                                            <p:cond delay="0"/>
                                          </p:stCondLst>
                                        </p:cTn>
                                        <p:tgtEl>
                                          <p:spTgt spid="2"/>
                                        </p:tgtEl>
                                        <p:attrNameLst>
                                          <p:attrName>style.visibility</p:attrName>
                                        </p:attrNameLst>
                                      </p:cBhvr>
                                      <p:to>
                                        <p:strVal val="visible"/>
                                      </p:to>
                                    </p:set>
                                    <p:animEffect transition="in" filter="wipe(left)">
                                      <p:cBhvr>
                                        <p:cTn id="7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4" grpId="0"/>
      <p:bldP spid="3075" grpId="0"/>
      <p:bldP spid="3083" grpId="0" animBg="1"/>
      <p:bldP spid="3084" grpId="0" animBg="1"/>
      <p:bldP spid="3085" grpId="0" animBg="1"/>
      <p:bldP spid="3086" grpId="0" animBg="1"/>
      <p:bldP spid="3088" grpId="0" animBg="1"/>
      <p:bldP spid="3089" grpId="0" animBg="1"/>
      <p:bldP spid="3090" grpId="0" animBg="1"/>
      <p:bldP spid="3097" grpId="0" animBg="1"/>
      <p:bldP spid="3103" grpId="0"/>
      <p:bldP spid="3104" grpId="0"/>
      <p:bldP spid="3105" grpId="0"/>
      <p:bldP spid="3106"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TextBox 112">
            <a:extLst>
              <a:ext uri="{FF2B5EF4-FFF2-40B4-BE49-F238E27FC236}">
                <a16:creationId xmlns:a16="http://schemas.microsoft.com/office/drawing/2014/main" id="{B58447D2-2DD1-4C96-AAC5-FBF5068848D3}"/>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099" name="TextBox 115">
            <a:extLst>
              <a:ext uri="{FF2B5EF4-FFF2-40B4-BE49-F238E27FC236}">
                <a16:creationId xmlns:a16="http://schemas.microsoft.com/office/drawing/2014/main" id="{02FECBF2-3218-46FE-B7E7-49DA1E421D80}"/>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4102" name="Freeform 51">
            <a:extLst>
              <a:ext uri="{FF2B5EF4-FFF2-40B4-BE49-F238E27FC236}">
                <a16:creationId xmlns:a16="http://schemas.microsoft.com/office/drawing/2014/main" id="{3BFBD334-4C6F-4420-84D6-9ADD22476238}"/>
              </a:ext>
            </a:extLst>
          </p:cNvPr>
          <p:cNvSpPr>
            <a:spLocks/>
          </p:cNvSpPr>
          <p:nvPr/>
        </p:nvSpPr>
        <p:spPr bwMode="auto">
          <a:xfrm>
            <a:off x="7651750" y="3490913"/>
            <a:ext cx="374650" cy="696912"/>
          </a:xfrm>
          <a:custGeom>
            <a:avLst/>
            <a:gdLst>
              <a:gd name="T0" fmla="*/ 2147483646 w 42"/>
              <a:gd name="T1" fmla="*/ 2147483646 h 78"/>
              <a:gd name="T2" fmla="*/ 2147483646 w 42"/>
              <a:gd name="T3" fmla="*/ 0 h 78"/>
              <a:gd name="T4" fmla="*/ 0 w 42"/>
              <a:gd name="T5" fmla="*/ 2147483646 h 78"/>
              <a:gd name="T6" fmla="*/ 2147483646 w 42"/>
              <a:gd name="T7" fmla="*/ 2147483646 h 78"/>
              <a:gd name="T8" fmla="*/ 2147483646 w 42"/>
              <a:gd name="T9" fmla="*/ 2147483646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78">
                <a:moveTo>
                  <a:pt x="42" y="78"/>
                </a:moveTo>
                <a:cubicBezTo>
                  <a:pt x="40" y="50"/>
                  <a:pt x="33" y="24"/>
                  <a:pt x="21" y="0"/>
                </a:cubicBezTo>
                <a:cubicBezTo>
                  <a:pt x="0" y="12"/>
                  <a:pt x="0" y="12"/>
                  <a:pt x="0" y="12"/>
                </a:cubicBezTo>
                <a:cubicBezTo>
                  <a:pt x="10" y="32"/>
                  <a:pt x="16" y="54"/>
                  <a:pt x="18" y="78"/>
                </a:cubicBezTo>
                <a:lnTo>
                  <a:pt x="42" y="7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3" name="Freeform 52">
            <a:extLst>
              <a:ext uri="{FF2B5EF4-FFF2-40B4-BE49-F238E27FC236}">
                <a16:creationId xmlns:a16="http://schemas.microsoft.com/office/drawing/2014/main" id="{7F695F7A-4C5F-4B38-A0BE-66FDC1392037}"/>
              </a:ext>
            </a:extLst>
          </p:cNvPr>
          <p:cNvSpPr>
            <a:spLocks/>
          </p:cNvSpPr>
          <p:nvPr/>
        </p:nvSpPr>
        <p:spPr bwMode="auto">
          <a:xfrm>
            <a:off x="7089775" y="2757488"/>
            <a:ext cx="615950" cy="608012"/>
          </a:xfrm>
          <a:custGeom>
            <a:avLst/>
            <a:gdLst>
              <a:gd name="T0" fmla="*/ 0 w 69"/>
              <a:gd name="T1" fmla="*/ 2147483646 h 68"/>
              <a:gd name="T2" fmla="*/ 2147483646 w 69"/>
              <a:gd name="T3" fmla="*/ 2147483646 h 68"/>
              <a:gd name="T4" fmla="*/ 2147483646 w 69"/>
              <a:gd name="T5" fmla="*/ 2147483646 h 68"/>
              <a:gd name="T6" fmla="*/ 2147483646 w 69"/>
              <a:gd name="T7" fmla="*/ 0 h 68"/>
              <a:gd name="T8" fmla="*/ 0 w 69"/>
              <a:gd name="T9" fmla="*/ 2147483646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68">
                <a:moveTo>
                  <a:pt x="0" y="21"/>
                </a:moveTo>
                <a:cubicBezTo>
                  <a:pt x="19" y="34"/>
                  <a:pt x="35" y="50"/>
                  <a:pt x="48" y="68"/>
                </a:cubicBezTo>
                <a:cubicBezTo>
                  <a:pt x="69" y="56"/>
                  <a:pt x="69" y="56"/>
                  <a:pt x="69" y="56"/>
                </a:cubicBezTo>
                <a:cubicBezTo>
                  <a:pt x="54" y="34"/>
                  <a:pt x="35" y="15"/>
                  <a:pt x="12" y="0"/>
                </a:cubicBezTo>
                <a:lnTo>
                  <a:pt x="0" y="2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4" name="Freeform 53">
            <a:extLst>
              <a:ext uri="{FF2B5EF4-FFF2-40B4-BE49-F238E27FC236}">
                <a16:creationId xmlns:a16="http://schemas.microsoft.com/office/drawing/2014/main" id="{863E70CF-D148-41E4-9795-F3ECBF50D684}"/>
              </a:ext>
            </a:extLst>
          </p:cNvPr>
          <p:cNvSpPr>
            <a:spLocks/>
          </p:cNvSpPr>
          <p:nvPr/>
        </p:nvSpPr>
        <p:spPr bwMode="auto">
          <a:xfrm>
            <a:off x="7651750" y="4456113"/>
            <a:ext cx="374650" cy="688975"/>
          </a:xfrm>
          <a:custGeom>
            <a:avLst/>
            <a:gdLst>
              <a:gd name="T0" fmla="*/ 2147483646 w 42"/>
              <a:gd name="T1" fmla="*/ 2147483646 h 77"/>
              <a:gd name="T2" fmla="*/ 2147483646 w 42"/>
              <a:gd name="T3" fmla="*/ 0 h 77"/>
              <a:gd name="T4" fmla="*/ 2147483646 w 42"/>
              <a:gd name="T5" fmla="*/ 0 h 77"/>
              <a:gd name="T6" fmla="*/ 0 w 42"/>
              <a:gd name="T7" fmla="*/ 2147483646 h 77"/>
              <a:gd name="T8" fmla="*/ 2147483646 w 42"/>
              <a:gd name="T9" fmla="*/ 2147483646 h 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77">
                <a:moveTo>
                  <a:pt x="21" y="77"/>
                </a:moveTo>
                <a:cubicBezTo>
                  <a:pt x="33" y="53"/>
                  <a:pt x="40" y="27"/>
                  <a:pt x="42" y="0"/>
                </a:cubicBezTo>
                <a:cubicBezTo>
                  <a:pt x="18" y="0"/>
                  <a:pt x="18" y="0"/>
                  <a:pt x="18" y="0"/>
                </a:cubicBezTo>
                <a:cubicBezTo>
                  <a:pt x="16" y="23"/>
                  <a:pt x="10" y="45"/>
                  <a:pt x="0" y="65"/>
                </a:cubicBezTo>
                <a:lnTo>
                  <a:pt x="21" y="7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5" name="Freeform 54">
            <a:extLst>
              <a:ext uri="{FF2B5EF4-FFF2-40B4-BE49-F238E27FC236}">
                <a16:creationId xmlns:a16="http://schemas.microsoft.com/office/drawing/2014/main" id="{171E9CEC-9A3F-49EE-99AD-53B42BD203C7}"/>
              </a:ext>
            </a:extLst>
          </p:cNvPr>
          <p:cNvSpPr>
            <a:spLocks/>
          </p:cNvSpPr>
          <p:nvPr/>
        </p:nvSpPr>
        <p:spPr bwMode="auto">
          <a:xfrm>
            <a:off x="7089775" y="5270500"/>
            <a:ext cx="615950" cy="617538"/>
          </a:xfrm>
          <a:custGeom>
            <a:avLst/>
            <a:gdLst>
              <a:gd name="T0" fmla="*/ 0 w 69"/>
              <a:gd name="T1" fmla="*/ 2147483646 h 69"/>
              <a:gd name="T2" fmla="*/ 2147483646 w 69"/>
              <a:gd name="T3" fmla="*/ 2147483646 h 69"/>
              <a:gd name="T4" fmla="*/ 2147483646 w 69"/>
              <a:gd name="T5" fmla="*/ 2147483646 h 69"/>
              <a:gd name="T6" fmla="*/ 2147483646 w 69"/>
              <a:gd name="T7" fmla="*/ 0 h 69"/>
              <a:gd name="T8" fmla="*/ 0 w 69"/>
              <a:gd name="T9" fmla="*/ 2147483646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9" h="69">
                <a:moveTo>
                  <a:pt x="0" y="48"/>
                </a:moveTo>
                <a:cubicBezTo>
                  <a:pt x="12" y="69"/>
                  <a:pt x="12" y="69"/>
                  <a:pt x="12" y="69"/>
                </a:cubicBezTo>
                <a:cubicBezTo>
                  <a:pt x="35" y="53"/>
                  <a:pt x="54" y="34"/>
                  <a:pt x="69" y="12"/>
                </a:cubicBezTo>
                <a:cubicBezTo>
                  <a:pt x="48" y="0"/>
                  <a:pt x="48" y="0"/>
                  <a:pt x="48" y="0"/>
                </a:cubicBezTo>
                <a:cubicBezTo>
                  <a:pt x="35" y="19"/>
                  <a:pt x="19" y="35"/>
                  <a:pt x="0" y="4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6" name="Freeform 55">
            <a:extLst>
              <a:ext uri="{FF2B5EF4-FFF2-40B4-BE49-F238E27FC236}">
                <a16:creationId xmlns:a16="http://schemas.microsoft.com/office/drawing/2014/main" id="{A98C9843-73B7-4B30-A8DF-8959B16DE4FE}"/>
              </a:ext>
            </a:extLst>
          </p:cNvPr>
          <p:cNvSpPr>
            <a:spLocks/>
          </p:cNvSpPr>
          <p:nvPr/>
        </p:nvSpPr>
        <p:spPr bwMode="auto">
          <a:xfrm>
            <a:off x="7839075" y="4573588"/>
            <a:ext cx="1346200" cy="750887"/>
          </a:xfrm>
          <a:custGeom>
            <a:avLst/>
            <a:gdLst>
              <a:gd name="T0" fmla="*/ 2147483646 w 151"/>
              <a:gd name="T1" fmla="*/ 2147483646 h 84"/>
              <a:gd name="T2" fmla="*/ 2147483646 w 151"/>
              <a:gd name="T3" fmla="*/ 2147483646 h 84"/>
              <a:gd name="T4" fmla="*/ 2147483646 w 151"/>
              <a:gd name="T5" fmla="*/ 2147483646 h 84"/>
              <a:gd name="T6" fmla="*/ 2147483646 w 151"/>
              <a:gd name="T7" fmla="*/ 2147483646 h 84"/>
              <a:gd name="T8" fmla="*/ 2147483646 w 151"/>
              <a:gd name="T9" fmla="*/ 2147483646 h 84"/>
              <a:gd name="T10" fmla="*/ 0 w 151"/>
              <a:gd name="T11" fmla="*/ 2147483646 h 84"/>
              <a:gd name="T12" fmla="*/ 0 w 151"/>
              <a:gd name="T13" fmla="*/ 0 h 84"/>
              <a:gd name="T14" fmla="*/ 2147483646 w 151"/>
              <a:gd name="T15" fmla="*/ 0 h 84"/>
              <a:gd name="T16" fmla="*/ 2147483646 w 151"/>
              <a:gd name="T17" fmla="*/ 2147483646 h 84"/>
              <a:gd name="T18" fmla="*/ 2147483646 w 151"/>
              <a:gd name="T19" fmla="*/ 2147483646 h 84"/>
              <a:gd name="T20" fmla="*/ 2147483646 w 151"/>
              <a:gd name="T21" fmla="*/ 2147483646 h 84"/>
              <a:gd name="T22" fmla="*/ 2147483646 w 151"/>
              <a:gd name="T23" fmla="*/ 2147483646 h 84"/>
              <a:gd name="T24" fmla="*/ 2147483646 w 151"/>
              <a:gd name="T25" fmla="*/ 2147483646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4">
                <a:moveTo>
                  <a:pt x="151" y="84"/>
                </a:moveTo>
                <a:cubicBezTo>
                  <a:pt x="103" y="84"/>
                  <a:pt x="103" y="84"/>
                  <a:pt x="103" y="84"/>
                </a:cubicBezTo>
                <a:cubicBezTo>
                  <a:pt x="83" y="84"/>
                  <a:pt x="66" y="68"/>
                  <a:pt x="66" y="48"/>
                </a:cubicBezTo>
                <a:cubicBezTo>
                  <a:pt x="66" y="37"/>
                  <a:pt x="66" y="37"/>
                  <a:pt x="66" y="37"/>
                </a:cubicBezTo>
                <a:cubicBezTo>
                  <a:pt x="66" y="19"/>
                  <a:pt x="52" y="4"/>
                  <a:pt x="34" y="4"/>
                </a:cubicBezTo>
                <a:cubicBezTo>
                  <a:pt x="0" y="4"/>
                  <a:pt x="0" y="4"/>
                  <a:pt x="0" y="4"/>
                </a:cubicBezTo>
                <a:cubicBezTo>
                  <a:pt x="0" y="0"/>
                  <a:pt x="0" y="0"/>
                  <a:pt x="0" y="0"/>
                </a:cubicBezTo>
                <a:cubicBezTo>
                  <a:pt x="34" y="0"/>
                  <a:pt x="34" y="0"/>
                  <a:pt x="34" y="0"/>
                </a:cubicBezTo>
                <a:cubicBezTo>
                  <a:pt x="54" y="0"/>
                  <a:pt x="71" y="16"/>
                  <a:pt x="71" y="37"/>
                </a:cubicBezTo>
                <a:cubicBezTo>
                  <a:pt x="71" y="48"/>
                  <a:pt x="71" y="48"/>
                  <a:pt x="71" y="48"/>
                </a:cubicBezTo>
                <a:cubicBezTo>
                  <a:pt x="71" y="65"/>
                  <a:pt x="85" y="80"/>
                  <a:pt x="103" y="80"/>
                </a:cubicBezTo>
                <a:cubicBezTo>
                  <a:pt x="151" y="80"/>
                  <a:pt x="151" y="80"/>
                  <a:pt x="151" y="80"/>
                </a:cubicBezTo>
                <a:lnTo>
                  <a:pt x="151" y="8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7" name="Freeform 56">
            <a:extLst>
              <a:ext uri="{FF2B5EF4-FFF2-40B4-BE49-F238E27FC236}">
                <a16:creationId xmlns:a16="http://schemas.microsoft.com/office/drawing/2014/main" id="{1A60EAF7-B0E6-48EE-818B-3B3552AB7498}"/>
              </a:ext>
            </a:extLst>
          </p:cNvPr>
          <p:cNvSpPr>
            <a:spLocks/>
          </p:cNvSpPr>
          <p:nvPr/>
        </p:nvSpPr>
        <p:spPr bwMode="auto">
          <a:xfrm>
            <a:off x="7402513" y="5556250"/>
            <a:ext cx="1346200" cy="760413"/>
          </a:xfrm>
          <a:custGeom>
            <a:avLst/>
            <a:gdLst>
              <a:gd name="T0" fmla="*/ 2147483646 w 151"/>
              <a:gd name="T1" fmla="*/ 2147483646 h 85"/>
              <a:gd name="T2" fmla="*/ 2147483646 w 151"/>
              <a:gd name="T3" fmla="*/ 2147483646 h 85"/>
              <a:gd name="T4" fmla="*/ 2147483646 w 151"/>
              <a:gd name="T5" fmla="*/ 2147483646 h 85"/>
              <a:gd name="T6" fmla="*/ 2147483646 w 151"/>
              <a:gd name="T7" fmla="*/ 2147483646 h 85"/>
              <a:gd name="T8" fmla="*/ 2147483646 w 151"/>
              <a:gd name="T9" fmla="*/ 2147483646 h 85"/>
              <a:gd name="T10" fmla="*/ 0 w 151"/>
              <a:gd name="T11" fmla="*/ 2147483646 h 85"/>
              <a:gd name="T12" fmla="*/ 0 w 151"/>
              <a:gd name="T13" fmla="*/ 0 h 85"/>
              <a:gd name="T14" fmla="*/ 2147483646 w 151"/>
              <a:gd name="T15" fmla="*/ 0 h 85"/>
              <a:gd name="T16" fmla="*/ 2147483646 w 151"/>
              <a:gd name="T17" fmla="*/ 2147483646 h 85"/>
              <a:gd name="T18" fmla="*/ 2147483646 w 151"/>
              <a:gd name="T19" fmla="*/ 2147483646 h 85"/>
              <a:gd name="T20" fmla="*/ 2147483646 w 151"/>
              <a:gd name="T21" fmla="*/ 2147483646 h 85"/>
              <a:gd name="T22" fmla="*/ 2147483646 w 151"/>
              <a:gd name="T23" fmla="*/ 2147483646 h 85"/>
              <a:gd name="T24" fmla="*/ 2147483646 w 151"/>
              <a:gd name="T25" fmla="*/ 2147483646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5">
                <a:moveTo>
                  <a:pt x="151" y="85"/>
                </a:moveTo>
                <a:cubicBezTo>
                  <a:pt x="103" y="85"/>
                  <a:pt x="103" y="85"/>
                  <a:pt x="103" y="85"/>
                </a:cubicBezTo>
                <a:cubicBezTo>
                  <a:pt x="82" y="85"/>
                  <a:pt x="66" y="68"/>
                  <a:pt x="66" y="48"/>
                </a:cubicBezTo>
                <a:cubicBezTo>
                  <a:pt x="66" y="37"/>
                  <a:pt x="66" y="37"/>
                  <a:pt x="66" y="37"/>
                </a:cubicBezTo>
                <a:cubicBezTo>
                  <a:pt x="66" y="19"/>
                  <a:pt x="51" y="4"/>
                  <a:pt x="33" y="4"/>
                </a:cubicBezTo>
                <a:cubicBezTo>
                  <a:pt x="0" y="4"/>
                  <a:pt x="0" y="4"/>
                  <a:pt x="0" y="4"/>
                </a:cubicBezTo>
                <a:cubicBezTo>
                  <a:pt x="0" y="0"/>
                  <a:pt x="0" y="0"/>
                  <a:pt x="0" y="0"/>
                </a:cubicBezTo>
                <a:cubicBezTo>
                  <a:pt x="33" y="0"/>
                  <a:pt x="33" y="0"/>
                  <a:pt x="33" y="0"/>
                </a:cubicBezTo>
                <a:cubicBezTo>
                  <a:pt x="54" y="0"/>
                  <a:pt x="70" y="17"/>
                  <a:pt x="70" y="37"/>
                </a:cubicBezTo>
                <a:cubicBezTo>
                  <a:pt x="70" y="48"/>
                  <a:pt x="70" y="48"/>
                  <a:pt x="70" y="48"/>
                </a:cubicBezTo>
                <a:cubicBezTo>
                  <a:pt x="70" y="66"/>
                  <a:pt x="85" y="80"/>
                  <a:pt x="103" y="80"/>
                </a:cubicBezTo>
                <a:cubicBezTo>
                  <a:pt x="151" y="80"/>
                  <a:pt x="151" y="80"/>
                  <a:pt x="151" y="80"/>
                </a:cubicBezTo>
                <a:lnTo>
                  <a:pt x="151" y="8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8" name="Freeform 57">
            <a:extLst>
              <a:ext uri="{FF2B5EF4-FFF2-40B4-BE49-F238E27FC236}">
                <a16:creationId xmlns:a16="http://schemas.microsoft.com/office/drawing/2014/main" id="{8D22EA94-65F3-41FB-BF3D-7B672D4A5BC6}"/>
              </a:ext>
            </a:extLst>
          </p:cNvPr>
          <p:cNvSpPr>
            <a:spLocks/>
          </p:cNvSpPr>
          <p:nvPr/>
        </p:nvSpPr>
        <p:spPr bwMode="auto">
          <a:xfrm>
            <a:off x="7839075" y="3267075"/>
            <a:ext cx="1346200" cy="760413"/>
          </a:xfrm>
          <a:custGeom>
            <a:avLst/>
            <a:gdLst>
              <a:gd name="T0" fmla="*/ 2147483646 w 151"/>
              <a:gd name="T1" fmla="*/ 2147483646 h 85"/>
              <a:gd name="T2" fmla="*/ 0 w 151"/>
              <a:gd name="T3" fmla="*/ 2147483646 h 85"/>
              <a:gd name="T4" fmla="*/ 0 w 151"/>
              <a:gd name="T5" fmla="*/ 2147483646 h 85"/>
              <a:gd name="T6" fmla="*/ 2147483646 w 151"/>
              <a:gd name="T7" fmla="*/ 2147483646 h 85"/>
              <a:gd name="T8" fmla="*/ 2147483646 w 151"/>
              <a:gd name="T9" fmla="*/ 2147483646 h 85"/>
              <a:gd name="T10" fmla="*/ 2147483646 w 151"/>
              <a:gd name="T11" fmla="*/ 2147483646 h 85"/>
              <a:gd name="T12" fmla="*/ 2147483646 w 151"/>
              <a:gd name="T13" fmla="*/ 0 h 85"/>
              <a:gd name="T14" fmla="*/ 2147483646 w 151"/>
              <a:gd name="T15" fmla="*/ 0 h 85"/>
              <a:gd name="T16" fmla="*/ 2147483646 w 151"/>
              <a:gd name="T17" fmla="*/ 2147483646 h 85"/>
              <a:gd name="T18" fmla="*/ 2147483646 w 151"/>
              <a:gd name="T19" fmla="*/ 2147483646 h 85"/>
              <a:gd name="T20" fmla="*/ 2147483646 w 151"/>
              <a:gd name="T21" fmla="*/ 2147483646 h 85"/>
              <a:gd name="T22" fmla="*/ 2147483646 w 151"/>
              <a:gd name="T23" fmla="*/ 2147483646 h 85"/>
              <a:gd name="T24" fmla="*/ 2147483646 w 151"/>
              <a:gd name="T25" fmla="*/ 2147483646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5">
                <a:moveTo>
                  <a:pt x="34" y="85"/>
                </a:moveTo>
                <a:cubicBezTo>
                  <a:pt x="0" y="85"/>
                  <a:pt x="0" y="85"/>
                  <a:pt x="0" y="85"/>
                </a:cubicBezTo>
                <a:cubicBezTo>
                  <a:pt x="0" y="81"/>
                  <a:pt x="0" y="81"/>
                  <a:pt x="0" y="81"/>
                </a:cubicBezTo>
                <a:cubicBezTo>
                  <a:pt x="34" y="81"/>
                  <a:pt x="34" y="81"/>
                  <a:pt x="34" y="81"/>
                </a:cubicBezTo>
                <a:cubicBezTo>
                  <a:pt x="52" y="81"/>
                  <a:pt x="66" y="66"/>
                  <a:pt x="66" y="48"/>
                </a:cubicBezTo>
                <a:cubicBezTo>
                  <a:pt x="66" y="37"/>
                  <a:pt x="66" y="37"/>
                  <a:pt x="66" y="37"/>
                </a:cubicBezTo>
                <a:cubicBezTo>
                  <a:pt x="66" y="17"/>
                  <a:pt x="83" y="0"/>
                  <a:pt x="103" y="0"/>
                </a:cubicBezTo>
                <a:cubicBezTo>
                  <a:pt x="151" y="0"/>
                  <a:pt x="151" y="0"/>
                  <a:pt x="151" y="0"/>
                </a:cubicBezTo>
                <a:cubicBezTo>
                  <a:pt x="151" y="5"/>
                  <a:pt x="151" y="5"/>
                  <a:pt x="151" y="5"/>
                </a:cubicBezTo>
                <a:cubicBezTo>
                  <a:pt x="103" y="5"/>
                  <a:pt x="103" y="5"/>
                  <a:pt x="103" y="5"/>
                </a:cubicBezTo>
                <a:cubicBezTo>
                  <a:pt x="85" y="5"/>
                  <a:pt x="71" y="19"/>
                  <a:pt x="71" y="37"/>
                </a:cubicBezTo>
                <a:cubicBezTo>
                  <a:pt x="71" y="48"/>
                  <a:pt x="71" y="48"/>
                  <a:pt x="71" y="48"/>
                </a:cubicBezTo>
                <a:cubicBezTo>
                  <a:pt x="71" y="68"/>
                  <a:pt x="54" y="85"/>
                  <a:pt x="34" y="8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09" name="Freeform 58">
            <a:extLst>
              <a:ext uri="{FF2B5EF4-FFF2-40B4-BE49-F238E27FC236}">
                <a16:creationId xmlns:a16="http://schemas.microsoft.com/office/drawing/2014/main" id="{D9B0BF8E-1499-42DD-A3E6-E8474F5744AB}"/>
              </a:ext>
            </a:extLst>
          </p:cNvPr>
          <p:cNvSpPr>
            <a:spLocks/>
          </p:cNvSpPr>
          <p:nvPr/>
        </p:nvSpPr>
        <p:spPr bwMode="auto">
          <a:xfrm>
            <a:off x="7331075" y="2238375"/>
            <a:ext cx="1346200" cy="760413"/>
          </a:xfrm>
          <a:custGeom>
            <a:avLst/>
            <a:gdLst>
              <a:gd name="T0" fmla="*/ 2147483646 w 151"/>
              <a:gd name="T1" fmla="*/ 2147483646 h 85"/>
              <a:gd name="T2" fmla="*/ 0 w 151"/>
              <a:gd name="T3" fmla="*/ 2147483646 h 85"/>
              <a:gd name="T4" fmla="*/ 0 w 151"/>
              <a:gd name="T5" fmla="*/ 2147483646 h 85"/>
              <a:gd name="T6" fmla="*/ 2147483646 w 151"/>
              <a:gd name="T7" fmla="*/ 2147483646 h 85"/>
              <a:gd name="T8" fmla="*/ 2147483646 w 151"/>
              <a:gd name="T9" fmla="*/ 2147483646 h 85"/>
              <a:gd name="T10" fmla="*/ 2147483646 w 151"/>
              <a:gd name="T11" fmla="*/ 2147483646 h 85"/>
              <a:gd name="T12" fmla="*/ 2147483646 w 151"/>
              <a:gd name="T13" fmla="*/ 0 h 85"/>
              <a:gd name="T14" fmla="*/ 2147483646 w 151"/>
              <a:gd name="T15" fmla="*/ 0 h 85"/>
              <a:gd name="T16" fmla="*/ 2147483646 w 151"/>
              <a:gd name="T17" fmla="*/ 2147483646 h 85"/>
              <a:gd name="T18" fmla="*/ 2147483646 w 151"/>
              <a:gd name="T19" fmla="*/ 2147483646 h 85"/>
              <a:gd name="T20" fmla="*/ 2147483646 w 151"/>
              <a:gd name="T21" fmla="*/ 2147483646 h 85"/>
              <a:gd name="T22" fmla="*/ 2147483646 w 151"/>
              <a:gd name="T23" fmla="*/ 2147483646 h 85"/>
              <a:gd name="T24" fmla="*/ 2147483646 w 151"/>
              <a:gd name="T25" fmla="*/ 2147483646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5">
                <a:moveTo>
                  <a:pt x="33" y="85"/>
                </a:moveTo>
                <a:cubicBezTo>
                  <a:pt x="0" y="85"/>
                  <a:pt x="0" y="85"/>
                  <a:pt x="0" y="85"/>
                </a:cubicBezTo>
                <a:cubicBezTo>
                  <a:pt x="0" y="80"/>
                  <a:pt x="0" y="80"/>
                  <a:pt x="0" y="80"/>
                </a:cubicBezTo>
                <a:cubicBezTo>
                  <a:pt x="33" y="80"/>
                  <a:pt x="33" y="80"/>
                  <a:pt x="33" y="80"/>
                </a:cubicBezTo>
                <a:cubicBezTo>
                  <a:pt x="51" y="80"/>
                  <a:pt x="66" y="66"/>
                  <a:pt x="66" y="48"/>
                </a:cubicBezTo>
                <a:cubicBezTo>
                  <a:pt x="66" y="37"/>
                  <a:pt x="66" y="37"/>
                  <a:pt x="66" y="37"/>
                </a:cubicBezTo>
                <a:cubicBezTo>
                  <a:pt x="66" y="16"/>
                  <a:pt x="82" y="0"/>
                  <a:pt x="103" y="0"/>
                </a:cubicBezTo>
                <a:cubicBezTo>
                  <a:pt x="151" y="0"/>
                  <a:pt x="151" y="0"/>
                  <a:pt x="151" y="0"/>
                </a:cubicBezTo>
                <a:cubicBezTo>
                  <a:pt x="151" y="4"/>
                  <a:pt x="151" y="4"/>
                  <a:pt x="151" y="4"/>
                </a:cubicBezTo>
                <a:cubicBezTo>
                  <a:pt x="103" y="4"/>
                  <a:pt x="103" y="4"/>
                  <a:pt x="103" y="4"/>
                </a:cubicBezTo>
                <a:cubicBezTo>
                  <a:pt x="85" y="4"/>
                  <a:pt x="70" y="19"/>
                  <a:pt x="70" y="37"/>
                </a:cubicBezTo>
                <a:cubicBezTo>
                  <a:pt x="70" y="48"/>
                  <a:pt x="70" y="48"/>
                  <a:pt x="70" y="48"/>
                </a:cubicBezTo>
                <a:cubicBezTo>
                  <a:pt x="70" y="68"/>
                  <a:pt x="54" y="85"/>
                  <a:pt x="33" y="8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14" name="Freeform 63">
            <a:extLst>
              <a:ext uri="{FF2B5EF4-FFF2-40B4-BE49-F238E27FC236}">
                <a16:creationId xmlns:a16="http://schemas.microsoft.com/office/drawing/2014/main" id="{9A1D2271-46FA-4FBE-8FF7-BF37CF7F0583}"/>
              </a:ext>
            </a:extLst>
          </p:cNvPr>
          <p:cNvSpPr>
            <a:spLocks/>
          </p:cNvSpPr>
          <p:nvPr/>
        </p:nvSpPr>
        <p:spPr bwMode="auto">
          <a:xfrm>
            <a:off x="4264025" y="3490913"/>
            <a:ext cx="374650" cy="696912"/>
          </a:xfrm>
          <a:custGeom>
            <a:avLst/>
            <a:gdLst>
              <a:gd name="T0" fmla="*/ 0 w 42"/>
              <a:gd name="T1" fmla="*/ 2147483646 h 78"/>
              <a:gd name="T2" fmla="*/ 2147483646 w 42"/>
              <a:gd name="T3" fmla="*/ 0 h 78"/>
              <a:gd name="T4" fmla="*/ 2147483646 w 42"/>
              <a:gd name="T5" fmla="*/ 2147483646 h 78"/>
              <a:gd name="T6" fmla="*/ 2147483646 w 42"/>
              <a:gd name="T7" fmla="*/ 2147483646 h 78"/>
              <a:gd name="T8" fmla="*/ 0 w 42"/>
              <a:gd name="T9" fmla="*/ 2147483646 h 7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78">
                <a:moveTo>
                  <a:pt x="0" y="78"/>
                </a:moveTo>
                <a:cubicBezTo>
                  <a:pt x="2" y="50"/>
                  <a:pt x="9" y="24"/>
                  <a:pt x="21" y="0"/>
                </a:cubicBezTo>
                <a:cubicBezTo>
                  <a:pt x="42" y="12"/>
                  <a:pt x="42" y="12"/>
                  <a:pt x="42" y="12"/>
                </a:cubicBezTo>
                <a:cubicBezTo>
                  <a:pt x="32" y="32"/>
                  <a:pt x="26" y="54"/>
                  <a:pt x="24" y="78"/>
                </a:cubicBezTo>
                <a:lnTo>
                  <a:pt x="0" y="7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15" name="Freeform 64">
            <a:extLst>
              <a:ext uri="{FF2B5EF4-FFF2-40B4-BE49-F238E27FC236}">
                <a16:creationId xmlns:a16="http://schemas.microsoft.com/office/drawing/2014/main" id="{699067B2-4E29-4BE4-8162-FAF1B4792479}"/>
              </a:ext>
            </a:extLst>
          </p:cNvPr>
          <p:cNvSpPr>
            <a:spLocks/>
          </p:cNvSpPr>
          <p:nvPr/>
        </p:nvSpPr>
        <p:spPr bwMode="auto">
          <a:xfrm>
            <a:off x="4584700" y="2757488"/>
            <a:ext cx="606425" cy="608012"/>
          </a:xfrm>
          <a:custGeom>
            <a:avLst/>
            <a:gdLst>
              <a:gd name="T0" fmla="*/ 2147483646 w 68"/>
              <a:gd name="T1" fmla="*/ 2147483646 h 68"/>
              <a:gd name="T2" fmla="*/ 2147483646 w 68"/>
              <a:gd name="T3" fmla="*/ 2147483646 h 68"/>
              <a:gd name="T4" fmla="*/ 0 w 68"/>
              <a:gd name="T5" fmla="*/ 2147483646 h 68"/>
              <a:gd name="T6" fmla="*/ 2147483646 w 68"/>
              <a:gd name="T7" fmla="*/ 0 h 68"/>
              <a:gd name="T8" fmla="*/ 2147483646 w 68"/>
              <a:gd name="T9" fmla="*/ 2147483646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68">
                <a:moveTo>
                  <a:pt x="68" y="21"/>
                </a:moveTo>
                <a:cubicBezTo>
                  <a:pt x="50" y="34"/>
                  <a:pt x="34" y="50"/>
                  <a:pt x="21" y="68"/>
                </a:cubicBezTo>
                <a:cubicBezTo>
                  <a:pt x="0" y="56"/>
                  <a:pt x="0" y="56"/>
                  <a:pt x="0" y="56"/>
                </a:cubicBezTo>
                <a:cubicBezTo>
                  <a:pt x="15" y="34"/>
                  <a:pt x="34" y="15"/>
                  <a:pt x="56" y="0"/>
                </a:cubicBezTo>
                <a:lnTo>
                  <a:pt x="68" y="2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16" name="Freeform 65">
            <a:extLst>
              <a:ext uri="{FF2B5EF4-FFF2-40B4-BE49-F238E27FC236}">
                <a16:creationId xmlns:a16="http://schemas.microsoft.com/office/drawing/2014/main" id="{621D2E4E-0B98-4391-A8BE-02DF265F89E8}"/>
              </a:ext>
            </a:extLst>
          </p:cNvPr>
          <p:cNvSpPr>
            <a:spLocks/>
          </p:cNvSpPr>
          <p:nvPr/>
        </p:nvSpPr>
        <p:spPr bwMode="auto">
          <a:xfrm>
            <a:off x="4264025" y="4456113"/>
            <a:ext cx="374650" cy="688975"/>
          </a:xfrm>
          <a:custGeom>
            <a:avLst/>
            <a:gdLst>
              <a:gd name="T0" fmla="*/ 2147483646 w 42"/>
              <a:gd name="T1" fmla="*/ 2147483646 h 77"/>
              <a:gd name="T2" fmla="*/ 0 w 42"/>
              <a:gd name="T3" fmla="*/ 0 h 77"/>
              <a:gd name="T4" fmla="*/ 2147483646 w 42"/>
              <a:gd name="T5" fmla="*/ 0 h 77"/>
              <a:gd name="T6" fmla="*/ 2147483646 w 42"/>
              <a:gd name="T7" fmla="*/ 2147483646 h 77"/>
              <a:gd name="T8" fmla="*/ 2147483646 w 42"/>
              <a:gd name="T9" fmla="*/ 2147483646 h 7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 h="77">
                <a:moveTo>
                  <a:pt x="21" y="77"/>
                </a:moveTo>
                <a:cubicBezTo>
                  <a:pt x="9" y="53"/>
                  <a:pt x="2" y="27"/>
                  <a:pt x="0" y="0"/>
                </a:cubicBezTo>
                <a:cubicBezTo>
                  <a:pt x="24" y="0"/>
                  <a:pt x="24" y="0"/>
                  <a:pt x="24" y="0"/>
                </a:cubicBezTo>
                <a:cubicBezTo>
                  <a:pt x="26" y="23"/>
                  <a:pt x="32" y="45"/>
                  <a:pt x="42" y="65"/>
                </a:cubicBezTo>
                <a:lnTo>
                  <a:pt x="21" y="7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17" name="Freeform 66">
            <a:extLst>
              <a:ext uri="{FF2B5EF4-FFF2-40B4-BE49-F238E27FC236}">
                <a16:creationId xmlns:a16="http://schemas.microsoft.com/office/drawing/2014/main" id="{C514561D-569F-415A-BB09-94D785E247E1}"/>
              </a:ext>
            </a:extLst>
          </p:cNvPr>
          <p:cNvSpPr>
            <a:spLocks/>
          </p:cNvSpPr>
          <p:nvPr/>
        </p:nvSpPr>
        <p:spPr bwMode="auto">
          <a:xfrm>
            <a:off x="4584700" y="5270500"/>
            <a:ext cx="606425" cy="617538"/>
          </a:xfrm>
          <a:custGeom>
            <a:avLst/>
            <a:gdLst>
              <a:gd name="T0" fmla="*/ 2147483646 w 68"/>
              <a:gd name="T1" fmla="*/ 2147483646 h 69"/>
              <a:gd name="T2" fmla="*/ 2147483646 w 68"/>
              <a:gd name="T3" fmla="*/ 2147483646 h 69"/>
              <a:gd name="T4" fmla="*/ 0 w 68"/>
              <a:gd name="T5" fmla="*/ 2147483646 h 69"/>
              <a:gd name="T6" fmla="*/ 2147483646 w 68"/>
              <a:gd name="T7" fmla="*/ 0 h 69"/>
              <a:gd name="T8" fmla="*/ 2147483646 w 68"/>
              <a:gd name="T9" fmla="*/ 2147483646 h 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8" h="69">
                <a:moveTo>
                  <a:pt x="68" y="48"/>
                </a:moveTo>
                <a:cubicBezTo>
                  <a:pt x="56" y="69"/>
                  <a:pt x="56" y="69"/>
                  <a:pt x="56" y="69"/>
                </a:cubicBezTo>
                <a:cubicBezTo>
                  <a:pt x="34" y="53"/>
                  <a:pt x="15" y="34"/>
                  <a:pt x="0" y="12"/>
                </a:cubicBezTo>
                <a:cubicBezTo>
                  <a:pt x="21" y="0"/>
                  <a:pt x="21" y="0"/>
                  <a:pt x="21" y="0"/>
                </a:cubicBezTo>
                <a:cubicBezTo>
                  <a:pt x="34" y="19"/>
                  <a:pt x="50" y="35"/>
                  <a:pt x="68" y="4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18" name="Freeform 67">
            <a:extLst>
              <a:ext uri="{FF2B5EF4-FFF2-40B4-BE49-F238E27FC236}">
                <a16:creationId xmlns:a16="http://schemas.microsoft.com/office/drawing/2014/main" id="{34DD9C59-D155-4088-8F48-C67AF4035A73}"/>
              </a:ext>
            </a:extLst>
          </p:cNvPr>
          <p:cNvSpPr>
            <a:spLocks/>
          </p:cNvSpPr>
          <p:nvPr/>
        </p:nvSpPr>
        <p:spPr bwMode="auto">
          <a:xfrm>
            <a:off x="3105150" y="4573588"/>
            <a:ext cx="1346200" cy="750887"/>
          </a:xfrm>
          <a:custGeom>
            <a:avLst/>
            <a:gdLst>
              <a:gd name="T0" fmla="*/ 0 w 151"/>
              <a:gd name="T1" fmla="*/ 2147483646 h 84"/>
              <a:gd name="T2" fmla="*/ 2147483646 w 151"/>
              <a:gd name="T3" fmla="*/ 2147483646 h 84"/>
              <a:gd name="T4" fmla="*/ 2147483646 w 151"/>
              <a:gd name="T5" fmla="*/ 2147483646 h 84"/>
              <a:gd name="T6" fmla="*/ 2147483646 w 151"/>
              <a:gd name="T7" fmla="*/ 2147483646 h 84"/>
              <a:gd name="T8" fmla="*/ 2147483646 w 151"/>
              <a:gd name="T9" fmla="*/ 2147483646 h 84"/>
              <a:gd name="T10" fmla="*/ 2147483646 w 151"/>
              <a:gd name="T11" fmla="*/ 2147483646 h 84"/>
              <a:gd name="T12" fmla="*/ 2147483646 w 151"/>
              <a:gd name="T13" fmla="*/ 0 h 84"/>
              <a:gd name="T14" fmla="*/ 2147483646 w 151"/>
              <a:gd name="T15" fmla="*/ 0 h 84"/>
              <a:gd name="T16" fmla="*/ 2147483646 w 151"/>
              <a:gd name="T17" fmla="*/ 2147483646 h 84"/>
              <a:gd name="T18" fmla="*/ 2147483646 w 151"/>
              <a:gd name="T19" fmla="*/ 2147483646 h 84"/>
              <a:gd name="T20" fmla="*/ 2147483646 w 151"/>
              <a:gd name="T21" fmla="*/ 2147483646 h 84"/>
              <a:gd name="T22" fmla="*/ 0 w 151"/>
              <a:gd name="T23" fmla="*/ 2147483646 h 84"/>
              <a:gd name="T24" fmla="*/ 0 w 151"/>
              <a:gd name="T25" fmla="*/ 2147483646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4">
                <a:moveTo>
                  <a:pt x="0" y="84"/>
                </a:moveTo>
                <a:cubicBezTo>
                  <a:pt x="48" y="84"/>
                  <a:pt x="48" y="84"/>
                  <a:pt x="48" y="84"/>
                </a:cubicBezTo>
                <a:cubicBezTo>
                  <a:pt x="68" y="84"/>
                  <a:pt x="85" y="68"/>
                  <a:pt x="85" y="48"/>
                </a:cubicBezTo>
                <a:cubicBezTo>
                  <a:pt x="85" y="37"/>
                  <a:pt x="85" y="37"/>
                  <a:pt x="85" y="37"/>
                </a:cubicBezTo>
                <a:cubicBezTo>
                  <a:pt x="85" y="19"/>
                  <a:pt x="99" y="4"/>
                  <a:pt x="117" y="4"/>
                </a:cubicBezTo>
                <a:cubicBezTo>
                  <a:pt x="151" y="4"/>
                  <a:pt x="151" y="4"/>
                  <a:pt x="151" y="4"/>
                </a:cubicBezTo>
                <a:cubicBezTo>
                  <a:pt x="151" y="0"/>
                  <a:pt x="151" y="0"/>
                  <a:pt x="151" y="0"/>
                </a:cubicBezTo>
                <a:cubicBezTo>
                  <a:pt x="117" y="0"/>
                  <a:pt x="117" y="0"/>
                  <a:pt x="117" y="0"/>
                </a:cubicBezTo>
                <a:cubicBezTo>
                  <a:pt x="97" y="0"/>
                  <a:pt x="80" y="16"/>
                  <a:pt x="80" y="37"/>
                </a:cubicBezTo>
                <a:cubicBezTo>
                  <a:pt x="80" y="48"/>
                  <a:pt x="80" y="48"/>
                  <a:pt x="80" y="48"/>
                </a:cubicBezTo>
                <a:cubicBezTo>
                  <a:pt x="80" y="65"/>
                  <a:pt x="66" y="80"/>
                  <a:pt x="48" y="80"/>
                </a:cubicBezTo>
                <a:cubicBezTo>
                  <a:pt x="0" y="80"/>
                  <a:pt x="0" y="80"/>
                  <a:pt x="0" y="80"/>
                </a:cubicBezTo>
                <a:lnTo>
                  <a:pt x="0" y="8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19" name="Freeform 68">
            <a:extLst>
              <a:ext uri="{FF2B5EF4-FFF2-40B4-BE49-F238E27FC236}">
                <a16:creationId xmlns:a16="http://schemas.microsoft.com/office/drawing/2014/main" id="{03EE77D2-805B-46CB-988A-454D0CAD6456}"/>
              </a:ext>
            </a:extLst>
          </p:cNvPr>
          <p:cNvSpPr>
            <a:spLocks/>
          </p:cNvSpPr>
          <p:nvPr/>
        </p:nvSpPr>
        <p:spPr bwMode="auto">
          <a:xfrm>
            <a:off x="3541713" y="5556250"/>
            <a:ext cx="1346200" cy="760413"/>
          </a:xfrm>
          <a:custGeom>
            <a:avLst/>
            <a:gdLst>
              <a:gd name="T0" fmla="*/ 0 w 151"/>
              <a:gd name="T1" fmla="*/ 2147483646 h 85"/>
              <a:gd name="T2" fmla="*/ 2147483646 w 151"/>
              <a:gd name="T3" fmla="*/ 2147483646 h 85"/>
              <a:gd name="T4" fmla="*/ 2147483646 w 151"/>
              <a:gd name="T5" fmla="*/ 2147483646 h 85"/>
              <a:gd name="T6" fmla="*/ 2147483646 w 151"/>
              <a:gd name="T7" fmla="*/ 2147483646 h 85"/>
              <a:gd name="T8" fmla="*/ 2147483646 w 151"/>
              <a:gd name="T9" fmla="*/ 2147483646 h 85"/>
              <a:gd name="T10" fmla="*/ 2147483646 w 151"/>
              <a:gd name="T11" fmla="*/ 2147483646 h 85"/>
              <a:gd name="T12" fmla="*/ 2147483646 w 151"/>
              <a:gd name="T13" fmla="*/ 0 h 85"/>
              <a:gd name="T14" fmla="*/ 2147483646 w 151"/>
              <a:gd name="T15" fmla="*/ 0 h 85"/>
              <a:gd name="T16" fmla="*/ 2147483646 w 151"/>
              <a:gd name="T17" fmla="*/ 2147483646 h 85"/>
              <a:gd name="T18" fmla="*/ 2147483646 w 151"/>
              <a:gd name="T19" fmla="*/ 2147483646 h 85"/>
              <a:gd name="T20" fmla="*/ 2147483646 w 151"/>
              <a:gd name="T21" fmla="*/ 2147483646 h 85"/>
              <a:gd name="T22" fmla="*/ 0 w 151"/>
              <a:gd name="T23" fmla="*/ 2147483646 h 85"/>
              <a:gd name="T24" fmla="*/ 0 w 151"/>
              <a:gd name="T25" fmla="*/ 2147483646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5">
                <a:moveTo>
                  <a:pt x="0" y="85"/>
                </a:moveTo>
                <a:cubicBezTo>
                  <a:pt x="48" y="85"/>
                  <a:pt x="48" y="85"/>
                  <a:pt x="48" y="85"/>
                </a:cubicBezTo>
                <a:cubicBezTo>
                  <a:pt x="68" y="85"/>
                  <a:pt x="85" y="68"/>
                  <a:pt x="85" y="48"/>
                </a:cubicBezTo>
                <a:cubicBezTo>
                  <a:pt x="85" y="37"/>
                  <a:pt x="85" y="37"/>
                  <a:pt x="85" y="37"/>
                </a:cubicBezTo>
                <a:cubicBezTo>
                  <a:pt x="85" y="19"/>
                  <a:pt x="100" y="4"/>
                  <a:pt x="117" y="4"/>
                </a:cubicBezTo>
                <a:cubicBezTo>
                  <a:pt x="151" y="4"/>
                  <a:pt x="151" y="4"/>
                  <a:pt x="151" y="4"/>
                </a:cubicBezTo>
                <a:cubicBezTo>
                  <a:pt x="151" y="0"/>
                  <a:pt x="151" y="0"/>
                  <a:pt x="151" y="0"/>
                </a:cubicBezTo>
                <a:cubicBezTo>
                  <a:pt x="117" y="0"/>
                  <a:pt x="117" y="0"/>
                  <a:pt x="117" y="0"/>
                </a:cubicBezTo>
                <a:cubicBezTo>
                  <a:pt x="97" y="0"/>
                  <a:pt x="81" y="17"/>
                  <a:pt x="81" y="37"/>
                </a:cubicBezTo>
                <a:cubicBezTo>
                  <a:pt x="81" y="48"/>
                  <a:pt x="81" y="48"/>
                  <a:pt x="81" y="48"/>
                </a:cubicBezTo>
                <a:cubicBezTo>
                  <a:pt x="81" y="66"/>
                  <a:pt x="66" y="80"/>
                  <a:pt x="48" y="80"/>
                </a:cubicBezTo>
                <a:cubicBezTo>
                  <a:pt x="0" y="80"/>
                  <a:pt x="0" y="80"/>
                  <a:pt x="0" y="80"/>
                </a:cubicBezTo>
                <a:lnTo>
                  <a:pt x="0" y="8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20" name="Freeform 69">
            <a:extLst>
              <a:ext uri="{FF2B5EF4-FFF2-40B4-BE49-F238E27FC236}">
                <a16:creationId xmlns:a16="http://schemas.microsoft.com/office/drawing/2014/main" id="{384CC35A-D20A-430E-9872-6E385696C501}"/>
              </a:ext>
            </a:extLst>
          </p:cNvPr>
          <p:cNvSpPr>
            <a:spLocks/>
          </p:cNvSpPr>
          <p:nvPr/>
        </p:nvSpPr>
        <p:spPr bwMode="auto">
          <a:xfrm>
            <a:off x="3105150" y="3267075"/>
            <a:ext cx="1346200" cy="760413"/>
          </a:xfrm>
          <a:custGeom>
            <a:avLst/>
            <a:gdLst>
              <a:gd name="T0" fmla="*/ 2147483646 w 151"/>
              <a:gd name="T1" fmla="*/ 2147483646 h 85"/>
              <a:gd name="T2" fmla="*/ 2147483646 w 151"/>
              <a:gd name="T3" fmla="*/ 2147483646 h 85"/>
              <a:gd name="T4" fmla="*/ 2147483646 w 151"/>
              <a:gd name="T5" fmla="*/ 2147483646 h 85"/>
              <a:gd name="T6" fmla="*/ 2147483646 w 151"/>
              <a:gd name="T7" fmla="*/ 2147483646 h 85"/>
              <a:gd name="T8" fmla="*/ 2147483646 w 151"/>
              <a:gd name="T9" fmla="*/ 2147483646 h 85"/>
              <a:gd name="T10" fmla="*/ 2147483646 w 151"/>
              <a:gd name="T11" fmla="*/ 2147483646 h 85"/>
              <a:gd name="T12" fmla="*/ 2147483646 w 151"/>
              <a:gd name="T13" fmla="*/ 0 h 85"/>
              <a:gd name="T14" fmla="*/ 0 w 151"/>
              <a:gd name="T15" fmla="*/ 0 h 85"/>
              <a:gd name="T16" fmla="*/ 0 w 151"/>
              <a:gd name="T17" fmla="*/ 2147483646 h 85"/>
              <a:gd name="T18" fmla="*/ 2147483646 w 151"/>
              <a:gd name="T19" fmla="*/ 2147483646 h 85"/>
              <a:gd name="T20" fmla="*/ 2147483646 w 151"/>
              <a:gd name="T21" fmla="*/ 2147483646 h 85"/>
              <a:gd name="T22" fmla="*/ 2147483646 w 151"/>
              <a:gd name="T23" fmla="*/ 2147483646 h 85"/>
              <a:gd name="T24" fmla="*/ 2147483646 w 151"/>
              <a:gd name="T25" fmla="*/ 2147483646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5">
                <a:moveTo>
                  <a:pt x="117" y="85"/>
                </a:moveTo>
                <a:cubicBezTo>
                  <a:pt x="151" y="85"/>
                  <a:pt x="151" y="85"/>
                  <a:pt x="151" y="85"/>
                </a:cubicBezTo>
                <a:cubicBezTo>
                  <a:pt x="151" y="81"/>
                  <a:pt x="151" y="81"/>
                  <a:pt x="151" y="81"/>
                </a:cubicBezTo>
                <a:cubicBezTo>
                  <a:pt x="117" y="81"/>
                  <a:pt x="117" y="81"/>
                  <a:pt x="117" y="81"/>
                </a:cubicBezTo>
                <a:cubicBezTo>
                  <a:pt x="99" y="81"/>
                  <a:pt x="85" y="66"/>
                  <a:pt x="85" y="48"/>
                </a:cubicBezTo>
                <a:cubicBezTo>
                  <a:pt x="85" y="37"/>
                  <a:pt x="85" y="37"/>
                  <a:pt x="85" y="37"/>
                </a:cubicBezTo>
                <a:cubicBezTo>
                  <a:pt x="85" y="17"/>
                  <a:pt x="68" y="0"/>
                  <a:pt x="48" y="0"/>
                </a:cubicBezTo>
                <a:cubicBezTo>
                  <a:pt x="0" y="0"/>
                  <a:pt x="0" y="0"/>
                  <a:pt x="0" y="0"/>
                </a:cubicBezTo>
                <a:cubicBezTo>
                  <a:pt x="0" y="5"/>
                  <a:pt x="0" y="5"/>
                  <a:pt x="0" y="5"/>
                </a:cubicBezTo>
                <a:cubicBezTo>
                  <a:pt x="48" y="5"/>
                  <a:pt x="48" y="5"/>
                  <a:pt x="48" y="5"/>
                </a:cubicBezTo>
                <a:cubicBezTo>
                  <a:pt x="66" y="5"/>
                  <a:pt x="80" y="19"/>
                  <a:pt x="80" y="37"/>
                </a:cubicBezTo>
                <a:cubicBezTo>
                  <a:pt x="80" y="48"/>
                  <a:pt x="80" y="48"/>
                  <a:pt x="80" y="48"/>
                </a:cubicBezTo>
                <a:cubicBezTo>
                  <a:pt x="80" y="68"/>
                  <a:pt x="97" y="85"/>
                  <a:pt x="117" y="8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21" name="Freeform 70">
            <a:extLst>
              <a:ext uri="{FF2B5EF4-FFF2-40B4-BE49-F238E27FC236}">
                <a16:creationId xmlns:a16="http://schemas.microsoft.com/office/drawing/2014/main" id="{8FDED7F5-DA3D-4421-8C5A-B605290C7C12}"/>
              </a:ext>
            </a:extLst>
          </p:cNvPr>
          <p:cNvSpPr>
            <a:spLocks/>
          </p:cNvSpPr>
          <p:nvPr/>
        </p:nvSpPr>
        <p:spPr bwMode="auto">
          <a:xfrm>
            <a:off x="3613150" y="2238375"/>
            <a:ext cx="1346200" cy="760413"/>
          </a:xfrm>
          <a:custGeom>
            <a:avLst/>
            <a:gdLst>
              <a:gd name="T0" fmla="*/ 2147483646 w 151"/>
              <a:gd name="T1" fmla="*/ 2147483646 h 85"/>
              <a:gd name="T2" fmla="*/ 2147483646 w 151"/>
              <a:gd name="T3" fmla="*/ 2147483646 h 85"/>
              <a:gd name="T4" fmla="*/ 2147483646 w 151"/>
              <a:gd name="T5" fmla="*/ 2147483646 h 85"/>
              <a:gd name="T6" fmla="*/ 2147483646 w 151"/>
              <a:gd name="T7" fmla="*/ 2147483646 h 85"/>
              <a:gd name="T8" fmla="*/ 2147483646 w 151"/>
              <a:gd name="T9" fmla="*/ 2147483646 h 85"/>
              <a:gd name="T10" fmla="*/ 2147483646 w 151"/>
              <a:gd name="T11" fmla="*/ 2147483646 h 85"/>
              <a:gd name="T12" fmla="*/ 2147483646 w 151"/>
              <a:gd name="T13" fmla="*/ 0 h 85"/>
              <a:gd name="T14" fmla="*/ 0 w 151"/>
              <a:gd name="T15" fmla="*/ 0 h 85"/>
              <a:gd name="T16" fmla="*/ 0 w 151"/>
              <a:gd name="T17" fmla="*/ 2147483646 h 85"/>
              <a:gd name="T18" fmla="*/ 2147483646 w 151"/>
              <a:gd name="T19" fmla="*/ 2147483646 h 85"/>
              <a:gd name="T20" fmla="*/ 2147483646 w 151"/>
              <a:gd name="T21" fmla="*/ 2147483646 h 85"/>
              <a:gd name="T22" fmla="*/ 2147483646 w 151"/>
              <a:gd name="T23" fmla="*/ 2147483646 h 85"/>
              <a:gd name="T24" fmla="*/ 2147483646 w 151"/>
              <a:gd name="T25" fmla="*/ 2147483646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51" h="85">
                <a:moveTo>
                  <a:pt x="117" y="85"/>
                </a:moveTo>
                <a:cubicBezTo>
                  <a:pt x="151" y="85"/>
                  <a:pt x="151" y="85"/>
                  <a:pt x="151" y="85"/>
                </a:cubicBezTo>
                <a:cubicBezTo>
                  <a:pt x="151" y="80"/>
                  <a:pt x="151" y="80"/>
                  <a:pt x="151" y="80"/>
                </a:cubicBezTo>
                <a:cubicBezTo>
                  <a:pt x="117" y="80"/>
                  <a:pt x="117" y="80"/>
                  <a:pt x="117" y="80"/>
                </a:cubicBezTo>
                <a:cubicBezTo>
                  <a:pt x="100" y="80"/>
                  <a:pt x="85" y="66"/>
                  <a:pt x="85" y="48"/>
                </a:cubicBezTo>
                <a:cubicBezTo>
                  <a:pt x="85" y="37"/>
                  <a:pt x="85" y="37"/>
                  <a:pt x="85" y="37"/>
                </a:cubicBezTo>
                <a:cubicBezTo>
                  <a:pt x="85" y="16"/>
                  <a:pt x="68" y="0"/>
                  <a:pt x="48" y="0"/>
                </a:cubicBezTo>
                <a:cubicBezTo>
                  <a:pt x="0" y="0"/>
                  <a:pt x="0" y="0"/>
                  <a:pt x="0" y="0"/>
                </a:cubicBezTo>
                <a:cubicBezTo>
                  <a:pt x="0" y="4"/>
                  <a:pt x="0" y="4"/>
                  <a:pt x="0" y="4"/>
                </a:cubicBezTo>
                <a:cubicBezTo>
                  <a:pt x="48" y="4"/>
                  <a:pt x="48" y="4"/>
                  <a:pt x="48" y="4"/>
                </a:cubicBezTo>
                <a:cubicBezTo>
                  <a:pt x="66" y="4"/>
                  <a:pt x="81" y="19"/>
                  <a:pt x="81" y="37"/>
                </a:cubicBezTo>
                <a:cubicBezTo>
                  <a:pt x="81" y="48"/>
                  <a:pt x="81" y="48"/>
                  <a:pt x="81" y="48"/>
                </a:cubicBezTo>
                <a:cubicBezTo>
                  <a:pt x="81" y="68"/>
                  <a:pt x="97" y="85"/>
                  <a:pt x="117" y="8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2" name="Группа 1">
            <a:extLst>
              <a:ext uri="{FF2B5EF4-FFF2-40B4-BE49-F238E27FC236}">
                <a16:creationId xmlns:a16="http://schemas.microsoft.com/office/drawing/2014/main" id="{A144739D-760E-4358-8503-8B3F0BEB3AAD}"/>
              </a:ext>
            </a:extLst>
          </p:cNvPr>
          <p:cNvGrpSpPr/>
          <p:nvPr/>
        </p:nvGrpSpPr>
        <p:grpSpPr>
          <a:xfrm>
            <a:off x="4806950" y="2971800"/>
            <a:ext cx="2684463" cy="2692400"/>
            <a:chOff x="4806950" y="2971800"/>
            <a:chExt cx="2684463" cy="2692400"/>
          </a:xfrm>
        </p:grpSpPr>
        <p:sp>
          <p:nvSpPr>
            <p:cNvPr id="4100" name="Oval 49">
              <a:extLst>
                <a:ext uri="{FF2B5EF4-FFF2-40B4-BE49-F238E27FC236}">
                  <a16:creationId xmlns:a16="http://schemas.microsoft.com/office/drawing/2014/main" id="{FC481401-0EB7-41ED-9D96-FE512ACEDDAA}"/>
                </a:ext>
              </a:extLst>
            </p:cNvPr>
            <p:cNvSpPr>
              <a:spLocks noChangeArrowheads="1"/>
            </p:cNvSpPr>
            <p:nvPr/>
          </p:nvSpPr>
          <p:spPr bwMode="auto">
            <a:xfrm>
              <a:off x="4806950" y="2971800"/>
              <a:ext cx="2684463" cy="26924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01" name="Oval 50">
              <a:extLst>
                <a:ext uri="{FF2B5EF4-FFF2-40B4-BE49-F238E27FC236}">
                  <a16:creationId xmlns:a16="http://schemas.microsoft.com/office/drawing/2014/main" id="{FBCFB861-5703-4833-88E0-3109D5FFB8E8}"/>
                </a:ext>
              </a:extLst>
            </p:cNvPr>
            <p:cNvSpPr>
              <a:spLocks noChangeArrowheads="1"/>
            </p:cNvSpPr>
            <p:nvPr/>
          </p:nvSpPr>
          <p:spPr bwMode="auto">
            <a:xfrm>
              <a:off x="5119688" y="3294063"/>
              <a:ext cx="2051050" cy="20574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26" name="Freeform 75">
              <a:extLst>
                <a:ext uri="{FF2B5EF4-FFF2-40B4-BE49-F238E27FC236}">
                  <a16:creationId xmlns:a16="http://schemas.microsoft.com/office/drawing/2014/main" id="{EAE5FCE3-F59E-454B-8907-89EA6A19256A}"/>
                </a:ext>
              </a:extLst>
            </p:cNvPr>
            <p:cNvSpPr>
              <a:spLocks/>
            </p:cNvSpPr>
            <p:nvPr/>
          </p:nvSpPr>
          <p:spPr bwMode="auto">
            <a:xfrm>
              <a:off x="5583238" y="3848100"/>
              <a:ext cx="1212850" cy="947738"/>
            </a:xfrm>
            <a:custGeom>
              <a:avLst/>
              <a:gdLst>
                <a:gd name="T0" fmla="*/ 2147483646 w 136"/>
                <a:gd name="T1" fmla="*/ 2147483646 h 106"/>
                <a:gd name="T2" fmla="*/ 2147483646 w 136"/>
                <a:gd name="T3" fmla="*/ 2147483646 h 106"/>
                <a:gd name="T4" fmla="*/ 2147483646 w 136"/>
                <a:gd name="T5" fmla="*/ 2147483646 h 106"/>
                <a:gd name="T6" fmla="*/ 2147483646 w 136"/>
                <a:gd name="T7" fmla="*/ 2147483646 h 106"/>
                <a:gd name="T8" fmla="*/ 2147483646 w 136"/>
                <a:gd name="T9" fmla="*/ 2147483646 h 106"/>
                <a:gd name="T10" fmla="*/ 2147483646 w 136"/>
                <a:gd name="T11" fmla="*/ 2147483646 h 106"/>
                <a:gd name="T12" fmla="*/ 2147483646 w 136"/>
                <a:gd name="T13" fmla="*/ 2147483646 h 106"/>
                <a:gd name="T14" fmla="*/ 2147483646 w 136"/>
                <a:gd name="T15" fmla="*/ 2147483646 h 106"/>
                <a:gd name="T16" fmla="*/ 2147483646 w 136"/>
                <a:gd name="T17" fmla="*/ 2147483646 h 106"/>
                <a:gd name="T18" fmla="*/ 2147483646 w 136"/>
                <a:gd name="T19" fmla="*/ 2147483646 h 106"/>
                <a:gd name="T20" fmla="*/ 2147483646 w 136"/>
                <a:gd name="T21" fmla="*/ 2147483646 h 106"/>
                <a:gd name="T22" fmla="*/ 2147483646 w 136"/>
                <a:gd name="T23" fmla="*/ 2147483646 h 106"/>
                <a:gd name="T24" fmla="*/ 2147483646 w 136"/>
                <a:gd name="T25" fmla="*/ 2147483646 h 106"/>
                <a:gd name="T26" fmla="*/ 0 w 136"/>
                <a:gd name="T27" fmla="*/ 2147483646 h 106"/>
                <a:gd name="T28" fmla="*/ 2147483646 w 136"/>
                <a:gd name="T29" fmla="*/ 2147483646 h 106"/>
                <a:gd name="T30" fmla="*/ 2147483646 w 136"/>
                <a:gd name="T31" fmla="*/ 2147483646 h 106"/>
                <a:gd name="T32" fmla="*/ 2147483646 w 136"/>
                <a:gd name="T33" fmla="*/ 2147483646 h 106"/>
                <a:gd name="T34" fmla="*/ 2147483646 w 136"/>
                <a:gd name="T35" fmla="*/ 2147483646 h 106"/>
                <a:gd name="T36" fmla="*/ 0 w 136"/>
                <a:gd name="T37" fmla="*/ 2147483646 h 106"/>
                <a:gd name="T38" fmla="*/ 2147483646 w 136"/>
                <a:gd name="T39" fmla="*/ 0 h 106"/>
                <a:gd name="T40" fmla="*/ 2147483646 w 136"/>
                <a:gd name="T41" fmla="*/ 0 h 106"/>
                <a:gd name="T42" fmla="*/ 2147483646 w 136"/>
                <a:gd name="T43" fmla="*/ 2147483646 h 10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136" h="106">
                  <a:moveTo>
                    <a:pt x="136" y="19"/>
                  </a:moveTo>
                  <a:cubicBezTo>
                    <a:pt x="136" y="72"/>
                    <a:pt x="136" y="72"/>
                    <a:pt x="136" y="72"/>
                  </a:cubicBezTo>
                  <a:cubicBezTo>
                    <a:pt x="136" y="82"/>
                    <a:pt x="128" y="91"/>
                    <a:pt x="118" y="91"/>
                  </a:cubicBezTo>
                  <a:cubicBezTo>
                    <a:pt x="118" y="97"/>
                    <a:pt x="118" y="97"/>
                    <a:pt x="118" y="97"/>
                  </a:cubicBezTo>
                  <a:cubicBezTo>
                    <a:pt x="118" y="102"/>
                    <a:pt x="114" y="106"/>
                    <a:pt x="109" y="106"/>
                  </a:cubicBezTo>
                  <a:cubicBezTo>
                    <a:pt x="104" y="106"/>
                    <a:pt x="100" y="102"/>
                    <a:pt x="100" y="97"/>
                  </a:cubicBezTo>
                  <a:cubicBezTo>
                    <a:pt x="100" y="91"/>
                    <a:pt x="100" y="91"/>
                    <a:pt x="100" y="91"/>
                  </a:cubicBezTo>
                  <a:cubicBezTo>
                    <a:pt x="32" y="91"/>
                    <a:pt x="32" y="91"/>
                    <a:pt x="32" y="91"/>
                  </a:cubicBezTo>
                  <a:cubicBezTo>
                    <a:pt x="32" y="97"/>
                    <a:pt x="32" y="97"/>
                    <a:pt x="32" y="97"/>
                  </a:cubicBezTo>
                  <a:cubicBezTo>
                    <a:pt x="32" y="102"/>
                    <a:pt x="28" y="106"/>
                    <a:pt x="23" y="106"/>
                  </a:cubicBezTo>
                  <a:cubicBezTo>
                    <a:pt x="18" y="106"/>
                    <a:pt x="14" y="102"/>
                    <a:pt x="14" y="97"/>
                  </a:cubicBezTo>
                  <a:cubicBezTo>
                    <a:pt x="14" y="91"/>
                    <a:pt x="14" y="91"/>
                    <a:pt x="14" y="91"/>
                  </a:cubicBezTo>
                  <a:cubicBezTo>
                    <a:pt x="14" y="91"/>
                    <a:pt x="14" y="91"/>
                    <a:pt x="14" y="91"/>
                  </a:cubicBezTo>
                  <a:cubicBezTo>
                    <a:pt x="9" y="91"/>
                    <a:pt x="4" y="89"/>
                    <a:pt x="0" y="85"/>
                  </a:cubicBezTo>
                  <a:cubicBezTo>
                    <a:pt x="104" y="85"/>
                    <a:pt x="104" y="85"/>
                    <a:pt x="104" y="85"/>
                  </a:cubicBezTo>
                  <a:cubicBezTo>
                    <a:pt x="116" y="85"/>
                    <a:pt x="125" y="75"/>
                    <a:pt x="125" y="63"/>
                  </a:cubicBezTo>
                  <a:cubicBezTo>
                    <a:pt x="125" y="28"/>
                    <a:pt x="125" y="28"/>
                    <a:pt x="125" y="28"/>
                  </a:cubicBezTo>
                  <a:cubicBezTo>
                    <a:pt x="125" y="16"/>
                    <a:pt x="116" y="6"/>
                    <a:pt x="104" y="6"/>
                  </a:cubicBezTo>
                  <a:cubicBezTo>
                    <a:pt x="0" y="6"/>
                    <a:pt x="0" y="6"/>
                    <a:pt x="0" y="6"/>
                  </a:cubicBezTo>
                  <a:cubicBezTo>
                    <a:pt x="3" y="2"/>
                    <a:pt x="9" y="0"/>
                    <a:pt x="14" y="0"/>
                  </a:cubicBezTo>
                  <a:cubicBezTo>
                    <a:pt x="116" y="0"/>
                    <a:pt x="116" y="0"/>
                    <a:pt x="116" y="0"/>
                  </a:cubicBezTo>
                  <a:cubicBezTo>
                    <a:pt x="127" y="0"/>
                    <a:pt x="136" y="8"/>
                    <a:pt x="136" y="19"/>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27" name="Freeform 76">
              <a:extLst>
                <a:ext uri="{FF2B5EF4-FFF2-40B4-BE49-F238E27FC236}">
                  <a16:creationId xmlns:a16="http://schemas.microsoft.com/office/drawing/2014/main" id="{001B7A44-13D1-4CC0-A3FD-B918E5A02DB8}"/>
                </a:ext>
              </a:extLst>
            </p:cNvPr>
            <p:cNvSpPr>
              <a:spLocks noEditPoints="1"/>
            </p:cNvSpPr>
            <p:nvPr/>
          </p:nvSpPr>
          <p:spPr bwMode="auto">
            <a:xfrm>
              <a:off x="5538788" y="3937000"/>
              <a:ext cx="1123950" cy="636588"/>
            </a:xfrm>
            <a:custGeom>
              <a:avLst/>
              <a:gdLst>
                <a:gd name="T0" fmla="*/ 2147483646 w 126"/>
                <a:gd name="T1" fmla="*/ 0 h 71"/>
                <a:gd name="T2" fmla="*/ 2147483646 w 126"/>
                <a:gd name="T3" fmla="*/ 2147483646 h 71"/>
                <a:gd name="T4" fmla="*/ 0 w 126"/>
                <a:gd name="T5" fmla="*/ 2147483646 h 71"/>
                <a:gd name="T6" fmla="*/ 2147483646 w 126"/>
                <a:gd name="T7" fmla="*/ 2147483646 h 71"/>
                <a:gd name="T8" fmla="*/ 0 w 126"/>
                <a:gd name="T9" fmla="*/ 2147483646 h 71"/>
                <a:gd name="T10" fmla="*/ 2147483646 w 126"/>
                <a:gd name="T11" fmla="*/ 2147483646 h 71"/>
                <a:gd name="T12" fmla="*/ 2147483646 w 126"/>
                <a:gd name="T13" fmla="*/ 2147483646 h 71"/>
                <a:gd name="T14" fmla="*/ 2147483646 w 126"/>
                <a:gd name="T15" fmla="*/ 2147483646 h 71"/>
                <a:gd name="T16" fmla="*/ 2147483646 w 126"/>
                <a:gd name="T17" fmla="*/ 2147483646 h 71"/>
                <a:gd name="T18" fmla="*/ 2147483646 w 126"/>
                <a:gd name="T19" fmla="*/ 2147483646 h 71"/>
                <a:gd name="T20" fmla="*/ 2147483646 w 126"/>
                <a:gd name="T21" fmla="*/ 2147483646 h 71"/>
                <a:gd name="T22" fmla="*/ 2147483646 w 126"/>
                <a:gd name="T23" fmla="*/ 2147483646 h 71"/>
                <a:gd name="T24" fmla="*/ 2147483646 w 126"/>
                <a:gd name="T25" fmla="*/ 2147483646 h 71"/>
                <a:gd name="T26" fmla="*/ 2147483646 w 126"/>
                <a:gd name="T27" fmla="*/ 2147483646 h 71"/>
                <a:gd name="T28" fmla="*/ 2147483646 w 126"/>
                <a:gd name="T29" fmla="*/ 2147483646 h 71"/>
                <a:gd name="T30" fmla="*/ 2147483646 w 126"/>
                <a:gd name="T31" fmla="*/ 2147483646 h 71"/>
                <a:gd name="T32" fmla="*/ 2147483646 w 126"/>
                <a:gd name="T33" fmla="*/ 2147483646 h 71"/>
                <a:gd name="T34" fmla="*/ 2147483646 w 126"/>
                <a:gd name="T35" fmla="*/ 2147483646 h 71"/>
                <a:gd name="T36" fmla="*/ 2147483646 w 126"/>
                <a:gd name="T37" fmla="*/ 2147483646 h 71"/>
                <a:gd name="T38" fmla="*/ 2147483646 w 126"/>
                <a:gd name="T39" fmla="*/ 2147483646 h 71"/>
                <a:gd name="T40" fmla="*/ 2147483646 w 126"/>
                <a:gd name="T41" fmla="*/ 2147483646 h 71"/>
                <a:gd name="T42" fmla="*/ 2147483646 w 126"/>
                <a:gd name="T43" fmla="*/ 2147483646 h 71"/>
                <a:gd name="T44" fmla="*/ 2147483646 w 126"/>
                <a:gd name="T45" fmla="*/ 2147483646 h 71"/>
                <a:gd name="T46" fmla="*/ 2147483646 w 126"/>
                <a:gd name="T47" fmla="*/ 2147483646 h 71"/>
                <a:gd name="T48" fmla="*/ 2147483646 w 126"/>
                <a:gd name="T49" fmla="*/ 2147483646 h 71"/>
                <a:gd name="T50" fmla="*/ 2147483646 w 126"/>
                <a:gd name="T51" fmla="*/ 2147483646 h 71"/>
                <a:gd name="T52" fmla="*/ 2147483646 w 126"/>
                <a:gd name="T53" fmla="*/ 2147483646 h 71"/>
                <a:gd name="T54" fmla="*/ 2147483646 w 126"/>
                <a:gd name="T55" fmla="*/ 2147483646 h 71"/>
                <a:gd name="T56" fmla="*/ 2147483646 w 126"/>
                <a:gd name="T57" fmla="*/ 2147483646 h 71"/>
                <a:gd name="T58" fmla="*/ 2147483646 w 126"/>
                <a:gd name="T59" fmla="*/ 2147483646 h 71"/>
                <a:gd name="T60" fmla="*/ 2147483646 w 126"/>
                <a:gd name="T61" fmla="*/ 2147483646 h 71"/>
                <a:gd name="T62" fmla="*/ 2147483646 w 126"/>
                <a:gd name="T63" fmla="*/ 2147483646 h 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126" h="71">
                  <a:moveTo>
                    <a:pt x="109" y="0"/>
                  </a:moveTo>
                  <a:cubicBezTo>
                    <a:pt x="2" y="0"/>
                    <a:pt x="2" y="0"/>
                    <a:pt x="2" y="0"/>
                  </a:cubicBezTo>
                  <a:cubicBezTo>
                    <a:pt x="1" y="2"/>
                    <a:pt x="0" y="4"/>
                    <a:pt x="0" y="6"/>
                  </a:cubicBezTo>
                  <a:cubicBezTo>
                    <a:pt x="4" y="6"/>
                    <a:pt x="8" y="10"/>
                    <a:pt x="8" y="14"/>
                  </a:cubicBezTo>
                  <a:cubicBezTo>
                    <a:pt x="8" y="20"/>
                    <a:pt x="8" y="20"/>
                    <a:pt x="8" y="20"/>
                  </a:cubicBezTo>
                  <a:cubicBezTo>
                    <a:pt x="8" y="25"/>
                    <a:pt x="4" y="29"/>
                    <a:pt x="0" y="29"/>
                  </a:cubicBezTo>
                  <a:cubicBezTo>
                    <a:pt x="0" y="40"/>
                    <a:pt x="0" y="40"/>
                    <a:pt x="0" y="40"/>
                  </a:cubicBezTo>
                  <a:cubicBezTo>
                    <a:pt x="4" y="40"/>
                    <a:pt x="8" y="44"/>
                    <a:pt x="8" y="48"/>
                  </a:cubicBezTo>
                  <a:cubicBezTo>
                    <a:pt x="8" y="54"/>
                    <a:pt x="8" y="54"/>
                    <a:pt x="8" y="54"/>
                  </a:cubicBezTo>
                  <a:cubicBezTo>
                    <a:pt x="8" y="59"/>
                    <a:pt x="4" y="63"/>
                    <a:pt x="0" y="63"/>
                  </a:cubicBezTo>
                  <a:cubicBezTo>
                    <a:pt x="0" y="66"/>
                    <a:pt x="1" y="68"/>
                    <a:pt x="2" y="71"/>
                  </a:cubicBezTo>
                  <a:cubicBezTo>
                    <a:pt x="109" y="71"/>
                    <a:pt x="109" y="71"/>
                    <a:pt x="109" y="71"/>
                  </a:cubicBezTo>
                  <a:cubicBezTo>
                    <a:pt x="118" y="71"/>
                    <a:pt x="126" y="63"/>
                    <a:pt x="126" y="53"/>
                  </a:cubicBezTo>
                  <a:cubicBezTo>
                    <a:pt x="126" y="18"/>
                    <a:pt x="126" y="18"/>
                    <a:pt x="126" y="18"/>
                  </a:cubicBezTo>
                  <a:cubicBezTo>
                    <a:pt x="126" y="8"/>
                    <a:pt x="118" y="0"/>
                    <a:pt x="109" y="0"/>
                  </a:cubicBezTo>
                  <a:close/>
                  <a:moveTo>
                    <a:pt x="35" y="62"/>
                  </a:moveTo>
                  <a:cubicBezTo>
                    <a:pt x="19" y="62"/>
                    <a:pt x="19" y="62"/>
                    <a:pt x="19" y="62"/>
                  </a:cubicBezTo>
                  <a:cubicBezTo>
                    <a:pt x="19" y="46"/>
                    <a:pt x="19" y="46"/>
                    <a:pt x="19" y="46"/>
                  </a:cubicBezTo>
                  <a:cubicBezTo>
                    <a:pt x="35" y="46"/>
                    <a:pt x="35" y="46"/>
                    <a:pt x="35" y="46"/>
                  </a:cubicBezTo>
                  <a:lnTo>
                    <a:pt x="35" y="62"/>
                  </a:lnTo>
                  <a:close/>
                  <a:moveTo>
                    <a:pt x="35" y="43"/>
                  </a:moveTo>
                  <a:cubicBezTo>
                    <a:pt x="19" y="43"/>
                    <a:pt x="19" y="43"/>
                    <a:pt x="19" y="43"/>
                  </a:cubicBezTo>
                  <a:cubicBezTo>
                    <a:pt x="19" y="28"/>
                    <a:pt x="19" y="28"/>
                    <a:pt x="19" y="28"/>
                  </a:cubicBezTo>
                  <a:cubicBezTo>
                    <a:pt x="35" y="28"/>
                    <a:pt x="35" y="28"/>
                    <a:pt x="35" y="28"/>
                  </a:cubicBezTo>
                  <a:lnTo>
                    <a:pt x="35" y="43"/>
                  </a:lnTo>
                  <a:close/>
                  <a:moveTo>
                    <a:pt x="35" y="25"/>
                  </a:moveTo>
                  <a:cubicBezTo>
                    <a:pt x="19" y="25"/>
                    <a:pt x="19" y="25"/>
                    <a:pt x="19" y="25"/>
                  </a:cubicBezTo>
                  <a:cubicBezTo>
                    <a:pt x="19" y="9"/>
                    <a:pt x="19" y="9"/>
                    <a:pt x="19" y="9"/>
                  </a:cubicBezTo>
                  <a:cubicBezTo>
                    <a:pt x="35" y="9"/>
                    <a:pt x="35" y="9"/>
                    <a:pt x="35" y="9"/>
                  </a:cubicBezTo>
                  <a:lnTo>
                    <a:pt x="35" y="25"/>
                  </a:lnTo>
                  <a:close/>
                  <a:moveTo>
                    <a:pt x="54" y="62"/>
                  </a:moveTo>
                  <a:cubicBezTo>
                    <a:pt x="38" y="62"/>
                    <a:pt x="38" y="62"/>
                    <a:pt x="38" y="62"/>
                  </a:cubicBezTo>
                  <a:cubicBezTo>
                    <a:pt x="38" y="46"/>
                    <a:pt x="38" y="46"/>
                    <a:pt x="38" y="46"/>
                  </a:cubicBezTo>
                  <a:cubicBezTo>
                    <a:pt x="54" y="46"/>
                    <a:pt x="54" y="46"/>
                    <a:pt x="54" y="46"/>
                  </a:cubicBezTo>
                  <a:lnTo>
                    <a:pt x="54" y="62"/>
                  </a:lnTo>
                  <a:close/>
                  <a:moveTo>
                    <a:pt x="54" y="43"/>
                  </a:moveTo>
                  <a:cubicBezTo>
                    <a:pt x="38" y="43"/>
                    <a:pt x="38" y="43"/>
                    <a:pt x="38" y="43"/>
                  </a:cubicBezTo>
                  <a:cubicBezTo>
                    <a:pt x="38" y="28"/>
                    <a:pt x="38" y="28"/>
                    <a:pt x="38" y="28"/>
                  </a:cubicBezTo>
                  <a:cubicBezTo>
                    <a:pt x="54" y="28"/>
                    <a:pt x="54" y="28"/>
                    <a:pt x="54" y="28"/>
                  </a:cubicBezTo>
                  <a:lnTo>
                    <a:pt x="54" y="43"/>
                  </a:lnTo>
                  <a:close/>
                  <a:moveTo>
                    <a:pt x="54" y="25"/>
                  </a:moveTo>
                  <a:cubicBezTo>
                    <a:pt x="38" y="25"/>
                    <a:pt x="38" y="25"/>
                    <a:pt x="38" y="25"/>
                  </a:cubicBezTo>
                  <a:cubicBezTo>
                    <a:pt x="38" y="9"/>
                    <a:pt x="38" y="9"/>
                    <a:pt x="38" y="9"/>
                  </a:cubicBezTo>
                  <a:cubicBezTo>
                    <a:pt x="54" y="9"/>
                    <a:pt x="54" y="9"/>
                    <a:pt x="54" y="9"/>
                  </a:cubicBezTo>
                  <a:lnTo>
                    <a:pt x="54" y="25"/>
                  </a:lnTo>
                  <a:close/>
                  <a:moveTo>
                    <a:pt x="72" y="62"/>
                  </a:moveTo>
                  <a:cubicBezTo>
                    <a:pt x="56" y="62"/>
                    <a:pt x="56" y="62"/>
                    <a:pt x="56" y="62"/>
                  </a:cubicBezTo>
                  <a:cubicBezTo>
                    <a:pt x="56" y="46"/>
                    <a:pt x="56" y="46"/>
                    <a:pt x="56" y="46"/>
                  </a:cubicBezTo>
                  <a:cubicBezTo>
                    <a:pt x="72" y="46"/>
                    <a:pt x="72" y="46"/>
                    <a:pt x="72" y="46"/>
                  </a:cubicBezTo>
                  <a:lnTo>
                    <a:pt x="72" y="62"/>
                  </a:lnTo>
                  <a:close/>
                  <a:moveTo>
                    <a:pt x="72" y="43"/>
                  </a:moveTo>
                  <a:cubicBezTo>
                    <a:pt x="56" y="43"/>
                    <a:pt x="56" y="43"/>
                    <a:pt x="56" y="43"/>
                  </a:cubicBezTo>
                  <a:cubicBezTo>
                    <a:pt x="56" y="28"/>
                    <a:pt x="56" y="28"/>
                    <a:pt x="56" y="28"/>
                  </a:cubicBezTo>
                  <a:cubicBezTo>
                    <a:pt x="72" y="28"/>
                    <a:pt x="72" y="28"/>
                    <a:pt x="72" y="28"/>
                  </a:cubicBezTo>
                  <a:lnTo>
                    <a:pt x="72" y="43"/>
                  </a:lnTo>
                  <a:close/>
                  <a:moveTo>
                    <a:pt x="72" y="25"/>
                  </a:moveTo>
                  <a:cubicBezTo>
                    <a:pt x="56" y="25"/>
                    <a:pt x="56" y="25"/>
                    <a:pt x="56" y="25"/>
                  </a:cubicBezTo>
                  <a:cubicBezTo>
                    <a:pt x="56" y="9"/>
                    <a:pt x="56" y="9"/>
                    <a:pt x="56" y="9"/>
                  </a:cubicBezTo>
                  <a:cubicBezTo>
                    <a:pt x="72" y="9"/>
                    <a:pt x="72" y="9"/>
                    <a:pt x="72" y="9"/>
                  </a:cubicBezTo>
                  <a:lnTo>
                    <a:pt x="72" y="25"/>
                  </a:lnTo>
                  <a:close/>
                  <a:moveTo>
                    <a:pt x="100" y="55"/>
                  </a:moveTo>
                  <a:cubicBezTo>
                    <a:pt x="89" y="55"/>
                    <a:pt x="81" y="46"/>
                    <a:pt x="81" y="36"/>
                  </a:cubicBezTo>
                  <a:cubicBezTo>
                    <a:pt x="81" y="25"/>
                    <a:pt x="89" y="16"/>
                    <a:pt x="100" y="16"/>
                  </a:cubicBezTo>
                  <a:cubicBezTo>
                    <a:pt x="111" y="16"/>
                    <a:pt x="120" y="25"/>
                    <a:pt x="120" y="36"/>
                  </a:cubicBezTo>
                  <a:cubicBezTo>
                    <a:pt x="120" y="46"/>
                    <a:pt x="111" y="55"/>
                    <a:pt x="100" y="5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28" name="Freeform 77">
              <a:extLst>
                <a:ext uri="{FF2B5EF4-FFF2-40B4-BE49-F238E27FC236}">
                  <a16:creationId xmlns:a16="http://schemas.microsoft.com/office/drawing/2014/main" id="{D279BCED-A666-4677-9959-72BD1C08A6B4}"/>
                </a:ext>
              </a:extLst>
            </p:cNvPr>
            <p:cNvSpPr>
              <a:spLocks noEditPoints="1"/>
            </p:cNvSpPr>
            <p:nvPr/>
          </p:nvSpPr>
          <p:spPr bwMode="auto">
            <a:xfrm>
              <a:off x="6296025" y="4116388"/>
              <a:ext cx="277813" cy="277812"/>
            </a:xfrm>
            <a:custGeom>
              <a:avLst/>
              <a:gdLst>
                <a:gd name="T0" fmla="*/ 2147483646 w 31"/>
                <a:gd name="T1" fmla="*/ 0 h 31"/>
                <a:gd name="T2" fmla="*/ 0 w 31"/>
                <a:gd name="T3" fmla="*/ 2147483646 h 31"/>
                <a:gd name="T4" fmla="*/ 2147483646 w 31"/>
                <a:gd name="T5" fmla="*/ 2147483646 h 31"/>
                <a:gd name="T6" fmla="*/ 2147483646 w 31"/>
                <a:gd name="T7" fmla="*/ 2147483646 h 31"/>
                <a:gd name="T8" fmla="*/ 2147483646 w 31"/>
                <a:gd name="T9" fmla="*/ 0 h 31"/>
                <a:gd name="T10" fmla="*/ 2147483646 w 31"/>
                <a:gd name="T11" fmla="*/ 2147483646 h 31"/>
                <a:gd name="T12" fmla="*/ 2147483646 w 31"/>
                <a:gd name="T13" fmla="*/ 2147483646 h 31"/>
                <a:gd name="T14" fmla="*/ 2147483646 w 31"/>
                <a:gd name="T15" fmla="*/ 2147483646 h 31"/>
                <a:gd name="T16" fmla="*/ 2147483646 w 31"/>
                <a:gd name="T17" fmla="*/ 2147483646 h 31"/>
                <a:gd name="T18" fmla="*/ 2147483646 w 31"/>
                <a:gd name="T19" fmla="*/ 2147483646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1" h="31">
                  <a:moveTo>
                    <a:pt x="15" y="0"/>
                  </a:moveTo>
                  <a:cubicBezTo>
                    <a:pt x="7" y="0"/>
                    <a:pt x="0" y="7"/>
                    <a:pt x="0" y="16"/>
                  </a:cubicBezTo>
                  <a:cubicBezTo>
                    <a:pt x="0" y="24"/>
                    <a:pt x="7" y="31"/>
                    <a:pt x="15" y="31"/>
                  </a:cubicBezTo>
                  <a:cubicBezTo>
                    <a:pt x="24" y="31"/>
                    <a:pt x="31" y="24"/>
                    <a:pt x="31" y="16"/>
                  </a:cubicBezTo>
                  <a:cubicBezTo>
                    <a:pt x="31" y="7"/>
                    <a:pt x="24" y="0"/>
                    <a:pt x="15" y="0"/>
                  </a:cubicBezTo>
                  <a:close/>
                  <a:moveTo>
                    <a:pt x="15" y="23"/>
                  </a:moveTo>
                  <a:cubicBezTo>
                    <a:pt x="11" y="23"/>
                    <a:pt x="8" y="19"/>
                    <a:pt x="8" y="16"/>
                  </a:cubicBezTo>
                  <a:cubicBezTo>
                    <a:pt x="8" y="12"/>
                    <a:pt x="11" y="9"/>
                    <a:pt x="15" y="9"/>
                  </a:cubicBezTo>
                  <a:cubicBezTo>
                    <a:pt x="19" y="9"/>
                    <a:pt x="22" y="12"/>
                    <a:pt x="22" y="16"/>
                  </a:cubicBezTo>
                  <a:cubicBezTo>
                    <a:pt x="22" y="19"/>
                    <a:pt x="19" y="23"/>
                    <a:pt x="15" y="23"/>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29" name="Freeform 78">
              <a:extLst>
                <a:ext uri="{FF2B5EF4-FFF2-40B4-BE49-F238E27FC236}">
                  <a16:creationId xmlns:a16="http://schemas.microsoft.com/office/drawing/2014/main" id="{CC2DD42E-1E11-4921-B548-49C029272A19}"/>
                </a:ext>
              </a:extLst>
            </p:cNvPr>
            <p:cNvSpPr>
              <a:spLocks/>
            </p:cNvSpPr>
            <p:nvPr/>
          </p:nvSpPr>
          <p:spPr bwMode="auto">
            <a:xfrm>
              <a:off x="5494338" y="4027488"/>
              <a:ext cx="80962" cy="133350"/>
            </a:xfrm>
            <a:custGeom>
              <a:avLst/>
              <a:gdLst>
                <a:gd name="T0" fmla="*/ 2147483646 w 9"/>
                <a:gd name="T1" fmla="*/ 2147483646 h 15"/>
                <a:gd name="T2" fmla="*/ 2147483646 w 9"/>
                <a:gd name="T3" fmla="*/ 2147483646 h 15"/>
                <a:gd name="T4" fmla="*/ 0 w 9"/>
                <a:gd name="T5" fmla="*/ 2147483646 h 15"/>
                <a:gd name="T6" fmla="*/ 0 w 9"/>
                <a:gd name="T7" fmla="*/ 2147483646 h 15"/>
                <a:gd name="T8" fmla="*/ 2147483646 w 9"/>
                <a:gd name="T9" fmla="*/ 0 h 15"/>
                <a:gd name="T10" fmla="*/ 2147483646 w 9"/>
                <a:gd name="T11" fmla="*/ 2147483646 h 15"/>
                <a:gd name="T12" fmla="*/ 2147483646 w 9"/>
                <a:gd name="T13" fmla="*/ 2147483646 h 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5">
                  <a:moveTo>
                    <a:pt x="9" y="10"/>
                  </a:moveTo>
                  <a:cubicBezTo>
                    <a:pt x="9" y="13"/>
                    <a:pt x="7" y="15"/>
                    <a:pt x="5" y="15"/>
                  </a:cubicBezTo>
                  <a:cubicBezTo>
                    <a:pt x="2" y="15"/>
                    <a:pt x="0" y="13"/>
                    <a:pt x="0" y="10"/>
                  </a:cubicBezTo>
                  <a:cubicBezTo>
                    <a:pt x="0" y="4"/>
                    <a:pt x="0" y="4"/>
                    <a:pt x="0" y="4"/>
                  </a:cubicBezTo>
                  <a:cubicBezTo>
                    <a:pt x="0" y="2"/>
                    <a:pt x="2" y="0"/>
                    <a:pt x="5" y="0"/>
                  </a:cubicBezTo>
                  <a:cubicBezTo>
                    <a:pt x="7" y="0"/>
                    <a:pt x="9" y="2"/>
                    <a:pt x="9" y="4"/>
                  </a:cubicBezTo>
                  <a:lnTo>
                    <a:pt x="9" y="1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30" name="Freeform 79">
              <a:extLst>
                <a:ext uri="{FF2B5EF4-FFF2-40B4-BE49-F238E27FC236}">
                  <a16:creationId xmlns:a16="http://schemas.microsoft.com/office/drawing/2014/main" id="{024EF81F-7B5A-4F27-B125-E54E48B94AF7}"/>
                </a:ext>
              </a:extLst>
            </p:cNvPr>
            <p:cNvSpPr>
              <a:spLocks/>
            </p:cNvSpPr>
            <p:nvPr/>
          </p:nvSpPr>
          <p:spPr bwMode="auto">
            <a:xfrm>
              <a:off x="5494338" y="4027488"/>
              <a:ext cx="80962" cy="133350"/>
            </a:xfrm>
            <a:custGeom>
              <a:avLst/>
              <a:gdLst>
                <a:gd name="T0" fmla="*/ 2147483646 w 9"/>
                <a:gd name="T1" fmla="*/ 2147483646 h 15"/>
                <a:gd name="T2" fmla="*/ 2147483646 w 9"/>
                <a:gd name="T3" fmla="*/ 2147483646 h 15"/>
                <a:gd name="T4" fmla="*/ 0 w 9"/>
                <a:gd name="T5" fmla="*/ 2147483646 h 15"/>
                <a:gd name="T6" fmla="*/ 0 w 9"/>
                <a:gd name="T7" fmla="*/ 2147483646 h 15"/>
                <a:gd name="T8" fmla="*/ 2147483646 w 9"/>
                <a:gd name="T9" fmla="*/ 0 h 15"/>
                <a:gd name="T10" fmla="*/ 2147483646 w 9"/>
                <a:gd name="T11" fmla="*/ 2147483646 h 15"/>
                <a:gd name="T12" fmla="*/ 2147483646 w 9"/>
                <a:gd name="T13" fmla="*/ 2147483646 h 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5">
                  <a:moveTo>
                    <a:pt x="9" y="10"/>
                  </a:moveTo>
                  <a:cubicBezTo>
                    <a:pt x="9" y="13"/>
                    <a:pt x="7" y="15"/>
                    <a:pt x="5" y="15"/>
                  </a:cubicBezTo>
                  <a:cubicBezTo>
                    <a:pt x="2" y="15"/>
                    <a:pt x="0" y="13"/>
                    <a:pt x="0" y="10"/>
                  </a:cubicBezTo>
                  <a:cubicBezTo>
                    <a:pt x="0" y="4"/>
                    <a:pt x="0" y="4"/>
                    <a:pt x="0" y="4"/>
                  </a:cubicBezTo>
                  <a:cubicBezTo>
                    <a:pt x="0" y="2"/>
                    <a:pt x="2" y="0"/>
                    <a:pt x="5" y="0"/>
                  </a:cubicBezTo>
                  <a:cubicBezTo>
                    <a:pt x="7" y="0"/>
                    <a:pt x="9" y="2"/>
                    <a:pt x="9" y="4"/>
                  </a:cubicBezTo>
                  <a:lnTo>
                    <a:pt x="9" y="1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31" name="Freeform 80">
              <a:extLst>
                <a:ext uri="{FF2B5EF4-FFF2-40B4-BE49-F238E27FC236}">
                  <a16:creationId xmlns:a16="http://schemas.microsoft.com/office/drawing/2014/main" id="{918B3210-E461-4D6D-9ECD-D4EB820543B5}"/>
                </a:ext>
              </a:extLst>
            </p:cNvPr>
            <p:cNvSpPr>
              <a:spLocks/>
            </p:cNvSpPr>
            <p:nvPr/>
          </p:nvSpPr>
          <p:spPr bwMode="auto">
            <a:xfrm>
              <a:off x="5494338" y="4027488"/>
              <a:ext cx="80962" cy="133350"/>
            </a:xfrm>
            <a:custGeom>
              <a:avLst/>
              <a:gdLst>
                <a:gd name="T0" fmla="*/ 2147483646 w 9"/>
                <a:gd name="T1" fmla="*/ 2147483646 h 15"/>
                <a:gd name="T2" fmla="*/ 2147483646 w 9"/>
                <a:gd name="T3" fmla="*/ 2147483646 h 15"/>
                <a:gd name="T4" fmla="*/ 2147483646 w 9"/>
                <a:gd name="T5" fmla="*/ 2147483646 h 15"/>
                <a:gd name="T6" fmla="*/ 0 w 9"/>
                <a:gd name="T7" fmla="*/ 2147483646 h 15"/>
                <a:gd name="T8" fmla="*/ 0 w 9"/>
                <a:gd name="T9" fmla="*/ 2147483646 h 15"/>
                <a:gd name="T10" fmla="*/ 2147483646 w 9"/>
                <a:gd name="T11" fmla="*/ 0 h 15"/>
                <a:gd name="T12" fmla="*/ 2147483646 w 9"/>
                <a:gd name="T13" fmla="*/ 2147483646 h 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5">
                  <a:moveTo>
                    <a:pt x="9" y="4"/>
                  </a:moveTo>
                  <a:cubicBezTo>
                    <a:pt x="9" y="10"/>
                    <a:pt x="9" y="10"/>
                    <a:pt x="9" y="10"/>
                  </a:cubicBezTo>
                  <a:cubicBezTo>
                    <a:pt x="9" y="13"/>
                    <a:pt x="7" y="15"/>
                    <a:pt x="5" y="15"/>
                  </a:cubicBezTo>
                  <a:cubicBezTo>
                    <a:pt x="2" y="15"/>
                    <a:pt x="0" y="13"/>
                    <a:pt x="0" y="10"/>
                  </a:cubicBezTo>
                  <a:cubicBezTo>
                    <a:pt x="0" y="4"/>
                    <a:pt x="0" y="4"/>
                    <a:pt x="0" y="4"/>
                  </a:cubicBezTo>
                  <a:cubicBezTo>
                    <a:pt x="0" y="2"/>
                    <a:pt x="2" y="0"/>
                    <a:pt x="5" y="0"/>
                  </a:cubicBezTo>
                  <a:cubicBezTo>
                    <a:pt x="7" y="0"/>
                    <a:pt x="9" y="2"/>
                    <a:pt x="9"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32" name="Freeform 81">
              <a:extLst>
                <a:ext uri="{FF2B5EF4-FFF2-40B4-BE49-F238E27FC236}">
                  <a16:creationId xmlns:a16="http://schemas.microsoft.com/office/drawing/2014/main" id="{3D1DE358-7046-4DCA-A184-312A4A97CFE5}"/>
                </a:ext>
              </a:extLst>
            </p:cNvPr>
            <p:cNvSpPr>
              <a:spLocks/>
            </p:cNvSpPr>
            <p:nvPr/>
          </p:nvSpPr>
          <p:spPr bwMode="auto">
            <a:xfrm>
              <a:off x="5494338" y="4330700"/>
              <a:ext cx="80962" cy="134938"/>
            </a:xfrm>
            <a:custGeom>
              <a:avLst/>
              <a:gdLst>
                <a:gd name="T0" fmla="*/ 2147483646 w 9"/>
                <a:gd name="T1" fmla="*/ 2147483646 h 15"/>
                <a:gd name="T2" fmla="*/ 2147483646 w 9"/>
                <a:gd name="T3" fmla="*/ 2147483646 h 15"/>
                <a:gd name="T4" fmla="*/ 0 w 9"/>
                <a:gd name="T5" fmla="*/ 2147483646 h 15"/>
                <a:gd name="T6" fmla="*/ 0 w 9"/>
                <a:gd name="T7" fmla="*/ 2147483646 h 15"/>
                <a:gd name="T8" fmla="*/ 2147483646 w 9"/>
                <a:gd name="T9" fmla="*/ 0 h 15"/>
                <a:gd name="T10" fmla="*/ 2147483646 w 9"/>
                <a:gd name="T11" fmla="*/ 2147483646 h 15"/>
                <a:gd name="T12" fmla="*/ 2147483646 w 9"/>
                <a:gd name="T13" fmla="*/ 2147483646 h 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5">
                  <a:moveTo>
                    <a:pt x="9" y="10"/>
                  </a:moveTo>
                  <a:cubicBezTo>
                    <a:pt x="9" y="13"/>
                    <a:pt x="7" y="15"/>
                    <a:pt x="5" y="15"/>
                  </a:cubicBezTo>
                  <a:cubicBezTo>
                    <a:pt x="2" y="15"/>
                    <a:pt x="0" y="13"/>
                    <a:pt x="0" y="10"/>
                  </a:cubicBezTo>
                  <a:cubicBezTo>
                    <a:pt x="0" y="4"/>
                    <a:pt x="0" y="4"/>
                    <a:pt x="0" y="4"/>
                  </a:cubicBezTo>
                  <a:cubicBezTo>
                    <a:pt x="0" y="2"/>
                    <a:pt x="2" y="0"/>
                    <a:pt x="5" y="0"/>
                  </a:cubicBezTo>
                  <a:cubicBezTo>
                    <a:pt x="7" y="0"/>
                    <a:pt x="9" y="2"/>
                    <a:pt x="9" y="4"/>
                  </a:cubicBezTo>
                  <a:lnTo>
                    <a:pt x="9" y="1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33" name="Freeform 82">
              <a:extLst>
                <a:ext uri="{FF2B5EF4-FFF2-40B4-BE49-F238E27FC236}">
                  <a16:creationId xmlns:a16="http://schemas.microsoft.com/office/drawing/2014/main" id="{C6D58AEB-25E6-4143-BA39-A8A124166FB5}"/>
                </a:ext>
              </a:extLst>
            </p:cNvPr>
            <p:cNvSpPr>
              <a:spLocks/>
            </p:cNvSpPr>
            <p:nvPr/>
          </p:nvSpPr>
          <p:spPr bwMode="auto">
            <a:xfrm>
              <a:off x="5494338" y="4330700"/>
              <a:ext cx="80962" cy="134938"/>
            </a:xfrm>
            <a:custGeom>
              <a:avLst/>
              <a:gdLst>
                <a:gd name="T0" fmla="*/ 2147483646 w 9"/>
                <a:gd name="T1" fmla="*/ 2147483646 h 15"/>
                <a:gd name="T2" fmla="*/ 2147483646 w 9"/>
                <a:gd name="T3" fmla="*/ 2147483646 h 15"/>
                <a:gd name="T4" fmla="*/ 2147483646 w 9"/>
                <a:gd name="T5" fmla="*/ 2147483646 h 15"/>
                <a:gd name="T6" fmla="*/ 0 w 9"/>
                <a:gd name="T7" fmla="*/ 2147483646 h 15"/>
                <a:gd name="T8" fmla="*/ 0 w 9"/>
                <a:gd name="T9" fmla="*/ 2147483646 h 15"/>
                <a:gd name="T10" fmla="*/ 2147483646 w 9"/>
                <a:gd name="T11" fmla="*/ 0 h 15"/>
                <a:gd name="T12" fmla="*/ 2147483646 w 9"/>
                <a:gd name="T13" fmla="*/ 2147483646 h 1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 h="15">
                  <a:moveTo>
                    <a:pt x="9" y="4"/>
                  </a:moveTo>
                  <a:cubicBezTo>
                    <a:pt x="9" y="10"/>
                    <a:pt x="9" y="10"/>
                    <a:pt x="9" y="10"/>
                  </a:cubicBezTo>
                  <a:cubicBezTo>
                    <a:pt x="9" y="13"/>
                    <a:pt x="7" y="15"/>
                    <a:pt x="5" y="15"/>
                  </a:cubicBezTo>
                  <a:cubicBezTo>
                    <a:pt x="2" y="15"/>
                    <a:pt x="0" y="13"/>
                    <a:pt x="0" y="10"/>
                  </a:cubicBezTo>
                  <a:cubicBezTo>
                    <a:pt x="0" y="4"/>
                    <a:pt x="0" y="4"/>
                    <a:pt x="0" y="4"/>
                  </a:cubicBezTo>
                  <a:cubicBezTo>
                    <a:pt x="0" y="2"/>
                    <a:pt x="2" y="0"/>
                    <a:pt x="5" y="0"/>
                  </a:cubicBezTo>
                  <a:cubicBezTo>
                    <a:pt x="7" y="0"/>
                    <a:pt x="9" y="2"/>
                    <a:pt x="9"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34" name="Rectangle 83">
              <a:extLst>
                <a:ext uri="{FF2B5EF4-FFF2-40B4-BE49-F238E27FC236}">
                  <a16:creationId xmlns:a16="http://schemas.microsoft.com/office/drawing/2014/main" id="{D7184054-792F-4CD0-B946-A5DBD72E1F33}"/>
                </a:ext>
              </a:extLst>
            </p:cNvPr>
            <p:cNvSpPr>
              <a:spLocks noChangeArrowheads="1"/>
            </p:cNvSpPr>
            <p:nvPr/>
          </p:nvSpPr>
          <p:spPr bwMode="auto">
            <a:xfrm>
              <a:off x="5753100" y="4062413"/>
              <a:ext cx="53975"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35" name="Rectangle 84">
              <a:extLst>
                <a:ext uri="{FF2B5EF4-FFF2-40B4-BE49-F238E27FC236}">
                  <a16:creationId xmlns:a16="http://schemas.microsoft.com/office/drawing/2014/main" id="{5E862586-36F4-4268-AD15-CAC866871D85}"/>
                </a:ext>
              </a:extLst>
            </p:cNvPr>
            <p:cNvSpPr>
              <a:spLocks noChangeArrowheads="1"/>
            </p:cNvSpPr>
            <p:nvPr/>
          </p:nvSpPr>
          <p:spPr bwMode="auto">
            <a:xfrm>
              <a:off x="5753100" y="4062413"/>
              <a:ext cx="53975"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36" name="Rectangle 85">
              <a:extLst>
                <a:ext uri="{FF2B5EF4-FFF2-40B4-BE49-F238E27FC236}">
                  <a16:creationId xmlns:a16="http://schemas.microsoft.com/office/drawing/2014/main" id="{640B5179-72C3-4003-A79A-9DBC09A4C6DB}"/>
                </a:ext>
              </a:extLst>
            </p:cNvPr>
            <p:cNvSpPr>
              <a:spLocks noChangeArrowheads="1"/>
            </p:cNvSpPr>
            <p:nvPr/>
          </p:nvSpPr>
          <p:spPr bwMode="auto">
            <a:xfrm>
              <a:off x="5753100" y="4062413"/>
              <a:ext cx="53975"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37" name="Rectangle 86">
              <a:extLst>
                <a:ext uri="{FF2B5EF4-FFF2-40B4-BE49-F238E27FC236}">
                  <a16:creationId xmlns:a16="http://schemas.microsoft.com/office/drawing/2014/main" id="{3A39C8D1-DD3C-4CA8-AE12-08F4DD7CB9FE}"/>
                </a:ext>
              </a:extLst>
            </p:cNvPr>
            <p:cNvSpPr>
              <a:spLocks noChangeArrowheads="1"/>
            </p:cNvSpPr>
            <p:nvPr/>
          </p:nvSpPr>
          <p:spPr bwMode="auto">
            <a:xfrm>
              <a:off x="5922963" y="4062413"/>
              <a:ext cx="52387"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38" name="Rectangle 87">
              <a:extLst>
                <a:ext uri="{FF2B5EF4-FFF2-40B4-BE49-F238E27FC236}">
                  <a16:creationId xmlns:a16="http://schemas.microsoft.com/office/drawing/2014/main" id="{1A10EE0B-1603-4EB6-AAAD-ECBC9781064B}"/>
                </a:ext>
              </a:extLst>
            </p:cNvPr>
            <p:cNvSpPr>
              <a:spLocks noChangeArrowheads="1"/>
            </p:cNvSpPr>
            <p:nvPr/>
          </p:nvSpPr>
          <p:spPr bwMode="auto">
            <a:xfrm>
              <a:off x="5922963" y="4062413"/>
              <a:ext cx="52387"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39" name="Rectangle 88">
              <a:extLst>
                <a:ext uri="{FF2B5EF4-FFF2-40B4-BE49-F238E27FC236}">
                  <a16:creationId xmlns:a16="http://schemas.microsoft.com/office/drawing/2014/main" id="{F1B6896A-EA18-40BE-A0A4-B1DA7C913784}"/>
                </a:ext>
              </a:extLst>
            </p:cNvPr>
            <p:cNvSpPr>
              <a:spLocks noChangeArrowheads="1"/>
            </p:cNvSpPr>
            <p:nvPr/>
          </p:nvSpPr>
          <p:spPr bwMode="auto">
            <a:xfrm>
              <a:off x="5753100" y="4224338"/>
              <a:ext cx="53975" cy="61912"/>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0" name="Rectangle 89">
              <a:extLst>
                <a:ext uri="{FF2B5EF4-FFF2-40B4-BE49-F238E27FC236}">
                  <a16:creationId xmlns:a16="http://schemas.microsoft.com/office/drawing/2014/main" id="{FFF0A51C-2359-4168-BA0F-61A98145998D}"/>
                </a:ext>
              </a:extLst>
            </p:cNvPr>
            <p:cNvSpPr>
              <a:spLocks noChangeArrowheads="1"/>
            </p:cNvSpPr>
            <p:nvPr/>
          </p:nvSpPr>
          <p:spPr bwMode="auto">
            <a:xfrm>
              <a:off x="5753100" y="4224338"/>
              <a:ext cx="53975" cy="61912"/>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1" name="Rectangle 90">
              <a:extLst>
                <a:ext uri="{FF2B5EF4-FFF2-40B4-BE49-F238E27FC236}">
                  <a16:creationId xmlns:a16="http://schemas.microsoft.com/office/drawing/2014/main" id="{2DB757C1-A0F0-40DA-B476-0A8806E71743}"/>
                </a:ext>
              </a:extLst>
            </p:cNvPr>
            <p:cNvSpPr>
              <a:spLocks noChangeArrowheads="1"/>
            </p:cNvSpPr>
            <p:nvPr/>
          </p:nvSpPr>
          <p:spPr bwMode="auto">
            <a:xfrm>
              <a:off x="5922963" y="4224338"/>
              <a:ext cx="52387" cy="61912"/>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2" name="Rectangle 91">
              <a:extLst>
                <a:ext uri="{FF2B5EF4-FFF2-40B4-BE49-F238E27FC236}">
                  <a16:creationId xmlns:a16="http://schemas.microsoft.com/office/drawing/2014/main" id="{E44170D5-EEEC-47BB-8D56-11E85A175F9E}"/>
                </a:ext>
              </a:extLst>
            </p:cNvPr>
            <p:cNvSpPr>
              <a:spLocks noChangeArrowheads="1"/>
            </p:cNvSpPr>
            <p:nvPr/>
          </p:nvSpPr>
          <p:spPr bwMode="auto">
            <a:xfrm>
              <a:off x="5922963" y="4224338"/>
              <a:ext cx="52387" cy="61912"/>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3" name="Rectangle 92">
              <a:extLst>
                <a:ext uri="{FF2B5EF4-FFF2-40B4-BE49-F238E27FC236}">
                  <a16:creationId xmlns:a16="http://schemas.microsoft.com/office/drawing/2014/main" id="{F8C13B17-187B-4AF2-83CC-8767A2E5BC19}"/>
                </a:ext>
              </a:extLst>
            </p:cNvPr>
            <p:cNvSpPr>
              <a:spLocks noChangeArrowheads="1"/>
            </p:cNvSpPr>
            <p:nvPr/>
          </p:nvSpPr>
          <p:spPr bwMode="auto">
            <a:xfrm>
              <a:off x="5753100" y="4394200"/>
              <a:ext cx="53975" cy="619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4" name="Rectangle 93">
              <a:extLst>
                <a:ext uri="{FF2B5EF4-FFF2-40B4-BE49-F238E27FC236}">
                  <a16:creationId xmlns:a16="http://schemas.microsoft.com/office/drawing/2014/main" id="{C4488CA1-0D4B-4C9A-98F6-8C2C050C16DC}"/>
                </a:ext>
              </a:extLst>
            </p:cNvPr>
            <p:cNvSpPr>
              <a:spLocks noChangeArrowheads="1"/>
            </p:cNvSpPr>
            <p:nvPr/>
          </p:nvSpPr>
          <p:spPr bwMode="auto">
            <a:xfrm>
              <a:off x="5922963" y="4394200"/>
              <a:ext cx="52387" cy="619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5" name="Rectangle 94">
              <a:extLst>
                <a:ext uri="{FF2B5EF4-FFF2-40B4-BE49-F238E27FC236}">
                  <a16:creationId xmlns:a16="http://schemas.microsoft.com/office/drawing/2014/main" id="{027A0E0A-C1E1-4BF0-B03F-B0548583EE4A}"/>
                </a:ext>
              </a:extLst>
            </p:cNvPr>
            <p:cNvSpPr>
              <a:spLocks noChangeArrowheads="1"/>
            </p:cNvSpPr>
            <p:nvPr/>
          </p:nvSpPr>
          <p:spPr bwMode="auto">
            <a:xfrm>
              <a:off x="5922963" y="4394200"/>
              <a:ext cx="52387" cy="619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6" name="Rectangle 95">
              <a:extLst>
                <a:ext uri="{FF2B5EF4-FFF2-40B4-BE49-F238E27FC236}">
                  <a16:creationId xmlns:a16="http://schemas.microsoft.com/office/drawing/2014/main" id="{0B235611-1B9D-4CB2-B13D-8AF88650F3FE}"/>
                </a:ext>
              </a:extLst>
            </p:cNvPr>
            <p:cNvSpPr>
              <a:spLocks noChangeArrowheads="1"/>
            </p:cNvSpPr>
            <p:nvPr/>
          </p:nvSpPr>
          <p:spPr bwMode="auto">
            <a:xfrm>
              <a:off x="6083300" y="4062413"/>
              <a:ext cx="61913"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7" name="Rectangle 96">
              <a:extLst>
                <a:ext uri="{FF2B5EF4-FFF2-40B4-BE49-F238E27FC236}">
                  <a16:creationId xmlns:a16="http://schemas.microsoft.com/office/drawing/2014/main" id="{41DE67C6-70EA-4D00-9E01-B27DE1E52235}"/>
                </a:ext>
              </a:extLst>
            </p:cNvPr>
            <p:cNvSpPr>
              <a:spLocks noChangeArrowheads="1"/>
            </p:cNvSpPr>
            <p:nvPr/>
          </p:nvSpPr>
          <p:spPr bwMode="auto">
            <a:xfrm>
              <a:off x="6083300" y="4062413"/>
              <a:ext cx="61913" cy="53975"/>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8" name="Rectangle 97">
              <a:extLst>
                <a:ext uri="{FF2B5EF4-FFF2-40B4-BE49-F238E27FC236}">
                  <a16:creationId xmlns:a16="http://schemas.microsoft.com/office/drawing/2014/main" id="{00BD6466-628A-4EE7-896B-60389F17D202}"/>
                </a:ext>
              </a:extLst>
            </p:cNvPr>
            <p:cNvSpPr>
              <a:spLocks noChangeArrowheads="1"/>
            </p:cNvSpPr>
            <p:nvPr/>
          </p:nvSpPr>
          <p:spPr bwMode="auto">
            <a:xfrm>
              <a:off x="6083300" y="4224338"/>
              <a:ext cx="61913" cy="61912"/>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49" name="Rectangle 98">
              <a:extLst>
                <a:ext uri="{FF2B5EF4-FFF2-40B4-BE49-F238E27FC236}">
                  <a16:creationId xmlns:a16="http://schemas.microsoft.com/office/drawing/2014/main" id="{14CAAC07-251E-4C7B-895C-D2ECDA225669}"/>
                </a:ext>
              </a:extLst>
            </p:cNvPr>
            <p:cNvSpPr>
              <a:spLocks noChangeArrowheads="1"/>
            </p:cNvSpPr>
            <p:nvPr/>
          </p:nvSpPr>
          <p:spPr bwMode="auto">
            <a:xfrm>
              <a:off x="6083300" y="4224338"/>
              <a:ext cx="61913" cy="61912"/>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50" name="Rectangle 99">
              <a:extLst>
                <a:ext uri="{FF2B5EF4-FFF2-40B4-BE49-F238E27FC236}">
                  <a16:creationId xmlns:a16="http://schemas.microsoft.com/office/drawing/2014/main" id="{E97B923A-BBAE-42D0-8596-365370747746}"/>
                </a:ext>
              </a:extLst>
            </p:cNvPr>
            <p:cNvSpPr>
              <a:spLocks noChangeArrowheads="1"/>
            </p:cNvSpPr>
            <p:nvPr/>
          </p:nvSpPr>
          <p:spPr bwMode="auto">
            <a:xfrm>
              <a:off x="6083300" y="4394200"/>
              <a:ext cx="61913" cy="619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51" name="Rectangle 100">
              <a:extLst>
                <a:ext uri="{FF2B5EF4-FFF2-40B4-BE49-F238E27FC236}">
                  <a16:creationId xmlns:a16="http://schemas.microsoft.com/office/drawing/2014/main" id="{966CE40C-29C6-4684-89EB-C788AD01A46F}"/>
                </a:ext>
              </a:extLst>
            </p:cNvPr>
            <p:cNvSpPr>
              <a:spLocks noChangeArrowheads="1"/>
            </p:cNvSpPr>
            <p:nvPr/>
          </p:nvSpPr>
          <p:spPr bwMode="auto">
            <a:xfrm>
              <a:off x="6083300" y="4394200"/>
              <a:ext cx="61913" cy="619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7" name="Группа 6">
            <a:extLst>
              <a:ext uri="{FF2B5EF4-FFF2-40B4-BE49-F238E27FC236}">
                <a16:creationId xmlns:a16="http://schemas.microsoft.com/office/drawing/2014/main" id="{6463932E-064D-49D8-9EA3-1DD6C5026517}"/>
              </a:ext>
            </a:extLst>
          </p:cNvPr>
          <p:cNvGrpSpPr/>
          <p:nvPr/>
        </p:nvGrpSpPr>
        <p:grpSpPr>
          <a:xfrm>
            <a:off x="8669338" y="1997075"/>
            <a:ext cx="2058987" cy="519113"/>
            <a:chOff x="8669338" y="1997075"/>
            <a:chExt cx="2058987" cy="519113"/>
          </a:xfrm>
        </p:grpSpPr>
        <p:sp>
          <p:nvSpPr>
            <p:cNvPr id="4111" name="Freeform 60">
              <a:extLst>
                <a:ext uri="{FF2B5EF4-FFF2-40B4-BE49-F238E27FC236}">
                  <a16:creationId xmlns:a16="http://schemas.microsoft.com/office/drawing/2014/main" id="{E88541FC-5524-499B-928B-CA07EF13A118}"/>
                </a:ext>
              </a:extLst>
            </p:cNvPr>
            <p:cNvSpPr>
              <a:spLocks/>
            </p:cNvSpPr>
            <p:nvPr/>
          </p:nvSpPr>
          <p:spPr bwMode="auto">
            <a:xfrm>
              <a:off x="8669338" y="1997075"/>
              <a:ext cx="2058987" cy="519113"/>
            </a:xfrm>
            <a:custGeom>
              <a:avLst/>
              <a:gdLst>
                <a:gd name="T0" fmla="*/ 2147483646 w 231"/>
                <a:gd name="T1" fmla="*/ 2147483646 h 58"/>
                <a:gd name="T2" fmla="*/ 2147483646 w 231"/>
                <a:gd name="T3" fmla="*/ 2147483646 h 58"/>
                <a:gd name="T4" fmla="*/ 2147483646 w 231"/>
                <a:gd name="T5" fmla="*/ 2147483646 h 58"/>
                <a:gd name="T6" fmla="*/ 2147483646 w 231"/>
                <a:gd name="T7" fmla="*/ 2147483646 h 58"/>
                <a:gd name="T8" fmla="*/ 0 w 231"/>
                <a:gd name="T9" fmla="*/ 2147483646 h 58"/>
                <a:gd name="T10" fmla="*/ 0 w 231"/>
                <a:gd name="T11" fmla="*/ 2147483646 h 58"/>
                <a:gd name="T12" fmla="*/ 2147483646 w 231"/>
                <a:gd name="T13" fmla="*/ 0 h 58"/>
                <a:gd name="T14" fmla="*/ 2147483646 w 231"/>
                <a:gd name="T15" fmla="*/ 0 h 58"/>
                <a:gd name="T16" fmla="*/ 2147483646 w 231"/>
                <a:gd name="T17" fmla="*/ 2147483646 h 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1" h="58">
                  <a:moveTo>
                    <a:pt x="231" y="24"/>
                  </a:moveTo>
                  <a:cubicBezTo>
                    <a:pt x="231" y="34"/>
                    <a:pt x="231" y="34"/>
                    <a:pt x="231" y="34"/>
                  </a:cubicBezTo>
                  <a:cubicBezTo>
                    <a:pt x="231" y="47"/>
                    <a:pt x="220" y="58"/>
                    <a:pt x="207" y="58"/>
                  </a:cubicBezTo>
                  <a:cubicBezTo>
                    <a:pt x="24" y="58"/>
                    <a:pt x="24" y="58"/>
                    <a:pt x="24" y="58"/>
                  </a:cubicBezTo>
                  <a:cubicBezTo>
                    <a:pt x="11" y="58"/>
                    <a:pt x="0" y="47"/>
                    <a:pt x="0" y="34"/>
                  </a:cubicBezTo>
                  <a:cubicBezTo>
                    <a:pt x="0" y="24"/>
                    <a:pt x="0" y="24"/>
                    <a:pt x="0" y="24"/>
                  </a:cubicBezTo>
                  <a:cubicBezTo>
                    <a:pt x="0" y="11"/>
                    <a:pt x="11" y="0"/>
                    <a:pt x="24" y="0"/>
                  </a:cubicBezTo>
                  <a:cubicBezTo>
                    <a:pt x="207" y="0"/>
                    <a:pt x="207" y="0"/>
                    <a:pt x="207" y="0"/>
                  </a:cubicBezTo>
                  <a:cubicBezTo>
                    <a:pt x="220" y="0"/>
                    <a:pt x="231" y="11"/>
                    <a:pt x="231" y="2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2" name="Rectangle 107">
              <a:extLst>
                <a:ext uri="{FF2B5EF4-FFF2-40B4-BE49-F238E27FC236}">
                  <a16:creationId xmlns:a16="http://schemas.microsoft.com/office/drawing/2014/main" id="{1D0831C4-68FC-4A77-8342-FF86D4E46BA2}"/>
                </a:ext>
              </a:extLst>
            </p:cNvPr>
            <p:cNvSpPr>
              <a:spLocks noChangeArrowheads="1"/>
            </p:cNvSpPr>
            <p:nvPr/>
          </p:nvSpPr>
          <p:spPr bwMode="auto">
            <a:xfrm>
              <a:off x="8953500" y="2041525"/>
              <a:ext cx="12541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8" name="Группа 7">
            <a:extLst>
              <a:ext uri="{FF2B5EF4-FFF2-40B4-BE49-F238E27FC236}">
                <a16:creationId xmlns:a16="http://schemas.microsoft.com/office/drawing/2014/main" id="{0D282C19-EBC9-4657-82E6-DF18763E7819}"/>
              </a:ext>
            </a:extLst>
          </p:cNvPr>
          <p:cNvGrpSpPr/>
          <p:nvPr/>
        </p:nvGrpSpPr>
        <p:grpSpPr>
          <a:xfrm>
            <a:off x="9185275" y="3033713"/>
            <a:ext cx="2051050" cy="511175"/>
            <a:chOff x="9185275" y="3033713"/>
            <a:chExt cx="2051050" cy="511175"/>
          </a:xfrm>
        </p:grpSpPr>
        <p:sp>
          <p:nvSpPr>
            <p:cNvPr id="4113" name="Freeform 62">
              <a:extLst>
                <a:ext uri="{FF2B5EF4-FFF2-40B4-BE49-F238E27FC236}">
                  <a16:creationId xmlns:a16="http://schemas.microsoft.com/office/drawing/2014/main" id="{CB2F6928-17B9-47CE-AFE1-3FF26A5E3CD9}"/>
                </a:ext>
              </a:extLst>
            </p:cNvPr>
            <p:cNvSpPr>
              <a:spLocks/>
            </p:cNvSpPr>
            <p:nvPr/>
          </p:nvSpPr>
          <p:spPr bwMode="auto">
            <a:xfrm>
              <a:off x="9185275" y="3033713"/>
              <a:ext cx="2051050" cy="511175"/>
            </a:xfrm>
            <a:custGeom>
              <a:avLst/>
              <a:gdLst>
                <a:gd name="T0" fmla="*/ 2147483646 w 230"/>
                <a:gd name="T1" fmla="*/ 2147483646 h 57"/>
                <a:gd name="T2" fmla="*/ 2147483646 w 230"/>
                <a:gd name="T3" fmla="*/ 2147483646 h 57"/>
                <a:gd name="T4" fmla="*/ 2147483646 w 230"/>
                <a:gd name="T5" fmla="*/ 2147483646 h 57"/>
                <a:gd name="T6" fmla="*/ 2147483646 w 230"/>
                <a:gd name="T7" fmla="*/ 2147483646 h 57"/>
                <a:gd name="T8" fmla="*/ 0 w 230"/>
                <a:gd name="T9" fmla="*/ 2147483646 h 57"/>
                <a:gd name="T10" fmla="*/ 0 w 230"/>
                <a:gd name="T11" fmla="*/ 2147483646 h 57"/>
                <a:gd name="T12" fmla="*/ 2147483646 w 230"/>
                <a:gd name="T13" fmla="*/ 0 h 57"/>
                <a:gd name="T14" fmla="*/ 2147483646 w 230"/>
                <a:gd name="T15" fmla="*/ 0 h 57"/>
                <a:gd name="T16" fmla="*/ 2147483646 w 230"/>
                <a:gd name="T17" fmla="*/ 2147483646 h 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0" h="57">
                  <a:moveTo>
                    <a:pt x="230" y="23"/>
                  </a:moveTo>
                  <a:cubicBezTo>
                    <a:pt x="230" y="34"/>
                    <a:pt x="230" y="34"/>
                    <a:pt x="230" y="34"/>
                  </a:cubicBezTo>
                  <a:cubicBezTo>
                    <a:pt x="230" y="47"/>
                    <a:pt x="220" y="57"/>
                    <a:pt x="207" y="57"/>
                  </a:cubicBezTo>
                  <a:cubicBezTo>
                    <a:pt x="23" y="57"/>
                    <a:pt x="23" y="57"/>
                    <a:pt x="23" y="57"/>
                  </a:cubicBezTo>
                  <a:cubicBezTo>
                    <a:pt x="10" y="57"/>
                    <a:pt x="0" y="47"/>
                    <a:pt x="0" y="34"/>
                  </a:cubicBezTo>
                  <a:cubicBezTo>
                    <a:pt x="0" y="23"/>
                    <a:pt x="0" y="23"/>
                    <a:pt x="0" y="23"/>
                  </a:cubicBezTo>
                  <a:cubicBezTo>
                    <a:pt x="0" y="10"/>
                    <a:pt x="10" y="0"/>
                    <a:pt x="23" y="0"/>
                  </a:cubicBezTo>
                  <a:cubicBezTo>
                    <a:pt x="207" y="0"/>
                    <a:pt x="207" y="0"/>
                    <a:pt x="207" y="0"/>
                  </a:cubicBezTo>
                  <a:cubicBezTo>
                    <a:pt x="220" y="0"/>
                    <a:pt x="230" y="10"/>
                    <a:pt x="230" y="2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3" name="Rectangle 108">
              <a:extLst>
                <a:ext uri="{FF2B5EF4-FFF2-40B4-BE49-F238E27FC236}">
                  <a16:creationId xmlns:a16="http://schemas.microsoft.com/office/drawing/2014/main" id="{C658C42A-5071-40BC-A420-CF27983F102E}"/>
                </a:ext>
              </a:extLst>
            </p:cNvPr>
            <p:cNvSpPr>
              <a:spLocks noChangeArrowheads="1"/>
            </p:cNvSpPr>
            <p:nvPr/>
          </p:nvSpPr>
          <p:spPr bwMode="auto">
            <a:xfrm>
              <a:off x="9469438" y="3087688"/>
              <a:ext cx="1254125"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9" name="Группа 8">
            <a:extLst>
              <a:ext uri="{FF2B5EF4-FFF2-40B4-BE49-F238E27FC236}">
                <a16:creationId xmlns:a16="http://schemas.microsoft.com/office/drawing/2014/main" id="{6578B5D7-0510-457A-8894-B61CC80C2F44}"/>
              </a:ext>
            </a:extLst>
          </p:cNvPr>
          <p:cNvGrpSpPr/>
          <p:nvPr/>
        </p:nvGrpSpPr>
        <p:grpSpPr>
          <a:xfrm>
            <a:off x="9185275" y="5046663"/>
            <a:ext cx="2051050" cy="519112"/>
            <a:chOff x="9185275" y="5046663"/>
            <a:chExt cx="2051050" cy="519112"/>
          </a:xfrm>
        </p:grpSpPr>
        <p:sp>
          <p:nvSpPr>
            <p:cNvPr id="4112" name="Freeform 61">
              <a:extLst>
                <a:ext uri="{FF2B5EF4-FFF2-40B4-BE49-F238E27FC236}">
                  <a16:creationId xmlns:a16="http://schemas.microsoft.com/office/drawing/2014/main" id="{84688FC7-176A-47EF-971B-CE649D1CC8A9}"/>
                </a:ext>
              </a:extLst>
            </p:cNvPr>
            <p:cNvSpPr>
              <a:spLocks/>
            </p:cNvSpPr>
            <p:nvPr/>
          </p:nvSpPr>
          <p:spPr bwMode="auto">
            <a:xfrm>
              <a:off x="9185275" y="5046663"/>
              <a:ext cx="2051050" cy="519112"/>
            </a:xfrm>
            <a:custGeom>
              <a:avLst/>
              <a:gdLst>
                <a:gd name="T0" fmla="*/ 2147483646 w 230"/>
                <a:gd name="T1" fmla="*/ 2147483646 h 58"/>
                <a:gd name="T2" fmla="*/ 2147483646 w 230"/>
                <a:gd name="T3" fmla="*/ 2147483646 h 58"/>
                <a:gd name="T4" fmla="*/ 2147483646 w 230"/>
                <a:gd name="T5" fmla="*/ 2147483646 h 58"/>
                <a:gd name="T6" fmla="*/ 2147483646 w 230"/>
                <a:gd name="T7" fmla="*/ 2147483646 h 58"/>
                <a:gd name="T8" fmla="*/ 0 w 230"/>
                <a:gd name="T9" fmla="*/ 2147483646 h 58"/>
                <a:gd name="T10" fmla="*/ 0 w 230"/>
                <a:gd name="T11" fmla="*/ 2147483646 h 58"/>
                <a:gd name="T12" fmla="*/ 2147483646 w 230"/>
                <a:gd name="T13" fmla="*/ 0 h 58"/>
                <a:gd name="T14" fmla="*/ 2147483646 w 230"/>
                <a:gd name="T15" fmla="*/ 0 h 58"/>
                <a:gd name="T16" fmla="*/ 2147483646 w 230"/>
                <a:gd name="T17" fmla="*/ 2147483646 h 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0" h="58">
                  <a:moveTo>
                    <a:pt x="230" y="24"/>
                  </a:moveTo>
                  <a:cubicBezTo>
                    <a:pt x="230" y="35"/>
                    <a:pt x="230" y="35"/>
                    <a:pt x="230" y="35"/>
                  </a:cubicBezTo>
                  <a:cubicBezTo>
                    <a:pt x="230" y="48"/>
                    <a:pt x="220" y="58"/>
                    <a:pt x="207" y="58"/>
                  </a:cubicBezTo>
                  <a:cubicBezTo>
                    <a:pt x="23" y="58"/>
                    <a:pt x="23" y="58"/>
                    <a:pt x="23" y="58"/>
                  </a:cubicBezTo>
                  <a:cubicBezTo>
                    <a:pt x="10" y="58"/>
                    <a:pt x="0" y="48"/>
                    <a:pt x="0" y="35"/>
                  </a:cubicBezTo>
                  <a:cubicBezTo>
                    <a:pt x="0" y="24"/>
                    <a:pt x="0" y="24"/>
                    <a:pt x="0" y="24"/>
                  </a:cubicBezTo>
                  <a:cubicBezTo>
                    <a:pt x="0" y="11"/>
                    <a:pt x="10" y="0"/>
                    <a:pt x="23" y="0"/>
                  </a:cubicBezTo>
                  <a:cubicBezTo>
                    <a:pt x="207" y="0"/>
                    <a:pt x="207" y="0"/>
                    <a:pt x="207" y="0"/>
                  </a:cubicBezTo>
                  <a:cubicBezTo>
                    <a:pt x="220" y="0"/>
                    <a:pt x="230" y="11"/>
                    <a:pt x="230" y="2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4" name="Rectangle 109">
              <a:extLst>
                <a:ext uri="{FF2B5EF4-FFF2-40B4-BE49-F238E27FC236}">
                  <a16:creationId xmlns:a16="http://schemas.microsoft.com/office/drawing/2014/main" id="{D3E0CA3F-BD3E-45FD-842A-9E44ACA09EF2}"/>
                </a:ext>
              </a:extLst>
            </p:cNvPr>
            <p:cNvSpPr>
              <a:spLocks noChangeArrowheads="1"/>
            </p:cNvSpPr>
            <p:nvPr/>
          </p:nvSpPr>
          <p:spPr bwMode="auto">
            <a:xfrm>
              <a:off x="9469438" y="5118100"/>
              <a:ext cx="12541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10" name="Группа 9">
            <a:extLst>
              <a:ext uri="{FF2B5EF4-FFF2-40B4-BE49-F238E27FC236}">
                <a16:creationId xmlns:a16="http://schemas.microsoft.com/office/drawing/2014/main" id="{C1F9D703-B7B0-4C57-9EAE-1132554B9CF4}"/>
              </a:ext>
            </a:extLst>
          </p:cNvPr>
          <p:cNvGrpSpPr/>
          <p:nvPr/>
        </p:nvGrpSpPr>
        <p:grpSpPr>
          <a:xfrm>
            <a:off x="8669338" y="6040438"/>
            <a:ext cx="2058987" cy="509587"/>
            <a:chOff x="8669338" y="6040438"/>
            <a:chExt cx="2058987" cy="509587"/>
          </a:xfrm>
        </p:grpSpPr>
        <p:sp>
          <p:nvSpPr>
            <p:cNvPr id="4110" name="Freeform 59">
              <a:extLst>
                <a:ext uri="{FF2B5EF4-FFF2-40B4-BE49-F238E27FC236}">
                  <a16:creationId xmlns:a16="http://schemas.microsoft.com/office/drawing/2014/main" id="{88A917D1-BE19-41D0-8898-7EED9C60BD4A}"/>
                </a:ext>
              </a:extLst>
            </p:cNvPr>
            <p:cNvSpPr>
              <a:spLocks/>
            </p:cNvSpPr>
            <p:nvPr/>
          </p:nvSpPr>
          <p:spPr bwMode="auto">
            <a:xfrm>
              <a:off x="8669338" y="6040438"/>
              <a:ext cx="2058987" cy="509587"/>
            </a:xfrm>
            <a:custGeom>
              <a:avLst/>
              <a:gdLst>
                <a:gd name="T0" fmla="*/ 2147483646 w 231"/>
                <a:gd name="T1" fmla="*/ 2147483646 h 57"/>
                <a:gd name="T2" fmla="*/ 2147483646 w 231"/>
                <a:gd name="T3" fmla="*/ 2147483646 h 57"/>
                <a:gd name="T4" fmla="*/ 2147483646 w 231"/>
                <a:gd name="T5" fmla="*/ 2147483646 h 57"/>
                <a:gd name="T6" fmla="*/ 2147483646 w 231"/>
                <a:gd name="T7" fmla="*/ 2147483646 h 57"/>
                <a:gd name="T8" fmla="*/ 0 w 231"/>
                <a:gd name="T9" fmla="*/ 2147483646 h 57"/>
                <a:gd name="T10" fmla="*/ 0 w 231"/>
                <a:gd name="T11" fmla="*/ 2147483646 h 57"/>
                <a:gd name="T12" fmla="*/ 2147483646 w 231"/>
                <a:gd name="T13" fmla="*/ 0 h 57"/>
                <a:gd name="T14" fmla="*/ 2147483646 w 231"/>
                <a:gd name="T15" fmla="*/ 0 h 57"/>
                <a:gd name="T16" fmla="*/ 2147483646 w 231"/>
                <a:gd name="T17" fmla="*/ 2147483646 h 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1" h="57">
                  <a:moveTo>
                    <a:pt x="231" y="23"/>
                  </a:moveTo>
                  <a:cubicBezTo>
                    <a:pt x="231" y="34"/>
                    <a:pt x="231" y="34"/>
                    <a:pt x="231" y="34"/>
                  </a:cubicBezTo>
                  <a:cubicBezTo>
                    <a:pt x="231" y="47"/>
                    <a:pt x="220" y="57"/>
                    <a:pt x="207" y="57"/>
                  </a:cubicBezTo>
                  <a:cubicBezTo>
                    <a:pt x="24" y="57"/>
                    <a:pt x="24" y="57"/>
                    <a:pt x="24" y="57"/>
                  </a:cubicBezTo>
                  <a:cubicBezTo>
                    <a:pt x="11" y="57"/>
                    <a:pt x="0" y="47"/>
                    <a:pt x="0" y="34"/>
                  </a:cubicBezTo>
                  <a:cubicBezTo>
                    <a:pt x="0" y="23"/>
                    <a:pt x="0" y="23"/>
                    <a:pt x="0" y="23"/>
                  </a:cubicBezTo>
                  <a:cubicBezTo>
                    <a:pt x="0" y="10"/>
                    <a:pt x="11" y="0"/>
                    <a:pt x="24" y="0"/>
                  </a:cubicBezTo>
                  <a:cubicBezTo>
                    <a:pt x="207" y="0"/>
                    <a:pt x="207" y="0"/>
                    <a:pt x="207" y="0"/>
                  </a:cubicBezTo>
                  <a:cubicBezTo>
                    <a:pt x="220" y="0"/>
                    <a:pt x="231" y="10"/>
                    <a:pt x="231" y="2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5" name="Rectangle 110">
              <a:extLst>
                <a:ext uri="{FF2B5EF4-FFF2-40B4-BE49-F238E27FC236}">
                  <a16:creationId xmlns:a16="http://schemas.microsoft.com/office/drawing/2014/main" id="{78E91595-9EF7-4D24-895C-F7456D8BB0B8}"/>
                </a:ext>
              </a:extLst>
            </p:cNvPr>
            <p:cNvSpPr>
              <a:spLocks noChangeArrowheads="1"/>
            </p:cNvSpPr>
            <p:nvPr/>
          </p:nvSpPr>
          <p:spPr bwMode="auto">
            <a:xfrm>
              <a:off x="8953500" y="6092825"/>
              <a:ext cx="1254125"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3" name="Группа 2">
            <a:extLst>
              <a:ext uri="{FF2B5EF4-FFF2-40B4-BE49-F238E27FC236}">
                <a16:creationId xmlns:a16="http://schemas.microsoft.com/office/drawing/2014/main" id="{CE1B43F7-3FA7-4C12-A479-076E6866AE41}"/>
              </a:ext>
            </a:extLst>
          </p:cNvPr>
          <p:cNvGrpSpPr/>
          <p:nvPr/>
        </p:nvGrpSpPr>
        <p:grpSpPr>
          <a:xfrm>
            <a:off x="1562100" y="1997075"/>
            <a:ext cx="2051050" cy="519113"/>
            <a:chOff x="1562100" y="1997075"/>
            <a:chExt cx="2051050" cy="519113"/>
          </a:xfrm>
        </p:grpSpPr>
        <p:sp>
          <p:nvSpPr>
            <p:cNvPr id="4123" name="Freeform 72">
              <a:extLst>
                <a:ext uri="{FF2B5EF4-FFF2-40B4-BE49-F238E27FC236}">
                  <a16:creationId xmlns:a16="http://schemas.microsoft.com/office/drawing/2014/main" id="{ED383121-F3AB-4016-A2AC-F72115F6F4D8}"/>
                </a:ext>
              </a:extLst>
            </p:cNvPr>
            <p:cNvSpPr>
              <a:spLocks/>
            </p:cNvSpPr>
            <p:nvPr/>
          </p:nvSpPr>
          <p:spPr bwMode="auto">
            <a:xfrm>
              <a:off x="1562100" y="1997075"/>
              <a:ext cx="2051050" cy="519113"/>
            </a:xfrm>
            <a:custGeom>
              <a:avLst/>
              <a:gdLst>
                <a:gd name="T0" fmla="*/ 0 w 230"/>
                <a:gd name="T1" fmla="*/ 2147483646 h 58"/>
                <a:gd name="T2" fmla="*/ 0 w 230"/>
                <a:gd name="T3" fmla="*/ 2147483646 h 58"/>
                <a:gd name="T4" fmla="*/ 2147483646 w 230"/>
                <a:gd name="T5" fmla="*/ 2147483646 h 58"/>
                <a:gd name="T6" fmla="*/ 2147483646 w 230"/>
                <a:gd name="T7" fmla="*/ 2147483646 h 58"/>
                <a:gd name="T8" fmla="*/ 2147483646 w 230"/>
                <a:gd name="T9" fmla="*/ 2147483646 h 58"/>
                <a:gd name="T10" fmla="*/ 2147483646 w 230"/>
                <a:gd name="T11" fmla="*/ 2147483646 h 58"/>
                <a:gd name="T12" fmla="*/ 2147483646 w 230"/>
                <a:gd name="T13" fmla="*/ 0 h 58"/>
                <a:gd name="T14" fmla="*/ 2147483646 w 230"/>
                <a:gd name="T15" fmla="*/ 0 h 58"/>
                <a:gd name="T16" fmla="*/ 0 w 230"/>
                <a:gd name="T17" fmla="*/ 2147483646 h 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0" h="58">
                  <a:moveTo>
                    <a:pt x="0" y="24"/>
                  </a:moveTo>
                  <a:cubicBezTo>
                    <a:pt x="0" y="34"/>
                    <a:pt x="0" y="34"/>
                    <a:pt x="0" y="34"/>
                  </a:cubicBezTo>
                  <a:cubicBezTo>
                    <a:pt x="0" y="47"/>
                    <a:pt x="10" y="58"/>
                    <a:pt x="23" y="58"/>
                  </a:cubicBezTo>
                  <a:cubicBezTo>
                    <a:pt x="207" y="58"/>
                    <a:pt x="207" y="58"/>
                    <a:pt x="207" y="58"/>
                  </a:cubicBezTo>
                  <a:cubicBezTo>
                    <a:pt x="220" y="58"/>
                    <a:pt x="230" y="47"/>
                    <a:pt x="230" y="34"/>
                  </a:cubicBezTo>
                  <a:cubicBezTo>
                    <a:pt x="230" y="24"/>
                    <a:pt x="230" y="24"/>
                    <a:pt x="230" y="24"/>
                  </a:cubicBezTo>
                  <a:cubicBezTo>
                    <a:pt x="230" y="11"/>
                    <a:pt x="220" y="0"/>
                    <a:pt x="207" y="0"/>
                  </a:cubicBezTo>
                  <a:cubicBezTo>
                    <a:pt x="23" y="0"/>
                    <a:pt x="23" y="0"/>
                    <a:pt x="23" y="0"/>
                  </a:cubicBezTo>
                  <a:cubicBezTo>
                    <a:pt x="10" y="0"/>
                    <a:pt x="0" y="11"/>
                    <a:pt x="0" y="2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6" name="Rectangle 111">
              <a:extLst>
                <a:ext uri="{FF2B5EF4-FFF2-40B4-BE49-F238E27FC236}">
                  <a16:creationId xmlns:a16="http://schemas.microsoft.com/office/drawing/2014/main" id="{32EB66E5-7ECB-476D-94A1-F635504473E4}"/>
                </a:ext>
              </a:extLst>
            </p:cNvPr>
            <p:cNvSpPr>
              <a:spLocks noChangeArrowheads="1"/>
            </p:cNvSpPr>
            <p:nvPr/>
          </p:nvSpPr>
          <p:spPr bwMode="auto">
            <a:xfrm>
              <a:off x="1935163" y="2041525"/>
              <a:ext cx="125571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4" name="Группа 3">
            <a:extLst>
              <a:ext uri="{FF2B5EF4-FFF2-40B4-BE49-F238E27FC236}">
                <a16:creationId xmlns:a16="http://schemas.microsoft.com/office/drawing/2014/main" id="{DB578874-2745-4057-9197-E52FF1430C57}"/>
              </a:ext>
            </a:extLst>
          </p:cNvPr>
          <p:cNvGrpSpPr/>
          <p:nvPr/>
        </p:nvGrpSpPr>
        <p:grpSpPr>
          <a:xfrm>
            <a:off x="1044575" y="3033713"/>
            <a:ext cx="2060575" cy="511175"/>
            <a:chOff x="1044575" y="3033713"/>
            <a:chExt cx="2060575" cy="511175"/>
          </a:xfrm>
        </p:grpSpPr>
        <p:sp>
          <p:nvSpPr>
            <p:cNvPr id="4125" name="Freeform 74">
              <a:extLst>
                <a:ext uri="{FF2B5EF4-FFF2-40B4-BE49-F238E27FC236}">
                  <a16:creationId xmlns:a16="http://schemas.microsoft.com/office/drawing/2014/main" id="{B2E5B9A0-3561-44D8-B7DA-340AA68C5FDD}"/>
                </a:ext>
              </a:extLst>
            </p:cNvPr>
            <p:cNvSpPr>
              <a:spLocks/>
            </p:cNvSpPr>
            <p:nvPr/>
          </p:nvSpPr>
          <p:spPr bwMode="auto">
            <a:xfrm>
              <a:off x="1044575" y="3033713"/>
              <a:ext cx="2060575" cy="511175"/>
            </a:xfrm>
            <a:custGeom>
              <a:avLst/>
              <a:gdLst>
                <a:gd name="T0" fmla="*/ 0 w 231"/>
                <a:gd name="T1" fmla="*/ 2147483646 h 57"/>
                <a:gd name="T2" fmla="*/ 0 w 231"/>
                <a:gd name="T3" fmla="*/ 2147483646 h 57"/>
                <a:gd name="T4" fmla="*/ 2147483646 w 231"/>
                <a:gd name="T5" fmla="*/ 2147483646 h 57"/>
                <a:gd name="T6" fmla="*/ 2147483646 w 231"/>
                <a:gd name="T7" fmla="*/ 2147483646 h 57"/>
                <a:gd name="T8" fmla="*/ 2147483646 w 231"/>
                <a:gd name="T9" fmla="*/ 2147483646 h 57"/>
                <a:gd name="T10" fmla="*/ 2147483646 w 231"/>
                <a:gd name="T11" fmla="*/ 2147483646 h 57"/>
                <a:gd name="T12" fmla="*/ 2147483646 w 231"/>
                <a:gd name="T13" fmla="*/ 0 h 57"/>
                <a:gd name="T14" fmla="*/ 2147483646 w 231"/>
                <a:gd name="T15" fmla="*/ 0 h 57"/>
                <a:gd name="T16" fmla="*/ 0 w 231"/>
                <a:gd name="T17" fmla="*/ 2147483646 h 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1" h="57">
                  <a:moveTo>
                    <a:pt x="0" y="23"/>
                  </a:moveTo>
                  <a:cubicBezTo>
                    <a:pt x="0" y="34"/>
                    <a:pt x="0" y="34"/>
                    <a:pt x="0" y="34"/>
                  </a:cubicBezTo>
                  <a:cubicBezTo>
                    <a:pt x="0" y="47"/>
                    <a:pt x="11" y="57"/>
                    <a:pt x="24" y="57"/>
                  </a:cubicBezTo>
                  <a:cubicBezTo>
                    <a:pt x="207" y="57"/>
                    <a:pt x="207" y="57"/>
                    <a:pt x="207" y="57"/>
                  </a:cubicBezTo>
                  <a:cubicBezTo>
                    <a:pt x="220" y="57"/>
                    <a:pt x="231" y="47"/>
                    <a:pt x="231" y="34"/>
                  </a:cubicBezTo>
                  <a:cubicBezTo>
                    <a:pt x="231" y="23"/>
                    <a:pt x="231" y="23"/>
                    <a:pt x="231" y="23"/>
                  </a:cubicBezTo>
                  <a:cubicBezTo>
                    <a:pt x="231" y="10"/>
                    <a:pt x="220" y="0"/>
                    <a:pt x="207" y="0"/>
                  </a:cubicBezTo>
                  <a:cubicBezTo>
                    <a:pt x="24" y="0"/>
                    <a:pt x="24" y="0"/>
                    <a:pt x="24" y="0"/>
                  </a:cubicBezTo>
                  <a:cubicBezTo>
                    <a:pt x="11" y="0"/>
                    <a:pt x="0" y="10"/>
                    <a:pt x="0" y="2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7" name="Rectangle 112">
              <a:extLst>
                <a:ext uri="{FF2B5EF4-FFF2-40B4-BE49-F238E27FC236}">
                  <a16:creationId xmlns:a16="http://schemas.microsoft.com/office/drawing/2014/main" id="{B08D8E8F-6C3D-427D-9818-3D12FA4E4A14}"/>
                </a:ext>
              </a:extLst>
            </p:cNvPr>
            <p:cNvSpPr>
              <a:spLocks noChangeArrowheads="1"/>
            </p:cNvSpPr>
            <p:nvPr/>
          </p:nvSpPr>
          <p:spPr bwMode="auto">
            <a:xfrm>
              <a:off x="1427163" y="3087688"/>
              <a:ext cx="1255712" cy="354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5" name="Группа 4">
            <a:extLst>
              <a:ext uri="{FF2B5EF4-FFF2-40B4-BE49-F238E27FC236}">
                <a16:creationId xmlns:a16="http://schemas.microsoft.com/office/drawing/2014/main" id="{E82D87AC-827C-4A79-BB88-87D3F026D1AF}"/>
              </a:ext>
            </a:extLst>
          </p:cNvPr>
          <p:cNvGrpSpPr/>
          <p:nvPr/>
        </p:nvGrpSpPr>
        <p:grpSpPr>
          <a:xfrm>
            <a:off x="1044575" y="5046663"/>
            <a:ext cx="2060575" cy="519112"/>
            <a:chOff x="1044575" y="5046663"/>
            <a:chExt cx="2060575" cy="519112"/>
          </a:xfrm>
        </p:grpSpPr>
        <p:sp>
          <p:nvSpPr>
            <p:cNvPr id="4124" name="Freeform 73">
              <a:extLst>
                <a:ext uri="{FF2B5EF4-FFF2-40B4-BE49-F238E27FC236}">
                  <a16:creationId xmlns:a16="http://schemas.microsoft.com/office/drawing/2014/main" id="{26BFF675-0786-4BCE-834E-3C59C25E4DEC}"/>
                </a:ext>
              </a:extLst>
            </p:cNvPr>
            <p:cNvSpPr>
              <a:spLocks/>
            </p:cNvSpPr>
            <p:nvPr/>
          </p:nvSpPr>
          <p:spPr bwMode="auto">
            <a:xfrm>
              <a:off x="1044575" y="5046663"/>
              <a:ext cx="2060575" cy="519112"/>
            </a:xfrm>
            <a:custGeom>
              <a:avLst/>
              <a:gdLst>
                <a:gd name="T0" fmla="*/ 0 w 231"/>
                <a:gd name="T1" fmla="*/ 2147483646 h 58"/>
                <a:gd name="T2" fmla="*/ 0 w 231"/>
                <a:gd name="T3" fmla="*/ 2147483646 h 58"/>
                <a:gd name="T4" fmla="*/ 2147483646 w 231"/>
                <a:gd name="T5" fmla="*/ 2147483646 h 58"/>
                <a:gd name="T6" fmla="*/ 2147483646 w 231"/>
                <a:gd name="T7" fmla="*/ 2147483646 h 58"/>
                <a:gd name="T8" fmla="*/ 2147483646 w 231"/>
                <a:gd name="T9" fmla="*/ 2147483646 h 58"/>
                <a:gd name="T10" fmla="*/ 2147483646 w 231"/>
                <a:gd name="T11" fmla="*/ 2147483646 h 58"/>
                <a:gd name="T12" fmla="*/ 2147483646 w 231"/>
                <a:gd name="T13" fmla="*/ 0 h 58"/>
                <a:gd name="T14" fmla="*/ 2147483646 w 231"/>
                <a:gd name="T15" fmla="*/ 0 h 58"/>
                <a:gd name="T16" fmla="*/ 0 w 231"/>
                <a:gd name="T17" fmla="*/ 2147483646 h 5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1" h="58">
                  <a:moveTo>
                    <a:pt x="0" y="24"/>
                  </a:moveTo>
                  <a:cubicBezTo>
                    <a:pt x="0" y="35"/>
                    <a:pt x="0" y="35"/>
                    <a:pt x="0" y="35"/>
                  </a:cubicBezTo>
                  <a:cubicBezTo>
                    <a:pt x="0" y="48"/>
                    <a:pt x="11" y="58"/>
                    <a:pt x="24" y="58"/>
                  </a:cubicBezTo>
                  <a:cubicBezTo>
                    <a:pt x="207" y="58"/>
                    <a:pt x="207" y="58"/>
                    <a:pt x="207" y="58"/>
                  </a:cubicBezTo>
                  <a:cubicBezTo>
                    <a:pt x="220" y="58"/>
                    <a:pt x="231" y="48"/>
                    <a:pt x="231" y="35"/>
                  </a:cubicBezTo>
                  <a:cubicBezTo>
                    <a:pt x="231" y="24"/>
                    <a:pt x="231" y="24"/>
                    <a:pt x="231" y="24"/>
                  </a:cubicBezTo>
                  <a:cubicBezTo>
                    <a:pt x="231" y="11"/>
                    <a:pt x="220" y="0"/>
                    <a:pt x="207" y="0"/>
                  </a:cubicBezTo>
                  <a:cubicBezTo>
                    <a:pt x="24" y="0"/>
                    <a:pt x="24" y="0"/>
                    <a:pt x="24" y="0"/>
                  </a:cubicBezTo>
                  <a:cubicBezTo>
                    <a:pt x="11" y="0"/>
                    <a:pt x="0" y="11"/>
                    <a:pt x="0" y="2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8" name="Rectangle 113">
              <a:extLst>
                <a:ext uri="{FF2B5EF4-FFF2-40B4-BE49-F238E27FC236}">
                  <a16:creationId xmlns:a16="http://schemas.microsoft.com/office/drawing/2014/main" id="{5CB9F58E-75A4-4DD6-B0B0-D4C28EE947E4}"/>
                </a:ext>
              </a:extLst>
            </p:cNvPr>
            <p:cNvSpPr>
              <a:spLocks noChangeArrowheads="1"/>
            </p:cNvSpPr>
            <p:nvPr/>
          </p:nvSpPr>
          <p:spPr bwMode="auto">
            <a:xfrm>
              <a:off x="1427163" y="5118100"/>
              <a:ext cx="125571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grpSp>
        <p:nvGrpSpPr>
          <p:cNvPr id="6" name="Группа 5">
            <a:extLst>
              <a:ext uri="{FF2B5EF4-FFF2-40B4-BE49-F238E27FC236}">
                <a16:creationId xmlns:a16="http://schemas.microsoft.com/office/drawing/2014/main" id="{F61D1238-56A2-4191-870F-16C4005D0765}"/>
              </a:ext>
            </a:extLst>
          </p:cNvPr>
          <p:cNvGrpSpPr/>
          <p:nvPr/>
        </p:nvGrpSpPr>
        <p:grpSpPr>
          <a:xfrm>
            <a:off x="1562100" y="6040438"/>
            <a:ext cx="2051050" cy="509587"/>
            <a:chOff x="1562100" y="6040438"/>
            <a:chExt cx="2051050" cy="509587"/>
          </a:xfrm>
        </p:grpSpPr>
        <p:sp>
          <p:nvSpPr>
            <p:cNvPr id="4122" name="Freeform 71">
              <a:extLst>
                <a:ext uri="{FF2B5EF4-FFF2-40B4-BE49-F238E27FC236}">
                  <a16:creationId xmlns:a16="http://schemas.microsoft.com/office/drawing/2014/main" id="{3798969F-39DE-4EB0-A239-5E04DEBE3885}"/>
                </a:ext>
              </a:extLst>
            </p:cNvPr>
            <p:cNvSpPr>
              <a:spLocks/>
            </p:cNvSpPr>
            <p:nvPr/>
          </p:nvSpPr>
          <p:spPr bwMode="auto">
            <a:xfrm>
              <a:off x="1562100" y="6040438"/>
              <a:ext cx="2051050" cy="509587"/>
            </a:xfrm>
            <a:custGeom>
              <a:avLst/>
              <a:gdLst>
                <a:gd name="T0" fmla="*/ 0 w 230"/>
                <a:gd name="T1" fmla="*/ 2147483646 h 57"/>
                <a:gd name="T2" fmla="*/ 0 w 230"/>
                <a:gd name="T3" fmla="*/ 2147483646 h 57"/>
                <a:gd name="T4" fmla="*/ 2147483646 w 230"/>
                <a:gd name="T5" fmla="*/ 2147483646 h 57"/>
                <a:gd name="T6" fmla="*/ 2147483646 w 230"/>
                <a:gd name="T7" fmla="*/ 2147483646 h 57"/>
                <a:gd name="T8" fmla="*/ 2147483646 w 230"/>
                <a:gd name="T9" fmla="*/ 2147483646 h 57"/>
                <a:gd name="T10" fmla="*/ 2147483646 w 230"/>
                <a:gd name="T11" fmla="*/ 2147483646 h 57"/>
                <a:gd name="T12" fmla="*/ 2147483646 w 230"/>
                <a:gd name="T13" fmla="*/ 0 h 57"/>
                <a:gd name="T14" fmla="*/ 2147483646 w 230"/>
                <a:gd name="T15" fmla="*/ 0 h 57"/>
                <a:gd name="T16" fmla="*/ 0 w 230"/>
                <a:gd name="T17" fmla="*/ 2147483646 h 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0" h="57">
                  <a:moveTo>
                    <a:pt x="0" y="23"/>
                  </a:moveTo>
                  <a:cubicBezTo>
                    <a:pt x="0" y="34"/>
                    <a:pt x="0" y="34"/>
                    <a:pt x="0" y="34"/>
                  </a:cubicBezTo>
                  <a:cubicBezTo>
                    <a:pt x="0" y="47"/>
                    <a:pt x="10" y="57"/>
                    <a:pt x="23" y="57"/>
                  </a:cubicBezTo>
                  <a:cubicBezTo>
                    <a:pt x="207" y="57"/>
                    <a:pt x="207" y="57"/>
                    <a:pt x="207" y="57"/>
                  </a:cubicBezTo>
                  <a:cubicBezTo>
                    <a:pt x="220" y="57"/>
                    <a:pt x="230" y="47"/>
                    <a:pt x="230" y="34"/>
                  </a:cubicBezTo>
                  <a:cubicBezTo>
                    <a:pt x="230" y="23"/>
                    <a:pt x="230" y="23"/>
                    <a:pt x="230" y="23"/>
                  </a:cubicBezTo>
                  <a:cubicBezTo>
                    <a:pt x="230" y="10"/>
                    <a:pt x="220" y="0"/>
                    <a:pt x="207" y="0"/>
                  </a:cubicBezTo>
                  <a:cubicBezTo>
                    <a:pt x="23" y="0"/>
                    <a:pt x="23" y="0"/>
                    <a:pt x="23" y="0"/>
                  </a:cubicBezTo>
                  <a:cubicBezTo>
                    <a:pt x="10" y="0"/>
                    <a:pt x="0" y="10"/>
                    <a:pt x="0" y="2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59" name="Rectangle 114">
              <a:extLst>
                <a:ext uri="{FF2B5EF4-FFF2-40B4-BE49-F238E27FC236}">
                  <a16:creationId xmlns:a16="http://schemas.microsoft.com/office/drawing/2014/main" id="{421237C6-7FFE-4091-A0F1-A74652CF102E}"/>
                </a:ext>
              </a:extLst>
            </p:cNvPr>
            <p:cNvSpPr>
              <a:spLocks noChangeArrowheads="1"/>
            </p:cNvSpPr>
            <p:nvPr/>
          </p:nvSpPr>
          <p:spPr bwMode="auto">
            <a:xfrm>
              <a:off x="1935163" y="6092825"/>
              <a:ext cx="1255712" cy="354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300" b="1">
                  <a:solidFill>
                    <a:srgbClr val="FFFFFF"/>
                  </a:solidFill>
                  <a:latin typeface="Arial" panose="020B0604020202020204" pitchFamily="34" charset="0"/>
                </a:rPr>
                <a:t>Your text</a:t>
              </a:r>
              <a:endParaRPr lang="ru-RU" altLang="ru-RU" sz="1800"/>
            </a:p>
          </p:txBody>
        </p:sp>
      </p:grpSp>
      <p:sp>
        <p:nvSpPr>
          <p:cNvPr id="4160" name="TextBox 115">
            <a:extLst>
              <a:ext uri="{FF2B5EF4-FFF2-40B4-BE49-F238E27FC236}">
                <a16:creationId xmlns:a16="http://schemas.microsoft.com/office/drawing/2014/main" id="{70A5E999-89CD-484E-878B-B93D07699D4A}"/>
              </a:ext>
            </a:extLst>
          </p:cNvPr>
          <p:cNvSpPr txBox="1">
            <a:spLocks noChangeArrowheads="1"/>
          </p:cNvSpPr>
          <p:nvPr/>
        </p:nvSpPr>
        <p:spPr bwMode="auto">
          <a:xfrm>
            <a:off x="474663" y="3729038"/>
            <a:ext cx="3013075"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50000"/>
              </a:lnSpc>
              <a:spcBef>
                <a:spcPct val="0"/>
              </a:spcBef>
              <a:buFontTx/>
              <a:buNone/>
            </a:pPr>
            <a:r>
              <a:rPr lang="en-US" altLang="ru-RU" sz="1400" b="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b="1">
              <a:solidFill>
                <a:srgbClr val="73858E"/>
              </a:solidFill>
              <a:latin typeface="Arial" panose="020B0604020202020204" pitchFamily="34" charset="0"/>
              <a:cs typeface="Arial" panose="020B0604020202020204" pitchFamily="34" charset="0"/>
            </a:endParaRPr>
          </a:p>
        </p:txBody>
      </p:sp>
      <p:sp>
        <p:nvSpPr>
          <p:cNvPr id="4161" name="TextBox 116">
            <a:extLst>
              <a:ext uri="{FF2B5EF4-FFF2-40B4-BE49-F238E27FC236}">
                <a16:creationId xmlns:a16="http://schemas.microsoft.com/office/drawing/2014/main" id="{6A6BE749-DD1E-4E39-A501-FA021B4DBE38}"/>
              </a:ext>
            </a:extLst>
          </p:cNvPr>
          <p:cNvSpPr txBox="1">
            <a:spLocks noChangeArrowheads="1"/>
          </p:cNvSpPr>
          <p:nvPr/>
        </p:nvSpPr>
        <p:spPr bwMode="auto">
          <a:xfrm>
            <a:off x="8836025" y="3729038"/>
            <a:ext cx="3013075"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b="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b="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ppt_x"/>
                                          </p:val>
                                        </p:tav>
                                        <p:tav tm="100000">
                                          <p:val>
                                            <p:strVal val="#ppt_x"/>
                                          </p:val>
                                        </p:tav>
                                      </p:tavLst>
                                    </p:anim>
                                    <p:anim calcmode="lin" valueType="num">
                                      <p:cBhvr additive="base">
                                        <p:cTn id="8" dur="500" fill="hold"/>
                                        <p:tgtEl>
                                          <p:spTgt spid="409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099"/>
                                        </p:tgtEl>
                                        <p:attrNameLst>
                                          <p:attrName>style.visibility</p:attrName>
                                        </p:attrNameLst>
                                      </p:cBhvr>
                                      <p:to>
                                        <p:strVal val="visible"/>
                                      </p:to>
                                    </p:set>
                                    <p:anim calcmode="lin" valueType="num">
                                      <p:cBhvr additive="base">
                                        <p:cTn id="11" dur="500" fill="hold"/>
                                        <p:tgtEl>
                                          <p:spTgt spid="4099"/>
                                        </p:tgtEl>
                                        <p:attrNameLst>
                                          <p:attrName>ppt_x</p:attrName>
                                        </p:attrNameLst>
                                      </p:cBhvr>
                                      <p:tavLst>
                                        <p:tav tm="0">
                                          <p:val>
                                            <p:strVal val="#ppt_x"/>
                                          </p:val>
                                        </p:tav>
                                        <p:tav tm="100000">
                                          <p:val>
                                            <p:strVal val="#ppt_x"/>
                                          </p:val>
                                        </p:tav>
                                      </p:tavLst>
                                    </p:anim>
                                    <p:anim calcmode="lin" valueType="num">
                                      <p:cBhvr additive="base">
                                        <p:cTn id="12" dur="500" fill="hold"/>
                                        <p:tgtEl>
                                          <p:spTgt spid="4099"/>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500" fill="hold"/>
                                        <p:tgtEl>
                                          <p:spTgt spid="2"/>
                                        </p:tgtEl>
                                        <p:attrNameLst>
                                          <p:attrName>ppt_w</p:attrName>
                                        </p:attrNameLst>
                                      </p:cBhvr>
                                      <p:tavLst>
                                        <p:tav tm="0">
                                          <p:val>
                                            <p:fltVal val="0"/>
                                          </p:val>
                                        </p:tav>
                                        <p:tav tm="100000">
                                          <p:val>
                                            <p:strVal val="#ppt_w"/>
                                          </p:val>
                                        </p:tav>
                                      </p:tavLst>
                                    </p:anim>
                                    <p:anim calcmode="lin" valueType="num">
                                      <p:cBhvr>
                                        <p:cTn id="17" dur="500" fill="hold"/>
                                        <p:tgtEl>
                                          <p:spTgt spid="2"/>
                                        </p:tgtEl>
                                        <p:attrNameLst>
                                          <p:attrName>ppt_h</p:attrName>
                                        </p:attrNameLst>
                                      </p:cBhvr>
                                      <p:tavLst>
                                        <p:tav tm="0">
                                          <p:val>
                                            <p:fltVal val="0"/>
                                          </p:val>
                                        </p:tav>
                                        <p:tav tm="100000">
                                          <p:val>
                                            <p:strVal val="#ppt_h"/>
                                          </p:val>
                                        </p:tav>
                                      </p:tavLst>
                                    </p:anim>
                                  </p:childTnLst>
                                </p:cTn>
                              </p:par>
                              <p:par>
                                <p:cTn id="18" presetID="23" presetClass="entr" presetSubtype="16" fill="hold" grpId="0" nodeType="withEffect">
                                  <p:stCondLst>
                                    <p:cond delay="250"/>
                                  </p:stCondLst>
                                  <p:childTnLst>
                                    <p:set>
                                      <p:cBhvr>
                                        <p:cTn id="19" dur="1" fill="hold">
                                          <p:stCondLst>
                                            <p:cond delay="0"/>
                                          </p:stCondLst>
                                        </p:cTn>
                                        <p:tgtEl>
                                          <p:spTgt spid="4115"/>
                                        </p:tgtEl>
                                        <p:attrNameLst>
                                          <p:attrName>style.visibility</p:attrName>
                                        </p:attrNameLst>
                                      </p:cBhvr>
                                      <p:to>
                                        <p:strVal val="visible"/>
                                      </p:to>
                                    </p:set>
                                    <p:anim calcmode="lin" valueType="num">
                                      <p:cBhvr>
                                        <p:cTn id="20" dur="500" fill="hold"/>
                                        <p:tgtEl>
                                          <p:spTgt spid="4115"/>
                                        </p:tgtEl>
                                        <p:attrNameLst>
                                          <p:attrName>ppt_w</p:attrName>
                                        </p:attrNameLst>
                                      </p:cBhvr>
                                      <p:tavLst>
                                        <p:tav tm="0">
                                          <p:val>
                                            <p:fltVal val="0"/>
                                          </p:val>
                                        </p:tav>
                                        <p:tav tm="100000">
                                          <p:val>
                                            <p:strVal val="#ppt_w"/>
                                          </p:val>
                                        </p:tav>
                                      </p:tavLst>
                                    </p:anim>
                                    <p:anim calcmode="lin" valueType="num">
                                      <p:cBhvr>
                                        <p:cTn id="21" dur="500" fill="hold"/>
                                        <p:tgtEl>
                                          <p:spTgt spid="4115"/>
                                        </p:tgtEl>
                                        <p:attrNameLst>
                                          <p:attrName>ppt_h</p:attrName>
                                        </p:attrNameLst>
                                      </p:cBhvr>
                                      <p:tavLst>
                                        <p:tav tm="0">
                                          <p:val>
                                            <p:fltVal val="0"/>
                                          </p:val>
                                        </p:tav>
                                        <p:tav tm="100000">
                                          <p:val>
                                            <p:strVal val="#ppt_h"/>
                                          </p:val>
                                        </p:tav>
                                      </p:tavLst>
                                    </p:anim>
                                  </p:childTnLst>
                                </p:cTn>
                              </p:par>
                              <p:par>
                                <p:cTn id="22" presetID="23" presetClass="entr" presetSubtype="16" fill="hold" grpId="0" nodeType="withEffect">
                                  <p:stCondLst>
                                    <p:cond delay="250"/>
                                  </p:stCondLst>
                                  <p:childTnLst>
                                    <p:set>
                                      <p:cBhvr>
                                        <p:cTn id="23" dur="1" fill="hold">
                                          <p:stCondLst>
                                            <p:cond delay="0"/>
                                          </p:stCondLst>
                                        </p:cTn>
                                        <p:tgtEl>
                                          <p:spTgt spid="4103"/>
                                        </p:tgtEl>
                                        <p:attrNameLst>
                                          <p:attrName>style.visibility</p:attrName>
                                        </p:attrNameLst>
                                      </p:cBhvr>
                                      <p:to>
                                        <p:strVal val="visible"/>
                                      </p:to>
                                    </p:set>
                                    <p:anim calcmode="lin" valueType="num">
                                      <p:cBhvr>
                                        <p:cTn id="24" dur="500" fill="hold"/>
                                        <p:tgtEl>
                                          <p:spTgt spid="4103"/>
                                        </p:tgtEl>
                                        <p:attrNameLst>
                                          <p:attrName>ppt_w</p:attrName>
                                        </p:attrNameLst>
                                      </p:cBhvr>
                                      <p:tavLst>
                                        <p:tav tm="0">
                                          <p:val>
                                            <p:fltVal val="0"/>
                                          </p:val>
                                        </p:tav>
                                        <p:tav tm="100000">
                                          <p:val>
                                            <p:strVal val="#ppt_w"/>
                                          </p:val>
                                        </p:tav>
                                      </p:tavLst>
                                    </p:anim>
                                    <p:anim calcmode="lin" valueType="num">
                                      <p:cBhvr>
                                        <p:cTn id="25" dur="500" fill="hold"/>
                                        <p:tgtEl>
                                          <p:spTgt spid="4103"/>
                                        </p:tgtEl>
                                        <p:attrNameLst>
                                          <p:attrName>ppt_h</p:attrName>
                                        </p:attrNameLst>
                                      </p:cBhvr>
                                      <p:tavLst>
                                        <p:tav tm="0">
                                          <p:val>
                                            <p:fltVal val="0"/>
                                          </p:val>
                                        </p:tav>
                                        <p:tav tm="100000">
                                          <p:val>
                                            <p:strVal val="#ppt_h"/>
                                          </p:val>
                                        </p:tav>
                                      </p:tavLst>
                                    </p:anim>
                                  </p:childTnLst>
                                </p:cTn>
                              </p:par>
                              <p:par>
                                <p:cTn id="26" presetID="23" presetClass="entr" presetSubtype="16" fill="hold" grpId="0" nodeType="withEffect">
                                  <p:stCondLst>
                                    <p:cond delay="500"/>
                                  </p:stCondLst>
                                  <p:childTnLst>
                                    <p:set>
                                      <p:cBhvr>
                                        <p:cTn id="27" dur="1" fill="hold">
                                          <p:stCondLst>
                                            <p:cond delay="0"/>
                                          </p:stCondLst>
                                        </p:cTn>
                                        <p:tgtEl>
                                          <p:spTgt spid="4114"/>
                                        </p:tgtEl>
                                        <p:attrNameLst>
                                          <p:attrName>style.visibility</p:attrName>
                                        </p:attrNameLst>
                                      </p:cBhvr>
                                      <p:to>
                                        <p:strVal val="visible"/>
                                      </p:to>
                                    </p:set>
                                    <p:anim calcmode="lin" valueType="num">
                                      <p:cBhvr>
                                        <p:cTn id="28" dur="500" fill="hold"/>
                                        <p:tgtEl>
                                          <p:spTgt spid="4114"/>
                                        </p:tgtEl>
                                        <p:attrNameLst>
                                          <p:attrName>ppt_w</p:attrName>
                                        </p:attrNameLst>
                                      </p:cBhvr>
                                      <p:tavLst>
                                        <p:tav tm="0">
                                          <p:val>
                                            <p:fltVal val="0"/>
                                          </p:val>
                                        </p:tav>
                                        <p:tav tm="100000">
                                          <p:val>
                                            <p:strVal val="#ppt_w"/>
                                          </p:val>
                                        </p:tav>
                                      </p:tavLst>
                                    </p:anim>
                                    <p:anim calcmode="lin" valueType="num">
                                      <p:cBhvr>
                                        <p:cTn id="29" dur="500" fill="hold"/>
                                        <p:tgtEl>
                                          <p:spTgt spid="4114"/>
                                        </p:tgtEl>
                                        <p:attrNameLst>
                                          <p:attrName>ppt_h</p:attrName>
                                        </p:attrNameLst>
                                      </p:cBhvr>
                                      <p:tavLst>
                                        <p:tav tm="0">
                                          <p:val>
                                            <p:fltVal val="0"/>
                                          </p:val>
                                        </p:tav>
                                        <p:tav tm="100000">
                                          <p:val>
                                            <p:strVal val="#ppt_h"/>
                                          </p:val>
                                        </p:tav>
                                      </p:tavLst>
                                    </p:anim>
                                  </p:childTnLst>
                                </p:cTn>
                              </p:par>
                              <p:par>
                                <p:cTn id="30" presetID="23" presetClass="entr" presetSubtype="16" fill="hold" grpId="0" nodeType="withEffect">
                                  <p:stCondLst>
                                    <p:cond delay="500"/>
                                  </p:stCondLst>
                                  <p:childTnLst>
                                    <p:set>
                                      <p:cBhvr>
                                        <p:cTn id="31" dur="1" fill="hold">
                                          <p:stCondLst>
                                            <p:cond delay="0"/>
                                          </p:stCondLst>
                                        </p:cTn>
                                        <p:tgtEl>
                                          <p:spTgt spid="4102"/>
                                        </p:tgtEl>
                                        <p:attrNameLst>
                                          <p:attrName>style.visibility</p:attrName>
                                        </p:attrNameLst>
                                      </p:cBhvr>
                                      <p:to>
                                        <p:strVal val="visible"/>
                                      </p:to>
                                    </p:set>
                                    <p:anim calcmode="lin" valueType="num">
                                      <p:cBhvr>
                                        <p:cTn id="32" dur="500" fill="hold"/>
                                        <p:tgtEl>
                                          <p:spTgt spid="4102"/>
                                        </p:tgtEl>
                                        <p:attrNameLst>
                                          <p:attrName>ppt_w</p:attrName>
                                        </p:attrNameLst>
                                      </p:cBhvr>
                                      <p:tavLst>
                                        <p:tav tm="0">
                                          <p:val>
                                            <p:fltVal val="0"/>
                                          </p:val>
                                        </p:tav>
                                        <p:tav tm="100000">
                                          <p:val>
                                            <p:strVal val="#ppt_w"/>
                                          </p:val>
                                        </p:tav>
                                      </p:tavLst>
                                    </p:anim>
                                    <p:anim calcmode="lin" valueType="num">
                                      <p:cBhvr>
                                        <p:cTn id="33" dur="500" fill="hold"/>
                                        <p:tgtEl>
                                          <p:spTgt spid="4102"/>
                                        </p:tgtEl>
                                        <p:attrNameLst>
                                          <p:attrName>ppt_h</p:attrName>
                                        </p:attrNameLst>
                                      </p:cBhvr>
                                      <p:tavLst>
                                        <p:tav tm="0">
                                          <p:val>
                                            <p:fltVal val="0"/>
                                          </p:val>
                                        </p:tav>
                                        <p:tav tm="100000">
                                          <p:val>
                                            <p:strVal val="#ppt_h"/>
                                          </p:val>
                                        </p:tav>
                                      </p:tavLst>
                                    </p:anim>
                                  </p:childTnLst>
                                </p:cTn>
                              </p:par>
                              <p:par>
                                <p:cTn id="34" presetID="22" presetClass="entr" presetSubtype="2" fill="hold" grpId="0" nodeType="withEffect">
                                  <p:stCondLst>
                                    <p:cond delay="500"/>
                                  </p:stCondLst>
                                  <p:childTnLst>
                                    <p:set>
                                      <p:cBhvr>
                                        <p:cTn id="35" dur="1" fill="hold">
                                          <p:stCondLst>
                                            <p:cond delay="0"/>
                                          </p:stCondLst>
                                        </p:cTn>
                                        <p:tgtEl>
                                          <p:spTgt spid="4121"/>
                                        </p:tgtEl>
                                        <p:attrNameLst>
                                          <p:attrName>style.visibility</p:attrName>
                                        </p:attrNameLst>
                                      </p:cBhvr>
                                      <p:to>
                                        <p:strVal val="visible"/>
                                      </p:to>
                                    </p:set>
                                    <p:animEffect transition="in" filter="wipe(right)">
                                      <p:cBhvr>
                                        <p:cTn id="36" dur="500"/>
                                        <p:tgtEl>
                                          <p:spTgt spid="4121"/>
                                        </p:tgtEl>
                                      </p:cBhvr>
                                    </p:animEffect>
                                  </p:childTnLst>
                                </p:cTn>
                              </p:par>
                              <p:par>
                                <p:cTn id="37" presetID="22" presetClass="entr" presetSubtype="8" fill="hold" grpId="0" nodeType="withEffect">
                                  <p:stCondLst>
                                    <p:cond delay="500"/>
                                  </p:stCondLst>
                                  <p:childTnLst>
                                    <p:set>
                                      <p:cBhvr>
                                        <p:cTn id="38" dur="1" fill="hold">
                                          <p:stCondLst>
                                            <p:cond delay="0"/>
                                          </p:stCondLst>
                                        </p:cTn>
                                        <p:tgtEl>
                                          <p:spTgt spid="4109"/>
                                        </p:tgtEl>
                                        <p:attrNameLst>
                                          <p:attrName>style.visibility</p:attrName>
                                        </p:attrNameLst>
                                      </p:cBhvr>
                                      <p:to>
                                        <p:strVal val="visible"/>
                                      </p:to>
                                    </p:set>
                                    <p:animEffect transition="in" filter="wipe(left)">
                                      <p:cBhvr>
                                        <p:cTn id="39" dur="500"/>
                                        <p:tgtEl>
                                          <p:spTgt spid="4109"/>
                                        </p:tgtEl>
                                      </p:cBhvr>
                                    </p:animEffect>
                                  </p:childTnLst>
                                </p:cTn>
                              </p:par>
                              <p:par>
                                <p:cTn id="40" presetID="23" presetClass="entr" presetSubtype="16" fill="hold" grpId="0" nodeType="withEffect">
                                  <p:stCondLst>
                                    <p:cond delay="750"/>
                                  </p:stCondLst>
                                  <p:childTnLst>
                                    <p:set>
                                      <p:cBhvr>
                                        <p:cTn id="41" dur="1" fill="hold">
                                          <p:stCondLst>
                                            <p:cond delay="0"/>
                                          </p:stCondLst>
                                        </p:cTn>
                                        <p:tgtEl>
                                          <p:spTgt spid="4116"/>
                                        </p:tgtEl>
                                        <p:attrNameLst>
                                          <p:attrName>style.visibility</p:attrName>
                                        </p:attrNameLst>
                                      </p:cBhvr>
                                      <p:to>
                                        <p:strVal val="visible"/>
                                      </p:to>
                                    </p:set>
                                    <p:anim calcmode="lin" valueType="num">
                                      <p:cBhvr>
                                        <p:cTn id="42" dur="500" fill="hold"/>
                                        <p:tgtEl>
                                          <p:spTgt spid="4116"/>
                                        </p:tgtEl>
                                        <p:attrNameLst>
                                          <p:attrName>ppt_w</p:attrName>
                                        </p:attrNameLst>
                                      </p:cBhvr>
                                      <p:tavLst>
                                        <p:tav tm="0">
                                          <p:val>
                                            <p:fltVal val="0"/>
                                          </p:val>
                                        </p:tav>
                                        <p:tav tm="100000">
                                          <p:val>
                                            <p:strVal val="#ppt_w"/>
                                          </p:val>
                                        </p:tav>
                                      </p:tavLst>
                                    </p:anim>
                                    <p:anim calcmode="lin" valueType="num">
                                      <p:cBhvr>
                                        <p:cTn id="43" dur="500" fill="hold"/>
                                        <p:tgtEl>
                                          <p:spTgt spid="4116"/>
                                        </p:tgtEl>
                                        <p:attrNameLst>
                                          <p:attrName>ppt_h</p:attrName>
                                        </p:attrNameLst>
                                      </p:cBhvr>
                                      <p:tavLst>
                                        <p:tav tm="0">
                                          <p:val>
                                            <p:fltVal val="0"/>
                                          </p:val>
                                        </p:tav>
                                        <p:tav tm="100000">
                                          <p:val>
                                            <p:strVal val="#ppt_h"/>
                                          </p:val>
                                        </p:tav>
                                      </p:tavLst>
                                    </p:anim>
                                  </p:childTnLst>
                                </p:cTn>
                              </p:par>
                              <p:par>
                                <p:cTn id="44" presetID="23" presetClass="entr" presetSubtype="16" fill="hold" grpId="0" nodeType="withEffect">
                                  <p:stCondLst>
                                    <p:cond delay="750"/>
                                  </p:stCondLst>
                                  <p:childTnLst>
                                    <p:set>
                                      <p:cBhvr>
                                        <p:cTn id="45" dur="1" fill="hold">
                                          <p:stCondLst>
                                            <p:cond delay="0"/>
                                          </p:stCondLst>
                                        </p:cTn>
                                        <p:tgtEl>
                                          <p:spTgt spid="4104"/>
                                        </p:tgtEl>
                                        <p:attrNameLst>
                                          <p:attrName>style.visibility</p:attrName>
                                        </p:attrNameLst>
                                      </p:cBhvr>
                                      <p:to>
                                        <p:strVal val="visible"/>
                                      </p:to>
                                    </p:set>
                                    <p:anim calcmode="lin" valueType="num">
                                      <p:cBhvr>
                                        <p:cTn id="46" dur="500" fill="hold"/>
                                        <p:tgtEl>
                                          <p:spTgt spid="4104"/>
                                        </p:tgtEl>
                                        <p:attrNameLst>
                                          <p:attrName>ppt_w</p:attrName>
                                        </p:attrNameLst>
                                      </p:cBhvr>
                                      <p:tavLst>
                                        <p:tav tm="0">
                                          <p:val>
                                            <p:fltVal val="0"/>
                                          </p:val>
                                        </p:tav>
                                        <p:tav tm="100000">
                                          <p:val>
                                            <p:strVal val="#ppt_w"/>
                                          </p:val>
                                        </p:tav>
                                      </p:tavLst>
                                    </p:anim>
                                    <p:anim calcmode="lin" valueType="num">
                                      <p:cBhvr>
                                        <p:cTn id="47" dur="500" fill="hold"/>
                                        <p:tgtEl>
                                          <p:spTgt spid="4104"/>
                                        </p:tgtEl>
                                        <p:attrNameLst>
                                          <p:attrName>ppt_h</p:attrName>
                                        </p:attrNameLst>
                                      </p:cBhvr>
                                      <p:tavLst>
                                        <p:tav tm="0">
                                          <p:val>
                                            <p:fltVal val="0"/>
                                          </p:val>
                                        </p:tav>
                                        <p:tav tm="100000">
                                          <p:val>
                                            <p:strVal val="#ppt_h"/>
                                          </p:val>
                                        </p:tav>
                                      </p:tavLst>
                                    </p:anim>
                                  </p:childTnLst>
                                </p:cTn>
                              </p:par>
                              <p:par>
                                <p:cTn id="48" presetID="22" presetClass="entr" presetSubtype="2" fill="hold" grpId="0" nodeType="withEffect">
                                  <p:stCondLst>
                                    <p:cond delay="750"/>
                                  </p:stCondLst>
                                  <p:childTnLst>
                                    <p:set>
                                      <p:cBhvr>
                                        <p:cTn id="49" dur="1" fill="hold">
                                          <p:stCondLst>
                                            <p:cond delay="0"/>
                                          </p:stCondLst>
                                        </p:cTn>
                                        <p:tgtEl>
                                          <p:spTgt spid="4120"/>
                                        </p:tgtEl>
                                        <p:attrNameLst>
                                          <p:attrName>style.visibility</p:attrName>
                                        </p:attrNameLst>
                                      </p:cBhvr>
                                      <p:to>
                                        <p:strVal val="visible"/>
                                      </p:to>
                                    </p:set>
                                    <p:animEffect transition="in" filter="wipe(right)">
                                      <p:cBhvr>
                                        <p:cTn id="50" dur="500"/>
                                        <p:tgtEl>
                                          <p:spTgt spid="4120"/>
                                        </p:tgtEl>
                                      </p:cBhvr>
                                    </p:animEffect>
                                  </p:childTnLst>
                                </p:cTn>
                              </p:par>
                              <p:par>
                                <p:cTn id="51" presetID="22" presetClass="entr" presetSubtype="8" fill="hold" grpId="0" nodeType="withEffect">
                                  <p:stCondLst>
                                    <p:cond delay="750"/>
                                  </p:stCondLst>
                                  <p:childTnLst>
                                    <p:set>
                                      <p:cBhvr>
                                        <p:cTn id="52" dur="1" fill="hold">
                                          <p:stCondLst>
                                            <p:cond delay="0"/>
                                          </p:stCondLst>
                                        </p:cTn>
                                        <p:tgtEl>
                                          <p:spTgt spid="4108"/>
                                        </p:tgtEl>
                                        <p:attrNameLst>
                                          <p:attrName>style.visibility</p:attrName>
                                        </p:attrNameLst>
                                      </p:cBhvr>
                                      <p:to>
                                        <p:strVal val="visible"/>
                                      </p:to>
                                    </p:set>
                                    <p:animEffect transition="in" filter="wipe(left)">
                                      <p:cBhvr>
                                        <p:cTn id="53" dur="500"/>
                                        <p:tgtEl>
                                          <p:spTgt spid="4108"/>
                                        </p:tgtEl>
                                      </p:cBhvr>
                                    </p:animEffect>
                                  </p:childTnLst>
                                </p:cTn>
                              </p:par>
                              <p:par>
                                <p:cTn id="54" presetID="23" presetClass="entr" presetSubtype="16" fill="hold" nodeType="withEffect">
                                  <p:stCondLst>
                                    <p:cond delay="750"/>
                                  </p:stCondLst>
                                  <p:childTnLst>
                                    <p:set>
                                      <p:cBhvr>
                                        <p:cTn id="55" dur="1" fill="hold">
                                          <p:stCondLst>
                                            <p:cond delay="0"/>
                                          </p:stCondLst>
                                        </p:cTn>
                                        <p:tgtEl>
                                          <p:spTgt spid="3"/>
                                        </p:tgtEl>
                                        <p:attrNameLst>
                                          <p:attrName>style.visibility</p:attrName>
                                        </p:attrNameLst>
                                      </p:cBhvr>
                                      <p:to>
                                        <p:strVal val="visible"/>
                                      </p:to>
                                    </p:set>
                                    <p:anim calcmode="lin" valueType="num">
                                      <p:cBhvr>
                                        <p:cTn id="56" dur="500" fill="hold"/>
                                        <p:tgtEl>
                                          <p:spTgt spid="3"/>
                                        </p:tgtEl>
                                        <p:attrNameLst>
                                          <p:attrName>ppt_w</p:attrName>
                                        </p:attrNameLst>
                                      </p:cBhvr>
                                      <p:tavLst>
                                        <p:tav tm="0">
                                          <p:val>
                                            <p:fltVal val="0"/>
                                          </p:val>
                                        </p:tav>
                                        <p:tav tm="100000">
                                          <p:val>
                                            <p:strVal val="#ppt_w"/>
                                          </p:val>
                                        </p:tav>
                                      </p:tavLst>
                                    </p:anim>
                                    <p:anim calcmode="lin" valueType="num">
                                      <p:cBhvr>
                                        <p:cTn id="57" dur="500" fill="hold"/>
                                        <p:tgtEl>
                                          <p:spTgt spid="3"/>
                                        </p:tgtEl>
                                        <p:attrNameLst>
                                          <p:attrName>ppt_h</p:attrName>
                                        </p:attrNameLst>
                                      </p:cBhvr>
                                      <p:tavLst>
                                        <p:tav tm="0">
                                          <p:val>
                                            <p:fltVal val="0"/>
                                          </p:val>
                                        </p:tav>
                                        <p:tav tm="100000">
                                          <p:val>
                                            <p:strVal val="#ppt_h"/>
                                          </p:val>
                                        </p:tav>
                                      </p:tavLst>
                                    </p:anim>
                                  </p:childTnLst>
                                </p:cTn>
                              </p:par>
                              <p:par>
                                <p:cTn id="58" presetID="23" presetClass="entr" presetSubtype="16" fill="hold" nodeType="withEffect">
                                  <p:stCondLst>
                                    <p:cond delay="750"/>
                                  </p:stCondLst>
                                  <p:childTnLst>
                                    <p:set>
                                      <p:cBhvr>
                                        <p:cTn id="59" dur="1" fill="hold">
                                          <p:stCondLst>
                                            <p:cond delay="0"/>
                                          </p:stCondLst>
                                        </p:cTn>
                                        <p:tgtEl>
                                          <p:spTgt spid="7"/>
                                        </p:tgtEl>
                                        <p:attrNameLst>
                                          <p:attrName>style.visibility</p:attrName>
                                        </p:attrNameLst>
                                      </p:cBhvr>
                                      <p:to>
                                        <p:strVal val="visible"/>
                                      </p:to>
                                    </p:set>
                                    <p:anim calcmode="lin" valueType="num">
                                      <p:cBhvr>
                                        <p:cTn id="60" dur="500" fill="hold"/>
                                        <p:tgtEl>
                                          <p:spTgt spid="7"/>
                                        </p:tgtEl>
                                        <p:attrNameLst>
                                          <p:attrName>ppt_w</p:attrName>
                                        </p:attrNameLst>
                                      </p:cBhvr>
                                      <p:tavLst>
                                        <p:tav tm="0">
                                          <p:val>
                                            <p:fltVal val="0"/>
                                          </p:val>
                                        </p:tav>
                                        <p:tav tm="100000">
                                          <p:val>
                                            <p:strVal val="#ppt_w"/>
                                          </p:val>
                                        </p:tav>
                                      </p:tavLst>
                                    </p:anim>
                                    <p:anim calcmode="lin" valueType="num">
                                      <p:cBhvr>
                                        <p:cTn id="61" dur="500" fill="hold"/>
                                        <p:tgtEl>
                                          <p:spTgt spid="7"/>
                                        </p:tgtEl>
                                        <p:attrNameLst>
                                          <p:attrName>ppt_h</p:attrName>
                                        </p:attrNameLst>
                                      </p:cBhvr>
                                      <p:tavLst>
                                        <p:tav tm="0">
                                          <p:val>
                                            <p:fltVal val="0"/>
                                          </p:val>
                                        </p:tav>
                                        <p:tav tm="100000">
                                          <p:val>
                                            <p:strVal val="#ppt_h"/>
                                          </p:val>
                                        </p:tav>
                                      </p:tavLst>
                                    </p:anim>
                                  </p:childTnLst>
                                </p:cTn>
                              </p:par>
                              <p:par>
                                <p:cTn id="62" presetID="23" presetClass="entr" presetSubtype="16" fill="hold" grpId="0" nodeType="withEffect">
                                  <p:stCondLst>
                                    <p:cond delay="1000"/>
                                  </p:stCondLst>
                                  <p:childTnLst>
                                    <p:set>
                                      <p:cBhvr>
                                        <p:cTn id="63" dur="1" fill="hold">
                                          <p:stCondLst>
                                            <p:cond delay="0"/>
                                          </p:stCondLst>
                                        </p:cTn>
                                        <p:tgtEl>
                                          <p:spTgt spid="4117"/>
                                        </p:tgtEl>
                                        <p:attrNameLst>
                                          <p:attrName>style.visibility</p:attrName>
                                        </p:attrNameLst>
                                      </p:cBhvr>
                                      <p:to>
                                        <p:strVal val="visible"/>
                                      </p:to>
                                    </p:set>
                                    <p:anim calcmode="lin" valueType="num">
                                      <p:cBhvr>
                                        <p:cTn id="64" dur="500" fill="hold"/>
                                        <p:tgtEl>
                                          <p:spTgt spid="4117"/>
                                        </p:tgtEl>
                                        <p:attrNameLst>
                                          <p:attrName>ppt_w</p:attrName>
                                        </p:attrNameLst>
                                      </p:cBhvr>
                                      <p:tavLst>
                                        <p:tav tm="0">
                                          <p:val>
                                            <p:fltVal val="0"/>
                                          </p:val>
                                        </p:tav>
                                        <p:tav tm="100000">
                                          <p:val>
                                            <p:strVal val="#ppt_w"/>
                                          </p:val>
                                        </p:tav>
                                      </p:tavLst>
                                    </p:anim>
                                    <p:anim calcmode="lin" valueType="num">
                                      <p:cBhvr>
                                        <p:cTn id="65" dur="500" fill="hold"/>
                                        <p:tgtEl>
                                          <p:spTgt spid="4117"/>
                                        </p:tgtEl>
                                        <p:attrNameLst>
                                          <p:attrName>ppt_h</p:attrName>
                                        </p:attrNameLst>
                                      </p:cBhvr>
                                      <p:tavLst>
                                        <p:tav tm="0">
                                          <p:val>
                                            <p:fltVal val="0"/>
                                          </p:val>
                                        </p:tav>
                                        <p:tav tm="100000">
                                          <p:val>
                                            <p:strVal val="#ppt_h"/>
                                          </p:val>
                                        </p:tav>
                                      </p:tavLst>
                                    </p:anim>
                                  </p:childTnLst>
                                </p:cTn>
                              </p:par>
                              <p:par>
                                <p:cTn id="66" presetID="23" presetClass="entr" presetSubtype="16" fill="hold" grpId="0" nodeType="withEffect">
                                  <p:stCondLst>
                                    <p:cond delay="1000"/>
                                  </p:stCondLst>
                                  <p:childTnLst>
                                    <p:set>
                                      <p:cBhvr>
                                        <p:cTn id="67" dur="1" fill="hold">
                                          <p:stCondLst>
                                            <p:cond delay="0"/>
                                          </p:stCondLst>
                                        </p:cTn>
                                        <p:tgtEl>
                                          <p:spTgt spid="4105"/>
                                        </p:tgtEl>
                                        <p:attrNameLst>
                                          <p:attrName>style.visibility</p:attrName>
                                        </p:attrNameLst>
                                      </p:cBhvr>
                                      <p:to>
                                        <p:strVal val="visible"/>
                                      </p:to>
                                    </p:set>
                                    <p:anim calcmode="lin" valueType="num">
                                      <p:cBhvr>
                                        <p:cTn id="68" dur="500" fill="hold"/>
                                        <p:tgtEl>
                                          <p:spTgt spid="4105"/>
                                        </p:tgtEl>
                                        <p:attrNameLst>
                                          <p:attrName>ppt_w</p:attrName>
                                        </p:attrNameLst>
                                      </p:cBhvr>
                                      <p:tavLst>
                                        <p:tav tm="0">
                                          <p:val>
                                            <p:fltVal val="0"/>
                                          </p:val>
                                        </p:tav>
                                        <p:tav tm="100000">
                                          <p:val>
                                            <p:strVal val="#ppt_w"/>
                                          </p:val>
                                        </p:tav>
                                      </p:tavLst>
                                    </p:anim>
                                    <p:anim calcmode="lin" valueType="num">
                                      <p:cBhvr>
                                        <p:cTn id="69" dur="500" fill="hold"/>
                                        <p:tgtEl>
                                          <p:spTgt spid="4105"/>
                                        </p:tgtEl>
                                        <p:attrNameLst>
                                          <p:attrName>ppt_h</p:attrName>
                                        </p:attrNameLst>
                                      </p:cBhvr>
                                      <p:tavLst>
                                        <p:tav tm="0">
                                          <p:val>
                                            <p:fltVal val="0"/>
                                          </p:val>
                                        </p:tav>
                                        <p:tav tm="100000">
                                          <p:val>
                                            <p:strVal val="#ppt_h"/>
                                          </p:val>
                                        </p:tav>
                                      </p:tavLst>
                                    </p:anim>
                                  </p:childTnLst>
                                </p:cTn>
                              </p:par>
                              <p:par>
                                <p:cTn id="70" presetID="22" presetClass="entr" presetSubtype="2" fill="hold" grpId="0" nodeType="withEffect">
                                  <p:stCondLst>
                                    <p:cond delay="1000"/>
                                  </p:stCondLst>
                                  <p:childTnLst>
                                    <p:set>
                                      <p:cBhvr>
                                        <p:cTn id="71" dur="1" fill="hold">
                                          <p:stCondLst>
                                            <p:cond delay="0"/>
                                          </p:stCondLst>
                                        </p:cTn>
                                        <p:tgtEl>
                                          <p:spTgt spid="4118"/>
                                        </p:tgtEl>
                                        <p:attrNameLst>
                                          <p:attrName>style.visibility</p:attrName>
                                        </p:attrNameLst>
                                      </p:cBhvr>
                                      <p:to>
                                        <p:strVal val="visible"/>
                                      </p:to>
                                    </p:set>
                                    <p:animEffect transition="in" filter="wipe(right)">
                                      <p:cBhvr>
                                        <p:cTn id="72" dur="500"/>
                                        <p:tgtEl>
                                          <p:spTgt spid="4118"/>
                                        </p:tgtEl>
                                      </p:cBhvr>
                                    </p:animEffect>
                                  </p:childTnLst>
                                </p:cTn>
                              </p:par>
                              <p:par>
                                <p:cTn id="73" presetID="22" presetClass="entr" presetSubtype="8" fill="hold" grpId="0" nodeType="withEffect">
                                  <p:stCondLst>
                                    <p:cond delay="1000"/>
                                  </p:stCondLst>
                                  <p:childTnLst>
                                    <p:set>
                                      <p:cBhvr>
                                        <p:cTn id="74" dur="1" fill="hold">
                                          <p:stCondLst>
                                            <p:cond delay="0"/>
                                          </p:stCondLst>
                                        </p:cTn>
                                        <p:tgtEl>
                                          <p:spTgt spid="4106"/>
                                        </p:tgtEl>
                                        <p:attrNameLst>
                                          <p:attrName>style.visibility</p:attrName>
                                        </p:attrNameLst>
                                      </p:cBhvr>
                                      <p:to>
                                        <p:strVal val="visible"/>
                                      </p:to>
                                    </p:set>
                                    <p:animEffect transition="in" filter="wipe(left)">
                                      <p:cBhvr>
                                        <p:cTn id="75" dur="500"/>
                                        <p:tgtEl>
                                          <p:spTgt spid="4106"/>
                                        </p:tgtEl>
                                      </p:cBhvr>
                                    </p:animEffect>
                                  </p:childTnLst>
                                </p:cTn>
                              </p:par>
                              <p:par>
                                <p:cTn id="76" presetID="23" presetClass="entr" presetSubtype="16" fill="hold" nodeType="withEffect">
                                  <p:stCondLst>
                                    <p:cond delay="1000"/>
                                  </p:stCondLst>
                                  <p:childTnLst>
                                    <p:set>
                                      <p:cBhvr>
                                        <p:cTn id="77" dur="1" fill="hold">
                                          <p:stCondLst>
                                            <p:cond delay="0"/>
                                          </p:stCondLst>
                                        </p:cTn>
                                        <p:tgtEl>
                                          <p:spTgt spid="4"/>
                                        </p:tgtEl>
                                        <p:attrNameLst>
                                          <p:attrName>style.visibility</p:attrName>
                                        </p:attrNameLst>
                                      </p:cBhvr>
                                      <p:to>
                                        <p:strVal val="visible"/>
                                      </p:to>
                                    </p:set>
                                    <p:anim calcmode="lin" valueType="num">
                                      <p:cBhvr>
                                        <p:cTn id="78" dur="500" fill="hold"/>
                                        <p:tgtEl>
                                          <p:spTgt spid="4"/>
                                        </p:tgtEl>
                                        <p:attrNameLst>
                                          <p:attrName>ppt_w</p:attrName>
                                        </p:attrNameLst>
                                      </p:cBhvr>
                                      <p:tavLst>
                                        <p:tav tm="0">
                                          <p:val>
                                            <p:fltVal val="0"/>
                                          </p:val>
                                        </p:tav>
                                        <p:tav tm="100000">
                                          <p:val>
                                            <p:strVal val="#ppt_w"/>
                                          </p:val>
                                        </p:tav>
                                      </p:tavLst>
                                    </p:anim>
                                    <p:anim calcmode="lin" valueType="num">
                                      <p:cBhvr>
                                        <p:cTn id="79" dur="500" fill="hold"/>
                                        <p:tgtEl>
                                          <p:spTgt spid="4"/>
                                        </p:tgtEl>
                                        <p:attrNameLst>
                                          <p:attrName>ppt_h</p:attrName>
                                        </p:attrNameLst>
                                      </p:cBhvr>
                                      <p:tavLst>
                                        <p:tav tm="0">
                                          <p:val>
                                            <p:fltVal val="0"/>
                                          </p:val>
                                        </p:tav>
                                        <p:tav tm="100000">
                                          <p:val>
                                            <p:strVal val="#ppt_h"/>
                                          </p:val>
                                        </p:tav>
                                      </p:tavLst>
                                    </p:anim>
                                  </p:childTnLst>
                                </p:cTn>
                              </p:par>
                              <p:par>
                                <p:cTn id="80" presetID="23" presetClass="entr" presetSubtype="16" fill="hold" nodeType="withEffect">
                                  <p:stCondLst>
                                    <p:cond delay="1000"/>
                                  </p:stCondLst>
                                  <p:childTnLst>
                                    <p:set>
                                      <p:cBhvr>
                                        <p:cTn id="81" dur="1" fill="hold">
                                          <p:stCondLst>
                                            <p:cond delay="0"/>
                                          </p:stCondLst>
                                        </p:cTn>
                                        <p:tgtEl>
                                          <p:spTgt spid="8"/>
                                        </p:tgtEl>
                                        <p:attrNameLst>
                                          <p:attrName>style.visibility</p:attrName>
                                        </p:attrNameLst>
                                      </p:cBhvr>
                                      <p:to>
                                        <p:strVal val="visible"/>
                                      </p:to>
                                    </p:set>
                                    <p:anim calcmode="lin" valueType="num">
                                      <p:cBhvr>
                                        <p:cTn id="82" dur="500" fill="hold"/>
                                        <p:tgtEl>
                                          <p:spTgt spid="8"/>
                                        </p:tgtEl>
                                        <p:attrNameLst>
                                          <p:attrName>ppt_w</p:attrName>
                                        </p:attrNameLst>
                                      </p:cBhvr>
                                      <p:tavLst>
                                        <p:tav tm="0">
                                          <p:val>
                                            <p:fltVal val="0"/>
                                          </p:val>
                                        </p:tav>
                                        <p:tav tm="100000">
                                          <p:val>
                                            <p:strVal val="#ppt_w"/>
                                          </p:val>
                                        </p:tav>
                                      </p:tavLst>
                                    </p:anim>
                                    <p:anim calcmode="lin" valueType="num">
                                      <p:cBhvr>
                                        <p:cTn id="83" dur="500" fill="hold"/>
                                        <p:tgtEl>
                                          <p:spTgt spid="8"/>
                                        </p:tgtEl>
                                        <p:attrNameLst>
                                          <p:attrName>ppt_h</p:attrName>
                                        </p:attrNameLst>
                                      </p:cBhvr>
                                      <p:tavLst>
                                        <p:tav tm="0">
                                          <p:val>
                                            <p:fltVal val="0"/>
                                          </p:val>
                                        </p:tav>
                                        <p:tav tm="100000">
                                          <p:val>
                                            <p:strVal val="#ppt_h"/>
                                          </p:val>
                                        </p:tav>
                                      </p:tavLst>
                                    </p:anim>
                                  </p:childTnLst>
                                </p:cTn>
                              </p:par>
                              <p:par>
                                <p:cTn id="84" presetID="22" presetClass="entr" presetSubtype="2" fill="hold" grpId="0" nodeType="withEffect">
                                  <p:stCondLst>
                                    <p:cond delay="1250"/>
                                  </p:stCondLst>
                                  <p:childTnLst>
                                    <p:set>
                                      <p:cBhvr>
                                        <p:cTn id="85" dur="1" fill="hold">
                                          <p:stCondLst>
                                            <p:cond delay="0"/>
                                          </p:stCondLst>
                                        </p:cTn>
                                        <p:tgtEl>
                                          <p:spTgt spid="4119"/>
                                        </p:tgtEl>
                                        <p:attrNameLst>
                                          <p:attrName>style.visibility</p:attrName>
                                        </p:attrNameLst>
                                      </p:cBhvr>
                                      <p:to>
                                        <p:strVal val="visible"/>
                                      </p:to>
                                    </p:set>
                                    <p:animEffect transition="in" filter="wipe(right)">
                                      <p:cBhvr>
                                        <p:cTn id="86" dur="500"/>
                                        <p:tgtEl>
                                          <p:spTgt spid="4119"/>
                                        </p:tgtEl>
                                      </p:cBhvr>
                                    </p:animEffect>
                                  </p:childTnLst>
                                </p:cTn>
                              </p:par>
                              <p:par>
                                <p:cTn id="87" presetID="22" presetClass="entr" presetSubtype="8" fill="hold" grpId="0" nodeType="withEffect">
                                  <p:stCondLst>
                                    <p:cond delay="1250"/>
                                  </p:stCondLst>
                                  <p:childTnLst>
                                    <p:set>
                                      <p:cBhvr>
                                        <p:cTn id="88" dur="1" fill="hold">
                                          <p:stCondLst>
                                            <p:cond delay="0"/>
                                          </p:stCondLst>
                                        </p:cTn>
                                        <p:tgtEl>
                                          <p:spTgt spid="4107"/>
                                        </p:tgtEl>
                                        <p:attrNameLst>
                                          <p:attrName>style.visibility</p:attrName>
                                        </p:attrNameLst>
                                      </p:cBhvr>
                                      <p:to>
                                        <p:strVal val="visible"/>
                                      </p:to>
                                    </p:set>
                                    <p:animEffect transition="in" filter="wipe(left)">
                                      <p:cBhvr>
                                        <p:cTn id="89" dur="500"/>
                                        <p:tgtEl>
                                          <p:spTgt spid="4107"/>
                                        </p:tgtEl>
                                      </p:cBhvr>
                                    </p:animEffect>
                                  </p:childTnLst>
                                </p:cTn>
                              </p:par>
                              <p:par>
                                <p:cTn id="90" presetID="23" presetClass="entr" presetSubtype="16" fill="hold" nodeType="withEffect">
                                  <p:stCondLst>
                                    <p:cond delay="1250"/>
                                  </p:stCondLst>
                                  <p:childTnLst>
                                    <p:set>
                                      <p:cBhvr>
                                        <p:cTn id="91" dur="1" fill="hold">
                                          <p:stCondLst>
                                            <p:cond delay="0"/>
                                          </p:stCondLst>
                                        </p:cTn>
                                        <p:tgtEl>
                                          <p:spTgt spid="5"/>
                                        </p:tgtEl>
                                        <p:attrNameLst>
                                          <p:attrName>style.visibility</p:attrName>
                                        </p:attrNameLst>
                                      </p:cBhvr>
                                      <p:to>
                                        <p:strVal val="visible"/>
                                      </p:to>
                                    </p:set>
                                    <p:anim calcmode="lin" valueType="num">
                                      <p:cBhvr>
                                        <p:cTn id="92" dur="500" fill="hold"/>
                                        <p:tgtEl>
                                          <p:spTgt spid="5"/>
                                        </p:tgtEl>
                                        <p:attrNameLst>
                                          <p:attrName>ppt_w</p:attrName>
                                        </p:attrNameLst>
                                      </p:cBhvr>
                                      <p:tavLst>
                                        <p:tav tm="0">
                                          <p:val>
                                            <p:fltVal val="0"/>
                                          </p:val>
                                        </p:tav>
                                        <p:tav tm="100000">
                                          <p:val>
                                            <p:strVal val="#ppt_w"/>
                                          </p:val>
                                        </p:tav>
                                      </p:tavLst>
                                    </p:anim>
                                    <p:anim calcmode="lin" valueType="num">
                                      <p:cBhvr>
                                        <p:cTn id="93" dur="500" fill="hold"/>
                                        <p:tgtEl>
                                          <p:spTgt spid="5"/>
                                        </p:tgtEl>
                                        <p:attrNameLst>
                                          <p:attrName>ppt_h</p:attrName>
                                        </p:attrNameLst>
                                      </p:cBhvr>
                                      <p:tavLst>
                                        <p:tav tm="0">
                                          <p:val>
                                            <p:fltVal val="0"/>
                                          </p:val>
                                        </p:tav>
                                        <p:tav tm="100000">
                                          <p:val>
                                            <p:strVal val="#ppt_h"/>
                                          </p:val>
                                        </p:tav>
                                      </p:tavLst>
                                    </p:anim>
                                  </p:childTnLst>
                                </p:cTn>
                              </p:par>
                              <p:par>
                                <p:cTn id="94" presetID="23" presetClass="entr" presetSubtype="16" fill="hold" nodeType="withEffect">
                                  <p:stCondLst>
                                    <p:cond delay="1250"/>
                                  </p:stCondLst>
                                  <p:childTnLst>
                                    <p:set>
                                      <p:cBhvr>
                                        <p:cTn id="95" dur="1" fill="hold">
                                          <p:stCondLst>
                                            <p:cond delay="0"/>
                                          </p:stCondLst>
                                        </p:cTn>
                                        <p:tgtEl>
                                          <p:spTgt spid="9"/>
                                        </p:tgtEl>
                                        <p:attrNameLst>
                                          <p:attrName>style.visibility</p:attrName>
                                        </p:attrNameLst>
                                      </p:cBhvr>
                                      <p:to>
                                        <p:strVal val="visible"/>
                                      </p:to>
                                    </p:set>
                                    <p:anim calcmode="lin" valueType="num">
                                      <p:cBhvr>
                                        <p:cTn id="96" dur="500" fill="hold"/>
                                        <p:tgtEl>
                                          <p:spTgt spid="9"/>
                                        </p:tgtEl>
                                        <p:attrNameLst>
                                          <p:attrName>ppt_w</p:attrName>
                                        </p:attrNameLst>
                                      </p:cBhvr>
                                      <p:tavLst>
                                        <p:tav tm="0">
                                          <p:val>
                                            <p:fltVal val="0"/>
                                          </p:val>
                                        </p:tav>
                                        <p:tav tm="100000">
                                          <p:val>
                                            <p:strVal val="#ppt_w"/>
                                          </p:val>
                                        </p:tav>
                                      </p:tavLst>
                                    </p:anim>
                                    <p:anim calcmode="lin" valueType="num">
                                      <p:cBhvr>
                                        <p:cTn id="97" dur="500" fill="hold"/>
                                        <p:tgtEl>
                                          <p:spTgt spid="9"/>
                                        </p:tgtEl>
                                        <p:attrNameLst>
                                          <p:attrName>ppt_h</p:attrName>
                                        </p:attrNameLst>
                                      </p:cBhvr>
                                      <p:tavLst>
                                        <p:tav tm="0">
                                          <p:val>
                                            <p:fltVal val="0"/>
                                          </p:val>
                                        </p:tav>
                                        <p:tav tm="100000">
                                          <p:val>
                                            <p:strVal val="#ppt_h"/>
                                          </p:val>
                                        </p:tav>
                                      </p:tavLst>
                                    </p:anim>
                                  </p:childTnLst>
                                </p:cTn>
                              </p:par>
                              <p:par>
                                <p:cTn id="98" presetID="23" presetClass="entr" presetSubtype="16" fill="hold" nodeType="withEffect">
                                  <p:stCondLst>
                                    <p:cond delay="1500"/>
                                  </p:stCondLst>
                                  <p:childTnLst>
                                    <p:set>
                                      <p:cBhvr>
                                        <p:cTn id="99" dur="1" fill="hold">
                                          <p:stCondLst>
                                            <p:cond delay="0"/>
                                          </p:stCondLst>
                                        </p:cTn>
                                        <p:tgtEl>
                                          <p:spTgt spid="6"/>
                                        </p:tgtEl>
                                        <p:attrNameLst>
                                          <p:attrName>style.visibility</p:attrName>
                                        </p:attrNameLst>
                                      </p:cBhvr>
                                      <p:to>
                                        <p:strVal val="visible"/>
                                      </p:to>
                                    </p:set>
                                    <p:anim calcmode="lin" valueType="num">
                                      <p:cBhvr>
                                        <p:cTn id="100" dur="500" fill="hold"/>
                                        <p:tgtEl>
                                          <p:spTgt spid="6"/>
                                        </p:tgtEl>
                                        <p:attrNameLst>
                                          <p:attrName>ppt_w</p:attrName>
                                        </p:attrNameLst>
                                      </p:cBhvr>
                                      <p:tavLst>
                                        <p:tav tm="0">
                                          <p:val>
                                            <p:fltVal val="0"/>
                                          </p:val>
                                        </p:tav>
                                        <p:tav tm="100000">
                                          <p:val>
                                            <p:strVal val="#ppt_w"/>
                                          </p:val>
                                        </p:tav>
                                      </p:tavLst>
                                    </p:anim>
                                    <p:anim calcmode="lin" valueType="num">
                                      <p:cBhvr>
                                        <p:cTn id="101" dur="500" fill="hold"/>
                                        <p:tgtEl>
                                          <p:spTgt spid="6"/>
                                        </p:tgtEl>
                                        <p:attrNameLst>
                                          <p:attrName>ppt_h</p:attrName>
                                        </p:attrNameLst>
                                      </p:cBhvr>
                                      <p:tavLst>
                                        <p:tav tm="0">
                                          <p:val>
                                            <p:fltVal val="0"/>
                                          </p:val>
                                        </p:tav>
                                        <p:tav tm="100000">
                                          <p:val>
                                            <p:strVal val="#ppt_h"/>
                                          </p:val>
                                        </p:tav>
                                      </p:tavLst>
                                    </p:anim>
                                  </p:childTnLst>
                                </p:cTn>
                              </p:par>
                              <p:par>
                                <p:cTn id="102" presetID="23" presetClass="entr" presetSubtype="16" fill="hold" nodeType="withEffect">
                                  <p:stCondLst>
                                    <p:cond delay="1500"/>
                                  </p:stCondLst>
                                  <p:childTnLst>
                                    <p:set>
                                      <p:cBhvr>
                                        <p:cTn id="103" dur="1" fill="hold">
                                          <p:stCondLst>
                                            <p:cond delay="0"/>
                                          </p:stCondLst>
                                        </p:cTn>
                                        <p:tgtEl>
                                          <p:spTgt spid="10"/>
                                        </p:tgtEl>
                                        <p:attrNameLst>
                                          <p:attrName>style.visibility</p:attrName>
                                        </p:attrNameLst>
                                      </p:cBhvr>
                                      <p:to>
                                        <p:strVal val="visible"/>
                                      </p:to>
                                    </p:set>
                                    <p:anim calcmode="lin" valueType="num">
                                      <p:cBhvr>
                                        <p:cTn id="104" dur="500" fill="hold"/>
                                        <p:tgtEl>
                                          <p:spTgt spid="10"/>
                                        </p:tgtEl>
                                        <p:attrNameLst>
                                          <p:attrName>ppt_w</p:attrName>
                                        </p:attrNameLst>
                                      </p:cBhvr>
                                      <p:tavLst>
                                        <p:tav tm="0">
                                          <p:val>
                                            <p:fltVal val="0"/>
                                          </p:val>
                                        </p:tav>
                                        <p:tav tm="100000">
                                          <p:val>
                                            <p:strVal val="#ppt_w"/>
                                          </p:val>
                                        </p:tav>
                                      </p:tavLst>
                                    </p:anim>
                                    <p:anim calcmode="lin" valueType="num">
                                      <p:cBhvr>
                                        <p:cTn id="105" dur="500" fill="hold"/>
                                        <p:tgtEl>
                                          <p:spTgt spid="10"/>
                                        </p:tgtEl>
                                        <p:attrNameLst>
                                          <p:attrName>ppt_h</p:attrName>
                                        </p:attrNameLst>
                                      </p:cBhvr>
                                      <p:tavLst>
                                        <p:tav tm="0">
                                          <p:val>
                                            <p:fltVal val="0"/>
                                          </p:val>
                                        </p:tav>
                                        <p:tav tm="100000">
                                          <p:val>
                                            <p:strVal val="#ppt_h"/>
                                          </p:val>
                                        </p:tav>
                                      </p:tavLst>
                                    </p:anim>
                                  </p:childTnLst>
                                </p:cTn>
                              </p:par>
                              <p:par>
                                <p:cTn id="106" presetID="2" presetClass="entr" presetSubtype="8" fill="hold" grpId="0" nodeType="withEffect">
                                  <p:stCondLst>
                                    <p:cond delay="750"/>
                                  </p:stCondLst>
                                  <p:childTnLst>
                                    <p:set>
                                      <p:cBhvr>
                                        <p:cTn id="107" dur="1" fill="hold">
                                          <p:stCondLst>
                                            <p:cond delay="0"/>
                                          </p:stCondLst>
                                        </p:cTn>
                                        <p:tgtEl>
                                          <p:spTgt spid="4160"/>
                                        </p:tgtEl>
                                        <p:attrNameLst>
                                          <p:attrName>style.visibility</p:attrName>
                                        </p:attrNameLst>
                                      </p:cBhvr>
                                      <p:to>
                                        <p:strVal val="visible"/>
                                      </p:to>
                                    </p:set>
                                    <p:anim calcmode="lin" valueType="num">
                                      <p:cBhvr additive="base">
                                        <p:cTn id="108" dur="500" fill="hold"/>
                                        <p:tgtEl>
                                          <p:spTgt spid="4160"/>
                                        </p:tgtEl>
                                        <p:attrNameLst>
                                          <p:attrName>ppt_x</p:attrName>
                                        </p:attrNameLst>
                                      </p:cBhvr>
                                      <p:tavLst>
                                        <p:tav tm="0">
                                          <p:val>
                                            <p:strVal val="0-#ppt_w/2"/>
                                          </p:val>
                                        </p:tav>
                                        <p:tav tm="100000">
                                          <p:val>
                                            <p:strVal val="#ppt_x"/>
                                          </p:val>
                                        </p:tav>
                                      </p:tavLst>
                                    </p:anim>
                                    <p:anim calcmode="lin" valueType="num">
                                      <p:cBhvr additive="base">
                                        <p:cTn id="109" dur="500" fill="hold"/>
                                        <p:tgtEl>
                                          <p:spTgt spid="4160"/>
                                        </p:tgtEl>
                                        <p:attrNameLst>
                                          <p:attrName>ppt_y</p:attrName>
                                        </p:attrNameLst>
                                      </p:cBhvr>
                                      <p:tavLst>
                                        <p:tav tm="0">
                                          <p:val>
                                            <p:strVal val="#ppt_y"/>
                                          </p:val>
                                        </p:tav>
                                        <p:tav tm="100000">
                                          <p:val>
                                            <p:strVal val="#ppt_y"/>
                                          </p:val>
                                        </p:tav>
                                      </p:tavLst>
                                    </p:anim>
                                  </p:childTnLst>
                                </p:cTn>
                              </p:par>
                              <p:par>
                                <p:cTn id="110" presetID="2" presetClass="entr" presetSubtype="2" fill="hold" grpId="0" nodeType="withEffect">
                                  <p:stCondLst>
                                    <p:cond delay="750"/>
                                  </p:stCondLst>
                                  <p:childTnLst>
                                    <p:set>
                                      <p:cBhvr>
                                        <p:cTn id="111" dur="1" fill="hold">
                                          <p:stCondLst>
                                            <p:cond delay="0"/>
                                          </p:stCondLst>
                                        </p:cTn>
                                        <p:tgtEl>
                                          <p:spTgt spid="4161"/>
                                        </p:tgtEl>
                                        <p:attrNameLst>
                                          <p:attrName>style.visibility</p:attrName>
                                        </p:attrNameLst>
                                      </p:cBhvr>
                                      <p:to>
                                        <p:strVal val="visible"/>
                                      </p:to>
                                    </p:set>
                                    <p:anim calcmode="lin" valueType="num">
                                      <p:cBhvr additive="base">
                                        <p:cTn id="112" dur="500" fill="hold"/>
                                        <p:tgtEl>
                                          <p:spTgt spid="4161"/>
                                        </p:tgtEl>
                                        <p:attrNameLst>
                                          <p:attrName>ppt_x</p:attrName>
                                        </p:attrNameLst>
                                      </p:cBhvr>
                                      <p:tavLst>
                                        <p:tav tm="0">
                                          <p:val>
                                            <p:strVal val="1+#ppt_w/2"/>
                                          </p:val>
                                        </p:tav>
                                        <p:tav tm="100000">
                                          <p:val>
                                            <p:strVal val="#ppt_x"/>
                                          </p:val>
                                        </p:tav>
                                      </p:tavLst>
                                    </p:anim>
                                    <p:anim calcmode="lin" valueType="num">
                                      <p:cBhvr additive="base">
                                        <p:cTn id="113" dur="500" fill="hold"/>
                                        <p:tgtEl>
                                          <p:spTgt spid="416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p:bldP spid="4099" grpId="0"/>
      <p:bldP spid="4102" grpId="0" animBg="1"/>
      <p:bldP spid="4103" grpId="0" animBg="1"/>
      <p:bldP spid="4104" grpId="0" animBg="1"/>
      <p:bldP spid="4105" grpId="0" animBg="1"/>
      <p:bldP spid="4106" grpId="0" animBg="1"/>
      <p:bldP spid="4107" grpId="0" animBg="1"/>
      <p:bldP spid="4108" grpId="0" animBg="1"/>
      <p:bldP spid="4109" grpId="0" animBg="1"/>
      <p:bldP spid="4114" grpId="0" animBg="1"/>
      <p:bldP spid="4115" grpId="0" animBg="1"/>
      <p:bldP spid="4116" grpId="0" animBg="1"/>
      <p:bldP spid="4117" grpId="0" animBg="1"/>
      <p:bldP spid="4118" grpId="0" animBg="1"/>
      <p:bldP spid="4119" grpId="0" animBg="1"/>
      <p:bldP spid="4120" grpId="0" animBg="1"/>
      <p:bldP spid="4121" grpId="0" animBg="1"/>
      <p:bldP spid="4160" grpId="0"/>
      <p:bldP spid="4161"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TextBox 112">
            <a:extLst>
              <a:ext uri="{FF2B5EF4-FFF2-40B4-BE49-F238E27FC236}">
                <a16:creationId xmlns:a16="http://schemas.microsoft.com/office/drawing/2014/main" id="{1D474EB7-9319-4A6A-B2B7-BB4014123EF3}"/>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5123" name="TextBox 115">
            <a:extLst>
              <a:ext uri="{FF2B5EF4-FFF2-40B4-BE49-F238E27FC236}">
                <a16:creationId xmlns:a16="http://schemas.microsoft.com/office/drawing/2014/main" id="{0C1C99C5-C28E-456A-8AAE-99BD2EAEA1B7}"/>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5124" name="Freeform 69">
            <a:extLst>
              <a:ext uri="{FF2B5EF4-FFF2-40B4-BE49-F238E27FC236}">
                <a16:creationId xmlns:a16="http://schemas.microsoft.com/office/drawing/2014/main" id="{ADE68276-C977-4F00-8AA0-600F776FCA3D}"/>
              </a:ext>
            </a:extLst>
          </p:cNvPr>
          <p:cNvSpPr>
            <a:spLocks/>
          </p:cNvSpPr>
          <p:nvPr/>
        </p:nvSpPr>
        <p:spPr bwMode="auto">
          <a:xfrm>
            <a:off x="2538413" y="2043113"/>
            <a:ext cx="2193925" cy="552450"/>
          </a:xfrm>
          <a:custGeom>
            <a:avLst/>
            <a:gdLst>
              <a:gd name="T0" fmla="*/ 2147483646 w 173"/>
              <a:gd name="T1" fmla="*/ 2147483646 h 43"/>
              <a:gd name="T2" fmla="*/ 0 w 173"/>
              <a:gd name="T3" fmla="*/ 2147483646 h 43"/>
              <a:gd name="T4" fmla="*/ 2147483646 w 173"/>
              <a:gd name="T5" fmla="*/ 0 h 43"/>
              <a:gd name="T6" fmla="*/ 2147483646 w 173"/>
              <a:gd name="T7" fmla="*/ 2147483646 h 43"/>
              <a:gd name="T8" fmla="*/ 2147483646 w 173"/>
              <a:gd name="T9" fmla="*/ 2147483646 h 43"/>
              <a:gd name="T10" fmla="*/ 2147483646 w 173"/>
              <a:gd name="T11" fmla="*/ 2147483646 h 43"/>
              <a:gd name="T12" fmla="*/ 2147483646 w 173"/>
              <a:gd name="T13" fmla="*/ 2147483646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3" h="43">
                <a:moveTo>
                  <a:pt x="3" y="43"/>
                </a:moveTo>
                <a:cubicBezTo>
                  <a:pt x="0" y="40"/>
                  <a:pt x="0" y="40"/>
                  <a:pt x="0" y="40"/>
                </a:cubicBezTo>
                <a:cubicBezTo>
                  <a:pt x="22" y="15"/>
                  <a:pt x="55" y="0"/>
                  <a:pt x="89" y="0"/>
                </a:cubicBezTo>
                <a:cubicBezTo>
                  <a:pt x="120" y="0"/>
                  <a:pt x="150" y="13"/>
                  <a:pt x="173" y="35"/>
                </a:cubicBezTo>
                <a:cubicBezTo>
                  <a:pt x="170" y="38"/>
                  <a:pt x="170" y="38"/>
                  <a:pt x="170" y="38"/>
                </a:cubicBezTo>
                <a:cubicBezTo>
                  <a:pt x="148" y="16"/>
                  <a:pt x="119" y="4"/>
                  <a:pt x="89" y="4"/>
                </a:cubicBezTo>
                <a:cubicBezTo>
                  <a:pt x="56" y="4"/>
                  <a:pt x="25" y="18"/>
                  <a:pt x="3" y="43"/>
                </a:cubicBezTo>
                <a:close/>
              </a:path>
            </a:pathLst>
          </a:custGeom>
          <a:solidFill>
            <a:srgbClr val="3C61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25" name="Freeform 70">
            <a:extLst>
              <a:ext uri="{FF2B5EF4-FFF2-40B4-BE49-F238E27FC236}">
                <a16:creationId xmlns:a16="http://schemas.microsoft.com/office/drawing/2014/main" id="{6F507700-2981-4526-9BD1-29ED5DC0A3EC}"/>
              </a:ext>
            </a:extLst>
          </p:cNvPr>
          <p:cNvSpPr>
            <a:spLocks/>
          </p:cNvSpPr>
          <p:nvPr/>
        </p:nvSpPr>
        <p:spPr bwMode="auto">
          <a:xfrm>
            <a:off x="7510463" y="2043113"/>
            <a:ext cx="2193925" cy="552450"/>
          </a:xfrm>
          <a:custGeom>
            <a:avLst/>
            <a:gdLst>
              <a:gd name="T0" fmla="*/ 2147483646 w 173"/>
              <a:gd name="T1" fmla="*/ 2147483646 h 43"/>
              <a:gd name="T2" fmla="*/ 0 w 173"/>
              <a:gd name="T3" fmla="*/ 2147483646 h 43"/>
              <a:gd name="T4" fmla="*/ 2147483646 w 173"/>
              <a:gd name="T5" fmla="*/ 0 h 43"/>
              <a:gd name="T6" fmla="*/ 2147483646 w 173"/>
              <a:gd name="T7" fmla="*/ 2147483646 h 43"/>
              <a:gd name="T8" fmla="*/ 2147483646 w 173"/>
              <a:gd name="T9" fmla="*/ 2147483646 h 43"/>
              <a:gd name="T10" fmla="*/ 2147483646 w 173"/>
              <a:gd name="T11" fmla="*/ 2147483646 h 43"/>
              <a:gd name="T12" fmla="*/ 2147483646 w 173"/>
              <a:gd name="T13" fmla="*/ 2147483646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3" h="43">
                <a:moveTo>
                  <a:pt x="3" y="43"/>
                </a:moveTo>
                <a:cubicBezTo>
                  <a:pt x="0" y="40"/>
                  <a:pt x="0" y="40"/>
                  <a:pt x="0" y="40"/>
                </a:cubicBezTo>
                <a:cubicBezTo>
                  <a:pt x="22" y="15"/>
                  <a:pt x="55" y="0"/>
                  <a:pt x="89" y="0"/>
                </a:cubicBezTo>
                <a:cubicBezTo>
                  <a:pt x="121" y="0"/>
                  <a:pt x="150" y="13"/>
                  <a:pt x="173" y="35"/>
                </a:cubicBezTo>
                <a:cubicBezTo>
                  <a:pt x="170" y="38"/>
                  <a:pt x="170" y="38"/>
                  <a:pt x="170" y="38"/>
                </a:cubicBezTo>
                <a:cubicBezTo>
                  <a:pt x="148" y="16"/>
                  <a:pt x="119" y="4"/>
                  <a:pt x="89" y="4"/>
                </a:cubicBezTo>
                <a:cubicBezTo>
                  <a:pt x="56" y="4"/>
                  <a:pt x="25" y="18"/>
                  <a:pt x="3" y="43"/>
                </a:cubicBezTo>
                <a:close/>
              </a:path>
            </a:pathLst>
          </a:custGeom>
          <a:solidFill>
            <a:srgbClr val="3C61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26" name="Freeform 71">
            <a:extLst>
              <a:ext uri="{FF2B5EF4-FFF2-40B4-BE49-F238E27FC236}">
                <a16:creationId xmlns:a16="http://schemas.microsoft.com/office/drawing/2014/main" id="{EF5C66A6-A8C1-4704-B987-999F8CDCC545}"/>
              </a:ext>
            </a:extLst>
          </p:cNvPr>
          <p:cNvSpPr>
            <a:spLocks/>
          </p:cNvSpPr>
          <p:nvPr/>
        </p:nvSpPr>
        <p:spPr bwMode="auto">
          <a:xfrm>
            <a:off x="4999038" y="4044950"/>
            <a:ext cx="2193925" cy="550863"/>
          </a:xfrm>
          <a:custGeom>
            <a:avLst/>
            <a:gdLst>
              <a:gd name="T0" fmla="*/ 2147483646 w 173"/>
              <a:gd name="T1" fmla="*/ 2147483646 h 43"/>
              <a:gd name="T2" fmla="*/ 0 w 173"/>
              <a:gd name="T3" fmla="*/ 2147483646 h 43"/>
              <a:gd name="T4" fmla="*/ 2147483646 w 173"/>
              <a:gd name="T5" fmla="*/ 2147483646 h 43"/>
              <a:gd name="T6" fmla="*/ 2147483646 w 173"/>
              <a:gd name="T7" fmla="*/ 2147483646 h 43"/>
              <a:gd name="T8" fmla="*/ 2147483646 w 173"/>
              <a:gd name="T9" fmla="*/ 0 h 43"/>
              <a:gd name="T10" fmla="*/ 2147483646 w 173"/>
              <a:gd name="T11" fmla="*/ 2147483646 h 43"/>
              <a:gd name="T12" fmla="*/ 2147483646 w 173"/>
              <a:gd name="T13" fmla="*/ 2147483646 h 4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3" h="43">
                <a:moveTo>
                  <a:pt x="84" y="43"/>
                </a:moveTo>
                <a:cubicBezTo>
                  <a:pt x="52" y="43"/>
                  <a:pt x="22" y="30"/>
                  <a:pt x="0" y="8"/>
                </a:cubicBezTo>
                <a:cubicBezTo>
                  <a:pt x="3" y="5"/>
                  <a:pt x="3" y="5"/>
                  <a:pt x="3" y="5"/>
                </a:cubicBezTo>
                <a:cubicBezTo>
                  <a:pt x="24" y="27"/>
                  <a:pt x="53" y="39"/>
                  <a:pt x="84" y="39"/>
                </a:cubicBezTo>
                <a:cubicBezTo>
                  <a:pt x="117" y="39"/>
                  <a:pt x="148" y="25"/>
                  <a:pt x="170" y="0"/>
                </a:cubicBezTo>
                <a:cubicBezTo>
                  <a:pt x="173" y="3"/>
                  <a:pt x="173" y="3"/>
                  <a:pt x="173" y="3"/>
                </a:cubicBezTo>
                <a:cubicBezTo>
                  <a:pt x="150" y="28"/>
                  <a:pt x="118" y="43"/>
                  <a:pt x="84" y="43"/>
                </a:cubicBezTo>
                <a:close/>
              </a:path>
            </a:pathLst>
          </a:custGeom>
          <a:solidFill>
            <a:srgbClr val="3C617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3" name="Группа 2">
            <a:extLst>
              <a:ext uri="{FF2B5EF4-FFF2-40B4-BE49-F238E27FC236}">
                <a16:creationId xmlns:a16="http://schemas.microsoft.com/office/drawing/2014/main" id="{5F95DF5A-0668-47DC-9ED1-83694C11F17B}"/>
              </a:ext>
            </a:extLst>
          </p:cNvPr>
          <p:cNvGrpSpPr/>
          <p:nvPr/>
        </p:nvGrpSpPr>
        <p:grpSpPr>
          <a:xfrm>
            <a:off x="3806825" y="2262188"/>
            <a:ext cx="2130425" cy="2166937"/>
            <a:chOff x="3806825" y="2262188"/>
            <a:chExt cx="2130425" cy="2166937"/>
          </a:xfrm>
        </p:grpSpPr>
        <p:sp>
          <p:nvSpPr>
            <p:cNvPr id="5128" name="Freeform 73">
              <a:extLst>
                <a:ext uri="{FF2B5EF4-FFF2-40B4-BE49-F238E27FC236}">
                  <a16:creationId xmlns:a16="http://schemas.microsoft.com/office/drawing/2014/main" id="{9AB85087-A3EC-4173-BFF9-655A91535F78}"/>
                </a:ext>
              </a:extLst>
            </p:cNvPr>
            <p:cNvSpPr>
              <a:spLocks/>
            </p:cNvSpPr>
            <p:nvPr/>
          </p:nvSpPr>
          <p:spPr bwMode="auto">
            <a:xfrm>
              <a:off x="3806825" y="2262188"/>
              <a:ext cx="2130425" cy="2166937"/>
            </a:xfrm>
            <a:custGeom>
              <a:avLst/>
              <a:gdLst>
                <a:gd name="T0" fmla="*/ 2147483646 w 168"/>
                <a:gd name="T1" fmla="*/ 2147483646 h 169"/>
                <a:gd name="T2" fmla="*/ 2147483646 w 168"/>
                <a:gd name="T3" fmla="*/ 2147483646 h 169"/>
                <a:gd name="T4" fmla="*/ 2147483646 w 168"/>
                <a:gd name="T5" fmla="*/ 2147483646 h 169"/>
                <a:gd name="T6" fmla="*/ 2147483646 w 168"/>
                <a:gd name="T7" fmla="*/ 2147483646 h 169"/>
                <a:gd name="T8" fmla="*/ 2147483646 w 168"/>
                <a:gd name="T9" fmla="*/ 2147483646 h 169"/>
                <a:gd name="T10" fmla="*/ 2147483646 w 168"/>
                <a:gd name="T11" fmla="*/ 2147483646 h 169"/>
                <a:gd name="T12" fmla="*/ 2147483646 w 168"/>
                <a:gd name="T13" fmla="*/ 2147483646 h 169"/>
                <a:gd name="T14" fmla="*/ 2147483646 w 168"/>
                <a:gd name="T15" fmla="*/ 2147483646 h 169"/>
                <a:gd name="T16" fmla="*/ 2147483646 w 168"/>
                <a:gd name="T17" fmla="*/ 2147483646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8" h="169">
                  <a:moveTo>
                    <a:pt x="61" y="165"/>
                  </a:moveTo>
                  <a:cubicBezTo>
                    <a:pt x="149" y="137"/>
                    <a:pt x="149" y="137"/>
                    <a:pt x="149" y="137"/>
                  </a:cubicBezTo>
                  <a:cubicBezTo>
                    <a:pt x="161" y="133"/>
                    <a:pt x="168" y="120"/>
                    <a:pt x="164" y="108"/>
                  </a:cubicBezTo>
                  <a:cubicBezTo>
                    <a:pt x="137" y="20"/>
                    <a:pt x="137" y="20"/>
                    <a:pt x="137" y="20"/>
                  </a:cubicBezTo>
                  <a:cubicBezTo>
                    <a:pt x="133" y="7"/>
                    <a:pt x="120" y="0"/>
                    <a:pt x="107" y="4"/>
                  </a:cubicBezTo>
                  <a:cubicBezTo>
                    <a:pt x="19" y="32"/>
                    <a:pt x="19" y="32"/>
                    <a:pt x="19" y="32"/>
                  </a:cubicBezTo>
                  <a:cubicBezTo>
                    <a:pt x="7" y="36"/>
                    <a:pt x="0" y="49"/>
                    <a:pt x="4" y="61"/>
                  </a:cubicBezTo>
                  <a:cubicBezTo>
                    <a:pt x="31" y="149"/>
                    <a:pt x="31" y="149"/>
                    <a:pt x="31" y="149"/>
                  </a:cubicBezTo>
                  <a:cubicBezTo>
                    <a:pt x="35" y="162"/>
                    <a:pt x="48" y="169"/>
                    <a:pt x="61" y="16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31" name="Rectangle 76">
              <a:extLst>
                <a:ext uri="{FF2B5EF4-FFF2-40B4-BE49-F238E27FC236}">
                  <a16:creationId xmlns:a16="http://schemas.microsoft.com/office/drawing/2014/main" id="{18295180-A366-421F-A40B-A7F7BD245943}"/>
                </a:ext>
              </a:extLst>
            </p:cNvPr>
            <p:cNvSpPr>
              <a:spLocks noChangeArrowheads="1"/>
            </p:cNvSpPr>
            <p:nvPr/>
          </p:nvSpPr>
          <p:spPr bwMode="auto">
            <a:xfrm>
              <a:off x="4441825" y="3416300"/>
              <a:ext cx="215900" cy="3841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5132" name="Rectangle 77">
              <a:extLst>
                <a:ext uri="{FF2B5EF4-FFF2-40B4-BE49-F238E27FC236}">
                  <a16:creationId xmlns:a16="http://schemas.microsoft.com/office/drawing/2014/main" id="{1F41E79D-D554-4E10-B4C2-884D4DB0A288}"/>
                </a:ext>
              </a:extLst>
            </p:cNvPr>
            <p:cNvSpPr>
              <a:spLocks noChangeArrowheads="1"/>
            </p:cNvSpPr>
            <p:nvPr/>
          </p:nvSpPr>
          <p:spPr bwMode="auto">
            <a:xfrm>
              <a:off x="4795838" y="3197225"/>
              <a:ext cx="215900" cy="6032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5133" name="Freeform 78">
              <a:extLst>
                <a:ext uri="{FF2B5EF4-FFF2-40B4-BE49-F238E27FC236}">
                  <a16:creationId xmlns:a16="http://schemas.microsoft.com/office/drawing/2014/main" id="{8FE4D9D0-3BCA-401F-90A2-758DE2EC23FC}"/>
                </a:ext>
              </a:extLst>
            </p:cNvPr>
            <p:cNvSpPr>
              <a:spLocks/>
            </p:cNvSpPr>
            <p:nvPr/>
          </p:nvSpPr>
          <p:spPr bwMode="auto">
            <a:xfrm>
              <a:off x="4505325" y="2697163"/>
              <a:ext cx="608013" cy="436562"/>
            </a:xfrm>
            <a:custGeom>
              <a:avLst/>
              <a:gdLst>
                <a:gd name="T0" fmla="*/ 2147483646 w 383"/>
                <a:gd name="T1" fmla="*/ 2147483646 h 275"/>
                <a:gd name="T2" fmla="*/ 2147483646 w 383"/>
                <a:gd name="T3" fmla="*/ 0 h 275"/>
                <a:gd name="T4" fmla="*/ 2147483646 w 383"/>
                <a:gd name="T5" fmla="*/ 2147483646 h 275"/>
                <a:gd name="T6" fmla="*/ 0 w 383"/>
                <a:gd name="T7" fmla="*/ 2147483646 h 275"/>
                <a:gd name="T8" fmla="*/ 2147483646 w 383"/>
                <a:gd name="T9" fmla="*/ 2147483646 h 275"/>
                <a:gd name="T10" fmla="*/ 2147483646 w 383"/>
                <a:gd name="T11" fmla="*/ 2147483646 h 275"/>
                <a:gd name="T12" fmla="*/ 2147483646 w 383"/>
                <a:gd name="T13" fmla="*/ 2147483646 h 275"/>
                <a:gd name="T14" fmla="*/ 2147483646 w 383"/>
                <a:gd name="T15" fmla="*/ 2147483646 h 275"/>
                <a:gd name="T16" fmla="*/ 2147483646 w 383"/>
                <a:gd name="T17" fmla="*/ 2147483646 h 2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3" h="275">
                  <a:moveTo>
                    <a:pt x="383" y="16"/>
                  </a:moveTo>
                  <a:lnTo>
                    <a:pt x="287" y="0"/>
                  </a:lnTo>
                  <a:lnTo>
                    <a:pt x="319" y="41"/>
                  </a:lnTo>
                  <a:lnTo>
                    <a:pt x="0" y="243"/>
                  </a:lnTo>
                  <a:lnTo>
                    <a:pt x="24" y="275"/>
                  </a:lnTo>
                  <a:lnTo>
                    <a:pt x="335" y="73"/>
                  </a:lnTo>
                  <a:lnTo>
                    <a:pt x="367" y="113"/>
                  </a:lnTo>
                  <a:lnTo>
                    <a:pt x="383" y="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34" name="Rectangle 79">
              <a:extLst>
                <a:ext uri="{FF2B5EF4-FFF2-40B4-BE49-F238E27FC236}">
                  <a16:creationId xmlns:a16="http://schemas.microsoft.com/office/drawing/2014/main" id="{5BD9D87E-607B-41A6-BC6C-9A2B49D36F1C}"/>
                </a:ext>
              </a:extLst>
            </p:cNvPr>
            <p:cNvSpPr>
              <a:spLocks noChangeArrowheads="1"/>
            </p:cNvSpPr>
            <p:nvPr/>
          </p:nvSpPr>
          <p:spPr bwMode="auto">
            <a:xfrm>
              <a:off x="5151438" y="2992438"/>
              <a:ext cx="215900" cy="8080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2" name="Группа 1">
            <a:extLst>
              <a:ext uri="{FF2B5EF4-FFF2-40B4-BE49-F238E27FC236}">
                <a16:creationId xmlns:a16="http://schemas.microsoft.com/office/drawing/2014/main" id="{1F3C3818-79FB-4FC1-B684-EF473509CB10}"/>
              </a:ext>
            </a:extLst>
          </p:cNvPr>
          <p:cNvGrpSpPr/>
          <p:nvPr/>
        </p:nvGrpSpPr>
        <p:grpSpPr>
          <a:xfrm>
            <a:off x="1282700" y="2262188"/>
            <a:ext cx="2144713" cy="2166937"/>
            <a:chOff x="1282700" y="2262188"/>
            <a:chExt cx="2144713" cy="2166937"/>
          </a:xfrm>
        </p:grpSpPr>
        <p:sp>
          <p:nvSpPr>
            <p:cNvPr id="5127" name="Freeform 72">
              <a:extLst>
                <a:ext uri="{FF2B5EF4-FFF2-40B4-BE49-F238E27FC236}">
                  <a16:creationId xmlns:a16="http://schemas.microsoft.com/office/drawing/2014/main" id="{44BA0A11-C462-47E2-881E-D3384F086DCD}"/>
                </a:ext>
              </a:extLst>
            </p:cNvPr>
            <p:cNvSpPr>
              <a:spLocks/>
            </p:cNvSpPr>
            <p:nvPr/>
          </p:nvSpPr>
          <p:spPr bwMode="auto">
            <a:xfrm>
              <a:off x="1282700" y="2262188"/>
              <a:ext cx="2144713" cy="2166937"/>
            </a:xfrm>
            <a:custGeom>
              <a:avLst/>
              <a:gdLst>
                <a:gd name="T0" fmla="*/ 2147483646 w 169"/>
                <a:gd name="T1" fmla="*/ 2147483646 h 169"/>
                <a:gd name="T2" fmla="*/ 2147483646 w 169"/>
                <a:gd name="T3" fmla="*/ 2147483646 h 169"/>
                <a:gd name="T4" fmla="*/ 2147483646 w 169"/>
                <a:gd name="T5" fmla="*/ 2147483646 h 169"/>
                <a:gd name="T6" fmla="*/ 2147483646 w 169"/>
                <a:gd name="T7" fmla="*/ 2147483646 h 169"/>
                <a:gd name="T8" fmla="*/ 2147483646 w 169"/>
                <a:gd name="T9" fmla="*/ 2147483646 h 169"/>
                <a:gd name="T10" fmla="*/ 2147483646 w 169"/>
                <a:gd name="T11" fmla="*/ 2147483646 h 169"/>
                <a:gd name="T12" fmla="*/ 2147483646 w 169"/>
                <a:gd name="T13" fmla="*/ 2147483646 h 169"/>
                <a:gd name="T14" fmla="*/ 2147483646 w 169"/>
                <a:gd name="T15" fmla="*/ 2147483646 h 169"/>
                <a:gd name="T16" fmla="*/ 2147483646 w 169"/>
                <a:gd name="T17" fmla="*/ 2147483646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9" h="169">
                  <a:moveTo>
                    <a:pt x="107" y="165"/>
                  </a:moveTo>
                  <a:cubicBezTo>
                    <a:pt x="19" y="137"/>
                    <a:pt x="19" y="137"/>
                    <a:pt x="19" y="137"/>
                  </a:cubicBezTo>
                  <a:cubicBezTo>
                    <a:pt x="7" y="133"/>
                    <a:pt x="0" y="120"/>
                    <a:pt x="4" y="108"/>
                  </a:cubicBezTo>
                  <a:cubicBezTo>
                    <a:pt x="32" y="20"/>
                    <a:pt x="32" y="20"/>
                    <a:pt x="32" y="20"/>
                  </a:cubicBezTo>
                  <a:cubicBezTo>
                    <a:pt x="36" y="7"/>
                    <a:pt x="49" y="0"/>
                    <a:pt x="61" y="4"/>
                  </a:cubicBezTo>
                  <a:cubicBezTo>
                    <a:pt x="149" y="32"/>
                    <a:pt x="149" y="32"/>
                    <a:pt x="149" y="32"/>
                  </a:cubicBezTo>
                  <a:cubicBezTo>
                    <a:pt x="162" y="36"/>
                    <a:pt x="169" y="49"/>
                    <a:pt x="165" y="61"/>
                  </a:cubicBezTo>
                  <a:cubicBezTo>
                    <a:pt x="137" y="149"/>
                    <a:pt x="137" y="149"/>
                    <a:pt x="137" y="149"/>
                  </a:cubicBezTo>
                  <a:cubicBezTo>
                    <a:pt x="133" y="162"/>
                    <a:pt x="120" y="169"/>
                    <a:pt x="107" y="1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35" name="Freeform 80">
              <a:extLst>
                <a:ext uri="{FF2B5EF4-FFF2-40B4-BE49-F238E27FC236}">
                  <a16:creationId xmlns:a16="http://schemas.microsoft.com/office/drawing/2014/main" id="{5A56E68A-D219-466C-87FF-F458088D970B}"/>
                </a:ext>
              </a:extLst>
            </p:cNvPr>
            <p:cNvSpPr>
              <a:spLocks noEditPoints="1"/>
            </p:cNvSpPr>
            <p:nvPr/>
          </p:nvSpPr>
          <p:spPr bwMode="auto">
            <a:xfrm>
              <a:off x="1879600" y="2941638"/>
              <a:ext cx="1014413" cy="1025525"/>
            </a:xfrm>
            <a:custGeom>
              <a:avLst/>
              <a:gdLst>
                <a:gd name="T0" fmla="*/ 2147483646 w 80"/>
                <a:gd name="T1" fmla="*/ 2147483646 h 80"/>
                <a:gd name="T2" fmla="*/ 0 w 80"/>
                <a:gd name="T3" fmla="*/ 2147483646 h 80"/>
                <a:gd name="T4" fmla="*/ 2147483646 w 80"/>
                <a:gd name="T5" fmla="*/ 0 h 80"/>
                <a:gd name="T6" fmla="*/ 2147483646 w 80"/>
                <a:gd name="T7" fmla="*/ 2147483646 h 80"/>
                <a:gd name="T8" fmla="*/ 2147483646 w 80"/>
                <a:gd name="T9" fmla="*/ 2147483646 h 80"/>
                <a:gd name="T10" fmla="*/ 2147483646 w 80"/>
                <a:gd name="T11" fmla="*/ 2147483646 h 80"/>
                <a:gd name="T12" fmla="*/ 2147483646 w 80"/>
                <a:gd name="T13" fmla="*/ 2147483646 h 80"/>
                <a:gd name="T14" fmla="*/ 2147483646 w 80"/>
                <a:gd name="T15" fmla="*/ 2147483646 h 80"/>
                <a:gd name="T16" fmla="*/ 2147483646 w 80"/>
                <a:gd name="T17" fmla="*/ 2147483646 h 80"/>
                <a:gd name="T18" fmla="*/ 2147483646 w 80"/>
                <a:gd name="T19" fmla="*/ 2147483646 h 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0" h="80">
                  <a:moveTo>
                    <a:pt x="40" y="80"/>
                  </a:moveTo>
                  <a:cubicBezTo>
                    <a:pt x="18" y="80"/>
                    <a:pt x="0" y="62"/>
                    <a:pt x="0" y="40"/>
                  </a:cubicBezTo>
                  <a:cubicBezTo>
                    <a:pt x="0" y="18"/>
                    <a:pt x="18" y="0"/>
                    <a:pt x="40" y="0"/>
                  </a:cubicBezTo>
                  <a:cubicBezTo>
                    <a:pt x="62" y="0"/>
                    <a:pt x="80" y="18"/>
                    <a:pt x="80" y="40"/>
                  </a:cubicBezTo>
                  <a:cubicBezTo>
                    <a:pt x="80" y="62"/>
                    <a:pt x="62" y="80"/>
                    <a:pt x="40" y="80"/>
                  </a:cubicBezTo>
                  <a:close/>
                  <a:moveTo>
                    <a:pt x="40" y="7"/>
                  </a:moveTo>
                  <a:cubicBezTo>
                    <a:pt x="22" y="7"/>
                    <a:pt x="7" y="22"/>
                    <a:pt x="7" y="40"/>
                  </a:cubicBezTo>
                  <a:cubicBezTo>
                    <a:pt x="7" y="58"/>
                    <a:pt x="22" y="73"/>
                    <a:pt x="40" y="73"/>
                  </a:cubicBezTo>
                  <a:cubicBezTo>
                    <a:pt x="59" y="73"/>
                    <a:pt x="73" y="58"/>
                    <a:pt x="73" y="40"/>
                  </a:cubicBezTo>
                  <a:cubicBezTo>
                    <a:pt x="73" y="22"/>
                    <a:pt x="59" y="7"/>
                    <a:pt x="40"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36" name="Freeform 81">
              <a:extLst>
                <a:ext uri="{FF2B5EF4-FFF2-40B4-BE49-F238E27FC236}">
                  <a16:creationId xmlns:a16="http://schemas.microsoft.com/office/drawing/2014/main" id="{71D64999-5BCF-4BE9-8425-68ACCC83443B}"/>
                </a:ext>
              </a:extLst>
            </p:cNvPr>
            <p:cNvSpPr>
              <a:spLocks/>
            </p:cNvSpPr>
            <p:nvPr/>
          </p:nvSpPr>
          <p:spPr bwMode="auto">
            <a:xfrm>
              <a:off x="2386013" y="3159125"/>
              <a:ext cx="292100" cy="295275"/>
            </a:xfrm>
            <a:custGeom>
              <a:avLst/>
              <a:gdLst>
                <a:gd name="T0" fmla="*/ 2147483646 w 23"/>
                <a:gd name="T1" fmla="*/ 2147483646 h 23"/>
                <a:gd name="T2" fmla="*/ 0 w 23"/>
                <a:gd name="T3" fmla="*/ 2147483646 h 23"/>
                <a:gd name="T4" fmla="*/ 0 w 23"/>
                <a:gd name="T5" fmla="*/ 0 h 23"/>
                <a:gd name="T6" fmla="*/ 2147483646 w 23"/>
                <a:gd name="T7" fmla="*/ 2147483646 h 2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3" h="23">
                  <a:moveTo>
                    <a:pt x="23" y="23"/>
                  </a:moveTo>
                  <a:cubicBezTo>
                    <a:pt x="0" y="23"/>
                    <a:pt x="0" y="23"/>
                    <a:pt x="0" y="23"/>
                  </a:cubicBezTo>
                  <a:cubicBezTo>
                    <a:pt x="0" y="0"/>
                    <a:pt x="0" y="0"/>
                    <a:pt x="0" y="0"/>
                  </a:cubicBezTo>
                  <a:cubicBezTo>
                    <a:pt x="13" y="0"/>
                    <a:pt x="23" y="10"/>
                    <a:pt x="23"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37" name="Rectangle 82">
              <a:extLst>
                <a:ext uri="{FF2B5EF4-FFF2-40B4-BE49-F238E27FC236}">
                  <a16:creationId xmlns:a16="http://schemas.microsoft.com/office/drawing/2014/main" id="{4D519735-FA8B-4633-986F-0857A1BDD21E}"/>
                </a:ext>
              </a:extLst>
            </p:cNvPr>
            <p:cNvSpPr>
              <a:spLocks noChangeArrowheads="1"/>
            </p:cNvSpPr>
            <p:nvPr/>
          </p:nvSpPr>
          <p:spPr bwMode="auto">
            <a:xfrm>
              <a:off x="2324100" y="2825750"/>
              <a:ext cx="125413" cy="1539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5138" name="Freeform 83">
              <a:extLst>
                <a:ext uri="{FF2B5EF4-FFF2-40B4-BE49-F238E27FC236}">
                  <a16:creationId xmlns:a16="http://schemas.microsoft.com/office/drawing/2014/main" id="{41FE8016-8DB2-4B26-9BB8-DFD95E984008}"/>
                </a:ext>
              </a:extLst>
            </p:cNvPr>
            <p:cNvSpPr>
              <a:spLocks/>
            </p:cNvSpPr>
            <p:nvPr/>
          </p:nvSpPr>
          <p:spPr bwMode="auto">
            <a:xfrm>
              <a:off x="2247900" y="2722563"/>
              <a:ext cx="290513" cy="115887"/>
            </a:xfrm>
            <a:custGeom>
              <a:avLst/>
              <a:gdLst>
                <a:gd name="T0" fmla="*/ 2147483646 w 23"/>
                <a:gd name="T1" fmla="*/ 2147483646 h 9"/>
                <a:gd name="T2" fmla="*/ 2147483646 w 23"/>
                <a:gd name="T3" fmla="*/ 2147483646 h 9"/>
                <a:gd name="T4" fmla="*/ 0 w 23"/>
                <a:gd name="T5" fmla="*/ 2147483646 h 9"/>
                <a:gd name="T6" fmla="*/ 0 w 23"/>
                <a:gd name="T7" fmla="*/ 2147483646 h 9"/>
                <a:gd name="T8" fmla="*/ 2147483646 w 23"/>
                <a:gd name="T9" fmla="*/ 0 h 9"/>
                <a:gd name="T10" fmla="*/ 2147483646 w 23"/>
                <a:gd name="T11" fmla="*/ 0 h 9"/>
                <a:gd name="T12" fmla="*/ 2147483646 w 23"/>
                <a:gd name="T13" fmla="*/ 2147483646 h 9"/>
                <a:gd name="T14" fmla="*/ 2147483646 w 23"/>
                <a:gd name="T15" fmla="*/ 2147483646 h 9"/>
                <a:gd name="T16" fmla="*/ 2147483646 w 23"/>
                <a:gd name="T17" fmla="*/ 2147483646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3" h="9">
                  <a:moveTo>
                    <a:pt x="18" y="9"/>
                  </a:moveTo>
                  <a:cubicBezTo>
                    <a:pt x="5" y="9"/>
                    <a:pt x="5" y="9"/>
                    <a:pt x="5" y="9"/>
                  </a:cubicBezTo>
                  <a:cubicBezTo>
                    <a:pt x="2" y="9"/>
                    <a:pt x="0" y="7"/>
                    <a:pt x="0" y="4"/>
                  </a:cubicBezTo>
                  <a:cubicBezTo>
                    <a:pt x="0" y="4"/>
                    <a:pt x="0" y="4"/>
                    <a:pt x="0" y="4"/>
                  </a:cubicBezTo>
                  <a:cubicBezTo>
                    <a:pt x="0" y="2"/>
                    <a:pt x="2" y="0"/>
                    <a:pt x="5" y="0"/>
                  </a:cubicBezTo>
                  <a:cubicBezTo>
                    <a:pt x="18" y="0"/>
                    <a:pt x="18" y="0"/>
                    <a:pt x="18" y="0"/>
                  </a:cubicBezTo>
                  <a:cubicBezTo>
                    <a:pt x="21" y="0"/>
                    <a:pt x="23" y="2"/>
                    <a:pt x="23" y="4"/>
                  </a:cubicBezTo>
                  <a:cubicBezTo>
                    <a:pt x="23" y="4"/>
                    <a:pt x="23" y="4"/>
                    <a:pt x="23" y="4"/>
                  </a:cubicBezTo>
                  <a:cubicBezTo>
                    <a:pt x="23" y="7"/>
                    <a:pt x="21" y="9"/>
                    <a:pt x="18" y="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39" name="Freeform 84">
              <a:extLst>
                <a:ext uri="{FF2B5EF4-FFF2-40B4-BE49-F238E27FC236}">
                  <a16:creationId xmlns:a16="http://schemas.microsoft.com/office/drawing/2014/main" id="{946F7F30-F238-4F1D-86B2-8C37D9CC64C8}"/>
                </a:ext>
              </a:extLst>
            </p:cNvPr>
            <p:cNvSpPr>
              <a:spLocks/>
            </p:cNvSpPr>
            <p:nvPr/>
          </p:nvSpPr>
          <p:spPr bwMode="auto">
            <a:xfrm>
              <a:off x="2006600" y="2903538"/>
              <a:ext cx="152400" cy="153987"/>
            </a:xfrm>
            <a:custGeom>
              <a:avLst/>
              <a:gdLst>
                <a:gd name="T0" fmla="*/ 2147483646 w 12"/>
                <a:gd name="T1" fmla="*/ 2147483646 h 12"/>
                <a:gd name="T2" fmla="*/ 2147483646 w 12"/>
                <a:gd name="T3" fmla="*/ 2147483646 h 12"/>
                <a:gd name="T4" fmla="*/ 2147483646 w 12"/>
                <a:gd name="T5" fmla="*/ 2147483646 h 12"/>
                <a:gd name="T6" fmla="*/ 2147483646 w 12"/>
                <a:gd name="T7" fmla="*/ 2147483646 h 12"/>
                <a:gd name="T8" fmla="*/ 2147483646 w 12"/>
                <a:gd name="T9" fmla="*/ 2147483646 h 12"/>
                <a:gd name="T10" fmla="*/ 2147483646 w 12"/>
                <a:gd name="T11" fmla="*/ 2147483646 h 12"/>
                <a:gd name="T12" fmla="*/ 2147483646 w 12"/>
                <a:gd name="T13" fmla="*/ 2147483646 h 12"/>
                <a:gd name="T14" fmla="*/ 2147483646 w 12"/>
                <a:gd name="T15" fmla="*/ 2147483646 h 12"/>
                <a:gd name="T16" fmla="*/ 2147483646 w 12"/>
                <a:gd name="T17" fmla="*/ 214748364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2">
                  <a:moveTo>
                    <a:pt x="11" y="11"/>
                  </a:moveTo>
                  <a:cubicBezTo>
                    <a:pt x="11" y="11"/>
                    <a:pt x="11" y="11"/>
                    <a:pt x="11" y="11"/>
                  </a:cubicBezTo>
                  <a:cubicBezTo>
                    <a:pt x="9" y="12"/>
                    <a:pt x="7" y="12"/>
                    <a:pt x="6" y="11"/>
                  </a:cubicBezTo>
                  <a:cubicBezTo>
                    <a:pt x="2" y="7"/>
                    <a:pt x="2" y="7"/>
                    <a:pt x="2" y="7"/>
                  </a:cubicBezTo>
                  <a:cubicBezTo>
                    <a:pt x="0" y="5"/>
                    <a:pt x="0" y="3"/>
                    <a:pt x="2" y="2"/>
                  </a:cubicBezTo>
                  <a:cubicBezTo>
                    <a:pt x="2" y="2"/>
                    <a:pt x="2" y="2"/>
                    <a:pt x="2" y="2"/>
                  </a:cubicBezTo>
                  <a:cubicBezTo>
                    <a:pt x="3" y="0"/>
                    <a:pt x="5" y="0"/>
                    <a:pt x="7" y="2"/>
                  </a:cubicBezTo>
                  <a:cubicBezTo>
                    <a:pt x="11" y="6"/>
                    <a:pt x="11" y="6"/>
                    <a:pt x="11" y="6"/>
                  </a:cubicBezTo>
                  <a:cubicBezTo>
                    <a:pt x="12" y="7"/>
                    <a:pt x="12" y="9"/>
                    <a:pt x="11"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40" name="Freeform 85">
              <a:extLst>
                <a:ext uri="{FF2B5EF4-FFF2-40B4-BE49-F238E27FC236}">
                  <a16:creationId xmlns:a16="http://schemas.microsoft.com/office/drawing/2014/main" id="{C4C907EF-1000-42B2-86D8-2493B8978168}"/>
                </a:ext>
              </a:extLst>
            </p:cNvPr>
            <p:cNvSpPr>
              <a:spLocks/>
            </p:cNvSpPr>
            <p:nvPr/>
          </p:nvSpPr>
          <p:spPr bwMode="auto">
            <a:xfrm>
              <a:off x="2640013" y="2916238"/>
              <a:ext cx="152400" cy="153987"/>
            </a:xfrm>
            <a:custGeom>
              <a:avLst/>
              <a:gdLst>
                <a:gd name="T0" fmla="*/ 2147483646 w 12"/>
                <a:gd name="T1" fmla="*/ 2147483646 h 12"/>
                <a:gd name="T2" fmla="*/ 2147483646 w 12"/>
                <a:gd name="T3" fmla="*/ 2147483646 h 12"/>
                <a:gd name="T4" fmla="*/ 2147483646 w 12"/>
                <a:gd name="T5" fmla="*/ 2147483646 h 12"/>
                <a:gd name="T6" fmla="*/ 2147483646 w 12"/>
                <a:gd name="T7" fmla="*/ 2147483646 h 12"/>
                <a:gd name="T8" fmla="*/ 2147483646 w 12"/>
                <a:gd name="T9" fmla="*/ 2147483646 h 12"/>
                <a:gd name="T10" fmla="*/ 2147483646 w 12"/>
                <a:gd name="T11" fmla="*/ 2147483646 h 12"/>
                <a:gd name="T12" fmla="*/ 2147483646 w 12"/>
                <a:gd name="T13" fmla="*/ 2147483646 h 12"/>
                <a:gd name="T14" fmla="*/ 2147483646 w 12"/>
                <a:gd name="T15" fmla="*/ 2147483646 h 12"/>
                <a:gd name="T16" fmla="*/ 2147483646 w 12"/>
                <a:gd name="T17" fmla="*/ 2147483646 h 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2" h="12">
                  <a:moveTo>
                    <a:pt x="2" y="11"/>
                  </a:moveTo>
                  <a:cubicBezTo>
                    <a:pt x="2" y="11"/>
                    <a:pt x="2" y="11"/>
                    <a:pt x="2" y="11"/>
                  </a:cubicBezTo>
                  <a:cubicBezTo>
                    <a:pt x="0" y="9"/>
                    <a:pt x="0" y="7"/>
                    <a:pt x="2" y="6"/>
                  </a:cubicBezTo>
                  <a:cubicBezTo>
                    <a:pt x="6" y="2"/>
                    <a:pt x="6" y="2"/>
                    <a:pt x="6" y="2"/>
                  </a:cubicBezTo>
                  <a:cubicBezTo>
                    <a:pt x="7" y="0"/>
                    <a:pt x="9" y="0"/>
                    <a:pt x="11" y="2"/>
                  </a:cubicBezTo>
                  <a:cubicBezTo>
                    <a:pt x="11" y="2"/>
                    <a:pt x="11" y="2"/>
                    <a:pt x="11" y="2"/>
                  </a:cubicBezTo>
                  <a:cubicBezTo>
                    <a:pt x="12" y="3"/>
                    <a:pt x="12" y="5"/>
                    <a:pt x="11" y="7"/>
                  </a:cubicBezTo>
                  <a:cubicBezTo>
                    <a:pt x="7" y="11"/>
                    <a:pt x="7" y="11"/>
                    <a:pt x="7" y="11"/>
                  </a:cubicBezTo>
                  <a:cubicBezTo>
                    <a:pt x="5" y="12"/>
                    <a:pt x="3" y="12"/>
                    <a:pt x="2"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5" name="Группа 4">
            <a:extLst>
              <a:ext uri="{FF2B5EF4-FFF2-40B4-BE49-F238E27FC236}">
                <a16:creationId xmlns:a16="http://schemas.microsoft.com/office/drawing/2014/main" id="{CEE6CF92-B3FE-4495-B81E-2A6D13B50818}"/>
              </a:ext>
            </a:extLst>
          </p:cNvPr>
          <p:cNvGrpSpPr/>
          <p:nvPr/>
        </p:nvGrpSpPr>
        <p:grpSpPr>
          <a:xfrm>
            <a:off x="8778875" y="2262188"/>
            <a:ext cx="2130425" cy="2166937"/>
            <a:chOff x="8778875" y="2262188"/>
            <a:chExt cx="2130425" cy="2166937"/>
          </a:xfrm>
        </p:grpSpPr>
        <p:sp>
          <p:nvSpPr>
            <p:cNvPr id="5130" name="Freeform 75">
              <a:extLst>
                <a:ext uri="{FF2B5EF4-FFF2-40B4-BE49-F238E27FC236}">
                  <a16:creationId xmlns:a16="http://schemas.microsoft.com/office/drawing/2014/main" id="{9C443DBE-05E3-4924-B849-8804971BAC50}"/>
                </a:ext>
              </a:extLst>
            </p:cNvPr>
            <p:cNvSpPr>
              <a:spLocks/>
            </p:cNvSpPr>
            <p:nvPr/>
          </p:nvSpPr>
          <p:spPr bwMode="auto">
            <a:xfrm>
              <a:off x="8778875" y="2262188"/>
              <a:ext cx="2130425" cy="2166937"/>
            </a:xfrm>
            <a:custGeom>
              <a:avLst/>
              <a:gdLst>
                <a:gd name="T0" fmla="*/ 2147483646 w 168"/>
                <a:gd name="T1" fmla="*/ 2147483646 h 169"/>
                <a:gd name="T2" fmla="*/ 2147483646 w 168"/>
                <a:gd name="T3" fmla="*/ 2147483646 h 169"/>
                <a:gd name="T4" fmla="*/ 2147483646 w 168"/>
                <a:gd name="T5" fmla="*/ 2147483646 h 169"/>
                <a:gd name="T6" fmla="*/ 2147483646 w 168"/>
                <a:gd name="T7" fmla="*/ 2147483646 h 169"/>
                <a:gd name="T8" fmla="*/ 2147483646 w 168"/>
                <a:gd name="T9" fmla="*/ 2147483646 h 169"/>
                <a:gd name="T10" fmla="*/ 2147483646 w 168"/>
                <a:gd name="T11" fmla="*/ 2147483646 h 169"/>
                <a:gd name="T12" fmla="*/ 2147483646 w 168"/>
                <a:gd name="T13" fmla="*/ 2147483646 h 169"/>
                <a:gd name="T14" fmla="*/ 2147483646 w 168"/>
                <a:gd name="T15" fmla="*/ 2147483646 h 169"/>
                <a:gd name="T16" fmla="*/ 2147483646 w 168"/>
                <a:gd name="T17" fmla="*/ 2147483646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8" h="169">
                  <a:moveTo>
                    <a:pt x="61" y="165"/>
                  </a:moveTo>
                  <a:cubicBezTo>
                    <a:pt x="149" y="137"/>
                    <a:pt x="149" y="137"/>
                    <a:pt x="149" y="137"/>
                  </a:cubicBezTo>
                  <a:cubicBezTo>
                    <a:pt x="162" y="133"/>
                    <a:pt x="168" y="120"/>
                    <a:pt x="165" y="108"/>
                  </a:cubicBezTo>
                  <a:cubicBezTo>
                    <a:pt x="137" y="20"/>
                    <a:pt x="137" y="20"/>
                    <a:pt x="137" y="20"/>
                  </a:cubicBezTo>
                  <a:cubicBezTo>
                    <a:pt x="133" y="7"/>
                    <a:pt x="120" y="0"/>
                    <a:pt x="107" y="4"/>
                  </a:cubicBezTo>
                  <a:cubicBezTo>
                    <a:pt x="19" y="32"/>
                    <a:pt x="19" y="32"/>
                    <a:pt x="19" y="32"/>
                  </a:cubicBezTo>
                  <a:cubicBezTo>
                    <a:pt x="7" y="36"/>
                    <a:pt x="0" y="49"/>
                    <a:pt x="4" y="61"/>
                  </a:cubicBezTo>
                  <a:cubicBezTo>
                    <a:pt x="31" y="149"/>
                    <a:pt x="31" y="149"/>
                    <a:pt x="31" y="149"/>
                  </a:cubicBezTo>
                  <a:cubicBezTo>
                    <a:pt x="35" y="162"/>
                    <a:pt x="49" y="169"/>
                    <a:pt x="61" y="16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41" name="Freeform 86">
              <a:extLst>
                <a:ext uri="{FF2B5EF4-FFF2-40B4-BE49-F238E27FC236}">
                  <a16:creationId xmlns:a16="http://schemas.microsoft.com/office/drawing/2014/main" id="{3A5F7FB0-6700-4A16-BB21-C23097AD8281}"/>
                </a:ext>
              </a:extLst>
            </p:cNvPr>
            <p:cNvSpPr>
              <a:spLocks noEditPoints="1"/>
            </p:cNvSpPr>
            <p:nvPr/>
          </p:nvSpPr>
          <p:spPr bwMode="auto">
            <a:xfrm>
              <a:off x="9526588" y="2813050"/>
              <a:ext cx="698500" cy="1050925"/>
            </a:xfrm>
            <a:custGeom>
              <a:avLst/>
              <a:gdLst>
                <a:gd name="T0" fmla="*/ 2147483646 w 55"/>
                <a:gd name="T1" fmla="*/ 2147483646 h 82"/>
                <a:gd name="T2" fmla="*/ 2147483646 w 55"/>
                <a:gd name="T3" fmla="*/ 2147483646 h 82"/>
                <a:gd name="T4" fmla="*/ 2147483646 w 55"/>
                <a:gd name="T5" fmla="*/ 2147483646 h 82"/>
                <a:gd name="T6" fmla="*/ 2147483646 w 55"/>
                <a:gd name="T7" fmla="*/ 0 h 82"/>
                <a:gd name="T8" fmla="*/ 0 w 55"/>
                <a:gd name="T9" fmla="*/ 0 h 82"/>
                <a:gd name="T10" fmla="*/ 0 w 55"/>
                <a:gd name="T11" fmla="*/ 2147483646 h 82"/>
                <a:gd name="T12" fmla="*/ 2147483646 w 55"/>
                <a:gd name="T13" fmla="*/ 2147483646 h 82"/>
                <a:gd name="T14" fmla="*/ 2147483646 w 55"/>
                <a:gd name="T15" fmla="*/ 2147483646 h 82"/>
                <a:gd name="T16" fmla="*/ 2147483646 w 55"/>
                <a:gd name="T17" fmla="*/ 2147483646 h 82"/>
                <a:gd name="T18" fmla="*/ 2147483646 w 55"/>
                <a:gd name="T19" fmla="*/ 2147483646 h 82"/>
                <a:gd name="T20" fmla="*/ 2147483646 w 55"/>
                <a:gd name="T21" fmla="*/ 2147483646 h 82"/>
                <a:gd name="T22" fmla="*/ 2147483646 w 55"/>
                <a:gd name="T23" fmla="*/ 2147483646 h 82"/>
                <a:gd name="T24" fmla="*/ 0 w 55"/>
                <a:gd name="T25" fmla="*/ 2147483646 h 82"/>
                <a:gd name="T26" fmla="*/ 0 w 55"/>
                <a:gd name="T27" fmla="*/ 2147483646 h 82"/>
                <a:gd name="T28" fmla="*/ 2147483646 w 55"/>
                <a:gd name="T29" fmla="*/ 2147483646 h 82"/>
                <a:gd name="T30" fmla="*/ 2147483646 w 55"/>
                <a:gd name="T31" fmla="*/ 2147483646 h 82"/>
                <a:gd name="T32" fmla="*/ 2147483646 w 55"/>
                <a:gd name="T33" fmla="*/ 2147483646 h 82"/>
                <a:gd name="T34" fmla="*/ 2147483646 w 55"/>
                <a:gd name="T35" fmla="*/ 2147483646 h 82"/>
                <a:gd name="T36" fmla="*/ 2147483646 w 55"/>
                <a:gd name="T37" fmla="*/ 2147483646 h 82"/>
                <a:gd name="T38" fmla="*/ 2147483646 w 55"/>
                <a:gd name="T39" fmla="*/ 2147483646 h 82"/>
                <a:gd name="T40" fmla="*/ 2147483646 w 55"/>
                <a:gd name="T41" fmla="*/ 2147483646 h 82"/>
                <a:gd name="T42" fmla="*/ 2147483646 w 55"/>
                <a:gd name="T43" fmla="*/ 2147483646 h 82"/>
                <a:gd name="T44" fmla="*/ 2147483646 w 55"/>
                <a:gd name="T45" fmla="*/ 2147483646 h 82"/>
                <a:gd name="T46" fmla="*/ 2147483646 w 55"/>
                <a:gd name="T47" fmla="*/ 2147483646 h 82"/>
                <a:gd name="T48" fmla="*/ 2147483646 w 55"/>
                <a:gd name="T49" fmla="*/ 2147483646 h 82"/>
                <a:gd name="T50" fmla="*/ 2147483646 w 55"/>
                <a:gd name="T51" fmla="*/ 2147483646 h 82"/>
                <a:gd name="T52" fmla="*/ 2147483646 w 55"/>
                <a:gd name="T53" fmla="*/ 2147483646 h 82"/>
                <a:gd name="T54" fmla="*/ 2147483646 w 55"/>
                <a:gd name="T55" fmla="*/ 2147483646 h 82"/>
                <a:gd name="T56" fmla="*/ 2147483646 w 55"/>
                <a:gd name="T57" fmla="*/ 2147483646 h 82"/>
                <a:gd name="T58" fmla="*/ 2147483646 w 55"/>
                <a:gd name="T59" fmla="*/ 2147483646 h 82"/>
                <a:gd name="T60" fmla="*/ 2147483646 w 55"/>
                <a:gd name="T61" fmla="*/ 2147483646 h 82"/>
                <a:gd name="T62" fmla="*/ 2147483646 w 55"/>
                <a:gd name="T63" fmla="*/ 2147483646 h 82"/>
                <a:gd name="T64" fmla="*/ 2147483646 w 55"/>
                <a:gd name="T65" fmla="*/ 2147483646 h 82"/>
                <a:gd name="T66" fmla="*/ 2147483646 w 55"/>
                <a:gd name="T67" fmla="*/ 2147483646 h 82"/>
                <a:gd name="T68" fmla="*/ 2147483646 w 55"/>
                <a:gd name="T69" fmla="*/ 2147483646 h 82"/>
                <a:gd name="T70" fmla="*/ 2147483646 w 55"/>
                <a:gd name="T71" fmla="*/ 2147483646 h 82"/>
                <a:gd name="T72" fmla="*/ 2147483646 w 55"/>
                <a:gd name="T73" fmla="*/ 2147483646 h 82"/>
                <a:gd name="T74" fmla="*/ 2147483646 w 55"/>
                <a:gd name="T75" fmla="*/ 2147483646 h 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55" h="82">
                  <a:moveTo>
                    <a:pt x="50" y="23"/>
                  </a:moveTo>
                  <a:cubicBezTo>
                    <a:pt x="50" y="11"/>
                    <a:pt x="50" y="11"/>
                    <a:pt x="50" y="11"/>
                  </a:cubicBezTo>
                  <a:cubicBezTo>
                    <a:pt x="55" y="11"/>
                    <a:pt x="55" y="11"/>
                    <a:pt x="55" y="11"/>
                  </a:cubicBezTo>
                  <a:cubicBezTo>
                    <a:pt x="55" y="0"/>
                    <a:pt x="55" y="0"/>
                    <a:pt x="55" y="0"/>
                  </a:cubicBezTo>
                  <a:cubicBezTo>
                    <a:pt x="0" y="0"/>
                    <a:pt x="0" y="0"/>
                    <a:pt x="0" y="0"/>
                  </a:cubicBezTo>
                  <a:cubicBezTo>
                    <a:pt x="0" y="11"/>
                    <a:pt x="0" y="11"/>
                    <a:pt x="0" y="11"/>
                  </a:cubicBezTo>
                  <a:cubicBezTo>
                    <a:pt x="4" y="11"/>
                    <a:pt x="4" y="11"/>
                    <a:pt x="4" y="11"/>
                  </a:cubicBezTo>
                  <a:cubicBezTo>
                    <a:pt x="4" y="23"/>
                    <a:pt x="4" y="23"/>
                    <a:pt x="4" y="23"/>
                  </a:cubicBezTo>
                  <a:cubicBezTo>
                    <a:pt x="4" y="31"/>
                    <a:pt x="10" y="39"/>
                    <a:pt x="18" y="40"/>
                  </a:cubicBezTo>
                  <a:cubicBezTo>
                    <a:pt x="18" y="42"/>
                    <a:pt x="18" y="42"/>
                    <a:pt x="18" y="42"/>
                  </a:cubicBezTo>
                  <a:cubicBezTo>
                    <a:pt x="10" y="43"/>
                    <a:pt x="4" y="50"/>
                    <a:pt x="4" y="59"/>
                  </a:cubicBezTo>
                  <a:cubicBezTo>
                    <a:pt x="4" y="70"/>
                    <a:pt x="4" y="70"/>
                    <a:pt x="4" y="70"/>
                  </a:cubicBezTo>
                  <a:cubicBezTo>
                    <a:pt x="0" y="70"/>
                    <a:pt x="0" y="70"/>
                    <a:pt x="0" y="70"/>
                  </a:cubicBezTo>
                  <a:cubicBezTo>
                    <a:pt x="0" y="82"/>
                    <a:pt x="0" y="82"/>
                    <a:pt x="0" y="82"/>
                  </a:cubicBezTo>
                  <a:cubicBezTo>
                    <a:pt x="55" y="82"/>
                    <a:pt x="55" y="82"/>
                    <a:pt x="55" y="82"/>
                  </a:cubicBezTo>
                  <a:cubicBezTo>
                    <a:pt x="55" y="70"/>
                    <a:pt x="55" y="70"/>
                    <a:pt x="55" y="70"/>
                  </a:cubicBezTo>
                  <a:cubicBezTo>
                    <a:pt x="50" y="70"/>
                    <a:pt x="50" y="70"/>
                    <a:pt x="50" y="70"/>
                  </a:cubicBezTo>
                  <a:cubicBezTo>
                    <a:pt x="50" y="59"/>
                    <a:pt x="50" y="59"/>
                    <a:pt x="50" y="59"/>
                  </a:cubicBezTo>
                  <a:cubicBezTo>
                    <a:pt x="50" y="50"/>
                    <a:pt x="44" y="43"/>
                    <a:pt x="37" y="42"/>
                  </a:cubicBezTo>
                  <a:cubicBezTo>
                    <a:pt x="37" y="40"/>
                    <a:pt x="37" y="40"/>
                    <a:pt x="37" y="40"/>
                  </a:cubicBezTo>
                  <a:cubicBezTo>
                    <a:pt x="44" y="39"/>
                    <a:pt x="50" y="31"/>
                    <a:pt x="50" y="23"/>
                  </a:cubicBezTo>
                  <a:close/>
                  <a:moveTo>
                    <a:pt x="34" y="46"/>
                  </a:moveTo>
                  <a:cubicBezTo>
                    <a:pt x="41" y="46"/>
                    <a:pt x="46" y="52"/>
                    <a:pt x="46" y="59"/>
                  </a:cubicBezTo>
                  <a:cubicBezTo>
                    <a:pt x="46" y="70"/>
                    <a:pt x="46" y="70"/>
                    <a:pt x="46" y="70"/>
                  </a:cubicBezTo>
                  <a:cubicBezTo>
                    <a:pt x="9" y="70"/>
                    <a:pt x="9" y="70"/>
                    <a:pt x="9" y="70"/>
                  </a:cubicBezTo>
                  <a:cubicBezTo>
                    <a:pt x="9" y="59"/>
                    <a:pt x="9" y="59"/>
                    <a:pt x="9" y="59"/>
                  </a:cubicBezTo>
                  <a:cubicBezTo>
                    <a:pt x="9" y="52"/>
                    <a:pt x="14" y="46"/>
                    <a:pt x="20" y="46"/>
                  </a:cubicBezTo>
                  <a:cubicBezTo>
                    <a:pt x="22" y="46"/>
                    <a:pt x="23" y="45"/>
                    <a:pt x="23" y="44"/>
                  </a:cubicBezTo>
                  <a:cubicBezTo>
                    <a:pt x="23" y="38"/>
                    <a:pt x="23" y="38"/>
                    <a:pt x="23" y="38"/>
                  </a:cubicBezTo>
                  <a:cubicBezTo>
                    <a:pt x="23" y="37"/>
                    <a:pt x="22" y="35"/>
                    <a:pt x="20" y="35"/>
                  </a:cubicBezTo>
                  <a:cubicBezTo>
                    <a:pt x="14" y="35"/>
                    <a:pt x="9" y="30"/>
                    <a:pt x="9" y="23"/>
                  </a:cubicBezTo>
                  <a:cubicBezTo>
                    <a:pt x="9" y="11"/>
                    <a:pt x="9" y="11"/>
                    <a:pt x="9" y="11"/>
                  </a:cubicBezTo>
                  <a:cubicBezTo>
                    <a:pt x="46" y="11"/>
                    <a:pt x="46" y="11"/>
                    <a:pt x="46" y="11"/>
                  </a:cubicBezTo>
                  <a:cubicBezTo>
                    <a:pt x="46" y="23"/>
                    <a:pt x="46" y="23"/>
                    <a:pt x="46" y="23"/>
                  </a:cubicBezTo>
                  <a:cubicBezTo>
                    <a:pt x="46" y="30"/>
                    <a:pt x="41" y="35"/>
                    <a:pt x="34" y="35"/>
                  </a:cubicBezTo>
                  <a:cubicBezTo>
                    <a:pt x="33" y="35"/>
                    <a:pt x="32" y="37"/>
                    <a:pt x="32" y="38"/>
                  </a:cubicBezTo>
                  <a:cubicBezTo>
                    <a:pt x="32" y="44"/>
                    <a:pt x="32" y="44"/>
                    <a:pt x="32" y="44"/>
                  </a:cubicBezTo>
                  <a:cubicBezTo>
                    <a:pt x="32" y="45"/>
                    <a:pt x="33" y="46"/>
                    <a:pt x="34" y="4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42" name="Freeform 87">
              <a:extLst>
                <a:ext uri="{FF2B5EF4-FFF2-40B4-BE49-F238E27FC236}">
                  <a16:creationId xmlns:a16="http://schemas.microsoft.com/office/drawing/2014/main" id="{BAA886A8-A5CC-42EB-BFC6-EA8EC3DF35B5}"/>
                </a:ext>
              </a:extLst>
            </p:cNvPr>
            <p:cNvSpPr>
              <a:spLocks/>
            </p:cNvSpPr>
            <p:nvPr/>
          </p:nvSpPr>
          <p:spPr bwMode="auto">
            <a:xfrm>
              <a:off x="9691688" y="3492500"/>
              <a:ext cx="355600" cy="166688"/>
            </a:xfrm>
            <a:custGeom>
              <a:avLst/>
              <a:gdLst>
                <a:gd name="T0" fmla="*/ 0 w 28"/>
                <a:gd name="T1" fmla="*/ 2147483646 h 13"/>
                <a:gd name="T2" fmla="*/ 2147483646 w 28"/>
                <a:gd name="T3" fmla="*/ 2147483646 h 13"/>
                <a:gd name="T4" fmla="*/ 2147483646 w 28"/>
                <a:gd name="T5" fmla="*/ 0 h 13"/>
                <a:gd name="T6" fmla="*/ 0 w 28"/>
                <a:gd name="T7" fmla="*/ 2147483646 h 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8" h="13">
                  <a:moveTo>
                    <a:pt x="0" y="13"/>
                  </a:moveTo>
                  <a:cubicBezTo>
                    <a:pt x="28" y="13"/>
                    <a:pt x="28" y="13"/>
                    <a:pt x="28" y="13"/>
                  </a:cubicBezTo>
                  <a:cubicBezTo>
                    <a:pt x="28" y="13"/>
                    <a:pt x="17" y="0"/>
                    <a:pt x="14" y="0"/>
                  </a:cubicBezTo>
                  <a:cubicBezTo>
                    <a:pt x="11" y="0"/>
                    <a:pt x="0" y="13"/>
                    <a:pt x="0"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42FD9B88-CC6C-417C-A5C1-1B1041415ED2}"/>
              </a:ext>
            </a:extLst>
          </p:cNvPr>
          <p:cNvGrpSpPr/>
          <p:nvPr/>
        </p:nvGrpSpPr>
        <p:grpSpPr>
          <a:xfrm>
            <a:off x="6254750" y="2262188"/>
            <a:ext cx="2143125" cy="2166937"/>
            <a:chOff x="6254750" y="2262188"/>
            <a:chExt cx="2143125" cy="2166937"/>
          </a:xfrm>
        </p:grpSpPr>
        <p:sp>
          <p:nvSpPr>
            <p:cNvPr id="5129" name="Freeform 74">
              <a:extLst>
                <a:ext uri="{FF2B5EF4-FFF2-40B4-BE49-F238E27FC236}">
                  <a16:creationId xmlns:a16="http://schemas.microsoft.com/office/drawing/2014/main" id="{25F692EC-9F22-4C3F-B7DE-EB51103D0984}"/>
                </a:ext>
              </a:extLst>
            </p:cNvPr>
            <p:cNvSpPr>
              <a:spLocks/>
            </p:cNvSpPr>
            <p:nvPr/>
          </p:nvSpPr>
          <p:spPr bwMode="auto">
            <a:xfrm>
              <a:off x="6254750" y="2262188"/>
              <a:ext cx="2143125" cy="2166937"/>
            </a:xfrm>
            <a:custGeom>
              <a:avLst/>
              <a:gdLst>
                <a:gd name="T0" fmla="*/ 2147483646 w 169"/>
                <a:gd name="T1" fmla="*/ 2147483646 h 169"/>
                <a:gd name="T2" fmla="*/ 2147483646 w 169"/>
                <a:gd name="T3" fmla="*/ 2147483646 h 169"/>
                <a:gd name="T4" fmla="*/ 2147483646 w 169"/>
                <a:gd name="T5" fmla="*/ 2147483646 h 169"/>
                <a:gd name="T6" fmla="*/ 2147483646 w 169"/>
                <a:gd name="T7" fmla="*/ 2147483646 h 169"/>
                <a:gd name="T8" fmla="*/ 2147483646 w 169"/>
                <a:gd name="T9" fmla="*/ 2147483646 h 169"/>
                <a:gd name="T10" fmla="*/ 2147483646 w 169"/>
                <a:gd name="T11" fmla="*/ 2147483646 h 169"/>
                <a:gd name="T12" fmla="*/ 2147483646 w 169"/>
                <a:gd name="T13" fmla="*/ 2147483646 h 169"/>
                <a:gd name="T14" fmla="*/ 2147483646 w 169"/>
                <a:gd name="T15" fmla="*/ 2147483646 h 169"/>
                <a:gd name="T16" fmla="*/ 2147483646 w 169"/>
                <a:gd name="T17" fmla="*/ 2147483646 h 1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69" h="169">
                  <a:moveTo>
                    <a:pt x="108" y="165"/>
                  </a:moveTo>
                  <a:cubicBezTo>
                    <a:pt x="20" y="137"/>
                    <a:pt x="20" y="137"/>
                    <a:pt x="20" y="137"/>
                  </a:cubicBezTo>
                  <a:cubicBezTo>
                    <a:pt x="7" y="133"/>
                    <a:pt x="0" y="120"/>
                    <a:pt x="4" y="108"/>
                  </a:cubicBezTo>
                  <a:cubicBezTo>
                    <a:pt x="32" y="20"/>
                    <a:pt x="32" y="20"/>
                    <a:pt x="32" y="20"/>
                  </a:cubicBezTo>
                  <a:cubicBezTo>
                    <a:pt x="36" y="7"/>
                    <a:pt x="49" y="0"/>
                    <a:pt x="61" y="4"/>
                  </a:cubicBezTo>
                  <a:cubicBezTo>
                    <a:pt x="149" y="32"/>
                    <a:pt x="149" y="32"/>
                    <a:pt x="149" y="32"/>
                  </a:cubicBezTo>
                  <a:cubicBezTo>
                    <a:pt x="162" y="36"/>
                    <a:pt x="169" y="49"/>
                    <a:pt x="165" y="61"/>
                  </a:cubicBezTo>
                  <a:cubicBezTo>
                    <a:pt x="137" y="149"/>
                    <a:pt x="137" y="149"/>
                    <a:pt x="137" y="149"/>
                  </a:cubicBezTo>
                  <a:cubicBezTo>
                    <a:pt x="133" y="162"/>
                    <a:pt x="120" y="169"/>
                    <a:pt x="108" y="16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5143" name="Freeform 88">
              <a:extLst>
                <a:ext uri="{FF2B5EF4-FFF2-40B4-BE49-F238E27FC236}">
                  <a16:creationId xmlns:a16="http://schemas.microsoft.com/office/drawing/2014/main" id="{F64DF96D-F572-4CC7-B2F6-29E3EF45FC58}"/>
                </a:ext>
              </a:extLst>
            </p:cNvPr>
            <p:cNvSpPr>
              <a:spLocks noEditPoints="1"/>
            </p:cNvSpPr>
            <p:nvPr/>
          </p:nvSpPr>
          <p:spPr bwMode="auto">
            <a:xfrm>
              <a:off x="6750050" y="2762250"/>
              <a:ext cx="1154113" cy="1166813"/>
            </a:xfrm>
            <a:custGeom>
              <a:avLst/>
              <a:gdLst>
                <a:gd name="T0" fmla="*/ 2147483646 w 91"/>
                <a:gd name="T1" fmla="*/ 2147483646 h 91"/>
                <a:gd name="T2" fmla="*/ 2147483646 w 91"/>
                <a:gd name="T3" fmla="*/ 2147483646 h 91"/>
                <a:gd name="T4" fmla="*/ 2147483646 w 91"/>
                <a:gd name="T5" fmla="*/ 2147483646 h 91"/>
                <a:gd name="T6" fmla="*/ 2147483646 w 91"/>
                <a:gd name="T7" fmla="*/ 2147483646 h 91"/>
                <a:gd name="T8" fmla="*/ 2147483646 w 91"/>
                <a:gd name="T9" fmla="*/ 2147483646 h 91"/>
                <a:gd name="T10" fmla="*/ 2147483646 w 91"/>
                <a:gd name="T11" fmla="*/ 2147483646 h 91"/>
                <a:gd name="T12" fmla="*/ 2147483646 w 91"/>
                <a:gd name="T13" fmla="*/ 2147483646 h 91"/>
                <a:gd name="T14" fmla="*/ 2147483646 w 91"/>
                <a:gd name="T15" fmla="*/ 2147483646 h 91"/>
                <a:gd name="T16" fmla="*/ 2147483646 w 91"/>
                <a:gd name="T17" fmla="*/ 2147483646 h 91"/>
                <a:gd name="T18" fmla="*/ 2147483646 w 91"/>
                <a:gd name="T19" fmla="*/ 2147483646 h 91"/>
                <a:gd name="T20" fmla="*/ 2147483646 w 91"/>
                <a:gd name="T21" fmla="*/ 0 h 91"/>
                <a:gd name="T22" fmla="*/ 2147483646 w 91"/>
                <a:gd name="T23" fmla="*/ 0 h 91"/>
                <a:gd name="T24" fmla="*/ 2147483646 w 91"/>
                <a:gd name="T25" fmla="*/ 2147483646 h 91"/>
                <a:gd name="T26" fmla="*/ 2147483646 w 91"/>
                <a:gd name="T27" fmla="*/ 2147483646 h 91"/>
                <a:gd name="T28" fmla="*/ 2147483646 w 91"/>
                <a:gd name="T29" fmla="*/ 2147483646 h 91"/>
                <a:gd name="T30" fmla="*/ 2147483646 w 91"/>
                <a:gd name="T31" fmla="*/ 2147483646 h 91"/>
                <a:gd name="T32" fmla="*/ 2147483646 w 91"/>
                <a:gd name="T33" fmla="*/ 2147483646 h 91"/>
                <a:gd name="T34" fmla="*/ 2147483646 w 91"/>
                <a:gd name="T35" fmla="*/ 2147483646 h 91"/>
                <a:gd name="T36" fmla="*/ 2147483646 w 91"/>
                <a:gd name="T37" fmla="*/ 2147483646 h 91"/>
                <a:gd name="T38" fmla="*/ 2147483646 w 91"/>
                <a:gd name="T39" fmla="*/ 2147483646 h 91"/>
                <a:gd name="T40" fmla="*/ 2147483646 w 91"/>
                <a:gd name="T41" fmla="*/ 2147483646 h 91"/>
                <a:gd name="T42" fmla="*/ 2147483646 w 91"/>
                <a:gd name="T43" fmla="*/ 2147483646 h 91"/>
                <a:gd name="T44" fmla="*/ 0 w 91"/>
                <a:gd name="T45" fmla="*/ 2147483646 h 91"/>
                <a:gd name="T46" fmla="*/ 0 w 91"/>
                <a:gd name="T47" fmla="*/ 2147483646 h 91"/>
                <a:gd name="T48" fmla="*/ 2147483646 w 91"/>
                <a:gd name="T49" fmla="*/ 2147483646 h 91"/>
                <a:gd name="T50" fmla="*/ 2147483646 w 91"/>
                <a:gd name="T51" fmla="*/ 2147483646 h 91"/>
                <a:gd name="T52" fmla="*/ 2147483646 w 91"/>
                <a:gd name="T53" fmla="*/ 2147483646 h 91"/>
                <a:gd name="T54" fmla="*/ 2147483646 w 91"/>
                <a:gd name="T55" fmla="*/ 2147483646 h 91"/>
                <a:gd name="T56" fmla="*/ 2147483646 w 91"/>
                <a:gd name="T57" fmla="*/ 2147483646 h 91"/>
                <a:gd name="T58" fmla="*/ 2147483646 w 91"/>
                <a:gd name="T59" fmla="*/ 2147483646 h 91"/>
                <a:gd name="T60" fmla="*/ 2147483646 w 91"/>
                <a:gd name="T61" fmla="*/ 2147483646 h 91"/>
                <a:gd name="T62" fmla="*/ 2147483646 w 91"/>
                <a:gd name="T63" fmla="*/ 2147483646 h 91"/>
                <a:gd name="T64" fmla="*/ 2147483646 w 91"/>
                <a:gd name="T65" fmla="*/ 2147483646 h 91"/>
                <a:gd name="T66" fmla="*/ 2147483646 w 91"/>
                <a:gd name="T67" fmla="*/ 2147483646 h 91"/>
                <a:gd name="T68" fmla="*/ 2147483646 w 91"/>
                <a:gd name="T69" fmla="*/ 2147483646 h 91"/>
                <a:gd name="T70" fmla="*/ 2147483646 w 91"/>
                <a:gd name="T71" fmla="*/ 2147483646 h 91"/>
                <a:gd name="T72" fmla="*/ 2147483646 w 91"/>
                <a:gd name="T73" fmla="*/ 2147483646 h 91"/>
                <a:gd name="T74" fmla="*/ 2147483646 w 91"/>
                <a:gd name="T75" fmla="*/ 2147483646 h 91"/>
                <a:gd name="T76" fmla="*/ 2147483646 w 91"/>
                <a:gd name="T77" fmla="*/ 2147483646 h 91"/>
                <a:gd name="T78" fmla="*/ 2147483646 w 91"/>
                <a:gd name="T79" fmla="*/ 2147483646 h 91"/>
                <a:gd name="T80" fmla="*/ 2147483646 w 91"/>
                <a:gd name="T81" fmla="*/ 2147483646 h 91"/>
                <a:gd name="T82" fmla="*/ 2147483646 w 91"/>
                <a:gd name="T83" fmla="*/ 2147483646 h 91"/>
                <a:gd name="T84" fmla="*/ 2147483646 w 91"/>
                <a:gd name="T85" fmla="*/ 2147483646 h 91"/>
                <a:gd name="T86" fmla="*/ 2147483646 w 91"/>
                <a:gd name="T87" fmla="*/ 2147483646 h 91"/>
                <a:gd name="T88" fmla="*/ 2147483646 w 91"/>
                <a:gd name="T89" fmla="*/ 2147483646 h 91"/>
                <a:gd name="T90" fmla="*/ 2147483646 w 91"/>
                <a:gd name="T91" fmla="*/ 2147483646 h 91"/>
                <a:gd name="T92" fmla="*/ 2147483646 w 91"/>
                <a:gd name="T93" fmla="*/ 2147483646 h 91"/>
                <a:gd name="T94" fmla="*/ 2147483646 w 91"/>
                <a:gd name="T95" fmla="*/ 2147483646 h 91"/>
                <a:gd name="T96" fmla="*/ 2147483646 w 91"/>
                <a:gd name="T97" fmla="*/ 2147483646 h 91"/>
                <a:gd name="T98" fmla="*/ 2147483646 w 91"/>
                <a:gd name="T99" fmla="*/ 2147483646 h 91"/>
                <a:gd name="T100" fmla="*/ 2147483646 w 91"/>
                <a:gd name="T101" fmla="*/ 2147483646 h 91"/>
                <a:gd name="T102" fmla="*/ 2147483646 w 91"/>
                <a:gd name="T103" fmla="*/ 2147483646 h 91"/>
                <a:gd name="T104" fmla="*/ 2147483646 w 91"/>
                <a:gd name="T105" fmla="*/ 2147483646 h 91"/>
                <a:gd name="T106" fmla="*/ 2147483646 w 91"/>
                <a:gd name="T107" fmla="*/ 2147483646 h 9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91" h="91">
                  <a:moveTo>
                    <a:pt x="88" y="38"/>
                  </a:moveTo>
                  <a:cubicBezTo>
                    <a:pt x="80" y="34"/>
                    <a:pt x="80" y="34"/>
                    <a:pt x="80" y="34"/>
                  </a:cubicBezTo>
                  <a:cubicBezTo>
                    <a:pt x="78" y="34"/>
                    <a:pt x="77" y="31"/>
                    <a:pt x="78" y="29"/>
                  </a:cubicBezTo>
                  <a:cubicBezTo>
                    <a:pt x="81" y="21"/>
                    <a:pt x="81" y="21"/>
                    <a:pt x="81" y="21"/>
                  </a:cubicBezTo>
                  <a:cubicBezTo>
                    <a:pt x="82" y="19"/>
                    <a:pt x="82" y="17"/>
                    <a:pt x="80" y="16"/>
                  </a:cubicBezTo>
                  <a:cubicBezTo>
                    <a:pt x="75" y="11"/>
                    <a:pt x="75" y="11"/>
                    <a:pt x="75" y="11"/>
                  </a:cubicBezTo>
                  <a:cubicBezTo>
                    <a:pt x="74" y="9"/>
                    <a:pt x="72" y="9"/>
                    <a:pt x="70" y="10"/>
                  </a:cubicBezTo>
                  <a:cubicBezTo>
                    <a:pt x="62" y="13"/>
                    <a:pt x="62" y="13"/>
                    <a:pt x="62" y="13"/>
                  </a:cubicBezTo>
                  <a:cubicBezTo>
                    <a:pt x="60" y="14"/>
                    <a:pt x="57" y="13"/>
                    <a:pt x="56" y="11"/>
                  </a:cubicBezTo>
                  <a:cubicBezTo>
                    <a:pt x="53" y="3"/>
                    <a:pt x="53" y="3"/>
                    <a:pt x="53" y="3"/>
                  </a:cubicBezTo>
                  <a:cubicBezTo>
                    <a:pt x="53" y="1"/>
                    <a:pt x="51" y="0"/>
                    <a:pt x="49" y="0"/>
                  </a:cubicBezTo>
                  <a:cubicBezTo>
                    <a:pt x="42" y="0"/>
                    <a:pt x="42" y="0"/>
                    <a:pt x="42" y="0"/>
                  </a:cubicBezTo>
                  <a:cubicBezTo>
                    <a:pt x="40" y="0"/>
                    <a:pt x="38" y="1"/>
                    <a:pt x="38" y="3"/>
                  </a:cubicBezTo>
                  <a:cubicBezTo>
                    <a:pt x="34" y="11"/>
                    <a:pt x="34" y="11"/>
                    <a:pt x="34" y="11"/>
                  </a:cubicBezTo>
                  <a:cubicBezTo>
                    <a:pt x="34" y="13"/>
                    <a:pt x="31" y="14"/>
                    <a:pt x="29" y="13"/>
                  </a:cubicBezTo>
                  <a:cubicBezTo>
                    <a:pt x="21" y="10"/>
                    <a:pt x="21" y="10"/>
                    <a:pt x="21" y="10"/>
                  </a:cubicBezTo>
                  <a:cubicBezTo>
                    <a:pt x="19" y="9"/>
                    <a:pt x="17" y="9"/>
                    <a:pt x="16" y="11"/>
                  </a:cubicBezTo>
                  <a:cubicBezTo>
                    <a:pt x="11" y="16"/>
                    <a:pt x="11" y="16"/>
                    <a:pt x="11" y="16"/>
                  </a:cubicBezTo>
                  <a:cubicBezTo>
                    <a:pt x="9" y="17"/>
                    <a:pt x="9" y="19"/>
                    <a:pt x="10" y="21"/>
                  </a:cubicBezTo>
                  <a:cubicBezTo>
                    <a:pt x="13" y="29"/>
                    <a:pt x="13" y="29"/>
                    <a:pt x="13" y="29"/>
                  </a:cubicBezTo>
                  <a:cubicBezTo>
                    <a:pt x="14" y="31"/>
                    <a:pt x="13" y="34"/>
                    <a:pt x="11" y="34"/>
                  </a:cubicBezTo>
                  <a:cubicBezTo>
                    <a:pt x="3" y="38"/>
                    <a:pt x="3" y="38"/>
                    <a:pt x="3" y="38"/>
                  </a:cubicBezTo>
                  <a:cubicBezTo>
                    <a:pt x="1" y="38"/>
                    <a:pt x="0" y="40"/>
                    <a:pt x="0" y="42"/>
                  </a:cubicBezTo>
                  <a:cubicBezTo>
                    <a:pt x="0" y="49"/>
                    <a:pt x="0" y="49"/>
                    <a:pt x="0" y="49"/>
                  </a:cubicBezTo>
                  <a:cubicBezTo>
                    <a:pt x="0" y="51"/>
                    <a:pt x="1" y="53"/>
                    <a:pt x="3" y="53"/>
                  </a:cubicBezTo>
                  <a:cubicBezTo>
                    <a:pt x="11" y="56"/>
                    <a:pt x="11" y="56"/>
                    <a:pt x="11" y="56"/>
                  </a:cubicBezTo>
                  <a:cubicBezTo>
                    <a:pt x="13" y="57"/>
                    <a:pt x="14" y="60"/>
                    <a:pt x="13" y="62"/>
                  </a:cubicBezTo>
                  <a:cubicBezTo>
                    <a:pt x="10" y="70"/>
                    <a:pt x="10" y="70"/>
                    <a:pt x="10" y="70"/>
                  </a:cubicBezTo>
                  <a:cubicBezTo>
                    <a:pt x="9" y="72"/>
                    <a:pt x="9" y="74"/>
                    <a:pt x="11" y="75"/>
                  </a:cubicBezTo>
                  <a:cubicBezTo>
                    <a:pt x="16" y="80"/>
                    <a:pt x="16" y="80"/>
                    <a:pt x="16" y="80"/>
                  </a:cubicBezTo>
                  <a:cubicBezTo>
                    <a:pt x="17" y="82"/>
                    <a:pt x="19" y="82"/>
                    <a:pt x="21" y="81"/>
                  </a:cubicBezTo>
                  <a:cubicBezTo>
                    <a:pt x="29" y="78"/>
                    <a:pt x="29" y="78"/>
                    <a:pt x="29" y="78"/>
                  </a:cubicBezTo>
                  <a:cubicBezTo>
                    <a:pt x="31" y="77"/>
                    <a:pt x="34" y="78"/>
                    <a:pt x="34" y="80"/>
                  </a:cubicBezTo>
                  <a:cubicBezTo>
                    <a:pt x="38" y="88"/>
                    <a:pt x="38" y="88"/>
                    <a:pt x="38" y="88"/>
                  </a:cubicBezTo>
                  <a:cubicBezTo>
                    <a:pt x="38" y="90"/>
                    <a:pt x="40" y="91"/>
                    <a:pt x="42" y="91"/>
                  </a:cubicBezTo>
                  <a:cubicBezTo>
                    <a:pt x="49" y="91"/>
                    <a:pt x="49" y="91"/>
                    <a:pt x="49" y="91"/>
                  </a:cubicBezTo>
                  <a:cubicBezTo>
                    <a:pt x="51" y="91"/>
                    <a:pt x="53" y="90"/>
                    <a:pt x="53" y="88"/>
                  </a:cubicBezTo>
                  <a:cubicBezTo>
                    <a:pt x="56" y="80"/>
                    <a:pt x="56" y="80"/>
                    <a:pt x="56" y="80"/>
                  </a:cubicBezTo>
                  <a:cubicBezTo>
                    <a:pt x="57" y="78"/>
                    <a:pt x="60" y="77"/>
                    <a:pt x="62" y="78"/>
                  </a:cubicBezTo>
                  <a:cubicBezTo>
                    <a:pt x="70" y="81"/>
                    <a:pt x="70" y="81"/>
                    <a:pt x="70" y="81"/>
                  </a:cubicBezTo>
                  <a:cubicBezTo>
                    <a:pt x="72" y="82"/>
                    <a:pt x="74" y="82"/>
                    <a:pt x="75" y="80"/>
                  </a:cubicBezTo>
                  <a:cubicBezTo>
                    <a:pt x="80" y="75"/>
                    <a:pt x="80" y="75"/>
                    <a:pt x="80" y="75"/>
                  </a:cubicBezTo>
                  <a:cubicBezTo>
                    <a:pt x="82" y="74"/>
                    <a:pt x="82" y="72"/>
                    <a:pt x="81" y="70"/>
                  </a:cubicBezTo>
                  <a:cubicBezTo>
                    <a:pt x="78" y="62"/>
                    <a:pt x="78" y="62"/>
                    <a:pt x="78" y="62"/>
                  </a:cubicBezTo>
                  <a:cubicBezTo>
                    <a:pt x="77" y="60"/>
                    <a:pt x="78" y="57"/>
                    <a:pt x="80" y="56"/>
                  </a:cubicBezTo>
                  <a:cubicBezTo>
                    <a:pt x="88" y="53"/>
                    <a:pt x="88" y="53"/>
                    <a:pt x="88" y="53"/>
                  </a:cubicBezTo>
                  <a:cubicBezTo>
                    <a:pt x="90" y="53"/>
                    <a:pt x="91" y="51"/>
                    <a:pt x="91" y="49"/>
                  </a:cubicBezTo>
                  <a:cubicBezTo>
                    <a:pt x="91" y="42"/>
                    <a:pt x="91" y="42"/>
                    <a:pt x="91" y="42"/>
                  </a:cubicBezTo>
                  <a:cubicBezTo>
                    <a:pt x="91" y="40"/>
                    <a:pt x="90" y="38"/>
                    <a:pt x="88" y="38"/>
                  </a:cubicBezTo>
                  <a:close/>
                  <a:moveTo>
                    <a:pt x="49" y="65"/>
                  </a:moveTo>
                  <a:cubicBezTo>
                    <a:pt x="35" y="68"/>
                    <a:pt x="23" y="56"/>
                    <a:pt x="26" y="42"/>
                  </a:cubicBezTo>
                  <a:cubicBezTo>
                    <a:pt x="27" y="34"/>
                    <a:pt x="34" y="27"/>
                    <a:pt x="42" y="26"/>
                  </a:cubicBezTo>
                  <a:cubicBezTo>
                    <a:pt x="56" y="23"/>
                    <a:pt x="68" y="35"/>
                    <a:pt x="65" y="49"/>
                  </a:cubicBezTo>
                  <a:cubicBezTo>
                    <a:pt x="64" y="57"/>
                    <a:pt x="57" y="64"/>
                    <a:pt x="49" y="6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6" name="Группа 5">
            <a:extLst>
              <a:ext uri="{FF2B5EF4-FFF2-40B4-BE49-F238E27FC236}">
                <a16:creationId xmlns:a16="http://schemas.microsoft.com/office/drawing/2014/main" id="{9D2F1084-6FE1-4F61-8F20-09DC19B2A0E8}"/>
              </a:ext>
            </a:extLst>
          </p:cNvPr>
          <p:cNvGrpSpPr/>
          <p:nvPr/>
        </p:nvGrpSpPr>
        <p:grpSpPr>
          <a:xfrm>
            <a:off x="1216025" y="4756150"/>
            <a:ext cx="2063750" cy="1920875"/>
            <a:chOff x="1216025" y="4756150"/>
            <a:chExt cx="2063750" cy="1920875"/>
          </a:xfrm>
        </p:grpSpPr>
        <p:sp>
          <p:nvSpPr>
            <p:cNvPr id="5144" name="TextBox 115">
              <a:extLst>
                <a:ext uri="{FF2B5EF4-FFF2-40B4-BE49-F238E27FC236}">
                  <a16:creationId xmlns:a16="http://schemas.microsoft.com/office/drawing/2014/main" id="{7D1D9BEC-77C3-4745-A494-72005662FBEA}"/>
                </a:ext>
              </a:extLst>
            </p:cNvPr>
            <p:cNvSpPr txBox="1">
              <a:spLocks noChangeArrowheads="1"/>
            </p:cNvSpPr>
            <p:nvPr/>
          </p:nvSpPr>
          <p:spPr bwMode="auto">
            <a:xfrm>
              <a:off x="1216025" y="5153025"/>
              <a:ext cx="206375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sp>
          <p:nvSpPr>
            <p:cNvPr id="5145" name="Rectangle 75">
              <a:extLst>
                <a:ext uri="{FF2B5EF4-FFF2-40B4-BE49-F238E27FC236}">
                  <a16:creationId xmlns:a16="http://schemas.microsoft.com/office/drawing/2014/main" id="{BFA63603-CFEB-4E5B-A9E3-0FEE3157A36A}"/>
                </a:ext>
              </a:extLst>
            </p:cNvPr>
            <p:cNvSpPr>
              <a:spLocks noChangeArrowheads="1"/>
            </p:cNvSpPr>
            <p:nvPr/>
          </p:nvSpPr>
          <p:spPr bwMode="auto">
            <a:xfrm>
              <a:off x="1601788" y="4756150"/>
              <a:ext cx="13112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1"/>
                  </a:solidFill>
                  <a:latin typeface="Arial" panose="020B0604020202020204" pitchFamily="34" charset="0"/>
                </a:rPr>
                <a:t>Your text</a:t>
              </a:r>
              <a:endParaRPr lang="ru-RU" altLang="ru-RU" sz="3200" dirty="0">
                <a:solidFill>
                  <a:schemeClr val="accent1"/>
                </a:solidFill>
              </a:endParaRPr>
            </a:p>
          </p:txBody>
        </p:sp>
      </p:grpSp>
      <p:grpSp>
        <p:nvGrpSpPr>
          <p:cNvPr id="7" name="Группа 6">
            <a:extLst>
              <a:ext uri="{FF2B5EF4-FFF2-40B4-BE49-F238E27FC236}">
                <a16:creationId xmlns:a16="http://schemas.microsoft.com/office/drawing/2014/main" id="{3B6C10A6-8083-4B69-9638-48C24FCA890F}"/>
              </a:ext>
            </a:extLst>
          </p:cNvPr>
          <p:cNvGrpSpPr/>
          <p:nvPr/>
        </p:nvGrpSpPr>
        <p:grpSpPr>
          <a:xfrm>
            <a:off x="3848100" y="4756150"/>
            <a:ext cx="2062163" cy="1920875"/>
            <a:chOff x="3848100" y="4756150"/>
            <a:chExt cx="2062163" cy="1920875"/>
          </a:xfrm>
        </p:grpSpPr>
        <p:sp>
          <p:nvSpPr>
            <p:cNvPr id="5146" name="TextBox 115">
              <a:extLst>
                <a:ext uri="{FF2B5EF4-FFF2-40B4-BE49-F238E27FC236}">
                  <a16:creationId xmlns:a16="http://schemas.microsoft.com/office/drawing/2014/main" id="{A5294819-4B1C-4F2D-8825-C99EC04775C5}"/>
                </a:ext>
              </a:extLst>
            </p:cNvPr>
            <p:cNvSpPr txBox="1">
              <a:spLocks noChangeArrowheads="1"/>
            </p:cNvSpPr>
            <p:nvPr/>
          </p:nvSpPr>
          <p:spPr bwMode="auto">
            <a:xfrm>
              <a:off x="3848100" y="5153025"/>
              <a:ext cx="2062163"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sp>
          <p:nvSpPr>
            <p:cNvPr id="5147" name="Rectangle 75">
              <a:extLst>
                <a:ext uri="{FF2B5EF4-FFF2-40B4-BE49-F238E27FC236}">
                  <a16:creationId xmlns:a16="http://schemas.microsoft.com/office/drawing/2014/main" id="{F9F55563-8DCB-420D-AE03-8DD61DC75A56}"/>
                </a:ext>
              </a:extLst>
            </p:cNvPr>
            <p:cNvSpPr>
              <a:spLocks noChangeArrowheads="1"/>
            </p:cNvSpPr>
            <p:nvPr/>
          </p:nvSpPr>
          <p:spPr bwMode="auto">
            <a:xfrm>
              <a:off x="4232275" y="4756150"/>
              <a:ext cx="13112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2"/>
                  </a:solidFill>
                  <a:latin typeface="Arial" panose="020B0604020202020204" pitchFamily="34" charset="0"/>
                </a:rPr>
                <a:t>Your text</a:t>
              </a:r>
              <a:endParaRPr lang="ru-RU" altLang="ru-RU" sz="3200" dirty="0">
                <a:solidFill>
                  <a:schemeClr val="accent2"/>
                </a:solidFill>
              </a:endParaRPr>
            </a:p>
          </p:txBody>
        </p:sp>
      </p:grpSp>
      <p:grpSp>
        <p:nvGrpSpPr>
          <p:cNvPr id="8" name="Группа 7">
            <a:extLst>
              <a:ext uri="{FF2B5EF4-FFF2-40B4-BE49-F238E27FC236}">
                <a16:creationId xmlns:a16="http://schemas.microsoft.com/office/drawing/2014/main" id="{F8BA228D-3C44-4F1A-B90A-9203103FE4DF}"/>
              </a:ext>
            </a:extLst>
          </p:cNvPr>
          <p:cNvGrpSpPr/>
          <p:nvPr/>
        </p:nvGrpSpPr>
        <p:grpSpPr>
          <a:xfrm>
            <a:off x="6361113" y="4756150"/>
            <a:ext cx="2063750" cy="1920875"/>
            <a:chOff x="6361113" y="4756150"/>
            <a:chExt cx="2063750" cy="1920875"/>
          </a:xfrm>
        </p:grpSpPr>
        <p:sp>
          <p:nvSpPr>
            <p:cNvPr id="5148" name="TextBox 115">
              <a:extLst>
                <a:ext uri="{FF2B5EF4-FFF2-40B4-BE49-F238E27FC236}">
                  <a16:creationId xmlns:a16="http://schemas.microsoft.com/office/drawing/2014/main" id="{66EBA89E-BF98-4834-98FA-A7D93AE34C86}"/>
                </a:ext>
              </a:extLst>
            </p:cNvPr>
            <p:cNvSpPr txBox="1">
              <a:spLocks noChangeArrowheads="1"/>
            </p:cNvSpPr>
            <p:nvPr/>
          </p:nvSpPr>
          <p:spPr bwMode="auto">
            <a:xfrm>
              <a:off x="6361113" y="5153025"/>
              <a:ext cx="206375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sp>
          <p:nvSpPr>
            <p:cNvPr id="5149" name="Rectangle 75">
              <a:extLst>
                <a:ext uri="{FF2B5EF4-FFF2-40B4-BE49-F238E27FC236}">
                  <a16:creationId xmlns:a16="http://schemas.microsoft.com/office/drawing/2014/main" id="{E7AC7143-7706-4AF2-8785-A6E5205F13F6}"/>
                </a:ext>
              </a:extLst>
            </p:cNvPr>
            <p:cNvSpPr>
              <a:spLocks noChangeArrowheads="1"/>
            </p:cNvSpPr>
            <p:nvPr/>
          </p:nvSpPr>
          <p:spPr bwMode="auto">
            <a:xfrm>
              <a:off x="6746875" y="4756150"/>
              <a:ext cx="13112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4"/>
                  </a:solidFill>
                  <a:latin typeface="Arial" panose="020B0604020202020204" pitchFamily="34" charset="0"/>
                </a:rPr>
                <a:t>Your text</a:t>
              </a:r>
              <a:endParaRPr lang="ru-RU" altLang="ru-RU" sz="3200" dirty="0">
                <a:solidFill>
                  <a:schemeClr val="accent4"/>
                </a:solidFill>
              </a:endParaRPr>
            </a:p>
          </p:txBody>
        </p:sp>
      </p:grpSp>
      <p:grpSp>
        <p:nvGrpSpPr>
          <p:cNvPr id="9" name="Группа 8">
            <a:extLst>
              <a:ext uri="{FF2B5EF4-FFF2-40B4-BE49-F238E27FC236}">
                <a16:creationId xmlns:a16="http://schemas.microsoft.com/office/drawing/2014/main" id="{7FB1B815-03C8-4BF4-8285-14613862B087}"/>
              </a:ext>
            </a:extLst>
          </p:cNvPr>
          <p:cNvGrpSpPr/>
          <p:nvPr/>
        </p:nvGrpSpPr>
        <p:grpSpPr>
          <a:xfrm>
            <a:off x="9007475" y="4756150"/>
            <a:ext cx="2062163" cy="1920875"/>
            <a:chOff x="9007475" y="4756150"/>
            <a:chExt cx="2062163" cy="1920875"/>
          </a:xfrm>
        </p:grpSpPr>
        <p:sp>
          <p:nvSpPr>
            <p:cNvPr id="5150" name="TextBox 115">
              <a:extLst>
                <a:ext uri="{FF2B5EF4-FFF2-40B4-BE49-F238E27FC236}">
                  <a16:creationId xmlns:a16="http://schemas.microsoft.com/office/drawing/2014/main" id="{FD2A332D-0358-46EF-8E25-E36069D812E8}"/>
                </a:ext>
              </a:extLst>
            </p:cNvPr>
            <p:cNvSpPr txBox="1">
              <a:spLocks noChangeArrowheads="1"/>
            </p:cNvSpPr>
            <p:nvPr/>
          </p:nvSpPr>
          <p:spPr bwMode="auto">
            <a:xfrm>
              <a:off x="9007475" y="5153025"/>
              <a:ext cx="2062163"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sp>
          <p:nvSpPr>
            <p:cNvPr id="5151" name="Rectangle 75">
              <a:extLst>
                <a:ext uri="{FF2B5EF4-FFF2-40B4-BE49-F238E27FC236}">
                  <a16:creationId xmlns:a16="http://schemas.microsoft.com/office/drawing/2014/main" id="{0F30E17E-BDD5-4B99-ABE0-CCFCF84C0212}"/>
                </a:ext>
              </a:extLst>
            </p:cNvPr>
            <p:cNvSpPr>
              <a:spLocks noChangeArrowheads="1"/>
            </p:cNvSpPr>
            <p:nvPr/>
          </p:nvSpPr>
          <p:spPr bwMode="auto">
            <a:xfrm>
              <a:off x="9393238" y="4756150"/>
              <a:ext cx="1309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5"/>
                  </a:solidFill>
                  <a:latin typeface="Arial" panose="020B0604020202020204" pitchFamily="34" charset="0"/>
                </a:rPr>
                <a:t>Your text</a:t>
              </a:r>
              <a:endParaRPr lang="ru-RU" altLang="ru-RU" sz="3200" dirty="0">
                <a:solidFill>
                  <a:schemeClr val="accent5"/>
                </a:solidFill>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5122"/>
                                        </p:tgtEl>
                                        <p:attrNameLst>
                                          <p:attrName>style.visibility</p:attrName>
                                        </p:attrNameLst>
                                      </p:cBhvr>
                                      <p:to>
                                        <p:strVal val="visible"/>
                                      </p:to>
                                    </p:set>
                                    <p:anim calcmode="lin" valueType="num">
                                      <p:cBhvr additive="base">
                                        <p:cTn id="7" dur="500" fill="hold"/>
                                        <p:tgtEl>
                                          <p:spTgt spid="5122"/>
                                        </p:tgtEl>
                                        <p:attrNameLst>
                                          <p:attrName>ppt_x</p:attrName>
                                        </p:attrNameLst>
                                      </p:cBhvr>
                                      <p:tavLst>
                                        <p:tav tm="0">
                                          <p:val>
                                            <p:strVal val="#ppt_x"/>
                                          </p:val>
                                        </p:tav>
                                        <p:tav tm="100000">
                                          <p:val>
                                            <p:strVal val="#ppt_x"/>
                                          </p:val>
                                        </p:tav>
                                      </p:tavLst>
                                    </p:anim>
                                    <p:anim calcmode="lin" valueType="num">
                                      <p:cBhvr additive="base">
                                        <p:cTn id="8" dur="500" fill="hold"/>
                                        <p:tgtEl>
                                          <p:spTgt spid="512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5123"/>
                                        </p:tgtEl>
                                        <p:attrNameLst>
                                          <p:attrName>style.visibility</p:attrName>
                                        </p:attrNameLst>
                                      </p:cBhvr>
                                      <p:to>
                                        <p:strVal val="visible"/>
                                      </p:to>
                                    </p:set>
                                    <p:anim calcmode="lin" valueType="num">
                                      <p:cBhvr additive="base">
                                        <p:cTn id="11" dur="500" fill="hold"/>
                                        <p:tgtEl>
                                          <p:spTgt spid="5123"/>
                                        </p:tgtEl>
                                        <p:attrNameLst>
                                          <p:attrName>ppt_x</p:attrName>
                                        </p:attrNameLst>
                                      </p:cBhvr>
                                      <p:tavLst>
                                        <p:tav tm="0">
                                          <p:val>
                                            <p:strVal val="#ppt_x"/>
                                          </p:val>
                                        </p:tav>
                                        <p:tav tm="100000">
                                          <p:val>
                                            <p:strVal val="#ppt_x"/>
                                          </p:val>
                                        </p:tav>
                                      </p:tavLst>
                                    </p:anim>
                                    <p:anim calcmode="lin" valueType="num">
                                      <p:cBhvr additive="base">
                                        <p:cTn id="12" dur="500" fill="hold"/>
                                        <p:tgtEl>
                                          <p:spTgt spid="512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500" fill="hold"/>
                                        <p:tgtEl>
                                          <p:spTgt spid="2"/>
                                        </p:tgtEl>
                                        <p:attrNameLst>
                                          <p:attrName>ppt_w</p:attrName>
                                        </p:attrNameLst>
                                      </p:cBhvr>
                                      <p:tavLst>
                                        <p:tav tm="0">
                                          <p:val>
                                            <p:fltVal val="0"/>
                                          </p:val>
                                        </p:tav>
                                        <p:tav tm="100000">
                                          <p:val>
                                            <p:strVal val="#ppt_w"/>
                                          </p:val>
                                        </p:tav>
                                      </p:tavLst>
                                    </p:anim>
                                    <p:anim calcmode="lin" valueType="num">
                                      <p:cBhvr>
                                        <p:cTn id="17" dur="500" fill="hold"/>
                                        <p:tgtEl>
                                          <p:spTgt spid="2"/>
                                        </p:tgtEl>
                                        <p:attrNameLst>
                                          <p:attrName>ppt_h</p:attrName>
                                        </p:attrNameLst>
                                      </p:cBhvr>
                                      <p:tavLst>
                                        <p:tav tm="0">
                                          <p:val>
                                            <p:fltVal val="0"/>
                                          </p:val>
                                        </p:tav>
                                        <p:tav tm="100000">
                                          <p:val>
                                            <p:strVal val="#ppt_h"/>
                                          </p:val>
                                        </p:tav>
                                      </p:tavLst>
                                    </p:anim>
                                  </p:childTnLst>
                                </p:cTn>
                              </p:par>
                              <p:par>
                                <p:cTn id="18" presetID="2" presetClass="entr" presetSubtype="4"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1+#ppt_h/2"/>
                                          </p:val>
                                        </p:tav>
                                        <p:tav tm="100000">
                                          <p:val>
                                            <p:strVal val="#ppt_y"/>
                                          </p:val>
                                        </p:tav>
                                      </p:tavLst>
                                    </p:anim>
                                  </p:childTnLst>
                                </p:cTn>
                              </p:par>
                              <p:par>
                                <p:cTn id="22" presetID="22" presetClass="entr" presetSubtype="8" fill="hold" grpId="0" nodeType="withEffect">
                                  <p:stCondLst>
                                    <p:cond delay="250"/>
                                  </p:stCondLst>
                                  <p:childTnLst>
                                    <p:set>
                                      <p:cBhvr>
                                        <p:cTn id="23" dur="1" fill="hold">
                                          <p:stCondLst>
                                            <p:cond delay="0"/>
                                          </p:stCondLst>
                                        </p:cTn>
                                        <p:tgtEl>
                                          <p:spTgt spid="5124"/>
                                        </p:tgtEl>
                                        <p:attrNameLst>
                                          <p:attrName>style.visibility</p:attrName>
                                        </p:attrNameLst>
                                      </p:cBhvr>
                                      <p:to>
                                        <p:strVal val="visible"/>
                                      </p:to>
                                    </p:set>
                                    <p:animEffect transition="in" filter="wipe(left)">
                                      <p:cBhvr>
                                        <p:cTn id="24" dur="500"/>
                                        <p:tgtEl>
                                          <p:spTgt spid="5124"/>
                                        </p:tgtEl>
                                      </p:cBhvr>
                                    </p:animEffect>
                                  </p:childTnLst>
                                </p:cTn>
                              </p:par>
                              <p:par>
                                <p:cTn id="25" presetID="23" presetClass="entr" presetSubtype="16" fill="hold" nodeType="withEffect">
                                  <p:stCondLst>
                                    <p:cond delay="500"/>
                                  </p:stCondLst>
                                  <p:childTnLst>
                                    <p:set>
                                      <p:cBhvr>
                                        <p:cTn id="26" dur="1" fill="hold">
                                          <p:stCondLst>
                                            <p:cond delay="0"/>
                                          </p:stCondLst>
                                        </p:cTn>
                                        <p:tgtEl>
                                          <p:spTgt spid="3"/>
                                        </p:tgtEl>
                                        <p:attrNameLst>
                                          <p:attrName>style.visibility</p:attrName>
                                        </p:attrNameLst>
                                      </p:cBhvr>
                                      <p:to>
                                        <p:strVal val="visible"/>
                                      </p:to>
                                    </p:set>
                                    <p:anim calcmode="lin" valueType="num">
                                      <p:cBhvr>
                                        <p:cTn id="27" dur="500" fill="hold"/>
                                        <p:tgtEl>
                                          <p:spTgt spid="3"/>
                                        </p:tgtEl>
                                        <p:attrNameLst>
                                          <p:attrName>ppt_w</p:attrName>
                                        </p:attrNameLst>
                                      </p:cBhvr>
                                      <p:tavLst>
                                        <p:tav tm="0">
                                          <p:val>
                                            <p:fltVal val="0"/>
                                          </p:val>
                                        </p:tav>
                                        <p:tav tm="100000">
                                          <p:val>
                                            <p:strVal val="#ppt_w"/>
                                          </p:val>
                                        </p:tav>
                                      </p:tavLst>
                                    </p:anim>
                                    <p:anim calcmode="lin" valueType="num">
                                      <p:cBhvr>
                                        <p:cTn id="28" dur="500" fill="hold"/>
                                        <p:tgtEl>
                                          <p:spTgt spid="3"/>
                                        </p:tgtEl>
                                        <p:attrNameLst>
                                          <p:attrName>ppt_h</p:attrName>
                                        </p:attrNameLst>
                                      </p:cBhvr>
                                      <p:tavLst>
                                        <p:tav tm="0">
                                          <p:val>
                                            <p:fltVal val="0"/>
                                          </p:val>
                                        </p:tav>
                                        <p:tav tm="100000">
                                          <p:val>
                                            <p:strVal val="#ppt_h"/>
                                          </p:val>
                                        </p:tav>
                                      </p:tavLst>
                                    </p:anim>
                                  </p:childTnLst>
                                </p:cTn>
                              </p:par>
                              <p:par>
                                <p:cTn id="29" presetID="2" presetClass="entr" presetSubtype="4" fill="hold" nodeType="withEffect">
                                  <p:stCondLst>
                                    <p:cond delay="50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ppt_x"/>
                                          </p:val>
                                        </p:tav>
                                        <p:tav tm="100000">
                                          <p:val>
                                            <p:strVal val="#ppt_x"/>
                                          </p:val>
                                        </p:tav>
                                      </p:tavLst>
                                    </p:anim>
                                    <p:anim calcmode="lin" valueType="num">
                                      <p:cBhvr additive="base">
                                        <p:cTn id="32" dur="500" fill="hold"/>
                                        <p:tgtEl>
                                          <p:spTgt spid="7"/>
                                        </p:tgtEl>
                                        <p:attrNameLst>
                                          <p:attrName>ppt_y</p:attrName>
                                        </p:attrNameLst>
                                      </p:cBhvr>
                                      <p:tavLst>
                                        <p:tav tm="0">
                                          <p:val>
                                            <p:strVal val="1+#ppt_h/2"/>
                                          </p:val>
                                        </p:tav>
                                        <p:tav tm="100000">
                                          <p:val>
                                            <p:strVal val="#ppt_y"/>
                                          </p:val>
                                        </p:tav>
                                      </p:tavLst>
                                    </p:anim>
                                  </p:childTnLst>
                                </p:cTn>
                              </p:par>
                              <p:par>
                                <p:cTn id="33" presetID="22" presetClass="entr" presetSubtype="8" fill="hold" grpId="0" nodeType="withEffect">
                                  <p:stCondLst>
                                    <p:cond delay="750"/>
                                  </p:stCondLst>
                                  <p:childTnLst>
                                    <p:set>
                                      <p:cBhvr>
                                        <p:cTn id="34" dur="1" fill="hold">
                                          <p:stCondLst>
                                            <p:cond delay="0"/>
                                          </p:stCondLst>
                                        </p:cTn>
                                        <p:tgtEl>
                                          <p:spTgt spid="5126"/>
                                        </p:tgtEl>
                                        <p:attrNameLst>
                                          <p:attrName>style.visibility</p:attrName>
                                        </p:attrNameLst>
                                      </p:cBhvr>
                                      <p:to>
                                        <p:strVal val="visible"/>
                                      </p:to>
                                    </p:set>
                                    <p:animEffect transition="in" filter="wipe(left)">
                                      <p:cBhvr>
                                        <p:cTn id="35" dur="500"/>
                                        <p:tgtEl>
                                          <p:spTgt spid="5126"/>
                                        </p:tgtEl>
                                      </p:cBhvr>
                                    </p:animEffect>
                                  </p:childTnLst>
                                </p:cTn>
                              </p:par>
                              <p:par>
                                <p:cTn id="36" presetID="23" presetClass="entr" presetSubtype="16" fill="hold" nodeType="withEffect">
                                  <p:stCondLst>
                                    <p:cond delay="1000"/>
                                  </p:stCondLst>
                                  <p:childTnLst>
                                    <p:set>
                                      <p:cBhvr>
                                        <p:cTn id="37" dur="1" fill="hold">
                                          <p:stCondLst>
                                            <p:cond delay="0"/>
                                          </p:stCondLst>
                                        </p:cTn>
                                        <p:tgtEl>
                                          <p:spTgt spid="4"/>
                                        </p:tgtEl>
                                        <p:attrNameLst>
                                          <p:attrName>style.visibility</p:attrName>
                                        </p:attrNameLst>
                                      </p:cBhvr>
                                      <p:to>
                                        <p:strVal val="visible"/>
                                      </p:to>
                                    </p:set>
                                    <p:anim calcmode="lin" valueType="num">
                                      <p:cBhvr>
                                        <p:cTn id="38" dur="500" fill="hold"/>
                                        <p:tgtEl>
                                          <p:spTgt spid="4"/>
                                        </p:tgtEl>
                                        <p:attrNameLst>
                                          <p:attrName>ppt_w</p:attrName>
                                        </p:attrNameLst>
                                      </p:cBhvr>
                                      <p:tavLst>
                                        <p:tav tm="0">
                                          <p:val>
                                            <p:fltVal val="0"/>
                                          </p:val>
                                        </p:tav>
                                        <p:tav tm="100000">
                                          <p:val>
                                            <p:strVal val="#ppt_w"/>
                                          </p:val>
                                        </p:tav>
                                      </p:tavLst>
                                    </p:anim>
                                    <p:anim calcmode="lin" valueType="num">
                                      <p:cBhvr>
                                        <p:cTn id="39" dur="500" fill="hold"/>
                                        <p:tgtEl>
                                          <p:spTgt spid="4"/>
                                        </p:tgtEl>
                                        <p:attrNameLst>
                                          <p:attrName>ppt_h</p:attrName>
                                        </p:attrNameLst>
                                      </p:cBhvr>
                                      <p:tavLst>
                                        <p:tav tm="0">
                                          <p:val>
                                            <p:fltVal val="0"/>
                                          </p:val>
                                        </p:tav>
                                        <p:tav tm="100000">
                                          <p:val>
                                            <p:strVal val="#ppt_h"/>
                                          </p:val>
                                        </p:tav>
                                      </p:tavLst>
                                    </p:anim>
                                  </p:childTnLst>
                                </p:cTn>
                              </p:par>
                              <p:par>
                                <p:cTn id="40" presetID="2" presetClass="entr" presetSubtype="4" fill="hold" nodeType="withEffect">
                                  <p:stCondLst>
                                    <p:cond delay="1000"/>
                                  </p:stCondLst>
                                  <p:childTnLst>
                                    <p:set>
                                      <p:cBhvr>
                                        <p:cTn id="41" dur="1" fill="hold">
                                          <p:stCondLst>
                                            <p:cond delay="0"/>
                                          </p:stCondLst>
                                        </p:cTn>
                                        <p:tgtEl>
                                          <p:spTgt spid="8"/>
                                        </p:tgtEl>
                                        <p:attrNameLst>
                                          <p:attrName>style.visibility</p:attrName>
                                        </p:attrNameLst>
                                      </p:cBhvr>
                                      <p:to>
                                        <p:strVal val="visible"/>
                                      </p:to>
                                    </p:set>
                                    <p:anim calcmode="lin" valueType="num">
                                      <p:cBhvr additive="base">
                                        <p:cTn id="42" dur="500" fill="hold"/>
                                        <p:tgtEl>
                                          <p:spTgt spid="8"/>
                                        </p:tgtEl>
                                        <p:attrNameLst>
                                          <p:attrName>ppt_x</p:attrName>
                                        </p:attrNameLst>
                                      </p:cBhvr>
                                      <p:tavLst>
                                        <p:tav tm="0">
                                          <p:val>
                                            <p:strVal val="#ppt_x"/>
                                          </p:val>
                                        </p:tav>
                                        <p:tav tm="100000">
                                          <p:val>
                                            <p:strVal val="#ppt_x"/>
                                          </p:val>
                                        </p:tav>
                                      </p:tavLst>
                                    </p:anim>
                                    <p:anim calcmode="lin" valueType="num">
                                      <p:cBhvr additive="base">
                                        <p:cTn id="43" dur="500" fill="hold"/>
                                        <p:tgtEl>
                                          <p:spTgt spid="8"/>
                                        </p:tgtEl>
                                        <p:attrNameLst>
                                          <p:attrName>ppt_y</p:attrName>
                                        </p:attrNameLst>
                                      </p:cBhvr>
                                      <p:tavLst>
                                        <p:tav tm="0">
                                          <p:val>
                                            <p:strVal val="1+#ppt_h/2"/>
                                          </p:val>
                                        </p:tav>
                                        <p:tav tm="100000">
                                          <p:val>
                                            <p:strVal val="#ppt_y"/>
                                          </p:val>
                                        </p:tav>
                                      </p:tavLst>
                                    </p:anim>
                                  </p:childTnLst>
                                </p:cTn>
                              </p:par>
                              <p:par>
                                <p:cTn id="44" presetID="22" presetClass="entr" presetSubtype="8" fill="hold" grpId="0" nodeType="withEffect">
                                  <p:stCondLst>
                                    <p:cond delay="1250"/>
                                  </p:stCondLst>
                                  <p:childTnLst>
                                    <p:set>
                                      <p:cBhvr>
                                        <p:cTn id="45" dur="1" fill="hold">
                                          <p:stCondLst>
                                            <p:cond delay="0"/>
                                          </p:stCondLst>
                                        </p:cTn>
                                        <p:tgtEl>
                                          <p:spTgt spid="5125"/>
                                        </p:tgtEl>
                                        <p:attrNameLst>
                                          <p:attrName>style.visibility</p:attrName>
                                        </p:attrNameLst>
                                      </p:cBhvr>
                                      <p:to>
                                        <p:strVal val="visible"/>
                                      </p:to>
                                    </p:set>
                                    <p:animEffect transition="in" filter="wipe(left)">
                                      <p:cBhvr>
                                        <p:cTn id="46" dur="500"/>
                                        <p:tgtEl>
                                          <p:spTgt spid="5125"/>
                                        </p:tgtEl>
                                      </p:cBhvr>
                                    </p:animEffect>
                                  </p:childTnLst>
                                </p:cTn>
                              </p:par>
                              <p:par>
                                <p:cTn id="47" presetID="23" presetClass="entr" presetSubtype="16" fill="hold" nodeType="withEffect">
                                  <p:stCondLst>
                                    <p:cond delay="1500"/>
                                  </p:stCondLst>
                                  <p:childTnLst>
                                    <p:set>
                                      <p:cBhvr>
                                        <p:cTn id="48" dur="1" fill="hold">
                                          <p:stCondLst>
                                            <p:cond delay="0"/>
                                          </p:stCondLst>
                                        </p:cTn>
                                        <p:tgtEl>
                                          <p:spTgt spid="5"/>
                                        </p:tgtEl>
                                        <p:attrNameLst>
                                          <p:attrName>style.visibility</p:attrName>
                                        </p:attrNameLst>
                                      </p:cBhvr>
                                      <p:to>
                                        <p:strVal val="visible"/>
                                      </p:to>
                                    </p:set>
                                    <p:anim calcmode="lin" valueType="num">
                                      <p:cBhvr>
                                        <p:cTn id="49" dur="500" fill="hold"/>
                                        <p:tgtEl>
                                          <p:spTgt spid="5"/>
                                        </p:tgtEl>
                                        <p:attrNameLst>
                                          <p:attrName>ppt_w</p:attrName>
                                        </p:attrNameLst>
                                      </p:cBhvr>
                                      <p:tavLst>
                                        <p:tav tm="0">
                                          <p:val>
                                            <p:fltVal val="0"/>
                                          </p:val>
                                        </p:tav>
                                        <p:tav tm="100000">
                                          <p:val>
                                            <p:strVal val="#ppt_w"/>
                                          </p:val>
                                        </p:tav>
                                      </p:tavLst>
                                    </p:anim>
                                    <p:anim calcmode="lin" valueType="num">
                                      <p:cBhvr>
                                        <p:cTn id="50" dur="500" fill="hold"/>
                                        <p:tgtEl>
                                          <p:spTgt spid="5"/>
                                        </p:tgtEl>
                                        <p:attrNameLst>
                                          <p:attrName>ppt_h</p:attrName>
                                        </p:attrNameLst>
                                      </p:cBhvr>
                                      <p:tavLst>
                                        <p:tav tm="0">
                                          <p:val>
                                            <p:fltVal val="0"/>
                                          </p:val>
                                        </p:tav>
                                        <p:tav tm="100000">
                                          <p:val>
                                            <p:strVal val="#ppt_h"/>
                                          </p:val>
                                        </p:tav>
                                      </p:tavLst>
                                    </p:anim>
                                  </p:childTnLst>
                                </p:cTn>
                              </p:par>
                              <p:par>
                                <p:cTn id="51" presetID="2" presetClass="entr" presetSubtype="4" fill="hold" nodeType="withEffect">
                                  <p:stCondLst>
                                    <p:cond delay="1500"/>
                                  </p:stCondLst>
                                  <p:childTnLst>
                                    <p:set>
                                      <p:cBhvr>
                                        <p:cTn id="52" dur="1" fill="hold">
                                          <p:stCondLst>
                                            <p:cond delay="0"/>
                                          </p:stCondLst>
                                        </p:cTn>
                                        <p:tgtEl>
                                          <p:spTgt spid="9"/>
                                        </p:tgtEl>
                                        <p:attrNameLst>
                                          <p:attrName>style.visibility</p:attrName>
                                        </p:attrNameLst>
                                      </p:cBhvr>
                                      <p:to>
                                        <p:strVal val="visible"/>
                                      </p:to>
                                    </p:set>
                                    <p:anim calcmode="lin" valueType="num">
                                      <p:cBhvr additive="base">
                                        <p:cTn id="53" dur="500" fill="hold"/>
                                        <p:tgtEl>
                                          <p:spTgt spid="9"/>
                                        </p:tgtEl>
                                        <p:attrNameLst>
                                          <p:attrName>ppt_x</p:attrName>
                                        </p:attrNameLst>
                                      </p:cBhvr>
                                      <p:tavLst>
                                        <p:tav tm="0">
                                          <p:val>
                                            <p:strVal val="#ppt_x"/>
                                          </p:val>
                                        </p:tav>
                                        <p:tav tm="100000">
                                          <p:val>
                                            <p:strVal val="#ppt_x"/>
                                          </p:val>
                                        </p:tav>
                                      </p:tavLst>
                                    </p:anim>
                                    <p:anim calcmode="lin" valueType="num">
                                      <p:cBhvr additive="base">
                                        <p:cTn id="54"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p:bldP spid="5123" grpId="0"/>
      <p:bldP spid="5124" grpId="0" animBg="1"/>
      <p:bldP spid="5125" grpId="0" animBg="1"/>
      <p:bldP spid="5126"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Прямоугольник: скругленные углы 32">
            <a:extLst>
              <a:ext uri="{FF2B5EF4-FFF2-40B4-BE49-F238E27FC236}">
                <a16:creationId xmlns:a16="http://schemas.microsoft.com/office/drawing/2014/main" id="{6A446AC4-19A4-4598-A7BF-B927CA54F55F}"/>
              </a:ext>
            </a:extLst>
          </p:cNvPr>
          <p:cNvSpPr/>
          <p:nvPr/>
        </p:nvSpPr>
        <p:spPr>
          <a:xfrm>
            <a:off x="6170613" y="1952625"/>
            <a:ext cx="5013325" cy="4524375"/>
          </a:xfrm>
          <a:prstGeom prst="roundRect">
            <a:avLst>
              <a:gd name="adj" fmla="val 11277"/>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6147" name="TextBox 112">
            <a:extLst>
              <a:ext uri="{FF2B5EF4-FFF2-40B4-BE49-F238E27FC236}">
                <a16:creationId xmlns:a16="http://schemas.microsoft.com/office/drawing/2014/main" id="{9D03BED6-A045-4A0F-91FD-5CB810A64E8E}"/>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6148" name="TextBox 115">
            <a:extLst>
              <a:ext uri="{FF2B5EF4-FFF2-40B4-BE49-F238E27FC236}">
                <a16:creationId xmlns:a16="http://schemas.microsoft.com/office/drawing/2014/main" id="{D73DBD0B-E5C9-4F20-9272-A25F06AA82DB}"/>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4" name="Группа 3">
            <a:extLst>
              <a:ext uri="{FF2B5EF4-FFF2-40B4-BE49-F238E27FC236}">
                <a16:creationId xmlns:a16="http://schemas.microsoft.com/office/drawing/2014/main" id="{04368E4C-9F44-4F01-B6B3-65A6F683AFBC}"/>
              </a:ext>
            </a:extLst>
          </p:cNvPr>
          <p:cNvGrpSpPr/>
          <p:nvPr/>
        </p:nvGrpSpPr>
        <p:grpSpPr>
          <a:xfrm>
            <a:off x="1155700" y="4395788"/>
            <a:ext cx="2070100" cy="2081212"/>
            <a:chOff x="1155700" y="4395788"/>
            <a:chExt cx="2070100" cy="2081212"/>
          </a:xfrm>
        </p:grpSpPr>
        <p:sp>
          <p:nvSpPr>
            <p:cNvPr id="6152" name="Freeform 38">
              <a:extLst>
                <a:ext uri="{FF2B5EF4-FFF2-40B4-BE49-F238E27FC236}">
                  <a16:creationId xmlns:a16="http://schemas.microsoft.com/office/drawing/2014/main" id="{E762F4B5-FDCE-4F88-B748-0ECC03446DA4}"/>
                </a:ext>
              </a:extLst>
            </p:cNvPr>
            <p:cNvSpPr>
              <a:spLocks/>
            </p:cNvSpPr>
            <p:nvPr/>
          </p:nvSpPr>
          <p:spPr bwMode="auto">
            <a:xfrm>
              <a:off x="1155700" y="4395788"/>
              <a:ext cx="2070100" cy="2081212"/>
            </a:xfrm>
            <a:custGeom>
              <a:avLst/>
              <a:gdLst>
                <a:gd name="T0" fmla="*/ 2147483646 w 166"/>
                <a:gd name="T1" fmla="*/ 2147483646 h 166"/>
                <a:gd name="T2" fmla="*/ 2147483646 w 166"/>
                <a:gd name="T3" fmla="*/ 2147483646 h 166"/>
                <a:gd name="T4" fmla="*/ 2147483646 w 166"/>
                <a:gd name="T5" fmla="*/ 2147483646 h 166"/>
                <a:gd name="T6" fmla="*/ 0 w 166"/>
                <a:gd name="T7" fmla="*/ 2147483646 h 166"/>
                <a:gd name="T8" fmla="*/ 0 w 166"/>
                <a:gd name="T9" fmla="*/ 0 h 166"/>
                <a:gd name="T10" fmla="*/ 2147483646 w 166"/>
                <a:gd name="T11" fmla="*/ 0 h 166"/>
                <a:gd name="T12" fmla="*/ 2147483646 w 166"/>
                <a:gd name="T13" fmla="*/ 2147483646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6" h="166">
                  <a:moveTo>
                    <a:pt x="166" y="74"/>
                  </a:moveTo>
                  <a:cubicBezTo>
                    <a:pt x="166" y="166"/>
                    <a:pt x="166" y="166"/>
                    <a:pt x="166" y="166"/>
                  </a:cubicBezTo>
                  <a:cubicBezTo>
                    <a:pt x="59" y="166"/>
                    <a:pt x="59" y="166"/>
                    <a:pt x="59" y="166"/>
                  </a:cubicBezTo>
                  <a:cubicBezTo>
                    <a:pt x="27" y="166"/>
                    <a:pt x="0" y="139"/>
                    <a:pt x="0" y="107"/>
                  </a:cubicBezTo>
                  <a:cubicBezTo>
                    <a:pt x="0" y="0"/>
                    <a:pt x="0" y="0"/>
                    <a:pt x="0" y="0"/>
                  </a:cubicBezTo>
                  <a:cubicBezTo>
                    <a:pt x="90" y="0"/>
                    <a:pt x="90" y="0"/>
                    <a:pt x="90" y="0"/>
                  </a:cubicBezTo>
                  <a:cubicBezTo>
                    <a:pt x="97" y="38"/>
                    <a:pt x="127" y="68"/>
                    <a:pt x="166" y="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4" name="Freeform 40">
              <a:extLst>
                <a:ext uri="{FF2B5EF4-FFF2-40B4-BE49-F238E27FC236}">
                  <a16:creationId xmlns:a16="http://schemas.microsoft.com/office/drawing/2014/main" id="{5A9B5E15-8D42-4C9A-9DF2-8877E9AF73C6}"/>
                </a:ext>
              </a:extLst>
            </p:cNvPr>
            <p:cNvSpPr>
              <a:spLocks/>
            </p:cNvSpPr>
            <p:nvPr/>
          </p:nvSpPr>
          <p:spPr bwMode="auto">
            <a:xfrm>
              <a:off x="2278063" y="4395788"/>
              <a:ext cx="947737" cy="927100"/>
            </a:xfrm>
            <a:custGeom>
              <a:avLst/>
              <a:gdLst>
                <a:gd name="T0" fmla="*/ 2147483646 w 76"/>
                <a:gd name="T1" fmla="*/ 0 h 74"/>
                <a:gd name="T2" fmla="*/ 2147483646 w 76"/>
                <a:gd name="T3" fmla="*/ 2147483646 h 74"/>
                <a:gd name="T4" fmla="*/ 0 w 76"/>
                <a:gd name="T5" fmla="*/ 0 h 74"/>
                <a:gd name="T6" fmla="*/ 2147483646 w 76"/>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 h="74">
                  <a:moveTo>
                    <a:pt x="76" y="0"/>
                  </a:moveTo>
                  <a:cubicBezTo>
                    <a:pt x="76" y="74"/>
                    <a:pt x="76" y="74"/>
                    <a:pt x="76" y="74"/>
                  </a:cubicBezTo>
                  <a:cubicBezTo>
                    <a:pt x="37" y="68"/>
                    <a:pt x="7" y="38"/>
                    <a:pt x="0" y="0"/>
                  </a:cubicBezTo>
                  <a:lnTo>
                    <a:pt x="76"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7" name="Freeform 43">
              <a:extLst>
                <a:ext uri="{FF2B5EF4-FFF2-40B4-BE49-F238E27FC236}">
                  <a16:creationId xmlns:a16="http://schemas.microsoft.com/office/drawing/2014/main" id="{1C8AC503-157B-4978-9748-E60E4E48040C}"/>
                </a:ext>
              </a:extLst>
            </p:cNvPr>
            <p:cNvSpPr>
              <a:spLocks noEditPoints="1"/>
            </p:cNvSpPr>
            <p:nvPr/>
          </p:nvSpPr>
          <p:spPr bwMode="auto">
            <a:xfrm>
              <a:off x="1779588" y="5097463"/>
              <a:ext cx="698500" cy="852487"/>
            </a:xfrm>
            <a:custGeom>
              <a:avLst/>
              <a:gdLst>
                <a:gd name="T0" fmla="*/ 0 w 56"/>
                <a:gd name="T1" fmla="*/ 2147483646 h 68"/>
                <a:gd name="T2" fmla="*/ 0 w 56"/>
                <a:gd name="T3" fmla="*/ 2147483646 h 68"/>
                <a:gd name="T4" fmla="*/ 2147483646 w 56"/>
                <a:gd name="T5" fmla="*/ 2147483646 h 68"/>
                <a:gd name="T6" fmla="*/ 2147483646 w 56"/>
                <a:gd name="T7" fmla="*/ 2147483646 h 68"/>
                <a:gd name="T8" fmla="*/ 2147483646 w 56"/>
                <a:gd name="T9" fmla="*/ 2147483646 h 68"/>
                <a:gd name="T10" fmla="*/ 2147483646 w 56"/>
                <a:gd name="T11" fmla="*/ 0 h 68"/>
                <a:gd name="T12" fmla="*/ 0 w 56"/>
                <a:gd name="T13" fmla="*/ 2147483646 h 68"/>
                <a:gd name="T14" fmla="*/ 2147483646 w 56"/>
                <a:gd name="T15" fmla="*/ 2147483646 h 68"/>
                <a:gd name="T16" fmla="*/ 2147483646 w 56"/>
                <a:gd name="T17" fmla="*/ 2147483646 h 68"/>
                <a:gd name="T18" fmla="*/ 2147483646 w 56"/>
                <a:gd name="T19" fmla="*/ 2147483646 h 68"/>
                <a:gd name="T20" fmla="*/ 2147483646 w 56"/>
                <a:gd name="T21" fmla="*/ 2147483646 h 68"/>
                <a:gd name="T22" fmla="*/ 2147483646 w 56"/>
                <a:gd name="T23" fmla="*/ 2147483646 h 68"/>
                <a:gd name="T24" fmla="*/ 2147483646 w 56"/>
                <a:gd name="T25" fmla="*/ 2147483646 h 68"/>
                <a:gd name="T26" fmla="*/ 2147483646 w 56"/>
                <a:gd name="T27" fmla="*/ 2147483646 h 68"/>
                <a:gd name="T28" fmla="*/ 2147483646 w 56"/>
                <a:gd name="T29" fmla="*/ 2147483646 h 68"/>
                <a:gd name="T30" fmla="*/ 2147483646 w 56"/>
                <a:gd name="T31" fmla="*/ 2147483646 h 6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6" h="68">
                  <a:moveTo>
                    <a:pt x="0" y="12"/>
                  </a:moveTo>
                  <a:cubicBezTo>
                    <a:pt x="0" y="31"/>
                    <a:pt x="0" y="31"/>
                    <a:pt x="0" y="31"/>
                  </a:cubicBezTo>
                  <a:cubicBezTo>
                    <a:pt x="0" y="48"/>
                    <a:pt x="12" y="64"/>
                    <a:pt x="28" y="68"/>
                  </a:cubicBezTo>
                  <a:cubicBezTo>
                    <a:pt x="44" y="64"/>
                    <a:pt x="56" y="48"/>
                    <a:pt x="56" y="31"/>
                  </a:cubicBezTo>
                  <a:cubicBezTo>
                    <a:pt x="56" y="12"/>
                    <a:pt x="56" y="12"/>
                    <a:pt x="56" y="12"/>
                  </a:cubicBezTo>
                  <a:cubicBezTo>
                    <a:pt x="28" y="0"/>
                    <a:pt x="28" y="0"/>
                    <a:pt x="28" y="0"/>
                  </a:cubicBezTo>
                  <a:lnTo>
                    <a:pt x="0" y="12"/>
                  </a:lnTo>
                  <a:close/>
                  <a:moveTo>
                    <a:pt x="50" y="18"/>
                  </a:moveTo>
                  <a:cubicBezTo>
                    <a:pt x="51" y="20"/>
                    <a:pt x="51" y="22"/>
                    <a:pt x="50" y="24"/>
                  </a:cubicBezTo>
                  <a:cubicBezTo>
                    <a:pt x="21" y="53"/>
                    <a:pt x="21" y="53"/>
                    <a:pt x="21" y="53"/>
                  </a:cubicBezTo>
                  <a:cubicBezTo>
                    <a:pt x="8" y="40"/>
                    <a:pt x="8" y="40"/>
                    <a:pt x="8" y="40"/>
                  </a:cubicBezTo>
                  <a:cubicBezTo>
                    <a:pt x="7" y="38"/>
                    <a:pt x="7" y="36"/>
                    <a:pt x="8" y="34"/>
                  </a:cubicBezTo>
                  <a:cubicBezTo>
                    <a:pt x="10" y="33"/>
                    <a:pt x="12" y="33"/>
                    <a:pt x="14" y="34"/>
                  </a:cubicBezTo>
                  <a:cubicBezTo>
                    <a:pt x="21" y="42"/>
                    <a:pt x="21" y="42"/>
                    <a:pt x="21" y="42"/>
                  </a:cubicBezTo>
                  <a:cubicBezTo>
                    <a:pt x="44" y="18"/>
                    <a:pt x="44" y="18"/>
                    <a:pt x="44" y="18"/>
                  </a:cubicBezTo>
                  <a:cubicBezTo>
                    <a:pt x="46" y="17"/>
                    <a:pt x="48" y="17"/>
                    <a:pt x="50"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8" name="Freeform 44">
              <a:extLst>
                <a:ext uri="{FF2B5EF4-FFF2-40B4-BE49-F238E27FC236}">
                  <a16:creationId xmlns:a16="http://schemas.microsoft.com/office/drawing/2014/main" id="{5C3A4BA3-1654-4223-937C-E04BA8048B58}"/>
                </a:ext>
              </a:extLst>
            </p:cNvPr>
            <p:cNvSpPr>
              <a:spLocks noEditPoints="1"/>
            </p:cNvSpPr>
            <p:nvPr/>
          </p:nvSpPr>
          <p:spPr bwMode="auto">
            <a:xfrm>
              <a:off x="1679575" y="4984750"/>
              <a:ext cx="898525" cy="1090613"/>
            </a:xfrm>
            <a:custGeom>
              <a:avLst/>
              <a:gdLst>
                <a:gd name="T0" fmla="*/ 2147483646 w 72"/>
                <a:gd name="T1" fmla="*/ 0 h 87"/>
                <a:gd name="T2" fmla="*/ 0 w 72"/>
                <a:gd name="T3" fmla="*/ 2147483646 h 87"/>
                <a:gd name="T4" fmla="*/ 0 w 72"/>
                <a:gd name="T5" fmla="*/ 2147483646 h 87"/>
                <a:gd name="T6" fmla="*/ 2147483646 w 72"/>
                <a:gd name="T7" fmla="*/ 2147483646 h 87"/>
                <a:gd name="T8" fmla="*/ 2147483646 w 72"/>
                <a:gd name="T9" fmla="*/ 2147483646 h 87"/>
                <a:gd name="T10" fmla="*/ 2147483646 w 72"/>
                <a:gd name="T11" fmla="*/ 2147483646 h 87"/>
                <a:gd name="T12" fmla="*/ 2147483646 w 72"/>
                <a:gd name="T13" fmla="*/ 0 h 87"/>
                <a:gd name="T14" fmla="*/ 2147483646 w 72"/>
                <a:gd name="T15" fmla="*/ 2147483646 h 87"/>
                <a:gd name="T16" fmla="*/ 2147483646 w 72"/>
                <a:gd name="T17" fmla="*/ 2147483646 h 87"/>
                <a:gd name="T18" fmla="*/ 2147483646 w 72"/>
                <a:gd name="T19" fmla="*/ 2147483646 h 87"/>
                <a:gd name="T20" fmla="*/ 2147483646 w 72"/>
                <a:gd name="T21" fmla="*/ 2147483646 h 87"/>
                <a:gd name="T22" fmla="*/ 2147483646 w 72"/>
                <a:gd name="T23" fmla="*/ 2147483646 h 87"/>
                <a:gd name="T24" fmla="*/ 2147483646 w 72"/>
                <a:gd name="T25" fmla="*/ 2147483646 h 87"/>
                <a:gd name="T26" fmla="*/ 2147483646 w 72"/>
                <a:gd name="T27" fmla="*/ 2147483646 h 87"/>
                <a:gd name="T28" fmla="*/ 2147483646 w 72"/>
                <a:gd name="T29" fmla="*/ 2147483646 h 87"/>
                <a:gd name="T30" fmla="*/ 2147483646 w 72"/>
                <a:gd name="T31" fmla="*/ 2147483646 h 8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2" h="87">
                  <a:moveTo>
                    <a:pt x="36" y="0"/>
                  </a:moveTo>
                  <a:cubicBezTo>
                    <a:pt x="0" y="16"/>
                    <a:pt x="0" y="16"/>
                    <a:pt x="0" y="16"/>
                  </a:cubicBezTo>
                  <a:cubicBezTo>
                    <a:pt x="0" y="39"/>
                    <a:pt x="0" y="39"/>
                    <a:pt x="0" y="39"/>
                  </a:cubicBezTo>
                  <a:cubicBezTo>
                    <a:pt x="0" y="61"/>
                    <a:pt x="16" y="82"/>
                    <a:pt x="36" y="87"/>
                  </a:cubicBezTo>
                  <a:cubicBezTo>
                    <a:pt x="56" y="82"/>
                    <a:pt x="72" y="61"/>
                    <a:pt x="72" y="39"/>
                  </a:cubicBezTo>
                  <a:cubicBezTo>
                    <a:pt x="72" y="16"/>
                    <a:pt x="72" y="16"/>
                    <a:pt x="72" y="16"/>
                  </a:cubicBezTo>
                  <a:lnTo>
                    <a:pt x="36" y="0"/>
                  </a:lnTo>
                  <a:close/>
                  <a:moveTo>
                    <a:pt x="67" y="40"/>
                  </a:moveTo>
                  <a:cubicBezTo>
                    <a:pt x="67" y="59"/>
                    <a:pt x="54" y="77"/>
                    <a:pt x="36" y="81"/>
                  </a:cubicBezTo>
                  <a:cubicBezTo>
                    <a:pt x="36" y="81"/>
                    <a:pt x="36" y="81"/>
                    <a:pt x="36" y="81"/>
                  </a:cubicBezTo>
                  <a:cubicBezTo>
                    <a:pt x="36" y="81"/>
                    <a:pt x="36" y="81"/>
                    <a:pt x="36" y="81"/>
                  </a:cubicBezTo>
                  <a:cubicBezTo>
                    <a:pt x="18" y="77"/>
                    <a:pt x="5" y="59"/>
                    <a:pt x="5" y="40"/>
                  </a:cubicBezTo>
                  <a:cubicBezTo>
                    <a:pt x="5" y="19"/>
                    <a:pt x="5" y="19"/>
                    <a:pt x="5" y="19"/>
                  </a:cubicBezTo>
                  <a:cubicBezTo>
                    <a:pt x="36" y="5"/>
                    <a:pt x="36" y="5"/>
                    <a:pt x="36" y="5"/>
                  </a:cubicBezTo>
                  <a:cubicBezTo>
                    <a:pt x="67" y="19"/>
                    <a:pt x="67" y="19"/>
                    <a:pt x="67" y="19"/>
                  </a:cubicBezTo>
                  <a:lnTo>
                    <a:pt x="67"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5" name="Группа 4">
            <a:extLst>
              <a:ext uri="{FF2B5EF4-FFF2-40B4-BE49-F238E27FC236}">
                <a16:creationId xmlns:a16="http://schemas.microsoft.com/office/drawing/2014/main" id="{76640FA2-B127-4B71-B48B-B59224C65FE5}"/>
              </a:ext>
            </a:extLst>
          </p:cNvPr>
          <p:cNvGrpSpPr/>
          <p:nvPr/>
        </p:nvGrpSpPr>
        <p:grpSpPr>
          <a:xfrm>
            <a:off x="3587750" y="4395788"/>
            <a:ext cx="2071688" cy="2081212"/>
            <a:chOff x="3587750" y="4395788"/>
            <a:chExt cx="2071688" cy="2081212"/>
          </a:xfrm>
        </p:grpSpPr>
        <p:sp>
          <p:nvSpPr>
            <p:cNvPr id="6151" name="Freeform 37">
              <a:extLst>
                <a:ext uri="{FF2B5EF4-FFF2-40B4-BE49-F238E27FC236}">
                  <a16:creationId xmlns:a16="http://schemas.microsoft.com/office/drawing/2014/main" id="{F4512715-FE9E-452C-B3AC-22E88F58A136}"/>
                </a:ext>
              </a:extLst>
            </p:cNvPr>
            <p:cNvSpPr>
              <a:spLocks/>
            </p:cNvSpPr>
            <p:nvPr/>
          </p:nvSpPr>
          <p:spPr bwMode="auto">
            <a:xfrm>
              <a:off x="3587750" y="4395788"/>
              <a:ext cx="2071688" cy="2081212"/>
            </a:xfrm>
            <a:custGeom>
              <a:avLst/>
              <a:gdLst>
                <a:gd name="T0" fmla="*/ 2147483646 w 166"/>
                <a:gd name="T1" fmla="*/ 0 h 166"/>
                <a:gd name="T2" fmla="*/ 2147483646 w 166"/>
                <a:gd name="T3" fmla="*/ 2147483646 h 166"/>
                <a:gd name="T4" fmla="*/ 2147483646 w 166"/>
                <a:gd name="T5" fmla="*/ 2147483646 h 166"/>
                <a:gd name="T6" fmla="*/ 0 w 166"/>
                <a:gd name="T7" fmla="*/ 2147483646 h 166"/>
                <a:gd name="T8" fmla="*/ 0 w 166"/>
                <a:gd name="T9" fmla="*/ 2147483646 h 166"/>
                <a:gd name="T10" fmla="*/ 2147483646 w 166"/>
                <a:gd name="T11" fmla="*/ 0 h 166"/>
                <a:gd name="T12" fmla="*/ 2147483646 w 166"/>
                <a:gd name="T13" fmla="*/ 0 h 1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6" h="166">
                  <a:moveTo>
                    <a:pt x="166" y="0"/>
                  </a:moveTo>
                  <a:cubicBezTo>
                    <a:pt x="166" y="107"/>
                    <a:pt x="166" y="107"/>
                    <a:pt x="166" y="107"/>
                  </a:cubicBezTo>
                  <a:cubicBezTo>
                    <a:pt x="166" y="139"/>
                    <a:pt x="140" y="166"/>
                    <a:pt x="107" y="166"/>
                  </a:cubicBezTo>
                  <a:cubicBezTo>
                    <a:pt x="0" y="166"/>
                    <a:pt x="0" y="166"/>
                    <a:pt x="0" y="166"/>
                  </a:cubicBezTo>
                  <a:cubicBezTo>
                    <a:pt x="0" y="74"/>
                    <a:pt x="0" y="74"/>
                    <a:pt x="0" y="74"/>
                  </a:cubicBezTo>
                  <a:cubicBezTo>
                    <a:pt x="38" y="68"/>
                    <a:pt x="69" y="38"/>
                    <a:pt x="75" y="0"/>
                  </a:cubicBezTo>
                  <a:lnTo>
                    <a:pt x="166"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5" name="Freeform 41">
              <a:extLst>
                <a:ext uri="{FF2B5EF4-FFF2-40B4-BE49-F238E27FC236}">
                  <a16:creationId xmlns:a16="http://schemas.microsoft.com/office/drawing/2014/main" id="{C7CAA40E-E189-4D49-BFCF-FD7C6ED0CFB3}"/>
                </a:ext>
              </a:extLst>
            </p:cNvPr>
            <p:cNvSpPr>
              <a:spLocks/>
            </p:cNvSpPr>
            <p:nvPr/>
          </p:nvSpPr>
          <p:spPr bwMode="auto">
            <a:xfrm>
              <a:off x="3587750" y="4395788"/>
              <a:ext cx="936625" cy="927100"/>
            </a:xfrm>
            <a:custGeom>
              <a:avLst/>
              <a:gdLst>
                <a:gd name="T0" fmla="*/ 2147483646 w 75"/>
                <a:gd name="T1" fmla="*/ 0 h 74"/>
                <a:gd name="T2" fmla="*/ 0 w 75"/>
                <a:gd name="T3" fmla="*/ 2147483646 h 74"/>
                <a:gd name="T4" fmla="*/ 0 w 75"/>
                <a:gd name="T5" fmla="*/ 0 h 74"/>
                <a:gd name="T6" fmla="*/ 2147483646 w 75"/>
                <a:gd name="T7" fmla="*/ 0 h 7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5" h="74">
                  <a:moveTo>
                    <a:pt x="75" y="0"/>
                  </a:moveTo>
                  <a:cubicBezTo>
                    <a:pt x="69" y="38"/>
                    <a:pt x="38" y="68"/>
                    <a:pt x="0" y="74"/>
                  </a:cubicBezTo>
                  <a:cubicBezTo>
                    <a:pt x="0" y="0"/>
                    <a:pt x="0" y="0"/>
                    <a:pt x="0" y="0"/>
                  </a:cubicBezTo>
                  <a:lnTo>
                    <a:pt x="75" y="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9" name="Freeform 45">
              <a:extLst>
                <a:ext uri="{FF2B5EF4-FFF2-40B4-BE49-F238E27FC236}">
                  <a16:creationId xmlns:a16="http://schemas.microsoft.com/office/drawing/2014/main" id="{9C225BF6-1A83-47D1-B7ED-78F343923406}"/>
                </a:ext>
              </a:extLst>
            </p:cNvPr>
            <p:cNvSpPr>
              <a:spLocks noEditPoints="1"/>
            </p:cNvSpPr>
            <p:nvPr/>
          </p:nvSpPr>
          <p:spPr bwMode="auto">
            <a:xfrm>
              <a:off x="4273550" y="5286375"/>
              <a:ext cx="1111250" cy="801688"/>
            </a:xfrm>
            <a:custGeom>
              <a:avLst/>
              <a:gdLst>
                <a:gd name="T0" fmla="*/ 2147483646 w 89"/>
                <a:gd name="T1" fmla="*/ 2147483646 h 64"/>
                <a:gd name="T2" fmla="*/ 2147483646 w 89"/>
                <a:gd name="T3" fmla="*/ 2147483646 h 64"/>
                <a:gd name="T4" fmla="*/ 2147483646 w 89"/>
                <a:gd name="T5" fmla="*/ 2147483646 h 64"/>
                <a:gd name="T6" fmla="*/ 2147483646 w 89"/>
                <a:gd name="T7" fmla="*/ 2147483646 h 64"/>
                <a:gd name="T8" fmla="*/ 2147483646 w 89"/>
                <a:gd name="T9" fmla="*/ 2147483646 h 64"/>
                <a:gd name="T10" fmla="*/ 2147483646 w 89"/>
                <a:gd name="T11" fmla="*/ 2147483646 h 64"/>
                <a:gd name="T12" fmla="*/ 2147483646 w 89"/>
                <a:gd name="T13" fmla="*/ 2147483646 h 64"/>
                <a:gd name="T14" fmla="*/ 2147483646 w 89"/>
                <a:gd name="T15" fmla="*/ 2147483646 h 64"/>
                <a:gd name="T16" fmla="*/ 2147483646 w 89"/>
                <a:gd name="T17" fmla="*/ 2147483646 h 64"/>
                <a:gd name="T18" fmla="*/ 2147483646 w 89"/>
                <a:gd name="T19" fmla="*/ 2147483646 h 64"/>
                <a:gd name="T20" fmla="*/ 2147483646 w 89"/>
                <a:gd name="T21" fmla="*/ 2147483646 h 64"/>
                <a:gd name="T22" fmla="*/ 2147483646 w 89"/>
                <a:gd name="T23" fmla="*/ 2147483646 h 64"/>
                <a:gd name="T24" fmla="*/ 2147483646 w 89"/>
                <a:gd name="T25" fmla="*/ 2147483646 h 64"/>
                <a:gd name="T26" fmla="*/ 2147483646 w 89"/>
                <a:gd name="T27" fmla="*/ 2147483646 h 64"/>
                <a:gd name="T28" fmla="*/ 2147483646 w 89"/>
                <a:gd name="T29" fmla="*/ 2147483646 h 64"/>
                <a:gd name="T30" fmla="*/ 2147483646 w 89"/>
                <a:gd name="T31" fmla="*/ 2147483646 h 64"/>
                <a:gd name="T32" fmla="*/ 2147483646 w 89"/>
                <a:gd name="T33" fmla="*/ 2147483646 h 64"/>
                <a:gd name="T34" fmla="*/ 2147483646 w 89"/>
                <a:gd name="T35" fmla="*/ 2147483646 h 64"/>
                <a:gd name="T36" fmla="*/ 2147483646 w 89"/>
                <a:gd name="T37" fmla="*/ 2147483646 h 64"/>
                <a:gd name="T38" fmla="*/ 2147483646 w 89"/>
                <a:gd name="T39" fmla="*/ 2147483646 h 64"/>
                <a:gd name="T40" fmla="*/ 2147483646 w 89"/>
                <a:gd name="T41" fmla="*/ 2147483646 h 64"/>
                <a:gd name="T42" fmla="*/ 2147483646 w 89"/>
                <a:gd name="T43" fmla="*/ 2147483646 h 6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9" h="64">
                  <a:moveTo>
                    <a:pt x="74" y="1"/>
                  </a:moveTo>
                  <a:cubicBezTo>
                    <a:pt x="4" y="19"/>
                    <a:pt x="4" y="19"/>
                    <a:pt x="4" y="19"/>
                  </a:cubicBezTo>
                  <a:cubicBezTo>
                    <a:pt x="1" y="19"/>
                    <a:pt x="0" y="22"/>
                    <a:pt x="1" y="24"/>
                  </a:cubicBezTo>
                  <a:cubicBezTo>
                    <a:pt x="10" y="60"/>
                    <a:pt x="10" y="60"/>
                    <a:pt x="10" y="60"/>
                  </a:cubicBezTo>
                  <a:cubicBezTo>
                    <a:pt x="10" y="63"/>
                    <a:pt x="13" y="64"/>
                    <a:pt x="15" y="63"/>
                  </a:cubicBezTo>
                  <a:cubicBezTo>
                    <a:pt x="85" y="46"/>
                    <a:pt x="85" y="46"/>
                    <a:pt x="85" y="46"/>
                  </a:cubicBezTo>
                  <a:cubicBezTo>
                    <a:pt x="87" y="45"/>
                    <a:pt x="89" y="43"/>
                    <a:pt x="88" y="40"/>
                  </a:cubicBezTo>
                  <a:cubicBezTo>
                    <a:pt x="79" y="4"/>
                    <a:pt x="79" y="4"/>
                    <a:pt x="79" y="4"/>
                  </a:cubicBezTo>
                  <a:cubicBezTo>
                    <a:pt x="78" y="2"/>
                    <a:pt x="76" y="0"/>
                    <a:pt x="74" y="1"/>
                  </a:cubicBezTo>
                  <a:close/>
                  <a:moveTo>
                    <a:pt x="82" y="33"/>
                  </a:moveTo>
                  <a:cubicBezTo>
                    <a:pt x="77" y="34"/>
                    <a:pt x="74" y="39"/>
                    <a:pt x="75" y="44"/>
                  </a:cubicBezTo>
                  <a:cubicBezTo>
                    <a:pt x="26" y="56"/>
                    <a:pt x="26" y="56"/>
                    <a:pt x="26" y="56"/>
                  </a:cubicBezTo>
                  <a:cubicBezTo>
                    <a:pt x="24" y="51"/>
                    <a:pt x="19" y="48"/>
                    <a:pt x="15" y="50"/>
                  </a:cubicBezTo>
                  <a:cubicBezTo>
                    <a:pt x="14" y="50"/>
                    <a:pt x="13" y="50"/>
                    <a:pt x="12" y="51"/>
                  </a:cubicBezTo>
                  <a:cubicBezTo>
                    <a:pt x="7" y="33"/>
                    <a:pt x="7" y="33"/>
                    <a:pt x="7" y="33"/>
                  </a:cubicBezTo>
                  <a:cubicBezTo>
                    <a:pt x="8" y="33"/>
                    <a:pt x="9" y="33"/>
                    <a:pt x="10" y="33"/>
                  </a:cubicBezTo>
                  <a:cubicBezTo>
                    <a:pt x="15" y="32"/>
                    <a:pt x="18" y="27"/>
                    <a:pt x="17" y="22"/>
                  </a:cubicBezTo>
                  <a:cubicBezTo>
                    <a:pt x="17" y="21"/>
                    <a:pt x="17" y="21"/>
                    <a:pt x="16" y="20"/>
                  </a:cubicBezTo>
                  <a:cubicBezTo>
                    <a:pt x="66" y="7"/>
                    <a:pt x="66" y="7"/>
                    <a:pt x="66" y="7"/>
                  </a:cubicBezTo>
                  <a:cubicBezTo>
                    <a:pt x="66" y="8"/>
                    <a:pt x="66" y="9"/>
                    <a:pt x="67" y="9"/>
                  </a:cubicBezTo>
                  <a:cubicBezTo>
                    <a:pt x="68" y="14"/>
                    <a:pt x="73" y="17"/>
                    <a:pt x="78" y="16"/>
                  </a:cubicBezTo>
                  <a:lnTo>
                    <a:pt x="82"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0" name="Freeform 46">
              <a:extLst>
                <a:ext uri="{FF2B5EF4-FFF2-40B4-BE49-F238E27FC236}">
                  <a16:creationId xmlns:a16="http://schemas.microsoft.com/office/drawing/2014/main" id="{CA521E1B-7CB6-449F-9F0B-5AEB3F50D523}"/>
                </a:ext>
              </a:extLst>
            </p:cNvPr>
            <p:cNvSpPr>
              <a:spLocks/>
            </p:cNvSpPr>
            <p:nvPr/>
          </p:nvSpPr>
          <p:spPr bwMode="auto">
            <a:xfrm>
              <a:off x="4660900" y="5511800"/>
              <a:ext cx="336550" cy="350838"/>
            </a:xfrm>
            <a:custGeom>
              <a:avLst/>
              <a:gdLst>
                <a:gd name="T0" fmla="*/ 2147483646 w 27"/>
                <a:gd name="T1" fmla="*/ 2147483646 h 28"/>
                <a:gd name="T2" fmla="*/ 2147483646 w 27"/>
                <a:gd name="T3" fmla="*/ 2147483646 h 28"/>
                <a:gd name="T4" fmla="*/ 2147483646 w 27"/>
                <a:gd name="T5" fmla="*/ 2147483646 h 28"/>
                <a:gd name="T6" fmla="*/ 2147483646 w 27"/>
                <a:gd name="T7" fmla="*/ 2147483646 h 28"/>
                <a:gd name="T8" fmla="*/ 2147483646 w 27"/>
                <a:gd name="T9" fmla="*/ 2147483646 h 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7" h="28">
                  <a:moveTo>
                    <a:pt x="25" y="11"/>
                  </a:moveTo>
                  <a:cubicBezTo>
                    <a:pt x="24" y="4"/>
                    <a:pt x="17" y="0"/>
                    <a:pt x="10" y="2"/>
                  </a:cubicBezTo>
                  <a:cubicBezTo>
                    <a:pt x="4" y="4"/>
                    <a:pt x="0" y="11"/>
                    <a:pt x="1" y="17"/>
                  </a:cubicBezTo>
                  <a:cubicBezTo>
                    <a:pt x="3" y="24"/>
                    <a:pt x="10" y="28"/>
                    <a:pt x="16" y="26"/>
                  </a:cubicBezTo>
                  <a:cubicBezTo>
                    <a:pt x="23" y="25"/>
                    <a:pt x="27" y="18"/>
                    <a:pt x="25"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1" name="Freeform 47">
              <a:extLst>
                <a:ext uri="{FF2B5EF4-FFF2-40B4-BE49-F238E27FC236}">
                  <a16:creationId xmlns:a16="http://schemas.microsoft.com/office/drawing/2014/main" id="{2D9E05BF-1395-4BFA-9695-C67B12938134}"/>
                </a:ext>
              </a:extLst>
            </p:cNvPr>
            <p:cNvSpPr>
              <a:spLocks/>
            </p:cNvSpPr>
            <p:nvPr/>
          </p:nvSpPr>
          <p:spPr bwMode="auto">
            <a:xfrm>
              <a:off x="4237038" y="4935538"/>
              <a:ext cx="747712" cy="476250"/>
            </a:xfrm>
            <a:custGeom>
              <a:avLst/>
              <a:gdLst>
                <a:gd name="T0" fmla="*/ 2147483646 w 60"/>
                <a:gd name="T1" fmla="*/ 2147483646 h 38"/>
                <a:gd name="T2" fmla="*/ 2147483646 w 60"/>
                <a:gd name="T3" fmla="*/ 2147483646 h 38"/>
                <a:gd name="T4" fmla="*/ 2147483646 w 60"/>
                <a:gd name="T5" fmla="*/ 2147483646 h 38"/>
                <a:gd name="T6" fmla="*/ 2147483646 w 60"/>
                <a:gd name="T7" fmla="*/ 2147483646 h 38"/>
                <a:gd name="T8" fmla="*/ 2147483646 w 60"/>
                <a:gd name="T9" fmla="*/ 2147483646 h 38"/>
                <a:gd name="T10" fmla="*/ 2147483646 w 60"/>
                <a:gd name="T11" fmla="*/ 2147483646 h 38"/>
                <a:gd name="T12" fmla="*/ 2147483646 w 60"/>
                <a:gd name="T13" fmla="*/ 2147483646 h 38"/>
                <a:gd name="T14" fmla="*/ 2147483646 w 60"/>
                <a:gd name="T15" fmla="*/ 2147483646 h 38"/>
                <a:gd name="T16" fmla="*/ 2147483646 w 60"/>
                <a:gd name="T17" fmla="*/ 2147483646 h 38"/>
                <a:gd name="T18" fmla="*/ 2147483646 w 60"/>
                <a:gd name="T19" fmla="*/ 2147483646 h 38"/>
                <a:gd name="T20" fmla="*/ 2147483646 w 60"/>
                <a:gd name="T21" fmla="*/ 2147483646 h 38"/>
                <a:gd name="T22" fmla="*/ 2147483646 w 60"/>
                <a:gd name="T23" fmla="*/ 2147483646 h 38"/>
                <a:gd name="T24" fmla="*/ 2147483646 w 60"/>
                <a:gd name="T25" fmla="*/ 2147483646 h 38"/>
                <a:gd name="T26" fmla="*/ 2147483646 w 60"/>
                <a:gd name="T27" fmla="*/ 2147483646 h 38"/>
                <a:gd name="T28" fmla="*/ 2147483646 w 60"/>
                <a:gd name="T29" fmla="*/ 2147483646 h 38"/>
                <a:gd name="T30" fmla="*/ 2147483646 w 60"/>
                <a:gd name="T31" fmla="*/ 0 h 38"/>
                <a:gd name="T32" fmla="*/ 2147483646 w 60"/>
                <a:gd name="T33" fmla="*/ 0 h 38"/>
                <a:gd name="T34" fmla="*/ 2147483646 w 60"/>
                <a:gd name="T35" fmla="*/ 0 h 38"/>
                <a:gd name="T36" fmla="*/ 2147483646 w 60"/>
                <a:gd name="T37" fmla="*/ 0 h 38"/>
                <a:gd name="T38" fmla="*/ 2147483646 w 60"/>
                <a:gd name="T39" fmla="*/ 2147483646 h 38"/>
                <a:gd name="T40" fmla="*/ 2147483646 w 60"/>
                <a:gd name="T41" fmla="*/ 2147483646 h 38"/>
                <a:gd name="T42" fmla="*/ 2147483646 w 60"/>
                <a:gd name="T43" fmla="*/ 2147483646 h 38"/>
                <a:gd name="T44" fmla="*/ 2147483646 w 60"/>
                <a:gd name="T45" fmla="*/ 2147483646 h 38"/>
                <a:gd name="T46" fmla="*/ 2147483646 w 60"/>
                <a:gd name="T47" fmla="*/ 2147483646 h 38"/>
                <a:gd name="T48" fmla="*/ 0 w 60"/>
                <a:gd name="T49" fmla="*/ 2147483646 h 38"/>
                <a:gd name="T50" fmla="*/ 2147483646 w 60"/>
                <a:gd name="T51" fmla="*/ 2147483646 h 38"/>
                <a:gd name="T52" fmla="*/ 2147483646 w 60"/>
                <a:gd name="T53" fmla="*/ 2147483646 h 38"/>
                <a:gd name="T54" fmla="*/ 2147483646 w 60"/>
                <a:gd name="T55" fmla="*/ 2147483646 h 38"/>
                <a:gd name="T56" fmla="*/ 2147483646 w 60"/>
                <a:gd name="T57" fmla="*/ 2147483646 h 38"/>
                <a:gd name="T58" fmla="*/ 2147483646 w 60"/>
                <a:gd name="T59" fmla="*/ 2147483646 h 38"/>
                <a:gd name="T60" fmla="*/ 2147483646 w 60"/>
                <a:gd name="T61" fmla="*/ 2147483646 h 38"/>
                <a:gd name="T62" fmla="*/ 2147483646 w 60"/>
                <a:gd name="T63" fmla="*/ 2147483646 h 38"/>
                <a:gd name="T64" fmla="*/ 2147483646 w 60"/>
                <a:gd name="T65" fmla="*/ 2147483646 h 38"/>
                <a:gd name="T66" fmla="*/ 2147483646 w 60"/>
                <a:gd name="T67" fmla="*/ 2147483646 h 38"/>
                <a:gd name="T68" fmla="*/ 2147483646 w 60"/>
                <a:gd name="T69" fmla="*/ 2147483646 h 38"/>
                <a:gd name="T70" fmla="*/ 2147483646 w 60"/>
                <a:gd name="T71" fmla="*/ 2147483646 h 3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0" t="0" r="r" b="b"/>
              <a:pathLst>
                <a:path w="60" h="38">
                  <a:moveTo>
                    <a:pt x="60" y="3"/>
                  </a:moveTo>
                  <a:cubicBezTo>
                    <a:pt x="60" y="3"/>
                    <a:pt x="60" y="3"/>
                    <a:pt x="60" y="3"/>
                  </a:cubicBezTo>
                  <a:cubicBezTo>
                    <a:pt x="60" y="3"/>
                    <a:pt x="60" y="3"/>
                    <a:pt x="60" y="3"/>
                  </a:cubicBezTo>
                  <a:cubicBezTo>
                    <a:pt x="60" y="3"/>
                    <a:pt x="60" y="3"/>
                    <a:pt x="60" y="3"/>
                  </a:cubicBezTo>
                  <a:cubicBezTo>
                    <a:pt x="60" y="2"/>
                    <a:pt x="60" y="2"/>
                    <a:pt x="60" y="2"/>
                  </a:cubicBezTo>
                  <a:cubicBezTo>
                    <a:pt x="60" y="2"/>
                    <a:pt x="60" y="2"/>
                    <a:pt x="60" y="2"/>
                  </a:cubicBezTo>
                  <a:cubicBezTo>
                    <a:pt x="60" y="2"/>
                    <a:pt x="60" y="2"/>
                    <a:pt x="60" y="2"/>
                  </a:cubicBezTo>
                  <a:cubicBezTo>
                    <a:pt x="60" y="2"/>
                    <a:pt x="60" y="2"/>
                    <a:pt x="60" y="2"/>
                  </a:cubicBezTo>
                  <a:cubicBezTo>
                    <a:pt x="59" y="2"/>
                    <a:pt x="59" y="2"/>
                    <a:pt x="59" y="2"/>
                  </a:cubicBezTo>
                  <a:cubicBezTo>
                    <a:pt x="59" y="1"/>
                    <a:pt x="59" y="1"/>
                    <a:pt x="59" y="1"/>
                  </a:cubicBezTo>
                  <a:cubicBezTo>
                    <a:pt x="59" y="1"/>
                    <a:pt x="59" y="1"/>
                    <a:pt x="59" y="1"/>
                  </a:cubicBezTo>
                  <a:cubicBezTo>
                    <a:pt x="58" y="1"/>
                    <a:pt x="58" y="1"/>
                    <a:pt x="58" y="1"/>
                  </a:cubicBezTo>
                  <a:cubicBezTo>
                    <a:pt x="58" y="1"/>
                    <a:pt x="58" y="1"/>
                    <a:pt x="58" y="1"/>
                  </a:cubicBezTo>
                  <a:cubicBezTo>
                    <a:pt x="58" y="1"/>
                    <a:pt x="58" y="1"/>
                    <a:pt x="58" y="1"/>
                  </a:cubicBezTo>
                  <a:cubicBezTo>
                    <a:pt x="58" y="1"/>
                    <a:pt x="58" y="1"/>
                    <a:pt x="58" y="1"/>
                  </a:cubicBezTo>
                  <a:cubicBezTo>
                    <a:pt x="57" y="0"/>
                    <a:pt x="57" y="0"/>
                    <a:pt x="57" y="0"/>
                  </a:cubicBezTo>
                  <a:cubicBezTo>
                    <a:pt x="57" y="0"/>
                    <a:pt x="57" y="0"/>
                    <a:pt x="57" y="0"/>
                  </a:cubicBezTo>
                  <a:cubicBezTo>
                    <a:pt x="57" y="0"/>
                    <a:pt x="57" y="0"/>
                    <a:pt x="57" y="0"/>
                  </a:cubicBezTo>
                  <a:cubicBezTo>
                    <a:pt x="57" y="0"/>
                    <a:pt x="57" y="0"/>
                    <a:pt x="57" y="0"/>
                  </a:cubicBezTo>
                  <a:cubicBezTo>
                    <a:pt x="37" y="1"/>
                    <a:pt x="37" y="1"/>
                    <a:pt x="37" y="1"/>
                  </a:cubicBezTo>
                  <a:cubicBezTo>
                    <a:pt x="35" y="1"/>
                    <a:pt x="34" y="3"/>
                    <a:pt x="34" y="5"/>
                  </a:cubicBezTo>
                  <a:cubicBezTo>
                    <a:pt x="34" y="7"/>
                    <a:pt x="35" y="8"/>
                    <a:pt x="37" y="8"/>
                  </a:cubicBezTo>
                  <a:cubicBezTo>
                    <a:pt x="49" y="8"/>
                    <a:pt x="49" y="8"/>
                    <a:pt x="49" y="8"/>
                  </a:cubicBezTo>
                  <a:cubicBezTo>
                    <a:pt x="38" y="18"/>
                    <a:pt x="13" y="28"/>
                    <a:pt x="2" y="32"/>
                  </a:cubicBezTo>
                  <a:cubicBezTo>
                    <a:pt x="1" y="32"/>
                    <a:pt x="0" y="34"/>
                    <a:pt x="0" y="36"/>
                  </a:cubicBezTo>
                  <a:cubicBezTo>
                    <a:pt x="1" y="38"/>
                    <a:pt x="2" y="38"/>
                    <a:pt x="4" y="38"/>
                  </a:cubicBezTo>
                  <a:cubicBezTo>
                    <a:pt x="4" y="38"/>
                    <a:pt x="4" y="38"/>
                    <a:pt x="5" y="38"/>
                  </a:cubicBezTo>
                  <a:cubicBezTo>
                    <a:pt x="5" y="38"/>
                    <a:pt x="16" y="34"/>
                    <a:pt x="29" y="28"/>
                  </a:cubicBezTo>
                  <a:cubicBezTo>
                    <a:pt x="39" y="23"/>
                    <a:pt x="47" y="18"/>
                    <a:pt x="53" y="13"/>
                  </a:cubicBezTo>
                  <a:cubicBezTo>
                    <a:pt x="52" y="22"/>
                    <a:pt x="52" y="22"/>
                    <a:pt x="52" y="22"/>
                  </a:cubicBezTo>
                  <a:cubicBezTo>
                    <a:pt x="52" y="24"/>
                    <a:pt x="54" y="26"/>
                    <a:pt x="55" y="26"/>
                  </a:cubicBezTo>
                  <a:cubicBezTo>
                    <a:pt x="56" y="26"/>
                    <a:pt x="56" y="26"/>
                    <a:pt x="56" y="26"/>
                  </a:cubicBezTo>
                  <a:cubicBezTo>
                    <a:pt x="57" y="26"/>
                    <a:pt x="59" y="25"/>
                    <a:pt x="59" y="23"/>
                  </a:cubicBezTo>
                  <a:cubicBezTo>
                    <a:pt x="60" y="4"/>
                    <a:pt x="60" y="4"/>
                    <a:pt x="60" y="4"/>
                  </a:cubicBezTo>
                  <a:cubicBezTo>
                    <a:pt x="60" y="4"/>
                    <a:pt x="60" y="4"/>
                    <a:pt x="60" y="4"/>
                  </a:cubicBezTo>
                  <a:lnTo>
                    <a:pt x="6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237B0A8F-6EAA-4652-926C-CDAB74D921A2}"/>
              </a:ext>
            </a:extLst>
          </p:cNvPr>
          <p:cNvGrpSpPr/>
          <p:nvPr/>
        </p:nvGrpSpPr>
        <p:grpSpPr>
          <a:xfrm>
            <a:off x="3587750" y="1952625"/>
            <a:ext cx="2071688" cy="2066925"/>
            <a:chOff x="3587750" y="1952625"/>
            <a:chExt cx="2071688" cy="2066925"/>
          </a:xfrm>
        </p:grpSpPr>
        <p:sp>
          <p:nvSpPr>
            <p:cNvPr id="6149" name="Freeform 35">
              <a:extLst>
                <a:ext uri="{FF2B5EF4-FFF2-40B4-BE49-F238E27FC236}">
                  <a16:creationId xmlns:a16="http://schemas.microsoft.com/office/drawing/2014/main" id="{EBDB2567-6FB6-4628-9E55-DB7AA74E299D}"/>
                </a:ext>
              </a:extLst>
            </p:cNvPr>
            <p:cNvSpPr>
              <a:spLocks/>
            </p:cNvSpPr>
            <p:nvPr/>
          </p:nvSpPr>
          <p:spPr bwMode="auto">
            <a:xfrm>
              <a:off x="3587750" y="1952625"/>
              <a:ext cx="2071688" cy="2066925"/>
            </a:xfrm>
            <a:custGeom>
              <a:avLst/>
              <a:gdLst>
                <a:gd name="T0" fmla="*/ 2147483646 w 166"/>
                <a:gd name="T1" fmla="*/ 2147483646 h 165"/>
                <a:gd name="T2" fmla="*/ 2147483646 w 166"/>
                <a:gd name="T3" fmla="*/ 2147483646 h 165"/>
                <a:gd name="T4" fmla="*/ 2147483646 w 166"/>
                <a:gd name="T5" fmla="*/ 2147483646 h 165"/>
                <a:gd name="T6" fmla="*/ 0 w 166"/>
                <a:gd name="T7" fmla="*/ 2147483646 h 165"/>
                <a:gd name="T8" fmla="*/ 0 w 166"/>
                <a:gd name="T9" fmla="*/ 0 h 165"/>
                <a:gd name="T10" fmla="*/ 2147483646 w 166"/>
                <a:gd name="T11" fmla="*/ 0 h 165"/>
                <a:gd name="T12" fmla="*/ 2147483646 w 166"/>
                <a:gd name="T13" fmla="*/ 2147483646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6" h="165">
                  <a:moveTo>
                    <a:pt x="166" y="59"/>
                  </a:moveTo>
                  <a:cubicBezTo>
                    <a:pt x="166" y="165"/>
                    <a:pt x="166" y="165"/>
                    <a:pt x="166" y="165"/>
                  </a:cubicBezTo>
                  <a:cubicBezTo>
                    <a:pt x="76" y="165"/>
                    <a:pt x="76" y="165"/>
                    <a:pt x="76" y="165"/>
                  </a:cubicBezTo>
                  <a:cubicBezTo>
                    <a:pt x="70" y="126"/>
                    <a:pt x="39" y="95"/>
                    <a:pt x="0" y="89"/>
                  </a:cubicBezTo>
                  <a:cubicBezTo>
                    <a:pt x="0" y="0"/>
                    <a:pt x="0" y="0"/>
                    <a:pt x="0" y="0"/>
                  </a:cubicBezTo>
                  <a:cubicBezTo>
                    <a:pt x="107" y="0"/>
                    <a:pt x="107" y="0"/>
                    <a:pt x="107" y="0"/>
                  </a:cubicBezTo>
                  <a:cubicBezTo>
                    <a:pt x="140" y="0"/>
                    <a:pt x="166" y="26"/>
                    <a:pt x="166" y="5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6" name="Freeform 42">
              <a:extLst>
                <a:ext uri="{FF2B5EF4-FFF2-40B4-BE49-F238E27FC236}">
                  <a16:creationId xmlns:a16="http://schemas.microsoft.com/office/drawing/2014/main" id="{2EAACAF2-9A5D-4197-934E-968D036F112B}"/>
                </a:ext>
              </a:extLst>
            </p:cNvPr>
            <p:cNvSpPr>
              <a:spLocks/>
            </p:cNvSpPr>
            <p:nvPr/>
          </p:nvSpPr>
          <p:spPr bwMode="auto">
            <a:xfrm>
              <a:off x="3587750" y="3068638"/>
              <a:ext cx="947738" cy="950912"/>
            </a:xfrm>
            <a:custGeom>
              <a:avLst/>
              <a:gdLst>
                <a:gd name="T0" fmla="*/ 2147483646 w 76"/>
                <a:gd name="T1" fmla="*/ 2147483646 h 76"/>
                <a:gd name="T2" fmla="*/ 0 w 76"/>
                <a:gd name="T3" fmla="*/ 2147483646 h 76"/>
                <a:gd name="T4" fmla="*/ 0 w 76"/>
                <a:gd name="T5" fmla="*/ 0 h 76"/>
                <a:gd name="T6" fmla="*/ 2147483646 w 76"/>
                <a:gd name="T7" fmla="*/ 2147483646 h 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 h="76">
                  <a:moveTo>
                    <a:pt x="76" y="76"/>
                  </a:moveTo>
                  <a:cubicBezTo>
                    <a:pt x="0" y="76"/>
                    <a:pt x="0" y="76"/>
                    <a:pt x="0" y="76"/>
                  </a:cubicBezTo>
                  <a:cubicBezTo>
                    <a:pt x="0" y="0"/>
                    <a:pt x="0" y="0"/>
                    <a:pt x="0" y="0"/>
                  </a:cubicBezTo>
                  <a:cubicBezTo>
                    <a:pt x="39" y="6"/>
                    <a:pt x="70" y="37"/>
                    <a:pt x="76" y="76"/>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2" name="Freeform 48">
              <a:extLst>
                <a:ext uri="{FF2B5EF4-FFF2-40B4-BE49-F238E27FC236}">
                  <a16:creationId xmlns:a16="http://schemas.microsoft.com/office/drawing/2014/main" id="{0E8D923F-90C4-43C5-AF92-B2DF231A8E3E}"/>
                </a:ext>
              </a:extLst>
            </p:cNvPr>
            <p:cNvSpPr>
              <a:spLocks/>
            </p:cNvSpPr>
            <p:nvPr/>
          </p:nvSpPr>
          <p:spPr bwMode="auto">
            <a:xfrm>
              <a:off x="4298950" y="2303463"/>
              <a:ext cx="673100" cy="701675"/>
            </a:xfrm>
            <a:custGeom>
              <a:avLst/>
              <a:gdLst>
                <a:gd name="T0" fmla="*/ 2147483646 w 54"/>
                <a:gd name="T1" fmla="*/ 2147483646 h 56"/>
                <a:gd name="T2" fmla="*/ 2147483646 w 54"/>
                <a:gd name="T3" fmla="*/ 2147483646 h 56"/>
                <a:gd name="T4" fmla="*/ 2147483646 w 54"/>
                <a:gd name="T5" fmla="*/ 2147483646 h 56"/>
                <a:gd name="T6" fmla="*/ 2147483646 w 54"/>
                <a:gd name="T7" fmla="*/ 2147483646 h 56"/>
                <a:gd name="T8" fmla="*/ 2147483646 w 54"/>
                <a:gd name="T9" fmla="*/ 2147483646 h 56"/>
                <a:gd name="T10" fmla="*/ 2147483646 w 54"/>
                <a:gd name="T11" fmla="*/ 2147483646 h 56"/>
                <a:gd name="T12" fmla="*/ 2147483646 w 54"/>
                <a:gd name="T13" fmla="*/ 2147483646 h 56"/>
                <a:gd name="T14" fmla="*/ 2147483646 w 54"/>
                <a:gd name="T15" fmla="*/ 2147483646 h 56"/>
                <a:gd name="T16" fmla="*/ 2147483646 w 54"/>
                <a:gd name="T17" fmla="*/ 0 h 56"/>
                <a:gd name="T18" fmla="*/ 2147483646 w 54"/>
                <a:gd name="T19" fmla="*/ 2147483646 h 56"/>
                <a:gd name="T20" fmla="*/ 2147483646 w 54"/>
                <a:gd name="T21" fmla="*/ 2147483646 h 56"/>
                <a:gd name="T22" fmla="*/ 2147483646 w 54"/>
                <a:gd name="T23" fmla="*/ 2147483646 h 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4" h="56">
                  <a:moveTo>
                    <a:pt x="28" y="11"/>
                  </a:moveTo>
                  <a:cubicBezTo>
                    <a:pt x="15" y="17"/>
                    <a:pt x="15" y="17"/>
                    <a:pt x="15" y="17"/>
                  </a:cubicBezTo>
                  <a:cubicBezTo>
                    <a:pt x="5" y="21"/>
                    <a:pt x="0" y="32"/>
                    <a:pt x="3" y="41"/>
                  </a:cubicBezTo>
                  <a:cubicBezTo>
                    <a:pt x="7" y="52"/>
                    <a:pt x="19" y="56"/>
                    <a:pt x="29" y="52"/>
                  </a:cubicBezTo>
                  <a:cubicBezTo>
                    <a:pt x="42" y="47"/>
                    <a:pt x="42" y="47"/>
                    <a:pt x="42" y="47"/>
                  </a:cubicBezTo>
                  <a:cubicBezTo>
                    <a:pt x="43" y="46"/>
                    <a:pt x="44" y="47"/>
                    <a:pt x="45" y="48"/>
                  </a:cubicBezTo>
                  <a:cubicBezTo>
                    <a:pt x="46" y="51"/>
                    <a:pt x="49" y="52"/>
                    <a:pt x="52" y="51"/>
                  </a:cubicBezTo>
                  <a:cubicBezTo>
                    <a:pt x="54" y="50"/>
                    <a:pt x="54" y="50"/>
                    <a:pt x="54" y="50"/>
                  </a:cubicBezTo>
                  <a:cubicBezTo>
                    <a:pt x="34" y="0"/>
                    <a:pt x="34" y="0"/>
                    <a:pt x="34" y="0"/>
                  </a:cubicBezTo>
                  <a:cubicBezTo>
                    <a:pt x="32" y="1"/>
                    <a:pt x="32" y="1"/>
                    <a:pt x="32" y="1"/>
                  </a:cubicBezTo>
                  <a:cubicBezTo>
                    <a:pt x="29" y="2"/>
                    <a:pt x="28" y="6"/>
                    <a:pt x="29" y="9"/>
                  </a:cubicBezTo>
                  <a:cubicBezTo>
                    <a:pt x="29" y="10"/>
                    <a:pt x="29" y="11"/>
                    <a:pt x="28"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3" name="Freeform 49">
              <a:extLst>
                <a:ext uri="{FF2B5EF4-FFF2-40B4-BE49-F238E27FC236}">
                  <a16:creationId xmlns:a16="http://schemas.microsoft.com/office/drawing/2014/main" id="{975D7C38-ED4F-4900-A079-D57C04CC1529}"/>
                </a:ext>
              </a:extLst>
            </p:cNvPr>
            <p:cNvSpPr>
              <a:spLocks/>
            </p:cNvSpPr>
            <p:nvPr/>
          </p:nvSpPr>
          <p:spPr bwMode="auto">
            <a:xfrm>
              <a:off x="4773613" y="2190750"/>
              <a:ext cx="373062" cy="765175"/>
            </a:xfrm>
            <a:custGeom>
              <a:avLst/>
              <a:gdLst>
                <a:gd name="T0" fmla="*/ 2147483646 w 30"/>
                <a:gd name="T1" fmla="*/ 2147483646 h 61"/>
                <a:gd name="T2" fmla="*/ 2147483646 w 30"/>
                <a:gd name="T3" fmla="*/ 2147483646 h 61"/>
                <a:gd name="T4" fmla="*/ 2147483646 w 30"/>
                <a:gd name="T5" fmla="*/ 2147483646 h 61"/>
                <a:gd name="T6" fmla="*/ 2147483646 w 30"/>
                <a:gd name="T7" fmla="*/ 2147483646 h 61"/>
                <a:gd name="T8" fmla="*/ 2147483646 w 30"/>
                <a:gd name="T9" fmla="*/ 2147483646 h 61"/>
                <a:gd name="T10" fmla="*/ 2147483646 w 30"/>
                <a:gd name="T11" fmla="*/ 2147483646 h 61"/>
                <a:gd name="T12" fmla="*/ 2147483646 w 30"/>
                <a:gd name="T13" fmla="*/ 2147483646 h 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61">
                  <a:moveTo>
                    <a:pt x="8" y="3"/>
                  </a:moveTo>
                  <a:cubicBezTo>
                    <a:pt x="29" y="56"/>
                    <a:pt x="29" y="56"/>
                    <a:pt x="29" y="56"/>
                  </a:cubicBezTo>
                  <a:cubicBezTo>
                    <a:pt x="30" y="57"/>
                    <a:pt x="29" y="60"/>
                    <a:pt x="27" y="60"/>
                  </a:cubicBezTo>
                  <a:cubicBezTo>
                    <a:pt x="25" y="61"/>
                    <a:pt x="23" y="60"/>
                    <a:pt x="22" y="58"/>
                  </a:cubicBezTo>
                  <a:cubicBezTo>
                    <a:pt x="1" y="6"/>
                    <a:pt x="1" y="6"/>
                    <a:pt x="1" y="6"/>
                  </a:cubicBezTo>
                  <a:cubicBezTo>
                    <a:pt x="0" y="4"/>
                    <a:pt x="1" y="2"/>
                    <a:pt x="3" y="1"/>
                  </a:cubicBezTo>
                  <a:cubicBezTo>
                    <a:pt x="5" y="0"/>
                    <a:pt x="7" y="1"/>
                    <a:pt x="8"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4" name="Freeform 50">
              <a:extLst>
                <a:ext uri="{FF2B5EF4-FFF2-40B4-BE49-F238E27FC236}">
                  <a16:creationId xmlns:a16="http://schemas.microsoft.com/office/drawing/2014/main" id="{AFFB7786-9F96-458A-9262-7BE07C904796}"/>
                </a:ext>
              </a:extLst>
            </p:cNvPr>
            <p:cNvSpPr>
              <a:spLocks/>
            </p:cNvSpPr>
            <p:nvPr/>
          </p:nvSpPr>
          <p:spPr bwMode="auto">
            <a:xfrm>
              <a:off x="4935538" y="2428875"/>
              <a:ext cx="223837" cy="225425"/>
            </a:xfrm>
            <a:custGeom>
              <a:avLst/>
              <a:gdLst>
                <a:gd name="T0" fmla="*/ 2147483646 w 18"/>
                <a:gd name="T1" fmla="*/ 2147483646 h 18"/>
                <a:gd name="T2" fmla="*/ 2147483646 w 18"/>
                <a:gd name="T3" fmla="*/ 2147483646 h 18"/>
                <a:gd name="T4" fmla="*/ 2147483646 w 18"/>
                <a:gd name="T5" fmla="*/ 2147483646 h 18"/>
                <a:gd name="T6" fmla="*/ 2147483646 w 18"/>
                <a:gd name="T7" fmla="*/ 2147483646 h 18"/>
                <a:gd name="T8" fmla="*/ 2147483646 w 18"/>
                <a:gd name="T9" fmla="*/ 2147483646 h 1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8" h="18">
                  <a:moveTo>
                    <a:pt x="6" y="1"/>
                  </a:moveTo>
                  <a:cubicBezTo>
                    <a:pt x="2" y="3"/>
                    <a:pt x="0" y="8"/>
                    <a:pt x="2" y="12"/>
                  </a:cubicBezTo>
                  <a:cubicBezTo>
                    <a:pt x="3" y="16"/>
                    <a:pt x="8" y="18"/>
                    <a:pt x="12" y="16"/>
                  </a:cubicBezTo>
                  <a:cubicBezTo>
                    <a:pt x="16" y="14"/>
                    <a:pt x="18" y="10"/>
                    <a:pt x="16" y="6"/>
                  </a:cubicBezTo>
                  <a:cubicBezTo>
                    <a:pt x="15" y="2"/>
                    <a:pt x="10" y="0"/>
                    <a:pt x="6"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5" name="Freeform 51">
              <a:extLst>
                <a:ext uri="{FF2B5EF4-FFF2-40B4-BE49-F238E27FC236}">
                  <a16:creationId xmlns:a16="http://schemas.microsoft.com/office/drawing/2014/main" id="{6A8AF316-826F-4389-84F6-026238D2F0F0}"/>
                </a:ext>
              </a:extLst>
            </p:cNvPr>
            <p:cNvSpPr>
              <a:spLocks/>
            </p:cNvSpPr>
            <p:nvPr/>
          </p:nvSpPr>
          <p:spPr bwMode="auto">
            <a:xfrm>
              <a:off x="4424363" y="2767013"/>
              <a:ext cx="336550" cy="576262"/>
            </a:xfrm>
            <a:custGeom>
              <a:avLst/>
              <a:gdLst>
                <a:gd name="T0" fmla="*/ 2147483646 w 27"/>
                <a:gd name="T1" fmla="*/ 2147483646 h 46"/>
                <a:gd name="T2" fmla="*/ 2147483646 w 27"/>
                <a:gd name="T3" fmla="*/ 2147483646 h 46"/>
                <a:gd name="T4" fmla="*/ 2147483646 w 27"/>
                <a:gd name="T5" fmla="*/ 2147483646 h 46"/>
                <a:gd name="T6" fmla="*/ 0 w 27"/>
                <a:gd name="T7" fmla="*/ 2147483646 h 46"/>
                <a:gd name="T8" fmla="*/ 2147483646 w 27"/>
                <a:gd name="T9" fmla="*/ 0 h 46"/>
                <a:gd name="T10" fmla="*/ 2147483646 w 27"/>
                <a:gd name="T11" fmla="*/ 2147483646 h 46"/>
                <a:gd name="T12" fmla="*/ 2147483646 w 27"/>
                <a:gd name="T13" fmla="*/ 2147483646 h 4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7" h="46">
                  <a:moveTo>
                    <a:pt x="22" y="45"/>
                  </a:moveTo>
                  <a:cubicBezTo>
                    <a:pt x="22" y="45"/>
                    <a:pt x="22" y="45"/>
                    <a:pt x="22" y="45"/>
                  </a:cubicBezTo>
                  <a:cubicBezTo>
                    <a:pt x="20" y="46"/>
                    <a:pt x="17" y="44"/>
                    <a:pt x="15" y="42"/>
                  </a:cubicBezTo>
                  <a:cubicBezTo>
                    <a:pt x="0" y="4"/>
                    <a:pt x="0" y="4"/>
                    <a:pt x="0" y="4"/>
                  </a:cubicBezTo>
                  <a:cubicBezTo>
                    <a:pt x="10" y="0"/>
                    <a:pt x="10" y="0"/>
                    <a:pt x="10" y="0"/>
                  </a:cubicBezTo>
                  <a:cubicBezTo>
                    <a:pt x="25" y="37"/>
                    <a:pt x="25" y="37"/>
                    <a:pt x="25" y="37"/>
                  </a:cubicBezTo>
                  <a:cubicBezTo>
                    <a:pt x="27" y="40"/>
                    <a:pt x="25" y="43"/>
                    <a:pt x="22"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6" name="Freeform 52">
              <a:extLst>
                <a:ext uri="{FF2B5EF4-FFF2-40B4-BE49-F238E27FC236}">
                  <a16:creationId xmlns:a16="http://schemas.microsoft.com/office/drawing/2014/main" id="{1B78FF07-8CC2-45B0-8ADC-6C7E158F1576}"/>
                </a:ext>
              </a:extLst>
            </p:cNvPr>
            <p:cNvSpPr>
              <a:spLocks/>
            </p:cNvSpPr>
            <p:nvPr/>
          </p:nvSpPr>
          <p:spPr bwMode="auto">
            <a:xfrm>
              <a:off x="4648200" y="2854325"/>
              <a:ext cx="174625" cy="288925"/>
            </a:xfrm>
            <a:custGeom>
              <a:avLst/>
              <a:gdLst>
                <a:gd name="T0" fmla="*/ 2147483646 w 14"/>
                <a:gd name="T1" fmla="*/ 2147483646 h 23"/>
                <a:gd name="T2" fmla="*/ 0 w 14"/>
                <a:gd name="T3" fmla="*/ 2147483646 h 23"/>
                <a:gd name="T4" fmla="*/ 2147483646 w 14"/>
                <a:gd name="T5" fmla="*/ 2147483646 h 23"/>
                <a:gd name="T6" fmla="*/ 2147483646 w 14"/>
                <a:gd name="T7" fmla="*/ 0 h 23"/>
                <a:gd name="T8" fmla="*/ 2147483646 w 14"/>
                <a:gd name="T9" fmla="*/ 2147483646 h 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 h="23">
                  <a:moveTo>
                    <a:pt x="2" y="23"/>
                  </a:moveTo>
                  <a:cubicBezTo>
                    <a:pt x="0" y="18"/>
                    <a:pt x="0" y="18"/>
                    <a:pt x="0" y="18"/>
                  </a:cubicBezTo>
                  <a:cubicBezTo>
                    <a:pt x="7" y="14"/>
                    <a:pt x="5" y="1"/>
                    <a:pt x="5" y="1"/>
                  </a:cubicBezTo>
                  <a:cubicBezTo>
                    <a:pt x="10" y="0"/>
                    <a:pt x="10" y="0"/>
                    <a:pt x="10" y="0"/>
                  </a:cubicBezTo>
                  <a:cubicBezTo>
                    <a:pt x="10" y="0"/>
                    <a:pt x="14" y="18"/>
                    <a:pt x="2"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2" name="Группа 1">
            <a:extLst>
              <a:ext uri="{FF2B5EF4-FFF2-40B4-BE49-F238E27FC236}">
                <a16:creationId xmlns:a16="http://schemas.microsoft.com/office/drawing/2014/main" id="{89E49185-7459-4FB3-B04F-78C013682EAE}"/>
              </a:ext>
            </a:extLst>
          </p:cNvPr>
          <p:cNvGrpSpPr/>
          <p:nvPr/>
        </p:nvGrpSpPr>
        <p:grpSpPr>
          <a:xfrm>
            <a:off x="1155700" y="1952625"/>
            <a:ext cx="2070100" cy="2066925"/>
            <a:chOff x="1155700" y="1952625"/>
            <a:chExt cx="2070100" cy="2066925"/>
          </a:xfrm>
        </p:grpSpPr>
        <p:sp>
          <p:nvSpPr>
            <p:cNvPr id="6150" name="Freeform 36">
              <a:extLst>
                <a:ext uri="{FF2B5EF4-FFF2-40B4-BE49-F238E27FC236}">
                  <a16:creationId xmlns:a16="http://schemas.microsoft.com/office/drawing/2014/main" id="{AFED5A08-216C-4519-85FB-7AAEBE914092}"/>
                </a:ext>
              </a:extLst>
            </p:cNvPr>
            <p:cNvSpPr>
              <a:spLocks/>
            </p:cNvSpPr>
            <p:nvPr/>
          </p:nvSpPr>
          <p:spPr bwMode="auto">
            <a:xfrm>
              <a:off x="1155700" y="1952625"/>
              <a:ext cx="2070100" cy="2066925"/>
            </a:xfrm>
            <a:custGeom>
              <a:avLst/>
              <a:gdLst>
                <a:gd name="T0" fmla="*/ 2147483646 w 166"/>
                <a:gd name="T1" fmla="*/ 0 h 165"/>
                <a:gd name="T2" fmla="*/ 2147483646 w 166"/>
                <a:gd name="T3" fmla="*/ 2147483646 h 165"/>
                <a:gd name="T4" fmla="*/ 2147483646 w 166"/>
                <a:gd name="T5" fmla="*/ 2147483646 h 165"/>
                <a:gd name="T6" fmla="*/ 0 w 166"/>
                <a:gd name="T7" fmla="*/ 2147483646 h 165"/>
                <a:gd name="T8" fmla="*/ 0 w 166"/>
                <a:gd name="T9" fmla="*/ 2147483646 h 165"/>
                <a:gd name="T10" fmla="*/ 2147483646 w 166"/>
                <a:gd name="T11" fmla="*/ 0 h 165"/>
                <a:gd name="T12" fmla="*/ 2147483646 w 166"/>
                <a:gd name="T13" fmla="*/ 0 h 16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6" h="165">
                  <a:moveTo>
                    <a:pt x="166" y="0"/>
                  </a:moveTo>
                  <a:cubicBezTo>
                    <a:pt x="166" y="89"/>
                    <a:pt x="166" y="89"/>
                    <a:pt x="166" y="89"/>
                  </a:cubicBezTo>
                  <a:cubicBezTo>
                    <a:pt x="126" y="95"/>
                    <a:pt x="95" y="126"/>
                    <a:pt x="90" y="165"/>
                  </a:cubicBezTo>
                  <a:cubicBezTo>
                    <a:pt x="0" y="165"/>
                    <a:pt x="0" y="165"/>
                    <a:pt x="0" y="165"/>
                  </a:cubicBezTo>
                  <a:cubicBezTo>
                    <a:pt x="0" y="59"/>
                    <a:pt x="0" y="59"/>
                    <a:pt x="0" y="59"/>
                  </a:cubicBezTo>
                  <a:cubicBezTo>
                    <a:pt x="0" y="26"/>
                    <a:pt x="27" y="0"/>
                    <a:pt x="59" y="0"/>
                  </a:cubicBezTo>
                  <a:lnTo>
                    <a:pt x="166"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53" name="Freeform 39">
              <a:extLst>
                <a:ext uri="{FF2B5EF4-FFF2-40B4-BE49-F238E27FC236}">
                  <a16:creationId xmlns:a16="http://schemas.microsoft.com/office/drawing/2014/main" id="{737C4FE6-8CD0-4F4D-9AF3-3D3C7A670318}"/>
                </a:ext>
              </a:extLst>
            </p:cNvPr>
            <p:cNvSpPr>
              <a:spLocks/>
            </p:cNvSpPr>
            <p:nvPr/>
          </p:nvSpPr>
          <p:spPr bwMode="auto">
            <a:xfrm>
              <a:off x="2278063" y="3068638"/>
              <a:ext cx="947737" cy="950912"/>
            </a:xfrm>
            <a:custGeom>
              <a:avLst/>
              <a:gdLst>
                <a:gd name="T0" fmla="*/ 2147483646 w 76"/>
                <a:gd name="T1" fmla="*/ 0 h 76"/>
                <a:gd name="T2" fmla="*/ 2147483646 w 76"/>
                <a:gd name="T3" fmla="*/ 2147483646 h 76"/>
                <a:gd name="T4" fmla="*/ 0 w 76"/>
                <a:gd name="T5" fmla="*/ 2147483646 h 76"/>
                <a:gd name="T6" fmla="*/ 2147483646 w 76"/>
                <a:gd name="T7" fmla="*/ 0 h 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6" h="76">
                  <a:moveTo>
                    <a:pt x="76" y="0"/>
                  </a:moveTo>
                  <a:cubicBezTo>
                    <a:pt x="76" y="76"/>
                    <a:pt x="76" y="76"/>
                    <a:pt x="76" y="76"/>
                  </a:cubicBezTo>
                  <a:cubicBezTo>
                    <a:pt x="0" y="76"/>
                    <a:pt x="0" y="76"/>
                    <a:pt x="0" y="76"/>
                  </a:cubicBezTo>
                  <a:cubicBezTo>
                    <a:pt x="5" y="37"/>
                    <a:pt x="36" y="6"/>
                    <a:pt x="76" y="0"/>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7" name="Freeform 53">
              <a:extLst>
                <a:ext uri="{FF2B5EF4-FFF2-40B4-BE49-F238E27FC236}">
                  <a16:creationId xmlns:a16="http://schemas.microsoft.com/office/drawing/2014/main" id="{3EBC775C-81A8-4391-BBE9-2B7B085DC33D}"/>
                </a:ext>
              </a:extLst>
            </p:cNvPr>
            <p:cNvSpPr>
              <a:spLocks noEditPoints="1"/>
            </p:cNvSpPr>
            <p:nvPr/>
          </p:nvSpPr>
          <p:spPr bwMode="auto">
            <a:xfrm>
              <a:off x="1617663" y="2290763"/>
              <a:ext cx="935037" cy="627062"/>
            </a:xfrm>
            <a:custGeom>
              <a:avLst/>
              <a:gdLst>
                <a:gd name="T0" fmla="*/ 2147483646 w 75"/>
                <a:gd name="T1" fmla="*/ 2147483646 h 50"/>
                <a:gd name="T2" fmla="*/ 2147483646 w 75"/>
                <a:gd name="T3" fmla="*/ 2147483646 h 50"/>
                <a:gd name="T4" fmla="*/ 0 w 75"/>
                <a:gd name="T5" fmla="*/ 2147483646 h 50"/>
                <a:gd name="T6" fmla="*/ 0 w 75"/>
                <a:gd name="T7" fmla="*/ 2147483646 h 50"/>
                <a:gd name="T8" fmla="*/ 2147483646 w 75"/>
                <a:gd name="T9" fmla="*/ 0 h 50"/>
                <a:gd name="T10" fmla="*/ 2147483646 w 75"/>
                <a:gd name="T11" fmla="*/ 0 h 50"/>
                <a:gd name="T12" fmla="*/ 2147483646 w 75"/>
                <a:gd name="T13" fmla="*/ 2147483646 h 50"/>
                <a:gd name="T14" fmla="*/ 2147483646 w 75"/>
                <a:gd name="T15" fmla="*/ 2147483646 h 50"/>
                <a:gd name="T16" fmla="*/ 2147483646 w 75"/>
                <a:gd name="T17" fmla="*/ 2147483646 h 50"/>
                <a:gd name="T18" fmla="*/ 2147483646 w 75"/>
                <a:gd name="T19" fmla="*/ 2147483646 h 50"/>
                <a:gd name="T20" fmla="*/ 2147483646 w 75"/>
                <a:gd name="T21" fmla="*/ 2147483646 h 50"/>
                <a:gd name="T22" fmla="*/ 2147483646 w 75"/>
                <a:gd name="T23" fmla="*/ 2147483646 h 50"/>
                <a:gd name="T24" fmla="*/ 2147483646 w 75"/>
                <a:gd name="T25" fmla="*/ 2147483646 h 50"/>
                <a:gd name="T26" fmla="*/ 2147483646 w 75"/>
                <a:gd name="T27" fmla="*/ 2147483646 h 50"/>
                <a:gd name="T28" fmla="*/ 2147483646 w 75"/>
                <a:gd name="T29" fmla="*/ 2147483646 h 50"/>
                <a:gd name="T30" fmla="*/ 2147483646 w 75"/>
                <a:gd name="T31" fmla="*/ 2147483646 h 50"/>
                <a:gd name="T32" fmla="*/ 2147483646 w 75"/>
                <a:gd name="T33" fmla="*/ 2147483646 h 50"/>
                <a:gd name="T34" fmla="*/ 2147483646 w 75"/>
                <a:gd name="T35" fmla="*/ 2147483646 h 5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5" h="50">
                  <a:moveTo>
                    <a:pt x="69" y="50"/>
                  </a:moveTo>
                  <a:cubicBezTo>
                    <a:pt x="7" y="50"/>
                    <a:pt x="7" y="50"/>
                    <a:pt x="7" y="50"/>
                  </a:cubicBezTo>
                  <a:cubicBezTo>
                    <a:pt x="3" y="50"/>
                    <a:pt x="0" y="47"/>
                    <a:pt x="0" y="43"/>
                  </a:cubicBezTo>
                  <a:cubicBezTo>
                    <a:pt x="0" y="6"/>
                    <a:pt x="0" y="6"/>
                    <a:pt x="0" y="6"/>
                  </a:cubicBezTo>
                  <a:cubicBezTo>
                    <a:pt x="0" y="3"/>
                    <a:pt x="3" y="0"/>
                    <a:pt x="7" y="0"/>
                  </a:cubicBezTo>
                  <a:cubicBezTo>
                    <a:pt x="69" y="0"/>
                    <a:pt x="69" y="0"/>
                    <a:pt x="69" y="0"/>
                  </a:cubicBezTo>
                  <a:cubicBezTo>
                    <a:pt x="72" y="0"/>
                    <a:pt x="75" y="3"/>
                    <a:pt x="75" y="6"/>
                  </a:cubicBezTo>
                  <a:cubicBezTo>
                    <a:pt x="75" y="43"/>
                    <a:pt x="75" y="43"/>
                    <a:pt x="75" y="43"/>
                  </a:cubicBezTo>
                  <a:cubicBezTo>
                    <a:pt x="75" y="47"/>
                    <a:pt x="72" y="50"/>
                    <a:pt x="69" y="50"/>
                  </a:cubicBezTo>
                  <a:close/>
                  <a:moveTo>
                    <a:pt x="7" y="5"/>
                  </a:moveTo>
                  <a:cubicBezTo>
                    <a:pt x="6" y="5"/>
                    <a:pt x="6" y="6"/>
                    <a:pt x="6" y="6"/>
                  </a:cubicBezTo>
                  <a:cubicBezTo>
                    <a:pt x="6" y="43"/>
                    <a:pt x="6" y="43"/>
                    <a:pt x="6" y="43"/>
                  </a:cubicBezTo>
                  <a:cubicBezTo>
                    <a:pt x="6" y="44"/>
                    <a:pt x="6" y="44"/>
                    <a:pt x="7" y="44"/>
                  </a:cubicBezTo>
                  <a:cubicBezTo>
                    <a:pt x="69" y="44"/>
                    <a:pt x="69" y="44"/>
                    <a:pt x="69" y="44"/>
                  </a:cubicBezTo>
                  <a:cubicBezTo>
                    <a:pt x="69" y="44"/>
                    <a:pt x="70" y="44"/>
                    <a:pt x="70" y="43"/>
                  </a:cubicBezTo>
                  <a:cubicBezTo>
                    <a:pt x="70" y="6"/>
                    <a:pt x="70" y="6"/>
                    <a:pt x="70" y="6"/>
                  </a:cubicBezTo>
                  <a:cubicBezTo>
                    <a:pt x="70" y="6"/>
                    <a:pt x="69" y="5"/>
                    <a:pt x="69" y="5"/>
                  </a:cubicBezTo>
                  <a:lnTo>
                    <a:pt x="7"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8" name="Freeform 54">
              <a:extLst>
                <a:ext uri="{FF2B5EF4-FFF2-40B4-BE49-F238E27FC236}">
                  <a16:creationId xmlns:a16="http://schemas.microsoft.com/office/drawing/2014/main" id="{3D8967E7-55BA-4EBC-838B-00D9E4420C58}"/>
                </a:ext>
              </a:extLst>
            </p:cNvPr>
            <p:cNvSpPr>
              <a:spLocks/>
            </p:cNvSpPr>
            <p:nvPr/>
          </p:nvSpPr>
          <p:spPr bwMode="auto">
            <a:xfrm>
              <a:off x="2054225" y="2228850"/>
              <a:ext cx="74613" cy="100013"/>
            </a:xfrm>
            <a:custGeom>
              <a:avLst/>
              <a:gdLst>
                <a:gd name="T0" fmla="*/ 2147483646 w 6"/>
                <a:gd name="T1" fmla="*/ 2147483646 h 8"/>
                <a:gd name="T2" fmla="*/ 2147483646 w 6"/>
                <a:gd name="T3" fmla="*/ 2147483646 h 8"/>
                <a:gd name="T4" fmla="*/ 0 w 6"/>
                <a:gd name="T5" fmla="*/ 2147483646 h 8"/>
                <a:gd name="T6" fmla="*/ 0 w 6"/>
                <a:gd name="T7" fmla="*/ 2147483646 h 8"/>
                <a:gd name="T8" fmla="*/ 2147483646 w 6"/>
                <a:gd name="T9" fmla="*/ 0 h 8"/>
                <a:gd name="T10" fmla="*/ 2147483646 w 6"/>
                <a:gd name="T11" fmla="*/ 2147483646 h 8"/>
                <a:gd name="T12" fmla="*/ 2147483646 w 6"/>
                <a:gd name="T13" fmla="*/ 2147483646 h 8"/>
                <a:gd name="T14" fmla="*/ 2147483646 w 6"/>
                <a:gd name="T15" fmla="*/ 2147483646 h 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6" h="8">
                  <a:moveTo>
                    <a:pt x="3" y="8"/>
                  </a:moveTo>
                  <a:cubicBezTo>
                    <a:pt x="3" y="8"/>
                    <a:pt x="3" y="8"/>
                    <a:pt x="3" y="8"/>
                  </a:cubicBezTo>
                  <a:cubicBezTo>
                    <a:pt x="1" y="8"/>
                    <a:pt x="0" y="6"/>
                    <a:pt x="0" y="4"/>
                  </a:cubicBezTo>
                  <a:cubicBezTo>
                    <a:pt x="0" y="3"/>
                    <a:pt x="0" y="3"/>
                    <a:pt x="0" y="3"/>
                  </a:cubicBezTo>
                  <a:cubicBezTo>
                    <a:pt x="0" y="1"/>
                    <a:pt x="1" y="0"/>
                    <a:pt x="3" y="0"/>
                  </a:cubicBezTo>
                  <a:cubicBezTo>
                    <a:pt x="5" y="0"/>
                    <a:pt x="6" y="1"/>
                    <a:pt x="6" y="3"/>
                  </a:cubicBezTo>
                  <a:cubicBezTo>
                    <a:pt x="6" y="4"/>
                    <a:pt x="6" y="4"/>
                    <a:pt x="6" y="4"/>
                  </a:cubicBezTo>
                  <a:cubicBezTo>
                    <a:pt x="6" y="6"/>
                    <a:pt x="5" y="8"/>
                    <a:pt x="3"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69" name="Freeform 55">
              <a:extLst>
                <a:ext uri="{FF2B5EF4-FFF2-40B4-BE49-F238E27FC236}">
                  <a16:creationId xmlns:a16="http://schemas.microsoft.com/office/drawing/2014/main" id="{860E1A16-3271-40A4-AB67-735A0C92BC27}"/>
                </a:ext>
              </a:extLst>
            </p:cNvPr>
            <p:cNvSpPr>
              <a:spLocks/>
            </p:cNvSpPr>
            <p:nvPr/>
          </p:nvSpPr>
          <p:spPr bwMode="auto">
            <a:xfrm>
              <a:off x="2054225" y="2879725"/>
              <a:ext cx="74613" cy="450850"/>
            </a:xfrm>
            <a:custGeom>
              <a:avLst/>
              <a:gdLst>
                <a:gd name="T0" fmla="*/ 2147483646 w 6"/>
                <a:gd name="T1" fmla="*/ 2147483646 h 36"/>
                <a:gd name="T2" fmla="*/ 2147483646 w 6"/>
                <a:gd name="T3" fmla="*/ 2147483646 h 36"/>
                <a:gd name="T4" fmla="*/ 0 w 6"/>
                <a:gd name="T5" fmla="*/ 2147483646 h 36"/>
                <a:gd name="T6" fmla="*/ 0 w 6"/>
                <a:gd name="T7" fmla="*/ 0 h 36"/>
                <a:gd name="T8" fmla="*/ 2147483646 w 6"/>
                <a:gd name="T9" fmla="*/ 0 h 36"/>
                <a:gd name="T10" fmla="*/ 2147483646 w 6"/>
                <a:gd name="T11" fmla="*/ 2147483646 h 36"/>
                <a:gd name="T12" fmla="*/ 2147483646 w 6"/>
                <a:gd name="T13" fmla="*/ 2147483646 h 3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6">
                  <a:moveTo>
                    <a:pt x="3" y="36"/>
                  </a:moveTo>
                  <a:cubicBezTo>
                    <a:pt x="3" y="36"/>
                    <a:pt x="3" y="36"/>
                    <a:pt x="3" y="36"/>
                  </a:cubicBezTo>
                  <a:cubicBezTo>
                    <a:pt x="1" y="36"/>
                    <a:pt x="0" y="34"/>
                    <a:pt x="0" y="32"/>
                  </a:cubicBezTo>
                  <a:cubicBezTo>
                    <a:pt x="0" y="0"/>
                    <a:pt x="0" y="0"/>
                    <a:pt x="0" y="0"/>
                  </a:cubicBezTo>
                  <a:cubicBezTo>
                    <a:pt x="6" y="0"/>
                    <a:pt x="6" y="0"/>
                    <a:pt x="6" y="0"/>
                  </a:cubicBezTo>
                  <a:cubicBezTo>
                    <a:pt x="6" y="32"/>
                    <a:pt x="6" y="32"/>
                    <a:pt x="6" y="32"/>
                  </a:cubicBezTo>
                  <a:cubicBezTo>
                    <a:pt x="6" y="34"/>
                    <a:pt x="5" y="36"/>
                    <a:pt x="3"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70" name="Freeform 56">
              <a:extLst>
                <a:ext uri="{FF2B5EF4-FFF2-40B4-BE49-F238E27FC236}">
                  <a16:creationId xmlns:a16="http://schemas.microsoft.com/office/drawing/2014/main" id="{27431A98-8A45-439C-BC9A-6452F2CC19BC}"/>
                </a:ext>
              </a:extLst>
            </p:cNvPr>
            <p:cNvSpPr>
              <a:spLocks/>
            </p:cNvSpPr>
            <p:nvPr/>
          </p:nvSpPr>
          <p:spPr bwMode="auto">
            <a:xfrm>
              <a:off x="1841500" y="2879725"/>
              <a:ext cx="225425" cy="438150"/>
            </a:xfrm>
            <a:custGeom>
              <a:avLst/>
              <a:gdLst>
                <a:gd name="T0" fmla="*/ 2147483646 w 18"/>
                <a:gd name="T1" fmla="*/ 2147483646 h 35"/>
                <a:gd name="T2" fmla="*/ 2147483646 w 18"/>
                <a:gd name="T3" fmla="*/ 2147483646 h 35"/>
                <a:gd name="T4" fmla="*/ 0 w 18"/>
                <a:gd name="T5" fmla="*/ 2147483646 h 35"/>
                <a:gd name="T6" fmla="*/ 2147483646 w 18"/>
                <a:gd name="T7" fmla="*/ 0 h 35"/>
                <a:gd name="T8" fmla="*/ 2147483646 w 18"/>
                <a:gd name="T9" fmla="*/ 2147483646 h 35"/>
                <a:gd name="T10" fmla="*/ 2147483646 w 18"/>
                <a:gd name="T11" fmla="*/ 2147483646 h 35"/>
                <a:gd name="T12" fmla="*/ 2147483646 w 18"/>
                <a:gd name="T13" fmla="*/ 2147483646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35">
                  <a:moveTo>
                    <a:pt x="3" y="35"/>
                  </a:moveTo>
                  <a:cubicBezTo>
                    <a:pt x="3" y="35"/>
                    <a:pt x="3" y="35"/>
                    <a:pt x="3" y="35"/>
                  </a:cubicBezTo>
                  <a:cubicBezTo>
                    <a:pt x="1" y="34"/>
                    <a:pt x="0" y="32"/>
                    <a:pt x="0" y="31"/>
                  </a:cubicBezTo>
                  <a:cubicBezTo>
                    <a:pt x="12" y="0"/>
                    <a:pt x="12" y="0"/>
                    <a:pt x="12" y="0"/>
                  </a:cubicBezTo>
                  <a:cubicBezTo>
                    <a:pt x="18" y="1"/>
                    <a:pt x="18" y="1"/>
                    <a:pt x="18" y="1"/>
                  </a:cubicBezTo>
                  <a:cubicBezTo>
                    <a:pt x="6" y="33"/>
                    <a:pt x="6" y="33"/>
                    <a:pt x="6" y="33"/>
                  </a:cubicBezTo>
                  <a:cubicBezTo>
                    <a:pt x="6" y="34"/>
                    <a:pt x="4" y="35"/>
                    <a:pt x="3"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71" name="Freeform 57">
              <a:extLst>
                <a:ext uri="{FF2B5EF4-FFF2-40B4-BE49-F238E27FC236}">
                  <a16:creationId xmlns:a16="http://schemas.microsoft.com/office/drawing/2014/main" id="{55265D50-AC96-4225-8B1C-EA268CAFFBEF}"/>
                </a:ext>
              </a:extLst>
            </p:cNvPr>
            <p:cNvSpPr>
              <a:spLocks/>
            </p:cNvSpPr>
            <p:nvPr/>
          </p:nvSpPr>
          <p:spPr bwMode="auto">
            <a:xfrm>
              <a:off x="2116138" y="2879725"/>
              <a:ext cx="225425" cy="438150"/>
            </a:xfrm>
            <a:custGeom>
              <a:avLst/>
              <a:gdLst>
                <a:gd name="T0" fmla="*/ 2147483646 w 18"/>
                <a:gd name="T1" fmla="*/ 2147483646 h 35"/>
                <a:gd name="T2" fmla="*/ 2147483646 w 18"/>
                <a:gd name="T3" fmla="*/ 2147483646 h 35"/>
                <a:gd name="T4" fmla="*/ 2147483646 w 18"/>
                <a:gd name="T5" fmla="*/ 2147483646 h 35"/>
                <a:gd name="T6" fmla="*/ 2147483646 w 18"/>
                <a:gd name="T7" fmla="*/ 0 h 35"/>
                <a:gd name="T8" fmla="*/ 0 w 18"/>
                <a:gd name="T9" fmla="*/ 2147483646 h 35"/>
                <a:gd name="T10" fmla="*/ 2147483646 w 18"/>
                <a:gd name="T11" fmla="*/ 2147483646 h 35"/>
                <a:gd name="T12" fmla="*/ 2147483646 w 18"/>
                <a:gd name="T13" fmla="*/ 2147483646 h 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 h="35">
                  <a:moveTo>
                    <a:pt x="15" y="35"/>
                  </a:moveTo>
                  <a:cubicBezTo>
                    <a:pt x="15" y="35"/>
                    <a:pt x="15" y="35"/>
                    <a:pt x="15" y="35"/>
                  </a:cubicBezTo>
                  <a:cubicBezTo>
                    <a:pt x="17" y="34"/>
                    <a:pt x="18" y="32"/>
                    <a:pt x="17" y="31"/>
                  </a:cubicBezTo>
                  <a:cubicBezTo>
                    <a:pt x="6" y="0"/>
                    <a:pt x="6" y="0"/>
                    <a:pt x="6" y="0"/>
                  </a:cubicBezTo>
                  <a:cubicBezTo>
                    <a:pt x="0" y="1"/>
                    <a:pt x="0" y="1"/>
                    <a:pt x="0" y="1"/>
                  </a:cubicBezTo>
                  <a:cubicBezTo>
                    <a:pt x="11" y="33"/>
                    <a:pt x="11" y="33"/>
                    <a:pt x="11" y="33"/>
                  </a:cubicBezTo>
                  <a:cubicBezTo>
                    <a:pt x="12" y="34"/>
                    <a:pt x="13" y="35"/>
                    <a:pt x="15" y="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6172" name="Rectangle 58">
              <a:extLst>
                <a:ext uri="{FF2B5EF4-FFF2-40B4-BE49-F238E27FC236}">
                  <a16:creationId xmlns:a16="http://schemas.microsoft.com/office/drawing/2014/main" id="{33DB2831-5F0D-43F1-AA19-0849409D259A}"/>
                </a:ext>
              </a:extLst>
            </p:cNvPr>
            <p:cNvSpPr>
              <a:spLocks noChangeArrowheads="1"/>
            </p:cNvSpPr>
            <p:nvPr/>
          </p:nvSpPr>
          <p:spPr bwMode="auto">
            <a:xfrm>
              <a:off x="1817688" y="2654300"/>
              <a:ext cx="87312" cy="11271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6173" name="Rectangle 59">
              <a:extLst>
                <a:ext uri="{FF2B5EF4-FFF2-40B4-BE49-F238E27FC236}">
                  <a16:creationId xmlns:a16="http://schemas.microsoft.com/office/drawing/2014/main" id="{E447C74B-3D75-4DAD-9E51-E5AC7E2E1791}"/>
                </a:ext>
              </a:extLst>
            </p:cNvPr>
            <p:cNvSpPr>
              <a:spLocks noChangeArrowheads="1"/>
            </p:cNvSpPr>
            <p:nvPr/>
          </p:nvSpPr>
          <p:spPr bwMode="auto">
            <a:xfrm>
              <a:off x="1966913" y="2592388"/>
              <a:ext cx="100012" cy="1746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6174" name="Rectangle 60">
              <a:extLst>
                <a:ext uri="{FF2B5EF4-FFF2-40B4-BE49-F238E27FC236}">
                  <a16:creationId xmlns:a16="http://schemas.microsoft.com/office/drawing/2014/main" id="{233B9D37-4A1A-452C-9ED8-DB940A71712B}"/>
                </a:ext>
              </a:extLst>
            </p:cNvPr>
            <p:cNvSpPr>
              <a:spLocks noChangeArrowheads="1"/>
            </p:cNvSpPr>
            <p:nvPr/>
          </p:nvSpPr>
          <p:spPr bwMode="auto">
            <a:xfrm>
              <a:off x="2128838" y="2516188"/>
              <a:ext cx="87312" cy="25082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6175" name="Rectangle 61">
              <a:extLst>
                <a:ext uri="{FF2B5EF4-FFF2-40B4-BE49-F238E27FC236}">
                  <a16:creationId xmlns:a16="http://schemas.microsoft.com/office/drawing/2014/main" id="{A46A4F04-898E-4428-AB3A-AF511B2C5912}"/>
                </a:ext>
              </a:extLst>
            </p:cNvPr>
            <p:cNvSpPr>
              <a:spLocks noChangeArrowheads="1"/>
            </p:cNvSpPr>
            <p:nvPr/>
          </p:nvSpPr>
          <p:spPr bwMode="auto">
            <a:xfrm>
              <a:off x="2278063" y="2479675"/>
              <a:ext cx="87312" cy="2873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6176" name="TextBox 115">
            <a:extLst>
              <a:ext uri="{FF2B5EF4-FFF2-40B4-BE49-F238E27FC236}">
                <a16:creationId xmlns:a16="http://schemas.microsoft.com/office/drawing/2014/main" id="{248FD783-DC24-4CEA-8F1F-F56E462A748B}"/>
              </a:ext>
            </a:extLst>
          </p:cNvPr>
          <p:cNvSpPr txBox="1">
            <a:spLocks noChangeArrowheads="1"/>
          </p:cNvSpPr>
          <p:nvPr/>
        </p:nvSpPr>
        <p:spPr bwMode="auto">
          <a:xfrm>
            <a:off x="6630988" y="2551113"/>
            <a:ext cx="1835150"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200" i="1">
              <a:solidFill>
                <a:srgbClr val="73858E"/>
              </a:solidFill>
              <a:latin typeface="Arial" panose="020B0604020202020204" pitchFamily="34" charset="0"/>
              <a:cs typeface="Arial" panose="020B0604020202020204" pitchFamily="34" charset="0"/>
            </a:endParaRPr>
          </a:p>
        </p:txBody>
      </p:sp>
      <p:sp>
        <p:nvSpPr>
          <p:cNvPr id="65" name="Прямоугольник 64">
            <a:extLst>
              <a:ext uri="{FF2B5EF4-FFF2-40B4-BE49-F238E27FC236}">
                <a16:creationId xmlns:a16="http://schemas.microsoft.com/office/drawing/2014/main" id="{67BAF3F8-318E-4145-8DDE-D8B75718C8F7}"/>
              </a:ext>
            </a:extLst>
          </p:cNvPr>
          <p:cNvSpPr/>
          <p:nvPr/>
        </p:nvSpPr>
        <p:spPr>
          <a:xfrm>
            <a:off x="7091363" y="2325688"/>
            <a:ext cx="914400" cy="119062"/>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6178" name="TextBox 115">
            <a:extLst>
              <a:ext uri="{FF2B5EF4-FFF2-40B4-BE49-F238E27FC236}">
                <a16:creationId xmlns:a16="http://schemas.microsoft.com/office/drawing/2014/main" id="{1326957D-B93F-433A-B8F7-90F9E5BA6C9C}"/>
              </a:ext>
            </a:extLst>
          </p:cNvPr>
          <p:cNvSpPr txBox="1">
            <a:spLocks noChangeArrowheads="1"/>
          </p:cNvSpPr>
          <p:nvPr/>
        </p:nvSpPr>
        <p:spPr bwMode="auto">
          <a:xfrm>
            <a:off x="6630988" y="4686300"/>
            <a:ext cx="1835150" cy="138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200" i="1">
              <a:solidFill>
                <a:srgbClr val="73858E"/>
              </a:solidFill>
              <a:latin typeface="Arial" panose="020B0604020202020204" pitchFamily="34" charset="0"/>
              <a:cs typeface="Arial" panose="020B0604020202020204" pitchFamily="34" charset="0"/>
            </a:endParaRPr>
          </a:p>
        </p:txBody>
      </p:sp>
      <p:sp>
        <p:nvSpPr>
          <p:cNvPr id="67" name="Прямоугольник 66">
            <a:extLst>
              <a:ext uri="{FF2B5EF4-FFF2-40B4-BE49-F238E27FC236}">
                <a16:creationId xmlns:a16="http://schemas.microsoft.com/office/drawing/2014/main" id="{B69207C3-08EE-4496-A72F-AD572BEF79E2}"/>
              </a:ext>
            </a:extLst>
          </p:cNvPr>
          <p:cNvSpPr/>
          <p:nvPr/>
        </p:nvSpPr>
        <p:spPr>
          <a:xfrm>
            <a:off x="7091363" y="4460875"/>
            <a:ext cx="914400" cy="119063"/>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6180" name="TextBox 115">
            <a:extLst>
              <a:ext uri="{FF2B5EF4-FFF2-40B4-BE49-F238E27FC236}">
                <a16:creationId xmlns:a16="http://schemas.microsoft.com/office/drawing/2014/main" id="{415EA7D8-60F4-40AE-ADBF-53DA50DD61FA}"/>
              </a:ext>
            </a:extLst>
          </p:cNvPr>
          <p:cNvSpPr txBox="1">
            <a:spLocks noChangeArrowheads="1"/>
          </p:cNvSpPr>
          <p:nvPr/>
        </p:nvSpPr>
        <p:spPr bwMode="auto">
          <a:xfrm>
            <a:off x="8850313" y="2551113"/>
            <a:ext cx="1835150" cy="138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200" i="1">
              <a:solidFill>
                <a:srgbClr val="73858E"/>
              </a:solidFill>
              <a:latin typeface="Arial" panose="020B0604020202020204" pitchFamily="34" charset="0"/>
              <a:cs typeface="Arial" panose="020B0604020202020204" pitchFamily="34" charset="0"/>
            </a:endParaRPr>
          </a:p>
        </p:txBody>
      </p:sp>
      <p:sp>
        <p:nvSpPr>
          <p:cNvPr id="69" name="Прямоугольник 68">
            <a:extLst>
              <a:ext uri="{FF2B5EF4-FFF2-40B4-BE49-F238E27FC236}">
                <a16:creationId xmlns:a16="http://schemas.microsoft.com/office/drawing/2014/main" id="{EC976796-DA09-4358-84F1-D36203E7EF2F}"/>
              </a:ext>
            </a:extLst>
          </p:cNvPr>
          <p:cNvSpPr/>
          <p:nvPr/>
        </p:nvSpPr>
        <p:spPr>
          <a:xfrm>
            <a:off x="9310688" y="2325688"/>
            <a:ext cx="914400" cy="119062"/>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6182" name="TextBox 115">
            <a:extLst>
              <a:ext uri="{FF2B5EF4-FFF2-40B4-BE49-F238E27FC236}">
                <a16:creationId xmlns:a16="http://schemas.microsoft.com/office/drawing/2014/main" id="{CB55BD0A-5FFD-4268-95D8-F26D44488937}"/>
              </a:ext>
            </a:extLst>
          </p:cNvPr>
          <p:cNvSpPr txBox="1">
            <a:spLocks noChangeArrowheads="1"/>
          </p:cNvSpPr>
          <p:nvPr/>
        </p:nvSpPr>
        <p:spPr bwMode="auto">
          <a:xfrm>
            <a:off x="8850313" y="4686300"/>
            <a:ext cx="1835150" cy="1385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200" i="1">
              <a:solidFill>
                <a:srgbClr val="73858E"/>
              </a:solidFill>
              <a:latin typeface="Arial" panose="020B0604020202020204" pitchFamily="34" charset="0"/>
              <a:cs typeface="Arial" panose="020B0604020202020204" pitchFamily="34" charset="0"/>
            </a:endParaRPr>
          </a:p>
        </p:txBody>
      </p:sp>
      <p:sp>
        <p:nvSpPr>
          <p:cNvPr id="71" name="Прямоугольник 70">
            <a:extLst>
              <a:ext uri="{FF2B5EF4-FFF2-40B4-BE49-F238E27FC236}">
                <a16:creationId xmlns:a16="http://schemas.microsoft.com/office/drawing/2014/main" id="{D7D30472-F6A7-429C-9776-490D666A6699}"/>
              </a:ext>
            </a:extLst>
          </p:cNvPr>
          <p:cNvSpPr/>
          <p:nvPr/>
        </p:nvSpPr>
        <p:spPr>
          <a:xfrm>
            <a:off x="9310688" y="4460875"/>
            <a:ext cx="914400" cy="119063"/>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6147"/>
                                        </p:tgtEl>
                                        <p:attrNameLst>
                                          <p:attrName>style.visibility</p:attrName>
                                        </p:attrNameLst>
                                      </p:cBhvr>
                                      <p:to>
                                        <p:strVal val="visible"/>
                                      </p:to>
                                    </p:set>
                                    <p:anim calcmode="lin" valueType="num">
                                      <p:cBhvr additive="base">
                                        <p:cTn id="7" dur="500" fill="hold"/>
                                        <p:tgtEl>
                                          <p:spTgt spid="6147"/>
                                        </p:tgtEl>
                                        <p:attrNameLst>
                                          <p:attrName>ppt_x</p:attrName>
                                        </p:attrNameLst>
                                      </p:cBhvr>
                                      <p:tavLst>
                                        <p:tav tm="0">
                                          <p:val>
                                            <p:strVal val="#ppt_x"/>
                                          </p:val>
                                        </p:tav>
                                        <p:tav tm="100000">
                                          <p:val>
                                            <p:strVal val="#ppt_x"/>
                                          </p:val>
                                        </p:tav>
                                      </p:tavLst>
                                    </p:anim>
                                    <p:anim calcmode="lin" valueType="num">
                                      <p:cBhvr additive="base">
                                        <p:cTn id="8" dur="500" fill="hold"/>
                                        <p:tgtEl>
                                          <p:spTgt spid="6147"/>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6148"/>
                                        </p:tgtEl>
                                        <p:attrNameLst>
                                          <p:attrName>style.visibility</p:attrName>
                                        </p:attrNameLst>
                                      </p:cBhvr>
                                      <p:to>
                                        <p:strVal val="visible"/>
                                      </p:to>
                                    </p:set>
                                    <p:anim calcmode="lin" valueType="num">
                                      <p:cBhvr additive="base">
                                        <p:cTn id="11" dur="500" fill="hold"/>
                                        <p:tgtEl>
                                          <p:spTgt spid="6148"/>
                                        </p:tgtEl>
                                        <p:attrNameLst>
                                          <p:attrName>ppt_x</p:attrName>
                                        </p:attrNameLst>
                                      </p:cBhvr>
                                      <p:tavLst>
                                        <p:tav tm="0">
                                          <p:val>
                                            <p:strVal val="#ppt_x"/>
                                          </p:val>
                                        </p:tav>
                                        <p:tav tm="100000">
                                          <p:val>
                                            <p:strVal val="#ppt_x"/>
                                          </p:val>
                                        </p:tav>
                                      </p:tavLst>
                                    </p:anim>
                                    <p:anim calcmode="lin" valueType="num">
                                      <p:cBhvr additive="base">
                                        <p:cTn id="12" dur="500" fill="hold"/>
                                        <p:tgtEl>
                                          <p:spTgt spid="6148"/>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33"/>
                                        </p:tgtEl>
                                        <p:attrNameLst>
                                          <p:attrName>style.visibility</p:attrName>
                                        </p:attrNameLst>
                                      </p:cBhvr>
                                      <p:to>
                                        <p:strVal val="visible"/>
                                      </p:to>
                                    </p:set>
                                    <p:anim calcmode="lin" valueType="num">
                                      <p:cBhvr additive="base">
                                        <p:cTn id="16" dur="500" fill="hold"/>
                                        <p:tgtEl>
                                          <p:spTgt spid="33"/>
                                        </p:tgtEl>
                                        <p:attrNameLst>
                                          <p:attrName>ppt_x</p:attrName>
                                        </p:attrNameLst>
                                      </p:cBhvr>
                                      <p:tavLst>
                                        <p:tav tm="0">
                                          <p:val>
                                            <p:strVal val="#ppt_x"/>
                                          </p:val>
                                        </p:tav>
                                        <p:tav tm="100000">
                                          <p:val>
                                            <p:strVal val="#ppt_x"/>
                                          </p:val>
                                        </p:tav>
                                      </p:tavLst>
                                    </p:anim>
                                    <p:anim calcmode="lin" valueType="num">
                                      <p:cBhvr additive="base">
                                        <p:cTn id="17" dur="500" fill="hold"/>
                                        <p:tgtEl>
                                          <p:spTgt spid="33"/>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23" presetClass="entr" presetSubtype="16" fill="hold" nodeType="after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p:cTn id="21" dur="500" fill="hold"/>
                                        <p:tgtEl>
                                          <p:spTgt spid="2"/>
                                        </p:tgtEl>
                                        <p:attrNameLst>
                                          <p:attrName>ppt_w</p:attrName>
                                        </p:attrNameLst>
                                      </p:cBhvr>
                                      <p:tavLst>
                                        <p:tav tm="0">
                                          <p:val>
                                            <p:fltVal val="0"/>
                                          </p:val>
                                        </p:tav>
                                        <p:tav tm="100000">
                                          <p:val>
                                            <p:strVal val="#ppt_w"/>
                                          </p:val>
                                        </p:tav>
                                      </p:tavLst>
                                    </p:anim>
                                    <p:anim calcmode="lin" valueType="num">
                                      <p:cBhvr>
                                        <p:cTn id="22" dur="500" fill="hold"/>
                                        <p:tgtEl>
                                          <p:spTgt spid="2"/>
                                        </p:tgtEl>
                                        <p:attrNameLst>
                                          <p:attrName>ppt_h</p:attrName>
                                        </p:attrNameLst>
                                      </p:cBhvr>
                                      <p:tavLst>
                                        <p:tav tm="0">
                                          <p:val>
                                            <p:fltVal val="0"/>
                                          </p:val>
                                        </p:tav>
                                        <p:tav tm="100000">
                                          <p:val>
                                            <p:strVal val="#ppt_h"/>
                                          </p:val>
                                        </p:tav>
                                      </p:tavLst>
                                    </p:anim>
                                  </p:childTnLst>
                                </p:cTn>
                              </p:par>
                              <p:par>
                                <p:cTn id="23" presetID="23" presetClass="entr" presetSubtype="16" fill="hold" grpId="0" nodeType="withEffect">
                                  <p:stCondLst>
                                    <p:cond delay="0"/>
                                  </p:stCondLst>
                                  <p:childTnLst>
                                    <p:set>
                                      <p:cBhvr>
                                        <p:cTn id="24" dur="1" fill="hold">
                                          <p:stCondLst>
                                            <p:cond delay="0"/>
                                          </p:stCondLst>
                                        </p:cTn>
                                        <p:tgtEl>
                                          <p:spTgt spid="65"/>
                                        </p:tgtEl>
                                        <p:attrNameLst>
                                          <p:attrName>style.visibility</p:attrName>
                                        </p:attrNameLst>
                                      </p:cBhvr>
                                      <p:to>
                                        <p:strVal val="visible"/>
                                      </p:to>
                                    </p:set>
                                    <p:anim calcmode="lin" valueType="num">
                                      <p:cBhvr>
                                        <p:cTn id="25" dur="500" fill="hold"/>
                                        <p:tgtEl>
                                          <p:spTgt spid="65"/>
                                        </p:tgtEl>
                                        <p:attrNameLst>
                                          <p:attrName>ppt_w</p:attrName>
                                        </p:attrNameLst>
                                      </p:cBhvr>
                                      <p:tavLst>
                                        <p:tav tm="0">
                                          <p:val>
                                            <p:fltVal val="0"/>
                                          </p:val>
                                        </p:tav>
                                        <p:tav tm="100000">
                                          <p:val>
                                            <p:strVal val="#ppt_w"/>
                                          </p:val>
                                        </p:tav>
                                      </p:tavLst>
                                    </p:anim>
                                    <p:anim calcmode="lin" valueType="num">
                                      <p:cBhvr>
                                        <p:cTn id="26" dur="500" fill="hold"/>
                                        <p:tgtEl>
                                          <p:spTgt spid="65"/>
                                        </p:tgtEl>
                                        <p:attrNameLst>
                                          <p:attrName>ppt_h</p:attrName>
                                        </p:attrNameLst>
                                      </p:cBhvr>
                                      <p:tavLst>
                                        <p:tav tm="0">
                                          <p:val>
                                            <p:fltVal val="0"/>
                                          </p:val>
                                        </p:tav>
                                        <p:tav tm="100000">
                                          <p:val>
                                            <p:strVal val="#ppt_h"/>
                                          </p:val>
                                        </p:tav>
                                      </p:tavLst>
                                    </p:anim>
                                  </p:childTnLst>
                                </p:cTn>
                              </p:par>
                              <p:par>
                                <p:cTn id="27" presetID="23" presetClass="entr" presetSubtype="16" fill="hold" grpId="0" nodeType="withEffect">
                                  <p:stCondLst>
                                    <p:cond delay="0"/>
                                  </p:stCondLst>
                                  <p:childTnLst>
                                    <p:set>
                                      <p:cBhvr>
                                        <p:cTn id="28" dur="1" fill="hold">
                                          <p:stCondLst>
                                            <p:cond delay="0"/>
                                          </p:stCondLst>
                                        </p:cTn>
                                        <p:tgtEl>
                                          <p:spTgt spid="6176"/>
                                        </p:tgtEl>
                                        <p:attrNameLst>
                                          <p:attrName>style.visibility</p:attrName>
                                        </p:attrNameLst>
                                      </p:cBhvr>
                                      <p:to>
                                        <p:strVal val="visible"/>
                                      </p:to>
                                    </p:set>
                                    <p:anim calcmode="lin" valueType="num">
                                      <p:cBhvr>
                                        <p:cTn id="29" dur="500" fill="hold"/>
                                        <p:tgtEl>
                                          <p:spTgt spid="6176"/>
                                        </p:tgtEl>
                                        <p:attrNameLst>
                                          <p:attrName>ppt_w</p:attrName>
                                        </p:attrNameLst>
                                      </p:cBhvr>
                                      <p:tavLst>
                                        <p:tav tm="0">
                                          <p:val>
                                            <p:fltVal val="0"/>
                                          </p:val>
                                        </p:tav>
                                        <p:tav tm="100000">
                                          <p:val>
                                            <p:strVal val="#ppt_w"/>
                                          </p:val>
                                        </p:tav>
                                      </p:tavLst>
                                    </p:anim>
                                    <p:anim calcmode="lin" valueType="num">
                                      <p:cBhvr>
                                        <p:cTn id="30" dur="500" fill="hold"/>
                                        <p:tgtEl>
                                          <p:spTgt spid="6176"/>
                                        </p:tgtEl>
                                        <p:attrNameLst>
                                          <p:attrName>ppt_h</p:attrName>
                                        </p:attrNameLst>
                                      </p:cBhvr>
                                      <p:tavLst>
                                        <p:tav tm="0">
                                          <p:val>
                                            <p:fltVal val="0"/>
                                          </p:val>
                                        </p:tav>
                                        <p:tav tm="100000">
                                          <p:val>
                                            <p:strVal val="#ppt_h"/>
                                          </p:val>
                                        </p:tav>
                                      </p:tavLst>
                                    </p:anim>
                                  </p:childTnLst>
                                </p:cTn>
                              </p:par>
                              <p:par>
                                <p:cTn id="31" presetID="23" presetClass="entr" presetSubtype="16" fill="hold" nodeType="withEffect">
                                  <p:stCondLst>
                                    <p:cond delay="250"/>
                                  </p:stCondLst>
                                  <p:childTnLst>
                                    <p:set>
                                      <p:cBhvr>
                                        <p:cTn id="32" dur="1" fill="hold">
                                          <p:stCondLst>
                                            <p:cond delay="0"/>
                                          </p:stCondLst>
                                        </p:cTn>
                                        <p:tgtEl>
                                          <p:spTgt spid="3"/>
                                        </p:tgtEl>
                                        <p:attrNameLst>
                                          <p:attrName>style.visibility</p:attrName>
                                        </p:attrNameLst>
                                      </p:cBhvr>
                                      <p:to>
                                        <p:strVal val="visible"/>
                                      </p:to>
                                    </p:set>
                                    <p:anim calcmode="lin" valueType="num">
                                      <p:cBhvr>
                                        <p:cTn id="33" dur="500" fill="hold"/>
                                        <p:tgtEl>
                                          <p:spTgt spid="3"/>
                                        </p:tgtEl>
                                        <p:attrNameLst>
                                          <p:attrName>ppt_w</p:attrName>
                                        </p:attrNameLst>
                                      </p:cBhvr>
                                      <p:tavLst>
                                        <p:tav tm="0">
                                          <p:val>
                                            <p:fltVal val="0"/>
                                          </p:val>
                                        </p:tav>
                                        <p:tav tm="100000">
                                          <p:val>
                                            <p:strVal val="#ppt_w"/>
                                          </p:val>
                                        </p:tav>
                                      </p:tavLst>
                                    </p:anim>
                                    <p:anim calcmode="lin" valueType="num">
                                      <p:cBhvr>
                                        <p:cTn id="34" dur="500" fill="hold"/>
                                        <p:tgtEl>
                                          <p:spTgt spid="3"/>
                                        </p:tgtEl>
                                        <p:attrNameLst>
                                          <p:attrName>ppt_h</p:attrName>
                                        </p:attrNameLst>
                                      </p:cBhvr>
                                      <p:tavLst>
                                        <p:tav tm="0">
                                          <p:val>
                                            <p:fltVal val="0"/>
                                          </p:val>
                                        </p:tav>
                                        <p:tav tm="100000">
                                          <p:val>
                                            <p:strVal val="#ppt_h"/>
                                          </p:val>
                                        </p:tav>
                                      </p:tavLst>
                                    </p:anim>
                                  </p:childTnLst>
                                </p:cTn>
                              </p:par>
                              <p:par>
                                <p:cTn id="35" presetID="23" presetClass="entr" presetSubtype="16" fill="hold" grpId="0" nodeType="withEffect">
                                  <p:stCondLst>
                                    <p:cond delay="250"/>
                                  </p:stCondLst>
                                  <p:childTnLst>
                                    <p:set>
                                      <p:cBhvr>
                                        <p:cTn id="36" dur="1" fill="hold">
                                          <p:stCondLst>
                                            <p:cond delay="0"/>
                                          </p:stCondLst>
                                        </p:cTn>
                                        <p:tgtEl>
                                          <p:spTgt spid="69"/>
                                        </p:tgtEl>
                                        <p:attrNameLst>
                                          <p:attrName>style.visibility</p:attrName>
                                        </p:attrNameLst>
                                      </p:cBhvr>
                                      <p:to>
                                        <p:strVal val="visible"/>
                                      </p:to>
                                    </p:set>
                                    <p:anim calcmode="lin" valueType="num">
                                      <p:cBhvr>
                                        <p:cTn id="37" dur="500" fill="hold"/>
                                        <p:tgtEl>
                                          <p:spTgt spid="69"/>
                                        </p:tgtEl>
                                        <p:attrNameLst>
                                          <p:attrName>ppt_w</p:attrName>
                                        </p:attrNameLst>
                                      </p:cBhvr>
                                      <p:tavLst>
                                        <p:tav tm="0">
                                          <p:val>
                                            <p:fltVal val="0"/>
                                          </p:val>
                                        </p:tav>
                                        <p:tav tm="100000">
                                          <p:val>
                                            <p:strVal val="#ppt_w"/>
                                          </p:val>
                                        </p:tav>
                                      </p:tavLst>
                                    </p:anim>
                                    <p:anim calcmode="lin" valueType="num">
                                      <p:cBhvr>
                                        <p:cTn id="38" dur="500" fill="hold"/>
                                        <p:tgtEl>
                                          <p:spTgt spid="69"/>
                                        </p:tgtEl>
                                        <p:attrNameLst>
                                          <p:attrName>ppt_h</p:attrName>
                                        </p:attrNameLst>
                                      </p:cBhvr>
                                      <p:tavLst>
                                        <p:tav tm="0">
                                          <p:val>
                                            <p:fltVal val="0"/>
                                          </p:val>
                                        </p:tav>
                                        <p:tav tm="100000">
                                          <p:val>
                                            <p:strVal val="#ppt_h"/>
                                          </p:val>
                                        </p:tav>
                                      </p:tavLst>
                                    </p:anim>
                                  </p:childTnLst>
                                </p:cTn>
                              </p:par>
                              <p:par>
                                <p:cTn id="39" presetID="23" presetClass="entr" presetSubtype="16" fill="hold" grpId="0" nodeType="withEffect">
                                  <p:stCondLst>
                                    <p:cond delay="250"/>
                                  </p:stCondLst>
                                  <p:childTnLst>
                                    <p:set>
                                      <p:cBhvr>
                                        <p:cTn id="40" dur="1" fill="hold">
                                          <p:stCondLst>
                                            <p:cond delay="0"/>
                                          </p:stCondLst>
                                        </p:cTn>
                                        <p:tgtEl>
                                          <p:spTgt spid="6180"/>
                                        </p:tgtEl>
                                        <p:attrNameLst>
                                          <p:attrName>style.visibility</p:attrName>
                                        </p:attrNameLst>
                                      </p:cBhvr>
                                      <p:to>
                                        <p:strVal val="visible"/>
                                      </p:to>
                                    </p:set>
                                    <p:anim calcmode="lin" valueType="num">
                                      <p:cBhvr>
                                        <p:cTn id="41" dur="500" fill="hold"/>
                                        <p:tgtEl>
                                          <p:spTgt spid="6180"/>
                                        </p:tgtEl>
                                        <p:attrNameLst>
                                          <p:attrName>ppt_w</p:attrName>
                                        </p:attrNameLst>
                                      </p:cBhvr>
                                      <p:tavLst>
                                        <p:tav tm="0">
                                          <p:val>
                                            <p:fltVal val="0"/>
                                          </p:val>
                                        </p:tav>
                                        <p:tav tm="100000">
                                          <p:val>
                                            <p:strVal val="#ppt_w"/>
                                          </p:val>
                                        </p:tav>
                                      </p:tavLst>
                                    </p:anim>
                                    <p:anim calcmode="lin" valueType="num">
                                      <p:cBhvr>
                                        <p:cTn id="42" dur="500" fill="hold"/>
                                        <p:tgtEl>
                                          <p:spTgt spid="6180"/>
                                        </p:tgtEl>
                                        <p:attrNameLst>
                                          <p:attrName>ppt_h</p:attrName>
                                        </p:attrNameLst>
                                      </p:cBhvr>
                                      <p:tavLst>
                                        <p:tav tm="0">
                                          <p:val>
                                            <p:fltVal val="0"/>
                                          </p:val>
                                        </p:tav>
                                        <p:tav tm="100000">
                                          <p:val>
                                            <p:strVal val="#ppt_h"/>
                                          </p:val>
                                        </p:tav>
                                      </p:tavLst>
                                    </p:anim>
                                  </p:childTnLst>
                                </p:cTn>
                              </p:par>
                              <p:par>
                                <p:cTn id="43" presetID="23" presetClass="entr" presetSubtype="16" fill="hold" nodeType="withEffect">
                                  <p:stCondLst>
                                    <p:cond delay="500"/>
                                  </p:stCondLst>
                                  <p:childTnLst>
                                    <p:set>
                                      <p:cBhvr>
                                        <p:cTn id="44" dur="1" fill="hold">
                                          <p:stCondLst>
                                            <p:cond delay="0"/>
                                          </p:stCondLst>
                                        </p:cTn>
                                        <p:tgtEl>
                                          <p:spTgt spid="4"/>
                                        </p:tgtEl>
                                        <p:attrNameLst>
                                          <p:attrName>style.visibility</p:attrName>
                                        </p:attrNameLst>
                                      </p:cBhvr>
                                      <p:to>
                                        <p:strVal val="visible"/>
                                      </p:to>
                                    </p:set>
                                    <p:anim calcmode="lin" valueType="num">
                                      <p:cBhvr>
                                        <p:cTn id="45" dur="500" fill="hold"/>
                                        <p:tgtEl>
                                          <p:spTgt spid="4"/>
                                        </p:tgtEl>
                                        <p:attrNameLst>
                                          <p:attrName>ppt_w</p:attrName>
                                        </p:attrNameLst>
                                      </p:cBhvr>
                                      <p:tavLst>
                                        <p:tav tm="0">
                                          <p:val>
                                            <p:fltVal val="0"/>
                                          </p:val>
                                        </p:tav>
                                        <p:tav tm="100000">
                                          <p:val>
                                            <p:strVal val="#ppt_w"/>
                                          </p:val>
                                        </p:tav>
                                      </p:tavLst>
                                    </p:anim>
                                    <p:anim calcmode="lin" valueType="num">
                                      <p:cBhvr>
                                        <p:cTn id="46" dur="500" fill="hold"/>
                                        <p:tgtEl>
                                          <p:spTgt spid="4"/>
                                        </p:tgtEl>
                                        <p:attrNameLst>
                                          <p:attrName>ppt_h</p:attrName>
                                        </p:attrNameLst>
                                      </p:cBhvr>
                                      <p:tavLst>
                                        <p:tav tm="0">
                                          <p:val>
                                            <p:fltVal val="0"/>
                                          </p:val>
                                        </p:tav>
                                        <p:tav tm="100000">
                                          <p:val>
                                            <p:strVal val="#ppt_h"/>
                                          </p:val>
                                        </p:tav>
                                      </p:tavLst>
                                    </p:anim>
                                  </p:childTnLst>
                                </p:cTn>
                              </p:par>
                              <p:par>
                                <p:cTn id="47" presetID="23" presetClass="entr" presetSubtype="16" fill="hold" grpId="0" nodeType="withEffect">
                                  <p:stCondLst>
                                    <p:cond delay="500"/>
                                  </p:stCondLst>
                                  <p:childTnLst>
                                    <p:set>
                                      <p:cBhvr>
                                        <p:cTn id="48" dur="1" fill="hold">
                                          <p:stCondLst>
                                            <p:cond delay="0"/>
                                          </p:stCondLst>
                                        </p:cTn>
                                        <p:tgtEl>
                                          <p:spTgt spid="67"/>
                                        </p:tgtEl>
                                        <p:attrNameLst>
                                          <p:attrName>style.visibility</p:attrName>
                                        </p:attrNameLst>
                                      </p:cBhvr>
                                      <p:to>
                                        <p:strVal val="visible"/>
                                      </p:to>
                                    </p:set>
                                    <p:anim calcmode="lin" valueType="num">
                                      <p:cBhvr>
                                        <p:cTn id="49" dur="500" fill="hold"/>
                                        <p:tgtEl>
                                          <p:spTgt spid="67"/>
                                        </p:tgtEl>
                                        <p:attrNameLst>
                                          <p:attrName>ppt_w</p:attrName>
                                        </p:attrNameLst>
                                      </p:cBhvr>
                                      <p:tavLst>
                                        <p:tav tm="0">
                                          <p:val>
                                            <p:fltVal val="0"/>
                                          </p:val>
                                        </p:tav>
                                        <p:tav tm="100000">
                                          <p:val>
                                            <p:strVal val="#ppt_w"/>
                                          </p:val>
                                        </p:tav>
                                      </p:tavLst>
                                    </p:anim>
                                    <p:anim calcmode="lin" valueType="num">
                                      <p:cBhvr>
                                        <p:cTn id="50" dur="500" fill="hold"/>
                                        <p:tgtEl>
                                          <p:spTgt spid="67"/>
                                        </p:tgtEl>
                                        <p:attrNameLst>
                                          <p:attrName>ppt_h</p:attrName>
                                        </p:attrNameLst>
                                      </p:cBhvr>
                                      <p:tavLst>
                                        <p:tav tm="0">
                                          <p:val>
                                            <p:fltVal val="0"/>
                                          </p:val>
                                        </p:tav>
                                        <p:tav tm="100000">
                                          <p:val>
                                            <p:strVal val="#ppt_h"/>
                                          </p:val>
                                        </p:tav>
                                      </p:tavLst>
                                    </p:anim>
                                  </p:childTnLst>
                                </p:cTn>
                              </p:par>
                              <p:par>
                                <p:cTn id="51" presetID="23" presetClass="entr" presetSubtype="16" fill="hold" grpId="0" nodeType="withEffect">
                                  <p:stCondLst>
                                    <p:cond delay="500"/>
                                  </p:stCondLst>
                                  <p:childTnLst>
                                    <p:set>
                                      <p:cBhvr>
                                        <p:cTn id="52" dur="1" fill="hold">
                                          <p:stCondLst>
                                            <p:cond delay="0"/>
                                          </p:stCondLst>
                                        </p:cTn>
                                        <p:tgtEl>
                                          <p:spTgt spid="6178"/>
                                        </p:tgtEl>
                                        <p:attrNameLst>
                                          <p:attrName>style.visibility</p:attrName>
                                        </p:attrNameLst>
                                      </p:cBhvr>
                                      <p:to>
                                        <p:strVal val="visible"/>
                                      </p:to>
                                    </p:set>
                                    <p:anim calcmode="lin" valueType="num">
                                      <p:cBhvr>
                                        <p:cTn id="53" dur="500" fill="hold"/>
                                        <p:tgtEl>
                                          <p:spTgt spid="6178"/>
                                        </p:tgtEl>
                                        <p:attrNameLst>
                                          <p:attrName>ppt_w</p:attrName>
                                        </p:attrNameLst>
                                      </p:cBhvr>
                                      <p:tavLst>
                                        <p:tav tm="0">
                                          <p:val>
                                            <p:fltVal val="0"/>
                                          </p:val>
                                        </p:tav>
                                        <p:tav tm="100000">
                                          <p:val>
                                            <p:strVal val="#ppt_w"/>
                                          </p:val>
                                        </p:tav>
                                      </p:tavLst>
                                    </p:anim>
                                    <p:anim calcmode="lin" valueType="num">
                                      <p:cBhvr>
                                        <p:cTn id="54" dur="500" fill="hold"/>
                                        <p:tgtEl>
                                          <p:spTgt spid="6178"/>
                                        </p:tgtEl>
                                        <p:attrNameLst>
                                          <p:attrName>ppt_h</p:attrName>
                                        </p:attrNameLst>
                                      </p:cBhvr>
                                      <p:tavLst>
                                        <p:tav tm="0">
                                          <p:val>
                                            <p:fltVal val="0"/>
                                          </p:val>
                                        </p:tav>
                                        <p:tav tm="100000">
                                          <p:val>
                                            <p:strVal val="#ppt_h"/>
                                          </p:val>
                                        </p:tav>
                                      </p:tavLst>
                                    </p:anim>
                                  </p:childTnLst>
                                </p:cTn>
                              </p:par>
                              <p:par>
                                <p:cTn id="55" presetID="23" presetClass="entr" presetSubtype="16" fill="hold" nodeType="withEffect">
                                  <p:stCondLst>
                                    <p:cond delay="750"/>
                                  </p:stCondLst>
                                  <p:childTnLst>
                                    <p:set>
                                      <p:cBhvr>
                                        <p:cTn id="56" dur="1" fill="hold">
                                          <p:stCondLst>
                                            <p:cond delay="0"/>
                                          </p:stCondLst>
                                        </p:cTn>
                                        <p:tgtEl>
                                          <p:spTgt spid="5"/>
                                        </p:tgtEl>
                                        <p:attrNameLst>
                                          <p:attrName>style.visibility</p:attrName>
                                        </p:attrNameLst>
                                      </p:cBhvr>
                                      <p:to>
                                        <p:strVal val="visible"/>
                                      </p:to>
                                    </p:set>
                                    <p:anim calcmode="lin" valueType="num">
                                      <p:cBhvr>
                                        <p:cTn id="57" dur="500" fill="hold"/>
                                        <p:tgtEl>
                                          <p:spTgt spid="5"/>
                                        </p:tgtEl>
                                        <p:attrNameLst>
                                          <p:attrName>ppt_w</p:attrName>
                                        </p:attrNameLst>
                                      </p:cBhvr>
                                      <p:tavLst>
                                        <p:tav tm="0">
                                          <p:val>
                                            <p:fltVal val="0"/>
                                          </p:val>
                                        </p:tav>
                                        <p:tav tm="100000">
                                          <p:val>
                                            <p:strVal val="#ppt_w"/>
                                          </p:val>
                                        </p:tav>
                                      </p:tavLst>
                                    </p:anim>
                                    <p:anim calcmode="lin" valueType="num">
                                      <p:cBhvr>
                                        <p:cTn id="58" dur="500" fill="hold"/>
                                        <p:tgtEl>
                                          <p:spTgt spid="5"/>
                                        </p:tgtEl>
                                        <p:attrNameLst>
                                          <p:attrName>ppt_h</p:attrName>
                                        </p:attrNameLst>
                                      </p:cBhvr>
                                      <p:tavLst>
                                        <p:tav tm="0">
                                          <p:val>
                                            <p:fltVal val="0"/>
                                          </p:val>
                                        </p:tav>
                                        <p:tav tm="100000">
                                          <p:val>
                                            <p:strVal val="#ppt_h"/>
                                          </p:val>
                                        </p:tav>
                                      </p:tavLst>
                                    </p:anim>
                                  </p:childTnLst>
                                </p:cTn>
                              </p:par>
                              <p:par>
                                <p:cTn id="59" presetID="23" presetClass="entr" presetSubtype="16" fill="hold" grpId="0" nodeType="withEffect">
                                  <p:stCondLst>
                                    <p:cond delay="750"/>
                                  </p:stCondLst>
                                  <p:childTnLst>
                                    <p:set>
                                      <p:cBhvr>
                                        <p:cTn id="60" dur="1" fill="hold">
                                          <p:stCondLst>
                                            <p:cond delay="0"/>
                                          </p:stCondLst>
                                        </p:cTn>
                                        <p:tgtEl>
                                          <p:spTgt spid="71"/>
                                        </p:tgtEl>
                                        <p:attrNameLst>
                                          <p:attrName>style.visibility</p:attrName>
                                        </p:attrNameLst>
                                      </p:cBhvr>
                                      <p:to>
                                        <p:strVal val="visible"/>
                                      </p:to>
                                    </p:set>
                                    <p:anim calcmode="lin" valueType="num">
                                      <p:cBhvr>
                                        <p:cTn id="61" dur="500" fill="hold"/>
                                        <p:tgtEl>
                                          <p:spTgt spid="71"/>
                                        </p:tgtEl>
                                        <p:attrNameLst>
                                          <p:attrName>ppt_w</p:attrName>
                                        </p:attrNameLst>
                                      </p:cBhvr>
                                      <p:tavLst>
                                        <p:tav tm="0">
                                          <p:val>
                                            <p:fltVal val="0"/>
                                          </p:val>
                                        </p:tav>
                                        <p:tav tm="100000">
                                          <p:val>
                                            <p:strVal val="#ppt_w"/>
                                          </p:val>
                                        </p:tav>
                                      </p:tavLst>
                                    </p:anim>
                                    <p:anim calcmode="lin" valueType="num">
                                      <p:cBhvr>
                                        <p:cTn id="62" dur="500" fill="hold"/>
                                        <p:tgtEl>
                                          <p:spTgt spid="71"/>
                                        </p:tgtEl>
                                        <p:attrNameLst>
                                          <p:attrName>ppt_h</p:attrName>
                                        </p:attrNameLst>
                                      </p:cBhvr>
                                      <p:tavLst>
                                        <p:tav tm="0">
                                          <p:val>
                                            <p:fltVal val="0"/>
                                          </p:val>
                                        </p:tav>
                                        <p:tav tm="100000">
                                          <p:val>
                                            <p:strVal val="#ppt_h"/>
                                          </p:val>
                                        </p:tav>
                                      </p:tavLst>
                                    </p:anim>
                                  </p:childTnLst>
                                </p:cTn>
                              </p:par>
                              <p:par>
                                <p:cTn id="63" presetID="23" presetClass="entr" presetSubtype="16" fill="hold" grpId="0" nodeType="withEffect">
                                  <p:stCondLst>
                                    <p:cond delay="750"/>
                                  </p:stCondLst>
                                  <p:childTnLst>
                                    <p:set>
                                      <p:cBhvr>
                                        <p:cTn id="64" dur="1" fill="hold">
                                          <p:stCondLst>
                                            <p:cond delay="0"/>
                                          </p:stCondLst>
                                        </p:cTn>
                                        <p:tgtEl>
                                          <p:spTgt spid="6182"/>
                                        </p:tgtEl>
                                        <p:attrNameLst>
                                          <p:attrName>style.visibility</p:attrName>
                                        </p:attrNameLst>
                                      </p:cBhvr>
                                      <p:to>
                                        <p:strVal val="visible"/>
                                      </p:to>
                                    </p:set>
                                    <p:anim calcmode="lin" valueType="num">
                                      <p:cBhvr>
                                        <p:cTn id="65" dur="500" fill="hold"/>
                                        <p:tgtEl>
                                          <p:spTgt spid="6182"/>
                                        </p:tgtEl>
                                        <p:attrNameLst>
                                          <p:attrName>ppt_w</p:attrName>
                                        </p:attrNameLst>
                                      </p:cBhvr>
                                      <p:tavLst>
                                        <p:tav tm="0">
                                          <p:val>
                                            <p:fltVal val="0"/>
                                          </p:val>
                                        </p:tav>
                                        <p:tav tm="100000">
                                          <p:val>
                                            <p:strVal val="#ppt_w"/>
                                          </p:val>
                                        </p:tav>
                                      </p:tavLst>
                                    </p:anim>
                                    <p:anim calcmode="lin" valueType="num">
                                      <p:cBhvr>
                                        <p:cTn id="66" dur="500" fill="hold"/>
                                        <p:tgtEl>
                                          <p:spTgt spid="618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6147" grpId="0"/>
      <p:bldP spid="6148" grpId="0"/>
      <p:bldP spid="6176" grpId="0"/>
      <p:bldP spid="65" grpId="0" animBg="1"/>
      <p:bldP spid="6178" grpId="0"/>
      <p:bldP spid="67" grpId="0" animBg="1"/>
      <p:bldP spid="6180" grpId="0"/>
      <p:bldP spid="69" grpId="0" animBg="1"/>
      <p:bldP spid="6182" grpId="0"/>
      <p:bldP spid="71" grpId="0" animBg="1"/>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TextBox 112">
            <a:extLst>
              <a:ext uri="{FF2B5EF4-FFF2-40B4-BE49-F238E27FC236}">
                <a16:creationId xmlns:a16="http://schemas.microsoft.com/office/drawing/2014/main" id="{7F99B10B-5F5C-4FCF-845E-67247CB15086}"/>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7171" name="TextBox 115">
            <a:extLst>
              <a:ext uri="{FF2B5EF4-FFF2-40B4-BE49-F238E27FC236}">
                <a16:creationId xmlns:a16="http://schemas.microsoft.com/office/drawing/2014/main" id="{A6CBE98E-D030-4B2C-A76E-EFEC06D54E5C}"/>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66" name="Группа 65">
            <a:extLst>
              <a:ext uri="{FF2B5EF4-FFF2-40B4-BE49-F238E27FC236}">
                <a16:creationId xmlns:a16="http://schemas.microsoft.com/office/drawing/2014/main" id="{B5B34172-8D99-420A-9E2B-AB490CE9F162}"/>
              </a:ext>
            </a:extLst>
          </p:cNvPr>
          <p:cNvGrpSpPr/>
          <p:nvPr/>
        </p:nvGrpSpPr>
        <p:grpSpPr>
          <a:xfrm>
            <a:off x="8289925" y="2051050"/>
            <a:ext cx="2652713" cy="1339850"/>
            <a:chOff x="8289925" y="2051050"/>
            <a:chExt cx="2652713" cy="1339850"/>
          </a:xfrm>
        </p:grpSpPr>
        <p:sp>
          <p:nvSpPr>
            <p:cNvPr id="3" name="Прямоугольник: скругленные углы 2">
              <a:extLst>
                <a:ext uri="{FF2B5EF4-FFF2-40B4-BE49-F238E27FC236}">
                  <a16:creationId xmlns:a16="http://schemas.microsoft.com/office/drawing/2014/main" id="{11A66330-2215-4CB5-8549-B1AFD1C7CF39}"/>
                </a:ext>
              </a:extLst>
            </p:cNvPr>
            <p:cNvSpPr/>
            <p:nvPr/>
          </p:nvSpPr>
          <p:spPr>
            <a:xfrm>
              <a:off x="8289925" y="2051050"/>
              <a:ext cx="2652713" cy="1339850"/>
            </a:xfrm>
            <a:prstGeom prst="roundRect">
              <a:avLst>
                <a:gd name="adj" fmla="val 6206"/>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7176" name="TextBox 115">
              <a:extLst>
                <a:ext uri="{FF2B5EF4-FFF2-40B4-BE49-F238E27FC236}">
                  <a16:creationId xmlns:a16="http://schemas.microsoft.com/office/drawing/2014/main" id="{31CA9FD7-D4B4-4989-82B5-9E5B125D9C98}"/>
                </a:ext>
              </a:extLst>
            </p:cNvPr>
            <p:cNvSpPr txBox="1">
              <a:spLocks noChangeArrowheads="1"/>
            </p:cNvSpPr>
            <p:nvPr/>
          </p:nvSpPr>
          <p:spPr bwMode="auto">
            <a:xfrm>
              <a:off x="8289925" y="2209800"/>
              <a:ext cx="2652713"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67" name="Группа 66">
            <a:extLst>
              <a:ext uri="{FF2B5EF4-FFF2-40B4-BE49-F238E27FC236}">
                <a16:creationId xmlns:a16="http://schemas.microsoft.com/office/drawing/2014/main" id="{3494DCA1-C692-4613-B456-3B908DE92E73}"/>
              </a:ext>
            </a:extLst>
          </p:cNvPr>
          <p:cNvGrpSpPr/>
          <p:nvPr/>
        </p:nvGrpSpPr>
        <p:grpSpPr>
          <a:xfrm>
            <a:off x="8289925" y="3589338"/>
            <a:ext cx="2652713" cy="1338262"/>
            <a:chOff x="8289925" y="3589338"/>
            <a:chExt cx="2652713" cy="1338262"/>
          </a:xfrm>
        </p:grpSpPr>
        <p:sp>
          <p:nvSpPr>
            <p:cNvPr id="64" name="Прямоугольник: скругленные углы 63">
              <a:extLst>
                <a:ext uri="{FF2B5EF4-FFF2-40B4-BE49-F238E27FC236}">
                  <a16:creationId xmlns:a16="http://schemas.microsoft.com/office/drawing/2014/main" id="{B18E96B0-803D-4AB1-93BC-1E7D4CA2463D}"/>
                </a:ext>
              </a:extLst>
            </p:cNvPr>
            <p:cNvSpPr/>
            <p:nvPr/>
          </p:nvSpPr>
          <p:spPr>
            <a:xfrm>
              <a:off x="8289925" y="3589338"/>
              <a:ext cx="2652713" cy="1338262"/>
            </a:xfrm>
            <a:prstGeom prst="roundRect">
              <a:avLst>
                <a:gd name="adj" fmla="val 6206"/>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7177" name="TextBox 115">
              <a:extLst>
                <a:ext uri="{FF2B5EF4-FFF2-40B4-BE49-F238E27FC236}">
                  <a16:creationId xmlns:a16="http://schemas.microsoft.com/office/drawing/2014/main" id="{C5831BCA-945A-428D-A704-12052CD8EADF}"/>
                </a:ext>
              </a:extLst>
            </p:cNvPr>
            <p:cNvSpPr txBox="1">
              <a:spLocks noChangeArrowheads="1"/>
            </p:cNvSpPr>
            <p:nvPr/>
          </p:nvSpPr>
          <p:spPr bwMode="auto">
            <a:xfrm>
              <a:off x="8289925" y="3748088"/>
              <a:ext cx="2652713" cy="102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68" name="Группа 67">
            <a:extLst>
              <a:ext uri="{FF2B5EF4-FFF2-40B4-BE49-F238E27FC236}">
                <a16:creationId xmlns:a16="http://schemas.microsoft.com/office/drawing/2014/main" id="{D036436A-9209-4564-9B88-3ECC04D7D811}"/>
              </a:ext>
            </a:extLst>
          </p:cNvPr>
          <p:cNvGrpSpPr/>
          <p:nvPr/>
        </p:nvGrpSpPr>
        <p:grpSpPr>
          <a:xfrm>
            <a:off x="8289925" y="5126038"/>
            <a:ext cx="2652713" cy="1339850"/>
            <a:chOff x="8289925" y="5126038"/>
            <a:chExt cx="2652713" cy="1339850"/>
          </a:xfrm>
        </p:grpSpPr>
        <p:sp>
          <p:nvSpPr>
            <p:cNvPr id="65" name="Прямоугольник: скругленные углы 64">
              <a:extLst>
                <a:ext uri="{FF2B5EF4-FFF2-40B4-BE49-F238E27FC236}">
                  <a16:creationId xmlns:a16="http://schemas.microsoft.com/office/drawing/2014/main" id="{CB10C5D1-73D6-4841-9E8F-1E39E4959E53}"/>
                </a:ext>
              </a:extLst>
            </p:cNvPr>
            <p:cNvSpPr/>
            <p:nvPr/>
          </p:nvSpPr>
          <p:spPr>
            <a:xfrm>
              <a:off x="8289925" y="5126038"/>
              <a:ext cx="2652713" cy="1339850"/>
            </a:xfrm>
            <a:prstGeom prst="roundRect">
              <a:avLst>
                <a:gd name="adj" fmla="val 6206"/>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7178" name="TextBox 115">
              <a:extLst>
                <a:ext uri="{FF2B5EF4-FFF2-40B4-BE49-F238E27FC236}">
                  <a16:creationId xmlns:a16="http://schemas.microsoft.com/office/drawing/2014/main" id="{81547703-2EE1-4E55-BF49-8642A38996AA}"/>
                </a:ext>
              </a:extLst>
            </p:cNvPr>
            <p:cNvSpPr txBox="1">
              <a:spLocks noChangeArrowheads="1"/>
            </p:cNvSpPr>
            <p:nvPr/>
          </p:nvSpPr>
          <p:spPr bwMode="auto">
            <a:xfrm>
              <a:off x="8289925" y="5284788"/>
              <a:ext cx="2652713"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70" name="Группа 69">
            <a:extLst>
              <a:ext uri="{FF2B5EF4-FFF2-40B4-BE49-F238E27FC236}">
                <a16:creationId xmlns:a16="http://schemas.microsoft.com/office/drawing/2014/main" id="{7C42BC14-D2C1-4830-B865-F44579929BB4}"/>
              </a:ext>
            </a:extLst>
          </p:cNvPr>
          <p:cNvGrpSpPr/>
          <p:nvPr/>
        </p:nvGrpSpPr>
        <p:grpSpPr>
          <a:xfrm>
            <a:off x="998538" y="1981200"/>
            <a:ext cx="6883400" cy="4557713"/>
            <a:chOff x="998538" y="1981200"/>
            <a:chExt cx="6883400" cy="4557713"/>
          </a:xfrm>
        </p:grpSpPr>
        <p:sp>
          <p:nvSpPr>
            <p:cNvPr id="4" name="AutoShape 3">
              <a:extLst>
                <a:ext uri="{FF2B5EF4-FFF2-40B4-BE49-F238E27FC236}">
                  <a16:creationId xmlns:a16="http://schemas.microsoft.com/office/drawing/2014/main" id="{8E2D6B07-9C0C-415C-B5BE-5E296D1EA0AA}"/>
                </a:ext>
              </a:extLst>
            </p:cNvPr>
            <p:cNvSpPr>
              <a:spLocks noChangeAspect="1" noChangeArrowheads="1" noTextEdit="1"/>
            </p:cNvSpPr>
            <p:nvPr/>
          </p:nvSpPr>
          <p:spPr bwMode="auto">
            <a:xfrm>
              <a:off x="1008063" y="1990725"/>
              <a:ext cx="6864350" cy="454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5" name="Rectangle 5">
              <a:extLst>
                <a:ext uri="{FF2B5EF4-FFF2-40B4-BE49-F238E27FC236}">
                  <a16:creationId xmlns:a16="http://schemas.microsoft.com/office/drawing/2014/main" id="{B19F84AE-79D3-428B-B2B0-F623CAB7ABD8}"/>
                </a:ext>
              </a:extLst>
            </p:cNvPr>
            <p:cNvSpPr>
              <a:spLocks noChangeArrowheads="1"/>
            </p:cNvSpPr>
            <p:nvPr/>
          </p:nvSpPr>
          <p:spPr bwMode="auto">
            <a:xfrm>
              <a:off x="1870076" y="2306638"/>
              <a:ext cx="860425" cy="4203700"/>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6" name="Rectangle 6">
              <a:extLst>
                <a:ext uri="{FF2B5EF4-FFF2-40B4-BE49-F238E27FC236}">
                  <a16:creationId xmlns:a16="http://schemas.microsoft.com/office/drawing/2014/main" id="{861A6380-8DD8-48AC-ADAA-26CBC89825BD}"/>
                </a:ext>
              </a:extLst>
            </p:cNvPr>
            <p:cNvSpPr>
              <a:spLocks noChangeArrowheads="1"/>
            </p:cNvSpPr>
            <p:nvPr/>
          </p:nvSpPr>
          <p:spPr bwMode="auto">
            <a:xfrm>
              <a:off x="1870076" y="2306638"/>
              <a:ext cx="860425" cy="420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 name="Rectangle 7">
              <a:extLst>
                <a:ext uri="{FF2B5EF4-FFF2-40B4-BE49-F238E27FC236}">
                  <a16:creationId xmlns:a16="http://schemas.microsoft.com/office/drawing/2014/main" id="{6C945FBD-26AA-48DA-9DD1-BEDDB17F0D7B}"/>
                </a:ext>
              </a:extLst>
            </p:cNvPr>
            <p:cNvSpPr>
              <a:spLocks noChangeArrowheads="1"/>
            </p:cNvSpPr>
            <p:nvPr/>
          </p:nvSpPr>
          <p:spPr bwMode="auto">
            <a:xfrm>
              <a:off x="3582988" y="2306638"/>
              <a:ext cx="852488" cy="4203700"/>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8" name="Rectangle 8">
              <a:extLst>
                <a:ext uri="{FF2B5EF4-FFF2-40B4-BE49-F238E27FC236}">
                  <a16:creationId xmlns:a16="http://schemas.microsoft.com/office/drawing/2014/main" id="{9609D4F4-5C33-46F5-9786-EC97466B42AE}"/>
                </a:ext>
              </a:extLst>
            </p:cNvPr>
            <p:cNvSpPr>
              <a:spLocks noChangeArrowheads="1"/>
            </p:cNvSpPr>
            <p:nvPr/>
          </p:nvSpPr>
          <p:spPr bwMode="auto">
            <a:xfrm>
              <a:off x="3582988" y="2306638"/>
              <a:ext cx="852488" cy="420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9" name="Rectangle 9">
              <a:extLst>
                <a:ext uri="{FF2B5EF4-FFF2-40B4-BE49-F238E27FC236}">
                  <a16:creationId xmlns:a16="http://schemas.microsoft.com/office/drawing/2014/main" id="{7A2409F3-EC25-41EF-AC44-ED2E78DBB08C}"/>
                </a:ext>
              </a:extLst>
            </p:cNvPr>
            <p:cNvSpPr>
              <a:spLocks noChangeArrowheads="1"/>
            </p:cNvSpPr>
            <p:nvPr/>
          </p:nvSpPr>
          <p:spPr bwMode="auto">
            <a:xfrm>
              <a:off x="5295901" y="2306638"/>
              <a:ext cx="852488" cy="4203700"/>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0" name="Rectangle 10">
              <a:extLst>
                <a:ext uri="{FF2B5EF4-FFF2-40B4-BE49-F238E27FC236}">
                  <a16:creationId xmlns:a16="http://schemas.microsoft.com/office/drawing/2014/main" id="{1982B5A4-9A0E-4381-996B-B89156ADA8F2}"/>
                </a:ext>
              </a:extLst>
            </p:cNvPr>
            <p:cNvSpPr>
              <a:spLocks noChangeArrowheads="1"/>
            </p:cNvSpPr>
            <p:nvPr/>
          </p:nvSpPr>
          <p:spPr bwMode="auto">
            <a:xfrm>
              <a:off x="5295901" y="2306638"/>
              <a:ext cx="852488" cy="420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Rectangle 11">
              <a:extLst>
                <a:ext uri="{FF2B5EF4-FFF2-40B4-BE49-F238E27FC236}">
                  <a16:creationId xmlns:a16="http://schemas.microsoft.com/office/drawing/2014/main" id="{9D1BE0CE-97E7-4CCC-9D5D-0B1E8C397A68}"/>
                </a:ext>
              </a:extLst>
            </p:cNvPr>
            <p:cNvSpPr>
              <a:spLocks noChangeArrowheads="1"/>
            </p:cNvSpPr>
            <p:nvPr/>
          </p:nvSpPr>
          <p:spPr bwMode="auto">
            <a:xfrm>
              <a:off x="7000876" y="2306638"/>
              <a:ext cx="862013" cy="4203700"/>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2" name="Rectangle 12">
              <a:extLst>
                <a:ext uri="{FF2B5EF4-FFF2-40B4-BE49-F238E27FC236}">
                  <a16:creationId xmlns:a16="http://schemas.microsoft.com/office/drawing/2014/main" id="{BFB54578-E2A7-4240-8CFC-71B8B1E15661}"/>
                </a:ext>
              </a:extLst>
            </p:cNvPr>
            <p:cNvSpPr>
              <a:spLocks noChangeArrowheads="1"/>
            </p:cNvSpPr>
            <p:nvPr/>
          </p:nvSpPr>
          <p:spPr bwMode="auto">
            <a:xfrm>
              <a:off x="7000876" y="2306638"/>
              <a:ext cx="862013" cy="420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3" name="Freeform 13">
              <a:extLst>
                <a:ext uri="{FF2B5EF4-FFF2-40B4-BE49-F238E27FC236}">
                  <a16:creationId xmlns:a16="http://schemas.microsoft.com/office/drawing/2014/main" id="{C488443A-4BDF-48A9-935B-C9C6216E2809}"/>
                </a:ext>
              </a:extLst>
            </p:cNvPr>
            <p:cNvSpPr>
              <a:spLocks/>
            </p:cNvSpPr>
            <p:nvPr/>
          </p:nvSpPr>
          <p:spPr bwMode="auto">
            <a:xfrm>
              <a:off x="1851026"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 name="Freeform 14">
              <a:extLst>
                <a:ext uri="{FF2B5EF4-FFF2-40B4-BE49-F238E27FC236}">
                  <a16:creationId xmlns:a16="http://schemas.microsoft.com/office/drawing/2014/main" id="{DAA94412-7758-4512-B39D-87B39969798B}"/>
                </a:ext>
              </a:extLst>
            </p:cNvPr>
            <p:cNvSpPr>
              <a:spLocks/>
            </p:cNvSpPr>
            <p:nvPr/>
          </p:nvSpPr>
          <p:spPr bwMode="auto">
            <a:xfrm>
              <a:off x="2711451"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5" name="Freeform 15">
              <a:extLst>
                <a:ext uri="{FF2B5EF4-FFF2-40B4-BE49-F238E27FC236}">
                  <a16:creationId xmlns:a16="http://schemas.microsoft.com/office/drawing/2014/main" id="{9CC83370-3077-4872-905C-BC4DAF7B58A3}"/>
                </a:ext>
              </a:extLst>
            </p:cNvPr>
            <p:cNvSpPr>
              <a:spLocks/>
            </p:cNvSpPr>
            <p:nvPr/>
          </p:nvSpPr>
          <p:spPr bwMode="auto">
            <a:xfrm>
              <a:off x="3563938"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6" name="Freeform 16">
              <a:extLst>
                <a:ext uri="{FF2B5EF4-FFF2-40B4-BE49-F238E27FC236}">
                  <a16:creationId xmlns:a16="http://schemas.microsoft.com/office/drawing/2014/main" id="{65A5742A-FAA5-4E44-9214-D4150B6628F4}"/>
                </a:ext>
              </a:extLst>
            </p:cNvPr>
            <p:cNvSpPr>
              <a:spLocks/>
            </p:cNvSpPr>
            <p:nvPr/>
          </p:nvSpPr>
          <p:spPr bwMode="auto">
            <a:xfrm>
              <a:off x="4416426"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 name="Freeform 17">
              <a:extLst>
                <a:ext uri="{FF2B5EF4-FFF2-40B4-BE49-F238E27FC236}">
                  <a16:creationId xmlns:a16="http://schemas.microsoft.com/office/drawing/2014/main" id="{96777C4A-594F-4006-A382-74CCB29EAE86}"/>
                </a:ext>
              </a:extLst>
            </p:cNvPr>
            <p:cNvSpPr>
              <a:spLocks/>
            </p:cNvSpPr>
            <p:nvPr/>
          </p:nvSpPr>
          <p:spPr bwMode="auto">
            <a:xfrm>
              <a:off x="5276851" y="2287588"/>
              <a:ext cx="39688"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8" name="Freeform 18">
              <a:extLst>
                <a:ext uri="{FF2B5EF4-FFF2-40B4-BE49-F238E27FC236}">
                  <a16:creationId xmlns:a16="http://schemas.microsoft.com/office/drawing/2014/main" id="{868DD71D-00C2-434B-948E-D1CA97B66F6B}"/>
                </a:ext>
              </a:extLst>
            </p:cNvPr>
            <p:cNvSpPr>
              <a:spLocks/>
            </p:cNvSpPr>
            <p:nvPr/>
          </p:nvSpPr>
          <p:spPr bwMode="auto">
            <a:xfrm>
              <a:off x="6129338"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9" name="Freeform 19">
              <a:extLst>
                <a:ext uri="{FF2B5EF4-FFF2-40B4-BE49-F238E27FC236}">
                  <a16:creationId xmlns:a16="http://schemas.microsoft.com/office/drawing/2014/main" id="{5500E03D-32D3-4339-BD00-99348EC47DDA}"/>
                </a:ext>
              </a:extLst>
            </p:cNvPr>
            <p:cNvSpPr>
              <a:spLocks/>
            </p:cNvSpPr>
            <p:nvPr/>
          </p:nvSpPr>
          <p:spPr bwMode="auto">
            <a:xfrm>
              <a:off x="998538"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20">
              <a:extLst>
                <a:ext uri="{FF2B5EF4-FFF2-40B4-BE49-F238E27FC236}">
                  <a16:creationId xmlns:a16="http://schemas.microsoft.com/office/drawing/2014/main" id="{40A4394E-38A3-4912-965F-5D2073D3F6CD}"/>
                </a:ext>
              </a:extLst>
            </p:cNvPr>
            <p:cNvSpPr>
              <a:spLocks/>
            </p:cNvSpPr>
            <p:nvPr/>
          </p:nvSpPr>
          <p:spPr bwMode="auto">
            <a:xfrm>
              <a:off x="6981826"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1" name="Freeform 21">
              <a:extLst>
                <a:ext uri="{FF2B5EF4-FFF2-40B4-BE49-F238E27FC236}">
                  <a16:creationId xmlns:a16="http://schemas.microsoft.com/office/drawing/2014/main" id="{D621388F-5517-4AEA-BC1F-66D4CCE8C977}"/>
                </a:ext>
              </a:extLst>
            </p:cNvPr>
            <p:cNvSpPr>
              <a:spLocks/>
            </p:cNvSpPr>
            <p:nvPr/>
          </p:nvSpPr>
          <p:spPr bwMode="auto">
            <a:xfrm>
              <a:off x="7843838" y="2287588"/>
              <a:ext cx="38100" cy="4241800"/>
            </a:xfrm>
            <a:custGeom>
              <a:avLst/>
              <a:gdLst>
                <a:gd name="T0" fmla="*/ 2 w 4"/>
                <a:gd name="T1" fmla="*/ 442 h 442"/>
                <a:gd name="T2" fmla="*/ 0 w 4"/>
                <a:gd name="T3" fmla="*/ 440 h 442"/>
                <a:gd name="T4" fmla="*/ 0 w 4"/>
                <a:gd name="T5" fmla="*/ 2 h 442"/>
                <a:gd name="T6" fmla="*/ 2 w 4"/>
                <a:gd name="T7" fmla="*/ 0 h 442"/>
                <a:gd name="T8" fmla="*/ 4 w 4"/>
                <a:gd name="T9" fmla="*/ 2 h 442"/>
                <a:gd name="T10" fmla="*/ 4 w 4"/>
                <a:gd name="T11" fmla="*/ 440 h 442"/>
                <a:gd name="T12" fmla="*/ 2 w 4"/>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4" h="442">
                  <a:moveTo>
                    <a:pt x="2" y="442"/>
                  </a:moveTo>
                  <a:cubicBezTo>
                    <a:pt x="1" y="442"/>
                    <a:pt x="0" y="441"/>
                    <a:pt x="0" y="440"/>
                  </a:cubicBezTo>
                  <a:cubicBezTo>
                    <a:pt x="0" y="2"/>
                    <a:pt x="0" y="2"/>
                    <a:pt x="0" y="2"/>
                  </a:cubicBezTo>
                  <a:cubicBezTo>
                    <a:pt x="0" y="1"/>
                    <a:pt x="1" y="0"/>
                    <a:pt x="2" y="0"/>
                  </a:cubicBezTo>
                  <a:cubicBezTo>
                    <a:pt x="3" y="0"/>
                    <a:pt x="4" y="1"/>
                    <a:pt x="4" y="2"/>
                  </a:cubicBezTo>
                  <a:cubicBezTo>
                    <a:pt x="4" y="440"/>
                    <a:pt x="4" y="440"/>
                    <a:pt x="4" y="440"/>
                  </a:cubicBezTo>
                  <a:cubicBezTo>
                    <a:pt x="4" y="441"/>
                    <a:pt x="3" y="442"/>
                    <a:pt x="2" y="442"/>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2" name="Freeform 22">
              <a:extLst>
                <a:ext uri="{FF2B5EF4-FFF2-40B4-BE49-F238E27FC236}">
                  <a16:creationId xmlns:a16="http://schemas.microsoft.com/office/drawing/2014/main" id="{F1E10869-B692-43F7-AF64-6E4202C0F900}"/>
                </a:ext>
              </a:extLst>
            </p:cNvPr>
            <p:cNvSpPr>
              <a:spLocks/>
            </p:cNvSpPr>
            <p:nvPr/>
          </p:nvSpPr>
          <p:spPr bwMode="auto">
            <a:xfrm>
              <a:off x="998538" y="5953125"/>
              <a:ext cx="6864350" cy="39688"/>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3"/>
                    <a:pt x="0" y="2"/>
                  </a:cubicBezTo>
                  <a:cubicBezTo>
                    <a:pt x="0" y="1"/>
                    <a:pt x="1" y="0"/>
                    <a:pt x="2" y="0"/>
                  </a:cubicBezTo>
                  <a:cubicBezTo>
                    <a:pt x="715" y="0"/>
                    <a:pt x="715" y="0"/>
                    <a:pt x="715" y="0"/>
                  </a:cubicBezTo>
                  <a:cubicBezTo>
                    <a:pt x="717" y="0"/>
                    <a:pt x="717" y="1"/>
                    <a:pt x="717" y="2"/>
                  </a:cubicBezTo>
                  <a:cubicBezTo>
                    <a:pt x="717" y="3"/>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 name="Freeform 23">
              <a:extLst>
                <a:ext uri="{FF2B5EF4-FFF2-40B4-BE49-F238E27FC236}">
                  <a16:creationId xmlns:a16="http://schemas.microsoft.com/office/drawing/2014/main" id="{01831C57-647A-4A90-826A-E8CE1AC19D57}"/>
                </a:ext>
              </a:extLst>
            </p:cNvPr>
            <p:cNvSpPr>
              <a:spLocks/>
            </p:cNvSpPr>
            <p:nvPr/>
          </p:nvSpPr>
          <p:spPr bwMode="auto">
            <a:xfrm>
              <a:off x="998538" y="5426075"/>
              <a:ext cx="6864350" cy="38100"/>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3"/>
                    <a:pt x="0" y="2"/>
                  </a:cubicBezTo>
                  <a:cubicBezTo>
                    <a:pt x="0" y="1"/>
                    <a:pt x="1" y="0"/>
                    <a:pt x="2" y="0"/>
                  </a:cubicBezTo>
                  <a:cubicBezTo>
                    <a:pt x="715" y="0"/>
                    <a:pt x="715" y="0"/>
                    <a:pt x="715" y="0"/>
                  </a:cubicBezTo>
                  <a:cubicBezTo>
                    <a:pt x="717" y="0"/>
                    <a:pt x="717" y="1"/>
                    <a:pt x="717" y="2"/>
                  </a:cubicBezTo>
                  <a:cubicBezTo>
                    <a:pt x="717" y="3"/>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4" name="Freeform 24">
              <a:extLst>
                <a:ext uri="{FF2B5EF4-FFF2-40B4-BE49-F238E27FC236}">
                  <a16:creationId xmlns:a16="http://schemas.microsoft.com/office/drawing/2014/main" id="{ECFA723C-6066-4933-B071-3542E191DF97}"/>
                </a:ext>
              </a:extLst>
            </p:cNvPr>
            <p:cNvSpPr>
              <a:spLocks/>
            </p:cNvSpPr>
            <p:nvPr/>
          </p:nvSpPr>
          <p:spPr bwMode="auto">
            <a:xfrm>
              <a:off x="998538" y="4887913"/>
              <a:ext cx="6864350" cy="39688"/>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3"/>
                    <a:pt x="0" y="2"/>
                  </a:cubicBezTo>
                  <a:cubicBezTo>
                    <a:pt x="0" y="1"/>
                    <a:pt x="1" y="0"/>
                    <a:pt x="2" y="0"/>
                  </a:cubicBezTo>
                  <a:cubicBezTo>
                    <a:pt x="715" y="0"/>
                    <a:pt x="715" y="0"/>
                    <a:pt x="715" y="0"/>
                  </a:cubicBezTo>
                  <a:cubicBezTo>
                    <a:pt x="717" y="0"/>
                    <a:pt x="717" y="1"/>
                    <a:pt x="717" y="2"/>
                  </a:cubicBezTo>
                  <a:cubicBezTo>
                    <a:pt x="717" y="3"/>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5" name="Freeform 25">
              <a:extLst>
                <a:ext uri="{FF2B5EF4-FFF2-40B4-BE49-F238E27FC236}">
                  <a16:creationId xmlns:a16="http://schemas.microsoft.com/office/drawing/2014/main" id="{899BA009-72F7-4817-80B2-157BF2E80511}"/>
                </a:ext>
              </a:extLst>
            </p:cNvPr>
            <p:cNvSpPr>
              <a:spLocks/>
            </p:cNvSpPr>
            <p:nvPr/>
          </p:nvSpPr>
          <p:spPr bwMode="auto">
            <a:xfrm>
              <a:off x="998538" y="4351338"/>
              <a:ext cx="6864350" cy="38100"/>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4"/>
                    <a:pt x="0" y="2"/>
                  </a:cubicBezTo>
                  <a:cubicBezTo>
                    <a:pt x="0" y="1"/>
                    <a:pt x="1" y="0"/>
                    <a:pt x="2" y="0"/>
                  </a:cubicBezTo>
                  <a:cubicBezTo>
                    <a:pt x="715" y="0"/>
                    <a:pt x="715" y="0"/>
                    <a:pt x="715" y="0"/>
                  </a:cubicBezTo>
                  <a:cubicBezTo>
                    <a:pt x="717" y="0"/>
                    <a:pt x="717" y="1"/>
                    <a:pt x="717" y="2"/>
                  </a:cubicBezTo>
                  <a:cubicBezTo>
                    <a:pt x="717" y="4"/>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 name="Freeform 26">
              <a:extLst>
                <a:ext uri="{FF2B5EF4-FFF2-40B4-BE49-F238E27FC236}">
                  <a16:creationId xmlns:a16="http://schemas.microsoft.com/office/drawing/2014/main" id="{13779A34-EBAD-4538-9D49-346EA9967DB6}"/>
                </a:ext>
              </a:extLst>
            </p:cNvPr>
            <p:cNvSpPr>
              <a:spLocks/>
            </p:cNvSpPr>
            <p:nvPr/>
          </p:nvSpPr>
          <p:spPr bwMode="auto">
            <a:xfrm>
              <a:off x="998538" y="3822700"/>
              <a:ext cx="6864350" cy="39688"/>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3"/>
                    <a:pt x="0" y="2"/>
                  </a:cubicBezTo>
                  <a:cubicBezTo>
                    <a:pt x="0" y="1"/>
                    <a:pt x="1" y="0"/>
                    <a:pt x="2" y="0"/>
                  </a:cubicBezTo>
                  <a:cubicBezTo>
                    <a:pt x="715" y="0"/>
                    <a:pt x="715" y="0"/>
                    <a:pt x="715" y="0"/>
                  </a:cubicBezTo>
                  <a:cubicBezTo>
                    <a:pt x="717" y="0"/>
                    <a:pt x="717" y="1"/>
                    <a:pt x="717" y="2"/>
                  </a:cubicBezTo>
                  <a:cubicBezTo>
                    <a:pt x="717" y="3"/>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7" name="Freeform 27">
              <a:extLst>
                <a:ext uri="{FF2B5EF4-FFF2-40B4-BE49-F238E27FC236}">
                  <a16:creationId xmlns:a16="http://schemas.microsoft.com/office/drawing/2014/main" id="{0CBFB8E9-179E-4CFA-A9B0-AD8D777AC0A6}"/>
                </a:ext>
              </a:extLst>
            </p:cNvPr>
            <p:cNvSpPr>
              <a:spLocks/>
            </p:cNvSpPr>
            <p:nvPr/>
          </p:nvSpPr>
          <p:spPr bwMode="auto">
            <a:xfrm>
              <a:off x="998538" y="3286125"/>
              <a:ext cx="6864350" cy="38100"/>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3"/>
                    <a:pt x="0" y="2"/>
                  </a:cubicBezTo>
                  <a:cubicBezTo>
                    <a:pt x="0" y="1"/>
                    <a:pt x="1" y="0"/>
                    <a:pt x="2" y="0"/>
                  </a:cubicBezTo>
                  <a:cubicBezTo>
                    <a:pt x="715" y="0"/>
                    <a:pt x="715" y="0"/>
                    <a:pt x="715" y="0"/>
                  </a:cubicBezTo>
                  <a:cubicBezTo>
                    <a:pt x="717" y="0"/>
                    <a:pt x="717" y="1"/>
                    <a:pt x="717" y="2"/>
                  </a:cubicBezTo>
                  <a:cubicBezTo>
                    <a:pt x="717" y="3"/>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8" name="Freeform 28">
              <a:extLst>
                <a:ext uri="{FF2B5EF4-FFF2-40B4-BE49-F238E27FC236}">
                  <a16:creationId xmlns:a16="http://schemas.microsoft.com/office/drawing/2014/main" id="{0304A523-43DD-4CF8-91F2-B7614B4F1D80}"/>
                </a:ext>
              </a:extLst>
            </p:cNvPr>
            <p:cNvSpPr>
              <a:spLocks/>
            </p:cNvSpPr>
            <p:nvPr/>
          </p:nvSpPr>
          <p:spPr bwMode="auto">
            <a:xfrm>
              <a:off x="998538" y="2757488"/>
              <a:ext cx="6864350" cy="39688"/>
            </a:xfrm>
            <a:custGeom>
              <a:avLst/>
              <a:gdLst>
                <a:gd name="T0" fmla="*/ 715 w 717"/>
                <a:gd name="T1" fmla="*/ 4 h 4"/>
                <a:gd name="T2" fmla="*/ 2 w 717"/>
                <a:gd name="T3" fmla="*/ 4 h 4"/>
                <a:gd name="T4" fmla="*/ 0 w 717"/>
                <a:gd name="T5" fmla="*/ 2 h 4"/>
                <a:gd name="T6" fmla="*/ 2 w 717"/>
                <a:gd name="T7" fmla="*/ 0 h 4"/>
                <a:gd name="T8" fmla="*/ 715 w 717"/>
                <a:gd name="T9" fmla="*/ 0 h 4"/>
                <a:gd name="T10" fmla="*/ 717 w 717"/>
                <a:gd name="T11" fmla="*/ 2 h 4"/>
                <a:gd name="T12" fmla="*/ 715 w 717"/>
                <a:gd name="T13" fmla="*/ 4 h 4"/>
              </a:gdLst>
              <a:ahLst/>
              <a:cxnLst>
                <a:cxn ang="0">
                  <a:pos x="T0" y="T1"/>
                </a:cxn>
                <a:cxn ang="0">
                  <a:pos x="T2" y="T3"/>
                </a:cxn>
                <a:cxn ang="0">
                  <a:pos x="T4" y="T5"/>
                </a:cxn>
                <a:cxn ang="0">
                  <a:pos x="T6" y="T7"/>
                </a:cxn>
                <a:cxn ang="0">
                  <a:pos x="T8" y="T9"/>
                </a:cxn>
                <a:cxn ang="0">
                  <a:pos x="T10" y="T11"/>
                </a:cxn>
                <a:cxn ang="0">
                  <a:pos x="T12" y="T13"/>
                </a:cxn>
              </a:cxnLst>
              <a:rect l="0" t="0" r="r" b="b"/>
              <a:pathLst>
                <a:path w="717" h="4">
                  <a:moveTo>
                    <a:pt x="715" y="4"/>
                  </a:moveTo>
                  <a:cubicBezTo>
                    <a:pt x="2" y="4"/>
                    <a:pt x="2" y="4"/>
                    <a:pt x="2" y="4"/>
                  </a:cubicBezTo>
                  <a:cubicBezTo>
                    <a:pt x="1" y="4"/>
                    <a:pt x="0" y="3"/>
                    <a:pt x="0" y="2"/>
                  </a:cubicBezTo>
                  <a:cubicBezTo>
                    <a:pt x="0" y="1"/>
                    <a:pt x="1" y="0"/>
                    <a:pt x="2" y="0"/>
                  </a:cubicBezTo>
                  <a:cubicBezTo>
                    <a:pt x="715" y="0"/>
                    <a:pt x="715" y="0"/>
                    <a:pt x="715" y="0"/>
                  </a:cubicBezTo>
                  <a:cubicBezTo>
                    <a:pt x="717" y="0"/>
                    <a:pt x="717" y="1"/>
                    <a:pt x="717" y="2"/>
                  </a:cubicBezTo>
                  <a:cubicBezTo>
                    <a:pt x="717" y="3"/>
                    <a:pt x="717" y="4"/>
                    <a:pt x="715"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79" name="Rectangle 37">
              <a:extLst>
                <a:ext uri="{FF2B5EF4-FFF2-40B4-BE49-F238E27FC236}">
                  <a16:creationId xmlns:a16="http://schemas.microsoft.com/office/drawing/2014/main" id="{1DE850C7-5533-4F83-8744-67A7464C8B69}"/>
                </a:ext>
              </a:extLst>
            </p:cNvPr>
            <p:cNvSpPr>
              <a:spLocks noChangeArrowheads="1"/>
            </p:cNvSpPr>
            <p:nvPr/>
          </p:nvSpPr>
          <p:spPr bwMode="auto">
            <a:xfrm>
              <a:off x="1228726"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100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0" name="Rectangle 38">
              <a:extLst>
                <a:ext uri="{FF2B5EF4-FFF2-40B4-BE49-F238E27FC236}">
                  <a16:creationId xmlns:a16="http://schemas.microsoft.com/office/drawing/2014/main" id="{A0FB7262-92C1-4725-BCC6-828F1953C24B}"/>
                </a:ext>
              </a:extLst>
            </p:cNvPr>
            <p:cNvSpPr>
              <a:spLocks noChangeArrowheads="1"/>
            </p:cNvSpPr>
            <p:nvPr/>
          </p:nvSpPr>
          <p:spPr bwMode="auto">
            <a:xfrm>
              <a:off x="2098676"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200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1" name="Rectangle 39">
              <a:extLst>
                <a:ext uri="{FF2B5EF4-FFF2-40B4-BE49-F238E27FC236}">
                  <a16:creationId xmlns:a16="http://schemas.microsoft.com/office/drawing/2014/main" id="{2D20E9A3-63CF-4A83-9EAE-910E71770B57}"/>
                </a:ext>
              </a:extLst>
            </p:cNvPr>
            <p:cNvSpPr>
              <a:spLocks noChangeArrowheads="1"/>
            </p:cNvSpPr>
            <p:nvPr/>
          </p:nvSpPr>
          <p:spPr bwMode="auto">
            <a:xfrm>
              <a:off x="2922588"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300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2" name="Rectangle 40">
              <a:extLst>
                <a:ext uri="{FF2B5EF4-FFF2-40B4-BE49-F238E27FC236}">
                  <a16:creationId xmlns:a16="http://schemas.microsoft.com/office/drawing/2014/main" id="{D6C0BD74-360F-4525-852A-31E93241F813}"/>
                </a:ext>
              </a:extLst>
            </p:cNvPr>
            <p:cNvSpPr>
              <a:spLocks noChangeArrowheads="1"/>
            </p:cNvSpPr>
            <p:nvPr/>
          </p:nvSpPr>
          <p:spPr bwMode="auto">
            <a:xfrm>
              <a:off x="3794126"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400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3" name="Rectangle 41">
              <a:extLst>
                <a:ext uri="{FF2B5EF4-FFF2-40B4-BE49-F238E27FC236}">
                  <a16:creationId xmlns:a16="http://schemas.microsoft.com/office/drawing/2014/main" id="{A0B6133C-5539-4477-AB92-F71F0046E412}"/>
                </a:ext>
              </a:extLst>
            </p:cNvPr>
            <p:cNvSpPr>
              <a:spLocks noChangeArrowheads="1"/>
            </p:cNvSpPr>
            <p:nvPr/>
          </p:nvSpPr>
          <p:spPr bwMode="auto">
            <a:xfrm>
              <a:off x="4664076"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500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4" name="Rectangle 42">
              <a:extLst>
                <a:ext uri="{FF2B5EF4-FFF2-40B4-BE49-F238E27FC236}">
                  <a16:creationId xmlns:a16="http://schemas.microsoft.com/office/drawing/2014/main" id="{C803637C-DB23-4BFF-B4BA-E661DE547528}"/>
                </a:ext>
              </a:extLst>
            </p:cNvPr>
            <p:cNvSpPr>
              <a:spLocks noChangeArrowheads="1"/>
            </p:cNvSpPr>
            <p:nvPr/>
          </p:nvSpPr>
          <p:spPr bwMode="auto">
            <a:xfrm>
              <a:off x="5487988"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600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5" name="Rectangle 43">
              <a:extLst>
                <a:ext uri="{FF2B5EF4-FFF2-40B4-BE49-F238E27FC236}">
                  <a16:creationId xmlns:a16="http://schemas.microsoft.com/office/drawing/2014/main" id="{EFB3047C-0D86-4A70-98CF-B1DEA0714192}"/>
                </a:ext>
              </a:extLst>
            </p:cNvPr>
            <p:cNvSpPr>
              <a:spLocks noChangeArrowheads="1"/>
            </p:cNvSpPr>
            <p:nvPr/>
          </p:nvSpPr>
          <p:spPr bwMode="auto">
            <a:xfrm>
              <a:off x="6359526"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700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sp>
          <p:nvSpPr>
            <p:cNvPr id="7186" name="Rectangle 44">
              <a:extLst>
                <a:ext uri="{FF2B5EF4-FFF2-40B4-BE49-F238E27FC236}">
                  <a16:creationId xmlns:a16="http://schemas.microsoft.com/office/drawing/2014/main" id="{98C04702-661E-4717-B4AE-419F66E67933}"/>
                </a:ext>
              </a:extLst>
            </p:cNvPr>
            <p:cNvSpPr>
              <a:spLocks noChangeArrowheads="1"/>
            </p:cNvSpPr>
            <p:nvPr/>
          </p:nvSpPr>
          <p:spPr bwMode="auto">
            <a:xfrm>
              <a:off x="7231063" y="1981200"/>
              <a:ext cx="517525" cy="33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1800" b="1" i="0" u="none" strike="noStrike" cap="none" normalizeH="0" baseline="0">
                  <a:ln>
                    <a:noFill/>
                  </a:ln>
                  <a:solidFill>
                    <a:srgbClr val="73848D"/>
                  </a:solidFill>
                  <a:effectLst/>
                  <a:latin typeface="Arial" panose="020B0604020202020204" pitchFamily="34" charset="0"/>
                </a:rPr>
                <a:t>800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2" name="Группа 1">
            <a:extLst>
              <a:ext uri="{FF2B5EF4-FFF2-40B4-BE49-F238E27FC236}">
                <a16:creationId xmlns:a16="http://schemas.microsoft.com/office/drawing/2014/main" id="{FF230115-5C9D-40FD-A9D2-A4DF91F37FD8}"/>
              </a:ext>
            </a:extLst>
          </p:cNvPr>
          <p:cNvGrpSpPr/>
          <p:nvPr/>
        </p:nvGrpSpPr>
        <p:grpSpPr>
          <a:xfrm>
            <a:off x="1295401" y="2605088"/>
            <a:ext cx="1349375" cy="595312"/>
            <a:chOff x="1295401" y="2605088"/>
            <a:chExt cx="1349375" cy="595312"/>
          </a:xfrm>
        </p:grpSpPr>
        <p:sp>
          <p:nvSpPr>
            <p:cNvPr id="29" name="Freeform 29">
              <a:extLst>
                <a:ext uri="{FF2B5EF4-FFF2-40B4-BE49-F238E27FC236}">
                  <a16:creationId xmlns:a16="http://schemas.microsoft.com/office/drawing/2014/main" id="{B8E9DB31-F082-4010-82B5-2B1D2F0BE188}"/>
                </a:ext>
              </a:extLst>
            </p:cNvPr>
            <p:cNvSpPr>
              <a:spLocks/>
            </p:cNvSpPr>
            <p:nvPr/>
          </p:nvSpPr>
          <p:spPr bwMode="auto">
            <a:xfrm>
              <a:off x="1295401" y="2605088"/>
              <a:ext cx="1349375" cy="584200"/>
            </a:xfrm>
            <a:custGeom>
              <a:avLst/>
              <a:gdLst>
                <a:gd name="T0" fmla="*/ 108 w 141"/>
                <a:gd name="T1" fmla="*/ 61 h 61"/>
                <a:gd name="T2" fmla="*/ 10 w 141"/>
                <a:gd name="T3" fmla="*/ 61 h 61"/>
                <a:gd name="T4" fmla="*/ 0 w 141"/>
                <a:gd name="T5" fmla="*/ 51 h 61"/>
                <a:gd name="T6" fmla="*/ 0 w 141"/>
                <a:gd name="T7" fmla="*/ 10 h 61"/>
                <a:gd name="T8" fmla="*/ 10 w 141"/>
                <a:gd name="T9" fmla="*/ 0 h 61"/>
                <a:gd name="T10" fmla="*/ 108 w 141"/>
                <a:gd name="T11" fmla="*/ 0 h 61"/>
                <a:gd name="T12" fmla="*/ 135 w 141"/>
                <a:gd name="T13" fmla="*/ 22 h 61"/>
                <a:gd name="T14" fmla="*/ 135 w 141"/>
                <a:gd name="T15" fmla="*/ 39 h 61"/>
                <a:gd name="T16" fmla="*/ 108 w 141"/>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1">
                  <a:moveTo>
                    <a:pt x="108" y="61"/>
                  </a:moveTo>
                  <a:cubicBezTo>
                    <a:pt x="10" y="61"/>
                    <a:pt x="10" y="61"/>
                    <a:pt x="10" y="61"/>
                  </a:cubicBezTo>
                  <a:cubicBezTo>
                    <a:pt x="4" y="61"/>
                    <a:pt x="0" y="57"/>
                    <a:pt x="0" y="51"/>
                  </a:cubicBezTo>
                  <a:cubicBezTo>
                    <a:pt x="0" y="10"/>
                    <a:pt x="0" y="10"/>
                    <a:pt x="0" y="10"/>
                  </a:cubicBezTo>
                  <a:cubicBezTo>
                    <a:pt x="0" y="5"/>
                    <a:pt x="4" y="0"/>
                    <a:pt x="10" y="0"/>
                  </a:cubicBezTo>
                  <a:cubicBezTo>
                    <a:pt x="108" y="0"/>
                    <a:pt x="108" y="0"/>
                    <a:pt x="108" y="0"/>
                  </a:cubicBezTo>
                  <a:cubicBezTo>
                    <a:pt x="135" y="22"/>
                    <a:pt x="135" y="22"/>
                    <a:pt x="135" y="22"/>
                  </a:cubicBezTo>
                  <a:cubicBezTo>
                    <a:pt x="141" y="26"/>
                    <a:pt x="141" y="35"/>
                    <a:pt x="135" y="39"/>
                  </a:cubicBezTo>
                  <a:lnTo>
                    <a:pt x="108" y="6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87" name="Rectangle 45">
              <a:extLst>
                <a:ext uri="{FF2B5EF4-FFF2-40B4-BE49-F238E27FC236}">
                  <a16:creationId xmlns:a16="http://schemas.microsoft.com/office/drawing/2014/main" id="{BA14D253-A467-4D97-B943-0DDC8630C6F3}"/>
                </a:ext>
              </a:extLst>
            </p:cNvPr>
            <p:cNvSpPr>
              <a:spLocks noChangeArrowheads="1"/>
            </p:cNvSpPr>
            <p:nvPr/>
          </p:nvSpPr>
          <p:spPr bwMode="auto">
            <a:xfrm>
              <a:off x="1504951" y="2663825"/>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156</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7172" name="Группа 7171">
            <a:extLst>
              <a:ext uri="{FF2B5EF4-FFF2-40B4-BE49-F238E27FC236}">
                <a16:creationId xmlns:a16="http://schemas.microsoft.com/office/drawing/2014/main" id="{4A442DB2-6E03-4C29-A2E8-577C8921BB0C}"/>
              </a:ext>
            </a:extLst>
          </p:cNvPr>
          <p:cNvGrpSpPr/>
          <p:nvPr/>
        </p:nvGrpSpPr>
        <p:grpSpPr>
          <a:xfrm>
            <a:off x="2146301" y="4159250"/>
            <a:ext cx="1350963" cy="604838"/>
            <a:chOff x="2146301" y="4159250"/>
            <a:chExt cx="1350963" cy="604838"/>
          </a:xfrm>
        </p:grpSpPr>
        <p:sp>
          <p:nvSpPr>
            <p:cNvPr id="30" name="Freeform 30">
              <a:extLst>
                <a:ext uri="{FF2B5EF4-FFF2-40B4-BE49-F238E27FC236}">
                  <a16:creationId xmlns:a16="http://schemas.microsoft.com/office/drawing/2014/main" id="{9BED1D18-419E-4643-B8E0-2D33BDF4335B}"/>
                </a:ext>
              </a:extLst>
            </p:cNvPr>
            <p:cNvSpPr>
              <a:spLocks/>
            </p:cNvSpPr>
            <p:nvPr/>
          </p:nvSpPr>
          <p:spPr bwMode="auto">
            <a:xfrm>
              <a:off x="2146301" y="4159250"/>
              <a:ext cx="1350963" cy="585788"/>
            </a:xfrm>
            <a:custGeom>
              <a:avLst/>
              <a:gdLst>
                <a:gd name="T0" fmla="*/ 108 w 141"/>
                <a:gd name="T1" fmla="*/ 61 h 61"/>
                <a:gd name="T2" fmla="*/ 10 w 141"/>
                <a:gd name="T3" fmla="*/ 61 h 61"/>
                <a:gd name="T4" fmla="*/ 0 w 141"/>
                <a:gd name="T5" fmla="*/ 51 h 61"/>
                <a:gd name="T6" fmla="*/ 0 w 141"/>
                <a:gd name="T7" fmla="*/ 10 h 61"/>
                <a:gd name="T8" fmla="*/ 10 w 141"/>
                <a:gd name="T9" fmla="*/ 0 h 61"/>
                <a:gd name="T10" fmla="*/ 108 w 141"/>
                <a:gd name="T11" fmla="*/ 0 h 61"/>
                <a:gd name="T12" fmla="*/ 136 w 141"/>
                <a:gd name="T13" fmla="*/ 22 h 61"/>
                <a:gd name="T14" fmla="*/ 136 w 141"/>
                <a:gd name="T15" fmla="*/ 40 h 61"/>
                <a:gd name="T16" fmla="*/ 108 w 141"/>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1">
                  <a:moveTo>
                    <a:pt x="108" y="61"/>
                  </a:moveTo>
                  <a:cubicBezTo>
                    <a:pt x="10" y="61"/>
                    <a:pt x="10" y="61"/>
                    <a:pt x="10" y="61"/>
                  </a:cubicBezTo>
                  <a:cubicBezTo>
                    <a:pt x="5" y="61"/>
                    <a:pt x="0" y="57"/>
                    <a:pt x="0" y="51"/>
                  </a:cubicBezTo>
                  <a:cubicBezTo>
                    <a:pt x="0" y="10"/>
                    <a:pt x="0" y="10"/>
                    <a:pt x="0" y="10"/>
                  </a:cubicBezTo>
                  <a:cubicBezTo>
                    <a:pt x="0" y="5"/>
                    <a:pt x="5" y="0"/>
                    <a:pt x="10" y="0"/>
                  </a:cubicBezTo>
                  <a:cubicBezTo>
                    <a:pt x="108" y="0"/>
                    <a:pt x="108" y="0"/>
                    <a:pt x="108" y="0"/>
                  </a:cubicBezTo>
                  <a:cubicBezTo>
                    <a:pt x="136" y="22"/>
                    <a:pt x="136" y="22"/>
                    <a:pt x="136" y="22"/>
                  </a:cubicBezTo>
                  <a:cubicBezTo>
                    <a:pt x="141" y="27"/>
                    <a:pt x="141" y="35"/>
                    <a:pt x="136" y="40"/>
                  </a:cubicBezTo>
                  <a:lnTo>
                    <a:pt x="108" y="6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88" name="Rectangle 46">
              <a:extLst>
                <a:ext uri="{FF2B5EF4-FFF2-40B4-BE49-F238E27FC236}">
                  <a16:creationId xmlns:a16="http://schemas.microsoft.com/office/drawing/2014/main" id="{169624D6-AFD2-4308-BA1B-A5E7EB074A53}"/>
                </a:ext>
              </a:extLst>
            </p:cNvPr>
            <p:cNvSpPr>
              <a:spLocks noChangeArrowheads="1"/>
            </p:cNvSpPr>
            <p:nvPr/>
          </p:nvSpPr>
          <p:spPr bwMode="auto">
            <a:xfrm>
              <a:off x="2366963" y="4227513"/>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250</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69" name="Группа 68">
            <a:extLst>
              <a:ext uri="{FF2B5EF4-FFF2-40B4-BE49-F238E27FC236}">
                <a16:creationId xmlns:a16="http://schemas.microsoft.com/office/drawing/2014/main" id="{E341F0DF-6262-49F1-813C-3F07C6D5A744}"/>
              </a:ext>
            </a:extLst>
          </p:cNvPr>
          <p:cNvGrpSpPr/>
          <p:nvPr/>
        </p:nvGrpSpPr>
        <p:grpSpPr>
          <a:xfrm>
            <a:off x="2146301" y="5195888"/>
            <a:ext cx="1350963" cy="595312"/>
            <a:chOff x="2146301" y="5195888"/>
            <a:chExt cx="1350963" cy="595312"/>
          </a:xfrm>
        </p:grpSpPr>
        <p:sp>
          <p:nvSpPr>
            <p:cNvPr id="31" name="Freeform 31">
              <a:extLst>
                <a:ext uri="{FF2B5EF4-FFF2-40B4-BE49-F238E27FC236}">
                  <a16:creationId xmlns:a16="http://schemas.microsoft.com/office/drawing/2014/main" id="{90595998-9276-4A6D-9920-3755BE92EFA9}"/>
                </a:ext>
              </a:extLst>
            </p:cNvPr>
            <p:cNvSpPr>
              <a:spLocks/>
            </p:cNvSpPr>
            <p:nvPr/>
          </p:nvSpPr>
          <p:spPr bwMode="auto">
            <a:xfrm>
              <a:off x="2146301" y="5195888"/>
              <a:ext cx="1350963" cy="585788"/>
            </a:xfrm>
            <a:custGeom>
              <a:avLst/>
              <a:gdLst>
                <a:gd name="T0" fmla="*/ 108 w 141"/>
                <a:gd name="T1" fmla="*/ 61 h 61"/>
                <a:gd name="T2" fmla="*/ 10 w 141"/>
                <a:gd name="T3" fmla="*/ 61 h 61"/>
                <a:gd name="T4" fmla="*/ 0 w 141"/>
                <a:gd name="T5" fmla="*/ 51 h 61"/>
                <a:gd name="T6" fmla="*/ 0 w 141"/>
                <a:gd name="T7" fmla="*/ 10 h 61"/>
                <a:gd name="T8" fmla="*/ 10 w 141"/>
                <a:gd name="T9" fmla="*/ 0 h 61"/>
                <a:gd name="T10" fmla="*/ 108 w 141"/>
                <a:gd name="T11" fmla="*/ 0 h 61"/>
                <a:gd name="T12" fmla="*/ 136 w 141"/>
                <a:gd name="T13" fmla="*/ 21 h 61"/>
                <a:gd name="T14" fmla="*/ 136 w 141"/>
                <a:gd name="T15" fmla="*/ 39 h 61"/>
                <a:gd name="T16" fmla="*/ 108 w 141"/>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1">
                  <a:moveTo>
                    <a:pt x="108" y="61"/>
                  </a:moveTo>
                  <a:cubicBezTo>
                    <a:pt x="10" y="61"/>
                    <a:pt x="10" y="61"/>
                    <a:pt x="10" y="61"/>
                  </a:cubicBezTo>
                  <a:cubicBezTo>
                    <a:pt x="5" y="61"/>
                    <a:pt x="0" y="56"/>
                    <a:pt x="0" y="51"/>
                  </a:cubicBezTo>
                  <a:cubicBezTo>
                    <a:pt x="0" y="10"/>
                    <a:pt x="0" y="10"/>
                    <a:pt x="0" y="10"/>
                  </a:cubicBezTo>
                  <a:cubicBezTo>
                    <a:pt x="0" y="4"/>
                    <a:pt x="5" y="0"/>
                    <a:pt x="10" y="0"/>
                  </a:cubicBezTo>
                  <a:cubicBezTo>
                    <a:pt x="108" y="0"/>
                    <a:pt x="108" y="0"/>
                    <a:pt x="108" y="0"/>
                  </a:cubicBezTo>
                  <a:cubicBezTo>
                    <a:pt x="136" y="21"/>
                    <a:pt x="136" y="21"/>
                    <a:pt x="136" y="21"/>
                  </a:cubicBezTo>
                  <a:cubicBezTo>
                    <a:pt x="141" y="26"/>
                    <a:pt x="141" y="35"/>
                    <a:pt x="136" y="39"/>
                  </a:cubicBezTo>
                  <a:lnTo>
                    <a:pt x="108" y="6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89" name="Rectangle 47">
              <a:extLst>
                <a:ext uri="{FF2B5EF4-FFF2-40B4-BE49-F238E27FC236}">
                  <a16:creationId xmlns:a16="http://schemas.microsoft.com/office/drawing/2014/main" id="{C31A995F-9A6A-4706-8B2B-B7B1D5986AED}"/>
                </a:ext>
              </a:extLst>
            </p:cNvPr>
            <p:cNvSpPr>
              <a:spLocks noChangeArrowheads="1"/>
            </p:cNvSpPr>
            <p:nvPr/>
          </p:nvSpPr>
          <p:spPr bwMode="auto">
            <a:xfrm>
              <a:off x="2366963" y="5254625"/>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247</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7195" name="Группа 7194">
            <a:extLst>
              <a:ext uri="{FF2B5EF4-FFF2-40B4-BE49-F238E27FC236}">
                <a16:creationId xmlns:a16="http://schemas.microsoft.com/office/drawing/2014/main" id="{D7D70AED-86D5-4836-A708-4940F054D336}"/>
              </a:ext>
            </a:extLst>
          </p:cNvPr>
          <p:cNvGrpSpPr/>
          <p:nvPr/>
        </p:nvGrpSpPr>
        <p:grpSpPr>
          <a:xfrm>
            <a:off x="2932113" y="3257550"/>
            <a:ext cx="1349375" cy="595313"/>
            <a:chOff x="2932113" y="3257550"/>
            <a:chExt cx="1349375" cy="595313"/>
          </a:xfrm>
        </p:grpSpPr>
        <p:sp>
          <p:nvSpPr>
            <p:cNvPr id="7168" name="Freeform 32">
              <a:extLst>
                <a:ext uri="{FF2B5EF4-FFF2-40B4-BE49-F238E27FC236}">
                  <a16:creationId xmlns:a16="http://schemas.microsoft.com/office/drawing/2014/main" id="{A4E8FED1-5D7D-4B8C-9A5F-11B00C8B20BC}"/>
                </a:ext>
              </a:extLst>
            </p:cNvPr>
            <p:cNvSpPr>
              <a:spLocks/>
            </p:cNvSpPr>
            <p:nvPr/>
          </p:nvSpPr>
          <p:spPr bwMode="auto">
            <a:xfrm>
              <a:off x="2932113" y="3257550"/>
              <a:ext cx="1349375" cy="585788"/>
            </a:xfrm>
            <a:custGeom>
              <a:avLst/>
              <a:gdLst>
                <a:gd name="T0" fmla="*/ 108 w 141"/>
                <a:gd name="T1" fmla="*/ 61 h 61"/>
                <a:gd name="T2" fmla="*/ 10 w 141"/>
                <a:gd name="T3" fmla="*/ 61 h 61"/>
                <a:gd name="T4" fmla="*/ 0 w 141"/>
                <a:gd name="T5" fmla="*/ 51 h 61"/>
                <a:gd name="T6" fmla="*/ 0 w 141"/>
                <a:gd name="T7" fmla="*/ 10 h 61"/>
                <a:gd name="T8" fmla="*/ 10 w 141"/>
                <a:gd name="T9" fmla="*/ 0 h 61"/>
                <a:gd name="T10" fmla="*/ 108 w 141"/>
                <a:gd name="T11" fmla="*/ 0 h 61"/>
                <a:gd name="T12" fmla="*/ 136 w 141"/>
                <a:gd name="T13" fmla="*/ 22 h 61"/>
                <a:gd name="T14" fmla="*/ 136 w 141"/>
                <a:gd name="T15" fmla="*/ 39 h 61"/>
                <a:gd name="T16" fmla="*/ 108 w 141"/>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1">
                  <a:moveTo>
                    <a:pt x="108" y="61"/>
                  </a:moveTo>
                  <a:cubicBezTo>
                    <a:pt x="10" y="61"/>
                    <a:pt x="10" y="61"/>
                    <a:pt x="10" y="61"/>
                  </a:cubicBezTo>
                  <a:cubicBezTo>
                    <a:pt x="5" y="61"/>
                    <a:pt x="0" y="56"/>
                    <a:pt x="0" y="51"/>
                  </a:cubicBezTo>
                  <a:cubicBezTo>
                    <a:pt x="0" y="10"/>
                    <a:pt x="0" y="10"/>
                    <a:pt x="0" y="10"/>
                  </a:cubicBezTo>
                  <a:cubicBezTo>
                    <a:pt x="0" y="4"/>
                    <a:pt x="5" y="0"/>
                    <a:pt x="10" y="0"/>
                  </a:cubicBezTo>
                  <a:cubicBezTo>
                    <a:pt x="108" y="0"/>
                    <a:pt x="108" y="0"/>
                    <a:pt x="108" y="0"/>
                  </a:cubicBezTo>
                  <a:cubicBezTo>
                    <a:pt x="136" y="22"/>
                    <a:pt x="136" y="22"/>
                    <a:pt x="136" y="22"/>
                  </a:cubicBezTo>
                  <a:cubicBezTo>
                    <a:pt x="141" y="26"/>
                    <a:pt x="141" y="35"/>
                    <a:pt x="136" y="39"/>
                  </a:cubicBezTo>
                  <a:lnTo>
                    <a:pt x="108" y="6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0" name="Rectangle 48">
              <a:extLst>
                <a:ext uri="{FF2B5EF4-FFF2-40B4-BE49-F238E27FC236}">
                  <a16:creationId xmlns:a16="http://schemas.microsoft.com/office/drawing/2014/main" id="{FF1E8FBA-F7B3-4B91-B4BF-BF96F00ACDFA}"/>
                </a:ext>
              </a:extLst>
            </p:cNvPr>
            <p:cNvSpPr>
              <a:spLocks noChangeArrowheads="1"/>
            </p:cNvSpPr>
            <p:nvPr/>
          </p:nvSpPr>
          <p:spPr bwMode="auto">
            <a:xfrm>
              <a:off x="3152776" y="3316288"/>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347</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7196" name="Группа 7195">
            <a:extLst>
              <a:ext uri="{FF2B5EF4-FFF2-40B4-BE49-F238E27FC236}">
                <a16:creationId xmlns:a16="http://schemas.microsoft.com/office/drawing/2014/main" id="{119853A7-02C7-4A10-AFD4-FEB56FED4C21}"/>
              </a:ext>
            </a:extLst>
          </p:cNvPr>
          <p:cNvGrpSpPr/>
          <p:nvPr/>
        </p:nvGrpSpPr>
        <p:grpSpPr>
          <a:xfrm>
            <a:off x="3813176" y="4610100"/>
            <a:ext cx="1349375" cy="604838"/>
            <a:chOff x="3813176" y="4610100"/>
            <a:chExt cx="1349375" cy="604838"/>
          </a:xfrm>
        </p:grpSpPr>
        <p:sp>
          <p:nvSpPr>
            <p:cNvPr id="7169" name="Freeform 33">
              <a:extLst>
                <a:ext uri="{FF2B5EF4-FFF2-40B4-BE49-F238E27FC236}">
                  <a16:creationId xmlns:a16="http://schemas.microsoft.com/office/drawing/2014/main" id="{2D70B8BC-08C1-4689-9E52-C19F25612428}"/>
                </a:ext>
              </a:extLst>
            </p:cNvPr>
            <p:cNvSpPr>
              <a:spLocks/>
            </p:cNvSpPr>
            <p:nvPr/>
          </p:nvSpPr>
          <p:spPr bwMode="auto">
            <a:xfrm>
              <a:off x="3813176" y="4610100"/>
              <a:ext cx="1349375" cy="595313"/>
            </a:xfrm>
            <a:custGeom>
              <a:avLst/>
              <a:gdLst>
                <a:gd name="T0" fmla="*/ 107 w 141"/>
                <a:gd name="T1" fmla="*/ 62 h 62"/>
                <a:gd name="T2" fmla="*/ 10 w 141"/>
                <a:gd name="T3" fmla="*/ 62 h 62"/>
                <a:gd name="T4" fmla="*/ 0 w 141"/>
                <a:gd name="T5" fmla="*/ 51 h 62"/>
                <a:gd name="T6" fmla="*/ 0 w 141"/>
                <a:gd name="T7" fmla="*/ 11 h 62"/>
                <a:gd name="T8" fmla="*/ 10 w 141"/>
                <a:gd name="T9" fmla="*/ 0 h 62"/>
                <a:gd name="T10" fmla="*/ 107 w 141"/>
                <a:gd name="T11" fmla="*/ 0 h 62"/>
                <a:gd name="T12" fmla="*/ 135 w 141"/>
                <a:gd name="T13" fmla="*/ 22 h 62"/>
                <a:gd name="T14" fmla="*/ 135 w 141"/>
                <a:gd name="T15" fmla="*/ 40 h 62"/>
                <a:gd name="T16" fmla="*/ 107 w 141"/>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2">
                  <a:moveTo>
                    <a:pt x="107" y="62"/>
                  </a:moveTo>
                  <a:cubicBezTo>
                    <a:pt x="10" y="62"/>
                    <a:pt x="10" y="62"/>
                    <a:pt x="10" y="62"/>
                  </a:cubicBezTo>
                  <a:cubicBezTo>
                    <a:pt x="4" y="62"/>
                    <a:pt x="0" y="57"/>
                    <a:pt x="0" y="51"/>
                  </a:cubicBezTo>
                  <a:cubicBezTo>
                    <a:pt x="0" y="11"/>
                    <a:pt x="0" y="11"/>
                    <a:pt x="0" y="11"/>
                  </a:cubicBezTo>
                  <a:cubicBezTo>
                    <a:pt x="0" y="5"/>
                    <a:pt x="4" y="0"/>
                    <a:pt x="10" y="0"/>
                  </a:cubicBezTo>
                  <a:cubicBezTo>
                    <a:pt x="107" y="0"/>
                    <a:pt x="107" y="0"/>
                    <a:pt x="107" y="0"/>
                  </a:cubicBezTo>
                  <a:cubicBezTo>
                    <a:pt x="135" y="22"/>
                    <a:pt x="135" y="22"/>
                    <a:pt x="135" y="22"/>
                  </a:cubicBezTo>
                  <a:cubicBezTo>
                    <a:pt x="141" y="27"/>
                    <a:pt x="141" y="35"/>
                    <a:pt x="135" y="40"/>
                  </a:cubicBezTo>
                  <a:lnTo>
                    <a:pt x="107" y="6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1" name="Rectangle 49">
              <a:extLst>
                <a:ext uri="{FF2B5EF4-FFF2-40B4-BE49-F238E27FC236}">
                  <a16:creationId xmlns:a16="http://schemas.microsoft.com/office/drawing/2014/main" id="{593744EF-CC1A-4559-9B20-8DC098FBDC36}"/>
                </a:ext>
              </a:extLst>
            </p:cNvPr>
            <p:cNvSpPr>
              <a:spLocks noChangeArrowheads="1"/>
            </p:cNvSpPr>
            <p:nvPr/>
          </p:nvSpPr>
          <p:spPr bwMode="auto">
            <a:xfrm>
              <a:off x="4022726" y="4678363"/>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463</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7197" name="Группа 7196">
            <a:extLst>
              <a:ext uri="{FF2B5EF4-FFF2-40B4-BE49-F238E27FC236}">
                <a16:creationId xmlns:a16="http://schemas.microsoft.com/office/drawing/2014/main" id="{25B82918-8C25-4B41-A083-2805A4C4EAC7}"/>
              </a:ext>
            </a:extLst>
          </p:cNvPr>
          <p:cNvGrpSpPr/>
          <p:nvPr/>
        </p:nvGrpSpPr>
        <p:grpSpPr>
          <a:xfrm>
            <a:off x="4625976" y="2479675"/>
            <a:ext cx="1350963" cy="604838"/>
            <a:chOff x="4625976" y="2479675"/>
            <a:chExt cx="1350963" cy="604838"/>
          </a:xfrm>
        </p:grpSpPr>
        <p:sp>
          <p:nvSpPr>
            <p:cNvPr id="7173" name="Freeform 34">
              <a:extLst>
                <a:ext uri="{FF2B5EF4-FFF2-40B4-BE49-F238E27FC236}">
                  <a16:creationId xmlns:a16="http://schemas.microsoft.com/office/drawing/2014/main" id="{064DBFAB-67F4-4191-8DCF-C39396F5FF06}"/>
                </a:ext>
              </a:extLst>
            </p:cNvPr>
            <p:cNvSpPr>
              <a:spLocks/>
            </p:cNvSpPr>
            <p:nvPr/>
          </p:nvSpPr>
          <p:spPr bwMode="auto">
            <a:xfrm>
              <a:off x="4625976" y="2479675"/>
              <a:ext cx="1350963" cy="595313"/>
            </a:xfrm>
            <a:custGeom>
              <a:avLst/>
              <a:gdLst>
                <a:gd name="T0" fmla="*/ 108 w 141"/>
                <a:gd name="T1" fmla="*/ 62 h 62"/>
                <a:gd name="T2" fmla="*/ 10 w 141"/>
                <a:gd name="T3" fmla="*/ 62 h 62"/>
                <a:gd name="T4" fmla="*/ 0 w 141"/>
                <a:gd name="T5" fmla="*/ 51 h 62"/>
                <a:gd name="T6" fmla="*/ 0 w 141"/>
                <a:gd name="T7" fmla="*/ 11 h 62"/>
                <a:gd name="T8" fmla="*/ 10 w 141"/>
                <a:gd name="T9" fmla="*/ 0 h 62"/>
                <a:gd name="T10" fmla="*/ 108 w 141"/>
                <a:gd name="T11" fmla="*/ 0 h 62"/>
                <a:gd name="T12" fmla="*/ 135 w 141"/>
                <a:gd name="T13" fmla="*/ 22 h 62"/>
                <a:gd name="T14" fmla="*/ 135 w 141"/>
                <a:gd name="T15" fmla="*/ 40 h 62"/>
                <a:gd name="T16" fmla="*/ 108 w 141"/>
                <a:gd name="T17" fmla="*/ 62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2">
                  <a:moveTo>
                    <a:pt x="108" y="62"/>
                  </a:moveTo>
                  <a:cubicBezTo>
                    <a:pt x="10" y="62"/>
                    <a:pt x="10" y="62"/>
                    <a:pt x="10" y="62"/>
                  </a:cubicBezTo>
                  <a:cubicBezTo>
                    <a:pt x="4" y="62"/>
                    <a:pt x="0" y="57"/>
                    <a:pt x="0" y="51"/>
                  </a:cubicBezTo>
                  <a:cubicBezTo>
                    <a:pt x="0" y="11"/>
                    <a:pt x="0" y="11"/>
                    <a:pt x="0" y="11"/>
                  </a:cubicBezTo>
                  <a:cubicBezTo>
                    <a:pt x="0" y="5"/>
                    <a:pt x="4" y="0"/>
                    <a:pt x="10" y="0"/>
                  </a:cubicBezTo>
                  <a:cubicBezTo>
                    <a:pt x="108" y="0"/>
                    <a:pt x="108" y="0"/>
                    <a:pt x="108" y="0"/>
                  </a:cubicBezTo>
                  <a:cubicBezTo>
                    <a:pt x="135" y="22"/>
                    <a:pt x="135" y="22"/>
                    <a:pt x="135" y="22"/>
                  </a:cubicBezTo>
                  <a:cubicBezTo>
                    <a:pt x="141" y="27"/>
                    <a:pt x="141" y="35"/>
                    <a:pt x="135" y="40"/>
                  </a:cubicBezTo>
                  <a:lnTo>
                    <a:pt x="108" y="6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2" name="Rectangle 50">
              <a:extLst>
                <a:ext uri="{FF2B5EF4-FFF2-40B4-BE49-F238E27FC236}">
                  <a16:creationId xmlns:a16="http://schemas.microsoft.com/office/drawing/2014/main" id="{0B961AD4-FD31-4A75-9837-4D9CA4E76FDD}"/>
                </a:ext>
              </a:extLst>
            </p:cNvPr>
            <p:cNvSpPr>
              <a:spLocks noChangeArrowheads="1"/>
            </p:cNvSpPr>
            <p:nvPr/>
          </p:nvSpPr>
          <p:spPr bwMode="auto">
            <a:xfrm>
              <a:off x="4837113" y="2547938"/>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539</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7199" name="Группа 7198">
            <a:extLst>
              <a:ext uri="{FF2B5EF4-FFF2-40B4-BE49-F238E27FC236}">
                <a16:creationId xmlns:a16="http://schemas.microsoft.com/office/drawing/2014/main" id="{B2B677FF-E4FC-43CC-ADC5-5FE9E0394E9B}"/>
              </a:ext>
            </a:extLst>
          </p:cNvPr>
          <p:cNvGrpSpPr/>
          <p:nvPr/>
        </p:nvGrpSpPr>
        <p:grpSpPr>
          <a:xfrm>
            <a:off x="5478463" y="5684838"/>
            <a:ext cx="1349375" cy="595312"/>
            <a:chOff x="5478463" y="5684838"/>
            <a:chExt cx="1349375" cy="595312"/>
          </a:xfrm>
        </p:grpSpPr>
        <p:sp>
          <p:nvSpPr>
            <p:cNvPr id="7174" name="Freeform 35">
              <a:extLst>
                <a:ext uri="{FF2B5EF4-FFF2-40B4-BE49-F238E27FC236}">
                  <a16:creationId xmlns:a16="http://schemas.microsoft.com/office/drawing/2014/main" id="{CE69FF98-1454-408D-8C55-7ECD65F5A79D}"/>
                </a:ext>
              </a:extLst>
            </p:cNvPr>
            <p:cNvSpPr>
              <a:spLocks/>
            </p:cNvSpPr>
            <p:nvPr/>
          </p:nvSpPr>
          <p:spPr bwMode="auto">
            <a:xfrm>
              <a:off x="5478463" y="5684838"/>
              <a:ext cx="1349375" cy="585788"/>
            </a:xfrm>
            <a:custGeom>
              <a:avLst/>
              <a:gdLst>
                <a:gd name="T0" fmla="*/ 108 w 141"/>
                <a:gd name="T1" fmla="*/ 61 h 61"/>
                <a:gd name="T2" fmla="*/ 10 w 141"/>
                <a:gd name="T3" fmla="*/ 61 h 61"/>
                <a:gd name="T4" fmla="*/ 0 w 141"/>
                <a:gd name="T5" fmla="*/ 51 h 61"/>
                <a:gd name="T6" fmla="*/ 0 w 141"/>
                <a:gd name="T7" fmla="*/ 10 h 61"/>
                <a:gd name="T8" fmla="*/ 10 w 141"/>
                <a:gd name="T9" fmla="*/ 0 h 61"/>
                <a:gd name="T10" fmla="*/ 108 w 141"/>
                <a:gd name="T11" fmla="*/ 0 h 61"/>
                <a:gd name="T12" fmla="*/ 136 w 141"/>
                <a:gd name="T13" fmla="*/ 21 h 61"/>
                <a:gd name="T14" fmla="*/ 136 w 141"/>
                <a:gd name="T15" fmla="*/ 39 h 61"/>
                <a:gd name="T16" fmla="*/ 108 w 141"/>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1" h="61">
                  <a:moveTo>
                    <a:pt x="108" y="61"/>
                  </a:moveTo>
                  <a:cubicBezTo>
                    <a:pt x="10" y="61"/>
                    <a:pt x="10" y="61"/>
                    <a:pt x="10" y="61"/>
                  </a:cubicBezTo>
                  <a:cubicBezTo>
                    <a:pt x="5" y="61"/>
                    <a:pt x="0" y="56"/>
                    <a:pt x="0" y="51"/>
                  </a:cubicBezTo>
                  <a:cubicBezTo>
                    <a:pt x="0" y="10"/>
                    <a:pt x="0" y="10"/>
                    <a:pt x="0" y="10"/>
                  </a:cubicBezTo>
                  <a:cubicBezTo>
                    <a:pt x="0" y="4"/>
                    <a:pt x="5" y="0"/>
                    <a:pt x="10" y="0"/>
                  </a:cubicBezTo>
                  <a:cubicBezTo>
                    <a:pt x="108" y="0"/>
                    <a:pt x="108" y="0"/>
                    <a:pt x="108" y="0"/>
                  </a:cubicBezTo>
                  <a:cubicBezTo>
                    <a:pt x="136" y="21"/>
                    <a:pt x="136" y="21"/>
                    <a:pt x="136" y="21"/>
                  </a:cubicBezTo>
                  <a:cubicBezTo>
                    <a:pt x="141" y="26"/>
                    <a:pt x="141" y="35"/>
                    <a:pt x="136" y="39"/>
                  </a:cubicBezTo>
                  <a:lnTo>
                    <a:pt x="108" y="6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3" name="Rectangle 51">
              <a:extLst>
                <a:ext uri="{FF2B5EF4-FFF2-40B4-BE49-F238E27FC236}">
                  <a16:creationId xmlns:a16="http://schemas.microsoft.com/office/drawing/2014/main" id="{B0D41906-CC9A-4F41-9FD1-C95ADA05DEFB}"/>
                </a:ext>
              </a:extLst>
            </p:cNvPr>
            <p:cNvSpPr>
              <a:spLocks noChangeArrowheads="1"/>
            </p:cNvSpPr>
            <p:nvPr/>
          </p:nvSpPr>
          <p:spPr bwMode="auto">
            <a:xfrm>
              <a:off x="5699126" y="5743575"/>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677</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grpSp>
        <p:nvGrpSpPr>
          <p:cNvPr id="7198" name="Группа 7197">
            <a:extLst>
              <a:ext uri="{FF2B5EF4-FFF2-40B4-BE49-F238E27FC236}">
                <a16:creationId xmlns:a16="http://schemas.microsoft.com/office/drawing/2014/main" id="{6DBCEFC5-67E8-4A7A-853F-40C2CDD73496}"/>
              </a:ext>
            </a:extLst>
          </p:cNvPr>
          <p:cNvGrpSpPr/>
          <p:nvPr/>
        </p:nvGrpSpPr>
        <p:grpSpPr>
          <a:xfrm>
            <a:off x="6330951" y="4121150"/>
            <a:ext cx="1358900" cy="604838"/>
            <a:chOff x="6330951" y="4121150"/>
            <a:chExt cx="1358900" cy="604838"/>
          </a:xfrm>
        </p:grpSpPr>
        <p:sp>
          <p:nvSpPr>
            <p:cNvPr id="7175" name="Freeform 36">
              <a:extLst>
                <a:ext uri="{FF2B5EF4-FFF2-40B4-BE49-F238E27FC236}">
                  <a16:creationId xmlns:a16="http://schemas.microsoft.com/office/drawing/2014/main" id="{3A745B96-20EC-4154-AFB7-3B6F616C0FA8}"/>
                </a:ext>
              </a:extLst>
            </p:cNvPr>
            <p:cNvSpPr>
              <a:spLocks/>
            </p:cNvSpPr>
            <p:nvPr/>
          </p:nvSpPr>
          <p:spPr bwMode="auto">
            <a:xfrm>
              <a:off x="6330951" y="4121150"/>
              <a:ext cx="1358900" cy="585788"/>
            </a:xfrm>
            <a:custGeom>
              <a:avLst/>
              <a:gdLst>
                <a:gd name="T0" fmla="*/ 108 w 142"/>
                <a:gd name="T1" fmla="*/ 61 h 61"/>
                <a:gd name="T2" fmla="*/ 11 w 142"/>
                <a:gd name="T3" fmla="*/ 61 h 61"/>
                <a:gd name="T4" fmla="*/ 0 w 142"/>
                <a:gd name="T5" fmla="*/ 51 h 61"/>
                <a:gd name="T6" fmla="*/ 0 w 142"/>
                <a:gd name="T7" fmla="*/ 10 h 61"/>
                <a:gd name="T8" fmla="*/ 11 w 142"/>
                <a:gd name="T9" fmla="*/ 0 h 61"/>
                <a:gd name="T10" fmla="*/ 108 w 142"/>
                <a:gd name="T11" fmla="*/ 0 h 61"/>
                <a:gd name="T12" fmla="*/ 136 w 142"/>
                <a:gd name="T13" fmla="*/ 22 h 61"/>
                <a:gd name="T14" fmla="*/ 136 w 142"/>
                <a:gd name="T15" fmla="*/ 40 h 61"/>
                <a:gd name="T16" fmla="*/ 108 w 142"/>
                <a:gd name="T17"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2" h="61">
                  <a:moveTo>
                    <a:pt x="108" y="61"/>
                  </a:moveTo>
                  <a:cubicBezTo>
                    <a:pt x="11" y="61"/>
                    <a:pt x="11" y="61"/>
                    <a:pt x="11" y="61"/>
                  </a:cubicBezTo>
                  <a:cubicBezTo>
                    <a:pt x="5" y="61"/>
                    <a:pt x="0" y="57"/>
                    <a:pt x="0" y="51"/>
                  </a:cubicBezTo>
                  <a:cubicBezTo>
                    <a:pt x="0" y="10"/>
                    <a:pt x="0" y="10"/>
                    <a:pt x="0" y="10"/>
                  </a:cubicBezTo>
                  <a:cubicBezTo>
                    <a:pt x="0" y="5"/>
                    <a:pt x="5" y="0"/>
                    <a:pt x="11" y="0"/>
                  </a:cubicBezTo>
                  <a:cubicBezTo>
                    <a:pt x="108" y="0"/>
                    <a:pt x="108" y="0"/>
                    <a:pt x="108" y="0"/>
                  </a:cubicBezTo>
                  <a:cubicBezTo>
                    <a:pt x="136" y="22"/>
                    <a:pt x="136" y="22"/>
                    <a:pt x="136" y="22"/>
                  </a:cubicBezTo>
                  <a:cubicBezTo>
                    <a:pt x="142" y="27"/>
                    <a:pt x="142" y="35"/>
                    <a:pt x="136" y="40"/>
                  </a:cubicBezTo>
                  <a:lnTo>
                    <a:pt x="108" y="6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7194" name="Rectangle 52">
              <a:extLst>
                <a:ext uri="{FF2B5EF4-FFF2-40B4-BE49-F238E27FC236}">
                  <a16:creationId xmlns:a16="http://schemas.microsoft.com/office/drawing/2014/main" id="{31995317-07AD-47D5-9BCE-7ED6C9DBCF6E}"/>
                </a:ext>
              </a:extLst>
            </p:cNvPr>
            <p:cNvSpPr>
              <a:spLocks noChangeArrowheads="1"/>
            </p:cNvSpPr>
            <p:nvPr/>
          </p:nvSpPr>
          <p:spPr bwMode="auto">
            <a:xfrm>
              <a:off x="6550026" y="4189413"/>
              <a:ext cx="852488" cy="53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a:defRPr>
                  <a:solidFill>
                    <a:schemeClr val="tx1"/>
                  </a:solidFill>
                  <a:latin typeface="Arial" panose="020B0604020202020204" pitchFamily="34" charset="0"/>
                </a:defRPr>
              </a:lvl1pPr>
              <a:lvl2pPr>
                <a:defRPr>
                  <a:solidFill>
                    <a:schemeClr val="tx1"/>
                  </a:solidFill>
                  <a:latin typeface="Arial" panose="020B0604020202020204" pitchFamily="34" charset="0"/>
                </a:defRPr>
              </a:lvl2pPr>
              <a:lvl3pPr>
                <a:defRPr>
                  <a:solidFill>
                    <a:schemeClr val="tx1"/>
                  </a:solidFill>
                  <a:latin typeface="Arial" panose="020B0604020202020204" pitchFamily="34" charset="0"/>
                </a:defRPr>
              </a:lvl3pPr>
              <a:lvl4pPr>
                <a:defRPr>
                  <a:solidFill>
                    <a:schemeClr val="tx1"/>
                  </a:solidFill>
                  <a:latin typeface="Arial" panose="020B0604020202020204" pitchFamily="34" charset="0"/>
                </a:defRPr>
              </a:lvl4pPr>
              <a:lvl5pPr>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RU" altLang="ru-RU" sz="3000" b="1" i="0" u="none" strike="noStrike" cap="none" normalizeH="0" baseline="0">
                  <a:ln>
                    <a:noFill/>
                  </a:ln>
                  <a:solidFill>
                    <a:srgbClr val="FFFFFF"/>
                  </a:solidFill>
                  <a:effectLst/>
                  <a:latin typeface="Arial" panose="020B0604020202020204" pitchFamily="34" charset="0"/>
                </a:rPr>
                <a:t>789</a:t>
              </a:r>
              <a:endParaRPr kumimoji="0" lang="ru-RU" altLang="ru-RU" sz="1800" b="0" i="0" u="none" strike="noStrike" cap="none" normalizeH="0" baseline="0">
                <a:ln>
                  <a:noFill/>
                </a:ln>
                <a:solidFill>
                  <a:schemeClr val="tx1"/>
                </a:solidFill>
                <a:effectLst/>
                <a:latin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7170"/>
                                        </p:tgtEl>
                                        <p:attrNameLst>
                                          <p:attrName>style.visibility</p:attrName>
                                        </p:attrNameLst>
                                      </p:cBhvr>
                                      <p:to>
                                        <p:strVal val="visible"/>
                                      </p:to>
                                    </p:set>
                                    <p:anim calcmode="lin" valueType="num">
                                      <p:cBhvr additive="base">
                                        <p:cTn id="7" dur="500" fill="hold"/>
                                        <p:tgtEl>
                                          <p:spTgt spid="7170"/>
                                        </p:tgtEl>
                                        <p:attrNameLst>
                                          <p:attrName>ppt_x</p:attrName>
                                        </p:attrNameLst>
                                      </p:cBhvr>
                                      <p:tavLst>
                                        <p:tav tm="0">
                                          <p:val>
                                            <p:strVal val="#ppt_x"/>
                                          </p:val>
                                        </p:tav>
                                        <p:tav tm="100000">
                                          <p:val>
                                            <p:strVal val="#ppt_x"/>
                                          </p:val>
                                        </p:tav>
                                      </p:tavLst>
                                    </p:anim>
                                    <p:anim calcmode="lin" valueType="num">
                                      <p:cBhvr additive="base">
                                        <p:cTn id="8" dur="500" fill="hold"/>
                                        <p:tgtEl>
                                          <p:spTgt spid="717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7171"/>
                                        </p:tgtEl>
                                        <p:attrNameLst>
                                          <p:attrName>style.visibility</p:attrName>
                                        </p:attrNameLst>
                                      </p:cBhvr>
                                      <p:to>
                                        <p:strVal val="visible"/>
                                      </p:to>
                                    </p:set>
                                    <p:anim calcmode="lin" valueType="num">
                                      <p:cBhvr additive="base">
                                        <p:cTn id="11" dur="500" fill="hold"/>
                                        <p:tgtEl>
                                          <p:spTgt spid="7171"/>
                                        </p:tgtEl>
                                        <p:attrNameLst>
                                          <p:attrName>ppt_x</p:attrName>
                                        </p:attrNameLst>
                                      </p:cBhvr>
                                      <p:tavLst>
                                        <p:tav tm="0">
                                          <p:val>
                                            <p:strVal val="#ppt_x"/>
                                          </p:val>
                                        </p:tav>
                                        <p:tav tm="100000">
                                          <p:val>
                                            <p:strVal val="#ppt_x"/>
                                          </p:val>
                                        </p:tav>
                                      </p:tavLst>
                                    </p:anim>
                                    <p:anim calcmode="lin" valueType="num">
                                      <p:cBhvr additive="base">
                                        <p:cTn id="12" dur="500" fill="hold"/>
                                        <p:tgtEl>
                                          <p:spTgt spid="7171"/>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70"/>
                                        </p:tgtEl>
                                        <p:attrNameLst>
                                          <p:attrName>style.visibility</p:attrName>
                                        </p:attrNameLst>
                                      </p:cBhvr>
                                      <p:to>
                                        <p:strVal val="visible"/>
                                      </p:to>
                                    </p:set>
                                    <p:anim calcmode="lin" valueType="num">
                                      <p:cBhvr additive="base">
                                        <p:cTn id="16" dur="500" fill="hold"/>
                                        <p:tgtEl>
                                          <p:spTgt spid="70"/>
                                        </p:tgtEl>
                                        <p:attrNameLst>
                                          <p:attrName>ppt_x</p:attrName>
                                        </p:attrNameLst>
                                      </p:cBhvr>
                                      <p:tavLst>
                                        <p:tav tm="0">
                                          <p:val>
                                            <p:strVal val="#ppt_x"/>
                                          </p:val>
                                        </p:tav>
                                        <p:tav tm="100000">
                                          <p:val>
                                            <p:strVal val="#ppt_x"/>
                                          </p:val>
                                        </p:tav>
                                      </p:tavLst>
                                    </p:anim>
                                    <p:anim calcmode="lin" valueType="num">
                                      <p:cBhvr additive="base">
                                        <p:cTn id="17" dur="500" fill="hold"/>
                                        <p:tgtEl>
                                          <p:spTgt spid="70"/>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2" presetClass="entr" presetSubtype="2" fill="hold" nodeType="afterEffect">
                                  <p:stCondLst>
                                    <p:cond delay="0"/>
                                  </p:stCondLst>
                                  <p:childTnLst>
                                    <p:set>
                                      <p:cBhvr>
                                        <p:cTn id="20" dur="1" fill="hold">
                                          <p:stCondLst>
                                            <p:cond delay="0"/>
                                          </p:stCondLst>
                                        </p:cTn>
                                        <p:tgtEl>
                                          <p:spTgt spid="66"/>
                                        </p:tgtEl>
                                        <p:attrNameLst>
                                          <p:attrName>style.visibility</p:attrName>
                                        </p:attrNameLst>
                                      </p:cBhvr>
                                      <p:to>
                                        <p:strVal val="visible"/>
                                      </p:to>
                                    </p:set>
                                    <p:anim calcmode="lin" valueType="num">
                                      <p:cBhvr additive="base">
                                        <p:cTn id="21" dur="500" fill="hold"/>
                                        <p:tgtEl>
                                          <p:spTgt spid="66"/>
                                        </p:tgtEl>
                                        <p:attrNameLst>
                                          <p:attrName>ppt_x</p:attrName>
                                        </p:attrNameLst>
                                      </p:cBhvr>
                                      <p:tavLst>
                                        <p:tav tm="0">
                                          <p:val>
                                            <p:strVal val="1+#ppt_w/2"/>
                                          </p:val>
                                        </p:tav>
                                        <p:tav tm="100000">
                                          <p:val>
                                            <p:strVal val="#ppt_x"/>
                                          </p:val>
                                        </p:tav>
                                      </p:tavLst>
                                    </p:anim>
                                    <p:anim calcmode="lin" valueType="num">
                                      <p:cBhvr additive="base">
                                        <p:cTn id="22" dur="500" fill="hold"/>
                                        <p:tgtEl>
                                          <p:spTgt spid="66"/>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172"/>
                                        </p:tgtEl>
                                        <p:attrNameLst>
                                          <p:attrName>style.visibility</p:attrName>
                                        </p:attrNameLst>
                                      </p:cBhvr>
                                      <p:to>
                                        <p:strVal val="visible"/>
                                      </p:to>
                                    </p:set>
                                    <p:anim calcmode="lin" valueType="num">
                                      <p:cBhvr additive="base">
                                        <p:cTn id="29" dur="500" fill="hold"/>
                                        <p:tgtEl>
                                          <p:spTgt spid="7172"/>
                                        </p:tgtEl>
                                        <p:attrNameLst>
                                          <p:attrName>ppt_x</p:attrName>
                                        </p:attrNameLst>
                                      </p:cBhvr>
                                      <p:tavLst>
                                        <p:tav tm="0">
                                          <p:val>
                                            <p:strVal val="0-#ppt_w/2"/>
                                          </p:val>
                                        </p:tav>
                                        <p:tav tm="100000">
                                          <p:val>
                                            <p:strVal val="#ppt_x"/>
                                          </p:val>
                                        </p:tav>
                                      </p:tavLst>
                                    </p:anim>
                                    <p:anim calcmode="lin" valueType="num">
                                      <p:cBhvr additive="base">
                                        <p:cTn id="30" dur="500" fill="hold"/>
                                        <p:tgtEl>
                                          <p:spTgt spid="7172"/>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199"/>
                                        </p:tgtEl>
                                        <p:attrNameLst>
                                          <p:attrName>style.visibility</p:attrName>
                                        </p:attrNameLst>
                                      </p:cBhvr>
                                      <p:to>
                                        <p:strVal val="visible"/>
                                      </p:to>
                                    </p:set>
                                    <p:anim calcmode="lin" valueType="num">
                                      <p:cBhvr additive="base">
                                        <p:cTn id="33" dur="500" fill="hold"/>
                                        <p:tgtEl>
                                          <p:spTgt spid="7199"/>
                                        </p:tgtEl>
                                        <p:attrNameLst>
                                          <p:attrName>ppt_x</p:attrName>
                                        </p:attrNameLst>
                                      </p:cBhvr>
                                      <p:tavLst>
                                        <p:tav tm="0">
                                          <p:val>
                                            <p:strVal val="0-#ppt_w/2"/>
                                          </p:val>
                                        </p:tav>
                                        <p:tav tm="100000">
                                          <p:val>
                                            <p:strVal val="#ppt_x"/>
                                          </p:val>
                                        </p:tav>
                                      </p:tavLst>
                                    </p:anim>
                                    <p:anim calcmode="lin" valueType="num">
                                      <p:cBhvr additive="base">
                                        <p:cTn id="34" dur="500" fill="hold"/>
                                        <p:tgtEl>
                                          <p:spTgt spid="7199"/>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250"/>
                                  </p:stCondLst>
                                  <p:childTnLst>
                                    <p:set>
                                      <p:cBhvr>
                                        <p:cTn id="36" dur="1" fill="hold">
                                          <p:stCondLst>
                                            <p:cond delay="0"/>
                                          </p:stCondLst>
                                        </p:cTn>
                                        <p:tgtEl>
                                          <p:spTgt spid="67"/>
                                        </p:tgtEl>
                                        <p:attrNameLst>
                                          <p:attrName>style.visibility</p:attrName>
                                        </p:attrNameLst>
                                      </p:cBhvr>
                                      <p:to>
                                        <p:strVal val="visible"/>
                                      </p:to>
                                    </p:set>
                                    <p:anim calcmode="lin" valueType="num">
                                      <p:cBhvr additive="base">
                                        <p:cTn id="37" dur="500" fill="hold"/>
                                        <p:tgtEl>
                                          <p:spTgt spid="67"/>
                                        </p:tgtEl>
                                        <p:attrNameLst>
                                          <p:attrName>ppt_x</p:attrName>
                                        </p:attrNameLst>
                                      </p:cBhvr>
                                      <p:tavLst>
                                        <p:tav tm="0">
                                          <p:val>
                                            <p:strVal val="1+#ppt_w/2"/>
                                          </p:val>
                                        </p:tav>
                                        <p:tav tm="100000">
                                          <p:val>
                                            <p:strVal val="#ppt_x"/>
                                          </p:val>
                                        </p:tav>
                                      </p:tavLst>
                                    </p:anim>
                                    <p:anim calcmode="lin" valueType="num">
                                      <p:cBhvr additive="base">
                                        <p:cTn id="38" dur="500" fill="hold"/>
                                        <p:tgtEl>
                                          <p:spTgt spid="67"/>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250"/>
                                  </p:stCondLst>
                                  <p:childTnLst>
                                    <p:set>
                                      <p:cBhvr>
                                        <p:cTn id="40" dur="1" fill="hold">
                                          <p:stCondLst>
                                            <p:cond delay="0"/>
                                          </p:stCondLst>
                                        </p:cTn>
                                        <p:tgtEl>
                                          <p:spTgt spid="7197"/>
                                        </p:tgtEl>
                                        <p:attrNameLst>
                                          <p:attrName>style.visibility</p:attrName>
                                        </p:attrNameLst>
                                      </p:cBhvr>
                                      <p:to>
                                        <p:strVal val="visible"/>
                                      </p:to>
                                    </p:set>
                                    <p:anim calcmode="lin" valueType="num">
                                      <p:cBhvr additive="base">
                                        <p:cTn id="41" dur="500" fill="hold"/>
                                        <p:tgtEl>
                                          <p:spTgt spid="7197"/>
                                        </p:tgtEl>
                                        <p:attrNameLst>
                                          <p:attrName>ppt_x</p:attrName>
                                        </p:attrNameLst>
                                      </p:cBhvr>
                                      <p:tavLst>
                                        <p:tav tm="0">
                                          <p:val>
                                            <p:strVal val="0-#ppt_w/2"/>
                                          </p:val>
                                        </p:tav>
                                        <p:tav tm="100000">
                                          <p:val>
                                            <p:strVal val="#ppt_x"/>
                                          </p:val>
                                        </p:tav>
                                      </p:tavLst>
                                    </p:anim>
                                    <p:anim calcmode="lin" valueType="num">
                                      <p:cBhvr additive="base">
                                        <p:cTn id="42" dur="500" fill="hold"/>
                                        <p:tgtEl>
                                          <p:spTgt spid="7197"/>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250"/>
                                  </p:stCondLst>
                                  <p:childTnLst>
                                    <p:set>
                                      <p:cBhvr>
                                        <p:cTn id="44" dur="1" fill="hold">
                                          <p:stCondLst>
                                            <p:cond delay="0"/>
                                          </p:stCondLst>
                                        </p:cTn>
                                        <p:tgtEl>
                                          <p:spTgt spid="7196"/>
                                        </p:tgtEl>
                                        <p:attrNameLst>
                                          <p:attrName>style.visibility</p:attrName>
                                        </p:attrNameLst>
                                      </p:cBhvr>
                                      <p:to>
                                        <p:strVal val="visible"/>
                                      </p:to>
                                    </p:set>
                                    <p:anim calcmode="lin" valueType="num">
                                      <p:cBhvr additive="base">
                                        <p:cTn id="45" dur="500" fill="hold"/>
                                        <p:tgtEl>
                                          <p:spTgt spid="7196"/>
                                        </p:tgtEl>
                                        <p:attrNameLst>
                                          <p:attrName>ppt_x</p:attrName>
                                        </p:attrNameLst>
                                      </p:cBhvr>
                                      <p:tavLst>
                                        <p:tav tm="0">
                                          <p:val>
                                            <p:strVal val="0-#ppt_w/2"/>
                                          </p:val>
                                        </p:tav>
                                        <p:tav tm="100000">
                                          <p:val>
                                            <p:strVal val="#ppt_x"/>
                                          </p:val>
                                        </p:tav>
                                      </p:tavLst>
                                    </p:anim>
                                    <p:anim calcmode="lin" valueType="num">
                                      <p:cBhvr additive="base">
                                        <p:cTn id="46" dur="500" fill="hold"/>
                                        <p:tgtEl>
                                          <p:spTgt spid="7196"/>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500"/>
                                  </p:stCondLst>
                                  <p:childTnLst>
                                    <p:set>
                                      <p:cBhvr>
                                        <p:cTn id="48" dur="1" fill="hold">
                                          <p:stCondLst>
                                            <p:cond delay="0"/>
                                          </p:stCondLst>
                                        </p:cTn>
                                        <p:tgtEl>
                                          <p:spTgt spid="68"/>
                                        </p:tgtEl>
                                        <p:attrNameLst>
                                          <p:attrName>style.visibility</p:attrName>
                                        </p:attrNameLst>
                                      </p:cBhvr>
                                      <p:to>
                                        <p:strVal val="visible"/>
                                      </p:to>
                                    </p:set>
                                    <p:anim calcmode="lin" valueType="num">
                                      <p:cBhvr additive="base">
                                        <p:cTn id="49" dur="500" fill="hold"/>
                                        <p:tgtEl>
                                          <p:spTgt spid="68"/>
                                        </p:tgtEl>
                                        <p:attrNameLst>
                                          <p:attrName>ppt_x</p:attrName>
                                        </p:attrNameLst>
                                      </p:cBhvr>
                                      <p:tavLst>
                                        <p:tav tm="0">
                                          <p:val>
                                            <p:strVal val="1+#ppt_w/2"/>
                                          </p:val>
                                        </p:tav>
                                        <p:tav tm="100000">
                                          <p:val>
                                            <p:strVal val="#ppt_x"/>
                                          </p:val>
                                        </p:tav>
                                      </p:tavLst>
                                    </p:anim>
                                    <p:anim calcmode="lin" valueType="num">
                                      <p:cBhvr additive="base">
                                        <p:cTn id="50" dur="500" fill="hold"/>
                                        <p:tgtEl>
                                          <p:spTgt spid="68"/>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500"/>
                                  </p:stCondLst>
                                  <p:childTnLst>
                                    <p:set>
                                      <p:cBhvr>
                                        <p:cTn id="52" dur="1" fill="hold">
                                          <p:stCondLst>
                                            <p:cond delay="0"/>
                                          </p:stCondLst>
                                        </p:cTn>
                                        <p:tgtEl>
                                          <p:spTgt spid="7195"/>
                                        </p:tgtEl>
                                        <p:attrNameLst>
                                          <p:attrName>style.visibility</p:attrName>
                                        </p:attrNameLst>
                                      </p:cBhvr>
                                      <p:to>
                                        <p:strVal val="visible"/>
                                      </p:to>
                                    </p:set>
                                    <p:anim calcmode="lin" valueType="num">
                                      <p:cBhvr additive="base">
                                        <p:cTn id="53" dur="500" fill="hold"/>
                                        <p:tgtEl>
                                          <p:spTgt spid="7195"/>
                                        </p:tgtEl>
                                        <p:attrNameLst>
                                          <p:attrName>ppt_x</p:attrName>
                                        </p:attrNameLst>
                                      </p:cBhvr>
                                      <p:tavLst>
                                        <p:tav tm="0">
                                          <p:val>
                                            <p:strVal val="0-#ppt_w/2"/>
                                          </p:val>
                                        </p:tav>
                                        <p:tav tm="100000">
                                          <p:val>
                                            <p:strVal val="#ppt_x"/>
                                          </p:val>
                                        </p:tav>
                                      </p:tavLst>
                                    </p:anim>
                                    <p:anim calcmode="lin" valueType="num">
                                      <p:cBhvr additive="base">
                                        <p:cTn id="54" dur="500" fill="hold"/>
                                        <p:tgtEl>
                                          <p:spTgt spid="7195"/>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500"/>
                                  </p:stCondLst>
                                  <p:childTnLst>
                                    <p:set>
                                      <p:cBhvr>
                                        <p:cTn id="56" dur="1" fill="hold">
                                          <p:stCondLst>
                                            <p:cond delay="0"/>
                                          </p:stCondLst>
                                        </p:cTn>
                                        <p:tgtEl>
                                          <p:spTgt spid="7198"/>
                                        </p:tgtEl>
                                        <p:attrNameLst>
                                          <p:attrName>style.visibility</p:attrName>
                                        </p:attrNameLst>
                                      </p:cBhvr>
                                      <p:to>
                                        <p:strVal val="visible"/>
                                      </p:to>
                                    </p:set>
                                    <p:anim calcmode="lin" valueType="num">
                                      <p:cBhvr additive="base">
                                        <p:cTn id="57" dur="500" fill="hold"/>
                                        <p:tgtEl>
                                          <p:spTgt spid="7198"/>
                                        </p:tgtEl>
                                        <p:attrNameLst>
                                          <p:attrName>ppt_x</p:attrName>
                                        </p:attrNameLst>
                                      </p:cBhvr>
                                      <p:tavLst>
                                        <p:tav tm="0">
                                          <p:val>
                                            <p:strVal val="0-#ppt_w/2"/>
                                          </p:val>
                                        </p:tav>
                                        <p:tav tm="100000">
                                          <p:val>
                                            <p:strVal val="#ppt_x"/>
                                          </p:val>
                                        </p:tav>
                                      </p:tavLst>
                                    </p:anim>
                                    <p:anim calcmode="lin" valueType="num">
                                      <p:cBhvr additive="base">
                                        <p:cTn id="58" dur="500" fill="hold"/>
                                        <p:tgtEl>
                                          <p:spTgt spid="7198"/>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500"/>
                                  </p:stCondLst>
                                  <p:childTnLst>
                                    <p:set>
                                      <p:cBhvr>
                                        <p:cTn id="60" dur="1" fill="hold">
                                          <p:stCondLst>
                                            <p:cond delay="0"/>
                                          </p:stCondLst>
                                        </p:cTn>
                                        <p:tgtEl>
                                          <p:spTgt spid="69"/>
                                        </p:tgtEl>
                                        <p:attrNameLst>
                                          <p:attrName>style.visibility</p:attrName>
                                        </p:attrNameLst>
                                      </p:cBhvr>
                                      <p:to>
                                        <p:strVal val="visible"/>
                                      </p:to>
                                    </p:set>
                                    <p:anim calcmode="lin" valueType="num">
                                      <p:cBhvr additive="base">
                                        <p:cTn id="61" dur="500" fill="hold"/>
                                        <p:tgtEl>
                                          <p:spTgt spid="69"/>
                                        </p:tgtEl>
                                        <p:attrNameLst>
                                          <p:attrName>ppt_x</p:attrName>
                                        </p:attrNameLst>
                                      </p:cBhvr>
                                      <p:tavLst>
                                        <p:tav tm="0">
                                          <p:val>
                                            <p:strVal val="0-#ppt_w/2"/>
                                          </p:val>
                                        </p:tav>
                                        <p:tav tm="100000">
                                          <p:val>
                                            <p:strVal val="#ppt_x"/>
                                          </p:val>
                                        </p:tav>
                                      </p:tavLst>
                                    </p:anim>
                                    <p:anim calcmode="lin" valueType="num">
                                      <p:cBhvr additive="base">
                                        <p:cTn id="62" dur="500" fill="hold"/>
                                        <p:tgtEl>
                                          <p:spTgt spid="6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0" grpId="0"/>
      <p:bldP spid="7171"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Группа 8">
            <a:extLst>
              <a:ext uri="{FF2B5EF4-FFF2-40B4-BE49-F238E27FC236}">
                <a16:creationId xmlns:a16="http://schemas.microsoft.com/office/drawing/2014/main" id="{99003087-7CB6-4F0D-9E1E-3F1118F0C2BF}"/>
              </a:ext>
            </a:extLst>
          </p:cNvPr>
          <p:cNvGrpSpPr/>
          <p:nvPr/>
        </p:nvGrpSpPr>
        <p:grpSpPr>
          <a:xfrm>
            <a:off x="996950" y="2038350"/>
            <a:ext cx="3979863" cy="4017963"/>
            <a:chOff x="996950" y="2038350"/>
            <a:chExt cx="3979863" cy="4017963"/>
          </a:xfrm>
        </p:grpSpPr>
        <p:sp>
          <p:nvSpPr>
            <p:cNvPr id="8196" name="Oval 57">
              <a:extLst>
                <a:ext uri="{FF2B5EF4-FFF2-40B4-BE49-F238E27FC236}">
                  <a16:creationId xmlns:a16="http://schemas.microsoft.com/office/drawing/2014/main" id="{124DC095-3801-471A-932C-84B6687DD09F}"/>
                </a:ext>
              </a:extLst>
            </p:cNvPr>
            <p:cNvSpPr>
              <a:spLocks noChangeArrowheads="1"/>
            </p:cNvSpPr>
            <p:nvPr/>
          </p:nvSpPr>
          <p:spPr bwMode="auto">
            <a:xfrm>
              <a:off x="996950" y="2038350"/>
              <a:ext cx="3979863" cy="401796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12" name="Rectangle 81">
              <a:extLst>
                <a:ext uri="{FF2B5EF4-FFF2-40B4-BE49-F238E27FC236}">
                  <a16:creationId xmlns:a16="http://schemas.microsoft.com/office/drawing/2014/main" id="{1EFFA121-C40C-4227-8D45-0E822DD75C14}"/>
                </a:ext>
              </a:extLst>
            </p:cNvPr>
            <p:cNvSpPr>
              <a:spLocks noChangeArrowheads="1"/>
            </p:cNvSpPr>
            <p:nvPr/>
          </p:nvSpPr>
          <p:spPr bwMode="auto">
            <a:xfrm>
              <a:off x="2770188" y="2122488"/>
              <a:ext cx="739775" cy="814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D</a:t>
              </a:r>
              <a:endParaRPr lang="ru-RU" altLang="ru-RU" sz="1800"/>
            </a:p>
          </p:txBody>
        </p:sp>
      </p:grpSp>
      <p:grpSp>
        <p:nvGrpSpPr>
          <p:cNvPr id="8" name="Группа 7">
            <a:extLst>
              <a:ext uri="{FF2B5EF4-FFF2-40B4-BE49-F238E27FC236}">
                <a16:creationId xmlns:a16="http://schemas.microsoft.com/office/drawing/2014/main" id="{699B6655-CF65-4339-B93A-A9AECAA1D70D}"/>
              </a:ext>
            </a:extLst>
          </p:cNvPr>
          <p:cNvGrpSpPr/>
          <p:nvPr/>
        </p:nvGrpSpPr>
        <p:grpSpPr>
          <a:xfrm>
            <a:off x="1360488" y="2768600"/>
            <a:ext cx="3267075" cy="3287713"/>
            <a:chOff x="1360488" y="2768600"/>
            <a:chExt cx="3267075" cy="3287713"/>
          </a:xfrm>
        </p:grpSpPr>
        <p:sp>
          <p:nvSpPr>
            <p:cNvPr id="8197" name="Oval 58">
              <a:extLst>
                <a:ext uri="{FF2B5EF4-FFF2-40B4-BE49-F238E27FC236}">
                  <a16:creationId xmlns:a16="http://schemas.microsoft.com/office/drawing/2014/main" id="{8381DF5A-5FB2-4734-8E17-3A415485F359}"/>
                </a:ext>
              </a:extLst>
            </p:cNvPr>
            <p:cNvSpPr>
              <a:spLocks noChangeArrowheads="1"/>
            </p:cNvSpPr>
            <p:nvPr/>
          </p:nvSpPr>
          <p:spPr bwMode="auto">
            <a:xfrm>
              <a:off x="1360488" y="2768600"/>
              <a:ext cx="3267075" cy="32877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15" name="Rectangle 84">
              <a:extLst>
                <a:ext uri="{FF2B5EF4-FFF2-40B4-BE49-F238E27FC236}">
                  <a16:creationId xmlns:a16="http://schemas.microsoft.com/office/drawing/2014/main" id="{E7490C4A-DB62-4850-8E5D-E80A30CA1704}"/>
                </a:ext>
              </a:extLst>
            </p:cNvPr>
            <p:cNvSpPr>
              <a:spLocks noChangeArrowheads="1"/>
            </p:cNvSpPr>
            <p:nvPr/>
          </p:nvSpPr>
          <p:spPr bwMode="auto">
            <a:xfrm>
              <a:off x="2770188" y="2922588"/>
              <a:ext cx="739775" cy="814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C</a:t>
              </a:r>
              <a:endParaRPr lang="ru-RU" altLang="ru-RU" sz="1800"/>
            </a:p>
          </p:txBody>
        </p:sp>
      </p:grpSp>
      <p:grpSp>
        <p:nvGrpSpPr>
          <p:cNvPr id="7" name="Группа 6">
            <a:extLst>
              <a:ext uri="{FF2B5EF4-FFF2-40B4-BE49-F238E27FC236}">
                <a16:creationId xmlns:a16="http://schemas.microsoft.com/office/drawing/2014/main" id="{577ED92E-4D0D-4ABA-B017-112D02403B4C}"/>
              </a:ext>
            </a:extLst>
          </p:cNvPr>
          <p:cNvGrpSpPr/>
          <p:nvPr/>
        </p:nvGrpSpPr>
        <p:grpSpPr>
          <a:xfrm>
            <a:off x="1849438" y="3738563"/>
            <a:ext cx="2289175" cy="2317750"/>
            <a:chOff x="1849438" y="3738563"/>
            <a:chExt cx="2289175" cy="2317750"/>
          </a:xfrm>
        </p:grpSpPr>
        <p:sp>
          <p:nvSpPr>
            <p:cNvPr id="8198" name="Oval 59">
              <a:extLst>
                <a:ext uri="{FF2B5EF4-FFF2-40B4-BE49-F238E27FC236}">
                  <a16:creationId xmlns:a16="http://schemas.microsoft.com/office/drawing/2014/main" id="{FDAAC257-BB48-4484-BC23-D8D153D19D5D}"/>
                </a:ext>
              </a:extLst>
            </p:cNvPr>
            <p:cNvSpPr>
              <a:spLocks noChangeArrowheads="1"/>
            </p:cNvSpPr>
            <p:nvPr/>
          </p:nvSpPr>
          <p:spPr bwMode="auto">
            <a:xfrm>
              <a:off x="1849438" y="3738563"/>
              <a:ext cx="2289175" cy="231775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14" name="Rectangle 83">
              <a:extLst>
                <a:ext uri="{FF2B5EF4-FFF2-40B4-BE49-F238E27FC236}">
                  <a16:creationId xmlns:a16="http://schemas.microsoft.com/office/drawing/2014/main" id="{AD8031C7-078C-47FC-8470-6CFB1C7E18DC}"/>
                </a:ext>
              </a:extLst>
            </p:cNvPr>
            <p:cNvSpPr>
              <a:spLocks noChangeArrowheads="1"/>
            </p:cNvSpPr>
            <p:nvPr/>
          </p:nvSpPr>
          <p:spPr bwMode="auto">
            <a:xfrm>
              <a:off x="2770188" y="3892550"/>
              <a:ext cx="739775" cy="814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B</a:t>
              </a:r>
              <a:endParaRPr lang="ru-RU" altLang="ru-RU" sz="1800"/>
            </a:p>
          </p:txBody>
        </p:sp>
      </p:grpSp>
      <p:sp>
        <p:nvSpPr>
          <p:cNvPr id="8194" name="TextBox 112">
            <a:extLst>
              <a:ext uri="{FF2B5EF4-FFF2-40B4-BE49-F238E27FC236}">
                <a16:creationId xmlns:a16="http://schemas.microsoft.com/office/drawing/2014/main" id="{E7D4285C-EE70-4D63-81B0-0E31F704D6AB}"/>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8195" name="TextBox 115">
            <a:extLst>
              <a:ext uri="{FF2B5EF4-FFF2-40B4-BE49-F238E27FC236}">
                <a16:creationId xmlns:a16="http://schemas.microsoft.com/office/drawing/2014/main" id="{0342916F-DCF3-4537-9352-6B94E633D4A7}"/>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365C67BE-460F-4BFD-906E-85B508A4ACD9}"/>
              </a:ext>
            </a:extLst>
          </p:cNvPr>
          <p:cNvGrpSpPr/>
          <p:nvPr/>
        </p:nvGrpSpPr>
        <p:grpSpPr>
          <a:xfrm>
            <a:off x="4013200" y="2487613"/>
            <a:ext cx="6813550" cy="196850"/>
            <a:chOff x="4013200" y="2487613"/>
            <a:chExt cx="6813550" cy="196850"/>
          </a:xfrm>
        </p:grpSpPr>
        <p:sp>
          <p:nvSpPr>
            <p:cNvPr id="8200" name="Freeform 61">
              <a:extLst>
                <a:ext uri="{FF2B5EF4-FFF2-40B4-BE49-F238E27FC236}">
                  <a16:creationId xmlns:a16="http://schemas.microsoft.com/office/drawing/2014/main" id="{C6ED2564-FD33-42BF-9299-0EE9E31D272A}"/>
                </a:ext>
              </a:extLst>
            </p:cNvPr>
            <p:cNvSpPr>
              <a:spLocks/>
            </p:cNvSpPr>
            <p:nvPr/>
          </p:nvSpPr>
          <p:spPr bwMode="auto">
            <a:xfrm>
              <a:off x="4111625" y="2557463"/>
              <a:ext cx="6715125" cy="57150"/>
            </a:xfrm>
            <a:custGeom>
              <a:avLst/>
              <a:gdLst>
                <a:gd name="T0" fmla="*/ 2147483646 w 481"/>
                <a:gd name="T1" fmla="*/ 2147483646 h 4"/>
                <a:gd name="T2" fmla="*/ 2147483646 w 481"/>
                <a:gd name="T3" fmla="*/ 2147483646 h 4"/>
                <a:gd name="T4" fmla="*/ 0 w 481"/>
                <a:gd name="T5" fmla="*/ 2147483646 h 4"/>
                <a:gd name="T6" fmla="*/ 2147483646 w 481"/>
                <a:gd name="T7" fmla="*/ 0 h 4"/>
                <a:gd name="T8" fmla="*/ 2147483646 w 481"/>
                <a:gd name="T9" fmla="*/ 0 h 4"/>
                <a:gd name="T10" fmla="*/ 2147483646 w 481"/>
                <a:gd name="T11" fmla="*/ 2147483646 h 4"/>
                <a:gd name="T12" fmla="*/ 2147483646 w 481"/>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1" h="4">
                  <a:moveTo>
                    <a:pt x="479" y="4"/>
                  </a:moveTo>
                  <a:cubicBezTo>
                    <a:pt x="2" y="4"/>
                    <a:pt x="2" y="4"/>
                    <a:pt x="2" y="4"/>
                  </a:cubicBezTo>
                  <a:cubicBezTo>
                    <a:pt x="1" y="4"/>
                    <a:pt x="0" y="3"/>
                    <a:pt x="0" y="2"/>
                  </a:cubicBezTo>
                  <a:cubicBezTo>
                    <a:pt x="0" y="1"/>
                    <a:pt x="1" y="0"/>
                    <a:pt x="2" y="0"/>
                  </a:cubicBezTo>
                  <a:cubicBezTo>
                    <a:pt x="479" y="0"/>
                    <a:pt x="479" y="0"/>
                    <a:pt x="479" y="0"/>
                  </a:cubicBezTo>
                  <a:cubicBezTo>
                    <a:pt x="480" y="0"/>
                    <a:pt x="481" y="1"/>
                    <a:pt x="481" y="2"/>
                  </a:cubicBezTo>
                  <a:cubicBezTo>
                    <a:pt x="481" y="3"/>
                    <a:pt x="480" y="4"/>
                    <a:pt x="479"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8204" name="Oval 65">
              <a:extLst>
                <a:ext uri="{FF2B5EF4-FFF2-40B4-BE49-F238E27FC236}">
                  <a16:creationId xmlns:a16="http://schemas.microsoft.com/office/drawing/2014/main" id="{D088DC3F-CD8D-4FCB-B214-B5B0F1BFB6E1}"/>
                </a:ext>
              </a:extLst>
            </p:cNvPr>
            <p:cNvSpPr>
              <a:spLocks noChangeArrowheads="1"/>
            </p:cNvSpPr>
            <p:nvPr/>
          </p:nvSpPr>
          <p:spPr bwMode="auto">
            <a:xfrm>
              <a:off x="4013200" y="2487613"/>
              <a:ext cx="195263" cy="196850"/>
            </a:xfrm>
            <a:prstGeom prst="ellipse">
              <a:avLst/>
            </a:pr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3" name="Группа 2">
            <a:extLst>
              <a:ext uri="{FF2B5EF4-FFF2-40B4-BE49-F238E27FC236}">
                <a16:creationId xmlns:a16="http://schemas.microsoft.com/office/drawing/2014/main" id="{A325C85F-43B6-4B85-B012-1E8948AEF54F}"/>
              </a:ext>
            </a:extLst>
          </p:cNvPr>
          <p:cNvGrpSpPr/>
          <p:nvPr/>
        </p:nvGrpSpPr>
        <p:grpSpPr>
          <a:xfrm>
            <a:off x="3986213" y="3541713"/>
            <a:ext cx="6840537" cy="211137"/>
            <a:chOff x="3986213" y="3541713"/>
            <a:chExt cx="6840537" cy="211137"/>
          </a:xfrm>
        </p:grpSpPr>
        <p:sp>
          <p:nvSpPr>
            <p:cNvPr id="8201" name="Freeform 62">
              <a:extLst>
                <a:ext uri="{FF2B5EF4-FFF2-40B4-BE49-F238E27FC236}">
                  <a16:creationId xmlns:a16="http://schemas.microsoft.com/office/drawing/2014/main" id="{E5336039-7047-43B5-90BC-F33E1C1B1B03}"/>
                </a:ext>
              </a:extLst>
            </p:cNvPr>
            <p:cNvSpPr>
              <a:spLocks/>
            </p:cNvSpPr>
            <p:nvPr/>
          </p:nvSpPr>
          <p:spPr bwMode="auto">
            <a:xfrm>
              <a:off x="4083050" y="3625850"/>
              <a:ext cx="6743700" cy="55563"/>
            </a:xfrm>
            <a:custGeom>
              <a:avLst/>
              <a:gdLst>
                <a:gd name="T0" fmla="*/ 2147483646 w 483"/>
                <a:gd name="T1" fmla="*/ 2147483646 h 4"/>
                <a:gd name="T2" fmla="*/ 2147483646 w 483"/>
                <a:gd name="T3" fmla="*/ 2147483646 h 4"/>
                <a:gd name="T4" fmla="*/ 0 w 483"/>
                <a:gd name="T5" fmla="*/ 2147483646 h 4"/>
                <a:gd name="T6" fmla="*/ 2147483646 w 483"/>
                <a:gd name="T7" fmla="*/ 0 h 4"/>
                <a:gd name="T8" fmla="*/ 2147483646 w 483"/>
                <a:gd name="T9" fmla="*/ 0 h 4"/>
                <a:gd name="T10" fmla="*/ 2147483646 w 483"/>
                <a:gd name="T11" fmla="*/ 2147483646 h 4"/>
                <a:gd name="T12" fmla="*/ 2147483646 w 483"/>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83" h="4">
                  <a:moveTo>
                    <a:pt x="481" y="4"/>
                  </a:moveTo>
                  <a:cubicBezTo>
                    <a:pt x="2" y="4"/>
                    <a:pt x="2" y="4"/>
                    <a:pt x="2" y="4"/>
                  </a:cubicBezTo>
                  <a:cubicBezTo>
                    <a:pt x="1" y="4"/>
                    <a:pt x="0" y="3"/>
                    <a:pt x="0" y="2"/>
                  </a:cubicBezTo>
                  <a:cubicBezTo>
                    <a:pt x="0" y="0"/>
                    <a:pt x="1" y="0"/>
                    <a:pt x="2" y="0"/>
                  </a:cubicBezTo>
                  <a:cubicBezTo>
                    <a:pt x="481" y="0"/>
                    <a:pt x="481" y="0"/>
                    <a:pt x="481" y="0"/>
                  </a:cubicBezTo>
                  <a:cubicBezTo>
                    <a:pt x="482" y="0"/>
                    <a:pt x="483" y="0"/>
                    <a:pt x="483" y="2"/>
                  </a:cubicBezTo>
                  <a:cubicBezTo>
                    <a:pt x="483" y="3"/>
                    <a:pt x="482" y="4"/>
                    <a:pt x="481"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8205" name="Oval 66">
              <a:extLst>
                <a:ext uri="{FF2B5EF4-FFF2-40B4-BE49-F238E27FC236}">
                  <a16:creationId xmlns:a16="http://schemas.microsoft.com/office/drawing/2014/main" id="{1C5AEBD3-A896-4A14-8E95-8617CE2F2D2F}"/>
                </a:ext>
              </a:extLst>
            </p:cNvPr>
            <p:cNvSpPr>
              <a:spLocks noChangeArrowheads="1"/>
            </p:cNvSpPr>
            <p:nvPr/>
          </p:nvSpPr>
          <p:spPr bwMode="auto">
            <a:xfrm>
              <a:off x="3986213" y="3541713"/>
              <a:ext cx="195262" cy="211137"/>
            </a:xfrm>
            <a:prstGeom prst="ellipse">
              <a:avLst/>
            </a:pr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4" name="Группа 3">
            <a:extLst>
              <a:ext uri="{FF2B5EF4-FFF2-40B4-BE49-F238E27FC236}">
                <a16:creationId xmlns:a16="http://schemas.microsoft.com/office/drawing/2014/main" id="{DAA7FBEF-3FE9-4E61-9281-66929E53F1E2}"/>
              </a:ext>
            </a:extLst>
          </p:cNvPr>
          <p:cNvGrpSpPr/>
          <p:nvPr/>
        </p:nvGrpSpPr>
        <p:grpSpPr>
          <a:xfrm>
            <a:off x="3678238" y="4610100"/>
            <a:ext cx="7148512" cy="209550"/>
            <a:chOff x="3678238" y="4610100"/>
            <a:chExt cx="7148512" cy="209550"/>
          </a:xfrm>
        </p:grpSpPr>
        <p:sp>
          <p:nvSpPr>
            <p:cNvPr id="8202" name="Freeform 63">
              <a:extLst>
                <a:ext uri="{FF2B5EF4-FFF2-40B4-BE49-F238E27FC236}">
                  <a16:creationId xmlns:a16="http://schemas.microsoft.com/office/drawing/2014/main" id="{FF8CD543-9814-4ED1-8619-FAB231BC6C31}"/>
                </a:ext>
              </a:extLst>
            </p:cNvPr>
            <p:cNvSpPr>
              <a:spLocks/>
            </p:cNvSpPr>
            <p:nvPr/>
          </p:nvSpPr>
          <p:spPr bwMode="auto">
            <a:xfrm>
              <a:off x="3776663" y="4679950"/>
              <a:ext cx="7050087" cy="55563"/>
            </a:xfrm>
            <a:custGeom>
              <a:avLst/>
              <a:gdLst>
                <a:gd name="T0" fmla="*/ 2147483646 w 505"/>
                <a:gd name="T1" fmla="*/ 2147483646 h 4"/>
                <a:gd name="T2" fmla="*/ 2147483646 w 505"/>
                <a:gd name="T3" fmla="*/ 2147483646 h 4"/>
                <a:gd name="T4" fmla="*/ 0 w 505"/>
                <a:gd name="T5" fmla="*/ 2147483646 h 4"/>
                <a:gd name="T6" fmla="*/ 2147483646 w 505"/>
                <a:gd name="T7" fmla="*/ 0 h 4"/>
                <a:gd name="T8" fmla="*/ 2147483646 w 505"/>
                <a:gd name="T9" fmla="*/ 0 h 4"/>
                <a:gd name="T10" fmla="*/ 2147483646 w 505"/>
                <a:gd name="T11" fmla="*/ 2147483646 h 4"/>
                <a:gd name="T12" fmla="*/ 2147483646 w 50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05" h="4">
                  <a:moveTo>
                    <a:pt x="503" y="4"/>
                  </a:moveTo>
                  <a:cubicBezTo>
                    <a:pt x="2" y="4"/>
                    <a:pt x="2" y="4"/>
                    <a:pt x="2" y="4"/>
                  </a:cubicBezTo>
                  <a:cubicBezTo>
                    <a:pt x="1" y="4"/>
                    <a:pt x="0" y="3"/>
                    <a:pt x="0" y="2"/>
                  </a:cubicBezTo>
                  <a:cubicBezTo>
                    <a:pt x="0" y="1"/>
                    <a:pt x="1" y="0"/>
                    <a:pt x="2" y="0"/>
                  </a:cubicBezTo>
                  <a:cubicBezTo>
                    <a:pt x="503" y="0"/>
                    <a:pt x="503" y="0"/>
                    <a:pt x="503" y="0"/>
                  </a:cubicBezTo>
                  <a:cubicBezTo>
                    <a:pt x="504" y="0"/>
                    <a:pt x="505" y="1"/>
                    <a:pt x="505" y="2"/>
                  </a:cubicBezTo>
                  <a:cubicBezTo>
                    <a:pt x="505" y="3"/>
                    <a:pt x="504" y="4"/>
                    <a:pt x="503"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8206" name="Oval 67">
              <a:extLst>
                <a:ext uri="{FF2B5EF4-FFF2-40B4-BE49-F238E27FC236}">
                  <a16:creationId xmlns:a16="http://schemas.microsoft.com/office/drawing/2014/main" id="{B37D53AF-F6C3-4632-9371-033974DB1548}"/>
                </a:ext>
              </a:extLst>
            </p:cNvPr>
            <p:cNvSpPr>
              <a:spLocks noChangeArrowheads="1"/>
            </p:cNvSpPr>
            <p:nvPr/>
          </p:nvSpPr>
          <p:spPr bwMode="auto">
            <a:xfrm>
              <a:off x="3678238" y="4610100"/>
              <a:ext cx="195262" cy="209550"/>
            </a:xfrm>
            <a:prstGeom prst="ellipse">
              <a:avLst/>
            </a:pr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8208" name="Oval 69">
            <a:extLst>
              <a:ext uri="{FF2B5EF4-FFF2-40B4-BE49-F238E27FC236}">
                <a16:creationId xmlns:a16="http://schemas.microsoft.com/office/drawing/2014/main" id="{0DDA107F-4EBC-4C93-B377-99DD02D57582}"/>
              </a:ext>
            </a:extLst>
          </p:cNvPr>
          <p:cNvSpPr>
            <a:spLocks noChangeArrowheads="1"/>
          </p:cNvSpPr>
          <p:nvPr/>
        </p:nvSpPr>
        <p:spPr bwMode="auto">
          <a:xfrm>
            <a:off x="5702300" y="2151063"/>
            <a:ext cx="195263" cy="19685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09" name="Oval 70">
            <a:extLst>
              <a:ext uri="{FF2B5EF4-FFF2-40B4-BE49-F238E27FC236}">
                <a16:creationId xmlns:a16="http://schemas.microsoft.com/office/drawing/2014/main" id="{AEADE4AC-219A-45D0-B922-A4B16D1681C2}"/>
              </a:ext>
            </a:extLst>
          </p:cNvPr>
          <p:cNvSpPr>
            <a:spLocks noChangeArrowheads="1"/>
          </p:cNvSpPr>
          <p:nvPr/>
        </p:nvSpPr>
        <p:spPr bwMode="auto">
          <a:xfrm>
            <a:off x="5702300" y="3162300"/>
            <a:ext cx="195263" cy="19685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10" name="Oval 71">
            <a:extLst>
              <a:ext uri="{FF2B5EF4-FFF2-40B4-BE49-F238E27FC236}">
                <a16:creationId xmlns:a16="http://schemas.microsoft.com/office/drawing/2014/main" id="{BB5E6FF3-EF63-4EDD-B909-99740CF7530B}"/>
              </a:ext>
            </a:extLst>
          </p:cNvPr>
          <p:cNvSpPr>
            <a:spLocks noChangeArrowheads="1"/>
          </p:cNvSpPr>
          <p:nvPr/>
        </p:nvSpPr>
        <p:spPr bwMode="auto">
          <a:xfrm>
            <a:off x="5702300" y="4271963"/>
            <a:ext cx="195263" cy="19685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11" name="Oval 72">
            <a:extLst>
              <a:ext uri="{FF2B5EF4-FFF2-40B4-BE49-F238E27FC236}">
                <a16:creationId xmlns:a16="http://schemas.microsoft.com/office/drawing/2014/main" id="{DD8EB7BD-1087-4E0F-A26B-0A94A780EADF}"/>
              </a:ext>
            </a:extLst>
          </p:cNvPr>
          <p:cNvSpPr>
            <a:spLocks noChangeArrowheads="1"/>
          </p:cNvSpPr>
          <p:nvPr/>
        </p:nvSpPr>
        <p:spPr bwMode="auto">
          <a:xfrm>
            <a:off x="5702300" y="5100638"/>
            <a:ext cx="195263" cy="196850"/>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nvGrpSpPr>
          <p:cNvPr id="6" name="Группа 5">
            <a:extLst>
              <a:ext uri="{FF2B5EF4-FFF2-40B4-BE49-F238E27FC236}">
                <a16:creationId xmlns:a16="http://schemas.microsoft.com/office/drawing/2014/main" id="{4F42E4D9-23BA-462D-9DFB-69D3CACAC2D1}"/>
              </a:ext>
            </a:extLst>
          </p:cNvPr>
          <p:cNvGrpSpPr/>
          <p:nvPr/>
        </p:nvGrpSpPr>
        <p:grpSpPr>
          <a:xfrm>
            <a:off x="2309813" y="4679950"/>
            <a:ext cx="1368425" cy="1376363"/>
            <a:chOff x="2309813" y="4679950"/>
            <a:chExt cx="1368425" cy="1376363"/>
          </a:xfrm>
        </p:grpSpPr>
        <p:sp>
          <p:nvSpPr>
            <p:cNvPr id="8199" name="Oval 60">
              <a:extLst>
                <a:ext uri="{FF2B5EF4-FFF2-40B4-BE49-F238E27FC236}">
                  <a16:creationId xmlns:a16="http://schemas.microsoft.com/office/drawing/2014/main" id="{B3EDEBC0-7BCB-42F2-8B83-27F0D550A127}"/>
                </a:ext>
              </a:extLst>
            </p:cNvPr>
            <p:cNvSpPr>
              <a:spLocks noChangeArrowheads="1"/>
            </p:cNvSpPr>
            <p:nvPr/>
          </p:nvSpPr>
          <p:spPr bwMode="auto">
            <a:xfrm>
              <a:off x="2309813" y="4679950"/>
              <a:ext cx="1368425" cy="137636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8213" name="Rectangle 82">
              <a:extLst>
                <a:ext uri="{FF2B5EF4-FFF2-40B4-BE49-F238E27FC236}">
                  <a16:creationId xmlns:a16="http://schemas.microsoft.com/office/drawing/2014/main" id="{6EC82978-CAF9-4996-8ABB-3EFDA79FFF62}"/>
                </a:ext>
              </a:extLst>
            </p:cNvPr>
            <p:cNvSpPr>
              <a:spLocks noChangeArrowheads="1"/>
            </p:cNvSpPr>
            <p:nvPr/>
          </p:nvSpPr>
          <p:spPr bwMode="auto">
            <a:xfrm>
              <a:off x="2770188" y="5002213"/>
              <a:ext cx="739775" cy="814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A</a:t>
              </a:r>
              <a:endParaRPr lang="ru-RU" altLang="ru-RU" sz="1800"/>
            </a:p>
          </p:txBody>
        </p:sp>
      </p:grpSp>
      <p:grpSp>
        <p:nvGrpSpPr>
          <p:cNvPr id="10" name="Группа 9">
            <a:extLst>
              <a:ext uri="{FF2B5EF4-FFF2-40B4-BE49-F238E27FC236}">
                <a16:creationId xmlns:a16="http://schemas.microsoft.com/office/drawing/2014/main" id="{9F2EE6FA-FAB9-49C3-A317-9D10B858297C}"/>
              </a:ext>
            </a:extLst>
          </p:cNvPr>
          <p:cNvGrpSpPr/>
          <p:nvPr/>
        </p:nvGrpSpPr>
        <p:grpSpPr>
          <a:xfrm>
            <a:off x="1914525" y="6210300"/>
            <a:ext cx="8362950" cy="400050"/>
            <a:chOff x="1914525" y="6210300"/>
            <a:chExt cx="8362950" cy="400050"/>
          </a:xfrm>
        </p:grpSpPr>
        <p:sp>
          <p:nvSpPr>
            <p:cNvPr id="8216" name="TextBox 51">
              <a:extLst>
                <a:ext uri="{FF2B5EF4-FFF2-40B4-BE49-F238E27FC236}">
                  <a16:creationId xmlns:a16="http://schemas.microsoft.com/office/drawing/2014/main" id="{7505618F-A2BB-4F4D-8ACE-41C54B831F31}"/>
                </a:ext>
              </a:extLst>
            </p:cNvPr>
            <p:cNvSpPr txBox="1">
              <a:spLocks noChangeArrowheads="1"/>
            </p:cNvSpPr>
            <p:nvPr/>
          </p:nvSpPr>
          <p:spPr bwMode="auto">
            <a:xfrm>
              <a:off x="2228850" y="6353175"/>
              <a:ext cx="804862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900">
                  <a:solidFill>
                    <a:srgbClr val="73858E"/>
                  </a:solidFill>
                </a:rPr>
                <a:t>Lorem ipsum dolor sit amet, consectetur adipiscing elit, sed do eiusmod tempor incididunt ut labore et dolore magna aliqua. Ut enim ad minim veniam, quis nostrud</a:t>
              </a:r>
              <a:r>
                <a:rPr lang="ru-RU" altLang="ru-RU" sz="900">
                  <a:solidFill>
                    <a:srgbClr val="73858E"/>
                  </a:solidFill>
                </a:rPr>
                <a:t>.</a:t>
              </a:r>
              <a:endParaRPr lang="ru-RU" altLang="ru-RU" sz="900">
                <a:solidFill>
                  <a:srgbClr val="73858E"/>
                </a:solidFill>
                <a:latin typeface="Arial" panose="020B0604020202020204" pitchFamily="34" charset="0"/>
                <a:cs typeface="Arial" panose="020B0604020202020204" pitchFamily="34" charset="0"/>
              </a:endParaRPr>
            </a:p>
          </p:txBody>
        </p:sp>
        <p:sp>
          <p:nvSpPr>
            <p:cNvPr id="8217" name="TextBox 52">
              <a:extLst>
                <a:ext uri="{FF2B5EF4-FFF2-40B4-BE49-F238E27FC236}">
                  <a16:creationId xmlns:a16="http://schemas.microsoft.com/office/drawing/2014/main" id="{0FC042E2-353B-4BD4-A734-6AA6A8423470}"/>
                </a:ext>
              </a:extLst>
            </p:cNvPr>
            <p:cNvSpPr txBox="1">
              <a:spLocks noChangeArrowheads="1"/>
            </p:cNvSpPr>
            <p:nvPr/>
          </p:nvSpPr>
          <p:spPr bwMode="auto">
            <a:xfrm>
              <a:off x="1914525" y="6210300"/>
              <a:ext cx="314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2000">
                  <a:solidFill>
                    <a:srgbClr val="73858E"/>
                  </a:solidFill>
                </a:rPr>
                <a:t>*</a:t>
              </a:r>
              <a:endParaRPr lang="ru-RU" altLang="ru-RU" sz="2000">
                <a:solidFill>
                  <a:srgbClr val="73858E"/>
                </a:solidFill>
              </a:endParaRPr>
            </a:p>
          </p:txBody>
        </p:sp>
      </p:grpSp>
      <p:grpSp>
        <p:nvGrpSpPr>
          <p:cNvPr id="5" name="Группа 4">
            <a:extLst>
              <a:ext uri="{FF2B5EF4-FFF2-40B4-BE49-F238E27FC236}">
                <a16:creationId xmlns:a16="http://schemas.microsoft.com/office/drawing/2014/main" id="{5623CE65-3847-4253-A56B-C7D5444037E1}"/>
              </a:ext>
            </a:extLst>
          </p:cNvPr>
          <p:cNvGrpSpPr/>
          <p:nvPr/>
        </p:nvGrpSpPr>
        <p:grpSpPr>
          <a:xfrm>
            <a:off x="3371850" y="5453063"/>
            <a:ext cx="7454900" cy="209550"/>
            <a:chOff x="3371850" y="5453063"/>
            <a:chExt cx="7454900" cy="209550"/>
          </a:xfrm>
        </p:grpSpPr>
        <p:sp>
          <p:nvSpPr>
            <p:cNvPr id="8203" name="Freeform 64">
              <a:extLst>
                <a:ext uri="{FF2B5EF4-FFF2-40B4-BE49-F238E27FC236}">
                  <a16:creationId xmlns:a16="http://schemas.microsoft.com/office/drawing/2014/main" id="{1697001B-0D5C-4A93-A08F-9E244A1020B7}"/>
                </a:ext>
              </a:extLst>
            </p:cNvPr>
            <p:cNvSpPr>
              <a:spLocks/>
            </p:cNvSpPr>
            <p:nvPr/>
          </p:nvSpPr>
          <p:spPr bwMode="auto">
            <a:xfrm>
              <a:off x="3440113" y="5522913"/>
              <a:ext cx="7386637" cy="55562"/>
            </a:xfrm>
            <a:custGeom>
              <a:avLst/>
              <a:gdLst>
                <a:gd name="T0" fmla="*/ 2147483646 w 529"/>
                <a:gd name="T1" fmla="*/ 2147483646 h 4"/>
                <a:gd name="T2" fmla="*/ 2147483646 w 529"/>
                <a:gd name="T3" fmla="*/ 2147483646 h 4"/>
                <a:gd name="T4" fmla="*/ 0 w 529"/>
                <a:gd name="T5" fmla="*/ 2147483646 h 4"/>
                <a:gd name="T6" fmla="*/ 2147483646 w 529"/>
                <a:gd name="T7" fmla="*/ 0 h 4"/>
                <a:gd name="T8" fmla="*/ 2147483646 w 529"/>
                <a:gd name="T9" fmla="*/ 0 h 4"/>
                <a:gd name="T10" fmla="*/ 2147483646 w 529"/>
                <a:gd name="T11" fmla="*/ 2147483646 h 4"/>
                <a:gd name="T12" fmla="*/ 2147483646 w 529"/>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29" h="4">
                  <a:moveTo>
                    <a:pt x="527" y="4"/>
                  </a:moveTo>
                  <a:cubicBezTo>
                    <a:pt x="2" y="4"/>
                    <a:pt x="2" y="4"/>
                    <a:pt x="2" y="4"/>
                  </a:cubicBezTo>
                  <a:cubicBezTo>
                    <a:pt x="1" y="4"/>
                    <a:pt x="0" y="3"/>
                    <a:pt x="0" y="2"/>
                  </a:cubicBezTo>
                  <a:cubicBezTo>
                    <a:pt x="0" y="1"/>
                    <a:pt x="1" y="0"/>
                    <a:pt x="2" y="0"/>
                  </a:cubicBezTo>
                  <a:cubicBezTo>
                    <a:pt x="527" y="0"/>
                    <a:pt x="527" y="0"/>
                    <a:pt x="527" y="0"/>
                  </a:cubicBezTo>
                  <a:cubicBezTo>
                    <a:pt x="528" y="0"/>
                    <a:pt x="529" y="1"/>
                    <a:pt x="529" y="2"/>
                  </a:cubicBezTo>
                  <a:cubicBezTo>
                    <a:pt x="529" y="3"/>
                    <a:pt x="528" y="4"/>
                    <a:pt x="527"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8207" name="Oval 68">
              <a:extLst>
                <a:ext uri="{FF2B5EF4-FFF2-40B4-BE49-F238E27FC236}">
                  <a16:creationId xmlns:a16="http://schemas.microsoft.com/office/drawing/2014/main" id="{B22A1ECF-96B0-4E42-99C4-86897BAAD4AD}"/>
                </a:ext>
              </a:extLst>
            </p:cNvPr>
            <p:cNvSpPr>
              <a:spLocks noChangeArrowheads="1"/>
            </p:cNvSpPr>
            <p:nvPr/>
          </p:nvSpPr>
          <p:spPr bwMode="auto">
            <a:xfrm>
              <a:off x="3371850" y="5453063"/>
              <a:ext cx="207963" cy="209550"/>
            </a:xfrm>
            <a:prstGeom prst="ellipse">
              <a:avLst/>
            </a:pr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8218" name="TextBox 115">
            <a:extLst>
              <a:ext uri="{FF2B5EF4-FFF2-40B4-BE49-F238E27FC236}">
                <a16:creationId xmlns:a16="http://schemas.microsoft.com/office/drawing/2014/main" id="{9819F71C-B480-459F-8EE0-274E97831231}"/>
              </a:ext>
            </a:extLst>
          </p:cNvPr>
          <p:cNvSpPr txBox="1">
            <a:spLocks noChangeArrowheads="1"/>
          </p:cNvSpPr>
          <p:nvPr/>
        </p:nvSpPr>
        <p:spPr bwMode="auto">
          <a:xfrm>
            <a:off x="6072188" y="1936750"/>
            <a:ext cx="5053012"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400" i="1">
              <a:solidFill>
                <a:srgbClr val="73858E"/>
              </a:solidFill>
              <a:latin typeface="Arial" panose="020B0604020202020204" pitchFamily="34" charset="0"/>
              <a:cs typeface="Arial" panose="020B0604020202020204" pitchFamily="34" charset="0"/>
            </a:endParaRPr>
          </a:p>
        </p:txBody>
      </p:sp>
      <p:sp>
        <p:nvSpPr>
          <p:cNvPr id="8219" name="TextBox 115">
            <a:extLst>
              <a:ext uri="{FF2B5EF4-FFF2-40B4-BE49-F238E27FC236}">
                <a16:creationId xmlns:a16="http://schemas.microsoft.com/office/drawing/2014/main" id="{C8D0C9BE-3298-49A0-85C9-0A4A8CE6CD5F}"/>
              </a:ext>
            </a:extLst>
          </p:cNvPr>
          <p:cNvSpPr txBox="1">
            <a:spLocks noChangeArrowheads="1"/>
          </p:cNvSpPr>
          <p:nvPr/>
        </p:nvSpPr>
        <p:spPr bwMode="auto">
          <a:xfrm>
            <a:off x="6072188" y="2951163"/>
            <a:ext cx="505301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400" i="1">
              <a:solidFill>
                <a:srgbClr val="73858E"/>
              </a:solidFill>
              <a:latin typeface="Arial" panose="020B0604020202020204" pitchFamily="34" charset="0"/>
              <a:cs typeface="Arial" panose="020B0604020202020204" pitchFamily="34" charset="0"/>
            </a:endParaRPr>
          </a:p>
        </p:txBody>
      </p:sp>
      <p:sp>
        <p:nvSpPr>
          <p:cNvPr id="8220" name="TextBox 115">
            <a:extLst>
              <a:ext uri="{FF2B5EF4-FFF2-40B4-BE49-F238E27FC236}">
                <a16:creationId xmlns:a16="http://schemas.microsoft.com/office/drawing/2014/main" id="{7D0E4FDF-5FE4-4420-90EC-B965929B7A94}"/>
              </a:ext>
            </a:extLst>
          </p:cNvPr>
          <p:cNvSpPr txBox="1">
            <a:spLocks noChangeArrowheads="1"/>
          </p:cNvSpPr>
          <p:nvPr/>
        </p:nvSpPr>
        <p:spPr bwMode="auto">
          <a:xfrm>
            <a:off x="6072188" y="4064000"/>
            <a:ext cx="505301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400" i="1">
              <a:solidFill>
                <a:srgbClr val="73858E"/>
              </a:solidFill>
              <a:latin typeface="Arial" panose="020B0604020202020204" pitchFamily="34" charset="0"/>
              <a:cs typeface="Arial" panose="020B0604020202020204" pitchFamily="34" charset="0"/>
            </a:endParaRPr>
          </a:p>
        </p:txBody>
      </p:sp>
      <p:sp>
        <p:nvSpPr>
          <p:cNvPr id="8221" name="TextBox 115">
            <a:extLst>
              <a:ext uri="{FF2B5EF4-FFF2-40B4-BE49-F238E27FC236}">
                <a16:creationId xmlns:a16="http://schemas.microsoft.com/office/drawing/2014/main" id="{5A6194A9-0379-4FE9-9B9E-3BD9B1ACF8F9}"/>
              </a:ext>
            </a:extLst>
          </p:cNvPr>
          <p:cNvSpPr txBox="1">
            <a:spLocks noChangeArrowheads="1"/>
          </p:cNvSpPr>
          <p:nvPr/>
        </p:nvSpPr>
        <p:spPr bwMode="auto">
          <a:xfrm>
            <a:off x="6072188" y="4903788"/>
            <a:ext cx="5053012"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4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8194"/>
                                        </p:tgtEl>
                                        <p:attrNameLst>
                                          <p:attrName>style.visibility</p:attrName>
                                        </p:attrNameLst>
                                      </p:cBhvr>
                                      <p:to>
                                        <p:strVal val="visible"/>
                                      </p:to>
                                    </p:set>
                                    <p:anim calcmode="lin" valueType="num">
                                      <p:cBhvr additive="base">
                                        <p:cTn id="7" dur="500" fill="hold"/>
                                        <p:tgtEl>
                                          <p:spTgt spid="8194"/>
                                        </p:tgtEl>
                                        <p:attrNameLst>
                                          <p:attrName>ppt_x</p:attrName>
                                        </p:attrNameLst>
                                      </p:cBhvr>
                                      <p:tavLst>
                                        <p:tav tm="0">
                                          <p:val>
                                            <p:strVal val="#ppt_x"/>
                                          </p:val>
                                        </p:tav>
                                        <p:tav tm="100000">
                                          <p:val>
                                            <p:strVal val="#ppt_x"/>
                                          </p:val>
                                        </p:tav>
                                      </p:tavLst>
                                    </p:anim>
                                    <p:anim calcmode="lin" valueType="num">
                                      <p:cBhvr additive="base">
                                        <p:cTn id="8" dur="500" fill="hold"/>
                                        <p:tgtEl>
                                          <p:spTgt spid="819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8195"/>
                                        </p:tgtEl>
                                        <p:attrNameLst>
                                          <p:attrName>style.visibility</p:attrName>
                                        </p:attrNameLst>
                                      </p:cBhvr>
                                      <p:to>
                                        <p:strVal val="visible"/>
                                      </p:to>
                                    </p:set>
                                    <p:anim calcmode="lin" valueType="num">
                                      <p:cBhvr additive="base">
                                        <p:cTn id="11" dur="500" fill="hold"/>
                                        <p:tgtEl>
                                          <p:spTgt spid="8195"/>
                                        </p:tgtEl>
                                        <p:attrNameLst>
                                          <p:attrName>ppt_x</p:attrName>
                                        </p:attrNameLst>
                                      </p:cBhvr>
                                      <p:tavLst>
                                        <p:tav tm="0">
                                          <p:val>
                                            <p:strVal val="#ppt_x"/>
                                          </p:val>
                                        </p:tav>
                                        <p:tav tm="100000">
                                          <p:val>
                                            <p:strVal val="#ppt_x"/>
                                          </p:val>
                                        </p:tav>
                                      </p:tavLst>
                                    </p:anim>
                                    <p:anim calcmode="lin" valueType="num">
                                      <p:cBhvr additive="base">
                                        <p:cTn id="12" dur="500" fill="hold"/>
                                        <p:tgtEl>
                                          <p:spTgt spid="8195"/>
                                        </p:tgtEl>
                                        <p:attrNameLst>
                                          <p:attrName>ppt_y</p:attrName>
                                        </p:attrNameLst>
                                      </p:cBhvr>
                                      <p:tavLst>
                                        <p:tav tm="0">
                                          <p:val>
                                            <p:strVal val="0-#ppt_h/2"/>
                                          </p:val>
                                        </p:tav>
                                        <p:tav tm="100000">
                                          <p:val>
                                            <p:strVal val="#ppt_y"/>
                                          </p:val>
                                        </p:tav>
                                      </p:tavLst>
                                    </p:anim>
                                  </p:childTnLst>
                                </p:cTn>
                              </p:par>
                              <p:par>
                                <p:cTn id="13" presetID="10" presetClass="entr" presetSubtype="0" fill="hold" nodeType="withEffect">
                                  <p:stCondLst>
                                    <p:cond delay="250"/>
                                  </p:stCondLst>
                                  <p:childTnLst>
                                    <p:set>
                                      <p:cBhvr>
                                        <p:cTn id="14" dur="1" fill="hold">
                                          <p:stCondLst>
                                            <p:cond delay="0"/>
                                          </p:stCondLst>
                                        </p:cTn>
                                        <p:tgtEl>
                                          <p:spTgt spid="10"/>
                                        </p:tgtEl>
                                        <p:attrNameLst>
                                          <p:attrName>style.visibility</p:attrName>
                                        </p:attrNameLst>
                                      </p:cBhvr>
                                      <p:to>
                                        <p:strVal val="visible"/>
                                      </p:to>
                                    </p:set>
                                    <p:animEffect transition="in" filter="fade">
                                      <p:cBhvr>
                                        <p:cTn id="15" dur="500"/>
                                        <p:tgtEl>
                                          <p:spTgt spid="10"/>
                                        </p:tgtEl>
                                      </p:cBhvr>
                                    </p:animEffect>
                                  </p:childTnLst>
                                </p:cTn>
                              </p:par>
                            </p:childTnLst>
                          </p:cTn>
                        </p:par>
                        <p:par>
                          <p:cTn id="16" fill="hold">
                            <p:stCondLst>
                              <p:cond delay="750"/>
                            </p:stCondLst>
                            <p:childTnLst>
                              <p:par>
                                <p:cTn id="17" presetID="2" presetClass="entr" presetSubtype="4" fill="hold" nodeType="after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fill="hold"/>
                                        <p:tgtEl>
                                          <p:spTgt spid="6"/>
                                        </p:tgtEl>
                                        <p:attrNameLst>
                                          <p:attrName>ppt_x</p:attrName>
                                        </p:attrNameLst>
                                      </p:cBhvr>
                                      <p:tavLst>
                                        <p:tav tm="0">
                                          <p:val>
                                            <p:strVal val="#ppt_x"/>
                                          </p:val>
                                        </p:tav>
                                        <p:tav tm="100000">
                                          <p:val>
                                            <p:strVal val="#ppt_x"/>
                                          </p:val>
                                        </p:tav>
                                      </p:tavLst>
                                    </p:anim>
                                    <p:anim calcmode="lin" valueType="num">
                                      <p:cBhvr additive="base">
                                        <p:cTn id="20" dur="500" fill="hold"/>
                                        <p:tgtEl>
                                          <p:spTgt spid="6"/>
                                        </p:tgtEl>
                                        <p:attrNameLst>
                                          <p:attrName>ppt_y</p:attrName>
                                        </p:attrNameLst>
                                      </p:cBhvr>
                                      <p:tavLst>
                                        <p:tav tm="0">
                                          <p:val>
                                            <p:strVal val="1+#ppt_h/2"/>
                                          </p:val>
                                        </p:tav>
                                        <p:tav tm="100000">
                                          <p:val>
                                            <p:strVal val="#ppt_y"/>
                                          </p:val>
                                        </p:tav>
                                      </p:tavLst>
                                    </p:anim>
                                  </p:childTnLst>
                                </p:cTn>
                              </p:par>
                              <p:par>
                                <p:cTn id="21" presetID="22" presetClass="entr" presetSubtype="8" fill="hold" nodeType="with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500"/>
                                        <p:tgtEl>
                                          <p:spTgt spid="5"/>
                                        </p:tgtEl>
                                      </p:cBhvr>
                                    </p:animEffect>
                                  </p:childTnLst>
                                </p:cTn>
                              </p:par>
                              <p:par>
                                <p:cTn id="24" presetID="23" presetClass="entr" presetSubtype="16" fill="hold" grpId="0" nodeType="withEffect">
                                  <p:stCondLst>
                                    <p:cond delay="0"/>
                                  </p:stCondLst>
                                  <p:childTnLst>
                                    <p:set>
                                      <p:cBhvr>
                                        <p:cTn id="25" dur="1" fill="hold">
                                          <p:stCondLst>
                                            <p:cond delay="0"/>
                                          </p:stCondLst>
                                        </p:cTn>
                                        <p:tgtEl>
                                          <p:spTgt spid="8211"/>
                                        </p:tgtEl>
                                        <p:attrNameLst>
                                          <p:attrName>style.visibility</p:attrName>
                                        </p:attrNameLst>
                                      </p:cBhvr>
                                      <p:to>
                                        <p:strVal val="visible"/>
                                      </p:to>
                                    </p:set>
                                    <p:anim calcmode="lin" valueType="num">
                                      <p:cBhvr>
                                        <p:cTn id="26" dur="500" fill="hold"/>
                                        <p:tgtEl>
                                          <p:spTgt spid="8211"/>
                                        </p:tgtEl>
                                        <p:attrNameLst>
                                          <p:attrName>ppt_w</p:attrName>
                                        </p:attrNameLst>
                                      </p:cBhvr>
                                      <p:tavLst>
                                        <p:tav tm="0">
                                          <p:val>
                                            <p:fltVal val="0"/>
                                          </p:val>
                                        </p:tav>
                                        <p:tav tm="100000">
                                          <p:val>
                                            <p:strVal val="#ppt_w"/>
                                          </p:val>
                                        </p:tav>
                                      </p:tavLst>
                                    </p:anim>
                                    <p:anim calcmode="lin" valueType="num">
                                      <p:cBhvr>
                                        <p:cTn id="27" dur="500" fill="hold"/>
                                        <p:tgtEl>
                                          <p:spTgt spid="8211"/>
                                        </p:tgtEl>
                                        <p:attrNameLst>
                                          <p:attrName>ppt_h</p:attrName>
                                        </p:attrNameLst>
                                      </p:cBhvr>
                                      <p:tavLst>
                                        <p:tav tm="0">
                                          <p:val>
                                            <p:fltVal val="0"/>
                                          </p:val>
                                        </p:tav>
                                        <p:tav tm="100000">
                                          <p:val>
                                            <p:strVal val="#ppt_h"/>
                                          </p:val>
                                        </p:tav>
                                      </p:tavLst>
                                    </p:anim>
                                  </p:childTnLst>
                                </p:cTn>
                              </p:par>
                              <p:par>
                                <p:cTn id="28" presetID="2" presetClass="entr" presetSubtype="2" fill="hold" grpId="0" nodeType="withEffect">
                                  <p:stCondLst>
                                    <p:cond delay="0"/>
                                  </p:stCondLst>
                                  <p:childTnLst>
                                    <p:set>
                                      <p:cBhvr>
                                        <p:cTn id="29" dur="1" fill="hold">
                                          <p:stCondLst>
                                            <p:cond delay="0"/>
                                          </p:stCondLst>
                                        </p:cTn>
                                        <p:tgtEl>
                                          <p:spTgt spid="8221"/>
                                        </p:tgtEl>
                                        <p:attrNameLst>
                                          <p:attrName>style.visibility</p:attrName>
                                        </p:attrNameLst>
                                      </p:cBhvr>
                                      <p:to>
                                        <p:strVal val="visible"/>
                                      </p:to>
                                    </p:set>
                                    <p:anim calcmode="lin" valueType="num">
                                      <p:cBhvr additive="base">
                                        <p:cTn id="30" dur="500" fill="hold"/>
                                        <p:tgtEl>
                                          <p:spTgt spid="8221"/>
                                        </p:tgtEl>
                                        <p:attrNameLst>
                                          <p:attrName>ppt_x</p:attrName>
                                        </p:attrNameLst>
                                      </p:cBhvr>
                                      <p:tavLst>
                                        <p:tav tm="0">
                                          <p:val>
                                            <p:strVal val="1+#ppt_w/2"/>
                                          </p:val>
                                        </p:tav>
                                        <p:tav tm="100000">
                                          <p:val>
                                            <p:strVal val="#ppt_x"/>
                                          </p:val>
                                        </p:tav>
                                      </p:tavLst>
                                    </p:anim>
                                    <p:anim calcmode="lin" valueType="num">
                                      <p:cBhvr additive="base">
                                        <p:cTn id="31" dur="500" fill="hold"/>
                                        <p:tgtEl>
                                          <p:spTgt spid="8221"/>
                                        </p:tgtEl>
                                        <p:attrNameLst>
                                          <p:attrName>ppt_y</p:attrName>
                                        </p:attrNameLst>
                                      </p:cBhvr>
                                      <p:tavLst>
                                        <p:tav tm="0">
                                          <p:val>
                                            <p:strVal val="#ppt_y"/>
                                          </p:val>
                                        </p:tav>
                                        <p:tav tm="100000">
                                          <p:val>
                                            <p:strVal val="#ppt_y"/>
                                          </p:val>
                                        </p:tav>
                                      </p:tavLst>
                                    </p:anim>
                                  </p:childTnLst>
                                </p:cTn>
                              </p:par>
                              <p:par>
                                <p:cTn id="32" presetID="2" presetClass="entr" presetSubtype="4" fill="hold" nodeType="withEffect">
                                  <p:stCondLst>
                                    <p:cond delay="25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500" fill="hold"/>
                                        <p:tgtEl>
                                          <p:spTgt spid="7"/>
                                        </p:tgtEl>
                                        <p:attrNameLst>
                                          <p:attrName>ppt_x</p:attrName>
                                        </p:attrNameLst>
                                      </p:cBhvr>
                                      <p:tavLst>
                                        <p:tav tm="0">
                                          <p:val>
                                            <p:strVal val="#ppt_x"/>
                                          </p:val>
                                        </p:tav>
                                        <p:tav tm="100000">
                                          <p:val>
                                            <p:strVal val="#ppt_x"/>
                                          </p:val>
                                        </p:tav>
                                      </p:tavLst>
                                    </p:anim>
                                    <p:anim calcmode="lin" valueType="num">
                                      <p:cBhvr additive="base">
                                        <p:cTn id="35" dur="500" fill="hold"/>
                                        <p:tgtEl>
                                          <p:spTgt spid="7"/>
                                        </p:tgtEl>
                                        <p:attrNameLst>
                                          <p:attrName>ppt_y</p:attrName>
                                        </p:attrNameLst>
                                      </p:cBhvr>
                                      <p:tavLst>
                                        <p:tav tm="0">
                                          <p:val>
                                            <p:strVal val="1+#ppt_h/2"/>
                                          </p:val>
                                        </p:tav>
                                        <p:tav tm="100000">
                                          <p:val>
                                            <p:strVal val="#ppt_y"/>
                                          </p:val>
                                        </p:tav>
                                      </p:tavLst>
                                    </p:anim>
                                  </p:childTnLst>
                                </p:cTn>
                              </p:par>
                              <p:par>
                                <p:cTn id="36" presetID="22" presetClass="entr" presetSubtype="8" fill="hold" nodeType="withEffect">
                                  <p:stCondLst>
                                    <p:cond delay="250"/>
                                  </p:stCondLst>
                                  <p:childTnLst>
                                    <p:set>
                                      <p:cBhvr>
                                        <p:cTn id="37" dur="1" fill="hold">
                                          <p:stCondLst>
                                            <p:cond delay="0"/>
                                          </p:stCondLst>
                                        </p:cTn>
                                        <p:tgtEl>
                                          <p:spTgt spid="4"/>
                                        </p:tgtEl>
                                        <p:attrNameLst>
                                          <p:attrName>style.visibility</p:attrName>
                                        </p:attrNameLst>
                                      </p:cBhvr>
                                      <p:to>
                                        <p:strVal val="visible"/>
                                      </p:to>
                                    </p:set>
                                    <p:animEffect transition="in" filter="wipe(left)">
                                      <p:cBhvr>
                                        <p:cTn id="38" dur="500"/>
                                        <p:tgtEl>
                                          <p:spTgt spid="4"/>
                                        </p:tgtEl>
                                      </p:cBhvr>
                                    </p:animEffect>
                                  </p:childTnLst>
                                </p:cTn>
                              </p:par>
                              <p:par>
                                <p:cTn id="39" presetID="23" presetClass="entr" presetSubtype="16" fill="hold" grpId="0" nodeType="withEffect">
                                  <p:stCondLst>
                                    <p:cond delay="250"/>
                                  </p:stCondLst>
                                  <p:childTnLst>
                                    <p:set>
                                      <p:cBhvr>
                                        <p:cTn id="40" dur="1" fill="hold">
                                          <p:stCondLst>
                                            <p:cond delay="0"/>
                                          </p:stCondLst>
                                        </p:cTn>
                                        <p:tgtEl>
                                          <p:spTgt spid="8210"/>
                                        </p:tgtEl>
                                        <p:attrNameLst>
                                          <p:attrName>style.visibility</p:attrName>
                                        </p:attrNameLst>
                                      </p:cBhvr>
                                      <p:to>
                                        <p:strVal val="visible"/>
                                      </p:to>
                                    </p:set>
                                    <p:anim calcmode="lin" valueType="num">
                                      <p:cBhvr>
                                        <p:cTn id="41" dur="500" fill="hold"/>
                                        <p:tgtEl>
                                          <p:spTgt spid="8210"/>
                                        </p:tgtEl>
                                        <p:attrNameLst>
                                          <p:attrName>ppt_w</p:attrName>
                                        </p:attrNameLst>
                                      </p:cBhvr>
                                      <p:tavLst>
                                        <p:tav tm="0">
                                          <p:val>
                                            <p:fltVal val="0"/>
                                          </p:val>
                                        </p:tav>
                                        <p:tav tm="100000">
                                          <p:val>
                                            <p:strVal val="#ppt_w"/>
                                          </p:val>
                                        </p:tav>
                                      </p:tavLst>
                                    </p:anim>
                                    <p:anim calcmode="lin" valueType="num">
                                      <p:cBhvr>
                                        <p:cTn id="42" dur="500" fill="hold"/>
                                        <p:tgtEl>
                                          <p:spTgt spid="8210"/>
                                        </p:tgtEl>
                                        <p:attrNameLst>
                                          <p:attrName>ppt_h</p:attrName>
                                        </p:attrNameLst>
                                      </p:cBhvr>
                                      <p:tavLst>
                                        <p:tav tm="0">
                                          <p:val>
                                            <p:fltVal val="0"/>
                                          </p:val>
                                        </p:tav>
                                        <p:tav tm="100000">
                                          <p:val>
                                            <p:strVal val="#ppt_h"/>
                                          </p:val>
                                        </p:tav>
                                      </p:tavLst>
                                    </p:anim>
                                  </p:childTnLst>
                                </p:cTn>
                              </p:par>
                              <p:par>
                                <p:cTn id="43" presetID="2" presetClass="entr" presetSubtype="2" fill="hold" grpId="0" nodeType="withEffect">
                                  <p:stCondLst>
                                    <p:cond delay="250"/>
                                  </p:stCondLst>
                                  <p:childTnLst>
                                    <p:set>
                                      <p:cBhvr>
                                        <p:cTn id="44" dur="1" fill="hold">
                                          <p:stCondLst>
                                            <p:cond delay="0"/>
                                          </p:stCondLst>
                                        </p:cTn>
                                        <p:tgtEl>
                                          <p:spTgt spid="8220"/>
                                        </p:tgtEl>
                                        <p:attrNameLst>
                                          <p:attrName>style.visibility</p:attrName>
                                        </p:attrNameLst>
                                      </p:cBhvr>
                                      <p:to>
                                        <p:strVal val="visible"/>
                                      </p:to>
                                    </p:set>
                                    <p:anim calcmode="lin" valueType="num">
                                      <p:cBhvr additive="base">
                                        <p:cTn id="45" dur="500" fill="hold"/>
                                        <p:tgtEl>
                                          <p:spTgt spid="8220"/>
                                        </p:tgtEl>
                                        <p:attrNameLst>
                                          <p:attrName>ppt_x</p:attrName>
                                        </p:attrNameLst>
                                      </p:cBhvr>
                                      <p:tavLst>
                                        <p:tav tm="0">
                                          <p:val>
                                            <p:strVal val="1+#ppt_w/2"/>
                                          </p:val>
                                        </p:tav>
                                        <p:tav tm="100000">
                                          <p:val>
                                            <p:strVal val="#ppt_x"/>
                                          </p:val>
                                        </p:tav>
                                      </p:tavLst>
                                    </p:anim>
                                    <p:anim calcmode="lin" valueType="num">
                                      <p:cBhvr additive="base">
                                        <p:cTn id="46" dur="500" fill="hold"/>
                                        <p:tgtEl>
                                          <p:spTgt spid="8220"/>
                                        </p:tgtEl>
                                        <p:attrNameLst>
                                          <p:attrName>ppt_y</p:attrName>
                                        </p:attrNameLst>
                                      </p:cBhvr>
                                      <p:tavLst>
                                        <p:tav tm="0">
                                          <p:val>
                                            <p:strVal val="#ppt_y"/>
                                          </p:val>
                                        </p:tav>
                                        <p:tav tm="100000">
                                          <p:val>
                                            <p:strVal val="#ppt_y"/>
                                          </p:val>
                                        </p:tav>
                                      </p:tavLst>
                                    </p:anim>
                                  </p:childTnLst>
                                </p:cTn>
                              </p:par>
                              <p:par>
                                <p:cTn id="47" presetID="2" presetClass="entr" presetSubtype="4" fill="hold" nodeType="withEffect">
                                  <p:stCondLst>
                                    <p:cond delay="500"/>
                                  </p:stCondLst>
                                  <p:childTnLst>
                                    <p:set>
                                      <p:cBhvr>
                                        <p:cTn id="48" dur="1" fill="hold">
                                          <p:stCondLst>
                                            <p:cond delay="0"/>
                                          </p:stCondLst>
                                        </p:cTn>
                                        <p:tgtEl>
                                          <p:spTgt spid="8"/>
                                        </p:tgtEl>
                                        <p:attrNameLst>
                                          <p:attrName>style.visibility</p:attrName>
                                        </p:attrNameLst>
                                      </p:cBhvr>
                                      <p:to>
                                        <p:strVal val="visible"/>
                                      </p:to>
                                    </p:set>
                                    <p:anim calcmode="lin" valueType="num">
                                      <p:cBhvr additive="base">
                                        <p:cTn id="49" dur="500" fill="hold"/>
                                        <p:tgtEl>
                                          <p:spTgt spid="8"/>
                                        </p:tgtEl>
                                        <p:attrNameLst>
                                          <p:attrName>ppt_x</p:attrName>
                                        </p:attrNameLst>
                                      </p:cBhvr>
                                      <p:tavLst>
                                        <p:tav tm="0">
                                          <p:val>
                                            <p:strVal val="#ppt_x"/>
                                          </p:val>
                                        </p:tav>
                                        <p:tav tm="100000">
                                          <p:val>
                                            <p:strVal val="#ppt_x"/>
                                          </p:val>
                                        </p:tav>
                                      </p:tavLst>
                                    </p:anim>
                                    <p:anim calcmode="lin" valueType="num">
                                      <p:cBhvr additive="base">
                                        <p:cTn id="50" dur="500" fill="hold"/>
                                        <p:tgtEl>
                                          <p:spTgt spid="8"/>
                                        </p:tgtEl>
                                        <p:attrNameLst>
                                          <p:attrName>ppt_y</p:attrName>
                                        </p:attrNameLst>
                                      </p:cBhvr>
                                      <p:tavLst>
                                        <p:tav tm="0">
                                          <p:val>
                                            <p:strVal val="1+#ppt_h/2"/>
                                          </p:val>
                                        </p:tav>
                                        <p:tav tm="100000">
                                          <p:val>
                                            <p:strVal val="#ppt_y"/>
                                          </p:val>
                                        </p:tav>
                                      </p:tavLst>
                                    </p:anim>
                                  </p:childTnLst>
                                </p:cTn>
                              </p:par>
                              <p:par>
                                <p:cTn id="51" presetID="22" presetClass="entr" presetSubtype="8" fill="hold" nodeType="withEffect">
                                  <p:stCondLst>
                                    <p:cond delay="500"/>
                                  </p:stCondLst>
                                  <p:childTnLst>
                                    <p:set>
                                      <p:cBhvr>
                                        <p:cTn id="52" dur="1" fill="hold">
                                          <p:stCondLst>
                                            <p:cond delay="0"/>
                                          </p:stCondLst>
                                        </p:cTn>
                                        <p:tgtEl>
                                          <p:spTgt spid="3"/>
                                        </p:tgtEl>
                                        <p:attrNameLst>
                                          <p:attrName>style.visibility</p:attrName>
                                        </p:attrNameLst>
                                      </p:cBhvr>
                                      <p:to>
                                        <p:strVal val="visible"/>
                                      </p:to>
                                    </p:set>
                                    <p:animEffect transition="in" filter="wipe(left)">
                                      <p:cBhvr>
                                        <p:cTn id="53" dur="500"/>
                                        <p:tgtEl>
                                          <p:spTgt spid="3"/>
                                        </p:tgtEl>
                                      </p:cBhvr>
                                    </p:animEffect>
                                  </p:childTnLst>
                                </p:cTn>
                              </p:par>
                              <p:par>
                                <p:cTn id="54" presetID="23" presetClass="entr" presetSubtype="16" fill="hold" grpId="0" nodeType="withEffect">
                                  <p:stCondLst>
                                    <p:cond delay="500"/>
                                  </p:stCondLst>
                                  <p:childTnLst>
                                    <p:set>
                                      <p:cBhvr>
                                        <p:cTn id="55" dur="1" fill="hold">
                                          <p:stCondLst>
                                            <p:cond delay="0"/>
                                          </p:stCondLst>
                                        </p:cTn>
                                        <p:tgtEl>
                                          <p:spTgt spid="8209"/>
                                        </p:tgtEl>
                                        <p:attrNameLst>
                                          <p:attrName>style.visibility</p:attrName>
                                        </p:attrNameLst>
                                      </p:cBhvr>
                                      <p:to>
                                        <p:strVal val="visible"/>
                                      </p:to>
                                    </p:set>
                                    <p:anim calcmode="lin" valueType="num">
                                      <p:cBhvr>
                                        <p:cTn id="56" dur="500" fill="hold"/>
                                        <p:tgtEl>
                                          <p:spTgt spid="8209"/>
                                        </p:tgtEl>
                                        <p:attrNameLst>
                                          <p:attrName>ppt_w</p:attrName>
                                        </p:attrNameLst>
                                      </p:cBhvr>
                                      <p:tavLst>
                                        <p:tav tm="0">
                                          <p:val>
                                            <p:fltVal val="0"/>
                                          </p:val>
                                        </p:tav>
                                        <p:tav tm="100000">
                                          <p:val>
                                            <p:strVal val="#ppt_w"/>
                                          </p:val>
                                        </p:tav>
                                      </p:tavLst>
                                    </p:anim>
                                    <p:anim calcmode="lin" valueType="num">
                                      <p:cBhvr>
                                        <p:cTn id="57" dur="500" fill="hold"/>
                                        <p:tgtEl>
                                          <p:spTgt spid="8209"/>
                                        </p:tgtEl>
                                        <p:attrNameLst>
                                          <p:attrName>ppt_h</p:attrName>
                                        </p:attrNameLst>
                                      </p:cBhvr>
                                      <p:tavLst>
                                        <p:tav tm="0">
                                          <p:val>
                                            <p:fltVal val="0"/>
                                          </p:val>
                                        </p:tav>
                                        <p:tav tm="100000">
                                          <p:val>
                                            <p:strVal val="#ppt_h"/>
                                          </p:val>
                                        </p:tav>
                                      </p:tavLst>
                                    </p:anim>
                                  </p:childTnLst>
                                </p:cTn>
                              </p:par>
                              <p:par>
                                <p:cTn id="58" presetID="2" presetClass="entr" presetSubtype="2" fill="hold" grpId="0" nodeType="withEffect">
                                  <p:stCondLst>
                                    <p:cond delay="500"/>
                                  </p:stCondLst>
                                  <p:childTnLst>
                                    <p:set>
                                      <p:cBhvr>
                                        <p:cTn id="59" dur="1" fill="hold">
                                          <p:stCondLst>
                                            <p:cond delay="0"/>
                                          </p:stCondLst>
                                        </p:cTn>
                                        <p:tgtEl>
                                          <p:spTgt spid="8219"/>
                                        </p:tgtEl>
                                        <p:attrNameLst>
                                          <p:attrName>style.visibility</p:attrName>
                                        </p:attrNameLst>
                                      </p:cBhvr>
                                      <p:to>
                                        <p:strVal val="visible"/>
                                      </p:to>
                                    </p:set>
                                    <p:anim calcmode="lin" valueType="num">
                                      <p:cBhvr additive="base">
                                        <p:cTn id="60" dur="500" fill="hold"/>
                                        <p:tgtEl>
                                          <p:spTgt spid="8219"/>
                                        </p:tgtEl>
                                        <p:attrNameLst>
                                          <p:attrName>ppt_x</p:attrName>
                                        </p:attrNameLst>
                                      </p:cBhvr>
                                      <p:tavLst>
                                        <p:tav tm="0">
                                          <p:val>
                                            <p:strVal val="1+#ppt_w/2"/>
                                          </p:val>
                                        </p:tav>
                                        <p:tav tm="100000">
                                          <p:val>
                                            <p:strVal val="#ppt_x"/>
                                          </p:val>
                                        </p:tav>
                                      </p:tavLst>
                                    </p:anim>
                                    <p:anim calcmode="lin" valueType="num">
                                      <p:cBhvr additive="base">
                                        <p:cTn id="61" dur="500" fill="hold"/>
                                        <p:tgtEl>
                                          <p:spTgt spid="8219"/>
                                        </p:tgtEl>
                                        <p:attrNameLst>
                                          <p:attrName>ppt_y</p:attrName>
                                        </p:attrNameLst>
                                      </p:cBhvr>
                                      <p:tavLst>
                                        <p:tav tm="0">
                                          <p:val>
                                            <p:strVal val="#ppt_y"/>
                                          </p:val>
                                        </p:tav>
                                        <p:tav tm="100000">
                                          <p:val>
                                            <p:strVal val="#ppt_y"/>
                                          </p:val>
                                        </p:tav>
                                      </p:tavLst>
                                    </p:anim>
                                  </p:childTnLst>
                                </p:cTn>
                              </p:par>
                              <p:par>
                                <p:cTn id="62" presetID="2" presetClass="entr" presetSubtype="4" fill="hold" nodeType="withEffect">
                                  <p:stCondLst>
                                    <p:cond delay="750"/>
                                  </p:stCondLst>
                                  <p:childTnLst>
                                    <p:set>
                                      <p:cBhvr>
                                        <p:cTn id="63" dur="1" fill="hold">
                                          <p:stCondLst>
                                            <p:cond delay="0"/>
                                          </p:stCondLst>
                                        </p:cTn>
                                        <p:tgtEl>
                                          <p:spTgt spid="9"/>
                                        </p:tgtEl>
                                        <p:attrNameLst>
                                          <p:attrName>style.visibility</p:attrName>
                                        </p:attrNameLst>
                                      </p:cBhvr>
                                      <p:to>
                                        <p:strVal val="visible"/>
                                      </p:to>
                                    </p:set>
                                    <p:anim calcmode="lin" valueType="num">
                                      <p:cBhvr additive="base">
                                        <p:cTn id="64" dur="500" fill="hold"/>
                                        <p:tgtEl>
                                          <p:spTgt spid="9"/>
                                        </p:tgtEl>
                                        <p:attrNameLst>
                                          <p:attrName>ppt_x</p:attrName>
                                        </p:attrNameLst>
                                      </p:cBhvr>
                                      <p:tavLst>
                                        <p:tav tm="0">
                                          <p:val>
                                            <p:strVal val="#ppt_x"/>
                                          </p:val>
                                        </p:tav>
                                        <p:tav tm="100000">
                                          <p:val>
                                            <p:strVal val="#ppt_x"/>
                                          </p:val>
                                        </p:tav>
                                      </p:tavLst>
                                    </p:anim>
                                    <p:anim calcmode="lin" valueType="num">
                                      <p:cBhvr additive="base">
                                        <p:cTn id="65" dur="500" fill="hold"/>
                                        <p:tgtEl>
                                          <p:spTgt spid="9"/>
                                        </p:tgtEl>
                                        <p:attrNameLst>
                                          <p:attrName>ppt_y</p:attrName>
                                        </p:attrNameLst>
                                      </p:cBhvr>
                                      <p:tavLst>
                                        <p:tav tm="0">
                                          <p:val>
                                            <p:strVal val="1+#ppt_h/2"/>
                                          </p:val>
                                        </p:tav>
                                        <p:tav tm="100000">
                                          <p:val>
                                            <p:strVal val="#ppt_y"/>
                                          </p:val>
                                        </p:tav>
                                      </p:tavLst>
                                    </p:anim>
                                  </p:childTnLst>
                                </p:cTn>
                              </p:par>
                              <p:par>
                                <p:cTn id="66" presetID="22" presetClass="entr" presetSubtype="8" fill="hold" nodeType="withEffect">
                                  <p:stCondLst>
                                    <p:cond delay="750"/>
                                  </p:stCondLst>
                                  <p:childTnLst>
                                    <p:set>
                                      <p:cBhvr>
                                        <p:cTn id="67" dur="1" fill="hold">
                                          <p:stCondLst>
                                            <p:cond delay="0"/>
                                          </p:stCondLst>
                                        </p:cTn>
                                        <p:tgtEl>
                                          <p:spTgt spid="2"/>
                                        </p:tgtEl>
                                        <p:attrNameLst>
                                          <p:attrName>style.visibility</p:attrName>
                                        </p:attrNameLst>
                                      </p:cBhvr>
                                      <p:to>
                                        <p:strVal val="visible"/>
                                      </p:to>
                                    </p:set>
                                    <p:animEffect transition="in" filter="wipe(left)">
                                      <p:cBhvr>
                                        <p:cTn id="68" dur="500"/>
                                        <p:tgtEl>
                                          <p:spTgt spid="2"/>
                                        </p:tgtEl>
                                      </p:cBhvr>
                                    </p:animEffect>
                                  </p:childTnLst>
                                </p:cTn>
                              </p:par>
                              <p:par>
                                <p:cTn id="69" presetID="23" presetClass="entr" presetSubtype="16" fill="hold" grpId="0" nodeType="withEffect">
                                  <p:stCondLst>
                                    <p:cond delay="750"/>
                                  </p:stCondLst>
                                  <p:childTnLst>
                                    <p:set>
                                      <p:cBhvr>
                                        <p:cTn id="70" dur="1" fill="hold">
                                          <p:stCondLst>
                                            <p:cond delay="0"/>
                                          </p:stCondLst>
                                        </p:cTn>
                                        <p:tgtEl>
                                          <p:spTgt spid="8208"/>
                                        </p:tgtEl>
                                        <p:attrNameLst>
                                          <p:attrName>style.visibility</p:attrName>
                                        </p:attrNameLst>
                                      </p:cBhvr>
                                      <p:to>
                                        <p:strVal val="visible"/>
                                      </p:to>
                                    </p:set>
                                    <p:anim calcmode="lin" valueType="num">
                                      <p:cBhvr>
                                        <p:cTn id="71" dur="500" fill="hold"/>
                                        <p:tgtEl>
                                          <p:spTgt spid="8208"/>
                                        </p:tgtEl>
                                        <p:attrNameLst>
                                          <p:attrName>ppt_w</p:attrName>
                                        </p:attrNameLst>
                                      </p:cBhvr>
                                      <p:tavLst>
                                        <p:tav tm="0">
                                          <p:val>
                                            <p:fltVal val="0"/>
                                          </p:val>
                                        </p:tav>
                                        <p:tav tm="100000">
                                          <p:val>
                                            <p:strVal val="#ppt_w"/>
                                          </p:val>
                                        </p:tav>
                                      </p:tavLst>
                                    </p:anim>
                                    <p:anim calcmode="lin" valueType="num">
                                      <p:cBhvr>
                                        <p:cTn id="72" dur="500" fill="hold"/>
                                        <p:tgtEl>
                                          <p:spTgt spid="8208"/>
                                        </p:tgtEl>
                                        <p:attrNameLst>
                                          <p:attrName>ppt_h</p:attrName>
                                        </p:attrNameLst>
                                      </p:cBhvr>
                                      <p:tavLst>
                                        <p:tav tm="0">
                                          <p:val>
                                            <p:fltVal val="0"/>
                                          </p:val>
                                        </p:tav>
                                        <p:tav tm="100000">
                                          <p:val>
                                            <p:strVal val="#ppt_h"/>
                                          </p:val>
                                        </p:tav>
                                      </p:tavLst>
                                    </p:anim>
                                  </p:childTnLst>
                                </p:cTn>
                              </p:par>
                              <p:par>
                                <p:cTn id="73" presetID="2" presetClass="entr" presetSubtype="2" fill="hold" grpId="0" nodeType="withEffect">
                                  <p:stCondLst>
                                    <p:cond delay="750"/>
                                  </p:stCondLst>
                                  <p:childTnLst>
                                    <p:set>
                                      <p:cBhvr>
                                        <p:cTn id="74" dur="1" fill="hold">
                                          <p:stCondLst>
                                            <p:cond delay="0"/>
                                          </p:stCondLst>
                                        </p:cTn>
                                        <p:tgtEl>
                                          <p:spTgt spid="8218"/>
                                        </p:tgtEl>
                                        <p:attrNameLst>
                                          <p:attrName>style.visibility</p:attrName>
                                        </p:attrNameLst>
                                      </p:cBhvr>
                                      <p:to>
                                        <p:strVal val="visible"/>
                                      </p:to>
                                    </p:set>
                                    <p:anim calcmode="lin" valueType="num">
                                      <p:cBhvr additive="base">
                                        <p:cTn id="75" dur="500" fill="hold"/>
                                        <p:tgtEl>
                                          <p:spTgt spid="8218"/>
                                        </p:tgtEl>
                                        <p:attrNameLst>
                                          <p:attrName>ppt_x</p:attrName>
                                        </p:attrNameLst>
                                      </p:cBhvr>
                                      <p:tavLst>
                                        <p:tav tm="0">
                                          <p:val>
                                            <p:strVal val="1+#ppt_w/2"/>
                                          </p:val>
                                        </p:tav>
                                        <p:tav tm="100000">
                                          <p:val>
                                            <p:strVal val="#ppt_x"/>
                                          </p:val>
                                        </p:tav>
                                      </p:tavLst>
                                    </p:anim>
                                    <p:anim calcmode="lin" valueType="num">
                                      <p:cBhvr additive="base">
                                        <p:cTn id="76" dur="500" fill="hold"/>
                                        <p:tgtEl>
                                          <p:spTgt spid="821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4" grpId="0"/>
      <p:bldP spid="8195" grpId="0"/>
      <p:bldP spid="8208" grpId="0" animBg="1"/>
      <p:bldP spid="8209" grpId="0" animBg="1"/>
      <p:bldP spid="8210" grpId="0" animBg="1"/>
      <p:bldP spid="8211" grpId="0" animBg="1"/>
      <p:bldP spid="8218" grpId="0"/>
      <p:bldP spid="8219" grpId="0"/>
      <p:bldP spid="8220" grpId="0"/>
      <p:bldP spid="8221"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extBox 112">
            <a:extLst>
              <a:ext uri="{FF2B5EF4-FFF2-40B4-BE49-F238E27FC236}">
                <a16:creationId xmlns:a16="http://schemas.microsoft.com/office/drawing/2014/main" id="{03DF2C4F-1C07-46E4-9371-E2FC8B10B19A}"/>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9219" name="TextBox 115">
            <a:extLst>
              <a:ext uri="{FF2B5EF4-FFF2-40B4-BE49-F238E27FC236}">
                <a16:creationId xmlns:a16="http://schemas.microsoft.com/office/drawing/2014/main" id="{049228B7-3566-487F-BA57-8D8EAC32C485}"/>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a:solidFill>
                <a:srgbClr val="73858E"/>
              </a:solidFill>
              <a:latin typeface="Arial" panose="020B0604020202020204" pitchFamily="34" charset="0"/>
              <a:cs typeface="Arial" panose="020B0604020202020204" pitchFamily="34" charset="0"/>
            </a:endParaRPr>
          </a:p>
        </p:txBody>
      </p:sp>
      <p:sp>
        <p:nvSpPr>
          <p:cNvPr id="9220" name="Rectangle 30">
            <a:extLst>
              <a:ext uri="{FF2B5EF4-FFF2-40B4-BE49-F238E27FC236}">
                <a16:creationId xmlns:a16="http://schemas.microsoft.com/office/drawing/2014/main" id="{E80ECBD6-AC75-4FBD-B1B9-617A03BDD6F9}"/>
              </a:ext>
            </a:extLst>
          </p:cNvPr>
          <p:cNvSpPr>
            <a:spLocks noChangeArrowheads="1"/>
          </p:cNvSpPr>
          <p:nvPr/>
        </p:nvSpPr>
        <p:spPr bwMode="auto">
          <a:xfrm>
            <a:off x="9780588" y="2260600"/>
            <a:ext cx="819150" cy="2630488"/>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21" name="Rectangle 31">
            <a:extLst>
              <a:ext uri="{FF2B5EF4-FFF2-40B4-BE49-F238E27FC236}">
                <a16:creationId xmlns:a16="http://schemas.microsoft.com/office/drawing/2014/main" id="{85FCB2FF-CB3A-4BB8-B79F-207CC7E70124}"/>
              </a:ext>
            </a:extLst>
          </p:cNvPr>
          <p:cNvSpPr>
            <a:spLocks noChangeArrowheads="1"/>
          </p:cNvSpPr>
          <p:nvPr/>
        </p:nvSpPr>
        <p:spPr bwMode="auto">
          <a:xfrm>
            <a:off x="8629650" y="2673350"/>
            <a:ext cx="819150" cy="2217738"/>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22" name="Rectangle 32">
            <a:extLst>
              <a:ext uri="{FF2B5EF4-FFF2-40B4-BE49-F238E27FC236}">
                <a16:creationId xmlns:a16="http://schemas.microsoft.com/office/drawing/2014/main" id="{13410F4E-C129-41F9-92A2-993D815B010C}"/>
              </a:ext>
            </a:extLst>
          </p:cNvPr>
          <p:cNvSpPr>
            <a:spLocks noChangeArrowheads="1"/>
          </p:cNvSpPr>
          <p:nvPr/>
        </p:nvSpPr>
        <p:spPr bwMode="auto">
          <a:xfrm>
            <a:off x="7466013" y="3151188"/>
            <a:ext cx="831850" cy="17399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23" name="Rectangle 33">
            <a:extLst>
              <a:ext uri="{FF2B5EF4-FFF2-40B4-BE49-F238E27FC236}">
                <a16:creationId xmlns:a16="http://schemas.microsoft.com/office/drawing/2014/main" id="{59DD12F7-C038-41E5-B4D1-D7520DCF2B04}"/>
              </a:ext>
            </a:extLst>
          </p:cNvPr>
          <p:cNvSpPr>
            <a:spLocks noChangeArrowheads="1"/>
          </p:cNvSpPr>
          <p:nvPr/>
        </p:nvSpPr>
        <p:spPr bwMode="auto">
          <a:xfrm>
            <a:off x="6315075" y="3576638"/>
            <a:ext cx="819150" cy="13144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28" name="Rectangle 38">
            <a:extLst>
              <a:ext uri="{FF2B5EF4-FFF2-40B4-BE49-F238E27FC236}">
                <a16:creationId xmlns:a16="http://schemas.microsoft.com/office/drawing/2014/main" id="{6FDD839E-147C-41B9-B4F6-52A2BFF0BA94}"/>
              </a:ext>
            </a:extLst>
          </p:cNvPr>
          <p:cNvSpPr>
            <a:spLocks noChangeArrowheads="1"/>
          </p:cNvSpPr>
          <p:nvPr/>
        </p:nvSpPr>
        <p:spPr bwMode="auto">
          <a:xfrm>
            <a:off x="1473200" y="1928813"/>
            <a:ext cx="1597025"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900" b="1" i="1" dirty="0">
                <a:solidFill>
                  <a:schemeClr val="accent1"/>
                </a:solidFill>
                <a:latin typeface="Arial" panose="020B0604020202020204" pitchFamily="34" charset="0"/>
              </a:rPr>
              <a:t>Your text</a:t>
            </a:r>
            <a:endParaRPr lang="ru-RU" altLang="ru-RU" sz="1800" dirty="0">
              <a:solidFill>
                <a:schemeClr val="accent1"/>
              </a:solidFill>
            </a:endParaRPr>
          </a:p>
        </p:txBody>
      </p:sp>
      <p:sp>
        <p:nvSpPr>
          <p:cNvPr id="9229" name="Rectangle 39">
            <a:extLst>
              <a:ext uri="{FF2B5EF4-FFF2-40B4-BE49-F238E27FC236}">
                <a16:creationId xmlns:a16="http://schemas.microsoft.com/office/drawing/2014/main" id="{F3DFDB22-FFA2-4CBE-A5D5-40632794ABDB}"/>
              </a:ext>
            </a:extLst>
          </p:cNvPr>
          <p:cNvSpPr>
            <a:spLocks noChangeArrowheads="1"/>
          </p:cNvSpPr>
          <p:nvPr/>
        </p:nvSpPr>
        <p:spPr bwMode="auto">
          <a:xfrm>
            <a:off x="6354763" y="3044825"/>
            <a:ext cx="808037"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500" b="1">
                <a:solidFill>
                  <a:srgbClr val="73848D"/>
                </a:solidFill>
                <a:latin typeface="Arial" panose="020B0604020202020204" pitchFamily="34" charset="0"/>
              </a:rPr>
              <a:t>15%</a:t>
            </a:r>
            <a:endParaRPr lang="ru-RU" altLang="ru-RU" sz="1800"/>
          </a:p>
        </p:txBody>
      </p:sp>
      <p:sp>
        <p:nvSpPr>
          <p:cNvPr id="9230" name="Rectangle 40">
            <a:extLst>
              <a:ext uri="{FF2B5EF4-FFF2-40B4-BE49-F238E27FC236}">
                <a16:creationId xmlns:a16="http://schemas.microsoft.com/office/drawing/2014/main" id="{CE9E0873-5134-4AF2-A2DD-36F3AE937971}"/>
              </a:ext>
            </a:extLst>
          </p:cNvPr>
          <p:cNvSpPr>
            <a:spLocks noChangeArrowheads="1"/>
          </p:cNvSpPr>
          <p:nvPr/>
        </p:nvSpPr>
        <p:spPr bwMode="auto">
          <a:xfrm>
            <a:off x="7505700" y="2619375"/>
            <a:ext cx="808038"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500" b="1">
                <a:solidFill>
                  <a:srgbClr val="73848D"/>
                </a:solidFill>
                <a:latin typeface="Arial" panose="020B0604020202020204" pitchFamily="34" charset="0"/>
              </a:rPr>
              <a:t>30%</a:t>
            </a:r>
            <a:endParaRPr lang="ru-RU" altLang="ru-RU" sz="1800"/>
          </a:p>
        </p:txBody>
      </p:sp>
      <p:sp>
        <p:nvSpPr>
          <p:cNvPr id="9231" name="Rectangle 41">
            <a:extLst>
              <a:ext uri="{FF2B5EF4-FFF2-40B4-BE49-F238E27FC236}">
                <a16:creationId xmlns:a16="http://schemas.microsoft.com/office/drawing/2014/main" id="{395A21A0-DBEB-4026-880D-82E99F187F90}"/>
              </a:ext>
            </a:extLst>
          </p:cNvPr>
          <p:cNvSpPr>
            <a:spLocks noChangeArrowheads="1"/>
          </p:cNvSpPr>
          <p:nvPr/>
        </p:nvSpPr>
        <p:spPr bwMode="auto">
          <a:xfrm>
            <a:off x="8669338" y="2181225"/>
            <a:ext cx="808037"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500" b="1">
                <a:solidFill>
                  <a:srgbClr val="73848D"/>
                </a:solidFill>
                <a:latin typeface="Arial" panose="020B0604020202020204" pitchFamily="34" charset="0"/>
              </a:rPr>
              <a:t>45%</a:t>
            </a:r>
            <a:endParaRPr lang="ru-RU" altLang="ru-RU" sz="1800"/>
          </a:p>
        </p:txBody>
      </p:sp>
      <p:sp>
        <p:nvSpPr>
          <p:cNvPr id="9232" name="Rectangle 42">
            <a:extLst>
              <a:ext uri="{FF2B5EF4-FFF2-40B4-BE49-F238E27FC236}">
                <a16:creationId xmlns:a16="http://schemas.microsoft.com/office/drawing/2014/main" id="{399E93DF-40CF-4AC0-A8F2-C6C3AC89C28D}"/>
              </a:ext>
            </a:extLst>
          </p:cNvPr>
          <p:cNvSpPr>
            <a:spLocks noChangeArrowheads="1"/>
          </p:cNvSpPr>
          <p:nvPr/>
        </p:nvSpPr>
        <p:spPr bwMode="auto">
          <a:xfrm>
            <a:off x="9820275" y="1743075"/>
            <a:ext cx="808038" cy="46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500" b="1">
                <a:solidFill>
                  <a:srgbClr val="73848D"/>
                </a:solidFill>
                <a:latin typeface="Arial" panose="020B0604020202020204" pitchFamily="34" charset="0"/>
              </a:rPr>
              <a:t>60%</a:t>
            </a:r>
            <a:endParaRPr lang="ru-RU" altLang="ru-RU" sz="1800"/>
          </a:p>
        </p:txBody>
      </p:sp>
      <p:grpSp>
        <p:nvGrpSpPr>
          <p:cNvPr id="2" name="Группа 1">
            <a:extLst>
              <a:ext uri="{FF2B5EF4-FFF2-40B4-BE49-F238E27FC236}">
                <a16:creationId xmlns:a16="http://schemas.microsoft.com/office/drawing/2014/main" id="{C4BA0681-1AB7-4743-B482-B5F3E0D67A54}"/>
              </a:ext>
            </a:extLst>
          </p:cNvPr>
          <p:cNvGrpSpPr/>
          <p:nvPr/>
        </p:nvGrpSpPr>
        <p:grpSpPr>
          <a:xfrm>
            <a:off x="1460500" y="2898775"/>
            <a:ext cx="1309688" cy="385763"/>
            <a:chOff x="1460500" y="2898775"/>
            <a:chExt cx="1309688" cy="385763"/>
          </a:xfrm>
        </p:grpSpPr>
        <p:sp>
          <p:nvSpPr>
            <p:cNvPr id="9227" name="Rectangle 37">
              <a:extLst>
                <a:ext uri="{FF2B5EF4-FFF2-40B4-BE49-F238E27FC236}">
                  <a16:creationId xmlns:a16="http://schemas.microsoft.com/office/drawing/2014/main" id="{16CE5BF6-29DE-457C-A1A8-95D489774ED4}"/>
                </a:ext>
              </a:extLst>
            </p:cNvPr>
            <p:cNvSpPr>
              <a:spLocks noChangeArrowheads="1"/>
            </p:cNvSpPr>
            <p:nvPr/>
          </p:nvSpPr>
          <p:spPr bwMode="auto">
            <a:xfrm>
              <a:off x="1460500" y="2898775"/>
              <a:ext cx="1309688" cy="38576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33" name="Rectangle 52">
              <a:extLst>
                <a:ext uri="{FF2B5EF4-FFF2-40B4-BE49-F238E27FC236}">
                  <a16:creationId xmlns:a16="http://schemas.microsoft.com/office/drawing/2014/main" id="{BA960F5C-79F5-4033-B868-5193B192C94B}"/>
                </a:ext>
              </a:extLst>
            </p:cNvPr>
            <p:cNvSpPr>
              <a:spLocks noChangeArrowheads="1"/>
            </p:cNvSpPr>
            <p:nvPr/>
          </p:nvSpPr>
          <p:spPr bwMode="auto">
            <a:xfrm>
              <a:off x="1631950" y="3005138"/>
              <a:ext cx="7127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b="1">
                  <a:solidFill>
                    <a:srgbClr val="FFFFFF"/>
                  </a:solidFill>
                  <a:latin typeface="Arial" panose="020B0604020202020204" pitchFamily="34" charset="0"/>
                </a:rPr>
                <a:t>Your text</a:t>
              </a:r>
              <a:endParaRPr lang="ru-RU" altLang="ru-RU" sz="1800"/>
            </a:p>
          </p:txBody>
        </p:sp>
      </p:grpSp>
      <p:grpSp>
        <p:nvGrpSpPr>
          <p:cNvPr id="3" name="Группа 2">
            <a:extLst>
              <a:ext uri="{FF2B5EF4-FFF2-40B4-BE49-F238E27FC236}">
                <a16:creationId xmlns:a16="http://schemas.microsoft.com/office/drawing/2014/main" id="{57DB2C6A-DE88-40FA-B8B4-6AE7405C11C8}"/>
              </a:ext>
            </a:extLst>
          </p:cNvPr>
          <p:cNvGrpSpPr/>
          <p:nvPr/>
        </p:nvGrpSpPr>
        <p:grpSpPr>
          <a:xfrm>
            <a:off x="1460500" y="3430588"/>
            <a:ext cx="1731963" cy="385762"/>
            <a:chOff x="1460500" y="3430588"/>
            <a:chExt cx="1731963" cy="385762"/>
          </a:xfrm>
        </p:grpSpPr>
        <p:sp>
          <p:nvSpPr>
            <p:cNvPr id="9226" name="Rectangle 36">
              <a:extLst>
                <a:ext uri="{FF2B5EF4-FFF2-40B4-BE49-F238E27FC236}">
                  <a16:creationId xmlns:a16="http://schemas.microsoft.com/office/drawing/2014/main" id="{E195581F-8466-4477-B459-CF4C12544263}"/>
                </a:ext>
              </a:extLst>
            </p:cNvPr>
            <p:cNvSpPr>
              <a:spLocks noChangeArrowheads="1"/>
            </p:cNvSpPr>
            <p:nvPr/>
          </p:nvSpPr>
          <p:spPr bwMode="auto">
            <a:xfrm>
              <a:off x="1460500" y="3430588"/>
              <a:ext cx="1731963" cy="38576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34" name="Rectangle 53">
              <a:extLst>
                <a:ext uri="{FF2B5EF4-FFF2-40B4-BE49-F238E27FC236}">
                  <a16:creationId xmlns:a16="http://schemas.microsoft.com/office/drawing/2014/main" id="{941955C1-4DE9-4CEC-B754-ABA9EC19030E}"/>
                </a:ext>
              </a:extLst>
            </p:cNvPr>
            <p:cNvSpPr>
              <a:spLocks noChangeArrowheads="1"/>
            </p:cNvSpPr>
            <p:nvPr/>
          </p:nvSpPr>
          <p:spPr bwMode="auto">
            <a:xfrm>
              <a:off x="1631950" y="3536950"/>
              <a:ext cx="7127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b="1">
                  <a:solidFill>
                    <a:srgbClr val="FFFFFF"/>
                  </a:solidFill>
                  <a:latin typeface="Arial" panose="020B0604020202020204" pitchFamily="34" charset="0"/>
                </a:rPr>
                <a:t>Your text</a:t>
              </a:r>
              <a:endParaRPr lang="ru-RU" altLang="ru-RU" sz="1800"/>
            </a:p>
          </p:txBody>
        </p:sp>
      </p:grpSp>
      <p:grpSp>
        <p:nvGrpSpPr>
          <p:cNvPr id="4" name="Группа 3">
            <a:extLst>
              <a:ext uri="{FF2B5EF4-FFF2-40B4-BE49-F238E27FC236}">
                <a16:creationId xmlns:a16="http://schemas.microsoft.com/office/drawing/2014/main" id="{BBCC504F-A3A8-4BE6-85FC-13FA81CE8FD5}"/>
              </a:ext>
            </a:extLst>
          </p:cNvPr>
          <p:cNvGrpSpPr/>
          <p:nvPr/>
        </p:nvGrpSpPr>
        <p:grpSpPr>
          <a:xfrm>
            <a:off x="1460500" y="3975100"/>
            <a:ext cx="2208213" cy="385763"/>
            <a:chOff x="1460500" y="3975100"/>
            <a:chExt cx="2208213" cy="385763"/>
          </a:xfrm>
        </p:grpSpPr>
        <p:sp>
          <p:nvSpPr>
            <p:cNvPr id="9225" name="Rectangle 35">
              <a:extLst>
                <a:ext uri="{FF2B5EF4-FFF2-40B4-BE49-F238E27FC236}">
                  <a16:creationId xmlns:a16="http://schemas.microsoft.com/office/drawing/2014/main" id="{2D2247EC-98C2-426F-A183-7A351B6A4CE2}"/>
                </a:ext>
              </a:extLst>
            </p:cNvPr>
            <p:cNvSpPr>
              <a:spLocks noChangeArrowheads="1"/>
            </p:cNvSpPr>
            <p:nvPr/>
          </p:nvSpPr>
          <p:spPr bwMode="auto">
            <a:xfrm>
              <a:off x="1460500" y="3975100"/>
              <a:ext cx="2208213" cy="385763"/>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35" name="Rectangle 54">
              <a:extLst>
                <a:ext uri="{FF2B5EF4-FFF2-40B4-BE49-F238E27FC236}">
                  <a16:creationId xmlns:a16="http://schemas.microsoft.com/office/drawing/2014/main" id="{1BDB02FE-9522-452B-BA44-E763A61241DA}"/>
                </a:ext>
              </a:extLst>
            </p:cNvPr>
            <p:cNvSpPr>
              <a:spLocks noChangeArrowheads="1"/>
            </p:cNvSpPr>
            <p:nvPr/>
          </p:nvSpPr>
          <p:spPr bwMode="auto">
            <a:xfrm>
              <a:off x="1631950" y="4068763"/>
              <a:ext cx="7127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b="1">
                  <a:solidFill>
                    <a:srgbClr val="FFFFFF"/>
                  </a:solidFill>
                  <a:latin typeface="Arial" panose="020B0604020202020204" pitchFamily="34" charset="0"/>
                </a:rPr>
                <a:t>Your text</a:t>
              </a:r>
              <a:endParaRPr lang="ru-RU" altLang="ru-RU" sz="1800"/>
            </a:p>
          </p:txBody>
        </p:sp>
      </p:grpSp>
      <p:grpSp>
        <p:nvGrpSpPr>
          <p:cNvPr id="5" name="Группа 4">
            <a:extLst>
              <a:ext uri="{FF2B5EF4-FFF2-40B4-BE49-F238E27FC236}">
                <a16:creationId xmlns:a16="http://schemas.microsoft.com/office/drawing/2014/main" id="{6EEC0FF5-2CB9-47D8-948C-5B30894B8CB2}"/>
              </a:ext>
            </a:extLst>
          </p:cNvPr>
          <p:cNvGrpSpPr/>
          <p:nvPr/>
        </p:nvGrpSpPr>
        <p:grpSpPr>
          <a:xfrm>
            <a:off x="1460500" y="4506913"/>
            <a:ext cx="2617788" cy="384175"/>
            <a:chOff x="1460500" y="4506913"/>
            <a:chExt cx="2617788" cy="384175"/>
          </a:xfrm>
        </p:grpSpPr>
        <p:sp>
          <p:nvSpPr>
            <p:cNvPr id="9224" name="Rectangle 34">
              <a:extLst>
                <a:ext uri="{FF2B5EF4-FFF2-40B4-BE49-F238E27FC236}">
                  <a16:creationId xmlns:a16="http://schemas.microsoft.com/office/drawing/2014/main" id="{39B60D10-A9B7-4CAC-A7E4-AE248B15BF6A}"/>
                </a:ext>
              </a:extLst>
            </p:cNvPr>
            <p:cNvSpPr>
              <a:spLocks noChangeArrowheads="1"/>
            </p:cNvSpPr>
            <p:nvPr/>
          </p:nvSpPr>
          <p:spPr bwMode="auto">
            <a:xfrm>
              <a:off x="1460500" y="4506913"/>
              <a:ext cx="2617788" cy="38417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9236" name="Rectangle 55">
              <a:extLst>
                <a:ext uri="{FF2B5EF4-FFF2-40B4-BE49-F238E27FC236}">
                  <a16:creationId xmlns:a16="http://schemas.microsoft.com/office/drawing/2014/main" id="{CBAEBEC2-FC19-43CC-84D9-4C5AAAB354D6}"/>
                </a:ext>
              </a:extLst>
            </p:cNvPr>
            <p:cNvSpPr>
              <a:spLocks noChangeArrowheads="1"/>
            </p:cNvSpPr>
            <p:nvPr/>
          </p:nvSpPr>
          <p:spPr bwMode="auto">
            <a:xfrm>
              <a:off x="1631950" y="4613275"/>
              <a:ext cx="712788"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b="1">
                  <a:solidFill>
                    <a:srgbClr val="FFFFFF"/>
                  </a:solidFill>
                  <a:latin typeface="Arial" panose="020B0604020202020204" pitchFamily="34" charset="0"/>
                </a:rPr>
                <a:t>Your text</a:t>
              </a:r>
              <a:endParaRPr lang="ru-RU" altLang="ru-RU" sz="1800"/>
            </a:p>
          </p:txBody>
        </p:sp>
      </p:grpSp>
      <p:sp>
        <p:nvSpPr>
          <p:cNvPr id="9237" name="Rectangle 56">
            <a:extLst>
              <a:ext uri="{FF2B5EF4-FFF2-40B4-BE49-F238E27FC236}">
                <a16:creationId xmlns:a16="http://schemas.microsoft.com/office/drawing/2014/main" id="{7CBE9E69-B558-414C-93EF-4CE329EC071C}"/>
              </a:ext>
            </a:extLst>
          </p:cNvPr>
          <p:cNvSpPr>
            <a:spLocks noChangeArrowheads="1"/>
          </p:cNvSpPr>
          <p:nvPr/>
        </p:nvSpPr>
        <p:spPr bwMode="auto">
          <a:xfrm>
            <a:off x="2968625" y="3005138"/>
            <a:ext cx="10350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9238" name="Rectangle 57">
            <a:extLst>
              <a:ext uri="{FF2B5EF4-FFF2-40B4-BE49-F238E27FC236}">
                <a16:creationId xmlns:a16="http://schemas.microsoft.com/office/drawing/2014/main" id="{792EE531-84EF-4D70-A5BC-C52A4A2412A6}"/>
              </a:ext>
            </a:extLst>
          </p:cNvPr>
          <p:cNvSpPr>
            <a:spLocks noChangeArrowheads="1"/>
          </p:cNvSpPr>
          <p:nvPr/>
        </p:nvSpPr>
        <p:spPr bwMode="auto">
          <a:xfrm>
            <a:off x="3484563" y="3536950"/>
            <a:ext cx="10350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9239" name="Rectangle 58">
            <a:extLst>
              <a:ext uri="{FF2B5EF4-FFF2-40B4-BE49-F238E27FC236}">
                <a16:creationId xmlns:a16="http://schemas.microsoft.com/office/drawing/2014/main" id="{C30A0495-F992-49E0-A5C8-5208A1EF5520}"/>
              </a:ext>
            </a:extLst>
          </p:cNvPr>
          <p:cNvSpPr>
            <a:spLocks noChangeArrowheads="1"/>
          </p:cNvSpPr>
          <p:nvPr/>
        </p:nvSpPr>
        <p:spPr bwMode="auto">
          <a:xfrm>
            <a:off x="3906838" y="4068763"/>
            <a:ext cx="10350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9240" name="Rectangle 59">
            <a:extLst>
              <a:ext uri="{FF2B5EF4-FFF2-40B4-BE49-F238E27FC236}">
                <a16:creationId xmlns:a16="http://schemas.microsoft.com/office/drawing/2014/main" id="{0FC7A926-F95B-4E82-B357-50B8DC98E94F}"/>
              </a:ext>
            </a:extLst>
          </p:cNvPr>
          <p:cNvSpPr>
            <a:spLocks noChangeArrowheads="1"/>
          </p:cNvSpPr>
          <p:nvPr/>
        </p:nvSpPr>
        <p:spPr bwMode="auto">
          <a:xfrm>
            <a:off x="4330700" y="4613275"/>
            <a:ext cx="10350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9241" name="TextBox 115">
            <a:extLst>
              <a:ext uri="{FF2B5EF4-FFF2-40B4-BE49-F238E27FC236}">
                <a16:creationId xmlns:a16="http://schemas.microsoft.com/office/drawing/2014/main" id="{7582373D-2E0D-44BD-8671-DD672C948F7E}"/>
              </a:ext>
            </a:extLst>
          </p:cNvPr>
          <p:cNvSpPr txBox="1">
            <a:spLocks noChangeArrowheads="1"/>
          </p:cNvSpPr>
          <p:nvPr/>
        </p:nvSpPr>
        <p:spPr bwMode="auto">
          <a:xfrm>
            <a:off x="1168400" y="5135563"/>
            <a:ext cx="2962275"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400" i="1">
              <a:solidFill>
                <a:srgbClr val="73858E"/>
              </a:solidFill>
              <a:latin typeface="Arial" panose="020B0604020202020204" pitchFamily="34" charset="0"/>
              <a:cs typeface="Arial" panose="020B0604020202020204" pitchFamily="34" charset="0"/>
            </a:endParaRPr>
          </a:p>
        </p:txBody>
      </p:sp>
      <p:sp>
        <p:nvSpPr>
          <p:cNvPr id="9242" name="TextBox 115">
            <a:extLst>
              <a:ext uri="{FF2B5EF4-FFF2-40B4-BE49-F238E27FC236}">
                <a16:creationId xmlns:a16="http://schemas.microsoft.com/office/drawing/2014/main" id="{0701E5FB-062A-406F-A3A8-77BE592612FC}"/>
              </a:ext>
            </a:extLst>
          </p:cNvPr>
          <p:cNvSpPr txBox="1">
            <a:spLocks noChangeArrowheads="1"/>
          </p:cNvSpPr>
          <p:nvPr/>
        </p:nvSpPr>
        <p:spPr bwMode="auto">
          <a:xfrm>
            <a:off x="4424363" y="5135563"/>
            <a:ext cx="2962275"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400" i="1">
              <a:solidFill>
                <a:srgbClr val="73858E"/>
              </a:solidFill>
              <a:latin typeface="Arial" panose="020B0604020202020204" pitchFamily="34" charset="0"/>
              <a:cs typeface="Arial" panose="020B0604020202020204" pitchFamily="34" charset="0"/>
            </a:endParaRPr>
          </a:p>
        </p:txBody>
      </p:sp>
      <p:sp>
        <p:nvSpPr>
          <p:cNvPr id="9243" name="TextBox 115">
            <a:extLst>
              <a:ext uri="{FF2B5EF4-FFF2-40B4-BE49-F238E27FC236}">
                <a16:creationId xmlns:a16="http://schemas.microsoft.com/office/drawing/2014/main" id="{9DE2E645-C4A4-4C20-B3D2-0666C248C0A4}"/>
              </a:ext>
            </a:extLst>
          </p:cNvPr>
          <p:cNvSpPr txBox="1">
            <a:spLocks noChangeArrowheads="1"/>
          </p:cNvSpPr>
          <p:nvPr/>
        </p:nvSpPr>
        <p:spPr bwMode="auto">
          <a:xfrm>
            <a:off x="7680325" y="5135563"/>
            <a:ext cx="2962275"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4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9218"/>
                                        </p:tgtEl>
                                        <p:attrNameLst>
                                          <p:attrName>style.visibility</p:attrName>
                                        </p:attrNameLst>
                                      </p:cBhvr>
                                      <p:to>
                                        <p:strVal val="visible"/>
                                      </p:to>
                                    </p:set>
                                    <p:anim calcmode="lin" valueType="num">
                                      <p:cBhvr additive="base">
                                        <p:cTn id="7" dur="500" fill="hold"/>
                                        <p:tgtEl>
                                          <p:spTgt spid="9218"/>
                                        </p:tgtEl>
                                        <p:attrNameLst>
                                          <p:attrName>ppt_x</p:attrName>
                                        </p:attrNameLst>
                                      </p:cBhvr>
                                      <p:tavLst>
                                        <p:tav tm="0">
                                          <p:val>
                                            <p:strVal val="#ppt_x"/>
                                          </p:val>
                                        </p:tav>
                                        <p:tav tm="100000">
                                          <p:val>
                                            <p:strVal val="#ppt_x"/>
                                          </p:val>
                                        </p:tav>
                                      </p:tavLst>
                                    </p:anim>
                                    <p:anim calcmode="lin" valueType="num">
                                      <p:cBhvr additive="base">
                                        <p:cTn id="8" dur="500" fill="hold"/>
                                        <p:tgtEl>
                                          <p:spTgt spid="921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9219"/>
                                        </p:tgtEl>
                                        <p:attrNameLst>
                                          <p:attrName>style.visibility</p:attrName>
                                        </p:attrNameLst>
                                      </p:cBhvr>
                                      <p:to>
                                        <p:strVal val="visible"/>
                                      </p:to>
                                    </p:set>
                                    <p:anim calcmode="lin" valueType="num">
                                      <p:cBhvr additive="base">
                                        <p:cTn id="11" dur="500" fill="hold"/>
                                        <p:tgtEl>
                                          <p:spTgt spid="9219"/>
                                        </p:tgtEl>
                                        <p:attrNameLst>
                                          <p:attrName>ppt_x</p:attrName>
                                        </p:attrNameLst>
                                      </p:cBhvr>
                                      <p:tavLst>
                                        <p:tav tm="0">
                                          <p:val>
                                            <p:strVal val="#ppt_x"/>
                                          </p:val>
                                        </p:tav>
                                        <p:tav tm="100000">
                                          <p:val>
                                            <p:strVal val="#ppt_x"/>
                                          </p:val>
                                        </p:tav>
                                      </p:tavLst>
                                    </p:anim>
                                    <p:anim calcmode="lin" valueType="num">
                                      <p:cBhvr additive="base">
                                        <p:cTn id="12" dur="500" fill="hold"/>
                                        <p:tgtEl>
                                          <p:spTgt spid="9219"/>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250"/>
                                  </p:stCondLst>
                                  <p:childTnLst>
                                    <p:set>
                                      <p:cBhvr>
                                        <p:cTn id="14" dur="1" fill="hold">
                                          <p:stCondLst>
                                            <p:cond delay="0"/>
                                          </p:stCondLst>
                                        </p:cTn>
                                        <p:tgtEl>
                                          <p:spTgt spid="9241"/>
                                        </p:tgtEl>
                                        <p:attrNameLst>
                                          <p:attrName>style.visibility</p:attrName>
                                        </p:attrNameLst>
                                      </p:cBhvr>
                                      <p:to>
                                        <p:strVal val="visible"/>
                                      </p:to>
                                    </p:set>
                                    <p:anim calcmode="lin" valueType="num">
                                      <p:cBhvr additive="base">
                                        <p:cTn id="15" dur="500" fill="hold"/>
                                        <p:tgtEl>
                                          <p:spTgt spid="9241"/>
                                        </p:tgtEl>
                                        <p:attrNameLst>
                                          <p:attrName>ppt_x</p:attrName>
                                        </p:attrNameLst>
                                      </p:cBhvr>
                                      <p:tavLst>
                                        <p:tav tm="0">
                                          <p:val>
                                            <p:strVal val="#ppt_x"/>
                                          </p:val>
                                        </p:tav>
                                        <p:tav tm="100000">
                                          <p:val>
                                            <p:strVal val="#ppt_x"/>
                                          </p:val>
                                        </p:tav>
                                      </p:tavLst>
                                    </p:anim>
                                    <p:anim calcmode="lin" valueType="num">
                                      <p:cBhvr additive="base">
                                        <p:cTn id="16" dur="500" fill="hold"/>
                                        <p:tgtEl>
                                          <p:spTgt spid="924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250"/>
                                  </p:stCondLst>
                                  <p:childTnLst>
                                    <p:set>
                                      <p:cBhvr>
                                        <p:cTn id="18" dur="1" fill="hold">
                                          <p:stCondLst>
                                            <p:cond delay="0"/>
                                          </p:stCondLst>
                                        </p:cTn>
                                        <p:tgtEl>
                                          <p:spTgt spid="9242"/>
                                        </p:tgtEl>
                                        <p:attrNameLst>
                                          <p:attrName>style.visibility</p:attrName>
                                        </p:attrNameLst>
                                      </p:cBhvr>
                                      <p:to>
                                        <p:strVal val="visible"/>
                                      </p:to>
                                    </p:set>
                                    <p:anim calcmode="lin" valueType="num">
                                      <p:cBhvr additive="base">
                                        <p:cTn id="19" dur="500" fill="hold"/>
                                        <p:tgtEl>
                                          <p:spTgt spid="9242"/>
                                        </p:tgtEl>
                                        <p:attrNameLst>
                                          <p:attrName>ppt_x</p:attrName>
                                        </p:attrNameLst>
                                      </p:cBhvr>
                                      <p:tavLst>
                                        <p:tav tm="0">
                                          <p:val>
                                            <p:strVal val="#ppt_x"/>
                                          </p:val>
                                        </p:tav>
                                        <p:tav tm="100000">
                                          <p:val>
                                            <p:strVal val="#ppt_x"/>
                                          </p:val>
                                        </p:tav>
                                      </p:tavLst>
                                    </p:anim>
                                    <p:anim calcmode="lin" valueType="num">
                                      <p:cBhvr additive="base">
                                        <p:cTn id="20" dur="500" fill="hold"/>
                                        <p:tgtEl>
                                          <p:spTgt spid="9242"/>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50"/>
                                  </p:stCondLst>
                                  <p:childTnLst>
                                    <p:set>
                                      <p:cBhvr>
                                        <p:cTn id="22" dur="1" fill="hold">
                                          <p:stCondLst>
                                            <p:cond delay="0"/>
                                          </p:stCondLst>
                                        </p:cTn>
                                        <p:tgtEl>
                                          <p:spTgt spid="9243"/>
                                        </p:tgtEl>
                                        <p:attrNameLst>
                                          <p:attrName>style.visibility</p:attrName>
                                        </p:attrNameLst>
                                      </p:cBhvr>
                                      <p:to>
                                        <p:strVal val="visible"/>
                                      </p:to>
                                    </p:set>
                                    <p:anim calcmode="lin" valueType="num">
                                      <p:cBhvr additive="base">
                                        <p:cTn id="23" dur="500" fill="hold"/>
                                        <p:tgtEl>
                                          <p:spTgt spid="9243"/>
                                        </p:tgtEl>
                                        <p:attrNameLst>
                                          <p:attrName>ppt_x</p:attrName>
                                        </p:attrNameLst>
                                      </p:cBhvr>
                                      <p:tavLst>
                                        <p:tav tm="0">
                                          <p:val>
                                            <p:strVal val="#ppt_x"/>
                                          </p:val>
                                        </p:tav>
                                        <p:tav tm="100000">
                                          <p:val>
                                            <p:strVal val="#ppt_x"/>
                                          </p:val>
                                        </p:tav>
                                      </p:tavLst>
                                    </p:anim>
                                    <p:anim calcmode="lin" valueType="num">
                                      <p:cBhvr additive="base">
                                        <p:cTn id="24" dur="500" fill="hold"/>
                                        <p:tgtEl>
                                          <p:spTgt spid="9243"/>
                                        </p:tgtEl>
                                        <p:attrNameLst>
                                          <p:attrName>ppt_y</p:attrName>
                                        </p:attrNameLst>
                                      </p:cBhvr>
                                      <p:tavLst>
                                        <p:tav tm="0">
                                          <p:val>
                                            <p:strVal val="1+#ppt_h/2"/>
                                          </p:val>
                                        </p:tav>
                                        <p:tav tm="100000">
                                          <p:val>
                                            <p:strVal val="#ppt_y"/>
                                          </p:val>
                                        </p:tav>
                                      </p:tavLst>
                                    </p:anim>
                                  </p:childTnLst>
                                </p:cTn>
                              </p:par>
                            </p:childTnLst>
                          </p:cTn>
                        </p:par>
                        <p:par>
                          <p:cTn id="25" fill="hold">
                            <p:stCondLst>
                              <p:cond delay="750"/>
                            </p:stCondLst>
                            <p:childTnLst>
                              <p:par>
                                <p:cTn id="26" presetID="17" presetClass="entr" presetSubtype="4" fill="hold" grpId="0" nodeType="afterEffect">
                                  <p:stCondLst>
                                    <p:cond delay="0"/>
                                  </p:stCondLst>
                                  <p:childTnLst>
                                    <p:set>
                                      <p:cBhvr>
                                        <p:cTn id="27" dur="1" fill="hold">
                                          <p:stCondLst>
                                            <p:cond delay="0"/>
                                          </p:stCondLst>
                                        </p:cTn>
                                        <p:tgtEl>
                                          <p:spTgt spid="9223"/>
                                        </p:tgtEl>
                                        <p:attrNameLst>
                                          <p:attrName>style.visibility</p:attrName>
                                        </p:attrNameLst>
                                      </p:cBhvr>
                                      <p:to>
                                        <p:strVal val="visible"/>
                                      </p:to>
                                    </p:set>
                                    <p:anim calcmode="lin" valueType="num">
                                      <p:cBhvr>
                                        <p:cTn id="28" dur="500" fill="hold"/>
                                        <p:tgtEl>
                                          <p:spTgt spid="9223"/>
                                        </p:tgtEl>
                                        <p:attrNameLst>
                                          <p:attrName>ppt_x</p:attrName>
                                        </p:attrNameLst>
                                      </p:cBhvr>
                                      <p:tavLst>
                                        <p:tav tm="0">
                                          <p:val>
                                            <p:strVal val="#ppt_x"/>
                                          </p:val>
                                        </p:tav>
                                        <p:tav tm="100000">
                                          <p:val>
                                            <p:strVal val="#ppt_x"/>
                                          </p:val>
                                        </p:tav>
                                      </p:tavLst>
                                    </p:anim>
                                    <p:anim calcmode="lin" valueType="num">
                                      <p:cBhvr>
                                        <p:cTn id="29" dur="500" fill="hold"/>
                                        <p:tgtEl>
                                          <p:spTgt spid="9223"/>
                                        </p:tgtEl>
                                        <p:attrNameLst>
                                          <p:attrName>ppt_y</p:attrName>
                                        </p:attrNameLst>
                                      </p:cBhvr>
                                      <p:tavLst>
                                        <p:tav tm="0">
                                          <p:val>
                                            <p:strVal val="#ppt_y+#ppt_h/2"/>
                                          </p:val>
                                        </p:tav>
                                        <p:tav tm="100000">
                                          <p:val>
                                            <p:strVal val="#ppt_y"/>
                                          </p:val>
                                        </p:tav>
                                      </p:tavLst>
                                    </p:anim>
                                    <p:anim calcmode="lin" valueType="num">
                                      <p:cBhvr>
                                        <p:cTn id="30" dur="500" fill="hold"/>
                                        <p:tgtEl>
                                          <p:spTgt spid="9223"/>
                                        </p:tgtEl>
                                        <p:attrNameLst>
                                          <p:attrName>ppt_w</p:attrName>
                                        </p:attrNameLst>
                                      </p:cBhvr>
                                      <p:tavLst>
                                        <p:tav tm="0">
                                          <p:val>
                                            <p:strVal val="#ppt_w"/>
                                          </p:val>
                                        </p:tav>
                                        <p:tav tm="100000">
                                          <p:val>
                                            <p:strVal val="#ppt_w"/>
                                          </p:val>
                                        </p:tav>
                                      </p:tavLst>
                                    </p:anim>
                                    <p:anim calcmode="lin" valueType="num">
                                      <p:cBhvr>
                                        <p:cTn id="31" dur="500" fill="hold"/>
                                        <p:tgtEl>
                                          <p:spTgt spid="9223"/>
                                        </p:tgtEl>
                                        <p:attrNameLst>
                                          <p:attrName>ppt_h</p:attrName>
                                        </p:attrNameLst>
                                      </p:cBhvr>
                                      <p:tavLst>
                                        <p:tav tm="0">
                                          <p:val>
                                            <p:fltVal val="0"/>
                                          </p:val>
                                        </p:tav>
                                        <p:tav tm="100000">
                                          <p:val>
                                            <p:strVal val="#ppt_h"/>
                                          </p:val>
                                        </p:tav>
                                      </p:tavLst>
                                    </p:anim>
                                  </p:childTnLst>
                                </p:cTn>
                              </p:par>
                              <p:par>
                                <p:cTn id="32" presetID="2" presetClass="entr" presetSubtype="8" fill="hold" grpId="0" nodeType="withEffect">
                                  <p:stCondLst>
                                    <p:cond delay="0"/>
                                  </p:stCondLst>
                                  <p:childTnLst>
                                    <p:set>
                                      <p:cBhvr>
                                        <p:cTn id="33" dur="1" fill="hold">
                                          <p:stCondLst>
                                            <p:cond delay="0"/>
                                          </p:stCondLst>
                                        </p:cTn>
                                        <p:tgtEl>
                                          <p:spTgt spid="9228"/>
                                        </p:tgtEl>
                                        <p:attrNameLst>
                                          <p:attrName>style.visibility</p:attrName>
                                        </p:attrNameLst>
                                      </p:cBhvr>
                                      <p:to>
                                        <p:strVal val="visible"/>
                                      </p:to>
                                    </p:set>
                                    <p:anim calcmode="lin" valueType="num">
                                      <p:cBhvr additive="base">
                                        <p:cTn id="34" dur="500" fill="hold"/>
                                        <p:tgtEl>
                                          <p:spTgt spid="9228"/>
                                        </p:tgtEl>
                                        <p:attrNameLst>
                                          <p:attrName>ppt_x</p:attrName>
                                        </p:attrNameLst>
                                      </p:cBhvr>
                                      <p:tavLst>
                                        <p:tav tm="0">
                                          <p:val>
                                            <p:strVal val="0-#ppt_w/2"/>
                                          </p:val>
                                        </p:tav>
                                        <p:tav tm="100000">
                                          <p:val>
                                            <p:strVal val="#ppt_x"/>
                                          </p:val>
                                        </p:tav>
                                      </p:tavLst>
                                    </p:anim>
                                    <p:anim calcmode="lin" valueType="num">
                                      <p:cBhvr additive="base">
                                        <p:cTn id="35" dur="500" fill="hold"/>
                                        <p:tgtEl>
                                          <p:spTgt spid="9228"/>
                                        </p:tgtEl>
                                        <p:attrNameLst>
                                          <p:attrName>ppt_y</p:attrName>
                                        </p:attrNameLst>
                                      </p:cBhvr>
                                      <p:tavLst>
                                        <p:tav tm="0">
                                          <p:val>
                                            <p:strVal val="#ppt_y"/>
                                          </p:val>
                                        </p:tav>
                                        <p:tav tm="100000">
                                          <p:val>
                                            <p:strVal val="#ppt_y"/>
                                          </p:val>
                                        </p:tav>
                                      </p:tavLst>
                                    </p:anim>
                                  </p:childTnLst>
                                </p:cTn>
                              </p:par>
                              <p:par>
                                <p:cTn id="36" presetID="2" presetClass="entr" presetSubtype="8" fill="hold" grpId="0" nodeType="withEffect">
                                  <p:stCondLst>
                                    <p:cond delay="0"/>
                                  </p:stCondLst>
                                  <p:childTnLst>
                                    <p:set>
                                      <p:cBhvr>
                                        <p:cTn id="37" dur="1" fill="hold">
                                          <p:stCondLst>
                                            <p:cond delay="0"/>
                                          </p:stCondLst>
                                        </p:cTn>
                                        <p:tgtEl>
                                          <p:spTgt spid="9237"/>
                                        </p:tgtEl>
                                        <p:attrNameLst>
                                          <p:attrName>style.visibility</p:attrName>
                                        </p:attrNameLst>
                                      </p:cBhvr>
                                      <p:to>
                                        <p:strVal val="visible"/>
                                      </p:to>
                                    </p:set>
                                    <p:anim calcmode="lin" valueType="num">
                                      <p:cBhvr additive="base">
                                        <p:cTn id="38" dur="500" fill="hold"/>
                                        <p:tgtEl>
                                          <p:spTgt spid="9237"/>
                                        </p:tgtEl>
                                        <p:attrNameLst>
                                          <p:attrName>ppt_x</p:attrName>
                                        </p:attrNameLst>
                                      </p:cBhvr>
                                      <p:tavLst>
                                        <p:tav tm="0">
                                          <p:val>
                                            <p:strVal val="0-#ppt_w/2"/>
                                          </p:val>
                                        </p:tav>
                                        <p:tav tm="100000">
                                          <p:val>
                                            <p:strVal val="#ppt_x"/>
                                          </p:val>
                                        </p:tav>
                                      </p:tavLst>
                                    </p:anim>
                                    <p:anim calcmode="lin" valueType="num">
                                      <p:cBhvr additive="base">
                                        <p:cTn id="39" dur="500" fill="hold"/>
                                        <p:tgtEl>
                                          <p:spTgt spid="9237"/>
                                        </p:tgtEl>
                                        <p:attrNameLst>
                                          <p:attrName>ppt_y</p:attrName>
                                        </p:attrNameLst>
                                      </p:cBhvr>
                                      <p:tavLst>
                                        <p:tav tm="0">
                                          <p:val>
                                            <p:strVal val="#ppt_y"/>
                                          </p:val>
                                        </p:tav>
                                        <p:tav tm="100000">
                                          <p:val>
                                            <p:strVal val="#ppt_y"/>
                                          </p:val>
                                        </p:tav>
                                      </p:tavLst>
                                    </p:anim>
                                  </p:childTnLst>
                                </p:cTn>
                              </p:par>
                              <p:par>
                                <p:cTn id="40" presetID="2" presetClass="entr" presetSubtype="8" fill="hold" nodeType="withEffect">
                                  <p:stCondLst>
                                    <p:cond delay="250"/>
                                  </p:stCondLst>
                                  <p:childTnLst>
                                    <p:set>
                                      <p:cBhvr>
                                        <p:cTn id="41" dur="1" fill="hold">
                                          <p:stCondLst>
                                            <p:cond delay="0"/>
                                          </p:stCondLst>
                                        </p:cTn>
                                        <p:tgtEl>
                                          <p:spTgt spid="2"/>
                                        </p:tgtEl>
                                        <p:attrNameLst>
                                          <p:attrName>style.visibility</p:attrName>
                                        </p:attrNameLst>
                                      </p:cBhvr>
                                      <p:to>
                                        <p:strVal val="visible"/>
                                      </p:to>
                                    </p:set>
                                    <p:anim calcmode="lin" valueType="num">
                                      <p:cBhvr additive="base">
                                        <p:cTn id="42" dur="500" fill="hold"/>
                                        <p:tgtEl>
                                          <p:spTgt spid="2"/>
                                        </p:tgtEl>
                                        <p:attrNameLst>
                                          <p:attrName>ppt_x</p:attrName>
                                        </p:attrNameLst>
                                      </p:cBhvr>
                                      <p:tavLst>
                                        <p:tav tm="0">
                                          <p:val>
                                            <p:strVal val="0-#ppt_w/2"/>
                                          </p:val>
                                        </p:tav>
                                        <p:tav tm="100000">
                                          <p:val>
                                            <p:strVal val="#ppt_x"/>
                                          </p:val>
                                        </p:tav>
                                      </p:tavLst>
                                    </p:anim>
                                    <p:anim calcmode="lin" valueType="num">
                                      <p:cBhvr additive="base">
                                        <p:cTn id="43" dur="500" fill="hold"/>
                                        <p:tgtEl>
                                          <p:spTgt spid="2"/>
                                        </p:tgtEl>
                                        <p:attrNameLst>
                                          <p:attrName>ppt_y</p:attrName>
                                        </p:attrNameLst>
                                      </p:cBhvr>
                                      <p:tavLst>
                                        <p:tav tm="0">
                                          <p:val>
                                            <p:strVal val="#ppt_y"/>
                                          </p:val>
                                        </p:tav>
                                        <p:tav tm="100000">
                                          <p:val>
                                            <p:strVal val="#ppt_y"/>
                                          </p:val>
                                        </p:tav>
                                      </p:tavLst>
                                    </p:anim>
                                  </p:childTnLst>
                                </p:cTn>
                              </p:par>
                              <p:par>
                                <p:cTn id="44" presetID="17" presetClass="entr" presetSubtype="4" fill="hold" grpId="0" nodeType="withEffect">
                                  <p:stCondLst>
                                    <p:cond delay="250"/>
                                  </p:stCondLst>
                                  <p:childTnLst>
                                    <p:set>
                                      <p:cBhvr>
                                        <p:cTn id="45" dur="1" fill="hold">
                                          <p:stCondLst>
                                            <p:cond delay="0"/>
                                          </p:stCondLst>
                                        </p:cTn>
                                        <p:tgtEl>
                                          <p:spTgt spid="9222"/>
                                        </p:tgtEl>
                                        <p:attrNameLst>
                                          <p:attrName>style.visibility</p:attrName>
                                        </p:attrNameLst>
                                      </p:cBhvr>
                                      <p:to>
                                        <p:strVal val="visible"/>
                                      </p:to>
                                    </p:set>
                                    <p:anim calcmode="lin" valueType="num">
                                      <p:cBhvr>
                                        <p:cTn id="46" dur="500" fill="hold"/>
                                        <p:tgtEl>
                                          <p:spTgt spid="9222"/>
                                        </p:tgtEl>
                                        <p:attrNameLst>
                                          <p:attrName>ppt_x</p:attrName>
                                        </p:attrNameLst>
                                      </p:cBhvr>
                                      <p:tavLst>
                                        <p:tav tm="0">
                                          <p:val>
                                            <p:strVal val="#ppt_x"/>
                                          </p:val>
                                        </p:tav>
                                        <p:tav tm="100000">
                                          <p:val>
                                            <p:strVal val="#ppt_x"/>
                                          </p:val>
                                        </p:tav>
                                      </p:tavLst>
                                    </p:anim>
                                    <p:anim calcmode="lin" valueType="num">
                                      <p:cBhvr>
                                        <p:cTn id="47" dur="500" fill="hold"/>
                                        <p:tgtEl>
                                          <p:spTgt spid="9222"/>
                                        </p:tgtEl>
                                        <p:attrNameLst>
                                          <p:attrName>ppt_y</p:attrName>
                                        </p:attrNameLst>
                                      </p:cBhvr>
                                      <p:tavLst>
                                        <p:tav tm="0">
                                          <p:val>
                                            <p:strVal val="#ppt_y+#ppt_h/2"/>
                                          </p:val>
                                        </p:tav>
                                        <p:tav tm="100000">
                                          <p:val>
                                            <p:strVal val="#ppt_y"/>
                                          </p:val>
                                        </p:tav>
                                      </p:tavLst>
                                    </p:anim>
                                    <p:anim calcmode="lin" valueType="num">
                                      <p:cBhvr>
                                        <p:cTn id="48" dur="500" fill="hold"/>
                                        <p:tgtEl>
                                          <p:spTgt spid="9222"/>
                                        </p:tgtEl>
                                        <p:attrNameLst>
                                          <p:attrName>ppt_w</p:attrName>
                                        </p:attrNameLst>
                                      </p:cBhvr>
                                      <p:tavLst>
                                        <p:tav tm="0">
                                          <p:val>
                                            <p:strVal val="#ppt_w"/>
                                          </p:val>
                                        </p:tav>
                                        <p:tav tm="100000">
                                          <p:val>
                                            <p:strVal val="#ppt_w"/>
                                          </p:val>
                                        </p:tav>
                                      </p:tavLst>
                                    </p:anim>
                                    <p:anim calcmode="lin" valueType="num">
                                      <p:cBhvr>
                                        <p:cTn id="49" dur="500" fill="hold"/>
                                        <p:tgtEl>
                                          <p:spTgt spid="9222"/>
                                        </p:tgtEl>
                                        <p:attrNameLst>
                                          <p:attrName>ppt_h</p:attrName>
                                        </p:attrNameLst>
                                      </p:cBhvr>
                                      <p:tavLst>
                                        <p:tav tm="0">
                                          <p:val>
                                            <p:fltVal val="0"/>
                                          </p:val>
                                        </p:tav>
                                        <p:tav tm="100000">
                                          <p:val>
                                            <p:strVal val="#ppt_h"/>
                                          </p:val>
                                        </p:tav>
                                      </p:tavLst>
                                    </p:anim>
                                  </p:childTnLst>
                                </p:cTn>
                              </p:par>
                              <p:par>
                                <p:cTn id="50" presetID="23" presetClass="entr" presetSubtype="16" fill="hold" grpId="0" nodeType="withEffect">
                                  <p:stCondLst>
                                    <p:cond delay="250"/>
                                  </p:stCondLst>
                                  <p:childTnLst>
                                    <p:set>
                                      <p:cBhvr>
                                        <p:cTn id="51" dur="1" fill="hold">
                                          <p:stCondLst>
                                            <p:cond delay="0"/>
                                          </p:stCondLst>
                                        </p:cTn>
                                        <p:tgtEl>
                                          <p:spTgt spid="9229"/>
                                        </p:tgtEl>
                                        <p:attrNameLst>
                                          <p:attrName>style.visibility</p:attrName>
                                        </p:attrNameLst>
                                      </p:cBhvr>
                                      <p:to>
                                        <p:strVal val="visible"/>
                                      </p:to>
                                    </p:set>
                                    <p:anim calcmode="lin" valueType="num">
                                      <p:cBhvr>
                                        <p:cTn id="52" dur="500" fill="hold"/>
                                        <p:tgtEl>
                                          <p:spTgt spid="9229"/>
                                        </p:tgtEl>
                                        <p:attrNameLst>
                                          <p:attrName>ppt_w</p:attrName>
                                        </p:attrNameLst>
                                      </p:cBhvr>
                                      <p:tavLst>
                                        <p:tav tm="0">
                                          <p:val>
                                            <p:fltVal val="0"/>
                                          </p:val>
                                        </p:tav>
                                        <p:tav tm="100000">
                                          <p:val>
                                            <p:strVal val="#ppt_w"/>
                                          </p:val>
                                        </p:tav>
                                      </p:tavLst>
                                    </p:anim>
                                    <p:anim calcmode="lin" valueType="num">
                                      <p:cBhvr>
                                        <p:cTn id="53" dur="500" fill="hold"/>
                                        <p:tgtEl>
                                          <p:spTgt spid="9229"/>
                                        </p:tgtEl>
                                        <p:attrNameLst>
                                          <p:attrName>ppt_h</p:attrName>
                                        </p:attrNameLst>
                                      </p:cBhvr>
                                      <p:tavLst>
                                        <p:tav tm="0">
                                          <p:val>
                                            <p:fltVal val="0"/>
                                          </p:val>
                                        </p:tav>
                                        <p:tav tm="100000">
                                          <p:val>
                                            <p:strVal val="#ppt_h"/>
                                          </p:val>
                                        </p:tav>
                                      </p:tavLst>
                                    </p:anim>
                                  </p:childTnLst>
                                </p:cTn>
                              </p:par>
                              <p:par>
                                <p:cTn id="54" presetID="2" presetClass="entr" presetSubtype="8" fill="hold" grpId="0" nodeType="withEffect">
                                  <p:stCondLst>
                                    <p:cond delay="250"/>
                                  </p:stCondLst>
                                  <p:childTnLst>
                                    <p:set>
                                      <p:cBhvr>
                                        <p:cTn id="55" dur="1" fill="hold">
                                          <p:stCondLst>
                                            <p:cond delay="0"/>
                                          </p:stCondLst>
                                        </p:cTn>
                                        <p:tgtEl>
                                          <p:spTgt spid="9238"/>
                                        </p:tgtEl>
                                        <p:attrNameLst>
                                          <p:attrName>style.visibility</p:attrName>
                                        </p:attrNameLst>
                                      </p:cBhvr>
                                      <p:to>
                                        <p:strVal val="visible"/>
                                      </p:to>
                                    </p:set>
                                    <p:anim calcmode="lin" valueType="num">
                                      <p:cBhvr additive="base">
                                        <p:cTn id="56" dur="500" fill="hold"/>
                                        <p:tgtEl>
                                          <p:spTgt spid="9238"/>
                                        </p:tgtEl>
                                        <p:attrNameLst>
                                          <p:attrName>ppt_x</p:attrName>
                                        </p:attrNameLst>
                                      </p:cBhvr>
                                      <p:tavLst>
                                        <p:tav tm="0">
                                          <p:val>
                                            <p:strVal val="0-#ppt_w/2"/>
                                          </p:val>
                                        </p:tav>
                                        <p:tav tm="100000">
                                          <p:val>
                                            <p:strVal val="#ppt_x"/>
                                          </p:val>
                                        </p:tav>
                                      </p:tavLst>
                                    </p:anim>
                                    <p:anim calcmode="lin" valueType="num">
                                      <p:cBhvr additive="base">
                                        <p:cTn id="57" dur="500" fill="hold"/>
                                        <p:tgtEl>
                                          <p:spTgt spid="9238"/>
                                        </p:tgtEl>
                                        <p:attrNameLst>
                                          <p:attrName>ppt_y</p:attrName>
                                        </p:attrNameLst>
                                      </p:cBhvr>
                                      <p:tavLst>
                                        <p:tav tm="0">
                                          <p:val>
                                            <p:strVal val="#ppt_y"/>
                                          </p:val>
                                        </p:tav>
                                        <p:tav tm="100000">
                                          <p:val>
                                            <p:strVal val="#ppt_y"/>
                                          </p:val>
                                        </p:tav>
                                      </p:tavLst>
                                    </p:anim>
                                  </p:childTnLst>
                                </p:cTn>
                              </p:par>
                              <p:par>
                                <p:cTn id="58" presetID="2" presetClass="entr" presetSubtype="8" fill="hold" nodeType="withEffect">
                                  <p:stCondLst>
                                    <p:cond delay="500"/>
                                  </p:stCondLst>
                                  <p:childTnLst>
                                    <p:set>
                                      <p:cBhvr>
                                        <p:cTn id="59" dur="1" fill="hold">
                                          <p:stCondLst>
                                            <p:cond delay="0"/>
                                          </p:stCondLst>
                                        </p:cTn>
                                        <p:tgtEl>
                                          <p:spTgt spid="3"/>
                                        </p:tgtEl>
                                        <p:attrNameLst>
                                          <p:attrName>style.visibility</p:attrName>
                                        </p:attrNameLst>
                                      </p:cBhvr>
                                      <p:to>
                                        <p:strVal val="visible"/>
                                      </p:to>
                                    </p:set>
                                    <p:anim calcmode="lin" valueType="num">
                                      <p:cBhvr additive="base">
                                        <p:cTn id="60" dur="500" fill="hold"/>
                                        <p:tgtEl>
                                          <p:spTgt spid="3"/>
                                        </p:tgtEl>
                                        <p:attrNameLst>
                                          <p:attrName>ppt_x</p:attrName>
                                        </p:attrNameLst>
                                      </p:cBhvr>
                                      <p:tavLst>
                                        <p:tav tm="0">
                                          <p:val>
                                            <p:strVal val="0-#ppt_w/2"/>
                                          </p:val>
                                        </p:tav>
                                        <p:tav tm="100000">
                                          <p:val>
                                            <p:strVal val="#ppt_x"/>
                                          </p:val>
                                        </p:tav>
                                      </p:tavLst>
                                    </p:anim>
                                    <p:anim calcmode="lin" valueType="num">
                                      <p:cBhvr additive="base">
                                        <p:cTn id="61" dur="500" fill="hold"/>
                                        <p:tgtEl>
                                          <p:spTgt spid="3"/>
                                        </p:tgtEl>
                                        <p:attrNameLst>
                                          <p:attrName>ppt_y</p:attrName>
                                        </p:attrNameLst>
                                      </p:cBhvr>
                                      <p:tavLst>
                                        <p:tav tm="0">
                                          <p:val>
                                            <p:strVal val="#ppt_y"/>
                                          </p:val>
                                        </p:tav>
                                        <p:tav tm="100000">
                                          <p:val>
                                            <p:strVal val="#ppt_y"/>
                                          </p:val>
                                        </p:tav>
                                      </p:tavLst>
                                    </p:anim>
                                  </p:childTnLst>
                                </p:cTn>
                              </p:par>
                              <p:par>
                                <p:cTn id="62" presetID="17" presetClass="entr" presetSubtype="4" fill="hold" grpId="0" nodeType="withEffect">
                                  <p:stCondLst>
                                    <p:cond delay="500"/>
                                  </p:stCondLst>
                                  <p:childTnLst>
                                    <p:set>
                                      <p:cBhvr>
                                        <p:cTn id="63" dur="1" fill="hold">
                                          <p:stCondLst>
                                            <p:cond delay="0"/>
                                          </p:stCondLst>
                                        </p:cTn>
                                        <p:tgtEl>
                                          <p:spTgt spid="9221"/>
                                        </p:tgtEl>
                                        <p:attrNameLst>
                                          <p:attrName>style.visibility</p:attrName>
                                        </p:attrNameLst>
                                      </p:cBhvr>
                                      <p:to>
                                        <p:strVal val="visible"/>
                                      </p:to>
                                    </p:set>
                                    <p:anim calcmode="lin" valueType="num">
                                      <p:cBhvr>
                                        <p:cTn id="64" dur="500" fill="hold"/>
                                        <p:tgtEl>
                                          <p:spTgt spid="9221"/>
                                        </p:tgtEl>
                                        <p:attrNameLst>
                                          <p:attrName>ppt_x</p:attrName>
                                        </p:attrNameLst>
                                      </p:cBhvr>
                                      <p:tavLst>
                                        <p:tav tm="0">
                                          <p:val>
                                            <p:strVal val="#ppt_x"/>
                                          </p:val>
                                        </p:tav>
                                        <p:tav tm="100000">
                                          <p:val>
                                            <p:strVal val="#ppt_x"/>
                                          </p:val>
                                        </p:tav>
                                      </p:tavLst>
                                    </p:anim>
                                    <p:anim calcmode="lin" valueType="num">
                                      <p:cBhvr>
                                        <p:cTn id="65" dur="500" fill="hold"/>
                                        <p:tgtEl>
                                          <p:spTgt spid="9221"/>
                                        </p:tgtEl>
                                        <p:attrNameLst>
                                          <p:attrName>ppt_y</p:attrName>
                                        </p:attrNameLst>
                                      </p:cBhvr>
                                      <p:tavLst>
                                        <p:tav tm="0">
                                          <p:val>
                                            <p:strVal val="#ppt_y+#ppt_h/2"/>
                                          </p:val>
                                        </p:tav>
                                        <p:tav tm="100000">
                                          <p:val>
                                            <p:strVal val="#ppt_y"/>
                                          </p:val>
                                        </p:tav>
                                      </p:tavLst>
                                    </p:anim>
                                    <p:anim calcmode="lin" valueType="num">
                                      <p:cBhvr>
                                        <p:cTn id="66" dur="500" fill="hold"/>
                                        <p:tgtEl>
                                          <p:spTgt spid="9221"/>
                                        </p:tgtEl>
                                        <p:attrNameLst>
                                          <p:attrName>ppt_w</p:attrName>
                                        </p:attrNameLst>
                                      </p:cBhvr>
                                      <p:tavLst>
                                        <p:tav tm="0">
                                          <p:val>
                                            <p:strVal val="#ppt_w"/>
                                          </p:val>
                                        </p:tav>
                                        <p:tav tm="100000">
                                          <p:val>
                                            <p:strVal val="#ppt_w"/>
                                          </p:val>
                                        </p:tav>
                                      </p:tavLst>
                                    </p:anim>
                                    <p:anim calcmode="lin" valueType="num">
                                      <p:cBhvr>
                                        <p:cTn id="67" dur="500" fill="hold"/>
                                        <p:tgtEl>
                                          <p:spTgt spid="9221"/>
                                        </p:tgtEl>
                                        <p:attrNameLst>
                                          <p:attrName>ppt_h</p:attrName>
                                        </p:attrNameLst>
                                      </p:cBhvr>
                                      <p:tavLst>
                                        <p:tav tm="0">
                                          <p:val>
                                            <p:fltVal val="0"/>
                                          </p:val>
                                        </p:tav>
                                        <p:tav tm="100000">
                                          <p:val>
                                            <p:strVal val="#ppt_h"/>
                                          </p:val>
                                        </p:tav>
                                      </p:tavLst>
                                    </p:anim>
                                  </p:childTnLst>
                                </p:cTn>
                              </p:par>
                              <p:par>
                                <p:cTn id="68" presetID="23" presetClass="entr" presetSubtype="16" fill="hold" grpId="0" nodeType="withEffect">
                                  <p:stCondLst>
                                    <p:cond delay="500"/>
                                  </p:stCondLst>
                                  <p:childTnLst>
                                    <p:set>
                                      <p:cBhvr>
                                        <p:cTn id="69" dur="1" fill="hold">
                                          <p:stCondLst>
                                            <p:cond delay="0"/>
                                          </p:stCondLst>
                                        </p:cTn>
                                        <p:tgtEl>
                                          <p:spTgt spid="9230"/>
                                        </p:tgtEl>
                                        <p:attrNameLst>
                                          <p:attrName>style.visibility</p:attrName>
                                        </p:attrNameLst>
                                      </p:cBhvr>
                                      <p:to>
                                        <p:strVal val="visible"/>
                                      </p:to>
                                    </p:set>
                                    <p:anim calcmode="lin" valueType="num">
                                      <p:cBhvr>
                                        <p:cTn id="70" dur="500" fill="hold"/>
                                        <p:tgtEl>
                                          <p:spTgt spid="9230"/>
                                        </p:tgtEl>
                                        <p:attrNameLst>
                                          <p:attrName>ppt_w</p:attrName>
                                        </p:attrNameLst>
                                      </p:cBhvr>
                                      <p:tavLst>
                                        <p:tav tm="0">
                                          <p:val>
                                            <p:fltVal val="0"/>
                                          </p:val>
                                        </p:tav>
                                        <p:tav tm="100000">
                                          <p:val>
                                            <p:strVal val="#ppt_w"/>
                                          </p:val>
                                        </p:tav>
                                      </p:tavLst>
                                    </p:anim>
                                    <p:anim calcmode="lin" valueType="num">
                                      <p:cBhvr>
                                        <p:cTn id="71" dur="500" fill="hold"/>
                                        <p:tgtEl>
                                          <p:spTgt spid="9230"/>
                                        </p:tgtEl>
                                        <p:attrNameLst>
                                          <p:attrName>ppt_h</p:attrName>
                                        </p:attrNameLst>
                                      </p:cBhvr>
                                      <p:tavLst>
                                        <p:tav tm="0">
                                          <p:val>
                                            <p:fltVal val="0"/>
                                          </p:val>
                                        </p:tav>
                                        <p:tav tm="100000">
                                          <p:val>
                                            <p:strVal val="#ppt_h"/>
                                          </p:val>
                                        </p:tav>
                                      </p:tavLst>
                                    </p:anim>
                                  </p:childTnLst>
                                </p:cTn>
                              </p:par>
                              <p:par>
                                <p:cTn id="72" presetID="2" presetClass="entr" presetSubtype="8" fill="hold" grpId="0" nodeType="withEffect">
                                  <p:stCondLst>
                                    <p:cond delay="500"/>
                                  </p:stCondLst>
                                  <p:childTnLst>
                                    <p:set>
                                      <p:cBhvr>
                                        <p:cTn id="73" dur="1" fill="hold">
                                          <p:stCondLst>
                                            <p:cond delay="0"/>
                                          </p:stCondLst>
                                        </p:cTn>
                                        <p:tgtEl>
                                          <p:spTgt spid="9239"/>
                                        </p:tgtEl>
                                        <p:attrNameLst>
                                          <p:attrName>style.visibility</p:attrName>
                                        </p:attrNameLst>
                                      </p:cBhvr>
                                      <p:to>
                                        <p:strVal val="visible"/>
                                      </p:to>
                                    </p:set>
                                    <p:anim calcmode="lin" valueType="num">
                                      <p:cBhvr additive="base">
                                        <p:cTn id="74" dur="500" fill="hold"/>
                                        <p:tgtEl>
                                          <p:spTgt spid="9239"/>
                                        </p:tgtEl>
                                        <p:attrNameLst>
                                          <p:attrName>ppt_x</p:attrName>
                                        </p:attrNameLst>
                                      </p:cBhvr>
                                      <p:tavLst>
                                        <p:tav tm="0">
                                          <p:val>
                                            <p:strVal val="0-#ppt_w/2"/>
                                          </p:val>
                                        </p:tav>
                                        <p:tav tm="100000">
                                          <p:val>
                                            <p:strVal val="#ppt_x"/>
                                          </p:val>
                                        </p:tav>
                                      </p:tavLst>
                                    </p:anim>
                                    <p:anim calcmode="lin" valueType="num">
                                      <p:cBhvr additive="base">
                                        <p:cTn id="75" dur="500" fill="hold"/>
                                        <p:tgtEl>
                                          <p:spTgt spid="9239"/>
                                        </p:tgtEl>
                                        <p:attrNameLst>
                                          <p:attrName>ppt_y</p:attrName>
                                        </p:attrNameLst>
                                      </p:cBhvr>
                                      <p:tavLst>
                                        <p:tav tm="0">
                                          <p:val>
                                            <p:strVal val="#ppt_y"/>
                                          </p:val>
                                        </p:tav>
                                        <p:tav tm="100000">
                                          <p:val>
                                            <p:strVal val="#ppt_y"/>
                                          </p:val>
                                        </p:tav>
                                      </p:tavLst>
                                    </p:anim>
                                  </p:childTnLst>
                                </p:cTn>
                              </p:par>
                              <p:par>
                                <p:cTn id="76" presetID="2" presetClass="entr" presetSubtype="8" fill="hold" nodeType="withEffect">
                                  <p:stCondLst>
                                    <p:cond delay="750"/>
                                  </p:stCondLst>
                                  <p:childTnLst>
                                    <p:set>
                                      <p:cBhvr>
                                        <p:cTn id="77" dur="1" fill="hold">
                                          <p:stCondLst>
                                            <p:cond delay="0"/>
                                          </p:stCondLst>
                                        </p:cTn>
                                        <p:tgtEl>
                                          <p:spTgt spid="4"/>
                                        </p:tgtEl>
                                        <p:attrNameLst>
                                          <p:attrName>style.visibility</p:attrName>
                                        </p:attrNameLst>
                                      </p:cBhvr>
                                      <p:to>
                                        <p:strVal val="visible"/>
                                      </p:to>
                                    </p:set>
                                    <p:anim calcmode="lin" valueType="num">
                                      <p:cBhvr additive="base">
                                        <p:cTn id="78" dur="500" fill="hold"/>
                                        <p:tgtEl>
                                          <p:spTgt spid="4"/>
                                        </p:tgtEl>
                                        <p:attrNameLst>
                                          <p:attrName>ppt_x</p:attrName>
                                        </p:attrNameLst>
                                      </p:cBhvr>
                                      <p:tavLst>
                                        <p:tav tm="0">
                                          <p:val>
                                            <p:strVal val="0-#ppt_w/2"/>
                                          </p:val>
                                        </p:tav>
                                        <p:tav tm="100000">
                                          <p:val>
                                            <p:strVal val="#ppt_x"/>
                                          </p:val>
                                        </p:tav>
                                      </p:tavLst>
                                    </p:anim>
                                    <p:anim calcmode="lin" valueType="num">
                                      <p:cBhvr additive="base">
                                        <p:cTn id="79" dur="500" fill="hold"/>
                                        <p:tgtEl>
                                          <p:spTgt spid="4"/>
                                        </p:tgtEl>
                                        <p:attrNameLst>
                                          <p:attrName>ppt_y</p:attrName>
                                        </p:attrNameLst>
                                      </p:cBhvr>
                                      <p:tavLst>
                                        <p:tav tm="0">
                                          <p:val>
                                            <p:strVal val="#ppt_y"/>
                                          </p:val>
                                        </p:tav>
                                        <p:tav tm="100000">
                                          <p:val>
                                            <p:strVal val="#ppt_y"/>
                                          </p:val>
                                        </p:tav>
                                      </p:tavLst>
                                    </p:anim>
                                  </p:childTnLst>
                                </p:cTn>
                              </p:par>
                              <p:par>
                                <p:cTn id="80" presetID="17" presetClass="entr" presetSubtype="4" fill="hold" grpId="0" nodeType="withEffect">
                                  <p:stCondLst>
                                    <p:cond delay="750"/>
                                  </p:stCondLst>
                                  <p:childTnLst>
                                    <p:set>
                                      <p:cBhvr>
                                        <p:cTn id="81" dur="1" fill="hold">
                                          <p:stCondLst>
                                            <p:cond delay="0"/>
                                          </p:stCondLst>
                                        </p:cTn>
                                        <p:tgtEl>
                                          <p:spTgt spid="9220"/>
                                        </p:tgtEl>
                                        <p:attrNameLst>
                                          <p:attrName>style.visibility</p:attrName>
                                        </p:attrNameLst>
                                      </p:cBhvr>
                                      <p:to>
                                        <p:strVal val="visible"/>
                                      </p:to>
                                    </p:set>
                                    <p:anim calcmode="lin" valueType="num">
                                      <p:cBhvr>
                                        <p:cTn id="82" dur="500" fill="hold"/>
                                        <p:tgtEl>
                                          <p:spTgt spid="9220"/>
                                        </p:tgtEl>
                                        <p:attrNameLst>
                                          <p:attrName>ppt_x</p:attrName>
                                        </p:attrNameLst>
                                      </p:cBhvr>
                                      <p:tavLst>
                                        <p:tav tm="0">
                                          <p:val>
                                            <p:strVal val="#ppt_x"/>
                                          </p:val>
                                        </p:tav>
                                        <p:tav tm="100000">
                                          <p:val>
                                            <p:strVal val="#ppt_x"/>
                                          </p:val>
                                        </p:tav>
                                      </p:tavLst>
                                    </p:anim>
                                    <p:anim calcmode="lin" valueType="num">
                                      <p:cBhvr>
                                        <p:cTn id="83" dur="500" fill="hold"/>
                                        <p:tgtEl>
                                          <p:spTgt spid="9220"/>
                                        </p:tgtEl>
                                        <p:attrNameLst>
                                          <p:attrName>ppt_y</p:attrName>
                                        </p:attrNameLst>
                                      </p:cBhvr>
                                      <p:tavLst>
                                        <p:tav tm="0">
                                          <p:val>
                                            <p:strVal val="#ppt_y+#ppt_h/2"/>
                                          </p:val>
                                        </p:tav>
                                        <p:tav tm="100000">
                                          <p:val>
                                            <p:strVal val="#ppt_y"/>
                                          </p:val>
                                        </p:tav>
                                      </p:tavLst>
                                    </p:anim>
                                    <p:anim calcmode="lin" valueType="num">
                                      <p:cBhvr>
                                        <p:cTn id="84" dur="500" fill="hold"/>
                                        <p:tgtEl>
                                          <p:spTgt spid="9220"/>
                                        </p:tgtEl>
                                        <p:attrNameLst>
                                          <p:attrName>ppt_w</p:attrName>
                                        </p:attrNameLst>
                                      </p:cBhvr>
                                      <p:tavLst>
                                        <p:tav tm="0">
                                          <p:val>
                                            <p:strVal val="#ppt_w"/>
                                          </p:val>
                                        </p:tav>
                                        <p:tav tm="100000">
                                          <p:val>
                                            <p:strVal val="#ppt_w"/>
                                          </p:val>
                                        </p:tav>
                                      </p:tavLst>
                                    </p:anim>
                                    <p:anim calcmode="lin" valueType="num">
                                      <p:cBhvr>
                                        <p:cTn id="85" dur="500" fill="hold"/>
                                        <p:tgtEl>
                                          <p:spTgt spid="9220"/>
                                        </p:tgtEl>
                                        <p:attrNameLst>
                                          <p:attrName>ppt_h</p:attrName>
                                        </p:attrNameLst>
                                      </p:cBhvr>
                                      <p:tavLst>
                                        <p:tav tm="0">
                                          <p:val>
                                            <p:fltVal val="0"/>
                                          </p:val>
                                        </p:tav>
                                        <p:tav tm="100000">
                                          <p:val>
                                            <p:strVal val="#ppt_h"/>
                                          </p:val>
                                        </p:tav>
                                      </p:tavLst>
                                    </p:anim>
                                  </p:childTnLst>
                                </p:cTn>
                              </p:par>
                              <p:par>
                                <p:cTn id="86" presetID="23" presetClass="entr" presetSubtype="16" fill="hold" grpId="0" nodeType="withEffect">
                                  <p:stCondLst>
                                    <p:cond delay="750"/>
                                  </p:stCondLst>
                                  <p:childTnLst>
                                    <p:set>
                                      <p:cBhvr>
                                        <p:cTn id="87" dur="1" fill="hold">
                                          <p:stCondLst>
                                            <p:cond delay="0"/>
                                          </p:stCondLst>
                                        </p:cTn>
                                        <p:tgtEl>
                                          <p:spTgt spid="9231"/>
                                        </p:tgtEl>
                                        <p:attrNameLst>
                                          <p:attrName>style.visibility</p:attrName>
                                        </p:attrNameLst>
                                      </p:cBhvr>
                                      <p:to>
                                        <p:strVal val="visible"/>
                                      </p:to>
                                    </p:set>
                                    <p:anim calcmode="lin" valueType="num">
                                      <p:cBhvr>
                                        <p:cTn id="88" dur="500" fill="hold"/>
                                        <p:tgtEl>
                                          <p:spTgt spid="9231"/>
                                        </p:tgtEl>
                                        <p:attrNameLst>
                                          <p:attrName>ppt_w</p:attrName>
                                        </p:attrNameLst>
                                      </p:cBhvr>
                                      <p:tavLst>
                                        <p:tav tm="0">
                                          <p:val>
                                            <p:fltVal val="0"/>
                                          </p:val>
                                        </p:tav>
                                        <p:tav tm="100000">
                                          <p:val>
                                            <p:strVal val="#ppt_w"/>
                                          </p:val>
                                        </p:tav>
                                      </p:tavLst>
                                    </p:anim>
                                    <p:anim calcmode="lin" valueType="num">
                                      <p:cBhvr>
                                        <p:cTn id="89" dur="500" fill="hold"/>
                                        <p:tgtEl>
                                          <p:spTgt spid="9231"/>
                                        </p:tgtEl>
                                        <p:attrNameLst>
                                          <p:attrName>ppt_h</p:attrName>
                                        </p:attrNameLst>
                                      </p:cBhvr>
                                      <p:tavLst>
                                        <p:tav tm="0">
                                          <p:val>
                                            <p:fltVal val="0"/>
                                          </p:val>
                                        </p:tav>
                                        <p:tav tm="100000">
                                          <p:val>
                                            <p:strVal val="#ppt_h"/>
                                          </p:val>
                                        </p:tav>
                                      </p:tavLst>
                                    </p:anim>
                                  </p:childTnLst>
                                </p:cTn>
                              </p:par>
                              <p:par>
                                <p:cTn id="90" presetID="2" presetClass="entr" presetSubtype="8" fill="hold" grpId="0" nodeType="withEffect">
                                  <p:stCondLst>
                                    <p:cond delay="750"/>
                                  </p:stCondLst>
                                  <p:childTnLst>
                                    <p:set>
                                      <p:cBhvr>
                                        <p:cTn id="91" dur="1" fill="hold">
                                          <p:stCondLst>
                                            <p:cond delay="0"/>
                                          </p:stCondLst>
                                        </p:cTn>
                                        <p:tgtEl>
                                          <p:spTgt spid="9240"/>
                                        </p:tgtEl>
                                        <p:attrNameLst>
                                          <p:attrName>style.visibility</p:attrName>
                                        </p:attrNameLst>
                                      </p:cBhvr>
                                      <p:to>
                                        <p:strVal val="visible"/>
                                      </p:to>
                                    </p:set>
                                    <p:anim calcmode="lin" valueType="num">
                                      <p:cBhvr additive="base">
                                        <p:cTn id="92" dur="500" fill="hold"/>
                                        <p:tgtEl>
                                          <p:spTgt spid="9240"/>
                                        </p:tgtEl>
                                        <p:attrNameLst>
                                          <p:attrName>ppt_x</p:attrName>
                                        </p:attrNameLst>
                                      </p:cBhvr>
                                      <p:tavLst>
                                        <p:tav tm="0">
                                          <p:val>
                                            <p:strVal val="0-#ppt_w/2"/>
                                          </p:val>
                                        </p:tav>
                                        <p:tav tm="100000">
                                          <p:val>
                                            <p:strVal val="#ppt_x"/>
                                          </p:val>
                                        </p:tav>
                                      </p:tavLst>
                                    </p:anim>
                                    <p:anim calcmode="lin" valueType="num">
                                      <p:cBhvr additive="base">
                                        <p:cTn id="93" dur="500" fill="hold"/>
                                        <p:tgtEl>
                                          <p:spTgt spid="9240"/>
                                        </p:tgtEl>
                                        <p:attrNameLst>
                                          <p:attrName>ppt_y</p:attrName>
                                        </p:attrNameLst>
                                      </p:cBhvr>
                                      <p:tavLst>
                                        <p:tav tm="0">
                                          <p:val>
                                            <p:strVal val="#ppt_y"/>
                                          </p:val>
                                        </p:tav>
                                        <p:tav tm="100000">
                                          <p:val>
                                            <p:strVal val="#ppt_y"/>
                                          </p:val>
                                        </p:tav>
                                      </p:tavLst>
                                    </p:anim>
                                  </p:childTnLst>
                                </p:cTn>
                              </p:par>
                              <p:par>
                                <p:cTn id="94" presetID="2" presetClass="entr" presetSubtype="8" fill="hold" nodeType="withEffect">
                                  <p:stCondLst>
                                    <p:cond delay="1000"/>
                                  </p:stCondLst>
                                  <p:childTnLst>
                                    <p:set>
                                      <p:cBhvr>
                                        <p:cTn id="95" dur="1" fill="hold">
                                          <p:stCondLst>
                                            <p:cond delay="0"/>
                                          </p:stCondLst>
                                        </p:cTn>
                                        <p:tgtEl>
                                          <p:spTgt spid="5"/>
                                        </p:tgtEl>
                                        <p:attrNameLst>
                                          <p:attrName>style.visibility</p:attrName>
                                        </p:attrNameLst>
                                      </p:cBhvr>
                                      <p:to>
                                        <p:strVal val="visible"/>
                                      </p:to>
                                    </p:set>
                                    <p:anim calcmode="lin" valueType="num">
                                      <p:cBhvr additive="base">
                                        <p:cTn id="96" dur="500" fill="hold"/>
                                        <p:tgtEl>
                                          <p:spTgt spid="5"/>
                                        </p:tgtEl>
                                        <p:attrNameLst>
                                          <p:attrName>ppt_x</p:attrName>
                                        </p:attrNameLst>
                                      </p:cBhvr>
                                      <p:tavLst>
                                        <p:tav tm="0">
                                          <p:val>
                                            <p:strVal val="0-#ppt_w/2"/>
                                          </p:val>
                                        </p:tav>
                                        <p:tav tm="100000">
                                          <p:val>
                                            <p:strVal val="#ppt_x"/>
                                          </p:val>
                                        </p:tav>
                                      </p:tavLst>
                                    </p:anim>
                                    <p:anim calcmode="lin" valueType="num">
                                      <p:cBhvr additive="base">
                                        <p:cTn id="97" dur="500" fill="hold"/>
                                        <p:tgtEl>
                                          <p:spTgt spid="5"/>
                                        </p:tgtEl>
                                        <p:attrNameLst>
                                          <p:attrName>ppt_y</p:attrName>
                                        </p:attrNameLst>
                                      </p:cBhvr>
                                      <p:tavLst>
                                        <p:tav tm="0">
                                          <p:val>
                                            <p:strVal val="#ppt_y"/>
                                          </p:val>
                                        </p:tav>
                                        <p:tav tm="100000">
                                          <p:val>
                                            <p:strVal val="#ppt_y"/>
                                          </p:val>
                                        </p:tav>
                                      </p:tavLst>
                                    </p:anim>
                                  </p:childTnLst>
                                </p:cTn>
                              </p:par>
                              <p:par>
                                <p:cTn id="98" presetID="23" presetClass="entr" presetSubtype="16" fill="hold" grpId="0" nodeType="withEffect">
                                  <p:stCondLst>
                                    <p:cond delay="1000"/>
                                  </p:stCondLst>
                                  <p:childTnLst>
                                    <p:set>
                                      <p:cBhvr>
                                        <p:cTn id="99" dur="1" fill="hold">
                                          <p:stCondLst>
                                            <p:cond delay="0"/>
                                          </p:stCondLst>
                                        </p:cTn>
                                        <p:tgtEl>
                                          <p:spTgt spid="9232"/>
                                        </p:tgtEl>
                                        <p:attrNameLst>
                                          <p:attrName>style.visibility</p:attrName>
                                        </p:attrNameLst>
                                      </p:cBhvr>
                                      <p:to>
                                        <p:strVal val="visible"/>
                                      </p:to>
                                    </p:set>
                                    <p:anim calcmode="lin" valueType="num">
                                      <p:cBhvr>
                                        <p:cTn id="100" dur="500" fill="hold"/>
                                        <p:tgtEl>
                                          <p:spTgt spid="9232"/>
                                        </p:tgtEl>
                                        <p:attrNameLst>
                                          <p:attrName>ppt_w</p:attrName>
                                        </p:attrNameLst>
                                      </p:cBhvr>
                                      <p:tavLst>
                                        <p:tav tm="0">
                                          <p:val>
                                            <p:fltVal val="0"/>
                                          </p:val>
                                        </p:tav>
                                        <p:tav tm="100000">
                                          <p:val>
                                            <p:strVal val="#ppt_w"/>
                                          </p:val>
                                        </p:tav>
                                      </p:tavLst>
                                    </p:anim>
                                    <p:anim calcmode="lin" valueType="num">
                                      <p:cBhvr>
                                        <p:cTn id="101" dur="500" fill="hold"/>
                                        <p:tgtEl>
                                          <p:spTgt spid="9232"/>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8" grpId="0"/>
      <p:bldP spid="9219" grpId="0"/>
      <p:bldP spid="9220" grpId="0" animBg="1"/>
      <p:bldP spid="9221" grpId="0" animBg="1"/>
      <p:bldP spid="9222" grpId="0" animBg="1"/>
      <p:bldP spid="9223" grpId="0" animBg="1"/>
      <p:bldP spid="9228" grpId="0"/>
      <p:bldP spid="9229" grpId="0"/>
      <p:bldP spid="9230" grpId="0"/>
      <p:bldP spid="9231" grpId="0"/>
      <p:bldP spid="9232" grpId="0"/>
      <p:bldP spid="9237" grpId="0"/>
      <p:bldP spid="9238" grpId="0"/>
      <p:bldP spid="9239" grpId="0"/>
      <p:bldP spid="9240" grpId="0"/>
      <p:bldP spid="9241" grpId="0"/>
      <p:bldP spid="9242" grpId="0"/>
      <p:bldP spid="9243"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TextBox 112">
            <a:extLst>
              <a:ext uri="{FF2B5EF4-FFF2-40B4-BE49-F238E27FC236}">
                <a16:creationId xmlns:a16="http://schemas.microsoft.com/office/drawing/2014/main" id="{293094B4-230B-4BEC-802B-EA6E005A6B34}"/>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0243" name="TextBox 115">
            <a:extLst>
              <a:ext uri="{FF2B5EF4-FFF2-40B4-BE49-F238E27FC236}">
                <a16:creationId xmlns:a16="http://schemas.microsoft.com/office/drawing/2014/main" id="{6B7A0AEC-7719-449B-9CAE-1A841ABED8F8}"/>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0C8E1F0F-7529-43A8-BBD3-DCA9BE5D5319}"/>
              </a:ext>
            </a:extLst>
          </p:cNvPr>
          <p:cNvGrpSpPr/>
          <p:nvPr/>
        </p:nvGrpSpPr>
        <p:grpSpPr>
          <a:xfrm>
            <a:off x="1681163" y="2614613"/>
            <a:ext cx="2314575" cy="2387600"/>
            <a:chOff x="1681163" y="2614613"/>
            <a:chExt cx="2314575" cy="2387600"/>
          </a:xfrm>
        </p:grpSpPr>
        <p:sp>
          <p:nvSpPr>
            <p:cNvPr id="10244" name="Freeform 53">
              <a:extLst>
                <a:ext uri="{FF2B5EF4-FFF2-40B4-BE49-F238E27FC236}">
                  <a16:creationId xmlns:a16="http://schemas.microsoft.com/office/drawing/2014/main" id="{85088F52-24FF-4834-A3A8-35D09A9D6E37}"/>
                </a:ext>
              </a:extLst>
            </p:cNvPr>
            <p:cNvSpPr>
              <a:spLocks/>
            </p:cNvSpPr>
            <p:nvPr/>
          </p:nvSpPr>
          <p:spPr bwMode="auto">
            <a:xfrm>
              <a:off x="1958975" y="3195638"/>
              <a:ext cx="2036763" cy="1806575"/>
            </a:xfrm>
            <a:custGeom>
              <a:avLst/>
              <a:gdLst>
                <a:gd name="T0" fmla="*/ 2147483646 w 1283"/>
                <a:gd name="T1" fmla="*/ 0 h 1138"/>
                <a:gd name="T2" fmla="*/ 2147483646 w 1283"/>
                <a:gd name="T3" fmla="*/ 2147483646 h 1138"/>
                <a:gd name="T4" fmla="*/ 0 w 1283"/>
                <a:gd name="T5" fmla="*/ 2147483646 h 1138"/>
                <a:gd name="T6" fmla="*/ 2147483646 w 1283"/>
                <a:gd name="T7" fmla="*/ 0 h 1138"/>
                <a:gd name="T8" fmla="*/ 2147483646 w 1283"/>
                <a:gd name="T9" fmla="*/ 0 h 11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3" h="1138">
                  <a:moveTo>
                    <a:pt x="1283" y="0"/>
                  </a:moveTo>
                  <a:lnTo>
                    <a:pt x="1259" y="1138"/>
                  </a:lnTo>
                  <a:lnTo>
                    <a:pt x="0" y="1138"/>
                  </a:lnTo>
                  <a:lnTo>
                    <a:pt x="31" y="0"/>
                  </a:lnTo>
                  <a:lnTo>
                    <a:pt x="1283" y="0"/>
                  </a:lnTo>
                  <a:close/>
                </a:path>
              </a:pathLst>
            </a:custGeom>
            <a:solidFill>
              <a:schemeClr val="accent1">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45" name="Freeform 54">
              <a:extLst>
                <a:ext uri="{FF2B5EF4-FFF2-40B4-BE49-F238E27FC236}">
                  <a16:creationId xmlns:a16="http://schemas.microsoft.com/office/drawing/2014/main" id="{BA3F64EC-6BA5-48A2-879B-55BD2AECDB61}"/>
                </a:ext>
              </a:extLst>
            </p:cNvPr>
            <p:cNvSpPr>
              <a:spLocks/>
            </p:cNvSpPr>
            <p:nvPr/>
          </p:nvSpPr>
          <p:spPr bwMode="auto">
            <a:xfrm>
              <a:off x="1681163" y="2614613"/>
              <a:ext cx="327025" cy="2387600"/>
            </a:xfrm>
            <a:custGeom>
              <a:avLst/>
              <a:gdLst>
                <a:gd name="T0" fmla="*/ 2147483646 w 206"/>
                <a:gd name="T1" fmla="*/ 2147483646 h 1504"/>
                <a:gd name="T2" fmla="*/ 0 w 206"/>
                <a:gd name="T3" fmla="*/ 2147483646 h 1504"/>
                <a:gd name="T4" fmla="*/ 0 w 206"/>
                <a:gd name="T5" fmla="*/ 0 h 1504"/>
                <a:gd name="T6" fmla="*/ 2147483646 w 206"/>
                <a:gd name="T7" fmla="*/ 2147483646 h 1504"/>
                <a:gd name="T8" fmla="*/ 2147483646 w 206"/>
                <a:gd name="T9" fmla="*/ 2147483646 h 15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6" h="1504">
                  <a:moveTo>
                    <a:pt x="175" y="1504"/>
                  </a:moveTo>
                  <a:lnTo>
                    <a:pt x="0" y="1138"/>
                  </a:lnTo>
                  <a:lnTo>
                    <a:pt x="0" y="0"/>
                  </a:lnTo>
                  <a:lnTo>
                    <a:pt x="206" y="366"/>
                  </a:lnTo>
                  <a:lnTo>
                    <a:pt x="175" y="1504"/>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sp>
          <p:nvSpPr>
            <p:cNvPr id="10246" name="Freeform 55">
              <a:extLst>
                <a:ext uri="{FF2B5EF4-FFF2-40B4-BE49-F238E27FC236}">
                  <a16:creationId xmlns:a16="http://schemas.microsoft.com/office/drawing/2014/main" id="{4B8FEEB2-6014-4740-B5EF-AAD99E320FC6}"/>
                </a:ext>
              </a:extLst>
            </p:cNvPr>
            <p:cNvSpPr>
              <a:spLocks/>
            </p:cNvSpPr>
            <p:nvPr/>
          </p:nvSpPr>
          <p:spPr bwMode="auto">
            <a:xfrm>
              <a:off x="1681163" y="2614613"/>
              <a:ext cx="2314575" cy="581025"/>
            </a:xfrm>
            <a:custGeom>
              <a:avLst/>
              <a:gdLst>
                <a:gd name="T0" fmla="*/ 2147483646 w 1458"/>
                <a:gd name="T1" fmla="*/ 2147483646 h 366"/>
                <a:gd name="T2" fmla="*/ 0 w 1458"/>
                <a:gd name="T3" fmla="*/ 0 h 366"/>
                <a:gd name="T4" fmla="*/ 2147483646 w 1458"/>
                <a:gd name="T5" fmla="*/ 0 h 366"/>
                <a:gd name="T6" fmla="*/ 2147483646 w 1458"/>
                <a:gd name="T7" fmla="*/ 2147483646 h 366"/>
                <a:gd name="T8" fmla="*/ 2147483646 w 1458"/>
                <a:gd name="T9" fmla="*/ 2147483646 h 3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8" h="366">
                  <a:moveTo>
                    <a:pt x="206" y="366"/>
                  </a:moveTo>
                  <a:lnTo>
                    <a:pt x="0" y="0"/>
                  </a:lnTo>
                  <a:lnTo>
                    <a:pt x="1252" y="0"/>
                  </a:lnTo>
                  <a:lnTo>
                    <a:pt x="1458" y="366"/>
                  </a:lnTo>
                  <a:lnTo>
                    <a:pt x="206" y="366"/>
                  </a:lnTo>
                  <a:close/>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3" name="Freeform 66">
              <a:extLst>
                <a:ext uri="{FF2B5EF4-FFF2-40B4-BE49-F238E27FC236}">
                  <a16:creationId xmlns:a16="http://schemas.microsoft.com/office/drawing/2014/main" id="{A87A130E-E21D-4782-B06A-8CAF7D445299}"/>
                </a:ext>
              </a:extLst>
            </p:cNvPr>
            <p:cNvSpPr>
              <a:spLocks noEditPoints="1"/>
            </p:cNvSpPr>
            <p:nvPr/>
          </p:nvSpPr>
          <p:spPr bwMode="auto">
            <a:xfrm>
              <a:off x="2335213" y="3852863"/>
              <a:ext cx="1208087" cy="871537"/>
            </a:xfrm>
            <a:custGeom>
              <a:avLst/>
              <a:gdLst>
                <a:gd name="T0" fmla="*/ 2147483646 w 96"/>
                <a:gd name="T1" fmla="*/ 2147483646 h 69"/>
                <a:gd name="T2" fmla="*/ 2147483646 w 96"/>
                <a:gd name="T3" fmla="*/ 2147483646 h 69"/>
                <a:gd name="T4" fmla="*/ 2147483646 w 96"/>
                <a:gd name="T5" fmla="*/ 2147483646 h 69"/>
                <a:gd name="T6" fmla="*/ 2147483646 w 96"/>
                <a:gd name="T7" fmla="*/ 2147483646 h 69"/>
                <a:gd name="T8" fmla="*/ 2147483646 w 96"/>
                <a:gd name="T9" fmla="*/ 2147483646 h 69"/>
                <a:gd name="T10" fmla="*/ 2147483646 w 96"/>
                <a:gd name="T11" fmla="*/ 0 h 69"/>
                <a:gd name="T12" fmla="*/ 2147483646 w 96"/>
                <a:gd name="T13" fmla="*/ 2147483646 h 69"/>
                <a:gd name="T14" fmla="*/ 2147483646 w 96"/>
                <a:gd name="T15" fmla="*/ 2147483646 h 69"/>
                <a:gd name="T16" fmla="*/ 0 w 96"/>
                <a:gd name="T17" fmla="*/ 2147483646 h 69"/>
                <a:gd name="T18" fmla="*/ 2147483646 w 96"/>
                <a:gd name="T19" fmla="*/ 2147483646 h 69"/>
                <a:gd name="T20" fmla="*/ 2147483646 w 96"/>
                <a:gd name="T21" fmla="*/ 2147483646 h 69"/>
                <a:gd name="T22" fmla="*/ 2147483646 w 96"/>
                <a:gd name="T23" fmla="*/ 2147483646 h 69"/>
                <a:gd name="T24" fmla="*/ 2147483646 w 96"/>
                <a:gd name="T25" fmla="*/ 2147483646 h 69"/>
                <a:gd name="T26" fmla="*/ 2147483646 w 96"/>
                <a:gd name="T27" fmla="*/ 2147483646 h 69"/>
                <a:gd name="T28" fmla="*/ 2147483646 w 96"/>
                <a:gd name="T29" fmla="*/ 2147483646 h 69"/>
                <a:gd name="T30" fmla="*/ 2147483646 w 96"/>
                <a:gd name="T31" fmla="*/ 2147483646 h 69"/>
                <a:gd name="T32" fmla="*/ 2147483646 w 96"/>
                <a:gd name="T33" fmla="*/ 2147483646 h 69"/>
                <a:gd name="T34" fmla="*/ 2147483646 w 96"/>
                <a:gd name="T35" fmla="*/ 2147483646 h 69"/>
                <a:gd name="T36" fmla="*/ 2147483646 w 96"/>
                <a:gd name="T37" fmla="*/ 2147483646 h 69"/>
                <a:gd name="T38" fmla="*/ 2147483646 w 96"/>
                <a:gd name="T39" fmla="*/ 2147483646 h 69"/>
                <a:gd name="T40" fmla="*/ 2147483646 w 96"/>
                <a:gd name="T41" fmla="*/ 2147483646 h 69"/>
                <a:gd name="T42" fmla="*/ 2147483646 w 96"/>
                <a:gd name="T43" fmla="*/ 2147483646 h 69"/>
                <a:gd name="T44" fmla="*/ 2147483646 w 96"/>
                <a:gd name="T45" fmla="*/ 2147483646 h 69"/>
                <a:gd name="T46" fmla="*/ 2147483646 w 96"/>
                <a:gd name="T47" fmla="*/ 2147483646 h 69"/>
                <a:gd name="T48" fmla="*/ 2147483646 w 96"/>
                <a:gd name="T49" fmla="*/ 2147483646 h 69"/>
                <a:gd name="T50" fmla="*/ 2147483646 w 96"/>
                <a:gd name="T51" fmla="*/ 2147483646 h 69"/>
                <a:gd name="T52" fmla="*/ 2147483646 w 96"/>
                <a:gd name="T53" fmla="*/ 2147483646 h 69"/>
                <a:gd name="T54" fmla="*/ 2147483646 w 96"/>
                <a:gd name="T55" fmla="*/ 2147483646 h 69"/>
                <a:gd name="T56" fmla="*/ 2147483646 w 96"/>
                <a:gd name="T57" fmla="*/ 2147483646 h 69"/>
                <a:gd name="T58" fmla="*/ 2147483646 w 96"/>
                <a:gd name="T59" fmla="*/ 2147483646 h 69"/>
                <a:gd name="T60" fmla="*/ 2147483646 w 96"/>
                <a:gd name="T61" fmla="*/ 2147483646 h 69"/>
                <a:gd name="T62" fmla="*/ 2147483646 w 96"/>
                <a:gd name="T63" fmla="*/ 2147483646 h 69"/>
                <a:gd name="T64" fmla="*/ 2147483646 w 96"/>
                <a:gd name="T65" fmla="*/ 2147483646 h 69"/>
                <a:gd name="T66" fmla="*/ 2147483646 w 96"/>
                <a:gd name="T67" fmla="*/ 2147483646 h 69"/>
                <a:gd name="T68" fmla="*/ 2147483646 w 96"/>
                <a:gd name="T69" fmla="*/ 2147483646 h 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96" h="69">
                  <a:moveTo>
                    <a:pt x="86" y="42"/>
                  </a:moveTo>
                  <a:cubicBezTo>
                    <a:pt x="88" y="40"/>
                    <a:pt x="90" y="36"/>
                    <a:pt x="90" y="33"/>
                  </a:cubicBezTo>
                  <a:cubicBezTo>
                    <a:pt x="90" y="25"/>
                    <a:pt x="84" y="19"/>
                    <a:pt x="77" y="19"/>
                  </a:cubicBezTo>
                  <a:cubicBezTo>
                    <a:pt x="76" y="19"/>
                    <a:pt x="76" y="19"/>
                    <a:pt x="76" y="19"/>
                  </a:cubicBezTo>
                  <a:cubicBezTo>
                    <a:pt x="76" y="11"/>
                    <a:pt x="76" y="11"/>
                    <a:pt x="76" y="11"/>
                  </a:cubicBezTo>
                  <a:cubicBezTo>
                    <a:pt x="76" y="8"/>
                    <a:pt x="76" y="0"/>
                    <a:pt x="48" y="0"/>
                  </a:cubicBezTo>
                  <a:cubicBezTo>
                    <a:pt x="21" y="0"/>
                    <a:pt x="21" y="8"/>
                    <a:pt x="21" y="11"/>
                  </a:cubicBezTo>
                  <a:cubicBezTo>
                    <a:pt x="21" y="40"/>
                    <a:pt x="21" y="40"/>
                    <a:pt x="21" y="40"/>
                  </a:cubicBezTo>
                  <a:cubicBezTo>
                    <a:pt x="3" y="43"/>
                    <a:pt x="0" y="50"/>
                    <a:pt x="0" y="53"/>
                  </a:cubicBezTo>
                  <a:cubicBezTo>
                    <a:pt x="0" y="58"/>
                    <a:pt x="5" y="69"/>
                    <a:pt x="48" y="69"/>
                  </a:cubicBezTo>
                  <a:cubicBezTo>
                    <a:pt x="92" y="69"/>
                    <a:pt x="96" y="58"/>
                    <a:pt x="96" y="53"/>
                  </a:cubicBezTo>
                  <a:cubicBezTo>
                    <a:pt x="96" y="51"/>
                    <a:pt x="95" y="46"/>
                    <a:pt x="86" y="42"/>
                  </a:cubicBezTo>
                  <a:close/>
                  <a:moveTo>
                    <a:pt x="76" y="25"/>
                  </a:moveTo>
                  <a:cubicBezTo>
                    <a:pt x="76" y="25"/>
                    <a:pt x="76" y="25"/>
                    <a:pt x="77" y="25"/>
                  </a:cubicBezTo>
                  <a:cubicBezTo>
                    <a:pt x="81" y="25"/>
                    <a:pt x="84" y="28"/>
                    <a:pt x="84" y="33"/>
                  </a:cubicBezTo>
                  <a:cubicBezTo>
                    <a:pt x="84" y="36"/>
                    <a:pt x="81" y="39"/>
                    <a:pt x="78" y="40"/>
                  </a:cubicBezTo>
                  <a:cubicBezTo>
                    <a:pt x="78" y="40"/>
                    <a:pt x="77" y="40"/>
                    <a:pt x="76" y="40"/>
                  </a:cubicBezTo>
                  <a:lnTo>
                    <a:pt x="76" y="25"/>
                  </a:lnTo>
                  <a:close/>
                  <a:moveTo>
                    <a:pt x="48" y="4"/>
                  </a:moveTo>
                  <a:cubicBezTo>
                    <a:pt x="62" y="4"/>
                    <a:pt x="72" y="7"/>
                    <a:pt x="72" y="11"/>
                  </a:cubicBezTo>
                  <a:cubicBezTo>
                    <a:pt x="72" y="15"/>
                    <a:pt x="62" y="18"/>
                    <a:pt x="48" y="18"/>
                  </a:cubicBezTo>
                  <a:cubicBezTo>
                    <a:pt x="35" y="18"/>
                    <a:pt x="24" y="15"/>
                    <a:pt x="24" y="11"/>
                  </a:cubicBezTo>
                  <a:cubicBezTo>
                    <a:pt x="24" y="7"/>
                    <a:pt x="35" y="4"/>
                    <a:pt x="48" y="4"/>
                  </a:cubicBezTo>
                  <a:close/>
                  <a:moveTo>
                    <a:pt x="48" y="66"/>
                  </a:moveTo>
                  <a:cubicBezTo>
                    <a:pt x="25" y="66"/>
                    <a:pt x="6" y="60"/>
                    <a:pt x="6" y="53"/>
                  </a:cubicBezTo>
                  <a:cubicBezTo>
                    <a:pt x="6" y="49"/>
                    <a:pt x="12" y="46"/>
                    <a:pt x="21" y="44"/>
                  </a:cubicBezTo>
                  <a:cubicBezTo>
                    <a:pt x="21" y="52"/>
                    <a:pt x="21" y="52"/>
                    <a:pt x="21" y="52"/>
                  </a:cubicBezTo>
                  <a:cubicBezTo>
                    <a:pt x="39" y="59"/>
                    <a:pt x="58" y="59"/>
                    <a:pt x="76" y="52"/>
                  </a:cubicBezTo>
                  <a:cubicBezTo>
                    <a:pt x="76" y="46"/>
                    <a:pt x="76" y="46"/>
                    <a:pt x="76" y="46"/>
                  </a:cubicBezTo>
                  <a:cubicBezTo>
                    <a:pt x="76" y="47"/>
                    <a:pt x="76" y="47"/>
                    <a:pt x="77" y="47"/>
                  </a:cubicBezTo>
                  <a:cubicBezTo>
                    <a:pt x="77" y="47"/>
                    <a:pt x="78" y="47"/>
                    <a:pt x="78" y="46"/>
                  </a:cubicBezTo>
                  <a:cubicBezTo>
                    <a:pt x="78" y="46"/>
                    <a:pt x="78" y="46"/>
                    <a:pt x="78" y="46"/>
                  </a:cubicBezTo>
                  <a:cubicBezTo>
                    <a:pt x="79" y="46"/>
                    <a:pt x="80" y="46"/>
                    <a:pt x="81" y="45"/>
                  </a:cubicBezTo>
                  <a:cubicBezTo>
                    <a:pt x="87" y="48"/>
                    <a:pt x="90" y="50"/>
                    <a:pt x="90" y="53"/>
                  </a:cubicBezTo>
                  <a:cubicBezTo>
                    <a:pt x="90" y="60"/>
                    <a:pt x="72" y="66"/>
                    <a:pt x="48"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4" name="Freeform 67">
              <a:extLst>
                <a:ext uri="{FF2B5EF4-FFF2-40B4-BE49-F238E27FC236}">
                  <a16:creationId xmlns:a16="http://schemas.microsoft.com/office/drawing/2014/main" id="{C4338758-13E9-4FB6-9A78-02C5AFFD9744}"/>
                </a:ext>
              </a:extLst>
            </p:cNvPr>
            <p:cNvSpPr>
              <a:spLocks/>
            </p:cNvSpPr>
            <p:nvPr/>
          </p:nvSpPr>
          <p:spPr bwMode="auto">
            <a:xfrm>
              <a:off x="2825750" y="3486150"/>
              <a:ext cx="139700" cy="277813"/>
            </a:xfrm>
            <a:custGeom>
              <a:avLst/>
              <a:gdLst>
                <a:gd name="T0" fmla="*/ 2147483646 w 11"/>
                <a:gd name="T1" fmla="*/ 2147483646 h 22"/>
                <a:gd name="T2" fmla="*/ 2147483646 w 11"/>
                <a:gd name="T3" fmla="*/ 2147483646 h 22"/>
                <a:gd name="T4" fmla="*/ 2147483646 w 11"/>
                <a:gd name="T5" fmla="*/ 2147483646 h 22"/>
                <a:gd name="T6" fmla="*/ 2147483646 w 11"/>
                <a:gd name="T7" fmla="*/ 2147483646 h 22"/>
                <a:gd name="T8" fmla="*/ 2147483646 w 11"/>
                <a:gd name="T9" fmla="*/ 2147483646 h 22"/>
                <a:gd name="T10" fmla="*/ 2147483646 w 11"/>
                <a:gd name="T11" fmla="*/ 2147483646 h 22"/>
                <a:gd name="T12" fmla="*/ 2147483646 w 11"/>
                <a:gd name="T13" fmla="*/ 2147483646 h 22"/>
                <a:gd name="T14" fmla="*/ 2147483646 w 11"/>
                <a:gd name="T15" fmla="*/ 2147483646 h 22"/>
                <a:gd name="T16" fmla="*/ 2147483646 w 11"/>
                <a:gd name="T17" fmla="*/ 2147483646 h 22"/>
                <a:gd name="T18" fmla="*/ 2147483646 w 11"/>
                <a:gd name="T19" fmla="*/ 2147483646 h 22"/>
                <a:gd name="T20" fmla="*/ 2147483646 w 11"/>
                <a:gd name="T21" fmla="*/ 2147483646 h 22"/>
                <a:gd name="T22" fmla="*/ 2147483646 w 11"/>
                <a:gd name="T23" fmla="*/ 2147483646 h 22"/>
                <a:gd name="T24" fmla="*/ 2147483646 w 11"/>
                <a:gd name="T25" fmla="*/ 2147483646 h 22"/>
                <a:gd name="T26" fmla="*/ 2147483646 w 11"/>
                <a:gd name="T27" fmla="*/ 2147483646 h 22"/>
                <a:gd name="T28" fmla="*/ 2147483646 w 11"/>
                <a:gd name="T29" fmla="*/ 2147483646 h 22"/>
                <a:gd name="T30" fmla="*/ 2147483646 w 11"/>
                <a:gd name="T31" fmla="*/ 0 h 22"/>
                <a:gd name="T32" fmla="*/ 2147483646 w 11"/>
                <a:gd name="T33" fmla="*/ 2147483646 h 22"/>
                <a:gd name="T34" fmla="*/ 2147483646 w 11"/>
                <a:gd name="T35" fmla="*/ 2147483646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1" h="22">
                  <a:moveTo>
                    <a:pt x="5" y="7"/>
                  </a:moveTo>
                  <a:cubicBezTo>
                    <a:pt x="5" y="7"/>
                    <a:pt x="5" y="8"/>
                    <a:pt x="5" y="8"/>
                  </a:cubicBezTo>
                  <a:cubicBezTo>
                    <a:pt x="5" y="9"/>
                    <a:pt x="5" y="9"/>
                    <a:pt x="4" y="10"/>
                  </a:cubicBezTo>
                  <a:cubicBezTo>
                    <a:pt x="3" y="11"/>
                    <a:pt x="2" y="12"/>
                    <a:pt x="2" y="14"/>
                  </a:cubicBezTo>
                  <a:cubicBezTo>
                    <a:pt x="1" y="16"/>
                    <a:pt x="2" y="18"/>
                    <a:pt x="4" y="19"/>
                  </a:cubicBezTo>
                  <a:cubicBezTo>
                    <a:pt x="7" y="22"/>
                    <a:pt x="7" y="22"/>
                    <a:pt x="7" y="22"/>
                  </a:cubicBezTo>
                  <a:cubicBezTo>
                    <a:pt x="7" y="22"/>
                    <a:pt x="8" y="22"/>
                    <a:pt x="8" y="22"/>
                  </a:cubicBezTo>
                  <a:cubicBezTo>
                    <a:pt x="9" y="22"/>
                    <a:pt x="9" y="22"/>
                    <a:pt x="10" y="21"/>
                  </a:cubicBezTo>
                  <a:cubicBezTo>
                    <a:pt x="11" y="20"/>
                    <a:pt x="11" y="19"/>
                    <a:pt x="10" y="18"/>
                  </a:cubicBezTo>
                  <a:cubicBezTo>
                    <a:pt x="7" y="16"/>
                    <a:pt x="7" y="16"/>
                    <a:pt x="7" y="16"/>
                  </a:cubicBezTo>
                  <a:cubicBezTo>
                    <a:pt x="6" y="15"/>
                    <a:pt x="6" y="15"/>
                    <a:pt x="6" y="14"/>
                  </a:cubicBezTo>
                  <a:cubicBezTo>
                    <a:pt x="6" y="14"/>
                    <a:pt x="6" y="13"/>
                    <a:pt x="7" y="13"/>
                  </a:cubicBezTo>
                  <a:cubicBezTo>
                    <a:pt x="8" y="12"/>
                    <a:pt x="9" y="10"/>
                    <a:pt x="10" y="9"/>
                  </a:cubicBezTo>
                  <a:cubicBezTo>
                    <a:pt x="10" y="7"/>
                    <a:pt x="9" y="5"/>
                    <a:pt x="8" y="4"/>
                  </a:cubicBezTo>
                  <a:cubicBezTo>
                    <a:pt x="4" y="1"/>
                    <a:pt x="4" y="1"/>
                    <a:pt x="4" y="1"/>
                  </a:cubicBezTo>
                  <a:cubicBezTo>
                    <a:pt x="4" y="0"/>
                    <a:pt x="2" y="0"/>
                    <a:pt x="1" y="0"/>
                  </a:cubicBezTo>
                  <a:cubicBezTo>
                    <a:pt x="0" y="1"/>
                    <a:pt x="0" y="3"/>
                    <a:pt x="1" y="4"/>
                  </a:cubicBezTo>
                  <a:lnTo>
                    <a:pt x="5"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5" name="Freeform 68">
              <a:extLst>
                <a:ext uri="{FF2B5EF4-FFF2-40B4-BE49-F238E27FC236}">
                  <a16:creationId xmlns:a16="http://schemas.microsoft.com/office/drawing/2014/main" id="{13CC9A56-F102-4B2C-B9F0-31EB4FB1044E}"/>
                </a:ext>
              </a:extLst>
            </p:cNvPr>
            <p:cNvSpPr>
              <a:spLocks/>
            </p:cNvSpPr>
            <p:nvPr/>
          </p:nvSpPr>
          <p:spPr bwMode="auto">
            <a:xfrm>
              <a:off x="3001963" y="3371850"/>
              <a:ext cx="127000" cy="277813"/>
            </a:xfrm>
            <a:custGeom>
              <a:avLst/>
              <a:gdLst>
                <a:gd name="T0" fmla="*/ 2147483646 w 10"/>
                <a:gd name="T1" fmla="*/ 2147483646 h 22"/>
                <a:gd name="T2" fmla="*/ 2147483646 w 10"/>
                <a:gd name="T3" fmla="*/ 2147483646 h 22"/>
                <a:gd name="T4" fmla="*/ 2147483646 w 10"/>
                <a:gd name="T5" fmla="*/ 2147483646 h 22"/>
                <a:gd name="T6" fmla="*/ 2147483646 w 10"/>
                <a:gd name="T7" fmla="*/ 2147483646 h 22"/>
                <a:gd name="T8" fmla="*/ 2147483646 w 10"/>
                <a:gd name="T9" fmla="*/ 2147483646 h 22"/>
                <a:gd name="T10" fmla="*/ 2147483646 w 10"/>
                <a:gd name="T11" fmla="*/ 2147483646 h 22"/>
                <a:gd name="T12" fmla="*/ 2147483646 w 10"/>
                <a:gd name="T13" fmla="*/ 2147483646 h 22"/>
                <a:gd name="T14" fmla="*/ 2147483646 w 10"/>
                <a:gd name="T15" fmla="*/ 2147483646 h 22"/>
                <a:gd name="T16" fmla="*/ 2147483646 w 10"/>
                <a:gd name="T17" fmla="*/ 2147483646 h 22"/>
                <a:gd name="T18" fmla="*/ 2147483646 w 10"/>
                <a:gd name="T19" fmla="*/ 2147483646 h 22"/>
                <a:gd name="T20" fmla="*/ 2147483646 w 10"/>
                <a:gd name="T21" fmla="*/ 2147483646 h 22"/>
                <a:gd name="T22" fmla="*/ 2147483646 w 10"/>
                <a:gd name="T23" fmla="*/ 2147483646 h 22"/>
                <a:gd name="T24" fmla="*/ 2147483646 w 10"/>
                <a:gd name="T25" fmla="*/ 2147483646 h 22"/>
                <a:gd name="T26" fmla="*/ 2147483646 w 10"/>
                <a:gd name="T27" fmla="*/ 2147483646 h 22"/>
                <a:gd name="T28" fmla="*/ 2147483646 w 10"/>
                <a:gd name="T29" fmla="*/ 2147483646 h 22"/>
                <a:gd name="T30" fmla="*/ 2147483646 w 10"/>
                <a:gd name="T31" fmla="*/ 2147483646 h 22"/>
                <a:gd name="T32" fmla="*/ 2147483646 w 10"/>
                <a:gd name="T33" fmla="*/ 2147483646 h 22"/>
                <a:gd name="T34" fmla="*/ 2147483646 w 10"/>
                <a:gd name="T35" fmla="*/ 2147483646 h 2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 h="22">
                  <a:moveTo>
                    <a:pt x="4" y="7"/>
                  </a:moveTo>
                  <a:cubicBezTo>
                    <a:pt x="5" y="8"/>
                    <a:pt x="5" y="8"/>
                    <a:pt x="5" y="8"/>
                  </a:cubicBezTo>
                  <a:cubicBezTo>
                    <a:pt x="5" y="9"/>
                    <a:pt x="4" y="9"/>
                    <a:pt x="4" y="10"/>
                  </a:cubicBezTo>
                  <a:cubicBezTo>
                    <a:pt x="2" y="11"/>
                    <a:pt x="1" y="12"/>
                    <a:pt x="1" y="14"/>
                  </a:cubicBezTo>
                  <a:cubicBezTo>
                    <a:pt x="1" y="16"/>
                    <a:pt x="2" y="18"/>
                    <a:pt x="3" y="19"/>
                  </a:cubicBezTo>
                  <a:cubicBezTo>
                    <a:pt x="6" y="22"/>
                    <a:pt x="6" y="22"/>
                    <a:pt x="6" y="22"/>
                  </a:cubicBezTo>
                  <a:cubicBezTo>
                    <a:pt x="7" y="22"/>
                    <a:pt x="7" y="22"/>
                    <a:pt x="8" y="22"/>
                  </a:cubicBezTo>
                  <a:cubicBezTo>
                    <a:pt x="8" y="22"/>
                    <a:pt x="9" y="22"/>
                    <a:pt x="9" y="21"/>
                  </a:cubicBezTo>
                  <a:cubicBezTo>
                    <a:pt x="10" y="20"/>
                    <a:pt x="10" y="19"/>
                    <a:pt x="9" y="18"/>
                  </a:cubicBezTo>
                  <a:cubicBezTo>
                    <a:pt x="6" y="16"/>
                    <a:pt x="6" y="16"/>
                    <a:pt x="6" y="16"/>
                  </a:cubicBezTo>
                  <a:cubicBezTo>
                    <a:pt x="6" y="15"/>
                    <a:pt x="5" y="15"/>
                    <a:pt x="5" y="14"/>
                  </a:cubicBezTo>
                  <a:cubicBezTo>
                    <a:pt x="5" y="14"/>
                    <a:pt x="6" y="14"/>
                    <a:pt x="6" y="13"/>
                  </a:cubicBezTo>
                  <a:cubicBezTo>
                    <a:pt x="8" y="12"/>
                    <a:pt x="9" y="10"/>
                    <a:pt x="9" y="9"/>
                  </a:cubicBezTo>
                  <a:cubicBezTo>
                    <a:pt x="9" y="7"/>
                    <a:pt x="9" y="6"/>
                    <a:pt x="7" y="4"/>
                  </a:cubicBezTo>
                  <a:cubicBezTo>
                    <a:pt x="4" y="1"/>
                    <a:pt x="4" y="1"/>
                    <a:pt x="4" y="1"/>
                  </a:cubicBezTo>
                  <a:cubicBezTo>
                    <a:pt x="3" y="0"/>
                    <a:pt x="2" y="0"/>
                    <a:pt x="1" y="1"/>
                  </a:cubicBezTo>
                  <a:cubicBezTo>
                    <a:pt x="0" y="1"/>
                    <a:pt x="0" y="3"/>
                    <a:pt x="1" y="4"/>
                  </a:cubicBezTo>
                  <a:lnTo>
                    <a:pt x="4"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5D12DA05-8AA7-4188-8DE8-57E3BA92EF48}"/>
              </a:ext>
            </a:extLst>
          </p:cNvPr>
          <p:cNvGrpSpPr/>
          <p:nvPr/>
        </p:nvGrpSpPr>
        <p:grpSpPr>
          <a:xfrm>
            <a:off x="4894263" y="2614613"/>
            <a:ext cx="2327275" cy="2387600"/>
            <a:chOff x="4894263" y="2614613"/>
            <a:chExt cx="2327275" cy="2387600"/>
          </a:xfrm>
        </p:grpSpPr>
        <p:sp>
          <p:nvSpPr>
            <p:cNvPr id="10247" name="Freeform 60">
              <a:extLst>
                <a:ext uri="{FF2B5EF4-FFF2-40B4-BE49-F238E27FC236}">
                  <a16:creationId xmlns:a16="http://schemas.microsoft.com/office/drawing/2014/main" id="{02E0873D-F22A-4CDD-9E4E-D77852BE6060}"/>
                </a:ext>
              </a:extLst>
            </p:cNvPr>
            <p:cNvSpPr>
              <a:spLocks/>
            </p:cNvSpPr>
            <p:nvPr/>
          </p:nvSpPr>
          <p:spPr bwMode="auto">
            <a:xfrm>
              <a:off x="5183188" y="3195638"/>
              <a:ext cx="2038350" cy="1806575"/>
            </a:xfrm>
            <a:custGeom>
              <a:avLst/>
              <a:gdLst>
                <a:gd name="T0" fmla="*/ 2147483646 w 1284"/>
                <a:gd name="T1" fmla="*/ 0 h 1138"/>
                <a:gd name="T2" fmla="*/ 2147483646 w 1284"/>
                <a:gd name="T3" fmla="*/ 2147483646 h 1138"/>
                <a:gd name="T4" fmla="*/ 0 w 1284"/>
                <a:gd name="T5" fmla="*/ 2147483646 h 1138"/>
                <a:gd name="T6" fmla="*/ 2147483646 w 1284"/>
                <a:gd name="T7" fmla="*/ 0 h 1138"/>
                <a:gd name="T8" fmla="*/ 2147483646 w 1284"/>
                <a:gd name="T9" fmla="*/ 0 h 11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4" h="1138">
                  <a:moveTo>
                    <a:pt x="1284" y="0"/>
                  </a:moveTo>
                  <a:lnTo>
                    <a:pt x="1252" y="1138"/>
                  </a:lnTo>
                  <a:lnTo>
                    <a:pt x="0" y="1138"/>
                  </a:lnTo>
                  <a:lnTo>
                    <a:pt x="24" y="0"/>
                  </a:lnTo>
                  <a:lnTo>
                    <a:pt x="1284" y="0"/>
                  </a:lnTo>
                  <a:close/>
                </a:path>
              </a:pathLst>
            </a:custGeom>
            <a:solidFill>
              <a:schemeClr val="accent2">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48" name="Freeform 61">
              <a:extLst>
                <a:ext uri="{FF2B5EF4-FFF2-40B4-BE49-F238E27FC236}">
                  <a16:creationId xmlns:a16="http://schemas.microsoft.com/office/drawing/2014/main" id="{EA844F57-914C-4FB5-83BB-8A4A960BA09A}"/>
                </a:ext>
              </a:extLst>
            </p:cNvPr>
            <p:cNvSpPr>
              <a:spLocks/>
            </p:cNvSpPr>
            <p:nvPr/>
          </p:nvSpPr>
          <p:spPr bwMode="auto">
            <a:xfrm>
              <a:off x="4906963" y="2614613"/>
              <a:ext cx="314325" cy="2387600"/>
            </a:xfrm>
            <a:custGeom>
              <a:avLst/>
              <a:gdLst>
                <a:gd name="T0" fmla="*/ 2147483646 w 198"/>
                <a:gd name="T1" fmla="*/ 2147483646 h 1504"/>
                <a:gd name="T2" fmla="*/ 0 w 198"/>
                <a:gd name="T3" fmla="*/ 2147483646 h 1504"/>
                <a:gd name="T4" fmla="*/ 0 w 198"/>
                <a:gd name="T5" fmla="*/ 0 h 1504"/>
                <a:gd name="T6" fmla="*/ 2147483646 w 198"/>
                <a:gd name="T7" fmla="*/ 2147483646 h 1504"/>
                <a:gd name="T8" fmla="*/ 2147483646 w 198"/>
                <a:gd name="T9" fmla="*/ 2147483646 h 15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8" h="1504">
                  <a:moveTo>
                    <a:pt x="174" y="1504"/>
                  </a:moveTo>
                  <a:lnTo>
                    <a:pt x="0" y="1138"/>
                  </a:lnTo>
                  <a:lnTo>
                    <a:pt x="0" y="0"/>
                  </a:lnTo>
                  <a:lnTo>
                    <a:pt x="198" y="366"/>
                  </a:lnTo>
                  <a:lnTo>
                    <a:pt x="174" y="1504"/>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49" name="Freeform 62">
              <a:extLst>
                <a:ext uri="{FF2B5EF4-FFF2-40B4-BE49-F238E27FC236}">
                  <a16:creationId xmlns:a16="http://schemas.microsoft.com/office/drawing/2014/main" id="{13823959-E3E7-4EF4-8F1D-6B03AD2F5F66}"/>
                </a:ext>
              </a:extLst>
            </p:cNvPr>
            <p:cNvSpPr>
              <a:spLocks/>
            </p:cNvSpPr>
            <p:nvPr/>
          </p:nvSpPr>
          <p:spPr bwMode="auto">
            <a:xfrm>
              <a:off x="4894263" y="2614613"/>
              <a:ext cx="2327275" cy="581025"/>
            </a:xfrm>
            <a:custGeom>
              <a:avLst/>
              <a:gdLst>
                <a:gd name="T0" fmla="*/ 2147483646 w 1466"/>
                <a:gd name="T1" fmla="*/ 2147483646 h 366"/>
                <a:gd name="T2" fmla="*/ 0 w 1466"/>
                <a:gd name="T3" fmla="*/ 0 h 366"/>
                <a:gd name="T4" fmla="*/ 2147483646 w 1466"/>
                <a:gd name="T5" fmla="*/ 0 h 366"/>
                <a:gd name="T6" fmla="*/ 2147483646 w 1466"/>
                <a:gd name="T7" fmla="*/ 2147483646 h 366"/>
                <a:gd name="T8" fmla="*/ 2147483646 w 1466"/>
                <a:gd name="T9" fmla="*/ 2147483646 h 3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66" h="366">
                  <a:moveTo>
                    <a:pt x="206" y="366"/>
                  </a:moveTo>
                  <a:lnTo>
                    <a:pt x="0" y="0"/>
                  </a:lnTo>
                  <a:lnTo>
                    <a:pt x="1252" y="0"/>
                  </a:lnTo>
                  <a:lnTo>
                    <a:pt x="1466" y="366"/>
                  </a:lnTo>
                  <a:lnTo>
                    <a:pt x="206" y="366"/>
                  </a:lnTo>
                  <a:close/>
                </a:path>
              </a:pathLst>
            </a:custGeom>
            <a:solidFill>
              <a:schemeClr val="accent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6" name="Freeform 69">
              <a:extLst>
                <a:ext uri="{FF2B5EF4-FFF2-40B4-BE49-F238E27FC236}">
                  <a16:creationId xmlns:a16="http://schemas.microsoft.com/office/drawing/2014/main" id="{B6962749-59DF-4C7A-9DD2-494DF7839F94}"/>
                </a:ext>
              </a:extLst>
            </p:cNvPr>
            <p:cNvSpPr>
              <a:spLocks/>
            </p:cNvSpPr>
            <p:nvPr/>
          </p:nvSpPr>
          <p:spPr bwMode="auto">
            <a:xfrm>
              <a:off x="5938838" y="4510088"/>
              <a:ext cx="427037" cy="74612"/>
            </a:xfrm>
            <a:custGeom>
              <a:avLst/>
              <a:gdLst>
                <a:gd name="T0" fmla="*/ 2147483646 w 34"/>
                <a:gd name="T1" fmla="*/ 2147483646 h 6"/>
                <a:gd name="T2" fmla="*/ 2147483646 w 34"/>
                <a:gd name="T3" fmla="*/ 2147483646 h 6"/>
                <a:gd name="T4" fmla="*/ 0 w 34"/>
                <a:gd name="T5" fmla="*/ 2147483646 h 6"/>
                <a:gd name="T6" fmla="*/ 0 w 34"/>
                <a:gd name="T7" fmla="*/ 2147483646 h 6"/>
                <a:gd name="T8" fmla="*/ 2147483646 w 34"/>
                <a:gd name="T9" fmla="*/ 0 h 6"/>
                <a:gd name="T10" fmla="*/ 2147483646 w 34"/>
                <a:gd name="T11" fmla="*/ 0 h 6"/>
                <a:gd name="T12" fmla="*/ 2147483646 w 34"/>
                <a:gd name="T13" fmla="*/ 2147483646 h 6"/>
                <a:gd name="T14" fmla="*/ 2147483646 w 34"/>
                <a:gd name="T15" fmla="*/ 2147483646 h 6"/>
                <a:gd name="T16" fmla="*/ 2147483646 w 34"/>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6">
                  <a:moveTo>
                    <a:pt x="32" y="6"/>
                  </a:moveTo>
                  <a:cubicBezTo>
                    <a:pt x="2" y="6"/>
                    <a:pt x="2" y="6"/>
                    <a:pt x="2" y="6"/>
                  </a:cubicBezTo>
                  <a:cubicBezTo>
                    <a:pt x="1" y="6"/>
                    <a:pt x="0" y="5"/>
                    <a:pt x="0" y="4"/>
                  </a:cubicBezTo>
                  <a:cubicBezTo>
                    <a:pt x="0" y="2"/>
                    <a:pt x="0" y="2"/>
                    <a:pt x="0" y="2"/>
                  </a:cubicBezTo>
                  <a:cubicBezTo>
                    <a:pt x="0" y="1"/>
                    <a:pt x="1" y="0"/>
                    <a:pt x="2" y="0"/>
                  </a:cubicBezTo>
                  <a:cubicBezTo>
                    <a:pt x="32" y="0"/>
                    <a:pt x="32" y="0"/>
                    <a:pt x="32" y="0"/>
                  </a:cubicBezTo>
                  <a:cubicBezTo>
                    <a:pt x="33" y="0"/>
                    <a:pt x="34" y="1"/>
                    <a:pt x="34" y="2"/>
                  </a:cubicBezTo>
                  <a:cubicBezTo>
                    <a:pt x="34" y="4"/>
                    <a:pt x="34" y="4"/>
                    <a:pt x="34" y="4"/>
                  </a:cubicBezTo>
                  <a:cubicBezTo>
                    <a:pt x="34" y="5"/>
                    <a:pt x="33" y="6"/>
                    <a:pt x="3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7" name="Freeform 70">
              <a:extLst>
                <a:ext uri="{FF2B5EF4-FFF2-40B4-BE49-F238E27FC236}">
                  <a16:creationId xmlns:a16="http://schemas.microsoft.com/office/drawing/2014/main" id="{06D54873-5743-4D58-A836-AA49E8F8EF9D}"/>
                </a:ext>
              </a:extLst>
            </p:cNvPr>
            <p:cNvSpPr>
              <a:spLocks/>
            </p:cNvSpPr>
            <p:nvPr/>
          </p:nvSpPr>
          <p:spPr bwMode="auto">
            <a:xfrm>
              <a:off x="5938838" y="4622800"/>
              <a:ext cx="427037" cy="76200"/>
            </a:xfrm>
            <a:custGeom>
              <a:avLst/>
              <a:gdLst>
                <a:gd name="T0" fmla="*/ 2147483646 w 34"/>
                <a:gd name="T1" fmla="*/ 2147483646 h 6"/>
                <a:gd name="T2" fmla="*/ 2147483646 w 34"/>
                <a:gd name="T3" fmla="*/ 2147483646 h 6"/>
                <a:gd name="T4" fmla="*/ 0 w 34"/>
                <a:gd name="T5" fmla="*/ 2147483646 h 6"/>
                <a:gd name="T6" fmla="*/ 0 w 34"/>
                <a:gd name="T7" fmla="*/ 2147483646 h 6"/>
                <a:gd name="T8" fmla="*/ 2147483646 w 34"/>
                <a:gd name="T9" fmla="*/ 0 h 6"/>
                <a:gd name="T10" fmla="*/ 2147483646 w 34"/>
                <a:gd name="T11" fmla="*/ 0 h 6"/>
                <a:gd name="T12" fmla="*/ 2147483646 w 34"/>
                <a:gd name="T13" fmla="*/ 2147483646 h 6"/>
                <a:gd name="T14" fmla="*/ 2147483646 w 34"/>
                <a:gd name="T15" fmla="*/ 2147483646 h 6"/>
                <a:gd name="T16" fmla="*/ 2147483646 w 34"/>
                <a:gd name="T17" fmla="*/ 2147483646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 h="6">
                  <a:moveTo>
                    <a:pt x="32" y="6"/>
                  </a:moveTo>
                  <a:cubicBezTo>
                    <a:pt x="2" y="6"/>
                    <a:pt x="2" y="6"/>
                    <a:pt x="2" y="6"/>
                  </a:cubicBezTo>
                  <a:cubicBezTo>
                    <a:pt x="1" y="6"/>
                    <a:pt x="0" y="5"/>
                    <a:pt x="0" y="4"/>
                  </a:cubicBezTo>
                  <a:cubicBezTo>
                    <a:pt x="0" y="2"/>
                    <a:pt x="0" y="2"/>
                    <a:pt x="0" y="2"/>
                  </a:cubicBezTo>
                  <a:cubicBezTo>
                    <a:pt x="0" y="1"/>
                    <a:pt x="1" y="0"/>
                    <a:pt x="2" y="0"/>
                  </a:cubicBezTo>
                  <a:cubicBezTo>
                    <a:pt x="32" y="0"/>
                    <a:pt x="32" y="0"/>
                    <a:pt x="32" y="0"/>
                  </a:cubicBezTo>
                  <a:cubicBezTo>
                    <a:pt x="33" y="0"/>
                    <a:pt x="34" y="1"/>
                    <a:pt x="34" y="2"/>
                  </a:cubicBezTo>
                  <a:cubicBezTo>
                    <a:pt x="34" y="4"/>
                    <a:pt x="34" y="4"/>
                    <a:pt x="34" y="4"/>
                  </a:cubicBezTo>
                  <a:cubicBezTo>
                    <a:pt x="34" y="5"/>
                    <a:pt x="33" y="6"/>
                    <a:pt x="32"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8" name="Freeform 71">
              <a:extLst>
                <a:ext uri="{FF2B5EF4-FFF2-40B4-BE49-F238E27FC236}">
                  <a16:creationId xmlns:a16="http://schemas.microsoft.com/office/drawing/2014/main" id="{5A240FF0-4DA5-4AED-925A-3C0E3A29102D}"/>
                </a:ext>
              </a:extLst>
            </p:cNvPr>
            <p:cNvSpPr>
              <a:spLocks/>
            </p:cNvSpPr>
            <p:nvPr/>
          </p:nvSpPr>
          <p:spPr bwMode="auto">
            <a:xfrm>
              <a:off x="6038850" y="3878263"/>
              <a:ext cx="239713" cy="593725"/>
            </a:xfrm>
            <a:custGeom>
              <a:avLst/>
              <a:gdLst>
                <a:gd name="T0" fmla="*/ 2147483646 w 151"/>
                <a:gd name="T1" fmla="*/ 2147483646 h 374"/>
                <a:gd name="T2" fmla="*/ 2147483646 w 151"/>
                <a:gd name="T3" fmla="*/ 2147483646 h 374"/>
                <a:gd name="T4" fmla="*/ 2147483646 w 151"/>
                <a:gd name="T5" fmla="*/ 0 h 374"/>
                <a:gd name="T6" fmla="*/ 0 w 151"/>
                <a:gd name="T7" fmla="*/ 2147483646 h 374"/>
                <a:gd name="T8" fmla="*/ 2147483646 w 151"/>
                <a:gd name="T9" fmla="*/ 2147483646 h 374"/>
                <a:gd name="T10" fmla="*/ 2147483646 w 151"/>
                <a:gd name="T11" fmla="*/ 2147483646 h 374"/>
                <a:gd name="T12" fmla="*/ 2147483646 w 151"/>
                <a:gd name="T13" fmla="*/ 2147483646 h 374"/>
                <a:gd name="T14" fmla="*/ 2147483646 w 151"/>
                <a:gd name="T15" fmla="*/ 2147483646 h 374"/>
                <a:gd name="T16" fmla="*/ 2147483646 w 151"/>
                <a:gd name="T17" fmla="*/ 2147483646 h 3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51" h="374">
                  <a:moveTo>
                    <a:pt x="151" y="24"/>
                  </a:moveTo>
                  <a:lnTo>
                    <a:pt x="79" y="39"/>
                  </a:lnTo>
                  <a:lnTo>
                    <a:pt x="48" y="0"/>
                  </a:lnTo>
                  <a:lnTo>
                    <a:pt x="0" y="31"/>
                  </a:lnTo>
                  <a:lnTo>
                    <a:pt x="40" y="119"/>
                  </a:lnTo>
                  <a:lnTo>
                    <a:pt x="40" y="374"/>
                  </a:lnTo>
                  <a:lnTo>
                    <a:pt x="103" y="374"/>
                  </a:lnTo>
                  <a:lnTo>
                    <a:pt x="111" y="111"/>
                  </a:lnTo>
                  <a:lnTo>
                    <a:pt x="151"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9" name="Freeform 72">
              <a:extLst>
                <a:ext uri="{FF2B5EF4-FFF2-40B4-BE49-F238E27FC236}">
                  <a16:creationId xmlns:a16="http://schemas.microsoft.com/office/drawing/2014/main" id="{78207030-2EF1-48BC-9130-A564166E1F5A}"/>
                </a:ext>
              </a:extLst>
            </p:cNvPr>
            <p:cNvSpPr>
              <a:spLocks/>
            </p:cNvSpPr>
            <p:nvPr/>
          </p:nvSpPr>
          <p:spPr bwMode="auto">
            <a:xfrm>
              <a:off x="5737225" y="3448050"/>
              <a:ext cx="804863" cy="1023938"/>
            </a:xfrm>
            <a:custGeom>
              <a:avLst/>
              <a:gdLst>
                <a:gd name="T0" fmla="*/ 2147483646 w 64"/>
                <a:gd name="T1" fmla="*/ 2147483646 h 81"/>
                <a:gd name="T2" fmla="*/ 2147483646 w 64"/>
                <a:gd name="T3" fmla="*/ 2147483646 h 81"/>
                <a:gd name="T4" fmla="*/ 2147483646 w 64"/>
                <a:gd name="T5" fmla="*/ 2147483646 h 81"/>
                <a:gd name="T6" fmla="*/ 2147483646 w 64"/>
                <a:gd name="T7" fmla="*/ 2147483646 h 81"/>
                <a:gd name="T8" fmla="*/ 2147483646 w 64"/>
                <a:gd name="T9" fmla="*/ 2147483646 h 81"/>
                <a:gd name="T10" fmla="*/ 2147483646 w 64"/>
                <a:gd name="T11" fmla="*/ 2147483646 h 81"/>
                <a:gd name="T12" fmla="*/ 2147483646 w 64"/>
                <a:gd name="T13" fmla="*/ 2147483646 h 81"/>
                <a:gd name="T14" fmla="*/ 2147483646 w 64"/>
                <a:gd name="T15" fmla="*/ 2147483646 h 81"/>
                <a:gd name="T16" fmla="*/ 2147483646 w 64"/>
                <a:gd name="T17" fmla="*/ 2147483646 h 81"/>
                <a:gd name="T18" fmla="*/ 2147483646 w 64"/>
                <a:gd name="T19" fmla="*/ 2147483646 h 81"/>
                <a:gd name="T20" fmla="*/ 2147483646 w 64"/>
                <a:gd name="T21" fmla="*/ 2147483646 h 81"/>
                <a:gd name="T22" fmla="*/ 2147483646 w 64"/>
                <a:gd name="T23" fmla="*/ 2147483646 h 81"/>
                <a:gd name="T24" fmla="*/ 2147483646 w 64"/>
                <a:gd name="T25" fmla="*/ 2147483646 h 81"/>
                <a:gd name="T26" fmla="*/ 2147483646 w 64"/>
                <a:gd name="T27" fmla="*/ 2147483646 h 81"/>
                <a:gd name="T28" fmla="*/ 2147483646 w 64"/>
                <a:gd name="T29" fmla="*/ 2147483646 h 81"/>
                <a:gd name="T30" fmla="*/ 2147483646 w 64"/>
                <a:gd name="T31" fmla="*/ 2147483646 h 81"/>
                <a:gd name="T32" fmla="*/ 2147483646 w 64"/>
                <a:gd name="T33" fmla="*/ 2147483646 h 81"/>
                <a:gd name="T34" fmla="*/ 2147483646 w 64"/>
                <a:gd name="T35" fmla="*/ 2147483646 h 81"/>
                <a:gd name="T36" fmla="*/ 2147483646 w 64"/>
                <a:gd name="T37" fmla="*/ 2147483646 h 81"/>
                <a:gd name="T38" fmla="*/ 2147483646 w 64"/>
                <a:gd name="T39" fmla="*/ 2147483646 h 81"/>
                <a:gd name="T40" fmla="*/ 2147483646 w 64"/>
                <a:gd name="T41" fmla="*/ 2147483646 h 81"/>
                <a:gd name="T42" fmla="*/ 2147483646 w 64"/>
                <a:gd name="T43" fmla="*/ 2147483646 h 81"/>
                <a:gd name="T44" fmla="*/ 2147483646 w 64"/>
                <a:gd name="T45" fmla="*/ 2147483646 h 81"/>
                <a:gd name="T46" fmla="*/ 2147483646 w 64"/>
                <a:gd name="T47" fmla="*/ 2147483646 h 81"/>
                <a:gd name="T48" fmla="*/ 2147483646 w 64"/>
                <a:gd name="T49" fmla="*/ 2147483646 h 81"/>
                <a:gd name="T50" fmla="*/ 2147483646 w 64"/>
                <a:gd name="T51" fmla="*/ 2147483646 h 8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64" h="81">
                  <a:moveTo>
                    <a:pt x="27" y="3"/>
                  </a:moveTo>
                  <a:cubicBezTo>
                    <a:pt x="15" y="6"/>
                    <a:pt x="5" y="16"/>
                    <a:pt x="3" y="28"/>
                  </a:cubicBezTo>
                  <a:cubicBezTo>
                    <a:pt x="0" y="41"/>
                    <a:pt x="6" y="53"/>
                    <a:pt x="16" y="60"/>
                  </a:cubicBezTo>
                  <a:cubicBezTo>
                    <a:pt x="16" y="78"/>
                    <a:pt x="16" y="78"/>
                    <a:pt x="16" y="78"/>
                  </a:cubicBezTo>
                  <a:cubicBezTo>
                    <a:pt x="16" y="80"/>
                    <a:pt x="17" y="81"/>
                    <a:pt x="19" y="81"/>
                  </a:cubicBezTo>
                  <a:cubicBezTo>
                    <a:pt x="25" y="81"/>
                    <a:pt x="25" y="81"/>
                    <a:pt x="25" y="81"/>
                  </a:cubicBezTo>
                  <a:cubicBezTo>
                    <a:pt x="25" y="49"/>
                    <a:pt x="25" y="49"/>
                    <a:pt x="25" y="49"/>
                  </a:cubicBezTo>
                  <a:cubicBezTo>
                    <a:pt x="16" y="31"/>
                    <a:pt x="16" y="31"/>
                    <a:pt x="16" y="31"/>
                  </a:cubicBezTo>
                  <a:cubicBezTo>
                    <a:pt x="15" y="30"/>
                    <a:pt x="16" y="29"/>
                    <a:pt x="17" y="28"/>
                  </a:cubicBezTo>
                  <a:cubicBezTo>
                    <a:pt x="18" y="28"/>
                    <a:pt x="19" y="28"/>
                    <a:pt x="20" y="29"/>
                  </a:cubicBezTo>
                  <a:cubicBezTo>
                    <a:pt x="22" y="34"/>
                    <a:pt x="22" y="34"/>
                    <a:pt x="22" y="34"/>
                  </a:cubicBezTo>
                  <a:cubicBezTo>
                    <a:pt x="31" y="29"/>
                    <a:pt x="31" y="29"/>
                    <a:pt x="31" y="29"/>
                  </a:cubicBezTo>
                  <a:cubicBezTo>
                    <a:pt x="36" y="34"/>
                    <a:pt x="36" y="34"/>
                    <a:pt x="36" y="34"/>
                  </a:cubicBezTo>
                  <a:cubicBezTo>
                    <a:pt x="45" y="31"/>
                    <a:pt x="45" y="31"/>
                    <a:pt x="45" y="31"/>
                  </a:cubicBezTo>
                  <a:cubicBezTo>
                    <a:pt x="46" y="29"/>
                    <a:pt x="46" y="29"/>
                    <a:pt x="46" y="29"/>
                  </a:cubicBezTo>
                  <a:cubicBezTo>
                    <a:pt x="47" y="28"/>
                    <a:pt x="48" y="28"/>
                    <a:pt x="49" y="28"/>
                  </a:cubicBezTo>
                  <a:cubicBezTo>
                    <a:pt x="50" y="29"/>
                    <a:pt x="51" y="30"/>
                    <a:pt x="50" y="31"/>
                  </a:cubicBezTo>
                  <a:cubicBezTo>
                    <a:pt x="49" y="34"/>
                    <a:pt x="49" y="34"/>
                    <a:pt x="49" y="34"/>
                  </a:cubicBezTo>
                  <a:cubicBezTo>
                    <a:pt x="49" y="34"/>
                    <a:pt x="49" y="34"/>
                    <a:pt x="49" y="34"/>
                  </a:cubicBezTo>
                  <a:cubicBezTo>
                    <a:pt x="42" y="49"/>
                    <a:pt x="42" y="49"/>
                    <a:pt x="42" y="49"/>
                  </a:cubicBezTo>
                  <a:cubicBezTo>
                    <a:pt x="42" y="81"/>
                    <a:pt x="42" y="81"/>
                    <a:pt x="42" y="81"/>
                  </a:cubicBezTo>
                  <a:cubicBezTo>
                    <a:pt x="47" y="81"/>
                    <a:pt x="47" y="81"/>
                    <a:pt x="47" y="81"/>
                  </a:cubicBezTo>
                  <a:cubicBezTo>
                    <a:pt x="49" y="81"/>
                    <a:pt x="50" y="80"/>
                    <a:pt x="50" y="78"/>
                  </a:cubicBezTo>
                  <a:cubicBezTo>
                    <a:pt x="50" y="60"/>
                    <a:pt x="50" y="60"/>
                    <a:pt x="50" y="60"/>
                  </a:cubicBezTo>
                  <a:cubicBezTo>
                    <a:pt x="58" y="54"/>
                    <a:pt x="64" y="45"/>
                    <a:pt x="64" y="34"/>
                  </a:cubicBezTo>
                  <a:cubicBezTo>
                    <a:pt x="64" y="15"/>
                    <a:pt x="47" y="0"/>
                    <a:pt x="2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577ED115-52B4-4D38-B478-9CFEE02E7B73}"/>
              </a:ext>
            </a:extLst>
          </p:cNvPr>
          <p:cNvGrpSpPr/>
          <p:nvPr/>
        </p:nvGrpSpPr>
        <p:grpSpPr>
          <a:xfrm>
            <a:off x="8118475" y="2614613"/>
            <a:ext cx="2314575" cy="2387600"/>
            <a:chOff x="8118475" y="2614613"/>
            <a:chExt cx="2314575" cy="2387600"/>
          </a:xfrm>
        </p:grpSpPr>
        <p:sp>
          <p:nvSpPr>
            <p:cNvPr id="10250" name="Freeform 63">
              <a:extLst>
                <a:ext uri="{FF2B5EF4-FFF2-40B4-BE49-F238E27FC236}">
                  <a16:creationId xmlns:a16="http://schemas.microsoft.com/office/drawing/2014/main" id="{BB6DF860-8A2C-4055-94A1-5D366C964DAD}"/>
                </a:ext>
              </a:extLst>
            </p:cNvPr>
            <p:cNvSpPr>
              <a:spLocks/>
            </p:cNvSpPr>
            <p:nvPr/>
          </p:nvSpPr>
          <p:spPr bwMode="auto">
            <a:xfrm>
              <a:off x="8394700" y="3195638"/>
              <a:ext cx="2038350" cy="1806575"/>
            </a:xfrm>
            <a:custGeom>
              <a:avLst/>
              <a:gdLst>
                <a:gd name="T0" fmla="*/ 2147483646 w 1284"/>
                <a:gd name="T1" fmla="*/ 0 h 1138"/>
                <a:gd name="T2" fmla="*/ 2147483646 w 1284"/>
                <a:gd name="T3" fmla="*/ 2147483646 h 1138"/>
                <a:gd name="T4" fmla="*/ 0 w 1284"/>
                <a:gd name="T5" fmla="*/ 2147483646 h 1138"/>
                <a:gd name="T6" fmla="*/ 2147483646 w 1284"/>
                <a:gd name="T7" fmla="*/ 0 h 1138"/>
                <a:gd name="T8" fmla="*/ 2147483646 w 1284"/>
                <a:gd name="T9" fmla="*/ 0 h 113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84" h="1138">
                  <a:moveTo>
                    <a:pt x="1284" y="0"/>
                  </a:moveTo>
                  <a:lnTo>
                    <a:pt x="1260" y="1138"/>
                  </a:lnTo>
                  <a:lnTo>
                    <a:pt x="0" y="1138"/>
                  </a:lnTo>
                  <a:lnTo>
                    <a:pt x="24" y="0"/>
                  </a:lnTo>
                  <a:lnTo>
                    <a:pt x="1284" y="0"/>
                  </a:lnTo>
                  <a:close/>
                </a:path>
              </a:pathLst>
            </a:custGeom>
            <a:solidFill>
              <a:schemeClr val="accent4">
                <a:lumMod val="40000"/>
                <a:lumOff val="6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1" name="Freeform 64">
              <a:extLst>
                <a:ext uri="{FF2B5EF4-FFF2-40B4-BE49-F238E27FC236}">
                  <a16:creationId xmlns:a16="http://schemas.microsoft.com/office/drawing/2014/main" id="{11E47377-0F86-4D91-8303-3FBA930E285A}"/>
                </a:ext>
              </a:extLst>
            </p:cNvPr>
            <p:cNvSpPr>
              <a:spLocks/>
            </p:cNvSpPr>
            <p:nvPr/>
          </p:nvSpPr>
          <p:spPr bwMode="auto">
            <a:xfrm>
              <a:off x="8118475" y="2614613"/>
              <a:ext cx="314325" cy="2387600"/>
            </a:xfrm>
            <a:custGeom>
              <a:avLst/>
              <a:gdLst>
                <a:gd name="T0" fmla="*/ 2147483646 w 198"/>
                <a:gd name="T1" fmla="*/ 2147483646 h 1504"/>
                <a:gd name="T2" fmla="*/ 0 w 198"/>
                <a:gd name="T3" fmla="*/ 2147483646 h 1504"/>
                <a:gd name="T4" fmla="*/ 0 w 198"/>
                <a:gd name="T5" fmla="*/ 0 h 1504"/>
                <a:gd name="T6" fmla="*/ 2147483646 w 198"/>
                <a:gd name="T7" fmla="*/ 2147483646 h 1504"/>
                <a:gd name="T8" fmla="*/ 2147483646 w 198"/>
                <a:gd name="T9" fmla="*/ 2147483646 h 15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8" h="1504">
                  <a:moveTo>
                    <a:pt x="174" y="1504"/>
                  </a:moveTo>
                  <a:lnTo>
                    <a:pt x="0" y="1138"/>
                  </a:lnTo>
                  <a:lnTo>
                    <a:pt x="0" y="0"/>
                  </a:lnTo>
                  <a:lnTo>
                    <a:pt x="198" y="366"/>
                  </a:lnTo>
                  <a:lnTo>
                    <a:pt x="174" y="1504"/>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52" name="Freeform 65">
              <a:extLst>
                <a:ext uri="{FF2B5EF4-FFF2-40B4-BE49-F238E27FC236}">
                  <a16:creationId xmlns:a16="http://schemas.microsoft.com/office/drawing/2014/main" id="{8CA25788-59B6-4A6D-BD42-335A93A0F931}"/>
                </a:ext>
              </a:extLst>
            </p:cNvPr>
            <p:cNvSpPr>
              <a:spLocks/>
            </p:cNvSpPr>
            <p:nvPr/>
          </p:nvSpPr>
          <p:spPr bwMode="auto">
            <a:xfrm>
              <a:off x="8118475" y="2614613"/>
              <a:ext cx="2314575" cy="581025"/>
            </a:xfrm>
            <a:custGeom>
              <a:avLst/>
              <a:gdLst>
                <a:gd name="T0" fmla="*/ 2147483646 w 1458"/>
                <a:gd name="T1" fmla="*/ 2147483646 h 366"/>
                <a:gd name="T2" fmla="*/ 0 w 1458"/>
                <a:gd name="T3" fmla="*/ 0 h 366"/>
                <a:gd name="T4" fmla="*/ 2147483646 w 1458"/>
                <a:gd name="T5" fmla="*/ 0 h 366"/>
                <a:gd name="T6" fmla="*/ 2147483646 w 1458"/>
                <a:gd name="T7" fmla="*/ 2147483646 h 366"/>
                <a:gd name="T8" fmla="*/ 2147483646 w 1458"/>
                <a:gd name="T9" fmla="*/ 2147483646 h 3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458" h="366">
                  <a:moveTo>
                    <a:pt x="198" y="366"/>
                  </a:moveTo>
                  <a:lnTo>
                    <a:pt x="0" y="0"/>
                  </a:lnTo>
                  <a:lnTo>
                    <a:pt x="1252" y="0"/>
                  </a:lnTo>
                  <a:lnTo>
                    <a:pt x="1458" y="366"/>
                  </a:lnTo>
                  <a:lnTo>
                    <a:pt x="198" y="366"/>
                  </a:lnTo>
                  <a:close/>
                </a:path>
              </a:pathLst>
            </a:custGeom>
            <a:solidFill>
              <a:schemeClr val="accent4">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260" name="Freeform 73">
              <a:extLst>
                <a:ext uri="{FF2B5EF4-FFF2-40B4-BE49-F238E27FC236}">
                  <a16:creationId xmlns:a16="http://schemas.microsoft.com/office/drawing/2014/main" id="{9C9BABAC-50D3-4646-AE4D-99A8E413AF65}"/>
                </a:ext>
              </a:extLst>
            </p:cNvPr>
            <p:cNvSpPr>
              <a:spLocks noEditPoints="1"/>
            </p:cNvSpPr>
            <p:nvPr/>
          </p:nvSpPr>
          <p:spPr bwMode="auto">
            <a:xfrm>
              <a:off x="8923338" y="3460750"/>
              <a:ext cx="1006475" cy="1276350"/>
            </a:xfrm>
            <a:custGeom>
              <a:avLst/>
              <a:gdLst>
                <a:gd name="T0" fmla="*/ 2147483646 w 80"/>
                <a:gd name="T1" fmla="*/ 2147483646 h 101"/>
                <a:gd name="T2" fmla="*/ 2147483646 w 80"/>
                <a:gd name="T3" fmla="*/ 2147483646 h 101"/>
                <a:gd name="T4" fmla="*/ 2147483646 w 80"/>
                <a:gd name="T5" fmla="*/ 2147483646 h 101"/>
                <a:gd name="T6" fmla="*/ 2147483646 w 80"/>
                <a:gd name="T7" fmla="*/ 2147483646 h 101"/>
                <a:gd name="T8" fmla="*/ 2147483646 w 80"/>
                <a:gd name="T9" fmla="*/ 2147483646 h 101"/>
                <a:gd name="T10" fmla="*/ 2147483646 w 80"/>
                <a:gd name="T11" fmla="*/ 2147483646 h 101"/>
                <a:gd name="T12" fmla="*/ 2147483646 w 80"/>
                <a:gd name="T13" fmla="*/ 2147483646 h 101"/>
                <a:gd name="T14" fmla="*/ 2147483646 w 80"/>
                <a:gd name="T15" fmla="*/ 2147483646 h 101"/>
                <a:gd name="T16" fmla="*/ 2147483646 w 80"/>
                <a:gd name="T17" fmla="*/ 2147483646 h 101"/>
                <a:gd name="T18" fmla="*/ 2147483646 w 80"/>
                <a:gd name="T19" fmla="*/ 2147483646 h 101"/>
                <a:gd name="T20" fmla="*/ 2147483646 w 80"/>
                <a:gd name="T21" fmla="*/ 2147483646 h 101"/>
                <a:gd name="T22" fmla="*/ 2147483646 w 80"/>
                <a:gd name="T23" fmla="*/ 2147483646 h 101"/>
                <a:gd name="T24" fmla="*/ 2147483646 w 80"/>
                <a:gd name="T25" fmla="*/ 2147483646 h 101"/>
                <a:gd name="T26" fmla="*/ 2147483646 w 80"/>
                <a:gd name="T27" fmla="*/ 2147483646 h 101"/>
                <a:gd name="T28" fmla="*/ 2147483646 w 80"/>
                <a:gd name="T29" fmla="*/ 2147483646 h 101"/>
                <a:gd name="T30" fmla="*/ 2147483646 w 80"/>
                <a:gd name="T31" fmla="*/ 2147483646 h 101"/>
                <a:gd name="T32" fmla="*/ 2147483646 w 80"/>
                <a:gd name="T33" fmla="*/ 2147483646 h 101"/>
                <a:gd name="T34" fmla="*/ 2147483646 w 80"/>
                <a:gd name="T35" fmla="*/ 2147483646 h 101"/>
                <a:gd name="T36" fmla="*/ 2147483646 w 80"/>
                <a:gd name="T37" fmla="*/ 2147483646 h 101"/>
                <a:gd name="T38" fmla="*/ 2147483646 w 80"/>
                <a:gd name="T39" fmla="*/ 2147483646 h 101"/>
                <a:gd name="T40" fmla="*/ 2147483646 w 80"/>
                <a:gd name="T41" fmla="*/ 2147483646 h 101"/>
                <a:gd name="T42" fmla="*/ 2147483646 w 80"/>
                <a:gd name="T43" fmla="*/ 2147483646 h 101"/>
                <a:gd name="T44" fmla="*/ 2147483646 w 80"/>
                <a:gd name="T45" fmla="*/ 2147483646 h 101"/>
                <a:gd name="T46" fmla="*/ 2147483646 w 80"/>
                <a:gd name="T47" fmla="*/ 2147483646 h 101"/>
                <a:gd name="T48" fmla="*/ 2147483646 w 80"/>
                <a:gd name="T49" fmla="*/ 2147483646 h 101"/>
                <a:gd name="T50" fmla="*/ 2147483646 w 80"/>
                <a:gd name="T51" fmla="*/ 2147483646 h 101"/>
                <a:gd name="T52" fmla="*/ 2147483646 w 80"/>
                <a:gd name="T53" fmla="*/ 2147483646 h 101"/>
                <a:gd name="T54" fmla="*/ 2147483646 w 80"/>
                <a:gd name="T55" fmla="*/ 2147483646 h 10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80" h="101">
                  <a:moveTo>
                    <a:pt x="36" y="36"/>
                  </a:moveTo>
                  <a:cubicBezTo>
                    <a:pt x="43" y="32"/>
                    <a:pt x="45" y="22"/>
                    <a:pt x="40" y="13"/>
                  </a:cubicBezTo>
                  <a:cubicBezTo>
                    <a:pt x="40" y="12"/>
                    <a:pt x="40" y="12"/>
                    <a:pt x="40" y="12"/>
                  </a:cubicBezTo>
                  <a:cubicBezTo>
                    <a:pt x="35" y="4"/>
                    <a:pt x="25" y="0"/>
                    <a:pt x="18" y="5"/>
                  </a:cubicBezTo>
                  <a:cubicBezTo>
                    <a:pt x="17" y="5"/>
                    <a:pt x="17" y="5"/>
                    <a:pt x="17" y="5"/>
                  </a:cubicBezTo>
                  <a:cubicBezTo>
                    <a:pt x="4" y="12"/>
                    <a:pt x="0" y="30"/>
                    <a:pt x="7" y="47"/>
                  </a:cubicBezTo>
                  <a:cubicBezTo>
                    <a:pt x="9" y="53"/>
                    <a:pt x="12" y="60"/>
                    <a:pt x="16" y="66"/>
                  </a:cubicBezTo>
                  <a:cubicBezTo>
                    <a:pt x="21" y="73"/>
                    <a:pt x="26" y="79"/>
                    <a:pt x="30" y="85"/>
                  </a:cubicBezTo>
                  <a:cubicBezTo>
                    <a:pt x="42" y="98"/>
                    <a:pt x="58" y="101"/>
                    <a:pt x="71" y="94"/>
                  </a:cubicBezTo>
                  <a:cubicBezTo>
                    <a:pt x="78" y="90"/>
                    <a:pt x="80" y="81"/>
                    <a:pt x="75" y="72"/>
                  </a:cubicBezTo>
                  <a:cubicBezTo>
                    <a:pt x="74" y="72"/>
                    <a:pt x="74" y="72"/>
                    <a:pt x="74" y="72"/>
                  </a:cubicBezTo>
                  <a:cubicBezTo>
                    <a:pt x="69" y="63"/>
                    <a:pt x="60" y="60"/>
                    <a:pt x="52" y="64"/>
                  </a:cubicBezTo>
                  <a:cubicBezTo>
                    <a:pt x="43" y="70"/>
                    <a:pt x="43" y="70"/>
                    <a:pt x="43" y="70"/>
                  </a:cubicBezTo>
                  <a:cubicBezTo>
                    <a:pt x="41" y="71"/>
                    <a:pt x="38" y="70"/>
                    <a:pt x="36" y="68"/>
                  </a:cubicBezTo>
                  <a:cubicBezTo>
                    <a:pt x="34" y="65"/>
                    <a:pt x="32" y="62"/>
                    <a:pt x="29" y="58"/>
                  </a:cubicBezTo>
                  <a:cubicBezTo>
                    <a:pt x="27" y="55"/>
                    <a:pt x="25" y="52"/>
                    <a:pt x="24" y="49"/>
                  </a:cubicBezTo>
                  <a:cubicBezTo>
                    <a:pt x="23" y="46"/>
                    <a:pt x="24" y="44"/>
                    <a:pt x="26" y="42"/>
                  </a:cubicBezTo>
                  <a:lnTo>
                    <a:pt x="36" y="36"/>
                  </a:lnTo>
                  <a:close/>
                  <a:moveTo>
                    <a:pt x="26" y="7"/>
                  </a:moveTo>
                  <a:cubicBezTo>
                    <a:pt x="29" y="5"/>
                    <a:pt x="34" y="9"/>
                    <a:pt x="37" y="14"/>
                  </a:cubicBezTo>
                  <a:cubicBezTo>
                    <a:pt x="40" y="20"/>
                    <a:pt x="41" y="26"/>
                    <a:pt x="38" y="27"/>
                  </a:cubicBezTo>
                  <a:cubicBezTo>
                    <a:pt x="36" y="29"/>
                    <a:pt x="31" y="25"/>
                    <a:pt x="28" y="20"/>
                  </a:cubicBezTo>
                  <a:cubicBezTo>
                    <a:pt x="25" y="14"/>
                    <a:pt x="24" y="8"/>
                    <a:pt x="26" y="7"/>
                  </a:cubicBezTo>
                  <a:close/>
                  <a:moveTo>
                    <a:pt x="61" y="66"/>
                  </a:moveTo>
                  <a:cubicBezTo>
                    <a:pt x="63" y="64"/>
                    <a:pt x="68" y="68"/>
                    <a:pt x="71" y="73"/>
                  </a:cubicBezTo>
                  <a:cubicBezTo>
                    <a:pt x="75" y="79"/>
                    <a:pt x="76" y="85"/>
                    <a:pt x="73" y="86"/>
                  </a:cubicBezTo>
                  <a:cubicBezTo>
                    <a:pt x="70" y="88"/>
                    <a:pt x="66" y="84"/>
                    <a:pt x="62" y="79"/>
                  </a:cubicBezTo>
                  <a:cubicBezTo>
                    <a:pt x="59" y="73"/>
                    <a:pt x="58" y="67"/>
                    <a:pt x="61" y="6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84" name="Rectangle 38">
            <a:extLst>
              <a:ext uri="{FF2B5EF4-FFF2-40B4-BE49-F238E27FC236}">
                <a16:creationId xmlns:a16="http://schemas.microsoft.com/office/drawing/2014/main" id="{22233A76-03E3-409A-B72D-552594A740B3}"/>
              </a:ext>
            </a:extLst>
          </p:cNvPr>
          <p:cNvSpPr>
            <a:spLocks noChangeArrowheads="1"/>
          </p:cNvSpPr>
          <p:nvPr/>
        </p:nvSpPr>
        <p:spPr bwMode="auto">
          <a:xfrm>
            <a:off x="2074069" y="1649760"/>
            <a:ext cx="1641475" cy="1769715"/>
          </a:xfrm>
          <a:prstGeom prst="rect">
            <a:avLst/>
          </a:prstGeom>
          <a:noFill/>
          <a:ln w="9525">
            <a:noFill/>
            <a:miter lim="800000"/>
            <a:headEnd/>
            <a:tailEnd/>
          </a:ln>
        </p:spPr>
        <p:txBody>
          <a:bodyPr wrap="none" lIns="0" tIns="0" rIns="0" bIns="0">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eaLnBrk="0" fontAlgn="base" hangingPunct="0">
              <a:spcBef>
                <a:spcPct val="0"/>
              </a:spcBef>
              <a:spcAft>
                <a:spcPct val="0"/>
              </a:spcAft>
              <a:defRPr>
                <a:solidFill>
                  <a:schemeClr val="tx1"/>
                </a:solidFill>
                <a:latin typeface="Calibri" panose="020F0502020204030204" pitchFamily="34" charset="0"/>
              </a:defRPr>
            </a:lvl6pPr>
            <a:lvl7pPr eaLnBrk="0" fontAlgn="base" hangingPunct="0">
              <a:spcBef>
                <a:spcPct val="0"/>
              </a:spcBef>
              <a:spcAft>
                <a:spcPct val="0"/>
              </a:spcAft>
              <a:defRPr>
                <a:solidFill>
                  <a:schemeClr val="tx1"/>
                </a:solidFill>
                <a:latin typeface="Calibri" panose="020F0502020204030204" pitchFamily="34" charset="0"/>
              </a:defRPr>
            </a:lvl7pPr>
            <a:lvl8pPr eaLnBrk="0" fontAlgn="base" hangingPunct="0">
              <a:spcBef>
                <a:spcPct val="0"/>
              </a:spcBef>
              <a:spcAft>
                <a:spcPct val="0"/>
              </a:spcAft>
              <a:defRPr>
                <a:solidFill>
                  <a:schemeClr val="tx1"/>
                </a:solidFill>
                <a:latin typeface="Calibri" panose="020F0502020204030204" pitchFamily="34" charset="0"/>
              </a:defRPr>
            </a:lvl8pPr>
            <a:lvl9pPr eaLnBrk="0" fontAlgn="base" hangingPunct="0">
              <a:spcBef>
                <a:spcPct val="0"/>
              </a:spcBef>
              <a:spcAft>
                <a:spcPct val="0"/>
              </a:spcAft>
              <a:defRPr>
                <a:solidFill>
                  <a:schemeClr val="tx1"/>
                </a:solidFill>
                <a:latin typeface="Calibri" panose="020F0502020204030204" pitchFamily="34" charset="0"/>
              </a:defRPr>
            </a:lvl9pPr>
          </a:lstStyle>
          <a:p>
            <a:pPr>
              <a:defRPr/>
            </a:pPr>
            <a:r>
              <a:rPr lang="en-US" altLang="ru-UA" sz="11500" b="1" dirty="0">
                <a:ln w="28575">
                  <a:solidFill>
                    <a:schemeClr val="accent1"/>
                  </a:solidFill>
                </a:ln>
                <a:solidFill>
                  <a:schemeClr val="bg1"/>
                </a:solidFill>
                <a:latin typeface="Arial" panose="020B0604020202020204" pitchFamily="34" charset="0"/>
              </a:rPr>
              <a:t>01</a:t>
            </a:r>
            <a:endParaRPr lang="ru-UA" altLang="ru-UA" sz="8000" dirty="0">
              <a:ln w="28575">
                <a:solidFill>
                  <a:schemeClr val="accent1"/>
                </a:solidFill>
              </a:ln>
              <a:solidFill>
                <a:schemeClr val="bg1"/>
              </a:solidFill>
            </a:endParaRPr>
          </a:p>
        </p:txBody>
      </p:sp>
      <p:sp>
        <p:nvSpPr>
          <p:cNvPr id="85" name="Rectangle 38">
            <a:extLst>
              <a:ext uri="{FF2B5EF4-FFF2-40B4-BE49-F238E27FC236}">
                <a16:creationId xmlns:a16="http://schemas.microsoft.com/office/drawing/2014/main" id="{3CFF943E-4106-43B6-A999-54A3D5BC348C}"/>
              </a:ext>
            </a:extLst>
          </p:cNvPr>
          <p:cNvSpPr>
            <a:spLocks noChangeArrowheads="1"/>
          </p:cNvSpPr>
          <p:nvPr/>
        </p:nvSpPr>
        <p:spPr bwMode="auto">
          <a:xfrm>
            <a:off x="5275262" y="1649760"/>
            <a:ext cx="1641475" cy="1769715"/>
          </a:xfrm>
          <a:prstGeom prst="rect">
            <a:avLst/>
          </a:prstGeom>
          <a:noFill/>
          <a:ln w="9525">
            <a:noFill/>
            <a:miter lim="800000"/>
            <a:headEnd/>
            <a:tailEnd/>
          </a:ln>
        </p:spPr>
        <p:txBody>
          <a:bodyPr wrap="none" lIns="0" tIns="0" rIns="0" bIns="0">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eaLnBrk="0" fontAlgn="base" hangingPunct="0">
              <a:spcBef>
                <a:spcPct val="0"/>
              </a:spcBef>
              <a:spcAft>
                <a:spcPct val="0"/>
              </a:spcAft>
              <a:defRPr>
                <a:solidFill>
                  <a:schemeClr val="tx1"/>
                </a:solidFill>
                <a:latin typeface="Calibri" panose="020F0502020204030204" pitchFamily="34" charset="0"/>
              </a:defRPr>
            </a:lvl6pPr>
            <a:lvl7pPr eaLnBrk="0" fontAlgn="base" hangingPunct="0">
              <a:spcBef>
                <a:spcPct val="0"/>
              </a:spcBef>
              <a:spcAft>
                <a:spcPct val="0"/>
              </a:spcAft>
              <a:defRPr>
                <a:solidFill>
                  <a:schemeClr val="tx1"/>
                </a:solidFill>
                <a:latin typeface="Calibri" panose="020F0502020204030204" pitchFamily="34" charset="0"/>
              </a:defRPr>
            </a:lvl7pPr>
            <a:lvl8pPr eaLnBrk="0" fontAlgn="base" hangingPunct="0">
              <a:spcBef>
                <a:spcPct val="0"/>
              </a:spcBef>
              <a:spcAft>
                <a:spcPct val="0"/>
              </a:spcAft>
              <a:defRPr>
                <a:solidFill>
                  <a:schemeClr val="tx1"/>
                </a:solidFill>
                <a:latin typeface="Calibri" panose="020F0502020204030204" pitchFamily="34" charset="0"/>
              </a:defRPr>
            </a:lvl8pPr>
            <a:lvl9pPr eaLnBrk="0" fontAlgn="base" hangingPunct="0">
              <a:spcBef>
                <a:spcPct val="0"/>
              </a:spcBef>
              <a:spcAft>
                <a:spcPct val="0"/>
              </a:spcAft>
              <a:defRPr>
                <a:solidFill>
                  <a:schemeClr val="tx1"/>
                </a:solidFill>
                <a:latin typeface="Calibri" panose="020F0502020204030204" pitchFamily="34" charset="0"/>
              </a:defRPr>
            </a:lvl9pPr>
          </a:lstStyle>
          <a:p>
            <a:pPr>
              <a:defRPr/>
            </a:pPr>
            <a:r>
              <a:rPr lang="en-US" altLang="ru-UA" sz="11500" b="1" dirty="0">
                <a:ln w="28575">
                  <a:solidFill>
                    <a:schemeClr val="accent2"/>
                  </a:solidFill>
                </a:ln>
                <a:solidFill>
                  <a:schemeClr val="bg1"/>
                </a:solidFill>
                <a:latin typeface="Arial" panose="020B0604020202020204" pitchFamily="34" charset="0"/>
              </a:rPr>
              <a:t>02</a:t>
            </a:r>
            <a:endParaRPr lang="ru-UA" altLang="ru-UA" sz="8000" dirty="0">
              <a:ln w="28575">
                <a:solidFill>
                  <a:schemeClr val="accent2"/>
                </a:solidFill>
              </a:ln>
              <a:solidFill>
                <a:schemeClr val="bg1"/>
              </a:solidFill>
            </a:endParaRPr>
          </a:p>
        </p:txBody>
      </p:sp>
      <p:sp>
        <p:nvSpPr>
          <p:cNvPr id="86" name="Rectangle 38">
            <a:extLst>
              <a:ext uri="{FF2B5EF4-FFF2-40B4-BE49-F238E27FC236}">
                <a16:creationId xmlns:a16="http://schemas.microsoft.com/office/drawing/2014/main" id="{25D4D0B1-8B9B-40A6-9290-F6B437650B03}"/>
              </a:ext>
            </a:extLst>
          </p:cNvPr>
          <p:cNvSpPr>
            <a:spLocks noChangeArrowheads="1"/>
          </p:cNvSpPr>
          <p:nvPr/>
        </p:nvSpPr>
        <p:spPr bwMode="auto">
          <a:xfrm>
            <a:off x="8454231" y="1649760"/>
            <a:ext cx="1641475" cy="1769715"/>
          </a:xfrm>
          <a:prstGeom prst="rect">
            <a:avLst/>
          </a:prstGeom>
          <a:noFill/>
          <a:ln w="9525">
            <a:noFill/>
            <a:miter lim="800000"/>
            <a:headEnd/>
            <a:tailEnd/>
          </a:ln>
        </p:spPr>
        <p:txBody>
          <a:bodyPr wrap="none" lIns="0" tIns="0" rIns="0" bIns="0">
            <a:spAutoFit/>
          </a:bodyPr>
          <a:lstStyle>
            <a:lvl1pPr>
              <a:defRPr>
                <a:solidFill>
                  <a:schemeClr val="tx1"/>
                </a:solidFill>
                <a:latin typeface="Calibri" panose="020F0502020204030204" pitchFamily="34" charset="0"/>
              </a:defRPr>
            </a:lvl1pPr>
            <a:lvl2pPr>
              <a:defRPr>
                <a:solidFill>
                  <a:schemeClr val="tx1"/>
                </a:solidFill>
                <a:latin typeface="Calibri" panose="020F0502020204030204" pitchFamily="34" charset="0"/>
              </a:defRPr>
            </a:lvl2pPr>
            <a:lvl3pPr>
              <a:defRPr>
                <a:solidFill>
                  <a:schemeClr val="tx1"/>
                </a:solidFill>
                <a:latin typeface="Calibri" panose="020F0502020204030204" pitchFamily="34" charset="0"/>
              </a:defRPr>
            </a:lvl3pPr>
            <a:lvl4pPr>
              <a:defRPr>
                <a:solidFill>
                  <a:schemeClr val="tx1"/>
                </a:solidFill>
                <a:latin typeface="Calibri" panose="020F0502020204030204" pitchFamily="34" charset="0"/>
              </a:defRPr>
            </a:lvl4pPr>
            <a:lvl5pPr>
              <a:defRPr>
                <a:solidFill>
                  <a:schemeClr val="tx1"/>
                </a:solidFill>
                <a:latin typeface="Calibri" panose="020F0502020204030204" pitchFamily="34" charset="0"/>
              </a:defRPr>
            </a:lvl5pPr>
            <a:lvl6pPr eaLnBrk="0" fontAlgn="base" hangingPunct="0">
              <a:spcBef>
                <a:spcPct val="0"/>
              </a:spcBef>
              <a:spcAft>
                <a:spcPct val="0"/>
              </a:spcAft>
              <a:defRPr>
                <a:solidFill>
                  <a:schemeClr val="tx1"/>
                </a:solidFill>
                <a:latin typeface="Calibri" panose="020F0502020204030204" pitchFamily="34" charset="0"/>
              </a:defRPr>
            </a:lvl6pPr>
            <a:lvl7pPr eaLnBrk="0" fontAlgn="base" hangingPunct="0">
              <a:spcBef>
                <a:spcPct val="0"/>
              </a:spcBef>
              <a:spcAft>
                <a:spcPct val="0"/>
              </a:spcAft>
              <a:defRPr>
                <a:solidFill>
                  <a:schemeClr val="tx1"/>
                </a:solidFill>
                <a:latin typeface="Calibri" panose="020F0502020204030204" pitchFamily="34" charset="0"/>
              </a:defRPr>
            </a:lvl7pPr>
            <a:lvl8pPr eaLnBrk="0" fontAlgn="base" hangingPunct="0">
              <a:spcBef>
                <a:spcPct val="0"/>
              </a:spcBef>
              <a:spcAft>
                <a:spcPct val="0"/>
              </a:spcAft>
              <a:defRPr>
                <a:solidFill>
                  <a:schemeClr val="tx1"/>
                </a:solidFill>
                <a:latin typeface="Calibri" panose="020F0502020204030204" pitchFamily="34" charset="0"/>
              </a:defRPr>
            </a:lvl8pPr>
            <a:lvl9pPr eaLnBrk="0" fontAlgn="base" hangingPunct="0">
              <a:spcBef>
                <a:spcPct val="0"/>
              </a:spcBef>
              <a:spcAft>
                <a:spcPct val="0"/>
              </a:spcAft>
              <a:defRPr>
                <a:solidFill>
                  <a:schemeClr val="tx1"/>
                </a:solidFill>
                <a:latin typeface="Calibri" panose="020F0502020204030204" pitchFamily="34" charset="0"/>
              </a:defRPr>
            </a:lvl9pPr>
          </a:lstStyle>
          <a:p>
            <a:pPr>
              <a:defRPr/>
            </a:pPr>
            <a:r>
              <a:rPr lang="en-US" altLang="ru-UA" sz="11500" b="1" dirty="0">
                <a:ln w="28575">
                  <a:solidFill>
                    <a:schemeClr val="accent4"/>
                  </a:solidFill>
                </a:ln>
                <a:solidFill>
                  <a:schemeClr val="bg1"/>
                </a:solidFill>
                <a:latin typeface="Arial" panose="020B0604020202020204" pitchFamily="34" charset="0"/>
              </a:rPr>
              <a:t>03</a:t>
            </a:r>
            <a:endParaRPr lang="ru-UA" altLang="ru-UA" sz="8000" dirty="0">
              <a:ln w="28575">
                <a:solidFill>
                  <a:schemeClr val="accent4"/>
                </a:solidFill>
              </a:ln>
              <a:solidFill>
                <a:schemeClr val="bg1"/>
              </a:solidFill>
            </a:endParaRPr>
          </a:p>
        </p:txBody>
      </p:sp>
      <p:grpSp>
        <p:nvGrpSpPr>
          <p:cNvPr id="5" name="Группа 4">
            <a:extLst>
              <a:ext uri="{FF2B5EF4-FFF2-40B4-BE49-F238E27FC236}">
                <a16:creationId xmlns:a16="http://schemas.microsoft.com/office/drawing/2014/main" id="{2AA962FD-785C-4B64-8373-FA702DADF77A}"/>
              </a:ext>
            </a:extLst>
          </p:cNvPr>
          <p:cNvGrpSpPr/>
          <p:nvPr/>
        </p:nvGrpSpPr>
        <p:grpSpPr>
          <a:xfrm>
            <a:off x="1387475" y="5724525"/>
            <a:ext cx="2900363" cy="819150"/>
            <a:chOff x="1387475" y="5724525"/>
            <a:chExt cx="2900363" cy="819150"/>
          </a:xfrm>
        </p:grpSpPr>
        <p:sp>
          <p:nvSpPr>
            <p:cNvPr id="35" name="Прямоугольник: скругленные углы 34">
              <a:extLst>
                <a:ext uri="{FF2B5EF4-FFF2-40B4-BE49-F238E27FC236}">
                  <a16:creationId xmlns:a16="http://schemas.microsoft.com/office/drawing/2014/main" id="{FE5F9D09-4E0C-4012-B713-8FAB812A832D}"/>
                </a:ext>
              </a:extLst>
            </p:cNvPr>
            <p:cNvSpPr/>
            <p:nvPr/>
          </p:nvSpPr>
          <p:spPr>
            <a:xfrm>
              <a:off x="1387475" y="5724525"/>
              <a:ext cx="2900363" cy="819150"/>
            </a:xfrm>
            <a:prstGeom prst="roundRect">
              <a:avLst>
                <a:gd name="adj" fmla="val 50000"/>
              </a:avLst>
            </a:prstGeom>
            <a:noFill/>
            <a:ln w="38100">
              <a:solidFill>
                <a:schemeClr val="accent1"/>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10265" name="TextBox 115">
              <a:extLst>
                <a:ext uri="{FF2B5EF4-FFF2-40B4-BE49-F238E27FC236}">
                  <a16:creationId xmlns:a16="http://schemas.microsoft.com/office/drawing/2014/main" id="{85E34A5E-1AB8-4483-AA32-D5D9C0E0E89B}"/>
                </a:ext>
              </a:extLst>
            </p:cNvPr>
            <p:cNvSpPr txBox="1">
              <a:spLocks noChangeArrowheads="1"/>
            </p:cNvSpPr>
            <p:nvPr/>
          </p:nvSpPr>
          <p:spPr bwMode="auto">
            <a:xfrm>
              <a:off x="1501775" y="5786438"/>
              <a:ext cx="26717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2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i="1">
                <a:solidFill>
                  <a:srgbClr val="73858E"/>
                </a:solidFill>
                <a:latin typeface="Arial" panose="020B0604020202020204" pitchFamily="34" charset="0"/>
                <a:cs typeface="Arial" panose="020B0604020202020204" pitchFamily="34" charset="0"/>
              </a:endParaRPr>
            </a:p>
          </p:txBody>
        </p:sp>
      </p:grpSp>
      <p:sp>
        <p:nvSpPr>
          <p:cNvPr id="10266" name="Rectangle 38">
            <a:extLst>
              <a:ext uri="{FF2B5EF4-FFF2-40B4-BE49-F238E27FC236}">
                <a16:creationId xmlns:a16="http://schemas.microsoft.com/office/drawing/2014/main" id="{8C9E6680-A4CC-466D-9823-33FDACEB32ED}"/>
              </a:ext>
            </a:extLst>
          </p:cNvPr>
          <p:cNvSpPr>
            <a:spLocks noChangeArrowheads="1"/>
          </p:cNvSpPr>
          <p:nvPr/>
        </p:nvSpPr>
        <p:spPr bwMode="auto">
          <a:xfrm>
            <a:off x="2117725" y="5126038"/>
            <a:ext cx="1598613"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900" b="1" dirty="0">
                <a:solidFill>
                  <a:schemeClr val="accent1"/>
                </a:solidFill>
                <a:latin typeface="Arial" panose="020B0604020202020204" pitchFamily="34" charset="0"/>
              </a:rPr>
              <a:t>Your text</a:t>
            </a:r>
            <a:endParaRPr lang="ru-RU" altLang="ru-RU" sz="1800" dirty="0">
              <a:solidFill>
                <a:schemeClr val="accent1"/>
              </a:solidFill>
            </a:endParaRPr>
          </a:p>
        </p:txBody>
      </p:sp>
      <p:grpSp>
        <p:nvGrpSpPr>
          <p:cNvPr id="6" name="Группа 5">
            <a:extLst>
              <a:ext uri="{FF2B5EF4-FFF2-40B4-BE49-F238E27FC236}">
                <a16:creationId xmlns:a16="http://schemas.microsoft.com/office/drawing/2014/main" id="{D41FCEC6-DCDF-4087-9866-BF04D24B781E}"/>
              </a:ext>
            </a:extLst>
          </p:cNvPr>
          <p:cNvGrpSpPr/>
          <p:nvPr/>
        </p:nvGrpSpPr>
        <p:grpSpPr>
          <a:xfrm>
            <a:off x="4741863" y="5724525"/>
            <a:ext cx="2898775" cy="819150"/>
            <a:chOff x="4741863" y="5724525"/>
            <a:chExt cx="2898775" cy="819150"/>
          </a:xfrm>
        </p:grpSpPr>
        <p:sp>
          <p:nvSpPr>
            <p:cNvPr id="91" name="Прямоугольник: скругленные углы 90">
              <a:extLst>
                <a:ext uri="{FF2B5EF4-FFF2-40B4-BE49-F238E27FC236}">
                  <a16:creationId xmlns:a16="http://schemas.microsoft.com/office/drawing/2014/main" id="{0F40C3C6-B43C-492A-A444-44ACBE536C42}"/>
                </a:ext>
              </a:extLst>
            </p:cNvPr>
            <p:cNvSpPr/>
            <p:nvPr/>
          </p:nvSpPr>
          <p:spPr>
            <a:xfrm>
              <a:off x="4741863" y="5724525"/>
              <a:ext cx="2898775" cy="819150"/>
            </a:xfrm>
            <a:prstGeom prst="roundRect">
              <a:avLst>
                <a:gd name="adj" fmla="val 50000"/>
              </a:avLst>
            </a:prstGeom>
            <a:noFill/>
            <a:ln w="381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10268" name="TextBox 115">
              <a:extLst>
                <a:ext uri="{FF2B5EF4-FFF2-40B4-BE49-F238E27FC236}">
                  <a16:creationId xmlns:a16="http://schemas.microsoft.com/office/drawing/2014/main" id="{FD0672E8-F50D-4B03-B508-929F6B446640}"/>
                </a:ext>
              </a:extLst>
            </p:cNvPr>
            <p:cNvSpPr txBox="1">
              <a:spLocks noChangeArrowheads="1"/>
            </p:cNvSpPr>
            <p:nvPr/>
          </p:nvSpPr>
          <p:spPr bwMode="auto">
            <a:xfrm>
              <a:off x="4854575" y="5786438"/>
              <a:ext cx="26733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2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i="1">
                <a:solidFill>
                  <a:srgbClr val="73858E"/>
                </a:solidFill>
                <a:latin typeface="Arial" panose="020B0604020202020204" pitchFamily="34" charset="0"/>
                <a:cs typeface="Arial" panose="020B0604020202020204" pitchFamily="34" charset="0"/>
              </a:endParaRPr>
            </a:p>
          </p:txBody>
        </p:sp>
      </p:grpSp>
      <p:sp>
        <p:nvSpPr>
          <p:cNvPr id="10269" name="Rectangle 38">
            <a:extLst>
              <a:ext uri="{FF2B5EF4-FFF2-40B4-BE49-F238E27FC236}">
                <a16:creationId xmlns:a16="http://schemas.microsoft.com/office/drawing/2014/main" id="{8F7427C2-B1DA-4B47-B82A-DA69FF20A01A}"/>
              </a:ext>
            </a:extLst>
          </p:cNvPr>
          <p:cNvSpPr>
            <a:spLocks noChangeArrowheads="1"/>
          </p:cNvSpPr>
          <p:nvPr/>
        </p:nvSpPr>
        <p:spPr bwMode="auto">
          <a:xfrm>
            <a:off x="5472113" y="5126038"/>
            <a:ext cx="1597025"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900" b="1" dirty="0">
                <a:solidFill>
                  <a:schemeClr val="accent2"/>
                </a:solidFill>
                <a:latin typeface="Arial" panose="020B0604020202020204" pitchFamily="34" charset="0"/>
              </a:rPr>
              <a:t>Your text</a:t>
            </a:r>
            <a:endParaRPr lang="ru-RU" altLang="ru-RU" sz="1800" dirty="0">
              <a:solidFill>
                <a:schemeClr val="accent2"/>
              </a:solidFill>
            </a:endParaRPr>
          </a:p>
        </p:txBody>
      </p:sp>
      <p:grpSp>
        <p:nvGrpSpPr>
          <p:cNvPr id="7" name="Группа 6">
            <a:extLst>
              <a:ext uri="{FF2B5EF4-FFF2-40B4-BE49-F238E27FC236}">
                <a16:creationId xmlns:a16="http://schemas.microsoft.com/office/drawing/2014/main" id="{AAE02664-20F3-49DC-9032-C5AA5C5621D2}"/>
              </a:ext>
            </a:extLst>
          </p:cNvPr>
          <p:cNvGrpSpPr/>
          <p:nvPr/>
        </p:nvGrpSpPr>
        <p:grpSpPr>
          <a:xfrm>
            <a:off x="8002588" y="5724525"/>
            <a:ext cx="2898775" cy="819150"/>
            <a:chOff x="8002588" y="5724525"/>
            <a:chExt cx="2898775" cy="819150"/>
          </a:xfrm>
        </p:grpSpPr>
        <p:sp>
          <p:nvSpPr>
            <p:cNvPr id="94" name="Прямоугольник: скругленные углы 93">
              <a:extLst>
                <a:ext uri="{FF2B5EF4-FFF2-40B4-BE49-F238E27FC236}">
                  <a16:creationId xmlns:a16="http://schemas.microsoft.com/office/drawing/2014/main" id="{CB7303C1-F8C1-4C8A-93F7-60A6618F3681}"/>
                </a:ext>
              </a:extLst>
            </p:cNvPr>
            <p:cNvSpPr/>
            <p:nvPr/>
          </p:nvSpPr>
          <p:spPr>
            <a:xfrm>
              <a:off x="8002588" y="5724525"/>
              <a:ext cx="2898775" cy="819150"/>
            </a:xfrm>
            <a:prstGeom prst="roundRect">
              <a:avLst>
                <a:gd name="adj" fmla="val 50000"/>
              </a:avLst>
            </a:prstGeom>
            <a:noFill/>
            <a:ln w="38100">
              <a:solidFill>
                <a:schemeClr val="accent4"/>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10271" name="TextBox 115">
              <a:extLst>
                <a:ext uri="{FF2B5EF4-FFF2-40B4-BE49-F238E27FC236}">
                  <a16:creationId xmlns:a16="http://schemas.microsoft.com/office/drawing/2014/main" id="{88C9AF88-F0AC-40A9-B51F-C93EC46A2831}"/>
                </a:ext>
              </a:extLst>
            </p:cNvPr>
            <p:cNvSpPr txBox="1">
              <a:spLocks noChangeArrowheads="1"/>
            </p:cNvSpPr>
            <p:nvPr/>
          </p:nvSpPr>
          <p:spPr bwMode="auto">
            <a:xfrm>
              <a:off x="8115300" y="5786438"/>
              <a:ext cx="26733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2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i="1">
                <a:solidFill>
                  <a:srgbClr val="73858E"/>
                </a:solidFill>
                <a:latin typeface="Arial" panose="020B0604020202020204" pitchFamily="34" charset="0"/>
                <a:cs typeface="Arial" panose="020B0604020202020204" pitchFamily="34" charset="0"/>
              </a:endParaRPr>
            </a:p>
          </p:txBody>
        </p:sp>
      </p:grpSp>
      <p:sp>
        <p:nvSpPr>
          <p:cNvPr id="10272" name="Rectangle 38">
            <a:extLst>
              <a:ext uri="{FF2B5EF4-FFF2-40B4-BE49-F238E27FC236}">
                <a16:creationId xmlns:a16="http://schemas.microsoft.com/office/drawing/2014/main" id="{FD3B96B0-B24B-4679-A0CC-CE2767FD3028}"/>
              </a:ext>
            </a:extLst>
          </p:cNvPr>
          <p:cNvSpPr>
            <a:spLocks noChangeArrowheads="1"/>
          </p:cNvSpPr>
          <p:nvPr/>
        </p:nvSpPr>
        <p:spPr bwMode="auto">
          <a:xfrm>
            <a:off x="8732838" y="5126038"/>
            <a:ext cx="1597025" cy="446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900" b="1" dirty="0">
                <a:solidFill>
                  <a:schemeClr val="accent4"/>
                </a:solidFill>
                <a:latin typeface="Arial" panose="020B0604020202020204" pitchFamily="34" charset="0"/>
              </a:rPr>
              <a:t>Your text</a:t>
            </a:r>
            <a:endParaRPr lang="ru-RU" altLang="ru-RU" sz="1800" dirty="0">
              <a:solidFill>
                <a:schemeClr val="accent4"/>
              </a:solidFill>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0242"/>
                                        </p:tgtEl>
                                        <p:attrNameLst>
                                          <p:attrName>style.visibility</p:attrName>
                                        </p:attrNameLst>
                                      </p:cBhvr>
                                      <p:to>
                                        <p:strVal val="visible"/>
                                      </p:to>
                                    </p:set>
                                    <p:anim calcmode="lin" valueType="num">
                                      <p:cBhvr additive="base">
                                        <p:cTn id="7" dur="500" fill="hold"/>
                                        <p:tgtEl>
                                          <p:spTgt spid="10242"/>
                                        </p:tgtEl>
                                        <p:attrNameLst>
                                          <p:attrName>ppt_x</p:attrName>
                                        </p:attrNameLst>
                                      </p:cBhvr>
                                      <p:tavLst>
                                        <p:tav tm="0">
                                          <p:val>
                                            <p:strVal val="#ppt_x"/>
                                          </p:val>
                                        </p:tav>
                                        <p:tav tm="100000">
                                          <p:val>
                                            <p:strVal val="#ppt_x"/>
                                          </p:val>
                                        </p:tav>
                                      </p:tavLst>
                                    </p:anim>
                                    <p:anim calcmode="lin" valueType="num">
                                      <p:cBhvr additive="base">
                                        <p:cTn id="8" dur="500" fill="hold"/>
                                        <p:tgtEl>
                                          <p:spTgt spid="1024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0243"/>
                                        </p:tgtEl>
                                        <p:attrNameLst>
                                          <p:attrName>style.visibility</p:attrName>
                                        </p:attrNameLst>
                                      </p:cBhvr>
                                      <p:to>
                                        <p:strVal val="visible"/>
                                      </p:to>
                                    </p:set>
                                    <p:anim calcmode="lin" valueType="num">
                                      <p:cBhvr additive="base">
                                        <p:cTn id="11" dur="500" fill="hold"/>
                                        <p:tgtEl>
                                          <p:spTgt spid="10243"/>
                                        </p:tgtEl>
                                        <p:attrNameLst>
                                          <p:attrName>ppt_x</p:attrName>
                                        </p:attrNameLst>
                                      </p:cBhvr>
                                      <p:tavLst>
                                        <p:tav tm="0">
                                          <p:val>
                                            <p:strVal val="#ppt_x"/>
                                          </p:val>
                                        </p:tav>
                                        <p:tav tm="100000">
                                          <p:val>
                                            <p:strVal val="#ppt_x"/>
                                          </p:val>
                                        </p:tav>
                                      </p:tavLst>
                                    </p:anim>
                                    <p:anim calcmode="lin" valueType="num">
                                      <p:cBhvr additive="base">
                                        <p:cTn id="12" dur="500" fill="hold"/>
                                        <p:tgtEl>
                                          <p:spTgt spid="1024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3" presetClass="entr" presetSubtype="16" fill="hold" grpId="0" nodeType="withEffect">
                                  <p:stCondLst>
                                    <p:cond delay="0"/>
                                  </p:stCondLst>
                                  <p:childTnLst>
                                    <p:set>
                                      <p:cBhvr>
                                        <p:cTn id="19" dur="1" fill="hold">
                                          <p:stCondLst>
                                            <p:cond delay="0"/>
                                          </p:stCondLst>
                                        </p:cTn>
                                        <p:tgtEl>
                                          <p:spTgt spid="84"/>
                                        </p:tgtEl>
                                        <p:attrNameLst>
                                          <p:attrName>style.visibility</p:attrName>
                                        </p:attrNameLst>
                                      </p:cBhvr>
                                      <p:to>
                                        <p:strVal val="visible"/>
                                      </p:to>
                                    </p:set>
                                    <p:anim calcmode="lin" valueType="num">
                                      <p:cBhvr>
                                        <p:cTn id="20" dur="500" fill="hold"/>
                                        <p:tgtEl>
                                          <p:spTgt spid="84"/>
                                        </p:tgtEl>
                                        <p:attrNameLst>
                                          <p:attrName>ppt_w</p:attrName>
                                        </p:attrNameLst>
                                      </p:cBhvr>
                                      <p:tavLst>
                                        <p:tav tm="0">
                                          <p:val>
                                            <p:fltVal val="0"/>
                                          </p:val>
                                        </p:tav>
                                        <p:tav tm="100000">
                                          <p:val>
                                            <p:strVal val="#ppt_w"/>
                                          </p:val>
                                        </p:tav>
                                      </p:tavLst>
                                    </p:anim>
                                    <p:anim calcmode="lin" valueType="num">
                                      <p:cBhvr>
                                        <p:cTn id="21" dur="500" fill="hold"/>
                                        <p:tgtEl>
                                          <p:spTgt spid="84"/>
                                        </p:tgtEl>
                                        <p:attrNameLst>
                                          <p:attrName>ppt_h</p:attrName>
                                        </p:attrNameLst>
                                      </p:cBhvr>
                                      <p:tavLst>
                                        <p:tav tm="0">
                                          <p:val>
                                            <p:fltVal val="0"/>
                                          </p:val>
                                        </p:tav>
                                        <p:tav tm="100000">
                                          <p:val>
                                            <p:strVal val="#ppt_h"/>
                                          </p:val>
                                        </p:tav>
                                      </p:tavLst>
                                    </p:anim>
                                  </p:childTnLst>
                                </p:cTn>
                              </p:par>
                              <p:par>
                                <p:cTn id="22" presetID="2" presetClass="entr" presetSubtype="4" fill="hold" grpId="0" nodeType="withEffect">
                                  <p:stCondLst>
                                    <p:cond delay="250"/>
                                  </p:stCondLst>
                                  <p:childTnLst>
                                    <p:set>
                                      <p:cBhvr>
                                        <p:cTn id="23" dur="1" fill="hold">
                                          <p:stCondLst>
                                            <p:cond delay="0"/>
                                          </p:stCondLst>
                                        </p:cTn>
                                        <p:tgtEl>
                                          <p:spTgt spid="10266"/>
                                        </p:tgtEl>
                                        <p:attrNameLst>
                                          <p:attrName>style.visibility</p:attrName>
                                        </p:attrNameLst>
                                      </p:cBhvr>
                                      <p:to>
                                        <p:strVal val="visible"/>
                                      </p:to>
                                    </p:set>
                                    <p:anim calcmode="lin" valueType="num">
                                      <p:cBhvr additive="base">
                                        <p:cTn id="24" dur="500" fill="hold"/>
                                        <p:tgtEl>
                                          <p:spTgt spid="10266"/>
                                        </p:tgtEl>
                                        <p:attrNameLst>
                                          <p:attrName>ppt_x</p:attrName>
                                        </p:attrNameLst>
                                      </p:cBhvr>
                                      <p:tavLst>
                                        <p:tav tm="0">
                                          <p:val>
                                            <p:strVal val="#ppt_x"/>
                                          </p:val>
                                        </p:tav>
                                        <p:tav tm="100000">
                                          <p:val>
                                            <p:strVal val="#ppt_x"/>
                                          </p:val>
                                        </p:tav>
                                      </p:tavLst>
                                    </p:anim>
                                    <p:anim calcmode="lin" valueType="num">
                                      <p:cBhvr additive="base">
                                        <p:cTn id="25" dur="500" fill="hold"/>
                                        <p:tgtEl>
                                          <p:spTgt spid="10266"/>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25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ppt_x"/>
                                          </p:val>
                                        </p:tav>
                                        <p:tav tm="100000">
                                          <p:val>
                                            <p:strVal val="#ppt_x"/>
                                          </p:val>
                                        </p:tav>
                                      </p:tavLst>
                                    </p:anim>
                                    <p:anim calcmode="lin" valueType="num">
                                      <p:cBhvr additive="base">
                                        <p:cTn id="29" dur="500" fill="hold"/>
                                        <p:tgtEl>
                                          <p:spTgt spid="5"/>
                                        </p:tgtEl>
                                        <p:attrNameLst>
                                          <p:attrName>ppt_y</p:attrName>
                                        </p:attrNameLst>
                                      </p:cBhvr>
                                      <p:tavLst>
                                        <p:tav tm="0">
                                          <p:val>
                                            <p:strVal val="1+#ppt_h/2"/>
                                          </p:val>
                                        </p:tav>
                                        <p:tav tm="100000">
                                          <p:val>
                                            <p:strVal val="#ppt_y"/>
                                          </p:val>
                                        </p:tav>
                                      </p:tavLst>
                                    </p:anim>
                                  </p:childTnLst>
                                </p:cTn>
                              </p:par>
                              <p:par>
                                <p:cTn id="30" presetID="2" presetClass="entr" presetSubtype="4" fill="hold" nodeType="withEffect">
                                  <p:stCondLst>
                                    <p:cond delay="25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500" fill="hold"/>
                                        <p:tgtEl>
                                          <p:spTgt spid="3"/>
                                        </p:tgtEl>
                                        <p:attrNameLst>
                                          <p:attrName>ppt_x</p:attrName>
                                        </p:attrNameLst>
                                      </p:cBhvr>
                                      <p:tavLst>
                                        <p:tav tm="0">
                                          <p:val>
                                            <p:strVal val="#ppt_x"/>
                                          </p:val>
                                        </p:tav>
                                        <p:tav tm="100000">
                                          <p:val>
                                            <p:strVal val="#ppt_x"/>
                                          </p:val>
                                        </p:tav>
                                      </p:tavLst>
                                    </p:anim>
                                    <p:anim calcmode="lin" valueType="num">
                                      <p:cBhvr additive="base">
                                        <p:cTn id="33" dur="500" fill="hold"/>
                                        <p:tgtEl>
                                          <p:spTgt spid="3"/>
                                        </p:tgtEl>
                                        <p:attrNameLst>
                                          <p:attrName>ppt_y</p:attrName>
                                        </p:attrNameLst>
                                      </p:cBhvr>
                                      <p:tavLst>
                                        <p:tav tm="0">
                                          <p:val>
                                            <p:strVal val="1+#ppt_h/2"/>
                                          </p:val>
                                        </p:tav>
                                        <p:tav tm="100000">
                                          <p:val>
                                            <p:strVal val="#ppt_y"/>
                                          </p:val>
                                        </p:tav>
                                      </p:tavLst>
                                    </p:anim>
                                  </p:childTnLst>
                                </p:cTn>
                              </p:par>
                              <p:par>
                                <p:cTn id="34" presetID="23" presetClass="entr" presetSubtype="16" fill="hold" grpId="0" nodeType="withEffect">
                                  <p:stCondLst>
                                    <p:cond delay="250"/>
                                  </p:stCondLst>
                                  <p:childTnLst>
                                    <p:set>
                                      <p:cBhvr>
                                        <p:cTn id="35" dur="1" fill="hold">
                                          <p:stCondLst>
                                            <p:cond delay="0"/>
                                          </p:stCondLst>
                                        </p:cTn>
                                        <p:tgtEl>
                                          <p:spTgt spid="85"/>
                                        </p:tgtEl>
                                        <p:attrNameLst>
                                          <p:attrName>style.visibility</p:attrName>
                                        </p:attrNameLst>
                                      </p:cBhvr>
                                      <p:to>
                                        <p:strVal val="visible"/>
                                      </p:to>
                                    </p:set>
                                    <p:anim calcmode="lin" valueType="num">
                                      <p:cBhvr>
                                        <p:cTn id="36" dur="500" fill="hold"/>
                                        <p:tgtEl>
                                          <p:spTgt spid="85"/>
                                        </p:tgtEl>
                                        <p:attrNameLst>
                                          <p:attrName>ppt_w</p:attrName>
                                        </p:attrNameLst>
                                      </p:cBhvr>
                                      <p:tavLst>
                                        <p:tav tm="0">
                                          <p:val>
                                            <p:fltVal val="0"/>
                                          </p:val>
                                        </p:tav>
                                        <p:tav tm="100000">
                                          <p:val>
                                            <p:strVal val="#ppt_w"/>
                                          </p:val>
                                        </p:tav>
                                      </p:tavLst>
                                    </p:anim>
                                    <p:anim calcmode="lin" valueType="num">
                                      <p:cBhvr>
                                        <p:cTn id="37" dur="500" fill="hold"/>
                                        <p:tgtEl>
                                          <p:spTgt spid="85"/>
                                        </p:tgtEl>
                                        <p:attrNameLst>
                                          <p:attrName>ppt_h</p:attrName>
                                        </p:attrNameLst>
                                      </p:cBhvr>
                                      <p:tavLst>
                                        <p:tav tm="0">
                                          <p:val>
                                            <p:fltVal val="0"/>
                                          </p:val>
                                        </p:tav>
                                        <p:tav tm="100000">
                                          <p:val>
                                            <p:strVal val="#ppt_h"/>
                                          </p:val>
                                        </p:tav>
                                      </p:tavLst>
                                    </p:anim>
                                  </p:childTnLst>
                                </p:cTn>
                              </p:par>
                              <p:par>
                                <p:cTn id="38" presetID="2" presetClass="entr" presetSubtype="4" fill="hold" grpId="0" nodeType="withEffect">
                                  <p:stCondLst>
                                    <p:cond delay="500"/>
                                  </p:stCondLst>
                                  <p:childTnLst>
                                    <p:set>
                                      <p:cBhvr>
                                        <p:cTn id="39" dur="1" fill="hold">
                                          <p:stCondLst>
                                            <p:cond delay="0"/>
                                          </p:stCondLst>
                                        </p:cTn>
                                        <p:tgtEl>
                                          <p:spTgt spid="10269"/>
                                        </p:tgtEl>
                                        <p:attrNameLst>
                                          <p:attrName>style.visibility</p:attrName>
                                        </p:attrNameLst>
                                      </p:cBhvr>
                                      <p:to>
                                        <p:strVal val="visible"/>
                                      </p:to>
                                    </p:set>
                                    <p:anim calcmode="lin" valueType="num">
                                      <p:cBhvr additive="base">
                                        <p:cTn id="40" dur="500" fill="hold"/>
                                        <p:tgtEl>
                                          <p:spTgt spid="10269"/>
                                        </p:tgtEl>
                                        <p:attrNameLst>
                                          <p:attrName>ppt_x</p:attrName>
                                        </p:attrNameLst>
                                      </p:cBhvr>
                                      <p:tavLst>
                                        <p:tav tm="0">
                                          <p:val>
                                            <p:strVal val="#ppt_x"/>
                                          </p:val>
                                        </p:tav>
                                        <p:tav tm="100000">
                                          <p:val>
                                            <p:strVal val="#ppt_x"/>
                                          </p:val>
                                        </p:tav>
                                      </p:tavLst>
                                    </p:anim>
                                    <p:anim calcmode="lin" valueType="num">
                                      <p:cBhvr additive="base">
                                        <p:cTn id="41" dur="500" fill="hold"/>
                                        <p:tgtEl>
                                          <p:spTgt spid="10269"/>
                                        </p:tgtEl>
                                        <p:attrNameLst>
                                          <p:attrName>ppt_y</p:attrName>
                                        </p:attrNameLst>
                                      </p:cBhvr>
                                      <p:tavLst>
                                        <p:tav tm="0">
                                          <p:val>
                                            <p:strVal val="1+#ppt_h/2"/>
                                          </p:val>
                                        </p:tav>
                                        <p:tav tm="100000">
                                          <p:val>
                                            <p:strVal val="#ppt_y"/>
                                          </p:val>
                                        </p:tav>
                                      </p:tavLst>
                                    </p:anim>
                                  </p:childTnLst>
                                </p:cTn>
                              </p:par>
                              <p:par>
                                <p:cTn id="42" presetID="2" presetClass="entr" presetSubtype="4" fill="hold" nodeType="withEffect">
                                  <p:stCondLst>
                                    <p:cond delay="50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500" fill="hold"/>
                                        <p:tgtEl>
                                          <p:spTgt spid="6"/>
                                        </p:tgtEl>
                                        <p:attrNameLst>
                                          <p:attrName>ppt_x</p:attrName>
                                        </p:attrNameLst>
                                      </p:cBhvr>
                                      <p:tavLst>
                                        <p:tav tm="0">
                                          <p:val>
                                            <p:strVal val="#ppt_x"/>
                                          </p:val>
                                        </p:tav>
                                        <p:tav tm="100000">
                                          <p:val>
                                            <p:strVal val="#ppt_x"/>
                                          </p:val>
                                        </p:tav>
                                      </p:tavLst>
                                    </p:anim>
                                    <p:anim calcmode="lin" valueType="num">
                                      <p:cBhvr additive="base">
                                        <p:cTn id="45" dur="500" fill="hold"/>
                                        <p:tgtEl>
                                          <p:spTgt spid="6"/>
                                        </p:tgtEl>
                                        <p:attrNameLst>
                                          <p:attrName>ppt_y</p:attrName>
                                        </p:attrNameLst>
                                      </p:cBhvr>
                                      <p:tavLst>
                                        <p:tav tm="0">
                                          <p:val>
                                            <p:strVal val="1+#ppt_h/2"/>
                                          </p:val>
                                        </p:tav>
                                        <p:tav tm="100000">
                                          <p:val>
                                            <p:strVal val="#ppt_y"/>
                                          </p:val>
                                        </p:tav>
                                      </p:tavLst>
                                    </p:anim>
                                  </p:childTnLst>
                                </p:cTn>
                              </p:par>
                              <p:par>
                                <p:cTn id="46" presetID="2" presetClass="entr" presetSubtype="4" fill="hold" nodeType="withEffect">
                                  <p:stCondLst>
                                    <p:cond delay="500"/>
                                  </p:stCondLst>
                                  <p:childTnLst>
                                    <p:set>
                                      <p:cBhvr>
                                        <p:cTn id="47" dur="1" fill="hold">
                                          <p:stCondLst>
                                            <p:cond delay="0"/>
                                          </p:stCondLst>
                                        </p:cTn>
                                        <p:tgtEl>
                                          <p:spTgt spid="4"/>
                                        </p:tgtEl>
                                        <p:attrNameLst>
                                          <p:attrName>style.visibility</p:attrName>
                                        </p:attrNameLst>
                                      </p:cBhvr>
                                      <p:to>
                                        <p:strVal val="visible"/>
                                      </p:to>
                                    </p:set>
                                    <p:anim calcmode="lin" valueType="num">
                                      <p:cBhvr additive="base">
                                        <p:cTn id="48" dur="500" fill="hold"/>
                                        <p:tgtEl>
                                          <p:spTgt spid="4"/>
                                        </p:tgtEl>
                                        <p:attrNameLst>
                                          <p:attrName>ppt_x</p:attrName>
                                        </p:attrNameLst>
                                      </p:cBhvr>
                                      <p:tavLst>
                                        <p:tav tm="0">
                                          <p:val>
                                            <p:strVal val="#ppt_x"/>
                                          </p:val>
                                        </p:tav>
                                        <p:tav tm="100000">
                                          <p:val>
                                            <p:strVal val="#ppt_x"/>
                                          </p:val>
                                        </p:tav>
                                      </p:tavLst>
                                    </p:anim>
                                    <p:anim calcmode="lin" valueType="num">
                                      <p:cBhvr additive="base">
                                        <p:cTn id="49" dur="500" fill="hold"/>
                                        <p:tgtEl>
                                          <p:spTgt spid="4"/>
                                        </p:tgtEl>
                                        <p:attrNameLst>
                                          <p:attrName>ppt_y</p:attrName>
                                        </p:attrNameLst>
                                      </p:cBhvr>
                                      <p:tavLst>
                                        <p:tav tm="0">
                                          <p:val>
                                            <p:strVal val="1+#ppt_h/2"/>
                                          </p:val>
                                        </p:tav>
                                        <p:tav tm="100000">
                                          <p:val>
                                            <p:strVal val="#ppt_y"/>
                                          </p:val>
                                        </p:tav>
                                      </p:tavLst>
                                    </p:anim>
                                  </p:childTnLst>
                                </p:cTn>
                              </p:par>
                              <p:par>
                                <p:cTn id="50" presetID="23" presetClass="entr" presetSubtype="16" fill="hold" grpId="0" nodeType="withEffect">
                                  <p:stCondLst>
                                    <p:cond delay="500"/>
                                  </p:stCondLst>
                                  <p:childTnLst>
                                    <p:set>
                                      <p:cBhvr>
                                        <p:cTn id="51" dur="1" fill="hold">
                                          <p:stCondLst>
                                            <p:cond delay="0"/>
                                          </p:stCondLst>
                                        </p:cTn>
                                        <p:tgtEl>
                                          <p:spTgt spid="86"/>
                                        </p:tgtEl>
                                        <p:attrNameLst>
                                          <p:attrName>style.visibility</p:attrName>
                                        </p:attrNameLst>
                                      </p:cBhvr>
                                      <p:to>
                                        <p:strVal val="visible"/>
                                      </p:to>
                                    </p:set>
                                    <p:anim calcmode="lin" valueType="num">
                                      <p:cBhvr>
                                        <p:cTn id="52" dur="500" fill="hold"/>
                                        <p:tgtEl>
                                          <p:spTgt spid="86"/>
                                        </p:tgtEl>
                                        <p:attrNameLst>
                                          <p:attrName>ppt_w</p:attrName>
                                        </p:attrNameLst>
                                      </p:cBhvr>
                                      <p:tavLst>
                                        <p:tav tm="0">
                                          <p:val>
                                            <p:fltVal val="0"/>
                                          </p:val>
                                        </p:tav>
                                        <p:tav tm="100000">
                                          <p:val>
                                            <p:strVal val="#ppt_w"/>
                                          </p:val>
                                        </p:tav>
                                      </p:tavLst>
                                    </p:anim>
                                    <p:anim calcmode="lin" valueType="num">
                                      <p:cBhvr>
                                        <p:cTn id="53" dur="500" fill="hold"/>
                                        <p:tgtEl>
                                          <p:spTgt spid="86"/>
                                        </p:tgtEl>
                                        <p:attrNameLst>
                                          <p:attrName>ppt_h</p:attrName>
                                        </p:attrNameLst>
                                      </p:cBhvr>
                                      <p:tavLst>
                                        <p:tav tm="0">
                                          <p:val>
                                            <p:fltVal val="0"/>
                                          </p:val>
                                        </p:tav>
                                        <p:tav tm="100000">
                                          <p:val>
                                            <p:strVal val="#ppt_h"/>
                                          </p:val>
                                        </p:tav>
                                      </p:tavLst>
                                    </p:anim>
                                  </p:childTnLst>
                                </p:cTn>
                              </p:par>
                              <p:par>
                                <p:cTn id="54" presetID="2" presetClass="entr" presetSubtype="4" fill="hold" grpId="0" nodeType="withEffect">
                                  <p:stCondLst>
                                    <p:cond delay="750"/>
                                  </p:stCondLst>
                                  <p:childTnLst>
                                    <p:set>
                                      <p:cBhvr>
                                        <p:cTn id="55" dur="1" fill="hold">
                                          <p:stCondLst>
                                            <p:cond delay="0"/>
                                          </p:stCondLst>
                                        </p:cTn>
                                        <p:tgtEl>
                                          <p:spTgt spid="10272"/>
                                        </p:tgtEl>
                                        <p:attrNameLst>
                                          <p:attrName>style.visibility</p:attrName>
                                        </p:attrNameLst>
                                      </p:cBhvr>
                                      <p:to>
                                        <p:strVal val="visible"/>
                                      </p:to>
                                    </p:set>
                                    <p:anim calcmode="lin" valueType="num">
                                      <p:cBhvr additive="base">
                                        <p:cTn id="56" dur="500" fill="hold"/>
                                        <p:tgtEl>
                                          <p:spTgt spid="10272"/>
                                        </p:tgtEl>
                                        <p:attrNameLst>
                                          <p:attrName>ppt_x</p:attrName>
                                        </p:attrNameLst>
                                      </p:cBhvr>
                                      <p:tavLst>
                                        <p:tav tm="0">
                                          <p:val>
                                            <p:strVal val="#ppt_x"/>
                                          </p:val>
                                        </p:tav>
                                        <p:tav tm="100000">
                                          <p:val>
                                            <p:strVal val="#ppt_x"/>
                                          </p:val>
                                        </p:tav>
                                      </p:tavLst>
                                    </p:anim>
                                    <p:anim calcmode="lin" valueType="num">
                                      <p:cBhvr additive="base">
                                        <p:cTn id="57" dur="500" fill="hold"/>
                                        <p:tgtEl>
                                          <p:spTgt spid="10272"/>
                                        </p:tgtEl>
                                        <p:attrNameLst>
                                          <p:attrName>ppt_y</p:attrName>
                                        </p:attrNameLst>
                                      </p:cBhvr>
                                      <p:tavLst>
                                        <p:tav tm="0">
                                          <p:val>
                                            <p:strVal val="1+#ppt_h/2"/>
                                          </p:val>
                                        </p:tav>
                                        <p:tav tm="100000">
                                          <p:val>
                                            <p:strVal val="#ppt_y"/>
                                          </p:val>
                                        </p:tav>
                                      </p:tavLst>
                                    </p:anim>
                                  </p:childTnLst>
                                </p:cTn>
                              </p:par>
                              <p:par>
                                <p:cTn id="58" presetID="2" presetClass="entr" presetSubtype="4" fill="hold" nodeType="withEffect">
                                  <p:stCondLst>
                                    <p:cond delay="750"/>
                                  </p:stCondLst>
                                  <p:childTnLst>
                                    <p:set>
                                      <p:cBhvr>
                                        <p:cTn id="59" dur="1" fill="hold">
                                          <p:stCondLst>
                                            <p:cond delay="0"/>
                                          </p:stCondLst>
                                        </p:cTn>
                                        <p:tgtEl>
                                          <p:spTgt spid="7"/>
                                        </p:tgtEl>
                                        <p:attrNameLst>
                                          <p:attrName>style.visibility</p:attrName>
                                        </p:attrNameLst>
                                      </p:cBhvr>
                                      <p:to>
                                        <p:strVal val="visible"/>
                                      </p:to>
                                    </p:set>
                                    <p:anim calcmode="lin" valueType="num">
                                      <p:cBhvr additive="base">
                                        <p:cTn id="60" dur="500" fill="hold"/>
                                        <p:tgtEl>
                                          <p:spTgt spid="7"/>
                                        </p:tgtEl>
                                        <p:attrNameLst>
                                          <p:attrName>ppt_x</p:attrName>
                                        </p:attrNameLst>
                                      </p:cBhvr>
                                      <p:tavLst>
                                        <p:tav tm="0">
                                          <p:val>
                                            <p:strVal val="#ppt_x"/>
                                          </p:val>
                                        </p:tav>
                                        <p:tav tm="100000">
                                          <p:val>
                                            <p:strVal val="#ppt_x"/>
                                          </p:val>
                                        </p:tav>
                                      </p:tavLst>
                                    </p:anim>
                                    <p:anim calcmode="lin" valueType="num">
                                      <p:cBhvr additive="base">
                                        <p:cTn id="61"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2" grpId="0"/>
      <p:bldP spid="10243" grpId="0"/>
      <p:bldP spid="84" grpId="0"/>
      <p:bldP spid="85" grpId="0"/>
      <p:bldP spid="86" grpId="0"/>
      <p:bldP spid="10266" grpId="0"/>
      <p:bldP spid="10269" grpId="0"/>
      <p:bldP spid="10272"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extBox 112">
            <a:extLst>
              <a:ext uri="{FF2B5EF4-FFF2-40B4-BE49-F238E27FC236}">
                <a16:creationId xmlns:a16="http://schemas.microsoft.com/office/drawing/2014/main" id="{B2593AA8-CCC3-4C11-B255-AA35F8A226F9}"/>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grpSp>
        <p:nvGrpSpPr>
          <p:cNvPr id="10" name="Группа 9">
            <a:extLst>
              <a:ext uri="{FF2B5EF4-FFF2-40B4-BE49-F238E27FC236}">
                <a16:creationId xmlns:a16="http://schemas.microsoft.com/office/drawing/2014/main" id="{58DB5443-2825-4EA6-A28F-3C09F62FBB29}"/>
              </a:ext>
            </a:extLst>
          </p:cNvPr>
          <p:cNvGrpSpPr/>
          <p:nvPr/>
        </p:nvGrpSpPr>
        <p:grpSpPr>
          <a:xfrm>
            <a:off x="1039813" y="1885950"/>
            <a:ext cx="5519737" cy="3700463"/>
            <a:chOff x="1039813" y="1885950"/>
            <a:chExt cx="5519737" cy="3700463"/>
          </a:xfrm>
        </p:grpSpPr>
        <p:sp>
          <p:nvSpPr>
            <p:cNvPr id="11268" name="Rectangle 54">
              <a:extLst>
                <a:ext uri="{FF2B5EF4-FFF2-40B4-BE49-F238E27FC236}">
                  <a16:creationId xmlns:a16="http://schemas.microsoft.com/office/drawing/2014/main" id="{C78BE84B-CAD5-49CE-A1C2-DD0E312407CF}"/>
                </a:ext>
              </a:extLst>
            </p:cNvPr>
            <p:cNvSpPr>
              <a:spLocks noChangeArrowheads="1"/>
            </p:cNvSpPr>
            <p:nvPr/>
          </p:nvSpPr>
          <p:spPr bwMode="auto">
            <a:xfrm>
              <a:off x="1743075" y="2212975"/>
              <a:ext cx="687388" cy="3357563"/>
            </a:xfrm>
            <a:prstGeom prst="rect">
              <a:avLst/>
            </a:prstGeom>
            <a:solidFill>
              <a:srgbClr val="FCFB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69" name="Rectangle 55">
              <a:extLst>
                <a:ext uri="{FF2B5EF4-FFF2-40B4-BE49-F238E27FC236}">
                  <a16:creationId xmlns:a16="http://schemas.microsoft.com/office/drawing/2014/main" id="{9071A7ED-7143-4628-A8EA-3584FDCDD4A9}"/>
                </a:ext>
              </a:extLst>
            </p:cNvPr>
            <p:cNvSpPr>
              <a:spLocks noChangeArrowheads="1"/>
            </p:cNvSpPr>
            <p:nvPr/>
          </p:nvSpPr>
          <p:spPr bwMode="auto">
            <a:xfrm>
              <a:off x="1743075" y="2212975"/>
              <a:ext cx="687388" cy="335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0" name="Rectangle 56">
              <a:extLst>
                <a:ext uri="{FF2B5EF4-FFF2-40B4-BE49-F238E27FC236}">
                  <a16:creationId xmlns:a16="http://schemas.microsoft.com/office/drawing/2014/main" id="{989FCC28-A9EF-4AC9-905C-272C7ED29D54}"/>
                </a:ext>
              </a:extLst>
            </p:cNvPr>
            <p:cNvSpPr>
              <a:spLocks noChangeArrowheads="1"/>
            </p:cNvSpPr>
            <p:nvPr/>
          </p:nvSpPr>
          <p:spPr bwMode="auto">
            <a:xfrm>
              <a:off x="3116263" y="2212975"/>
              <a:ext cx="679450" cy="3357563"/>
            </a:xfrm>
            <a:prstGeom prst="rect">
              <a:avLst/>
            </a:prstGeom>
            <a:solidFill>
              <a:srgbClr val="FCFB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1" name="Rectangle 57">
              <a:extLst>
                <a:ext uri="{FF2B5EF4-FFF2-40B4-BE49-F238E27FC236}">
                  <a16:creationId xmlns:a16="http://schemas.microsoft.com/office/drawing/2014/main" id="{75DA473C-78F0-49B9-8A9A-2D56478CA869}"/>
                </a:ext>
              </a:extLst>
            </p:cNvPr>
            <p:cNvSpPr>
              <a:spLocks noChangeArrowheads="1"/>
            </p:cNvSpPr>
            <p:nvPr/>
          </p:nvSpPr>
          <p:spPr bwMode="auto">
            <a:xfrm>
              <a:off x="3116263" y="2212975"/>
              <a:ext cx="679450" cy="335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2" name="Rectangle 58">
              <a:extLst>
                <a:ext uri="{FF2B5EF4-FFF2-40B4-BE49-F238E27FC236}">
                  <a16:creationId xmlns:a16="http://schemas.microsoft.com/office/drawing/2014/main" id="{6ACFC943-A463-45F7-88F7-54175859C03B}"/>
                </a:ext>
              </a:extLst>
            </p:cNvPr>
            <p:cNvSpPr>
              <a:spLocks noChangeArrowheads="1"/>
            </p:cNvSpPr>
            <p:nvPr/>
          </p:nvSpPr>
          <p:spPr bwMode="auto">
            <a:xfrm>
              <a:off x="4483100" y="2212975"/>
              <a:ext cx="687388" cy="3357563"/>
            </a:xfrm>
            <a:prstGeom prst="rect">
              <a:avLst/>
            </a:prstGeom>
            <a:solidFill>
              <a:srgbClr val="FCFB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3" name="Rectangle 59">
              <a:extLst>
                <a:ext uri="{FF2B5EF4-FFF2-40B4-BE49-F238E27FC236}">
                  <a16:creationId xmlns:a16="http://schemas.microsoft.com/office/drawing/2014/main" id="{37BE51F9-B7B6-409F-9116-CDD88C6DB528}"/>
                </a:ext>
              </a:extLst>
            </p:cNvPr>
            <p:cNvSpPr>
              <a:spLocks noChangeArrowheads="1"/>
            </p:cNvSpPr>
            <p:nvPr/>
          </p:nvSpPr>
          <p:spPr bwMode="auto">
            <a:xfrm>
              <a:off x="4483100" y="2212975"/>
              <a:ext cx="687388" cy="335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4" name="Rectangle 60">
              <a:extLst>
                <a:ext uri="{FF2B5EF4-FFF2-40B4-BE49-F238E27FC236}">
                  <a16:creationId xmlns:a16="http://schemas.microsoft.com/office/drawing/2014/main" id="{86B92F87-3AB9-4298-AF12-9C08B93D5739}"/>
                </a:ext>
              </a:extLst>
            </p:cNvPr>
            <p:cNvSpPr>
              <a:spLocks noChangeArrowheads="1"/>
            </p:cNvSpPr>
            <p:nvPr/>
          </p:nvSpPr>
          <p:spPr bwMode="auto">
            <a:xfrm>
              <a:off x="5856288" y="2212975"/>
              <a:ext cx="687387" cy="3357563"/>
            </a:xfrm>
            <a:prstGeom prst="rect">
              <a:avLst/>
            </a:prstGeom>
            <a:solidFill>
              <a:srgbClr val="FCFBF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5" name="Rectangle 61">
              <a:extLst>
                <a:ext uri="{FF2B5EF4-FFF2-40B4-BE49-F238E27FC236}">
                  <a16:creationId xmlns:a16="http://schemas.microsoft.com/office/drawing/2014/main" id="{C5F94C87-F5F0-4FE6-8A97-34D047F63C40}"/>
                </a:ext>
              </a:extLst>
            </p:cNvPr>
            <p:cNvSpPr>
              <a:spLocks noChangeArrowheads="1"/>
            </p:cNvSpPr>
            <p:nvPr/>
          </p:nvSpPr>
          <p:spPr bwMode="auto">
            <a:xfrm>
              <a:off x="5856288" y="2212975"/>
              <a:ext cx="687387" cy="335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276" name="Freeform 62">
              <a:extLst>
                <a:ext uri="{FF2B5EF4-FFF2-40B4-BE49-F238E27FC236}">
                  <a16:creationId xmlns:a16="http://schemas.microsoft.com/office/drawing/2014/main" id="{CC50BAD8-67DD-45C1-BBC6-E6329E1BB559}"/>
                </a:ext>
              </a:extLst>
            </p:cNvPr>
            <p:cNvSpPr>
              <a:spLocks/>
            </p:cNvSpPr>
            <p:nvPr/>
          </p:nvSpPr>
          <p:spPr bwMode="auto">
            <a:xfrm>
              <a:off x="1727200"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77" name="Freeform 63">
              <a:extLst>
                <a:ext uri="{FF2B5EF4-FFF2-40B4-BE49-F238E27FC236}">
                  <a16:creationId xmlns:a16="http://schemas.microsoft.com/office/drawing/2014/main" id="{87D3C09A-EBAC-4535-99BD-79C393295683}"/>
                </a:ext>
              </a:extLst>
            </p:cNvPr>
            <p:cNvSpPr>
              <a:spLocks noEditPoints="1"/>
            </p:cNvSpPr>
            <p:nvPr/>
          </p:nvSpPr>
          <p:spPr bwMode="auto">
            <a:xfrm>
              <a:off x="1727200"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78" name="Freeform 64">
              <a:extLst>
                <a:ext uri="{FF2B5EF4-FFF2-40B4-BE49-F238E27FC236}">
                  <a16:creationId xmlns:a16="http://schemas.microsoft.com/office/drawing/2014/main" id="{9CBD9F27-4F9C-41A7-B655-1C51749A0CA8}"/>
                </a:ext>
              </a:extLst>
            </p:cNvPr>
            <p:cNvSpPr>
              <a:spLocks/>
            </p:cNvSpPr>
            <p:nvPr/>
          </p:nvSpPr>
          <p:spPr bwMode="auto">
            <a:xfrm>
              <a:off x="1727200" y="5546725"/>
              <a:ext cx="31750"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79" name="Freeform 65">
              <a:extLst>
                <a:ext uri="{FF2B5EF4-FFF2-40B4-BE49-F238E27FC236}">
                  <a16:creationId xmlns:a16="http://schemas.microsoft.com/office/drawing/2014/main" id="{ECC41B50-D89D-4EC7-9E9F-35EDDF1DCF4A}"/>
                </a:ext>
              </a:extLst>
            </p:cNvPr>
            <p:cNvSpPr>
              <a:spLocks/>
            </p:cNvSpPr>
            <p:nvPr/>
          </p:nvSpPr>
          <p:spPr bwMode="auto">
            <a:xfrm>
              <a:off x="2414588"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0" name="Freeform 66">
              <a:extLst>
                <a:ext uri="{FF2B5EF4-FFF2-40B4-BE49-F238E27FC236}">
                  <a16:creationId xmlns:a16="http://schemas.microsoft.com/office/drawing/2014/main" id="{18AF139C-230B-42D2-9415-3EB792832235}"/>
                </a:ext>
              </a:extLst>
            </p:cNvPr>
            <p:cNvSpPr>
              <a:spLocks noEditPoints="1"/>
            </p:cNvSpPr>
            <p:nvPr/>
          </p:nvSpPr>
          <p:spPr bwMode="auto">
            <a:xfrm>
              <a:off x="2414588"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1" name="Freeform 67">
              <a:extLst>
                <a:ext uri="{FF2B5EF4-FFF2-40B4-BE49-F238E27FC236}">
                  <a16:creationId xmlns:a16="http://schemas.microsoft.com/office/drawing/2014/main" id="{93AC2F81-7E21-440A-B0B9-BA43A7911807}"/>
                </a:ext>
              </a:extLst>
            </p:cNvPr>
            <p:cNvSpPr>
              <a:spLocks/>
            </p:cNvSpPr>
            <p:nvPr/>
          </p:nvSpPr>
          <p:spPr bwMode="auto">
            <a:xfrm>
              <a:off x="2414588" y="5546725"/>
              <a:ext cx="31750"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2" name="Freeform 68">
              <a:extLst>
                <a:ext uri="{FF2B5EF4-FFF2-40B4-BE49-F238E27FC236}">
                  <a16:creationId xmlns:a16="http://schemas.microsoft.com/office/drawing/2014/main" id="{886BB36F-5B6D-4BC9-AF80-A67B27CC167E}"/>
                </a:ext>
              </a:extLst>
            </p:cNvPr>
            <p:cNvSpPr>
              <a:spLocks/>
            </p:cNvSpPr>
            <p:nvPr/>
          </p:nvSpPr>
          <p:spPr bwMode="auto">
            <a:xfrm>
              <a:off x="3100388" y="2197100"/>
              <a:ext cx="33337"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3" name="Freeform 69">
              <a:extLst>
                <a:ext uri="{FF2B5EF4-FFF2-40B4-BE49-F238E27FC236}">
                  <a16:creationId xmlns:a16="http://schemas.microsoft.com/office/drawing/2014/main" id="{024743F5-3670-4554-8199-264C5F10BCE9}"/>
                </a:ext>
              </a:extLst>
            </p:cNvPr>
            <p:cNvSpPr>
              <a:spLocks noEditPoints="1"/>
            </p:cNvSpPr>
            <p:nvPr/>
          </p:nvSpPr>
          <p:spPr bwMode="auto">
            <a:xfrm>
              <a:off x="3100388" y="2301875"/>
              <a:ext cx="33337"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4" name="Freeform 70">
              <a:extLst>
                <a:ext uri="{FF2B5EF4-FFF2-40B4-BE49-F238E27FC236}">
                  <a16:creationId xmlns:a16="http://schemas.microsoft.com/office/drawing/2014/main" id="{E60C9B4D-D0F7-4DB2-80BE-696D8FB03BBA}"/>
                </a:ext>
              </a:extLst>
            </p:cNvPr>
            <p:cNvSpPr>
              <a:spLocks/>
            </p:cNvSpPr>
            <p:nvPr/>
          </p:nvSpPr>
          <p:spPr bwMode="auto">
            <a:xfrm>
              <a:off x="3100388" y="5546725"/>
              <a:ext cx="33337"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5" name="Freeform 71">
              <a:extLst>
                <a:ext uri="{FF2B5EF4-FFF2-40B4-BE49-F238E27FC236}">
                  <a16:creationId xmlns:a16="http://schemas.microsoft.com/office/drawing/2014/main" id="{1A085431-5BD7-4000-A261-5AB571959D63}"/>
                </a:ext>
              </a:extLst>
            </p:cNvPr>
            <p:cNvSpPr>
              <a:spLocks/>
            </p:cNvSpPr>
            <p:nvPr/>
          </p:nvSpPr>
          <p:spPr bwMode="auto">
            <a:xfrm>
              <a:off x="3787775" y="2197100"/>
              <a:ext cx="23813" cy="47625"/>
            </a:xfrm>
            <a:custGeom>
              <a:avLst/>
              <a:gdLst>
                <a:gd name="T0" fmla="*/ 2147483646 w 3"/>
                <a:gd name="T1" fmla="*/ 2147483646 h 6"/>
                <a:gd name="T2" fmla="*/ 0 w 3"/>
                <a:gd name="T3" fmla="*/ 2147483646 h 6"/>
                <a:gd name="T4" fmla="*/ 0 w 3"/>
                <a:gd name="T5" fmla="*/ 2147483646 h 6"/>
                <a:gd name="T6" fmla="*/ 2147483646 w 3"/>
                <a:gd name="T7" fmla="*/ 0 h 6"/>
                <a:gd name="T8" fmla="*/ 2147483646 w 3"/>
                <a:gd name="T9" fmla="*/ 2147483646 h 6"/>
                <a:gd name="T10" fmla="*/ 2147483646 w 3"/>
                <a:gd name="T11" fmla="*/ 2147483646 h 6"/>
                <a:gd name="T12" fmla="*/ 2147483646 w 3"/>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6">
                  <a:moveTo>
                    <a:pt x="1" y="6"/>
                  </a:moveTo>
                  <a:cubicBezTo>
                    <a:pt x="0" y="6"/>
                    <a:pt x="0" y="5"/>
                    <a:pt x="0" y="4"/>
                  </a:cubicBezTo>
                  <a:cubicBezTo>
                    <a:pt x="0" y="2"/>
                    <a:pt x="0" y="2"/>
                    <a:pt x="0" y="2"/>
                  </a:cubicBezTo>
                  <a:cubicBezTo>
                    <a:pt x="0" y="1"/>
                    <a:pt x="0" y="0"/>
                    <a:pt x="1" y="0"/>
                  </a:cubicBezTo>
                  <a:cubicBezTo>
                    <a:pt x="3" y="0"/>
                    <a:pt x="3" y="1"/>
                    <a:pt x="3" y="2"/>
                  </a:cubicBezTo>
                  <a:cubicBezTo>
                    <a:pt x="3" y="4"/>
                    <a:pt x="3" y="4"/>
                    <a:pt x="3" y="4"/>
                  </a:cubicBezTo>
                  <a:cubicBezTo>
                    <a:pt x="3" y="5"/>
                    <a:pt x="3" y="6"/>
                    <a:pt x="1"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6" name="Freeform 72">
              <a:extLst>
                <a:ext uri="{FF2B5EF4-FFF2-40B4-BE49-F238E27FC236}">
                  <a16:creationId xmlns:a16="http://schemas.microsoft.com/office/drawing/2014/main" id="{F77A4805-DDA3-49B7-B0F0-9BE2D9A5D62B}"/>
                </a:ext>
              </a:extLst>
            </p:cNvPr>
            <p:cNvSpPr>
              <a:spLocks noEditPoints="1"/>
            </p:cNvSpPr>
            <p:nvPr/>
          </p:nvSpPr>
          <p:spPr bwMode="auto">
            <a:xfrm>
              <a:off x="3787775" y="2301875"/>
              <a:ext cx="23813" cy="3181350"/>
            </a:xfrm>
            <a:custGeom>
              <a:avLst/>
              <a:gdLst>
                <a:gd name="T0" fmla="*/ 0 w 3"/>
                <a:gd name="T1" fmla="*/ 2147483646 h 398"/>
                <a:gd name="T2" fmla="*/ 2147483646 w 3"/>
                <a:gd name="T3" fmla="*/ 2147483646 h 398"/>
                <a:gd name="T4" fmla="*/ 0 w 3"/>
                <a:gd name="T5" fmla="*/ 2147483646 h 398"/>
                <a:gd name="T6" fmla="*/ 2147483646 w 3"/>
                <a:gd name="T7" fmla="*/ 2147483646 h 398"/>
                <a:gd name="T8" fmla="*/ 2147483646 w 3"/>
                <a:gd name="T9" fmla="*/ 2147483646 h 398"/>
                <a:gd name="T10" fmla="*/ 2147483646 w 3"/>
                <a:gd name="T11" fmla="*/ 2147483646 h 398"/>
                <a:gd name="T12" fmla="*/ 2147483646 w 3"/>
                <a:gd name="T13" fmla="*/ 2147483646 h 398"/>
                <a:gd name="T14" fmla="*/ 0 w 3"/>
                <a:gd name="T15" fmla="*/ 2147483646 h 398"/>
                <a:gd name="T16" fmla="*/ 2147483646 w 3"/>
                <a:gd name="T17" fmla="*/ 2147483646 h 398"/>
                <a:gd name="T18" fmla="*/ 0 w 3"/>
                <a:gd name="T19" fmla="*/ 2147483646 h 398"/>
                <a:gd name="T20" fmla="*/ 2147483646 w 3"/>
                <a:gd name="T21" fmla="*/ 2147483646 h 398"/>
                <a:gd name="T22" fmla="*/ 2147483646 w 3"/>
                <a:gd name="T23" fmla="*/ 2147483646 h 398"/>
                <a:gd name="T24" fmla="*/ 2147483646 w 3"/>
                <a:gd name="T25" fmla="*/ 2147483646 h 398"/>
                <a:gd name="T26" fmla="*/ 2147483646 w 3"/>
                <a:gd name="T27" fmla="*/ 2147483646 h 398"/>
                <a:gd name="T28" fmla="*/ 0 w 3"/>
                <a:gd name="T29" fmla="*/ 2147483646 h 398"/>
                <a:gd name="T30" fmla="*/ 2147483646 w 3"/>
                <a:gd name="T31" fmla="*/ 2147483646 h 398"/>
                <a:gd name="T32" fmla="*/ 0 w 3"/>
                <a:gd name="T33" fmla="*/ 2147483646 h 398"/>
                <a:gd name="T34" fmla="*/ 2147483646 w 3"/>
                <a:gd name="T35" fmla="*/ 2147483646 h 398"/>
                <a:gd name="T36" fmla="*/ 2147483646 w 3"/>
                <a:gd name="T37" fmla="*/ 2147483646 h 398"/>
                <a:gd name="T38" fmla="*/ 2147483646 w 3"/>
                <a:gd name="T39" fmla="*/ 2147483646 h 398"/>
                <a:gd name="T40" fmla="*/ 2147483646 w 3"/>
                <a:gd name="T41" fmla="*/ 2147483646 h 398"/>
                <a:gd name="T42" fmla="*/ 0 w 3"/>
                <a:gd name="T43" fmla="*/ 2147483646 h 398"/>
                <a:gd name="T44" fmla="*/ 2147483646 w 3"/>
                <a:gd name="T45" fmla="*/ 2147483646 h 398"/>
                <a:gd name="T46" fmla="*/ 0 w 3"/>
                <a:gd name="T47" fmla="*/ 2147483646 h 398"/>
                <a:gd name="T48" fmla="*/ 2147483646 w 3"/>
                <a:gd name="T49" fmla="*/ 2147483646 h 398"/>
                <a:gd name="T50" fmla="*/ 2147483646 w 3"/>
                <a:gd name="T51" fmla="*/ 2147483646 h 398"/>
                <a:gd name="T52" fmla="*/ 2147483646 w 3"/>
                <a:gd name="T53" fmla="*/ 2147483646 h 398"/>
                <a:gd name="T54" fmla="*/ 2147483646 w 3"/>
                <a:gd name="T55" fmla="*/ 2147483646 h 398"/>
                <a:gd name="T56" fmla="*/ 0 w 3"/>
                <a:gd name="T57" fmla="*/ 2147483646 h 398"/>
                <a:gd name="T58" fmla="*/ 2147483646 w 3"/>
                <a:gd name="T59" fmla="*/ 2147483646 h 398"/>
                <a:gd name="T60" fmla="*/ 0 w 3"/>
                <a:gd name="T61" fmla="*/ 2147483646 h 398"/>
                <a:gd name="T62" fmla="*/ 2147483646 w 3"/>
                <a:gd name="T63" fmla="*/ 2147483646 h 398"/>
                <a:gd name="T64" fmla="*/ 2147483646 w 3"/>
                <a:gd name="T65" fmla="*/ 2147483646 h 398"/>
                <a:gd name="T66" fmla="*/ 2147483646 w 3"/>
                <a:gd name="T67" fmla="*/ 2147483646 h 398"/>
                <a:gd name="T68" fmla="*/ 2147483646 w 3"/>
                <a:gd name="T69" fmla="*/ 2147483646 h 398"/>
                <a:gd name="T70" fmla="*/ 0 w 3"/>
                <a:gd name="T71" fmla="*/ 2147483646 h 398"/>
                <a:gd name="T72" fmla="*/ 2147483646 w 3"/>
                <a:gd name="T73" fmla="*/ 2147483646 h 398"/>
                <a:gd name="T74" fmla="*/ 0 w 3"/>
                <a:gd name="T75" fmla="*/ 2147483646 h 398"/>
                <a:gd name="T76" fmla="*/ 2147483646 w 3"/>
                <a:gd name="T77" fmla="*/ 2147483646 h 398"/>
                <a:gd name="T78" fmla="*/ 2147483646 w 3"/>
                <a:gd name="T79" fmla="*/ 2147483646 h 398"/>
                <a:gd name="T80" fmla="*/ 2147483646 w 3"/>
                <a:gd name="T81" fmla="*/ 2147483646 h 398"/>
                <a:gd name="T82" fmla="*/ 2147483646 w 3"/>
                <a:gd name="T83" fmla="*/ 2147483646 h 398"/>
                <a:gd name="T84" fmla="*/ 0 w 3"/>
                <a:gd name="T85" fmla="*/ 2147483646 h 398"/>
                <a:gd name="T86" fmla="*/ 2147483646 w 3"/>
                <a:gd name="T87" fmla="*/ 2147483646 h 398"/>
                <a:gd name="T88" fmla="*/ 0 w 3"/>
                <a:gd name="T89" fmla="*/ 2147483646 h 398"/>
                <a:gd name="T90" fmla="*/ 2147483646 w 3"/>
                <a:gd name="T91" fmla="*/ 2147483646 h 398"/>
                <a:gd name="T92" fmla="*/ 2147483646 w 3"/>
                <a:gd name="T93" fmla="*/ 2147483646 h 398"/>
                <a:gd name="T94" fmla="*/ 2147483646 w 3"/>
                <a:gd name="T95" fmla="*/ 2147483646 h 398"/>
                <a:gd name="T96" fmla="*/ 2147483646 w 3"/>
                <a:gd name="T97" fmla="*/ 2147483646 h 398"/>
                <a:gd name="T98" fmla="*/ 0 w 3"/>
                <a:gd name="T99" fmla="*/ 2147483646 h 398"/>
                <a:gd name="T100" fmla="*/ 2147483646 w 3"/>
                <a:gd name="T101" fmla="*/ 2147483646 h 398"/>
                <a:gd name="T102" fmla="*/ 0 w 3"/>
                <a:gd name="T103" fmla="*/ 2147483646 h 398"/>
                <a:gd name="T104" fmla="*/ 2147483646 w 3"/>
                <a:gd name="T105" fmla="*/ 2147483646 h 398"/>
                <a:gd name="T106" fmla="*/ 2147483646 w 3"/>
                <a:gd name="T107" fmla="*/ 2147483646 h 398"/>
                <a:gd name="T108" fmla="*/ 2147483646 w 3"/>
                <a:gd name="T109" fmla="*/ 2147483646 h 398"/>
                <a:gd name="T110" fmla="*/ 2147483646 w 3"/>
                <a:gd name="T111" fmla="*/ 2147483646 h 398"/>
                <a:gd name="T112" fmla="*/ 0 w 3"/>
                <a:gd name="T113" fmla="*/ 2147483646 h 398"/>
                <a:gd name="T114" fmla="*/ 2147483646 w 3"/>
                <a:gd name="T115" fmla="*/ 2147483646 h 398"/>
                <a:gd name="T116" fmla="*/ 0 w 3"/>
                <a:gd name="T117" fmla="*/ 2147483646 h 398"/>
                <a:gd name="T118" fmla="*/ 2147483646 w 3"/>
                <a:gd name="T119" fmla="*/ 2147483646 h 398"/>
                <a:gd name="T120" fmla="*/ 2147483646 w 3"/>
                <a:gd name="T121" fmla="*/ 2147483646 h 398"/>
                <a:gd name="T122" fmla="*/ 2147483646 w 3"/>
                <a:gd name="T123" fmla="*/ 0 h 398"/>
                <a:gd name="T124" fmla="*/ 2147483646 w 3"/>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3" h="398">
                  <a:moveTo>
                    <a:pt x="1" y="398"/>
                  </a:moveTo>
                  <a:cubicBezTo>
                    <a:pt x="0" y="398"/>
                    <a:pt x="0" y="397"/>
                    <a:pt x="0" y="396"/>
                  </a:cubicBezTo>
                  <a:cubicBezTo>
                    <a:pt x="0" y="392"/>
                    <a:pt x="0" y="392"/>
                    <a:pt x="0" y="392"/>
                  </a:cubicBezTo>
                  <a:cubicBezTo>
                    <a:pt x="0" y="391"/>
                    <a:pt x="0" y="391"/>
                    <a:pt x="1" y="391"/>
                  </a:cubicBezTo>
                  <a:cubicBezTo>
                    <a:pt x="3" y="391"/>
                    <a:pt x="3" y="391"/>
                    <a:pt x="3" y="392"/>
                  </a:cubicBezTo>
                  <a:cubicBezTo>
                    <a:pt x="3" y="396"/>
                    <a:pt x="3" y="396"/>
                    <a:pt x="3" y="396"/>
                  </a:cubicBezTo>
                  <a:cubicBezTo>
                    <a:pt x="3" y="397"/>
                    <a:pt x="3" y="398"/>
                    <a:pt x="1" y="398"/>
                  </a:cubicBezTo>
                  <a:close/>
                  <a:moveTo>
                    <a:pt x="1" y="383"/>
                  </a:moveTo>
                  <a:cubicBezTo>
                    <a:pt x="0" y="383"/>
                    <a:pt x="0" y="382"/>
                    <a:pt x="0" y="381"/>
                  </a:cubicBezTo>
                  <a:cubicBezTo>
                    <a:pt x="0" y="377"/>
                    <a:pt x="0" y="377"/>
                    <a:pt x="0" y="377"/>
                  </a:cubicBezTo>
                  <a:cubicBezTo>
                    <a:pt x="0" y="376"/>
                    <a:pt x="0" y="376"/>
                    <a:pt x="1" y="376"/>
                  </a:cubicBezTo>
                  <a:cubicBezTo>
                    <a:pt x="3" y="376"/>
                    <a:pt x="3" y="376"/>
                    <a:pt x="3" y="377"/>
                  </a:cubicBezTo>
                  <a:cubicBezTo>
                    <a:pt x="3" y="381"/>
                    <a:pt x="3" y="381"/>
                    <a:pt x="3" y="381"/>
                  </a:cubicBezTo>
                  <a:cubicBezTo>
                    <a:pt x="3" y="382"/>
                    <a:pt x="3" y="383"/>
                    <a:pt x="1" y="383"/>
                  </a:cubicBezTo>
                  <a:close/>
                  <a:moveTo>
                    <a:pt x="1" y="368"/>
                  </a:moveTo>
                  <a:cubicBezTo>
                    <a:pt x="0" y="368"/>
                    <a:pt x="0" y="367"/>
                    <a:pt x="0" y="366"/>
                  </a:cubicBezTo>
                  <a:cubicBezTo>
                    <a:pt x="0" y="362"/>
                    <a:pt x="0" y="362"/>
                    <a:pt x="0" y="362"/>
                  </a:cubicBezTo>
                  <a:cubicBezTo>
                    <a:pt x="0" y="361"/>
                    <a:pt x="0" y="361"/>
                    <a:pt x="1" y="361"/>
                  </a:cubicBezTo>
                  <a:cubicBezTo>
                    <a:pt x="3" y="361"/>
                    <a:pt x="3" y="361"/>
                    <a:pt x="3" y="362"/>
                  </a:cubicBezTo>
                  <a:cubicBezTo>
                    <a:pt x="3" y="366"/>
                    <a:pt x="3" y="366"/>
                    <a:pt x="3" y="366"/>
                  </a:cubicBezTo>
                  <a:cubicBezTo>
                    <a:pt x="3" y="367"/>
                    <a:pt x="3" y="368"/>
                    <a:pt x="1" y="368"/>
                  </a:cubicBezTo>
                  <a:close/>
                  <a:moveTo>
                    <a:pt x="1" y="353"/>
                  </a:moveTo>
                  <a:cubicBezTo>
                    <a:pt x="0" y="353"/>
                    <a:pt x="0" y="352"/>
                    <a:pt x="0" y="351"/>
                  </a:cubicBezTo>
                  <a:cubicBezTo>
                    <a:pt x="0" y="347"/>
                    <a:pt x="0" y="347"/>
                    <a:pt x="0" y="347"/>
                  </a:cubicBezTo>
                  <a:cubicBezTo>
                    <a:pt x="0" y="346"/>
                    <a:pt x="0" y="346"/>
                    <a:pt x="1" y="346"/>
                  </a:cubicBezTo>
                  <a:cubicBezTo>
                    <a:pt x="3" y="346"/>
                    <a:pt x="3" y="346"/>
                    <a:pt x="3" y="347"/>
                  </a:cubicBezTo>
                  <a:cubicBezTo>
                    <a:pt x="3" y="351"/>
                    <a:pt x="3" y="351"/>
                    <a:pt x="3" y="351"/>
                  </a:cubicBezTo>
                  <a:cubicBezTo>
                    <a:pt x="3" y="352"/>
                    <a:pt x="3" y="353"/>
                    <a:pt x="1" y="353"/>
                  </a:cubicBezTo>
                  <a:close/>
                  <a:moveTo>
                    <a:pt x="1" y="338"/>
                  </a:moveTo>
                  <a:cubicBezTo>
                    <a:pt x="0" y="338"/>
                    <a:pt x="0" y="337"/>
                    <a:pt x="0" y="336"/>
                  </a:cubicBezTo>
                  <a:cubicBezTo>
                    <a:pt x="0" y="332"/>
                    <a:pt x="0" y="332"/>
                    <a:pt x="0" y="332"/>
                  </a:cubicBezTo>
                  <a:cubicBezTo>
                    <a:pt x="0" y="331"/>
                    <a:pt x="0" y="331"/>
                    <a:pt x="1" y="331"/>
                  </a:cubicBezTo>
                  <a:cubicBezTo>
                    <a:pt x="3" y="331"/>
                    <a:pt x="3" y="331"/>
                    <a:pt x="3" y="332"/>
                  </a:cubicBezTo>
                  <a:cubicBezTo>
                    <a:pt x="3" y="336"/>
                    <a:pt x="3" y="336"/>
                    <a:pt x="3" y="336"/>
                  </a:cubicBezTo>
                  <a:cubicBezTo>
                    <a:pt x="3" y="337"/>
                    <a:pt x="3" y="338"/>
                    <a:pt x="1" y="338"/>
                  </a:cubicBezTo>
                  <a:close/>
                  <a:moveTo>
                    <a:pt x="1" y="323"/>
                  </a:moveTo>
                  <a:cubicBezTo>
                    <a:pt x="0" y="323"/>
                    <a:pt x="0" y="322"/>
                    <a:pt x="0" y="321"/>
                  </a:cubicBezTo>
                  <a:cubicBezTo>
                    <a:pt x="0" y="317"/>
                    <a:pt x="0" y="317"/>
                    <a:pt x="0" y="317"/>
                  </a:cubicBezTo>
                  <a:cubicBezTo>
                    <a:pt x="0" y="316"/>
                    <a:pt x="0" y="316"/>
                    <a:pt x="1" y="316"/>
                  </a:cubicBezTo>
                  <a:cubicBezTo>
                    <a:pt x="3" y="316"/>
                    <a:pt x="3" y="316"/>
                    <a:pt x="3" y="317"/>
                  </a:cubicBezTo>
                  <a:cubicBezTo>
                    <a:pt x="3" y="321"/>
                    <a:pt x="3" y="321"/>
                    <a:pt x="3" y="321"/>
                  </a:cubicBezTo>
                  <a:cubicBezTo>
                    <a:pt x="3" y="322"/>
                    <a:pt x="3" y="323"/>
                    <a:pt x="1" y="323"/>
                  </a:cubicBezTo>
                  <a:close/>
                  <a:moveTo>
                    <a:pt x="1" y="308"/>
                  </a:moveTo>
                  <a:cubicBezTo>
                    <a:pt x="0" y="308"/>
                    <a:pt x="0" y="307"/>
                    <a:pt x="0" y="306"/>
                  </a:cubicBezTo>
                  <a:cubicBezTo>
                    <a:pt x="0" y="302"/>
                    <a:pt x="0" y="302"/>
                    <a:pt x="0" y="302"/>
                  </a:cubicBezTo>
                  <a:cubicBezTo>
                    <a:pt x="0" y="301"/>
                    <a:pt x="0" y="301"/>
                    <a:pt x="1" y="301"/>
                  </a:cubicBezTo>
                  <a:cubicBezTo>
                    <a:pt x="3" y="301"/>
                    <a:pt x="3" y="301"/>
                    <a:pt x="3" y="302"/>
                  </a:cubicBezTo>
                  <a:cubicBezTo>
                    <a:pt x="3" y="306"/>
                    <a:pt x="3" y="306"/>
                    <a:pt x="3" y="306"/>
                  </a:cubicBezTo>
                  <a:cubicBezTo>
                    <a:pt x="3" y="307"/>
                    <a:pt x="3" y="308"/>
                    <a:pt x="1" y="308"/>
                  </a:cubicBezTo>
                  <a:close/>
                  <a:moveTo>
                    <a:pt x="1" y="293"/>
                  </a:moveTo>
                  <a:cubicBezTo>
                    <a:pt x="0" y="293"/>
                    <a:pt x="0" y="292"/>
                    <a:pt x="0" y="291"/>
                  </a:cubicBezTo>
                  <a:cubicBezTo>
                    <a:pt x="0" y="287"/>
                    <a:pt x="0" y="287"/>
                    <a:pt x="0" y="287"/>
                  </a:cubicBezTo>
                  <a:cubicBezTo>
                    <a:pt x="0" y="286"/>
                    <a:pt x="0" y="286"/>
                    <a:pt x="1" y="286"/>
                  </a:cubicBezTo>
                  <a:cubicBezTo>
                    <a:pt x="3" y="286"/>
                    <a:pt x="3" y="286"/>
                    <a:pt x="3" y="287"/>
                  </a:cubicBezTo>
                  <a:cubicBezTo>
                    <a:pt x="3" y="291"/>
                    <a:pt x="3" y="291"/>
                    <a:pt x="3" y="291"/>
                  </a:cubicBezTo>
                  <a:cubicBezTo>
                    <a:pt x="3" y="292"/>
                    <a:pt x="3" y="293"/>
                    <a:pt x="1" y="293"/>
                  </a:cubicBezTo>
                  <a:close/>
                  <a:moveTo>
                    <a:pt x="1" y="278"/>
                  </a:moveTo>
                  <a:cubicBezTo>
                    <a:pt x="0" y="278"/>
                    <a:pt x="0" y="277"/>
                    <a:pt x="0" y="276"/>
                  </a:cubicBezTo>
                  <a:cubicBezTo>
                    <a:pt x="0" y="272"/>
                    <a:pt x="0" y="272"/>
                    <a:pt x="0" y="272"/>
                  </a:cubicBezTo>
                  <a:cubicBezTo>
                    <a:pt x="0" y="271"/>
                    <a:pt x="0" y="271"/>
                    <a:pt x="1" y="271"/>
                  </a:cubicBezTo>
                  <a:cubicBezTo>
                    <a:pt x="3" y="271"/>
                    <a:pt x="3" y="271"/>
                    <a:pt x="3" y="272"/>
                  </a:cubicBezTo>
                  <a:cubicBezTo>
                    <a:pt x="3" y="276"/>
                    <a:pt x="3" y="276"/>
                    <a:pt x="3" y="276"/>
                  </a:cubicBezTo>
                  <a:cubicBezTo>
                    <a:pt x="3" y="277"/>
                    <a:pt x="3" y="278"/>
                    <a:pt x="1" y="278"/>
                  </a:cubicBezTo>
                  <a:close/>
                  <a:moveTo>
                    <a:pt x="1" y="263"/>
                  </a:moveTo>
                  <a:cubicBezTo>
                    <a:pt x="0" y="263"/>
                    <a:pt x="0" y="262"/>
                    <a:pt x="0" y="261"/>
                  </a:cubicBezTo>
                  <a:cubicBezTo>
                    <a:pt x="0" y="257"/>
                    <a:pt x="0" y="257"/>
                    <a:pt x="0" y="257"/>
                  </a:cubicBezTo>
                  <a:cubicBezTo>
                    <a:pt x="0" y="256"/>
                    <a:pt x="0" y="256"/>
                    <a:pt x="1" y="256"/>
                  </a:cubicBezTo>
                  <a:cubicBezTo>
                    <a:pt x="3" y="256"/>
                    <a:pt x="3" y="256"/>
                    <a:pt x="3" y="257"/>
                  </a:cubicBezTo>
                  <a:cubicBezTo>
                    <a:pt x="3" y="261"/>
                    <a:pt x="3" y="261"/>
                    <a:pt x="3" y="261"/>
                  </a:cubicBezTo>
                  <a:cubicBezTo>
                    <a:pt x="3" y="262"/>
                    <a:pt x="3" y="263"/>
                    <a:pt x="1" y="263"/>
                  </a:cubicBezTo>
                  <a:close/>
                  <a:moveTo>
                    <a:pt x="1" y="248"/>
                  </a:moveTo>
                  <a:cubicBezTo>
                    <a:pt x="0" y="248"/>
                    <a:pt x="0" y="247"/>
                    <a:pt x="0" y="246"/>
                  </a:cubicBezTo>
                  <a:cubicBezTo>
                    <a:pt x="0" y="242"/>
                    <a:pt x="0" y="242"/>
                    <a:pt x="0" y="242"/>
                  </a:cubicBezTo>
                  <a:cubicBezTo>
                    <a:pt x="0" y="241"/>
                    <a:pt x="0" y="241"/>
                    <a:pt x="1" y="241"/>
                  </a:cubicBezTo>
                  <a:cubicBezTo>
                    <a:pt x="3" y="241"/>
                    <a:pt x="3" y="241"/>
                    <a:pt x="3" y="242"/>
                  </a:cubicBezTo>
                  <a:cubicBezTo>
                    <a:pt x="3" y="246"/>
                    <a:pt x="3" y="246"/>
                    <a:pt x="3" y="246"/>
                  </a:cubicBezTo>
                  <a:cubicBezTo>
                    <a:pt x="3" y="247"/>
                    <a:pt x="3" y="248"/>
                    <a:pt x="1" y="248"/>
                  </a:cubicBezTo>
                  <a:close/>
                  <a:moveTo>
                    <a:pt x="1" y="233"/>
                  </a:moveTo>
                  <a:cubicBezTo>
                    <a:pt x="0" y="233"/>
                    <a:pt x="0" y="232"/>
                    <a:pt x="0" y="231"/>
                  </a:cubicBezTo>
                  <a:cubicBezTo>
                    <a:pt x="0" y="227"/>
                    <a:pt x="0" y="227"/>
                    <a:pt x="0" y="227"/>
                  </a:cubicBezTo>
                  <a:cubicBezTo>
                    <a:pt x="0" y="226"/>
                    <a:pt x="0" y="225"/>
                    <a:pt x="1" y="225"/>
                  </a:cubicBezTo>
                  <a:cubicBezTo>
                    <a:pt x="3" y="225"/>
                    <a:pt x="3" y="226"/>
                    <a:pt x="3" y="227"/>
                  </a:cubicBezTo>
                  <a:cubicBezTo>
                    <a:pt x="3" y="231"/>
                    <a:pt x="3" y="231"/>
                    <a:pt x="3" y="231"/>
                  </a:cubicBezTo>
                  <a:cubicBezTo>
                    <a:pt x="3" y="232"/>
                    <a:pt x="3" y="233"/>
                    <a:pt x="1" y="233"/>
                  </a:cubicBezTo>
                  <a:close/>
                  <a:moveTo>
                    <a:pt x="1" y="218"/>
                  </a:moveTo>
                  <a:cubicBezTo>
                    <a:pt x="0" y="218"/>
                    <a:pt x="0" y="217"/>
                    <a:pt x="0" y="216"/>
                  </a:cubicBezTo>
                  <a:cubicBezTo>
                    <a:pt x="0" y="212"/>
                    <a:pt x="0" y="212"/>
                    <a:pt x="0" y="212"/>
                  </a:cubicBezTo>
                  <a:cubicBezTo>
                    <a:pt x="0" y="211"/>
                    <a:pt x="0" y="210"/>
                    <a:pt x="1" y="210"/>
                  </a:cubicBezTo>
                  <a:cubicBezTo>
                    <a:pt x="3" y="210"/>
                    <a:pt x="3" y="211"/>
                    <a:pt x="3" y="212"/>
                  </a:cubicBezTo>
                  <a:cubicBezTo>
                    <a:pt x="3" y="216"/>
                    <a:pt x="3" y="216"/>
                    <a:pt x="3" y="216"/>
                  </a:cubicBezTo>
                  <a:cubicBezTo>
                    <a:pt x="3" y="217"/>
                    <a:pt x="3" y="218"/>
                    <a:pt x="1" y="218"/>
                  </a:cubicBezTo>
                  <a:close/>
                  <a:moveTo>
                    <a:pt x="1" y="203"/>
                  </a:moveTo>
                  <a:cubicBezTo>
                    <a:pt x="0" y="203"/>
                    <a:pt x="0" y="202"/>
                    <a:pt x="0" y="201"/>
                  </a:cubicBezTo>
                  <a:cubicBezTo>
                    <a:pt x="0" y="197"/>
                    <a:pt x="0" y="197"/>
                    <a:pt x="0" y="197"/>
                  </a:cubicBezTo>
                  <a:cubicBezTo>
                    <a:pt x="0" y="196"/>
                    <a:pt x="0" y="195"/>
                    <a:pt x="1" y="195"/>
                  </a:cubicBezTo>
                  <a:cubicBezTo>
                    <a:pt x="3" y="195"/>
                    <a:pt x="3" y="196"/>
                    <a:pt x="3" y="197"/>
                  </a:cubicBezTo>
                  <a:cubicBezTo>
                    <a:pt x="3" y="201"/>
                    <a:pt x="3" y="201"/>
                    <a:pt x="3" y="201"/>
                  </a:cubicBezTo>
                  <a:cubicBezTo>
                    <a:pt x="3" y="202"/>
                    <a:pt x="3" y="203"/>
                    <a:pt x="1" y="203"/>
                  </a:cubicBezTo>
                  <a:close/>
                  <a:moveTo>
                    <a:pt x="1" y="188"/>
                  </a:moveTo>
                  <a:cubicBezTo>
                    <a:pt x="0" y="188"/>
                    <a:pt x="0" y="187"/>
                    <a:pt x="0" y="186"/>
                  </a:cubicBezTo>
                  <a:cubicBezTo>
                    <a:pt x="0" y="182"/>
                    <a:pt x="0" y="182"/>
                    <a:pt x="0" y="182"/>
                  </a:cubicBezTo>
                  <a:cubicBezTo>
                    <a:pt x="0" y="181"/>
                    <a:pt x="0" y="180"/>
                    <a:pt x="1" y="180"/>
                  </a:cubicBezTo>
                  <a:cubicBezTo>
                    <a:pt x="3" y="180"/>
                    <a:pt x="3" y="181"/>
                    <a:pt x="3" y="182"/>
                  </a:cubicBezTo>
                  <a:cubicBezTo>
                    <a:pt x="3" y="186"/>
                    <a:pt x="3" y="186"/>
                    <a:pt x="3" y="186"/>
                  </a:cubicBezTo>
                  <a:cubicBezTo>
                    <a:pt x="3" y="187"/>
                    <a:pt x="3" y="188"/>
                    <a:pt x="1" y="188"/>
                  </a:cubicBezTo>
                  <a:close/>
                  <a:moveTo>
                    <a:pt x="1" y="173"/>
                  </a:moveTo>
                  <a:cubicBezTo>
                    <a:pt x="0" y="173"/>
                    <a:pt x="0" y="172"/>
                    <a:pt x="0" y="171"/>
                  </a:cubicBezTo>
                  <a:cubicBezTo>
                    <a:pt x="0" y="167"/>
                    <a:pt x="0" y="167"/>
                    <a:pt x="0" y="167"/>
                  </a:cubicBezTo>
                  <a:cubicBezTo>
                    <a:pt x="0" y="166"/>
                    <a:pt x="0" y="165"/>
                    <a:pt x="1" y="165"/>
                  </a:cubicBezTo>
                  <a:cubicBezTo>
                    <a:pt x="3" y="165"/>
                    <a:pt x="3" y="166"/>
                    <a:pt x="3" y="167"/>
                  </a:cubicBezTo>
                  <a:cubicBezTo>
                    <a:pt x="3" y="171"/>
                    <a:pt x="3" y="171"/>
                    <a:pt x="3" y="171"/>
                  </a:cubicBezTo>
                  <a:cubicBezTo>
                    <a:pt x="3" y="172"/>
                    <a:pt x="3" y="173"/>
                    <a:pt x="1" y="173"/>
                  </a:cubicBezTo>
                  <a:close/>
                  <a:moveTo>
                    <a:pt x="1" y="158"/>
                  </a:moveTo>
                  <a:cubicBezTo>
                    <a:pt x="0" y="158"/>
                    <a:pt x="0" y="157"/>
                    <a:pt x="0" y="156"/>
                  </a:cubicBezTo>
                  <a:cubicBezTo>
                    <a:pt x="0" y="152"/>
                    <a:pt x="0" y="152"/>
                    <a:pt x="0" y="152"/>
                  </a:cubicBezTo>
                  <a:cubicBezTo>
                    <a:pt x="0" y="151"/>
                    <a:pt x="0" y="150"/>
                    <a:pt x="1" y="150"/>
                  </a:cubicBezTo>
                  <a:cubicBezTo>
                    <a:pt x="3" y="150"/>
                    <a:pt x="3" y="151"/>
                    <a:pt x="3" y="152"/>
                  </a:cubicBezTo>
                  <a:cubicBezTo>
                    <a:pt x="3" y="156"/>
                    <a:pt x="3" y="156"/>
                    <a:pt x="3" y="156"/>
                  </a:cubicBezTo>
                  <a:cubicBezTo>
                    <a:pt x="3" y="157"/>
                    <a:pt x="3" y="158"/>
                    <a:pt x="1" y="158"/>
                  </a:cubicBezTo>
                  <a:close/>
                  <a:moveTo>
                    <a:pt x="1" y="143"/>
                  </a:moveTo>
                  <a:cubicBezTo>
                    <a:pt x="0" y="143"/>
                    <a:pt x="0" y="142"/>
                    <a:pt x="0" y="141"/>
                  </a:cubicBezTo>
                  <a:cubicBezTo>
                    <a:pt x="0" y="137"/>
                    <a:pt x="0" y="137"/>
                    <a:pt x="0" y="137"/>
                  </a:cubicBezTo>
                  <a:cubicBezTo>
                    <a:pt x="0" y="136"/>
                    <a:pt x="0" y="135"/>
                    <a:pt x="1" y="135"/>
                  </a:cubicBezTo>
                  <a:cubicBezTo>
                    <a:pt x="3" y="135"/>
                    <a:pt x="3" y="136"/>
                    <a:pt x="3" y="137"/>
                  </a:cubicBezTo>
                  <a:cubicBezTo>
                    <a:pt x="3" y="141"/>
                    <a:pt x="3" y="141"/>
                    <a:pt x="3" y="141"/>
                  </a:cubicBezTo>
                  <a:cubicBezTo>
                    <a:pt x="3" y="142"/>
                    <a:pt x="3" y="143"/>
                    <a:pt x="1" y="143"/>
                  </a:cubicBezTo>
                  <a:close/>
                  <a:moveTo>
                    <a:pt x="1" y="128"/>
                  </a:moveTo>
                  <a:cubicBezTo>
                    <a:pt x="0" y="128"/>
                    <a:pt x="0" y="127"/>
                    <a:pt x="0" y="126"/>
                  </a:cubicBezTo>
                  <a:cubicBezTo>
                    <a:pt x="0" y="122"/>
                    <a:pt x="0" y="122"/>
                    <a:pt x="0" y="122"/>
                  </a:cubicBezTo>
                  <a:cubicBezTo>
                    <a:pt x="0" y="121"/>
                    <a:pt x="0" y="120"/>
                    <a:pt x="1" y="120"/>
                  </a:cubicBezTo>
                  <a:cubicBezTo>
                    <a:pt x="3" y="120"/>
                    <a:pt x="3" y="121"/>
                    <a:pt x="3" y="122"/>
                  </a:cubicBezTo>
                  <a:cubicBezTo>
                    <a:pt x="3" y="126"/>
                    <a:pt x="3" y="126"/>
                    <a:pt x="3" y="126"/>
                  </a:cubicBezTo>
                  <a:cubicBezTo>
                    <a:pt x="3" y="127"/>
                    <a:pt x="3" y="128"/>
                    <a:pt x="1" y="128"/>
                  </a:cubicBezTo>
                  <a:close/>
                  <a:moveTo>
                    <a:pt x="1" y="113"/>
                  </a:moveTo>
                  <a:cubicBezTo>
                    <a:pt x="0" y="113"/>
                    <a:pt x="0" y="112"/>
                    <a:pt x="0" y="111"/>
                  </a:cubicBezTo>
                  <a:cubicBezTo>
                    <a:pt x="0" y="107"/>
                    <a:pt x="0" y="107"/>
                    <a:pt x="0" y="107"/>
                  </a:cubicBezTo>
                  <a:cubicBezTo>
                    <a:pt x="0" y="106"/>
                    <a:pt x="0" y="105"/>
                    <a:pt x="1" y="105"/>
                  </a:cubicBezTo>
                  <a:cubicBezTo>
                    <a:pt x="3" y="105"/>
                    <a:pt x="3" y="106"/>
                    <a:pt x="3" y="107"/>
                  </a:cubicBezTo>
                  <a:cubicBezTo>
                    <a:pt x="3" y="111"/>
                    <a:pt x="3" y="111"/>
                    <a:pt x="3" y="111"/>
                  </a:cubicBezTo>
                  <a:cubicBezTo>
                    <a:pt x="3" y="112"/>
                    <a:pt x="3" y="113"/>
                    <a:pt x="1" y="113"/>
                  </a:cubicBezTo>
                  <a:close/>
                  <a:moveTo>
                    <a:pt x="1" y="98"/>
                  </a:moveTo>
                  <a:cubicBezTo>
                    <a:pt x="0" y="98"/>
                    <a:pt x="0" y="97"/>
                    <a:pt x="0" y="96"/>
                  </a:cubicBezTo>
                  <a:cubicBezTo>
                    <a:pt x="0" y="92"/>
                    <a:pt x="0" y="92"/>
                    <a:pt x="0" y="92"/>
                  </a:cubicBezTo>
                  <a:cubicBezTo>
                    <a:pt x="0" y="91"/>
                    <a:pt x="0" y="90"/>
                    <a:pt x="1" y="90"/>
                  </a:cubicBezTo>
                  <a:cubicBezTo>
                    <a:pt x="3" y="90"/>
                    <a:pt x="3" y="91"/>
                    <a:pt x="3" y="92"/>
                  </a:cubicBezTo>
                  <a:cubicBezTo>
                    <a:pt x="3" y="96"/>
                    <a:pt x="3" y="96"/>
                    <a:pt x="3" y="96"/>
                  </a:cubicBezTo>
                  <a:cubicBezTo>
                    <a:pt x="3" y="97"/>
                    <a:pt x="3" y="98"/>
                    <a:pt x="1" y="98"/>
                  </a:cubicBezTo>
                  <a:close/>
                  <a:moveTo>
                    <a:pt x="1" y="83"/>
                  </a:moveTo>
                  <a:cubicBezTo>
                    <a:pt x="0" y="83"/>
                    <a:pt x="0" y="82"/>
                    <a:pt x="0" y="81"/>
                  </a:cubicBezTo>
                  <a:cubicBezTo>
                    <a:pt x="0" y="77"/>
                    <a:pt x="0" y="77"/>
                    <a:pt x="0" y="77"/>
                  </a:cubicBezTo>
                  <a:cubicBezTo>
                    <a:pt x="0" y="76"/>
                    <a:pt x="0" y="75"/>
                    <a:pt x="1" y="75"/>
                  </a:cubicBezTo>
                  <a:cubicBezTo>
                    <a:pt x="3" y="75"/>
                    <a:pt x="3" y="76"/>
                    <a:pt x="3" y="77"/>
                  </a:cubicBezTo>
                  <a:cubicBezTo>
                    <a:pt x="3" y="81"/>
                    <a:pt x="3" y="81"/>
                    <a:pt x="3" y="81"/>
                  </a:cubicBezTo>
                  <a:cubicBezTo>
                    <a:pt x="3" y="82"/>
                    <a:pt x="3" y="83"/>
                    <a:pt x="1" y="83"/>
                  </a:cubicBezTo>
                  <a:close/>
                  <a:moveTo>
                    <a:pt x="1" y="68"/>
                  </a:moveTo>
                  <a:cubicBezTo>
                    <a:pt x="0" y="68"/>
                    <a:pt x="0" y="67"/>
                    <a:pt x="0" y="66"/>
                  </a:cubicBezTo>
                  <a:cubicBezTo>
                    <a:pt x="0" y="62"/>
                    <a:pt x="0" y="62"/>
                    <a:pt x="0" y="62"/>
                  </a:cubicBezTo>
                  <a:cubicBezTo>
                    <a:pt x="0" y="61"/>
                    <a:pt x="0" y="60"/>
                    <a:pt x="1" y="60"/>
                  </a:cubicBezTo>
                  <a:cubicBezTo>
                    <a:pt x="3" y="60"/>
                    <a:pt x="3" y="61"/>
                    <a:pt x="3" y="62"/>
                  </a:cubicBezTo>
                  <a:cubicBezTo>
                    <a:pt x="3" y="66"/>
                    <a:pt x="3" y="66"/>
                    <a:pt x="3" y="66"/>
                  </a:cubicBezTo>
                  <a:cubicBezTo>
                    <a:pt x="3" y="67"/>
                    <a:pt x="3" y="68"/>
                    <a:pt x="1" y="68"/>
                  </a:cubicBezTo>
                  <a:close/>
                  <a:moveTo>
                    <a:pt x="1" y="53"/>
                  </a:moveTo>
                  <a:cubicBezTo>
                    <a:pt x="0" y="53"/>
                    <a:pt x="0" y="52"/>
                    <a:pt x="0" y="51"/>
                  </a:cubicBezTo>
                  <a:cubicBezTo>
                    <a:pt x="0" y="47"/>
                    <a:pt x="0" y="47"/>
                    <a:pt x="0" y="47"/>
                  </a:cubicBezTo>
                  <a:cubicBezTo>
                    <a:pt x="0" y="46"/>
                    <a:pt x="0" y="45"/>
                    <a:pt x="1" y="45"/>
                  </a:cubicBezTo>
                  <a:cubicBezTo>
                    <a:pt x="3" y="45"/>
                    <a:pt x="3" y="46"/>
                    <a:pt x="3" y="47"/>
                  </a:cubicBezTo>
                  <a:cubicBezTo>
                    <a:pt x="3" y="51"/>
                    <a:pt x="3" y="51"/>
                    <a:pt x="3" y="51"/>
                  </a:cubicBezTo>
                  <a:cubicBezTo>
                    <a:pt x="3" y="52"/>
                    <a:pt x="3" y="53"/>
                    <a:pt x="1" y="53"/>
                  </a:cubicBezTo>
                  <a:close/>
                  <a:moveTo>
                    <a:pt x="1" y="38"/>
                  </a:moveTo>
                  <a:cubicBezTo>
                    <a:pt x="0" y="38"/>
                    <a:pt x="0" y="37"/>
                    <a:pt x="0" y="36"/>
                  </a:cubicBezTo>
                  <a:cubicBezTo>
                    <a:pt x="0" y="32"/>
                    <a:pt x="0" y="32"/>
                    <a:pt x="0" y="32"/>
                  </a:cubicBezTo>
                  <a:cubicBezTo>
                    <a:pt x="0" y="31"/>
                    <a:pt x="0" y="30"/>
                    <a:pt x="1" y="30"/>
                  </a:cubicBezTo>
                  <a:cubicBezTo>
                    <a:pt x="3" y="30"/>
                    <a:pt x="3" y="31"/>
                    <a:pt x="3" y="32"/>
                  </a:cubicBezTo>
                  <a:cubicBezTo>
                    <a:pt x="3" y="36"/>
                    <a:pt x="3" y="36"/>
                    <a:pt x="3" y="36"/>
                  </a:cubicBezTo>
                  <a:cubicBezTo>
                    <a:pt x="3" y="37"/>
                    <a:pt x="3" y="38"/>
                    <a:pt x="1" y="38"/>
                  </a:cubicBezTo>
                  <a:close/>
                  <a:moveTo>
                    <a:pt x="1" y="23"/>
                  </a:moveTo>
                  <a:cubicBezTo>
                    <a:pt x="0" y="23"/>
                    <a:pt x="0" y="22"/>
                    <a:pt x="0" y="21"/>
                  </a:cubicBezTo>
                  <a:cubicBezTo>
                    <a:pt x="0" y="17"/>
                    <a:pt x="0" y="17"/>
                    <a:pt x="0" y="17"/>
                  </a:cubicBezTo>
                  <a:cubicBezTo>
                    <a:pt x="0" y="16"/>
                    <a:pt x="0" y="15"/>
                    <a:pt x="1" y="15"/>
                  </a:cubicBezTo>
                  <a:cubicBezTo>
                    <a:pt x="3" y="15"/>
                    <a:pt x="3" y="16"/>
                    <a:pt x="3" y="17"/>
                  </a:cubicBezTo>
                  <a:cubicBezTo>
                    <a:pt x="3" y="21"/>
                    <a:pt x="3" y="21"/>
                    <a:pt x="3" y="21"/>
                  </a:cubicBezTo>
                  <a:cubicBezTo>
                    <a:pt x="3" y="22"/>
                    <a:pt x="3" y="23"/>
                    <a:pt x="1" y="23"/>
                  </a:cubicBezTo>
                  <a:close/>
                  <a:moveTo>
                    <a:pt x="1" y="8"/>
                  </a:moveTo>
                  <a:cubicBezTo>
                    <a:pt x="0" y="8"/>
                    <a:pt x="0" y="7"/>
                    <a:pt x="0" y="6"/>
                  </a:cubicBezTo>
                  <a:cubicBezTo>
                    <a:pt x="0" y="2"/>
                    <a:pt x="0" y="2"/>
                    <a:pt x="0" y="2"/>
                  </a:cubicBezTo>
                  <a:cubicBezTo>
                    <a:pt x="0" y="1"/>
                    <a:pt x="0" y="0"/>
                    <a:pt x="1" y="0"/>
                  </a:cubicBezTo>
                  <a:cubicBezTo>
                    <a:pt x="3" y="0"/>
                    <a:pt x="3" y="1"/>
                    <a:pt x="3" y="2"/>
                  </a:cubicBezTo>
                  <a:cubicBezTo>
                    <a:pt x="3" y="6"/>
                    <a:pt x="3" y="6"/>
                    <a:pt x="3" y="6"/>
                  </a:cubicBezTo>
                  <a:cubicBezTo>
                    <a:pt x="3" y="7"/>
                    <a:pt x="3" y="8"/>
                    <a:pt x="1"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7" name="Freeform 73">
              <a:extLst>
                <a:ext uri="{FF2B5EF4-FFF2-40B4-BE49-F238E27FC236}">
                  <a16:creationId xmlns:a16="http://schemas.microsoft.com/office/drawing/2014/main" id="{2FF08C93-C591-4FDC-9A1D-ACE42EF38525}"/>
                </a:ext>
              </a:extLst>
            </p:cNvPr>
            <p:cNvSpPr>
              <a:spLocks/>
            </p:cNvSpPr>
            <p:nvPr/>
          </p:nvSpPr>
          <p:spPr bwMode="auto">
            <a:xfrm>
              <a:off x="3787775" y="5546725"/>
              <a:ext cx="23813" cy="39688"/>
            </a:xfrm>
            <a:custGeom>
              <a:avLst/>
              <a:gdLst>
                <a:gd name="T0" fmla="*/ 2147483646 w 3"/>
                <a:gd name="T1" fmla="*/ 2147483646 h 5"/>
                <a:gd name="T2" fmla="*/ 0 w 3"/>
                <a:gd name="T3" fmla="*/ 2147483646 h 5"/>
                <a:gd name="T4" fmla="*/ 0 w 3"/>
                <a:gd name="T5" fmla="*/ 2147483646 h 5"/>
                <a:gd name="T6" fmla="*/ 2147483646 w 3"/>
                <a:gd name="T7" fmla="*/ 0 h 5"/>
                <a:gd name="T8" fmla="*/ 2147483646 w 3"/>
                <a:gd name="T9" fmla="*/ 2147483646 h 5"/>
                <a:gd name="T10" fmla="*/ 2147483646 w 3"/>
                <a:gd name="T11" fmla="*/ 2147483646 h 5"/>
                <a:gd name="T12" fmla="*/ 2147483646 w 3"/>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5">
                  <a:moveTo>
                    <a:pt x="1" y="5"/>
                  </a:moveTo>
                  <a:cubicBezTo>
                    <a:pt x="0" y="5"/>
                    <a:pt x="0" y="4"/>
                    <a:pt x="0" y="3"/>
                  </a:cubicBezTo>
                  <a:cubicBezTo>
                    <a:pt x="0" y="1"/>
                    <a:pt x="0" y="1"/>
                    <a:pt x="0" y="1"/>
                  </a:cubicBezTo>
                  <a:cubicBezTo>
                    <a:pt x="0" y="0"/>
                    <a:pt x="0" y="0"/>
                    <a:pt x="1" y="0"/>
                  </a:cubicBezTo>
                  <a:cubicBezTo>
                    <a:pt x="3" y="0"/>
                    <a:pt x="3" y="0"/>
                    <a:pt x="3" y="1"/>
                  </a:cubicBezTo>
                  <a:cubicBezTo>
                    <a:pt x="3" y="3"/>
                    <a:pt x="3" y="3"/>
                    <a:pt x="3" y="3"/>
                  </a:cubicBezTo>
                  <a:cubicBezTo>
                    <a:pt x="3" y="4"/>
                    <a:pt x="3" y="5"/>
                    <a:pt x="1"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8" name="Freeform 74">
              <a:extLst>
                <a:ext uri="{FF2B5EF4-FFF2-40B4-BE49-F238E27FC236}">
                  <a16:creationId xmlns:a16="http://schemas.microsoft.com/office/drawing/2014/main" id="{CA93B1D9-2F13-4DAF-B10B-87CDAD8D15E1}"/>
                </a:ext>
              </a:extLst>
            </p:cNvPr>
            <p:cNvSpPr>
              <a:spLocks/>
            </p:cNvSpPr>
            <p:nvPr/>
          </p:nvSpPr>
          <p:spPr bwMode="auto">
            <a:xfrm>
              <a:off x="4467225"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89" name="Freeform 75">
              <a:extLst>
                <a:ext uri="{FF2B5EF4-FFF2-40B4-BE49-F238E27FC236}">
                  <a16:creationId xmlns:a16="http://schemas.microsoft.com/office/drawing/2014/main" id="{8742CE7D-31ED-42C0-85D2-F48CB7F9F403}"/>
                </a:ext>
              </a:extLst>
            </p:cNvPr>
            <p:cNvSpPr>
              <a:spLocks noEditPoints="1"/>
            </p:cNvSpPr>
            <p:nvPr/>
          </p:nvSpPr>
          <p:spPr bwMode="auto">
            <a:xfrm>
              <a:off x="4467225"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0" name="Freeform 76">
              <a:extLst>
                <a:ext uri="{FF2B5EF4-FFF2-40B4-BE49-F238E27FC236}">
                  <a16:creationId xmlns:a16="http://schemas.microsoft.com/office/drawing/2014/main" id="{30A8F276-1A4E-47C7-9F25-575588771484}"/>
                </a:ext>
              </a:extLst>
            </p:cNvPr>
            <p:cNvSpPr>
              <a:spLocks/>
            </p:cNvSpPr>
            <p:nvPr/>
          </p:nvSpPr>
          <p:spPr bwMode="auto">
            <a:xfrm>
              <a:off x="4467225" y="5546725"/>
              <a:ext cx="31750"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1" name="Freeform 77">
              <a:extLst>
                <a:ext uri="{FF2B5EF4-FFF2-40B4-BE49-F238E27FC236}">
                  <a16:creationId xmlns:a16="http://schemas.microsoft.com/office/drawing/2014/main" id="{C2B51779-3DF1-4659-AA37-068D06FCFEC8}"/>
                </a:ext>
              </a:extLst>
            </p:cNvPr>
            <p:cNvSpPr>
              <a:spLocks/>
            </p:cNvSpPr>
            <p:nvPr/>
          </p:nvSpPr>
          <p:spPr bwMode="auto">
            <a:xfrm>
              <a:off x="5154613"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2" name="Freeform 78">
              <a:extLst>
                <a:ext uri="{FF2B5EF4-FFF2-40B4-BE49-F238E27FC236}">
                  <a16:creationId xmlns:a16="http://schemas.microsoft.com/office/drawing/2014/main" id="{6AAF43F0-9AAF-4042-82E0-B7E2572F6CA2}"/>
                </a:ext>
              </a:extLst>
            </p:cNvPr>
            <p:cNvSpPr>
              <a:spLocks noEditPoints="1"/>
            </p:cNvSpPr>
            <p:nvPr/>
          </p:nvSpPr>
          <p:spPr bwMode="auto">
            <a:xfrm>
              <a:off x="5154613"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3" name="Freeform 79">
              <a:extLst>
                <a:ext uri="{FF2B5EF4-FFF2-40B4-BE49-F238E27FC236}">
                  <a16:creationId xmlns:a16="http://schemas.microsoft.com/office/drawing/2014/main" id="{3D96F04A-8005-443E-9BA2-33E2D1408F9F}"/>
                </a:ext>
              </a:extLst>
            </p:cNvPr>
            <p:cNvSpPr>
              <a:spLocks/>
            </p:cNvSpPr>
            <p:nvPr/>
          </p:nvSpPr>
          <p:spPr bwMode="auto">
            <a:xfrm>
              <a:off x="5154613" y="5546725"/>
              <a:ext cx="31750"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4" name="Freeform 80">
              <a:extLst>
                <a:ext uri="{FF2B5EF4-FFF2-40B4-BE49-F238E27FC236}">
                  <a16:creationId xmlns:a16="http://schemas.microsoft.com/office/drawing/2014/main" id="{D64920B3-775C-441D-8DF0-E67893A4F3E5}"/>
                </a:ext>
              </a:extLst>
            </p:cNvPr>
            <p:cNvSpPr>
              <a:spLocks/>
            </p:cNvSpPr>
            <p:nvPr/>
          </p:nvSpPr>
          <p:spPr bwMode="auto">
            <a:xfrm>
              <a:off x="1039813"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5" name="Freeform 81">
              <a:extLst>
                <a:ext uri="{FF2B5EF4-FFF2-40B4-BE49-F238E27FC236}">
                  <a16:creationId xmlns:a16="http://schemas.microsoft.com/office/drawing/2014/main" id="{22EFF600-9F59-41E6-AE3A-12D403A75BB1}"/>
                </a:ext>
              </a:extLst>
            </p:cNvPr>
            <p:cNvSpPr>
              <a:spLocks noEditPoints="1"/>
            </p:cNvSpPr>
            <p:nvPr/>
          </p:nvSpPr>
          <p:spPr bwMode="auto">
            <a:xfrm>
              <a:off x="1039813"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6" name="Freeform 82">
              <a:extLst>
                <a:ext uri="{FF2B5EF4-FFF2-40B4-BE49-F238E27FC236}">
                  <a16:creationId xmlns:a16="http://schemas.microsoft.com/office/drawing/2014/main" id="{A4C886DD-77B6-4895-BED4-37E6284C5416}"/>
                </a:ext>
              </a:extLst>
            </p:cNvPr>
            <p:cNvSpPr>
              <a:spLocks/>
            </p:cNvSpPr>
            <p:nvPr/>
          </p:nvSpPr>
          <p:spPr bwMode="auto">
            <a:xfrm>
              <a:off x="1039813" y="5546725"/>
              <a:ext cx="47625" cy="39688"/>
            </a:xfrm>
            <a:custGeom>
              <a:avLst/>
              <a:gdLst>
                <a:gd name="T0" fmla="*/ 2147483646 w 6"/>
                <a:gd name="T1" fmla="*/ 2147483646 h 5"/>
                <a:gd name="T2" fmla="*/ 0 w 6"/>
                <a:gd name="T3" fmla="*/ 2147483646 h 5"/>
                <a:gd name="T4" fmla="*/ 0 w 6"/>
                <a:gd name="T5" fmla="*/ 2147483646 h 5"/>
                <a:gd name="T6" fmla="*/ 2147483646 w 6"/>
                <a:gd name="T7" fmla="*/ 0 h 5"/>
                <a:gd name="T8" fmla="*/ 2147483646 w 6"/>
                <a:gd name="T9" fmla="*/ 2147483646 h 5"/>
                <a:gd name="T10" fmla="*/ 2147483646 w 6"/>
                <a:gd name="T11" fmla="*/ 2147483646 h 5"/>
                <a:gd name="T12" fmla="*/ 2147483646 w 6"/>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5">
                  <a:moveTo>
                    <a:pt x="4" y="5"/>
                  </a:moveTo>
                  <a:cubicBezTo>
                    <a:pt x="0" y="5"/>
                    <a:pt x="0" y="5"/>
                    <a:pt x="0" y="5"/>
                  </a:cubicBezTo>
                  <a:cubicBezTo>
                    <a:pt x="0" y="1"/>
                    <a:pt x="0" y="1"/>
                    <a:pt x="0" y="1"/>
                  </a:cubicBezTo>
                  <a:cubicBezTo>
                    <a:pt x="0" y="0"/>
                    <a:pt x="1" y="0"/>
                    <a:pt x="2" y="0"/>
                  </a:cubicBezTo>
                  <a:cubicBezTo>
                    <a:pt x="3" y="0"/>
                    <a:pt x="4" y="0"/>
                    <a:pt x="4" y="1"/>
                  </a:cubicBezTo>
                  <a:cubicBezTo>
                    <a:pt x="5" y="1"/>
                    <a:pt x="6" y="2"/>
                    <a:pt x="6" y="3"/>
                  </a:cubicBezTo>
                  <a:cubicBezTo>
                    <a:pt x="6" y="4"/>
                    <a:pt x="5" y="5"/>
                    <a:pt x="4"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7" name="Freeform 83">
              <a:extLst>
                <a:ext uri="{FF2B5EF4-FFF2-40B4-BE49-F238E27FC236}">
                  <a16:creationId xmlns:a16="http://schemas.microsoft.com/office/drawing/2014/main" id="{EBDF6706-852C-449F-B73C-B601D4DB5E44}"/>
                </a:ext>
              </a:extLst>
            </p:cNvPr>
            <p:cNvSpPr>
              <a:spLocks noEditPoints="1"/>
            </p:cNvSpPr>
            <p:nvPr/>
          </p:nvSpPr>
          <p:spPr bwMode="auto">
            <a:xfrm>
              <a:off x="1152525" y="5554663"/>
              <a:ext cx="5295900" cy="31750"/>
            </a:xfrm>
            <a:custGeom>
              <a:avLst/>
              <a:gdLst>
                <a:gd name="T0" fmla="*/ 2147483646 w 663"/>
                <a:gd name="T1" fmla="*/ 0 h 4"/>
                <a:gd name="T2" fmla="*/ 2147483646 w 663"/>
                <a:gd name="T3" fmla="*/ 2147483646 h 4"/>
                <a:gd name="T4" fmla="*/ 2147483646 w 663"/>
                <a:gd name="T5" fmla="*/ 2147483646 h 4"/>
                <a:gd name="T6" fmla="*/ 2147483646 w 663"/>
                <a:gd name="T7" fmla="*/ 2147483646 h 4"/>
                <a:gd name="T8" fmla="*/ 2147483646 w 663"/>
                <a:gd name="T9" fmla="*/ 0 h 4"/>
                <a:gd name="T10" fmla="*/ 2147483646 w 663"/>
                <a:gd name="T11" fmla="*/ 2147483646 h 4"/>
                <a:gd name="T12" fmla="*/ 2147483646 w 663"/>
                <a:gd name="T13" fmla="*/ 2147483646 h 4"/>
                <a:gd name="T14" fmla="*/ 2147483646 w 663"/>
                <a:gd name="T15" fmla="*/ 0 h 4"/>
                <a:gd name="T16" fmla="*/ 2147483646 w 663"/>
                <a:gd name="T17" fmla="*/ 2147483646 h 4"/>
                <a:gd name="T18" fmla="*/ 2147483646 w 663"/>
                <a:gd name="T19" fmla="*/ 2147483646 h 4"/>
                <a:gd name="T20" fmla="*/ 2147483646 w 663"/>
                <a:gd name="T21" fmla="*/ 2147483646 h 4"/>
                <a:gd name="T22" fmla="*/ 2147483646 w 663"/>
                <a:gd name="T23" fmla="*/ 0 h 4"/>
                <a:gd name="T24" fmla="*/ 2147483646 w 663"/>
                <a:gd name="T25" fmla="*/ 2147483646 h 4"/>
                <a:gd name="T26" fmla="*/ 2147483646 w 663"/>
                <a:gd name="T27" fmla="*/ 2147483646 h 4"/>
                <a:gd name="T28" fmla="*/ 2147483646 w 663"/>
                <a:gd name="T29" fmla="*/ 0 h 4"/>
                <a:gd name="T30" fmla="*/ 2147483646 w 663"/>
                <a:gd name="T31" fmla="*/ 2147483646 h 4"/>
                <a:gd name="T32" fmla="*/ 2147483646 w 663"/>
                <a:gd name="T33" fmla="*/ 2147483646 h 4"/>
                <a:gd name="T34" fmla="*/ 2147483646 w 663"/>
                <a:gd name="T35" fmla="*/ 2147483646 h 4"/>
                <a:gd name="T36" fmla="*/ 2147483646 w 663"/>
                <a:gd name="T37" fmla="*/ 0 h 4"/>
                <a:gd name="T38" fmla="*/ 2147483646 w 663"/>
                <a:gd name="T39" fmla="*/ 2147483646 h 4"/>
                <a:gd name="T40" fmla="*/ 2147483646 w 663"/>
                <a:gd name="T41" fmla="*/ 2147483646 h 4"/>
                <a:gd name="T42" fmla="*/ 2147483646 w 663"/>
                <a:gd name="T43" fmla="*/ 0 h 4"/>
                <a:gd name="T44" fmla="*/ 2147483646 w 663"/>
                <a:gd name="T45" fmla="*/ 2147483646 h 4"/>
                <a:gd name="T46" fmla="*/ 2147483646 w 663"/>
                <a:gd name="T47" fmla="*/ 2147483646 h 4"/>
                <a:gd name="T48" fmla="*/ 2147483646 w 663"/>
                <a:gd name="T49" fmla="*/ 2147483646 h 4"/>
                <a:gd name="T50" fmla="*/ 2147483646 w 663"/>
                <a:gd name="T51" fmla="*/ 0 h 4"/>
                <a:gd name="T52" fmla="*/ 2147483646 w 663"/>
                <a:gd name="T53" fmla="*/ 2147483646 h 4"/>
                <a:gd name="T54" fmla="*/ 2147483646 w 663"/>
                <a:gd name="T55" fmla="*/ 2147483646 h 4"/>
                <a:gd name="T56" fmla="*/ 2147483646 w 663"/>
                <a:gd name="T57" fmla="*/ 0 h 4"/>
                <a:gd name="T58" fmla="*/ 2147483646 w 663"/>
                <a:gd name="T59" fmla="*/ 2147483646 h 4"/>
                <a:gd name="T60" fmla="*/ 2147483646 w 663"/>
                <a:gd name="T61" fmla="*/ 2147483646 h 4"/>
                <a:gd name="T62" fmla="*/ 2147483646 w 663"/>
                <a:gd name="T63" fmla="*/ 2147483646 h 4"/>
                <a:gd name="T64" fmla="*/ 2147483646 w 663"/>
                <a:gd name="T65" fmla="*/ 0 h 4"/>
                <a:gd name="T66" fmla="*/ 2147483646 w 663"/>
                <a:gd name="T67" fmla="*/ 2147483646 h 4"/>
                <a:gd name="T68" fmla="*/ 2147483646 w 663"/>
                <a:gd name="T69" fmla="*/ 2147483646 h 4"/>
                <a:gd name="T70" fmla="*/ 2147483646 w 663"/>
                <a:gd name="T71" fmla="*/ 0 h 4"/>
                <a:gd name="T72" fmla="*/ 2147483646 w 663"/>
                <a:gd name="T73" fmla="*/ 2147483646 h 4"/>
                <a:gd name="T74" fmla="*/ 2147483646 w 663"/>
                <a:gd name="T75" fmla="*/ 2147483646 h 4"/>
                <a:gd name="T76" fmla="*/ 2147483646 w 663"/>
                <a:gd name="T77" fmla="*/ 2147483646 h 4"/>
                <a:gd name="T78" fmla="*/ 2147483646 w 663"/>
                <a:gd name="T79" fmla="*/ 0 h 4"/>
                <a:gd name="T80" fmla="*/ 2147483646 w 663"/>
                <a:gd name="T81" fmla="*/ 2147483646 h 4"/>
                <a:gd name="T82" fmla="*/ 2147483646 w 663"/>
                <a:gd name="T83" fmla="*/ 2147483646 h 4"/>
                <a:gd name="T84" fmla="*/ 2147483646 w 663"/>
                <a:gd name="T85" fmla="*/ 0 h 4"/>
                <a:gd name="T86" fmla="*/ 2147483646 w 663"/>
                <a:gd name="T87" fmla="*/ 2147483646 h 4"/>
                <a:gd name="T88" fmla="*/ 2147483646 w 663"/>
                <a:gd name="T89" fmla="*/ 2147483646 h 4"/>
                <a:gd name="T90" fmla="*/ 2147483646 w 663"/>
                <a:gd name="T91" fmla="*/ 2147483646 h 4"/>
                <a:gd name="T92" fmla="*/ 2147483646 w 663"/>
                <a:gd name="T93" fmla="*/ 0 h 4"/>
                <a:gd name="T94" fmla="*/ 2147483646 w 663"/>
                <a:gd name="T95" fmla="*/ 2147483646 h 4"/>
                <a:gd name="T96" fmla="*/ 2147483646 w 663"/>
                <a:gd name="T97" fmla="*/ 2147483646 h 4"/>
                <a:gd name="T98" fmla="*/ 2147483646 w 663"/>
                <a:gd name="T99" fmla="*/ 0 h 4"/>
                <a:gd name="T100" fmla="*/ 2147483646 w 663"/>
                <a:gd name="T101" fmla="*/ 2147483646 h 4"/>
                <a:gd name="T102" fmla="*/ 2147483646 w 663"/>
                <a:gd name="T103" fmla="*/ 2147483646 h 4"/>
                <a:gd name="T104" fmla="*/ 2147483646 w 663"/>
                <a:gd name="T105" fmla="*/ 2147483646 h 4"/>
                <a:gd name="T106" fmla="*/ 2147483646 w 663"/>
                <a:gd name="T107" fmla="*/ 0 h 4"/>
                <a:gd name="T108" fmla="*/ 2147483646 w 663"/>
                <a:gd name="T109" fmla="*/ 2147483646 h 4"/>
                <a:gd name="T110" fmla="*/ 2147483646 w 663"/>
                <a:gd name="T111" fmla="*/ 2147483646 h 4"/>
                <a:gd name="T112" fmla="*/ 2147483646 w 663"/>
                <a:gd name="T113" fmla="*/ 0 h 4"/>
                <a:gd name="T114" fmla="*/ 2147483646 w 663"/>
                <a:gd name="T115" fmla="*/ 2147483646 h 4"/>
                <a:gd name="T116" fmla="*/ 2147483646 w 663"/>
                <a:gd name="T117" fmla="*/ 2147483646 h 4"/>
                <a:gd name="T118" fmla="*/ 2147483646 w 663"/>
                <a:gd name="T119" fmla="*/ 2147483646 h 4"/>
                <a:gd name="T120" fmla="*/ 2147483646 w 663"/>
                <a:gd name="T121" fmla="*/ 0 h 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3" h="4">
                  <a:moveTo>
                    <a:pt x="661" y="4"/>
                  </a:moveTo>
                  <a:cubicBezTo>
                    <a:pt x="658" y="4"/>
                    <a:pt x="658" y="4"/>
                    <a:pt x="658" y="4"/>
                  </a:cubicBezTo>
                  <a:cubicBezTo>
                    <a:pt x="657" y="4"/>
                    <a:pt x="656" y="3"/>
                    <a:pt x="656" y="2"/>
                  </a:cubicBezTo>
                  <a:cubicBezTo>
                    <a:pt x="656" y="1"/>
                    <a:pt x="657" y="0"/>
                    <a:pt x="658" y="0"/>
                  </a:cubicBezTo>
                  <a:cubicBezTo>
                    <a:pt x="661" y="0"/>
                    <a:pt x="661" y="0"/>
                    <a:pt x="661" y="0"/>
                  </a:cubicBezTo>
                  <a:cubicBezTo>
                    <a:pt x="662" y="0"/>
                    <a:pt x="663" y="1"/>
                    <a:pt x="663" y="2"/>
                  </a:cubicBezTo>
                  <a:cubicBezTo>
                    <a:pt x="663" y="3"/>
                    <a:pt x="662" y="4"/>
                    <a:pt x="661" y="4"/>
                  </a:cubicBezTo>
                  <a:close/>
                  <a:moveTo>
                    <a:pt x="646" y="4"/>
                  </a:moveTo>
                  <a:cubicBezTo>
                    <a:pt x="642" y="4"/>
                    <a:pt x="642" y="4"/>
                    <a:pt x="642" y="4"/>
                  </a:cubicBezTo>
                  <a:cubicBezTo>
                    <a:pt x="641" y="4"/>
                    <a:pt x="640" y="3"/>
                    <a:pt x="640" y="2"/>
                  </a:cubicBezTo>
                  <a:cubicBezTo>
                    <a:pt x="640" y="1"/>
                    <a:pt x="641" y="0"/>
                    <a:pt x="642" y="0"/>
                  </a:cubicBezTo>
                  <a:cubicBezTo>
                    <a:pt x="646" y="0"/>
                    <a:pt x="646" y="0"/>
                    <a:pt x="646" y="0"/>
                  </a:cubicBezTo>
                  <a:cubicBezTo>
                    <a:pt x="647" y="0"/>
                    <a:pt x="648" y="1"/>
                    <a:pt x="648" y="2"/>
                  </a:cubicBezTo>
                  <a:cubicBezTo>
                    <a:pt x="648" y="3"/>
                    <a:pt x="647" y="4"/>
                    <a:pt x="646" y="4"/>
                  </a:cubicBezTo>
                  <a:close/>
                  <a:moveTo>
                    <a:pt x="631" y="4"/>
                  </a:moveTo>
                  <a:cubicBezTo>
                    <a:pt x="627" y="4"/>
                    <a:pt x="627" y="4"/>
                    <a:pt x="627" y="4"/>
                  </a:cubicBezTo>
                  <a:cubicBezTo>
                    <a:pt x="626" y="4"/>
                    <a:pt x="625" y="3"/>
                    <a:pt x="625" y="2"/>
                  </a:cubicBezTo>
                  <a:cubicBezTo>
                    <a:pt x="625" y="1"/>
                    <a:pt x="626" y="0"/>
                    <a:pt x="627" y="0"/>
                  </a:cubicBezTo>
                  <a:cubicBezTo>
                    <a:pt x="631" y="0"/>
                    <a:pt x="631" y="0"/>
                    <a:pt x="631" y="0"/>
                  </a:cubicBezTo>
                  <a:cubicBezTo>
                    <a:pt x="632" y="0"/>
                    <a:pt x="633" y="1"/>
                    <a:pt x="633" y="2"/>
                  </a:cubicBezTo>
                  <a:cubicBezTo>
                    <a:pt x="633" y="3"/>
                    <a:pt x="632" y="4"/>
                    <a:pt x="631" y="4"/>
                  </a:cubicBezTo>
                  <a:close/>
                  <a:moveTo>
                    <a:pt x="616" y="4"/>
                  </a:moveTo>
                  <a:cubicBezTo>
                    <a:pt x="612" y="4"/>
                    <a:pt x="612" y="4"/>
                    <a:pt x="612" y="4"/>
                  </a:cubicBezTo>
                  <a:cubicBezTo>
                    <a:pt x="611" y="4"/>
                    <a:pt x="610" y="3"/>
                    <a:pt x="610" y="2"/>
                  </a:cubicBezTo>
                  <a:cubicBezTo>
                    <a:pt x="610" y="1"/>
                    <a:pt x="611" y="0"/>
                    <a:pt x="612" y="0"/>
                  </a:cubicBezTo>
                  <a:cubicBezTo>
                    <a:pt x="616" y="0"/>
                    <a:pt x="616" y="0"/>
                    <a:pt x="616" y="0"/>
                  </a:cubicBezTo>
                  <a:cubicBezTo>
                    <a:pt x="617" y="0"/>
                    <a:pt x="618" y="1"/>
                    <a:pt x="618" y="2"/>
                  </a:cubicBezTo>
                  <a:cubicBezTo>
                    <a:pt x="618" y="3"/>
                    <a:pt x="617" y="4"/>
                    <a:pt x="616" y="4"/>
                  </a:cubicBezTo>
                  <a:close/>
                  <a:moveTo>
                    <a:pt x="600" y="4"/>
                  </a:moveTo>
                  <a:cubicBezTo>
                    <a:pt x="597" y="4"/>
                    <a:pt x="597" y="4"/>
                    <a:pt x="597" y="4"/>
                  </a:cubicBezTo>
                  <a:cubicBezTo>
                    <a:pt x="596" y="4"/>
                    <a:pt x="595" y="3"/>
                    <a:pt x="595" y="2"/>
                  </a:cubicBezTo>
                  <a:cubicBezTo>
                    <a:pt x="595" y="1"/>
                    <a:pt x="596" y="0"/>
                    <a:pt x="597" y="0"/>
                  </a:cubicBezTo>
                  <a:cubicBezTo>
                    <a:pt x="600" y="0"/>
                    <a:pt x="600" y="0"/>
                    <a:pt x="600" y="0"/>
                  </a:cubicBezTo>
                  <a:cubicBezTo>
                    <a:pt x="601" y="0"/>
                    <a:pt x="602" y="1"/>
                    <a:pt x="602" y="2"/>
                  </a:cubicBezTo>
                  <a:cubicBezTo>
                    <a:pt x="602" y="3"/>
                    <a:pt x="601" y="4"/>
                    <a:pt x="600" y="4"/>
                  </a:cubicBezTo>
                  <a:close/>
                  <a:moveTo>
                    <a:pt x="585" y="4"/>
                  </a:moveTo>
                  <a:cubicBezTo>
                    <a:pt x="581" y="4"/>
                    <a:pt x="581" y="4"/>
                    <a:pt x="581" y="4"/>
                  </a:cubicBezTo>
                  <a:cubicBezTo>
                    <a:pt x="580" y="4"/>
                    <a:pt x="579" y="3"/>
                    <a:pt x="579" y="2"/>
                  </a:cubicBezTo>
                  <a:cubicBezTo>
                    <a:pt x="579" y="1"/>
                    <a:pt x="580" y="0"/>
                    <a:pt x="581" y="0"/>
                  </a:cubicBezTo>
                  <a:cubicBezTo>
                    <a:pt x="585" y="0"/>
                    <a:pt x="585" y="0"/>
                    <a:pt x="585" y="0"/>
                  </a:cubicBezTo>
                  <a:cubicBezTo>
                    <a:pt x="586" y="0"/>
                    <a:pt x="587" y="1"/>
                    <a:pt x="587" y="2"/>
                  </a:cubicBezTo>
                  <a:cubicBezTo>
                    <a:pt x="587" y="3"/>
                    <a:pt x="586" y="4"/>
                    <a:pt x="585" y="4"/>
                  </a:cubicBezTo>
                  <a:close/>
                  <a:moveTo>
                    <a:pt x="570" y="4"/>
                  </a:moveTo>
                  <a:cubicBezTo>
                    <a:pt x="566" y="4"/>
                    <a:pt x="566" y="4"/>
                    <a:pt x="566" y="4"/>
                  </a:cubicBezTo>
                  <a:cubicBezTo>
                    <a:pt x="565" y="4"/>
                    <a:pt x="564" y="3"/>
                    <a:pt x="564" y="2"/>
                  </a:cubicBezTo>
                  <a:cubicBezTo>
                    <a:pt x="564" y="1"/>
                    <a:pt x="565" y="0"/>
                    <a:pt x="566" y="0"/>
                  </a:cubicBezTo>
                  <a:cubicBezTo>
                    <a:pt x="570" y="0"/>
                    <a:pt x="570" y="0"/>
                    <a:pt x="570" y="0"/>
                  </a:cubicBezTo>
                  <a:cubicBezTo>
                    <a:pt x="571" y="0"/>
                    <a:pt x="572" y="1"/>
                    <a:pt x="572" y="2"/>
                  </a:cubicBezTo>
                  <a:cubicBezTo>
                    <a:pt x="572" y="3"/>
                    <a:pt x="571" y="4"/>
                    <a:pt x="570" y="4"/>
                  </a:cubicBezTo>
                  <a:close/>
                  <a:moveTo>
                    <a:pt x="555" y="4"/>
                  </a:moveTo>
                  <a:cubicBezTo>
                    <a:pt x="551" y="4"/>
                    <a:pt x="551" y="4"/>
                    <a:pt x="551" y="4"/>
                  </a:cubicBezTo>
                  <a:cubicBezTo>
                    <a:pt x="550" y="4"/>
                    <a:pt x="549" y="3"/>
                    <a:pt x="549" y="2"/>
                  </a:cubicBezTo>
                  <a:cubicBezTo>
                    <a:pt x="549" y="1"/>
                    <a:pt x="550" y="0"/>
                    <a:pt x="551" y="0"/>
                  </a:cubicBezTo>
                  <a:cubicBezTo>
                    <a:pt x="555" y="0"/>
                    <a:pt x="555" y="0"/>
                    <a:pt x="555" y="0"/>
                  </a:cubicBezTo>
                  <a:cubicBezTo>
                    <a:pt x="556" y="0"/>
                    <a:pt x="557" y="1"/>
                    <a:pt x="557" y="2"/>
                  </a:cubicBezTo>
                  <a:cubicBezTo>
                    <a:pt x="557" y="3"/>
                    <a:pt x="556" y="4"/>
                    <a:pt x="555" y="4"/>
                  </a:cubicBezTo>
                  <a:close/>
                  <a:moveTo>
                    <a:pt x="539" y="4"/>
                  </a:moveTo>
                  <a:cubicBezTo>
                    <a:pt x="536" y="4"/>
                    <a:pt x="536" y="4"/>
                    <a:pt x="536" y="4"/>
                  </a:cubicBezTo>
                  <a:cubicBezTo>
                    <a:pt x="535" y="4"/>
                    <a:pt x="534" y="3"/>
                    <a:pt x="534" y="2"/>
                  </a:cubicBezTo>
                  <a:cubicBezTo>
                    <a:pt x="534" y="1"/>
                    <a:pt x="535" y="0"/>
                    <a:pt x="536" y="0"/>
                  </a:cubicBezTo>
                  <a:cubicBezTo>
                    <a:pt x="539" y="0"/>
                    <a:pt x="539" y="0"/>
                    <a:pt x="539" y="0"/>
                  </a:cubicBezTo>
                  <a:cubicBezTo>
                    <a:pt x="540" y="0"/>
                    <a:pt x="541" y="1"/>
                    <a:pt x="541" y="2"/>
                  </a:cubicBezTo>
                  <a:cubicBezTo>
                    <a:pt x="541" y="3"/>
                    <a:pt x="540" y="4"/>
                    <a:pt x="539" y="4"/>
                  </a:cubicBezTo>
                  <a:close/>
                  <a:moveTo>
                    <a:pt x="524" y="4"/>
                  </a:moveTo>
                  <a:cubicBezTo>
                    <a:pt x="520" y="4"/>
                    <a:pt x="520" y="4"/>
                    <a:pt x="520" y="4"/>
                  </a:cubicBezTo>
                  <a:cubicBezTo>
                    <a:pt x="519" y="4"/>
                    <a:pt x="518" y="3"/>
                    <a:pt x="518" y="2"/>
                  </a:cubicBezTo>
                  <a:cubicBezTo>
                    <a:pt x="518" y="1"/>
                    <a:pt x="519" y="0"/>
                    <a:pt x="520" y="0"/>
                  </a:cubicBezTo>
                  <a:cubicBezTo>
                    <a:pt x="524" y="0"/>
                    <a:pt x="524" y="0"/>
                    <a:pt x="524" y="0"/>
                  </a:cubicBezTo>
                  <a:cubicBezTo>
                    <a:pt x="525" y="0"/>
                    <a:pt x="526" y="1"/>
                    <a:pt x="526" y="2"/>
                  </a:cubicBezTo>
                  <a:cubicBezTo>
                    <a:pt x="526" y="3"/>
                    <a:pt x="525" y="4"/>
                    <a:pt x="524" y="4"/>
                  </a:cubicBezTo>
                  <a:close/>
                  <a:moveTo>
                    <a:pt x="509" y="4"/>
                  </a:moveTo>
                  <a:cubicBezTo>
                    <a:pt x="505" y="4"/>
                    <a:pt x="505" y="4"/>
                    <a:pt x="505" y="4"/>
                  </a:cubicBezTo>
                  <a:cubicBezTo>
                    <a:pt x="504" y="4"/>
                    <a:pt x="503" y="3"/>
                    <a:pt x="503" y="2"/>
                  </a:cubicBezTo>
                  <a:cubicBezTo>
                    <a:pt x="503" y="1"/>
                    <a:pt x="504" y="0"/>
                    <a:pt x="505" y="0"/>
                  </a:cubicBezTo>
                  <a:cubicBezTo>
                    <a:pt x="509" y="0"/>
                    <a:pt x="509" y="0"/>
                    <a:pt x="509" y="0"/>
                  </a:cubicBezTo>
                  <a:cubicBezTo>
                    <a:pt x="510" y="0"/>
                    <a:pt x="511" y="1"/>
                    <a:pt x="511" y="2"/>
                  </a:cubicBezTo>
                  <a:cubicBezTo>
                    <a:pt x="511" y="3"/>
                    <a:pt x="510" y="4"/>
                    <a:pt x="509" y="4"/>
                  </a:cubicBezTo>
                  <a:close/>
                  <a:moveTo>
                    <a:pt x="494" y="4"/>
                  </a:moveTo>
                  <a:cubicBezTo>
                    <a:pt x="490" y="4"/>
                    <a:pt x="490" y="4"/>
                    <a:pt x="490" y="4"/>
                  </a:cubicBezTo>
                  <a:cubicBezTo>
                    <a:pt x="489" y="4"/>
                    <a:pt x="488" y="3"/>
                    <a:pt x="488" y="2"/>
                  </a:cubicBezTo>
                  <a:cubicBezTo>
                    <a:pt x="488" y="1"/>
                    <a:pt x="489" y="0"/>
                    <a:pt x="490" y="0"/>
                  </a:cubicBezTo>
                  <a:cubicBezTo>
                    <a:pt x="494" y="0"/>
                    <a:pt x="494" y="0"/>
                    <a:pt x="494" y="0"/>
                  </a:cubicBezTo>
                  <a:cubicBezTo>
                    <a:pt x="495" y="0"/>
                    <a:pt x="496" y="1"/>
                    <a:pt x="496" y="2"/>
                  </a:cubicBezTo>
                  <a:cubicBezTo>
                    <a:pt x="496" y="3"/>
                    <a:pt x="495" y="4"/>
                    <a:pt x="494" y="4"/>
                  </a:cubicBezTo>
                  <a:close/>
                  <a:moveTo>
                    <a:pt x="478" y="4"/>
                  </a:moveTo>
                  <a:cubicBezTo>
                    <a:pt x="475" y="4"/>
                    <a:pt x="475" y="4"/>
                    <a:pt x="475" y="4"/>
                  </a:cubicBezTo>
                  <a:cubicBezTo>
                    <a:pt x="474" y="4"/>
                    <a:pt x="473" y="3"/>
                    <a:pt x="473" y="2"/>
                  </a:cubicBezTo>
                  <a:cubicBezTo>
                    <a:pt x="473" y="1"/>
                    <a:pt x="474" y="0"/>
                    <a:pt x="475" y="0"/>
                  </a:cubicBezTo>
                  <a:cubicBezTo>
                    <a:pt x="478" y="0"/>
                    <a:pt x="478" y="0"/>
                    <a:pt x="478" y="0"/>
                  </a:cubicBezTo>
                  <a:cubicBezTo>
                    <a:pt x="479" y="0"/>
                    <a:pt x="480" y="1"/>
                    <a:pt x="480" y="2"/>
                  </a:cubicBezTo>
                  <a:cubicBezTo>
                    <a:pt x="480" y="3"/>
                    <a:pt x="479" y="4"/>
                    <a:pt x="478" y="4"/>
                  </a:cubicBezTo>
                  <a:close/>
                  <a:moveTo>
                    <a:pt x="463" y="4"/>
                  </a:moveTo>
                  <a:cubicBezTo>
                    <a:pt x="459" y="4"/>
                    <a:pt x="459" y="4"/>
                    <a:pt x="459" y="4"/>
                  </a:cubicBezTo>
                  <a:cubicBezTo>
                    <a:pt x="458" y="4"/>
                    <a:pt x="457" y="3"/>
                    <a:pt x="457" y="2"/>
                  </a:cubicBezTo>
                  <a:cubicBezTo>
                    <a:pt x="457" y="1"/>
                    <a:pt x="458" y="0"/>
                    <a:pt x="459" y="0"/>
                  </a:cubicBezTo>
                  <a:cubicBezTo>
                    <a:pt x="463" y="0"/>
                    <a:pt x="463" y="0"/>
                    <a:pt x="463" y="0"/>
                  </a:cubicBezTo>
                  <a:cubicBezTo>
                    <a:pt x="464" y="0"/>
                    <a:pt x="465" y="1"/>
                    <a:pt x="465" y="2"/>
                  </a:cubicBezTo>
                  <a:cubicBezTo>
                    <a:pt x="465" y="3"/>
                    <a:pt x="464" y="4"/>
                    <a:pt x="463" y="4"/>
                  </a:cubicBezTo>
                  <a:close/>
                  <a:moveTo>
                    <a:pt x="448" y="4"/>
                  </a:moveTo>
                  <a:cubicBezTo>
                    <a:pt x="444" y="4"/>
                    <a:pt x="444" y="4"/>
                    <a:pt x="444" y="4"/>
                  </a:cubicBezTo>
                  <a:cubicBezTo>
                    <a:pt x="443" y="4"/>
                    <a:pt x="442" y="3"/>
                    <a:pt x="442" y="2"/>
                  </a:cubicBezTo>
                  <a:cubicBezTo>
                    <a:pt x="442" y="1"/>
                    <a:pt x="443" y="0"/>
                    <a:pt x="444" y="0"/>
                  </a:cubicBezTo>
                  <a:cubicBezTo>
                    <a:pt x="448" y="0"/>
                    <a:pt x="448" y="0"/>
                    <a:pt x="448" y="0"/>
                  </a:cubicBezTo>
                  <a:cubicBezTo>
                    <a:pt x="449" y="0"/>
                    <a:pt x="450" y="1"/>
                    <a:pt x="450" y="2"/>
                  </a:cubicBezTo>
                  <a:cubicBezTo>
                    <a:pt x="450" y="3"/>
                    <a:pt x="449" y="4"/>
                    <a:pt x="448" y="4"/>
                  </a:cubicBezTo>
                  <a:close/>
                  <a:moveTo>
                    <a:pt x="433" y="4"/>
                  </a:moveTo>
                  <a:cubicBezTo>
                    <a:pt x="429" y="4"/>
                    <a:pt x="429" y="4"/>
                    <a:pt x="429" y="4"/>
                  </a:cubicBezTo>
                  <a:cubicBezTo>
                    <a:pt x="428" y="4"/>
                    <a:pt x="427" y="3"/>
                    <a:pt x="427" y="2"/>
                  </a:cubicBezTo>
                  <a:cubicBezTo>
                    <a:pt x="427" y="1"/>
                    <a:pt x="428" y="0"/>
                    <a:pt x="429" y="0"/>
                  </a:cubicBezTo>
                  <a:cubicBezTo>
                    <a:pt x="433" y="0"/>
                    <a:pt x="433" y="0"/>
                    <a:pt x="433" y="0"/>
                  </a:cubicBezTo>
                  <a:cubicBezTo>
                    <a:pt x="434" y="0"/>
                    <a:pt x="434" y="1"/>
                    <a:pt x="434" y="2"/>
                  </a:cubicBezTo>
                  <a:cubicBezTo>
                    <a:pt x="434" y="3"/>
                    <a:pt x="434" y="4"/>
                    <a:pt x="433" y="4"/>
                  </a:cubicBezTo>
                  <a:close/>
                  <a:moveTo>
                    <a:pt x="417" y="4"/>
                  </a:moveTo>
                  <a:cubicBezTo>
                    <a:pt x="414" y="4"/>
                    <a:pt x="414" y="4"/>
                    <a:pt x="414" y="4"/>
                  </a:cubicBezTo>
                  <a:cubicBezTo>
                    <a:pt x="412" y="4"/>
                    <a:pt x="412" y="3"/>
                    <a:pt x="412" y="2"/>
                  </a:cubicBezTo>
                  <a:cubicBezTo>
                    <a:pt x="412" y="1"/>
                    <a:pt x="412" y="0"/>
                    <a:pt x="414" y="0"/>
                  </a:cubicBezTo>
                  <a:cubicBezTo>
                    <a:pt x="417" y="0"/>
                    <a:pt x="417" y="0"/>
                    <a:pt x="417" y="0"/>
                  </a:cubicBezTo>
                  <a:cubicBezTo>
                    <a:pt x="418" y="0"/>
                    <a:pt x="419" y="1"/>
                    <a:pt x="419" y="2"/>
                  </a:cubicBezTo>
                  <a:cubicBezTo>
                    <a:pt x="419" y="3"/>
                    <a:pt x="418" y="4"/>
                    <a:pt x="417" y="4"/>
                  </a:cubicBezTo>
                  <a:close/>
                  <a:moveTo>
                    <a:pt x="402" y="4"/>
                  </a:moveTo>
                  <a:cubicBezTo>
                    <a:pt x="398" y="4"/>
                    <a:pt x="398" y="4"/>
                    <a:pt x="398" y="4"/>
                  </a:cubicBezTo>
                  <a:cubicBezTo>
                    <a:pt x="397" y="4"/>
                    <a:pt x="396" y="3"/>
                    <a:pt x="396" y="2"/>
                  </a:cubicBezTo>
                  <a:cubicBezTo>
                    <a:pt x="396" y="1"/>
                    <a:pt x="397" y="0"/>
                    <a:pt x="398" y="0"/>
                  </a:cubicBezTo>
                  <a:cubicBezTo>
                    <a:pt x="402" y="0"/>
                    <a:pt x="402" y="0"/>
                    <a:pt x="402" y="0"/>
                  </a:cubicBezTo>
                  <a:cubicBezTo>
                    <a:pt x="403" y="0"/>
                    <a:pt x="404" y="1"/>
                    <a:pt x="404" y="2"/>
                  </a:cubicBezTo>
                  <a:cubicBezTo>
                    <a:pt x="404" y="3"/>
                    <a:pt x="403" y="4"/>
                    <a:pt x="402" y="4"/>
                  </a:cubicBezTo>
                  <a:close/>
                  <a:moveTo>
                    <a:pt x="387" y="4"/>
                  </a:moveTo>
                  <a:cubicBezTo>
                    <a:pt x="383" y="4"/>
                    <a:pt x="383" y="4"/>
                    <a:pt x="383" y="4"/>
                  </a:cubicBezTo>
                  <a:cubicBezTo>
                    <a:pt x="382" y="4"/>
                    <a:pt x="381" y="3"/>
                    <a:pt x="381" y="2"/>
                  </a:cubicBezTo>
                  <a:cubicBezTo>
                    <a:pt x="381" y="1"/>
                    <a:pt x="382" y="0"/>
                    <a:pt x="383" y="0"/>
                  </a:cubicBezTo>
                  <a:cubicBezTo>
                    <a:pt x="387" y="0"/>
                    <a:pt x="387" y="0"/>
                    <a:pt x="387" y="0"/>
                  </a:cubicBezTo>
                  <a:cubicBezTo>
                    <a:pt x="388" y="0"/>
                    <a:pt x="389" y="1"/>
                    <a:pt x="389" y="2"/>
                  </a:cubicBezTo>
                  <a:cubicBezTo>
                    <a:pt x="389" y="3"/>
                    <a:pt x="388" y="4"/>
                    <a:pt x="387" y="4"/>
                  </a:cubicBezTo>
                  <a:close/>
                  <a:moveTo>
                    <a:pt x="372" y="4"/>
                  </a:moveTo>
                  <a:cubicBezTo>
                    <a:pt x="368" y="4"/>
                    <a:pt x="368" y="4"/>
                    <a:pt x="368" y="4"/>
                  </a:cubicBezTo>
                  <a:cubicBezTo>
                    <a:pt x="367" y="4"/>
                    <a:pt x="366" y="3"/>
                    <a:pt x="366" y="2"/>
                  </a:cubicBezTo>
                  <a:cubicBezTo>
                    <a:pt x="366" y="1"/>
                    <a:pt x="367" y="0"/>
                    <a:pt x="368" y="0"/>
                  </a:cubicBezTo>
                  <a:cubicBezTo>
                    <a:pt x="372" y="0"/>
                    <a:pt x="372" y="0"/>
                    <a:pt x="372" y="0"/>
                  </a:cubicBezTo>
                  <a:cubicBezTo>
                    <a:pt x="373" y="0"/>
                    <a:pt x="373" y="1"/>
                    <a:pt x="373" y="2"/>
                  </a:cubicBezTo>
                  <a:cubicBezTo>
                    <a:pt x="373" y="3"/>
                    <a:pt x="373" y="4"/>
                    <a:pt x="372" y="4"/>
                  </a:cubicBezTo>
                  <a:close/>
                  <a:moveTo>
                    <a:pt x="356" y="4"/>
                  </a:moveTo>
                  <a:cubicBezTo>
                    <a:pt x="353" y="4"/>
                    <a:pt x="353" y="4"/>
                    <a:pt x="353" y="4"/>
                  </a:cubicBezTo>
                  <a:cubicBezTo>
                    <a:pt x="351" y="4"/>
                    <a:pt x="351" y="3"/>
                    <a:pt x="351" y="2"/>
                  </a:cubicBezTo>
                  <a:cubicBezTo>
                    <a:pt x="351" y="1"/>
                    <a:pt x="351" y="0"/>
                    <a:pt x="353" y="0"/>
                  </a:cubicBezTo>
                  <a:cubicBezTo>
                    <a:pt x="356" y="0"/>
                    <a:pt x="356" y="0"/>
                    <a:pt x="356" y="0"/>
                  </a:cubicBezTo>
                  <a:cubicBezTo>
                    <a:pt x="357" y="0"/>
                    <a:pt x="358" y="1"/>
                    <a:pt x="358" y="2"/>
                  </a:cubicBezTo>
                  <a:cubicBezTo>
                    <a:pt x="358" y="3"/>
                    <a:pt x="357" y="4"/>
                    <a:pt x="356" y="4"/>
                  </a:cubicBezTo>
                  <a:close/>
                  <a:moveTo>
                    <a:pt x="341" y="4"/>
                  </a:moveTo>
                  <a:cubicBezTo>
                    <a:pt x="337" y="4"/>
                    <a:pt x="337" y="4"/>
                    <a:pt x="337" y="4"/>
                  </a:cubicBezTo>
                  <a:cubicBezTo>
                    <a:pt x="336" y="4"/>
                    <a:pt x="335" y="3"/>
                    <a:pt x="335" y="2"/>
                  </a:cubicBezTo>
                  <a:cubicBezTo>
                    <a:pt x="335" y="1"/>
                    <a:pt x="336" y="0"/>
                    <a:pt x="337" y="0"/>
                  </a:cubicBezTo>
                  <a:cubicBezTo>
                    <a:pt x="341" y="0"/>
                    <a:pt x="341" y="0"/>
                    <a:pt x="341" y="0"/>
                  </a:cubicBezTo>
                  <a:cubicBezTo>
                    <a:pt x="342" y="0"/>
                    <a:pt x="343" y="1"/>
                    <a:pt x="343" y="2"/>
                  </a:cubicBezTo>
                  <a:cubicBezTo>
                    <a:pt x="343" y="3"/>
                    <a:pt x="342" y="4"/>
                    <a:pt x="341" y="4"/>
                  </a:cubicBezTo>
                  <a:close/>
                  <a:moveTo>
                    <a:pt x="326" y="4"/>
                  </a:moveTo>
                  <a:cubicBezTo>
                    <a:pt x="322" y="4"/>
                    <a:pt x="322" y="4"/>
                    <a:pt x="322" y="4"/>
                  </a:cubicBezTo>
                  <a:cubicBezTo>
                    <a:pt x="321" y="4"/>
                    <a:pt x="320" y="3"/>
                    <a:pt x="320" y="2"/>
                  </a:cubicBezTo>
                  <a:cubicBezTo>
                    <a:pt x="320" y="1"/>
                    <a:pt x="321" y="0"/>
                    <a:pt x="322" y="0"/>
                  </a:cubicBezTo>
                  <a:cubicBezTo>
                    <a:pt x="326" y="0"/>
                    <a:pt x="326" y="0"/>
                    <a:pt x="326" y="0"/>
                  </a:cubicBezTo>
                  <a:cubicBezTo>
                    <a:pt x="327" y="0"/>
                    <a:pt x="328" y="1"/>
                    <a:pt x="328" y="2"/>
                  </a:cubicBezTo>
                  <a:cubicBezTo>
                    <a:pt x="328" y="3"/>
                    <a:pt x="327" y="4"/>
                    <a:pt x="326" y="4"/>
                  </a:cubicBezTo>
                  <a:close/>
                  <a:moveTo>
                    <a:pt x="311" y="4"/>
                  </a:moveTo>
                  <a:cubicBezTo>
                    <a:pt x="307" y="4"/>
                    <a:pt x="307" y="4"/>
                    <a:pt x="307" y="4"/>
                  </a:cubicBezTo>
                  <a:cubicBezTo>
                    <a:pt x="306" y="4"/>
                    <a:pt x="305" y="3"/>
                    <a:pt x="305" y="2"/>
                  </a:cubicBezTo>
                  <a:cubicBezTo>
                    <a:pt x="305" y="1"/>
                    <a:pt x="306" y="0"/>
                    <a:pt x="307" y="0"/>
                  </a:cubicBezTo>
                  <a:cubicBezTo>
                    <a:pt x="311" y="0"/>
                    <a:pt x="311" y="0"/>
                    <a:pt x="311" y="0"/>
                  </a:cubicBezTo>
                  <a:cubicBezTo>
                    <a:pt x="312" y="0"/>
                    <a:pt x="312" y="1"/>
                    <a:pt x="312" y="2"/>
                  </a:cubicBezTo>
                  <a:cubicBezTo>
                    <a:pt x="312" y="3"/>
                    <a:pt x="312" y="4"/>
                    <a:pt x="311" y="4"/>
                  </a:cubicBezTo>
                  <a:close/>
                  <a:moveTo>
                    <a:pt x="295" y="4"/>
                  </a:moveTo>
                  <a:cubicBezTo>
                    <a:pt x="292" y="4"/>
                    <a:pt x="292" y="4"/>
                    <a:pt x="292" y="4"/>
                  </a:cubicBezTo>
                  <a:cubicBezTo>
                    <a:pt x="290" y="4"/>
                    <a:pt x="290" y="3"/>
                    <a:pt x="290" y="2"/>
                  </a:cubicBezTo>
                  <a:cubicBezTo>
                    <a:pt x="290" y="1"/>
                    <a:pt x="290" y="0"/>
                    <a:pt x="292" y="0"/>
                  </a:cubicBezTo>
                  <a:cubicBezTo>
                    <a:pt x="295" y="0"/>
                    <a:pt x="295" y="0"/>
                    <a:pt x="295" y="0"/>
                  </a:cubicBezTo>
                  <a:cubicBezTo>
                    <a:pt x="296" y="0"/>
                    <a:pt x="297" y="1"/>
                    <a:pt x="297" y="2"/>
                  </a:cubicBezTo>
                  <a:cubicBezTo>
                    <a:pt x="297" y="3"/>
                    <a:pt x="296" y="4"/>
                    <a:pt x="295" y="4"/>
                  </a:cubicBezTo>
                  <a:close/>
                  <a:moveTo>
                    <a:pt x="280" y="4"/>
                  </a:moveTo>
                  <a:cubicBezTo>
                    <a:pt x="276" y="4"/>
                    <a:pt x="276" y="4"/>
                    <a:pt x="276" y="4"/>
                  </a:cubicBezTo>
                  <a:cubicBezTo>
                    <a:pt x="275" y="4"/>
                    <a:pt x="274" y="3"/>
                    <a:pt x="274" y="2"/>
                  </a:cubicBezTo>
                  <a:cubicBezTo>
                    <a:pt x="274" y="1"/>
                    <a:pt x="275" y="0"/>
                    <a:pt x="276" y="0"/>
                  </a:cubicBezTo>
                  <a:cubicBezTo>
                    <a:pt x="280" y="0"/>
                    <a:pt x="280" y="0"/>
                    <a:pt x="280" y="0"/>
                  </a:cubicBezTo>
                  <a:cubicBezTo>
                    <a:pt x="281" y="0"/>
                    <a:pt x="282" y="1"/>
                    <a:pt x="282" y="2"/>
                  </a:cubicBezTo>
                  <a:cubicBezTo>
                    <a:pt x="282" y="3"/>
                    <a:pt x="281" y="4"/>
                    <a:pt x="280" y="4"/>
                  </a:cubicBezTo>
                  <a:close/>
                  <a:moveTo>
                    <a:pt x="265" y="4"/>
                  </a:moveTo>
                  <a:cubicBezTo>
                    <a:pt x="261" y="4"/>
                    <a:pt x="261" y="4"/>
                    <a:pt x="261" y="4"/>
                  </a:cubicBezTo>
                  <a:cubicBezTo>
                    <a:pt x="260" y="4"/>
                    <a:pt x="259" y="3"/>
                    <a:pt x="259" y="2"/>
                  </a:cubicBezTo>
                  <a:cubicBezTo>
                    <a:pt x="259" y="1"/>
                    <a:pt x="260" y="0"/>
                    <a:pt x="261" y="0"/>
                  </a:cubicBezTo>
                  <a:cubicBezTo>
                    <a:pt x="265" y="0"/>
                    <a:pt x="265" y="0"/>
                    <a:pt x="265" y="0"/>
                  </a:cubicBezTo>
                  <a:cubicBezTo>
                    <a:pt x="266" y="0"/>
                    <a:pt x="267" y="1"/>
                    <a:pt x="267" y="2"/>
                  </a:cubicBezTo>
                  <a:cubicBezTo>
                    <a:pt x="267" y="3"/>
                    <a:pt x="266" y="4"/>
                    <a:pt x="265" y="4"/>
                  </a:cubicBezTo>
                  <a:close/>
                  <a:moveTo>
                    <a:pt x="250" y="4"/>
                  </a:moveTo>
                  <a:cubicBezTo>
                    <a:pt x="246" y="4"/>
                    <a:pt x="246" y="4"/>
                    <a:pt x="246" y="4"/>
                  </a:cubicBezTo>
                  <a:cubicBezTo>
                    <a:pt x="245" y="4"/>
                    <a:pt x="244" y="3"/>
                    <a:pt x="244" y="2"/>
                  </a:cubicBezTo>
                  <a:cubicBezTo>
                    <a:pt x="244" y="1"/>
                    <a:pt x="245" y="0"/>
                    <a:pt x="246" y="0"/>
                  </a:cubicBezTo>
                  <a:cubicBezTo>
                    <a:pt x="250" y="0"/>
                    <a:pt x="250" y="0"/>
                    <a:pt x="250" y="0"/>
                  </a:cubicBezTo>
                  <a:cubicBezTo>
                    <a:pt x="251" y="0"/>
                    <a:pt x="251" y="1"/>
                    <a:pt x="251" y="2"/>
                  </a:cubicBezTo>
                  <a:cubicBezTo>
                    <a:pt x="251" y="3"/>
                    <a:pt x="251" y="4"/>
                    <a:pt x="250" y="4"/>
                  </a:cubicBezTo>
                  <a:close/>
                  <a:moveTo>
                    <a:pt x="234" y="4"/>
                  </a:moveTo>
                  <a:cubicBezTo>
                    <a:pt x="230" y="4"/>
                    <a:pt x="230" y="4"/>
                    <a:pt x="230" y="4"/>
                  </a:cubicBezTo>
                  <a:cubicBezTo>
                    <a:pt x="229" y="4"/>
                    <a:pt x="229" y="3"/>
                    <a:pt x="229" y="2"/>
                  </a:cubicBezTo>
                  <a:cubicBezTo>
                    <a:pt x="229" y="1"/>
                    <a:pt x="229" y="0"/>
                    <a:pt x="230" y="0"/>
                  </a:cubicBezTo>
                  <a:cubicBezTo>
                    <a:pt x="234" y="0"/>
                    <a:pt x="234" y="0"/>
                    <a:pt x="234" y="0"/>
                  </a:cubicBezTo>
                  <a:cubicBezTo>
                    <a:pt x="235" y="0"/>
                    <a:pt x="236" y="1"/>
                    <a:pt x="236" y="2"/>
                  </a:cubicBezTo>
                  <a:cubicBezTo>
                    <a:pt x="236" y="3"/>
                    <a:pt x="235" y="4"/>
                    <a:pt x="234" y="4"/>
                  </a:cubicBezTo>
                  <a:close/>
                  <a:moveTo>
                    <a:pt x="219" y="4"/>
                  </a:moveTo>
                  <a:cubicBezTo>
                    <a:pt x="215" y="4"/>
                    <a:pt x="215" y="4"/>
                    <a:pt x="215" y="4"/>
                  </a:cubicBezTo>
                  <a:cubicBezTo>
                    <a:pt x="214" y="4"/>
                    <a:pt x="213" y="3"/>
                    <a:pt x="213" y="2"/>
                  </a:cubicBezTo>
                  <a:cubicBezTo>
                    <a:pt x="213" y="1"/>
                    <a:pt x="214" y="0"/>
                    <a:pt x="215" y="0"/>
                  </a:cubicBezTo>
                  <a:cubicBezTo>
                    <a:pt x="219" y="0"/>
                    <a:pt x="219" y="0"/>
                    <a:pt x="219" y="0"/>
                  </a:cubicBezTo>
                  <a:cubicBezTo>
                    <a:pt x="220" y="0"/>
                    <a:pt x="221" y="1"/>
                    <a:pt x="221" y="2"/>
                  </a:cubicBezTo>
                  <a:cubicBezTo>
                    <a:pt x="221" y="3"/>
                    <a:pt x="220" y="4"/>
                    <a:pt x="219" y="4"/>
                  </a:cubicBezTo>
                  <a:close/>
                  <a:moveTo>
                    <a:pt x="204" y="4"/>
                  </a:moveTo>
                  <a:cubicBezTo>
                    <a:pt x="200" y="4"/>
                    <a:pt x="200" y="4"/>
                    <a:pt x="200" y="4"/>
                  </a:cubicBezTo>
                  <a:cubicBezTo>
                    <a:pt x="199" y="4"/>
                    <a:pt x="198" y="3"/>
                    <a:pt x="198" y="2"/>
                  </a:cubicBezTo>
                  <a:cubicBezTo>
                    <a:pt x="198" y="1"/>
                    <a:pt x="199" y="0"/>
                    <a:pt x="200" y="0"/>
                  </a:cubicBezTo>
                  <a:cubicBezTo>
                    <a:pt x="204" y="0"/>
                    <a:pt x="204" y="0"/>
                    <a:pt x="204" y="0"/>
                  </a:cubicBezTo>
                  <a:cubicBezTo>
                    <a:pt x="205" y="0"/>
                    <a:pt x="206" y="1"/>
                    <a:pt x="206" y="2"/>
                  </a:cubicBezTo>
                  <a:cubicBezTo>
                    <a:pt x="206" y="3"/>
                    <a:pt x="205" y="4"/>
                    <a:pt x="204" y="4"/>
                  </a:cubicBezTo>
                  <a:close/>
                  <a:moveTo>
                    <a:pt x="189" y="4"/>
                  </a:moveTo>
                  <a:cubicBezTo>
                    <a:pt x="185" y="4"/>
                    <a:pt x="185" y="4"/>
                    <a:pt x="185" y="4"/>
                  </a:cubicBezTo>
                  <a:cubicBezTo>
                    <a:pt x="184" y="4"/>
                    <a:pt x="183" y="3"/>
                    <a:pt x="183" y="2"/>
                  </a:cubicBezTo>
                  <a:cubicBezTo>
                    <a:pt x="183" y="1"/>
                    <a:pt x="184" y="0"/>
                    <a:pt x="185" y="0"/>
                  </a:cubicBezTo>
                  <a:cubicBezTo>
                    <a:pt x="189" y="0"/>
                    <a:pt x="189" y="0"/>
                    <a:pt x="189" y="0"/>
                  </a:cubicBezTo>
                  <a:cubicBezTo>
                    <a:pt x="190" y="0"/>
                    <a:pt x="190" y="1"/>
                    <a:pt x="190" y="2"/>
                  </a:cubicBezTo>
                  <a:cubicBezTo>
                    <a:pt x="190" y="3"/>
                    <a:pt x="190" y="4"/>
                    <a:pt x="189" y="4"/>
                  </a:cubicBezTo>
                  <a:close/>
                  <a:moveTo>
                    <a:pt x="173" y="4"/>
                  </a:moveTo>
                  <a:cubicBezTo>
                    <a:pt x="169" y="4"/>
                    <a:pt x="169" y="4"/>
                    <a:pt x="169" y="4"/>
                  </a:cubicBezTo>
                  <a:cubicBezTo>
                    <a:pt x="168" y="4"/>
                    <a:pt x="168" y="3"/>
                    <a:pt x="168" y="2"/>
                  </a:cubicBezTo>
                  <a:cubicBezTo>
                    <a:pt x="168" y="1"/>
                    <a:pt x="168" y="0"/>
                    <a:pt x="169" y="0"/>
                  </a:cubicBezTo>
                  <a:cubicBezTo>
                    <a:pt x="173" y="0"/>
                    <a:pt x="173" y="0"/>
                    <a:pt x="173" y="0"/>
                  </a:cubicBezTo>
                  <a:cubicBezTo>
                    <a:pt x="174" y="0"/>
                    <a:pt x="175" y="1"/>
                    <a:pt x="175" y="2"/>
                  </a:cubicBezTo>
                  <a:cubicBezTo>
                    <a:pt x="175" y="3"/>
                    <a:pt x="174" y="4"/>
                    <a:pt x="173" y="4"/>
                  </a:cubicBezTo>
                  <a:close/>
                  <a:moveTo>
                    <a:pt x="158" y="4"/>
                  </a:moveTo>
                  <a:cubicBezTo>
                    <a:pt x="154" y="4"/>
                    <a:pt x="154" y="4"/>
                    <a:pt x="154" y="4"/>
                  </a:cubicBezTo>
                  <a:cubicBezTo>
                    <a:pt x="153" y="4"/>
                    <a:pt x="152" y="3"/>
                    <a:pt x="152" y="2"/>
                  </a:cubicBezTo>
                  <a:cubicBezTo>
                    <a:pt x="152" y="1"/>
                    <a:pt x="153" y="0"/>
                    <a:pt x="154" y="0"/>
                  </a:cubicBezTo>
                  <a:cubicBezTo>
                    <a:pt x="158" y="0"/>
                    <a:pt x="158" y="0"/>
                    <a:pt x="158" y="0"/>
                  </a:cubicBezTo>
                  <a:cubicBezTo>
                    <a:pt x="159" y="0"/>
                    <a:pt x="160" y="1"/>
                    <a:pt x="160" y="2"/>
                  </a:cubicBezTo>
                  <a:cubicBezTo>
                    <a:pt x="160" y="3"/>
                    <a:pt x="159" y="4"/>
                    <a:pt x="158" y="4"/>
                  </a:cubicBezTo>
                  <a:close/>
                  <a:moveTo>
                    <a:pt x="143" y="4"/>
                  </a:moveTo>
                  <a:cubicBezTo>
                    <a:pt x="139" y="4"/>
                    <a:pt x="139" y="4"/>
                    <a:pt x="139" y="4"/>
                  </a:cubicBezTo>
                  <a:cubicBezTo>
                    <a:pt x="138" y="4"/>
                    <a:pt x="137" y="3"/>
                    <a:pt x="137" y="2"/>
                  </a:cubicBezTo>
                  <a:cubicBezTo>
                    <a:pt x="137" y="1"/>
                    <a:pt x="138" y="0"/>
                    <a:pt x="139" y="0"/>
                  </a:cubicBezTo>
                  <a:cubicBezTo>
                    <a:pt x="143" y="0"/>
                    <a:pt x="143" y="0"/>
                    <a:pt x="143" y="0"/>
                  </a:cubicBezTo>
                  <a:cubicBezTo>
                    <a:pt x="144" y="0"/>
                    <a:pt x="145" y="1"/>
                    <a:pt x="145" y="2"/>
                  </a:cubicBezTo>
                  <a:cubicBezTo>
                    <a:pt x="145" y="3"/>
                    <a:pt x="144" y="4"/>
                    <a:pt x="143" y="4"/>
                  </a:cubicBezTo>
                  <a:close/>
                  <a:moveTo>
                    <a:pt x="128" y="4"/>
                  </a:moveTo>
                  <a:cubicBezTo>
                    <a:pt x="124" y="4"/>
                    <a:pt x="124" y="4"/>
                    <a:pt x="124" y="4"/>
                  </a:cubicBezTo>
                  <a:cubicBezTo>
                    <a:pt x="123" y="4"/>
                    <a:pt x="122" y="3"/>
                    <a:pt x="122" y="2"/>
                  </a:cubicBezTo>
                  <a:cubicBezTo>
                    <a:pt x="122" y="1"/>
                    <a:pt x="123" y="0"/>
                    <a:pt x="124" y="0"/>
                  </a:cubicBezTo>
                  <a:cubicBezTo>
                    <a:pt x="128" y="0"/>
                    <a:pt x="128" y="0"/>
                    <a:pt x="128" y="0"/>
                  </a:cubicBezTo>
                  <a:cubicBezTo>
                    <a:pt x="129" y="0"/>
                    <a:pt x="129" y="1"/>
                    <a:pt x="129" y="2"/>
                  </a:cubicBezTo>
                  <a:cubicBezTo>
                    <a:pt x="129" y="3"/>
                    <a:pt x="129" y="4"/>
                    <a:pt x="128" y="4"/>
                  </a:cubicBezTo>
                  <a:close/>
                  <a:moveTo>
                    <a:pt x="112" y="4"/>
                  </a:moveTo>
                  <a:cubicBezTo>
                    <a:pt x="108" y="4"/>
                    <a:pt x="108" y="4"/>
                    <a:pt x="108" y="4"/>
                  </a:cubicBezTo>
                  <a:cubicBezTo>
                    <a:pt x="107" y="4"/>
                    <a:pt x="107" y="3"/>
                    <a:pt x="107" y="2"/>
                  </a:cubicBezTo>
                  <a:cubicBezTo>
                    <a:pt x="107" y="1"/>
                    <a:pt x="107" y="0"/>
                    <a:pt x="108" y="0"/>
                  </a:cubicBezTo>
                  <a:cubicBezTo>
                    <a:pt x="112" y="0"/>
                    <a:pt x="112" y="0"/>
                    <a:pt x="112" y="0"/>
                  </a:cubicBezTo>
                  <a:cubicBezTo>
                    <a:pt x="113" y="0"/>
                    <a:pt x="114" y="1"/>
                    <a:pt x="114" y="2"/>
                  </a:cubicBezTo>
                  <a:cubicBezTo>
                    <a:pt x="114" y="3"/>
                    <a:pt x="113" y="4"/>
                    <a:pt x="112" y="4"/>
                  </a:cubicBezTo>
                  <a:close/>
                  <a:moveTo>
                    <a:pt x="97" y="4"/>
                  </a:moveTo>
                  <a:cubicBezTo>
                    <a:pt x="93" y="4"/>
                    <a:pt x="93" y="4"/>
                    <a:pt x="93" y="4"/>
                  </a:cubicBezTo>
                  <a:cubicBezTo>
                    <a:pt x="92" y="4"/>
                    <a:pt x="91" y="3"/>
                    <a:pt x="91" y="2"/>
                  </a:cubicBezTo>
                  <a:cubicBezTo>
                    <a:pt x="91" y="1"/>
                    <a:pt x="92" y="0"/>
                    <a:pt x="93" y="0"/>
                  </a:cubicBezTo>
                  <a:cubicBezTo>
                    <a:pt x="97" y="0"/>
                    <a:pt x="97" y="0"/>
                    <a:pt x="97" y="0"/>
                  </a:cubicBezTo>
                  <a:cubicBezTo>
                    <a:pt x="98" y="0"/>
                    <a:pt x="99" y="1"/>
                    <a:pt x="99" y="2"/>
                  </a:cubicBezTo>
                  <a:cubicBezTo>
                    <a:pt x="99" y="3"/>
                    <a:pt x="98" y="4"/>
                    <a:pt x="97" y="4"/>
                  </a:cubicBezTo>
                  <a:close/>
                  <a:moveTo>
                    <a:pt x="82" y="4"/>
                  </a:moveTo>
                  <a:cubicBezTo>
                    <a:pt x="78" y="4"/>
                    <a:pt x="78" y="4"/>
                    <a:pt x="78" y="4"/>
                  </a:cubicBezTo>
                  <a:cubicBezTo>
                    <a:pt x="77" y="4"/>
                    <a:pt x="76" y="3"/>
                    <a:pt x="76" y="2"/>
                  </a:cubicBezTo>
                  <a:cubicBezTo>
                    <a:pt x="76" y="1"/>
                    <a:pt x="77" y="0"/>
                    <a:pt x="78" y="0"/>
                  </a:cubicBezTo>
                  <a:cubicBezTo>
                    <a:pt x="82" y="0"/>
                    <a:pt x="82" y="0"/>
                    <a:pt x="82" y="0"/>
                  </a:cubicBezTo>
                  <a:cubicBezTo>
                    <a:pt x="83" y="0"/>
                    <a:pt x="84" y="1"/>
                    <a:pt x="84" y="2"/>
                  </a:cubicBezTo>
                  <a:cubicBezTo>
                    <a:pt x="84" y="3"/>
                    <a:pt x="83" y="4"/>
                    <a:pt x="82" y="4"/>
                  </a:cubicBezTo>
                  <a:close/>
                  <a:moveTo>
                    <a:pt x="66" y="4"/>
                  </a:moveTo>
                  <a:cubicBezTo>
                    <a:pt x="63" y="4"/>
                    <a:pt x="63" y="4"/>
                    <a:pt x="63" y="4"/>
                  </a:cubicBezTo>
                  <a:cubicBezTo>
                    <a:pt x="62" y="4"/>
                    <a:pt x="61" y="3"/>
                    <a:pt x="61" y="2"/>
                  </a:cubicBezTo>
                  <a:cubicBezTo>
                    <a:pt x="61" y="1"/>
                    <a:pt x="62" y="0"/>
                    <a:pt x="63" y="0"/>
                  </a:cubicBezTo>
                  <a:cubicBezTo>
                    <a:pt x="66" y="0"/>
                    <a:pt x="66" y="0"/>
                    <a:pt x="66" y="0"/>
                  </a:cubicBezTo>
                  <a:cubicBezTo>
                    <a:pt x="68" y="0"/>
                    <a:pt x="68" y="1"/>
                    <a:pt x="68" y="2"/>
                  </a:cubicBezTo>
                  <a:cubicBezTo>
                    <a:pt x="68" y="3"/>
                    <a:pt x="68" y="4"/>
                    <a:pt x="66" y="4"/>
                  </a:cubicBezTo>
                  <a:close/>
                  <a:moveTo>
                    <a:pt x="51" y="4"/>
                  </a:moveTo>
                  <a:cubicBezTo>
                    <a:pt x="47" y="4"/>
                    <a:pt x="47" y="4"/>
                    <a:pt x="47" y="4"/>
                  </a:cubicBezTo>
                  <a:cubicBezTo>
                    <a:pt x="46" y="4"/>
                    <a:pt x="46" y="3"/>
                    <a:pt x="46" y="2"/>
                  </a:cubicBezTo>
                  <a:cubicBezTo>
                    <a:pt x="46" y="1"/>
                    <a:pt x="46" y="0"/>
                    <a:pt x="47" y="0"/>
                  </a:cubicBezTo>
                  <a:cubicBezTo>
                    <a:pt x="51" y="0"/>
                    <a:pt x="51" y="0"/>
                    <a:pt x="51" y="0"/>
                  </a:cubicBezTo>
                  <a:cubicBezTo>
                    <a:pt x="52" y="0"/>
                    <a:pt x="53" y="1"/>
                    <a:pt x="53" y="2"/>
                  </a:cubicBezTo>
                  <a:cubicBezTo>
                    <a:pt x="53" y="3"/>
                    <a:pt x="52" y="4"/>
                    <a:pt x="51" y="4"/>
                  </a:cubicBezTo>
                  <a:close/>
                  <a:moveTo>
                    <a:pt x="36" y="4"/>
                  </a:moveTo>
                  <a:cubicBezTo>
                    <a:pt x="32" y="4"/>
                    <a:pt x="32" y="4"/>
                    <a:pt x="32" y="4"/>
                  </a:cubicBezTo>
                  <a:cubicBezTo>
                    <a:pt x="31" y="4"/>
                    <a:pt x="30" y="3"/>
                    <a:pt x="30" y="2"/>
                  </a:cubicBezTo>
                  <a:cubicBezTo>
                    <a:pt x="30" y="1"/>
                    <a:pt x="31" y="0"/>
                    <a:pt x="32" y="0"/>
                  </a:cubicBezTo>
                  <a:cubicBezTo>
                    <a:pt x="36" y="0"/>
                    <a:pt x="36" y="0"/>
                    <a:pt x="36" y="0"/>
                  </a:cubicBezTo>
                  <a:cubicBezTo>
                    <a:pt x="37" y="0"/>
                    <a:pt x="38" y="1"/>
                    <a:pt x="38" y="2"/>
                  </a:cubicBezTo>
                  <a:cubicBezTo>
                    <a:pt x="38" y="3"/>
                    <a:pt x="37" y="4"/>
                    <a:pt x="36" y="4"/>
                  </a:cubicBezTo>
                  <a:close/>
                  <a:moveTo>
                    <a:pt x="21" y="4"/>
                  </a:moveTo>
                  <a:cubicBezTo>
                    <a:pt x="17" y="4"/>
                    <a:pt x="17" y="4"/>
                    <a:pt x="17" y="4"/>
                  </a:cubicBezTo>
                  <a:cubicBezTo>
                    <a:pt x="16" y="4"/>
                    <a:pt x="15" y="3"/>
                    <a:pt x="15" y="2"/>
                  </a:cubicBezTo>
                  <a:cubicBezTo>
                    <a:pt x="15" y="1"/>
                    <a:pt x="16" y="0"/>
                    <a:pt x="17" y="0"/>
                  </a:cubicBezTo>
                  <a:cubicBezTo>
                    <a:pt x="21" y="0"/>
                    <a:pt x="21" y="0"/>
                    <a:pt x="21" y="0"/>
                  </a:cubicBezTo>
                  <a:cubicBezTo>
                    <a:pt x="22" y="0"/>
                    <a:pt x="23" y="1"/>
                    <a:pt x="23" y="2"/>
                  </a:cubicBezTo>
                  <a:cubicBezTo>
                    <a:pt x="23" y="3"/>
                    <a:pt x="22" y="4"/>
                    <a:pt x="21" y="4"/>
                  </a:cubicBezTo>
                  <a:close/>
                  <a:moveTo>
                    <a:pt x="5" y="4"/>
                  </a:moveTo>
                  <a:cubicBezTo>
                    <a:pt x="2" y="4"/>
                    <a:pt x="2" y="4"/>
                    <a:pt x="2" y="4"/>
                  </a:cubicBezTo>
                  <a:cubicBezTo>
                    <a:pt x="1" y="4"/>
                    <a:pt x="0" y="3"/>
                    <a:pt x="0" y="2"/>
                  </a:cubicBezTo>
                  <a:cubicBezTo>
                    <a:pt x="0" y="1"/>
                    <a:pt x="1" y="0"/>
                    <a:pt x="2" y="0"/>
                  </a:cubicBezTo>
                  <a:cubicBezTo>
                    <a:pt x="5" y="0"/>
                    <a:pt x="5" y="0"/>
                    <a:pt x="5" y="0"/>
                  </a:cubicBezTo>
                  <a:cubicBezTo>
                    <a:pt x="7" y="0"/>
                    <a:pt x="7" y="1"/>
                    <a:pt x="7" y="2"/>
                  </a:cubicBezTo>
                  <a:cubicBezTo>
                    <a:pt x="7" y="3"/>
                    <a:pt x="7" y="4"/>
                    <a:pt x="5"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8" name="Freeform 84">
              <a:extLst>
                <a:ext uri="{FF2B5EF4-FFF2-40B4-BE49-F238E27FC236}">
                  <a16:creationId xmlns:a16="http://schemas.microsoft.com/office/drawing/2014/main" id="{2CFE287A-EAE5-4C7F-AFAA-20E4EE2D3BAD}"/>
                </a:ext>
              </a:extLst>
            </p:cNvPr>
            <p:cNvSpPr>
              <a:spLocks/>
            </p:cNvSpPr>
            <p:nvPr/>
          </p:nvSpPr>
          <p:spPr bwMode="auto">
            <a:xfrm>
              <a:off x="6511925" y="5554663"/>
              <a:ext cx="47625" cy="31750"/>
            </a:xfrm>
            <a:custGeom>
              <a:avLst/>
              <a:gdLst>
                <a:gd name="T0" fmla="*/ 2147483646 w 6"/>
                <a:gd name="T1" fmla="*/ 2147483646 h 4"/>
                <a:gd name="T2" fmla="*/ 2147483646 w 6"/>
                <a:gd name="T3" fmla="*/ 2147483646 h 4"/>
                <a:gd name="T4" fmla="*/ 0 w 6"/>
                <a:gd name="T5" fmla="*/ 2147483646 h 4"/>
                <a:gd name="T6" fmla="*/ 2147483646 w 6"/>
                <a:gd name="T7" fmla="*/ 0 h 4"/>
                <a:gd name="T8" fmla="*/ 2147483646 w 6"/>
                <a:gd name="T9" fmla="*/ 0 h 4"/>
                <a:gd name="T10" fmla="*/ 2147483646 w 6"/>
                <a:gd name="T11" fmla="*/ 2147483646 h 4"/>
                <a:gd name="T12" fmla="*/ 2147483646 w 6"/>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2" y="4"/>
                    <a:pt x="2" y="4"/>
                    <a:pt x="2" y="4"/>
                  </a:cubicBezTo>
                  <a:cubicBezTo>
                    <a:pt x="1" y="4"/>
                    <a:pt x="0" y="3"/>
                    <a:pt x="0" y="2"/>
                  </a:cubicBezTo>
                  <a:cubicBezTo>
                    <a:pt x="0" y="1"/>
                    <a:pt x="1" y="0"/>
                    <a:pt x="2" y="0"/>
                  </a:cubicBezTo>
                  <a:cubicBezTo>
                    <a:pt x="4" y="0"/>
                    <a:pt x="4" y="0"/>
                    <a:pt x="4" y="0"/>
                  </a:cubicBezTo>
                  <a:cubicBezTo>
                    <a:pt x="5" y="0"/>
                    <a:pt x="6" y="1"/>
                    <a:pt x="6" y="2"/>
                  </a:cubicBezTo>
                  <a:cubicBezTo>
                    <a:pt x="6"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299" name="Freeform 85">
              <a:extLst>
                <a:ext uri="{FF2B5EF4-FFF2-40B4-BE49-F238E27FC236}">
                  <a16:creationId xmlns:a16="http://schemas.microsoft.com/office/drawing/2014/main" id="{0ED6D758-7F82-423B-8A9A-AD86A6D71953}"/>
                </a:ext>
              </a:extLst>
            </p:cNvPr>
            <p:cNvSpPr>
              <a:spLocks/>
            </p:cNvSpPr>
            <p:nvPr/>
          </p:nvSpPr>
          <p:spPr bwMode="auto">
            <a:xfrm>
              <a:off x="5840413"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0" name="Freeform 86">
              <a:extLst>
                <a:ext uri="{FF2B5EF4-FFF2-40B4-BE49-F238E27FC236}">
                  <a16:creationId xmlns:a16="http://schemas.microsoft.com/office/drawing/2014/main" id="{B8A170B5-86BD-4377-9C5A-F2B122E6AA3C}"/>
                </a:ext>
              </a:extLst>
            </p:cNvPr>
            <p:cNvSpPr>
              <a:spLocks noEditPoints="1"/>
            </p:cNvSpPr>
            <p:nvPr/>
          </p:nvSpPr>
          <p:spPr bwMode="auto">
            <a:xfrm>
              <a:off x="5840413"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1" name="Freeform 87">
              <a:extLst>
                <a:ext uri="{FF2B5EF4-FFF2-40B4-BE49-F238E27FC236}">
                  <a16:creationId xmlns:a16="http://schemas.microsoft.com/office/drawing/2014/main" id="{455AAE1B-ADF0-4DC1-B35E-D96339A5F5E5}"/>
                </a:ext>
              </a:extLst>
            </p:cNvPr>
            <p:cNvSpPr>
              <a:spLocks/>
            </p:cNvSpPr>
            <p:nvPr/>
          </p:nvSpPr>
          <p:spPr bwMode="auto">
            <a:xfrm>
              <a:off x="5840413" y="5546725"/>
              <a:ext cx="31750"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2" name="Freeform 88">
              <a:extLst>
                <a:ext uri="{FF2B5EF4-FFF2-40B4-BE49-F238E27FC236}">
                  <a16:creationId xmlns:a16="http://schemas.microsoft.com/office/drawing/2014/main" id="{5C3598C7-3744-4966-A263-87F332046733}"/>
                </a:ext>
              </a:extLst>
            </p:cNvPr>
            <p:cNvSpPr>
              <a:spLocks/>
            </p:cNvSpPr>
            <p:nvPr/>
          </p:nvSpPr>
          <p:spPr bwMode="auto">
            <a:xfrm>
              <a:off x="6527800" y="2197100"/>
              <a:ext cx="31750" cy="47625"/>
            </a:xfrm>
            <a:custGeom>
              <a:avLst/>
              <a:gdLst>
                <a:gd name="T0" fmla="*/ 2147483646 w 4"/>
                <a:gd name="T1" fmla="*/ 2147483646 h 6"/>
                <a:gd name="T2" fmla="*/ 0 w 4"/>
                <a:gd name="T3" fmla="*/ 2147483646 h 6"/>
                <a:gd name="T4" fmla="*/ 0 w 4"/>
                <a:gd name="T5" fmla="*/ 2147483646 h 6"/>
                <a:gd name="T6" fmla="*/ 2147483646 w 4"/>
                <a:gd name="T7" fmla="*/ 0 h 6"/>
                <a:gd name="T8" fmla="*/ 2147483646 w 4"/>
                <a:gd name="T9" fmla="*/ 2147483646 h 6"/>
                <a:gd name="T10" fmla="*/ 2147483646 w 4"/>
                <a:gd name="T11" fmla="*/ 2147483646 h 6"/>
                <a:gd name="T12" fmla="*/ 2147483646 w 4"/>
                <a:gd name="T13" fmla="*/ 2147483646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6">
                  <a:moveTo>
                    <a:pt x="2" y="6"/>
                  </a:moveTo>
                  <a:cubicBezTo>
                    <a:pt x="1" y="6"/>
                    <a:pt x="0" y="5"/>
                    <a:pt x="0" y="4"/>
                  </a:cubicBezTo>
                  <a:cubicBezTo>
                    <a:pt x="0" y="2"/>
                    <a:pt x="0" y="2"/>
                    <a:pt x="0" y="2"/>
                  </a:cubicBezTo>
                  <a:cubicBezTo>
                    <a:pt x="0" y="1"/>
                    <a:pt x="1" y="0"/>
                    <a:pt x="2" y="0"/>
                  </a:cubicBezTo>
                  <a:cubicBezTo>
                    <a:pt x="3" y="0"/>
                    <a:pt x="4" y="1"/>
                    <a:pt x="4" y="2"/>
                  </a:cubicBezTo>
                  <a:cubicBezTo>
                    <a:pt x="4" y="4"/>
                    <a:pt x="4" y="4"/>
                    <a:pt x="4" y="4"/>
                  </a:cubicBezTo>
                  <a:cubicBezTo>
                    <a:pt x="4" y="5"/>
                    <a:pt x="3" y="6"/>
                    <a:pt x="2" y="6"/>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3" name="Freeform 89">
              <a:extLst>
                <a:ext uri="{FF2B5EF4-FFF2-40B4-BE49-F238E27FC236}">
                  <a16:creationId xmlns:a16="http://schemas.microsoft.com/office/drawing/2014/main" id="{8468FD5C-DA80-464B-B98A-DC90CDCA9FC1}"/>
                </a:ext>
              </a:extLst>
            </p:cNvPr>
            <p:cNvSpPr>
              <a:spLocks noEditPoints="1"/>
            </p:cNvSpPr>
            <p:nvPr/>
          </p:nvSpPr>
          <p:spPr bwMode="auto">
            <a:xfrm>
              <a:off x="6527800" y="2301875"/>
              <a:ext cx="31750" cy="3181350"/>
            </a:xfrm>
            <a:custGeom>
              <a:avLst/>
              <a:gdLst>
                <a:gd name="T0" fmla="*/ 0 w 4"/>
                <a:gd name="T1" fmla="*/ 2147483646 h 398"/>
                <a:gd name="T2" fmla="*/ 2147483646 w 4"/>
                <a:gd name="T3" fmla="*/ 2147483646 h 398"/>
                <a:gd name="T4" fmla="*/ 0 w 4"/>
                <a:gd name="T5" fmla="*/ 2147483646 h 398"/>
                <a:gd name="T6" fmla="*/ 2147483646 w 4"/>
                <a:gd name="T7" fmla="*/ 2147483646 h 398"/>
                <a:gd name="T8" fmla="*/ 2147483646 w 4"/>
                <a:gd name="T9" fmla="*/ 2147483646 h 398"/>
                <a:gd name="T10" fmla="*/ 2147483646 w 4"/>
                <a:gd name="T11" fmla="*/ 2147483646 h 398"/>
                <a:gd name="T12" fmla="*/ 2147483646 w 4"/>
                <a:gd name="T13" fmla="*/ 2147483646 h 398"/>
                <a:gd name="T14" fmla="*/ 0 w 4"/>
                <a:gd name="T15" fmla="*/ 2147483646 h 398"/>
                <a:gd name="T16" fmla="*/ 2147483646 w 4"/>
                <a:gd name="T17" fmla="*/ 2147483646 h 398"/>
                <a:gd name="T18" fmla="*/ 0 w 4"/>
                <a:gd name="T19" fmla="*/ 2147483646 h 398"/>
                <a:gd name="T20" fmla="*/ 2147483646 w 4"/>
                <a:gd name="T21" fmla="*/ 2147483646 h 398"/>
                <a:gd name="T22" fmla="*/ 2147483646 w 4"/>
                <a:gd name="T23" fmla="*/ 2147483646 h 398"/>
                <a:gd name="T24" fmla="*/ 2147483646 w 4"/>
                <a:gd name="T25" fmla="*/ 2147483646 h 398"/>
                <a:gd name="T26" fmla="*/ 2147483646 w 4"/>
                <a:gd name="T27" fmla="*/ 2147483646 h 398"/>
                <a:gd name="T28" fmla="*/ 0 w 4"/>
                <a:gd name="T29" fmla="*/ 2147483646 h 398"/>
                <a:gd name="T30" fmla="*/ 2147483646 w 4"/>
                <a:gd name="T31" fmla="*/ 2147483646 h 398"/>
                <a:gd name="T32" fmla="*/ 0 w 4"/>
                <a:gd name="T33" fmla="*/ 2147483646 h 398"/>
                <a:gd name="T34" fmla="*/ 2147483646 w 4"/>
                <a:gd name="T35" fmla="*/ 2147483646 h 398"/>
                <a:gd name="T36" fmla="*/ 2147483646 w 4"/>
                <a:gd name="T37" fmla="*/ 2147483646 h 398"/>
                <a:gd name="T38" fmla="*/ 2147483646 w 4"/>
                <a:gd name="T39" fmla="*/ 2147483646 h 398"/>
                <a:gd name="T40" fmla="*/ 2147483646 w 4"/>
                <a:gd name="T41" fmla="*/ 2147483646 h 398"/>
                <a:gd name="T42" fmla="*/ 0 w 4"/>
                <a:gd name="T43" fmla="*/ 2147483646 h 398"/>
                <a:gd name="T44" fmla="*/ 2147483646 w 4"/>
                <a:gd name="T45" fmla="*/ 2147483646 h 398"/>
                <a:gd name="T46" fmla="*/ 0 w 4"/>
                <a:gd name="T47" fmla="*/ 2147483646 h 398"/>
                <a:gd name="T48" fmla="*/ 2147483646 w 4"/>
                <a:gd name="T49" fmla="*/ 2147483646 h 398"/>
                <a:gd name="T50" fmla="*/ 2147483646 w 4"/>
                <a:gd name="T51" fmla="*/ 2147483646 h 398"/>
                <a:gd name="T52" fmla="*/ 2147483646 w 4"/>
                <a:gd name="T53" fmla="*/ 2147483646 h 398"/>
                <a:gd name="T54" fmla="*/ 2147483646 w 4"/>
                <a:gd name="T55" fmla="*/ 2147483646 h 398"/>
                <a:gd name="T56" fmla="*/ 0 w 4"/>
                <a:gd name="T57" fmla="*/ 2147483646 h 398"/>
                <a:gd name="T58" fmla="*/ 2147483646 w 4"/>
                <a:gd name="T59" fmla="*/ 2147483646 h 398"/>
                <a:gd name="T60" fmla="*/ 0 w 4"/>
                <a:gd name="T61" fmla="*/ 2147483646 h 398"/>
                <a:gd name="T62" fmla="*/ 2147483646 w 4"/>
                <a:gd name="T63" fmla="*/ 2147483646 h 398"/>
                <a:gd name="T64" fmla="*/ 2147483646 w 4"/>
                <a:gd name="T65" fmla="*/ 2147483646 h 398"/>
                <a:gd name="T66" fmla="*/ 2147483646 w 4"/>
                <a:gd name="T67" fmla="*/ 2147483646 h 398"/>
                <a:gd name="T68" fmla="*/ 2147483646 w 4"/>
                <a:gd name="T69" fmla="*/ 2147483646 h 398"/>
                <a:gd name="T70" fmla="*/ 0 w 4"/>
                <a:gd name="T71" fmla="*/ 2147483646 h 398"/>
                <a:gd name="T72" fmla="*/ 2147483646 w 4"/>
                <a:gd name="T73" fmla="*/ 2147483646 h 398"/>
                <a:gd name="T74" fmla="*/ 0 w 4"/>
                <a:gd name="T75" fmla="*/ 2147483646 h 398"/>
                <a:gd name="T76" fmla="*/ 2147483646 w 4"/>
                <a:gd name="T77" fmla="*/ 2147483646 h 398"/>
                <a:gd name="T78" fmla="*/ 2147483646 w 4"/>
                <a:gd name="T79" fmla="*/ 2147483646 h 398"/>
                <a:gd name="T80" fmla="*/ 2147483646 w 4"/>
                <a:gd name="T81" fmla="*/ 2147483646 h 398"/>
                <a:gd name="T82" fmla="*/ 2147483646 w 4"/>
                <a:gd name="T83" fmla="*/ 2147483646 h 398"/>
                <a:gd name="T84" fmla="*/ 0 w 4"/>
                <a:gd name="T85" fmla="*/ 2147483646 h 398"/>
                <a:gd name="T86" fmla="*/ 2147483646 w 4"/>
                <a:gd name="T87" fmla="*/ 2147483646 h 398"/>
                <a:gd name="T88" fmla="*/ 0 w 4"/>
                <a:gd name="T89" fmla="*/ 2147483646 h 398"/>
                <a:gd name="T90" fmla="*/ 2147483646 w 4"/>
                <a:gd name="T91" fmla="*/ 2147483646 h 398"/>
                <a:gd name="T92" fmla="*/ 2147483646 w 4"/>
                <a:gd name="T93" fmla="*/ 2147483646 h 398"/>
                <a:gd name="T94" fmla="*/ 2147483646 w 4"/>
                <a:gd name="T95" fmla="*/ 2147483646 h 398"/>
                <a:gd name="T96" fmla="*/ 2147483646 w 4"/>
                <a:gd name="T97" fmla="*/ 2147483646 h 398"/>
                <a:gd name="T98" fmla="*/ 0 w 4"/>
                <a:gd name="T99" fmla="*/ 2147483646 h 398"/>
                <a:gd name="T100" fmla="*/ 2147483646 w 4"/>
                <a:gd name="T101" fmla="*/ 2147483646 h 398"/>
                <a:gd name="T102" fmla="*/ 0 w 4"/>
                <a:gd name="T103" fmla="*/ 2147483646 h 398"/>
                <a:gd name="T104" fmla="*/ 2147483646 w 4"/>
                <a:gd name="T105" fmla="*/ 2147483646 h 398"/>
                <a:gd name="T106" fmla="*/ 2147483646 w 4"/>
                <a:gd name="T107" fmla="*/ 2147483646 h 398"/>
                <a:gd name="T108" fmla="*/ 2147483646 w 4"/>
                <a:gd name="T109" fmla="*/ 2147483646 h 398"/>
                <a:gd name="T110" fmla="*/ 2147483646 w 4"/>
                <a:gd name="T111" fmla="*/ 2147483646 h 398"/>
                <a:gd name="T112" fmla="*/ 0 w 4"/>
                <a:gd name="T113" fmla="*/ 2147483646 h 398"/>
                <a:gd name="T114" fmla="*/ 2147483646 w 4"/>
                <a:gd name="T115" fmla="*/ 2147483646 h 398"/>
                <a:gd name="T116" fmla="*/ 0 w 4"/>
                <a:gd name="T117" fmla="*/ 2147483646 h 398"/>
                <a:gd name="T118" fmla="*/ 2147483646 w 4"/>
                <a:gd name="T119" fmla="*/ 2147483646 h 398"/>
                <a:gd name="T120" fmla="*/ 2147483646 w 4"/>
                <a:gd name="T121" fmla="*/ 2147483646 h 398"/>
                <a:gd name="T122" fmla="*/ 2147483646 w 4"/>
                <a:gd name="T123" fmla="*/ 0 h 398"/>
                <a:gd name="T124" fmla="*/ 2147483646 w 4"/>
                <a:gd name="T125" fmla="*/ 2147483646 h 3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4" h="398">
                  <a:moveTo>
                    <a:pt x="2" y="398"/>
                  </a:moveTo>
                  <a:cubicBezTo>
                    <a:pt x="1" y="398"/>
                    <a:pt x="0" y="397"/>
                    <a:pt x="0" y="396"/>
                  </a:cubicBezTo>
                  <a:cubicBezTo>
                    <a:pt x="0" y="392"/>
                    <a:pt x="0" y="392"/>
                    <a:pt x="0" y="392"/>
                  </a:cubicBezTo>
                  <a:cubicBezTo>
                    <a:pt x="0" y="391"/>
                    <a:pt x="1" y="391"/>
                    <a:pt x="2" y="391"/>
                  </a:cubicBezTo>
                  <a:cubicBezTo>
                    <a:pt x="3" y="391"/>
                    <a:pt x="4" y="391"/>
                    <a:pt x="4" y="392"/>
                  </a:cubicBezTo>
                  <a:cubicBezTo>
                    <a:pt x="4" y="396"/>
                    <a:pt x="4" y="396"/>
                    <a:pt x="4" y="396"/>
                  </a:cubicBezTo>
                  <a:cubicBezTo>
                    <a:pt x="4" y="397"/>
                    <a:pt x="3" y="398"/>
                    <a:pt x="2" y="398"/>
                  </a:cubicBezTo>
                  <a:close/>
                  <a:moveTo>
                    <a:pt x="2" y="383"/>
                  </a:moveTo>
                  <a:cubicBezTo>
                    <a:pt x="1" y="383"/>
                    <a:pt x="0" y="382"/>
                    <a:pt x="0" y="381"/>
                  </a:cubicBezTo>
                  <a:cubicBezTo>
                    <a:pt x="0" y="377"/>
                    <a:pt x="0" y="377"/>
                    <a:pt x="0" y="377"/>
                  </a:cubicBezTo>
                  <a:cubicBezTo>
                    <a:pt x="0" y="376"/>
                    <a:pt x="1" y="376"/>
                    <a:pt x="2" y="376"/>
                  </a:cubicBezTo>
                  <a:cubicBezTo>
                    <a:pt x="3" y="376"/>
                    <a:pt x="4" y="376"/>
                    <a:pt x="4" y="377"/>
                  </a:cubicBezTo>
                  <a:cubicBezTo>
                    <a:pt x="4" y="381"/>
                    <a:pt x="4" y="381"/>
                    <a:pt x="4" y="381"/>
                  </a:cubicBezTo>
                  <a:cubicBezTo>
                    <a:pt x="4" y="382"/>
                    <a:pt x="3" y="383"/>
                    <a:pt x="2" y="383"/>
                  </a:cubicBezTo>
                  <a:close/>
                  <a:moveTo>
                    <a:pt x="2" y="368"/>
                  </a:moveTo>
                  <a:cubicBezTo>
                    <a:pt x="1" y="368"/>
                    <a:pt x="0" y="367"/>
                    <a:pt x="0" y="366"/>
                  </a:cubicBezTo>
                  <a:cubicBezTo>
                    <a:pt x="0" y="362"/>
                    <a:pt x="0" y="362"/>
                    <a:pt x="0" y="362"/>
                  </a:cubicBezTo>
                  <a:cubicBezTo>
                    <a:pt x="0" y="361"/>
                    <a:pt x="1" y="361"/>
                    <a:pt x="2" y="361"/>
                  </a:cubicBezTo>
                  <a:cubicBezTo>
                    <a:pt x="3" y="361"/>
                    <a:pt x="4" y="361"/>
                    <a:pt x="4" y="362"/>
                  </a:cubicBezTo>
                  <a:cubicBezTo>
                    <a:pt x="4" y="366"/>
                    <a:pt x="4" y="366"/>
                    <a:pt x="4" y="366"/>
                  </a:cubicBezTo>
                  <a:cubicBezTo>
                    <a:pt x="4" y="367"/>
                    <a:pt x="3" y="368"/>
                    <a:pt x="2" y="368"/>
                  </a:cubicBezTo>
                  <a:close/>
                  <a:moveTo>
                    <a:pt x="2" y="353"/>
                  </a:moveTo>
                  <a:cubicBezTo>
                    <a:pt x="1" y="353"/>
                    <a:pt x="0" y="352"/>
                    <a:pt x="0" y="351"/>
                  </a:cubicBezTo>
                  <a:cubicBezTo>
                    <a:pt x="0" y="347"/>
                    <a:pt x="0" y="347"/>
                    <a:pt x="0" y="347"/>
                  </a:cubicBezTo>
                  <a:cubicBezTo>
                    <a:pt x="0" y="346"/>
                    <a:pt x="1" y="346"/>
                    <a:pt x="2" y="346"/>
                  </a:cubicBezTo>
                  <a:cubicBezTo>
                    <a:pt x="3" y="346"/>
                    <a:pt x="4" y="346"/>
                    <a:pt x="4" y="347"/>
                  </a:cubicBezTo>
                  <a:cubicBezTo>
                    <a:pt x="4" y="351"/>
                    <a:pt x="4" y="351"/>
                    <a:pt x="4" y="351"/>
                  </a:cubicBezTo>
                  <a:cubicBezTo>
                    <a:pt x="4" y="352"/>
                    <a:pt x="3" y="353"/>
                    <a:pt x="2" y="353"/>
                  </a:cubicBezTo>
                  <a:close/>
                  <a:moveTo>
                    <a:pt x="2" y="338"/>
                  </a:moveTo>
                  <a:cubicBezTo>
                    <a:pt x="1" y="338"/>
                    <a:pt x="0" y="337"/>
                    <a:pt x="0" y="336"/>
                  </a:cubicBezTo>
                  <a:cubicBezTo>
                    <a:pt x="0" y="332"/>
                    <a:pt x="0" y="332"/>
                    <a:pt x="0" y="332"/>
                  </a:cubicBezTo>
                  <a:cubicBezTo>
                    <a:pt x="0" y="331"/>
                    <a:pt x="1" y="331"/>
                    <a:pt x="2" y="331"/>
                  </a:cubicBezTo>
                  <a:cubicBezTo>
                    <a:pt x="3" y="331"/>
                    <a:pt x="4" y="331"/>
                    <a:pt x="4" y="332"/>
                  </a:cubicBezTo>
                  <a:cubicBezTo>
                    <a:pt x="4" y="336"/>
                    <a:pt x="4" y="336"/>
                    <a:pt x="4" y="336"/>
                  </a:cubicBezTo>
                  <a:cubicBezTo>
                    <a:pt x="4" y="337"/>
                    <a:pt x="3" y="338"/>
                    <a:pt x="2" y="338"/>
                  </a:cubicBezTo>
                  <a:close/>
                  <a:moveTo>
                    <a:pt x="2" y="323"/>
                  </a:moveTo>
                  <a:cubicBezTo>
                    <a:pt x="1" y="323"/>
                    <a:pt x="0" y="322"/>
                    <a:pt x="0" y="321"/>
                  </a:cubicBezTo>
                  <a:cubicBezTo>
                    <a:pt x="0" y="317"/>
                    <a:pt x="0" y="317"/>
                    <a:pt x="0" y="317"/>
                  </a:cubicBezTo>
                  <a:cubicBezTo>
                    <a:pt x="0" y="316"/>
                    <a:pt x="1" y="316"/>
                    <a:pt x="2" y="316"/>
                  </a:cubicBezTo>
                  <a:cubicBezTo>
                    <a:pt x="3" y="316"/>
                    <a:pt x="4" y="316"/>
                    <a:pt x="4" y="317"/>
                  </a:cubicBezTo>
                  <a:cubicBezTo>
                    <a:pt x="4" y="321"/>
                    <a:pt x="4" y="321"/>
                    <a:pt x="4" y="321"/>
                  </a:cubicBezTo>
                  <a:cubicBezTo>
                    <a:pt x="4" y="322"/>
                    <a:pt x="3" y="323"/>
                    <a:pt x="2" y="323"/>
                  </a:cubicBezTo>
                  <a:close/>
                  <a:moveTo>
                    <a:pt x="2" y="308"/>
                  </a:moveTo>
                  <a:cubicBezTo>
                    <a:pt x="1" y="308"/>
                    <a:pt x="0" y="307"/>
                    <a:pt x="0" y="306"/>
                  </a:cubicBezTo>
                  <a:cubicBezTo>
                    <a:pt x="0" y="302"/>
                    <a:pt x="0" y="302"/>
                    <a:pt x="0" y="302"/>
                  </a:cubicBezTo>
                  <a:cubicBezTo>
                    <a:pt x="0" y="301"/>
                    <a:pt x="1" y="301"/>
                    <a:pt x="2" y="301"/>
                  </a:cubicBezTo>
                  <a:cubicBezTo>
                    <a:pt x="3" y="301"/>
                    <a:pt x="4" y="301"/>
                    <a:pt x="4" y="302"/>
                  </a:cubicBezTo>
                  <a:cubicBezTo>
                    <a:pt x="4" y="306"/>
                    <a:pt x="4" y="306"/>
                    <a:pt x="4" y="306"/>
                  </a:cubicBezTo>
                  <a:cubicBezTo>
                    <a:pt x="4" y="307"/>
                    <a:pt x="3" y="308"/>
                    <a:pt x="2" y="308"/>
                  </a:cubicBezTo>
                  <a:close/>
                  <a:moveTo>
                    <a:pt x="2" y="293"/>
                  </a:moveTo>
                  <a:cubicBezTo>
                    <a:pt x="1" y="293"/>
                    <a:pt x="0" y="292"/>
                    <a:pt x="0" y="291"/>
                  </a:cubicBezTo>
                  <a:cubicBezTo>
                    <a:pt x="0" y="287"/>
                    <a:pt x="0" y="287"/>
                    <a:pt x="0" y="287"/>
                  </a:cubicBezTo>
                  <a:cubicBezTo>
                    <a:pt x="0" y="286"/>
                    <a:pt x="1" y="286"/>
                    <a:pt x="2" y="286"/>
                  </a:cubicBezTo>
                  <a:cubicBezTo>
                    <a:pt x="3" y="286"/>
                    <a:pt x="4" y="286"/>
                    <a:pt x="4" y="287"/>
                  </a:cubicBezTo>
                  <a:cubicBezTo>
                    <a:pt x="4" y="291"/>
                    <a:pt x="4" y="291"/>
                    <a:pt x="4" y="291"/>
                  </a:cubicBezTo>
                  <a:cubicBezTo>
                    <a:pt x="4" y="292"/>
                    <a:pt x="3" y="293"/>
                    <a:pt x="2" y="293"/>
                  </a:cubicBezTo>
                  <a:close/>
                  <a:moveTo>
                    <a:pt x="2" y="278"/>
                  </a:moveTo>
                  <a:cubicBezTo>
                    <a:pt x="1" y="278"/>
                    <a:pt x="0" y="277"/>
                    <a:pt x="0" y="276"/>
                  </a:cubicBezTo>
                  <a:cubicBezTo>
                    <a:pt x="0" y="272"/>
                    <a:pt x="0" y="272"/>
                    <a:pt x="0" y="272"/>
                  </a:cubicBezTo>
                  <a:cubicBezTo>
                    <a:pt x="0" y="271"/>
                    <a:pt x="1" y="271"/>
                    <a:pt x="2" y="271"/>
                  </a:cubicBezTo>
                  <a:cubicBezTo>
                    <a:pt x="3" y="271"/>
                    <a:pt x="4" y="271"/>
                    <a:pt x="4" y="272"/>
                  </a:cubicBezTo>
                  <a:cubicBezTo>
                    <a:pt x="4" y="276"/>
                    <a:pt x="4" y="276"/>
                    <a:pt x="4" y="276"/>
                  </a:cubicBezTo>
                  <a:cubicBezTo>
                    <a:pt x="4" y="277"/>
                    <a:pt x="3" y="278"/>
                    <a:pt x="2" y="278"/>
                  </a:cubicBezTo>
                  <a:close/>
                  <a:moveTo>
                    <a:pt x="2" y="263"/>
                  </a:moveTo>
                  <a:cubicBezTo>
                    <a:pt x="1" y="263"/>
                    <a:pt x="0" y="262"/>
                    <a:pt x="0" y="261"/>
                  </a:cubicBezTo>
                  <a:cubicBezTo>
                    <a:pt x="0" y="257"/>
                    <a:pt x="0" y="257"/>
                    <a:pt x="0" y="257"/>
                  </a:cubicBezTo>
                  <a:cubicBezTo>
                    <a:pt x="0" y="256"/>
                    <a:pt x="1" y="256"/>
                    <a:pt x="2" y="256"/>
                  </a:cubicBezTo>
                  <a:cubicBezTo>
                    <a:pt x="3" y="256"/>
                    <a:pt x="4" y="256"/>
                    <a:pt x="4" y="257"/>
                  </a:cubicBezTo>
                  <a:cubicBezTo>
                    <a:pt x="4" y="261"/>
                    <a:pt x="4" y="261"/>
                    <a:pt x="4" y="261"/>
                  </a:cubicBezTo>
                  <a:cubicBezTo>
                    <a:pt x="4" y="262"/>
                    <a:pt x="3" y="263"/>
                    <a:pt x="2" y="263"/>
                  </a:cubicBezTo>
                  <a:close/>
                  <a:moveTo>
                    <a:pt x="2" y="248"/>
                  </a:moveTo>
                  <a:cubicBezTo>
                    <a:pt x="1" y="248"/>
                    <a:pt x="0" y="247"/>
                    <a:pt x="0" y="246"/>
                  </a:cubicBezTo>
                  <a:cubicBezTo>
                    <a:pt x="0" y="242"/>
                    <a:pt x="0" y="242"/>
                    <a:pt x="0" y="242"/>
                  </a:cubicBezTo>
                  <a:cubicBezTo>
                    <a:pt x="0" y="241"/>
                    <a:pt x="1" y="241"/>
                    <a:pt x="2" y="241"/>
                  </a:cubicBezTo>
                  <a:cubicBezTo>
                    <a:pt x="3" y="241"/>
                    <a:pt x="4" y="241"/>
                    <a:pt x="4" y="242"/>
                  </a:cubicBezTo>
                  <a:cubicBezTo>
                    <a:pt x="4" y="246"/>
                    <a:pt x="4" y="246"/>
                    <a:pt x="4" y="246"/>
                  </a:cubicBezTo>
                  <a:cubicBezTo>
                    <a:pt x="4" y="247"/>
                    <a:pt x="3" y="248"/>
                    <a:pt x="2" y="248"/>
                  </a:cubicBezTo>
                  <a:close/>
                  <a:moveTo>
                    <a:pt x="2" y="233"/>
                  </a:moveTo>
                  <a:cubicBezTo>
                    <a:pt x="1" y="233"/>
                    <a:pt x="0" y="232"/>
                    <a:pt x="0" y="231"/>
                  </a:cubicBezTo>
                  <a:cubicBezTo>
                    <a:pt x="0" y="227"/>
                    <a:pt x="0" y="227"/>
                    <a:pt x="0" y="227"/>
                  </a:cubicBezTo>
                  <a:cubicBezTo>
                    <a:pt x="0" y="226"/>
                    <a:pt x="1" y="225"/>
                    <a:pt x="2" y="225"/>
                  </a:cubicBezTo>
                  <a:cubicBezTo>
                    <a:pt x="3" y="225"/>
                    <a:pt x="4" y="226"/>
                    <a:pt x="4" y="227"/>
                  </a:cubicBezTo>
                  <a:cubicBezTo>
                    <a:pt x="4" y="231"/>
                    <a:pt x="4" y="231"/>
                    <a:pt x="4" y="231"/>
                  </a:cubicBezTo>
                  <a:cubicBezTo>
                    <a:pt x="4" y="232"/>
                    <a:pt x="3" y="233"/>
                    <a:pt x="2" y="233"/>
                  </a:cubicBezTo>
                  <a:close/>
                  <a:moveTo>
                    <a:pt x="2" y="218"/>
                  </a:moveTo>
                  <a:cubicBezTo>
                    <a:pt x="1" y="218"/>
                    <a:pt x="0" y="217"/>
                    <a:pt x="0" y="216"/>
                  </a:cubicBezTo>
                  <a:cubicBezTo>
                    <a:pt x="0" y="212"/>
                    <a:pt x="0" y="212"/>
                    <a:pt x="0" y="212"/>
                  </a:cubicBezTo>
                  <a:cubicBezTo>
                    <a:pt x="0" y="211"/>
                    <a:pt x="1" y="210"/>
                    <a:pt x="2" y="210"/>
                  </a:cubicBezTo>
                  <a:cubicBezTo>
                    <a:pt x="3" y="210"/>
                    <a:pt x="4" y="211"/>
                    <a:pt x="4" y="212"/>
                  </a:cubicBezTo>
                  <a:cubicBezTo>
                    <a:pt x="4" y="216"/>
                    <a:pt x="4" y="216"/>
                    <a:pt x="4" y="216"/>
                  </a:cubicBezTo>
                  <a:cubicBezTo>
                    <a:pt x="4" y="217"/>
                    <a:pt x="3" y="218"/>
                    <a:pt x="2" y="218"/>
                  </a:cubicBezTo>
                  <a:close/>
                  <a:moveTo>
                    <a:pt x="2" y="203"/>
                  </a:moveTo>
                  <a:cubicBezTo>
                    <a:pt x="1" y="203"/>
                    <a:pt x="0" y="202"/>
                    <a:pt x="0" y="201"/>
                  </a:cubicBezTo>
                  <a:cubicBezTo>
                    <a:pt x="0" y="197"/>
                    <a:pt x="0" y="197"/>
                    <a:pt x="0" y="197"/>
                  </a:cubicBezTo>
                  <a:cubicBezTo>
                    <a:pt x="0" y="196"/>
                    <a:pt x="1" y="195"/>
                    <a:pt x="2" y="195"/>
                  </a:cubicBezTo>
                  <a:cubicBezTo>
                    <a:pt x="3" y="195"/>
                    <a:pt x="4" y="196"/>
                    <a:pt x="4" y="197"/>
                  </a:cubicBezTo>
                  <a:cubicBezTo>
                    <a:pt x="4" y="201"/>
                    <a:pt x="4" y="201"/>
                    <a:pt x="4" y="201"/>
                  </a:cubicBezTo>
                  <a:cubicBezTo>
                    <a:pt x="4" y="202"/>
                    <a:pt x="3" y="203"/>
                    <a:pt x="2" y="203"/>
                  </a:cubicBezTo>
                  <a:close/>
                  <a:moveTo>
                    <a:pt x="2" y="188"/>
                  </a:moveTo>
                  <a:cubicBezTo>
                    <a:pt x="1" y="188"/>
                    <a:pt x="0" y="187"/>
                    <a:pt x="0" y="186"/>
                  </a:cubicBezTo>
                  <a:cubicBezTo>
                    <a:pt x="0" y="182"/>
                    <a:pt x="0" y="182"/>
                    <a:pt x="0" y="182"/>
                  </a:cubicBezTo>
                  <a:cubicBezTo>
                    <a:pt x="0" y="181"/>
                    <a:pt x="1" y="180"/>
                    <a:pt x="2" y="180"/>
                  </a:cubicBezTo>
                  <a:cubicBezTo>
                    <a:pt x="3" y="180"/>
                    <a:pt x="4" y="181"/>
                    <a:pt x="4" y="182"/>
                  </a:cubicBezTo>
                  <a:cubicBezTo>
                    <a:pt x="4" y="186"/>
                    <a:pt x="4" y="186"/>
                    <a:pt x="4" y="186"/>
                  </a:cubicBezTo>
                  <a:cubicBezTo>
                    <a:pt x="4" y="187"/>
                    <a:pt x="3" y="188"/>
                    <a:pt x="2" y="188"/>
                  </a:cubicBezTo>
                  <a:close/>
                  <a:moveTo>
                    <a:pt x="2" y="173"/>
                  </a:moveTo>
                  <a:cubicBezTo>
                    <a:pt x="1" y="173"/>
                    <a:pt x="0" y="172"/>
                    <a:pt x="0" y="171"/>
                  </a:cubicBezTo>
                  <a:cubicBezTo>
                    <a:pt x="0" y="167"/>
                    <a:pt x="0" y="167"/>
                    <a:pt x="0" y="167"/>
                  </a:cubicBezTo>
                  <a:cubicBezTo>
                    <a:pt x="0" y="166"/>
                    <a:pt x="1" y="165"/>
                    <a:pt x="2" y="165"/>
                  </a:cubicBezTo>
                  <a:cubicBezTo>
                    <a:pt x="3" y="165"/>
                    <a:pt x="4" y="166"/>
                    <a:pt x="4" y="167"/>
                  </a:cubicBezTo>
                  <a:cubicBezTo>
                    <a:pt x="4" y="171"/>
                    <a:pt x="4" y="171"/>
                    <a:pt x="4" y="171"/>
                  </a:cubicBezTo>
                  <a:cubicBezTo>
                    <a:pt x="4" y="172"/>
                    <a:pt x="3" y="173"/>
                    <a:pt x="2" y="173"/>
                  </a:cubicBezTo>
                  <a:close/>
                  <a:moveTo>
                    <a:pt x="2" y="158"/>
                  </a:moveTo>
                  <a:cubicBezTo>
                    <a:pt x="1" y="158"/>
                    <a:pt x="0" y="157"/>
                    <a:pt x="0" y="156"/>
                  </a:cubicBezTo>
                  <a:cubicBezTo>
                    <a:pt x="0" y="152"/>
                    <a:pt x="0" y="152"/>
                    <a:pt x="0" y="152"/>
                  </a:cubicBezTo>
                  <a:cubicBezTo>
                    <a:pt x="0" y="151"/>
                    <a:pt x="1" y="150"/>
                    <a:pt x="2" y="150"/>
                  </a:cubicBezTo>
                  <a:cubicBezTo>
                    <a:pt x="3" y="150"/>
                    <a:pt x="4" y="151"/>
                    <a:pt x="4" y="152"/>
                  </a:cubicBezTo>
                  <a:cubicBezTo>
                    <a:pt x="4" y="156"/>
                    <a:pt x="4" y="156"/>
                    <a:pt x="4" y="156"/>
                  </a:cubicBezTo>
                  <a:cubicBezTo>
                    <a:pt x="4" y="157"/>
                    <a:pt x="3" y="158"/>
                    <a:pt x="2" y="158"/>
                  </a:cubicBezTo>
                  <a:close/>
                  <a:moveTo>
                    <a:pt x="2" y="143"/>
                  </a:moveTo>
                  <a:cubicBezTo>
                    <a:pt x="1" y="143"/>
                    <a:pt x="0" y="142"/>
                    <a:pt x="0" y="141"/>
                  </a:cubicBezTo>
                  <a:cubicBezTo>
                    <a:pt x="0" y="137"/>
                    <a:pt x="0" y="137"/>
                    <a:pt x="0" y="137"/>
                  </a:cubicBezTo>
                  <a:cubicBezTo>
                    <a:pt x="0" y="136"/>
                    <a:pt x="1" y="135"/>
                    <a:pt x="2" y="135"/>
                  </a:cubicBezTo>
                  <a:cubicBezTo>
                    <a:pt x="3" y="135"/>
                    <a:pt x="4" y="136"/>
                    <a:pt x="4" y="137"/>
                  </a:cubicBezTo>
                  <a:cubicBezTo>
                    <a:pt x="4" y="141"/>
                    <a:pt x="4" y="141"/>
                    <a:pt x="4" y="141"/>
                  </a:cubicBezTo>
                  <a:cubicBezTo>
                    <a:pt x="4" y="142"/>
                    <a:pt x="3" y="143"/>
                    <a:pt x="2" y="143"/>
                  </a:cubicBezTo>
                  <a:close/>
                  <a:moveTo>
                    <a:pt x="2" y="128"/>
                  </a:moveTo>
                  <a:cubicBezTo>
                    <a:pt x="1" y="128"/>
                    <a:pt x="0" y="127"/>
                    <a:pt x="0" y="126"/>
                  </a:cubicBezTo>
                  <a:cubicBezTo>
                    <a:pt x="0" y="122"/>
                    <a:pt x="0" y="122"/>
                    <a:pt x="0" y="122"/>
                  </a:cubicBezTo>
                  <a:cubicBezTo>
                    <a:pt x="0" y="121"/>
                    <a:pt x="1" y="120"/>
                    <a:pt x="2" y="120"/>
                  </a:cubicBezTo>
                  <a:cubicBezTo>
                    <a:pt x="3" y="120"/>
                    <a:pt x="4" y="121"/>
                    <a:pt x="4" y="122"/>
                  </a:cubicBezTo>
                  <a:cubicBezTo>
                    <a:pt x="4" y="126"/>
                    <a:pt x="4" y="126"/>
                    <a:pt x="4" y="126"/>
                  </a:cubicBezTo>
                  <a:cubicBezTo>
                    <a:pt x="4" y="127"/>
                    <a:pt x="3" y="128"/>
                    <a:pt x="2" y="128"/>
                  </a:cubicBezTo>
                  <a:close/>
                  <a:moveTo>
                    <a:pt x="2" y="113"/>
                  </a:moveTo>
                  <a:cubicBezTo>
                    <a:pt x="1" y="113"/>
                    <a:pt x="0" y="112"/>
                    <a:pt x="0" y="111"/>
                  </a:cubicBezTo>
                  <a:cubicBezTo>
                    <a:pt x="0" y="107"/>
                    <a:pt x="0" y="107"/>
                    <a:pt x="0" y="107"/>
                  </a:cubicBezTo>
                  <a:cubicBezTo>
                    <a:pt x="0" y="106"/>
                    <a:pt x="1" y="105"/>
                    <a:pt x="2" y="105"/>
                  </a:cubicBezTo>
                  <a:cubicBezTo>
                    <a:pt x="3" y="105"/>
                    <a:pt x="4" y="106"/>
                    <a:pt x="4" y="107"/>
                  </a:cubicBezTo>
                  <a:cubicBezTo>
                    <a:pt x="4" y="111"/>
                    <a:pt x="4" y="111"/>
                    <a:pt x="4" y="111"/>
                  </a:cubicBezTo>
                  <a:cubicBezTo>
                    <a:pt x="4" y="112"/>
                    <a:pt x="3" y="113"/>
                    <a:pt x="2" y="113"/>
                  </a:cubicBezTo>
                  <a:close/>
                  <a:moveTo>
                    <a:pt x="2" y="98"/>
                  </a:moveTo>
                  <a:cubicBezTo>
                    <a:pt x="1" y="98"/>
                    <a:pt x="0" y="97"/>
                    <a:pt x="0" y="96"/>
                  </a:cubicBezTo>
                  <a:cubicBezTo>
                    <a:pt x="0" y="92"/>
                    <a:pt x="0" y="92"/>
                    <a:pt x="0" y="92"/>
                  </a:cubicBezTo>
                  <a:cubicBezTo>
                    <a:pt x="0" y="91"/>
                    <a:pt x="1" y="90"/>
                    <a:pt x="2" y="90"/>
                  </a:cubicBezTo>
                  <a:cubicBezTo>
                    <a:pt x="3" y="90"/>
                    <a:pt x="4" y="91"/>
                    <a:pt x="4" y="92"/>
                  </a:cubicBezTo>
                  <a:cubicBezTo>
                    <a:pt x="4" y="96"/>
                    <a:pt x="4" y="96"/>
                    <a:pt x="4" y="96"/>
                  </a:cubicBezTo>
                  <a:cubicBezTo>
                    <a:pt x="4" y="97"/>
                    <a:pt x="3" y="98"/>
                    <a:pt x="2" y="98"/>
                  </a:cubicBezTo>
                  <a:close/>
                  <a:moveTo>
                    <a:pt x="2" y="83"/>
                  </a:moveTo>
                  <a:cubicBezTo>
                    <a:pt x="1" y="83"/>
                    <a:pt x="0" y="82"/>
                    <a:pt x="0" y="81"/>
                  </a:cubicBezTo>
                  <a:cubicBezTo>
                    <a:pt x="0" y="77"/>
                    <a:pt x="0" y="77"/>
                    <a:pt x="0" y="77"/>
                  </a:cubicBezTo>
                  <a:cubicBezTo>
                    <a:pt x="0" y="76"/>
                    <a:pt x="1" y="75"/>
                    <a:pt x="2" y="75"/>
                  </a:cubicBezTo>
                  <a:cubicBezTo>
                    <a:pt x="3" y="75"/>
                    <a:pt x="4" y="76"/>
                    <a:pt x="4" y="77"/>
                  </a:cubicBezTo>
                  <a:cubicBezTo>
                    <a:pt x="4" y="81"/>
                    <a:pt x="4" y="81"/>
                    <a:pt x="4" y="81"/>
                  </a:cubicBezTo>
                  <a:cubicBezTo>
                    <a:pt x="4" y="82"/>
                    <a:pt x="3" y="83"/>
                    <a:pt x="2" y="83"/>
                  </a:cubicBezTo>
                  <a:close/>
                  <a:moveTo>
                    <a:pt x="2" y="68"/>
                  </a:moveTo>
                  <a:cubicBezTo>
                    <a:pt x="1" y="68"/>
                    <a:pt x="0" y="67"/>
                    <a:pt x="0" y="66"/>
                  </a:cubicBezTo>
                  <a:cubicBezTo>
                    <a:pt x="0" y="62"/>
                    <a:pt x="0" y="62"/>
                    <a:pt x="0" y="62"/>
                  </a:cubicBezTo>
                  <a:cubicBezTo>
                    <a:pt x="0" y="61"/>
                    <a:pt x="1" y="60"/>
                    <a:pt x="2" y="60"/>
                  </a:cubicBezTo>
                  <a:cubicBezTo>
                    <a:pt x="3" y="60"/>
                    <a:pt x="4" y="61"/>
                    <a:pt x="4" y="62"/>
                  </a:cubicBezTo>
                  <a:cubicBezTo>
                    <a:pt x="4" y="66"/>
                    <a:pt x="4" y="66"/>
                    <a:pt x="4" y="66"/>
                  </a:cubicBezTo>
                  <a:cubicBezTo>
                    <a:pt x="4" y="67"/>
                    <a:pt x="3" y="68"/>
                    <a:pt x="2" y="68"/>
                  </a:cubicBezTo>
                  <a:close/>
                  <a:moveTo>
                    <a:pt x="2" y="53"/>
                  </a:moveTo>
                  <a:cubicBezTo>
                    <a:pt x="1" y="53"/>
                    <a:pt x="0" y="52"/>
                    <a:pt x="0" y="51"/>
                  </a:cubicBezTo>
                  <a:cubicBezTo>
                    <a:pt x="0" y="47"/>
                    <a:pt x="0" y="47"/>
                    <a:pt x="0" y="47"/>
                  </a:cubicBezTo>
                  <a:cubicBezTo>
                    <a:pt x="0" y="46"/>
                    <a:pt x="1" y="45"/>
                    <a:pt x="2" y="45"/>
                  </a:cubicBezTo>
                  <a:cubicBezTo>
                    <a:pt x="3" y="45"/>
                    <a:pt x="4" y="46"/>
                    <a:pt x="4" y="47"/>
                  </a:cubicBezTo>
                  <a:cubicBezTo>
                    <a:pt x="4" y="51"/>
                    <a:pt x="4" y="51"/>
                    <a:pt x="4" y="51"/>
                  </a:cubicBezTo>
                  <a:cubicBezTo>
                    <a:pt x="4" y="52"/>
                    <a:pt x="3" y="53"/>
                    <a:pt x="2" y="53"/>
                  </a:cubicBezTo>
                  <a:close/>
                  <a:moveTo>
                    <a:pt x="2" y="38"/>
                  </a:moveTo>
                  <a:cubicBezTo>
                    <a:pt x="1" y="38"/>
                    <a:pt x="0" y="37"/>
                    <a:pt x="0" y="36"/>
                  </a:cubicBezTo>
                  <a:cubicBezTo>
                    <a:pt x="0" y="32"/>
                    <a:pt x="0" y="32"/>
                    <a:pt x="0" y="32"/>
                  </a:cubicBezTo>
                  <a:cubicBezTo>
                    <a:pt x="0" y="31"/>
                    <a:pt x="1" y="30"/>
                    <a:pt x="2" y="30"/>
                  </a:cubicBezTo>
                  <a:cubicBezTo>
                    <a:pt x="3" y="30"/>
                    <a:pt x="4" y="31"/>
                    <a:pt x="4" y="32"/>
                  </a:cubicBezTo>
                  <a:cubicBezTo>
                    <a:pt x="4" y="36"/>
                    <a:pt x="4" y="36"/>
                    <a:pt x="4" y="36"/>
                  </a:cubicBezTo>
                  <a:cubicBezTo>
                    <a:pt x="4" y="37"/>
                    <a:pt x="3" y="38"/>
                    <a:pt x="2" y="38"/>
                  </a:cubicBezTo>
                  <a:close/>
                  <a:moveTo>
                    <a:pt x="2" y="23"/>
                  </a:moveTo>
                  <a:cubicBezTo>
                    <a:pt x="1" y="23"/>
                    <a:pt x="0" y="22"/>
                    <a:pt x="0" y="21"/>
                  </a:cubicBezTo>
                  <a:cubicBezTo>
                    <a:pt x="0" y="17"/>
                    <a:pt x="0" y="17"/>
                    <a:pt x="0" y="17"/>
                  </a:cubicBezTo>
                  <a:cubicBezTo>
                    <a:pt x="0" y="16"/>
                    <a:pt x="1" y="15"/>
                    <a:pt x="2" y="15"/>
                  </a:cubicBezTo>
                  <a:cubicBezTo>
                    <a:pt x="3" y="15"/>
                    <a:pt x="4" y="16"/>
                    <a:pt x="4" y="17"/>
                  </a:cubicBezTo>
                  <a:cubicBezTo>
                    <a:pt x="4" y="21"/>
                    <a:pt x="4" y="21"/>
                    <a:pt x="4" y="21"/>
                  </a:cubicBezTo>
                  <a:cubicBezTo>
                    <a:pt x="4" y="22"/>
                    <a:pt x="3" y="23"/>
                    <a:pt x="2" y="23"/>
                  </a:cubicBezTo>
                  <a:close/>
                  <a:moveTo>
                    <a:pt x="2" y="8"/>
                  </a:moveTo>
                  <a:cubicBezTo>
                    <a:pt x="1" y="8"/>
                    <a:pt x="0" y="7"/>
                    <a:pt x="0" y="6"/>
                  </a:cubicBezTo>
                  <a:cubicBezTo>
                    <a:pt x="0" y="2"/>
                    <a:pt x="0" y="2"/>
                    <a:pt x="0" y="2"/>
                  </a:cubicBezTo>
                  <a:cubicBezTo>
                    <a:pt x="0" y="1"/>
                    <a:pt x="1" y="0"/>
                    <a:pt x="2" y="0"/>
                  </a:cubicBezTo>
                  <a:cubicBezTo>
                    <a:pt x="3" y="0"/>
                    <a:pt x="4" y="1"/>
                    <a:pt x="4" y="2"/>
                  </a:cubicBezTo>
                  <a:cubicBezTo>
                    <a:pt x="4" y="6"/>
                    <a:pt x="4" y="6"/>
                    <a:pt x="4" y="6"/>
                  </a:cubicBezTo>
                  <a:cubicBezTo>
                    <a:pt x="4" y="7"/>
                    <a:pt x="3" y="8"/>
                    <a:pt x="2" y="8"/>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4" name="Freeform 90">
              <a:extLst>
                <a:ext uri="{FF2B5EF4-FFF2-40B4-BE49-F238E27FC236}">
                  <a16:creationId xmlns:a16="http://schemas.microsoft.com/office/drawing/2014/main" id="{29D125F7-3DAF-409F-A40F-A7F97D7F0788}"/>
                </a:ext>
              </a:extLst>
            </p:cNvPr>
            <p:cNvSpPr>
              <a:spLocks/>
            </p:cNvSpPr>
            <p:nvPr/>
          </p:nvSpPr>
          <p:spPr bwMode="auto">
            <a:xfrm>
              <a:off x="6527800" y="5546725"/>
              <a:ext cx="31750" cy="39688"/>
            </a:xfrm>
            <a:custGeom>
              <a:avLst/>
              <a:gdLst>
                <a:gd name="T0" fmla="*/ 2147483646 w 4"/>
                <a:gd name="T1" fmla="*/ 2147483646 h 5"/>
                <a:gd name="T2" fmla="*/ 0 w 4"/>
                <a:gd name="T3" fmla="*/ 2147483646 h 5"/>
                <a:gd name="T4" fmla="*/ 0 w 4"/>
                <a:gd name="T5" fmla="*/ 2147483646 h 5"/>
                <a:gd name="T6" fmla="*/ 2147483646 w 4"/>
                <a:gd name="T7" fmla="*/ 0 h 5"/>
                <a:gd name="T8" fmla="*/ 2147483646 w 4"/>
                <a:gd name="T9" fmla="*/ 2147483646 h 5"/>
                <a:gd name="T10" fmla="*/ 2147483646 w 4"/>
                <a:gd name="T11" fmla="*/ 2147483646 h 5"/>
                <a:gd name="T12" fmla="*/ 2147483646 w 4"/>
                <a:gd name="T13" fmla="*/ 2147483646 h 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5">
                  <a:moveTo>
                    <a:pt x="2" y="5"/>
                  </a:moveTo>
                  <a:cubicBezTo>
                    <a:pt x="1" y="5"/>
                    <a:pt x="0" y="4"/>
                    <a:pt x="0" y="3"/>
                  </a:cubicBezTo>
                  <a:cubicBezTo>
                    <a:pt x="0" y="1"/>
                    <a:pt x="0" y="1"/>
                    <a:pt x="0" y="1"/>
                  </a:cubicBezTo>
                  <a:cubicBezTo>
                    <a:pt x="0" y="0"/>
                    <a:pt x="1" y="0"/>
                    <a:pt x="2" y="0"/>
                  </a:cubicBezTo>
                  <a:cubicBezTo>
                    <a:pt x="3" y="0"/>
                    <a:pt x="4" y="0"/>
                    <a:pt x="4" y="1"/>
                  </a:cubicBezTo>
                  <a:cubicBezTo>
                    <a:pt x="4" y="3"/>
                    <a:pt x="4" y="3"/>
                    <a:pt x="4" y="3"/>
                  </a:cubicBezTo>
                  <a:cubicBezTo>
                    <a:pt x="4" y="4"/>
                    <a:pt x="3" y="5"/>
                    <a:pt x="2" y="5"/>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5" name="Freeform 91">
              <a:extLst>
                <a:ext uri="{FF2B5EF4-FFF2-40B4-BE49-F238E27FC236}">
                  <a16:creationId xmlns:a16="http://schemas.microsoft.com/office/drawing/2014/main" id="{E3509F1D-EBAF-46B2-ADB7-F7FF95D9B9AA}"/>
                </a:ext>
              </a:extLst>
            </p:cNvPr>
            <p:cNvSpPr>
              <a:spLocks/>
            </p:cNvSpPr>
            <p:nvPr/>
          </p:nvSpPr>
          <p:spPr bwMode="auto">
            <a:xfrm>
              <a:off x="1039813" y="5130800"/>
              <a:ext cx="47625" cy="31750"/>
            </a:xfrm>
            <a:custGeom>
              <a:avLst/>
              <a:gdLst>
                <a:gd name="T0" fmla="*/ 2147483646 w 6"/>
                <a:gd name="T1" fmla="*/ 2147483646 h 4"/>
                <a:gd name="T2" fmla="*/ 2147483646 w 6"/>
                <a:gd name="T3" fmla="*/ 2147483646 h 4"/>
                <a:gd name="T4" fmla="*/ 0 w 6"/>
                <a:gd name="T5" fmla="*/ 2147483646 h 4"/>
                <a:gd name="T6" fmla="*/ 2147483646 w 6"/>
                <a:gd name="T7" fmla="*/ 0 h 4"/>
                <a:gd name="T8" fmla="*/ 2147483646 w 6"/>
                <a:gd name="T9" fmla="*/ 0 h 4"/>
                <a:gd name="T10" fmla="*/ 2147483646 w 6"/>
                <a:gd name="T11" fmla="*/ 2147483646 h 4"/>
                <a:gd name="T12" fmla="*/ 2147483646 w 6"/>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2" y="4"/>
                    <a:pt x="2" y="4"/>
                    <a:pt x="2" y="4"/>
                  </a:cubicBezTo>
                  <a:cubicBezTo>
                    <a:pt x="1" y="4"/>
                    <a:pt x="0" y="3"/>
                    <a:pt x="0" y="2"/>
                  </a:cubicBezTo>
                  <a:cubicBezTo>
                    <a:pt x="0" y="1"/>
                    <a:pt x="1" y="0"/>
                    <a:pt x="2" y="0"/>
                  </a:cubicBezTo>
                  <a:cubicBezTo>
                    <a:pt x="4" y="0"/>
                    <a:pt x="4" y="0"/>
                    <a:pt x="4" y="0"/>
                  </a:cubicBezTo>
                  <a:cubicBezTo>
                    <a:pt x="5" y="0"/>
                    <a:pt x="6" y="1"/>
                    <a:pt x="6" y="2"/>
                  </a:cubicBezTo>
                  <a:cubicBezTo>
                    <a:pt x="6"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6" name="Freeform 92">
              <a:extLst>
                <a:ext uri="{FF2B5EF4-FFF2-40B4-BE49-F238E27FC236}">
                  <a16:creationId xmlns:a16="http://schemas.microsoft.com/office/drawing/2014/main" id="{0BD9E2AC-C034-4F5C-9252-D611E477E3FF}"/>
                </a:ext>
              </a:extLst>
            </p:cNvPr>
            <p:cNvSpPr>
              <a:spLocks noEditPoints="1"/>
            </p:cNvSpPr>
            <p:nvPr/>
          </p:nvSpPr>
          <p:spPr bwMode="auto">
            <a:xfrm>
              <a:off x="1152525" y="5130800"/>
              <a:ext cx="5287963" cy="31750"/>
            </a:xfrm>
            <a:custGeom>
              <a:avLst/>
              <a:gdLst>
                <a:gd name="T0" fmla="*/ 2147483646 w 662"/>
                <a:gd name="T1" fmla="*/ 0 h 4"/>
                <a:gd name="T2" fmla="*/ 2147483646 w 662"/>
                <a:gd name="T3" fmla="*/ 2147483646 h 4"/>
                <a:gd name="T4" fmla="*/ 2147483646 w 662"/>
                <a:gd name="T5" fmla="*/ 2147483646 h 4"/>
                <a:gd name="T6" fmla="*/ 2147483646 w 662"/>
                <a:gd name="T7" fmla="*/ 2147483646 h 4"/>
                <a:gd name="T8" fmla="*/ 2147483646 w 662"/>
                <a:gd name="T9" fmla="*/ 0 h 4"/>
                <a:gd name="T10" fmla="*/ 2147483646 w 662"/>
                <a:gd name="T11" fmla="*/ 2147483646 h 4"/>
                <a:gd name="T12" fmla="*/ 2147483646 w 662"/>
                <a:gd name="T13" fmla="*/ 2147483646 h 4"/>
                <a:gd name="T14" fmla="*/ 2147483646 w 662"/>
                <a:gd name="T15" fmla="*/ 0 h 4"/>
                <a:gd name="T16" fmla="*/ 2147483646 w 662"/>
                <a:gd name="T17" fmla="*/ 2147483646 h 4"/>
                <a:gd name="T18" fmla="*/ 2147483646 w 662"/>
                <a:gd name="T19" fmla="*/ 2147483646 h 4"/>
                <a:gd name="T20" fmla="*/ 2147483646 w 662"/>
                <a:gd name="T21" fmla="*/ 2147483646 h 4"/>
                <a:gd name="T22" fmla="*/ 2147483646 w 662"/>
                <a:gd name="T23" fmla="*/ 0 h 4"/>
                <a:gd name="T24" fmla="*/ 2147483646 w 662"/>
                <a:gd name="T25" fmla="*/ 2147483646 h 4"/>
                <a:gd name="T26" fmla="*/ 2147483646 w 662"/>
                <a:gd name="T27" fmla="*/ 2147483646 h 4"/>
                <a:gd name="T28" fmla="*/ 2147483646 w 662"/>
                <a:gd name="T29" fmla="*/ 0 h 4"/>
                <a:gd name="T30" fmla="*/ 2147483646 w 662"/>
                <a:gd name="T31" fmla="*/ 2147483646 h 4"/>
                <a:gd name="T32" fmla="*/ 2147483646 w 662"/>
                <a:gd name="T33" fmla="*/ 2147483646 h 4"/>
                <a:gd name="T34" fmla="*/ 2147483646 w 662"/>
                <a:gd name="T35" fmla="*/ 2147483646 h 4"/>
                <a:gd name="T36" fmla="*/ 2147483646 w 662"/>
                <a:gd name="T37" fmla="*/ 0 h 4"/>
                <a:gd name="T38" fmla="*/ 2147483646 w 662"/>
                <a:gd name="T39" fmla="*/ 2147483646 h 4"/>
                <a:gd name="T40" fmla="*/ 2147483646 w 662"/>
                <a:gd name="T41" fmla="*/ 2147483646 h 4"/>
                <a:gd name="T42" fmla="*/ 2147483646 w 662"/>
                <a:gd name="T43" fmla="*/ 0 h 4"/>
                <a:gd name="T44" fmla="*/ 2147483646 w 662"/>
                <a:gd name="T45" fmla="*/ 2147483646 h 4"/>
                <a:gd name="T46" fmla="*/ 2147483646 w 662"/>
                <a:gd name="T47" fmla="*/ 2147483646 h 4"/>
                <a:gd name="T48" fmla="*/ 2147483646 w 662"/>
                <a:gd name="T49" fmla="*/ 2147483646 h 4"/>
                <a:gd name="T50" fmla="*/ 2147483646 w 662"/>
                <a:gd name="T51" fmla="*/ 0 h 4"/>
                <a:gd name="T52" fmla="*/ 2147483646 w 662"/>
                <a:gd name="T53" fmla="*/ 2147483646 h 4"/>
                <a:gd name="T54" fmla="*/ 2147483646 w 662"/>
                <a:gd name="T55" fmla="*/ 2147483646 h 4"/>
                <a:gd name="T56" fmla="*/ 2147483646 w 662"/>
                <a:gd name="T57" fmla="*/ 0 h 4"/>
                <a:gd name="T58" fmla="*/ 2147483646 w 662"/>
                <a:gd name="T59" fmla="*/ 2147483646 h 4"/>
                <a:gd name="T60" fmla="*/ 2147483646 w 662"/>
                <a:gd name="T61" fmla="*/ 2147483646 h 4"/>
                <a:gd name="T62" fmla="*/ 2147483646 w 662"/>
                <a:gd name="T63" fmla="*/ 2147483646 h 4"/>
                <a:gd name="T64" fmla="*/ 2147483646 w 662"/>
                <a:gd name="T65" fmla="*/ 0 h 4"/>
                <a:gd name="T66" fmla="*/ 2147483646 w 662"/>
                <a:gd name="T67" fmla="*/ 2147483646 h 4"/>
                <a:gd name="T68" fmla="*/ 2147483646 w 662"/>
                <a:gd name="T69" fmla="*/ 2147483646 h 4"/>
                <a:gd name="T70" fmla="*/ 2147483646 w 662"/>
                <a:gd name="T71" fmla="*/ 0 h 4"/>
                <a:gd name="T72" fmla="*/ 2147483646 w 662"/>
                <a:gd name="T73" fmla="*/ 2147483646 h 4"/>
                <a:gd name="T74" fmla="*/ 2147483646 w 662"/>
                <a:gd name="T75" fmla="*/ 2147483646 h 4"/>
                <a:gd name="T76" fmla="*/ 2147483646 w 662"/>
                <a:gd name="T77" fmla="*/ 2147483646 h 4"/>
                <a:gd name="T78" fmla="*/ 2147483646 w 662"/>
                <a:gd name="T79" fmla="*/ 0 h 4"/>
                <a:gd name="T80" fmla="*/ 2147483646 w 662"/>
                <a:gd name="T81" fmla="*/ 2147483646 h 4"/>
                <a:gd name="T82" fmla="*/ 2147483646 w 662"/>
                <a:gd name="T83" fmla="*/ 2147483646 h 4"/>
                <a:gd name="T84" fmla="*/ 2147483646 w 662"/>
                <a:gd name="T85" fmla="*/ 0 h 4"/>
                <a:gd name="T86" fmla="*/ 2147483646 w 662"/>
                <a:gd name="T87" fmla="*/ 2147483646 h 4"/>
                <a:gd name="T88" fmla="*/ 2147483646 w 662"/>
                <a:gd name="T89" fmla="*/ 2147483646 h 4"/>
                <a:gd name="T90" fmla="*/ 2147483646 w 662"/>
                <a:gd name="T91" fmla="*/ 2147483646 h 4"/>
                <a:gd name="T92" fmla="*/ 2147483646 w 662"/>
                <a:gd name="T93" fmla="*/ 0 h 4"/>
                <a:gd name="T94" fmla="*/ 2147483646 w 662"/>
                <a:gd name="T95" fmla="*/ 2147483646 h 4"/>
                <a:gd name="T96" fmla="*/ 2147483646 w 662"/>
                <a:gd name="T97" fmla="*/ 2147483646 h 4"/>
                <a:gd name="T98" fmla="*/ 2147483646 w 662"/>
                <a:gd name="T99" fmla="*/ 0 h 4"/>
                <a:gd name="T100" fmla="*/ 2147483646 w 662"/>
                <a:gd name="T101" fmla="*/ 2147483646 h 4"/>
                <a:gd name="T102" fmla="*/ 2147483646 w 662"/>
                <a:gd name="T103" fmla="*/ 2147483646 h 4"/>
                <a:gd name="T104" fmla="*/ 2147483646 w 662"/>
                <a:gd name="T105" fmla="*/ 2147483646 h 4"/>
                <a:gd name="T106" fmla="*/ 2147483646 w 662"/>
                <a:gd name="T107" fmla="*/ 0 h 4"/>
                <a:gd name="T108" fmla="*/ 2147483646 w 662"/>
                <a:gd name="T109" fmla="*/ 2147483646 h 4"/>
                <a:gd name="T110" fmla="*/ 2147483646 w 662"/>
                <a:gd name="T111" fmla="*/ 2147483646 h 4"/>
                <a:gd name="T112" fmla="*/ 2147483646 w 662"/>
                <a:gd name="T113" fmla="*/ 0 h 4"/>
                <a:gd name="T114" fmla="*/ 2147483646 w 662"/>
                <a:gd name="T115" fmla="*/ 2147483646 h 4"/>
                <a:gd name="T116" fmla="*/ 2147483646 w 662"/>
                <a:gd name="T117" fmla="*/ 2147483646 h 4"/>
                <a:gd name="T118" fmla="*/ 2147483646 w 662"/>
                <a:gd name="T119" fmla="*/ 2147483646 h 4"/>
                <a:gd name="T120" fmla="*/ 2147483646 w 662"/>
                <a:gd name="T121" fmla="*/ 0 h 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4">
                  <a:moveTo>
                    <a:pt x="660" y="4"/>
                  </a:moveTo>
                  <a:cubicBezTo>
                    <a:pt x="656" y="4"/>
                    <a:pt x="656" y="4"/>
                    <a:pt x="656" y="4"/>
                  </a:cubicBezTo>
                  <a:cubicBezTo>
                    <a:pt x="655" y="4"/>
                    <a:pt x="655" y="3"/>
                    <a:pt x="655" y="2"/>
                  </a:cubicBezTo>
                  <a:cubicBezTo>
                    <a:pt x="655" y="1"/>
                    <a:pt x="655" y="0"/>
                    <a:pt x="656" y="0"/>
                  </a:cubicBezTo>
                  <a:cubicBezTo>
                    <a:pt x="660" y="0"/>
                    <a:pt x="660" y="0"/>
                    <a:pt x="660" y="0"/>
                  </a:cubicBezTo>
                  <a:cubicBezTo>
                    <a:pt x="661" y="0"/>
                    <a:pt x="662" y="1"/>
                    <a:pt x="662" y="2"/>
                  </a:cubicBezTo>
                  <a:cubicBezTo>
                    <a:pt x="662" y="3"/>
                    <a:pt x="661" y="4"/>
                    <a:pt x="660" y="4"/>
                  </a:cubicBezTo>
                  <a:close/>
                  <a:moveTo>
                    <a:pt x="645" y="4"/>
                  </a:moveTo>
                  <a:cubicBezTo>
                    <a:pt x="641" y="4"/>
                    <a:pt x="641" y="4"/>
                    <a:pt x="641" y="4"/>
                  </a:cubicBezTo>
                  <a:cubicBezTo>
                    <a:pt x="640" y="4"/>
                    <a:pt x="639" y="3"/>
                    <a:pt x="639" y="2"/>
                  </a:cubicBezTo>
                  <a:cubicBezTo>
                    <a:pt x="639" y="1"/>
                    <a:pt x="640" y="0"/>
                    <a:pt x="641" y="0"/>
                  </a:cubicBezTo>
                  <a:cubicBezTo>
                    <a:pt x="645" y="0"/>
                    <a:pt x="645" y="0"/>
                    <a:pt x="645" y="0"/>
                  </a:cubicBezTo>
                  <a:cubicBezTo>
                    <a:pt x="646" y="0"/>
                    <a:pt x="647" y="1"/>
                    <a:pt x="647" y="2"/>
                  </a:cubicBezTo>
                  <a:cubicBezTo>
                    <a:pt x="647" y="3"/>
                    <a:pt x="646" y="4"/>
                    <a:pt x="645" y="4"/>
                  </a:cubicBezTo>
                  <a:close/>
                  <a:moveTo>
                    <a:pt x="630" y="4"/>
                  </a:moveTo>
                  <a:cubicBezTo>
                    <a:pt x="626" y="4"/>
                    <a:pt x="626" y="4"/>
                    <a:pt x="626" y="4"/>
                  </a:cubicBezTo>
                  <a:cubicBezTo>
                    <a:pt x="625" y="4"/>
                    <a:pt x="624" y="3"/>
                    <a:pt x="624" y="2"/>
                  </a:cubicBezTo>
                  <a:cubicBezTo>
                    <a:pt x="624" y="1"/>
                    <a:pt x="625" y="0"/>
                    <a:pt x="626" y="0"/>
                  </a:cubicBezTo>
                  <a:cubicBezTo>
                    <a:pt x="630" y="0"/>
                    <a:pt x="630" y="0"/>
                    <a:pt x="630" y="0"/>
                  </a:cubicBezTo>
                  <a:cubicBezTo>
                    <a:pt x="631" y="0"/>
                    <a:pt x="632" y="1"/>
                    <a:pt x="632" y="2"/>
                  </a:cubicBezTo>
                  <a:cubicBezTo>
                    <a:pt x="632" y="3"/>
                    <a:pt x="631" y="4"/>
                    <a:pt x="630" y="4"/>
                  </a:cubicBezTo>
                  <a:close/>
                  <a:moveTo>
                    <a:pt x="615" y="4"/>
                  </a:moveTo>
                  <a:cubicBezTo>
                    <a:pt x="611" y="4"/>
                    <a:pt x="611" y="4"/>
                    <a:pt x="611" y="4"/>
                  </a:cubicBezTo>
                  <a:cubicBezTo>
                    <a:pt x="610" y="4"/>
                    <a:pt x="609" y="3"/>
                    <a:pt x="609" y="2"/>
                  </a:cubicBezTo>
                  <a:cubicBezTo>
                    <a:pt x="609" y="1"/>
                    <a:pt x="610" y="0"/>
                    <a:pt x="611" y="0"/>
                  </a:cubicBezTo>
                  <a:cubicBezTo>
                    <a:pt x="615" y="0"/>
                    <a:pt x="615" y="0"/>
                    <a:pt x="615" y="0"/>
                  </a:cubicBezTo>
                  <a:cubicBezTo>
                    <a:pt x="616" y="0"/>
                    <a:pt x="616" y="1"/>
                    <a:pt x="616" y="2"/>
                  </a:cubicBezTo>
                  <a:cubicBezTo>
                    <a:pt x="616" y="3"/>
                    <a:pt x="616" y="4"/>
                    <a:pt x="615" y="4"/>
                  </a:cubicBezTo>
                  <a:close/>
                  <a:moveTo>
                    <a:pt x="599" y="4"/>
                  </a:moveTo>
                  <a:cubicBezTo>
                    <a:pt x="596" y="4"/>
                    <a:pt x="596" y="4"/>
                    <a:pt x="596" y="4"/>
                  </a:cubicBezTo>
                  <a:cubicBezTo>
                    <a:pt x="594" y="4"/>
                    <a:pt x="594" y="3"/>
                    <a:pt x="594" y="2"/>
                  </a:cubicBezTo>
                  <a:cubicBezTo>
                    <a:pt x="594" y="1"/>
                    <a:pt x="594" y="0"/>
                    <a:pt x="596" y="0"/>
                  </a:cubicBezTo>
                  <a:cubicBezTo>
                    <a:pt x="599" y="0"/>
                    <a:pt x="599" y="0"/>
                    <a:pt x="599" y="0"/>
                  </a:cubicBezTo>
                  <a:cubicBezTo>
                    <a:pt x="600" y="0"/>
                    <a:pt x="601" y="1"/>
                    <a:pt x="601" y="2"/>
                  </a:cubicBezTo>
                  <a:cubicBezTo>
                    <a:pt x="601" y="3"/>
                    <a:pt x="600" y="4"/>
                    <a:pt x="599" y="4"/>
                  </a:cubicBezTo>
                  <a:close/>
                  <a:moveTo>
                    <a:pt x="584" y="4"/>
                  </a:moveTo>
                  <a:cubicBezTo>
                    <a:pt x="580" y="4"/>
                    <a:pt x="580" y="4"/>
                    <a:pt x="580" y="4"/>
                  </a:cubicBezTo>
                  <a:cubicBezTo>
                    <a:pt x="579" y="4"/>
                    <a:pt x="578" y="3"/>
                    <a:pt x="578" y="2"/>
                  </a:cubicBezTo>
                  <a:cubicBezTo>
                    <a:pt x="578" y="1"/>
                    <a:pt x="579" y="0"/>
                    <a:pt x="580" y="0"/>
                  </a:cubicBezTo>
                  <a:cubicBezTo>
                    <a:pt x="584" y="0"/>
                    <a:pt x="584" y="0"/>
                    <a:pt x="584" y="0"/>
                  </a:cubicBezTo>
                  <a:cubicBezTo>
                    <a:pt x="585" y="0"/>
                    <a:pt x="586" y="1"/>
                    <a:pt x="586" y="2"/>
                  </a:cubicBezTo>
                  <a:cubicBezTo>
                    <a:pt x="586" y="3"/>
                    <a:pt x="585" y="4"/>
                    <a:pt x="584" y="4"/>
                  </a:cubicBezTo>
                  <a:close/>
                  <a:moveTo>
                    <a:pt x="569" y="4"/>
                  </a:moveTo>
                  <a:cubicBezTo>
                    <a:pt x="565" y="4"/>
                    <a:pt x="565" y="4"/>
                    <a:pt x="565" y="4"/>
                  </a:cubicBezTo>
                  <a:cubicBezTo>
                    <a:pt x="564" y="4"/>
                    <a:pt x="563" y="3"/>
                    <a:pt x="563" y="2"/>
                  </a:cubicBezTo>
                  <a:cubicBezTo>
                    <a:pt x="563" y="1"/>
                    <a:pt x="564" y="0"/>
                    <a:pt x="565" y="0"/>
                  </a:cubicBezTo>
                  <a:cubicBezTo>
                    <a:pt x="569" y="0"/>
                    <a:pt x="569" y="0"/>
                    <a:pt x="569" y="0"/>
                  </a:cubicBezTo>
                  <a:cubicBezTo>
                    <a:pt x="570" y="0"/>
                    <a:pt x="571" y="1"/>
                    <a:pt x="571" y="2"/>
                  </a:cubicBezTo>
                  <a:cubicBezTo>
                    <a:pt x="571" y="3"/>
                    <a:pt x="570" y="4"/>
                    <a:pt x="569" y="4"/>
                  </a:cubicBezTo>
                  <a:close/>
                  <a:moveTo>
                    <a:pt x="554" y="4"/>
                  </a:moveTo>
                  <a:cubicBezTo>
                    <a:pt x="550" y="4"/>
                    <a:pt x="550" y="4"/>
                    <a:pt x="550" y="4"/>
                  </a:cubicBezTo>
                  <a:cubicBezTo>
                    <a:pt x="549" y="4"/>
                    <a:pt x="548" y="3"/>
                    <a:pt x="548" y="2"/>
                  </a:cubicBezTo>
                  <a:cubicBezTo>
                    <a:pt x="548" y="1"/>
                    <a:pt x="549" y="0"/>
                    <a:pt x="550" y="0"/>
                  </a:cubicBezTo>
                  <a:cubicBezTo>
                    <a:pt x="554" y="0"/>
                    <a:pt x="554" y="0"/>
                    <a:pt x="554" y="0"/>
                  </a:cubicBezTo>
                  <a:cubicBezTo>
                    <a:pt x="555" y="0"/>
                    <a:pt x="556" y="1"/>
                    <a:pt x="556" y="2"/>
                  </a:cubicBezTo>
                  <a:cubicBezTo>
                    <a:pt x="556" y="3"/>
                    <a:pt x="555" y="4"/>
                    <a:pt x="554" y="4"/>
                  </a:cubicBezTo>
                  <a:close/>
                  <a:moveTo>
                    <a:pt x="538" y="4"/>
                  </a:moveTo>
                  <a:cubicBezTo>
                    <a:pt x="535" y="4"/>
                    <a:pt x="535" y="4"/>
                    <a:pt x="535" y="4"/>
                  </a:cubicBezTo>
                  <a:cubicBezTo>
                    <a:pt x="534" y="4"/>
                    <a:pt x="533" y="3"/>
                    <a:pt x="533" y="2"/>
                  </a:cubicBezTo>
                  <a:cubicBezTo>
                    <a:pt x="533" y="1"/>
                    <a:pt x="534" y="0"/>
                    <a:pt x="535" y="0"/>
                  </a:cubicBezTo>
                  <a:cubicBezTo>
                    <a:pt x="538" y="0"/>
                    <a:pt x="538" y="0"/>
                    <a:pt x="538" y="0"/>
                  </a:cubicBezTo>
                  <a:cubicBezTo>
                    <a:pt x="539" y="0"/>
                    <a:pt x="540" y="1"/>
                    <a:pt x="540" y="2"/>
                  </a:cubicBezTo>
                  <a:cubicBezTo>
                    <a:pt x="540" y="3"/>
                    <a:pt x="539" y="4"/>
                    <a:pt x="538" y="4"/>
                  </a:cubicBezTo>
                  <a:close/>
                  <a:moveTo>
                    <a:pt x="523" y="4"/>
                  </a:moveTo>
                  <a:cubicBezTo>
                    <a:pt x="519" y="4"/>
                    <a:pt x="519" y="4"/>
                    <a:pt x="519" y="4"/>
                  </a:cubicBezTo>
                  <a:cubicBezTo>
                    <a:pt x="518" y="4"/>
                    <a:pt x="518" y="3"/>
                    <a:pt x="518" y="2"/>
                  </a:cubicBezTo>
                  <a:cubicBezTo>
                    <a:pt x="518" y="1"/>
                    <a:pt x="518" y="0"/>
                    <a:pt x="519" y="0"/>
                  </a:cubicBezTo>
                  <a:cubicBezTo>
                    <a:pt x="523" y="0"/>
                    <a:pt x="523" y="0"/>
                    <a:pt x="523" y="0"/>
                  </a:cubicBezTo>
                  <a:cubicBezTo>
                    <a:pt x="524" y="0"/>
                    <a:pt x="525" y="1"/>
                    <a:pt x="525" y="2"/>
                  </a:cubicBezTo>
                  <a:cubicBezTo>
                    <a:pt x="525" y="3"/>
                    <a:pt x="524" y="4"/>
                    <a:pt x="523" y="4"/>
                  </a:cubicBezTo>
                  <a:close/>
                  <a:moveTo>
                    <a:pt x="508" y="4"/>
                  </a:moveTo>
                  <a:cubicBezTo>
                    <a:pt x="504" y="4"/>
                    <a:pt x="504" y="4"/>
                    <a:pt x="504" y="4"/>
                  </a:cubicBezTo>
                  <a:cubicBezTo>
                    <a:pt x="503" y="4"/>
                    <a:pt x="502" y="3"/>
                    <a:pt x="502" y="2"/>
                  </a:cubicBezTo>
                  <a:cubicBezTo>
                    <a:pt x="502" y="1"/>
                    <a:pt x="503" y="0"/>
                    <a:pt x="504" y="0"/>
                  </a:cubicBezTo>
                  <a:cubicBezTo>
                    <a:pt x="508" y="0"/>
                    <a:pt x="508" y="0"/>
                    <a:pt x="508" y="0"/>
                  </a:cubicBezTo>
                  <a:cubicBezTo>
                    <a:pt x="509" y="0"/>
                    <a:pt x="510" y="1"/>
                    <a:pt x="510" y="2"/>
                  </a:cubicBezTo>
                  <a:cubicBezTo>
                    <a:pt x="510" y="3"/>
                    <a:pt x="509" y="4"/>
                    <a:pt x="508" y="4"/>
                  </a:cubicBezTo>
                  <a:close/>
                  <a:moveTo>
                    <a:pt x="493" y="4"/>
                  </a:moveTo>
                  <a:cubicBezTo>
                    <a:pt x="489" y="4"/>
                    <a:pt x="489" y="4"/>
                    <a:pt x="489" y="4"/>
                  </a:cubicBezTo>
                  <a:cubicBezTo>
                    <a:pt x="488" y="4"/>
                    <a:pt x="487" y="3"/>
                    <a:pt x="487" y="2"/>
                  </a:cubicBezTo>
                  <a:cubicBezTo>
                    <a:pt x="487" y="1"/>
                    <a:pt x="488" y="0"/>
                    <a:pt x="489" y="0"/>
                  </a:cubicBezTo>
                  <a:cubicBezTo>
                    <a:pt x="493" y="0"/>
                    <a:pt x="493" y="0"/>
                    <a:pt x="493" y="0"/>
                  </a:cubicBezTo>
                  <a:cubicBezTo>
                    <a:pt x="494" y="0"/>
                    <a:pt x="495" y="1"/>
                    <a:pt x="495" y="2"/>
                  </a:cubicBezTo>
                  <a:cubicBezTo>
                    <a:pt x="495" y="3"/>
                    <a:pt x="494" y="4"/>
                    <a:pt x="493" y="4"/>
                  </a:cubicBezTo>
                  <a:close/>
                  <a:moveTo>
                    <a:pt x="478" y="4"/>
                  </a:moveTo>
                  <a:cubicBezTo>
                    <a:pt x="474" y="4"/>
                    <a:pt x="474" y="4"/>
                    <a:pt x="474" y="4"/>
                  </a:cubicBezTo>
                  <a:cubicBezTo>
                    <a:pt x="473" y="4"/>
                    <a:pt x="472" y="3"/>
                    <a:pt x="472" y="2"/>
                  </a:cubicBezTo>
                  <a:cubicBezTo>
                    <a:pt x="472" y="1"/>
                    <a:pt x="473" y="0"/>
                    <a:pt x="474" y="0"/>
                  </a:cubicBezTo>
                  <a:cubicBezTo>
                    <a:pt x="478" y="0"/>
                    <a:pt x="478" y="0"/>
                    <a:pt x="478" y="0"/>
                  </a:cubicBezTo>
                  <a:cubicBezTo>
                    <a:pt x="479" y="0"/>
                    <a:pt x="479" y="1"/>
                    <a:pt x="479" y="2"/>
                  </a:cubicBezTo>
                  <a:cubicBezTo>
                    <a:pt x="479" y="3"/>
                    <a:pt x="479" y="4"/>
                    <a:pt x="478" y="4"/>
                  </a:cubicBezTo>
                  <a:close/>
                  <a:moveTo>
                    <a:pt x="462" y="4"/>
                  </a:moveTo>
                  <a:cubicBezTo>
                    <a:pt x="458" y="4"/>
                    <a:pt x="458" y="4"/>
                    <a:pt x="458" y="4"/>
                  </a:cubicBezTo>
                  <a:cubicBezTo>
                    <a:pt x="457" y="4"/>
                    <a:pt x="457" y="3"/>
                    <a:pt x="457" y="2"/>
                  </a:cubicBezTo>
                  <a:cubicBezTo>
                    <a:pt x="457" y="1"/>
                    <a:pt x="457" y="0"/>
                    <a:pt x="458" y="0"/>
                  </a:cubicBezTo>
                  <a:cubicBezTo>
                    <a:pt x="462" y="0"/>
                    <a:pt x="462" y="0"/>
                    <a:pt x="462" y="0"/>
                  </a:cubicBezTo>
                  <a:cubicBezTo>
                    <a:pt x="463" y="0"/>
                    <a:pt x="464" y="1"/>
                    <a:pt x="464" y="2"/>
                  </a:cubicBezTo>
                  <a:cubicBezTo>
                    <a:pt x="464" y="3"/>
                    <a:pt x="463" y="4"/>
                    <a:pt x="462" y="4"/>
                  </a:cubicBezTo>
                  <a:close/>
                  <a:moveTo>
                    <a:pt x="447" y="4"/>
                  </a:moveTo>
                  <a:cubicBezTo>
                    <a:pt x="443" y="4"/>
                    <a:pt x="443" y="4"/>
                    <a:pt x="443" y="4"/>
                  </a:cubicBezTo>
                  <a:cubicBezTo>
                    <a:pt x="442" y="4"/>
                    <a:pt x="441" y="3"/>
                    <a:pt x="441" y="2"/>
                  </a:cubicBezTo>
                  <a:cubicBezTo>
                    <a:pt x="441" y="1"/>
                    <a:pt x="442" y="0"/>
                    <a:pt x="443" y="0"/>
                  </a:cubicBezTo>
                  <a:cubicBezTo>
                    <a:pt x="447" y="0"/>
                    <a:pt x="447" y="0"/>
                    <a:pt x="447" y="0"/>
                  </a:cubicBezTo>
                  <a:cubicBezTo>
                    <a:pt x="448" y="0"/>
                    <a:pt x="449" y="1"/>
                    <a:pt x="449" y="2"/>
                  </a:cubicBezTo>
                  <a:cubicBezTo>
                    <a:pt x="449" y="3"/>
                    <a:pt x="448" y="4"/>
                    <a:pt x="447" y="4"/>
                  </a:cubicBezTo>
                  <a:close/>
                  <a:moveTo>
                    <a:pt x="432" y="4"/>
                  </a:moveTo>
                  <a:cubicBezTo>
                    <a:pt x="428" y="4"/>
                    <a:pt x="428" y="4"/>
                    <a:pt x="428" y="4"/>
                  </a:cubicBezTo>
                  <a:cubicBezTo>
                    <a:pt x="427" y="4"/>
                    <a:pt x="426" y="3"/>
                    <a:pt x="426" y="2"/>
                  </a:cubicBezTo>
                  <a:cubicBezTo>
                    <a:pt x="426" y="1"/>
                    <a:pt x="427" y="0"/>
                    <a:pt x="428" y="0"/>
                  </a:cubicBezTo>
                  <a:cubicBezTo>
                    <a:pt x="432" y="0"/>
                    <a:pt x="432" y="0"/>
                    <a:pt x="432" y="0"/>
                  </a:cubicBezTo>
                  <a:cubicBezTo>
                    <a:pt x="433" y="0"/>
                    <a:pt x="434" y="1"/>
                    <a:pt x="434" y="2"/>
                  </a:cubicBezTo>
                  <a:cubicBezTo>
                    <a:pt x="434" y="3"/>
                    <a:pt x="433" y="4"/>
                    <a:pt x="432" y="4"/>
                  </a:cubicBezTo>
                  <a:close/>
                  <a:moveTo>
                    <a:pt x="417" y="4"/>
                  </a:moveTo>
                  <a:cubicBezTo>
                    <a:pt x="413" y="4"/>
                    <a:pt x="413" y="4"/>
                    <a:pt x="413" y="4"/>
                  </a:cubicBezTo>
                  <a:cubicBezTo>
                    <a:pt x="412" y="4"/>
                    <a:pt x="411" y="3"/>
                    <a:pt x="411" y="2"/>
                  </a:cubicBezTo>
                  <a:cubicBezTo>
                    <a:pt x="411" y="1"/>
                    <a:pt x="412" y="0"/>
                    <a:pt x="413" y="0"/>
                  </a:cubicBezTo>
                  <a:cubicBezTo>
                    <a:pt x="417" y="0"/>
                    <a:pt x="417" y="0"/>
                    <a:pt x="417" y="0"/>
                  </a:cubicBezTo>
                  <a:cubicBezTo>
                    <a:pt x="418" y="0"/>
                    <a:pt x="418" y="1"/>
                    <a:pt x="418" y="2"/>
                  </a:cubicBezTo>
                  <a:cubicBezTo>
                    <a:pt x="418" y="3"/>
                    <a:pt x="418" y="4"/>
                    <a:pt x="417" y="4"/>
                  </a:cubicBezTo>
                  <a:close/>
                  <a:moveTo>
                    <a:pt x="401" y="4"/>
                  </a:moveTo>
                  <a:cubicBezTo>
                    <a:pt x="398" y="4"/>
                    <a:pt x="398" y="4"/>
                    <a:pt x="398" y="4"/>
                  </a:cubicBezTo>
                  <a:cubicBezTo>
                    <a:pt x="397" y="4"/>
                    <a:pt x="396" y="3"/>
                    <a:pt x="396" y="2"/>
                  </a:cubicBezTo>
                  <a:cubicBezTo>
                    <a:pt x="396" y="1"/>
                    <a:pt x="397" y="0"/>
                    <a:pt x="398" y="0"/>
                  </a:cubicBezTo>
                  <a:cubicBezTo>
                    <a:pt x="401" y="0"/>
                    <a:pt x="401" y="0"/>
                    <a:pt x="401" y="0"/>
                  </a:cubicBezTo>
                  <a:cubicBezTo>
                    <a:pt x="402" y="0"/>
                    <a:pt x="403" y="1"/>
                    <a:pt x="403" y="2"/>
                  </a:cubicBezTo>
                  <a:cubicBezTo>
                    <a:pt x="403" y="3"/>
                    <a:pt x="402" y="4"/>
                    <a:pt x="401" y="4"/>
                  </a:cubicBezTo>
                  <a:close/>
                  <a:moveTo>
                    <a:pt x="386" y="4"/>
                  </a:moveTo>
                  <a:cubicBezTo>
                    <a:pt x="382" y="4"/>
                    <a:pt x="382" y="4"/>
                    <a:pt x="382" y="4"/>
                  </a:cubicBezTo>
                  <a:cubicBezTo>
                    <a:pt x="381" y="4"/>
                    <a:pt x="380" y="3"/>
                    <a:pt x="380" y="2"/>
                  </a:cubicBezTo>
                  <a:cubicBezTo>
                    <a:pt x="380" y="1"/>
                    <a:pt x="381" y="0"/>
                    <a:pt x="382" y="0"/>
                  </a:cubicBezTo>
                  <a:cubicBezTo>
                    <a:pt x="386" y="0"/>
                    <a:pt x="386" y="0"/>
                    <a:pt x="386" y="0"/>
                  </a:cubicBezTo>
                  <a:cubicBezTo>
                    <a:pt x="387" y="0"/>
                    <a:pt x="388" y="1"/>
                    <a:pt x="388" y="2"/>
                  </a:cubicBezTo>
                  <a:cubicBezTo>
                    <a:pt x="388" y="3"/>
                    <a:pt x="387" y="4"/>
                    <a:pt x="386" y="4"/>
                  </a:cubicBezTo>
                  <a:close/>
                  <a:moveTo>
                    <a:pt x="371" y="4"/>
                  </a:moveTo>
                  <a:cubicBezTo>
                    <a:pt x="367" y="4"/>
                    <a:pt x="367" y="4"/>
                    <a:pt x="367" y="4"/>
                  </a:cubicBezTo>
                  <a:cubicBezTo>
                    <a:pt x="366" y="4"/>
                    <a:pt x="365" y="3"/>
                    <a:pt x="365" y="2"/>
                  </a:cubicBezTo>
                  <a:cubicBezTo>
                    <a:pt x="365" y="1"/>
                    <a:pt x="366" y="0"/>
                    <a:pt x="367" y="0"/>
                  </a:cubicBezTo>
                  <a:cubicBezTo>
                    <a:pt x="371" y="0"/>
                    <a:pt x="371" y="0"/>
                    <a:pt x="371" y="0"/>
                  </a:cubicBezTo>
                  <a:cubicBezTo>
                    <a:pt x="372" y="0"/>
                    <a:pt x="373" y="1"/>
                    <a:pt x="373" y="2"/>
                  </a:cubicBezTo>
                  <a:cubicBezTo>
                    <a:pt x="373" y="3"/>
                    <a:pt x="372" y="4"/>
                    <a:pt x="371" y="4"/>
                  </a:cubicBezTo>
                  <a:close/>
                  <a:moveTo>
                    <a:pt x="356" y="4"/>
                  </a:moveTo>
                  <a:cubicBezTo>
                    <a:pt x="352" y="4"/>
                    <a:pt x="352" y="4"/>
                    <a:pt x="352" y="4"/>
                  </a:cubicBezTo>
                  <a:cubicBezTo>
                    <a:pt x="351" y="4"/>
                    <a:pt x="350" y="3"/>
                    <a:pt x="350" y="2"/>
                  </a:cubicBezTo>
                  <a:cubicBezTo>
                    <a:pt x="350" y="1"/>
                    <a:pt x="351" y="0"/>
                    <a:pt x="352" y="0"/>
                  </a:cubicBezTo>
                  <a:cubicBezTo>
                    <a:pt x="356" y="0"/>
                    <a:pt x="356" y="0"/>
                    <a:pt x="356" y="0"/>
                  </a:cubicBezTo>
                  <a:cubicBezTo>
                    <a:pt x="357" y="0"/>
                    <a:pt x="358" y="1"/>
                    <a:pt x="358" y="2"/>
                  </a:cubicBezTo>
                  <a:cubicBezTo>
                    <a:pt x="358" y="3"/>
                    <a:pt x="357" y="4"/>
                    <a:pt x="356" y="4"/>
                  </a:cubicBezTo>
                  <a:close/>
                  <a:moveTo>
                    <a:pt x="340" y="4"/>
                  </a:moveTo>
                  <a:cubicBezTo>
                    <a:pt x="337" y="4"/>
                    <a:pt x="337" y="4"/>
                    <a:pt x="337" y="4"/>
                  </a:cubicBezTo>
                  <a:cubicBezTo>
                    <a:pt x="336" y="4"/>
                    <a:pt x="335" y="3"/>
                    <a:pt x="335" y="2"/>
                  </a:cubicBezTo>
                  <a:cubicBezTo>
                    <a:pt x="335" y="1"/>
                    <a:pt x="336" y="0"/>
                    <a:pt x="337" y="0"/>
                  </a:cubicBezTo>
                  <a:cubicBezTo>
                    <a:pt x="340" y="0"/>
                    <a:pt x="340" y="0"/>
                    <a:pt x="340" y="0"/>
                  </a:cubicBezTo>
                  <a:cubicBezTo>
                    <a:pt x="342" y="0"/>
                    <a:pt x="342" y="1"/>
                    <a:pt x="342" y="2"/>
                  </a:cubicBezTo>
                  <a:cubicBezTo>
                    <a:pt x="342" y="3"/>
                    <a:pt x="342" y="4"/>
                    <a:pt x="340" y="4"/>
                  </a:cubicBezTo>
                  <a:close/>
                  <a:moveTo>
                    <a:pt x="325" y="4"/>
                  </a:moveTo>
                  <a:cubicBezTo>
                    <a:pt x="321" y="4"/>
                    <a:pt x="321" y="4"/>
                    <a:pt x="321" y="4"/>
                  </a:cubicBezTo>
                  <a:cubicBezTo>
                    <a:pt x="320" y="4"/>
                    <a:pt x="320" y="3"/>
                    <a:pt x="320" y="2"/>
                  </a:cubicBezTo>
                  <a:cubicBezTo>
                    <a:pt x="320" y="1"/>
                    <a:pt x="320" y="0"/>
                    <a:pt x="321" y="0"/>
                  </a:cubicBezTo>
                  <a:cubicBezTo>
                    <a:pt x="325" y="0"/>
                    <a:pt x="325" y="0"/>
                    <a:pt x="325" y="0"/>
                  </a:cubicBezTo>
                  <a:cubicBezTo>
                    <a:pt x="326" y="0"/>
                    <a:pt x="327" y="1"/>
                    <a:pt x="327" y="2"/>
                  </a:cubicBezTo>
                  <a:cubicBezTo>
                    <a:pt x="327" y="3"/>
                    <a:pt x="326" y="4"/>
                    <a:pt x="325" y="4"/>
                  </a:cubicBezTo>
                  <a:close/>
                  <a:moveTo>
                    <a:pt x="310" y="4"/>
                  </a:moveTo>
                  <a:cubicBezTo>
                    <a:pt x="306" y="4"/>
                    <a:pt x="306" y="4"/>
                    <a:pt x="306" y="4"/>
                  </a:cubicBezTo>
                  <a:cubicBezTo>
                    <a:pt x="305" y="4"/>
                    <a:pt x="304" y="3"/>
                    <a:pt x="304" y="2"/>
                  </a:cubicBezTo>
                  <a:cubicBezTo>
                    <a:pt x="304" y="1"/>
                    <a:pt x="305" y="0"/>
                    <a:pt x="306" y="0"/>
                  </a:cubicBezTo>
                  <a:cubicBezTo>
                    <a:pt x="310" y="0"/>
                    <a:pt x="310" y="0"/>
                    <a:pt x="310" y="0"/>
                  </a:cubicBezTo>
                  <a:cubicBezTo>
                    <a:pt x="311" y="0"/>
                    <a:pt x="312" y="1"/>
                    <a:pt x="312" y="2"/>
                  </a:cubicBezTo>
                  <a:cubicBezTo>
                    <a:pt x="312" y="3"/>
                    <a:pt x="311" y="4"/>
                    <a:pt x="310" y="4"/>
                  </a:cubicBezTo>
                  <a:close/>
                  <a:moveTo>
                    <a:pt x="295" y="4"/>
                  </a:moveTo>
                  <a:cubicBezTo>
                    <a:pt x="291" y="4"/>
                    <a:pt x="291" y="4"/>
                    <a:pt x="291" y="4"/>
                  </a:cubicBezTo>
                  <a:cubicBezTo>
                    <a:pt x="290" y="4"/>
                    <a:pt x="289" y="3"/>
                    <a:pt x="289" y="2"/>
                  </a:cubicBezTo>
                  <a:cubicBezTo>
                    <a:pt x="289" y="1"/>
                    <a:pt x="290" y="0"/>
                    <a:pt x="291" y="0"/>
                  </a:cubicBezTo>
                  <a:cubicBezTo>
                    <a:pt x="295" y="0"/>
                    <a:pt x="295" y="0"/>
                    <a:pt x="295" y="0"/>
                  </a:cubicBezTo>
                  <a:cubicBezTo>
                    <a:pt x="296" y="0"/>
                    <a:pt x="297" y="1"/>
                    <a:pt x="297" y="2"/>
                  </a:cubicBezTo>
                  <a:cubicBezTo>
                    <a:pt x="297" y="3"/>
                    <a:pt x="296" y="4"/>
                    <a:pt x="295" y="4"/>
                  </a:cubicBezTo>
                  <a:close/>
                  <a:moveTo>
                    <a:pt x="280" y="4"/>
                  </a:moveTo>
                  <a:cubicBezTo>
                    <a:pt x="276" y="4"/>
                    <a:pt x="276" y="4"/>
                    <a:pt x="276" y="4"/>
                  </a:cubicBezTo>
                  <a:cubicBezTo>
                    <a:pt x="275" y="4"/>
                    <a:pt x="274" y="3"/>
                    <a:pt x="274" y="2"/>
                  </a:cubicBezTo>
                  <a:cubicBezTo>
                    <a:pt x="274" y="1"/>
                    <a:pt x="275" y="0"/>
                    <a:pt x="276" y="0"/>
                  </a:cubicBezTo>
                  <a:cubicBezTo>
                    <a:pt x="280" y="0"/>
                    <a:pt x="280" y="0"/>
                    <a:pt x="280" y="0"/>
                  </a:cubicBezTo>
                  <a:cubicBezTo>
                    <a:pt x="281" y="0"/>
                    <a:pt x="281" y="1"/>
                    <a:pt x="281" y="2"/>
                  </a:cubicBezTo>
                  <a:cubicBezTo>
                    <a:pt x="281" y="3"/>
                    <a:pt x="281" y="4"/>
                    <a:pt x="280" y="4"/>
                  </a:cubicBezTo>
                  <a:close/>
                  <a:moveTo>
                    <a:pt x="264" y="4"/>
                  </a:moveTo>
                  <a:cubicBezTo>
                    <a:pt x="261" y="4"/>
                    <a:pt x="261" y="4"/>
                    <a:pt x="261" y="4"/>
                  </a:cubicBezTo>
                  <a:cubicBezTo>
                    <a:pt x="259" y="4"/>
                    <a:pt x="259" y="3"/>
                    <a:pt x="259" y="2"/>
                  </a:cubicBezTo>
                  <a:cubicBezTo>
                    <a:pt x="259" y="1"/>
                    <a:pt x="259" y="0"/>
                    <a:pt x="261" y="0"/>
                  </a:cubicBezTo>
                  <a:cubicBezTo>
                    <a:pt x="264" y="0"/>
                    <a:pt x="264" y="0"/>
                    <a:pt x="264" y="0"/>
                  </a:cubicBezTo>
                  <a:cubicBezTo>
                    <a:pt x="265" y="0"/>
                    <a:pt x="266" y="1"/>
                    <a:pt x="266" y="2"/>
                  </a:cubicBezTo>
                  <a:cubicBezTo>
                    <a:pt x="266" y="3"/>
                    <a:pt x="265" y="4"/>
                    <a:pt x="264" y="4"/>
                  </a:cubicBezTo>
                  <a:close/>
                  <a:moveTo>
                    <a:pt x="249" y="4"/>
                  </a:moveTo>
                  <a:cubicBezTo>
                    <a:pt x="245" y="4"/>
                    <a:pt x="245" y="4"/>
                    <a:pt x="245" y="4"/>
                  </a:cubicBezTo>
                  <a:cubicBezTo>
                    <a:pt x="244" y="4"/>
                    <a:pt x="243" y="3"/>
                    <a:pt x="243" y="2"/>
                  </a:cubicBezTo>
                  <a:cubicBezTo>
                    <a:pt x="243" y="1"/>
                    <a:pt x="244" y="0"/>
                    <a:pt x="245" y="0"/>
                  </a:cubicBezTo>
                  <a:cubicBezTo>
                    <a:pt x="249" y="0"/>
                    <a:pt x="249" y="0"/>
                    <a:pt x="249" y="0"/>
                  </a:cubicBezTo>
                  <a:cubicBezTo>
                    <a:pt x="250" y="0"/>
                    <a:pt x="251" y="1"/>
                    <a:pt x="251" y="2"/>
                  </a:cubicBezTo>
                  <a:cubicBezTo>
                    <a:pt x="251" y="3"/>
                    <a:pt x="250" y="4"/>
                    <a:pt x="249" y="4"/>
                  </a:cubicBezTo>
                  <a:close/>
                  <a:moveTo>
                    <a:pt x="234" y="4"/>
                  </a:moveTo>
                  <a:cubicBezTo>
                    <a:pt x="230" y="4"/>
                    <a:pt x="230" y="4"/>
                    <a:pt x="230" y="4"/>
                  </a:cubicBezTo>
                  <a:cubicBezTo>
                    <a:pt x="229" y="4"/>
                    <a:pt x="228" y="3"/>
                    <a:pt x="228" y="2"/>
                  </a:cubicBezTo>
                  <a:cubicBezTo>
                    <a:pt x="228" y="1"/>
                    <a:pt x="229" y="0"/>
                    <a:pt x="230" y="0"/>
                  </a:cubicBezTo>
                  <a:cubicBezTo>
                    <a:pt x="234" y="0"/>
                    <a:pt x="234" y="0"/>
                    <a:pt x="234" y="0"/>
                  </a:cubicBezTo>
                  <a:cubicBezTo>
                    <a:pt x="235" y="0"/>
                    <a:pt x="236" y="1"/>
                    <a:pt x="236" y="2"/>
                  </a:cubicBezTo>
                  <a:cubicBezTo>
                    <a:pt x="236" y="3"/>
                    <a:pt x="235" y="4"/>
                    <a:pt x="234" y="4"/>
                  </a:cubicBezTo>
                  <a:close/>
                  <a:moveTo>
                    <a:pt x="219" y="4"/>
                  </a:moveTo>
                  <a:cubicBezTo>
                    <a:pt x="215" y="4"/>
                    <a:pt x="215" y="4"/>
                    <a:pt x="215" y="4"/>
                  </a:cubicBezTo>
                  <a:cubicBezTo>
                    <a:pt x="214" y="4"/>
                    <a:pt x="213" y="3"/>
                    <a:pt x="213" y="2"/>
                  </a:cubicBezTo>
                  <a:cubicBezTo>
                    <a:pt x="213" y="1"/>
                    <a:pt x="214" y="0"/>
                    <a:pt x="215" y="0"/>
                  </a:cubicBezTo>
                  <a:cubicBezTo>
                    <a:pt x="219" y="0"/>
                    <a:pt x="219" y="0"/>
                    <a:pt x="219" y="0"/>
                  </a:cubicBezTo>
                  <a:cubicBezTo>
                    <a:pt x="220" y="0"/>
                    <a:pt x="221" y="1"/>
                    <a:pt x="221" y="2"/>
                  </a:cubicBezTo>
                  <a:cubicBezTo>
                    <a:pt x="221" y="3"/>
                    <a:pt x="220" y="4"/>
                    <a:pt x="219" y="4"/>
                  </a:cubicBezTo>
                  <a:close/>
                  <a:moveTo>
                    <a:pt x="203" y="4"/>
                  </a:moveTo>
                  <a:cubicBezTo>
                    <a:pt x="200" y="4"/>
                    <a:pt x="200" y="4"/>
                    <a:pt x="200" y="4"/>
                  </a:cubicBezTo>
                  <a:cubicBezTo>
                    <a:pt x="199" y="4"/>
                    <a:pt x="198" y="3"/>
                    <a:pt x="198" y="2"/>
                  </a:cubicBezTo>
                  <a:cubicBezTo>
                    <a:pt x="198" y="1"/>
                    <a:pt x="199" y="0"/>
                    <a:pt x="200" y="0"/>
                  </a:cubicBezTo>
                  <a:cubicBezTo>
                    <a:pt x="203" y="0"/>
                    <a:pt x="203" y="0"/>
                    <a:pt x="203" y="0"/>
                  </a:cubicBezTo>
                  <a:cubicBezTo>
                    <a:pt x="204" y="0"/>
                    <a:pt x="205" y="1"/>
                    <a:pt x="205" y="2"/>
                  </a:cubicBezTo>
                  <a:cubicBezTo>
                    <a:pt x="205" y="3"/>
                    <a:pt x="204" y="4"/>
                    <a:pt x="203" y="4"/>
                  </a:cubicBezTo>
                  <a:close/>
                  <a:moveTo>
                    <a:pt x="188" y="4"/>
                  </a:moveTo>
                  <a:cubicBezTo>
                    <a:pt x="184" y="4"/>
                    <a:pt x="184" y="4"/>
                    <a:pt x="184" y="4"/>
                  </a:cubicBezTo>
                  <a:cubicBezTo>
                    <a:pt x="183" y="4"/>
                    <a:pt x="182" y="3"/>
                    <a:pt x="182" y="2"/>
                  </a:cubicBezTo>
                  <a:cubicBezTo>
                    <a:pt x="182" y="1"/>
                    <a:pt x="183" y="0"/>
                    <a:pt x="184" y="0"/>
                  </a:cubicBezTo>
                  <a:cubicBezTo>
                    <a:pt x="188" y="0"/>
                    <a:pt x="188" y="0"/>
                    <a:pt x="188" y="0"/>
                  </a:cubicBezTo>
                  <a:cubicBezTo>
                    <a:pt x="189" y="0"/>
                    <a:pt x="190" y="1"/>
                    <a:pt x="190" y="2"/>
                  </a:cubicBezTo>
                  <a:cubicBezTo>
                    <a:pt x="190" y="3"/>
                    <a:pt x="189" y="4"/>
                    <a:pt x="188" y="4"/>
                  </a:cubicBezTo>
                  <a:close/>
                  <a:moveTo>
                    <a:pt x="173" y="4"/>
                  </a:moveTo>
                  <a:cubicBezTo>
                    <a:pt x="169" y="4"/>
                    <a:pt x="169" y="4"/>
                    <a:pt x="169" y="4"/>
                  </a:cubicBezTo>
                  <a:cubicBezTo>
                    <a:pt x="168" y="4"/>
                    <a:pt x="167" y="3"/>
                    <a:pt x="167" y="2"/>
                  </a:cubicBezTo>
                  <a:cubicBezTo>
                    <a:pt x="167" y="1"/>
                    <a:pt x="168" y="0"/>
                    <a:pt x="169" y="0"/>
                  </a:cubicBezTo>
                  <a:cubicBezTo>
                    <a:pt x="173" y="0"/>
                    <a:pt x="173" y="0"/>
                    <a:pt x="173" y="0"/>
                  </a:cubicBezTo>
                  <a:cubicBezTo>
                    <a:pt x="174" y="0"/>
                    <a:pt x="175" y="1"/>
                    <a:pt x="175" y="2"/>
                  </a:cubicBezTo>
                  <a:cubicBezTo>
                    <a:pt x="175" y="3"/>
                    <a:pt x="174" y="4"/>
                    <a:pt x="173" y="4"/>
                  </a:cubicBezTo>
                  <a:close/>
                  <a:moveTo>
                    <a:pt x="158" y="4"/>
                  </a:moveTo>
                  <a:cubicBezTo>
                    <a:pt x="154" y="4"/>
                    <a:pt x="154" y="4"/>
                    <a:pt x="154" y="4"/>
                  </a:cubicBezTo>
                  <a:cubicBezTo>
                    <a:pt x="153" y="4"/>
                    <a:pt x="152" y="3"/>
                    <a:pt x="152" y="2"/>
                  </a:cubicBezTo>
                  <a:cubicBezTo>
                    <a:pt x="152" y="1"/>
                    <a:pt x="153" y="0"/>
                    <a:pt x="154" y="0"/>
                  </a:cubicBezTo>
                  <a:cubicBezTo>
                    <a:pt x="158" y="0"/>
                    <a:pt x="158" y="0"/>
                    <a:pt x="158" y="0"/>
                  </a:cubicBezTo>
                  <a:cubicBezTo>
                    <a:pt x="159" y="0"/>
                    <a:pt x="160" y="1"/>
                    <a:pt x="160" y="2"/>
                  </a:cubicBezTo>
                  <a:cubicBezTo>
                    <a:pt x="160" y="3"/>
                    <a:pt x="159" y="4"/>
                    <a:pt x="158" y="4"/>
                  </a:cubicBezTo>
                  <a:close/>
                  <a:moveTo>
                    <a:pt x="142" y="4"/>
                  </a:moveTo>
                  <a:cubicBezTo>
                    <a:pt x="139" y="4"/>
                    <a:pt x="139" y="4"/>
                    <a:pt x="139" y="4"/>
                  </a:cubicBezTo>
                  <a:cubicBezTo>
                    <a:pt x="138" y="4"/>
                    <a:pt x="137" y="3"/>
                    <a:pt x="137" y="2"/>
                  </a:cubicBezTo>
                  <a:cubicBezTo>
                    <a:pt x="137" y="1"/>
                    <a:pt x="138" y="0"/>
                    <a:pt x="139" y="0"/>
                  </a:cubicBezTo>
                  <a:cubicBezTo>
                    <a:pt x="142" y="0"/>
                    <a:pt x="142" y="0"/>
                    <a:pt x="142" y="0"/>
                  </a:cubicBezTo>
                  <a:cubicBezTo>
                    <a:pt x="144" y="0"/>
                    <a:pt x="144" y="1"/>
                    <a:pt x="144" y="2"/>
                  </a:cubicBezTo>
                  <a:cubicBezTo>
                    <a:pt x="144" y="3"/>
                    <a:pt x="144" y="4"/>
                    <a:pt x="142" y="4"/>
                  </a:cubicBezTo>
                  <a:close/>
                  <a:moveTo>
                    <a:pt x="127" y="4"/>
                  </a:moveTo>
                  <a:cubicBezTo>
                    <a:pt x="123" y="4"/>
                    <a:pt x="123" y="4"/>
                    <a:pt x="123" y="4"/>
                  </a:cubicBezTo>
                  <a:cubicBezTo>
                    <a:pt x="122" y="4"/>
                    <a:pt x="122" y="3"/>
                    <a:pt x="122" y="2"/>
                  </a:cubicBezTo>
                  <a:cubicBezTo>
                    <a:pt x="122" y="1"/>
                    <a:pt x="122" y="0"/>
                    <a:pt x="123" y="0"/>
                  </a:cubicBezTo>
                  <a:cubicBezTo>
                    <a:pt x="127" y="0"/>
                    <a:pt x="127" y="0"/>
                    <a:pt x="127" y="0"/>
                  </a:cubicBezTo>
                  <a:cubicBezTo>
                    <a:pt x="128" y="0"/>
                    <a:pt x="129" y="1"/>
                    <a:pt x="129" y="2"/>
                  </a:cubicBezTo>
                  <a:cubicBezTo>
                    <a:pt x="129" y="3"/>
                    <a:pt x="128" y="4"/>
                    <a:pt x="127" y="4"/>
                  </a:cubicBezTo>
                  <a:close/>
                  <a:moveTo>
                    <a:pt x="112" y="4"/>
                  </a:moveTo>
                  <a:cubicBezTo>
                    <a:pt x="108" y="4"/>
                    <a:pt x="108" y="4"/>
                    <a:pt x="108" y="4"/>
                  </a:cubicBezTo>
                  <a:cubicBezTo>
                    <a:pt x="107" y="4"/>
                    <a:pt x="106" y="3"/>
                    <a:pt x="106" y="2"/>
                  </a:cubicBezTo>
                  <a:cubicBezTo>
                    <a:pt x="106" y="1"/>
                    <a:pt x="107" y="0"/>
                    <a:pt x="108" y="0"/>
                  </a:cubicBezTo>
                  <a:cubicBezTo>
                    <a:pt x="112" y="0"/>
                    <a:pt x="112" y="0"/>
                    <a:pt x="112" y="0"/>
                  </a:cubicBezTo>
                  <a:cubicBezTo>
                    <a:pt x="113" y="0"/>
                    <a:pt x="114" y="1"/>
                    <a:pt x="114" y="2"/>
                  </a:cubicBezTo>
                  <a:cubicBezTo>
                    <a:pt x="114" y="3"/>
                    <a:pt x="113" y="4"/>
                    <a:pt x="112" y="4"/>
                  </a:cubicBezTo>
                  <a:close/>
                  <a:moveTo>
                    <a:pt x="97" y="4"/>
                  </a:moveTo>
                  <a:cubicBezTo>
                    <a:pt x="93" y="4"/>
                    <a:pt x="93" y="4"/>
                    <a:pt x="93" y="4"/>
                  </a:cubicBezTo>
                  <a:cubicBezTo>
                    <a:pt x="92" y="4"/>
                    <a:pt x="91" y="3"/>
                    <a:pt x="91" y="2"/>
                  </a:cubicBezTo>
                  <a:cubicBezTo>
                    <a:pt x="91" y="1"/>
                    <a:pt x="92" y="0"/>
                    <a:pt x="93" y="0"/>
                  </a:cubicBezTo>
                  <a:cubicBezTo>
                    <a:pt x="97" y="0"/>
                    <a:pt x="97" y="0"/>
                    <a:pt x="97" y="0"/>
                  </a:cubicBezTo>
                  <a:cubicBezTo>
                    <a:pt x="98" y="0"/>
                    <a:pt x="99" y="1"/>
                    <a:pt x="99" y="2"/>
                  </a:cubicBezTo>
                  <a:cubicBezTo>
                    <a:pt x="99" y="3"/>
                    <a:pt x="98" y="4"/>
                    <a:pt x="97" y="4"/>
                  </a:cubicBezTo>
                  <a:close/>
                  <a:moveTo>
                    <a:pt x="82" y="4"/>
                  </a:moveTo>
                  <a:cubicBezTo>
                    <a:pt x="78" y="4"/>
                    <a:pt x="78" y="4"/>
                    <a:pt x="78" y="4"/>
                  </a:cubicBezTo>
                  <a:cubicBezTo>
                    <a:pt x="77" y="4"/>
                    <a:pt x="76" y="3"/>
                    <a:pt x="76" y="2"/>
                  </a:cubicBezTo>
                  <a:cubicBezTo>
                    <a:pt x="76" y="1"/>
                    <a:pt x="77" y="0"/>
                    <a:pt x="78" y="0"/>
                  </a:cubicBezTo>
                  <a:cubicBezTo>
                    <a:pt x="82" y="0"/>
                    <a:pt x="82" y="0"/>
                    <a:pt x="82" y="0"/>
                  </a:cubicBezTo>
                  <a:cubicBezTo>
                    <a:pt x="83" y="0"/>
                    <a:pt x="83" y="1"/>
                    <a:pt x="83" y="2"/>
                  </a:cubicBezTo>
                  <a:cubicBezTo>
                    <a:pt x="83" y="3"/>
                    <a:pt x="83" y="4"/>
                    <a:pt x="82" y="4"/>
                  </a:cubicBezTo>
                  <a:close/>
                  <a:moveTo>
                    <a:pt x="66" y="4"/>
                  </a:moveTo>
                  <a:cubicBezTo>
                    <a:pt x="63" y="4"/>
                    <a:pt x="63" y="4"/>
                    <a:pt x="63" y="4"/>
                  </a:cubicBezTo>
                  <a:cubicBezTo>
                    <a:pt x="62" y="4"/>
                    <a:pt x="61" y="3"/>
                    <a:pt x="61" y="2"/>
                  </a:cubicBezTo>
                  <a:cubicBezTo>
                    <a:pt x="61" y="1"/>
                    <a:pt x="62" y="0"/>
                    <a:pt x="63" y="0"/>
                  </a:cubicBezTo>
                  <a:cubicBezTo>
                    <a:pt x="66" y="0"/>
                    <a:pt x="66" y="0"/>
                    <a:pt x="66" y="0"/>
                  </a:cubicBezTo>
                  <a:cubicBezTo>
                    <a:pt x="67" y="0"/>
                    <a:pt x="68" y="1"/>
                    <a:pt x="68" y="2"/>
                  </a:cubicBezTo>
                  <a:cubicBezTo>
                    <a:pt x="68" y="3"/>
                    <a:pt x="67" y="4"/>
                    <a:pt x="66" y="4"/>
                  </a:cubicBezTo>
                  <a:close/>
                  <a:moveTo>
                    <a:pt x="51" y="4"/>
                  </a:moveTo>
                  <a:cubicBezTo>
                    <a:pt x="47" y="4"/>
                    <a:pt x="47" y="4"/>
                    <a:pt x="47" y="4"/>
                  </a:cubicBezTo>
                  <a:cubicBezTo>
                    <a:pt x="46" y="4"/>
                    <a:pt x="45" y="3"/>
                    <a:pt x="45" y="2"/>
                  </a:cubicBezTo>
                  <a:cubicBezTo>
                    <a:pt x="45" y="1"/>
                    <a:pt x="46" y="0"/>
                    <a:pt x="47" y="0"/>
                  </a:cubicBezTo>
                  <a:cubicBezTo>
                    <a:pt x="51" y="0"/>
                    <a:pt x="51" y="0"/>
                    <a:pt x="51" y="0"/>
                  </a:cubicBezTo>
                  <a:cubicBezTo>
                    <a:pt x="52" y="0"/>
                    <a:pt x="53" y="1"/>
                    <a:pt x="53" y="2"/>
                  </a:cubicBezTo>
                  <a:cubicBezTo>
                    <a:pt x="53" y="3"/>
                    <a:pt x="52" y="4"/>
                    <a:pt x="51" y="4"/>
                  </a:cubicBezTo>
                  <a:close/>
                  <a:moveTo>
                    <a:pt x="36" y="4"/>
                  </a:moveTo>
                  <a:cubicBezTo>
                    <a:pt x="32" y="4"/>
                    <a:pt x="32" y="4"/>
                    <a:pt x="32" y="4"/>
                  </a:cubicBezTo>
                  <a:cubicBezTo>
                    <a:pt x="31" y="4"/>
                    <a:pt x="30" y="3"/>
                    <a:pt x="30" y="2"/>
                  </a:cubicBezTo>
                  <a:cubicBezTo>
                    <a:pt x="30" y="1"/>
                    <a:pt x="31" y="0"/>
                    <a:pt x="32" y="0"/>
                  </a:cubicBezTo>
                  <a:cubicBezTo>
                    <a:pt x="36" y="0"/>
                    <a:pt x="36" y="0"/>
                    <a:pt x="36" y="0"/>
                  </a:cubicBezTo>
                  <a:cubicBezTo>
                    <a:pt x="37" y="0"/>
                    <a:pt x="38" y="1"/>
                    <a:pt x="38" y="2"/>
                  </a:cubicBezTo>
                  <a:cubicBezTo>
                    <a:pt x="38" y="3"/>
                    <a:pt x="37" y="4"/>
                    <a:pt x="36" y="4"/>
                  </a:cubicBezTo>
                  <a:close/>
                  <a:moveTo>
                    <a:pt x="21" y="4"/>
                  </a:moveTo>
                  <a:cubicBezTo>
                    <a:pt x="17" y="4"/>
                    <a:pt x="17" y="4"/>
                    <a:pt x="17" y="4"/>
                  </a:cubicBezTo>
                  <a:cubicBezTo>
                    <a:pt x="16" y="4"/>
                    <a:pt x="15" y="3"/>
                    <a:pt x="15" y="2"/>
                  </a:cubicBezTo>
                  <a:cubicBezTo>
                    <a:pt x="15" y="1"/>
                    <a:pt x="16" y="0"/>
                    <a:pt x="17" y="0"/>
                  </a:cubicBezTo>
                  <a:cubicBezTo>
                    <a:pt x="21" y="0"/>
                    <a:pt x="21" y="0"/>
                    <a:pt x="21" y="0"/>
                  </a:cubicBezTo>
                  <a:cubicBezTo>
                    <a:pt x="22" y="0"/>
                    <a:pt x="23" y="1"/>
                    <a:pt x="23" y="2"/>
                  </a:cubicBezTo>
                  <a:cubicBezTo>
                    <a:pt x="23" y="3"/>
                    <a:pt x="22" y="4"/>
                    <a:pt x="21" y="4"/>
                  </a:cubicBezTo>
                  <a:close/>
                  <a:moveTo>
                    <a:pt x="5" y="4"/>
                  </a:moveTo>
                  <a:cubicBezTo>
                    <a:pt x="2" y="4"/>
                    <a:pt x="2" y="4"/>
                    <a:pt x="2" y="4"/>
                  </a:cubicBezTo>
                  <a:cubicBezTo>
                    <a:pt x="1" y="4"/>
                    <a:pt x="0" y="3"/>
                    <a:pt x="0" y="2"/>
                  </a:cubicBezTo>
                  <a:cubicBezTo>
                    <a:pt x="0" y="1"/>
                    <a:pt x="1" y="0"/>
                    <a:pt x="2" y="0"/>
                  </a:cubicBezTo>
                  <a:cubicBezTo>
                    <a:pt x="5" y="0"/>
                    <a:pt x="5" y="0"/>
                    <a:pt x="5" y="0"/>
                  </a:cubicBezTo>
                  <a:cubicBezTo>
                    <a:pt x="6" y="0"/>
                    <a:pt x="7" y="1"/>
                    <a:pt x="7" y="2"/>
                  </a:cubicBezTo>
                  <a:cubicBezTo>
                    <a:pt x="7" y="3"/>
                    <a:pt x="6" y="4"/>
                    <a:pt x="5"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7" name="Freeform 93">
              <a:extLst>
                <a:ext uri="{FF2B5EF4-FFF2-40B4-BE49-F238E27FC236}">
                  <a16:creationId xmlns:a16="http://schemas.microsoft.com/office/drawing/2014/main" id="{B5077CF8-2D8C-43C4-B39C-98C28C460CE0}"/>
                </a:ext>
              </a:extLst>
            </p:cNvPr>
            <p:cNvSpPr>
              <a:spLocks/>
            </p:cNvSpPr>
            <p:nvPr/>
          </p:nvSpPr>
          <p:spPr bwMode="auto">
            <a:xfrm>
              <a:off x="6503988" y="5130800"/>
              <a:ext cx="39687" cy="31750"/>
            </a:xfrm>
            <a:custGeom>
              <a:avLst/>
              <a:gdLst>
                <a:gd name="T0" fmla="*/ 2147483646 w 5"/>
                <a:gd name="T1" fmla="*/ 2147483646 h 4"/>
                <a:gd name="T2" fmla="*/ 2147483646 w 5"/>
                <a:gd name="T3" fmla="*/ 2147483646 h 4"/>
                <a:gd name="T4" fmla="*/ 0 w 5"/>
                <a:gd name="T5" fmla="*/ 2147483646 h 4"/>
                <a:gd name="T6" fmla="*/ 2147483646 w 5"/>
                <a:gd name="T7" fmla="*/ 0 h 4"/>
                <a:gd name="T8" fmla="*/ 2147483646 w 5"/>
                <a:gd name="T9" fmla="*/ 0 h 4"/>
                <a:gd name="T10" fmla="*/ 2147483646 w 5"/>
                <a:gd name="T11" fmla="*/ 2147483646 h 4"/>
                <a:gd name="T12" fmla="*/ 2147483646 w 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4">
                  <a:moveTo>
                    <a:pt x="4" y="4"/>
                  </a:moveTo>
                  <a:cubicBezTo>
                    <a:pt x="2" y="4"/>
                    <a:pt x="2" y="4"/>
                    <a:pt x="2" y="4"/>
                  </a:cubicBezTo>
                  <a:cubicBezTo>
                    <a:pt x="1" y="4"/>
                    <a:pt x="0" y="3"/>
                    <a:pt x="0" y="2"/>
                  </a:cubicBezTo>
                  <a:cubicBezTo>
                    <a:pt x="0" y="1"/>
                    <a:pt x="1" y="0"/>
                    <a:pt x="2" y="0"/>
                  </a:cubicBezTo>
                  <a:cubicBezTo>
                    <a:pt x="4" y="0"/>
                    <a:pt x="4" y="0"/>
                    <a:pt x="4" y="0"/>
                  </a:cubicBezTo>
                  <a:cubicBezTo>
                    <a:pt x="5" y="0"/>
                    <a:pt x="5" y="1"/>
                    <a:pt x="5" y="2"/>
                  </a:cubicBezTo>
                  <a:cubicBezTo>
                    <a:pt x="5"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8" name="Freeform 94">
              <a:extLst>
                <a:ext uri="{FF2B5EF4-FFF2-40B4-BE49-F238E27FC236}">
                  <a16:creationId xmlns:a16="http://schemas.microsoft.com/office/drawing/2014/main" id="{A6D141AD-0EAA-41F7-A367-DBC6EDBB29CE}"/>
                </a:ext>
              </a:extLst>
            </p:cNvPr>
            <p:cNvSpPr>
              <a:spLocks/>
            </p:cNvSpPr>
            <p:nvPr/>
          </p:nvSpPr>
          <p:spPr bwMode="auto">
            <a:xfrm>
              <a:off x="1039813" y="4706938"/>
              <a:ext cx="47625" cy="23812"/>
            </a:xfrm>
            <a:custGeom>
              <a:avLst/>
              <a:gdLst>
                <a:gd name="T0" fmla="*/ 2147483646 w 6"/>
                <a:gd name="T1" fmla="*/ 2147483646 h 3"/>
                <a:gd name="T2" fmla="*/ 2147483646 w 6"/>
                <a:gd name="T3" fmla="*/ 2147483646 h 3"/>
                <a:gd name="T4" fmla="*/ 0 w 6"/>
                <a:gd name="T5" fmla="*/ 2147483646 h 3"/>
                <a:gd name="T6" fmla="*/ 2147483646 w 6"/>
                <a:gd name="T7" fmla="*/ 0 h 3"/>
                <a:gd name="T8" fmla="*/ 2147483646 w 6"/>
                <a:gd name="T9" fmla="*/ 0 h 3"/>
                <a:gd name="T10" fmla="*/ 2147483646 w 6"/>
                <a:gd name="T11" fmla="*/ 2147483646 h 3"/>
                <a:gd name="T12" fmla="*/ 2147483646 w 6"/>
                <a:gd name="T13" fmla="*/ 214748364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4" y="3"/>
                  </a:moveTo>
                  <a:cubicBezTo>
                    <a:pt x="2" y="3"/>
                    <a:pt x="2" y="3"/>
                    <a:pt x="2" y="3"/>
                  </a:cubicBezTo>
                  <a:cubicBezTo>
                    <a:pt x="1" y="3"/>
                    <a:pt x="0" y="3"/>
                    <a:pt x="0" y="2"/>
                  </a:cubicBezTo>
                  <a:cubicBezTo>
                    <a:pt x="0" y="1"/>
                    <a:pt x="1" y="0"/>
                    <a:pt x="2" y="0"/>
                  </a:cubicBezTo>
                  <a:cubicBezTo>
                    <a:pt x="4" y="0"/>
                    <a:pt x="4" y="0"/>
                    <a:pt x="4" y="0"/>
                  </a:cubicBezTo>
                  <a:cubicBezTo>
                    <a:pt x="5" y="0"/>
                    <a:pt x="6" y="1"/>
                    <a:pt x="6" y="2"/>
                  </a:cubicBezTo>
                  <a:cubicBezTo>
                    <a:pt x="6" y="3"/>
                    <a:pt x="5" y="3"/>
                    <a:pt x="4" y="3"/>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09" name="Freeform 95">
              <a:extLst>
                <a:ext uri="{FF2B5EF4-FFF2-40B4-BE49-F238E27FC236}">
                  <a16:creationId xmlns:a16="http://schemas.microsoft.com/office/drawing/2014/main" id="{FFFFE83A-B8CB-4185-8419-1B39894E29B3}"/>
                </a:ext>
              </a:extLst>
            </p:cNvPr>
            <p:cNvSpPr>
              <a:spLocks noEditPoints="1"/>
            </p:cNvSpPr>
            <p:nvPr/>
          </p:nvSpPr>
          <p:spPr bwMode="auto">
            <a:xfrm>
              <a:off x="1152525" y="4706938"/>
              <a:ext cx="5287963" cy="23812"/>
            </a:xfrm>
            <a:custGeom>
              <a:avLst/>
              <a:gdLst>
                <a:gd name="T0" fmla="*/ 2147483646 w 662"/>
                <a:gd name="T1" fmla="*/ 0 h 3"/>
                <a:gd name="T2" fmla="*/ 2147483646 w 662"/>
                <a:gd name="T3" fmla="*/ 2147483646 h 3"/>
                <a:gd name="T4" fmla="*/ 2147483646 w 662"/>
                <a:gd name="T5" fmla="*/ 2147483646 h 3"/>
                <a:gd name="T6" fmla="*/ 2147483646 w 662"/>
                <a:gd name="T7" fmla="*/ 2147483646 h 3"/>
                <a:gd name="T8" fmla="*/ 2147483646 w 662"/>
                <a:gd name="T9" fmla="*/ 0 h 3"/>
                <a:gd name="T10" fmla="*/ 2147483646 w 662"/>
                <a:gd name="T11" fmla="*/ 2147483646 h 3"/>
                <a:gd name="T12" fmla="*/ 2147483646 w 662"/>
                <a:gd name="T13" fmla="*/ 2147483646 h 3"/>
                <a:gd name="T14" fmla="*/ 2147483646 w 662"/>
                <a:gd name="T15" fmla="*/ 0 h 3"/>
                <a:gd name="T16" fmla="*/ 2147483646 w 662"/>
                <a:gd name="T17" fmla="*/ 2147483646 h 3"/>
                <a:gd name="T18" fmla="*/ 2147483646 w 662"/>
                <a:gd name="T19" fmla="*/ 2147483646 h 3"/>
                <a:gd name="T20" fmla="*/ 2147483646 w 662"/>
                <a:gd name="T21" fmla="*/ 2147483646 h 3"/>
                <a:gd name="T22" fmla="*/ 2147483646 w 662"/>
                <a:gd name="T23" fmla="*/ 0 h 3"/>
                <a:gd name="T24" fmla="*/ 2147483646 w 662"/>
                <a:gd name="T25" fmla="*/ 2147483646 h 3"/>
                <a:gd name="T26" fmla="*/ 2147483646 w 662"/>
                <a:gd name="T27" fmla="*/ 2147483646 h 3"/>
                <a:gd name="T28" fmla="*/ 2147483646 w 662"/>
                <a:gd name="T29" fmla="*/ 0 h 3"/>
                <a:gd name="T30" fmla="*/ 2147483646 w 662"/>
                <a:gd name="T31" fmla="*/ 2147483646 h 3"/>
                <a:gd name="T32" fmla="*/ 2147483646 w 662"/>
                <a:gd name="T33" fmla="*/ 2147483646 h 3"/>
                <a:gd name="T34" fmla="*/ 2147483646 w 662"/>
                <a:gd name="T35" fmla="*/ 2147483646 h 3"/>
                <a:gd name="T36" fmla="*/ 2147483646 w 662"/>
                <a:gd name="T37" fmla="*/ 0 h 3"/>
                <a:gd name="T38" fmla="*/ 2147483646 w 662"/>
                <a:gd name="T39" fmla="*/ 2147483646 h 3"/>
                <a:gd name="T40" fmla="*/ 2147483646 w 662"/>
                <a:gd name="T41" fmla="*/ 2147483646 h 3"/>
                <a:gd name="T42" fmla="*/ 2147483646 w 662"/>
                <a:gd name="T43" fmla="*/ 0 h 3"/>
                <a:gd name="T44" fmla="*/ 2147483646 w 662"/>
                <a:gd name="T45" fmla="*/ 2147483646 h 3"/>
                <a:gd name="T46" fmla="*/ 2147483646 w 662"/>
                <a:gd name="T47" fmla="*/ 2147483646 h 3"/>
                <a:gd name="T48" fmla="*/ 2147483646 w 662"/>
                <a:gd name="T49" fmla="*/ 2147483646 h 3"/>
                <a:gd name="T50" fmla="*/ 2147483646 w 662"/>
                <a:gd name="T51" fmla="*/ 0 h 3"/>
                <a:gd name="T52" fmla="*/ 2147483646 w 662"/>
                <a:gd name="T53" fmla="*/ 2147483646 h 3"/>
                <a:gd name="T54" fmla="*/ 2147483646 w 662"/>
                <a:gd name="T55" fmla="*/ 2147483646 h 3"/>
                <a:gd name="T56" fmla="*/ 2147483646 w 662"/>
                <a:gd name="T57" fmla="*/ 0 h 3"/>
                <a:gd name="T58" fmla="*/ 2147483646 w 662"/>
                <a:gd name="T59" fmla="*/ 2147483646 h 3"/>
                <a:gd name="T60" fmla="*/ 2147483646 w 662"/>
                <a:gd name="T61" fmla="*/ 2147483646 h 3"/>
                <a:gd name="T62" fmla="*/ 2147483646 w 662"/>
                <a:gd name="T63" fmla="*/ 2147483646 h 3"/>
                <a:gd name="T64" fmla="*/ 2147483646 w 662"/>
                <a:gd name="T65" fmla="*/ 0 h 3"/>
                <a:gd name="T66" fmla="*/ 2147483646 w 662"/>
                <a:gd name="T67" fmla="*/ 2147483646 h 3"/>
                <a:gd name="T68" fmla="*/ 2147483646 w 662"/>
                <a:gd name="T69" fmla="*/ 2147483646 h 3"/>
                <a:gd name="T70" fmla="*/ 2147483646 w 662"/>
                <a:gd name="T71" fmla="*/ 0 h 3"/>
                <a:gd name="T72" fmla="*/ 2147483646 w 662"/>
                <a:gd name="T73" fmla="*/ 2147483646 h 3"/>
                <a:gd name="T74" fmla="*/ 2147483646 w 662"/>
                <a:gd name="T75" fmla="*/ 2147483646 h 3"/>
                <a:gd name="T76" fmla="*/ 2147483646 w 662"/>
                <a:gd name="T77" fmla="*/ 2147483646 h 3"/>
                <a:gd name="T78" fmla="*/ 2147483646 w 662"/>
                <a:gd name="T79" fmla="*/ 0 h 3"/>
                <a:gd name="T80" fmla="*/ 2147483646 w 662"/>
                <a:gd name="T81" fmla="*/ 2147483646 h 3"/>
                <a:gd name="T82" fmla="*/ 2147483646 w 662"/>
                <a:gd name="T83" fmla="*/ 2147483646 h 3"/>
                <a:gd name="T84" fmla="*/ 2147483646 w 662"/>
                <a:gd name="T85" fmla="*/ 0 h 3"/>
                <a:gd name="T86" fmla="*/ 2147483646 w 662"/>
                <a:gd name="T87" fmla="*/ 2147483646 h 3"/>
                <a:gd name="T88" fmla="*/ 2147483646 w 662"/>
                <a:gd name="T89" fmla="*/ 2147483646 h 3"/>
                <a:gd name="T90" fmla="*/ 2147483646 w 662"/>
                <a:gd name="T91" fmla="*/ 2147483646 h 3"/>
                <a:gd name="T92" fmla="*/ 2147483646 w 662"/>
                <a:gd name="T93" fmla="*/ 0 h 3"/>
                <a:gd name="T94" fmla="*/ 2147483646 w 662"/>
                <a:gd name="T95" fmla="*/ 2147483646 h 3"/>
                <a:gd name="T96" fmla="*/ 2147483646 w 662"/>
                <a:gd name="T97" fmla="*/ 2147483646 h 3"/>
                <a:gd name="T98" fmla="*/ 2147483646 w 662"/>
                <a:gd name="T99" fmla="*/ 0 h 3"/>
                <a:gd name="T100" fmla="*/ 2147483646 w 662"/>
                <a:gd name="T101" fmla="*/ 2147483646 h 3"/>
                <a:gd name="T102" fmla="*/ 2147483646 w 662"/>
                <a:gd name="T103" fmla="*/ 2147483646 h 3"/>
                <a:gd name="T104" fmla="*/ 2147483646 w 662"/>
                <a:gd name="T105" fmla="*/ 2147483646 h 3"/>
                <a:gd name="T106" fmla="*/ 2147483646 w 662"/>
                <a:gd name="T107" fmla="*/ 0 h 3"/>
                <a:gd name="T108" fmla="*/ 2147483646 w 662"/>
                <a:gd name="T109" fmla="*/ 2147483646 h 3"/>
                <a:gd name="T110" fmla="*/ 2147483646 w 662"/>
                <a:gd name="T111" fmla="*/ 2147483646 h 3"/>
                <a:gd name="T112" fmla="*/ 2147483646 w 662"/>
                <a:gd name="T113" fmla="*/ 0 h 3"/>
                <a:gd name="T114" fmla="*/ 2147483646 w 662"/>
                <a:gd name="T115" fmla="*/ 2147483646 h 3"/>
                <a:gd name="T116" fmla="*/ 2147483646 w 662"/>
                <a:gd name="T117" fmla="*/ 2147483646 h 3"/>
                <a:gd name="T118" fmla="*/ 2147483646 w 662"/>
                <a:gd name="T119" fmla="*/ 2147483646 h 3"/>
                <a:gd name="T120" fmla="*/ 2147483646 w 662"/>
                <a:gd name="T121" fmla="*/ 0 h 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3">
                  <a:moveTo>
                    <a:pt x="660" y="3"/>
                  </a:moveTo>
                  <a:cubicBezTo>
                    <a:pt x="656" y="3"/>
                    <a:pt x="656" y="3"/>
                    <a:pt x="656" y="3"/>
                  </a:cubicBezTo>
                  <a:cubicBezTo>
                    <a:pt x="655" y="3"/>
                    <a:pt x="655" y="3"/>
                    <a:pt x="655" y="2"/>
                  </a:cubicBezTo>
                  <a:cubicBezTo>
                    <a:pt x="655" y="1"/>
                    <a:pt x="655" y="0"/>
                    <a:pt x="656" y="0"/>
                  </a:cubicBezTo>
                  <a:cubicBezTo>
                    <a:pt x="660" y="0"/>
                    <a:pt x="660" y="0"/>
                    <a:pt x="660" y="0"/>
                  </a:cubicBezTo>
                  <a:cubicBezTo>
                    <a:pt x="661" y="0"/>
                    <a:pt x="662" y="1"/>
                    <a:pt x="662" y="2"/>
                  </a:cubicBezTo>
                  <a:cubicBezTo>
                    <a:pt x="662" y="3"/>
                    <a:pt x="661" y="3"/>
                    <a:pt x="660" y="3"/>
                  </a:cubicBezTo>
                  <a:close/>
                  <a:moveTo>
                    <a:pt x="645" y="3"/>
                  </a:moveTo>
                  <a:cubicBezTo>
                    <a:pt x="641" y="3"/>
                    <a:pt x="641" y="3"/>
                    <a:pt x="641" y="3"/>
                  </a:cubicBezTo>
                  <a:cubicBezTo>
                    <a:pt x="640" y="3"/>
                    <a:pt x="639" y="3"/>
                    <a:pt x="639" y="2"/>
                  </a:cubicBezTo>
                  <a:cubicBezTo>
                    <a:pt x="639" y="1"/>
                    <a:pt x="640" y="0"/>
                    <a:pt x="641" y="0"/>
                  </a:cubicBezTo>
                  <a:cubicBezTo>
                    <a:pt x="645" y="0"/>
                    <a:pt x="645" y="0"/>
                    <a:pt x="645" y="0"/>
                  </a:cubicBezTo>
                  <a:cubicBezTo>
                    <a:pt x="646" y="0"/>
                    <a:pt x="647" y="1"/>
                    <a:pt x="647" y="2"/>
                  </a:cubicBezTo>
                  <a:cubicBezTo>
                    <a:pt x="647" y="3"/>
                    <a:pt x="646" y="3"/>
                    <a:pt x="645" y="3"/>
                  </a:cubicBezTo>
                  <a:close/>
                  <a:moveTo>
                    <a:pt x="630" y="3"/>
                  </a:moveTo>
                  <a:cubicBezTo>
                    <a:pt x="626" y="3"/>
                    <a:pt x="626" y="3"/>
                    <a:pt x="626" y="3"/>
                  </a:cubicBezTo>
                  <a:cubicBezTo>
                    <a:pt x="625" y="3"/>
                    <a:pt x="624" y="3"/>
                    <a:pt x="624" y="2"/>
                  </a:cubicBezTo>
                  <a:cubicBezTo>
                    <a:pt x="624" y="1"/>
                    <a:pt x="625" y="0"/>
                    <a:pt x="626" y="0"/>
                  </a:cubicBezTo>
                  <a:cubicBezTo>
                    <a:pt x="630" y="0"/>
                    <a:pt x="630" y="0"/>
                    <a:pt x="630" y="0"/>
                  </a:cubicBezTo>
                  <a:cubicBezTo>
                    <a:pt x="631" y="0"/>
                    <a:pt x="632" y="1"/>
                    <a:pt x="632" y="2"/>
                  </a:cubicBezTo>
                  <a:cubicBezTo>
                    <a:pt x="632" y="3"/>
                    <a:pt x="631" y="3"/>
                    <a:pt x="630" y="3"/>
                  </a:cubicBezTo>
                  <a:close/>
                  <a:moveTo>
                    <a:pt x="615" y="3"/>
                  </a:moveTo>
                  <a:cubicBezTo>
                    <a:pt x="611" y="3"/>
                    <a:pt x="611" y="3"/>
                    <a:pt x="611" y="3"/>
                  </a:cubicBezTo>
                  <a:cubicBezTo>
                    <a:pt x="610" y="3"/>
                    <a:pt x="609" y="3"/>
                    <a:pt x="609" y="2"/>
                  </a:cubicBezTo>
                  <a:cubicBezTo>
                    <a:pt x="609" y="1"/>
                    <a:pt x="610" y="0"/>
                    <a:pt x="611" y="0"/>
                  </a:cubicBezTo>
                  <a:cubicBezTo>
                    <a:pt x="615" y="0"/>
                    <a:pt x="615" y="0"/>
                    <a:pt x="615" y="0"/>
                  </a:cubicBezTo>
                  <a:cubicBezTo>
                    <a:pt x="616" y="0"/>
                    <a:pt x="616" y="1"/>
                    <a:pt x="616" y="2"/>
                  </a:cubicBezTo>
                  <a:cubicBezTo>
                    <a:pt x="616" y="3"/>
                    <a:pt x="616" y="3"/>
                    <a:pt x="615" y="3"/>
                  </a:cubicBezTo>
                  <a:close/>
                  <a:moveTo>
                    <a:pt x="599" y="3"/>
                  </a:moveTo>
                  <a:cubicBezTo>
                    <a:pt x="596" y="3"/>
                    <a:pt x="596" y="3"/>
                    <a:pt x="596" y="3"/>
                  </a:cubicBezTo>
                  <a:cubicBezTo>
                    <a:pt x="594" y="3"/>
                    <a:pt x="594" y="3"/>
                    <a:pt x="594" y="2"/>
                  </a:cubicBezTo>
                  <a:cubicBezTo>
                    <a:pt x="594" y="1"/>
                    <a:pt x="594" y="0"/>
                    <a:pt x="596" y="0"/>
                  </a:cubicBezTo>
                  <a:cubicBezTo>
                    <a:pt x="599" y="0"/>
                    <a:pt x="599" y="0"/>
                    <a:pt x="599" y="0"/>
                  </a:cubicBezTo>
                  <a:cubicBezTo>
                    <a:pt x="600" y="0"/>
                    <a:pt x="601" y="1"/>
                    <a:pt x="601" y="2"/>
                  </a:cubicBezTo>
                  <a:cubicBezTo>
                    <a:pt x="601" y="3"/>
                    <a:pt x="600" y="3"/>
                    <a:pt x="599" y="3"/>
                  </a:cubicBezTo>
                  <a:close/>
                  <a:moveTo>
                    <a:pt x="584" y="3"/>
                  </a:moveTo>
                  <a:cubicBezTo>
                    <a:pt x="580" y="3"/>
                    <a:pt x="580" y="3"/>
                    <a:pt x="580" y="3"/>
                  </a:cubicBezTo>
                  <a:cubicBezTo>
                    <a:pt x="579" y="3"/>
                    <a:pt x="578" y="3"/>
                    <a:pt x="578" y="2"/>
                  </a:cubicBezTo>
                  <a:cubicBezTo>
                    <a:pt x="578" y="1"/>
                    <a:pt x="579" y="0"/>
                    <a:pt x="580" y="0"/>
                  </a:cubicBezTo>
                  <a:cubicBezTo>
                    <a:pt x="584" y="0"/>
                    <a:pt x="584" y="0"/>
                    <a:pt x="584" y="0"/>
                  </a:cubicBezTo>
                  <a:cubicBezTo>
                    <a:pt x="585" y="0"/>
                    <a:pt x="586" y="1"/>
                    <a:pt x="586" y="2"/>
                  </a:cubicBezTo>
                  <a:cubicBezTo>
                    <a:pt x="586" y="3"/>
                    <a:pt x="585" y="3"/>
                    <a:pt x="584" y="3"/>
                  </a:cubicBezTo>
                  <a:close/>
                  <a:moveTo>
                    <a:pt x="569" y="3"/>
                  </a:moveTo>
                  <a:cubicBezTo>
                    <a:pt x="565" y="3"/>
                    <a:pt x="565" y="3"/>
                    <a:pt x="565" y="3"/>
                  </a:cubicBezTo>
                  <a:cubicBezTo>
                    <a:pt x="564" y="3"/>
                    <a:pt x="563" y="3"/>
                    <a:pt x="563" y="2"/>
                  </a:cubicBezTo>
                  <a:cubicBezTo>
                    <a:pt x="563" y="1"/>
                    <a:pt x="564" y="0"/>
                    <a:pt x="565" y="0"/>
                  </a:cubicBezTo>
                  <a:cubicBezTo>
                    <a:pt x="569" y="0"/>
                    <a:pt x="569" y="0"/>
                    <a:pt x="569" y="0"/>
                  </a:cubicBezTo>
                  <a:cubicBezTo>
                    <a:pt x="570" y="0"/>
                    <a:pt x="571" y="1"/>
                    <a:pt x="571" y="2"/>
                  </a:cubicBezTo>
                  <a:cubicBezTo>
                    <a:pt x="571" y="3"/>
                    <a:pt x="570" y="3"/>
                    <a:pt x="569" y="3"/>
                  </a:cubicBezTo>
                  <a:close/>
                  <a:moveTo>
                    <a:pt x="554" y="3"/>
                  </a:moveTo>
                  <a:cubicBezTo>
                    <a:pt x="550" y="3"/>
                    <a:pt x="550" y="3"/>
                    <a:pt x="550" y="3"/>
                  </a:cubicBezTo>
                  <a:cubicBezTo>
                    <a:pt x="549" y="3"/>
                    <a:pt x="548" y="3"/>
                    <a:pt x="548" y="2"/>
                  </a:cubicBezTo>
                  <a:cubicBezTo>
                    <a:pt x="548" y="1"/>
                    <a:pt x="549" y="0"/>
                    <a:pt x="550" y="0"/>
                  </a:cubicBezTo>
                  <a:cubicBezTo>
                    <a:pt x="554" y="0"/>
                    <a:pt x="554" y="0"/>
                    <a:pt x="554" y="0"/>
                  </a:cubicBezTo>
                  <a:cubicBezTo>
                    <a:pt x="555" y="0"/>
                    <a:pt x="556" y="1"/>
                    <a:pt x="556" y="2"/>
                  </a:cubicBezTo>
                  <a:cubicBezTo>
                    <a:pt x="556" y="3"/>
                    <a:pt x="555" y="3"/>
                    <a:pt x="554" y="3"/>
                  </a:cubicBezTo>
                  <a:close/>
                  <a:moveTo>
                    <a:pt x="538" y="3"/>
                  </a:moveTo>
                  <a:cubicBezTo>
                    <a:pt x="535" y="3"/>
                    <a:pt x="535" y="3"/>
                    <a:pt x="535" y="3"/>
                  </a:cubicBezTo>
                  <a:cubicBezTo>
                    <a:pt x="534" y="3"/>
                    <a:pt x="533" y="3"/>
                    <a:pt x="533" y="2"/>
                  </a:cubicBezTo>
                  <a:cubicBezTo>
                    <a:pt x="533" y="1"/>
                    <a:pt x="534" y="0"/>
                    <a:pt x="535" y="0"/>
                  </a:cubicBezTo>
                  <a:cubicBezTo>
                    <a:pt x="538" y="0"/>
                    <a:pt x="538" y="0"/>
                    <a:pt x="538" y="0"/>
                  </a:cubicBezTo>
                  <a:cubicBezTo>
                    <a:pt x="539" y="0"/>
                    <a:pt x="540" y="1"/>
                    <a:pt x="540" y="2"/>
                  </a:cubicBezTo>
                  <a:cubicBezTo>
                    <a:pt x="540" y="3"/>
                    <a:pt x="539" y="3"/>
                    <a:pt x="538" y="3"/>
                  </a:cubicBezTo>
                  <a:close/>
                  <a:moveTo>
                    <a:pt x="523" y="3"/>
                  </a:moveTo>
                  <a:cubicBezTo>
                    <a:pt x="519" y="3"/>
                    <a:pt x="519" y="3"/>
                    <a:pt x="519" y="3"/>
                  </a:cubicBezTo>
                  <a:cubicBezTo>
                    <a:pt x="518" y="3"/>
                    <a:pt x="518" y="3"/>
                    <a:pt x="518" y="2"/>
                  </a:cubicBezTo>
                  <a:cubicBezTo>
                    <a:pt x="518" y="1"/>
                    <a:pt x="518" y="0"/>
                    <a:pt x="519" y="0"/>
                  </a:cubicBezTo>
                  <a:cubicBezTo>
                    <a:pt x="523" y="0"/>
                    <a:pt x="523" y="0"/>
                    <a:pt x="523" y="0"/>
                  </a:cubicBezTo>
                  <a:cubicBezTo>
                    <a:pt x="524" y="0"/>
                    <a:pt x="525" y="1"/>
                    <a:pt x="525" y="2"/>
                  </a:cubicBezTo>
                  <a:cubicBezTo>
                    <a:pt x="525" y="3"/>
                    <a:pt x="524" y="3"/>
                    <a:pt x="523" y="3"/>
                  </a:cubicBezTo>
                  <a:close/>
                  <a:moveTo>
                    <a:pt x="508" y="3"/>
                  </a:moveTo>
                  <a:cubicBezTo>
                    <a:pt x="504" y="3"/>
                    <a:pt x="504" y="3"/>
                    <a:pt x="504" y="3"/>
                  </a:cubicBezTo>
                  <a:cubicBezTo>
                    <a:pt x="503" y="3"/>
                    <a:pt x="502" y="3"/>
                    <a:pt x="502" y="2"/>
                  </a:cubicBezTo>
                  <a:cubicBezTo>
                    <a:pt x="502" y="1"/>
                    <a:pt x="503" y="0"/>
                    <a:pt x="504" y="0"/>
                  </a:cubicBezTo>
                  <a:cubicBezTo>
                    <a:pt x="508" y="0"/>
                    <a:pt x="508" y="0"/>
                    <a:pt x="508" y="0"/>
                  </a:cubicBezTo>
                  <a:cubicBezTo>
                    <a:pt x="509" y="0"/>
                    <a:pt x="510" y="1"/>
                    <a:pt x="510" y="2"/>
                  </a:cubicBezTo>
                  <a:cubicBezTo>
                    <a:pt x="510" y="3"/>
                    <a:pt x="509" y="3"/>
                    <a:pt x="508" y="3"/>
                  </a:cubicBezTo>
                  <a:close/>
                  <a:moveTo>
                    <a:pt x="493" y="3"/>
                  </a:moveTo>
                  <a:cubicBezTo>
                    <a:pt x="489" y="3"/>
                    <a:pt x="489" y="3"/>
                    <a:pt x="489" y="3"/>
                  </a:cubicBezTo>
                  <a:cubicBezTo>
                    <a:pt x="488" y="3"/>
                    <a:pt x="487" y="3"/>
                    <a:pt x="487" y="2"/>
                  </a:cubicBezTo>
                  <a:cubicBezTo>
                    <a:pt x="487" y="1"/>
                    <a:pt x="488" y="0"/>
                    <a:pt x="489" y="0"/>
                  </a:cubicBezTo>
                  <a:cubicBezTo>
                    <a:pt x="493" y="0"/>
                    <a:pt x="493" y="0"/>
                    <a:pt x="493" y="0"/>
                  </a:cubicBezTo>
                  <a:cubicBezTo>
                    <a:pt x="494" y="0"/>
                    <a:pt x="495" y="1"/>
                    <a:pt x="495" y="2"/>
                  </a:cubicBezTo>
                  <a:cubicBezTo>
                    <a:pt x="495" y="3"/>
                    <a:pt x="494" y="3"/>
                    <a:pt x="493" y="3"/>
                  </a:cubicBezTo>
                  <a:close/>
                  <a:moveTo>
                    <a:pt x="478" y="3"/>
                  </a:moveTo>
                  <a:cubicBezTo>
                    <a:pt x="474" y="3"/>
                    <a:pt x="474" y="3"/>
                    <a:pt x="474" y="3"/>
                  </a:cubicBezTo>
                  <a:cubicBezTo>
                    <a:pt x="473" y="3"/>
                    <a:pt x="472" y="3"/>
                    <a:pt x="472" y="2"/>
                  </a:cubicBezTo>
                  <a:cubicBezTo>
                    <a:pt x="472" y="1"/>
                    <a:pt x="473" y="0"/>
                    <a:pt x="474" y="0"/>
                  </a:cubicBezTo>
                  <a:cubicBezTo>
                    <a:pt x="478" y="0"/>
                    <a:pt x="478" y="0"/>
                    <a:pt x="478" y="0"/>
                  </a:cubicBezTo>
                  <a:cubicBezTo>
                    <a:pt x="479" y="0"/>
                    <a:pt x="479" y="1"/>
                    <a:pt x="479" y="2"/>
                  </a:cubicBezTo>
                  <a:cubicBezTo>
                    <a:pt x="479" y="3"/>
                    <a:pt x="479" y="3"/>
                    <a:pt x="478" y="3"/>
                  </a:cubicBezTo>
                  <a:close/>
                  <a:moveTo>
                    <a:pt x="462" y="3"/>
                  </a:moveTo>
                  <a:cubicBezTo>
                    <a:pt x="458" y="3"/>
                    <a:pt x="458" y="3"/>
                    <a:pt x="458" y="3"/>
                  </a:cubicBezTo>
                  <a:cubicBezTo>
                    <a:pt x="457" y="3"/>
                    <a:pt x="457" y="3"/>
                    <a:pt x="457" y="2"/>
                  </a:cubicBezTo>
                  <a:cubicBezTo>
                    <a:pt x="457" y="1"/>
                    <a:pt x="457" y="0"/>
                    <a:pt x="458" y="0"/>
                  </a:cubicBezTo>
                  <a:cubicBezTo>
                    <a:pt x="462" y="0"/>
                    <a:pt x="462" y="0"/>
                    <a:pt x="462" y="0"/>
                  </a:cubicBezTo>
                  <a:cubicBezTo>
                    <a:pt x="463" y="0"/>
                    <a:pt x="464" y="1"/>
                    <a:pt x="464" y="2"/>
                  </a:cubicBezTo>
                  <a:cubicBezTo>
                    <a:pt x="464" y="3"/>
                    <a:pt x="463" y="3"/>
                    <a:pt x="462" y="3"/>
                  </a:cubicBezTo>
                  <a:close/>
                  <a:moveTo>
                    <a:pt x="447" y="3"/>
                  </a:moveTo>
                  <a:cubicBezTo>
                    <a:pt x="443" y="3"/>
                    <a:pt x="443" y="3"/>
                    <a:pt x="443" y="3"/>
                  </a:cubicBezTo>
                  <a:cubicBezTo>
                    <a:pt x="442" y="3"/>
                    <a:pt x="441" y="3"/>
                    <a:pt x="441" y="2"/>
                  </a:cubicBezTo>
                  <a:cubicBezTo>
                    <a:pt x="441" y="1"/>
                    <a:pt x="442" y="0"/>
                    <a:pt x="443" y="0"/>
                  </a:cubicBezTo>
                  <a:cubicBezTo>
                    <a:pt x="447" y="0"/>
                    <a:pt x="447" y="0"/>
                    <a:pt x="447" y="0"/>
                  </a:cubicBezTo>
                  <a:cubicBezTo>
                    <a:pt x="448" y="0"/>
                    <a:pt x="449" y="1"/>
                    <a:pt x="449" y="2"/>
                  </a:cubicBezTo>
                  <a:cubicBezTo>
                    <a:pt x="449" y="3"/>
                    <a:pt x="448" y="3"/>
                    <a:pt x="447" y="3"/>
                  </a:cubicBezTo>
                  <a:close/>
                  <a:moveTo>
                    <a:pt x="432" y="3"/>
                  </a:moveTo>
                  <a:cubicBezTo>
                    <a:pt x="428" y="3"/>
                    <a:pt x="428" y="3"/>
                    <a:pt x="428" y="3"/>
                  </a:cubicBezTo>
                  <a:cubicBezTo>
                    <a:pt x="427" y="3"/>
                    <a:pt x="426" y="3"/>
                    <a:pt x="426" y="2"/>
                  </a:cubicBezTo>
                  <a:cubicBezTo>
                    <a:pt x="426" y="1"/>
                    <a:pt x="427" y="0"/>
                    <a:pt x="428" y="0"/>
                  </a:cubicBezTo>
                  <a:cubicBezTo>
                    <a:pt x="432" y="0"/>
                    <a:pt x="432" y="0"/>
                    <a:pt x="432" y="0"/>
                  </a:cubicBezTo>
                  <a:cubicBezTo>
                    <a:pt x="433" y="0"/>
                    <a:pt x="434" y="1"/>
                    <a:pt x="434" y="2"/>
                  </a:cubicBezTo>
                  <a:cubicBezTo>
                    <a:pt x="434" y="3"/>
                    <a:pt x="433" y="3"/>
                    <a:pt x="432" y="3"/>
                  </a:cubicBezTo>
                  <a:close/>
                  <a:moveTo>
                    <a:pt x="417" y="3"/>
                  </a:moveTo>
                  <a:cubicBezTo>
                    <a:pt x="413" y="3"/>
                    <a:pt x="413" y="3"/>
                    <a:pt x="413" y="3"/>
                  </a:cubicBezTo>
                  <a:cubicBezTo>
                    <a:pt x="412" y="3"/>
                    <a:pt x="411" y="3"/>
                    <a:pt x="411" y="2"/>
                  </a:cubicBezTo>
                  <a:cubicBezTo>
                    <a:pt x="411" y="1"/>
                    <a:pt x="412" y="0"/>
                    <a:pt x="413" y="0"/>
                  </a:cubicBezTo>
                  <a:cubicBezTo>
                    <a:pt x="417" y="0"/>
                    <a:pt x="417" y="0"/>
                    <a:pt x="417" y="0"/>
                  </a:cubicBezTo>
                  <a:cubicBezTo>
                    <a:pt x="418" y="0"/>
                    <a:pt x="418" y="1"/>
                    <a:pt x="418" y="2"/>
                  </a:cubicBezTo>
                  <a:cubicBezTo>
                    <a:pt x="418" y="3"/>
                    <a:pt x="418" y="3"/>
                    <a:pt x="417" y="3"/>
                  </a:cubicBezTo>
                  <a:close/>
                  <a:moveTo>
                    <a:pt x="401" y="3"/>
                  </a:moveTo>
                  <a:cubicBezTo>
                    <a:pt x="398" y="3"/>
                    <a:pt x="398" y="3"/>
                    <a:pt x="398" y="3"/>
                  </a:cubicBezTo>
                  <a:cubicBezTo>
                    <a:pt x="397" y="3"/>
                    <a:pt x="396" y="3"/>
                    <a:pt x="396" y="2"/>
                  </a:cubicBezTo>
                  <a:cubicBezTo>
                    <a:pt x="396" y="1"/>
                    <a:pt x="397" y="0"/>
                    <a:pt x="398" y="0"/>
                  </a:cubicBezTo>
                  <a:cubicBezTo>
                    <a:pt x="401" y="0"/>
                    <a:pt x="401" y="0"/>
                    <a:pt x="401" y="0"/>
                  </a:cubicBezTo>
                  <a:cubicBezTo>
                    <a:pt x="402" y="0"/>
                    <a:pt x="403" y="1"/>
                    <a:pt x="403" y="2"/>
                  </a:cubicBezTo>
                  <a:cubicBezTo>
                    <a:pt x="403" y="3"/>
                    <a:pt x="402" y="3"/>
                    <a:pt x="401" y="3"/>
                  </a:cubicBezTo>
                  <a:close/>
                  <a:moveTo>
                    <a:pt x="386" y="3"/>
                  </a:moveTo>
                  <a:cubicBezTo>
                    <a:pt x="382" y="3"/>
                    <a:pt x="382" y="3"/>
                    <a:pt x="382" y="3"/>
                  </a:cubicBezTo>
                  <a:cubicBezTo>
                    <a:pt x="381" y="3"/>
                    <a:pt x="380" y="3"/>
                    <a:pt x="380" y="2"/>
                  </a:cubicBezTo>
                  <a:cubicBezTo>
                    <a:pt x="380" y="1"/>
                    <a:pt x="381" y="0"/>
                    <a:pt x="382" y="0"/>
                  </a:cubicBezTo>
                  <a:cubicBezTo>
                    <a:pt x="386" y="0"/>
                    <a:pt x="386" y="0"/>
                    <a:pt x="386" y="0"/>
                  </a:cubicBezTo>
                  <a:cubicBezTo>
                    <a:pt x="387" y="0"/>
                    <a:pt x="388" y="1"/>
                    <a:pt x="388" y="2"/>
                  </a:cubicBezTo>
                  <a:cubicBezTo>
                    <a:pt x="388" y="3"/>
                    <a:pt x="387" y="3"/>
                    <a:pt x="386" y="3"/>
                  </a:cubicBezTo>
                  <a:close/>
                  <a:moveTo>
                    <a:pt x="371" y="3"/>
                  </a:moveTo>
                  <a:cubicBezTo>
                    <a:pt x="367" y="3"/>
                    <a:pt x="367" y="3"/>
                    <a:pt x="367" y="3"/>
                  </a:cubicBezTo>
                  <a:cubicBezTo>
                    <a:pt x="366" y="3"/>
                    <a:pt x="365" y="3"/>
                    <a:pt x="365" y="2"/>
                  </a:cubicBezTo>
                  <a:cubicBezTo>
                    <a:pt x="365" y="1"/>
                    <a:pt x="366" y="0"/>
                    <a:pt x="367" y="0"/>
                  </a:cubicBezTo>
                  <a:cubicBezTo>
                    <a:pt x="371" y="0"/>
                    <a:pt x="371" y="0"/>
                    <a:pt x="371" y="0"/>
                  </a:cubicBezTo>
                  <a:cubicBezTo>
                    <a:pt x="372" y="0"/>
                    <a:pt x="373" y="1"/>
                    <a:pt x="373" y="2"/>
                  </a:cubicBezTo>
                  <a:cubicBezTo>
                    <a:pt x="373" y="3"/>
                    <a:pt x="372" y="3"/>
                    <a:pt x="371" y="3"/>
                  </a:cubicBezTo>
                  <a:close/>
                  <a:moveTo>
                    <a:pt x="356" y="3"/>
                  </a:moveTo>
                  <a:cubicBezTo>
                    <a:pt x="352" y="3"/>
                    <a:pt x="352" y="3"/>
                    <a:pt x="352" y="3"/>
                  </a:cubicBezTo>
                  <a:cubicBezTo>
                    <a:pt x="351" y="3"/>
                    <a:pt x="350" y="3"/>
                    <a:pt x="350" y="2"/>
                  </a:cubicBezTo>
                  <a:cubicBezTo>
                    <a:pt x="350" y="1"/>
                    <a:pt x="351" y="0"/>
                    <a:pt x="352" y="0"/>
                  </a:cubicBezTo>
                  <a:cubicBezTo>
                    <a:pt x="356" y="0"/>
                    <a:pt x="356" y="0"/>
                    <a:pt x="356" y="0"/>
                  </a:cubicBezTo>
                  <a:cubicBezTo>
                    <a:pt x="357" y="0"/>
                    <a:pt x="358" y="1"/>
                    <a:pt x="358" y="2"/>
                  </a:cubicBezTo>
                  <a:cubicBezTo>
                    <a:pt x="358" y="3"/>
                    <a:pt x="357" y="3"/>
                    <a:pt x="356" y="3"/>
                  </a:cubicBezTo>
                  <a:close/>
                  <a:moveTo>
                    <a:pt x="340" y="3"/>
                  </a:moveTo>
                  <a:cubicBezTo>
                    <a:pt x="337" y="3"/>
                    <a:pt x="337" y="3"/>
                    <a:pt x="337" y="3"/>
                  </a:cubicBezTo>
                  <a:cubicBezTo>
                    <a:pt x="336" y="3"/>
                    <a:pt x="335" y="3"/>
                    <a:pt x="335" y="2"/>
                  </a:cubicBezTo>
                  <a:cubicBezTo>
                    <a:pt x="335" y="1"/>
                    <a:pt x="336" y="0"/>
                    <a:pt x="337" y="0"/>
                  </a:cubicBezTo>
                  <a:cubicBezTo>
                    <a:pt x="340" y="0"/>
                    <a:pt x="340" y="0"/>
                    <a:pt x="340" y="0"/>
                  </a:cubicBezTo>
                  <a:cubicBezTo>
                    <a:pt x="342" y="0"/>
                    <a:pt x="342" y="1"/>
                    <a:pt x="342" y="2"/>
                  </a:cubicBezTo>
                  <a:cubicBezTo>
                    <a:pt x="342" y="3"/>
                    <a:pt x="342" y="3"/>
                    <a:pt x="340" y="3"/>
                  </a:cubicBezTo>
                  <a:close/>
                  <a:moveTo>
                    <a:pt x="325" y="3"/>
                  </a:moveTo>
                  <a:cubicBezTo>
                    <a:pt x="321" y="3"/>
                    <a:pt x="321" y="3"/>
                    <a:pt x="321" y="3"/>
                  </a:cubicBezTo>
                  <a:cubicBezTo>
                    <a:pt x="320" y="3"/>
                    <a:pt x="320" y="3"/>
                    <a:pt x="320" y="2"/>
                  </a:cubicBezTo>
                  <a:cubicBezTo>
                    <a:pt x="320" y="1"/>
                    <a:pt x="320" y="0"/>
                    <a:pt x="321" y="0"/>
                  </a:cubicBezTo>
                  <a:cubicBezTo>
                    <a:pt x="325" y="0"/>
                    <a:pt x="325" y="0"/>
                    <a:pt x="325" y="0"/>
                  </a:cubicBezTo>
                  <a:cubicBezTo>
                    <a:pt x="326" y="0"/>
                    <a:pt x="327" y="1"/>
                    <a:pt x="327" y="2"/>
                  </a:cubicBezTo>
                  <a:cubicBezTo>
                    <a:pt x="327" y="3"/>
                    <a:pt x="326" y="3"/>
                    <a:pt x="325" y="3"/>
                  </a:cubicBezTo>
                  <a:close/>
                  <a:moveTo>
                    <a:pt x="310" y="3"/>
                  </a:moveTo>
                  <a:cubicBezTo>
                    <a:pt x="306" y="3"/>
                    <a:pt x="306" y="3"/>
                    <a:pt x="306" y="3"/>
                  </a:cubicBezTo>
                  <a:cubicBezTo>
                    <a:pt x="305" y="3"/>
                    <a:pt x="304" y="3"/>
                    <a:pt x="304" y="2"/>
                  </a:cubicBezTo>
                  <a:cubicBezTo>
                    <a:pt x="304" y="1"/>
                    <a:pt x="305" y="0"/>
                    <a:pt x="306" y="0"/>
                  </a:cubicBezTo>
                  <a:cubicBezTo>
                    <a:pt x="310" y="0"/>
                    <a:pt x="310" y="0"/>
                    <a:pt x="310" y="0"/>
                  </a:cubicBezTo>
                  <a:cubicBezTo>
                    <a:pt x="311" y="0"/>
                    <a:pt x="312" y="1"/>
                    <a:pt x="312" y="2"/>
                  </a:cubicBezTo>
                  <a:cubicBezTo>
                    <a:pt x="312" y="3"/>
                    <a:pt x="311" y="3"/>
                    <a:pt x="310" y="3"/>
                  </a:cubicBezTo>
                  <a:close/>
                  <a:moveTo>
                    <a:pt x="295" y="3"/>
                  </a:moveTo>
                  <a:cubicBezTo>
                    <a:pt x="291" y="3"/>
                    <a:pt x="291" y="3"/>
                    <a:pt x="291" y="3"/>
                  </a:cubicBezTo>
                  <a:cubicBezTo>
                    <a:pt x="290" y="3"/>
                    <a:pt x="289" y="3"/>
                    <a:pt x="289" y="2"/>
                  </a:cubicBezTo>
                  <a:cubicBezTo>
                    <a:pt x="289" y="1"/>
                    <a:pt x="290" y="0"/>
                    <a:pt x="291" y="0"/>
                  </a:cubicBezTo>
                  <a:cubicBezTo>
                    <a:pt x="295" y="0"/>
                    <a:pt x="295" y="0"/>
                    <a:pt x="295" y="0"/>
                  </a:cubicBezTo>
                  <a:cubicBezTo>
                    <a:pt x="296" y="0"/>
                    <a:pt x="297" y="1"/>
                    <a:pt x="297" y="2"/>
                  </a:cubicBezTo>
                  <a:cubicBezTo>
                    <a:pt x="297" y="3"/>
                    <a:pt x="296" y="3"/>
                    <a:pt x="295" y="3"/>
                  </a:cubicBezTo>
                  <a:close/>
                  <a:moveTo>
                    <a:pt x="280" y="3"/>
                  </a:moveTo>
                  <a:cubicBezTo>
                    <a:pt x="276" y="3"/>
                    <a:pt x="276" y="3"/>
                    <a:pt x="276" y="3"/>
                  </a:cubicBezTo>
                  <a:cubicBezTo>
                    <a:pt x="275" y="3"/>
                    <a:pt x="274" y="3"/>
                    <a:pt x="274" y="2"/>
                  </a:cubicBezTo>
                  <a:cubicBezTo>
                    <a:pt x="274" y="1"/>
                    <a:pt x="275" y="0"/>
                    <a:pt x="276" y="0"/>
                  </a:cubicBezTo>
                  <a:cubicBezTo>
                    <a:pt x="280" y="0"/>
                    <a:pt x="280" y="0"/>
                    <a:pt x="280" y="0"/>
                  </a:cubicBezTo>
                  <a:cubicBezTo>
                    <a:pt x="281" y="0"/>
                    <a:pt x="281" y="1"/>
                    <a:pt x="281" y="2"/>
                  </a:cubicBezTo>
                  <a:cubicBezTo>
                    <a:pt x="281" y="3"/>
                    <a:pt x="281" y="3"/>
                    <a:pt x="280" y="3"/>
                  </a:cubicBezTo>
                  <a:close/>
                  <a:moveTo>
                    <a:pt x="264" y="3"/>
                  </a:moveTo>
                  <a:cubicBezTo>
                    <a:pt x="261" y="3"/>
                    <a:pt x="261" y="3"/>
                    <a:pt x="261" y="3"/>
                  </a:cubicBezTo>
                  <a:cubicBezTo>
                    <a:pt x="259" y="3"/>
                    <a:pt x="259" y="3"/>
                    <a:pt x="259" y="2"/>
                  </a:cubicBezTo>
                  <a:cubicBezTo>
                    <a:pt x="259" y="1"/>
                    <a:pt x="259" y="0"/>
                    <a:pt x="261" y="0"/>
                  </a:cubicBezTo>
                  <a:cubicBezTo>
                    <a:pt x="264" y="0"/>
                    <a:pt x="264" y="0"/>
                    <a:pt x="264" y="0"/>
                  </a:cubicBezTo>
                  <a:cubicBezTo>
                    <a:pt x="265" y="0"/>
                    <a:pt x="266" y="1"/>
                    <a:pt x="266" y="2"/>
                  </a:cubicBezTo>
                  <a:cubicBezTo>
                    <a:pt x="266" y="3"/>
                    <a:pt x="265" y="3"/>
                    <a:pt x="264" y="3"/>
                  </a:cubicBezTo>
                  <a:close/>
                  <a:moveTo>
                    <a:pt x="249" y="3"/>
                  </a:moveTo>
                  <a:cubicBezTo>
                    <a:pt x="245" y="3"/>
                    <a:pt x="245" y="3"/>
                    <a:pt x="245" y="3"/>
                  </a:cubicBezTo>
                  <a:cubicBezTo>
                    <a:pt x="244" y="3"/>
                    <a:pt x="243" y="3"/>
                    <a:pt x="243" y="2"/>
                  </a:cubicBezTo>
                  <a:cubicBezTo>
                    <a:pt x="243" y="1"/>
                    <a:pt x="244" y="0"/>
                    <a:pt x="245" y="0"/>
                  </a:cubicBezTo>
                  <a:cubicBezTo>
                    <a:pt x="249" y="0"/>
                    <a:pt x="249" y="0"/>
                    <a:pt x="249" y="0"/>
                  </a:cubicBezTo>
                  <a:cubicBezTo>
                    <a:pt x="250" y="0"/>
                    <a:pt x="251" y="1"/>
                    <a:pt x="251" y="2"/>
                  </a:cubicBezTo>
                  <a:cubicBezTo>
                    <a:pt x="251" y="3"/>
                    <a:pt x="250" y="3"/>
                    <a:pt x="249" y="3"/>
                  </a:cubicBezTo>
                  <a:close/>
                  <a:moveTo>
                    <a:pt x="234" y="3"/>
                  </a:moveTo>
                  <a:cubicBezTo>
                    <a:pt x="230" y="3"/>
                    <a:pt x="230" y="3"/>
                    <a:pt x="230" y="3"/>
                  </a:cubicBezTo>
                  <a:cubicBezTo>
                    <a:pt x="229" y="3"/>
                    <a:pt x="228" y="3"/>
                    <a:pt x="228" y="2"/>
                  </a:cubicBezTo>
                  <a:cubicBezTo>
                    <a:pt x="228" y="1"/>
                    <a:pt x="229" y="0"/>
                    <a:pt x="230" y="0"/>
                  </a:cubicBezTo>
                  <a:cubicBezTo>
                    <a:pt x="234" y="0"/>
                    <a:pt x="234" y="0"/>
                    <a:pt x="234" y="0"/>
                  </a:cubicBezTo>
                  <a:cubicBezTo>
                    <a:pt x="235" y="0"/>
                    <a:pt x="236" y="1"/>
                    <a:pt x="236" y="2"/>
                  </a:cubicBezTo>
                  <a:cubicBezTo>
                    <a:pt x="236" y="3"/>
                    <a:pt x="235" y="3"/>
                    <a:pt x="234" y="3"/>
                  </a:cubicBezTo>
                  <a:close/>
                  <a:moveTo>
                    <a:pt x="219" y="3"/>
                  </a:moveTo>
                  <a:cubicBezTo>
                    <a:pt x="215" y="3"/>
                    <a:pt x="215" y="3"/>
                    <a:pt x="215" y="3"/>
                  </a:cubicBezTo>
                  <a:cubicBezTo>
                    <a:pt x="214" y="3"/>
                    <a:pt x="213" y="3"/>
                    <a:pt x="213" y="2"/>
                  </a:cubicBezTo>
                  <a:cubicBezTo>
                    <a:pt x="213" y="1"/>
                    <a:pt x="214" y="0"/>
                    <a:pt x="215" y="0"/>
                  </a:cubicBezTo>
                  <a:cubicBezTo>
                    <a:pt x="219" y="0"/>
                    <a:pt x="219" y="0"/>
                    <a:pt x="219" y="0"/>
                  </a:cubicBezTo>
                  <a:cubicBezTo>
                    <a:pt x="220" y="0"/>
                    <a:pt x="221" y="1"/>
                    <a:pt x="221" y="2"/>
                  </a:cubicBezTo>
                  <a:cubicBezTo>
                    <a:pt x="221" y="3"/>
                    <a:pt x="220" y="3"/>
                    <a:pt x="219" y="3"/>
                  </a:cubicBezTo>
                  <a:close/>
                  <a:moveTo>
                    <a:pt x="203" y="3"/>
                  </a:moveTo>
                  <a:cubicBezTo>
                    <a:pt x="200" y="3"/>
                    <a:pt x="200" y="3"/>
                    <a:pt x="200" y="3"/>
                  </a:cubicBezTo>
                  <a:cubicBezTo>
                    <a:pt x="199" y="3"/>
                    <a:pt x="198" y="3"/>
                    <a:pt x="198" y="2"/>
                  </a:cubicBezTo>
                  <a:cubicBezTo>
                    <a:pt x="198" y="1"/>
                    <a:pt x="199" y="0"/>
                    <a:pt x="200" y="0"/>
                  </a:cubicBezTo>
                  <a:cubicBezTo>
                    <a:pt x="203" y="0"/>
                    <a:pt x="203" y="0"/>
                    <a:pt x="203" y="0"/>
                  </a:cubicBezTo>
                  <a:cubicBezTo>
                    <a:pt x="204" y="0"/>
                    <a:pt x="205" y="1"/>
                    <a:pt x="205" y="2"/>
                  </a:cubicBezTo>
                  <a:cubicBezTo>
                    <a:pt x="205" y="3"/>
                    <a:pt x="204" y="3"/>
                    <a:pt x="203" y="3"/>
                  </a:cubicBezTo>
                  <a:close/>
                  <a:moveTo>
                    <a:pt x="188" y="3"/>
                  </a:moveTo>
                  <a:cubicBezTo>
                    <a:pt x="184" y="3"/>
                    <a:pt x="184" y="3"/>
                    <a:pt x="184" y="3"/>
                  </a:cubicBezTo>
                  <a:cubicBezTo>
                    <a:pt x="183" y="3"/>
                    <a:pt x="182" y="3"/>
                    <a:pt x="182" y="2"/>
                  </a:cubicBezTo>
                  <a:cubicBezTo>
                    <a:pt x="182" y="1"/>
                    <a:pt x="183" y="0"/>
                    <a:pt x="184" y="0"/>
                  </a:cubicBezTo>
                  <a:cubicBezTo>
                    <a:pt x="188" y="0"/>
                    <a:pt x="188" y="0"/>
                    <a:pt x="188" y="0"/>
                  </a:cubicBezTo>
                  <a:cubicBezTo>
                    <a:pt x="189" y="0"/>
                    <a:pt x="190" y="1"/>
                    <a:pt x="190" y="2"/>
                  </a:cubicBezTo>
                  <a:cubicBezTo>
                    <a:pt x="190" y="3"/>
                    <a:pt x="189" y="3"/>
                    <a:pt x="188" y="3"/>
                  </a:cubicBezTo>
                  <a:close/>
                  <a:moveTo>
                    <a:pt x="173" y="3"/>
                  </a:moveTo>
                  <a:cubicBezTo>
                    <a:pt x="169" y="3"/>
                    <a:pt x="169" y="3"/>
                    <a:pt x="169" y="3"/>
                  </a:cubicBezTo>
                  <a:cubicBezTo>
                    <a:pt x="168" y="3"/>
                    <a:pt x="167" y="3"/>
                    <a:pt x="167" y="2"/>
                  </a:cubicBezTo>
                  <a:cubicBezTo>
                    <a:pt x="167" y="1"/>
                    <a:pt x="168" y="0"/>
                    <a:pt x="169" y="0"/>
                  </a:cubicBezTo>
                  <a:cubicBezTo>
                    <a:pt x="173" y="0"/>
                    <a:pt x="173" y="0"/>
                    <a:pt x="173" y="0"/>
                  </a:cubicBezTo>
                  <a:cubicBezTo>
                    <a:pt x="174" y="0"/>
                    <a:pt x="175" y="1"/>
                    <a:pt x="175" y="2"/>
                  </a:cubicBezTo>
                  <a:cubicBezTo>
                    <a:pt x="175" y="3"/>
                    <a:pt x="174" y="3"/>
                    <a:pt x="173" y="3"/>
                  </a:cubicBezTo>
                  <a:close/>
                  <a:moveTo>
                    <a:pt x="158" y="3"/>
                  </a:moveTo>
                  <a:cubicBezTo>
                    <a:pt x="154" y="3"/>
                    <a:pt x="154" y="3"/>
                    <a:pt x="154" y="3"/>
                  </a:cubicBezTo>
                  <a:cubicBezTo>
                    <a:pt x="153" y="3"/>
                    <a:pt x="152" y="3"/>
                    <a:pt x="152" y="2"/>
                  </a:cubicBezTo>
                  <a:cubicBezTo>
                    <a:pt x="152" y="1"/>
                    <a:pt x="153" y="0"/>
                    <a:pt x="154" y="0"/>
                  </a:cubicBezTo>
                  <a:cubicBezTo>
                    <a:pt x="158" y="0"/>
                    <a:pt x="158" y="0"/>
                    <a:pt x="158" y="0"/>
                  </a:cubicBezTo>
                  <a:cubicBezTo>
                    <a:pt x="159" y="0"/>
                    <a:pt x="160" y="1"/>
                    <a:pt x="160" y="2"/>
                  </a:cubicBezTo>
                  <a:cubicBezTo>
                    <a:pt x="160" y="3"/>
                    <a:pt x="159" y="3"/>
                    <a:pt x="158" y="3"/>
                  </a:cubicBezTo>
                  <a:close/>
                  <a:moveTo>
                    <a:pt x="142" y="3"/>
                  </a:moveTo>
                  <a:cubicBezTo>
                    <a:pt x="139" y="3"/>
                    <a:pt x="139" y="3"/>
                    <a:pt x="139" y="3"/>
                  </a:cubicBezTo>
                  <a:cubicBezTo>
                    <a:pt x="138" y="3"/>
                    <a:pt x="137" y="3"/>
                    <a:pt x="137" y="2"/>
                  </a:cubicBezTo>
                  <a:cubicBezTo>
                    <a:pt x="137" y="1"/>
                    <a:pt x="138" y="0"/>
                    <a:pt x="139" y="0"/>
                  </a:cubicBezTo>
                  <a:cubicBezTo>
                    <a:pt x="142" y="0"/>
                    <a:pt x="142" y="0"/>
                    <a:pt x="142" y="0"/>
                  </a:cubicBezTo>
                  <a:cubicBezTo>
                    <a:pt x="144" y="0"/>
                    <a:pt x="144" y="1"/>
                    <a:pt x="144" y="2"/>
                  </a:cubicBezTo>
                  <a:cubicBezTo>
                    <a:pt x="144" y="3"/>
                    <a:pt x="144" y="3"/>
                    <a:pt x="142" y="3"/>
                  </a:cubicBezTo>
                  <a:close/>
                  <a:moveTo>
                    <a:pt x="127" y="3"/>
                  </a:moveTo>
                  <a:cubicBezTo>
                    <a:pt x="123" y="3"/>
                    <a:pt x="123" y="3"/>
                    <a:pt x="123" y="3"/>
                  </a:cubicBezTo>
                  <a:cubicBezTo>
                    <a:pt x="122" y="3"/>
                    <a:pt x="122" y="3"/>
                    <a:pt x="122" y="2"/>
                  </a:cubicBezTo>
                  <a:cubicBezTo>
                    <a:pt x="122" y="1"/>
                    <a:pt x="122" y="0"/>
                    <a:pt x="123" y="0"/>
                  </a:cubicBezTo>
                  <a:cubicBezTo>
                    <a:pt x="127" y="0"/>
                    <a:pt x="127" y="0"/>
                    <a:pt x="127" y="0"/>
                  </a:cubicBezTo>
                  <a:cubicBezTo>
                    <a:pt x="128" y="0"/>
                    <a:pt x="129" y="1"/>
                    <a:pt x="129" y="2"/>
                  </a:cubicBezTo>
                  <a:cubicBezTo>
                    <a:pt x="129" y="3"/>
                    <a:pt x="128" y="3"/>
                    <a:pt x="127" y="3"/>
                  </a:cubicBezTo>
                  <a:close/>
                  <a:moveTo>
                    <a:pt x="112" y="3"/>
                  </a:moveTo>
                  <a:cubicBezTo>
                    <a:pt x="108" y="3"/>
                    <a:pt x="108" y="3"/>
                    <a:pt x="108" y="3"/>
                  </a:cubicBezTo>
                  <a:cubicBezTo>
                    <a:pt x="107" y="3"/>
                    <a:pt x="106" y="3"/>
                    <a:pt x="106" y="2"/>
                  </a:cubicBezTo>
                  <a:cubicBezTo>
                    <a:pt x="106" y="1"/>
                    <a:pt x="107" y="0"/>
                    <a:pt x="108" y="0"/>
                  </a:cubicBezTo>
                  <a:cubicBezTo>
                    <a:pt x="112" y="0"/>
                    <a:pt x="112" y="0"/>
                    <a:pt x="112" y="0"/>
                  </a:cubicBezTo>
                  <a:cubicBezTo>
                    <a:pt x="113" y="0"/>
                    <a:pt x="114" y="1"/>
                    <a:pt x="114" y="2"/>
                  </a:cubicBezTo>
                  <a:cubicBezTo>
                    <a:pt x="114" y="3"/>
                    <a:pt x="113" y="3"/>
                    <a:pt x="112" y="3"/>
                  </a:cubicBezTo>
                  <a:close/>
                  <a:moveTo>
                    <a:pt x="97" y="3"/>
                  </a:moveTo>
                  <a:cubicBezTo>
                    <a:pt x="93" y="3"/>
                    <a:pt x="93" y="3"/>
                    <a:pt x="93" y="3"/>
                  </a:cubicBezTo>
                  <a:cubicBezTo>
                    <a:pt x="92" y="3"/>
                    <a:pt x="91" y="3"/>
                    <a:pt x="91" y="2"/>
                  </a:cubicBezTo>
                  <a:cubicBezTo>
                    <a:pt x="91" y="1"/>
                    <a:pt x="92" y="0"/>
                    <a:pt x="93" y="0"/>
                  </a:cubicBezTo>
                  <a:cubicBezTo>
                    <a:pt x="97" y="0"/>
                    <a:pt x="97" y="0"/>
                    <a:pt x="97" y="0"/>
                  </a:cubicBezTo>
                  <a:cubicBezTo>
                    <a:pt x="98" y="0"/>
                    <a:pt x="99" y="1"/>
                    <a:pt x="99" y="2"/>
                  </a:cubicBezTo>
                  <a:cubicBezTo>
                    <a:pt x="99" y="3"/>
                    <a:pt x="98" y="3"/>
                    <a:pt x="97" y="3"/>
                  </a:cubicBezTo>
                  <a:close/>
                  <a:moveTo>
                    <a:pt x="82" y="3"/>
                  </a:moveTo>
                  <a:cubicBezTo>
                    <a:pt x="78" y="3"/>
                    <a:pt x="78" y="3"/>
                    <a:pt x="78" y="3"/>
                  </a:cubicBezTo>
                  <a:cubicBezTo>
                    <a:pt x="77" y="3"/>
                    <a:pt x="76" y="3"/>
                    <a:pt x="76" y="2"/>
                  </a:cubicBezTo>
                  <a:cubicBezTo>
                    <a:pt x="76" y="1"/>
                    <a:pt x="77" y="0"/>
                    <a:pt x="78" y="0"/>
                  </a:cubicBezTo>
                  <a:cubicBezTo>
                    <a:pt x="82" y="0"/>
                    <a:pt x="82" y="0"/>
                    <a:pt x="82" y="0"/>
                  </a:cubicBezTo>
                  <a:cubicBezTo>
                    <a:pt x="83" y="0"/>
                    <a:pt x="83" y="1"/>
                    <a:pt x="83" y="2"/>
                  </a:cubicBezTo>
                  <a:cubicBezTo>
                    <a:pt x="83" y="3"/>
                    <a:pt x="83" y="3"/>
                    <a:pt x="82" y="3"/>
                  </a:cubicBezTo>
                  <a:close/>
                  <a:moveTo>
                    <a:pt x="66" y="3"/>
                  </a:moveTo>
                  <a:cubicBezTo>
                    <a:pt x="63" y="3"/>
                    <a:pt x="63" y="3"/>
                    <a:pt x="63" y="3"/>
                  </a:cubicBezTo>
                  <a:cubicBezTo>
                    <a:pt x="62" y="3"/>
                    <a:pt x="61" y="3"/>
                    <a:pt x="61" y="2"/>
                  </a:cubicBezTo>
                  <a:cubicBezTo>
                    <a:pt x="61" y="1"/>
                    <a:pt x="62" y="0"/>
                    <a:pt x="63" y="0"/>
                  </a:cubicBezTo>
                  <a:cubicBezTo>
                    <a:pt x="66" y="0"/>
                    <a:pt x="66" y="0"/>
                    <a:pt x="66" y="0"/>
                  </a:cubicBezTo>
                  <a:cubicBezTo>
                    <a:pt x="67" y="0"/>
                    <a:pt x="68" y="1"/>
                    <a:pt x="68" y="2"/>
                  </a:cubicBezTo>
                  <a:cubicBezTo>
                    <a:pt x="68" y="3"/>
                    <a:pt x="67" y="3"/>
                    <a:pt x="66" y="3"/>
                  </a:cubicBezTo>
                  <a:close/>
                  <a:moveTo>
                    <a:pt x="51" y="3"/>
                  </a:moveTo>
                  <a:cubicBezTo>
                    <a:pt x="47" y="3"/>
                    <a:pt x="47" y="3"/>
                    <a:pt x="47" y="3"/>
                  </a:cubicBezTo>
                  <a:cubicBezTo>
                    <a:pt x="46" y="3"/>
                    <a:pt x="45" y="3"/>
                    <a:pt x="45" y="2"/>
                  </a:cubicBezTo>
                  <a:cubicBezTo>
                    <a:pt x="45" y="1"/>
                    <a:pt x="46" y="0"/>
                    <a:pt x="47" y="0"/>
                  </a:cubicBezTo>
                  <a:cubicBezTo>
                    <a:pt x="51" y="0"/>
                    <a:pt x="51" y="0"/>
                    <a:pt x="51" y="0"/>
                  </a:cubicBezTo>
                  <a:cubicBezTo>
                    <a:pt x="52" y="0"/>
                    <a:pt x="53" y="1"/>
                    <a:pt x="53" y="2"/>
                  </a:cubicBezTo>
                  <a:cubicBezTo>
                    <a:pt x="53" y="3"/>
                    <a:pt x="52" y="3"/>
                    <a:pt x="51" y="3"/>
                  </a:cubicBezTo>
                  <a:close/>
                  <a:moveTo>
                    <a:pt x="36" y="3"/>
                  </a:moveTo>
                  <a:cubicBezTo>
                    <a:pt x="32" y="3"/>
                    <a:pt x="32" y="3"/>
                    <a:pt x="32" y="3"/>
                  </a:cubicBezTo>
                  <a:cubicBezTo>
                    <a:pt x="31" y="3"/>
                    <a:pt x="30" y="3"/>
                    <a:pt x="30" y="2"/>
                  </a:cubicBezTo>
                  <a:cubicBezTo>
                    <a:pt x="30" y="1"/>
                    <a:pt x="31" y="0"/>
                    <a:pt x="32" y="0"/>
                  </a:cubicBezTo>
                  <a:cubicBezTo>
                    <a:pt x="36" y="0"/>
                    <a:pt x="36" y="0"/>
                    <a:pt x="36" y="0"/>
                  </a:cubicBezTo>
                  <a:cubicBezTo>
                    <a:pt x="37" y="0"/>
                    <a:pt x="38" y="1"/>
                    <a:pt x="38" y="2"/>
                  </a:cubicBezTo>
                  <a:cubicBezTo>
                    <a:pt x="38" y="3"/>
                    <a:pt x="37" y="3"/>
                    <a:pt x="36" y="3"/>
                  </a:cubicBezTo>
                  <a:close/>
                  <a:moveTo>
                    <a:pt x="21" y="3"/>
                  </a:moveTo>
                  <a:cubicBezTo>
                    <a:pt x="17" y="3"/>
                    <a:pt x="17" y="3"/>
                    <a:pt x="17" y="3"/>
                  </a:cubicBezTo>
                  <a:cubicBezTo>
                    <a:pt x="16" y="3"/>
                    <a:pt x="15" y="3"/>
                    <a:pt x="15" y="2"/>
                  </a:cubicBezTo>
                  <a:cubicBezTo>
                    <a:pt x="15" y="1"/>
                    <a:pt x="16" y="0"/>
                    <a:pt x="17" y="0"/>
                  </a:cubicBezTo>
                  <a:cubicBezTo>
                    <a:pt x="21" y="0"/>
                    <a:pt x="21" y="0"/>
                    <a:pt x="21" y="0"/>
                  </a:cubicBezTo>
                  <a:cubicBezTo>
                    <a:pt x="22" y="0"/>
                    <a:pt x="23" y="1"/>
                    <a:pt x="23" y="2"/>
                  </a:cubicBezTo>
                  <a:cubicBezTo>
                    <a:pt x="23" y="3"/>
                    <a:pt x="22" y="3"/>
                    <a:pt x="21" y="3"/>
                  </a:cubicBezTo>
                  <a:close/>
                  <a:moveTo>
                    <a:pt x="5" y="3"/>
                  </a:moveTo>
                  <a:cubicBezTo>
                    <a:pt x="2" y="3"/>
                    <a:pt x="2" y="3"/>
                    <a:pt x="2" y="3"/>
                  </a:cubicBezTo>
                  <a:cubicBezTo>
                    <a:pt x="1" y="3"/>
                    <a:pt x="0" y="3"/>
                    <a:pt x="0" y="2"/>
                  </a:cubicBezTo>
                  <a:cubicBezTo>
                    <a:pt x="0" y="1"/>
                    <a:pt x="1" y="0"/>
                    <a:pt x="2" y="0"/>
                  </a:cubicBezTo>
                  <a:cubicBezTo>
                    <a:pt x="5" y="0"/>
                    <a:pt x="5" y="0"/>
                    <a:pt x="5" y="0"/>
                  </a:cubicBezTo>
                  <a:cubicBezTo>
                    <a:pt x="6" y="0"/>
                    <a:pt x="7" y="1"/>
                    <a:pt x="7" y="2"/>
                  </a:cubicBezTo>
                  <a:cubicBezTo>
                    <a:pt x="7" y="3"/>
                    <a:pt x="6" y="3"/>
                    <a:pt x="5" y="3"/>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0" name="Freeform 96">
              <a:extLst>
                <a:ext uri="{FF2B5EF4-FFF2-40B4-BE49-F238E27FC236}">
                  <a16:creationId xmlns:a16="http://schemas.microsoft.com/office/drawing/2014/main" id="{6BD38D52-D965-4C64-BCEE-A85CEB61FD15}"/>
                </a:ext>
              </a:extLst>
            </p:cNvPr>
            <p:cNvSpPr>
              <a:spLocks/>
            </p:cNvSpPr>
            <p:nvPr/>
          </p:nvSpPr>
          <p:spPr bwMode="auto">
            <a:xfrm>
              <a:off x="6503988" y="4706938"/>
              <a:ext cx="39687" cy="23812"/>
            </a:xfrm>
            <a:custGeom>
              <a:avLst/>
              <a:gdLst>
                <a:gd name="T0" fmla="*/ 2147483646 w 5"/>
                <a:gd name="T1" fmla="*/ 2147483646 h 3"/>
                <a:gd name="T2" fmla="*/ 2147483646 w 5"/>
                <a:gd name="T3" fmla="*/ 2147483646 h 3"/>
                <a:gd name="T4" fmla="*/ 0 w 5"/>
                <a:gd name="T5" fmla="*/ 2147483646 h 3"/>
                <a:gd name="T6" fmla="*/ 2147483646 w 5"/>
                <a:gd name="T7" fmla="*/ 0 h 3"/>
                <a:gd name="T8" fmla="*/ 2147483646 w 5"/>
                <a:gd name="T9" fmla="*/ 0 h 3"/>
                <a:gd name="T10" fmla="*/ 2147483646 w 5"/>
                <a:gd name="T11" fmla="*/ 2147483646 h 3"/>
                <a:gd name="T12" fmla="*/ 2147483646 w 5"/>
                <a:gd name="T13" fmla="*/ 214748364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4" y="3"/>
                  </a:moveTo>
                  <a:cubicBezTo>
                    <a:pt x="2" y="3"/>
                    <a:pt x="2" y="3"/>
                    <a:pt x="2" y="3"/>
                  </a:cubicBezTo>
                  <a:cubicBezTo>
                    <a:pt x="1" y="3"/>
                    <a:pt x="0" y="3"/>
                    <a:pt x="0" y="2"/>
                  </a:cubicBezTo>
                  <a:cubicBezTo>
                    <a:pt x="0" y="1"/>
                    <a:pt x="1" y="0"/>
                    <a:pt x="2" y="0"/>
                  </a:cubicBezTo>
                  <a:cubicBezTo>
                    <a:pt x="4" y="0"/>
                    <a:pt x="4" y="0"/>
                    <a:pt x="4" y="0"/>
                  </a:cubicBezTo>
                  <a:cubicBezTo>
                    <a:pt x="5" y="0"/>
                    <a:pt x="5" y="1"/>
                    <a:pt x="5" y="2"/>
                  </a:cubicBezTo>
                  <a:cubicBezTo>
                    <a:pt x="5" y="3"/>
                    <a:pt x="5" y="3"/>
                    <a:pt x="4" y="3"/>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1" name="Freeform 97">
              <a:extLst>
                <a:ext uri="{FF2B5EF4-FFF2-40B4-BE49-F238E27FC236}">
                  <a16:creationId xmlns:a16="http://schemas.microsoft.com/office/drawing/2014/main" id="{AA45C10B-5B5D-4CAA-865B-BF55EF252F10}"/>
                </a:ext>
              </a:extLst>
            </p:cNvPr>
            <p:cNvSpPr>
              <a:spLocks/>
            </p:cNvSpPr>
            <p:nvPr/>
          </p:nvSpPr>
          <p:spPr bwMode="auto">
            <a:xfrm>
              <a:off x="1039813" y="4275138"/>
              <a:ext cx="47625" cy="33337"/>
            </a:xfrm>
            <a:custGeom>
              <a:avLst/>
              <a:gdLst>
                <a:gd name="T0" fmla="*/ 2147483646 w 6"/>
                <a:gd name="T1" fmla="*/ 2147483646 h 4"/>
                <a:gd name="T2" fmla="*/ 2147483646 w 6"/>
                <a:gd name="T3" fmla="*/ 2147483646 h 4"/>
                <a:gd name="T4" fmla="*/ 0 w 6"/>
                <a:gd name="T5" fmla="*/ 2147483646 h 4"/>
                <a:gd name="T6" fmla="*/ 2147483646 w 6"/>
                <a:gd name="T7" fmla="*/ 0 h 4"/>
                <a:gd name="T8" fmla="*/ 2147483646 w 6"/>
                <a:gd name="T9" fmla="*/ 0 h 4"/>
                <a:gd name="T10" fmla="*/ 2147483646 w 6"/>
                <a:gd name="T11" fmla="*/ 2147483646 h 4"/>
                <a:gd name="T12" fmla="*/ 2147483646 w 6"/>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2" y="4"/>
                    <a:pt x="2" y="4"/>
                    <a:pt x="2" y="4"/>
                  </a:cubicBezTo>
                  <a:cubicBezTo>
                    <a:pt x="1" y="4"/>
                    <a:pt x="0" y="3"/>
                    <a:pt x="0" y="2"/>
                  </a:cubicBezTo>
                  <a:cubicBezTo>
                    <a:pt x="0" y="1"/>
                    <a:pt x="1" y="0"/>
                    <a:pt x="2" y="0"/>
                  </a:cubicBezTo>
                  <a:cubicBezTo>
                    <a:pt x="4" y="0"/>
                    <a:pt x="4" y="0"/>
                    <a:pt x="4" y="0"/>
                  </a:cubicBezTo>
                  <a:cubicBezTo>
                    <a:pt x="5" y="0"/>
                    <a:pt x="6" y="1"/>
                    <a:pt x="6" y="2"/>
                  </a:cubicBezTo>
                  <a:cubicBezTo>
                    <a:pt x="6"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2" name="Freeform 98">
              <a:extLst>
                <a:ext uri="{FF2B5EF4-FFF2-40B4-BE49-F238E27FC236}">
                  <a16:creationId xmlns:a16="http://schemas.microsoft.com/office/drawing/2014/main" id="{FC383F82-282A-495B-92E0-29659FFD09A9}"/>
                </a:ext>
              </a:extLst>
            </p:cNvPr>
            <p:cNvSpPr>
              <a:spLocks noEditPoints="1"/>
            </p:cNvSpPr>
            <p:nvPr/>
          </p:nvSpPr>
          <p:spPr bwMode="auto">
            <a:xfrm>
              <a:off x="1152525" y="4275138"/>
              <a:ext cx="5287963" cy="33337"/>
            </a:xfrm>
            <a:custGeom>
              <a:avLst/>
              <a:gdLst>
                <a:gd name="T0" fmla="*/ 2147483646 w 662"/>
                <a:gd name="T1" fmla="*/ 0 h 4"/>
                <a:gd name="T2" fmla="*/ 2147483646 w 662"/>
                <a:gd name="T3" fmla="*/ 2147483646 h 4"/>
                <a:gd name="T4" fmla="*/ 2147483646 w 662"/>
                <a:gd name="T5" fmla="*/ 2147483646 h 4"/>
                <a:gd name="T6" fmla="*/ 2147483646 w 662"/>
                <a:gd name="T7" fmla="*/ 2147483646 h 4"/>
                <a:gd name="T8" fmla="*/ 2147483646 w 662"/>
                <a:gd name="T9" fmla="*/ 0 h 4"/>
                <a:gd name="T10" fmla="*/ 2147483646 w 662"/>
                <a:gd name="T11" fmla="*/ 2147483646 h 4"/>
                <a:gd name="T12" fmla="*/ 2147483646 w 662"/>
                <a:gd name="T13" fmla="*/ 2147483646 h 4"/>
                <a:gd name="T14" fmla="*/ 2147483646 w 662"/>
                <a:gd name="T15" fmla="*/ 0 h 4"/>
                <a:gd name="T16" fmla="*/ 2147483646 w 662"/>
                <a:gd name="T17" fmla="*/ 2147483646 h 4"/>
                <a:gd name="T18" fmla="*/ 2147483646 w 662"/>
                <a:gd name="T19" fmla="*/ 2147483646 h 4"/>
                <a:gd name="T20" fmla="*/ 2147483646 w 662"/>
                <a:gd name="T21" fmla="*/ 2147483646 h 4"/>
                <a:gd name="T22" fmla="*/ 2147483646 w 662"/>
                <a:gd name="T23" fmla="*/ 0 h 4"/>
                <a:gd name="T24" fmla="*/ 2147483646 w 662"/>
                <a:gd name="T25" fmla="*/ 2147483646 h 4"/>
                <a:gd name="T26" fmla="*/ 2147483646 w 662"/>
                <a:gd name="T27" fmla="*/ 2147483646 h 4"/>
                <a:gd name="T28" fmla="*/ 2147483646 w 662"/>
                <a:gd name="T29" fmla="*/ 0 h 4"/>
                <a:gd name="T30" fmla="*/ 2147483646 w 662"/>
                <a:gd name="T31" fmla="*/ 2147483646 h 4"/>
                <a:gd name="T32" fmla="*/ 2147483646 w 662"/>
                <a:gd name="T33" fmla="*/ 2147483646 h 4"/>
                <a:gd name="T34" fmla="*/ 2147483646 w 662"/>
                <a:gd name="T35" fmla="*/ 2147483646 h 4"/>
                <a:gd name="T36" fmla="*/ 2147483646 w 662"/>
                <a:gd name="T37" fmla="*/ 0 h 4"/>
                <a:gd name="T38" fmla="*/ 2147483646 w 662"/>
                <a:gd name="T39" fmla="*/ 2147483646 h 4"/>
                <a:gd name="T40" fmla="*/ 2147483646 w 662"/>
                <a:gd name="T41" fmla="*/ 2147483646 h 4"/>
                <a:gd name="T42" fmla="*/ 2147483646 w 662"/>
                <a:gd name="T43" fmla="*/ 0 h 4"/>
                <a:gd name="T44" fmla="*/ 2147483646 w 662"/>
                <a:gd name="T45" fmla="*/ 2147483646 h 4"/>
                <a:gd name="T46" fmla="*/ 2147483646 w 662"/>
                <a:gd name="T47" fmla="*/ 2147483646 h 4"/>
                <a:gd name="T48" fmla="*/ 2147483646 w 662"/>
                <a:gd name="T49" fmla="*/ 2147483646 h 4"/>
                <a:gd name="T50" fmla="*/ 2147483646 w 662"/>
                <a:gd name="T51" fmla="*/ 0 h 4"/>
                <a:gd name="T52" fmla="*/ 2147483646 w 662"/>
                <a:gd name="T53" fmla="*/ 2147483646 h 4"/>
                <a:gd name="T54" fmla="*/ 2147483646 w 662"/>
                <a:gd name="T55" fmla="*/ 2147483646 h 4"/>
                <a:gd name="T56" fmla="*/ 2147483646 w 662"/>
                <a:gd name="T57" fmla="*/ 0 h 4"/>
                <a:gd name="T58" fmla="*/ 2147483646 w 662"/>
                <a:gd name="T59" fmla="*/ 2147483646 h 4"/>
                <a:gd name="T60" fmla="*/ 2147483646 w 662"/>
                <a:gd name="T61" fmla="*/ 2147483646 h 4"/>
                <a:gd name="T62" fmla="*/ 2147483646 w 662"/>
                <a:gd name="T63" fmla="*/ 2147483646 h 4"/>
                <a:gd name="T64" fmla="*/ 2147483646 w 662"/>
                <a:gd name="T65" fmla="*/ 0 h 4"/>
                <a:gd name="T66" fmla="*/ 2147483646 w 662"/>
                <a:gd name="T67" fmla="*/ 2147483646 h 4"/>
                <a:gd name="T68" fmla="*/ 2147483646 w 662"/>
                <a:gd name="T69" fmla="*/ 2147483646 h 4"/>
                <a:gd name="T70" fmla="*/ 2147483646 w 662"/>
                <a:gd name="T71" fmla="*/ 0 h 4"/>
                <a:gd name="T72" fmla="*/ 2147483646 w 662"/>
                <a:gd name="T73" fmla="*/ 2147483646 h 4"/>
                <a:gd name="T74" fmla="*/ 2147483646 w 662"/>
                <a:gd name="T75" fmla="*/ 2147483646 h 4"/>
                <a:gd name="T76" fmla="*/ 2147483646 w 662"/>
                <a:gd name="T77" fmla="*/ 2147483646 h 4"/>
                <a:gd name="T78" fmla="*/ 2147483646 w 662"/>
                <a:gd name="T79" fmla="*/ 0 h 4"/>
                <a:gd name="T80" fmla="*/ 2147483646 w 662"/>
                <a:gd name="T81" fmla="*/ 2147483646 h 4"/>
                <a:gd name="T82" fmla="*/ 2147483646 w 662"/>
                <a:gd name="T83" fmla="*/ 2147483646 h 4"/>
                <a:gd name="T84" fmla="*/ 2147483646 w 662"/>
                <a:gd name="T85" fmla="*/ 0 h 4"/>
                <a:gd name="T86" fmla="*/ 2147483646 w 662"/>
                <a:gd name="T87" fmla="*/ 2147483646 h 4"/>
                <a:gd name="T88" fmla="*/ 2147483646 w 662"/>
                <a:gd name="T89" fmla="*/ 2147483646 h 4"/>
                <a:gd name="T90" fmla="*/ 2147483646 w 662"/>
                <a:gd name="T91" fmla="*/ 2147483646 h 4"/>
                <a:gd name="T92" fmla="*/ 2147483646 w 662"/>
                <a:gd name="T93" fmla="*/ 0 h 4"/>
                <a:gd name="T94" fmla="*/ 2147483646 w 662"/>
                <a:gd name="T95" fmla="*/ 2147483646 h 4"/>
                <a:gd name="T96" fmla="*/ 2147483646 w 662"/>
                <a:gd name="T97" fmla="*/ 2147483646 h 4"/>
                <a:gd name="T98" fmla="*/ 2147483646 w 662"/>
                <a:gd name="T99" fmla="*/ 0 h 4"/>
                <a:gd name="T100" fmla="*/ 2147483646 w 662"/>
                <a:gd name="T101" fmla="*/ 2147483646 h 4"/>
                <a:gd name="T102" fmla="*/ 2147483646 w 662"/>
                <a:gd name="T103" fmla="*/ 2147483646 h 4"/>
                <a:gd name="T104" fmla="*/ 2147483646 w 662"/>
                <a:gd name="T105" fmla="*/ 2147483646 h 4"/>
                <a:gd name="T106" fmla="*/ 2147483646 w 662"/>
                <a:gd name="T107" fmla="*/ 0 h 4"/>
                <a:gd name="T108" fmla="*/ 2147483646 w 662"/>
                <a:gd name="T109" fmla="*/ 2147483646 h 4"/>
                <a:gd name="T110" fmla="*/ 2147483646 w 662"/>
                <a:gd name="T111" fmla="*/ 2147483646 h 4"/>
                <a:gd name="T112" fmla="*/ 2147483646 w 662"/>
                <a:gd name="T113" fmla="*/ 0 h 4"/>
                <a:gd name="T114" fmla="*/ 2147483646 w 662"/>
                <a:gd name="T115" fmla="*/ 2147483646 h 4"/>
                <a:gd name="T116" fmla="*/ 2147483646 w 662"/>
                <a:gd name="T117" fmla="*/ 2147483646 h 4"/>
                <a:gd name="T118" fmla="*/ 2147483646 w 662"/>
                <a:gd name="T119" fmla="*/ 2147483646 h 4"/>
                <a:gd name="T120" fmla="*/ 2147483646 w 662"/>
                <a:gd name="T121" fmla="*/ 0 h 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4">
                  <a:moveTo>
                    <a:pt x="660" y="4"/>
                  </a:moveTo>
                  <a:cubicBezTo>
                    <a:pt x="656" y="4"/>
                    <a:pt x="656" y="4"/>
                    <a:pt x="656" y="4"/>
                  </a:cubicBezTo>
                  <a:cubicBezTo>
                    <a:pt x="655" y="4"/>
                    <a:pt x="655" y="3"/>
                    <a:pt x="655" y="2"/>
                  </a:cubicBezTo>
                  <a:cubicBezTo>
                    <a:pt x="655" y="1"/>
                    <a:pt x="655" y="0"/>
                    <a:pt x="656" y="0"/>
                  </a:cubicBezTo>
                  <a:cubicBezTo>
                    <a:pt x="660" y="0"/>
                    <a:pt x="660" y="0"/>
                    <a:pt x="660" y="0"/>
                  </a:cubicBezTo>
                  <a:cubicBezTo>
                    <a:pt x="661" y="0"/>
                    <a:pt x="662" y="1"/>
                    <a:pt x="662" y="2"/>
                  </a:cubicBezTo>
                  <a:cubicBezTo>
                    <a:pt x="662" y="3"/>
                    <a:pt x="661" y="4"/>
                    <a:pt x="660" y="4"/>
                  </a:cubicBezTo>
                  <a:close/>
                  <a:moveTo>
                    <a:pt x="645" y="4"/>
                  </a:moveTo>
                  <a:cubicBezTo>
                    <a:pt x="641" y="4"/>
                    <a:pt x="641" y="4"/>
                    <a:pt x="641" y="4"/>
                  </a:cubicBezTo>
                  <a:cubicBezTo>
                    <a:pt x="640" y="4"/>
                    <a:pt x="639" y="3"/>
                    <a:pt x="639" y="2"/>
                  </a:cubicBezTo>
                  <a:cubicBezTo>
                    <a:pt x="639" y="1"/>
                    <a:pt x="640" y="0"/>
                    <a:pt x="641" y="0"/>
                  </a:cubicBezTo>
                  <a:cubicBezTo>
                    <a:pt x="645" y="0"/>
                    <a:pt x="645" y="0"/>
                    <a:pt x="645" y="0"/>
                  </a:cubicBezTo>
                  <a:cubicBezTo>
                    <a:pt x="646" y="0"/>
                    <a:pt x="647" y="1"/>
                    <a:pt x="647" y="2"/>
                  </a:cubicBezTo>
                  <a:cubicBezTo>
                    <a:pt x="647" y="3"/>
                    <a:pt x="646" y="4"/>
                    <a:pt x="645" y="4"/>
                  </a:cubicBezTo>
                  <a:close/>
                  <a:moveTo>
                    <a:pt x="630" y="4"/>
                  </a:moveTo>
                  <a:cubicBezTo>
                    <a:pt x="626" y="4"/>
                    <a:pt x="626" y="4"/>
                    <a:pt x="626" y="4"/>
                  </a:cubicBezTo>
                  <a:cubicBezTo>
                    <a:pt x="625" y="4"/>
                    <a:pt x="624" y="3"/>
                    <a:pt x="624" y="2"/>
                  </a:cubicBezTo>
                  <a:cubicBezTo>
                    <a:pt x="624" y="1"/>
                    <a:pt x="625" y="0"/>
                    <a:pt x="626" y="0"/>
                  </a:cubicBezTo>
                  <a:cubicBezTo>
                    <a:pt x="630" y="0"/>
                    <a:pt x="630" y="0"/>
                    <a:pt x="630" y="0"/>
                  </a:cubicBezTo>
                  <a:cubicBezTo>
                    <a:pt x="631" y="0"/>
                    <a:pt x="632" y="1"/>
                    <a:pt x="632" y="2"/>
                  </a:cubicBezTo>
                  <a:cubicBezTo>
                    <a:pt x="632" y="3"/>
                    <a:pt x="631" y="4"/>
                    <a:pt x="630" y="4"/>
                  </a:cubicBezTo>
                  <a:close/>
                  <a:moveTo>
                    <a:pt x="615" y="4"/>
                  </a:moveTo>
                  <a:cubicBezTo>
                    <a:pt x="611" y="4"/>
                    <a:pt x="611" y="4"/>
                    <a:pt x="611" y="4"/>
                  </a:cubicBezTo>
                  <a:cubicBezTo>
                    <a:pt x="610" y="4"/>
                    <a:pt x="609" y="3"/>
                    <a:pt x="609" y="2"/>
                  </a:cubicBezTo>
                  <a:cubicBezTo>
                    <a:pt x="609" y="1"/>
                    <a:pt x="610" y="0"/>
                    <a:pt x="611" y="0"/>
                  </a:cubicBezTo>
                  <a:cubicBezTo>
                    <a:pt x="615" y="0"/>
                    <a:pt x="615" y="0"/>
                    <a:pt x="615" y="0"/>
                  </a:cubicBezTo>
                  <a:cubicBezTo>
                    <a:pt x="616" y="0"/>
                    <a:pt x="616" y="1"/>
                    <a:pt x="616" y="2"/>
                  </a:cubicBezTo>
                  <a:cubicBezTo>
                    <a:pt x="616" y="3"/>
                    <a:pt x="616" y="4"/>
                    <a:pt x="615" y="4"/>
                  </a:cubicBezTo>
                  <a:close/>
                  <a:moveTo>
                    <a:pt x="599" y="4"/>
                  </a:moveTo>
                  <a:cubicBezTo>
                    <a:pt x="596" y="4"/>
                    <a:pt x="596" y="4"/>
                    <a:pt x="596" y="4"/>
                  </a:cubicBezTo>
                  <a:cubicBezTo>
                    <a:pt x="594" y="4"/>
                    <a:pt x="594" y="3"/>
                    <a:pt x="594" y="2"/>
                  </a:cubicBezTo>
                  <a:cubicBezTo>
                    <a:pt x="594" y="1"/>
                    <a:pt x="594" y="0"/>
                    <a:pt x="596" y="0"/>
                  </a:cubicBezTo>
                  <a:cubicBezTo>
                    <a:pt x="599" y="0"/>
                    <a:pt x="599" y="0"/>
                    <a:pt x="599" y="0"/>
                  </a:cubicBezTo>
                  <a:cubicBezTo>
                    <a:pt x="600" y="0"/>
                    <a:pt x="601" y="1"/>
                    <a:pt x="601" y="2"/>
                  </a:cubicBezTo>
                  <a:cubicBezTo>
                    <a:pt x="601" y="3"/>
                    <a:pt x="600" y="4"/>
                    <a:pt x="599" y="4"/>
                  </a:cubicBezTo>
                  <a:close/>
                  <a:moveTo>
                    <a:pt x="584" y="4"/>
                  </a:moveTo>
                  <a:cubicBezTo>
                    <a:pt x="580" y="4"/>
                    <a:pt x="580" y="4"/>
                    <a:pt x="580" y="4"/>
                  </a:cubicBezTo>
                  <a:cubicBezTo>
                    <a:pt x="579" y="4"/>
                    <a:pt x="578" y="3"/>
                    <a:pt x="578" y="2"/>
                  </a:cubicBezTo>
                  <a:cubicBezTo>
                    <a:pt x="578" y="1"/>
                    <a:pt x="579" y="0"/>
                    <a:pt x="580" y="0"/>
                  </a:cubicBezTo>
                  <a:cubicBezTo>
                    <a:pt x="584" y="0"/>
                    <a:pt x="584" y="0"/>
                    <a:pt x="584" y="0"/>
                  </a:cubicBezTo>
                  <a:cubicBezTo>
                    <a:pt x="585" y="0"/>
                    <a:pt x="586" y="1"/>
                    <a:pt x="586" y="2"/>
                  </a:cubicBezTo>
                  <a:cubicBezTo>
                    <a:pt x="586" y="3"/>
                    <a:pt x="585" y="4"/>
                    <a:pt x="584" y="4"/>
                  </a:cubicBezTo>
                  <a:close/>
                  <a:moveTo>
                    <a:pt x="569" y="4"/>
                  </a:moveTo>
                  <a:cubicBezTo>
                    <a:pt x="565" y="4"/>
                    <a:pt x="565" y="4"/>
                    <a:pt x="565" y="4"/>
                  </a:cubicBezTo>
                  <a:cubicBezTo>
                    <a:pt x="564" y="4"/>
                    <a:pt x="563" y="3"/>
                    <a:pt x="563" y="2"/>
                  </a:cubicBezTo>
                  <a:cubicBezTo>
                    <a:pt x="563" y="1"/>
                    <a:pt x="564" y="0"/>
                    <a:pt x="565" y="0"/>
                  </a:cubicBezTo>
                  <a:cubicBezTo>
                    <a:pt x="569" y="0"/>
                    <a:pt x="569" y="0"/>
                    <a:pt x="569" y="0"/>
                  </a:cubicBezTo>
                  <a:cubicBezTo>
                    <a:pt x="570" y="0"/>
                    <a:pt x="571" y="1"/>
                    <a:pt x="571" y="2"/>
                  </a:cubicBezTo>
                  <a:cubicBezTo>
                    <a:pt x="571" y="3"/>
                    <a:pt x="570" y="4"/>
                    <a:pt x="569" y="4"/>
                  </a:cubicBezTo>
                  <a:close/>
                  <a:moveTo>
                    <a:pt x="554" y="4"/>
                  </a:moveTo>
                  <a:cubicBezTo>
                    <a:pt x="550" y="4"/>
                    <a:pt x="550" y="4"/>
                    <a:pt x="550" y="4"/>
                  </a:cubicBezTo>
                  <a:cubicBezTo>
                    <a:pt x="549" y="4"/>
                    <a:pt x="548" y="3"/>
                    <a:pt x="548" y="2"/>
                  </a:cubicBezTo>
                  <a:cubicBezTo>
                    <a:pt x="548" y="1"/>
                    <a:pt x="549" y="0"/>
                    <a:pt x="550" y="0"/>
                  </a:cubicBezTo>
                  <a:cubicBezTo>
                    <a:pt x="554" y="0"/>
                    <a:pt x="554" y="0"/>
                    <a:pt x="554" y="0"/>
                  </a:cubicBezTo>
                  <a:cubicBezTo>
                    <a:pt x="555" y="0"/>
                    <a:pt x="556" y="1"/>
                    <a:pt x="556" y="2"/>
                  </a:cubicBezTo>
                  <a:cubicBezTo>
                    <a:pt x="556" y="3"/>
                    <a:pt x="555" y="4"/>
                    <a:pt x="554" y="4"/>
                  </a:cubicBezTo>
                  <a:close/>
                  <a:moveTo>
                    <a:pt x="538" y="4"/>
                  </a:moveTo>
                  <a:cubicBezTo>
                    <a:pt x="535" y="4"/>
                    <a:pt x="535" y="4"/>
                    <a:pt x="535" y="4"/>
                  </a:cubicBezTo>
                  <a:cubicBezTo>
                    <a:pt x="534" y="4"/>
                    <a:pt x="533" y="3"/>
                    <a:pt x="533" y="2"/>
                  </a:cubicBezTo>
                  <a:cubicBezTo>
                    <a:pt x="533" y="1"/>
                    <a:pt x="534" y="0"/>
                    <a:pt x="535" y="0"/>
                  </a:cubicBezTo>
                  <a:cubicBezTo>
                    <a:pt x="538" y="0"/>
                    <a:pt x="538" y="0"/>
                    <a:pt x="538" y="0"/>
                  </a:cubicBezTo>
                  <a:cubicBezTo>
                    <a:pt x="539" y="0"/>
                    <a:pt x="540" y="1"/>
                    <a:pt x="540" y="2"/>
                  </a:cubicBezTo>
                  <a:cubicBezTo>
                    <a:pt x="540" y="3"/>
                    <a:pt x="539" y="4"/>
                    <a:pt x="538" y="4"/>
                  </a:cubicBezTo>
                  <a:close/>
                  <a:moveTo>
                    <a:pt x="523" y="4"/>
                  </a:moveTo>
                  <a:cubicBezTo>
                    <a:pt x="519" y="4"/>
                    <a:pt x="519" y="4"/>
                    <a:pt x="519" y="4"/>
                  </a:cubicBezTo>
                  <a:cubicBezTo>
                    <a:pt x="518" y="4"/>
                    <a:pt x="518" y="3"/>
                    <a:pt x="518" y="2"/>
                  </a:cubicBezTo>
                  <a:cubicBezTo>
                    <a:pt x="518" y="1"/>
                    <a:pt x="518" y="0"/>
                    <a:pt x="519" y="0"/>
                  </a:cubicBezTo>
                  <a:cubicBezTo>
                    <a:pt x="523" y="0"/>
                    <a:pt x="523" y="0"/>
                    <a:pt x="523" y="0"/>
                  </a:cubicBezTo>
                  <a:cubicBezTo>
                    <a:pt x="524" y="0"/>
                    <a:pt x="525" y="1"/>
                    <a:pt x="525" y="2"/>
                  </a:cubicBezTo>
                  <a:cubicBezTo>
                    <a:pt x="525" y="3"/>
                    <a:pt x="524" y="4"/>
                    <a:pt x="523" y="4"/>
                  </a:cubicBezTo>
                  <a:close/>
                  <a:moveTo>
                    <a:pt x="508" y="4"/>
                  </a:moveTo>
                  <a:cubicBezTo>
                    <a:pt x="504" y="4"/>
                    <a:pt x="504" y="4"/>
                    <a:pt x="504" y="4"/>
                  </a:cubicBezTo>
                  <a:cubicBezTo>
                    <a:pt x="503" y="4"/>
                    <a:pt x="502" y="3"/>
                    <a:pt x="502" y="2"/>
                  </a:cubicBezTo>
                  <a:cubicBezTo>
                    <a:pt x="502" y="1"/>
                    <a:pt x="503" y="0"/>
                    <a:pt x="504" y="0"/>
                  </a:cubicBezTo>
                  <a:cubicBezTo>
                    <a:pt x="508" y="0"/>
                    <a:pt x="508" y="0"/>
                    <a:pt x="508" y="0"/>
                  </a:cubicBezTo>
                  <a:cubicBezTo>
                    <a:pt x="509" y="0"/>
                    <a:pt x="510" y="1"/>
                    <a:pt x="510" y="2"/>
                  </a:cubicBezTo>
                  <a:cubicBezTo>
                    <a:pt x="510" y="3"/>
                    <a:pt x="509" y="4"/>
                    <a:pt x="508" y="4"/>
                  </a:cubicBezTo>
                  <a:close/>
                  <a:moveTo>
                    <a:pt x="493" y="4"/>
                  </a:moveTo>
                  <a:cubicBezTo>
                    <a:pt x="489" y="4"/>
                    <a:pt x="489" y="4"/>
                    <a:pt x="489" y="4"/>
                  </a:cubicBezTo>
                  <a:cubicBezTo>
                    <a:pt x="488" y="4"/>
                    <a:pt x="487" y="3"/>
                    <a:pt x="487" y="2"/>
                  </a:cubicBezTo>
                  <a:cubicBezTo>
                    <a:pt x="487" y="1"/>
                    <a:pt x="488" y="0"/>
                    <a:pt x="489" y="0"/>
                  </a:cubicBezTo>
                  <a:cubicBezTo>
                    <a:pt x="493" y="0"/>
                    <a:pt x="493" y="0"/>
                    <a:pt x="493" y="0"/>
                  </a:cubicBezTo>
                  <a:cubicBezTo>
                    <a:pt x="494" y="0"/>
                    <a:pt x="495" y="1"/>
                    <a:pt x="495" y="2"/>
                  </a:cubicBezTo>
                  <a:cubicBezTo>
                    <a:pt x="495" y="3"/>
                    <a:pt x="494" y="4"/>
                    <a:pt x="493" y="4"/>
                  </a:cubicBezTo>
                  <a:close/>
                  <a:moveTo>
                    <a:pt x="478" y="4"/>
                  </a:moveTo>
                  <a:cubicBezTo>
                    <a:pt x="474" y="4"/>
                    <a:pt x="474" y="4"/>
                    <a:pt x="474" y="4"/>
                  </a:cubicBezTo>
                  <a:cubicBezTo>
                    <a:pt x="473" y="4"/>
                    <a:pt x="472" y="3"/>
                    <a:pt x="472" y="2"/>
                  </a:cubicBezTo>
                  <a:cubicBezTo>
                    <a:pt x="472" y="1"/>
                    <a:pt x="473" y="0"/>
                    <a:pt x="474" y="0"/>
                  </a:cubicBezTo>
                  <a:cubicBezTo>
                    <a:pt x="478" y="0"/>
                    <a:pt x="478" y="0"/>
                    <a:pt x="478" y="0"/>
                  </a:cubicBezTo>
                  <a:cubicBezTo>
                    <a:pt x="479" y="0"/>
                    <a:pt x="479" y="1"/>
                    <a:pt x="479" y="2"/>
                  </a:cubicBezTo>
                  <a:cubicBezTo>
                    <a:pt x="479" y="3"/>
                    <a:pt x="479" y="4"/>
                    <a:pt x="478" y="4"/>
                  </a:cubicBezTo>
                  <a:close/>
                  <a:moveTo>
                    <a:pt x="462" y="4"/>
                  </a:moveTo>
                  <a:cubicBezTo>
                    <a:pt x="458" y="4"/>
                    <a:pt x="458" y="4"/>
                    <a:pt x="458" y="4"/>
                  </a:cubicBezTo>
                  <a:cubicBezTo>
                    <a:pt x="457" y="4"/>
                    <a:pt x="457" y="3"/>
                    <a:pt x="457" y="2"/>
                  </a:cubicBezTo>
                  <a:cubicBezTo>
                    <a:pt x="457" y="1"/>
                    <a:pt x="457" y="0"/>
                    <a:pt x="458" y="0"/>
                  </a:cubicBezTo>
                  <a:cubicBezTo>
                    <a:pt x="462" y="0"/>
                    <a:pt x="462" y="0"/>
                    <a:pt x="462" y="0"/>
                  </a:cubicBezTo>
                  <a:cubicBezTo>
                    <a:pt x="463" y="0"/>
                    <a:pt x="464" y="1"/>
                    <a:pt x="464" y="2"/>
                  </a:cubicBezTo>
                  <a:cubicBezTo>
                    <a:pt x="464" y="3"/>
                    <a:pt x="463" y="4"/>
                    <a:pt x="462" y="4"/>
                  </a:cubicBezTo>
                  <a:close/>
                  <a:moveTo>
                    <a:pt x="447" y="4"/>
                  </a:moveTo>
                  <a:cubicBezTo>
                    <a:pt x="443" y="4"/>
                    <a:pt x="443" y="4"/>
                    <a:pt x="443" y="4"/>
                  </a:cubicBezTo>
                  <a:cubicBezTo>
                    <a:pt x="442" y="4"/>
                    <a:pt x="441" y="3"/>
                    <a:pt x="441" y="2"/>
                  </a:cubicBezTo>
                  <a:cubicBezTo>
                    <a:pt x="441" y="1"/>
                    <a:pt x="442" y="0"/>
                    <a:pt x="443" y="0"/>
                  </a:cubicBezTo>
                  <a:cubicBezTo>
                    <a:pt x="447" y="0"/>
                    <a:pt x="447" y="0"/>
                    <a:pt x="447" y="0"/>
                  </a:cubicBezTo>
                  <a:cubicBezTo>
                    <a:pt x="448" y="0"/>
                    <a:pt x="449" y="1"/>
                    <a:pt x="449" y="2"/>
                  </a:cubicBezTo>
                  <a:cubicBezTo>
                    <a:pt x="449" y="3"/>
                    <a:pt x="448" y="4"/>
                    <a:pt x="447" y="4"/>
                  </a:cubicBezTo>
                  <a:close/>
                  <a:moveTo>
                    <a:pt x="432" y="4"/>
                  </a:moveTo>
                  <a:cubicBezTo>
                    <a:pt x="428" y="4"/>
                    <a:pt x="428" y="4"/>
                    <a:pt x="428" y="4"/>
                  </a:cubicBezTo>
                  <a:cubicBezTo>
                    <a:pt x="427" y="4"/>
                    <a:pt x="426" y="3"/>
                    <a:pt x="426" y="2"/>
                  </a:cubicBezTo>
                  <a:cubicBezTo>
                    <a:pt x="426" y="1"/>
                    <a:pt x="427" y="0"/>
                    <a:pt x="428" y="0"/>
                  </a:cubicBezTo>
                  <a:cubicBezTo>
                    <a:pt x="432" y="0"/>
                    <a:pt x="432" y="0"/>
                    <a:pt x="432" y="0"/>
                  </a:cubicBezTo>
                  <a:cubicBezTo>
                    <a:pt x="433" y="0"/>
                    <a:pt x="434" y="1"/>
                    <a:pt x="434" y="2"/>
                  </a:cubicBezTo>
                  <a:cubicBezTo>
                    <a:pt x="434" y="3"/>
                    <a:pt x="433" y="4"/>
                    <a:pt x="432" y="4"/>
                  </a:cubicBezTo>
                  <a:close/>
                  <a:moveTo>
                    <a:pt x="417" y="4"/>
                  </a:moveTo>
                  <a:cubicBezTo>
                    <a:pt x="413" y="4"/>
                    <a:pt x="413" y="4"/>
                    <a:pt x="413" y="4"/>
                  </a:cubicBezTo>
                  <a:cubicBezTo>
                    <a:pt x="412" y="4"/>
                    <a:pt x="411" y="3"/>
                    <a:pt x="411" y="2"/>
                  </a:cubicBezTo>
                  <a:cubicBezTo>
                    <a:pt x="411" y="1"/>
                    <a:pt x="412" y="0"/>
                    <a:pt x="413" y="0"/>
                  </a:cubicBezTo>
                  <a:cubicBezTo>
                    <a:pt x="417" y="0"/>
                    <a:pt x="417" y="0"/>
                    <a:pt x="417" y="0"/>
                  </a:cubicBezTo>
                  <a:cubicBezTo>
                    <a:pt x="418" y="0"/>
                    <a:pt x="418" y="1"/>
                    <a:pt x="418" y="2"/>
                  </a:cubicBezTo>
                  <a:cubicBezTo>
                    <a:pt x="418" y="3"/>
                    <a:pt x="418" y="4"/>
                    <a:pt x="417" y="4"/>
                  </a:cubicBezTo>
                  <a:close/>
                  <a:moveTo>
                    <a:pt x="401" y="4"/>
                  </a:moveTo>
                  <a:cubicBezTo>
                    <a:pt x="398" y="4"/>
                    <a:pt x="398" y="4"/>
                    <a:pt x="398" y="4"/>
                  </a:cubicBezTo>
                  <a:cubicBezTo>
                    <a:pt x="397" y="4"/>
                    <a:pt x="396" y="3"/>
                    <a:pt x="396" y="2"/>
                  </a:cubicBezTo>
                  <a:cubicBezTo>
                    <a:pt x="396" y="1"/>
                    <a:pt x="397" y="0"/>
                    <a:pt x="398" y="0"/>
                  </a:cubicBezTo>
                  <a:cubicBezTo>
                    <a:pt x="401" y="0"/>
                    <a:pt x="401" y="0"/>
                    <a:pt x="401" y="0"/>
                  </a:cubicBezTo>
                  <a:cubicBezTo>
                    <a:pt x="402" y="0"/>
                    <a:pt x="403" y="1"/>
                    <a:pt x="403" y="2"/>
                  </a:cubicBezTo>
                  <a:cubicBezTo>
                    <a:pt x="403" y="3"/>
                    <a:pt x="402" y="4"/>
                    <a:pt x="401" y="4"/>
                  </a:cubicBezTo>
                  <a:close/>
                  <a:moveTo>
                    <a:pt x="386" y="4"/>
                  </a:moveTo>
                  <a:cubicBezTo>
                    <a:pt x="382" y="4"/>
                    <a:pt x="382" y="4"/>
                    <a:pt x="382" y="4"/>
                  </a:cubicBezTo>
                  <a:cubicBezTo>
                    <a:pt x="381" y="4"/>
                    <a:pt x="380" y="3"/>
                    <a:pt x="380" y="2"/>
                  </a:cubicBezTo>
                  <a:cubicBezTo>
                    <a:pt x="380" y="1"/>
                    <a:pt x="381" y="0"/>
                    <a:pt x="382" y="0"/>
                  </a:cubicBezTo>
                  <a:cubicBezTo>
                    <a:pt x="386" y="0"/>
                    <a:pt x="386" y="0"/>
                    <a:pt x="386" y="0"/>
                  </a:cubicBezTo>
                  <a:cubicBezTo>
                    <a:pt x="387" y="0"/>
                    <a:pt x="388" y="1"/>
                    <a:pt x="388" y="2"/>
                  </a:cubicBezTo>
                  <a:cubicBezTo>
                    <a:pt x="388" y="3"/>
                    <a:pt x="387" y="4"/>
                    <a:pt x="386" y="4"/>
                  </a:cubicBezTo>
                  <a:close/>
                  <a:moveTo>
                    <a:pt x="371" y="4"/>
                  </a:moveTo>
                  <a:cubicBezTo>
                    <a:pt x="367" y="4"/>
                    <a:pt x="367" y="4"/>
                    <a:pt x="367" y="4"/>
                  </a:cubicBezTo>
                  <a:cubicBezTo>
                    <a:pt x="366" y="4"/>
                    <a:pt x="365" y="3"/>
                    <a:pt x="365" y="2"/>
                  </a:cubicBezTo>
                  <a:cubicBezTo>
                    <a:pt x="365" y="1"/>
                    <a:pt x="366" y="0"/>
                    <a:pt x="367" y="0"/>
                  </a:cubicBezTo>
                  <a:cubicBezTo>
                    <a:pt x="371" y="0"/>
                    <a:pt x="371" y="0"/>
                    <a:pt x="371" y="0"/>
                  </a:cubicBezTo>
                  <a:cubicBezTo>
                    <a:pt x="372" y="0"/>
                    <a:pt x="373" y="1"/>
                    <a:pt x="373" y="2"/>
                  </a:cubicBezTo>
                  <a:cubicBezTo>
                    <a:pt x="373" y="3"/>
                    <a:pt x="372" y="4"/>
                    <a:pt x="371" y="4"/>
                  </a:cubicBezTo>
                  <a:close/>
                  <a:moveTo>
                    <a:pt x="356" y="4"/>
                  </a:moveTo>
                  <a:cubicBezTo>
                    <a:pt x="352" y="4"/>
                    <a:pt x="352" y="4"/>
                    <a:pt x="352" y="4"/>
                  </a:cubicBezTo>
                  <a:cubicBezTo>
                    <a:pt x="351" y="4"/>
                    <a:pt x="350" y="3"/>
                    <a:pt x="350" y="2"/>
                  </a:cubicBezTo>
                  <a:cubicBezTo>
                    <a:pt x="350" y="1"/>
                    <a:pt x="351" y="0"/>
                    <a:pt x="352" y="0"/>
                  </a:cubicBezTo>
                  <a:cubicBezTo>
                    <a:pt x="356" y="0"/>
                    <a:pt x="356" y="0"/>
                    <a:pt x="356" y="0"/>
                  </a:cubicBezTo>
                  <a:cubicBezTo>
                    <a:pt x="357" y="0"/>
                    <a:pt x="358" y="1"/>
                    <a:pt x="358" y="2"/>
                  </a:cubicBezTo>
                  <a:cubicBezTo>
                    <a:pt x="358" y="3"/>
                    <a:pt x="357" y="4"/>
                    <a:pt x="356" y="4"/>
                  </a:cubicBezTo>
                  <a:close/>
                  <a:moveTo>
                    <a:pt x="340" y="4"/>
                  </a:moveTo>
                  <a:cubicBezTo>
                    <a:pt x="337" y="4"/>
                    <a:pt x="337" y="4"/>
                    <a:pt x="337" y="4"/>
                  </a:cubicBezTo>
                  <a:cubicBezTo>
                    <a:pt x="336" y="4"/>
                    <a:pt x="335" y="3"/>
                    <a:pt x="335" y="2"/>
                  </a:cubicBezTo>
                  <a:cubicBezTo>
                    <a:pt x="335" y="1"/>
                    <a:pt x="336" y="0"/>
                    <a:pt x="337" y="0"/>
                  </a:cubicBezTo>
                  <a:cubicBezTo>
                    <a:pt x="340" y="0"/>
                    <a:pt x="340" y="0"/>
                    <a:pt x="340" y="0"/>
                  </a:cubicBezTo>
                  <a:cubicBezTo>
                    <a:pt x="342" y="0"/>
                    <a:pt x="342" y="1"/>
                    <a:pt x="342" y="2"/>
                  </a:cubicBezTo>
                  <a:cubicBezTo>
                    <a:pt x="342" y="3"/>
                    <a:pt x="342" y="4"/>
                    <a:pt x="340" y="4"/>
                  </a:cubicBezTo>
                  <a:close/>
                  <a:moveTo>
                    <a:pt x="325" y="4"/>
                  </a:moveTo>
                  <a:cubicBezTo>
                    <a:pt x="321" y="4"/>
                    <a:pt x="321" y="4"/>
                    <a:pt x="321" y="4"/>
                  </a:cubicBezTo>
                  <a:cubicBezTo>
                    <a:pt x="320" y="4"/>
                    <a:pt x="320" y="3"/>
                    <a:pt x="320" y="2"/>
                  </a:cubicBezTo>
                  <a:cubicBezTo>
                    <a:pt x="320" y="1"/>
                    <a:pt x="320" y="0"/>
                    <a:pt x="321" y="0"/>
                  </a:cubicBezTo>
                  <a:cubicBezTo>
                    <a:pt x="325" y="0"/>
                    <a:pt x="325" y="0"/>
                    <a:pt x="325" y="0"/>
                  </a:cubicBezTo>
                  <a:cubicBezTo>
                    <a:pt x="326" y="0"/>
                    <a:pt x="327" y="1"/>
                    <a:pt x="327" y="2"/>
                  </a:cubicBezTo>
                  <a:cubicBezTo>
                    <a:pt x="327" y="3"/>
                    <a:pt x="326" y="4"/>
                    <a:pt x="325" y="4"/>
                  </a:cubicBezTo>
                  <a:close/>
                  <a:moveTo>
                    <a:pt x="310" y="4"/>
                  </a:moveTo>
                  <a:cubicBezTo>
                    <a:pt x="306" y="4"/>
                    <a:pt x="306" y="4"/>
                    <a:pt x="306" y="4"/>
                  </a:cubicBezTo>
                  <a:cubicBezTo>
                    <a:pt x="305" y="4"/>
                    <a:pt x="304" y="3"/>
                    <a:pt x="304" y="2"/>
                  </a:cubicBezTo>
                  <a:cubicBezTo>
                    <a:pt x="304" y="1"/>
                    <a:pt x="305" y="0"/>
                    <a:pt x="306" y="0"/>
                  </a:cubicBezTo>
                  <a:cubicBezTo>
                    <a:pt x="310" y="0"/>
                    <a:pt x="310" y="0"/>
                    <a:pt x="310" y="0"/>
                  </a:cubicBezTo>
                  <a:cubicBezTo>
                    <a:pt x="311" y="0"/>
                    <a:pt x="312" y="1"/>
                    <a:pt x="312" y="2"/>
                  </a:cubicBezTo>
                  <a:cubicBezTo>
                    <a:pt x="312" y="3"/>
                    <a:pt x="311" y="4"/>
                    <a:pt x="310" y="4"/>
                  </a:cubicBezTo>
                  <a:close/>
                  <a:moveTo>
                    <a:pt x="295" y="4"/>
                  </a:moveTo>
                  <a:cubicBezTo>
                    <a:pt x="291" y="4"/>
                    <a:pt x="291" y="4"/>
                    <a:pt x="291" y="4"/>
                  </a:cubicBezTo>
                  <a:cubicBezTo>
                    <a:pt x="290" y="4"/>
                    <a:pt x="289" y="3"/>
                    <a:pt x="289" y="2"/>
                  </a:cubicBezTo>
                  <a:cubicBezTo>
                    <a:pt x="289" y="1"/>
                    <a:pt x="290" y="0"/>
                    <a:pt x="291" y="0"/>
                  </a:cubicBezTo>
                  <a:cubicBezTo>
                    <a:pt x="295" y="0"/>
                    <a:pt x="295" y="0"/>
                    <a:pt x="295" y="0"/>
                  </a:cubicBezTo>
                  <a:cubicBezTo>
                    <a:pt x="296" y="0"/>
                    <a:pt x="297" y="1"/>
                    <a:pt x="297" y="2"/>
                  </a:cubicBezTo>
                  <a:cubicBezTo>
                    <a:pt x="297" y="3"/>
                    <a:pt x="296" y="4"/>
                    <a:pt x="295" y="4"/>
                  </a:cubicBezTo>
                  <a:close/>
                  <a:moveTo>
                    <a:pt x="280" y="4"/>
                  </a:moveTo>
                  <a:cubicBezTo>
                    <a:pt x="276" y="4"/>
                    <a:pt x="276" y="4"/>
                    <a:pt x="276" y="4"/>
                  </a:cubicBezTo>
                  <a:cubicBezTo>
                    <a:pt x="275" y="4"/>
                    <a:pt x="274" y="3"/>
                    <a:pt x="274" y="2"/>
                  </a:cubicBezTo>
                  <a:cubicBezTo>
                    <a:pt x="274" y="1"/>
                    <a:pt x="275" y="0"/>
                    <a:pt x="276" y="0"/>
                  </a:cubicBezTo>
                  <a:cubicBezTo>
                    <a:pt x="280" y="0"/>
                    <a:pt x="280" y="0"/>
                    <a:pt x="280" y="0"/>
                  </a:cubicBezTo>
                  <a:cubicBezTo>
                    <a:pt x="281" y="0"/>
                    <a:pt x="281" y="1"/>
                    <a:pt x="281" y="2"/>
                  </a:cubicBezTo>
                  <a:cubicBezTo>
                    <a:pt x="281" y="3"/>
                    <a:pt x="281" y="4"/>
                    <a:pt x="280" y="4"/>
                  </a:cubicBezTo>
                  <a:close/>
                  <a:moveTo>
                    <a:pt x="264" y="4"/>
                  </a:moveTo>
                  <a:cubicBezTo>
                    <a:pt x="261" y="4"/>
                    <a:pt x="261" y="4"/>
                    <a:pt x="261" y="4"/>
                  </a:cubicBezTo>
                  <a:cubicBezTo>
                    <a:pt x="259" y="4"/>
                    <a:pt x="259" y="3"/>
                    <a:pt x="259" y="2"/>
                  </a:cubicBezTo>
                  <a:cubicBezTo>
                    <a:pt x="259" y="1"/>
                    <a:pt x="259" y="0"/>
                    <a:pt x="261" y="0"/>
                  </a:cubicBezTo>
                  <a:cubicBezTo>
                    <a:pt x="264" y="0"/>
                    <a:pt x="264" y="0"/>
                    <a:pt x="264" y="0"/>
                  </a:cubicBezTo>
                  <a:cubicBezTo>
                    <a:pt x="265" y="0"/>
                    <a:pt x="266" y="1"/>
                    <a:pt x="266" y="2"/>
                  </a:cubicBezTo>
                  <a:cubicBezTo>
                    <a:pt x="266" y="3"/>
                    <a:pt x="265" y="4"/>
                    <a:pt x="264" y="4"/>
                  </a:cubicBezTo>
                  <a:close/>
                  <a:moveTo>
                    <a:pt x="249" y="4"/>
                  </a:moveTo>
                  <a:cubicBezTo>
                    <a:pt x="245" y="4"/>
                    <a:pt x="245" y="4"/>
                    <a:pt x="245" y="4"/>
                  </a:cubicBezTo>
                  <a:cubicBezTo>
                    <a:pt x="244" y="4"/>
                    <a:pt x="243" y="3"/>
                    <a:pt x="243" y="2"/>
                  </a:cubicBezTo>
                  <a:cubicBezTo>
                    <a:pt x="243" y="1"/>
                    <a:pt x="244" y="0"/>
                    <a:pt x="245" y="0"/>
                  </a:cubicBezTo>
                  <a:cubicBezTo>
                    <a:pt x="249" y="0"/>
                    <a:pt x="249" y="0"/>
                    <a:pt x="249" y="0"/>
                  </a:cubicBezTo>
                  <a:cubicBezTo>
                    <a:pt x="250" y="0"/>
                    <a:pt x="251" y="1"/>
                    <a:pt x="251" y="2"/>
                  </a:cubicBezTo>
                  <a:cubicBezTo>
                    <a:pt x="251" y="3"/>
                    <a:pt x="250" y="4"/>
                    <a:pt x="249" y="4"/>
                  </a:cubicBezTo>
                  <a:close/>
                  <a:moveTo>
                    <a:pt x="234" y="4"/>
                  </a:moveTo>
                  <a:cubicBezTo>
                    <a:pt x="230" y="4"/>
                    <a:pt x="230" y="4"/>
                    <a:pt x="230" y="4"/>
                  </a:cubicBezTo>
                  <a:cubicBezTo>
                    <a:pt x="229" y="4"/>
                    <a:pt x="228" y="3"/>
                    <a:pt x="228" y="2"/>
                  </a:cubicBezTo>
                  <a:cubicBezTo>
                    <a:pt x="228" y="1"/>
                    <a:pt x="229" y="0"/>
                    <a:pt x="230" y="0"/>
                  </a:cubicBezTo>
                  <a:cubicBezTo>
                    <a:pt x="234" y="0"/>
                    <a:pt x="234" y="0"/>
                    <a:pt x="234" y="0"/>
                  </a:cubicBezTo>
                  <a:cubicBezTo>
                    <a:pt x="235" y="0"/>
                    <a:pt x="236" y="1"/>
                    <a:pt x="236" y="2"/>
                  </a:cubicBezTo>
                  <a:cubicBezTo>
                    <a:pt x="236" y="3"/>
                    <a:pt x="235" y="4"/>
                    <a:pt x="234" y="4"/>
                  </a:cubicBezTo>
                  <a:close/>
                  <a:moveTo>
                    <a:pt x="219" y="4"/>
                  </a:moveTo>
                  <a:cubicBezTo>
                    <a:pt x="215" y="4"/>
                    <a:pt x="215" y="4"/>
                    <a:pt x="215" y="4"/>
                  </a:cubicBezTo>
                  <a:cubicBezTo>
                    <a:pt x="214" y="4"/>
                    <a:pt x="213" y="3"/>
                    <a:pt x="213" y="2"/>
                  </a:cubicBezTo>
                  <a:cubicBezTo>
                    <a:pt x="213" y="1"/>
                    <a:pt x="214" y="0"/>
                    <a:pt x="215" y="0"/>
                  </a:cubicBezTo>
                  <a:cubicBezTo>
                    <a:pt x="219" y="0"/>
                    <a:pt x="219" y="0"/>
                    <a:pt x="219" y="0"/>
                  </a:cubicBezTo>
                  <a:cubicBezTo>
                    <a:pt x="220" y="0"/>
                    <a:pt x="221" y="1"/>
                    <a:pt x="221" y="2"/>
                  </a:cubicBezTo>
                  <a:cubicBezTo>
                    <a:pt x="221" y="3"/>
                    <a:pt x="220" y="4"/>
                    <a:pt x="219" y="4"/>
                  </a:cubicBezTo>
                  <a:close/>
                  <a:moveTo>
                    <a:pt x="203" y="4"/>
                  </a:moveTo>
                  <a:cubicBezTo>
                    <a:pt x="200" y="4"/>
                    <a:pt x="200" y="4"/>
                    <a:pt x="200" y="4"/>
                  </a:cubicBezTo>
                  <a:cubicBezTo>
                    <a:pt x="199" y="4"/>
                    <a:pt x="198" y="3"/>
                    <a:pt x="198" y="2"/>
                  </a:cubicBezTo>
                  <a:cubicBezTo>
                    <a:pt x="198" y="1"/>
                    <a:pt x="199" y="0"/>
                    <a:pt x="200" y="0"/>
                  </a:cubicBezTo>
                  <a:cubicBezTo>
                    <a:pt x="203" y="0"/>
                    <a:pt x="203" y="0"/>
                    <a:pt x="203" y="0"/>
                  </a:cubicBezTo>
                  <a:cubicBezTo>
                    <a:pt x="204" y="0"/>
                    <a:pt x="205" y="1"/>
                    <a:pt x="205" y="2"/>
                  </a:cubicBezTo>
                  <a:cubicBezTo>
                    <a:pt x="205" y="3"/>
                    <a:pt x="204" y="4"/>
                    <a:pt x="203" y="4"/>
                  </a:cubicBezTo>
                  <a:close/>
                  <a:moveTo>
                    <a:pt x="188" y="4"/>
                  </a:moveTo>
                  <a:cubicBezTo>
                    <a:pt x="184" y="4"/>
                    <a:pt x="184" y="4"/>
                    <a:pt x="184" y="4"/>
                  </a:cubicBezTo>
                  <a:cubicBezTo>
                    <a:pt x="183" y="4"/>
                    <a:pt x="182" y="3"/>
                    <a:pt x="182" y="2"/>
                  </a:cubicBezTo>
                  <a:cubicBezTo>
                    <a:pt x="182" y="1"/>
                    <a:pt x="183" y="0"/>
                    <a:pt x="184" y="0"/>
                  </a:cubicBezTo>
                  <a:cubicBezTo>
                    <a:pt x="188" y="0"/>
                    <a:pt x="188" y="0"/>
                    <a:pt x="188" y="0"/>
                  </a:cubicBezTo>
                  <a:cubicBezTo>
                    <a:pt x="189" y="0"/>
                    <a:pt x="190" y="1"/>
                    <a:pt x="190" y="2"/>
                  </a:cubicBezTo>
                  <a:cubicBezTo>
                    <a:pt x="190" y="3"/>
                    <a:pt x="189" y="4"/>
                    <a:pt x="188" y="4"/>
                  </a:cubicBezTo>
                  <a:close/>
                  <a:moveTo>
                    <a:pt x="173" y="4"/>
                  </a:moveTo>
                  <a:cubicBezTo>
                    <a:pt x="169" y="4"/>
                    <a:pt x="169" y="4"/>
                    <a:pt x="169" y="4"/>
                  </a:cubicBezTo>
                  <a:cubicBezTo>
                    <a:pt x="168" y="4"/>
                    <a:pt x="167" y="3"/>
                    <a:pt x="167" y="2"/>
                  </a:cubicBezTo>
                  <a:cubicBezTo>
                    <a:pt x="167" y="1"/>
                    <a:pt x="168" y="0"/>
                    <a:pt x="169" y="0"/>
                  </a:cubicBezTo>
                  <a:cubicBezTo>
                    <a:pt x="173" y="0"/>
                    <a:pt x="173" y="0"/>
                    <a:pt x="173" y="0"/>
                  </a:cubicBezTo>
                  <a:cubicBezTo>
                    <a:pt x="174" y="0"/>
                    <a:pt x="175" y="1"/>
                    <a:pt x="175" y="2"/>
                  </a:cubicBezTo>
                  <a:cubicBezTo>
                    <a:pt x="175" y="3"/>
                    <a:pt x="174" y="4"/>
                    <a:pt x="173" y="4"/>
                  </a:cubicBezTo>
                  <a:close/>
                  <a:moveTo>
                    <a:pt x="158" y="4"/>
                  </a:moveTo>
                  <a:cubicBezTo>
                    <a:pt x="154" y="4"/>
                    <a:pt x="154" y="4"/>
                    <a:pt x="154" y="4"/>
                  </a:cubicBezTo>
                  <a:cubicBezTo>
                    <a:pt x="153" y="4"/>
                    <a:pt x="152" y="3"/>
                    <a:pt x="152" y="2"/>
                  </a:cubicBezTo>
                  <a:cubicBezTo>
                    <a:pt x="152" y="1"/>
                    <a:pt x="153" y="0"/>
                    <a:pt x="154" y="0"/>
                  </a:cubicBezTo>
                  <a:cubicBezTo>
                    <a:pt x="158" y="0"/>
                    <a:pt x="158" y="0"/>
                    <a:pt x="158" y="0"/>
                  </a:cubicBezTo>
                  <a:cubicBezTo>
                    <a:pt x="159" y="0"/>
                    <a:pt x="160" y="1"/>
                    <a:pt x="160" y="2"/>
                  </a:cubicBezTo>
                  <a:cubicBezTo>
                    <a:pt x="160" y="3"/>
                    <a:pt x="159" y="4"/>
                    <a:pt x="158" y="4"/>
                  </a:cubicBezTo>
                  <a:close/>
                  <a:moveTo>
                    <a:pt x="142" y="4"/>
                  </a:moveTo>
                  <a:cubicBezTo>
                    <a:pt x="139" y="4"/>
                    <a:pt x="139" y="4"/>
                    <a:pt x="139" y="4"/>
                  </a:cubicBezTo>
                  <a:cubicBezTo>
                    <a:pt x="138" y="4"/>
                    <a:pt x="137" y="3"/>
                    <a:pt x="137" y="2"/>
                  </a:cubicBezTo>
                  <a:cubicBezTo>
                    <a:pt x="137" y="1"/>
                    <a:pt x="138" y="0"/>
                    <a:pt x="139" y="0"/>
                  </a:cubicBezTo>
                  <a:cubicBezTo>
                    <a:pt x="142" y="0"/>
                    <a:pt x="142" y="0"/>
                    <a:pt x="142" y="0"/>
                  </a:cubicBezTo>
                  <a:cubicBezTo>
                    <a:pt x="144" y="0"/>
                    <a:pt x="144" y="1"/>
                    <a:pt x="144" y="2"/>
                  </a:cubicBezTo>
                  <a:cubicBezTo>
                    <a:pt x="144" y="3"/>
                    <a:pt x="144" y="4"/>
                    <a:pt x="142" y="4"/>
                  </a:cubicBezTo>
                  <a:close/>
                  <a:moveTo>
                    <a:pt x="127" y="4"/>
                  </a:moveTo>
                  <a:cubicBezTo>
                    <a:pt x="123" y="4"/>
                    <a:pt x="123" y="4"/>
                    <a:pt x="123" y="4"/>
                  </a:cubicBezTo>
                  <a:cubicBezTo>
                    <a:pt x="122" y="4"/>
                    <a:pt x="122" y="3"/>
                    <a:pt x="122" y="2"/>
                  </a:cubicBezTo>
                  <a:cubicBezTo>
                    <a:pt x="122" y="1"/>
                    <a:pt x="122" y="0"/>
                    <a:pt x="123" y="0"/>
                  </a:cubicBezTo>
                  <a:cubicBezTo>
                    <a:pt x="127" y="0"/>
                    <a:pt x="127" y="0"/>
                    <a:pt x="127" y="0"/>
                  </a:cubicBezTo>
                  <a:cubicBezTo>
                    <a:pt x="128" y="0"/>
                    <a:pt x="129" y="1"/>
                    <a:pt x="129" y="2"/>
                  </a:cubicBezTo>
                  <a:cubicBezTo>
                    <a:pt x="129" y="3"/>
                    <a:pt x="128" y="4"/>
                    <a:pt x="127" y="4"/>
                  </a:cubicBezTo>
                  <a:close/>
                  <a:moveTo>
                    <a:pt x="112" y="4"/>
                  </a:moveTo>
                  <a:cubicBezTo>
                    <a:pt x="108" y="4"/>
                    <a:pt x="108" y="4"/>
                    <a:pt x="108" y="4"/>
                  </a:cubicBezTo>
                  <a:cubicBezTo>
                    <a:pt x="107" y="4"/>
                    <a:pt x="106" y="3"/>
                    <a:pt x="106" y="2"/>
                  </a:cubicBezTo>
                  <a:cubicBezTo>
                    <a:pt x="106" y="1"/>
                    <a:pt x="107" y="0"/>
                    <a:pt x="108" y="0"/>
                  </a:cubicBezTo>
                  <a:cubicBezTo>
                    <a:pt x="112" y="0"/>
                    <a:pt x="112" y="0"/>
                    <a:pt x="112" y="0"/>
                  </a:cubicBezTo>
                  <a:cubicBezTo>
                    <a:pt x="113" y="0"/>
                    <a:pt x="114" y="1"/>
                    <a:pt x="114" y="2"/>
                  </a:cubicBezTo>
                  <a:cubicBezTo>
                    <a:pt x="114" y="3"/>
                    <a:pt x="113" y="4"/>
                    <a:pt x="112" y="4"/>
                  </a:cubicBezTo>
                  <a:close/>
                  <a:moveTo>
                    <a:pt x="97" y="4"/>
                  </a:moveTo>
                  <a:cubicBezTo>
                    <a:pt x="93" y="4"/>
                    <a:pt x="93" y="4"/>
                    <a:pt x="93" y="4"/>
                  </a:cubicBezTo>
                  <a:cubicBezTo>
                    <a:pt x="92" y="4"/>
                    <a:pt x="91" y="3"/>
                    <a:pt x="91" y="2"/>
                  </a:cubicBezTo>
                  <a:cubicBezTo>
                    <a:pt x="91" y="1"/>
                    <a:pt x="92" y="0"/>
                    <a:pt x="93" y="0"/>
                  </a:cubicBezTo>
                  <a:cubicBezTo>
                    <a:pt x="97" y="0"/>
                    <a:pt x="97" y="0"/>
                    <a:pt x="97" y="0"/>
                  </a:cubicBezTo>
                  <a:cubicBezTo>
                    <a:pt x="98" y="0"/>
                    <a:pt x="99" y="1"/>
                    <a:pt x="99" y="2"/>
                  </a:cubicBezTo>
                  <a:cubicBezTo>
                    <a:pt x="99" y="3"/>
                    <a:pt x="98" y="4"/>
                    <a:pt x="97" y="4"/>
                  </a:cubicBezTo>
                  <a:close/>
                  <a:moveTo>
                    <a:pt x="82" y="4"/>
                  </a:moveTo>
                  <a:cubicBezTo>
                    <a:pt x="78" y="4"/>
                    <a:pt x="78" y="4"/>
                    <a:pt x="78" y="4"/>
                  </a:cubicBezTo>
                  <a:cubicBezTo>
                    <a:pt x="77" y="4"/>
                    <a:pt x="76" y="3"/>
                    <a:pt x="76" y="2"/>
                  </a:cubicBezTo>
                  <a:cubicBezTo>
                    <a:pt x="76" y="1"/>
                    <a:pt x="77" y="0"/>
                    <a:pt x="78" y="0"/>
                  </a:cubicBezTo>
                  <a:cubicBezTo>
                    <a:pt x="82" y="0"/>
                    <a:pt x="82" y="0"/>
                    <a:pt x="82" y="0"/>
                  </a:cubicBezTo>
                  <a:cubicBezTo>
                    <a:pt x="83" y="0"/>
                    <a:pt x="83" y="1"/>
                    <a:pt x="83" y="2"/>
                  </a:cubicBezTo>
                  <a:cubicBezTo>
                    <a:pt x="83" y="3"/>
                    <a:pt x="83" y="4"/>
                    <a:pt x="82" y="4"/>
                  </a:cubicBezTo>
                  <a:close/>
                  <a:moveTo>
                    <a:pt x="66" y="4"/>
                  </a:moveTo>
                  <a:cubicBezTo>
                    <a:pt x="63" y="4"/>
                    <a:pt x="63" y="4"/>
                    <a:pt x="63" y="4"/>
                  </a:cubicBezTo>
                  <a:cubicBezTo>
                    <a:pt x="62" y="4"/>
                    <a:pt x="61" y="3"/>
                    <a:pt x="61" y="2"/>
                  </a:cubicBezTo>
                  <a:cubicBezTo>
                    <a:pt x="61" y="1"/>
                    <a:pt x="62" y="0"/>
                    <a:pt x="63" y="0"/>
                  </a:cubicBezTo>
                  <a:cubicBezTo>
                    <a:pt x="66" y="0"/>
                    <a:pt x="66" y="0"/>
                    <a:pt x="66" y="0"/>
                  </a:cubicBezTo>
                  <a:cubicBezTo>
                    <a:pt x="67" y="0"/>
                    <a:pt x="68" y="1"/>
                    <a:pt x="68" y="2"/>
                  </a:cubicBezTo>
                  <a:cubicBezTo>
                    <a:pt x="68" y="3"/>
                    <a:pt x="67" y="4"/>
                    <a:pt x="66" y="4"/>
                  </a:cubicBezTo>
                  <a:close/>
                  <a:moveTo>
                    <a:pt x="51" y="4"/>
                  </a:moveTo>
                  <a:cubicBezTo>
                    <a:pt x="47" y="4"/>
                    <a:pt x="47" y="4"/>
                    <a:pt x="47" y="4"/>
                  </a:cubicBezTo>
                  <a:cubicBezTo>
                    <a:pt x="46" y="4"/>
                    <a:pt x="45" y="3"/>
                    <a:pt x="45" y="2"/>
                  </a:cubicBezTo>
                  <a:cubicBezTo>
                    <a:pt x="45" y="1"/>
                    <a:pt x="46" y="0"/>
                    <a:pt x="47" y="0"/>
                  </a:cubicBezTo>
                  <a:cubicBezTo>
                    <a:pt x="51" y="0"/>
                    <a:pt x="51" y="0"/>
                    <a:pt x="51" y="0"/>
                  </a:cubicBezTo>
                  <a:cubicBezTo>
                    <a:pt x="52" y="0"/>
                    <a:pt x="53" y="1"/>
                    <a:pt x="53" y="2"/>
                  </a:cubicBezTo>
                  <a:cubicBezTo>
                    <a:pt x="53" y="3"/>
                    <a:pt x="52" y="4"/>
                    <a:pt x="51" y="4"/>
                  </a:cubicBezTo>
                  <a:close/>
                  <a:moveTo>
                    <a:pt x="36" y="4"/>
                  </a:moveTo>
                  <a:cubicBezTo>
                    <a:pt x="32" y="4"/>
                    <a:pt x="32" y="4"/>
                    <a:pt x="32" y="4"/>
                  </a:cubicBezTo>
                  <a:cubicBezTo>
                    <a:pt x="31" y="4"/>
                    <a:pt x="30" y="3"/>
                    <a:pt x="30" y="2"/>
                  </a:cubicBezTo>
                  <a:cubicBezTo>
                    <a:pt x="30" y="1"/>
                    <a:pt x="31" y="0"/>
                    <a:pt x="32" y="0"/>
                  </a:cubicBezTo>
                  <a:cubicBezTo>
                    <a:pt x="36" y="0"/>
                    <a:pt x="36" y="0"/>
                    <a:pt x="36" y="0"/>
                  </a:cubicBezTo>
                  <a:cubicBezTo>
                    <a:pt x="37" y="0"/>
                    <a:pt x="38" y="1"/>
                    <a:pt x="38" y="2"/>
                  </a:cubicBezTo>
                  <a:cubicBezTo>
                    <a:pt x="38" y="3"/>
                    <a:pt x="37" y="4"/>
                    <a:pt x="36" y="4"/>
                  </a:cubicBezTo>
                  <a:close/>
                  <a:moveTo>
                    <a:pt x="21" y="4"/>
                  </a:moveTo>
                  <a:cubicBezTo>
                    <a:pt x="17" y="4"/>
                    <a:pt x="17" y="4"/>
                    <a:pt x="17" y="4"/>
                  </a:cubicBezTo>
                  <a:cubicBezTo>
                    <a:pt x="16" y="4"/>
                    <a:pt x="15" y="3"/>
                    <a:pt x="15" y="2"/>
                  </a:cubicBezTo>
                  <a:cubicBezTo>
                    <a:pt x="15" y="1"/>
                    <a:pt x="16" y="0"/>
                    <a:pt x="17" y="0"/>
                  </a:cubicBezTo>
                  <a:cubicBezTo>
                    <a:pt x="21" y="0"/>
                    <a:pt x="21" y="0"/>
                    <a:pt x="21" y="0"/>
                  </a:cubicBezTo>
                  <a:cubicBezTo>
                    <a:pt x="22" y="0"/>
                    <a:pt x="23" y="1"/>
                    <a:pt x="23" y="2"/>
                  </a:cubicBezTo>
                  <a:cubicBezTo>
                    <a:pt x="23" y="3"/>
                    <a:pt x="22" y="4"/>
                    <a:pt x="21" y="4"/>
                  </a:cubicBezTo>
                  <a:close/>
                  <a:moveTo>
                    <a:pt x="5" y="4"/>
                  </a:moveTo>
                  <a:cubicBezTo>
                    <a:pt x="2" y="4"/>
                    <a:pt x="2" y="4"/>
                    <a:pt x="2" y="4"/>
                  </a:cubicBezTo>
                  <a:cubicBezTo>
                    <a:pt x="1" y="4"/>
                    <a:pt x="0" y="3"/>
                    <a:pt x="0" y="2"/>
                  </a:cubicBezTo>
                  <a:cubicBezTo>
                    <a:pt x="0" y="1"/>
                    <a:pt x="1" y="0"/>
                    <a:pt x="2" y="0"/>
                  </a:cubicBezTo>
                  <a:cubicBezTo>
                    <a:pt x="5" y="0"/>
                    <a:pt x="5" y="0"/>
                    <a:pt x="5" y="0"/>
                  </a:cubicBezTo>
                  <a:cubicBezTo>
                    <a:pt x="6" y="0"/>
                    <a:pt x="7" y="1"/>
                    <a:pt x="7" y="2"/>
                  </a:cubicBezTo>
                  <a:cubicBezTo>
                    <a:pt x="7" y="3"/>
                    <a:pt x="6" y="4"/>
                    <a:pt x="5"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3" name="Freeform 99">
              <a:extLst>
                <a:ext uri="{FF2B5EF4-FFF2-40B4-BE49-F238E27FC236}">
                  <a16:creationId xmlns:a16="http://schemas.microsoft.com/office/drawing/2014/main" id="{FDEBDACE-CD55-4CF5-B392-A4CC11DEFEE0}"/>
                </a:ext>
              </a:extLst>
            </p:cNvPr>
            <p:cNvSpPr>
              <a:spLocks/>
            </p:cNvSpPr>
            <p:nvPr/>
          </p:nvSpPr>
          <p:spPr bwMode="auto">
            <a:xfrm>
              <a:off x="6503988" y="4275138"/>
              <a:ext cx="39687" cy="33337"/>
            </a:xfrm>
            <a:custGeom>
              <a:avLst/>
              <a:gdLst>
                <a:gd name="T0" fmla="*/ 2147483646 w 5"/>
                <a:gd name="T1" fmla="*/ 2147483646 h 4"/>
                <a:gd name="T2" fmla="*/ 2147483646 w 5"/>
                <a:gd name="T3" fmla="*/ 2147483646 h 4"/>
                <a:gd name="T4" fmla="*/ 0 w 5"/>
                <a:gd name="T5" fmla="*/ 2147483646 h 4"/>
                <a:gd name="T6" fmla="*/ 2147483646 w 5"/>
                <a:gd name="T7" fmla="*/ 0 h 4"/>
                <a:gd name="T8" fmla="*/ 2147483646 w 5"/>
                <a:gd name="T9" fmla="*/ 0 h 4"/>
                <a:gd name="T10" fmla="*/ 2147483646 w 5"/>
                <a:gd name="T11" fmla="*/ 2147483646 h 4"/>
                <a:gd name="T12" fmla="*/ 2147483646 w 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4">
                  <a:moveTo>
                    <a:pt x="4" y="4"/>
                  </a:moveTo>
                  <a:cubicBezTo>
                    <a:pt x="2" y="4"/>
                    <a:pt x="2" y="4"/>
                    <a:pt x="2" y="4"/>
                  </a:cubicBezTo>
                  <a:cubicBezTo>
                    <a:pt x="1" y="4"/>
                    <a:pt x="0" y="3"/>
                    <a:pt x="0" y="2"/>
                  </a:cubicBezTo>
                  <a:cubicBezTo>
                    <a:pt x="0" y="1"/>
                    <a:pt x="1" y="0"/>
                    <a:pt x="2" y="0"/>
                  </a:cubicBezTo>
                  <a:cubicBezTo>
                    <a:pt x="4" y="0"/>
                    <a:pt x="4" y="0"/>
                    <a:pt x="4" y="0"/>
                  </a:cubicBezTo>
                  <a:cubicBezTo>
                    <a:pt x="5" y="0"/>
                    <a:pt x="5" y="1"/>
                    <a:pt x="5" y="2"/>
                  </a:cubicBezTo>
                  <a:cubicBezTo>
                    <a:pt x="5"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4" name="Freeform 100">
              <a:extLst>
                <a:ext uri="{FF2B5EF4-FFF2-40B4-BE49-F238E27FC236}">
                  <a16:creationId xmlns:a16="http://schemas.microsoft.com/office/drawing/2014/main" id="{E5DFEE90-E35B-48D1-95E5-7A64528F8BD0}"/>
                </a:ext>
              </a:extLst>
            </p:cNvPr>
            <p:cNvSpPr>
              <a:spLocks/>
            </p:cNvSpPr>
            <p:nvPr/>
          </p:nvSpPr>
          <p:spPr bwMode="auto">
            <a:xfrm>
              <a:off x="1039813" y="3852863"/>
              <a:ext cx="47625" cy="31750"/>
            </a:xfrm>
            <a:custGeom>
              <a:avLst/>
              <a:gdLst>
                <a:gd name="T0" fmla="*/ 2147483646 w 6"/>
                <a:gd name="T1" fmla="*/ 2147483646 h 4"/>
                <a:gd name="T2" fmla="*/ 2147483646 w 6"/>
                <a:gd name="T3" fmla="*/ 2147483646 h 4"/>
                <a:gd name="T4" fmla="*/ 0 w 6"/>
                <a:gd name="T5" fmla="*/ 2147483646 h 4"/>
                <a:gd name="T6" fmla="*/ 2147483646 w 6"/>
                <a:gd name="T7" fmla="*/ 0 h 4"/>
                <a:gd name="T8" fmla="*/ 2147483646 w 6"/>
                <a:gd name="T9" fmla="*/ 0 h 4"/>
                <a:gd name="T10" fmla="*/ 2147483646 w 6"/>
                <a:gd name="T11" fmla="*/ 2147483646 h 4"/>
                <a:gd name="T12" fmla="*/ 2147483646 w 6"/>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2" y="4"/>
                    <a:pt x="2" y="4"/>
                    <a:pt x="2" y="4"/>
                  </a:cubicBezTo>
                  <a:cubicBezTo>
                    <a:pt x="1" y="4"/>
                    <a:pt x="0" y="3"/>
                    <a:pt x="0" y="2"/>
                  </a:cubicBezTo>
                  <a:cubicBezTo>
                    <a:pt x="0" y="1"/>
                    <a:pt x="1" y="0"/>
                    <a:pt x="2" y="0"/>
                  </a:cubicBezTo>
                  <a:cubicBezTo>
                    <a:pt x="4" y="0"/>
                    <a:pt x="4" y="0"/>
                    <a:pt x="4" y="0"/>
                  </a:cubicBezTo>
                  <a:cubicBezTo>
                    <a:pt x="5" y="0"/>
                    <a:pt x="6" y="1"/>
                    <a:pt x="6" y="2"/>
                  </a:cubicBezTo>
                  <a:cubicBezTo>
                    <a:pt x="6"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5" name="Freeform 101">
              <a:extLst>
                <a:ext uri="{FF2B5EF4-FFF2-40B4-BE49-F238E27FC236}">
                  <a16:creationId xmlns:a16="http://schemas.microsoft.com/office/drawing/2014/main" id="{3A81FEE7-5945-4354-BA94-CD50EAE75347}"/>
                </a:ext>
              </a:extLst>
            </p:cNvPr>
            <p:cNvSpPr>
              <a:spLocks noEditPoints="1"/>
            </p:cNvSpPr>
            <p:nvPr/>
          </p:nvSpPr>
          <p:spPr bwMode="auto">
            <a:xfrm>
              <a:off x="1152525" y="3852863"/>
              <a:ext cx="5287963" cy="31750"/>
            </a:xfrm>
            <a:custGeom>
              <a:avLst/>
              <a:gdLst>
                <a:gd name="T0" fmla="*/ 2147483646 w 662"/>
                <a:gd name="T1" fmla="*/ 0 h 4"/>
                <a:gd name="T2" fmla="*/ 2147483646 w 662"/>
                <a:gd name="T3" fmla="*/ 2147483646 h 4"/>
                <a:gd name="T4" fmla="*/ 2147483646 w 662"/>
                <a:gd name="T5" fmla="*/ 2147483646 h 4"/>
                <a:gd name="T6" fmla="*/ 2147483646 w 662"/>
                <a:gd name="T7" fmla="*/ 2147483646 h 4"/>
                <a:gd name="T8" fmla="*/ 2147483646 w 662"/>
                <a:gd name="T9" fmla="*/ 0 h 4"/>
                <a:gd name="T10" fmla="*/ 2147483646 w 662"/>
                <a:gd name="T11" fmla="*/ 2147483646 h 4"/>
                <a:gd name="T12" fmla="*/ 2147483646 w 662"/>
                <a:gd name="T13" fmla="*/ 2147483646 h 4"/>
                <a:gd name="T14" fmla="*/ 2147483646 w 662"/>
                <a:gd name="T15" fmla="*/ 0 h 4"/>
                <a:gd name="T16" fmla="*/ 2147483646 w 662"/>
                <a:gd name="T17" fmla="*/ 2147483646 h 4"/>
                <a:gd name="T18" fmla="*/ 2147483646 w 662"/>
                <a:gd name="T19" fmla="*/ 2147483646 h 4"/>
                <a:gd name="T20" fmla="*/ 2147483646 w 662"/>
                <a:gd name="T21" fmla="*/ 2147483646 h 4"/>
                <a:gd name="T22" fmla="*/ 2147483646 w 662"/>
                <a:gd name="T23" fmla="*/ 0 h 4"/>
                <a:gd name="T24" fmla="*/ 2147483646 w 662"/>
                <a:gd name="T25" fmla="*/ 2147483646 h 4"/>
                <a:gd name="T26" fmla="*/ 2147483646 w 662"/>
                <a:gd name="T27" fmla="*/ 2147483646 h 4"/>
                <a:gd name="T28" fmla="*/ 2147483646 w 662"/>
                <a:gd name="T29" fmla="*/ 0 h 4"/>
                <a:gd name="T30" fmla="*/ 2147483646 w 662"/>
                <a:gd name="T31" fmla="*/ 2147483646 h 4"/>
                <a:gd name="T32" fmla="*/ 2147483646 w 662"/>
                <a:gd name="T33" fmla="*/ 2147483646 h 4"/>
                <a:gd name="T34" fmla="*/ 2147483646 w 662"/>
                <a:gd name="T35" fmla="*/ 2147483646 h 4"/>
                <a:gd name="T36" fmla="*/ 2147483646 w 662"/>
                <a:gd name="T37" fmla="*/ 0 h 4"/>
                <a:gd name="T38" fmla="*/ 2147483646 w 662"/>
                <a:gd name="T39" fmla="*/ 2147483646 h 4"/>
                <a:gd name="T40" fmla="*/ 2147483646 w 662"/>
                <a:gd name="T41" fmla="*/ 2147483646 h 4"/>
                <a:gd name="T42" fmla="*/ 2147483646 w 662"/>
                <a:gd name="T43" fmla="*/ 0 h 4"/>
                <a:gd name="T44" fmla="*/ 2147483646 w 662"/>
                <a:gd name="T45" fmla="*/ 2147483646 h 4"/>
                <a:gd name="T46" fmla="*/ 2147483646 w 662"/>
                <a:gd name="T47" fmla="*/ 2147483646 h 4"/>
                <a:gd name="T48" fmla="*/ 2147483646 w 662"/>
                <a:gd name="T49" fmla="*/ 2147483646 h 4"/>
                <a:gd name="T50" fmla="*/ 2147483646 w 662"/>
                <a:gd name="T51" fmla="*/ 0 h 4"/>
                <a:gd name="T52" fmla="*/ 2147483646 w 662"/>
                <a:gd name="T53" fmla="*/ 2147483646 h 4"/>
                <a:gd name="T54" fmla="*/ 2147483646 w 662"/>
                <a:gd name="T55" fmla="*/ 2147483646 h 4"/>
                <a:gd name="T56" fmla="*/ 2147483646 w 662"/>
                <a:gd name="T57" fmla="*/ 0 h 4"/>
                <a:gd name="T58" fmla="*/ 2147483646 w 662"/>
                <a:gd name="T59" fmla="*/ 2147483646 h 4"/>
                <a:gd name="T60" fmla="*/ 2147483646 w 662"/>
                <a:gd name="T61" fmla="*/ 2147483646 h 4"/>
                <a:gd name="T62" fmla="*/ 2147483646 w 662"/>
                <a:gd name="T63" fmla="*/ 2147483646 h 4"/>
                <a:gd name="T64" fmla="*/ 2147483646 w 662"/>
                <a:gd name="T65" fmla="*/ 0 h 4"/>
                <a:gd name="T66" fmla="*/ 2147483646 w 662"/>
                <a:gd name="T67" fmla="*/ 2147483646 h 4"/>
                <a:gd name="T68" fmla="*/ 2147483646 w 662"/>
                <a:gd name="T69" fmla="*/ 2147483646 h 4"/>
                <a:gd name="T70" fmla="*/ 2147483646 w 662"/>
                <a:gd name="T71" fmla="*/ 0 h 4"/>
                <a:gd name="T72" fmla="*/ 2147483646 w 662"/>
                <a:gd name="T73" fmla="*/ 2147483646 h 4"/>
                <a:gd name="T74" fmla="*/ 2147483646 w 662"/>
                <a:gd name="T75" fmla="*/ 2147483646 h 4"/>
                <a:gd name="T76" fmla="*/ 2147483646 w 662"/>
                <a:gd name="T77" fmla="*/ 2147483646 h 4"/>
                <a:gd name="T78" fmla="*/ 2147483646 w 662"/>
                <a:gd name="T79" fmla="*/ 0 h 4"/>
                <a:gd name="T80" fmla="*/ 2147483646 w 662"/>
                <a:gd name="T81" fmla="*/ 2147483646 h 4"/>
                <a:gd name="T82" fmla="*/ 2147483646 w 662"/>
                <a:gd name="T83" fmla="*/ 2147483646 h 4"/>
                <a:gd name="T84" fmla="*/ 2147483646 w 662"/>
                <a:gd name="T85" fmla="*/ 0 h 4"/>
                <a:gd name="T86" fmla="*/ 2147483646 w 662"/>
                <a:gd name="T87" fmla="*/ 2147483646 h 4"/>
                <a:gd name="T88" fmla="*/ 2147483646 w 662"/>
                <a:gd name="T89" fmla="*/ 2147483646 h 4"/>
                <a:gd name="T90" fmla="*/ 2147483646 w 662"/>
                <a:gd name="T91" fmla="*/ 2147483646 h 4"/>
                <a:gd name="T92" fmla="*/ 2147483646 w 662"/>
                <a:gd name="T93" fmla="*/ 0 h 4"/>
                <a:gd name="T94" fmla="*/ 2147483646 w 662"/>
                <a:gd name="T95" fmla="*/ 2147483646 h 4"/>
                <a:gd name="T96" fmla="*/ 2147483646 w 662"/>
                <a:gd name="T97" fmla="*/ 2147483646 h 4"/>
                <a:gd name="T98" fmla="*/ 2147483646 w 662"/>
                <a:gd name="T99" fmla="*/ 0 h 4"/>
                <a:gd name="T100" fmla="*/ 2147483646 w 662"/>
                <a:gd name="T101" fmla="*/ 2147483646 h 4"/>
                <a:gd name="T102" fmla="*/ 2147483646 w 662"/>
                <a:gd name="T103" fmla="*/ 2147483646 h 4"/>
                <a:gd name="T104" fmla="*/ 2147483646 w 662"/>
                <a:gd name="T105" fmla="*/ 2147483646 h 4"/>
                <a:gd name="T106" fmla="*/ 2147483646 w 662"/>
                <a:gd name="T107" fmla="*/ 0 h 4"/>
                <a:gd name="T108" fmla="*/ 2147483646 w 662"/>
                <a:gd name="T109" fmla="*/ 2147483646 h 4"/>
                <a:gd name="T110" fmla="*/ 2147483646 w 662"/>
                <a:gd name="T111" fmla="*/ 2147483646 h 4"/>
                <a:gd name="T112" fmla="*/ 2147483646 w 662"/>
                <a:gd name="T113" fmla="*/ 0 h 4"/>
                <a:gd name="T114" fmla="*/ 2147483646 w 662"/>
                <a:gd name="T115" fmla="*/ 2147483646 h 4"/>
                <a:gd name="T116" fmla="*/ 2147483646 w 662"/>
                <a:gd name="T117" fmla="*/ 2147483646 h 4"/>
                <a:gd name="T118" fmla="*/ 2147483646 w 662"/>
                <a:gd name="T119" fmla="*/ 2147483646 h 4"/>
                <a:gd name="T120" fmla="*/ 2147483646 w 662"/>
                <a:gd name="T121" fmla="*/ 0 h 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4">
                  <a:moveTo>
                    <a:pt x="660" y="4"/>
                  </a:moveTo>
                  <a:cubicBezTo>
                    <a:pt x="656" y="4"/>
                    <a:pt x="656" y="4"/>
                    <a:pt x="656" y="4"/>
                  </a:cubicBezTo>
                  <a:cubicBezTo>
                    <a:pt x="655" y="4"/>
                    <a:pt x="655" y="3"/>
                    <a:pt x="655" y="2"/>
                  </a:cubicBezTo>
                  <a:cubicBezTo>
                    <a:pt x="655" y="1"/>
                    <a:pt x="655" y="0"/>
                    <a:pt x="656" y="0"/>
                  </a:cubicBezTo>
                  <a:cubicBezTo>
                    <a:pt x="660" y="0"/>
                    <a:pt x="660" y="0"/>
                    <a:pt x="660" y="0"/>
                  </a:cubicBezTo>
                  <a:cubicBezTo>
                    <a:pt x="661" y="0"/>
                    <a:pt x="662" y="1"/>
                    <a:pt x="662" y="2"/>
                  </a:cubicBezTo>
                  <a:cubicBezTo>
                    <a:pt x="662" y="3"/>
                    <a:pt x="661" y="4"/>
                    <a:pt x="660" y="4"/>
                  </a:cubicBezTo>
                  <a:close/>
                  <a:moveTo>
                    <a:pt x="645" y="4"/>
                  </a:moveTo>
                  <a:cubicBezTo>
                    <a:pt x="641" y="4"/>
                    <a:pt x="641" y="4"/>
                    <a:pt x="641" y="4"/>
                  </a:cubicBezTo>
                  <a:cubicBezTo>
                    <a:pt x="640" y="4"/>
                    <a:pt x="639" y="3"/>
                    <a:pt x="639" y="2"/>
                  </a:cubicBezTo>
                  <a:cubicBezTo>
                    <a:pt x="639" y="1"/>
                    <a:pt x="640" y="0"/>
                    <a:pt x="641" y="0"/>
                  </a:cubicBezTo>
                  <a:cubicBezTo>
                    <a:pt x="645" y="0"/>
                    <a:pt x="645" y="0"/>
                    <a:pt x="645" y="0"/>
                  </a:cubicBezTo>
                  <a:cubicBezTo>
                    <a:pt x="646" y="0"/>
                    <a:pt x="647" y="1"/>
                    <a:pt x="647" y="2"/>
                  </a:cubicBezTo>
                  <a:cubicBezTo>
                    <a:pt x="647" y="3"/>
                    <a:pt x="646" y="4"/>
                    <a:pt x="645" y="4"/>
                  </a:cubicBezTo>
                  <a:close/>
                  <a:moveTo>
                    <a:pt x="630" y="4"/>
                  </a:moveTo>
                  <a:cubicBezTo>
                    <a:pt x="626" y="4"/>
                    <a:pt x="626" y="4"/>
                    <a:pt x="626" y="4"/>
                  </a:cubicBezTo>
                  <a:cubicBezTo>
                    <a:pt x="625" y="4"/>
                    <a:pt x="624" y="3"/>
                    <a:pt x="624" y="2"/>
                  </a:cubicBezTo>
                  <a:cubicBezTo>
                    <a:pt x="624" y="1"/>
                    <a:pt x="625" y="0"/>
                    <a:pt x="626" y="0"/>
                  </a:cubicBezTo>
                  <a:cubicBezTo>
                    <a:pt x="630" y="0"/>
                    <a:pt x="630" y="0"/>
                    <a:pt x="630" y="0"/>
                  </a:cubicBezTo>
                  <a:cubicBezTo>
                    <a:pt x="631" y="0"/>
                    <a:pt x="632" y="1"/>
                    <a:pt x="632" y="2"/>
                  </a:cubicBezTo>
                  <a:cubicBezTo>
                    <a:pt x="632" y="3"/>
                    <a:pt x="631" y="4"/>
                    <a:pt x="630" y="4"/>
                  </a:cubicBezTo>
                  <a:close/>
                  <a:moveTo>
                    <a:pt x="615" y="4"/>
                  </a:moveTo>
                  <a:cubicBezTo>
                    <a:pt x="611" y="4"/>
                    <a:pt x="611" y="4"/>
                    <a:pt x="611" y="4"/>
                  </a:cubicBezTo>
                  <a:cubicBezTo>
                    <a:pt x="610" y="4"/>
                    <a:pt x="609" y="3"/>
                    <a:pt x="609" y="2"/>
                  </a:cubicBezTo>
                  <a:cubicBezTo>
                    <a:pt x="609" y="1"/>
                    <a:pt x="610" y="0"/>
                    <a:pt x="611" y="0"/>
                  </a:cubicBezTo>
                  <a:cubicBezTo>
                    <a:pt x="615" y="0"/>
                    <a:pt x="615" y="0"/>
                    <a:pt x="615" y="0"/>
                  </a:cubicBezTo>
                  <a:cubicBezTo>
                    <a:pt x="616" y="0"/>
                    <a:pt x="616" y="1"/>
                    <a:pt x="616" y="2"/>
                  </a:cubicBezTo>
                  <a:cubicBezTo>
                    <a:pt x="616" y="3"/>
                    <a:pt x="616" y="4"/>
                    <a:pt x="615" y="4"/>
                  </a:cubicBezTo>
                  <a:close/>
                  <a:moveTo>
                    <a:pt x="599" y="4"/>
                  </a:moveTo>
                  <a:cubicBezTo>
                    <a:pt x="596" y="4"/>
                    <a:pt x="596" y="4"/>
                    <a:pt x="596" y="4"/>
                  </a:cubicBezTo>
                  <a:cubicBezTo>
                    <a:pt x="594" y="4"/>
                    <a:pt x="594" y="3"/>
                    <a:pt x="594" y="2"/>
                  </a:cubicBezTo>
                  <a:cubicBezTo>
                    <a:pt x="594" y="1"/>
                    <a:pt x="594" y="0"/>
                    <a:pt x="596" y="0"/>
                  </a:cubicBezTo>
                  <a:cubicBezTo>
                    <a:pt x="599" y="0"/>
                    <a:pt x="599" y="0"/>
                    <a:pt x="599" y="0"/>
                  </a:cubicBezTo>
                  <a:cubicBezTo>
                    <a:pt x="600" y="0"/>
                    <a:pt x="601" y="1"/>
                    <a:pt x="601" y="2"/>
                  </a:cubicBezTo>
                  <a:cubicBezTo>
                    <a:pt x="601" y="3"/>
                    <a:pt x="600" y="4"/>
                    <a:pt x="599" y="4"/>
                  </a:cubicBezTo>
                  <a:close/>
                  <a:moveTo>
                    <a:pt x="584" y="4"/>
                  </a:moveTo>
                  <a:cubicBezTo>
                    <a:pt x="580" y="4"/>
                    <a:pt x="580" y="4"/>
                    <a:pt x="580" y="4"/>
                  </a:cubicBezTo>
                  <a:cubicBezTo>
                    <a:pt x="579" y="4"/>
                    <a:pt x="578" y="3"/>
                    <a:pt x="578" y="2"/>
                  </a:cubicBezTo>
                  <a:cubicBezTo>
                    <a:pt x="578" y="1"/>
                    <a:pt x="579" y="0"/>
                    <a:pt x="580" y="0"/>
                  </a:cubicBezTo>
                  <a:cubicBezTo>
                    <a:pt x="584" y="0"/>
                    <a:pt x="584" y="0"/>
                    <a:pt x="584" y="0"/>
                  </a:cubicBezTo>
                  <a:cubicBezTo>
                    <a:pt x="585" y="0"/>
                    <a:pt x="586" y="1"/>
                    <a:pt x="586" y="2"/>
                  </a:cubicBezTo>
                  <a:cubicBezTo>
                    <a:pt x="586" y="3"/>
                    <a:pt x="585" y="4"/>
                    <a:pt x="584" y="4"/>
                  </a:cubicBezTo>
                  <a:close/>
                  <a:moveTo>
                    <a:pt x="569" y="4"/>
                  </a:moveTo>
                  <a:cubicBezTo>
                    <a:pt x="565" y="4"/>
                    <a:pt x="565" y="4"/>
                    <a:pt x="565" y="4"/>
                  </a:cubicBezTo>
                  <a:cubicBezTo>
                    <a:pt x="564" y="4"/>
                    <a:pt x="563" y="3"/>
                    <a:pt x="563" y="2"/>
                  </a:cubicBezTo>
                  <a:cubicBezTo>
                    <a:pt x="563" y="1"/>
                    <a:pt x="564" y="0"/>
                    <a:pt x="565" y="0"/>
                  </a:cubicBezTo>
                  <a:cubicBezTo>
                    <a:pt x="569" y="0"/>
                    <a:pt x="569" y="0"/>
                    <a:pt x="569" y="0"/>
                  </a:cubicBezTo>
                  <a:cubicBezTo>
                    <a:pt x="570" y="0"/>
                    <a:pt x="571" y="1"/>
                    <a:pt x="571" y="2"/>
                  </a:cubicBezTo>
                  <a:cubicBezTo>
                    <a:pt x="571" y="3"/>
                    <a:pt x="570" y="4"/>
                    <a:pt x="569" y="4"/>
                  </a:cubicBezTo>
                  <a:close/>
                  <a:moveTo>
                    <a:pt x="554" y="4"/>
                  </a:moveTo>
                  <a:cubicBezTo>
                    <a:pt x="550" y="4"/>
                    <a:pt x="550" y="4"/>
                    <a:pt x="550" y="4"/>
                  </a:cubicBezTo>
                  <a:cubicBezTo>
                    <a:pt x="549" y="4"/>
                    <a:pt x="548" y="3"/>
                    <a:pt x="548" y="2"/>
                  </a:cubicBezTo>
                  <a:cubicBezTo>
                    <a:pt x="548" y="1"/>
                    <a:pt x="549" y="0"/>
                    <a:pt x="550" y="0"/>
                  </a:cubicBezTo>
                  <a:cubicBezTo>
                    <a:pt x="554" y="0"/>
                    <a:pt x="554" y="0"/>
                    <a:pt x="554" y="0"/>
                  </a:cubicBezTo>
                  <a:cubicBezTo>
                    <a:pt x="555" y="0"/>
                    <a:pt x="556" y="1"/>
                    <a:pt x="556" y="2"/>
                  </a:cubicBezTo>
                  <a:cubicBezTo>
                    <a:pt x="556" y="3"/>
                    <a:pt x="555" y="4"/>
                    <a:pt x="554" y="4"/>
                  </a:cubicBezTo>
                  <a:close/>
                  <a:moveTo>
                    <a:pt x="538" y="4"/>
                  </a:moveTo>
                  <a:cubicBezTo>
                    <a:pt x="535" y="4"/>
                    <a:pt x="535" y="4"/>
                    <a:pt x="535" y="4"/>
                  </a:cubicBezTo>
                  <a:cubicBezTo>
                    <a:pt x="534" y="4"/>
                    <a:pt x="533" y="3"/>
                    <a:pt x="533" y="2"/>
                  </a:cubicBezTo>
                  <a:cubicBezTo>
                    <a:pt x="533" y="1"/>
                    <a:pt x="534" y="0"/>
                    <a:pt x="535" y="0"/>
                  </a:cubicBezTo>
                  <a:cubicBezTo>
                    <a:pt x="538" y="0"/>
                    <a:pt x="538" y="0"/>
                    <a:pt x="538" y="0"/>
                  </a:cubicBezTo>
                  <a:cubicBezTo>
                    <a:pt x="539" y="0"/>
                    <a:pt x="540" y="1"/>
                    <a:pt x="540" y="2"/>
                  </a:cubicBezTo>
                  <a:cubicBezTo>
                    <a:pt x="540" y="3"/>
                    <a:pt x="539" y="4"/>
                    <a:pt x="538" y="4"/>
                  </a:cubicBezTo>
                  <a:close/>
                  <a:moveTo>
                    <a:pt x="523" y="4"/>
                  </a:moveTo>
                  <a:cubicBezTo>
                    <a:pt x="519" y="4"/>
                    <a:pt x="519" y="4"/>
                    <a:pt x="519" y="4"/>
                  </a:cubicBezTo>
                  <a:cubicBezTo>
                    <a:pt x="518" y="4"/>
                    <a:pt x="518" y="3"/>
                    <a:pt x="518" y="2"/>
                  </a:cubicBezTo>
                  <a:cubicBezTo>
                    <a:pt x="518" y="1"/>
                    <a:pt x="518" y="0"/>
                    <a:pt x="519" y="0"/>
                  </a:cubicBezTo>
                  <a:cubicBezTo>
                    <a:pt x="523" y="0"/>
                    <a:pt x="523" y="0"/>
                    <a:pt x="523" y="0"/>
                  </a:cubicBezTo>
                  <a:cubicBezTo>
                    <a:pt x="524" y="0"/>
                    <a:pt x="525" y="1"/>
                    <a:pt x="525" y="2"/>
                  </a:cubicBezTo>
                  <a:cubicBezTo>
                    <a:pt x="525" y="3"/>
                    <a:pt x="524" y="4"/>
                    <a:pt x="523" y="4"/>
                  </a:cubicBezTo>
                  <a:close/>
                  <a:moveTo>
                    <a:pt x="508" y="4"/>
                  </a:moveTo>
                  <a:cubicBezTo>
                    <a:pt x="504" y="4"/>
                    <a:pt x="504" y="4"/>
                    <a:pt x="504" y="4"/>
                  </a:cubicBezTo>
                  <a:cubicBezTo>
                    <a:pt x="503" y="4"/>
                    <a:pt x="502" y="3"/>
                    <a:pt x="502" y="2"/>
                  </a:cubicBezTo>
                  <a:cubicBezTo>
                    <a:pt x="502" y="1"/>
                    <a:pt x="503" y="0"/>
                    <a:pt x="504" y="0"/>
                  </a:cubicBezTo>
                  <a:cubicBezTo>
                    <a:pt x="508" y="0"/>
                    <a:pt x="508" y="0"/>
                    <a:pt x="508" y="0"/>
                  </a:cubicBezTo>
                  <a:cubicBezTo>
                    <a:pt x="509" y="0"/>
                    <a:pt x="510" y="1"/>
                    <a:pt x="510" y="2"/>
                  </a:cubicBezTo>
                  <a:cubicBezTo>
                    <a:pt x="510" y="3"/>
                    <a:pt x="509" y="4"/>
                    <a:pt x="508" y="4"/>
                  </a:cubicBezTo>
                  <a:close/>
                  <a:moveTo>
                    <a:pt x="493" y="4"/>
                  </a:moveTo>
                  <a:cubicBezTo>
                    <a:pt x="489" y="4"/>
                    <a:pt x="489" y="4"/>
                    <a:pt x="489" y="4"/>
                  </a:cubicBezTo>
                  <a:cubicBezTo>
                    <a:pt x="488" y="4"/>
                    <a:pt x="487" y="3"/>
                    <a:pt x="487" y="2"/>
                  </a:cubicBezTo>
                  <a:cubicBezTo>
                    <a:pt x="487" y="1"/>
                    <a:pt x="488" y="0"/>
                    <a:pt x="489" y="0"/>
                  </a:cubicBezTo>
                  <a:cubicBezTo>
                    <a:pt x="493" y="0"/>
                    <a:pt x="493" y="0"/>
                    <a:pt x="493" y="0"/>
                  </a:cubicBezTo>
                  <a:cubicBezTo>
                    <a:pt x="494" y="0"/>
                    <a:pt x="495" y="1"/>
                    <a:pt x="495" y="2"/>
                  </a:cubicBezTo>
                  <a:cubicBezTo>
                    <a:pt x="495" y="3"/>
                    <a:pt x="494" y="4"/>
                    <a:pt x="493" y="4"/>
                  </a:cubicBezTo>
                  <a:close/>
                  <a:moveTo>
                    <a:pt x="478" y="4"/>
                  </a:moveTo>
                  <a:cubicBezTo>
                    <a:pt x="474" y="4"/>
                    <a:pt x="474" y="4"/>
                    <a:pt x="474" y="4"/>
                  </a:cubicBezTo>
                  <a:cubicBezTo>
                    <a:pt x="473" y="4"/>
                    <a:pt x="472" y="3"/>
                    <a:pt x="472" y="2"/>
                  </a:cubicBezTo>
                  <a:cubicBezTo>
                    <a:pt x="472" y="1"/>
                    <a:pt x="473" y="0"/>
                    <a:pt x="474" y="0"/>
                  </a:cubicBezTo>
                  <a:cubicBezTo>
                    <a:pt x="478" y="0"/>
                    <a:pt x="478" y="0"/>
                    <a:pt x="478" y="0"/>
                  </a:cubicBezTo>
                  <a:cubicBezTo>
                    <a:pt x="479" y="0"/>
                    <a:pt x="479" y="1"/>
                    <a:pt x="479" y="2"/>
                  </a:cubicBezTo>
                  <a:cubicBezTo>
                    <a:pt x="479" y="3"/>
                    <a:pt x="479" y="4"/>
                    <a:pt x="478" y="4"/>
                  </a:cubicBezTo>
                  <a:close/>
                  <a:moveTo>
                    <a:pt x="462" y="4"/>
                  </a:moveTo>
                  <a:cubicBezTo>
                    <a:pt x="458" y="4"/>
                    <a:pt x="458" y="4"/>
                    <a:pt x="458" y="4"/>
                  </a:cubicBezTo>
                  <a:cubicBezTo>
                    <a:pt x="457" y="4"/>
                    <a:pt x="457" y="3"/>
                    <a:pt x="457" y="2"/>
                  </a:cubicBezTo>
                  <a:cubicBezTo>
                    <a:pt x="457" y="1"/>
                    <a:pt x="457" y="0"/>
                    <a:pt x="458" y="0"/>
                  </a:cubicBezTo>
                  <a:cubicBezTo>
                    <a:pt x="462" y="0"/>
                    <a:pt x="462" y="0"/>
                    <a:pt x="462" y="0"/>
                  </a:cubicBezTo>
                  <a:cubicBezTo>
                    <a:pt x="463" y="0"/>
                    <a:pt x="464" y="1"/>
                    <a:pt x="464" y="2"/>
                  </a:cubicBezTo>
                  <a:cubicBezTo>
                    <a:pt x="464" y="3"/>
                    <a:pt x="463" y="4"/>
                    <a:pt x="462" y="4"/>
                  </a:cubicBezTo>
                  <a:close/>
                  <a:moveTo>
                    <a:pt x="447" y="4"/>
                  </a:moveTo>
                  <a:cubicBezTo>
                    <a:pt x="443" y="4"/>
                    <a:pt x="443" y="4"/>
                    <a:pt x="443" y="4"/>
                  </a:cubicBezTo>
                  <a:cubicBezTo>
                    <a:pt x="442" y="4"/>
                    <a:pt x="441" y="3"/>
                    <a:pt x="441" y="2"/>
                  </a:cubicBezTo>
                  <a:cubicBezTo>
                    <a:pt x="441" y="1"/>
                    <a:pt x="442" y="0"/>
                    <a:pt x="443" y="0"/>
                  </a:cubicBezTo>
                  <a:cubicBezTo>
                    <a:pt x="447" y="0"/>
                    <a:pt x="447" y="0"/>
                    <a:pt x="447" y="0"/>
                  </a:cubicBezTo>
                  <a:cubicBezTo>
                    <a:pt x="448" y="0"/>
                    <a:pt x="449" y="1"/>
                    <a:pt x="449" y="2"/>
                  </a:cubicBezTo>
                  <a:cubicBezTo>
                    <a:pt x="449" y="3"/>
                    <a:pt x="448" y="4"/>
                    <a:pt x="447" y="4"/>
                  </a:cubicBezTo>
                  <a:close/>
                  <a:moveTo>
                    <a:pt x="432" y="4"/>
                  </a:moveTo>
                  <a:cubicBezTo>
                    <a:pt x="428" y="4"/>
                    <a:pt x="428" y="4"/>
                    <a:pt x="428" y="4"/>
                  </a:cubicBezTo>
                  <a:cubicBezTo>
                    <a:pt x="427" y="4"/>
                    <a:pt x="426" y="3"/>
                    <a:pt x="426" y="2"/>
                  </a:cubicBezTo>
                  <a:cubicBezTo>
                    <a:pt x="426" y="1"/>
                    <a:pt x="427" y="0"/>
                    <a:pt x="428" y="0"/>
                  </a:cubicBezTo>
                  <a:cubicBezTo>
                    <a:pt x="432" y="0"/>
                    <a:pt x="432" y="0"/>
                    <a:pt x="432" y="0"/>
                  </a:cubicBezTo>
                  <a:cubicBezTo>
                    <a:pt x="433" y="0"/>
                    <a:pt x="434" y="1"/>
                    <a:pt x="434" y="2"/>
                  </a:cubicBezTo>
                  <a:cubicBezTo>
                    <a:pt x="434" y="3"/>
                    <a:pt x="433" y="4"/>
                    <a:pt x="432" y="4"/>
                  </a:cubicBezTo>
                  <a:close/>
                  <a:moveTo>
                    <a:pt x="417" y="4"/>
                  </a:moveTo>
                  <a:cubicBezTo>
                    <a:pt x="413" y="4"/>
                    <a:pt x="413" y="4"/>
                    <a:pt x="413" y="4"/>
                  </a:cubicBezTo>
                  <a:cubicBezTo>
                    <a:pt x="412" y="4"/>
                    <a:pt x="411" y="3"/>
                    <a:pt x="411" y="2"/>
                  </a:cubicBezTo>
                  <a:cubicBezTo>
                    <a:pt x="411" y="1"/>
                    <a:pt x="412" y="0"/>
                    <a:pt x="413" y="0"/>
                  </a:cubicBezTo>
                  <a:cubicBezTo>
                    <a:pt x="417" y="0"/>
                    <a:pt x="417" y="0"/>
                    <a:pt x="417" y="0"/>
                  </a:cubicBezTo>
                  <a:cubicBezTo>
                    <a:pt x="418" y="0"/>
                    <a:pt x="418" y="1"/>
                    <a:pt x="418" y="2"/>
                  </a:cubicBezTo>
                  <a:cubicBezTo>
                    <a:pt x="418" y="3"/>
                    <a:pt x="418" y="4"/>
                    <a:pt x="417" y="4"/>
                  </a:cubicBezTo>
                  <a:close/>
                  <a:moveTo>
                    <a:pt x="401" y="4"/>
                  </a:moveTo>
                  <a:cubicBezTo>
                    <a:pt x="398" y="4"/>
                    <a:pt x="398" y="4"/>
                    <a:pt x="398" y="4"/>
                  </a:cubicBezTo>
                  <a:cubicBezTo>
                    <a:pt x="397" y="4"/>
                    <a:pt x="396" y="3"/>
                    <a:pt x="396" y="2"/>
                  </a:cubicBezTo>
                  <a:cubicBezTo>
                    <a:pt x="396" y="1"/>
                    <a:pt x="397" y="0"/>
                    <a:pt x="398" y="0"/>
                  </a:cubicBezTo>
                  <a:cubicBezTo>
                    <a:pt x="401" y="0"/>
                    <a:pt x="401" y="0"/>
                    <a:pt x="401" y="0"/>
                  </a:cubicBezTo>
                  <a:cubicBezTo>
                    <a:pt x="402" y="0"/>
                    <a:pt x="403" y="1"/>
                    <a:pt x="403" y="2"/>
                  </a:cubicBezTo>
                  <a:cubicBezTo>
                    <a:pt x="403" y="3"/>
                    <a:pt x="402" y="4"/>
                    <a:pt x="401" y="4"/>
                  </a:cubicBezTo>
                  <a:close/>
                  <a:moveTo>
                    <a:pt x="386" y="4"/>
                  </a:moveTo>
                  <a:cubicBezTo>
                    <a:pt x="382" y="4"/>
                    <a:pt x="382" y="4"/>
                    <a:pt x="382" y="4"/>
                  </a:cubicBezTo>
                  <a:cubicBezTo>
                    <a:pt x="381" y="4"/>
                    <a:pt x="380" y="3"/>
                    <a:pt x="380" y="2"/>
                  </a:cubicBezTo>
                  <a:cubicBezTo>
                    <a:pt x="380" y="1"/>
                    <a:pt x="381" y="0"/>
                    <a:pt x="382" y="0"/>
                  </a:cubicBezTo>
                  <a:cubicBezTo>
                    <a:pt x="386" y="0"/>
                    <a:pt x="386" y="0"/>
                    <a:pt x="386" y="0"/>
                  </a:cubicBezTo>
                  <a:cubicBezTo>
                    <a:pt x="387" y="0"/>
                    <a:pt x="388" y="1"/>
                    <a:pt x="388" y="2"/>
                  </a:cubicBezTo>
                  <a:cubicBezTo>
                    <a:pt x="388" y="3"/>
                    <a:pt x="387" y="4"/>
                    <a:pt x="386" y="4"/>
                  </a:cubicBezTo>
                  <a:close/>
                  <a:moveTo>
                    <a:pt x="371" y="4"/>
                  </a:moveTo>
                  <a:cubicBezTo>
                    <a:pt x="367" y="4"/>
                    <a:pt x="367" y="4"/>
                    <a:pt x="367" y="4"/>
                  </a:cubicBezTo>
                  <a:cubicBezTo>
                    <a:pt x="366" y="4"/>
                    <a:pt x="365" y="3"/>
                    <a:pt x="365" y="2"/>
                  </a:cubicBezTo>
                  <a:cubicBezTo>
                    <a:pt x="365" y="1"/>
                    <a:pt x="366" y="0"/>
                    <a:pt x="367" y="0"/>
                  </a:cubicBezTo>
                  <a:cubicBezTo>
                    <a:pt x="371" y="0"/>
                    <a:pt x="371" y="0"/>
                    <a:pt x="371" y="0"/>
                  </a:cubicBezTo>
                  <a:cubicBezTo>
                    <a:pt x="372" y="0"/>
                    <a:pt x="373" y="1"/>
                    <a:pt x="373" y="2"/>
                  </a:cubicBezTo>
                  <a:cubicBezTo>
                    <a:pt x="373" y="3"/>
                    <a:pt x="372" y="4"/>
                    <a:pt x="371" y="4"/>
                  </a:cubicBezTo>
                  <a:close/>
                  <a:moveTo>
                    <a:pt x="356" y="4"/>
                  </a:moveTo>
                  <a:cubicBezTo>
                    <a:pt x="352" y="4"/>
                    <a:pt x="352" y="4"/>
                    <a:pt x="352" y="4"/>
                  </a:cubicBezTo>
                  <a:cubicBezTo>
                    <a:pt x="351" y="4"/>
                    <a:pt x="350" y="3"/>
                    <a:pt x="350" y="2"/>
                  </a:cubicBezTo>
                  <a:cubicBezTo>
                    <a:pt x="350" y="1"/>
                    <a:pt x="351" y="0"/>
                    <a:pt x="352" y="0"/>
                  </a:cubicBezTo>
                  <a:cubicBezTo>
                    <a:pt x="356" y="0"/>
                    <a:pt x="356" y="0"/>
                    <a:pt x="356" y="0"/>
                  </a:cubicBezTo>
                  <a:cubicBezTo>
                    <a:pt x="357" y="0"/>
                    <a:pt x="358" y="1"/>
                    <a:pt x="358" y="2"/>
                  </a:cubicBezTo>
                  <a:cubicBezTo>
                    <a:pt x="358" y="3"/>
                    <a:pt x="357" y="4"/>
                    <a:pt x="356" y="4"/>
                  </a:cubicBezTo>
                  <a:close/>
                  <a:moveTo>
                    <a:pt x="340" y="4"/>
                  </a:moveTo>
                  <a:cubicBezTo>
                    <a:pt x="337" y="4"/>
                    <a:pt x="337" y="4"/>
                    <a:pt x="337" y="4"/>
                  </a:cubicBezTo>
                  <a:cubicBezTo>
                    <a:pt x="336" y="4"/>
                    <a:pt x="335" y="3"/>
                    <a:pt x="335" y="2"/>
                  </a:cubicBezTo>
                  <a:cubicBezTo>
                    <a:pt x="335" y="1"/>
                    <a:pt x="336" y="0"/>
                    <a:pt x="337" y="0"/>
                  </a:cubicBezTo>
                  <a:cubicBezTo>
                    <a:pt x="340" y="0"/>
                    <a:pt x="340" y="0"/>
                    <a:pt x="340" y="0"/>
                  </a:cubicBezTo>
                  <a:cubicBezTo>
                    <a:pt x="342" y="0"/>
                    <a:pt x="342" y="1"/>
                    <a:pt x="342" y="2"/>
                  </a:cubicBezTo>
                  <a:cubicBezTo>
                    <a:pt x="342" y="3"/>
                    <a:pt x="342" y="4"/>
                    <a:pt x="340" y="4"/>
                  </a:cubicBezTo>
                  <a:close/>
                  <a:moveTo>
                    <a:pt x="325" y="4"/>
                  </a:moveTo>
                  <a:cubicBezTo>
                    <a:pt x="321" y="4"/>
                    <a:pt x="321" y="4"/>
                    <a:pt x="321" y="4"/>
                  </a:cubicBezTo>
                  <a:cubicBezTo>
                    <a:pt x="320" y="4"/>
                    <a:pt x="320" y="3"/>
                    <a:pt x="320" y="2"/>
                  </a:cubicBezTo>
                  <a:cubicBezTo>
                    <a:pt x="320" y="1"/>
                    <a:pt x="320" y="0"/>
                    <a:pt x="321" y="0"/>
                  </a:cubicBezTo>
                  <a:cubicBezTo>
                    <a:pt x="325" y="0"/>
                    <a:pt x="325" y="0"/>
                    <a:pt x="325" y="0"/>
                  </a:cubicBezTo>
                  <a:cubicBezTo>
                    <a:pt x="326" y="0"/>
                    <a:pt x="327" y="1"/>
                    <a:pt x="327" y="2"/>
                  </a:cubicBezTo>
                  <a:cubicBezTo>
                    <a:pt x="327" y="3"/>
                    <a:pt x="326" y="4"/>
                    <a:pt x="325" y="4"/>
                  </a:cubicBezTo>
                  <a:close/>
                  <a:moveTo>
                    <a:pt x="310" y="4"/>
                  </a:moveTo>
                  <a:cubicBezTo>
                    <a:pt x="306" y="4"/>
                    <a:pt x="306" y="4"/>
                    <a:pt x="306" y="4"/>
                  </a:cubicBezTo>
                  <a:cubicBezTo>
                    <a:pt x="305" y="4"/>
                    <a:pt x="304" y="3"/>
                    <a:pt x="304" y="2"/>
                  </a:cubicBezTo>
                  <a:cubicBezTo>
                    <a:pt x="304" y="1"/>
                    <a:pt x="305" y="0"/>
                    <a:pt x="306" y="0"/>
                  </a:cubicBezTo>
                  <a:cubicBezTo>
                    <a:pt x="310" y="0"/>
                    <a:pt x="310" y="0"/>
                    <a:pt x="310" y="0"/>
                  </a:cubicBezTo>
                  <a:cubicBezTo>
                    <a:pt x="311" y="0"/>
                    <a:pt x="312" y="1"/>
                    <a:pt x="312" y="2"/>
                  </a:cubicBezTo>
                  <a:cubicBezTo>
                    <a:pt x="312" y="3"/>
                    <a:pt x="311" y="4"/>
                    <a:pt x="310" y="4"/>
                  </a:cubicBezTo>
                  <a:close/>
                  <a:moveTo>
                    <a:pt x="295" y="4"/>
                  </a:moveTo>
                  <a:cubicBezTo>
                    <a:pt x="291" y="4"/>
                    <a:pt x="291" y="4"/>
                    <a:pt x="291" y="4"/>
                  </a:cubicBezTo>
                  <a:cubicBezTo>
                    <a:pt x="290" y="4"/>
                    <a:pt x="289" y="3"/>
                    <a:pt x="289" y="2"/>
                  </a:cubicBezTo>
                  <a:cubicBezTo>
                    <a:pt x="289" y="1"/>
                    <a:pt x="290" y="0"/>
                    <a:pt x="291" y="0"/>
                  </a:cubicBezTo>
                  <a:cubicBezTo>
                    <a:pt x="295" y="0"/>
                    <a:pt x="295" y="0"/>
                    <a:pt x="295" y="0"/>
                  </a:cubicBezTo>
                  <a:cubicBezTo>
                    <a:pt x="296" y="0"/>
                    <a:pt x="297" y="1"/>
                    <a:pt x="297" y="2"/>
                  </a:cubicBezTo>
                  <a:cubicBezTo>
                    <a:pt x="297" y="3"/>
                    <a:pt x="296" y="4"/>
                    <a:pt x="295" y="4"/>
                  </a:cubicBezTo>
                  <a:close/>
                  <a:moveTo>
                    <a:pt x="280" y="4"/>
                  </a:moveTo>
                  <a:cubicBezTo>
                    <a:pt x="276" y="4"/>
                    <a:pt x="276" y="4"/>
                    <a:pt x="276" y="4"/>
                  </a:cubicBezTo>
                  <a:cubicBezTo>
                    <a:pt x="275" y="4"/>
                    <a:pt x="274" y="3"/>
                    <a:pt x="274" y="2"/>
                  </a:cubicBezTo>
                  <a:cubicBezTo>
                    <a:pt x="274" y="1"/>
                    <a:pt x="275" y="0"/>
                    <a:pt x="276" y="0"/>
                  </a:cubicBezTo>
                  <a:cubicBezTo>
                    <a:pt x="280" y="0"/>
                    <a:pt x="280" y="0"/>
                    <a:pt x="280" y="0"/>
                  </a:cubicBezTo>
                  <a:cubicBezTo>
                    <a:pt x="281" y="0"/>
                    <a:pt x="281" y="1"/>
                    <a:pt x="281" y="2"/>
                  </a:cubicBezTo>
                  <a:cubicBezTo>
                    <a:pt x="281" y="3"/>
                    <a:pt x="281" y="4"/>
                    <a:pt x="280" y="4"/>
                  </a:cubicBezTo>
                  <a:close/>
                  <a:moveTo>
                    <a:pt x="264" y="4"/>
                  </a:moveTo>
                  <a:cubicBezTo>
                    <a:pt x="261" y="4"/>
                    <a:pt x="261" y="4"/>
                    <a:pt x="261" y="4"/>
                  </a:cubicBezTo>
                  <a:cubicBezTo>
                    <a:pt x="259" y="4"/>
                    <a:pt x="259" y="3"/>
                    <a:pt x="259" y="2"/>
                  </a:cubicBezTo>
                  <a:cubicBezTo>
                    <a:pt x="259" y="1"/>
                    <a:pt x="259" y="0"/>
                    <a:pt x="261" y="0"/>
                  </a:cubicBezTo>
                  <a:cubicBezTo>
                    <a:pt x="264" y="0"/>
                    <a:pt x="264" y="0"/>
                    <a:pt x="264" y="0"/>
                  </a:cubicBezTo>
                  <a:cubicBezTo>
                    <a:pt x="265" y="0"/>
                    <a:pt x="266" y="1"/>
                    <a:pt x="266" y="2"/>
                  </a:cubicBezTo>
                  <a:cubicBezTo>
                    <a:pt x="266" y="3"/>
                    <a:pt x="265" y="4"/>
                    <a:pt x="264" y="4"/>
                  </a:cubicBezTo>
                  <a:close/>
                  <a:moveTo>
                    <a:pt x="249" y="4"/>
                  </a:moveTo>
                  <a:cubicBezTo>
                    <a:pt x="245" y="4"/>
                    <a:pt x="245" y="4"/>
                    <a:pt x="245" y="4"/>
                  </a:cubicBezTo>
                  <a:cubicBezTo>
                    <a:pt x="244" y="4"/>
                    <a:pt x="243" y="3"/>
                    <a:pt x="243" y="2"/>
                  </a:cubicBezTo>
                  <a:cubicBezTo>
                    <a:pt x="243" y="1"/>
                    <a:pt x="244" y="0"/>
                    <a:pt x="245" y="0"/>
                  </a:cubicBezTo>
                  <a:cubicBezTo>
                    <a:pt x="249" y="0"/>
                    <a:pt x="249" y="0"/>
                    <a:pt x="249" y="0"/>
                  </a:cubicBezTo>
                  <a:cubicBezTo>
                    <a:pt x="250" y="0"/>
                    <a:pt x="251" y="1"/>
                    <a:pt x="251" y="2"/>
                  </a:cubicBezTo>
                  <a:cubicBezTo>
                    <a:pt x="251" y="3"/>
                    <a:pt x="250" y="4"/>
                    <a:pt x="249" y="4"/>
                  </a:cubicBezTo>
                  <a:close/>
                  <a:moveTo>
                    <a:pt x="234" y="4"/>
                  </a:moveTo>
                  <a:cubicBezTo>
                    <a:pt x="230" y="4"/>
                    <a:pt x="230" y="4"/>
                    <a:pt x="230" y="4"/>
                  </a:cubicBezTo>
                  <a:cubicBezTo>
                    <a:pt x="229" y="4"/>
                    <a:pt x="228" y="3"/>
                    <a:pt x="228" y="2"/>
                  </a:cubicBezTo>
                  <a:cubicBezTo>
                    <a:pt x="228" y="1"/>
                    <a:pt x="229" y="0"/>
                    <a:pt x="230" y="0"/>
                  </a:cubicBezTo>
                  <a:cubicBezTo>
                    <a:pt x="234" y="0"/>
                    <a:pt x="234" y="0"/>
                    <a:pt x="234" y="0"/>
                  </a:cubicBezTo>
                  <a:cubicBezTo>
                    <a:pt x="235" y="0"/>
                    <a:pt x="236" y="1"/>
                    <a:pt x="236" y="2"/>
                  </a:cubicBezTo>
                  <a:cubicBezTo>
                    <a:pt x="236" y="3"/>
                    <a:pt x="235" y="4"/>
                    <a:pt x="234" y="4"/>
                  </a:cubicBezTo>
                  <a:close/>
                  <a:moveTo>
                    <a:pt x="219" y="4"/>
                  </a:moveTo>
                  <a:cubicBezTo>
                    <a:pt x="215" y="4"/>
                    <a:pt x="215" y="4"/>
                    <a:pt x="215" y="4"/>
                  </a:cubicBezTo>
                  <a:cubicBezTo>
                    <a:pt x="214" y="4"/>
                    <a:pt x="213" y="3"/>
                    <a:pt x="213" y="2"/>
                  </a:cubicBezTo>
                  <a:cubicBezTo>
                    <a:pt x="213" y="1"/>
                    <a:pt x="214" y="0"/>
                    <a:pt x="215" y="0"/>
                  </a:cubicBezTo>
                  <a:cubicBezTo>
                    <a:pt x="219" y="0"/>
                    <a:pt x="219" y="0"/>
                    <a:pt x="219" y="0"/>
                  </a:cubicBezTo>
                  <a:cubicBezTo>
                    <a:pt x="220" y="0"/>
                    <a:pt x="221" y="1"/>
                    <a:pt x="221" y="2"/>
                  </a:cubicBezTo>
                  <a:cubicBezTo>
                    <a:pt x="221" y="3"/>
                    <a:pt x="220" y="4"/>
                    <a:pt x="219" y="4"/>
                  </a:cubicBezTo>
                  <a:close/>
                  <a:moveTo>
                    <a:pt x="203" y="4"/>
                  </a:moveTo>
                  <a:cubicBezTo>
                    <a:pt x="200" y="4"/>
                    <a:pt x="200" y="4"/>
                    <a:pt x="200" y="4"/>
                  </a:cubicBezTo>
                  <a:cubicBezTo>
                    <a:pt x="199" y="4"/>
                    <a:pt x="198" y="3"/>
                    <a:pt x="198" y="2"/>
                  </a:cubicBezTo>
                  <a:cubicBezTo>
                    <a:pt x="198" y="1"/>
                    <a:pt x="199" y="0"/>
                    <a:pt x="200" y="0"/>
                  </a:cubicBezTo>
                  <a:cubicBezTo>
                    <a:pt x="203" y="0"/>
                    <a:pt x="203" y="0"/>
                    <a:pt x="203" y="0"/>
                  </a:cubicBezTo>
                  <a:cubicBezTo>
                    <a:pt x="204" y="0"/>
                    <a:pt x="205" y="1"/>
                    <a:pt x="205" y="2"/>
                  </a:cubicBezTo>
                  <a:cubicBezTo>
                    <a:pt x="205" y="3"/>
                    <a:pt x="204" y="4"/>
                    <a:pt x="203" y="4"/>
                  </a:cubicBezTo>
                  <a:close/>
                  <a:moveTo>
                    <a:pt x="188" y="4"/>
                  </a:moveTo>
                  <a:cubicBezTo>
                    <a:pt x="184" y="4"/>
                    <a:pt x="184" y="4"/>
                    <a:pt x="184" y="4"/>
                  </a:cubicBezTo>
                  <a:cubicBezTo>
                    <a:pt x="183" y="4"/>
                    <a:pt x="182" y="3"/>
                    <a:pt x="182" y="2"/>
                  </a:cubicBezTo>
                  <a:cubicBezTo>
                    <a:pt x="182" y="1"/>
                    <a:pt x="183" y="0"/>
                    <a:pt x="184" y="0"/>
                  </a:cubicBezTo>
                  <a:cubicBezTo>
                    <a:pt x="188" y="0"/>
                    <a:pt x="188" y="0"/>
                    <a:pt x="188" y="0"/>
                  </a:cubicBezTo>
                  <a:cubicBezTo>
                    <a:pt x="189" y="0"/>
                    <a:pt x="190" y="1"/>
                    <a:pt x="190" y="2"/>
                  </a:cubicBezTo>
                  <a:cubicBezTo>
                    <a:pt x="190" y="3"/>
                    <a:pt x="189" y="4"/>
                    <a:pt x="188" y="4"/>
                  </a:cubicBezTo>
                  <a:close/>
                  <a:moveTo>
                    <a:pt x="173" y="4"/>
                  </a:moveTo>
                  <a:cubicBezTo>
                    <a:pt x="169" y="4"/>
                    <a:pt x="169" y="4"/>
                    <a:pt x="169" y="4"/>
                  </a:cubicBezTo>
                  <a:cubicBezTo>
                    <a:pt x="168" y="4"/>
                    <a:pt x="167" y="3"/>
                    <a:pt x="167" y="2"/>
                  </a:cubicBezTo>
                  <a:cubicBezTo>
                    <a:pt x="167" y="1"/>
                    <a:pt x="168" y="0"/>
                    <a:pt x="169" y="0"/>
                  </a:cubicBezTo>
                  <a:cubicBezTo>
                    <a:pt x="173" y="0"/>
                    <a:pt x="173" y="0"/>
                    <a:pt x="173" y="0"/>
                  </a:cubicBezTo>
                  <a:cubicBezTo>
                    <a:pt x="174" y="0"/>
                    <a:pt x="175" y="1"/>
                    <a:pt x="175" y="2"/>
                  </a:cubicBezTo>
                  <a:cubicBezTo>
                    <a:pt x="175" y="3"/>
                    <a:pt x="174" y="4"/>
                    <a:pt x="173" y="4"/>
                  </a:cubicBezTo>
                  <a:close/>
                  <a:moveTo>
                    <a:pt x="158" y="4"/>
                  </a:moveTo>
                  <a:cubicBezTo>
                    <a:pt x="154" y="4"/>
                    <a:pt x="154" y="4"/>
                    <a:pt x="154" y="4"/>
                  </a:cubicBezTo>
                  <a:cubicBezTo>
                    <a:pt x="153" y="4"/>
                    <a:pt x="152" y="3"/>
                    <a:pt x="152" y="2"/>
                  </a:cubicBezTo>
                  <a:cubicBezTo>
                    <a:pt x="152" y="1"/>
                    <a:pt x="153" y="0"/>
                    <a:pt x="154" y="0"/>
                  </a:cubicBezTo>
                  <a:cubicBezTo>
                    <a:pt x="158" y="0"/>
                    <a:pt x="158" y="0"/>
                    <a:pt x="158" y="0"/>
                  </a:cubicBezTo>
                  <a:cubicBezTo>
                    <a:pt x="159" y="0"/>
                    <a:pt x="160" y="1"/>
                    <a:pt x="160" y="2"/>
                  </a:cubicBezTo>
                  <a:cubicBezTo>
                    <a:pt x="160" y="3"/>
                    <a:pt x="159" y="4"/>
                    <a:pt x="158" y="4"/>
                  </a:cubicBezTo>
                  <a:close/>
                  <a:moveTo>
                    <a:pt x="142" y="4"/>
                  </a:moveTo>
                  <a:cubicBezTo>
                    <a:pt x="139" y="4"/>
                    <a:pt x="139" y="4"/>
                    <a:pt x="139" y="4"/>
                  </a:cubicBezTo>
                  <a:cubicBezTo>
                    <a:pt x="138" y="4"/>
                    <a:pt x="137" y="3"/>
                    <a:pt x="137" y="2"/>
                  </a:cubicBezTo>
                  <a:cubicBezTo>
                    <a:pt x="137" y="1"/>
                    <a:pt x="138" y="0"/>
                    <a:pt x="139" y="0"/>
                  </a:cubicBezTo>
                  <a:cubicBezTo>
                    <a:pt x="142" y="0"/>
                    <a:pt x="142" y="0"/>
                    <a:pt x="142" y="0"/>
                  </a:cubicBezTo>
                  <a:cubicBezTo>
                    <a:pt x="144" y="0"/>
                    <a:pt x="144" y="1"/>
                    <a:pt x="144" y="2"/>
                  </a:cubicBezTo>
                  <a:cubicBezTo>
                    <a:pt x="144" y="3"/>
                    <a:pt x="144" y="4"/>
                    <a:pt x="142" y="4"/>
                  </a:cubicBezTo>
                  <a:close/>
                  <a:moveTo>
                    <a:pt x="127" y="4"/>
                  </a:moveTo>
                  <a:cubicBezTo>
                    <a:pt x="123" y="4"/>
                    <a:pt x="123" y="4"/>
                    <a:pt x="123" y="4"/>
                  </a:cubicBezTo>
                  <a:cubicBezTo>
                    <a:pt x="122" y="4"/>
                    <a:pt x="122" y="3"/>
                    <a:pt x="122" y="2"/>
                  </a:cubicBezTo>
                  <a:cubicBezTo>
                    <a:pt x="122" y="1"/>
                    <a:pt x="122" y="0"/>
                    <a:pt x="123" y="0"/>
                  </a:cubicBezTo>
                  <a:cubicBezTo>
                    <a:pt x="127" y="0"/>
                    <a:pt x="127" y="0"/>
                    <a:pt x="127" y="0"/>
                  </a:cubicBezTo>
                  <a:cubicBezTo>
                    <a:pt x="128" y="0"/>
                    <a:pt x="129" y="1"/>
                    <a:pt x="129" y="2"/>
                  </a:cubicBezTo>
                  <a:cubicBezTo>
                    <a:pt x="129" y="3"/>
                    <a:pt x="128" y="4"/>
                    <a:pt x="127" y="4"/>
                  </a:cubicBezTo>
                  <a:close/>
                  <a:moveTo>
                    <a:pt x="112" y="4"/>
                  </a:moveTo>
                  <a:cubicBezTo>
                    <a:pt x="108" y="4"/>
                    <a:pt x="108" y="4"/>
                    <a:pt x="108" y="4"/>
                  </a:cubicBezTo>
                  <a:cubicBezTo>
                    <a:pt x="107" y="4"/>
                    <a:pt x="106" y="3"/>
                    <a:pt x="106" y="2"/>
                  </a:cubicBezTo>
                  <a:cubicBezTo>
                    <a:pt x="106" y="1"/>
                    <a:pt x="107" y="0"/>
                    <a:pt x="108" y="0"/>
                  </a:cubicBezTo>
                  <a:cubicBezTo>
                    <a:pt x="112" y="0"/>
                    <a:pt x="112" y="0"/>
                    <a:pt x="112" y="0"/>
                  </a:cubicBezTo>
                  <a:cubicBezTo>
                    <a:pt x="113" y="0"/>
                    <a:pt x="114" y="1"/>
                    <a:pt x="114" y="2"/>
                  </a:cubicBezTo>
                  <a:cubicBezTo>
                    <a:pt x="114" y="3"/>
                    <a:pt x="113" y="4"/>
                    <a:pt x="112" y="4"/>
                  </a:cubicBezTo>
                  <a:close/>
                  <a:moveTo>
                    <a:pt x="97" y="4"/>
                  </a:moveTo>
                  <a:cubicBezTo>
                    <a:pt x="93" y="4"/>
                    <a:pt x="93" y="4"/>
                    <a:pt x="93" y="4"/>
                  </a:cubicBezTo>
                  <a:cubicBezTo>
                    <a:pt x="92" y="4"/>
                    <a:pt x="91" y="3"/>
                    <a:pt x="91" y="2"/>
                  </a:cubicBezTo>
                  <a:cubicBezTo>
                    <a:pt x="91" y="1"/>
                    <a:pt x="92" y="0"/>
                    <a:pt x="93" y="0"/>
                  </a:cubicBezTo>
                  <a:cubicBezTo>
                    <a:pt x="97" y="0"/>
                    <a:pt x="97" y="0"/>
                    <a:pt x="97" y="0"/>
                  </a:cubicBezTo>
                  <a:cubicBezTo>
                    <a:pt x="98" y="0"/>
                    <a:pt x="99" y="1"/>
                    <a:pt x="99" y="2"/>
                  </a:cubicBezTo>
                  <a:cubicBezTo>
                    <a:pt x="99" y="3"/>
                    <a:pt x="98" y="4"/>
                    <a:pt x="97" y="4"/>
                  </a:cubicBezTo>
                  <a:close/>
                  <a:moveTo>
                    <a:pt x="82" y="4"/>
                  </a:moveTo>
                  <a:cubicBezTo>
                    <a:pt x="78" y="4"/>
                    <a:pt x="78" y="4"/>
                    <a:pt x="78" y="4"/>
                  </a:cubicBezTo>
                  <a:cubicBezTo>
                    <a:pt x="77" y="4"/>
                    <a:pt x="76" y="3"/>
                    <a:pt x="76" y="2"/>
                  </a:cubicBezTo>
                  <a:cubicBezTo>
                    <a:pt x="76" y="1"/>
                    <a:pt x="77" y="0"/>
                    <a:pt x="78" y="0"/>
                  </a:cubicBezTo>
                  <a:cubicBezTo>
                    <a:pt x="82" y="0"/>
                    <a:pt x="82" y="0"/>
                    <a:pt x="82" y="0"/>
                  </a:cubicBezTo>
                  <a:cubicBezTo>
                    <a:pt x="83" y="0"/>
                    <a:pt x="83" y="1"/>
                    <a:pt x="83" y="2"/>
                  </a:cubicBezTo>
                  <a:cubicBezTo>
                    <a:pt x="83" y="3"/>
                    <a:pt x="83" y="4"/>
                    <a:pt x="82" y="4"/>
                  </a:cubicBezTo>
                  <a:close/>
                  <a:moveTo>
                    <a:pt x="66" y="4"/>
                  </a:moveTo>
                  <a:cubicBezTo>
                    <a:pt x="63" y="4"/>
                    <a:pt x="63" y="4"/>
                    <a:pt x="63" y="4"/>
                  </a:cubicBezTo>
                  <a:cubicBezTo>
                    <a:pt x="62" y="4"/>
                    <a:pt x="61" y="3"/>
                    <a:pt x="61" y="2"/>
                  </a:cubicBezTo>
                  <a:cubicBezTo>
                    <a:pt x="61" y="1"/>
                    <a:pt x="62" y="0"/>
                    <a:pt x="63" y="0"/>
                  </a:cubicBezTo>
                  <a:cubicBezTo>
                    <a:pt x="66" y="0"/>
                    <a:pt x="66" y="0"/>
                    <a:pt x="66" y="0"/>
                  </a:cubicBezTo>
                  <a:cubicBezTo>
                    <a:pt x="67" y="0"/>
                    <a:pt x="68" y="1"/>
                    <a:pt x="68" y="2"/>
                  </a:cubicBezTo>
                  <a:cubicBezTo>
                    <a:pt x="68" y="3"/>
                    <a:pt x="67" y="4"/>
                    <a:pt x="66" y="4"/>
                  </a:cubicBezTo>
                  <a:close/>
                  <a:moveTo>
                    <a:pt x="51" y="4"/>
                  </a:moveTo>
                  <a:cubicBezTo>
                    <a:pt x="47" y="4"/>
                    <a:pt x="47" y="4"/>
                    <a:pt x="47" y="4"/>
                  </a:cubicBezTo>
                  <a:cubicBezTo>
                    <a:pt x="46" y="4"/>
                    <a:pt x="45" y="3"/>
                    <a:pt x="45" y="2"/>
                  </a:cubicBezTo>
                  <a:cubicBezTo>
                    <a:pt x="45" y="1"/>
                    <a:pt x="46" y="0"/>
                    <a:pt x="47" y="0"/>
                  </a:cubicBezTo>
                  <a:cubicBezTo>
                    <a:pt x="51" y="0"/>
                    <a:pt x="51" y="0"/>
                    <a:pt x="51" y="0"/>
                  </a:cubicBezTo>
                  <a:cubicBezTo>
                    <a:pt x="52" y="0"/>
                    <a:pt x="53" y="1"/>
                    <a:pt x="53" y="2"/>
                  </a:cubicBezTo>
                  <a:cubicBezTo>
                    <a:pt x="53" y="3"/>
                    <a:pt x="52" y="4"/>
                    <a:pt x="51" y="4"/>
                  </a:cubicBezTo>
                  <a:close/>
                  <a:moveTo>
                    <a:pt x="36" y="4"/>
                  </a:moveTo>
                  <a:cubicBezTo>
                    <a:pt x="32" y="4"/>
                    <a:pt x="32" y="4"/>
                    <a:pt x="32" y="4"/>
                  </a:cubicBezTo>
                  <a:cubicBezTo>
                    <a:pt x="31" y="4"/>
                    <a:pt x="30" y="3"/>
                    <a:pt x="30" y="2"/>
                  </a:cubicBezTo>
                  <a:cubicBezTo>
                    <a:pt x="30" y="1"/>
                    <a:pt x="31" y="0"/>
                    <a:pt x="32" y="0"/>
                  </a:cubicBezTo>
                  <a:cubicBezTo>
                    <a:pt x="36" y="0"/>
                    <a:pt x="36" y="0"/>
                    <a:pt x="36" y="0"/>
                  </a:cubicBezTo>
                  <a:cubicBezTo>
                    <a:pt x="37" y="0"/>
                    <a:pt x="38" y="1"/>
                    <a:pt x="38" y="2"/>
                  </a:cubicBezTo>
                  <a:cubicBezTo>
                    <a:pt x="38" y="3"/>
                    <a:pt x="37" y="4"/>
                    <a:pt x="36" y="4"/>
                  </a:cubicBezTo>
                  <a:close/>
                  <a:moveTo>
                    <a:pt x="21" y="4"/>
                  </a:moveTo>
                  <a:cubicBezTo>
                    <a:pt x="17" y="4"/>
                    <a:pt x="17" y="4"/>
                    <a:pt x="17" y="4"/>
                  </a:cubicBezTo>
                  <a:cubicBezTo>
                    <a:pt x="16" y="4"/>
                    <a:pt x="15" y="3"/>
                    <a:pt x="15" y="2"/>
                  </a:cubicBezTo>
                  <a:cubicBezTo>
                    <a:pt x="15" y="1"/>
                    <a:pt x="16" y="0"/>
                    <a:pt x="17" y="0"/>
                  </a:cubicBezTo>
                  <a:cubicBezTo>
                    <a:pt x="21" y="0"/>
                    <a:pt x="21" y="0"/>
                    <a:pt x="21" y="0"/>
                  </a:cubicBezTo>
                  <a:cubicBezTo>
                    <a:pt x="22" y="0"/>
                    <a:pt x="23" y="1"/>
                    <a:pt x="23" y="2"/>
                  </a:cubicBezTo>
                  <a:cubicBezTo>
                    <a:pt x="23" y="3"/>
                    <a:pt x="22" y="4"/>
                    <a:pt x="21" y="4"/>
                  </a:cubicBezTo>
                  <a:close/>
                  <a:moveTo>
                    <a:pt x="5" y="4"/>
                  </a:moveTo>
                  <a:cubicBezTo>
                    <a:pt x="2" y="4"/>
                    <a:pt x="2" y="4"/>
                    <a:pt x="2" y="4"/>
                  </a:cubicBezTo>
                  <a:cubicBezTo>
                    <a:pt x="1" y="4"/>
                    <a:pt x="0" y="3"/>
                    <a:pt x="0" y="2"/>
                  </a:cubicBezTo>
                  <a:cubicBezTo>
                    <a:pt x="0" y="1"/>
                    <a:pt x="1" y="0"/>
                    <a:pt x="2" y="0"/>
                  </a:cubicBezTo>
                  <a:cubicBezTo>
                    <a:pt x="5" y="0"/>
                    <a:pt x="5" y="0"/>
                    <a:pt x="5" y="0"/>
                  </a:cubicBezTo>
                  <a:cubicBezTo>
                    <a:pt x="6" y="0"/>
                    <a:pt x="7" y="1"/>
                    <a:pt x="7" y="2"/>
                  </a:cubicBezTo>
                  <a:cubicBezTo>
                    <a:pt x="7" y="3"/>
                    <a:pt x="6" y="4"/>
                    <a:pt x="5"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6" name="Freeform 102">
              <a:extLst>
                <a:ext uri="{FF2B5EF4-FFF2-40B4-BE49-F238E27FC236}">
                  <a16:creationId xmlns:a16="http://schemas.microsoft.com/office/drawing/2014/main" id="{F3649B2C-E861-42A2-8919-B9AE9F3739BC}"/>
                </a:ext>
              </a:extLst>
            </p:cNvPr>
            <p:cNvSpPr>
              <a:spLocks/>
            </p:cNvSpPr>
            <p:nvPr/>
          </p:nvSpPr>
          <p:spPr bwMode="auto">
            <a:xfrm>
              <a:off x="6503988" y="3852863"/>
              <a:ext cx="39687" cy="31750"/>
            </a:xfrm>
            <a:custGeom>
              <a:avLst/>
              <a:gdLst>
                <a:gd name="T0" fmla="*/ 2147483646 w 5"/>
                <a:gd name="T1" fmla="*/ 2147483646 h 4"/>
                <a:gd name="T2" fmla="*/ 2147483646 w 5"/>
                <a:gd name="T3" fmla="*/ 2147483646 h 4"/>
                <a:gd name="T4" fmla="*/ 0 w 5"/>
                <a:gd name="T5" fmla="*/ 2147483646 h 4"/>
                <a:gd name="T6" fmla="*/ 2147483646 w 5"/>
                <a:gd name="T7" fmla="*/ 0 h 4"/>
                <a:gd name="T8" fmla="*/ 2147483646 w 5"/>
                <a:gd name="T9" fmla="*/ 0 h 4"/>
                <a:gd name="T10" fmla="*/ 2147483646 w 5"/>
                <a:gd name="T11" fmla="*/ 2147483646 h 4"/>
                <a:gd name="T12" fmla="*/ 2147483646 w 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4">
                  <a:moveTo>
                    <a:pt x="4" y="4"/>
                  </a:moveTo>
                  <a:cubicBezTo>
                    <a:pt x="2" y="4"/>
                    <a:pt x="2" y="4"/>
                    <a:pt x="2" y="4"/>
                  </a:cubicBezTo>
                  <a:cubicBezTo>
                    <a:pt x="1" y="4"/>
                    <a:pt x="0" y="3"/>
                    <a:pt x="0" y="2"/>
                  </a:cubicBezTo>
                  <a:cubicBezTo>
                    <a:pt x="0" y="1"/>
                    <a:pt x="1" y="0"/>
                    <a:pt x="2" y="0"/>
                  </a:cubicBezTo>
                  <a:cubicBezTo>
                    <a:pt x="4" y="0"/>
                    <a:pt x="4" y="0"/>
                    <a:pt x="4" y="0"/>
                  </a:cubicBezTo>
                  <a:cubicBezTo>
                    <a:pt x="5" y="0"/>
                    <a:pt x="5" y="1"/>
                    <a:pt x="5" y="2"/>
                  </a:cubicBezTo>
                  <a:cubicBezTo>
                    <a:pt x="5"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7" name="Freeform 103">
              <a:extLst>
                <a:ext uri="{FF2B5EF4-FFF2-40B4-BE49-F238E27FC236}">
                  <a16:creationId xmlns:a16="http://schemas.microsoft.com/office/drawing/2014/main" id="{CB356FBB-5E95-47FA-A405-F464EE28BA81}"/>
                </a:ext>
              </a:extLst>
            </p:cNvPr>
            <p:cNvSpPr>
              <a:spLocks/>
            </p:cNvSpPr>
            <p:nvPr/>
          </p:nvSpPr>
          <p:spPr bwMode="auto">
            <a:xfrm>
              <a:off x="1039813" y="3421063"/>
              <a:ext cx="47625" cy="31750"/>
            </a:xfrm>
            <a:custGeom>
              <a:avLst/>
              <a:gdLst>
                <a:gd name="T0" fmla="*/ 2147483646 w 6"/>
                <a:gd name="T1" fmla="*/ 2147483646 h 4"/>
                <a:gd name="T2" fmla="*/ 2147483646 w 6"/>
                <a:gd name="T3" fmla="*/ 2147483646 h 4"/>
                <a:gd name="T4" fmla="*/ 0 w 6"/>
                <a:gd name="T5" fmla="*/ 2147483646 h 4"/>
                <a:gd name="T6" fmla="*/ 2147483646 w 6"/>
                <a:gd name="T7" fmla="*/ 0 h 4"/>
                <a:gd name="T8" fmla="*/ 2147483646 w 6"/>
                <a:gd name="T9" fmla="*/ 0 h 4"/>
                <a:gd name="T10" fmla="*/ 2147483646 w 6"/>
                <a:gd name="T11" fmla="*/ 2147483646 h 4"/>
                <a:gd name="T12" fmla="*/ 2147483646 w 6"/>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2" y="4"/>
                    <a:pt x="2" y="4"/>
                    <a:pt x="2" y="4"/>
                  </a:cubicBezTo>
                  <a:cubicBezTo>
                    <a:pt x="1" y="4"/>
                    <a:pt x="0" y="3"/>
                    <a:pt x="0" y="2"/>
                  </a:cubicBezTo>
                  <a:cubicBezTo>
                    <a:pt x="0" y="1"/>
                    <a:pt x="1" y="0"/>
                    <a:pt x="2" y="0"/>
                  </a:cubicBezTo>
                  <a:cubicBezTo>
                    <a:pt x="4" y="0"/>
                    <a:pt x="4" y="0"/>
                    <a:pt x="4" y="0"/>
                  </a:cubicBezTo>
                  <a:cubicBezTo>
                    <a:pt x="5" y="0"/>
                    <a:pt x="6" y="1"/>
                    <a:pt x="6" y="2"/>
                  </a:cubicBezTo>
                  <a:cubicBezTo>
                    <a:pt x="6"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8" name="Freeform 104">
              <a:extLst>
                <a:ext uri="{FF2B5EF4-FFF2-40B4-BE49-F238E27FC236}">
                  <a16:creationId xmlns:a16="http://schemas.microsoft.com/office/drawing/2014/main" id="{6B8C8714-F30B-44A3-936B-5BC2E563D1D5}"/>
                </a:ext>
              </a:extLst>
            </p:cNvPr>
            <p:cNvSpPr>
              <a:spLocks noEditPoints="1"/>
            </p:cNvSpPr>
            <p:nvPr/>
          </p:nvSpPr>
          <p:spPr bwMode="auto">
            <a:xfrm>
              <a:off x="1152525" y="3421063"/>
              <a:ext cx="5287963" cy="31750"/>
            </a:xfrm>
            <a:custGeom>
              <a:avLst/>
              <a:gdLst>
                <a:gd name="T0" fmla="*/ 2147483646 w 662"/>
                <a:gd name="T1" fmla="*/ 0 h 4"/>
                <a:gd name="T2" fmla="*/ 2147483646 w 662"/>
                <a:gd name="T3" fmla="*/ 2147483646 h 4"/>
                <a:gd name="T4" fmla="*/ 2147483646 w 662"/>
                <a:gd name="T5" fmla="*/ 2147483646 h 4"/>
                <a:gd name="T6" fmla="*/ 2147483646 w 662"/>
                <a:gd name="T7" fmla="*/ 2147483646 h 4"/>
                <a:gd name="T8" fmla="*/ 2147483646 w 662"/>
                <a:gd name="T9" fmla="*/ 0 h 4"/>
                <a:gd name="T10" fmla="*/ 2147483646 w 662"/>
                <a:gd name="T11" fmla="*/ 2147483646 h 4"/>
                <a:gd name="T12" fmla="*/ 2147483646 w 662"/>
                <a:gd name="T13" fmla="*/ 2147483646 h 4"/>
                <a:gd name="T14" fmla="*/ 2147483646 w 662"/>
                <a:gd name="T15" fmla="*/ 0 h 4"/>
                <a:gd name="T16" fmla="*/ 2147483646 w 662"/>
                <a:gd name="T17" fmla="*/ 2147483646 h 4"/>
                <a:gd name="T18" fmla="*/ 2147483646 w 662"/>
                <a:gd name="T19" fmla="*/ 2147483646 h 4"/>
                <a:gd name="T20" fmla="*/ 2147483646 w 662"/>
                <a:gd name="T21" fmla="*/ 2147483646 h 4"/>
                <a:gd name="T22" fmla="*/ 2147483646 w 662"/>
                <a:gd name="T23" fmla="*/ 0 h 4"/>
                <a:gd name="T24" fmla="*/ 2147483646 w 662"/>
                <a:gd name="T25" fmla="*/ 2147483646 h 4"/>
                <a:gd name="T26" fmla="*/ 2147483646 w 662"/>
                <a:gd name="T27" fmla="*/ 2147483646 h 4"/>
                <a:gd name="T28" fmla="*/ 2147483646 w 662"/>
                <a:gd name="T29" fmla="*/ 0 h 4"/>
                <a:gd name="T30" fmla="*/ 2147483646 w 662"/>
                <a:gd name="T31" fmla="*/ 2147483646 h 4"/>
                <a:gd name="T32" fmla="*/ 2147483646 w 662"/>
                <a:gd name="T33" fmla="*/ 2147483646 h 4"/>
                <a:gd name="T34" fmla="*/ 2147483646 w 662"/>
                <a:gd name="T35" fmla="*/ 2147483646 h 4"/>
                <a:gd name="T36" fmla="*/ 2147483646 w 662"/>
                <a:gd name="T37" fmla="*/ 0 h 4"/>
                <a:gd name="T38" fmla="*/ 2147483646 w 662"/>
                <a:gd name="T39" fmla="*/ 2147483646 h 4"/>
                <a:gd name="T40" fmla="*/ 2147483646 w 662"/>
                <a:gd name="T41" fmla="*/ 2147483646 h 4"/>
                <a:gd name="T42" fmla="*/ 2147483646 w 662"/>
                <a:gd name="T43" fmla="*/ 0 h 4"/>
                <a:gd name="T44" fmla="*/ 2147483646 w 662"/>
                <a:gd name="T45" fmla="*/ 2147483646 h 4"/>
                <a:gd name="T46" fmla="*/ 2147483646 w 662"/>
                <a:gd name="T47" fmla="*/ 2147483646 h 4"/>
                <a:gd name="T48" fmla="*/ 2147483646 w 662"/>
                <a:gd name="T49" fmla="*/ 2147483646 h 4"/>
                <a:gd name="T50" fmla="*/ 2147483646 w 662"/>
                <a:gd name="T51" fmla="*/ 0 h 4"/>
                <a:gd name="T52" fmla="*/ 2147483646 w 662"/>
                <a:gd name="T53" fmla="*/ 2147483646 h 4"/>
                <a:gd name="T54" fmla="*/ 2147483646 w 662"/>
                <a:gd name="T55" fmla="*/ 2147483646 h 4"/>
                <a:gd name="T56" fmla="*/ 2147483646 w 662"/>
                <a:gd name="T57" fmla="*/ 0 h 4"/>
                <a:gd name="T58" fmla="*/ 2147483646 w 662"/>
                <a:gd name="T59" fmla="*/ 2147483646 h 4"/>
                <a:gd name="T60" fmla="*/ 2147483646 w 662"/>
                <a:gd name="T61" fmla="*/ 2147483646 h 4"/>
                <a:gd name="T62" fmla="*/ 2147483646 w 662"/>
                <a:gd name="T63" fmla="*/ 2147483646 h 4"/>
                <a:gd name="T64" fmla="*/ 2147483646 w 662"/>
                <a:gd name="T65" fmla="*/ 0 h 4"/>
                <a:gd name="T66" fmla="*/ 2147483646 w 662"/>
                <a:gd name="T67" fmla="*/ 2147483646 h 4"/>
                <a:gd name="T68" fmla="*/ 2147483646 w 662"/>
                <a:gd name="T69" fmla="*/ 2147483646 h 4"/>
                <a:gd name="T70" fmla="*/ 2147483646 w 662"/>
                <a:gd name="T71" fmla="*/ 0 h 4"/>
                <a:gd name="T72" fmla="*/ 2147483646 w 662"/>
                <a:gd name="T73" fmla="*/ 2147483646 h 4"/>
                <a:gd name="T74" fmla="*/ 2147483646 w 662"/>
                <a:gd name="T75" fmla="*/ 2147483646 h 4"/>
                <a:gd name="T76" fmla="*/ 2147483646 w 662"/>
                <a:gd name="T77" fmla="*/ 2147483646 h 4"/>
                <a:gd name="T78" fmla="*/ 2147483646 w 662"/>
                <a:gd name="T79" fmla="*/ 0 h 4"/>
                <a:gd name="T80" fmla="*/ 2147483646 w 662"/>
                <a:gd name="T81" fmla="*/ 2147483646 h 4"/>
                <a:gd name="T82" fmla="*/ 2147483646 w 662"/>
                <a:gd name="T83" fmla="*/ 2147483646 h 4"/>
                <a:gd name="T84" fmla="*/ 2147483646 w 662"/>
                <a:gd name="T85" fmla="*/ 0 h 4"/>
                <a:gd name="T86" fmla="*/ 2147483646 w 662"/>
                <a:gd name="T87" fmla="*/ 2147483646 h 4"/>
                <a:gd name="T88" fmla="*/ 2147483646 w 662"/>
                <a:gd name="T89" fmla="*/ 2147483646 h 4"/>
                <a:gd name="T90" fmla="*/ 2147483646 w 662"/>
                <a:gd name="T91" fmla="*/ 2147483646 h 4"/>
                <a:gd name="T92" fmla="*/ 2147483646 w 662"/>
                <a:gd name="T93" fmla="*/ 0 h 4"/>
                <a:gd name="T94" fmla="*/ 2147483646 w 662"/>
                <a:gd name="T95" fmla="*/ 2147483646 h 4"/>
                <a:gd name="T96" fmla="*/ 2147483646 w 662"/>
                <a:gd name="T97" fmla="*/ 2147483646 h 4"/>
                <a:gd name="T98" fmla="*/ 2147483646 w 662"/>
                <a:gd name="T99" fmla="*/ 0 h 4"/>
                <a:gd name="T100" fmla="*/ 2147483646 w 662"/>
                <a:gd name="T101" fmla="*/ 2147483646 h 4"/>
                <a:gd name="T102" fmla="*/ 2147483646 w 662"/>
                <a:gd name="T103" fmla="*/ 2147483646 h 4"/>
                <a:gd name="T104" fmla="*/ 2147483646 w 662"/>
                <a:gd name="T105" fmla="*/ 2147483646 h 4"/>
                <a:gd name="T106" fmla="*/ 2147483646 w 662"/>
                <a:gd name="T107" fmla="*/ 0 h 4"/>
                <a:gd name="T108" fmla="*/ 2147483646 w 662"/>
                <a:gd name="T109" fmla="*/ 2147483646 h 4"/>
                <a:gd name="T110" fmla="*/ 2147483646 w 662"/>
                <a:gd name="T111" fmla="*/ 2147483646 h 4"/>
                <a:gd name="T112" fmla="*/ 2147483646 w 662"/>
                <a:gd name="T113" fmla="*/ 0 h 4"/>
                <a:gd name="T114" fmla="*/ 2147483646 w 662"/>
                <a:gd name="T115" fmla="*/ 2147483646 h 4"/>
                <a:gd name="T116" fmla="*/ 2147483646 w 662"/>
                <a:gd name="T117" fmla="*/ 2147483646 h 4"/>
                <a:gd name="T118" fmla="*/ 2147483646 w 662"/>
                <a:gd name="T119" fmla="*/ 2147483646 h 4"/>
                <a:gd name="T120" fmla="*/ 2147483646 w 662"/>
                <a:gd name="T121" fmla="*/ 0 h 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4">
                  <a:moveTo>
                    <a:pt x="660" y="4"/>
                  </a:moveTo>
                  <a:cubicBezTo>
                    <a:pt x="656" y="4"/>
                    <a:pt x="656" y="4"/>
                    <a:pt x="656" y="4"/>
                  </a:cubicBezTo>
                  <a:cubicBezTo>
                    <a:pt x="655" y="4"/>
                    <a:pt x="655" y="3"/>
                    <a:pt x="655" y="2"/>
                  </a:cubicBezTo>
                  <a:cubicBezTo>
                    <a:pt x="655" y="1"/>
                    <a:pt x="655" y="0"/>
                    <a:pt x="656" y="0"/>
                  </a:cubicBezTo>
                  <a:cubicBezTo>
                    <a:pt x="660" y="0"/>
                    <a:pt x="660" y="0"/>
                    <a:pt x="660" y="0"/>
                  </a:cubicBezTo>
                  <a:cubicBezTo>
                    <a:pt x="661" y="0"/>
                    <a:pt x="662" y="1"/>
                    <a:pt x="662" y="2"/>
                  </a:cubicBezTo>
                  <a:cubicBezTo>
                    <a:pt x="662" y="3"/>
                    <a:pt x="661" y="4"/>
                    <a:pt x="660" y="4"/>
                  </a:cubicBezTo>
                  <a:close/>
                  <a:moveTo>
                    <a:pt x="645" y="4"/>
                  </a:moveTo>
                  <a:cubicBezTo>
                    <a:pt x="641" y="4"/>
                    <a:pt x="641" y="4"/>
                    <a:pt x="641" y="4"/>
                  </a:cubicBezTo>
                  <a:cubicBezTo>
                    <a:pt x="640" y="4"/>
                    <a:pt x="639" y="3"/>
                    <a:pt x="639" y="2"/>
                  </a:cubicBezTo>
                  <a:cubicBezTo>
                    <a:pt x="639" y="1"/>
                    <a:pt x="640" y="0"/>
                    <a:pt x="641" y="0"/>
                  </a:cubicBezTo>
                  <a:cubicBezTo>
                    <a:pt x="645" y="0"/>
                    <a:pt x="645" y="0"/>
                    <a:pt x="645" y="0"/>
                  </a:cubicBezTo>
                  <a:cubicBezTo>
                    <a:pt x="646" y="0"/>
                    <a:pt x="647" y="1"/>
                    <a:pt x="647" y="2"/>
                  </a:cubicBezTo>
                  <a:cubicBezTo>
                    <a:pt x="647" y="3"/>
                    <a:pt x="646" y="4"/>
                    <a:pt x="645" y="4"/>
                  </a:cubicBezTo>
                  <a:close/>
                  <a:moveTo>
                    <a:pt x="630" y="4"/>
                  </a:moveTo>
                  <a:cubicBezTo>
                    <a:pt x="626" y="4"/>
                    <a:pt x="626" y="4"/>
                    <a:pt x="626" y="4"/>
                  </a:cubicBezTo>
                  <a:cubicBezTo>
                    <a:pt x="625" y="4"/>
                    <a:pt x="624" y="3"/>
                    <a:pt x="624" y="2"/>
                  </a:cubicBezTo>
                  <a:cubicBezTo>
                    <a:pt x="624" y="1"/>
                    <a:pt x="625" y="0"/>
                    <a:pt x="626" y="0"/>
                  </a:cubicBezTo>
                  <a:cubicBezTo>
                    <a:pt x="630" y="0"/>
                    <a:pt x="630" y="0"/>
                    <a:pt x="630" y="0"/>
                  </a:cubicBezTo>
                  <a:cubicBezTo>
                    <a:pt x="631" y="0"/>
                    <a:pt x="632" y="1"/>
                    <a:pt x="632" y="2"/>
                  </a:cubicBezTo>
                  <a:cubicBezTo>
                    <a:pt x="632" y="3"/>
                    <a:pt x="631" y="4"/>
                    <a:pt x="630" y="4"/>
                  </a:cubicBezTo>
                  <a:close/>
                  <a:moveTo>
                    <a:pt x="615" y="4"/>
                  </a:moveTo>
                  <a:cubicBezTo>
                    <a:pt x="611" y="4"/>
                    <a:pt x="611" y="4"/>
                    <a:pt x="611" y="4"/>
                  </a:cubicBezTo>
                  <a:cubicBezTo>
                    <a:pt x="610" y="4"/>
                    <a:pt x="609" y="3"/>
                    <a:pt x="609" y="2"/>
                  </a:cubicBezTo>
                  <a:cubicBezTo>
                    <a:pt x="609" y="1"/>
                    <a:pt x="610" y="0"/>
                    <a:pt x="611" y="0"/>
                  </a:cubicBezTo>
                  <a:cubicBezTo>
                    <a:pt x="615" y="0"/>
                    <a:pt x="615" y="0"/>
                    <a:pt x="615" y="0"/>
                  </a:cubicBezTo>
                  <a:cubicBezTo>
                    <a:pt x="616" y="0"/>
                    <a:pt x="616" y="1"/>
                    <a:pt x="616" y="2"/>
                  </a:cubicBezTo>
                  <a:cubicBezTo>
                    <a:pt x="616" y="3"/>
                    <a:pt x="616" y="4"/>
                    <a:pt x="615" y="4"/>
                  </a:cubicBezTo>
                  <a:close/>
                  <a:moveTo>
                    <a:pt x="599" y="4"/>
                  </a:moveTo>
                  <a:cubicBezTo>
                    <a:pt x="596" y="4"/>
                    <a:pt x="596" y="4"/>
                    <a:pt x="596" y="4"/>
                  </a:cubicBezTo>
                  <a:cubicBezTo>
                    <a:pt x="594" y="4"/>
                    <a:pt x="594" y="3"/>
                    <a:pt x="594" y="2"/>
                  </a:cubicBezTo>
                  <a:cubicBezTo>
                    <a:pt x="594" y="1"/>
                    <a:pt x="594" y="0"/>
                    <a:pt x="596" y="0"/>
                  </a:cubicBezTo>
                  <a:cubicBezTo>
                    <a:pt x="599" y="0"/>
                    <a:pt x="599" y="0"/>
                    <a:pt x="599" y="0"/>
                  </a:cubicBezTo>
                  <a:cubicBezTo>
                    <a:pt x="600" y="0"/>
                    <a:pt x="601" y="1"/>
                    <a:pt x="601" y="2"/>
                  </a:cubicBezTo>
                  <a:cubicBezTo>
                    <a:pt x="601" y="3"/>
                    <a:pt x="600" y="4"/>
                    <a:pt x="599" y="4"/>
                  </a:cubicBezTo>
                  <a:close/>
                  <a:moveTo>
                    <a:pt x="584" y="4"/>
                  </a:moveTo>
                  <a:cubicBezTo>
                    <a:pt x="580" y="4"/>
                    <a:pt x="580" y="4"/>
                    <a:pt x="580" y="4"/>
                  </a:cubicBezTo>
                  <a:cubicBezTo>
                    <a:pt x="579" y="4"/>
                    <a:pt x="578" y="3"/>
                    <a:pt x="578" y="2"/>
                  </a:cubicBezTo>
                  <a:cubicBezTo>
                    <a:pt x="578" y="1"/>
                    <a:pt x="579" y="0"/>
                    <a:pt x="580" y="0"/>
                  </a:cubicBezTo>
                  <a:cubicBezTo>
                    <a:pt x="584" y="0"/>
                    <a:pt x="584" y="0"/>
                    <a:pt x="584" y="0"/>
                  </a:cubicBezTo>
                  <a:cubicBezTo>
                    <a:pt x="585" y="0"/>
                    <a:pt x="586" y="1"/>
                    <a:pt x="586" y="2"/>
                  </a:cubicBezTo>
                  <a:cubicBezTo>
                    <a:pt x="586" y="3"/>
                    <a:pt x="585" y="4"/>
                    <a:pt x="584" y="4"/>
                  </a:cubicBezTo>
                  <a:close/>
                  <a:moveTo>
                    <a:pt x="569" y="4"/>
                  </a:moveTo>
                  <a:cubicBezTo>
                    <a:pt x="565" y="4"/>
                    <a:pt x="565" y="4"/>
                    <a:pt x="565" y="4"/>
                  </a:cubicBezTo>
                  <a:cubicBezTo>
                    <a:pt x="564" y="4"/>
                    <a:pt x="563" y="3"/>
                    <a:pt x="563" y="2"/>
                  </a:cubicBezTo>
                  <a:cubicBezTo>
                    <a:pt x="563" y="1"/>
                    <a:pt x="564" y="0"/>
                    <a:pt x="565" y="0"/>
                  </a:cubicBezTo>
                  <a:cubicBezTo>
                    <a:pt x="569" y="0"/>
                    <a:pt x="569" y="0"/>
                    <a:pt x="569" y="0"/>
                  </a:cubicBezTo>
                  <a:cubicBezTo>
                    <a:pt x="570" y="0"/>
                    <a:pt x="571" y="1"/>
                    <a:pt x="571" y="2"/>
                  </a:cubicBezTo>
                  <a:cubicBezTo>
                    <a:pt x="571" y="3"/>
                    <a:pt x="570" y="4"/>
                    <a:pt x="569" y="4"/>
                  </a:cubicBezTo>
                  <a:close/>
                  <a:moveTo>
                    <a:pt x="554" y="4"/>
                  </a:moveTo>
                  <a:cubicBezTo>
                    <a:pt x="550" y="4"/>
                    <a:pt x="550" y="4"/>
                    <a:pt x="550" y="4"/>
                  </a:cubicBezTo>
                  <a:cubicBezTo>
                    <a:pt x="549" y="4"/>
                    <a:pt x="548" y="3"/>
                    <a:pt x="548" y="2"/>
                  </a:cubicBezTo>
                  <a:cubicBezTo>
                    <a:pt x="548" y="1"/>
                    <a:pt x="549" y="0"/>
                    <a:pt x="550" y="0"/>
                  </a:cubicBezTo>
                  <a:cubicBezTo>
                    <a:pt x="554" y="0"/>
                    <a:pt x="554" y="0"/>
                    <a:pt x="554" y="0"/>
                  </a:cubicBezTo>
                  <a:cubicBezTo>
                    <a:pt x="555" y="0"/>
                    <a:pt x="556" y="1"/>
                    <a:pt x="556" y="2"/>
                  </a:cubicBezTo>
                  <a:cubicBezTo>
                    <a:pt x="556" y="3"/>
                    <a:pt x="555" y="4"/>
                    <a:pt x="554" y="4"/>
                  </a:cubicBezTo>
                  <a:close/>
                  <a:moveTo>
                    <a:pt x="538" y="4"/>
                  </a:moveTo>
                  <a:cubicBezTo>
                    <a:pt x="535" y="4"/>
                    <a:pt x="535" y="4"/>
                    <a:pt x="535" y="4"/>
                  </a:cubicBezTo>
                  <a:cubicBezTo>
                    <a:pt x="534" y="4"/>
                    <a:pt x="533" y="3"/>
                    <a:pt x="533" y="2"/>
                  </a:cubicBezTo>
                  <a:cubicBezTo>
                    <a:pt x="533" y="1"/>
                    <a:pt x="534" y="0"/>
                    <a:pt x="535" y="0"/>
                  </a:cubicBezTo>
                  <a:cubicBezTo>
                    <a:pt x="538" y="0"/>
                    <a:pt x="538" y="0"/>
                    <a:pt x="538" y="0"/>
                  </a:cubicBezTo>
                  <a:cubicBezTo>
                    <a:pt x="539" y="0"/>
                    <a:pt x="540" y="1"/>
                    <a:pt x="540" y="2"/>
                  </a:cubicBezTo>
                  <a:cubicBezTo>
                    <a:pt x="540" y="3"/>
                    <a:pt x="539" y="4"/>
                    <a:pt x="538" y="4"/>
                  </a:cubicBezTo>
                  <a:close/>
                  <a:moveTo>
                    <a:pt x="523" y="4"/>
                  </a:moveTo>
                  <a:cubicBezTo>
                    <a:pt x="519" y="4"/>
                    <a:pt x="519" y="4"/>
                    <a:pt x="519" y="4"/>
                  </a:cubicBezTo>
                  <a:cubicBezTo>
                    <a:pt x="518" y="4"/>
                    <a:pt x="518" y="3"/>
                    <a:pt x="518" y="2"/>
                  </a:cubicBezTo>
                  <a:cubicBezTo>
                    <a:pt x="518" y="1"/>
                    <a:pt x="518" y="0"/>
                    <a:pt x="519" y="0"/>
                  </a:cubicBezTo>
                  <a:cubicBezTo>
                    <a:pt x="523" y="0"/>
                    <a:pt x="523" y="0"/>
                    <a:pt x="523" y="0"/>
                  </a:cubicBezTo>
                  <a:cubicBezTo>
                    <a:pt x="524" y="0"/>
                    <a:pt x="525" y="1"/>
                    <a:pt x="525" y="2"/>
                  </a:cubicBezTo>
                  <a:cubicBezTo>
                    <a:pt x="525" y="3"/>
                    <a:pt x="524" y="4"/>
                    <a:pt x="523" y="4"/>
                  </a:cubicBezTo>
                  <a:close/>
                  <a:moveTo>
                    <a:pt x="508" y="4"/>
                  </a:moveTo>
                  <a:cubicBezTo>
                    <a:pt x="504" y="4"/>
                    <a:pt x="504" y="4"/>
                    <a:pt x="504" y="4"/>
                  </a:cubicBezTo>
                  <a:cubicBezTo>
                    <a:pt x="503" y="4"/>
                    <a:pt x="502" y="3"/>
                    <a:pt x="502" y="2"/>
                  </a:cubicBezTo>
                  <a:cubicBezTo>
                    <a:pt x="502" y="1"/>
                    <a:pt x="503" y="0"/>
                    <a:pt x="504" y="0"/>
                  </a:cubicBezTo>
                  <a:cubicBezTo>
                    <a:pt x="508" y="0"/>
                    <a:pt x="508" y="0"/>
                    <a:pt x="508" y="0"/>
                  </a:cubicBezTo>
                  <a:cubicBezTo>
                    <a:pt x="509" y="0"/>
                    <a:pt x="510" y="1"/>
                    <a:pt x="510" y="2"/>
                  </a:cubicBezTo>
                  <a:cubicBezTo>
                    <a:pt x="510" y="3"/>
                    <a:pt x="509" y="4"/>
                    <a:pt x="508" y="4"/>
                  </a:cubicBezTo>
                  <a:close/>
                  <a:moveTo>
                    <a:pt x="493" y="4"/>
                  </a:moveTo>
                  <a:cubicBezTo>
                    <a:pt x="489" y="4"/>
                    <a:pt x="489" y="4"/>
                    <a:pt x="489" y="4"/>
                  </a:cubicBezTo>
                  <a:cubicBezTo>
                    <a:pt x="488" y="4"/>
                    <a:pt x="487" y="3"/>
                    <a:pt x="487" y="2"/>
                  </a:cubicBezTo>
                  <a:cubicBezTo>
                    <a:pt x="487" y="1"/>
                    <a:pt x="488" y="0"/>
                    <a:pt x="489" y="0"/>
                  </a:cubicBezTo>
                  <a:cubicBezTo>
                    <a:pt x="493" y="0"/>
                    <a:pt x="493" y="0"/>
                    <a:pt x="493" y="0"/>
                  </a:cubicBezTo>
                  <a:cubicBezTo>
                    <a:pt x="494" y="0"/>
                    <a:pt x="495" y="1"/>
                    <a:pt x="495" y="2"/>
                  </a:cubicBezTo>
                  <a:cubicBezTo>
                    <a:pt x="495" y="3"/>
                    <a:pt x="494" y="4"/>
                    <a:pt x="493" y="4"/>
                  </a:cubicBezTo>
                  <a:close/>
                  <a:moveTo>
                    <a:pt x="478" y="4"/>
                  </a:moveTo>
                  <a:cubicBezTo>
                    <a:pt x="474" y="4"/>
                    <a:pt x="474" y="4"/>
                    <a:pt x="474" y="4"/>
                  </a:cubicBezTo>
                  <a:cubicBezTo>
                    <a:pt x="473" y="4"/>
                    <a:pt x="472" y="3"/>
                    <a:pt x="472" y="2"/>
                  </a:cubicBezTo>
                  <a:cubicBezTo>
                    <a:pt x="472" y="1"/>
                    <a:pt x="473" y="0"/>
                    <a:pt x="474" y="0"/>
                  </a:cubicBezTo>
                  <a:cubicBezTo>
                    <a:pt x="478" y="0"/>
                    <a:pt x="478" y="0"/>
                    <a:pt x="478" y="0"/>
                  </a:cubicBezTo>
                  <a:cubicBezTo>
                    <a:pt x="479" y="0"/>
                    <a:pt x="479" y="1"/>
                    <a:pt x="479" y="2"/>
                  </a:cubicBezTo>
                  <a:cubicBezTo>
                    <a:pt x="479" y="3"/>
                    <a:pt x="479" y="4"/>
                    <a:pt x="478" y="4"/>
                  </a:cubicBezTo>
                  <a:close/>
                  <a:moveTo>
                    <a:pt x="462" y="4"/>
                  </a:moveTo>
                  <a:cubicBezTo>
                    <a:pt x="458" y="4"/>
                    <a:pt x="458" y="4"/>
                    <a:pt x="458" y="4"/>
                  </a:cubicBezTo>
                  <a:cubicBezTo>
                    <a:pt x="457" y="4"/>
                    <a:pt x="457" y="3"/>
                    <a:pt x="457" y="2"/>
                  </a:cubicBezTo>
                  <a:cubicBezTo>
                    <a:pt x="457" y="1"/>
                    <a:pt x="457" y="0"/>
                    <a:pt x="458" y="0"/>
                  </a:cubicBezTo>
                  <a:cubicBezTo>
                    <a:pt x="462" y="0"/>
                    <a:pt x="462" y="0"/>
                    <a:pt x="462" y="0"/>
                  </a:cubicBezTo>
                  <a:cubicBezTo>
                    <a:pt x="463" y="0"/>
                    <a:pt x="464" y="1"/>
                    <a:pt x="464" y="2"/>
                  </a:cubicBezTo>
                  <a:cubicBezTo>
                    <a:pt x="464" y="3"/>
                    <a:pt x="463" y="4"/>
                    <a:pt x="462" y="4"/>
                  </a:cubicBezTo>
                  <a:close/>
                  <a:moveTo>
                    <a:pt x="447" y="4"/>
                  </a:moveTo>
                  <a:cubicBezTo>
                    <a:pt x="443" y="4"/>
                    <a:pt x="443" y="4"/>
                    <a:pt x="443" y="4"/>
                  </a:cubicBezTo>
                  <a:cubicBezTo>
                    <a:pt x="442" y="4"/>
                    <a:pt x="441" y="3"/>
                    <a:pt x="441" y="2"/>
                  </a:cubicBezTo>
                  <a:cubicBezTo>
                    <a:pt x="441" y="1"/>
                    <a:pt x="442" y="0"/>
                    <a:pt x="443" y="0"/>
                  </a:cubicBezTo>
                  <a:cubicBezTo>
                    <a:pt x="447" y="0"/>
                    <a:pt x="447" y="0"/>
                    <a:pt x="447" y="0"/>
                  </a:cubicBezTo>
                  <a:cubicBezTo>
                    <a:pt x="448" y="0"/>
                    <a:pt x="449" y="1"/>
                    <a:pt x="449" y="2"/>
                  </a:cubicBezTo>
                  <a:cubicBezTo>
                    <a:pt x="449" y="3"/>
                    <a:pt x="448" y="4"/>
                    <a:pt x="447" y="4"/>
                  </a:cubicBezTo>
                  <a:close/>
                  <a:moveTo>
                    <a:pt x="432" y="4"/>
                  </a:moveTo>
                  <a:cubicBezTo>
                    <a:pt x="428" y="4"/>
                    <a:pt x="428" y="4"/>
                    <a:pt x="428" y="4"/>
                  </a:cubicBezTo>
                  <a:cubicBezTo>
                    <a:pt x="427" y="4"/>
                    <a:pt x="426" y="3"/>
                    <a:pt x="426" y="2"/>
                  </a:cubicBezTo>
                  <a:cubicBezTo>
                    <a:pt x="426" y="1"/>
                    <a:pt x="427" y="0"/>
                    <a:pt x="428" y="0"/>
                  </a:cubicBezTo>
                  <a:cubicBezTo>
                    <a:pt x="432" y="0"/>
                    <a:pt x="432" y="0"/>
                    <a:pt x="432" y="0"/>
                  </a:cubicBezTo>
                  <a:cubicBezTo>
                    <a:pt x="433" y="0"/>
                    <a:pt x="434" y="1"/>
                    <a:pt x="434" y="2"/>
                  </a:cubicBezTo>
                  <a:cubicBezTo>
                    <a:pt x="434" y="3"/>
                    <a:pt x="433" y="4"/>
                    <a:pt x="432" y="4"/>
                  </a:cubicBezTo>
                  <a:close/>
                  <a:moveTo>
                    <a:pt x="417" y="4"/>
                  </a:moveTo>
                  <a:cubicBezTo>
                    <a:pt x="413" y="4"/>
                    <a:pt x="413" y="4"/>
                    <a:pt x="413" y="4"/>
                  </a:cubicBezTo>
                  <a:cubicBezTo>
                    <a:pt x="412" y="4"/>
                    <a:pt x="411" y="3"/>
                    <a:pt x="411" y="2"/>
                  </a:cubicBezTo>
                  <a:cubicBezTo>
                    <a:pt x="411" y="1"/>
                    <a:pt x="412" y="0"/>
                    <a:pt x="413" y="0"/>
                  </a:cubicBezTo>
                  <a:cubicBezTo>
                    <a:pt x="417" y="0"/>
                    <a:pt x="417" y="0"/>
                    <a:pt x="417" y="0"/>
                  </a:cubicBezTo>
                  <a:cubicBezTo>
                    <a:pt x="418" y="0"/>
                    <a:pt x="418" y="1"/>
                    <a:pt x="418" y="2"/>
                  </a:cubicBezTo>
                  <a:cubicBezTo>
                    <a:pt x="418" y="3"/>
                    <a:pt x="418" y="4"/>
                    <a:pt x="417" y="4"/>
                  </a:cubicBezTo>
                  <a:close/>
                  <a:moveTo>
                    <a:pt x="401" y="4"/>
                  </a:moveTo>
                  <a:cubicBezTo>
                    <a:pt x="398" y="4"/>
                    <a:pt x="398" y="4"/>
                    <a:pt x="398" y="4"/>
                  </a:cubicBezTo>
                  <a:cubicBezTo>
                    <a:pt x="397" y="4"/>
                    <a:pt x="396" y="3"/>
                    <a:pt x="396" y="2"/>
                  </a:cubicBezTo>
                  <a:cubicBezTo>
                    <a:pt x="396" y="1"/>
                    <a:pt x="397" y="0"/>
                    <a:pt x="398" y="0"/>
                  </a:cubicBezTo>
                  <a:cubicBezTo>
                    <a:pt x="401" y="0"/>
                    <a:pt x="401" y="0"/>
                    <a:pt x="401" y="0"/>
                  </a:cubicBezTo>
                  <a:cubicBezTo>
                    <a:pt x="402" y="0"/>
                    <a:pt x="403" y="1"/>
                    <a:pt x="403" y="2"/>
                  </a:cubicBezTo>
                  <a:cubicBezTo>
                    <a:pt x="403" y="3"/>
                    <a:pt x="402" y="4"/>
                    <a:pt x="401" y="4"/>
                  </a:cubicBezTo>
                  <a:close/>
                  <a:moveTo>
                    <a:pt x="386" y="4"/>
                  </a:moveTo>
                  <a:cubicBezTo>
                    <a:pt x="382" y="4"/>
                    <a:pt x="382" y="4"/>
                    <a:pt x="382" y="4"/>
                  </a:cubicBezTo>
                  <a:cubicBezTo>
                    <a:pt x="381" y="4"/>
                    <a:pt x="380" y="3"/>
                    <a:pt x="380" y="2"/>
                  </a:cubicBezTo>
                  <a:cubicBezTo>
                    <a:pt x="380" y="1"/>
                    <a:pt x="381" y="0"/>
                    <a:pt x="382" y="0"/>
                  </a:cubicBezTo>
                  <a:cubicBezTo>
                    <a:pt x="386" y="0"/>
                    <a:pt x="386" y="0"/>
                    <a:pt x="386" y="0"/>
                  </a:cubicBezTo>
                  <a:cubicBezTo>
                    <a:pt x="387" y="0"/>
                    <a:pt x="388" y="1"/>
                    <a:pt x="388" y="2"/>
                  </a:cubicBezTo>
                  <a:cubicBezTo>
                    <a:pt x="388" y="3"/>
                    <a:pt x="387" y="4"/>
                    <a:pt x="386" y="4"/>
                  </a:cubicBezTo>
                  <a:close/>
                  <a:moveTo>
                    <a:pt x="371" y="4"/>
                  </a:moveTo>
                  <a:cubicBezTo>
                    <a:pt x="367" y="4"/>
                    <a:pt x="367" y="4"/>
                    <a:pt x="367" y="4"/>
                  </a:cubicBezTo>
                  <a:cubicBezTo>
                    <a:pt x="366" y="4"/>
                    <a:pt x="365" y="3"/>
                    <a:pt x="365" y="2"/>
                  </a:cubicBezTo>
                  <a:cubicBezTo>
                    <a:pt x="365" y="1"/>
                    <a:pt x="366" y="0"/>
                    <a:pt x="367" y="0"/>
                  </a:cubicBezTo>
                  <a:cubicBezTo>
                    <a:pt x="371" y="0"/>
                    <a:pt x="371" y="0"/>
                    <a:pt x="371" y="0"/>
                  </a:cubicBezTo>
                  <a:cubicBezTo>
                    <a:pt x="372" y="0"/>
                    <a:pt x="373" y="1"/>
                    <a:pt x="373" y="2"/>
                  </a:cubicBezTo>
                  <a:cubicBezTo>
                    <a:pt x="373" y="3"/>
                    <a:pt x="372" y="4"/>
                    <a:pt x="371" y="4"/>
                  </a:cubicBezTo>
                  <a:close/>
                  <a:moveTo>
                    <a:pt x="356" y="4"/>
                  </a:moveTo>
                  <a:cubicBezTo>
                    <a:pt x="352" y="4"/>
                    <a:pt x="352" y="4"/>
                    <a:pt x="352" y="4"/>
                  </a:cubicBezTo>
                  <a:cubicBezTo>
                    <a:pt x="351" y="4"/>
                    <a:pt x="350" y="3"/>
                    <a:pt x="350" y="2"/>
                  </a:cubicBezTo>
                  <a:cubicBezTo>
                    <a:pt x="350" y="1"/>
                    <a:pt x="351" y="0"/>
                    <a:pt x="352" y="0"/>
                  </a:cubicBezTo>
                  <a:cubicBezTo>
                    <a:pt x="356" y="0"/>
                    <a:pt x="356" y="0"/>
                    <a:pt x="356" y="0"/>
                  </a:cubicBezTo>
                  <a:cubicBezTo>
                    <a:pt x="357" y="0"/>
                    <a:pt x="358" y="1"/>
                    <a:pt x="358" y="2"/>
                  </a:cubicBezTo>
                  <a:cubicBezTo>
                    <a:pt x="358" y="3"/>
                    <a:pt x="357" y="4"/>
                    <a:pt x="356" y="4"/>
                  </a:cubicBezTo>
                  <a:close/>
                  <a:moveTo>
                    <a:pt x="340" y="4"/>
                  </a:moveTo>
                  <a:cubicBezTo>
                    <a:pt x="337" y="4"/>
                    <a:pt x="337" y="4"/>
                    <a:pt x="337" y="4"/>
                  </a:cubicBezTo>
                  <a:cubicBezTo>
                    <a:pt x="336" y="4"/>
                    <a:pt x="335" y="3"/>
                    <a:pt x="335" y="2"/>
                  </a:cubicBezTo>
                  <a:cubicBezTo>
                    <a:pt x="335" y="1"/>
                    <a:pt x="336" y="0"/>
                    <a:pt x="337" y="0"/>
                  </a:cubicBezTo>
                  <a:cubicBezTo>
                    <a:pt x="340" y="0"/>
                    <a:pt x="340" y="0"/>
                    <a:pt x="340" y="0"/>
                  </a:cubicBezTo>
                  <a:cubicBezTo>
                    <a:pt x="342" y="0"/>
                    <a:pt x="342" y="1"/>
                    <a:pt x="342" y="2"/>
                  </a:cubicBezTo>
                  <a:cubicBezTo>
                    <a:pt x="342" y="3"/>
                    <a:pt x="342" y="4"/>
                    <a:pt x="340" y="4"/>
                  </a:cubicBezTo>
                  <a:close/>
                  <a:moveTo>
                    <a:pt x="325" y="4"/>
                  </a:moveTo>
                  <a:cubicBezTo>
                    <a:pt x="321" y="4"/>
                    <a:pt x="321" y="4"/>
                    <a:pt x="321" y="4"/>
                  </a:cubicBezTo>
                  <a:cubicBezTo>
                    <a:pt x="320" y="4"/>
                    <a:pt x="320" y="3"/>
                    <a:pt x="320" y="2"/>
                  </a:cubicBezTo>
                  <a:cubicBezTo>
                    <a:pt x="320" y="1"/>
                    <a:pt x="320" y="0"/>
                    <a:pt x="321" y="0"/>
                  </a:cubicBezTo>
                  <a:cubicBezTo>
                    <a:pt x="325" y="0"/>
                    <a:pt x="325" y="0"/>
                    <a:pt x="325" y="0"/>
                  </a:cubicBezTo>
                  <a:cubicBezTo>
                    <a:pt x="326" y="0"/>
                    <a:pt x="327" y="1"/>
                    <a:pt x="327" y="2"/>
                  </a:cubicBezTo>
                  <a:cubicBezTo>
                    <a:pt x="327" y="3"/>
                    <a:pt x="326" y="4"/>
                    <a:pt x="325" y="4"/>
                  </a:cubicBezTo>
                  <a:close/>
                  <a:moveTo>
                    <a:pt x="310" y="4"/>
                  </a:moveTo>
                  <a:cubicBezTo>
                    <a:pt x="306" y="4"/>
                    <a:pt x="306" y="4"/>
                    <a:pt x="306" y="4"/>
                  </a:cubicBezTo>
                  <a:cubicBezTo>
                    <a:pt x="305" y="4"/>
                    <a:pt x="304" y="3"/>
                    <a:pt x="304" y="2"/>
                  </a:cubicBezTo>
                  <a:cubicBezTo>
                    <a:pt x="304" y="1"/>
                    <a:pt x="305" y="0"/>
                    <a:pt x="306" y="0"/>
                  </a:cubicBezTo>
                  <a:cubicBezTo>
                    <a:pt x="310" y="0"/>
                    <a:pt x="310" y="0"/>
                    <a:pt x="310" y="0"/>
                  </a:cubicBezTo>
                  <a:cubicBezTo>
                    <a:pt x="311" y="0"/>
                    <a:pt x="312" y="1"/>
                    <a:pt x="312" y="2"/>
                  </a:cubicBezTo>
                  <a:cubicBezTo>
                    <a:pt x="312" y="3"/>
                    <a:pt x="311" y="4"/>
                    <a:pt x="310" y="4"/>
                  </a:cubicBezTo>
                  <a:close/>
                  <a:moveTo>
                    <a:pt x="295" y="4"/>
                  </a:moveTo>
                  <a:cubicBezTo>
                    <a:pt x="291" y="4"/>
                    <a:pt x="291" y="4"/>
                    <a:pt x="291" y="4"/>
                  </a:cubicBezTo>
                  <a:cubicBezTo>
                    <a:pt x="290" y="4"/>
                    <a:pt x="289" y="3"/>
                    <a:pt x="289" y="2"/>
                  </a:cubicBezTo>
                  <a:cubicBezTo>
                    <a:pt x="289" y="1"/>
                    <a:pt x="290" y="0"/>
                    <a:pt x="291" y="0"/>
                  </a:cubicBezTo>
                  <a:cubicBezTo>
                    <a:pt x="295" y="0"/>
                    <a:pt x="295" y="0"/>
                    <a:pt x="295" y="0"/>
                  </a:cubicBezTo>
                  <a:cubicBezTo>
                    <a:pt x="296" y="0"/>
                    <a:pt x="297" y="1"/>
                    <a:pt x="297" y="2"/>
                  </a:cubicBezTo>
                  <a:cubicBezTo>
                    <a:pt x="297" y="3"/>
                    <a:pt x="296" y="4"/>
                    <a:pt x="295" y="4"/>
                  </a:cubicBezTo>
                  <a:close/>
                  <a:moveTo>
                    <a:pt x="280" y="4"/>
                  </a:moveTo>
                  <a:cubicBezTo>
                    <a:pt x="276" y="4"/>
                    <a:pt x="276" y="4"/>
                    <a:pt x="276" y="4"/>
                  </a:cubicBezTo>
                  <a:cubicBezTo>
                    <a:pt x="275" y="4"/>
                    <a:pt x="274" y="3"/>
                    <a:pt x="274" y="2"/>
                  </a:cubicBezTo>
                  <a:cubicBezTo>
                    <a:pt x="274" y="1"/>
                    <a:pt x="275" y="0"/>
                    <a:pt x="276" y="0"/>
                  </a:cubicBezTo>
                  <a:cubicBezTo>
                    <a:pt x="280" y="0"/>
                    <a:pt x="280" y="0"/>
                    <a:pt x="280" y="0"/>
                  </a:cubicBezTo>
                  <a:cubicBezTo>
                    <a:pt x="281" y="0"/>
                    <a:pt x="281" y="1"/>
                    <a:pt x="281" y="2"/>
                  </a:cubicBezTo>
                  <a:cubicBezTo>
                    <a:pt x="281" y="3"/>
                    <a:pt x="281" y="4"/>
                    <a:pt x="280" y="4"/>
                  </a:cubicBezTo>
                  <a:close/>
                  <a:moveTo>
                    <a:pt x="264" y="4"/>
                  </a:moveTo>
                  <a:cubicBezTo>
                    <a:pt x="261" y="4"/>
                    <a:pt x="261" y="4"/>
                    <a:pt x="261" y="4"/>
                  </a:cubicBezTo>
                  <a:cubicBezTo>
                    <a:pt x="259" y="4"/>
                    <a:pt x="259" y="3"/>
                    <a:pt x="259" y="2"/>
                  </a:cubicBezTo>
                  <a:cubicBezTo>
                    <a:pt x="259" y="1"/>
                    <a:pt x="259" y="0"/>
                    <a:pt x="261" y="0"/>
                  </a:cubicBezTo>
                  <a:cubicBezTo>
                    <a:pt x="264" y="0"/>
                    <a:pt x="264" y="0"/>
                    <a:pt x="264" y="0"/>
                  </a:cubicBezTo>
                  <a:cubicBezTo>
                    <a:pt x="265" y="0"/>
                    <a:pt x="266" y="1"/>
                    <a:pt x="266" y="2"/>
                  </a:cubicBezTo>
                  <a:cubicBezTo>
                    <a:pt x="266" y="3"/>
                    <a:pt x="265" y="4"/>
                    <a:pt x="264" y="4"/>
                  </a:cubicBezTo>
                  <a:close/>
                  <a:moveTo>
                    <a:pt x="249" y="4"/>
                  </a:moveTo>
                  <a:cubicBezTo>
                    <a:pt x="245" y="4"/>
                    <a:pt x="245" y="4"/>
                    <a:pt x="245" y="4"/>
                  </a:cubicBezTo>
                  <a:cubicBezTo>
                    <a:pt x="244" y="4"/>
                    <a:pt x="243" y="3"/>
                    <a:pt x="243" y="2"/>
                  </a:cubicBezTo>
                  <a:cubicBezTo>
                    <a:pt x="243" y="1"/>
                    <a:pt x="244" y="0"/>
                    <a:pt x="245" y="0"/>
                  </a:cubicBezTo>
                  <a:cubicBezTo>
                    <a:pt x="249" y="0"/>
                    <a:pt x="249" y="0"/>
                    <a:pt x="249" y="0"/>
                  </a:cubicBezTo>
                  <a:cubicBezTo>
                    <a:pt x="250" y="0"/>
                    <a:pt x="251" y="1"/>
                    <a:pt x="251" y="2"/>
                  </a:cubicBezTo>
                  <a:cubicBezTo>
                    <a:pt x="251" y="3"/>
                    <a:pt x="250" y="4"/>
                    <a:pt x="249" y="4"/>
                  </a:cubicBezTo>
                  <a:close/>
                  <a:moveTo>
                    <a:pt x="234" y="4"/>
                  </a:moveTo>
                  <a:cubicBezTo>
                    <a:pt x="230" y="4"/>
                    <a:pt x="230" y="4"/>
                    <a:pt x="230" y="4"/>
                  </a:cubicBezTo>
                  <a:cubicBezTo>
                    <a:pt x="229" y="4"/>
                    <a:pt x="228" y="3"/>
                    <a:pt x="228" y="2"/>
                  </a:cubicBezTo>
                  <a:cubicBezTo>
                    <a:pt x="228" y="1"/>
                    <a:pt x="229" y="0"/>
                    <a:pt x="230" y="0"/>
                  </a:cubicBezTo>
                  <a:cubicBezTo>
                    <a:pt x="234" y="0"/>
                    <a:pt x="234" y="0"/>
                    <a:pt x="234" y="0"/>
                  </a:cubicBezTo>
                  <a:cubicBezTo>
                    <a:pt x="235" y="0"/>
                    <a:pt x="236" y="1"/>
                    <a:pt x="236" y="2"/>
                  </a:cubicBezTo>
                  <a:cubicBezTo>
                    <a:pt x="236" y="3"/>
                    <a:pt x="235" y="4"/>
                    <a:pt x="234" y="4"/>
                  </a:cubicBezTo>
                  <a:close/>
                  <a:moveTo>
                    <a:pt x="219" y="4"/>
                  </a:moveTo>
                  <a:cubicBezTo>
                    <a:pt x="215" y="4"/>
                    <a:pt x="215" y="4"/>
                    <a:pt x="215" y="4"/>
                  </a:cubicBezTo>
                  <a:cubicBezTo>
                    <a:pt x="214" y="4"/>
                    <a:pt x="213" y="3"/>
                    <a:pt x="213" y="2"/>
                  </a:cubicBezTo>
                  <a:cubicBezTo>
                    <a:pt x="213" y="1"/>
                    <a:pt x="214" y="0"/>
                    <a:pt x="215" y="0"/>
                  </a:cubicBezTo>
                  <a:cubicBezTo>
                    <a:pt x="219" y="0"/>
                    <a:pt x="219" y="0"/>
                    <a:pt x="219" y="0"/>
                  </a:cubicBezTo>
                  <a:cubicBezTo>
                    <a:pt x="220" y="0"/>
                    <a:pt x="221" y="1"/>
                    <a:pt x="221" y="2"/>
                  </a:cubicBezTo>
                  <a:cubicBezTo>
                    <a:pt x="221" y="3"/>
                    <a:pt x="220" y="4"/>
                    <a:pt x="219" y="4"/>
                  </a:cubicBezTo>
                  <a:close/>
                  <a:moveTo>
                    <a:pt x="203" y="4"/>
                  </a:moveTo>
                  <a:cubicBezTo>
                    <a:pt x="200" y="4"/>
                    <a:pt x="200" y="4"/>
                    <a:pt x="200" y="4"/>
                  </a:cubicBezTo>
                  <a:cubicBezTo>
                    <a:pt x="199" y="4"/>
                    <a:pt x="198" y="3"/>
                    <a:pt x="198" y="2"/>
                  </a:cubicBezTo>
                  <a:cubicBezTo>
                    <a:pt x="198" y="1"/>
                    <a:pt x="199" y="0"/>
                    <a:pt x="200" y="0"/>
                  </a:cubicBezTo>
                  <a:cubicBezTo>
                    <a:pt x="203" y="0"/>
                    <a:pt x="203" y="0"/>
                    <a:pt x="203" y="0"/>
                  </a:cubicBezTo>
                  <a:cubicBezTo>
                    <a:pt x="204" y="0"/>
                    <a:pt x="205" y="1"/>
                    <a:pt x="205" y="2"/>
                  </a:cubicBezTo>
                  <a:cubicBezTo>
                    <a:pt x="205" y="3"/>
                    <a:pt x="204" y="4"/>
                    <a:pt x="203" y="4"/>
                  </a:cubicBezTo>
                  <a:close/>
                  <a:moveTo>
                    <a:pt x="188" y="4"/>
                  </a:moveTo>
                  <a:cubicBezTo>
                    <a:pt x="184" y="4"/>
                    <a:pt x="184" y="4"/>
                    <a:pt x="184" y="4"/>
                  </a:cubicBezTo>
                  <a:cubicBezTo>
                    <a:pt x="183" y="4"/>
                    <a:pt x="182" y="3"/>
                    <a:pt x="182" y="2"/>
                  </a:cubicBezTo>
                  <a:cubicBezTo>
                    <a:pt x="182" y="1"/>
                    <a:pt x="183" y="0"/>
                    <a:pt x="184" y="0"/>
                  </a:cubicBezTo>
                  <a:cubicBezTo>
                    <a:pt x="188" y="0"/>
                    <a:pt x="188" y="0"/>
                    <a:pt x="188" y="0"/>
                  </a:cubicBezTo>
                  <a:cubicBezTo>
                    <a:pt x="189" y="0"/>
                    <a:pt x="190" y="1"/>
                    <a:pt x="190" y="2"/>
                  </a:cubicBezTo>
                  <a:cubicBezTo>
                    <a:pt x="190" y="3"/>
                    <a:pt x="189" y="4"/>
                    <a:pt x="188" y="4"/>
                  </a:cubicBezTo>
                  <a:close/>
                  <a:moveTo>
                    <a:pt x="173" y="4"/>
                  </a:moveTo>
                  <a:cubicBezTo>
                    <a:pt x="169" y="4"/>
                    <a:pt x="169" y="4"/>
                    <a:pt x="169" y="4"/>
                  </a:cubicBezTo>
                  <a:cubicBezTo>
                    <a:pt x="168" y="4"/>
                    <a:pt x="167" y="3"/>
                    <a:pt x="167" y="2"/>
                  </a:cubicBezTo>
                  <a:cubicBezTo>
                    <a:pt x="167" y="1"/>
                    <a:pt x="168" y="0"/>
                    <a:pt x="169" y="0"/>
                  </a:cubicBezTo>
                  <a:cubicBezTo>
                    <a:pt x="173" y="0"/>
                    <a:pt x="173" y="0"/>
                    <a:pt x="173" y="0"/>
                  </a:cubicBezTo>
                  <a:cubicBezTo>
                    <a:pt x="174" y="0"/>
                    <a:pt x="175" y="1"/>
                    <a:pt x="175" y="2"/>
                  </a:cubicBezTo>
                  <a:cubicBezTo>
                    <a:pt x="175" y="3"/>
                    <a:pt x="174" y="4"/>
                    <a:pt x="173" y="4"/>
                  </a:cubicBezTo>
                  <a:close/>
                  <a:moveTo>
                    <a:pt x="158" y="4"/>
                  </a:moveTo>
                  <a:cubicBezTo>
                    <a:pt x="154" y="4"/>
                    <a:pt x="154" y="4"/>
                    <a:pt x="154" y="4"/>
                  </a:cubicBezTo>
                  <a:cubicBezTo>
                    <a:pt x="153" y="4"/>
                    <a:pt x="152" y="3"/>
                    <a:pt x="152" y="2"/>
                  </a:cubicBezTo>
                  <a:cubicBezTo>
                    <a:pt x="152" y="1"/>
                    <a:pt x="153" y="0"/>
                    <a:pt x="154" y="0"/>
                  </a:cubicBezTo>
                  <a:cubicBezTo>
                    <a:pt x="158" y="0"/>
                    <a:pt x="158" y="0"/>
                    <a:pt x="158" y="0"/>
                  </a:cubicBezTo>
                  <a:cubicBezTo>
                    <a:pt x="159" y="0"/>
                    <a:pt x="160" y="1"/>
                    <a:pt x="160" y="2"/>
                  </a:cubicBezTo>
                  <a:cubicBezTo>
                    <a:pt x="160" y="3"/>
                    <a:pt x="159" y="4"/>
                    <a:pt x="158" y="4"/>
                  </a:cubicBezTo>
                  <a:close/>
                  <a:moveTo>
                    <a:pt x="142" y="4"/>
                  </a:moveTo>
                  <a:cubicBezTo>
                    <a:pt x="139" y="4"/>
                    <a:pt x="139" y="4"/>
                    <a:pt x="139" y="4"/>
                  </a:cubicBezTo>
                  <a:cubicBezTo>
                    <a:pt x="138" y="4"/>
                    <a:pt x="137" y="3"/>
                    <a:pt x="137" y="2"/>
                  </a:cubicBezTo>
                  <a:cubicBezTo>
                    <a:pt x="137" y="1"/>
                    <a:pt x="138" y="0"/>
                    <a:pt x="139" y="0"/>
                  </a:cubicBezTo>
                  <a:cubicBezTo>
                    <a:pt x="142" y="0"/>
                    <a:pt x="142" y="0"/>
                    <a:pt x="142" y="0"/>
                  </a:cubicBezTo>
                  <a:cubicBezTo>
                    <a:pt x="144" y="0"/>
                    <a:pt x="144" y="1"/>
                    <a:pt x="144" y="2"/>
                  </a:cubicBezTo>
                  <a:cubicBezTo>
                    <a:pt x="144" y="3"/>
                    <a:pt x="144" y="4"/>
                    <a:pt x="142" y="4"/>
                  </a:cubicBezTo>
                  <a:close/>
                  <a:moveTo>
                    <a:pt x="127" y="4"/>
                  </a:moveTo>
                  <a:cubicBezTo>
                    <a:pt x="123" y="4"/>
                    <a:pt x="123" y="4"/>
                    <a:pt x="123" y="4"/>
                  </a:cubicBezTo>
                  <a:cubicBezTo>
                    <a:pt x="122" y="4"/>
                    <a:pt x="122" y="3"/>
                    <a:pt x="122" y="2"/>
                  </a:cubicBezTo>
                  <a:cubicBezTo>
                    <a:pt x="122" y="1"/>
                    <a:pt x="122" y="0"/>
                    <a:pt x="123" y="0"/>
                  </a:cubicBezTo>
                  <a:cubicBezTo>
                    <a:pt x="127" y="0"/>
                    <a:pt x="127" y="0"/>
                    <a:pt x="127" y="0"/>
                  </a:cubicBezTo>
                  <a:cubicBezTo>
                    <a:pt x="128" y="0"/>
                    <a:pt x="129" y="1"/>
                    <a:pt x="129" y="2"/>
                  </a:cubicBezTo>
                  <a:cubicBezTo>
                    <a:pt x="129" y="3"/>
                    <a:pt x="128" y="4"/>
                    <a:pt x="127" y="4"/>
                  </a:cubicBezTo>
                  <a:close/>
                  <a:moveTo>
                    <a:pt x="112" y="4"/>
                  </a:moveTo>
                  <a:cubicBezTo>
                    <a:pt x="108" y="4"/>
                    <a:pt x="108" y="4"/>
                    <a:pt x="108" y="4"/>
                  </a:cubicBezTo>
                  <a:cubicBezTo>
                    <a:pt x="107" y="4"/>
                    <a:pt x="106" y="3"/>
                    <a:pt x="106" y="2"/>
                  </a:cubicBezTo>
                  <a:cubicBezTo>
                    <a:pt x="106" y="1"/>
                    <a:pt x="107" y="0"/>
                    <a:pt x="108" y="0"/>
                  </a:cubicBezTo>
                  <a:cubicBezTo>
                    <a:pt x="112" y="0"/>
                    <a:pt x="112" y="0"/>
                    <a:pt x="112" y="0"/>
                  </a:cubicBezTo>
                  <a:cubicBezTo>
                    <a:pt x="113" y="0"/>
                    <a:pt x="114" y="1"/>
                    <a:pt x="114" y="2"/>
                  </a:cubicBezTo>
                  <a:cubicBezTo>
                    <a:pt x="114" y="3"/>
                    <a:pt x="113" y="4"/>
                    <a:pt x="112" y="4"/>
                  </a:cubicBezTo>
                  <a:close/>
                  <a:moveTo>
                    <a:pt x="97" y="4"/>
                  </a:moveTo>
                  <a:cubicBezTo>
                    <a:pt x="93" y="4"/>
                    <a:pt x="93" y="4"/>
                    <a:pt x="93" y="4"/>
                  </a:cubicBezTo>
                  <a:cubicBezTo>
                    <a:pt x="92" y="4"/>
                    <a:pt x="91" y="3"/>
                    <a:pt x="91" y="2"/>
                  </a:cubicBezTo>
                  <a:cubicBezTo>
                    <a:pt x="91" y="1"/>
                    <a:pt x="92" y="0"/>
                    <a:pt x="93" y="0"/>
                  </a:cubicBezTo>
                  <a:cubicBezTo>
                    <a:pt x="97" y="0"/>
                    <a:pt x="97" y="0"/>
                    <a:pt x="97" y="0"/>
                  </a:cubicBezTo>
                  <a:cubicBezTo>
                    <a:pt x="98" y="0"/>
                    <a:pt x="99" y="1"/>
                    <a:pt x="99" y="2"/>
                  </a:cubicBezTo>
                  <a:cubicBezTo>
                    <a:pt x="99" y="3"/>
                    <a:pt x="98" y="4"/>
                    <a:pt x="97" y="4"/>
                  </a:cubicBezTo>
                  <a:close/>
                  <a:moveTo>
                    <a:pt x="82" y="4"/>
                  </a:moveTo>
                  <a:cubicBezTo>
                    <a:pt x="78" y="4"/>
                    <a:pt x="78" y="4"/>
                    <a:pt x="78" y="4"/>
                  </a:cubicBezTo>
                  <a:cubicBezTo>
                    <a:pt x="77" y="4"/>
                    <a:pt x="76" y="3"/>
                    <a:pt x="76" y="2"/>
                  </a:cubicBezTo>
                  <a:cubicBezTo>
                    <a:pt x="76" y="1"/>
                    <a:pt x="77" y="0"/>
                    <a:pt x="78" y="0"/>
                  </a:cubicBezTo>
                  <a:cubicBezTo>
                    <a:pt x="82" y="0"/>
                    <a:pt x="82" y="0"/>
                    <a:pt x="82" y="0"/>
                  </a:cubicBezTo>
                  <a:cubicBezTo>
                    <a:pt x="83" y="0"/>
                    <a:pt x="83" y="1"/>
                    <a:pt x="83" y="2"/>
                  </a:cubicBezTo>
                  <a:cubicBezTo>
                    <a:pt x="83" y="3"/>
                    <a:pt x="83" y="4"/>
                    <a:pt x="82" y="4"/>
                  </a:cubicBezTo>
                  <a:close/>
                  <a:moveTo>
                    <a:pt x="66" y="4"/>
                  </a:moveTo>
                  <a:cubicBezTo>
                    <a:pt x="63" y="4"/>
                    <a:pt x="63" y="4"/>
                    <a:pt x="63" y="4"/>
                  </a:cubicBezTo>
                  <a:cubicBezTo>
                    <a:pt x="62" y="4"/>
                    <a:pt x="61" y="3"/>
                    <a:pt x="61" y="2"/>
                  </a:cubicBezTo>
                  <a:cubicBezTo>
                    <a:pt x="61" y="1"/>
                    <a:pt x="62" y="0"/>
                    <a:pt x="63" y="0"/>
                  </a:cubicBezTo>
                  <a:cubicBezTo>
                    <a:pt x="66" y="0"/>
                    <a:pt x="66" y="0"/>
                    <a:pt x="66" y="0"/>
                  </a:cubicBezTo>
                  <a:cubicBezTo>
                    <a:pt x="67" y="0"/>
                    <a:pt x="68" y="1"/>
                    <a:pt x="68" y="2"/>
                  </a:cubicBezTo>
                  <a:cubicBezTo>
                    <a:pt x="68" y="3"/>
                    <a:pt x="67" y="4"/>
                    <a:pt x="66" y="4"/>
                  </a:cubicBezTo>
                  <a:close/>
                  <a:moveTo>
                    <a:pt x="51" y="4"/>
                  </a:moveTo>
                  <a:cubicBezTo>
                    <a:pt x="47" y="4"/>
                    <a:pt x="47" y="4"/>
                    <a:pt x="47" y="4"/>
                  </a:cubicBezTo>
                  <a:cubicBezTo>
                    <a:pt x="46" y="4"/>
                    <a:pt x="45" y="3"/>
                    <a:pt x="45" y="2"/>
                  </a:cubicBezTo>
                  <a:cubicBezTo>
                    <a:pt x="45" y="1"/>
                    <a:pt x="46" y="0"/>
                    <a:pt x="47" y="0"/>
                  </a:cubicBezTo>
                  <a:cubicBezTo>
                    <a:pt x="51" y="0"/>
                    <a:pt x="51" y="0"/>
                    <a:pt x="51" y="0"/>
                  </a:cubicBezTo>
                  <a:cubicBezTo>
                    <a:pt x="52" y="0"/>
                    <a:pt x="53" y="1"/>
                    <a:pt x="53" y="2"/>
                  </a:cubicBezTo>
                  <a:cubicBezTo>
                    <a:pt x="53" y="3"/>
                    <a:pt x="52" y="4"/>
                    <a:pt x="51" y="4"/>
                  </a:cubicBezTo>
                  <a:close/>
                  <a:moveTo>
                    <a:pt x="36" y="4"/>
                  </a:moveTo>
                  <a:cubicBezTo>
                    <a:pt x="32" y="4"/>
                    <a:pt x="32" y="4"/>
                    <a:pt x="32" y="4"/>
                  </a:cubicBezTo>
                  <a:cubicBezTo>
                    <a:pt x="31" y="4"/>
                    <a:pt x="30" y="3"/>
                    <a:pt x="30" y="2"/>
                  </a:cubicBezTo>
                  <a:cubicBezTo>
                    <a:pt x="30" y="1"/>
                    <a:pt x="31" y="0"/>
                    <a:pt x="32" y="0"/>
                  </a:cubicBezTo>
                  <a:cubicBezTo>
                    <a:pt x="36" y="0"/>
                    <a:pt x="36" y="0"/>
                    <a:pt x="36" y="0"/>
                  </a:cubicBezTo>
                  <a:cubicBezTo>
                    <a:pt x="37" y="0"/>
                    <a:pt x="38" y="1"/>
                    <a:pt x="38" y="2"/>
                  </a:cubicBezTo>
                  <a:cubicBezTo>
                    <a:pt x="38" y="3"/>
                    <a:pt x="37" y="4"/>
                    <a:pt x="36" y="4"/>
                  </a:cubicBezTo>
                  <a:close/>
                  <a:moveTo>
                    <a:pt x="21" y="4"/>
                  </a:moveTo>
                  <a:cubicBezTo>
                    <a:pt x="17" y="4"/>
                    <a:pt x="17" y="4"/>
                    <a:pt x="17" y="4"/>
                  </a:cubicBezTo>
                  <a:cubicBezTo>
                    <a:pt x="16" y="4"/>
                    <a:pt x="15" y="3"/>
                    <a:pt x="15" y="2"/>
                  </a:cubicBezTo>
                  <a:cubicBezTo>
                    <a:pt x="15" y="1"/>
                    <a:pt x="16" y="0"/>
                    <a:pt x="17" y="0"/>
                  </a:cubicBezTo>
                  <a:cubicBezTo>
                    <a:pt x="21" y="0"/>
                    <a:pt x="21" y="0"/>
                    <a:pt x="21" y="0"/>
                  </a:cubicBezTo>
                  <a:cubicBezTo>
                    <a:pt x="22" y="0"/>
                    <a:pt x="23" y="1"/>
                    <a:pt x="23" y="2"/>
                  </a:cubicBezTo>
                  <a:cubicBezTo>
                    <a:pt x="23" y="3"/>
                    <a:pt x="22" y="4"/>
                    <a:pt x="21" y="4"/>
                  </a:cubicBezTo>
                  <a:close/>
                  <a:moveTo>
                    <a:pt x="5" y="4"/>
                  </a:moveTo>
                  <a:cubicBezTo>
                    <a:pt x="2" y="4"/>
                    <a:pt x="2" y="4"/>
                    <a:pt x="2" y="4"/>
                  </a:cubicBezTo>
                  <a:cubicBezTo>
                    <a:pt x="1" y="4"/>
                    <a:pt x="0" y="3"/>
                    <a:pt x="0" y="2"/>
                  </a:cubicBezTo>
                  <a:cubicBezTo>
                    <a:pt x="0" y="1"/>
                    <a:pt x="1" y="0"/>
                    <a:pt x="2" y="0"/>
                  </a:cubicBezTo>
                  <a:cubicBezTo>
                    <a:pt x="5" y="0"/>
                    <a:pt x="5" y="0"/>
                    <a:pt x="5" y="0"/>
                  </a:cubicBezTo>
                  <a:cubicBezTo>
                    <a:pt x="6" y="0"/>
                    <a:pt x="7" y="1"/>
                    <a:pt x="7" y="2"/>
                  </a:cubicBezTo>
                  <a:cubicBezTo>
                    <a:pt x="7" y="3"/>
                    <a:pt x="6" y="4"/>
                    <a:pt x="5"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19" name="Freeform 105">
              <a:extLst>
                <a:ext uri="{FF2B5EF4-FFF2-40B4-BE49-F238E27FC236}">
                  <a16:creationId xmlns:a16="http://schemas.microsoft.com/office/drawing/2014/main" id="{234483D5-B50B-4A9D-A450-43944FE94F67}"/>
                </a:ext>
              </a:extLst>
            </p:cNvPr>
            <p:cNvSpPr>
              <a:spLocks/>
            </p:cNvSpPr>
            <p:nvPr/>
          </p:nvSpPr>
          <p:spPr bwMode="auto">
            <a:xfrm>
              <a:off x="6503988" y="3421063"/>
              <a:ext cx="39687" cy="31750"/>
            </a:xfrm>
            <a:custGeom>
              <a:avLst/>
              <a:gdLst>
                <a:gd name="T0" fmla="*/ 2147483646 w 5"/>
                <a:gd name="T1" fmla="*/ 2147483646 h 4"/>
                <a:gd name="T2" fmla="*/ 2147483646 w 5"/>
                <a:gd name="T3" fmla="*/ 2147483646 h 4"/>
                <a:gd name="T4" fmla="*/ 0 w 5"/>
                <a:gd name="T5" fmla="*/ 2147483646 h 4"/>
                <a:gd name="T6" fmla="*/ 2147483646 w 5"/>
                <a:gd name="T7" fmla="*/ 0 h 4"/>
                <a:gd name="T8" fmla="*/ 2147483646 w 5"/>
                <a:gd name="T9" fmla="*/ 0 h 4"/>
                <a:gd name="T10" fmla="*/ 2147483646 w 5"/>
                <a:gd name="T11" fmla="*/ 2147483646 h 4"/>
                <a:gd name="T12" fmla="*/ 2147483646 w 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4">
                  <a:moveTo>
                    <a:pt x="4" y="4"/>
                  </a:moveTo>
                  <a:cubicBezTo>
                    <a:pt x="2" y="4"/>
                    <a:pt x="2" y="4"/>
                    <a:pt x="2" y="4"/>
                  </a:cubicBezTo>
                  <a:cubicBezTo>
                    <a:pt x="1" y="4"/>
                    <a:pt x="0" y="3"/>
                    <a:pt x="0" y="2"/>
                  </a:cubicBezTo>
                  <a:cubicBezTo>
                    <a:pt x="0" y="1"/>
                    <a:pt x="1" y="0"/>
                    <a:pt x="2" y="0"/>
                  </a:cubicBezTo>
                  <a:cubicBezTo>
                    <a:pt x="4" y="0"/>
                    <a:pt x="4" y="0"/>
                    <a:pt x="4" y="0"/>
                  </a:cubicBezTo>
                  <a:cubicBezTo>
                    <a:pt x="5" y="0"/>
                    <a:pt x="5" y="1"/>
                    <a:pt x="5" y="2"/>
                  </a:cubicBezTo>
                  <a:cubicBezTo>
                    <a:pt x="5"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20" name="Freeform 106">
              <a:extLst>
                <a:ext uri="{FF2B5EF4-FFF2-40B4-BE49-F238E27FC236}">
                  <a16:creationId xmlns:a16="http://schemas.microsoft.com/office/drawing/2014/main" id="{857B921F-9501-4868-925B-0BD66559386D}"/>
                </a:ext>
              </a:extLst>
            </p:cNvPr>
            <p:cNvSpPr>
              <a:spLocks/>
            </p:cNvSpPr>
            <p:nvPr/>
          </p:nvSpPr>
          <p:spPr bwMode="auto">
            <a:xfrm>
              <a:off x="1039813" y="2997200"/>
              <a:ext cx="47625" cy="31750"/>
            </a:xfrm>
            <a:custGeom>
              <a:avLst/>
              <a:gdLst>
                <a:gd name="T0" fmla="*/ 2147483646 w 6"/>
                <a:gd name="T1" fmla="*/ 2147483646 h 4"/>
                <a:gd name="T2" fmla="*/ 2147483646 w 6"/>
                <a:gd name="T3" fmla="*/ 2147483646 h 4"/>
                <a:gd name="T4" fmla="*/ 0 w 6"/>
                <a:gd name="T5" fmla="*/ 2147483646 h 4"/>
                <a:gd name="T6" fmla="*/ 2147483646 w 6"/>
                <a:gd name="T7" fmla="*/ 0 h 4"/>
                <a:gd name="T8" fmla="*/ 2147483646 w 6"/>
                <a:gd name="T9" fmla="*/ 0 h 4"/>
                <a:gd name="T10" fmla="*/ 2147483646 w 6"/>
                <a:gd name="T11" fmla="*/ 2147483646 h 4"/>
                <a:gd name="T12" fmla="*/ 2147483646 w 6"/>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4">
                  <a:moveTo>
                    <a:pt x="4" y="4"/>
                  </a:moveTo>
                  <a:cubicBezTo>
                    <a:pt x="2" y="4"/>
                    <a:pt x="2" y="4"/>
                    <a:pt x="2" y="4"/>
                  </a:cubicBezTo>
                  <a:cubicBezTo>
                    <a:pt x="1" y="4"/>
                    <a:pt x="0" y="3"/>
                    <a:pt x="0" y="2"/>
                  </a:cubicBezTo>
                  <a:cubicBezTo>
                    <a:pt x="0" y="1"/>
                    <a:pt x="1" y="0"/>
                    <a:pt x="2" y="0"/>
                  </a:cubicBezTo>
                  <a:cubicBezTo>
                    <a:pt x="4" y="0"/>
                    <a:pt x="4" y="0"/>
                    <a:pt x="4" y="0"/>
                  </a:cubicBezTo>
                  <a:cubicBezTo>
                    <a:pt x="5" y="0"/>
                    <a:pt x="6" y="1"/>
                    <a:pt x="6" y="2"/>
                  </a:cubicBezTo>
                  <a:cubicBezTo>
                    <a:pt x="6"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21" name="Freeform 107">
              <a:extLst>
                <a:ext uri="{FF2B5EF4-FFF2-40B4-BE49-F238E27FC236}">
                  <a16:creationId xmlns:a16="http://schemas.microsoft.com/office/drawing/2014/main" id="{A96417C7-4C71-4FE9-94F8-8912C72D9B3D}"/>
                </a:ext>
              </a:extLst>
            </p:cNvPr>
            <p:cNvSpPr>
              <a:spLocks noEditPoints="1"/>
            </p:cNvSpPr>
            <p:nvPr/>
          </p:nvSpPr>
          <p:spPr bwMode="auto">
            <a:xfrm>
              <a:off x="1152525" y="2997200"/>
              <a:ext cx="5287963" cy="31750"/>
            </a:xfrm>
            <a:custGeom>
              <a:avLst/>
              <a:gdLst>
                <a:gd name="T0" fmla="*/ 2147483646 w 662"/>
                <a:gd name="T1" fmla="*/ 0 h 4"/>
                <a:gd name="T2" fmla="*/ 2147483646 w 662"/>
                <a:gd name="T3" fmla="*/ 2147483646 h 4"/>
                <a:gd name="T4" fmla="*/ 2147483646 w 662"/>
                <a:gd name="T5" fmla="*/ 2147483646 h 4"/>
                <a:gd name="T6" fmla="*/ 2147483646 w 662"/>
                <a:gd name="T7" fmla="*/ 2147483646 h 4"/>
                <a:gd name="T8" fmla="*/ 2147483646 w 662"/>
                <a:gd name="T9" fmla="*/ 0 h 4"/>
                <a:gd name="T10" fmla="*/ 2147483646 w 662"/>
                <a:gd name="T11" fmla="*/ 2147483646 h 4"/>
                <a:gd name="T12" fmla="*/ 2147483646 w 662"/>
                <a:gd name="T13" fmla="*/ 2147483646 h 4"/>
                <a:gd name="T14" fmla="*/ 2147483646 w 662"/>
                <a:gd name="T15" fmla="*/ 0 h 4"/>
                <a:gd name="T16" fmla="*/ 2147483646 w 662"/>
                <a:gd name="T17" fmla="*/ 2147483646 h 4"/>
                <a:gd name="T18" fmla="*/ 2147483646 w 662"/>
                <a:gd name="T19" fmla="*/ 2147483646 h 4"/>
                <a:gd name="T20" fmla="*/ 2147483646 w 662"/>
                <a:gd name="T21" fmla="*/ 2147483646 h 4"/>
                <a:gd name="T22" fmla="*/ 2147483646 w 662"/>
                <a:gd name="T23" fmla="*/ 0 h 4"/>
                <a:gd name="T24" fmla="*/ 2147483646 w 662"/>
                <a:gd name="T25" fmla="*/ 2147483646 h 4"/>
                <a:gd name="T26" fmla="*/ 2147483646 w 662"/>
                <a:gd name="T27" fmla="*/ 2147483646 h 4"/>
                <a:gd name="T28" fmla="*/ 2147483646 w 662"/>
                <a:gd name="T29" fmla="*/ 0 h 4"/>
                <a:gd name="T30" fmla="*/ 2147483646 w 662"/>
                <a:gd name="T31" fmla="*/ 2147483646 h 4"/>
                <a:gd name="T32" fmla="*/ 2147483646 w 662"/>
                <a:gd name="T33" fmla="*/ 2147483646 h 4"/>
                <a:gd name="T34" fmla="*/ 2147483646 w 662"/>
                <a:gd name="T35" fmla="*/ 2147483646 h 4"/>
                <a:gd name="T36" fmla="*/ 2147483646 w 662"/>
                <a:gd name="T37" fmla="*/ 0 h 4"/>
                <a:gd name="T38" fmla="*/ 2147483646 w 662"/>
                <a:gd name="T39" fmla="*/ 2147483646 h 4"/>
                <a:gd name="T40" fmla="*/ 2147483646 w 662"/>
                <a:gd name="T41" fmla="*/ 2147483646 h 4"/>
                <a:gd name="T42" fmla="*/ 2147483646 w 662"/>
                <a:gd name="T43" fmla="*/ 0 h 4"/>
                <a:gd name="T44" fmla="*/ 2147483646 w 662"/>
                <a:gd name="T45" fmla="*/ 2147483646 h 4"/>
                <a:gd name="T46" fmla="*/ 2147483646 w 662"/>
                <a:gd name="T47" fmla="*/ 2147483646 h 4"/>
                <a:gd name="T48" fmla="*/ 2147483646 w 662"/>
                <a:gd name="T49" fmla="*/ 2147483646 h 4"/>
                <a:gd name="T50" fmla="*/ 2147483646 w 662"/>
                <a:gd name="T51" fmla="*/ 0 h 4"/>
                <a:gd name="T52" fmla="*/ 2147483646 w 662"/>
                <a:gd name="T53" fmla="*/ 2147483646 h 4"/>
                <a:gd name="T54" fmla="*/ 2147483646 w 662"/>
                <a:gd name="T55" fmla="*/ 2147483646 h 4"/>
                <a:gd name="T56" fmla="*/ 2147483646 w 662"/>
                <a:gd name="T57" fmla="*/ 0 h 4"/>
                <a:gd name="T58" fmla="*/ 2147483646 w 662"/>
                <a:gd name="T59" fmla="*/ 2147483646 h 4"/>
                <a:gd name="T60" fmla="*/ 2147483646 w 662"/>
                <a:gd name="T61" fmla="*/ 2147483646 h 4"/>
                <a:gd name="T62" fmla="*/ 2147483646 w 662"/>
                <a:gd name="T63" fmla="*/ 2147483646 h 4"/>
                <a:gd name="T64" fmla="*/ 2147483646 w 662"/>
                <a:gd name="T65" fmla="*/ 0 h 4"/>
                <a:gd name="T66" fmla="*/ 2147483646 w 662"/>
                <a:gd name="T67" fmla="*/ 2147483646 h 4"/>
                <a:gd name="T68" fmla="*/ 2147483646 w 662"/>
                <a:gd name="T69" fmla="*/ 2147483646 h 4"/>
                <a:gd name="T70" fmla="*/ 2147483646 w 662"/>
                <a:gd name="T71" fmla="*/ 0 h 4"/>
                <a:gd name="T72" fmla="*/ 2147483646 w 662"/>
                <a:gd name="T73" fmla="*/ 2147483646 h 4"/>
                <a:gd name="T74" fmla="*/ 2147483646 w 662"/>
                <a:gd name="T75" fmla="*/ 2147483646 h 4"/>
                <a:gd name="T76" fmla="*/ 2147483646 w 662"/>
                <a:gd name="T77" fmla="*/ 2147483646 h 4"/>
                <a:gd name="T78" fmla="*/ 2147483646 w 662"/>
                <a:gd name="T79" fmla="*/ 0 h 4"/>
                <a:gd name="T80" fmla="*/ 2147483646 w 662"/>
                <a:gd name="T81" fmla="*/ 2147483646 h 4"/>
                <a:gd name="T82" fmla="*/ 2147483646 w 662"/>
                <a:gd name="T83" fmla="*/ 2147483646 h 4"/>
                <a:gd name="T84" fmla="*/ 2147483646 w 662"/>
                <a:gd name="T85" fmla="*/ 0 h 4"/>
                <a:gd name="T86" fmla="*/ 2147483646 w 662"/>
                <a:gd name="T87" fmla="*/ 2147483646 h 4"/>
                <a:gd name="T88" fmla="*/ 2147483646 w 662"/>
                <a:gd name="T89" fmla="*/ 2147483646 h 4"/>
                <a:gd name="T90" fmla="*/ 2147483646 w 662"/>
                <a:gd name="T91" fmla="*/ 2147483646 h 4"/>
                <a:gd name="T92" fmla="*/ 2147483646 w 662"/>
                <a:gd name="T93" fmla="*/ 0 h 4"/>
                <a:gd name="T94" fmla="*/ 2147483646 w 662"/>
                <a:gd name="T95" fmla="*/ 2147483646 h 4"/>
                <a:gd name="T96" fmla="*/ 2147483646 w 662"/>
                <a:gd name="T97" fmla="*/ 2147483646 h 4"/>
                <a:gd name="T98" fmla="*/ 2147483646 w 662"/>
                <a:gd name="T99" fmla="*/ 0 h 4"/>
                <a:gd name="T100" fmla="*/ 2147483646 w 662"/>
                <a:gd name="T101" fmla="*/ 2147483646 h 4"/>
                <a:gd name="T102" fmla="*/ 2147483646 w 662"/>
                <a:gd name="T103" fmla="*/ 2147483646 h 4"/>
                <a:gd name="T104" fmla="*/ 2147483646 w 662"/>
                <a:gd name="T105" fmla="*/ 2147483646 h 4"/>
                <a:gd name="T106" fmla="*/ 2147483646 w 662"/>
                <a:gd name="T107" fmla="*/ 0 h 4"/>
                <a:gd name="T108" fmla="*/ 2147483646 w 662"/>
                <a:gd name="T109" fmla="*/ 2147483646 h 4"/>
                <a:gd name="T110" fmla="*/ 2147483646 w 662"/>
                <a:gd name="T111" fmla="*/ 2147483646 h 4"/>
                <a:gd name="T112" fmla="*/ 2147483646 w 662"/>
                <a:gd name="T113" fmla="*/ 0 h 4"/>
                <a:gd name="T114" fmla="*/ 2147483646 w 662"/>
                <a:gd name="T115" fmla="*/ 2147483646 h 4"/>
                <a:gd name="T116" fmla="*/ 2147483646 w 662"/>
                <a:gd name="T117" fmla="*/ 2147483646 h 4"/>
                <a:gd name="T118" fmla="*/ 2147483646 w 662"/>
                <a:gd name="T119" fmla="*/ 2147483646 h 4"/>
                <a:gd name="T120" fmla="*/ 2147483646 w 662"/>
                <a:gd name="T121" fmla="*/ 0 h 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4">
                  <a:moveTo>
                    <a:pt x="660" y="4"/>
                  </a:moveTo>
                  <a:cubicBezTo>
                    <a:pt x="656" y="4"/>
                    <a:pt x="656" y="4"/>
                    <a:pt x="656" y="4"/>
                  </a:cubicBezTo>
                  <a:cubicBezTo>
                    <a:pt x="655" y="4"/>
                    <a:pt x="655" y="3"/>
                    <a:pt x="655" y="2"/>
                  </a:cubicBezTo>
                  <a:cubicBezTo>
                    <a:pt x="655" y="1"/>
                    <a:pt x="655" y="0"/>
                    <a:pt x="656" y="0"/>
                  </a:cubicBezTo>
                  <a:cubicBezTo>
                    <a:pt x="660" y="0"/>
                    <a:pt x="660" y="0"/>
                    <a:pt x="660" y="0"/>
                  </a:cubicBezTo>
                  <a:cubicBezTo>
                    <a:pt x="661" y="0"/>
                    <a:pt x="662" y="1"/>
                    <a:pt x="662" y="2"/>
                  </a:cubicBezTo>
                  <a:cubicBezTo>
                    <a:pt x="662" y="3"/>
                    <a:pt x="661" y="4"/>
                    <a:pt x="660" y="4"/>
                  </a:cubicBezTo>
                  <a:close/>
                  <a:moveTo>
                    <a:pt x="645" y="4"/>
                  </a:moveTo>
                  <a:cubicBezTo>
                    <a:pt x="641" y="4"/>
                    <a:pt x="641" y="4"/>
                    <a:pt x="641" y="4"/>
                  </a:cubicBezTo>
                  <a:cubicBezTo>
                    <a:pt x="640" y="4"/>
                    <a:pt x="639" y="3"/>
                    <a:pt x="639" y="2"/>
                  </a:cubicBezTo>
                  <a:cubicBezTo>
                    <a:pt x="639" y="1"/>
                    <a:pt x="640" y="0"/>
                    <a:pt x="641" y="0"/>
                  </a:cubicBezTo>
                  <a:cubicBezTo>
                    <a:pt x="645" y="0"/>
                    <a:pt x="645" y="0"/>
                    <a:pt x="645" y="0"/>
                  </a:cubicBezTo>
                  <a:cubicBezTo>
                    <a:pt x="646" y="0"/>
                    <a:pt x="647" y="1"/>
                    <a:pt x="647" y="2"/>
                  </a:cubicBezTo>
                  <a:cubicBezTo>
                    <a:pt x="647" y="3"/>
                    <a:pt x="646" y="4"/>
                    <a:pt x="645" y="4"/>
                  </a:cubicBezTo>
                  <a:close/>
                  <a:moveTo>
                    <a:pt x="630" y="4"/>
                  </a:moveTo>
                  <a:cubicBezTo>
                    <a:pt x="626" y="4"/>
                    <a:pt x="626" y="4"/>
                    <a:pt x="626" y="4"/>
                  </a:cubicBezTo>
                  <a:cubicBezTo>
                    <a:pt x="625" y="4"/>
                    <a:pt x="624" y="3"/>
                    <a:pt x="624" y="2"/>
                  </a:cubicBezTo>
                  <a:cubicBezTo>
                    <a:pt x="624" y="1"/>
                    <a:pt x="625" y="0"/>
                    <a:pt x="626" y="0"/>
                  </a:cubicBezTo>
                  <a:cubicBezTo>
                    <a:pt x="630" y="0"/>
                    <a:pt x="630" y="0"/>
                    <a:pt x="630" y="0"/>
                  </a:cubicBezTo>
                  <a:cubicBezTo>
                    <a:pt x="631" y="0"/>
                    <a:pt x="632" y="1"/>
                    <a:pt x="632" y="2"/>
                  </a:cubicBezTo>
                  <a:cubicBezTo>
                    <a:pt x="632" y="3"/>
                    <a:pt x="631" y="4"/>
                    <a:pt x="630" y="4"/>
                  </a:cubicBezTo>
                  <a:close/>
                  <a:moveTo>
                    <a:pt x="615" y="4"/>
                  </a:moveTo>
                  <a:cubicBezTo>
                    <a:pt x="611" y="4"/>
                    <a:pt x="611" y="4"/>
                    <a:pt x="611" y="4"/>
                  </a:cubicBezTo>
                  <a:cubicBezTo>
                    <a:pt x="610" y="4"/>
                    <a:pt x="609" y="3"/>
                    <a:pt x="609" y="2"/>
                  </a:cubicBezTo>
                  <a:cubicBezTo>
                    <a:pt x="609" y="1"/>
                    <a:pt x="610" y="0"/>
                    <a:pt x="611" y="0"/>
                  </a:cubicBezTo>
                  <a:cubicBezTo>
                    <a:pt x="615" y="0"/>
                    <a:pt x="615" y="0"/>
                    <a:pt x="615" y="0"/>
                  </a:cubicBezTo>
                  <a:cubicBezTo>
                    <a:pt x="616" y="0"/>
                    <a:pt x="616" y="1"/>
                    <a:pt x="616" y="2"/>
                  </a:cubicBezTo>
                  <a:cubicBezTo>
                    <a:pt x="616" y="3"/>
                    <a:pt x="616" y="4"/>
                    <a:pt x="615" y="4"/>
                  </a:cubicBezTo>
                  <a:close/>
                  <a:moveTo>
                    <a:pt x="599" y="4"/>
                  </a:moveTo>
                  <a:cubicBezTo>
                    <a:pt x="596" y="4"/>
                    <a:pt x="596" y="4"/>
                    <a:pt x="596" y="4"/>
                  </a:cubicBezTo>
                  <a:cubicBezTo>
                    <a:pt x="594" y="4"/>
                    <a:pt x="594" y="3"/>
                    <a:pt x="594" y="2"/>
                  </a:cubicBezTo>
                  <a:cubicBezTo>
                    <a:pt x="594" y="1"/>
                    <a:pt x="594" y="0"/>
                    <a:pt x="596" y="0"/>
                  </a:cubicBezTo>
                  <a:cubicBezTo>
                    <a:pt x="599" y="0"/>
                    <a:pt x="599" y="0"/>
                    <a:pt x="599" y="0"/>
                  </a:cubicBezTo>
                  <a:cubicBezTo>
                    <a:pt x="600" y="0"/>
                    <a:pt x="601" y="1"/>
                    <a:pt x="601" y="2"/>
                  </a:cubicBezTo>
                  <a:cubicBezTo>
                    <a:pt x="601" y="3"/>
                    <a:pt x="600" y="4"/>
                    <a:pt x="599" y="4"/>
                  </a:cubicBezTo>
                  <a:close/>
                  <a:moveTo>
                    <a:pt x="584" y="4"/>
                  </a:moveTo>
                  <a:cubicBezTo>
                    <a:pt x="580" y="4"/>
                    <a:pt x="580" y="4"/>
                    <a:pt x="580" y="4"/>
                  </a:cubicBezTo>
                  <a:cubicBezTo>
                    <a:pt x="579" y="4"/>
                    <a:pt x="578" y="3"/>
                    <a:pt x="578" y="2"/>
                  </a:cubicBezTo>
                  <a:cubicBezTo>
                    <a:pt x="578" y="1"/>
                    <a:pt x="579" y="0"/>
                    <a:pt x="580" y="0"/>
                  </a:cubicBezTo>
                  <a:cubicBezTo>
                    <a:pt x="584" y="0"/>
                    <a:pt x="584" y="0"/>
                    <a:pt x="584" y="0"/>
                  </a:cubicBezTo>
                  <a:cubicBezTo>
                    <a:pt x="585" y="0"/>
                    <a:pt x="586" y="1"/>
                    <a:pt x="586" y="2"/>
                  </a:cubicBezTo>
                  <a:cubicBezTo>
                    <a:pt x="586" y="3"/>
                    <a:pt x="585" y="4"/>
                    <a:pt x="584" y="4"/>
                  </a:cubicBezTo>
                  <a:close/>
                  <a:moveTo>
                    <a:pt x="569" y="4"/>
                  </a:moveTo>
                  <a:cubicBezTo>
                    <a:pt x="565" y="4"/>
                    <a:pt x="565" y="4"/>
                    <a:pt x="565" y="4"/>
                  </a:cubicBezTo>
                  <a:cubicBezTo>
                    <a:pt x="564" y="4"/>
                    <a:pt x="563" y="3"/>
                    <a:pt x="563" y="2"/>
                  </a:cubicBezTo>
                  <a:cubicBezTo>
                    <a:pt x="563" y="1"/>
                    <a:pt x="564" y="0"/>
                    <a:pt x="565" y="0"/>
                  </a:cubicBezTo>
                  <a:cubicBezTo>
                    <a:pt x="569" y="0"/>
                    <a:pt x="569" y="0"/>
                    <a:pt x="569" y="0"/>
                  </a:cubicBezTo>
                  <a:cubicBezTo>
                    <a:pt x="570" y="0"/>
                    <a:pt x="571" y="1"/>
                    <a:pt x="571" y="2"/>
                  </a:cubicBezTo>
                  <a:cubicBezTo>
                    <a:pt x="571" y="3"/>
                    <a:pt x="570" y="4"/>
                    <a:pt x="569" y="4"/>
                  </a:cubicBezTo>
                  <a:close/>
                  <a:moveTo>
                    <a:pt x="554" y="4"/>
                  </a:moveTo>
                  <a:cubicBezTo>
                    <a:pt x="550" y="4"/>
                    <a:pt x="550" y="4"/>
                    <a:pt x="550" y="4"/>
                  </a:cubicBezTo>
                  <a:cubicBezTo>
                    <a:pt x="549" y="4"/>
                    <a:pt x="548" y="3"/>
                    <a:pt x="548" y="2"/>
                  </a:cubicBezTo>
                  <a:cubicBezTo>
                    <a:pt x="548" y="1"/>
                    <a:pt x="549" y="0"/>
                    <a:pt x="550" y="0"/>
                  </a:cubicBezTo>
                  <a:cubicBezTo>
                    <a:pt x="554" y="0"/>
                    <a:pt x="554" y="0"/>
                    <a:pt x="554" y="0"/>
                  </a:cubicBezTo>
                  <a:cubicBezTo>
                    <a:pt x="555" y="0"/>
                    <a:pt x="556" y="1"/>
                    <a:pt x="556" y="2"/>
                  </a:cubicBezTo>
                  <a:cubicBezTo>
                    <a:pt x="556" y="3"/>
                    <a:pt x="555" y="4"/>
                    <a:pt x="554" y="4"/>
                  </a:cubicBezTo>
                  <a:close/>
                  <a:moveTo>
                    <a:pt x="538" y="4"/>
                  </a:moveTo>
                  <a:cubicBezTo>
                    <a:pt x="535" y="4"/>
                    <a:pt x="535" y="4"/>
                    <a:pt x="535" y="4"/>
                  </a:cubicBezTo>
                  <a:cubicBezTo>
                    <a:pt x="534" y="4"/>
                    <a:pt x="533" y="3"/>
                    <a:pt x="533" y="2"/>
                  </a:cubicBezTo>
                  <a:cubicBezTo>
                    <a:pt x="533" y="1"/>
                    <a:pt x="534" y="0"/>
                    <a:pt x="535" y="0"/>
                  </a:cubicBezTo>
                  <a:cubicBezTo>
                    <a:pt x="538" y="0"/>
                    <a:pt x="538" y="0"/>
                    <a:pt x="538" y="0"/>
                  </a:cubicBezTo>
                  <a:cubicBezTo>
                    <a:pt x="539" y="0"/>
                    <a:pt x="540" y="1"/>
                    <a:pt x="540" y="2"/>
                  </a:cubicBezTo>
                  <a:cubicBezTo>
                    <a:pt x="540" y="3"/>
                    <a:pt x="539" y="4"/>
                    <a:pt x="538" y="4"/>
                  </a:cubicBezTo>
                  <a:close/>
                  <a:moveTo>
                    <a:pt x="523" y="4"/>
                  </a:moveTo>
                  <a:cubicBezTo>
                    <a:pt x="519" y="4"/>
                    <a:pt x="519" y="4"/>
                    <a:pt x="519" y="4"/>
                  </a:cubicBezTo>
                  <a:cubicBezTo>
                    <a:pt x="518" y="4"/>
                    <a:pt x="518" y="3"/>
                    <a:pt x="518" y="2"/>
                  </a:cubicBezTo>
                  <a:cubicBezTo>
                    <a:pt x="518" y="1"/>
                    <a:pt x="518" y="0"/>
                    <a:pt x="519" y="0"/>
                  </a:cubicBezTo>
                  <a:cubicBezTo>
                    <a:pt x="523" y="0"/>
                    <a:pt x="523" y="0"/>
                    <a:pt x="523" y="0"/>
                  </a:cubicBezTo>
                  <a:cubicBezTo>
                    <a:pt x="524" y="0"/>
                    <a:pt x="525" y="1"/>
                    <a:pt x="525" y="2"/>
                  </a:cubicBezTo>
                  <a:cubicBezTo>
                    <a:pt x="525" y="3"/>
                    <a:pt x="524" y="4"/>
                    <a:pt x="523" y="4"/>
                  </a:cubicBezTo>
                  <a:close/>
                  <a:moveTo>
                    <a:pt x="508" y="4"/>
                  </a:moveTo>
                  <a:cubicBezTo>
                    <a:pt x="504" y="4"/>
                    <a:pt x="504" y="4"/>
                    <a:pt x="504" y="4"/>
                  </a:cubicBezTo>
                  <a:cubicBezTo>
                    <a:pt x="503" y="4"/>
                    <a:pt x="502" y="3"/>
                    <a:pt x="502" y="2"/>
                  </a:cubicBezTo>
                  <a:cubicBezTo>
                    <a:pt x="502" y="1"/>
                    <a:pt x="503" y="0"/>
                    <a:pt x="504" y="0"/>
                  </a:cubicBezTo>
                  <a:cubicBezTo>
                    <a:pt x="508" y="0"/>
                    <a:pt x="508" y="0"/>
                    <a:pt x="508" y="0"/>
                  </a:cubicBezTo>
                  <a:cubicBezTo>
                    <a:pt x="509" y="0"/>
                    <a:pt x="510" y="1"/>
                    <a:pt x="510" y="2"/>
                  </a:cubicBezTo>
                  <a:cubicBezTo>
                    <a:pt x="510" y="3"/>
                    <a:pt x="509" y="4"/>
                    <a:pt x="508" y="4"/>
                  </a:cubicBezTo>
                  <a:close/>
                  <a:moveTo>
                    <a:pt x="493" y="4"/>
                  </a:moveTo>
                  <a:cubicBezTo>
                    <a:pt x="489" y="4"/>
                    <a:pt x="489" y="4"/>
                    <a:pt x="489" y="4"/>
                  </a:cubicBezTo>
                  <a:cubicBezTo>
                    <a:pt x="488" y="4"/>
                    <a:pt x="487" y="3"/>
                    <a:pt x="487" y="2"/>
                  </a:cubicBezTo>
                  <a:cubicBezTo>
                    <a:pt x="487" y="1"/>
                    <a:pt x="488" y="0"/>
                    <a:pt x="489" y="0"/>
                  </a:cubicBezTo>
                  <a:cubicBezTo>
                    <a:pt x="493" y="0"/>
                    <a:pt x="493" y="0"/>
                    <a:pt x="493" y="0"/>
                  </a:cubicBezTo>
                  <a:cubicBezTo>
                    <a:pt x="494" y="0"/>
                    <a:pt x="495" y="1"/>
                    <a:pt x="495" y="2"/>
                  </a:cubicBezTo>
                  <a:cubicBezTo>
                    <a:pt x="495" y="3"/>
                    <a:pt x="494" y="4"/>
                    <a:pt x="493" y="4"/>
                  </a:cubicBezTo>
                  <a:close/>
                  <a:moveTo>
                    <a:pt x="478" y="4"/>
                  </a:moveTo>
                  <a:cubicBezTo>
                    <a:pt x="474" y="4"/>
                    <a:pt x="474" y="4"/>
                    <a:pt x="474" y="4"/>
                  </a:cubicBezTo>
                  <a:cubicBezTo>
                    <a:pt x="473" y="4"/>
                    <a:pt x="472" y="3"/>
                    <a:pt x="472" y="2"/>
                  </a:cubicBezTo>
                  <a:cubicBezTo>
                    <a:pt x="472" y="1"/>
                    <a:pt x="473" y="0"/>
                    <a:pt x="474" y="0"/>
                  </a:cubicBezTo>
                  <a:cubicBezTo>
                    <a:pt x="478" y="0"/>
                    <a:pt x="478" y="0"/>
                    <a:pt x="478" y="0"/>
                  </a:cubicBezTo>
                  <a:cubicBezTo>
                    <a:pt x="479" y="0"/>
                    <a:pt x="479" y="1"/>
                    <a:pt x="479" y="2"/>
                  </a:cubicBezTo>
                  <a:cubicBezTo>
                    <a:pt x="479" y="3"/>
                    <a:pt x="479" y="4"/>
                    <a:pt x="478" y="4"/>
                  </a:cubicBezTo>
                  <a:close/>
                  <a:moveTo>
                    <a:pt x="462" y="4"/>
                  </a:moveTo>
                  <a:cubicBezTo>
                    <a:pt x="458" y="4"/>
                    <a:pt x="458" y="4"/>
                    <a:pt x="458" y="4"/>
                  </a:cubicBezTo>
                  <a:cubicBezTo>
                    <a:pt x="457" y="4"/>
                    <a:pt x="457" y="3"/>
                    <a:pt x="457" y="2"/>
                  </a:cubicBezTo>
                  <a:cubicBezTo>
                    <a:pt x="457" y="1"/>
                    <a:pt x="457" y="0"/>
                    <a:pt x="458" y="0"/>
                  </a:cubicBezTo>
                  <a:cubicBezTo>
                    <a:pt x="462" y="0"/>
                    <a:pt x="462" y="0"/>
                    <a:pt x="462" y="0"/>
                  </a:cubicBezTo>
                  <a:cubicBezTo>
                    <a:pt x="463" y="0"/>
                    <a:pt x="464" y="1"/>
                    <a:pt x="464" y="2"/>
                  </a:cubicBezTo>
                  <a:cubicBezTo>
                    <a:pt x="464" y="3"/>
                    <a:pt x="463" y="4"/>
                    <a:pt x="462" y="4"/>
                  </a:cubicBezTo>
                  <a:close/>
                  <a:moveTo>
                    <a:pt x="447" y="4"/>
                  </a:moveTo>
                  <a:cubicBezTo>
                    <a:pt x="443" y="4"/>
                    <a:pt x="443" y="4"/>
                    <a:pt x="443" y="4"/>
                  </a:cubicBezTo>
                  <a:cubicBezTo>
                    <a:pt x="442" y="4"/>
                    <a:pt x="441" y="3"/>
                    <a:pt x="441" y="2"/>
                  </a:cubicBezTo>
                  <a:cubicBezTo>
                    <a:pt x="441" y="1"/>
                    <a:pt x="442" y="0"/>
                    <a:pt x="443" y="0"/>
                  </a:cubicBezTo>
                  <a:cubicBezTo>
                    <a:pt x="447" y="0"/>
                    <a:pt x="447" y="0"/>
                    <a:pt x="447" y="0"/>
                  </a:cubicBezTo>
                  <a:cubicBezTo>
                    <a:pt x="448" y="0"/>
                    <a:pt x="449" y="1"/>
                    <a:pt x="449" y="2"/>
                  </a:cubicBezTo>
                  <a:cubicBezTo>
                    <a:pt x="449" y="3"/>
                    <a:pt x="448" y="4"/>
                    <a:pt x="447" y="4"/>
                  </a:cubicBezTo>
                  <a:close/>
                  <a:moveTo>
                    <a:pt x="432" y="4"/>
                  </a:moveTo>
                  <a:cubicBezTo>
                    <a:pt x="428" y="4"/>
                    <a:pt x="428" y="4"/>
                    <a:pt x="428" y="4"/>
                  </a:cubicBezTo>
                  <a:cubicBezTo>
                    <a:pt x="427" y="4"/>
                    <a:pt x="426" y="3"/>
                    <a:pt x="426" y="2"/>
                  </a:cubicBezTo>
                  <a:cubicBezTo>
                    <a:pt x="426" y="1"/>
                    <a:pt x="427" y="0"/>
                    <a:pt x="428" y="0"/>
                  </a:cubicBezTo>
                  <a:cubicBezTo>
                    <a:pt x="432" y="0"/>
                    <a:pt x="432" y="0"/>
                    <a:pt x="432" y="0"/>
                  </a:cubicBezTo>
                  <a:cubicBezTo>
                    <a:pt x="433" y="0"/>
                    <a:pt x="434" y="1"/>
                    <a:pt x="434" y="2"/>
                  </a:cubicBezTo>
                  <a:cubicBezTo>
                    <a:pt x="434" y="3"/>
                    <a:pt x="433" y="4"/>
                    <a:pt x="432" y="4"/>
                  </a:cubicBezTo>
                  <a:close/>
                  <a:moveTo>
                    <a:pt x="417" y="4"/>
                  </a:moveTo>
                  <a:cubicBezTo>
                    <a:pt x="413" y="4"/>
                    <a:pt x="413" y="4"/>
                    <a:pt x="413" y="4"/>
                  </a:cubicBezTo>
                  <a:cubicBezTo>
                    <a:pt x="412" y="4"/>
                    <a:pt x="411" y="3"/>
                    <a:pt x="411" y="2"/>
                  </a:cubicBezTo>
                  <a:cubicBezTo>
                    <a:pt x="411" y="1"/>
                    <a:pt x="412" y="0"/>
                    <a:pt x="413" y="0"/>
                  </a:cubicBezTo>
                  <a:cubicBezTo>
                    <a:pt x="417" y="0"/>
                    <a:pt x="417" y="0"/>
                    <a:pt x="417" y="0"/>
                  </a:cubicBezTo>
                  <a:cubicBezTo>
                    <a:pt x="418" y="0"/>
                    <a:pt x="418" y="1"/>
                    <a:pt x="418" y="2"/>
                  </a:cubicBezTo>
                  <a:cubicBezTo>
                    <a:pt x="418" y="3"/>
                    <a:pt x="418" y="4"/>
                    <a:pt x="417" y="4"/>
                  </a:cubicBezTo>
                  <a:close/>
                  <a:moveTo>
                    <a:pt x="401" y="4"/>
                  </a:moveTo>
                  <a:cubicBezTo>
                    <a:pt x="398" y="4"/>
                    <a:pt x="398" y="4"/>
                    <a:pt x="398" y="4"/>
                  </a:cubicBezTo>
                  <a:cubicBezTo>
                    <a:pt x="397" y="4"/>
                    <a:pt x="396" y="3"/>
                    <a:pt x="396" y="2"/>
                  </a:cubicBezTo>
                  <a:cubicBezTo>
                    <a:pt x="396" y="1"/>
                    <a:pt x="397" y="0"/>
                    <a:pt x="398" y="0"/>
                  </a:cubicBezTo>
                  <a:cubicBezTo>
                    <a:pt x="401" y="0"/>
                    <a:pt x="401" y="0"/>
                    <a:pt x="401" y="0"/>
                  </a:cubicBezTo>
                  <a:cubicBezTo>
                    <a:pt x="402" y="0"/>
                    <a:pt x="403" y="1"/>
                    <a:pt x="403" y="2"/>
                  </a:cubicBezTo>
                  <a:cubicBezTo>
                    <a:pt x="403" y="3"/>
                    <a:pt x="402" y="4"/>
                    <a:pt x="401" y="4"/>
                  </a:cubicBezTo>
                  <a:close/>
                  <a:moveTo>
                    <a:pt x="386" y="4"/>
                  </a:moveTo>
                  <a:cubicBezTo>
                    <a:pt x="382" y="4"/>
                    <a:pt x="382" y="4"/>
                    <a:pt x="382" y="4"/>
                  </a:cubicBezTo>
                  <a:cubicBezTo>
                    <a:pt x="381" y="4"/>
                    <a:pt x="380" y="3"/>
                    <a:pt x="380" y="2"/>
                  </a:cubicBezTo>
                  <a:cubicBezTo>
                    <a:pt x="380" y="1"/>
                    <a:pt x="381" y="0"/>
                    <a:pt x="382" y="0"/>
                  </a:cubicBezTo>
                  <a:cubicBezTo>
                    <a:pt x="386" y="0"/>
                    <a:pt x="386" y="0"/>
                    <a:pt x="386" y="0"/>
                  </a:cubicBezTo>
                  <a:cubicBezTo>
                    <a:pt x="387" y="0"/>
                    <a:pt x="388" y="1"/>
                    <a:pt x="388" y="2"/>
                  </a:cubicBezTo>
                  <a:cubicBezTo>
                    <a:pt x="388" y="3"/>
                    <a:pt x="387" y="4"/>
                    <a:pt x="386" y="4"/>
                  </a:cubicBezTo>
                  <a:close/>
                  <a:moveTo>
                    <a:pt x="371" y="4"/>
                  </a:moveTo>
                  <a:cubicBezTo>
                    <a:pt x="367" y="4"/>
                    <a:pt x="367" y="4"/>
                    <a:pt x="367" y="4"/>
                  </a:cubicBezTo>
                  <a:cubicBezTo>
                    <a:pt x="366" y="4"/>
                    <a:pt x="365" y="3"/>
                    <a:pt x="365" y="2"/>
                  </a:cubicBezTo>
                  <a:cubicBezTo>
                    <a:pt x="365" y="1"/>
                    <a:pt x="366" y="0"/>
                    <a:pt x="367" y="0"/>
                  </a:cubicBezTo>
                  <a:cubicBezTo>
                    <a:pt x="371" y="0"/>
                    <a:pt x="371" y="0"/>
                    <a:pt x="371" y="0"/>
                  </a:cubicBezTo>
                  <a:cubicBezTo>
                    <a:pt x="372" y="0"/>
                    <a:pt x="373" y="1"/>
                    <a:pt x="373" y="2"/>
                  </a:cubicBezTo>
                  <a:cubicBezTo>
                    <a:pt x="373" y="3"/>
                    <a:pt x="372" y="4"/>
                    <a:pt x="371" y="4"/>
                  </a:cubicBezTo>
                  <a:close/>
                  <a:moveTo>
                    <a:pt x="356" y="4"/>
                  </a:moveTo>
                  <a:cubicBezTo>
                    <a:pt x="352" y="4"/>
                    <a:pt x="352" y="4"/>
                    <a:pt x="352" y="4"/>
                  </a:cubicBezTo>
                  <a:cubicBezTo>
                    <a:pt x="351" y="4"/>
                    <a:pt x="350" y="3"/>
                    <a:pt x="350" y="2"/>
                  </a:cubicBezTo>
                  <a:cubicBezTo>
                    <a:pt x="350" y="1"/>
                    <a:pt x="351" y="0"/>
                    <a:pt x="352" y="0"/>
                  </a:cubicBezTo>
                  <a:cubicBezTo>
                    <a:pt x="356" y="0"/>
                    <a:pt x="356" y="0"/>
                    <a:pt x="356" y="0"/>
                  </a:cubicBezTo>
                  <a:cubicBezTo>
                    <a:pt x="357" y="0"/>
                    <a:pt x="358" y="1"/>
                    <a:pt x="358" y="2"/>
                  </a:cubicBezTo>
                  <a:cubicBezTo>
                    <a:pt x="358" y="3"/>
                    <a:pt x="357" y="4"/>
                    <a:pt x="356" y="4"/>
                  </a:cubicBezTo>
                  <a:close/>
                  <a:moveTo>
                    <a:pt x="340" y="4"/>
                  </a:moveTo>
                  <a:cubicBezTo>
                    <a:pt x="337" y="4"/>
                    <a:pt x="337" y="4"/>
                    <a:pt x="337" y="4"/>
                  </a:cubicBezTo>
                  <a:cubicBezTo>
                    <a:pt x="336" y="4"/>
                    <a:pt x="335" y="3"/>
                    <a:pt x="335" y="2"/>
                  </a:cubicBezTo>
                  <a:cubicBezTo>
                    <a:pt x="335" y="1"/>
                    <a:pt x="336" y="0"/>
                    <a:pt x="337" y="0"/>
                  </a:cubicBezTo>
                  <a:cubicBezTo>
                    <a:pt x="340" y="0"/>
                    <a:pt x="340" y="0"/>
                    <a:pt x="340" y="0"/>
                  </a:cubicBezTo>
                  <a:cubicBezTo>
                    <a:pt x="342" y="0"/>
                    <a:pt x="342" y="1"/>
                    <a:pt x="342" y="2"/>
                  </a:cubicBezTo>
                  <a:cubicBezTo>
                    <a:pt x="342" y="3"/>
                    <a:pt x="342" y="4"/>
                    <a:pt x="340" y="4"/>
                  </a:cubicBezTo>
                  <a:close/>
                  <a:moveTo>
                    <a:pt x="325" y="4"/>
                  </a:moveTo>
                  <a:cubicBezTo>
                    <a:pt x="321" y="4"/>
                    <a:pt x="321" y="4"/>
                    <a:pt x="321" y="4"/>
                  </a:cubicBezTo>
                  <a:cubicBezTo>
                    <a:pt x="320" y="4"/>
                    <a:pt x="320" y="3"/>
                    <a:pt x="320" y="2"/>
                  </a:cubicBezTo>
                  <a:cubicBezTo>
                    <a:pt x="320" y="1"/>
                    <a:pt x="320" y="0"/>
                    <a:pt x="321" y="0"/>
                  </a:cubicBezTo>
                  <a:cubicBezTo>
                    <a:pt x="325" y="0"/>
                    <a:pt x="325" y="0"/>
                    <a:pt x="325" y="0"/>
                  </a:cubicBezTo>
                  <a:cubicBezTo>
                    <a:pt x="326" y="0"/>
                    <a:pt x="327" y="1"/>
                    <a:pt x="327" y="2"/>
                  </a:cubicBezTo>
                  <a:cubicBezTo>
                    <a:pt x="327" y="3"/>
                    <a:pt x="326" y="4"/>
                    <a:pt x="325" y="4"/>
                  </a:cubicBezTo>
                  <a:close/>
                  <a:moveTo>
                    <a:pt x="310" y="4"/>
                  </a:moveTo>
                  <a:cubicBezTo>
                    <a:pt x="306" y="4"/>
                    <a:pt x="306" y="4"/>
                    <a:pt x="306" y="4"/>
                  </a:cubicBezTo>
                  <a:cubicBezTo>
                    <a:pt x="305" y="4"/>
                    <a:pt x="304" y="3"/>
                    <a:pt x="304" y="2"/>
                  </a:cubicBezTo>
                  <a:cubicBezTo>
                    <a:pt x="304" y="1"/>
                    <a:pt x="305" y="0"/>
                    <a:pt x="306" y="0"/>
                  </a:cubicBezTo>
                  <a:cubicBezTo>
                    <a:pt x="310" y="0"/>
                    <a:pt x="310" y="0"/>
                    <a:pt x="310" y="0"/>
                  </a:cubicBezTo>
                  <a:cubicBezTo>
                    <a:pt x="311" y="0"/>
                    <a:pt x="312" y="1"/>
                    <a:pt x="312" y="2"/>
                  </a:cubicBezTo>
                  <a:cubicBezTo>
                    <a:pt x="312" y="3"/>
                    <a:pt x="311" y="4"/>
                    <a:pt x="310" y="4"/>
                  </a:cubicBezTo>
                  <a:close/>
                  <a:moveTo>
                    <a:pt x="295" y="4"/>
                  </a:moveTo>
                  <a:cubicBezTo>
                    <a:pt x="291" y="4"/>
                    <a:pt x="291" y="4"/>
                    <a:pt x="291" y="4"/>
                  </a:cubicBezTo>
                  <a:cubicBezTo>
                    <a:pt x="290" y="4"/>
                    <a:pt x="289" y="3"/>
                    <a:pt x="289" y="2"/>
                  </a:cubicBezTo>
                  <a:cubicBezTo>
                    <a:pt x="289" y="1"/>
                    <a:pt x="290" y="0"/>
                    <a:pt x="291" y="0"/>
                  </a:cubicBezTo>
                  <a:cubicBezTo>
                    <a:pt x="295" y="0"/>
                    <a:pt x="295" y="0"/>
                    <a:pt x="295" y="0"/>
                  </a:cubicBezTo>
                  <a:cubicBezTo>
                    <a:pt x="296" y="0"/>
                    <a:pt x="297" y="1"/>
                    <a:pt x="297" y="2"/>
                  </a:cubicBezTo>
                  <a:cubicBezTo>
                    <a:pt x="297" y="3"/>
                    <a:pt x="296" y="4"/>
                    <a:pt x="295" y="4"/>
                  </a:cubicBezTo>
                  <a:close/>
                  <a:moveTo>
                    <a:pt x="280" y="4"/>
                  </a:moveTo>
                  <a:cubicBezTo>
                    <a:pt x="276" y="4"/>
                    <a:pt x="276" y="4"/>
                    <a:pt x="276" y="4"/>
                  </a:cubicBezTo>
                  <a:cubicBezTo>
                    <a:pt x="275" y="4"/>
                    <a:pt x="274" y="3"/>
                    <a:pt x="274" y="2"/>
                  </a:cubicBezTo>
                  <a:cubicBezTo>
                    <a:pt x="274" y="1"/>
                    <a:pt x="275" y="0"/>
                    <a:pt x="276" y="0"/>
                  </a:cubicBezTo>
                  <a:cubicBezTo>
                    <a:pt x="280" y="0"/>
                    <a:pt x="280" y="0"/>
                    <a:pt x="280" y="0"/>
                  </a:cubicBezTo>
                  <a:cubicBezTo>
                    <a:pt x="281" y="0"/>
                    <a:pt x="281" y="1"/>
                    <a:pt x="281" y="2"/>
                  </a:cubicBezTo>
                  <a:cubicBezTo>
                    <a:pt x="281" y="3"/>
                    <a:pt x="281" y="4"/>
                    <a:pt x="280" y="4"/>
                  </a:cubicBezTo>
                  <a:close/>
                  <a:moveTo>
                    <a:pt x="264" y="4"/>
                  </a:moveTo>
                  <a:cubicBezTo>
                    <a:pt x="261" y="4"/>
                    <a:pt x="261" y="4"/>
                    <a:pt x="261" y="4"/>
                  </a:cubicBezTo>
                  <a:cubicBezTo>
                    <a:pt x="259" y="4"/>
                    <a:pt x="259" y="3"/>
                    <a:pt x="259" y="2"/>
                  </a:cubicBezTo>
                  <a:cubicBezTo>
                    <a:pt x="259" y="1"/>
                    <a:pt x="259" y="0"/>
                    <a:pt x="261" y="0"/>
                  </a:cubicBezTo>
                  <a:cubicBezTo>
                    <a:pt x="264" y="0"/>
                    <a:pt x="264" y="0"/>
                    <a:pt x="264" y="0"/>
                  </a:cubicBezTo>
                  <a:cubicBezTo>
                    <a:pt x="265" y="0"/>
                    <a:pt x="266" y="1"/>
                    <a:pt x="266" y="2"/>
                  </a:cubicBezTo>
                  <a:cubicBezTo>
                    <a:pt x="266" y="3"/>
                    <a:pt x="265" y="4"/>
                    <a:pt x="264" y="4"/>
                  </a:cubicBezTo>
                  <a:close/>
                  <a:moveTo>
                    <a:pt x="249" y="4"/>
                  </a:moveTo>
                  <a:cubicBezTo>
                    <a:pt x="245" y="4"/>
                    <a:pt x="245" y="4"/>
                    <a:pt x="245" y="4"/>
                  </a:cubicBezTo>
                  <a:cubicBezTo>
                    <a:pt x="244" y="4"/>
                    <a:pt x="243" y="3"/>
                    <a:pt x="243" y="2"/>
                  </a:cubicBezTo>
                  <a:cubicBezTo>
                    <a:pt x="243" y="1"/>
                    <a:pt x="244" y="0"/>
                    <a:pt x="245" y="0"/>
                  </a:cubicBezTo>
                  <a:cubicBezTo>
                    <a:pt x="249" y="0"/>
                    <a:pt x="249" y="0"/>
                    <a:pt x="249" y="0"/>
                  </a:cubicBezTo>
                  <a:cubicBezTo>
                    <a:pt x="250" y="0"/>
                    <a:pt x="251" y="1"/>
                    <a:pt x="251" y="2"/>
                  </a:cubicBezTo>
                  <a:cubicBezTo>
                    <a:pt x="251" y="3"/>
                    <a:pt x="250" y="4"/>
                    <a:pt x="249" y="4"/>
                  </a:cubicBezTo>
                  <a:close/>
                  <a:moveTo>
                    <a:pt x="234" y="4"/>
                  </a:moveTo>
                  <a:cubicBezTo>
                    <a:pt x="230" y="4"/>
                    <a:pt x="230" y="4"/>
                    <a:pt x="230" y="4"/>
                  </a:cubicBezTo>
                  <a:cubicBezTo>
                    <a:pt x="229" y="4"/>
                    <a:pt x="228" y="3"/>
                    <a:pt x="228" y="2"/>
                  </a:cubicBezTo>
                  <a:cubicBezTo>
                    <a:pt x="228" y="1"/>
                    <a:pt x="229" y="0"/>
                    <a:pt x="230" y="0"/>
                  </a:cubicBezTo>
                  <a:cubicBezTo>
                    <a:pt x="234" y="0"/>
                    <a:pt x="234" y="0"/>
                    <a:pt x="234" y="0"/>
                  </a:cubicBezTo>
                  <a:cubicBezTo>
                    <a:pt x="235" y="0"/>
                    <a:pt x="236" y="1"/>
                    <a:pt x="236" y="2"/>
                  </a:cubicBezTo>
                  <a:cubicBezTo>
                    <a:pt x="236" y="3"/>
                    <a:pt x="235" y="4"/>
                    <a:pt x="234" y="4"/>
                  </a:cubicBezTo>
                  <a:close/>
                  <a:moveTo>
                    <a:pt x="219" y="4"/>
                  </a:moveTo>
                  <a:cubicBezTo>
                    <a:pt x="215" y="4"/>
                    <a:pt x="215" y="4"/>
                    <a:pt x="215" y="4"/>
                  </a:cubicBezTo>
                  <a:cubicBezTo>
                    <a:pt x="214" y="4"/>
                    <a:pt x="213" y="3"/>
                    <a:pt x="213" y="2"/>
                  </a:cubicBezTo>
                  <a:cubicBezTo>
                    <a:pt x="213" y="1"/>
                    <a:pt x="214" y="0"/>
                    <a:pt x="215" y="0"/>
                  </a:cubicBezTo>
                  <a:cubicBezTo>
                    <a:pt x="219" y="0"/>
                    <a:pt x="219" y="0"/>
                    <a:pt x="219" y="0"/>
                  </a:cubicBezTo>
                  <a:cubicBezTo>
                    <a:pt x="220" y="0"/>
                    <a:pt x="221" y="1"/>
                    <a:pt x="221" y="2"/>
                  </a:cubicBezTo>
                  <a:cubicBezTo>
                    <a:pt x="221" y="3"/>
                    <a:pt x="220" y="4"/>
                    <a:pt x="219" y="4"/>
                  </a:cubicBezTo>
                  <a:close/>
                  <a:moveTo>
                    <a:pt x="203" y="4"/>
                  </a:moveTo>
                  <a:cubicBezTo>
                    <a:pt x="200" y="4"/>
                    <a:pt x="200" y="4"/>
                    <a:pt x="200" y="4"/>
                  </a:cubicBezTo>
                  <a:cubicBezTo>
                    <a:pt x="199" y="4"/>
                    <a:pt x="198" y="3"/>
                    <a:pt x="198" y="2"/>
                  </a:cubicBezTo>
                  <a:cubicBezTo>
                    <a:pt x="198" y="1"/>
                    <a:pt x="199" y="0"/>
                    <a:pt x="200" y="0"/>
                  </a:cubicBezTo>
                  <a:cubicBezTo>
                    <a:pt x="203" y="0"/>
                    <a:pt x="203" y="0"/>
                    <a:pt x="203" y="0"/>
                  </a:cubicBezTo>
                  <a:cubicBezTo>
                    <a:pt x="204" y="0"/>
                    <a:pt x="205" y="1"/>
                    <a:pt x="205" y="2"/>
                  </a:cubicBezTo>
                  <a:cubicBezTo>
                    <a:pt x="205" y="3"/>
                    <a:pt x="204" y="4"/>
                    <a:pt x="203" y="4"/>
                  </a:cubicBezTo>
                  <a:close/>
                  <a:moveTo>
                    <a:pt x="188" y="4"/>
                  </a:moveTo>
                  <a:cubicBezTo>
                    <a:pt x="184" y="4"/>
                    <a:pt x="184" y="4"/>
                    <a:pt x="184" y="4"/>
                  </a:cubicBezTo>
                  <a:cubicBezTo>
                    <a:pt x="183" y="4"/>
                    <a:pt x="182" y="3"/>
                    <a:pt x="182" y="2"/>
                  </a:cubicBezTo>
                  <a:cubicBezTo>
                    <a:pt x="182" y="1"/>
                    <a:pt x="183" y="0"/>
                    <a:pt x="184" y="0"/>
                  </a:cubicBezTo>
                  <a:cubicBezTo>
                    <a:pt x="188" y="0"/>
                    <a:pt x="188" y="0"/>
                    <a:pt x="188" y="0"/>
                  </a:cubicBezTo>
                  <a:cubicBezTo>
                    <a:pt x="189" y="0"/>
                    <a:pt x="190" y="1"/>
                    <a:pt x="190" y="2"/>
                  </a:cubicBezTo>
                  <a:cubicBezTo>
                    <a:pt x="190" y="3"/>
                    <a:pt x="189" y="4"/>
                    <a:pt x="188" y="4"/>
                  </a:cubicBezTo>
                  <a:close/>
                  <a:moveTo>
                    <a:pt x="173" y="4"/>
                  </a:moveTo>
                  <a:cubicBezTo>
                    <a:pt x="169" y="4"/>
                    <a:pt x="169" y="4"/>
                    <a:pt x="169" y="4"/>
                  </a:cubicBezTo>
                  <a:cubicBezTo>
                    <a:pt x="168" y="4"/>
                    <a:pt x="167" y="3"/>
                    <a:pt x="167" y="2"/>
                  </a:cubicBezTo>
                  <a:cubicBezTo>
                    <a:pt x="167" y="1"/>
                    <a:pt x="168" y="0"/>
                    <a:pt x="169" y="0"/>
                  </a:cubicBezTo>
                  <a:cubicBezTo>
                    <a:pt x="173" y="0"/>
                    <a:pt x="173" y="0"/>
                    <a:pt x="173" y="0"/>
                  </a:cubicBezTo>
                  <a:cubicBezTo>
                    <a:pt x="174" y="0"/>
                    <a:pt x="175" y="1"/>
                    <a:pt x="175" y="2"/>
                  </a:cubicBezTo>
                  <a:cubicBezTo>
                    <a:pt x="175" y="3"/>
                    <a:pt x="174" y="4"/>
                    <a:pt x="173" y="4"/>
                  </a:cubicBezTo>
                  <a:close/>
                  <a:moveTo>
                    <a:pt x="158" y="4"/>
                  </a:moveTo>
                  <a:cubicBezTo>
                    <a:pt x="154" y="4"/>
                    <a:pt x="154" y="4"/>
                    <a:pt x="154" y="4"/>
                  </a:cubicBezTo>
                  <a:cubicBezTo>
                    <a:pt x="153" y="4"/>
                    <a:pt x="152" y="3"/>
                    <a:pt x="152" y="2"/>
                  </a:cubicBezTo>
                  <a:cubicBezTo>
                    <a:pt x="152" y="1"/>
                    <a:pt x="153" y="0"/>
                    <a:pt x="154" y="0"/>
                  </a:cubicBezTo>
                  <a:cubicBezTo>
                    <a:pt x="158" y="0"/>
                    <a:pt x="158" y="0"/>
                    <a:pt x="158" y="0"/>
                  </a:cubicBezTo>
                  <a:cubicBezTo>
                    <a:pt x="159" y="0"/>
                    <a:pt x="160" y="1"/>
                    <a:pt x="160" y="2"/>
                  </a:cubicBezTo>
                  <a:cubicBezTo>
                    <a:pt x="160" y="3"/>
                    <a:pt x="159" y="4"/>
                    <a:pt x="158" y="4"/>
                  </a:cubicBezTo>
                  <a:close/>
                  <a:moveTo>
                    <a:pt x="142" y="4"/>
                  </a:moveTo>
                  <a:cubicBezTo>
                    <a:pt x="139" y="4"/>
                    <a:pt x="139" y="4"/>
                    <a:pt x="139" y="4"/>
                  </a:cubicBezTo>
                  <a:cubicBezTo>
                    <a:pt x="138" y="4"/>
                    <a:pt x="137" y="3"/>
                    <a:pt x="137" y="2"/>
                  </a:cubicBezTo>
                  <a:cubicBezTo>
                    <a:pt x="137" y="1"/>
                    <a:pt x="138" y="0"/>
                    <a:pt x="139" y="0"/>
                  </a:cubicBezTo>
                  <a:cubicBezTo>
                    <a:pt x="142" y="0"/>
                    <a:pt x="142" y="0"/>
                    <a:pt x="142" y="0"/>
                  </a:cubicBezTo>
                  <a:cubicBezTo>
                    <a:pt x="144" y="0"/>
                    <a:pt x="144" y="1"/>
                    <a:pt x="144" y="2"/>
                  </a:cubicBezTo>
                  <a:cubicBezTo>
                    <a:pt x="144" y="3"/>
                    <a:pt x="144" y="4"/>
                    <a:pt x="142" y="4"/>
                  </a:cubicBezTo>
                  <a:close/>
                  <a:moveTo>
                    <a:pt x="127" y="4"/>
                  </a:moveTo>
                  <a:cubicBezTo>
                    <a:pt x="123" y="4"/>
                    <a:pt x="123" y="4"/>
                    <a:pt x="123" y="4"/>
                  </a:cubicBezTo>
                  <a:cubicBezTo>
                    <a:pt x="122" y="4"/>
                    <a:pt x="122" y="3"/>
                    <a:pt x="122" y="2"/>
                  </a:cubicBezTo>
                  <a:cubicBezTo>
                    <a:pt x="122" y="1"/>
                    <a:pt x="122" y="0"/>
                    <a:pt x="123" y="0"/>
                  </a:cubicBezTo>
                  <a:cubicBezTo>
                    <a:pt x="127" y="0"/>
                    <a:pt x="127" y="0"/>
                    <a:pt x="127" y="0"/>
                  </a:cubicBezTo>
                  <a:cubicBezTo>
                    <a:pt x="128" y="0"/>
                    <a:pt x="129" y="1"/>
                    <a:pt x="129" y="2"/>
                  </a:cubicBezTo>
                  <a:cubicBezTo>
                    <a:pt x="129" y="3"/>
                    <a:pt x="128" y="4"/>
                    <a:pt x="127" y="4"/>
                  </a:cubicBezTo>
                  <a:close/>
                  <a:moveTo>
                    <a:pt x="112" y="4"/>
                  </a:moveTo>
                  <a:cubicBezTo>
                    <a:pt x="108" y="4"/>
                    <a:pt x="108" y="4"/>
                    <a:pt x="108" y="4"/>
                  </a:cubicBezTo>
                  <a:cubicBezTo>
                    <a:pt x="107" y="4"/>
                    <a:pt x="106" y="3"/>
                    <a:pt x="106" y="2"/>
                  </a:cubicBezTo>
                  <a:cubicBezTo>
                    <a:pt x="106" y="1"/>
                    <a:pt x="107" y="0"/>
                    <a:pt x="108" y="0"/>
                  </a:cubicBezTo>
                  <a:cubicBezTo>
                    <a:pt x="112" y="0"/>
                    <a:pt x="112" y="0"/>
                    <a:pt x="112" y="0"/>
                  </a:cubicBezTo>
                  <a:cubicBezTo>
                    <a:pt x="113" y="0"/>
                    <a:pt x="114" y="1"/>
                    <a:pt x="114" y="2"/>
                  </a:cubicBezTo>
                  <a:cubicBezTo>
                    <a:pt x="114" y="3"/>
                    <a:pt x="113" y="4"/>
                    <a:pt x="112" y="4"/>
                  </a:cubicBezTo>
                  <a:close/>
                  <a:moveTo>
                    <a:pt x="97" y="4"/>
                  </a:moveTo>
                  <a:cubicBezTo>
                    <a:pt x="93" y="4"/>
                    <a:pt x="93" y="4"/>
                    <a:pt x="93" y="4"/>
                  </a:cubicBezTo>
                  <a:cubicBezTo>
                    <a:pt x="92" y="4"/>
                    <a:pt x="91" y="3"/>
                    <a:pt x="91" y="2"/>
                  </a:cubicBezTo>
                  <a:cubicBezTo>
                    <a:pt x="91" y="1"/>
                    <a:pt x="92" y="0"/>
                    <a:pt x="93" y="0"/>
                  </a:cubicBezTo>
                  <a:cubicBezTo>
                    <a:pt x="97" y="0"/>
                    <a:pt x="97" y="0"/>
                    <a:pt x="97" y="0"/>
                  </a:cubicBezTo>
                  <a:cubicBezTo>
                    <a:pt x="98" y="0"/>
                    <a:pt x="99" y="1"/>
                    <a:pt x="99" y="2"/>
                  </a:cubicBezTo>
                  <a:cubicBezTo>
                    <a:pt x="99" y="3"/>
                    <a:pt x="98" y="4"/>
                    <a:pt x="97" y="4"/>
                  </a:cubicBezTo>
                  <a:close/>
                  <a:moveTo>
                    <a:pt x="82" y="4"/>
                  </a:moveTo>
                  <a:cubicBezTo>
                    <a:pt x="78" y="4"/>
                    <a:pt x="78" y="4"/>
                    <a:pt x="78" y="4"/>
                  </a:cubicBezTo>
                  <a:cubicBezTo>
                    <a:pt x="77" y="4"/>
                    <a:pt x="76" y="3"/>
                    <a:pt x="76" y="2"/>
                  </a:cubicBezTo>
                  <a:cubicBezTo>
                    <a:pt x="76" y="1"/>
                    <a:pt x="77" y="0"/>
                    <a:pt x="78" y="0"/>
                  </a:cubicBezTo>
                  <a:cubicBezTo>
                    <a:pt x="82" y="0"/>
                    <a:pt x="82" y="0"/>
                    <a:pt x="82" y="0"/>
                  </a:cubicBezTo>
                  <a:cubicBezTo>
                    <a:pt x="83" y="0"/>
                    <a:pt x="83" y="1"/>
                    <a:pt x="83" y="2"/>
                  </a:cubicBezTo>
                  <a:cubicBezTo>
                    <a:pt x="83" y="3"/>
                    <a:pt x="83" y="4"/>
                    <a:pt x="82" y="4"/>
                  </a:cubicBezTo>
                  <a:close/>
                  <a:moveTo>
                    <a:pt x="66" y="4"/>
                  </a:moveTo>
                  <a:cubicBezTo>
                    <a:pt x="63" y="4"/>
                    <a:pt x="63" y="4"/>
                    <a:pt x="63" y="4"/>
                  </a:cubicBezTo>
                  <a:cubicBezTo>
                    <a:pt x="62" y="4"/>
                    <a:pt x="61" y="3"/>
                    <a:pt x="61" y="2"/>
                  </a:cubicBezTo>
                  <a:cubicBezTo>
                    <a:pt x="61" y="1"/>
                    <a:pt x="62" y="0"/>
                    <a:pt x="63" y="0"/>
                  </a:cubicBezTo>
                  <a:cubicBezTo>
                    <a:pt x="66" y="0"/>
                    <a:pt x="66" y="0"/>
                    <a:pt x="66" y="0"/>
                  </a:cubicBezTo>
                  <a:cubicBezTo>
                    <a:pt x="67" y="0"/>
                    <a:pt x="68" y="1"/>
                    <a:pt x="68" y="2"/>
                  </a:cubicBezTo>
                  <a:cubicBezTo>
                    <a:pt x="68" y="3"/>
                    <a:pt x="67" y="4"/>
                    <a:pt x="66" y="4"/>
                  </a:cubicBezTo>
                  <a:close/>
                  <a:moveTo>
                    <a:pt x="51" y="4"/>
                  </a:moveTo>
                  <a:cubicBezTo>
                    <a:pt x="47" y="4"/>
                    <a:pt x="47" y="4"/>
                    <a:pt x="47" y="4"/>
                  </a:cubicBezTo>
                  <a:cubicBezTo>
                    <a:pt x="46" y="4"/>
                    <a:pt x="45" y="3"/>
                    <a:pt x="45" y="2"/>
                  </a:cubicBezTo>
                  <a:cubicBezTo>
                    <a:pt x="45" y="1"/>
                    <a:pt x="46" y="0"/>
                    <a:pt x="47" y="0"/>
                  </a:cubicBezTo>
                  <a:cubicBezTo>
                    <a:pt x="51" y="0"/>
                    <a:pt x="51" y="0"/>
                    <a:pt x="51" y="0"/>
                  </a:cubicBezTo>
                  <a:cubicBezTo>
                    <a:pt x="52" y="0"/>
                    <a:pt x="53" y="1"/>
                    <a:pt x="53" y="2"/>
                  </a:cubicBezTo>
                  <a:cubicBezTo>
                    <a:pt x="53" y="3"/>
                    <a:pt x="52" y="4"/>
                    <a:pt x="51" y="4"/>
                  </a:cubicBezTo>
                  <a:close/>
                  <a:moveTo>
                    <a:pt x="36" y="4"/>
                  </a:moveTo>
                  <a:cubicBezTo>
                    <a:pt x="32" y="4"/>
                    <a:pt x="32" y="4"/>
                    <a:pt x="32" y="4"/>
                  </a:cubicBezTo>
                  <a:cubicBezTo>
                    <a:pt x="31" y="4"/>
                    <a:pt x="30" y="3"/>
                    <a:pt x="30" y="2"/>
                  </a:cubicBezTo>
                  <a:cubicBezTo>
                    <a:pt x="30" y="1"/>
                    <a:pt x="31" y="0"/>
                    <a:pt x="32" y="0"/>
                  </a:cubicBezTo>
                  <a:cubicBezTo>
                    <a:pt x="36" y="0"/>
                    <a:pt x="36" y="0"/>
                    <a:pt x="36" y="0"/>
                  </a:cubicBezTo>
                  <a:cubicBezTo>
                    <a:pt x="37" y="0"/>
                    <a:pt x="38" y="1"/>
                    <a:pt x="38" y="2"/>
                  </a:cubicBezTo>
                  <a:cubicBezTo>
                    <a:pt x="38" y="3"/>
                    <a:pt x="37" y="4"/>
                    <a:pt x="36" y="4"/>
                  </a:cubicBezTo>
                  <a:close/>
                  <a:moveTo>
                    <a:pt x="21" y="4"/>
                  </a:moveTo>
                  <a:cubicBezTo>
                    <a:pt x="17" y="4"/>
                    <a:pt x="17" y="4"/>
                    <a:pt x="17" y="4"/>
                  </a:cubicBezTo>
                  <a:cubicBezTo>
                    <a:pt x="16" y="4"/>
                    <a:pt x="15" y="3"/>
                    <a:pt x="15" y="2"/>
                  </a:cubicBezTo>
                  <a:cubicBezTo>
                    <a:pt x="15" y="1"/>
                    <a:pt x="16" y="0"/>
                    <a:pt x="17" y="0"/>
                  </a:cubicBezTo>
                  <a:cubicBezTo>
                    <a:pt x="21" y="0"/>
                    <a:pt x="21" y="0"/>
                    <a:pt x="21" y="0"/>
                  </a:cubicBezTo>
                  <a:cubicBezTo>
                    <a:pt x="22" y="0"/>
                    <a:pt x="23" y="1"/>
                    <a:pt x="23" y="2"/>
                  </a:cubicBezTo>
                  <a:cubicBezTo>
                    <a:pt x="23" y="3"/>
                    <a:pt x="22" y="4"/>
                    <a:pt x="21" y="4"/>
                  </a:cubicBezTo>
                  <a:close/>
                  <a:moveTo>
                    <a:pt x="5" y="4"/>
                  </a:moveTo>
                  <a:cubicBezTo>
                    <a:pt x="2" y="4"/>
                    <a:pt x="2" y="4"/>
                    <a:pt x="2" y="4"/>
                  </a:cubicBezTo>
                  <a:cubicBezTo>
                    <a:pt x="1" y="4"/>
                    <a:pt x="0" y="3"/>
                    <a:pt x="0" y="2"/>
                  </a:cubicBezTo>
                  <a:cubicBezTo>
                    <a:pt x="0" y="1"/>
                    <a:pt x="1" y="0"/>
                    <a:pt x="2" y="0"/>
                  </a:cubicBezTo>
                  <a:cubicBezTo>
                    <a:pt x="5" y="0"/>
                    <a:pt x="5" y="0"/>
                    <a:pt x="5" y="0"/>
                  </a:cubicBezTo>
                  <a:cubicBezTo>
                    <a:pt x="6" y="0"/>
                    <a:pt x="7" y="1"/>
                    <a:pt x="7" y="2"/>
                  </a:cubicBezTo>
                  <a:cubicBezTo>
                    <a:pt x="7" y="3"/>
                    <a:pt x="6" y="4"/>
                    <a:pt x="5"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22" name="Freeform 108">
              <a:extLst>
                <a:ext uri="{FF2B5EF4-FFF2-40B4-BE49-F238E27FC236}">
                  <a16:creationId xmlns:a16="http://schemas.microsoft.com/office/drawing/2014/main" id="{02C96B36-F65C-4C29-87FB-D1AA91ECA19E}"/>
                </a:ext>
              </a:extLst>
            </p:cNvPr>
            <p:cNvSpPr>
              <a:spLocks/>
            </p:cNvSpPr>
            <p:nvPr/>
          </p:nvSpPr>
          <p:spPr bwMode="auto">
            <a:xfrm>
              <a:off x="6503988" y="2997200"/>
              <a:ext cx="39687" cy="31750"/>
            </a:xfrm>
            <a:custGeom>
              <a:avLst/>
              <a:gdLst>
                <a:gd name="T0" fmla="*/ 2147483646 w 5"/>
                <a:gd name="T1" fmla="*/ 2147483646 h 4"/>
                <a:gd name="T2" fmla="*/ 2147483646 w 5"/>
                <a:gd name="T3" fmla="*/ 2147483646 h 4"/>
                <a:gd name="T4" fmla="*/ 0 w 5"/>
                <a:gd name="T5" fmla="*/ 2147483646 h 4"/>
                <a:gd name="T6" fmla="*/ 2147483646 w 5"/>
                <a:gd name="T7" fmla="*/ 0 h 4"/>
                <a:gd name="T8" fmla="*/ 2147483646 w 5"/>
                <a:gd name="T9" fmla="*/ 0 h 4"/>
                <a:gd name="T10" fmla="*/ 2147483646 w 5"/>
                <a:gd name="T11" fmla="*/ 2147483646 h 4"/>
                <a:gd name="T12" fmla="*/ 2147483646 w 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4">
                  <a:moveTo>
                    <a:pt x="4" y="4"/>
                  </a:moveTo>
                  <a:cubicBezTo>
                    <a:pt x="2" y="4"/>
                    <a:pt x="2" y="4"/>
                    <a:pt x="2" y="4"/>
                  </a:cubicBezTo>
                  <a:cubicBezTo>
                    <a:pt x="1" y="4"/>
                    <a:pt x="0" y="3"/>
                    <a:pt x="0" y="2"/>
                  </a:cubicBezTo>
                  <a:cubicBezTo>
                    <a:pt x="0" y="1"/>
                    <a:pt x="1" y="0"/>
                    <a:pt x="2" y="0"/>
                  </a:cubicBezTo>
                  <a:cubicBezTo>
                    <a:pt x="4" y="0"/>
                    <a:pt x="4" y="0"/>
                    <a:pt x="4" y="0"/>
                  </a:cubicBezTo>
                  <a:cubicBezTo>
                    <a:pt x="5" y="0"/>
                    <a:pt x="5" y="1"/>
                    <a:pt x="5" y="2"/>
                  </a:cubicBezTo>
                  <a:cubicBezTo>
                    <a:pt x="5" y="3"/>
                    <a:pt x="5" y="4"/>
                    <a:pt x="4" y="4"/>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23" name="Freeform 109">
              <a:extLst>
                <a:ext uri="{FF2B5EF4-FFF2-40B4-BE49-F238E27FC236}">
                  <a16:creationId xmlns:a16="http://schemas.microsoft.com/office/drawing/2014/main" id="{2EDA2855-A52B-49FF-B9A6-49303494156B}"/>
                </a:ext>
              </a:extLst>
            </p:cNvPr>
            <p:cNvSpPr>
              <a:spLocks/>
            </p:cNvSpPr>
            <p:nvPr/>
          </p:nvSpPr>
          <p:spPr bwMode="auto">
            <a:xfrm>
              <a:off x="1039813" y="2573338"/>
              <a:ext cx="47625" cy="23812"/>
            </a:xfrm>
            <a:custGeom>
              <a:avLst/>
              <a:gdLst>
                <a:gd name="T0" fmla="*/ 2147483646 w 6"/>
                <a:gd name="T1" fmla="*/ 2147483646 h 3"/>
                <a:gd name="T2" fmla="*/ 2147483646 w 6"/>
                <a:gd name="T3" fmla="*/ 2147483646 h 3"/>
                <a:gd name="T4" fmla="*/ 0 w 6"/>
                <a:gd name="T5" fmla="*/ 2147483646 h 3"/>
                <a:gd name="T6" fmla="*/ 2147483646 w 6"/>
                <a:gd name="T7" fmla="*/ 0 h 3"/>
                <a:gd name="T8" fmla="*/ 2147483646 w 6"/>
                <a:gd name="T9" fmla="*/ 0 h 3"/>
                <a:gd name="T10" fmla="*/ 2147483646 w 6"/>
                <a:gd name="T11" fmla="*/ 2147483646 h 3"/>
                <a:gd name="T12" fmla="*/ 2147483646 w 6"/>
                <a:gd name="T13" fmla="*/ 214748364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3">
                  <a:moveTo>
                    <a:pt x="4" y="3"/>
                  </a:moveTo>
                  <a:cubicBezTo>
                    <a:pt x="2" y="3"/>
                    <a:pt x="2" y="3"/>
                    <a:pt x="2" y="3"/>
                  </a:cubicBezTo>
                  <a:cubicBezTo>
                    <a:pt x="1" y="3"/>
                    <a:pt x="0" y="3"/>
                    <a:pt x="0" y="2"/>
                  </a:cubicBezTo>
                  <a:cubicBezTo>
                    <a:pt x="0" y="0"/>
                    <a:pt x="1" y="0"/>
                    <a:pt x="2" y="0"/>
                  </a:cubicBezTo>
                  <a:cubicBezTo>
                    <a:pt x="4" y="0"/>
                    <a:pt x="4" y="0"/>
                    <a:pt x="4" y="0"/>
                  </a:cubicBezTo>
                  <a:cubicBezTo>
                    <a:pt x="5" y="0"/>
                    <a:pt x="6" y="0"/>
                    <a:pt x="6" y="2"/>
                  </a:cubicBezTo>
                  <a:cubicBezTo>
                    <a:pt x="6" y="3"/>
                    <a:pt x="5" y="3"/>
                    <a:pt x="4" y="3"/>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24" name="Freeform 110">
              <a:extLst>
                <a:ext uri="{FF2B5EF4-FFF2-40B4-BE49-F238E27FC236}">
                  <a16:creationId xmlns:a16="http://schemas.microsoft.com/office/drawing/2014/main" id="{A05B6B74-3360-495C-868F-C6CA00156B1B}"/>
                </a:ext>
              </a:extLst>
            </p:cNvPr>
            <p:cNvSpPr>
              <a:spLocks noEditPoints="1"/>
            </p:cNvSpPr>
            <p:nvPr/>
          </p:nvSpPr>
          <p:spPr bwMode="auto">
            <a:xfrm>
              <a:off x="1152525" y="2573338"/>
              <a:ext cx="5287963" cy="23812"/>
            </a:xfrm>
            <a:custGeom>
              <a:avLst/>
              <a:gdLst>
                <a:gd name="T0" fmla="*/ 2147483646 w 662"/>
                <a:gd name="T1" fmla="*/ 0 h 3"/>
                <a:gd name="T2" fmla="*/ 2147483646 w 662"/>
                <a:gd name="T3" fmla="*/ 2147483646 h 3"/>
                <a:gd name="T4" fmla="*/ 2147483646 w 662"/>
                <a:gd name="T5" fmla="*/ 2147483646 h 3"/>
                <a:gd name="T6" fmla="*/ 2147483646 w 662"/>
                <a:gd name="T7" fmla="*/ 2147483646 h 3"/>
                <a:gd name="T8" fmla="*/ 2147483646 w 662"/>
                <a:gd name="T9" fmla="*/ 0 h 3"/>
                <a:gd name="T10" fmla="*/ 2147483646 w 662"/>
                <a:gd name="T11" fmla="*/ 2147483646 h 3"/>
                <a:gd name="T12" fmla="*/ 2147483646 w 662"/>
                <a:gd name="T13" fmla="*/ 2147483646 h 3"/>
                <a:gd name="T14" fmla="*/ 2147483646 w 662"/>
                <a:gd name="T15" fmla="*/ 0 h 3"/>
                <a:gd name="T16" fmla="*/ 2147483646 w 662"/>
                <a:gd name="T17" fmla="*/ 2147483646 h 3"/>
                <a:gd name="T18" fmla="*/ 2147483646 w 662"/>
                <a:gd name="T19" fmla="*/ 2147483646 h 3"/>
                <a:gd name="T20" fmla="*/ 2147483646 w 662"/>
                <a:gd name="T21" fmla="*/ 2147483646 h 3"/>
                <a:gd name="T22" fmla="*/ 2147483646 w 662"/>
                <a:gd name="T23" fmla="*/ 0 h 3"/>
                <a:gd name="T24" fmla="*/ 2147483646 w 662"/>
                <a:gd name="T25" fmla="*/ 2147483646 h 3"/>
                <a:gd name="T26" fmla="*/ 2147483646 w 662"/>
                <a:gd name="T27" fmla="*/ 2147483646 h 3"/>
                <a:gd name="T28" fmla="*/ 2147483646 w 662"/>
                <a:gd name="T29" fmla="*/ 0 h 3"/>
                <a:gd name="T30" fmla="*/ 2147483646 w 662"/>
                <a:gd name="T31" fmla="*/ 2147483646 h 3"/>
                <a:gd name="T32" fmla="*/ 2147483646 w 662"/>
                <a:gd name="T33" fmla="*/ 2147483646 h 3"/>
                <a:gd name="T34" fmla="*/ 2147483646 w 662"/>
                <a:gd name="T35" fmla="*/ 2147483646 h 3"/>
                <a:gd name="T36" fmla="*/ 2147483646 w 662"/>
                <a:gd name="T37" fmla="*/ 0 h 3"/>
                <a:gd name="T38" fmla="*/ 2147483646 w 662"/>
                <a:gd name="T39" fmla="*/ 2147483646 h 3"/>
                <a:gd name="T40" fmla="*/ 2147483646 w 662"/>
                <a:gd name="T41" fmla="*/ 2147483646 h 3"/>
                <a:gd name="T42" fmla="*/ 2147483646 w 662"/>
                <a:gd name="T43" fmla="*/ 0 h 3"/>
                <a:gd name="T44" fmla="*/ 2147483646 w 662"/>
                <a:gd name="T45" fmla="*/ 2147483646 h 3"/>
                <a:gd name="T46" fmla="*/ 2147483646 w 662"/>
                <a:gd name="T47" fmla="*/ 2147483646 h 3"/>
                <a:gd name="T48" fmla="*/ 2147483646 w 662"/>
                <a:gd name="T49" fmla="*/ 2147483646 h 3"/>
                <a:gd name="T50" fmla="*/ 2147483646 w 662"/>
                <a:gd name="T51" fmla="*/ 0 h 3"/>
                <a:gd name="T52" fmla="*/ 2147483646 w 662"/>
                <a:gd name="T53" fmla="*/ 2147483646 h 3"/>
                <a:gd name="T54" fmla="*/ 2147483646 w 662"/>
                <a:gd name="T55" fmla="*/ 2147483646 h 3"/>
                <a:gd name="T56" fmla="*/ 2147483646 w 662"/>
                <a:gd name="T57" fmla="*/ 0 h 3"/>
                <a:gd name="T58" fmla="*/ 2147483646 w 662"/>
                <a:gd name="T59" fmla="*/ 2147483646 h 3"/>
                <a:gd name="T60" fmla="*/ 2147483646 w 662"/>
                <a:gd name="T61" fmla="*/ 2147483646 h 3"/>
                <a:gd name="T62" fmla="*/ 2147483646 w 662"/>
                <a:gd name="T63" fmla="*/ 2147483646 h 3"/>
                <a:gd name="T64" fmla="*/ 2147483646 w 662"/>
                <a:gd name="T65" fmla="*/ 0 h 3"/>
                <a:gd name="T66" fmla="*/ 2147483646 w 662"/>
                <a:gd name="T67" fmla="*/ 2147483646 h 3"/>
                <a:gd name="T68" fmla="*/ 2147483646 w 662"/>
                <a:gd name="T69" fmla="*/ 2147483646 h 3"/>
                <a:gd name="T70" fmla="*/ 2147483646 w 662"/>
                <a:gd name="T71" fmla="*/ 0 h 3"/>
                <a:gd name="T72" fmla="*/ 2147483646 w 662"/>
                <a:gd name="T73" fmla="*/ 2147483646 h 3"/>
                <a:gd name="T74" fmla="*/ 2147483646 w 662"/>
                <a:gd name="T75" fmla="*/ 2147483646 h 3"/>
                <a:gd name="T76" fmla="*/ 2147483646 w 662"/>
                <a:gd name="T77" fmla="*/ 2147483646 h 3"/>
                <a:gd name="T78" fmla="*/ 2147483646 w 662"/>
                <a:gd name="T79" fmla="*/ 0 h 3"/>
                <a:gd name="T80" fmla="*/ 2147483646 w 662"/>
                <a:gd name="T81" fmla="*/ 2147483646 h 3"/>
                <a:gd name="T82" fmla="*/ 2147483646 w 662"/>
                <a:gd name="T83" fmla="*/ 2147483646 h 3"/>
                <a:gd name="T84" fmla="*/ 2147483646 w 662"/>
                <a:gd name="T85" fmla="*/ 0 h 3"/>
                <a:gd name="T86" fmla="*/ 2147483646 w 662"/>
                <a:gd name="T87" fmla="*/ 2147483646 h 3"/>
                <a:gd name="T88" fmla="*/ 2147483646 w 662"/>
                <a:gd name="T89" fmla="*/ 2147483646 h 3"/>
                <a:gd name="T90" fmla="*/ 2147483646 w 662"/>
                <a:gd name="T91" fmla="*/ 2147483646 h 3"/>
                <a:gd name="T92" fmla="*/ 2147483646 w 662"/>
                <a:gd name="T93" fmla="*/ 0 h 3"/>
                <a:gd name="T94" fmla="*/ 2147483646 w 662"/>
                <a:gd name="T95" fmla="*/ 2147483646 h 3"/>
                <a:gd name="T96" fmla="*/ 2147483646 w 662"/>
                <a:gd name="T97" fmla="*/ 2147483646 h 3"/>
                <a:gd name="T98" fmla="*/ 2147483646 w 662"/>
                <a:gd name="T99" fmla="*/ 0 h 3"/>
                <a:gd name="T100" fmla="*/ 2147483646 w 662"/>
                <a:gd name="T101" fmla="*/ 2147483646 h 3"/>
                <a:gd name="T102" fmla="*/ 2147483646 w 662"/>
                <a:gd name="T103" fmla="*/ 2147483646 h 3"/>
                <a:gd name="T104" fmla="*/ 2147483646 w 662"/>
                <a:gd name="T105" fmla="*/ 2147483646 h 3"/>
                <a:gd name="T106" fmla="*/ 2147483646 w 662"/>
                <a:gd name="T107" fmla="*/ 0 h 3"/>
                <a:gd name="T108" fmla="*/ 2147483646 w 662"/>
                <a:gd name="T109" fmla="*/ 2147483646 h 3"/>
                <a:gd name="T110" fmla="*/ 2147483646 w 662"/>
                <a:gd name="T111" fmla="*/ 2147483646 h 3"/>
                <a:gd name="T112" fmla="*/ 2147483646 w 662"/>
                <a:gd name="T113" fmla="*/ 0 h 3"/>
                <a:gd name="T114" fmla="*/ 2147483646 w 662"/>
                <a:gd name="T115" fmla="*/ 2147483646 h 3"/>
                <a:gd name="T116" fmla="*/ 2147483646 w 662"/>
                <a:gd name="T117" fmla="*/ 2147483646 h 3"/>
                <a:gd name="T118" fmla="*/ 2147483646 w 662"/>
                <a:gd name="T119" fmla="*/ 2147483646 h 3"/>
                <a:gd name="T120" fmla="*/ 2147483646 w 662"/>
                <a:gd name="T121" fmla="*/ 0 h 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662" h="3">
                  <a:moveTo>
                    <a:pt x="660" y="3"/>
                  </a:moveTo>
                  <a:cubicBezTo>
                    <a:pt x="656" y="3"/>
                    <a:pt x="656" y="3"/>
                    <a:pt x="656" y="3"/>
                  </a:cubicBezTo>
                  <a:cubicBezTo>
                    <a:pt x="655" y="3"/>
                    <a:pt x="655" y="3"/>
                    <a:pt x="655" y="2"/>
                  </a:cubicBezTo>
                  <a:cubicBezTo>
                    <a:pt x="655" y="0"/>
                    <a:pt x="655" y="0"/>
                    <a:pt x="656" y="0"/>
                  </a:cubicBezTo>
                  <a:cubicBezTo>
                    <a:pt x="660" y="0"/>
                    <a:pt x="660" y="0"/>
                    <a:pt x="660" y="0"/>
                  </a:cubicBezTo>
                  <a:cubicBezTo>
                    <a:pt x="661" y="0"/>
                    <a:pt x="662" y="0"/>
                    <a:pt x="662" y="2"/>
                  </a:cubicBezTo>
                  <a:cubicBezTo>
                    <a:pt x="662" y="3"/>
                    <a:pt x="661" y="3"/>
                    <a:pt x="660" y="3"/>
                  </a:cubicBezTo>
                  <a:close/>
                  <a:moveTo>
                    <a:pt x="645" y="3"/>
                  </a:moveTo>
                  <a:cubicBezTo>
                    <a:pt x="641" y="3"/>
                    <a:pt x="641" y="3"/>
                    <a:pt x="641" y="3"/>
                  </a:cubicBezTo>
                  <a:cubicBezTo>
                    <a:pt x="640" y="3"/>
                    <a:pt x="639" y="3"/>
                    <a:pt x="639" y="2"/>
                  </a:cubicBezTo>
                  <a:cubicBezTo>
                    <a:pt x="639" y="0"/>
                    <a:pt x="640" y="0"/>
                    <a:pt x="641" y="0"/>
                  </a:cubicBezTo>
                  <a:cubicBezTo>
                    <a:pt x="645" y="0"/>
                    <a:pt x="645" y="0"/>
                    <a:pt x="645" y="0"/>
                  </a:cubicBezTo>
                  <a:cubicBezTo>
                    <a:pt x="646" y="0"/>
                    <a:pt x="647" y="0"/>
                    <a:pt x="647" y="2"/>
                  </a:cubicBezTo>
                  <a:cubicBezTo>
                    <a:pt x="647" y="3"/>
                    <a:pt x="646" y="3"/>
                    <a:pt x="645" y="3"/>
                  </a:cubicBezTo>
                  <a:close/>
                  <a:moveTo>
                    <a:pt x="630" y="3"/>
                  </a:moveTo>
                  <a:cubicBezTo>
                    <a:pt x="626" y="3"/>
                    <a:pt x="626" y="3"/>
                    <a:pt x="626" y="3"/>
                  </a:cubicBezTo>
                  <a:cubicBezTo>
                    <a:pt x="625" y="3"/>
                    <a:pt x="624" y="3"/>
                    <a:pt x="624" y="2"/>
                  </a:cubicBezTo>
                  <a:cubicBezTo>
                    <a:pt x="624" y="0"/>
                    <a:pt x="625" y="0"/>
                    <a:pt x="626" y="0"/>
                  </a:cubicBezTo>
                  <a:cubicBezTo>
                    <a:pt x="630" y="0"/>
                    <a:pt x="630" y="0"/>
                    <a:pt x="630" y="0"/>
                  </a:cubicBezTo>
                  <a:cubicBezTo>
                    <a:pt x="631" y="0"/>
                    <a:pt x="632" y="0"/>
                    <a:pt x="632" y="2"/>
                  </a:cubicBezTo>
                  <a:cubicBezTo>
                    <a:pt x="632" y="3"/>
                    <a:pt x="631" y="3"/>
                    <a:pt x="630" y="3"/>
                  </a:cubicBezTo>
                  <a:close/>
                  <a:moveTo>
                    <a:pt x="615" y="3"/>
                  </a:moveTo>
                  <a:cubicBezTo>
                    <a:pt x="611" y="3"/>
                    <a:pt x="611" y="3"/>
                    <a:pt x="611" y="3"/>
                  </a:cubicBezTo>
                  <a:cubicBezTo>
                    <a:pt x="610" y="3"/>
                    <a:pt x="609" y="3"/>
                    <a:pt x="609" y="2"/>
                  </a:cubicBezTo>
                  <a:cubicBezTo>
                    <a:pt x="609" y="0"/>
                    <a:pt x="610" y="0"/>
                    <a:pt x="611" y="0"/>
                  </a:cubicBezTo>
                  <a:cubicBezTo>
                    <a:pt x="615" y="0"/>
                    <a:pt x="615" y="0"/>
                    <a:pt x="615" y="0"/>
                  </a:cubicBezTo>
                  <a:cubicBezTo>
                    <a:pt x="616" y="0"/>
                    <a:pt x="616" y="0"/>
                    <a:pt x="616" y="2"/>
                  </a:cubicBezTo>
                  <a:cubicBezTo>
                    <a:pt x="616" y="3"/>
                    <a:pt x="616" y="3"/>
                    <a:pt x="615" y="3"/>
                  </a:cubicBezTo>
                  <a:close/>
                  <a:moveTo>
                    <a:pt x="599" y="3"/>
                  </a:moveTo>
                  <a:cubicBezTo>
                    <a:pt x="596" y="3"/>
                    <a:pt x="596" y="3"/>
                    <a:pt x="596" y="3"/>
                  </a:cubicBezTo>
                  <a:cubicBezTo>
                    <a:pt x="594" y="3"/>
                    <a:pt x="594" y="3"/>
                    <a:pt x="594" y="2"/>
                  </a:cubicBezTo>
                  <a:cubicBezTo>
                    <a:pt x="594" y="0"/>
                    <a:pt x="594" y="0"/>
                    <a:pt x="596" y="0"/>
                  </a:cubicBezTo>
                  <a:cubicBezTo>
                    <a:pt x="599" y="0"/>
                    <a:pt x="599" y="0"/>
                    <a:pt x="599" y="0"/>
                  </a:cubicBezTo>
                  <a:cubicBezTo>
                    <a:pt x="600" y="0"/>
                    <a:pt x="601" y="0"/>
                    <a:pt x="601" y="2"/>
                  </a:cubicBezTo>
                  <a:cubicBezTo>
                    <a:pt x="601" y="3"/>
                    <a:pt x="600" y="3"/>
                    <a:pt x="599" y="3"/>
                  </a:cubicBezTo>
                  <a:close/>
                  <a:moveTo>
                    <a:pt x="584" y="3"/>
                  </a:moveTo>
                  <a:cubicBezTo>
                    <a:pt x="580" y="3"/>
                    <a:pt x="580" y="3"/>
                    <a:pt x="580" y="3"/>
                  </a:cubicBezTo>
                  <a:cubicBezTo>
                    <a:pt x="579" y="3"/>
                    <a:pt x="578" y="3"/>
                    <a:pt x="578" y="2"/>
                  </a:cubicBezTo>
                  <a:cubicBezTo>
                    <a:pt x="578" y="0"/>
                    <a:pt x="579" y="0"/>
                    <a:pt x="580" y="0"/>
                  </a:cubicBezTo>
                  <a:cubicBezTo>
                    <a:pt x="584" y="0"/>
                    <a:pt x="584" y="0"/>
                    <a:pt x="584" y="0"/>
                  </a:cubicBezTo>
                  <a:cubicBezTo>
                    <a:pt x="585" y="0"/>
                    <a:pt x="586" y="0"/>
                    <a:pt x="586" y="2"/>
                  </a:cubicBezTo>
                  <a:cubicBezTo>
                    <a:pt x="586" y="3"/>
                    <a:pt x="585" y="3"/>
                    <a:pt x="584" y="3"/>
                  </a:cubicBezTo>
                  <a:close/>
                  <a:moveTo>
                    <a:pt x="569" y="3"/>
                  </a:moveTo>
                  <a:cubicBezTo>
                    <a:pt x="565" y="3"/>
                    <a:pt x="565" y="3"/>
                    <a:pt x="565" y="3"/>
                  </a:cubicBezTo>
                  <a:cubicBezTo>
                    <a:pt x="564" y="3"/>
                    <a:pt x="563" y="3"/>
                    <a:pt x="563" y="2"/>
                  </a:cubicBezTo>
                  <a:cubicBezTo>
                    <a:pt x="563" y="0"/>
                    <a:pt x="564" y="0"/>
                    <a:pt x="565" y="0"/>
                  </a:cubicBezTo>
                  <a:cubicBezTo>
                    <a:pt x="569" y="0"/>
                    <a:pt x="569" y="0"/>
                    <a:pt x="569" y="0"/>
                  </a:cubicBezTo>
                  <a:cubicBezTo>
                    <a:pt x="570" y="0"/>
                    <a:pt x="571" y="0"/>
                    <a:pt x="571" y="2"/>
                  </a:cubicBezTo>
                  <a:cubicBezTo>
                    <a:pt x="571" y="3"/>
                    <a:pt x="570" y="3"/>
                    <a:pt x="569" y="3"/>
                  </a:cubicBezTo>
                  <a:close/>
                  <a:moveTo>
                    <a:pt x="554" y="3"/>
                  </a:moveTo>
                  <a:cubicBezTo>
                    <a:pt x="550" y="3"/>
                    <a:pt x="550" y="3"/>
                    <a:pt x="550" y="3"/>
                  </a:cubicBezTo>
                  <a:cubicBezTo>
                    <a:pt x="549" y="3"/>
                    <a:pt x="548" y="3"/>
                    <a:pt x="548" y="2"/>
                  </a:cubicBezTo>
                  <a:cubicBezTo>
                    <a:pt x="548" y="0"/>
                    <a:pt x="549" y="0"/>
                    <a:pt x="550" y="0"/>
                  </a:cubicBezTo>
                  <a:cubicBezTo>
                    <a:pt x="554" y="0"/>
                    <a:pt x="554" y="0"/>
                    <a:pt x="554" y="0"/>
                  </a:cubicBezTo>
                  <a:cubicBezTo>
                    <a:pt x="555" y="0"/>
                    <a:pt x="556" y="0"/>
                    <a:pt x="556" y="2"/>
                  </a:cubicBezTo>
                  <a:cubicBezTo>
                    <a:pt x="556" y="3"/>
                    <a:pt x="555" y="3"/>
                    <a:pt x="554" y="3"/>
                  </a:cubicBezTo>
                  <a:close/>
                  <a:moveTo>
                    <a:pt x="538" y="3"/>
                  </a:moveTo>
                  <a:cubicBezTo>
                    <a:pt x="535" y="3"/>
                    <a:pt x="535" y="3"/>
                    <a:pt x="535" y="3"/>
                  </a:cubicBezTo>
                  <a:cubicBezTo>
                    <a:pt x="534" y="3"/>
                    <a:pt x="533" y="3"/>
                    <a:pt x="533" y="2"/>
                  </a:cubicBezTo>
                  <a:cubicBezTo>
                    <a:pt x="533" y="0"/>
                    <a:pt x="534" y="0"/>
                    <a:pt x="535" y="0"/>
                  </a:cubicBezTo>
                  <a:cubicBezTo>
                    <a:pt x="538" y="0"/>
                    <a:pt x="538" y="0"/>
                    <a:pt x="538" y="0"/>
                  </a:cubicBezTo>
                  <a:cubicBezTo>
                    <a:pt x="539" y="0"/>
                    <a:pt x="540" y="0"/>
                    <a:pt x="540" y="2"/>
                  </a:cubicBezTo>
                  <a:cubicBezTo>
                    <a:pt x="540" y="3"/>
                    <a:pt x="539" y="3"/>
                    <a:pt x="538" y="3"/>
                  </a:cubicBezTo>
                  <a:close/>
                  <a:moveTo>
                    <a:pt x="523" y="3"/>
                  </a:moveTo>
                  <a:cubicBezTo>
                    <a:pt x="519" y="3"/>
                    <a:pt x="519" y="3"/>
                    <a:pt x="519" y="3"/>
                  </a:cubicBezTo>
                  <a:cubicBezTo>
                    <a:pt x="518" y="3"/>
                    <a:pt x="518" y="3"/>
                    <a:pt x="518" y="2"/>
                  </a:cubicBezTo>
                  <a:cubicBezTo>
                    <a:pt x="518" y="0"/>
                    <a:pt x="518" y="0"/>
                    <a:pt x="519" y="0"/>
                  </a:cubicBezTo>
                  <a:cubicBezTo>
                    <a:pt x="523" y="0"/>
                    <a:pt x="523" y="0"/>
                    <a:pt x="523" y="0"/>
                  </a:cubicBezTo>
                  <a:cubicBezTo>
                    <a:pt x="524" y="0"/>
                    <a:pt x="525" y="0"/>
                    <a:pt x="525" y="2"/>
                  </a:cubicBezTo>
                  <a:cubicBezTo>
                    <a:pt x="525" y="3"/>
                    <a:pt x="524" y="3"/>
                    <a:pt x="523" y="3"/>
                  </a:cubicBezTo>
                  <a:close/>
                  <a:moveTo>
                    <a:pt x="508" y="3"/>
                  </a:moveTo>
                  <a:cubicBezTo>
                    <a:pt x="504" y="3"/>
                    <a:pt x="504" y="3"/>
                    <a:pt x="504" y="3"/>
                  </a:cubicBezTo>
                  <a:cubicBezTo>
                    <a:pt x="503" y="3"/>
                    <a:pt x="502" y="3"/>
                    <a:pt x="502" y="2"/>
                  </a:cubicBezTo>
                  <a:cubicBezTo>
                    <a:pt x="502" y="0"/>
                    <a:pt x="503" y="0"/>
                    <a:pt x="504" y="0"/>
                  </a:cubicBezTo>
                  <a:cubicBezTo>
                    <a:pt x="508" y="0"/>
                    <a:pt x="508" y="0"/>
                    <a:pt x="508" y="0"/>
                  </a:cubicBezTo>
                  <a:cubicBezTo>
                    <a:pt x="509" y="0"/>
                    <a:pt x="510" y="0"/>
                    <a:pt x="510" y="2"/>
                  </a:cubicBezTo>
                  <a:cubicBezTo>
                    <a:pt x="510" y="3"/>
                    <a:pt x="509" y="3"/>
                    <a:pt x="508" y="3"/>
                  </a:cubicBezTo>
                  <a:close/>
                  <a:moveTo>
                    <a:pt x="493" y="3"/>
                  </a:moveTo>
                  <a:cubicBezTo>
                    <a:pt x="489" y="3"/>
                    <a:pt x="489" y="3"/>
                    <a:pt x="489" y="3"/>
                  </a:cubicBezTo>
                  <a:cubicBezTo>
                    <a:pt x="488" y="3"/>
                    <a:pt x="487" y="3"/>
                    <a:pt x="487" y="2"/>
                  </a:cubicBezTo>
                  <a:cubicBezTo>
                    <a:pt x="487" y="0"/>
                    <a:pt x="488" y="0"/>
                    <a:pt x="489" y="0"/>
                  </a:cubicBezTo>
                  <a:cubicBezTo>
                    <a:pt x="493" y="0"/>
                    <a:pt x="493" y="0"/>
                    <a:pt x="493" y="0"/>
                  </a:cubicBezTo>
                  <a:cubicBezTo>
                    <a:pt x="494" y="0"/>
                    <a:pt x="495" y="0"/>
                    <a:pt x="495" y="2"/>
                  </a:cubicBezTo>
                  <a:cubicBezTo>
                    <a:pt x="495" y="3"/>
                    <a:pt x="494" y="3"/>
                    <a:pt x="493" y="3"/>
                  </a:cubicBezTo>
                  <a:close/>
                  <a:moveTo>
                    <a:pt x="478" y="3"/>
                  </a:moveTo>
                  <a:cubicBezTo>
                    <a:pt x="474" y="3"/>
                    <a:pt x="474" y="3"/>
                    <a:pt x="474" y="3"/>
                  </a:cubicBezTo>
                  <a:cubicBezTo>
                    <a:pt x="473" y="3"/>
                    <a:pt x="472" y="3"/>
                    <a:pt x="472" y="2"/>
                  </a:cubicBezTo>
                  <a:cubicBezTo>
                    <a:pt x="472" y="0"/>
                    <a:pt x="473" y="0"/>
                    <a:pt x="474" y="0"/>
                  </a:cubicBezTo>
                  <a:cubicBezTo>
                    <a:pt x="478" y="0"/>
                    <a:pt x="478" y="0"/>
                    <a:pt x="478" y="0"/>
                  </a:cubicBezTo>
                  <a:cubicBezTo>
                    <a:pt x="479" y="0"/>
                    <a:pt x="479" y="0"/>
                    <a:pt x="479" y="2"/>
                  </a:cubicBezTo>
                  <a:cubicBezTo>
                    <a:pt x="479" y="3"/>
                    <a:pt x="479" y="3"/>
                    <a:pt x="478" y="3"/>
                  </a:cubicBezTo>
                  <a:close/>
                  <a:moveTo>
                    <a:pt x="462" y="3"/>
                  </a:moveTo>
                  <a:cubicBezTo>
                    <a:pt x="458" y="3"/>
                    <a:pt x="458" y="3"/>
                    <a:pt x="458" y="3"/>
                  </a:cubicBezTo>
                  <a:cubicBezTo>
                    <a:pt x="457" y="3"/>
                    <a:pt x="457" y="3"/>
                    <a:pt x="457" y="2"/>
                  </a:cubicBezTo>
                  <a:cubicBezTo>
                    <a:pt x="457" y="0"/>
                    <a:pt x="457" y="0"/>
                    <a:pt x="458" y="0"/>
                  </a:cubicBezTo>
                  <a:cubicBezTo>
                    <a:pt x="462" y="0"/>
                    <a:pt x="462" y="0"/>
                    <a:pt x="462" y="0"/>
                  </a:cubicBezTo>
                  <a:cubicBezTo>
                    <a:pt x="463" y="0"/>
                    <a:pt x="464" y="0"/>
                    <a:pt x="464" y="2"/>
                  </a:cubicBezTo>
                  <a:cubicBezTo>
                    <a:pt x="464" y="3"/>
                    <a:pt x="463" y="3"/>
                    <a:pt x="462" y="3"/>
                  </a:cubicBezTo>
                  <a:close/>
                  <a:moveTo>
                    <a:pt x="447" y="3"/>
                  </a:moveTo>
                  <a:cubicBezTo>
                    <a:pt x="443" y="3"/>
                    <a:pt x="443" y="3"/>
                    <a:pt x="443" y="3"/>
                  </a:cubicBezTo>
                  <a:cubicBezTo>
                    <a:pt x="442" y="3"/>
                    <a:pt x="441" y="3"/>
                    <a:pt x="441" y="2"/>
                  </a:cubicBezTo>
                  <a:cubicBezTo>
                    <a:pt x="441" y="0"/>
                    <a:pt x="442" y="0"/>
                    <a:pt x="443" y="0"/>
                  </a:cubicBezTo>
                  <a:cubicBezTo>
                    <a:pt x="447" y="0"/>
                    <a:pt x="447" y="0"/>
                    <a:pt x="447" y="0"/>
                  </a:cubicBezTo>
                  <a:cubicBezTo>
                    <a:pt x="448" y="0"/>
                    <a:pt x="449" y="0"/>
                    <a:pt x="449" y="2"/>
                  </a:cubicBezTo>
                  <a:cubicBezTo>
                    <a:pt x="449" y="3"/>
                    <a:pt x="448" y="3"/>
                    <a:pt x="447" y="3"/>
                  </a:cubicBezTo>
                  <a:close/>
                  <a:moveTo>
                    <a:pt x="432" y="3"/>
                  </a:moveTo>
                  <a:cubicBezTo>
                    <a:pt x="428" y="3"/>
                    <a:pt x="428" y="3"/>
                    <a:pt x="428" y="3"/>
                  </a:cubicBezTo>
                  <a:cubicBezTo>
                    <a:pt x="427" y="3"/>
                    <a:pt x="426" y="3"/>
                    <a:pt x="426" y="2"/>
                  </a:cubicBezTo>
                  <a:cubicBezTo>
                    <a:pt x="426" y="0"/>
                    <a:pt x="427" y="0"/>
                    <a:pt x="428" y="0"/>
                  </a:cubicBezTo>
                  <a:cubicBezTo>
                    <a:pt x="432" y="0"/>
                    <a:pt x="432" y="0"/>
                    <a:pt x="432" y="0"/>
                  </a:cubicBezTo>
                  <a:cubicBezTo>
                    <a:pt x="433" y="0"/>
                    <a:pt x="434" y="0"/>
                    <a:pt x="434" y="2"/>
                  </a:cubicBezTo>
                  <a:cubicBezTo>
                    <a:pt x="434" y="3"/>
                    <a:pt x="433" y="3"/>
                    <a:pt x="432" y="3"/>
                  </a:cubicBezTo>
                  <a:close/>
                  <a:moveTo>
                    <a:pt x="417" y="3"/>
                  </a:moveTo>
                  <a:cubicBezTo>
                    <a:pt x="413" y="3"/>
                    <a:pt x="413" y="3"/>
                    <a:pt x="413" y="3"/>
                  </a:cubicBezTo>
                  <a:cubicBezTo>
                    <a:pt x="412" y="3"/>
                    <a:pt x="411" y="3"/>
                    <a:pt x="411" y="2"/>
                  </a:cubicBezTo>
                  <a:cubicBezTo>
                    <a:pt x="411" y="0"/>
                    <a:pt x="412" y="0"/>
                    <a:pt x="413" y="0"/>
                  </a:cubicBezTo>
                  <a:cubicBezTo>
                    <a:pt x="417" y="0"/>
                    <a:pt x="417" y="0"/>
                    <a:pt x="417" y="0"/>
                  </a:cubicBezTo>
                  <a:cubicBezTo>
                    <a:pt x="418" y="0"/>
                    <a:pt x="418" y="0"/>
                    <a:pt x="418" y="2"/>
                  </a:cubicBezTo>
                  <a:cubicBezTo>
                    <a:pt x="418" y="3"/>
                    <a:pt x="418" y="3"/>
                    <a:pt x="417" y="3"/>
                  </a:cubicBezTo>
                  <a:close/>
                  <a:moveTo>
                    <a:pt x="401" y="3"/>
                  </a:moveTo>
                  <a:cubicBezTo>
                    <a:pt x="398" y="3"/>
                    <a:pt x="398" y="3"/>
                    <a:pt x="398" y="3"/>
                  </a:cubicBezTo>
                  <a:cubicBezTo>
                    <a:pt x="397" y="3"/>
                    <a:pt x="396" y="3"/>
                    <a:pt x="396" y="2"/>
                  </a:cubicBezTo>
                  <a:cubicBezTo>
                    <a:pt x="396" y="0"/>
                    <a:pt x="397" y="0"/>
                    <a:pt x="398" y="0"/>
                  </a:cubicBezTo>
                  <a:cubicBezTo>
                    <a:pt x="401" y="0"/>
                    <a:pt x="401" y="0"/>
                    <a:pt x="401" y="0"/>
                  </a:cubicBezTo>
                  <a:cubicBezTo>
                    <a:pt x="402" y="0"/>
                    <a:pt x="403" y="0"/>
                    <a:pt x="403" y="2"/>
                  </a:cubicBezTo>
                  <a:cubicBezTo>
                    <a:pt x="403" y="3"/>
                    <a:pt x="402" y="3"/>
                    <a:pt x="401" y="3"/>
                  </a:cubicBezTo>
                  <a:close/>
                  <a:moveTo>
                    <a:pt x="386" y="3"/>
                  </a:moveTo>
                  <a:cubicBezTo>
                    <a:pt x="382" y="3"/>
                    <a:pt x="382" y="3"/>
                    <a:pt x="382" y="3"/>
                  </a:cubicBezTo>
                  <a:cubicBezTo>
                    <a:pt x="381" y="3"/>
                    <a:pt x="380" y="3"/>
                    <a:pt x="380" y="2"/>
                  </a:cubicBezTo>
                  <a:cubicBezTo>
                    <a:pt x="380" y="0"/>
                    <a:pt x="381" y="0"/>
                    <a:pt x="382" y="0"/>
                  </a:cubicBezTo>
                  <a:cubicBezTo>
                    <a:pt x="386" y="0"/>
                    <a:pt x="386" y="0"/>
                    <a:pt x="386" y="0"/>
                  </a:cubicBezTo>
                  <a:cubicBezTo>
                    <a:pt x="387" y="0"/>
                    <a:pt x="388" y="0"/>
                    <a:pt x="388" y="2"/>
                  </a:cubicBezTo>
                  <a:cubicBezTo>
                    <a:pt x="388" y="3"/>
                    <a:pt x="387" y="3"/>
                    <a:pt x="386" y="3"/>
                  </a:cubicBezTo>
                  <a:close/>
                  <a:moveTo>
                    <a:pt x="371" y="3"/>
                  </a:moveTo>
                  <a:cubicBezTo>
                    <a:pt x="367" y="3"/>
                    <a:pt x="367" y="3"/>
                    <a:pt x="367" y="3"/>
                  </a:cubicBezTo>
                  <a:cubicBezTo>
                    <a:pt x="366" y="3"/>
                    <a:pt x="365" y="3"/>
                    <a:pt x="365" y="2"/>
                  </a:cubicBezTo>
                  <a:cubicBezTo>
                    <a:pt x="365" y="0"/>
                    <a:pt x="366" y="0"/>
                    <a:pt x="367" y="0"/>
                  </a:cubicBezTo>
                  <a:cubicBezTo>
                    <a:pt x="371" y="0"/>
                    <a:pt x="371" y="0"/>
                    <a:pt x="371" y="0"/>
                  </a:cubicBezTo>
                  <a:cubicBezTo>
                    <a:pt x="372" y="0"/>
                    <a:pt x="373" y="0"/>
                    <a:pt x="373" y="2"/>
                  </a:cubicBezTo>
                  <a:cubicBezTo>
                    <a:pt x="373" y="3"/>
                    <a:pt x="372" y="3"/>
                    <a:pt x="371" y="3"/>
                  </a:cubicBezTo>
                  <a:close/>
                  <a:moveTo>
                    <a:pt x="356" y="3"/>
                  </a:moveTo>
                  <a:cubicBezTo>
                    <a:pt x="352" y="3"/>
                    <a:pt x="352" y="3"/>
                    <a:pt x="352" y="3"/>
                  </a:cubicBezTo>
                  <a:cubicBezTo>
                    <a:pt x="351" y="3"/>
                    <a:pt x="350" y="3"/>
                    <a:pt x="350" y="2"/>
                  </a:cubicBezTo>
                  <a:cubicBezTo>
                    <a:pt x="350" y="0"/>
                    <a:pt x="351" y="0"/>
                    <a:pt x="352" y="0"/>
                  </a:cubicBezTo>
                  <a:cubicBezTo>
                    <a:pt x="356" y="0"/>
                    <a:pt x="356" y="0"/>
                    <a:pt x="356" y="0"/>
                  </a:cubicBezTo>
                  <a:cubicBezTo>
                    <a:pt x="357" y="0"/>
                    <a:pt x="358" y="0"/>
                    <a:pt x="358" y="2"/>
                  </a:cubicBezTo>
                  <a:cubicBezTo>
                    <a:pt x="358" y="3"/>
                    <a:pt x="357" y="3"/>
                    <a:pt x="356" y="3"/>
                  </a:cubicBezTo>
                  <a:close/>
                  <a:moveTo>
                    <a:pt x="340" y="3"/>
                  </a:moveTo>
                  <a:cubicBezTo>
                    <a:pt x="337" y="3"/>
                    <a:pt x="337" y="3"/>
                    <a:pt x="337" y="3"/>
                  </a:cubicBezTo>
                  <a:cubicBezTo>
                    <a:pt x="336" y="3"/>
                    <a:pt x="335" y="3"/>
                    <a:pt x="335" y="2"/>
                  </a:cubicBezTo>
                  <a:cubicBezTo>
                    <a:pt x="335" y="0"/>
                    <a:pt x="336" y="0"/>
                    <a:pt x="337" y="0"/>
                  </a:cubicBezTo>
                  <a:cubicBezTo>
                    <a:pt x="340" y="0"/>
                    <a:pt x="340" y="0"/>
                    <a:pt x="340" y="0"/>
                  </a:cubicBezTo>
                  <a:cubicBezTo>
                    <a:pt x="342" y="0"/>
                    <a:pt x="342" y="0"/>
                    <a:pt x="342" y="2"/>
                  </a:cubicBezTo>
                  <a:cubicBezTo>
                    <a:pt x="342" y="3"/>
                    <a:pt x="342" y="3"/>
                    <a:pt x="340" y="3"/>
                  </a:cubicBezTo>
                  <a:close/>
                  <a:moveTo>
                    <a:pt x="325" y="3"/>
                  </a:moveTo>
                  <a:cubicBezTo>
                    <a:pt x="321" y="3"/>
                    <a:pt x="321" y="3"/>
                    <a:pt x="321" y="3"/>
                  </a:cubicBezTo>
                  <a:cubicBezTo>
                    <a:pt x="320" y="3"/>
                    <a:pt x="320" y="3"/>
                    <a:pt x="320" y="2"/>
                  </a:cubicBezTo>
                  <a:cubicBezTo>
                    <a:pt x="320" y="0"/>
                    <a:pt x="320" y="0"/>
                    <a:pt x="321" y="0"/>
                  </a:cubicBezTo>
                  <a:cubicBezTo>
                    <a:pt x="325" y="0"/>
                    <a:pt x="325" y="0"/>
                    <a:pt x="325" y="0"/>
                  </a:cubicBezTo>
                  <a:cubicBezTo>
                    <a:pt x="326" y="0"/>
                    <a:pt x="327" y="0"/>
                    <a:pt x="327" y="2"/>
                  </a:cubicBezTo>
                  <a:cubicBezTo>
                    <a:pt x="327" y="3"/>
                    <a:pt x="326" y="3"/>
                    <a:pt x="325" y="3"/>
                  </a:cubicBezTo>
                  <a:close/>
                  <a:moveTo>
                    <a:pt x="310" y="3"/>
                  </a:moveTo>
                  <a:cubicBezTo>
                    <a:pt x="306" y="3"/>
                    <a:pt x="306" y="3"/>
                    <a:pt x="306" y="3"/>
                  </a:cubicBezTo>
                  <a:cubicBezTo>
                    <a:pt x="305" y="3"/>
                    <a:pt x="304" y="3"/>
                    <a:pt x="304" y="2"/>
                  </a:cubicBezTo>
                  <a:cubicBezTo>
                    <a:pt x="304" y="0"/>
                    <a:pt x="305" y="0"/>
                    <a:pt x="306" y="0"/>
                  </a:cubicBezTo>
                  <a:cubicBezTo>
                    <a:pt x="310" y="0"/>
                    <a:pt x="310" y="0"/>
                    <a:pt x="310" y="0"/>
                  </a:cubicBezTo>
                  <a:cubicBezTo>
                    <a:pt x="311" y="0"/>
                    <a:pt x="312" y="0"/>
                    <a:pt x="312" y="2"/>
                  </a:cubicBezTo>
                  <a:cubicBezTo>
                    <a:pt x="312" y="3"/>
                    <a:pt x="311" y="3"/>
                    <a:pt x="310" y="3"/>
                  </a:cubicBezTo>
                  <a:close/>
                  <a:moveTo>
                    <a:pt x="295" y="3"/>
                  </a:moveTo>
                  <a:cubicBezTo>
                    <a:pt x="291" y="3"/>
                    <a:pt x="291" y="3"/>
                    <a:pt x="291" y="3"/>
                  </a:cubicBezTo>
                  <a:cubicBezTo>
                    <a:pt x="290" y="3"/>
                    <a:pt x="289" y="3"/>
                    <a:pt x="289" y="2"/>
                  </a:cubicBezTo>
                  <a:cubicBezTo>
                    <a:pt x="289" y="0"/>
                    <a:pt x="290" y="0"/>
                    <a:pt x="291" y="0"/>
                  </a:cubicBezTo>
                  <a:cubicBezTo>
                    <a:pt x="295" y="0"/>
                    <a:pt x="295" y="0"/>
                    <a:pt x="295" y="0"/>
                  </a:cubicBezTo>
                  <a:cubicBezTo>
                    <a:pt x="296" y="0"/>
                    <a:pt x="297" y="0"/>
                    <a:pt x="297" y="2"/>
                  </a:cubicBezTo>
                  <a:cubicBezTo>
                    <a:pt x="297" y="3"/>
                    <a:pt x="296" y="3"/>
                    <a:pt x="295" y="3"/>
                  </a:cubicBezTo>
                  <a:close/>
                  <a:moveTo>
                    <a:pt x="280" y="3"/>
                  </a:moveTo>
                  <a:cubicBezTo>
                    <a:pt x="276" y="3"/>
                    <a:pt x="276" y="3"/>
                    <a:pt x="276" y="3"/>
                  </a:cubicBezTo>
                  <a:cubicBezTo>
                    <a:pt x="275" y="3"/>
                    <a:pt x="274" y="3"/>
                    <a:pt x="274" y="2"/>
                  </a:cubicBezTo>
                  <a:cubicBezTo>
                    <a:pt x="274" y="0"/>
                    <a:pt x="275" y="0"/>
                    <a:pt x="276" y="0"/>
                  </a:cubicBezTo>
                  <a:cubicBezTo>
                    <a:pt x="280" y="0"/>
                    <a:pt x="280" y="0"/>
                    <a:pt x="280" y="0"/>
                  </a:cubicBezTo>
                  <a:cubicBezTo>
                    <a:pt x="281" y="0"/>
                    <a:pt x="281" y="0"/>
                    <a:pt x="281" y="2"/>
                  </a:cubicBezTo>
                  <a:cubicBezTo>
                    <a:pt x="281" y="3"/>
                    <a:pt x="281" y="3"/>
                    <a:pt x="280" y="3"/>
                  </a:cubicBezTo>
                  <a:close/>
                  <a:moveTo>
                    <a:pt x="264" y="3"/>
                  </a:moveTo>
                  <a:cubicBezTo>
                    <a:pt x="261" y="3"/>
                    <a:pt x="261" y="3"/>
                    <a:pt x="261" y="3"/>
                  </a:cubicBezTo>
                  <a:cubicBezTo>
                    <a:pt x="259" y="3"/>
                    <a:pt x="259" y="3"/>
                    <a:pt x="259" y="2"/>
                  </a:cubicBezTo>
                  <a:cubicBezTo>
                    <a:pt x="259" y="0"/>
                    <a:pt x="259" y="0"/>
                    <a:pt x="261" y="0"/>
                  </a:cubicBezTo>
                  <a:cubicBezTo>
                    <a:pt x="264" y="0"/>
                    <a:pt x="264" y="0"/>
                    <a:pt x="264" y="0"/>
                  </a:cubicBezTo>
                  <a:cubicBezTo>
                    <a:pt x="265" y="0"/>
                    <a:pt x="266" y="0"/>
                    <a:pt x="266" y="2"/>
                  </a:cubicBezTo>
                  <a:cubicBezTo>
                    <a:pt x="266" y="3"/>
                    <a:pt x="265" y="3"/>
                    <a:pt x="264" y="3"/>
                  </a:cubicBezTo>
                  <a:close/>
                  <a:moveTo>
                    <a:pt x="249" y="3"/>
                  </a:moveTo>
                  <a:cubicBezTo>
                    <a:pt x="245" y="3"/>
                    <a:pt x="245" y="3"/>
                    <a:pt x="245" y="3"/>
                  </a:cubicBezTo>
                  <a:cubicBezTo>
                    <a:pt x="244" y="3"/>
                    <a:pt x="243" y="3"/>
                    <a:pt x="243" y="2"/>
                  </a:cubicBezTo>
                  <a:cubicBezTo>
                    <a:pt x="243" y="0"/>
                    <a:pt x="244" y="0"/>
                    <a:pt x="245" y="0"/>
                  </a:cubicBezTo>
                  <a:cubicBezTo>
                    <a:pt x="249" y="0"/>
                    <a:pt x="249" y="0"/>
                    <a:pt x="249" y="0"/>
                  </a:cubicBezTo>
                  <a:cubicBezTo>
                    <a:pt x="250" y="0"/>
                    <a:pt x="251" y="0"/>
                    <a:pt x="251" y="2"/>
                  </a:cubicBezTo>
                  <a:cubicBezTo>
                    <a:pt x="251" y="3"/>
                    <a:pt x="250" y="3"/>
                    <a:pt x="249" y="3"/>
                  </a:cubicBezTo>
                  <a:close/>
                  <a:moveTo>
                    <a:pt x="234" y="3"/>
                  </a:moveTo>
                  <a:cubicBezTo>
                    <a:pt x="230" y="3"/>
                    <a:pt x="230" y="3"/>
                    <a:pt x="230" y="3"/>
                  </a:cubicBezTo>
                  <a:cubicBezTo>
                    <a:pt x="229" y="3"/>
                    <a:pt x="228" y="3"/>
                    <a:pt x="228" y="2"/>
                  </a:cubicBezTo>
                  <a:cubicBezTo>
                    <a:pt x="228" y="0"/>
                    <a:pt x="229" y="0"/>
                    <a:pt x="230" y="0"/>
                  </a:cubicBezTo>
                  <a:cubicBezTo>
                    <a:pt x="234" y="0"/>
                    <a:pt x="234" y="0"/>
                    <a:pt x="234" y="0"/>
                  </a:cubicBezTo>
                  <a:cubicBezTo>
                    <a:pt x="235" y="0"/>
                    <a:pt x="236" y="0"/>
                    <a:pt x="236" y="2"/>
                  </a:cubicBezTo>
                  <a:cubicBezTo>
                    <a:pt x="236" y="3"/>
                    <a:pt x="235" y="3"/>
                    <a:pt x="234" y="3"/>
                  </a:cubicBezTo>
                  <a:close/>
                  <a:moveTo>
                    <a:pt x="219" y="3"/>
                  </a:moveTo>
                  <a:cubicBezTo>
                    <a:pt x="215" y="3"/>
                    <a:pt x="215" y="3"/>
                    <a:pt x="215" y="3"/>
                  </a:cubicBezTo>
                  <a:cubicBezTo>
                    <a:pt x="214" y="3"/>
                    <a:pt x="213" y="3"/>
                    <a:pt x="213" y="2"/>
                  </a:cubicBezTo>
                  <a:cubicBezTo>
                    <a:pt x="213" y="0"/>
                    <a:pt x="214" y="0"/>
                    <a:pt x="215" y="0"/>
                  </a:cubicBezTo>
                  <a:cubicBezTo>
                    <a:pt x="219" y="0"/>
                    <a:pt x="219" y="0"/>
                    <a:pt x="219" y="0"/>
                  </a:cubicBezTo>
                  <a:cubicBezTo>
                    <a:pt x="220" y="0"/>
                    <a:pt x="221" y="0"/>
                    <a:pt x="221" y="2"/>
                  </a:cubicBezTo>
                  <a:cubicBezTo>
                    <a:pt x="221" y="3"/>
                    <a:pt x="220" y="3"/>
                    <a:pt x="219" y="3"/>
                  </a:cubicBezTo>
                  <a:close/>
                  <a:moveTo>
                    <a:pt x="203" y="3"/>
                  </a:moveTo>
                  <a:cubicBezTo>
                    <a:pt x="200" y="3"/>
                    <a:pt x="200" y="3"/>
                    <a:pt x="200" y="3"/>
                  </a:cubicBezTo>
                  <a:cubicBezTo>
                    <a:pt x="199" y="3"/>
                    <a:pt x="198" y="3"/>
                    <a:pt x="198" y="2"/>
                  </a:cubicBezTo>
                  <a:cubicBezTo>
                    <a:pt x="198" y="0"/>
                    <a:pt x="199" y="0"/>
                    <a:pt x="200" y="0"/>
                  </a:cubicBezTo>
                  <a:cubicBezTo>
                    <a:pt x="203" y="0"/>
                    <a:pt x="203" y="0"/>
                    <a:pt x="203" y="0"/>
                  </a:cubicBezTo>
                  <a:cubicBezTo>
                    <a:pt x="204" y="0"/>
                    <a:pt x="205" y="0"/>
                    <a:pt x="205" y="2"/>
                  </a:cubicBezTo>
                  <a:cubicBezTo>
                    <a:pt x="205" y="3"/>
                    <a:pt x="204" y="3"/>
                    <a:pt x="203" y="3"/>
                  </a:cubicBezTo>
                  <a:close/>
                  <a:moveTo>
                    <a:pt x="188" y="3"/>
                  </a:moveTo>
                  <a:cubicBezTo>
                    <a:pt x="184" y="3"/>
                    <a:pt x="184" y="3"/>
                    <a:pt x="184" y="3"/>
                  </a:cubicBezTo>
                  <a:cubicBezTo>
                    <a:pt x="183" y="3"/>
                    <a:pt x="182" y="3"/>
                    <a:pt x="182" y="2"/>
                  </a:cubicBezTo>
                  <a:cubicBezTo>
                    <a:pt x="182" y="0"/>
                    <a:pt x="183" y="0"/>
                    <a:pt x="184" y="0"/>
                  </a:cubicBezTo>
                  <a:cubicBezTo>
                    <a:pt x="188" y="0"/>
                    <a:pt x="188" y="0"/>
                    <a:pt x="188" y="0"/>
                  </a:cubicBezTo>
                  <a:cubicBezTo>
                    <a:pt x="189" y="0"/>
                    <a:pt x="190" y="0"/>
                    <a:pt x="190" y="2"/>
                  </a:cubicBezTo>
                  <a:cubicBezTo>
                    <a:pt x="190" y="3"/>
                    <a:pt x="189" y="3"/>
                    <a:pt x="188" y="3"/>
                  </a:cubicBezTo>
                  <a:close/>
                  <a:moveTo>
                    <a:pt x="173" y="3"/>
                  </a:moveTo>
                  <a:cubicBezTo>
                    <a:pt x="169" y="3"/>
                    <a:pt x="169" y="3"/>
                    <a:pt x="169" y="3"/>
                  </a:cubicBezTo>
                  <a:cubicBezTo>
                    <a:pt x="168" y="3"/>
                    <a:pt x="167" y="3"/>
                    <a:pt x="167" y="2"/>
                  </a:cubicBezTo>
                  <a:cubicBezTo>
                    <a:pt x="167" y="0"/>
                    <a:pt x="168" y="0"/>
                    <a:pt x="169" y="0"/>
                  </a:cubicBezTo>
                  <a:cubicBezTo>
                    <a:pt x="173" y="0"/>
                    <a:pt x="173" y="0"/>
                    <a:pt x="173" y="0"/>
                  </a:cubicBezTo>
                  <a:cubicBezTo>
                    <a:pt x="174" y="0"/>
                    <a:pt x="175" y="0"/>
                    <a:pt x="175" y="2"/>
                  </a:cubicBezTo>
                  <a:cubicBezTo>
                    <a:pt x="175" y="3"/>
                    <a:pt x="174" y="3"/>
                    <a:pt x="173" y="3"/>
                  </a:cubicBezTo>
                  <a:close/>
                  <a:moveTo>
                    <a:pt x="158" y="3"/>
                  </a:moveTo>
                  <a:cubicBezTo>
                    <a:pt x="154" y="3"/>
                    <a:pt x="154" y="3"/>
                    <a:pt x="154" y="3"/>
                  </a:cubicBezTo>
                  <a:cubicBezTo>
                    <a:pt x="153" y="3"/>
                    <a:pt x="152" y="3"/>
                    <a:pt x="152" y="2"/>
                  </a:cubicBezTo>
                  <a:cubicBezTo>
                    <a:pt x="152" y="0"/>
                    <a:pt x="153" y="0"/>
                    <a:pt x="154" y="0"/>
                  </a:cubicBezTo>
                  <a:cubicBezTo>
                    <a:pt x="158" y="0"/>
                    <a:pt x="158" y="0"/>
                    <a:pt x="158" y="0"/>
                  </a:cubicBezTo>
                  <a:cubicBezTo>
                    <a:pt x="159" y="0"/>
                    <a:pt x="160" y="0"/>
                    <a:pt x="160" y="2"/>
                  </a:cubicBezTo>
                  <a:cubicBezTo>
                    <a:pt x="160" y="3"/>
                    <a:pt x="159" y="3"/>
                    <a:pt x="158" y="3"/>
                  </a:cubicBezTo>
                  <a:close/>
                  <a:moveTo>
                    <a:pt x="142" y="3"/>
                  </a:moveTo>
                  <a:cubicBezTo>
                    <a:pt x="139" y="3"/>
                    <a:pt x="139" y="3"/>
                    <a:pt x="139" y="3"/>
                  </a:cubicBezTo>
                  <a:cubicBezTo>
                    <a:pt x="138" y="3"/>
                    <a:pt x="137" y="3"/>
                    <a:pt x="137" y="2"/>
                  </a:cubicBezTo>
                  <a:cubicBezTo>
                    <a:pt x="137" y="0"/>
                    <a:pt x="138" y="0"/>
                    <a:pt x="139" y="0"/>
                  </a:cubicBezTo>
                  <a:cubicBezTo>
                    <a:pt x="142" y="0"/>
                    <a:pt x="142" y="0"/>
                    <a:pt x="142" y="0"/>
                  </a:cubicBezTo>
                  <a:cubicBezTo>
                    <a:pt x="144" y="0"/>
                    <a:pt x="144" y="0"/>
                    <a:pt x="144" y="2"/>
                  </a:cubicBezTo>
                  <a:cubicBezTo>
                    <a:pt x="144" y="3"/>
                    <a:pt x="144" y="3"/>
                    <a:pt x="142" y="3"/>
                  </a:cubicBezTo>
                  <a:close/>
                  <a:moveTo>
                    <a:pt x="127" y="3"/>
                  </a:moveTo>
                  <a:cubicBezTo>
                    <a:pt x="123" y="3"/>
                    <a:pt x="123" y="3"/>
                    <a:pt x="123" y="3"/>
                  </a:cubicBezTo>
                  <a:cubicBezTo>
                    <a:pt x="122" y="3"/>
                    <a:pt x="122" y="3"/>
                    <a:pt x="122" y="2"/>
                  </a:cubicBezTo>
                  <a:cubicBezTo>
                    <a:pt x="122" y="0"/>
                    <a:pt x="122" y="0"/>
                    <a:pt x="123" y="0"/>
                  </a:cubicBezTo>
                  <a:cubicBezTo>
                    <a:pt x="127" y="0"/>
                    <a:pt x="127" y="0"/>
                    <a:pt x="127" y="0"/>
                  </a:cubicBezTo>
                  <a:cubicBezTo>
                    <a:pt x="128" y="0"/>
                    <a:pt x="129" y="0"/>
                    <a:pt x="129" y="2"/>
                  </a:cubicBezTo>
                  <a:cubicBezTo>
                    <a:pt x="129" y="3"/>
                    <a:pt x="128" y="3"/>
                    <a:pt x="127" y="3"/>
                  </a:cubicBezTo>
                  <a:close/>
                  <a:moveTo>
                    <a:pt x="112" y="3"/>
                  </a:moveTo>
                  <a:cubicBezTo>
                    <a:pt x="108" y="3"/>
                    <a:pt x="108" y="3"/>
                    <a:pt x="108" y="3"/>
                  </a:cubicBezTo>
                  <a:cubicBezTo>
                    <a:pt x="107" y="3"/>
                    <a:pt x="106" y="3"/>
                    <a:pt x="106" y="2"/>
                  </a:cubicBezTo>
                  <a:cubicBezTo>
                    <a:pt x="106" y="0"/>
                    <a:pt x="107" y="0"/>
                    <a:pt x="108" y="0"/>
                  </a:cubicBezTo>
                  <a:cubicBezTo>
                    <a:pt x="112" y="0"/>
                    <a:pt x="112" y="0"/>
                    <a:pt x="112" y="0"/>
                  </a:cubicBezTo>
                  <a:cubicBezTo>
                    <a:pt x="113" y="0"/>
                    <a:pt x="114" y="0"/>
                    <a:pt x="114" y="2"/>
                  </a:cubicBezTo>
                  <a:cubicBezTo>
                    <a:pt x="114" y="3"/>
                    <a:pt x="113" y="3"/>
                    <a:pt x="112" y="3"/>
                  </a:cubicBezTo>
                  <a:close/>
                  <a:moveTo>
                    <a:pt x="97" y="3"/>
                  </a:moveTo>
                  <a:cubicBezTo>
                    <a:pt x="93" y="3"/>
                    <a:pt x="93" y="3"/>
                    <a:pt x="93" y="3"/>
                  </a:cubicBezTo>
                  <a:cubicBezTo>
                    <a:pt x="92" y="3"/>
                    <a:pt x="91" y="3"/>
                    <a:pt x="91" y="2"/>
                  </a:cubicBezTo>
                  <a:cubicBezTo>
                    <a:pt x="91" y="0"/>
                    <a:pt x="92" y="0"/>
                    <a:pt x="93" y="0"/>
                  </a:cubicBezTo>
                  <a:cubicBezTo>
                    <a:pt x="97" y="0"/>
                    <a:pt x="97" y="0"/>
                    <a:pt x="97" y="0"/>
                  </a:cubicBezTo>
                  <a:cubicBezTo>
                    <a:pt x="98" y="0"/>
                    <a:pt x="99" y="0"/>
                    <a:pt x="99" y="2"/>
                  </a:cubicBezTo>
                  <a:cubicBezTo>
                    <a:pt x="99" y="3"/>
                    <a:pt x="98" y="3"/>
                    <a:pt x="97" y="3"/>
                  </a:cubicBezTo>
                  <a:close/>
                  <a:moveTo>
                    <a:pt x="82" y="3"/>
                  </a:moveTo>
                  <a:cubicBezTo>
                    <a:pt x="78" y="3"/>
                    <a:pt x="78" y="3"/>
                    <a:pt x="78" y="3"/>
                  </a:cubicBezTo>
                  <a:cubicBezTo>
                    <a:pt x="77" y="3"/>
                    <a:pt x="76" y="3"/>
                    <a:pt x="76" y="2"/>
                  </a:cubicBezTo>
                  <a:cubicBezTo>
                    <a:pt x="76" y="0"/>
                    <a:pt x="77" y="0"/>
                    <a:pt x="78" y="0"/>
                  </a:cubicBezTo>
                  <a:cubicBezTo>
                    <a:pt x="82" y="0"/>
                    <a:pt x="82" y="0"/>
                    <a:pt x="82" y="0"/>
                  </a:cubicBezTo>
                  <a:cubicBezTo>
                    <a:pt x="83" y="0"/>
                    <a:pt x="83" y="0"/>
                    <a:pt x="83" y="2"/>
                  </a:cubicBezTo>
                  <a:cubicBezTo>
                    <a:pt x="83" y="3"/>
                    <a:pt x="83" y="3"/>
                    <a:pt x="82" y="3"/>
                  </a:cubicBezTo>
                  <a:close/>
                  <a:moveTo>
                    <a:pt x="66" y="3"/>
                  </a:moveTo>
                  <a:cubicBezTo>
                    <a:pt x="63" y="3"/>
                    <a:pt x="63" y="3"/>
                    <a:pt x="63" y="3"/>
                  </a:cubicBezTo>
                  <a:cubicBezTo>
                    <a:pt x="62" y="3"/>
                    <a:pt x="61" y="3"/>
                    <a:pt x="61" y="2"/>
                  </a:cubicBezTo>
                  <a:cubicBezTo>
                    <a:pt x="61" y="0"/>
                    <a:pt x="62" y="0"/>
                    <a:pt x="63" y="0"/>
                  </a:cubicBezTo>
                  <a:cubicBezTo>
                    <a:pt x="66" y="0"/>
                    <a:pt x="66" y="0"/>
                    <a:pt x="66" y="0"/>
                  </a:cubicBezTo>
                  <a:cubicBezTo>
                    <a:pt x="67" y="0"/>
                    <a:pt x="68" y="0"/>
                    <a:pt x="68" y="2"/>
                  </a:cubicBezTo>
                  <a:cubicBezTo>
                    <a:pt x="68" y="3"/>
                    <a:pt x="67" y="3"/>
                    <a:pt x="66" y="3"/>
                  </a:cubicBezTo>
                  <a:close/>
                  <a:moveTo>
                    <a:pt x="51" y="3"/>
                  </a:moveTo>
                  <a:cubicBezTo>
                    <a:pt x="47" y="3"/>
                    <a:pt x="47" y="3"/>
                    <a:pt x="47" y="3"/>
                  </a:cubicBezTo>
                  <a:cubicBezTo>
                    <a:pt x="46" y="3"/>
                    <a:pt x="45" y="3"/>
                    <a:pt x="45" y="2"/>
                  </a:cubicBezTo>
                  <a:cubicBezTo>
                    <a:pt x="45" y="0"/>
                    <a:pt x="46" y="0"/>
                    <a:pt x="47" y="0"/>
                  </a:cubicBezTo>
                  <a:cubicBezTo>
                    <a:pt x="51" y="0"/>
                    <a:pt x="51" y="0"/>
                    <a:pt x="51" y="0"/>
                  </a:cubicBezTo>
                  <a:cubicBezTo>
                    <a:pt x="52" y="0"/>
                    <a:pt x="53" y="0"/>
                    <a:pt x="53" y="2"/>
                  </a:cubicBezTo>
                  <a:cubicBezTo>
                    <a:pt x="53" y="3"/>
                    <a:pt x="52" y="3"/>
                    <a:pt x="51" y="3"/>
                  </a:cubicBezTo>
                  <a:close/>
                  <a:moveTo>
                    <a:pt x="36" y="3"/>
                  </a:moveTo>
                  <a:cubicBezTo>
                    <a:pt x="32" y="3"/>
                    <a:pt x="32" y="3"/>
                    <a:pt x="32" y="3"/>
                  </a:cubicBezTo>
                  <a:cubicBezTo>
                    <a:pt x="31" y="3"/>
                    <a:pt x="30" y="3"/>
                    <a:pt x="30" y="2"/>
                  </a:cubicBezTo>
                  <a:cubicBezTo>
                    <a:pt x="30" y="0"/>
                    <a:pt x="31" y="0"/>
                    <a:pt x="32" y="0"/>
                  </a:cubicBezTo>
                  <a:cubicBezTo>
                    <a:pt x="36" y="0"/>
                    <a:pt x="36" y="0"/>
                    <a:pt x="36" y="0"/>
                  </a:cubicBezTo>
                  <a:cubicBezTo>
                    <a:pt x="37" y="0"/>
                    <a:pt x="38" y="0"/>
                    <a:pt x="38" y="2"/>
                  </a:cubicBezTo>
                  <a:cubicBezTo>
                    <a:pt x="38" y="3"/>
                    <a:pt x="37" y="3"/>
                    <a:pt x="36" y="3"/>
                  </a:cubicBezTo>
                  <a:close/>
                  <a:moveTo>
                    <a:pt x="21" y="3"/>
                  </a:moveTo>
                  <a:cubicBezTo>
                    <a:pt x="17" y="3"/>
                    <a:pt x="17" y="3"/>
                    <a:pt x="17" y="3"/>
                  </a:cubicBezTo>
                  <a:cubicBezTo>
                    <a:pt x="16" y="3"/>
                    <a:pt x="15" y="3"/>
                    <a:pt x="15" y="2"/>
                  </a:cubicBezTo>
                  <a:cubicBezTo>
                    <a:pt x="15" y="0"/>
                    <a:pt x="16" y="0"/>
                    <a:pt x="17" y="0"/>
                  </a:cubicBezTo>
                  <a:cubicBezTo>
                    <a:pt x="21" y="0"/>
                    <a:pt x="21" y="0"/>
                    <a:pt x="21" y="0"/>
                  </a:cubicBezTo>
                  <a:cubicBezTo>
                    <a:pt x="22" y="0"/>
                    <a:pt x="23" y="0"/>
                    <a:pt x="23" y="2"/>
                  </a:cubicBezTo>
                  <a:cubicBezTo>
                    <a:pt x="23" y="3"/>
                    <a:pt x="22" y="3"/>
                    <a:pt x="21" y="3"/>
                  </a:cubicBezTo>
                  <a:close/>
                  <a:moveTo>
                    <a:pt x="5" y="3"/>
                  </a:moveTo>
                  <a:cubicBezTo>
                    <a:pt x="2" y="3"/>
                    <a:pt x="2" y="3"/>
                    <a:pt x="2" y="3"/>
                  </a:cubicBezTo>
                  <a:cubicBezTo>
                    <a:pt x="1" y="3"/>
                    <a:pt x="0" y="3"/>
                    <a:pt x="0" y="2"/>
                  </a:cubicBezTo>
                  <a:cubicBezTo>
                    <a:pt x="0" y="0"/>
                    <a:pt x="1" y="0"/>
                    <a:pt x="2" y="0"/>
                  </a:cubicBezTo>
                  <a:cubicBezTo>
                    <a:pt x="5" y="0"/>
                    <a:pt x="5" y="0"/>
                    <a:pt x="5" y="0"/>
                  </a:cubicBezTo>
                  <a:cubicBezTo>
                    <a:pt x="6" y="0"/>
                    <a:pt x="7" y="0"/>
                    <a:pt x="7" y="2"/>
                  </a:cubicBezTo>
                  <a:cubicBezTo>
                    <a:pt x="7" y="3"/>
                    <a:pt x="6" y="3"/>
                    <a:pt x="5" y="3"/>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25" name="Freeform 111">
              <a:extLst>
                <a:ext uri="{FF2B5EF4-FFF2-40B4-BE49-F238E27FC236}">
                  <a16:creationId xmlns:a16="http://schemas.microsoft.com/office/drawing/2014/main" id="{2686FCA7-71CA-4AFB-AE7B-87FFD8E567BE}"/>
                </a:ext>
              </a:extLst>
            </p:cNvPr>
            <p:cNvSpPr>
              <a:spLocks/>
            </p:cNvSpPr>
            <p:nvPr/>
          </p:nvSpPr>
          <p:spPr bwMode="auto">
            <a:xfrm>
              <a:off x="6503988" y="2573338"/>
              <a:ext cx="39687" cy="23812"/>
            </a:xfrm>
            <a:custGeom>
              <a:avLst/>
              <a:gdLst>
                <a:gd name="T0" fmla="*/ 2147483646 w 5"/>
                <a:gd name="T1" fmla="*/ 2147483646 h 3"/>
                <a:gd name="T2" fmla="*/ 2147483646 w 5"/>
                <a:gd name="T3" fmla="*/ 2147483646 h 3"/>
                <a:gd name="T4" fmla="*/ 0 w 5"/>
                <a:gd name="T5" fmla="*/ 2147483646 h 3"/>
                <a:gd name="T6" fmla="*/ 2147483646 w 5"/>
                <a:gd name="T7" fmla="*/ 0 h 3"/>
                <a:gd name="T8" fmla="*/ 2147483646 w 5"/>
                <a:gd name="T9" fmla="*/ 0 h 3"/>
                <a:gd name="T10" fmla="*/ 2147483646 w 5"/>
                <a:gd name="T11" fmla="*/ 2147483646 h 3"/>
                <a:gd name="T12" fmla="*/ 2147483646 w 5"/>
                <a:gd name="T13" fmla="*/ 214748364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3">
                  <a:moveTo>
                    <a:pt x="4" y="3"/>
                  </a:moveTo>
                  <a:cubicBezTo>
                    <a:pt x="2" y="3"/>
                    <a:pt x="2" y="3"/>
                    <a:pt x="2" y="3"/>
                  </a:cubicBezTo>
                  <a:cubicBezTo>
                    <a:pt x="1" y="3"/>
                    <a:pt x="0" y="3"/>
                    <a:pt x="0" y="2"/>
                  </a:cubicBezTo>
                  <a:cubicBezTo>
                    <a:pt x="0" y="0"/>
                    <a:pt x="1" y="0"/>
                    <a:pt x="2" y="0"/>
                  </a:cubicBezTo>
                  <a:cubicBezTo>
                    <a:pt x="4" y="0"/>
                    <a:pt x="4" y="0"/>
                    <a:pt x="4" y="0"/>
                  </a:cubicBezTo>
                  <a:cubicBezTo>
                    <a:pt x="5" y="0"/>
                    <a:pt x="5" y="0"/>
                    <a:pt x="5" y="2"/>
                  </a:cubicBezTo>
                  <a:cubicBezTo>
                    <a:pt x="5" y="3"/>
                    <a:pt x="5" y="3"/>
                    <a:pt x="4" y="3"/>
                  </a:cubicBezTo>
                  <a:close/>
                </a:path>
              </a:pathLst>
            </a:custGeom>
            <a:solidFill>
              <a:srgbClr val="B3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47" name="Rectangle 133">
              <a:extLst>
                <a:ext uri="{FF2B5EF4-FFF2-40B4-BE49-F238E27FC236}">
                  <a16:creationId xmlns:a16="http://schemas.microsoft.com/office/drawing/2014/main" id="{A9C02F22-1921-4F4A-99F2-84B70DCC4961}"/>
                </a:ext>
              </a:extLst>
            </p:cNvPr>
            <p:cNvSpPr>
              <a:spLocks noChangeArrowheads="1"/>
            </p:cNvSpPr>
            <p:nvPr/>
          </p:nvSpPr>
          <p:spPr bwMode="auto">
            <a:xfrm>
              <a:off x="1231900" y="1885950"/>
              <a:ext cx="423863"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100</a:t>
              </a:r>
              <a:endParaRPr lang="ru-RU" altLang="ru-RU" sz="1800"/>
            </a:p>
          </p:txBody>
        </p:sp>
        <p:sp>
          <p:nvSpPr>
            <p:cNvPr id="11348" name="Rectangle 134">
              <a:extLst>
                <a:ext uri="{FF2B5EF4-FFF2-40B4-BE49-F238E27FC236}">
                  <a16:creationId xmlns:a16="http://schemas.microsoft.com/office/drawing/2014/main" id="{2AD7D23C-93CA-4074-839D-A0CD5602B18F}"/>
                </a:ext>
              </a:extLst>
            </p:cNvPr>
            <p:cNvSpPr>
              <a:spLocks noChangeArrowheads="1"/>
            </p:cNvSpPr>
            <p:nvPr/>
          </p:nvSpPr>
          <p:spPr bwMode="auto">
            <a:xfrm>
              <a:off x="1927225" y="1885950"/>
              <a:ext cx="423863"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200</a:t>
              </a:r>
              <a:endParaRPr lang="ru-RU" altLang="ru-RU" sz="1800"/>
            </a:p>
          </p:txBody>
        </p:sp>
        <p:sp>
          <p:nvSpPr>
            <p:cNvPr id="11349" name="Rectangle 135">
              <a:extLst>
                <a:ext uri="{FF2B5EF4-FFF2-40B4-BE49-F238E27FC236}">
                  <a16:creationId xmlns:a16="http://schemas.microsoft.com/office/drawing/2014/main" id="{95BBEAFD-0C9D-477E-82F6-2420C416CF40}"/>
                </a:ext>
              </a:extLst>
            </p:cNvPr>
            <p:cNvSpPr>
              <a:spLocks noChangeArrowheads="1"/>
            </p:cNvSpPr>
            <p:nvPr/>
          </p:nvSpPr>
          <p:spPr bwMode="auto">
            <a:xfrm>
              <a:off x="2597150" y="1885950"/>
              <a:ext cx="423863"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300</a:t>
              </a:r>
              <a:endParaRPr lang="ru-RU" altLang="ru-RU" sz="1800"/>
            </a:p>
          </p:txBody>
        </p:sp>
        <p:sp>
          <p:nvSpPr>
            <p:cNvPr id="11350" name="Rectangle 136">
              <a:extLst>
                <a:ext uri="{FF2B5EF4-FFF2-40B4-BE49-F238E27FC236}">
                  <a16:creationId xmlns:a16="http://schemas.microsoft.com/office/drawing/2014/main" id="{312A01A6-7ECE-4F97-80A8-C63B4BEB3374}"/>
                </a:ext>
              </a:extLst>
            </p:cNvPr>
            <p:cNvSpPr>
              <a:spLocks noChangeArrowheads="1"/>
            </p:cNvSpPr>
            <p:nvPr/>
          </p:nvSpPr>
          <p:spPr bwMode="auto">
            <a:xfrm>
              <a:off x="3292475" y="1885950"/>
              <a:ext cx="423863"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400</a:t>
              </a:r>
              <a:endParaRPr lang="ru-RU" altLang="ru-RU" sz="1800"/>
            </a:p>
          </p:txBody>
        </p:sp>
        <p:sp>
          <p:nvSpPr>
            <p:cNvPr id="11351" name="Rectangle 137">
              <a:extLst>
                <a:ext uri="{FF2B5EF4-FFF2-40B4-BE49-F238E27FC236}">
                  <a16:creationId xmlns:a16="http://schemas.microsoft.com/office/drawing/2014/main" id="{795E84E4-E9F8-4485-B3FF-8BBFA4AF087E}"/>
                </a:ext>
              </a:extLst>
            </p:cNvPr>
            <p:cNvSpPr>
              <a:spLocks noChangeArrowheads="1"/>
            </p:cNvSpPr>
            <p:nvPr/>
          </p:nvSpPr>
          <p:spPr bwMode="auto">
            <a:xfrm>
              <a:off x="3987800" y="1885950"/>
              <a:ext cx="423863"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500</a:t>
              </a:r>
              <a:endParaRPr lang="ru-RU" altLang="ru-RU" sz="1800"/>
            </a:p>
          </p:txBody>
        </p:sp>
        <p:sp>
          <p:nvSpPr>
            <p:cNvPr id="11352" name="Rectangle 138">
              <a:extLst>
                <a:ext uri="{FF2B5EF4-FFF2-40B4-BE49-F238E27FC236}">
                  <a16:creationId xmlns:a16="http://schemas.microsoft.com/office/drawing/2014/main" id="{B2FF3EFF-CC8E-4231-AC7D-AD55CF6B54F7}"/>
                </a:ext>
              </a:extLst>
            </p:cNvPr>
            <p:cNvSpPr>
              <a:spLocks noChangeArrowheads="1"/>
            </p:cNvSpPr>
            <p:nvPr/>
          </p:nvSpPr>
          <p:spPr bwMode="auto">
            <a:xfrm>
              <a:off x="4651375" y="1885950"/>
              <a:ext cx="423863"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600</a:t>
              </a:r>
              <a:endParaRPr lang="ru-RU" altLang="ru-RU" sz="1800"/>
            </a:p>
          </p:txBody>
        </p:sp>
        <p:sp>
          <p:nvSpPr>
            <p:cNvPr id="11353" name="Rectangle 139">
              <a:extLst>
                <a:ext uri="{FF2B5EF4-FFF2-40B4-BE49-F238E27FC236}">
                  <a16:creationId xmlns:a16="http://schemas.microsoft.com/office/drawing/2014/main" id="{70070517-456A-4B01-B216-152B2C538732}"/>
                </a:ext>
              </a:extLst>
            </p:cNvPr>
            <p:cNvSpPr>
              <a:spLocks noChangeArrowheads="1"/>
            </p:cNvSpPr>
            <p:nvPr/>
          </p:nvSpPr>
          <p:spPr bwMode="auto">
            <a:xfrm>
              <a:off x="5345113" y="1885950"/>
              <a:ext cx="423862"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700</a:t>
              </a:r>
              <a:endParaRPr lang="ru-RU" altLang="ru-RU" sz="1800"/>
            </a:p>
          </p:txBody>
        </p:sp>
        <p:sp>
          <p:nvSpPr>
            <p:cNvPr id="11354" name="Rectangle 140">
              <a:extLst>
                <a:ext uri="{FF2B5EF4-FFF2-40B4-BE49-F238E27FC236}">
                  <a16:creationId xmlns:a16="http://schemas.microsoft.com/office/drawing/2014/main" id="{19E52D29-2A2B-4FA9-A1D5-1F2231B4A440}"/>
                </a:ext>
              </a:extLst>
            </p:cNvPr>
            <p:cNvSpPr>
              <a:spLocks noChangeArrowheads="1"/>
            </p:cNvSpPr>
            <p:nvPr/>
          </p:nvSpPr>
          <p:spPr bwMode="auto">
            <a:xfrm>
              <a:off x="6040438" y="1885950"/>
              <a:ext cx="423862" cy="271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500">
                  <a:solidFill>
                    <a:srgbClr val="73848D"/>
                  </a:solidFill>
                  <a:latin typeface="Arial" panose="020B0604020202020204" pitchFamily="34" charset="0"/>
                </a:rPr>
                <a:t>800</a:t>
              </a:r>
              <a:endParaRPr lang="ru-RU" altLang="ru-RU" sz="1800"/>
            </a:p>
          </p:txBody>
        </p:sp>
      </p:grpSp>
      <p:sp>
        <p:nvSpPr>
          <p:cNvPr id="11267" name="TextBox 115">
            <a:extLst>
              <a:ext uri="{FF2B5EF4-FFF2-40B4-BE49-F238E27FC236}">
                <a16:creationId xmlns:a16="http://schemas.microsoft.com/office/drawing/2014/main" id="{0A4A2CDF-9002-4754-A4EE-1129DD7E8E03}"/>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6" name="Группа 5">
            <a:extLst>
              <a:ext uri="{FF2B5EF4-FFF2-40B4-BE49-F238E27FC236}">
                <a16:creationId xmlns:a16="http://schemas.microsoft.com/office/drawing/2014/main" id="{6BF02BA3-10B2-4584-8A16-7E9A5ACDC346}"/>
              </a:ext>
            </a:extLst>
          </p:cNvPr>
          <p:cNvGrpSpPr/>
          <p:nvPr/>
        </p:nvGrpSpPr>
        <p:grpSpPr>
          <a:xfrm>
            <a:off x="1160463" y="2749550"/>
            <a:ext cx="4408487" cy="2820988"/>
            <a:chOff x="1160463" y="2749550"/>
            <a:chExt cx="4408487" cy="2820988"/>
          </a:xfrm>
        </p:grpSpPr>
        <p:sp>
          <p:nvSpPr>
            <p:cNvPr id="11326" name="Rectangle 112">
              <a:extLst>
                <a:ext uri="{FF2B5EF4-FFF2-40B4-BE49-F238E27FC236}">
                  <a16:creationId xmlns:a16="http://schemas.microsoft.com/office/drawing/2014/main" id="{89EAFFD1-8511-476B-B400-0624C4F3B245}"/>
                </a:ext>
              </a:extLst>
            </p:cNvPr>
            <p:cNvSpPr>
              <a:spLocks noChangeArrowheads="1"/>
            </p:cNvSpPr>
            <p:nvPr/>
          </p:nvSpPr>
          <p:spPr bwMode="auto">
            <a:xfrm>
              <a:off x="1160463" y="2749550"/>
              <a:ext cx="134937" cy="2820988"/>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0" name="Rectangle 116">
              <a:extLst>
                <a:ext uri="{FF2B5EF4-FFF2-40B4-BE49-F238E27FC236}">
                  <a16:creationId xmlns:a16="http://schemas.microsoft.com/office/drawing/2014/main" id="{1EB1A273-AFBD-410B-BC50-8593D52F6619}"/>
                </a:ext>
              </a:extLst>
            </p:cNvPr>
            <p:cNvSpPr>
              <a:spLocks noChangeArrowheads="1"/>
            </p:cNvSpPr>
            <p:nvPr/>
          </p:nvSpPr>
          <p:spPr bwMode="auto">
            <a:xfrm>
              <a:off x="2589213" y="4427538"/>
              <a:ext cx="128587" cy="114300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4" name="Rectangle 120">
              <a:extLst>
                <a:ext uri="{FF2B5EF4-FFF2-40B4-BE49-F238E27FC236}">
                  <a16:creationId xmlns:a16="http://schemas.microsoft.com/office/drawing/2014/main" id="{5F288D6B-9C30-477A-BAB8-3EBCB723B6CB}"/>
                </a:ext>
              </a:extLst>
            </p:cNvPr>
            <p:cNvSpPr>
              <a:spLocks noChangeArrowheads="1"/>
            </p:cNvSpPr>
            <p:nvPr/>
          </p:nvSpPr>
          <p:spPr bwMode="auto">
            <a:xfrm>
              <a:off x="4011613" y="4084638"/>
              <a:ext cx="136525" cy="148590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8" name="Rectangle 124">
              <a:extLst>
                <a:ext uri="{FF2B5EF4-FFF2-40B4-BE49-F238E27FC236}">
                  <a16:creationId xmlns:a16="http://schemas.microsoft.com/office/drawing/2014/main" id="{70637FC7-2FAA-485D-B442-244B96C66D3B}"/>
                </a:ext>
              </a:extLst>
            </p:cNvPr>
            <p:cNvSpPr>
              <a:spLocks noChangeArrowheads="1"/>
            </p:cNvSpPr>
            <p:nvPr/>
          </p:nvSpPr>
          <p:spPr bwMode="auto">
            <a:xfrm>
              <a:off x="5441950" y="3100388"/>
              <a:ext cx="127000" cy="247015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7" name="Группа 6">
            <a:extLst>
              <a:ext uri="{FF2B5EF4-FFF2-40B4-BE49-F238E27FC236}">
                <a16:creationId xmlns:a16="http://schemas.microsoft.com/office/drawing/2014/main" id="{BB6DED3E-3387-4BFE-AFD5-CB6B0B991427}"/>
              </a:ext>
            </a:extLst>
          </p:cNvPr>
          <p:cNvGrpSpPr/>
          <p:nvPr/>
        </p:nvGrpSpPr>
        <p:grpSpPr>
          <a:xfrm>
            <a:off x="1431925" y="2365375"/>
            <a:ext cx="4416425" cy="3205163"/>
            <a:chOff x="1431925" y="2365375"/>
            <a:chExt cx="4416425" cy="3205163"/>
          </a:xfrm>
        </p:grpSpPr>
        <p:sp>
          <p:nvSpPr>
            <p:cNvPr id="11327" name="Rectangle 113">
              <a:extLst>
                <a:ext uri="{FF2B5EF4-FFF2-40B4-BE49-F238E27FC236}">
                  <a16:creationId xmlns:a16="http://schemas.microsoft.com/office/drawing/2014/main" id="{39015E8E-1F47-4D21-96FE-58DEEE7CF39F}"/>
                </a:ext>
              </a:extLst>
            </p:cNvPr>
            <p:cNvSpPr>
              <a:spLocks noChangeArrowheads="1"/>
            </p:cNvSpPr>
            <p:nvPr/>
          </p:nvSpPr>
          <p:spPr bwMode="auto">
            <a:xfrm>
              <a:off x="1431925" y="3595688"/>
              <a:ext cx="134938" cy="19748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1" name="Rectangle 117">
              <a:extLst>
                <a:ext uri="{FF2B5EF4-FFF2-40B4-BE49-F238E27FC236}">
                  <a16:creationId xmlns:a16="http://schemas.microsoft.com/office/drawing/2014/main" id="{363B6391-A38E-4A87-9314-3FDE461F85CA}"/>
                </a:ext>
              </a:extLst>
            </p:cNvPr>
            <p:cNvSpPr>
              <a:spLocks noChangeArrowheads="1"/>
            </p:cNvSpPr>
            <p:nvPr/>
          </p:nvSpPr>
          <p:spPr bwMode="auto">
            <a:xfrm>
              <a:off x="2860675" y="2868613"/>
              <a:ext cx="136525" cy="270192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5" name="Rectangle 121">
              <a:extLst>
                <a:ext uri="{FF2B5EF4-FFF2-40B4-BE49-F238E27FC236}">
                  <a16:creationId xmlns:a16="http://schemas.microsoft.com/office/drawing/2014/main" id="{2669D2C2-81CA-44CA-AA0F-6CEE994A05F8}"/>
                </a:ext>
              </a:extLst>
            </p:cNvPr>
            <p:cNvSpPr>
              <a:spLocks noChangeArrowheads="1"/>
            </p:cNvSpPr>
            <p:nvPr/>
          </p:nvSpPr>
          <p:spPr bwMode="auto">
            <a:xfrm>
              <a:off x="4283075" y="3348038"/>
              <a:ext cx="136525" cy="2222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9" name="Rectangle 125">
              <a:extLst>
                <a:ext uri="{FF2B5EF4-FFF2-40B4-BE49-F238E27FC236}">
                  <a16:creationId xmlns:a16="http://schemas.microsoft.com/office/drawing/2014/main" id="{D3F4EC12-108E-4943-803D-8D63B2543AF2}"/>
                </a:ext>
              </a:extLst>
            </p:cNvPr>
            <p:cNvSpPr>
              <a:spLocks noChangeArrowheads="1"/>
            </p:cNvSpPr>
            <p:nvPr/>
          </p:nvSpPr>
          <p:spPr bwMode="auto">
            <a:xfrm>
              <a:off x="5713413" y="2365375"/>
              <a:ext cx="134937" cy="320516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8" name="Группа 7">
            <a:extLst>
              <a:ext uri="{FF2B5EF4-FFF2-40B4-BE49-F238E27FC236}">
                <a16:creationId xmlns:a16="http://schemas.microsoft.com/office/drawing/2014/main" id="{681F96AB-BA51-4AD4-A687-E931C36E4384}"/>
              </a:ext>
            </a:extLst>
          </p:cNvPr>
          <p:cNvGrpSpPr/>
          <p:nvPr/>
        </p:nvGrpSpPr>
        <p:grpSpPr>
          <a:xfrm>
            <a:off x="1735138" y="2781300"/>
            <a:ext cx="4416425" cy="2789238"/>
            <a:chOff x="1735138" y="2781300"/>
            <a:chExt cx="4416425" cy="2789238"/>
          </a:xfrm>
        </p:grpSpPr>
        <p:sp>
          <p:nvSpPr>
            <p:cNvPr id="11328" name="Rectangle 114">
              <a:extLst>
                <a:ext uri="{FF2B5EF4-FFF2-40B4-BE49-F238E27FC236}">
                  <a16:creationId xmlns:a16="http://schemas.microsoft.com/office/drawing/2014/main" id="{F91AE220-57B7-4A7B-9B91-14BB6AEBA194}"/>
                </a:ext>
              </a:extLst>
            </p:cNvPr>
            <p:cNvSpPr>
              <a:spLocks noChangeArrowheads="1"/>
            </p:cNvSpPr>
            <p:nvPr/>
          </p:nvSpPr>
          <p:spPr bwMode="auto">
            <a:xfrm>
              <a:off x="1735138" y="4635500"/>
              <a:ext cx="136525" cy="93503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2" name="Rectangle 118">
              <a:extLst>
                <a:ext uri="{FF2B5EF4-FFF2-40B4-BE49-F238E27FC236}">
                  <a16:creationId xmlns:a16="http://schemas.microsoft.com/office/drawing/2014/main" id="{5B4B3ED9-CC29-42D3-ADE4-06EEDBB29967}"/>
                </a:ext>
              </a:extLst>
            </p:cNvPr>
            <p:cNvSpPr>
              <a:spLocks noChangeArrowheads="1"/>
            </p:cNvSpPr>
            <p:nvPr/>
          </p:nvSpPr>
          <p:spPr bwMode="auto">
            <a:xfrm>
              <a:off x="3165475" y="4084638"/>
              <a:ext cx="134938" cy="1485900"/>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6" name="Rectangle 122">
              <a:extLst>
                <a:ext uri="{FF2B5EF4-FFF2-40B4-BE49-F238E27FC236}">
                  <a16:creationId xmlns:a16="http://schemas.microsoft.com/office/drawing/2014/main" id="{16394FE3-5C2F-4018-B2B2-A04785A20003}"/>
                </a:ext>
              </a:extLst>
            </p:cNvPr>
            <p:cNvSpPr>
              <a:spLocks noChangeArrowheads="1"/>
            </p:cNvSpPr>
            <p:nvPr/>
          </p:nvSpPr>
          <p:spPr bwMode="auto">
            <a:xfrm>
              <a:off x="4586288" y="2781300"/>
              <a:ext cx="136525" cy="278923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40" name="Rectangle 126">
              <a:extLst>
                <a:ext uri="{FF2B5EF4-FFF2-40B4-BE49-F238E27FC236}">
                  <a16:creationId xmlns:a16="http://schemas.microsoft.com/office/drawing/2014/main" id="{FDBA241E-49FC-4017-AEEA-81151538FD4B}"/>
                </a:ext>
              </a:extLst>
            </p:cNvPr>
            <p:cNvSpPr>
              <a:spLocks noChangeArrowheads="1"/>
            </p:cNvSpPr>
            <p:nvPr/>
          </p:nvSpPr>
          <p:spPr bwMode="auto">
            <a:xfrm>
              <a:off x="6016625" y="4140200"/>
              <a:ext cx="134938" cy="143033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9" name="Группа 8">
            <a:extLst>
              <a:ext uri="{FF2B5EF4-FFF2-40B4-BE49-F238E27FC236}">
                <a16:creationId xmlns:a16="http://schemas.microsoft.com/office/drawing/2014/main" id="{E4CF245D-93DE-468D-870C-8F51AA039B94}"/>
              </a:ext>
            </a:extLst>
          </p:cNvPr>
          <p:cNvGrpSpPr/>
          <p:nvPr/>
        </p:nvGrpSpPr>
        <p:grpSpPr>
          <a:xfrm>
            <a:off x="1982788" y="2325688"/>
            <a:ext cx="4408487" cy="3244850"/>
            <a:chOff x="1982788" y="2325688"/>
            <a:chExt cx="4408487" cy="3244850"/>
          </a:xfrm>
        </p:grpSpPr>
        <p:sp>
          <p:nvSpPr>
            <p:cNvPr id="11329" name="Rectangle 115">
              <a:extLst>
                <a:ext uri="{FF2B5EF4-FFF2-40B4-BE49-F238E27FC236}">
                  <a16:creationId xmlns:a16="http://schemas.microsoft.com/office/drawing/2014/main" id="{3AD073E6-B61D-41C7-8B39-151B5D5D1FB7}"/>
                </a:ext>
              </a:extLst>
            </p:cNvPr>
            <p:cNvSpPr>
              <a:spLocks noChangeArrowheads="1"/>
            </p:cNvSpPr>
            <p:nvPr/>
          </p:nvSpPr>
          <p:spPr bwMode="auto">
            <a:xfrm>
              <a:off x="1982788" y="3284538"/>
              <a:ext cx="136525" cy="2286000"/>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3" name="Rectangle 119">
              <a:extLst>
                <a:ext uri="{FF2B5EF4-FFF2-40B4-BE49-F238E27FC236}">
                  <a16:creationId xmlns:a16="http://schemas.microsoft.com/office/drawing/2014/main" id="{D57899C6-D4F6-47B9-9970-3502ED427247}"/>
                </a:ext>
              </a:extLst>
            </p:cNvPr>
            <p:cNvSpPr>
              <a:spLocks noChangeArrowheads="1"/>
            </p:cNvSpPr>
            <p:nvPr/>
          </p:nvSpPr>
          <p:spPr bwMode="auto">
            <a:xfrm>
              <a:off x="3405188" y="2325688"/>
              <a:ext cx="134937" cy="3244850"/>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37" name="Rectangle 123">
              <a:extLst>
                <a:ext uri="{FF2B5EF4-FFF2-40B4-BE49-F238E27FC236}">
                  <a16:creationId xmlns:a16="http://schemas.microsoft.com/office/drawing/2014/main" id="{D2198148-2E73-404D-84A7-99D90C4D8CE0}"/>
                </a:ext>
              </a:extLst>
            </p:cNvPr>
            <p:cNvSpPr>
              <a:spLocks noChangeArrowheads="1"/>
            </p:cNvSpPr>
            <p:nvPr/>
          </p:nvSpPr>
          <p:spPr bwMode="auto">
            <a:xfrm>
              <a:off x="4833938" y="4459288"/>
              <a:ext cx="136525" cy="1111250"/>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41" name="Rectangle 127">
              <a:extLst>
                <a:ext uri="{FF2B5EF4-FFF2-40B4-BE49-F238E27FC236}">
                  <a16:creationId xmlns:a16="http://schemas.microsoft.com/office/drawing/2014/main" id="{3D1B55B4-356F-449F-A5D2-DB0D82A0C2D8}"/>
                </a:ext>
              </a:extLst>
            </p:cNvPr>
            <p:cNvSpPr>
              <a:spLocks noChangeArrowheads="1"/>
            </p:cNvSpPr>
            <p:nvPr/>
          </p:nvSpPr>
          <p:spPr bwMode="auto">
            <a:xfrm>
              <a:off x="6256338" y="4914900"/>
              <a:ext cx="134937" cy="655638"/>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11342" name="Oval 128">
            <a:extLst>
              <a:ext uri="{FF2B5EF4-FFF2-40B4-BE49-F238E27FC236}">
                <a16:creationId xmlns:a16="http://schemas.microsoft.com/office/drawing/2014/main" id="{111A1B99-2341-4694-9F5F-74CCD437C636}"/>
              </a:ext>
            </a:extLst>
          </p:cNvPr>
          <p:cNvSpPr>
            <a:spLocks noChangeArrowheads="1"/>
          </p:cNvSpPr>
          <p:nvPr/>
        </p:nvSpPr>
        <p:spPr bwMode="auto">
          <a:xfrm>
            <a:off x="1079500" y="5794375"/>
            <a:ext cx="328613" cy="3286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43" name="Oval 129">
            <a:extLst>
              <a:ext uri="{FF2B5EF4-FFF2-40B4-BE49-F238E27FC236}">
                <a16:creationId xmlns:a16="http://schemas.microsoft.com/office/drawing/2014/main" id="{2C8EF361-8B5A-4F83-9E9A-54FBC2B3B114}"/>
              </a:ext>
            </a:extLst>
          </p:cNvPr>
          <p:cNvSpPr>
            <a:spLocks noChangeArrowheads="1"/>
          </p:cNvSpPr>
          <p:nvPr/>
        </p:nvSpPr>
        <p:spPr bwMode="auto">
          <a:xfrm>
            <a:off x="1079500" y="6249988"/>
            <a:ext cx="328613" cy="328612"/>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44" name="Oval 130">
            <a:extLst>
              <a:ext uri="{FF2B5EF4-FFF2-40B4-BE49-F238E27FC236}">
                <a16:creationId xmlns:a16="http://schemas.microsoft.com/office/drawing/2014/main" id="{D96044D0-24A9-42F6-9EA6-738DCFA54587}"/>
              </a:ext>
            </a:extLst>
          </p:cNvPr>
          <p:cNvSpPr>
            <a:spLocks noChangeArrowheads="1"/>
          </p:cNvSpPr>
          <p:nvPr/>
        </p:nvSpPr>
        <p:spPr bwMode="auto">
          <a:xfrm>
            <a:off x="3660775" y="5794375"/>
            <a:ext cx="327025" cy="3286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45" name="Oval 131">
            <a:extLst>
              <a:ext uri="{FF2B5EF4-FFF2-40B4-BE49-F238E27FC236}">
                <a16:creationId xmlns:a16="http://schemas.microsoft.com/office/drawing/2014/main" id="{7A36E5A6-2681-4F2A-9128-D1A6C9178EBE}"/>
              </a:ext>
            </a:extLst>
          </p:cNvPr>
          <p:cNvSpPr>
            <a:spLocks noChangeArrowheads="1"/>
          </p:cNvSpPr>
          <p:nvPr/>
        </p:nvSpPr>
        <p:spPr bwMode="auto">
          <a:xfrm>
            <a:off x="3660775" y="6249988"/>
            <a:ext cx="327025" cy="328612"/>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nvGrpSpPr>
          <p:cNvPr id="11" name="Группа 10">
            <a:extLst>
              <a:ext uri="{FF2B5EF4-FFF2-40B4-BE49-F238E27FC236}">
                <a16:creationId xmlns:a16="http://schemas.microsoft.com/office/drawing/2014/main" id="{9364C1DE-D922-4114-BCFB-BC18BB0F6C15}"/>
              </a:ext>
            </a:extLst>
          </p:cNvPr>
          <p:cNvGrpSpPr/>
          <p:nvPr/>
        </p:nvGrpSpPr>
        <p:grpSpPr>
          <a:xfrm>
            <a:off x="6904038" y="2054225"/>
            <a:ext cx="2208212" cy="4495800"/>
            <a:chOff x="6904038" y="2054225"/>
            <a:chExt cx="2208212" cy="4495800"/>
          </a:xfrm>
        </p:grpSpPr>
        <p:sp>
          <p:nvSpPr>
            <p:cNvPr id="11359" name="Freeform 148">
              <a:extLst>
                <a:ext uri="{FF2B5EF4-FFF2-40B4-BE49-F238E27FC236}">
                  <a16:creationId xmlns:a16="http://schemas.microsoft.com/office/drawing/2014/main" id="{354743E8-29E8-4B52-AF9C-1AECE464605D}"/>
                </a:ext>
              </a:extLst>
            </p:cNvPr>
            <p:cNvSpPr>
              <a:spLocks/>
            </p:cNvSpPr>
            <p:nvPr/>
          </p:nvSpPr>
          <p:spPr bwMode="auto">
            <a:xfrm>
              <a:off x="8007350" y="2120900"/>
              <a:ext cx="1104900" cy="2198688"/>
            </a:xfrm>
            <a:custGeom>
              <a:avLst/>
              <a:gdLst>
                <a:gd name="T0" fmla="*/ 0 w 98"/>
                <a:gd name="T1" fmla="*/ 2147483646 h 195"/>
                <a:gd name="T2" fmla="*/ 0 w 98"/>
                <a:gd name="T3" fmla="*/ 2147483646 h 195"/>
                <a:gd name="T4" fmla="*/ 2147483646 w 98"/>
                <a:gd name="T5" fmla="*/ 2147483646 h 195"/>
                <a:gd name="T6" fmla="*/ 0 w 98"/>
                <a:gd name="T7" fmla="*/ 2147483646 h 195"/>
                <a:gd name="T8" fmla="*/ 0 w 98"/>
                <a:gd name="T9" fmla="*/ 0 h 195"/>
                <a:gd name="T10" fmla="*/ 2147483646 w 98"/>
                <a:gd name="T11" fmla="*/ 2147483646 h 195"/>
                <a:gd name="T12" fmla="*/ 0 w 98"/>
                <a:gd name="T13" fmla="*/ 2147483646 h 1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195">
                  <a:moveTo>
                    <a:pt x="0" y="195"/>
                  </a:moveTo>
                  <a:cubicBezTo>
                    <a:pt x="0" y="191"/>
                    <a:pt x="0" y="191"/>
                    <a:pt x="0" y="191"/>
                  </a:cubicBezTo>
                  <a:cubicBezTo>
                    <a:pt x="52" y="191"/>
                    <a:pt x="94" y="149"/>
                    <a:pt x="94" y="98"/>
                  </a:cubicBezTo>
                  <a:cubicBezTo>
                    <a:pt x="94" y="46"/>
                    <a:pt x="52" y="4"/>
                    <a:pt x="0" y="4"/>
                  </a:cubicBezTo>
                  <a:cubicBezTo>
                    <a:pt x="0" y="0"/>
                    <a:pt x="0" y="0"/>
                    <a:pt x="0" y="0"/>
                  </a:cubicBezTo>
                  <a:cubicBezTo>
                    <a:pt x="54" y="0"/>
                    <a:pt x="98" y="44"/>
                    <a:pt x="98" y="98"/>
                  </a:cubicBezTo>
                  <a:cubicBezTo>
                    <a:pt x="98" y="152"/>
                    <a:pt x="54" y="195"/>
                    <a:pt x="0" y="19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60" name="Oval 149">
              <a:extLst>
                <a:ext uri="{FF2B5EF4-FFF2-40B4-BE49-F238E27FC236}">
                  <a16:creationId xmlns:a16="http://schemas.microsoft.com/office/drawing/2014/main" id="{1B6E8241-D78A-4849-9D1E-443F27CA0D3A}"/>
                </a:ext>
              </a:extLst>
            </p:cNvPr>
            <p:cNvSpPr>
              <a:spLocks noChangeArrowheads="1"/>
            </p:cNvSpPr>
            <p:nvPr/>
          </p:nvSpPr>
          <p:spPr bwMode="auto">
            <a:xfrm>
              <a:off x="7918450" y="2054225"/>
              <a:ext cx="179388" cy="179388"/>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67" name="Freeform 156">
              <a:extLst>
                <a:ext uri="{FF2B5EF4-FFF2-40B4-BE49-F238E27FC236}">
                  <a16:creationId xmlns:a16="http://schemas.microsoft.com/office/drawing/2014/main" id="{E8C36703-6519-4EF0-9E5C-481D75BAB123}"/>
                </a:ext>
              </a:extLst>
            </p:cNvPr>
            <p:cNvSpPr>
              <a:spLocks/>
            </p:cNvSpPr>
            <p:nvPr/>
          </p:nvSpPr>
          <p:spPr bwMode="auto">
            <a:xfrm>
              <a:off x="6904038" y="4273550"/>
              <a:ext cx="1103312" cy="2208213"/>
            </a:xfrm>
            <a:custGeom>
              <a:avLst/>
              <a:gdLst>
                <a:gd name="T0" fmla="*/ 2147483646 w 98"/>
                <a:gd name="T1" fmla="*/ 2147483646 h 196"/>
                <a:gd name="T2" fmla="*/ 0 w 98"/>
                <a:gd name="T3" fmla="*/ 2147483646 h 196"/>
                <a:gd name="T4" fmla="*/ 2147483646 w 98"/>
                <a:gd name="T5" fmla="*/ 0 h 196"/>
                <a:gd name="T6" fmla="*/ 2147483646 w 98"/>
                <a:gd name="T7" fmla="*/ 2147483646 h 196"/>
                <a:gd name="T8" fmla="*/ 2147483646 w 98"/>
                <a:gd name="T9" fmla="*/ 2147483646 h 196"/>
                <a:gd name="T10" fmla="*/ 2147483646 w 98"/>
                <a:gd name="T11" fmla="*/ 2147483646 h 196"/>
                <a:gd name="T12" fmla="*/ 2147483646 w 98"/>
                <a:gd name="T13" fmla="*/ 2147483646 h 1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196">
                  <a:moveTo>
                    <a:pt x="98" y="196"/>
                  </a:moveTo>
                  <a:cubicBezTo>
                    <a:pt x="44" y="196"/>
                    <a:pt x="0" y="152"/>
                    <a:pt x="0" y="98"/>
                  </a:cubicBezTo>
                  <a:cubicBezTo>
                    <a:pt x="0" y="44"/>
                    <a:pt x="44" y="0"/>
                    <a:pt x="98" y="0"/>
                  </a:cubicBezTo>
                  <a:cubicBezTo>
                    <a:pt x="98" y="4"/>
                    <a:pt x="98" y="4"/>
                    <a:pt x="98" y="4"/>
                  </a:cubicBezTo>
                  <a:cubicBezTo>
                    <a:pt x="47" y="4"/>
                    <a:pt x="4" y="47"/>
                    <a:pt x="4" y="98"/>
                  </a:cubicBezTo>
                  <a:cubicBezTo>
                    <a:pt x="4" y="150"/>
                    <a:pt x="47" y="192"/>
                    <a:pt x="98" y="192"/>
                  </a:cubicBezTo>
                  <a:lnTo>
                    <a:pt x="98" y="196"/>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68" name="Oval 157">
              <a:extLst>
                <a:ext uri="{FF2B5EF4-FFF2-40B4-BE49-F238E27FC236}">
                  <a16:creationId xmlns:a16="http://schemas.microsoft.com/office/drawing/2014/main" id="{CA2B4CE6-C3FD-453A-9775-5AD1CD6BEBDF}"/>
                </a:ext>
              </a:extLst>
            </p:cNvPr>
            <p:cNvSpPr>
              <a:spLocks noChangeArrowheads="1"/>
            </p:cNvSpPr>
            <p:nvPr/>
          </p:nvSpPr>
          <p:spPr bwMode="auto">
            <a:xfrm>
              <a:off x="7918450" y="6369050"/>
              <a:ext cx="179388" cy="180975"/>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69" name="Oval 158">
              <a:extLst>
                <a:ext uri="{FF2B5EF4-FFF2-40B4-BE49-F238E27FC236}">
                  <a16:creationId xmlns:a16="http://schemas.microsoft.com/office/drawing/2014/main" id="{71C63A48-79FE-45E0-9AE0-97DC4BDE6C0E}"/>
                </a:ext>
              </a:extLst>
            </p:cNvPr>
            <p:cNvSpPr>
              <a:spLocks noChangeArrowheads="1"/>
            </p:cNvSpPr>
            <p:nvPr/>
          </p:nvSpPr>
          <p:spPr bwMode="auto">
            <a:xfrm>
              <a:off x="7918450" y="4206875"/>
              <a:ext cx="179388" cy="19050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12" name="Группа 11">
            <a:extLst>
              <a:ext uri="{FF2B5EF4-FFF2-40B4-BE49-F238E27FC236}">
                <a16:creationId xmlns:a16="http://schemas.microsoft.com/office/drawing/2014/main" id="{1F95366E-2AD8-4FBE-802C-EB32755A91C6}"/>
              </a:ext>
            </a:extLst>
          </p:cNvPr>
          <p:cNvGrpSpPr/>
          <p:nvPr/>
        </p:nvGrpSpPr>
        <p:grpSpPr>
          <a:xfrm>
            <a:off x="9359900" y="2054225"/>
            <a:ext cx="2208213" cy="4495800"/>
            <a:chOff x="9359900" y="2054225"/>
            <a:chExt cx="2208213" cy="4495800"/>
          </a:xfrm>
        </p:grpSpPr>
        <p:sp>
          <p:nvSpPr>
            <p:cNvPr id="11363" name="Freeform 152">
              <a:extLst>
                <a:ext uri="{FF2B5EF4-FFF2-40B4-BE49-F238E27FC236}">
                  <a16:creationId xmlns:a16="http://schemas.microsoft.com/office/drawing/2014/main" id="{8B0BF180-2D3F-4A60-919E-25A1A2E667CF}"/>
                </a:ext>
              </a:extLst>
            </p:cNvPr>
            <p:cNvSpPr>
              <a:spLocks/>
            </p:cNvSpPr>
            <p:nvPr/>
          </p:nvSpPr>
          <p:spPr bwMode="auto">
            <a:xfrm>
              <a:off x="10464800" y="2120900"/>
              <a:ext cx="1103313" cy="2198688"/>
            </a:xfrm>
            <a:custGeom>
              <a:avLst/>
              <a:gdLst>
                <a:gd name="T0" fmla="*/ 0 w 98"/>
                <a:gd name="T1" fmla="*/ 2147483646 h 195"/>
                <a:gd name="T2" fmla="*/ 0 w 98"/>
                <a:gd name="T3" fmla="*/ 2147483646 h 195"/>
                <a:gd name="T4" fmla="*/ 2147483646 w 98"/>
                <a:gd name="T5" fmla="*/ 2147483646 h 195"/>
                <a:gd name="T6" fmla="*/ 0 w 98"/>
                <a:gd name="T7" fmla="*/ 2147483646 h 195"/>
                <a:gd name="T8" fmla="*/ 0 w 98"/>
                <a:gd name="T9" fmla="*/ 0 h 195"/>
                <a:gd name="T10" fmla="*/ 2147483646 w 98"/>
                <a:gd name="T11" fmla="*/ 2147483646 h 195"/>
                <a:gd name="T12" fmla="*/ 0 w 98"/>
                <a:gd name="T13" fmla="*/ 2147483646 h 19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195">
                  <a:moveTo>
                    <a:pt x="0" y="195"/>
                  </a:moveTo>
                  <a:cubicBezTo>
                    <a:pt x="0" y="191"/>
                    <a:pt x="0" y="191"/>
                    <a:pt x="0" y="191"/>
                  </a:cubicBezTo>
                  <a:cubicBezTo>
                    <a:pt x="52" y="191"/>
                    <a:pt x="94" y="149"/>
                    <a:pt x="94" y="98"/>
                  </a:cubicBezTo>
                  <a:cubicBezTo>
                    <a:pt x="94" y="46"/>
                    <a:pt x="52" y="4"/>
                    <a:pt x="0" y="4"/>
                  </a:cubicBezTo>
                  <a:cubicBezTo>
                    <a:pt x="0" y="0"/>
                    <a:pt x="0" y="0"/>
                    <a:pt x="0" y="0"/>
                  </a:cubicBezTo>
                  <a:cubicBezTo>
                    <a:pt x="54" y="0"/>
                    <a:pt x="98" y="44"/>
                    <a:pt x="98" y="98"/>
                  </a:cubicBezTo>
                  <a:cubicBezTo>
                    <a:pt x="98" y="152"/>
                    <a:pt x="54" y="195"/>
                    <a:pt x="0" y="19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64" name="Oval 153">
              <a:extLst>
                <a:ext uri="{FF2B5EF4-FFF2-40B4-BE49-F238E27FC236}">
                  <a16:creationId xmlns:a16="http://schemas.microsoft.com/office/drawing/2014/main" id="{E5EE1B48-D7D5-4B18-BB84-9DB1367E0A33}"/>
                </a:ext>
              </a:extLst>
            </p:cNvPr>
            <p:cNvSpPr>
              <a:spLocks noChangeArrowheads="1"/>
            </p:cNvSpPr>
            <p:nvPr/>
          </p:nvSpPr>
          <p:spPr bwMode="auto">
            <a:xfrm>
              <a:off x="10374313" y="2054225"/>
              <a:ext cx="179387" cy="179388"/>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71" name="Freeform 160">
              <a:extLst>
                <a:ext uri="{FF2B5EF4-FFF2-40B4-BE49-F238E27FC236}">
                  <a16:creationId xmlns:a16="http://schemas.microsoft.com/office/drawing/2014/main" id="{DD8E3472-E69A-4027-9071-E46118575CC4}"/>
                </a:ext>
              </a:extLst>
            </p:cNvPr>
            <p:cNvSpPr>
              <a:spLocks/>
            </p:cNvSpPr>
            <p:nvPr/>
          </p:nvSpPr>
          <p:spPr bwMode="auto">
            <a:xfrm>
              <a:off x="9359900" y="4273550"/>
              <a:ext cx="1104900" cy="2208213"/>
            </a:xfrm>
            <a:custGeom>
              <a:avLst/>
              <a:gdLst>
                <a:gd name="T0" fmla="*/ 2147483646 w 98"/>
                <a:gd name="T1" fmla="*/ 2147483646 h 196"/>
                <a:gd name="T2" fmla="*/ 0 w 98"/>
                <a:gd name="T3" fmla="*/ 2147483646 h 196"/>
                <a:gd name="T4" fmla="*/ 2147483646 w 98"/>
                <a:gd name="T5" fmla="*/ 0 h 196"/>
                <a:gd name="T6" fmla="*/ 2147483646 w 98"/>
                <a:gd name="T7" fmla="*/ 2147483646 h 196"/>
                <a:gd name="T8" fmla="*/ 2147483646 w 98"/>
                <a:gd name="T9" fmla="*/ 2147483646 h 196"/>
                <a:gd name="T10" fmla="*/ 2147483646 w 98"/>
                <a:gd name="T11" fmla="*/ 2147483646 h 196"/>
                <a:gd name="T12" fmla="*/ 2147483646 w 98"/>
                <a:gd name="T13" fmla="*/ 2147483646 h 1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 h="196">
                  <a:moveTo>
                    <a:pt x="98" y="196"/>
                  </a:moveTo>
                  <a:cubicBezTo>
                    <a:pt x="44" y="196"/>
                    <a:pt x="0" y="152"/>
                    <a:pt x="0" y="98"/>
                  </a:cubicBezTo>
                  <a:cubicBezTo>
                    <a:pt x="0" y="44"/>
                    <a:pt x="44" y="0"/>
                    <a:pt x="98" y="0"/>
                  </a:cubicBezTo>
                  <a:cubicBezTo>
                    <a:pt x="98" y="4"/>
                    <a:pt x="98" y="4"/>
                    <a:pt x="98" y="4"/>
                  </a:cubicBezTo>
                  <a:cubicBezTo>
                    <a:pt x="46" y="4"/>
                    <a:pt x="4" y="47"/>
                    <a:pt x="4" y="98"/>
                  </a:cubicBezTo>
                  <a:cubicBezTo>
                    <a:pt x="4" y="150"/>
                    <a:pt x="46" y="192"/>
                    <a:pt x="98" y="192"/>
                  </a:cubicBezTo>
                  <a:lnTo>
                    <a:pt x="98" y="196"/>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72" name="Oval 161">
              <a:extLst>
                <a:ext uri="{FF2B5EF4-FFF2-40B4-BE49-F238E27FC236}">
                  <a16:creationId xmlns:a16="http://schemas.microsoft.com/office/drawing/2014/main" id="{3AFEC3DD-F90F-493C-97CE-DF58C5C5B91E}"/>
                </a:ext>
              </a:extLst>
            </p:cNvPr>
            <p:cNvSpPr>
              <a:spLocks noChangeArrowheads="1"/>
            </p:cNvSpPr>
            <p:nvPr/>
          </p:nvSpPr>
          <p:spPr bwMode="auto">
            <a:xfrm>
              <a:off x="10374313" y="6369050"/>
              <a:ext cx="179387" cy="180975"/>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73" name="Oval 162">
              <a:extLst>
                <a:ext uri="{FF2B5EF4-FFF2-40B4-BE49-F238E27FC236}">
                  <a16:creationId xmlns:a16="http://schemas.microsoft.com/office/drawing/2014/main" id="{98C232DC-07C2-4483-9877-CCE7CCE67571}"/>
                </a:ext>
              </a:extLst>
            </p:cNvPr>
            <p:cNvSpPr>
              <a:spLocks noChangeArrowheads="1"/>
            </p:cNvSpPr>
            <p:nvPr/>
          </p:nvSpPr>
          <p:spPr bwMode="auto">
            <a:xfrm>
              <a:off x="10374313" y="4206875"/>
              <a:ext cx="179387" cy="19050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11346" name="Rectangle 132">
            <a:extLst>
              <a:ext uri="{FF2B5EF4-FFF2-40B4-BE49-F238E27FC236}">
                <a16:creationId xmlns:a16="http://schemas.microsoft.com/office/drawing/2014/main" id="{7135B23D-D2E7-47B1-9C23-341EB8D7D548}"/>
              </a:ext>
            </a:extLst>
          </p:cNvPr>
          <p:cNvSpPr>
            <a:spLocks noChangeArrowheads="1"/>
          </p:cNvSpPr>
          <p:nvPr/>
        </p:nvSpPr>
        <p:spPr bwMode="auto">
          <a:xfrm>
            <a:off x="1574800" y="5857875"/>
            <a:ext cx="10334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11355" name="Rectangle 141">
            <a:extLst>
              <a:ext uri="{FF2B5EF4-FFF2-40B4-BE49-F238E27FC236}">
                <a16:creationId xmlns:a16="http://schemas.microsoft.com/office/drawing/2014/main" id="{8D07C3BF-E748-4281-82D5-7EBD1BDCBF1E}"/>
              </a:ext>
            </a:extLst>
          </p:cNvPr>
          <p:cNvSpPr>
            <a:spLocks noChangeArrowheads="1"/>
          </p:cNvSpPr>
          <p:nvPr/>
        </p:nvSpPr>
        <p:spPr bwMode="auto">
          <a:xfrm>
            <a:off x="1574800" y="6313488"/>
            <a:ext cx="1033463"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11356" name="Rectangle 142">
            <a:extLst>
              <a:ext uri="{FF2B5EF4-FFF2-40B4-BE49-F238E27FC236}">
                <a16:creationId xmlns:a16="http://schemas.microsoft.com/office/drawing/2014/main" id="{8A9DD9CA-1326-4489-9235-22CE86F2B1A1}"/>
              </a:ext>
            </a:extLst>
          </p:cNvPr>
          <p:cNvSpPr>
            <a:spLocks noChangeArrowheads="1"/>
          </p:cNvSpPr>
          <p:nvPr/>
        </p:nvSpPr>
        <p:spPr bwMode="auto">
          <a:xfrm>
            <a:off x="4148138" y="5857875"/>
            <a:ext cx="10334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sp>
        <p:nvSpPr>
          <p:cNvPr id="11357" name="Rectangle 143">
            <a:extLst>
              <a:ext uri="{FF2B5EF4-FFF2-40B4-BE49-F238E27FC236}">
                <a16:creationId xmlns:a16="http://schemas.microsoft.com/office/drawing/2014/main" id="{4AA2F5F2-887F-4E60-B076-065678DE3D2D}"/>
              </a:ext>
            </a:extLst>
          </p:cNvPr>
          <p:cNvSpPr>
            <a:spLocks noChangeArrowheads="1"/>
          </p:cNvSpPr>
          <p:nvPr/>
        </p:nvSpPr>
        <p:spPr bwMode="auto">
          <a:xfrm>
            <a:off x="4148138" y="6313488"/>
            <a:ext cx="10334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00">
                <a:solidFill>
                  <a:srgbClr val="73848D"/>
                </a:solidFill>
                <a:latin typeface="Arial" panose="020B0604020202020204" pitchFamily="34" charset="0"/>
              </a:rPr>
              <a:t>Your text here</a:t>
            </a:r>
            <a:endParaRPr lang="ru-RU" altLang="ru-RU" sz="1800"/>
          </a:p>
        </p:txBody>
      </p:sp>
      <p:grpSp>
        <p:nvGrpSpPr>
          <p:cNvPr id="2" name="Группа 1">
            <a:extLst>
              <a:ext uri="{FF2B5EF4-FFF2-40B4-BE49-F238E27FC236}">
                <a16:creationId xmlns:a16="http://schemas.microsoft.com/office/drawing/2014/main" id="{44ECEB6F-F45E-4AB4-951A-4EB992E0C599}"/>
              </a:ext>
            </a:extLst>
          </p:cNvPr>
          <p:cNvGrpSpPr/>
          <p:nvPr/>
        </p:nvGrpSpPr>
        <p:grpSpPr>
          <a:xfrm>
            <a:off x="7253288" y="2470150"/>
            <a:ext cx="1509712" cy="1531938"/>
            <a:chOff x="7253288" y="2470150"/>
            <a:chExt cx="1509712" cy="1531938"/>
          </a:xfrm>
        </p:grpSpPr>
        <p:sp>
          <p:nvSpPr>
            <p:cNvPr id="11358" name="Oval 147">
              <a:extLst>
                <a:ext uri="{FF2B5EF4-FFF2-40B4-BE49-F238E27FC236}">
                  <a16:creationId xmlns:a16="http://schemas.microsoft.com/office/drawing/2014/main" id="{C116C5A6-77D9-4F0F-B94F-8F3A427AD95A}"/>
                </a:ext>
              </a:extLst>
            </p:cNvPr>
            <p:cNvSpPr>
              <a:spLocks noChangeArrowheads="1"/>
            </p:cNvSpPr>
            <p:nvPr/>
          </p:nvSpPr>
          <p:spPr bwMode="auto">
            <a:xfrm>
              <a:off x="7253288" y="2470150"/>
              <a:ext cx="1509712" cy="151130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dirty="0"/>
            </a:p>
          </p:txBody>
        </p:sp>
        <p:sp>
          <p:nvSpPr>
            <p:cNvPr id="11374" name="Freeform 163">
              <a:extLst>
                <a:ext uri="{FF2B5EF4-FFF2-40B4-BE49-F238E27FC236}">
                  <a16:creationId xmlns:a16="http://schemas.microsoft.com/office/drawing/2014/main" id="{C33175FC-F3EA-4F21-92BB-B670E8FD9DBD}"/>
                </a:ext>
              </a:extLst>
            </p:cNvPr>
            <p:cNvSpPr>
              <a:spLocks noEditPoints="1"/>
            </p:cNvSpPr>
            <p:nvPr/>
          </p:nvSpPr>
          <p:spPr bwMode="auto">
            <a:xfrm>
              <a:off x="7354888" y="2571750"/>
              <a:ext cx="1306512" cy="1308100"/>
            </a:xfrm>
            <a:custGeom>
              <a:avLst/>
              <a:gdLst>
                <a:gd name="T0" fmla="*/ 2147483646 w 116"/>
                <a:gd name="T1" fmla="*/ 2147483646 h 116"/>
                <a:gd name="T2" fmla="*/ 0 w 116"/>
                <a:gd name="T3" fmla="*/ 2147483646 h 116"/>
                <a:gd name="T4" fmla="*/ 2147483646 w 116"/>
                <a:gd name="T5" fmla="*/ 0 h 116"/>
                <a:gd name="T6" fmla="*/ 2147483646 w 116"/>
                <a:gd name="T7" fmla="*/ 2147483646 h 116"/>
                <a:gd name="T8" fmla="*/ 2147483646 w 116"/>
                <a:gd name="T9" fmla="*/ 2147483646 h 116"/>
                <a:gd name="T10" fmla="*/ 2147483646 w 116"/>
                <a:gd name="T11" fmla="*/ 2147483646 h 116"/>
                <a:gd name="T12" fmla="*/ 2147483646 w 116"/>
                <a:gd name="T13" fmla="*/ 2147483646 h 116"/>
                <a:gd name="T14" fmla="*/ 2147483646 w 116"/>
                <a:gd name="T15" fmla="*/ 2147483646 h 116"/>
                <a:gd name="T16" fmla="*/ 2147483646 w 116"/>
                <a:gd name="T17" fmla="*/ 2147483646 h 116"/>
                <a:gd name="T18" fmla="*/ 2147483646 w 116"/>
                <a:gd name="T19" fmla="*/ 2147483646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6" h="116">
                  <a:moveTo>
                    <a:pt x="58" y="116"/>
                  </a:moveTo>
                  <a:cubicBezTo>
                    <a:pt x="26" y="116"/>
                    <a:pt x="0" y="90"/>
                    <a:pt x="0" y="58"/>
                  </a:cubicBezTo>
                  <a:cubicBezTo>
                    <a:pt x="0" y="26"/>
                    <a:pt x="26" y="0"/>
                    <a:pt x="58" y="0"/>
                  </a:cubicBezTo>
                  <a:cubicBezTo>
                    <a:pt x="90" y="0"/>
                    <a:pt x="116" y="26"/>
                    <a:pt x="116" y="58"/>
                  </a:cubicBezTo>
                  <a:cubicBezTo>
                    <a:pt x="116" y="90"/>
                    <a:pt x="90" y="116"/>
                    <a:pt x="58" y="116"/>
                  </a:cubicBezTo>
                  <a:close/>
                  <a:moveTo>
                    <a:pt x="58" y="4"/>
                  </a:moveTo>
                  <a:cubicBezTo>
                    <a:pt x="28" y="4"/>
                    <a:pt x="4" y="28"/>
                    <a:pt x="4" y="58"/>
                  </a:cubicBezTo>
                  <a:cubicBezTo>
                    <a:pt x="4" y="88"/>
                    <a:pt x="28" y="112"/>
                    <a:pt x="58" y="112"/>
                  </a:cubicBezTo>
                  <a:cubicBezTo>
                    <a:pt x="88" y="112"/>
                    <a:pt x="112" y="88"/>
                    <a:pt x="112" y="58"/>
                  </a:cubicBezTo>
                  <a:cubicBezTo>
                    <a:pt x="112" y="28"/>
                    <a:pt x="88" y="4"/>
                    <a:pt x="5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78" name="Rectangle 167">
              <a:extLst>
                <a:ext uri="{FF2B5EF4-FFF2-40B4-BE49-F238E27FC236}">
                  <a16:creationId xmlns:a16="http://schemas.microsoft.com/office/drawing/2014/main" id="{6014A958-6F69-44F0-BEBE-BAF79A45566C}"/>
                </a:ext>
              </a:extLst>
            </p:cNvPr>
            <p:cNvSpPr>
              <a:spLocks noChangeArrowheads="1"/>
            </p:cNvSpPr>
            <p:nvPr/>
          </p:nvSpPr>
          <p:spPr bwMode="auto">
            <a:xfrm>
              <a:off x="7693025" y="2684463"/>
              <a:ext cx="1036638"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7800" b="1">
                  <a:solidFill>
                    <a:srgbClr val="FFFFFF"/>
                  </a:solidFill>
                  <a:latin typeface="Arial" panose="020B0604020202020204" pitchFamily="34" charset="0"/>
                </a:rPr>
                <a:t>1</a:t>
              </a:r>
              <a:endParaRPr lang="ru-RU" altLang="ru-RU" sz="1800"/>
            </a:p>
          </p:txBody>
        </p:sp>
      </p:grpSp>
      <p:grpSp>
        <p:nvGrpSpPr>
          <p:cNvPr id="5" name="Группа 4">
            <a:extLst>
              <a:ext uri="{FF2B5EF4-FFF2-40B4-BE49-F238E27FC236}">
                <a16:creationId xmlns:a16="http://schemas.microsoft.com/office/drawing/2014/main" id="{0BCB7161-ACD8-4A8A-A7F3-EC0AD3C59DED}"/>
              </a:ext>
            </a:extLst>
          </p:cNvPr>
          <p:cNvGrpSpPr/>
          <p:nvPr/>
        </p:nvGrpSpPr>
        <p:grpSpPr>
          <a:xfrm>
            <a:off x="7253288" y="4622800"/>
            <a:ext cx="1531937" cy="1531938"/>
            <a:chOff x="7253288" y="4622800"/>
            <a:chExt cx="1531937" cy="1531938"/>
          </a:xfrm>
        </p:grpSpPr>
        <p:sp>
          <p:nvSpPr>
            <p:cNvPr id="11366" name="Oval 155">
              <a:extLst>
                <a:ext uri="{FF2B5EF4-FFF2-40B4-BE49-F238E27FC236}">
                  <a16:creationId xmlns:a16="http://schemas.microsoft.com/office/drawing/2014/main" id="{9E3F7288-99DF-4301-B846-7532A749C69C}"/>
                </a:ext>
              </a:extLst>
            </p:cNvPr>
            <p:cNvSpPr>
              <a:spLocks noChangeArrowheads="1"/>
            </p:cNvSpPr>
            <p:nvPr/>
          </p:nvSpPr>
          <p:spPr bwMode="auto">
            <a:xfrm>
              <a:off x="7253288" y="4622800"/>
              <a:ext cx="1509712" cy="150971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75" name="Freeform 164">
              <a:extLst>
                <a:ext uri="{FF2B5EF4-FFF2-40B4-BE49-F238E27FC236}">
                  <a16:creationId xmlns:a16="http://schemas.microsoft.com/office/drawing/2014/main" id="{974162C4-3C78-41A5-9AC2-25C15A17BAF7}"/>
                </a:ext>
              </a:extLst>
            </p:cNvPr>
            <p:cNvSpPr>
              <a:spLocks noEditPoints="1"/>
            </p:cNvSpPr>
            <p:nvPr/>
          </p:nvSpPr>
          <p:spPr bwMode="auto">
            <a:xfrm>
              <a:off x="7354888" y="4724400"/>
              <a:ext cx="1306512" cy="1306513"/>
            </a:xfrm>
            <a:custGeom>
              <a:avLst/>
              <a:gdLst>
                <a:gd name="T0" fmla="*/ 2147483646 w 116"/>
                <a:gd name="T1" fmla="*/ 2147483646 h 116"/>
                <a:gd name="T2" fmla="*/ 0 w 116"/>
                <a:gd name="T3" fmla="*/ 2147483646 h 116"/>
                <a:gd name="T4" fmla="*/ 2147483646 w 116"/>
                <a:gd name="T5" fmla="*/ 0 h 116"/>
                <a:gd name="T6" fmla="*/ 2147483646 w 116"/>
                <a:gd name="T7" fmla="*/ 2147483646 h 116"/>
                <a:gd name="T8" fmla="*/ 2147483646 w 116"/>
                <a:gd name="T9" fmla="*/ 2147483646 h 116"/>
                <a:gd name="T10" fmla="*/ 2147483646 w 116"/>
                <a:gd name="T11" fmla="*/ 2147483646 h 116"/>
                <a:gd name="T12" fmla="*/ 2147483646 w 116"/>
                <a:gd name="T13" fmla="*/ 2147483646 h 116"/>
                <a:gd name="T14" fmla="*/ 2147483646 w 116"/>
                <a:gd name="T15" fmla="*/ 2147483646 h 116"/>
                <a:gd name="T16" fmla="*/ 2147483646 w 116"/>
                <a:gd name="T17" fmla="*/ 2147483646 h 116"/>
                <a:gd name="T18" fmla="*/ 2147483646 w 116"/>
                <a:gd name="T19" fmla="*/ 2147483646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6" h="116">
                  <a:moveTo>
                    <a:pt x="58" y="116"/>
                  </a:moveTo>
                  <a:cubicBezTo>
                    <a:pt x="26" y="116"/>
                    <a:pt x="0" y="90"/>
                    <a:pt x="0" y="58"/>
                  </a:cubicBezTo>
                  <a:cubicBezTo>
                    <a:pt x="0" y="26"/>
                    <a:pt x="26" y="0"/>
                    <a:pt x="58" y="0"/>
                  </a:cubicBezTo>
                  <a:cubicBezTo>
                    <a:pt x="90" y="0"/>
                    <a:pt x="116" y="26"/>
                    <a:pt x="116" y="58"/>
                  </a:cubicBezTo>
                  <a:cubicBezTo>
                    <a:pt x="116" y="90"/>
                    <a:pt x="90" y="116"/>
                    <a:pt x="58" y="116"/>
                  </a:cubicBezTo>
                  <a:close/>
                  <a:moveTo>
                    <a:pt x="58" y="4"/>
                  </a:moveTo>
                  <a:cubicBezTo>
                    <a:pt x="28" y="4"/>
                    <a:pt x="4" y="28"/>
                    <a:pt x="4" y="58"/>
                  </a:cubicBezTo>
                  <a:cubicBezTo>
                    <a:pt x="4" y="88"/>
                    <a:pt x="28" y="112"/>
                    <a:pt x="58" y="112"/>
                  </a:cubicBezTo>
                  <a:cubicBezTo>
                    <a:pt x="88" y="112"/>
                    <a:pt x="112" y="88"/>
                    <a:pt x="112" y="58"/>
                  </a:cubicBezTo>
                  <a:cubicBezTo>
                    <a:pt x="112" y="28"/>
                    <a:pt x="88" y="4"/>
                    <a:pt x="5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79" name="Rectangle 168">
              <a:extLst>
                <a:ext uri="{FF2B5EF4-FFF2-40B4-BE49-F238E27FC236}">
                  <a16:creationId xmlns:a16="http://schemas.microsoft.com/office/drawing/2014/main" id="{F3A70F80-3CE2-4909-8EC8-7B2CCD26BB00}"/>
                </a:ext>
              </a:extLst>
            </p:cNvPr>
            <p:cNvSpPr>
              <a:spLocks noChangeArrowheads="1"/>
            </p:cNvSpPr>
            <p:nvPr/>
          </p:nvSpPr>
          <p:spPr bwMode="auto">
            <a:xfrm>
              <a:off x="7748588" y="4837113"/>
              <a:ext cx="1036637"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7800" b="1">
                  <a:solidFill>
                    <a:srgbClr val="FFFFFF"/>
                  </a:solidFill>
                  <a:latin typeface="Arial" panose="020B0604020202020204" pitchFamily="34" charset="0"/>
                </a:rPr>
                <a:t>2</a:t>
              </a:r>
              <a:endParaRPr lang="ru-RU" altLang="ru-RU" sz="1800"/>
            </a:p>
          </p:txBody>
        </p:sp>
      </p:grpSp>
      <p:grpSp>
        <p:nvGrpSpPr>
          <p:cNvPr id="3" name="Группа 2">
            <a:extLst>
              <a:ext uri="{FF2B5EF4-FFF2-40B4-BE49-F238E27FC236}">
                <a16:creationId xmlns:a16="http://schemas.microsoft.com/office/drawing/2014/main" id="{96CB6155-91A1-4444-A90A-80E6D1B24F06}"/>
              </a:ext>
            </a:extLst>
          </p:cNvPr>
          <p:cNvGrpSpPr/>
          <p:nvPr/>
        </p:nvGrpSpPr>
        <p:grpSpPr>
          <a:xfrm>
            <a:off x="9709150" y="2470150"/>
            <a:ext cx="1520825" cy="1531938"/>
            <a:chOff x="9709150" y="2470150"/>
            <a:chExt cx="1520825" cy="1531938"/>
          </a:xfrm>
        </p:grpSpPr>
        <p:sp>
          <p:nvSpPr>
            <p:cNvPr id="11362" name="Oval 151">
              <a:extLst>
                <a:ext uri="{FF2B5EF4-FFF2-40B4-BE49-F238E27FC236}">
                  <a16:creationId xmlns:a16="http://schemas.microsoft.com/office/drawing/2014/main" id="{5A167FBA-2C70-4799-9774-3C0267674BA3}"/>
                </a:ext>
              </a:extLst>
            </p:cNvPr>
            <p:cNvSpPr>
              <a:spLocks noChangeArrowheads="1"/>
            </p:cNvSpPr>
            <p:nvPr/>
          </p:nvSpPr>
          <p:spPr bwMode="auto">
            <a:xfrm>
              <a:off x="9709150" y="2470150"/>
              <a:ext cx="1509713" cy="15113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1376" name="Freeform 165">
              <a:extLst>
                <a:ext uri="{FF2B5EF4-FFF2-40B4-BE49-F238E27FC236}">
                  <a16:creationId xmlns:a16="http://schemas.microsoft.com/office/drawing/2014/main" id="{E11934D8-3FD1-4069-BD50-3F4EE0CC5D7D}"/>
                </a:ext>
              </a:extLst>
            </p:cNvPr>
            <p:cNvSpPr>
              <a:spLocks noEditPoints="1"/>
            </p:cNvSpPr>
            <p:nvPr/>
          </p:nvSpPr>
          <p:spPr bwMode="auto">
            <a:xfrm>
              <a:off x="9810750" y="2571750"/>
              <a:ext cx="1306513" cy="1308100"/>
            </a:xfrm>
            <a:custGeom>
              <a:avLst/>
              <a:gdLst>
                <a:gd name="T0" fmla="*/ 2147483646 w 116"/>
                <a:gd name="T1" fmla="*/ 2147483646 h 116"/>
                <a:gd name="T2" fmla="*/ 0 w 116"/>
                <a:gd name="T3" fmla="*/ 2147483646 h 116"/>
                <a:gd name="T4" fmla="*/ 2147483646 w 116"/>
                <a:gd name="T5" fmla="*/ 0 h 116"/>
                <a:gd name="T6" fmla="*/ 2147483646 w 116"/>
                <a:gd name="T7" fmla="*/ 2147483646 h 116"/>
                <a:gd name="T8" fmla="*/ 2147483646 w 116"/>
                <a:gd name="T9" fmla="*/ 2147483646 h 116"/>
                <a:gd name="T10" fmla="*/ 2147483646 w 116"/>
                <a:gd name="T11" fmla="*/ 2147483646 h 116"/>
                <a:gd name="T12" fmla="*/ 2147483646 w 116"/>
                <a:gd name="T13" fmla="*/ 2147483646 h 116"/>
                <a:gd name="T14" fmla="*/ 2147483646 w 116"/>
                <a:gd name="T15" fmla="*/ 2147483646 h 116"/>
                <a:gd name="T16" fmla="*/ 2147483646 w 116"/>
                <a:gd name="T17" fmla="*/ 2147483646 h 116"/>
                <a:gd name="T18" fmla="*/ 2147483646 w 116"/>
                <a:gd name="T19" fmla="*/ 2147483646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6" h="116">
                  <a:moveTo>
                    <a:pt x="58" y="116"/>
                  </a:moveTo>
                  <a:cubicBezTo>
                    <a:pt x="26" y="116"/>
                    <a:pt x="0" y="90"/>
                    <a:pt x="0" y="58"/>
                  </a:cubicBezTo>
                  <a:cubicBezTo>
                    <a:pt x="0" y="26"/>
                    <a:pt x="26" y="0"/>
                    <a:pt x="58" y="0"/>
                  </a:cubicBezTo>
                  <a:cubicBezTo>
                    <a:pt x="90" y="0"/>
                    <a:pt x="116" y="26"/>
                    <a:pt x="116" y="58"/>
                  </a:cubicBezTo>
                  <a:cubicBezTo>
                    <a:pt x="116" y="90"/>
                    <a:pt x="90" y="116"/>
                    <a:pt x="58" y="116"/>
                  </a:cubicBezTo>
                  <a:close/>
                  <a:moveTo>
                    <a:pt x="58" y="4"/>
                  </a:moveTo>
                  <a:cubicBezTo>
                    <a:pt x="28" y="4"/>
                    <a:pt x="4" y="28"/>
                    <a:pt x="4" y="58"/>
                  </a:cubicBezTo>
                  <a:cubicBezTo>
                    <a:pt x="4" y="88"/>
                    <a:pt x="28" y="112"/>
                    <a:pt x="58" y="112"/>
                  </a:cubicBezTo>
                  <a:cubicBezTo>
                    <a:pt x="88" y="112"/>
                    <a:pt x="112" y="88"/>
                    <a:pt x="112" y="58"/>
                  </a:cubicBezTo>
                  <a:cubicBezTo>
                    <a:pt x="112" y="28"/>
                    <a:pt x="88" y="4"/>
                    <a:pt x="5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80" name="Rectangle 169">
              <a:extLst>
                <a:ext uri="{FF2B5EF4-FFF2-40B4-BE49-F238E27FC236}">
                  <a16:creationId xmlns:a16="http://schemas.microsoft.com/office/drawing/2014/main" id="{CB32235A-BB39-4F3F-A94A-5B9011391450}"/>
                </a:ext>
              </a:extLst>
            </p:cNvPr>
            <p:cNvSpPr>
              <a:spLocks noChangeArrowheads="1"/>
            </p:cNvSpPr>
            <p:nvPr/>
          </p:nvSpPr>
          <p:spPr bwMode="auto">
            <a:xfrm>
              <a:off x="10193338" y="2684463"/>
              <a:ext cx="1036637"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7800" b="1">
                  <a:solidFill>
                    <a:srgbClr val="FFFFFF"/>
                  </a:solidFill>
                  <a:latin typeface="Arial" panose="020B0604020202020204" pitchFamily="34" charset="0"/>
                </a:rPr>
                <a:t>3</a:t>
              </a:r>
              <a:endParaRPr lang="ru-RU" altLang="ru-RU" sz="1800"/>
            </a:p>
          </p:txBody>
        </p:sp>
      </p:grpSp>
      <p:grpSp>
        <p:nvGrpSpPr>
          <p:cNvPr id="4" name="Группа 3">
            <a:extLst>
              <a:ext uri="{FF2B5EF4-FFF2-40B4-BE49-F238E27FC236}">
                <a16:creationId xmlns:a16="http://schemas.microsoft.com/office/drawing/2014/main" id="{D658BC91-E574-4266-971F-569500AB8C54}"/>
              </a:ext>
            </a:extLst>
          </p:cNvPr>
          <p:cNvGrpSpPr/>
          <p:nvPr/>
        </p:nvGrpSpPr>
        <p:grpSpPr>
          <a:xfrm>
            <a:off x="9709150" y="4622800"/>
            <a:ext cx="1520825" cy="1531938"/>
            <a:chOff x="9709150" y="4622800"/>
            <a:chExt cx="1520825" cy="1531938"/>
          </a:xfrm>
        </p:grpSpPr>
        <p:sp>
          <p:nvSpPr>
            <p:cNvPr id="11370" name="Oval 159">
              <a:extLst>
                <a:ext uri="{FF2B5EF4-FFF2-40B4-BE49-F238E27FC236}">
                  <a16:creationId xmlns:a16="http://schemas.microsoft.com/office/drawing/2014/main" id="{E51EC5B5-1037-4A82-A4BC-DB15EF36EE4B}"/>
                </a:ext>
              </a:extLst>
            </p:cNvPr>
            <p:cNvSpPr>
              <a:spLocks noChangeArrowheads="1"/>
            </p:cNvSpPr>
            <p:nvPr/>
          </p:nvSpPr>
          <p:spPr bwMode="auto">
            <a:xfrm>
              <a:off x="9709150" y="4622800"/>
              <a:ext cx="1509713" cy="150971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dirty="0"/>
            </a:p>
          </p:txBody>
        </p:sp>
        <p:sp>
          <p:nvSpPr>
            <p:cNvPr id="11377" name="Freeform 166">
              <a:extLst>
                <a:ext uri="{FF2B5EF4-FFF2-40B4-BE49-F238E27FC236}">
                  <a16:creationId xmlns:a16="http://schemas.microsoft.com/office/drawing/2014/main" id="{A57CDFF5-3836-43BC-9361-85041073A0A0}"/>
                </a:ext>
              </a:extLst>
            </p:cNvPr>
            <p:cNvSpPr>
              <a:spLocks noEditPoints="1"/>
            </p:cNvSpPr>
            <p:nvPr/>
          </p:nvSpPr>
          <p:spPr bwMode="auto">
            <a:xfrm>
              <a:off x="9810750" y="4724400"/>
              <a:ext cx="1306513" cy="1306513"/>
            </a:xfrm>
            <a:custGeom>
              <a:avLst/>
              <a:gdLst>
                <a:gd name="T0" fmla="*/ 2147483646 w 116"/>
                <a:gd name="T1" fmla="*/ 2147483646 h 116"/>
                <a:gd name="T2" fmla="*/ 0 w 116"/>
                <a:gd name="T3" fmla="*/ 2147483646 h 116"/>
                <a:gd name="T4" fmla="*/ 2147483646 w 116"/>
                <a:gd name="T5" fmla="*/ 0 h 116"/>
                <a:gd name="T6" fmla="*/ 2147483646 w 116"/>
                <a:gd name="T7" fmla="*/ 2147483646 h 116"/>
                <a:gd name="T8" fmla="*/ 2147483646 w 116"/>
                <a:gd name="T9" fmla="*/ 2147483646 h 116"/>
                <a:gd name="T10" fmla="*/ 2147483646 w 116"/>
                <a:gd name="T11" fmla="*/ 2147483646 h 116"/>
                <a:gd name="T12" fmla="*/ 2147483646 w 116"/>
                <a:gd name="T13" fmla="*/ 2147483646 h 116"/>
                <a:gd name="T14" fmla="*/ 2147483646 w 116"/>
                <a:gd name="T15" fmla="*/ 2147483646 h 116"/>
                <a:gd name="T16" fmla="*/ 2147483646 w 116"/>
                <a:gd name="T17" fmla="*/ 2147483646 h 116"/>
                <a:gd name="T18" fmla="*/ 2147483646 w 116"/>
                <a:gd name="T19" fmla="*/ 2147483646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6" h="116">
                  <a:moveTo>
                    <a:pt x="58" y="116"/>
                  </a:moveTo>
                  <a:cubicBezTo>
                    <a:pt x="26" y="116"/>
                    <a:pt x="0" y="90"/>
                    <a:pt x="0" y="58"/>
                  </a:cubicBezTo>
                  <a:cubicBezTo>
                    <a:pt x="0" y="26"/>
                    <a:pt x="26" y="0"/>
                    <a:pt x="58" y="0"/>
                  </a:cubicBezTo>
                  <a:cubicBezTo>
                    <a:pt x="90" y="0"/>
                    <a:pt x="116" y="26"/>
                    <a:pt x="116" y="58"/>
                  </a:cubicBezTo>
                  <a:cubicBezTo>
                    <a:pt x="116" y="90"/>
                    <a:pt x="90" y="116"/>
                    <a:pt x="58" y="116"/>
                  </a:cubicBezTo>
                  <a:close/>
                  <a:moveTo>
                    <a:pt x="58" y="4"/>
                  </a:moveTo>
                  <a:cubicBezTo>
                    <a:pt x="28" y="4"/>
                    <a:pt x="4" y="28"/>
                    <a:pt x="4" y="58"/>
                  </a:cubicBezTo>
                  <a:cubicBezTo>
                    <a:pt x="4" y="88"/>
                    <a:pt x="28" y="112"/>
                    <a:pt x="58" y="112"/>
                  </a:cubicBezTo>
                  <a:cubicBezTo>
                    <a:pt x="88" y="112"/>
                    <a:pt x="112" y="88"/>
                    <a:pt x="112" y="58"/>
                  </a:cubicBezTo>
                  <a:cubicBezTo>
                    <a:pt x="112" y="28"/>
                    <a:pt x="88" y="4"/>
                    <a:pt x="5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1381" name="Rectangle 170">
              <a:extLst>
                <a:ext uri="{FF2B5EF4-FFF2-40B4-BE49-F238E27FC236}">
                  <a16:creationId xmlns:a16="http://schemas.microsoft.com/office/drawing/2014/main" id="{D2C73D7D-C4FB-4C28-9115-C62E625E403E}"/>
                </a:ext>
              </a:extLst>
            </p:cNvPr>
            <p:cNvSpPr>
              <a:spLocks noChangeArrowheads="1"/>
            </p:cNvSpPr>
            <p:nvPr/>
          </p:nvSpPr>
          <p:spPr bwMode="auto">
            <a:xfrm>
              <a:off x="10193338" y="4837113"/>
              <a:ext cx="1036637" cy="13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7800" b="1">
                  <a:solidFill>
                    <a:srgbClr val="FFFFFF"/>
                  </a:solidFill>
                  <a:latin typeface="Arial" panose="020B0604020202020204" pitchFamily="34" charset="0"/>
                </a:rPr>
                <a:t>4</a:t>
              </a:r>
              <a:endParaRPr lang="ru-RU" altLang="ru-RU" sz="1800"/>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1266"/>
                                        </p:tgtEl>
                                        <p:attrNameLst>
                                          <p:attrName>style.visibility</p:attrName>
                                        </p:attrNameLst>
                                      </p:cBhvr>
                                      <p:to>
                                        <p:strVal val="visible"/>
                                      </p:to>
                                    </p:set>
                                    <p:anim calcmode="lin" valueType="num">
                                      <p:cBhvr additive="base">
                                        <p:cTn id="7" dur="500" fill="hold"/>
                                        <p:tgtEl>
                                          <p:spTgt spid="11266"/>
                                        </p:tgtEl>
                                        <p:attrNameLst>
                                          <p:attrName>ppt_x</p:attrName>
                                        </p:attrNameLst>
                                      </p:cBhvr>
                                      <p:tavLst>
                                        <p:tav tm="0">
                                          <p:val>
                                            <p:strVal val="#ppt_x"/>
                                          </p:val>
                                        </p:tav>
                                        <p:tav tm="100000">
                                          <p:val>
                                            <p:strVal val="#ppt_x"/>
                                          </p:val>
                                        </p:tav>
                                      </p:tavLst>
                                    </p:anim>
                                    <p:anim calcmode="lin" valueType="num">
                                      <p:cBhvr additive="base">
                                        <p:cTn id="8" dur="500" fill="hold"/>
                                        <p:tgtEl>
                                          <p:spTgt spid="1126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1267"/>
                                        </p:tgtEl>
                                        <p:attrNameLst>
                                          <p:attrName>style.visibility</p:attrName>
                                        </p:attrNameLst>
                                      </p:cBhvr>
                                      <p:to>
                                        <p:strVal val="visible"/>
                                      </p:to>
                                    </p:set>
                                    <p:anim calcmode="lin" valueType="num">
                                      <p:cBhvr additive="base">
                                        <p:cTn id="11" dur="500" fill="hold"/>
                                        <p:tgtEl>
                                          <p:spTgt spid="11267"/>
                                        </p:tgtEl>
                                        <p:attrNameLst>
                                          <p:attrName>ppt_x</p:attrName>
                                        </p:attrNameLst>
                                      </p:cBhvr>
                                      <p:tavLst>
                                        <p:tav tm="0">
                                          <p:val>
                                            <p:strVal val="#ppt_x"/>
                                          </p:val>
                                        </p:tav>
                                        <p:tav tm="100000">
                                          <p:val>
                                            <p:strVal val="#ppt_x"/>
                                          </p:val>
                                        </p:tav>
                                      </p:tavLst>
                                    </p:anim>
                                    <p:anim calcmode="lin" valueType="num">
                                      <p:cBhvr additive="base">
                                        <p:cTn id="12" dur="500" fill="hold"/>
                                        <p:tgtEl>
                                          <p:spTgt spid="11267"/>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ppt_x"/>
                                          </p:val>
                                        </p:tav>
                                        <p:tav tm="100000">
                                          <p:val>
                                            <p:strVal val="#ppt_x"/>
                                          </p:val>
                                        </p:tav>
                                      </p:tavLst>
                                    </p:anim>
                                    <p:anim calcmode="lin" valueType="num">
                                      <p:cBhvr additive="base">
                                        <p:cTn id="17" dur="500" fill="hold"/>
                                        <p:tgtEl>
                                          <p:spTgt spid="10"/>
                                        </p:tgtEl>
                                        <p:attrNameLst>
                                          <p:attrName>ppt_y</p:attrName>
                                        </p:attrNameLst>
                                      </p:cBhvr>
                                      <p:tavLst>
                                        <p:tav tm="0">
                                          <p:val>
                                            <p:strVal val="1+#ppt_h/2"/>
                                          </p:val>
                                        </p:tav>
                                        <p:tav tm="100000">
                                          <p:val>
                                            <p:strVal val="#ppt_y"/>
                                          </p:val>
                                        </p:tav>
                                      </p:tavLst>
                                    </p:anim>
                                  </p:childTnLst>
                                </p:cTn>
                              </p:par>
                              <p:par>
                                <p:cTn id="18" presetID="22" presetClass="entr" presetSubtype="1" fill="hold" nodeType="withEffect">
                                  <p:stCondLst>
                                    <p:cond delay="0"/>
                                  </p:stCondLst>
                                  <p:childTnLst>
                                    <p:set>
                                      <p:cBhvr>
                                        <p:cTn id="19" dur="1" fill="hold">
                                          <p:stCondLst>
                                            <p:cond delay="0"/>
                                          </p:stCondLst>
                                        </p:cTn>
                                        <p:tgtEl>
                                          <p:spTgt spid="11"/>
                                        </p:tgtEl>
                                        <p:attrNameLst>
                                          <p:attrName>style.visibility</p:attrName>
                                        </p:attrNameLst>
                                      </p:cBhvr>
                                      <p:to>
                                        <p:strVal val="visible"/>
                                      </p:to>
                                    </p:set>
                                    <p:animEffect transition="in" filter="wipe(up)">
                                      <p:cBhvr>
                                        <p:cTn id="20" dur="500"/>
                                        <p:tgtEl>
                                          <p:spTgt spid="11"/>
                                        </p:tgtEl>
                                      </p:cBhvr>
                                    </p:animEffect>
                                  </p:childTnLst>
                                </p:cTn>
                              </p:par>
                              <p:par>
                                <p:cTn id="21" presetID="22" presetClass="entr" presetSubtype="1"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wipe(up)">
                                      <p:cBhvr>
                                        <p:cTn id="23" dur="500"/>
                                        <p:tgtEl>
                                          <p:spTgt spid="12"/>
                                        </p:tgtEl>
                                      </p:cBhvr>
                                    </p:animEffect>
                                  </p:childTnLst>
                                </p:cTn>
                              </p:par>
                            </p:childTnLst>
                          </p:cTn>
                        </p:par>
                        <p:par>
                          <p:cTn id="24" fill="hold">
                            <p:stCondLst>
                              <p:cond delay="1250"/>
                            </p:stCondLst>
                            <p:childTnLst>
                              <p:par>
                                <p:cTn id="25" presetID="17" presetClass="entr" presetSubtype="4" fill="hold" nodeType="after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p:cTn id="27" dur="500" fill="hold"/>
                                        <p:tgtEl>
                                          <p:spTgt spid="6"/>
                                        </p:tgtEl>
                                        <p:attrNameLst>
                                          <p:attrName>ppt_x</p:attrName>
                                        </p:attrNameLst>
                                      </p:cBhvr>
                                      <p:tavLst>
                                        <p:tav tm="0">
                                          <p:val>
                                            <p:strVal val="#ppt_x"/>
                                          </p:val>
                                        </p:tav>
                                        <p:tav tm="100000">
                                          <p:val>
                                            <p:strVal val="#ppt_x"/>
                                          </p:val>
                                        </p:tav>
                                      </p:tavLst>
                                    </p:anim>
                                    <p:anim calcmode="lin" valueType="num">
                                      <p:cBhvr>
                                        <p:cTn id="28" dur="500" fill="hold"/>
                                        <p:tgtEl>
                                          <p:spTgt spid="6"/>
                                        </p:tgtEl>
                                        <p:attrNameLst>
                                          <p:attrName>ppt_y</p:attrName>
                                        </p:attrNameLst>
                                      </p:cBhvr>
                                      <p:tavLst>
                                        <p:tav tm="0">
                                          <p:val>
                                            <p:strVal val="#ppt_y+#ppt_h/2"/>
                                          </p:val>
                                        </p:tav>
                                        <p:tav tm="100000">
                                          <p:val>
                                            <p:strVal val="#ppt_y"/>
                                          </p:val>
                                        </p:tav>
                                      </p:tavLst>
                                    </p:anim>
                                    <p:anim calcmode="lin" valueType="num">
                                      <p:cBhvr>
                                        <p:cTn id="29" dur="500" fill="hold"/>
                                        <p:tgtEl>
                                          <p:spTgt spid="6"/>
                                        </p:tgtEl>
                                        <p:attrNameLst>
                                          <p:attrName>ppt_w</p:attrName>
                                        </p:attrNameLst>
                                      </p:cBhvr>
                                      <p:tavLst>
                                        <p:tav tm="0">
                                          <p:val>
                                            <p:strVal val="#ppt_w"/>
                                          </p:val>
                                        </p:tav>
                                        <p:tav tm="100000">
                                          <p:val>
                                            <p:strVal val="#ppt_w"/>
                                          </p:val>
                                        </p:tav>
                                      </p:tavLst>
                                    </p:anim>
                                    <p:anim calcmode="lin" valueType="num">
                                      <p:cBhvr>
                                        <p:cTn id="30" dur="500" fill="hold"/>
                                        <p:tgtEl>
                                          <p:spTgt spid="6"/>
                                        </p:tgtEl>
                                        <p:attrNameLst>
                                          <p:attrName>ppt_h</p:attrName>
                                        </p:attrNameLst>
                                      </p:cBhvr>
                                      <p:tavLst>
                                        <p:tav tm="0">
                                          <p:val>
                                            <p:fltVal val="0"/>
                                          </p:val>
                                        </p:tav>
                                        <p:tav tm="100000">
                                          <p:val>
                                            <p:strVal val="#ppt_h"/>
                                          </p:val>
                                        </p:tav>
                                      </p:tavLst>
                                    </p:anim>
                                  </p:childTnLst>
                                </p:cTn>
                              </p:par>
                              <p:par>
                                <p:cTn id="31" presetID="23" presetClass="entr" presetSubtype="16"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p:cTn id="33" dur="500" fill="hold"/>
                                        <p:tgtEl>
                                          <p:spTgt spid="2"/>
                                        </p:tgtEl>
                                        <p:attrNameLst>
                                          <p:attrName>ppt_w</p:attrName>
                                        </p:attrNameLst>
                                      </p:cBhvr>
                                      <p:tavLst>
                                        <p:tav tm="0">
                                          <p:val>
                                            <p:fltVal val="0"/>
                                          </p:val>
                                        </p:tav>
                                        <p:tav tm="100000">
                                          <p:val>
                                            <p:strVal val="#ppt_w"/>
                                          </p:val>
                                        </p:tav>
                                      </p:tavLst>
                                    </p:anim>
                                    <p:anim calcmode="lin" valueType="num">
                                      <p:cBhvr>
                                        <p:cTn id="34" dur="500" fill="hold"/>
                                        <p:tgtEl>
                                          <p:spTgt spid="2"/>
                                        </p:tgtEl>
                                        <p:attrNameLst>
                                          <p:attrName>ppt_h</p:attrName>
                                        </p:attrNameLst>
                                      </p:cBhvr>
                                      <p:tavLst>
                                        <p:tav tm="0">
                                          <p:val>
                                            <p:fltVal val="0"/>
                                          </p:val>
                                        </p:tav>
                                        <p:tav tm="100000">
                                          <p:val>
                                            <p:strVal val="#ppt_h"/>
                                          </p:val>
                                        </p:tav>
                                      </p:tavLst>
                                    </p:anim>
                                  </p:childTnLst>
                                </p:cTn>
                              </p:par>
                              <p:par>
                                <p:cTn id="35" presetID="23" presetClass="entr" presetSubtype="16" fill="hold" grpId="0" nodeType="withEffect">
                                  <p:stCondLst>
                                    <p:cond delay="0"/>
                                  </p:stCondLst>
                                  <p:childTnLst>
                                    <p:set>
                                      <p:cBhvr>
                                        <p:cTn id="36" dur="1" fill="hold">
                                          <p:stCondLst>
                                            <p:cond delay="0"/>
                                          </p:stCondLst>
                                        </p:cTn>
                                        <p:tgtEl>
                                          <p:spTgt spid="11342"/>
                                        </p:tgtEl>
                                        <p:attrNameLst>
                                          <p:attrName>style.visibility</p:attrName>
                                        </p:attrNameLst>
                                      </p:cBhvr>
                                      <p:to>
                                        <p:strVal val="visible"/>
                                      </p:to>
                                    </p:set>
                                    <p:anim calcmode="lin" valueType="num">
                                      <p:cBhvr>
                                        <p:cTn id="37" dur="500" fill="hold"/>
                                        <p:tgtEl>
                                          <p:spTgt spid="11342"/>
                                        </p:tgtEl>
                                        <p:attrNameLst>
                                          <p:attrName>ppt_w</p:attrName>
                                        </p:attrNameLst>
                                      </p:cBhvr>
                                      <p:tavLst>
                                        <p:tav tm="0">
                                          <p:val>
                                            <p:fltVal val="0"/>
                                          </p:val>
                                        </p:tav>
                                        <p:tav tm="100000">
                                          <p:val>
                                            <p:strVal val="#ppt_w"/>
                                          </p:val>
                                        </p:tav>
                                      </p:tavLst>
                                    </p:anim>
                                    <p:anim calcmode="lin" valueType="num">
                                      <p:cBhvr>
                                        <p:cTn id="38" dur="500" fill="hold"/>
                                        <p:tgtEl>
                                          <p:spTgt spid="11342"/>
                                        </p:tgtEl>
                                        <p:attrNameLst>
                                          <p:attrName>ppt_h</p:attrName>
                                        </p:attrNameLst>
                                      </p:cBhvr>
                                      <p:tavLst>
                                        <p:tav tm="0">
                                          <p:val>
                                            <p:fltVal val="0"/>
                                          </p:val>
                                        </p:tav>
                                        <p:tav tm="100000">
                                          <p:val>
                                            <p:strVal val="#ppt_h"/>
                                          </p:val>
                                        </p:tav>
                                      </p:tavLst>
                                    </p:anim>
                                  </p:childTnLst>
                                </p:cTn>
                              </p:par>
                              <p:par>
                                <p:cTn id="39" presetID="2" presetClass="entr" presetSubtype="4" fill="hold" grpId="0" nodeType="withEffect">
                                  <p:stCondLst>
                                    <p:cond delay="0"/>
                                  </p:stCondLst>
                                  <p:childTnLst>
                                    <p:set>
                                      <p:cBhvr>
                                        <p:cTn id="40" dur="1" fill="hold">
                                          <p:stCondLst>
                                            <p:cond delay="0"/>
                                          </p:stCondLst>
                                        </p:cTn>
                                        <p:tgtEl>
                                          <p:spTgt spid="11346"/>
                                        </p:tgtEl>
                                        <p:attrNameLst>
                                          <p:attrName>style.visibility</p:attrName>
                                        </p:attrNameLst>
                                      </p:cBhvr>
                                      <p:to>
                                        <p:strVal val="visible"/>
                                      </p:to>
                                    </p:set>
                                    <p:anim calcmode="lin" valueType="num">
                                      <p:cBhvr additive="base">
                                        <p:cTn id="41" dur="500" fill="hold"/>
                                        <p:tgtEl>
                                          <p:spTgt spid="11346"/>
                                        </p:tgtEl>
                                        <p:attrNameLst>
                                          <p:attrName>ppt_x</p:attrName>
                                        </p:attrNameLst>
                                      </p:cBhvr>
                                      <p:tavLst>
                                        <p:tav tm="0">
                                          <p:val>
                                            <p:strVal val="#ppt_x"/>
                                          </p:val>
                                        </p:tav>
                                        <p:tav tm="100000">
                                          <p:val>
                                            <p:strVal val="#ppt_x"/>
                                          </p:val>
                                        </p:tav>
                                      </p:tavLst>
                                    </p:anim>
                                    <p:anim calcmode="lin" valueType="num">
                                      <p:cBhvr additive="base">
                                        <p:cTn id="42" dur="500" fill="hold"/>
                                        <p:tgtEl>
                                          <p:spTgt spid="11346"/>
                                        </p:tgtEl>
                                        <p:attrNameLst>
                                          <p:attrName>ppt_y</p:attrName>
                                        </p:attrNameLst>
                                      </p:cBhvr>
                                      <p:tavLst>
                                        <p:tav tm="0">
                                          <p:val>
                                            <p:strVal val="1+#ppt_h/2"/>
                                          </p:val>
                                        </p:tav>
                                        <p:tav tm="100000">
                                          <p:val>
                                            <p:strVal val="#ppt_y"/>
                                          </p:val>
                                        </p:tav>
                                      </p:tavLst>
                                    </p:anim>
                                  </p:childTnLst>
                                </p:cTn>
                              </p:par>
                              <p:par>
                                <p:cTn id="43" presetID="17" presetClass="entr" presetSubtype="4" fill="hold" nodeType="withEffect">
                                  <p:stCondLst>
                                    <p:cond delay="250"/>
                                  </p:stCondLst>
                                  <p:childTnLst>
                                    <p:set>
                                      <p:cBhvr>
                                        <p:cTn id="44" dur="1" fill="hold">
                                          <p:stCondLst>
                                            <p:cond delay="0"/>
                                          </p:stCondLst>
                                        </p:cTn>
                                        <p:tgtEl>
                                          <p:spTgt spid="7"/>
                                        </p:tgtEl>
                                        <p:attrNameLst>
                                          <p:attrName>style.visibility</p:attrName>
                                        </p:attrNameLst>
                                      </p:cBhvr>
                                      <p:to>
                                        <p:strVal val="visible"/>
                                      </p:to>
                                    </p:set>
                                    <p:anim calcmode="lin" valueType="num">
                                      <p:cBhvr>
                                        <p:cTn id="45" dur="500" fill="hold"/>
                                        <p:tgtEl>
                                          <p:spTgt spid="7"/>
                                        </p:tgtEl>
                                        <p:attrNameLst>
                                          <p:attrName>ppt_x</p:attrName>
                                        </p:attrNameLst>
                                      </p:cBhvr>
                                      <p:tavLst>
                                        <p:tav tm="0">
                                          <p:val>
                                            <p:strVal val="#ppt_x"/>
                                          </p:val>
                                        </p:tav>
                                        <p:tav tm="100000">
                                          <p:val>
                                            <p:strVal val="#ppt_x"/>
                                          </p:val>
                                        </p:tav>
                                      </p:tavLst>
                                    </p:anim>
                                    <p:anim calcmode="lin" valueType="num">
                                      <p:cBhvr>
                                        <p:cTn id="46" dur="500" fill="hold"/>
                                        <p:tgtEl>
                                          <p:spTgt spid="7"/>
                                        </p:tgtEl>
                                        <p:attrNameLst>
                                          <p:attrName>ppt_y</p:attrName>
                                        </p:attrNameLst>
                                      </p:cBhvr>
                                      <p:tavLst>
                                        <p:tav tm="0">
                                          <p:val>
                                            <p:strVal val="#ppt_y+#ppt_h/2"/>
                                          </p:val>
                                        </p:tav>
                                        <p:tav tm="100000">
                                          <p:val>
                                            <p:strVal val="#ppt_y"/>
                                          </p:val>
                                        </p:tav>
                                      </p:tavLst>
                                    </p:anim>
                                    <p:anim calcmode="lin" valueType="num">
                                      <p:cBhvr>
                                        <p:cTn id="47" dur="500" fill="hold"/>
                                        <p:tgtEl>
                                          <p:spTgt spid="7"/>
                                        </p:tgtEl>
                                        <p:attrNameLst>
                                          <p:attrName>ppt_w</p:attrName>
                                        </p:attrNameLst>
                                      </p:cBhvr>
                                      <p:tavLst>
                                        <p:tav tm="0">
                                          <p:val>
                                            <p:strVal val="#ppt_w"/>
                                          </p:val>
                                        </p:tav>
                                        <p:tav tm="100000">
                                          <p:val>
                                            <p:strVal val="#ppt_w"/>
                                          </p:val>
                                        </p:tav>
                                      </p:tavLst>
                                    </p:anim>
                                    <p:anim calcmode="lin" valueType="num">
                                      <p:cBhvr>
                                        <p:cTn id="48" dur="500" fill="hold"/>
                                        <p:tgtEl>
                                          <p:spTgt spid="7"/>
                                        </p:tgtEl>
                                        <p:attrNameLst>
                                          <p:attrName>ppt_h</p:attrName>
                                        </p:attrNameLst>
                                      </p:cBhvr>
                                      <p:tavLst>
                                        <p:tav tm="0">
                                          <p:val>
                                            <p:fltVal val="0"/>
                                          </p:val>
                                        </p:tav>
                                        <p:tav tm="100000">
                                          <p:val>
                                            <p:strVal val="#ppt_h"/>
                                          </p:val>
                                        </p:tav>
                                      </p:tavLst>
                                    </p:anim>
                                  </p:childTnLst>
                                </p:cTn>
                              </p:par>
                              <p:par>
                                <p:cTn id="49" presetID="23" presetClass="entr" presetSubtype="16" fill="hold" nodeType="withEffect">
                                  <p:stCondLst>
                                    <p:cond delay="250"/>
                                  </p:stCondLst>
                                  <p:childTnLst>
                                    <p:set>
                                      <p:cBhvr>
                                        <p:cTn id="50" dur="1" fill="hold">
                                          <p:stCondLst>
                                            <p:cond delay="0"/>
                                          </p:stCondLst>
                                        </p:cTn>
                                        <p:tgtEl>
                                          <p:spTgt spid="5"/>
                                        </p:tgtEl>
                                        <p:attrNameLst>
                                          <p:attrName>style.visibility</p:attrName>
                                        </p:attrNameLst>
                                      </p:cBhvr>
                                      <p:to>
                                        <p:strVal val="visible"/>
                                      </p:to>
                                    </p:set>
                                    <p:anim calcmode="lin" valueType="num">
                                      <p:cBhvr>
                                        <p:cTn id="51" dur="500" fill="hold"/>
                                        <p:tgtEl>
                                          <p:spTgt spid="5"/>
                                        </p:tgtEl>
                                        <p:attrNameLst>
                                          <p:attrName>ppt_w</p:attrName>
                                        </p:attrNameLst>
                                      </p:cBhvr>
                                      <p:tavLst>
                                        <p:tav tm="0">
                                          <p:val>
                                            <p:fltVal val="0"/>
                                          </p:val>
                                        </p:tav>
                                        <p:tav tm="100000">
                                          <p:val>
                                            <p:strVal val="#ppt_w"/>
                                          </p:val>
                                        </p:tav>
                                      </p:tavLst>
                                    </p:anim>
                                    <p:anim calcmode="lin" valueType="num">
                                      <p:cBhvr>
                                        <p:cTn id="52" dur="500" fill="hold"/>
                                        <p:tgtEl>
                                          <p:spTgt spid="5"/>
                                        </p:tgtEl>
                                        <p:attrNameLst>
                                          <p:attrName>ppt_h</p:attrName>
                                        </p:attrNameLst>
                                      </p:cBhvr>
                                      <p:tavLst>
                                        <p:tav tm="0">
                                          <p:val>
                                            <p:fltVal val="0"/>
                                          </p:val>
                                        </p:tav>
                                        <p:tav tm="100000">
                                          <p:val>
                                            <p:strVal val="#ppt_h"/>
                                          </p:val>
                                        </p:tav>
                                      </p:tavLst>
                                    </p:anim>
                                  </p:childTnLst>
                                </p:cTn>
                              </p:par>
                              <p:par>
                                <p:cTn id="53" presetID="2" presetClass="entr" presetSubtype="4" fill="hold" grpId="0" nodeType="withEffect">
                                  <p:stCondLst>
                                    <p:cond delay="250"/>
                                  </p:stCondLst>
                                  <p:childTnLst>
                                    <p:set>
                                      <p:cBhvr>
                                        <p:cTn id="54" dur="1" fill="hold">
                                          <p:stCondLst>
                                            <p:cond delay="0"/>
                                          </p:stCondLst>
                                        </p:cTn>
                                        <p:tgtEl>
                                          <p:spTgt spid="11355"/>
                                        </p:tgtEl>
                                        <p:attrNameLst>
                                          <p:attrName>style.visibility</p:attrName>
                                        </p:attrNameLst>
                                      </p:cBhvr>
                                      <p:to>
                                        <p:strVal val="visible"/>
                                      </p:to>
                                    </p:set>
                                    <p:anim calcmode="lin" valueType="num">
                                      <p:cBhvr additive="base">
                                        <p:cTn id="55" dur="500" fill="hold"/>
                                        <p:tgtEl>
                                          <p:spTgt spid="11355"/>
                                        </p:tgtEl>
                                        <p:attrNameLst>
                                          <p:attrName>ppt_x</p:attrName>
                                        </p:attrNameLst>
                                      </p:cBhvr>
                                      <p:tavLst>
                                        <p:tav tm="0">
                                          <p:val>
                                            <p:strVal val="#ppt_x"/>
                                          </p:val>
                                        </p:tav>
                                        <p:tav tm="100000">
                                          <p:val>
                                            <p:strVal val="#ppt_x"/>
                                          </p:val>
                                        </p:tav>
                                      </p:tavLst>
                                    </p:anim>
                                    <p:anim calcmode="lin" valueType="num">
                                      <p:cBhvr additive="base">
                                        <p:cTn id="56" dur="500" fill="hold"/>
                                        <p:tgtEl>
                                          <p:spTgt spid="11355"/>
                                        </p:tgtEl>
                                        <p:attrNameLst>
                                          <p:attrName>ppt_y</p:attrName>
                                        </p:attrNameLst>
                                      </p:cBhvr>
                                      <p:tavLst>
                                        <p:tav tm="0">
                                          <p:val>
                                            <p:strVal val="1+#ppt_h/2"/>
                                          </p:val>
                                        </p:tav>
                                        <p:tav tm="100000">
                                          <p:val>
                                            <p:strVal val="#ppt_y"/>
                                          </p:val>
                                        </p:tav>
                                      </p:tavLst>
                                    </p:anim>
                                  </p:childTnLst>
                                </p:cTn>
                              </p:par>
                              <p:par>
                                <p:cTn id="57" presetID="23" presetClass="entr" presetSubtype="16" fill="hold" grpId="0" nodeType="withEffect">
                                  <p:stCondLst>
                                    <p:cond delay="250"/>
                                  </p:stCondLst>
                                  <p:childTnLst>
                                    <p:set>
                                      <p:cBhvr>
                                        <p:cTn id="58" dur="1" fill="hold">
                                          <p:stCondLst>
                                            <p:cond delay="0"/>
                                          </p:stCondLst>
                                        </p:cTn>
                                        <p:tgtEl>
                                          <p:spTgt spid="11343"/>
                                        </p:tgtEl>
                                        <p:attrNameLst>
                                          <p:attrName>style.visibility</p:attrName>
                                        </p:attrNameLst>
                                      </p:cBhvr>
                                      <p:to>
                                        <p:strVal val="visible"/>
                                      </p:to>
                                    </p:set>
                                    <p:anim calcmode="lin" valueType="num">
                                      <p:cBhvr>
                                        <p:cTn id="59" dur="500" fill="hold"/>
                                        <p:tgtEl>
                                          <p:spTgt spid="11343"/>
                                        </p:tgtEl>
                                        <p:attrNameLst>
                                          <p:attrName>ppt_w</p:attrName>
                                        </p:attrNameLst>
                                      </p:cBhvr>
                                      <p:tavLst>
                                        <p:tav tm="0">
                                          <p:val>
                                            <p:fltVal val="0"/>
                                          </p:val>
                                        </p:tav>
                                        <p:tav tm="100000">
                                          <p:val>
                                            <p:strVal val="#ppt_w"/>
                                          </p:val>
                                        </p:tav>
                                      </p:tavLst>
                                    </p:anim>
                                    <p:anim calcmode="lin" valueType="num">
                                      <p:cBhvr>
                                        <p:cTn id="60" dur="500" fill="hold"/>
                                        <p:tgtEl>
                                          <p:spTgt spid="11343"/>
                                        </p:tgtEl>
                                        <p:attrNameLst>
                                          <p:attrName>ppt_h</p:attrName>
                                        </p:attrNameLst>
                                      </p:cBhvr>
                                      <p:tavLst>
                                        <p:tav tm="0">
                                          <p:val>
                                            <p:fltVal val="0"/>
                                          </p:val>
                                        </p:tav>
                                        <p:tav tm="100000">
                                          <p:val>
                                            <p:strVal val="#ppt_h"/>
                                          </p:val>
                                        </p:tav>
                                      </p:tavLst>
                                    </p:anim>
                                  </p:childTnLst>
                                </p:cTn>
                              </p:par>
                              <p:par>
                                <p:cTn id="61" presetID="17" presetClass="entr" presetSubtype="4" fill="hold" nodeType="withEffect">
                                  <p:stCondLst>
                                    <p:cond delay="500"/>
                                  </p:stCondLst>
                                  <p:childTnLst>
                                    <p:set>
                                      <p:cBhvr>
                                        <p:cTn id="62" dur="1" fill="hold">
                                          <p:stCondLst>
                                            <p:cond delay="0"/>
                                          </p:stCondLst>
                                        </p:cTn>
                                        <p:tgtEl>
                                          <p:spTgt spid="8"/>
                                        </p:tgtEl>
                                        <p:attrNameLst>
                                          <p:attrName>style.visibility</p:attrName>
                                        </p:attrNameLst>
                                      </p:cBhvr>
                                      <p:to>
                                        <p:strVal val="visible"/>
                                      </p:to>
                                    </p:set>
                                    <p:anim calcmode="lin" valueType="num">
                                      <p:cBhvr>
                                        <p:cTn id="63" dur="500" fill="hold"/>
                                        <p:tgtEl>
                                          <p:spTgt spid="8"/>
                                        </p:tgtEl>
                                        <p:attrNameLst>
                                          <p:attrName>ppt_x</p:attrName>
                                        </p:attrNameLst>
                                      </p:cBhvr>
                                      <p:tavLst>
                                        <p:tav tm="0">
                                          <p:val>
                                            <p:strVal val="#ppt_x"/>
                                          </p:val>
                                        </p:tav>
                                        <p:tav tm="100000">
                                          <p:val>
                                            <p:strVal val="#ppt_x"/>
                                          </p:val>
                                        </p:tav>
                                      </p:tavLst>
                                    </p:anim>
                                    <p:anim calcmode="lin" valueType="num">
                                      <p:cBhvr>
                                        <p:cTn id="64" dur="500" fill="hold"/>
                                        <p:tgtEl>
                                          <p:spTgt spid="8"/>
                                        </p:tgtEl>
                                        <p:attrNameLst>
                                          <p:attrName>ppt_y</p:attrName>
                                        </p:attrNameLst>
                                      </p:cBhvr>
                                      <p:tavLst>
                                        <p:tav tm="0">
                                          <p:val>
                                            <p:strVal val="#ppt_y+#ppt_h/2"/>
                                          </p:val>
                                        </p:tav>
                                        <p:tav tm="100000">
                                          <p:val>
                                            <p:strVal val="#ppt_y"/>
                                          </p:val>
                                        </p:tav>
                                      </p:tavLst>
                                    </p:anim>
                                    <p:anim calcmode="lin" valueType="num">
                                      <p:cBhvr>
                                        <p:cTn id="65" dur="500" fill="hold"/>
                                        <p:tgtEl>
                                          <p:spTgt spid="8"/>
                                        </p:tgtEl>
                                        <p:attrNameLst>
                                          <p:attrName>ppt_w</p:attrName>
                                        </p:attrNameLst>
                                      </p:cBhvr>
                                      <p:tavLst>
                                        <p:tav tm="0">
                                          <p:val>
                                            <p:strVal val="#ppt_w"/>
                                          </p:val>
                                        </p:tav>
                                        <p:tav tm="100000">
                                          <p:val>
                                            <p:strVal val="#ppt_w"/>
                                          </p:val>
                                        </p:tav>
                                      </p:tavLst>
                                    </p:anim>
                                    <p:anim calcmode="lin" valueType="num">
                                      <p:cBhvr>
                                        <p:cTn id="66" dur="500" fill="hold"/>
                                        <p:tgtEl>
                                          <p:spTgt spid="8"/>
                                        </p:tgtEl>
                                        <p:attrNameLst>
                                          <p:attrName>ppt_h</p:attrName>
                                        </p:attrNameLst>
                                      </p:cBhvr>
                                      <p:tavLst>
                                        <p:tav tm="0">
                                          <p:val>
                                            <p:fltVal val="0"/>
                                          </p:val>
                                        </p:tav>
                                        <p:tav tm="100000">
                                          <p:val>
                                            <p:strVal val="#ppt_h"/>
                                          </p:val>
                                        </p:tav>
                                      </p:tavLst>
                                    </p:anim>
                                  </p:childTnLst>
                                </p:cTn>
                              </p:par>
                              <p:par>
                                <p:cTn id="67" presetID="2" presetClass="entr" presetSubtype="4" fill="hold" grpId="0" nodeType="withEffect">
                                  <p:stCondLst>
                                    <p:cond delay="500"/>
                                  </p:stCondLst>
                                  <p:childTnLst>
                                    <p:set>
                                      <p:cBhvr>
                                        <p:cTn id="68" dur="1" fill="hold">
                                          <p:stCondLst>
                                            <p:cond delay="0"/>
                                          </p:stCondLst>
                                        </p:cTn>
                                        <p:tgtEl>
                                          <p:spTgt spid="11356"/>
                                        </p:tgtEl>
                                        <p:attrNameLst>
                                          <p:attrName>style.visibility</p:attrName>
                                        </p:attrNameLst>
                                      </p:cBhvr>
                                      <p:to>
                                        <p:strVal val="visible"/>
                                      </p:to>
                                    </p:set>
                                    <p:anim calcmode="lin" valueType="num">
                                      <p:cBhvr additive="base">
                                        <p:cTn id="69" dur="500" fill="hold"/>
                                        <p:tgtEl>
                                          <p:spTgt spid="11356"/>
                                        </p:tgtEl>
                                        <p:attrNameLst>
                                          <p:attrName>ppt_x</p:attrName>
                                        </p:attrNameLst>
                                      </p:cBhvr>
                                      <p:tavLst>
                                        <p:tav tm="0">
                                          <p:val>
                                            <p:strVal val="#ppt_x"/>
                                          </p:val>
                                        </p:tav>
                                        <p:tav tm="100000">
                                          <p:val>
                                            <p:strVal val="#ppt_x"/>
                                          </p:val>
                                        </p:tav>
                                      </p:tavLst>
                                    </p:anim>
                                    <p:anim calcmode="lin" valueType="num">
                                      <p:cBhvr additive="base">
                                        <p:cTn id="70" dur="500" fill="hold"/>
                                        <p:tgtEl>
                                          <p:spTgt spid="11356"/>
                                        </p:tgtEl>
                                        <p:attrNameLst>
                                          <p:attrName>ppt_y</p:attrName>
                                        </p:attrNameLst>
                                      </p:cBhvr>
                                      <p:tavLst>
                                        <p:tav tm="0">
                                          <p:val>
                                            <p:strVal val="1+#ppt_h/2"/>
                                          </p:val>
                                        </p:tav>
                                        <p:tav tm="100000">
                                          <p:val>
                                            <p:strVal val="#ppt_y"/>
                                          </p:val>
                                        </p:tav>
                                      </p:tavLst>
                                    </p:anim>
                                  </p:childTnLst>
                                </p:cTn>
                              </p:par>
                              <p:par>
                                <p:cTn id="71" presetID="23" presetClass="entr" presetSubtype="16" fill="hold" nodeType="withEffect">
                                  <p:stCondLst>
                                    <p:cond delay="500"/>
                                  </p:stCondLst>
                                  <p:childTnLst>
                                    <p:set>
                                      <p:cBhvr>
                                        <p:cTn id="72" dur="1" fill="hold">
                                          <p:stCondLst>
                                            <p:cond delay="0"/>
                                          </p:stCondLst>
                                        </p:cTn>
                                        <p:tgtEl>
                                          <p:spTgt spid="3"/>
                                        </p:tgtEl>
                                        <p:attrNameLst>
                                          <p:attrName>style.visibility</p:attrName>
                                        </p:attrNameLst>
                                      </p:cBhvr>
                                      <p:to>
                                        <p:strVal val="visible"/>
                                      </p:to>
                                    </p:set>
                                    <p:anim calcmode="lin" valueType="num">
                                      <p:cBhvr>
                                        <p:cTn id="73" dur="500" fill="hold"/>
                                        <p:tgtEl>
                                          <p:spTgt spid="3"/>
                                        </p:tgtEl>
                                        <p:attrNameLst>
                                          <p:attrName>ppt_w</p:attrName>
                                        </p:attrNameLst>
                                      </p:cBhvr>
                                      <p:tavLst>
                                        <p:tav tm="0">
                                          <p:val>
                                            <p:fltVal val="0"/>
                                          </p:val>
                                        </p:tav>
                                        <p:tav tm="100000">
                                          <p:val>
                                            <p:strVal val="#ppt_w"/>
                                          </p:val>
                                        </p:tav>
                                      </p:tavLst>
                                    </p:anim>
                                    <p:anim calcmode="lin" valueType="num">
                                      <p:cBhvr>
                                        <p:cTn id="74" dur="500" fill="hold"/>
                                        <p:tgtEl>
                                          <p:spTgt spid="3"/>
                                        </p:tgtEl>
                                        <p:attrNameLst>
                                          <p:attrName>ppt_h</p:attrName>
                                        </p:attrNameLst>
                                      </p:cBhvr>
                                      <p:tavLst>
                                        <p:tav tm="0">
                                          <p:val>
                                            <p:fltVal val="0"/>
                                          </p:val>
                                        </p:tav>
                                        <p:tav tm="100000">
                                          <p:val>
                                            <p:strVal val="#ppt_h"/>
                                          </p:val>
                                        </p:tav>
                                      </p:tavLst>
                                    </p:anim>
                                  </p:childTnLst>
                                </p:cTn>
                              </p:par>
                              <p:par>
                                <p:cTn id="75" presetID="23" presetClass="entr" presetSubtype="16" fill="hold" grpId="0" nodeType="withEffect">
                                  <p:stCondLst>
                                    <p:cond delay="500"/>
                                  </p:stCondLst>
                                  <p:childTnLst>
                                    <p:set>
                                      <p:cBhvr>
                                        <p:cTn id="76" dur="1" fill="hold">
                                          <p:stCondLst>
                                            <p:cond delay="0"/>
                                          </p:stCondLst>
                                        </p:cTn>
                                        <p:tgtEl>
                                          <p:spTgt spid="11344"/>
                                        </p:tgtEl>
                                        <p:attrNameLst>
                                          <p:attrName>style.visibility</p:attrName>
                                        </p:attrNameLst>
                                      </p:cBhvr>
                                      <p:to>
                                        <p:strVal val="visible"/>
                                      </p:to>
                                    </p:set>
                                    <p:anim calcmode="lin" valueType="num">
                                      <p:cBhvr>
                                        <p:cTn id="77" dur="500" fill="hold"/>
                                        <p:tgtEl>
                                          <p:spTgt spid="11344"/>
                                        </p:tgtEl>
                                        <p:attrNameLst>
                                          <p:attrName>ppt_w</p:attrName>
                                        </p:attrNameLst>
                                      </p:cBhvr>
                                      <p:tavLst>
                                        <p:tav tm="0">
                                          <p:val>
                                            <p:fltVal val="0"/>
                                          </p:val>
                                        </p:tav>
                                        <p:tav tm="100000">
                                          <p:val>
                                            <p:strVal val="#ppt_w"/>
                                          </p:val>
                                        </p:tav>
                                      </p:tavLst>
                                    </p:anim>
                                    <p:anim calcmode="lin" valueType="num">
                                      <p:cBhvr>
                                        <p:cTn id="78" dur="500" fill="hold"/>
                                        <p:tgtEl>
                                          <p:spTgt spid="11344"/>
                                        </p:tgtEl>
                                        <p:attrNameLst>
                                          <p:attrName>ppt_h</p:attrName>
                                        </p:attrNameLst>
                                      </p:cBhvr>
                                      <p:tavLst>
                                        <p:tav tm="0">
                                          <p:val>
                                            <p:fltVal val="0"/>
                                          </p:val>
                                        </p:tav>
                                        <p:tav tm="100000">
                                          <p:val>
                                            <p:strVal val="#ppt_h"/>
                                          </p:val>
                                        </p:tav>
                                      </p:tavLst>
                                    </p:anim>
                                  </p:childTnLst>
                                </p:cTn>
                              </p:par>
                              <p:par>
                                <p:cTn id="79" presetID="17" presetClass="entr" presetSubtype="4" fill="hold" nodeType="withEffect">
                                  <p:stCondLst>
                                    <p:cond delay="750"/>
                                  </p:stCondLst>
                                  <p:childTnLst>
                                    <p:set>
                                      <p:cBhvr>
                                        <p:cTn id="80" dur="1" fill="hold">
                                          <p:stCondLst>
                                            <p:cond delay="0"/>
                                          </p:stCondLst>
                                        </p:cTn>
                                        <p:tgtEl>
                                          <p:spTgt spid="9"/>
                                        </p:tgtEl>
                                        <p:attrNameLst>
                                          <p:attrName>style.visibility</p:attrName>
                                        </p:attrNameLst>
                                      </p:cBhvr>
                                      <p:to>
                                        <p:strVal val="visible"/>
                                      </p:to>
                                    </p:set>
                                    <p:anim calcmode="lin" valueType="num">
                                      <p:cBhvr>
                                        <p:cTn id="81" dur="500" fill="hold"/>
                                        <p:tgtEl>
                                          <p:spTgt spid="9"/>
                                        </p:tgtEl>
                                        <p:attrNameLst>
                                          <p:attrName>ppt_x</p:attrName>
                                        </p:attrNameLst>
                                      </p:cBhvr>
                                      <p:tavLst>
                                        <p:tav tm="0">
                                          <p:val>
                                            <p:strVal val="#ppt_x"/>
                                          </p:val>
                                        </p:tav>
                                        <p:tav tm="100000">
                                          <p:val>
                                            <p:strVal val="#ppt_x"/>
                                          </p:val>
                                        </p:tav>
                                      </p:tavLst>
                                    </p:anim>
                                    <p:anim calcmode="lin" valueType="num">
                                      <p:cBhvr>
                                        <p:cTn id="82" dur="500" fill="hold"/>
                                        <p:tgtEl>
                                          <p:spTgt spid="9"/>
                                        </p:tgtEl>
                                        <p:attrNameLst>
                                          <p:attrName>ppt_y</p:attrName>
                                        </p:attrNameLst>
                                      </p:cBhvr>
                                      <p:tavLst>
                                        <p:tav tm="0">
                                          <p:val>
                                            <p:strVal val="#ppt_y+#ppt_h/2"/>
                                          </p:val>
                                        </p:tav>
                                        <p:tav tm="100000">
                                          <p:val>
                                            <p:strVal val="#ppt_y"/>
                                          </p:val>
                                        </p:tav>
                                      </p:tavLst>
                                    </p:anim>
                                    <p:anim calcmode="lin" valueType="num">
                                      <p:cBhvr>
                                        <p:cTn id="83" dur="500" fill="hold"/>
                                        <p:tgtEl>
                                          <p:spTgt spid="9"/>
                                        </p:tgtEl>
                                        <p:attrNameLst>
                                          <p:attrName>ppt_w</p:attrName>
                                        </p:attrNameLst>
                                      </p:cBhvr>
                                      <p:tavLst>
                                        <p:tav tm="0">
                                          <p:val>
                                            <p:strVal val="#ppt_w"/>
                                          </p:val>
                                        </p:tav>
                                        <p:tav tm="100000">
                                          <p:val>
                                            <p:strVal val="#ppt_w"/>
                                          </p:val>
                                        </p:tav>
                                      </p:tavLst>
                                    </p:anim>
                                    <p:anim calcmode="lin" valueType="num">
                                      <p:cBhvr>
                                        <p:cTn id="84" dur="500" fill="hold"/>
                                        <p:tgtEl>
                                          <p:spTgt spid="9"/>
                                        </p:tgtEl>
                                        <p:attrNameLst>
                                          <p:attrName>ppt_h</p:attrName>
                                        </p:attrNameLst>
                                      </p:cBhvr>
                                      <p:tavLst>
                                        <p:tav tm="0">
                                          <p:val>
                                            <p:fltVal val="0"/>
                                          </p:val>
                                        </p:tav>
                                        <p:tav tm="100000">
                                          <p:val>
                                            <p:strVal val="#ppt_h"/>
                                          </p:val>
                                        </p:tav>
                                      </p:tavLst>
                                    </p:anim>
                                  </p:childTnLst>
                                </p:cTn>
                              </p:par>
                              <p:par>
                                <p:cTn id="85" presetID="23" presetClass="entr" presetSubtype="16" fill="hold" grpId="0" nodeType="withEffect">
                                  <p:stCondLst>
                                    <p:cond delay="750"/>
                                  </p:stCondLst>
                                  <p:childTnLst>
                                    <p:set>
                                      <p:cBhvr>
                                        <p:cTn id="86" dur="1" fill="hold">
                                          <p:stCondLst>
                                            <p:cond delay="0"/>
                                          </p:stCondLst>
                                        </p:cTn>
                                        <p:tgtEl>
                                          <p:spTgt spid="11345"/>
                                        </p:tgtEl>
                                        <p:attrNameLst>
                                          <p:attrName>style.visibility</p:attrName>
                                        </p:attrNameLst>
                                      </p:cBhvr>
                                      <p:to>
                                        <p:strVal val="visible"/>
                                      </p:to>
                                    </p:set>
                                    <p:anim calcmode="lin" valueType="num">
                                      <p:cBhvr>
                                        <p:cTn id="87" dur="500" fill="hold"/>
                                        <p:tgtEl>
                                          <p:spTgt spid="11345"/>
                                        </p:tgtEl>
                                        <p:attrNameLst>
                                          <p:attrName>ppt_w</p:attrName>
                                        </p:attrNameLst>
                                      </p:cBhvr>
                                      <p:tavLst>
                                        <p:tav tm="0">
                                          <p:val>
                                            <p:fltVal val="0"/>
                                          </p:val>
                                        </p:tav>
                                        <p:tav tm="100000">
                                          <p:val>
                                            <p:strVal val="#ppt_w"/>
                                          </p:val>
                                        </p:tav>
                                      </p:tavLst>
                                    </p:anim>
                                    <p:anim calcmode="lin" valueType="num">
                                      <p:cBhvr>
                                        <p:cTn id="88" dur="500" fill="hold"/>
                                        <p:tgtEl>
                                          <p:spTgt spid="11345"/>
                                        </p:tgtEl>
                                        <p:attrNameLst>
                                          <p:attrName>ppt_h</p:attrName>
                                        </p:attrNameLst>
                                      </p:cBhvr>
                                      <p:tavLst>
                                        <p:tav tm="0">
                                          <p:val>
                                            <p:fltVal val="0"/>
                                          </p:val>
                                        </p:tav>
                                        <p:tav tm="100000">
                                          <p:val>
                                            <p:strVal val="#ppt_h"/>
                                          </p:val>
                                        </p:tav>
                                      </p:tavLst>
                                    </p:anim>
                                  </p:childTnLst>
                                </p:cTn>
                              </p:par>
                              <p:par>
                                <p:cTn id="89" presetID="2" presetClass="entr" presetSubtype="4" fill="hold" grpId="0" nodeType="withEffect">
                                  <p:stCondLst>
                                    <p:cond delay="750"/>
                                  </p:stCondLst>
                                  <p:childTnLst>
                                    <p:set>
                                      <p:cBhvr>
                                        <p:cTn id="90" dur="1" fill="hold">
                                          <p:stCondLst>
                                            <p:cond delay="0"/>
                                          </p:stCondLst>
                                        </p:cTn>
                                        <p:tgtEl>
                                          <p:spTgt spid="11357"/>
                                        </p:tgtEl>
                                        <p:attrNameLst>
                                          <p:attrName>style.visibility</p:attrName>
                                        </p:attrNameLst>
                                      </p:cBhvr>
                                      <p:to>
                                        <p:strVal val="visible"/>
                                      </p:to>
                                    </p:set>
                                    <p:anim calcmode="lin" valueType="num">
                                      <p:cBhvr additive="base">
                                        <p:cTn id="91" dur="500" fill="hold"/>
                                        <p:tgtEl>
                                          <p:spTgt spid="11357"/>
                                        </p:tgtEl>
                                        <p:attrNameLst>
                                          <p:attrName>ppt_x</p:attrName>
                                        </p:attrNameLst>
                                      </p:cBhvr>
                                      <p:tavLst>
                                        <p:tav tm="0">
                                          <p:val>
                                            <p:strVal val="#ppt_x"/>
                                          </p:val>
                                        </p:tav>
                                        <p:tav tm="100000">
                                          <p:val>
                                            <p:strVal val="#ppt_x"/>
                                          </p:val>
                                        </p:tav>
                                      </p:tavLst>
                                    </p:anim>
                                    <p:anim calcmode="lin" valueType="num">
                                      <p:cBhvr additive="base">
                                        <p:cTn id="92" dur="500" fill="hold"/>
                                        <p:tgtEl>
                                          <p:spTgt spid="11357"/>
                                        </p:tgtEl>
                                        <p:attrNameLst>
                                          <p:attrName>ppt_y</p:attrName>
                                        </p:attrNameLst>
                                      </p:cBhvr>
                                      <p:tavLst>
                                        <p:tav tm="0">
                                          <p:val>
                                            <p:strVal val="1+#ppt_h/2"/>
                                          </p:val>
                                        </p:tav>
                                        <p:tav tm="100000">
                                          <p:val>
                                            <p:strVal val="#ppt_y"/>
                                          </p:val>
                                        </p:tav>
                                      </p:tavLst>
                                    </p:anim>
                                  </p:childTnLst>
                                </p:cTn>
                              </p:par>
                              <p:par>
                                <p:cTn id="93" presetID="23" presetClass="entr" presetSubtype="16" fill="hold" nodeType="withEffect">
                                  <p:stCondLst>
                                    <p:cond delay="750"/>
                                  </p:stCondLst>
                                  <p:childTnLst>
                                    <p:set>
                                      <p:cBhvr>
                                        <p:cTn id="94" dur="1" fill="hold">
                                          <p:stCondLst>
                                            <p:cond delay="0"/>
                                          </p:stCondLst>
                                        </p:cTn>
                                        <p:tgtEl>
                                          <p:spTgt spid="4"/>
                                        </p:tgtEl>
                                        <p:attrNameLst>
                                          <p:attrName>style.visibility</p:attrName>
                                        </p:attrNameLst>
                                      </p:cBhvr>
                                      <p:to>
                                        <p:strVal val="visible"/>
                                      </p:to>
                                    </p:set>
                                    <p:anim calcmode="lin" valueType="num">
                                      <p:cBhvr>
                                        <p:cTn id="95" dur="500" fill="hold"/>
                                        <p:tgtEl>
                                          <p:spTgt spid="4"/>
                                        </p:tgtEl>
                                        <p:attrNameLst>
                                          <p:attrName>ppt_w</p:attrName>
                                        </p:attrNameLst>
                                      </p:cBhvr>
                                      <p:tavLst>
                                        <p:tav tm="0">
                                          <p:val>
                                            <p:fltVal val="0"/>
                                          </p:val>
                                        </p:tav>
                                        <p:tav tm="100000">
                                          <p:val>
                                            <p:strVal val="#ppt_w"/>
                                          </p:val>
                                        </p:tav>
                                      </p:tavLst>
                                    </p:anim>
                                    <p:anim calcmode="lin" valueType="num">
                                      <p:cBhvr>
                                        <p:cTn id="96" dur="500" fill="hold"/>
                                        <p:tgtEl>
                                          <p:spTgt spid="4"/>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6" grpId="0"/>
      <p:bldP spid="11267" grpId="0"/>
      <p:bldP spid="11342" grpId="0" animBg="1"/>
      <p:bldP spid="11343" grpId="0" animBg="1"/>
      <p:bldP spid="11344" grpId="0" animBg="1"/>
      <p:bldP spid="11345" grpId="0" animBg="1"/>
      <p:bldP spid="11346" grpId="0"/>
      <p:bldP spid="11355" grpId="0"/>
      <p:bldP spid="11356" grpId="0"/>
      <p:bldP spid="1135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0">
            <a:extLst>
              <a:ext uri="{FF2B5EF4-FFF2-40B4-BE49-F238E27FC236}">
                <a16:creationId xmlns:a16="http://schemas.microsoft.com/office/drawing/2014/main" id="{D8D4A676-AC57-4E19-A6A6-9EE006F9CE5A}"/>
              </a:ext>
            </a:extLst>
          </p:cNvPr>
          <p:cNvSpPr>
            <a:spLocks/>
          </p:cNvSpPr>
          <p:nvPr/>
        </p:nvSpPr>
        <p:spPr bwMode="auto">
          <a:xfrm>
            <a:off x="4760913" y="2097088"/>
            <a:ext cx="2667000" cy="2670175"/>
          </a:xfrm>
          <a:custGeom>
            <a:avLst/>
            <a:gdLst>
              <a:gd name="T0" fmla="*/ 16 w 700"/>
              <a:gd name="T1" fmla="*/ 245 h 700"/>
              <a:gd name="T2" fmla="*/ 350 w 700"/>
              <a:gd name="T3" fmla="*/ 0 h 700"/>
              <a:gd name="T4" fmla="*/ 700 w 700"/>
              <a:gd name="T5" fmla="*/ 350 h 700"/>
              <a:gd name="T6" fmla="*/ 350 w 700"/>
              <a:gd name="T7" fmla="*/ 700 h 700"/>
              <a:gd name="T8" fmla="*/ 0 w 700"/>
              <a:gd name="T9" fmla="*/ 350 h 700"/>
              <a:gd name="T10" fmla="*/ 16 w 700"/>
              <a:gd name="T11" fmla="*/ 245 h 700"/>
            </a:gdLst>
            <a:ahLst/>
            <a:cxnLst>
              <a:cxn ang="0">
                <a:pos x="T0" y="T1"/>
              </a:cxn>
              <a:cxn ang="0">
                <a:pos x="T2" y="T3"/>
              </a:cxn>
              <a:cxn ang="0">
                <a:pos x="T4" y="T5"/>
              </a:cxn>
              <a:cxn ang="0">
                <a:pos x="T6" y="T7"/>
              </a:cxn>
              <a:cxn ang="0">
                <a:pos x="T8" y="T9"/>
              </a:cxn>
              <a:cxn ang="0">
                <a:pos x="T10" y="T11"/>
              </a:cxn>
            </a:cxnLst>
            <a:rect l="0" t="0" r="r" b="b"/>
            <a:pathLst>
              <a:path w="700" h="700">
                <a:moveTo>
                  <a:pt x="16" y="245"/>
                </a:moveTo>
                <a:cubicBezTo>
                  <a:pt x="60" y="103"/>
                  <a:pt x="193" y="0"/>
                  <a:pt x="350" y="0"/>
                </a:cubicBezTo>
                <a:cubicBezTo>
                  <a:pt x="543" y="0"/>
                  <a:pt x="700" y="157"/>
                  <a:pt x="700" y="350"/>
                </a:cubicBezTo>
                <a:cubicBezTo>
                  <a:pt x="700" y="543"/>
                  <a:pt x="543" y="700"/>
                  <a:pt x="350" y="700"/>
                </a:cubicBezTo>
                <a:cubicBezTo>
                  <a:pt x="157" y="700"/>
                  <a:pt x="0" y="543"/>
                  <a:pt x="0" y="350"/>
                </a:cubicBezTo>
                <a:cubicBezTo>
                  <a:pt x="0" y="314"/>
                  <a:pt x="6" y="278"/>
                  <a:pt x="16" y="245"/>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Freeform 11">
            <a:extLst>
              <a:ext uri="{FF2B5EF4-FFF2-40B4-BE49-F238E27FC236}">
                <a16:creationId xmlns:a16="http://schemas.microsoft.com/office/drawing/2014/main" id="{DF184298-996C-49F2-921B-86534AE38655}"/>
              </a:ext>
            </a:extLst>
          </p:cNvPr>
          <p:cNvSpPr>
            <a:spLocks/>
          </p:cNvSpPr>
          <p:nvPr/>
        </p:nvSpPr>
        <p:spPr bwMode="auto">
          <a:xfrm>
            <a:off x="4140200" y="1471613"/>
            <a:ext cx="681038" cy="1560513"/>
          </a:xfrm>
          <a:custGeom>
            <a:avLst/>
            <a:gdLst>
              <a:gd name="T0" fmla="*/ 0 w 179"/>
              <a:gd name="T1" fmla="*/ 0 h 409"/>
              <a:gd name="T2" fmla="*/ 0 w 179"/>
              <a:gd name="T3" fmla="*/ 0 h 409"/>
              <a:gd name="T4" fmla="*/ 128 w 179"/>
              <a:gd name="T5" fmla="*/ 128 h 409"/>
              <a:gd name="T6" fmla="*/ 128 w 179"/>
              <a:gd name="T7" fmla="*/ 358 h 409"/>
              <a:gd name="T8" fmla="*/ 179 w 179"/>
              <a:gd name="T9" fmla="*/ 409 h 409"/>
              <a:gd name="T10" fmla="*/ 179 w 179"/>
              <a:gd name="T11" fmla="*/ 409 h 409"/>
            </a:gdLst>
            <a:ahLst/>
            <a:cxnLst>
              <a:cxn ang="0">
                <a:pos x="T0" y="T1"/>
              </a:cxn>
              <a:cxn ang="0">
                <a:pos x="T2" y="T3"/>
              </a:cxn>
              <a:cxn ang="0">
                <a:pos x="T4" y="T5"/>
              </a:cxn>
              <a:cxn ang="0">
                <a:pos x="T6" y="T7"/>
              </a:cxn>
              <a:cxn ang="0">
                <a:pos x="T8" y="T9"/>
              </a:cxn>
              <a:cxn ang="0">
                <a:pos x="T10" y="T11"/>
              </a:cxn>
            </a:cxnLst>
            <a:rect l="0" t="0" r="r" b="b"/>
            <a:pathLst>
              <a:path w="179" h="409">
                <a:moveTo>
                  <a:pt x="0" y="0"/>
                </a:moveTo>
                <a:cubicBezTo>
                  <a:pt x="0" y="0"/>
                  <a:pt x="0" y="0"/>
                  <a:pt x="0" y="0"/>
                </a:cubicBezTo>
                <a:cubicBezTo>
                  <a:pt x="70" y="0"/>
                  <a:pt x="128" y="57"/>
                  <a:pt x="128" y="128"/>
                </a:cubicBezTo>
                <a:cubicBezTo>
                  <a:pt x="128" y="358"/>
                  <a:pt x="128" y="358"/>
                  <a:pt x="128" y="358"/>
                </a:cubicBezTo>
                <a:cubicBezTo>
                  <a:pt x="128" y="386"/>
                  <a:pt x="151" y="409"/>
                  <a:pt x="179" y="409"/>
                </a:cubicBezTo>
                <a:cubicBezTo>
                  <a:pt x="179" y="409"/>
                  <a:pt x="179" y="409"/>
                  <a:pt x="179" y="409"/>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Freeform 12">
            <a:extLst>
              <a:ext uri="{FF2B5EF4-FFF2-40B4-BE49-F238E27FC236}">
                <a16:creationId xmlns:a16="http://schemas.microsoft.com/office/drawing/2014/main" id="{36E6E9E5-658C-4A2D-81C8-2DAA854DC02B}"/>
              </a:ext>
            </a:extLst>
          </p:cNvPr>
          <p:cNvSpPr>
            <a:spLocks/>
          </p:cNvSpPr>
          <p:nvPr/>
        </p:nvSpPr>
        <p:spPr bwMode="auto">
          <a:xfrm>
            <a:off x="4140200" y="2779713"/>
            <a:ext cx="620713" cy="538163"/>
          </a:xfrm>
          <a:custGeom>
            <a:avLst/>
            <a:gdLst>
              <a:gd name="T0" fmla="*/ 0 w 163"/>
              <a:gd name="T1" fmla="*/ 0 h 141"/>
              <a:gd name="T2" fmla="*/ 0 w 163"/>
              <a:gd name="T3" fmla="*/ 0 h 141"/>
              <a:gd name="T4" fmla="*/ 57 w 163"/>
              <a:gd name="T5" fmla="*/ 57 h 141"/>
              <a:gd name="T6" fmla="*/ 57 w 163"/>
              <a:gd name="T7" fmla="*/ 57 h 141"/>
              <a:gd name="T8" fmla="*/ 141 w 163"/>
              <a:gd name="T9" fmla="*/ 141 h 141"/>
              <a:gd name="T10" fmla="*/ 163 w 163"/>
              <a:gd name="T11" fmla="*/ 141 h 141"/>
            </a:gdLst>
            <a:ahLst/>
            <a:cxnLst>
              <a:cxn ang="0">
                <a:pos x="T0" y="T1"/>
              </a:cxn>
              <a:cxn ang="0">
                <a:pos x="T2" y="T3"/>
              </a:cxn>
              <a:cxn ang="0">
                <a:pos x="T4" y="T5"/>
              </a:cxn>
              <a:cxn ang="0">
                <a:pos x="T6" y="T7"/>
              </a:cxn>
              <a:cxn ang="0">
                <a:pos x="T8" y="T9"/>
              </a:cxn>
              <a:cxn ang="0">
                <a:pos x="T10" y="T11"/>
              </a:cxn>
            </a:cxnLst>
            <a:rect l="0" t="0" r="r" b="b"/>
            <a:pathLst>
              <a:path w="163" h="141">
                <a:moveTo>
                  <a:pt x="0" y="0"/>
                </a:moveTo>
                <a:cubicBezTo>
                  <a:pt x="0" y="0"/>
                  <a:pt x="0" y="0"/>
                  <a:pt x="0" y="0"/>
                </a:cubicBezTo>
                <a:cubicBezTo>
                  <a:pt x="32" y="0"/>
                  <a:pt x="57" y="25"/>
                  <a:pt x="57" y="57"/>
                </a:cubicBezTo>
                <a:cubicBezTo>
                  <a:pt x="57" y="57"/>
                  <a:pt x="57" y="57"/>
                  <a:pt x="57" y="57"/>
                </a:cubicBezTo>
                <a:cubicBezTo>
                  <a:pt x="57" y="103"/>
                  <a:pt x="95" y="141"/>
                  <a:pt x="141" y="141"/>
                </a:cubicBezTo>
                <a:cubicBezTo>
                  <a:pt x="163" y="141"/>
                  <a:pt x="163" y="141"/>
                  <a:pt x="163" y="141"/>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Freeform 15">
            <a:extLst>
              <a:ext uri="{FF2B5EF4-FFF2-40B4-BE49-F238E27FC236}">
                <a16:creationId xmlns:a16="http://schemas.microsoft.com/office/drawing/2014/main" id="{5EF0E8D6-E308-43EF-8B0B-C597958ED96C}"/>
              </a:ext>
            </a:extLst>
          </p:cNvPr>
          <p:cNvSpPr>
            <a:spLocks/>
          </p:cNvSpPr>
          <p:nvPr/>
        </p:nvSpPr>
        <p:spPr bwMode="auto">
          <a:xfrm>
            <a:off x="4140200" y="3832225"/>
            <a:ext cx="681038" cy="1560513"/>
          </a:xfrm>
          <a:custGeom>
            <a:avLst/>
            <a:gdLst>
              <a:gd name="T0" fmla="*/ 0 w 179"/>
              <a:gd name="T1" fmla="*/ 409 h 409"/>
              <a:gd name="T2" fmla="*/ 0 w 179"/>
              <a:gd name="T3" fmla="*/ 409 h 409"/>
              <a:gd name="T4" fmla="*/ 128 w 179"/>
              <a:gd name="T5" fmla="*/ 281 h 409"/>
              <a:gd name="T6" fmla="*/ 128 w 179"/>
              <a:gd name="T7" fmla="*/ 51 h 409"/>
              <a:gd name="T8" fmla="*/ 179 w 179"/>
              <a:gd name="T9" fmla="*/ 0 h 409"/>
              <a:gd name="T10" fmla="*/ 179 w 179"/>
              <a:gd name="T11" fmla="*/ 0 h 409"/>
            </a:gdLst>
            <a:ahLst/>
            <a:cxnLst>
              <a:cxn ang="0">
                <a:pos x="T0" y="T1"/>
              </a:cxn>
              <a:cxn ang="0">
                <a:pos x="T2" y="T3"/>
              </a:cxn>
              <a:cxn ang="0">
                <a:pos x="T4" y="T5"/>
              </a:cxn>
              <a:cxn ang="0">
                <a:pos x="T6" y="T7"/>
              </a:cxn>
              <a:cxn ang="0">
                <a:pos x="T8" y="T9"/>
              </a:cxn>
              <a:cxn ang="0">
                <a:pos x="T10" y="T11"/>
              </a:cxn>
            </a:cxnLst>
            <a:rect l="0" t="0" r="r" b="b"/>
            <a:pathLst>
              <a:path w="179" h="409">
                <a:moveTo>
                  <a:pt x="0" y="409"/>
                </a:moveTo>
                <a:cubicBezTo>
                  <a:pt x="0" y="409"/>
                  <a:pt x="0" y="409"/>
                  <a:pt x="0" y="409"/>
                </a:cubicBezTo>
                <a:cubicBezTo>
                  <a:pt x="70" y="409"/>
                  <a:pt x="128" y="352"/>
                  <a:pt x="128" y="281"/>
                </a:cubicBezTo>
                <a:cubicBezTo>
                  <a:pt x="128" y="51"/>
                  <a:pt x="128" y="51"/>
                  <a:pt x="128" y="51"/>
                </a:cubicBezTo>
                <a:cubicBezTo>
                  <a:pt x="128" y="23"/>
                  <a:pt x="151" y="0"/>
                  <a:pt x="179" y="0"/>
                </a:cubicBezTo>
                <a:cubicBezTo>
                  <a:pt x="179" y="0"/>
                  <a:pt x="179" y="0"/>
                  <a:pt x="179" y="0"/>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E47A5D6D-65DA-4499-86B8-695C5CDA4130}"/>
              </a:ext>
            </a:extLst>
          </p:cNvPr>
          <p:cNvSpPr>
            <a:spLocks/>
          </p:cNvSpPr>
          <p:nvPr/>
        </p:nvSpPr>
        <p:spPr bwMode="auto">
          <a:xfrm>
            <a:off x="4140200" y="3546475"/>
            <a:ext cx="620713" cy="538163"/>
          </a:xfrm>
          <a:custGeom>
            <a:avLst/>
            <a:gdLst>
              <a:gd name="T0" fmla="*/ 0 w 163"/>
              <a:gd name="T1" fmla="*/ 141 h 141"/>
              <a:gd name="T2" fmla="*/ 0 w 163"/>
              <a:gd name="T3" fmla="*/ 141 h 141"/>
              <a:gd name="T4" fmla="*/ 57 w 163"/>
              <a:gd name="T5" fmla="*/ 84 h 141"/>
              <a:gd name="T6" fmla="*/ 57 w 163"/>
              <a:gd name="T7" fmla="*/ 84 h 141"/>
              <a:gd name="T8" fmla="*/ 141 w 163"/>
              <a:gd name="T9" fmla="*/ 0 h 141"/>
              <a:gd name="T10" fmla="*/ 163 w 163"/>
              <a:gd name="T11" fmla="*/ 0 h 141"/>
            </a:gdLst>
            <a:ahLst/>
            <a:cxnLst>
              <a:cxn ang="0">
                <a:pos x="T0" y="T1"/>
              </a:cxn>
              <a:cxn ang="0">
                <a:pos x="T2" y="T3"/>
              </a:cxn>
              <a:cxn ang="0">
                <a:pos x="T4" y="T5"/>
              </a:cxn>
              <a:cxn ang="0">
                <a:pos x="T6" y="T7"/>
              </a:cxn>
              <a:cxn ang="0">
                <a:pos x="T8" y="T9"/>
              </a:cxn>
              <a:cxn ang="0">
                <a:pos x="T10" y="T11"/>
              </a:cxn>
            </a:cxnLst>
            <a:rect l="0" t="0" r="r" b="b"/>
            <a:pathLst>
              <a:path w="163" h="141">
                <a:moveTo>
                  <a:pt x="0" y="141"/>
                </a:moveTo>
                <a:cubicBezTo>
                  <a:pt x="0" y="141"/>
                  <a:pt x="0" y="141"/>
                  <a:pt x="0" y="141"/>
                </a:cubicBezTo>
                <a:cubicBezTo>
                  <a:pt x="32" y="141"/>
                  <a:pt x="57" y="116"/>
                  <a:pt x="57" y="84"/>
                </a:cubicBezTo>
                <a:cubicBezTo>
                  <a:pt x="57" y="84"/>
                  <a:pt x="57" y="84"/>
                  <a:pt x="57" y="84"/>
                </a:cubicBezTo>
                <a:cubicBezTo>
                  <a:pt x="57" y="38"/>
                  <a:pt x="95" y="0"/>
                  <a:pt x="141" y="0"/>
                </a:cubicBezTo>
                <a:cubicBezTo>
                  <a:pt x="163" y="0"/>
                  <a:pt x="163" y="0"/>
                  <a:pt x="163" y="0"/>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Freeform 32">
            <a:extLst>
              <a:ext uri="{FF2B5EF4-FFF2-40B4-BE49-F238E27FC236}">
                <a16:creationId xmlns:a16="http://schemas.microsoft.com/office/drawing/2014/main" id="{9FBB6EE4-0FE3-473D-98EF-F9C492D92C97}"/>
              </a:ext>
            </a:extLst>
          </p:cNvPr>
          <p:cNvSpPr>
            <a:spLocks/>
          </p:cNvSpPr>
          <p:nvPr/>
        </p:nvSpPr>
        <p:spPr bwMode="auto">
          <a:xfrm>
            <a:off x="7366000" y="1471613"/>
            <a:ext cx="682625" cy="1560513"/>
          </a:xfrm>
          <a:custGeom>
            <a:avLst/>
            <a:gdLst>
              <a:gd name="T0" fmla="*/ 179 w 179"/>
              <a:gd name="T1" fmla="*/ 0 h 409"/>
              <a:gd name="T2" fmla="*/ 179 w 179"/>
              <a:gd name="T3" fmla="*/ 0 h 409"/>
              <a:gd name="T4" fmla="*/ 51 w 179"/>
              <a:gd name="T5" fmla="*/ 128 h 409"/>
              <a:gd name="T6" fmla="*/ 51 w 179"/>
              <a:gd name="T7" fmla="*/ 358 h 409"/>
              <a:gd name="T8" fmla="*/ 0 w 179"/>
              <a:gd name="T9" fmla="*/ 409 h 409"/>
              <a:gd name="T10" fmla="*/ 0 w 179"/>
              <a:gd name="T11" fmla="*/ 409 h 409"/>
            </a:gdLst>
            <a:ahLst/>
            <a:cxnLst>
              <a:cxn ang="0">
                <a:pos x="T0" y="T1"/>
              </a:cxn>
              <a:cxn ang="0">
                <a:pos x="T2" y="T3"/>
              </a:cxn>
              <a:cxn ang="0">
                <a:pos x="T4" y="T5"/>
              </a:cxn>
              <a:cxn ang="0">
                <a:pos x="T6" y="T7"/>
              </a:cxn>
              <a:cxn ang="0">
                <a:pos x="T8" y="T9"/>
              </a:cxn>
              <a:cxn ang="0">
                <a:pos x="T10" y="T11"/>
              </a:cxn>
            </a:cxnLst>
            <a:rect l="0" t="0" r="r" b="b"/>
            <a:pathLst>
              <a:path w="179" h="409">
                <a:moveTo>
                  <a:pt x="179" y="0"/>
                </a:moveTo>
                <a:cubicBezTo>
                  <a:pt x="179" y="0"/>
                  <a:pt x="179" y="0"/>
                  <a:pt x="179" y="0"/>
                </a:cubicBezTo>
                <a:cubicBezTo>
                  <a:pt x="109" y="0"/>
                  <a:pt x="51" y="57"/>
                  <a:pt x="51" y="128"/>
                </a:cubicBezTo>
                <a:cubicBezTo>
                  <a:pt x="51" y="358"/>
                  <a:pt x="51" y="358"/>
                  <a:pt x="51" y="358"/>
                </a:cubicBezTo>
                <a:cubicBezTo>
                  <a:pt x="51" y="386"/>
                  <a:pt x="28" y="409"/>
                  <a:pt x="0" y="409"/>
                </a:cubicBezTo>
                <a:cubicBezTo>
                  <a:pt x="0" y="409"/>
                  <a:pt x="0" y="409"/>
                  <a:pt x="0" y="409"/>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Freeform 33">
            <a:extLst>
              <a:ext uri="{FF2B5EF4-FFF2-40B4-BE49-F238E27FC236}">
                <a16:creationId xmlns:a16="http://schemas.microsoft.com/office/drawing/2014/main" id="{12AFD40B-2894-483E-A348-B20BB34EF779}"/>
              </a:ext>
            </a:extLst>
          </p:cNvPr>
          <p:cNvSpPr>
            <a:spLocks/>
          </p:cNvSpPr>
          <p:nvPr/>
        </p:nvSpPr>
        <p:spPr bwMode="auto">
          <a:xfrm>
            <a:off x="7427913" y="2779713"/>
            <a:ext cx="620713" cy="538163"/>
          </a:xfrm>
          <a:custGeom>
            <a:avLst/>
            <a:gdLst>
              <a:gd name="T0" fmla="*/ 163 w 163"/>
              <a:gd name="T1" fmla="*/ 0 h 141"/>
              <a:gd name="T2" fmla="*/ 163 w 163"/>
              <a:gd name="T3" fmla="*/ 0 h 141"/>
              <a:gd name="T4" fmla="*/ 106 w 163"/>
              <a:gd name="T5" fmla="*/ 57 h 141"/>
              <a:gd name="T6" fmla="*/ 106 w 163"/>
              <a:gd name="T7" fmla="*/ 57 h 141"/>
              <a:gd name="T8" fmla="*/ 22 w 163"/>
              <a:gd name="T9" fmla="*/ 141 h 141"/>
              <a:gd name="T10" fmla="*/ 0 w 163"/>
              <a:gd name="T11" fmla="*/ 141 h 141"/>
            </a:gdLst>
            <a:ahLst/>
            <a:cxnLst>
              <a:cxn ang="0">
                <a:pos x="T0" y="T1"/>
              </a:cxn>
              <a:cxn ang="0">
                <a:pos x="T2" y="T3"/>
              </a:cxn>
              <a:cxn ang="0">
                <a:pos x="T4" y="T5"/>
              </a:cxn>
              <a:cxn ang="0">
                <a:pos x="T6" y="T7"/>
              </a:cxn>
              <a:cxn ang="0">
                <a:pos x="T8" y="T9"/>
              </a:cxn>
              <a:cxn ang="0">
                <a:pos x="T10" y="T11"/>
              </a:cxn>
            </a:cxnLst>
            <a:rect l="0" t="0" r="r" b="b"/>
            <a:pathLst>
              <a:path w="163" h="141">
                <a:moveTo>
                  <a:pt x="163" y="0"/>
                </a:moveTo>
                <a:cubicBezTo>
                  <a:pt x="163" y="0"/>
                  <a:pt x="163" y="0"/>
                  <a:pt x="163" y="0"/>
                </a:cubicBezTo>
                <a:cubicBezTo>
                  <a:pt x="131" y="0"/>
                  <a:pt x="106" y="25"/>
                  <a:pt x="106" y="57"/>
                </a:cubicBezTo>
                <a:cubicBezTo>
                  <a:pt x="106" y="57"/>
                  <a:pt x="106" y="57"/>
                  <a:pt x="106" y="57"/>
                </a:cubicBezTo>
                <a:cubicBezTo>
                  <a:pt x="106" y="103"/>
                  <a:pt x="68" y="141"/>
                  <a:pt x="22" y="141"/>
                </a:cubicBezTo>
                <a:cubicBezTo>
                  <a:pt x="0" y="141"/>
                  <a:pt x="0" y="141"/>
                  <a:pt x="0" y="141"/>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Freeform 36">
            <a:extLst>
              <a:ext uri="{FF2B5EF4-FFF2-40B4-BE49-F238E27FC236}">
                <a16:creationId xmlns:a16="http://schemas.microsoft.com/office/drawing/2014/main" id="{5A86111E-4168-4510-8753-D26D847FAD5F}"/>
              </a:ext>
            </a:extLst>
          </p:cNvPr>
          <p:cNvSpPr>
            <a:spLocks/>
          </p:cNvSpPr>
          <p:nvPr/>
        </p:nvSpPr>
        <p:spPr bwMode="auto">
          <a:xfrm>
            <a:off x="7366000" y="3832225"/>
            <a:ext cx="682625" cy="1560513"/>
          </a:xfrm>
          <a:custGeom>
            <a:avLst/>
            <a:gdLst>
              <a:gd name="T0" fmla="*/ 179 w 179"/>
              <a:gd name="T1" fmla="*/ 409 h 409"/>
              <a:gd name="T2" fmla="*/ 179 w 179"/>
              <a:gd name="T3" fmla="*/ 409 h 409"/>
              <a:gd name="T4" fmla="*/ 51 w 179"/>
              <a:gd name="T5" fmla="*/ 281 h 409"/>
              <a:gd name="T6" fmla="*/ 51 w 179"/>
              <a:gd name="T7" fmla="*/ 51 h 409"/>
              <a:gd name="T8" fmla="*/ 0 w 179"/>
              <a:gd name="T9" fmla="*/ 0 h 409"/>
              <a:gd name="T10" fmla="*/ 0 w 179"/>
              <a:gd name="T11" fmla="*/ 0 h 409"/>
            </a:gdLst>
            <a:ahLst/>
            <a:cxnLst>
              <a:cxn ang="0">
                <a:pos x="T0" y="T1"/>
              </a:cxn>
              <a:cxn ang="0">
                <a:pos x="T2" y="T3"/>
              </a:cxn>
              <a:cxn ang="0">
                <a:pos x="T4" y="T5"/>
              </a:cxn>
              <a:cxn ang="0">
                <a:pos x="T6" y="T7"/>
              </a:cxn>
              <a:cxn ang="0">
                <a:pos x="T8" y="T9"/>
              </a:cxn>
              <a:cxn ang="0">
                <a:pos x="T10" y="T11"/>
              </a:cxn>
            </a:cxnLst>
            <a:rect l="0" t="0" r="r" b="b"/>
            <a:pathLst>
              <a:path w="179" h="409">
                <a:moveTo>
                  <a:pt x="179" y="409"/>
                </a:moveTo>
                <a:cubicBezTo>
                  <a:pt x="179" y="409"/>
                  <a:pt x="179" y="409"/>
                  <a:pt x="179" y="409"/>
                </a:cubicBezTo>
                <a:cubicBezTo>
                  <a:pt x="109" y="409"/>
                  <a:pt x="51" y="352"/>
                  <a:pt x="51" y="281"/>
                </a:cubicBezTo>
                <a:cubicBezTo>
                  <a:pt x="51" y="51"/>
                  <a:pt x="51" y="51"/>
                  <a:pt x="51" y="51"/>
                </a:cubicBezTo>
                <a:cubicBezTo>
                  <a:pt x="51" y="23"/>
                  <a:pt x="28" y="0"/>
                  <a:pt x="0" y="0"/>
                </a:cubicBezTo>
                <a:cubicBezTo>
                  <a:pt x="0" y="0"/>
                  <a:pt x="0" y="0"/>
                  <a:pt x="0" y="0"/>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Freeform 37">
            <a:extLst>
              <a:ext uri="{FF2B5EF4-FFF2-40B4-BE49-F238E27FC236}">
                <a16:creationId xmlns:a16="http://schemas.microsoft.com/office/drawing/2014/main" id="{A6248327-1B47-4318-8499-CD32C41F8DA2}"/>
              </a:ext>
            </a:extLst>
          </p:cNvPr>
          <p:cNvSpPr>
            <a:spLocks/>
          </p:cNvSpPr>
          <p:nvPr/>
        </p:nvSpPr>
        <p:spPr bwMode="auto">
          <a:xfrm>
            <a:off x="7427913" y="3546475"/>
            <a:ext cx="620713" cy="538163"/>
          </a:xfrm>
          <a:custGeom>
            <a:avLst/>
            <a:gdLst>
              <a:gd name="T0" fmla="*/ 163 w 163"/>
              <a:gd name="T1" fmla="*/ 141 h 141"/>
              <a:gd name="T2" fmla="*/ 163 w 163"/>
              <a:gd name="T3" fmla="*/ 141 h 141"/>
              <a:gd name="T4" fmla="*/ 106 w 163"/>
              <a:gd name="T5" fmla="*/ 84 h 141"/>
              <a:gd name="T6" fmla="*/ 106 w 163"/>
              <a:gd name="T7" fmla="*/ 84 h 141"/>
              <a:gd name="T8" fmla="*/ 22 w 163"/>
              <a:gd name="T9" fmla="*/ 0 h 141"/>
              <a:gd name="T10" fmla="*/ 0 w 163"/>
              <a:gd name="T11" fmla="*/ 0 h 141"/>
            </a:gdLst>
            <a:ahLst/>
            <a:cxnLst>
              <a:cxn ang="0">
                <a:pos x="T0" y="T1"/>
              </a:cxn>
              <a:cxn ang="0">
                <a:pos x="T2" y="T3"/>
              </a:cxn>
              <a:cxn ang="0">
                <a:pos x="T4" y="T5"/>
              </a:cxn>
              <a:cxn ang="0">
                <a:pos x="T6" y="T7"/>
              </a:cxn>
              <a:cxn ang="0">
                <a:pos x="T8" y="T9"/>
              </a:cxn>
              <a:cxn ang="0">
                <a:pos x="T10" y="T11"/>
              </a:cxn>
            </a:cxnLst>
            <a:rect l="0" t="0" r="r" b="b"/>
            <a:pathLst>
              <a:path w="163" h="141">
                <a:moveTo>
                  <a:pt x="163" y="141"/>
                </a:moveTo>
                <a:cubicBezTo>
                  <a:pt x="163" y="141"/>
                  <a:pt x="163" y="141"/>
                  <a:pt x="163" y="141"/>
                </a:cubicBezTo>
                <a:cubicBezTo>
                  <a:pt x="131" y="141"/>
                  <a:pt x="106" y="116"/>
                  <a:pt x="106" y="84"/>
                </a:cubicBezTo>
                <a:cubicBezTo>
                  <a:pt x="106" y="84"/>
                  <a:pt x="106" y="84"/>
                  <a:pt x="106" y="84"/>
                </a:cubicBezTo>
                <a:cubicBezTo>
                  <a:pt x="106" y="38"/>
                  <a:pt x="68" y="0"/>
                  <a:pt x="22" y="0"/>
                </a:cubicBezTo>
                <a:cubicBezTo>
                  <a:pt x="0" y="0"/>
                  <a:pt x="0" y="0"/>
                  <a:pt x="0" y="0"/>
                </a:cubicBezTo>
              </a:path>
            </a:pathLst>
          </a:custGeom>
          <a:noFill/>
          <a:ln w="30163"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Freeform 38">
            <a:extLst>
              <a:ext uri="{FF2B5EF4-FFF2-40B4-BE49-F238E27FC236}">
                <a16:creationId xmlns:a16="http://schemas.microsoft.com/office/drawing/2014/main" id="{36FDF094-FE69-404B-90D8-44D0EEC79A7D}"/>
              </a:ext>
            </a:extLst>
          </p:cNvPr>
          <p:cNvSpPr>
            <a:spLocks/>
          </p:cNvSpPr>
          <p:nvPr/>
        </p:nvSpPr>
        <p:spPr bwMode="auto">
          <a:xfrm>
            <a:off x="7561263" y="4903788"/>
            <a:ext cx="487363" cy="488950"/>
          </a:xfrm>
          <a:custGeom>
            <a:avLst/>
            <a:gdLst>
              <a:gd name="T0" fmla="*/ 128 w 128"/>
              <a:gd name="T1" fmla="*/ 128 h 128"/>
              <a:gd name="T2" fmla="*/ 128 w 128"/>
              <a:gd name="T3" fmla="*/ 128 h 128"/>
              <a:gd name="T4" fmla="*/ 0 w 128"/>
              <a:gd name="T5" fmla="*/ 0 h 128"/>
            </a:gdLst>
            <a:ahLst/>
            <a:cxnLst>
              <a:cxn ang="0">
                <a:pos x="T0" y="T1"/>
              </a:cxn>
              <a:cxn ang="0">
                <a:pos x="T2" y="T3"/>
              </a:cxn>
              <a:cxn ang="0">
                <a:pos x="T4" y="T5"/>
              </a:cxn>
            </a:cxnLst>
            <a:rect l="0" t="0" r="r" b="b"/>
            <a:pathLst>
              <a:path w="128" h="128">
                <a:moveTo>
                  <a:pt x="128" y="128"/>
                </a:moveTo>
                <a:cubicBezTo>
                  <a:pt x="128" y="128"/>
                  <a:pt x="128" y="128"/>
                  <a:pt x="128" y="128"/>
                </a:cubicBezTo>
                <a:cubicBezTo>
                  <a:pt x="58" y="128"/>
                  <a:pt x="0" y="71"/>
                  <a:pt x="0" y="0"/>
                </a:cubicBezTo>
              </a:path>
            </a:pathLst>
          </a:custGeom>
          <a:noFill/>
          <a:ln w="38100" cap="rnd">
            <a:gradFill flip="none" rotWithShape="1">
              <a:gsLst>
                <a:gs pos="100000">
                  <a:schemeClr val="accent6">
                    <a:alpha val="0"/>
                  </a:schemeClr>
                </a:gs>
                <a:gs pos="0">
                  <a:schemeClr val="accent6"/>
                </a:gs>
              </a:gsLst>
              <a:lin ang="1080000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F9DC5CB0-C54C-4051-A9C8-8E973E81043C}"/>
              </a:ext>
            </a:extLst>
          </p:cNvPr>
          <p:cNvSpPr>
            <a:spLocks/>
          </p:cNvSpPr>
          <p:nvPr/>
        </p:nvSpPr>
        <p:spPr bwMode="auto">
          <a:xfrm>
            <a:off x="4140200" y="1471613"/>
            <a:ext cx="487363" cy="488950"/>
          </a:xfrm>
          <a:custGeom>
            <a:avLst/>
            <a:gdLst>
              <a:gd name="T0" fmla="*/ 0 w 128"/>
              <a:gd name="T1" fmla="*/ 0 h 128"/>
              <a:gd name="T2" fmla="*/ 0 w 128"/>
              <a:gd name="T3" fmla="*/ 0 h 128"/>
              <a:gd name="T4" fmla="*/ 128 w 128"/>
              <a:gd name="T5" fmla="*/ 128 h 128"/>
            </a:gdLst>
            <a:ahLst/>
            <a:cxnLst>
              <a:cxn ang="0">
                <a:pos x="T0" y="T1"/>
              </a:cxn>
              <a:cxn ang="0">
                <a:pos x="T2" y="T3"/>
              </a:cxn>
              <a:cxn ang="0">
                <a:pos x="T4" y="T5"/>
              </a:cxn>
            </a:cxnLst>
            <a:rect l="0" t="0" r="r" b="b"/>
            <a:pathLst>
              <a:path w="128" h="128">
                <a:moveTo>
                  <a:pt x="0" y="0"/>
                </a:moveTo>
                <a:cubicBezTo>
                  <a:pt x="0" y="0"/>
                  <a:pt x="0" y="0"/>
                  <a:pt x="0" y="0"/>
                </a:cubicBezTo>
                <a:cubicBezTo>
                  <a:pt x="70" y="0"/>
                  <a:pt x="128" y="57"/>
                  <a:pt x="128" y="128"/>
                </a:cubicBezTo>
              </a:path>
            </a:pathLst>
          </a:custGeom>
          <a:noFill/>
          <a:ln w="38100" cap="rnd">
            <a:gradFill flip="none" rotWithShape="1">
              <a:gsLst>
                <a:gs pos="100000">
                  <a:schemeClr val="accent1">
                    <a:alpha val="0"/>
                  </a:schemeClr>
                </a:gs>
                <a:gs pos="0">
                  <a:schemeClr val="accent1"/>
                </a:gs>
              </a:gsLst>
              <a:lin ang="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652648FA-54BB-42C7-A79B-39651B8A5964}"/>
              </a:ext>
            </a:extLst>
          </p:cNvPr>
          <p:cNvSpPr>
            <a:spLocks/>
          </p:cNvSpPr>
          <p:nvPr/>
        </p:nvSpPr>
        <p:spPr bwMode="auto">
          <a:xfrm>
            <a:off x="4140200" y="2779713"/>
            <a:ext cx="250825" cy="358775"/>
          </a:xfrm>
          <a:custGeom>
            <a:avLst/>
            <a:gdLst>
              <a:gd name="T0" fmla="*/ 0 w 66"/>
              <a:gd name="T1" fmla="*/ 0 h 94"/>
              <a:gd name="T2" fmla="*/ 0 w 66"/>
              <a:gd name="T3" fmla="*/ 0 h 94"/>
              <a:gd name="T4" fmla="*/ 57 w 66"/>
              <a:gd name="T5" fmla="*/ 57 h 94"/>
              <a:gd name="T6" fmla="*/ 57 w 66"/>
              <a:gd name="T7" fmla="*/ 57 h 94"/>
              <a:gd name="T8" fmla="*/ 66 w 66"/>
              <a:gd name="T9" fmla="*/ 94 h 94"/>
            </a:gdLst>
            <a:ahLst/>
            <a:cxnLst>
              <a:cxn ang="0">
                <a:pos x="T0" y="T1"/>
              </a:cxn>
              <a:cxn ang="0">
                <a:pos x="T2" y="T3"/>
              </a:cxn>
              <a:cxn ang="0">
                <a:pos x="T4" y="T5"/>
              </a:cxn>
              <a:cxn ang="0">
                <a:pos x="T6" y="T7"/>
              </a:cxn>
              <a:cxn ang="0">
                <a:pos x="T8" y="T9"/>
              </a:cxn>
            </a:cxnLst>
            <a:rect l="0" t="0" r="r" b="b"/>
            <a:pathLst>
              <a:path w="66" h="94">
                <a:moveTo>
                  <a:pt x="0" y="0"/>
                </a:moveTo>
                <a:cubicBezTo>
                  <a:pt x="0" y="0"/>
                  <a:pt x="0" y="0"/>
                  <a:pt x="0" y="0"/>
                </a:cubicBezTo>
                <a:cubicBezTo>
                  <a:pt x="32" y="0"/>
                  <a:pt x="57" y="25"/>
                  <a:pt x="57" y="57"/>
                </a:cubicBezTo>
                <a:cubicBezTo>
                  <a:pt x="57" y="57"/>
                  <a:pt x="57" y="57"/>
                  <a:pt x="57" y="57"/>
                </a:cubicBezTo>
                <a:cubicBezTo>
                  <a:pt x="57" y="70"/>
                  <a:pt x="60" y="83"/>
                  <a:pt x="66" y="94"/>
                </a:cubicBezTo>
              </a:path>
            </a:pathLst>
          </a:custGeom>
          <a:noFill/>
          <a:ln w="38100" cap="rnd">
            <a:gradFill flip="none" rotWithShape="1">
              <a:gsLst>
                <a:gs pos="100000">
                  <a:schemeClr val="accent2">
                    <a:alpha val="0"/>
                  </a:schemeClr>
                </a:gs>
                <a:gs pos="0">
                  <a:schemeClr val="accent2"/>
                </a:gs>
              </a:gsLst>
              <a:lin ang="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41179152-BA27-4E20-A4BC-B11523449B6E}"/>
              </a:ext>
            </a:extLst>
          </p:cNvPr>
          <p:cNvSpPr>
            <a:spLocks/>
          </p:cNvSpPr>
          <p:nvPr/>
        </p:nvSpPr>
        <p:spPr bwMode="auto">
          <a:xfrm>
            <a:off x="4140200" y="4903788"/>
            <a:ext cx="487363" cy="488950"/>
          </a:xfrm>
          <a:custGeom>
            <a:avLst/>
            <a:gdLst>
              <a:gd name="T0" fmla="*/ 0 w 128"/>
              <a:gd name="T1" fmla="*/ 128 h 128"/>
              <a:gd name="T2" fmla="*/ 0 w 128"/>
              <a:gd name="T3" fmla="*/ 128 h 128"/>
              <a:gd name="T4" fmla="*/ 128 w 128"/>
              <a:gd name="T5" fmla="*/ 0 h 128"/>
            </a:gdLst>
            <a:ahLst/>
            <a:cxnLst>
              <a:cxn ang="0">
                <a:pos x="T0" y="T1"/>
              </a:cxn>
              <a:cxn ang="0">
                <a:pos x="T2" y="T3"/>
              </a:cxn>
              <a:cxn ang="0">
                <a:pos x="T4" y="T5"/>
              </a:cxn>
            </a:cxnLst>
            <a:rect l="0" t="0" r="r" b="b"/>
            <a:pathLst>
              <a:path w="128" h="128">
                <a:moveTo>
                  <a:pt x="0" y="128"/>
                </a:moveTo>
                <a:cubicBezTo>
                  <a:pt x="0" y="128"/>
                  <a:pt x="0" y="128"/>
                  <a:pt x="0" y="128"/>
                </a:cubicBezTo>
                <a:cubicBezTo>
                  <a:pt x="70" y="128"/>
                  <a:pt x="128" y="71"/>
                  <a:pt x="128" y="0"/>
                </a:cubicBezTo>
              </a:path>
            </a:pathLst>
          </a:custGeom>
          <a:noFill/>
          <a:ln w="38100" cap="rnd">
            <a:gradFill flip="none" rotWithShape="1">
              <a:gsLst>
                <a:gs pos="100000">
                  <a:schemeClr val="accent6">
                    <a:alpha val="0"/>
                  </a:schemeClr>
                </a:gs>
                <a:gs pos="0">
                  <a:schemeClr val="accent6"/>
                </a:gs>
              </a:gsLst>
              <a:lin ang="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Freeform 18">
            <a:extLst>
              <a:ext uri="{FF2B5EF4-FFF2-40B4-BE49-F238E27FC236}">
                <a16:creationId xmlns:a16="http://schemas.microsoft.com/office/drawing/2014/main" id="{55C703AB-D2FE-4EFE-A08A-AB70D15A733A}"/>
              </a:ext>
            </a:extLst>
          </p:cNvPr>
          <p:cNvSpPr>
            <a:spLocks/>
          </p:cNvSpPr>
          <p:nvPr/>
        </p:nvSpPr>
        <p:spPr bwMode="auto">
          <a:xfrm>
            <a:off x="4140200" y="3725863"/>
            <a:ext cx="250825" cy="358775"/>
          </a:xfrm>
          <a:custGeom>
            <a:avLst/>
            <a:gdLst>
              <a:gd name="T0" fmla="*/ 0 w 66"/>
              <a:gd name="T1" fmla="*/ 94 h 94"/>
              <a:gd name="T2" fmla="*/ 0 w 66"/>
              <a:gd name="T3" fmla="*/ 94 h 94"/>
              <a:gd name="T4" fmla="*/ 57 w 66"/>
              <a:gd name="T5" fmla="*/ 37 h 94"/>
              <a:gd name="T6" fmla="*/ 57 w 66"/>
              <a:gd name="T7" fmla="*/ 37 h 94"/>
              <a:gd name="T8" fmla="*/ 66 w 66"/>
              <a:gd name="T9" fmla="*/ 0 h 94"/>
            </a:gdLst>
            <a:ahLst/>
            <a:cxnLst>
              <a:cxn ang="0">
                <a:pos x="T0" y="T1"/>
              </a:cxn>
              <a:cxn ang="0">
                <a:pos x="T2" y="T3"/>
              </a:cxn>
              <a:cxn ang="0">
                <a:pos x="T4" y="T5"/>
              </a:cxn>
              <a:cxn ang="0">
                <a:pos x="T6" y="T7"/>
              </a:cxn>
              <a:cxn ang="0">
                <a:pos x="T8" y="T9"/>
              </a:cxn>
            </a:cxnLst>
            <a:rect l="0" t="0" r="r" b="b"/>
            <a:pathLst>
              <a:path w="66" h="94">
                <a:moveTo>
                  <a:pt x="0" y="94"/>
                </a:moveTo>
                <a:cubicBezTo>
                  <a:pt x="0" y="94"/>
                  <a:pt x="0" y="94"/>
                  <a:pt x="0" y="94"/>
                </a:cubicBezTo>
                <a:cubicBezTo>
                  <a:pt x="32" y="94"/>
                  <a:pt x="57" y="69"/>
                  <a:pt x="57" y="37"/>
                </a:cubicBezTo>
                <a:cubicBezTo>
                  <a:pt x="57" y="37"/>
                  <a:pt x="57" y="37"/>
                  <a:pt x="57" y="37"/>
                </a:cubicBezTo>
                <a:cubicBezTo>
                  <a:pt x="57" y="24"/>
                  <a:pt x="60" y="11"/>
                  <a:pt x="66" y="0"/>
                </a:cubicBezTo>
              </a:path>
            </a:pathLst>
          </a:custGeom>
          <a:noFill/>
          <a:ln w="38100" cap="rnd">
            <a:gradFill flip="none" rotWithShape="1">
              <a:gsLst>
                <a:gs pos="100000">
                  <a:schemeClr val="accent3">
                    <a:alpha val="0"/>
                  </a:schemeClr>
                </a:gs>
                <a:gs pos="0">
                  <a:schemeClr val="accent3"/>
                </a:gs>
              </a:gsLst>
              <a:lin ang="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Freeform 34">
            <a:extLst>
              <a:ext uri="{FF2B5EF4-FFF2-40B4-BE49-F238E27FC236}">
                <a16:creationId xmlns:a16="http://schemas.microsoft.com/office/drawing/2014/main" id="{FD03F510-1A6B-4152-8E07-298994118099}"/>
              </a:ext>
            </a:extLst>
          </p:cNvPr>
          <p:cNvSpPr>
            <a:spLocks/>
          </p:cNvSpPr>
          <p:nvPr/>
        </p:nvSpPr>
        <p:spPr bwMode="auto">
          <a:xfrm>
            <a:off x="7561263" y="1471613"/>
            <a:ext cx="487363" cy="488950"/>
          </a:xfrm>
          <a:custGeom>
            <a:avLst/>
            <a:gdLst>
              <a:gd name="T0" fmla="*/ 128 w 128"/>
              <a:gd name="T1" fmla="*/ 0 h 128"/>
              <a:gd name="T2" fmla="*/ 128 w 128"/>
              <a:gd name="T3" fmla="*/ 0 h 128"/>
              <a:gd name="T4" fmla="*/ 0 w 128"/>
              <a:gd name="T5" fmla="*/ 128 h 128"/>
            </a:gdLst>
            <a:ahLst/>
            <a:cxnLst>
              <a:cxn ang="0">
                <a:pos x="T0" y="T1"/>
              </a:cxn>
              <a:cxn ang="0">
                <a:pos x="T2" y="T3"/>
              </a:cxn>
              <a:cxn ang="0">
                <a:pos x="T4" y="T5"/>
              </a:cxn>
            </a:cxnLst>
            <a:rect l="0" t="0" r="r" b="b"/>
            <a:pathLst>
              <a:path w="128" h="128">
                <a:moveTo>
                  <a:pt x="128" y="0"/>
                </a:moveTo>
                <a:cubicBezTo>
                  <a:pt x="128" y="0"/>
                  <a:pt x="128" y="0"/>
                  <a:pt x="128" y="0"/>
                </a:cubicBezTo>
                <a:cubicBezTo>
                  <a:pt x="58" y="0"/>
                  <a:pt x="0" y="57"/>
                  <a:pt x="0" y="128"/>
                </a:cubicBezTo>
              </a:path>
            </a:pathLst>
          </a:custGeom>
          <a:noFill/>
          <a:ln w="38100" cap="rnd">
            <a:gradFill flip="none" rotWithShape="1">
              <a:gsLst>
                <a:gs pos="100000">
                  <a:schemeClr val="accent1">
                    <a:alpha val="0"/>
                  </a:schemeClr>
                </a:gs>
                <a:gs pos="0">
                  <a:schemeClr val="accent1"/>
                </a:gs>
              </a:gsLst>
              <a:lin ang="1080000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Freeform 35">
            <a:extLst>
              <a:ext uri="{FF2B5EF4-FFF2-40B4-BE49-F238E27FC236}">
                <a16:creationId xmlns:a16="http://schemas.microsoft.com/office/drawing/2014/main" id="{B3A0626D-C212-430F-B119-92FC8709E0BC}"/>
              </a:ext>
            </a:extLst>
          </p:cNvPr>
          <p:cNvSpPr>
            <a:spLocks/>
          </p:cNvSpPr>
          <p:nvPr/>
        </p:nvSpPr>
        <p:spPr bwMode="auto">
          <a:xfrm>
            <a:off x="7796213" y="2779713"/>
            <a:ext cx="252413" cy="358775"/>
          </a:xfrm>
          <a:custGeom>
            <a:avLst/>
            <a:gdLst>
              <a:gd name="T0" fmla="*/ 66 w 66"/>
              <a:gd name="T1" fmla="*/ 0 h 94"/>
              <a:gd name="T2" fmla="*/ 66 w 66"/>
              <a:gd name="T3" fmla="*/ 0 h 94"/>
              <a:gd name="T4" fmla="*/ 9 w 66"/>
              <a:gd name="T5" fmla="*/ 57 h 94"/>
              <a:gd name="T6" fmla="*/ 9 w 66"/>
              <a:gd name="T7" fmla="*/ 57 h 94"/>
              <a:gd name="T8" fmla="*/ 0 w 66"/>
              <a:gd name="T9" fmla="*/ 94 h 94"/>
            </a:gdLst>
            <a:ahLst/>
            <a:cxnLst>
              <a:cxn ang="0">
                <a:pos x="T0" y="T1"/>
              </a:cxn>
              <a:cxn ang="0">
                <a:pos x="T2" y="T3"/>
              </a:cxn>
              <a:cxn ang="0">
                <a:pos x="T4" y="T5"/>
              </a:cxn>
              <a:cxn ang="0">
                <a:pos x="T6" y="T7"/>
              </a:cxn>
              <a:cxn ang="0">
                <a:pos x="T8" y="T9"/>
              </a:cxn>
            </a:cxnLst>
            <a:rect l="0" t="0" r="r" b="b"/>
            <a:pathLst>
              <a:path w="66" h="94">
                <a:moveTo>
                  <a:pt x="66" y="0"/>
                </a:moveTo>
                <a:cubicBezTo>
                  <a:pt x="66" y="0"/>
                  <a:pt x="66" y="0"/>
                  <a:pt x="66" y="0"/>
                </a:cubicBezTo>
                <a:cubicBezTo>
                  <a:pt x="34" y="0"/>
                  <a:pt x="9" y="25"/>
                  <a:pt x="9" y="57"/>
                </a:cubicBezTo>
                <a:cubicBezTo>
                  <a:pt x="9" y="57"/>
                  <a:pt x="9" y="57"/>
                  <a:pt x="9" y="57"/>
                </a:cubicBezTo>
                <a:cubicBezTo>
                  <a:pt x="9" y="70"/>
                  <a:pt x="6" y="83"/>
                  <a:pt x="0" y="94"/>
                </a:cubicBezTo>
              </a:path>
            </a:pathLst>
          </a:custGeom>
          <a:noFill/>
          <a:ln w="38100" cap="rnd">
            <a:gradFill flip="none" rotWithShape="1">
              <a:gsLst>
                <a:gs pos="100000">
                  <a:schemeClr val="accent2">
                    <a:alpha val="0"/>
                  </a:schemeClr>
                </a:gs>
                <a:gs pos="0">
                  <a:schemeClr val="accent2"/>
                </a:gs>
              </a:gsLst>
              <a:lin ang="1080000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9" name="Freeform 39">
            <a:extLst>
              <a:ext uri="{FF2B5EF4-FFF2-40B4-BE49-F238E27FC236}">
                <a16:creationId xmlns:a16="http://schemas.microsoft.com/office/drawing/2014/main" id="{2DE9FC00-5279-4577-BCF9-CF5D5FF9B1EC}"/>
              </a:ext>
            </a:extLst>
          </p:cNvPr>
          <p:cNvSpPr>
            <a:spLocks/>
          </p:cNvSpPr>
          <p:nvPr/>
        </p:nvSpPr>
        <p:spPr bwMode="auto">
          <a:xfrm>
            <a:off x="7796213" y="3725863"/>
            <a:ext cx="252413" cy="358775"/>
          </a:xfrm>
          <a:custGeom>
            <a:avLst/>
            <a:gdLst>
              <a:gd name="T0" fmla="*/ 66 w 66"/>
              <a:gd name="T1" fmla="*/ 94 h 94"/>
              <a:gd name="T2" fmla="*/ 66 w 66"/>
              <a:gd name="T3" fmla="*/ 94 h 94"/>
              <a:gd name="T4" fmla="*/ 9 w 66"/>
              <a:gd name="T5" fmla="*/ 37 h 94"/>
              <a:gd name="T6" fmla="*/ 9 w 66"/>
              <a:gd name="T7" fmla="*/ 37 h 94"/>
              <a:gd name="T8" fmla="*/ 0 w 66"/>
              <a:gd name="T9" fmla="*/ 0 h 94"/>
            </a:gdLst>
            <a:ahLst/>
            <a:cxnLst>
              <a:cxn ang="0">
                <a:pos x="T0" y="T1"/>
              </a:cxn>
              <a:cxn ang="0">
                <a:pos x="T2" y="T3"/>
              </a:cxn>
              <a:cxn ang="0">
                <a:pos x="T4" y="T5"/>
              </a:cxn>
              <a:cxn ang="0">
                <a:pos x="T6" y="T7"/>
              </a:cxn>
              <a:cxn ang="0">
                <a:pos x="T8" y="T9"/>
              </a:cxn>
            </a:cxnLst>
            <a:rect l="0" t="0" r="r" b="b"/>
            <a:pathLst>
              <a:path w="66" h="94">
                <a:moveTo>
                  <a:pt x="66" y="94"/>
                </a:moveTo>
                <a:cubicBezTo>
                  <a:pt x="66" y="94"/>
                  <a:pt x="66" y="94"/>
                  <a:pt x="66" y="94"/>
                </a:cubicBezTo>
                <a:cubicBezTo>
                  <a:pt x="34" y="94"/>
                  <a:pt x="9" y="69"/>
                  <a:pt x="9" y="37"/>
                </a:cubicBezTo>
                <a:cubicBezTo>
                  <a:pt x="9" y="37"/>
                  <a:pt x="9" y="37"/>
                  <a:pt x="9" y="37"/>
                </a:cubicBezTo>
                <a:cubicBezTo>
                  <a:pt x="9" y="24"/>
                  <a:pt x="6" y="11"/>
                  <a:pt x="0" y="0"/>
                </a:cubicBezTo>
              </a:path>
            </a:pathLst>
          </a:custGeom>
          <a:noFill/>
          <a:ln w="38100" cap="rnd">
            <a:gradFill flip="none" rotWithShape="1">
              <a:gsLst>
                <a:gs pos="100000">
                  <a:schemeClr val="accent3">
                    <a:alpha val="0"/>
                  </a:schemeClr>
                </a:gs>
                <a:gs pos="0">
                  <a:schemeClr val="accent3"/>
                </a:gs>
              </a:gsLst>
              <a:lin ang="10800000" scaled="0"/>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Oval 23">
            <a:extLst>
              <a:ext uri="{FF2B5EF4-FFF2-40B4-BE49-F238E27FC236}">
                <a16:creationId xmlns:a16="http://schemas.microsoft.com/office/drawing/2014/main" id="{E8BBB58D-665E-4D53-B118-9A86F972AEA0}"/>
              </a:ext>
            </a:extLst>
          </p:cNvPr>
          <p:cNvSpPr>
            <a:spLocks noChangeArrowheads="1"/>
          </p:cNvSpPr>
          <p:nvPr/>
        </p:nvSpPr>
        <p:spPr bwMode="auto">
          <a:xfrm>
            <a:off x="4981575" y="2319338"/>
            <a:ext cx="2224088" cy="2225675"/>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nvGrpSpPr>
          <p:cNvPr id="48" name="Group 47">
            <a:extLst>
              <a:ext uri="{FF2B5EF4-FFF2-40B4-BE49-F238E27FC236}">
                <a16:creationId xmlns:a16="http://schemas.microsoft.com/office/drawing/2014/main" id="{4A84BD34-B866-4BC9-B5D2-97499D80A9BD}"/>
              </a:ext>
            </a:extLst>
          </p:cNvPr>
          <p:cNvGrpSpPr/>
          <p:nvPr/>
        </p:nvGrpSpPr>
        <p:grpSpPr>
          <a:xfrm>
            <a:off x="8048625" y="1036638"/>
            <a:ext cx="2447925" cy="869950"/>
            <a:chOff x="8048625" y="1036638"/>
            <a:chExt cx="2447925" cy="869950"/>
          </a:xfrm>
        </p:grpSpPr>
        <p:sp>
          <p:nvSpPr>
            <p:cNvPr id="19" name="Freeform 19">
              <a:extLst>
                <a:ext uri="{FF2B5EF4-FFF2-40B4-BE49-F238E27FC236}">
                  <a16:creationId xmlns:a16="http://schemas.microsoft.com/office/drawing/2014/main" id="{9AC3121D-D8E7-45D9-98AE-F9C5817F4B4E}"/>
                </a:ext>
              </a:extLst>
            </p:cNvPr>
            <p:cNvSpPr>
              <a:spLocks/>
            </p:cNvSpPr>
            <p:nvPr/>
          </p:nvSpPr>
          <p:spPr bwMode="auto">
            <a:xfrm>
              <a:off x="8048625" y="1036638"/>
              <a:ext cx="2447925" cy="869950"/>
            </a:xfrm>
            <a:custGeom>
              <a:avLst/>
              <a:gdLst>
                <a:gd name="T0" fmla="*/ 114 w 643"/>
                <a:gd name="T1" fmla="*/ 228 h 228"/>
                <a:gd name="T2" fmla="*/ 0 w 643"/>
                <a:gd name="T3" fmla="*/ 114 h 228"/>
                <a:gd name="T4" fmla="*/ 114 w 643"/>
                <a:gd name="T5" fmla="*/ 0 h 228"/>
                <a:gd name="T6" fmla="*/ 530 w 643"/>
                <a:gd name="T7" fmla="*/ 0 h 228"/>
                <a:gd name="T8" fmla="*/ 643 w 643"/>
                <a:gd name="T9" fmla="*/ 114 h 228"/>
                <a:gd name="T10" fmla="*/ 530 w 643"/>
                <a:gd name="T11" fmla="*/ 228 h 228"/>
                <a:gd name="T12" fmla="*/ 114 w 643"/>
                <a:gd name="T13" fmla="*/ 228 h 228"/>
              </a:gdLst>
              <a:ahLst/>
              <a:cxnLst>
                <a:cxn ang="0">
                  <a:pos x="T0" y="T1"/>
                </a:cxn>
                <a:cxn ang="0">
                  <a:pos x="T2" y="T3"/>
                </a:cxn>
                <a:cxn ang="0">
                  <a:pos x="T4" y="T5"/>
                </a:cxn>
                <a:cxn ang="0">
                  <a:pos x="T6" y="T7"/>
                </a:cxn>
                <a:cxn ang="0">
                  <a:pos x="T8" y="T9"/>
                </a:cxn>
                <a:cxn ang="0">
                  <a:pos x="T10" y="T11"/>
                </a:cxn>
                <a:cxn ang="0">
                  <a:pos x="T12" y="T13"/>
                </a:cxn>
              </a:cxnLst>
              <a:rect l="0" t="0" r="r" b="b"/>
              <a:pathLst>
                <a:path w="643" h="228">
                  <a:moveTo>
                    <a:pt x="114" y="228"/>
                  </a:moveTo>
                  <a:cubicBezTo>
                    <a:pt x="51" y="228"/>
                    <a:pt x="0" y="177"/>
                    <a:pt x="0" y="114"/>
                  </a:cubicBezTo>
                  <a:cubicBezTo>
                    <a:pt x="0" y="51"/>
                    <a:pt x="51" y="0"/>
                    <a:pt x="114" y="0"/>
                  </a:cubicBezTo>
                  <a:cubicBezTo>
                    <a:pt x="530" y="0"/>
                    <a:pt x="530" y="0"/>
                    <a:pt x="530" y="0"/>
                  </a:cubicBezTo>
                  <a:cubicBezTo>
                    <a:pt x="592" y="0"/>
                    <a:pt x="643" y="51"/>
                    <a:pt x="643" y="114"/>
                  </a:cubicBezTo>
                  <a:cubicBezTo>
                    <a:pt x="643" y="177"/>
                    <a:pt x="592" y="228"/>
                    <a:pt x="530" y="228"/>
                  </a:cubicBezTo>
                  <a:lnTo>
                    <a:pt x="114" y="228"/>
                  </a:lnTo>
                  <a:close/>
                </a:path>
              </a:pathLst>
            </a:custGeom>
            <a:solidFill>
              <a:schemeClr val="accent1"/>
            </a:solidFill>
            <a:ln>
              <a:noFill/>
            </a:ln>
            <a:effectLst>
              <a:outerShdw blurRad="330200" dist="127000" dir="2400000" sx="94000" sy="94000" algn="ctr" rotWithShape="0">
                <a:schemeClr val="accent1">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Oval 24">
              <a:extLst>
                <a:ext uri="{FF2B5EF4-FFF2-40B4-BE49-F238E27FC236}">
                  <a16:creationId xmlns:a16="http://schemas.microsoft.com/office/drawing/2014/main" id="{6447CA71-0759-4D91-BB07-6A6DB0FE429B}"/>
                </a:ext>
              </a:extLst>
            </p:cNvPr>
            <p:cNvSpPr>
              <a:spLocks noChangeArrowheads="1"/>
            </p:cNvSpPr>
            <p:nvPr/>
          </p:nvSpPr>
          <p:spPr bwMode="auto">
            <a:xfrm>
              <a:off x="8048625" y="1036638"/>
              <a:ext cx="863600" cy="869950"/>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9" name="Group 48">
            <a:extLst>
              <a:ext uri="{FF2B5EF4-FFF2-40B4-BE49-F238E27FC236}">
                <a16:creationId xmlns:a16="http://schemas.microsoft.com/office/drawing/2014/main" id="{65070285-1523-46D3-89B3-EAEBA997A4D3}"/>
              </a:ext>
            </a:extLst>
          </p:cNvPr>
          <p:cNvGrpSpPr/>
          <p:nvPr/>
        </p:nvGrpSpPr>
        <p:grpSpPr>
          <a:xfrm>
            <a:off x="8048625" y="2344738"/>
            <a:ext cx="2447925" cy="866775"/>
            <a:chOff x="8048625" y="2344738"/>
            <a:chExt cx="2447925" cy="866775"/>
          </a:xfrm>
        </p:grpSpPr>
        <p:sp>
          <p:nvSpPr>
            <p:cNvPr id="20" name="Freeform 20">
              <a:extLst>
                <a:ext uri="{FF2B5EF4-FFF2-40B4-BE49-F238E27FC236}">
                  <a16:creationId xmlns:a16="http://schemas.microsoft.com/office/drawing/2014/main" id="{9C5C94F8-644C-42AA-9AB8-D2C0B558E603}"/>
                </a:ext>
              </a:extLst>
            </p:cNvPr>
            <p:cNvSpPr>
              <a:spLocks/>
            </p:cNvSpPr>
            <p:nvPr/>
          </p:nvSpPr>
          <p:spPr bwMode="auto">
            <a:xfrm>
              <a:off x="8048625" y="2344738"/>
              <a:ext cx="2447925" cy="866775"/>
            </a:xfrm>
            <a:custGeom>
              <a:avLst/>
              <a:gdLst>
                <a:gd name="T0" fmla="*/ 114 w 643"/>
                <a:gd name="T1" fmla="*/ 227 h 227"/>
                <a:gd name="T2" fmla="*/ 0 w 643"/>
                <a:gd name="T3" fmla="*/ 114 h 227"/>
                <a:gd name="T4" fmla="*/ 114 w 643"/>
                <a:gd name="T5" fmla="*/ 0 h 227"/>
                <a:gd name="T6" fmla="*/ 530 w 643"/>
                <a:gd name="T7" fmla="*/ 0 h 227"/>
                <a:gd name="T8" fmla="*/ 643 w 643"/>
                <a:gd name="T9" fmla="*/ 114 h 227"/>
                <a:gd name="T10" fmla="*/ 530 w 643"/>
                <a:gd name="T11" fmla="*/ 227 h 227"/>
                <a:gd name="T12" fmla="*/ 114 w 643"/>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643" h="227">
                  <a:moveTo>
                    <a:pt x="114" y="227"/>
                  </a:moveTo>
                  <a:cubicBezTo>
                    <a:pt x="51" y="227"/>
                    <a:pt x="0" y="176"/>
                    <a:pt x="0" y="114"/>
                  </a:cubicBezTo>
                  <a:cubicBezTo>
                    <a:pt x="0" y="51"/>
                    <a:pt x="51" y="0"/>
                    <a:pt x="114" y="0"/>
                  </a:cubicBezTo>
                  <a:cubicBezTo>
                    <a:pt x="530" y="0"/>
                    <a:pt x="530" y="0"/>
                    <a:pt x="530" y="0"/>
                  </a:cubicBezTo>
                  <a:cubicBezTo>
                    <a:pt x="592" y="0"/>
                    <a:pt x="643" y="51"/>
                    <a:pt x="643" y="114"/>
                  </a:cubicBezTo>
                  <a:cubicBezTo>
                    <a:pt x="643" y="176"/>
                    <a:pt x="592" y="227"/>
                    <a:pt x="530" y="227"/>
                  </a:cubicBezTo>
                  <a:lnTo>
                    <a:pt x="114" y="227"/>
                  </a:ln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Oval 25">
              <a:extLst>
                <a:ext uri="{FF2B5EF4-FFF2-40B4-BE49-F238E27FC236}">
                  <a16:creationId xmlns:a16="http://schemas.microsoft.com/office/drawing/2014/main" id="{51A7BAB8-1BF8-4CFB-B47D-48989C055B42}"/>
                </a:ext>
              </a:extLst>
            </p:cNvPr>
            <p:cNvSpPr>
              <a:spLocks noChangeArrowheads="1"/>
            </p:cNvSpPr>
            <p:nvPr/>
          </p:nvSpPr>
          <p:spPr bwMode="auto">
            <a:xfrm>
              <a:off x="8048625" y="2344738"/>
              <a:ext cx="863600" cy="86677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0" name="Group 49">
            <a:extLst>
              <a:ext uri="{FF2B5EF4-FFF2-40B4-BE49-F238E27FC236}">
                <a16:creationId xmlns:a16="http://schemas.microsoft.com/office/drawing/2014/main" id="{030DB978-1040-464C-8A83-DADBE6848B89}"/>
              </a:ext>
            </a:extLst>
          </p:cNvPr>
          <p:cNvGrpSpPr/>
          <p:nvPr/>
        </p:nvGrpSpPr>
        <p:grpSpPr>
          <a:xfrm>
            <a:off x="8048625" y="3652838"/>
            <a:ext cx="2447925" cy="866775"/>
            <a:chOff x="8048625" y="3652838"/>
            <a:chExt cx="2447925" cy="866775"/>
          </a:xfrm>
        </p:grpSpPr>
        <p:sp>
          <p:nvSpPr>
            <p:cNvPr id="21" name="Freeform 21">
              <a:extLst>
                <a:ext uri="{FF2B5EF4-FFF2-40B4-BE49-F238E27FC236}">
                  <a16:creationId xmlns:a16="http://schemas.microsoft.com/office/drawing/2014/main" id="{75816278-00FD-437A-A79B-CA5E93A04E21}"/>
                </a:ext>
              </a:extLst>
            </p:cNvPr>
            <p:cNvSpPr>
              <a:spLocks/>
            </p:cNvSpPr>
            <p:nvPr/>
          </p:nvSpPr>
          <p:spPr bwMode="auto">
            <a:xfrm>
              <a:off x="8048625" y="3652838"/>
              <a:ext cx="2447925" cy="866775"/>
            </a:xfrm>
            <a:custGeom>
              <a:avLst/>
              <a:gdLst>
                <a:gd name="T0" fmla="*/ 114 w 643"/>
                <a:gd name="T1" fmla="*/ 227 h 227"/>
                <a:gd name="T2" fmla="*/ 0 w 643"/>
                <a:gd name="T3" fmla="*/ 113 h 227"/>
                <a:gd name="T4" fmla="*/ 114 w 643"/>
                <a:gd name="T5" fmla="*/ 0 h 227"/>
                <a:gd name="T6" fmla="*/ 530 w 643"/>
                <a:gd name="T7" fmla="*/ 0 h 227"/>
                <a:gd name="T8" fmla="*/ 643 w 643"/>
                <a:gd name="T9" fmla="*/ 113 h 227"/>
                <a:gd name="T10" fmla="*/ 530 w 643"/>
                <a:gd name="T11" fmla="*/ 227 h 227"/>
                <a:gd name="T12" fmla="*/ 114 w 643"/>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643" h="227">
                  <a:moveTo>
                    <a:pt x="114" y="227"/>
                  </a:moveTo>
                  <a:cubicBezTo>
                    <a:pt x="51" y="227"/>
                    <a:pt x="0" y="176"/>
                    <a:pt x="0" y="113"/>
                  </a:cubicBezTo>
                  <a:cubicBezTo>
                    <a:pt x="0" y="51"/>
                    <a:pt x="51" y="0"/>
                    <a:pt x="114" y="0"/>
                  </a:cubicBezTo>
                  <a:cubicBezTo>
                    <a:pt x="530" y="0"/>
                    <a:pt x="530" y="0"/>
                    <a:pt x="530" y="0"/>
                  </a:cubicBezTo>
                  <a:cubicBezTo>
                    <a:pt x="592" y="0"/>
                    <a:pt x="643" y="51"/>
                    <a:pt x="643" y="113"/>
                  </a:cubicBezTo>
                  <a:cubicBezTo>
                    <a:pt x="643" y="176"/>
                    <a:pt x="592" y="227"/>
                    <a:pt x="530" y="227"/>
                  </a:cubicBezTo>
                  <a:lnTo>
                    <a:pt x="114" y="227"/>
                  </a:ln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Oval 26">
              <a:extLst>
                <a:ext uri="{FF2B5EF4-FFF2-40B4-BE49-F238E27FC236}">
                  <a16:creationId xmlns:a16="http://schemas.microsoft.com/office/drawing/2014/main" id="{848AB72F-9622-4990-9787-A1672F70ED26}"/>
                </a:ext>
              </a:extLst>
            </p:cNvPr>
            <p:cNvSpPr>
              <a:spLocks noChangeArrowheads="1"/>
            </p:cNvSpPr>
            <p:nvPr/>
          </p:nvSpPr>
          <p:spPr bwMode="auto">
            <a:xfrm>
              <a:off x="8048625" y="3652838"/>
              <a:ext cx="863600" cy="86677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1" name="Group 50">
            <a:extLst>
              <a:ext uri="{FF2B5EF4-FFF2-40B4-BE49-F238E27FC236}">
                <a16:creationId xmlns:a16="http://schemas.microsoft.com/office/drawing/2014/main" id="{6D2B5077-402B-4C49-B31F-7743BDFEED44}"/>
              </a:ext>
            </a:extLst>
          </p:cNvPr>
          <p:cNvGrpSpPr/>
          <p:nvPr/>
        </p:nvGrpSpPr>
        <p:grpSpPr>
          <a:xfrm>
            <a:off x="8048625" y="4957763"/>
            <a:ext cx="2447925" cy="869950"/>
            <a:chOff x="8048625" y="4957763"/>
            <a:chExt cx="2447925" cy="869950"/>
          </a:xfrm>
        </p:grpSpPr>
        <p:sp>
          <p:nvSpPr>
            <p:cNvPr id="22" name="Freeform 22">
              <a:extLst>
                <a:ext uri="{FF2B5EF4-FFF2-40B4-BE49-F238E27FC236}">
                  <a16:creationId xmlns:a16="http://schemas.microsoft.com/office/drawing/2014/main" id="{733E458C-8F71-4BE3-9C06-80B5AC9C922F}"/>
                </a:ext>
              </a:extLst>
            </p:cNvPr>
            <p:cNvSpPr>
              <a:spLocks/>
            </p:cNvSpPr>
            <p:nvPr/>
          </p:nvSpPr>
          <p:spPr bwMode="auto">
            <a:xfrm>
              <a:off x="8048625" y="4957763"/>
              <a:ext cx="2447925" cy="869950"/>
            </a:xfrm>
            <a:custGeom>
              <a:avLst/>
              <a:gdLst>
                <a:gd name="T0" fmla="*/ 114 w 643"/>
                <a:gd name="T1" fmla="*/ 228 h 228"/>
                <a:gd name="T2" fmla="*/ 0 w 643"/>
                <a:gd name="T3" fmla="*/ 114 h 228"/>
                <a:gd name="T4" fmla="*/ 114 w 643"/>
                <a:gd name="T5" fmla="*/ 0 h 228"/>
                <a:gd name="T6" fmla="*/ 530 w 643"/>
                <a:gd name="T7" fmla="*/ 0 h 228"/>
                <a:gd name="T8" fmla="*/ 643 w 643"/>
                <a:gd name="T9" fmla="*/ 114 h 228"/>
                <a:gd name="T10" fmla="*/ 530 w 643"/>
                <a:gd name="T11" fmla="*/ 228 h 228"/>
                <a:gd name="T12" fmla="*/ 114 w 643"/>
                <a:gd name="T13" fmla="*/ 228 h 228"/>
              </a:gdLst>
              <a:ahLst/>
              <a:cxnLst>
                <a:cxn ang="0">
                  <a:pos x="T0" y="T1"/>
                </a:cxn>
                <a:cxn ang="0">
                  <a:pos x="T2" y="T3"/>
                </a:cxn>
                <a:cxn ang="0">
                  <a:pos x="T4" y="T5"/>
                </a:cxn>
                <a:cxn ang="0">
                  <a:pos x="T6" y="T7"/>
                </a:cxn>
                <a:cxn ang="0">
                  <a:pos x="T8" y="T9"/>
                </a:cxn>
                <a:cxn ang="0">
                  <a:pos x="T10" y="T11"/>
                </a:cxn>
                <a:cxn ang="0">
                  <a:pos x="T12" y="T13"/>
                </a:cxn>
              </a:cxnLst>
              <a:rect l="0" t="0" r="r" b="b"/>
              <a:pathLst>
                <a:path w="643" h="228">
                  <a:moveTo>
                    <a:pt x="114" y="228"/>
                  </a:moveTo>
                  <a:cubicBezTo>
                    <a:pt x="51" y="228"/>
                    <a:pt x="0" y="177"/>
                    <a:pt x="0" y="114"/>
                  </a:cubicBezTo>
                  <a:cubicBezTo>
                    <a:pt x="0" y="51"/>
                    <a:pt x="51" y="0"/>
                    <a:pt x="114" y="0"/>
                  </a:cubicBezTo>
                  <a:cubicBezTo>
                    <a:pt x="530" y="0"/>
                    <a:pt x="530" y="0"/>
                    <a:pt x="530" y="0"/>
                  </a:cubicBezTo>
                  <a:cubicBezTo>
                    <a:pt x="592" y="0"/>
                    <a:pt x="643" y="51"/>
                    <a:pt x="643" y="114"/>
                  </a:cubicBezTo>
                  <a:cubicBezTo>
                    <a:pt x="643" y="177"/>
                    <a:pt x="592" y="228"/>
                    <a:pt x="530" y="228"/>
                  </a:cubicBezTo>
                  <a:lnTo>
                    <a:pt x="114" y="228"/>
                  </a:ln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Oval 27">
              <a:extLst>
                <a:ext uri="{FF2B5EF4-FFF2-40B4-BE49-F238E27FC236}">
                  <a16:creationId xmlns:a16="http://schemas.microsoft.com/office/drawing/2014/main" id="{DCEFF468-14B5-4A4A-981F-443AF678F6D4}"/>
                </a:ext>
              </a:extLst>
            </p:cNvPr>
            <p:cNvSpPr>
              <a:spLocks noChangeArrowheads="1"/>
            </p:cNvSpPr>
            <p:nvPr/>
          </p:nvSpPr>
          <p:spPr bwMode="auto">
            <a:xfrm>
              <a:off x="8048625" y="4957763"/>
              <a:ext cx="863600" cy="869950"/>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DCB99802-8E8C-458C-8AE4-91450E356AFD}"/>
              </a:ext>
            </a:extLst>
          </p:cNvPr>
          <p:cNvGrpSpPr/>
          <p:nvPr/>
        </p:nvGrpSpPr>
        <p:grpSpPr>
          <a:xfrm>
            <a:off x="1690688" y="1036638"/>
            <a:ext cx="2449513" cy="869950"/>
            <a:chOff x="1690688" y="1036638"/>
            <a:chExt cx="2449513" cy="869950"/>
          </a:xfrm>
        </p:grpSpPr>
        <p:sp>
          <p:nvSpPr>
            <p:cNvPr id="6" name="Freeform 6">
              <a:extLst>
                <a:ext uri="{FF2B5EF4-FFF2-40B4-BE49-F238E27FC236}">
                  <a16:creationId xmlns:a16="http://schemas.microsoft.com/office/drawing/2014/main" id="{5F0C55BC-23D2-4AD6-BFB8-B5CA0CD9C93A}"/>
                </a:ext>
              </a:extLst>
            </p:cNvPr>
            <p:cNvSpPr>
              <a:spLocks/>
            </p:cNvSpPr>
            <p:nvPr/>
          </p:nvSpPr>
          <p:spPr bwMode="auto">
            <a:xfrm>
              <a:off x="1690688" y="1036638"/>
              <a:ext cx="2449513" cy="869950"/>
            </a:xfrm>
            <a:custGeom>
              <a:avLst/>
              <a:gdLst>
                <a:gd name="T0" fmla="*/ 529 w 643"/>
                <a:gd name="T1" fmla="*/ 228 h 228"/>
                <a:gd name="T2" fmla="*/ 643 w 643"/>
                <a:gd name="T3" fmla="*/ 114 h 228"/>
                <a:gd name="T4" fmla="*/ 529 w 643"/>
                <a:gd name="T5" fmla="*/ 0 h 228"/>
                <a:gd name="T6" fmla="*/ 113 w 643"/>
                <a:gd name="T7" fmla="*/ 0 h 228"/>
                <a:gd name="T8" fmla="*/ 0 w 643"/>
                <a:gd name="T9" fmla="*/ 114 h 228"/>
                <a:gd name="T10" fmla="*/ 113 w 643"/>
                <a:gd name="T11" fmla="*/ 228 h 228"/>
                <a:gd name="T12" fmla="*/ 529 w 643"/>
                <a:gd name="T13" fmla="*/ 228 h 228"/>
              </a:gdLst>
              <a:ahLst/>
              <a:cxnLst>
                <a:cxn ang="0">
                  <a:pos x="T0" y="T1"/>
                </a:cxn>
                <a:cxn ang="0">
                  <a:pos x="T2" y="T3"/>
                </a:cxn>
                <a:cxn ang="0">
                  <a:pos x="T4" y="T5"/>
                </a:cxn>
                <a:cxn ang="0">
                  <a:pos x="T6" y="T7"/>
                </a:cxn>
                <a:cxn ang="0">
                  <a:pos x="T8" y="T9"/>
                </a:cxn>
                <a:cxn ang="0">
                  <a:pos x="T10" y="T11"/>
                </a:cxn>
                <a:cxn ang="0">
                  <a:pos x="T12" y="T13"/>
                </a:cxn>
              </a:cxnLst>
              <a:rect l="0" t="0" r="r" b="b"/>
              <a:pathLst>
                <a:path w="643" h="228">
                  <a:moveTo>
                    <a:pt x="529" y="228"/>
                  </a:moveTo>
                  <a:cubicBezTo>
                    <a:pt x="592" y="228"/>
                    <a:pt x="643" y="177"/>
                    <a:pt x="643" y="114"/>
                  </a:cubicBezTo>
                  <a:cubicBezTo>
                    <a:pt x="643" y="51"/>
                    <a:pt x="592" y="0"/>
                    <a:pt x="529" y="0"/>
                  </a:cubicBezTo>
                  <a:cubicBezTo>
                    <a:pt x="113" y="0"/>
                    <a:pt x="113" y="0"/>
                    <a:pt x="113" y="0"/>
                  </a:cubicBezTo>
                  <a:cubicBezTo>
                    <a:pt x="51" y="0"/>
                    <a:pt x="0" y="51"/>
                    <a:pt x="0" y="114"/>
                  </a:cubicBezTo>
                  <a:cubicBezTo>
                    <a:pt x="0" y="177"/>
                    <a:pt x="51" y="228"/>
                    <a:pt x="113" y="228"/>
                  </a:cubicBezTo>
                  <a:lnTo>
                    <a:pt x="529" y="228"/>
                  </a:lnTo>
                  <a:close/>
                </a:path>
              </a:pathLst>
            </a:custGeom>
            <a:solidFill>
              <a:schemeClr val="accent1"/>
            </a:solidFill>
            <a:ln>
              <a:noFill/>
            </a:ln>
            <a:effectLst>
              <a:outerShdw blurRad="330200" dist="127000" dir="2400000" sx="94000" sy="94000" algn="ctr" rotWithShape="0">
                <a:schemeClr val="accent1">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Oval 28">
              <a:extLst>
                <a:ext uri="{FF2B5EF4-FFF2-40B4-BE49-F238E27FC236}">
                  <a16:creationId xmlns:a16="http://schemas.microsoft.com/office/drawing/2014/main" id="{36E1E7D0-DCD8-4106-8EE8-22CC8C73D57F}"/>
                </a:ext>
              </a:extLst>
            </p:cNvPr>
            <p:cNvSpPr>
              <a:spLocks noChangeArrowheads="1"/>
            </p:cNvSpPr>
            <p:nvPr/>
          </p:nvSpPr>
          <p:spPr bwMode="auto">
            <a:xfrm>
              <a:off x="3275013" y="1036638"/>
              <a:ext cx="865188" cy="86995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3" name="Group 2">
            <a:extLst>
              <a:ext uri="{FF2B5EF4-FFF2-40B4-BE49-F238E27FC236}">
                <a16:creationId xmlns:a16="http://schemas.microsoft.com/office/drawing/2014/main" id="{01BEFFC7-0E44-4C0B-AE6F-22E8365204DB}"/>
              </a:ext>
            </a:extLst>
          </p:cNvPr>
          <p:cNvGrpSpPr/>
          <p:nvPr/>
        </p:nvGrpSpPr>
        <p:grpSpPr>
          <a:xfrm>
            <a:off x="1690688" y="2344738"/>
            <a:ext cx="2449513" cy="866775"/>
            <a:chOff x="1690688" y="2344738"/>
            <a:chExt cx="2449513" cy="866775"/>
          </a:xfrm>
        </p:grpSpPr>
        <p:sp>
          <p:nvSpPr>
            <p:cNvPr id="7" name="Freeform 7">
              <a:extLst>
                <a:ext uri="{FF2B5EF4-FFF2-40B4-BE49-F238E27FC236}">
                  <a16:creationId xmlns:a16="http://schemas.microsoft.com/office/drawing/2014/main" id="{F1E02148-F6F5-480B-BDFC-C73310D738C9}"/>
                </a:ext>
              </a:extLst>
            </p:cNvPr>
            <p:cNvSpPr>
              <a:spLocks/>
            </p:cNvSpPr>
            <p:nvPr/>
          </p:nvSpPr>
          <p:spPr bwMode="auto">
            <a:xfrm>
              <a:off x="1690688" y="2344738"/>
              <a:ext cx="2449513" cy="866775"/>
            </a:xfrm>
            <a:custGeom>
              <a:avLst/>
              <a:gdLst>
                <a:gd name="T0" fmla="*/ 529 w 643"/>
                <a:gd name="T1" fmla="*/ 227 h 227"/>
                <a:gd name="T2" fmla="*/ 643 w 643"/>
                <a:gd name="T3" fmla="*/ 114 h 227"/>
                <a:gd name="T4" fmla="*/ 529 w 643"/>
                <a:gd name="T5" fmla="*/ 0 h 227"/>
                <a:gd name="T6" fmla="*/ 113 w 643"/>
                <a:gd name="T7" fmla="*/ 0 h 227"/>
                <a:gd name="T8" fmla="*/ 0 w 643"/>
                <a:gd name="T9" fmla="*/ 114 h 227"/>
                <a:gd name="T10" fmla="*/ 113 w 643"/>
                <a:gd name="T11" fmla="*/ 227 h 227"/>
                <a:gd name="T12" fmla="*/ 529 w 643"/>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643" h="227">
                  <a:moveTo>
                    <a:pt x="529" y="227"/>
                  </a:moveTo>
                  <a:cubicBezTo>
                    <a:pt x="592" y="227"/>
                    <a:pt x="643" y="176"/>
                    <a:pt x="643" y="114"/>
                  </a:cubicBezTo>
                  <a:cubicBezTo>
                    <a:pt x="643" y="51"/>
                    <a:pt x="592" y="0"/>
                    <a:pt x="529" y="0"/>
                  </a:cubicBezTo>
                  <a:cubicBezTo>
                    <a:pt x="113" y="0"/>
                    <a:pt x="113" y="0"/>
                    <a:pt x="113" y="0"/>
                  </a:cubicBezTo>
                  <a:cubicBezTo>
                    <a:pt x="51" y="0"/>
                    <a:pt x="0" y="51"/>
                    <a:pt x="0" y="114"/>
                  </a:cubicBezTo>
                  <a:cubicBezTo>
                    <a:pt x="0" y="176"/>
                    <a:pt x="51" y="227"/>
                    <a:pt x="113" y="227"/>
                  </a:cubicBezTo>
                  <a:lnTo>
                    <a:pt x="529" y="227"/>
                  </a:ln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Oval 29">
              <a:extLst>
                <a:ext uri="{FF2B5EF4-FFF2-40B4-BE49-F238E27FC236}">
                  <a16:creationId xmlns:a16="http://schemas.microsoft.com/office/drawing/2014/main" id="{A8EF86FB-1DB5-4A14-B6D1-6ABDE8FC5491}"/>
                </a:ext>
              </a:extLst>
            </p:cNvPr>
            <p:cNvSpPr>
              <a:spLocks noChangeArrowheads="1"/>
            </p:cNvSpPr>
            <p:nvPr/>
          </p:nvSpPr>
          <p:spPr bwMode="auto">
            <a:xfrm>
              <a:off x="3275013" y="2344738"/>
              <a:ext cx="865188" cy="86677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D03F86BD-AB59-4105-BD37-9283DD10DCAA}"/>
              </a:ext>
            </a:extLst>
          </p:cNvPr>
          <p:cNvGrpSpPr/>
          <p:nvPr/>
        </p:nvGrpSpPr>
        <p:grpSpPr>
          <a:xfrm>
            <a:off x="1690688" y="3652838"/>
            <a:ext cx="2449513" cy="866775"/>
            <a:chOff x="1690688" y="3652838"/>
            <a:chExt cx="2449513" cy="866775"/>
          </a:xfrm>
        </p:grpSpPr>
        <p:sp>
          <p:nvSpPr>
            <p:cNvPr id="8" name="Freeform 8">
              <a:extLst>
                <a:ext uri="{FF2B5EF4-FFF2-40B4-BE49-F238E27FC236}">
                  <a16:creationId xmlns:a16="http://schemas.microsoft.com/office/drawing/2014/main" id="{B586100A-6E9D-4BD7-880B-ABFCA8A41B97}"/>
                </a:ext>
              </a:extLst>
            </p:cNvPr>
            <p:cNvSpPr>
              <a:spLocks/>
            </p:cNvSpPr>
            <p:nvPr/>
          </p:nvSpPr>
          <p:spPr bwMode="auto">
            <a:xfrm>
              <a:off x="1690688" y="3652838"/>
              <a:ext cx="2449513" cy="866775"/>
            </a:xfrm>
            <a:custGeom>
              <a:avLst/>
              <a:gdLst>
                <a:gd name="T0" fmla="*/ 529 w 643"/>
                <a:gd name="T1" fmla="*/ 227 h 227"/>
                <a:gd name="T2" fmla="*/ 643 w 643"/>
                <a:gd name="T3" fmla="*/ 113 h 227"/>
                <a:gd name="T4" fmla="*/ 529 w 643"/>
                <a:gd name="T5" fmla="*/ 0 h 227"/>
                <a:gd name="T6" fmla="*/ 113 w 643"/>
                <a:gd name="T7" fmla="*/ 0 h 227"/>
                <a:gd name="T8" fmla="*/ 0 w 643"/>
                <a:gd name="T9" fmla="*/ 113 h 227"/>
                <a:gd name="T10" fmla="*/ 113 w 643"/>
                <a:gd name="T11" fmla="*/ 227 h 227"/>
                <a:gd name="T12" fmla="*/ 529 w 643"/>
                <a:gd name="T13" fmla="*/ 227 h 227"/>
              </a:gdLst>
              <a:ahLst/>
              <a:cxnLst>
                <a:cxn ang="0">
                  <a:pos x="T0" y="T1"/>
                </a:cxn>
                <a:cxn ang="0">
                  <a:pos x="T2" y="T3"/>
                </a:cxn>
                <a:cxn ang="0">
                  <a:pos x="T4" y="T5"/>
                </a:cxn>
                <a:cxn ang="0">
                  <a:pos x="T6" y="T7"/>
                </a:cxn>
                <a:cxn ang="0">
                  <a:pos x="T8" y="T9"/>
                </a:cxn>
                <a:cxn ang="0">
                  <a:pos x="T10" y="T11"/>
                </a:cxn>
                <a:cxn ang="0">
                  <a:pos x="T12" y="T13"/>
                </a:cxn>
              </a:cxnLst>
              <a:rect l="0" t="0" r="r" b="b"/>
              <a:pathLst>
                <a:path w="643" h="227">
                  <a:moveTo>
                    <a:pt x="529" y="227"/>
                  </a:moveTo>
                  <a:cubicBezTo>
                    <a:pt x="592" y="227"/>
                    <a:pt x="643" y="176"/>
                    <a:pt x="643" y="113"/>
                  </a:cubicBezTo>
                  <a:cubicBezTo>
                    <a:pt x="643" y="51"/>
                    <a:pt x="592" y="0"/>
                    <a:pt x="529" y="0"/>
                  </a:cubicBezTo>
                  <a:cubicBezTo>
                    <a:pt x="113" y="0"/>
                    <a:pt x="113" y="0"/>
                    <a:pt x="113" y="0"/>
                  </a:cubicBezTo>
                  <a:cubicBezTo>
                    <a:pt x="51" y="0"/>
                    <a:pt x="0" y="51"/>
                    <a:pt x="0" y="113"/>
                  </a:cubicBezTo>
                  <a:cubicBezTo>
                    <a:pt x="0" y="176"/>
                    <a:pt x="51" y="227"/>
                    <a:pt x="113" y="227"/>
                  </a:cubicBezTo>
                  <a:lnTo>
                    <a:pt x="529" y="227"/>
                  </a:ln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Oval 30">
              <a:extLst>
                <a:ext uri="{FF2B5EF4-FFF2-40B4-BE49-F238E27FC236}">
                  <a16:creationId xmlns:a16="http://schemas.microsoft.com/office/drawing/2014/main" id="{2B6E613E-ED40-4832-A1BC-A65E308E572C}"/>
                </a:ext>
              </a:extLst>
            </p:cNvPr>
            <p:cNvSpPr>
              <a:spLocks noChangeArrowheads="1"/>
            </p:cNvSpPr>
            <p:nvPr/>
          </p:nvSpPr>
          <p:spPr bwMode="auto">
            <a:xfrm>
              <a:off x="3275013" y="3652838"/>
              <a:ext cx="865188" cy="866775"/>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ADAF8B26-4566-4A91-999A-18FBD9D0021C}"/>
              </a:ext>
            </a:extLst>
          </p:cNvPr>
          <p:cNvGrpSpPr/>
          <p:nvPr/>
        </p:nvGrpSpPr>
        <p:grpSpPr>
          <a:xfrm>
            <a:off x="1690688" y="4957763"/>
            <a:ext cx="2449513" cy="869950"/>
            <a:chOff x="1690688" y="4957763"/>
            <a:chExt cx="2449513" cy="869950"/>
          </a:xfrm>
        </p:grpSpPr>
        <p:sp>
          <p:nvSpPr>
            <p:cNvPr id="9" name="Freeform 9">
              <a:extLst>
                <a:ext uri="{FF2B5EF4-FFF2-40B4-BE49-F238E27FC236}">
                  <a16:creationId xmlns:a16="http://schemas.microsoft.com/office/drawing/2014/main" id="{050F445E-5E7E-440E-8534-11313FCA6FE8}"/>
                </a:ext>
              </a:extLst>
            </p:cNvPr>
            <p:cNvSpPr>
              <a:spLocks/>
            </p:cNvSpPr>
            <p:nvPr/>
          </p:nvSpPr>
          <p:spPr bwMode="auto">
            <a:xfrm>
              <a:off x="1690688" y="4957763"/>
              <a:ext cx="2449513" cy="869950"/>
            </a:xfrm>
            <a:custGeom>
              <a:avLst/>
              <a:gdLst>
                <a:gd name="T0" fmla="*/ 529 w 643"/>
                <a:gd name="T1" fmla="*/ 228 h 228"/>
                <a:gd name="T2" fmla="*/ 643 w 643"/>
                <a:gd name="T3" fmla="*/ 114 h 228"/>
                <a:gd name="T4" fmla="*/ 529 w 643"/>
                <a:gd name="T5" fmla="*/ 0 h 228"/>
                <a:gd name="T6" fmla="*/ 113 w 643"/>
                <a:gd name="T7" fmla="*/ 0 h 228"/>
                <a:gd name="T8" fmla="*/ 0 w 643"/>
                <a:gd name="T9" fmla="*/ 114 h 228"/>
                <a:gd name="T10" fmla="*/ 113 w 643"/>
                <a:gd name="T11" fmla="*/ 228 h 228"/>
                <a:gd name="T12" fmla="*/ 529 w 643"/>
                <a:gd name="T13" fmla="*/ 228 h 228"/>
              </a:gdLst>
              <a:ahLst/>
              <a:cxnLst>
                <a:cxn ang="0">
                  <a:pos x="T0" y="T1"/>
                </a:cxn>
                <a:cxn ang="0">
                  <a:pos x="T2" y="T3"/>
                </a:cxn>
                <a:cxn ang="0">
                  <a:pos x="T4" y="T5"/>
                </a:cxn>
                <a:cxn ang="0">
                  <a:pos x="T6" y="T7"/>
                </a:cxn>
                <a:cxn ang="0">
                  <a:pos x="T8" y="T9"/>
                </a:cxn>
                <a:cxn ang="0">
                  <a:pos x="T10" y="T11"/>
                </a:cxn>
                <a:cxn ang="0">
                  <a:pos x="T12" y="T13"/>
                </a:cxn>
              </a:cxnLst>
              <a:rect l="0" t="0" r="r" b="b"/>
              <a:pathLst>
                <a:path w="643" h="228">
                  <a:moveTo>
                    <a:pt x="529" y="228"/>
                  </a:moveTo>
                  <a:cubicBezTo>
                    <a:pt x="592" y="228"/>
                    <a:pt x="643" y="177"/>
                    <a:pt x="643" y="114"/>
                  </a:cubicBezTo>
                  <a:cubicBezTo>
                    <a:pt x="643" y="51"/>
                    <a:pt x="592" y="0"/>
                    <a:pt x="529" y="0"/>
                  </a:cubicBezTo>
                  <a:cubicBezTo>
                    <a:pt x="113" y="0"/>
                    <a:pt x="113" y="0"/>
                    <a:pt x="113" y="0"/>
                  </a:cubicBezTo>
                  <a:cubicBezTo>
                    <a:pt x="51" y="0"/>
                    <a:pt x="0" y="51"/>
                    <a:pt x="0" y="114"/>
                  </a:cubicBezTo>
                  <a:cubicBezTo>
                    <a:pt x="0" y="177"/>
                    <a:pt x="51" y="228"/>
                    <a:pt x="113" y="228"/>
                  </a:cubicBezTo>
                  <a:lnTo>
                    <a:pt x="529" y="228"/>
                  </a:ln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Oval 31">
              <a:extLst>
                <a:ext uri="{FF2B5EF4-FFF2-40B4-BE49-F238E27FC236}">
                  <a16:creationId xmlns:a16="http://schemas.microsoft.com/office/drawing/2014/main" id="{4017AACF-B232-46A2-890A-47A87E76B946}"/>
                </a:ext>
              </a:extLst>
            </p:cNvPr>
            <p:cNvSpPr>
              <a:spLocks noChangeArrowheads="1"/>
            </p:cNvSpPr>
            <p:nvPr/>
          </p:nvSpPr>
          <p:spPr bwMode="auto">
            <a:xfrm>
              <a:off x="3275013" y="4957763"/>
              <a:ext cx="865188" cy="869950"/>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40" name="Freeform 40">
            <a:extLst>
              <a:ext uri="{FF2B5EF4-FFF2-40B4-BE49-F238E27FC236}">
                <a16:creationId xmlns:a16="http://schemas.microsoft.com/office/drawing/2014/main" id="{4926C944-8F54-4474-B79E-1B4F0DD4384E}"/>
              </a:ext>
            </a:extLst>
          </p:cNvPr>
          <p:cNvSpPr>
            <a:spLocks noEditPoints="1"/>
          </p:cNvSpPr>
          <p:nvPr/>
        </p:nvSpPr>
        <p:spPr bwMode="auto">
          <a:xfrm>
            <a:off x="8334375" y="1357313"/>
            <a:ext cx="292100" cy="228600"/>
          </a:xfrm>
          <a:custGeom>
            <a:avLst/>
            <a:gdLst>
              <a:gd name="T0" fmla="*/ 55 w 77"/>
              <a:gd name="T1" fmla="*/ 28 h 60"/>
              <a:gd name="T2" fmla="*/ 68 w 77"/>
              <a:gd name="T3" fmla="*/ 16 h 60"/>
              <a:gd name="T4" fmla="*/ 68 w 77"/>
              <a:gd name="T5" fmla="*/ 60 h 60"/>
              <a:gd name="T6" fmla="*/ 55 w 77"/>
              <a:gd name="T7" fmla="*/ 60 h 60"/>
              <a:gd name="T8" fmla="*/ 55 w 77"/>
              <a:gd name="T9" fmla="*/ 28 h 60"/>
              <a:gd name="T10" fmla="*/ 39 w 77"/>
              <a:gd name="T11" fmla="*/ 60 h 60"/>
              <a:gd name="T12" fmla="*/ 52 w 77"/>
              <a:gd name="T13" fmla="*/ 60 h 60"/>
              <a:gd name="T14" fmla="*/ 52 w 77"/>
              <a:gd name="T15" fmla="*/ 31 h 60"/>
              <a:gd name="T16" fmla="*/ 39 w 77"/>
              <a:gd name="T17" fmla="*/ 42 h 60"/>
              <a:gd name="T18" fmla="*/ 39 w 77"/>
              <a:gd name="T19" fmla="*/ 60 h 60"/>
              <a:gd name="T20" fmla="*/ 22 w 77"/>
              <a:gd name="T21" fmla="*/ 60 h 60"/>
              <a:gd name="T22" fmla="*/ 35 w 77"/>
              <a:gd name="T23" fmla="*/ 60 h 60"/>
              <a:gd name="T24" fmla="*/ 35 w 77"/>
              <a:gd name="T25" fmla="*/ 42 h 60"/>
              <a:gd name="T26" fmla="*/ 22 w 77"/>
              <a:gd name="T27" fmla="*/ 28 h 60"/>
              <a:gd name="T28" fmla="*/ 22 w 77"/>
              <a:gd name="T29" fmla="*/ 60 h 60"/>
              <a:gd name="T30" fmla="*/ 5 w 77"/>
              <a:gd name="T31" fmla="*/ 60 h 60"/>
              <a:gd name="T32" fmla="*/ 19 w 77"/>
              <a:gd name="T33" fmla="*/ 60 h 60"/>
              <a:gd name="T34" fmla="*/ 19 w 77"/>
              <a:gd name="T35" fmla="*/ 27 h 60"/>
              <a:gd name="T36" fmla="*/ 5 w 77"/>
              <a:gd name="T37" fmla="*/ 37 h 60"/>
              <a:gd name="T38" fmla="*/ 5 w 77"/>
              <a:gd name="T39" fmla="*/ 60 h 60"/>
              <a:gd name="T40" fmla="*/ 76 w 77"/>
              <a:gd name="T41" fmla="*/ 0 h 60"/>
              <a:gd name="T42" fmla="*/ 63 w 77"/>
              <a:gd name="T43" fmla="*/ 0 h 60"/>
              <a:gd name="T44" fmla="*/ 62 w 77"/>
              <a:gd name="T45" fmla="*/ 2 h 60"/>
              <a:gd name="T46" fmla="*/ 66 w 77"/>
              <a:gd name="T47" fmla="*/ 7 h 60"/>
              <a:gd name="T48" fmla="*/ 37 w 77"/>
              <a:gd name="T49" fmla="*/ 32 h 60"/>
              <a:gd name="T50" fmla="*/ 22 w 77"/>
              <a:gd name="T51" fmla="*/ 16 h 60"/>
              <a:gd name="T52" fmla="*/ 18 w 77"/>
              <a:gd name="T53" fmla="*/ 15 h 60"/>
              <a:gd name="T54" fmla="*/ 1 w 77"/>
              <a:gd name="T55" fmla="*/ 29 h 60"/>
              <a:gd name="T56" fmla="*/ 1 w 77"/>
              <a:gd name="T57" fmla="*/ 33 h 60"/>
              <a:gd name="T58" fmla="*/ 4 w 77"/>
              <a:gd name="T59" fmla="*/ 33 h 60"/>
              <a:gd name="T60" fmla="*/ 20 w 77"/>
              <a:gd name="T61" fmla="*/ 21 h 60"/>
              <a:gd name="T62" fmla="*/ 35 w 77"/>
              <a:gd name="T63" fmla="*/ 37 h 60"/>
              <a:gd name="T64" fmla="*/ 37 w 77"/>
              <a:gd name="T65" fmla="*/ 38 h 60"/>
              <a:gd name="T66" fmla="*/ 38 w 77"/>
              <a:gd name="T67" fmla="*/ 37 h 60"/>
              <a:gd name="T68" fmla="*/ 70 w 77"/>
              <a:gd name="T69" fmla="*/ 10 h 60"/>
              <a:gd name="T70" fmla="*/ 73 w 77"/>
              <a:gd name="T71" fmla="*/ 15 h 60"/>
              <a:gd name="T72" fmla="*/ 76 w 77"/>
              <a:gd name="T73" fmla="*/ 14 h 60"/>
              <a:gd name="T74" fmla="*/ 77 w 77"/>
              <a:gd name="T75" fmla="*/ 2 h 60"/>
              <a:gd name="T76" fmla="*/ 76 w 77"/>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7" h="60">
                <a:moveTo>
                  <a:pt x="55" y="28"/>
                </a:moveTo>
                <a:cubicBezTo>
                  <a:pt x="68" y="16"/>
                  <a:pt x="68" y="16"/>
                  <a:pt x="68" y="16"/>
                </a:cubicBezTo>
                <a:cubicBezTo>
                  <a:pt x="68" y="60"/>
                  <a:pt x="68" y="60"/>
                  <a:pt x="68" y="60"/>
                </a:cubicBezTo>
                <a:cubicBezTo>
                  <a:pt x="55" y="60"/>
                  <a:pt x="55" y="60"/>
                  <a:pt x="55" y="60"/>
                </a:cubicBezTo>
                <a:lnTo>
                  <a:pt x="55" y="28"/>
                </a:lnTo>
                <a:close/>
                <a:moveTo>
                  <a:pt x="39" y="60"/>
                </a:moveTo>
                <a:cubicBezTo>
                  <a:pt x="52" y="60"/>
                  <a:pt x="52" y="60"/>
                  <a:pt x="52" y="60"/>
                </a:cubicBezTo>
                <a:cubicBezTo>
                  <a:pt x="52" y="31"/>
                  <a:pt x="52" y="31"/>
                  <a:pt x="52" y="31"/>
                </a:cubicBezTo>
                <a:cubicBezTo>
                  <a:pt x="39" y="42"/>
                  <a:pt x="39" y="42"/>
                  <a:pt x="39" y="42"/>
                </a:cubicBezTo>
                <a:lnTo>
                  <a:pt x="39" y="60"/>
                </a:lnTo>
                <a:close/>
                <a:moveTo>
                  <a:pt x="22" y="60"/>
                </a:moveTo>
                <a:cubicBezTo>
                  <a:pt x="35" y="60"/>
                  <a:pt x="35" y="60"/>
                  <a:pt x="35" y="60"/>
                </a:cubicBezTo>
                <a:cubicBezTo>
                  <a:pt x="35" y="42"/>
                  <a:pt x="35" y="42"/>
                  <a:pt x="35" y="42"/>
                </a:cubicBezTo>
                <a:cubicBezTo>
                  <a:pt x="22" y="28"/>
                  <a:pt x="22" y="28"/>
                  <a:pt x="22" y="28"/>
                </a:cubicBezTo>
                <a:lnTo>
                  <a:pt x="22" y="60"/>
                </a:lnTo>
                <a:close/>
                <a:moveTo>
                  <a:pt x="5" y="60"/>
                </a:moveTo>
                <a:cubicBezTo>
                  <a:pt x="19" y="60"/>
                  <a:pt x="19" y="60"/>
                  <a:pt x="19" y="60"/>
                </a:cubicBezTo>
                <a:cubicBezTo>
                  <a:pt x="19" y="27"/>
                  <a:pt x="19" y="27"/>
                  <a:pt x="19" y="27"/>
                </a:cubicBezTo>
                <a:cubicBezTo>
                  <a:pt x="5" y="37"/>
                  <a:pt x="5" y="37"/>
                  <a:pt x="5" y="37"/>
                </a:cubicBezTo>
                <a:lnTo>
                  <a:pt x="5" y="60"/>
                </a:lnTo>
                <a:close/>
                <a:moveTo>
                  <a:pt x="76" y="0"/>
                </a:moveTo>
                <a:cubicBezTo>
                  <a:pt x="63" y="0"/>
                  <a:pt x="63" y="0"/>
                  <a:pt x="63" y="0"/>
                </a:cubicBezTo>
                <a:cubicBezTo>
                  <a:pt x="62" y="0"/>
                  <a:pt x="62" y="1"/>
                  <a:pt x="62" y="2"/>
                </a:cubicBezTo>
                <a:cubicBezTo>
                  <a:pt x="66" y="7"/>
                  <a:pt x="66" y="7"/>
                  <a:pt x="66" y="7"/>
                </a:cubicBezTo>
                <a:cubicBezTo>
                  <a:pt x="37" y="32"/>
                  <a:pt x="37" y="32"/>
                  <a:pt x="37" y="32"/>
                </a:cubicBezTo>
                <a:cubicBezTo>
                  <a:pt x="22" y="16"/>
                  <a:pt x="22" y="16"/>
                  <a:pt x="22" y="16"/>
                </a:cubicBezTo>
                <a:cubicBezTo>
                  <a:pt x="21" y="15"/>
                  <a:pt x="19" y="15"/>
                  <a:pt x="18" y="15"/>
                </a:cubicBezTo>
                <a:cubicBezTo>
                  <a:pt x="1" y="29"/>
                  <a:pt x="1" y="29"/>
                  <a:pt x="1" y="29"/>
                </a:cubicBezTo>
                <a:cubicBezTo>
                  <a:pt x="0" y="30"/>
                  <a:pt x="0" y="32"/>
                  <a:pt x="1" y="33"/>
                </a:cubicBezTo>
                <a:cubicBezTo>
                  <a:pt x="2" y="34"/>
                  <a:pt x="3" y="34"/>
                  <a:pt x="4" y="33"/>
                </a:cubicBezTo>
                <a:cubicBezTo>
                  <a:pt x="20" y="21"/>
                  <a:pt x="20" y="21"/>
                  <a:pt x="20" y="21"/>
                </a:cubicBezTo>
                <a:cubicBezTo>
                  <a:pt x="35" y="37"/>
                  <a:pt x="35" y="37"/>
                  <a:pt x="35" y="37"/>
                </a:cubicBezTo>
                <a:cubicBezTo>
                  <a:pt x="35" y="37"/>
                  <a:pt x="36" y="38"/>
                  <a:pt x="37" y="38"/>
                </a:cubicBezTo>
                <a:cubicBezTo>
                  <a:pt x="37" y="38"/>
                  <a:pt x="38" y="38"/>
                  <a:pt x="38" y="37"/>
                </a:cubicBezTo>
                <a:cubicBezTo>
                  <a:pt x="70" y="10"/>
                  <a:pt x="70" y="10"/>
                  <a:pt x="70" y="10"/>
                </a:cubicBezTo>
                <a:cubicBezTo>
                  <a:pt x="73" y="15"/>
                  <a:pt x="73" y="15"/>
                  <a:pt x="73" y="15"/>
                </a:cubicBezTo>
                <a:cubicBezTo>
                  <a:pt x="74" y="16"/>
                  <a:pt x="76" y="15"/>
                  <a:pt x="76" y="14"/>
                </a:cubicBezTo>
                <a:cubicBezTo>
                  <a:pt x="77" y="2"/>
                  <a:pt x="77" y="2"/>
                  <a:pt x="77" y="2"/>
                </a:cubicBezTo>
                <a:cubicBezTo>
                  <a:pt x="77" y="1"/>
                  <a:pt x="77" y="0"/>
                  <a:pt x="7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1" name="Freeform 41">
            <a:extLst>
              <a:ext uri="{FF2B5EF4-FFF2-40B4-BE49-F238E27FC236}">
                <a16:creationId xmlns:a16="http://schemas.microsoft.com/office/drawing/2014/main" id="{57966879-B369-469A-B097-9888C62EEBD8}"/>
              </a:ext>
            </a:extLst>
          </p:cNvPr>
          <p:cNvSpPr>
            <a:spLocks noEditPoints="1"/>
          </p:cNvSpPr>
          <p:nvPr/>
        </p:nvSpPr>
        <p:spPr bwMode="auto">
          <a:xfrm>
            <a:off x="8318500" y="2638425"/>
            <a:ext cx="323850" cy="279400"/>
          </a:xfrm>
          <a:custGeom>
            <a:avLst/>
            <a:gdLst>
              <a:gd name="T0" fmla="*/ 60 w 85"/>
              <a:gd name="T1" fmla="*/ 38 h 73"/>
              <a:gd name="T2" fmla="*/ 60 w 85"/>
              <a:gd name="T3" fmla="*/ 41 h 73"/>
              <a:gd name="T4" fmla="*/ 54 w 85"/>
              <a:gd name="T5" fmla="*/ 41 h 73"/>
              <a:gd name="T6" fmla="*/ 54 w 85"/>
              <a:gd name="T7" fmla="*/ 38 h 73"/>
              <a:gd name="T8" fmla="*/ 42 w 85"/>
              <a:gd name="T9" fmla="*/ 30 h 73"/>
              <a:gd name="T10" fmla="*/ 48 w 85"/>
              <a:gd name="T11" fmla="*/ 28 h 73"/>
              <a:gd name="T12" fmla="*/ 57 w 85"/>
              <a:gd name="T13" fmla="*/ 33 h 73"/>
              <a:gd name="T14" fmla="*/ 65 w 85"/>
              <a:gd name="T15" fmla="*/ 28 h 73"/>
              <a:gd name="T16" fmla="*/ 57 w 85"/>
              <a:gd name="T17" fmla="*/ 23 h 73"/>
              <a:gd name="T18" fmla="*/ 44 w 85"/>
              <a:gd name="T19" fmla="*/ 13 h 73"/>
              <a:gd name="T20" fmla="*/ 54 w 85"/>
              <a:gd name="T21" fmla="*/ 3 h 73"/>
              <a:gd name="T22" fmla="*/ 54 w 85"/>
              <a:gd name="T23" fmla="*/ 0 h 73"/>
              <a:gd name="T24" fmla="*/ 60 w 85"/>
              <a:gd name="T25" fmla="*/ 0 h 73"/>
              <a:gd name="T26" fmla="*/ 60 w 85"/>
              <a:gd name="T27" fmla="*/ 3 h 73"/>
              <a:gd name="T28" fmla="*/ 70 w 85"/>
              <a:gd name="T29" fmla="*/ 10 h 73"/>
              <a:gd name="T30" fmla="*/ 65 w 85"/>
              <a:gd name="T31" fmla="*/ 12 h 73"/>
              <a:gd name="T32" fmla="*/ 57 w 85"/>
              <a:gd name="T33" fmla="*/ 9 h 73"/>
              <a:gd name="T34" fmla="*/ 50 w 85"/>
              <a:gd name="T35" fmla="*/ 13 h 73"/>
              <a:gd name="T36" fmla="*/ 58 w 85"/>
              <a:gd name="T37" fmla="*/ 17 h 73"/>
              <a:gd name="T38" fmla="*/ 71 w 85"/>
              <a:gd name="T39" fmla="*/ 28 h 73"/>
              <a:gd name="T40" fmla="*/ 60 w 85"/>
              <a:gd name="T41" fmla="*/ 38 h 73"/>
              <a:gd name="T42" fmla="*/ 82 w 85"/>
              <a:gd name="T43" fmla="*/ 55 h 73"/>
              <a:gd name="T44" fmla="*/ 61 w 85"/>
              <a:gd name="T45" fmla="*/ 61 h 73"/>
              <a:gd name="T46" fmla="*/ 44 w 85"/>
              <a:gd name="T47" fmla="*/ 54 h 73"/>
              <a:gd name="T48" fmla="*/ 62 w 85"/>
              <a:gd name="T49" fmla="*/ 53 h 73"/>
              <a:gd name="T50" fmla="*/ 51 w 85"/>
              <a:gd name="T51" fmla="*/ 47 h 73"/>
              <a:gd name="T52" fmla="*/ 37 w 85"/>
              <a:gd name="T53" fmla="*/ 44 h 73"/>
              <a:gd name="T54" fmla="*/ 18 w 85"/>
              <a:gd name="T55" fmla="*/ 49 h 73"/>
              <a:gd name="T56" fmla="*/ 18 w 85"/>
              <a:gd name="T57" fmla="*/ 68 h 73"/>
              <a:gd name="T58" fmla="*/ 30 w 85"/>
              <a:gd name="T59" fmla="*/ 71 h 73"/>
              <a:gd name="T60" fmla="*/ 63 w 85"/>
              <a:gd name="T61" fmla="*/ 72 h 73"/>
              <a:gd name="T62" fmla="*/ 85 w 85"/>
              <a:gd name="T63" fmla="*/ 58 h 73"/>
              <a:gd name="T64" fmla="*/ 82 w 85"/>
              <a:gd name="T65" fmla="*/ 55 h 73"/>
              <a:gd name="T66" fmla="*/ 0 w 85"/>
              <a:gd name="T67" fmla="*/ 73 h 73"/>
              <a:gd name="T68" fmla="*/ 14 w 85"/>
              <a:gd name="T69" fmla="*/ 73 h 73"/>
              <a:gd name="T70" fmla="*/ 14 w 85"/>
              <a:gd name="T71" fmla="*/ 49 h 73"/>
              <a:gd name="T72" fmla="*/ 0 w 85"/>
              <a:gd name="T73" fmla="*/ 49 h 73"/>
              <a:gd name="T74" fmla="*/ 0 w 85"/>
              <a:gd name="T75" fmla="*/ 73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5" h="73">
                <a:moveTo>
                  <a:pt x="60" y="38"/>
                </a:moveTo>
                <a:cubicBezTo>
                  <a:pt x="60" y="41"/>
                  <a:pt x="60" y="41"/>
                  <a:pt x="60" y="41"/>
                </a:cubicBezTo>
                <a:cubicBezTo>
                  <a:pt x="54" y="41"/>
                  <a:pt x="54" y="41"/>
                  <a:pt x="54" y="41"/>
                </a:cubicBezTo>
                <a:cubicBezTo>
                  <a:pt x="54" y="38"/>
                  <a:pt x="54" y="38"/>
                  <a:pt x="54" y="38"/>
                </a:cubicBezTo>
                <a:cubicBezTo>
                  <a:pt x="49" y="38"/>
                  <a:pt x="45" y="35"/>
                  <a:pt x="42" y="30"/>
                </a:cubicBezTo>
                <a:cubicBezTo>
                  <a:pt x="48" y="28"/>
                  <a:pt x="48" y="28"/>
                  <a:pt x="48" y="28"/>
                </a:cubicBezTo>
                <a:cubicBezTo>
                  <a:pt x="49" y="31"/>
                  <a:pt x="53" y="33"/>
                  <a:pt x="57" y="33"/>
                </a:cubicBezTo>
                <a:cubicBezTo>
                  <a:pt x="61" y="33"/>
                  <a:pt x="65" y="32"/>
                  <a:pt x="65" y="28"/>
                </a:cubicBezTo>
                <a:cubicBezTo>
                  <a:pt x="65" y="25"/>
                  <a:pt x="61" y="23"/>
                  <a:pt x="57" y="23"/>
                </a:cubicBezTo>
                <a:cubicBezTo>
                  <a:pt x="50" y="22"/>
                  <a:pt x="44" y="20"/>
                  <a:pt x="44" y="13"/>
                </a:cubicBezTo>
                <a:cubicBezTo>
                  <a:pt x="44" y="7"/>
                  <a:pt x="49" y="4"/>
                  <a:pt x="54" y="3"/>
                </a:cubicBezTo>
                <a:cubicBezTo>
                  <a:pt x="54" y="0"/>
                  <a:pt x="54" y="0"/>
                  <a:pt x="54" y="0"/>
                </a:cubicBezTo>
                <a:cubicBezTo>
                  <a:pt x="60" y="0"/>
                  <a:pt x="60" y="0"/>
                  <a:pt x="60" y="0"/>
                </a:cubicBezTo>
                <a:cubicBezTo>
                  <a:pt x="60" y="3"/>
                  <a:pt x="60" y="3"/>
                  <a:pt x="60" y="3"/>
                </a:cubicBezTo>
                <a:cubicBezTo>
                  <a:pt x="64" y="4"/>
                  <a:pt x="68" y="6"/>
                  <a:pt x="70" y="10"/>
                </a:cubicBezTo>
                <a:cubicBezTo>
                  <a:pt x="65" y="12"/>
                  <a:pt x="65" y="12"/>
                  <a:pt x="65" y="12"/>
                </a:cubicBezTo>
                <a:cubicBezTo>
                  <a:pt x="64" y="10"/>
                  <a:pt x="61" y="9"/>
                  <a:pt x="57" y="9"/>
                </a:cubicBezTo>
                <a:cubicBezTo>
                  <a:pt x="52" y="9"/>
                  <a:pt x="50" y="11"/>
                  <a:pt x="50" y="13"/>
                </a:cubicBezTo>
                <a:cubicBezTo>
                  <a:pt x="50" y="16"/>
                  <a:pt x="54" y="17"/>
                  <a:pt x="58" y="17"/>
                </a:cubicBezTo>
                <a:cubicBezTo>
                  <a:pt x="65" y="18"/>
                  <a:pt x="71" y="20"/>
                  <a:pt x="71" y="28"/>
                </a:cubicBezTo>
                <a:cubicBezTo>
                  <a:pt x="71" y="34"/>
                  <a:pt x="66" y="38"/>
                  <a:pt x="60" y="38"/>
                </a:cubicBezTo>
                <a:close/>
                <a:moveTo>
                  <a:pt x="82" y="55"/>
                </a:moveTo>
                <a:cubicBezTo>
                  <a:pt x="76" y="53"/>
                  <a:pt x="71" y="57"/>
                  <a:pt x="61" y="61"/>
                </a:cubicBezTo>
                <a:cubicBezTo>
                  <a:pt x="59" y="62"/>
                  <a:pt x="45" y="57"/>
                  <a:pt x="44" y="54"/>
                </a:cubicBezTo>
                <a:cubicBezTo>
                  <a:pt x="43" y="53"/>
                  <a:pt x="59" y="56"/>
                  <a:pt x="62" y="53"/>
                </a:cubicBezTo>
                <a:cubicBezTo>
                  <a:pt x="68" y="49"/>
                  <a:pt x="61" y="47"/>
                  <a:pt x="51" y="47"/>
                </a:cubicBezTo>
                <a:cubicBezTo>
                  <a:pt x="51" y="47"/>
                  <a:pt x="46" y="46"/>
                  <a:pt x="37" y="44"/>
                </a:cubicBezTo>
                <a:cubicBezTo>
                  <a:pt x="32" y="43"/>
                  <a:pt x="18" y="49"/>
                  <a:pt x="18" y="49"/>
                </a:cubicBezTo>
                <a:cubicBezTo>
                  <a:pt x="18" y="68"/>
                  <a:pt x="18" y="68"/>
                  <a:pt x="18" y="68"/>
                </a:cubicBezTo>
                <a:cubicBezTo>
                  <a:pt x="18" y="68"/>
                  <a:pt x="27" y="70"/>
                  <a:pt x="30" y="71"/>
                </a:cubicBezTo>
                <a:cubicBezTo>
                  <a:pt x="35" y="72"/>
                  <a:pt x="60" y="73"/>
                  <a:pt x="63" y="72"/>
                </a:cubicBezTo>
                <a:cubicBezTo>
                  <a:pt x="66" y="72"/>
                  <a:pt x="84" y="58"/>
                  <a:pt x="85" y="58"/>
                </a:cubicBezTo>
                <a:cubicBezTo>
                  <a:pt x="85" y="57"/>
                  <a:pt x="85" y="56"/>
                  <a:pt x="82" y="55"/>
                </a:cubicBezTo>
                <a:close/>
                <a:moveTo>
                  <a:pt x="0" y="73"/>
                </a:moveTo>
                <a:cubicBezTo>
                  <a:pt x="14" y="73"/>
                  <a:pt x="14" y="73"/>
                  <a:pt x="14" y="73"/>
                </a:cubicBezTo>
                <a:cubicBezTo>
                  <a:pt x="14" y="49"/>
                  <a:pt x="14" y="49"/>
                  <a:pt x="14" y="49"/>
                </a:cubicBezTo>
                <a:cubicBezTo>
                  <a:pt x="0" y="49"/>
                  <a:pt x="0" y="49"/>
                  <a:pt x="0" y="49"/>
                </a:cubicBezTo>
                <a:lnTo>
                  <a:pt x="0" y="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Freeform 42">
            <a:extLst>
              <a:ext uri="{FF2B5EF4-FFF2-40B4-BE49-F238E27FC236}">
                <a16:creationId xmlns:a16="http://schemas.microsoft.com/office/drawing/2014/main" id="{C9474845-4708-4E34-A341-240A5C4A0E48}"/>
              </a:ext>
            </a:extLst>
          </p:cNvPr>
          <p:cNvSpPr>
            <a:spLocks noEditPoints="1"/>
          </p:cNvSpPr>
          <p:nvPr/>
        </p:nvSpPr>
        <p:spPr bwMode="auto">
          <a:xfrm>
            <a:off x="3573463" y="5259388"/>
            <a:ext cx="269875" cy="266700"/>
          </a:xfrm>
          <a:custGeom>
            <a:avLst/>
            <a:gdLst>
              <a:gd name="T0" fmla="*/ 27 w 71"/>
              <a:gd name="T1" fmla="*/ 14 h 70"/>
              <a:gd name="T2" fmla="*/ 35 w 71"/>
              <a:gd name="T3" fmla="*/ 6 h 70"/>
              <a:gd name="T4" fmla="*/ 43 w 71"/>
              <a:gd name="T5" fmla="*/ 14 h 70"/>
              <a:gd name="T6" fmla="*/ 35 w 71"/>
              <a:gd name="T7" fmla="*/ 22 h 70"/>
              <a:gd name="T8" fmla="*/ 27 w 71"/>
              <a:gd name="T9" fmla="*/ 14 h 70"/>
              <a:gd name="T10" fmla="*/ 46 w 71"/>
              <a:gd name="T11" fmla="*/ 26 h 70"/>
              <a:gd name="T12" fmla="*/ 25 w 71"/>
              <a:gd name="T13" fmla="*/ 26 h 70"/>
              <a:gd name="T14" fmla="*/ 22 w 71"/>
              <a:gd name="T15" fmla="*/ 28 h 70"/>
              <a:gd name="T16" fmla="*/ 22 w 71"/>
              <a:gd name="T17" fmla="*/ 46 h 70"/>
              <a:gd name="T18" fmla="*/ 25 w 71"/>
              <a:gd name="T19" fmla="*/ 49 h 70"/>
              <a:gd name="T20" fmla="*/ 27 w 71"/>
              <a:gd name="T21" fmla="*/ 49 h 70"/>
              <a:gd name="T22" fmla="*/ 27 w 71"/>
              <a:gd name="T23" fmla="*/ 68 h 70"/>
              <a:gd name="T24" fmla="*/ 30 w 71"/>
              <a:gd name="T25" fmla="*/ 70 h 70"/>
              <a:gd name="T26" fmla="*/ 41 w 71"/>
              <a:gd name="T27" fmla="*/ 70 h 70"/>
              <a:gd name="T28" fmla="*/ 43 w 71"/>
              <a:gd name="T29" fmla="*/ 68 h 70"/>
              <a:gd name="T30" fmla="*/ 43 w 71"/>
              <a:gd name="T31" fmla="*/ 49 h 70"/>
              <a:gd name="T32" fmla="*/ 46 w 71"/>
              <a:gd name="T33" fmla="*/ 49 h 70"/>
              <a:gd name="T34" fmla="*/ 48 w 71"/>
              <a:gd name="T35" fmla="*/ 46 h 70"/>
              <a:gd name="T36" fmla="*/ 48 w 71"/>
              <a:gd name="T37" fmla="*/ 28 h 70"/>
              <a:gd name="T38" fmla="*/ 46 w 71"/>
              <a:gd name="T39" fmla="*/ 26 h 70"/>
              <a:gd name="T40" fmla="*/ 59 w 71"/>
              <a:gd name="T41" fmla="*/ 14 h 70"/>
              <a:gd name="T42" fmla="*/ 66 w 71"/>
              <a:gd name="T43" fmla="*/ 7 h 70"/>
              <a:gd name="T44" fmla="*/ 59 w 71"/>
              <a:gd name="T45" fmla="*/ 0 h 70"/>
              <a:gd name="T46" fmla="*/ 51 w 71"/>
              <a:gd name="T47" fmla="*/ 7 h 70"/>
              <a:gd name="T48" fmla="*/ 59 w 71"/>
              <a:gd name="T49" fmla="*/ 14 h 70"/>
              <a:gd name="T50" fmla="*/ 68 w 71"/>
              <a:gd name="T51" fmla="*/ 17 h 70"/>
              <a:gd name="T52" fmla="*/ 49 w 71"/>
              <a:gd name="T53" fmla="*/ 17 h 70"/>
              <a:gd name="T54" fmla="*/ 47 w 71"/>
              <a:gd name="T55" fmla="*/ 20 h 70"/>
              <a:gd name="T56" fmla="*/ 47 w 71"/>
              <a:gd name="T57" fmla="*/ 20 h 70"/>
              <a:gd name="T58" fmla="*/ 54 w 71"/>
              <a:gd name="T59" fmla="*/ 28 h 70"/>
              <a:gd name="T60" fmla="*/ 54 w 71"/>
              <a:gd name="T61" fmla="*/ 46 h 70"/>
              <a:gd name="T62" fmla="*/ 51 w 71"/>
              <a:gd name="T63" fmla="*/ 52 h 70"/>
              <a:gd name="T64" fmla="*/ 51 w 71"/>
              <a:gd name="T65" fmla="*/ 57 h 70"/>
              <a:gd name="T66" fmla="*/ 54 w 71"/>
              <a:gd name="T67" fmla="*/ 59 h 70"/>
              <a:gd name="T68" fmla="*/ 64 w 71"/>
              <a:gd name="T69" fmla="*/ 59 h 70"/>
              <a:gd name="T70" fmla="*/ 66 w 71"/>
              <a:gd name="T71" fmla="*/ 57 h 70"/>
              <a:gd name="T72" fmla="*/ 66 w 71"/>
              <a:gd name="T73" fmla="*/ 39 h 70"/>
              <a:gd name="T74" fmla="*/ 68 w 71"/>
              <a:gd name="T75" fmla="*/ 39 h 70"/>
              <a:gd name="T76" fmla="*/ 71 w 71"/>
              <a:gd name="T77" fmla="*/ 37 h 70"/>
              <a:gd name="T78" fmla="*/ 71 w 71"/>
              <a:gd name="T79" fmla="*/ 20 h 70"/>
              <a:gd name="T80" fmla="*/ 68 w 71"/>
              <a:gd name="T81" fmla="*/ 17 h 70"/>
              <a:gd name="T82" fmla="*/ 19 w 71"/>
              <a:gd name="T83" fmla="*/ 7 h 70"/>
              <a:gd name="T84" fmla="*/ 12 w 71"/>
              <a:gd name="T85" fmla="*/ 0 h 70"/>
              <a:gd name="T86" fmla="*/ 4 w 71"/>
              <a:gd name="T87" fmla="*/ 7 h 70"/>
              <a:gd name="T88" fmla="*/ 12 w 71"/>
              <a:gd name="T89" fmla="*/ 14 h 70"/>
              <a:gd name="T90" fmla="*/ 19 w 71"/>
              <a:gd name="T91" fmla="*/ 7 h 70"/>
              <a:gd name="T92" fmla="*/ 0 w 71"/>
              <a:gd name="T93" fmla="*/ 20 h 70"/>
              <a:gd name="T94" fmla="*/ 0 w 71"/>
              <a:gd name="T95" fmla="*/ 37 h 70"/>
              <a:gd name="T96" fmla="*/ 2 w 71"/>
              <a:gd name="T97" fmla="*/ 39 h 70"/>
              <a:gd name="T98" fmla="*/ 4 w 71"/>
              <a:gd name="T99" fmla="*/ 39 h 70"/>
              <a:gd name="T100" fmla="*/ 4 w 71"/>
              <a:gd name="T101" fmla="*/ 57 h 70"/>
              <a:gd name="T102" fmla="*/ 7 w 71"/>
              <a:gd name="T103" fmla="*/ 59 h 70"/>
              <a:gd name="T104" fmla="*/ 17 w 71"/>
              <a:gd name="T105" fmla="*/ 59 h 70"/>
              <a:gd name="T106" fmla="*/ 19 w 71"/>
              <a:gd name="T107" fmla="*/ 57 h 70"/>
              <a:gd name="T108" fmla="*/ 19 w 71"/>
              <a:gd name="T109" fmla="*/ 52 h 70"/>
              <a:gd name="T110" fmla="*/ 17 w 71"/>
              <a:gd name="T111" fmla="*/ 46 h 70"/>
              <a:gd name="T112" fmla="*/ 17 w 71"/>
              <a:gd name="T113" fmla="*/ 28 h 70"/>
              <a:gd name="T114" fmla="*/ 24 w 71"/>
              <a:gd name="T115" fmla="*/ 20 h 70"/>
              <a:gd name="T116" fmla="*/ 24 w 71"/>
              <a:gd name="T117" fmla="*/ 20 h 70"/>
              <a:gd name="T118" fmla="*/ 21 w 71"/>
              <a:gd name="T119" fmla="*/ 17 h 70"/>
              <a:gd name="T120" fmla="*/ 2 w 71"/>
              <a:gd name="T121" fmla="*/ 17 h 70"/>
              <a:gd name="T122" fmla="*/ 0 w 71"/>
              <a:gd name="T123" fmla="*/ 2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 h="70">
                <a:moveTo>
                  <a:pt x="27" y="14"/>
                </a:moveTo>
                <a:cubicBezTo>
                  <a:pt x="27" y="10"/>
                  <a:pt x="31" y="6"/>
                  <a:pt x="35" y="6"/>
                </a:cubicBezTo>
                <a:cubicBezTo>
                  <a:pt x="40" y="6"/>
                  <a:pt x="43" y="10"/>
                  <a:pt x="43" y="14"/>
                </a:cubicBezTo>
                <a:cubicBezTo>
                  <a:pt x="43" y="19"/>
                  <a:pt x="40" y="22"/>
                  <a:pt x="35" y="22"/>
                </a:cubicBezTo>
                <a:cubicBezTo>
                  <a:pt x="31" y="22"/>
                  <a:pt x="27" y="19"/>
                  <a:pt x="27" y="14"/>
                </a:cubicBezTo>
                <a:close/>
                <a:moveTo>
                  <a:pt x="46" y="26"/>
                </a:moveTo>
                <a:cubicBezTo>
                  <a:pt x="25" y="26"/>
                  <a:pt x="25" y="26"/>
                  <a:pt x="25" y="26"/>
                </a:cubicBezTo>
                <a:cubicBezTo>
                  <a:pt x="23" y="26"/>
                  <a:pt x="22" y="27"/>
                  <a:pt x="22" y="28"/>
                </a:cubicBezTo>
                <a:cubicBezTo>
                  <a:pt x="22" y="46"/>
                  <a:pt x="22" y="46"/>
                  <a:pt x="22" y="46"/>
                </a:cubicBezTo>
                <a:cubicBezTo>
                  <a:pt x="22" y="48"/>
                  <a:pt x="23" y="49"/>
                  <a:pt x="25" y="49"/>
                </a:cubicBezTo>
                <a:cubicBezTo>
                  <a:pt x="27" y="49"/>
                  <a:pt x="27" y="49"/>
                  <a:pt x="27" y="49"/>
                </a:cubicBezTo>
                <a:cubicBezTo>
                  <a:pt x="27" y="68"/>
                  <a:pt x="27" y="68"/>
                  <a:pt x="27" y="68"/>
                </a:cubicBezTo>
                <a:cubicBezTo>
                  <a:pt x="27" y="69"/>
                  <a:pt x="29" y="70"/>
                  <a:pt x="30" y="70"/>
                </a:cubicBezTo>
                <a:cubicBezTo>
                  <a:pt x="41" y="70"/>
                  <a:pt x="41" y="70"/>
                  <a:pt x="41" y="70"/>
                </a:cubicBezTo>
                <a:cubicBezTo>
                  <a:pt x="42" y="70"/>
                  <a:pt x="43" y="69"/>
                  <a:pt x="43" y="68"/>
                </a:cubicBezTo>
                <a:cubicBezTo>
                  <a:pt x="43" y="49"/>
                  <a:pt x="43" y="49"/>
                  <a:pt x="43" y="49"/>
                </a:cubicBezTo>
                <a:cubicBezTo>
                  <a:pt x="46" y="49"/>
                  <a:pt x="46" y="49"/>
                  <a:pt x="46" y="49"/>
                </a:cubicBezTo>
                <a:cubicBezTo>
                  <a:pt x="47" y="49"/>
                  <a:pt x="48" y="48"/>
                  <a:pt x="48" y="46"/>
                </a:cubicBezTo>
                <a:cubicBezTo>
                  <a:pt x="48" y="28"/>
                  <a:pt x="48" y="28"/>
                  <a:pt x="48" y="28"/>
                </a:cubicBezTo>
                <a:cubicBezTo>
                  <a:pt x="48" y="27"/>
                  <a:pt x="47" y="26"/>
                  <a:pt x="46" y="26"/>
                </a:cubicBezTo>
                <a:close/>
                <a:moveTo>
                  <a:pt x="59" y="14"/>
                </a:moveTo>
                <a:cubicBezTo>
                  <a:pt x="63" y="14"/>
                  <a:pt x="66" y="11"/>
                  <a:pt x="66" y="7"/>
                </a:cubicBezTo>
                <a:cubicBezTo>
                  <a:pt x="66" y="3"/>
                  <a:pt x="63" y="0"/>
                  <a:pt x="59" y="0"/>
                </a:cubicBezTo>
                <a:cubicBezTo>
                  <a:pt x="55" y="0"/>
                  <a:pt x="51" y="3"/>
                  <a:pt x="51" y="7"/>
                </a:cubicBezTo>
                <a:cubicBezTo>
                  <a:pt x="51" y="11"/>
                  <a:pt x="55" y="14"/>
                  <a:pt x="59" y="14"/>
                </a:cubicBezTo>
                <a:close/>
                <a:moveTo>
                  <a:pt x="68" y="17"/>
                </a:moveTo>
                <a:cubicBezTo>
                  <a:pt x="49" y="17"/>
                  <a:pt x="49" y="17"/>
                  <a:pt x="49" y="17"/>
                </a:cubicBezTo>
                <a:cubicBezTo>
                  <a:pt x="48" y="17"/>
                  <a:pt x="47" y="19"/>
                  <a:pt x="47" y="20"/>
                </a:cubicBezTo>
                <a:cubicBezTo>
                  <a:pt x="47" y="20"/>
                  <a:pt x="47" y="20"/>
                  <a:pt x="47" y="20"/>
                </a:cubicBezTo>
                <a:cubicBezTo>
                  <a:pt x="51" y="21"/>
                  <a:pt x="54" y="24"/>
                  <a:pt x="54" y="28"/>
                </a:cubicBezTo>
                <a:cubicBezTo>
                  <a:pt x="54" y="46"/>
                  <a:pt x="54" y="46"/>
                  <a:pt x="54" y="46"/>
                </a:cubicBezTo>
                <a:cubicBezTo>
                  <a:pt x="54" y="49"/>
                  <a:pt x="53" y="51"/>
                  <a:pt x="51" y="52"/>
                </a:cubicBezTo>
                <a:cubicBezTo>
                  <a:pt x="51" y="57"/>
                  <a:pt x="51" y="57"/>
                  <a:pt x="51" y="57"/>
                </a:cubicBezTo>
                <a:cubicBezTo>
                  <a:pt x="51" y="58"/>
                  <a:pt x="52" y="59"/>
                  <a:pt x="54" y="59"/>
                </a:cubicBezTo>
                <a:cubicBezTo>
                  <a:pt x="64" y="59"/>
                  <a:pt x="64" y="59"/>
                  <a:pt x="64" y="59"/>
                </a:cubicBezTo>
                <a:cubicBezTo>
                  <a:pt x="65" y="59"/>
                  <a:pt x="66" y="58"/>
                  <a:pt x="66" y="57"/>
                </a:cubicBezTo>
                <a:cubicBezTo>
                  <a:pt x="66" y="39"/>
                  <a:pt x="66" y="39"/>
                  <a:pt x="66" y="39"/>
                </a:cubicBezTo>
                <a:cubicBezTo>
                  <a:pt x="68" y="39"/>
                  <a:pt x="68" y="39"/>
                  <a:pt x="68" y="39"/>
                </a:cubicBezTo>
                <a:cubicBezTo>
                  <a:pt x="70" y="39"/>
                  <a:pt x="71" y="38"/>
                  <a:pt x="71" y="37"/>
                </a:cubicBezTo>
                <a:cubicBezTo>
                  <a:pt x="71" y="20"/>
                  <a:pt x="71" y="20"/>
                  <a:pt x="71" y="20"/>
                </a:cubicBezTo>
                <a:cubicBezTo>
                  <a:pt x="71" y="19"/>
                  <a:pt x="70" y="17"/>
                  <a:pt x="68" y="17"/>
                </a:cubicBezTo>
                <a:close/>
                <a:moveTo>
                  <a:pt x="19" y="7"/>
                </a:moveTo>
                <a:cubicBezTo>
                  <a:pt x="19" y="3"/>
                  <a:pt x="16" y="0"/>
                  <a:pt x="12" y="0"/>
                </a:cubicBezTo>
                <a:cubicBezTo>
                  <a:pt x="8" y="0"/>
                  <a:pt x="4" y="3"/>
                  <a:pt x="4" y="7"/>
                </a:cubicBezTo>
                <a:cubicBezTo>
                  <a:pt x="4" y="11"/>
                  <a:pt x="8" y="14"/>
                  <a:pt x="12" y="14"/>
                </a:cubicBezTo>
                <a:cubicBezTo>
                  <a:pt x="16" y="14"/>
                  <a:pt x="19" y="11"/>
                  <a:pt x="19" y="7"/>
                </a:cubicBezTo>
                <a:close/>
                <a:moveTo>
                  <a:pt x="0" y="20"/>
                </a:moveTo>
                <a:cubicBezTo>
                  <a:pt x="0" y="37"/>
                  <a:pt x="0" y="37"/>
                  <a:pt x="0" y="37"/>
                </a:cubicBezTo>
                <a:cubicBezTo>
                  <a:pt x="0" y="38"/>
                  <a:pt x="1" y="39"/>
                  <a:pt x="2" y="39"/>
                </a:cubicBezTo>
                <a:cubicBezTo>
                  <a:pt x="4" y="39"/>
                  <a:pt x="4" y="39"/>
                  <a:pt x="4" y="39"/>
                </a:cubicBezTo>
                <a:cubicBezTo>
                  <a:pt x="4" y="57"/>
                  <a:pt x="4" y="57"/>
                  <a:pt x="4" y="57"/>
                </a:cubicBezTo>
                <a:cubicBezTo>
                  <a:pt x="4" y="58"/>
                  <a:pt x="6" y="59"/>
                  <a:pt x="7" y="59"/>
                </a:cubicBezTo>
                <a:cubicBezTo>
                  <a:pt x="17" y="59"/>
                  <a:pt x="17" y="59"/>
                  <a:pt x="17" y="59"/>
                </a:cubicBezTo>
                <a:cubicBezTo>
                  <a:pt x="18" y="59"/>
                  <a:pt x="19" y="58"/>
                  <a:pt x="19" y="57"/>
                </a:cubicBezTo>
                <a:cubicBezTo>
                  <a:pt x="19" y="52"/>
                  <a:pt x="19" y="52"/>
                  <a:pt x="19" y="52"/>
                </a:cubicBezTo>
                <a:cubicBezTo>
                  <a:pt x="18" y="51"/>
                  <a:pt x="17" y="49"/>
                  <a:pt x="17" y="46"/>
                </a:cubicBezTo>
                <a:cubicBezTo>
                  <a:pt x="17" y="28"/>
                  <a:pt x="17" y="28"/>
                  <a:pt x="17" y="28"/>
                </a:cubicBezTo>
                <a:cubicBezTo>
                  <a:pt x="17" y="24"/>
                  <a:pt x="20" y="21"/>
                  <a:pt x="24" y="20"/>
                </a:cubicBezTo>
                <a:cubicBezTo>
                  <a:pt x="24" y="20"/>
                  <a:pt x="24" y="20"/>
                  <a:pt x="24" y="20"/>
                </a:cubicBezTo>
                <a:cubicBezTo>
                  <a:pt x="24" y="19"/>
                  <a:pt x="23" y="17"/>
                  <a:pt x="21" y="17"/>
                </a:cubicBezTo>
                <a:cubicBezTo>
                  <a:pt x="2" y="17"/>
                  <a:pt x="2" y="17"/>
                  <a:pt x="2" y="17"/>
                </a:cubicBezTo>
                <a:cubicBezTo>
                  <a:pt x="1" y="17"/>
                  <a:pt x="0" y="19"/>
                  <a:pt x="0" y="2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Freeform 43">
            <a:extLst>
              <a:ext uri="{FF2B5EF4-FFF2-40B4-BE49-F238E27FC236}">
                <a16:creationId xmlns:a16="http://schemas.microsoft.com/office/drawing/2014/main" id="{CA816455-F877-43A7-949E-5D4AF8EC0A23}"/>
              </a:ext>
            </a:extLst>
          </p:cNvPr>
          <p:cNvSpPr>
            <a:spLocks noEditPoints="1"/>
          </p:cNvSpPr>
          <p:nvPr/>
        </p:nvSpPr>
        <p:spPr bwMode="auto">
          <a:xfrm>
            <a:off x="3565525" y="1327150"/>
            <a:ext cx="280988" cy="304800"/>
          </a:xfrm>
          <a:custGeom>
            <a:avLst/>
            <a:gdLst>
              <a:gd name="T0" fmla="*/ 0 w 74"/>
              <a:gd name="T1" fmla="*/ 25 h 80"/>
              <a:gd name="T2" fmla="*/ 11 w 74"/>
              <a:gd name="T3" fmla="*/ 15 h 80"/>
              <a:gd name="T4" fmla="*/ 22 w 74"/>
              <a:gd name="T5" fmla="*/ 30 h 80"/>
              <a:gd name="T6" fmla="*/ 16 w 74"/>
              <a:gd name="T7" fmla="*/ 39 h 80"/>
              <a:gd name="T8" fmla="*/ 33 w 74"/>
              <a:gd name="T9" fmla="*/ 59 h 80"/>
              <a:gd name="T10" fmla="*/ 41 w 74"/>
              <a:gd name="T11" fmla="*/ 55 h 80"/>
              <a:gd name="T12" fmla="*/ 55 w 74"/>
              <a:gd name="T13" fmla="*/ 62 h 80"/>
              <a:gd name="T14" fmla="*/ 48 w 74"/>
              <a:gd name="T15" fmla="*/ 76 h 80"/>
              <a:gd name="T16" fmla="*/ 16 w 74"/>
              <a:gd name="T17" fmla="*/ 60 h 80"/>
              <a:gd name="T18" fmla="*/ 0 w 74"/>
              <a:gd name="T19" fmla="*/ 25 h 80"/>
              <a:gd name="T20" fmla="*/ 53 w 74"/>
              <a:gd name="T21" fmla="*/ 32 h 80"/>
              <a:gd name="T22" fmla="*/ 42 w 74"/>
              <a:gd name="T23" fmla="*/ 32 h 80"/>
              <a:gd name="T24" fmla="*/ 42 w 74"/>
              <a:gd name="T25" fmla="*/ 19 h 80"/>
              <a:gd name="T26" fmla="*/ 39 w 74"/>
              <a:gd name="T27" fmla="*/ 17 h 80"/>
              <a:gd name="T28" fmla="*/ 37 w 74"/>
              <a:gd name="T29" fmla="*/ 19 h 80"/>
              <a:gd name="T30" fmla="*/ 37 w 74"/>
              <a:gd name="T31" fmla="*/ 35 h 80"/>
              <a:gd name="T32" fmla="*/ 39 w 74"/>
              <a:gd name="T33" fmla="*/ 37 h 80"/>
              <a:gd name="T34" fmla="*/ 53 w 74"/>
              <a:gd name="T35" fmla="*/ 37 h 80"/>
              <a:gd name="T36" fmla="*/ 55 w 74"/>
              <a:gd name="T37" fmla="*/ 35 h 80"/>
              <a:gd name="T38" fmla="*/ 53 w 74"/>
              <a:gd name="T39" fmla="*/ 32 h 80"/>
              <a:gd name="T40" fmla="*/ 39 w 74"/>
              <a:gd name="T41" fmla="*/ 0 h 80"/>
              <a:gd name="T42" fmla="*/ 13 w 74"/>
              <a:gd name="T43" fmla="*/ 12 h 80"/>
              <a:gd name="T44" fmla="*/ 17 w 74"/>
              <a:gd name="T45" fmla="*/ 14 h 80"/>
              <a:gd name="T46" fmla="*/ 37 w 74"/>
              <a:gd name="T47" fmla="*/ 5 h 80"/>
              <a:gd name="T48" fmla="*/ 37 w 74"/>
              <a:gd name="T49" fmla="*/ 9 h 80"/>
              <a:gd name="T50" fmla="*/ 39 w 74"/>
              <a:gd name="T51" fmla="*/ 12 h 80"/>
              <a:gd name="T52" fmla="*/ 42 w 74"/>
              <a:gd name="T53" fmla="*/ 9 h 80"/>
              <a:gd name="T54" fmla="*/ 42 w 74"/>
              <a:gd name="T55" fmla="*/ 5 h 80"/>
              <a:gd name="T56" fmla="*/ 69 w 74"/>
              <a:gd name="T57" fmla="*/ 32 h 80"/>
              <a:gd name="T58" fmla="*/ 65 w 74"/>
              <a:gd name="T59" fmla="*/ 32 h 80"/>
              <a:gd name="T60" fmla="*/ 62 w 74"/>
              <a:gd name="T61" fmla="*/ 35 h 80"/>
              <a:gd name="T62" fmla="*/ 65 w 74"/>
              <a:gd name="T63" fmla="*/ 37 h 80"/>
              <a:gd name="T64" fmla="*/ 69 w 74"/>
              <a:gd name="T65" fmla="*/ 37 h 80"/>
              <a:gd name="T66" fmla="*/ 58 w 74"/>
              <a:gd name="T67" fmla="*/ 59 h 80"/>
              <a:gd name="T68" fmla="*/ 58 w 74"/>
              <a:gd name="T69" fmla="*/ 59 h 80"/>
              <a:gd name="T70" fmla="*/ 58 w 74"/>
              <a:gd name="T71" fmla="*/ 59 h 80"/>
              <a:gd name="T72" fmla="*/ 58 w 74"/>
              <a:gd name="T73" fmla="*/ 60 h 80"/>
              <a:gd name="T74" fmla="*/ 60 w 74"/>
              <a:gd name="T75" fmla="*/ 63 h 80"/>
              <a:gd name="T76" fmla="*/ 74 w 74"/>
              <a:gd name="T77" fmla="*/ 35 h 80"/>
              <a:gd name="T78" fmla="*/ 39 w 74"/>
              <a:gd name="T79"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 h="80">
                <a:moveTo>
                  <a:pt x="0" y="25"/>
                </a:moveTo>
                <a:cubicBezTo>
                  <a:pt x="1" y="21"/>
                  <a:pt x="7" y="17"/>
                  <a:pt x="11" y="15"/>
                </a:cubicBezTo>
                <a:cubicBezTo>
                  <a:pt x="15" y="15"/>
                  <a:pt x="23" y="25"/>
                  <a:pt x="22" y="30"/>
                </a:cubicBezTo>
                <a:cubicBezTo>
                  <a:pt x="20" y="35"/>
                  <a:pt x="16" y="36"/>
                  <a:pt x="16" y="39"/>
                </a:cubicBezTo>
                <a:cubicBezTo>
                  <a:pt x="24" y="52"/>
                  <a:pt x="28" y="56"/>
                  <a:pt x="33" y="59"/>
                </a:cubicBezTo>
                <a:cubicBezTo>
                  <a:pt x="37" y="60"/>
                  <a:pt x="38" y="58"/>
                  <a:pt x="41" y="55"/>
                </a:cubicBezTo>
                <a:cubicBezTo>
                  <a:pt x="45" y="52"/>
                  <a:pt x="52" y="58"/>
                  <a:pt x="55" y="62"/>
                </a:cubicBezTo>
                <a:cubicBezTo>
                  <a:pt x="57" y="66"/>
                  <a:pt x="57" y="69"/>
                  <a:pt x="48" y="76"/>
                </a:cubicBezTo>
                <a:cubicBezTo>
                  <a:pt x="32" y="80"/>
                  <a:pt x="16" y="60"/>
                  <a:pt x="16" y="60"/>
                </a:cubicBezTo>
                <a:cubicBezTo>
                  <a:pt x="1" y="42"/>
                  <a:pt x="0" y="29"/>
                  <a:pt x="0" y="25"/>
                </a:cubicBezTo>
                <a:close/>
                <a:moveTo>
                  <a:pt x="53" y="32"/>
                </a:moveTo>
                <a:cubicBezTo>
                  <a:pt x="42" y="32"/>
                  <a:pt x="42" y="32"/>
                  <a:pt x="42" y="32"/>
                </a:cubicBezTo>
                <a:cubicBezTo>
                  <a:pt x="42" y="19"/>
                  <a:pt x="42" y="19"/>
                  <a:pt x="42" y="19"/>
                </a:cubicBezTo>
                <a:cubicBezTo>
                  <a:pt x="42" y="18"/>
                  <a:pt x="41" y="17"/>
                  <a:pt x="39" y="17"/>
                </a:cubicBezTo>
                <a:cubicBezTo>
                  <a:pt x="38" y="17"/>
                  <a:pt x="37" y="18"/>
                  <a:pt x="37" y="19"/>
                </a:cubicBezTo>
                <a:cubicBezTo>
                  <a:pt x="37" y="35"/>
                  <a:pt x="37" y="35"/>
                  <a:pt x="37" y="35"/>
                </a:cubicBezTo>
                <a:cubicBezTo>
                  <a:pt x="37" y="36"/>
                  <a:pt x="38" y="37"/>
                  <a:pt x="39" y="37"/>
                </a:cubicBezTo>
                <a:cubicBezTo>
                  <a:pt x="53" y="37"/>
                  <a:pt x="53" y="37"/>
                  <a:pt x="53" y="37"/>
                </a:cubicBezTo>
                <a:cubicBezTo>
                  <a:pt x="54" y="37"/>
                  <a:pt x="55" y="36"/>
                  <a:pt x="55" y="35"/>
                </a:cubicBezTo>
                <a:cubicBezTo>
                  <a:pt x="55" y="33"/>
                  <a:pt x="54" y="32"/>
                  <a:pt x="53" y="32"/>
                </a:cubicBezTo>
                <a:close/>
                <a:moveTo>
                  <a:pt x="39" y="0"/>
                </a:moveTo>
                <a:cubicBezTo>
                  <a:pt x="29" y="0"/>
                  <a:pt x="19" y="4"/>
                  <a:pt x="13" y="12"/>
                </a:cubicBezTo>
                <a:cubicBezTo>
                  <a:pt x="15" y="12"/>
                  <a:pt x="16" y="13"/>
                  <a:pt x="17" y="14"/>
                </a:cubicBezTo>
                <a:cubicBezTo>
                  <a:pt x="22" y="9"/>
                  <a:pt x="29" y="5"/>
                  <a:pt x="37" y="5"/>
                </a:cubicBezTo>
                <a:cubicBezTo>
                  <a:pt x="37" y="9"/>
                  <a:pt x="37" y="9"/>
                  <a:pt x="37" y="9"/>
                </a:cubicBezTo>
                <a:cubicBezTo>
                  <a:pt x="37" y="11"/>
                  <a:pt x="38" y="12"/>
                  <a:pt x="39" y="12"/>
                </a:cubicBezTo>
                <a:cubicBezTo>
                  <a:pt x="41" y="12"/>
                  <a:pt x="42" y="11"/>
                  <a:pt x="42" y="9"/>
                </a:cubicBezTo>
                <a:cubicBezTo>
                  <a:pt x="42" y="5"/>
                  <a:pt x="42" y="5"/>
                  <a:pt x="42" y="5"/>
                </a:cubicBezTo>
                <a:cubicBezTo>
                  <a:pt x="56" y="6"/>
                  <a:pt x="68" y="18"/>
                  <a:pt x="69" y="32"/>
                </a:cubicBezTo>
                <a:cubicBezTo>
                  <a:pt x="65" y="32"/>
                  <a:pt x="65" y="32"/>
                  <a:pt x="65" y="32"/>
                </a:cubicBezTo>
                <a:cubicBezTo>
                  <a:pt x="64" y="32"/>
                  <a:pt x="62" y="33"/>
                  <a:pt x="62" y="35"/>
                </a:cubicBezTo>
                <a:cubicBezTo>
                  <a:pt x="62" y="36"/>
                  <a:pt x="64" y="37"/>
                  <a:pt x="65" y="37"/>
                </a:cubicBezTo>
                <a:cubicBezTo>
                  <a:pt x="69" y="37"/>
                  <a:pt x="69" y="37"/>
                  <a:pt x="69" y="37"/>
                </a:cubicBezTo>
                <a:cubicBezTo>
                  <a:pt x="69" y="46"/>
                  <a:pt x="64" y="54"/>
                  <a:pt x="58" y="59"/>
                </a:cubicBezTo>
                <a:cubicBezTo>
                  <a:pt x="58" y="59"/>
                  <a:pt x="58" y="59"/>
                  <a:pt x="58" y="59"/>
                </a:cubicBezTo>
                <a:cubicBezTo>
                  <a:pt x="58" y="59"/>
                  <a:pt x="58" y="59"/>
                  <a:pt x="58" y="59"/>
                </a:cubicBezTo>
                <a:cubicBezTo>
                  <a:pt x="58" y="60"/>
                  <a:pt x="58" y="60"/>
                  <a:pt x="58" y="60"/>
                </a:cubicBezTo>
                <a:cubicBezTo>
                  <a:pt x="59" y="61"/>
                  <a:pt x="60" y="62"/>
                  <a:pt x="60" y="63"/>
                </a:cubicBezTo>
                <a:cubicBezTo>
                  <a:pt x="69" y="57"/>
                  <a:pt x="74" y="46"/>
                  <a:pt x="74" y="35"/>
                </a:cubicBezTo>
                <a:cubicBezTo>
                  <a:pt x="74" y="15"/>
                  <a:pt x="59" y="0"/>
                  <a:pt x="3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4" name="Freeform 44">
            <a:extLst>
              <a:ext uri="{FF2B5EF4-FFF2-40B4-BE49-F238E27FC236}">
                <a16:creationId xmlns:a16="http://schemas.microsoft.com/office/drawing/2014/main" id="{C29C7508-2162-468B-8050-60A56EE687B3}"/>
              </a:ext>
            </a:extLst>
          </p:cNvPr>
          <p:cNvSpPr>
            <a:spLocks noEditPoints="1"/>
          </p:cNvSpPr>
          <p:nvPr/>
        </p:nvSpPr>
        <p:spPr bwMode="auto">
          <a:xfrm>
            <a:off x="3595688" y="2627313"/>
            <a:ext cx="223838" cy="301625"/>
          </a:xfrm>
          <a:custGeom>
            <a:avLst/>
            <a:gdLst>
              <a:gd name="T0" fmla="*/ 29 w 59"/>
              <a:gd name="T1" fmla="*/ 18 h 79"/>
              <a:gd name="T2" fmla="*/ 18 w 59"/>
              <a:gd name="T3" fmla="*/ 13 h 79"/>
              <a:gd name="T4" fmla="*/ 29 w 59"/>
              <a:gd name="T5" fmla="*/ 0 h 79"/>
              <a:gd name="T6" fmla="*/ 41 w 59"/>
              <a:gd name="T7" fmla="*/ 13 h 79"/>
              <a:gd name="T8" fmla="*/ 29 w 59"/>
              <a:gd name="T9" fmla="*/ 18 h 79"/>
              <a:gd name="T10" fmla="*/ 42 w 59"/>
              <a:gd name="T11" fmla="*/ 59 h 79"/>
              <a:gd name="T12" fmla="*/ 16 w 59"/>
              <a:gd name="T13" fmla="*/ 59 h 79"/>
              <a:gd name="T14" fmla="*/ 19 w 59"/>
              <a:gd name="T15" fmla="*/ 65 h 79"/>
              <a:gd name="T16" fmla="*/ 40 w 59"/>
              <a:gd name="T17" fmla="*/ 65 h 79"/>
              <a:gd name="T18" fmla="*/ 42 w 59"/>
              <a:gd name="T19" fmla="*/ 59 h 79"/>
              <a:gd name="T20" fmla="*/ 22 w 59"/>
              <a:gd name="T21" fmla="*/ 68 h 79"/>
              <a:gd name="T22" fmla="*/ 22 w 59"/>
              <a:gd name="T23" fmla="*/ 68 h 79"/>
              <a:gd name="T24" fmla="*/ 29 w 59"/>
              <a:gd name="T25" fmla="*/ 79 h 79"/>
              <a:gd name="T26" fmla="*/ 37 w 59"/>
              <a:gd name="T27" fmla="*/ 68 h 79"/>
              <a:gd name="T28" fmla="*/ 37 w 59"/>
              <a:gd name="T29" fmla="*/ 68 h 79"/>
              <a:gd name="T30" fmla="*/ 22 w 59"/>
              <a:gd name="T31" fmla="*/ 68 h 79"/>
              <a:gd name="T32" fmla="*/ 29 w 59"/>
              <a:gd name="T33" fmla="*/ 31 h 79"/>
              <a:gd name="T34" fmla="*/ 25 w 59"/>
              <a:gd name="T35" fmla="*/ 36 h 79"/>
              <a:gd name="T36" fmla="*/ 29 w 59"/>
              <a:gd name="T37" fmla="*/ 41 h 79"/>
              <a:gd name="T38" fmla="*/ 34 w 59"/>
              <a:gd name="T39" fmla="*/ 36 h 79"/>
              <a:gd name="T40" fmla="*/ 29 w 59"/>
              <a:gd name="T41" fmla="*/ 31 h 79"/>
              <a:gd name="T42" fmla="*/ 47 w 59"/>
              <a:gd name="T43" fmla="*/ 31 h 79"/>
              <a:gd name="T44" fmla="*/ 43 w 59"/>
              <a:gd name="T45" fmla="*/ 57 h 79"/>
              <a:gd name="T46" fmla="*/ 15 w 59"/>
              <a:gd name="T47" fmla="*/ 57 h 79"/>
              <a:gd name="T48" fmla="*/ 12 w 59"/>
              <a:gd name="T49" fmla="*/ 31 h 79"/>
              <a:gd name="T50" fmla="*/ 16 w 59"/>
              <a:gd name="T51" fmla="*/ 16 h 79"/>
              <a:gd name="T52" fmla="*/ 29 w 59"/>
              <a:gd name="T53" fmla="*/ 21 h 79"/>
              <a:gd name="T54" fmla="*/ 43 w 59"/>
              <a:gd name="T55" fmla="*/ 16 h 79"/>
              <a:gd name="T56" fmla="*/ 47 w 59"/>
              <a:gd name="T57" fmla="*/ 31 h 79"/>
              <a:gd name="T58" fmla="*/ 38 w 59"/>
              <a:gd name="T59" fmla="*/ 36 h 79"/>
              <a:gd name="T60" fmla="*/ 29 w 59"/>
              <a:gd name="T61" fmla="*/ 28 h 79"/>
              <a:gd name="T62" fmla="*/ 21 w 59"/>
              <a:gd name="T63" fmla="*/ 36 h 79"/>
              <a:gd name="T64" fmla="*/ 29 w 59"/>
              <a:gd name="T65" fmla="*/ 44 h 79"/>
              <a:gd name="T66" fmla="*/ 38 w 59"/>
              <a:gd name="T67" fmla="*/ 36 h 79"/>
              <a:gd name="T68" fmla="*/ 9 w 59"/>
              <a:gd name="T69" fmla="*/ 43 h 79"/>
              <a:gd name="T70" fmla="*/ 0 w 59"/>
              <a:gd name="T71" fmla="*/ 64 h 79"/>
              <a:gd name="T72" fmla="*/ 12 w 59"/>
              <a:gd name="T73" fmla="*/ 57 h 79"/>
              <a:gd name="T74" fmla="*/ 9 w 59"/>
              <a:gd name="T75" fmla="*/ 43 h 79"/>
              <a:gd name="T76" fmla="*/ 46 w 59"/>
              <a:gd name="T77" fmla="*/ 57 h 79"/>
              <a:gd name="T78" fmla="*/ 59 w 59"/>
              <a:gd name="T79" fmla="*/ 64 h 79"/>
              <a:gd name="T80" fmla="*/ 49 w 59"/>
              <a:gd name="T81" fmla="*/ 43 h 79"/>
              <a:gd name="T82" fmla="*/ 46 w 59"/>
              <a:gd name="T83" fmla="*/ 5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9" h="79">
                <a:moveTo>
                  <a:pt x="29" y="18"/>
                </a:moveTo>
                <a:cubicBezTo>
                  <a:pt x="25" y="18"/>
                  <a:pt x="21" y="16"/>
                  <a:pt x="18" y="13"/>
                </a:cubicBezTo>
                <a:cubicBezTo>
                  <a:pt x="23" y="5"/>
                  <a:pt x="29" y="0"/>
                  <a:pt x="29" y="0"/>
                </a:cubicBezTo>
                <a:cubicBezTo>
                  <a:pt x="29" y="0"/>
                  <a:pt x="36" y="5"/>
                  <a:pt x="41" y="13"/>
                </a:cubicBezTo>
                <a:cubicBezTo>
                  <a:pt x="38" y="16"/>
                  <a:pt x="34" y="18"/>
                  <a:pt x="29" y="18"/>
                </a:cubicBezTo>
                <a:close/>
                <a:moveTo>
                  <a:pt x="42" y="59"/>
                </a:moveTo>
                <a:cubicBezTo>
                  <a:pt x="16" y="59"/>
                  <a:pt x="16" y="59"/>
                  <a:pt x="16" y="59"/>
                </a:cubicBezTo>
                <a:cubicBezTo>
                  <a:pt x="19" y="65"/>
                  <a:pt x="19" y="65"/>
                  <a:pt x="19" y="65"/>
                </a:cubicBezTo>
                <a:cubicBezTo>
                  <a:pt x="40" y="65"/>
                  <a:pt x="40" y="65"/>
                  <a:pt x="40" y="65"/>
                </a:cubicBezTo>
                <a:lnTo>
                  <a:pt x="42" y="59"/>
                </a:lnTo>
                <a:close/>
                <a:moveTo>
                  <a:pt x="22" y="68"/>
                </a:moveTo>
                <a:cubicBezTo>
                  <a:pt x="22" y="68"/>
                  <a:pt x="22" y="68"/>
                  <a:pt x="22" y="68"/>
                </a:cubicBezTo>
                <a:cubicBezTo>
                  <a:pt x="22" y="74"/>
                  <a:pt x="29" y="79"/>
                  <a:pt x="29" y="79"/>
                </a:cubicBezTo>
                <a:cubicBezTo>
                  <a:pt x="29" y="79"/>
                  <a:pt x="37" y="74"/>
                  <a:pt x="37" y="68"/>
                </a:cubicBezTo>
                <a:cubicBezTo>
                  <a:pt x="37" y="68"/>
                  <a:pt x="37" y="68"/>
                  <a:pt x="37" y="68"/>
                </a:cubicBezTo>
                <a:lnTo>
                  <a:pt x="22" y="68"/>
                </a:lnTo>
                <a:close/>
                <a:moveTo>
                  <a:pt x="29" y="31"/>
                </a:moveTo>
                <a:cubicBezTo>
                  <a:pt x="27" y="31"/>
                  <a:pt x="25" y="33"/>
                  <a:pt x="25" y="36"/>
                </a:cubicBezTo>
                <a:cubicBezTo>
                  <a:pt x="25" y="39"/>
                  <a:pt x="27" y="41"/>
                  <a:pt x="29" y="41"/>
                </a:cubicBezTo>
                <a:cubicBezTo>
                  <a:pt x="32" y="41"/>
                  <a:pt x="34" y="39"/>
                  <a:pt x="34" y="36"/>
                </a:cubicBezTo>
                <a:cubicBezTo>
                  <a:pt x="34" y="33"/>
                  <a:pt x="32" y="31"/>
                  <a:pt x="29" y="31"/>
                </a:cubicBezTo>
                <a:close/>
                <a:moveTo>
                  <a:pt x="47" y="31"/>
                </a:moveTo>
                <a:cubicBezTo>
                  <a:pt x="47" y="38"/>
                  <a:pt x="46" y="51"/>
                  <a:pt x="43" y="57"/>
                </a:cubicBezTo>
                <a:cubicBezTo>
                  <a:pt x="15" y="57"/>
                  <a:pt x="15" y="57"/>
                  <a:pt x="15" y="57"/>
                </a:cubicBezTo>
                <a:cubicBezTo>
                  <a:pt x="13" y="51"/>
                  <a:pt x="12" y="38"/>
                  <a:pt x="12" y="31"/>
                </a:cubicBezTo>
                <a:cubicBezTo>
                  <a:pt x="12" y="26"/>
                  <a:pt x="13" y="21"/>
                  <a:pt x="16" y="16"/>
                </a:cubicBezTo>
                <a:cubicBezTo>
                  <a:pt x="19" y="19"/>
                  <a:pt x="24" y="21"/>
                  <a:pt x="29" y="21"/>
                </a:cubicBezTo>
                <a:cubicBezTo>
                  <a:pt x="34" y="21"/>
                  <a:pt x="39" y="19"/>
                  <a:pt x="43" y="16"/>
                </a:cubicBezTo>
                <a:cubicBezTo>
                  <a:pt x="45" y="21"/>
                  <a:pt x="47" y="26"/>
                  <a:pt x="47" y="31"/>
                </a:cubicBezTo>
                <a:close/>
                <a:moveTo>
                  <a:pt x="38" y="36"/>
                </a:moveTo>
                <a:cubicBezTo>
                  <a:pt x="38" y="31"/>
                  <a:pt x="34" y="28"/>
                  <a:pt x="29" y="28"/>
                </a:cubicBezTo>
                <a:cubicBezTo>
                  <a:pt x="25" y="28"/>
                  <a:pt x="21" y="31"/>
                  <a:pt x="21" y="36"/>
                </a:cubicBezTo>
                <a:cubicBezTo>
                  <a:pt x="21" y="41"/>
                  <a:pt x="25" y="44"/>
                  <a:pt x="29" y="44"/>
                </a:cubicBezTo>
                <a:cubicBezTo>
                  <a:pt x="34" y="44"/>
                  <a:pt x="38" y="41"/>
                  <a:pt x="38" y="36"/>
                </a:cubicBezTo>
                <a:close/>
                <a:moveTo>
                  <a:pt x="9" y="43"/>
                </a:moveTo>
                <a:cubicBezTo>
                  <a:pt x="5" y="47"/>
                  <a:pt x="1" y="56"/>
                  <a:pt x="0" y="64"/>
                </a:cubicBezTo>
                <a:cubicBezTo>
                  <a:pt x="12" y="57"/>
                  <a:pt x="12" y="57"/>
                  <a:pt x="12" y="57"/>
                </a:cubicBezTo>
                <a:cubicBezTo>
                  <a:pt x="11" y="53"/>
                  <a:pt x="10" y="48"/>
                  <a:pt x="9" y="43"/>
                </a:cubicBezTo>
                <a:close/>
                <a:moveTo>
                  <a:pt x="46" y="57"/>
                </a:moveTo>
                <a:cubicBezTo>
                  <a:pt x="59" y="64"/>
                  <a:pt x="59" y="64"/>
                  <a:pt x="59" y="64"/>
                </a:cubicBezTo>
                <a:cubicBezTo>
                  <a:pt x="58" y="56"/>
                  <a:pt x="53" y="47"/>
                  <a:pt x="49" y="43"/>
                </a:cubicBezTo>
                <a:cubicBezTo>
                  <a:pt x="49" y="48"/>
                  <a:pt x="48" y="53"/>
                  <a:pt x="46" y="5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Freeform 45">
            <a:extLst>
              <a:ext uri="{FF2B5EF4-FFF2-40B4-BE49-F238E27FC236}">
                <a16:creationId xmlns:a16="http://schemas.microsoft.com/office/drawing/2014/main" id="{3CD17837-3581-4810-84C6-D8EFE4425914}"/>
              </a:ext>
            </a:extLst>
          </p:cNvPr>
          <p:cNvSpPr>
            <a:spLocks noEditPoints="1"/>
          </p:cNvSpPr>
          <p:nvPr/>
        </p:nvSpPr>
        <p:spPr bwMode="auto">
          <a:xfrm>
            <a:off x="8353425" y="5246688"/>
            <a:ext cx="254000" cy="290513"/>
          </a:xfrm>
          <a:custGeom>
            <a:avLst/>
            <a:gdLst>
              <a:gd name="T0" fmla="*/ 65 w 67"/>
              <a:gd name="T1" fmla="*/ 19 h 76"/>
              <a:gd name="T2" fmla="*/ 16 w 67"/>
              <a:gd name="T3" fmla="*/ 9 h 76"/>
              <a:gd name="T4" fmla="*/ 7 w 67"/>
              <a:gd name="T5" fmla="*/ 33 h 76"/>
              <a:gd name="T6" fmla="*/ 0 w 67"/>
              <a:gd name="T7" fmla="*/ 51 h 76"/>
              <a:gd name="T8" fmla="*/ 8 w 67"/>
              <a:gd name="T9" fmla="*/ 54 h 76"/>
              <a:gd name="T10" fmla="*/ 12 w 67"/>
              <a:gd name="T11" fmla="*/ 69 h 76"/>
              <a:gd name="T12" fmla="*/ 19 w 67"/>
              <a:gd name="T13" fmla="*/ 69 h 76"/>
              <a:gd name="T14" fmla="*/ 55 w 67"/>
              <a:gd name="T15" fmla="*/ 76 h 76"/>
              <a:gd name="T16" fmla="*/ 55 w 67"/>
              <a:gd name="T17" fmla="*/ 63 h 76"/>
              <a:gd name="T18" fmla="*/ 67 w 67"/>
              <a:gd name="T19" fmla="*/ 31 h 76"/>
              <a:gd name="T20" fmla="*/ 67 w 67"/>
              <a:gd name="T21" fmla="*/ 31 h 76"/>
              <a:gd name="T22" fmla="*/ 17 w 67"/>
              <a:gd name="T23" fmla="*/ 31 h 76"/>
              <a:gd name="T24" fmla="*/ 57 w 67"/>
              <a:gd name="T25" fmla="*/ 31 h 76"/>
              <a:gd name="T26" fmla="*/ 54 w 67"/>
              <a:gd name="T27" fmla="*/ 33 h 76"/>
              <a:gd name="T28" fmla="*/ 49 w 67"/>
              <a:gd name="T29" fmla="*/ 27 h 76"/>
              <a:gd name="T30" fmla="*/ 50 w 67"/>
              <a:gd name="T31" fmla="*/ 20 h 76"/>
              <a:gd name="T32" fmla="*/ 43 w 67"/>
              <a:gd name="T33" fmla="*/ 19 h 76"/>
              <a:gd name="T34" fmla="*/ 39 w 67"/>
              <a:gd name="T35" fmla="*/ 14 h 76"/>
              <a:gd name="T36" fmla="*/ 33 w 67"/>
              <a:gd name="T37" fmla="*/ 19 h 76"/>
              <a:gd name="T38" fmla="*/ 27 w 67"/>
              <a:gd name="T39" fmla="*/ 17 h 76"/>
              <a:gd name="T40" fmla="*/ 26 w 67"/>
              <a:gd name="T41" fmla="*/ 25 h 76"/>
              <a:gd name="T42" fmla="*/ 20 w 67"/>
              <a:gd name="T43" fmla="*/ 29 h 76"/>
              <a:gd name="T44" fmla="*/ 25 w 67"/>
              <a:gd name="T45" fmla="*/ 35 h 76"/>
              <a:gd name="T46" fmla="*/ 24 w 67"/>
              <a:gd name="T47" fmla="*/ 41 h 76"/>
              <a:gd name="T48" fmla="*/ 31 w 67"/>
              <a:gd name="T49" fmla="*/ 42 h 76"/>
              <a:gd name="T50" fmla="*/ 35 w 67"/>
              <a:gd name="T51" fmla="*/ 47 h 76"/>
              <a:gd name="T52" fmla="*/ 41 w 67"/>
              <a:gd name="T53" fmla="*/ 43 h 76"/>
              <a:gd name="T54" fmla="*/ 47 w 67"/>
              <a:gd name="T55" fmla="*/ 44 h 76"/>
              <a:gd name="T56" fmla="*/ 48 w 67"/>
              <a:gd name="T57" fmla="*/ 36 h 76"/>
              <a:gd name="T58" fmla="*/ 54 w 67"/>
              <a:gd name="T59" fmla="*/ 33 h 76"/>
              <a:gd name="T60" fmla="*/ 28 w 67"/>
              <a:gd name="T61" fmla="*/ 31 h 76"/>
              <a:gd name="T62" fmla="*/ 46 w 67"/>
              <a:gd name="T63" fmla="*/ 31 h 76"/>
              <a:gd name="T64" fmla="*/ 37 w 67"/>
              <a:gd name="T65" fmla="*/ 35 h 76"/>
              <a:gd name="T66" fmla="*/ 37 w 67"/>
              <a:gd name="T67" fmla="*/ 26 h 76"/>
              <a:gd name="T68" fmla="*/ 37 w 67"/>
              <a:gd name="T69"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7" h="76">
                <a:moveTo>
                  <a:pt x="67" y="31"/>
                </a:moveTo>
                <a:cubicBezTo>
                  <a:pt x="67" y="27"/>
                  <a:pt x="66" y="23"/>
                  <a:pt x="65" y="19"/>
                </a:cubicBezTo>
                <a:cubicBezTo>
                  <a:pt x="60" y="8"/>
                  <a:pt x="50" y="0"/>
                  <a:pt x="37" y="0"/>
                </a:cubicBezTo>
                <a:cubicBezTo>
                  <a:pt x="29" y="0"/>
                  <a:pt x="22" y="4"/>
                  <a:pt x="16" y="9"/>
                </a:cubicBezTo>
                <a:cubicBezTo>
                  <a:pt x="12" y="12"/>
                  <a:pt x="10" y="17"/>
                  <a:pt x="8" y="22"/>
                </a:cubicBezTo>
                <a:cubicBezTo>
                  <a:pt x="7" y="26"/>
                  <a:pt x="7" y="30"/>
                  <a:pt x="7" y="33"/>
                </a:cubicBezTo>
                <a:cubicBezTo>
                  <a:pt x="7" y="34"/>
                  <a:pt x="7" y="35"/>
                  <a:pt x="7" y="35"/>
                </a:cubicBezTo>
                <a:cubicBezTo>
                  <a:pt x="0" y="51"/>
                  <a:pt x="0" y="51"/>
                  <a:pt x="0" y="51"/>
                </a:cubicBezTo>
                <a:cubicBezTo>
                  <a:pt x="0" y="53"/>
                  <a:pt x="1" y="54"/>
                  <a:pt x="2" y="54"/>
                </a:cubicBezTo>
                <a:cubicBezTo>
                  <a:pt x="8" y="54"/>
                  <a:pt x="8" y="54"/>
                  <a:pt x="8" y="54"/>
                </a:cubicBezTo>
                <a:cubicBezTo>
                  <a:pt x="8" y="64"/>
                  <a:pt x="8" y="64"/>
                  <a:pt x="8" y="64"/>
                </a:cubicBezTo>
                <a:cubicBezTo>
                  <a:pt x="8" y="66"/>
                  <a:pt x="10" y="68"/>
                  <a:pt x="12" y="69"/>
                </a:cubicBezTo>
                <a:cubicBezTo>
                  <a:pt x="12" y="69"/>
                  <a:pt x="12" y="69"/>
                  <a:pt x="13" y="69"/>
                </a:cubicBezTo>
                <a:cubicBezTo>
                  <a:pt x="19" y="69"/>
                  <a:pt x="19" y="69"/>
                  <a:pt x="19" y="69"/>
                </a:cubicBezTo>
                <a:cubicBezTo>
                  <a:pt x="19" y="76"/>
                  <a:pt x="19" y="76"/>
                  <a:pt x="19" y="76"/>
                </a:cubicBezTo>
                <a:cubicBezTo>
                  <a:pt x="55" y="76"/>
                  <a:pt x="55" y="76"/>
                  <a:pt x="55" y="76"/>
                </a:cubicBezTo>
                <a:cubicBezTo>
                  <a:pt x="55" y="65"/>
                  <a:pt x="55" y="65"/>
                  <a:pt x="55" y="65"/>
                </a:cubicBezTo>
                <a:cubicBezTo>
                  <a:pt x="55" y="64"/>
                  <a:pt x="55" y="64"/>
                  <a:pt x="55" y="63"/>
                </a:cubicBezTo>
                <a:cubicBezTo>
                  <a:pt x="56" y="61"/>
                  <a:pt x="57" y="59"/>
                  <a:pt x="59" y="56"/>
                </a:cubicBezTo>
                <a:cubicBezTo>
                  <a:pt x="63" y="50"/>
                  <a:pt x="67" y="43"/>
                  <a:pt x="67" y="31"/>
                </a:cubicBezTo>
                <a:cubicBezTo>
                  <a:pt x="67" y="31"/>
                  <a:pt x="67" y="31"/>
                  <a:pt x="67" y="31"/>
                </a:cubicBezTo>
                <a:cubicBezTo>
                  <a:pt x="67" y="31"/>
                  <a:pt x="67" y="31"/>
                  <a:pt x="67" y="31"/>
                </a:cubicBezTo>
                <a:close/>
                <a:moveTo>
                  <a:pt x="37" y="51"/>
                </a:moveTo>
                <a:cubicBezTo>
                  <a:pt x="26" y="51"/>
                  <a:pt x="17" y="42"/>
                  <a:pt x="17" y="31"/>
                </a:cubicBezTo>
                <a:cubicBezTo>
                  <a:pt x="17" y="19"/>
                  <a:pt x="26" y="10"/>
                  <a:pt x="37" y="10"/>
                </a:cubicBezTo>
                <a:cubicBezTo>
                  <a:pt x="48" y="10"/>
                  <a:pt x="57" y="19"/>
                  <a:pt x="57" y="31"/>
                </a:cubicBezTo>
                <a:cubicBezTo>
                  <a:pt x="57" y="42"/>
                  <a:pt x="48" y="51"/>
                  <a:pt x="37" y="51"/>
                </a:cubicBezTo>
                <a:close/>
                <a:moveTo>
                  <a:pt x="54" y="33"/>
                </a:moveTo>
                <a:cubicBezTo>
                  <a:pt x="54" y="29"/>
                  <a:pt x="54" y="29"/>
                  <a:pt x="54" y="29"/>
                </a:cubicBezTo>
                <a:cubicBezTo>
                  <a:pt x="49" y="27"/>
                  <a:pt x="49" y="27"/>
                  <a:pt x="49" y="27"/>
                </a:cubicBezTo>
                <a:cubicBezTo>
                  <a:pt x="49" y="26"/>
                  <a:pt x="49" y="26"/>
                  <a:pt x="48" y="25"/>
                </a:cubicBezTo>
                <a:cubicBezTo>
                  <a:pt x="50" y="20"/>
                  <a:pt x="50" y="20"/>
                  <a:pt x="50" y="20"/>
                </a:cubicBezTo>
                <a:cubicBezTo>
                  <a:pt x="47" y="17"/>
                  <a:pt x="47" y="17"/>
                  <a:pt x="47" y="17"/>
                </a:cubicBezTo>
                <a:cubicBezTo>
                  <a:pt x="43" y="19"/>
                  <a:pt x="43" y="19"/>
                  <a:pt x="43" y="19"/>
                </a:cubicBezTo>
                <a:cubicBezTo>
                  <a:pt x="42" y="19"/>
                  <a:pt x="42" y="19"/>
                  <a:pt x="41" y="19"/>
                </a:cubicBezTo>
                <a:cubicBezTo>
                  <a:pt x="39" y="14"/>
                  <a:pt x="39" y="14"/>
                  <a:pt x="39" y="14"/>
                </a:cubicBezTo>
                <a:cubicBezTo>
                  <a:pt x="35" y="14"/>
                  <a:pt x="35" y="14"/>
                  <a:pt x="35" y="14"/>
                </a:cubicBezTo>
                <a:cubicBezTo>
                  <a:pt x="33" y="19"/>
                  <a:pt x="33" y="19"/>
                  <a:pt x="33" y="19"/>
                </a:cubicBezTo>
                <a:cubicBezTo>
                  <a:pt x="32" y="19"/>
                  <a:pt x="32" y="19"/>
                  <a:pt x="31" y="19"/>
                </a:cubicBezTo>
                <a:cubicBezTo>
                  <a:pt x="27" y="17"/>
                  <a:pt x="27" y="17"/>
                  <a:pt x="27" y="17"/>
                </a:cubicBezTo>
                <a:cubicBezTo>
                  <a:pt x="24" y="20"/>
                  <a:pt x="24" y="20"/>
                  <a:pt x="24" y="20"/>
                </a:cubicBezTo>
                <a:cubicBezTo>
                  <a:pt x="26" y="25"/>
                  <a:pt x="26" y="25"/>
                  <a:pt x="26" y="25"/>
                </a:cubicBezTo>
                <a:cubicBezTo>
                  <a:pt x="25" y="26"/>
                  <a:pt x="25" y="26"/>
                  <a:pt x="25" y="27"/>
                </a:cubicBezTo>
                <a:cubicBezTo>
                  <a:pt x="20" y="29"/>
                  <a:pt x="20" y="29"/>
                  <a:pt x="20" y="29"/>
                </a:cubicBezTo>
                <a:cubicBezTo>
                  <a:pt x="20" y="33"/>
                  <a:pt x="20" y="33"/>
                  <a:pt x="20" y="33"/>
                </a:cubicBezTo>
                <a:cubicBezTo>
                  <a:pt x="25" y="35"/>
                  <a:pt x="25" y="35"/>
                  <a:pt x="25" y="35"/>
                </a:cubicBezTo>
                <a:cubicBezTo>
                  <a:pt x="25" y="35"/>
                  <a:pt x="25" y="36"/>
                  <a:pt x="26" y="36"/>
                </a:cubicBezTo>
                <a:cubicBezTo>
                  <a:pt x="24" y="41"/>
                  <a:pt x="24" y="41"/>
                  <a:pt x="24" y="41"/>
                </a:cubicBezTo>
                <a:cubicBezTo>
                  <a:pt x="27" y="44"/>
                  <a:pt x="27" y="44"/>
                  <a:pt x="27" y="44"/>
                </a:cubicBezTo>
                <a:cubicBezTo>
                  <a:pt x="31" y="42"/>
                  <a:pt x="31" y="42"/>
                  <a:pt x="31" y="42"/>
                </a:cubicBezTo>
                <a:cubicBezTo>
                  <a:pt x="32" y="42"/>
                  <a:pt x="32" y="42"/>
                  <a:pt x="33" y="43"/>
                </a:cubicBezTo>
                <a:cubicBezTo>
                  <a:pt x="35" y="47"/>
                  <a:pt x="35" y="47"/>
                  <a:pt x="35" y="47"/>
                </a:cubicBezTo>
                <a:cubicBezTo>
                  <a:pt x="39" y="47"/>
                  <a:pt x="39" y="47"/>
                  <a:pt x="39" y="47"/>
                </a:cubicBezTo>
                <a:cubicBezTo>
                  <a:pt x="41" y="43"/>
                  <a:pt x="41" y="43"/>
                  <a:pt x="41" y="43"/>
                </a:cubicBezTo>
                <a:cubicBezTo>
                  <a:pt x="42" y="42"/>
                  <a:pt x="42" y="42"/>
                  <a:pt x="43" y="42"/>
                </a:cubicBezTo>
                <a:cubicBezTo>
                  <a:pt x="47" y="44"/>
                  <a:pt x="47" y="44"/>
                  <a:pt x="47" y="44"/>
                </a:cubicBezTo>
                <a:cubicBezTo>
                  <a:pt x="50" y="41"/>
                  <a:pt x="50" y="41"/>
                  <a:pt x="50" y="41"/>
                </a:cubicBezTo>
                <a:cubicBezTo>
                  <a:pt x="48" y="36"/>
                  <a:pt x="48" y="36"/>
                  <a:pt x="48" y="36"/>
                </a:cubicBezTo>
                <a:cubicBezTo>
                  <a:pt x="49" y="36"/>
                  <a:pt x="49" y="35"/>
                  <a:pt x="49" y="35"/>
                </a:cubicBezTo>
                <a:lnTo>
                  <a:pt x="54" y="33"/>
                </a:lnTo>
                <a:close/>
                <a:moveTo>
                  <a:pt x="37" y="40"/>
                </a:moveTo>
                <a:cubicBezTo>
                  <a:pt x="32" y="40"/>
                  <a:pt x="28" y="36"/>
                  <a:pt x="28" y="31"/>
                </a:cubicBezTo>
                <a:cubicBezTo>
                  <a:pt x="28" y="25"/>
                  <a:pt x="32" y="21"/>
                  <a:pt x="37" y="21"/>
                </a:cubicBezTo>
                <a:cubicBezTo>
                  <a:pt x="42" y="21"/>
                  <a:pt x="46" y="25"/>
                  <a:pt x="46" y="31"/>
                </a:cubicBezTo>
                <a:cubicBezTo>
                  <a:pt x="46" y="36"/>
                  <a:pt x="42" y="40"/>
                  <a:pt x="37" y="40"/>
                </a:cubicBezTo>
                <a:close/>
                <a:moveTo>
                  <a:pt x="37" y="35"/>
                </a:moveTo>
                <a:cubicBezTo>
                  <a:pt x="34" y="35"/>
                  <a:pt x="32" y="33"/>
                  <a:pt x="32" y="31"/>
                </a:cubicBezTo>
                <a:cubicBezTo>
                  <a:pt x="32" y="28"/>
                  <a:pt x="34" y="26"/>
                  <a:pt x="37" y="26"/>
                </a:cubicBezTo>
                <a:cubicBezTo>
                  <a:pt x="40" y="26"/>
                  <a:pt x="42" y="28"/>
                  <a:pt x="42" y="31"/>
                </a:cubicBezTo>
                <a:cubicBezTo>
                  <a:pt x="42" y="33"/>
                  <a:pt x="40" y="35"/>
                  <a:pt x="37" y="3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Freeform 46">
            <a:extLst>
              <a:ext uri="{FF2B5EF4-FFF2-40B4-BE49-F238E27FC236}">
                <a16:creationId xmlns:a16="http://schemas.microsoft.com/office/drawing/2014/main" id="{1E19F19B-FAFB-4BF4-B168-0B2878150216}"/>
              </a:ext>
            </a:extLst>
          </p:cNvPr>
          <p:cNvSpPr>
            <a:spLocks noEditPoints="1"/>
          </p:cNvSpPr>
          <p:nvPr/>
        </p:nvSpPr>
        <p:spPr bwMode="auto">
          <a:xfrm>
            <a:off x="8291513" y="3973513"/>
            <a:ext cx="377825" cy="225425"/>
          </a:xfrm>
          <a:custGeom>
            <a:avLst/>
            <a:gdLst>
              <a:gd name="T0" fmla="*/ 21 w 99"/>
              <a:gd name="T1" fmla="*/ 38 h 59"/>
              <a:gd name="T2" fmla="*/ 21 w 99"/>
              <a:gd name="T3" fmla="*/ 34 h 59"/>
              <a:gd name="T4" fmla="*/ 32 w 99"/>
              <a:gd name="T5" fmla="*/ 26 h 59"/>
              <a:gd name="T6" fmla="*/ 35 w 99"/>
              <a:gd name="T7" fmla="*/ 29 h 59"/>
              <a:gd name="T8" fmla="*/ 25 w 99"/>
              <a:gd name="T9" fmla="*/ 38 h 59"/>
              <a:gd name="T10" fmla="*/ 30 w 99"/>
              <a:gd name="T11" fmla="*/ 45 h 59"/>
              <a:gd name="T12" fmla="*/ 42 w 99"/>
              <a:gd name="T13" fmla="*/ 32 h 59"/>
              <a:gd name="T14" fmla="*/ 38 w 99"/>
              <a:gd name="T15" fmla="*/ 32 h 59"/>
              <a:gd name="T16" fmla="*/ 26 w 99"/>
              <a:gd name="T17" fmla="*/ 45 h 59"/>
              <a:gd name="T18" fmla="*/ 30 w 99"/>
              <a:gd name="T19" fmla="*/ 45 h 59"/>
              <a:gd name="T20" fmla="*/ 45 w 99"/>
              <a:gd name="T21" fmla="*/ 45 h 59"/>
              <a:gd name="T22" fmla="*/ 43 w 99"/>
              <a:gd name="T23" fmla="*/ 40 h 59"/>
              <a:gd name="T24" fmla="*/ 33 w 99"/>
              <a:gd name="T25" fmla="*/ 47 h 59"/>
              <a:gd name="T26" fmla="*/ 35 w 99"/>
              <a:gd name="T27" fmla="*/ 52 h 59"/>
              <a:gd name="T28" fmla="*/ 42 w 99"/>
              <a:gd name="T29" fmla="*/ 58 h 59"/>
              <a:gd name="T30" fmla="*/ 47 w 99"/>
              <a:gd name="T31" fmla="*/ 50 h 59"/>
              <a:gd name="T32" fmla="*/ 44 w 99"/>
              <a:gd name="T33" fmla="*/ 50 h 59"/>
              <a:gd name="T34" fmla="*/ 39 w 99"/>
              <a:gd name="T35" fmla="*/ 58 h 59"/>
              <a:gd name="T36" fmla="*/ 42 w 99"/>
              <a:gd name="T37" fmla="*/ 58 h 59"/>
              <a:gd name="T38" fmla="*/ 99 w 99"/>
              <a:gd name="T39" fmla="*/ 18 h 59"/>
              <a:gd name="T40" fmla="*/ 79 w 99"/>
              <a:gd name="T41" fmla="*/ 8 h 59"/>
              <a:gd name="T42" fmla="*/ 88 w 99"/>
              <a:gd name="T43" fmla="*/ 24 h 59"/>
              <a:gd name="T44" fmla="*/ 80 w 99"/>
              <a:gd name="T45" fmla="*/ 28 h 59"/>
              <a:gd name="T46" fmla="*/ 76 w 99"/>
              <a:gd name="T47" fmla="*/ 10 h 59"/>
              <a:gd name="T48" fmla="*/ 48 w 99"/>
              <a:gd name="T49" fmla="*/ 6 h 59"/>
              <a:gd name="T50" fmla="*/ 47 w 99"/>
              <a:gd name="T51" fmla="*/ 6 h 59"/>
              <a:gd name="T52" fmla="*/ 30 w 99"/>
              <a:gd name="T53" fmla="*/ 15 h 59"/>
              <a:gd name="T54" fmla="*/ 32 w 99"/>
              <a:gd name="T55" fmla="*/ 19 h 59"/>
              <a:gd name="T56" fmla="*/ 49 w 99"/>
              <a:gd name="T57" fmla="*/ 11 h 59"/>
              <a:gd name="T58" fmla="*/ 50 w 99"/>
              <a:gd name="T59" fmla="*/ 11 h 59"/>
              <a:gd name="T60" fmla="*/ 78 w 99"/>
              <a:gd name="T61" fmla="*/ 30 h 59"/>
              <a:gd name="T62" fmla="*/ 53 w 99"/>
              <a:gd name="T63" fmla="*/ 54 h 59"/>
              <a:gd name="T64" fmla="*/ 49 w 99"/>
              <a:gd name="T65" fmla="*/ 56 h 59"/>
              <a:gd name="T66" fmla="*/ 51 w 99"/>
              <a:gd name="T67" fmla="*/ 58 h 59"/>
              <a:gd name="T68" fmla="*/ 61 w 99"/>
              <a:gd name="T69" fmla="*/ 54 h 59"/>
              <a:gd name="T70" fmla="*/ 62 w 99"/>
              <a:gd name="T71" fmla="*/ 50 h 59"/>
              <a:gd name="T72" fmla="*/ 59 w 99"/>
              <a:gd name="T73" fmla="*/ 42 h 59"/>
              <a:gd name="T74" fmla="*/ 66 w 99"/>
              <a:gd name="T75" fmla="*/ 49 h 59"/>
              <a:gd name="T76" fmla="*/ 69 w 99"/>
              <a:gd name="T77" fmla="*/ 50 h 59"/>
              <a:gd name="T78" fmla="*/ 70 w 99"/>
              <a:gd name="T79" fmla="*/ 46 h 59"/>
              <a:gd name="T80" fmla="*/ 66 w 99"/>
              <a:gd name="T81" fmla="*/ 36 h 59"/>
              <a:gd name="T82" fmla="*/ 73 w 99"/>
              <a:gd name="T83" fmla="*/ 44 h 59"/>
              <a:gd name="T84" fmla="*/ 77 w 99"/>
              <a:gd name="T85" fmla="*/ 45 h 59"/>
              <a:gd name="T86" fmla="*/ 72 w 99"/>
              <a:gd name="T87" fmla="*/ 34 h 59"/>
              <a:gd name="T88" fmla="*/ 35 w 99"/>
              <a:gd name="T89" fmla="*/ 22 h 59"/>
              <a:gd name="T90" fmla="*/ 27 w 99"/>
              <a:gd name="T91" fmla="*/ 20 h 59"/>
              <a:gd name="T92" fmla="*/ 30 w 99"/>
              <a:gd name="T93" fmla="*/ 11 h 59"/>
              <a:gd name="T94" fmla="*/ 24 w 99"/>
              <a:gd name="T95" fmla="*/ 10 h 59"/>
              <a:gd name="T96" fmla="*/ 19 w 99"/>
              <a:gd name="T97" fmla="*/ 31 h 59"/>
              <a:gd name="T98" fmla="*/ 32 w 99"/>
              <a:gd name="T99" fmla="*/ 22 h 59"/>
              <a:gd name="T100" fmla="*/ 38 w 99"/>
              <a:gd name="T101" fmla="*/ 28 h 59"/>
              <a:gd name="T102" fmla="*/ 44 w 99"/>
              <a:gd name="T103" fmla="*/ 30 h 59"/>
              <a:gd name="T104" fmla="*/ 48 w 99"/>
              <a:gd name="T105" fmla="*/ 39 h 59"/>
              <a:gd name="T106" fmla="*/ 50 w 99"/>
              <a:gd name="T107" fmla="*/ 48 h 59"/>
              <a:gd name="T108" fmla="*/ 57 w 99"/>
              <a:gd name="T109" fmla="*/ 52 h 59"/>
              <a:gd name="T110" fmla="*/ 59 w 99"/>
              <a:gd name="T111" fmla="*/ 54 h 59"/>
              <a:gd name="T112" fmla="*/ 9 w 99"/>
              <a:gd name="T113" fmla="*/ 21 h 59"/>
              <a:gd name="T114" fmla="*/ 13 w 99"/>
              <a:gd name="T115" fmla="*/ 0 h 59"/>
              <a:gd name="T116" fmla="*/ 9 w 99"/>
              <a:gd name="T117" fmla="*/ 21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 h="59">
                <a:moveTo>
                  <a:pt x="23" y="39"/>
                </a:moveTo>
                <a:cubicBezTo>
                  <a:pt x="22" y="39"/>
                  <a:pt x="22" y="38"/>
                  <a:pt x="21" y="38"/>
                </a:cubicBezTo>
                <a:cubicBezTo>
                  <a:pt x="21" y="37"/>
                  <a:pt x="20" y="36"/>
                  <a:pt x="20" y="36"/>
                </a:cubicBezTo>
                <a:cubicBezTo>
                  <a:pt x="20" y="35"/>
                  <a:pt x="21" y="34"/>
                  <a:pt x="21" y="34"/>
                </a:cubicBezTo>
                <a:cubicBezTo>
                  <a:pt x="30" y="26"/>
                  <a:pt x="30" y="26"/>
                  <a:pt x="30" y="26"/>
                </a:cubicBezTo>
                <a:cubicBezTo>
                  <a:pt x="31" y="26"/>
                  <a:pt x="31" y="26"/>
                  <a:pt x="32" y="26"/>
                </a:cubicBezTo>
                <a:cubicBezTo>
                  <a:pt x="33" y="26"/>
                  <a:pt x="34" y="26"/>
                  <a:pt x="34" y="27"/>
                </a:cubicBezTo>
                <a:cubicBezTo>
                  <a:pt x="35" y="27"/>
                  <a:pt x="35" y="28"/>
                  <a:pt x="35" y="29"/>
                </a:cubicBezTo>
                <a:cubicBezTo>
                  <a:pt x="35" y="29"/>
                  <a:pt x="34" y="30"/>
                  <a:pt x="34" y="31"/>
                </a:cubicBezTo>
                <a:cubicBezTo>
                  <a:pt x="25" y="38"/>
                  <a:pt x="25" y="38"/>
                  <a:pt x="25" y="38"/>
                </a:cubicBezTo>
                <a:cubicBezTo>
                  <a:pt x="24" y="38"/>
                  <a:pt x="24" y="39"/>
                  <a:pt x="23" y="39"/>
                </a:cubicBezTo>
                <a:close/>
                <a:moveTo>
                  <a:pt x="30" y="45"/>
                </a:moveTo>
                <a:cubicBezTo>
                  <a:pt x="41" y="36"/>
                  <a:pt x="41" y="36"/>
                  <a:pt x="41" y="36"/>
                </a:cubicBezTo>
                <a:cubicBezTo>
                  <a:pt x="42" y="35"/>
                  <a:pt x="43" y="33"/>
                  <a:pt x="42" y="32"/>
                </a:cubicBezTo>
                <a:cubicBezTo>
                  <a:pt x="41" y="31"/>
                  <a:pt x="40" y="31"/>
                  <a:pt x="40" y="31"/>
                </a:cubicBezTo>
                <a:cubicBezTo>
                  <a:pt x="39" y="31"/>
                  <a:pt x="38" y="31"/>
                  <a:pt x="38" y="32"/>
                </a:cubicBezTo>
                <a:cubicBezTo>
                  <a:pt x="26" y="41"/>
                  <a:pt x="26" y="41"/>
                  <a:pt x="26" y="41"/>
                </a:cubicBezTo>
                <a:cubicBezTo>
                  <a:pt x="25" y="42"/>
                  <a:pt x="25" y="44"/>
                  <a:pt x="26" y="45"/>
                </a:cubicBezTo>
                <a:cubicBezTo>
                  <a:pt x="27" y="46"/>
                  <a:pt x="27" y="46"/>
                  <a:pt x="28" y="46"/>
                </a:cubicBezTo>
                <a:cubicBezTo>
                  <a:pt x="29" y="46"/>
                  <a:pt x="29" y="46"/>
                  <a:pt x="30" y="45"/>
                </a:cubicBezTo>
                <a:close/>
                <a:moveTo>
                  <a:pt x="36" y="51"/>
                </a:moveTo>
                <a:cubicBezTo>
                  <a:pt x="45" y="45"/>
                  <a:pt x="45" y="45"/>
                  <a:pt x="45" y="45"/>
                </a:cubicBezTo>
                <a:cubicBezTo>
                  <a:pt x="46" y="44"/>
                  <a:pt x="46" y="42"/>
                  <a:pt x="45" y="41"/>
                </a:cubicBezTo>
                <a:cubicBezTo>
                  <a:pt x="44" y="40"/>
                  <a:pt x="44" y="40"/>
                  <a:pt x="43" y="40"/>
                </a:cubicBezTo>
                <a:cubicBezTo>
                  <a:pt x="42" y="40"/>
                  <a:pt x="42" y="40"/>
                  <a:pt x="41" y="41"/>
                </a:cubicBezTo>
                <a:cubicBezTo>
                  <a:pt x="33" y="47"/>
                  <a:pt x="33" y="47"/>
                  <a:pt x="33" y="47"/>
                </a:cubicBezTo>
                <a:cubicBezTo>
                  <a:pt x="32" y="48"/>
                  <a:pt x="32" y="50"/>
                  <a:pt x="33" y="51"/>
                </a:cubicBezTo>
                <a:cubicBezTo>
                  <a:pt x="33" y="52"/>
                  <a:pt x="34" y="52"/>
                  <a:pt x="35" y="52"/>
                </a:cubicBezTo>
                <a:cubicBezTo>
                  <a:pt x="35" y="52"/>
                  <a:pt x="36" y="52"/>
                  <a:pt x="36" y="51"/>
                </a:cubicBezTo>
                <a:close/>
                <a:moveTo>
                  <a:pt x="42" y="58"/>
                </a:moveTo>
                <a:cubicBezTo>
                  <a:pt x="47" y="54"/>
                  <a:pt x="47" y="54"/>
                  <a:pt x="47" y="54"/>
                </a:cubicBezTo>
                <a:cubicBezTo>
                  <a:pt x="48" y="53"/>
                  <a:pt x="48" y="51"/>
                  <a:pt x="47" y="50"/>
                </a:cubicBezTo>
                <a:cubicBezTo>
                  <a:pt x="47" y="50"/>
                  <a:pt x="46" y="49"/>
                  <a:pt x="45" y="49"/>
                </a:cubicBezTo>
                <a:cubicBezTo>
                  <a:pt x="45" y="49"/>
                  <a:pt x="44" y="50"/>
                  <a:pt x="44" y="50"/>
                </a:cubicBezTo>
                <a:cubicBezTo>
                  <a:pt x="39" y="54"/>
                  <a:pt x="39" y="54"/>
                  <a:pt x="39" y="54"/>
                </a:cubicBezTo>
                <a:cubicBezTo>
                  <a:pt x="38" y="55"/>
                  <a:pt x="38" y="57"/>
                  <a:pt x="39" y="58"/>
                </a:cubicBezTo>
                <a:cubicBezTo>
                  <a:pt x="39" y="58"/>
                  <a:pt x="40" y="59"/>
                  <a:pt x="41" y="59"/>
                </a:cubicBezTo>
                <a:cubicBezTo>
                  <a:pt x="41" y="59"/>
                  <a:pt x="42" y="58"/>
                  <a:pt x="42" y="58"/>
                </a:cubicBezTo>
                <a:close/>
                <a:moveTo>
                  <a:pt x="88" y="24"/>
                </a:moveTo>
                <a:cubicBezTo>
                  <a:pt x="99" y="18"/>
                  <a:pt x="99" y="18"/>
                  <a:pt x="99" y="18"/>
                </a:cubicBezTo>
                <a:cubicBezTo>
                  <a:pt x="91" y="2"/>
                  <a:pt x="91" y="2"/>
                  <a:pt x="91" y="2"/>
                </a:cubicBezTo>
                <a:cubicBezTo>
                  <a:pt x="87" y="5"/>
                  <a:pt x="81" y="7"/>
                  <a:pt x="79" y="8"/>
                </a:cubicBezTo>
                <a:cubicBezTo>
                  <a:pt x="80" y="10"/>
                  <a:pt x="83" y="15"/>
                  <a:pt x="88" y="23"/>
                </a:cubicBezTo>
                <a:lnTo>
                  <a:pt x="88" y="24"/>
                </a:lnTo>
                <a:close/>
                <a:moveTo>
                  <a:pt x="78" y="30"/>
                </a:moveTo>
                <a:cubicBezTo>
                  <a:pt x="79" y="29"/>
                  <a:pt x="79" y="28"/>
                  <a:pt x="80" y="28"/>
                </a:cubicBezTo>
                <a:cubicBezTo>
                  <a:pt x="81" y="27"/>
                  <a:pt x="83" y="26"/>
                  <a:pt x="85" y="25"/>
                </a:cubicBezTo>
                <a:cubicBezTo>
                  <a:pt x="83" y="22"/>
                  <a:pt x="78" y="13"/>
                  <a:pt x="76" y="10"/>
                </a:cubicBezTo>
                <a:cubicBezTo>
                  <a:pt x="67" y="6"/>
                  <a:pt x="59" y="5"/>
                  <a:pt x="53" y="5"/>
                </a:cubicBezTo>
                <a:cubicBezTo>
                  <a:pt x="51" y="5"/>
                  <a:pt x="50" y="6"/>
                  <a:pt x="48" y="6"/>
                </a:cubicBezTo>
                <a:cubicBezTo>
                  <a:pt x="48" y="6"/>
                  <a:pt x="48" y="6"/>
                  <a:pt x="48" y="6"/>
                </a:cubicBezTo>
                <a:cubicBezTo>
                  <a:pt x="47" y="6"/>
                  <a:pt x="47" y="6"/>
                  <a:pt x="47" y="6"/>
                </a:cubicBezTo>
                <a:cubicBezTo>
                  <a:pt x="31" y="14"/>
                  <a:pt x="31" y="14"/>
                  <a:pt x="31" y="14"/>
                </a:cubicBezTo>
                <a:cubicBezTo>
                  <a:pt x="31" y="14"/>
                  <a:pt x="30" y="15"/>
                  <a:pt x="30" y="15"/>
                </a:cubicBezTo>
                <a:cubicBezTo>
                  <a:pt x="30" y="16"/>
                  <a:pt x="30" y="17"/>
                  <a:pt x="30" y="17"/>
                </a:cubicBezTo>
                <a:cubicBezTo>
                  <a:pt x="30" y="18"/>
                  <a:pt x="31" y="19"/>
                  <a:pt x="32" y="19"/>
                </a:cubicBezTo>
                <a:cubicBezTo>
                  <a:pt x="33" y="19"/>
                  <a:pt x="33" y="19"/>
                  <a:pt x="34" y="18"/>
                </a:cubicBezTo>
                <a:cubicBezTo>
                  <a:pt x="49" y="11"/>
                  <a:pt x="49" y="11"/>
                  <a:pt x="49" y="11"/>
                </a:cubicBezTo>
                <a:cubicBezTo>
                  <a:pt x="50" y="11"/>
                  <a:pt x="50" y="11"/>
                  <a:pt x="50" y="11"/>
                </a:cubicBezTo>
                <a:cubicBezTo>
                  <a:pt x="50" y="11"/>
                  <a:pt x="50" y="11"/>
                  <a:pt x="50" y="11"/>
                </a:cubicBezTo>
                <a:cubicBezTo>
                  <a:pt x="60" y="18"/>
                  <a:pt x="73" y="31"/>
                  <a:pt x="75" y="34"/>
                </a:cubicBezTo>
                <a:cubicBezTo>
                  <a:pt x="76" y="33"/>
                  <a:pt x="77" y="31"/>
                  <a:pt x="78" y="30"/>
                </a:cubicBezTo>
                <a:close/>
                <a:moveTo>
                  <a:pt x="52" y="58"/>
                </a:moveTo>
                <a:cubicBezTo>
                  <a:pt x="54" y="57"/>
                  <a:pt x="54" y="56"/>
                  <a:pt x="53" y="54"/>
                </a:cubicBezTo>
                <a:cubicBezTo>
                  <a:pt x="51" y="52"/>
                  <a:pt x="51" y="52"/>
                  <a:pt x="51" y="52"/>
                </a:cubicBezTo>
                <a:cubicBezTo>
                  <a:pt x="51" y="54"/>
                  <a:pt x="51" y="55"/>
                  <a:pt x="49" y="56"/>
                </a:cubicBezTo>
                <a:cubicBezTo>
                  <a:pt x="49" y="57"/>
                  <a:pt x="49" y="57"/>
                  <a:pt x="49" y="57"/>
                </a:cubicBezTo>
                <a:cubicBezTo>
                  <a:pt x="50" y="57"/>
                  <a:pt x="51" y="58"/>
                  <a:pt x="51" y="58"/>
                </a:cubicBezTo>
                <a:cubicBezTo>
                  <a:pt x="51" y="58"/>
                  <a:pt x="52" y="58"/>
                  <a:pt x="52" y="58"/>
                </a:cubicBezTo>
                <a:close/>
                <a:moveTo>
                  <a:pt x="61" y="54"/>
                </a:moveTo>
                <a:cubicBezTo>
                  <a:pt x="62" y="53"/>
                  <a:pt x="62" y="52"/>
                  <a:pt x="62" y="50"/>
                </a:cubicBezTo>
                <a:cubicBezTo>
                  <a:pt x="62" y="50"/>
                  <a:pt x="62" y="50"/>
                  <a:pt x="62" y="50"/>
                </a:cubicBezTo>
                <a:cubicBezTo>
                  <a:pt x="56" y="44"/>
                  <a:pt x="56" y="44"/>
                  <a:pt x="56" y="44"/>
                </a:cubicBezTo>
                <a:cubicBezTo>
                  <a:pt x="59" y="42"/>
                  <a:pt x="59" y="42"/>
                  <a:pt x="59" y="42"/>
                </a:cubicBezTo>
                <a:cubicBezTo>
                  <a:pt x="65" y="48"/>
                  <a:pt x="65" y="48"/>
                  <a:pt x="65" y="48"/>
                </a:cubicBezTo>
                <a:cubicBezTo>
                  <a:pt x="66" y="49"/>
                  <a:pt x="66" y="49"/>
                  <a:pt x="66" y="49"/>
                </a:cubicBezTo>
                <a:cubicBezTo>
                  <a:pt x="67" y="50"/>
                  <a:pt x="67" y="50"/>
                  <a:pt x="68" y="50"/>
                </a:cubicBezTo>
                <a:cubicBezTo>
                  <a:pt x="68" y="50"/>
                  <a:pt x="69" y="50"/>
                  <a:pt x="69" y="50"/>
                </a:cubicBezTo>
                <a:cubicBezTo>
                  <a:pt x="70" y="49"/>
                  <a:pt x="71" y="48"/>
                  <a:pt x="71" y="47"/>
                </a:cubicBezTo>
                <a:cubicBezTo>
                  <a:pt x="71" y="47"/>
                  <a:pt x="70" y="46"/>
                  <a:pt x="70" y="46"/>
                </a:cubicBezTo>
                <a:cubicBezTo>
                  <a:pt x="63" y="38"/>
                  <a:pt x="63" y="38"/>
                  <a:pt x="63" y="38"/>
                </a:cubicBezTo>
                <a:cubicBezTo>
                  <a:pt x="66" y="36"/>
                  <a:pt x="66" y="36"/>
                  <a:pt x="66" y="36"/>
                </a:cubicBezTo>
                <a:cubicBezTo>
                  <a:pt x="73" y="44"/>
                  <a:pt x="73" y="44"/>
                  <a:pt x="73" y="44"/>
                </a:cubicBezTo>
                <a:cubicBezTo>
                  <a:pt x="73" y="44"/>
                  <a:pt x="73" y="44"/>
                  <a:pt x="73" y="44"/>
                </a:cubicBezTo>
                <a:cubicBezTo>
                  <a:pt x="74" y="45"/>
                  <a:pt x="75" y="45"/>
                  <a:pt x="76" y="45"/>
                </a:cubicBezTo>
                <a:cubicBezTo>
                  <a:pt x="76" y="45"/>
                  <a:pt x="76" y="45"/>
                  <a:pt x="77" y="45"/>
                </a:cubicBezTo>
                <a:cubicBezTo>
                  <a:pt x="78" y="44"/>
                  <a:pt x="79" y="43"/>
                  <a:pt x="78" y="41"/>
                </a:cubicBezTo>
                <a:cubicBezTo>
                  <a:pt x="72" y="34"/>
                  <a:pt x="72" y="34"/>
                  <a:pt x="72" y="34"/>
                </a:cubicBezTo>
                <a:cubicBezTo>
                  <a:pt x="68" y="30"/>
                  <a:pt x="58" y="20"/>
                  <a:pt x="49" y="14"/>
                </a:cubicBezTo>
                <a:cubicBezTo>
                  <a:pt x="35" y="22"/>
                  <a:pt x="35" y="22"/>
                  <a:pt x="35" y="22"/>
                </a:cubicBezTo>
                <a:cubicBezTo>
                  <a:pt x="34" y="22"/>
                  <a:pt x="33" y="22"/>
                  <a:pt x="32" y="22"/>
                </a:cubicBezTo>
                <a:cubicBezTo>
                  <a:pt x="30" y="22"/>
                  <a:pt x="29" y="21"/>
                  <a:pt x="27" y="20"/>
                </a:cubicBezTo>
                <a:cubicBezTo>
                  <a:pt x="26" y="18"/>
                  <a:pt x="26" y="16"/>
                  <a:pt x="27" y="15"/>
                </a:cubicBezTo>
                <a:cubicBezTo>
                  <a:pt x="27" y="13"/>
                  <a:pt x="28" y="11"/>
                  <a:pt x="30" y="11"/>
                </a:cubicBezTo>
                <a:cubicBezTo>
                  <a:pt x="31" y="10"/>
                  <a:pt x="31" y="10"/>
                  <a:pt x="31" y="10"/>
                </a:cubicBezTo>
                <a:cubicBezTo>
                  <a:pt x="24" y="10"/>
                  <a:pt x="24" y="10"/>
                  <a:pt x="24" y="10"/>
                </a:cubicBezTo>
                <a:cubicBezTo>
                  <a:pt x="12" y="23"/>
                  <a:pt x="12" y="23"/>
                  <a:pt x="12" y="23"/>
                </a:cubicBezTo>
                <a:cubicBezTo>
                  <a:pt x="19" y="31"/>
                  <a:pt x="19" y="31"/>
                  <a:pt x="19" y="31"/>
                </a:cubicBezTo>
                <a:cubicBezTo>
                  <a:pt x="19" y="31"/>
                  <a:pt x="28" y="24"/>
                  <a:pt x="28" y="24"/>
                </a:cubicBezTo>
                <a:cubicBezTo>
                  <a:pt x="29" y="23"/>
                  <a:pt x="31" y="22"/>
                  <a:pt x="32" y="22"/>
                </a:cubicBezTo>
                <a:cubicBezTo>
                  <a:pt x="34" y="22"/>
                  <a:pt x="36" y="23"/>
                  <a:pt x="37" y="25"/>
                </a:cubicBezTo>
                <a:cubicBezTo>
                  <a:pt x="38" y="26"/>
                  <a:pt x="38" y="27"/>
                  <a:pt x="38" y="28"/>
                </a:cubicBezTo>
                <a:cubicBezTo>
                  <a:pt x="39" y="28"/>
                  <a:pt x="39" y="28"/>
                  <a:pt x="40" y="28"/>
                </a:cubicBezTo>
                <a:cubicBezTo>
                  <a:pt x="41" y="28"/>
                  <a:pt x="43" y="28"/>
                  <a:pt x="44" y="30"/>
                </a:cubicBezTo>
                <a:cubicBezTo>
                  <a:pt x="46" y="32"/>
                  <a:pt x="46" y="35"/>
                  <a:pt x="45" y="37"/>
                </a:cubicBezTo>
                <a:cubicBezTo>
                  <a:pt x="46" y="37"/>
                  <a:pt x="47" y="38"/>
                  <a:pt x="48" y="39"/>
                </a:cubicBezTo>
                <a:cubicBezTo>
                  <a:pt x="49" y="41"/>
                  <a:pt x="49" y="44"/>
                  <a:pt x="48" y="46"/>
                </a:cubicBezTo>
                <a:cubicBezTo>
                  <a:pt x="49" y="47"/>
                  <a:pt x="49" y="47"/>
                  <a:pt x="50" y="48"/>
                </a:cubicBezTo>
                <a:cubicBezTo>
                  <a:pt x="51" y="47"/>
                  <a:pt x="51" y="47"/>
                  <a:pt x="51" y="47"/>
                </a:cubicBezTo>
                <a:cubicBezTo>
                  <a:pt x="57" y="52"/>
                  <a:pt x="57" y="52"/>
                  <a:pt x="57" y="52"/>
                </a:cubicBezTo>
                <a:cubicBezTo>
                  <a:pt x="57" y="52"/>
                  <a:pt x="57" y="53"/>
                  <a:pt x="58" y="53"/>
                </a:cubicBezTo>
                <a:cubicBezTo>
                  <a:pt x="59" y="54"/>
                  <a:pt x="59" y="54"/>
                  <a:pt x="59" y="54"/>
                </a:cubicBezTo>
                <a:cubicBezTo>
                  <a:pt x="60" y="54"/>
                  <a:pt x="60" y="54"/>
                  <a:pt x="61" y="54"/>
                </a:cubicBezTo>
                <a:close/>
                <a:moveTo>
                  <a:pt x="9" y="21"/>
                </a:moveTo>
                <a:cubicBezTo>
                  <a:pt x="21" y="8"/>
                  <a:pt x="21" y="8"/>
                  <a:pt x="21" y="8"/>
                </a:cubicBezTo>
                <a:cubicBezTo>
                  <a:pt x="13" y="0"/>
                  <a:pt x="13" y="0"/>
                  <a:pt x="13" y="0"/>
                </a:cubicBezTo>
                <a:cubicBezTo>
                  <a:pt x="0" y="13"/>
                  <a:pt x="0" y="13"/>
                  <a:pt x="0" y="13"/>
                </a:cubicBezTo>
                <a:lnTo>
                  <a:pt x="9" y="2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7" name="Freeform 47">
            <a:extLst>
              <a:ext uri="{FF2B5EF4-FFF2-40B4-BE49-F238E27FC236}">
                <a16:creationId xmlns:a16="http://schemas.microsoft.com/office/drawing/2014/main" id="{2762F726-4FD9-40C2-88AE-75C36224F823}"/>
              </a:ext>
            </a:extLst>
          </p:cNvPr>
          <p:cNvSpPr>
            <a:spLocks noEditPoints="1"/>
          </p:cNvSpPr>
          <p:nvPr/>
        </p:nvSpPr>
        <p:spPr bwMode="auto">
          <a:xfrm>
            <a:off x="3606800" y="3940175"/>
            <a:ext cx="201613" cy="292100"/>
          </a:xfrm>
          <a:custGeom>
            <a:avLst/>
            <a:gdLst>
              <a:gd name="T0" fmla="*/ 24 w 53"/>
              <a:gd name="T1" fmla="*/ 38 h 77"/>
              <a:gd name="T2" fmla="*/ 29 w 53"/>
              <a:gd name="T3" fmla="*/ 38 h 77"/>
              <a:gd name="T4" fmla="*/ 29 w 53"/>
              <a:gd name="T5" fmla="*/ 61 h 77"/>
              <a:gd name="T6" fmla="*/ 24 w 53"/>
              <a:gd name="T7" fmla="*/ 61 h 77"/>
              <a:gd name="T8" fmla="*/ 24 w 53"/>
              <a:gd name="T9" fmla="*/ 38 h 77"/>
              <a:gd name="T10" fmla="*/ 26 w 53"/>
              <a:gd name="T11" fmla="*/ 0 h 77"/>
              <a:gd name="T12" fmla="*/ 0 w 53"/>
              <a:gd name="T13" fmla="*/ 27 h 77"/>
              <a:gd name="T14" fmla="*/ 5 w 53"/>
              <a:gd name="T15" fmla="*/ 43 h 77"/>
              <a:gd name="T16" fmla="*/ 11 w 53"/>
              <a:gd name="T17" fmla="*/ 55 h 77"/>
              <a:gd name="T18" fmla="*/ 17 w 53"/>
              <a:gd name="T19" fmla="*/ 61 h 77"/>
              <a:gd name="T20" fmla="*/ 20 w 53"/>
              <a:gd name="T21" fmla="*/ 61 h 77"/>
              <a:gd name="T22" fmla="*/ 20 w 53"/>
              <a:gd name="T23" fmla="*/ 38 h 77"/>
              <a:gd name="T24" fmla="*/ 16 w 53"/>
              <a:gd name="T25" fmla="*/ 38 h 77"/>
              <a:gd name="T26" fmla="*/ 8 w 53"/>
              <a:gd name="T27" fmla="*/ 30 h 77"/>
              <a:gd name="T28" fmla="*/ 16 w 53"/>
              <a:gd name="T29" fmla="*/ 22 h 77"/>
              <a:gd name="T30" fmla="*/ 24 w 53"/>
              <a:gd name="T31" fmla="*/ 30 h 77"/>
              <a:gd name="T32" fmla="*/ 23 w 53"/>
              <a:gd name="T33" fmla="*/ 33 h 77"/>
              <a:gd name="T34" fmla="*/ 30 w 53"/>
              <a:gd name="T35" fmla="*/ 33 h 77"/>
              <a:gd name="T36" fmla="*/ 29 w 53"/>
              <a:gd name="T37" fmla="*/ 30 h 77"/>
              <a:gd name="T38" fmla="*/ 37 w 53"/>
              <a:gd name="T39" fmla="*/ 22 h 77"/>
              <a:gd name="T40" fmla="*/ 45 w 53"/>
              <a:gd name="T41" fmla="*/ 30 h 77"/>
              <a:gd name="T42" fmla="*/ 37 w 53"/>
              <a:gd name="T43" fmla="*/ 38 h 77"/>
              <a:gd name="T44" fmla="*/ 33 w 53"/>
              <a:gd name="T45" fmla="*/ 38 h 77"/>
              <a:gd name="T46" fmla="*/ 33 w 53"/>
              <a:gd name="T47" fmla="*/ 61 h 77"/>
              <a:gd name="T48" fmla="*/ 36 w 53"/>
              <a:gd name="T49" fmla="*/ 61 h 77"/>
              <a:gd name="T50" fmla="*/ 41 w 53"/>
              <a:gd name="T51" fmla="*/ 55 h 77"/>
              <a:gd name="T52" fmla="*/ 47 w 53"/>
              <a:gd name="T53" fmla="*/ 43 h 77"/>
              <a:gd name="T54" fmla="*/ 53 w 53"/>
              <a:gd name="T55" fmla="*/ 27 h 77"/>
              <a:gd name="T56" fmla="*/ 26 w 53"/>
              <a:gd name="T57" fmla="*/ 0 h 77"/>
              <a:gd name="T58" fmla="*/ 12 w 53"/>
              <a:gd name="T59" fmla="*/ 30 h 77"/>
              <a:gd name="T60" fmla="*/ 16 w 53"/>
              <a:gd name="T61" fmla="*/ 33 h 77"/>
              <a:gd name="T62" fmla="*/ 19 w 53"/>
              <a:gd name="T63" fmla="*/ 30 h 77"/>
              <a:gd name="T64" fmla="*/ 16 w 53"/>
              <a:gd name="T65" fmla="*/ 26 h 77"/>
              <a:gd name="T66" fmla="*/ 12 w 53"/>
              <a:gd name="T67" fmla="*/ 30 h 77"/>
              <a:gd name="T68" fmla="*/ 40 w 53"/>
              <a:gd name="T69" fmla="*/ 30 h 77"/>
              <a:gd name="T70" fmla="*/ 37 w 53"/>
              <a:gd name="T71" fmla="*/ 26 h 77"/>
              <a:gd name="T72" fmla="*/ 33 w 53"/>
              <a:gd name="T73" fmla="*/ 30 h 77"/>
              <a:gd name="T74" fmla="*/ 37 w 53"/>
              <a:gd name="T75" fmla="*/ 33 h 77"/>
              <a:gd name="T76" fmla="*/ 40 w 53"/>
              <a:gd name="T77" fmla="*/ 30 h 77"/>
              <a:gd name="T78" fmla="*/ 39 w 53"/>
              <a:gd name="T79" fmla="*/ 67 h 77"/>
              <a:gd name="T80" fmla="*/ 37 w 53"/>
              <a:gd name="T81" fmla="*/ 65 h 77"/>
              <a:gd name="T82" fmla="*/ 16 w 53"/>
              <a:gd name="T83" fmla="*/ 65 h 77"/>
              <a:gd name="T84" fmla="*/ 14 w 53"/>
              <a:gd name="T85" fmla="*/ 67 h 77"/>
              <a:gd name="T86" fmla="*/ 16 w 53"/>
              <a:gd name="T87" fmla="*/ 69 h 77"/>
              <a:gd name="T88" fmla="*/ 37 w 53"/>
              <a:gd name="T89" fmla="*/ 69 h 77"/>
              <a:gd name="T90" fmla="*/ 39 w 53"/>
              <a:gd name="T91" fmla="*/ 67 h 77"/>
              <a:gd name="T92" fmla="*/ 36 w 53"/>
              <a:gd name="T93" fmla="*/ 75 h 77"/>
              <a:gd name="T94" fmla="*/ 34 w 53"/>
              <a:gd name="T95" fmla="*/ 73 h 77"/>
              <a:gd name="T96" fmla="*/ 18 w 53"/>
              <a:gd name="T97" fmla="*/ 73 h 77"/>
              <a:gd name="T98" fmla="*/ 16 w 53"/>
              <a:gd name="T99" fmla="*/ 75 h 77"/>
              <a:gd name="T100" fmla="*/ 18 w 53"/>
              <a:gd name="T101" fmla="*/ 77 h 77"/>
              <a:gd name="T102" fmla="*/ 34 w 53"/>
              <a:gd name="T103" fmla="*/ 77 h 77"/>
              <a:gd name="T104" fmla="*/ 36 w 53"/>
              <a:gd name="T105" fmla="*/ 7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3" h="77">
                <a:moveTo>
                  <a:pt x="24" y="38"/>
                </a:moveTo>
                <a:cubicBezTo>
                  <a:pt x="29" y="38"/>
                  <a:pt x="29" y="38"/>
                  <a:pt x="29" y="38"/>
                </a:cubicBezTo>
                <a:cubicBezTo>
                  <a:pt x="29" y="61"/>
                  <a:pt x="29" y="61"/>
                  <a:pt x="29" y="61"/>
                </a:cubicBezTo>
                <a:cubicBezTo>
                  <a:pt x="24" y="61"/>
                  <a:pt x="24" y="61"/>
                  <a:pt x="24" y="61"/>
                </a:cubicBezTo>
                <a:lnTo>
                  <a:pt x="24" y="38"/>
                </a:lnTo>
                <a:close/>
                <a:moveTo>
                  <a:pt x="26" y="0"/>
                </a:moveTo>
                <a:cubicBezTo>
                  <a:pt x="12" y="0"/>
                  <a:pt x="0" y="12"/>
                  <a:pt x="0" y="27"/>
                </a:cubicBezTo>
                <a:cubicBezTo>
                  <a:pt x="0" y="33"/>
                  <a:pt x="2" y="38"/>
                  <a:pt x="5" y="43"/>
                </a:cubicBezTo>
                <a:cubicBezTo>
                  <a:pt x="10" y="49"/>
                  <a:pt x="11" y="52"/>
                  <a:pt x="11" y="55"/>
                </a:cubicBezTo>
                <a:cubicBezTo>
                  <a:pt x="11" y="58"/>
                  <a:pt x="14" y="61"/>
                  <a:pt x="17" y="61"/>
                </a:cubicBezTo>
                <a:cubicBezTo>
                  <a:pt x="20" y="61"/>
                  <a:pt x="20" y="61"/>
                  <a:pt x="20" y="61"/>
                </a:cubicBezTo>
                <a:cubicBezTo>
                  <a:pt x="20" y="38"/>
                  <a:pt x="20" y="38"/>
                  <a:pt x="20" y="38"/>
                </a:cubicBezTo>
                <a:cubicBezTo>
                  <a:pt x="16" y="38"/>
                  <a:pt x="16" y="38"/>
                  <a:pt x="16" y="38"/>
                </a:cubicBezTo>
                <a:cubicBezTo>
                  <a:pt x="11" y="38"/>
                  <a:pt x="8" y="34"/>
                  <a:pt x="8" y="30"/>
                </a:cubicBezTo>
                <a:cubicBezTo>
                  <a:pt x="8" y="26"/>
                  <a:pt x="11" y="22"/>
                  <a:pt x="16" y="22"/>
                </a:cubicBezTo>
                <a:cubicBezTo>
                  <a:pt x="20" y="22"/>
                  <a:pt x="24" y="26"/>
                  <a:pt x="24" y="30"/>
                </a:cubicBezTo>
                <a:cubicBezTo>
                  <a:pt x="24" y="31"/>
                  <a:pt x="23" y="32"/>
                  <a:pt x="23" y="33"/>
                </a:cubicBezTo>
                <a:cubicBezTo>
                  <a:pt x="30" y="33"/>
                  <a:pt x="30" y="33"/>
                  <a:pt x="30" y="33"/>
                </a:cubicBezTo>
                <a:cubicBezTo>
                  <a:pt x="29" y="32"/>
                  <a:pt x="29" y="31"/>
                  <a:pt x="29" y="30"/>
                </a:cubicBezTo>
                <a:cubicBezTo>
                  <a:pt x="29" y="26"/>
                  <a:pt x="32" y="22"/>
                  <a:pt x="37" y="22"/>
                </a:cubicBezTo>
                <a:cubicBezTo>
                  <a:pt x="41" y="22"/>
                  <a:pt x="45" y="26"/>
                  <a:pt x="45" y="30"/>
                </a:cubicBezTo>
                <a:cubicBezTo>
                  <a:pt x="45" y="34"/>
                  <a:pt x="41" y="38"/>
                  <a:pt x="37" y="38"/>
                </a:cubicBezTo>
                <a:cubicBezTo>
                  <a:pt x="33" y="38"/>
                  <a:pt x="33" y="38"/>
                  <a:pt x="33" y="38"/>
                </a:cubicBezTo>
                <a:cubicBezTo>
                  <a:pt x="33" y="61"/>
                  <a:pt x="33" y="61"/>
                  <a:pt x="33" y="61"/>
                </a:cubicBezTo>
                <a:cubicBezTo>
                  <a:pt x="36" y="61"/>
                  <a:pt x="36" y="61"/>
                  <a:pt x="36" y="61"/>
                </a:cubicBezTo>
                <a:cubicBezTo>
                  <a:pt x="39" y="61"/>
                  <a:pt x="41" y="58"/>
                  <a:pt x="41" y="55"/>
                </a:cubicBezTo>
                <a:cubicBezTo>
                  <a:pt x="41" y="52"/>
                  <a:pt x="43" y="49"/>
                  <a:pt x="47" y="43"/>
                </a:cubicBezTo>
                <a:cubicBezTo>
                  <a:pt x="51" y="38"/>
                  <a:pt x="53" y="33"/>
                  <a:pt x="53" y="27"/>
                </a:cubicBezTo>
                <a:cubicBezTo>
                  <a:pt x="53" y="12"/>
                  <a:pt x="41" y="0"/>
                  <a:pt x="26" y="0"/>
                </a:cubicBezTo>
                <a:close/>
                <a:moveTo>
                  <a:pt x="12" y="30"/>
                </a:moveTo>
                <a:cubicBezTo>
                  <a:pt x="12" y="32"/>
                  <a:pt x="14" y="33"/>
                  <a:pt x="16" y="33"/>
                </a:cubicBezTo>
                <a:cubicBezTo>
                  <a:pt x="18" y="33"/>
                  <a:pt x="19" y="32"/>
                  <a:pt x="19" y="30"/>
                </a:cubicBezTo>
                <a:cubicBezTo>
                  <a:pt x="19" y="28"/>
                  <a:pt x="18" y="26"/>
                  <a:pt x="16" y="26"/>
                </a:cubicBezTo>
                <a:cubicBezTo>
                  <a:pt x="14" y="26"/>
                  <a:pt x="12" y="28"/>
                  <a:pt x="12" y="30"/>
                </a:cubicBezTo>
                <a:close/>
                <a:moveTo>
                  <a:pt x="40" y="30"/>
                </a:moveTo>
                <a:cubicBezTo>
                  <a:pt x="40" y="28"/>
                  <a:pt x="39" y="26"/>
                  <a:pt x="37" y="26"/>
                </a:cubicBezTo>
                <a:cubicBezTo>
                  <a:pt x="35" y="26"/>
                  <a:pt x="33" y="28"/>
                  <a:pt x="33" y="30"/>
                </a:cubicBezTo>
                <a:cubicBezTo>
                  <a:pt x="33" y="32"/>
                  <a:pt x="35" y="33"/>
                  <a:pt x="37" y="33"/>
                </a:cubicBezTo>
                <a:cubicBezTo>
                  <a:pt x="39" y="33"/>
                  <a:pt x="40" y="32"/>
                  <a:pt x="40" y="30"/>
                </a:cubicBezTo>
                <a:close/>
                <a:moveTo>
                  <a:pt x="39" y="67"/>
                </a:moveTo>
                <a:cubicBezTo>
                  <a:pt x="39" y="66"/>
                  <a:pt x="38" y="65"/>
                  <a:pt x="37" y="65"/>
                </a:cubicBezTo>
                <a:cubicBezTo>
                  <a:pt x="16" y="65"/>
                  <a:pt x="16" y="65"/>
                  <a:pt x="16" y="65"/>
                </a:cubicBezTo>
                <a:cubicBezTo>
                  <a:pt x="15" y="65"/>
                  <a:pt x="14" y="66"/>
                  <a:pt x="14" y="67"/>
                </a:cubicBezTo>
                <a:cubicBezTo>
                  <a:pt x="14" y="68"/>
                  <a:pt x="15" y="69"/>
                  <a:pt x="16" y="69"/>
                </a:cubicBezTo>
                <a:cubicBezTo>
                  <a:pt x="37" y="69"/>
                  <a:pt x="37" y="69"/>
                  <a:pt x="37" y="69"/>
                </a:cubicBezTo>
                <a:cubicBezTo>
                  <a:pt x="38" y="69"/>
                  <a:pt x="39" y="68"/>
                  <a:pt x="39" y="67"/>
                </a:cubicBezTo>
                <a:close/>
                <a:moveTo>
                  <a:pt x="36" y="75"/>
                </a:moveTo>
                <a:cubicBezTo>
                  <a:pt x="36" y="74"/>
                  <a:pt x="35" y="73"/>
                  <a:pt x="34" y="73"/>
                </a:cubicBezTo>
                <a:cubicBezTo>
                  <a:pt x="18" y="73"/>
                  <a:pt x="18" y="73"/>
                  <a:pt x="18" y="73"/>
                </a:cubicBezTo>
                <a:cubicBezTo>
                  <a:pt x="17" y="73"/>
                  <a:pt x="16" y="74"/>
                  <a:pt x="16" y="75"/>
                </a:cubicBezTo>
                <a:cubicBezTo>
                  <a:pt x="16" y="76"/>
                  <a:pt x="17" y="77"/>
                  <a:pt x="18" y="77"/>
                </a:cubicBezTo>
                <a:cubicBezTo>
                  <a:pt x="34" y="77"/>
                  <a:pt x="34" y="77"/>
                  <a:pt x="34" y="77"/>
                </a:cubicBezTo>
                <a:cubicBezTo>
                  <a:pt x="35" y="77"/>
                  <a:pt x="36" y="76"/>
                  <a:pt x="36" y="7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4" name="Group 53">
            <a:extLst>
              <a:ext uri="{FF2B5EF4-FFF2-40B4-BE49-F238E27FC236}">
                <a16:creationId xmlns:a16="http://schemas.microsoft.com/office/drawing/2014/main" id="{6E63FF95-4EDB-4170-B1FD-ABDF8D5A5CE9}"/>
              </a:ext>
            </a:extLst>
          </p:cNvPr>
          <p:cNvGrpSpPr/>
          <p:nvPr/>
        </p:nvGrpSpPr>
        <p:grpSpPr>
          <a:xfrm>
            <a:off x="5242401" y="3028855"/>
            <a:ext cx="1765937" cy="1074420"/>
            <a:chOff x="5210651" y="3332861"/>
            <a:chExt cx="1765937" cy="1074420"/>
          </a:xfrm>
        </p:grpSpPr>
        <p:sp>
          <p:nvSpPr>
            <p:cNvPr id="55" name="Text Placeholder 53">
              <a:extLst>
                <a:ext uri="{FF2B5EF4-FFF2-40B4-BE49-F238E27FC236}">
                  <a16:creationId xmlns:a16="http://schemas.microsoft.com/office/drawing/2014/main" id="{8C3C07F8-2876-4EEA-B24D-8874258C06F5}"/>
                </a:ext>
              </a:extLst>
            </p:cNvPr>
            <p:cNvSpPr txBox="1">
              <a:spLocks/>
            </p:cNvSpPr>
            <p:nvPr/>
          </p:nvSpPr>
          <p:spPr>
            <a:xfrm>
              <a:off x="5210651" y="3712165"/>
              <a:ext cx="1765937" cy="69511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56" name="Text Placeholder 56">
              <a:extLst>
                <a:ext uri="{FF2B5EF4-FFF2-40B4-BE49-F238E27FC236}">
                  <a16:creationId xmlns:a16="http://schemas.microsoft.com/office/drawing/2014/main" id="{08D93F28-59CA-44CE-9AA5-A9349E3122F8}"/>
                </a:ext>
              </a:extLst>
            </p:cNvPr>
            <p:cNvSpPr txBox="1">
              <a:spLocks/>
            </p:cNvSpPr>
            <p:nvPr/>
          </p:nvSpPr>
          <p:spPr>
            <a:xfrm>
              <a:off x="5405215" y="3332861"/>
              <a:ext cx="1376808" cy="3856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tx1">
                      <a:lumMod val="50000"/>
                    </a:schemeClr>
                  </a:solidFill>
                </a:rPr>
                <a:t>Title Here</a:t>
              </a:r>
              <a:endParaRPr lang="ru-RU" sz="1600" b="1" dirty="0">
                <a:solidFill>
                  <a:schemeClr val="tx1">
                    <a:lumMod val="50000"/>
                  </a:schemeClr>
                </a:solidFill>
              </a:endParaRPr>
            </a:p>
          </p:txBody>
        </p:sp>
      </p:grpSp>
      <p:grpSp>
        <p:nvGrpSpPr>
          <p:cNvPr id="67" name="Group 66">
            <a:extLst>
              <a:ext uri="{FF2B5EF4-FFF2-40B4-BE49-F238E27FC236}">
                <a16:creationId xmlns:a16="http://schemas.microsoft.com/office/drawing/2014/main" id="{0F022FFB-4138-4F24-9D68-4BB3AA15D371}"/>
              </a:ext>
            </a:extLst>
          </p:cNvPr>
          <p:cNvGrpSpPr/>
          <p:nvPr/>
        </p:nvGrpSpPr>
        <p:grpSpPr>
          <a:xfrm>
            <a:off x="1905668" y="1224331"/>
            <a:ext cx="1252378" cy="553640"/>
            <a:chOff x="1934243" y="1224331"/>
            <a:chExt cx="1252378" cy="553640"/>
          </a:xfrm>
        </p:grpSpPr>
        <p:sp>
          <p:nvSpPr>
            <p:cNvPr id="65" name="Text Placeholder 53">
              <a:extLst>
                <a:ext uri="{FF2B5EF4-FFF2-40B4-BE49-F238E27FC236}">
                  <a16:creationId xmlns:a16="http://schemas.microsoft.com/office/drawing/2014/main" id="{4842A113-B627-419D-B5D9-91AF4822D7C8}"/>
                </a:ext>
              </a:extLst>
            </p:cNvPr>
            <p:cNvSpPr txBox="1">
              <a:spLocks/>
            </p:cNvSpPr>
            <p:nvPr/>
          </p:nvSpPr>
          <p:spPr>
            <a:xfrm>
              <a:off x="1934243"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66" name="Text Placeholder 56">
              <a:extLst>
                <a:ext uri="{FF2B5EF4-FFF2-40B4-BE49-F238E27FC236}">
                  <a16:creationId xmlns:a16="http://schemas.microsoft.com/office/drawing/2014/main" id="{E8D56A66-2ABF-4EC4-9293-59DAFC59353E}"/>
                </a:ext>
              </a:extLst>
            </p:cNvPr>
            <p:cNvSpPr txBox="1">
              <a:spLocks/>
            </p:cNvSpPr>
            <p:nvPr/>
          </p:nvSpPr>
          <p:spPr>
            <a:xfrm>
              <a:off x="2168667"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71" name="Group 70">
            <a:extLst>
              <a:ext uri="{FF2B5EF4-FFF2-40B4-BE49-F238E27FC236}">
                <a16:creationId xmlns:a16="http://schemas.microsoft.com/office/drawing/2014/main" id="{3241EAE4-7D8F-440E-B3DE-3FAFCC411034}"/>
              </a:ext>
            </a:extLst>
          </p:cNvPr>
          <p:cNvGrpSpPr/>
          <p:nvPr/>
        </p:nvGrpSpPr>
        <p:grpSpPr>
          <a:xfrm>
            <a:off x="1905668" y="2513381"/>
            <a:ext cx="1252378" cy="553640"/>
            <a:chOff x="1934243" y="1224331"/>
            <a:chExt cx="1252378" cy="553640"/>
          </a:xfrm>
        </p:grpSpPr>
        <p:sp>
          <p:nvSpPr>
            <p:cNvPr id="72" name="Text Placeholder 53">
              <a:extLst>
                <a:ext uri="{FF2B5EF4-FFF2-40B4-BE49-F238E27FC236}">
                  <a16:creationId xmlns:a16="http://schemas.microsoft.com/office/drawing/2014/main" id="{8BA91935-35FA-4D3A-B958-17689CB6C2DD}"/>
                </a:ext>
              </a:extLst>
            </p:cNvPr>
            <p:cNvSpPr txBox="1">
              <a:spLocks/>
            </p:cNvSpPr>
            <p:nvPr/>
          </p:nvSpPr>
          <p:spPr>
            <a:xfrm>
              <a:off x="1934243"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3" name="Text Placeholder 56">
              <a:extLst>
                <a:ext uri="{FF2B5EF4-FFF2-40B4-BE49-F238E27FC236}">
                  <a16:creationId xmlns:a16="http://schemas.microsoft.com/office/drawing/2014/main" id="{406D5F21-3A30-405E-AD38-76ADBD6ED91B}"/>
                </a:ext>
              </a:extLst>
            </p:cNvPr>
            <p:cNvSpPr txBox="1">
              <a:spLocks/>
            </p:cNvSpPr>
            <p:nvPr/>
          </p:nvSpPr>
          <p:spPr>
            <a:xfrm>
              <a:off x="2168667"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74" name="Group 73">
            <a:extLst>
              <a:ext uri="{FF2B5EF4-FFF2-40B4-BE49-F238E27FC236}">
                <a16:creationId xmlns:a16="http://schemas.microsoft.com/office/drawing/2014/main" id="{1B4AC1A6-4028-49BA-9866-01E222F843B1}"/>
              </a:ext>
            </a:extLst>
          </p:cNvPr>
          <p:cNvGrpSpPr/>
          <p:nvPr/>
        </p:nvGrpSpPr>
        <p:grpSpPr>
          <a:xfrm>
            <a:off x="1905668" y="3807818"/>
            <a:ext cx="1252378" cy="553640"/>
            <a:chOff x="1934243" y="1224331"/>
            <a:chExt cx="1252378" cy="553640"/>
          </a:xfrm>
        </p:grpSpPr>
        <p:sp>
          <p:nvSpPr>
            <p:cNvPr id="75" name="Text Placeholder 53">
              <a:extLst>
                <a:ext uri="{FF2B5EF4-FFF2-40B4-BE49-F238E27FC236}">
                  <a16:creationId xmlns:a16="http://schemas.microsoft.com/office/drawing/2014/main" id="{C8FDCABF-9BA5-4946-AD07-1E9755F15F40}"/>
                </a:ext>
              </a:extLst>
            </p:cNvPr>
            <p:cNvSpPr txBox="1">
              <a:spLocks/>
            </p:cNvSpPr>
            <p:nvPr/>
          </p:nvSpPr>
          <p:spPr>
            <a:xfrm>
              <a:off x="1934243"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6" name="Text Placeholder 56">
              <a:extLst>
                <a:ext uri="{FF2B5EF4-FFF2-40B4-BE49-F238E27FC236}">
                  <a16:creationId xmlns:a16="http://schemas.microsoft.com/office/drawing/2014/main" id="{934553C6-520F-4691-AFA9-61C3CA156EE2}"/>
                </a:ext>
              </a:extLst>
            </p:cNvPr>
            <p:cNvSpPr txBox="1">
              <a:spLocks/>
            </p:cNvSpPr>
            <p:nvPr/>
          </p:nvSpPr>
          <p:spPr>
            <a:xfrm>
              <a:off x="2168667"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77" name="Group 76">
            <a:extLst>
              <a:ext uri="{FF2B5EF4-FFF2-40B4-BE49-F238E27FC236}">
                <a16:creationId xmlns:a16="http://schemas.microsoft.com/office/drawing/2014/main" id="{8271F90B-5D02-4A32-B81A-97A7E5C6909B}"/>
              </a:ext>
            </a:extLst>
          </p:cNvPr>
          <p:cNvGrpSpPr/>
          <p:nvPr/>
        </p:nvGrpSpPr>
        <p:grpSpPr>
          <a:xfrm>
            <a:off x="1905668" y="5122268"/>
            <a:ext cx="1252378" cy="553640"/>
            <a:chOff x="1934243" y="1224331"/>
            <a:chExt cx="1252378" cy="553640"/>
          </a:xfrm>
        </p:grpSpPr>
        <p:sp>
          <p:nvSpPr>
            <p:cNvPr id="78" name="Text Placeholder 53">
              <a:extLst>
                <a:ext uri="{FF2B5EF4-FFF2-40B4-BE49-F238E27FC236}">
                  <a16:creationId xmlns:a16="http://schemas.microsoft.com/office/drawing/2014/main" id="{F15439BF-B2E0-4665-9F6C-D9984079A46F}"/>
                </a:ext>
              </a:extLst>
            </p:cNvPr>
            <p:cNvSpPr txBox="1">
              <a:spLocks/>
            </p:cNvSpPr>
            <p:nvPr/>
          </p:nvSpPr>
          <p:spPr>
            <a:xfrm>
              <a:off x="1934243"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9" name="Text Placeholder 56">
              <a:extLst>
                <a:ext uri="{FF2B5EF4-FFF2-40B4-BE49-F238E27FC236}">
                  <a16:creationId xmlns:a16="http://schemas.microsoft.com/office/drawing/2014/main" id="{876E4EBB-A908-4D53-8ECC-D35BB423272B}"/>
                </a:ext>
              </a:extLst>
            </p:cNvPr>
            <p:cNvSpPr txBox="1">
              <a:spLocks/>
            </p:cNvSpPr>
            <p:nvPr/>
          </p:nvSpPr>
          <p:spPr>
            <a:xfrm>
              <a:off x="2168667"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83" name="Group 82">
            <a:extLst>
              <a:ext uri="{FF2B5EF4-FFF2-40B4-BE49-F238E27FC236}">
                <a16:creationId xmlns:a16="http://schemas.microsoft.com/office/drawing/2014/main" id="{D97C468D-E9F3-4DC2-86D3-0095D1ABDDE7}"/>
              </a:ext>
            </a:extLst>
          </p:cNvPr>
          <p:cNvGrpSpPr/>
          <p:nvPr/>
        </p:nvGrpSpPr>
        <p:grpSpPr>
          <a:xfrm>
            <a:off x="9055260" y="1224331"/>
            <a:ext cx="1252378" cy="553640"/>
            <a:chOff x="9007508" y="1224331"/>
            <a:chExt cx="1252378" cy="553640"/>
          </a:xfrm>
        </p:grpSpPr>
        <p:sp>
          <p:nvSpPr>
            <p:cNvPr id="81" name="Text Placeholder 53">
              <a:extLst>
                <a:ext uri="{FF2B5EF4-FFF2-40B4-BE49-F238E27FC236}">
                  <a16:creationId xmlns:a16="http://schemas.microsoft.com/office/drawing/2014/main" id="{87D11A7C-3C52-4129-9E99-A0849A5AEFBB}"/>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2" name="Text Placeholder 56">
              <a:extLst>
                <a:ext uri="{FF2B5EF4-FFF2-40B4-BE49-F238E27FC236}">
                  <a16:creationId xmlns:a16="http://schemas.microsoft.com/office/drawing/2014/main" id="{6953BBD4-1952-498F-80A1-40C8F426C2F8}"/>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84" name="Group 83">
            <a:extLst>
              <a:ext uri="{FF2B5EF4-FFF2-40B4-BE49-F238E27FC236}">
                <a16:creationId xmlns:a16="http://schemas.microsoft.com/office/drawing/2014/main" id="{0377301E-7409-440E-89CA-035D25274973}"/>
              </a:ext>
            </a:extLst>
          </p:cNvPr>
          <p:cNvGrpSpPr/>
          <p:nvPr/>
        </p:nvGrpSpPr>
        <p:grpSpPr>
          <a:xfrm>
            <a:off x="9055260" y="2512111"/>
            <a:ext cx="1252378" cy="553640"/>
            <a:chOff x="9007508" y="1224331"/>
            <a:chExt cx="1252378" cy="553640"/>
          </a:xfrm>
        </p:grpSpPr>
        <p:sp>
          <p:nvSpPr>
            <p:cNvPr id="85" name="Text Placeholder 53">
              <a:extLst>
                <a:ext uri="{FF2B5EF4-FFF2-40B4-BE49-F238E27FC236}">
                  <a16:creationId xmlns:a16="http://schemas.microsoft.com/office/drawing/2014/main" id="{DF1D8200-2FBF-432B-8FC8-623CDA3FAC06}"/>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6" name="Text Placeholder 56">
              <a:extLst>
                <a:ext uri="{FF2B5EF4-FFF2-40B4-BE49-F238E27FC236}">
                  <a16:creationId xmlns:a16="http://schemas.microsoft.com/office/drawing/2014/main" id="{495093E8-8CD0-453D-8748-9769AE4B59ED}"/>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87" name="Group 86">
            <a:extLst>
              <a:ext uri="{FF2B5EF4-FFF2-40B4-BE49-F238E27FC236}">
                <a16:creationId xmlns:a16="http://schemas.microsoft.com/office/drawing/2014/main" id="{D0BADBE1-CFEE-4610-9CBF-C8AC6C9FC9F6}"/>
              </a:ext>
            </a:extLst>
          </p:cNvPr>
          <p:cNvGrpSpPr/>
          <p:nvPr/>
        </p:nvGrpSpPr>
        <p:grpSpPr>
          <a:xfrm>
            <a:off x="9055260" y="3822751"/>
            <a:ext cx="1252378" cy="553640"/>
            <a:chOff x="9007508" y="1224331"/>
            <a:chExt cx="1252378" cy="553640"/>
          </a:xfrm>
        </p:grpSpPr>
        <p:sp>
          <p:nvSpPr>
            <p:cNvPr id="88" name="Text Placeholder 53">
              <a:extLst>
                <a:ext uri="{FF2B5EF4-FFF2-40B4-BE49-F238E27FC236}">
                  <a16:creationId xmlns:a16="http://schemas.microsoft.com/office/drawing/2014/main" id="{D878AD06-1BE4-4857-9461-39A116E5A08B}"/>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9" name="Text Placeholder 56">
              <a:extLst>
                <a:ext uri="{FF2B5EF4-FFF2-40B4-BE49-F238E27FC236}">
                  <a16:creationId xmlns:a16="http://schemas.microsoft.com/office/drawing/2014/main" id="{D19E0E6A-3A5D-4D4B-91B0-068B24C7A098}"/>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90" name="Group 89">
            <a:extLst>
              <a:ext uri="{FF2B5EF4-FFF2-40B4-BE49-F238E27FC236}">
                <a16:creationId xmlns:a16="http://schemas.microsoft.com/office/drawing/2014/main" id="{19CECB1F-4ABB-4A90-AA43-DD388FE81892}"/>
              </a:ext>
            </a:extLst>
          </p:cNvPr>
          <p:cNvGrpSpPr/>
          <p:nvPr/>
        </p:nvGrpSpPr>
        <p:grpSpPr>
          <a:xfrm>
            <a:off x="9055260" y="5133391"/>
            <a:ext cx="1252378" cy="553640"/>
            <a:chOff x="9007508" y="1224331"/>
            <a:chExt cx="1252378" cy="553640"/>
          </a:xfrm>
        </p:grpSpPr>
        <p:sp>
          <p:nvSpPr>
            <p:cNvPr id="91" name="Text Placeholder 53">
              <a:extLst>
                <a:ext uri="{FF2B5EF4-FFF2-40B4-BE49-F238E27FC236}">
                  <a16:creationId xmlns:a16="http://schemas.microsoft.com/office/drawing/2014/main" id="{BDE601BB-8AB1-43D8-9FA6-E6BB3E12D1DE}"/>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92" name="Text Placeholder 56">
              <a:extLst>
                <a:ext uri="{FF2B5EF4-FFF2-40B4-BE49-F238E27FC236}">
                  <a16:creationId xmlns:a16="http://schemas.microsoft.com/office/drawing/2014/main" id="{8B0D4040-1664-4B19-9123-CF42BBAC52E0}"/>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spTree>
    <p:extLst>
      <p:ext uri="{BB962C8B-B14F-4D97-AF65-F5344CB8AC3E}">
        <p14:creationId xmlns:p14="http://schemas.microsoft.com/office/powerpoint/2010/main" val="3961855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750" fill="hold"/>
                                        <p:tgtEl>
                                          <p:spTgt spid="23"/>
                                        </p:tgtEl>
                                        <p:attrNameLst>
                                          <p:attrName>ppt_w</p:attrName>
                                        </p:attrNameLst>
                                      </p:cBhvr>
                                      <p:tavLst>
                                        <p:tav tm="0">
                                          <p:val>
                                            <p:fltVal val="0"/>
                                          </p:val>
                                        </p:tav>
                                        <p:tav tm="100000">
                                          <p:val>
                                            <p:strVal val="#ppt_w"/>
                                          </p:val>
                                        </p:tav>
                                      </p:tavLst>
                                    </p:anim>
                                    <p:anim calcmode="lin" valueType="num">
                                      <p:cBhvr>
                                        <p:cTn id="8" dur="750" fill="hold"/>
                                        <p:tgtEl>
                                          <p:spTgt spid="23"/>
                                        </p:tgtEl>
                                        <p:attrNameLst>
                                          <p:attrName>ppt_h</p:attrName>
                                        </p:attrNameLst>
                                      </p:cBhvr>
                                      <p:tavLst>
                                        <p:tav tm="0">
                                          <p:val>
                                            <p:fltVal val="0"/>
                                          </p:val>
                                        </p:tav>
                                        <p:tav tm="100000">
                                          <p:val>
                                            <p:strVal val="#ppt_h"/>
                                          </p:val>
                                        </p:tav>
                                      </p:tavLst>
                                    </p:anim>
                                    <p:animEffect transition="in" filter="fade">
                                      <p:cBhvr>
                                        <p:cTn id="9" dur="750"/>
                                        <p:tgtEl>
                                          <p:spTgt spid="2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10"/>
                                        </p:tgtEl>
                                        <p:attrNameLst>
                                          <p:attrName>style.visibility</p:attrName>
                                        </p:attrNameLst>
                                      </p:cBhvr>
                                      <p:to>
                                        <p:strVal val="visible"/>
                                      </p:to>
                                    </p:set>
                                    <p:anim calcmode="lin" valueType="num">
                                      <p:cBhvr>
                                        <p:cTn id="12" dur="750" fill="hold"/>
                                        <p:tgtEl>
                                          <p:spTgt spid="10"/>
                                        </p:tgtEl>
                                        <p:attrNameLst>
                                          <p:attrName>ppt_w</p:attrName>
                                        </p:attrNameLst>
                                      </p:cBhvr>
                                      <p:tavLst>
                                        <p:tav tm="0">
                                          <p:val>
                                            <p:fltVal val="0"/>
                                          </p:val>
                                        </p:tav>
                                        <p:tav tm="100000">
                                          <p:val>
                                            <p:strVal val="#ppt_w"/>
                                          </p:val>
                                        </p:tav>
                                      </p:tavLst>
                                    </p:anim>
                                    <p:anim calcmode="lin" valueType="num">
                                      <p:cBhvr>
                                        <p:cTn id="13" dur="750" fill="hold"/>
                                        <p:tgtEl>
                                          <p:spTgt spid="10"/>
                                        </p:tgtEl>
                                        <p:attrNameLst>
                                          <p:attrName>ppt_h</p:attrName>
                                        </p:attrNameLst>
                                      </p:cBhvr>
                                      <p:tavLst>
                                        <p:tav tm="0">
                                          <p:val>
                                            <p:fltVal val="0"/>
                                          </p:val>
                                        </p:tav>
                                        <p:tav tm="100000">
                                          <p:val>
                                            <p:strVal val="#ppt_h"/>
                                          </p:val>
                                        </p:tav>
                                      </p:tavLst>
                                    </p:anim>
                                    <p:animEffect transition="in" filter="fade">
                                      <p:cBhvr>
                                        <p:cTn id="14" dur="750"/>
                                        <p:tgtEl>
                                          <p:spTgt spid="10"/>
                                        </p:tgtEl>
                                      </p:cBhvr>
                                    </p:animEffect>
                                  </p:childTnLst>
                                </p:cTn>
                              </p:par>
                              <p:par>
                                <p:cTn id="15" presetID="10" presetClass="entr" presetSubtype="0" fill="hold" nodeType="withEffect">
                                  <p:stCondLst>
                                    <p:cond delay="500"/>
                                  </p:stCondLst>
                                  <p:childTnLst>
                                    <p:set>
                                      <p:cBhvr>
                                        <p:cTn id="16" dur="1" fill="hold">
                                          <p:stCondLst>
                                            <p:cond delay="0"/>
                                          </p:stCondLst>
                                        </p:cTn>
                                        <p:tgtEl>
                                          <p:spTgt spid="54"/>
                                        </p:tgtEl>
                                        <p:attrNameLst>
                                          <p:attrName>style.visibility</p:attrName>
                                        </p:attrNameLst>
                                      </p:cBhvr>
                                      <p:to>
                                        <p:strVal val="visible"/>
                                      </p:to>
                                    </p:set>
                                    <p:animEffect transition="in" filter="fade">
                                      <p:cBhvr>
                                        <p:cTn id="17" dur="500"/>
                                        <p:tgtEl>
                                          <p:spTgt spid="54"/>
                                        </p:tgtEl>
                                      </p:cBhvr>
                                    </p:animEffect>
                                  </p:childTnLst>
                                </p:cTn>
                              </p:par>
                              <p:par>
                                <p:cTn id="18" presetID="22" presetClass="entr" presetSubtype="4" fill="hold" grpId="0" nodeType="withEffect">
                                  <p:stCondLst>
                                    <p:cond delay="250"/>
                                  </p:stCondLst>
                                  <p:childTnLst>
                                    <p:set>
                                      <p:cBhvr>
                                        <p:cTn id="19" dur="1" fill="hold">
                                          <p:stCondLst>
                                            <p:cond delay="0"/>
                                          </p:stCondLst>
                                        </p:cTn>
                                        <p:tgtEl>
                                          <p:spTgt spid="11"/>
                                        </p:tgtEl>
                                        <p:attrNameLst>
                                          <p:attrName>style.visibility</p:attrName>
                                        </p:attrNameLst>
                                      </p:cBhvr>
                                      <p:to>
                                        <p:strVal val="visible"/>
                                      </p:to>
                                    </p:set>
                                    <p:animEffect transition="in" filter="wipe(down)">
                                      <p:cBhvr>
                                        <p:cTn id="20" dur="750"/>
                                        <p:tgtEl>
                                          <p:spTgt spid="11"/>
                                        </p:tgtEl>
                                      </p:cBhvr>
                                    </p:animEffect>
                                  </p:childTnLst>
                                </p:cTn>
                              </p:par>
                              <p:par>
                                <p:cTn id="21" presetID="22" presetClass="entr" presetSubtype="2" fill="hold" grpId="0" nodeType="withEffect">
                                  <p:stCondLst>
                                    <p:cond delay="500"/>
                                  </p:stCondLst>
                                  <p:childTnLst>
                                    <p:set>
                                      <p:cBhvr>
                                        <p:cTn id="22" dur="1" fill="hold">
                                          <p:stCondLst>
                                            <p:cond delay="0"/>
                                          </p:stCondLst>
                                        </p:cTn>
                                        <p:tgtEl>
                                          <p:spTgt spid="13"/>
                                        </p:tgtEl>
                                        <p:attrNameLst>
                                          <p:attrName>style.visibility</p:attrName>
                                        </p:attrNameLst>
                                      </p:cBhvr>
                                      <p:to>
                                        <p:strVal val="visible"/>
                                      </p:to>
                                    </p:set>
                                    <p:animEffect transition="in" filter="wipe(right)">
                                      <p:cBhvr>
                                        <p:cTn id="23" dur="500"/>
                                        <p:tgtEl>
                                          <p:spTgt spid="13"/>
                                        </p:tgtEl>
                                      </p:cBhvr>
                                    </p:animEffect>
                                  </p:childTnLst>
                                </p:cTn>
                              </p:par>
                              <p:par>
                                <p:cTn id="24" presetID="22" presetClass="entr" presetSubtype="1" fill="hold" grpId="0" nodeType="withEffect">
                                  <p:stCondLst>
                                    <p:cond delay="250"/>
                                  </p:stCondLst>
                                  <p:childTnLst>
                                    <p:set>
                                      <p:cBhvr>
                                        <p:cTn id="25" dur="1" fill="hold">
                                          <p:stCondLst>
                                            <p:cond delay="0"/>
                                          </p:stCondLst>
                                        </p:cTn>
                                        <p:tgtEl>
                                          <p:spTgt spid="36"/>
                                        </p:tgtEl>
                                        <p:attrNameLst>
                                          <p:attrName>style.visibility</p:attrName>
                                        </p:attrNameLst>
                                      </p:cBhvr>
                                      <p:to>
                                        <p:strVal val="visible"/>
                                      </p:to>
                                    </p:set>
                                    <p:animEffect transition="in" filter="wipe(up)">
                                      <p:cBhvr>
                                        <p:cTn id="26" dur="750"/>
                                        <p:tgtEl>
                                          <p:spTgt spid="36"/>
                                        </p:tgtEl>
                                      </p:cBhvr>
                                    </p:animEffect>
                                  </p:childTnLst>
                                </p:cTn>
                              </p:par>
                              <p:par>
                                <p:cTn id="27" presetID="22" presetClass="entr" presetSubtype="8" fill="hold" grpId="0" nodeType="withEffect">
                                  <p:stCondLst>
                                    <p:cond delay="500"/>
                                  </p:stCondLst>
                                  <p:childTnLst>
                                    <p:set>
                                      <p:cBhvr>
                                        <p:cTn id="28" dur="1" fill="hold">
                                          <p:stCondLst>
                                            <p:cond delay="0"/>
                                          </p:stCondLst>
                                        </p:cTn>
                                        <p:tgtEl>
                                          <p:spTgt spid="38"/>
                                        </p:tgtEl>
                                        <p:attrNameLst>
                                          <p:attrName>style.visibility</p:attrName>
                                        </p:attrNameLst>
                                      </p:cBhvr>
                                      <p:to>
                                        <p:strVal val="visible"/>
                                      </p:to>
                                    </p:set>
                                    <p:animEffect transition="in" filter="wipe(left)">
                                      <p:cBhvr>
                                        <p:cTn id="29" dur="500"/>
                                        <p:tgtEl>
                                          <p:spTgt spid="38"/>
                                        </p:tgtEl>
                                      </p:cBhvr>
                                    </p:animEffect>
                                  </p:childTnLst>
                                </p:cTn>
                              </p:par>
                              <p:par>
                                <p:cTn id="30" presetID="22" presetClass="entr" presetSubtype="8" fill="hold" grpId="0" nodeType="withEffect">
                                  <p:stCondLst>
                                    <p:cond delay="500"/>
                                  </p:stCondLst>
                                  <p:childTnLst>
                                    <p:set>
                                      <p:cBhvr>
                                        <p:cTn id="31" dur="1" fill="hold">
                                          <p:stCondLst>
                                            <p:cond delay="0"/>
                                          </p:stCondLst>
                                        </p:cTn>
                                        <p:tgtEl>
                                          <p:spTgt spid="37"/>
                                        </p:tgtEl>
                                        <p:attrNameLst>
                                          <p:attrName>style.visibility</p:attrName>
                                        </p:attrNameLst>
                                      </p:cBhvr>
                                      <p:to>
                                        <p:strVal val="visible"/>
                                      </p:to>
                                    </p:set>
                                    <p:animEffect transition="in" filter="wipe(left)">
                                      <p:cBhvr>
                                        <p:cTn id="32" dur="750"/>
                                        <p:tgtEl>
                                          <p:spTgt spid="37"/>
                                        </p:tgtEl>
                                      </p:cBhvr>
                                    </p:animEffect>
                                  </p:childTnLst>
                                </p:cTn>
                              </p:par>
                              <p:par>
                                <p:cTn id="33" presetID="22" presetClass="entr" presetSubtype="8" fill="hold" grpId="0" nodeType="withEffect">
                                  <p:stCondLst>
                                    <p:cond delay="750"/>
                                  </p:stCondLst>
                                  <p:childTnLst>
                                    <p:set>
                                      <p:cBhvr>
                                        <p:cTn id="34" dur="1" fill="hold">
                                          <p:stCondLst>
                                            <p:cond delay="0"/>
                                          </p:stCondLst>
                                        </p:cTn>
                                        <p:tgtEl>
                                          <p:spTgt spid="39"/>
                                        </p:tgtEl>
                                        <p:attrNameLst>
                                          <p:attrName>style.visibility</p:attrName>
                                        </p:attrNameLst>
                                      </p:cBhvr>
                                      <p:to>
                                        <p:strVal val="visible"/>
                                      </p:to>
                                    </p:set>
                                    <p:animEffect transition="in" filter="wipe(left)">
                                      <p:cBhvr>
                                        <p:cTn id="35" dur="500"/>
                                        <p:tgtEl>
                                          <p:spTgt spid="39"/>
                                        </p:tgtEl>
                                      </p:cBhvr>
                                    </p:animEffect>
                                  </p:childTnLst>
                                </p:cTn>
                              </p:par>
                              <p:par>
                                <p:cTn id="36" presetID="22" presetClass="entr" presetSubtype="2" fill="hold" grpId="0" nodeType="withEffect">
                                  <p:stCondLst>
                                    <p:cond delay="500"/>
                                  </p:stCondLst>
                                  <p:childTnLst>
                                    <p:set>
                                      <p:cBhvr>
                                        <p:cTn id="37" dur="1" fill="hold">
                                          <p:stCondLst>
                                            <p:cond delay="0"/>
                                          </p:stCondLst>
                                        </p:cTn>
                                        <p:tgtEl>
                                          <p:spTgt spid="12"/>
                                        </p:tgtEl>
                                        <p:attrNameLst>
                                          <p:attrName>style.visibility</p:attrName>
                                        </p:attrNameLst>
                                      </p:cBhvr>
                                      <p:to>
                                        <p:strVal val="visible"/>
                                      </p:to>
                                    </p:set>
                                    <p:animEffect transition="in" filter="wipe(right)">
                                      <p:cBhvr>
                                        <p:cTn id="38" dur="750"/>
                                        <p:tgtEl>
                                          <p:spTgt spid="12"/>
                                        </p:tgtEl>
                                      </p:cBhvr>
                                    </p:animEffect>
                                  </p:childTnLst>
                                </p:cTn>
                              </p:par>
                              <p:par>
                                <p:cTn id="39" presetID="22" presetClass="entr" presetSubtype="2" fill="hold" grpId="0" nodeType="withEffect">
                                  <p:stCondLst>
                                    <p:cond delay="750"/>
                                  </p:stCondLst>
                                  <p:childTnLst>
                                    <p:set>
                                      <p:cBhvr>
                                        <p:cTn id="40" dur="1" fill="hold">
                                          <p:stCondLst>
                                            <p:cond delay="0"/>
                                          </p:stCondLst>
                                        </p:cTn>
                                        <p:tgtEl>
                                          <p:spTgt spid="14"/>
                                        </p:tgtEl>
                                        <p:attrNameLst>
                                          <p:attrName>style.visibility</p:attrName>
                                        </p:attrNameLst>
                                      </p:cBhvr>
                                      <p:to>
                                        <p:strVal val="visible"/>
                                      </p:to>
                                    </p:set>
                                    <p:animEffect transition="in" filter="wipe(right)">
                                      <p:cBhvr>
                                        <p:cTn id="41" dur="500"/>
                                        <p:tgtEl>
                                          <p:spTgt spid="14"/>
                                        </p:tgtEl>
                                      </p:cBhvr>
                                    </p:animEffect>
                                  </p:childTnLst>
                                </p:cTn>
                              </p:par>
                              <p:par>
                                <p:cTn id="42" presetID="22" presetClass="entr" presetSubtype="2" fill="hold" grpId="0" nodeType="withEffect">
                                  <p:stCondLst>
                                    <p:cond delay="750"/>
                                  </p:stCondLst>
                                  <p:childTnLst>
                                    <p:set>
                                      <p:cBhvr>
                                        <p:cTn id="43" dur="1" fill="hold">
                                          <p:stCondLst>
                                            <p:cond delay="0"/>
                                          </p:stCondLst>
                                        </p:cTn>
                                        <p:tgtEl>
                                          <p:spTgt spid="16"/>
                                        </p:tgtEl>
                                        <p:attrNameLst>
                                          <p:attrName>style.visibility</p:attrName>
                                        </p:attrNameLst>
                                      </p:cBhvr>
                                      <p:to>
                                        <p:strVal val="visible"/>
                                      </p:to>
                                    </p:set>
                                    <p:animEffect transition="in" filter="wipe(right)">
                                      <p:cBhvr>
                                        <p:cTn id="44" dur="750"/>
                                        <p:tgtEl>
                                          <p:spTgt spid="16"/>
                                        </p:tgtEl>
                                      </p:cBhvr>
                                    </p:animEffect>
                                  </p:childTnLst>
                                </p:cTn>
                              </p:par>
                              <p:par>
                                <p:cTn id="45" presetID="22" presetClass="entr" presetSubtype="2" fill="hold" grpId="0" nodeType="withEffect">
                                  <p:stCondLst>
                                    <p:cond delay="1000"/>
                                  </p:stCondLst>
                                  <p:childTnLst>
                                    <p:set>
                                      <p:cBhvr>
                                        <p:cTn id="46" dur="1" fill="hold">
                                          <p:stCondLst>
                                            <p:cond delay="0"/>
                                          </p:stCondLst>
                                        </p:cTn>
                                        <p:tgtEl>
                                          <p:spTgt spid="18"/>
                                        </p:tgtEl>
                                        <p:attrNameLst>
                                          <p:attrName>style.visibility</p:attrName>
                                        </p:attrNameLst>
                                      </p:cBhvr>
                                      <p:to>
                                        <p:strVal val="visible"/>
                                      </p:to>
                                    </p:set>
                                    <p:animEffect transition="in" filter="wipe(right)">
                                      <p:cBhvr>
                                        <p:cTn id="47" dur="500"/>
                                        <p:tgtEl>
                                          <p:spTgt spid="18"/>
                                        </p:tgtEl>
                                      </p:cBhvr>
                                    </p:animEffect>
                                  </p:childTnLst>
                                </p:cTn>
                              </p:par>
                              <p:par>
                                <p:cTn id="48" presetID="22" presetClass="entr" presetSubtype="8" fill="hold" grpId="0" nodeType="withEffect">
                                  <p:stCondLst>
                                    <p:cond delay="750"/>
                                  </p:stCondLst>
                                  <p:childTnLst>
                                    <p:set>
                                      <p:cBhvr>
                                        <p:cTn id="49" dur="1" fill="hold">
                                          <p:stCondLst>
                                            <p:cond delay="0"/>
                                          </p:stCondLst>
                                        </p:cTn>
                                        <p:tgtEl>
                                          <p:spTgt spid="33"/>
                                        </p:tgtEl>
                                        <p:attrNameLst>
                                          <p:attrName>style.visibility</p:attrName>
                                        </p:attrNameLst>
                                      </p:cBhvr>
                                      <p:to>
                                        <p:strVal val="visible"/>
                                      </p:to>
                                    </p:set>
                                    <p:animEffect transition="in" filter="wipe(left)">
                                      <p:cBhvr>
                                        <p:cTn id="50" dur="750"/>
                                        <p:tgtEl>
                                          <p:spTgt spid="33"/>
                                        </p:tgtEl>
                                      </p:cBhvr>
                                    </p:animEffect>
                                  </p:childTnLst>
                                </p:cTn>
                              </p:par>
                              <p:par>
                                <p:cTn id="51" presetID="22" presetClass="entr" presetSubtype="8" fill="hold" grpId="0" nodeType="withEffect">
                                  <p:stCondLst>
                                    <p:cond delay="1000"/>
                                  </p:stCondLst>
                                  <p:childTnLst>
                                    <p:set>
                                      <p:cBhvr>
                                        <p:cTn id="52" dur="1" fill="hold">
                                          <p:stCondLst>
                                            <p:cond delay="0"/>
                                          </p:stCondLst>
                                        </p:cTn>
                                        <p:tgtEl>
                                          <p:spTgt spid="35"/>
                                        </p:tgtEl>
                                        <p:attrNameLst>
                                          <p:attrName>style.visibility</p:attrName>
                                        </p:attrNameLst>
                                      </p:cBhvr>
                                      <p:to>
                                        <p:strVal val="visible"/>
                                      </p:to>
                                    </p:set>
                                    <p:animEffect transition="in" filter="wipe(left)">
                                      <p:cBhvr>
                                        <p:cTn id="53" dur="500"/>
                                        <p:tgtEl>
                                          <p:spTgt spid="35"/>
                                        </p:tgtEl>
                                      </p:cBhvr>
                                    </p:animEffect>
                                  </p:childTnLst>
                                </p:cTn>
                              </p:par>
                              <p:par>
                                <p:cTn id="54" presetID="22" presetClass="entr" presetSubtype="4" fill="hold" grpId="0" nodeType="withEffect">
                                  <p:stCondLst>
                                    <p:cond delay="1000"/>
                                  </p:stCondLst>
                                  <p:childTnLst>
                                    <p:set>
                                      <p:cBhvr>
                                        <p:cTn id="55" dur="1" fill="hold">
                                          <p:stCondLst>
                                            <p:cond delay="0"/>
                                          </p:stCondLst>
                                        </p:cTn>
                                        <p:tgtEl>
                                          <p:spTgt spid="32"/>
                                        </p:tgtEl>
                                        <p:attrNameLst>
                                          <p:attrName>style.visibility</p:attrName>
                                        </p:attrNameLst>
                                      </p:cBhvr>
                                      <p:to>
                                        <p:strVal val="visible"/>
                                      </p:to>
                                    </p:set>
                                    <p:animEffect transition="in" filter="wipe(down)">
                                      <p:cBhvr>
                                        <p:cTn id="56" dur="750"/>
                                        <p:tgtEl>
                                          <p:spTgt spid="32"/>
                                        </p:tgtEl>
                                      </p:cBhvr>
                                    </p:animEffect>
                                  </p:childTnLst>
                                </p:cTn>
                              </p:par>
                              <p:par>
                                <p:cTn id="57" presetID="22" presetClass="entr" presetSubtype="8" fill="hold" grpId="0" nodeType="withEffect">
                                  <p:stCondLst>
                                    <p:cond delay="1250"/>
                                  </p:stCondLst>
                                  <p:childTnLst>
                                    <p:set>
                                      <p:cBhvr>
                                        <p:cTn id="58" dur="1" fill="hold">
                                          <p:stCondLst>
                                            <p:cond delay="0"/>
                                          </p:stCondLst>
                                        </p:cTn>
                                        <p:tgtEl>
                                          <p:spTgt spid="34"/>
                                        </p:tgtEl>
                                        <p:attrNameLst>
                                          <p:attrName>style.visibility</p:attrName>
                                        </p:attrNameLst>
                                      </p:cBhvr>
                                      <p:to>
                                        <p:strVal val="visible"/>
                                      </p:to>
                                    </p:set>
                                    <p:animEffect transition="in" filter="wipe(left)">
                                      <p:cBhvr>
                                        <p:cTn id="59" dur="500"/>
                                        <p:tgtEl>
                                          <p:spTgt spid="34"/>
                                        </p:tgtEl>
                                      </p:cBhvr>
                                    </p:animEffect>
                                  </p:childTnLst>
                                </p:cTn>
                              </p:par>
                              <p:par>
                                <p:cTn id="60" presetID="22" presetClass="entr" presetSubtype="1" fill="hold" grpId="0" nodeType="withEffect">
                                  <p:stCondLst>
                                    <p:cond delay="1000"/>
                                  </p:stCondLst>
                                  <p:childTnLst>
                                    <p:set>
                                      <p:cBhvr>
                                        <p:cTn id="61" dur="1" fill="hold">
                                          <p:stCondLst>
                                            <p:cond delay="0"/>
                                          </p:stCondLst>
                                        </p:cTn>
                                        <p:tgtEl>
                                          <p:spTgt spid="15"/>
                                        </p:tgtEl>
                                        <p:attrNameLst>
                                          <p:attrName>style.visibility</p:attrName>
                                        </p:attrNameLst>
                                      </p:cBhvr>
                                      <p:to>
                                        <p:strVal val="visible"/>
                                      </p:to>
                                    </p:set>
                                    <p:animEffect transition="in" filter="wipe(up)">
                                      <p:cBhvr>
                                        <p:cTn id="62" dur="750"/>
                                        <p:tgtEl>
                                          <p:spTgt spid="15"/>
                                        </p:tgtEl>
                                      </p:cBhvr>
                                    </p:animEffect>
                                  </p:childTnLst>
                                </p:cTn>
                              </p:par>
                              <p:par>
                                <p:cTn id="63" presetID="22" presetClass="entr" presetSubtype="2" fill="hold" grpId="0" nodeType="withEffect">
                                  <p:stCondLst>
                                    <p:cond delay="1250"/>
                                  </p:stCondLst>
                                  <p:childTnLst>
                                    <p:set>
                                      <p:cBhvr>
                                        <p:cTn id="64" dur="1" fill="hold">
                                          <p:stCondLst>
                                            <p:cond delay="0"/>
                                          </p:stCondLst>
                                        </p:cTn>
                                        <p:tgtEl>
                                          <p:spTgt spid="17"/>
                                        </p:tgtEl>
                                        <p:attrNameLst>
                                          <p:attrName>style.visibility</p:attrName>
                                        </p:attrNameLst>
                                      </p:cBhvr>
                                      <p:to>
                                        <p:strVal val="visible"/>
                                      </p:to>
                                    </p:set>
                                    <p:animEffect transition="in" filter="wipe(right)">
                                      <p:cBhvr>
                                        <p:cTn id="65" dur="500"/>
                                        <p:tgtEl>
                                          <p:spTgt spid="17"/>
                                        </p:tgtEl>
                                      </p:cBhvr>
                                    </p:animEffect>
                                  </p:childTnLst>
                                </p:cTn>
                              </p:par>
                              <p:par>
                                <p:cTn id="66" presetID="2" presetClass="entr" presetSubtype="8" decel="100000" fill="hold" nodeType="withEffect">
                                  <p:stCondLst>
                                    <p:cond delay="750"/>
                                  </p:stCondLst>
                                  <p:childTnLst>
                                    <p:set>
                                      <p:cBhvr>
                                        <p:cTn id="67" dur="1" fill="hold">
                                          <p:stCondLst>
                                            <p:cond delay="0"/>
                                          </p:stCondLst>
                                        </p:cTn>
                                        <p:tgtEl>
                                          <p:spTgt spid="2"/>
                                        </p:tgtEl>
                                        <p:attrNameLst>
                                          <p:attrName>style.visibility</p:attrName>
                                        </p:attrNameLst>
                                      </p:cBhvr>
                                      <p:to>
                                        <p:strVal val="visible"/>
                                      </p:to>
                                    </p:set>
                                    <p:anim calcmode="lin" valueType="num">
                                      <p:cBhvr additive="base">
                                        <p:cTn id="68" dur="1000" fill="hold"/>
                                        <p:tgtEl>
                                          <p:spTgt spid="2"/>
                                        </p:tgtEl>
                                        <p:attrNameLst>
                                          <p:attrName>ppt_x</p:attrName>
                                        </p:attrNameLst>
                                      </p:cBhvr>
                                      <p:tavLst>
                                        <p:tav tm="0">
                                          <p:val>
                                            <p:strVal val="0-#ppt_w/2"/>
                                          </p:val>
                                        </p:tav>
                                        <p:tav tm="100000">
                                          <p:val>
                                            <p:strVal val="#ppt_x"/>
                                          </p:val>
                                        </p:tav>
                                      </p:tavLst>
                                    </p:anim>
                                    <p:anim calcmode="lin" valueType="num">
                                      <p:cBhvr additive="base">
                                        <p:cTn id="69" dur="1000" fill="hold"/>
                                        <p:tgtEl>
                                          <p:spTgt spid="2"/>
                                        </p:tgtEl>
                                        <p:attrNameLst>
                                          <p:attrName>ppt_y</p:attrName>
                                        </p:attrNameLst>
                                      </p:cBhvr>
                                      <p:tavLst>
                                        <p:tav tm="0">
                                          <p:val>
                                            <p:strVal val="#ppt_y"/>
                                          </p:val>
                                        </p:tav>
                                        <p:tav tm="100000">
                                          <p:val>
                                            <p:strVal val="#ppt_y"/>
                                          </p:val>
                                        </p:tav>
                                      </p:tavLst>
                                    </p:anim>
                                  </p:childTnLst>
                                </p:cTn>
                              </p:par>
                              <p:par>
                                <p:cTn id="70" presetID="2" presetClass="entr" presetSubtype="2" decel="100000" fill="hold" nodeType="withEffect">
                                  <p:stCondLst>
                                    <p:cond delay="750"/>
                                  </p:stCondLst>
                                  <p:childTnLst>
                                    <p:set>
                                      <p:cBhvr>
                                        <p:cTn id="71" dur="1" fill="hold">
                                          <p:stCondLst>
                                            <p:cond delay="0"/>
                                          </p:stCondLst>
                                        </p:cTn>
                                        <p:tgtEl>
                                          <p:spTgt spid="51"/>
                                        </p:tgtEl>
                                        <p:attrNameLst>
                                          <p:attrName>style.visibility</p:attrName>
                                        </p:attrNameLst>
                                      </p:cBhvr>
                                      <p:to>
                                        <p:strVal val="visible"/>
                                      </p:to>
                                    </p:set>
                                    <p:anim calcmode="lin" valueType="num">
                                      <p:cBhvr additive="base">
                                        <p:cTn id="72" dur="1000" fill="hold"/>
                                        <p:tgtEl>
                                          <p:spTgt spid="51"/>
                                        </p:tgtEl>
                                        <p:attrNameLst>
                                          <p:attrName>ppt_x</p:attrName>
                                        </p:attrNameLst>
                                      </p:cBhvr>
                                      <p:tavLst>
                                        <p:tav tm="0">
                                          <p:val>
                                            <p:strVal val="1+#ppt_w/2"/>
                                          </p:val>
                                        </p:tav>
                                        <p:tav tm="100000">
                                          <p:val>
                                            <p:strVal val="#ppt_x"/>
                                          </p:val>
                                        </p:tav>
                                      </p:tavLst>
                                    </p:anim>
                                    <p:anim calcmode="lin" valueType="num">
                                      <p:cBhvr additive="base">
                                        <p:cTn id="73" dur="1000" fill="hold"/>
                                        <p:tgtEl>
                                          <p:spTgt spid="51"/>
                                        </p:tgtEl>
                                        <p:attrNameLst>
                                          <p:attrName>ppt_y</p:attrName>
                                        </p:attrNameLst>
                                      </p:cBhvr>
                                      <p:tavLst>
                                        <p:tav tm="0">
                                          <p:val>
                                            <p:strVal val="#ppt_y"/>
                                          </p:val>
                                        </p:tav>
                                        <p:tav tm="100000">
                                          <p:val>
                                            <p:strVal val="#ppt_y"/>
                                          </p:val>
                                        </p:tav>
                                      </p:tavLst>
                                    </p:anim>
                                  </p:childTnLst>
                                </p:cTn>
                              </p:par>
                              <p:par>
                                <p:cTn id="74" presetID="2" presetClass="entr" presetSubtype="8" decel="100000" fill="hold" nodeType="withEffect">
                                  <p:stCondLst>
                                    <p:cond delay="1000"/>
                                  </p:stCondLst>
                                  <p:childTnLst>
                                    <p:set>
                                      <p:cBhvr>
                                        <p:cTn id="75" dur="1" fill="hold">
                                          <p:stCondLst>
                                            <p:cond delay="0"/>
                                          </p:stCondLst>
                                        </p:cTn>
                                        <p:tgtEl>
                                          <p:spTgt spid="3"/>
                                        </p:tgtEl>
                                        <p:attrNameLst>
                                          <p:attrName>style.visibility</p:attrName>
                                        </p:attrNameLst>
                                      </p:cBhvr>
                                      <p:to>
                                        <p:strVal val="visible"/>
                                      </p:to>
                                    </p:set>
                                    <p:anim calcmode="lin" valueType="num">
                                      <p:cBhvr additive="base">
                                        <p:cTn id="76" dur="1000" fill="hold"/>
                                        <p:tgtEl>
                                          <p:spTgt spid="3"/>
                                        </p:tgtEl>
                                        <p:attrNameLst>
                                          <p:attrName>ppt_x</p:attrName>
                                        </p:attrNameLst>
                                      </p:cBhvr>
                                      <p:tavLst>
                                        <p:tav tm="0">
                                          <p:val>
                                            <p:strVal val="0-#ppt_w/2"/>
                                          </p:val>
                                        </p:tav>
                                        <p:tav tm="100000">
                                          <p:val>
                                            <p:strVal val="#ppt_x"/>
                                          </p:val>
                                        </p:tav>
                                      </p:tavLst>
                                    </p:anim>
                                    <p:anim calcmode="lin" valueType="num">
                                      <p:cBhvr additive="base">
                                        <p:cTn id="77" dur="1000" fill="hold"/>
                                        <p:tgtEl>
                                          <p:spTgt spid="3"/>
                                        </p:tgtEl>
                                        <p:attrNameLst>
                                          <p:attrName>ppt_y</p:attrName>
                                        </p:attrNameLst>
                                      </p:cBhvr>
                                      <p:tavLst>
                                        <p:tav tm="0">
                                          <p:val>
                                            <p:strVal val="#ppt_y"/>
                                          </p:val>
                                        </p:tav>
                                        <p:tav tm="100000">
                                          <p:val>
                                            <p:strVal val="#ppt_y"/>
                                          </p:val>
                                        </p:tav>
                                      </p:tavLst>
                                    </p:anim>
                                  </p:childTnLst>
                                </p:cTn>
                              </p:par>
                              <p:par>
                                <p:cTn id="78" presetID="2" presetClass="entr" presetSubtype="2" decel="100000" fill="hold" nodeType="withEffect">
                                  <p:stCondLst>
                                    <p:cond delay="1000"/>
                                  </p:stCondLst>
                                  <p:childTnLst>
                                    <p:set>
                                      <p:cBhvr>
                                        <p:cTn id="79" dur="1" fill="hold">
                                          <p:stCondLst>
                                            <p:cond delay="0"/>
                                          </p:stCondLst>
                                        </p:cTn>
                                        <p:tgtEl>
                                          <p:spTgt spid="50"/>
                                        </p:tgtEl>
                                        <p:attrNameLst>
                                          <p:attrName>style.visibility</p:attrName>
                                        </p:attrNameLst>
                                      </p:cBhvr>
                                      <p:to>
                                        <p:strVal val="visible"/>
                                      </p:to>
                                    </p:set>
                                    <p:anim calcmode="lin" valueType="num">
                                      <p:cBhvr additive="base">
                                        <p:cTn id="80" dur="1000" fill="hold"/>
                                        <p:tgtEl>
                                          <p:spTgt spid="50"/>
                                        </p:tgtEl>
                                        <p:attrNameLst>
                                          <p:attrName>ppt_x</p:attrName>
                                        </p:attrNameLst>
                                      </p:cBhvr>
                                      <p:tavLst>
                                        <p:tav tm="0">
                                          <p:val>
                                            <p:strVal val="1+#ppt_w/2"/>
                                          </p:val>
                                        </p:tav>
                                        <p:tav tm="100000">
                                          <p:val>
                                            <p:strVal val="#ppt_x"/>
                                          </p:val>
                                        </p:tav>
                                      </p:tavLst>
                                    </p:anim>
                                    <p:anim calcmode="lin" valueType="num">
                                      <p:cBhvr additive="base">
                                        <p:cTn id="81" dur="1000" fill="hold"/>
                                        <p:tgtEl>
                                          <p:spTgt spid="50"/>
                                        </p:tgtEl>
                                        <p:attrNameLst>
                                          <p:attrName>ppt_y</p:attrName>
                                        </p:attrNameLst>
                                      </p:cBhvr>
                                      <p:tavLst>
                                        <p:tav tm="0">
                                          <p:val>
                                            <p:strVal val="#ppt_y"/>
                                          </p:val>
                                        </p:tav>
                                        <p:tav tm="100000">
                                          <p:val>
                                            <p:strVal val="#ppt_y"/>
                                          </p:val>
                                        </p:tav>
                                      </p:tavLst>
                                    </p:anim>
                                  </p:childTnLst>
                                </p:cTn>
                              </p:par>
                              <p:par>
                                <p:cTn id="82" presetID="2" presetClass="entr" presetSubtype="8" decel="100000" fill="hold" nodeType="withEffect">
                                  <p:stCondLst>
                                    <p:cond delay="1250"/>
                                  </p:stCondLst>
                                  <p:childTnLst>
                                    <p:set>
                                      <p:cBhvr>
                                        <p:cTn id="83" dur="1" fill="hold">
                                          <p:stCondLst>
                                            <p:cond delay="0"/>
                                          </p:stCondLst>
                                        </p:cTn>
                                        <p:tgtEl>
                                          <p:spTgt spid="4"/>
                                        </p:tgtEl>
                                        <p:attrNameLst>
                                          <p:attrName>style.visibility</p:attrName>
                                        </p:attrNameLst>
                                      </p:cBhvr>
                                      <p:to>
                                        <p:strVal val="visible"/>
                                      </p:to>
                                    </p:set>
                                    <p:anim calcmode="lin" valueType="num">
                                      <p:cBhvr additive="base">
                                        <p:cTn id="84" dur="1000" fill="hold"/>
                                        <p:tgtEl>
                                          <p:spTgt spid="4"/>
                                        </p:tgtEl>
                                        <p:attrNameLst>
                                          <p:attrName>ppt_x</p:attrName>
                                        </p:attrNameLst>
                                      </p:cBhvr>
                                      <p:tavLst>
                                        <p:tav tm="0">
                                          <p:val>
                                            <p:strVal val="0-#ppt_w/2"/>
                                          </p:val>
                                        </p:tav>
                                        <p:tav tm="100000">
                                          <p:val>
                                            <p:strVal val="#ppt_x"/>
                                          </p:val>
                                        </p:tav>
                                      </p:tavLst>
                                    </p:anim>
                                    <p:anim calcmode="lin" valueType="num">
                                      <p:cBhvr additive="base">
                                        <p:cTn id="85" dur="1000" fill="hold"/>
                                        <p:tgtEl>
                                          <p:spTgt spid="4"/>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250"/>
                                  </p:stCondLst>
                                  <p:childTnLst>
                                    <p:set>
                                      <p:cBhvr>
                                        <p:cTn id="87" dur="1" fill="hold">
                                          <p:stCondLst>
                                            <p:cond delay="0"/>
                                          </p:stCondLst>
                                        </p:cTn>
                                        <p:tgtEl>
                                          <p:spTgt spid="49"/>
                                        </p:tgtEl>
                                        <p:attrNameLst>
                                          <p:attrName>style.visibility</p:attrName>
                                        </p:attrNameLst>
                                      </p:cBhvr>
                                      <p:to>
                                        <p:strVal val="visible"/>
                                      </p:to>
                                    </p:set>
                                    <p:anim calcmode="lin" valueType="num">
                                      <p:cBhvr additive="base">
                                        <p:cTn id="88" dur="1000" fill="hold"/>
                                        <p:tgtEl>
                                          <p:spTgt spid="49"/>
                                        </p:tgtEl>
                                        <p:attrNameLst>
                                          <p:attrName>ppt_x</p:attrName>
                                        </p:attrNameLst>
                                      </p:cBhvr>
                                      <p:tavLst>
                                        <p:tav tm="0">
                                          <p:val>
                                            <p:strVal val="1+#ppt_w/2"/>
                                          </p:val>
                                        </p:tav>
                                        <p:tav tm="100000">
                                          <p:val>
                                            <p:strVal val="#ppt_x"/>
                                          </p:val>
                                        </p:tav>
                                      </p:tavLst>
                                    </p:anim>
                                    <p:anim calcmode="lin" valueType="num">
                                      <p:cBhvr additive="base">
                                        <p:cTn id="89" dur="1000" fill="hold"/>
                                        <p:tgtEl>
                                          <p:spTgt spid="49"/>
                                        </p:tgtEl>
                                        <p:attrNameLst>
                                          <p:attrName>ppt_y</p:attrName>
                                        </p:attrNameLst>
                                      </p:cBhvr>
                                      <p:tavLst>
                                        <p:tav tm="0">
                                          <p:val>
                                            <p:strVal val="#ppt_y"/>
                                          </p:val>
                                        </p:tav>
                                        <p:tav tm="100000">
                                          <p:val>
                                            <p:strVal val="#ppt_y"/>
                                          </p:val>
                                        </p:tav>
                                      </p:tavLst>
                                    </p:anim>
                                  </p:childTnLst>
                                </p:cTn>
                              </p:par>
                              <p:par>
                                <p:cTn id="90" presetID="2" presetClass="entr" presetSubtype="8" decel="100000" fill="hold" nodeType="withEffect">
                                  <p:stCondLst>
                                    <p:cond delay="1500"/>
                                  </p:stCondLst>
                                  <p:childTnLst>
                                    <p:set>
                                      <p:cBhvr>
                                        <p:cTn id="91" dur="1" fill="hold">
                                          <p:stCondLst>
                                            <p:cond delay="0"/>
                                          </p:stCondLst>
                                        </p:cTn>
                                        <p:tgtEl>
                                          <p:spTgt spid="5"/>
                                        </p:tgtEl>
                                        <p:attrNameLst>
                                          <p:attrName>style.visibility</p:attrName>
                                        </p:attrNameLst>
                                      </p:cBhvr>
                                      <p:to>
                                        <p:strVal val="visible"/>
                                      </p:to>
                                    </p:set>
                                    <p:anim calcmode="lin" valueType="num">
                                      <p:cBhvr additive="base">
                                        <p:cTn id="92" dur="1000" fill="hold"/>
                                        <p:tgtEl>
                                          <p:spTgt spid="5"/>
                                        </p:tgtEl>
                                        <p:attrNameLst>
                                          <p:attrName>ppt_x</p:attrName>
                                        </p:attrNameLst>
                                      </p:cBhvr>
                                      <p:tavLst>
                                        <p:tav tm="0">
                                          <p:val>
                                            <p:strVal val="0-#ppt_w/2"/>
                                          </p:val>
                                        </p:tav>
                                        <p:tav tm="100000">
                                          <p:val>
                                            <p:strVal val="#ppt_x"/>
                                          </p:val>
                                        </p:tav>
                                      </p:tavLst>
                                    </p:anim>
                                    <p:anim calcmode="lin" valueType="num">
                                      <p:cBhvr additive="base">
                                        <p:cTn id="93" dur="1000" fill="hold"/>
                                        <p:tgtEl>
                                          <p:spTgt spid="5"/>
                                        </p:tgtEl>
                                        <p:attrNameLst>
                                          <p:attrName>ppt_y</p:attrName>
                                        </p:attrNameLst>
                                      </p:cBhvr>
                                      <p:tavLst>
                                        <p:tav tm="0">
                                          <p:val>
                                            <p:strVal val="#ppt_y"/>
                                          </p:val>
                                        </p:tav>
                                        <p:tav tm="100000">
                                          <p:val>
                                            <p:strVal val="#ppt_y"/>
                                          </p:val>
                                        </p:tav>
                                      </p:tavLst>
                                    </p:anim>
                                  </p:childTnLst>
                                </p:cTn>
                              </p:par>
                              <p:par>
                                <p:cTn id="94" presetID="2" presetClass="entr" presetSubtype="2" decel="100000" fill="hold" nodeType="withEffect">
                                  <p:stCondLst>
                                    <p:cond delay="1500"/>
                                  </p:stCondLst>
                                  <p:childTnLst>
                                    <p:set>
                                      <p:cBhvr>
                                        <p:cTn id="95" dur="1" fill="hold">
                                          <p:stCondLst>
                                            <p:cond delay="0"/>
                                          </p:stCondLst>
                                        </p:cTn>
                                        <p:tgtEl>
                                          <p:spTgt spid="48"/>
                                        </p:tgtEl>
                                        <p:attrNameLst>
                                          <p:attrName>style.visibility</p:attrName>
                                        </p:attrNameLst>
                                      </p:cBhvr>
                                      <p:to>
                                        <p:strVal val="visible"/>
                                      </p:to>
                                    </p:set>
                                    <p:anim calcmode="lin" valueType="num">
                                      <p:cBhvr additive="base">
                                        <p:cTn id="96" dur="1000" fill="hold"/>
                                        <p:tgtEl>
                                          <p:spTgt spid="48"/>
                                        </p:tgtEl>
                                        <p:attrNameLst>
                                          <p:attrName>ppt_x</p:attrName>
                                        </p:attrNameLst>
                                      </p:cBhvr>
                                      <p:tavLst>
                                        <p:tav tm="0">
                                          <p:val>
                                            <p:strVal val="1+#ppt_w/2"/>
                                          </p:val>
                                        </p:tav>
                                        <p:tav tm="100000">
                                          <p:val>
                                            <p:strVal val="#ppt_x"/>
                                          </p:val>
                                        </p:tav>
                                      </p:tavLst>
                                    </p:anim>
                                    <p:anim calcmode="lin" valueType="num">
                                      <p:cBhvr additive="base">
                                        <p:cTn id="97" dur="1000" fill="hold"/>
                                        <p:tgtEl>
                                          <p:spTgt spid="48"/>
                                        </p:tgtEl>
                                        <p:attrNameLst>
                                          <p:attrName>ppt_y</p:attrName>
                                        </p:attrNameLst>
                                      </p:cBhvr>
                                      <p:tavLst>
                                        <p:tav tm="0">
                                          <p:val>
                                            <p:strVal val="#ppt_y"/>
                                          </p:val>
                                        </p:tav>
                                        <p:tav tm="100000">
                                          <p:val>
                                            <p:strVal val="#ppt_y"/>
                                          </p:val>
                                        </p:tav>
                                      </p:tavLst>
                                    </p:anim>
                                  </p:childTnLst>
                                </p:cTn>
                              </p:par>
                              <p:par>
                                <p:cTn id="98" presetID="10" presetClass="entr" presetSubtype="0" fill="hold" grpId="0" nodeType="withEffect">
                                  <p:stCondLst>
                                    <p:cond delay="1250"/>
                                  </p:stCondLst>
                                  <p:childTnLst>
                                    <p:set>
                                      <p:cBhvr>
                                        <p:cTn id="99" dur="1" fill="hold">
                                          <p:stCondLst>
                                            <p:cond delay="0"/>
                                          </p:stCondLst>
                                        </p:cTn>
                                        <p:tgtEl>
                                          <p:spTgt spid="43"/>
                                        </p:tgtEl>
                                        <p:attrNameLst>
                                          <p:attrName>style.visibility</p:attrName>
                                        </p:attrNameLst>
                                      </p:cBhvr>
                                      <p:to>
                                        <p:strVal val="visible"/>
                                      </p:to>
                                    </p:set>
                                    <p:animEffect transition="in" filter="fade">
                                      <p:cBhvr>
                                        <p:cTn id="100" dur="500"/>
                                        <p:tgtEl>
                                          <p:spTgt spid="43"/>
                                        </p:tgtEl>
                                      </p:cBhvr>
                                    </p:animEffect>
                                  </p:childTnLst>
                                </p:cTn>
                              </p:par>
                              <p:par>
                                <p:cTn id="101" presetID="10" presetClass="entr" presetSubtype="0" fill="hold" grpId="0" nodeType="withEffect">
                                  <p:stCondLst>
                                    <p:cond delay="1250"/>
                                  </p:stCondLst>
                                  <p:childTnLst>
                                    <p:set>
                                      <p:cBhvr>
                                        <p:cTn id="102" dur="1" fill="hold">
                                          <p:stCondLst>
                                            <p:cond delay="0"/>
                                          </p:stCondLst>
                                        </p:cTn>
                                        <p:tgtEl>
                                          <p:spTgt spid="45"/>
                                        </p:tgtEl>
                                        <p:attrNameLst>
                                          <p:attrName>style.visibility</p:attrName>
                                        </p:attrNameLst>
                                      </p:cBhvr>
                                      <p:to>
                                        <p:strVal val="visible"/>
                                      </p:to>
                                    </p:set>
                                    <p:animEffect transition="in" filter="fade">
                                      <p:cBhvr>
                                        <p:cTn id="103" dur="500"/>
                                        <p:tgtEl>
                                          <p:spTgt spid="45"/>
                                        </p:tgtEl>
                                      </p:cBhvr>
                                    </p:animEffect>
                                  </p:childTnLst>
                                </p:cTn>
                              </p:par>
                              <p:par>
                                <p:cTn id="104" presetID="10" presetClass="entr" presetSubtype="0" fill="hold" grpId="0" nodeType="withEffect">
                                  <p:stCondLst>
                                    <p:cond delay="1500"/>
                                  </p:stCondLst>
                                  <p:childTnLst>
                                    <p:set>
                                      <p:cBhvr>
                                        <p:cTn id="105" dur="1" fill="hold">
                                          <p:stCondLst>
                                            <p:cond delay="0"/>
                                          </p:stCondLst>
                                        </p:cTn>
                                        <p:tgtEl>
                                          <p:spTgt spid="44"/>
                                        </p:tgtEl>
                                        <p:attrNameLst>
                                          <p:attrName>style.visibility</p:attrName>
                                        </p:attrNameLst>
                                      </p:cBhvr>
                                      <p:to>
                                        <p:strVal val="visible"/>
                                      </p:to>
                                    </p:set>
                                    <p:animEffect transition="in" filter="fade">
                                      <p:cBhvr>
                                        <p:cTn id="106" dur="500"/>
                                        <p:tgtEl>
                                          <p:spTgt spid="44"/>
                                        </p:tgtEl>
                                      </p:cBhvr>
                                    </p:animEffect>
                                  </p:childTnLst>
                                </p:cTn>
                              </p:par>
                              <p:par>
                                <p:cTn id="107" presetID="10" presetClass="entr" presetSubtype="0" fill="hold" grpId="0" nodeType="withEffect">
                                  <p:stCondLst>
                                    <p:cond delay="1500"/>
                                  </p:stCondLst>
                                  <p:childTnLst>
                                    <p:set>
                                      <p:cBhvr>
                                        <p:cTn id="108" dur="1" fill="hold">
                                          <p:stCondLst>
                                            <p:cond delay="0"/>
                                          </p:stCondLst>
                                        </p:cTn>
                                        <p:tgtEl>
                                          <p:spTgt spid="46"/>
                                        </p:tgtEl>
                                        <p:attrNameLst>
                                          <p:attrName>style.visibility</p:attrName>
                                        </p:attrNameLst>
                                      </p:cBhvr>
                                      <p:to>
                                        <p:strVal val="visible"/>
                                      </p:to>
                                    </p:set>
                                    <p:animEffect transition="in" filter="fade">
                                      <p:cBhvr>
                                        <p:cTn id="109" dur="500"/>
                                        <p:tgtEl>
                                          <p:spTgt spid="46"/>
                                        </p:tgtEl>
                                      </p:cBhvr>
                                    </p:animEffect>
                                  </p:childTnLst>
                                </p:cTn>
                              </p:par>
                              <p:par>
                                <p:cTn id="110" presetID="10" presetClass="entr" presetSubtype="0" fill="hold" grpId="0" nodeType="withEffect">
                                  <p:stCondLst>
                                    <p:cond delay="1750"/>
                                  </p:stCondLst>
                                  <p:childTnLst>
                                    <p:set>
                                      <p:cBhvr>
                                        <p:cTn id="111" dur="1" fill="hold">
                                          <p:stCondLst>
                                            <p:cond delay="0"/>
                                          </p:stCondLst>
                                        </p:cTn>
                                        <p:tgtEl>
                                          <p:spTgt spid="47"/>
                                        </p:tgtEl>
                                        <p:attrNameLst>
                                          <p:attrName>style.visibility</p:attrName>
                                        </p:attrNameLst>
                                      </p:cBhvr>
                                      <p:to>
                                        <p:strVal val="visible"/>
                                      </p:to>
                                    </p:set>
                                    <p:animEffect transition="in" filter="fade">
                                      <p:cBhvr>
                                        <p:cTn id="112" dur="500"/>
                                        <p:tgtEl>
                                          <p:spTgt spid="47"/>
                                        </p:tgtEl>
                                      </p:cBhvr>
                                    </p:animEffect>
                                  </p:childTnLst>
                                </p:cTn>
                              </p:par>
                              <p:par>
                                <p:cTn id="113" presetID="10" presetClass="entr" presetSubtype="0" fill="hold" grpId="0" nodeType="withEffect">
                                  <p:stCondLst>
                                    <p:cond delay="1750"/>
                                  </p:stCondLst>
                                  <p:childTnLst>
                                    <p:set>
                                      <p:cBhvr>
                                        <p:cTn id="114" dur="1" fill="hold">
                                          <p:stCondLst>
                                            <p:cond delay="0"/>
                                          </p:stCondLst>
                                        </p:cTn>
                                        <p:tgtEl>
                                          <p:spTgt spid="41"/>
                                        </p:tgtEl>
                                        <p:attrNameLst>
                                          <p:attrName>style.visibility</p:attrName>
                                        </p:attrNameLst>
                                      </p:cBhvr>
                                      <p:to>
                                        <p:strVal val="visible"/>
                                      </p:to>
                                    </p:set>
                                    <p:animEffect transition="in" filter="fade">
                                      <p:cBhvr>
                                        <p:cTn id="115" dur="500"/>
                                        <p:tgtEl>
                                          <p:spTgt spid="41"/>
                                        </p:tgtEl>
                                      </p:cBhvr>
                                    </p:animEffect>
                                  </p:childTnLst>
                                </p:cTn>
                              </p:par>
                              <p:par>
                                <p:cTn id="116" presetID="10" presetClass="entr" presetSubtype="0" fill="hold" grpId="0" nodeType="withEffect">
                                  <p:stCondLst>
                                    <p:cond delay="2000"/>
                                  </p:stCondLst>
                                  <p:childTnLst>
                                    <p:set>
                                      <p:cBhvr>
                                        <p:cTn id="117" dur="1" fill="hold">
                                          <p:stCondLst>
                                            <p:cond delay="0"/>
                                          </p:stCondLst>
                                        </p:cTn>
                                        <p:tgtEl>
                                          <p:spTgt spid="42"/>
                                        </p:tgtEl>
                                        <p:attrNameLst>
                                          <p:attrName>style.visibility</p:attrName>
                                        </p:attrNameLst>
                                      </p:cBhvr>
                                      <p:to>
                                        <p:strVal val="visible"/>
                                      </p:to>
                                    </p:set>
                                    <p:animEffect transition="in" filter="fade">
                                      <p:cBhvr>
                                        <p:cTn id="118" dur="500"/>
                                        <p:tgtEl>
                                          <p:spTgt spid="42"/>
                                        </p:tgtEl>
                                      </p:cBhvr>
                                    </p:animEffect>
                                  </p:childTnLst>
                                </p:cTn>
                              </p:par>
                              <p:par>
                                <p:cTn id="119" presetID="10" presetClass="entr" presetSubtype="0" fill="hold" grpId="0" nodeType="withEffect">
                                  <p:stCondLst>
                                    <p:cond delay="2000"/>
                                  </p:stCondLst>
                                  <p:childTnLst>
                                    <p:set>
                                      <p:cBhvr>
                                        <p:cTn id="120" dur="1" fill="hold">
                                          <p:stCondLst>
                                            <p:cond delay="0"/>
                                          </p:stCondLst>
                                        </p:cTn>
                                        <p:tgtEl>
                                          <p:spTgt spid="40"/>
                                        </p:tgtEl>
                                        <p:attrNameLst>
                                          <p:attrName>style.visibility</p:attrName>
                                        </p:attrNameLst>
                                      </p:cBhvr>
                                      <p:to>
                                        <p:strVal val="visible"/>
                                      </p:to>
                                    </p:set>
                                    <p:animEffect transition="in" filter="fade">
                                      <p:cBhvr>
                                        <p:cTn id="121" dur="500"/>
                                        <p:tgtEl>
                                          <p:spTgt spid="40"/>
                                        </p:tgtEl>
                                      </p:cBhvr>
                                    </p:animEffect>
                                  </p:childTnLst>
                                </p:cTn>
                              </p:par>
                              <p:par>
                                <p:cTn id="122" presetID="10" presetClass="entr" presetSubtype="0" fill="hold" nodeType="withEffect">
                                  <p:stCondLst>
                                    <p:cond delay="1500"/>
                                  </p:stCondLst>
                                  <p:childTnLst>
                                    <p:set>
                                      <p:cBhvr>
                                        <p:cTn id="123" dur="1" fill="hold">
                                          <p:stCondLst>
                                            <p:cond delay="0"/>
                                          </p:stCondLst>
                                        </p:cTn>
                                        <p:tgtEl>
                                          <p:spTgt spid="67"/>
                                        </p:tgtEl>
                                        <p:attrNameLst>
                                          <p:attrName>style.visibility</p:attrName>
                                        </p:attrNameLst>
                                      </p:cBhvr>
                                      <p:to>
                                        <p:strVal val="visible"/>
                                      </p:to>
                                    </p:set>
                                    <p:animEffect transition="in" filter="fade">
                                      <p:cBhvr>
                                        <p:cTn id="124" dur="500"/>
                                        <p:tgtEl>
                                          <p:spTgt spid="67"/>
                                        </p:tgtEl>
                                      </p:cBhvr>
                                    </p:animEffect>
                                  </p:childTnLst>
                                </p:cTn>
                              </p:par>
                              <p:par>
                                <p:cTn id="125" presetID="10" presetClass="entr" presetSubtype="0" fill="hold" nodeType="withEffect">
                                  <p:stCondLst>
                                    <p:cond delay="1500"/>
                                  </p:stCondLst>
                                  <p:childTnLst>
                                    <p:set>
                                      <p:cBhvr>
                                        <p:cTn id="126" dur="1" fill="hold">
                                          <p:stCondLst>
                                            <p:cond delay="0"/>
                                          </p:stCondLst>
                                        </p:cTn>
                                        <p:tgtEl>
                                          <p:spTgt spid="90"/>
                                        </p:tgtEl>
                                        <p:attrNameLst>
                                          <p:attrName>style.visibility</p:attrName>
                                        </p:attrNameLst>
                                      </p:cBhvr>
                                      <p:to>
                                        <p:strVal val="visible"/>
                                      </p:to>
                                    </p:set>
                                    <p:animEffect transition="in" filter="fade">
                                      <p:cBhvr>
                                        <p:cTn id="127" dur="500"/>
                                        <p:tgtEl>
                                          <p:spTgt spid="90"/>
                                        </p:tgtEl>
                                      </p:cBhvr>
                                    </p:animEffect>
                                  </p:childTnLst>
                                </p:cTn>
                              </p:par>
                              <p:par>
                                <p:cTn id="128" presetID="10" presetClass="entr" presetSubtype="0" fill="hold" nodeType="withEffect">
                                  <p:stCondLst>
                                    <p:cond delay="1750"/>
                                  </p:stCondLst>
                                  <p:childTnLst>
                                    <p:set>
                                      <p:cBhvr>
                                        <p:cTn id="129" dur="1" fill="hold">
                                          <p:stCondLst>
                                            <p:cond delay="0"/>
                                          </p:stCondLst>
                                        </p:cTn>
                                        <p:tgtEl>
                                          <p:spTgt spid="71"/>
                                        </p:tgtEl>
                                        <p:attrNameLst>
                                          <p:attrName>style.visibility</p:attrName>
                                        </p:attrNameLst>
                                      </p:cBhvr>
                                      <p:to>
                                        <p:strVal val="visible"/>
                                      </p:to>
                                    </p:set>
                                    <p:animEffect transition="in" filter="fade">
                                      <p:cBhvr>
                                        <p:cTn id="130" dur="500"/>
                                        <p:tgtEl>
                                          <p:spTgt spid="71"/>
                                        </p:tgtEl>
                                      </p:cBhvr>
                                    </p:animEffect>
                                  </p:childTnLst>
                                </p:cTn>
                              </p:par>
                              <p:par>
                                <p:cTn id="131" presetID="10" presetClass="entr" presetSubtype="0" fill="hold" nodeType="withEffect">
                                  <p:stCondLst>
                                    <p:cond delay="1750"/>
                                  </p:stCondLst>
                                  <p:childTnLst>
                                    <p:set>
                                      <p:cBhvr>
                                        <p:cTn id="132" dur="1" fill="hold">
                                          <p:stCondLst>
                                            <p:cond delay="0"/>
                                          </p:stCondLst>
                                        </p:cTn>
                                        <p:tgtEl>
                                          <p:spTgt spid="87"/>
                                        </p:tgtEl>
                                        <p:attrNameLst>
                                          <p:attrName>style.visibility</p:attrName>
                                        </p:attrNameLst>
                                      </p:cBhvr>
                                      <p:to>
                                        <p:strVal val="visible"/>
                                      </p:to>
                                    </p:set>
                                    <p:animEffect transition="in" filter="fade">
                                      <p:cBhvr>
                                        <p:cTn id="133" dur="500"/>
                                        <p:tgtEl>
                                          <p:spTgt spid="87"/>
                                        </p:tgtEl>
                                      </p:cBhvr>
                                    </p:animEffect>
                                  </p:childTnLst>
                                </p:cTn>
                              </p:par>
                              <p:par>
                                <p:cTn id="134" presetID="10" presetClass="entr" presetSubtype="0" fill="hold" nodeType="withEffect">
                                  <p:stCondLst>
                                    <p:cond delay="2000"/>
                                  </p:stCondLst>
                                  <p:childTnLst>
                                    <p:set>
                                      <p:cBhvr>
                                        <p:cTn id="135" dur="1" fill="hold">
                                          <p:stCondLst>
                                            <p:cond delay="0"/>
                                          </p:stCondLst>
                                        </p:cTn>
                                        <p:tgtEl>
                                          <p:spTgt spid="74"/>
                                        </p:tgtEl>
                                        <p:attrNameLst>
                                          <p:attrName>style.visibility</p:attrName>
                                        </p:attrNameLst>
                                      </p:cBhvr>
                                      <p:to>
                                        <p:strVal val="visible"/>
                                      </p:to>
                                    </p:set>
                                    <p:animEffect transition="in" filter="fade">
                                      <p:cBhvr>
                                        <p:cTn id="136" dur="500"/>
                                        <p:tgtEl>
                                          <p:spTgt spid="74"/>
                                        </p:tgtEl>
                                      </p:cBhvr>
                                    </p:animEffect>
                                  </p:childTnLst>
                                </p:cTn>
                              </p:par>
                              <p:par>
                                <p:cTn id="137" presetID="10" presetClass="entr" presetSubtype="0" fill="hold" nodeType="withEffect">
                                  <p:stCondLst>
                                    <p:cond delay="2000"/>
                                  </p:stCondLst>
                                  <p:childTnLst>
                                    <p:set>
                                      <p:cBhvr>
                                        <p:cTn id="138" dur="1" fill="hold">
                                          <p:stCondLst>
                                            <p:cond delay="0"/>
                                          </p:stCondLst>
                                        </p:cTn>
                                        <p:tgtEl>
                                          <p:spTgt spid="84"/>
                                        </p:tgtEl>
                                        <p:attrNameLst>
                                          <p:attrName>style.visibility</p:attrName>
                                        </p:attrNameLst>
                                      </p:cBhvr>
                                      <p:to>
                                        <p:strVal val="visible"/>
                                      </p:to>
                                    </p:set>
                                    <p:animEffect transition="in" filter="fade">
                                      <p:cBhvr>
                                        <p:cTn id="139" dur="500"/>
                                        <p:tgtEl>
                                          <p:spTgt spid="84"/>
                                        </p:tgtEl>
                                      </p:cBhvr>
                                    </p:animEffect>
                                  </p:childTnLst>
                                </p:cTn>
                              </p:par>
                              <p:par>
                                <p:cTn id="140" presetID="10" presetClass="entr" presetSubtype="0" fill="hold" nodeType="withEffect">
                                  <p:stCondLst>
                                    <p:cond delay="2250"/>
                                  </p:stCondLst>
                                  <p:childTnLst>
                                    <p:set>
                                      <p:cBhvr>
                                        <p:cTn id="141" dur="1" fill="hold">
                                          <p:stCondLst>
                                            <p:cond delay="0"/>
                                          </p:stCondLst>
                                        </p:cTn>
                                        <p:tgtEl>
                                          <p:spTgt spid="77"/>
                                        </p:tgtEl>
                                        <p:attrNameLst>
                                          <p:attrName>style.visibility</p:attrName>
                                        </p:attrNameLst>
                                      </p:cBhvr>
                                      <p:to>
                                        <p:strVal val="visible"/>
                                      </p:to>
                                    </p:set>
                                    <p:animEffect transition="in" filter="fade">
                                      <p:cBhvr>
                                        <p:cTn id="142" dur="500"/>
                                        <p:tgtEl>
                                          <p:spTgt spid="77"/>
                                        </p:tgtEl>
                                      </p:cBhvr>
                                    </p:animEffect>
                                  </p:childTnLst>
                                </p:cTn>
                              </p:par>
                              <p:par>
                                <p:cTn id="143" presetID="10" presetClass="entr" presetSubtype="0" fill="hold" nodeType="withEffect">
                                  <p:stCondLst>
                                    <p:cond delay="2250"/>
                                  </p:stCondLst>
                                  <p:childTnLst>
                                    <p:set>
                                      <p:cBhvr>
                                        <p:cTn id="144" dur="1" fill="hold">
                                          <p:stCondLst>
                                            <p:cond delay="0"/>
                                          </p:stCondLst>
                                        </p:cTn>
                                        <p:tgtEl>
                                          <p:spTgt spid="83"/>
                                        </p:tgtEl>
                                        <p:attrNameLst>
                                          <p:attrName>style.visibility</p:attrName>
                                        </p:attrNameLst>
                                      </p:cBhvr>
                                      <p:to>
                                        <p:strVal val="visible"/>
                                      </p:to>
                                    </p:set>
                                    <p:animEffect transition="in" filter="fade">
                                      <p:cBhvr>
                                        <p:cTn id="145" dur="500"/>
                                        <p:tgtEl>
                                          <p:spTgt spid="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5" grpId="0" animBg="1"/>
      <p:bldP spid="16" grpId="0" animBg="1"/>
      <p:bldP spid="32" grpId="0" animBg="1"/>
      <p:bldP spid="33" grpId="0" animBg="1"/>
      <p:bldP spid="36" grpId="0" animBg="1"/>
      <p:bldP spid="37" grpId="0" animBg="1"/>
      <p:bldP spid="38" grpId="0" animBg="1"/>
      <p:bldP spid="13" grpId="0" animBg="1"/>
      <p:bldP spid="14" grpId="0" animBg="1"/>
      <p:bldP spid="17" grpId="0" animBg="1"/>
      <p:bldP spid="18" grpId="0" animBg="1"/>
      <p:bldP spid="34" grpId="0" animBg="1"/>
      <p:bldP spid="35" grpId="0" animBg="1"/>
      <p:bldP spid="39" grpId="0" animBg="1"/>
      <p:bldP spid="23" grpId="0" animBg="1"/>
      <p:bldP spid="40" grpId="0" animBg="1"/>
      <p:bldP spid="41" grpId="0" animBg="1"/>
      <p:bldP spid="42" grpId="0" animBg="1"/>
      <p:bldP spid="43" grpId="0" animBg="1"/>
      <p:bldP spid="44" grpId="0" animBg="1"/>
      <p:bldP spid="45" grpId="0" animBg="1"/>
      <p:bldP spid="46" grpId="0" animBg="1"/>
      <p:bldP spid="4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TextBox 112">
            <a:extLst>
              <a:ext uri="{FF2B5EF4-FFF2-40B4-BE49-F238E27FC236}">
                <a16:creationId xmlns:a16="http://schemas.microsoft.com/office/drawing/2014/main" id="{0543F3CF-43E9-4F3E-961B-AAFA08BC3C49}"/>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2291" name="TextBox 115">
            <a:extLst>
              <a:ext uri="{FF2B5EF4-FFF2-40B4-BE49-F238E27FC236}">
                <a16:creationId xmlns:a16="http://schemas.microsoft.com/office/drawing/2014/main" id="{FF32AE2E-4771-41E0-88DE-CEB316A1DDDC}"/>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5" name="Группа 4">
            <a:extLst>
              <a:ext uri="{FF2B5EF4-FFF2-40B4-BE49-F238E27FC236}">
                <a16:creationId xmlns:a16="http://schemas.microsoft.com/office/drawing/2014/main" id="{3125E20C-E251-4BEA-A26E-A06D8DF428B9}"/>
              </a:ext>
            </a:extLst>
          </p:cNvPr>
          <p:cNvGrpSpPr/>
          <p:nvPr/>
        </p:nvGrpSpPr>
        <p:grpSpPr>
          <a:xfrm>
            <a:off x="1423988" y="5035550"/>
            <a:ext cx="6438900" cy="957263"/>
            <a:chOff x="1423988" y="5035550"/>
            <a:chExt cx="6438900" cy="957263"/>
          </a:xfrm>
        </p:grpSpPr>
        <p:sp>
          <p:nvSpPr>
            <p:cNvPr id="12292" name="Freeform 7">
              <a:extLst>
                <a:ext uri="{FF2B5EF4-FFF2-40B4-BE49-F238E27FC236}">
                  <a16:creationId xmlns:a16="http://schemas.microsoft.com/office/drawing/2014/main" id="{236AEF0D-0169-4237-BDE4-E873AD23E086}"/>
                </a:ext>
              </a:extLst>
            </p:cNvPr>
            <p:cNvSpPr>
              <a:spLocks/>
            </p:cNvSpPr>
            <p:nvPr/>
          </p:nvSpPr>
          <p:spPr bwMode="auto">
            <a:xfrm>
              <a:off x="1423988" y="5035550"/>
              <a:ext cx="6438900" cy="957263"/>
            </a:xfrm>
            <a:custGeom>
              <a:avLst/>
              <a:gdLst>
                <a:gd name="T0" fmla="*/ 2147483646 w 741"/>
                <a:gd name="T1" fmla="*/ 0 h 110"/>
                <a:gd name="T2" fmla="*/ 2147483646 w 741"/>
                <a:gd name="T3" fmla="*/ 2147483646 h 110"/>
                <a:gd name="T4" fmla="*/ 2147483646 w 741"/>
                <a:gd name="T5" fmla="*/ 2147483646 h 110"/>
                <a:gd name="T6" fmla="*/ 2147483646 w 741"/>
                <a:gd name="T7" fmla="*/ 2147483646 h 110"/>
                <a:gd name="T8" fmla="*/ 2147483646 w 741"/>
                <a:gd name="T9" fmla="*/ 2147483646 h 110"/>
                <a:gd name="T10" fmla="*/ 2147483646 w 741"/>
                <a:gd name="T11" fmla="*/ 2147483646 h 110"/>
                <a:gd name="T12" fmla="*/ 2147483646 w 741"/>
                <a:gd name="T13" fmla="*/ 2147483646 h 110"/>
                <a:gd name="T14" fmla="*/ 2147483646 w 741"/>
                <a:gd name="T15" fmla="*/ 2147483646 h 110"/>
                <a:gd name="T16" fmla="*/ 2147483646 w 741"/>
                <a:gd name="T17" fmla="*/ 2147483646 h 110"/>
                <a:gd name="T18" fmla="*/ 2147483646 w 741"/>
                <a:gd name="T19" fmla="*/ 2147483646 h 110"/>
                <a:gd name="T20" fmla="*/ 2147483646 w 741"/>
                <a:gd name="T21" fmla="*/ 2147483646 h 110"/>
                <a:gd name="T22" fmla="*/ 2147483646 w 741"/>
                <a:gd name="T23" fmla="*/ 2147483646 h 110"/>
                <a:gd name="T24" fmla="*/ 2147483646 w 741"/>
                <a:gd name="T25" fmla="*/ 2147483646 h 110"/>
                <a:gd name="T26" fmla="*/ 2147483646 w 741"/>
                <a:gd name="T27" fmla="*/ 2147483646 h 110"/>
                <a:gd name="T28" fmla="*/ 0 w 741"/>
                <a:gd name="T29" fmla="*/ 2147483646 h 110"/>
                <a:gd name="T30" fmla="*/ 0 w 741"/>
                <a:gd name="T31" fmla="*/ 2147483646 h 110"/>
                <a:gd name="T32" fmla="*/ 2147483646 w 741"/>
                <a:gd name="T33" fmla="*/ 2147483646 h 110"/>
                <a:gd name="T34" fmla="*/ 2147483646 w 741"/>
                <a:gd name="T35" fmla="*/ 2147483646 h 110"/>
                <a:gd name="T36" fmla="*/ 2147483646 w 741"/>
                <a:gd name="T37" fmla="*/ 2147483646 h 110"/>
                <a:gd name="T38" fmla="*/ 2147483646 w 741"/>
                <a:gd name="T39" fmla="*/ 2147483646 h 110"/>
                <a:gd name="T40" fmla="*/ 2147483646 w 741"/>
                <a:gd name="T41" fmla="*/ 2147483646 h 110"/>
                <a:gd name="T42" fmla="*/ 2147483646 w 741"/>
                <a:gd name="T43" fmla="*/ 2147483646 h 110"/>
                <a:gd name="T44" fmla="*/ 2147483646 w 741"/>
                <a:gd name="T45" fmla="*/ 2147483646 h 110"/>
                <a:gd name="T46" fmla="*/ 2147483646 w 741"/>
                <a:gd name="T47" fmla="*/ 2147483646 h 110"/>
                <a:gd name="T48" fmla="*/ 2147483646 w 741"/>
                <a:gd name="T49" fmla="*/ 2147483646 h 110"/>
                <a:gd name="T50" fmla="*/ 2147483646 w 741"/>
                <a:gd name="T51" fmla="*/ 2147483646 h 110"/>
                <a:gd name="T52" fmla="*/ 2147483646 w 741"/>
                <a:gd name="T53" fmla="*/ 2147483646 h 110"/>
                <a:gd name="T54" fmla="*/ 2147483646 w 741"/>
                <a:gd name="T55" fmla="*/ 2147483646 h 110"/>
                <a:gd name="T56" fmla="*/ 2147483646 w 741"/>
                <a:gd name="T57" fmla="*/ 2147483646 h 110"/>
                <a:gd name="T58" fmla="*/ 2147483646 w 741"/>
                <a:gd name="T59" fmla="*/ 2147483646 h 110"/>
                <a:gd name="T60" fmla="*/ 2147483646 w 741"/>
                <a:gd name="T61" fmla="*/ 2147483646 h 110"/>
                <a:gd name="T62" fmla="*/ 2147483646 w 741"/>
                <a:gd name="T63" fmla="*/ 2147483646 h 110"/>
                <a:gd name="T64" fmla="*/ 2147483646 w 741"/>
                <a:gd name="T65" fmla="*/ 2147483646 h 110"/>
                <a:gd name="T66" fmla="*/ 2147483646 w 741"/>
                <a:gd name="T67" fmla="*/ 2147483646 h 110"/>
                <a:gd name="T68" fmla="*/ 2147483646 w 741"/>
                <a:gd name="T69" fmla="*/ 2147483646 h 110"/>
                <a:gd name="T70" fmla="*/ 2147483646 w 741"/>
                <a:gd name="T71" fmla="*/ 2147483646 h 110"/>
                <a:gd name="T72" fmla="*/ 2147483646 w 741"/>
                <a:gd name="T73" fmla="*/ 2147483646 h 110"/>
                <a:gd name="T74" fmla="*/ 2147483646 w 741"/>
                <a:gd name="T75" fmla="*/ 2147483646 h 110"/>
                <a:gd name="T76" fmla="*/ 2147483646 w 741"/>
                <a:gd name="T77" fmla="*/ 2147483646 h 110"/>
                <a:gd name="T78" fmla="*/ 2147483646 w 741"/>
                <a:gd name="T79" fmla="*/ 0 h 11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41" h="110">
                  <a:moveTo>
                    <a:pt x="310" y="0"/>
                  </a:moveTo>
                  <a:cubicBezTo>
                    <a:pt x="306" y="0"/>
                    <a:pt x="301" y="1"/>
                    <a:pt x="298" y="4"/>
                  </a:cubicBezTo>
                  <a:cubicBezTo>
                    <a:pt x="226" y="60"/>
                    <a:pt x="226" y="60"/>
                    <a:pt x="226" y="60"/>
                  </a:cubicBezTo>
                  <a:cubicBezTo>
                    <a:pt x="222" y="63"/>
                    <a:pt x="218" y="64"/>
                    <a:pt x="214" y="64"/>
                  </a:cubicBezTo>
                  <a:cubicBezTo>
                    <a:pt x="207" y="64"/>
                    <a:pt x="200" y="60"/>
                    <a:pt x="196" y="53"/>
                  </a:cubicBezTo>
                  <a:cubicBezTo>
                    <a:pt x="192" y="44"/>
                    <a:pt x="192" y="44"/>
                    <a:pt x="192" y="44"/>
                  </a:cubicBezTo>
                  <a:cubicBezTo>
                    <a:pt x="188" y="37"/>
                    <a:pt x="181" y="33"/>
                    <a:pt x="174" y="33"/>
                  </a:cubicBezTo>
                  <a:cubicBezTo>
                    <a:pt x="170" y="33"/>
                    <a:pt x="166" y="34"/>
                    <a:pt x="162" y="37"/>
                  </a:cubicBezTo>
                  <a:cubicBezTo>
                    <a:pt x="130" y="60"/>
                    <a:pt x="130" y="60"/>
                    <a:pt x="130" y="60"/>
                  </a:cubicBezTo>
                  <a:cubicBezTo>
                    <a:pt x="127" y="62"/>
                    <a:pt x="123" y="64"/>
                    <a:pt x="119" y="64"/>
                  </a:cubicBezTo>
                  <a:cubicBezTo>
                    <a:pt x="116" y="64"/>
                    <a:pt x="113" y="63"/>
                    <a:pt x="111" y="62"/>
                  </a:cubicBezTo>
                  <a:cubicBezTo>
                    <a:pt x="62" y="40"/>
                    <a:pt x="62" y="40"/>
                    <a:pt x="62" y="40"/>
                  </a:cubicBezTo>
                  <a:cubicBezTo>
                    <a:pt x="59" y="39"/>
                    <a:pt x="56" y="38"/>
                    <a:pt x="53" y="38"/>
                  </a:cubicBezTo>
                  <a:cubicBezTo>
                    <a:pt x="51" y="38"/>
                    <a:pt x="49" y="39"/>
                    <a:pt x="46" y="39"/>
                  </a:cubicBezTo>
                  <a:cubicBezTo>
                    <a:pt x="0" y="58"/>
                    <a:pt x="0" y="58"/>
                    <a:pt x="0" y="58"/>
                  </a:cubicBezTo>
                  <a:cubicBezTo>
                    <a:pt x="0" y="110"/>
                    <a:pt x="0" y="110"/>
                    <a:pt x="0" y="110"/>
                  </a:cubicBezTo>
                  <a:cubicBezTo>
                    <a:pt x="741" y="110"/>
                    <a:pt x="741" y="110"/>
                    <a:pt x="741" y="110"/>
                  </a:cubicBezTo>
                  <a:cubicBezTo>
                    <a:pt x="741" y="18"/>
                    <a:pt x="741" y="18"/>
                    <a:pt x="741" y="18"/>
                  </a:cubicBezTo>
                  <a:cubicBezTo>
                    <a:pt x="705" y="46"/>
                    <a:pt x="705" y="46"/>
                    <a:pt x="705" y="46"/>
                  </a:cubicBezTo>
                  <a:cubicBezTo>
                    <a:pt x="701" y="49"/>
                    <a:pt x="697" y="50"/>
                    <a:pt x="693" y="50"/>
                  </a:cubicBezTo>
                  <a:cubicBezTo>
                    <a:pt x="691" y="50"/>
                    <a:pt x="689" y="50"/>
                    <a:pt x="687" y="49"/>
                  </a:cubicBezTo>
                  <a:cubicBezTo>
                    <a:pt x="645" y="37"/>
                    <a:pt x="645" y="37"/>
                    <a:pt x="645" y="37"/>
                  </a:cubicBezTo>
                  <a:cubicBezTo>
                    <a:pt x="643" y="37"/>
                    <a:pt x="642" y="37"/>
                    <a:pt x="640" y="37"/>
                  </a:cubicBezTo>
                  <a:cubicBezTo>
                    <a:pt x="636" y="37"/>
                    <a:pt x="632" y="38"/>
                    <a:pt x="628" y="40"/>
                  </a:cubicBezTo>
                  <a:cubicBezTo>
                    <a:pt x="602" y="59"/>
                    <a:pt x="602" y="59"/>
                    <a:pt x="602" y="59"/>
                  </a:cubicBezTo>
                  <a:cubicBezTo>
                    <a:pt x="599" y="62"/>
                    <a:pt x="595" y="63"/>
                    <a:pt x="591" y="63"/>
                  </a:cubicBezTo>
                  <a:cubicBezTo>
                    <a:pt x="587" y="63"/>
                    <a:pt x="583" y="62"/>
                    <a:pt x="580" y="59"/>
                  </a:cubicBezTo>
                  <a:cubicBezTo>
                    <a:pt x="546" y="36"/>
                    <a:pt x="546" y="36"/>
                    <a:pt x="546" y="36"/>
                  </a:cubicBezTo>
                  <a:cubicBezTo>
                    <a:pt x="542" y="34"/>
                    <a:pt x="539" y="33"/>
                    <a:pt x="535" y="33"/>
                  </a:cubicBezTo>
                  <a:cubicBezTo>
                    <a:pt x="530" y="33"/>
                    <a:pt x="526" y="34"/>
                    <a:pt x="523" y="37"/>
                  </a:cubicBezTo>
                  <a:cubicBezTo>
                    <a:pt x="488" y="64"/>
                    <a:pt x="488" y="64"/>
                    <a:pt x="488" y="64"/>
                  </a:cubicBezTo>
                  <a:cubicBezTo>
                    <a:pt x="484" y="66"/>
                    <a:pt x="480" y="68"/>
                    <a:pt x="476" y="68"/>
                  </a:cubicBezTo>
                  <a:cubicBezTo>
                    <a:pt x="471" y="68"/>
                    <a:pt x="467" y="66"/>
                    <a:pt x="463" y="63"/>
                  </a:cubicBezTo>
                  <a:cubicBezTo>
                    <a:pt x="437" y="39"/>
                    <a:pt x="437" y="39"/>
                    <a:pt x="437" y="39"/>
                  </a:cubicBezTo>
                  <a:cubicBezTo>
                    <a:pt x="433" y="36"/>
                    <a:pt x="428" y="34"/>
                    <a:pt x="424" y="34"/>
                  </a:cubicBezTo>
                  <a:cubicBezTo>
                    <a:pt x="417" y="34"/>
                    <a:pt x="411" y="38"/>
                    <a:pt x="407" y="44"/>
                  </a:cubicBezTo>
                  <a:cubicBezTo>
                    <a:pt x="403" y="50"/>
                    <a:pt x="397" y="53"/>
                    <a:pt x="390" y="53"/>
                  </a:cubicBezTo>
                  <a:cubicBezTo>
                    <a:pt x="386" y="53"/>
                    <a:pt x="381" y="52"/>
                    <a:pt x="378" y="49"/>
                  </a:cubicBezTo>
                  <a:cubicBezTo>
                    <a:pt x="322" y="4"/>
                    <a:pt x="322" y="4"/>
                    <a:pt x="322" y="4"/>
                  </a:cubicBezTo>
                  <a:cubicBezTo>
                    <a:pt x="319" y="1"/>
                    <a:pt x="314" y="0"/>
                    <a:pt x="310" y="0"/>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2295" name="Freeform 10">
              <a:extLst>
                <a:ext uri="{FF2B5EF4-FFF2-40B4-BE49-F238E27FC236}">
                  <a16:creationId xmlns:a16="http://schemas.microsoft.com/office/drawing/2014/main" id="{CCE55ED0-29FB-48E8-B7FC-026FBE6159A7}"/>
                </a:ext>
              </a:extLst>
            </p:cNvPr>
            <p:cNvSpPr>
              <a:spLocks noEditPoints="1"/>
            </p:cNvSpPr>
            <p:nvPr/>
          </p:nvSpPr>
          <p:spPr bwMode="auto">
            <a:xfrm>
              <a:off x="1423988" y="5035550"/>
              <a:ext cx="6438900" cy="957263"/>
            </a:xfrm>
            <a:custGeom>
              <a:avLst/>
              <a:gdLst>
                <a:gd name="T0" fmla="*/ 2147483646 w 741"/>
                <a:gd name="T1" fmla="*/ 0 h 110"/>
                <a:gd name="T2" fmla="*/ 2147483646 w 741"/>
                <a:gd name="T3" fmla="*/ 2147483646 h 110"/>
                <a:gd name="T4" fmla="*/ 2147483646 w 741"/>
                <a:gd name="T5" fmla="*/ 2147483646 h 110"/>
                <a:gd name="T6" fmla="*/ 2147483646 w 741"/>
                <a:gd name="T7" fmla="*/ 2147483646 h 110"/>
                <a:gd name="T8" fmla="*/ 2147483646 w 741"/>
                <a:gd name="T9" fmla="*/ 2147483646 h 110"/>
                <a:gd name="T10" fmla="*/ 2147483646 w 741"/>
                <a:gd name="T11" fmla="*/ 2147483646 h 110"/>
                <a:gd name="T12" fmla="*/ 2147483646 w 741"/>
                <a:gd name="T13" fmla="*/ 2147483646 h 110"/>
                <a:gd name="T14" fmla="*/ 2147483646 w 741"/>
                <a:gd name="T15" fmla="*/ 2147483646 h 110"/>
                <a:gd name="T16" fmla="*/ 2147483646 w 741"/>
                <a:gd name="T17" fmla="*/ 2147483646 h 110"/>
                <a:gd name="T18" fmla="*/ 2147483646 w 741"/>
                <a:gd name="T19" fmla="*/ 2147483646 h 110"/>
                <a:gd name="T20" fmla="*/ 2147483646 w 741"/>
                <a:gd name="T21" fmla="*/ 2147483646 h 110"/>
                <a:gd name="T22" fmla="*/ 2147483646 w 741"/>
                <a:gd name="T23" fmla="*/ 2147483646 h 110"/>
                <a:gd name="T24" fmla="*/ 2147483646 w 741"/>
                <a:gd name="T25" fmla="*/ 2147483646 h 110"/>
                <a:gd name="T26" fmla="*/ 2147483646 w 741"/>
                <a:gd name="T27" fmla="*/ 2147483646 h 110"/>
                <a:gd name="T28" fmla="*/ 2147483646 w 741"/>
                <a:gd name="T29" fmla="*/ 2147483646 h 110"/>
                <a:gd name="T30" fmla="*/ 2147483646 w 741"/>
                <a:gd name="T31" fmla="*/ 2147483646 h 110"/>
                <a:gd name="T32" fmla="*/ 2147483646 w 741"/>
                <a:gd name="T33" fmla="*/ 2147483646 h 110"/>
                <a:gd name="T34" fmla="*/ 2147483646 w 741"/>
                <a:gd name="T35" fmla="*/ 2147483646 h 110"/>
                <a:gd name="T36" fmla="*/ 2147483646 w 741"/>
                <a:gd name="T37" fmla="*/ 2147483646 h 110"/>
                <a:gd name="T38" fmla="*/ 2147483646 w 741"/>
                <a:gd name="T39" fmla="*/ 2147483646 h 110"/>
                <a:gd name="T40" fmla="*/ 2147483646 w 741"/>
                <a:gd name="T41" fmla="*/ 2147483646 h 110"/>
                <a:gd name="T42" fmla="*/ 2147483646 w 741"/>
                <a:gd name="T43" fmla="*/ 2147483646 h 110"/>
                <a:gd name="T44" fmla="*/ 2147483646 w 741"/>
                <a:gd name="T45" fmla="*/ 2147483646 h 110"/>
                <a:gd name="T46" fmla="*/ 2147483646 w 741"/>
                <a:gd name="T47" fmla="*/ 2147483646 h 110"/>
                <a:gd name="T48" fmla="*/ 2147483646 w 741"/>
                <a:gd name="T49" fmla="*/ 2147483646 h 110"/>
                <a:gd name="T50" fmla="*/ 2147483646 w 741"/>
                <a:gd name="T51" fmla="*/ 2147483646 h 110"/>
                <a:gd name="T52" fmla="*/ 0 w 741"/>
                <a:gd name="T53" fmla="*/ 2147483646 h 110"/>
                <a:gd name="T54" fmla="*/ 2147483646 w 741"/>
                <a:gd name="T55" fmla="*/ 2147483646 h 110"/>
                <a:gd name="T56" fmla="*/ 2147483646 w 741"/>
                <a:gd name="T57" fmla="*/ 2147483646 h 110"/>
                <a:gd name="T58" fmla="*/ 2147483646 w 741"/>
                <a:gd name="T59" fmla="*/ 2147483646 h 110"/>
                <a:gd name="T60" fmla="*/ 2147483646 w 741"/>
                <a:gd name="T61" fmla="*/ 2147483646 h 110"/>
                <a:gd name="T62" fmla="*/ 2147483646 w 741"/>
                <a:gd name="T63" fmla="*/ 2147483646 h 110"/>
                <a:gd name="T64" fmla="*/ 2147483646 w 741"/>
                <a:gd name="T65" fmla="*/ 2147483646 h 110"/>
                <a:gd name="T66" fmla="*/ 2147483646 w 741"/>
                <a:gd name="T67" fmla="*/ 2147483646 h 110"/>
                <a:gd name="T68" fmla="*/ 2147483646 w 741"/>
                <a:gd name="T69" fmla="*/ 2147483646 h 110"/>
                <a:gd name="T70" fmla="*/ 2147483646 w 741"/>
                <a:gd name="T71" fmla="*/ 2147483646 h 110"/>
                <a:gd name="T72" fmla="*/ 2147483646 w 741"/>
                <a:gd name="T73" fmla="*/ 2147483646 h 110"/>
                <a:gd name="T74" fmla="*/ 2147483646 w 741"/>
                <a:gd name="T75" fmla="*/ 2147483646 h 110"/>
                <a:gd name="T76" fmla="*/ 2147483646 w 741"/>
                <a:gd name="T77" fmla="*/ 2147483646 h 110"/>
                <a:gd name="T78" fmla="*/ 2147483646 w 741"/>
                <a:gd name="T79" fmla="*/ 2147483646 h 110"/>
                <a:gd name="T80" fmla="*/ 2147483646 w 741"/>
                <a:gd name="T81" fmla="*/ 2147483646 h 110"/>
                <a:gd name="T82" fmla="*/ 2147483646 w 741"/>
                <a:gd name="T83" fmla="*/ 2147483646 h 110"/>
                <a:gd name="T84" fmla="*/ 2147483646 w 741"/>
                <a:gd name="T85" fmla="*/ 2147483646 h 110"/>
                <a:gd name="T86" fmla="*/ 2147483646 w 741"/>
                <a:gd name="T87" fmla="*/ 2147483646 h 110"/>
                <a:gd name="T88" fmla="*/ 2147483646 w 741"/>
                <a:gd name="T89" fmla="*/ 2147483646 h 110"/>
                <a:gd name="T90" fmla="*/ 2147483646 w 741"/>
                <a:gd name="T91" fmla="*/ 2147483646 h 110"/>
                <a:gd name="T92" fmla="*/ 2147483646 w 741"/>
                <a:gd name="T93" fmla="*/ 2147483646 h 110"/>
                <a:gd name="T94" fmla="*/ 2147483646 w 741"/>
                <a:gd name="T95" fmla="*/ 2147483646 h 110"/>
                <a:gd name="T96" fmla="*/ 2147483646 w 741"/>
                <a:gd name="T97" fmla="*/ 2147483646 h 110"/>
                <a:gd name="T98" fmla="*/ 2147483646 w 741"/>
                <a:gd name="T99" fmla="*/ 2147483646 h 110"/>
                <a:gd name="T100" fmla="*/ 2147483646 w 741"/>
                <a:gd name="T101" fmla="*/ 2147483646 h 110"/>
                <a:gd name="T102" fmla="*/ 2147483646 w 741"/>
                <a:gd name="T103" fmla="*/ 2147483646 h 110"/>
                <a:gd name="T104" fmla="*/ 2147483646 w 741"/>
                <a:gd name="T105" fmla="*/ 2147483646 h 110"/>
                <a:gd name="T106" fmla="*/ 2147483646 w 741"/>
                <a:gd name="T107" fmla="*/ 2147483646 h 110"/>
                <a:gd name="T108" fmla="*/ 2147483646 w 741"/>
                <a:gd name="T109" fmla="*/ 2147483646 h 110"/>
                <a:gd name="T110" fmla="*/ 2147483646 w 741"/>
                <a:gd name="T111" fmla="*/ 2147483646 h 110"/>
                <a:gd name="T112" fmla="*/ 2147483646 w 741"/>
                <a:gd name="T113" fmla="*/ 2147483646 h 110"/>
                <a:gd name="T114" fmla="*/ 2147483646 w 741"/>
                <a:gd name="T115" fmla="*/ 2147483646 h 110"/>
                <a:gd name="T116" fmla="*/ 2147483646 w 741"/>
                <a:gd name="T117" fmla="*/ 2147483646 h 110"/>
                <a:gd name="T118" fmla="*/ 2147483646 w 741"/>
                <a:gd name="T119" fmla="*/ 2147483646 h 110"/>
                <a:gd name="T120" fmla="*/ 2147483646 w 741"/>
                <a:gd name="T121" fmla="*/ 2147483646 h 110"/>
                <a:gd name="T122" fmla="*/ 2147483646 w 741"/>
                <a:gd name="T123" fmla="*/ 2147483646 h 110"/>
                <a:gd name="T124" fmla="*/ 2147483646 w 741"/>
                <a:gd name="T125" fmla="*/ 2147483646 h 1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741" h="110">
                  <a:moveTo>
                    <a:pt x="310" y="0"/>
                  </a:move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10" y="0"/>
                    <a:pt x="310" y="0"/>
                    <a:pt x="310"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9" y="0"/>
                    <a:pt x="309" y="0"/>
                    <a:pt x="309" y="0"/>
                  </a:cubicBezTo>
                  <a:cubicBezTo>
                    <a:pt x="308" y="0"/>
                    <a:pt x="307" y="0"/>
                    <a:pt x="306" y="0"/>
                  </a:cubicBezTo>
                  <a:cubicBezTo>
                    <a:pt x="305" y="1"/>
                    <a:pt x="304" y="2"/>
                    <a:pt x="304" y="3"/>
                  </a:cubicBezTo>
                  <a:cubicBezTo>
                    <a:pt x="304" y="4"/>
                    <a:pt x="305" y="4"/>
                    <a:pt x="306" y="4"/>
                  </a:cubicBezTo>
                  <a:cubicBezTo>
                    <a:pt x="307" y="4"/>
                    <a:pt x="307" y="4"/>
                    <a:pt x="307" y="4"/>
                  </a:cubicBezTo>
                  <a:cubicBezTo>
                    <a:pt x="308" y="4"/>
                    <a:pt x="309" y="4"/>
                    <a:pt x="310" y="4"/>
                  </a:cubicBezTo>
                  <a:cubicBezTo>
                    <a:pt x="311" y="4"/>
                    <a:pt x="312" y="3"/>
                    <a:pt x="312" y="2"/>
                  </a:cubicBezTo>
                  <a:cubicBezTo>
                    <a:pt x="312" y="1"/>
                    <a:pt x="311" y="0"/>
                    <a:pt x="310" y="0"/>
                  </a:cubicBezTo>
                  <a:close/>
                  <a:moveTo>
                    <a:pt x="296" y="6"/>
                  </a:moveTo>
                  <a:cubicBezTo>
                    <a:pt x="295" y="6"/>
                    <a:pt x="295" y="6"/>
                    <a:pt x="295" y="7"/>
                  </a:cubicBezTo>
                  <a:cubicBezTo>
                    <a:pt x="291" y="9"/>
                    <a:pt x="291" y="9"/>
                    <a:pt x="291" y="9"/>
                  </a:cubicBezTo>
                  <a:cubicBezTo>
                    <a:pt x="290" y="10"/>
                    <a:pt x="290" y="11"/>
                    <a:pt x="291" y="12"/>
                  </a:cubicBezTo>
                  <a:cubicBezTo>
                    <a:pt x="291" y="12"/>
                    <a:pt x="292" y="13"/>
                    <a:pt x="293" y="13"/>
                  </a:cubicBezTo>
                  <a:cubicBezTo>
                    <a:pt x="293" y="13"/>
                    <a:pt x="293" y="12"/>
                    <a:pt x="294" y="12"/>
                  </a:cubicBezTo>
                  <a:cubicBezTo>
                    <a:pt x="297" y="10"/>
                    <a:pt x="297" y="10"/>
                    <a:pt x="297" y="10"/>
                  </a:cubicBezTo>
                  <a:cubicBezTo>
                    <a:pt x="298" y="9"/>
                    <a:pt x="298" y="8"/>
                    <a:pt x="297" y="7"/>
                  </a:cubicBezTo>
                  <a:cubicBezTo>
                    <a:pt x="297" y="6"/>
                    <a:pt x="296" y="6"/>
                    <a:pt x="296" y="6"/>
                  </a:cubicBezTo>
                  <a:close/>
                  <a:moveTo>
                    <a:pt x="282" y="17"/>
                  </a:moveTo>
                  <a:cubicBezTo>
                    <a:pt x="282" y="17"/>
                    <a:pt x="281" y="17"/>
                    <a:pt x="281" y="17"/>
                  </a:cubicBezTo>
                  <a:cubicBezTo>
                    <a:pt x="278" y="20"/>
                    <a:pt x="278" y="20"/>
                    <a:pt x="278" y="20"/>
                  </a:cubicBezTo>
                  <a:cubicBezTo>
                    <a:pt x="277" y="20"/>
                    <a:pt x="277" y="22"/>
                    <a:pt x="278" y="22"/>
                  </a:cubicBezTo>
                  <a:cubicBezTo>
                    <a:pt x="278" y="23"/>
                    <a:pt x="278" y="23"/>
                    <a:pt x="279" y="23"/>
                  </a:cubicBezTo>
                  <a:cubicBezTo>
                    <a:pt x="280" y="23"/>
                    <a:pt x="280" y="23"/>
                    <a:pt x="280" y="23"/>
                  </a:cubicBezTo>
                  <a:cubicBezTo>
                    <a:pt x="283" y="20"/>
                    <a:pt x="283" y="20"/>
                    <a:pt x="283" y="20"/>
                  </a:cubicBezTo>
                  <a:cubicBezTo>
                    <a:pt x="284" y="20"/>
                    <a:pt x="284" y="18"/>
                    <a:pt x="284" y="17"/>
                  </a:cubicBezTo>
                  <a:cubicBezTo>
                    <a:pt x="283" y="17"/>
                    <a:pt x="283" y="17"/>
                    <a:pt x="282" y="17"/>
                  </a:cubicBezTo>
                  <a:close/>
                  <a:moveTo>
                    <a:pt x="269" y="27"/>
                  </a:moveTo>
                  <a:cubicBezTo>
                    <a:pt x="268" y="27"/>
                    <a:pt x="268" y="27"/>
                    <a:pt x="268" y="28"/>
                  </a:cubicBezTo>
                  <a:cubicBezTo>
                    <a:pt x="264" y="30"/>
                    <a:pt x="264" y="30"/>
                    <a:pt x="264" y="30"/>
                  </a:cubicBezTo>
                  <a:cubicBezTo>
                    <a:pt x="263" y="31"/>
                    <a:pt x="263" y="32"/>
                    <a:pt x="264" y="33"/>
                  </a:cubicBezTo>
                  <a:cubicBezTo>
                    <a:pt x="264" y="33"/>
                    <a:pt x="265" y="34"/>
                    <a:pt x="266" y="34"/>
                  </a:cubicBezTo>
                  <a:cubicBezTo>
                    <a:pt x="266" y="34"/>
                    <a:pt x="266" y="34"/>
                    <a:pt x="267" y="33"/>
                  </a:cubicBezTo>
                  <a:cubicBezTo>
                    <a:pt x="270" y="31"/>
                    <a:pt x="270" y="31"/>
                    <a:pt x="270" y="31"/>
                  </a:cubicBezTo>
                  <a:cubicBezTo>
                    <a:pt x="271" y="30"/>
                    <a:pt x="271" y="29"/>
                    <a:pt x="270" y="28"/>
                  </a:cubicBezTo>
                  <a:cubicBezTo>
                    <a:pt x="270" y="27"/>
                    <a:pt x="269" y="27"/>
                    <a:pt x="269" y="27"/>
                  </a:cubicBezTo>
                  <a:close/>
                  <a:moveTo>
                    <a:pt x="255" y="38"/>
                  </a:moveTo>
                  <a:cubicBezTo>
                    <a:pt x="255" y="38"/>
                    <a:pt x="254" y="38"/>
                    <a:pt x="254" y="38"/>
                  </a:cubicBezTo>
                  <a:cubicBezTo>
                    <a:pt x="251" y="41"/>
                    <a:pt x="251" y="41"/>
                    <a:pt x="251" y="41"/>
                  </a:cubicBezTo>
                  <a:cubicBezTo>
                    <a:pt x="250" y="41"/>
                    <a:pt x="250" y="43"/>
                    <a:pt x="251" y="43"/>
                  </a:cubicBezTo>
                  <a:cubicBezTo>
                    <a:pt x="251" y="44"/>
                    <a:pt x="251" y="44"/>
                    <a:pt x="252" y="44"/>
                  </a:cubicBezTo>
                  <a:cubicBezTo>
                    <a:pt x="253" y="44"/>
                    <a:pt x="253" y="44"/>
                    <a:pt x="253" y="44"/>
                  </a:cubicBezTo>
                  <a:cubicBezTo>
                    <a:pt x="256" y="41"/>
                    <a:pt x="256" y="41"/>
                    <a:pt x="256" y="41"/>
                  </a:cubicBezTo>
                  <a:cubicBezTo>
                    <a:pt x="257" y="41"/>
                    <a:pt x="258" y="39"/>
                    <a:pt x="257" y="39"/>
                  </a:cubicBezTo>
                  <a:cubicBezTo>
                    <a:pt x="256" y="38"/>
                    <a:pt x="256" y="38"/>
                    <a:pt x="255" y="38"/>
                  </a:cubicBezTo>
                  <a:close/>
                  <a:moveTo>
                    <a:pt x="242" y="48"/>
                  </a:moveTo>
                  <a:cubicBezTo>
                    <a:pt x="241" y="48"/>
                    <a:pt x="241" y="48"/>
                    <a:pt x="241"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40" y="49"/>
                    <a:pt x="240" y="49"/>
                    <a:pt x="240" y="49"/>
                  </a:cubicBezTo>
                  <a:cubicBezTo>
                    <a:pt x="239" y="50"/>
                    <a:pt x="237" y="51"/>
                    <a:pt x="237" y="51"/>
                  </a:cubicBezTo>
                  <a:cubicBezTo>
                    <a:pt x="236" y="52"/>
                    <a:pt x="236" y="53"/>
                    <a:pt x="237" y="54"/>
                  </a:cubicBezTo>
                  <a:cubicBezTo>
                    <a:pt x="237" y="54"/>
                    <a:pt x="238" y="55"/>
                    <a:pt x="239" y="55"/>
                  </a:cubicBezTo>
                  <a:cubicBezTo>
                    <a:pt x="239" y="55"/>
                    <a:pt x="239" y="55"/>
                    <a:pt x="240" y="54"/>
                  </a:cubicBezTo>
                  <a:cubicBezTo>
                    <a:pt x="243" y="52"/>
                    <a:pt x="243" y="52"/>
                    <a:pt x="243" y="52"/>
                  </a:cubicBezTo>
                  <a:cubicBezTo>
                    <a:pt x="244" y="51"/>
                    <a:pt x="244" y="50"/>
                    <a:pt x="243" y="49"/>
                  </a:cubicBezTo>
                  <a:cubicBezTo>
                    <a:pt x="243" y="49"/>
                    <a:pt x="242" y="48"/>
                    <a:pt x="242" y="48"/>
                  </a:cubicBezTo>
                  <a:close/>
                  <a:moveTo>
                    <a:pt x="228" y="59"/>
                  </a:moveTo>
                  <a:cubicBezTo>
                    <a:pt x="228" y="59"/>
                    <a:pt x="227" y="59"/>
                    <a:pt x="227" y="59"/>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6" y="60"/>
                    <a:pt x="226" y="60"/>
                    <a:pt x="226" y="60"/>
                  </a:cubicBezTo>
                  <a:cubicBezTo>
                    <a:pt x="225" y="61"/>
                    <a:pt x="224" y="61"/>
                    <a:pt x="224" y="62"/>
                  </a:cubicBezTo>
                  <a:cubicBezTo>
                    <a:pt x="223" y="62"/>
                    <a:pt x="223" y="63"/>
                    <a:pt x="223" y="64"/>
                  </a:cubicBezTo>
                  <a:cubicBezTo>
                    <a:pt x="223" y="65"/>
                    <a:pt x="224" y="65"/>
                    <a:pt x="225" y="65"/>
                  </a:cubicBezTo>
                  <a:cubicBezTo>
                    <a:pt x="226" y="65"/>
                    <a:pt x="226" y="65"/>
                    <a:pt x="226" y="65"/>
                  </a:cubicBezTo>
                  <a:cubicBezTo>
                    <a:pt x="227" y="64"/>
                    <a:pt x="228" y="64"/>
                    <a:pt x="228" y="63"/>
                  </a:cubicBezTo>
                  <a:cubicBezTo>
                    <a:pt x="229" y="62"/>
                    <a:pt x="229" y="62"/>
                    <a:pt x="229" y="62"/>
                  </a:cubicBezTo>
                  <a:cubicBezTo>
                    <a:pt x="230" y="62"/>
                    <a:pt x="231" y="60"/>
                    <a:pt x="230" y="60"/>
                  </a:cubicBezTo>
                  <a:cubicBezTo>
                    <a:pt x="229" y="59"/>
                    <a:pt x="229" y="59"/>
                    <a:pt x="228" y="59"/>
                  </a:cubicBezTo>
                  <a:close/>
                  <a:moveTo>
                    <a:pt x="207" y="63"/>
                  </a:moveTo>
                  <a:cubicBezTo>
                    <a:pt x="206" y="63"/>
                    <a:pt x="205" y="64"/>
                    <a:pt x="205" y="64"/>
                  </a:cubicBezTo>
                  <a:cubicBezTo>
                    <a:pt x="204" y="65"/>
                    <a:pt x="205" y="67"/>
                    <a:pt x="206" y="67"/>
                  </a:cubicBezTo>
                  <a:cubicBezTo>
                    <a:pt x="207" y="68"/>
                    <a:pt x="209" y="68"/>
                    <a:pt x="211" y="68"/>
                  </a:cubicBezTo>
                  <a:cubicBezTo>
                    <a:pt x="211" y="68"/>
                    <a:pt x="211" y="68"/>
                    <a:pt x="211" y="68"/>
                  </a:cubicBezTo>
                  <a:cubicBezTo>
                    <a:pt x="212" y="68"/>
                    <a:pt x="213" y="67"/>
                    <a:pt x="213" y="66"/>
                  </a:cubicBezTo>
                  <a:cubicBezTo>
                    <a:pt x="213" y="65"/>
                    <a:pt x="212" y="64"/>
                    <a:pt x="211" y="64"/>
                  </a:cubicBezTo>
                  <a:cubicBezTo>
                    <a:pt x="211"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10" y="64"/>
                    <a:pt x="210" y="64"/>
                    <a:pt x="210"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9" y="64"/>
                    <a:pt x="209" y="64"/>
                    <a:pt x="209"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4"/>
                    <a:pt x="208" y="64"/>
                    <a:pt x="208" y="64"/>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8" y="63"/>
                    <a:pt x="208" y="63"/>
                    <a:pt x="208" y="63"/>
                  </a:cubicBezTo>
                  <a:cubicBezTo>
                    <a:pt x="207" y="63"/>
                    <a:pt x="207" y="63"/>
                    <a:pt x="207" y="63"/>
                  </a:cubicBezTo>
                  <a:cubicBezTo>
                    <a:pt x="207" y="63"/>
                    <a:pt x="207" y="63"/>
                    <a:pt x="207" y="63"/>
                  </a:cubicBezTo>
                  <a:cubicBezTo>
                    <a:pt x="207" y="63"/>
                    <a:pt x="207" y="63"/>
                    <a:pt x="207" y="63"/>
                  </a:cubicBezTo>
                  <a:cubicBezTo>
                    <a:pt x="207" y="63"/>
                    <a:pt x="207" y="63"/>
                    <a:pt x="207" y="63"/>
                  </a:cubicBezTo>
                  <a:cubicBezTo>
                    <a:pt x="207" y="63"/>
                    <a:pt x="207" y="63"/>
                    <a:pt x="207" y="63"/>
                  </a:cubicBezTo>
                  <a:cubicBezTo>
                    <a:pt x="207" y="63"/>
                    <a:pt x="207" y="63"/>
                    <a:pt x="207" y="63"/>
                  </a:cubicBezTo>
                  <a:close/>
                  <a:moveTo>
                    <a:pt x="193" y="51"/>
                  </a:moveTo>
                  <a:cubicBezTo>
                    <a:pt x="193" y="51"/>
                    <a:pt x="193" y="51"/>
                    <a:pt x="193" y="51"/>
                  </a:cubicBezTo>
                  <a:cubicBezTo>
                    <a:pt x="192" y="51"/>
                    <a:pt x="191" y="53"/>
                    <a:pt x="192" y="54"/>
                  </a:cubicBezTo>
                  <a:cubicBezTo>
                    <a:pt x="192" y="55"/>
                    <a:pt x="192" y="55"/>
                    <a:pt x="192" y="55"/>
                  </a:cubicBezTo>
                  <a:cubicBezTo>
                    <a:pt x="193" y="56"/>
                    <a:pt x="193" y="57"/>
                    <a:pt x="194" y="57"/>
                  </a:cubicBezTo>
                  <a:cubicBezTo>
                    <a:pt x="194" y="58"/>
                    <a:pt x="195" y="58"/>
                    <a:pt x="195" y="58"/>
                  </a:cubicBezTo>
                  <a:cubicBezTo>
                    <a:pt x="196" y="58"/>
                    <a:pt x="196" y="58"/>
                    <a:pt x="197" y="58"/>
                  </a:cubicBezTo>
                  <a:cubicBezTo>
                    <a:pt x="197" y="57"/>
                    <a:pt x="198" y="56"/>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5"/>
                    <a:pt x="197" y="55"/>
                    <a:pt x="197" y="55"/>
                  </a:cubicBezTo>
                  <a:cubicBezTo>
                    <a:pt x="197" y="54"/>
                    <a:pt x="197" y="54"/>
                    <a:pt x="197" y="54"/>
                  </a:cubicBezTo>
                  <a:cubicBezTo>
                    <a:pt x="197" y="54"/>
                    <a:pt x="197" y="54"/>
                    <a:pt x="197"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4"/>
                    <a:pt x="196" y="54"/>
                    <a:pt x="196" y="54"/>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6" y="53"/>
                    <a:pt x="196" y="53"/>
                  </a:cubicBezTo>
                  <a:cubicBezTo>
                    <a:pt x="196" y="53"/>
                    <a:pt x="195" y="52"/>
                    <a:pt x="195" y="52"/>
                  </a:cubicBezTo>
                  <a:cubicBezTo>
                    <a:pt x="195" y="51"/>
                    <a:pt x="194" y="51"/>
                    <a:pt x="193" y="51"/>
                  </a:cubicBezTo>
                  <a:close/>
                  <a:moveTo>
                    <a:pt x="185" y="37"/>
                  </a:moveTo>
                  <a:cubicBezTo>
                    <a:pt x="184" y="37"/>
                    <a:pt x="184" y="37"/>
                    <a:pt x="183" y="38"/>
                  </a:cubicBezTo>
                  <a:cubicBezTo>
                    <a:pt x="183" y="39"/>
                    <a:pt x="183" y="40"/>
                    <a:pt x="184" y="41"/>
                  </a:cubicBezTo>
                  <a:cubicBezTo>
                    <a:pt x="184" y="41"/>
                    <a:pt x="185" y="42"/>
                    <a:pt x="186" y="43"/>
                  </a:cubicBezTo>
                  <a:cubicBezTo>
                    <a:pt x="186" y="43"/>
                    <a:pt x="187" y="44"/>
                    <a:pt x="187" y="44"/>
                  </a:cubicBezTo>
                  <a:cubicBezTo>
                    <a:pt x="188" y="44"/>
                    <a:pt x="188" y="43"/>
                    <a:pt x="189" y="43"/>
                  </a:cubicBezTo>
                  <a:cubicBezTo>
                    <a:pt x="190" y="42"/>
                    <a:pt x="190" y="41"/>
                    <a:pt x="189" y="40"/>
                  </a:cubicBezTo>
                  <a:cubicBezTo>
                    <a:pt x="188" y="40"/>
                    <a:pt x="188" y="40"/>
                    <a:pt x="188" y="40"/>
                  </a:cubicBezTo>
                  <a:cubicBezTo>
                    <a:pt x="188" y="40"/>
                    <a:pt x="188" y="40"/>
                    <a:pt x="188" y="40"/>
                  </a:cubicBezTo>
                  <a:cubicBezTo>
                    <a:pt x="188" y="40"/>
                    <a:pt x="188" y="40"/>
                    <a:pt x="188" y="40"/>
                  </a:cubicBezTo>
                  <a:cubicBezTo>
                    <a:pt x="188" y="40"/>
                    <a:pt x="188" y="40"/>
                    <a:pt x="188" y="40"/>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8" y="39"/>
                    <a:pt x="188" y="39"/>
                    <a:pt x="188" y="39"/>
                  </a:cubicBezTo>
                  <a:cubicBezTo>
                    <a:pt x="187" y="38"/>
                    <a:pt x="187" y="38"/>
                    <a:pt x="186" y="37"/>
                  </a:cubicBezTo>
                  <a:cubicBezTo>
                    <a:pt x="186" y="37"/>
                    <a:pt x="185" y="37"/>
                    <a:pt x="185" y="37"/>
                  </a:cubicBezTo>
                  <a:close/>
                  <a:moveTo>
                    <a:pt x="174" y="33"/>
                  </a:moveTo>
                  <a:cubicBezTo>
                    <a:pt x="174" y="37"/>
                    <a:pt x="174" y="37"/>
                    <a:pt x="174" y="37"/>
                  </a:cubicBezTo>
                  <a:lnTo>
                    <a:pt x="174" y="33"/>
                  </a:lnTo>
                  <a:close/>
                  <a:moveTo>
                    <a:pt x="174" y="33"/>
                  </a:moveTo>
                  <a:cubicBezTo>
                    <a:pt x="174" y="35"/>
                    <a:pt x="174" y="35"/>
                    <a:pt x="174" y="35"/>
                  </a:cubicBezTo>
                  <a:cubicBezTo>
                    <a:pt x="174" y="35"/>
                    <a:pt x="174" y="34"/>
                    <a:pt x="174" y="33"/>
                  </a:cubicBezTo>
                  <a:close/>
                  <a:moveTo>
                    <a:pt x="174" y="35"/>
                  </a:moveTo>
                  <a:cubicBezTo>
                    <a:pt x="174" y="35"/>
                    <a:pt x="174" y="35"/>
                    <a:pt x="174" y="35"/>
                  </a:cubicBezTo>
                  <a:close/>
                  <a:moveTo>
                    <a:pt x="174" y="35"/>
                  </a:moveTo>
                  <a:cubicBezTo>
                    <a:pt x="174" y="36"/>
                    <a:pt x="174" y="36"/>
                    <a:pt x="174" y="36"/>
                  </a:cubicBezTo>
                  <a:lnTo>
                    <a:pt x="174" y="35"/>
                  </a:lnTo>
                  <a:close/>
                  <a:moveTo>
                    <a:pt x="174" y="36"/>
                  </a:moveTo>
                  <a:cubicBezTo>
                    <a:pt x="174" y="36"/>
                    <a:pt x="174" y="36"/>
                    <a:pt x="174" y="36"/>
                  </a:cubicBezTo>
                  <a:close/>
                  <a:moveTo>
                    <a:pt x="174" y="36"/>
                  </a:moveTo>
                  <a:cubicBezTo>
                    <a:pt x="174" y="36"/>
                    <a:pt x="174" y="36"/>
                    <a:pt x="174" y="36"/>
                  </a:cubicBezTo>
                  <a:close/>
                  <a:moveTo>
                    <a:pt x="174" y="36"/>
                  </a:moveTo>
                  <a:cubicBezTo>
                    <a:pt x="174" y="36"/>
                    <a:pt x="174" y="37"/>
                    <a:pt x="174" y="37"/>
                  </a:cubicBezTo>
                  <a:lnTo>
                    <a:pt x="174" y="36"/>
                  </a:lnTo>
                  <a:close/>
                  <a:moveTo>
                    <a:pt x="174" y="37"/>
                  </a:moveTo>
                  <a:cubicBezTo>
                    <a:pt x="174" y="37"/>
                    <a:pt x="174" y="37"/>
                    <a:pt x="174" y="37"/>
                  </a:cubicBezTo>
                  <a:cubicBezTo>
                    <a:pt x="174" y="37"/>
                    <a:pt x="174" y="37"/>
                    <a:pt x="174" y="37"/>
                  </a:cubicBezTo>
                  <a:close/>
                  <a:moveTo>
                    <a:pt x="174" y="37"/>
                  </a:moveTo>
                  <a:cubicBezTo>
                    <a:pt x="174" y="37"/>
                    <a:pt x="174" y="37"/>
                    <a:pt x="174" y="37"/>
                  </a:cubicBezTo>
                  <a:close/>
                  <a:moveTo>
                    <a:pt x="174" y="37"/>
                  </a:moveTo>
                  <a:cubicBezTo>
                    <a:pt x="174" y="37"/>
                    <a:pt x="174" y="37"/>
                    <a:pt x="174" y="37"/>
                  </a:cubicBezTo>
                  <a:cubicBezTo>
                    <a:pt x="174" y="38"/>
                    <a:pt x="174" y="38"/>
                    <a:pt x="174" y="38"/>
                  </a:cubicBezTo>
                  <a:cubicBezTo>
                    <a:pt x="174" y="38"/>
                    <a:pt x="174" y="38"/>
                    <a:pt x="174" y="37"/>
                  </a:cubicBezTo>
                  <a:close/>
                  <a:moveTo>
                    <a:pt x="174" y="38"/>
                  </a:moveTo>
                  <a:cubicBezTo>
                    <a:pt x="174" y="38"/>
                    <a:pt x="174" y="38"/>
                    <a:pt x="174" y="38"/>
                  </a:cubicBezTo>
                  <a:moveTo>
                    <a:pt x="174" y="38"/>
                  </a:moveTo>
                  <a:cubicBezTo>
                    <a:pt x="174" y="38"/>
                    <a:pt x="174" y="38"/>
                    <a:pt x="174" y="38"/>
                  </a:cubicBezTo>
                  <a:moveTo>
                    <a:pt x="174" y="38"/>
                  </a:moveTo>
                  <a:cubicBezTo>
                    <a:pt x="174" y="38"/>
                    <a:pt x="174" y="38"/>
                    <a:pt x="174" y="38"/>
                  </a:cubicBezTo>
                  <a:moveTo>
                    <a:pt x="174" y="38"/>
                  </a:moveTo>
                  <a:cubicBezTo>
                    <a:pt x="174" y="38"/>
                    <a:pt x="174" y="38"/>
                    <a:pt x="174" y="38"/>
                  </a:cubicBezTo>
                  <a:moveTo>
                    <a:pt x="174" y="33"/>
                  </a:move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4" y="33"/>
                    <a:pt x="174" y="33"/>
                    <a:pt x="174"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3" y="33"/>
                    <a:pt x="173" y="33"/>
                    <a:pt x="173" y="33"/>
                  </a:cubicBezTo>
                  <a:cubicBezTo>
                    <a:pt x="172" y="33"/>
                    <a:pt x="172" y="33"/>
                    <a:pt x="172" y="33"/>
                  </a:cubicBezTo>
                  <a:cubicBezTo>
                    <a:pt x="172" y="33"/>
                    <a:pt x="172" y="33"/>
                    <a:pt x="172" y="33"/>
                  </a:cubicBezTo>
                  <a:cubicBezTo>
                    <a:pt x="172" y="33"/>
                    <a:pt x="172" y="33"/>
                    <a:pt x="172" y="33"/>
                  </a:cubicBezTo>
                  <a:cubicBezTo>
                    <a:pt x="172" y="33"/>
                    <a:pt x="171" y="33"/>
                    <a:pt x="170" y="34"/>
                  </a:cubicBezTo>
                  <a:cubicBezTo>
                    <a:pt x="169" y="34"/>
                    <a:pt x="168" y="35"/>
                    <a:pt x="168" y="36"/>
                  </a:cubicBezTo>
                  <a:cubicBezTo>
                    <a:pt x="169" y="37"/>
                    <a:pt x="169" y="38"/>
                    <a:pt x="170" y="38"/>
                  </a:cubicBezTo>
                  <a:cubicBezTo>
                    <a:pt x="171" y="38"/>
                    <a:pt x="171" y="38"/>
                    <a:pt x="171" y="38"/>
                  </a:cubicBezTo>
                  <a:cubicBezTo>
                    <a:pt x="172" y="37"/>
                    <a:pt x="173" y="37"/>
                    <a:pt x="174" y="37"/>
                  </a:cubicBezTo>
                  <a:lnTo>
                    <a:pt x="174" y="33"/>
                  </a:lnTo>
                  <a:close/>
                  <a:moveTo>
                    <a:pt x="160" y="39"/>
                  </a:moveTo>
                  <a:cubicBezTo>
                    <a:pt x="159" y="39"/>
                    <a:pt x="159" y="39"/>
                    <a:pt x="158" y="40"/>
                  </a:cubicBezTo>
                  <a:cubicBezTo>
                    <a:pt x="158" y="40"/>
                    <a:pt x="158" y="40"/>
                    <a:pt x="157" y="40"/>
                  </a:cubicBezTo>
                  <a:cubicBezTo>
                    <a:pt x="157" y="40"/>
                    <a:pt x="157" y="40"/>
                    <a:pt x="157" y="40"/>
                  </a:cubicBezTo>
                  <a:cubicBezTo>
                    <a:pt x="157" y="41"/>
                    <a:pt x="157" y="41"/>
                    <a:pt x="157" y="41"/>
                  </a:cubicBezTo>
                  <a:cubicBezTo>
                    <a:pt x="157" y="41"/>
                    <a:pt x="157" y="41"/>
                    <a:pt x="157" y="41"/>
                  </a:cubicBezTo>
                  <a:cubicBezTo>
                    <a:pt x="157" y="41"/>
                    <a:pt x="157" y="41"/>
                    <a:pt x="157" y="41"/>
                  </a:cubicBezTo>
                  <a:cubicBezTo>
                    <a:pt x="157" y="41"/>
                    <a:pt x="157" y="41"/>
                    <a:pt x="157" y="41"/>
                  </a:cubicBezTo>
                  <a:cubicBezTo>
                    <a:pt x="157" y="41"/>
                    <a:pt x="157" y="41"/>
                    <a:pt x="157" y="41"/>
                  </a:cubicBezTo>
                  <a:cubicBezTo>
                    <a:pt x="157" y="41"/>
                    <a:pt x="157" y="41"/>
                    <a:pt x="157" y="41"/>
                  </a:cubicBezTo>
                  <a:cubicBezTo>
                    <a:pt x="157" y="41"/>
                    <a:pt x="157" y="41"/>
                    <a:pt x="157" y="41"/>
                  </a:cubicBezTo>
                  <a:cubicBezTo>
                    <a:pt x="155" y="42"/>
                    <a:pt x="155" y="42"/>
                    <a:pt x="155" y="42"/>
                  </a:cubicBezTo>
                  <a:cubicBezTo>
                    <a:pt x="154" y="43"/>
                    <a:pt x="154" y="44"/>
                    <a:pt x="155" y="45"/>
                  </a:cubicBezTo>
                  <a:cubicBezTo>
                    <a:pt x="155" y="45"/>
                    <a:pt x="156" y="46"/>
                    <a:pt x="156" y="46"/>
                  </a:cubicBezTo>
                  <a:cubicBezTo>
                    <a:pt x="157" y="46"/>
                    <a:pt x="157" y="46"/>
                    <a:pt x="158" y="45"/>
                  </a:cubicBezTo>
                  <a:cubicBezTo>
                    <a:pt x="161" y="43"/>
                    <a:pt x="161" y="43"/>
                    <a:pt x="161" y="43"/>
                  </a:cubicBezTo>
                  <a:cubicBezTo>
                    <a:pt x="162" y="42"/>
                    <a:pt x="162" y="41"/>
                    <a:pt x="161" y="40"/>
                  </a:cubicBezTo>
                  <a:cubicBezTo>
                    <a:pt x="161" y="40"/>
                    <a:pt x="160" y="39"/>
                    <a:pt x="160" y="39"/>
                  </a:cubicBezTo>
                  <a:close/>
                  <a:moveTo>
                    <a:pt x="146" y="49"/>
                  </a:moveTo>
                  <a:cubicBezTo>
                    <a:pt x="145" y="49"/>
                    <a:pt x="145" y="49"/>
                    <a:pt x="145" y="50"/>
                  </a:cubicBezTo>
                  <a:cubicBezTo>
                    <a:pt x="141" y="52"/>
                    <a:pt x="141" y="52"/>
                    <a:pt x="141" y="52"/>
                  </a:cubicBezTo>
                  <a:cubicBezTo>
                    <a:pt x="140" y="53"/>
                    <a:pt x="140" y="54"/>
                    <a:pt x="141" y="55"/>
                  </a:cubicBezTo>
                  <a:cubicBezTo>
                    <a:pt x="141" y="55"/>
                    <a:pt x="142" y="56"/>
                    <a:pt x="142" y="56"/>
                  </a:cubicBezTo>
                  <a:cubicBezTo>
                    <a:pt x="143" y="56"/>
                    <a:pt x="143" y="55"/>
                    <a:pt x="144" y="55"/>
                  </a:cubicBezTo>
                  <a:cubicBezTo>
                    <a:pt x="147" y="53"/>
                    <a:pt x="147" y="53"/>
                    <a:pt x="147" y="53"/>
                  </a:cubicBezTo>
                  <a:cubicBezTo>
                    <a:pt x="148" y="52"/>
                    <a:pt x="148" y="51"/>
                    <a:pt x="147" y="50"/>
                  </a:cubicBezTo>
                  <a:cubicBezTo>
                    <a:pt x="147" y="50"/>
                    <a:pt x="146" y="49"/>
                    <a:pt x="146" y="49"/>
                  </a:cubicBezTo>
                  <a:close/>
                  <a:moveTo>
                    <a:pt x="132" y="59"/>
                  </a:moveTo>
                  <a:cubicBezTo>
                    <a:pt x="131" y="59"/>
                    <a:pt x="131" y="59"/>
                    <a:pt x="131"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30" y="60"/>
                    <a:pt x="130" y="60"/>
                  </a:cubicBezTo>
                  <a:cubicBezTo>
                    <a:pt x="130" y="60"/>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9" y="61"/>
                    <a:pt x="129" y="61"/>
                    <a:pt x="129"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8" y="61"/>
                  </a:cubicBezTo>
                  <a:cubicBezTo>
                    <a:pt x="128" y="61"/>
                    <a:pt x="128" y="61"/>
                    <a:pt x="127" y="62"/>
                  </a:cubicBezTo>
                  <a:cubicBezTo>
                    <a:pt x="126" y="62"/>
                    <a:pt x="126" y="63"/>
                    <a:pt x="126" y="64"/>
                  </a:cubicBezTo>
                  <a:cubicBezTo>
                    <a:pt x="127" y="65"/>
                    <a:pt x="127" y="65"/>
                    <a:pt x="128" y="65"/>
                  </a:cubicBezTo>
                  <a:cubicBezTo>
                    <a:pt x="129" y="65"/>
                    <a:pt x="129" y="65"/>
                    <a:pt x="129" y="65"/>
                  </a:cubicBezTo>
                  <a:cubicBezTo>
                    <a:pt x="130" y="65"/>
                    <a:pt x="131" y="64"/>
                    <a:pt x="133" y="63"/>
                  </a:cubicBezTo>
                  <a:cubicBezTo>
                    <a:pt x="133" y="63"/>
                    <a:pt x="133" y="63"/>
                    <a:pt x="133" y="63"/>
                  </a:cubicBezTo>
                  <a:cubicBezTo>
                    <a:pt x="134" y="62"/>
                    <a:pt x="134" y="61"/>
                    <a:pt x="133" y="60"/>
                  </a:cubicBezTo>
                  <a:cubicBezTo>
                    <a:pt x="133" y="60"/>
                    <a:pt x="132" y="59"/>
                    <a:pt x="132" y="59"/>
                  </a:cubicBezTo>
                  <a:close/>
                  <a:moveTo>
                    <a:pt x="110" y="62"/>
                  </a:moveTo>
                  <a:cubicBezTo>
                    <a:pt x="109" y="62"/>
                    <a:pt x="108" y="62"/>
                    <a:pt x="108" y="63"/>
                  </a:cubicBezTo>
                  <a:cubicBezTo>
                    <a:pt x="108" y="64"/>
                    <a:pt x="108" y="65"/>
                    <a:pt x="109" y="65"/>
                  </a:cubicBezTo>
                  <a:cubicBezTo>
                    <a:pt x="110" y="66"/>
                    <a:pt x="112" y="67"/>
                    <a:pt x="113" y="67"/>
                  </a:cubicBezTo>
                  <a:cubicBezTo>
                    <a:pt x="114" y="67"/>
                    <a:pt x="114" y="67"/>
                    <a:pt x="114" y="67"/>
                  </a:cubicBezTo>
                  <a:cubicBezTo>
                    <a:pt x="115" y="67"/>
                    <a:pt x="116" y="66"/>
                    <a:pt x="116" y="65"/>
                  </a:cubicBezTo>
                  <a:cubicBezTo>
                    <a:pt x="116" y="64"/>
                    <a:pt x="115" y="63"/>
                    <a:pt x="114" y="63"/>
                  </a:cubicBezTo>
                  <a:cubicBezTo>
                    <a:pt x="113" y="63"/>
                    <a:pt x="112" y="62"/>
                    <a:pt x="111" y="62"/>
                  </a:cubicBezTo>
                  <a:cubicBezTo>
                    <a:pt x="111" y="62"/>
                    <a:pt x="111" y="62"/>
                    <a:pt x="111" y="62"/>
                  </a:cubicBezTo>
                  <a:cubicBezTo>
                    <a:pt x="111" y="62"/>
                    <a:pt x="111" y="62"/>
                    <a:pt x="111" y="62"/>
                  </a:cubicBezTo>
                  <a:cubicBezTo>
                    <a:pt x="111" y="62"/>
                    <a:pt x="111" y="62"/>
                    <a:pt x="111" y="62"/>
                  </a:cubicBezTo>
                  <a:cubicBezTo>
                    <a:pt x="111" y="62"/>
                    <a:pt x="111" y="62"/>
                    <a:pt x="111" y="62"/>
                  </a:cubicBezTo>
                  <a:cubicBezTo>
                    <a:pt x="111" y="62"/>
                    <a:pt x="111" y="62"/>
                    <a:pt x="111" y="62"/>
                  </a:cubicBezTo>
                  <a:cubicBezTo>
                    <a:pt x="111" y="62"/>
                    <a:pt x="111" y="62"/>
                    <a:pt x="111" y="62"/>
                  </a:cubicBezTo>
                  <a:cubicBezTo>
                    <a:pt x="111" y="62"/>
                    <a:pt x="111" y="62"/>
                    <a:pt x="111" y="62"/>
                  </a:cubicBezTo>
                  <a:cubicBezTo>
                    <a:pt x="111" y="62"/>
                    <a:pt x="111" y="62"/>
                    <a:pt x="111" y="62"/>
                  </a:cubicBezTo>
                  <a:lnTo>
                    <a:pt x="110" y="62"/>
                  </a:lnTo>
                  <a:close/>
                  <a:moveTo>
                    <a:pt x="94" y="55"/>
                  </a:moveTo>
                  <a:cubicBezTo>
                    <a:pt x="93" y="55"/>
                    <a:pt x="93" y="55"/>
                    <a:pt x="92" y="56"/>
                  </a:cubicBezTo>
                  <a:cubicBezTo>
                    <a:pt x="92" y="57"/>
                    <a:pt x="92" y="58"/>
                    <a:pt x="93" y="58"/>
                  </a:cubicBezTo>
                  <a:cubicBezTo>
                    <a:pt x="97" y="60"/>
                    <a:pt x="97" y="60"/>
                    <a:pt x="97" y="60"/>
                  </a:cubicBezTo>
                  <a:cubicBezTo>
                    <a:pt x="98" y="60"/>
                    <a:pt x="98" y="60"/>
                    <a:pt x="98" y="60"/>
                  </a:cubicBezTo>
                  <a:cubicBezTo>
                    <a:pt x="99" y="60"/>
                    <a:pt x="99" y="60"/>
                    <a:pt x="100" y="59"/>
                  </a:cubicBezTo>
                  <a:cubicBezTo>
                    <a:pt x="100" y="58"/>
                    <a:pt x="100" y="57"/>
                    <a:pt x="99" y="56"/>
                  </a:cubicBezTo>
                  <a:cubicBezTo>
                    <a:pt x="97" y="56"/>
                    <a:pt x="97" y="56"/>
                    <a:pt x="97" y="56"/>
                  </a:cubicBezTo>
                  <a:cubicBezTo>
                    <a:pt x="96" y="55"/>
                    <a:pt x="95" y="55"/>
                    <a:pt x="95" y="55"/>
                  </a:cubicBezTo>
                  <a:lnTo>
                    <a:pt x="94" y="55"/>
                  </a:lnTo>
                  <a:close/>
                  <a:moveTo>
                    <a:pt x="79" y="48"/>
                  </a:moveTo>
                  <a:cubicBezTo>
                    <a:pt x="78" y="48"/>
                    <a:pt x="77" y="48"/>
                    <a:pt x="77" y="49"/>
                  </a:cubicBezTo>
                  <a:cubicBezTo>
                    <a:pt x="76" y="50"/>
                    <a:pt x="77" y="51"/>
                    <a:pt x="78" y="51"/>
                  </a:cubicBezTo>
                  <a:cubicBezTo>
                    <a:pt x="81" y="53"/>
                    <a:pt x="81" y="53"/>
                    <a:pt x="81" y="53"/>
                  </a:cubicBezTo>
                  <a:cubicBezTo>
                    <a:pt x="82" y="53"/>
                    <a:pt x="82" y="53"/>
                    <a:pt x="82" y="53"/>
                  </a:cubicBezTo>
                  <a:cubicBezTo>
                    <a:pt x="83" y="53"/>
                    <a:pt x="84" y="53"/>
                    <a:pt x="84" y="52"/>
                  </a:cubicBezTo>
                  <a:cubicBezTo>
                    <a:pt x="84" y="51"/>
                    <a:pt x="84" y="50"/>
                    <a:pt x="83" y="49"/>
                  </a:cubicBezTo>
                  <a:cubicBezTo>
                    <a:pt x="79" y="48"/>
                    <a:pt x="79" y="48"/>
                    <a:pt x="79" y="48"/>
                  </a:cubicBezTo>
                  <a:close/>
                  <a:moveTo>
                    <a:pt x="63" y="41"/>
                  </a:moveTo>
                  <a:cubicBezTo>
                    <a:pt x="62" y="41"/>
                    <a:pt x="61" y="41"/>
                    <a:pt x="61" y="42"/>
                  </a:cubicBezTo>
                  <a:cubicBezTo>
                    <a:pt x="61" y="43"/>
                    <a:pt x="61" y="44"/>
                    <a:pt x="62" y="44"/>
                  </a:cubicBezTo>
                  <a:cubicBezTo>
                    <a:pt x="66" y="46"/>
                    <a:pt x="66" y="46"/>
                    <a:pt x="66" y="46"/>
                  </a:cubicBezTo>
                  <a:cubicBezTo>
                    <a:pt x="67" y="46"/>
                    <a:pt x="67" y="46"/>
                    <a:pt x="67" y="46"/>
                  </a:cubicBezTo>
                  <a:cubicBezTo>
                    <a:pt x="67" y="46"/>
                    <a:pt x="68" y="46"/>
                    <a:pt x="68" y="45"/>
                  </a:cubicBezTo>
                  <a:cubicBezTo>
                    <a:pt x="69" y="44"/>
                    <a:pt x="68" y="43"/>
                    <a:pt x="67" y="42"/>
                  </a:cubicBezTo>
                  <a:cubicBezTo>
                    <a:pt x="67" y="42"/>
                    <a:pt x="67" y="42"/>
                    <a:pt x="66" y="42"/>
                  </a:cubicBezTo>
                  <a:cubicBezTo>
                    <a:pt x="64" y="41"/>
                    <a:pt x="64" y="41"/>
                    <a:pt x="64" y="41"/>
                  </a:cubicBezTo>
                  <a:lnTo>
                    <a:pt x="63" y="41"/>
                  </a:lnTo>
                  <a:close/>
                  <a:moveTo>
                    <a:pt x="51" y="38"/>
                  </a:moveTo>
                  <a:cubicBezTo>
                    <a:pt x="51" y="38"/>
                    <a:pt x="51" y="38"/>
                    <a:pt x="51" y="38"/>
                  </a:cubicBezTo>
                  <a:cubicBezTo>
                    <a:pt x="50" y="38"/>
                    <a:pt x="48" y="39"/>
                    <a:pt x="47" y="39"/>
                  </a:cubicBezTo>
                  <a:cubicBezTo>
                    <a:pt x="46" y="40"/>
                    <a:pt x="46" y="41"/>
                    <a:pt x="46" y="42"/>
                  </a:cubicBezTo>
                  <a:cubicBezTo>
                    <a:pt x="46" y="43"/>
                    <a:pt x="47" y="43"/>
                    <a:pt x="48" y="43"/>
                  </a:cubicBezTo>
                  <a:cubicBezTo>
                    <a:pt x="48" y="43"/>
                    <a:pt x="48" y="43"/>
                    <a:pt x="48" y="43"/>
                  </a:cubicBezTo>
                  <a:cubicBezTo>
                    <a:pt x="49" y="43"/>
                    <a:pt x="50" y="42"/>
                    <a:pt x="52" y="42"/>
                  </a:cubicBezTo>
                  <a:cubicBezTo>
                    <a:pt x="53" y="42"/>
                    <a:pt x="53" y="41"/>
                    <a:pt x="53" y="40"/>
                  </a:cubicBezTo>
                  <a:cubicBezTo>
                    <a:pt x="53" y="39"/>
                    <a:pt x="52" y="38"/>
                    <a:pt x="51" y="38"/>
                  </a:cubicBezTo>
                  <a:close/>
                  <a:moveTo>
                    <a:pt x="36" y="44"/>
                  </a:moveTo>
                  <a:cubicBezTo>
                    <a:pt x="35" y="44"/>
                    <a:pt x="35" y="44"/>
                    <a:pt x="35" y="44"/>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1" y="45"/>
                    <a:pt x="31" y="45"/>
                    <a:pt x="31" y="45"/>
                  </a:cubicBezTo>
                  <a:cubicBezTo>
                    <a:pt x="30" y="46"/>
                    <a:pt x="30" y="47"/>
                    <a:pt x="30" y="48"/>
                  </a:cubicBezTo>
                  <a:cubicBezTo>
                    <a:pt x="30" y="49"/>
                    <a:pt x="31" y="49"/>
                    <a:pt x="32" y="49"/>
                  </a:cubicBezTo>
                  <a:cubicBezTo>
                    <a:pt x="33" y="49"/>
                    <a:pt x="33" y="49"/>
                    <a:pt x="33" y="49"/>
                  </a:cubicBezTo>
                  <a:cubicBezTo>
                    <a:pt x="36" y="48"/>
                    <a:pt x="36" y="48"/>
                    <a:pt x="36" y="48"/>
                  </a:cubicBezTo>
                  <a:cubicBezTo>
                    <a:pt x="37" y="47"/>
                    <a:pt x="38" y="46"/>
                    <a:pt x="38" y="45"/>
                  </a:cubicBezTo>
                  <a:cubicBezTo>
                    <a:pt x="37" y="44"/>
                    <a:pt x="36" y="44"/>
                    <a:pt x="36" y="44"/>
                  </a:cubicBezTo>
                  <a:close/>
                  <a:moveTo>
                    <a:pt x="20" y="50"/>
                  </a:moveTo>
                  <a:cubicBezTo>
                    <a:pt x="19" y="50"/>
                    <a:pt x="19" y="50"/>
                    <a:pt x="19" y="50"/>
                  </a:cubicBezTo>
                  <a:cubicBezTo>
                    <a:pt x="15" y="52"/>
                    <a:pt x="15" y="52"/>
                    <a:pt x="15" y="52"/>
                  </a:cubicBezTo>
                  <a:cubicBezTo>
                    <a:pt x="14" y="52"/>
                    <a:pt x="14" y="53"/>
                    <a:pt x="14" y="54"/>
                  </a:cubicBezTo>
                  <a:cubicBezTo>
                    <a:pt x="14" y="55"/>
                    <a:pt x="15" y="55"/>
                    <a:pt x="16" y="55"/>
                  </a:cubicBezTo>
                  <a:cubicBezTo>
                    <a:pt x="17" y="55"/>
                    <a:pt x="17" y="55"/>
                    <a:pt x="17" y="55"/>
                  </a:cubicBezTo>
                  <a:cubicBezTo>
                    <a:pt x="20" y="54"/>
                    <a:pt x="20" y="54"/>
                    <a:pt x="20" y="54"/>
                  </a:cubicBezTo>
                  <a:cubicBezTo>
                    <a:pt x="21" y="53"/>
                    <a:pt x="22" y="52"/>
                    <a:pt x="22" y="51"/>
                  </a:cubicBezTo>
                  <a:cubicBezTo>
                    <a:pt x="21" y="50"/>
                    <a:pt x="21" y="50"/>
                    <a:pt x="20" y="50"/>
                  </a:cubicBezTo>
                  <a:close/>
                  <a:moveTo>
                    <a:pt x="4" y="56"/>
                  </a:moveTo>
                  <a:cubicBezTo>
                    <a:pt x="3" y="56"/>
                    <a:pt x="3" y="56"/>
                    <a:pt x="3" y="56"/>
                  </a:cubicBezTo>
                  <a:cubicBezTo>
                    <a:pt x="0" y="58"/>
                    <a:pt x="0" y="58"/>
                    <a:pt x="0" y="58"/>
                  </a:cubicBezTo>
                  <a:cubicBezTo>
                    <a:pt x="0" y="58"/>
                    <a:pt x="0" y="58"/>
                    <a:pt x="0" y="58"/>
                  </a:cubicBezTo>
                  <a:cubicBezTo>
                    <a:pt x="0" y="59"/>
                    <a:pt x="0" y="59"/>
                    <a:pt x="0" y="60"/>
                  </a:cubicBezTo>
                  <a:cubicBezTo>
                    <a:pt x="1" y="61"/>
                    <a:pt x="1" y="61"/>
                    <a:pt x="1" y="61"/>
                  </a:cubicBezTo>
                  <a:cubicBezTo>
                    <a:pt x="4" y="60"/>
                    <a:pt x="4" y="60"/>
                    <a:pt x="4" y="60"/>
                  </a:cubicBezTo>
                  <a:cubicBezTo>
                    <a:pt x="6" y="60"/>
                    <a:pt x="6" y="58"/>
                    <a:pt x="6" y="57"/>
                  </a:cubicBezTo>
                  <a:cubicBezTo>
                    <a:pt x="5" y="57"/>
                    <a:pt x="5" y="56"/>
                    <a:pt x="4" y="56"/>
                  </a:cubicBezTo>
                  <a:close/>
                  <a:moveTo>
                    <a:pt x="2" y="69"/>
                  </a:moveTo>
                  <a:cubicBezTo>
                    <a:pt x="1" y="69"/>
                    <a:pt x="0" y="70"/>
                    <a:pt x="0" y="71"/>
                  </a:cubicBezTo>
                  <a:cubicBezTo>
                    <a:pt x="0" y="75"/>
                    <a:pt x="0" y="75"/>
                    <a:pt x="0" y="75"/>
                  </a:cubicBezTo>
                  <a:cubicBezTo>
                    <a:pt x="0" y="76"/>
                    <a:pt x="1" y="77"/>
                    <a:pt x="2" y="77"/>
                  </a:cubicBezTo>
                  <a:cubicBezTo>
                    <a:pt x="3" y="77"/>
                    <a:pt x="4" y="76"/>
                    <a:pt x="4" y="75"/>
                  </a:cubicBezTo>
                  <a:cubicBezTo>
                    <a:pt x="4" y="71"/>
                    <a:pt x="4" y="71"/>
                    <a:pt x="4" y="71"/>
                  </a:cubicBezTo>
                  <a:cubicBezTo>
                    <a:pt x="4" y="70"/>
                    <a:pt x="3" y="69"/>
                    <a:pt x="2" y="69"/>
                  </a:cubicBezTo>
                  <a:close/>
                  <a:moveTo>
                    <a:pt x="2" y="86"/>
                  </a:moveTo>
                  <a:cubicBezTo>
                    <a:pt x="1" y="86"/>
                    <a:pt x="0" y="87"/>
                    <a:pt x="0" y="88"/>
                  </a:cubicBezTo>
                  <a:cubicBezTo>
                    <a:pt x="0" y="92"/>
                    <a:pt x="0" y="92"/>
                    <a:pt x="0" y="92"/>
                  </a:cubicBezTo>
                  <a:cubicBezTo>
                    <a:pt x="0" y="93"/>
                    <a:pt x="1" y="94"/>
                    <a:pt x="2" y="94"/>
                  </a:cubicBezTo>
                  <a:cubicBezTo>
                    <a:pt x="3" y="94"/>
                    <a:pt x="4" y="93"/>
                    <a:pt x="4" y="92"/>
                  </a:cubicBezTo>
                  <a:cubicBezTo>
                    <a:pt x="4" y="88"/>
                    <a:pt x="4" y="88"/>
                    <a:pt x="4" y="88"/>
                  </a:cubicBezTo>
                  <a:cubicBezTo>
                    <a:pt x="4" y="87"/>
                    <a:pt x="3" y="86"/>
                    <a:pt x="2" y="86"/>
                  </a:cubicBezTo>
                  <a:close/>
                  <a:moveTo>
                    <a:pt x="2" y="103"/>
                  </a:moveTo>
                  <a:cubicBezTo>
                    <a:pt x="1" y="103"/>
                    <a:pt x="0" y="104"/>
                    <a:pt x="0" y="105"/>
                  </a:cubicBezTo>
                  <a:cubicBezTo>
                    <a:pt x="0" y="109"/>
                    <a:pt x="0" y="109"/>
                    <a:pt x="0" y="109"/>
                  </a:cubicBezTo>
                  <a:cubicBezTo>
                    <a:pt x="0" y="110"/>
                    <a:pt x="0" y="110"/>
                    <a:pt x="0" y="110"/>
                  </a:cubicBezTo>
                  <a:cubicBezTo>
                    <a:pt x="4" y="110"/>
                    <a:pt x="4" y="110"/>
                    <a:pt x="4" y="110"/>
                  </a:cubicBezTo>
                  <a:cubicBezTo>
                    <a:pt x="4" y="109"/>
                    <a:pt x="4" y="109"/>
                    <a:pt x="4" y="109"/>
                  </a:cubicBezTo>
                  <a:cubicBezTo>
                    <a:pt x="4" y="105"/>
                    <a:pt x="4" y="105"/>
                    <a:pt x="4" y="105"/>
                  </a:cubicBezTo>
                  <a:cubicBezTo>
                    <a:pt x="4" y="104"/>
                    <a:pt x="3" y="103"/>
                    <a:pt x="2" y="103"/>
                  </a:cubicBezTo>
                  <a:close/>
                  <a:moveTo>
                    <a:pt x="16" y="106"/>
                  </a:moveTo>
                  <a:cubicBezTo>
                    <a:pt x="12" y="106"/>
                    <a:pt x="12" y="106"/>
                    <a:pt x="12" y="106"/>
                  </a:cubicBezTo>
                  <a:cubicBezTo>
                    <a:pt x="11" y="106"/>
                    <a:pt x="10" y="107"/>
                    <a:pt x="10" y="108"/>
                  </a:cubicBezTo>
                  <a:cubicBezTo>
                    <a:pt x="10" y="109"/>
                    <a:pt x="11" y="110"/>
                    <a:pt x="12" y="110"/>
                  </a:cubicBezTo>
                  <a:cubicBezTo>
                    <a:pt x="16" y="110"/>
                    <a:pt x="16" y="110"/>
                    <a:pt x="16" y="110"/>
                  </a:cubicBezTo>
                  <a:cubicBezTo>
                    <a:pt x="17" y="110"/>
                    <a:pt x="18" y="109"/>
                    <a:pt x="18" y="108"/>
                  </a:cubicBezTo>
                  <a:cubicBezTo>
                    <a:pt x="18" y="107"/>
                    <a:pt x="17" y="106"/>
                    <a:pt x="16" y="106"/>
                  </a:cubicBezTo>
                  <a:close/>
                  <a:moveTo>
                    <a:pt x="33" y="106"/>
                  </a:moveTo>
                  <a:cubicBezTo>
                    <a:pt x="29" y="106"/>
                    <a:pt x="29" y="106"/>
                    <a:pt x="29" y="106"/>
                  </a:cubicBezTo>
                  <a:cubicBezTo>
                    <a:pt x="28" y="106"/>
                    <a:pt x="27" y="107"/>
                    <a:pt x="27" y="108"/>
                  </a:cubicBezTo>
                  <a:cubicBezTo>
                    <a:pt x="27" y="109"/>
                    <a:pt x="28" y="110"/>
                    <a:pt x="29" y="110"/>
                  </a:cubicBezTo>
                  <a:cubicBezTo>
                    <a:pt x="33" y="110"/>
                    <a:pt x="33" y="110"/>
                    <a:pt x="33" y="110"/>
                  </a:cubicBezTo>
                  <a:cubicBezTo>
                    <a:pt x="34" y="110"/>
                    <a:pt x="35" y="109"/>
                    <a:pt x="35" y="108"/>
                  </a:cubicBezTo>
                  <a:cubicBezTo>
                    <a:pt x="35" y="107"/>
                    <a:pt x="34" y="106"/>
                    <a:pt x="33" y="106"/>
                  </a:cubicBezTo>
                  <a:close/>
                  <a:moveTo>
                    <a:pt x="50" y="106"/>
                  </a:moveTo>
                  <a:cubicBezTo>
                    <a:pt x="46" y="106"/>
                    <a:pt x="46" y="106"/>
                    <a:pt x="46" y="106"/>
                  </a:cubicBezTo>
                  <a:cubicBezTo>
                    <a:pt x="45" y="106"/>
                    <a:pt x="44" y="107"/>
                    <a:pt x="44" y="108"/>
                  </a:cubicBezTo>
                  <a:cubicBezTo>
                    <a:pt x="44" y="109"/>
                    <a:pt x="45" y="110"/>
                    <a:pt x="46" y="110"/>
                  </a:cubicBezTo>
                  <a:cubicBezTo>
                    <a:pt x="50" y="110"/>
                    <a:pt x="50" y="110"/>
                    <a:pt x="50" y="110"/>
                  </a:cubicBezTo>
                  <a:cubicBezTo>
                    <a:pt x="52" y="110"/>
                    <a:pt x="52" y="109"/>
                    <a:pt x="52" y="108"/>
                  </a:cubicBezTo>
                  <a:cubicBezTo>
                    <a:pt x="52" y="107"/>
                    <a:pt x="52" y="106"/>
                    <a:pt x="50" y="106"/>
                  </a:cubicBezTo>
                  <a:close/>
                  <a:moveTo>
                    <a:pt x="68" y="106"/>
                  </a:moveTo>
                  <a:cubicBezTo>
                    <a:pt x="64" y="106"/>
                    <a:pt x="64" y="106"/>
                    <a:pt x="64" y="106"/>
                  </a:cubicBezTo>
                  <a:cubicBezTo>
                    <a:pt x="62" y="106"/>
                    <a:pt x="62" y="107"/>
                    <a:pt x="62" y="108"/>
                  </a:cubicBezTo>
                  <a:cubicBezTo>
                    <a:pt x="62" y="109"/>
                    <a:pt x="62" y="110"/>
                    <a:pt x="64" y="110"/>
                  </a:cubicBezTo>
                  <a:cubicBezTo>
                    <a:pt x="68" y="110"/>
                    <a:pt x="68" y="110"/>
                    <a:pt x="68" y="110"/>
                  </a:cubicBezTo>
                  <a:cubicBezTo>
                    <a:pt x="69" y="110"/>
                    <a:pt x="70" y="109"/>
                    <a:pt x="70" y="108"/>
                  </a:cubicBezTo>
                  <a:cubicBezTo>
                    <a:pt x="70" y="107"/>
                    <a:pt x="69" y="106"/>
                    <a:pt x="68" y="106"/>
                  </a:cubicBezTo>
                  <a:close/>
                  <a:moveTo>
                    <a:pt x="85" y="106"/>
                  </a:moveTo>
                  <a:cubicBezTo>
                    <a:pt x="81" y="106"/>
                    <a:pt x="81" y="106"/>
                    <a:pt x="81" y="106"/>
                  </a:cubicBezTo>
                  <a:cubicBezTo>
                    <a:pt x="80" y="106"/>
                    <a:pt x="79" y="107"/>
                    <a:pt x="79" y="108"/>
                  </a:cubicBezTo>
                  <a:cubicBezTo>
                    <a:pt x="79" y="109"/>
                    <a:pt x="80" y="110"/>
                    <a:pt x="81" y="110"/>
                  </a:cubicBezTo>
                  <a:cubicBezTo>
                    <a:pt x="85" y="110"/>
                    <a:pt x="85" y="110"/>
                    <a:pt x="85" y="110"/>
                  </a:cubicBezTo>
                  <a:cubicBezTo>
                    <a:pt x="86" y="110"/>
                    <a:pt x="87" y="109"/>
                    <a:pt x="87" y="108"/>
                  </a:cubicBezTo>
                  <a:cubicBezTo>
                    <a:pt x="87" y="107"/>
                    <a:pt x="86" y="106"/>
                    <a:pt x="85" y="106"/>
                  </a:cubicBezTo>
                  <a:close/>
                  <a:moveTo>
                    <a:pt x="102" y="106"/>
                  </a:moveTo>
                  <a:cubicBezTo>
                    <a:pt x="98" y="106"/>
                    <a:pt x="98" y="106"/>
                    <a:pt x="98" y="106"/>
                  </a:cubicBezTo>
                  <a:cubicBezTo>
                    <a:pt x="97" y="106"/>
                    <a:pt x="96" y="107"/>
                    <a:pt x="96" y="108"/>
                  </a:cubicBezTo>
                  <a:cubicBezTo>
                    <a:pt x="96" y="109"/>
                    <a:pt x="97" y="110"/>
                    <a:pt x="98" y="110"/>
                  </a:cubicBezTo>
                  <a:cubicBezTo>
                    <a:pt x="102" y="110"/>
                    <a:pt x="102" y="110"/>
                    <a:pt x="102" y="110"/>
                  </a:cubicBezTo>
                  <a:cubicBezTo>
                    <a:pt x="103" y="110"/>
                    <a:pt x="104" y="109"/>
                    <a:pt x="104" y="108"/>
                  </a:cubicBezTo>
                  <a:cubicBezTo>
                    <a:pt x="104" y="107"/>
                    <a:pt x="103" y="106"/>
                    <a:pt x="102" y="106"/>
                  </a:cubicBezTo>
                  <a:close/>
                  <a:moveTo>
                    <a:pt x="119" y="106"/>
                  </a:moveTo>
                  <a:cubicBezTo>
                    <a:pt x="115" y="106"/>
                    <a:pt x="115" y="106"/>
                    <a:pt x="115" y="106"/>
                  </a:cubicBezTo>
                  <a:cubicBezTo>
                    <a:pt x="114" y="106"/>
                    <a:pt x="113" y="107"/>
                    <a:pt x="113" y="108"/>
                  </a:cubicBezTo>
                  <a:cubicBezTo>
                    <a:pt x="113" y="109"/>
                    <a:pt x="114" y="110"/>
                    <a:pt x="115" y="110"/>
                  </a:cubicBezTo>
                  <a:cubicBezTo>
                    <a:pt x="119" y="110"/>
                    <a:pt x="119" y="110"/>
                    <a:pt x="119" y="110"/>
                  </a:cubicBezTo>
                  <a:cubicBezTo>
                    <a:pt x="120" y="110"/>
                    <a:pt x="121" y="109"/>
                    <a:pt x="121" y="108"/>
                  </a:cubicBezTo>
                  <a:cubicBezTo>
                    <a:pt x="121" y="107"/>
                    <a:pt x="120" y="106"/>
                    <a:pt x="119" y="106"/>
                  </a:cubicBezTo>
                  <a:close/>
                  <a:moveTo>
                    <a:pt x="136" y="106"/>
                  </a:moveTo>
                  <a:cubicBezTo>
                    <a:pt x="132" y="106"/>
                    <a:pt x="132" y="106"/>
                    <a:pt x="132" y="106"/>
                  </a:cubicBezTo>
                  <a:cubicBezTo>
                    <a:pt x="131" y="106"/>
                    <a:pt x="130" y="107"/>
                    <a:pt x="130" y="108"/>
                  </a:cubicBezTo>
                  <a:cubicBezTo>
                    <a:pt x="130" y="109"/>
                    <a:pt x="131" y="110"/>
                    <a:pt x="132" y="110"/>
                  </a:cubicBezTo>
                  <a:cubicBezTo>
                    <a:pt x="136" y="110"/>
                    <a:pt x="136" y="110"/>
                    <a:pt x="136" y="110"/>
                  </a:cubicBezTo>
                  <a:cubicBezTo>
                    <a:pt x="137" y="110"/>
                    <a:pt x="138" y="109"/>
                    <a:pt x="138" y="108"/>
                  </a:cubicBezTo>
                  <a:cubicBezTo>
                    <a:pt x="138" y="107"/>
                    <a:pt x="137" y="106"/>
                    <a:pt x="136" y="106"/>
                  </a:cubicBezTo>
                  <a:close/>
                  <a:moveTo>
                    <a:pt x="153" y="106"/>
                  </a:moveTo>
                  <a:cubicBezTo>
                    <a:pt x="149" y="106"/>
                    <a:pt x="149" y="106"/>
                    <a:pt x="149" y="106"/>
                  </a:cubicBezTo>
                  <a:cubicBezTo>
                    <a:pt x="148" y="106"/>
                    <a:pt x="147" y="107"/>
                    <a:pt x="147" y="108"/>
                  </a:cubicBezTo>
                  <a:cubicBezTo>
                    <a:pt x="147" y="109"/>
                    <a:pt x="148" y="110"/>
                    <a:pt x="149" y="110"/>
                  </a:cubicBezTo>
                  <a:cubicBezTo>
                    <a:pt x="153" y="110"/>
                    <a:pt x="153" y="110"/>
                    <a:pt x="153" y="110"/>
                  </a:cubicBezTo>
                  <a:cubicBezTo>
                    <a:pt x="154" y="110"/>
                    <a:pt x="155" y="109"/>
                    <a:pt x="155" y="108"/>
                  </a:cubicBezTo>
                  <a:cubicBezTo>
                    <a:pt x="155" y="107"/>
                    <a:pt x="154" y="106"/>
                    <a:pt x="153" y="106"/>
                  </a:cubicBezTo>
                  <a:close/>
                  <a:moveTo>
                    <a:pt x="170" y="106"/>
                  </a:moveTo>
                  <a:cubicBezTo>
                    <a:pt x="166" y="106"/>
                    <a:pt x="166" y="106"/>
                    <a:pt x="166" y="106"/>
                  </a:cubicBezTo>
                  <a:cubicBezTo>
                    <a:pt x="165" y="106"/>
                    <a:pt x="164" y="107"/>
                    <a:pt x="164" y="108"/>
                  </a:cubicBezTo>
                  <a:cubicBezTo>
                    <a:pt x="164" y="109"/>
                    <a:pt x="165" y="110"/>
                    <a:pt x="166" y="110"/>
                  </a:cubicBezTo>
                  <a:cubicBezTo>
                    <a:pt x="170" y="110"/>
                    <a:pt x="170" y="110"/>
                    <a:pt x="170" y="110"/>
                  </a:cubicBezTo>
                  <a:cubicBezTo>
                    <a:pt x="171" y="110"/>
                    <a:pt x="172" y="109"/>
                    <a:pt x="172" y="108"/>
                  </a:cubicBezTo>
                  <a:cubicBezTo>
                    <a:pt x="172" y="107"/>
                    <a:pt x="171" y="106"/>
                    <a:pt x="170" y="106"/>
                  </a:cubicBezTo>
                  <a:close/>
                  <a:moveTo>
                    <a:pt x="187" y="106"/>
                  </a:moveTo>
                  <a:cubicBezTo>
                    <a:pt x="183" y="106"/>
                    <a:pt x="183" y="106"/>
                    <a:pt x="183" y="106"/>
                  </a:cubicBezTo>
                  <a:cubicBezTo>
                    <a:pt x="182" y="106"/>
                    <a:pt x="181" y="107"/>
                    <a:pt x="181" y="108"/>
                  </a:cubicBezTo>
                  <a:cubicBezTo>
                    <a:pt x="181" y="109"/>
                    <a:pt x="182" y="110"/>
                    <a:pt x="183" y="110"/>
                  </a:cubicBezTo>
                  <a:cubicBezTo>
                    <a:pt x="187" y="110"/>
                    <a:pt x="187" y="110"/>
                    <a:pt x="187" y="110"/>
                  </a:cubicBezTo>
                  <a:cubicBezTo>
                    <a:pt x="188" y="110"/>
                    <a:pt x="189" y="109"/>
                    <a:pt x="189" y="108"/>
                  </a:cubicBezTo>
                  <a:cubicBezTo>
                    <a:pt x="189" y="107"/>
                    <a:pt x="188" y="106"/>
                    <a:pt x="187" y="106"/>
                  </a:cubicBezTo>
                  <a:close/>
                  <a:moveTo>
                    <a:pt x="204" y="106"/>
                  </a:moveTo>
                  <a:cubicBezTo>
                    <a:pt x="200" y="106"/>
                    <a:pt x="200" y="106"/>
                    <a:pt x="200" y="106"/>
                  </a:cubicBezTo>
                  <a:cubicBezTo>
                    <a:pt x="199" y="106"/>
                    <a:pt x="198" y="107"/>
                    <a:pt x="198" y="108"/>
                  </a:cubicBezTo>
                  <a:cubicBezTo>
                    <a:pt x="198" y="109"/>
                    <a:pt x="199" y="110"/>
                    <a:pt x="200" y="110"/>
                  </a:cubicBezTo>
                  <a:cubicBezTo>
                    <a:pt x="204" y="110"/>
                    <a:pt x="204" y="110"/>
                    <a:pt x="204" y="110"/>
                  </a:cubicBezTo>
                  <a:cubicBezTo>
                    <a:pt x="206" y="110"/>
                    <a:pt x="206" y="109"/>
                    <a:pt x="206" y="108"/>
                  </a:cubicBezTo>
                  <a:cubicBezTo>
                    <a:pt x="206" y="107"/>
                    <a:pt x="206" y="106"/>
                    <a:pt x="204" y="106"/>
                  </a:cubicBezTo>
                  <a:close/>
                  <a:moveTo>
                    <a:pt x="222" y="106"/>
                  </a:moveTo>
                  <a:cubicBezTo>
                    <a:pt x="218" y="106"/>
                    <a:pt x="218" y="106"/>
                    <a:pt x="218" y="106"/>
                  </a:cubicBezTo>
                  <a:cubicBezTo>
                    <a:pt x="217" y="106"/>
                    <a:pt x="216" y="107"/>
                    <a:pt x="216" y="108"/>
                  </a:cubicBezTo>
                  <a:cubicBezTo>
                    <a:pt x="216" y="109"/>
                    <a:pt x="217" y="110"/>
                    <a:pt x="218" y="110"/>
                  </a:cubicBezTo>
                  <a:cubicBezTo>
                    <a:pt x="222" y="110"/>
                    <a:pt x="222" y="110"/>
                    <a:pt x="222" y="110"/>
                  </a:cubicBezTo>
                  <a:cubicBezTo>
                    <a:pt x="223" y="110"/>
                    <a:pt x="224" y="109"/>
                    <a:pt x="224" y="108"/>
                  </a:cubicBezTo>
                  <a:cubicBezTo>
                    <a:pt x="224" y="107"/>
                    <a:pt x="223" y="106"/>
                    <a:pt x="222" y="106"/>
                  </a:cubicBezTo>
                  <a:close/>
                  <a:moveTo>
                    <a:pt x="239" y="106"/>
                  </a:moveTo>
                  <a:cubicBezTo>
                    <a:pt x="235" y="106"/>
                    <a:pt x="235" y="106"/>
                    <a:pt x="235" y="106"/>
                  </a:cubicBezTo>
                  <a:cubicBezTo>
                    <a:pt x="234" y="106"/>
                    <a:pt x="233" y="107"/>
                    <a:pt x="233" y="108"/>
                  </a:cubicBezTo>
                  <a:cubicBezTo>
                    <a:pt x="233" y="109"/>
                    <a:pt x="234" y="110"/>
                    <a:pt x="235" y="110"/>
                  </a:cubicBezTo>
                  <a:cubicBezTo>
                    <a:pt x="239" y="110"/>
                    <a:pt x="239" y="110"/>
                    <a:pt x="239" y="110"/>
                  </a:cubicBezTo>
                  <a:cubicBezTo>
                    <a:pt x="240" y="110"/>
                    <a:pt x="241" y="109"/>
                    <a:pt x="241" y="108"/>
                  </a:cubicBezTo>
                  <a:cubicBezTo>
                    <a:pt x="241" y="107"/>
                    <a:pt x="240" y="106"/>
                    <a:pt x="239" y="106"/>
                  </a:cubicBezTo>
                  <a:close/>
                  <a:moveTo>
                    <a:pt x="256" y="106"/>
                  </a:moveTo>
                  <a:cubicBezTo>
                    <a:pt x="252" y="106"/>
                    <a:pt x="252" y="106"/>
                    <a:pt x="252" y="106"/>
                  </a:cubicBezTo>
                  <a:cubicBezTo>
                    <a:pt x="251" y="106"/>
                    <a:pt x="250" y="107"/>
                    <a:pt x="250" y="108"/>
                  </a:cubicBezTo>
                  <a:cubicBezTo>
                    <a:pt x="250" y="109"/>
                    <a:pt x="251" y="110"/>
                    <a:pt x="252" y="110"/>
                  </a:cubicBezTo>
                  <a:cubicBezTo>
                    <a:pt x="256" y="110"/>
                    <a:pt x="256" y="110"/>
                    <a:pt x="256" y="110"/>
                  </a:cubicBezTo>
                  <a:cubicBezTo>
                    <a:pt x="257" y="110"/>
                    <a:pt x="258" y="109"/>
                    <a:pt x="258" y="108"/>
                  </a:cubicBezTo>
                  <a:cubicBezTo>
                    <a:pt x="258" y="107"/>
                    <a:pt x="257" y="106"/>
                    <a:pt x="256" y="106"/>
                  </a:cubicBezTo>
                  <a:close/>
                  <a:moveTo>
                    <a:pt x="273" y="106"/>
                  </a:moveTo>
                  <a:cubicBezTo>
                    <a:pt x="269" y="106"/>
                    <a:pt x="269" y="106"/>
                    <a:pt x="269" y="106"/>
                  </a:cubicBezTo>
                  <a:cubicBezTo>
                    <a:pt x="268" y="106"/>
                    <a:pt x="267" y="107"/>
                    <a:pt x="267" y="108"/>
                  </a:cubicBezTo>
                  <a:cubicBezTo>
                    <a:pt x="267" y="109"/>
                    <a:pt x="268" y="110"/>
                    <a:pt x="269" y="110"/>
                  </a:cubicBezTo>
                  <a:cubicBezTo>
                    <a:pt x="273" y="110"/>
                    <a:pt x="273" y="110"/>
                    <a:pt x="273" y="110"/>
                  </a:cubicBezTo>
                  <a:cubicBezTo>
                    <a:pt x="274" y="110"/>
                    <a:pt x="275" y="109"/>
                    <a:pt x="275" y="108"/>
                  </a:cubicBezTo>
                  <a:cubicBezTo>
                    <a:pt x="275" y="107"/>
                    <a:pt x="274" y="106"/>
                    <a:pt x="273" y="106"/>
                  </a:cubicBezTo>
                  <a:close/>
                  <a:moveTo>
                    <a:pt x="290" y="106"/>
                  </a:moveTo>
                  <a:cubicBezTo>
                    <a:pt x="286" y="106"/>
                    <a:pt x="286" y="106"/>
                    <a:pt x="286" y="106"/>
                  </a:cubicBezTo>
                  <a:cubicBezTo>
                    <a:pt x="285" y="106"/>
                    <a:pt x="284" y="107"/>
                    <a:pt x="284" y="108"/>
                  </a:cubicBezTo>
                  <a:cubicBezTo>
                    <a:pt x="284" y="109"/>
                    <a:pt x="285" y="110"/>
                    <a:pt x="286" y="110"/>
                  </a:cubicBezTo>
                  <a:cubicBezTo>
                    <a:pt x="290" y="110"/>
                    <a:pt x="290" y="110"/>
                    <a:pt x="290" y="110"/>
                  </a:cubicBezTo>
                  <a:cubicBezTo>
                    <a:pt x="291" y="110"/>
                    <a:pt x="292" y="109"/>
                    <a:pt x="292" y="108"/>
                  </a:cubicBezTo>
                  <a:cubicBezTo>
                    <a:pt x="292" y="107"/>
                    <a:pt x="291" y="106"/>
                    <a:pt x="290" y="106"/>
                  </a:cubicBezTo>
                  <a:close/>
                  <a:moveTo>
                    <a:pt x="307" y="106"/>
                  </a:moveTo>
                  <a:cubicBezTo>
                    <a:pt x="303" y="106"/>
                    <a:pt x="303" y="106"/>
                    <a:pt x="303" y="106"/>
                  </a:cubicBezTo>
                  <a:cubicBezTo>
                    <a:pt x="302" y="106"/>
                    <a:pt x="301" y="107"/>
                    <a:pt x="301" y="108"/>
                  </a:cubicBezTo>
                  <a:cubicBezTo>
                    <a:pt x="301" y="109"/>
                    <a:pt x="302" y="110"/>
                    <a:pt x="303" y="110"/>
                  </a:cubicBezTo>
                  <a:cubicBezTo>
                    <a:pt x="307" y="110"/>
                    <a:pt x="307" y="110"/>
                    <a:pt x="307" y="110"/>
                  </a:cubicBezTo>
                  <a:cubicBezTo>
                    <a:pt x="308" y="110"/>
                    <a:pt x="309" y="109"/>
                    <a:pt x="309" y="108"/>
                  </a:cubicBezTo>
                  <a:cubicBezTo>
                    <a:pt x="309" y="107"/>
                    <a:pt x="308" y="106"/>
                    <a:pt x="307" y="106"/>
                  </a:cubicBezTo>
                  <a:close/>
                  <a:moveTo>
                    <a:pt x="324" y="106"/>
                  </a:moveTo>
                  <a:cubicBezTo>
                    <a:pt x="320" y="106"/>
                    <a:pt x="320" y="106"/>
                    <a:pt x="320" y="106"/>
                  </a:cubicBezTo>
                  <a:cubicBezTo>
                    <a:pt x="319" y="106"/>
                    <a:pt x="318" y="107"/>
                    <a:pt x="318" y="108"/>
                  </a:cubicBezTo>
                  <a:cubicBezTo>
                    <a:pt x="318" y="109"/>
                    <a:pt x="319" y="110"/>
                    <a:pt x="320" y="110"/>
                  </a:cubicBezTo>
                  <a:cubicBezTo>
                    <a:pt x="324" y="110"/>
                    <a:pt x="324" y="110"/>
                    <a:pt x="324" y="110"/>
                  </a:cubicBezTo>
                  <a:cubicBezTo>
                    <a:pt x="325" y="110"/>
                    <a:pt x="326" y="109"/>
                    <a:pt x="326" y="108"/>
                  </a:cubicBezTo>
                  <a:cubicBezTo>
                    <a:pt x="326" y="107"/>
                    <a:pt x="325" y="106"/>
                    <a:pt x="324" y="106"/>
                  </a:cubicBezTo>
                  <a:close/>
                  <a:moveTo>
                    <a:pt x="341" y="106"/>
                  </a:moveTo>
                  <a:cubicBezTo>
                    <a:pt x="337" y="106"/>
                    <a:pt x="337" y="106"/>
                    <a:pt x="337" y="106"/>
                  </a:cubicBezTo>
                  <a:cubicBezTo>
                    <a:pt x="336" y="106"/>
                    <a:pt x="335" y="107"/>
                    <a:pt x="335" y="108"/>
                  </a:cubicBezTo>
                  <a:cubicBezTo>
                    <a:pt x="335" y="109"/>
                    <a:pt x="336" y="110"/>
                    <a:pt x="337" y="110"/>
                  </a:cubicBezTo>
                  <a:cubicBezTo>
                    <a:pt x="341" y="110"/>
                    <a:pt x="341" y="110"/>
                    <a:pt x="341" y="110"/>
                  </a:cubicBezTo>
                  <a:cubicBezTo>
                    <a:pt x="343" y="110"/>
                    <a:pt x="343" y="109"/>
                    <a:pt x="343" y="108"/>
                  </a:cubicBezTo>
                  <a:cubicBezTo>
                    <a:pt x="343" y="107"/>
                    <a:pt x="343" y="106"/>
                    <a:pt x="341" y="106"/>
                  </a:cubicBezTo>
                  <a:close/>
                  <a:moveTo>
                    <a:pt x="359" y="106"/>
                  </a:moveTo>
                  <a:cubicBezTo>
                    <a:pt x="355" y="106"/>
                    <a:pt x="355" y="106"/>
                    <a:pt x="355" y="106"/>
                  </a:cubicBezTo>
                  <a:cubicBezTo>
                    <a:pt x="353" y="106"/>
                    <a:pt x="353" y="107"/>
                    <a:pt x="353" y="108"/>
                  </a:cubicBezTo>
                  <a:cubicBezTo>
                    <a:pt x="353" y="109"/>
                    <a:pt x="353" y="110"/>
                    <a:pt x="355" y="110"/>
                  </a:cubicBezTo>
                  <a:cubicBezTo>
                    <a:pt x="359" y="110"/>
                    <a:pt x="359" y="110"/>
                    <a:pt x="359" y="110"/>
                  </a:cubicBezTo>
                  <a:cubicBezTo>
                    <a:pt x="360" y="110"/>
                    <a:pt x="361" y="109"/>
                    <a:pt x="361" y="108"/>
                  </a:cubicBezTo>
                  <a:cubicBezTo>
                    <a:pt x="361" y="107"/>
                    <a:pt x="360" y="106"/>
                    <a:pt x="359" y="106"/>
                  </a:cubicBezTo>
                  <a:close/>
                  <a:moveTo>
                    <a:pt x="376" y="106"/>
                  </a:moveTo>
                  <a:cubicBezTo>
                    <a:pt x="372" y="106"/>
                    <a:pt x="372" y="106"/>
                    <a:pt x="372" y="106"/>
                  </a:cubicBezTo>
                  <a:cubicBezTo>
                    <a:pt x="371" y="106"/>
                    <a:pt x="370" y="107"/>
                    <a:pt x="370" y="108"/>
                  </a:cubicBezTo>
                  <a:cubicBezTo>
                    <a:pt x="370" y="109"/>
                    <a:pt x="371" y="110"/>
                    <a:pt x="372" y="110"/>
                  </a:cubicBezTo>
                  <a:cubicBezTo>
                    <a:pt x="376" y="110"/>
                    <a:pt x="376" y="110"/>
                    <a:pt x="376" y="110"/>
                  </a:cubicBezTo>
                  <a:cubicBezTo>
                    <a:pt x="377" y="110"/>
                    <a:pt x="378" y="109"/>
                    <a:pt x="378" y="108"/>
                  </a:cubicBezTo>
                  <a:cubicBezTo>
                    <a:pt x="378" y="107"/>
                    <a:pt x="377" y="106"/>
                    <a:pt x="376" y="106"/>
                  </a:cubicBezTo>
                  <a:close/>
                  <a:moveTo>
                    <a:pt x="393" y="106"/>
                  </a:moveTo>
                  <a:cubicBezTo>
                    <a:pt x="389" y="106"/>
                    <a:pt x="389" y="106"/>
                    <a:pt x="389" y="106"/>
                  </a:cubicBezTo>
                  <a:cubicBezTo>
                    <a:pt x="388" y="106"/>
                    <a:pt x="387" y="107"/>
                    <a:pt x="387" y="108"/>
                  </a:cubicBezTo>
                  <a:cubicBezTo>
                    <a:pt x="387" y="109"/>
                    <a:pt x="388" y="110"/>
                    <a:pt x="389" y="110"/>
                  </a:cubicBezTo>
                  <a:cubicBezTo>
                    <a:pt x="393" y="110"/>
                    <a:pt x="393" y="110"/>
                    <a:pt x="393" y="110"/>
                  </a:cubicBezTo>
                  <a:cubicBezTo>
                    <a:pt x="394" y="110"/>
                    <a:pt x="395" y="109"/>
                    <a:pt x="395" y="108"/>
                  </a:cubicBezTo>
                  <a:cubicBezTo>
                    <a:pt x="395" y="107"/>
                    <a:pt x="394" y="106"/>
                    <a:pt x="393" y="106"/>
                  </a:cubicBezTo>
                  <a:close/>
                  <a:moveTo>
                    <a:pt x="410" y="106"/>
                  </a:moveTo>
                  <a:cubicBezTo>
                    <a:pt x="406" y="106"/>
                    <a:pt x="406" y="106"/>
                    <a:pt x="406" y="106"/>
                  </a:cubicBezTo>
                  <a:cubicBezTo>
                    <a:pt x="405" y="106"/>
                    <a:pt x="404" y="107"/>
                    <a:pt x="404" y="108"/>
                  </a:cubicBezTo>
                  <a:cubicBezTo>
                    <a:pt x="404" y="109"/>
                    <a:pt x="405" y="110"/>
                    <a:pt x="406" y="110"/>
                  </a:cubicBezTo>
                  <a:cubicBezTo>
                    <a:pt x="410" y="110"/>
                    <a:pt x="410" y="110"/>
                    <a:pt x="410" y="110"/>
                  </a:cubicBezTo>
                  <a:cubicBezTo>
                    <a:pt x="411" y="110"/>
                    <a:pt x="412" y="109"/>
                    <a:pt x="412" y="108"/>
                  </a:cubicBezTo>
                  <a:cubicBezTo>
                    <a:pt x="412" y="107"/>
                    <a:pt x="411" y="106"/>
                    <a:pt x="410" y="106"/>
                  </a:cubicBezTo>
                  <a:close/>
                  <a:moveTo>
                    <a:pt x="427" y="106"/>
                  </a:moveTo>
                  <a:cubicBezTo>
                    <a:pt x="423" y="106"/>
                    <a:pt x="423" y="106"/>
                    <a:pt x="423" y="106"/>
                  </a:cubicBezTo>
                  <a:cubicBezTo>
                    <a:pt x="422" y="106"/>
                    <a:pt x="421" y="107"/>
                    <a:pt x="421" y="108"/>
                  </a:cubicBezTo>
                  <a:cubicBezTo>
                    <a:pt x="421" y="109"/>
                    <a:pt x="422" y="110"/>
                    <a:pt x="423" y="110"/>
                  </a:cubicBezTo>
                  <a:cubicBezTo>
                    <a:pt x="427" y="110"/>
                    <a:pt x="427" y="110"/>
                    <a:pt x="427" y="110"/>
                  </a:cubicBezTo>
                  <a:cubicBezTo>
                    <a:pt x="428" y="110"/>
                    <a:pt x="429" y="109"/>
                    <a:pt x="429" y="108"/>
                  </a:cubicBezTo>
                  <a:cubicBezTo>
                    <a:pt x="429" y="107"/>
                    <a:pt x="428" y="106"/>
                    <a:pt x="427" y="106"/>
                  </a:cubicBezTo>
                  <a:close/>
                  <a:moveTo>
                    <a:pt x="444" y="106"/>
                  </a:moveTo>
                  <a:cubicBezTo>
                    <a:pt x="440" y="106"/>
                    <a:pt x="440" y="106"/>
                    <a:pt x="440" y="106"/>
                  </a:cubicBezTo>
                  <a:cubicBezTo>
                    <a:pt x="439" y="106"/>
                    <a:pt x="438" y="107"/>
                    <a:pt x="438" y="108"/>
                  </a:cubicBezTo>
                  <a:cubicBezTo>
                    <a:pt x="438" y="109"/>
                    <a:pt x="439" y="110"/>
                    <a:pt x="440" y="110"/>
                  </a:cubicBezTo>
                  <a:cubicBezTo>
                    <a:pt x="444" y="110"/>
                    <a:pt x="444" y="110"/>
                    <a:pt x="444" y="110"/>
                  </a:cubicBezTo>
                  <a:cubicBezTo>
                    <a:pt x="445" y="110"/>
                    <a:pt x="446" y="109"/>
                    <a:pt x="446" y="108"/>
                  </a:cubicBezTo>
                  <a:cubicBezTo>
                    <a:pt x="446" y="107"/>
                    <a:pt x="445" y="106"/>
                    <a:pt x="444" y="106"/>
                  </a:cubicBezTo>
                  <a:close/>
                  <a:moveTo>
                    <a:pt x="461" y="106"/>
                  </a:moveTo>
                  <a:cubicBezTo>
                    <a:pt x="457" y="106"/>
                    <a:pt x="457" y="106"/>
                    <a:pt x="457" y="106"/>
                  </a:cubicBezTo>
                  <a:cubicBezTo>
                    <a:pt x="456" y="106"/>
                    <a:pt x="455" y="107"/>
                    <a:pt x="455" y="108"/>
                  </a:cubicBezTo>
                  <a:cubicBezTo>
                    <a:pt x="455" y="109"/>
                    <a:pt x="456" y="110"/>
                    <a:pt x="457" y="110"/>
                  </a:cubicBezTo>
                  <a:cubicBezTo>
                    <a:pt x="461" y="110"/>
                    <a:pt x="461" y="110"/>
                    <a:pt x="461" y="110"/>
                  </a:cubicBezTo>
                  <a:cubicBezTo>
                    <a:pt x="462" y="110"/>
                    <a:pt x="463" y="109"/>
                    <a:pt x="463" y="108"/>
                  </a:cubicBezTo>
                  <a:cubicBezTo>
                    <a:pt x="463" y="107"/>
                    <a:pt x="462" y="106"/>
                    <a:pt x="461" y="106"/>
                  </a:cubicBezTo>
                  <a:close/>
                  <a:moveTo>
                    <a:pt x="478" y="106"/>
                  </a:moveTo>
                  <a:cubicBezTo>
                    <a:pt x="474" y="106"/>
                    <a:pt x="474" y="106"/>
                    <a:pt x="474" y="106"/>
                  </a:cubicBezTo>
                  <a:cubicBezTo>
                    <a:pt x="473" y="106"/>
                    <a:pt x="472" y="107"/>
                    <a:pt x="472" y="108"/>
                  </a:cubicBezTo>
                  <a:cubicBezTo>
                    <a:pt x="472" y="109"/>
                    <a:pt x="473" y="110"/>
                    <a:pt x="474" y="110"/>
                  </a:cubicBezTo>
                  <a:cubicBezTo>
                    <a:pt x="478" y="110"/>
                    <a:pt x="478" y="110"/>
                    <a:pt x="478" y="110"/>
                  </a:cubicBezTo>
                  <a:cubicBezTo>
                    <a:pt x="479" y="110"/>
                    <a:pt x="480" y="109"/>
                    <a:pt x="480" y="108"/>
                  </a:cubicBezTo>
                  <a:cubicBezTo>
                    <a:pt x="480" y="107"/>
                    <a:pt x="479" y="106"/>
                    <a:pt x="478" y="106"/>
                  </a:cubicBezTo>
                  <a:close/>
                  <a:moveTo>
                    <a:pt x="496" y="106"/>
                  </a:moveTo>
                  <a:cubicBezTo>
                    <a:pt x="492" y="106"/>
                    <a:pt x="492" y="106"/>
                    <a:pt x="492" y="106"/>
                  </a:cubicBezTo>
                  <a:cubicBezTo>
                    <a:pt x="490" y="106"/>
                    <a:pt x="490" y="107"/>
                    <a:pt x="490" y="108"/>
                  </a:cubicBezTo>
                  <a:cubicBezTo>
                    <a:pt x="490" y="109"/>
                    <a:pt x="490" y="110"/>
                    <a:pt x="492" y="110"/>
                  </a:cubicBezTo>
                  <a:cubicBezTo>
                    <a:pt x="496" y="110"/>
                    <a:pt x="496" y="110"/>
                    <a:pt x="496" y="110"/>
                  </a:cubicBezTo>
                  <a:cubicBezTo>
                    <a:pt x="497" y="110"/>
                    <a:pt x="498" y="109"/>
                    <a:pt x="498" y="108"/>
                  </a:cubicBezTo>
                  <a:cubicBezTo>
                    <a:pt x="498" y="107"/>
                    <a:pt x="497" y="106"/>
                    <a:pt x="496" y="106"/>
                  </a:cubicBezTo>
                  <a:close/>
                  <a:moveTo>
                    <a:pt x="513" y="106"/>
                  </a:moveTo>
                  <a:cubicBezTo>
                    <a:pt x="509" y="106"/>
                    <a:pt x="509" y="106"/>
                    <a:pt x="509" y="106"/>
                  </a:cubicBezTo>
                  <a:cubicBezTo>
                    <a:pt x="508" y="106"/>
                    <a:pt x="507" y="107"/>
                    <a:pt x="507" y="108"/>
                  </a:cubicBezTo>
                  <a:cubicBezTo>
                    <a:pt x="507" y="109"/>
                    <a:pt x="508" y="110"/>
                    <a:pt x="509" y="110"/>
                  </a:cubicBezTo>
                  <a:cubicBezTo>
                    <a:pt x="513" y="110"/>
                    <a:pt x="513" y="110"/>
                    <a:pt x="513" y="110"/>
                  </a:cubicBezTo>
                  <a:cubicBezTo>
                    <a:pt x="514" y="110"/>
                    <a:pt x="515" y="109"/>
                    <a:pt x="515" y="108"/>
                  </a:cubicBezTo>
                  <a:cubicBezTo>
                    <a:pt x="515" y="107"/>
                    <a:pt x="514" y="106"/>
                    <a:pt x="513" y="106"/>
                  </a:cubicBezTo>
                  <a:close/>
                  <a:moveTo>
                    <a:pt x="530" y="106"/>
                  </a:moveTo>
                  <a:cubicBezTo>
                    <a:pt x="526" y="106"/>
                    <a:pt x="526" y="106"/>
                    <a:pt x="526" y="106"/>
                  </a:cubicBezTo>
                  <a:cubicBezTo>
                    <a:pt x="525" y="106"/>
                    <a:pt x="524" y="107"/>
                    <a:pt x="524" y="108"/>
                  </a:cubicBezTo>
                  <a:cubicBezTo>
                    <a:pt x="524" y="109"/>
                    <a:pt x="525" y="110"/>
                    <a:pt x="526" y="110"/>
                  </a:cubicBezTo>
                  <a:cubicBezTo>
                    <a:pt x="530" y="110"/>
                    <a:pt x="530" y="110"/>
                    <a:pt x="530" y="110"/>
                  </a:cubicBezTo>
                  <a:cubicBezTo>
                    <a:pt x="531" y="110"/>
                    <a:pt x="532" y="109"/>
                    <a:pt x="532" y="108"/>
                  </a:cubicBezTo>
                  <a:cubicBezTo>
                    <a:pt x="532" y="107"/>
                    <a:pt x="531" y="106"/>
                    <a:pt x="530" y="106"/>
                  </a:cubicBezTo>
                  <a:close/>
                  <a:moveTo>
                    <a:pt x="547" y="106"/>
                  </a:moveTo>
                  <a:cubicBezTo>
                    <a:pt x="543" y="106"/>
                    <a:pt x="543" y="106"/>
                    <a:pt x="543" y="106"/>
                  </a:cubicBezTo>
                  <a:cubicBezTo>
                    <a:pt x="542" y="106"/>
                    <a:pt x="541" y="107"/>
                    <a:pt x="541" y="108"/>
                  </a:cubicBezTo>
                  <a:cubicBezTo>
                    <a:pt x="541" y="109"/>
                    <a:pt x="542" y="110"/>
                    <a:pt x="543" y="110"/>
                  </a:cubicBezTo>
                  <a:cubicBezTo>
                    <a:pt x="547" y="110"/>
                    <a:pt x="547" y="110"/>
                    <a:pt x="547" y="110"/>
                  </a:cubicBezTo>
                  <a:cubicBezTo>
                    <a:pt x="548" y="110"/>
                    <a:pt x="549" y="109"/>
                    <a:pt x="549" y="108"/>
                  </a:cubicBezTo>
                  <a:cubicBezTo>
                    <a:pt x="549" y="107"/>
                    <a:pt x="548" y="106"/>
                    <a:pt x="547" y="106"/>
                  </a:cubicBezTo>
                  <a:close/>
                  <a:moveTo>
                    <a:pt x="564" y="106"/>
                  </a:moveTo>
                  <a:cubicBezTo>
                    <a:pt x="560" y="106"/>
                    <a:pt x="560" y="106"/>
                    <a:pt x="560" y="106"/>
                  </a:cubicBezTo>
                  <a:cubicBezTo>
                    <a:pt x="559" y="106"/>
                    <a:pt x="558" y="107"/>
                    <a:pt x="558" y="108"/>
                  </a:cubicBezTo>
                  <a:cubicBezTo>
                    <a:pt x="558" y="109"/>
                    <a:pt x="559" y="110"/>
                    <a:pt x="560" y="110"/>
                  </a:cubicBezTo>
                  <a:cubicBezTo>
                    <a:pt x="564" y="110"/>
                    <a:pt x="564" y="110"/>
                    <a:pt x="564" y="110"/>
                  </a:cubicBezTo>
                  <a:cubicBezTo>
                    <a:pt x="565" y="110"/>
                    <a:pt x="566" y="109"/>
                    <a:pt x="566" y="108"/>
                  </a:cubicBezTo>
                  <a:cubicBezTo>
                    <a:pt x="566" y="107"/>
                    <a:pt x="565" y="106"/>
                    <a:pt x="564" y="106"/>
                  </a:cubicBezTo>
                  <a:close/>
                  <a:moveTo>
                    <a:pt x="581" y="106"/>
                  </a:moveTo>
                  <a:cubicBezTo>
                    <a:pt x="577" y="106"/>
                    <a:pt x="577" y="106"/>
                    <a:pt x="577" y="106"/>
                  </a:cubicBezTo>
                  <a:cubicBezTo>
                    <a:pt x="576" y="106"/>
                    <a:pt x="575" y="107"/>
                    <a:pt x="575" y="108"/>
                  </a:cubicBezTo>
                  <a:cubicBezTo>
                    <a:pt x="575" y="109"/>
                    <a:pt x="576" y="110"/>
                    <a:pt x="577" y="110"/>
                  </a:cubicBezTo>
                  <a:cubicBezTo>
                    <a:pt x="581" y="110"/>
                    <a:pt x="581" y="110"/>
                    <a:pt x="581" y="110"/>
                  </a:cubicBezTo>
                  <a:cubicBezTo>
                    <a:pt x="582" y="110"/>
                    <a:pt x="583" y="109"/>
                    <a:pt x="583" y="108"/>
                  </a:cubicBezTo>
                  <a:cubicBezTo>
                    <a:pt x="583" y="107"/>
                    <a:pt x="582" y="106"/>
                    <a:pt x="581" y="106"/>
                  </a:cubicBezTo>
                  <a:close/>
                  <a:moveTo>
                    <a:pt x="598" y="106"/>
                  </a:moveTo>
                  <a:cubicBezTo>
                    <a:pt x="594" y="106"/>
                    <a:pt x="594" y="106"/>
                    <a:pt x="594" y="106"/>
                  </a:cubicBezTo>
                  <a:cubicBezTo>
                    <a:pt x="593" y="106"/>
                    <a:pt x="592" y="107"/>
                    <a:pt x="592" y="108"/>
                  </a:cubicBezTo>
                  <a:cubicBezTo>
                    <a:pt x="592" y="109"/>
                    <a:pt x="593" y="110"/>
                    <a:pt x="594" y="110"/>
                  </a:cubicBezTo>
                  <a:cubicBezTo>
                    <a:pt x="598" y="110"/>
                    <a:pt x="598" y="110"/>
                    <a:pt x="598" y="110"/>
                  </a:cubicBezTo>
                  <a:cubicBezTo>
                    <a:pt x="599" y="110"/>
                    <a:pt x="600" y="109"/>
                    <a:pt x="600" y="108"/>
                  </a:cubicBezTo>
                  <a:cubicBezTo>
                    <a:pt x="600" y="107"/>
                    <a:pt x="599" y="106"/>
                    <a:pt x="598" y="106"/>
                  </a:cubicBezTo>
                  <a:close/>
                  <a:moveTo>
                    <a:pt x="615" y="106"/>
                  </a:moveTo>
                  <a:cubicBezTo>
                    <a:pt x="611" y="106"/>
                    <a:pt x="611" y="106"/>
                    <a:pt x="611" y="106"/>
                  </a:cubicBezTo>
                  <a:cubicBezTo>
                    <a:pt x="610" y="106"/>
                    <a:pt x="609" y="107"/>
                    <a:pt x="609" y="108"/>
                  </a:cubicBezTo>
                  <a:cubicBezTo>
                    <a:pt x="609" y="109"/>
                    <a:pt x="610" y="110"/>
                    <a:pt x="611" y="110"/>
                  </a:cubicBezTo>
                  <a:cubicBezTo>
                    <a:pt x="615" y="110"/>
                    <a:pt x="615" y="110"/>
                    <a:pt x="615" y="110"/>
                  </a:cubicBezTo>
                  <a:cubicBezTo>
                    <a:pt x="616" y="110"/>
                    <a:pt x="617" y="109"/>
                    <a:pt x="617" y="108"/>
                  </a:cubicBezTo>
                  <a:cubicBezTo>
                    <a:pt x="617" y="107"/>
                    <a:pt x="616" y="106"/>
                    <a:pt x="615" y="106"/>
                  </a:cubicBezTo>
                  <a:close/>
                  <a:moveTo>
                    <a:pt x="632" y="106"/>
                  </a:moveTo>
                  <a:cubicBezTo>
                    <a:pt x="628" y="106"/>
                    <a:pt x="628" y="106"/>
                    <a:pt x="628" y="106"/>
                  </a:cubicBezTo>
                  <a:cubicBezTo>
                    <a:pt x="627" y="106"/>
                    <a:pt x="626" y="107"/>
                    <a:pt x="626" y="108"/>
                  </a:cubicBezTo>
                  <a:cubicBezTo>
                    <a:pt x="626" y="109"/>
                    <a:pt x="627" y="110"/>
                    <a:pt x="628" y="110"/>
                  </a:cubicBezTo>
                  <a:cubicBezTo>
                    <a:pt x="632" y="110"/>
                    <a:pt x="632" y="110"/>
                    <a:pt x="632" y="110"/>
                  </a:cubicBezTo>
                  <a:cubicBezTo>
                    <a:pt x="634" y="110"/>
                    <a:pt x="634" y="109"/>
                    <a:pt x="634" y="108"/>
                  </a:cubicBezTo>
                  <a:cubicBezTo>
                    <a:pt x="634" y="107"/>
                    <a:pt x="634" y="106"/>
                    <a:pt x="632" y="106"/>
                  </a:cubicBezTo>
                  <a:close/>
                  <a:moveTo>
                    <a:pt x="650" y="106"/>
                  </a:moveTo>
                  <a:cubicBezTo>
                    <a:pt x="646" y="106"/>
                    <a:pt x="646" y="106"/>
                    <a:pt x="646" y="106"/>
                  </a:cubicBezTo>
                  <a:cubicBezTo>
                    <a:pt x="644" y="106"/>
                    <a:pt x="644" y="107"/>
                    <a:pt x="644" y="108"/>
                  </a:cubicBezTo>
                  <a:cubicBezTo>
                    <a:pt x="644" y="109"/>
                    <a:pt x="644" y="110"/>
                    <a:pt x="646" y="110"/>
                  </a:cubicBezTo>
                  <a:cubicBezTo>
                    <a:pt x="650" y="110"/>
                    <a:pt x="650" y="110"/>
                    <a:pt x="650" y="110"/>
                  </a:cubicBezTo>
                  <a:cubicBezTo>
                    <a:pt x="651" y="110"/>
                    <a:pt x="652" y="109"/>
                    <a:pt x="652" y="108"/>
                  </a:cubicBezTo>
                  <a:cubicBezTo>
                    <a:pt x="652" y="107"/>
                    <a:pt x="651" y="106"/>
                    <a:pt x="650" y="106"/>
                  </a:cubicBezTo>
                  <a:close/>
                  <a:moveTo>
                    <a:pt x="667" y="106"/>
                  </a:moveTo>
                  <a:cubicBezTo>
                    <a:pt x="663" y="106"/>
                    <a:pt x="663" y="106"/>
                    <a:pt x="663" y="106"/>
                  </a:cubicBezTo>
                  <a:cubicBezTo>
                    <a:pt x="662" y="106"/>
                    <a:pt x="661" y="107"/>
                    <a:pt x="661" y="108"/>
                  </a:cubicBezTo>
                  <a:cubicBezTo>
                    <a:pt x="661" y="109"/>
                    <a:pt x="662" y="110"/>
                    <a:pt x="663" y="110"/>
                  </a:cubicBezTo>
                  <a:cubicBezTo>
                    <a:pt x="667" y="110"/>
                    <a:pt x="667" y="110"/>
                    <a:pt x="667" y="110"/>
                  </a:cubicBezTo>
                  <a:cubicBezTo>
                    <a:pt x="668" y="110"/>
                    <a:pt x="669" y="109"/>
                    <a:pt x="669" y="108"/>
                  </a:cubicBezTo>
                  <a:cubicBezTo>
                    <a:pt x="669" y="107"/>
                    <a:pt x="668" y="106"/>
                    <a:pt x="667" y="106"/>
                  </a:cubicBezTo>
                  <a:close/>
                  <a:moveTo>
                    <a:pt x="684" y="106"/>
                  </a:moveTo>
                  <a:cubicBezTo>
                    <a:pt x="680" y="106"/>
                    <a:pt x="680" y="106"/>
                    <a:pt x="680" y="106"/>
                  </a:cubicBezTo>
                  <a:cubicBezTo>
                    <a:pt x="679" y="106"/>
                    <a:pt x="678" y="107"/>
                    <a:pt x="678" y="108"/>
                  </a:cubicBezTo>
                  <a:cubicBezTo>
                    <a:pt x="678" y="109"/>
                    <a:pt x="679" y="110"/>
                    <a:pt x="680" y="110"/>
                  </a:cubicBezTo>
                  <a:cubicBezTo>
                    <a:pt x="684" y="110"/>
                    <a:pt x="684" y="110"/>
                    <a:pt x="684" y="110"/>
                  </a:cubicBezTo>
                  <a:cubicBezTo>
                    <a:pt x="685" y="110"/>
                    <a:pt x="686" y="109"/>
                    <a:pt x="686" y="108"/>
                  </a:cubicBezTo>
                  <a:cubicBezTo>
                    <a:pt x="686" y="107"/>
                    <a:pt x="685" y="106"/>
                    <a:pt x="684" y="106"/>
                  </a:cubicBezTo>
                  <a:close/>
                  <a:moveTo>
                    <a:pt x="701" y="106"/>
                  </a:moveTo>
                  <a:cubicBezTo>
                    <a:pt x="697" y="106"/>
                    <a:pt x="697" y="106"/>
                    <a:pt x="697" y="106"/>
                  </a:cubicBezTo>
                  <a:cubicBezTo>
                    <a:pt x="696" y="106"/>
                    <a:pt x="695" y="107"/>
                    <a:pt x="695" y="108"/>
                  </a:cubicBezTo>
                  <a:cubicBezTo>
                    <a:pt x="695" y="109"/>
                    <a:pt x="696" y="110"/>
                    <a:pt x="697" y="110"/>
                  </a:cubicBezTo>
                  <a:cubicBezTo>
                    <a:pt x="701" y="110"/>
                    <a:pt x="701" y="110"/>
                    <a:pt x="701" y="110"/>
                  </a:cubicBezTo>
                  <a:cubicBezTo>
                    <a:pt x="702" y="110"/>
                    <a:pt x="703" y="109"/>
                    <a:pt x="703" y="108"/>
                  </a:cubicBezTo>
                  <a:cubicBezTo>
                    <a:pt x="703" y="107"/>
                    <a:pt x="702" y="106"/>
                    <a:pt x="701" y="106"/>
                  </a:cubicBezTo>
                  <a:close/>
                  <a:moveTo>
                    <a:pt x="718" y="106"/>
                  </a:moveTo>
                  <a:cubicBezTo>
                    <a:pt x="714" y="106"/>
                    <a:pt x="714" y="106"/>
                    <a:pt x="714" y="106"/>
                  </a:cubicBezTo>
                  <a:cubicBezTo>
                    <a:pt x="713" y="106"/>
                    <a:pt x="712" y="107"/>
                    <a:pt x="712" y="108"/>
                  </a:cubicBezTo>
                  <a:cubicBezTo>
                    <a:pt x="712" y="109"/>
                    <a:pt x="713" y="110"/>
                    <a:pt x="714" y="110"/>
                  </a:cubicBezTo>
                  <a:cubicBezTo>
                    <a:pt x="718" y="110"/>
                    <a:pt x="718" y="110"/>
                    <a:pt x="718" y="110"/>
                  </a:cubicBezTo>
                  <a:cubicBezTo>
                    <a:pt x="719" y="110"/>
                    <a:pt x="720" y="109"/>
                    <a:pt x="720" y="108"/>
                  </a:cubicBezTo>
                  <a:cubicBezTo>
                    <a:pt x="720" y="107"/>
                    <a:pt x="719" y="106"/>
                    <a:pt x="718" y="106"/>
                  </a:cubicBezTo>
                  <a:close/>
                  <a:moveTo>
                    <a:pt x="735" y="106"/>
                  </a:moveTo>
                  <a:cubicBezTo>
                    <a:pt x="731" y="106"/>
                    <a:pt x="731" y="106"/>
                    <a:pt x="731" y="106"/>
                  </a:cubicBezTo>
                  <a:cubicBezTo>
                    <a:pt x="730" y="106"/>
                    <a:pt x="729" y="107"/>
                    <a:pt x="729" y="108"/>
                  </a:cubicBezTo>
                  <a:cubicBezTo>
                    <a:pt x="729" y="109"/>
                    <a:pt x="730" y="110"/>
                    <a:pt x="731" y="110"/>
                  </a:cubicBezTo>
                  <a:cubicBezTo>
                    <a:pt x="735" y="110"/>
                    <a:pt x="735" y="110"/>
                    <a:pt x="735" y="110"/>
                  </a:cubicBezTo>
                  <a:cubicBezTo>
                    <a:pt x="736" y="110"/>
                    <a:pt x="737" y="109"/>
                    <a:pt x="737" y="108"/>
                  </a:cubicBezTo>
                  <a:cubicBezTo>
                    <a:pt x="737" y="107"/>
                    <a:pt x="736" y="106"/>
                    <a:pt x="735" y="106"/>
                  </a:cubicBezTo>
                  <a:close/>
                  <a:moveTo>
                    <a:pt x="739" y="97"/>
                  </a:moveTo>
                  <a:cubicBezTo>
                    <a:pt x="738" y="97"/>
                    <a:pt x="737" y="98"/>
                    <a:pt x="737" y="99"/>
                  </a:cubicBezTo>
                  <a:cubicBezTo>
                    <a:pt x="737" y="103"/>
                    <a:pt x="737" y="103"/>
                    <a:pt x="737" y="103"/>
                  </a:cubicBezTo>
                  <a:cubicBezTo>
                    <a:pt x="737" y="104"/>
                    <a:pt x="738" y="105"/>
                    <a:pt x="739" y="105"/>
                  </a:cubicBezTo>
                  <a:cubicBezTo>
                    <a:pt x="740" y="105"/>
                    <a:pt x="741" y="104"/>
                    <a:pt x="741" y="103"/>
                  </a:cubicBezTo>
                  <a:cubicBezTo>
                    <a:pt x="741" y="99"/>
                    <a:pt x="741" y="99"/>
                    <a:pt x="741" y="99"/>
                  </a:cubicBezTo>
                  <a:cubicBezTo>
                    <a:pt x="741" y="98"/>
                    <a:pt x="740" y="97"/>
                    <a:pt x="739" y="97"/>
                  </a:cubicBezTo>
                  <a:close/>
                  <a:moveTo>
                    <a:pt x="739" y="80"/>
                  </a:moveTo>
                  <a:cubicBezTo>
                    <a:pt x="738" y="80"/>
                    <a:pt x="737" y="81"/>
                    <a:pt x="737" y="82"/>
                  </a:cubicBezTo>
                  <a:cubicBezTo>
                    <a:pt x="737" y="86"/>
                    <a:pt x="737" y="86"/>
                    <a:pt x="737" y="86"/>
                  </a:cubicBezTo>
                  <a:cubicBezTo>
                    <a:pt x="737" y="87"/>
                    <a:pt x="738" y="88"/>
                    <a:pt x="739" y="88"/>
                  </a:cubicBezTo>
                  <a:cubicBezTo>
                    <a:pt x="740" y="88"/>
                    <a:pt x="741" y="87"/>
                    <a:pt x="741" y="86"/>
                  </a:cubicBezTo>
                  <a:cubicBezTo>
                    <a:pt x="741" y="82"/>
                    <a:pt x="741" y="82"/>
                    <a:pt x="741" y="82"/>
                  </a:cubicBezTo>
                  <a:cubicBezTo>
                    <a:pt x="741" y="81"/>
                    <a:pt x="740" y="80"/>
                    <a:pt x="739" y="80"/>
                  </a:cubicBezTo>
                  <a:close/>
                  <a:moveTo>
                    <a:pt x="739" y="63"/>
                  </a:moveTo>
                  <a:cubicBezTo>
                    <a:pt x="738" y="63"/>
                    <a:pt x="737" y="63"/>
                    <a:pt x="737" y="65"/>
                  </a:cubicBezTo>
                  <a:cubicBezTo>
                    <a:pt x="737" y="69"/>
                    <a:pt x="737" y="69"/>
                    <a:pt x="737" y="69"/>
                  </a:cubicBezTo>
                  <a:cubicBezTo>
                    <a:pt x="737" y="70"/>
                    <a:pt x="738" y="71"/>
                    <a:pt x="739" y="71"/>
                  </a:cubicBezTo>
                  <a:cubicBezTo>
                    <a:pt x="740" y="71"/>
                    <a:pt x="741" y="70"/>
                    <a:pt x="741" y="69"/>
                  </a:cubicBezTo>
                  <a:cubicBezTo>
                    <a:pt x="741" y="65"/>
                    <a:pt x="741" y="65"/>
                    <a:pt x="741" y="65"/>
                  </a:cubicBezTo>
                  <a:cubicBezTo>
                    <a:pt x="741" y="63"/>
                    <a:pt x="740" y="63"/>
                    <a:pt x="739" y="63"/>
                  </a:cubicBezTo>
                  <a:close/>
                  <a:moveTo>
                    <a:pt x="739" y="45"/>
                  </a:moveTo>
                  <a:cubicBezTo>
                    <a:pt x="738" y="45"/>
                    <a:pt x="737" y="46"/>
                    <a:pt x="737" y="47"/>
                  </a:cubicBezTo>
                  <a:cubicBezTo>
                    <a:pt x="737" y="51"/>
                    <a:pt x="737" y="51"/>
                    <a:pt x="737" y="51"/>
                  </a:cubicBezTo>
                  <a:cubicBezTo>
                    <a:pt x="737" y="53"/>
                    <a:pt x="738" y="53"/>
                    <a:pt x="739" y="53"/>
                  </a:cubicBezTo>
                  <a:cubicBezTo>
                    <a:pt x="740" y="53"/>
                    <a:pt x="741" y="53"/>
                    <a:pt x="741" y="51"/>
                  </a:cubicBezTo>
                  <a:cubicBezTo>
                    <a:pt x="741" y="47"/>
                    <a:pt x="741" y="47"/>
                    <a:pt x="741" y="47"/>
                  </a:cubicBezTo>
                  <a:cubicBezTo>
                    <a:pt x="741" y="46"/>
                    <a:pt x="740" y="45"/>
                    <a:pt x="739" y="45"/>
                  </a:cubicBezTo>
                  <a:close/>
                  <a:moveTo>
                    <a:pt x="739" y="28"/>
                  </a:moveTo>
                  <a:cubicBezTo>
                    <a:pt x="738" y="28"/>
                    <a:pt x="737" y="29"/>
                    <a:pt x="737" y="30"/>
                  </a:cubicBezTo>
                  <a:cubicBezTo>
                    <a:pt x="737" y="34"/>
                    <a:pt x="737" y="34"/>
                    <a:pt x="737" y="34"/>
                  </a:cubicBezTo>
                  <a:cubicBezTo>
                    <a:pt x="737" y="35"/>
                    <a:pt x="738" y="36"/>
                    <a:pt x="739" y="36"/>
                  </a:cubicBezTo>
                  <a:cubicBezTo>
                    <a:pt x="740" y="36"/>
                    <a:pt x="741" y="35"/>
                    <a:pt x="741" y="34"/>
                  </a:cubicBezTo>
                  <a:cubicBezTo>
                    <a:pt x="741" y="30"/>
                    <a:pt x="741" y="30"/>
                    <a:pt x="741" y="30"/>
                  </a:cubicBezTo>
                  <a:cubicBezTo>
                    <a:pt x="741" y="29"/>
                    <a:pt x="740" y="28"/>
                    <a:pt x="739" y="28"/>
                  </a:cubicBezTo>
                  <a:close/>
                  <a:moveTo>
                    <a:pt x="741" y="18"/>
                  </a:moveTo>
                  <a:cubicBezTo>
                    <a:pt x="741" y="18"/>
                    <a:pt x="741" y="18"/>
                    <a:pt x="741" y="18"/>
                  </a:cubicBezTo>
                  <a:cubicBezTo>
                    <a:pt x="738" y="20"/>
                    <a:pt x="738" y="20"/>
                    <a:pt x="738" y="20"/>
                  </a:cubicBezTo>
                  <a:cubicBezTo>
                    <a:pt x="737" y="21"/>
                    <a:pt x="737" y="22"/>
                    <a:pt x="737" y="23"/>
                  </a:cubicBezTo>
                  <a:cubicBezTo>
                    <a:pt x="738" y="24"/>
                    <a:pt x="738" y="24"/>
                    <a:pt x="739" y="24"/>
                  </a:cubicBezTo>
                  <a:cubicBezTo>
                    <a:pt x="739" y="24"/>
                    <a:pt x="740" y="24"/>
                    <a:pt x="740" y="23"/>
                  </a:cubicBezTo>
                  <a:cubicBezTo>
                    <a:pt x="741" y="23"/>
                    <a:pt x="741" y="23"/>
                    <a:pt x="741" y="23"/>
                  </a:cubicBezTo>
                  <a:lnTo>
                    <a:pt x="741" y="18"/>
                  </a:lnTo>
                  <a:close/>
                  <a:moveTo>
                    <a:pt x="729" y="28"/>
                  </a:moveTo>
                  <a:cubicBezTo>
                    <a:pt x="728" y="28"/>
                    <a:pt x="728" y="28"/>
                    <a:pt x="728" y="28"/>
                  </a:cubicBezTo>
                  <a:cubicBezTo>
                    <a:pt x="726" y="30"/>
                    <a:pt x="726" y="30"/>
                    <a:pt x="726" y="30"/>
                  </a:cubicBezTo>
                  <a:cubicBezTo>
                    <a:pt x="725" y="30"/>
                    <a:pt x="724" y="31"/>
                    <a:pt x="724" y="31"/>
                  </a:cubicBezTo>
                  <a:cubicBezTo>
                    <a:pt x="723" y="31"/>
                    <a:pt x="723" y="33"/>
                    <a:pt x="724" y="34"/>
                  </a:cubicBezTo>
                  <a:cubicBezTo>
                    <a:pt x="724" y="34"/>
                    <a:pt x="725" y="34"/>
                    <a:pt x="726" y="34"/>
                  </a:cubicBezTo>
                  <a:cubicBezTo>
                    <a:pt x="726" y="34"/>
                    <a:pt x="726" y="34"/>
                    <a:pt x="727" y="34"/>
                  </a:cubicBezTo>
                  <a:cubicBezTo>
                    <a:pt x="730" y="31"/>
                    <a:pt x="730" y="31"/>
                    <a:pt x="730" y="31"/>
                  </a:cubicBezTo>
                  <a:cubicBezTo>
                    <a:pt x="731" y="31"/>
                    <a:pt x="731" y="30"/>
                    <a:pt x="730" y="29"/>
                  </a:cubicBezTo>
                  <a:cubicBezTo>
                    <a:pt x="730" y="28"/>
                    <a:pt x="729" y="28"/>
                    <a:pt x="729" y="28"/>
                  </a:cubicBezTo>
                  <a:close/>
                  <a:moveTo>
                    <a:pt x="715" y="38"/>
                  </a:moveTo>
                  <a:cubicBezTo>
                    <a:pt x="715" y="38"/>
                    <a:pt x="714" y="39"/>
                    <a:pt x="714" y="39"/>
                  </a:cubicBezTo>
                  <a:cubicBezTo>
                    <a:pt x="712" y="40"/>
                    <a:pt x="712" y="40"/>
                    <a:pt x="712" y="40"/>
                  </a:cubicBezTo>
                  <a:cubicBezTo>
                    <a:pt x="712" y="40"/>
                    <a:pt x="712" y="40"/>
                    <a:pt x="712" y="40"/>
                  </a:cubicBezTo>
                  <a:cubicBezTo>
                    <a:pt x="712" y="40"/>
                    <a:pt x="712" y="40"/>
                    <a:pt x="712" y="40"/>
                  </a:cubicBezTo>
                  <a:cubicBezTo>
                    <a:pt x="712" y="40"/>
                    <a:pt x="712" y="40"/>
                    <a:pt x="712" y="40"/>
                  </a:cubicBezTo>
                  <a:cubicBezTo>
                    <a:pt x="712" y="40"/>
                    <a:pt x="712" y="40"/>
                    <a:pt x="712" y="40"/>
                  </a:cubicBezTo>
                  <a:cubicBezTo>
                    <a:pt x="711" y="41"/>
                    <a:pt x="711" y="41"/>
                    <a:pt x="711" y="41"/>
                  </a:cubicBezTo>
                  <a:cubicBezTo>
                    <a:pt x="710" y="42"/>
                    <a:pt x="710" y="43"/>
                    <a:pt x="711" y="44"/>
                  </a:cubicBezTo>
                  <a:cubicBezTo>
                    <a:pt x="711" y="45"/>
                    <a:pt x="712" y="45"/>
                    <a:pt x="712" y="45"/>
                  </a:cubicBezTo>
                  <a:cubicBezTo>
                    <a:pt x="713" y="45"/>
                    <a:pt x="713" y="45"/>
                    <a:pt x="713" y="44"/>
                  </a:cubicBezTo>
                  <a:cubicBezTo>
                    <a:pt x="716" y="42"/>
                    <a:pt x="716" y="42"/>
                    <a:pt x="716" y="42"/>
                  </a:cubicBezTo>
                  <a:cubicBezTo>
                    <a:pt x="717" y="41"/>
                    <a:pt x="718" y="40"/>
                    <a:pt x="717" y="39"/>
                  </a:cubicBezTo>
                  <a:cubicBezTo>
                    <a:pt x="716" y="39"/>
                    <a:pt x="716" y="38"/>
                    <a:pt x="715" y="38"/>
                  </a:cubicBezTo>
                  <a:close/>
                  <a:moveTo>
                    <a:pt x="701" y="49"/>
                  </a:move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700" y="49"/>
                    <a:pt x="700" y="49"/>
                    <a:pt x="700"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9" y="49"/>
                    <a:pt x="699" y="49"/>
                    <a:pt x="699" y="49"/>
                  </a:cubicBezTo>
                  <a:cubicBezTo>
                    <a:pt x="698" y="49"/>
                    <a:pt x="698" y="49"/>
                    <a:pt x="698" y="49"/>
                  </a:cubicBezTo>
                  <a:cubicBezTo>
                    <a:pt x="698" y="50"/>
                    <a:pt x="698" y="50"/>
                    <a:pt x="698" y="50"/>
                  </a:cubicBezTo>
                  <a:cubicBezTo>
                    <a:pt x="698" y="50"/>
                    <a:pt x="698" y="50"/>
                    <a:pt x="698" y="50"/>
                  </a:cubicBezTo>
                  <a:cubicBezTo>
                    <a:pt x="698" y="50"/>
                    <a:pt x="698" y="50"/>
                    <a:pt x="698" y="50"/>
                  </a:cubicBezTo>
                  <a:cubicBezTo>
                    <a:pt x="698" y="50"/>
                    <a:pt x="698" y="50"/>
                    <a:pt x="698" y="50"/>
                  </a:cubicBezTo>
                  <a:cubicBezTo>
                    <a:pt x="698" y="50"/>
                    <a:pt x="698" y="50"/>
                    <a:pt x="698"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7" y="50"/>
                    <a:pt x="697" y="50"/>
                    <a:pt x="697" y="50"/>
                  </a:cubicBezTo>
                  <a:cubicBezTo>
                    <a:pt x="696" y="50"/>
                    <a:pt x="696" y="50"/>
                    <a:pt x="696" y="50"/>
                  </a:cubicBezTo>
                  <a:cubicBezTo>
                    <a:pt x="695" y="50"/>
                    <a:pt x="694" y="51"/>
                    <a:pt x="695" y="52"/>
                  </a:cubicBezTo>
                  <a:cubicBezTo>
                    <a:pt x="695" y="53"/>
                    <a:pt x="696" y="54"/>
                    <a:pt x="697" y="54"/>
                  </a:cubicBezTo>
                  <a:cubicBezTo>
                    <a:pt x="697" y="54"/>
                    <a:pt x="697" y="54"/>
                    <a:pt x="697" y="54"/>
                  </a:cubicBezTo>
                  <a:cubicBezTo>
                    <a:pt x="699" y="54"/>
                    <a:pt x="700" y="53"/>
                    <a:pt x="702" y="52"/>
                  </a:cubicBezTo>
                  <a:cubicBezTo>
                    <a:pt x="703" y="52"/>
                    <a:pt x="703" y="51"/>
                    <a:pt x="703" y="50"/>
                  </a:cubicBezTo>
                  <a:cubicBezTo>
                    <a:pt x="702" y="49"/>
                    <a:pt x="702" y="49"/>
                    <a:pt x="701" y="49"/>
                  </a:cubicBezTo>
                  <a:close/>
                  <a:moveTo>
                    <a:pt x="679" y="47"/>
                  </a:moveTo>
                  <a:cubicBezTo>
                    <a:pt x="678" y="47"/>
                    <a:pt x="677" y="48"/>
                    <a:pt x="677" y="49"/>
                  </a:cubicBezTo>
                  <a:cubicBezTo>
                    <a:pt x="677" y="50"/>
                    <a:pt x="677" y="51"/>
                    <a:pt x="678" y="51"/>
                  </a:cubicBezTo>
                  <a:cubicBezTo>
                    <a:pt x="682" y="52"/>
                    <a:pt x="682" y="52"/>
                    <a:pt x="682" y="52"/>
                  </a:cubicBezTo>
                  <a:cubicBezTo>
                    <a:pt x="683" y="52"/>
                    <a:pt x="683" y="52"/>
                    <a:pt x="683" y="52"/>
                  </a:cubicBezTo>
                  <a:cubicBezTo>
                    <a:pt x="684" y="52"/>
                    <a:pt x="685" y="52"/>
                    <a:pt x="685" y="51"/>
                  </a:cubicBezTo>
                  <a:cubicBezTo>
                    <a:pt x="685" y="50"/>
                    <a:pt x="684" y="49"/>
                    <a:pt x="683" y="48"/>
                  </a:cubicBezTo>
                  <a:cubicBezTo>
                    <a:pt x="680" y="47"/>
                    <a:pt x="680" y="47"/>
                    <a:pt x="680" y="47"/>
                  </a:cubicBezTo>
                  <a:lnTo>
                    <a:pt x="679" y="47"/>
                  </a:lnTo>
                  <a:close/>
                  <a:moveTo>
                    <a:pt x="663" y="42"/>
                  </a:moveTo>
                  <a:cubicBezTo>
                    <a:pt x="662" y="42"/>
                    <a:pt x="661" y="43"/>
                    <a:pt x="661" y="44"/>
                  </a:cubicBezTo>
                  <a:cubicBezTo>
                    <a:pt x="660" y="45"/>
                    <a:pt x="661" y="46"/>
                    <a:pt x="662" y="46"/>
                  </a:cubicBezTo>
                  <a:cubicBezTo>
                    <a:pt x="666" y="48"/>
                    <a:pt x="666" y="48"/>
                    <a:pt x="666" y="48"/>
                  </a:cubicBezTo>
                  <a:cubicBezTo>
                    <a:pt x="666" y="48"/>
                    <a:pt x="666" y="48"/>
                    <a:pt x="666" y="48"/>
                  </a:cubicBezTo>
                  <a:cubicBezTo>
                    <a:pt x="667" y="48"/>
                    <a:pt x="668" y="47"/>
                    <a:pt x="668" y="46"/>
                  </a:cubicBezTo>
                  <a:cubicBezTo>
                    <a:pt x="669" y="45"/>
                    <a:pt x="668" y="44"/>
                    <a:pt x="667" y="44"/>
                  </a:cubicBezTo>
                  <a:cubicBezTo>
                    <a:pt x="663" y="43"/>
                    <a:pt x="663" y="43"/>
                    <a:pt x="663" y="43"/>
                  </a:cubicBezTo>
                  <a:lnTo>
                    <a:pt x="663" y="42"/>
                  </a:lnTo>
                  <a:close/>
                  <a:moveTo>
                    <a:pt x="646" y="38"/>
                  </a:moveTo>
                  <a:cubicBezTo>
                    <a:pt x="645" y="38"/>
                    <a:pt x="644" y="38"/>
                    <a:pt x="644" y="39"/>
                  </a:cubicBezTo>
                  <a:cubicBezTo>
                    <a:pt x="644" y="40"/>
                    <a:pt x="644" y="41"/>
                    <a:pt x="646" y="42"/>
                  </a:cubicBezTo>
                  <a:cubicBezTo>
                    <a:pt x="649" y="43"/>
                    <a:pt x="649" y="43"/>
                    <a:pt x="649" y="43"/>
                  </a:cubicBezTo>
                  <a:cubicBezTo>
                    <a:pt x="650" y="43"/>
                    <a:pt x="650" y="43"/>
                    <a:pt x="650" y="43"/>
                  </a:cubicBezTo>
                  <a:cubicBezTo>
                    <a:pt x="651" y="43"/>
                    <a:pt x="652" y="42"/>
                    <a:pt x="652" y="41"/>
                  </a:cubicBezTo>
                  <a:cubicBezTo>
                    <a:pt x="652" y="40"/>
                    <a:pt x="652" y="39"/>
                    <a:pt x="650" y="39"/>
                  </a:cubicBezTo>
                  <a:cubicBezTo>
                    <a:pt x="647" y="38"/>
                    <a:pt x="647" y="38"/>
                    <a:pt x="647" y="38"/>
                  </a:cubicBezTo>
                  <a:lnTo>
                    <a:pt x="646" y="38"/>
                  </a:lnTo>
                  <a:close/>
                  <a:moveTo>
                    <a:pt x="634" y="38"/>
                  </a:moveTo>
                  <a:cubicBezTo>
                    <a:pt x="634" y="38"/>
                    <a:pt x="634" y="38"/>
                    <a:pt x="634" y="38"/>
                  </a:cubicBezTo>
                  <a:cubicBezTo>
                    <a:pt x="633" y="38"/>
                    <a:pt x="632" y="38"/>
                    <a:pt x="632"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1" y="39"/>
                    <a:pt x="631" y="39"/>
                    <a:pt x="631" y="39"/>
                  </a:cubicBezTo>
                  <a:cubicBezTo>
                    <a:pt x="630" y="39"/>
                    <a:pt x="630" y="39"/>
                    <a:pt x="630" y="39"/>
                  </a:cubicBezTo>
                  <a:cubicBezTo>
                    <a:pt x="630" y="39"/>
                    <a:pt x="630" y="39"/>
                    <a:pt x="630" y="39"/>
                  </a:cubicBezTo>
                  <a:cubicBezTo>
                    <a:pt x="630" y="39"/>
                    <a:pt x="630" y="39"/>
                    <a:pt x="630" y="39"/>
                  </a:cubicBezTo>
                  <a:cubicBezTo>
                    <a:pt x="630" y="39"/>
                    <a:pt x="630" y="39"/>
                    <a:pt x="630" y="39"/>
                  </a:cubicBezTo>
                  <a:cubicBezTo>
                    <a:pt x="630" y="39"/>
                    <a:pt x="630" y="39"/>
                    <a:pt x="630" y="39"/>
                  </a:cubicBezTo>
                  <a:cubicBezTo>
                    <a:pt x="629" y="40"/>
                    <a:pt x="629" y="41"/>
                    <a:pt x="629" y="42"/>
                  </a:cubicBezTo>
                  <a:cubicBezTo>
                    <a:pt x="630" y="43"/>
                    <a:pt x="630" y="43"/>
                    <a:pt x="631" y="43"/>
                  </a:cubicBezTo>
                  <a:cubicBezTo>
                    <a:pt x="632" y="43"/>
                    <a:pt x="632" y="43"/>
                    <a:pt x="632" y="43"/>
                  </a:cubicBezTo>
                  <a:cubicBezTo>
                    <a:pt x="633" y="42"/>
                    <a:pt x="634" y="42"/>
                    <a:pt x="635" y="41"/>
                  </a:cubicBezTo>
                  <a:cubicBezTo>
                    <a:pt x="636" y="41"/>
                    <a:pt x="637" y="40"/>
                    <a:pt x="636" y="39"/>
                  </a:cubicBezTo>
                  <a:cubicBezTo>
                    <a:pt x="636" y="38"/>
                    <a:pt x="635" y="38"/>
                    <a:pt x="634" y="38"/>
                  </a:cubicBezTo>
                  <a:close/>
                  <a:moveTo>
                    <a:pt x="620" y="46"/>
                  </a:moveTo>
                  <a:cubicBezTo>
                    <a:pt x="620" y="46"/>
                    <a:pt x="620" y="47"/>
                    <a:pt x="619" y="47"/>
                  </a:cubicBezTo>
                  <a:cubicBezTo>
                    <a:pt x="616" y="49"/>
                    <a:pt x="616" y="49"/>
                    <a:pt x="616" y="49"/>
                  </a:cubicBezTo>
                  <a:cubicBezTo>
                    <a:pt x="615" y="50"/>
                    <a:pt x="615" y="51"/>
                    <a:pt x="616" y="52"/>
                  </a:cubicBezTo>
                  <a:cubicBezTo>
                    <a:pt x="616" y="52"/>
                    <a:pt x="617" y="53"/>
                    <a:pt x="617" y="53"/>
                  </a:cubicBezTo>
                  <a:cubicBezTo>
                    <a:pt x="618" y="53"/>
                    <a:pt x="618" y="53"/>
                    <a:pt x="618" y="52"/>
                  </a:cubicBezTo>
                  <a:cubicBezTo>
                    <a:pt x="622" y="50"/>
                    <a:pt x="622" y="50"/>
                    <a:pt x="622" y="50"/>
                  </a:cubicBezTo>
                  <a:cubicBezTo>
                    <a:pt x="623" y="49"/>
                    <a:pt x="623" y="48"/>
                    <a:pt x="622" y="47"/>
                  </a:cubicBezTo>
                  <a:cubicBezTo>
                    <a:pt x="622" y="47"/>
                    <a:pt x="621" y="46"/>
                    <a:pt x="620" y="46"/>
                  </a:cubicBezTo>
                  <a:close/>
                  <a:moveTo>
                    <a:pt x="607" y="56"/>
                  </a:moveTo>
                  <a:cubicBezTo>
                    <a:pt x="606" y="56"/>
                    <a:pt x="606" y="57"/>
                    <a:pt x="605" y="57"/>
                  </a:cubicBezTo>
                  <a:cubicBezTo>
                    <a:pt x="605" y="57"/>
                    <a:pt x="603" y="58"/>
                    <a:pt x="602" y="59"/>
                  </a:cubicBezTo>
                  <a:cubicBezTo>
                    <a:pt x="602" y="59"/>
                    <a:pt x="602" y="59"/>
                    <a:pt x="602" y="59"/>
                  </a:cubicBezTo>
                  <a:cubicBezTo>
                    <a:pt x="602" y="59"/>
                    <a:pt x="602" y="59"/>
                    <a:pt x="602" y="59"/>
                  </a:cubicBezTo>
                  <a:cubicBezTo>
                    <a:pt x="602" y="59"/>
                    <a:pt x="602" y="59"/>
                    <a:pt x="602" y="59"/>
                  </a:cubicBezTo>
                  <a:cubicBezTo>
                    <a:pt x="602" y="59"/>
                    <a:pt x="602" y="59"/>
                    <a:pt x="602" y="59"/>
                  </a:cubicBezTo>
                  <a:cubicBezTo>
                    <a:pt x="602" y="59"/>
                    <a:pt x="602" y="59"/>
                    <a:pt x="602" y="59"/>
                  </a:cubicBezTo>
                  <a:cubicBezTo>
                    <a:pt x="602" y="59"/>
                    <a:pt x="602" y="59"/>
                    <a:pt x="602" y="59"/>
                  </a:cubicBezTo>
                  <a:cubicBezTo>
                    <a:pt x="602" y="59"/>
                    <a:pt x="602" y="59"/>
                    <a:pt x="602" y="59"/>
                  </a:cubicBezTo>
                  <a:cubicBezTo>
                    <a:pt x="602" y="59"/>
                    <a:pt x="602" y="59"/>
                    <a:pt x="602" y="59"/>
                  </a:cubicBezTo>
                  <a:cubicBezTo>
                    <a:pt x="602" y="59"/>
                    <a:pt x="602" y="59"/>
                    <a:pt x="602" y="59"/>
                  </a:cubicBezTo>
                  <a:cubicBezTo>
                    <a:pt x="601" y="60"/>
                    <a:pt x="601" y="61"/>
                    <a:pt x="602" y="62"/>
                  </a:cubicBezTo>
                  <a:cubicBezTo>
                    <a:pt x="602" y="62"/>
                    <a:pt x="603" y="63"/>
                    <a:pt x="603" y="63"/>
                  </a:cubicBezTo>
                  <a:cubicBezTo>
                    <a:pt x="604" y="63"/>
                    <a:pt x="604" y="63"/>
                    <a:pt x="605" y="62"/>
                  </a:cubicBezTo>
                  <a:cubicBezTo>
                    <a:pt x="608" y="60"/>
                    <a:pt x="608" y="60"/>
                    <a:pt x="608" y="60"/>
                  </a:cubicBezTo>
                  <a:cubicBezTo>
                    <a:pt x="609" y="59"/>
                    <a:pt x="609" y="58"/>
                    <a:pt x="608" y="57"/>
                  </a:cubicBezTo>
                  <a:cubicBezTo>
                    <a:pt x="608" y="57"/>
                    <a:pt x="607" y="56"/>
                    <a:pt x="607" y="56"/>
                  </a:cubicBezTo>
                  <a:close/>
                  <a:moveTo>
                    <a:pt x="585" y="62"/>
                  </a:moveTo>
                  <a:cubicBezTo>
                    <a:pt x="584" y="62"/>
                    <a:pt x="584" y="63"/>
                    <a:pt x="583" y="64"/>
                  </a:cubicBezTo>
                  <a:cubicBezTo>
                    <a:pt x="583" y="65"/>
                    <a:pt x="584" y="66"/>
                    <a:pt x="585" y="66"/>
                  </a:cubicBezTo>
                  <a:cubicBezTo>
                    <a:pt x="586" y="66"/>
                    <a:pt x="588" y="67"/>
                    <a:pt x="590" y="67"/>
                  </a:cubicBezTo>
                  <a:cubicBezTo>
                    <a:pt x="590" y="67"/>
                    <a:pt x="590" y="67"/>
                    <a:pt x="590" y="67"/>
                  </a:cubicBezTo>
                  <a:cubicBezTo>
                    <a:pt x="591" y="67"/>
                    <a:pt x="592" y="66"/>
                    <a:pt x="592" y="65"/>
                  </a:cubicBezTo>
                  <a:cubicBezTo>
                    <a:pt x="592" y="64"/>
                    <a:pt x="591" y="63"/>
                    <a:pt x="590" y="63"/>
                  </a:cubicBezTo>
                  <a:cubicBezTo>
                    <a:pt x="589" y="63"/>
                    <a:pt x="589"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8" y="63"/>
                    <a:pt x="588" y="63"/>
                    <a:pt x="588" y="63"/>
                  </a:cubicBezTo>
                  <a:cubicBezTo>
                    <a:pt x="587" y="63"/>
                    <a:pt x="587" y="63"/>
                    <a:pt x="587" y="63"/>
                  </a:cubicBezTo>
                  <a:cubicBezTo>
                    <a:pt x="587" y="63"/>
                    <a:pt x="587" y="63"/>
                    <a:pt x="587" y="63"/>
                  </a:cubicBezTo>
                  <a:cubicBezTo>
                    <a:pt x="587" y="63"/>
                    <a:pt x="587" y="63"/>
                    <a:pt x="587" y="63"/>
                  </a:cubicBezTo>
                  <a:cubicBezTo>
                    <a:pt x="587" y="63"/>
                    <a:pt x="587" y="63"/>
                    <a:pt x="587" y="63"/>
                  </a:cubicBezTo>
                  <a:cubicBezTo>
                    <a:pt x="587" y="63"/>
                    <a:pt x="587" y="63"/>
                    <a:pt x="587" y="63"/>
                  </a:cubicBezTo>
                  <a:cubicBezTo>
                    <a:pt x="587" y="63"/>
                    <a:pt x="587" y="63"/>
                    <a:pt x="587" y="63"/>
                  </a:cubicBezTo>
                  <a:cubicBezTo>
                    <a:pt x="587" y="63"/>
                    <a:pt x="587" y="63"/>
                    <a:pt x="587" y="63"/>
                  </a:cubicBezTo>
                  <a:cubicBezTo>
                    <a:pt x="587" y="63"/>
                    <a:pt x="587" y="63"/>
                    <a:pt x="587" y="63"/>
                  </a:cubicBezTo>
                  <a:cubicBezTo>
                    <a:pt x="587" y="63"/>
                    <a:pt x="587" y="63"/>
                    <a:pt x="587" y="63"/>
                  </a:cubicBezTo>
                  <a:cubicBezTo>
                    <a:pt x="587" y="62"/>
                    <a:pt x="586" y="62"/>
                    <a:pt x="586" y="62"/>
                  </a:cubicBezTo>
                  <a:lnTo>
                    <a:pt x="585" y="62"/>
                  </a:lnTo>
                  <a:close/>
                  <a:moveTo>
                    <a:pt x="570" y="53"/>
                  </a:moveTo>
                  <a:cubicBezTo>
                    <a:pt x="569" y="53"/>
                    <a:pt x="569" y="54"/>
                    <a:pt x="568" y="54"/>
                  </a:cubicBezTo>
                  <a:cubicBezTo>
                    <a:pt x="568" y="55"/>
                    <a:pt x="568" y="56"/>
                    <a:pt x="569" y="57"/>
                  </a:cubicBezTo>
                  <a:cubicBezTo>
                    <a:pt x="572" y="59"/>
                    <a:pt x="572" y="59"/>
                    <a:pt x="572" y="59"/>
                  </a:cubicBezTo>
                  <a:cubicBezTo>
                    <a:pt x="573" y="59"/>
                    <a:pt x="573" y="60"/>
                    <a:pt x="573" y="60"/>
                  </a:cubicBezTo>
                  <a:cubicBezTo>
                    <a:pt x="574" y="60"/>
                    <a:pt x="575" y="59"/>
                    <a:pt x="575" y="59"/>
                  </a:cubicBezTo>
                  <a:cubicBezTo>
                    <a:pt x="576" y="58"/>
                    <a:pt x="575" y="57"/>
                    <a:pt x="574" y="56"/>
                  </a:cubicBezTo>
                  <a:cubicBezTo>
                    <a:pt x="571" y="54"/>
                    <a:pt x="571" y="54"/>
                    <a:pt x="571" y="54"/>
                  </a:cubicBezTo>
                  <a:cubicBezTo>
                    <a:pt x="571" y="53"/>
                    <a:pt x="570" y="53"/>
                    <a:pt x="570" y="53"/>
                  </a:cubicBezTo>
                  <a:close/>
                  <a:moveTo>
                    <a:pt x="556" y="44"/>
                  </a:moveTo>
                  <a:cubicBezTo>
                    <a:pt x="555" y="44"/>
                    <a:pt x="555" y="44"/>
                    <a:pt x="554" y="45"/>
                  </a:cubicBezTo>
                  <a:cubicBezTo>
                    <a:pt x="554" y="45"/>
                    <a:pt x="554" y="47"/>
                    <a:pt x="555" y="47"/>
                  </a:cubicBezTo>
                  <a:cubicBezTo>
                    <a:pt x="558" y="50"/>
                    <a:pt x="558" y="50"/>
                    <a:pt x="558" y="50"/>
                  </a:cubicBezTo>
                  <a:cubicBezTo>
                    <a:pt x="558" y="50"/>
                    <a:pt x="559" y="50"/>
                    <a:pt x="559" y="50"/>
                  </a:cubicBezTo>
                  <a:cubicBezTo>
                    <a:pt x="560" y="50"/>
                    <a:pt x="560" y="50"/>
                    <a:pt x="561" y="49"/>
                  </a:cubicBezTo>
                  <a:cubicBezTo>
                    <a:pt x="561" y="48"/>
                    <a:pt x="561" y="47"/>
                    <a:pt x="560" y="46"/>
                  </a:cubicBezTo>
                  <a:cubicBezTo>
                    <a:pt x="560" y="46"/>
                    <a:pt x="558" y="45"/>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7" y="44"/>
                    <a:pt x="557" y="44"/>
                  </a:cubicBezTo>
                  <a:cubicBezTo>
                    <a:pt x="557" y="44"/>
                    <a:pt x="556" y="44"/>
                    <a:pt x="556" y="44"/>
                  </a:cubicBezTo>
                  <a:close/>
                  <a:moveTo>
                    <a:pt x="542" y="35"/>
                  </a:moveTo>
                  <a:cubicBezTo>
                    <a:pt x="541" y="35"/>
                    <a:pt x="540" y="35"/>
                    <a:pt x="540" y="36"/>
                  </a:cubicBezTo>
                  <a:cubicBezTo>
                    <a:pt x="540" y="37"/>
                    <a:pt x="540" y="38"/>
                    <a:pt x="541" y="38"/>
                  </a:cubicBezTo>
                  <a:cubicBezTo>
                    <a:pt x="542" y="39"/>
                    <a:pt x="543" y="39"/>
                    <a:pt x="544" y="40"/>
                  </a:cubicBezTo>
                  <a:cubicBezTo>
                    <a:pt x="544" y="40"/>
                    <a:pt x="544" y="40"/>
                    <a:pt x="544" y="40"/>
                  </a:cubicBezTo>
                  <a:cubicBezTo>
                    <a:pt x="544" y="40"/>
                    <a:pt x="545" y="40"/>
                    <a:pt x="545" y="40"/>
                  </a:cubicBezTo>
                  <a:cubicBezTo>
                    <a:pt x="546" y="40"/>
                    <a:pt x="546" y="40"/>
                    <a:pt x="547" y="39"/>
                  </a:cubicBezTo>
                  <a:cubicBezTo>
                    <a:pt x="547" y="39"/>
                    <a:pt x="547" y="37"/>
                    <a:pt x="546" y="37"/>
                  </a:cubicBezTo>
                  <a:cubicBezTo>
                    <a:pt x="546" y="36"/>
                    <a:pt x="546" y="36"/>
                    <a:pt x="546" y="36"/>
                  </a:cubicBezTo>
                  <a:cubicBezTo>
                    <a:pt x="546" y="36"/>
                    <a:pt x="546" y="36"/>
                    <a:pt x="546" y="36"/>
                  </a:cubicBezTo>
                  <a:cubicBezTo>
                    <a:pt x="546" y="36"/>
                    <a:pt x="546" y="36"/>
                    <a:pt x="546" y="36"/>
                  </a:cubicBezTo>
                  <a:cubicBezTo>
                    <a:pt x="546" y="36"/>
                    <a:pt x="546" y="36"/>
                    <a:pt x="546" y="36"/>
                  </a:cubicBezTo>
                  <a:cubicBezTo>
                    <a:pt x="546" y="36"/>
                    <a:pt x="546" y="36"/>
                    <a:pt x="546" y="36"/>
                  </a:cubicBezTo>
                  <a:cubicBezTo>
                    <a:pt x="546" y="36"/>
                    <a:pt x="546" y="36"/>
                    <a:pt x="546" y="36"/>
                  </a:cubicBezTo>
                  <a:cubicBezTo>
                    <a:pt x="545" y="36"/>
                    <a:pt x="544" y="35"/>
                    <a:pt x="543" y="35"/>
                  </a:cubicBezTo>
                  <a:lnTo>
                    <a:pt x="542" y="35"/>
                  </a:lnTo>
                  <a:close/>
                  <a:moveTo>
                    <a:pt x="530" y="34"/>
                  </a:moveTo>
                  <a:cubicBezTo>
                    <a:pt x="530" y="34"/>
                    <a:pt x="530" y="34"/>
                    <a:pt x="530" y="34"/>
                  </a:cubicBezTo>
                  <a:cubicBezTo>
                    <a:pt x="529" y="34"/>
                    <a:pt x="527" y="34"/>
                    <a:pt x="526" y="35"/>
                  </a:cubicBezTo>
                  <a:cubicBezTo>
                    <a:pt x="525" y="36"/>
                    <a:pt x="525" y="37"/>
                    <a:pt x="525" y="38"/>
                  </a:cubicBezTo>
                  <a:cubicBezTo>
                    <a:pt x="525" y="38"/>
                    <a:pt x="526" y="39"/>
                    <a:pt x="527" y="39"/>
                  </a:cubicBezTo>
                  <a:cubicBezTo>
                    <a:pt x="528" y="39"/>
                    <a:pt x="528" y="39"/>
                    <a:pt x="528" y="39"/>
                  </a:cubicBezTo>
                  <a:cubicBezTo>
                    <a:pt x="529" y="38"/>
                    <a:pt x="530" y="38"/>
                    <a:pt x="531" y="38"/>
                  </a:cubicBezTo>
                  <a:cubicBezTo>
                    <a:pt x="532" y="37"/>
                    <a:pt x="533" y="36"/>
                    <a:pt x="532" y="35"/>
                  </a:cubicBezTo>
                  <a:cubicBezTo>
                    <a:pt x="532" y="34"/>
                    <a:pt x="531" y="34"/>
                    <a:pt x="530" y="34"/>
                  </a:cubicBezTo>
                  <a:close/>
                  <a:moveTo>
                    <a:pt x="517" y="42"/>
                  </a:moveTo>
                  <a:cubicBezTo>
                    <a:pt x="516" y="42"/>
                    <a:pt x="516" y="42"/>
                    <a:pt x="515" y="43"/>
                  </a:cubicBezTo>
                  <a:cubicBezTo>
                    <a:pt x="512" y="45"/>
                    <a:pt x="512" y="45"/>
                    <a:pt x="512" y="45"/>
                  </a:cubicBezTo>
                  <a:cubicBezTo>
                    <a:pt x="511" y="46"/>
                    <a:pt x="511" y="47"/>
                    <a:pt x="512" y="48"/>
                  </a:cubicBezTo>
                  <a:cubicBezTo>
                    <a:pt x="512" y="48"/>
                    <a:pt x="513" y="49"/>
                    <a:pt x="513" y="49"/>
                  </a:cubicBezTo>
                  <a:cubicBezTo>
                    <a:pt x="514" y="49"/>
                    <a:pt x="514" y="49"/>
                    <a:pt x="515" y="48"/>
                  </a:cubicBezTo>
                  <a:cubicBezTo>
                    <a:pt x="518" y="46"/>
                    <a:pt x="518" y="46"/>
                    <a:pt x="518" y="46"/>
                  </a:cubicBezTo>
                  <a:cubicBezTo>
                    <a:pt x="519" y="45"/>
                    <a:pt x="519" y="44"/>
                    <a:pt x="518" y="43"/>
                  </a:cubicBezTo>
                  <a:cubicBezTo>
                    <a:pt x="518" y="42"/>
                    <a:pt x="517" y="42"/>
                    <a:pt x="517" y="42"/>
                  </a:cubicBezTo>
                  <a:close/>
                  <a:moveTo>
                    <a:pt x="503" y="53"/>
                  </a:moveTo>
                  <a:cubicBezTo>
                    <a:pt x="503" y="53"/>
                    <a:pt x="502" y="53"/>
                    <a:pt x="502" y="53"/>
                  </a:cubicBezTo>
                  <a:cubicBezTo>
                    <a:pt x="499" y="55"/>
                    <a:pt x="499" y="55"/>
                    <a:pt x="499" y="55"/>
                  </a:cubicBezTo>
                  <a:cubicBezTo>
                    <a:pt x="498" y="56"/>
                    <a:pt x="498" y="57"/>
                    <a:pt x="498" y="58"/>
                  </a:cubicBezTo>
                  <a:cubicBezTo>
                    <a:pt x="499" y="59"/>
                    <a:pt x="499" y="59"/>
                    <a:pt x="500" y="59"/>
                  </a:cubicBezTo>
                  <a:cubicBezTo>
                    <a:pt x="500" y="59"/>
                    <a:pt x="501" y="59"/>
                    <a:pt x="501" y="59"/>
                  </a:cubicBezTo>
                  <a:cubicBezTo>
                    <a:pt x="504" y="56"/>
                    <a:pt x="504" y="56"/>
                    <a:pt x="504" y="56"/>
                  </a:cubicBezTo>
                  <a:cubicBezTo>
                    <a:pt x="505" y="56"/>
                    <a:pt x="505" y="54"/>
                    <a:pt x="505" y="53"/>
                  </a:cubicBezTo>
                  <a:cubicBezTo>
                    <a:pt x="504" y="53"/>
                    <a:pt x="504" y="53"/>
                    <a:pt x="503" y="53"/>
                  </a:cubicBezTo>
                  <a:close/>
                  <a:moveTo>
                    <a:pt x="489" y="63"/>
                  </a:moveTo>
                  <a:cubicBezTo>
                    <a:pt x="489" y="63"/>
                    <a:pt x="489" y="63"/>
                    <a:pt x="488" y="63"/>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8" y="64"/>
                    <a:pt x="488" y="64"/>
                    <a:pt x="488" y="64"/>
                  </a:cubicBezTo>
                  <a:cubicBezTo>
                    <a:pt x="487" y="64"/>
                    <a:pt x="486"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5"/>
                    <a:pt x="485" y="65"/>
                    <a:pt x="485" y="65"/>
                  </a:cubicBezTo>
                  <a:cubicBezTo>
                    <a:pt x="485" y="66"/>
                    <a:pt x="485" y="66"/>
                    <a:pt x="485" y="66"/>
                  </a:cubicBezTo>
                  <a:cubicBezTo>
                    <a:pt x="484" y="66"/>
                    <a:pt x="483" y="67"/>
                    <a:pt x="484" y="68"/>
                  </a:cubicBezTo>
                  <a:cubicBezTo>
                    <a:pt x="484" y="69"/>
                    <a:pt x="485" y="69"/>
                    <a:pt x="486" y="69"/>
                  </a:cubicBezTo>
                  <a:cubicBezTo>
                    <a:pt x="487" y="69"/>
                    <a:pt x="487" y="69"/>
                    <a:pt x="487" y="69"/>
                  </a:cubicBezTo>
                  <a:cubicBezTo>
                    <a:pt x="488" y="68"/>
                    <a:pt x="489" y="68"/>
                    <a:pt x="490" y="67"/>
                  </a:cubicBezTo>
                  <a:cubicBezTo>
                    <a:pt x="491" y="67"/>
                    <a:pt x="491" y="67"/>
                    <a:pt x="491" y="67"/>
                  </a:cubicBezTo>
                  <a:cubicBezTo>
                    <a:pt x="492" y="66"/>
                    <a:pt x="492" y="65"/>
                    <a:pt x="491" y="64"/>
                  </a:cubicBezTo>
                  <a:cubicBezTo>
                    <a:pt x="491" y="63"/>
                    <a:pt x="490" y="63"/>
                    <a:pt x="489" y="63"/>
                  </a:cubicBezTo>
                  <a:close/>
                  <a:moveTo>
                    <a:pt x="467" y="66"/>
                  </a:moveTo>
                  <a:cubicBezTo>
                    <a:pt x="467" y="66"/>
                    <a:pt x="466" y="66"/>
                    <a:pt x="466" y="67"/>
                  </a:cubicBezTo>
                  <a:cubicBezTo>
                    <a:pt x="465" y="68"/>
                    <a:pt x="466" y="69"/>
                    <a:pt x="467" y="70"/>
                  </a:cubicBezTo>
                  <a:cubicBezTo>
                    <a:pt x="468" y="70"/>
                    <a:pt x="470" y="71"/>
                    <a:pt x="471" y="71"/>
                  </a:cubicBezTo>
                  <a:cubicBezTo>
                    <a:pt x="472" y="71"/>
                    <a:pt x="472" y="71"/>
                    <a:pt x="472" y="71"/>
                  </a:cubicBezTo>
                  <a:cubicBezTo>
                    <a:pt x="473" y="71"/>
                    <a:pt x="473" y="70"/>
                    <a:pt x="474" y="70"/>
                  </a:cubicBezTo>
                  <a:cubicBezTo>
                    <a:pt x="474" y="68"/>
                    <a:pt x="473" y="67"/>
                    <a:pt x="472" y="67"/>
                  </a:cubicBezTo>
                  <a:cubicBezTo>
                    <a:pt x="471" y="67"/>
                    <a:pt x="469" y="67"/>
                    <a:pt x="468" y="66"/>
                  </a:cubicBezTo>
                  <a:lnTo>
                    <a:pt x="467" y="66"/>
                  </a:lnTo>
                  <a:close/>
                  <a:moveTo>
                    <a:pt x="454" y="55"/>
                  </a:moveTo>
                  <a:cubicBezTo>
                    <a:pt x="453" y="55"/>
                    <a:pt x="452" y="55"/>
                    <a:pt x="452" y="56"/>
                  </a:cubicBezTo>
                  <a:cubicBezTo>
                    <a:pt x="451" y="56"/>
                    <a:pt x="451" y="58"/>
                    <a:pt x="452" y="58"/>
                  </a:cubicBezTo>
                  <a:cubicBezTo>
                    <a:pt x="455" y="61"/>
                    <a:pt x="455" y="61"/>
                    <a:pt x="455" y="61"/>
                  </a:cubicBezTo>
                  <a:cubicBezTo>
                    <a:pt x="456" y="61"/>
                    <a:pt x="456" y="62"/>
                    <a:pt x="457" y="62"/>
                  </a:cubicBezTo>
                  <a:cubicBezTo>
                    <a:pt x="457" y="62"/>
                    <a:pt x="458" y="61"/>
                    <a:pt x="458" y="61"/>
                  </a:cubicBezTo>
                  <a:cubicBezTo>
                    <a:pt x="459" y="60"/>
                    <a:pt x="459" y="59"/>
                    <a:pt x="458" y="58"/>
                  </a:cubicBezTo>
                  <a:cubicBezTo>
                    <a:pt x="455" y="55"/>
                    <a:pt x="455" y="55"/>
                    <a:pt x="455" y="55"/>
                  </a:cubicBezTo>
                  <a:cubicBezTo>
                    <a:pt x="455" y="55"/>
                    <a:pt x="454" y="55"/>
                    <a:pt x="454" y="55"/>
                  </a:cubicBezTo>
                  <a:close/>
                  <a:moveTo>
                    <a:pt x="441" y="43"/>
                  </a:moveTo>
                  <a:cubicBezTo>
                    <a:pt x="440" y="43"/>
                    <a:pt x="440" y="44"/>
                    <a:pt x="439" y="44"/>
                  </a:cubicBezTo>
                  <a:cubicBezTo>
                    <a:pt x="439" y="45"/>
                    <a:pt x="439" y="46"/>
                    <a:pt x="439" y="47"/>
                  </a:cubicBezTo>
                  <a:cubicBezTo>
                    <a:pt x="442" y="50"/>
                    <a:pt x="442" y="50"/>
                    <a:pt x="442" y="50"/>
                  </a:cubicBezTo>
                  <a:cubicBezTo>
                    <a:pt x="443" y="50"/>
                    <a:pt x="443" y="50"/>
                    <a:pt x="444" y="50"/>
                  </a:cubicBezTo>
                  <a:cubicBezTo>
                    <a:pt x="444" y="50"/>
                    <a:pt x="445" y="50"/>
                    <a:pt x="445" y="50"/>
                  </a:cubicBezTo>
                  <a:cubicBezTo>
                    <a:pt x="446" y="49"/>
                    <a:pt x="446" y="47"/>
                    <a:pt x="445" y="47"/>
                  </a:cubicBezTo>
                  <a:cubicBezTo>
                    <a:pt x="445" y="47"/>
                    <a:pt x="445" y="47"/>
                    <a:pt x="445" y="47"/>
                  </a:cubicBezTo>
                  <a:cubicBezTo>
                    <a:pt x="445" y="47"/>
                    <a:pt x="445" y="47"/>
                    <a:pt x="445" y="47"/>
                  </a:cubicBezTo>
                  <a:cubicBezTo>
                    <a:pt x="445" y="47"/>
                    <a:pt x="445" y="47"/>
                    <a:pt x="445" y="47"/>
                  </a:cubicBezTo>
                  <a:cubicBezTo>
                    <a:pt x="445" y="47"/>
                    <a:pt x="445" y="47"/>
                    <a:pt x="445" y="47"/>
                  </a:cubicBezTo>
                  <a:cubicBezTo>
                    <a:pt x="445" y="47"/>
                    <a:pt x="445" y="47"/>
                    <a:pt x="445" y="47"/>
                  </a:cubicBezTo>
                  <a:cubicBezTo>
                    <a:pt x="445" y="47"/>
                    <a:pt x="445" y="47"/>
                    <a:pt x="445" y="47"/>
                  </a:cubicBezTo>
                  <a:cubicBezTo>
                    <a:pt x="445" y="47"/>
                    <a:pt x="445" y="47"/>
                    <a:pt x="445" y="47"/>
                  </a:cubicBezTo>
                  <a:cubicBezTo>
                    <a:pt x="445" y="47"/>
                    <a:pt x="445" y="47"/>
                    <a:pt x="445" y="47"/>
                  </a:cubicBezTo>
                  <a:cubicBezTo>
                    <a:pt x="442" y="44"/>
                    <a:pt x="442" y="44"/>
                    <a:pt x="442" y="44"/>
                  </a:cubicBezTo>
                  <a:cubicBezTo>
                    <a:pt x="442" y="44"/>
                    <a:pt x="441" y="43"/>
                    <a:pt x="441" y="43"/>
                  </a:cubicBezTo>
                  <a:close/>
                  <a:moveTo>
                    <a:pt x="428" y="35"/>
                  </a:moveTo>
                  <a:cubicBezTo>
                    <a:pt x="427" y="35"/>
                    <a:pt x="426" y="35"/>
                    <a:pt x="426" y="36"/>
                  </a:cubicBezTo>
                  <a:cubicBezTo>
                    <a:pt x="425" y="37"/>
                    <a:pt x="426" y="38"/>
                    <a:pt x="427" y="39"/>
                  </a:cubicBezTo>
                  <a:cubicBezTo>
                    <a:pt x="428" y="39"/>
                    <a:pt x="429" y="39"/>
                    <a:pt x="430" y="40"/>
                  </a:cubicBezTo>
                  <a:cubicBezTo>
                    <a:pt x="431" y="40"/>
                    <a:pt x="431" y="40"/>
                    <a:pt x="431" y="40"/>
                  </a:cubicBezTo>
                  <a:cubicBezTo>
                    <a:pt x="432" y="40"/>
                    <a:pt x="432" y="39"/>
                    <a:pt x="433" y="39"/>
                  </a:cubicBezTo>
                  <a:cubicBezTo>
                    <a:pt x="433" y="38"/>
                    <a:pt x="433" y="36"/>
                    <a:pt x="432" y="36"/>
                  </a:cubicBezTo>
                  <a:cubicBezTo>
                    <a:pt x="431" y="35"/>
                    <a:pt x="429"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ubicBezTo>
                    <a:pt x="428" y="35"/>
                    <a:pt x="428" y="35"/>
                    <a:pt x="428" y="35"/>
                  </a:cubicBezTo>
                  <a:close/>
                  <a:moveTo>
                    <a:pt x="416" y="36"/>
                  </a:moveTo>
                  <a:cubicBezTo>
                    <a:pt x="415" y="36"/>
                    <a:pt x="415" y="36"/>
                    <a:pt x="415" y="36"/>
                  </a:cubicBezTo>
                  <a:cubicBezTo>
                    <a:pt x="414" y="37"/>
                    <a:pt x="413" y="37"/>
                    <a:pt x="412" y="38"/>
                  </a:cubicBezTo>
                  <a:cubicBezTo>
                    <a:pt x="411" y="39"/>
                    <a:pt x="411" y="40"/>
                    <a:pt x="411" y="41"/>
                  </a:cubicBezTo>
                  <a:cubicBezTo>
                    <a:pt x="412" y="42"/>
                    <a:pt x="412" y="42"/>
                    <a:pt x="413" y="42"/>
                  </a:cubicBezTo>
                  <a:cubicBezTo>
                    <a:pt x="413" y="42"/>
                    <a:pt x="414" y="42"/>
                    <a:pt x="414" y="41"/>
                  </a:cubicBezTo>
                  <a:cubicBezTo>
                    <a:pt x="415" y="41"/>
                    <a:pt x="416" y="40"/>
                    <a:pt x="417" y="40"/>
                  </a:cubicBezTo>
                  <a:cubicBezTo>
                    <a:pt x="418" y="39"/>
                    <a:pt x="418" y="38"/>
                    <a:pt x="418" y="37"/>
                  </a:cubicBezTo>
                  <a:cubicBezTo>
                    <a:pt x="418" y="36"/>
                    <a:pt x="417" y="36"/>
                    <a:pt x="416" y="36"/>
                  </a:cubicBezTo>
                  <a:close/>
                  <a:moveTo>
                    <a:pt x="405" y="48"/>
                  </a:moveTo>
                  <a:cubicBezTo>
                    <a:pt x="404" y="48"/>
                    <a:pt x="404" y="48"/>
                    <a:pt x="403" y="48"/>
                  </a:cubicBezTo>
                  <a:cubicBezTo>
                    <a:pt x="402" y="49"/>
                    <a:pt x="401" y="50"/>
                    <a:pt x="400" y="50"/>
                  </a:cubicBezTo>
                  <a:cubicBezTo>
                    <a:pt x="399" y="51"/>
                    <a:pt x="399" y="52"/>
                    <a:pt x="399" y="53"/>
                  </a:cubicBezTo>
                  <a:cubicBezTo>
                    <a:pt x="400" y="54"/>
                    <a:pt x="400" y="54"/>
                    <a:pt x="401" y="54"/>
                  </a:cubicBezTo>
                  <a:cubicBezTo>
                    <a:pt x="402" y="54"/>
                    <a:pt x="402" y="54"/>
                    <a:pt x="402" y="54"/>
                  </a:cubicBezTo>
                  <a:cubicBezTo>
                    <a:pt x="403" y="53"/>
                    <a:pt x="405" y="52"/>
                    <a:pt x="406" y="51"/>
                  </a:cubicBezTo>
                  <a:cubicBezTo>
                    <a:pt x="407" y="50"/>
                    <a:pt x="407" y="49"/>
                    <a:pt x="406" y="48"/>
                  </a:cubicBezTo>
                  <a:cubicBezTo>
                    <a:pt x="406" y="48"/>
                    <a:pt x="405" y="48"/>
                    <a:pt x="405" y="48"/>
                  </a:cubicBezTo>
                  <a:close/>
                  <a:moveTo>
                    <a:pt x="383" y="52"/>
                  </a:moveTo>
                  <a:cubicBezTo>
                    <a:pt x="382" y="52"/>
                    <a:pt x="381" y="53"/>
                    <a:pt x="381" y="53"/>
                  </a:cubicBezTo>
                  <a:cubicBezTo>
                    <a:pt x="381" y="54"/>
                    <a:pt x="381" y="56"/>
                    <a:pt x="382" y="56"/>
                  </a:cubicBezTo>
                  <a:cubicBezTo>
                    <a:pt x="384" y="56"/>
                    <a:pt x="385" y="57"/>
                    <a:pt x="387" y="57"/>
                  </a:cubicBezTo>
                  <a:cubicBezTo>
                    <a:pt x="387" y="57"/>
                    <a:pt x="387" y="57"/>
                    <a:pt x="387" y="57"/>
                  </a:cubicBezTo>
                  <a:cubicBezTo>
                    <a:pt x="388" y="57"/>
                    <a:pt x="389" y="56"/>
                    <a:pt x="389" y="55"/>
                  </a:cubicBezTo>
                  <a:cubicBezTo>
                    <a:pt x="389" y="54"/>
                    <a:pt x="389" y="53"/>
                    <a:pt x="387" y="53"/>
                  </a:cubicBezTo>
                  <a:cubicBezTo>
                    <a:pt x="386" y="53"/>
                    <a:pt x="385" y="53"/>
                    <a:pt x="384" y="52"/>
                  </a:cubicBezTo>
                  <a:cubicBezTo>
                    <a:pt x="384" y="52"/>
                    <a:pt x="384" y="52"/>
                    <a:pt x="384" y="52"/>
                  </a:cubicBezTo>
                  <a:cubicBezTo>
                    <a:pt x="384" y="52"/>
                    <a:pt x="384" y="52"/>
                    <a:pt x="384" y="52"/>
                  </a:cubicBezTo>
                  <a:cubicBezTo>
                    <a:pt x="384" y="52"/>
                    <a:pt x="384" y="52"/>
                    <a:pt x="384" y="52"/>
                  </a:cubicBezTo>
                  <a:cubicBezTo>
                    <a:pt x="384" y="52"/>
                    <a:pt x="384" y="52"/>
                    <a:pt x="384" y="52"/>
                  </a:cubicBezTo>
                  <a:lnTo>
                    <a:pt x="383" y="52"/>
                  </a:lnTo>
                  <a:close/>
                  <a:moveTo>
                    <a:pt x="368" y="42"/>
                  </a:moveTo>
                  <a:cubicBezTo>
                    <a:pt x="368" y="42"/>
                    <a:pt x="367" y="42"/>
                    <a:pt x="367" y="43"/>
                  </a:cubicBezTo>
                  <a:cubicBezTo>
                    <a:pt x="366" y="44"/>
                    <a:pt x="366" y="45"/>
                    <a:pt x="367" y="46"/>
                  </a:cubicBezTo>
                  <a:cubicBezTo>
                    <a:pt x="370" y="48"/>
                    <a:pt x="370" y="48"/>
                    <a:pt x="370" y="48"/>
                  </a:cubicBezTo>
                  <a:cubicBezTo>
                    <a:pt x="371" y="48"/>
                    <a:pt x="371" y="49"/>
                    <a:pt x="371" y="49"/>
                  </a:cubicBezTo>
                  <a:cubicBezTo>
                    <a:pt x="372" y="49"/>
                    <a:pt x="373" y="48"/>
                    <a:pt x="373" y="48"/>
                  </a:cubicBezTo>
                  <a:cubicBezTo>
                    <a:pt x="374" y="47"/>
                    <a:pt x="374" y="46"/>
                    <a:pt x="373" y="45"/>
                  </a:cubicBezTo>
                  <a:cubicBezTo>
                    <a:pt x="373" y="45"/>
                    <a:pt x="371" y="44"/>
                    <a:pt x="370" y="43"/>
                  </a:cubicBezTo>
                  <a:cubicBezTo>
                    <a:pt x="370" y="42"/>
                    <a:pt x="370" y="42"/>
                    <a:pt x="370" y="42"/>
                  </a:cubicBezTo>
                  <a:cubicBezTo>
                    <a:pt x="369" y="42"/>
                    <a:pt x="369" y="42"/>
                    <a:pt x="368" y="42"/>
                  </a:cubicBezTo>
                  <a:close/>
                  <a:moveTo>
                    <a:pt x="355" y="31"/>
                  </a:moveTo>
                  <a:cubicBezTo>
                    <a:pt x="354" y="31"/>
                    <a:pt x="354" y="32"/>
                    <a:pt x="353" y="32"/>
                  </a:cubicBezTo>
                  <a:cubicBezTo>
                    <a:pt x="353" y="33"/>
                    <a:pt x="353" y="34"/>
                    <a:pt x="354" y="35"/>
                  </a:cubicBezTo>
                  <a:cubicBezTo>
                    <a:pt x="357" y="37"/>
                    <a:pt x="357" y="37"/>
                    <a:pt x="357" y="37"/>
                  </a:cubicBezTo>
                  <a:cubicBezTo>
                    <a:pt x="357" y="38"/>
                    <a:pt x="358" y="38"/>
                    <a:pt x="358" y="38"/>
                  </a:cubicBezTo>
                  <a:cubicBezTo>
                    <a:pt x="359" y="38"/>
                    <a:pt x="359" y="38"/>
                    <a:pt x="360" y="37"/>
                  </a:cubicBezTo>
                  <a:cubicBezTo>
                    <a:pt x="360" y="36"/>
                    <a:pt x="360" y="35"/>
                    <a:pt x="359" y="34"/>
                  </a:cubicBezTo>
                  <a:cubicBezTo>
                    <a:pt x="356" y="32"/>
                    <a:pt x="356" y="32"/>
                    <a:pt x="356" y="32"/>
                  </a:cubicBezTo>
                  <a:cubicBezTo>
                    <a:pt x="356" y="31"/>
                    <a:pt x="355" y="31"/>
                    <a:pt x="355" y="31"/>
                  </a:cubicBezTo>
                  <a:close/>
                  <a:moveTo>
                    <a:pt x="342" y="21"/>
                  </a:moveTo>
                  <a:cubicBezTo>
                    <a:pt x="341" y="21"/>
                    <a:pt x="341" y="21"/>
                    <a:pt x="340" y="21"/>
                  </a:cubicBezTo>
                  <a:cubicBezTo>
                    <a:pt x="339" y="22"/>
                    <a:pt x="340" y="23"/>
                    <a:pt x="340" y="24"/>
                  </a:cubicBezTo>
                  <a:cubicBezTo>
                    <a:pt x="344" y="27"/>
                    <a:pt x="344" y="27"/>
                    <a:pt x="344" y="27"/>
                  </a:cubicBezTo>
                  <a:cubicBezTo>
                    <a:pt x="344" y="27"/>
                    <a:pt x="344" y="27"/>
                    <a:pt x="345" y="27"/>
                  </a:cubicBezTo>
                  <a:cubicBezTo>
                    <a:pt x="345" y="27"/>
                    <a:pt x="346" y="27"/>
                    <a:pt x="346" y="26"/>
                  </a:cubicBezTo>
                  <a:cubicBezTo>
                    <a:pt x="347" y="25"/>
                    <a:pt x="347" y="24"/>
                    <a:pt x="346" y="23"/>
                  </a:cubicBezTo>
                  <a:cubicBezTo>
                    <a:pt x="343" y="21"/>
                    <a:pt x="343" y="21"/>
                    <a:pt x="343" y="21"/>
                  </a:cubicBezTo>
                  <a:cubicBezTo>
                    <a:pt x="343" y="21"/>
                    <a:pt x="342" y="21"/>
                    <a:pt x="342" y="21"/>
                  </a:cubicBezTo>
                  <a:close/>
                  <a:moveTo>
                    <a:pt x="328" y="10"/>
                  </a:moveTo>
                  <a:cubicBezTo>
                    <a:pt x="328" y="10"/>
                    <a:pt x="327" y="10"/>
                    <a:pt x="327" y="11"/>
                  </a:cubicBezTo>
                  <a:cubicBezTo>
                    <a:pt x="326" y="11"/>
                    <a:pt x="326" y="13"/>
                    <a:pt x="327" y="13"/>
                  </a:cubicBezTo>
                  <a:cubicBezTo>
                    <a:pt x="330" y="16"/>
                    <a:pt x="330" y="16"/>
                    <a:pt x="330" y="16"/>
                  </a:cubicBezTo>
                  <a:cubicBezTo>
                    <a:pt x="331" y="16"/>
                    <a:pt x="331" y="16"/>
                    <a:pt x="331" y="16"/>
                  </a:cubicBezTo>
                  <a:cubicBezTo>
                    <a:pt x="332" y="16"/>
                    <a:pt x="333" y="16"/>
                    <a:pt x="333" y="16"/>
                  </a:cubicBezTo>
                  <a:cubicBezTo>
                    <a:pt x="334" y="15"/>
                    <a:pt x="334" y="13"/>
                    <a:pt x="333" y="13"/>
                  </a:cubicBezTo>
                  <a:cubicBezTo>
                    <a:pt x="333" y="13"/>
                    <a:pt x="332" y="12"/>
                    <a:pt x="332" y="12"/>
                  </a:cubicBezTo>
                  <a:cubicBezTo>
                    <a:pt x="330" y="10"/>
                    <a:pt x="330" y="10"/>
                    <a:pt x="330" y="10"/>
                  </a:cubicBezTo>
                  <a:cubicBezTo>
                    <a:pt x="329" y="10"/>
                    <a:pt x="329" y="10"/>
                    <a:pt x="328" y="10"/>
                  </a:cubicBezTo>
                  <a:close/>
                  <a:moveTo>
                    <a:pt x="315" y="1"/>
                  </a:moveTo>
                  <a:cubicBezTo>
                    <a:pt x="314" y="1"/>
                    <a:pt x="313" y="1"/>
                    <a:pt x="313" y="2"/>
                  </a:cubicBezTo>
                  <a:cubicBezTo>
                    <a:pt x="313" y="3"/>
                    <a:pt x="313" y="4"/>
                    <a:pt x="314" y="5"/>
                  </a:cubicBezTo>
                  <a:cubicBezTo>
                    <a:pt x="315" y="5"/>
                    <a:pt x="316" y="5"/>
                    <a:pt x="317" y="6"/>
                  </a:cubicBezTo>
                  <a:cubicBezTo>
                    <a:pt x="318" y="6"/>
                    <a:pt x="318" y="6"/>
                    <a:pt x="318" y="6"/>
                  </a:cubicBezTo>
                  <a:cubicBezTo>
                    <a:pt x="319" y="6"/>
                    <a:pt x="320" y="6"/>
                    <a:pt x="320" y="5"/>
                  </a:cubicBezTo>
                  <a:cubicBezTo>
                    <a:pt x="321" y="4"/>
                    <a:pt x="320" y="3"/>
                    <a:pt x="319" y="2"/>
                  </a:cubicBezTo>
                  <a:cubicBezTo>
                    <a:pt x="318" y="2"/>
                    <a:pt x="317"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6" y="1"/>
                    <a:pt x="316" y="1"/>
                    <a:pt x="316" y="1"/>
                  </a:cubicBezTo>
                  <a:cubicBezTo>
                    <a:pt x="315" y="1"/>
                    <a:pt x="315" y="1"/>
                    <a:pt x="315" y="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F493A61B-E7BE-42CF-920A-DB40DBAF8985}"/>
              </a:ext>
            </a:extLst>
          </p:cNvPr>
          <p:cNvGrpSpPr/>
          <p:nvPr/>
        </p:nvGrpSpPr>
        <p:grpSpPr>
          <a:xfrm>
            <a:off x="1423988" y="2482850"/>
            <a:ext cx="6438900" cy="1298575"/>
            <a:chOff x="1423988" y="2482850"/>
            <a:chExt cx="6438900" cy="1298575"/>
          </a:xfrm>
        </p:grpSpPr>
        <p:sp>
          <p:nvSpPr>
            <p:cNvPr id="12294" name="Freeform 9">
              <a:extLst>
                <a:ext uri="{FF2B5EF4-FFF2-40B4-BE49-F238E27FC236}">
                  <a16:creationId xmlns:a16="http://schemas.microsoft.com/office/drawing/2014/main" id="{37A8F697-99F7-4566-87E2-C700D24CD53A}"/>
                </a:ext>
              </a:extLst>
            </p:cNvPr>
            <p:cNvSpPr>
              <a:spLocks/>
            </p:cNvSpPr>
            <p:nvPr/>
          </p:nvSpPr>
          <p:spPr bwMode="auto">
            <a:xfrm>
              <a:off x="1423988" y="2482850"/>
              <a:ext cx="6438900" cy="1298575"/>
            </a:xfrm>
            <a:custGeom>
              <a:avLst/>
              <a:gdLst>
                <a:gd name="T0" fmla="*/ 2147483646 w 741"/>
                <a:gd name="T1" fmla="*/ 0 h 149"/>
                <a:gd name="T2" fmla="*/ 2147483646 w 741"/>
                <a:gd name="T3" fmla="*/ 2147483646 h 149"/>
                <a:gd name="T4" fmla="*/ 2147483646 w 741"/>
                <a:gd name="T5" fmla="*/ 2147483646 h 149"/>
                <a:gd name="T6" fmla="*/ 2147483646 w 741"/>
                <a:gd name="T7" fmla="*/ 2147483646 h 149"/>
                <a:gd name="T8" fmla="*/ 2147483646 w 741"/>
                <a:gd name="T9" fmla="*/ 2147483646 h 149"/>
                <a:gd name="T10" fmla="*/ 2147483646 w 741"/>
                <a:gd name="T11" fmla="*/ 2147483646 h 149"/>
                <a:gd name="T12" fmla="*/ 2147483646 w 741"/>
                <a:gd name="T13" fmla="*/ 2147483646 h 149"/>
                <a:gd name="T14" fmla="*/ 2147483646 w 741"/>
                <a:gd name="T15" fmla="*/ 2147483646 h 149"/>
                <a:gd name="T16" fmla="*/ 2147483646 w 741"/>
                <a:gd name="T17" fmla="*/ 2147483646 h 149"/>
                <a:gd name="T18" fmla="*/ 2147483646 w 741"/>
                <a:gd name="T19" fmla="*/ 2147483646 h 149"/>
                <a:gd name="T20" fmla="*/ 2147483646 w 741"/>
                <a:gd name="T21" fmla="*/ 2147483646 h 149"/>
                <a:gd name="T22" fmla="*/ 2147483646 w 741"/>
                <a:gd name="T23" fmla="*/ 2147483646 h 149"/>
                <a:gd name="T24" fmla="*/ 2147483646 w 741"/>
                <a:gd name="T25" fmla="*/ 2147483646 h 149"/>
                <a:gd name="T26" fmla="*/ 0 w 741"/>
                <a:gd name="T27" fmla="*/ 2147483646 h 149"/>
                <a:gd name="T28" fmla="*/ 0 w 741"/>
                <a:gd name="T29" fmla="*/ 2147483646 h 149"/>
                <a:gd name="T30" fmla="*/ 2147483646 w 741"/>
                <a:gd name="T31" fmla="*/ 2147483646 h 149"/>
                <a:gd name="T32" fmla="*/ 2147483646 w 741"/>
                <a:gd name="T33" fmla="*/ 2147483646 h 149"/>
                <a:gd name="T34" fmla="*/ 2147483646 w 741"/>
                <a:gd name="T35" fmla="*/ 2147483646 h 149"/>
                <a:gd name="T36" fmla="*/ 2147483646 w 741"/>
                <a:gd name="T37" fmla="*/ 2147483646 h 149"/>
                <a:gd name="T38" fmla="*/ 2147483646 w 741"/>
                <a:gd name="T39" fmla="*/ 2147483646 h 149"/>
                <a:gd name="T40" fmla="*/ 2147483646 w 741"/>
                <a:gd name="T41" fmla="*/ 2147483646 h 149"/>
                <a:gd name="T42" fmla="*/ 2147483646 w 741"/>
                <a:gd name="T43" fmla="*/ 2147483646 h 149"/>
                <a:gd name="T44" fmla="*/ 2147483646 w 741"/>
                <a:gd name="T45" fmla="*/ 2147483646 h 149"/>
                <a:gd name="T46" fmla="*/ 2147483646 w 741"/>
                <a:gd name="T47" fmla="*/ 2147483646 h 149"/>
                <a:gd name="T48" fmla="*/ 2147483646 w 741"/>
                <a:gd name="T49" fmla="*/ 2147483646 h 149"/>
                <a:gd name="T50" fmla="*/ 2147483646 w 741"/>
                <a:gd name="T51" fmla="*/ 2147483646 h 149"/>
                <a:gd name="T52" fmla="*/ 2147483646 w 741"/>
                <a:gd name="T53" fmla="*/ 2147483646 h 149"/>
                <a:gd name="T54" fmla="*/ 2147483646 w 741"/>
                <a:gd name="T55" fmla="*/ 2147483646 h 149"/>
                <a:gd name="T56" fmla="*/ 2147483646 w 741"/>
                <a:gd name="T57" fmla="*/ 2147483646 h 149"/>
                <a:gd name="T58" fmla="*/ 2147483646 w 741"/>
                <a:gd name="T59" fmla="*/ 2147483646 h 149"/>
                <a:gd name="T60" fmla="*/ 2147483646 w 741"/>
                <a:gd name="T61" fmla="*/ 2147483646 h 149"/>
                <a:gd name="T62" fmla="*/ 2147483646 w 741"/>
                <a:gd name="T63" fmla="*/ 2147483646 h 149"/>
                <a:gd name="T64" fmla="*/ 2147483646 w 741"/>
                <a:gd name="T65" fmla="*/ 2147483646 h 149"/>
                <a:gd name="T66" fmla="*/ 2147483646 w 741"/>
                <a:gd name="T67" fmla="*/ 2147483646 h 149"/>
                <a:gd name="T68" fmla="*/ 2147483646 w 741"/>
                <a:gd name="T69" fmla="*/ 2147483646 h 149"/>
                <a:gd name="T70" fmla="*/ 2147483646 w 741"/>
                <a:gd name="T71" fmla="*/ 2147483646 h 149"/>
                <a:gd name="T72" fmla="*/ 2147483646 w 741"/>
                <a:gd name="T73" fmla="*/ 2147483646 h 149"/>
                <a:gd name="T74" fmla="*/ 2147483646 w 741"/>
                <a:gd name="T75" fmla="*/ 2147483646 h 149"/>
                <a:gd name="T76" fmla="*/ 2147483646 w 741"/>
                <a:gd name="T77" fmla="*/ 2147483646 h 149"/>
                <a:gd name="T78" fmla="*/ 2147483646 w 741"/>
                <a:gd name="T79" fmla="*/ 0 h 14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741" h="149">
                  <a:moveTo>
                    <a:pt x="315" y="0"/>
                  </a:moveTo>
                  <a:cubicBezTo>
                    <a:pt x="306" y="0"/>
                    <a:pt x="296" y="4"/>
                    <a:pt x="290" y="12"/>
                  </a:cubicBezTo>
                  <a:cubicBezTo>
                    <a:pt x="259" y="51"/>
                    <a:pt x="259" y="51"/>
                    <a:pt x="259" y="51"/>
                  </a:cubicBezTo>
                  <a:cubicBezTo>
                    <a:pt x="253" y="59"/>
                    <a:pt x="244" y="63"/>
                    <a:pt x="234" y="63"/>
                  </a:cubicBezTo>
                  <a:cubicBezTo>
                    <a:pt x="225" y="63"/>
                    <a:pt x="216" y="59"/>
                    <a:pt x="210" y="51"/>
                  </a:cubicBezTo>
                  <a:cubicBezTo>
                    <a:pt x="203" y="43"/>
                    <a:pt x="194" y="39"/>
                    <a:pt x="185" y="39"/>
                  </a:cubicBezTo>
                  <a:cubicBezTo>
                    <a:pt x="177" y="39"/>
                    <a:pt x="169" y="42"/>
                    <a:pt x="163" y="48"/>
                  </a:cubicBezTo>
                  <a:cubicBezTo>
                    <a:pt x="142" y="68"/>
                    <a:pt x="142" y="68"/>
                    <a:pt x="142" y="68"/>
                  </a:cubicBezTo>
                  <a:cubicBezTo>
                    <a:pt x="136" y="74"/>
                    <a:pt x="128" y="77"/>
                    <a:pt x="120" y="77"/>
                  </a:cubicBezTo>
                  <a:cubicBezTo>
                    <a:pt x="116" y="77"/>
                    <a:pt x="113" y="76"/>
                    <a:pt x="109" y="75"/>
                  </a:cubicBezTo>
                  <a:cubicBezTo>
                    <a:pt x="74" y="63"/>
                    <a:pt x="74" y="63"/>
                    <a:pt x="74" y="63"/>
                  </a:cubicBezTo>
                  <a:cubicBezTo>
                    <a:pt x="71" y="62"/>
                    <a:pt x="67" y="61"/>
                    <a:pt x="64" y="61"/>
                  </a:cubicBezTo>
                  <a:cubicBezTo>
                    <a:pt x="56" y="61"/>
                    <a:pt x="48" y="64"/>
                    <a:pt x="42" y="70"/>
                  </a:cubicBezTo>
                  <a:cubicBezTo>
                    <a:pt x="0" y="110"/>
                    <a:pt x="0" y="110"/>
                    <a:pt x="0" y="110"/>
                  </a:cubicBezTo>
                  <a:cubicBezTo>
                    <a:pt x="0" y="149"/>
                    <a:pt x="0" y="149"/>
                    <a:pt x="0" y="149"/>
                  </a:cubicBezTo>
                  <a:cubicBezTo>
                    <a:pt x="741" y="149"/>
                    <a:pt x="741" y="149"/>
                    <a:pt x="741" y="149"/>
                  </a:cubicBezTo>
                  <a:cubicBezTo>
                    <a:pt x="741" y="76"/>
                    <a:pt x="741" y="76"/>
                    <a:pt x="741" y="76"/>
                  </a:cubicBezTo>
                  <a:cubicBezTo>
                    <a:pt x="719" y="92"/>
                    <a:pt x="719" y="92"/>
                    <a:pt x="719" y="92"/>
                  </a:cubicBezTo>
                  <a:cubicBezTo>
                    <a:pt x="713" y="97"/>
                    <a:pt x="707" y="99"/>
                    <a:pt x="700" y="99"/>
                  </a:cubicBezTo>
                  <a:cubicBezTo>
                    <a:pt x="691" y="99"/>
                    <a:pt x="682" y="95"/>
                    <a:pt x="676" y="88"/>
                  </a:cubicBezTo>
                  <a:cubicBezTo>
                    <a:pt x="667" y="78"/>
                    <a:pt x="667" y="78"/>
                    <a:pt x="667" y="78"/>
                  </a:cubicBezTo>
                  <a:cubicBezTo>
                    <a:pt x="660" y="71"/>
                    <a:pt x="652" y="67"/>
                    <a:pt x="643" y="67"/>
                  </a:cubicBezTo>
                  <a:cubicBezTo>
                    <a:pt x="636" y="67"/>
                    <a:pt x="630" y="69"/>
                    <a:pt x="624" y="73"/>
                  </a:cubicBezTo>
                  <a:cubicBezTo>
                    <a:pt x="620" y="76"/>
                    <a:pt x="620" y="76"/>
                    <a:pt x="620" y="76"/>
                  </a:cubicBezTo>
                  <a:cubicBezTo>
                    <a:pt x="615" y="80"/>
                    <a:pt x="608" y="82"/>
                    <a:pt x="602" y="82"/>
                  </a:cubicBezTo>
                  <a:cubicBezTo>
                    <a:pt x="594" y="82"/>
                    <a:pt x="585" y="79"/>
                    <a:pt x="579" y="73"/>
                  </a:cubicBezTo>
                  <a:cubicBezTo>
                    <a:pt x="562" y="55"/>
                    <a:pt x="562" y="55"/>
                    <a:pt x="562" y="55"/>
                  </a:cubicBezTo>
                  <a:cubicBezTo>
                    <a:pt x="556" y="49"/>
                    <a:pt x="548" y="46"/>
                    <a:pt x="540" y="46"/>
                  </a:cubicBezTo>
                  <a:cubicBezTo>
                    <a:pt x="531" y="46"/>
                    <a:pt x="522" y="50"/>
                    <a:pt x="516" y="57"/>
                  </a:cubicBezTo>
                  <a:cubicBezTo>
                    <a:pt x="503" y="71"/>
                    <a:pt x="503" y="71"/>
                    <a:pt x="503" y="71"/>
                  </a:cubicBezTo>
                  <a:cubicBezTo>
                    <a:pt x="497" y="78"/>
                    <a:pt x="488" y="82"/>
                    <a:pt x="480" y="82"/>
                  </a:cubicBezTo>
                  <a:cubicBezTo>
                    <a:pt x="473" y="82"/>
                    <a:pt x="467" y="80"/>
                    <a:pt x="462" y="76"/>
                  </a:cubicBezTo>
                  <a:cubicBezTo>
                    <a:pt x="447" y="67"/>
                    <a:pt x="447" y="67"/>
                    <a:pt x="447" y="67"/>
                  </a:cubicBezTo>
                  <a:cubicBezTo>
                    <a:pt x="442" y="63"/>
                    <a:pt x="436" y="61"/>
                    <a:pt x="430" y="61"/>
                  </a:cubicBezTo>
                  <a:cubicBezTo>
                    <a:pt x="425" y="61"/>
                    <a:pt x="420" y="62"/>
                    <a:pt x="415" y="65"/>
                  </a:cubicBezTo>
                  <a:cubicBezTo>
                    <a:pt x="409" y="68"/>
                    <a:pt x="409" y="68"/>
                    <a:pt x="409" y="68"/>
                  </a:cubicBezTo>
                  <a:cubicBezTo>
                    <a:pt x="404" y="70"/>
                    <a:pt x="399" y="72"/>
                    <a:pt x="394" y="72"/>
                  </a:cubicBezTo>
                  <a:cubicBezTo>
                    <a:pt x="383" y="72"/>
                    <a:pt x="373" y="66"/>
                    <a:pt x="367" y="56"/>
                  </a:cubicBezTo>
                  <a:cubicBezTo>
                    <a:pt x="342" y="16"/>
                    <a:pt x="342" y="16"/>
                    <a:pt x="342" y="16"/>
                  </a:cubicBezTo>
                  <a:cubicBezTo>
                    <a:pt x="336" y="6"/>
                    <a:pt x="325" y="0"/>
                    <a:pt x="315" y="0"/>
                  </a:cubicBezTo>
                </a:path>
              </a:pathLst>
            </a:custGeom>
            <a:solidFill>
              <a:schemeClr val="accent4">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2296" name="Freeform 11">
              <a:extLst>
                <a:ext uri="{FF2B5EF4-FFF2-40B4-BE49-F238E27FC236}">
                  <a16:creationId xmlns:a16="http://schemas.microsoft.com/office/drawing/2014/main" id="{4EBD5E14-88C5-4977-9874-B927EA9FCA6D}"/>
                </a:ext>
              </a:extLst>
            </p:cNvPr>
            <p:cNvSpPr>
              <a:spLocks noEditPoints="1"/>
            </p:cNvSpPr>
            <p:nvPr/>
          </p:nvSpPr>
          <p:spPr bwMode="auto">
            <a:xfrm>
              <a:off x="1423988" y="2482850"/>
              <a:ext cx="6438900" cy="1298575"/>
            </a:xfrm>
            <a:custGeom>
              <a:avLst/>
              <a:gdLst>
                <a:gd name="T0" fmla="*/ 2147483646 w 741"/>
                <a:gd name="T1" fmla="*/ 2147483646 h 149"/>
                <a:gd name="T2" fmla="*/ 2147483646 w 741"/>
                <a:gd name="T3" fmla="*/ 2147483646 h 149"/>
                <a:gd name="T4" fmla="*/ 2147483646 w 741"/>
                <a:gd name="T5" fmla="*/ 2147483646 h 149"/>
                <a:gd name="T6" fmla="*/ 2147483646 w 741"/>
                <a:gd name="T7" fmla="*/ 2147483646 h 149"/>
                <a:gd name="T8" fmla="*/ 2147483646 w 741"/>
                <a:gd name="T9" fmla="*/ 2147483646 h 149"/>
                <a:gd name="T10" fmla="*/ 2147483646 w 741"/>
                <a:gd name="T11" fmla="*/ 2147483646 h 149"/>
                <a:gd name="T12" fmla="*/ 2147483646 w 741"/>
                <a:gd name="T13" fmla="*/ 2147483646 h 149"/>
                <a:gd name="T14" fmla="*/ 2147483646 w 741"/>
                <a:gd name="T15" fmla="*/ 2147483646 h 149"/>
                <a:gd name="T16" fmla="*/ 2147483646 w 741"/>
                <a:gd name="T17" fmla="*/ 2147483646 h 149"/>
                <a:gd name="T18" fmla="*/ 2147483646 w 741"/>
                <a:gd name="T19" fmla="*/ 2147483646 h 149"/>
                <a:gd name="T20" fmla="*/ 2147483646 w 741"/>
                <a:gd name="T21" fmla="*/ 2147483646 h 149"/>
                <a:gd name="T22" fmla="*/ 2147483646 w 741"/>
                <a:gd name="T23" fmla="*/ 2147483646 h 149"/>
                <a:gd name="T24" fmla="*/ 2147483646 w 741"/>
                <a:gd name="T25" fmla="*/ 2147483646 h 149"/>
                <a:gd name="T26" fmla="*/ 2147483646 w 741"/>
                <a:gd name="T27" fmla="*/ 2147483646 h 149"/>
                <a:gd name="T28" fmla="*/ 2147483646 w 741"/>
                <a:gd name="T29" fmla="*/ 2147483646 h 149"/>
                <a:gd name="T30" fmla="*/ 2147483646 w 741"/>
                <a:gd name="T31" fmla="*/ 2147483646 h 149"/>
                <a:gd name="T32" fmla="*/ 2147483646 w 741"/>
                <a:gd name="T33" fmla="*/ 2147483646 h 149"/>
                <a:gd name="T34" fmla="*/ 0 w 741"/>
                <a:gd name="T35" fmla="*/ 2147483646 h 149"/>
                <a:gd name="T36" fmla="*/ 2147483646 w 741"/>
                <a:gd name="T37" fmla="*/ 2147483646 h 149"/>
                <a:gd name="T38" fmla="*/ 2147483646 w 741"/>
                <a:gd name="T39" fmla="*/ 2147483646 h 149"/>
                <a:gd name="T40" fmla="*/ 2147483646 w 741"/>
                <a:gd name="T41" fmla="*/ 2147483646 h 149"/>
                <a:gd name="T42" fmla="*/ 2147483646 w 741"/>
                <a:gd name="T43" fmla="*/ 2147483646 h 149"/>
                <a:gd name="T44" fmla="*/ 2147483646 w 741"/>
                <a:gd name="T45" fmla="*/ 2147483646 h 149"/>
                <a:gd name="T46" fmla="*/ 2147483646 w 741"/>
                <a:gd name="T47" fmla="*/ 2147483646 h 149"/>
                <a:gd name="T48" fmla="*/ 2147483646 w 741"/>
                <a:gd name="T49" fmla="*/ 2147483646 h 149"/>
                <a:gd name="T50" fmla="*/ 2147483646 w 741"/>
                <a:gd name="T51" fmla="*/ 2147483646 h 149"/>
                <a:gd name="T52" fmla="*/ 2147483646 w 741"/>
                <a:gd name="T53" fmla="*/ 2147483646 h 149"/>
                <a:gd name="T54" fmla="*/ 2147483646 w 741"/>
                <a:gd name="T55" fmla="*/ 2147483646 h 149"/>
                <a:gd name="T56" fmla="*/ 2147483646 w 741"/>
                <a:gd name="T57" fmla="*/ 2147483646 h 149"/>
                <a:gd name="T58" fmla="*/ 2147483646 w 741"/>
                <a:gd name="T59" fmla="*/ 2147483646 h 149"/>
                <a:gd name="T60" fmla="*/ 2147483646 w 741"/>
                <a:gd name="T61" fmla="*/ 2147483646 h 149"/>
                <a:gd name="T62" fmla="*/ 2147483646 w 741"/>
                <a:gd name="T63" fmla="*/ 2147483646 h 149"/>
                <a:gd name="T64" fmla="*/ 2147483646 w 741"/>
                <a:gd name="T65" fmla="*/ 2147483646 h 149"/>
                <a:gd name="T66" fmla="*/ 2147483646 w 741"/>
                <a:gd name="T67" fmla="*/ 2147483646 h 149"/>
                <a:gd name="T68" fmla="*/ 2147483646 w 741"/>
                <a:gd name="T69" fmla="*/ 2147483646 h 149"/>
                <a:gd name="T70" fmla="*/ 2147483646 w 741"/>
                <a:gd name="T71" fmla="*/ 2147483646 h 149"/>
                <a:gd name="T72" fmla="*/ 2147483646 w 741"/>
                <a:gd name="T73" fmla="*/ 2147483646 h 149"/>
                <a:gd name="T74" fmla="*/ 2147483646 w 741"/>
                <a:gd name="T75" fmla="*/ 2147483646 h 149"/>
                <a:gd name="T76" fmla="*/ 2147483646 w 741"/>
                <a:gd name="T77" fmla="*/ 2147483646 h 149"/>
                <a:gd name="T78" fmla="*/ 2147483646 w 741"/>
                <a:gd name="T79" fmla="*/ 2147483646 h 149"/>
                <a:gd name="T80" fmla="*/ 2147483646 w 741"/>
                <a:gd name="T81" fmla="*/ 2147483646 h 149"/>
                <a:gd name="T82" fmla="*/ 2147483646 w 741"/>
                <a:gd name="T83" fmla="*/ 2147483646 h 149"/>
                <a:gd name="T84" fmla="*/ 2147483646 w 741"/>
                <a:gd name="T85" fmla="*/ 2147483646 h 149"/>
                <a:gd name="T86" fmla="*/ 2147483646 w 741"/>
                <a:gd name="T87" fmla="*/ 2147483646 h 149"/>
                <a:gd name="T88" fmla="*/ 2147483646 w 741"/>
                <a:gd name="T89" fmla="*/ 2147483646 h 149"/>
                <a:gd name="T90" fmla="*/ 2147483646 w 741"/>
                <a:gd name="T91" fmla="*/ 2147483646 h 149"/>
                <a:gd name="T92" fmla="*/ 2147483646 w 741"/>
                <a:gd name="T93" fmla="*/ 2147483646 h 149"/>
                <a:gd name="T94" fmla="*/ 2147483646 w 741"/>
                <a:gd name="T95" fmla="*/ 2147483646 h 149"/>
                <a:gd name="T96" fmla="*/ 2147483646 w 741"/>
                <a:gd name="T97" fmla="*/ 2147483646 h 149"/>
                <a:gd name="T98" fmla="*/ 2147483646 w 741"/>
                <a:gd name="T99" fmla="*/ 2147483646 h 149"/>
                <a:gd name="T100" fmla="*/ 2147483646 w 741"/>
                <a:gd name="T101" fmla="*/ 2147483646 h 149"/>
                <a:gd name="T102" fmla="*/ 2147483646 w 741"/>
                <a:gd name="T103" fmla="*/ 2147483646 h 149"/>
                <a:gd name="T104" fmla="*/ 2147483646 w 741"/>
                <a:gd name="T105" fmla="*/ 2147483646 h 149"/>
                <a:gd name="T106" fmla="*/ 2147483646 w 741"/>
                <a:gd name="T107" fmla="*/ 2147483646 h 149"/>
                <a:gd name="T108" fmla="*/ 2147483646 w 741"/>
                <a:gd name="T109" fmla="*/ 2147483646 h 149"/>
                <a:gd name="T110" fmla="*/ 2147483646 w 741"/>
                <a:gd name="T111" fmla="*/ 2147483646 h 149"/>
                <a:gd name="T112" fmla="*/ 2147483646 w 741"/>
                <a:gd name="T113" fmla="*/ 2147483646 h 149"/>
                <a:gd name="T114" fmla="*/ 2147483646 w 741"/>
                <a:gd name="T115" fmla="*/ 0 h 149"/>
                <a:gd name="T116" fmla="*/ 2147483646 w 741"/>
                <a:gd name="T117" fmla="*/ 0 h 149"/>
                <a:gd name="T118" fmla="*/ 2147483646 w 741"/>
                <a:gd name="T119" fmla="*/ 0 h 149"/>
                <a:gd name="T120" fmla="*/ 2147483646 w 741"/>
                <a:gd name="T121" fmla="*/ 2147483646 h 1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741" h="149">
                  <a:moveTo>
                    <a:pt x="300" y="5"/>
                  </a:moveTo>
                  <a:cubicBezTo>
                    <a:pt x="299" y="5"/>
                    <a:pt x="299" y="5"/>
                    <a:pt x="299" y="5"/>
                  </a:cubicBezTo>
                  <a:cubicBezTo>
                    <a:pt x="298" y="5"/>
                    <a:pt x="297" y="6"/>
                    <a:pt x="297" y="6"/>
                  </a:cubicBezTo>
                  <a:cubicBezTo>
                    <a:pt x="297" y="6"/>
                    <a:pt x="297" y="6"/>
                    <a:pt x="297" y="6"/>
                  </a:cubicBezTo>
                  <a:cubicBezTo>
                    <a:pt x="297" y="6"/>
                    <a:pt x="297" y="6"/>
                    <a:pt x="297" y="6"/>
                  </a:cubicBezTo>
                  <a:cubicBezTo>
                    <a:pt x="297" y="6"/>
                    <a:pt x="297" y="6"/>
                    <a:pt x="297"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6"/>
                    <a:pt x="296" y="6"/>
                    <a:pt x="296" y="6"/>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6" y="7"/>
                    <a:pt x="296" y="7"/>
                    <a:pt x="296" y="7"/>
                  </a:cubicBezTo>
                  <a:cubicBezTo>
                    <a:pt x="295" y="7"/>
                    <a:pt x="295" y="7"/>
                    <a:pt x="295" y="7"/>
                  </a:cubicBezTo>
                  <a:cubicBezTo>
                    <a:pt x="294" y="8"/>
                    <a:pt x="294" y="9"/>
                    <a:pt x="295" y="10"/>
                  </a:cubicBezTo>
                  <a:cubicBezTo>
                    <a:pt x="295" y="10"/>
                    <a:pt x="296" y="11"/>
                    <a:pt x="296" y="11"/>
                  </a:cubicBezTo>
                  <a:cubicBezTo>
                    <a:pt x="297" y="11"/>
                    <a:pt x="297" y="11"/>
                    <a:pt x="298" y="10"/>
                  </a:cubicBezTo>
                  <a:cubicBezTo>
                    <a:pt x="299" y="10"/>
                    <a:pt x="300" y="9"/>
                    <a:pt x="301" y="8"/>
                  </a:cubicBezTo>
                  <a:cubicBezTo>
                    <a:pt x="302" y="8"/>
                    <a:pt x="302" y="7"/>
                    <a:pt x="301" y="6"/>
                  </a:cubicBezTo>
                  <a:cubicBezTo>
                    <a:pt x="301" y="5"/>
                    <a:pt x="300" y="5"/>
                    <a:pt x="300" y="5"/>
                  </a:cubicBezTo>
                  <a:close/>
                  <a:moveTo>
                    <a:pt x="288" y="16"/>
                  </a:moveTo>
                  <a:cubicBezTo>
                    <a:pt x="287" y="16"/>
                    <a:pt x="287" y="16"/>
                    <a:pt x="286" y="17"/>
                  </a:cubicBezTo>
                  <a:cubicBezTo>
                    <a:pt x="286" y="17"/>
                    <a:pt x="286" y="17"/>
                    <a:pt x="286" y="17"/>
                  </a:cubicBezTo>
                  <a:cubicBezTo>
                    <a:pt x="286" y="17"/>
                    <a:pt x="286" y="17"/>
                    <a:pt x="286" y="17"/>
                  </a:cubicBezTo>
                  <a:cubicBezTo>
                    <a:pt x="286" y="17"/>
                    <a:pt x="286" y="17"/>
                    <a:pt x="286" y="17"/>
                  </a:cubicBezTo>
                  <a:cubicBezTo>
                    <a:pt x="286" y="18"/>
                    <a:pt x="284" y="20"/>
                    <a:pt x="284" y="20"/>
                  </a:cubicBezTo>
                  <a:cubicBezTo>
                    <a:pt x="283" y="21"/>
                    <a:pt x="283" y="22"/>
                    <a:pt x="284" y="23"/>
                  </a:cubicBezTo>
                  <a:cubicBezTo>
                    <a:pt x="285" y="23"/>
                    <a:pt x="285" y="23"/>
                    <a:pt x="285" y="23"/>
                  </a:cubicBezTo>
                  <a:cubicBezTo>
                    <a:pt x="286" y="23"/>
                    <a:pt x="287" y="23"/>
                    <a:pt x="287" y="22"/>
                  </a:cubicBezTo>
                  <a:cubicBezTo>
                    <a:pt x="290" y="19"/>
                    <a:pt x="290" y="19"/>
                    <a:pt x="290" y="19"/>
                  </a:cubicBezTo>
                  <a:cubicBezTo>
                    <a:pt x="290" y="18"/>
                    <a:pt x="290" y="17"/>
                    <a:pt x="289" y="17"/>
                  </a:cubicBezTo>
                  <a:cubicBezTo>
                    <a:pt x="289" y="16"/>
                    <a:pt x="288" y="16"/>
                    <a:pt x="288" y="16"/>
                  </a:cubicBezTo>
                  <a:close/>
                  <a:moveTo>
                    <a:pt x="277" y="29"/>
                  </a:moveTo>
                  <a:cubicBezTo>
                    <a:pt x="277" y="29"/>
                    <a:pt x="276" y="30"/>
                    <a:pt x="276" y="30"/>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2"/>
                    <a:pt x="274" y="32"/>
                    <a:pt x="274" y="32"/>
                  </a:cubicBezTo>
                  <a:cubicBezTo>
                    <a:pt x="274" y="33"/>
                    <a:pt x="273" y="33"/>
                    <a:pt x="273" y="33"/>
                  </a:cubicBezTo>
                  <a:cubicBezTo>
                    <a:pt x="272" y="34"/>
                    <a:pt x="273" y="35"/>
                    <a:pt x="273" y="36"/>
                  </a:cubicBezTo>
                  <a:cubicBezTo>
                    <a:pt x="274" y="36"/>
                    <a:pt x="274" y="37"/>
                    <a:pt x="275" y="37"/>
                  </a:cubicBezTo>
                  <a:cubicBezTo>
                    <a:pt x="275" y="37"/>
                    <a:pt x="276" y="36"/>
                    <a:pt x="276" y="36"/>
                  </a:cubicBezTo>
                  <a:cubicBezTo>
                    <a:pt x="279" y="33"/>
                    <a:pt x="279" y="33"/>
                    <a:pt x="279" y="33"/>
                  </a:cubicBezTo>
                  <a:cubicBezTo>
                    <a:pt x="280" y="32"/>
                    <a:pt x="279" y="31"/>
                    <a:pt x="279" y="30"/>
                  </a:cubicBezTo>
                  <a:cubicBezTo>
                    <a:pt x="278" y="30"/>
                    <a:pt x="278" y="29"/>
                    <a:pt x="277" y="29"/>
                  </a:cubicBezTo>
                  <a:close/>
                  <a:moveTo>
                    <a:pt x="267" y="43"/>
                  </a:moveTo>
                  <a:cubicBezTo>
                    <a:pt x="266" y="43"/>
                    <a:pt x="265" y="43"/>
                    <a:pt x="265" y="43"/>
                  </a:cubicBezTo>
                  <a:cubicBezTo>
                    <a:pt x="264" y="45"/>
                    <a:pt x="264" y="45"/>
                    <a:pt x="264" y="45"/>
                  </a:cubicBezTo>
                  <a:cubicBezTo>
                    <a:pt x="264" y="45"/>
                    <a:pt x="264" y="45"/>
                    <a:pt x="264" y="45"/>
                  </a:cubicBezTo>
                  <a:cubicBezTo>
                    <a:pt x="264" y="45"/>
                    <a:pt x="264" y="45"/>
                    <a:pt x="264" y="45"/>
                  </a:cubicBezTo>
                  <a:cubicBezTo>
                    <a:pt x="264" y="45"/>
                    <a:pt x="264" y="45"/>
                    <a:pt x="264" y="45"/>
                  </a:cubicBezTo>
                  <a:cubicBezTo>
                    <a:pt x="264" y="45"/>
                    <a:pt x="264" y="45"/>
                    <a:pt x="264" y="45"/>
                  </a:cubicBezTo>
                  <a:cubicBezTo>
                    <a:pt x="264" y="45"/>
                    <a:pt x="264" y="45"/>
                    <a:pt x="264" y="45"/>
                  </a:cubicBezTo>
                  <a:cubicBezTo>
                    <a:pt x="264" y="45"/>
                    <a:pt x="264" y="45"/>
                    <a:pt x="264" y="45"/>
                  </a:cubicBezTo>
                  <a:cubicBezTo>
                    <a:pt x="264" y="45"/>
                    <a:pt x="264" y="45"/>
                    <a:pt x="264" y="45"/>
                  </a:cubicBezTo>
                  <a:cubicBezTo>
                    <a:pt x="263" y="45"/>
                    <a:pt x="263" y="45"/>
                    <a:pt x="263" y="45"/>
                  </a:cubicBezTo>
                  <a:cubicBezTo>
                    <a:pt x="263" y="46"/>
                    <a:pt x="262" y="47"/>
                    <a:pt x="262" y="47"/>
                  </a:cubicBezTo>
                  <a:cubicBezTo>
                    <a:pt x="262" y="47"/>
                    <a:pt x="262" y="49"/>
                    <a:pt x="263" y="49"/>
                  </a:cubicBezTo>
                  <a:cubicBezTo>
                    <a:pt x="263" y="50"/>
                    <a:pt x="264" y="50"/>
                    <a:pt x="264" y="50"/>
                  </a:cubicBezTo>
                  <a:cubicBezTo>
                    <a:pt x="265" y="50"/>
                    <a:pt x="265" y="50"/>
                    <a:pt x="266" y="49"/>
                  </a:cubicBezTo>
                  <a:cubicBezTo>
                    <a:pt x="268" y="46"/>
                    <a:pt x="268" y="46"/>
                    <a:pt x="268" y="46"/>
                  </a:cubicBezTo>
                  <a:cubicBezTo>
                    <a:pt x="269" y="45"/>
                    <a:pt x="269" y="44"/>
                    <a:pt x="268" y="43"/>
                  </a:cubicBezTo>
                  <a:cubicBezTo>
                    <a:pt x="267" y="43"/>
                    <a:pt x="267" y="43"/>
                    <a:pt x="267" y="43"/>
                  </a:cubicBezTo>
                  <a:close/>
                  <a:moveTo>
                    <a:pt x="255" y="56"/>
                  </a:moveTo>
                  <a:cubicBezTo>
                    <a:pt x="254" y="56"/>
                    <a:pt x="254" y="56"/>
                    <a:pt x="254" y="56"/>
                  </a:cubicBezTo>
                  <a:cubicBezTo>
                    <a:pt x="253" y="56"/>
                    <a:pt x="253" y="56"/>
                    <a:pt x="253" y="56"/>
                  </a:cubicBezTo>
                  <a:cubicBezTo>
                    <a:pt x="253" y="56"/>
                    <a:pt x="253" y="56"/>
                    <a:pt x="253" y="56"/>
                  </a:cubicBezTo>
                  <a:cubicBezTo>
                    <a:pt x="253" y="56"/>
                    <a:pt x="253" y="56"/>
                    <a:pt x="253" y="56"/>
                  </a:cubicBezTo>
                  <a:cubicBezTo>
                    <a:pt x="253" y="56"/>
                    <a:pt x="253" y="56"/>
                    <a:pt x="253" y="56"/>
                  </a:cubicBezTo>
                  <a:cubicBezTo>
                    <a:pt x="253" y="56"/>
                    <a:pt x="253" y="56"/>
                    <a:pt x="253" y="56"/>
                  </a:cubicBezTo>
                  <a:cubicBezTo>
                    <a:pt x="253" y="56"/>
                    <a:pt x="253" y="56"/>
                    <a:pt x="253" y="56"/>
                  </a:cubicBezTo>
                  <a:cubicBezTo>
                    <a:pt x="253" y="56"/>
                    <a:pt x="253" y="56"/>
                    <a:pt x="253" y="56"/>
                  </a:cubicBezTo>
                  <a:cubicBezTo>
                    <a:pt x="252" y="57"/>
                    <a:pt x="251" y="58"/>
                    <a:pt x="250" y="58"/>
                  </a:cubicBezTo>
                  <a:cubicBezTo>
                    <a:pt x="249" y="59"/>
                    <a:pt x="249" y="60"/>
                    <a:pt x="249" y="61"/>
                  </a:cubicBezTo>
                  <a:cubicBezTo>
                    <a:pt x="250" y="62"/>
                    <a:pt x="251" y="62"/>
                    <a:pt x="251" y="62"/>
                  </a:cubicBezTo>
                  <a:cubicBezTo>
                    <a:pt x="252" y="62"/>
                    <a:pt x="252" y="62"/>
                    <a:pt x="252" y="62"/>
                  </a:cubicBezTo>
                  <a:cubicBezTo>
                    <a:pt x="254" y="61"/>
                    <a:pt x="255" y="60"/>
                    <a:pt x="256" y="59"/>
                  </a:cubicBezTo>
                  <a:cubicBezTo>
                    <a:pt x="257" y="59"/>
                    <a:pt x="257" y="57"/>
                    <a:pt x="256" y="57"/>
                  </a:cubicBezTo>
                  <a:cubicBezTo>
                    <a:pt x="256" y="56"/>
                    <a:pt x="255" y="56"/>
                    <a:pt x="255" y="56"/>
                  </a:cubicBezTo>
                  <a:close/>
                  <a:moveTo>
                    <a:pt x="238" y="62"/>
                  </a:moveTo>
                  <a:cubicBezTo>
                    <a:pt x="238" y="62"/>
                    <a:pt x="238" y="62"/>
                    <a:pt x="238" y="62"/>
                  </a:cubicBezTo>
                  <a:cubicBezTo>
                    <a:pt x="237" y="63"/>
                    <a:pt x="236" y="63"/>
                    <a:pt x="235" y="63"/>
                  </a:cubicBezTo>
                  <a:cubicBezTo>
                    <a:pt x="235" y="63"/>
                    <a:pt x="235" y="63"/>
                    <a:pt x="235" y="63"/>
                  </a:cubicBezTo>
                  <a:cubicBezTo>
                    <a:pt x="235" y="63"/>
                    <a:pt x="235" y="63"/>
                    <a:pt x="235" y="63"/>
                  </a:cubicBezTo>
                  <a:cubicBezTo>
                    <a:pt x="235" y="63"/>
                    <a:pt x="235" y="63"/>
                    <a:pt x="235"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4" y="63"/>
                    <a:pt x="234" y="63"/>
                    <a:pt x="234" y="63"/>
                  </a:cubicBezTo>
                  <a:cubicBezTo>
                    <a:pt x="233" y="63"/>
                    <a:pt x="232" y="63"/>
                    <a:pt x="232" y="65"/>
                  </a:cubicBezTo>
                  <a:cubicBezTo>
                    <a:pt x="232" y="66"/>
                    <a:pt x="233" y="67"/>
                    <a:pt x="234" y="67"/>
                  </a:cubicBezTo>
                  <a:cubicBezTo>
                    <a:pt x="234" y="67"/>
                    <a:pt x="234" y="67"/>
                    <a:pt x="234" y="67"/>
                  </a:cubicBezTo>
                  <a:cubicBezTo>
                    <a:pt x="236" y="67"/>
                    <a:pt x="237" y="67"/>
                    <a:pt x="238" y="66"/>
                  </a:cubicBezTo>
                  <a:cubicBezTo>
                    <a:pt x="239" y="66"/>
                    <a:pt x="240" y="65"/>
                    <a:pt x="240" y="64"/>
                  </a:cubicBezTo>
                  <a:cubicBezTo>
                    <a:pt x="240" y="63"/>
                    <a:pt x="239" y="62"/>
                    <a:pt x="238" y="62"/>
                  </a:cubicBezTo>
                  <a:close/>
                  <a:moveTo>
                    <a:pt x="217" y="58"/>
                  </a:moveTo>
                  <a:cubicBezTo>
                    <a:pt x="216" y="58"/>
                    <a:pt x="215" y="58"/>
                    <a:pt x="215" y="58"/>
                  </a:cubicBezTo>
                  <a:cubicBezTo>
                    <a:pt x="214" y="59"/>
                    <a:pt x="215" y="61"/>
                    <a:pt x="215" y="61"/>
                  </a:cubicBezTo>
                  <a:cubicBezTo>
                    <a:pt x="217" y="62"/>
                    <a:pt x="218" y="63"/>
                    <a:pt x="219" y="63"/>
                  </a:cubicBezTo>
                  <a:cubicBezTo>
                    <a:pt x="220" y="64"/>
                    <a:pt x="220" y="64"/>
                    <a:pt x="220" y="64"/>
                  </a:cubicBezTo>
                  <a:cubicBezTo>
                    <a:pt x="221" y="64"/>
                    <a:pt x="222" y="63"/>
                    <a:pt x="222" y="62"/>
                  </a:cubicBezTo>
                  <a:cubicBezTo>
                    <a:pt x="223" y="61"/>
                    <a:pt x="222"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60"/>
                    <a:pt x="221" y="60"/>
                    <a:pt x="221" y="60"/>
                  </a:cubicBezTo>
                  <a:cubicBezTo>
                    <a:pt x="221" y="59"/>
                    <a:pt x="221" y="59"/>
                    <a:pt x="221" y="59"/>
                  </a:cubicBezTo>
                  <a:cubicBezTo>
                    <a:pt x="221" y="59"/>
                    <a:pt x="221" y="59"/>
                    <a:pt x="221" y="59"/>
                  </a:cubicBezTo>
                  <a:cubicBezTo>
                    <a:pt x="221" y="59"/>
                    <a:pt x="221" y="59"/>
                    <a:pt x="221" y="59"/>
                  </a:cubicBezTo>
                  <a:cubicBezTo>
                    <a:pt x="221" y="59"/>
                    <a:pt x="221" y="59"/>
                    <a:pt x="221" y="59"/>
                  </a:cubicBezTo>
                  <a:cubicBezTo>
                    <a:pt x="221" y="59"/>
                    <a:pt x="221" y="59"/>
                    <a:pt x="221" y="59"/>
                  </a:cubicBezTo>
                  <a:cubicBezTo>
                    <a:pt x="221" y="59"/>
                    <a:pt x="221" y="59"/>
                    <a:pt x="221" y="59"/>
                  </a:cubicBezTo>
                  <a:cubicBezTo>
                    <a:pt x="221" y="59"/>
                    <a:pt x="221" y="59"/>
                    <a:pt x="221" y="59"/>
                  </a:cubicBezTo>
                  <a:cubicBezTo>
                    <a:pt x="221" y="59"/>
                    <a:pt x="221" y="59"/>
                    <a:pt x="221"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20" y="59"/>
                    <a:pt x="220" y="59"/>
                    <a:pt x="220"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9"/>
                    <a:pt x="219" y="59"/>
                    <a:pt x="219" y="59"/>
                  </a:cubicBezTo>
                  <a:cubicBezTo>
                    <a:pt x="219" y="58"/>
                    <a:pt x="219" y="58"/>
                    <a:pt x="219" y="58"/>
                  </a:cubicBezTo>
                  <a:cubicBezTo>
                    <a:pt x="219" y="58"/>
                    <a:pt x="219" y="58"/>
                    <a:pt x="219" y="58"/>
                  </a:cubicBezTo>
                  <a:cubicBezTo>
                    <a:pt x="219" y="58"/>
                    <a:pt x="219" y="58"/>
                    <a:pt x="219" y="58"/>
                  </a:cubicBezTo>
                  <a:cubicBezTo>
                    <a:pt x="219" y="58"/>
                    <a:pt x="219" y="58"/>
                    <a:pt x="219" y="58"/>
                  </a:cubicBezTo>
                  <a:cubicBezTo>
                    <a:pt x="219" y="58"/>
                    <a:pt x="219" y="58"/>
                    <a:pt x="219" y="58"/>
                  </a:cubicBezTo>
                  <a:cubicBezTo>
                    <a:pt x="219" y="58"/>
                    <a:pt x="219" y="58"/>
                    <a:pt x="219" y="58"/>
                  </a:cubicBezTo>
                  <a:cubicBezTo>
                    <a:pt x="219" y="58"/>
                    <a:pt x="219" y="58"/>
                    <a:pt x="219" y="58"/>
                  </a:cubicBezTo>
                  <a:cubicBezTo>
                    <a:pt x="219" y="58"/>
                    <a:pt x="219" y="58"/>
                    <a:pt x="219" y="58"/>
                  </a:cubicBezTo>
                  <a:cubicBezTo>
                    <a:pt x="219" y="58"/>
                    <a:pt x="219" y="58"/>
                    <a:pt x="219" y="58"/>
                  </a:cubicBezTo>
                  <a:cubicBezTo>
                    <a:pt x="218" y="58"/>
                    <a:pt x="218" y="58"/>
                    <a:pt x="218" y="58"/>
                  </a:cubicBezTo>
                  <a:cubicBezTo>
                    <a:pt x="218" y="58"/>
                    <a:pt x="218" y="58"/>
                    <a:pt x="218" y="58"/>
                  </a:cubicBezTo>
                  <a:cubicBezTo>
                    <a:pt x="218" y="58"/>
                    <a:pt x="218" y="58"/>
                    <a:pt x="218" y="58"/>
                  </a:cubicBezTo>
                  <a:cubicBezTo>
                    <a:pt x="218" y="58"/>
                    <a:pt x="218" y="58"/>
                    <a:pt x="218" y="58"/>
                  </a:cubicBezTo>
                  <a:cubicBezTo>
                    <a:pt x="218" y="58"/>
                    <a:pt x="218" y="58"/>
                    <a:pt x="218" y="58"/>
                  </a:cubicBezTo>
                  <a:cubicBezTo>
                    <a:pt x="217" y="58"/>
                    <a:pt x="217" y="58"/>
                    <a:pt x="217" y="58"/>
                  </a:cubicBezTo>
                  <a:close/>
                  <a:moveTo>
                    <a:pt x="204" y="46"/>
                  </a:moveTo>
                  <a:cubicBezTo>
                    <a:pt x="203" y="46"/>
                    <a:pt x="203" y="46"/>
                    <a:pt x="202" y="46"/>
                  </a:cubicBezTo>
                  <a:cubicBezTo>
                    <a:pt x="202" y="47"/>
                    <a:pt x="202" y="49"/>
                    <a:pt x="203" y="49"/>
                  </a:cubicBezTo>
                  <a:cubicBezTo>
                    <a:pt x="203" y="50"/>
                    <a:pt x="204" y="51"/>
                    <a:pt x="205" y="52"/>
                  </a:cubicBezTo>
                  <a:cubicBezTo>
                    <a:pt x="206" y="52"/>
                    <a:pt x="206" y="52"/>
                    <a:pt x="207" y="52"/>
                  </a:cubicBezTo>
                  <a:cubicBezTo>
                    <a:pt x="207" y="52"/>
                    <a:pt x="208" y="52"/>
                    <a:pt x="208" y="52"/>
                  </a:cubicBezTo>
                  <a:cubicBezTo>
                    <a:pt x="209" y="51"/>
                    <a:pt x="209" y="50"/>
                    <a:pt x="208" y="49"/>
                  </a:cubicBezTo>
                  <a:cubicBezTo>
                    <a:pt x="208" y="48"/>
                    <a:pt x="208" y="48"/>
                    <a:pt x="208" y="48"/>
                  </a:cubicBezTo>
                  <a:cubicBezTo>
                    <a:pt x="208" y="48"/>
                    <a:pt x="208" y="48"/>
                    <a:pt x="208" y="48"/>
                  </a:cubicBezTo>
                  <a:cubicBezTo>
                    <a:pt x="208" y="48"/>
                    <a:pt x="208" y="48"/>
                    <a:pt x="208" y="48"/>
                  </a:cubicBezTo>
                  <a:cubicBezTo>
                    <a:pt x="208" y="48"/>
                    <a:pt x="208" y="48"/>
                    <a:pt x="208" y="48"/>
                  </a:cubicBezTo>
                  <a:cubicBezTo>
                    <a:pt x="208" y="48"/>
                    <a:pt x="208" y="48"/>
                    <a:pt x="208" y="48"/>
                  </a:cubicBezTo>
                  <a:cubicBezTo>
                    <a:pt x="208" y="48"/>
                    <a:pt x="208" y="48"/>
                    <a:pt x="208" y="48"/>
                  </a:cubicBezTo>
                  <a:cubicBezTo>
                    <a:pt x="208" y="48"/>
                    <a:pt x="208" y="48"/>
                    <a:pt x="208" y="48"/>
                  </a:cubicBezTo>
                  <a:cubicBezTo>
                    <a:pt x="208" y="48"/>
                    <a:pt x="208" y="48"/>
                    <a:pt x="208"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8"/>
                    <a:pt x="207" y="48"/>
                    <a:pt x="207" y="48"/>
                  </a:cubicBezTo>
                  <a:cubicBezTo>
                    <a:pt x="207" y="47"/>
                    <a:pt x="207" y="47"/>
                    <a:pt x="207" y="47"/>
                  </a:cubicBezTo>
                  <a:cubicBezTo>
                    <a:pt x="207" y="47"/>
                    <a:pt x="207" y="47"/>
                    <a:pt x="207" y="47"/>
                  </a:cubicBezTo>
                  <a:cubicBezTo>
                    <a:pt x="206" y="47"/>
                    <a:pt x="206" y="47"/>
                    <a:pt x="205" y="46"/>
                  </a:cubicBezTo>
                  <a:cubicBezTo>
                    <a:pt x="205" y="46"/>
                    <a:pt x="204" y="46"/>
                    <a:pt x="204" y="46"/>
                  </a:cubicBezTo>
                  <a:close/>
                  <a:moveTo>
                    <a:pt x="189" y="39"/>
                  </a:moveTo>
                  <a:cubicBezTo>
                    <a:pt x="189" y="39"/>
                    <a:pt x="188" y="40"/>
                    <a:pt x="188" y="41"/>
                  </a:cubicBezTo>
                  <a:cubicBezTo>
                    <a:pt x="187" y="42"/>
                    <a:pt x="188" y="43"/>
                    <a:pt x="189" y="43"/>
                  </a:cubicBezTo>
                  <a:cubicBezTo>
                    <a:pt x="190" y="43"/>
                    <a:pt x="191" y="44"/>
                    <a:pt x="193" y="44"/>
                  </a:cubicBezTo>
                  <a:cubicBezTo>
                    <a:pt x="193" y="44"/>
                    <a:pt x="193" y="44"/>
                    <a:pt x="193" y="44"/>
                  </a:cubicBezTo>
                  <a:cubicBezTo>
                    <a:pt x="194" y="44"/>
                    <a:pt x="195" y="43"/>
                    <a:pt x="195" y="42"/>
                  </a:cubicBezTo>
                  <a:cubicBezTo>
                    <a:pt x="195" y="41"/>
                    <a:pt x="195" y="40"/>
                    <a:pt x="194"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3" y="40"/>
                    <a:pt x="193" y="40"/>
                    <a:pt x="193"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40"/>
                    <a:pt x="192" y="40"/>
                    <a:pt x="192" y="40"/>
                  </a:cubicBezTo>
                  <a:cubicBezTo>
                    <a:pt x="192" y="39"/>
                    <a:pt x="192" y="39"/>
                    <a:pt x="192" y="39"/>
                  </a:cubicBezTo>
                  <a:cubicBezTo>
                    <a:pt x="192" y="39"/>
                    <a:pt x="192" y="39"/>
                    <a:pt x="192" y="39"/>
                  </a:cubicBezTo>
                  <a:cubicBezTo>
                    <a:pt x="192" y="39"/>
                    <a:pt x="192" y="39"/>
                    <a:pt x="192" y="39"/>
                  </a:cubicBezTo>
                  <a:cubicBezTo>
                    <a:pt x="192" y="39"/>
                    <a:pt x="192" y="39"/>
                    <a:pt x="192" y="39"/>
                  </a:cubicBezTo>
                  <a:cubicBezTo>
                    <a:pt x="192" y="39"/>
                    <a:pt x="192" y="39"/>
                    <a:pt x="192" y="39"/>
                  </a:cubicBezTo>
                  <a:cubicBezTo>
                    <a:pt x="191" y="39"/>
                    <a:pt x="191" y="39"/>
                    <a:pt x="191" y="39"/>
                  </a:cubicBezTo>
                  <a:cubicBezTo>
                    <a:pt x="191" y="39"/>
                    <a:pt x="191" y="39"/>
                    <a:pt x="191" y="39"/>
                  </a:cubicBezTo>
                  <a:cubicBezTo>
                    <a:pt x="191" y="39"/>
                    <a:pt x="190" y="39"/>
                    <a:pt x="190" y="39"/>
                  </a:cubicBezTo>
                  <a:lnTo>
                    <a:pt x="189" y="39"/>
                  </a:lnTo>
                  <a:close/>
                  <a:moveTo>
                    <a:pt x="177" y="40"/>
                  </a:moveTo>
                  <a:cubicBezTo>
                    <a:pt x="177" y="40"/>
                    <a:pt x="177" y="40"/>
                    <a:pt x="177" y="40"/>
                  </a:cubicBezTo>
                  <a:cubicBezTo>
                    <a:pt x="177" y="40"/>
                    <a:pt x="177" y="40"/>
                    <a:pt x="177" y="40"/>
                  </a:cubicBezTo>
                  <a:cubicBezTo>
                    <a:pt x="177" y="40"/>
                    <a:pt x="177" y="40"/>
                    <a:pt x="177" y="40"/>
                  </a:cubicBezTo>
                  <a:cubicBezTo>
                    <a:pt x="177" y="40"/>
                    <a:pt x="177" y="40"/>
                    <a:pt x="177" y="40"/>
                  </a:cubicBezTo>
                  <a:cubicBezTo>
                    <a:pt x="177" y="40"/>
                    <a:pt x="177" y="40"/>
                    <a:pt x="177" y="40"/>
                  </a:cubicBezTo>
                  <a:cubicBezTo>
                    <a:pt x="175" y="40"/>
                    <a:pt x="174" y="40"/>
                    <a:pt x="173" y="41"/>
                  </a:cubicBezTo>
                  <a:cubicBezTo>
                    <a:pt x="172" y="41"/>
                    <a:pt x="171" y="43"/>
                    <a:pt x="172" y="44"/>
                  </a:cubicBezTo>
                  <a:cubicBezTo>
                    <a:pt x="172" y="44"/>
                    <a:pt x="173" y="45"/>
                    <a:pt x="174" y="45"/>
                  </a:cubicBezTo>
                  <a:cubicBezTo>
                    <a:pt x="174" y="45"/>
                    <a:pt x="174" y="45"/>
                    <a:pt x="174" y="45"/>
                  </a:cubicBezTo>
                  <a:cubicBezTo>
                    <a:pt x="176" y="44"/>
                    <a:pt x="177" y="44"/>
                    <a:pt x="178" y="44"/>
                  </a:cubicBezTo>
                  <a:cubicBezTo>
                    <a:pt x="179" y="43"/>
                    <a:pt x="179" y="42"/>
                    <a:pt x="179" y="41"/>
                  </a:cubicBezTo>
                  <a:cubicBezTo>
                    <a:pt x="179" y="40"/>
                    <a:pt x="178" y="40"/>
                    <a:pt x="177" y="40"/>
                  </a:cubicBezTo>
                  <a:close/>
                  <a:moveTo>
                    <a:pt x="164" y="48"/>
                  </a:moveTo>
                  <a:cubicBezTo>
                    <a:pt x="163" y="48"/>
                    <a:pt x="163" y="48"/>
                    <a:pt x="162" y="48"/>
                  </a:cubicBezTo>
                  <a:cubicBezTo>
                    <a:pt x="159" y="51"/>
                    <a:pt x="159" y="51"/>
                    <a:pt x="159" y="51"/>
                  </a:cubicBezTo>
                  <a:cubicBezTo>
                    <a:pt x="158" y="52"/>
                    <a:pt x="158" y="53"/>
                    <a:pt x="159" y="54"/>
                  </a:cubicBezTo>
                  <a:cubicBezTo>
                    <a:pt x="160" y="54"/>
                    <a:pt x="160" y="54"/>
                    <a:pt x="161" y="54"/>
                  </a:cubicBezTo>
                  <a:cubicBezTo>
                    <a:pt x="161" y="54"/>
                    <a:pt x="162" y="54"/>
                    <a:pt x="162" y="54"/>
                  </a:cubicBezTo>
                  <a:cubicBezTo>
                    <a:pt x="165" y="51"/>
                    <a:pt x="165" y="51"/>
                    <a:pt x="165" y="51"/>
                  </a:cubicBezTo>
                  <a:cubicBezTo>
                    <a:pt x="166" y="50"/>
                    <a:pt x="166" y="49"/>
                    <a:pt x="165" y="48"/>
                  </a:cubicBezTo>
                  <a:cubicBezTo>
                    <a:pt x="165" y="48"/>
                    <a:pt x="164" y="48"/>
                    <a:pt x="164" y="48"/>
                  </a:cubicBezTo>
                  <a:close/>
                  <a:moveTo>
                    <a:pt x="151" y="60"/>
                  </a:moveTo>
                  <a:cubicBezTo>
                    <a:pt x="151" y="60"/>
                    <a:pt x="150" y="60"/>
                    <a:pt x="150" y="60"/>
                  </a:cubicBezTo>
                  <a:cubicBezTo>
                    <a:pt x="147" y="63"/>
                    <a:pt x="147" y="63"/>
                    <a:pt x="147" y="63"/>
                  </a:cubicBezTo>
                  <a:cubicBezTo>
                    <a:pt x="146" y="64"/>
                    <a:pt x="146" y="65"/>
                    <a:pt x="147" y="66"/>
                  </a:cubicBezTo>
                  <a:cubicBezTo>
                    <a:pt x="147" y="66"/>
                    <a:pt x="148" y="66"/>
                    <a:pt x="148" y="66"/>
                  </a:cubicBezTo>
                  <a:cubicBezTo>
                    <a:pt x="149" y="66"/>
                    <a:pt x="149" y="66"/>
                    <a:pt x="150" y="66"/>
                  </a:cubicBezTo>
                  <a:cubicBezTo>
                    <a:pt x="153" y="63"/>
                    <a:pt x="153" y="63"/>
                    <a:pt x="153" y="63"/>
                  </a:cubicBezTo>
                  <a:cubicBezTo>
                    <a:pt x="153" y="62"/>
                    <a:pt x="153" y="61"/>
                    <a:pt x="153" y="60"/>
                  </a:cubicBezTo>
                  <a:cubicBezTo>
                    <a:pt x="152" y="60"/>
                    <a:pt x="152" y="60"/>
                    <a:pt x="151" y="60"/>
                  </a:cubicBezTo>
                  <a:close/>
                  <a:moveTo>
                    <a:pt x="138" y="71"/>
                  </a:moveTo>
                  <a:cubicBezTo>
                    <a:pt x="138" y="71"/>
                    <a:pt x="138" y="71"/>
                    <a:pt x="137" y="72"/>
                  </a:cubicBezTo>
                  <a:cubicBezTo>
                    <a:pt x="136" y="72"/>
                    <a:pt x="135" y="73"/>
                    <a:pt x="134" y="74"/>
                  </a:cubicBezTo>
                  <a:cubicBezTo>
                    <a:pt x="133" y="74"/>
                    <a:pt x="132" y="75"/>
                    <a:pt x="133" y="76"/>
                  </a:cubicBezTo>
                  <a:cubicBezTo>
                    <a:pt x="133" y="77"/>
                    <a:pt x="134" y="77"/>
                    <a:pt x="135" y="77"/>
                  </a:cubicBezTo>
                  <a:cubicBezTo>
                    <a:pt x="136" y="77"/>
                    <a:pt x="136" y="77"/>
                    <a:pt x="136" y="77"/>
                  </a:cubicBezTo>
                  <a:cubicBezTo>
                    <a:pt x="137" y="77"/>
                    <a:pt x="138" y="76"/>
                    <a:pt x="139" y="75"/>
                  </a:cubicBezTo>
                  <a:cubicBezTo>
                    <a:pt x="140" y="74"/>
                    <a:pt x="141" y="73"/>
                    <a:pt x="140" y="72"/>
                  </a:cubicBezTo>
                  <a:cubicBezTo>
                    <a:pt x="140" y="72"/>
                    <a:pt x="139" y="71"/>
                    <a:pt x="138" y="71"/>
                  </a:cubicBezTo>
                  <a:close/>
                  <a:moveTo>
                    <a:pt x="117" y="77"/>
                  </a:moveTo>
                  <a:cubicBezTo>
                    <a:pt x="116" y="77"/>
                    <a:pt x="115" y="78"/>
                    <a:pt x="115" y="79"/>
                  </a:cubicBezTo>
                  <a:cubicBezTo>
                    <a:pt x="115" y="80"/>
                    <a:pt x="116" y="81"/>
                    <a:pt x="117" y="81"/>
                  </a:cubicBezTo>
                  <a:cubicBezTo>
                    <a:pt x="118" y="81"/>
                    <a:pt x="119" y="81"/>
                    <a:pt x="120" y="81"/>
                  </a:cubicBezTo>
                  <a:cubicBezTo>
                    <a:pt x="120" y="81"/>
                    <a:pt x="121" y="81"/>
                    <a:pt x="121" y="81"/>
                  </a:cubicBezTo>
                  <a:cubicBezTo>
                    <a:pt x="122" y="81"/>
                    <a:pt x="123" y="80"/>
                    <a:pt x="123" y="79"/>
                  </a:cubicBezTo>
                  <a:cubicBezTo>
                    <a:pt x="123" y="78"/>
                    <a:pt x="122" y="77"/>
                    <a:pt x="121" y="77"/>
                  </a:cubicBezTo>
                  <a:cubicBezTo>
                    <a:pt x="121" y="77"/>
                    <a:pt x="121" y="77"/>
                    <a:pt x="121" y="77"/>
                  </a:cubicBezTo>
                  <a:cubicBezTo>
                    <a:pt x="121"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20" y="77"/>
                    <a:pt x="120" y="77"/>
                    <a:pt x="120"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9" y="77"/>
                    <a:pt x="119" y="77"/>
                    <a:pt x="119" y="77"/>
                  </a:cubicBezTo>
                  <a:cubicBezTo>
                    <a:pt x="118" y="77"/>
                    <a:pt x="118" y="77"/>
                    <a:pt x="118" y="77"/>
                  </a:cubicBezTo>
                  <a:cubicBezTo>
                    <a:pt x="118" y="77"/>
                    <a:pt x="118" y="77"/>
                    <a:pt x="118" y="77"/>
                  </a:cubicBezTo>
                  <a:cubicBezTo>
                    <a:pt x="118" y="77"/>
                    <a:pt x="118" y="77"/>
                    <a:pt x="118" y="77"/>
                  </a:cubicBezTo>
                  <a:cubicBezTo>
                    <a:pt x="118" y="77"/>
                    <a:pt x="118" y="77"/>
                    <a:pt x="118" y="77"/>
                  </a:cubicBezTo>
                  <a:cubicBezTo>
                    <a:pt x="118" y="77"/>
                    <a:pt x="118" y="77"/>
                    <a:pt x="118" y="77"/>
                  </a:cubicBezTo>
                  <a:cubicBezTo>
                    <a:pt x="118" y="77"/>
                    <a:pt x="118" y="77"/>
                    <a:pt x="118" y="77"/>
                  </a:cubicBezTo>
                  <a:cubicBezTo>
                    <a:pt x="118" y="77"/>
                    <a:pt x="118" y="77"/>
                    <a:pt x="118" y="77"/>
                  </a:cubicBezTo>
                  <a:cubicBezTo>
                    <a:pt x="118" y="77"/>
                    <a:pt x="118" y="77"/>
                    <a:pt x="118" y="77"/>
                  </a:cubicBezTo>
                  <a:cubicBezTo>
                    <a:pt x="118" y="77"/>
                    <a:pt x="118" y="77"/>
                    <a:pt x="117" y="77"/>
                  </a:cubicBezTo>
                  <a:close/>
                  <a:moveTo>
                    <a:pt x="100" y="72"/>
                  </a:moveTo>
                  <a:cubicBezTo>
                    <a:pt x="99" y="72"/>
                    <a:pt x="98" y="73"/>
                    <a:pt x="98" y="73"/>
                  </a:cubicBezTo>
                  <a:cubicBezTo>
                    <a:pt x="98" y="74"/>
                    <a:pt x="98" y="76"/>
                    <a:pt x="99" y="76"/>
                  </a:cubicBezTo>
                  <a:cubicBezTo>
                    <a:pt x="103" y="77"/>
                    <a:pt x="103" y="77"/>
                    <a:pt x="103" y="77"/>
                  </a:cubicBezTo>
                  <a:cubicBezTo>
                    <a:pt x="104" y="77"/>
                    <a:pt x="104" y="77"/>
                    <a:pt x="104" y="77"/>
                  </a:cubicBezTo>
                  <a:cubicBezTo>
                    <a:pt x="105" y="77"/>
                    <a:pt x="105" y="77"/>
                    <a:pt x="106" y="76"/>
                  </a:cubicBezTo>
                  <a:cubicBezTo>
                    <a:pt x="106" y="75"/>
                    <a:pt x="106" y="74"/>
                    <a:pt x="104" y="73"/>
                  </a:cubicBezTo>
                  <a:cubicBezTo>
                    <a:pt x="103" y="73"/>
                    <a:pt x="103" y="73"/>
                    <a:pt x="103" y="73"/>
                  </a:cubicBezTo>
                  <a:cubicBezTo>
                    <a:pt x="103" y="73"/>
                    <a:pt x="103" y="73"/>
                    <a:pt x="103" y="73"/>
                  </a:cubicBezTo>
                  <a:cubicBezTo>
                    <a:pt x="103" y="73"/>
                    <a:pt x="103" y="73"/>
                    <a:pt x="103" y="73"/>
                  </a:cubicBezTo>
                  <a:cubicBezTo>
                    <a:pt x="103" y="73"/>
                    <a:pt x="103" y="73"/>
                    <a:pt x="103" y="73"/>
                  </a:cubicBezTo>
                  <a:cubicBezTo>
                    <a:pt x="103" y="73"/>
                    <a:pt x="103" y="73"/>
                    <a:pt x="103" y="73"/>
                  </a:cubicBezTo>
                  <a:cubicBezTo>
                    <a:pt x="102" y="72"/>
                    <a:pt x="101" y="72"/>
                    <a:pt x="101" y="72"/>
                  </a:cubicBezTo>
                  <a:lnTo>
                    <a:pt x="100" y="72"/>
                  </a:lnTo>
                  <a:close/>
                  <a:moveTo>
                    <a:pt x="84" y="66"/>
                  </a:moveTo>
                  <a:cubicBezTo>
                    <a:pt x="83" y="66"/>
                    <a:pt x="82" y="67"/>
                    <a:pt x="82" y="68"/>
                  </a:cubicBezTo>
                  <a:cubicBezTo>
                    <a:pt x="82" y="69"/>
                    <a:pt x="82" y="70"/>
                    <a:pt x="83" y="70"/>
                  </a:cubicBezTo>
                  <a:cubicBezTo>
                    <a:pt x="87" y="72"/>
                    <a:pt x="87" y="72"/>
                    <a:pt x="87" y="72"/>
                  </a:cubicBezTo>
                  <a:cubicBezTo>
                    <a:pt x="88" y="72"/>
                    <a:pt x="88" y="72"/>
                    <a:pt x="88" y="72"/>
                  </a:cubicBezTo>
                  <a:cubicBezTo>
                    <a:pt x="89" y="72"/>
                    <a:pt x="89" y="71"/>
                    <a:pt x="90" y="70"/>
                  </a:cubicBezTo>
                  <a:cubicBezTo>
                    <a:pt x="90" y="69"/>
                    <a:pt x="89" y="68"/>
                    <a:pt x="88" y="68"/>
                  </a:cubicBezTo>
                  <a:cubicBezTo>
                    <a:pt x="85" y="66"/>
                    <a:pt x="85" y="66"/>
                    <a:pt x="85" y="66"/>
                  </a:cubicBezTo>
                  <a:lnTo>
                    <a:pt x="84" y="66"/>
                  </a:lnTo>
                  <a:close/>
                  <a:moveTo>
                    <a:pt x="68" y="61"/>
                  </a:moveTo>
                  <a:cubicBezTo>
                    <a:pt x="67" y="61"/>
                    <a:pt x="66" y="62"/>
                    <a:pt x="66" y="63"/>
                  </a:cubicBezTo>
                  <a:cubicBezTo>
                    <a:pt x="66" y="64"/>
                    <a:pt x="67" y="65"/>
                    <a:pt x="68" y="65"/>
                  </a:cubicBezTo>
                  <a:cubicBezTo>
                    <a:pt x="69" y="65"/>
                    <a:pt x="70" y="66"/>
                    <a:pt x="71" y="66"/>
                  </a:cubicBezTo>
                  <a:cubicBezTo>
                    <a:pt x="72" y="66"/>
                    <a:pt x="72" y="66"/>
                    <a:pt x="72" y="66"/>
                  </a:cubicBezTo>
                  <a:cubicBezTo>
                    <a:pt x="73" y="66"/>
                    <a:pt x="73" y="65"/>
                    <a:pt x="74" y="65"/>
                  </a:cubicBezTo>
                  <a:cubicBezTo>
                    <a:pt x="74" y="64"/>
                    <a:pt x="73" y="62"/>
                    <a:pt x="72" y="62"/>
                  </a:cubicBezTo>
                  <a:cubicBezTo>
                    <a:pt x="71" y="62"/>
                    <a:pt x="70" y="62"/>
                    <a:pt x="69" y="61"/>
                  </a:cubicBezTo>
                  <a:cubicBezTo>
                    <a:pt x="69" y="61"/>
                    <a:pt x="69" y="61"/>
                    <a:pt x="69" y="61"/>
                  </a:cubicBezTo>
                  <a:cubicBezTo>
                    <a:pt x="69" y="61"/>
                    <a:pt x="69" y="61"/>
                    <a:pt x="69" y="61"/>
                  </a:cubicBezTo>
                  <a:cubicBezTo>
                    <a:pt x="69" y="61"/>
                    <a:pt x="69" y="61"/>
                    <a:pt x="69" y="61"/>
                  </a:cubicBezTo>
                  <a:cubicBezTo>
                    <a:pt x="69" y="61"/>
                    <a:pt x="69" y="61"/>
                    <a:pt x="69" y="61"/>
                  </a:cubicBezTo>
                  <a:cubicBezTo>
                    <a:pt x="69" y="61"/>
                    <a:pt x="69" y="61"/>
                    <a:pt x="69" y="61"/>
                  </a:cubicBezTo>
                  <a:cubicBezTo>
                    <a:pt x="69" y="61"/>
                    <a:pt x="69" y="61"/>
                    <a:pt x="69" y="61"/>
                  </a:cubicBezTo>
                  <a:cubicBezTo>
                    <a:pt x="69" y="61"/>
                    <a:pt x="69" y="61"/>
                    <a:pt x="69" y="61"/>
                  </a:cubicBezTo>
                  <a:cubicBezTo>
                    <a:pt x="69" y="61"/>
                    <a:pt x="69" y="61"/>
                    <a:pt x="69" y="61"/>
                  </a:cubicBezTo>
                  <a:cubicBezTo>
                    <a:pt x="69" y="61"/>
                    <a:pt x="69" y="61"/>
                    <a:pt x="69" y="61"/>
                  </a:cubicBezTo>
                  <a:cubicBezTo>
                    <a:pt x="68" y="61"/>
                    <a:pt x="68" y="61"/>
                    <a:pt x="68" y="61"/>
                  </a:cubicBezTo>
                  <a:close/>
                  <a:moveTo>
                    <a:pt x="56" y="62"/>
                  </a:moveTo>
                  <a:cubicBezTo>
                    <a:pt x="55" y="62"/>
                    <a:pt x="55" y="62"/>
                    <a:pt x="55" y="62"/>
                  </a:cubicBezTo>
                  <a:cubicBezTo>
                    <a:pt x="54" y="62"/>
                    <a:pt x="53" y="63"/>
                    <a:pt x="51" y="63"/>
                  </a:cubicBezTo>
                  <a:cubicBezTo>
                    <a:pt x="50" y="64"/>
                    <a:pt x="50" y="65"/>
                    <a:pt x="50" y="66"/>
                  </a:cubicBezTo>
                  <a:cubicBezTo>
                    <a:pt x="51" y="67"/>
                    <a:pt x="51" y="67"/>
                    <a:pt x="52" y="67"/>
                  </a:cubicBezTo>
                  <a:cubicBezTo>
                    <a:pt x="53" y="67"/>
                    <a:pt x="53" y="67"/>
                    <a:pt x="53" y="67"/>
                  </a:cubicBezTo>
                  <a:cubicBezTo>
                    <a:pt x="54" y="67"/>
                    <a:pt x="55" y="66"/>
                    <a:pt x="56" y="66"/>
                  </a:cubicBezTo>
                  <a:cubicBezTo>
                    <a:pt x="57" y="66"/>
                    <a:pt x="58" y="65"/>
                    <a:pt x="58" y="63"/>
                  </a:cubicBezTo>
                  <a:cubicBezTo>
                    <a:pt x="57" y="63"/>
                    <a:pt x="57" y="62"/>
                    <a:pt x="56" y="62"/>
                  </a:cubicBezTo>
                  <a:close/>
                  <a:moveTo>
                    <a:pt x="42" y="70"/>
                  </a:moveTo>
                  <a:cubicBezTo>
                    <a:pt x="42" y="70"/>
                    <a:pt x="41" y="70"/>
                    <a:pt x="41" y="71"/>
                  </a:cubicBezTo>
                  <a:cubicBezTo>
                    <a:pt x="38" y="73"/>
                    <a:pt x="38" y="73"/>
                    <a:pt x="38" y="73"/>
                  </a:cubicBezTo>
                  <a:cubicBezTo>
                    <a:pt x="37" y="74"/>
                    <a:pt x="37" y="75"/>
                    <a:pt x="38" y="76"/>
                  </a:cubicBezTo>
                  <a:cubicBezTo>
                    <a:pt x="38" y="77"/>
                    <a:pt x="39" y="77"/>
                    <a:pt x="39" y="77"/>
                  </a:cubicBezTo>
                  <a:cubicBezTo>
                    <a:pt x="40" y="77"/>
                    <a:pt x="40" y="77"/>
                    <a:pt x="41" y="76"/>
                  </a:cubicBezTo>
                  <a:cubicBezTo>
                    <a:pt x="43" y="74"/>
                    <a:pt x="43" y="74"/>
                    <a:pt x="43" y="74"/>
                  </a:cubicBezTo>
                  <a:cubicBezTo>
                    <a:pt x="44" y="73"/>
                    <a:pt x="44" y="72"/>
                    <a:pt x="44" y="71"/>
                  </a:cubicBezTo>
                  <a:cubicBezTo>
                    <a:pt x="43" y="70"/>
                    <a:pt x="43" y="70"/>
                    <a:pt x="42" y="70"/>
                  </a:cubicBezTo>
                  <a:close/>
                  <a:moveTo>
                    <a:pt x="30" y="82"/>
                  </a:moveTo>
                  <a:cubicBezTo>
                    <a:pt x="29" y="82"/>
                    <a:pt x="29" y="82"/>
                    <a:pt x="28" y="83"/>
                  </a:cubicBezTo>
                  <a:cubicBezTo>
                    <a:pt x="25" y="85"/>
                    <a:pt x="25" y="85"/>
                    <a:pt x="25" y="85"/>
                  </a:cubicBezTo>
                  <a:cubicBezTo>
                    <a:pt x="25" y="86"/>
                    <a:pt x="25" y="87"/>
                    <a:pt x="25" y="88"/>
                  </a:cubicBezTo>
                  <a:cubicBezTo>
                    <a:pt x="26" y="89"/>
                    <a:pt x="26" y="89"/>
                    <a:pt x="27" y="89"/>
                  </a:cubicBezTo>
                  <a:cubicBezTo>
                    <a:pt x="27" y="89"/>
                    <a:pt x="28" y="89"/>
                    <a:pt x="28" y="88"/>
                  </a:cubicBezTo>
                  <a:cubicBezTo>
                    <a:pt x="31" y="85"/>
                    <a:pt x="31" y="85"/>
                    <a:pt x="31" y="85"/>
                  </a:cubicBezTo>
                  <a:cubicBezTo>
                    <a:pt x="32" y="85"/>
                    <a:pt x="32" y="83"/>
                    <a:pt x="31" y="83"/>
                  </a:cubicBezTo>
                  <a:cubicBezTo>
                    <a:pt x="31" y="82"/>
                    <a:pt x="30" y="82"/>
                    <a:pt x="30" y="82"/>
                  </a:cubicBezTo>
                  <a:close/>
                  <a:moveTo>
                    <a:pt x="17" y="94"/>
                  </a:moveTo>
                  <a:cubicBezTo>
                    <a:pt x="17" y="94"/>
                    <a:pt x="16" y="94"/>
                    <a:pt x="16" y="94"/>
                  </a:cubicBezTo>
                  <a:cubicBezTo>
                    <a:pt x="15" y="96"/>
                    <a:pt x="15" y="96"/>
                    <a:pt x="15" y="96"/>
                  </a:cubicBezTo>
                  <a:cubicBezTo>
                    <a:pt x="14" y="96"/>
                    <a:pt x="13" y="97"/>
                    <a:pt x="13" y="97"/>
                  </a:cubicBezTo>
                  <a:cubicBezTo>
                    <a:pt x="12" y="98"/>
                    <a:pt x="12" y="99"/>
                    <a:pt x="13" y="100"/>
                  </a:cubicBezTo>
                  <a:cubicBezTo>
                    <a:pt x="13" y="100"/>
                    <a:pt x="14" y="101"/>
                    <a:pt x="15" y="101"/>
                  </a:cubicBezTo>
                  <a:cubicBezTo>
                    <a:pt x="15" y="101"/>
                    <a:pt x="16" y="100"/>
                    <a:pt x="16" y="100"/>
                  </a:cubicBezTo>
                  <a:cubicBezTo>
                    <a:pt x="19" y="97"/>
                    <a:pt x="19" y="97"/>
                    <a:pt x="19" y="97"/>
                  </a:cubicBezTo>
                  <a:cubicBezTo>
                    <a:pt x="20" y="97"/>
                    <a:pt x="20" y="95"/>
                    <a:pt x="19" y="94"/>
                  </a:cubicBezTo>
                  <a:cubicBezTo>
                    <a:pt x="18" y="94"/>
                    <a:pt x="18" y="94"/>
                    <a:pt x="17" y="94"/>
                  </a:cubicBezTo>
                  <a:close/>
                  <a:moveTo>
                    <a:pt x="5" y="106"/>
                  </a:moveTo>
                  <a:cubicBezTo>
                    <a:pt x="5" y="106"/>
                    <a:pt x="4" y="106"/>
                    <a:pt x="4" y="106"/>
                  </a:cubicBezTo>
                  <a:cubicBezTo>
                    <a:pt x="4" y="106"/>
                    <a:pt x="3" y="107"/>
                    <a:pt x="3" y="107"/>
                  </a:cubicBezTo>
                  <a:cubicBezTo>
                    <a:pt x="3" y="107"/>
                    <a:pt x="3" y="107"/>
                    <a:pt x="3" y="107"/>
                  </a:cubicBezTo>
                  <a:cubicBezTo>
                    <a:pt x="3" y="107"/>
                    <a:pt x="3" y="107"/>
                    <a:pt x="3" y="107"/>
                  </a:cubicBezTo>
                  <a:cubicBezTo>
                    <a:pt x="2" y="107"/>
                    <a:pt x="2" y="107"/>
                    <a:pt x="2" y="107"/>
                  </a:cubicBezTo>
                  <a:cubicBezTo>
                    <a:pt x="2" y="107"/>
                    <a:pt x="2" y="107"/>
                    <a:pt x="2" y="107"/>
                  </a:cubicBezTo>
                  <a:cubicBezTo>
                    <a:pt x="1" y="109"/>
                    <a:pt x="1" y="109"/>
                    <a:pt x="1" y="109"/>
                  </a:cubicBezTo>
                  <a:cubicBezTo>
                    <a:pt x="0" y="110"/>
                    <a:pt x="0" y="111"/>
                    <a:pt x="1" y="112"/>
                  </a:cubicBezTo>
                  <a:cubicBezTo>
                    <a:pt x="1" y="112"/>
                    <a:pt x="2" y="112"/>
                    <a:pt x="2" y="112"/>
                  </a:cubicBezTo>
                  <a:cubicBezTo>
                    <a:pt x="3" y="112"/>
                    <a:pt x="3" y="112"/>
                    <a:pt x="4" y="112"/>
                  </a:cubicBezTo>
                  <a:cubicBezTo>
                    <a:pt x="6" y="109"/>
                    <a:pt x="6" y="109"/>
                    <a:pt x="6" y="109"/>
                  </a:cubicBezTo>
                  <a:cubicBezTo>
                    <a:pt x="7" y="108"/>
                    <a:pt x="7" y="107"/>
                    <a:pt x="7" y="106"/>
                  </a:cubicBezTo>
                  <a:cubicBezTo>
                    <a:pt x="6" y="106"/>
                    <a:pt x="6" y="106"/>
                    <a:pt x="5" y="106"/>
                  </a:cubicBezTo>
                  <a:close/>
                  <a:moveTo>
                    <a:pt x="2" y="120"/>
                  </a:moveTo>
                  <a:cubicBezTo>
                    <a:pt x="1" y="120"/>
                    <a:pt x="0" y="121"/>
                    <a:pt x="0" y="122"/>
                  </a:cubicBezTo>
                  <a:cubicBezTo>
                    <a:pt x="0" y="126"/>
                    <a:pt x="0" y="126"/>
                    <a:pt x="0" y="126"/>
                  </a:cubicBezTo>
                  <a:cubicBezTo>
                    <a:pt x="0" y="127"/>
                    <a:pt x="1" y="128"/>
                    <a:pt x="2" y="128"/>
                  </a:cubicBezTo>
                  <a:cubicBezTo>
                    <a:pt x="3" y="128"/>
                    <a:pt x="4" y="127"/>
                    <a:pt x="4" y="126"/>
                  </a:cubicBezTo>
                  <a:cubicBezTo>
                    <a:pt x="4" y="122"/>
                    <a:pt x="4" y="122"/>
                    <a:pt x="4" y="122"/>
                  </a:cubicBezTo>
                  <a:cubicBezTo>
                    <a:pt x="4" y="121"/>
                    <a:pt x="3" y="120"/>
                    <a:pt x="2" y="120"/>
                  </a:cubicBezTo>
                  <a:close/>
                  <a:moveTo>
                    <a:pt x="2" y="137"/>
                  </a:moveTo>
                  <a:cubicBezTo>
                    <a:pt x="1" y="137"/>
                    <a:pt x="0" y="138"/>
                    <a:pt x="0" y="139"/>
                  </a:cubicBezTo>
                  <a:cubicBezTo>
                    <a:pt x="0" y="143"/>
                    <a:pt x="0" y="143"/>
                    <a:pt x="0" y="143"/>
                  </a:cubicBezTo>
                  <a:cubicBezTo>
                    <a:pt x="0" y="144"/>
                    <a:pt x="1" y="145"/>
                    <a:pt x="2" y="145"/>
                  </a:cubicBezTo>
                  <a:cubicBezTo>
                    <a:pt x="3" y="145"/>
                    <a:pt x="4" y="144"/>
                    <a:pt x="4" y="143"/>
                  </a:cubicBezTo>
                  <a:cubicBezTo>
                    <a:pt x="4" y="139"/>
                    <a:pt x="4" y="139"/>
                    <a:pt x="4" y="139"/>
                  </a:cubicBezTo>
                  <a:cubicBezTo>
                    <a:pt x="4" y="138"/>
                    <a:pt x="3" y="137"/>
                    <a:pt x="2" y="137"/>
                  </a:cubicBezTo>
                  <a:close/>
                  <a:moveTo>
                    <a:pt x="10" y="145"/>
                  </a:moveTo>
                  <a:cubicBezTo>
                    <a:pt x="6" y="145"/>
                    <a:pt x="6" y="145"/>
                    <a:pt x="6" y="145"/>
                  </a:cubicBezTo>
                  <a:cubicBezTo>
                    <a:pt x="5" y="145"/>
                    <a:pt x="4" y="146"/>
                    <a:pt x="4" y="147"/>
                  </a:cubicBezTo>
                  <a:cubicBezTo>
                    <a:pt x="4" y="148"/>
                    <a:pt x="5" y="149"/>
                    <a:pt x="6" y="149"/>
                  </a:cubicBezTo>
                  <a:cubicBezTo>
                    <a:pt x="10" y="149"/>
                    <a:pt x="10" y="149"/>
                    <a:pt x="10" y="149"/>
                  </a:cubicBezTo>
                  <a:cubicBezTo>
                    <a:pt x="12" y="149"/>
                    <a:pt x="12" y="148"/>
                    <a:pt x="12" y="147"/>
                  </a:cubicBezTo>
                  <a:cubicBezTo>
                    <a:pt x="12" y="146"/>
                    <a:pt x="12" y="145"/>
                    <a:pt x="10" y="145"/>
                  </a:cubicBezTo>
                  <a:close/>
                  <a:moveTo>
                    <a:pt x="28" y="145"/>
                  </a:moveTo>
                  <a:cubicBezTo>
                    <a:pt x="24" y="145"/>
                    <a:pt x="24" y="145"/>
                    <a:pt x="24" y="145"/>
                  </a:cubicBezTo>
                  <a:cubicBezTo>
                    <a:pt x="22" y="145"/>
                    <a:pt x="22" y="146"/>
                    <a:pt x="22" y="147"/>
                  </a:cubicBezTo>
                  <a:cubicBezTo>
                    <a:pt x="22" y="148"/>
                    <a:pt x="22" y="149"/>
                    <a:pt x="24" y="149"/>
                  </a:cubicBezTo>
                  <a:cubicBezTo>
                    <a:pt x="28" y="149"/>
                    <a:pt x="28" y="149"/>
                    <a:pt x="28" y="149"/>
                  </a:cubicBezTo>
                  <a:cubicBezTo>
                    <a:pt x="29" y="149"/>
                    <a:pt x="30" y="148"/>
                    <a:pt x="30" y="147"/>
                  </a:cubicBezTo>
                  <a:cubicBezTo>
                    <a:pt x="30" y="146"/>
                    <a:pt x="29" y="145"/>
                    <a:pt x="28" y="145"/>
                  </a:cubicBezTo>
                  <a:close/>
                  <a:moveTo>
                    <a:pt x="45" y="145"/>
                  </a:moveTo>
                  <a:cubicBezTo>
                    <a:pt x="41" y="145"/>
                    <a:pt x="41" y="145"/>
                    <a:pt x="41" y="145"/>
                  </a:cubicBezTo>
                  <a:cubicBezTo>
                    <a:pt x="40" y="145"/>
                    <a:pt x="39" y="146"/>
                    <a:pt x="39" y="147"/>
                  </a:cubicBezTo>
                  <a:cubicBezTo>
                    <a:pt x="39" y="148"/>
                    <a:pt x="40" y="149"/>
                    <a:pt x="41" y="149"/>
                  </a:cubicBezTo>
                  <a:cubicBezTo>
                    <a:pt x="45" y="149"/>
                    <a:pt x="45" y="149"/>
                    <a:pt x="45" y="149"/>
                  </a:cubicBezTo>
                  <a:cubicBezTo>
                    <a:pt x="46" y="149"/>
                    <a:pt x="47" y="148"/>
                    <a:pt x="47" y="147"/>
                  </a:cubicBezTo>
                  <a:cubicBezTo>
                    <a:pt x="47" y="146"/>
                    <a:pt x="46" y="145"/>
                    <a:pt x="45" y="145"/>
                  </a:cubicBezTo>
                  <a:close/>
                  <a:moveTo>
                    <a:pt x="62" y="145"/>
                  </a:moveTo>
                  <a:cubicBezTo>
                    <a:pt x="58" y="145"/>
                    <a:pt x="58" y="145"/>
                    <a:pt x="58" y="145"/>
                  </a:cubicBezTo>
                  <a:cubicBezTo>
                    <a:pt x="57" y="145"/>
                    <a:pt x="56" y="146"/>
                    <a:pt x="56" y="147"/>
                  </a:cubicBezTo>
                  <a:cubicBezTo>
                    <a:pt x="56" y="148"/>
                    <a:pt x="57" y="149"/>
                    <a:pt x="58" y="149"/>
                  </a:cubicBezTo>
                  <a:cubicBezTo>
                    <a:pt x="62" y="149"/>
                    <a:pt x="62" y="149"/>
                    <a:pt x="62" y="149"/>
                  </a:cubicBezTo>
                  <a:cubicBezTo>
                    <a:pt x="63" y="149"/>
                    <a:pt x="64" y="148"/>
                    <a:pt x="64" y="147"/>
                  </a:cubicBezTo>
                  <a:cubicBezTo>
                    <a:pt x="64" y="146"/>
                    <a:pt x="63" y="145"/>
                    <a:pt x="62" y="145"/>
                  </a:cubicBezTo>
                  <a:close/>
                  <a:moveTo>
                    <a:pt x="79" y="145"/>
                  </a:moveTo>
                  <a:cubicBezTo>
                    <a:pt x="75" y="145"/>
                    <a:pt x="75" y="145"/>
                    <a:pt x="75" y="145"/>
                  </a:cubicBezTo>
                  <a:cubicBezTo>
                    <a:pt x="74" y="145"/>
                    <a:pt x="73" y="146"/>
                    <a:pt x="73" y="147"/>
                  </a:cubicBezTo>
                  <a:cubicBezTo>
                    <a:pt x="73" y="148"/>
                    <a:pt x="74" y="149"/>
                    <a:pt x="75" y="149"/>
                  </a:cubicBezTo>
                  <a:cubicBezTo>
                    <a:pt x="79" y="149"/>
                    <a:pt x="79" y="149"/>
                    <a:pt x="79" y="149"/>
                  </a:cubicBezTo>
                  <a:cubicBezTo>
                    <a:pt x="80" y="149"/>
                    <a:pt x="81" y="148"/>
                    <a:pt x="81" y="147"/>
                  </a:cubicBezTo>
                  <a:cubicBezTo>
                    <a:pt x="81" y="146"/>
                    <a:pt x="80" y="145"/>
                    <a:pt x="79" y="145"/>
                  </a:cubicBezTo>
                  <a:close/>
                  <a:moveTo>
                    <a:pt x="96" y="145"/>
                  </a:moveTo>
                  <a:cubicBezTo>
                    <a:pt x="92" y="145"/>
                    <a:pt x="92" y="145"/>
                    <a:pt x="92" y="145"/>
                  </a:cubicBezTo>
                  <a:cubicBezTo>
                    <a:pt x="91" y="145"/>
                    <a:pt x="90" y="146"/>
                    <a:pt x="90" y="147"/>
                  </a:cubicBezTo>
                  <a:cubicBezTo>
                    <a:pt x="90" y="148"/>
                    <a:pt x="91" y="149"/>
                    <a:pt x="92" y="149"/>
                  </a:cubicBezTo>
                  <a:cubicBezTo>
                    <a:pt x="96" y="149"/>
                    <a:pt x="96" y="149"/>
                    <a:pt x="96" y="149"/>
                  </a:cubicBezTo>
                  <a:cubicBezTo>
                    <a:pt x="97" y="149"/>
                    <a:pt x="98" y="148"/>
                    <a:pt x="98" y="147"/>
                  </a:cubicBezTo>
                  <a:cubicBezTo>
                    <a:pt x="98" y="146"/>
                    <a:pt x="97" y="145"/>
                    <a:pt x="96" y="145"/>
                  </a:cubicBezTo>
                  <a:close/>
                  <a:moveTo>
                    <a:pt x="113" y="145"/>
                  </a:moveTo>
                  <a:cubicBezTo>
                    <a:pt x="109" y="145"/>
                    <a:pt x="109" y="145"/>
                    <a:pt x="109" y="145"/>
                  </a:cubicBezTo>
                  <a:cubicBezTo>
                    <a:pt x="108" y="145"/>
                    <a:pt x="107" y="146"/>
                    <a:pt x="107" y="147"/>
                  </a:cubicBezTo>
                  <a:cubicBezTo>
                    <a:pt x="107" y="148"/>
                    <a:pt x="108" y="149"/>
                    <a:pt x="109" y="149"/>
                  </a:cubicBezTo>
                  <a:cubicBezTo>
                    <a:pt x="113" y="149"/>
                    <a:pt x="113" y="149"/>
                    <a:pt x="113" y="149"/>
                  </a:cubicBezTo>
                  <a:cubicBezTo>
                    <a:pt x="114" y="149"/>
                    <a:pt x="115" y="148"/>
                    <a:pt x="115" y="147"/>
                  </a:cubicBezTo>
                  <a:cubicBezTo>
                    <a:pt x="115" y="146"/>
                    <a:pt x="114" y="145"/>
                    <a:pt x="113" y="145"/>
                  </a:cubicBezTo>
                  <a:close/>
                  <a:moveTo>
                    <a:pt x="130" y="145"/>
                  </a:moveTo>
                  <a:cubicBezTo>
                    <a:pt x="126" y="145"/>
                    <a:pt x="126" y="145"/>
                    <a:pt x="126" y="145"/>
                  </a:cubicBezTo>
                  <a:cubicBezTo>
                    <a:pt x="125" y="145"/>
                    <a:pt x="124" y="146"/>
                    <a:pt x="124" y="147"/>
                  </a:cubicBezTo>
                  <a:cubicBezTo>
                    <a:pt x="124" y="148"/>
                    <a:pt x="125" y="149"/>
                    <a:pt x="126" y="149"/>
                  </a:cubicBezTo>
                  <a:cubicBezTo>
                    <a:pt x="130" y="149"/>
                    <a:pt x="130" y="149"/>
                    <a:pt x="130" y="149"/>
                  </a:cubicBezTo>
                  <a:cubicBezTo>
                    <a:pt x="131" y="149"/>
                    <a:pt x="132" y="148"/>
                    <a:pt x="132" y="147"/>
                  </a:cubicBezTo>
                  <a:cubicBezTo>
                    <a:pt x="132" y="146"/>
                    <a:pt x="131" y="145"/>
                    <a:pt x="130" y="145"/>
                  </a:cubicBezTo>
                  <a:close/>
                  <a:moveTo>
                    <a:pt x="147" y="145"/>
                  </a:moveTo>
                  <a:cubicBezTo>
                    <a:pt x="143" y="145"/>
                    <a:pt x="143" y="145"/>
                    <a:pt x="143" y="145"/>
                  </a:cubicBezTo>
                  <a:cubicBezTo>
                    <a:pt x="142" y="145"/>
                    <a:pt x="141" y="146"/>
                    <a:pt x="141" y="147"/>
                  </a:cubicBezTo>
                  <a:cubicBezTo>
                    <a:pt x="141" y="148"/>
                    <a:pt x="142" y="149"/>
                    <a:pt x="143" y="149"/>
                  </a:cubicBezTo>
                  <a:cubicBezTo>
                    <a:pt x="147" y="149"/>
                    <a:pt x="147" y="149"/>
                    <a:pt x="147" y="149"/>
                  </a:cubicBezTo>
                  <a:cubicBezTo>
                    <a:pt x="149" y="149"/>
                    <a:pt x="149" y="148"/>
                    <a:pt x="149" y="147"/>
                  </a:cubicBezTo>
                  <a:cubicBezTo>
                    <a:pt x="149" y="146"/>
                    <a:pt x="149" y="145"/>
                    <a:pt x="147" y="145"/>
                  </a:cubicBezTo>
                  <a:close/>
                  <a:moveTo>
                    <a:pt x="165" y="145"/>
                  </a:moveTo>
                  <a:cubicBezTo>
                    <a:pt x="161" y="145"/>
                    <a:pt x="161" y="145"/>
                    <a:pt x="161" y="145"/>
                  </a:cubicBezTo>
                  <a:cubicBezTo>
                    <a:pt x="159" y="145"/>
                    <a:pt x="159" y="146"/>
                    <a:pt x="159" y="147"/>
                  </a:cubicBezTo>
                  <a:cubicBezTo>
                    <a:pt x="159" y="148"/>
                    <a:pt x="159" y="149"/>
                    <a:pt x="161" y="149"/>
                  </a:cubicBezTo>
                  <a:cubicBezTo>
                    <a:pt x="165" y="149"/>
                    <a:pt x="165" y="149"/>
                    <a:pt x="165" y="149"/>
                  </a:cubicBezTo>
                  <a:cubicBezTo>
                    <a:pt x="166" y="149"/>
                    <a:pt x="167" y="148"/>
                    <a:pt x="167" y="147"/>
                  </a:cubicBezTo>
                  <a:cubicBezTo>
                    <a:pt x="167" y="146"/>
                    <a:pt x="166" y="145"/>
                    <a:pt x="165" y="145"/>
                  </a:cubicBezTo>
                  <a:close/>
                  <a:moveTo>
                    <a:pt x="182" y="145"/>
                  </a:moveTo>
                  <a:cubicBezTo>
                    <a:pt x="178" y="145"/>
                    <a:pt x="178" y="145"/>
                    <a:pt x="178" y="145"/>
                  </a:cubicBezTo>
                  <a:cubicBezTo>
                    <a:pt x="177" y="145"/>
                    <a:pt x="176" y="146"/>
                    <a:pt x="176" y="147"/>
                  </a:cubicBezTo>
                  <a:cubicBezTo>
                    <a:pt x="176" y="148"/>
                    <a:pt x="177" y="149"/>
                    <a:pt x="178" y="149"/>
                  </a:cubicBezTo>
                  <a:cubicBezTo>
                    <a:pt x="182" y="149"/>
                    <a:pt x="182" y="149"/>
                    <a:pt x="182" y="149"/>
                  </a:cubicBezTo>
                  <a:cubicBezTo>
                    <a:pt x="183" y="149"/>
                    <a:pt x="184" y="148"/>
                    <a:pt x="184" y="147"/>
                  </a:cubicBezTo>
                  <a:cubicBezTo>
                    <a:pt x="184" y="146"/>
                    <a:pt x="183" y="145"/>
                    <a:pt x="182" y="145"/>
                  </a:cubicBezTo>
                  <a:close/>
                  <a:moveTo>
                    <a:pt x="199" y="145"/>
                  </a:moveTo>
                  <a:cubicBezTo>
                    <a:pt x="195" y="145"/>
                    <a:pt x="195" y="145"/>
                    <a:pt x="195" y="145"/>
                  </a:cubicBezTo>
                  <a:cubicBezTo>
                    <a:pt x="194" y="145"/>
                    <a:pt x="193" y="146"/>
                    <a:pt x="193" y="147"/>
                  </a:cubicBezTo>
                  <a:cubicBezTo>
                    <a:pt x="193" y="148"/>
                    <a:pt x="194" y="149"/>
                    <a:pt x="195" y="149"/>
                  </a:cubicBezTo>
                  <a:cubicBezTo>
                    <a:pt x="199" y="149"/>
                    <a:pt x="199" y="149"/>
                    <a:pt x="199" y="149"/>
                  </a:cubicBezTo>
                  <a:cubicBezTo>
                    <a:pt x="200" y="149"/>
                    <a:pt x="201" y="148"/>
                    <a:pt x="201" y="147"/>
                  </a:cubicBezTo>
                  <a:cubicBezTo>
                    <a:pt x="201" y="146"/>
                    <a:pt x="200" y="145"/>
                    <a:pt x="199" y="145"/>
                  </a:cubicBezTo>
                  <a:close/>
                  <a:moveTo>
                    <a:pt x="216" y="145"/>
                  </a:moveTo>
                  <a:cubicBezTo>
                    <a:pt x="212" y="145"/>
                    <a:pt x="212" y="145"/>
                    <a:pt x="212" y="145"/>
                  </a:cubicBezTo>
                  <a:cubicBezTo>
                    <a:pt x="211" y="145"/>
                    <a:pt x="210" y="146"/>
                    <a:pt x="210" y="147"/>
                  </a:cubicBezTo>
                  <a:cubicBezTo>
                    <a:pt x="210" y="148"/>
                    <a:pt x="211" y="149"/>
                    <a:pt x="212" y="149"/>
                  </a:cubicBezTo>
                  <a:cubicBezTo>
                    <a:pt x="216" y="149"/>
                    <a:pt x="216" y="149"/>
                    <a:pt x="216" y="149"/>
                  </a:cubicBezTo>
                  <a:cubicBezTo>
                    <a:pt x="217" y="149"/>
                    <a:pt x="218" y="148"/>
                    <a:pt x="218" y="147"/>
                  </a:cubicBezTo>
                  <a:cubicBezTo>
                    <a:pt x="218" y="146"/>
                    <a:pt x="217" y="145"/>
                    <a:pt x="216" y="145"/>
                  </a:cubicBezTo>
                  <a:close/>
                  <a:moveTo>
                    <a:pt x="233" y="145"/>
                  </a:moveTo>
                  <a:cubicBezTo>
                    <a:pt x="229" y="145"/>
                    <a:pt x="229" y="145"/>
                    <a:pt x="229" y="145"/>
                  </a:cubicBezTo>
                  <a:cubicBezTo>
                    <a:pt x="228" y="145"/>
                    <a:pt x="227" y="146"/>
                    <a:pt x="227" y="147"/>
                  </a:cubicBezTo>
                  <a:cubicBezTo>
                    <a:pt x="227" y="148"/>
                    <a:pt x="228" y="149"/>
                    <a:pt x="229" y="149"/>
                  </a:cubicBezTo>
                  <a:cubicBezTo>
                    <a:pt x="233" y="149"/>
                    <a:pt x="233" y="149"/>
                    <a:pt x="233" y="149"/>
                  </a:cubicBezTo>
                  <a:cubicBezTo>
                    <a:pt x="234" y="149"/>
                    <a:pt x="235" y="148"/>
                    <a:pt x="235" y="147"/>
                  </a:cubicBezTo>
                  <a:cubicBezTo>
                    <a:pt x="235" y="146"/>
                    <a:pt x="234" y="145"/>
                    <a:pt x="233" y="145"/>
                  </a:cubicBezTo>
                  <a:close/>
                  <a:moveTo>
                    <a:pt x="250" y="145"/>
                  </a:moveTo>
                  <a:cubicBezTo>
                    <a:pt x="246" y="145"/>
                    <a:pt x="246" y="145"/>
                    <a:pt x="246" y="145"/>
                  </a:cubicBezTo>
                  <a:cubicBezTo>
                    <a:pt x="245" y="145"/>
                    <a:pt x="244" y="146"/>
                    <a:pt x="244" y="147"/>
                  </a:cubicBezTo>
                  <a:cubicBezTo>
                    <a:pt x="244" y="148"/>
                    <a:pt x="245" y="149"/>
                    <a:pt x="246" y="149"/>
                  </a:cubicBezTo>
                  <a:cubicBezTo>
                    <a:pt x="250" y="149"/>
                    <a:pt x="250" y="149"/>
                    <a:pt x="250" y="149"/>
                  </a:cubicBezTo>
                  <a:cubicBezTo>
                    <a:pt x="251" y="149"/>
                    <a:pt x="252" y="148"/>
                    <a:pt x="252" y="147"/>
                  </a:cubicBezTo>
                  <a:cubicBezTo>
                    <a:pt x="252" y="146"/>
                    <a:pt x="251" y="145"/>
                    <a:pt x="250" y="145"/>
                  </a:cubicBezTo>
                  <a:close/>
                  <a:moveTo>
                    <a:pt x="267" y="145"/>
                  </a:moveTo>
                  <a:cubicBezTo>
                    <a:pt x="263" y="145"/>
                    <a:pt x="263" y="145"/>
                    <a:pt x="263" y="145"/>
                  </a:cubicBezTo>
                  <a:cubicBezTo>
                    <a:pt x="262" y="145"/>
                    <a:pt x="261" y="146"/>
                    <a:pt x="261" y="147"/>
                  </a:cubicBezTo>
                  <a:cubicBezTo>
                    <a:pt x="261" y="148"/>
                    <a:pt x="262" y="149"/>
                    <a:pt x="263" y="149"/>
                  </a:cubicBezTo>
                  <a:cubicBezTo>
                    <a:pt x="267" y="149"/>
                    <a:pt x="267" y="149"/>
                    <a:pt x="267" y="149"/>
                  </a:cubicBezTo>
                  <a:cubicBezTo>
                    <a:pt x="268" y="149"/>
                    <a:pt x="269" y="148"/>
                    <a:pt x="269" y="147"/>
                  </a:cubicBezTo>
                  <a:cubicBezTo>
                    <a:pt x="269" y="146"/>
                    <a:pt x="268" y="145"/>
                    <a:pt x="267" y="145"/>
                  </a:cubicBezTo>
                  <a:close/>
                  <a:moveTo>
                    <a:pt x="284" y="145"/>
                  </a:moveTo>
                  <a:cubicBezTo>
                    <a:pt x="280" y="145"/>
                    <a:pt x="280" y="145"/>
                    <a:pt x="280" y="145"/>
                  </a:cubicBezTo>
                  <a:cubicBezTo>
                    <a:pt x="279" y="145"/>
                    <a:pt x="278" y="146"/>
                    <a:pt x="278" y="147"/>
                  </a:cubicBezTo>
                  <a:cubicBezTo>
                    <a:pt x="278" y="148"/>
                    <a:pt x="279" y="149"/>
                    <a:pt x="280" y="149"/>
                  </a:cubicBezTo>
                  <a:cubicBezTo>
                    <a:pt x="284" y="149"/>
                    <a:pt x="284" y="149"/>
                    <a:pt x="284" y="149"/>
                  </a:cubicBezTo>
                  <a:cubicBezTo>
                    <a:pt x="285" y="149"/>
                    <a:pt x="286" y="148"/>
                    <a:pt x="286" y="147"/>
                  </a:cubicBezTo>
                  <a:cubicBezTo>
                    <a:pt x="286" y="146"/>
                    <a:pt x="285" y="145"/>
                    <a:pt x="284" y="145"/>
                  </a:cubicBezTo>
                  <a:close/>
                  <a:moveTo>
                    <a:pt x="301" y="145"/>
                  </a:moveTo>
                  <a:cubicBezTo>
                    <a:pt x="297" y="145"/>
                    <a:pt x="297" y="145"/>
                    <a:pt x="297" y="145"/>
                  </a:cubicBezTo>
                  <a:cubicBezTo>
                    <a:pt x="296" y="145"/>
                    <a:pt x="295" y="146"/>
                    <a:pt x="295" y="147"/>
                  </a:cubicBezTo>
                  <a:cubicBezTo>
                    <a:pt x="295" y="148"/>
                    <a:pt x="296" y="149"/>
                    <a:pt x="297" y="149"/>
                  </a:cubicBezTo>
                  <a:cubicBezTo>
                    <a:pt x="301" y="149"/>
                    <a:pt x="301" y="149"/>
                    <a:pt x="301" y="149"/>
                  </a:cubicBezTo>
                  <a:cubicBezTo>
                    <a:pt x="303" y="149"/>
                    <a:pt x="303" y="148"/>
                    <a:pt x="303" y="147"/>
                  </a:cubicBezTo>
                  <a:cubicBezTo>
                    <a:pt x="303" y="146"/>
                    <a:pt x="303" y="145"/>
                    <a:pt x="301" y="145"/>
                  </a:cubicBezTo>
                  <a:close/>
                  <a:moveTo>
                    <a:pt x="319" y="145"/>
                  </a:moveTo>
                  <a:cubicBezTo>
                    <a:pt x="315" y="145"/>
                    <a:pt x="315" y="145"/>
                    <a:pt x="315" y="145"/>
                  </a:cubicBezTo>
                  <a:cubicBezTo>
                    <a:pt x="313" y="145"/>
                    <a:pt x="313" y="146"/>
                    <a:pt x="313" y="147"/>
                  </a:cubicBezTo>
                  <a:cubicBezTo>
                    <a:pt x="313" y="148"/>
                    <a:pt x="313" y="149"/>
                    <a:pt x="315" y="149"/>
                  </a:cubicBezTo>
                  <a:cubicBezTo>
                    <a:pt x="319" y="149"/>
                    <a:pt x="319" y="149"/>
                    <a:pt x="319" y="149"/>
                  </a:cubicBezTo>
                  <a:cubicBezTo>
                    <a:pt x="320" y="149"/>
                    <a:pt x="321" y="148"/>
                    <a:pt x="321" y="147"/>
                  </a:cubicBezTo>
                  <a:cubicBezTo>
                    <a:pt x="321" y="146"/>
                    <a:pt x="320" y="145"/>
                    <a:pt x="319" y="145"/>
                  </a:cubicBezTo>
                  <a:close/>
                  <a:moveTo>
                    <a:pt x="336" y="145"/>
                  </a:moveTo>
                  <a:cubicBezTo>
                    <a:pt x="332" y="145"/>
                    <a:pt x="332" y="145"/>
                    <a:pt x="332" y="145"/>
                  </a:cubicBezTo>
                  <a:cubicBezTo>
                    <a:pt x="331" y="145"/>
                    <a:pt x="330" y="146"/>
                    <a:pt x="330" y="147"/>
                  </a:cubicBezTo>
                  <a:cubicBezTo>
                    <a:pt x="330" y="148"/>
                    <a:pt x="331" y="149"/>
                    <a:pt x="332" y="149"/>
                  </a:cubicBezTo>
                  <a:cubicBezTo>
                    <a:pt x="336" y="149"/>
                    <a:pt x="336" y="149"/>
                    <a:pt x="336" y="149"/>
                  </a:cubicBezTo>
                  <a:cubicBezTo>
                    <a:pt x="337" y="149"/>
                    <a:pt x="338" y="148"/>
                    <a:pt x="338" y="147"/>
                  </a:cubicBezTo>
                  <a:cubicBezTo>
                    <a:pt x="338" y="146"/>
                    <a:pt x="337" y="145"/>
                    <a:pt x="336" y="145"/>
                  </a:cubicBezTo>
                  <a:close/>
                  <a:moveTo>
                    <a:pt x="353" y="145"/>
                  </a:moveTo>
                  <a:cubicBezTo>
                    <a:pt x="349" y="145"/>
                    <a:pt x="349" y="145"/>
                    <a:pt x="349" y="145"/>
                  </a:cubicBezTo>
                  <a:cubicBezTo>
                    <a:pt x="348" y="145"/>
                    <a:pt x="347" y="146"/>
                    <a:pt x="347" y="147"/>
                  </a:cubicBezTo>
                  <a:cubicBezTo>
                    <a:pt x="347" y="148"/>
                    <a:pt x="348" y="149"/>
                    <a:pt x="349" y="149"/>
                  </a:cubicBezTo>
                  <a:cubicBezTo>
                    <a:pt x="353" y="149"/>
                    <a:pt x="353" y="149"/>
                    <a:pt x="353" y="149"/>
                  </a:cubicBezTo>
                  <a:cubicBezTo>
                    <a:pt x="354" y="149"/>
                    <a:pt x="355" y="148"/>
                    <a:pt x="355" y="147"/>
                  </a:cubicBezTo>
                  <a:cubicBezTo>
                    <a:pt x="355" y="146"/>
                    <a:pt x="354" y="145"/>
                    <a:pt x="353" y="145"/>
                  </a:cubicBezTo>
                  <a:close/>
                  <a:moveTo>
                    <a:pt x="370" y="145"/>
                  </a:moveTo>
                  <a:cubicBezTo>
                    <a:pt x="366" y="145"/>
                    <a:pt x="366" y="145"/>
                    <a:pt x="366" y="145"/>
                  </a:cubicBezTo>
                  <a:cubicBezTo>
                    <a:pt x="365" y="145"/>
                    <a:pt x="364" y="146"/>
                    <a:pt x="364" y="147"/>
                  </a:cubicBezTo>
                  <a:cubicBezTo>
                    <a:pt x="364" y="148"/>
                    <a:pt x="365" y="149"/>
                    <a:pt x="366" y="149"/>
                  </a:cubicBezTo>
                  <a:cubicBezTo>
                    <a:pt x="370" y="149"/>
                    <a:pt x="370" y="149"/>
                    <a:pt x="370" y="149"/>
                  </a:cubicBezTo>
                  <a:cubicBezTo>
                    <a:pt x="371" y="149"/>
                    <a:pt x="372" y="148"/>
                    <a:pt x="372" y="147"/>
                  </a:cubicBezTo>
                  <a:cubicBezTo>
                    <a:pt x="372" y="146"/>
                    <a:pt x="371" y="145"/>
                    <a:pt x="370" y="145"/>
                  </a:cubicBezTo>
                  <a:close/>
                  <a:moveTo>
                    <a:pt x="387" y="145"/>
                  </a:moveTo>
                  <a:cubicBezTo>
                    <a:pt x="383" y="145"/>
                    <a:pt x="383" y="145"/>
                    <a:pt x="383" y="145"/>
                  </a:cubicBezTo>
                  <a:cubicBezTo>
                    <a:pt x="382" y="145"/>
                    <a:pt x="381" y="146"/>
                    <a:pt x="381" y="147"/>
                  </a:cubicBezTo>
                  <a:cubicBezTo>
                    <a:pt x="381" y="148"/>
                    <a:pt x="382" y="149"/>
                    <a:pt x="383" y="149"/>
                  </a:cubicBezTo>
                  <a:cubicBezTo>
                    <a:pt x="387" y="149"/>
                    <a:pt x="387" y="149"/>
                    <a:pt x="387" y="149"/>
                  </a:cubicBezTo>
                  <a:cubicBezTo>
                    <a:pt x="388" y="149"/>
                    <a:pt x="389" y="148"/>
                    <a:pt x="389" y="147"/>
                  </a:cubicBezTo>
                  <a:cubicBezTo>
                    <a:pt x="389" y="146"/>
                    <a:pt x="388" y="145"/>
                    <a:pt x="387" y="145"/>
                  </a:cubicBezTo>
                  <a:close/>
                  <a:moveTo>
                    <a:pt x="404" y="145"/>
                  </a:moveTo>
                  <a:cubicBezTo>
                    <a:pt x="400" y="145"/>
                    <a:pt x="400" y="145"/>
                    <a:pt x="400" y="145"/>
                  </a:cubicBezTo>
                  <a:cubicBezTo>
                    <a:pt x="399" y="145"/>
                    <a:pt x="398" y="146"/>
                    <a:pt x="398" y="147"/>
                  </a:cubicBezTo>
                  <a:cubicBezTo>
                    <a:pt x="398" y="148"/>
                    <a:pt x="399" y="149"/>
                    <a:pt x="400" y="149"/>
                  </a:cubicBezTo>
                  <a:cubicBezTo>
                    <a:pt x="404" y="149"/>
                    <a:pt x="404" y="149"/>
                    <a:pt x="404" y="149"/>
                  </a:cubicBezTo>
                  <a:cubicBezTo>
                    <a:pt x="405" y="149"/>
                    <a:pt x="406" y="148"/>
                    <a:pt x="406" y="147"/>
                  </a:cubicBezTo>
                  <a:cubicBezTo>
                    <a:pt x="406" y="146"/>
                    <a:pt x="405" y="145"/>
                    <a:pt x="404" y="145"/>
                  </a:cubicBezTo>
                  <a:close/>
                  <a:moveTo>
                    <a:pt x="421" y="145"/>
                  </a:moveTo>
                  <a:cubicBezTo>
                    <a:pt x="417" y="145"/>
                    <a:pt x="417" y="145"/>
                    <a:pt x="417" y="145"/>
                  </a:cubicBezTo>
                  <a:cubicBezTo>
                    <a:pt x="416" y="145"/>
                    <a:pt x="415" y="146"/>
                    <a:pt x="415" y="147"/>
                  </a:cubicBezTo>
                  <a:cubicBezTo>
                    <a:pt x="415" y="148"/>
                    <a:pt x="416" y="149"/>
                    <a:pt x="417" y="149"/>
                  </a:cubicBezTo>
                  <a:cubicBezTo>
                    <a:pt x="421" y="149"/>
                    <a:pt x="421" y="149"/>
                    <a:pt x="421" y="149"/>
                  </a:cubicBezTo>
                  <a:cubicBezTo>
                    <a:pt x="422" y="149"/>
                    <a:pt x="423" y="148"/>
                    <a:pt x="423" y="147"/>
                  </a:cubicBezTo>
                  <a:cubicBezTo>
                    <a:pt x="423" y="146"/>
                    <a:pt x="422" y="145"/>
                    <a:pt x="421" y="145"/>
                  </a:cubicBezTo>
                  <a:close/>
                  <a:moveTo>
                    <a:pt x="438" y="145"/>
                  </a:moveTo>
                  <a:cubicBezTo>
                    <a:pt x="434" y="145"/>
                    <a:pt x="434" y="145"/>
                    <a:pt x="434" y="145"/>
                  </a:cubicBezTo>
                  <a:cubicBezTo>
                    <a:pt x="433" y="145"/>
                    <a:pt x="432" y="146"/>
                    <a:pt x="432" y="147"/>
                  </a:cubicBezTo>
                  <a:cubicBezTo>
                    <a:pt x="432" y="148"/>
                    <a:pt x="433" y="149"/>
                    <a:pt x="434" y="149"/>
                  </a:cubicBezTo>
                  <a:cubicBezTo>
                    <a:pt x="438" y="149"/>
                    <a:pt x="438" y="149"/>
                    <a:pt x="438" y="149"/>
                  </a:cubicBezTo>
                  <a:cubicBezTo>
                    <a:pt x="440" y="149"/>
                    <a:pt x="440" y="148"/>
                    <a:pt x="440" y="147"/>
                  </a:cubicBezTo>
                  <a:cubicBezTo>
                    <a:pt x="440" y="146"/>
                    <a:pt x="440" y="145"/>
                    <a:pt x="438" y="145"/>
                  </a:cubicBezTo>
                  <a:close/>
                  <a:moveTo>
                    <a:pt x="456" y="145"/>
                  </a:moveTo>
                  <a:cubicBezTo>
                    <a:pt x="452" y="145"/>
                    <a:pt x="452" y="145"/>
                    <a:pt x="452" y="145"/>
                  </a:cubicBezTo>
                  <a:cubicBezTo>
                    <a:pt x="450" y="145"/>
                    <a:pt x="450" y="146"/>
                    <a:pt x="450" y="147"/>
                  </a:cubicBezTo>
                  <a:cubicBezTo>
                    <a:pt x="450" y="148"/>
                    <a:pt x="450" y="149"/>
                    <a:pt x="452" y="149"/>
                  </a:cubicBezTo>
                  <a:cubicBezTo>
                    <a:pt x="456" y="149"/>
                    <a:pt x="456" y="149"/>
                    <a:pt x="456" y="149"/>
                  </a:cubicBezTo>
                  <a:cubicBezTo>
                    <a:pt x="457" y="149"/>
                    <a:pt x="458" y="148"/>
                    <a:pt x="458" y="147"/>
                  </a:cubicBezTo>
                  <a:cubicBezTo>
                    <a:pt x="458" y="146"/>
                    <a:pt x="457" y="145"/>
                    <a:pt x="456" y="145"/>
                  </a:cubicBezTo>
                  <a:close/>
                  <a:moveTo>
                    <a:pt x="473" y="145"/>
                  </a:moveTo>
                  <a:cubicBezTo>
                    <a:pt x="469" y="145"/>
                    <a:pt x="469" y="145"/>
                    <a:pt x="469" y="145"/>
                  </a:cubicBezTo>
                  <a:cubicBezTo>
                    <a:pt x="468" y="145"/>
                    <a:pt x="467" y="146"/>
                    <a:pt x="467" y="147"/>
                  </a:cubicBezTo>
                  <a:cubicBezTo>
                    <a:pt x="467" y="148"/>
                    <a:pt x="468" y="149"/>
                    <a:pt x="469" y="149"/>
                  </a:cubicBezTo>
                  <a:cubicBezTo>
                    <a:pt x="473" y="149"/>
                    <a:pt x="473" y="149"/>
                    <a:pt x="473" y="149"/>
                  </a:cubicBezTo>
                  <a:cubicBezTo>
                    <a:pt x="474" y="149"/>
                    <a:pt x="475" y="148"/>
                    <a:pt x="475" y="147"/>
                  </a:cubicBezTo>
                  <a:cubicBezTo>
                    <a:pt x="475" y="146"/>
                    <a:pt x="474" y="145"/>
                    <a:pt x="473" y="145"/>
                  </a:cubicBezTo>
                  <a:close/>
                  <a:moveTo>
                    <a:pt x="490" y="145"/>
                  </a:moveTo>
                  <a:cubicBezTo>
                    <a:pt x="486" y="145"/>
                    <a:pt x="486" y="145"/>
                    <a:pt x="486" y="145"/>
                  </a:cubicBezTo>
                  <a:cubicBezTo>
                    <a:pt x="485" y="145"/>
                    <a:pt x="484" y="146"/>
                    <a:pt x="484" y="147"/>
                  </a:cubicBezTo>
                  <a:cubicBezTo>
                    <a:pt x="484" y="148"/>
                    <a:pt x="485" y="149"/>
                    <a:pt x="486" y="149"/>
                  </a:cubicBezTo>
                  <a:cubicBezTo>
                    <a:pt x="490" y="149"/>
                    <a:pt x="490" y="149"/>
                    <a:pt x="490" y="149"/>
                  </a:cubicBezTo>
                  <a:cubicBezTo>
                    <a:pt x="491" y="149"/>
                    <a:pt x="492" y="148"/>
                    <a:pt x="492" y="147"/>
                  </a:cubicBezTo>
                  <a:cubicBezTo>
                    <a:pt x="492" y="146"/>
                    <a:pt x="491" y="145"/>
                    <a:pt x="490" y="145"/>
                  </a:cubicBezTo>
                  <a:close/>
                  <a:moveTo>
                    <a:pt x="507" y="145"/>
                  </a:moveTo>
                  <a:cubicBezTo>
                    <a:pt x="503" y="145"/>
                    <a:pt x="503" y="145"/>
                    <a:pt x="503" y="145"/>
                  </a:cubicBezTo>
                  <a:cubicBezTo>
                    <a:pt x="502" y="145"/>
                    <a:pt x="501" y="146"/>
                    <a:pt x="501" y="147"/>
                  </a:cubicBezTo>
                  <a:cubicBezTo>
                    <a:pt x="501" y="148"/>
                    <a:pt x="502" y="149"/>
                    <a:pt x="503" y="149"/>
                  </a:cubicBezTo>
                  <a:cubicBezTo>
                    <a:pt x="507" y="149"/>
                    <a:pt x="507" y="149"/>
                    <a:pt x="507" y="149"/>
                  </a:cubicBezTo>
                  <a:cubicBezTo>
                    <a:pt x="508" y="149"/>
                    <a:pt x="509" y="148"/>
                    <a:pt x="509" y="147"/>
                  </a:cubicBezTo>
                  <a:cubicBezTo>
                    <a:pt x="509" y="146"/>
                    <a:pt x="508" y="145"/>
                    <a:pt x="507" y="145"/>
                  </a:cubicBezTo>
                  <a:close/>
                  <a:moveTo>
                    <a:pt x="524" y="145"/>
                  </a:moveTo>
                  <a:cubicBezTo>
                    <a:pt x="520" y="145"/>
                    <a:pt x="520" y="145"/>
                    <a:pt x="520" y="145"/>
                  </a:cubicBezTo>
                  <a:cubicBezTo>
                    <a:pt x="519" y="145"/>
                    <a:pt x="518" y="146"/>
                    <a:pt x="518" y="147"/>
                  </a:cubicBezTo>
                  <a:cubicBezTo>
                    <a:pt x="518" y="148"/>
                    <a:pt x="519" y="149"/>
                    <a:pt x="520" y="149"/>
                  </a:cubicBezTo>
                  <a:cubicBezTo>
                    <a:pt x="524" y="149"/>
                    <a:pt x="524" y="149"/>
                    <a:pt x="524" y="149"/>
                  </a:cubicBezTo>
                  <a:cubicBezTo>
                    <a:pt x="525" y="149"/>
                    <a:pt x="526" y="148"/>
                    <a:pt x="526" y="147"/>
                  </a:cubicBezTo>
                  <a:cubicBezTo>
                    <a:pt x="526" y="146"/>
                    <a:pt x="525" y="145"/>
                    <a:pt x="524" y="145"/>
                  </a:cubicBezTo>
                  <a:close/>
                  <a:moveTo>
                    <a:pt x="541" y="145"/>
                  </a:moveTo>
                  <a:cubicBezTo>
                    <a:pt x="537" y="145"/>
                    <a:pt x="537" y="145"/>
                    <a:pt x="537" y="145"/>
                  </a:cubicBezTo>
                  <a:cubicBezTo>
                    <a:pt x="536" y="145"/>
                    <a:pt x="535" y="146"/>
                    <a:pt x="535" y="147"/>
                  </a:cubicBezTo>
                  <a:cubicBezTo>
                    <a:pt x="535" y="148"/>
                    <a:pt x="536" y="149"/>
                    <a:pt x="537" y="149"/>
                  </a:cubicBezTo>
                  <a:cubicBezTo>
                    <a:pt x="541" y="149"/>
                    <a:pt x="541" y="149"/>
                    <a:pt x="541" y="149"/>
                  </a:cubicBezTo>
                  <a:cubicBezTo>
                    <a:pt x="542" y="149"/>
                    <a:pt x="543" y="148"/>
                    <a:pt x="543" y="147"/>
                  </a:cubicBezTo>
                  <a:cubicBezTo>
                    <a:pt x="543" y="146"/>
                    <a:pt x="542" y="145"/>
                    <a:pt x="541" y="145"/>
                  </a:cubicBezTo>
                  <a:close/>
                  <a:moveTo>
                    <a:pt x="558" y="145"/>
                  </a:moveTo>
                  <a:cubicBezTo>
                    <a:pt x="554" y="145"/>
                    <a:pt x="554" y="145"/>
                    <a:pt x="554" y="145"/>
                  </a:cubicBezTo>
                  <a:cubicBezTo>
                    <a:pt x="553" y="145"/>
                    <a:pt x="552" y="146"/>
                    <a:pt x="552" y="147"/>
                  </a:cubicBezTo>
                  <a:cubicBezTo>
                    <a:pt x="552" y="148"/>
                    <a:pt x="553" y="149"/>
                    <a:pt x="554" y="149"/>
                  </a:cubicBezTo>
                  <a:cubicBezTo>
                    <a:pt x="558" y="149"/>
                    <a:pt x="558" y="149"/>
                    <a:pt x="558" y="149"/>
                  </a:cubicBezTo>
                  <a:cubicBezTo>
                    <a:pt x="559" y="149"/>
                    <a:pt x="560" y="148"/>
                    <a:pt x="560" y="147"/>
                  </a:cubicBezTo>
                  <a:cubicBezTo>
                    <a:pt x="560" y="146"/>
                    <a:pt x="559" y="145"/>
                    <a:pt x="558" y="145"/>
                  </a:cubicBezTo>
                  <a:close/>
                  <a:moveTo>
                    <a:pt x="575" y="145"/>
                  </a:moveTo>
                  <a:cubicBezTo>
                    <a:pt x="571" y="145"/>
                    <a:pt x="571" y="145"/>
                    <a:pt x="571" y="145"/>
                  </a:cubicBezTo>
                  <a:cubicBezTo>
                    <a:pt x="570" y="145"/>
                    <a:pt x="569" y="146"/>
                    <a:pt x="569" y="147"/>
                  </a:cubicBezTo>
                  <a:cubicBezTo>
                    <a:pt x="569" y="148"/>
                    <a:pt x="570" y="149"/>
                    <a:pt x="571" y="149"/>
                  </a:cubicBezTo>
                  <a:cubicBezTo>
                    <a:pt x="575" y="149"/>
                    <a:pt x="575" y="149"/>
                    <a:pt x="575" y="149"/>
                  </a:cubicBezTo>
                  <a:cubicBezTo>
                    <a:pt x="576" y="149"/>
                    <a:pt x="577" y="148"/>
                    <a:pt x="577" y="147"/>
                  </a:cubicBezTo>
                  <a:cubicBezTo>
                    <a:pt x="577" y="146"/>
                    <a:pt x="576" y="145"/>
                    <a:pt x="575" y="145"/>
                  </a:cubicBezTo>
                  <a:close/>
                  <a:moveTo>
                    <a:pt x="592" y="145"/>
                  </a:moveTo>
                  <a:cubicBezTo>
                    <a:pt x="588" y="145"/>
                    <a:pt x="588" y="145"/>
                    <a:pt x="588" y="145"/>
                  </a:cubicBezTo>
                  <a:cubicBezTo>
                    <a:pt x="587" y="145"/>
                    <a:pt x="586" y="146"/>
                    <a:pt x="586" y="147"/>
                  </a:cubicBezTo>
                  <a:cubicBezTo>
                    <a:pt x="586" y="148"/>
                    <a:pt x="587" y="149"/>
                    <a:pt x="588" y="149"/>
                  </a:cubicBezTo>
                  <a:cubicBezTo>
                    <a:pt x="592" y="149"/>
                    <a:pt x="592" y="149"/>
                    <a:pt x="592" y="149"/>
                  </a:cubicBezTo>
                  <a:cubicBezTo>
                    <a:pt x="594" y="149"/>
                    <a:pt x="594" y="148"/>
                    <a:pt x="594" y="147"/>
                  </a:cubicBezTo>
                  <a:cubicBezTo>
                    <a:pt x="594" y="146"/>
                    <a:pt x="594" y="145"/>
                    <a:pt x="592" y="145"/>
                  </a:cubicBezTo>
                  <a:close/>
                  <a:moveTo>
                    <a:pt x="610" y="145"/>
                  </a:moveTo>
                  <a:cubicBezTo>
                    <a:pt x="606" y="145"/>
                    <a:pt x="606" y="145"/>
                    <a:pt x="606" y="145"/>
                  </a:cubicBezTo>
                  <a:cubicBezTo>
                    <a:pt x="604" y="145"/>
                    <a:pt x="604" y="146"/>
                    <a:pt x="604" y="147"/>
                  </a:cubicBezTo>
                  <a:cubicBezTo>
                    <a:pt x="604" y="148"/>
                    <a:pt x="604" y="149"/>
                    <a:pt x="606" y="149"/>
                  </a:cubicBezTo>
                  <a:cubicBezTo>
                    <a:pt x="610" y="149"/>
                    <a:pt x="610" y="149"/>
                    <a:pt x="610" y="149"/>
                  </a:cubicBezTo>
                  <a:cubicBezTo>
                    <a:pt x="611" y="149"/>
                    <a:pt x="612" y="148"/>
                    <a:pt x="612" y="147"/>
                  </a:cubicBezTo>
                  <a:cubicBezTo>
                    <a:pt x="612" y="146"/>
                    <a:pt x="611" y="145"/>
                    <a:pt x="610" y="145"/>
                  </a:cubicBezTo>
                  <a:close/>
                  <a:moveTo>
                    <a:pt x="627" y="145"/>
                  </a:moveTo>
                  <a:cubicBezTo>
                    <a:pt x="623" y="145"/>
                    <a:pt x="623" y="145"/>
                    <a:pt x="623" y="145"/>
                  </a:cubicBezTo>
                  <a:cubicBezTo>
                    <a:pt x="622" y="145"/>
                    <a:pt x="621" y="146"/>
                    <a:pt x="621" y="147"/>
                  </a:cubicBezTo>
                  <a:cubicBezTo>
                    <a:pt x="621" y="148"/>
                    <a:pt x="622" y="149"/>
                    <a:pt x="623" y="149"/>
                  </a:cubicBezTo>
                  <a:cubicBezTo>
                    <a:pt x="627" y="149"/>
                    <a:pt x="627" y="149"/>
                    <a:pt x="627" y="149"/>
                  </a:cubicBezTo>
                  <a:cubicBezTo>
                    <a:pt x="628" y="149"/>
                    <a:pt x="629" y="148"/>
                    <a:pt x="629" y="147"/>
                  </a:cubicBezTo>
                  <a:cubicBezTo>
                    <a:pt x="629" y="146"/>
                    <a:pt x="628" y="145"/>
                    <a:pt x="627" y="145"/>
                  </a:cubicBezTo>
                  <a:close/>
                  <a:moveTo>
                    <a:pt x="644" y="145"/>
                  </a:moveTo>
                  <a:cubicBezTo>
                    <a:pt x="640" y="145"/>
                    <a:pt x="640" y="145"/>
                    <a:pt x="640" y="145"/>
                  </a:cubicBezTo>
                  <a:cubicBezTo>
                    <a:pt x="639" y="145"/>
                    <a:pt x="638" y="146"/>
                    <a:pt x="638" y="147"/>
                  </a:cubicBezTo>
                  <a:cubicBezTo>
                    <a:pt x="638" y="148"/>
                    <a:pt x="639" y="149"/>
                    <a:pt x="640" y="149"/>
                  </a:cubicBezTo>
                  <a:cubicBezTo>
                    <a:pt x="644" y="149"/>
                    <a:pt x="644" y="149"/>
                    <a:pt x="644" y="149"/>
                  </a:cubicBezTo>
                  <a:cubicBezTo>
                    <a:pt x="645" y="149"/>
                    <a:pt x="646" y="148"/>
                    <a:pt x="646" y="147"/>
                  </a:cubicBezTo>
                  <a:cubicBezTo>
                    <a:pt x="646" y="146"/>
                    <a:pt x="645" y="145"/>
                    <a:pt x="644" y="145"/>
                  </a:cubicBezTo>
                  <a:close/>
                  <a:moveTo>
                    <a:pt x="661" y="145"/>
                  </a:moveTo>
                  <a:cubicBezTo>
                    <a:pt x="657" y="145"/>
                    <a:pt x="657" y="145"/>
                    <a:pt x="657" y="145"/>
                  </a:cubicBezTo>
                  <a:cubicBezTo>
                    <a:pt x="656" y="145"/>
                    <a:pt x="655" y="146"/>
                    <a:pt x="655" y="147"/>
                  </a:cubicBezTo>
                  <a:cubicBezTo>
                    <a:pt x="655" y="148"/>
                    <a:pt x="656" y="149"/>
                    <a:pt x="657" y="149"/>
                  </a:cubicBezTo>
                  <a:cubicBezTo>
                    <a:pt x="661" y="149"/>
                    <a:pt x="661" y="149"/>
                    <a:pt x="661" y="149"/>
                  </a:cubicBezTo>
                  <a:cubicBezTo>
                    <a:pt x="662" y="149"/>
                    <a:pt x="663" y="148"/>
                    <a:pt x="663" y="147"/>
                  </a:cubicBezTo>
                  <a:cubicBezTo>
                    <a:pt x="663" y="146"/>
                    <a:pt x="662" y="145"/>
                    <a:pt x="661" y="145"/>
                  </a:cubicBezTo>
                  <a:close/>
                  <a:moveTo>
                    <a:pt x="678" y="145"/>
                  </a:moveTo>
                  <a:cubicBezTo>
                    <a:pt x="674" y="145"/>
                    <a:pt x="674" y="145"/>
                    <a:pt x="674" y="145"/>
                  </a:cubicBezTo>
                  <a:cubicBezTo>
                    <a:pt x="673" y="145"/>
                    <a:pt x="672" y="146"/>
                    <a:pt x="672" y="147"/>
                  </a:cubicBezTo>
                  <a:cubicBezTo>
                    <a:pt x="672" y="148"/>
                    <a:pt x="673" y="149"/>
                    <a:pt x="674" y="149"/>
                  </a:cubicBezTo>
                  <a:cubicBezTo>
                    <a:pt x="678" y="149"/>
                    <a:pt x="678" y="149"/>
                    <a:pt x="678" y="149"/>
                  </a:cubicBezTo>
                  <a:cubicBezTo>
                    <a:pt x="679" y="149"/>
                    <a:pt x="680" y="148"/>
                    <a:pt x="680" y="147"/>
                  </a:cubicBezTo>
                  <a:cubicBezTo>
                    <a:pt x="680" y="146"/>
                    <a:pt x="679" y="145"/>
                    <a:pt x="678" y="145"/>
                  </a:cubicBezTo>
                  <a:close/>
                  <a:moveTo>
                    <a:pt x="695" y="145"/>
                  </a:moveTo>
                  <a:cubicBezTo>
                    <a:pt x="691" y="145"/>
                    <a:pt x="691" y="145"/>
                    <a:pt x="691" y="145"/>
                  </a:cubicBezTo>
                  <a:cubicBezTo>
                    <a:pt x="690" y="145"/>
                    <a:pt x="689" y="146"/>
                    <a:pt x="689" y="147"/>
                  </a:cubicBezTo>
                  <a:cubicBezTo>
                    <a:pt x="689" y="148"/>
                    <a:pt x="690" y="149"/>
                    <a:pt x="691" y="149"/>
                  </a:cubicBezTo>
                  <a:cubicBezTo>
                    <a:pt x="695" y="149"/>
                    <a:pt x="695" y="149"/>
                    <a:pt x="695" y="149"/>
                  </a:cubicBezTo>
                  <a:cubicBezTo>
                    <a:pt x="696" y="149"/>
                    <a:pt x="697" y="148"/>
                    <a:pt x="697" y="147"/>
                  </a:cubicBezTo>
                  <a:cubicBezTo>
                    <a:pt x="697" y="146"/>
                    <a:pt x="696" y="145"/>
                    <a:pt x="695" y="145"/>
                  </a:cubicBezTo>
                  <a:close/>
                  <a:moveTo>
                    <a:pt x="712" y="145"/>
                  </a:moveTo>
                  <a:cubicBezTo>
                    <a:pt x="708" y="145"/>
                    <a:pt x="708" y="145"/>
                    <a:pt x="708" y="145"/>
                  </a:cubicBezTo>
                  <a:cubicBezTo>
                    <a:pt x="707" y="145"/>
                    <a:pt x="706" y="146"/>
                    <a:pt x="706" y="147"/>
                  </a:cubicBezTo>
                  <a:cubicBezTo>
                    <a:pt x="706" y="148"/>
                    <a:pt x="707" y="149"/>
                    <a:pt x="708" y="149"/>
                  </a:cubicBezTo>
                  <a:cubicBezTo>
                    <a:pt x="712" y="149"/>
                    <a:pt x="712" y="149"/>
                    <a:pt x="712" y="149"/>
                  </a:cubicBezTo>
                  <a:cubicBezTo>
                    <a:pt x="713" y="149"/>
                    <a:pt x="714" y="148"/>
                    <a:pt x="714" y="147"/>
                  </a:cubicBezTo>
                  <a:cubicBezTo>
                    <a:pt x="714" y="146"/>
                    <a:pt x="713" y="145"/>
                    <a:pt x="712" y="145"/>
                  </a:cubicBezTo>
                  <a:close/>
                  <a:moveTo>
                    <a:pt x="729" y="145"/>
                  </a:moveTo>
                  <a:cubicBezTo>
                    <a:pt x="725" y="145"/>
                    <a:pt x="725" y="145"/>
                    <a:pt x="725" y="145"/>
                  </a:cubicBezTo>
                  <a:cubicBezTo>
                    <a:pt x="724" y="145"/>
                    <a:pt x="723" y="146"/>
                    <a:pt x="723" y="147"/>
                  </a:cubicBezTo>
                  <a:cubicBezTo>
                    <a:pt x="723" y="148"/>
                    <a:pt x="724" y="149"/>
                    <a:pt x="725" y="149"/>
                  </a:cubicBezTo>
                  <a:cubicBezTo>
                    <a:pt x="729" y="149"/>
                    <a:pt x="729" y="149"/>
                    <a:pt x="729" y="149"/>
                  </a:cubicBezTo>
                  <a:cubicBezTo>
                    <a:pt x="731" y="149"/>
                    <a:pt x="731" y="148"/>
                    <a:pt x="731" y="147"/>
                  </a:cubicBezTo>
                  <a:cubicBezTo>
                    <a:pt x="731" y="146"/>
                    <a:pt x="731" y="145"/>
                    <a:pt x="729" y="145"/>
                  </a:cubicBezTo>
                  <a:close/>
                  <a:moveTo>
                    <a:pt x="739" y="142"/>
                  </a:moveTo>
                  <a:cubicBezTo>
                    <a:pt x="738" y="142"/>
                    <a:pt x="737" y="143"/>
                    <a:pt x="737" y="144"/>
                  </a:cubicBezTo>
                  <a:cubicBezTo>
                    <a:pt x="737" y="148"/>
                    <a:pt x="737" y="148"/>
                    <a:pt x="737" y="148"/>
                  </a:cubicBezTo>
                  <a:cubicBezTo>
                    <a:pt x="737" y="148"/>
                    <a:pt x="737" y="149"/>
                    <a:pt x="738" y="149"/>
                  </a:cubicBezTo>
                  <a:cubicBezTo>
                    <a:pt x="741" y="149"/>
                    <a:pt x="741" y="149"/>
                    <a:pt x="741" y="149"/>
                  </a:cubicBezTo>
                  <a:cubicBezTo>
                    <a:pt x="741" y="149"/>
                    <a:pt x="741" y="148"/>
                    <a:pt x="741" y="148"/>
                  </a:cubicBezTo>
                  <a:cubicBezTo>
                    <a:pt x="741" y="144"/>
                    <a:pt x="741" y="144"/>
                    <a:pt x="741" y="144"/>
                  </a:cubicBezTo>
                  <a:cubicBezTo>
                    <a:pt x="741" y="143"/>
                    <a:pt x="740" y="142"/>
                    <a:pt x="739" y="142"/>
                  </a:cubicBezTo>
                  <a:close/>
                  <a:moveTo>
                    <a:pt x="739" y="125"/>
                  </a:moveTo>
                  <a:cubicBezTo>
                    <a:pt x="738" y="125"/>
                    <a:pt x="737" y="126"/>
                    <a:pt x="737" y="127"/>
                  </a:cubicBezTo>
                  <a:cubicBezTo>
                    <a:pt x="737" y="131"/>
                    <a:pt x="737" y="131"/>
                    <a:pt x="737" y="131"/>
                  </a:cubicBezTo>
                  <a:cubicBezTo>
                    <a:pt x="737" y="132"/>
                    <a:pt x="738" y="133"/>
                    <a:pt x="739" y="133"/>
                  </a:cubicBezTo>
                  <a:cubicBezTo>
                    <a:pt x="740" y="133"/>
                    <a:pt x="741" y="132"/>
                    <a:pt x="741" y="131"/>
                  </a:cubicBezTo>
                  <a:cubicBezTo>
                    <a:pt x="741" y="127"/>
                    <a:pt x="741" y="127"/>
                    <a:pt x="741" y="127"/>
                  </a:cubicBezTo>
                  <a:cubicBezTo>
                    <a:pt x="741" y="126"/>
                    <a:pt x="740" y="125"/>
                    <a:pt x="739" y="125"/>
                  </a:cubicBezTo>
                  <a:close/>
                  <a:moveTo>
                    <a:pt x="739" y="108"/>
                  </a:moveTo>
                  <a:cubicBezTo>
                    <a:pt x="738" y="108"/>
                    <a:pt x="737" y="108"/>
                    <a:pt x="737" y="110"/>
                  </a:cubicBezTo>
                  <a:cubicBezTo>
                    <a:pt x="737" y="114"/>
                    <a:pt x="737" y="114"/>
                    <a:pt x="737" y="114"/>
                  </a:cubicBezTo>
                  <a:cubicBezTo>
                    <a:pt x="737" y="115"/>
                    <a:pt x="738" y="116"/>
                    <a:pt x="739" y="116"/>
                  </a:cubicBezTo>
                  <a:cubicBezTo>
                    <a:pt x="740" y="116"/>
                    <a:pt x="741" y="115"/>
                    <a:pt x="741" y="114"/>
                  </a:cubicBezTo>
                  <a:cubicBezTo>
                    <a:pt x="741" y="110"/>
                    <a:pt x="741" y="110"/>
                    <a:pt x="741" y="110"/>
                  </a:cubicBezTo>
                  <a:cubicBezTo>
                    <a:pt x="741" y="108"/>
                    <a:pt x="740" y="108"/>
                    <a:pt x="739" y="108"/>
                  </a:cubicBezTo>
                  <a:close/>
                  <a:moveTo>
                    <a:pt x="739" y="90"/>
                  </a:moveTo>
                  <a:cubicBezTo>
                    <a:pt x="738" y="90"/>
                    <a:pt x="737" y="91"/>
                    <a:pt x="737" y="92"/>
                  </a:cubicBezTo>
                  <a:cubicBezTo>
                    <a:pt x="737" y="96"/>
                    <a:pt x="737" y="96"/>
                    <a:pt x="737" y="96"/>
                  </a:cubicBezTo>
                  <a:cubicBezTo>
                    <a:pt x="737" y="97"/>
                    <a:pt x="738" y="98"/>
                    <a:pt x="739" y="98"/>
                  </a:cubicBezTo>
                  <a:cubicBezTo>
                    <a:pt x="740" y="98"/>
                    <a:pt x="741" y="97"/>
                    <a:pt x="741" y="96"/>
                  </a:cubicBezTo>
                  <a:cubicBezTo>
                    <a:pt x="741" y="92"/>
                    <a:pt x="741" y="92"/>
                    <a:pt x="741" y="92"/>
                  </a:cubicBezTo>
                  <a:cubicBezTo>
                    <a:pt x="741" y="91"/>
                    <a:pt x="740" y="90"/>
                    <a:pt x="739" y="90"/>
                  </a:cubicBezTo>
                  <a:close/>
                  <a:moveTo>
                    <a:pt x="741" y="76"/>
                  </a:moveTo>
                  <a:cubicBezTo>
                    <a:pt x="737" y="79"/>
                    <a:pt x="737" y="79"/>
                    <a:pt x="737" y="79"/>
                  </a:cubicBezTo>
                  <a:cubicBezTo>
                    <a:pt x="737" y="79"/>
                    <a:pt x="737" y="79"/>
                    <a:pt x="737" y="79"/>
                  </a:cubicBezTo>
                  <a:cubicBezTo>
                    <a:pt x="737" y="80"/>
                    <a:pt x="738" y="81"/>
                    <a:pt x="739" y="81"/>
                  </a:cubicBezTo>
                  <a:cubicBezTo>
                    <a:pt x="740" y="81"/>
                    <a:pt x="741" y="80"/>
                    <a:pt x="741" y="79"/>
                  </a:cubicBezTo>
                  <a:lnTo>
                    <a:pt x="741" y="76"/>
                  </a:lnTo>
                  <a:close/>
                  <a:moveTo>
                    <a:pt x="732" y="83"/>
                  </a:moveTo>
                  <a:cubicBezTo>
                    <a:pt x="731" y="83"/>
                    <a:pt x="731" y="83"/>
                    <a:pt x="731" y="84"/>
                  </a:cubicBezTo>
                  <a:cubicBezTo>
                    <a:pt x="730" y="84"/>
                    <a:pt x="730" y="84"/>
                    <a:pt x="730" y="84"/>
                  </a:cubicBezTo>
                  <a:cubicBezTo>
                    <a:pt x="730" y="84"/>
                    <a:pt x="730" y="84"/>
                    <a:pt x="730" y="84"/>
                  </a:cubicBezTo>
                  <a:cubicBezTo>
                    <a:pt x="730" y="84"/>
                    <a:pt x="730" y="84"/>
                    <a:pt x="730" y="84"/>
                  </a:cubicBezTo>
                  <a:cubicBezTo>
                    <a:pt x="730" y="84"/>
                    <a:pt x="730" y="84"/>
                    <a:pt x="730" y="84"/>
                  </a:cubicBezTo>
                  <a:cubicBezTo>
                    <a:pt x="730" y="84"/>
                    <a:pt x="730" y="84"/>
                    <a:pt x="730" y="84"/>
                  </a:cubicBezTo>
                  <a:cubicBezTo>
                    <a:pt x="727" y="86"/>
                    <a:pt x="727" y="86"/>
                    <a:pt x="727" y="86"/>
                  </a:cubicBezTo>
                  <a:cubicBezTo>
                    <a:pt x="727" y="87"/>
                    <a:pt x="726" y="88"/>
                    <a:pt x="727" y="89"/>
                  </a:cubicBezTo>
                  <a:cubicBezTo>
                    <a:pt x="727" y="89"/>
                    <a:pt x="728" y="90"/>
                    <a:pt x="729" y="90"/>
                  </a:cubicBezTo>
                  <a:cubicBezTo>
                    <a:pt x="729" y="90"/>
                    <a:pt x="729" y="90"/>
                    <a:pt x="730" y="89"/>
                  </a:cubicBezTo>
                  <a:cubicBezTo>
                    <a:pt x="733" y="87"/>
                    <a:pt x="733" y="87"/>
                    <a:pt x="733" y="87"/>
                  </a:cubicBezTo>
                  <a:cubicBezTo>
                    <a:pt x="734" y="86"/>
                    <a:pt x="734" y="85"/>
                    <a:pt x="733" y="84"/>
                  </a:cubicBezTo>
                  <a:cubicBezTo>
                    <a:pt x="733" y="84"/>
                    <a:pt x="732" y="83"/>
                    <a:pt x="732" y="83"/>
                  </a:cubicBezTo>
                  <a:close/>
                  <a:moveTo>
                    <a:pt x="718" y="94"/>
                  </a:moveTo>
                  <a:cubicBezTo>
                    <a:pt x="718" y="94"/>
                    <a:pt x="717" y="94"/>
                    <a:pt x="717" y="94"/>
                  </a:cubicBezTo>
                  <a:cubicBezTo>
                    <a:pt x="717" y="94"/>
                    <a:pt x="717" y="94"/>
                    <a:pt x="717" y="94"/>
                  </a:cubicBezTo>
                  <a:cubicBezTo>
                    <a:pt x="717" y="94"/>
                    <a:pt x="717" y="94"/>
                    <a:pt x="717" y="94"/>
                  </a:cubicBezTo>
                  <a:cubicBezTo>
                    <a:pt x="717" y="94"/>
                    <a:pt x="717" y="94"/>
                    <a:pt x="717" y="94"/>
                  </a:cubicBezTo>
                  <a:cubicBezTo>
                    <a:pt x="717" y="94"/>
                    <a:pt x="717" y="94"/>
                    <a:pt x="717" y="94"/>
                  </a:cubicBezTo>
                  <a:cubicBezTo>
                    <a:pt x="716" y="95"/>
                    <a:pt x="715" y="95"/>
                    <a:pt x="713" y="96"/>
                  </a:cubicBezTo>
                  <a:cubicBezTo>
                    <a:pt x="712" y="96"/>
                    <a:pt x="712" y="98"/>
                    <a:pt x="712" y="99"/>
                  </a:cubicBezTo>
                  <a:cubicBezTo>
                    <a:pt x="713" y="99"/>
                    <a:pt x="713" y="100"/>
                    <a:pt x="714" y="100"/>
                  </a:cubicBezTo>
                  <a:cubicBezTo>
                    <a:pt x="715" y="99"/>
                    <a:pt x="715" y="99"/>
                    <a:pt x="715" y="99"/>
                  </a:cubicBezTo>
                  <a:cubicBezTo>
                    <a:pt x="716" y="99"/>
                    <a:pt x="718" y="98"/>
                    <a:pt x="719" y="97"/>
                  </a:cubicBezTo>
                  <a:cubicBezTo>
                    <a:pt x="720" y="97"/>
                    <a:pt x="720" y="96"/>
                    <a:pt x="720" y="95"/>
                  </a:cubicBezTo>
                  <a:cubicBezTo>
                    <a:pt x="719" y="94"/>
                    <a:pt x="719" y="94"/>
                    <a:pt x="718" y="94"/>
                  </a:cubicBezTo>
                  <a:close/>
                  <a:moveTo>
                    <a:pt x="697" y="99"/>
                  </a:moveTo>
                  <a:cubicBezTo>
                    <a:pt x="695" y="99"/>
                    <a:pt x="695" y="99"/>
                    <a:pt x="695" y="101"/>
                  </a:cubicBezTo>
                  <a:cubicBezTo>
                    <a:pt x="694" y="102"/>
                    <a:pt x="695" y="103"/>
                    <a:pt x="696" y="103"/>
                  </a:cubicBezTo>
                  <a:cubicBezTo>
                    <a:pt x="697" y="103"/>
                    <a:pt x="699" y="103"/>
                    <a:pt x="700" y="103"/>
                  </a:cubicBezTo>
                  <a:cubicBezTo>
                    <a:pt x="701" y="103"/>
                    <a:pt x="701" y="103"/>
                    <a:pt x="701" y="103"/>
                  </a:cubicBezTo>
                  <a:cubicBezTo>
                    <a:pt x="702" y="103"/>
                    <a:pt x="703" y="102"/>
                    <a:pt x="703" y="101"/>
                  </a:cubicBezTo>
                  <a:cubicBezTo>
                    <a:pt x="703" y="100"/>
                    <a:pt x="702" y="99"/>
                    <a:pt x="701" y="99"/>
                  </a:cubicBezTo>
                  <a:cubicBezTo>
                    <a:pt x="701" y="99"/>
                    <a:pt x="701" y="99"/>
                    <a:pt x="701"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700" y="99"/>
                    <a:pt x="700" y="99"/>
                    <a:pt x="700"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9" y="99"/>
                    <a:pt x="699" y="99"/>
                    <a:pt x="699" y="99"/>
                  </a:cubicBezTo>
                  <a:cubicBezTo>
                    <a:pt x="698" y="99"/>
                    <a:pt x="697" y="99"/>
                    <a:pt x="697" y="99"/>
                  </a:cubicBezTo>
                  <a:close/>
                  <a:moveTo>
                    <a:pt x="680" y="92"/>
                  </a:moveTo>
                  <a:cubicBezTo>
                    <a:pt x="679" y="92"/>
                    <a:pt x="679" y="93"/>
                    <a:pt x="678" y="93"/>
                  </a:cubicBezTo>
                  <a:cubicBezTo>
                    <a:pt x="677" y="94"/>
                    <a:pt x="678" y="95"/>
                    <a:pt x="679" y="96"/>
                  </a:cubicBezTo>
                  <a:cubicBezTo>
                    <a:pt x="680" y="97"/>
                    <a:pt x="681" y="98"/>
                    <a:pt x="682" y="98"/>
                  </a:cubicBezTo>
                  <a:cubicBezTo>
                    <a:pt x="683" y="99"/>
                    <a:pt x="683" y="99"/>
                    <a:pt x="683" y="99"/>
                  </a:cubicBezTo>
                  <a:cubicBezTo>
                    <a:pt x="684" y="99"/>
                    <a:pt x="685" y="98"/>
                    <a:pt x="685" y="98"/>
                  </a:cubicBezTo>
                  <a:cubicBezTo>
                    <a:pt x="686" y="97"/>
                    <a:pt x="685" y="95"/>
                    <a:pt x="684" y="95"/>
                  </a:cubicBezTo>
                  <a:cubicBezTo>
                    <a:pt x="683" y="94"/>
                    <a:pt x="682" y="93"/>
                    <a:pt x="681" y="93"/>
                  </a:cubicBezTo>
                  <a:cubicBezTo>
                    <a:pt x="681" y="92"/>
                    <a:pt x="680" y="92"/>
                    <a:pt x="680" y="92"/>
                  </a:cubicBezTo>
                  <a:close/>
                  <a:moveTo>
                    <a:pt x="668" y="80"/>
                  </a:moveTo>
                  <a:cubicBezTo>
                    <a:pt x="667" y="80"/>
                    <a:pt x="667" y="80"/>
                    <a:pt x="666" y="80"/>
                  </a:cubicBezTo>
                  <a:cubicBezTo>
                    <a:pt x="665" y="81"/>
                    <a:pt x="665" y="82"/>
                    <a:pt x="666" y="83"/>
                  </a:cubicBezTo>
                  <a:cubicBezTo>
                    <a:pt x="669" y="86"/>
                    <a:pt x="669" y="86"/>
                    <a:pt x="669" y="86"/>
                  </a:cubicBezTo>
                  <a:cubicBezTo>
                    <a:pt x="669" y="86"/>
                    <a:pt x="670" y="87"/>
                    <a:pt x="670" y="87"/>
                  </a:cubicBezTo>
                  <a:cubicBezTo>
                    <a:pt x="671" y="87"/>
                    <a:pt x="671" y="86"/>
                    <a:pt x="672" y="86"/>
                  </a:cubicBezTo>
                  <a:cubicBezTo>
                    <a:pt x="672" y="85"/>
                    <a:pt x="672" y="84"/>
                    <a:pt x="672" y="83"/>
                  </a:cubicBezTo>
                  <a:cubicBezTo>
                    <a:pt x="669" y="80"/>
                    <a:pt x="669" y="80"/>
                    <a:pt x="669" y="80"/>
                  </a:cubicBezTo>
                  <a:cubicBezTo>
                    <a:pt x="669" y="80"/>
                    <a:pt x="668" y="80"/>
                    <a:pt x="668" y="80"/>
                  </a:cubicBezTo>
                  <a:close/>
                  <a:moveTo>
                    <a:pt x="655" y="70"/>
                  </a:moveTo>
                  <a:cubicBezTo>
                    <a:pt x="654" y="70"/>
                    <a:pt x="654" y="70"/>
                    <a:pt x="653" y="71"/>
                  </a:cubicBezTo>
                  <a:cubicBezTo>
                    <a:pt x="653" y="72"/>
                    <a:pt x="653" y="73"/>
                    <a:pt x="654" y="73"/>
                  </a:cubicBezTo>
                  <a:cubicBezTo>
                    <a:pt x="655" y="74"/>
                    <a:pt x="656" y="74"/>
                    <a:pt x="657" y="75"/>
                  </a:cubicBezTo>
                  <a:cubicBezTo>
                    <a:pt x="658" y="75"/>
                    <a:pt x="658" y="75"/>
                    <a:pt x="658" y="75"/>
                  </a:cubicBezTo>
                  <a:cubicBezTo>
                    <a:pt x="659" y="75"/>
                    <a:pt x="660" y="75"/>
                    <a:pt x="660" y="74"/>
                  </a:cubicBezTo>
                  <a:cubicBezTo>
                    <a:pt x="661" y="73"/>
                    <a:pt x="660" y="72"/>
                    <a:pt x="659" y="72"/>
                  </a:cubicBezTo>
                  <a:cubicBezTo>
                    <a:pt x="659" y="72"/>
                    <a:pt x="659" y="72"/>
                    <a:pt x="659" y="72"/>
                  </a:cubicBezTo>
                  <a:cubicBezTo>
                    <a:pt x="659" y="72"/>
                    <a:pt x="659" y="72"/>
                    <a:pt x="659" y="72"/>
                  </a:cubicBezTo>
                  <a:cubicBezTo>
                    <a:pt x="659" y="72"/>
                    <a:pt x="659" y="72"/>
                    <a:pt x="659" y="72"/>
                  </a:cubicBezTo>
                  <a:cubicBezTo>
                    <a:pt x="659" y="72"/>
                    <a:pt x="659" y="72"/>
                    <a:pt x="659" y="72"/>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9" y="71"/>
                    <a:pt x="659" y="71"/>
                    <a:pt x="659"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1"/>
                    <a:pt x="658" y="71"/>
                    <a:pt x="658" y="71"/>
                  </a:cubicBezTo>
                  <a:cubicBezTo>
                    <a:pt x="658" y="70"/>
                    <a:pt x="658" y="70"/>
                    <a:pt x="658" y="70"/>
                  </a:cubicBezTo>
                  <a:cubicBezTo>
                    <a:pt x="658" y="70"/>
                    <a:pt x="658" y="70"/>
                    <a:pt x="658" y="70"/>
                  </a:cubicBezTo>
                  <a:cubicBezTo>
                    <a:pt x="657" y="70"/>
                    <a:pt x="657" y="70"/>
                    <a:pt x="657" y="70"/>
                  </a:cubicBezTo>
                  <a:cubicBezTo>
                    <a:pt x="657" y="70"/>
                    <a:pt x="657" y="70"/>
                    <a:pt x="657" y="70"/>
                  </a:cubicBezTo>
                  <a:cubicBezTo>
                    <a:pt x="657" y="70"/>
                    <a:pt x="657" y="70"/>
                    <a:pt x="657" y="70"/>
                  </a:cubicBezTo>
                  <a:cubicBezTo>
                    <a:pt x="657" y="70"/>
                    <a:pt x="657" y="70"/>
                    <a:pt x="657" y="70"/>
                  </a:cubicBezTo>
                  <a:cubicBezTo>
                    <a:pt x="657" y="70"/>
                    <a:pt x="657" y="70"/>
                    <a:pt x="657" y="70"/>
                  </a:cubicBezTo>
                  <a:cubicBezTo>
                    <a:pt x="657" y="70"/>
                    <a:pt x="657" y="70"/>
                    <a:pt x="657" y="70"/>
                  </a:cubicBezTo>
                  <a:cubicBezTo>
                    <a:pt x="657" y="70"/>
                    <a:pt x="657" y="70"/>
                    <a:pt x="657" y="70"/>
                  </a:cubicBezTo>
                  <a:cubicBezTo>
                    <a:pt x="657" y="70"/>
                    <a:pt x="656" y="70"/>
                    <a:pt x="656" y="70"/>
                  </a:cubicBezTo>
                  <a:lnTo>
                    <a:pt x="655" y="70"/>
                  </a:lnTo>
                  <a:close/>
                  <a:moveTo>
                    <a:pt x="643" y="67"/>
                  </a:move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3" y="67"/>
                    <a:pt x="643" y="67"/>
                    <a:pt x="643" y="67"/>
                  </a:cubicBezTo>
                  <a:cubicBezTo>
                    <a:pt x="642" y="67"/>
                    <a:pt x="642" y="67"/>
                    <a:pt x="642" y="67"/>
                  </a:cubicBezTo>
                  <a:cubicBezTo>
                    <a:pt x="641" y="67"/>
                    <a:pt x="640" y="67"/>
                    <a:pt x="639" y="67"/>
                  </a:cubicBezTo>
                  <a:cubicBezTo>
                    <a:pt x="638" y="67"/>
                    <a:pt x="637" y="68"/>
                    <a:pt x="637" y="69"/>
                  </a:cubicBezTo>
                  <a:cubicBezTo>
                    <a:pt x="638" y="70"/>
                    <a:pt x="638" y="71"/>
                    <a:pt x="639" y="71"/>
                  </a:cubicBezTo>
                  <a:cubicBezTo>
                    <a:pt x="640" y="71"/>
                    <a:pt x="640" y="71"/>
                    <a:pt x="640" y="71"/>
                  </a:cubicBezTo>
                  <a:cubicBezTo>
                    <a:pt x="641" y="71"/>
                    <a:pt x="642" y="71"/>
                    <a:pt x="643" y="71"/>
                  </a:cubicBezTo>
                  <a:cubicBezTo>
                    <a:pt x="643" y="71"/>
                    <a:pt x="643" y="71"/>
                    <a:pt x="643" y="71"/>
                  </a:cubicBezTo>
                  <a:cubicBezTo>
                    <a:pt x="643" y="71"/>
                    <a:pt x="643" y="71"/>
                    <a:pt x="643" y="71"/>
                  </a:cubicBezTo>
                  <a:cubicBezTo>
                    <a:pt x="644" y="71"/>
                    <a:pt x="645" y="70"/>
                    <a:pt x="645" y="69"/>
                  </a:cubicBezTo>
                  <a:cubicBezTo>
                    <a:pt x="645" y="68"/>
                    <a:pt x="644" y="67"/>
                    <a:pt x="643" y="67"/>
                  </a:cubicBezTo>
                  <a:close/>
                  <a:moveTo>
                    <a:pt x="628" y="71"/>
                  </a:moveTo>
                  <a:cubicBezTo>
                    <a:pt x="627" y="71"/>
                    <a:pt x="627" y="71"/>
                    <a:pt x="627" y="71"/>
                  </a:cubicBezTo>
                  <a:cubicBezTo>
                    <a:pt x="627" y="72"/>
                    <a:pt x="627" y="72"/>
                    <a:pt x="627" y="72"/>
                  </a:cubicBezTo>
                  <a:cubicBezTo>
                    <a:pt x="627" y="72"/>
                    <a:pt x="627" y="72"/>
                    <a:pt x="627" y="72"/>
                  </a:cubicBezTo>
                  <a:cubicBezTo>
                    <a:pt x="626" y="72"/>
                    <a:pt x="626" y="72"/>
                    <a:pt x="626" y="72"/>
                  </a:cubicBezTo>
                  <a:cubicBezTo>
                    <a:pt x="626" y="72"/>
                    <a:pt x="626" y="72"/>
                    <a:pt x="626" y="72"/>
                  </a:cubicBezTo>
                  <a:cubicBezTo>
                    <a:pt x="626" y="72"/>
                    <a:pt x="626" y="72"/>
                    <a:pt x="626" y="72"/>
                  </a:cubicBezTo>
                  <a:cubicBezTo>
                    <a:pt x="626" y="72"/>
                    <a:pt x="626" y="72"/>
                    <a:pt x="626" y="72"/>
                  </a:cubicBezTo>
                  <a:cubicBezTo>
                    <a:pt x="626" y="72"/>
                    <a:pt x="626" y="72"/>
                    <a:pt x="626" y="72"/>
                  </a:cubicBezTo>
                  <a:cubicBezTo>
                    <a:pt x="626" y="72"/>
                    <a:pt x="626" y="72"/>
                    <a:pt x="626" y="72"/>
                  </a:cubicBezTo>
                  <a:cubicBezTo>
                    <a:pt x="626" y="72"/>
                    <a:pt x="626" y="72"/>
                    <a:pt x="626" y="72"/>
                  </a:cubicBezTo>
                  <a:cubicBezTo>
                    <a:pt x="626" y="72"/>
                    <a:pt x="625" y="72"/>
                    <a:pt x="625" y="73"/>
                  </a:cubicBezTo>
                  <a:cubicBezTo>
                    <a:pt x="625" y="73"/>
                    <a:pt x="625" y="73"/>
                    <a:pt x="625" y="73"/>
                  </a:cubicBezTo>
                  <a:cubicBezTo>
                    <a:pt x="625" y="73"/>
                    <a:pt x="625" y="73"/>
                    <a:pt x="625" y="73"/>
                  </a:cubicBezTo>
                  <a:cubicBezTo>
                    <a:pt x="625" y="73"/>
                    <a:pt x="625" y="73"/>
                    <a:pt x="625" y="73"/>
                  </a:cubicBezTo>
                  <a:cubicBezTo>
                    <a:pt x="625" y="73"/>
                    <a:pt x="625" y="73"/>
                    <a:pt x="625" y="73"/>
                  </a:cubicBezTo>
                  <a:cubicBezTo>
                    <a:pt x="625" y="73"/>
                    <a:pt x="625" y="73"/>
                    <a:pt x="625" y="73"/>
                  </a:cubicBezTo>
                  <a:cubicBezTo>
                    <a:pt x="624" y="73"/>
                    <a:pt x="624" y="73"/>
                    <a:pt x="624" y="73"/>
                  </a:cubicBezTo>
                  <a:cubicBezTo>
                    <a:pt x="624" y="73"/>
                    <a:pt x="624" y="73"/>
                    <a:pt x="624" y="73"/>
                  </a:cubicBezTo>
                  <a:cubicBezTo>
                    <a:pt x="624" y="73"/>
                    <a:pt x="624" y="73"/>
                    <a:pt x="624" y="73"/>
                  </a:cubicBezTo>
                  <a:cubicBezTo>
                    <a:pt x="624" y="73"/>
                    <a:pt x="624" y="73"/>
                    <a:pt x="624" y="73"/>
                  </a:cubicBezTo>
                  <a:cubicBezTo>
                    <a:pt x="624" y="73"/>
                    <a:pt x="624" y="73"/>
                    <a:pt x="624" y="73"/>
                  </a:cubicBezTo>
                  <a:cubicBezTo>
                    <a:pt x="624" y="73"/>
                    <a:pt x="624" y="73"/>
                    <a:pt x="624" y="73"/>
                  </a:cubicBezTo>
                  <a:cubicBezTo>
                    <a:pt x="624" y="73"/>
                    <a:pt x="624" y="73"/>
                    <a:pt x="624" y="73"/>
                  </a:cubicBezTo>
                  <a:cubicBezTo>
                    <a:pt x="624" y="73"/>
                    <a:pt x="624" y="73"/>
                    <a:pt x="624" y="73"/>
                  </a:cubicBezTo>
                  <a:cubicBezTo>
                    <a:pt x="624" y="73"/>
                    <a:pt x="624" y="73"/>
                    <a:pt x="624" y="73"/>
                  </a:cubicBezTo>
                  <a:cubicBezTo>
                    <a:pt x="623" y="74"/>
                    <a:pt x="623" y="74"/>
                    <a:pt x="623" y="74"/>
                  </a:cubicBezTo>
                  <a:cubicBezTo>
                    <a:pt x="623" y="74"/>
                    <a:pt x="622" y="75"/>
                    <a:pt x="623" y="76"/>
                  </a:cubicBezTo>
                  <a:cubicBezTo>
                    <a:pt x="623" y="77"/>
                    <a:pt x="624" y="77"/>
                    <a:pt x="625" y="77"/>
                  </a:cubicBezTo>
                  <a:cubicBezTo>
                    <a:pt x="625" y="77"/>
                    <a:pt x="625" y="77"/>
                    <a:pt x="626" y="77"/>
                  </a:cubicBezTo>
                  <a:cubicBezTo>
                    <a:pt x="627" y="76"/>
                    <a:pt x="627" y="76"/>
                    <a:pt x="627" y="76"/>
                  </a:cubicBezTo>
                  <a:cubicBezTo>
                    <a:pt x="627" y="76"/>
                    <a:pt x="628" y="75"/>
                    <a:pt x="629" y="75"/>
                  </a:cubicBezTo>
                  <a:cubicBezTo>
                    <a:pt x="630" y="74"/>
                    <a:pt x="630" y="73"/>
                    <a:pt x="630" y="72"/>
                  </a:cubicBezTo>
                  <a:cubicBezTo>
                    <a:pt x="629" y="71"/>
                    <a:pt x="629" y="71"/>
                    <a:pt x="628" y="71"/>
                  </a:cubicBezTo>
                  <a:close/>
                  <a:moveTo>
                    <a:pt x="613" y="80"/>
                  </a:moveTo>
                  <a:cubicBezTo>
                    <a:pt x="612" y="80"/>
                    <a:pt x="612" y="80"/>
                    <a:pt x="612"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0"/>
                    <a:pt x="611" y="80"/>
                    <a:pt x="611" y="80"/>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1" y="81"/>
                    <a:pt x="611" y="81"/>
                    <a:pt x="611" y="81"/>
                  </a:cubicBezTo>
                  <a:cubicBezTo>
                    <a:pt x="610" y="81"/>
                    <a:pt x="610" y="81"/>
                    <a:pt x="610" y="81"/>
                  </a:cubicBezTo>
                  <a:cubicBezTo>
                    <a:pt x="610" y="81"/>
                    <a:pt x="610" y="81"/>
                    <a:pt x="610" y="81"/>
                  </a:cubicBezTo>
                  <a:cubicBezTo>
                    <a:pt x="610" y="81"/>
                    <a:pt x="610" y="81"/>
                    <a:pt x="610" y="81"/>
                  </a:cubicBezTo>
                  <a:cubicBezTo>
                    <a:pt x="610" y="81"/>
                    <a:pt x="610" y="81"/>
                    <a:pt x="610" y="81"/>
                  </a:cubicBezTo>
                  <a:cubicBezTo>
                    <a:pt x="610"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9" y="81"/>
                    <a:pt x="609" y="81"/>
                    <a:pt x="609" y="81"/>
                  </a:cubicBezTo>
                  <a:cubicBezTo>
                    <a:pt x="608" y="81"/>
                    <a:pt x="608" y="81"/>
                    <a:pt x="608" y="81"/>
                  </a:cubicBezTo>
                  <a:cubicBezTo>
                    <a:pt x="607" y="81"/>
                    <a:pt x="607" y="82"/>
                    <a:pt x="607" y="84"/>
                  </a:cubicBezTo>
                  <a:cubicBezTo>
                    <a:pt x="607" y="84"/>
                    <a:pt x="608" y="85"/>
                    <a:pt x="609" y="85"/>
                  </a:cubicBezTo>
                  <a:cubicBezTo>
                    <a:pt x="609" y="85"/>
                    <a:pt x="609" y="85"/>
                    <a:pt x="609" y="85"/>
                  </a:cubicBezTo>
                  <a:cubicBezTo>
                    <a:pt x="611" y="85"/>
                    <a:pt x="612" y="84"/>
                    <a:pt x="613" y="84"/>
                  </a:cubicBezTo>
                  <a:cubicBezTo>
                    <a:pt x="615" y="83"/>
                    <a:pt x="615" y="82"/>
                    <a:pt x="615" y="81"/>
                  </a:cubicBezTo>
                  <a:cubicBezTo>
                    <a:pt x="614" y="80"/>
                    <a:pt x="614" y="80"/>
                    <a:pt x="613" y="80"/>
                  </a:cubicBezTo>
                  <a:close/>
                  <a:moveTo>
                    <a:pt x="591" y="80"/>
                  </a:moveTo>
                  <a:cubicBezTo>
                    <a:pt x="590" y="80"/>
                    <a:pt x="589" y="81"/>
                    <a:pt x="589" y="81"/>
                  </a:cubicBezTo>
                  <a:cubicBezTo>
                    <a:pt x="589" y="82"/>
                    <a:pt x="589" y="84"/>
                    <a:pt x="590" y="84"/>
                  </a:cubicBezTo>
                  <a:cubicBezTo>
                    <a:pt x="592" y="84"/>
                    <a:pt x="593" y="85"/>
                    <a:pt x="594" y="85"/>
                  </a:cubicBezTo>
                  <a:cubicBezTo>
                    <a:pt x="595" y="85"/>
                    <a:pt x="595" y="85"/>
                    <a:pt x="595" y="85"/>
                  </a:cubicBezTo>
                  <a:cubicBezTo>
                    <a:pt x="596" y="85"/>
                    <a:pt x="597" y="84"/>
                    <a:pt x="597" y="84"/>
                  </a:cubicBezTo>
                  <a:cubicBezTo>
                    <a:pt x="597" y="82"/>
                    <a:pt x="596"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5" y="81"/>
                    <a:pt x="595" y="81"/>
                    <a:pt x="595"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4" y="81"/>
                    <a:pt x="594" y="81"/>
                    <a:pt x="594" y="81"/>
                  </a:cubicBezTo>
                  <a:cubicBezTo>
                    <a:pt x="593" y="81"/>
                    <a:pt x="593" y="81"/>
                    <a:pt x="593" y="81"/>
                  </a:cubicBezTo>
                  <a:cubicBezTo>
                    <a:pt x="593" y="81"/>
                    <a:pt x="593" y="81"/>
                    <a:pt x="593" y="81"/>
                  </a:cubicBezTo>
                  <a:cubicBezTo>
                    <a:pt x="593" y="81"/>
                    <a:pt x="593" y="81"/>
                    <a:pt x="593" y="81"/>
                  </a:cubicBezTo>
                  <a:cubicBezTo>
                    <a:pt x="593" y="81"/>
                    <a:pt x="593" y="81"/>
                    <a:pt x="593" y="81"/>
                  </a:cubicBezTo>
                  <a:cubicBezTo>
                    <a:pt x="593" y="81"/>
                    <a:pt x="593" y="81"/>
                    <a:pt x="593" y="81"/>
                  </a:cubicBezTo>
                  <a:cubicBezTo>
                    <a:pt x="593" y="81"/>
                    <a:pt x="593" y="81"/>
                    <a:pt x="593" y="81"/>
                  </a:cubicBezTo>
                  <a:cubicBezTo>
                    <a:pt x="593" y="81"/>
                    <a:pt x="593" y="81"/>
                    <a:pt x="593" y="81"/>
                  </a:cubicBezTo>
                  <a:cubicBezTo>
                    <a:pt x="593" y="80"/>
                    <a:pt x="592" y="80"/>
                    <a:pt x="591" y="80"/>
                  </a:cubicBezTo>
                  <a:close/>
                  <a:moveTo>
                    <a:pt x="576" y="70"/>
                  </a:moveTo>
                  <a:cubicBezTo>
                    <a:pt x="575" y="70"/>
                    <a:pt x="575" y="70"/>
                    <a:pt x="575" y="71"/>
                  </a:cubicBezTo>
                  <a:cubicBezTo>
                    <a:pt x="574" y="71"/>
                    <a:pt x="574" y="73"/>
                    <a:pt x="575" y="73"/>
                  </a:cubicBezTo>
                  <a:cubicBezTo>
                    <a:pt x="576" y="75"/>
                    <a:pt x="576" y="75"/>
                    <a:pt x="576" y="75"/>
                  </a:cubicBezTo>
                  <a:cubicBezTo>
                    <a:pt x="577" y="76"/>
                    <a:pt x="577" y="76"/>
                    <a:pt x="578" y="76"/>
                  </a:cubicBezTo>
                  <a:cubicBezTo>
                    <a:pt x="578" y="77"/>
                    <a:pt x="578" y="77"/>
                    <a:pt x="579" y="77"/>
                  </a:cubicBezTo>
                  <a:cubicBezTo>
                    <a:pt x="579" y="77"/>
                    <a:pt x="580" y="77"/>
                    <a:pt x="580" y="76"/>
                  </a:cubicBezTo>
                  <a:cubicBezTo>
                    <a:pt x="581" y="75"/>
                    <a:pt x="581" y="74"/>
                    <a:pt x="580" y="73"/>
                  </a:cubicBezTo>
                  <a:cubicBezTo>
                    <a:pt x="580" y="73"/>
                    <a:pt x="580" y="73"/>
                    <a:pt x="580" y="73"/>
                  </a:cubicBezTo>
                  <a:cubicBezTo>
                    <a:pt x="580" y="73"/>
                    <a:pt x="580" y="73"/>
                    <a:pt x="580" y="73"/>
                  </a:cubicBezTo>
                  <a:cubicBezTo>
                    <a:pt x="580" y="73"/>
                    <a:pt x="580" y="73"/>
                    <a:pt x="580" y="73"/>
                  </a:cubicBezTo>
                  <a:cubicBezTo>
                    <a:pt x="580" y="73"/>
                    <a:pt x="580" y="73"/>
                    <a:pt x="580" y="73"/>
                  </a:cubicBezTo>
                  <a:cubicBezTo>
                    <a:pt x="579" y="73"/>
                    <a:pt x="579" y="73"/>
                    <a:pt x="579" y="73"/>
                  </a:cubicBezTo>
                  <a:cubicBezTo>
                    <a:pt x="579" y="73"/>
                    <a:pt x="579" y="73"/>
                    <a:pt x="579" y="73"/>
                  </a:cubicBezTo>
                  <a:cubicBezTo>
                    <a:pt x="579" y="73"/>
                    <a:pt x="579" y="73"/>
                    <a:pt x="579" y="73"/>
                  </a:cubicBezTo>
                  <a:cubicBezTo>
                    <a:pt x="579" y="73"/>
                    <a:pt x="579" y="73"/>
                    <a:pt x="579" y="73"/>
                  </a:cubicBezTo>
                  <a:cubicBezTo>
                    <a:pt x="579" y="73"/>
                    <a:pt x="579" y="73"/>
                    <a:pt x="579" y="73"/>
                  </a:cubicBezTo>
                  <a:cubicBezTo>
                    <a:pt x="579" y="73"/>
                    <a:pt x="579" y="73"/>
                    <a:pt x="579" y="73"/>
                  </a:cubicBezTo>
                  <a:cubicBezTo>
                    <a:pt x="579" y="73"/>
                    <a:pt x="579" y="73"/>
                    <a:pt x="579" y="73"/>
                  </a:cubicBezTo>
                  <a:cubicBezTo>
                    <a:pt x="579" y="73"/>
                    <a:pt x="579" y="73"/>
                    <a:pt x="579" y="73"/>
                  </a:cubicBezTo>
                  <a:cubicBezTo>
                    <a:pt x="577" y="71"/>
                    <a:pt x="577" y="71"/>
                    <a:pt x="577" y="71"/>
                  </a:cubicBezTo>
                  <a:cubicBezTo>
                    <a:pt x="577" y="70"/>
                    <a:pt x="576" y="70"/>
                    <a:pt x="576" y="70"/>
                  </a:cubicBezTo>
                  <a:close/>
                  <a:moveTo>
                    <a:pt x="564" y="58"/>
                  </a:moveTo>
                  <a:cubicBezTo>
                    <a:pt x="563" y="58"/>
                    <a:pt x="563" y="58"/>
                    <a:pt x="562" y="59"/>
                  </a:cubicBezTo>
                  <a:cubicBezTo>
                    <a:pt x="562" y="59"/>
                    <a:pt x="562" y="61"/>
                    <a:pt x="562" y="61"/>
                  </a:cubicBezTo>
                  <a:cubicBezTo>
                    <a:pt x="565" y="64"/>
                    <a:pt x="565" y="64"/>
                    <a:pt x="565" y="64"/>
                  </a:cubicBezTo>
                  <a:cubicBezTo>
                    <a:pt x="566" y="65"/>
                    <a:pt x="566" y="65"/>
                    <a:pt x="567" y="65"/>
                  </a:cubicBezTo>
                  <a:cubicBezTo>
                    <a:pt x="567" y="65"/>
                    <a:pt x="568" y="65"/>
                    <a:pt x="568" y="64"/>
                  </a:cubicBezTo>
                  <a:cubicBezTo>
                    <a:pt x="569" y="63"/>
                    <a:pt x="569" y="62"/>
                    <a:pt x="568" y="61"/>
                  </a:cubicBezTo>
                  <a:cubicBezTo>
                    <a:pt x="565" y="59"/>
                    <a:pt x="565" y="59"/>
                    <a:pt x="565" y="59"/>
                  </a:cubicBezTo>
                  <a:cubicBezTo>
                    <a:pt x="565" y="58"/>
                    <a:pt x="564" y="58"/>
                    <a:pt x="564" y="58"/>
                  </a:cubicBezTo>
                  <a:close/>
                  <a:moveTo>
                    <a:pt x="551" y="48"/>
                  </a:moveTo>
                  <a:cubicBezTo>
                    <a:pt x="550" y="48"/>
                    <a:pt x="549" y="49"/>
                    <a:pt x="549" y="50"/>
                  </a:cubicBezTo>
                  <a:cubicBezTo>
                    <a:pt x="549" y="51"/>
                    <a:pt x="549" y="52"/>
                    <a:pt x="550" y="52"/>
                  </a:cubicBezTo>
                  <a:cubicBezTo>
                    <a:pt x="551" y="53"/>
                    <a:pt x="552" y="53"/>
                    <a:pt x="553" y="54"/>
                  </a:cubicBezTo>
                  <a:cubicBezTo>
                    <a:pt x="554" y="54"/>
                    <a:pt x="554" y="54"/>
                    <a:pt x="554" y="54"/>
                  </a:cubicBezTo>
                  <a:cubicBezTo>
                    <a:pt x="555" y="54"/>
                    <a:pt x="556" y="54"/>
                    <a:pt x="556" y="53"/>
                  </a:cubicBezTo>
                  <a:cubicBezTo>
                    <a:pt x="557" y="52"/>
                    <a:pt x="556" y="51"/>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5" y="50"/>
                    <a:pt x="555" y="50"/>
                    <a:pt x="555" y="50"/>
                  </a:cubicBezTo>
                  <a:cubicBezTo>
                    <a:pt x="554" y="50"/>
                    <a:pt x="554" y="49"/>
                    <a:pt x="554"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3" y="49"/>
                    <a:pt x="553" y="49"/>
                    <a:pt x="553"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9"/>
                    <a:pt x="552" y="49"/>
                    <a:pt x="552" y="49"/>
                  </a:cubicBezTo>
                  <a:cubicBezTo>
                    <a:pt x="552" y="48"/>
                    <a:pt x="552" y="48"/>
                    <a:pt x="552" y="48"/>
                  </a:cubicBezTo>
                  <a:cubicBezTo>
                    <a:pt x="552" y="48"/>
                    <a:pt x="552" y="48"/>
                    <a:pt x="552" y="48"/>
                  </a:cubicBezTo>
                  <a:cubicBezTo>
                    <a:pt x="552" y="48"/>
                    <a:pt x="552" y="48"/>
                    <a:pt x="552" y="48"/>
                  </a:cubicBezTo>
                  <a:cubicBezTo>
                    <a:pt x="552" y="48"/>
                    <a:pt x="552" y="48"/>
                    <a:pt x="552" y="48"/>
                  </a:cubicBezTo>
                  <a:cubicBezTo>
                    <a:pt x="552" y="48"/>
                    <a:pt x="552" y="48"/>
                    <a:pt x="552" y="48"/>
                  </a:cubicBezTo>
                  <a:lnTo>
                    <a:pt x="551" y="48"/>
                  </a:lnTo>
                  <a:close/>
                  <a:moveTo>
                    <a:pt x="539" y="46"/>
                  </a:move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9" y="46"/>
                    <a:pt x="539" y="46"/>
                    <a:pt x="539" y="46"/>
                  </a:cubicBezTo>
                  <a:cubicBezTo>
                    <a:pt x="538" y="46"/>
                    <a:pt x="538" y="46"/>
                    <a:pt x="538" y="46"/>
                  </a:cubicBezTo>
                  <a:cubicBezTo>
                    <a:pt x="538" y="46"/>
                    <a:pt x="538" y="46"/>
                    <a:pt x="538" y="46"/>
                  </a:cubicBezTo>
                  <a:cubicBezTo>
                    <a:pt x="538" y="46"/>
                    <a:pt x="538" y="46"/>
                    <a:pt x="538" y="46"/>
                  </a:cubicBezTo>
                  <a:cubicBezTo>
                    <a:pt x="538" y="46"/>
                    <a:pt x="538"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7" y="46"/>
                    <a:pt x="537" y="46"/>
                    <a:pt x="537" y="46"/>
                  </a:cubicBezTo>
                  <a:cubicBezTo>
                    <a:pt x="536" y="46"/>
                    <a:pt x="536" y="46"/>
                    <a:pt x="536" y="46"/>
                  </a:cubicBezTo>
                  <a:cubicBezTo>
                    <a:pt x="536" y="46"/>
                    <a:pt x="536" y="46"/>
                    <a:pt x="536" y="46"/>
                  </a:cubicBezTo>
                  <a:cubicBezTo>
                    <a:pt x="536" y="46"/>
                    <a:pt x="536" y="46"/>
                    <a:pt x="536" y="46"/>
                  </a:cubicBezTo>
                  <a:cubicBezTo>
                    <a:pt x="536" y="46"/>
                    <a:pt x="536" y="46"/>
                    <a:pt x="536" y="46"/>
                  </a:cubicBezTo>
                  <a:cubicBezTo>
                    <a:pt x="536" y="46"/>
                    <a:pt x="536" y="46"/>
                    <a:pt x="536" y="46"/>
                  </a:cubicBezTo>
                  <a:cubicBezTo>
                    <a:pt x="536" y="46"/>
                    <a:pt x="535" y="46"/>
                    <a:pt x="535" y="46"/>
                  </a:cubicBezTo>
                  <a:cubicBezTo>
                    <a:pt x="534" y="47"/>
                    <a:pt x="533" y="48"/>
                    <a:pt x="533" y="49"/>
                  </a:cubicBezTo>
                  <a:cubicBezTo>
                    <a:pt x="533" y="50"/>
                    <a:pt x="534" y="50"/>
                    <a:pt x="535" y="50"/>
                  </a:cubicBezTo>
                  <a:cubicBezTo>
                    <a:pt x="535" y="50"/>
                    <a:pt x="535" y="50"/>
                    <a:pt x="535" y="50"/>
                  </a:cubicBezTo>
                  <a:cubicBezTo>
                    <a:pt x="537" y="50"/>
                    <a:pt x="538" y="50"/>
                    <a:pt x="539" y="50"/>
                  </a:cubicBezTo>
                  <a:cubicBezTo>
                    <a:pt x="540" y="50"/>
                    <a:pt x="541" y="49"/>
                    <a:pt x="541" y="48"/>
                  </a:cubicBezTo>
                  <a:cubicBezTo>
                    <a:pt x="541" y="47"/>
                    <a:pt x="540" y="46"/>
                    <a:pt x="539" y="46"/>
                  </a:cubicBezTo>
                  <a:close/>
                  <a:moveTo>
                    <a:pt x="524" y="51"/>
                  </a:moveTo>
                  <a:cubicBezTo>
                    <a:pt x="523" y="51"/>
                    <a:pt x="523" y="51"/>
                    <a:pt x="523" y="51"/>
                  </a:cubicBezTo>
                  <a:cubicBezTo>
                    <a:pt x="522" y="51"/>
                    <a:pt x="522" y="51"/>
                    <a:pt x="522" y="51"/>
                  </a:cubicBezTo>
                  <a:cubicBezTo>
                    <a:pt x="522" y="51"/>
                    <a:pt x="522" y="51"/>
                    <a:pt x="522" y="51"/>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2" y="52"/>
                    <a:pt x="522" y="52"/>
                    <a:pt x="522"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1" y="52"/>
                    <a:pt x="521" y="52"/>
                  </a:cubicBezTo>
                  <a:cubicBezTo>
                    <a:pt x="521" y="52"/>
                    <a:pt x="520" y="53"/>
                    <a:pt x="519" y="53"/>
                  </a:cubicBezTo>
                  <a:cubicBezTo>
                    <a:pt x="519" y="54"/>
                    <a:pt x="518" y="55"/>
                    <a:pt x="519" y="56"/>
                  </a:cubicBezTo>
                  <a:cubicBezTo>
                    <a:pt x="520" y="57"/>
                    <a:pt x="520" y="57"/>
                    <a:pt x="521" y="57"/>
                  </a:cubicBezTo>
                  <a:cubicBezTo>
                    <a:pt x="521" y="57"/>
                    <a:pt x="522" y="57"/>
                    <a:pt x="522" y="56"/>
                  </a:cubicBezTo>
                  <a:cubicBezTo>
                    <a:pt x="523" y="56"/>
                    <a:pt x="524" y="55"/>
                    <a:pt x="525" y="54"/>
                  </a:cubicBezTo>
                  <a:cubicBezTo>
                    <a:pt x="526" y="54"/>
                    <a:pt x="526" y="53"/>
                    <a:pt x="525" y="52"/>
                  </a:cubicBezTo>
                  <a:cubicBezTo>
                    <a:pt x="525" y="51"/>
                    <a:pt x="524" y="51"/>
                    <a:pt x="524" y="51"/>
                  </a:cubicBezTo>
                  <a:close/>
                  <a:moveTo>
                    <a:pt x="512" y="62"/>
                  </a:moveTo>
                  <a:cubicBezTo>
                    <a:pt x="511" y="62"/>
                    <a:pt x="511" y="62"/>
                    <a:pt x="510" y="63"/>
                  </a:cubicBezTo>
                  <a:cubicBezTo>
                    <a:pt x="509" y="64"/>
                    <a:pt x="509" y="64"/>
                    <a:pt x="509" y="64"/>
                  </a:cubicBezTo>
                  <a:cubicBezTo>
                    <a:pt x="509" y="64"/>
                    <a:pt x="509" y="64"/>
                    <a:pt x="509" y="64"/>
                  </a:cubicBezTo>
                  <a:cubicBezTo>
                    <a:pt x="509" y="64"/>
                    <a:pt x="509" y="64"/>
                    <a:pt x="509" y="64"/>
                  </a:cubicBezTo>
                  <a:cubicBezTo>
                    <a:pt x="508" y="65"/>
                    <a:pt x="508" y="66"/>
                    <a:pt x="508" y="66"/>
                  </a:cubicBezTo>
                  <a:cubicBezTo>
                    <a:pt x="507" y="67"/>
                    <a:pt x="507" y="68"/>
                    <a:pt x="508" y="69"/>
                  </a:cubicBezTo>
                  <a:cubicBezTo>
                    <a:pt x="508" y="69"/>
                    <a:pt x="509" y="69"/>
                    <a:pt x="509" y="69"/>
                  </a:cubicBezTo>
                  <a:cubicBezTo>
                    <a:pt x="510" y="69"/>
                    <a:pt x="510" y="69"/>
                    <a:pt x="511" y="69"/>
                  </a:cubicBezTo>
                  <a:cubicBezTo>
                    <a:pt x="513" y="66"/>
                    <a:pt x="513" y="66"/>
                    <a:pt x="513" y="66"/>
                  </a:cubicBezTo>
                  <a:cubicBezTo>
                    <a:pt x="514" y="65"/>
                    <a:pt x="514" y="63"/>
                    <a:pt x="513" y="63"/>
                  </a:cubicBezTo>
                  <a:cubicBezTo>
                    <a:pt x="513" y="62"/>
                    <a:pt x="512" y="62"/>
                    <a:pt x="512" y="62"/>
                  </a:cubicBezTo>
                  <a:close/>
                  <a:moveTo>
                    <a:pt x="500" y="75"/>
                  </a:moveTo>
                  <a:cubicBezTo>
                    <a:pt x="499" y="75"/>
                    <a:pt x="499" y="75"/>
                    <a:pt x="499" y="75"/>
                  </a:cubicBezTo>
                  <a:cubicBezTo>
                    <a:pt x="498" y="76"/>
                    <a:pt x="497" y="77"/>
                    <a:pt x="496" y="77"/>
                  </a:cubicBezTo>
                  <a:cubicBezTo>
                    <a:pt x="496" y="77"/>
                    <a:pt x="496" y="77"/>
                    <a:pt x="496" y="77"/>
                  </a:cubicBezTo>
                  <a:cubicBezTo>
                    <a:pt x="496" y="77"/>
                    <a:pt x="496" y="77"/>
                    <a:pt x="496" y="77"/>
                  </a:cubicBezTo>
                  <a:cubicBezTo>
                    <a:pt x="496" y="77"/>
                    <a:pt x="496" y="77"/>
                    <a:pt x="496" y="77"/>
                  </a:cubicBezTo>
                  <a:cubicBezTo>
                    <a:pt x="496" y="77"/>
                    <a:pt x="496" y="77"/>
                    <a:pt x="496" y="77"/>
                  </a:cubicBezTo>
                  <a:cubicBezTo>
                    <a:pt x="496" y="77"/>
                    <a:pt x="496" y="77"/>
                    <a:pt x="496" y="77"/>
                  </a:cubicBezTo>
                  <a:cubicBezTo>
                    <a:pt x="496" y="77"/>
                    <a:pt x="496" y="77"/>
                    <a:pt x="496" y="77"/>
                  </a:cubicBezTo>
                  <a:cubicBezTo>
                    <a:pt x="495" y="77"/>
                    <a:pt x="495" y="77"/>
                    <a:pt x="495" y="77"/>
                  </a:cubicBezTo>
                  <a:cubicBezTo>
                    <a:pt x="495" y="77"/>
                    <a:pt x="495" y="77"/>
                    <a:pt x="495" y="77"/>
                  </a:cubicBezTo>
                  <a:cubicBezTo>
                    <a:pt x="495" y="77"/>
                    <a:pt x="495" y="77"/>
                    <a:pt x="495" y="77"/>
                  </a:cubicBezTo>
                  <a:cubicBezTo>
                    <a:pt x="495" y="77"/>
                    <a:pt x="495" y="77"/>
                    <a:pt x="495" y="77"/>
                  </a:cubicBezTo>
                  <a:cubicBezTo>
                    <a:pt x="495" y="77"/>
                    <a:pt x="495" y="77"/>
                    <a:pt x="495" y="77"/>
                  </a:cubicBezTo>
                  <a:cubicBezTo>
                    <a:pt x="495" y="77"/>
                    <a:pt x="495" y="77"/>
                    <a:pt x="495" y="77"/>
                  </a:cubicBezTo>
                  <a:cubicBezTo>
                    <a:pt x="494" y="78"/>
                    <a:pt x="494" y="79"/>
                    <a:pt x="495" y="80"/>
                  </a:cubicBezTo>
                  <a:cubicBezTo>
                    <a:pt x="495" y="81"/>
                    <a:pt x="496" y="81"/>
                    <a:pt x="496" y="81"/>
                  </a:cubicBezTo>
                  <a:cubicBezTo>
                    <a:pt x="497" y="81"/>
                    <a:pt x="497" y="81"/>
                    <a:pt x="497" y="81"/>
                  </a:cubicBezTo>
                  <a:cubicBezTo>
                    <a:pt x="499" y="80"/>
                    <a:pt x="500" y="79"/>
                    <a:pt x="501" y="78"/>
                  </a:cubicBezTo>
                  <a:cubicBezTo>
                    <a:pt x="502" y="78"/>
                    <a:pt x="502" y="77"/>
                    <a:pt x="501" y="76"/>
                  </a:cubicBezTo>
                  <a:cubicBezTo>
                    <a:pt x="501" y="75"/>
                    <a:pt x="500" y="75"/>
                    <a:pt x="500" y="75"/>
                  </a:cubicBezTo>
                  <a:close/>
                  <a:moveTo>
                    <a:pt x="483" y="81"/>
                  </a:moveTo>
                  <a:cubicBezTo>
                    <a:pt x="483" y="81"/>
                    <a:pt x="483" y="81"/>
                    <a:pt x="483" y="81"/>
                  </a:cubicBezTo>
                  <a:cubicBezTo>
                    <a:pt x="482" y="82"/>
                    <a:pt x="481"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80" y="82"/>
                    <a:pt x="480" y="82"/>
                    <a:pt x="480"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9" y="82"/>
                    <a:pt x="479" y="82"/>
                    <a:pt x="479" y="82"/>
                  </a:cubicBezTo>
                  <a:cubicBezTo>
                    <a:pt x="478" y="82"/>
                    <a:pt x="477" y="82"/>
                    <a:pt x="477" y="84"/>
                  </a:cubicBezTo>
                  <a:cubicBezTo>
                    <a:pt x="477" y="85"/>
                    <a:pt x="478" y="86"/>
                    <a:pt x="479" y="86"/>
                  </a:cubicBezTo>
                  <a:cubicBezTo>
                    <a:pt x="480" y="86"/>
                    <a:pt x="480" y="86"/>
                    <a:pt x="480" y="86"/>
                  </a:cubicBezTo>
                  <a:cubicBezTo>
                    <a:pt x="481" y="86"/>
                    <a:pt x="482" y="86"/>
                    <a:pt x="483" y="85"/>
                  </a:cubicBezTo>
                  <a:cubicBezTo>
                    <a:pt x="484" y="85"/>
                    <a:pt x="485" y="84"/>
                    <a:pt x="485" y="83"/>
                  </a:cubicBezTo>
                  <a:cubicBezTo>
                    <a:pt x="485" y="82"/>
                    <a:pt x="484" y="81"/>
                    <a:pt x="483" y="81"/>
                  </a:cubicBezTo>
                  <a:close/>
                  <a:moveTo>
                    <a:pt x="462" y="76"/>
                  </a:moveTo>
                  <a:cubicBezTo>
                    <a:pt x="461" y="76"/>
                    <a:pt x="460" y="77"/>
                    <a:pt x="460" y="77"/>
                  </a:cubicBezTo>
                  <a:cubicBezTo>
                    <a:pt x="459" y="78"/>
                    <a:pt x="460" y="80"/>
                    <a:pt x="461" y="80"/>
                  </a:cubicBezTo>
                  <a:cubicBezTo>
                    <a:pt x="462" y="81"/>
                    <a:pt x="463" y="82"/>
                    <a:pt x="465" y="82"/>
                  </a:cubicBezTo>
                  <a:cubicBezTo>
                    <a:pt x="465" y="83"/>
                    <a:pt x="465" y="83"/>
                    <a:pt x="465" y="83"/>
                  </a:cubicBezTo>
                  <a:cubicBezTo>
                    <a:pt x="466" y="83"/>
                    <a:pt x="467" y="82"/>
                    <a:pt x="467" y="81"/>
                  </a:cubicBezTo>
                  <a:cubicBezTo>
                    <a:pt x="468" y="80"/>
                    <a:pt x="467" y="79"/>
                    <a:pt x="466" y="79"/>
                  </a:cubicBezTo>
                  <a:cubicBezTo>
                    <a:pt x="465" y="78"/>
                    <a:pt x="464" y="77"/>
                    <a:pt x="463" y="77"/>
                  </a:cubicBezTo>
                  <a:cubicBezTo>
                    <a:pt x="462" y="77"/>
                    <a:pt x="462" y="76"/>
                    <a:pt x="462" y="76"/>
                  </a:cubicBezTo>
                  <a:close/>
                  <a:moveTo>
                    <a:pt x="447" y="67"/>
                  </a:moveTo>
                  <a:cubicBezTo>
                    <a:pt x="447" y="67"/>
                    <a:pt x="446" y="67"/>
                    <a:pt x="446" y="68"/>
                  </a:cubicBezTo>
                  <a:cubicBezTo>
                    <a:pt x="445" y="69"/>
                    <a:pt x="445" y="70"/>
                    <a:pt x="446" y="71"/>
                  </a:cubicBezTo>
                  <a:cubicBezTo>
                    <a:pt x="450" y="73"/>
                    <a:pt x="450" y="73"/>
                    <a:pt x="450" y="73"/>
                  </a:cubicBezTo>
                  <a:cubicBezTo>
                    <a:pt x="450" y="73"/>
                    <a:pt x="450" y="73"/>
                    <a:pt x="451" y="73"/>
                  </a:cubicBezTo>
                  <a:cubicBezTo>
                    <a:pt x="451" y="73"/>
                    <a:pt x="452" y="73"/>
                    <a:pt x="452" y="72"/>
                  </a:cubicBezTo>
                  <a:cubicBezTo>
                    <a:pt x="453" y="71"/>
                    <a:pt x="453" y="70"/>
                    <a:pt x="452" y="70"/>
                  </a:cubicBezTo>
                  <a:cubicBezTo>
                    <a:pt x="452" y="70"/>
                    <a:pt x="450" y="68"/>
                    <a:pt x="449" y="68"/>
                  </a:cubicBezTo>
                  <a:cubicBezTo>
                    <a:pt x="449" y="68"/>
                    <a:pt x="449" y="68"/>
                    <a:pt x="449" y="68"/>
                  </a:cubicBezTo>
                  <a:cubicBezTo>
                    <a:pt x="449" y="68"/>
                    <a:pt x="449" y="68"/>
                    <a:pt x="449" y="68"/>
                  </a:cubicBezTo>
                  <a:cubicBezTo>
                    <a:pt x="449" y="68"/>
                    <a:pt x="449" y="68"/>
                    <a:pt x="449" y="68"/>
                  </a:cubicBezTo>
                  <a:cubicBezTo>
                    <a:pt x="449" y="68"/>
                    <a:pt x="449" y="68"/>
                    <a:pt x="449" y="68"/>
                  </a:cubicBezTo>
                  <a:cubicBezTo>
                    <a:pt x="449" y="68"/>
                    <a:pt x="449" y="68"/>
                    <a:pt x="449" y="68"/>
                  </a:cubicBezTo>
                  <a:cubicBezTo>
                    <a:pt x="448" y="67"/>
                    <a:pt x="448" y="67"/>
                    <a:pt x="448" y="67"/>
                  </a:cubicBezTo>
                  <a:cubicBezTo>
                    <a:pt x="448" y="67"/>
                    <a:pt x="448" y="67"/>
                    <a:pt x="447" y="67"/>
                  </a:cubicBezTo>
                  <a:close/>
                  <a:moveTo>
                    <a:pt x="432" y="61"/>
                  </a:moveTo>
                  <a:cubicBezTo>
                    <a:pt x="431" y="61"/>
                    <a:pt x="430" y="62"/>
                    <a:pt x="430" y="63"/>
                  </a:cubicBezTo>
                  <a:cubicBezTo>
                    <a:pt x="430" y="64"/>
                    <a:pt x="431" y="65"/>
                    <a:pt x="432" y="65"/>
                  </a:cubicBezTo>
                  <a:cubicBezTo>
                    <a:pt x="433" y="65"/>
                    <a:pt x="435" y="66"/>
                    <a:pt x="436" y="66"/>
                  </a:cubicBezTo>
                  <a:cubicBezTo>
                    <a:pt x="436" y="66"/>
                    <a:pt x="436" y="66"/>
                    <a:pt x="436" y="66"/>
                  </a:cubicBezTo>
                  <a:cubicBezTo>
                    <a:pt x="437" y="66"/>
                    <a:pt x="438" y="65"/>
                    <a:pt x="438" y="64"/>
                  </a:cubicBezTo>
                  <a:cubicBezTo>
                    <a:pt x="438" y="63"/>
                    <a:pt x="438" y="62"/>
                    <a:pt x="437" y="62"/>
                  </a:cubicBezTo>
                  <a:cubicBezTo>
                    <a:pt x="435" y="62"/>
                    <a:pt x="434" y="62"/>
                    <a:pt x="433" y="61"/>
                  </a:cubicBezTo>
                  <a:lnTo>
                    <a:pt x="432" y="61"/>
                  </a:lnTo>
                  <a:close/>
                  <a:moveTo>
                    <a:pt x="420" y="63"/>
                  </a:moveTo>
                  <a:cubicBezTo>
                    <a:pt x="420" y="63"/>
                    <a:pt x="420" y="63"/>
                    <a:pt x="420" y="63"/>
                  </a:cubicBezTo>
                  <a:cubicBezTo>
                    <a:pt x="418" y="63"/>
                    <a:pt x="417" y="64"/>
                    <a:pt x="416" y="64"/>
                  </a:cubicBezTo>
                  <a:cubicBezTo>
                    <a:pt x="415" y="65"/>
                    <a:pt x="414" y="66"/>
                    <a:pt x="415" y="67"/>
                  </a:cubicBezTo>
                  <a:cubicBezTo>
                    <a:pt x="415" y="68"/>
                    <a:pt x="416" y="68"/>
                    <a:pt x="417" y="68"/>
                  </a:cubicBezTo>
                  <a:cubicBezTo>
                    <a:pt x="418" y="68"/>
                    <a:pt x="418" y="68"/>
                    <a:pt x="418" y="68"/>
                  </a:cubicBezTo>
                  <a:cubicBezTo>
                    <a:pt x="419" y="67"/>
                    <a:pt x="420" y="67"/>
                    <a:pt x="421" y="67"/>
                  </a:cubicBezTo>
                  <a:cubicBezTo>
                    <a:pt x="422" y="66"/>
                    <a:pt x="422" y="65"/>
                    <a:pt x="422" y="64"/>
                  </a:cubicBezTo>
                  <a:cubicBezTo>
                    <a:pt x="422" y="63"/>
                    <a:pt x="421" y="63"/>
                    <a:pt x="420" y="63"/>
                  </a:cubicBezTo>
                  <a:close/>
                  <a:moveTo>
                    <a:pt x="405" y="70"/>
                  </a:moveTo>
                  <a:cubicBezTo>
                    <a:pt x="404" y="70"/>
                    <a:pt x="404" y="70"/>
                    <a:pt x="404" y="70"/>
                  </a:cubicBezTo>
                  <a:cubicBezTo>
                    <a:pt x="403" y="70"/>
                    <a:pt x="403" y="70"/>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2" y="71"/>
                    <a:pt x="402" y="71"/>
                    <a:pt x="402" y="71"/>
                  </a:cubicBezTo>
                  <a:cubicBezTo>
                    <a:pt x="401" y="71"/>
                    <a:pt x="401" y="71"/>
                    <a:pt x="400" y="71"/>
                  </a:cubicBezTo>
                  <a:cubicBezTo>
                    <a:pt x="399" y="71"/>
                    <a:pt x="398" y="72"/>
                    <a:pt x="399" y="73"/>
                  </a:cubicBezTo>
                  <a:cubicBezTo>
                    <a:pt x="399" y="74"/>
                    <a:pt x="400" y="75"/>
                    <a:pt x="401" y="75"/>
                  </a:cubicBezTo>
                  <a:cubicBezTo>
                    <a:pt x="401" y="75"/>
                    <a:pt x="401" y="75"/>
                    <a:pt x="401" y="75"/>
                  </a:cubicBezTo>
                  <a:cubicBezTo>
                    <a:pt x="402" y="75"/>
                    <a:pt x="404" y="74"/>
                    <a:pt x="405" y="74"/>
                  </a:cubicBezTo>
                  <a:cubicBezTo>
                    <a:pt x="406" y="73"/>
                    <a:pt x="407" y="72"/>
                    <a:pt x="407" y="71"/>
                  </a:cubicBezTo>
                  <a:cubicBezTo>
                    <a:pt x="406" y="70"/>
                    <a:pt x="406" y="70"/>
                    <a:pt x="405" y="70"/>
                  </a:cubicBezTo>
                  <a:close/>
                  <a:moveTo>
                    <a:pt x="383" y="70"/>
                  </a:moveTo>
                  <a:cubicBezTo>
                    <a:pt x="382" y="70"/>
                    <a:pt x="381" y="70"/>
                    <a:pt x="381" y="71"/>
                  </a:cubicBezTo>
                  <a:cubicBezTo>
                    <a:pt x="380" y="72"/>
                    <a:pt x="381" y="73"/>
                    <a:pt x="382" y="73"/>
                  </a:cubicBezTo>
                  <a:cubicBezTo>
                    <a:pt x="383" y="74"/>
                    <a:pt x="385" y="74"/>
                    <a:pt x="386" y="75"/>
                  </a:cubicBezTo>
                  <a:cubicBezTo>
                    <a:pt x="387" y="75"/>
                    <a:pt x="387" y="75"/>
                    <a:pt x="387" y="75"/>
                  </a:cubicBezTo>
                  <a:cubicBezTo>
                    <a:pt x="388" y="75"/>
                    <a:pt x="388" y="74"/>
                    <a:pt x="389" y="73"/>
                  </a:cubicBezTo>
                  <a:cubicBezTo>
                    <a:pt x="389" y="72"/>
                    <a:pt x="388" y="71"/>
                    <a:pt x="387" y="71"/>
                  </a:cubicBezTo>
                  <a:cubicBezTo>
                    <a:pt x="386" y="71"/>
                    <a:pt x="385" y="70"/>
                    <a:pt x="383" y="70"/>
                  </a:cubicBezTo>
                  <a:close/>
                  <a:moveTo>
                    <a:pt x="368" y="59"/>
                  </a:moveTo>
                  <a:cubicBezTo>
                    <a:pt x="368" y="59"/>
                    <a:pt x="367" y="59"/>
                    <a:pt x="367" y="60"/>
                  </a:cubicBezTo>
                  <a:cubicBezTo>
                    <a:pt x="366" y="60"/>
                    <a:pt x="366" y="62"/>
                    <a:pt x="366" y="62"/>
                  </a:cubicBezTo>
                  <a:cubicBezTo>
                    <a:pt x="367" y="64"/>
                    <a:pt x="368" y="65"/>
                    <a:pt x="370" y="66"/>
                  </a:cubicBezTo>
                  <a:cubicBezTo>
                    <a:pt x="370" y="66"/>
                    <a:pt x="370" y="66"/>
                    <a:pt x="371" y="66"/>
                  </a:cubicBezTo>
                  <a:cubicBezTo>
                    <a:pt x="371" y="66"/>
                    <a:pt x="372" y="66"/>
                    <a:pt x="372" y="66"/>
                  </a:cubicBezTo>
                  <a:cubicBezTo>
                    <a:pt x="373" y="65"/>
                    <a:pt x="373" y="64"/>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3"/>
                    <a:pt x="372" y="63"/>
                    <a:pt x="372" y="63"/>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2" y="62"/>
                    <a:pt x="372" y="62"/>
                    <a:pt x="372" y="62"/>
                  </a:cubicBezTo>
                  <a:cubicBezTo>
                    <a:pt x="371" y="62"/>
                    <a:pt x="371" y="62"/>
                    <a:pt x="371" y="62"/>
                  </a:cubicBezTo>
                  <a:cubicBezTo>
                    <a:pt x="371" y="62"/>
                    <a:pt x="371" y="62"/>
                    <a:pt x="371" y="62"/>
                  </a:cubicBezTo>
                  <a:cubicBezTo>
                    <a:pt x="371" y="62"/>
                    <a:pt x="371" y="62"/>
                    <a:pt x="371" y="62"/>
                  </a:cubicBezTo>
                  <a:cubicBezTo>
                    <a:pt x="371" y="62"/>
                    <a:pt x="371" y="62"/>
                    <a:pt x="371" y="62"/>
                  </a:cubicBezTo>
                  <a:cubicBezTo>
                    <a:pt x="371" y="62"/>
                    <a:pt x="371" y="62"/>
                    <a:pt x="371" y="62"/>
                  </a:cubicBezTo>
                  <a:cubicBezTo>
                    <a:pt x="371" y="62"/>
                    <a:pt x="371" y="62"/>
                    <a:pt x="371" y="62"/>
                  </a:cubicBezTo>
                  <a:cubicBezTo>
                    <a:pt x="371" y="61"/>
                    <a:pt x="370" y="61"/>
                    <a:pt x="370" y="60"/>
                  </a:cubicBezTo>
                  <a:cubicBezTo>
                    <a:pt x="369" y="59"/>
                    <a:pt x="369" y="59"/>
                    <a:pt x="368" y="59"/>
                  </a:cubicBezTo>
                  <a:close/>
                  <a:moveTo>
                    <a:pt x="359" y="45"/>
                  </a:moveTo>
                  <a:cubicBezTo>
                    <a:pt x="358" y="45"/>
                    <a:pt x="358" y="45"/>
                    <a:pt x="358" y="45"/>
                  </a:cubicBezTo>
                  <a:cubicBezTo>
                    <a:pt x="357" y="45"/>
                    <a:pt x="356" y="47"/>
                    <a:pt x="357" y="48"/>
                  </a:cubicBezTo>
                  <a:cubicBezTo>
                    <a:pt x="359" y="51"/>
                    <a:pt x="359" y="51"/>
                    <a:pt x="359" y="51"/>
                  </a:cubicBezTo>
                  <a:cubicBezTo>
                    <a:pt x="359" y="52"/>
                    <a:pt x="360" y="52"/>
                    <a:pt x="361" y="52"/>
                  </a:cubicBezTo>
                  <a:cubicBezTo>
                    <a:pt x="362" y="52"/>
                    <a:pt x="362" y="52"/>
                    <a:pt x="362" y="52"/>
                  </a:cubicBezTo>
                  <a:cubicBezTo>
                    <a:pt x="363" y="51"/>
                    <a:pt x="363" y="50"/>
                    <a:pt x="362" y="49"/>
                  </a:cubicBezTo>
                  <a:cubicBezTo>
                    <a:pt x="362" y="49"/>
                    <a:pt x="362" y="48"/>
                    <a:pt x="361" y="47"/>
                  </a:cubicBezTo>
                  <a:cubicBezTo>
                    <a:pt x="360" y="46"/>
                    <a:pt x="360" y="46"/>
                    <a:pt x="360" y="46"/>
                  </a:cubicBezTo>
                  <a:cubicBezTo>
                    <a:pt x="360" y="45"/>
                    <a:pt x="359" y="45"/>
                    <a:pt x="359" y="45"/>
                  </a:cubicBezTo>
                  <a:close/>
                  <a:moveTo>
                    <a:pt x="350" y="30"/>
                  </a:moveTo>
                  <a:cubicBezTo>
                    <a:pt x="349" y="30"/>
                    <a:pt x="349" y="30"/>
                    <a:pt x="349" y="30"/>
                  </a:cubicBezTo>
                  <a:cubicBezTo>
                    <a:pt x="348" y="31"/>
                    <a:pt x="347" y="32"/>
                    <a:pt x="348" y="33"/>
                  </a:cubicBezTo>
                  <a:cubicBezTo>
                    <a:pt x="350" y="36"/>
                    <a:pt x="350" y="36"/>
                    <a:pt x="350" y="36"/>
                  </a:cubicBezTo>
                  <a:cubicBezTo>
                    <a:pt x="350" y="37"/>
                    <a:pt x="351" y="37"/>
                    <a:pt x="352" y="37"/>
                  </a:cubicBezTo>
                  <a:cubicBezTo>
                    <a:pt x="353" y="37"/>
                    <a:pt x="353" y="37"/>
                    <a:pt x="353" y="37"/>
                  </a:cubicBezTo>
                  <a:cubicBezTo>
                    <a:pt x="354" y="37"/>
                    <a:pt x="354" y="35"/>
                    <a:pt x="353" y="34"/>
                  </a:cubicBezTo>
                  <a:cubicBezTo>
                    <a:pt x="351" y="31"/>
                    <a:pt x="351" y="31"/>
                    <a:pt x="351" y="31"/>
                  </a:cubicBezTo>
                  <a:cubicBezTo>
                    <a:pt x="351" y="30"/>
                    <a:pt x="350" y="30"/>
                    <a:pt x="350" y="30"/>
                  </a:cubicBezTo>
                  <a:close/>
                  <a:moveTo>
                    <a:pt x="341" y="15"/>
                  </a:moveTo>
                  <a:cubicBezTo>
                    <a:pt x="340" y="16"/>
                    <a:pt x="340" y="16"/>
                    <a:pt x="340" y="16"/>
                  </a:cubicBezTo>
                  <a:cubicBezTo>
                    <a:pt x="339" y="16"/>
                    <a:pt x="338" y="17"/>
                    <a:pt x="339" y="18"/>
                  </a:cubicBezTo>
                  <a:cubicBezTo>
                    <a:pt x="341" y="22"/>
                    <a:pt x="341" y="22"/>
                    <a:pt x="341" y="22"/>
                  </a:cubicBezTo>
                  <a:cubicBezTo>
                    <a:pt x="342" y="22"/>
                    <a:pt x="342" y="23"/>
                    <a:pt x="343" y="23"/>
                  </a:cubicBezTo>
                  <a:cubicBezTo>
                    <a:pt x="344" y="23"/>
                    <a:pt x="344" y="23"/>
                    <a:pt x="344" y="23"/>
                  </a:cubicBezTo>
                  <a:cubicBezTo>
                    <a:pt x="345" y="22"/>
                    <a:pt x="345" y="21"/>
                    <a:pt x="345" y="20"/>
                  </a:cubicBezTo>
                  <a:cubicBezTo>
                    <a:pt x="342" y="16"/>
                    <a:pt x="342" y="16"/>
                    <a:pt x="342" y="16"/>
                  </a:cubicBezTo>
                  <a:cubicBezTo>
                    <a:pt x="342" y="16"/>
                    <a:pt x="341" y="15"/>
                    <a:pt x="341" y="15"/>
                  </a:cubicBezTo>
                  <a:close/>
                  <a:moveTo>
                    <a:pt x="329" y="4"/>
                  </a:moveTo>
                  <a:cubicBezTo>
                    <a:pt x="329" y="4"/>
                    <a:pt x="328" y="5"/>
                    <a:pt x="328" y="5"/>
                  </a:cubicBezTo>
                  <a:cubicBezTo>
                    <a:pt x="327" y="6"/>
                    <a:pt x="328" y="7"/>
                    <a:pt x="328" y="8"/>
                  </a:cubicBezTo>
                  <a:cubicBezTo>
                    <a:pt x="329" y="8"/>
                    <a:pt x="330" y="9"/>
                    <a:pt x="331" y="10"/>
                  </a:cubicBezTo>
                  <a:cubicBezTo>
                    <a:pt x="332" y="10"/>
                    <a:pt x="332" y="10"/>
                    <a:pt x="333" y="10"/>
                  </a:cubicBezTo>
                  <a:cubicBezTo>
                    <a:pt x="333" y="10"/>
                    <a:pt x="334" y="10"/>
                    <a:pt x="334" y="9"/>
                  </a:cubicBezTo>
                  <a:cubicBezTo>
                    <a:pt x="335" y="9"/>
                    <a:pt x="335" y="7"/>
                    <a:pt x="334" y="7"/>
                  </a:cubicBezTo>
                  <a:cubicBezTo>
                    <a:pt x="333" y="6"/>
                    <a:pt x="332" y="6"/>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2" y="5"/>
                    <a:pt x="332" y="5"/>
                    <a:pt x="332" y="5"/>
                  </a:cubicBezTo>
                  <a:cubicBezTo>
                    <a:pt x="331" y="5"/>
                    <a:pt x="331" y="5"/>
                    <a:pt x="330" y="4"/>
                  </a:cubicBezTo>
                  <a:lnTo>
                    <a:pt x="329" y="4"/>
                  </a:lnTo>
                  <a:close/>
                  <a:moveTo>
                    <a:pt x="315" y="0"/>
                  </a:move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4" y="0"/>
                    <a:pt x="314" y="0"/>
                    <a:pt x="314"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3" y="0"/>
                    <a:pt x="313" y="0"/>
                    <a:pt x="313"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0"/>
                    <a:pt x="312" y="0"/>
                    <a:pt x="312" y="0"/>
                  </a:cubicBezTo>
                  <a:cubicBezTo>
                    <a:pt x="312" y="1"/>
                    <a:pt x="312" y="1"/>
                    <a:pt x="312" y="1"/>
                  </a:cubicBezTo>
                  <a:cubicBezTo>
                    <a:pt x="312" y="1"/>
                    <a:pt x="312" y="1"/>
                    <a:pt x="312" y="1"/>
                  </a:cubicBezTo>
                  <a:cubicBezTo>
                    <a:pt x="312" y="1"/>
                    <a:pt x="311" y="1"/>
                    <a:pt x="311" y="1"/>
                  </a:cubicBezTo>
                  <a:cubicBezTo>
                    <a:pt x="310" y="1"/>
                    <a:pt x="309" y="2"/>
                    <a:pt x="309" y="3"/>
                  </a:cubicBezTo>
                  <a:cubicBezTo>
                    <a:pt x="309" y="4"/>
                    <a:pt x="310" y="5"/>
                    <a:pt x="311" y="5"/>
                  </a:cubicBezTo>
                  <a:cubicBezTo>
                    <a:pt x="311" y="5"/>
                    <a:pt x="311" y="5"/>
                    <a:pt x="311" y="5"/>
                  </a:cubicBezTo>
                  <a:cubicBezTo>
                    <a:pt x="312" y="4"/>
                    <a:pt x="314" y="4"/>
                    <a:pt x="315" y="4"/>
                  </a:cubicBezTo>
                  <a:cubicBezTo>
                    <a:pt x="316" y="4"/>
                    <a:pt x="317" y="4"/>
                    <a:pt x="318" y="5"/>
                  </a:cubicBezTo>
                  <a:cubicBezTo>
                    <a:pt x="318" y="5"/>
                    <a:pt x="318" y="5"/>
                    <a:pt x="318" y="5"/>
                  </a:cubicBezTo>
                  <a:cubicBezTo>
                    <a:pt x="319" y="5"/>
                    <a:pt x="320" y="4"/>
                    <a:pt x="320" y="3"/>
                  </a:cubicBezTo>
                  <a:cubicBezTo>
                    <a:pt x="320" y="2"/>
                    <a:pt x="319" y="1"/>
                    <a:pt x="318" y="1"/>
                  </a:cubicBezTo>
                  <a:cubicBezTo>
                    <a:pt x="318" y="1"/>
                    <a:pt x="318" y="1"/>
                    <a:pt x="318" y="1"/>
                  </a:cubicBezTo>
                  <a:cubicBezTo>
                    <a:pt x="318" y="1"/>
                    <a:pt x="318" y="1"/>
                    <a:pt x="318" y="1"/>
                  </a:cubicBezTo>
                  <a:cubicBezTo>
                    <a:pt x="318" y="1"/>
                    <a:pt x="318" y="1"/>
                    <a:pt x="318" y="1"/>
                  </a:cubicBezTo>
                  <a:cubicBezTo>
                    <a:pt x="318" y="1"/>
                    <a:pt x="318" y="1"/>
                    <a:pt x="318" y="1"/>
                  </a:cubicBezTo>
                  <a:cubicBezTo>
                    <a:pt x="318" y="1"/>
                    <a:pt x="318" y="1"/>
                    <a:pt x="318" y="1"/>
                  </a:cubicBezTo>
                  <a:cubicBezTo>
                    <a:pt x="318" y="1"/>
                    <a:pt x="318" y="1"/>
                    <a:pt x="318" y="1"/>
                  </a:cubicBezTo>
                  <a:cubicBezTo>
                    <a:pt x="318" y="1"/>
                    <a:pt x="318" y="1"/>
                    <a:pt x="318" y="1"/>
                  </a:cubicBezTo>
                  <a:cubicBezTo>
                    <a:pt x="317" y="0"/>
                    <a:pt x="316"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ubicBezTo>
                    <a:pt x="315" y="0"/>
                    <a:pt x="315" y="0"/>
                    <a:pt x="315"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grpSp>
      <p:sp>
        <p:nvSpPr>
          <p:cNvPr id="12298" name="Rectangle 13">
            <a:extLst>
              <a:ext uri="{FF2B5EF4-FFF2-40B4-BE49-F238E27FC236}">
                <a16:creationId xmlns:a16="http://schemas.microsoft.com/office/drawing/2014/main" id="{9D0C758D-CC6C-442A-8013-E8F1ED560AD8}"/>
              </a:ext>
            </a:extLst>
          </p:cNvPr>
          <p:cNvSpPr>
            <a:spLocks noChangeArrowheads="1"/>
          </p:cNvSpPr>
          <p:nvPr/>
        </p:nvSpPr>
        <p:spPr bwMode="auto">
          <a:xfrm>
            <a:off x="2197100" y="2003425"/>
            <a:ext cx="421322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500">
                <a:solidFill>
                  <a:srgbClr val="73848D"/>
                </a:solidFill>
                <a:latin typeface="Arial" panose="020B0604020202020204" pitchFamily="34" charset="0"/>
              </a:rPr>
              <a:t>YOUR INFORMATION HERE</a:t>
            </a:r>
            <a:endParaRPr lang="ru-RU" altLang="ru-RU" sz="1800"/>
          </a:p>
        </p:txBody>
      </p:sp>
      <p:sp>
        <p:nvSpPr>
          <p:cNvPr id="12299" name="Rectangle 35">
            <a:extLst>
              <a:ext uri="{FF2B5EF4-FFF2-40B4-BE49-F238E27FC236}">
                <a16:creationId xmlns:a16="http://schemas.microsoft.com/office/drawing/2014/main" id="{1A9F8173-D735-4CBB-AB30-E9CAAF70578A}"/>
              </a:ext>
            </a:extLst>
          </p:cNvPr>
          <p:cNvSpPr>
            <a:spLocks noChangeArrowheads="1"/>
          </p:cNvSpPr>
          <p:nvPr/>
        </p:nvSpPr>
        <p:spPr bwMode="auto">
          <a:xfrm>
            <a:off x="2197100" y="4486275"/>
            <a:ext cx="4213225" cy="38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500">
                <a:solidFill>
                  <a:srgbClr val="73848D"/>
                </a:solidFill>
                <a:latin typeface="Arial" panose="020B0604020202020204" pitchFamily="34" charset="0"/>
              </a:rPr>
              <a:t>YOUR INFORMATION HERE</a:t>
            </a:r>
            <a:endParaRPr lang="ru-RU" altLang="ru-RU" sz="1800"/>
          </a:p>
        </p:txBody>
      </p:sp>
      <p:grpSp>
        <p:nvGrpSpPr>
          <p:cNvPr id="7" name="Группа 6">
            <a:extLst>
              <a:ext uri="{FF2B5EF4-FFF2-40B4-BE49-F238E27FC236}">
                <a16:creationId xmlns:a16="http://schemas.microsoft.com/office/drawing/2014/main" id="{5D8EC492-DA8C-406D-BF64-8DC8C8962C59}"/>
              </a:ext>
            </a:extLst>
          </p:cNvPr>
          <p:cNvGrpSpPr/>
          <p:nvPr/>
        </p:nvGrpSpPr>
        <p:grpSpPr>
          <a:xfrm>
            <a:off x="1406525" y="5975350"/>
            <a:ext cx="6473825" cy="576263"/>
            <a:chOff x="1406525" y="5975350"/>
            <a:chExt cx="6473825" cy="576263"/>
          </a:xfrm>
        </p:grpSpPr>
        <p:sp>
          <p:nvSpPr>
            <p:cNvPr id="12293" name="Freeform 8">
              <a:extLst>
                <a:ext uri="{FF2B5EF4-FFF2-40B4-BE49-F238E27FC236}">
                  <a16:creationId xmlns:a16="http://schemas.microsoft.com/office/drawing/2014/main" id="{4A0B063A-BBC8-4533-A6C9-BF9018133EAC}"/>
                </a:ext>
              </a:extLst>
            </p:cNvPr>
            <p:cNvSpPr>
              <a:spLocks/>
            </p:cNvSpPr>
            <p:nvPr/>
          </p:nvSpPr>
          <p:spPr bwMode="auto">
            <a:xfrm>
              <a:off x="1406525" y="5975350"/>
              <a:ext cx="6473825" cy="34925"/>
            </a:xfrm>
            <a:custGeom>
              <a:avLst/>
              <a:gdLst>
                <a:gd name="T0" fmla="*/ 2147483646 w 745"/>
                <a:gd name="T1" fmla="*/ 2147483646 h 4"/>
                <a:gd name="T2" fmla="*/ 2147483646 w 745"/>
                <a:gd name="T3" fmla="*/ 2147483646 h 4"/>
                <a:gd name="T4" fmla="*/ 0 w 745"/>
                <a:gd name="T5" fmla="*/ 2147483646 h 4"/>
                <a:gd name="T6" fmla="*/ 2147483646 w 745"/>
                <a:gd name="T7" fmla="*/ 0 h 4"/>
                <a:gd name="T8" fmla="*/ 2147483646 w 745"/>
                <a:gd name="T9" fmla="*/ 0 h 4"/>
                <a:gd name="T10" fmla="*/ 2147483646 w 745"/>
                <a:gd name="T11" fmla="*/ 2147483646 h 4"/>
                <a:gd name="T12" fmla="*/ 2147483646 w 74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5" h="4">
                  <a:moveTo>
                    <a:pt x="743" y="4"/>
                  </a:moveTo>
                  <a:cubicBezTo>
                    <a:pt x="2" y="4"/>
                    <a:pt x="2" y="4"/>
                    <a:pt x="2" y="4"/>
                  </a:cubicBezTo>
                  <a:cubicBezTo>
                    <a:pt x="1" y="4"/>
                    <a:pt x="0" y="3"/>
                    <a:pt x="0" y="2"/>
                  </a:cubicBezTo>
                  <a:cubicBezTo>
                    <a:pt x="0" y="1"/>
                    <a:pt x="1" y="0"/>
                    <a:pt x="2" y="0"/>
                  </a:cubicBezTo>
                  <a:cubicBezTo>
                    <a:pt x="743" y="0"/>
                    <a:pt x="743" y="0"/>
                    <a:pt x="743" y="0"/>
                  </a:cubicBezTo>
                  <a:cubicBezTo>
                    <a:pt x="744" y="0"/>
                    <a:pt x="745" y="1"/>
                    <a:pt x="745" y="2"/>
                  </a:cubicBezTo>
                  <a:cubicBezTo>
                    <a:pt x="745" y="3"/>
                    <a:pt x="744" y="4"/>
                    <a:pt x="743" y="4"/>
                  </a:cubicBezTo>
                  <a:close/>
                </a:path>
              </a:pathLst>
            </a:custGeom>
            <a:solidFill>
              <a:srgbClr val="2428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2300" name="Rectangle 57">
              <a:extLst>
                <a:ext uri="{FF2B5EF4-FFF2-40B4-BE49-F238E27FC236}">
                  <a16:creationId xmlns:a16="http://schemas.microsoft.com/office/drawing/2014/main" id="{8C7A22DB-8794-45E2-86EF-B82B2AE159A2}"/>
                </a:ext>
              </a:extLst>
            </p:cNvPr>
            <p:cNvSpPr>
              <a:spLocks noChangeArrowheads="1"/>
            </p:cNvSpPr>
            <p:nvPr/>
          </p:nvSpPr>
          <p:spPr bwMode="auto">
            <a:xfrm>
              <a:off x="1624013" y="6254750"/>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100</a:t>
              </a:r>
              <a:endParaRPr lang="ru-RU" altLang="ru-RU" sz="1800"/>
            </a:p>
          </p:txBody>
        </p:sp>
        <p:sp>
          <p:nvSpPr>
            <p:cNvPr id="12301" name="Rectangle 58">
              <a:extLst>
                <a:ext uri="{FF2B5EF4-FFF2-40B4-BE49-F238E27FC236}">
                  <a16:creationId xmlns:a16="http://schemas.microsoft.com/office/drawing/2014/main" id="{4723B78F-2D3D-4661-9E3F-7271E622D8EC}"/>
                </a:ext>
              </a:extLst>
            </p:cNvPr>
            <p:cNvSpPr>
              <a:spLocks noChangeArrowheads="1"/>
            </p:cNvSpPr>
            <p:nvPr/>
          </p:nvSpPr>
          <p:spPr bwMode="auto">
            <a:xfrm>
              <a:off x="2439988" y="6254750"/>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200</a:t>
              </a:r>
              <a:endParaRPr lang="ru-RU" altLang="ru-RU" sz="1800"/>
            </a:p>
          </p:txBody>
        </p:sp>
        <p:sp>
          <p:nvSpPr>
            <p:cNvPr id="12302" name="Rectangle 59">
              <a:extLst>
                <a:ext uri="{FF2B5EF4-FFF2-40B4-BE49-F238E27FC236}">
                  <a16:creationId xmlns:a16="http://schemas.microsoft.com/office/drawing/2014/main" id="{FE626338-9C85-4953-963E-94010350F605}"/>
                </a:ext>
              </a:extLst>
            </p:cNvPr>
            <p:cNvSpPr>
              <a:spLocks noChangeArrowheads="1"/>
            </p:cNvSpPr>
            <p:nvPr/>
          </p:nvSpPr>
          <p:spPr bwMode="auto">
            <a:xfrm>
              <a:off x="3222625" y="6254750"/>
              <a:ext cx="461963"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300</a:t>
              </a:r>
              <a:endParaRPr lang="ru-RU" altLang="ru-RU" sz="1800"/>
            </a:p>
          </p:txBody>
        </p:sp>
        <p:sp>
          <p:nvSpPr>
            <p:cNvPr id="12303" name="Rectangle 60">
              <a:extLst>
                <a:ext uri="{FF2B5EF4-FFF2-40B4-BE49-F238E27FC236}">
                  <a16:creationId xmlns:a16="http://schemas.microsoft.com/office/drawing/2014/main" id="{7A55FF4A-0138-449B-8312-D98028905592}"/>
                </a:ext>
              </a:extLst>
            </p:cNvPr>
            <p:cNvSpPr>
              <a:spLocks noChangeArrowheads="1"/>
            </p:cNvSpPr>
            <p:nvPr/>
          </p:nvSpPr>
          <p:spPr bwMode="auto">
            <a:xfrm>
              <a:off x="4040188" y="6254750"/>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400</a:t>
              </a:r>
              <a:endParaRPr lang="ru-RU" altLang="ru-RU" sz="1800"/>
            </a:p>
          </p:txBody>
        </p:sp>
        <p:sp>
          <p:nvSpPr>
            <p:cNvPr id="12304" name="Rectangle 61">
              <a:extLst>
                <a:ext uri="{FF2B5EF4-FFF2-40B4-BE49-F238E27FC236}">
                  <a16:creationId xmlns:a16="http://schemas.microsoft.com/office/drawing/2014/main" id="{72D46D44-0011-48F4-9C87-0BBC6C98BF07}"/>
                </a:ext>
              </a:extLst>
            </p:cNvPr>
            <p:cNvSpPr>
              <a:spLocks noChangeArrowheads="1"/>
            </p:cNvSpPr>
            <p:nvPr/>
          </p:nvSpPr>
          <p:spPr bwMode="auto">
            <a:xfrm>
              <a:off x="4865688" y="6254750"/>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500</a:t>
              </a:r>
              <a:endParaRPr lang="ru-RU" altLang="ru-RU" sz="1800"/>
            </a:p>
          </p:txBody>
        </p:sp>
        <p:sp>
          <p:nvSpPr>
            <p:cNvPr id="12305" name="Rectangle 62">
              <a:extLst>
                <a:ext uri="{FF2B5EF4-FFF2-40B4-BE49-F238E27FC236}">
                  <a16:creationId xmlns:a16="http://schemas.microsoft.com/office/drawing/2014/main" id="{9E753F58-FBD0-456D-8AB1-886004C356BF}"/>
                </a:ext>
              </a:extLst>
            </p:cNvPr>
            <p:cNvSpPr>
              <a:spLocks noChangeArrowheads="1"/>
            </p:cNvSpPr>
            <p:nvPr/>
          </p:nvSpPr>
          <p:spPr bwMode="auto">
            <a:xfrm>
              <a:off x="5646738" y="6254750"/>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600</a:t>
              </a:r>
              <a:endParaRPr lang="ru-RU" altLang="ru-RU" sz="1800"/>
            </a:p>
          </p:txBody>
        </p:sp>
        <p:sp>
          <p:nvSpPr>
            <p:cNvPr id="12306" name="Rectangle 63">
              <a:extLst>
                <a:ext uri="{FF2B5EF4-FFF2-40B4-BE49-F238E27FC236}">
                  <a16:creationId xmlns:a16="http://schemas.microsoft.com/office/drawing/2014/main" id="{4B0DE247-2EEF-45C3-A29D-6D363DE3BFD3}"/>
                </a:ext>
              </a:extLst>
            </p:cNvPr>
            <p:cNvSpPr>
              <a:spLocks noChangeArrowheads="1"/>
            </p:cNvSpPr>
            <p:nvPr/>
          </p:nvSpPr>
          <p:spPr bwMode="auto">
            <a:xfrm>
              <a:off x="6464300" y="6254750"/>
              <a:ext cx="461963"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700</a:t>
              </a:r>
              <a:endParaRPr lang="ru-RU" altLang="ru-RU" sz="1800"/>
            </a:p>
          </p:txBody>
        </p:sp>
        <p:sp>
          <p:nvSpPr>
            <p:cNvPr id="12307" name="Rectangle 64">
              <a:extLst>
                <a:ext uri="{FF2B5EF4-FFF2-40B4-BE49-F238E27FC236}">
                  <a16:creationId xmlns:a16="http://schemas.microsoft.com/office/drawing/2014/main" id="{0A851E32-AB26-48C7-BBE4-90BBED894E86}"/>
                </a:ext>
              </a:extLst>
            </p:cNvPr>
            <p:cNvSpPr>
              <a:spLocks noChangeArrowheads="1"/>
            </p:cNvSpPr>
            <p:nvPr/>
          </p:nvSpPr>
          <p:spPr bwMode="auto">
            <a:xfrm>
              <a:off x="7281863" y="6254750"/>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800</a:t>
              </a:r>
              <a:endParaRPr lang="ru-RU" altLang="ru-RU" sz="1800"/>
            </a:p>
          </p:txBody>
        </p:sp>
      </p:grpSp>
      <p:grpSp>
        <p:nvGrpSpPr>
          <p:cNvPr id="6" name="Группа 5">
            <a:extLst>
              <a:ext uri="{FF2B5EF4-FFF2-40B4-BE49-F238E27FC236}">
                <a16:creationId xmlns:a16="http://schemas.microsoft.com/office/drawing/2014/main" id="{3A68D1D5-B92F-43A6-AC32-5A3E19E199C9}"/>
              </a:ext>
            </a:extLst>
          </p:cNvPr>
          <p:cNvGrpSpPr/>
          <p:nvPr/>
        </p:nvGrpSpPr>
        <p:grpSpPr>
          <a:xfrm>
            <a:off x="1406525" y="3763963"/>
            <a:ext cx="6473825" cy="574675"/>
            <a:chOff x="1406525" y="3763963"/>
            <a:chExt cx="6473825" cy="574675"/>
          </a:xfrm>
        </p:grpSpPr>
        <p:sp>
          <p:nvSpPr>
            <p:cNvPr id="12297" name="Freeform 12">
              <a:extLst>
                <a:ext uri="{FF2B5EF4-FFF2-40B4-BE49-F238E27FC236}">
                  <a16:creationId xmlns:a16="http://schemas.microsoft.com/office/drawing/2014/main" id="{6B329810-DF28-4BC7-9418-0522CF796CF1}"/>
                </a:ext>
              </a:extLst>
            </p:cNvPr>
            <p:cNvSpPr>
              <a:spLocks/>
            </p:cNvSpPr>
            <p:nvPr/>
          </p:nvSpPr>
          <p:spPr bwMode="auto">
            <a:xfrm>
              <a:off x="1406525" y="3763963"/>
              <a:ext cx="6473825" cy="34925"/>
            </a:xfrm>
            <a:custGeom>
              <a:avLst/>
              <a:gdLst>
                <a:gd name="T0" fmla="*/ 2147483646 w 745"/>
                <a:gd name="T1" fmla="*/ 2147483646 h 4"/>
                <a:gd name="T2" fmla="*/ 2147483646 w 745"/>
                <a:gd name="T3" fmla="*/ 2147483646 h 4"/>
                <a:gd name="T4" fmla="*/ 0 w 745"/>
                <a:gd name="T5" fmla="*/ 2147483646 h 4"/>
                <a:gd name="T6" fmla="*/ 2147483646 w 745"/>
                <a:gd name="T7" fmla="*/ 0 h 4"/>
                <a:gd name="T8" fmla="*/ 2147483646 w 745"/>
                <a:gd name="T9" fmla="*/ 0 h 4"/>
                <a:gd name="T10" fmla="*/ 2147483646 w 745"/>
                <a:gd name="T11" fmla="*/ 2147483646 h 4"/>
                <a:gd name="T12" fmla="*/ 2147483646 w 745"/>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745" h="4">
                  <a:moveTo>
                    <a:pt x="743" y="4"/>
                  </a:moveTo>
                  <a:cubicBezTo>
                    <a:pt x="2" y="4"/>
                    <a:pt x="2" y="4"/>
                    <a:pt x="2" y="4"/>
                  </a:cubicBezTo>
                  <a:cubicBezTo>
                    <a:pt x="1" y="4"/>
                    <a:pt x="0" y="3"/>
                    <a:pt x="0" y="2"/>
                  </a:cubicBezTo>
                  <a:cubicBezTo>
                    <a:pt x="0" y="1"/>
                    <a:pt x="1" y="0"/>
                    <a:pt x="2" y="0"/>
                  </a:cubicBezTo>
                  <a:cubicBezTo>
                    <a:pt x="743" y="0"/>
                    <a:pt x="743" y="0"/>
                    <a:pt x="743" y="0"/>
                  </a:cubicBezTo>
                  <a:cubicBezTo>
                    <a:pt x="744" y="0"/>
                    <a:pt x="745" y="1"/>
                    <a:pt x="745" y="2"/>
                  </a:cubicBezTo>
                  <a:cubicBezTo>
                    <a:pt x="745" y="3"/>
                    <a:pt x="744" y="4"/>
                    <a:pt x="743" y="4"/>
                  </a:cubicBezTo>
                  <a:close/>
                </a:path>
              </a:pathLst>
            </a:custGeom>
            <a:solidFill>
              <a:srgbClr val="24282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2308" name="Rectangle 65">
              <a:extLst>
                <a:ext uri="{FF2B5EF4-FFF2-40B4-BE49-F238E27FC236}">
                  <a16:creationId xmlns:a16="http://schemas.microsoft.com/office/drawing/2014/main" id="{60C67B2F-F2D8-45FD-A934-E812D716B840}"/>
                </a:ext>
              </a:extLst>
            </p:cNvPr>
            <p:cNvSpPr>
              <a:spLocks noChangeArrowheads="1"/>
            </p:cNvSpPr>
            <p:nvPr/>
          </p:nvSpPr>
          <p:spPr bwMode="auto">
            <a:xfrm>
              <a:off x="1624013" y="4041775"/>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100</a:t>
              </a:r>
              <a:endParaRPr lang="ru-RU" altLang="ru-RU" sz="1800"/>
            </a:p>
          </p:txBody>
        </p:sp>
        <p:sp>
          <p:nvSpPr>
            <p:cNvPr id="12309" name="Rectangle 66">
              <a:extLst>
                <a:ext uri="{FF2B5EF4-FFF2-40B4-BE49-F238E27FC236}">
                  <a16:creationId xmlns:a16="http://schemas.microsoft.com/office/drawing/2014/main" id="{200B0DA7-04E3-4140-A62C-F13B310D306D}"/>
                </a:ext>
              </a:extLst>
            </p:cNvPr>
            <p:cNvSpPr>
              <a:spLocks noChangeArrowheads="1"/>
            </p:cNvSpPr>
            <p:nvPr/>
          </p:nvSpPr>
          <p:spPr bwMode="auto">
            <a:xfrm>
              <a:off x="2439988" y="4041775"/>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200</a:t>
              </a:r>
              <a:endParaRPr lang="ru-RU" altLang="ru-RU" sz="1800"/>
            </a:p>
          </p:txBody>
        </p:sp>
        <p:sp>
          <p:nvSpPr>
            <p:cNvPr id="12310" name="Rectangle 67">
              <a:extLst>
                <a:ext uri="{FF2B5EF4-FFF2-40B4-BE49-F238E27FC236}">
                  <a16:creationId xmlns:a16="http://schemas.microsoft.com/office/drawing/2014/main" id="{908864A9-3FF7-49C1-BD5B-91E3A9F2C586}"/>
                </a:ext>
              </a:extLst>
            </p:cNvPr>
            <p:cNvSpPr>
              <a:spLocks noChangeArrowheads="1"/>
            </p:cNvSpPr>
            <p:nvPr/>
          </p:nvSpPr>
          <p:spPr bwMode="auto">
            <a:xfrm>
              <a:off x="3222625" y="4041775"/>
              <a:ext cx="461963"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300</a:t>
              </a:r>
              <a:endParaRPr lang="ru-RU" altLang="ru-RU" sz="1800"/>
            </a:p>
          </p:txBody>
        </p:sp>
        <p:sp>
          <p:nvSpPr>
            <p:cNvPr id="12311" name="Rectangle 68">
              <a:extLst>
                <a:ext uri="{FF2B5EF4-FFF2-40B4-BE49-F238E27FC236}">
                  <a16:creationId xmlns:a16="http://schemas.microsoft.com/office/drawing/2014/main" id="{C8051998-12DD-4D80-9350-C64FC6210733}"/>
                </a:ext>
              </a:extLst>
            </p:cNvPr>
            <p:cNvSpPr>
              <a:spLocks noChangeArrowheads="1"/>
            </p:cNvSpPr>
            <p:nvPr/>
          </p:nvSpPr>
          <p:spPr bwMode="auto">
            <a:xfrm>
              <a:off x="4040188" y="4041775"/>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400</a:t>
              </a:r>
              <a:endParaRPr lang="ru-RU" altLang="ru-RU" sz="1800"/>
            </a:p>
          </p:txBody>
        </p:sp>
        <p:sp>
          <p:nvSpPr>
            <p:cNvPr id="12312" name="Rectangle 69">
              <a:extLst>
                <a:ext uri="{FF2B5EF4-FFF2-40B4-BE49-F238E27FC236}">
                  <a16:creationId xmlns:a16="http://schemas.microsoft.com/office/drawing/2014/main" id="{F1832774-BE37-4980-B73A-EF65B47745B9}"/>
                </a:ext>
              </a:extLst>
            </p:cNvPr>
            <p:cNvSpPr>
              <a:spLocks noChangeArrowheads="1"/>
            </p:cNvSpPr>
            <p:nvPr/>
          </p:nvSpPr>
          <p:spPr bwMode="auto">
            <a:xfrm>
              <a:off x="4865688" y="4041775"/>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500</a:t>
              </a:r>
              <a:endParaRPr lang="ru-RU" altLang="ru-RU" sz="1800"/>
            </a:p>
          </p:txBody>
        </p:sp>
        <p:sp>
          <p:nvSpPr>
            <p:cNvPr id="12313" name="Rectangle 70">
              <a:extLst>
                <a:ext uri="{FF2B5EF4-FFF2-40B4-BE49-F238E27FC236}">
                  <a16:creationId xmlns:a16="http://schemas.microsoft.com/office/drawing/2014/main" id="{5059EFFC-B748-4AB2-B4A5-8AF925680067}"/>
                </a:ext>
              </a:extLst>
            </p:cNvPr>
            <p:cNvSpPr>
              <a:spLocks noChangeArrowheads="1"/>
            </p:cNvSpPr>
            <p:nvPr/>
          </p:nvSpPr>
          <p:spPr bwMode="auto">
            <a:xfrm>
              <a:off x="5646738" y="4041775"/>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600</a:t>
              </a:r>
              <a:endParaRPr lang="ru-RU" altLang="ru-RU" sz="1800"/>
            </a:p>
          </p:txBody>
        </p:sp>
        <p:sp>
          <p:nvSpPr>
            <p:cNvPr id="12314" name="Rectangle 71">
              <a:extLst>
                <a:ext uri="{FF2B5EF4-FFF2-40B4-BE49-F238E27FC236}">
                  <a16:creationId xmlns:a16="http://schemas.microsoft.com/office/drawing/2014/main" id="{8FD833DA-3339-4463-A25D-EF80E2CD167A}"/>
                </a:ext>
              </a:extLst>
            </p:cNvPr>
            <p:cNvSpPr>
              <a:spLocks noChangeArrowheads="1"/>
            </p:cNvSpPr>
            <p:nvPr/>
          </p:nvSpPr>
          <p:spPr bwMode="auto">
            <a:xfrm>
              <a:off x="6464300" y="4041775"/>
              <a:ext cx="461963"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700</a:t>
              </a:r>
              <a:endParaRPr lang="ru-RU" altLang="ru-RU" sz="1800"/>
            </a:p>
          </p:txBody>
        </p:sp>
        <p:sp>
          <p:nvSpPr>
            <p:cNvPr id="12315" name="Rectangle 72">
              <a:extLst>
                <a:ext uri="{FF2B5EF4-FFF2-40B4-BE49-F238E27FC236}">
                  <a16:creationId xmlns:a16="http://schemas.microsoft.com/office/drawing/2014/main" id="{457683F8-D362-4CE2-90F8-C688BCBC43CE}"/>
                </a:ext>
              </a:extLst>
            </p:cNvPr>
            <p:cNvSpPr>
              <a:spLocks noChangeArrowheads="1"/>
            </p:cNvSpPr>
            <p:nvPr/>
          </p:nvSpPr>
          <p:spPr bwMode="auto">
            <a:xfrm>
              <a:off x="7281863" y="4041775"/>
              <a:ext cx="461962" cy="296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800</a:t>
              </a:r>
              <a:endParaRPr lang="ru-RU" altLang="ru-RU" sz="1800"/>
            </a:p>
          </p:txBody>
        </p:sp>
      </p:grpSp>
      <p:sp>
        <p:nvSpPr>
          <p:cNvPr id="12317" name="Rectangle 38">
            <a:extLst>
              <a:ext uri="{FF2B5EF4-FFF2-40B4-BE49-F238E27FC236}">
                <a16:creationId xmlns:a16="http://schemas.microsoft.com/office/drawing/2014/main" id="{61D39E87-EBDB-49C3-B7BC-6B8278FC24B2}"/>
              </a:ext>
            </a:extLst>
          </p:cNvPr>
          <p:cNvSpPr>
            <a:spLocks noChangeArrowheads="1"/>
          </p:cNvSpPr>
          <p:nvPr/>
        </p:nvSpPr>
        <p:spPr bwMode="auto">
          <a:xfrm>
            <a:off x="8370888" y="1946275"/>
            <a:ext cx="1597025" cy="44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900" b="1" dirty="0">
                <a:solidFill>
                  <a:schemeClr val="accent4"/>
                </a:solidFill>
                <a:latin typeface="Arial" panose="020B0604020202020204" pitchFamily="34" charset="0"/>
              </a:rPr>
              <a:t>Your text</a:t>
            </a:r>
            <a:endParaRPr lang="ru-RU" altLang="ru-RU" sz="1800" dirty="0">
              <a:solidFill>
                <a:schemeClr val="accent4"/>
              </a:solidFill>
            </a:endParaRPr>
          </a:p>
        </p:txBody>
      </p:sp>
      <p:sp>
        <p:nvSpPr>
          <p:cNvPr id="12319" name="Rectangle 38">
            <a:extLst>
              <a:ext uri="{FF2B5EF4-FFF2-40B4-BE49-F238E27FC236}">
                <a16:creationId xmlns:a16="http://schemas.microsoft.com/office/drawing/2014/main" id="{BCF3CEBC-D900-4F02-A954-042FD2BFDC6D}"/>
              </a:ext>
            </a:extLst>
          </p:cNvPr>
          <p:cNvSpPr>
            <a:spLocks noChangeArrowheads="1"/>
          </p:cNvSpPr>
          <p:nvPr/>
        </p:nvSpPr>
        <p:spPr bwMode="auto">
          <a:xfrm>
            <a:off x="8370888" y="4327525"/>
            <a:ext cx="1597025" cy="446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900" b="1" dirty="0">
                <a:solidFill>
                  <a:schemeClr val="accent1"/>
                </a:solidFill>
                <a:latin typeface="Arial" panose="020B0604020202020204" pitchFamily="34" charset="0"/>
              </a:rPr>
              <a:t>Your text</a:t>
            </a:r>
            <a:endParaRPr lang="ru-RU" altLang="ru-RU" sz="1800" dirty="0">
              <a:solidFill>
                <a:schemeClr val="accent1"/>
              </a:solidFill>
            </a:endParaRPr>
          </a:p>
        </p:txBody>
      </p:sp>
      <p:grpSp>
        <p:nvGrpSpPr>
          <p:cNvPr id="2" name="Группа 1">
            <a:extLst>
              <a:ext uri="{FF2B5EF4-FFF2-40B4-BE49-F238E27FC236}">
                <a16:creationId xmlns:a16="http://schemas.microsoft.com/office/drawing/2014/main" id="{D89BE6C6-948C-47D4-B988-2345C65C1B2C}"/>
              </a:ext>
            </a:extLst>
          </p:cNvPr>
          <p:cNvGrpSpPr/>
          <p:nvPr/>
        </p:nvGrpSpPr>
        <p:grpSpPr>
          <a:xfrm>
            <a:off x="8370888" y="2533650"/>
            <a:ext cx="2652712" cy="1635125"/>
            <a:chOff x="8370888" y="2533650"/>
            <a:chExt cx="2652712" cy="1635125"/>
          </a:xfrm>
        </p:grpSpPr>
        <p:sp>
          <p:nvSpPr>
            <p:cNvPr id="74" name="Прямоугольник: скругленные углы 73">
              <a:extLst>
                <a:ext uri="{FF2B5EF4-FFF2-40B4-BE49-F238E27FC236}">
                  <a16:creationId xmlns:a16="http://schemas.microsoft.com/office/drawing/2014/main" id="{D5B10AD1-E625-493F-BE9B-3A0CB4872B13}"/>
                </a:ext>
              </a:extLst>
            </p:cNvPr>
            <p:cNvSpPr/>
            <p:nvPr/>
          </p:nvSpPr>
          <p:spPr>
            <a:xfrm>
              <a:off x="8370888" y="2533650"/>
              <a:ext cx="2652712" cy="1635125"/>
            </a:xfrm>
            <a:prstGeom prst="roundRect">
              <a:avLst>
                <a:gd name="adj" fmla="val 6206"/>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12320" name="TextBox 115">
              <a:extLst>
                <a:ext uri="{FF2B5EF4-FFF2-40B4-BE49-F238E27FC236}">
                  <a16:creationId xmlns:a16="http://schemas.microsoft.com/office/drawing/2014/main" id="{7BAE7790-8FDE-4BFD-9A77-A2C599F519C0}"/>
                </a:ext>
              </a:extLst>
            </p:cNvPr>
            <p:cNvSpPr txBox="1">
              <a:spLocks noChangeArrowheads="1"/>
            </p:cNvSpPr>
            <p:nvPr/>
          </p:nvSpPr>
          <p:spPr bwMode="auto">
            <a:xfrm>
              <a:off x="8424863" y="2670175"/>
              <a:ext cx="2498725" cy="134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DD8C5611-5D30-4863-8044-BC9C269FC22A}"/>
              </a:ext>
            </a:extLst>
          </p:cNvPr>
          <p:cNvGrpSpPr/>
          <p:nvPr/>
        </p:nvGrpSpPr>
        <p:grpSpPr>
          <a:xfrm>
            <a:off x="8370888" y="4916488"/>
            <a:ext cx="2652712" cy="1635125"/>
            <a:chOff x="8370888" y="4916488"/>
            <a:chExt cx="2652712" cy="1635125"/>
          </a:xfrm>
        </p:grpSpPr>
        <p:sp>
          <p:nvSpPr>
            <p:cNvPr id="79" name="Прямоугольник: скругленные углы 78">
              <a:extLst>
                <a:ext uri="{FF2B5EF4-FFF2-40B4-BE49-F238E27FC236}">
                  <a16:creationId xmlns:a16="http://schemas.microsoft.com/office/drawing/2014/main" id="{899668FA-43E8-4304-98FC-5DDF678E2253}"/>
                </a:ext>
              </a:extLst>
            </p:cNvPr>
            <p:cNvSpPr/>
            <p:nvPr/>
          </p:nvSpPr>
          <p:spPr>
            <a:xfrm>
              <a:off x="8370888" y="4916488"/>
              <a:ext cx="2652712" cy="1635125"/>
            </a:xfrm>
            <a:prstGeom prst="roundRect">
              <a:avLst>
                <a:gd name="adj" fmla="val 6206"/>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12321" name="TextBox 115">
              <a:extLst>
                <a:ext uri="{FF2B5EF4-FFF2-40B4-BE49-F238E27FC236}">
                  <a16:creationId xmlns:a16="http://schemas.microsoft.com/office/drawing/2014/main" id="{4DCC411F-72C7-40FF-BA59-572BDE15C86A}"/>
                </a:ext>
              </a:extLst>
            </p:cNvPr>
            <p:cNvSpPr txBox="1">
              <a:spLocks noChangeArrowheads="1"/>
            </p:cNvSpPr>
            <p:nvPr/>
          </p:nvSpPr>
          <p:spPr bwMode="auto">
            <a:xfrm>
              <a:off x="8424863" y="5035550"/>
              <a:ext cx="2498725" cy="134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a:t>
              </a:r>
              <a:endParaRPr lang="ru-RU" altLang="ru-RU" sz="12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2290"/>
                                        </p:tgtEl>
                                        <p:attrNameLst>
                                          <p:attrName>style.visibility</p:attrName>
                                        </p:attrNameLst>
                                      </p:cBhvr>
                                      <p:to>
                                        <p:strVal val="visible"/>
                                      </p:to>
                                    </p:set>
                                    <p:anim calcmode="lin" valueType="num">
                                      <p:cBhvr additive="base">
                                        <p:cTn id="7" dur="500" fill="hold"/>
                                        <p:tgtEl>
                                          <p:spTgt spid="12290"/>
                                        </p:tgtEl>
                                        <p:attrNameLst>
                                          <p:attrName>ppt_x</p:attrName>
                                        </p:attrNameLst>
                                      </p:cBhvr>
                                      <p:tavLst>
                                        <p:tav tm="0">
                                          <p:val>
                                            <p:strVal val="#ppt_x"/>
                                          </p:val>
                                        </p:tav>
                                        <p:tav tm="100000">
                                          <p:val>
                                            <p:strVal val="#ppt_x"/>
                                          </p:val>
                                        </p:tav>
                                      </p:tavLst>
                                    </p:anim>
                                    <p:anim calcmode="lin" valueType="num">
                                      <p:cBhvr additive="base">
                                        <p:cTn id="8" dur="500" fill="hold"/>
                                        <p:tgtEl>
                                          <p:spTgt spid="1229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2291"/>
                                        </p:tgtEl>
                                        <p:attrNameLst>
                                          <p:attrName>style.visibility</p:attrName>
                                        </p:attrNameLst>
                                      </p:cBhvr>
                                      <p:to>
                                        <p:strVal val="visible"/>
                                      </p:to>
                                    </p:set>
                                    <p:anim calcmode="lin" valueType="num">
                                      <p:cBhvr additive="base">
                                        <p:cTn id="11" dur="500" fill="hold"/>
                                        <p:tgtEl>
                                          <p:spTgt spid="12291"/>
                                        </p:tgtEl>
                                        <p:attrNameLst>
                                          <p:attrName>ppt_x</p:attrName>
                                        </p:attrNameLst>
                                      </p:cBhvr>
                                      <p:tavLst>
                                        <p:tav tm="0">
                                          <p:val>
                                            <p:strVal val="#ppt_x"/>
                                          </p:val>
                                        </p:tav>
                                        <p:tav tm="100000">
                                          <p:val>
                                            <p:strVal val="#ppt_x"/>
                                          </p:val>
                                        </p:tav>
                                      </p:tavLst>
                                    </p:anim>
                                    <p:anim calcmode="lin" valueType="num">
                                      <p:cBhvr additive="base">
                                        <p:cTn id="12" dur="500" fill="hold"/>
                                        <p:tgtEl>
                                          <p:spTgt spid="12291"/>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12298"/>
                                        </p:tgtEl>
                                        <p:attrNameLst>
                                          <p:attrName>style.visibility</p:attrName>
                                        </p:attrNameLst>
                                      </p:cBhvr>
                                      <p:to>
                                        <p:strVal val="visible"/>
                                      </p:to>
                                    </p:set>
                                    <p:anim calcmode="lin" valueType="num">
                                      <p:cBhvr additive="base">
                                        <p:cTn id="16" dur="500" fill="hold"/>
                                        <p:tgtEl>
                                          <p:spTgt spid="12298"/>
                                        </p:tgtEl>
                                        <p:attrNameLst>
                                          <p:attrName>ppt_x</p:attrName>
                                        </p:attrNameLst>
                                      </p:cBhvr>
                                      <p:tavLst>
                                        <p:tav tm="0">
                                          <p:val>
                                            <p:strVal val="#ppt_x"/>
                                          </p:val>
                                        </p:tav>
                                        <p:tav tm="100000">
                                          <p:val>
                                            <p:strVal val="#ppt_x"/>
                                          </p:val>
                                        </p:tav>
                                      </p:tavLst>
                                    </p:anim>
                                    <p:anim calcmode="lin" valueType="num">
                                      <p:cBhvr additive="base">
                                        <p:cTn id="17" dur="500" fill="hold"/>
                                        <p:tgtEl>
                                          <p:spTgt spid="12298"/>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25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750"/>
                                  </p:stCondLst>
                                  <p:childTnLst>
                                    <p:set>
                                      <p:cBhvr>
                                        <p:cTn id="23" dur="1" fill="hold">
                                          <p:stCondLst>
                                            <p:cond delay="0"/>
                                          </p:stCondLst>
                                        </p:cTn>
                                        <p:tgtEl>
                                          <p:spTgt spid="12299"/>
                                        </p:tgtEl>
                                        <p:attrNameLst>
                                          <p:attrName>style.visibility</p:attrName>
                                        </p:attrNameLst>
                                      </p:cBhvr>
                                      <p:to>
                                        <p:strVal val="visible"/>
                                      </p:to>
                                    </p:set>
                                    <p:anim calcmode="lin" valueType="num">
                                      <p:cBhvr additive="base">
                                        <p:cTn id="24" dur="500" fill="hold"/>
                                        <p:tgtEl>
                                          <p:spTgt spid="12299"/>
                                        </p:tgtEl>
                                        <p:attrNameLst>
                                          <p:attrName>ppt_x</p:attrName>
                                        </p:attrNameLst>
                                      </p:cBhvr>
                                      <p:tavLst>
                                        <p:tav tm="0">
                                          <p:val>
                                            <p:strVal val="#ppt_x"/>
                                          </p:val>
                                        </p:tav>
                                        <p:tav tm="100000">
                                          <p:val>
                                            <p:strVal val="#ppt_x"/>
                                          </p:val>
                                        </p:tav>
                                      </p:tavLst>
                                    </p:anim>
                                    <p:anim calcmode="lin" valueType="num">
                                      <p:cBhvr additive="base">
                                        <p:cTn id="25" dur="500" fill="hold"/>
                                        <p:tgtEl>
                                          <p:spTgt spid="12299"/>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100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ppt_x"/>
                                          </p:val>
                                        </p:tav>
                                        <p:tav tm="100000">
                                          <p:val>
                                            <p:strVal val="#ppt_x"/>
                                          </p:val>
                                        </p:tav>
                                      </p:tavLst>
                                    </p:anim>
                                    <p:anim calcmode="lin" valueType="num">
                                      <p:cBhvr additive="base">
                                        <p:cTn id="29" dur="500" fill="hold"/>
                                        <p:tgtEl>
                                          <p:spTgt spid="7"/>
                                        </p:tgtEl>
                                        <p:attrNameLst>
                                          <p:attrName>ppt_y</p:attrName>
                                        </p:attrNameLst>
                                      </p:cBhvr>
                                      <p:tavLst>
                                        <p:tav tm="0">
                                          <p:val>
                                            <p:strVal val="1+#ppt_h/2"/>
                                          </p:val>
                                        </p:tav>
                                        <p:tav tm="100000">
                                          <p:val>
                                            <p:strVal val="#ppt_y"/>
                                          </p:val>
                                        </p:tav>
                                      </p:tavLst>
                                    </p:anim>
                                  </p:childTnLst>
                                </p:cTn>
                              </p:par>
                            </p:childTnLst>
                          </p:cTn>
                        </p:par>
                        <p:par>
                          <p:cTn id="30" fill="hold">
                            <p:stCondLst>
                              <p:cond delay="2250"/>
                            </p:stCondLst>
                            <p:childTnLst>
                              <p:par>
                                <p:cTn id="31" presetID="2" presetClass="entr" presetSubtype="2" fill="hold" grpId="0" nodeType="afterEffect">
                                  <p:stCondLst>
                                    <p:cond delay="0"/>
                                  </p:stCondLst>
                                  <p:childTnLst>
                                    <p:set>
                                      <p:cBhvr>
                                        <p:cTn id="32" dur="1" fill="hold">
                                          <p:stCondLst>
                                            <p:cond delay="0"/>
                                          </p:stCondLst>
                                        </p:cTn>
                                        <p:tgtEl>
                                          <p:spTgt spid="12317"/>
                                        </p:tgtEl>
                                        <p:attrNameLst>
                                          <p:attrName>style.visibility</p:attrName>
                                        </p:attrNameLst>
                                      </p:cBhvr>
                                      <p:to>
                                        <p:strVal val="visible"/>
                                      </p:to>
                                    </p:set>
                                    <p:anim calcmode="lin" valueType="num">
                                      <p:cBhvr additive="base">
                                        <p:cTn id="33" dur="500" fill="hold"/>
                                        <p:tgtEl>
                                          <p:spTgt spid="12317"/>
                                        </p:tgtEl>
                                        <p:attrNameLst>
                                          <p:attrName>ppt_x</p:attrName>
                                        </p:attrNameLst>
                                      </p:cBhvr>
                                      <p:tavLst>
                                        <p:tav tm="0">
                                          <p:val>
                                            <p:strVal val="1+#ppt_w/2"/>
                                          </p:val>
                                        </p:tav>
                                        <p:tav tm="100000">
                                          <p:val>
                                            <p:strVal val="#ppt_x"/>
                                          </p:val>
                                        </p:tav>
                                      </p:tavLst>
                                    </p:anim>
                                    <p:anim calcmode="lin" valueType="num">
                                      <p:cBhvr additive="base">
                                        <p:cTn id="34" dur="500" fill="hold"/>
                                        <p:tgtEl>
                                          <p:spTgt spid="12317"/>
                                        </p:tgtEl>
                                        <p:attrNameLst>
                                          <p:attrName>ppt_y</p:attrName>
                                        </p:attrNameLst>
                                      </p:cBhvr>
                                      <p:tavLst>
                                        <p:tav tm="0">
                                          <p:val>
                                            <p:strVal val="#ppt_y"/>
                                          </p:val>
                                        </p:tav>
                                        <p:tav tm="100000">
                                          <p:val>
                                            <p:strVal val="#ppt_y"/>
                                          </p:val>
                                        </p:tav>
                                      </p:tavLst>
                                    </p:anim>
                                  </p:childTnLst>
                                </p:cTn>
                              </p:par>
                              <p:par>
                                <p:cTn id="35" presetID="17" presetClass="entr" presetSubtype="4"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p:cTn id="37" dur="500" fill="hold"/>
                                        <p:tgtEl>
                                          <p:spTgt spid="4"/>
                                        </p:tgtEl>
                                        <p:attrNameLst>
                                          <p:attrName>ppt_x</p:attrName>
                                        </p:attrNameLst>
                                      </p:cBhvr>
                                      <p:tavLst>
                                        <p:tav tm="0">
                                          <p:val>
                                            <p:strVal val="#ppt_x"/>
                                          </p:val>
                                        </p:tav>
                                        <p:tav tm="100000">
                                          <p:val>
                                            <p:strVal val="#ppt_x"/>
                                          </p:val>
                                        </p:tav>
                                      </p:tavLst>
                                    </p:anim>
                                    <p:anim calcmode="lin" valueType="num">
                                      <p:cBhvr>
                                        <p:cTn id="38" dur="500" fill="hold"/>
                                        <p:tgtEl>
                                          <p:spTgt spid="4"/>
                                        </p:tgtEl>
                                        <p:attrNameLst>
                                          <p:attrName>ppt_y</p:attrName>
                                        </p:attrNameLst>
                                      </p:cBhvr>
                                      <p:tavLst>
                                        <p:tav tm="0">
                                          <p:val>
                                            <p:strVal val="#ppt_y+#ppt_h/2"/>
                                          </p:val>
                                        </p:tav>
                                        <p:tav tm="100000">
                                          <p:val>
                                            <p:strVal val="#ppt_y"/>
                                          </p:val>
                                        </p:tav>
                                      </p:tavLst>
                                    </p:anim>
                                    <p:anim calcmode="lin" valueType="num">
                                      <p:cBhvr>
                                        <p:cTn id="39" dur="500" fill="hold"/>
                                        <p:tgtEl>
                                          <p:spTgt spid="4"/>
                                        </p:tgtEl>
                                        <p:attrNameLst>
                                          <p:attrName>ppt_w</p:attrName>
                                        </p:attrNameLst>
                                      </p:cBhvr>
                                      <p:tavLst>
                                        <p:tav tm="0">
                                          <p:val>
                                            <p:strVal val="#ppt_w"/>
                                          </p:val>
                                        </p:tav>
                                        <p:tav tm="100000">
                                          <p:val>
                                            <p:strVal val="#ppt_w"/>
                                          </p:val>
                                        </p:tav>
                                      </p:tavLst>
                                    </p:anim>
                                    <p:anim calcmode="lin" valueType="num">
                                      <p:cBhvr>
                                        <p:cTn id="40" dur="500" fill="hold"/>
                                        <p:tgtEl>
                                          <p:spTgt spid="4"/>
                                        </p:tgtEl>
                                        <p:attrNameLst>
                                          <p:attrName>ppt_h</p:attrName>
                                        </p:attrNameLst>
                                      </p:cBhvr>
                                      <p:tavLst>
                                        <p:tav tm="0">
                                          <p:val>
                                            <p:fltVal val="0"/>
                                          </p:val>
                                        </p:tav>
                                        <p:tav tm="100000">
                                          <p:val>
                                            <p:strVal val="#ppt_h"/>
                                          </p:val>
                                        </p:tav>
                                      </p:tavLst>
                                    </p:anim>
                                  </p:childTnLst>
                                </p:cTn>
                              </p:par>
                              <p:par>
                                <p:cTn id="41" presetID="2" presetClass="entr" presetSubtype="2" fill="hold" nodeType="with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1+#ppt_w/2"/>
                                          </p:val>
                                        </p:tav>
                                        <p:tav tm="100000">
                                          <p:val>
                                            <p:strVal val="#ppt_x"/>
                                          </p:val>
                                        </p:tav>
                                      </p:tavLst>
                                    </p:anim>
                                    <p:anim calcmode="lin" valueType="num">
                                      <p:cBhvr additive="base">
                                        <p:cTn id="44" dur="500" fill="hold"/>
                                        <p:tgtEl>
                                          <p:spTgt spid="2"/>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250"/>
                                  </p:stCondLst>
                                  <p:childTnLst>
                                    <p:set>
                                      <p:cBhvr>
                                        <p:cTn id="46" dur="1" fill="hold">
                                          <p:stCondLst>
                                            <p:cond delay="0"/>
                                          </p:stCondLst>
                                        </p:cTn>
                                        <p:tgtEl>
                                          <p:spTgt spid="12319"/>
                                        </p:tgtEl>
                                        <p:attrNameLst>
                                          <p:attrName>style.visibility</p:attrName>
                                        </p:attrNameLst>
                                      </p:cBhvr>
                                      <p:to>
                                        <p:strVal val="visible"/>
                                      </p:to>
                                    </p:set>
                                    <p:anim calcmode="lin" valueType="num">
                                      <p:cBhvr additive="base">
                                        <p:cTn id="47" dur="500" fill="hold"/>
                                        <p:tgtEl>
                                          <p:spTgt spid="12319"/>
                                        </p:tgtEl>
                                        <p:attrNameLst>
                                          <p:attrName>ppt_x</p:attrName>
                                        </p:attrNameLst>
                                      </p:cBhvr>
                                      <p:tavLst>
                                        <p:tav tm="0">
                                          <p:val>
                                            <p:strVal val="1+#ppt_w/2"/>
                                          </p:val>
                                        </p:tav>
                                        <p:tav tm="100000">
                                          <p:val>
                                            <p:strVal val="#ppt_x"/>
                                          </p:val>
                                        </p:tav>
                                      </p:tavLst>
                                    </p:anim>
                                    <p:anim calcmode="lin" valueType="num">
                                      <p:cBhvr additive="base">
                                        <p:cTn id="48" dur="500" fill="hold"/>
                                        <p:tgtEl>
                                          <p:spTgt spid="12319"/>
                                        </p:tgtEl>
                                        <p:attrNameLst>
                                          <p:attrName>ppt_y</p:attrName>
                                        </p:attrNameLst>
                                      </p:cBhvr>
                                      <p:tavLst>
                                        <p:tav tm="0">
                                          <p:val>
                                            <p:strVal val="#ppt_y"/>
                                          </p:val>
                                        </p:tav>
                                        <p:tav tm="100000">
                                          <p:val>
                                            <p:strVal val="#ppt_y"/>
                                          </p:val>
                                        </p:tav>
                                      </p:tavLst>
                                    </p:anim>
                                  </p:childTnLst>
                                </p:cTn>
                              </p:par>
                              <p:par>
                                <p:cTn id="49" presetID="17" presetClass="entr" presetSubtype="4" fill="hold" nodeType="withEffect">
                                  <p:stCondLst>
                                    <p:cond delay="250"/>
                                  </p:stCondLst>
                                  <p:childTnLst>
                                    <p:set>
                                      <p:cBhvr>
                                        <p:cTn id="50" dur="1" fill="hold">
                                          <p:stCondLst>
                                            <p:cond delay="0"/>
                                          </p:stCondLst>
                                        </p:cTn>
                                        <p:tgtEl>
                                          <p:spTgt spid="5"/>
                                        </p:tgtEl>
                                        <p:attrNameLst>
                                          <p:attrName>style.visibility</p:attrName>
                                        </p:attrNameLst>
                                      </p:cBhvr>
                                      <p:to>
                                        <p:strVal val="visible"/>
                                      </p:to>
                                    </p:set>
                                    <p:anim calcmode="lin" valueType="num">
                                      <p:cBhvr>
                                        <p:cTn id="51" dur="500" fill="hold"/>
                                        <p:tgtEl>
                                          <p:spTgt spid="5"/>
                                        </p:tgtEl>
                                        <p:attrNameLst>
                                          <p:attrName>ppt_x</p:attrName>
                                        </p:attrNameLst>
                                      </p:cBhvr>
                                      <p:tavLst>
                                        <p:tav tm="0">
                                          <p:val>
                                            <p:strVal val="#ppt_x"/>
                                          </p:val>
                                        </p:tav>
                                        <p:tav tm="100000">
                                          <p:val>
                                            <p:strVal val="#ppt_x"/>
                                          </p:val>
                                        </p:tav>
                                      </p:tavLst>
                                    </p:anim>
                                    <p:anim calcmode="lin" valueType="num">
                                      <p:cBhvr>
                                        <p:cTn id="52" dur="500" fill="hold"/>
                                        <p:tgtEl>
                                          <p:spTgt spid="5"/>
                                        </p:tgtEl>
                                        <p:attrNameLst>
                                          <p:attrName>ppt_y</p:attrName>
                                        </p:attrNameLst>
                                      </p:cBhvr>
                                      <p:tavLst>
                                        <p:tav tm="0">
                                          <p:val>
                                            <p:strVal val="#ppt_y+#ppt_h/2"/>
                                          </p:val>
                                        </p:tav>
                                        <p:tav tm="100000">
                                          <p:val>
                                            <p:strVal val="#ppt_y"/>
                                          </p:val>
                                        </p:tav>
                                      </p:tavLst>
                                    </p:anim>
                                    <p:anim calcmode="lin" valueType="num">
                                      <p:cBhvr>
                                        <p:cTn id="53" dur="500" fill="hold"/>
                                        <p:tgtEl>
                                          <p:spTgt spid="5"/>
                                        </p:tgtEl>
                                        <p:attrNameLst>
                                          <p:attrName>ppt_w</p:attrName>
                                        </p:attrNameLst>
                                      </p:cBhvr>
                                      <p:tavLst>
                                        <p:tav tm="0">
                                          <p:val>
                                            <p:strVal val="#ppt_w"/>
                                          </p:val>
                                        </p:tav>
                                        <p:tav tm="100000">
                                          <p:val>
                                            <p:strVal val="#ppt_w"/>
                                          </p:val>
                                        </p:tav>
                                      </p:tavLst>
                                    </p:anim>
                                    <p:anim calcmode="lin" valueType="num">
                                      <p:cBhvr>
                                        <p:cTn id="54" dur="500" fill="hold"/>
                                        <p:tgtEl>
                                          <p:spTgt spid="5"/>
                                        </p:tgtEl>
                                        <p:attrNameLst>
                                          <p:attrName>ppt_h</p:attrName>
                                        </p:attrNameLst>
                                      </p:cBhvr>
                                      <p:tavLst>
                                        <p:tav tm="0">
                                          <p:val>
                                            <p:fltVal val="0"/>
                                          </p:val>
                                        </p:tav>
                                        <p:tav tm="100000">
                                          <p:val>
                                            <p:strVal val="#ppt_h"/>
                                          </p:val>
                                        </p:tav>
                                      </p:tavLst>
                                    </p:anim>
                                  </p:childTnLst>
                                </p:cTn>
                              </p:par>
                              <p:par>
                                <p:cTn id="55" presetID="2" presetClass="entr" presetSubtype="2" fill="hold" nodeType="withEffect">
                                  <p:stCondLst>
                                    <p:cond delay="250"/>
                                  </p:stCondLst>
                                  <p:childTnLst>
                                    <p:set>
                                      <p:cBhvr>
                                        <p:cTn id="56" dur="1" fill="hold">
                                          <p:stCondLst>
                                            <p:cond delay="0"/>
                                          </p:stCondLst>
                                        </p:cTn>
                                        <p:tgtEl>
                                          <p:spTgt spid="3"/>
                                        </p:tgtEl>
                                        <p:attrNameLst>
                                          <p:attrName>style.visibility</p:attrName>
                                        </p:attrNameLst>
                                      </p:cBhvr>
                                      <p:to>
                                        <p:strVal val="visible"/>
                                      </p:to>
                                    </p:set>
                                    <p:anim calcmode="lin" valueType="num">
                                      <p:cBhvr additive="base">
                                        <p:cTn id="57" dur="500" fill="hold"/>
                                        <p:tgtEl>
                                          <p:spTgt spid="3"/>
                                        </p:tgtEl>
                                        <p:attrNameLst>
                                          <p:attrName>ppt_x</p:attrName>
                                        </p:attrNameLst>
                                      </p:cBhvr>
                                      <p:tavLst>
                                        <p:tav tm="0">
                                          <p:val>
                                            <p:strVal val="1+#ppt_w/2"/>
                                          </p:val>
                                        </p:tav>
                                        <p:tav tm="100000">
                                          <p:val>
                                            <p:strVal val="#ppt_x"/>
                                          </p:val>
                                        </p:tav>
                                      </p:tavLst>
                                    </p:anim>
                                    <p:anim calcmode="lin" valueType="num">
                                      <p:cBhvr additive="base">
                                        <p:cTn id="5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0" grpId="0"/>
      <p:bldP spid="12291" grpId="0"/>
      <p:bldP spid="12298" grpId="0"/>
      <p:bldP spid="12299" grpId="0"/>
      <p:bldP spid="12317" grpId="0"/>
      <p:bldP spid="12319"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extBox 112">
            <a:extLst>
              <a:ext uri="{FF2B5EF4-FFF2-40B4-BE49-F238E27FC236}">
                <a16:creationId xmlns:a16="http://schemas.microsoft.com/office/drawing/2014/main" id="{520A098E-561F-4433-9D0D-3EF4E6A62BC5}"/>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3315" name="TextBox 115">
            <a:extLst>
              <a:ext uri="{FF2B5EF4-FFF2-40B4-BE49-F238E27FC236}">
                <a16:creationId xmlns:a16="http://schemas.microsoft.com/office/drawing/2014/main" id="{CC1AF7DD-F7C9-4414-B08E-D6DA4B1BB212}"/>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6" name="Группа 5">
            <a:extLst>
              <a:ext uri="{FF2B5EF4-FFF2-40B4-BE49-F238E27FC236}">
                <a16:creationId xmlns:a16="http://schemas.microsoft.com/office/drawing/2014/main" id="{3556D444-D990-42BC-860C-8B98D2642E70}"/>
              </a:ext>
            </a:extLst>
          </p:cNvPr>
          <p:cNvGrpSpPr/>
          <p:nvPr/>
        </p:nvGrpSpPr>
        <p:grpSpPr>
          <a:xfrm>
            <a:off x="1914525" y="6210300"/>
            <a:ext cx="8362950" cy="400050"/>
            <a:chOff x="1914525" y="6210300"/>
            <a:chExt cx="8362950" cy="400050"/>
          </a:xfrm>
        </p:grpSpPr>
        <p:sp>
          <p:nvSpPr>
            <p:cNvPr id="13316" name="TextBox 51">
              <a:extLst>
                <a:ext uri="{FF2B5EF4-FFF2-40B4-BE49-F238E27FC236}">
                  <a16:creationId xmlns:a16="http://schemas.microsoft.com/office/drawing/2014/main" id="{10F4E24F-DDF9-4290-AEEF-FDCA95F9D5B4}"/>
                </a:ext>
              </a:extLst>
            </p:cNvPr>
            <p:cNvSpPr txBox="1">
              <a:spLocks noChangeArrowheads="1"/>
            </p:cNvSpPr>
            <p:nvPr/>
          </p:nvSpPr>
          <p:spPr bwMode="auto">
            <a:xfrm>
              <a:off x="2228850" y="6353175"/>
              <a:ext cx="804862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900">
                  <a:solidFill>
                    <a:srgbClr val="73858E"/>
                  </a:solidFill>
                </a:rPr>
                <a:t>Lorem ipsum dolor sit amet, consectetur adipiscing elit, sed do eiusmod tempor incididunt ut labore et dolore magna aliqua. Ut enim ad minim veniam, quis nostrud</a:t>
              </a:r>
              <a:r>
                <a:rPr lang="ru-RU" altLang="ru-RU" sz="900">
                  <a:solidFill>
                    <a:srgbClr val="73858E"/>
                  </a:solidFill>
                </a:rPr>
                <a:t>.</a:t>
              </a:r>
              <a:endParaRPr lang="ru-RU" altLang="ru-RU" sz="900">
                <a:solidFill>
                  <a:srgbClr val="73858E"/>
                </a:solidFill>
                <a:latin typeface="Arial" panose="020B0604020202020204" pitchFamily="34" charset="0"/>
                <a:cs typeface="Arial" panose="020B0604020202020204" pitchFamily="34" charset="0"/>
              </a:endParaRPr>
            </a:p>
          </p:txBody>
        </p:sp>
        <p:sp>
          <p:nvSpPr>
            <p:cNvPr id="13317" name="TextBox 52">
              <a:extLst>
                <a:ext uri="{FF2B5EF4-FFF2-40B4-BE49-F238E27FC236}">
                  <a16:creationId xmlns:a16="http://schemas.microsoft.com/office/drawing/2014/main" id="{318D318B-DEA6-4B43-8572-42CBC6817418}"/>
                </a:ext>
              </a:extLst>
            </p:cNvPr>
            <p:cNvSpPr txBox="1">
              <a:spLocks noChangeArrowheads="1"/>
            </p:cNvSpPr>
            <p:nvPr/>
          </p:nvSpPr>
          <p:spPr bwMode="auto">
            <a:xfrm>
              <a:off x="1914525" y="6210300"/>
              <a:ext cx="314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2000">
                  <a:solidFill>
                    <a:srgbClr val="73858E"/>
                  </a:solidFill>
                </a:rPr>
                <a:t>*</a:t>
              </a:r>
              <a:endParaRPr lang="ru-RU" altLang="ru-RU" sz="2000">
                <a:solidFill>
                  <a:srgbClr val="73858E"/>
                </a:solidFill>
              </a:endParaRPr>
            </a:p>
          </p:txBody>
        </p:sp>
      </p:grpSp>
      <p:sp>
        <p:nvSpPr>
          <p:cNvPr id="13318" name="Freeform 45">
            <a:extLst>
              <a:ext uri="{FF2B5EF4-FFF2-40B4-BE49-F238E27FC236}">
                <a16:creationId xmlns:a16="http://schemas.microsoft.com/office/drawing/2014/main" id="{C4C4CC3B-647B-4A9A-A50F-7518FAD971CD}"/>
              </a:ext>
            </a:extLst>
          </p:cNvPr>
          <p:cNvSpPr>
            <a:spLocks noEditPoints="1"/>
          </p:cNvSpPr>
          <p:nvPr/>
        </p:nvSpPr>
        <p:spPr bwMode="auto">
          <a:xfrm>
            <a:off x="4130675" y="1920875"/>
            <a:ext cx="3932238" cy="3949700"/>
          </a:xfrm>
          <a:custGeom>
            <a:avLst/>
            <a:gdLst>
              <a:gd name="T0" fmla="*/ 2147483646 w 380"/>
              <a:gd name="T1" fmla="*/ 2147483646 h 380"/>
              <a:gd name="T2" fmla="*/ 2147483646 w 380"/>
              <a:gd name="T3" fmla="*/ 2147483646 h 380"/>
              <a:gd name="T4" fmla="*/ 2147483646 w 380"/>
              <a:gd name="T5" fmla="*/ 2147483646 h 380"/>
              <a:gd name="T6" fmla="*/ 2147483646 w 380"/>
              <a:gd name="T7" fmla="*/ 2147483646 h 380"/>
              <a:gd name="T8" fmla="*/ 2147483646 w 380"/>
              <a:gd name="T9" fmla="*/ 2147483646 h 380"/>
              <a:gd name="T10" fmla="*/ 2147483646 w 380"/>
              <a:gd name="T11" fmla="*/ 2147483646 h 380"/>
              <a:gd name="T12" fmla="*/ 2147483646 w 380"/>
              <a:gd name="T13" fmla="*/ 2147483646 h 380"/>
              <a:gd name="T14" fmla="*/ 2147483646 w 380"/>
              <a:gd name="T15" fmla="*/ 2147483646 h 380"/>
              <a:gd name="T16" fmla="*/ 2147483646 w 380"/>
              <a:gd name="T17" fmla="*/ 2147483646 h 380"/>
              <a:gd name="T18" fmla="*/ 2147483646 w 380"/>
              <a:gd name="T19" fmla="*/ 2147483646 h 380"/>
              <a:gd name="T20" fmla="*/ 2147483646 w 380"/>
              <a:gd name="T21" fmla="*/ 0 h 380"/>
              <a:gd name="T22" fmla="*/ 2147483646 w 380"/>
              <a:gd name="T23" fmla="*/ 2147483646 h 380"/>
              <a:gd name="T24" fmla="*/ 2147483646 w 380"/>
              <a:gd name="T25" fmla="*/ 2147483646 h 380"/>
              <a:gd name="T26" fmla="*/ 2147483646 w 380"/>
              <a:gd name="T27" fmla="*/ 2147483646 h 380"/>
              <a:gd name="T28" fmla="*/ 2147483646 w 380"/>
              <a:gd name="T29" fmla="*/ 2147483646 h 380"/>
              <a:gd name="T30" fmla="*/ 2147483646 w 380"/>
              <a:gd name="T31" fmla="*/ 2147483646 h 380"/>
              <a:gd name="T32" fmla="*/ 2147483646 w 380"/>
              <a:gd name="T33" fmla="*/ 2147483646 h 380"/>
              <a:gd name="T34" fmla="*/ 2147483646 w 380"/>
              <a:gd name="T35" fmla="*/ 2147483646 h 380"/>
              <a:gd name="T36" fmla="*/ 2147483646 w 380"/>
              <a:gd name="T37" fmla="*/ 2147483646 h 380"/>
              <a:gd name="T38" fmla="*/ 2147483646 w 380"/>
              <a:gd name="T39" fmla="*/ 2147483646 h 380"/>
              <a:gd name="T40" fmla="*/ 2147483646 w 380"/>
              <a:gd name="T41" fmla="*/ 2147483646 h 380"/>
              <a:gd name="T42" fmla="*/ 2147483646 w 380"/>
              <a:gd name="T43" fmla="*/ 2147483646 h 380"/>
              <a:gd name="T44" fmla="*/ 2147483646 w 380"/>
              <a:gd name="T45" fmla="*/ 2147483646 h 380"/>
              <a:gd name="T46" fmla="*/ 0 w 380"/>
              <a:gd name="T47" fmla="*/ 2147483646 h 380"/>
              <a:gd name="T48" fmla="*/ 2147483646 w 380"/>
              <a:gd name="T49" fmla="*/ 2147483646 h 380"/>
              <a:gd name="T50" fmla="*/ 2147483646 w 380"/>
              <a:gd name="T51" fmla="*/ 2147483646 h 380"/>
              <a:gd name="T52" fmla="*/ 2147483646 w 380"/>
              <a:gd name="T53" fmla="*/ 2147483646 h 380"/>
              <a:gd name="T54" fmla="*/ 2147483646 w 380"/>
              <a:gd name="T55" fmla="*/ 2147483646 h 380"/>
              <a:gd name="T56" fmla="*/ 2147483646 w 380"/>
              <a:gd name="T57" fmla="*/ 2147483646 h 380"/>
              <a:gd name="T58" fmla="*/ 2147483646 w 380"/>
              <a:gd name="T59" fmla="*/ 2147483646 h 380"/>
              <a:gd name="T60" fmla="*/ 2147483646 w 380"/>
              <a:gd name="T61" fmla="*/ 2147483646 h 380"/>
              <a:gd name="T62" fmla="*/ 2147483646 w 380"/>
              <a:gd name="T63" fmla="*/ 2147483646 h 380"/>
              <a:gd name="T64" fmla="*/ 2147483646 w 380"/>
              <a:gd name="T65" fmla="*/ 2147483646 h 380"/>
              <a:gd name="T66" fmla="*/ 2147483646 w 380"/>
              <a:gd name="T67" fmla="*/ 2147483646 h 380"/>
              <a:gd name="T68" fmla="*/ 2147483646 w 380"/>
              <a:gd name="T69" fmla="*/ 2147483646 h 380"/>
              <a:gd name="T70" fmla="*/ 2147483646 w 380"/>
              <a:gd name="T71" fmla="*/ 2147483646 h 380"/>
              <a:gd name="T72" fmla="*/ 2147483646 w 380"/>
              <a:gd name="T73" fmla="*/ 2147483646 h 380"/>
              <a:gd name="T74" fmla="*/ 2147483646 w 380"/>
              <a:gd name="T75" fmla="*/ 2147483646 h 380"/>
              <a:gd name="T76" fmla="*/ 2147483646 w 380"/>
              <a:gd name="T77" fmla="*/ 2147483646 h 380"/>
              <a:gd name="T78" fmla="*/ 2147483646 w 380"/>
              <a:gd name="T79" fmla="*/ 2147483646 h 380"/>
              <a:gd name="T80" fmla="*/ 2147483646 w 380"/>
              <a:gd name="T81" fmla="*/ 2147483646 h 380"/>
              <a:gd name="T82" fmla="*/ 2147483646 w 380"/>
              <a:gd name="T83" fmla="*/ 2147483646 h 380"/>
              <a:gd name="T84" fmla="*/ 2147483646 w 380"/>
              <a:gd name="T85" fmla="*/ 2147483646 h 380"/>
              <a:gd name="T86" fmla="*/ 2147483646 w 380"/>
              <a:gd name="T87" fmla="*/ 2147483646 h 380"/>
              <a:gd name="T88" fmla="*/ 2147483646 w 380"/>
              <a:gd name="T89" fmla="*/ 2147483646 h 380"/>
              <a:gd name="T90" fmla="*/ 2147483646 w 380"/>
              <a:gd name="T91" fmla="*/ 2147483646 h 380"/>
              <a:gd name="T92" fmla="*/ 2147483646 w 380"/>
              <a:gd name="T93" fmla="*/ 2147483646 h 380"/>
              <a:gd name="T94" fmla="*/ 2147483646 w 380"/>
              <a:gd name="T95" fmla="*/ 2147483646 h 380"/>
              <a:gd name="T96" fmla="*/ 2147483646 w 380"/>
              <a:gd name="T97" fmla="*/ 2147483646 h 380"/>
              <a:gd name="T98" fmla="*/ 2147483646 w 380"/>
              <a:gd name="T99" fmla="*/ 2147483646 h 3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80" h="380">
                <a:moveTo>
                  <a:pt x="374" y="164"/>
                </a:moveTo>
                <a:cubicBezTo>
                  <a:pt x="356" y="162"/>
                  <a:pt x="356" y="162"/>
                  <a:pt x="356" y="162"/>
                </a:cubicBezTo>
                <a:cubicBezTo>
                  <a:pt x="354" y="162"/>
                  <a:pt x="352" y="160"/>
                  <a:pt x="351" y="158"/>
                </a:cubicBezTo>
                <a:cubicBezTo>
                  <a:pt x="351" y="155"/>
                  <a:pt x="350" y="151"/>
                  <a:pt x="349" y="147"/>
                </a:cubicBezTo>
                <a:cubicBezTo>
                  <a:pt x="348" y="144"/>
                  <a:pt x="347" y="140"/>
                  <a:pt x="346" y="137"/>
                </a:cubicBezTo>
                <a:cubicBezTo>
                  <a:pt x="345" y="135"/>
                  <a:pt x="346" y="132"/>
                  <a:pt x="347" y="131"/>
                </a:cubicBezTo>
                <a:cubicBezTo>
                  <a:pt x="363" y="120"/>
                  <a:pt x="363" y="120"/>
                  <a:pt x="363" y="120"/>
                </a:cubicBezTo>
                <a:cubicBezTo>
                  <a:pt x="365" y="119"/>
                  <a:pt x="365" y="116"/>
                  <a:pt x="364" y="114"/>
                </a:cubicBezTo>
                <a:cubicBezTo>
                  <a:pt x="360" y="105"/>
                  <a:pt x="360" y="105"/>
                  <a:pt x="360" y="105"/>
                </a:cubicBezTo>
                <a:cubicBezTo>
                  <a:pt x="359" y="103"/>
                  <a:pt x="357" y="102"/>
                  <a:pt x="354" y="102"/>
                </a:cubicBezTo>
                <a:cubicBezTo>
                  <a:pt x="336" y="107"/>
                  <a:pt x="336" y="107"/>
                  <a:pt x="336" y="107"/>
                </a:cubicBezTo>
                <a:cubicBezTo>
                  <a:pt x="334" y="108"/>
                  <a:pt x="332" y="107"/>
                  <a:pt x="331" y="105"/>
                </a:cubicBezTo>
                <a:cubicBezTo>
                  <a:pt x="327" y="98"/>
                  <a:pt x="323" y="92"/>
                  <a:pt x="318" y="86"/>
                </a:cubicBezTo>
                <a:cubicBezTo>
                  <a:pt x="317" y="85"/>
                  <a:pt x="316" y="82"/>
                  <a:pt x="318" y="81"/>
                </a:cubicBezTo>
                <a:cubicBezTo>
                  <a:pt x="328" y="65"/>
                  <a:pt x="328" y="65"/>
                  <a:pt x="328" y="65"/>
                </a:cubicBezTo>
                <a:cubicBezTo>
                  <a:pt x="330" y="63"/>
                  <a:pt x="330" y="61"/>
                  <a:pt x="328" y="59"/>
                </a:cubicBezTo>
                <a:cubicBezTo>
                  <a:pt x="321" y="52"/>
                  <a:pt x="321" y="52"/>
                  <a:pt x="321" y="52"/>
                </a:cubicBezTo>
                <a:cubicBezTo>
                  <a:pt x="319" y="50"/>
                  <a:pt x="316" y="50"/>
                  <a:pt x="315" y="51"/>
                </a:cubicBezTo>
                <a:cubicBezTo>
                  <a:pt x="299" y="62"/>
                  <a:pt x="299" y="62"/>
                  <a:pt x="299" y="62"/>
                </a:cubicBezTo>
                <a:cubicBezTo>
                  <a:pt x="297" y="63"/>
                  <a:pt x="295" y="63"/>
                  <a:pt x="293" y="62"/>
                </a:cubicBezTo>
                <a:cubicBezTo>
                  <a:pt x="287" y="57"/>
                  <a:pt x="281" y="53"/>
                  <a:pt x="275" y="49"/>
                </a:cubicBezTo>
                <a:cubicBezTo>
                  <a:pt x="273" y="48"/>
                  <a:pt x="272" y="46"/>
                  <a:pt x="273" y="44"/>
                </a:cubicBezTo>
                <a:cubicBezTo>
                  <a:pt x="277" y="25"/>
                  <a:pt x="277" y="25"/>
                  <a:pt x="277" y="25"/>
                </a:cubicBezTo>
                <a:cubicBezTo>
                  <a:pt x="278" y="23"/>
                  <a:pt x="277" y="21"/>
                  <a:pt x="275" y="20"/>
                </a:cubicBezTo>
                <a:cubicBezTo>
                  <a:pt x="266" y="15"/>
                  <a:pt x="266" y="15"/>
                  <a:pt x="266" y="15"/>
                </a:cubicBezTo>
                <a:cubicBezTo>
                  <a:pt x="263" y="14"/>
                  <a:pt x="261" y="15"/>
                  <a:pt x="260" y="17"/>
                </a:cubicBezTo>
                <a:cubicBezTo>
                  <a:pt x="249" y="32"/>
                  <a:pt x="249" y="32"/>
                  <a:pt x="249" y="32"/>
                </a:cubicBezTo>
                <a:cubicBezTo>
                  <a:pt x="247" y="34"/>
                  <a:pt x="245" y="35"/>
                  <a:pt x="243" y="34"/>
                </a:cubicBezTo>
                <a:cubicBezTo>
                  <a:pt x="236" y="32"/>
                  <a:pt x="229" y="30"/>
                  <a:pt x="222" y="28"/>
                </a:cubicBezTo>
                <a:cubicBezTo>
                  <a:pt x="219" y="28"/>
                  <a:pt x="218" y="26"/>
                  <a:pt x="218" y="24"/>
                </a:cubicBezTo>
                <a:cubicBezTo>
                  <a:pt x="216" y="5"/>
                  <a:pt x="216" y="5"/>
                  <a:pt x="216" y="5"/>
                </a:cubicBezTo>
                <a:cubicBezTo>
                  <a:pt x="216" y="3"/>
                  <a:pt x="214" y="1"/>
                  <a:pt x="211" y="1"/>
                </a:cubicBezTo>
                <a:cubicBezTo>
                  <a:pt x="201" y="0"/>
                  <a:pt x="201" y="0"/>
                  <a:pt x="201" y="0"/>
                </a:cubicBezTo>
                <a:cubicBezTo>
                  <a:pt x="199" y="0"/>
                  <a:pt x="197" y="1"/>
                  <a:pt x="196" y="4"/>
                </a:cubicBezTo>
                <a:cubicBezTo>
                  <a:pt x="191" y="22"/>
                  <a:pt x="191" y="22"/>
                  <a:pt x="191" y="22"/>
                </a:cubicBezTo>
                <a:cubicBezTo>
                  <a:pt x="191" y="24"/>
                  <a:pt x="189" y="25"/>
                  <a:pt x="187" y="25"/>
                </a:cubicBezTo>
                <a:cubicBezTo>
                  <a:pt x="179" y="25"/>
                  <a:pt x="172" y="26"/>
                  <a:pt x="164" y="27"/>
                </a:cubicBezTo>
                <a:cubicBezTo>
                  <a:pt x="162" y="28"/>
                  <a:pt x="160" y="27"/>
                  <a:pt x="159" y="25"/>
                </a:cubicBezTo>
                <a:cubicBezTo>
                  <a:pt x="151" y="8"/>
                  <a:pt x="151" y="8"/>
                  <a:pt x="151" y="8"/>
                </a:cubicBezTo>
                <a:cubicBezTo>
                  <a:pt x="150" y="5"/>
                  <a:pt x="148" y="4"/>
                  <a:pt x="145" y="5"/>
                </a:cubicBezTo>
                <a:cubicBezTo>
                  <a:pt x="136" y="7"/>
                  <a:pt x="136" y="7"/>
                  <a:pt x="136" y="7"/>
                </a:cubicBezTo>
                <a:cubicBezTo>
                  <a:pt x="133" y="8"/>
                  <a:pt x="132" y="10"/>
                  <a:pt x="132" y="13"/>
                </a:cubicBezTo>
                <a:cubicBezTo>
                  <a:pt x="134" y="31"/>
                  <a:pt x="134" y="31"/>
                  <a:pt x="134" y="31"/>
                </a:cubicBezTo>
                <a:cubicBezTo>
                  <a:pt x="134" y="34"/>
                  <a:pt x="133" y="36"/>
                  <a:pt x="131" y="36"/>
                </a:cubicBezTo>
                <a:cubicBezTo>
                  <a:pt x="123" y="39"/>
                  <a:pt x="117" y="42"/>
                  <a:pt x="110" y="46"/>
                </a:cubicBezTo>
                <a:cubicBezTo>
                  <a:pt x="108" y="47"/>
                  <a:pt x="106" y="47"/>
                  <a:pt x="104" y="45"/>
                </a:cubicBezTo>
                <a:cubicBezTo>
                  <a:pt x="91" y="32"/>
                  <a:pt x="91" y="32"/>
                  <a:pt x="91" y="32"/>
                </a:cubicBezTo>
                <a:cubicBezTo>
                  <a:pt x="89" y="30"/>
                  <a:pt x="87" y="30"/>
                  <a:pt x="85" y="31"/>
                </a:cubicBezTo>
                <a:cubicBezTo>
                  <a:pt x="77" y="37"/>
                  <a:pt x="77" y="37"/>
                  <a:pt x="77" y="37"/>
                </a:cubicBezTo>
                <a:cubicBezTo>
                  <a:pt x="75" y="38"/>
                  <a:pt x="74" y="41"/>
                  <a:pt x="75" y="43"/>
                </a:cubicBezTo>
                <a:cubicBezTo>
                  <a:pt x="83" y="60"/>
                  <a:pt x="83" y="60"/>
                  <a:pt x="83" y="60"/>
                </a:cubicBezTo>
                <a:cubicBezTo>
                  <a:pt x="84" y="62"/>
                  <a:pt x="83" y="64"/>
                  <a:pt x="82" y="66"/>
                </a:cubicBezTo>
                <a:cubicBezTo>
                  <a:pt x="76" y="71"/>
                  <a:pt x="71" y="76"/>
                  <a:pt x="66" y="82"/>
                </a:cubicBezTo>
                <a:cubicBezTo>
                  <a:pt x="64" y="83"/>
                  <a:pt x="62" y="84"/>
                  <a:pt x="60" y="83"/>
                </a:cubicBezTo>
                <a:cubicBezTo>
                  <a:pt x="43" y="75"/>
                  <a:pt x="43" y="75"/>
                  <a:pt x="43" y="75"/>
                </a:cubicBezTo>
                <a:cubicBezTo>
                  <a:pt x="41" y="74"/>
                  <a:pt x="38" y="75"/>
                  <a:pt x="37" y="77"/>
                </a:cubicBezTo>
                <a:cubicBezTo>
                  <a:pt x="31" y="85"/>
                  <a:pt x="31" y="85"/>
                  <a:pt x="31" y="85"/>
                </a:cubicBezTo>
                <a:cubicBezTo>
                  <a:pt x="30" y="87"/>
                  <a:pt x="30" y="90"/>
                  <a:pt x="32" y="91"/>
                </a:cubicBezTo>
                <a:cubicBezTo>
                  <a:pt x="45" y="105"/>
                  <a:pt x="45" y="105"/>
                  <a:pt x="45" y="105"/>
                </a:cubicBezTo>
                <a:cubicBezTo>
                  <a:pt x="46" y="106"/>
                  <a:pt x="47" y="108"/>
                  <a:pt x="46" y="110"/>
                </a:cubicBezTo>
                <a:cubicBezTo>
                  <a:pt x="42" y="117"/>
                  <a:pt x="39" y="124"/>
                  <a:pt x="36" y="131"/>
                </a:cubicBezTo>
                <a:cubicBezTo>
                  <a:pt x="35" y="133"/>
                  <a:pt x="33" y="134"/>
                  <a:pt x="31" y="134"/>
                </a:cubicBezTo>
                <a:cubicBezTo>
                  <a:pt x="13" y="132"/>
                  <a:pt x="13" y="132"/>
                  <a:pt x="13" y="132"/>
                </a:cubicBezTo>
                <a:cubicBezTo>
                  <a:pt x="10" y="132"/>
                  <a:pt x="8" y="134"/>
                  <a:pt x="7" y="136"/>
                </a:cubicBezTo>
                <a:cubicBezTo>
                  <a:pt x="5" y="146"/>
                  <a:pt x="5" y="146"/>
                  <a:pt x="5" y="146"/>
                </a:cubicBezTo>
                <a:cubicBezTo>
                  <a:pt x="4" y="148"/>
                  <a:pt x="5" y="150"/>
                  <a:pt x="7" y="151"/>
                </a:cubicBezTo>
                <a:cubicBezTo>
                  <a:pt x="24" y="159"/>
                  <a:pt x="24" y="159"/>
                  <a:pt x="24" y="159"/>
                </a:cubicBezTo>
                <a:cubicBezTo>
                  <a:pt x="26" y="160"/>
                  <a:pt x="27" y="162"/>
                  <a:pt x="27" y="164"/>
                </a:cubicBezTo>
                <a:cubicBezTo>
                  <a:pt x="26" y="172"/>
                  <a:pt x="25" y="179"/>
                  <a:pt x="25" y="187"/>
                </a:cubicBezTo>
                <a:cubicBezTo>
                  <a:pt x="25" y="189"/>
                  <a:pt x="24" y="191"/>
                  <a:pt x="22" y="191"/>
                </a:cubicBezTo>
                <a:cubicBezTo>
                  <a:pt x="3" y="196"/>
                  <a:pt x="3" y="196"/>
                  <a:pt x="3" y="196"/>
                </a:cubicBezTo>
                <a:cubicBezTo>
                  <a:pt x="1" y="197"/>
                  <a:pt x="0" y="199"/>
                  <a:pt x="0" y="201"/>
                </a:cubicBezTo>
                <a:cubicBezTo>
                  <a:pt x="1" y="212"/>
                  <a:pt x="1" y="212"/>
                  <a:pt x="1" y="212"/>
                </a:cubicBezTo>
                <a:cubicBezTo>
                  <a:pt x="1" y="214"/>
                  <a:pt x="3" y="216"/>
                  <a:pt x="5" y="216"/>
                </a:cubicBezTo>
                <a:cubicBezTo>
                  <a:pt x="24" y="218"/>
                  <a:pt x="24" y="218"/>
                  <a:pt x="24" y="218"/>
                </a:cubicBezTo>
                <a:cubicBezTo>
                  <a:pt x="26" y="218"/>
                  <a:pt x="28" y="219"/>
                  <a:pt x="28" y="222"/>
                </a:cubicBezTo>
                <a:cubicBezTo>
                  <a:pt x="29" y="225"/>
                  <a:pt x="30" y="229"/>
                  <a:pt x="31" y="233"/>
                </a:cubicBezTo>
                <a:cubicBezTo>
                  <a:pt x="32" y="236"/>
                  <a:pt x="33" y="240"/>
                  <a:pt x="34" y="243"/>
                </a:cubicBezTo>
                <a:cubicBezTo>
                  <a:pt x="35" y="245"/>
                  <a:pt x="34" y="248"/>
                  <a:pt x="32" y="249"/>
                </a:cubicBezTo>
                <a:cubicBezTo>
                  <a:pt x="17" y="260"/>
                  <a:pt x="17" y="260"/>
                  <a:pt x="17" y="260"/>
                </a:cubicBezTo>
                <a:cubicBezTo>
                  <a:pt x="15" y="261"/>
                  <a:pt x="14" y="264"/>
                  <a:pt x="15" y="266"/>
                </a:cubicBezTo>
                <a:cubicBezTo>
                  <a:pt x="20" y="275"/>
                  <a:pt x="20" y="275"/>
                  <a:pt x="20" y="275"/>
                </a:cubicBezTo>
                <a:cubicBezTo>
                  <a:pt x="21" y="277"/>
                  <a:pt x="23" y="278"/>
                  <a:pt x="25" y="278"/>
                </a:cubicBezTo>
                <a:cubicBezTo>
                  <a:pt x="43" y="273"/>
                  <a:pt x="43" y="273"/>
                  <a:pt x="43" y="273"/>
                </a:cubicBezTo>
                <a:cubicBezTo>
                  <a:pt x="46" y="272"/>
                  <a:pt x="48" y="273"/>
                  <a:pt x="49" y="275"/>
                </a:cubicBezTo>
                <a:cubicBezTo>
                  <a:pt x="53" y="281"/>
                  <a:pt x="57" y="288"/>
                  <a:pt x="62" y="293"/>
                </a:cubicBezTo>
                <a:cubicBezTo>
                  <a:pt x="63" y="295"/>
                  <a:pt x="63" y="297"/>
                  <a:pt x="62" y="299"/>
                </a:cubicBezTo>
                <a:cubicBezTo>
                  <a:pt x="51" y="315"/>
                  <a:pt x="51" y="315"/>
                  <a:pt x="51" y="315"/>
                </a:cubicBezTo>
                <a:cubicBezTo>
                  <a:pt x="50" y="317"/>
                  <a:pt x="50" y="319"/>
                  <a:pt x="52" y="321"/>
                </a:cubicBezTo>
                <a:cubicBezTo>
                  <a:pt x="59" y="328"/>
                  <a:pt x="59" y="328"/>
                  <a:pt x="59" y="328"/>
                </a:cubicBezTo>
                <a:cubicBezTo>
                  <a:pt x="61" y="330"/>
                  <a:pt x="63" y="330"/>
                  <a:pt x="65" y="329"/>
                </a:cubicBezTo>
                <a:cubicBezTo>
                  <a:pt x="81" y="318"/>
                  <a:pt x="81" y="318"/>
                  <a:pt x="81" y="318"/>
                </a:cubicBezTo>
                <a:cubicBezTo>
                  <a:pt x="82" y="317"/>
                  <a:pt x="85" y="317"/>
                  <a:pt x="86" y="318"/>
                </a:cubicBezTo>
                <a:cubicBezTo>
                  <a:pt x="92" y="323"/>
                  <a:pt x="98" y="327"/>
                  <a:pt x="105" y="331"/>
                </a:cubicBezTo>
                <a:cubicBezTo>
                  <a:pt x="107" y="332"/>
                  <a:pt x="108" y="334"/>
                  <a:pt x="107" y="336"/>
                </a:cubicBezTo>
                <a:cubicBezTo>
                  <a:pt x="102" y="354"/>
                  <a:pt x="102" y="354"/>
                  <a:pt x="102" y="354"/>
                </a:cubicBezTo>
                <a:cubicBezTo>
                  <a:pt x="102" y="357"/>
                  <a:pt x="103" y="359"/>
                  <a:pt x="105" y="360"/>
                </a:cubicBezTo>
                <a:cubicBezTo>
                  <a:pt x="114" y="364"/>
                  <a:pt x="114" y="364"/>
                  <a:pt x="114" y="364"/>
                </a:cubicBezTo>
                <a:cubicBezTo>
                  <a:pt x="116" y="365"/>
                  <a:pt x="119" y="365"/>
                  <a:pt x="120" y="363"/>
                </a:cubicBezTo>
                <a:cubicBezTo>
                  <a:pt x="131" y="347"/>
                  <a:pt x="131" y="347"/>
                  <a:pt x="131" y="347"/>
                </a:cubicBezTo>
                <a:cubicBezTo>
                  <a:pt x="132" y="346"/>
                  <a:pt x="134" y="345"/>
                  <a:pt x="137" y="346"/>
                </a:cubicBezTo>
                <a:cubicBezTo>
                  <a:pt x="144" y="348"/>
                  <a:pt x="151" y="350"/>
                  <a:pt x="158" y="351"/>
                </a:cubicBezTo>
                <a:cubicBezTo>
                  <a:pt x="160" y="352"/>
                  <a:pt x="162" y="354"/>
                  <a:pt x="162" y="356"/>
                </a:cubicBezTo>
                <a:cubicBezTo>
                  <a:pt x="164" y="375"/>
                  <a:pt x="164" y="375"/>
                  <a:pt x="164" y="375"/>
                </a:cubicBezTo>
                <a:cubicBezTo>
                  <a:pt x="164" y="377"/>
                  <a:pt x="166" y="379"/>
                  <a:pt x="168" y="379"/>
                </a:cubicBezTo>
                <a:cubicBezTo>
                  <a:pt x="178" y="380"/>
                  <a:pt x="178" y="380"/>
                  <a:pt x="178" y="380"/>
                </a:cubicBezTo>
                <a:cubicBezTo>
                  <a:pt x="181" y="380"/>
                  <a:pt x="183" y="379"/>
                  <a:pt x="183" y="376"/>
                </a:cubicBezTo>
                <a:cubicBezTo>
                  <a:pt x="188" y="358"/>
                  <a:pt x="188" y="358"/>
                  <a:pt x="188" y="358"/>
                </a:cubicBezTo>
                <a:cubicBezTo>
                  <a:pt x="189" y="356"/>
                  <a:pt x="191" y="355"/>
                  <a:pt x="193" y="355"/>
                </a:cubicBezTo>
                <a:cubicBezTo>
                  <a:pt x="200" y="354"/>
                  <a:pt x="208" y="354"/>
                  <a:pt x="215" y="353"/>
                </a:cubicBezTo>
                <a:cubicBezTo>
                  <a:pt x="217" y="352"/>
                  <a:pt x="220" y="353"/>
                  <a:pt x="220" y="355"/>
                </a:cubicBezTo>
                <a:cubicBezTo>
                  <a:pt x="229" y="372"/>
                  <a:pt x="229" y="372"/>
                  <a:pt x="229" y="372"/>
                </a:cubicBezTo>
                <a:cubicBezTo>
                  <a:pt x="230" y="374"/>
                  <a:pt x="232" y="376"/>
                  <a:pt x="234" y="375"/>
                </a:cubicBezTo>
                <a:cubicBezTo>
                  <a:pt x="244" y="372"/>
                  <a:pt x="244" y="372"/>
                  <a:pt x="244" y="372"/>
                </a:cubicBezTo>
                <a:cubicBezTo>
                  <a:pt x="246" y="372"/>
                  <a:pt x="248" y="370"/>
                  <a:pt x="248" y="367"/>
                </a:cubicBezTo>
                <a:cubicBezTo>
                  <a:pt x="246" y="348"/>
                  <a:pt x="246" y="348"/>
                  <a:pt x="246" y="348"/>
                </a:cubicBezTo>
                <a:cubicBezTo>
                  <a:pt x="246" y="346"/>
                  <a:pt x="247" y="344"/>
                  <a:pt x="249" y="343"/>
                </a:cubicBezTo>
                <a:cubicBezTo>
                  <a:pt x="256" y="341"/>
                  <a:pt x="263" y="338"/>
                  <a:pt x="269" y="334"/>
                </a:cubicBezTo>
                <a:cubicBezTo>
                  <a:pt x="271" y="333"/>
                  <a:pt x="274" y="333"/>
                  <a:pt x="275" y="335"/>
                </a:cubicBezTo>
                <a:cubicBezTo>
                  <a:pt x="289" y="348"/>
                  <a:pt x="289" y="348"/>
                  <a:pt x="289" y="348"/>
                </a:cubicBezTo>
                <a:cubicBezTo>
                  <a:pt x="290" y="350"/>
                  <a:pt x="293" y="350"/>
                  <a:pt x="295" y="349"/>
                </a:cubicBezTo>
                <a:cubicBezTo>
                  <a:pt x="303" y="343"/>
                  <a:pt x="303" y="343"/>
                  <a:pt x="303" y="343"/>
                </a:cubicBezTo>
                <a:cubicBezTo>
                  <a:pt x="305" y="341"/>
                  <a:pt x="306" y="339"/>
                  <a:pt x="305" y="337"/>
                </a:cubicBezTo>
                <a:cubicBezTo>
                  <a:pt x="297" y="320"/>
                  <a:pt x="297" y="320"/>
                  <a:pt x="297" y="320"/>
                </a:cubicBezTo>
                <a:cubicBezTo>
                  <a:pt x="296" y="318"/>
                  <a:pt x="296" y="315"/>
                  <a:pt x="298" y="314"/>
                </a:cubicBezTo>
                <a:cubicBezTo>
                  <a:pt x="304" y="309"/>
                  <a:pt x="309" y="304"/>
                  <a:pt x="314" y="298"/>
                </a:cubicBezTo>
                <a:cubicBezTo>
                  <a:pt x="315" y="296"/>
                  <a:pt x="318" y="296"/>
                  <a:pt x="320" y="297"/>
                </a:cubicBezTo>
                <a:cubicBezTo>
                  <a:pt x="337" y="305"/>
                  <a:pt x="337" y="305"/>
                  <a:pt x="337" y="305"/>
                </a:cubicBezTo>
                <a:cubicBezTo>
                  <a:pt x="339" y="306"/>
                  <a:pt x="341" y="305"/>
                  <a:pt x="343" y="303"/>
                </a:cubicBezTo>
                <a:cubicBezTo>
                  <a:pt x="349" y="295"/>
                  <a:pt x="349" y="295"/>
                  <a:pt x="349" y="295"/>
                </a:cubicBezTo>
                <a:cubicBezTo>
                  <a:pt x="350" y="293"/>
                  <a:pt x="350" y="290"/>
                  <a:pt x="348" y="289"/>
                </a:cubicBezTo>
                <a:cubicBezTo>
                  <a:pt x="335" y="275"/>
                  <a:pt x="335" y="275"/>
                  <a:pt x="335" y="275"/>
                </a:cubicBezTo>
                <a:cubicBezTo>
                  <a:pt x="333" y="274"/>
                  <a:pt x="333" y="271"/>
                  <a:pt x="334" y="269"/>
                </a:cubicBezTo>
                <a:cubicBezTo>
                  <a:pt x="338" y="263"/>
                  <a:pt x="341" y="256"/>
                  <a:pt x="343" y="249"/>
                </a:cubicBezTo>
                <a:cubicBezTo>
                  <a:pt x="344" y="247"/>
                  <a:pt x="346" y="246"/>
                  <a:pt x="348" y="246"/>
                </a:cubicBezTo>
                <a:cubicBezTo>
                  <a:pt x="367" y="248"/>
                  <a:pt x="367" y="248"/>
                  <a:pt x="367" y="248"/>
                </a:cubicBezTo>
                <a:cubicBezTo>
                  <a:pt x="369" y="248"/>
                  <a:pt x="372" y="246"/>
                  <a:pt x="372" y="244"/>
                </a:cubicBezTo>
                <a:cubicBezTo>
                  <a:pt x="375" y="234"/>
                  <a:pt x="375" y="234"/>
                  <a:pt x="375" y="234"/>
                </a:cubicBezTo>
                <a:cubicBezTo>
                  <a:pt x="375" y="232"/>
                  <a:pt x="374" y="230"/>
                  <a:pt x="372" y="229"/>
                </a:cubicBezTo>
                <a:cubicBezTo>
                  <a:pt x="355" y="221"/>
                  <a:pt x="355" y="221"/>
                  <a:pt x="355" y="221"/>
                </a:cubicBezTo>
                <a:cubicBezTo>
                  <a:pt x="353" y="220"/>
                  <a:pt x="352" y="217"/>
                  <a:pt x="353" y="215"/>
                </a:cubicBezTo>
                <a:cubicBezTo>
                  <a:pt x="354" y="208"/>
                  <a:pt x="354" y="201"/>
                  <a:pt x="354" y="193"/>
                </a:cubicBezTo>
                <a:cubicBezTo>
                  <a:pt x="355" y="191"/>
                  <a:pt x="356" y="189"/>
                  <a:pt x="358" y="188"/>
                </a:cubicBezTo>
                <a:cubicBezTo>
                  <a:pt x="376" y="183"/>
                  <a:pt x="376" y="183"/>
                  <a:pt x="376" y="183"/>
                </a:cubicBezTo>
                <a:cubicBezTo>
                  <a:pt x="378" y="183"/>
                  <a:pt x="380" y="181"/>
                  <a:pt x="380" y="178"/>
                </a:cubicBezTo>
                <a:cubicBezTo>
                  <a:pt x="379" y="168"/>
                  <a:pt x="379" y="168"/>
                  <a:pt x="379" y="168"/>
                </a:cubicBezTo>
                <a:cubicBezTo>
                  <a:pt x="379" y="166"/>
                  <a:pt x="377" y="164"/>
                  <a:pt x="374" y="164"/>
                </a:cubicBezTo>
                <a:close/>
                <a:moveTo>
                  <a:pt x="224" y="317"/>
                </a:moveTo>
                <a:cubicBezTo>
                  <a:pt x="154" y="336"/>
                  <a:pt x="82" y="294"/>
                  <a:pt x="63" y="224"/>
                </a:cubicBezTo>
                <a:cubicBezTo>
                  <a:pt x="44" y="154"/>
                  <a:pt x="86" y="82"/>
                  <a:pt x="156" y="63"/>
                </a:cubicBezTo>
                <a:cubicBezTo>
                  <a:pt x="226" y="44"/>
                  <a:pt x="298" y="86"/>
                  <a:pt x="317" y="156"/>
                </a:cubicBezTo>
                <a:cubicBezTo>
                  <a:pt x="336" y="226"/>
                  <a:pt x="294" y="298"/>
                  <a:pt x="224" y="3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7" name="Группа 6">
            <a:extLst>
              <a:ext uri="{FF2B5EF4-FFF2-40B4-BE49-F238E27FC236}">
                <a16:creationId xmlns:a16="http://schemas.microsoft.com/office/drawing/2014/main" id="{8B0C6CC0-88AB-4258-BB92-918F330E0730}"/>
              </a:ext>
            </a:extLst>
          </p:cNvPr>
          <p:cNvGrpSpPr/>
          <p:nvPr/>
        </p:nvGrpSpPr>
        <p:grpSpPr>
          <a:xfrm>
            <a:off x="5289550" y="2855913"/>
            <a:ext cx="1841500" cy="2068512"/>
            <a:chOff x="5289550" y="2855913"/>
            <a:chExt cx="1841500" cy="2068512"/>
          </a:xfrm>
        </p:grpSpPr>
        <p:sp>
          <p:nvSpPr>
            <p:cNvPr id="13319" name="Oval 46">
              <a:extLst>
                <a:ext uri="{FF2B5EF4-FFF2-40B4-BE49-F238E27FC236}">
                  <a16:creationId xmlns:a16="http://schemas.microsoft.com/office/drawing/2014/main" id="{9B6B1D90-46FA-450B-B9ED-CD160AB96799}"/>
                </a:ext>
              </a:extLst>
            </p:cNvPr>
            <p:cNvSpPr>
              <a:spLocks noChangeArrowheads="1"/>
            </p:cNvSpPr>
            <p:nvPr/>
          </p:nvSpPr>
          <p:spPr bwMode="auto">
            <a:xfrm>
              <a:off x="5454650" y="2855913"/>
              <a:ext cx="444500" cy="447675"/>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20" name="Freeform 47">
              <a:extLst>
                <a:ext uri="{FF2B5EF4-FFF2-40B4-BE49-F238E27FC236}">
                  <a16:creationId xmlns:a16="http://schemas.microsoft.com/office/drawing/2014/main" id="{8A0E7F7D-74A8-4998-A646-733F82421FAF}"/>
                </a:ext>
              </a:extLst>
            </p:cNvPr>
            <p:cNvSpPr>
              <a:spLocks/>
            </p:cNvSpPr>
            <p:nvPr/>
          </p:nvSpPr>
          <p:spPr bwMode="auto">
            <a:xfrm>
              <a:off x="5289550" y="3292475"/>
              <a:ext cx="1841500" cy="1631950"/>
            </a:xfrm>
            <a:custGeom>
              <a:avLst/>
              <a:gdLst>
                <a:gd name="T0" fmla="*/ 2147483646 w 178"/>
                <a:gd name="T1" fmla="*/ 2147483646 h 157"/>
                <a:gd name="T2" fmla="*/ 2147483646 w 178"/>
                <a:gd name="T3" fmla="*/ 2147483646 h 157"/>
                <a:gd name="T4" fmla="*/ 2147483646 w 178"/>
                <a:gd name="T5" fmla="*/ 2147483646 h 157"/>
                <a:gd name="T6" fmla="*/ 2147483646 w 178"/>
                <a:gd name="T7" fmla="*/ 2147483646 h 157"/>
                <a:gd name="T8" fmla="*/ 2147483646 w 178"/>
                <a:gd name="T9" fmla="*/ 2147483646 h 157"/>
                <a:gd name="T10" fmla="*/ 2147483646 w 178"/>
                <a:gd name="T11" fmla="*/ 2147483646 h 157"/>
                <a:gd name="T12" fmla="*/ 2147483646 w 178"/>
                <a:gd name="T13" fmla="*/ 2147483646 h 157"/>
                <a:gd name="T14" fmla="*/ 2147483646 w 178"/>
                <a:gd name="T15" fmla="*/ 2147483646 h 157"/>
                <a:gd name="T16" fmla="*/ 2147483646 w 178"/>
                <a:gd name="T17" fmla="*/ 2147483646 h 157"/>
                <a:gd name="T18" fmla="*/ 2147483646 w 178"/>
                <a:gd name="T19" fmla="*/ 2147483646 h 157"/>
                <a:gd name="T20" fmla="*/ 2147483646 w 178"/>
                <a:gd name="T21" fmla="*/ 2147483646 h 157"/>
                <a:gd name="T22" fmla="*/ 2147483646 w 178"/>
                <a:gd name="T23" fmla="*/ 2147483646 h 157"/>
                <a:gd name="T24" fmla="*/ 2147483646 w 178"/>
                <a:gd name="T25" fmla="*/ 2147483646 h 157"/>
                <a:gd name="T26" fmla="*/ 2147483646 w 178"/>
                <a:gd name="T27" fmla="*/ 2147483646 h 157"/>
                <a:gd name="T28" fmla="*/ 2147483646 w 178"/>
                <a:gd name="T29" fmla="*/ 2147483646 h 157"/>
                <a:gd name="T30" fmla="*/ 2147483646 w 178"/>
                <a:gd name="T31" fmla="*/ 2147483646 h 157"/>
                <a:gd name="T32" fmla="*/ 2147483646 w 178"/>
                <a:gd name="T33" fmla="*/ 2147483646 h 157"/>
                <a:gd name="T34" fmla="*/ 2147483646 w 178"/>
                <a:gd name="T35" fmla="*/ 2147483646 h 157"/>
                <a:gd name="T36" fmla="*/ 2147483646 w 178"/>
                <a:gd name="T37" fmla="*/ 2147483646 h 157"/>
                <a:gd name="T38" fmla="*/ 2147483646 w 178"/>
                <a:gd name="T39" fmla="*/ 2147483646 h 157"/>
                <a:gd name="T40" fmla="*/ 2147483646 w 178"/>
                <a:gd name="T41" fmla="*/ 2147483646 h 157"/>
                <a:gd name="T42" fmla="*/ 0 w 178"/>
                <a:gd name="T43" fmla="*/ 2147483646 h 157"/>
                <a:gd name="T44" fmla="*/ 2147483646 w 178"/>
                <a:gd name="T45" fmla="*/ 2147483646 h 157"/>
                <a:gd name="T46" fmla="*/ 2147483646 w 178"/>
                <a:gd name="T47" fmla="*/ 2147483646 h 157"/>
                <a:gd name="T48" fmla="*/ 2147483646 w 178"/>
                <a:gd name="T49" fmla="*/ 2147483646 h 157"/>
                <a:gd name="T50" fmla="*/ 2147483646 w 178"/>
                <a:gd name="T51" fmla="*/ 2147483646 h 157"/>
                <a:gd name="T52" fmla="*/ 2147483646 w 178"/>
                <a:gd name="T53" fmla="*/ 2147483646 h 157"/>
                <a:gd name="T54" fmla="*/ 2147483646 w 178"/>
                <a:gd name="T55" fmla="*/ 2147483646 h 157"/>
                <a:gd name="T56" fmla="*/ 2147483646 w 178"/>
                <a:gd name="T57" fmla="*/ 2147483646 h 157"/>
                <a:gd name="T58" fmla="*/ 2147483646 w 178"/>
                <a:gd name="T59" fmla="*/ 2147483646 h 157"/>
                <a:gd name="T60" fmla="*/ 2147483646 w 178"/>
                <a:gd name="T61" fmla="*/ 2147483646 h 157"/>
                <a:gd name="T62" fmla="*/ 2147483646 w 178"/>
                <a:gd name="T63" fmla="*/ 2147483646 h 157"/>
                <a:gd name="T64" fmla="*/ 2147483646 w 178"/>
                <a:gd name="T65" fmla="*/ 2147483646 h 157"/>
                <a:gd name="T66" fmla="*/ 2147483646 w 178"/>
                <a:gd name="T67" fmla="*/ 2147483646 h 15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0" t="0" r="r" b="b"/>
              <a:pathLst>
                <a:path w="178" h="157">
                  <a:moveTo>
                    <a:pt x="83" y="21"/>
                  </a:moveTo>
                  <a:cubicBezTo>
                    <a:pt x="111" y="64"/>
                    <a:pt x="111" y="64"/>
                    <a:pt x="111" y="64"/>
                  </a:cubicBezTo>
                  <a:cubicBezTo>
                    <a:pt x="133" y="88"/>
                    <a:pt x="133" y="88"/>
                    <a:pt x="133" y="88"/>
                  </a:cubicBezTo>
                  <a:cubicBezTo>
                    <a:pt x="159" y="73"/>
                    <a:pt x="159" y="73"/>
                    <a:pt x="159" y="73"/>
                  </a:cubicBezTo>
                  <a:cubicBezTo>
                    <a:pt x="165" y="70"/>
                    <a:pt x="172" y="72"/>
                    <a:pt x="175" y="77"/>
                  </a:cubicBezTo>
                  <a:cubicBezTo>
                    <a:pt x="178" y="83"/>
                    <a:pt x="176" y="90"/>
                    <a:pt x="170" y="94"/>
                  </a:cubicBezTo>
                  <a:cubicBezTo>
                    <a:pt x="141" y="110"/>
                    <a:pt x="141" y="110"/>
                    <a:pt x="141" y="110"/>
                  </a:cubicBezTo>
                  <a:cubicBezTo>
                    <a:pt x="136" y="112"/>
                    <a:pt x="129" y="112"/>
                    <a:pt x="124" y="108"/>
                  </a:cubicBezTo>
                  <a:cubicBezTo>
                    <a:pt x="99" y="86"/>
                    <a:pt x="99" y="86"/>
                    <a:pt x="99" y="86"/>
                  </a:cubicBezTo>
                  <a:cubicBezTo>
                    <a:pt x="87" y="87"/>
                    <a:pt x="87" y="87"/>
                    <a:pt x="87" y="87"/>
                  </a:cubicBezTo>
                  <a:cubicBezTo>
                    <a:pt x="64" y="110"/>
                    <a:pt x="64" y="110"/>
                    <a:pt x="64" y="110"/>
                  </a:cubicBezTo>
                  <a:cubicBezTo>
                    <a:pt x="64" y="147"/>
                    <a:pt x="64" y="147"/>
                    <a:pt x="64" y="147"/>
                  </a:cubicBezTo>
                  <a:cubicBezTo>
                    <a:pt x="64" y="153"/>
                    <a:pt x="59" y="157"/>
                    <a:pt x="53" y="157"/>
                  </a:cubicBezTo>
                  <a:cubicBezTo>
                    <a:pt x="47" y="157"/>
                    <a:pt x="43" y="153"/>
                    <a:pt x="43" y="147"/>
                  </a:cubicBezTo>
                  <a:cubicBezTo>
                    <a:pt x="43" y="104"/>
                    <a:pt x="43" y="104"/>
                    <a:pt x="43" y="104"/>
                  </a:cubicBezTo>
                  <a:cubicBezTo>
                    <a:pt x="43" y="100"/>
                    <a:pt x="44" y="96"/>
                    <a:pt x="47" y="94"/>
                  </a:cubicBezTo>
                  <a:cubicBezTo>
                    <a:pt x="70" y="70"/>
                    <a:pt x="70" y="70"/>
                    <a:pt x="70" y="70"/>
                  </a:cubicBezTo>
                  <a:cubicBezTo>
                    <a:pt x="58" y="47"/>
                    <a:pt x="58" y="47"/>
                    <a:pt x="58" y="47"/>
                  </a:cubicBezTo>
                  <a:cubicBezTo>
                    <a:pt x="54" y="56"/>
                    <a:pt x="54" y="56"/>
                    <a:pt x="54" y="56"/>
                  </a:cubicBezTo>
                  <a:cubicBezTo>
                    <a:pt x="53" y="60"/>
                    <a:pt x="50" y="62"/>
                    <a:pt x="46" y="62"/>
                  </a:cubicBezTo>
                  <a:cubicBezTo>
                    <a:pt x="9" y="64"/>
                    <a:pt x="9" y="64"/>
                    <a:pt x="9" y="64"/>
                  </a:cubicBezTo>
                  <a:cubicBezTo>
                    <a:pt x="4" y="63"/>
                    <a:pt x="0" y="59"/>
                    <a:pt x="0" y="54"/>
                  </a:cubicBezTo>
                  <a:cubicBezTo>
                    <a:pt x="0" y="49"/>
                    <a:pt x="4" y="45"/>
                    <a:pt x="9" y="45"/>
                  </a:cubicBezTo>
                  <a:cubicBezTo>
                    <a:pt x="38" y="42"/>
                    <a:pt x="38" y="42"/>
                    <a:pt x="38" y="42"/>
                  </a:cubicBezTo>
                  <a:cubicBezTo>
                    <a:pt x="38" y="33"/>
                    <a:pt x="38" y="33"/>
                    <a:pt x="38" y="33"/>
                  </a:cubicBezTo>
                  <a:cubicBezTo>
                    <a:pt x="39" y="22"/>
                    <a:pt x="46" y="11"/>
                    <a:pt x="56" y="6"/>
                  </a:cubicBezTo>
                  <a:cubicBezTo>
                    <a:pt x="62" y="1"/>
                    <a:pt x="70" y="0"/>
                    <a:pt x="78" y="1"/>
                  </a:cubicBezTo>
                  <a:cubicBezTo>
                    <a:pt x="101" y="4"/>
                    <a:pt x="101" y="4"/>
                    <a:pt x="101" y="4"/>
                  </a:cubicBezTo>
                  <a:cubicBezTo>
                    <a:pt x="104" y="4"/>
                    <a:pt x="107" y="5"/>
                    <a:pt x="109" y="7"/>
                  </a:cubicBezTo>
                  <a:cubicBezTo>
                    <a:pt x="132" y="25"/>
                    <a:pt x="132" y="25"/>
                    <a:pt x="132" y="25"/>
                  </a:cubicBezTo>
                  <a:cubicBezTo>
                    <a:pt x="136" y="28"/>
                    <a:pt x="137" y="33"/>
                    <a:pt x="133" y="37"/>
                  </a:cubicBezTo>
                  <a:cubicBezTo>
                    <a:pt x="130" y="41"/>
                    <a:pt x="125" y="41"/>
                    <a:pt x="121" y="39"/>
                  </a:cubicBezTo>
                  <a:cubicBezTo>
                    <a:pt x="97" y="22"/>
                    <a:pt x="97" y="22"/>
                    <a:pt x="97" y="22"/>
                  </a:cubicBezTo>
                  <a:lnTo>
                    <a:pt x="83" y="21"/>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2" name="Группа 1">
            <a:extLst>
              <a:ext uri="{FF2B5EF4-FFF2-40B4-BE49-F238E27FC236}">
                <a16:creationId xmlns:a16="http://schemas.microsoft.com/office/drawing/2014/main" id="{6B606B0B-9E2D-44B6-A046-4D8B7234A789}"/>
              </a:ext>
            </a:extLst>
          </p:cNvPr>
          <p:cNvGrpSpPr/>
          <p:nvPr/>
        </p:nvGrpSpPr>
        <p:grpSpPr>
          <a:xfrm>
            <a:off x="1439863" y="2055813"/>
            <a:ext cx="2400300" cy="1600200"/>
            <a:chOff x="1439863" y="2055813"/>
            <a:chExt cx="2400300" cy="1600200"/>
          </a:xfrm>
        </p:grpSpPr>
        <p:sp>
          <p:nvSpPr>
            <p:cNvPr id="13321" name="Rectangle 48">
              <a:extLst>
                <a:ext uri="{FF2B5EF4-FFF2-40B4-BE49-F238E27FC236}">
                  <a16:creationId xmlns:a16="http://schemas.microsoft.com/office/drawing/2014/main" id="{E054F73C-A1CD-4A0A-A679-33E69C1EECCE}"/>
                </a:ext>
              </a:extLst>
            </p:cNvPr>
            <p:cNvSpPr>
              <a:spLocks noChangeArrowheads="1"/>
            </p:cNvSpPr>
            <p:nvPr/>
          </p:nvSpPr>
          <p:spPr bwMode="auto">
            <a:xfrm>
              <a:off x="1439863" y="2055813"/>
              <a:ext cx="2400300" cy="1600200"/>
            </a:xfrm>
            <a:prstGeom prst="rect">
              <a:avLst/>
            </a:prstGeom>
            <a:solidFill>
              <a:srgbClr val="F4E0F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22" name="Rectangle 49">
              <a:extLst>
                <a:ext uri="{FF2B5EF4-FFF2-40B4-BE49-F238E27FC236}">
                  <a16:creationId xmlns:a16="http://schemas.microsoft.com/office/drawing/2014/main" id="{F4F2282A-0233-4610-9476-D93DC1C82B7A}"/>
                </a:ext>
              </a:extLst>
            </p:cNvPr>
            <p:cNvSpPr>
              <a:spLocks noChangeArrowheads="1"/>
            </p:cNvSpPr>
            <p:nvPr/>
          </p:nvSpPr>
          <p:spPr bwMode="auto">
            <a:xfrm>
              <a:off x="1439863" y="2055813"/>
              <a:ext cx="2400300" cy="1600200"/>
            </a:xfrm>
            <a:prstGeom prst="rect">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29" name="TextBox 115">
              <a:extLst>
                <a:ext uri="{FF2B5EF4-FFF2-40B4-BE49-F238E27FC236}">
                  <a16:creationId xmlns:a16="http://schemas.microsoft.com/office/drawing/2014/main" id="{70A79BBD-72A9-45B0-934F-59616B20BD7D}"/>
                </a:ext>
              </a:extLst>
            </p:cNvPr>
            <p:cNvSpPr txBox="1">
              <a:spLocks noChangeArrowheads="1"/>
            </p:cNvSpPr>
            <p:nvPr/>
          </p:nvSpPr>
          <p:spPr bwMode="auto">
            <a:xfrm>
              <a:off x="1595438" y="2085975"/>
              <a:ext cx="2111375" cy="152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dirty="0">
                  <a:solidFill>
                    <a:srgbClr val="73858E"/>
                  </a:solidFill>
                  <a:latin typeface="Arial" panose="020B0604020202020204" pitchFamily="34" charset="0"/>
                  <a:cs typeface="Arial" panose="020B0604020202020204" pitchFamily="34" charset="0"/>
                </a:rPr>
                <a:t>Lorem ipsum dolor sit </a:t>
              </a:r>
              <a:r>
                <a:rPr lang="en-US" altLang="ru-RU" sz="1600" i="1" dirty="0" err="1">
                  <a:solidFill>
                    <a:srgbClr val="73858E"/>
                  </a:solidFill>
                  <a:latin typeface="Arial" panose="020B0604020202020204" pitchFamily="34" charset="0"/>
                  <a:cs typeface="Arial" panose="020B0604020202020204" pitchFamily="34" charset="0"/>
                </a:rPr>
                <a:t>amet</a:t>
              </a:r>
              <a:r>
                <a:rPr lang="en-US" altLang="ru-RU" sz="1600" i="1" dirty="0">
                  <a:solidFill>
                    <a:srgbClr val="73858E"/>
                  </a:solidFill>
                  <a:latin typeface="Arial" panose="020B0604020202020204" pitchFamily="34" charset="0"/>
                  <a:cs typeface="Arial" panose="020B0604020202020204" pitchFamily="34" charset="0"/>
                </a:rPr>
                <a:t>, </a:t>
              </a:r>
              <a:r>
                <a:rPr lang="en-US" altLang="ru-RU" sz="1600" i="1" dirty="0" err="1">
                  <a:solidFill>
                    <a:srgbClr val="73858E"/>
                  </a:solidFill>
                  <a:latin typeface="Arial" panose="020B0604020202020204" pitchFamily="34" charset="0"/>
                  <a:cs typeface="Arial" panose="020B0604020202020204" pitchFamily="34" charset="0"/>
                </a:rPr>
                <a:t>consectetur</a:t>
              </a:r>
              <a:r>
                <a:rPr lang="en-US" altLang="ru-RU" sz="1600" i="1" dirty="0">
                  <a:solidFill>
                    <a:srgbClr val="73858E"/>
                  </a:solidFill>
                  <a:latin typeface="Arial" panose="020B0604020202020204" pitchFamily="34" charset="0"/>
                  <a:cs typeface="Arial" panose="020B0604020202020204" pitchFamily="34" charset="0"/>
                </a:rPr>
                <a:t> </a:t>
              </a:r>
              <a:r>
                <a:rPr lang="en-US" altLang="ru-RU" sz="1600" i="1" dirty="0" err="1">
                  <a:solidFill>
                    <a:srgbClr val="73858E"/>
                  </a:solidFill>
                  <a:latin typeface="Arial" panose="020B0604020202020204" pitchFamily="34" charset="0"/>
                  <a:cs typeface="Arial" panose="020B0604020202020204" pitchFamily="34" charset="0"/>
                </a:rPr>
                <a:t>adipiscing</a:t>
              </a:r>
              <a:r>
                <a:rPr lang="en-US" altLang="ru-RU" sz="1600" i="1" dirty="0">
                  <a:solidFill>
                    <a:srgbClr val="73858E"/>
                  </a:solidFill>
                  <a:latin typeface="Arial" panose="020B0604020202020204" pitchFamily="34" charset="0"/>
                  <a:cs typeface="Arial" panose="020B0604020202020204" pitchFamily="34" charset="0"/>
                </a:rPr>
                <a:t> </a:t>
              </a:r>
              <a:r>
                <a:rPr lang="en-US" altLang="ru-RU" sz="1600" i="1" dirty="0" err="1">
                  <a:solidFill>
                    <a:srgbClr val="73858E"/>
                  </a:solidFill>
                  <a:latin typeface="Arial" panose="020B0604020202020204" pitchFamily="34" charset="0"/>
                  <a:cs typeface="Arial" panose="020B0604020202020204" pitchFamily="34" charset="0"/>
                </a:rPr>
                <a:t>elit</a:t>
              </a:r>
              <a:r>
                <a:rPr lang="en-US" altLang="ru-RU" sz="1600" i="1" dirty="0">
                  <a:solidFill>
                    <a:srgbClr val="73858E"/>
                  </a:solidFill>
                  <a:latin typeface="Arial" panose="020B0604020202020204" pitchFamily="34" charset="0"/>
                  <a:cs typeface="Arial" panose="020B0604020202020204" pitchFamily="34" charset="0"/>
                </a:rPr>
                <a:t>, sed do </a:t>
              </a:r>
              <a:r>
                <a:rPr lang="en-US" altLang="ru-RU" sz="1600" i="1" dirty="0" err="1">
                  <a:solidFill>
                    <a:srgbClr val="73858E"/>
                  </a:solidFill>
                  <a:latin typeface="Arial" panose="020B0604020202020204" pitchFamily="34" charset="0"/>
                  <a:cs typeface="Arial" panose="020B0604020202020204" pitchFamily="34" charset="0"/>
                </a:rPr>
                <a:t>eiusmod</a:t>
              </a:r>
              <a:r>
                <a:rPr lang="en-US" altLang="ru-RU" sz="1600" i="1" dirty="0">
                  <a:solidFill>
                    <a:srgbClr val="73858E"/>
                  </a:solidFill>
                  <a:latin typeface="Arial" panose="020B0604020202020204" pitchFamily="34" charset="0"/>
                  <a:cs typeface="Arial" panose="020B0604020202020204" pitchFamily="34" charset="0"/>
                </a:rPr>
                <a:t> </a:t>
              </a:r>
              <a:r>
                <a:rPr lang="en-US" altLang="ru-RU" sz="1600" i="1" dirty="0" err="1">
                  <a:solidFill>
                    <a:srgbClr val="73858E"/>
                  </a:solidFill>
                  <a:latin typeface="Arial" panose="020B0604020202020204" pitchFamily="34" charset="0"/>
                  <a:cs typeface="Arial" panose="020B0604020202020204" pitchFamily="34" charset="0"/>
                </a:rPr>
                <a:t>tempor</a:t>
              </a:r>
              <a:endParaRPr lang="ru-RU" altLang="ru-RU" sz="1400" i="1" dirty="0">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827818D6-0DF6-4325-8C27-9C56A3812E80}"/>
              </a:ext>
            </a:extLst>
          </p:cNvPr>
          <p:cNvGrpSpPr/>
          <p:nvPr/>
        </p:nvGrpSpPr>
        <p:grpSpPr>
          <a:xfrm>
            <a:off x="8342313" y="2055813"/>
            <a:ext cx="2400300" cy="1600200"/>
            <a:chOff x="8342313" y="2055813"/>
            <a:chExt cx="2400300" cy="1600200"/>
          </a:xfrm>
        </p:grpSpPr>
        <p:sp>
          <p:nvSpPr>
            <p:cNvPr id="13325" name="Rectangle 62">
              <a:extLst>
                <a:ext uri="{FF2B5EF4-FFF2-40B4-BE49-F238E27FC236}">
                  <a16:creationId xmlns:a16="http://schemas.microsoft.com/office/drawing/2014/main" id="{036E0B9B-1D1E-4856-9EC6-214397B238E5}"/>
                </a:ext>
              </a:extLst>
            </p:cNvPr>
            <p:cNvSpPr>
              <a:spLocks noChangeArrowheads="1"/>
            </p:cNvSpPr>
            <p:nvPr/>
          </p:nvSpPr>
          <p:spPr bwMode="auto">
            <a:xfrm>
              <a:off x="8342313" y="2055813"/>
              <a:ext cx="2400300" cy="1600200"/>
            </a:xfrm>
            <a:prstGeom prst="rect">
              <a:avLst/>
            </a:prstGeom>
            <a:solidFill>
              <a:schemeClr val="accent1">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26" name="Rectangle 63">
              <a:extLst>
                <a:ext uri="{FF2B5EF4-FFF2-40B4-BE49-F238E27FC236}">
                  <a16:creationId xmlns:a16="http://schemas.microsoft.com/office/drawing/2014/main" id="{EABF7250-5C27-44B4-9E84-3FC80B6FC0C7}"/>
                </a:ext>
              </a:extLst>
            </p:cNvPr>
            <p:cNvSpPr>
              <a:spLocks noChangeArrowheads="1"/>
            </p:cNvSpPr>
            <p:nvPr/>
          </p:nvSpPr>
          <p:spPr bwMode="auto">
            <a:xfrm>
              <a:off x="8342313" y="2055813"/>
              <a:ext cx="24003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30" name="TextBox 115">
              <a:extLst>
                <a:ext uri="{FF2B5EF4-FFF2-40B4-BE49-F238E27FC236}">
                  <a16:creationId xmlns:a16="http://schemas.microsoft.com/office/drawing/2014/main" id="{2144E36D-DBA8-4BF0-9A61-308482D109BA}"/>
                </a:ext>
              </a:extLst>
            </p:cNvPr>
            <p:cNvSpPr txBox="1">
              <a:spLocks noChangeArrowheads="1"/>
            </p:cNvSpPr>
            <p:nvPr/>
          </p:nvSpPr>
          <p:spPr bwMode="auto">
            <a:xfrm>
              <a:off x="8486775" y="2085975"/>
              <a:ext cx="2111375" cy="152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A40843F6-3E31-492D-900A-8BBA0F776263}"/>
              </a:ext>
            </a:extLst>
          </p:cNvPr>
          <p:cNvGrpSpPr/>
          <p:nvPr/>
        </p:nvGrpSpPr>
        <p:grpSpPr>
          <a:xfrm>
            <a:off x="1439863" y="3927475"/>
            <a:ext cx="2400300" cy="1814513"/>
            <a:chOff x="1439863" y="3927475"/>
            <a:chExt cx="2400300" cy="1814513"/>
          </a:xfrm>
        </p:grpSpPr>
        <p:sp>
          <p:nvSpPr>
            <p:cNvPr id="13323" name="Rectangle 50">
              <a:extLst>
                <a:ext uri="{FF2B5EF4-FFF2-40B4-BE49-F238E27FC236}">
                  <a16:creationId xmlns:a16="http://schemas.microsoft.com/office/drawing/2014/main" id="{87D6AB0F-A1AC-4A01-9A24-CFBB62361A9E}"/>
                </a:ext>
              </a:extLst>
            </p:cNvPr>
            <p:cNvSpPr>
              <a:spLocks noChangeArrowheads="1"/>
            </p:cNvSpPr>
            <p:nvPr/>
          </p:nvSpPr>
          <p:spPr bwMode="auto">
            <a:xfrm>
              <a:off x="1439863" y="4132263"/>
              <a:ext cx="2400300" cy="1609725"/>
            </a:xfrm>
            <a:prstGeom prst="rect">
              <a:avLst/>
            </a:prstGeom>
            <a:solidFill>
              <a:schemeClr val="accent2">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24" name="Rectangle 51">
              <a:extLst>
                <a:ext uri="{FF2B5EF4-FFF2-40B4-BE49-F238E27FC236}">
                  <a16:creationId xmlns:a16="http://schemas.microsoft.com/office/drawing/2014/main" id="{29C1D565-BEEF-4498-AE7B-139F159DF5C1}"/>
                </a:ext>
              </a:extLst>
            </p:cNvPr>
            <p:cNvSpPr>
              <a:spLocks noChangeArrowheads="1"/>
            </p:cNvSpPr>
            <p:nvPr/>
          </p:nvSpPr>
          <p:spPr bwMode="auto">
            <a:xfrm>
              <a:off x="1439863" y="3927475"/>
              <a:ext cx="2400300"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31" name="TextBox 115">
              <a:extLst>
                <a:ext uri="{FF2B5EF4-FFF2-40B4-BE49-F238E27FC236}">
                  <a16:creationId xmlns:a16="http://schemas.microsoft.com/office/drawing/2014/main" id="{CD355EF4-7D30-4BDC-B22B-E5CE691C8FB0}"/>
                </a:ext>
              </a:extLst>
            </p:cNvPr>
            <p:cNvSpPr txBox="1">
              <a:spLocks noChangeArrowheads="1"/>
            </p:cNvSpPr>
            <p:nvPr/>
          </p:nvSpPr>
          <p:spPr bwMode="auto">
            <a:xfrm>
              <a:off x="1595438" y="4164013"/>
              <a:ext cx="2111375"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grpSp>
      <p:grpSp>
        <p:nvGrpSpPr>
          <p:cNvPr id="5" name="Группа 4">
            <a:extLst>
              <a:ext uri="{FF2B5EF4-FFF2-40B4-BE49-F238E27FC236}">
                <a16:creationId xmlns:a16="http://schemas.microsoft.com/office/drawing/2014/main" id="{22EB9244-44C7-46F0-8A94-0E68FFB6EB5C}"/>
              </a:ext>
            </a:extLst>
          </p:cNvPr>
          <p:cNvGrpSpPr/>
          <p:nvPr/>
        </p:nvGrpSpPr>
        <p:grpSpPr>
          <a:xfrm>
            <a:off x="8342313" y="3927475"/>
            <a:ext cx="2400300" cy="1814513"/>
            <a:chOff x="8342313" y="3927475"/>
            <a:chExt cx="2400300" cy="1814513"/>
          </a:xfrm>
        </p:grpSpPr>
        <p:sp>
          <p:nvSpPr>
            <p:cNvPr id="13327" name="Rectangle 64">
              <a:extLst>
                <a:ext uri="{FF2B5EF4-FFF2-40B4-BE49-F238E27FC236}">
                  <a16:creationId xmlns:a16="http://schemas.microsoft.com/office/drawing/2014/main" id="{544D135E-7ED2-45A8-B326-F824A8F1F559}"/>
                </a:ext>
              </a:extLst>
            </p:cNvPr>
            <p:cNvSpPr>
              <a:spLocks noChangeArrowheads="1"/>
            </p:cNvSpPr>
            <p:nvPr/>
          </p:nvSpPr>
          <p:spPr bwMode="auto">
            <a:xfrm>
              <a:off x="8342313" y="4132263"/>
              <a:ext cx="2400300" cy="1609725"/>
            </a:xfrm>
            <a:prstGeom prst="rect">
              <a:avLst/>
            </a:prstGeom>
            <a:solidFill>
              <a:schemeClr val="accent4">
                <a:lumMod val="20000"/>
                <a:lumOff val="8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28" name="Rectangle 65">
              <a:extLst>
                <a:ext uri="{FF2B5EF4-FFF2-40B4-BE49-F238E27FC236}">
                  <a16:creationId xmlns:a16="http://schemas.microsoft.com/office/drawing/2014/main" id="{D22B05AF-1C55-47DF-9B18-359679AB8A4A}"/>
                </a:ext>
              </a:extLst>
            </p:cNvPr>
            <p:cNvSpPr>
              <a:spLocks noChangeArrowheads="1"/>
            </p:cNvSpPr>
            <p:nvPr/>
          </p:nvSpPr>
          <p:spPr bwMode="auto">
            <a:xfrm>
              <a:off x="8342313" y="3927475"/>
              <a:ext cx="2400300" cy="160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3332" name="TextBox 115">
              <a:extLst>
                <a:ext uri="{FF2B5EF4-FFF2-40B4-BE49-F238E27FC236}">
                  <a16:creationId xmlns:a16="http://schemas.microsoft.com/office/drawing/2014/main" id="{28DA79E3-081F-4485-848B-7E654576EE75}"/>
                </a:ext>
              </a:extLst>
            </p:cNvPr>
            <p:cNvSpPr txBox="1">
              <a:spLocks noChangeArrowheads="1"/>
            </p:cNvSpPr>
            <p:nvPr/>
          </p:nvSpPr>
          <p:spPr bwMode="auto">
            <a:xfrm>
              <a:off x="8486775" y="4164013"/>
              <a:ext cx="2111375"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3314"/>
                                        </p:tgtEl>
                                        <p:attrNameLst>
                                          <p:attrName>style.visibility</p:attrName>
                                        </p:attrNameLst>
                                      </p:cBhvr>
                                      <p:to>
                                        <p:strVal val="visible"/>
                                      </p:to>
                                    </p:set>
                                    <p:anim calcmode="lin" valueType="num">
                                      <p:cBhvr additive="base">
                                        <p:cTn id="7" dur="500" fill="hold"/>
                                        <p:tgtEl>
                                          <p:spTgt spid="13314"/>
                                        </p:tgtEl>
                                        <p:attrNameLst>
                                          <p:attrName>ppt_x</p:attrName>
                                        </p:attrNameLst>
                                      </p:cBhvr>
                                      <p:tavLst>
                                        <p:tav tm="0">
                                          <p:val>
                                            <p:strVal val="#ppt_x"/>
                                          </p:val>
                                        </p:tav>
                                        <p:tav tm="100000">
                                          <p:val>
                                            <p:strVal val="#ppt_x"/>
                                          </p:val>
                                        </p:tav>
                                      </p:tavLst>
                                    </p:anim>
                                    <p:anim calcmode="lin" valueType="num">
                                      <p:cBhvr additive="base">
                                        <p:cTn id="8" dur="500" fill="hold"/>
                                        <p:tgtEl>
                                          <p:spTgt spid="1331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3315"/>
                                        </p:tgtEl>
                                        <p:attrNameLst>
                                          <p:attrName>style.visibility</p:attrName>
                                        </p:attrNameLst>
                                      </p:cBhvr>
                                      <p:to>
                                        <p:strVal val="visible"/>
                                      </p:to>
                                    </p:set>
                                    <p:anim calcmode="lin" valueType="num">
                                      <p:cBhvr additive="base">
                                        <p:cTn id="11" dur="500" fill="hold"/>
                                        <p:tgtEl>
                                          <p:spTgt spid="13315"/>
                                        </p:tgtEl>
                                        <p:attrNameLst>
                                          <p:attrName>ppt_x</p:attrName>
                                        </p:attrNameLst>
                                      </p:cBhvr>
                                      <p:tavLst>
                                        <p:tav tm="0">
                                          <p:val>
                                            <p:strVal val="#ppt_x"/>
                                          </p:val>
                                        </p:tav>
                                        <p:tav tm="100000">
                                          <p:val>
                                            <p:strVal val="#ppt_x"/>
                                          </p:val>
                                        </p:tav>
                                      </p:tavLst>
                                    </p:anim>
                                    <p:anim calcmode="lin" valueType="num">
                                      <p:cBhvr additive="base">
                                        <p:cTn id="12" dur="500" fill="hold"/>
                                        <p:tgtEl>
                                          <p:spTgt spid="13315"/>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2" fill="hold" nodeType="after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1+#ppt_w/2"/>
                                          </p:val>
                                        </p:tav>
                                        <p:tav tm="100000">
                                          <p:val>
                                            <p:strVal val="#ppt_x"/>
                                          </p:val>
                                        </p:tav>
                                      </p:tavLst>
                                    </p:anim>
                                    <p:anim calcmode="lin" valueType="num">
                                      <p:cBhvr additive="base">
                                        <p:cTn id="17" dur="500" fill="hold"/>
                                        <p:tgtEl>
                                          <p:spTgt spid="7"/>
                                        </p:tgtEl>
                                        <p:attrNameLst>
                                          <p:attrName>ppt_y</p:attrName>
                                        </p:attrNameLst>
                                      </p:cBhvr>
                                      <p:tavLst>
                                        <p:tav tm="0">
                                          <p:val>
                                            <p:strVal val="#ppt_y"/>
                                          </p:val>
                                        </p:tav>
                                        <p:tav tm="100000">
                                          <p:val>
                                            <p:strVal val="#ppt_y"/>
                                          </p:val>
                                        </p:tav>
                                      </p:tavLst>
                                    </p:anim>
                                  </p:childTnLst>
                                </p:cTn>
                              </p:par>
                              <p:par>
                                <p:cTn id="18" presetID="10" presetClass="entr" presetSubtype="0" fill="hold"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500"/>
                                        <p:tgtEl>
                                          <p:spTgt spid="6"/>
                                        </p:tgtEl>
                                      </p:cBhvr>
                                    </p:animEffect>
                                  </p:childTnLst>
                                </p:cTn>
                              </p:par>
                            </p:childTnLst>
                          </p:cTn>
                        </p:par>
                        <p:par>
                          <p:cTn id="21" fill="hold">
                            <p:stCondLst>
                              <p:cond delay="1250"/>
                            </p:stCondLst>
                            <p:childTnLst>
                              <p:par>
                                <p:cTn id="22" presetID="49" presetClass="entr" presetSubtype="0" decel="100000" fill="hold" grpId="0" nodeType="afterEffect">
                                  <p:stCondLst>
                                    <p:cond delay="0"/>
                                  </p:stCondLst>
                                  <p:childTnLst>
                                    <p:set>
                                      <p:cBhvr>
                                        <p:cTn id="23" dur="1" fill="hold">
                                          <p:stCondLst>
                                            <p:cond delay="0"/>
                                          </p:stCondLst>
                                        </p:cTn>
                                        <p:tgtEl>
                                          <p:spTgt spid="13318"/>
                                        </p:tgtEl>
                                        <p:attrNameLst>
                                          <p:attrName>style.visibility</p:attrName>
                                        </p:attrNameLst>
                                      </p:cBhvr>
                                      <p:to>
                                        <p:strVal val="visible"/>
                                      </p:to>
                                    </p:set>
                                    <p:anim calcmode="lin" valueType="num">
                                      <p:cBhvr>
                                        <p:cTn id="24" dur="500" fill="hold"/>
                                        <p:tgtEl>
                                          <p:spTgt spid="13318"/>
                                        </p:tgtEl>
                                        <p:attrNameLst>
                                          <p:attrName>ppt_w</p:attrName>
                                        </p:attrNameLst>
                                      </p:cBhvr>
                                      <p:tavLst>
                                        <p:tav tm="0">
                                          <p:val>
                                            <p:fltVal val="0"/>
                                          </p:val>
                                        </p:tav>
                                        <p:tav tm="100000">
                                          <p:val>
                                            <p:strVal val="#ppt_w"/>
                                          </p:val>
                                        </p:tav>
                                      </p:tavLst>
                                    </p:anim>
                                    <p:anim calcmode="lin" valueType="num">
                                      <p:cBhvr>
                                        <p:cTn id="25" dur="500" fill="hold"/>
                                        <p:tgtEl>
                                          <p:spTgt spid="13318"/>
                                        </p:tgtEl>
                                        <p:attrNameLst>
                                          <p:attrName>ppt_h</p:attrName>
                                        </p:attrNameLst>
                                      </p:cBhvr>
                                      <p:tavLst>
                                        <p:tav tm="0">
                                          <p:val>
                                            <p:fltVal val="0"/>
                                          </p:val>
                                        </p:tav>
                                        <p:tav tm="100000">
                                          <p:val>
                                            <p:strVal val="#ppt_h"/>
                                          </p:val>
                                        </p:tav>
                                      </p:tavLst>
                                    </p:anim>
                                    <p:anim calcmode="lin" valueType="num">
                                      <p:cBhvr>
                                        <p:cTn id="26" dur="500" fill="hold"/>
                                        <p:tgtEl>
                                          <p:spTgt spid="13318"/>
                                        </p:tgtEl>
                                        <p:attrNameLst>
                                          <p:attrName>style.rotation</p:attrName>
                                        </p:attrNameLst>
                                      </p:cBhvr>
                                      <p:tavLst>
                                        <p:tav tm="0">
                                          <p:val>
                                            <p:fltVal val="360"/>
                                          </p:val>
                                        </p:tav>
                                        <p:tav tm="100000">
                                          <p:val>
                                            <p:fltVal val="0"/>
                                          </p:val>
                                        </p:tav>
                                      </p:tavLst>
                                    </p:anim>
                                    <p:animEffect transition="in" filter="fade">
                                      <p:cBhvr>
                                        <p:cTn id="27" dur="500"/>
                                        <p:tgtEl>
                                          <p:spTgt spid="13318"/>
                                        </p:tgtEl>
                                      </p:cBhvr>
                                    </p:animEffect>
                                  </p:childTnLst>
                                </p:cTn>
                              </p:par>
                              <p:par>
                                <p:cTn id="28" presetID="2" presetClass="entr" presetSubtype="8" fill="hold" nodeType="withEffect">
                                  <p:stCondLst>
                                    <p:cond delay="0"/>
                                  </p:stCondLst>
                                  <p:childTnLst>
                                    <p:set>
                                      <p:cBhvr>
                                        <p:cTn id="29" dur="1" fill="hold">
                                          <p:stCondLst>
                                            <p:cond delay="0"/>
                                          </p:stCondLst>
                                        </p:cTn>
                                        <p:tgtEl>
                                          <p:spTgt spid="2"/>
                                        </p:tgtEl>
                                        <p:attrNameLst>
                                          <p:attrName>style.visibility</p:attrName>
                                        </p:attrNameLst>
                                      </p:cBhvr>
                                      <p:to>
                                        <p:strVal val="visible"/>
                                      </p:to>
                                    </p:set>
                                    <p:anim calcmode="lin" valueType="num">
                                      <p:cBhvr additive="base">
                                        <p:cTn id="30" dur="500" fill="hold"/>
                                        <p:tgtEl>
                                          <p:spTgt spid="2"/>
                                        </p:tgtEl>
                                        <p:attrNameLst>
                                          <p:attrName>ppt_x</p:attrName>
                                        </p:attrNameLst>
                                      </p:cBhvr>
                                      <p:tavLst>
                                        <p:tav tm="0">
                                          <p:val>
                                            <p:strVal val="0-#ppt_w/2"/>
                                          </p:val>
                                        </p:tav>
                                        <p:tav tm="100000">
                                          <p:val>
                                            <p:strVal val="#ppt_x"/>
                                          </p:val>
                                        </p:tav>
                                      </p:tavLst>
                                    </p:anim>
                                    <p:anim calcmode="lin" valueType="num">
                                      <p:cBhvr additive="base">
                                        <p:cTn id="31" dur="500" fill="hold"/>
                                        <p:tgtEl>
                                          <p:spTgt spid="2"/>
                                        </p:tgtEl>
                                        <p:attrNameLst>
                                          <p:attrName>ppt_y</p:attrName>
                                        </p:attrNameLst>
                                      </p:cBhvr>
                                      <p:tavLst>
                                        <p:tav tm="0">
                                          <p:val>
                                            <p:strVal val="#ppt_y"/>
                                          </p:val>
                                        </p:tav>
                                        <p:tav tm="100000">
                                          <p:val>
                                            <p:strVal val="#ppt_y"/>
                                          </p:val>
                                        </p:tav>
                                      </p:tavLst>
                                    </p:anim>
                                  </p:childTnLst>
                                </p:cTn>
                              </p:par>
                              <p:par>
                                <p:cTn id="32" presetID="2" presetClass="entr" presetSubtype="2" fill="hold" nodeType="withEffect">
                                  <p:stCondLst>
                                    <p:cond delay="0"/>
                                  </p:stCondLst>
                                  <p:childTnLst>
                                    <p:set>
                                      <p:cBhvr>
                                        <p:cTn id="33" dur="1" fill="hold">
                                          <p:stCondLst>
                                            <p:cond delay="0"/>
                                          </p:stCondLst>
                                        </p:cTn>
                                        <p:tgtEl>
                                          <p:spTgt spid="4"/>
                                        </p:tgtEl>
                                        <p:attrNameLst>
                                          <p:attrName>style.visibility</p:attrName>
                                        </p:attrNameLst>
                                      </p:cBhvr>
                                      <p:to>
                                        <p:strVal val="visible"/>
                                      </p:to>
                                    </p:set>
                                    <p:anim calcmode="lin" valueType="num">
                                      <p:cBhvr additive="base">
                                        <p:cTn id="34" dur="500" fill="hold"/>
                                        <p:tgtEl>
                                          <p:spTgt spid="4"/>
                                        </p:tgtEl>
                                        <p:attrNameLst>
                                          <p:attrName>ppt_x</p:attrName>
                                        </p:attrNameLst>
                                      </p:cBhvr>
                                      <p:tavLst>
                                        <p:tav tm="0">
                                          <p:val>
                                            <p:strVal val="1+#ppt_w/2"/>
                                          </p:val>
                                        </p:tav>
                                        <p:tav tm="100000">
                                          <p:val>
                                            <p:strVal val="#ppt_x"/>
                                          </p:val>
                                        </p:tav>
                                      </p:tavLst>
                                    </p:anim>
                                    <p:anim calcmode="lin" valueType="num">
                                      <p:cBhvr additive="base">
                                        <p:cTn id="35" dur="500" fill="hold"/>
                                        <p:tgtEl>
                                          <p:spTgt spid="4"/>
                                        </p:tgtEl>
                                        <p:attrNameLst>
                                          <p:attrName>ppt_y</p:attrName>
                                        </p:attrNameLst>
                                      </p:cBhvr>
                                      <p:tavLst>
                                        <p:tav tm="0">
                                          <p:val>
                                            <p:strVal val="#ppt_y"/>
                                          </p:val>
                                        </p:tav>
                                        <p:tav tm="100000">
                                          <p:val>
                                            <p:strVal val="#ppt_y"/>
                                          </p:val>
                                        </p:tav>
                                      </p:tavLst>
                                    </p:anim>
                                  </p:childTnLst>
                                </p:cTn>
                              </p:par>
                              <p:par>
                                <p:cTn id="36" presetID="2" presetClass="entr" presetSubtype="8" fill="hold" nodeType="withEffect">
                                  <p:stCondLst>
                                    <p:cond delay="0"/>
                                  </p:stCondLst>
                                  <p:childTnLst>
                                    <p:set>
                                      <p:cBhvr>
                                        <p:cTn id="37" dur="1" fill="hold">
                                          <p:stCondLst>
                                            <p:cond delay="0"/>
                                          </p:stCondLst>
                                        </p:cTn>
                                        <p:tgtEl>
                                          <p:spTgt spid="3"/>
                                        </p:tgtEl>
                                        <p:attrNameLst>
                                          <p:attrName>style.visibility</p:attrName>
                                        </p:attrNameLst>
                                      </p:cBhvr>
                                      <p:to>
                                        <p:strVal val="visible"/>
                                      </p:to>
                                    </p:set>
                                    <p:anim calcmode="lin" valueType="num">
                                      <p:cBhvr additive="base">
                                        <p:cTn id="38" dur="500" fill="hold"/>
                                        <p:tgtEl>
                                          <p:spTgt spid="3"/>
                                        </p:tgtEl>
                                        <p:attrNameLst>
                                          <p:attrName>ppt_x</p:attrName>
                                        </p:attrNameLst>
                                      </p:cBhvr>
                                      <p:tavLst>
                                        <p:tav tm="0">
                                          <p:val>
                                            <p:strVal val="0-#ppt_w/2"/>
                                          </p:val>
                                        </p:tav>
                                        <p:tav tm="100000">
                                          <p:val>
                                            <p:strVal val="#ppt_x"/>
                                          </p:val>
                                        </p:tav>
                                      </p:tavLst>
                                    </p:anim>
                                    <p:anim calcmode="lin" valueType="num">
                                      <p:cBhvr additive="base">
                                        <p:cTn id="39" dur="500" fill="hold"/>
                                        <p:tgtEl>
                                          <p:spTgt spid="3"/>
                                        </p:tgtEl>
                                        <p:attrNameLst>
                                          <p:attrName>ppt_y</p:attrName>
                                        </p:attrNameLst>
                                      </p:cBhvr>
                                      <p:tavLst>
                                        <p:tav tm="0">
                                          <p:val>
                                            <p:strVal val="#ppt_y"/>
                                          </p:val>
                                        </p:tav>
                                        <p:tav tm="100000">
                                          <p:val>
                                            <p:strVal val="#ppt_y"/>
                                          </p:val>
                                        </p:tav>
                                      </p:tavLst>
                                    </p:anim>
                                  </p:childTnLst>
                                </p:cTn>
                              </p:par>
                              <p:par>
                                <p:cTn id="40" presetID="2" presetClass="entr" presetSubtype="2" fill="hold" nodeType="with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500" fill="hold"/>
                                        <p:tgtEl>
                                          <p:spTgt spid="5"/>
                                        </p:tgtEl>
                                        <p:attrNameLst>
                                          <p:attrName>ppt_x</p:attrName>
                                        </p:attrNameLst>
                                      </p:cBhvr>
                                      <p:tavLst>
                                        <p:tav tm="0">
                                          <p:val>
                                            <p:strVal val="1+#ppt_w/2"/>
                                          </p:val>
                                        </p:tav>
                                        <p:tav tm="100000">
                                          <p:val>
                                            <p:strVal val="#ppt_x"/>
                                          </p:val>
                                        </p:tav>
                                      </p:tavLst>
                                    </p:anim>
                                    <p:anim calcmode="lin" valueType="num">
                                      <p:cBhvr additive="base">
                                        <p:cTn id="43"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14" grpId="0"/>
      <p:bldP spid="13315" grpId="0"/>
      <p:bldP spid="13318"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a:extLst>
              <a:ext uri="{FF2B5EF4-FFF2-40B4-BE49-F238E27FC236}">
                <a16:creationId xmlns:a16="http://schemas.microsoft.com/office/drawing/2014/main" id="{5D96D839-8270-4F06-AC63-4B7EF4F146A8}"/>
              </a:ext>
            </a:extLst>
          </p:cNvPr>
          <p:cNvGrpSpPr/>
          <p:nvPr/>
        </p:nvGrpSpPr>
        <p:grpSpPr>
          <a:xfrm>
            <a:off x="1514475" y="1938338"/>
            <a:ext cx="1309688" cy="1806575"/>
            <a:chOff x="1514475" y="1938338"/>
            <a:chExt cx="1309688" cy="1806575"/>
          </a:xfrm>
        </p:grpSpPr>
        <p:sp>
          <p:nvSpPr>
            <p:cNvPr id="14353" name="Oval 38">
              <a:extLst>
                <a:ext uri="{FF2B5EF4-FFF2-40B4-BE49-F238E27FC236}">
                  <a16:creationId xmlns:a16="http://schemas.microsoft.com/office/drawing/2014/main" id="{68949078-355F-4EE0-B1B2-66DE529F7409}"/>
                </a:ext>
              </a:extLst>
            </p:cNvPr>
            <p:cNvSpPr>
              <a:spLocks noChangeArrowheads="1"/>
            </p:cNvSpPr>
            <p:nvPr/>
          </p:nvSpPr>
          <p:spPr bwMode="auto">
            <a:xfrm>
              <a:off x="1514475" y="3157538"/>
              <a:ext cx="1212850" cy="587375"/>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54" name="Freeform 39">
              <a:extLst>
                <a:ext uri="{FF2B5EF4-FFF2-40B4-BE49-F238E27FC236}">
                  <a16:creationId xmlns:a16="http://schemas.microsoft.com/office/drawing/2014/main" id="{5FD79037-991E-4DEC-89CB-987A0B2B23ED}"/>
                </a:ext>
              </a:extLst>
            </p:cNvPr>
            <p:cNvSpPr>
              <a:spLocks/>
            </p:cNvSpPr>
            <p:nvPr/>
          </p:nvSpPr>
          <p:spPr bwMode="auto">
            <a:xfrm>
              <a:off x="1514475" y="1938338"/>
              <a:ext cx="1212850" cy="1512887"/>
            </a:xfrm>
            <a:custGeom>
              <a:avLst/>
              <a:gdLst>
                <a:gd name="T0" fmla="*/ 0 w 87"/>
                <a:gd name="T1" fmla="*/ 2147483646 h 108"/>
                <a:gd name="T2" fmla="*/ 2147483646 w 87"/>
                <a:gd name="T3" fmla="*/ 2147483646 h 108"/>
                <a:gd name="T4" fmla="*/ 2147483646 w 87"/>
                <a:gd name="T5" fmla="*/ 2147483646 h 108"/>
                <a:gd name="T6" fmla="*/ 2147483646 w 87"/>
                <a:gd name="T7" fmla="*/ 2147483646 h 108"/>
                <a:gd name="T8" fmla="*/ 2147483646 w 87"/>
                <a:gd name="T9" fmla="*/ 2147483646 h 108"/>
                <a:gd name="T10" fmla="*/ 2147483646 w 87"/>
                <a:gd name="T11" fmla="*/ 2147483646 h 108"/>
                <a:gd name="T12" fmla="*/ 2147483646 w 87"/>
                <a:gd name="T13" fmla="*/ 2147483646 h 108"/>
                <a:gd name="T14" fmla="*/ 2147483646 w 87"/>
                <a:gd name="T15" fmla="*/ 2147483646 h 108"/>
                <a:gd name="T16" fmla="*/ 2147483646 w 87"/>
                <a:gd name="T17" fmla="*/ 2147483646 h 108"/>
                <a:gd name="T18" fmla="*/ 2147483646 w 87"/>
                <a:gd name="T19" fmla="*/ 2147483646 h 108"/>
                <a:gd name="T20" fmla="*/ 0 w 87"/>
                <a:gd name="T21" fmla="*/ 2147483646 h 108"/>
                <a:gd name="T22" fmla="*/ 0 w 87"/>
                <a:gd name="T23" fmla="*/ 2147483646 h 108"/>
                <a:gd name="T24" fmla="*/ 0 w 87"/>
                <a:gd name="T25" fmla="*/ 2147483646 h 108"/>
                <a:gd name="T26" fmla="*/ 0 w 87"/>
                <a:gd name="T27" fmla="*/ 2147483646 h 108"/>
                <a:gd name="T28" fmla="*/ 0 w 87"/>
                <a:gd name="T29" fmla="*/ 2147483646 h 1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7" h="108">
                  <a:moveTo>
                    <a:pt x="0" y="106"/>
                  </a:moveTo>
                  <a:cubicBezTo>
                    <a:pt x="1" y="98"/>
                    <a:pt x="10" y="94"/>
                    <a:pt x="16" y="91"/>
                  </a:cubicBezTo>
                  <a:cubicBezTo>
                    <a:pt x="25" y="88"/>
                    <a:pt x="34" y="87"/>
                    <a:pt x="43" y="87"/>
                  </a:cubicBezTo>
                  <a:cubicBezTo>
                    <a:pt x="53" y="87"/>
                    <a:pt x="63" y="88"/>
                    <a:pt x="72" y="92"/>
                  </a:cubicBezTo>
                  <a:cubicBezTo>
                    <a:pt x="79" y="95"/>
                    <a:pt x="87" y="100"/>
                    <a:pt x="87" y="108"/>
                  </a:cubicBezTo>
                  <a:cubicBezTo>
                    <a:pt x="87" y="93"/>
                    <a:pt x="87" y="78"/>
                    <a:pt x="87" y="62"/>
                  </a:cubicBezTo>
                  <a:cubicBezTo>
                    <a:pt x="87" y="53"/>
                    <a:pt x="87" y="43"/>
                    <a:pt x="87" y="33"/>
                  </a:cubicBezTo>
                  <a:cubicBezTo>
                    <a:pt x="87" y="28"/>
                    <a:pt x="87" y="23"/>
                    <a:pt x="86" y="18"/>
                  </a:cubicBezTo>
                  <a:cubicBezTo>
                    <a:pt x="82" y="5"/>
                    <a:pt x="62" y="2"/>
                    <a:pt x="51" y="1"/>
                  </a:cubicBezTo>
                  <a:cubicBezTo>
                    <a:pt x="36" y="0"/>
                    <a:pt x="20" y="1"/>
                    <a:pt x="8" y="10"/>
                  </a:cubicBezTo>
                  <a:cubicBezTo>
                    <a:pt x="3" y="13"/>
                    <a:pt x="0" y="17"/>
                    <a:pt x="0" y="22"/>
                  </a:cubicBezTo>
                  <a:cubicBezTo>
                    <a:pt x="0" y="24"/>
                    <a:pt x="0" y="26"/>
                    <a:pt x="0" y="28"/>
                  </a:cubicBezTo>
                  <a:cubicBezTo>
                    <a:pt x="0" y="37"/>
                    <a:pt x="0" y="46"/>
                    <a:pt x="0" y="55"/>
                  </a:cubicBezTo>
                  <a:cubicBezTo>
                    <a:pt x="0" y="72"/>
                    <a:pt x="0" y="90"/>
                    <a:pt x="0" y="108"/>
                  </a:cubicBezTo>
                  <a:cubicBezTo>
                    <a:pt x="0" y="107"/>
                    <a:pt x="0" y="107"/>
                    <a:pt x="0" y="106"/>
                  </a:cubicBezTo>
                  <a:close/>
                </a:path>
              </a:pathLst>
            </a:custGeom>
            <a:solidFill>
              <a:srgbClr val="899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4357" name="Rectangle 44">
              <a:extLst>
                <a:ext uri="{FF2B5EF4-FFF2-40B4-BE49-F238E27FC236}">
                  <a16:creationId xmlns:a16="http://schemas.microsoft.com/office/drawing/2014/main" id="{3F0AB6A0-0FCC-4A20-9AF5-7A59E07B6BFE}"/>
                </a:ext>
              </a:extLst>
            </p:cNvPr>
            <p:cNvSpPr>
              <a:spLocks noChangeArrowheads="1"/>
            </p:cNvSpPr>
            <p:nvPr/>
          </p:nvSpPr>
          <p:spPr bwMode="auto">
            <a:xfrm>
              <a:off x="1709738" y="2203450"/>
              <a:ext cx="1114425"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300">
                  <a:solidFill>
                    <a:srgbClr val="FFFFFF"/>
                  </a:solidFill>
                  <a:latin typeface="Arial" panose="020B0604020202020204" pitchFamily="34" charset="0"/>
                </a:rPr>
                <a:t>B1</a:t>
              </a:r>
              <a:endParaRPr lang="ru-RU" altLang="ru-RU" sz="1800"/>
            </a:p>
          </p:txBody>
        </p:sp>
      </p:grpSp>
      <p:grpSp>
        <p:nvGrpSpPr>
          <p:cNvPr id="3" name="Группа 2">
            <a:extLst>
              <a:ext uri="{FF2B5EF4-FFF2-40B4-BE49-F238E27FC236}">
                <a16:creationId xmlns:a16="http://schemas.microsoft.com/office/drawing/2014/main" id="{A54FC800-33BF-469D-A12C-E649589703B5}"/>
              </a:ext>
            </a:extLst>
          </p:cNvPr>
          <p:cNvGrpSpPr/>
          <p:nvPr/>
        </p:nvGrpSpPr>
        <p:grpSpPr>
          <a:xfrm>
            <a:off x="3132138" y="1924050"/>
            <a:ext cx="1295400" cy="3432175"/>
            <a:chOff x="3132138" y="1924050"/>
            <a:chExt cx="1295400" cy="3432175"/>
          </a:xfrm>
        </p:grpSpPr>
        <p:sp>
          <p:nvSpPr>
            <p:cNvPr id="14349" name="Oval 34">
              <a:extLst>
                <a:ext uri="{FF2B5EF4-FFF2-40B4-BE49-F238E27FC236}">
                  <a16:creationId xmlns:a16="http://schemas.microsoft.com/office/drawing/2014/main" id="{BC87A587-815B-4A8E-B4BC-D60F801010FA}"/>
                </a:ext>
              </a:extLst>
            </p:cNvPr>
            <p:cNvSpPr>
              <a:spLocks noChangeArrowheads="1"/>
            </p:cNvSpPr>
            <p:nvPr/>
          </p:nvSpPr>
          <p:spPr bwMode="auto">
            <a:xfrm>
              <a:off x="3132138" y="4752975"/>
              <a:ext cx="1212850" cy="60325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50" name="Freeform 35">
              <a:extLst>
                <a:ext uri="{FF2B5EF4-FFF2-40B4-BE49-F238E27FC236}">
                  <a16:creationId xmlns:a16="http://schemas.microsoft.com/office/drawing/2014/main" id="{B8E70372-AD61-4862-AA5A-D799758736AC}"/>
                </a:ext>
              </a:extLst>
            </p:cNvPr>
            <p:cNvSpPr>
              <a:spLocks/>
            </p:cNvSpPr>
            <p:nvPr/>
          </p:nvSpPr>
          <p:spPr bwMode="auto">
            <a:xfrm>
              <a:off x="3132138" y="1924050"/>
              <a:ext cx="1212850" cy="3136900"/>
            </a:xfrm>
            <a:custGeom>
              <a:avLst/>
              <a:gdLst>
                <a:gd name="T0" fmla="*/ 2147483646 w 87"/>
                <a:gd name="T1" fmla="*/ 2147483646 h 224"/>
                <a:gd name="T2" fmla="*/ 2147483646 w 87"/>
                <a:gd name="T3" fmla="*/ 2147483646 h 224"/>
                <a:gd name="T4" fmla="*/ 2147483646 w 87"/>
                <a:gd name="T5" fmla="*/ 2147483646 h 224"/>
                <a:gd name="T6" fmla="*/ 2147483646 w 87"/>
                <a:gd name="T7" fmla="*/ 2147483646 h 224"/>
                <a:gd name="T8" fmla="*/ 2147483646 w 87"/>
                <a:gd name="T9" fmla="*/ 2147483646 h 224"/>
                <a:gd name="T10" fmla="*/ 2147483646 w 87"/>
                <a:gd name="T11" fmla="*/ 2147483646 h 224"/>
                <a:gd name="T12" fmla="*/ 2147483646 w 87"/>
                <a:gd name="T13" fmla="*/ 2147483646 h 224"/>
                <a:gd name="T14" fmla="*/ 2147483646 w 87"/>
                <a:gd name="T15" fmla="*/ 2147483646 h 224"/>
                <a:gd name="T16" fmla="*/ 2147483646 w 87"/>
                <a:gd name="T17" fmla="*/ 2147483646 h 224"/>
                <a:gd name="T18" fmla="*/ 2147483646 w 87"/>
                <a:gd name="T19" fmla="*/ 2147483646 h 224"/>
                <a:gd name="T20" fmla="*/ 0 w 87"/>
                <a:gd name="T21" fmla="*/ 2147483646 h 224"/>
                <a:gd name="T22" fmla="*/ 0 w 87"/>
                <a:gd name="T23" fmla="*/ 2147483646 h 224"/>
                <a:gd name="T24" fmla="*/ 0 w 87"/>
                <a:gd name="T25" fmla="*/ 2147483646 h 224"/>
                <a:gd name="T26" fmla="*/ 0 w 87"/>
                <a:gd name="T27" fmla="*/ 2147483646 h 224"/>
                <a:gd name="T28" fmla="*/ 2147483646 w 87"/>
                <a:gd name="T29" fmla="*/ 2147483646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7" h="224">
                  <a:moveTo>
                    <a:pt x="1" y="222"/>
                  </a:moveTo>
                  <a:cubicBezTo>
                    <a:pt x="2" y="214"/>
                    <a:pt x="11" y="209"/>
                    <a:pt x="17" y="207"/>
                  </a:cubicBezTo>
                  <a:cubicBezTo>
                    <a:pt x="26" y="204"/>
                    <a:pt x="35" y="202"/>
                    <a:pt x="44" y="202"/>
                  </a:cubicBezTo>
                  <a:cubicBezTo>
                    <a:pt x="54" y="202"/>
                    <a:pt x="64" y="204"/>
                    <a:pt x="73" y="208"/>
                  </a:cubicBezTo>
                  <a:cubicBezTo>
                    <a:pt x="79" y="211"/>
                    <a:pt x="87" y="216"/>
                    <a:pt x="87" y="224"/>
                  </a:cubicBezTo>
                  <a:cubicBezTo>
                    <a:pt x="87" y="196"/>
                    <a:pt x="87" y="167"/>
                    <a:pt x="87" y="139"/>
                  </a:cubicBezTo>
                  <a:cubicBezTo>
                    <a:pt x="87" y="103"/>
                    <a:pt x="87" y="66"/>
                    <a:pt x="87" y="29"/>
                  </a:cubicBezTo>
                  <a:cubicBezTo>
                    <a:pt x="87" y="27"/>
                    <a:pt x="87" y="25"/>
                    <a:pt x="87" y="23"/>
                  </a:cubicBezTo>
                  <a:cubicBezTo>
                    <a:pt x="87" y="9"/>
                    <a:pt x="68" y="4"/>
                    <a:pt x="57" y="3"/>
                  </a:cubicBezTo>
                  <a:cubicBezTo>
                    <a:pt x="43" y="0"/>
                    <a:pt x="26" y="1"/>
                    <a:pt x="13" y="8"/>
                  </a:cubicBezTo>
                  <a:cubicBezTo>
                    <a:pt x="6" y="12"/>
                    <a:pt x="0" y="17"/>
                    <a:pt x="0" y="25"/>
                  </a:cubicBezTo>
                  <a:cubicBezTo>
                    <a:pt x="0" y="57"/>
                    <a:pt x="0" y="90"/>
                    <a:pt x="0" y="123"/>
                  </a:cubicBezTo>
                  <a:cubicBezTo>
                    <a:pt x="0" y="156"/>
                    <a:pt x="0" y="189"/>
                    <a:pt x="0" y="222"/>
                  </a:cubicBezTo>
                  <a:cubicBezTo>
                    <a:pt x="0" y="222"/>
                    <a:pt x="0" y="223"/>
                    <a:pt x="0" y="224"/>
                  </a:cubicBezTo>
                  <a:cubicBezTo>
                    <a:pt x="0" y="223"/>
                    <a:pt x="0" y="222"/>
                    <a:pt x="1" y="222"/>
                  </a:cubicBezTo>
                  <a:close/>
                </a:path>
              </a:pathLst>
            </a:custGeom>
            <a:solidFill>
              <a:srgbClr val="899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4358" name="Rectangle 45">
              <a:extLst>
                <a:ext uri="{FF2B5EF4-FFF2-40B4-BE49-F238E27FC236}">
                  <a16:creationId xmlns:a16="http://schemas.microsoft.com/office/drawing/2014/main" id="{3B0400C8-7F47-4A3B-A3D1-0748D2FE3791}"/>
                </a:ext>
              </a:extLst>
            </p:cNvPr>
            <p:cNvSpPr>
              <a:spLocks noChangeArrowheads="1"/>
            </p:cNvSpPr>
            <p:nvPr/>
          </p:nvSpPr>
          <p:spPr bwMode="auto">
            <a:xfrm>
              <a:off x="3313113" y="2203450"/>
              <a:ext cx="1114425"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300">
                  <a:solidFill>
                    <a:srgbClr val="FFFFFF"/>
                  </a:solidFill>
                  <a:latin typeface="Arial" panose="020B0604020202020204" pitchFamily="34" charset="0"/>
                </a:rPr>
                <a:t>B2</a:t>
              </a:r>
              <a:endParaRPr lang="ru-RU" altLang="ru-RU" sz="1800"/>
            </a:p>
          </p:txBody>
        </p:sp>
      </p:grpSp>
      <p:grpSp>
        <p:nvGrpSpPr>
          <p:cNvPr id="4" name="Группа 3">
            <a:extLst>
              <a:ext uri="{FF2B5EF4-FFF2-40B4-BE49-F238E27FC236}">
                <a16:creationId xmlns:a16="http://schemas.microsoft.com/office/drawing/2014/main" id="{EF5B3DA1-DBA2-407E-BD6F-48FE75A32EB0}"/>
              </a:ext>
            </a:extLst>
          </p:cNvPr>
          <p:cNvGrpSpPr/>
          <p:nvPr/>
        </p:nvGrpSpPr>
        <p:grpSpPr>
          <a:xfrm>
            <a:off x="4749800" y="1924050"/>
            <a:ext cx="1268413" cy="2017713"/>
            <a:chOff x="4749800" y="1924050"/>
            <a:chExt cx="1268413" cy="2017713"/>
          </a:xfrm>
        </p:grpSpPr>
        <p:sp>
          <p:nvSpPr>
            <p:cNvPr id="14345" name="Oval 30">
              <a:extLst>
                <a:ext uri="{FF2B5EF4-FFF2-40B4-BE49-F238E27FC236}">
                  <a16:creationId xmlns:a16="http://schemas.microsoft.com/office/drawing/2014/main" id="{868F973B-278B-48CF-B1CA-C372AB749027}"/>
                </a:ext>
              </a:extLst>
            </p:cNvPr>
            <p:cNvSpPr>
              <a:spLocks noChangeArrowheads="1"/>
            </p:cNvSpPr>
            <p:nvPr/>
          </p:nvSpPr>
          <p:spPr bwMode="auto">
            <a:xfrm>
              <a:off x="4764088" y="3338513"/>
              <a:ext cx="1212850" cy="60325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46" name="Freeform 31">
              <a:extLst>
                <a:ext uri="{FF2B5EF4-FFF2-40B4-BE49-F238E27FC236}">
                  <a16:creationId xmlns:a16="http://schemas.microsoft.com/office/drawing/2014/main" id="{01333DF2-9424-4C1B-8760-7A7C2D9538E1}"/>
                </a:ext>
              </a:extLst>
            </p:cNvPr>
            <p:cNvSpPr>
              <a:spLocks/>
            </p:cNvSpPr>
            <p:nvPr/>
          </p:nvSpPr>
          <p:spPr bwMode="auto">
            <a:xfrm>
              <a:off x="4749800" y="1924050"/>
              <a:ext cx="1241425" cy="1722438"/>
            </a:xfrm>
            <a:custGeom>
              <a:avLst/>
              <a:gdLst>
                <a:gd name="T0" fmla="*/ 2147483646 w 89"/>
                <a:gd name="T1" fmla="*/ 2147483646 h 123"/>
                <a:gd name="T2" fmla="*/ 2147483646 w 89"/>
                <a:gd name="T3" fmla="*/ 2147483646 h 123"/>
                <a:gd name="T4" fmla="*/ 2147483646 w 89"/>
                <a:gd name="T5" fmla="*/ 2147483646 h 123"/>
                <a:gd name="T6" fmla="*/ 2147483646 w 89"/>
                <a:gd name="T7" fmla="*/ 2147483646 h 123"/>
                <a:gd name="T8" fmla="*/ 2147483646 w 89"/>
                <a:gd name="T9" fmla="*/ 2147483646 h 123"/>
                <a:gd name="T10" fmla="*/ 2147483646 w 89"/>
                <a:gd name="T11" fmla="*/ 2147483646 h 123"/>
                <a:gd name="T12" fmla="*/ 2147483646 w 89"/>
                <a:gd name="T13" fmla="*/ 2147483646 h 123"/>
                <a:gd name="T14" fmla="*/ 2147483646 w 89"/>
                <a:gd name="T15" fmla="*/ 2147483646 h 123"/>
                <a:gd name="T16" fmla="*/ 2147483646 w 89"/>
                <a:gd name="T17" fmla="*/ 2147483646 h 123"/>
                <a:gd name="T18" fmla="*/ 2147483646 w 89"/>
                <a:gd name="T19" fmla="*/ 2147483646 h 123"/>
                <a:gd name="T20" fmla="*/ 2147483646 w 89"/>
                <a:gd name="T21" fmla="*/ 2147483646 h 123"/>
                <a:gd name="T22" fmla="*/ 2147483646 w 89"/>
                <a:gd name="T23" fmla="*/ 2147483646 h 123"/>
                <a:gd name="T24" fmla="*/ 2147483646 w 89"/>
                <a:gd name="T25" fmla="*/ 2147483646 h 1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9" h="123">
                  <a:moveTo>
                    <a:pt x="1" y="121"/>
                  </a:moveTo>
                  <a:cubicBezTo>
                    <a:pt x="3" y="113"/>
                    <a:pt x="11" y="108"/>
                    <a:pt x="18" y="106"/>
                  </a:cubicBezTo>
                  <a:cubicBezTo>
                    <a:pt x="26" y="103"/>
                    <a:pt x="36" y="101"/>
                    <a:pt x="45" y="101"/>
                  </a:cubicBezTo>
                  <a:cubicBezTo>
                    <a:pt x="54" y="101"/>
                    <a:pt x="65" y="103"/>
                    <a:pt x="74" y="107"/>
                  </a:cubicBezTo>
                  <a:cubicBezTo>
                    <a:pt x="80" y="110"/>
                    <a:pt x="88" y="115"/>
                    <a:pt x="88" y="123"/>
                  </a:cubicBezTo>
                  <a:cubicBezTo>
                    <a:pt x="88" y="106"/>
                    <a:pt x="88" y="89"/>
                    <a:pt x="88" y="73"/>
                  </a:cubicBezTo>
                  <a:cubicBezTo>
                    <a:pt x="88" y="56"/>
                    <a:pt x="89" y="39"/>
                    <a:pt x="88" y="23"/>
                  </a:cubicBezTo>
                  <a:cubicBezTo>
                    <a:pt x="87" y="8"/>
                    <a:pt x="65" y="3"/>
                    <a:pt x="54" y="2"/>
                  </a:cubicBezTo>
                  <a:cubicBezTo>
                    <a:pt x="38" y="0"/>
                    <a:pt x="18" y="2"/>
                    <a:pt x="6" y="13"/>
                  </a:cubicBezTo>
                  <a:cubicBezTo>
                    <a:pt x="0" y="18"/>
                    <a:pt x="1" y="25"/>
                    <a:pt x="1" y="32"/>
                  </a:cubicBezTo>
                  <a:cubicBezTo>
                    <a:pt x="1" y="42"/>
                    <a:pt x="1" y="53"/>
                    <a:pt x="1" y="63"/>
                  </a:cubicBezTo>
                  <a:cubicBezTo>
                    <a:pt x="1" y="83"/>
                    <a:pt x="1" y="103"/>
                    <a:pt x="1" y="123"/>
                  </a:cubicBezTo>
                  <a:cubicBezTo>
                    <a:pt x="1" y="122"/>
                    <a:pt x="1" y="121"/>
                    <a:pt x="1" y="121"/>
                  </a:cubicBezTo>
                  <a:close/>
                </a:path>
              </a:pathLst>
            </a:custGeom>
            <a:solidFill>
              <a:srgbClr val="899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4359" name="Rectangle 46">
              <a:extLst>
                <a:ext uri="{FF2B5EF4-FFF2-40B4-BE49-F238E27FC236}">
                  <a16:creationId xmlns:a16="http://schemas.microsoft.com/office/drawing/2014/main" id="{4B7710BB-36A4-4593-A1B3-A3456AE468D4}"/>
                </a:ext>
              </a:extLst>
            </p:cNvPr>
            <p:cNvSpPr>
              <a:spLocks noChangeArrowheads="1"/>
            </p:cNvSpPr>
            <p:nvPr/>
          </p:nvSpPr>
          <p:spPr bwMode="auto">
            <a:xfrm>
              <a:off x="4903788" y="2203450"/>
              <a:ext cx="1114425"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300">
                  <a:solidFill>
                    <a:srgbClr val="FFFFFF"/>
                  </a:solidFill>
                  <a:latin typeface="Arial" panose="020B0604020202020204" pitchFamily="34" charset="0"/>
                </a:rPr>
                <a:t>B3</a:t>
              </a:r>
              <a:endParaRPr lang="ru-RU" altLang="ru-RU" sz="1800"/>
            </a:p>
          </p:txBody>
        </p:sp>
      </p:grpSp>
      <p:grpSp>
        <p:nvGrpSpPr>
          <p:cNvPr id="5" name="Группа 4">
            <a:extLst>
              <a:ext uri="{FF2B5EF4-FFF2-40B4-BE49-F238E27FC236}">
                <a16:creationId xmlns:a16="http://schemas.microsoft.com/office/drawing/2014/main" id="{3D3934B6-5E0A-441F-9186-ACF3CD530DD0}"/>
              </a:ext>
            </a:extLst>
          </p:cNvPr>
          <p:cNvGrpSpPr/>
          <p:nvPr/>
        </p:nvGrpSpPr>
        <p:grpSpPr>
          <a:xfrm>
            <a:off x="6381750" y="1938338"/>
            <a:ext cx="1295400" cy="2941637"/>
            <a:chOff x="6381750" y="1938338"/>
            <a:chExt cx="1295400" cy="2941637"/>
          </a:xfrm>
        </p:grpSpPr>
        <p:sp>
          <p:nvSpPr>
            <p:cNvPr id="14340" name="Oval 25">
              <a:extLst>
                <a:ext uri="{FF2B5EF4-FFF2-40B4-BE49-F238E27FC236}">
                  <a16:creationId xmlns:a16="http://schemas.microsoft.com/office/drawing/2014/main" id="{18FB5D9C-A89F-48AB-AFB6-B3CFC4D73409}"/>
                </a:ext>
              </a:extLst>
            </p:cNvPr>
            <p:cNvSpPr>
              <a:spLocks noChangeArrowheads="1"/>
            </p:cNvSpPr>
            <p:nvPr/>
          </p:nvSpPr>
          <p:spPr bwMode="auto">
            <a:xfrm>
              <a:off x="6396038" y="4291013"/>
              <a:ext cx="1212850" cy="588962"/>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41" name="Oval 26">
              <a:extLst>
                <a:ext uri="{FF2B5EF4-FFF2-40B4-BE49-F238E27FC236}">
                  <a16:creationId xmlns:a16="http://schemas.microsoft.com/office/drawing/2014/main" id="{68B16120-EADA-4E7B-A040-12EF94A7ABFF}"/>
                </a:ext>
              </a:extLst>
            </p:cNvPr>
            <p:cNvSpPr>
              <a:spLocks noChangeArrowheads="1"/>
            </p:cNvSpPr>
            <p:nvPr/>
          </p:nvSpPr>
          <p:spPr bwMode="auto">
            <a:xfrm>
              <a:off x="6396038" y="4291013"/>
              <a:ext cx="1212850" cy="588962"/>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42" name="Freeform 27">
              <a:extLst>
                <a:ext uri="{FF2B5EF4-FFF2-40B4-BE49-F238E27FC236}">
                  <a16:creationId xmlns:a16="http://schemas.microsoft.com/office/drawing/2014/main" id="{A334DC09-86B7-4E2E-A328-5EBD526DDC9C}"/>
                </a:ext>
              </a:extLst>
            </p:cNvPr>
            <p:cNvSpPr>
              <a:spLocks/>
            </p:cNvSpPr>
            <p:nvPr/>
          </p:nvSpPr>
          <p:spPr bwMode="auto">
            <a:xfrm>
              <a:off x="6381750" y="1938338"/>
              <a:ext cx="1227138" cy="2646362"/>
            </a:xfrm>
            <a:custGeom>
              <a:avLst/>
              <a:gdLst>
                <a:gd name="T0" fmla="*/ 2147483646 w 88"/>
                <a:gd name="T1" fmla="*/ 2147483646 h 189"/>
                <a:gd name="T2" fmla="*/ 2147483646 w 88"/>
                <a:gd name="T3" fmla="*/ 2147483646 h 189"/>
                <a:gd name="T4" fmla="*/ 2147483646 w 88"/>
                <a:gd name="T5" fmla="*/ 2147483646 h 189"/>
                <a:gd name="T6" fmla="*/ 2147483646 w 88"/>
                <a:gd name="T7" fmla="*/ 2147483646 h 189"/>
                <a:gd name="T8" fmla="*/ 2147483646 w 88"/>
                <a:gd name="T9" fmla="*/ 2147483646 h 189"/>
                <a:gd name="T10" fmla="*/ 2147483646 w 88"/>
                <a:gd name="T11" fmla="*/ 2147483646 h 189"/>
                <a:gd name="T12" fmla="*/ 2147483646 w 88"/>
                <a:gd name="T13" fmla="*/ 2147483646 h 189"/>
                <a:gd name="T14" fmla="*/ 2147483646 w 88"/>
                <a:gd name="T15" fmla="*/ 2147483646 h 189"/>
                <a:gd name="T16" fmla="*/ 2147483646 w 88"/>
                <a:gd name="T17" fmla="*/ 2147483646 h 189"/>
                <a:gd name="T18" fmla="*/ 2147483646 w 88"/>
                <a:gd name="T19" fmla="*/ 2147483646 h 189"/>
                <a:gd name="T20" fmla="*/ 2147483646 w 88"/>
                <a:gd name="T21" fmla="*/ 2147483646 h 189"/>
                <a:gd name="T22" fmla="*/ 2147483646 w 88"/>
                <a:gd name="T23" fmla="*/ 2147483646 h 189"/>
                <a:gd name="T24" fmla="*/ 2147483646 w 88"/>
                <a:gd name="T25" fmla="*/ 2147483646 h 189"/>
                <a:gd name="T26" fmla="*/ 2147483646 w 88"/>
                <a:gd name="T27" fmla="*/ 2147483646 h 189"/>
                <a:gd name="T28" fmla="*/ 2147483646 w 88"/>
                <a:gd name="T29" fmla="*/ 2147483646 h 1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88" h="189">
                  <a:moveTo>
                    <a:pt x="1" y="187"/>
                  </a:moveTo>
                  <a:cubicBezTo>
                    <a:pt x="2" y="179"/>
                    <a:pt x="11" y="175"/>
                    <a:pt x="18" y="172"/>
                  </a:cubicBezTo>
                  <a:cubicBezTo>
                    <a:pt x="26" y="169"/>
                    <a:pt x="35" y="168"/>
                    <a:pt x="44" y="168"/>
                  </a:cubicBezTo>
                  <a:cubicBezTo>
                    <a:pt x="54" y="168"/>
                    <a:pt x="64" y="169"/>
                    <a:pt x="74" y="173"/>
                  </a:cubicBezTo>
                  <a:cubicBezTo>
                    <a:pt x="80" y="176"/>
                    <a:pt x="88" y="181"/>
                    <a:pt x="88" y="189"/>
                  </a:cubicBezTo>
                  <a:cubicBezTo>
                    <a:pt x="88" y="165"/>
                    <a:pt x="88" y="140"/>
                    <a:pt x="88" y="116"/>
                  </a:cubicBezTo>
                  <a:cubicBezTo>
                    <a:pt x="88" y="86"/>
                    <a:pt x="88" y="56"/>
                    <a:pt x="88" y="25"/>
                  </a:cubicBezTo>
                  <a:cubicBezTo>
                    <a:pt x="88" y="22"/>
                    <a:pt x="88" y="20"/>
                    <a:pt x="87" y="17"/>
                  </a:cubicBezTo>
                  <a:cubicBezTo>
                    <a:pt x="82" y="7"/>
                    <a:pt x="67" y="3"/>
                    <a:pt x="56" y="1"/>
                  </a:cubicBezTo>
                  <a:cubicBezTo>
                    <a:pt x="44" y="0"/>
                    <a:pt x="30" y="0"/>
                    <a:pt x="18" y="5"/>
                  </a:cubicBezTo>
                  <a:cubicBezTo>
                    <a:pt x="10" y="8"/>
                    <a:pt x="1" y="13"/>
                    <a:pt x="1" y="22"/>
                  </a:cubicBezTo>
                  <a:cubicBezTo>
                    <a:pt x="0" y="49"/>
                    <a:pt x="1" y="76"/>
                    <a:pt x="1" y="102"/>
                  </a:cubicBezTo>
                  <a:cubicBezTo>
                    <a:pt x="1" y="130"/>
                    <a:pt x="1" y="159"/>
                    <a:pt x="1" y="187"/>
                  </a:cubicBezTo>
                  <a:cubicBezTo>
                    <a:pt x="1" y="188"/>
                    <a:pt x="1" y="188"/>
                    <a:pt x="1" y="189"/>
                  </a:cubicBezTo>
                  <a:cubicBezTo>
                    <a:pt x="1" y="188"/>
                    <a:pt x="1" y="188"/>
                    <a:pt x="1" y="187"/>
                  </a:cubicBezTo>
                  <a:close/>
                </a:path>
              </a:pathLst>
            </a:custGeom>
            <a:solidFill>
              <a:srgbClr val="899EA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4360" name="Rectangle 47">
              <a:extLst>
                <a:ext uri="{FF2B5EF4-FFF2-40B4-BE49-F238E27FC236}">
                  <a16:creationId xmlns:a16="http://schemas.microsoft.com/office/drawing/2014/main" id="{6B331494-5EB7-4AD6-A045-676621B6360D}"/>
                </a:ext>
              </a:extLst>
            </p:cNvPr>
            <p:cNvSpPr>
              <a:spLocks noChangeArrowheads="1"/>
            </p:cNvSpPr>
            <p:nvPr/>
          </p:nvSpPr>
          <p:spPr bwMode="auto">
            <a:xfrm>
              <a:off x="6562725" y="2203450"/>
              <a:ext cx="1114425" cy="91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300">
                  <a:solidFill>
                    <a:srgbClr val="FFFFFF"/>
                  </a:solidFill>
                  <a:latin typeface="Arial" panose="020B0604020202020204" pitchFamily="34" charset="0"/>
                </a:rPr>
                <a:t>B4</a:t>
              </a:r>
              <a:endParaRPr lang="ru-RU" altLang="ru-RU" sz="1800"/>
            </a:p>
          </p:txBody>
        </p:sp>
      </p:grpSp>
      <p:sp>
        <p:nvSpPr>
          <p:cNvPr id="14338" name="TextBox 112">
            <a:extLst>
              <a:ext uri="{FF2B5EF4-FFF2-40B4-BE49-F238E27FC236}">
                <a16:creationId xmlns:a16="http://schemas.microsoft.com/office/drawing/2014/main" id="{9D8F0488-14F9-4AA7-B5EB-ECCB7099AF3B}"/>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4339" name="TextBox 115">
            <a:extLst>
              <a:ext uri="{FF2B5EF4-FFF2-40B4-BE49-F238E27FC236}">
                <a16:creationId xmlns:a16="http://schemas.microsoft.com/office/drawing/2014/main" id="{A0459D4A-F659-4069-81CC-60A9E443F137}"/>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9" name="Группа 8">
            <a:extLst>
              <a:ext uri="{FF2B5EF4-FFF2-40B4-BE49-F238E27FC236}">
                <a16:creationId xmlns:a16="http://schemas.microsoft.com/office/drawing/2014/main" id="{8AF431AA-A333-4CF5-B486-92C896013837}"/>
              </a:ext>
            </a:extLst>
          </p:cNvPr>
          <p:cNvGrpSpPr/>
          <p:nvPr/>
        </p:nvGrpSpPr>
        <p:grpSpPr>
          <a:xfrm>
            <a:off x="6480175" y="4360863"/>
            <a:ext cx="1044575" cy="1484312"/>
            <a:chOff x="6480175" y="4360863"/>
            <a:chExt cx="1044575" cy="1484312"/>
          </a:xfrm>
        </p:grpSpPr>
        <p:sp>
          <p:nvSpPr>
            <p:cNvPr id="14343" name="Oval 28">
              <a:extLst>
                <a:ext uri="{FF2B5EF4-FFF2-40B4-BE49-F238E27FC236}">
                  <a16:creationId xmlns:a16="http://schemas.microsoft.com/office/drawing/2014/main" id="{AC7E288F-0B17-4C05-846C-A00C85049243}"/>
                </a:ext>
              </a:extLst>
            </p:cNvPr>
            <p:cNvSpPr>
              <a:spLocks noChangeArrowheads="1"/>
            </p:cNvSpPr>
            <p:nvPr/>
          </p:nvSpPr>
          <p:spPr bwMode="auto">
            <a:xfrm>
              <a:off x="6480175" y="5327650"/>
              <a:ext cx="1044575" cy="517525"/>
            </a:xfrm>
            <a:prstGeom prst="ellipse">
              <a:avLst/>
            </a:pr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44" name="Freeform 29">
              <a:extLst>
                <a:ext uri="{FF2B5EF4-FFF2-40B4-BE49-F238E27FC236}">
                  <a16:creationId xmlns:a16="http://schemas.microsoft.com/office/drawing/2014/main" id="{85EFDE5C-A22E-4EC3-94F2-75EC6E557BFD}"/>
                </a:ext>
              </a:extLst>
            </p:cNvPr>
            <p:cNvSpPr>
              <a:spLocks/>
            </p:cNvSpPr>
            <p:nvPr/>
          </p:nvSpPr>
          <p:spPr bwMode="auto">
            <a:xfrm>
              <a:off x="6480175" y="4360863"/>
              <a:ext cx="1044575" cy="1219200"/>
            </a:xfrm>
            <a:custGeom>
              <a:avLst/>
              <a:gdLst>
                <a:gd name="T0" fmla="*/ 0 w 75"/>
                <a:gd name="T1" fmla="*/ 2147483646 h 87"/>
                <a:gd name="T2" fmla="*/ 2147483646 w 75"/>
                <a:gd name="T3" fmla="*/ 2147483646 h 87"/>
                <a:gd name="T4" fmla="*/ 2147483646 w 75"/>
                <a:gd name="T5" fmla="*/ 2147483646 h 87"/>
                <a:gd name="T6" fmla="*/ 2147483646 w 75"/>
                <a:gd name="T7" fmla="*/ 2147483646 h 87"/>
                <a:gd name="T8" fmla="*/ 2147483646 w 75"/>
                <a:gd name="T9" fmla="*/ 2147483646 h 87"/>
                <a:gd name="T10" fmla="*/ 2147483646 w 75"/>
                <a:gd name="T11" fmla="*/ 2147483646 h 87"/>
                <a:gd name="T12" fmla="*/ 2147483646 w 75"/>
                <a:gd name="T13" fmla="*/ 2147483646 h 87"/>
                <a:gd name="T14" fmla="*/ 2147483646 w 75"/>
                <a:gd name="T15" fmla="*/ 2147483646 h 87"/>
                <a:gd name="T16" fmla="*/ 2147483646 w 75"/>
                <a:gd name="T17" fmla="*/ 2147483646 h 87"/>
                <a:gd name="T18" fmla="*/ 2147483646 w 75"/>
                <a:gd name="T19" fmla="*/ 2147483646 h 87"/>
                <a:gd name="T20" fmla="*/ 0 w 75"/>
                <a:gd name="T21" fmla="*/ 2147483646 h 87"/>
                <a:gd name="T22" fmla="*/ 0 w 75"/>
                <a:gd name="T23" fmla="*/ 2147483646 h 87"/>
                <a:gd name="T24" fmla="*/ 0 w 75"/>
                <a:gd name="T25" fmla="*/ 2147483646 h 87"/>
                <a:gd name="T26" fmla="*/ 0 w 75"/>
                <a:gd name="T27" fmla="*/ 2147483646 h 8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75" h="87">
                  <a:moveTo>
                    <a:pt x="0" y="86"/>
                  </a:moveTo>
                  <a:cubicBezTo>
                    <a:pt x="1" y="79"/>
                    <a:pt x="9" y="75"/>
                    <a:pt x="15" y="73"/>
                  </a:cubicBezTo>
                  <a:cubicBezTo>
                    <a:pt x="22" y="70"/>
                    <a:pt x="30" y="69"/>
                    <a:pt x="38" y="69"/>
                  </a:cubicBezTo>
                  <a:cubicBezTo>
                    <a:pt x="47" y="69"/>
                    <a:pt x="56" y="71"/>
                    <a:pt x="64" y="74"/>
                  </a:cubicBezTo>
                  <a:cubicBezTo>
                    <a:pt x="69" y="77"/>
                    <a:pt x="75" y="81"/>
                    <a:pt x="75" y="87"/>
                  </a:cubicBezTo>
                  <a:cubicBezTo>
                    <a:pt x="75" y="74"/>
                    <a:pt x="75" y="61"/>
                    <a:pt x="75" y="48"/>
                  </a:cubicBezTo>
                  <a:cubicBezTo>
                    <a:pt x="75" y="40"/>
                    <a:pt x="75" y="33"/>
                    <a:pt x="75" y="25"/>
                  </a:cubicBezTo>
                  <a:cubicBezTo>
                    <a:pt x="75" y="21"/>
                    <a:pt x="75" y="17"/>
                    <a:pt x="73" y="13"/>
                  </a:cubicBezTo>
                  <a:cubicBezTo>
                    <a:pt x="67" y="4"/>
                    <a:pt x="54" y="2"/>
                    <a:pt x="44" y="1"/>
                  </a:cubicBezTo>
                  <a:cubicBezTo>
                    <a:pt x="33" y="0"/>
                    <a:pt x="21" y="1"/>
                    <a:pt x="11" y="6"/>
                  </a:cubicBezTo>
                  <a:cubicBezTo>
                    <a:pt x="4" y="9"/>
                    <a:pt x="0" y="14"/>
                    <a:pt x="0" y="21"/>
                  </a:cubicBezTo>
                  <a:cubicBezTo>
                    <a:pt x="0" y="28"/>
                    <a:pt x="0" y="35"/>
                    <a:pt x="0" y="42"/>
                  </a:cubicBezTo>
                  <a:cubicBezTo>
                    <a:pt x="0" y="57"/>
                    <a:pt x="0" y="72"/>
                    <a:pt x="0" y="87"/>
                  </a:cubicBezTo>
                  <a:cubicBezTo>
                    <a:pt x="0" y="87"/>
                    <a:pt x="0" y="86"/>
                    <a:pt x="0" y="8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8" name="Группа 7">
            <a:extLst>
              <a:ext uri="{FF2B5EF4-FFF2-40B4-BE49-F238E27FC236}">
                <a16:creationId xmlns:a16="http://schemas.microsoft.com/office/drawing/2014/main" id="{B6B06350-A26D-48B2-A54B-5609C6ECCCC4}"/>
              </a:ext>
            </a:extLst>
          </p:cNvPr>
          <p:cNvGrpSpPr/>
          <p:nvPr/>
        </p:nvGrpSpPr>
        <p:grpSpPr>
          <a:xfrm>
            <a:off x="4848225" y="3395663"/>
            <a:ext cx="1046163" cy="1203325"/>
            <a:chOff x="4848225" y="3395663"/>
            <a:chExt cx="1046163" cy="1203325"/>
          </a:xfrm>
        </p:grpSpPr>
        <p:sp>
          <p:nvSpPr>
            <p:cNvPr id="14347" name="Oval 32">
              <a:extLst>
                <a:ext uri="{FF2B5EF4-FFF2-40B4-BE49-F238E27FC236}">
                  <a16:creationId xmlns:a16="http://schemas.microsoft.com/office/drawing/2014/main" id="{92E59CD1-7130-46F6-833F-7FF4F730B021}"/>
                </a:ext>
              </a:extLst>
            </p:cNvPr>
            <p:cNvSpPr>
              <a:spLocks noChangeArrowheads="1"/>
            </p:cNvSpPr>
            <p:nvPr/>
          </p:nvSpPr>
          <p:spPr bwMode="auto">
            <a:xfrm>
              <a:off x="4848225" y="4081463"/>
              <a:ext cx="1046163" cy="5175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48" name="Freeform 33">
              <a:extLst>
                <a:ext uri="{FF2B5EF4-FFF2-40B4-BE49-F238E27FC236}">
                  <a16:creationId xmlns:a16="http://schemas.microsoft.com/office/drawing/2014/main" id="{2719ECAB-B995-4D80-9E4A-D08AF41CBD22}"/>
                </a:ext>
              </a:extLst>
            </p:cNvPr>
            <p:cNvSpPr>
              <a:spLocks/>
            </p:cNvSpPr>
            <p:nvPr/>
          </p:nvSpPr>
          <p:spPr bwMode="auto">
            <a:xfrm>
              <a:off x="4848225" y="3395663"/>
              <a:ext cx="1046163" cy="938212"/>
            </a:xfrm>
            <a:custGeom>
              <a:avLst/>
              <a:gdLst>
                <a:gd name="T0" fmla="*/ 0 w 75"/>
                <a:gd name="T1" fmla="*/ 2147483646 h 67"/>
                <a:gd name="T2" fmla="*/ 2147483646 w 75"/>
                <a:gd name="T3" fmla="*/ 2147483646 h 67"/>
                <a:gd name="T4" fmla="*/ 2147483646 w 75"/>
                <a:gd name="T5" fmla="*/ 2147483646 h 67"/>
                <a:gd name="T6" fmla="*/ 2147483646 w 75"/>
                <a:gd name="T7" fmla="*/ 2147483646 h 67"/>
                <a:gd name="T8" fmla="*/ 2147483646 w 75"/>
                <a:gd name="T9" fmla="*/ 2147483646 h 67"/>
                <a:gd name="T10" fmla="*/ 2147483646 w 75"/>
                <a:gd name="T11" fmla="*/ 2147483646 h 67"/>
                <a:gd name="T12" fmla="*/ 2147483646 w 75"/>
                <a:gd name="T13" fmla="*/ 2147483646 h 67"/>
                <a:gd name="T14" fmla="*/ 2147483646 w 75"/>
                <a:gd name="T15" fmla="*/ 2147483646 h 67"/>
                <a:gd name="T16" fmla="*/ 2147483646 w 75"/>
                <a:gd name="T17" fmla="*/ 2147483646 h 67"/>
                <a:gd name="T18" fmla="*/ 0 w 75"/>
                <a:gd name="T19" fmla="*/ 2147483646 h 67"/>
                <a:gd name="T20" fmla="*/ 0 w 75"/>
                <a:gd name="T21" fmla="*/ 2147483646 h 67"/>
                <a:gd name="T22" fmla="*/ 0 w 75"/>
                <a:gd name="T23" fmla="*/ 2147483646 h 67"/>
                <a:gd name="T24" fmla="*/ 0 w 75"/>
                <a:gd name="T25" fmla="*/ 2147483646 h 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67">
                  <a:moveTo>
                    <a:pt x="0" y="66"/>
                  </a:moveTo>
                  <a:cubicBezTo>
                    <a:pt x="2" y="59"/>
                    <a:pt x="10" y="55"/>
                    <a:pt x="15" y="53"/>
                  </a:cubicBezTo>
                  <a:cubicBezTo>
                    <a:pt x="23" y="50"/>
                    <a:pt x="30" y="49"/>
                    <a:pt x="38" y="49"/>
                  </a:cubicBezTo>
                  <a:cubicBezTo>
                    <a:pt x="46" y="49"/>
                    <a:pt x="56" y="50"/>
                    <a:pt x="64" y="54"/>
                  </a:cubicBezTo>
                  <a:cubicBezTo>
                    <a:pt x="69" y="57"/>
                    <a:pt x="75" y="61"/>
                    <a:pt x="75" y="67"/>
                  </a:cubicBezTo>
                  <a:cubicBezTo>
                    <a:pt x="75" y="57"/>
                    <a:pt x="75" y="46"/>
                    <a:pt x="75" y="36"/>
                  </a:cubicBezTo>
                  <a:cubicBezTo>
                    <a:pt x="75" y="31"/>
                    <a:pt x="75" y="26"/>
                    <a:pt x="75" y="21"/>
                  </a:cubicBezTo>
                  <a:cubicBezTo>
                    <a:pt x="75" y="16"/>
                    <a:pt x="72" y="13"/>
                    <a:pt x="69" y="10"/>
                  </a:cubicBezTo>
                  <a:cubicBezTo>
                    <a:pt x="55" y="0"/>
                    <a:pt x="33" y="0"/>
                    <a:pt x="18" y="5"/>
                  </a:cubicBezTo>
                  <a:cubicBezTo>
                    <a:pt x="11" y="7"/>
                    <a:pt x="1" y="12"/>
                    <a:pt x="0" y="20"/>
                  </a:cubicBezTo>
                  <a:cubicBezTo>
                    <a:pt x="0" y="24"/>
                    <a:pt x="0" y="27"/>
                    <a:pt x="0" y="31"/>
                  </a:cubicBezTo>
                  <a:cubicBezTo>
                    <a:pt x="0" y="43"/>
                    <a:pt x="0" y="55"/>
                    <a:pt x="0" y="67"/>
                  </a:cubicBezTo>
                  <a:cubicBezTo>
                    <a:pt x="0" y="67"/>
                    <a:pt x="0" y="66"/>
                    <a:pt x="0" y="66"/>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7" name="Группа 6">
            <a:extLst>
              <a:ext uri="{FF2B5EF4-FFF2-40B4-BE49-F238E27FC236}">
                <a16:creationId xmlns:a16="http://schemas.microsoft.com/office/drawing/2014/main" id="{D11D0D4D-AE75-4348-B9B3-25D6A4348024}"/>
              </a:ext>
            </a:extLst>
          </p:cNvPr>
          <p:cNvGrpSpPr/>
          <p:nvPr/>
        </p:nvGrpSpPr>
        <p:grpSpPr>
          <a:xfrm>
            <a:off x="3216275" y="4810125"/>
            <a:ext cx="1046163" cy="1203325"/>
            <a:chOff x="3216275" y="4810125"/>
            <a:chExt cx="1046163" cy="1203325"/>
          </a:xfrm>
        </p:grpSpPr>
        <p:sp>
          <p:nvSpPr>
            <p:cNvPr id="14351" name="Oval 36">
              <a:extLst>
                <a:ext uri="{FF2B5EF4-FFF2-40B4-BE49-F238E27FC236}">
                  <a16:creationId xmlns:a16="http://schemas.microsoft.com/office/drawing/2014/main" id="{96F28043-9E1A-4A4D-AC61-4AC173ABE76D}"/>
                </a:ext>
              </a:extLst>
            </p:cNvPr>
            <p:cNvSpPr>
              <a:spLocks noChangeArrowheads="1"/>
            </p:cNvSpPr>
            <p:nvPr/>
          </p:nvSpPr>
          <p:spPr bwMode="auto">
            <a:xfrm>
              <a:off x="3216275" y="5495925"/>
              <a:ext cx="1046163" cy="517525"/>
            </a:xfrm>
            <a:prstGeom prst="ellipse">
              <a:avLst/>
            </a:pr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4352" name="Freeform 37">
              <a:extLst>
                <a:ext uri="{FF2B5EF4-FFF2-40B4-BE49-F238E27FC236}">
                  <a16:creationId xmlns:a16="http://schemas.microsoft.com/office/drawing/2014/main" id="{7571CA65-D664-4015-AE61-9A3E88D1AD91}"/>
                </a:ext>
              </a:extLst>
            </p:cNvPr>
            <p:cNvSpPr>
              <a:spLocks/>
            </p:cNvSpPr>
            <p:nvPr/>
          </p:nvSpPr>
          <p:spPr bwMode="auto">
            <a:xfrm>
              <a:off x="3216275" y="4810125"/>
              <a:ext cx="1046163" cy="938213"/>
            </a:xfrm>
            <a:custGeom>
              <a:avLst/>
              <a:gdLst>
                <a:gd name="T0" fmla="*/ 2147483646 w 75"/>
                <a:gd name="T1" fmla="*/ 2147483646 h 67"/>
                <a:gd name="T2" fmla="*/ 2147483646 w 75"/>
                <a:gd name="T3" fmla="*/ 2147483646 h 67"/>
                <a:gd name="T4" fmla="*/ 2147483646 w 75"/>
                <a:gd name="T5" fmla="*/ 2147483646 h 67"/>
                <a:gd name="T6" fmla="*/ 2147483646 w 75"/>
                <a:gd name="T7" fmla="*/ 2147483646 h 67"/>
                <a:gd name="T8" fmla="*/ 2147483646 w 75"/>
                <a:gd name="T9" fmla="*/ 2147483646 h 67"/>
                <a:gd name="T10" fmla="*/ 2147483646 w 75"/>
                <a:gd name="T11" fmla="*/ 2147483646 h 67"/>
                <a:gd name="T12" fmla="*/ 2147483646 w 75"/>
                <a:gd name="T13" fmla="*/ 2147483646 h 67"/>
                <a:gd name="T14" fmla="*/ 2147483646 w 75"/>
                <a:gd name="T15" fmla="*/ 2147483646 h 67"/>
                <a:gd name="T16" fmla="*/ 2147483646 w 75"/>
                <a:gd name="T17" fmla="*/ 2147483646 h 67"/>
                <a:gd name="T18" fmla="*/ 0 w 75"/>
                <a:gd name="T19" fmla="*/ 2147483646 h 67"/>
                <a:gd name="T20" fmla="*/ 0 w 75"/>
                <a:gd name="T21" fmla="*/ 2147483646 h 67"/>
                <a:gd name="T22" fmla="*/ 0 w 75"/>
                <a:gd name="T23" fmla="*/ 2147483646 h 67"/>
                <a:gd name="T24" fmla="*/ 2147483646 w 75"/>
                <a:gd name="T25" fmla="*/ 2147483646 h 6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75" h="67">
                  <a:moveTo>
                    <a:pt x="1" y="66"/>
                  </a:moveTo>
                  <a:cubicBezTo>
                    <a:pt x="2" y="59"/>
                    <a:pt x="9" y="55"/>
                    <a:pt x="15" y="53"/>
                  </a:cubicBezTo>
                  <a:cubicBezTo>
                    <a:pt x="23" y="50"/>
                    <a:pt x="31" y="49"/>
                    <a:pt x="39" y="49"/>
                  </a:cubicBezTo>
                  <a:cubicBezTo>
                    <a:pt x="47" y="49"/>
                    <a:pt x="56" y="51"/>
                    <a:pt x="64" y="54"/>
                  </a:cubicBezTo>
                  <a:cubicBezTo>
                    <a:pt x="69" y="57"/>
                    <a:pt x="75" y="61"/>
                    <a:pt x="75" y="67"/>
                  </a:cubicBezTo>
                  <a:cubicBezTo>
                    <a:pt x="75" y="57"/>
                    <a:pt x="75" y="46"/>
                    <a:pt x="75" y="36"/>
                  </a:cubicBezTo>
                  <a:cubicBezTo>
                    <a:pt x="75" y="31"/>
                    <a:pt x="75" y="26"/>
                    <a:pt x="75" y="21"/>
                  </a:cubicBezTo>
                  <a:cubicBezTo>
                    <a:pt x="75" y="16"/>
                    <a:pt x="73" y="13"/>
                    <a:pt x="69" y="10"/>
                  </a:cubicBezTo>
                  <a:cubicBezTo>
                    <a:pt x="55" y="0"/>
                    <a:pt x="33" y="0"/>
                    <a:pt x="18" y="5"/>
                  </a:cubicBezTo>
                  <a:cubicBezTo>
                    <a:pt x="11" y="7"/>
                    <a:pt x="1" y="12"/>
                    <a:pt x="0" y="20"/>
                  </a:cubicBezTo>
                  <a:cubicBezTo>
                    <a:pt x="0" y="24"/>
                    <a:pt x="0" y="27"/>
                    <a:pt x="0" y="31"/>
                  </a:cubicBezTo>
                  <a:cubicBezTo>
                    <a:pt x="0" y="43"/>
                    <a:pt x="0" y="55"/>
                    <a:pt x="0" y="67"/>
                  </a:cubicBezTo>
                  <a:cubicBezTo>
                    <a:pt x="0" y="67"/>
                    <a:pt x="0" y="66"/>
                    <a:pt x="1" y="6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6" name="Группа 5">
            <a:extLst>
              <a:ext uri="{FF2B5EF4-FFF2-40B4-BE49-F238E27FC236}">
                <a16:creationId xmlns:a16="http://schemas.microsoft.com/office/drawing/2014/main" id="{AA85E82B-1112-4243-9285-A39103773538}"/>
              </a:ext>
            </a:extLst>
          </p:cNvPr>
          <p:cNvGrpSpPr/>
          <p:nvPr/>
        </p:nvGrpSpPr>
        <p:grpSpPr>
          <a:xfrm>
            <a:off x="1584325" y="3227388"/>
            <a:ext cx="1060450" cy="895350"/>
            <a:chOff x="1584325" y="3227388"/>
            <a:chExt cx="1060450" cy="895350"/>
          </a:xfrm>
        </p:grpSpPr>
        <p:sp>
          <p:nvSpPr>
            <p:cNvPr id="14355" name="Oval 40">
              <a:extLst>
                <a:ext uri="{FF2B5EF4-FFF2-40B4-BE49-F238E27FC236}">
                  <a16:creationId xmlns:a16="http://schemas.microsoft.com/office/drawing/2014/main" id="{8FA52BBF-CFB3-4C8A-A4AB-7D594D692BC3}"/>
                </a:ext>
              </a:extLst>
            </p:cNvPr>
            <p:cNvSpPr>
              <a:spLocks noChangeArrowheads="1"/>
            </p:cNvSpPr>
            <p:nvPr/>
          </p:nvSpPr>
          <p:spPr bwMode="auto">
            <a:xfrm>
              <a:off x="1598613" y="3605213"/>
              <a:ext cx="1046162" cy="517525"/>
            </a:xfrm>
            <a:prstGeom prst="ellipse">
              <a:avLst/>
            </a:pr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dirty="0"/>
            </a:p>
          </p:txBody>
        </p:sp>
        <p:sp>
          <p:nvSpPr>
            <p:cNvPr id="14356" name="Freeform 41">
              <a:extLst>
                <a:ext uri="{FF2B5EF4-FFF2-40B4-BE49-F238E27FC236}">
                  <a16:creationId xmlns:a16="http://schemas.microsoft.com/office/drawing/2014/main" id="{A578B664-8971-414C-8C7E-7FD53957AE3B}"/>
                </a:ext>
              </a:extLst>
            </p:cNvPr>
            <p:cNvSpPr>
              <a:spLocks/>
            </p:cNvSpPr>
            <p:nvPr/>
          </p:nvSpPr>
          <p:spPr bwMode="auto">
            <a:xfrm>
              <a:off x="1584325" y="3227388"/>
              <a:ext cx="1060450" cy="644525"/>
            </a:xfrm>
            <a:custGeom>
              <a:avLst/>
              <a:gdLst>
                <a:gd name="T0" fmla="*/ 2147483646 w 76"/>
                <a:gd name="T1" fmla="*/ 2147483646 h 46"/>
                <a:gd name="T2" fmla="*/ 2147483646 w 76"/>
                <a:gd name="T3" fmla="*/ 2147483646 h 46"/>
                <a:gd name="T4" fmla="*/ 2147483646 w 76"/>
                <a:gd name="T5" fmla="*/ 2147483646 h 46"/>
                <a:gd name="T6" fmla="*/ 2147483646 w 76"/>
                <a:gd name="T7" fmla="*/ 2147483646 h 46"/>
                <a:gd name="T8" fmla="*/ 2147483646 w 76"/>
                <a:gd name="T9" fmla="*/ 2147483646 h 46"/>
                <a:gd name="T10" fmla="*/ 2147483646 w 76"/>
                <a:gd name="T11" fmla="*/ 2147483646 h 46"/>
                <a:gd name="T12" fmla="*/ 2147483646 w 76"/>
                <a:gd name="T13" fmla="*/ 2147483646 h 46"/>
                <a:gd name="T14" fmla="*/ 2147483646 w 76"/>
                <a:gd name="T15" fmla="*/ 2147483646 h 46"/>
                <a:gd name="T16" fmla="*/ 2147483646 w 76"/>
                <a:gd name="T17" fmla="*/ 2147483646 h 46"/>
                <a:gd name="T18" fmla="*/ 2147483646 w 76"/>
                <a:gd name="T19" fmla="*/ 2147483646 h 46"/>
                <a:gd name="T20" fmla="*/ 2147483646 w 76"/>
                <a:gd name="T21" fmla="*/ 2147483646 h 46"/>
                <a:gd name="T22" fmla="*/ 2147483646 w 76"/>
                <a:gd name="T23" fmla="*/ 2147483646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6" h="46">
                  <a:moveTo>
                    <a:pt x="1" y="44"/>
                  </a:moveTo>
                  <a:cubicBezTo>
                    <a:pt x="2" y="37"/>
                    <a:pt x="10" y="33"/>
                    <a:pt x="16" y="31"/>
                  </a:cubicBezTo>
                  <a:cubicBezTo>
                    <a:pt x="23" y="28"/>
                    <a:pt x="31" y="27"/>
                    <a:pt x="39" y="27"/>
                  </a:cubicBezTo>
                  <a:cubicBezTo>
                    <a:pt x="47" y="27"/>
                    <a:pt x="57" y="29"/>
                    <a:pt x="65" y="33"/>
                  </a:cubicBezTo>
                  <a:cubicBezTo>
                    <a:pt x="70" y="35"/>
                    <a:pt x="76" y="39"/>
                    <a:pt x="76" y="46"/>
                  </a:cubicBezTo>
                  <a:cubicBezTo>
                    <a:pt x="76" y="38"/>
                    <a:pt x="76" y="30"/>
                    <a:pt x="76" y="22"/>
                  </a:cubicBezTo>
                  <a:cubicBezTo>
                    <a:pt x="76" y="20"/>
                    <a:pt x="76" y="17"/>
                    <a:pt x="75" y="15"/>
                  </a:cubicBezTo>
                  <a:cubicBezTo>
                    <a:pt x="72" y="10"/>
                    <a:pt x="67" y="7"/>
                    <a:pt x="62" y="5"/>
                  </a:cubicBezTo>
                  <a:cubicBezTo>
                    <a:pt x="50" y="0"/>
                    <a:pt x="36" y="0"/>
                    <a:pt x="24" y="2"/>
                  </a:cubicBezTo>
                  <a:cubicBezTo>
                    <a:pt x="14" y="4"/>
                    <a:pt x="1" y="9"/>
                    <a:pt x="1" y="20"/>
                  </a:cubicBezTo>
                  <a:cubicBezTo>
                    <a:pt x="0" y="29"/>
                    <a:pt x="1" y="37"/>
                    <a:pt x="1" y="46"/>
                  </a:cubicBezTo>
                  <a:cubicBezTo>
                    <a:pt x="1" y="45"/>
                    <a:pt x="1" y="44"/>
                    <a:pt x="1" y="4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14361" name="Rectangle 48">
            <a:extLst>
              <a:ext uri="{FF2B5EF4-FFF2-40B4-BE49-F238E27FC236}">
                <a16:creationId xmlns:a16="http://schemas.microsoft.com/office/drawing/2014/main" id="{4D2644CA-A180-498A-A681-B2678955324C}"/>
              </a:ext>
            </a:extLst>
          </p:cNvPr>
          <p:cNvSpPr>
            <a:spLocks noChangeArrowheads="1"/>
          </p:cNvSpPr>
          <p:nvPr/>
        </p:nvSpPr>
        <p:spPr bwMode="auto">
          <a:xfrm>
            <a:off x="6381750" y="6043613"/>
            <a:ext cx="1644650" cy="65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000">
                <a:solidFill>
                  <a:srgbClr val="73848D"/>
                </a:solidFill>
                <a:latin typeface="Arial" panose="020B0604020202020204" pitchFamily="34" charset="0"/>
              </a:rPr>
              <a:t>64,5%</a:t>
            </a:r>
            <a:endParaRPr lang="ru-RU" altLang="ru-RU" sz="1800"/>
          </a:p>
        </p:txBody>
      </p:sp>
      <p:sp>
        <p:nvSpPr>
          <p:cNvPr id="14362" name="Rectangle 49">
            <a:extLst>
              <a:ext uri="{FF2B5EF4-FFF2-40B4-BE49-F238E27FC236}">
                <a16:creationId xmlns:a16="http://schemas.microsoft.com/office/drawing/2014/main" id="{2D525699-E874-4C77-812A-2963673008E3}"/>
              </a:ext>
            </a:extLst>
          </p:cNvPr>
          <p:cNvSpPr>
            <a:spLocks noChangeArrowheads="1"/>
          </p:cNvSpPr>
          <p:nvPr/>
        </p:nvSpPr>
        <p:spPr bwMode="auto">
          <a:xfrm>
            <a:off x="3216275" y="6099175"/>
            <a:ext cx="1644650" cy="658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000">
                <a:solidFill>
                  <a:srgbClr val="73848D"/>
                </a:solidFill>
                <a:latin typeface="Arial" panose="020B0604020202020204" pitchFamily="34" charset="0"/>
              </a:rPr>
              <a:t>67,5%</a:t>
            </a:r>
            <a:endParaRPr lang="ru-RU" altLang="ru-RU" sz="1800"/>
          </a:p>
        </p:txBody>
      </p:sp>
      <p:sp>
        <p:nvSpPr>
          <p:cNvPr id="14363" name="Rectangle 50">
            <a:extLst>
              <a:ext uri="{FF2B5EF4-FFF2-40B4-BE49-F238E27FC236}">
                <a16:creationId xmlns:a16="http://schemas.microsoft.com/office/drawing/2014/main" id="{1AEBB690-F01E-4293-9646-622F48C1D4EA}"/>
              </a:ext>
            </a:extLst>
          </p:cNvPr>
          <p:cNvSpPr>
            <a:spLocks noChangeArrowheads="1"/>
          </p:cNvSpPr>
          <p:nvPr/>
        </p:nvSpPr>
        <p:spPr bwMode="auto">
          <a:xfrm>
            <a:off x="4735513" y="4852988"/>
            <a:ext cx="1644650" cy="65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000">
                <a:solidFill>
                  <a:srgbClr val="73848D"/>
                </a:solidFill>
                <a:latin typeface="Arial" panose="020B0604020202020204" pitchFamily="34" charset="0"/>
              </a:rPr>
              <a:t>45,7%</a:t>
            </a:r>
            <a:endParaRPr lang="ru-RU" altLang="ru-RU" sz="1800"/>
          </a:p>
        </p:txBody>
      </p:sp>
      <p:sp>
        <p:nvSpPr>
          <p:cNvPr id="14364" name="Rectangle 51">
            <a:extLst>
              <a:ext uri="{FF2B5EF4-FFF2-40B4-BE49-F238E27FC236}">
                <a16:creationId xmlns:a16="http://schemas.microsoft.com/office/drawing/2014/main" id="{AF97DB51-00A5-4D47-BFA2-FB5AA12ED4F5}"/>
              </a:ext>
            </a:extLst>
          </p:cNvPr>
          <p:cNvSpPr>
            <a:spLocks noChangeArrowheads="1"/>
          </p:cNvSpPr>
          <p:nvPr/>
        </p:nvSpPr>
        <p:spPr bwMode="auto">
          <a:xfrm>
            <a:off x="1500188" y="4306888"/>
            <a:ext cx="1644650" cy="658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000">
                <a:solidFill>
                  <a:srgbClr val="73848D"/>
                </a:solidFill>
                <a:latin typeface="Arial" panose="020B0604020202020204" pitchFamily="34" charset="0"/>
              </a:rPr>
              <a:t>32,1%</a:t>
            </a:r>
            <a:endParaRPr lang="ru-RU" altLang="ru-RU" sz="1800"/>
          </a:p>
        </p:txBody>
      </p:sp>
      <p:sp>
        <p:nvSpPr>
          <p:cNvPr id="14366" name="TextBox 115">
            <a:extLst>
              <a:ext uri="{FF2B5EF4-FFF2-40B4-BE49-F238E27FC236}">
                <a16:creationId xmlns:a16="http://schemas.microsoft.com/office/drawing/2014/main" id="{CA8EA824-4C47-4146-9070-FE93919A5039}"/>
              </a:ext>
            </a:extLst>
          </p:cNvPr>
          <p:cNvSpPr txBox="1">
            <a:spLocks noChangeArrowheads="1"/>
          </p:cNvSpPr>
          <p:nvPr/>
        </p:nvSpPr>
        <p:spPr bwMode="auto">
          <a:xfrm>
            <a:off x="8321675" y="2359025"/>
            <a:ext cx="2452688" cy="374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4338"/>
                                        </p:tgtEl>
                                        <p:attrNameLst>
                                          <p:attrName>style.visibility</p:attrName>
                                        </p:attrNameLst>
                                      </p:cBhvr>
                                      <p:to>
                                        <p:strVal val="visible"/>
                                      </p:to>
                                    </p:set>
                                    <p:anim calcmode="lin" valueType="num">
                                      <p:cBhvr additive="base">
                                        <p:cTn id="7" dur="500" fill="hold"/>
                                        <p:tgtEl>
                                          <p:spTgt spid="14338"/>
                                        </p:tgtEl>
                                        <p:attrNameLst>
                                          <p:attrName>ppt_x</p:attrName>
                                        </p:attrNameLst>
                                      </p:cBhvr>
                                      <p:tavLst>
                                        <p:tav tm="0">
                                          <p:val>
                                            <p:strVal val="#ppt_x"/>
                                          </p:val>
                                        </p:tav>
                                        <p:tav tm="100000">
                                          <p:val>
                                            <p:strVal val="#ppt_x"/>
                                          </p:val>
                                        </p:tav>
                                      </p:tavLst>
                                    </p:anim>
                                    <p:anim calcmode="lin" valueType="num">
                                      <p:cBhvr additive="base">
                                        <p:cTn id="8" dur="500" fill="hold"/>
                                        <p:tgtEl>
                                          <p:spTgt spid="1433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4339"/>
                                        </p:tgtEl>
                                        <p:attrNameLst>
                                          <p:attrName>style.visibility</p:attrName>
                                        </p:attrNameLst>
                                      </p:cBhvr>
                                      <p:to>
                                        <p:strVal val="visible"/>
                                      </p:to>
                                    </p:set>
                                    <p:anim calcmode="lin" valueType="num">
                                      <p:cBhvr additive="base">
                                        <p:cTn id="11" dur="500" fill="hold"/>
                                        <p:tgtEl>
                                          <p:spTgt spid="14339"/>
                                        </p:tgtEl>
                                        <p:attrNameLst>
                                          <p:attrName>ppt_x</p:attrName>
                                        </p:attrNameLst>
                                      </p:cBhvr>
                                      <p:tavLst>
                                        <p:tav tm="0">
                                          <p:val>
                                            <p:strVal val="#ppt_x"/>
                                          </p:val>
                                        </p:tav>
                                        <p:tav tm="100000">
                                          <p:val>
                                            <p:strVal val="#ppt_x"/>
                                          </p:val>
                                        </p:tav>
                                      </p:tavLst>
                                    </p:anim>
                                    <p:anim calcmode="lin" valueType="num">
                                      <p:cBhvr additive="base">
                                        <p:cTn id="12" dur="500" fill="hold"/>
                                        <p:tgtEl>
                                          <p:spTgt spid="14339"/>
                                        </p:tgtEl>
                                        <p:attrNameLst>
                                          <p:attrName>ppt_y</p:attrName>
                                        </p:attrNameLst>
                                      </p:cBhvr>
                                      <p:tavLst>
                                        <p:tav tm="0">
                                          <p:val>
                                            <p:strVal val="0-#ppt_h/2"/>
                                          </p:val>
                                        </p:tav>
                                        <p:tav tm="100000">
                                          <p:val>
                                            <p:strVal val="#ppt_y"/>
                                          </p:val>
                                        </p:tav>
                                      </p:tavLst>
                                    </p:anim>
                                  </p:childTnLst>
                                </p:cTn>
                              </p:par>
                              <p:par>
                                <p:cTn id="13" presetID="2" presetClass="entr" presetSubtype="2" fill="hold" grpId="0" nodeType="withEffect">
                                  <p:stCondLst>
                                    <p:cond delay="250"/>
                                  </p:stCondLst>
                                  <p:childTnLst>
                                    <p:set>
                                      <p:cBhvr>
                                        <p:cTn id="14" dur="1" fill="hold">
                                          <p:stCondLst>
                                            <p:cond delay="0"/>
                                          </p:stCondLst>
                                        </p:cTn>
                                        <p:tgtEl>
                                          <p:spTgt spid="14366"/>
                                        </p:tgtEl>
                                        <p:attrNameLst>
                                          <p:attrName>style.visibility</p:attrName>
                                        </p:attrNameLst>
                                      </p:cBhvr>
                                      <p:to>
                                        <p:strVal val="visible"/>
                                      </p:to>
                                    </p:set>
                                    <p:anim calcmode="lin" valueType="num">
                                      <p:cBhvr additive="base">
                                        <p:cTn id="15" dur="500" fill="hold"/>
                                        <p:tgtEl>
                                          <p:spTgt spid="14366"/>
                                        </p:tgtEl>
                                        <p:attrNameLst>
                                          <p:attrName>ppt_x</p:attrName>
                                        </p:attrNameLst>
                                      </p:cBhvr>
                                      <p:tavLst>
                                        <p:tav tm="0">
                                          <p:val>
                                            <p:strVal val="1+#ppt_w/2"/>
                                          </p:val>
                                        </p:tav>
                                        <p:tav tm="100000">
                                          <p:val>
                                            <p:strVal val="#ppt_x"/>
                                          </p:val>
                                        </p:tav>
                                      </p:tavLst>
                                    </p:anim>
                                    <p:anim calcmode="lin" valueType="num">
                                      <p:cBhvr additive="base">
                                        <p:cTn id="16" dur="500" fill="hold"/>
                                        <p:tgtEl>
                                          <p:spTgt spid="14366"/>
                                        </p:tgtEl>
                                        <p:attrNameLst>
                                          <p:attrName>ppt_y</p:attrName>
                                        </p:attrNameLst>
                                      </p:cBhvr>
                                      <p:tavLst>
                                        <p:tav tm="0">
                                          <p:val>
                                            <p:strVal val="#ppt_y"/>
                                          </p:val>
                                        </p:tav>
                                        <p:tav tm="100000">
                                          <p:val>
                                            <p:strVal val="#ppt_y"/>
                                          </p:val>
                                        </p:tav>
                                      </p:tavLst>
                                    </p:anim>
                                  </p:childTnLst>
                                </p:cTn>
                              </p:par>
                            </p:childTnLst>
                          </p:cTn>
                        </p:par>
                        <p:par>
                          <p:cTn id="17" fill="hold">
                            <p:stCondLst>
                              <p:cond delay="750"/>
                            </p:stCondLst>
                            <p:childTnLst>
                              <p:par>
                                <p:cTn id="18" presetID="2" presetClass="entr" presetSubtype="4" fill="hold" nodeType="after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additive="base">
                                        <p:cTn id="20" dur="500" fill="hold"/>
                                        <p:tgtEl>
                                          <p:spTgt spid="2"/>
                                        </p:tgtEl>
                                        <p:attrNameLst>
                                          <p:attrName>ppt_x</p:attrName>
                                        </p:attrNameLst>
                                      </p:cBhvr>
                                      <p:tavLst>
                                        <p:tav tm="0">
                                          <p:val>
                                            <p:strVal val="#ppt_x"/>
                                          </p:val>
                                        </p:tav>
                                        <p:tav tm="100000">
                                          <p:val>
                                            <p:strVal val="#ppt_x"/>
                                          </p:val>
                                        </p:tav>
                                      </p:tavLst>
                                    </p:anim>
                                    <p:anim calcmode="lin" valueType="num">
                                      <p:cBhvr additive="base">
                                        <p:cTn id="21" dur="500" fill="hold"/>
                                        <p:tgtEl>
                                          <p:spTgt spid="2"/>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500" fill="hold"/>
                                        <p:tgtEl>
                                          <p:spTgt spid="3"/>
                                        </p:tgtEl>
                                        <p:attrNameLst>
                                          <p:attrName>ppt_x</p:attrName>
                                        </p:attrNameLst>
                                      </p:cBhvr>
                                      <p:tavLst>
                                        <p:tav tm="0">
                                          <p:val>
                                            <p:strVal val="#ppt_x"/>
                                          </p:val>
                                        </p:tav>
                                        <p:tav tm="100000">
                                          <p:val>
                                            <p:strVal val="#ppt_x"/>
                                          </p:val>
                                        </p:tav>
                                      </p:tavLst>
                                    </p:anim>
                                    <p:anim calcmode="lin" valueType="num">
                                      <p:cBhvr additive="base">
                                        <p:cTn id="25" dur="500" fill="hold"/>
                                        <p:tgtEl>
                                          <p:spTgt spid="3"/>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ppt_x"/>
                                          </p:val>
                                        </p:tav>
                                        <p:tav tm="100000">
                                          <p:val>
                                            <p:strVal val="#ppt_x"/>
                                          </p:val>
                                        </p:tav>
                                      </p:tavLst>
                                    </p:anim>
                                    <p:anim calcmode="lin" valueType="num">
                                      <p:cBhvr additive="base">
                                        <p:cTn id="29" dur="500" fill="hold"/>
                                        <p:tgtEl>
                                          <p:spTgt spid="4"/>
                                        </p:tgtEl>
                                        <p:attrNameLst>
                                          <p:attrName>ppt_y</p:attrName>
                                        </p:attrNameLst>
                                      </p:cBhvr>
                                      <p:tavLst>
                                        <p:tav tm="0">
                                          <p:val>
                                            <p:strVal val="1+#ppt_h/2"/>
                                          </p:val>
                                        </p:tav>
                                        <p:tav tm="100000">
                                          <p:val>
                                            <p:strVal val="#ppt_y"/>
                                          </p:val>
                                        </p:tav>
                                      </p:tavLst>
                                    </p:anim>
                                  </p:childTnLst>
                                </p:cTn>
                              </p:par>
                              <p:par>
                                <p:cTn id="30" presetID="2" presetClass="entr" presetSubtype="4" fill="hold" nodeType="withEffect">
                                  <p:stCondLst>
                                    <p:cond delay="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ppt_x"/>
                                          </p:val>
                                        </p:tav>
                                        <p:tav tm="100000">
                                          <p:val>
                                            <p:strVal val="#ppt_x"/>
                                          </p:val>
                                        </p:tav>
                                      </p:tavLst>
                                    </p:anim>
                                    <p:anim calcmode="lin" valueType="num">
                                      <p:cBhvr additive="base">
                                        <p:cTn id="33" dur="500" fill="hold"/>
                                        <p:tgtEl>
                                          <p:spTgt spid="5"/>
                                        </p:tgtEl>
                                        <p:attrNameLst>
                                          <p:attrName>ppt_y</p:attrName>
                                        </p:attrNameLst>
                                      </p:cBhvr>
                                      <p:tavLst>
                                        <p:tav tm="0">
                                          <p:val>
                                            <p:strVal val="1+#ppt_h/2"/>
                                          </p:val>
                                        </p:tav>
                                        <p:tav tm="100000">
                                          <p:val>
                                            <p:strVal val="#ppt_y"/>
                                          </p:val>
                                        </p:tav>
                                      </p:tavLst>
                                    </p:anim>
                                  </p:childTnLst>
                                </p:cTn>
                              </p:par>
                            </p:childTnLst>
                          </p:cTn>
                        </p:par>
                        <p:par>
                          <p:cTn id="34" fill="hold">
                            <p:stCondLst>
                              <p:cond delay="1250"/>
                            </p:stCondLst>
                            <p:childTnLst>
                              <p:par>
                                <p:cTn id="35" presetID="17" presetClass="entr" presetSubtype="1" fill="hold" nodeType="afterEffect">
                                  <p:stCondLst>
                                    <p:cond delay="0"/>
                                  </p:stCondLst>
                                  <p:childTnLst>
                                    <p:set>
                                      <p:cBhvr>
                                        <p:cTn id="36" dur="1" fill="hold">
                                          <p:stCondLst>
                                            <p:cond delay="0"/>
                                          </p:stCondLst>
                                        </p:cTn>
                                        <p:tgtEl>
                                          <p:spTgt spid="6"/>
                                        </p:tgtEl>
                                        <p:attrNameLst>
                                          <p:attrName>style.visibility</p:attrName>
                                        </p:attrNameLst>
                                      </p:cBhvr>
                                      <p:to>
                                        <p:strVal val="visible"/>
                                      </p:to>
                                    </p:set>
                                    <p:anim calcmode="lin" valueType="num">
                                      <p:cBhvr>
                                        <p:cTn id="37" dur="500" fill="hold"/>
                                        <p:tgtEl>
                                          <p:spTgt spid="6"/>
                                        </p:tgtEl>
                                        <p:attrNameLst>
                                          <p:attrName>ppt_x</p:attrName>
                                        </p:attrNameLst>
                                      </p:cBhvr>
                                      <p:tavLst>
                                        <p:tav tm="0">
                                          <p:val>
                                            <p:strVal val="#ppt_x"/>
                                          </p:val>
                                        </p:tav>
                                        <p:tav tm="100000">
                                          <p:val>
                                            <p:strVal val="#ppt_x"/>
                                          </p:val>
                                        </p:tav>
                                      </p:tavLst>
                                    </p:anim>
                                    <p:anim calcmode="lin" valueType="num">
                                      <p:cBhvr>
                                        <p:cTn id="38" dur="500" fill="hold"/>
                                        <p:tgtEl>
                                          <p:spTgt spid="6"/>
                                        </p:tgtEl>
                                        <p:attrNameLst>
                                          <p:attrName>ppt_y</p:attrName>
                                        </p:attrNameLst>
                                      </p:cBhvr>
                                      <p:tavLst>
                                        <p:tav tm="0">
                                          <p:val>
                                            <p:strVal val="#ppt_y-#ppt_h/2"/>
                                          </p:val>
                                        </p:tav>
                                        <p:tav tm="100000">
                                          <p:val>
                                            <p:strVal val="#ppt_y"/>
                                          </p:val>
                                        </p:tav>
                                      </p:tavLst>
                                    </p:anim>
                                    <p:anim calcmode="lin" valueType="num">
                                      <p:cBhvr>
                                        <p:cTn id="39" dur="500" fill="hold"/>
                                        <p:tgtEl>
                                          <p:spTgt spid="6"/>
                                        </p:tgtEl>
                                        <p:attrNameLst>
                                          <p:attrName>ppt_w</p:attrName>
                                        </p:attrNameLst>
                                      </p:cBhvr>
                                      <p:tavLst>
                                        <p:tav tm="0">
                                          <p:val>
                                            <p:strVal val="#ppt_w"/>
                                          </p:val>
                                        </p:tav>
                                        <p:tav tm="100000">
                                          <p:val>
                                            <p:strVal val="#ppt_w"/>
                                          </p:val>
                                        </p:tav>
                                      </p:tavLst>
                                    </p:anim>
                                    <p:anim calcmode="lin" valueType="num">
                                      <p:cBhvr>
                                        <p:cTn id="40" dur="500" fill="hold"/>
                                        <p:tgtEl>
                                          <p:spTgt spid="6"/>
                                        </p:tgtEl>
                                        <p:attrNameLst>
                                          <p:attrName>ppt_h</p:attrName>
                                        </p:attrNameLst>
                                      </p:cBhvr>
                                      <p:tavLst>
                                        <p:tav tm="0">
                                          <p:val>
                                            <p:fltVal val="0"/>
                                          </p:val>
                                        </p:tav>
                                        <p:tav tm="100000">
                                          <p:val>
                                            <p:strVal val="#ppt_h"/>
                                          </p:val>
                                        </p:tav>
                                      </p:tavLst>
                                    </p:anim>
                                  </p:childTnLst>
                                </p:cTn>
                              </p:par>
                              <p:par>
                                <p:cTn id="41" presetID="23" presetClass="entr" presetSubtype="16" fill="hold" grpId="0" nodeType="withEffect">
                                  <p:stCondLst>
                                    <p:cond delay="0"/>
                                  </p:stCondLst>
                                  <p:childTnLst>
                                    <p:set>
                                      <p:cBhvr>
                                        <p:cTn id="42" dur="1" fill="hold">
                                          <p:stCondLst>
                                            <p:cond delay="0"/>
                                          </p:stCondLst>
                                        </p:cTn>
                                        <p:tgtEl>
                                          <p:spTgt spid="14364"/>
                                        </p:tgtEl>
                                        <p:attrNameLst>
                                          <p:attrName>style.visibility</p:attrName>
                                        </p:attrNameLst>
                                      </p:cBhvr>
                                      <p:to>
                                        <p:strVal val="visible"/>
                                      </p:to>
                                    </p:set>
                                    <p:anim calcmode="lin" valueType="num">
                                      <p:cBhvr>
                                        <p:cTn id="43" dur="500" fill="hold"/>
                                        <p:tgtEl>
                                          <p:spTgt spid="14364"/>
                                        </p:tgtEl>
                                        <p:attrNameLst>
                                          <p:attrName>ppt_w</p:attrName>
                                        </p:attrNameLst>
                                      </p:cBhvr>
                                      <p:tavLst>
                                        <p:tav tm="0">
                                          <p:val>
                                            <p:fltVal val="0"/>
                                          </p:val>
                                        </p:tav>
                                        <p:tav tm="100000">
                                          <p:val>
                                            <p:strVal val="#ppt_w"/>
                                          </p:val>
                                        </p:tav>
                                      </p:tavLst>
                                    </p:anim>
                                    <p:anim calcmode="lin" valueType="num">
                                      <p:cBhvr>
                                        <p:cTn id="44" dur="500" fill="hold"/>
                                        <p:tgtEl>
                                          <p:spTgt spid="14364"/>
                                        </p:tgtEl>
                                        <p:attrNameLst>
                                          <p:attrName>ppt_h</p:attrName>
                                        </p:attrNameLst>
                                      </p:cBhvr>
                                      <p:tavLst>
                                        <p:tav tm="0">
                                          <p:val>
                                            <p:fltVal val="0"/>
                                          </p:val>
                                        </p:tav>
                                        <p:tav tm="100000">
                                          <p:val>
                                            <p:strVal val="#ppt_h"/>
                                          </p:val>
                                        </p:tav>
                                      </p:tavLst>
                                    </p:anim>
                                  </p:childTnLst>
                                </p:cTn>
                              </p:par>
                              <p:par>
                                <p:cTn id="45" presetID="17" presetClass="entr" presetSubtype="1" fill="hold" nodeType="withEffect">
                                  <p:stCondLst>
                                    <p:cond delay="250"/>
                                  </p:stCondLst>
                                  <p:childTnLst>
                                    <p:set>
                                      <p:cBhvr>
                                        <p:cTn id="46" dur="1" fill="hold">
                                          <p:stCondLst>
                                            <p:cond delay="0"/>
                                          </p:stCondLst>
                                        </p:cTn>
                                        <p:tgtEl>
                                          <p:spTgt spid="7"/>
                                        </p:tgtEl>
                                        <p:attrNameLst>
                                          <p:attrName>style.visibility</p:attrName>
                                        </p:attrNameLst>
                                      </p:cBhvr>
                                      <p:to>
                                        <p:strVal val="visible"/>
                                      </p:to>
                                    </p:set>
                                    <p:anim calcmode="lin" valueType="num">
                                      <p:cBhvr>
                                        <p:cTn id="47" dur="500" fill="hold"/>
                                        <p:tgtEl>
                                          <p:spTgt spid="7"/>
                                        </p:tgtEl>
                                        <p:attrNameLst>
                                          <p:attrName>ppt_x</p:attrName>
                                        </p:attrNameLst>
                                      </p:cBhvr>
                                      <p:tavLst>
                                        <p:tav tm="0">
                                          <p:val>
                                            <p:strVal val="#ppt_x"/>
                                          </p:val>
                                        </p:tav>
                                        <p:tav tm="100000">
                                          <p:val>
                                            <p:strVal val="#ppt_x"/>
                                          </p:val>
                                        </p:tav>
                                      </p:tavLst>
                                    </p:anim>
                                    <p:anim calcmode="lin" valueType="num">
                                      <p:cBhvr>
                                        <p:cTn id="48" dur="500" fill="hold"/>
                                        <p:tgtEl>
                                          <p:spTgt spid="7"/>
                                        </p:tgtEl>
                                        <p:attrNameLst>
                                          <p:attrName>ppt_y</p:attrName>
                                        </p:attrNameLst>
                                      </p:cBhvr>
                                      <p:tavLst>
                                        <p:tav tm="0">
                                          <p:val>
                                            <p:strVal val="#ppt_y-#ppt_h/2"/>
                                          </p:val>
                                        </p:tav>
                                        <p:tav tm="100000">
                                          <p:val>
                                            <p:strVal val="#ppt_y"/>
                                          </p:val>
                                        </p:tav>
                                      </p:tavLst>
                                    </p:anim>
                                    <p:anim calcmode="lin" valueType="num">
                                      <p:cBhvr>
                                        <p:cTn id="49" dur="500" fill="hold"/>
                                        <p:tgtEl>
                                          <p:spTgt spid="7"/>
                                        </p:tgtEl>
                                        <p:attrNameLst>
                                          <p:attrName>ppt_w</p:attrName>
                                        </p:attrNameLst>
                                      </p:cBhvr>
                                      <p:tavLst>
                                        <p:tav tm="0">
                                          <p:val>
                                            <p:strVal val="#ppt_w"/>
                                          </p:val>
                                        </p:tav>
                                        <p:tav tm="100000">
                                          <p:val>
                                            <p:strVal val="#ppt_w"/>
                                          </p:val>
                                        </p:tav>
                                      </p:tavLst>
                                    </p:anim>
                                    <p:anim calcmode="lin" valueType="num">
                                      <p:cBhvr>
                                        <p:cTn id="50" dur="500" fill="hold"/>
                                        <p:tgtEl>
                                          <p:spTgt spid="7"/>
                                        </p:tgtEl>
                                        <p:attrNameLst>
                                          <p:attrName>ppt_h</p:attrName>
                                        </p:attrNameLst>
                                      </p:cBhvr>
                                      <p:tavLst>
                                        <p:tav tm="0">
                                          <p:val>
                                            <p:fltVal val="0"/>
                                          </p:val>
                                        </p:tav>
                                        <p:tav tm="100000">
                                          <p:val>
                                            <p:strVal val="#ppt_h"/>
                                          </p:val>
                                        </p:tav>
                                      </p:tavLst>
                                    </p:anim>
                                  </p:childTnLst>
                                </p:cTn>
                              </p:par>
                              <p:par>
                                <p:cTn id="51" presetID="23" presetClass="entr" presetSubtype="16" fill="hold" grpId="0" nodeType="withEffect">
                                  <p:stCondLst>
                                    <p:cond delay="250"/>
                                  </p:stCondLst>
                                  <p:childTnLst>
                                    <p:set>
                                      <p:cBhvr>
                                        <p:cTn id="52" dur="1" fill="hold">
                                          <p:stCondLst>
                                            <p:cond delay="0"/>
                                          </p:stCondLst>
                                        </p:cTn>
                                        <p:tgtEl>
                                          <p:spTgt spid="14362"/>
                                        </p:tgtEl>
                                        <p:attrNameLst>
                                          <p:attrName>style.visibility</p:attrName>
                                        </p:attrNameLst>
                                      </p:cBhvr>
                                      <p:to>
                                        <p:strVal val="visible"/>
                                      </p:to>
                                    </p:set>
                                    <p:anim calcmode="lin" valueType="num">
                                      <p:cBhvr>
                                        <p:cTn id="53" dur="500" fill="hold"/>
                                        <p:tgtEl>
                                          <p:spTgt spid="14362"/>
                                        </p:tgtEl>
                                        <p:attrNameLst>
                                          <p:attrName>ppt_w</p:attrName>
                                        </p:attrNameLst>
                                      </p:cBhvr>
                                      <p:tavLst>
                                        <p:tav tm="0">
                                          <p:val>
                                            <p:fltVal val="0"/>
                                          </p:val>
                                        </p:tav>
                                        <p:tav tm="100000">
                                          <p:val>
                                            <p:strVal val="#ppt_w"/>
                                          </p:val>
                                        </p:tav>
                                      </p:tavLst>
                                    </p:anim>
                                    <p:anim calcmode="lin" valueType="num">
                                      <p:cBhvr>
                                        <p:cTn id="54" dur="500" fill="hold"/>
                                        <p:tgtEl>
                                          <p:spTgt spid="14362"/>
                                        </p:tgtEl>
                                        <p:attrNameLst>
                                          <p:attrName>ppt_h</p:attrName>
                                        </p:attrNameLst>
                                      </p:cBhvr>
                                      <p:tavLst>
                                        <p:tav tm="0">
                                          <p:val>
                                            <p:fltVal val="0"/>
                                          </p:val>
                                        </p:tav>
                                        <p:tav tm="100000">
                                          <p:val>
                                            <p:strVal val="#ppt_h"/>
                                          </p:val>
                                        </p:tav>
                                      </p:tavLst>
                                    </p:anim>
                                  </p:childTnLst>
                                </p:cTn>
                              </p:par>
                              <p:par>
                                <p:cTn id="55" presetID="17" presetClass="entr" presetSubtype="1" fill="hold" nodeType="withEffect">
                                  <p:stCondLst>
                                    <p:cond delay="50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ppt_x</p:attrName>
                                        </p:attrNameLst>
                                      </p:cBhvr>
                                      <p:tavLst>
                                        <p:tav tm="0">
                                          <p:val>
                                            <p:strVal val="#ppt_x"/>
                                          </p:val>
                                        </p:tav>
                                        <p:tav tm="100000">
                                          <p:val>
                                            <p:strVal val="#ppt_x"/>
                                          </p:val>
                                        </p:tav>
                                      </p:tavLst>
                                    </p:anim>
                                    <p:anim calcmode="lin" valueType="num">
                                      <p:cBhvr>
                                        <p:cTn id="58" dur="500" fill="hold"/>
                                        <p:tgtEl>
                                          <p:spTgt spid="8"/>
                                        </p:tgtEl>
                                        <p:attrNameLst>
                                          <p:attrName>ppt_y</p:attrName>
                                        </p:attrNameLst>
                                      </p:cBhvr>
                                      <p:tavLst>
                                        <p:tav tm="0">
                                          <p:val>
                                            <p:strVal val="#ppt_y-#ppt_h/2"/>
                                          </p:val>
                                        </p:tav>
                                        <p:tav tm="100000">
                                          <p:val>
                                            <p:strVal val="#ppt_y"/>
                                          </p:val>
                                        </p:tav>
                                      </p:tavLst>
                                    </p:anim>
                                    <p:anim calcmode="lin" valueType="num">
                                      <p:cBhvr>
                                        <p:cTn id="59" dur="500" fill="hold"/>
                                        <p:tgtEl>
                                          <p:spTgt spid="8"/>
                                        </p:tgtEl>
                                        <p:attrNameLst>
                                          <p:attrName>ppt_w</p:attrName>
                                        </p:attrNameLst>
                                      </p:cBhvr>
                                      <p:tavLst>
                                        <p:tav tm="0">
                                          <p:val>
                                            <p:strVal val="#ppt_w"/>
                                          </p:val>
                                        </p:tav>
                                        <p:tav tm="100000">
                                          <p:val>
                                            <p:strVal val="#ppt_w"/>
                                          </p:val>
                                        </p:tav>
                                      </p:tavLst>
                                    </p:anim>
                                    <p:anim calcmode="lin" valueType="num">
                                      <p:cBhvr>
                                        <p:cTn id="60" dur="500" fill="hold"/>
                                        <p:tgtEl>
                                          <p:spTgt spid="8"/>
                                        </p:tgtEl>
                                        <p:attrNameLst>
                                          <p:attrName>ppt_h</p:attrName>
                                        </p:attrNameLst>
                                      </p:cBhvr>
                                      <p:tavLst>
                                        <p:tav tm="0">
                                          <p:val>
                                            <p:fltVal val="0"/>
                                          </p:val>
                                        </p:tav>
                                        <p:tav tm="100000">
                                          <p:val>
                                            <p:strVal val="#ppt_h"/>
                                          </p:val>
                                        </p:tav>
                                      </p:tavLst>
                                    </p:anim>
                                  </p:childTnLst>
                                </p:cTn>
                              </p:par>
                              <p:par>
                                <p:cTn id="61" presetID="23" presetClass="entr" presetSubtype="16" fill="hold" grpId="0" nodeType="withEffect">
                                  <p:stCondLst>
                                    <p:cond delay="500"/>
                                  </p:stCondLst>
                                  <p:childTnLst>
                                    <p:set>
                                      <p:cBhvr>
                                        <p:cTn id="62" dur="1" fill="hold">
                                          <p:stCondLst>
                                            <p:cond delay="0"/>
                                          </p:stCondLst>
                                        </p:cTn>
                                        <p:tgtEl>
                                          <p:spTgt spid="14363"/>
                                        </p:tgtEl>
                                        <p:attrNameLst>
                                          <p:attrName>style.visibility</p:attrName>
                                        </p:attrNameLst>
                                      </p:cBhvr>
                                      <p:to>
                                        <p:strVal val="visible"/>
                                      </p:to>
                                    </p:set>
                                    <p:anim calcmode="lin" valueType="num">
                                      <p:cBhvr>
                                        <p:cTn id="63" dur="500" fill="hold"/>
                                        <p:tgtEl>
                                          <p:spTgt spid="14363"/>
                                        </p:tgtEl>
                                        <p:attrNameLst>
                                          <p:attrName>ppt_w</p:attrName>
                                        </p:attrNameLst>
                                      </p:cBhvr>
                                      <p:tavLst>
                                        <p:tav tm="0">
                                          <p:val>
                                            <p:fltVal val="0"/>
                                          </p:val>
                                        </p:tav>
                                        <p:tav tm="100000">
                                          <p:val>
                                            <p:strVal val="#ppt_w"/>
                                          </p:val>
                                        </p:tav>
                                      </p:tavLst>
                                    </p:anim>
                                    <p:anim calcmode="lin" valueType="num">
                                      <p:cBhvr>
                                        <p:cTn id="64" dur="500" fill="hold"/>
                                        <p:tgtEl>
                                          <p:spTgt spid="14363"/>
                                        </p:tgtEl>
                                        <p:attrNameLst>
                                          <p:attrName>ppt_h</p:attrName>
                                        </p:attrNameLst>
                                      </p:cBhvr>
                                      <p:tavLst>
                                        <p:tav tm="0">
                                          <p:val>
                                            <p:fltVal val="0"/>
                                          </p:val>
                                        </p:tav>
                                        <p:tav tm="100000">
                                          <p:val>
                                            <p:strVal val="#ppt_h"/>
                                          </p:val>
                                        </p:tav>
                                      </p:tavLst>
                                    </p:anim>
                                  </p:childTnLst>
                                </p:cTn>
                              </p:par>
                              <p:par>
                                <p:cTn id="65" presetID="17" presetClass="entr" presetSubtype="1" fill="hold" nodeType="withEffect">
                                  <p:stCondLst>
                                    <p:cond delay="750"/>
                                  </p:stCondLst>
                                  <p:childTnLst>
                                    <p:set>
                                      <p:cBhvr>
                                        <p:cTn id="66" dur="1" fill="hold">
                                          <p:stCondLst>
                                            <p:cond delay="0"/>
                                          </p:stCondLst>
                                        </p:cTn>
                                        <p:tgtEl>
                                          <p:spTgt spid="9"/>
                                        </p:tgtEl>
                                        <p:attrNameLst>
                                          <p:attrName>style.visibility</p:attrName>
                                        </p:attrNameLst>
                                      </p:cBhvr>
                                      <p:to>
                                        <p:strVal val="visible"/>
                                      </p:to>
                                    </p:set>
                                    <p:anim calcmode="lin" valueType="num">
                                      <p:cBhvr>
                                        <p:cTn id="67" dur="500" fill="hold"/>
                                        <p:tgtEl>
                                          <p:spTgt spid="9"/>
                                        </p:tgtEl>
                                        <p:attrNameLst>
                                          <p:attrName>ppt_x</p:attrName>
                                        </p:attrNameLst>
                                      </p:cBhvr>
                                      <p:tavLst>
                                        <p:tav tm="0">
                                          <p:val>
                                            <p:strVal val="#ppt_x"/>
                                          </p:val>
                                        </p:tav>
                                        <p:tav tm="100000">
                                          <p:val>
                                            <p:strVal val="#ppt_x"/>
                                          </p:val>
                                        </p:tav>
                                      </p:tavLst>
                                    </p:anim>
                                    <p:anim calcmode="lin" valueType="num">
                                      <p:cBhvr>
                                        <p:cTn id="68" dur="500" fill="hold"/>
                                        <p:tgtEl>
                                          <p:spTgt spid="9"/>
                                        </p:tgtEl>
                                        <p:attrNameLst>
                                          <p:attrName>ppt_y</p:attrName>
                                        </p:attrNameLst>
                                      </p:cBhvr>
                                      <p:tavLst>
                                        <p:tav tm="0">
                                          <p:val>
                                            <p:strVal val="#ppt_y-#ppt_h/2"/>
                                          </p:val>
                                        </p:tav>
                                        <p:tav tm="100000">
                                          <p:val>
                                            <p:strVal val="#ppt_y"/>
                                          </p:val>
                                        </p:tav>
                                      </p:tavLst>
                                    </p:anim>
                                    <p:anim calcmode="lin" valueType="num">
                                      <p:cBhvr>
                                        <p:cTn id="69" dur="500" fill="hold"/>
                                        <p:tgtEl>
                                          <p:spTgt spid="9"/>
                                        </p:tgtEl>
                                        <p:attrNameLst>
                                          <p:attrName>ppt_w</p:attrName>
                                        </p:attrNameLst>
                                      </p:cBhvr>
                                      <p:tavLst>
                                        <p:tav tm="0">
                                          <p:val>
                                            <p:strVal val="#ppt_w"/>
                                          </p:val>
                                        </p:tav>
                                        <p:tav tm="100000">
                                          <p:val>
                                            <p:strVal val="#ppt_w"/>
                                          </p:val>
                                        </p:tav>
                                      </p:tavLst>
                                    </p:anim>
                                    <p:anim calcmode="lin" valueType="num">
                                      <p:cBhvr>
                                        <p:cTn id="70" dur="500" fill="hold"/>
                                        <p:tgtEl>
                                          <p:spTgt spid="9"/>
                                        </p:tgtEl>
                                        <p:attrNameLst>
                                          <p:attrName>ppt_h</p:attrName>
                                        </p:attrNameLst>
                                      </p:cBhvr>
                                      <p:tavLst>
                                        <p:tav tm="0">
                                          <p:val>
                                            <p:fltVal val="0"/>
                                          </p:val>
                                        </p:tav>
                                        <p:tav tm="100000">
                                          <p:val>
                                            <p:strVal val="#ppt_h"/>
                                          </p:val>
                                        </p:tav>
                                      </p:tavLst>
                                    </p:anim>
                                  </p:childTnLst>
                                </p:cTn>
                              </p:par>
                              <p:par>
                                <p:cTn id="71" presetID="23" presetClass="entr" presetSubtype="16" fill="hold" grpId="0" nodeType="withEffect">
                                  <p:stCondLst>
                                    <p:cond delay="750"/>
                                  </p:stCondLst>
                                  <p:childTnLst>
                                    <p:set>
                                      <p:cBhvr>
                                        <p:cTn id="72" dur="1" fill="hold">
                                          <p:stCondLst>
                                            <p:cond delay="0"/>
                                          </p:stCondLst>
                                        </p:cTn>
                                        <p:tgtEl>
                                          <p:spTgt spid="14361"/>
                                        </p:tgtEl>
                                        <p:attrNameLst>
                                          <p:attrName>style.visibility</p:attrName>
                                        </p:attrNameLst>
                                      </p:cBhvr>
                                      <p:to>
                                        <p:strVal val="visible"/>
                                      </p:to>
                                    </p:set>
                                    <p:anim calcmode="lin" valueType="num">
                                      <p:cBhvr>
                                        <p:cTn id="73" dur="500" fill="hold"/>
                                        <p:tgtEl>
                                          <p:spTgt spid="14361"/>
                                        </p:tgtEl>
                                        <p:attrNameLst>
                                          <p:attrName>ppt_w</p:attrName>
                                        </p:attrNameLst>
                                      </p:cBhvr>
                                      <p:tavLst>
                                        <p:tav tm="0">
                                          <p:val>
                                            <p:fltVal val="0"/>
                                          </p:val>
                                        </p:tav>
                                        <p:tav tm="100000">
                                          <p:val>
                                            <p:strVal val="#ppt_w"/>
                                          </p:val>
                                        </p:tav>
                                      </p:tavLst>
                                    </p:anim>
                                    <p:anim calcmode="lin" valueType="num">
                                      <p:cBhvr>
                                        <p:cTn id="74" dur="500" fill="hold"/>
                                        <p:tgtEl>
                                          <p:spTgt spid="1436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38" grpId="0"/>
      <p:bldP spid="14339" grpId="0"/>
      <p:bldP spid="14361" grpId="0"/>
      <p:bldP spid="14362" grpId="0"/>
      <p:bldP spid="14363" grpId="0"/>
      <p:bldP spid="14364" grpId="0"/>
      <p:bldP spid="14366"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extBox 112">
            <a:extLst>
              <a:ext uri="{FF2B5EF4-FFF2-40B4-BE49-F238E27FC236}">
                <a16:creationId xmlns:a16="http://schemas.microsoft.com/office/drawing/2014/main" id="{853EAD29-1A3A-4CAC-BB95-75AA988BCD4A}"/>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5363" name="TextBox 115">
            <a:extLst>
              <a:ext uri="{FF2B5EF4-FFF2-40B4-BE49-F238E27FC236}">
                <a16:creationId xmlns:a16="http://schemas.microsoft.com/office/drawing/2014/main" id="{77E9CCE2-C3A6-4D94-8EA0-176678477CAD}"/>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a:solidFill>
                <a:srgbClr val="73858E"/>
              </a:solidFill>
              <a:latin typeface="Arial" panose="020B0604020202020204" pitchFamily="34" charset="0"/>
              <a:cs typeface="Arial" panose="020B0604020202020204" pitchFamily="34" charset="0"/>
            </a:endParaRPr>
          </a:p>
        </p:txBody>
      </p:sp>
      <p:sp>
        <p:nvSpPr>
          <p:cNvPr id="15364" name="Freeform 49">
            <a:extLst>
              <a:ext uri="{FF2B5EF4-FFF2-40B4-BE49-F238E27FC236}">
                <a16:creationId xmlns:a16="http://schemas.microsoft.com/office/drawing/2014/main" id="{7772BFA7-7BCB-46B5-934F-E427011602BE}"/>
              </a:ext>
            </a:extLst>
          </p:cNvPr>
          <p:cNvSpPr>
            <a:spLocks/>
          </p:cNvSpPr>
          <p:nvPr/>
        </p:nvSpPr>
        <p:spPr bwMode="auto">
          <a:xfrm>
            <a:off x="1454150" y="3462338"/>
            <a:ext cx="9256713" cy="112712"/>
          </a:xfrm>
          <a:custGeom>
            <a:avLst/>
            <a:gdLst>
              <a:gd name="T0" fmla="*/ 2147483646 w 656"/>
              <a:gd name="T1" fmla="*/ 2147483646 h 8"/>
              <a:gd name="T2" fmla="*/ 2147483646 w 656"/>
              <a:gd name="T3" fmla="*/ 2147483646 h 8"/>
              <a:gd name="T4" fmla="*/ 0 w 656"/>
              <a:gd name="T5" fmla="*/ 2147483646 h 8"/>
              <a:gd name="T6" fmla="*/ 2147483646 w 656"/>
              <a:gd name="T7" fmla="*/ 0 h 8"/>
              <a:gd name="T8" fmla="*/ 2147483646 w 656"/>
              <a:gd name="T9" fmla="*/ 0 h 8"/>
              <a:gd name="T10" fmla="*/ 2147483646 w 656"/>
              <a:gd name="T11" fmla="*/ 2147483646 h 8"/>
              <a:gd name="T12" fmla="*/ 2147483646 w 656"/>
              <a:gd name="T13" fmla="*/ 2147483646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6" h="8">
                <a:moveTo>
                  <a:pt x="652" y="8"/>
                </a:moveTo>
                <a:cubicBezTo>
                  <a:pt x="4" y="8"/>
                  <a:pt x="4" y="8"/>
                  <a:pt x="4" y="8"/>
                </a:cubicBezTo>
                <a:cubicBezTo>
                  <a:pt x="2" y="8"/>
                  <a:pt x="0" y="6"/>
                  <a:pt x="0" y="4"/>
                </a:cubicBezTo>
                <a:cubicBezTo>
                  <a:pt x="0" y="2"/>
                  <a:pt x="2" y="0"/>
                  <a:pt x="4" y="0"/>
                </a:cubicBezTo>
                <a:cubicBezTo>
                  <a:pt x="652" y="0"/>
                  <a:pt x="652" y="0"/>
                  <a:pt x="652" y="0"/>
                </a:cubicBezTo>
                <a:cubicBezTo>
                  <a:pt x="654" y="0"/>
                  <a:pt x="656" y="2"/>
                  <a:pt x="656" y="4"/>
                </a:cubicBezTo>
                <a:cubicBezTo>
                  <a:pt x="656" y="6"/>
                  <a:pt x="654" y="8"/>
                  <a:pt x="652" y="8"/>
                </a:cubicBezTo>
                <a:close/>
              </a:path>
            </a:pathLst>
          </a:custGeom>
          <a:solidFill>
            <a:srgbClr val="CCC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6" name="Группа 5">
            <a:extLst>
              <a:ext uri="{FF2B5EF4-FFF2-40B4-BE49-F238E27FC236}">
                <a16:creationId xmlns:a16="http://schemas.microsoft.com/office/drawing/2014/main" id="{8B424642-69A8-411A-9C8B-4C0FCA11290B}"/>
              </a:ext>
            </a:extLst>
          </p:cNvPr>
          <p:cNvGrpSpPr/>
          <p:nvPr/>
        </p:nvGrpSpPr>
        <p:grpSpPr>
          <a:xfrm>
            <a:off x="2244725" y="3306763"/>
            <a:ext cx="423863" cy="425450"/>
            <a:chOff x="2244725" y="3306763"/>
            <a:chExt cx="423863" cy="425450"/>
          </a:xfrm>
        </p:grpSpPr>
        <p:sp>
          <p:nvSpPr>
            <p:cNvPr id="15365" name="Oval 50">
              <a:extLst>
                <a:ext uri="{FF2B5EF4-FFF2-40B4-BE49-F238E27FC236}">
                  <a16:creationId xmlns:a16="http://schemas.microsoft.com/office/drawing/2014/main" id="{91AFE8C9-8BCA-4760-B093-04BCA3BD19E3}"/>
                </a:ext>
              </a:extLst>
            </p:cNvPr>
            <p:cNvSpPr>
              <a:spLocks noChangeArrowheads="1"/>
            </p:cNvSpPr>
            <p:nvPr/>
          </p:nvSpPr>
          <p:spPr bwMode="auto">
            <a:xfrm>
              <a:off x="2244725" y="3306763"/>
              <a:ext cx="423863" cy="42545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66" name="Oval 51">
              <a:extLst>
                <a:ext uri="{FF2B5EF4-FFF2-40B4-BE49-F238E27FC236}">
                  <a16:creationId xmlns:a16="http://schemas.microsoft.com/office/drawing/2014/main" id="{3EDA8D1D-98BC-45A4-9DA3-C51D82813C47}"/>
                </a:ext>
              </a:extLst>
            </p:cNvPr>
            <p:cNvSpPr>
              <a:spLocks noChangeArrowheads="1"/>
            </p:cNvSpPr>
            <p:nvPr/>
          </p:nvSpPr>
          <p:spPr bwMode="auto">
            <a:xfrm>
              <a:off x="2357438" y="3419475"/>
              <a:ext cx="198437" cy="1984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7" name="Группа 6">
            <a:extLst>
              <a:ext uri="{FF2B5EF4-FFF2-40B4-BE49-F238E27FC236}">
                <a16:creationId xmlns:a16="http://schemas.microsoft.com/office/drawing/2014/main" id="{4931D982-BB8C-4A5F-B8E3-947DC131CFA0}"/>
              </a:ext>
            </a:extLst>
          </p:cNvPr>
          <p:cNvGrpSpPr/>
          <p:nvPr/>
        </p:nvGrpSpPr>
        <p:grpSpPr>
          <a:xfrm>
            <a:off x="4630738" y="3306763"/>
            <a:ext cx="436562" cy="425450"/>
            <a:chOff x="4630738" y="3306763"/>
            <a:chExt cx="436562" cy="425450"/>
          </a:xfrm>
        </p:grpSpPr>
        <p:sp>
          <p:nvSpPr>
            <p:cNvPr id="15367" name="Oval 52">
              <a:extLst>
                <a:ext uri="{FF2B5EF4-FFF2-40B4-BE49-F238E27FC236}">
                  <a16:creationId xmlns:a16="http://schemas.microsoft.com/office/drawing/2014/main" id="{EE8851B5-BF7F-4713-965D-61F431A2DA8F}"/>
                </a:ext>
              </a:extLst>
            </p:cNvPr>
            <p:cNvSpPr>
              <a:spLocks noChangeArrowheads="1"/>
            </p:cNvSpPr>
            <p:nvPr/>
          </p:nvSpPr>
          <p:spPr bwMode="auto">
            <a:xfrm>
              <a:off x="4630738" y="3306763"/>
              <a:ext cx="436562" cy="425450"/>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68" name="Oval 53">
              <a:extLst>
                <a:ext uri="{FF2B5EF4-FFF2-40B4-BE49-F238E27FC236}">
                  <a16:creationId xmlns:a16="http://schemas.microsoft.com/office/drawing/2014/main" id="{1D1F71B5-E3A9-402C-8FDB-C04C5B3DF165}"/>
                </a:ext>
              </a:extLst>
            </p:cNvPr>
            <p:cNvSpPr>
              <a:spLocks noChangeArrowheads="1"/>
            </p:cNvSpPr>
            <p:nvPr/>
          </p:nvSpPr>
          <p:spPr bwMode="auto">
            <a:xfrm>
              <a:off x="4743450" y="3419475"/>
              <a:ext cx="196850" cy="1984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8" name="Группа 7">
            <a:extLst>
              <a:ext uri="{FF2B5EF4-FFF2-40B4-BE49-F238E27FC236}">
                <a16:creationId xmlns:a16="http://schemas.microsoft.com/office/drawing/2014/main" id="{62D499A2-5871-4B87-AED4-35DE1BB48C2E}"/>
              </a:ext>
            </a:extLst>
          </p:cNvPr>
          <p:cNvGrpSpPr/>
          <p:nvPr/>
        </p:nvGrpSpPr>
        <p:grpSpPr>
          <a:xfrm>
            <a:off x="7013575" y="3306763"/>
            <a:ext cx="438150" cy="425450"/>
            <a:chOff x="7013575" y="3306763"/>
            <a:chExt cx="438150" cy="425450"/>
          </a:xfrm>
        </p:grpSpPr>
        <p:sp>
          <p:nvSpPr>
            <p:cNvPr id="15369" name="Oval 54">
              <a:extLst>
                <a:ext uri="{FF2B5EF4-FFF2-40B4-BE49-F238E27FC236}">
                  <a16:creationId xmlns:a16="http://schemas.microsoft.com/office/drawing/2014/main" id="{057D69DE-06BF-4174-BEF5-EB0911D195BF}"/>
                </a:ext>
              </a:extLst>
            </p:cNvPr>
            <p:cNvSpPr>
              <a:spLocks noChangeArrowheads="1"/>
            </p:cNvSpPr>
            <p:nvPr/>
          </p:nvSpPr>
          <p:spPr bwMode="auto">
            <a:xfrm>
              <a:off x="7013575" y="3306763"/>
              <a:ext cx="438150" cy="42545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70" name="Oval 55">
              <a:extLst>
                <a:ext uri="{FF2B5EF4-FFF2-40B4-BE49-F238E27FC236}">
                  <a16:creationId xmlns:a16="http://schemas.microsoft.com/office/drawing/2014/main" id="{E62B1D50-55CE-46EE-B482-F6C0BCE91B77}"/>
                </a:ext>
              </a:extLst>
            </p:cNvPr>
            <p:cNvSpPr>
              <a:spLocks noChangeArrowheads="1"/>
            </p:cNvSpPr>
            <p:nvPr/>
          </p:nvSpPr>
          <p:spPr bwMode="auto">
            <a:xfrm>
              <a:off x="7140575" y="3419475"/>
              <a:ext cx="198438" cy="1984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9" name="Группа 8">
            <a:extLst>
              <a:ext uri="{FF2B5EF4-FFF2-40B4-BE49-F238E27FC236}">
                <a16:creationId xmlns:a16="http://schemas.microsoft.com/office/drawing/2014/main" id="{B3B8FC37-A615-4F59-95F8-D2D38A403F34}"/>
              </a:ext>
            </a:extLst>
          </p:cNvPr>
          <p:cNvGrpSpPr/>
          <p:nvPr/>
        </p:nvGrpSpPr>
        <p:grpSpPr>
          <a:xfrm>
            <a:off x="9426575" y="3306763"/>
            <a:ext cx="436563" cy="425450"/>
            <a:chOff x="9426575" y="3306763"/>
            <a:chExt cx="436563" cy="425450"/>
          </a:xfrm>
        </p:grpSpPr>
        <p:sp>
          <p:nvSpPr>
            <p:cNvPr id="15371" name="Oval 56">
              <a:extLst>
                <a:ext uri="{FF2B5EF4-FFF2-40B4-BE49-F238E27FC236}">
                  <a16:creationId xmlns:a16="http://schemas.microsoft.com/office/drawing/2014/main" id="{B8CCDAF4-8A01-498C-A06A-FFB550CEC391}"/>
                </a:ext>
              </a:extLst>
            </p:cNvPr>
            <p:cNvSpPr>
              <a:spLocks noChangeArrowheads="1"/>
            </p:cNvSpPr>
            <p:nvPr/>
          </p:nvSpPr>
          <p:spPr bwMode="auto">
            <a:xfrm>
              <a:off x="9426575" y="3306763"/>
              <a:ext cx="436563" cy="42545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72" name="Oval 57">
              <a:extLst>
                <a:ext uri="{FF2B5EF4-FFF2-40B4-BE49-F238E27FC236}">
                  <a16:creationId xmlns:a16="http://schemas.microsoft.com/office/drawing/2014/main" id="{D03A7CB6-F530-4C91-B665-E946A6E184DA}"/>
                </a:ext>
              </a:extLst>
            </p:cNvPr>
            <p:cNvSpPr>
              <a:spLocks noChangeArrowheads="1"/>
            </p:cNvSpPr>
            <p:nvPr/>
          </p:nvSpPr>
          <p:spPr bwMode="auto">
            <a:xfrm>
              <a:off x="9539288" y="3419475"/>
              <a:ext cx="196850" cy="1984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3" name="Группа 2">
            <a:extLst>
              <a:ext uri="{FF2B5EF4-FFF2-40B4-BE49-F238E27FC236}">
                <a16:creationId xmlns:a16="http://schemas.microsoft.com/office/drawing/2014/main" id="{5A1193E9-0EF9-46C1-8C6F-C545B85D5D9D}"/>
              </a:ext>
            </a:extLst>
          </p:cNvPr>
          <p:cNvGrpSpPr/>
          <p:nvPr/>
        </p:nvGrpSpPr>
        <p:grpSpPr>
          <a:xfrm>
            <a:off x="4178300" y="1901825"/>
            <a:ext cx="1339850" cy="1192213"/>
            <a:chOff x="4178300" y="1901825"/>
            <a:chExt cx="1339850" cy="1192213"/>
          </a:xfrm>
        </p:grpSpPr>
        <p:sp>
          <p:nvSpPr>
            <p:cNvPr id="15373" name="Freeform 60">
              <a:extLst>
                <a:ext uri="{FF2B5EF4-FFF2-40B4-BE49-F238E27FC236}">
                  <a16:creationId xmlns:a16="http://schemas.microsoft.com/office/drawing/2014/main" id="{0992D223-2A24-4C23-A5ED-C5B1DBB028B2}"/>
                </a:ext>
              </a:extLst>
            </p:cNvPr>
            <p:cNvSpPr>
              <a:spLocks/>
            </p:cNvSpPr>
            <p:nvPr/>
          </p:nvSpPr>
          <p:spPr bwMode="auto">
            <a:xfrm>
              <a:off x="4178300" y="1901825"/>
              <a:ext cx="1327150" cy="1192213"/>
            </a:xfrm>
            <a:custGeom>
              <a:avLst/>
              <a:gdLst>
                <a:gd name="T0" fmla="*/ 2147483646 w 94"/>
                <a:gd name="T1" fmla="*/ 0 h 84"/>
                <a:gd name="T2" fmla="*/ 2147483646 w 94"/>
                <a:gd name="T3" fmla="*/ 0 h 84"/>
                <a:gd name="T4" fmla="*/ 0 w 94"/>
                <a:gd name="T5" fmla="*/ 2147483646 h 84"/>
                <a:gd name="T6" fmla="*/ 0 w 94"/>
                <a:gd name="T7" fmla="*/ 2147483646 h 84"/>
                <a:gd name="T8" fmla="*/ 2147483646 w 94"/>
                <a:gd name="T9" fmla="*/ 2147483646 h 84"/>
                <a:gd name="T10" fmla="*/ 2147483646 w 94"/>
                <a:gd name="T11" fmla="*/ 2147483646 h 84"/>
                <a:gd name="T12" fmla="*/ 2147483646 w 94"/>
                <a:gd name="T13" fmla="*/ 2147483646 h 84"/>
                <a:gd name="T14" fmla="*/ 2147483646 w 94"/>
                <a:gd name="T15" fmla="*/ 2147483646 h 84"/>
                <a:gd name="T16" fmla="*/ 2147483646 w 94"/>
                <a:gd name="T17" fmla="*/ 2147483646 h 84"/>
                <a:gd name="T18" fmla="*/ 2147483646 w 94"/>
                <a:gd name="T19" fmla="*/ 2147483646 h 84"/>
                <a:gd name="T20" fmla="*/ 2147483646 w 94"/>
                <a:gd name="T21" fmla="*/ 2147483646 h 84"/>
                <a:gd name="T22" fmla="*/ 2147483646 w 94"/>
                <a:gd name="T23" fmla="*/ 2147483646 h 84"/>
                <a:gd name="T24" fmla="*/ 2147483646 w 94"/>
                <a:gd name="T25" fmla="*/ 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84">
                  <a:moveTo>
                    <a:pt x="82" y="0"/>
                  </a:moveTo>
                  <a:cubicBezTo>
                    <a:pt x="12" y="0"/>
                    <a:pt x="12" y="0"/>
                    <a:pt x="12" y="0"/>
                  </a:cubicBezTo>
                  <a:cubicBezTo>
                    <a:pt x="6" y="0"/>
                    <a:pt x="0" y="5"/>
                    <a:pt x="0" y="11"/>
                  </a:cubicBezTo>
                  <a:cubicBezTo>
                    <a:pt x="0" y="43"/>
                    <a:pt x="0" y="43"/>
                    <a:pt x="0" y="43"/>
                  </a:cubicBezTo>
                  <a:cubicBezTo>
                    <a:pt x="0" y="50"/>
                    <a:pt x="6" y="55"/>
                    <a:pt x="12" y="55"/>
                  </a:cubicBezTo>
                  <a:cubicBezTo>
                    <a:pt x="28" y="55"/>
                    <a:pt x="28" y="55"/>
                    <a:pt x="28" y="55"/>
                  </a:cubicBezTo>
                  <a:cubicBezTo>
                    <a:pt x="44" y="81"/>
                    <a:pt x="44" y="81"/>
                    <a:pt x="44" y="81"/>
                  </a:cubicBezTo>
                  <a:cubicBezTo>
                    <a:pt x="45" y="84"/>
                    <a:pt x="49" y="84"/>
                    <a:pt x="51" y="81"/>
                  </a:cubicBezTo>
                  <a:cubicBezTo>
                    <a:pt x="66" y="55"/>
                    <a:pt x="66" y="55"/>
                    <a:pt x="66" y="55"/>
                  </a:cubicBezTo>
                  <a:cubicBezTo>
                    <a:pt x="82" y="55"/>
                    <a:pt x="82" y="55"/>
                    <a:pt x="82" y="55"/>
                  </a:cubicBezTo>
                  <a:cubicBezTo>
                    <a:pt x="89" y="55"/>
                    <a:pt x="94" y="50"/>
                    <a:pt x="94" y="43"/>
                  </a:cubicBezTo>
                  <a:cubicBezTo>
                    <a:pt x="94" y="11"/>
                    <a:pt x="94" y="11"/>
                    <a:pt x="94" y="11"/>
                  </a:cubicBezTo>
                  <a:cubicBezTo>
                    <a:pt x="94" y="5"/>
                    <a:pt x="89" y="0"/>
                    <a:pt x="82"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89" name="Rectangle 77">
              <a:extLst>
                <a:ext uri="{FF2B5EF4-FFF2-40B4-BE49-F238E27FC236}">
                  <a16:creationId xmlns:a16="http://schemas.microsoft.com/office/drawing/2014/main" id="{F92F8049-680B-4BBE-8943-60302B76962F}"/>
                </a:ext>
              </a:extLst>
            </p:cNvPr>
            <p:cNvSpPr>
              <a:spLocks noChangeArrowheads="1"/>
            </p:cNvSpPr>
            <p:nvPr/>
          </p:nvSpPr>
          <p:spPr bwMode="auto">
            <a:xfrm>
              <a:off x="4530725" y="1917700"/>
              <a:ext cx="987425" cy="83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a:solidFill>
                    <a:srgbClr val="FFFFFF"/>
                  </a:solidFill>
                  <a:latin typeface="Arial" panose="020B0604020202020204" pitchFamily="34" charset="0"/>
                </a:rPr>
                <a:t>02</a:t>
              </a:r>
              <a:endParaRPr lang="ru-RU" altLang="ru-RU" sz="1800"/>
            </a:p>
          </p:txBody>
        </p:sp>
      </p:grpSp>
      <p:grpSp>
        <p:nvGrpSpPr>
          <p:cNvPr id="2" name="Группа 1">
            <a:extLst>
              <a:ext uri="{FF2B5EF4-FFF2-40B4-BE49-F238E27FC236}">
                <a16:creationId xmlns:a16="http://schemas.microsoft.com/office/drawing/2014/main" id="{DF542761-DB92-4F7B-8103-66B408D092B2}"/>
              </a:ext>
            </a:extLst>
          </p:cNvPr>
          <p:cNvGrpSpPr/>
          <p:nvPr/>
        </p:nvGrpSpPr>
        <p:grpSpPr>
          <a:xfrm>
            <a:off x="1793875" y="1901825"/>
            <a:ext cx="1325563" cy="1192213"/>
            <a:chOff x="1793875" y="1901825"/>
            <a:chExt cx="1325563" cy="1192213"/>
          </a:xfrm>
        </p:grpSpPr>
        <p:sp>
          <p:nvSpPr>
            <p:cNvPr id="15374" name="Freeform 61">
              <a:extLst>
                <a:ext uri="{FF2B5EF4-FFF2-40B4-BE49-F238E27FC236}">
                  <a16:creationId xmlns:a16="http://schemas.microsoft.com/office/drawing/2014/main" id="{34092999-2C12-4715-B3D2-969499BF8DF1}"/>
                </a:ext>
              </a:extLst>
            </p:cNvPr>
            <p:cNvSpPr>
              <a:spLocks/>
            </p:cNvSpPr>
            <p:nvPr/>
          </p:nvSpPr>
          <p:spPr bwMode="auto">
            <a:xfrm>
              <a:off x="1793875" y="1901825"/>
              <a:ext cx="1325563" cy="1192213"/>
            </a:xfrm>
            <a:custGeom>
              <a:avLst/>
              <a:gdLst>
                <a:gd name="T0" fmla="*/ 2147483646 w 94"/>
                <a:gd name="T1" fmla="*/ 0 h 84"/>
                <a:gd name="T2" fmla="*/ 2147483646 w 94"/>
                <a:gd name="T3" fmla="*/ 0 h 84"/>
                <a:gd name="T4" fmla="*/ 0 w 94"/>
                <a:gd name="T5" fmla="*/ 2147483646 h 84"/>
                <a:gd name="T6" fmla="*/ 0 w 94"/>
                <a:gd name="T7" fmla="*/ 2147483646 h 84"/>
                <a:gd name="T8" fmla="*/ 2147483646 w 94"/>
                <a:gd name="T9" fmla="*/ 2147483646 h 84"/>
                <a:gd name="T10" fmla="*/ 2147483646 w 94"/>
                <a:gd name="T11" fmla="*/ 2147483646 h 84"/>
                <a:gd name="T12" fmla="*/ 2147483646 w 94"/>
                <a:gd name="T13" fmla="*/ 2147483646 h 84"/>
                <a:gd name="T14" fmla="*/ 2147483646 w 94"/>
                <a:gd name="T15" fmla="*/ 2147483646 h 84"/>
                <a:gd name="T16" fmla="*/ 2147483646 w 94"/>
                <a:gd name="T17" fmla="*/ 2147483646 h 84"/>
                <a:gd name="T18" fmla="*/ 2147483646 w 94"/>
                <a:gd name="T19" fmla="*/ 2147483646 h 84"/>
                <a:gd name="T20" fmla="*/ 2147483646 w 94"/>
                <a:gd name="T21" fmla="*/ 2147483646 h 84"/>
                <a:gd name="T22" fmla="*/ 2147483646 w 94"/>
                <a:gd name="T23" fmla="*/ 2147483646 h 84"/>
                <a:gd name="T24" fmla="*/ 2147483646 w 94"/>
                <a:gd name="T25" fmla="*/ 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84">
                  <a:moveTo>
                    <a:pt x="82" y="0"/>
                  </a:moveTo>
                  <a:cubicBezTo>
                    <a:pt x="12" y="0"/>
                    <a:pt x="12" y="0"/>
                    <a:pt x="12" y="0"/>
                  </a:cubicBezTo>
                  <a:cubicBezTo>
                    <a:pt x="5" y="0"/>
                    <a:pt x="0" y="5"/>
                    <a:pt x="0" y="11"/>
                  </a:cubicBezTo>
                  <a:cubicBezTo>
                    <a:pt x="0" y="43"/>
                    <a:pt x="0" y="43"/>
                    <a:pt x="0" y="43"/>
                  </a:cubicBezTo>
                  <a:cubicBezTo>
                    <a:pt x="0" y="50"/>
                    <a:pt x="5" y="55"/>
                    <a:pt x="12" y="55"/>
                  </a:cubicBezTo>
                  <a:cubicBezTo>
                    <a:pt x="28" y="55"/>
                    <a:pt x="28" y="55"/>
                    <a:pt x="28" y="55"/>
                  </a:cubicBezTo>
                  <a:cubicBezTo>
                    <a:pt x="43" y="81"/>
                    <a:pt x="43" y="81"/>
                    <a:pt x="43" y="81"/>
                  </a:cubicBezTo>
                  <a:cubicBezTo>
                    <a:pt x="45" y="84"/>
                    <a:pt x="49" y="84"/>
                    <a:pt x="50" y="81"/>
                  </a:cubicBezTo>
                  <a:cubicBezTo>
                    <a:pt x="66" y="55"/>
                    <a:pt x="66" y="55"/>
                    <a:pt x="66" y="55"/>
                  </a:cubicBezTo>
                  <a:cubicBezTo>
                    <a:pt x="82" y="55"/>
                    <a:pt x="82" y="55"/>
                    <a:pt x="82" y="55"/>
                  </a:cubicBezTo>
                  <a:cubicBezTo>
                    <a:pt x="88" y="55"/>
                    <a:pt x="94" y="50"/>
                    <a:pt x="94" y="43"/>
                  </a:cubicBezTo>
                  <a:cubicBezTo>
                    <a:pt x="94" y="11"/>
                    <a:pt x="94" y="11"/>
                    <a:pt x="94" y="11"/>
                  </a:cubicBezTo>
                  <a:cubicBezTo>
                    <a:pt x="94" y="5"/>
                    <a:pt x="88" y="0"/>
                    <a:pt x="8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0" name="Rectangle 78">
              <a:extLst>
                <a:ext uri="{FF2B5EF4-FFF2-40B4-BE49-F238E27FC236}">
                  <a16:creationId xmlns:a16="http://schemas.microsoft.com/office/drawing/2014/main" id="{F069B707-7010-4855-A66A-168944B75D4B}"/>
                </a:ext>
              </a:extLst>
            </p:cNvPr>
            <p:cNvSpPr>
              <a:spLocks noChangeArrowheads="1"/>
            </p:cNvSpPr>
            <p:nvPr/>
          </p:nvSpPr>
          <p:spPr bwMode="auto">
            <a:xfrm>
              <a:off x="2132013" y="1917700"/>
              <a:ext cx="987425" cy="83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a:solidFill>
                    <a:srgbClr val="FFFFFF"/>
                  </a:solidFill>
                  <a:latin typeface="Arial" panose="020B0604020202020204" pitchFamily="34" charset="0"/>
                </a:rPr>
                <a:t>01</a:t>
              </a:r>
              <a:endParaRPr lang="ru-RU" altLang="ru-RU" sz="1800"/>
            </a:p>
          </p:txBody>
        </p:sp>
      </p:grpSp>
      <p:grpSp>
        <p:nvGrpSpPr>
          <p:cNvPr id="4" name="Группа 3">
            <a:extLst>
              <a:ext uri="{FF2B5EF4-FFF2-40B4-BE49-F238E27FC236}">
                <a16:creationId xmlns:a16="http://schemas.microsoft.com/office/drawing/2014/main" id="{CB9D565E-C752-46D3-8DB4-F11A2DA8AD50}"/>
              </a:ext>
            </a:extLst>
          </p:cNvPr>
          <p:cNvGrpSpPr/>
          <p:nvPr/>
        </p:nvGrpSpPr>
        <p:grpSpPr>
          <a:xfrm>
            <a:off x="6577013" y="1901825"/>
            <a:ext cx="1325562" cy="1192213"/>
            <a:chOff x="6577013" y="1901825"/>
            <a:chExt cx="1325562" cy="1192213"/>
          </a:xfrm>
        </p:grpSpPr>
        <p:sp>
          <p:nvSpPr>
            <p:cNvPr id="15375" name="Freeform 62">
              <a:extLst>
                <a:ext uri="{FF2B5EF4-FFF2-40B4-BE49-F238E27FC236}">
                  <a16:creationId xmlns:a16="http://schemas.microsoft.com/office/drawing/2014/main" id="{469B790D-89C9-4509-9BCF-21128219531D}"/>
                </a:ext>
              </a:extLst>
            </p:cNvPr>
            <p:cNvSpPr>
              <a:spLocks/>
            </p:cNvSpPr>
            <p:nvPr/>
          </p:nvSpPr>
          <p:spPr bwMode="auto">
            <a:xfrm>
              <a:off x="6577013" y="1901825"/>
              <a:ext cx="1325562" cy="1192213"/>
            </a:xfrm>
            <a:custGeom>
              <a:avLst/>
              <a:gdLst>
                <a:gd name="T0" fmla="*/ 2147483646 w 94"/>
                <a:gd name="T1" fmla="*/ 0 h 84"/>
                <a:gd name="T2" fmla="*/ 2147483646 w 94"/>
                <a:gd name="T3" fmla="*/ 0 h 84"/>
                <a:gd name="T4" fmla="*/ 0 w 94"/>
                <a:gd name="T5" fmla="*/ 2147483646 h 84"/>
                <a:gd name="T6" fmla="*/ 0 w 94"/>
                <a:gd name="T7" fmla="*/ 2147483646 h 84"/>
                <a:gd name="T8" fmla="*/ 2147483646 w 94"/>
                <a:gd name="T9" fmla="*/ 2147483646 h 84"/>
                <a:gd name="T10" fmla="*/ 2147483646 w 94"/>
                <a:gd name="T11" fmla="*/ 2147483646 h 84"/>
                <a:gd name="T12" fmla="*/ 2147483646 w 94"/>
                <a:gd name="T13" fmla="*/ 2147483646 h 84"/>
                <a:gd name="T14" fmla="*/ 2147483646 w 94"/>
                <a:gd name="T15" fmla="*/ 2147483646 h 84"/>
                <a:gd name="T16" fmla="*/ 2147483646 w 94"/>
                <a:gd name="T17" fmla="*/ 2147483646 h 84"/>
                <a:gd name="T18" fmla="*/ 2147483646 w 94"/>
                <a:gd name="T19" fmla="*/ 2147483646 h 84"/>
                <a:gd name="T20" fmla="*/ 2147483646 w 94"/>
                <a:gd name="T21" fmla="*/ 2147483646 h 84"/>
                <a:gd name="T22" fmla="*/ 2147483646 w 94"/>
                <a:gd name="T23" fmla="*/ 2147483646 h 84"/>
                <a:gd name="T24" fmla="*/ 2147483646 w 94"/>
                <a:gd name="T25" fmla="*/ 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84">
                  <a:moveTo>
                    <a:pt x="82" y="0"/>
                  </a:moveTo>
                  <a:cubicBezTo>
                    <a:pt x="12" y="0"/>
                    <a:pt x="12" y="0"/>
                    <a:pt x="12" y="0"/>
                  </a:cubicBezTo>
                  <a:cubicBezTo>
                    <a:pt x="5" y="0"/>
                    <a:pt x="0" y="5"/>
                    <a:pt x="0" y="11"/>
                  </a:cubicBezTo>
                  <a:cubicBezTo>
                    <a:pt x="0" y="43"/>
                    <a:pt x="0" y="43"/>
                    <a:pt x="0" y="43"/>
                  </a:cubicBezTo>
                  <a:cubicBezTo>
                    <a:pt x="0" y="50"/>
                    <a:pt x="5" y="55"/>
                    <a:pt x="12" y="55"/>
                  </a:cubicBezTo>
                  <a:cubicBezTo>
                    <a:pt x="28" y="55"/>
                    <a:pt x="28" y="55"/>
                    <a:pt x="28" y="55"/>
                  </a:cubicBezTo>
                  <a:cubicBezTo>
                    <a:pt x="43" y="81"/>
                    <a:pt x="43" y="81"/>
                    <a:pt x="43" y="81"/>
                  </a:cubicBezTo>
                  <a:cubicBezTo>
                    <a:pt x="45" y="84"/>
                    <a:pt x="49" y="84"/>
                    <a:pt x="50" y="81"/>
                  </a:cubicBezTo>
                  <a:cubicBezTo>
                    <a:pt x="66" y="55"/>
                    <a:pt x="66" y="55"/>
                    <a:pt x="66" y="55"/>
                  </a:cubicBezTo>
                  <a:cubicBezTo>
                    <a:pt x="82" y="55"/>
                    <a:pt x="82" y="55"/>
                    <a:pt x="82" y="55"/>
                  </a:cubicBezTo>
                  <a:cubicBezTo>
                    <a:pt x="88" y="55"/>
                    <a:pt x="94" y="50"/>
                    <a:pt x="94" y="43"/>
                  </a:cubicBezTo>
                  <a:cubicBezTo>
                    <a:pt x="94" y="11"/>
                    <a:pt x="94" y="11"/>
                    <a:pt x="94" y="11"/>
                  </a:cubicBezTo>
                  <a:cubicBezTo>
                    <a:pt x="94" y="5"/>
                    <a:pt x="88" y="0"/>
                    <a:pt x="82"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1" name="Rectangle 79">
              <a:extLst>
                <a:ext uri="{FF2B5EF4-FFF2-40B4-BE49-F238E27FC236}">
                  <a16:creationId xmlns:a16="http://schemas.microsoft.com/office/drawing/2014/main" id="{A7A443F8-43D3-4FAE-A58F-227FCF3ED650}"/>
                </a:ext>
              </a:extLst>
            </p:cNvPr>
            <p:cNvSpPr>
              <a:spLocks noChangeArrowheads="1"/>
            </p:cNvSpPr>
            <p:nvPr/>
          </p:nvSpPr>
          <p:spPr bwMode="auto">
            <a:xfrm>
              <a:off x="6915150" y="1917700"/>
              <a:ext cx="987425" cy="83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a:solidFill>
                    <a:srgbClr val="FFFFFF"/>
                  </a:solidFill>
                  <a:latin typeface="Arial" panose="020B0604020202020204" pitchFamily="34" charset="0"/>
                </a:rPr>
                <a:t>03</a:t>
              </a:r>
              <a:endParaRPr lang="ru-RU" altLang="ru-RU" sz="1800"/>
            </a:p>
          </p:txBody>
        </p:sp>
      </p:grpSp>
      <p:grpSp>
        <p:nvGrpSpPr>
          <p:cNvPr id="5" name="Группа 4">
            <a:extLst>
              <a:ext uri="{FF2B5EF4-FFF2-40B4-BE49-F238E27FC236}">
                <a16:creationId xmlns:a16="http://schemas.microsoft.com/office/drawing/2014/main" id="{B1C1D098-15B2-486F-B1DD-F1374C2C1F6D}"/>
              </a:ext>
            </a:extLst>
          </p:cNvPr>
          <p:cNvGrpSpPr/>
          <p:nvPr/>
        </p:nvGrpSpPr>
        <p:grpSpPr>
          <a:xfrm>
            <a:off x="8974138" y="1901825"/>
            <a:ext cx="1339850" cy="1192213"/>
            <a:chOff x="8974138" y="1901825"/>
            <a:chExt cx="1339850" cy="1192213"/>
          </a:xfrm>
        </p:grpSpPr>
        <p:sp>
          <p:nvSpPr>
            <p:cNvPr id="15376" name="Freeform 63">
              <a:extLst>
                <a:ext uri="{FF2B5EF4-FFF2-40B4-BE49-F238E27FC236}">
                  <a16:creationId xmlns:a16="http://schemas.microsoft.com/office/drawing/2014/main" id="{CA8C84B4-4474-481E-AEA3-0493BEED7057}"/>
                </a:ext>
              </a:extLst>
            </p:cNvPr>
            <p:cNvSpPr>
              <a:spLocks/>
            </p:cNvSpPr>
            <p:nvPr/>
          </p:nvSpPr>
          <p:spPr bwMode="auto">
            <a:xfrm>
              <a:off x="8974138" y="1901825"/>
              <a:ext cx="1327150" cy="1192213"/>
            </a:xfrm>
            <a:custGeom>
              <a:avLst/>
              <a:gdLst>
                <a:gd name="T0" fmla="*/ 2147483646 w 94"/>
                <a:gd name="T1" fmla="*/ 0 h 84"/>
                <a:gd name="T2" fmla="*/ 2147483646 w 94"/>
                <a:gd name="T3" fmla="*/ 0 h 84"/>
                <a:gd name="T4" fmla="*/ 0 w 94"/>
                <a:gd name="T5" fmla="*/ 2147483646 h 84"/>
                <a:gd name="T6" fmla="*/ 0 w 94"/>
                <a:gd name="T7" fmla="*/ 2147483646 h 84"/>
                <a:gd name="T8" fmla="*/ 2147483646 w 94"/>
                <a:gd name="T9" fmla="*/ 2147483646 h 84"/>
                <a:gd name="T10" fmla="*/ 2147483646 w 94"/>
                <a:gd name="T11" fmla="*/ 2147483646 h 84"/>
                <a:gd name="T12" fmla="*/ 2147483646 w 94"/>
                <a:gd name="T13" fmla="*/ 2147483646 h 84"/>
                <a:gd name="T14" fmla="*/ 2147483646 w 94"/>
                <a:gd name="T15" fmla="*/ 2147483646 h 84"/>
                <a:gd name="T16" fmla="*/ 2147483646 w 94"/>
                <a:gd name="T17" fmla="*/ 2147483646 h 84"/>
                <a:gd name="T18" fmla="*/ 2147483646 w 94"/>
                <a:gd name="T19" fmla="*/ 2147483646 h 84"/>
                <a:gd name="T20" fmla="*/ 2147483646 w 94"/>
                <a:gd name="T21" fmla="*/ 2147483646 h 84"/>
                <a:gd name="T22" fmla="*/ 2147483646 w 94"/>
                <a:gd name="T23" fmla="*/ 2147483646 h 84"/>
                <a:gd name="T24" fmla="*/ 2147483646 w 94"/>
                <a:gd name="T25" fmla="*/ 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4" h="84">
                  <a:moveTo>
                    <a:pt x="82" y="0"/>
                  </a:moveTo>
                  <a:cubicBezTo>
                    <a:pt x="12" y="0"/>
                    <a:pt x="12" y="0"/>
                    <a:pt x="12" y="0"/>
                  </a:cubicBezTo>
                  <a:cubicBezTo>
                    <a:pt x="6" y="0"/>
                    <a:pt x="0" y="5"/>
                    <a:pt x="0" y="11"/>
                  </a:cubicBezTo>
                  <a:cubicBezTo>
                    <a:pt x="0" y="43"/>
                    <a:pt x="0" y="43"/>
                    <a:pt x="0" y="43"/>
                  </a:cubicBezTo>
                  <a:cubicBezTo>
                    <a:pt x="0" y="50"/>
                    <a:pt x="6" y="55"/>
                    <a:pt x="12" y="55"/>
                  </a:cubicBezTo>
                  <a:cubicBezTo>
                    <a:pt x="28" y="55"/>
                    <a:pt x="28" y="55"/>
                    <a:pt x="28" y="55"/>
                  </a:cubicBezTo>
                  <a:cubicBezTo>
                    <a:pt x="44" y="81"/>
                    <a:pt x="44" y="81"/>
                    <a:pt x="44" y="81"/>
                  </a:cubicBezTo>
                  <a:cubicBezTo>
                    <a:pt x="45" y="84"/>
                    <a:pt x="49" y="84"/>
                    <a:pt x="51" y="81"/>
                  </a:cubicBezTo>
                  <a:cubicBezTo>
                    <a:pt x="66" y="55"/>
                    <a:pt x="66" y="55"/>
                    <a:pt x="66" y="55"/>
                  </a:cubicBezTo>
                  <a:cubicBezTo>
                    <a:pt x="82" y="55"/>
                    <a:pt x="82" y="55"/>
                    <a:pt x="82" y="55"/>
                  </a:cubicBezTo>
                  <a:cubicBezTo>
                    <a:pt x="89" y="55"/>
                    <a:pt x="94" y="50"/>
                    <a:pt x="94" y="43"/>
                  </a:cubicBezTo>
                  <a:cubicBezTo>
                    <a:pt x="94" y="11"/>
                    <a:pt x="94" y="11"/>
                    <a:pt x="94" y="11"/>
                  </a:cubicBezTo>
                  <a:cubicBezTo>
                    <a:pt x="94" y="5"/>
                    <a:pt x="89" y="0"/>
                    <a:pt x="82"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2" name="Rectangle 80">
              <a:extLst>
                <a:ext uri="{FF2B5EF4-FFF2-40B4-BE49-F238E27FC236}">
                  <a16:creationId xmlns:a16="http://schemas.microsoft.com/office/drawing/2014/main" id="{CCBF5D64-EA2D-434A-975E-3700DD5D034B}"/>
                </a:ext>
              </a:extLst>
            </p:cNvPr>
            <p:cNvSpPr>
              <a:spLocks noChangeArrowheads="1"/>
            </p:cNvSpPr>
            <p:nvPr/>
          </p:nvSpPr>
          <p:spPr bwMode="auto">
            <a:xfrm>
              <a:off x="9326563" y="1917700"/>
              <a:ext cx="987425" cy="836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a:solidFill>
                    <a:srgbClr val="FFFFFF"/>
                  </a:solidFill>
                  <a:latin typeface="Arial" panose="020B0604020202020204" pitchFamily="34" charset="0"/>
                </a:rPr>
                <a:t>04</a:t>
              </a:r>
              <a:endParaRPr lang="ru-RU" altLang="ru-RU" sz="1800"/>
            </a:p>
          </p:txBody>
        </p:sp>
      </p:grpSp>
      <p:grpSp>
        <p:nvGrpSpPr>
          <p:cNvPr id="13" name="Группа 12">
            <a:extLst>
              <a:ext uri="{FF2B5EF4-FFF2-40B4-BE49-F238E27FC236}">
                <a16:creationId xmlns:a16="http://schemas.microsoft.com/office/drawing/2014/main" id="{C2C3EE43-FE24-4C1B-95DF-BBD0974AEDF5}"/>
              </a:ext>
            </a:extLst>
          </p:cNvPr>
          <p:cNvGrpSpPr/>
          <p:nvPr/>
        </p:nvGrpSpPr>
        <p:grpSpPr>
          <a:xfrm>
            <a:off x="1663700" y="4030663"/>
            <a:ext cx="3879850" cy="992187"/>
            <a:chOff x="1663700" y="4030663"/>
            <a:chExt cx="3879850" cy="992187"/>
          </a:xfrm>
        </p:grpSpPr>
        <p:sp>
          <p:nvSpPr>
            <p:cNvPr id="15377" name="Rectangle 65">
              <a:extLst>
                <a:ext uri="{FF2B5EF4-FFF2-40B4-BE49-F238E27FC236}">
                  <a16:creationId xmlns:a16="http://schemas.microsoft.com/office/drawing/2014/main" id="{C97F9F8F-D67A-442E-AC7F-5E5CEDFE980E}"/>
                </a:ext>
              </a:extLst>
            </p:cNvPr>
            <p:cNvSpPr>
              <a:spLocks noChangeArrowheads="1"/>
            </p:cNvSpPr>
            <p:nvPr/>
          </p:nvSpPr>
          <p:spPr bwMode="auto">
            <a:xfrm>
              <a:off x="2241550" y="4030663"/>
              <a:ext cx="3302000" cy="9921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78" name="Freeform 66">
              <a:extLst>
                <a:ext uri="{FF2B5EF4-FFF2-40B4-BE49-F238E27FC236}">
                  <a16:creationId xmlns:a16="http://schemas.microsoft.com/office/drawing/2014/main" id="{CE554027-79F5-4F97-A07E-A360A68CB1FB}"/>
                </a:ext>
              </a:extLst>
            </p:cNvPr>
            <p:cNvSpPr>
              <a:spLocks noEditPoints="1"/>
            </p:cNvSpPr>
            <p:nvPr/>
          </p:nvSpPr>
          <p:spPr bwMode="auto">
            <a:xfrm>
              <a:off x="2241550" y="4030663"/>
              <a:ext cx="3302000" cy="992187"/>
            </a:xfrm>
            <a:custGeom>
              <a:avLst/>
              <a:gdLst>
                <a:gd name="T0" fmla="*/ 2147483646 w 2080"/>
                <a:gd name="T1" fmla="*/ 2147483646 h 625"/>
                <a:gd name="T2" fmla="*/ 2147483646 w 2080"/>
                <a:gd name="T3" fmla="*/ 2147483646 h 625"/>
                <a:gd name="T4" fmla="*/ 2147483646 w 2080"/>
                <a:gd name="T5" fmla="*/ 2147483646 h 625"/>
                <a:gd name="T6" fmla="*/ 2147483646 w 2080"/>
                <a:gd name="T7" fmla="*/ 2147483646 h 625"/>
                <a:gd name="T8" fmla="*/ 2147483646 w 2080"/>
                <a:gd name="T9" fmla="*/ 2147483646 h 625"/>
                <a:gd name="T10" fmla="*/ 2147483646 w 2080"/>
                <a:gd name="T11" fmla="*/ 2147483646 h 625"/>
                <a:gd name="T12" fmla="*/ 2147483646 w 2080"/>
                <a:gd name="T13" fmla="*/ 0 h 625"/>
                <a:gd name="T14" fmla="*/ 0 w 2080"/>
                <a:gd name="T15" fmla="*/ 0 h 625"/>
                <a:gd name="T16" fmla="*/ 0 w 2080"/>
                <a:gd name="T17" fmla="*/ 2147483646 h 625"/>
                <a:gd name="T18" fmla="*/ 2147483646 w 2080"/>
                <a:gd name="T19" fmla="*/ 2147483646 h 625"/>
                <a:gd name="T20" fmla="*/ 2147483646 w 2080"/>
                <a:gd name="T21" fmla="*/ 0 h 625"/>
                <a:gd name="T22" fmla="*/ 2147483646 w 2080"/>
                <a:gd name="T23" fmla="*/ 0 h 6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80" h="625">
                  <a:moveTo>
                    <a:pt x="2045" y="35"/>
                  </a:moveTo>
                  <a:lnTo>
                    <a:pt x="2045" y="589"/>
                  </a:lnTo>
                  <a:lnTo>
                    <a:pt x="36" y="589"/>
                  </a:lnTo>
                  <a:lnTo>
                    <a:pt x="36" y="35"/>
                  </a:lnTo>
                  <a:lnTo>
                    <a:pt x="2045" y="35"/>
                  </a:lnTo>
                  <a:close/>
                  <a:moveTo>
                    <a:pt x="2080" y="0"/>
                  </a:moveTo>
                  <a:lnTo>
                    <a:pt x="0" y="0"/>
                  </a:lnTo>
                  <a:lnTo>
                    <a:pt x="0" y="625"/>
                  </a:lnTo>
                  <a:lnTo>
                    <a:pt x="2080" y="625"/>
                  </a:lnTo>
                  <a:lnTo>
                    <a:pt x="208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79" name="Freeform 67">
              <a:extLst>
                <a:ext uri="{FF2B5EF4-FFF2-40B4-BE49-F238E27FC236}">
                  <a16:creationId xmlns:a16="http://schemas.microsoft.com/office/drawing/2014/main" id="{1F4CCE7C-2B98-4581-BD8D-1C18A21ECF33}"/>
                </a:ext>
              </a:extLst>
            </p:cNvPr>
            <p:cNvSpPr>
              <a:spLocks/>
            </p:cNvSpPr>
            <p:nvPr/>
          </p:nvSpPr>
          <p:spPr bwMode="auto">
            <a:xfrm>
              <a:off x="1663700" y="4030663"/>
              <a:ext cx="1143000" cy="992187"/>
            </a:xfrm>
            <a:custGeom>
              <a:avLst/>
              <a:gdLst>
                <a:gd name="T0" fmla="*/ 2147483646 w 720"/>
                <a:gd name="T1" fmla="*/ 2147483646 h 625"/>
                <a:gd name="T2" fmla="*/ 2147483646 w 720"/>
                <a:gd name="T3" fmla="*/ 0 h 625"/>
                <a:gd name="T4" fmla="*/ 0 w 720"/>
                <a:gd name="T5" fmla="*/ 0 h 625"/>
                <a:gd name="T6" fmla="*/ 2147483646 w 720"/>
                <a:gd name="T7" fmla="*/ 2147483646 h 6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20" h="625">
                  <a:moveTo>
                    <a:pt x="364" y="625"/>
                  </a:moveTo>
                  <a:lnTo>
                    <a:pt x="720" y="0"/>
                  </a:lnTo>
                  <a:lnTo>
                    <a:pt x="0" y="0"/>
                  </a:lnTo>
                  <a:lnTo>
                    <a:pt x="364" y="62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3" name="TextBox 115">
              <a:extLst>
                <a:ext uri="{FF2B5EF4-FFF2-40B4-BE49-F238E27FC236}">
                  <a16:creationId xmlns:a16="http://schemas.microsoft.com/office/drawing/2014/main" id="{BA0A980D-8A9C-4AB2-A9F9-DB2AED1A7BC0}"/>
                </a:ext>
              </a:extLst>
            </p:cNvPr>
            <p:cNvSpPr txBox="1">
              <a:spLocks noChangeArrowheads="1"/>
            </p:cNvSpPr>
            <p:nvPr/>
          </p:nvSpPr>
          <p:spPr bwMode="auto">
            <a:xfrm>
              <a:off x="2386013" y="4165600"/>
              <a:ext cx="3068637"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12" name="Группа 11">
            <a:extLst>
              <a:ext uri="{FF2B5EF4-FFF2-40B4-BE49-F238E27FC236}">
                <a16:creationId xmlns:a16="http://schemas.microsoft.com/office/drawing/2014/main" id="{46273F52-4CF6-4FC6-B62C-1DE7C0AEF9C4}"/>
              </a:ext>
            </a:extLst>
          </p:cNvPr>
          <p:cNvGrpSpPr/>
          <p:nvPr/>
        </p:nvGrpSpPr>
        <p:grpSpPr>
          <a:xfrm>
            <a:off x="1663700" y="5476875"/>
            <a:ext cx="3879850" cy="1006475"/>
            <a:chOff x="1663700" y="5476875"/>
            <a:chExt cx="3879850" cy="1006475"/>
          </a:xfrm>
        </p:grpSpPr>
        <p:sp>
          <p:nvSpPr>
            <p:cNvPr id="15380" name="Rectangle 68">
              <a:extLst>
                <a:ext uri="{FF2B5EF4-FFF2-40B4-BE49-F238E27FC236}">
                  <a16:creationId xmlns:a16="http://schemas.microsoft.com/office/drawing/2014/main" id="{3C48163A-8130-4A01-B97E-780A8609C9DC}"/>
                </a:ext>
              </a:extLst>
            </p:cNvPr>
            <p:cNvSpPr>
              <a:spLocks noChangeArrowheads="1"/>
            </p:cNvSpPr>
            <p:nvPr/>
          </p:nvSpPr>
          <p:spPr bwMode="auto">
            <a:xfrm>
              <a:off x="2241550" y="5476875"/>
              <a:ext cx="3302000" cy="1006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81" name="Freeform 69">
              <a:extLst>
                <a:ext uri="{FF2B5EF4-FFF2-40B4-BE49-F238E27FC236}">
                  <a16:creationId xmlns:a16="http://schemas.microsoft.com/office/drawing/2014/main" id="{EE30B04E-17C6-4B0F-BB63-120B0D5644B2}"/>
                </a:ext>
              </a:extLst>
            </p:cNvPr>
            <p:cNvSpPr>
              <a:spLocks noEditPoints="1"/>
            </p:cNvSpPr>
            <p:nvPr/>
          </p:nvSpPr>
          <p:spPr bwMode="auto">
            <a:xfrm>
              <a:off x="2241550" y="5476875"/>
              <a:ext cx="3302000" cy="1006475"/>
            </a:xfrm>
            <a:custGeom>
              <a:avLst/>
              <a:gdLst>
                <a:gd name="T0" fmla="*/ 2147483646 w 2080"/>
                <a:gd name="T1" fmla="*/ 2147483646 h 634"/>
                <a:gd name="T2" fmla="*/ 2147483646 w 2080"/>
                <a:gd name="T3" fmla="*/ 2147483646 h 634"/>
                <a:gd name="T4" fmla="*/ 2147483646 w 2080"/>
                <a:gd name="T5" fmla="*/ 2147483646 h 634"/>
                <a:gd name="T6" fmla="*/ 2147483646 w 2080"/>
                <a:gd name="T7" fmla="*/ 2147483646 h 634"/>
                <a:gd name="T8" fmla="*/ 2147483646 w 2080"/>
                <a:gd name="T9" fmla="*/ 2147483646 h 634"/>
                <a:gd name="T10" fmla="*/ 2147483646 w 2080"/>
                <a:gd name="T11" fmla="*/ 2147483646 h 634"/>
                <a:gd name="T12" fmla="*/ 2147483646 w 2080"/>
                <a:gd name="T13" fmla="*/ 0 h 634"/>
                <a:gd name="T14" fmla="*/ 0 w 2080"/>
                <a:gd name="T15" fmla="*/ 0 h 634"/>
                <a:gd name="T16" fmla="*/ 0 w 2080"/>
                <a:gd name="T17" fmla="*/ 2147483646 h 634"/>
                <a:gd name="T18" fmla="*/ 2147483646 w 2080"/>
                <a:gd name="T19" fmla="*/ 2147483646 h 634"/>
                <a:gd name="T20" fmla="*/ 2147483646 w 2080"/>
                <a:gd name="T21" fmla="*/ 0 h 634"/>
                <a:gd name="T22" fmla="*/ 2147483646 w 2080"/>
                <a:gd name="T23" fmla="*/ 0 h 6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80" h="634">
                  <a:moveTo>
                    <a:pt x="2045" y="35"/>
                  </a:moveTo>
                  <a:lnTo>
                    <a:pt x="2045" y="598"/>
                  </a:lnTo>
                  <a:lnTo>
                    <a:pt x="36" y="598"/>
                  </a:lnTo>
                  <a:lnTo>
                    <a:pt x="36" y="35"/>
                  </a:lnTo>
                  <a:lnTo>
                    <a:pt x="2045" y="35"/>
                  </a:lnTo>
                  <a:close/>
                  <a:moveTo>
                    <a:pt x="2080" y="0"/>
                  </a:moveTo>
                  <a:lnTo>
                    <a:pt x="0" y="0"/>
                  </a:lnTo>
                  <a:lnTo>
                    <a:pt x="0" y="634"/>
                  </a:lnTo>
                  <a:lnTo>
                    <a:pt x="2080" y="634"/>
                  </a:lnTo>
                  <a:lnTo>
                    <a:pt x="2080"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82" name="Freeform 70">
              <a:extLst>
                <a:ext uri="{FF2B5EF4-FFF2-40B4-BE49-F238E27FC236}">
                  <a16:creationId xmlns:a16="http://schemas.microsoft.com/office/drawing/2014/main" id="{C99B69E3-482E-4B42-A755-B22DE0DD5B9B}"/>
                </a:ext>
              </a:extLst>
            </p:cNvPr>
            <p:cNvSpPr>
              <a:spLocks/>
            </p:cNvSpPr>
            <p:nvPr/>
          </p:nvSpPr>
          <p:spPr bwMode="auto">
            <a:xfrm>
              <a:off x="1663700" y="5476875"/>
              <a:ext cx="1143000" cy="1006475"/>
            </a:xfrm>
            <a:custGeom>
              <a:avLst/>
              <a:gdLst>
                <a:gd name="T0" fmla="*/ 2147483646 w 720"/>
                <a:gd name="T1" fmla="*/ 2147483646 h 634"/>
                <a:gd name="T2" fmla="*/ 2147483646 w 720"/>
                <a:gd name="T3" fmla="*/ 0 h 634"/>
                <a:gd name="T4" fmla="*/ 0 w 720"/>
                <a:gd name="T5" fmla="*/ 0 h 634"/>
                <a:gd name="T6" fmla="*/ 2147483646 w 720"/>
                <a:gd name="T7" fmla="*/ 2147483646 h 63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20" h="634">
                  <a:moveTo>
                    <a:pt x="364" y="634"/>
                  </a:moveTo>
                  <a:lnTo>
                    <a:pt x="720" y="0"/>
                  </a:lnTo>
                  <a:lnTo>
                    <a:pt x="0" y="0"/>
                  </a:lnTo>
                  <a:lnTo>
                    <a:pt x="364" y="634"/>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4" name="TextBox 115">
              <a:extLst>
                <a:ext uri="{FF2B5EF4-FFF2-40B4-BE49-F238E27FC236}">
                  <a16:creationId xmlns:a16="http://schemas.microsoft.com/office/drawing/2014/main" id="{466BB68E-0A94-4AF3-9480-6558164009D0}"/>
                </a:ext>
              </a:extLst>
            </p:cNvPr>
            <p:cNvSpPr txBox="1">
              <a:spLocks noChangeArrowheads="1"/>
            </p:cNvSpPr>
            <p:nvPr/>
          </p:nvSpPr>
          <p:spPr bwMode="auto">
            <a:xfrm>
              <a:off x="2386013" y="5610225"/>
              <a:ext cx="3068637"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10" name="Группа 9">
            <a:extLst>
              <a:ext uri="{FF2B5EF4-FFF2-40B4-BE49-F238E27FC236}">
                <a16:creationId xmlns:a16="http://schemas.microsoft.com/office/drawing/2014/main" id="{DC9C7385-CC91-42BA-810A-7556912C5C32}"/>
              </a:ext>
            </a:extLst>
          </p:cNvPr>
          <p:cNvGrpSpPr/>
          <p:nvPr/>
        </p:nvGrpSpPr>
        <p:grpSpPr>
          <a:xfrm>
            <a:off x="6337300" y="4030663"/>
            <a:ext cx="3894138" cy="992187"/>
            <a:chOff x="6337300" y="4030663"/>
            <a:chExt cx="3894138" cy="992187"/>
          </a:xfrm>
        </p:grpSpPr>
        <p:sp>
          <p:nvSpPr>
            <p:cNvPr id="15383" name="Rectangle 71">
              <a:extLst>
                <a:ext uri="{FF2B5EF4-FFF2-40B4-BE49-F238E27FC236}">
                  <a16:creationId xmlns:a16="http://schemas.microsoft.com/office/drawing/2014/main" id="{632FD3A4-4187-445E-954F-E1B78C106C7A}"/>
                </a:ext>
              </a:extLst>
            </p:cNvPr>
            <p:cNvSpPr>
              <a:spLocks noChangeArrowheads="1"/>
            </p:cNvSpPr>
            <p:nvPr/>
          </p:nvSpPr>
          <p:spPr bwMode="auto">
            <a:xfrm>
              <a:off x="6915150" y="4030663"/>
              <a:ext cx="3316288" cy="99218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84" name="Freeform 72">
              <a:extLst>
                <a:ext uri="{FF2B5EF4-FFF2-40B4-BE49-F238E27FC236}">
                  <a16:creationId xmlns:a16="http://schemas.microsoft.com/office/drawing/2014/main" id="{1962EC24-E932-4220-AF43-82364A059108}"/>
                </a:ext>
              </a:extLst>
            </p:cNvPr>
            <p:cNvSpPr>
              <a:spLocks noEditPoints="1"/>
            </p:cNvSpPr>
            <p:nvPr/>
          </p:nvSpPr>
          <p:spPr bwMode="auto">
            <a:xfrm>
              <a:off x="6915150" y="4030663"/>
              <a:ext cx="3316288" cy="992187"/>
            </a:xfrm>
            <a:custGeom>
              <a:avLst/>
              <a:gdLst>
                <a:gd name="T0" fmla="*/ 2147483646 w 2089"/>
                <a:gd name="T1" fmla="*/ 2147483646 h 625"/>
                <a:gd name="T2" fmla="*/ 2147483646 w 2089"/>
                <a:gd name="T3" fmla="*/ 2147483646 h 625"/>
                <a:gd name="T4" fmla="*/ 2147483646 w 2089"/>
                <a:gd name="T5" fmla="*/ 2147483646 h 625"/>
                <a:gd name="T6" fmla="*/ 2147483646 w 2089"/>
                <a:gd name="T7" fmla="*/ 2147483646 h 625"/>
                <a:gd name="T8" fmla="*/ 2147483646 w 2089"/>
                <a:gd name="T9" fmla="*/ 2147483646 h 625"/>
                <a:gd name="T10" fmla="*/ 2147483646 w 2089"/>
                <a:gd name="T11" fmla="*/ 2147483646 h 625"/>
                <a:gd name="T12" fmla="*/ 2147483646 w 2089"/>
                <a:gd name="T13" fmla="*/ 0 h 625"/>
                <a:gd name="T14" fmla="*/ 0 w 2089"/>
                <a:gd name="T15" fmla="*/ 0 h 625"/>
                <a:gd name="T16" fmla="*/ 0 w 2089"/>
                <a:gd name="T17" fmla="*/ 2147483646 h 625"/>
                <a:gd name="T18" fmla="*/ 2147483646 w 2089"/>
                <a:gd name="T19" fmla="*/ 2147483646 h 625"/>
                <a:gd name="T20" fmla="*/ 2147483646 w 2089"/>
                <a:gd name="T21" fmla="*/ 0 h 625"/>
                <a:gd name="T22" fmla="*/ 2147483646 w 2089"/>
                <a:gd name="T23" fmla="*/ 0 h 6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89" h="625">
                  <a:moveTo>
                    <a:pt x="2053" y="35"/>
                  </a:moveTo>
                  <a:lnTo>
                    <a:pt x="2053" y="589"/>
                  </a:lnTo>
                  <a:lnTo>
                    <a:pt x="35" y="589"/>
                  </a:lnTo>
                  <a:lnTo>
                    <a:pt x="35" y="35"/>
                  </a:lnTo>
                  <a:lnTo>
                    <a:pt x="2053" y="35"/>
                  </a:lnTo>
                  <a:close/>
                  <a:moveTo>
                    <a:pt x="2089" y="0"/>
                  </a:moveTo>
                  <a:lnTo>
                    <a:pt x="0" y="0"/>
                  </a:lnTo>
                  <a:lnTo>
                    <a:pt x="0" y="625"/>
                  </a:lnTo>
                  <a:lnTo>
                    <a:pt x="2089" y="625"/>
                  </a:lnTo>
                  <a:lnTo>
                    <a:pt x="208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85" name="Freeform 73">
              <a:extLst>
                <a:ext uri="{FF2B5EF4-FFF2-40B4-BE49-F238E27FC236}">
                  <a16:creationId xmlns:a16="http://schemas.microsoft.com/office/drawing/2014/main" id="{012B44D3-E53C-4618-BFE6-AC4BA3BAC3C2}"/>
                </a:ext>
              </a:extLst>
            </p:cNvPr>
            <p:cNvSpPr>
              <a:spLocks/>
            </p:cNvSpPr>
            <p:nvPr/>
          </p:nvSpPr>
          <p:spPr bwMode="auto">
            <a:xfrm>
              <a:off x="6337300" y="4030663"/>
              <a:ext cx="1155700" cy="992187"/>
            </a:xfrm>
            <a:custGeom>
              <a:avLst/>
              <a:gdLst>
                <a:gd name="T0" fmla="*/ 2147483646 w 728"/>
                <a:gd name="T1" fmla="*/ 2147483646 h 625"/>
                <a:gd name="T2" fmla="*/ 2147483646 w 728"/>
                <a:gd name="T3" fmla="*/ 0 h 625"/>
                <a:gd name="T4" fmla="*/ 0 w 728"/>
                <a:gd name="T5" fmla="*/ 0 h 625"/>
                <a:gd name="T6" fmla="*/ 2147483646 w 728"/>
                <a:gd name="T7" fmla="*/ 2147483646 h 62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28" h="625">
                  <a:moveTo>
                    <a:pt x="364" y="625"/>
                  </a:moveTo>
                  <a:lnTo>
                    <a:pt x="728" y="0"/>
                  </a:lnTo>
                  <a:lnTo>
                    <a:pt x="0" y="0"/>
                  </a:lnTo>
                  <a:lnTo>
                    <a:pt x="364" y="625"/>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5" name="TextBox 115">
              <a:extLst>
                <a:ext uri="{FF2B5EF4-FFF2-40B4-BE49-F238E27FC236}">
                  <a16:creationId xmlns:a16="http://schemas.microsoft.com/office/drawing/2014/main" id="{24F2B78B-6461-4288-ACCA-D5AD4332D95A}"/>
                </a:ext>
              </a:extLst>
            </p:cNvPr>
            <p:cNvSpPr txBox="1">
              <a:spLocks noChangeArrowheads="1"/>
            </p:cNvSpPr>
            <p:nvPr/>
          </p:nvSpPr>
          <p:spPr bwMode="auto">
            <a:xfrm>
              <a:off x="7013575" y="4165600"/>
              <a:ext cx="3068638"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11" name="Группа 10">
            <a:extLst>
              <a:ext uri="{FF2B5EF4-FFF2-40B4-BE49-F238E27FC236}">
                <a16:creationId xmlns:a16="http://schemas.microsoft.com/office/drawing/2014/main" id="{CC9078B3-A73B-452A-9C1D-434F40812248}"/>
              </a:ext>
            </a:extLst>
          </p:cNvPr>
          <p:cNvGrpSpPr/>
          <p:nvPr/>
        </p:nvGrpSpPr>
        <p:grpSpPr>
          <a:xfrm>
            <a:off x="6337300" y="5476875"/>
            <a:ext cx="3894138" cy="1006475"/>
            <a:chOff x="6337300" y="5476875"/>
            <a:chExt cx="3894138" cy="1006475"/>
          </a:xfrm>
        </p:grpSpPr>
        <p:sp>
          <p:nvSpPr>
            <p:cNvPr id="15386" name="Rectangle 74">
              <a:extLst>
                <a:ext uri="{FF2B5EF4-FFF2-40B4-BE49-F238E27FC236}">
                  <a16:creationId xmlns:a16="http://schemas.microsoft.com/office/drawing/2014/main" id="{34BF2E4A-05C0-4303-90D8-29B364A93736}"/>
                </a:ext>
              </a:extLst>
            </p:cNvPr>
            <p:cNvSpPr>
              <a:spLocks noChangeArrowheads="1"/>
            </p:cNvSpPr>
            <p:nvPr/>
          </p:nvSpPr>
          <p:spPr bwMode="auto">
            <a:xfrm>
              <a:off x="6915150" y="5476875"/>
              <a:ext cx="3316288" cy="1006475"/>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5387" name="Freeform 75">
              <a:extLst>
                <a:ext uri="{FF2B5EF4-FFF2-40B4-BE49-F238E27FC236}">
                  <a16:creationId xmlns:a16="http://schemas.microsoft.com/office/drawing/2014/main" id="{86E9F06E-8946-41ED-8C7A-6641FE898962}"/>
                </a:ext>
              </a:extLst>
            </p:cNvPr>
            <p:cNvSpPr>
              <a:spLocks noEditPoints="1"/>
            </p:cNvSpPr>
            <p:nvPr/>
          </p:nvSpPr>
          <p:spPr bwMode="auto">
            <a:xfrm>
              <a:off x="6915150" y="5476875"/>
              <a:ext cx="3316288" cy="1006475"/>
            </a:xfrm>
            <a:custGeom>
              <a:avLst/>
              <a:gdLst>
                <a:gd name="T0" fmla="*/ 2147483646 w 2089"/>
                <a:gd name="T1" fmla="*/ 2147483646 h 634"/>
                <a:gd name="T2" fmla="*/ 2147483646 w 2089"/>
                <a:gd name="T3" fmla="*/ 2147483646 h 634"/>
                <a:gd name="T4" fmla="*/ 2147483646 w 2089"/>
                <a:gd name="T5" fmla="*/ 2147483646 h 634"/>
                <a:gd name="T6" fmla="*/ 2147483646 w 2089"/>
                <a:gd name="T7" fmla="*/ 2147483646 h 634"/>
                <a:gd name="T8" fmla="*/ 2147483646 w 2089"/>
                <a:gd name="T9" fmla="*/ 2147483646 h 634"/>
                <a:gd name="T10" fmla="*/ 2147483646 w 2089"/>
                <a:gd name="T11" fmla="*/ 2147483646 h 634"/>
                <a:gd name="T12" fmla="*/ 2147483646 w 2089"/>
                <a:gd name="T13" fmla="*/ 0 h 634"/>
                <a:gd name="T14" fmla="*/ 0 w 2089"/>
                <a:gd name="T15" fmla="*/ 0 h 634"/>
                <a:gd name="T16" fmla="*/ 0 w 2089"/>
                <a:gd name="T17" fmla="*/ 2147483646 h 634"/>
                <a:gd name="T18" fmla="*/ 2147483646 w 2089"/>
                <a:gd name="T19" fmla="*/ 2147483646 h 634"/>
                <a:gd name="T20" fmla="*/ 2147483646 w 2089"/>
                <a:gd name="T21" fmla="*/ 0 h 634"/>
                <a:gd name="T22" fmla="*/ 2147483646 w 2089"/>
                <a:gd name="T23" fmla="*/ 0 h 63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089" h="634">
                  <a:moveTo>
                    <a:pt x="2053" y="35"/>
                  </a:moveTo>
                  <a:lnTo>
                    <a:pt x="2053" y="598"/>
                  </a:lnTo>
                  <a:lnTo>
                    <a:pt x="35" y="598"/>
                  </a:lnTo>
                  <a:lnTo>
                    <a:pt x="35" y="35"/>
                  </a:lnTo>
                  <a:lnTo>
                    <a:pt x="2053" y="35"/>
                  </a:lnTo>
                  <a:close/>
                  <a:moveTo>
                    <a:pt x="2089" y="0"/>
                  </a:moveTo>
                  <a:lnTo>
                    <a:pt x="0" y="0"/>
                  </a:lnTo>
                  <a:lnTo>
                    <a:pt x="0" y="634"/>
                  </a:lnTo>
                  <a:lnTo>
                    <a:pt x="2089" y="634"/>
                  </a:lnTo>
                  <a:lnTo>
                    <a:pt x="208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88" name="Freeform 76">
              <a:extLst>
                <a:ext uri="{FF2B5EF4-FFF2-40B4-BE49-F238E27FC236}">
                  <a16:creationId xmlns:a16="http://schemas.microsoft.com/office/drawing/2014/main" id="{25523DB1-4A04-40D7-AD7B-365E51C398AB}"/>
                </a:ext>
              </a:extLst>
            </p:cNvPr>
            <p:cNvSpPr>
              <a:spLocks/>
            </p:cNvSpPr>
            <p:nvPr/>
          </p:nvSpPr>
          <p:spPr bwMode="auto">
            <a:xfrm>
              <a:off x="6337300" y="5476875"/>
              <a:ext cx="1155700" cy="1006475"/>
            </a:xfrm>
            <a:custGeom>
              <a:avLst/>
              <a:gdLst>
                <a:gd name="T0" fmla="*/ 2147483646 w 728"/>
                <a:gd name="T1" fmla="*/ 2147483646 h 634"/>
                <a:gd name="T2" fmla="*/ 2147483646 w 728"/>
                <a:gd name="T3" fmla="*/ 0 h 634"/>
                <a:gd name="T4" fmla="*/ 0 w 728"/>
                <a:gd name="T5" fmla="*/ 0 h 634"/>
                <a:gd name="T6" fmla="*/ 2147483646 w 728"/>
                <a:gd name="T7" fmla="*/ 2147483646 h 634"/>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728" h="634">
                  <a:moveTo>
                    <a:pt x="364" y="634"/>
                  </a:moveTo>
                  <a:lnTo>
                    <a:pt x="728" y="0"/>
                  </a:lnTo>
                  <a:lnTo>
                    <a:pt x="0" y="0"/>
                  </a:lnTo>
                  <a:lnTo>
                    <a:pt x="364" y="63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5396" name="TextBox 115">
              <a:extLst>
                <a:ext uri="{FF2B5EF4-FFF2-40B4-BE49-F238E27FC236}">
                  <a16:creationId xmlns:a16="http://schemas.microsoft.com/office/drawing/2014/main" id="{120ACB62-09E5-4880-AAFB-4035ACE773D3}"/>
                </a:ext>
              </a:extLst>
            </p:cNvPr>
            <p:cNvSpPr txBox="1">
              <a:spLocks noChangeArrowheads="1"/>
            </p:cNvSpPr>
            <p:nvPr/>
          </p:nvSpPr>
          <p:spPr bwMode="auto">
            <a:xfrm>
              <a:off x="7013575" y="5610225"/>
              <a:ext cx="3068638"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5362"/>
                                        </p:tgtEl>
                                        <p:attrNameLst>
                                          <p:attrName>style.visibility</p:attrName>
                                        </p:attrNameLst>
                                      </p:cBhvr>
                                      <p:to>
                                        <p:strVal val="visible"/>
                                      </p:to>
                                    </p:set>
                                    <p:anim calcmode="lin" valueType="num">
                                      <p:cBhvr additive="base">
                                        <p:cTn id="7" dur="500" fill="hold"/>
                                        <p:tgtEl>
                                          <p:spTgt spid="15362"/>
                                        </p:tgtEl>
                                        <p:attrNameLst>
                                          <p:attrName>ppt_x</p:attrName>
                                        </p:attrNameLst>
                                      </p:cBhvr>
                                      <p:tavLst>
                                        <p:tav tm="0">
                                          <p:val>
                                            <p:strVal val="#ppt_x"/>
                                          </p:val>
                                        </p:tav>
                                        <p:tav tm="100000">
                                          <p:val>
                                            <p:strVal val="#ppt_x"/>
                                          </p:val>
                                        </p:tav>
                                      </p:tavLst>
                                    </p:anim>
                                    <p:anim calcmode="lin" valueType="num">
                                      <p:cBhvr additive="base">
                                        <p:cTn id="8" dur="500" fill="hold"/>
                                        <p:tgtEl>
                                          <p:spTgt spid="1536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5363"/>
                                        </p:tgtEl>
                                        <p:attrNameLst>
                                          <p:attrName>style.visibility</p:attrName>
                                        </p:attrNameLst>
                                      </p:cBhvr>
                                      <p:to>
                                        <p:strVal val="visible"/>
                                      </p:to>
                                    </p:set>
                                    <p:anim calcmode="lin" valueType="num">
                                      <p:cBhvr additive="base">
                                        <p:cTn id="11" dur="500" fill="hold"/>
                                        <p:tgtEl>
                                          <p:spTgt spid="15363"/>
                                        </p:tgtEl>
                                        <p:attrNameLst>
                                          <p:attrName>ppt_x</p:attrName>
                                        </p:attrNameLst>
                                      </p:cBhvr>
                                      <p:tavLst>
                                        <p:tav tm="0">
                                          <p:val>
                                            <p:strVal val="#ppt_x"/>
                                          </p:val>
                                        </p:tav>
                                        <p:tav tm="100000">
                                          <p:val>
                                            <p:strVal val="#ppt_x"/>
                                          </p:val>
                                        </p:tav>
                                      </p:tavLst>
                                    </p:anim>
                                    <p:anim calcmode="lin" valueType="num">
                                      <p:cBhvr additive="base">
                                        <p:cTn id="12" dur="500" fill="hold"/>
                                        <p:tgtEl>
                                          <p:spTgt spid="1536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15364"/>
                                        </p:tgtEl>
                                        <p:attrNameLst>
                                          <p:attrName>style.visibility</p:attrName>
                                        </p:attrNameLst>
                                      </p:cBhvr>
                                      <p:to>
                                        <p:strVal val="visible"/>
                                      </p:to>
                                    </p:set>
                                    <p:anim calcmode="lin" valueType="num">
                                      <p:cBhvr additive="base">
                                        <p:cTn id="16" dur="500" fill="hold"/>
                                        <p:tgtEl>
                                          <p:spTgt spid="15364"/>
                                        </p:tgtEl>
                                        <p:attrNameLst>
                                          <p:attrName>ppt_x</p:attrName>
                                        </p:attrNameLst>
                                      </p:cBhvr>
                                      <p:tavLst>
                                        <p:tav tm="0">
                                          <p:val>
                                            <p:strVal val="#ppt_x"/>
                                          </p:val>
                                        </p:tav>
                                        <p:tav tm="100000">
                                          <p:val>
                                            <p:strVal val="#ppt_x"/>
                                          </p:val>
                                        </p:tav>
                                      </p:tavLst>
                                    </p:anim>
                                    <p:anim calcmode="lin" valueType="num">
                                      <p:cBhvr additive="base">
                                        <p:cTn id="17" dur="500" fill="hold"/>
                                        <p:tgtEl>
                                          <p:spTgt spid="15364"/>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2" presetClass="entr" presetSubtype="2" fill="hold"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1+#ppt_w/2"/>
                                          </p:val>
                                        </p:tav>
                                        <p:tav tm="100000">
                                          <p:val>
                                            <p:strVal val="#ppt_x"/>
                                          </p:val>
                                        </p:tav>
                                      </p:tavLst>
                                    </p:anim>
                                    <p:anim calcmode="lin" valueType="num">
                                      <p:cBhvr additive="base">
                                        <p:cTn id="22" dur="500" fill="hold"/>
                                        <p:tgtEl>
                                          <p:spTgt spid="6"/>
                                        </p:tgtEl>
                                        <p:attrNameLst>
                                          <p:attrName>ppt_y</p:attrName>
                                        </p:attrNameLst>
                                      </p:cBhvr>
                                      <p:tavLst>
                                        <p:tav tm="0">
                                          <p:val>
                                            <p:strVal val="#ppt_y"/>
                                          </p:val>
                                        </p:tav>
                                        <p:tav tm="100000">
                                          <p:val>
                                            <p:strVal val="#ppt_y"/>
                                          </p:val>
                                        </p:tav>
                                      </p:tavLst>
                                    </p:anim>
                                  </p:childTnLst>
                                </p:cTn>
                              </p:par>
                              <p:par>
                                <p:cTn id="23" presetID="47" presetClass="entr" presetSubtype="0" fill="hold" nodeType="withEffect">
                                  <p:stCondLst>
                                    <p:cond delay="0"/>
                                  </p:stCondLst>
                                  <p:childTnLst>
                                    <p:set>
                                      <p:cBhvr>
                                        <p:cTn id="24" dur="1" fill="hold">
                                          <p:stCondLst>
                                            <p:cond delay="0"/>
                                          </p:stCondLst>
                                        </p:cTn>
                                        <p:tgtEl>
                                          <p:spTgt spid="2"/>
                                        </p:tgtEl>
                                        <p:attrNameLst>
                                          <p:attrName>style.visibility</p:attrName>
                                        </p:attrNameLst>
                                      </p:cBhvr>
                                      <p:to>
                                        <p:strVal val="visible"/>
                                      </p:to>
                                    </p:set>
                                    <p:animEffect transition="in" filter="fade">
                                      <p:cBhvr>
                                        <p:cTn id="25" dur="500"/>
                                        <p:tgtEl>
                                          <p:spTgt spid="2"/>
                                        </p:tgtEl>
                                      </p:cBhvr>
                                    </p:animEffect>
                                    <p:anim calcmode="lin" valueType="num">
                                      <p:cBhvr>
                                        <p:cTn id="26" dur="500" fill="hold"/>
                                        <p:tgtEl>
                                          <p:spTgt spid="2"/>
                                        </p:tgtEl>
                                        <p:attrNameLst>
                                          <p:attrName>ppt_x</p:attrName>
                                        </p:attrNameLst>
                                      </p:cBhvr>
                                      <p:tavLst>
                                        <p:tav tm="0">
                                          <p:val>
                                            <p:strVal val="#ppt_x"/>
                                          </p:val>
                                        </p:tav>
                                        <p:tav tm="100000">
                                          <p:val>
                                            <p:strVal val="#ppt_x"/>
                                          </p:val>
                                        </p:tav>
                                      </p:tavLst>
                                    </p:anim>
                                    <p:anim calcmode="lin" valueType="num">
                                      <p:cBhvr>
                                        <p:cTn id="27" dur="500" fill="hold"/>
                                        <p:tgtEl>
                                          <p:spTgt spid="2"/>
                                        </p:tgtEl>
                                        <p:attrNameLst>
                                          <p:attrName>ppt_y</p:attrName>
                                        </p:attrNameLst>
                                      </p:cBhvr>
                                      <p:tavLst>
                                        <p:tav tm="0">
                                          <p:val>
                                            <p:strVal val="#ppt_y-.1"/>
                                          </p:val>
                                        </p:tav>
                                        <p:tav tm="100000">
                                          <p:val>
                                            <p:strVal val="#ppt_y"/>
                                          </p:val>
                                        </p:tav>
                                      </p:tavLst>
                                    </p:anim>
                                  </p:childTnLst>
                                </p:cTn>
                              </p:par>
                              <p:par>
                                <p:cTn id="28" presetID="2" presetClass="entr" presetSubtype="2" fill="hold" nodeType="with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 presetClass="entr" presetSubtype="2" fill="hold" nodeType="withEffect">
                                  <p:stCondLst>
                                    <p:cond delay="250"/>
                                  </p:stCondLst>
                                  <p:childTnLst>
                                    <p:set>
                                      <p:cBhvr>
                                        <p:cTn id="33" dur="1" fill="hold">
                                          <p:stCondLst>
                                            <p:cond delay="0"/>
                                          </p:stCondLst>
                                        </p:cTn>
                                        <p:tgtEl>
                                          <p:spTgt spid="7"/>
                                        </p:tgtEl>
                                        <p:attrNameLst>
                                          <p:attrName>style.visibility</p:attrName>
                                        </p:attrNameLst>
                                      </p:cBhvr>
                                      <p:to>
                                        <p:strVal val="visible"/>
                                      </p:to>
                                    </p:set>
                                    <p:anim calcmode="lin" valueType="num">
                                      <p:cBhvr additive="base">
                                        <p:cTn id="34" dur="500" fill="hold"/>
                                        <p:tgtEl>
                                          <p:spTgt spid="7"/>
                                        </p:tgtEl>
                                        <p:attrNameLst>
                                          <p:attrName>ppt_x</p:attrName>
                                        </p:attrNameLst>
                                      </p:cBhvr>
                                      <p:tavLst>
                                        <p:tav tm="0">
                                          <p:val>
                                            <p:strVal val="1+#ppt_w/2"/>
                                          </p:val>
                                        </p:tav>
                                        <p:tav tm="100000">
                                          <p:val>
                                            <p:strVal val="#ppt_x"/>
                                          </p:val>
                                        </p:tav>
                                      </p:tavLst>
                                    </p:anim>
                                    <p:anim calcmode="lin" valueType="num">
                                      <p:cBhvr additive="base">
                                        <p:cTn id="35" dur="500" fill="hold"/>
                                        <p:tgtEl>
                                          <p:spTgt spid="7"/>
                                        </p:tgtEl>
                                        <p:attrNameLst>
                                          <p:attrName>ppt_y</p:attrName>
                                        </p:attrNameLst>
                                      </p:cBhvr>
                                      <p:tavLst>
                                        <p:tav tm="0">
                                          <p:val>
                                            <p:strVal val="#ppt_y"/>
                                          </p:val>
                                        </p:tav>
                                        <p:tav tm="100000">
                                          <p:val>
                                            <p:strVal val="#ppt_y"/>
                                          </p:val>
                                        </p:tav>
                                      </p:tavLst>
                                    </p:anim>
                                  </p:childTnLst>
                                </p:cTn>
                              </p:par>
                              <p:par>
                                <p:cTn id="36" presetID="47" presetClass="entr" presetSubtype="0" fill="hold" nodeType="withEffect">
                                  <p:stCondLst>
                                    <p:cond delay="250"/>
                                  </p:stCondLst>
                                  <p:childTnLst>
                                    <p:set>
                                      <p:cBhvr>
                                        <p:cTn id="37" dur="1" fill="hold">
                                          <p:stCondLst>
                                            <p:cond delay="0"/>
                                          </p:stCondLst>
                                        </p:cTn>
                                        <p:tgtEl>
                                          <p:spTgt spid="3"/>
                                        </p:tgtEl>
                                        <p:attrNameLst>
                                          <p:attrName>style.visibility</p:attrName>
                                        </p:attrNameLst>
                                      </p:cBhvr>
                                      <p:to>
                                        <p:strVal val="visible"/>
                                      </p:to>
                                    </p:set>
                                    <p:animEffect transition="in" filter="fade">
                                      <p:cBhvr>
                                        <p:cTn id="38" dur="500"/>
                                        <p:tgtEl>
                                          <p:spTgt spid="3"/>
                                        </p:tgtEl>
                                      </p:cBhvr>
                                    </p:animEffect>
                                    <p:anim calcmode="lin" valueType="num">
                                      <p:cBhvr>
                                        <p:cTn id="39" dur="500" fill="hold"/>
                                        <p:tgtEl>
                                          <p:spTgt spid="3"/>
                                        </p:tgtEl>
                                        <p:attrNameLst>
                                          <p:attrName>ppt_x</p:attrName>
                                        </p:attrNameLst>
                                      </p:cBhvr>
                                      <p:tavLst>
                                        <p:tav tm="0">
                                          <p:val>
                                            <p:strVal val="#ppt_x"/>
                                          </p:val>
                                        </p:tav>
                                        <p:tav tm="100000">
                                          <p:val>
                                            <p:strVal val="#ppt_x"/>
                                          </p:val>
                                        </p:tav>
                                      </p:tavLst>
                                    </p:anim>
                                    <p:anim calcmode="lin" valueType="num">
                                      <p:cBhvr>
                                        <p:cTn id="40" dur="500" fill="hold"/>
                                        <p:tgtEl>
                                          <p:spTgt spid="3"/>
                                        </p:tgtEl>
                                        <p:attrNameLst>
                                          <p:attrName>ppt_y</p:attrName>
                                        </p:attrNameLst>
                                      </p:cBhvr>
                                      <p:tavLst>
                                        <p:tav tm="0">
                                          <p:val>
                                            <p:strVal val="#ppt_y-.1"/>
                                          </p:val>
                                        </p:tav>
                                        <p:tav tm="100000">
                                          <p:val>
                                            <p:strVal val="#ppt_y"/>
                                          </p:val>
                                        </p:tav>
                                      </p:tavLst>
                                    </p:anim>
                                  </p:childTnLst>
                                </p:cTn>
                              </p:par>
                              <p:par>
                                <p:cTn id="41" presetID="2" presetClass="entr" presetSubtype="2" fill="hold" nodeType="withEffect">
                                  <p:stCondLst>
                                    <p:cond delay="250"/>
                                  </p:stCondLst>
                                  <p:childTnLst>
                                    <p:set>
                                      <p:cBhvr>
                                        <p:cTn id="42" dur="1" fill="hold">
                                          <p:stCondLst>
                                            <p:cond delay="0"/>
                                          </p:stCondLst>
                                        </p:cTn>
                                        <p:tgtEl>
                                          <p:spTgt spid="12"/>
                                        </p:tgtEl>
                                        <p:attrNameLst>
                                          <p:attrName>style.visibility</p:attrName>
                                        </p:attrNameLst>
                                      </p:cBhvr>
                                      <p:to>
                                        <p:strVal val="visible"/>
                                      </p:to>
                                    </p:set>
                                    <p:anim calcmode="lin" valueType="num">
                                      <p:cBhvr additive="base">
                                        <p:cTn id="43" dur="500" fill="hold"/>
                                        <p:tgtEl>
                                          <p:spTgt spid="12"/>
                                        </p:tgtEl>
                                        <p:attrNameLst>
                                          <p:attrName>ppt_x</p:attrName>
                                        </p:attrNameLst>
                                      </p:cBhvr>
                                      <p:tavLst>
                                        <p:tav tm="0">
                                          <p:val>
                                            <p:strVal val="1+#ppt_w/2"/>
                                          </p:val>
                                        </p:tav>
                                        <p:tav tm="100000">
                                          <p:val>
                                            <p:strVal val="#ppt_x"/>
                                          </p:val>
                                        </p:tav>
                                      </p:tavLst>
                                    </p:anim>
                                    <p:anim calcmode="lin" valueType="num">
                                      <p:cBhvr additive="base">
                                        <p:cTn id="44" dur="500" fill="hold"/>
                                        <p:tgtEl>
                                          <p:spTgt spid="12"/>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500"/>
                                  </p:stCondLst>
                                  <p:childTnLst>
                                    <p:set>
                                      <p:cBhvr>
                                        <p:cTn id="46" dur="1" fill="hold">
                                          <p:stCondLst>
                                            <p:cond delay="0"/>
                                          </p:stCondLst>
                                        </p:cTn>
                                        <p:tgtEl>
                                          <p:spTgt spid="8"/>
                                        </p:tgtEl>
                                        <p:attrNameLst>
                                          <p:attrName>style.visibility</p:attrName>
                                        </p:attrNameLst>
                                      </p:cBhvr>
                                      <p:to>
                                        <p:strVal val="visible"/>
                                      </p:to>
                                    </p:set>
                                    <p:anim calcmode="lin" valueType="num">
                                      <p:cBhvr additive="base">
                                        <p:cTn id="47" dur="500" fill="hold"/>
                                        <p:tgtEl>
                                          <p:spTgt spid="8"/>
                                        </p:tgtEl>
                                        <p:attrNameLst>
                                          <p:attrName>ppt_x</p:attrName>
                                        </p:attrNameLst>
                                      </p:cBhvr>
                                      <p:tavLst>
                                        <p:tav tm="0">
                                          <p:val>
                                            <p:strVal val="1+#ppt_w/2"/>
                                          </p:val>
                                        </p:tav>
                                        <p:tav tm="100000">
                                          <p:val>
                                            <p:strVal val="#ppt_x"/>
                                          </p:val>
                                        </p:tav>
                                      </p:tavLst>
                                    </p:anim>
                                    <p:anim calcmode="lin" valueType="num">
                                      <p:cBhvr additive="base">
                                        <p:cTn id="48" dur="500" fill="hold"/>
                                        <p:tgtEl>
                                          <p:spTgt spid="8"/>
                                        </p:tgtEl>
                                        <p:attrNameLst>
                                          <p:attrName>ppt_y</p:attrName>
                                        </p:attrNameLst>
                                      </p:cBhvr>
                                      <p:tavLst>
                                        <p:tav tm="0">
                                          <p:val>
                                            <p:strVal val="#ppt_y"/>
                                          </p:val>
                                        </p:tav>
                                        <p:tav tm="100000">
                                          <p:val>
                                            <p:strVal val="#ppt_y"/>
                                          </p:val>
                                        </p:tav>
                                      </p:tavLst>
                                    </p:anim>
                                  </p:childTnLst>
                                </p:cTn>
                              </p:par>
                              <p:par>
                                <p:cTn id="49" presetID="47" presetClass="entr" presetSubtype="0" fill="hold" nodeType="withEffect">
                                  <p:stCondLst>
                                    <p:cond delay="500"/>
                                  </p:stCondLst>
                                  <p:childTnLst>
                                    <p:set>
                                      <p:cBhvr>
                                        <p:cTn id="50" dur="1" fill="hold">
                                          <p:stCondLst>
                                            <p:cond delay="0"/>
                                          </p:stCondLst>
                                        </p:cTn>
                                        <p:tgtEl>
                                          <p:spTgt spid="4"/>
                                        </p:tgtEl>
                                        <p:attrNameLst>
                                          <p:attrName>style.visibility</p:attrName>
                                        </p:attrNameLst>
                                      </p:cBhvr>
                                      <p:to>
                                        <p:strVal val="visible"/>
                                      </p:to>
                                    </p:set>
                                    <p:animEffect transition="in" filter="fade">
                                      <p:cBhvr>
                                        <p:cTn id="51" dur="500"/>
                                        <p:tgtEl>
                                          <p:spTgt spid="4"/>
                                        </p:tgtEl>
                                      </p:cBhvr>
                                    </p:animEffect>
                                    <p:anim calcmode="lin" valueType="num">
                                      <p:cBhvr>
                                        <p:cTn id="52" dur="500" fill="hold"/>
                                        <p:tgtEl>
                                          <p:spTgt spid="4"/>
                                        </p:tgtEl>
                                        <p:attrNameLst>
                                          <p:attrName>ppt_x</p:attrName>
                                        </p:attrNameLst>
                                      </p:cBhvr>
                                      <p:tavLst>
                                        <p:tav tm="0">
                                          <p:val>
                                            <p:strVal val="#ppt_x"/>
                                          </p:val>
                                        </p:tav>
                                        <p:tav tm="100000">
                                          <p:val>
                                            <p:strVal val="#ppt_x"/>
                                          </p:val>
                                        </p:tav>
                                      </p:tavLst>
                                    </p:anim>
                                    <p:anim calcmode="lin" valueType="num">
                                      <p:cBhvr>
                                        <p:cTn id="53" dur="500" fill="hold"/>
                                        <p:tgtEl>
                                          <p:spTgt spid="4"/>
                                        </p:tgtEl>
                                        <p:attrNameLst>
                                          <p:attrName>ppt_y</p:attrName>
                                        </p:attrNameLst>
                                      </p:cBhvr>
                                      <p:tavLst>
                                        <p:tav tm="0">
                                          <p:val>
                                            <p:strVal val="#ppt_y-.1"/>
                                          </p:val>
                                        </p:tav>
                                        <p:tav tm="100000">
                                          <p:val>
                                            <p:strVal val="#ppt_y"/>
                                          </p:val>
                                        </p:tav>
                                      </p:tavLst>
                                    </p:anim>
                                  </p:childTnLst>
                                </p:cTn>
                              </p:par>
                              <p:par>
                                <p:cTn id="54" presetID="2" presetClass="entr" presetSubtype="2" fill="hold" nodeType="withEffect">
                                  <p:stCondLst>
                                    <p:cond delay="500"/>
                                  </p:stCondLst>
                                  <p:childTnLst>
                                    <p:set>
                                      <p:cBhvr>
                                        <p:cTn id="55" dur="1" fill="hold">
                                          <p:stCondLst>
                                            <p:cond delay="0"/>
                                          </p:stCondLst>
                                        </p:cTn>
                                        <p:tgtEl>
                                          <p:spTgt spid="10"/>
                                        </p:tgtEl>
                                        <p:attrNameLst>
                                          <p:attrName>style.visibility</p:attrName>
                                        </p:attrNameLst>
                                      </p:cBhvr>
                                      <p:to>
                                        <p:strVal val="visible"/>
                                      </p:to>
                                    </p:set>
                                    <p:anim calcmode="lin" valueType="num">
                                      <p:cBhvr additive="base">
                                        <p:cTn id="56" dur="500" fill="hold"/>
                                        <p:tgtEl>
                                          <p:spTgt spid="10"/>
                                        </p:tgtEl>
                                        <p:attrNameLst>
                                          <p:attrName>ppt_x</p:attrName>
                                        </p:attrNameLst>
                                      </p:cBhvr>
                                      <p:tavLst>
                                        <p:tav tm="0">
                                          <p:val>
                                            <p:strVal val="1+#ppt_w/2"/>
                                          </p:val>
                                        </p:tav>
                                        <p:tav tm="100000">
                                          <p:val>
                                            <p:strVal val="#ppt_x"/>
                                          </p:val>
                                        </p:tav>
                                      </p:tavLst>
                                    </p:anim>
                                    <p:anim calcmode="lin" valueType="num">
                                      <p:cBhvr additive="base">
                                        <p:cTn id="57" dur="500" fill="hold"/>
                                        <p:tgtEl>
                                          <p:spTgt spid="10"/>
                                        </p:tgtEl>
                                        <p:attrNameLst>
                                          <p:attrName>ppt_y</p:attrName>
                                        </p:attrNameLst>
                                      </p:cBhvr>
                                      <p:tavLst>
                                        <p:tav tm="0">
                                          <p:val>
                                            <p:strVal val="#ppt_y"/>
                                          </p:val>
                                        </p:tav>
                                        <p:tav tm="100000">
                                          <p:val>
                                            <p:strVal val="#ppt_y"/>
                                          </p:val>
                                        </p:tav>
                                      </p:tavLst>
                                    </p:anim>
                                  </p:childTnLst>
                                </p:cTn>
                              </p:par>
                              <p:par>
                                <p:cTn id="58" presetID="2" presetClass="entr" presetSubtype="2" fill="hold" nodeType="withEffect">
                                  <p:stCondLst>
                                    <p:cond delay="750"/>
                                  </p:stCondLst>
                                  <p:childTnLst>
                                    <p:set>
                                      <p:cBhvr>
                                        <p:cTn id="59" dur="1" fill="hold">
                                          <p:stCondLst>
                                            <p:cond delay="0"/>
                                          </p:stCondLst>
                                        </p:cTn>
                                        <p:tgtEl>
                                          <p:spTgt spid="9"/>
                                        </p:tgtEl>
                                        <p:attrNameLst>
                                          <p:attrName>style.visibility</p:attrName>
                                        </p:attrNameLst>
                                      </p:cBhvr>
                                      <p:to>
                                        <p:strVal val="visible"/>
                                      </p:to>
                                    </p:set>
                                    <p:anim calcmode="lin" valueType="num">
                                      <p:cBhvr additive="base">
                                        <p:cTn id="60" dur="500" fill="hold"/>
                                        <p:tgtEl>
                                          <p:spTgt spid="9"/>
                                        </p:tgtEl>
                                        <p:attrNameLst>
                                          <p:attrName>ppt_x</p:attrName>
                                        </p:attrNameLst>
                                      </p:cBhvr>
                                      <p:tavLst>
                                        <p:tav tm="0">
                                          <p:val>
                                            <p:strVal val="1+#ppt_w/2"/>
                                          </p:val>
                                        </p:tav>
                                        <p:tav tm="100000">
                                          <p:val>
                                            <p:strVal val="#ppt_x"/>
                                          </p:val>
                                        </p:tav>
                                      </p:tavLst>
                                    </p:anim>
                                    <p:anim calcmode="lin" valueType="num">
                                      <p:cBhvr additive="base">
                                        <p:cTn id="61" dur="500" fill="hold"/>
                                        <p:tgtEl>
                                          <p:spTgt spid="9"/>
                                        </p:tgtEl>
                                        <p:attrNameLst>
                                          <p:attrName>ppt_y</p:attrName>
                                        </p:attrNameLst>
                                      </p:cBhvr>
                                      <p:tavLst>
                                        <p:tav tm="0">
                                          <p:val>
                                            <p:strVal val="#ppt_y"/>
                                          </p:val>
                                        </p:tav>
                                        <p:tav tm="100000">
                                          <p:val>
                                            <p:strVal val="#ppt_y"/>
                                          </p:val>
                                        </p:tav>
                                      </p:tavLst>
                                    </p:anim>
                                  </p:childTnLst>
                                </p:cTn>
                              </p:par>
                              <p:par>
                                <p:cTn id="62" presetID="2" presetClass="entr" presetSubtype="2" fill="hold" nodeType="withEffect">
                                  <p:stCondLst>
                                    <p:cond delay="750"/>
                                  </p:stCondLst>
                                  <p:childTnLst>
                                    <p:set>
                                      <p:cBhvr>
                                        <p:cTn id="63" dur="1" fill="hold">
                                          <p:stCondLst>
                                            <p:cond delay="0"/>
                                          </p:stCondLst>
                                        </p:cTn>
                                        <p:tgtEl>
                                          <p:spTgt spid="11"/>
                                        </p:tgtEl>
                                        <p:attrNameLst>
                                          <p:attrName>style.visibility</p:attrName>
                                        </p:attrNameLst>
                                      </p:cBhvr>
                                      <p:to>
                                        <p:strVal val="visible"/>
                                      </p:to>
                                    </p:set>
                                    <p:anim calcmode="lin" valueType="num">
                                      <p:cBhvr additive="base">
                                        <p:cTn id="64" dur="500" fill="hold"/>
                                        <p:tgtEl>
                                          <p:spTgt spid="11"/>
                                        </p:tgtEl>
                                        <p:attrNameLst>
                                          <p:attrName>ppt_x</p:attrName>
                                        </p:attrNameLst>
                                      </p:cBhvr>
                                      <p:tavLst>
                                        <p:tav tm="0">
                                          <p:val>
                                            <p:strVal val="1+#ppt_w/2"/>
                                          </p:val>
                                        </p:tav>
                                        <p:tav tm="100000">
                                          <p:val>
                                            <p:strVal val="#ppt_x"/>
                                          </p:val>
                                        </p:tav>
                                      </p:tavLst>
                                    </p:anim>
                                    <p:anim calcmode="lin" valueType="num">
                                      <p:cBhvr additive="base">
                                        <p:cTn id="65" dur="500" fill="hold"/>
                                        <p:tgtEl>
                                          <p:spTgt spid="11"/>
                                        </p:tgtEl>
                                        <p:attrNameLst>
                                          <p:attrName>ppt_y</p:attrName>
                                        </p:attrNameLst>
                                      </p:cBhvr>
                                      <p:tavLst>
                                        <p:tav tm="0">
                                          <p:val>
                                            <p:strVal val="#ppt_y"/>
                                          </p:val>
                                        </p:tav>
                                        <p:tav tm="100000">
                                          <p:val>
                                            <p:strVal val="#ppt_y"/>
                                          </p:val>
                                        </p:tav>
                                      </p:tavLst>
                                    </p:anim>
                                  </p:childTnLst>
                                </p:cTn>
                              </p:par>
                              <p:par>
                                <p:cTn id="66" presetID="47" presetClass="entr" presetSubtype="0" fill="hold" nodeType="withEffect">
                                  <p:stCondLst>
                                    <p:cond delay="750"/>
                                  </p:stCondLst>
                                  <p:childTnLst>
                                    <p:set>
                                      <p:cBhvr>
                                        <p:cTn id="67" dur="1" fill="hold">
                                          <p:stCondLst>
                                            <p:cond delay="0"/>
                                          </p:stCondLst>
                                        </p:cTn>
                                        <p:tgtEl>
                                          <p:spTgt spid="5"/>
                                        </p:tgtEl>
                                        <p:attrNameLst>
                                          <p:attrName>style.visibility</p:attrName>
                                        </p:attrNameLst>
                                      </p:cBhvr>
                                      <p:to>
                                        <p:strVal val="visible"/>
                                      </p:to>
                                    </p:set>
                                    <p:animEffect transition="in" filter="fade">
                                      <p:cBhvr>
                                        <p:cTn id="68" dur="500"/>
                                        <p:tgtEl>
                                          <p:spTgt spid="5"/>
                                        </p:tgtEl>
                                      </p:cBhvr>
                                    </p:animEffect>
                                    <p:anim calcmode="lin" valueType="num">
                                      <p:cBhvr>
                                        <p:cTn id="69" dur="500" fill="hold"/>
                                        <p:tgtEl>
                                          <p:spTgt spid="5"/>
                                        </p:tgtEl>
                                        <p:attrNameLst>
                                          <p:attrName>ppt_x</p:attrName>
                                        </p:attrNameLst>
                                      </p:cBhvr>
                                      <p:tavLst>
                                        <p:tav tm="0">
                                          <p:val>
                                            <p:strVal val="#ppt_x"/>
                                          </p:val>
                                        </p:tav>
                                        <p:tav tm="100000">
                                          <p:val>
                                            <p:strVal val="#ppt_x"/>
                                          </p:val>
                                        </p:tav>
                                      </p:tavLst>
                                    </p:anim>
                                    <p:anim calcmode="lin" valueType="num">
                                      <p:cBhvr>
                                        <p:cTn id="70" dur="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2" grpId="0"/>
      <p:bldP spid="15363" grpId="0"/>
      <p:bldP spid="15364"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a:extLst>
              <a:ext uri="{FF2B5EF4-FFF2-40B4-BE49-F238E27FC236}">
                <a16:creationId xmlns:a16="http://schemas.microsoft.com/office/drawing/2014/main" id="{195120E4-6F00-4C47-B2AC-E022E958F73A}"/>
              </a:ext>
            </a:extLst>
          </p:cNvPr>
          <p:cNvGrpSpPr/>
          <p:nvPr/>
        </p:nvGrpSpPr>
        <p:grpSpPr>
          <a:xfrm>
            <a:off x="1508125" y="1839913"/>
            <a:ext cx="9161463" cy="3459162"/>
            <a:chOff x="1508125" y="1839913"/>
            <a:chExt cx="9161463" cy="3459162"/>
          </a:xfrm>
        </p:grpSpPr>
        <p:sp>
          <p:nvSpPr>
            <p:cNvPr id="16388" name="Rectangle 47">
              <a:extLst>
                <a:ext uri="{FF2B5EF4-FFF2-40B4-BE49-F238E27FC236}">
                  <a16:creationId xmlns:a16="http://schemas.microsoft.com/office/drawing/2014/main" id="{9431E274-2CC5-460E-BAF2-540AD2E20DB0}"/>
                </a:ext>
              </a:extLst>
            </p:cNvPr>
            <p:cNvSpPr>
              <a:spLocks noChangeArrowheads="1"/>
            </p:cNvSpPr>
            <p:nvPr/>
          </p:nvSpPr>
          <p:spPr bwMode="auto">
            <a:xfrm>
              <a:off x="2670175" y="2425700"/>
              <a:ext cx="1135063" cy="2846388"/>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89" name="Rectangle 48">
              <a:extLst>
                <a:ext uri="{FF2B5EF4-FFF2-40B4-BE49-F238E27FC236}">
                  <a16:creationId xmlns:a16="http://schemas.microsoft.com/office/drawing/2014/main" id="{0D341180-6820-4C60-8E51-DB8BB3CE0B08}"/>
                </a:ext>
              </a:extLst>
            </p:cNvPr>
            <p:cNvSpPr>
              <a:spLocks noChangeArrowheads="1"/>
            </p:cNvSpPr>
            <p:nvPr/>
          </p:nvSpPr>
          <p:spPr bwMode="auto">
            <a:xfrm>
              <a:off x="2670175" y="2425700"/>
              <a:ext cx="1135063" cy="284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0" name="Rectangle 49">
              <a:extLst>
                <a:ext uri="{FF2B5EF4-FFF2-40B4-BE49-F238E27FC236}">
                  <a16:creationId xmlns:a16="http://schemas.microsoft.com/office/drawing/2014/main" id="{3BC44BD2-6969-45B0-908E-19E325FF860B}"/>
                </a:ext>
              </a:extLst>
            </p:cNvPr>
            <p:cNvSpPr>
              <a:spLocks noChangeArrowheads="1"/>
            </p:cNvSpPr>
            <p:nvPr/>
          </p:nvSpPr>
          <p:spPr bwMode="auto">
            <a:xfrm>
              <a:off x="4954588" y="2425700"/>
              <a:ext cx="1135062" cy="2846388"/>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1" name="Rectangle 50">
              <a:extLst>
                <a:ext uri="{FF2B5EF4-FFF2-40B4-BE49-F238E27FC236}">
                  <a16:creationId xmlns:a16="http://schemas.microsoft.com/office/drawing/2014/main" id="{A19E8F31-056E-44DA-B705-87D352C3450F}"/>
                </a:ext>
              </a:extLst>
            </p:cNvPr>
            <p:cNvSpPr>
              <a:spLocks noChangeArrowheads="1"/>
            </p:cNvSpPr>
            <p:nvPr/>
          </p:nvSpPr>
          <p:spPr bwMode="auto">
            <a:xfrm>
              <a:off x="4954588" y="2425700"/>
              <a:ext cx="1135062" cy="284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2" name="Rectangle 51">
              <a:extLst>
                <a:ext uri="{FF2B5EF4-FFF2-40B4-BE49-F238E27FC236}">
                  <a16:creationId xmlns:a16="http://schemas.microsoft.com/office/drawing/2014/main" id="{6859F0F7-3348-46E7-BD52-FC96821B39E1}"/>
                </a:ext>
              </a:extLst>
            </p:cNvPr>
            <p:cNvSpPr>
              <a:spLocks noChangeArrowheads="1"/>
            </p:cNvSpPr>
            <p:nvPr/>
          </p:nvSpPr>
          <p:spPr bwMode="auto">
            <a:xfrm>
              <a:off x="7223125" y="2425700"/>
              <a:ext cx="1149350" cy="2846388"/>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3" name="Rectangle 52">
              <a:extLst>
                <a:ext uri="{FF2B5EF4-FFF2-40B4-BE49-F238E27FC236}">
                  <a16:creationId xmlns:a16="http://schemas.microsoft.com/office/drawing/2014/main" id="{4EF366BE-9ED3-4231-8A4A-EF6F7E783820}"/>
                </a:ext>
              </a:extLst>
            </p:cNvPr>
            <p:cNvSpPr>
              <a:spLocks noChangeArrowheads="1"/>
            </p:cNvSpPr>
            <p:nvPr/>
          </p:nvSpPr>
          <p:spPr bwMode="auto">
            <a:xfrm>
              <a:off x="7223125" y="2425700"/>
              <a:ext cx="1149350" cy="284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4" name="Rectangle 53">
              <a:extLst>
                <a:ext uri="{FF2B5EF4-FFF2-40B4-BE49-F238E27FC236}">
                  <a16:creationId xmlns:a16="http://schemas.microsoft.com/office/drawing/2014/main" id="{66082AE7-2808-47C3-B20F-887F4E0D2753}"/>
                </a:ext>
              </a:extLst>
            </p:cNvPr>
            <p:cNvSpPr>
              <a:spLocks noChangeArrowheads="1"/>
            </p:cNvSpPr>
            <p:nvPr/>
          </p:nvSpPr>
          <p:spPr bwMode="auto">
            <a:xfrm>
              <a:off x="9507538" y="2425700"/>
              <a:ext cx="1147762" cy="2846388"/>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5" name="Rectangle 54">
              <a:extLst>
                <a:ext uri="{FF2B5EF4-FFF2-40B4-BE49-F238E27FC236}">
                  <a16:creationId xmlns:a16="http://schemas.microsoft.com/office/drawing/2014/main" id="{60F64776-1801-4C39-8EAE-685D0047234C}"/>
                </a:ext>
              </a:extLst>
            </p:cNvPr>
            <p:cNvSpPr>
              <a:spLocks noChangeArrowheads="1"/>
            </p:cNvSpPr>
            <p:nvPr/>
          </p:nvSpPr>
          <p:spPr bwMode="auto">
            <a:xfrm>
              <a:off x="9507538" y="2425700"/>
              <a:ext cx="1147762" cy="284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6396" name="Freeform 55">
              <a:extLst>
                <a:ext uri="{FF2B5EF4-FFF2-40B4-BE49-F238E27FC236}">
                  <a16:creationId xmlns:a16="http://schemas.microsoft.com/office/drawing/2014/main" id="{27DE89D3-3693-4C09-8A19-0364025A5CF5}"/>
                </a:ext>
              </a:extLst>
            </p:cNvPr>
            <p:cNvSpPr>
              <a:spLocks/>
            </p:cNvSpPr>
            <p:nvPr/>
          </p:nvSpPr>
          <p:spPr bwMode="auto">
            <a:xfrm>
              <a:off x="2643188" y="2398713"/>
              <a:ext cx="55562" cy="2900362"/>
            </a:xfrm>
            <a:custGeom>
              <a:avLst/>
              <a:gdLst>
                <a:gd name="T0" fmla="*/ 2147483646 w 4"/>
                <a:gd name="T1" fmla="*/ 2147483646 h 208"/>
                <a:gd name="T2" fmla="*/ 0 w 4"/>
                <a:gd name="T3" fmla="*/ 2147483646 h 208"/>
                <a:gd name="T4" fmla="*/ 0 w 4"/>
                <a:gd name="T5" fmla="*/ 2147483646 h 208"/>
                <a:gd name="T6" fmla="*/ 2147483646 w 4"/>
                <a:gd name="T7" fmla="*/ 0 h 208"/>
                <a:gd name="T8" fmla="*/ 2147483646 w 4"/>
                <a:gd name="T9" fmla="*/ 2147483646 h 208"/>
                <a:gd name="T10" fmla="*/ 2147483646 w 4"/>
                <a:gd name="T11" fmla="*/ 2147483646 h 208"/>
                <a:gd name="T12" fmla="*/ 2147483646 w 4"/>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208">
                  <a:moveTo>
                    <a:pt x="2" y="208"/>
                  </a:moveTo>
                  <a:cubicBezTo>
                    <a:pt x="1" y="208"/>
                    <a:pt x="0" y="207"/>
                    <a:pt x="0" y="206"/>
                  </a:cubicBezTo>
                  <a:cubicBezTo>
                    <a:pt x="0" y="2"/>
                    <a:pt x="0" y="2"/>
                    <a:pt x="0" y="2"/>
                  </a:cubicBezTo>
                  <a:cubicBezTo>
                    <a:pt x="0" y="1"/>
                    <a:pt x="1" y="0"/>
                    <a:pt x="2" y="0"/>
                  </a:cubicBezTo>
                  <a:cubicBezTo>
                    <a:pt x="3" y="0"/>
                    <a:pt x="4" y="1"/>
                    <a:pt x="4" y="2"/>
                  </a:cubicBezTo>
                  <a:cubicBezTo>
                    <a:pt x="4" y="206"/>
                    <a:pt x="4" y="206"/>
                    <a:pt x="4" y="206"/>
                  </a:cubicBezTo>
                  <a:cubicBezTo>
                    <a:pt x="4"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397" name="Freeform 56">
              <a:extLst>
                <a:ext uri="{FF2B5EF4-FFF2-40B4-BE49-F238E27FC236}">
                  <a16:creationId xmlns:a16="http://schemas.microsoft.com/office/drawing/2014/main" id="{CAA0755B-13D8-41E6-8D09-4803F2C7ECF6}"/>
                </a:ext>
              </a:extLst>
            </p:cNvPr>
            <p:cNvSpPr>
              <a:spLocks/>
            </p:cNvSpPr>
            <p:nvPr/>
          </p:nvSpPr>
          <p:spPr bwMode="auto">
            <a:xfrm>
              <a:off x="3778250" y="2398713"/>
              <a:ext cx="55563" cy="2900362"/>
            </a:xfrm>
            <a:custGeom>
              <a:avLst/>
              <a:gdLst>
                <a:gd name="T0" fmla="*/ 2147483646 w 4"/>
                <a:gd name="T1" fmla="*/ 2147483646 h 208"/>
                <a:gd name="T2" fmla="*/ 0 w 4"/>
                <a:gd name="T3" fmla="*/ 2147483646 h 208"/>
                <a:gd name="T4" fmla="*/ 0 w 4"/>
                <a:gd name="T5" fmla="*/ 2147483646 h 208"/>
                <a:gd name="T6" fmla="*/ 2147483646 w 4"/>
                <a:gd name="T7" fmla="*/ 0 h 208"/>
                <a:gd name="T8" fmla="*/ 2147483646 w 4"/>
                <a:gd name="T9" fmla="*/ 2147483646 h 208"/>
                <a:gd name="T10" fmla="*/ 2147483646 w 4"/>
                <a:gd name="T11" fmla="*/ 2147483646 h 208"/>
                <a:gd name="T12" fmla="*/ 2147483646 w 4"/>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208">
                  <a:moveTo>
                    <a:pt x="2" y="208"/>
                  </a:moveTo>
                  <a:cubicBezTo>
                    <a:pt x="1" y="208"/>
                    <a:pt x="0" y="207"/>
                    <a:pt x="0" y="206"/>
                  </a:cubicBezTo>
                  <a:cubicBezTo>
                    <a:pt x="0" y="2"/>
                    <a:pt x="0" y="2"/>
                    <a:pt x="0" y="2"/>
                  </a:cubicBezTo>
                  <a:cubicBezTo>
                    <a:pt x="0" y="1"/>
                    <a:pt x="1" y="0"/>
                    <a:pt x="2" y="0"/>
                  </a:cubicBezTo>
                  <a:cubicBezTo>
                    <a:pt x="3" y="0"/>
                    <a:pt x="4" y="1"/>
                    <a:pt x="4" y="2"/>
                  </a:cubicBezTo>
                  <a:cubicBezTo>
                    <a:pt x="4" y="206"/>
                    <a:pt x="4" y="206"/>
                    <a:pt x="4" y="206"/>
                  </a:cubicBezTo>
                  <a:cubicBezTo>
                    <a:pt x="4"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398" name="Freeform 57">
              <a:extLst>
                <a:ext uri="{FF2B5EF4-FFF2-40B4-BE49-F238E27FC236}">
                  <a16:creationId xmlns:a16="http://schemas.microsoft.com/office/drawing/2014/main" id="{8CB2A3AE-E764-4663-B3CB-0F2B284993CD}"/>
                </a:ext>
              </a:extLst>
            </p:cNvPr>
            <p:cNvSpPr>
              <a:spLocks/>
            </p:cNvSpPr>
            <p:nvPr/>
          </p:nvSpPr>
          <p:spPr bwMode="auto">
            <a:xfrm>
              <a:off x="4926013" y="2398713"/>
              <a:ext cx="41275" cy="2900362"/>
            </a:xfrm>
            <a:custGeom>
              <a:avLst/>
              <a:gdLst>
                <a:gd name="T0" fmla="*/ 2147483646 w 3"/>
                <a:gd name="T1" fmla="*/ 2147483646 h 208"/>
                <a:gd name="T2" fmla="*/ 0 w 3"/>
                <a:gd name="T3" fmla="*/ 2147483646 h 208"/>
                <a:gd name="T4" fmla="*/ 0 w 3"/>
                <a:gd name="T5" fmla="*/ 2147483646 h 208"/>
                <a:gd name="T6" fmla="*/ 2147483646 w 3"/>
                <a:gd name="T7" fmla="*/ 0 h 208"/>
                <a:gd name="T8" fmla="*/ 2147483646 w 3"/>
                <a:gd name="T9" fmla="*/ 2147483646 h 208"/>
                <a:gd name="T10" fmla="*/ 2147483646 w 3"/>
                <a:gd name="T11" fmla="*/ 2147483646 h 208"/>
                <a:gd name="T12" fmla="*/ 2147483646 w 3"/>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08">
                  <a:moveTo>
                    <a:pt x="2" y="208"/>
                  </a:moveTo>
                  <a:cubicBezTo>
                    <a:pt x="1" y="208"/>
                    <a:pt x="0" y="207"/>
                    <a:pt x="0" y="206"/>
                  </a:cubicBezTo>
                  <a:cubicBezTo>
                    <a:pt x="0" y="2"/>
                    <a:pt x="0" y="2"/>
                    <a:pt x="0" y="2"/>
                  </a:cubicBezTo>
                  <a:cubicBezTo>
                    <a:pt x="0" y="1"/>
                    <a:pt x="1" y="0"/>
                    <a:pt x="2" y="0"/>
                  </a:cubicBezTo>
                  <a:cubicBezTo>
                    <a:pt x="3" y="0"/>
                    <a:pt x="3" y="1"/>
                    <a:pt x="3" y="2"/>
                  </a:cubicBezTo>
                  <a:cubicBezTo>
                    <a:pt x="3" y="206"/>
                    <a:pt x="3" y="206"/>
                    <a:pt x="3" y="206"/>
                  </a:cubicBezTo>
                  <a:cubicBezTo>
                    <a:pt x="3"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399" name="Freeform 58">
              <a:extLst>
                <a:ext uri="{FF2B5EF4-FFF2-40B4-BE49-F238E27FC236}">
                  <a16:creationId xmlns:a16="http://schemas.microsoft.com/office/drawing/2014/main" id="{02045B7D-39F9-4028-83C0-5E9A95EF89DA}"/>
                </a:ext>
              </a:extLst>
            </p:cNvPr>
            <p:cNvSpPr>
              <a:spLocks/>
            </p:cNvSpPr>
            <p:nvPr/>
          </p:nvSpPr>
          <p:spPr bwMode="auto">
            <a:xfrm>
              <a:off x="6061075" y="2398713"/>
              <a:ext cx="55563" cy="2900362"/>
            </a:xfrm>
            <a:custGeom>
              <a:avLst/>
              <a:gdLst>
                <a:gd name="T0" fmla="*/ 2147483646 w 4"/>
                <a:gd name="T1" fmla="*/ 2147483646 h 208"/>
                <a:gd name="T2" fmla="*/ 0 w 4"/>
                <a:gd name="T3" fmla="*/ 2147483646 h 208"/>
                <a:gd name="T4" fmla="*/ 0 w 4"/>
                <a:gd name="T5" fmla="*/ 2147483646 h 208"/>
                <a:gd name="T6" fmla="*/ 2147483646 w 4"/>
                <a:gd name="T7" fmla="*/ 0 h 208"/>
                <a:gd name="T8" fmla="*/ 2147483646 w 4"/>
                <a:gd name="T9" fmla="*/ 2147483646 h 208"/>
                <a:gd name="T10" fmla="*/ 2147483646 w 4"/>
                <a:gd name="T11" fmla="*/ 2147483646 h 208"/>
                <a:gd name="T12" fmla="*/ 2147483646 w 4"/>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208">
                  <a:moveTo>
                    <a:pt x="2" y="208"/>
                  </a:moveTo>
                  <a:cubicBezTo>
                    <a:pt x="1" y="208"/>
                    <a:pt x="0" y="207"/>
                    <a:pt x="0" y="206"/>
                  </a:cubicBezTo>
                  <a:cubicBezTo>
                    <a:pt x="0" y="2"/>
                    <a:pt x="0" y="2"/>
                    <a:pt x="0" y="2"/>
                  </a:cubicBezTo>
                  <a:cubicBezTo>
                    <a:pt x="0" y="1"/>
                    <a:pt x="1" y="0"/>
                    <a:pt x="2" y="0"/>
                  </a:cubicBezTo>
                  <a:cubicBezTo>
                    <a:pt x="3" y="0"/>
                    <a:pt x="4" y="1"/>
                    <a:pt x="4" y="2"/>
                  </a:cubicBezTo>
                  <a:cubicBezTo>
                    <a:pt x="4" y="206"/>
                    <a:pt x="4" y="206"/>
                    <a:pt x="4" y="206"/>
                  </a:cubicBezTo>
                  <a:cubicBezTo>
                    <a:pt x="4"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0" name="Freeform 59">
              <a:extLst>
                <a:ext uri="{FF2B5EF4-FFF2-40B4-BE49-F238E27FC236}">
                  <a16:creationId xmlns:a16="http://schemas.microsoft.com/office/drawing/2014/main" id="{A171C63D-E30D-4672-A396-C7503C2D2AF3}"/>
                </a:ext>
              </a:extLst>
            </p:cNvPr>
            <p:cNvSpPr>
              <a:spLocks/>
            </p:cNvSpPr>
            <p:nvPr/>
          </p:nvSpPr>
          <p:spPr bwMode="auto">
            <a:xfrm>
              <a:off x="7210425" y="2398713"/>
              <a:ext cx="41275" cy="2900362"/>
            </a:xfrm>
            <a:custGeom>
              <a:avLst/>
              <a:gdLst>
                <a:gd name="T0" fmla="*/ 2147483646 w 3"/>
                <a:gd name="T1" fmla="*/ 2147483646 h 208"/>
                <a:gd name="T2" fmla="*/ 0 w 3"/>
                <a:gd name="T3" fmla="*/ 2147483646 h 208"/>
                <a:gd name="T4" fmla="*/ 0 w 3"/>
                <a:gd name="T5" fmla="*/ 2147483646 h 208"/>
                <a:gd name="T6" fmla="*/ 2147483646 w 3"/>
                <a:gd name="T7" fmla="*/ 0 h 208"/>
                <a:gd name="T8" fmla="*/ 2147483646 w 3"/>
                <a:gd name="T9" fmla="*/ 2147483646 h 208"/>
                <a:gd name="T10" fmla="*/ 2147483646 w 3"/>
                <a:gd name="T11" fmla="*/ 2147483646 h 208"/>
                <a:gd name="T12" fmla="*/ 2147483646 w 3"/>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08">
                  <a:moveTo>
                    <a:pt x="1" y="208"/>
                  </a:moveTo>
                  <a:cubicBezTo>
                    <a:pt x="0" y="208"/>
                    <a:pt x="0" y="207"/>
                    <a:pt x="0" y="206"/>
                  </a:cubicBezTo>
                  <a:cubicBezTo>
                    <a:pt x="0" y="2"/>
                    <a:pt x="0" y="2"/>
                    <a:pt x="0" y="2"/>
                  </a:cubicBezTo>
                  <a:cubicBezTo>
                    <a:pt x="0" y="1"/>
                    <a:pt x="0" y="0"/>
                    <a:pt x="1" y="0"/>
                  </a:cubicBezTo>
                  <a:cubicBezTo>
                    <a:pt x="2" y="0"/>
                    <a:pt x="3" y="1"/>
                    <a:pt x="3" y="2"/>
                  </a:cubicBezTo>
                  <a:cubicBezTo>
                    <a:pt x="3" y="206"/>
                    <a:pt x="3" y="206"/>
                    <a:pt x="3" y="206"/>
                  </a:cubicBezTo>
                  <a:cubicBezTo>
                    <a:pt x="3" y="207"/>
                    <a:pt x="2" y="208"/>
                    <a:pt x="1"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1" name="Freeform 60">
              <a:extLst>
                <a:ext uri="{FF2B5EF4-FFF2-40B4-BE49-F238E27FC236}">
                  <a16:creationId xmlns:a16="http://schemas.microsoft.com/office/drawing/2014/main" id="{6101B60D-BB6B-47EF-B340-C241C326CC1C}"/>
                </a:ext>
              </a:extLst>
            </p:cNvPr>
            <p:cNvSpPr>
              <a:spLocks/>
            </p:cNvSpPr>
            <p:nvPr/>
          </p:nvSpPr>
          <p:spPr bwMode="auto">
            <a:xfrm>
              <a:off x="8343900" y="2398713"/>
              <a:ext cx="55563" cy="2900362"/>
            </a:xfrm>
            <a:custGeom>
              <a:avLst/>
              <a:gdLst>
                <a:gd name="T0" fmla="*/ 2147483646 w 4"/>
                <a:gd name="T1" fmla="*/ 2147483646 h 208"/>
                <a:gd name="T2" fmla="*/ 0 w 4"/>
                <a:gd name="T3" fmla="*/ 2147483646 h 208"/>
                <a:gd name="T4" fmla="*/ 0 w 4"/>
                <a:gd name="T5" fmla="*/ 2147483646 h 208"/>
                <a:gd name="T6" fmla="*/ 2147483646 w 4"/>
                <a:gd name="T7" fmla="*/ 0 h 208"/>
                <a:gd name="T8" fmla="*/ 2147483646 w 4"/>
                <a:gd name="T9" fmla="*/ 2147483646 h 208"/>
                <a:gd name="T10" fmla="*/ 2147483646 w 4"/>
                <a:gd name="T11" fmla="*/ 2147483646 h 208"/>
                <a:gd name="T12" fmla="*/ 2147483646 w 4"/>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208">
                  <a:moveTo>
                    <a:pt x="2" y="208"/>
                  </a:moveTo>
                  <a:cubicBezTo>
                    <a:pt x="1" y="208"/>
                    <a:pt x="0" y="207"/>
                    <a:pt x="0" y="206"/>
                  </a:cubicBezTo>
                  <a:cubicBezTo>
                    <a:pt x="0" y="2"/>
                    <a:pt x="0" y="2"/>
                    <a:pt x="0" y="2"/>
                  </a:cubicBezTo>
                  <a:cubicBezTo>
                    <a:pt x="0" y="1"/>
                    <a:pt x="1" y="0"/>
                    <a:pt x="2" y="0"/>
                  </a:cubicBezTo>
                  <a:cubicBezTo>
                    <a:pt x="3" y="0"/>
                    <a:pt x="4" y="1"/>
                    <a:pt x="4" y="2"/>
                  </a:cubicBezTo>
                  <a:cubicBezTo>
                    <a:pt x="4" y="206"/>
                    <a:pt x="4" y="206"/>
                    <a:pt x="4" y="206"/>
                  </a:cubicBezTo>
                  <a:cubicBezTo>
                    <a:pt x="4"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2" name="Freeform 62">
              <a:extLst>
                <a:ext uri="{FF2B5EF4-FFF2-40B4-BE49-F238E27FC236}">
                  <a16:creationId xmlns:a16="http://schemas.microsoft.com/office/drawing/2014/main" id="{50424EC3-247F-4FB2-8687-FAE8E2E5077D}"/>
                </a:ext>
              </a:extLst>
            </p:cNvPr>
            <p:cNvSpPr>
              <a:spLocks/>
            </p:cNvSpPr>
            <p:nvPr/>
          </p:nvSpPr>
          <p:spPr bwMode="auto">
            <a:xfrm>
              <a:off x="9478963" y="2398713"/>
              <a:ext cx="55562" cy="2900362"/>
            </a:xfrm>
            <a:custGeom>
              <a:avLst/>
              <a:gdLst>
                <a:gd name="T0" fmla="*/ 2147483646 w 4"/>
                <a:gd name="T1" fmla="*/ 2147483646 h 208"/>
                <a:gd name="T2" fmla="*/ 0 w 4"/>
                <a:gd name="T3" fmla="*/ 2147483646 h 208"/>
                <a:gd name="T4" fmla="*/ 0 w 4"/>
                <a:gd name="T5" fmla="*/ 2147483646 h 208"/>
                <a:gd name="T6" fmla="*/ 2147483646 w 4"/>
                <a:gd name="T7" fmla="*/ 0 h 208"/>
                <a:gd name="T8" fmla="*/ 2147483646 w 4"/>
                <a:gd name="T9" fmla="*/ 2147483646 h 208"/>
                <a:gd name="T10" fmla="*/ 2147483646 w 4"/>
                <a:gd name="T11" fmla="*/ 2147483646 h 208"/>
                <a:gd name="T12" fmla="*/ 2147483646 w 4"/>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208">
                  <a:moveTo>
                    <a:pt x="2" y="208"/>
                  </a:moveTo>
                  <a:cubicBezTo>
                    <a:pt x="1" y="208"/>
                    <a:pt x="0" y="207"/>
                    <a:pt x="0" y="206"/>
                  </a:cubicBezTo>
                  <a:cubicBezTo>
                    <a:pt x="0" y="2"/>
                    <a:pt x="0" y="2"/>
                    <a:pt x="0" y="2"/>
                  </a:cubicBezTo>
                  <a:cubicBezTo>
                    <a:pt x="0" y="1"/>
                    <a:pt x="1" y="0"/>
                    <a:pt x="2" y="0"/>
                  </a:cubicBezTo>
                  <a:cubicBezTo>
                    <a:pt x="3" y="0"/>
                    <a:pt x="4" y="1"/>
                    <a:pt x="4" y="2"/>
                  </a:cubicBezTo>
                  <a:cubicBezTo>
                    <a:pt x="4" y="206"/>
                    <a:pt x="4" y="206"/>
                    <a:pt x="4" y="206"/>
                  </a:cubicBezTo>
                  <a:cubicBezTo>
                    <a:pt x="4"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3" name="Freeform 63">
              <a:extLst>
                <a:ext uri="{FF2B5EF4-FFF2-40B4-BE49-F238E27FC236}">
                  <a16:creationId xmlns:a16="http://schemas.microsoft.com/office/drawing/2014/main" id="{30234661-AC18-442C-9708-0C6190C0A8FF}"/>
                </a:ext>
              </a:extLst>
            </p:cNvPr>
            <p:cNvSpPr>
              <a:spLocks/>
            </p:cNvSpPr>
            <p:nvPr/>
          </p:nvSpPr>
          <p:spPr bwMode="auto">
            <a:xfrm>
              <a:off x="10628313" y="2398713"/>
              <a:ext cx="41275" cy="2900362"/>
            </a:xfrm>
            <a:custGeom>
              <a:avLst/>
              <a:gdLst>
                <a:gd name="T0" fmla="*/ 2147483646 w 3"/>
                <a:gd name="T1" fmla="*/ 2147483646 h 208"/>
                <a:gd name="T2" fmla="*/ 0 w 3"/>
                <a:gd name="T3" fmla="*/ 2147483646 h 208"/>
                <a:gd name="T4" fmla="*/ 0 w 3"/>
                <a:gd name="T5" fmla="*/ 2147483646 h 208"/>
                <a:gd name="T6" fmla="*/ 2147483646 w 3"/>
                <a:gd name="T7" fmla="*/ 0 h 208"/>
                <a:gd name="T8" fmla="*/ 2147483646 w 3"/>
                <a:gd name="T9" fmla="*/ 2147483646 h 208"/>
                <a:gd name="T10" fmla="*/ 2147483646 w 3"/>
                <a:gd name="T11" fmla="*/ 2147483646 h 208"/>
                <a:gd name="T12" fmla="*/ 2147483646 w 3"/>
                <a:gd name="T13" fmla="*/ 2147483646 h 20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 h="208">
                  <a:moveTo>
                    <a:pt x="2" y="208"/>
                  </a:moveTo>
                  <a:cubicBezTo>
                    <a:pt x="1" y="208"/>
                    <a:pt x="0" y="207"/>
                    <a:pt x="0" y="206"/>
                  </a:cubicBezTo>
                  <a:cubicBezTo>
                    <a:pt x="0" y="2"/>
                    <a:pt x="0" y="2"/>
                    <a:pt x="0" y="2"/>
                  </a:cubicBezTo>
                  <a:cubicBezTo>
                    <a:pt x="0" y="1"/>
                    <a:pt x="1" y="0"/>
                    <a:pt x="2" y="0"/>
                  </a:cubicBezTo>
                  <a:cubicBezTo>
                    <a:pt x="3" y="0"/>
                    <a:pt x="3" y="1"/>
                    <a:pt x="3" y="2"/>
                  </a:cubicBezTo>
                  <a:cubicBezTo>
                    <a:pt x="3" y="206"/>
                    <a:pt x="3" y="206"/>
                    <a:pt x="3" y="206"/>
                  </a:cubicBezTo>
                  <a:cubicBezTo>
                    <a:pt x="3" y="207"/>
                    <a:pt x="3" y="208"/>
                    <a:pt x="2"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4" name="Freeform 64">
              <a:extLst>
                <a:ext uri="{FF2B5EF4-FFF2-40B4-BE49-F238E27FC236}">
                  <a16:creationId xmlns:a16="http://schemas.microsoft.com/office/drawing/2014/main" id="{9B3FBFB1-BA74-4295-B030-8CCC04CA06BF}"/>
                </a:ext>
              </a:extLst>
            </p:cNvPr>
            <p:cNvSpPr>
              <a:spLocks/>
            </p:cNvSpPr>
            <p:nvPr/>
          </p:nvSpPr>
          <p:spPr bwMode="auto">
            <a:xfrm>
              <a:off x="1508125" y="4532313"/>
              <a:ext cx="9147175" cy="55562"/>
            </a:xfrm>
            <a:custGeom>
              <a:avLst/>
              <a:gdLst>
                <a:gd name="T0" fmla="*/ 2147483646 w 661"/>
                <a:gd name="T1" fmla="*/ 2147483646 h 4"/>
                <a:gd name="T2" fmla="*/ 2147483646 w 661"/>
                <a:gd name="T3" fmla="*/ 2147483646 h 4"/>
                <a:gd name="T4" fmla="*/ 0 w 661"/>
                <a:gd name="T5" fmla="*/ 2147483646 h 4"/>
                <a:gd name="T6" fmla="*/ 2147483646 w 661"/>
                <a:gd name="T7" fmla="*/ 0 h 4"/>
                <a:gd name="T8" fmla="*/ 2147483646 w 661"/>
                <a:gd name="T9" fmla="*/ 0 h 4"/>
                <a:gd name="T10" fmla="*/ 2147483646 w 661"/>
                <a:gd name="T11" fmla="*/ 2147483646 h 4"/>
                <a:gd name="T12" fmla="*/ 2147483646 w 661"/>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1" h="4">
                  <a:moveTo>
                    <a:pt x="659" y="4"/>
                  </a:moveTo>
                  <a:cubicBezTo>
                    <a:pt x="2" y="4"/>
                    <a:pt x="2" y="4"/>
                    <a:pt x="2" y="4"/>
                  </a:cubicBezTo>
                  <a:cubicBezTo>
                    <a:pt x="1" y="4"/>
                    <a:pt x="0" y="3"/>
                    <a:pt x="0" y="2"/>
                  </a:cubicBezTo>
                  <a:cubicBezTo>
                    <a:pt x="0" y="1"/>
                    <a:pt x="1" y="0"/>
                    <a:pt x="2" y="0"/>
                  </a:cubicBezTo>
                  <a:cubicBezTo>
                    <a:pt x="659" y="0"/>
                    <a:pt x="659" y="0"/>
                    <a:pt x="659" y="0"/>
                  </a:cubicBezTo>
                  <a:cubicBezTo>
                    <a:pt x="660" y="0"/>
                    <a:pt x="661" y="1"/>
                    <a:pt x="661" y="2"/>
                  </a:cubicBezTo>
                  <a:cubicBezTo>
                    <a:pt x="661" y="3"/>
                    <a:pt x="660" y="4"/>
                    <a:pt x="659" y="4"/>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5" name="Freeform 65">
              <a:extLst>
                <a:ext uri="{FF2B5EF4-FFF2-40B4-BE49-F238E27FC236}">
                  <a16:creationId xmlns:a16="http://schemas.microsoft.com/office/drawing/2014/main" id="{DCA7F946-7533-4FAD-B74F-F92518921FB7}"/>
                </a:ext>
              </a:extLst>
            </p:cNvPr>
            <p:cNvSpPr>
              <a:spLocks/>
            </p:cNvSpPr>
            <p:nvPr/>
          </p:nvSpPr>
          <p:spPr bwMode="auto">
            <a:xfrm>
              <a:off x="1508125" y="3821113"/>
              <a:ext cx="9147175" cy="41275"/>
            </a:xfrm>
            <a:custGeom>
              <a:avLst/>
              <a:gdLst>
                <a:gd name="T0" fmla="*/ 2147483646 w 661"/>
                <a:gd name="T1" fmla="*/ 2147483646 h 3"/>
                <a:gd name="T2" fmla="*/ 2147483646 w 661"/>
                <a:gd name="T3" fmla="*/ 2147483646 h 3"/>
                <a:gd name="T4" fmla="*/ 0 w 661"/>
                <a:gd name="T5" fmla="*/ 2147483646 h 3"/>
                <a:gd name="T6" fmla="*/ 2147483646 w 661"/>
                <a:gd name="T7" fmla="*/ 0 h 3"/>
                <a:gd name="T8" fmla="*/ 2147483646 w 661"/>
                <a:gd name="T9" fmla="*/ 0 h 3"/>
                <a:gd name="T10" fmla="*/ 2147483646 w 661"/>
                <a:gd name="T11" fmla="*/ 2147483646 h 3"/>
                <a:gd name="T12" fmla="*/ 2147483646 w 661"/>
                <a:gd name="T13" fmla="*/ 2147483646 h 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1" h="3">
                  <a:moveTo>
                    <a:pt x="659" y="3"/>
                  </a:moveTo>
                  <a:cubicBezTo>
                    <a:pt x="2" y="3"/>
                    <a:pt x="2" y="3"/>
                    <a:pt x="2" y="3"/>
                  </a:cubicBezTo>
                  <a:cubicBezTo>
                    <a:pt x="1" y="3"/>
                    <a:pt x="0" y="2"/>
                    <a:pt x="0" y="2"/>
                  </a:cubicBezTo>
                  <a:cubicBezTo>
                    <a:pt x="0" y="1"/>
                    <a:pt x="1" y="0"/>
                    <a:pt x="2" y="0"/>
                  </a:cubicBezTo>
                  <a:cubicBezTo>
                    <a:pt x="659" y="0"/>
                    <a:pt x="659" y="0"/>
                    <a:pt x="659" y="0"/>
                  </a:cubicBezTo>
                  <a:cubicBezTo>
                    <a:pt x="660" y="0"/>
                    <a:pt x="661" y="1"/>
                    <a:pt x="661" y="2"/>
                  </a:cubicBezTo>
                  <a:cubicBezTo>
                    <a:pt x="661" y="2"/>
                    <a:pt x="660" y="3"/>
                    <a:pt x="659" y="3"/>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6" name="Freeform 66">
              <a:extLst>
                <a:ext uri="{FF2B5EF4-FFF2-40B4-BE49-F238E27FC236}">
                  <a16:creationId xmlns:a16="http://schemas.microsoft.com/office/drawing/2014/main" id="{D5B028BD-98E0-4D16-B794-E6C91552EDB3}"/>
                </a:ext>
              </a:extLst>
            </p:cNvPr>
            <p:cNvSpPr>
              <a:spLocks/>
            </p:cNvSpPr>
            <p:nvPr/>
          </p:nvSpPr>
          <p:spPr bwMode="auto">
            <a:xfrm>
              <a:off x="1508125" y="3095625"/>
              <a:ext cx="9147175" cy="55563"/>
            </a:xfrm>
            <a:custGeom>
              <a:avLst/>
              <a:gdLst>
                <a:gd name="T0" fmla="*/ 2147483646 w 661"/>
                <a:gd name="T1" fmla="*/ 2147483646 h 4"/>
                <a:gd name="T2" fmla="*/ 2147483646 w 661"/>
                <a:gd name="T3" fmla="*/ 2147483646 h 4"/>
                <a:gd name="T4" fmla="*/ 0 w 661"/>
                <a:gd name="T5" fmla="*/ 2147483646 h 4"/>
                <a:gd name="T6" fmla="*/ 2147483646 w 661"/>
                <a:gd name="T7" fmla="*/ 0 h 4"/>
                <a:gd name="T8" fmla="*/ 2147483646 w 661"/>
                <a:gd name="T9" fmla="*/ 0 h 4"/>
                <a:gd name="T10" fmla="*/ 2147483646 w 661"/>
                <a:gd name="T11" fmla="*/ 2147483646 h 4"/>
                <a:gd name="T12" fmla="*/ 2147483646 w 661"/>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1" h="4">
                  <a:moveTo>
                    <a:pt x="659" y="4"/>
                  </a:moveTo>
                  <a:cubicBezTo>
                    <a:pt x="2" y="4"/>
                    <a:pt x="2" y="4"/>
                    <a:pt x="2" y="4"/>
                  </a:cubicBezTo>
                  <a:cubicBezTo>
                    <a:pt x="1" y="4"/>
                    <a:pt x="0" y="3"/>
                    <a:pt x="0" y="2"/>
                  </a:cubicBezTo>
                  <a:cubicBezTo>
                    <a:pt x="0" y="1"/>
                    <a:pt x="1" y="0"/>
                    <a:pt x="2" y="0"/>
                  </a:cubicBezTo>
                  <a:cubicBezTo>
                    <a:pt x="659" y="0"/>
                    <a:pt x="659" y="0"/>
                    <a:pt x="659" y="0"/>
                  </a:cubicBezTo>
                  <a:cubicBezTo>
                    <a:pt x="660" y="0"/>
                    <a:pt x="661" y="1"/>
                    <a:pt x="661" y="2"/>
                  </a:cubicBezTo>
                  <a:cubicBezTo>
                    <a:pt x="661" y="3"/>
                    <a:pt x="660" y="4"/>
                    <a:pt x="659" y="4"/>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7" name="Freeform 67">
              <a:extLst>
                <a:ext uri="{FF2B5EF4-FFF2-40B4-BE49-F238E27FC236}">
                  <a16:creationId xmlns:a16="http://schemas.microsoft.com/office/drawing/2014/main" id="{8FFA2AA0-CF78-48A2-9D8E-A2308F1F083F}"/>
                </a:ext>
              </a:extLst>
            </p:cNvPr>
            <p:cNvSpPr>
              <a:spLocks/>
            </p:cNvSpPr>
            <p:nvPr/>
          </p:nvSpPr>
          <p:spPr bwMode="auto">
            <a:xfrm>
              <a:off x="1508125" y="2384425"/>
              <a:ext cx="9147175" cy="55563"/>
            </a:xfrm>
            <a:custGeom>
              <a:avLst/>
              <a:gdLst>
                <a:gd name="T0" fmla="*/ 2147483646 w 661"/>
                <a:gd name="T1" fmla="*/ 2147483646 h 4"/>
                <a:gd name="T2" fmla="*/ 2147483646 w 661"/>
                <a:gd name="T3" fmla="*/ 2147483646 h 4"/>
                <a:gd name="T4" fmla="*/ 0 w 661"/>
                <a:gd name="T5" fmla="*/ 2147483646 h 4"/>
                <a:gd name="T6" fmla="*/ 2147483646 w 661"/>
                <a:gd name="T7" fmla="*/ 0 h 4"/>
                <a:gd name="T8" fmla="*/ 2147483646 w 661"/>
                <a:gd name="T9" fmla="*/ 0 h 4"/>
                <a:gd name="T10" fmla="*/ 2147483646 w 661"/>
                <a:gd name="T11" fmla="*/ 2147483646 h 4"/>
                <a:gd name="T12" fmla="*/ 2147483646 w 661"/>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61" h="4">
                  <a:moveTo>
                    <a:pt x="659" y="4"/>
                  </a:moveTo>
                  <a:cubicBezTo>
                    <a:pt x="2" y="4"/>
                    <a:pt x="2" y="4"/>
                    <a:pt x="2" y="4"/>
                  </a:cubicBezTo>
                  <a:cubicBezTo>
                    <a:pt x="1" y="4"/>
                    <a:pt x="0" y="3"/>
                    <a:pt x="0" y="2"/>
                  </a:cubicBezTo>
                  <a:cubicBezTo>
                    <a:pt x="0" y="1"/>
                    <a:pt x="1" y="0"/>
                    <a:pt x="2" y="0"/>
                  </a:cubicBezTo>
                  <a:cubicBezTo>
                    <a:pt x="659" y="0"/>
                    <a:pt x="659" y="0"/>
                    <a:pt x="659" y="0"/>
                  </a:cubicBezTo>
                  <a:cubicBezTo>
                    <a:pt x="660" y="0"/>
                    <a:pt x="661" y="1"/>
                    <a:pt x="661" y="2"/>
                  </a:cubicBezTo>
                  <a:cubicBezTo>
                    <a:pt x="661" y="3"/>
                    <a:pt x="660" y="4"/>
                    <a:pt x="659" y="4"/>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08" name="Rectangle 68">
              <a:extLst>
                <a:ext uri="{FF2B5EF4-FFF2-40B4-BE49-F238E27FC236}">
                  <a16:creationId xmlns:a16="http://schemas.microsoft.com/office/drawing/2014/main" id="{4A5B8DA7-7986-4DDC-A175-8362B3892C1C}"/>
                </a:ext>
              </a:extLst>
            </p:cNvPr>
            <p:cNvSpPr>
              <a:spLocks noChangeArrowheads="1"/>
            </p:cNvSpPr>
            <p:nvPr/>
          </p:nvSpPr>
          <p:spPr bwMode="auto">
            <a:xfrm>
              <a:off x="1812925" y="1839913"/>
              <a:ext cx="747713"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100</a:t>
              </a:r>
              <a:endParaRPr lang="ru-RU" altLang="ru-RU" sz="1800"/>
            </a:p>
          </p:txBody>
        </p:sp>
        <p:sp>
          <p:nvSpPr>
            <p:cNvPr id="16409" name="Rectangle 69">
              <a:extLst>
                <a:ext uri="{FF2B5EF4-FFF2-40B4-BE49-F238E27FC236}">
                  <a16:creationId xmlns:a16="http://schemas.microsoft.com/office/drawing/2014/main" id="{0862F98F-E414-466A-B133-AB79579C7614}"/>
                </a:ext>
              </a:extLst>
            </p:cNvPr>
            <p:cNvSpPr>
              <a:spLocks noChangeArrowheads="1"/>
            </p:cNvSpPr>
            <p:nvPr/>
          </p:nvSpPr>
          <p:spPr bwMode="auto">
            <a:xfrm>
              <a:off x="2962275" y="1839913"/>
              <a:ext cx="747713"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200</a:t>
              </a:r>
              <a:endParaRPr lang="ru-RU" altLang="ru-RU" sz="1800"/>
            </a:p>
          </p:txBody>
        </p:sp>
        <p:sp>
          <p:nvSpPr>
            <p:cNvPr id="16410" name="Rectangle 70">
              <a:extLst>
                <a:ext uri="{FF2B5EF4-FFF2-40B4-BE49-F238E27FC236}">
                  <a16:creationId xmlns:a16="http://schemas.microsoft.com/office/drawing/2014/main" id="{4034F648-7C0E-4EBA-9146-B5A54E90CA9E}"/>
                </a:ext>
              </a:extLst>
            </p:cNvPr>
            <p:cNvSpPr>
              <a:spLocks noChangeArrowheads="1"/>
            </p:cNvSpPr>
            <p:nvPr/>
          </p:nvSpPr>
          <p:spPr bwMode="auto">
            <a:xfrm>
              <a:off x="4068763" y="1839913"/>
              <a:ext cx="747712"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300</a:t>
              </a:r>
              <a:endParaRPr lang="ru-RU" altLang="ru-RU" sz="1800"/>
            </a:p>
          </p:txBody>
        </p:sp>
        <p:sp>
          <p:nvSpPr>
            <p:cNvPr id="16411" name="Rectangle 71">
              <a:extLst>
                <a:ext uri="{FF2B5EF4-FFF2-40B4-BE49-F238E27FC236}">
                  <a16:creationId xmlns:a16="http://schemas.microsoft.com/office/drawing/2014/main" id="{37260DF2-BB81-42D5-B27E-686A7A4D2701}"/>
                </a:ext>
              </a:extLst>
            </p:cNvPr>
            <p:cNvSpPr>
              <a:spLocks noChangeArrowheads="1"/>
            </p:cNvSpPr>
            <p:nvPr/>
          </p:nvSpPr>
          <p:spPr bwMode="auto">
            <a:xfrm>
              <a:off x="5230813" y="1839913"/>
              <a:ext cx="747712"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400</a:t>
              </a:r>
              <a:endParaRPr lang="ru-RU" altLang="ru-RU" sz="1800"/>
            </a:p>
          </p:txBody>
        </p:sp>
        <p:sp>
          <p:nvSpPr>
            <p:cNvPr id="16412" name="Rectangle 72">
              <a:extLst>
                <a:ext uri="{FF2B5EF4-FFF2-40B4-BE49-F238E27FC236}">
                  <a16:creationId xmlns:a16="http://schemas.microsoft.com/office/drawing/2014/main" id="{B2DC60CF-C5DA-4226-AC24-E31FC306B3CF}"/>
                </a:ext>
              </a:extLst>
            </p:cNvPr>
            <p:cNvSpPr>
              <a:spLocks noChangeArrowheads="1"/>
            </p:cNvSpPr>
            <p:nvPr/>
          </p:nvSpPr>
          <p:spPr bwMode="auto">
            <a:xfrm>
              <a:off x="6380163" y="1839913"/>
              <a:ext cx="747712"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500</a:t>
              </a:r>
              <a:endParaRPr lang="ru-RU" altLang="ru-RU" sz="1800"/>
            </a:p>
          </p:txBody>
        </p:sp>
        <p:sp>
          <p:nvSpPr>
            <p:cNvPr id="16413" name="Rectangle 73">
              <a:extLst>
                <a:ext uri="{FF2B5EF4-FFF2-40B4-BE49-F238E27FC236}">
                  <a16:creationId xmlns:a16="http://schemas.microsoft.com/office/drawing/2014/main" id="{0B4289CC-894C-4043-9183-30065B9D53E9}"/>
                </a:ext>
              </a:extLst>
            </p:cNvPr>
            <p:cNvSpPr>
              <a:spLocks noChangeArrowheads="1"/>
            </p:cNvSpPr>
            <p:nvPr/>
          </p:nvSpPr>
          <p:spPr bwMode="auto">
            <a:xfrm>
              <a:off x="7486650" y="1839913"/>
              <a:ext cx="747713"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600</a:t>
              </a:r>
              <a:endParaRPr lang="ru-RU" altLang="ru-RU" sz="1800"/>
            </a:p>
          </p:txBody>
        </p:sp>
        <p:sp>
          <p:nvSpPr>
            <p:cNvPr id="16414" name="Rectangle 74">
              <a:extLst>
                <a:ext uri="{FF2B5EF4-FFF2-40B4-BE49-F238E27FC236}">
                  <a16:creationId xmlns:a16="http://schemas.microsoft.com/office/drawing/2014/main" id="{42434AE1-F29C-49C6-A479-806439DAD8F5}"/>
                </a:ext>
              </a:extLst>
            </p:cNvPr>
            <p:cNvSpPr>
              <a:spLocks noChangeArrowheads="1"/>
            </p:cNvSpPr>
            <p:nvPr/>
          </p:nvSpPr>
          <p:spPr bwMode="auto">
            <a:xfrm>
              <a:off x="8648700" y="1839913"/>
              <a:ext cx="747713"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700</a:t>
              </a:r>
              <a:endParaRPr lang="ru-RU" altLang="ru-RU" sz="1800"/>
            </a:p>
          </p:txBody>
        </p:sp>
        <p:sp>
          <p:nvSpPr>
            <p:cNvPr id="16415" name="Rectangle 75">
              <a:extLst>
                <a:ext uri="{FF2B5EF4-FFF2-40B4-BE49-F238E27FC236}">
                  <a16:creationId xmlns:a16="http://schemas.microsoft.com/office/drawing/2014/main" id="{0F630C33-DE4F-4392-AFDF-FA380BD84499}"/>
                </a:ext>
              </a:extLst>
            </p:cNvPr>
            <p:cNvSpPr>
              <a:spLocks noChangeArrowheads="1"/>
            </p:cNvSpPr>
            <p:nvPr/>
          </p:nvSpPr>
          <p:spPr bwMode="auto">
            <a:xfrm>
              <a:off x="9810750" y="1839913"/>
              <a:ext cx="747713" cy="487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2600" b="1">
                  <a:solidFill>
                    <a:srgbClr val="73848D"/>
                  </a:solidFill>
                  <a:latin typeface="Arial" panose="020B0604020202020204" pitchFamily="34" charset="0"/>
                </a:rPr>
                <a:t>800</a:t>
              </a:r>
              <a:endParaRPr lang="ru-RU" altLang="ru-RU" sz="1800"/>
            </a:p>
          </p:txBody>
        </p:sp>
        <p:sp>
          <p:nvSpPr>
            <p:cNvPr id="16418" name="Freeform 61">
              <a:extLst>
                <a:ext uri="{FF2B5EF4-FFF2-40B4-BE49-F238E27FC236}">
                  <a16:creationId xmlns:a16="http://schemas.microsoft.com/office/drawing/2014/main" id="{F05885C9-9447-4630-B8D1-EBB3533100D9}"/>
                </a:ext>
              </a:extLst>
            </p:cNvPr>
            <p:cNvSpPr>
              <a:spLocks/>
            </p:cNvSpPr>
            <p:nvPr/>
          </p:nvSpPr>
          <p:spPr bwMode="auto">
            <a:xfrm>
              <a:off x="1508125" y="2398713"/>
              <a:ext cx="9161463" cy="2900362"/>
            </a:xfrm>
            <a:custGeom>
              <a:avLst/>
              <a:gdLst>
                <a:gd name="T0" fmla="*/ 2147483646 w 662"/>
                <a:gd name="T1" fmla="*/ 2147483646 h 208"/>
                <a:gd name="T2" fmla="*/ 0 w 662"/>
                <a:gd name="T3" fmla="*/ 2147483646 h 208"/>
                <a:gd name="T4" fmla="*/ 0 w 662"/>
                <a:gd name="T5" fmla="*/ 2147483646 h 208"/>
                <a:gd name="T6" fmla="*/ 2147483646 w 662"/>
                <a:gd name="T7" fmla="*/ 0 h 208"/>
                <a:gd name="T8" fmla="*/ 2147483646 w 662"/>
                <a:gd name="T9" fmla="*/ 2147483646 h 208"/>
                <a:gd name="T10" fmla="*/ 2147483646 w 662"/>
                <a:gd name="T11" fmla="*/ 2147483646 h 208"/>
                <a:gd name="T12" fmla="*/ 2147483646 w 662"/>
                <a:gd name="T13" fmla="*/ 2147483646 h 208"/>
                <a:gd name="T14" fmla="*/ 2147483646 w 662"/>
                <a:gd name="T15" fmla="*/ 2147483646 h 208"/>
                <a:gd name="T16" fmla="*/ 2147483646 w 662"/>
                <a:gd name="T17" fmla="*/ 2147483646 h 20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62" h="208">
                  <a:moveTo>
                    <a:pt x="661" y="208"/>
                  </a:moveTo>
                  <a:cubicBezTo>
                    <a:pt x="0" y="208"/>
                    <a:pt x="0" y="208"/>
                    <a:pt x="0" y="208"/>
                  </a:cubicBezTo>
                  <a:cubicBezTo>
                    <a:pt x="0" y="2"/>
                    <a:pt x="0" y="2"/>
                    <a:pt x="0" y="2"/>
                  </a:cubicBezTo>
                  <a:cubicBezTo>
                    <a:pt x="0" y="1"/>
                    <a:pt x="1" y="0"/>
                    <a:pt x="2" y="0"/>
                  </a:cubicBezTo>
                  <a:cubicBezTo>
                    <a:pt x="3" y="0"/>
                    <a:pt x="3" y="1"/>
                    <a:pt x="3" y="2"/>
                  </a:cubicBezTo>
                  <a:cubicBezTo>
                    <a:pt x="3" y="204"/>
                    <a:pt x="3" y="204"/>
                    <a:pt x="3" y="204"/>
                  </a:cubicBezTo>
                  <a:cubicBezTo>
                    <a:pt x="661" y="204"/>
                    <a:pt x="661" y="204"/>
                    <a:pt x="661" y="204"/>
                  </a:cubicBezTo>
                  <a:cubicBezTo>
                    <a:pt x="662" y="204"/>
                    <a:pt x="662" y="205"/>
                    <a:pt x="662" y="206"/>
                  </a:cubicBezTo>
                  <a:cubicBezTo>
                    <a:pt x="662" y="207"/>
                    <a:pt x="662" y="208"/>
                    <a:pt x="661" y="208"/>
                  </a:cubicBezTo>
                  <a:close/>
                </a:path>
              </a:pathLst>
            </a:custGeom>
            <a:solidFill>
              <a:srgbClr val="9CB1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16386" name="TextBox 112">
            <a:extLst>
              <a:ext uri="{FF2B5EF4-FFF2-40B4-BE49-F238E27FC236}">
                <a16:creationId xmlns:a16="http://schemas.microsoft.com/office/drawing/2014/main" id="{37992ABD-24F8-4E31-82D8-033F05ED516C}"/>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6387" name="TextBox 115">
            <a:extLst>
              <a:ext uri="{FF2B5EF4-FFF2-40B4-BE49-F238E27FC236}">
                <a16:creationId xmlns:a16="http://schemas.microsoft.com/office/drawing/2014/main" id="{0DF7B742-227A-47E8-BDAB-52C5FD024946}"/>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5" name="Группа 4">
            <a:extLst>
              <a:ext uri="{FF2B5EF4-FFF2-40B4-BE49-F238E27FC236}">
                <a16:creationId xmlns:a16="http://schemas.microsoft.com/office/drawing/2014/main" id="{74F192D0-62BC-4C21-A348-D5243C5DECEE}"/>
              </a:ext>
            </a:extLst>
          </p:cNvPr>
          <p:cNvGrpSpPr/>
          <p:nvPr/>
        </p:nvGrpSpPr>
        <p:grpSpPr>
          <a:xfrm>
            <a:off x="1546225" y="3305175"/>
            <a:ext cx="9085263" cy="2008188"/>
            <a:chOff x="1546225" y="3305175"/>
            <a:chExt cx="9085263" cy="2008188"/>
          </a:xfrm>
        </p:grpSpPr>
        <p:sp>
          <p:nvSpPr>
            <p:cNvPr id="16416" name="Freeform 79">
              <a:extLst>
                <a:ext uri="{FF2B5EF4-FFF2-40B4-BE49-F238E27FC236}">
                  <a16:creationId xmlns:a16="http://schemas.microsoft.com/office/drawing/2014/main" id="{6CFC5B1B-C36E-469D-8DD5-81867DB8F87E}"/>
                </a:ext>
              </a:extLst>
            </p:cNvPr>
            <p:cNvSpPr>
              <a:spLocks/>
            </p:cNvSpPr>
            <p:nvPr/>
          </p:nvSpPr>
          <p:spPr bwMode="auto">
            <a:xfrm>
              <a:off x="1574800" y="3332163"/>
              <a:ext cx="9042400" cy="1981200"/>
            </a:xfrm>
            <a:custGeom>
              <a:avLst/>
              <a:gdLst>
                <a:gd name="T0" fmla="*/ 2147483646 w 659"/>
                <a:gd name="T1" fmla="*/ 0 h 142"/>
                <a:gd name="T2" fmla="*/ 2147483646 w 659"/>
                <a:gd name="T3" fmla="*/ 2147483646 h 142"/>
                <a:gd name="T4" fmla="*/ 2147483646 w 659"/>
                <a:gd name="T5" fmla="*/ 2147483646 h 142"/>
                <a:gd name="T6" fmla="*/ 2147483646 w 659"/>
                <a:gd name="T7" fmla="*/ 2147483646 h 142"/>
                <a:gd name="T8" fmla="*/ 2147483646 w 659"/>
                <a:gd name="T9" fmla="*/ 2147483646 h 142"/>
                <a:gd name="T10" fmla="*/ 2147483646 w 659"/>
                <a:gd name="T11" fmla="*/ 2147483646 h 142"/>
                <a:gd name="T12" fmla="*/ 2147483646 w 659"/>
                <a:gd name="T13" fmla="*/ 2147483646 h 142"/>
                <a:gd name="T14" fmla="*/ 2147483646 w 659"/>
                <a:gd name="T15" fmla="*/ 2147483646 h 142"/>
                <a:gd name="T16" fmla="*/ 2147483646 w 659"/>
                <a:gd name="T17" fmla="*/ 2147483646 h 142"/>
                <a:gd name="T18" fmla="*/ 0 w 659"/>
                <a:gd name="T19" fmla="*/ 2147483646 h 142"/>
                <a:gd name="T20" fmla="*/ 2147483646 w 659"/>
                <a:gd name="T21" fmla="*/ 2147483646 h 142"/>
                <a:gd name="T22" fmla="*/ 2147483646 w 659"/>
                <a:gd name="T23" fmla="*/ 2147483646 h 142"/>
                <a:gd name="T24" fmla="*/ 2147483646 w 659"/>
                <a:gd name="T25" fmla="*/ 2147483646 h 142"/>
                <a:gd name="T26" fmla="*/ 2147483646 w 659"/>
                <a:gd name="T27" fmla="*/ 2147483646 h 142"/>
                <a:gd name="T28" fmla="*/ 2147483646 w 659"/>
                <a:gd name="T29" fmla="*/ 2147483646 h 142"/>
                <a:gd name="T30" fmla="*/ 2147483646 w 659"/>
                <a:gd name="T31" fmla="*/ 2147483646 h 142"/>
                <a:gd name="T32" fmla="*/ 2147483646 w 659"/>
                <a:gd name="T33" fmla="*/ 2147483646 h 142"/>
                <a:gd name="T34" fmla="*/ 2147483646 w 659"/>
                <a:gd name="T35" fmla="*/ 2147483646 h 142"/>
                <a:gd name="T36" fmla="*/ 2147483646 w 659"/>
                <a:gd name="T37" fmla="*/ 2147483646 h 142"/>
                <a:gd name="T38" fmla="*/ 2147483646 w 659"/>
                <a:gd name="T39" fmla="*/ 2147483646 h 142"/>
                <a:gd name="T40" fmla="*/ 2147483646 w 659"/>
                <a:gd name="T41" fmla="*/ 2147483646 h 142"/>
                <a:gd name="T42" fmla="*/ 2147483646 w 659"/>
                <a:gd name="T43" fmla="*/ 2147483646 h 142"/>
                <a:gd name="T44" fmla="*/ 2147483646 w 659"/>
                <a:gd name="T45" fmla="*/ 0 h 1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0" t="0" r="r" b="b"/>
              <a:pathLst>
                <a:path w="659" h="142">
                  <a:moveTo>
                    <a:pt x="288" y="0"/>
                  </a:moveTo>
                  <a:cubicBezTo>
                    <a:pt x="243" y="0"/>
                    <a:pt x="221" y="101"/>
                    <a:pt x="201" y="101"/>
                  </a:cubicBezTo>
                  <a:cubicBezTo>
                    <a:pt x="201" y="101"/>
                    <a:pt x="200" y="101"/>
                    <a:pt x="200" y="101"/>
                  </a:cubicBezTo>
                  <a:cubicBezTo>
                    <a:pt x="180" y="97"/>
                    <a:pt x="189" y="54"/>
                    <a:pt x="165" y="54"/>
                  </a:cubicBezTo>
                  <a:cubicBezTo>
                    <a:pt x="165" y="54"/>
                    <a:pt x="164" y="54"/>
                    <a:pt x="164" y="54"/>
                  </a:cubicBezTo>
                  <a:cubicBezTo>
                    <a:pt x="140" y="54"/>
                    <a:pt x="134" y="110"/>
                    <a:pt x="111" y="110"/>
                  </a:cubicBezTo>
                  <a:cubicBezTo>
                    <a:pt x="111" y="110"/>
                    <a:pt x="111" y="110"/>
                    <a:pt x="110" y="110"/>
                  </a:cubicBezTo>
                  <a:cubicBezTo>
                    <a:pt x="87" y="109"/>
                    <a:pt x="82" y="13"/>
                    <a:pt x="55" y="13"/>
                  </a:cubicBezTo>
                  <a:cubicBezTo>
                    <a:pt x="55" y="13"/>
                    <a:pt x="55" y="13"/>
                    <a:pt x="54" y="13"/>
                  </a:cubicBezTo>
                  <a:cubicBezTo>
                    <a:pt x="27" y="16"/>
                    <a:pt x="0" y="142"/>
                    <a:pt x="0" y="142"/>
                  </a:cubicBezTo>
                  <a:cubicBezTo>
                    <a:pt x="659" y="142"/>
                    <a:pt x="659" y="142"/>
                    <a:pt x="659" y="142"/>
                  </a:cubicBezTo>
                  <a:cubicBezTo>
                    <a:pt x="659" y="49"/>
                    <a:pt x="659" y="49"/>
                    <a:pt x="659" y="49"/>
                  </a:cubicBezTo>
                  <a:cubicBezTo>
                    <a:pt x="634" y="49"/>
                    <a:pt x="621" y="104"/>
                    <a:pt x="599" y="104"/>
                  </a:cubicBezTo>
                  <a:cubicBezTo>
                    <a:pt x="598" y="104"/>
                    <a:pt x="598" y="104"/>
                    <a:pt x="598" y="104"/>
                  </a:cubicBezTo>
                  <a:cubicBezTo>
                    <a:pt x="576" y="103"/>
                    <a:pt x="580" y="3"/>
                    <a:pt x="547" y="3"/>
                  </a:cubicBezTo>
                  <a:cubicBezTo>
                    <a:pt x="546" y="3"/>
                    <a:pt x="546" y="3"/>
                    <a:pt x="546" y="3"/>
                  </a:cubicBezTo>
                  <a:cubicBezTo>
                    <a:pt x="511" y="5"/>
                    <a:pt x="502" y="118"/>
                    <a:pt x="472" y="118"/>
                  </a:cubicBezTo>
                  <a:cubicBezTo>
                    <a:pt x="472" y="118"/>
                    <a:pt x="472" y="118"/>
                    <a:pt x="471" y="118"/>
                  </a:cubicBezTo>
                  <a:cubicBezTo>
                    <a:pt x="441" y="117"/>
                    <a:pt x="442" y="28"/>
                    <a:pt x="413" y="28"/>
                  </a:cubicBezTo>
                  <a:cubicBezTo>
                    <a:pt x="412" y="28"/>
                    <a:pt x="412" y="28"/>
                    <a:pt x="411" y="28"/>
                  </a:cubicBezTo>
                  <a:cubicBezTo>
                    <a:pt x="381" y="31"/>
                    <a:pt x="401" y="67"/>
                    <a:pt x="363" y="67"/>
                  </a:cubicBezTo>
                  <a:cubicBezTo>
                    <a:pt x="362" y="67"/>
                    <a:pt x="362" y="67"/>
                    <a:pt x="362" y="67"/>
                  </a:cubicBezTo>
                  <a:cubicBezTo>
                    <a:pt x="321" y="66"/>
                    <a:pt x="333" y="0"/>
                    <a:pt x="288" y="0"/>
                  </a:cubicBezTo>
                </a:path>
              </a:pathLst>
            </a:custGeom>
            <a:solidFill>
              <a:schemeClr val="accent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17" name="Freeform 80">
              <a:extLst>
                <a:ext uri="{FF2B5EF4-FFF2-40B4-BE49-F238E27FC236}">
                  <a16:creationId xmlns:a16="http://schemas.microsoft.com/office/drawing/2014/main" id="{9F6E8ABD-7F4D-4BBA-8185-29192D9058E2}"/>
                </a:ext>
              </a:extLst>
            </p:cNvPr>
            <p:cNvSpPr>
              <a:spLocks/>
            </p:cNvSpPr>
            <p:nvPr/>
          </p:nvSpPr>
          <p:spPr bwMode="auto">
            <a:xfrm>
              <a:off x="1546225" y="3305175"/>
              <a:ext cx="9085263" cy="2008188"/>
            </a:xfrm>
            <a:custGeom>
              <a:avLst/>
              <a:gdLst>
                <a:gd name="T0" fmla="*/ 2147483646 w 662"/>
                <a:gd name="T1" fmla="*/ 2147483646 h 144"/>
                <a:gd name="T2" fmla="*/ 0 w 662"/>
                <a:gd name="T3" fmla="*/ 2147483646 h 144"/>
                <a:gd name="T4" fmla="*/ 2147483646 w 662"/>
                <a:gd name="T5" fmla="*/ 2147483646 h 144"/>
                <a:gd name="T6" fmla="*/ 2147483646 w 662"/>
                <a:gd name="T7" fmla="*/ 2147483646 h 144"/>
                <a:gd name="T8" fmla="*/ 2147483646 w 662"/>
                <a:gd name="T9" fmla="*/ 2147483646 h 144"/>
                <a:gd name="T10" fmla="*/ 2147483646 w 662"/>
                <a:gd name="T11" fmla="*/ 2147483646 h 144"/>
                <a:gd name="T12" fmla="*/ 2147483646 w 662"/>
                <a:gd name="T13" fmla="*/ 2147483646 h 144"/>
                <a:gd name="T14" fmla="*/ 2147483646 w 662"/>
                <a:gd name="T15" fmla="*/ 2147483646 h 144"/>
                <a:gd name="T16" fmla="*/ 2147483646 w 662"/>
                <a:gd name="T17" fmla="*/ 2147483646 h 144"/>
                <a:gd name="T18" fmla="*/ 2147483646 w 662"/>
                <a:gd name="T19" fmla="*/ 2147483646 h 144"/>
                <a:gd name="T20" fmla="*/ 2147483646 w 662"/>
                <a:gd name="T21" fmla="*/ 2147483646 h 144"/>
                <a:gd name="T22" fmla="*/ 2147483646 w 662"/>
                <a:gd name="T23" fmla="*/ 0 h 144"/>
                <a:gd name="T24" fmla="*/ 2147483646 w 662"/>
                <a:gd name="T25" fmla="*/ 2147483646 h 144"/>
                <a:gd name="T26" fmla="*/ 2147483646 w 662"/>
                <a:gd name="T27" fmla="*/ 2147483646 h 144"/>
                <a:gd name="T28" fmla="*/ 2147483646 w 662"/>
                <a:gd name="T29" fmla="*/ 2147483646 h 144"/>
                <a:gd name="T30" fmla="*/ 2147483646 w 662"/>
                <a:gd name="T31" fmla="*/ 2147483646 h 144"/>
                <a:gd name="T32" fmla="*/ 2147483646 w 662"/>
                <a:gd name="T33" fmla="*/ 2147483646 h 144"/>
                <a:gd name="T34" fmla="*/ 2147483646 w 662"/>
                <a:gd name="T35" fmla="*/ 2147483646 h 144"/>
                <a:gd name="T36" fmla="*/ 2147483646 w 662"/>
                <a:gd name="T37" fmla="*/ 2147483646 h 144"/>
                <a:gd name="T38" fmla="*/ 2147483646 w 662"/>
                <a:gd name="T39" fmla="*/ 2147483646 h 144"/>
                <a:gd name="T40" fmla="*/ 2147483646 w 662"/>
                <a:gd name="T41" fmla="*/ 2147483646 h 144"/>
                <a:gd name="T42" fmla="*/ 2147483646 w 662"/>
                <a:gd name="T43" fmla="*/ 2147483646 h 144"/>
                <a:gd name="T44" fmla="*/ 2147483646 w 662"/>
                <a:gd name="T45" fmla="*/ 2147483646 h 144"/>
                <a:gd name="T46" fmla="*/ 2147483646 w 662"/>
                <a:gd name="T47" fmla="*/ 2147483646 h 144"/>
                <a:gd name="T48" fmla="*/ 2147483646 w 662"/>
                <a:gd name="T49" fmla="*/ 2147483646 h 144"/>
                <a:gd name="T50" fmla="*/ 2147483646 w 662"/>
                <a:gd name="T51" fmla="*/ 2147483646 h 144"/>
                <a:gd name="T52" fmla="*/ 2147483646 w 662"/>
                <a:gd name="T53" fmla="*/ 2147483646 h 144"/>
                <a:gd name="T54" fmla="*/ 2147483646 w 662"/>
                <a:gd name="T55" fmla="*/ 2147483646 h 144"/>
                <a:gd name="T56" fmla="*/ 2147483646 w 662"/>
                <a:gd name="T57" fmla="*/ 2147483646 h 144"/>
                <a:gd name="T58" fmla="*/ 2147483646 w 662"/>
                <a:gd name="T59" fmla="*/ 2147483646 h 144"/>
                <a:gd name="T60" fmla="*/ 2147483646 w 662"/>
                <a:gd name="T61" fmla="*/ 2147483646 h 144"/>
                <a:gd name="T62" fmla="*/ 2147483646 w 662"/>
                <a:gd name="T63" fmla="*/ 2147483646 h 144"/>
                <a:gd name="T64" fmla="*/ 2147483646 w 662"/>
                <a:gd name="T65" fmla="*/ 2147483646 h 144"/>
                <a:gd name="T66" fmla="*/ 2147483646 w 662"/>
                <a:gd name="T67" fmla="*/ 2147483646 h 144"/>
                <a:gd name="T68" fmla="*/ 2147483646 w 662"/>
                <a:gd name="T69" fmla="*/ 2147483646 h 144"/>
                <a:gd name="T70" fmla="*/ 2147483646 w 662"/>
                <a:gd name="T71" fmla="*/ 2147483646 h 144"/>
                <a:gd name="T72" fmla="*/ 2147483646 w 662"/>
                <a:gd name="T73" fmla="*/ 2147483646 h 144"/>
                <a:gd name="T74" fmla="*/ 2147483646 w 662"/>
                <a:gd name="T75" fmla="*/ 2147483646 h 144"/>
                <a:gd name="T76" fmla="*/ 2147483646 w 662"/>
                <a:gd name="T77" fmla="*/ 2147483646 h 144"/>
                <a:gd name="T78" fmla="*/ 2147483646 w 662"/>
                <a:gd name="T79" fmla="*/ 2147483646 h 144"/>
                <a:gd name="T80" fmla="*/ 2147483646 w 662"/>
                <a:gd name="T81" fmla="*/ 2147483646 h 144"/>
                <a:gd name="T82" fmla="*/ 2147483646 w 662"/>
                <a:gd name="T83" fmla="*/ 2147483646 h 144"/>
                <a:gd name="T84" fmla="*/ 2147483646 w 662"/>
                <a:gd name="T85" fmla="*/ 2147483646 h 144"/>
                <a:gd name="T86" fmla="*/ 2147483646 w 662"/>
                <a:gd name="T87" fmla="*/ 2147483646 h 144"/>
                <a:gd name="T88" fmla="*/ 2147483646 w 662"/>
                <a:gd name="T89" fmla="*/ 2147483646 h 144"/>
                <a:gd name="T90" fmla="*/ 2147483646 w 662"/>
                <a:gd name="T91" fmla="*/ 2147483646 h 144"/>
                <a:gd name="T92" fmla="*/ 2147483646 w 662"/>
                <a:gd name="T93" fmla="*/ 2147483646 h 144"/>
                <a:gd name="T94" fmla="*/ 2147483646 w 662"/>
                <a:gd name="T95" fmla="*/ 2147483646 h 144"/>
                <a:gd name="T96" fmla="*/ 2147483646 w 662"/>
                <a:gd name="T97" fmla="*/ 2147483646 h 144"/>
                <a:gd name="T98" fmla="*/ 2147483646 w 662"/>
                <a:gd name="T99" fmla="*/ 2147483646 h 144"/>
                <a:gd name="T100" fmla="*/ 2147483646 w 662"/>
                <a:gd name="T101" fmla="*/ 2147483646 h 1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662" h="144">
                  <a:moveTo>
                    <a:pt x="3" y="144"/>
                  </a:moveTo>
                  <a:cubicBezTo>
                    <a:pt x="0" y="144"/>
                    <a:pt x="0" y="144"/>
                    <a:pt x="0" y="144"/>
                  </a:cubicBezTo>
                  <a:cubicBezTo>
                    <a:pt x="0" y="143"/>
                    <a:pt x="7" y="112"/>
                    <a:pt x="17" y="80"/>
                  </a:cubicBezTo>
                  <a:cubicBezTo>
                    <a:pt x="31" y="37"/>
                    <a:pt x="44" y="15"/>
                    <a:pt x="56" y="14"/>
                  </a:cubicBezTo>
                  <a:cubicBezTo>
                    <a:pt x="72" y="12"/>
                    <a:pt x="80" y="39"/>
                    <a:pt x="89" y="66"/>
                  </a:cubicBezTo>
                  <a:cubicBezTo>
                    <a:pt x="95" y="87"/>
                    <a:pt x="102" y="110"/>
                    <a:pt x="112" y="111"/>
                  </a:cubicBezTo>
                  <a:cubicBezTo>
                    <a:pt x="123" y="111"/>
                    <a:pt x="130" y="98"/>
                    <a:pt x="137" y="84"/>
                  </a:cubicBezTo>
                  <a:cubicBezTo>
                    <a:pt x="145" y="69"/>
                    <a:pt x="153" y="54"/>
                    <a:pt x="166" y="54"/>
                  </a:cubicBezTo>
                  <a:cubicBezTo>
                    <a:pt x="181" y="53"/>
                    <a:pt x="185" y="67"/>
                    <a:pt x="188" y="79"/>
                  </a:cubicBezTo>
                  <a:cubicBezTo>
                    <a:pt x="191" y="90"/>
                    <a:pt x="194" y="100"/>
                    <a:pt x="202" y="101"/>
                  </a:cubicBezTo>
                  <a:cubicBezTo>
                    <a:pt x="209" y="103"/>
                    <a:pt x="219" y="85"/>
                    <a:pt x="228" y="66"/>
                  </a:cubicBezTo>
                  <a:cubicBezTo>
                    <a:pt x="243" y="37"/>
                    <a:pt x="262" y="0"/>
                    <a:pt x="290" y="0"/>
                  </a:cubicBezTo>
                  <a:cubicBezTo>
                    <a:pt x="314" y="0"/>
                    <a:pt x="323" y="19"/>
                    <a:pt x="331" y="36"/>
                  </a:cubicBezTo>
                  <a:cubicBezTo>
                    <a:pt x="338" y="52"/>
                    <a:pt x="345" y="67"/>
                    <a:pt x="364" y="67"/>
                  </a:cubicBezTo>
                  <a:cubicBezTo>
                    <a:pt x="384" y="68"/>
                    <a:pt x="388" y="58"/>
                    <a:pt x="391" y="48"/>
                  </a:cubicBezTo>
                  <a:cubicBezTo>
                    <a:pt x="395" y="39"/>
                    <a:pt x="398" y="29"/>
                    <a:pt x="413" y="28"/>
                  </a:cubicBezTo>
                  <a:cubicBezTo>
                    <a:pt x="430" y="26"/>
                    <a:pt x="438" y="50"/>
                    <a:pt x="445" y="74"/>
                  </a:cubicBezTo>
                  <a:cubicBezTo>
                    <a:pt x="452" y="95"/>
                    <a:pt x="460" y="118"/>
                    <a:pt x="473" y="118"/>
                  </a:cubicBezTo>
                  <a:cubicBezTo>
                    <a:pt x="487" y="119"/>
                    <a:pt x="497" y="92"/>
                    <a:pt x="507" y="65"/>
                  </a:cubicBezTo>
                  <a:cubicBezTo>
                    <a:pt x="518" y="35"/>
                    <a:pt x="529" y="4"/>
                    <a:pt x="548" y="3"/>
                  </a:cubicBezTo>
                  <a:cubicBezTo>
                    <a:pt x="569" y="2"/>
                    <a:pt x="576" y="35"/>
                    <a:pt x="582" y="63"/>
                  </a:cubicBezTo>
                  <a:cubicBezTo>
                    <a:pt x="587" y="83"/>
                    <a:pt x="592" y="104"/>
                    <a:pt x="600" y="104"/>
                  </a:cubicBezTo>
                  <a:cubicBezTo>
                    <a:pt x="601" y="104"/>
                    <a:pt x="601" y="104"/>
                    <a:pt x="601" y="104"/>
                  </a:cubicBezTo>
                  <a:cubicBezTo>
                    <a:pt x="611" y="104"/>
                    <a:pt x="619" y="92"/>
                    <a:pt x="627" y="79"/>
                  </a:cubicBezTo>
                  <a:cubicBezTo>
                    <a:pt x="637" y="64"/>
                    <a:pt x="647" y="49"/>
                    <a:pt x="661" y="49"/>
                  </a:cubicBezTo>
                  <a:cubicBezTo>
                    <a:pt x="662" y="49"/>
                    <a:pt x="662" y="49"/>
                    <a:pt x="662" y="49"/>
                  </a:cubicBezTo>
                  <a:cubicBezTo>
                    <a:pt x="662" y="144"/>
                    <a:pt x="662" y="144"/>
                    <a:pt x="662" y="144"/>
                  </a:cubicBezTo>
                  <a:cubicBezTo>
                    <a:pt x="659" y="144"/>
                    <a:pt x="659" y="144"/>
                    <a:pt x="659" y="144"/>
                  </a:cubicBezTo>
                  <a:cubicBezTo>
                    <a:pt x="659" y="53"/>
                    <a:pt x="659" y="53"/>
                    <a:pt x="659" y="53"/>
                  </a:cubicBezTo>
                  <a:cubicBezTo>
                    <a:pt x="648" y="54"/>
                    <a:pt x="639" y="68"/>
                    <a:pt x="630" y="81"/>
                  </a:cubicBezTo>
                  <a:cubicBezTo>
                    <a:pt x="621" y="95"/>
                    <a:pt x="612" y="108"/>
                    <a:pt x="600" y="108"/>
                  </a:cubicBezTo>
                  <a:cubicBezTo>
                    <a:pt x="589" y="107"/>
                    <a:pt x="584" y="87"/>
                    <a:pt x="579" y="64"/>
                  </a:cubicBezTo>
                  <a:cubicBezTo>
                    <a:pt x="573" y="37"/>
                    <a:pt x="566" y="6"/>
                    <a:pt x="548" y="7"/>
                  </a:cubicBezTo>
                  <a:cubicBezTo>
                    <a:pt x="531" y="8"/>
                    <a:pt x="520" y="38"/>
                    <a:pt x="510" y="67"/>
                  </a:cubicBezTo>
                  <a:cubicBezTo>
                    <a:pt x="499" y="96"/>
                    <a:pt x="489" y="123"/>
                    <a:pt x="473" y="122"/>
                  </a:cubicBezTo>
                  <a:cubicBezTo>
                    <a:pt x="457" y="121"/>
                    <a:pt x="449" y="98"/>
                    <a:pt x="442" y="75"/>
                  </a:cubicBezTo>
                  <a:cubicBezTo>
                    <a:pt x="435" y="53"/>
                    <a:pt x="428" y="30"/>
                    <a:pt x="414" y="31"/>
                  </a:cubicBezTo>
                  <a:cubicBezTo>
                    <a:pt x="401" y="33"/>
                    <a:pt x="398" y="40"/>
                    <a:pt x="395" y="49"/>
                  </a:cubicBezTo>
                  <a:cubicBezTo>
                    <a:pt x="391" y="60"/>
                    <a:pt x="387" y="71"/>
                    <a:pt x="363" y="71"/>
                  </a:cubicBezTo>
                  <a:cubicBezTo>
                    <a:pt x="343" y="70"/>
                    <a:pt x="335" y="54"/>
                    <a:pt x="328" y="38"/>
                  </a:cubicBezTo>
                  <a:cubicBezTo>
                    <a:pt x="320" y="20"/>
                    <a:pt x="312" y="4"/>
                    <a:pt x="290" y="4"/>
                  </a:cubicBezTo>
                  <a:cubicBezTo>
                    <a:pt x="264" y="4"/>
                    <a:pt x="246" y="39"/>
                    <a:pt x="231" y="68"/>
                  </a:cubicBezTo>
                  <a:cubicBezTo>
                    <a:pt x="220" y="90"/>
                    <a:pt x="211" y="107"/>
                    <a:pt x="202" y="105"/>
                  </a:cubicBezTo>
                  <a:cubicBezTo>
                    <a:pt x="191" y="103"/>
                    <a:pt x="188" y="91"/>
                    <a:pt x="185" y="80"/>
                  </a:cubicBezTo>
                  <a:cubicBezTo>
                    <a:pt x="181" y="68"/>
                    <a:pt x="178" y="57"/>
                    <a:pt x="166" y="57"/>
                  </a:cubicBezTo>
                  <a:cubicBezTo>
                    <a:pt x="155" y="58"/>
                    <a:pt x="148" y="72"/>
                    <a:pt x="140" y="86"/>
                  </a:cubicBezTo>
                  <a:cubicBezTo>
                    <a:pt x="133" y="100"/>
                    <a:pt x="125" y="115"/>
                    <a:pt x="112" y="114"/>
                  </a:cubicBezTo>
                  <a:cubicBezTo>
                    <a:pt x="100" y="113"/>
                    <a:pt x="93" y="91"/>
                    <a:pt x="85" y="67"/>
                  </a:cubicBezTo>
                  <a:cubicBezTo>
                    <a:pt x="78" y="42"/>
                    <a:pt x="70" y="17"/>
                    <a:pt x="57" y="17"/>
                  </a:cubicBezTo>
                  <a:cubicBezTo>
                    <a:pt x="56" y="17"/>
                    <a:pt x="56" y="17"/>
                    <a:pt x="56" y="17"/>
                  </a:cubicBezTo>
                  <a:cubicBezTo>
                    <a:pt x="35" y="19"/>
                    <a:pt x="11" y="110"/>
                    <a:pt x="3" y="14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grpSp>
      <p:grpSp>
        <p:nvGrpSpPr>
          <p:cNvPr id="4" name="Группа 3">
            <a:extLst>
              <a:ext uri="{FF2B5EF4-FFF2-40B4-BE49-F238E27FC236}">
                <a16:creationId xmlns:a16="http://schemas.microsoft.com/office/drawing/2014/main" id="{847A0B6D-D727-45AF-86A0-DB4B605841CC}"/>
              </a:ext>
            </a:extLst>
          </p:cNvPr>
          <p:cNvGrpSpPr/>
          <p:nvPr/>
        </p:nvGrpSpPr>
        <p:grpSpPr>
          <a:xfrm>
            <a:off x="3495675" y="5510213"/>
            <a:ext cx="7132638" cy="1190625"/>
            <a:chOff x="3495675" y="5510213"/>
            <a:chExt cx="7132638" cy="1190625"/>
          </a:xfrm>
        </p:grpSpPr>
        <p:sp>
          <p:nvSpPr>
            <p:cNvPr id="41" name="Прямоугольник: скругленные углы 40">
              <a:extLst>
                <a:ext uri="{FF2B5EF4-FFF2-40B4-BE49-F238E27FC236}">
                  <a16:creationId xmlns:a16="http://schemas.microsoft.com/office/drawing/2014/main" id="{C14F5BB7-E71F-4D39-B041-F4920B365319}"/>
                </a:ext>
              </a:extLst>
            </p:cNvPr>
            <p:cNvSpPr/>
            <p:nvPr/>
          </p:nvSpPr>
          <p:spPr>
            <a:xfrm>
              <a:off x="3495675" y="5510213"/>
              <a:ext cx="7132638" cy="1190625"/>
            </a:xfrm>
            <a:prstGeom prst="roundRect">
              <a:avLst>
                <a:gd name="adj" fmla="val 10191"/>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16420" name="TextBox 115">
              <a:extLst>
                <a:ext uri="{FF2B5EF4-FFF2-40B4-BE49-F238E27FC236}">
                  <a16:creationId xmlns:a16="http://schemas.microsoft.com/office/drawing/2014/main" id="{DB874F94-C12F-4FE6-ACA6-641005DEA267}"/>
                </a:ext>
              </a:extLst>
            </p:cNvPr>
            <p:cNvSpPr txBox="1">
              <a:spLocks noChangeArrowheads="1"/>
            </p:cNvSpPr>
            <p:nvPr/>
          </p:nvSpPr>
          <p:spPr bwMode="auto">
            <a:xfrm>
              <a:off x="3795713" y="5510213"/>
              <a:ext cx="6664325" cy="1154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i="1">
                <a:solidFill>
                  <a:srgbClr val="73858E"/>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7C5ADAEF-79E7-4157-873F-38EC741F7433}"/>
              </a:ext>
            </a:extLst>
          </p:cNvPr>
          <p:cNvGrpSpPr/>
          <p:nvPr/>
        </p:nvGrpSpPr>
        <p:grpSpPr>
          <a:xfrm>
            <a:off x="1490663" y="5494338"/>
            <a:ext cx="1665287" cy="1195387"/>
            <a:chOff x="1490663" y="5494338"/>
            <a:chExt cx="1665287" cy="1195387"/>
          </a:xfrm>
        </p:grpSpPr>
        <p:sp>
          <p:nvSpPr>
            <p:cNvPr id="16421" name="Freeform 84">
              <a:extLst>
                <a:ext uri="{FF2B5EF4-FFF2-40B4-BE49-F238E27FC236}">
                  <a16:creationId xmlns:a16="http://schemas.microsoft.com/office/drawing/2014/main" id="{39F395F8-803B-4BD0-BA4E-925FF9B21F9B}"/>
                </a:ext>
              </a:extLst>
            </p:cNvPr>
            <p:cNvSpPr>
              <a:spLocks/>
            </p:cNvSpPr>
            <p:nvPr/>
          </p:nvSpPr>
          <p:spPr bwMode="auto">
            <a:xfrm>
              <a:off x="1490663" y="6529388"/>
              <a:ext cx="1590675" cy="160337"/>
            </a:xfrm>
            <a:custGeom>
              <a:avLst/>
              <a:gdLst>
                <a:gd name="T0" fmla="*/ 2147483646 w 150"/>
                <a:gd name="T1" fmla="*/ 0 h 15"/>
                <a:gd name="T2" fmla="*/ 2147483646 w 150"/>
                <a:gd name="T3" fmla="*/ 2147483646 h 15"/>
                <a:gd name="T4" fmla="*/ 2147483646 w 150"/>
                <a:gd name="T5" fmla="*/ 2147483646 h 15"/>
                <a:gd name="T6" fmla="*/ 2147483646 w 150"/>
                <a:gd name="T7" fmla="*/ 0 h 15"/>
                <a:gd name="T8" fmla="*/ 0 w 150"/>
                <a:gd name="T9" fmla="*/ 0 h 15"/>
                <a:gd name="T10" fmla="*/ 0 w 150"/>
                <a:gd name="T11" fmla="*/ 2147483646 h 15"/>
                <a:gd name="T12" fmla="*/ 2147483646 w 150"/>
                <a:gd name="T13" fmla="*/ 2147483646 h 15"/>
                <a:gd name="T14" fmla="*/ 2147483646 w 150"/>
                <a:gd name="T15" fmla="*/ 2147483646 h 15"/>
                <a:gd name="T16" fmla="*/ 2147483646 w 150"/>
                <a:gd name="T17" fmla="*/ 2147483646 h 15"/>
                <a:gd name="T18" fmla="*/ 2147483646 w 150"/>
                <a:gd name="T19" fmla="*/ 0 h 15"/>
                <a:gd name="T20" fmla="*/ 2147483646 w 150"/>
                <a:gd name="T21" fmla="*/ 0 h 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50" h="15">
                  <a:moveTo>
                    <a:pt x="91" y="0"/>
                  </a:moveTo>
                  <a:cubicBezTo>
                    <a:pt x="89" y="3"/>
                    <a:pt x="86" y="4"/>
                    <a:pt x="82" y="4"/>
                  </a:cubicBezTo>
                  <a:cubicBezTo>
                    <a:pt x="67" y="4"/>
                    <a:pt x="67" y="4"/>
                    <a:pt x="67" y="4"/>
                  </a:cubicBezTo>
                  <a:cubicBezTo>
                    <a:pt x="64" y="4"/>
                    <a:pt x="61" y="3"/>
                    <a:pt x="59" y="0"/>
                  </a:cubicBezTo>
                  <a:cubicBezTo>
                    <a:pt x="0" y="0"/>
                    <a:pt x="0" y="0"/>
                    <a:pt x="0" y="0"/>
                  </a:cubicBezTo>
                  <a:cubicBezTo>
                    <a:pt x="0" y="4"/>
                    <a:pt x="0" y="4"/>
                    <a:pt x="0" y="4"/>
                  </a:cubicBezTo>
                  <a:cubicBezTo>
                    <a:pt x="0" y="10"/>
                    <a:pt x="5" y="15"/>
                    <a:pt x="11" y="15"/>
                  </a:cubicBezTo>
                  <a:cubicBezTo>
                    <a:pt x="139" y="15"/>
                    <a:pt x="139" y="15"/>
                    <a:pt x="139" y="15"/>
                  </a:cubicBezTo>
                  <a:cubicBezTo>
                    <a:pt x="145" y="15"/>
                    <a:pt x="150" y="10"/>
                    <a:pt x="150" y="4"/>
                  </a:cubicBezTo>
                  <a:cubicBezTo>
                    <a:pt x="150" y="0"/>
                    <a:pt x="150" y="0"/>
                    <a:pt x="150" y="0"/>
                  </a:cubicBezTo>
                  <a:lnTo>
                    <a:pt x="9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22" name="Freeform 85">
              <a:extLst>
                <a:ext uri="{FF2B5EF4-FFF2-40B4-BE49-F238E27FC236}">
                  <a16:creationId xmlns:a16="http://schemas.microsoft.com/office/drawing/2014/main" id="{754428E6-C64B-4B79-938A-CA5648ABFCD9}"/>
                </a:ext>
              </a:extLst>
            </p:cNvPr>
            <p:cNvSpPr>
              <a:spLocks/>
            </p:cNvSpPr>
            <p:nvPr/>
          </p:nvSpPr>
          <p:spPr bwMode="auto">
            <a:xfrm>
              <a:off x="1574800" y="5611813"/>
              <a:ext cx="1422400" cy="885825"/>
            </a:xfrm>
            <a:custGeom>
              <a:avLst/>
              <a:gdLst>
                <a:gd name="T0" fmla="*/ 2147483646 w 134"/>
                <a:gd name="T1" fmla="*/ 2147483646 h 83"/>
                <a:gd name="T2" fmla="*/ 2147483646 w 134"/>
                <a:gd name="T3" fmla="*/ 2147483646 h 83"/>
                <a:gd name="T4" fmla="*/ 2147483646 w 134"/>
                <a:gd name="T5" fmla="*/ 0 h 83"/>
                <a:gd name="T6" fmla="*/ 2147483646 w 134"/>
                <a:gd name="T7" fmla="*/ 0 h 83"/>
                <a:gd name="T8" fmla="*/ 0 w 134"/>
                <a:gd name="T9" fmla="*/ 2147483646 h 83"/>
                <a:gd name="T10" fmla="*/ 0 w 134"/>
                <a:gd name="T11" fmla="*/ 2147483646 h 83"/>
                <a:gd name="T12" fmla="*/ 2147483646 w 134"/>
                <a:gd name="T13" fmla="*/ 2147483646 h 83"/>
                <a:gd name="T14" fmla="*/ 2147483646 w 134"/>
                <a:gd name="T15" fmla="*/ 2147483646 h 83"/>
                <a:gd name="T16" fmla="*/ 2147483646 w 134"/>
                <a:gd name="T17" fmla="*/ 2147483646 h 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4" h="83">
                  <a:moveTo>
                    <a:pt x="108" y="23"/>
                  </a:moveTo>
                  <a:cubicBezTo>
                    <a:pt x="104" y="23"/>
                    <a:pt x="101" y="19"/>
                    <a:pt x="101" y="15"/>
                  </a:cubicBezTo>
                  <a:cubicBezTo>
                    <a:pt x="101" y="0"/>
                    <a:pt x="101" y="0"/>
                    <a:pt x="101" y="0"/>
                  </a:cubicBezTo>
                  <a:cubicBezTo>
                    <a:pt x="3" y="0"/>
                    <a:pt x="3" y="0"/>
                    <a:pt x="3" y="0"/>
                  </a:cubicBezTo>
                  <a:cubicBezTo>
                    <a:pt x="1" y="0"/>
                    <a:pt x="0" y="2"/>
                    <a:pt x="0" y="4"/>
                  </a:cubicBezTo>
                  <a:cubicBezTo>
                    <a:pt x="0" y="83"/>
                    <a:pt x="0" y="83"/>
                    <a:pt x="0" y="83"/>
                  </a:cubicBezTo>
                  <a:cubicBezTo>
                    <a:pt x="134" y="83"/>
                    <a:pt x="134" y="83"/>
                    <a:pt x="134" y="83"/>
                  </a:cubicBezTo>
                  <a:cubicBezTo>
                    <a:pt x="134" y="23"/>
                    <a:pt x="134" y="23"/>
                    <a:pt x="134" y="23"/>
                  </a:cubicBezTo>
                  <a:lnTo>
                    <a:pt x="108" y="2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23" name="Freeform 86">
              <a:extLst>
                <a:ext uri="{FF2B5EF4-FFF2-40B4-BE49-F238E27FC236}">
                  <a16:creationId xmlns:a16="http://schemas.microsoft.com/office/drawing/2014/main" id="{F94F4E56-63EC-4DBB-94A0-6C889A475113}"/>
                </a:ext>
              </a:extLst>
            </p:cNvPr>
            <p:cNvSpPr>
              <a:spLocks/>
            </p:cNvSpPr>
            <p:nvPr/>
          </p:nvSpPr>
          <p:spPr bwMode="auto">
            <a:xfrm>
              <a:off x="2678113" y="5494338"/>
              <a:ext cx="477837" cy="85725"/>
            </a:xfrm>
            <a:custGeom>
              <a:avLst/>
              <a:gdLst>
                <a:gd name="T0" fmla="*/ 2147483646 w 45"/>
                <a:gd name="T1" fmla="*/ 2147483646 h 8"/>
                <a:gd name="T2" fmla="*/ 2147483646 w 45"/>
                <a:gd name="T3" fmla="*/ 2147483646 h 8"/>
                <a:gd name="T4" fmla="*/ 2147483646 w 45"/>
                <a:gd name="T5" fmla="*/ 0 h 8"/>
                <a:gd name="T6" fmla="*/ 2147483646 w 45"/>
                <a:gd name="T7" fmla="*/ 0 h 8"/>
                <a:gd name="T8" fmla="*/ 0 w 45"/>
                <a:gd name="T9" fmla="*/ 2147483646 h 8"/>
                <a:gd name="T10" fmla="*/ 0 w 45"/>
                <a:gd name="T11" fmla="*/ 2147483646 h 8"/>
                <a:gd name="T12" fmla="*/ 2147483646 w 45"/>
                <a:gd name="T13" fmla="*/ 2147483646 h 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 h="8">
                  <a:moveTo>
                    <a:pt x="45" y="8"/>
                  </a:moveTo>
                  <a:cubicBezTo>
                    <a:pt x="45" y="4"/>
                    <a:pt x="45" y="4"/>
                    <a:pt x="45" y="4"/>
                  </a:cubicBezTo>
                  <a:cubicBezTo>
                    <a:pt x="45" y="2"/>
                    <a:pt x="44" y="0"/>
                    <a:pt x="42" y="0"/>
                  </a:cubicBezTo>
                  <a:cubicBezTo>
                    <a:pt x="4" y="0"/>
                    <a:pt x="4" y="0"/>
                    <a:pt x="4" y="0"/>
                  </a:cubicBezTo>
                  <a:cubicBezTo>
                    <a:pt x="2" y="0"/>
                    <a:pt x="0" y="2"/>
                    <a:pt x="0" y="4"/>
                  </a:cubicBezTo>
                  <a:cubicBezTo>
                    <a:pt x="0" y="8"/>
                    <a:pt x="0" y="8"/>
                    <a:pt x="0" y="8"/>
                  </a:cubicBezTo>
                  <a:lnTo>
                    <a:pt x="45" y="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6424" name="Freeform 87">
              <a:extLst>
                <a:ext uri="{FF2B5EF4-FFF2-40B4-BE49-F238E27FC236}">
                  <a16:creationId xmlns:a16="http://schemas.microsoft.com/office/drawing/2014/main" id="{6FA95038-F0DE-46C4-97EC-018CA7B7F609}"/>
                </a:ext>
              </a:extLst>
            </p:cNvPr>
            <p:cNvSpPr>
              <a:spLocks noEditPoints="1"/>
            </p:cNvSpPr>
            <p:nvPr/>
          </p:nvSpPr>
          <p:spPr bwMode="auto">
            <a:xfrm>
              <a:off x="2678113" y="5611813"/>
              <a:ext cx="477837" cy="203200"/>
            </a:xfrm>
            <a:custGeom>
              <a:avLst/>
              <a:gdLst>
                <a:gd name="T0" fmla="*/ 0 w 45"/>
                <a:gd name="T1" fmla="*/ 0 h 19"/>
                <a:gd name="T2" fmla="*/ 0 w 45"/>
                <a:gd name="T3" fmla="*/ 2147483646 h 19"/>
                <a:gd name="T4" fmla="*/ 2147483646 w 45"/>
                <a:gd name="T5" fmla="*/ 2147483646 h 19"/>
                <a:gd name="T6" fmla="*/ 2147483646 w 45"/>
                <a:gd name="T7" fmla="*/ 2147483646 h 19"/>
                <a:gd name="T8" fmla="*/ 2147483646 w 45"/>
                <a:gd name="T9" fmla="*/ 2147483646 h 19"/>
                <a:gd name="T10" fmla="*/ 2147483646 w 45"/>
                <a:gd name="T11" fmla="*/ 0 h 19"/>
                <a:gd name="T12" fmla="*/ 0 w 45"/>
                <a:gd name="T13" fmla="*/ 0 h 19"/>
                <a:gd name="T14" fmla="*/ 2147483646 w 45"/>
                <a:gd name="T15" fmla="*/ 2147483646 h 19"/>
                <a:gd name="T16" fmla="*/ 2147483646 w 45"/>
                <a:gd name="T17" fmla="*/ 2147483646 h 19"/>
                <a:gd name="T18" fmla="*/ 2147483646 w 45"/>
                <a:gd name="T19" fmla="*/ 2147483646 h 19"/>
                <a:gd name="T20" fmla="*/ 2147483646 w 45"/>
                <a:gd name="T21" fmla="*/ 2147483646 h 19"/>
                <a:gd name="T22" fmla="*/ 2147483646 w 45"/>
                <a:gd name="T23" fmla="*/ 2147483646 h 19"/>
                <a:gd name="T24" fmla="*/ 2147483646 w 45"/>
                <a:gd name="T25" fmla="*/ 2147483646 h 19"/>
                <a:gd name="T26" fmla="*/ 2147483646 w 45"/>
                <a:gd name="T27" fmla="*/ 2147483646 h 19"/>
                <a:gd name="T28" fmla="*/ 2147483646 w 45"/>
                <a:gd name="T29" fmla="*/ 2147483646 h 19"/>
                <a:gd name="T30" fmla="*/ 2147483646 w 45"/>
                <a:gd name="T31" fmla="*/ 2147483646 h 19"/>
                <a:gd name="T32" fmla="*/ 2147483646 w 45"/>
                <a:gd name="T33" fmla="*/ 2147483646 h 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45" h="19">
                  <a:moveTo>
                    <a:pt x="0" y="0"/>
                  </a:moveTo>
                  <a:cubicBezTo>
                    <a:pt x="0" y="15"/>
                    <a:pt x="0" y="15"/>
                    <a:pt x="0" y="15"/>
                  </a:cubicBezTo>
                  <a:cubicBezTo>
                    <a:pt x="0" y="17"/>
                    <a:pt x="2" y="19"/>
                    <a:pt x="4" y="19"/>
                  </a:cubicBezTo>
                  <a:cubicBezTo>
                    <a:pt x="42" y="19"/>
                    <a:pt x="42" y="19"/>
                    <a:pt x="42" y="19"/>
                  </a:cubicBezTo>
                  <a:cubicBezTo>
                    <a:pt x="44" y="19"/>
                    <a:pt x="45" y="17"/>
                    <a:pt x="45" y="15"/>
                  </a:cubicBezTo>
                  <a:cubicBezTo>
                    <a:pt x="45" y="0"/>
                    <a:pt x="45" y="0"/>
                    <a:pt x="45" y="0"/>
                  </a:cubicBezTo>
                  <a:lnTo>
                    <a:pt x="0" y="0"/>
                  </a:lnTo>
                  <a:close/>
                  <a:moveTo>
                    <a:pt x="27" y="15"/>
                  </a:moveTo>
                  <a:cubicBezTo>
                    <a:pt x="24" y="15"/>
                    <a:pt x="23" y="14"/>
                    <a:pt x="23" y="12"/>
                  </a:cubicBezTo>
                  <a:cubicBezTo>
                    <a:pt x="23" y="9"/>
                    <a:pt x="24" y="8"/>
                    <a:pt x="27" y="8"/>
                  </a:cubicBezTo>
                  <a:cubicBezTo>
                    <a:pt x="29" y="8"/>
                    <a:pt x="30" y="9"/>
                    <a:pt x="30" y="12"/>
                  </a:cubicBezTo>
                  <a:cubicBezTo>
                    <a:pt x="30" y="14"/>
                    <a:pt x="29" y="15"/>
                    <a:pt x="27" y="15"/>
                  </a:cubicBezTo>
                  <a:close/>
                  <a:moveTo>
                    <a:pt x="38" y="15"/>
                  </a:moveTo>
                  <a:cubicBezTo>
                    <a:pt x="36" y="15"/>
                    <a:pt x="34" y="14"/>
                    <a:pt x="34" y="12"/>
                  </a:cubicBezTo>
                  <a:cubicBezTo>
                    <a:pt x="34" y="9"/>
                    <a:pt x="36" y="8"/>
                    <a:pt x="38" y="8"/>
                  </a:cubicBezTo>
                  <a:cubicBezTo>
                    <a:pt x="40" y="8"/>
                    <a:pt x="42" y="9"/>
                    <a:pt x="42" y="12"/>
                  </a:cubicBezTo>
                  <a:cubicBezTo>
                    <a:pt x="42" y="14"/>
                    <a:pt x="40" y="15"/>
                    <a:pt x="38" y="1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6386"/>
                                        </p:tgtEl>
                                        <p:attrNameLst>
                                          <p:attrName>style.visibility</p:attrName>
                                        </p:attrNameLst>
                                      </p:cBhvr>
                                      <p:to>
                                        <p:strVal val="visible"/>
                                      </p:to>
                                    </p:set>
                                    <p:anim calcmode="lin" valueType="num">
                                      <p:cBhvr additive="base">
                                        <p:cTn id="7" dur="500" fill="hold"/>
                                        <p:tgtEl>
                                          <p:spTgt spid="16386"/>
                                        </p:tgtEl>
                                        <p:attrNameLst>
                                          <p:attrName>ppt_x</p:attrName>
                                        </p:attrNameLst>
                                      </p:cBhvr>
                                      <p:tavLst>
                                        <p:tav tm="0">
                                          <p:val>
                                            <p:strVal val="#ppt_x"/>
                                          </p:val>
                                        </p:tav>
                                        <p:tav tm="100000">
                                          <p:val>
                                            <p:strVal val="#ppt_x"/>
                                          </p:val>
                                        </p:tav>
                                      </p:tavLst>
                                    </p:anim>
                                    <p:anim calcmode="lin" valueType="num">
                                      <p:cBhvr additive="base">
                                        <p:cTn id="8" dur="500" fill="hold"/>
                                        <p:tgtEl>
                                          <p:spTgt spid="1638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6387"/>
                                        </p:tgtEl>
                                        <p:attrNameLst>
                                          <p:attrName>style.visibility</p:attrName>
                                        </p:attrNameLst>
                                      </p:cBhvr>
                                      <p:to>
                                        <p:strVal val="visible"/>
                                      </p:to>
                                    </p:set>
                                    <p:anim calcmode="lin" valueType="num">
                                      <p:cBhvr additive="base">
                                        <p:cTn id="11" dur="500" fill="hold"/>
                                        <p:tgtEl>
                                          <p:spTgt spid="16387"/>
                                        </p:tgtEl>
                                        <p:attrNameLst>
                                          <p:attrName>ppt_x</p:attrName>
                                        </p:attrNameLst>
                                      </p:cBhvr>
                                      <p:tavLst>
                                        <p:tav tm="0">
                                          <p:val>
                                            <p:strVal val="#ppt_x"/>
                                          </p:val>
                                        </p:tav>
                                        <p:tav tm="100000">
                                          <p:val>
                                            <p:strVal val="#ppt_x"/>
                                          </p:val>
                                        </p:tav>
                                      </p:tavLst>
                                    </p:anim>
                                    <p:anim calcmode="lin" valueType="num">
                                      <p:cBhvr additive="base">
                                        <p:cTn id="12" dur="500" fill="hold"/>
                                        <p:tgtEl>
                                          <p:spTgt spid="16387"/>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2" presetClass="entr" presetSubtype="4" fill="hold" nodeType="after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1+#ppt_w/2"/>
                                          </p:val>
                                        </p:tav>
                                        <p:tav tm="100000">
                                          <p:val>
                                            <p:strVal val="#ppt_x"/>
                                          </p:val>
                                        </p:tav>
                                      </p:tavLst>
                                    </p:anim>
                                    <p:anim calcmode="lin" valueType="num">
                                      <p:cBhvr additive="base">
                                        <p:cTn id="26" dur="500" fill="hold"/>
                                        <p:tgtEl>
                                          <p:spTgt spid="4"/>
                                        </p:tgtEl>
                                        <p:attrNameLst>
                                          <p:attrName>ppt_y</p:attrName>
                                        </p:attrNameLst>
                                      </p:cBhvr>
                                      <p:tavLst>
                                        <p:tav tm="0">
                                          <p:val>
                                            <p:strVal val="#ppt_y"/>
                                          </p:val>
                                        </p:tav>
                                        <p:tav tm="100000">
                                          <p:val>
                                            <p:strVal val="#ppt_y"/>
                                          </p:val>
                                        </p:tav>
                                      </p:tavLst>
                                    </p:anim>
                                  </p:childTnLst>
                                </p:cTn>
                              </p:par>
                              <p:par>
                                <p:cTn id="27" presetID="17" presetClass="entr" presetSubtype="4" fill="hold" nodeType="with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ppt_x</p:attrName>
                                        </p:attrNameLst>
                                      </p:cBhvr>
                                      <p:tavLst>
                                        <p:tav tm="0">
                                          <p:val>
                                            <p:strVal val="#ppt_x"/>
                                          </p:val>
                                        </p:tav>
                                        <p:tav tm="100000">
                                          <p:val>
                                            <p:strVal val="#ppt_x"/>
                                          </p:val>
                                        </p:tav>
                                      </p:tavLst>
                                    </p:anim>
                                    <p:anim calcmode="lin" valueType="num">
                                      <p:cBhvr>
                                        <p:cTn id="30" dur="500" fill="hold"/>
                                        <p:tgtEl>
                                          <p:spTgt spid="5"/>
                                        </p:tgtEl>
                                        <p:attrNameLst>
                                          <p:attrName>ppt_y</p:attrName>
                                        </p:attrNameLst>
                                      </p:cBhvr>
                                      <p:tavLst>
                                        <p:tav tm="0">
                                          <p:val>
                                            <p:strVal val="#ppt_y+#ppt_h/2"/>
                                          </p:val>
                                        </p:tav>
                                        <p:tav tm="100000">
                                          <p:val>
                                            <p:strVal val="#ppt_y"/>
                                          </p:val>
                                        </p:tav>
                                      </p:tavLst>
                                    </p:anim>
                                    <p:anim calcmode="lin" valueType="num">
                                      <p:cBhvr>
                                        <p:cTn id="31" dur="500" fill="hold"/>
                                        <p:tgtEl>
                                          <p:spTgt spid="5"/>
                                        </p:tgtEl>
                                        <p:attrNameLst>
                                          <p:attrName>ppt_w</p:attrName>
                                        </p:attrNameLst>
                                      </p:cBhvr>
                                      <p:tavLst>
                                        <p:tav tm="0">
                                          <p:val>
                                            <p:strVal val="#ppt_w"/>
                                          </p:val>
                                        </p:tav>
                                        <p:tav tm="100000">
                                          <p:val>
                                            <p:strVal val="#ppt_w"/>
                                          </p:val>
                                        </p:tav>
                                      </p:tavLst>
                                    </p:anim>
                                    <p:anim calcmode="lin" valueType="num">
                                      <p:cBhvr>
                                        <p:cTn id="32"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6" grpId="0"/>
      <p:bldP spid="16387"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TextBox 112">
            <a:extLst>
              <a:ext uri="{FF2B5EF4-FFF2-40B4-BE49-F238E27FC236}">
                <a16:creationId xmlns:a16="http://schemas.microsoft.com/office/drawing/2014/main" id="{378E5371-5F11-4104-B357-D72C3A6DD06B}"/>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8C775651-CDDF-4CDC-B80A-6CCA7D5453CC}"/>
              </a:ext>
            </a:extLst>
          </p:cNvPr>
          <p:cNvGrpSpPr/>
          <p:nvPr/>
        </p:nvGrpSpPr>
        <p:grpSpPr>
          <a:xfrm>
            <a:off x="1462088" y="3311525"/>
            <a:ext cx="1381125" cy="2001838"/>
            <a:chOff x="1462088" y="3311525"/>
            <a:chExt cx="1381125" cy="2001838"/>
          </a:xfrm>
        </p:grpSpPr>
        <p:sp>
          <p:nvSpPr>
            <p:cNvPr id="17412" name="Freeform 82">
              <a:extLst>
                <a:ext uri="{FF2B5EF4-FFF2-40B4-BE49-F238E27FC236}">
                  <a16:creationId xmlns:a16="http://schemas.microsoft.com/office/drawing/2014/main" id="{1316D970-4466-4452-A0CC-A0922976EE1D}"/>
                </a:ext>
              </a:extLst>
            </p:cNvPr>
            <p:cNvSpPr>
              <a:spLocks/>
            </p:cNvSpPr>
            <p:nvPr/>
          </p:nvSpPr>
          <p:spPr bwMode="auto">
            <a:xfrm>
              <a:off x="1462088" y="3311525"/>
              <a:ext cx="1381125" cy="531813"/>
            </a:xfrm>
            <a:custGeom>
              <a:avLst/>
              <a:gdLst>
                <a:gd name="T0" fmla="*/ 2147483646 w 870"/>
                <a:gd name="T1" fmla="*/ 0 h 335"/>
                <a:gd name="T2" fmla="*/ 2147483646 w 870"/>
                <a:gd name="T3" fmla="*/ 2147483646 h 335"/>
                <a:gd name="T4" fmla="*/ 2147483646 w 870"/>
                <a:gd name="T5" fmla="*/ 2147483646 h 335"/>
                <a:gd name="T6" fmla="*/ 2147483646 w 870"/>
                <a:gd name="T7" fmla="*/ 2147483646 h 335"/>
                <a:gd name="T8" fmla="*/ 0 w 870"/>
                <a:gd name="T9" fmla="*/ 2147483646 h 335"/>
                <a:gd name="T10" fmla="*/ 2147483646 w 870"/>
                <a:gd name="T11" fmla="*/ 0 h 335"/>
                <a:gd name="T12" fmla="*/ 2147483646 w 870"/>
                <a:gd name="T13" fmla="*/ 0 h 3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0" h="335">
                  <a:moveTo>
                    <a:pt x="649" y="0"/>
                  </a:moveTo>
                  <a:lnTo>
                    <a:pt x="870" y="167"/>
                  </a:lnTo>
                  <a:lnTo>
                    <a:pt x="649" y="335"/>
                  </a:lnTo>
                  <a:lnTo>
                    <a:pt x="215" y="335"/>
                  </a:lnTo>
                  <a:lnTo>
                    <a:pt x="0" y="167"/>
                  </a:lnTo>
                  <a:lnTo>
                    <a:pt x="215" y="0"/>
                  </a:lnTo>
                  <a:lnTo>
                    <a:pt x="64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13" name="Freeform 83">
              <a:extLst>
                <a:ext uri="{FF2B5EF4-FFF2-40B4-BE49-F238E27FC236}">
                  <a16:creationId xmlns:a16="http://schemas.microsoft.com/office/drawing/2014/main" id="{9C0BA66B-15F3-47F5-929E-2D8974CE7052}"/>
                </a:ext>
              </a:extLst>
            </p:cNvPr>
            <p:cNvSpPr>
              <a:spLocks/>
            </p:cNvSpPr>
            <p:nvPr/>
          </p:nvSpPr>
          <p:spPr bwMode="auto">
            <a:xfrm>
              <a:off x="2492375" y="3576638"/>
              <a:ext cx="350838" cy="1736725"/>
            </a:xfrm>
            <a:custGeom>
              <a:avLst/>
              <a:gdLst>
                <a:gd name="T0" fmla="*/ 2147483646 w 221"/>
                <a:gd name="T1" fmla="*/ 0 h 1094"/>
                <a:gd name="T2" fmla="*/ 2147483646 w 221"/>
                <a:gd name="T3" fmla="*/ 2147483646 h 1094"/>
                <a:gd name="T4" fmla="*/ 0 w 221"/>
                <a:gd name="T5" fmla="*/ 2147483646 h 1094"/>
                <a:gd name="T6" fmla="*/ 0 w 221"/>
                <a:gd name="T7" fmla="*/ 2147483646 h 1094"/>
                <a:gd name="T8" fmla="*/ 2147483646 w 221"/>
                <a:gd name="T9" fmla="*/ 0 h 10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 h="1094">
                  <a:moveTo>
                    <a:pt x="221" y="0"/>
                  </a:moveTo>
                  <a:lnTo>
                    <a:pt x="221" y="927"/>
                  </a:lnTo>
                  <a:lnTo>
                    <a:pt x="0" y="1094"/>
                  </a:lnTo>
                  <a:lnTo>
                    <a:pt x="0" y="168"/>
                  </a:lnTo>
                  <a:lnTo>
                    <a:pt x="221" y="0"/>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14" name="Rectangle 84">
              <a:extLst>
                <a:ext uri="{FF2B5EF4-FFF2-40B4-BE49-F238E27FC236}">
                  <a16:creationId xmlns:a16="http://schemas.microsoft.com/office/drawing/2014/main" id="{6B0EDFDE-8CDB-4C76-8B41-7A963ECD2865}"/>
                </a:ext>
              </a:extLst>
            </p:cNvPr>
            <p:cNvSpPr>
              <a:spLocks noChangeArrowheads="1"/>
            </p:cNvSpPr>
            <p:nvPr/>
          </p:nvSpPr>
          <p:spPr bwMode="auto">
            <a:xfrm>
              <a:off x="1803400" y="3843338"/>
              <a:ext cx="688975" cy="1470025"/>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7415" name="Freeform 85">
              <a:extLst>
                <a:ext uri="{FF2B5EF4-FFF2-40B4-BE49-F238E27FC236}">
                  <a16:creationId xmlns:a16="http://schemas.microsoft.com/office/drawing/2014/main" id="{883727B7-37F9-46CE-BE0E-0DA2D1A10073}"/>
                </a:ext>
              </a:extLst>
            </p:cNvPr>
            <p:cNvSpPr>
              <a:spLocks/>
            </p:cNvSpPr>
            <p:nvPr/>
          </p:nvSpPr>
          <p:spPr bwMode="auto">
            <a:xfrm>
              <a:off x="1462088" y="3576638"/>
              <a:ext cx="341312" cy="1736725"/>
            </a:xfrm>
            <a:custGeom>
              <a:avLst/>
              <a:gdLst>
                <a:gd name="T0" fmla="*/ 2147483646 w 215"/>
                <a:gd name="T1" fmla="*/ 2147483646 h 1094"/>
                <a:gd name="T2" fmla="*/ 2147483646 w 215"/>
                <a:gd name="T3" fmla="*/ 2147483646 h 1094"/>
                <a:gd name="T4" fmla="*/ 0 w 215"/>
                <a:gd name="T5" fmla="*/ 2147483646 h 1094"/>
                <a:gd name="T6" fmla="*/ 0 w 215"/>
                <a:gd name="T7" fmla="*/ 0 h 1094"/>
                <a:gd name="T8" fmla="*/ 2147483646 w 215"/>
                <a:gd name="T9" fmla="*/ 2147483646 h 109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1094">
                  <a:moveTo>
                    <a:pt x="215" y="168"/>
                  </a:moveTo>
                  <a:lnTo>
                    <a:pt x="215" y="1094"/>
                  </a:lnTo>
                  <a:lnTo>
                    <a:pt x="0" y="927"/>
                  </a:lnTo>
                  <a:lnTo>
                    <a:pt x="0" y="0"/>
                  </a:lnTo>
                  <a:lnTo>
                    <a:pt x="215" y="168"/>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F960AA89-260C-4388-A2E4-BADBDBCEB366}"/>
              </a:ext>
            </a:extLst>
          </p:cNvPr>
          <p:cNvGrpSpPr/>
          <p:nvPr/>
        </p:nvGrpSpPr>
        <p:grpSpPr>
          <a:xfrm>
            <a:off x="3438525" y="1793875"/>
            <a:ext cx="1371600" cy="3519488"/>
            <a:chOff x="3438525" y="1793875"/>
            <a:chExt cx="1371600" cy="3519488"/>
          </a:xfrm>
        </p:grpSpPr>
        <p:sp>
          <p:nvSpPr>
            <p:cNvPr id="17416" name="Freeform 86">
              <a:extLst>
                <a:ext uri="{FF2B5EF4-FFF2-40B4-BE49-F238E27FC236}">
                  <a16:creationId xmlns:a16="http://schemas.microsoft.com/office/drawing/2014/main" id="{5C1ACD4C-432C-4125-BEE5-7F147D0048A6}"/>
                </a:ext>
              </a:extLst>
            </p:cNvPr>
            <p:cNvSpPr>
              <a:spLocks/>
            </p:cNvSpPr>
            <p:nvPr/>
          </p:nvSpPr>
          <p:spPr bwMode="auto">
            <a:xfrm>
              <a:off x="3438525" y="1793875"/>
              <a:ext cx="1371600" cy="530225"/>
            </a:xfrm>
            <a:custGeom>
              <a:avLst/>
              <a:gdLst>
                <a:gd name="T0" fmla="*/ 2147483646 w 864"/>
                <a:gd name="T1" fmla="*/ 0 h 334"/>
                <a:gd name="T2" fmla="*/ 2147483646 w 864"/>
                <a:gd name="T3" fmla="*/ 2147483646 h 334"/>
                <a:gd name="T4" fmla="*/ 2147483646 w 864"/>
                <a:gd name="T5" fmla="*/ 2147483646 h 334"/>
                <a:gd name="T6" fmla="*/ 2147483646 w 864"/>
                <a:gd name="T7" fmla="*/ 2147483646 h 334"/>
                <a:gd name="T8" fmla="*/ 0 w 864"/>
                <a:gd name="T9" fmla="*/ 2147483646 h 334"/>
                <a:gd name="T10" fmla="*/ 2147483646 w 864"/>
                <a:gd name="T11" fmla="*/ 0 h 334"/>
                <a:gd name="T12" fmla="*/ 2147483646 w 864"/>
                <a:gd name="T13" fmla="*/ 0 h 33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4" h="334">
                  <a:moveTo>
                    <a:pt x="649" y="0"/>
                  </a:moveTo>
                  <a:lnTo>
                    <a:pt x="864" y="167"/>
                  </a:lnTo>
                  <a:lnTo>
                    <a:pt x="649" y="334"/>
                  </a:lnTo>
                  <a:lnTo>
                    <a:pt x="215" y="334"/>
                  </a:lnTo>
                  <a:lnTo>
                    <a:pt x="0" y="167"/>
                  </a:lnTo>
                  <a:lnTo>
                    <a:pt x="215" y="0"/>
                  </a:lnTo>
                  <a:lnTo>
                    <a:pt x="649"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17" name="Freeform 87">
              <a:extLst>
                <a:ext uri="{FF2B5EF4-FFF2-40B4-BE49-F238E27FC236}">
                  <a16:creationId xmlns:a16="http://schemas.microsoft.com/office/drawing/2014/main" id="{37701720-F61F-4709-BF97-1C3DF51A5BAD}"/>
                </a:ext>
              </a:extLst>
            </p:cNvPr>
            <p:cNvSpPr>
              <a:spLocks/>
            </p:cNvSpPr>
            <p:nvPr/>
          </p:nvSpPr>
          <p:spPr bwMode="auto">
            <a:xfrm>
              <a:off x="4468813" y="2058988"/>
              <a:ext cx="341312" cy="3254375"/>
            </a:xfrm>
            <a:custGeom>
              <a:avLst/>
              <a:gdLst>
                <a:gd name="T0" fmla="*/ 2147483646 w 215"/>
                <a:gd name="T1" fmla="*/ 0 h 2050"/>
                <a:gd name="T2" fmla="*/ 2147483646 w 215"/>
                <a:gd name="T3" fmla="*/ 2147483646 h 2050"/>
                <a:gd name="T4" fmla="*/ 0 w 215"/>
                <a:gd name="T5" fmla="*/ 2147483646 h 2050"/>
                <a:gd name="T6" fmla="*/ 0 w 215"/>
                <a:gd name="T7" fmla="*/ 2147483646 h 2050"/>
                <a:gd name="T8" fmla="*/ 2147483646 w 215"/>
                <a:gd name="T9" fmla="*/ 0 h 20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050">
                  <a:moveTo>
                    <a:pt x="215" y="0"/>
                  </a:moveTo>
                  <a:lnTo>
                    <a:pt x="215" y="1883"/>
                  </a:lnTo>
                  <a:lnTo>
                    <a:pt x="0" y="2050"/>
                  </a:lnTo>
                  <a:lnTo>
                    <a:pt x="0" y="167"/>
                  </a:lnTo>
                  <a:lnTo>
                    <a:pt x="215" y="0"/>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18" name="Rectangle 88">
              <a:extLst>
                <a:ext uri="{FF2B5EF4-FFF2-40B4-BE49-F238E27FC236}">
                  <a16:creationId xmlns:a16="http://schemas.microsoft.com/office/drawing/2014/main" id="{FB775CDF-D776-4ED6-8AD5-6A80C890B260}"/>
                </a:ext>
              </a:extLst>
            </p:cNvPr>
            <p:cNvSpPr>
              <a:spLocks noChangeArrowheads="1"/>
            </p:cNvSpPr>
            <p:nvPr/>
          </p:nvSpPr>
          <p:spPr bwMode="auto">
            <a:xfrm>
              <a:off x="3779838" y="2324100"/>
              <a:ext cx="688975" cy="2989263"/>
            </a:xfrm>
            <a:prstGeom prst="rect">
              <a:avLst/>
            </a:prstGeom>
            <a:solidFill>
              <a:schemeClr val="accent5">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7419" name="Freeform 89">
              <a:extLst>
                <a:ext uri="{FF2B5EF4-FFF2-40B4-BE49-F238E27FC236}">
                  <a16:creationId xmlns:a16="http://schemas.microsoft.com/office/drawing/2014/main" id="{5B63383E-FA85-402C-9238-0A55E8CA836F}"/>
                </a:ext>
              </a:extLst>
            </p:cNvPr>
            <p:cNvSpPr>
              <a:spLocks/>
            </p:cNvSpPr>
            <p:nvPr/>
          </p:nvSpPr>
          <p:spPr bwMode="auto">
            <a:xfrm>
              <a:off x="3438525" y="2058988"/>
              <a:ext cx="341313" cy="3254375"/>
            </a:xfrm>
            <a:custGeom>
              <a:avLst/>
              <a:gdLst>
                <a:gd name="T0" fmla="*/ 2147483646 w 215"/>
                <a:gd name="T1" fmla="*/ 2147483646 h 2050"/>
                <a:gd name="T2" fmla="*/ 2147483646 w 215"/>
                <a:gd name="T3" fmla="*/ 2147483646 h 2050"/>
                <a:gd name="T4" fmla="*/ 0 w 215"/>
                <a:gd name="T5" fmla="*/ 2147483646 h 2050"/>
                <a:gd name="T6" fmla="*/ 0 w 215"/>
                <a:gd name="T7" fmla="*/ 0 h 2050"/>
                <a:gd name="T8" fmla="*/ 2147483646 w 215"/>
                <a:gd name="T9" fmla="*/ 2147483646 h 205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2050">
                  <a:moveTo>
                    <a:pt x="215" y="167"/>
                  </a:moveTo>
                  <a:lnTo>
                    <a:pt x="215" y="2050"/>
                  </a:lnTo>
                  <a:lnTo>
                    <a:pt x="0" y="1883"/>
                  </a:lnTo>
                  <a:lnTo>
                    <a:pt x="0" y="0"/>
                  </a:lnTo>
                  <a:lnTo>
                    <a:pt x="215" y="167"/>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0CF8D9AA-4628-4F0D-9DC1-D3D4B79EB174}"/>
              </a:ext>
            </a:extLst>
          </p:cNvPr>
          <p:cNvGrpSpPr/>
          <p:nvPr/>
        </p:nvGrpSpPr>
        <p:grpSpPr>
          <a:xfrm>
            <a:off x="5405438" y="2552700"/>
            <a:ext cx="1381125" cy="2760663"/>
            <a:chOff x="5405438" y="2552700"/>
            <a:chExt cx="1381125" cy="2760663"/>
          </a:xfrm>
        </p:grpSpPr>
        <p:sp>
          <p:nvSpPr>
            <p:cNvPr id="17420" name="Freeform 90">
              <a:extLst>
                <a:ext uri="{FF2B5EF4-FFF2-40B4-BE49-F238E27FC236}">
                  <a16:creationId xmlns:a16="http://schemas.microsoft.com/office/drawing/2014/main" id="{D663A295-F1BC-4F77-B525-CF6A66CADF2F}"/>
                </a:ext>
              </a:extLst>
            </p:cNvPr>
            <p:cNvSpPr>
              <a:spLocks/>
            </p:cNvSpPr>
            <p:nvPr/>
          </p:nvSpPr>
          <p:spPr bwMode="auto">
            <a:xfrm>
              <a:off x="5405438" y="2552700"/>
              <a:ext cx="1381125" cy="531813"/>
            </a:xfrm>
            <a:custGeom>
              <a:avLst/>
              <a:gdLst>
                <a:gd name="T0" fmla="*/ 2147483646 w 870"/>
                <a:gd name="T1" fmla="*/ 0 h 335"/>
                <a:gd name="T2" fmla="*/ 2147483646 w 870"/>
                <a:gd name="T3" fmla="*/ 2147483646 h 335"/>
                <a:gd name="T4" fmla="*/ 2147483646 w 870"/>
                <a:gd name="T5" fmla="*/ 2147483646 h 335"/>
                <a:gd name="T6" fmla="*/ 2147483646 w 870"/>
                <a:gd name="T7" fmla="*/ 2147483646 h 335"/>
                <a:gd name="T8" fmla="*/ 0 w 870"/>
                <a:gd name="T9" fmla="*/ 2147483646 h 335"/>
                <a:gd name="T10" fmla="*/ 2147483646 w 870"/>
                <a:gd name="T11" fmla="*/ 0 h 335"/>
                <a:gd name="T12" fmla="*/ 2147483646 w 870"/>
                <a:gd name="T13" fmla="*/ 0 h 3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0" h="335">
                  <a:moveTo>
                    <a:pt x="649" y="0"/>
                  </a:moveTo>
                  <a:lnTo>
                    <a:pt x="870" y="167"/>
                  </a:lnTo>
                  <a:lnTo>
                    <a:pt x="649" y="335"/>
                  </a:lnTo>
                  <a:lnTo>
                    <a:pt x="220" y="335"/>
                  </a:lnTo>
                  <a:lnTo>
                    <a:pt x="0" y="167"/>
                  </a:lnTo>
                  <a:lnTo>
                    <a:pt x="220" y="0"/>
                  </a:lnTo>
                  <a:lnTo>
                    <a:pt x="649"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21" name="Freeform 91">
              <a:extLst>
                <a:ext uri="{FF2B5EF4-FFF2-40B4-BE49-F238E27FC236}">
                  <a16:creationId xmlns:a16="http://schemas.microsoft.com/office/drawing/2014/main" id="{D6CC39C9-82A3-413F-A52F-221B5A505083}"/>
                </a:ext>
              </a:extLst>
            </p:cNvPr>
            <p:cNvSpPr>
              <a:spLocks/>
            </p:cNvSpPr>
            <p:nvPr/>
          </p:nvSpPr>
          <p:spPr bwMode="auto">
            <a:xfrm>
              <a:off x="6435725" y="2817813"/>
              <a:ext cx="350838" cy="2495550"/>
            </a:xfrm>
            <a:custGeom>
              <a:avLst/>
              <a:gdLst>
                <a:gd name="T0" fmla="*/ 2147483646 w 221"/>
                <a:gd name="T1" fmla="*/ 0 h 1572"/>
                <a:gd name="T2" fmla="*/ 2147483646 w 221"/>
                <a:gd name="T3" fmla="*/ 2147483646 h 1572"/>
                <a:gd name="T4" fmla="*/ 0 w 221"/>
                <a:gd name="T5" fmla="*/ 2147483646 h 1572"/>
                <a:gd name="T6" fmla="*/ 0 w 221"/>
                <a:gd name="T7" fmla="*/ 2147483646 h 1572"/>
                <a:gd name="T8" fmla="*/ 2147483646 w 221"/>
                <a:gd name="T9" fmla="*/ 0 h 15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 h="1572">
                  <a:moveTo>
                    <a:pt x="221" y="0"/>
                  </a:moveTo>
                  <a:lnTo>
                    <a:pt x="221" y="1405"/>
                  </a:lnTo>
                  <a:lnTo>
                    <a:pt x="0" y="1572"/>
                  </a:lnTo>
                  <a:lnTo>
                    <a:pt x="0" y="168"/>
                  </a:lnTo>
                  <a:lnTo>
                    <a:pt x="22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22" name="Rectangle 92">
              <a:extLst>
                <a:ext uri="{FF2B5EF4-FFF2-40B4-BE49-F238E27FC236}">
                  <a16:creationId xmlns:a16="http://schemas.microsoft.com/office/drawing/2014/main" id="{5D138071-D869-49F7-A62D-B6AAC2D2A58D}"/>
                </a:ext>
              </a:extLst>
            </p:cNvPr>
            <p:cNvSpPr>
              <a:spLocks noChangeArrowheads="1"/>
            </p:cNvSpPr>
            <p:nvPr/>
          </p:nvSpPr>
          <p:spPr bwMode="auto">
            <a:xfrm>
              <a:off x="5754688" y="3084513"/>
              <a:ext cx="681037" cy="2228850"/>
            </a:xfrm>
            <a:prstGeom prst="rect">
              <a:avLst/>
            </a:prstGeom>
            <a:solidFill>
              <a:schemeClr val="accent1">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7423" name="Freeform 93">
              <a:extLst>
                <a:ext uri="{FF2B5EF4-FFF2-40B4-BE49-F238E27FC236}">
                  <a16:creationId xmlns:a16="http://schemas.microsoft.com/office/drawing/2014/main" id="{1B6D0985-1A03-4D99-B9E8-2925325A93E3}"/>
                </a:ext>
              </a:extLst>
            </p:cNvPr>
            <p:cNvSpPr>
              <a:spLocks/>
            </p:cNvSpPr>
            <p:nvPr/>
          </p:nvSpPr>
          <p:spPr bwMode="auto">
            <a:xfrm>
              <a:off x="5405438" y="2817813"/>
              <a:ext cx="349250" cy="2495550"/>
            </a:xfrm>
            <a:custGeom>
              <a:avLst/>
              <a:gdLst>
                <a:gd name="T0" fmla="*/ 2147483646 w 220"/>
                <a:gd name="T1" fmla="*/ 2147483646 h 1572"/>
                <a:gd name="T2" fmla="*/ 2147483646 w 220"/>
                <a:gd name="T3" fmla="*/ 2147483646 h 1572"/>
                <a:gd name="T4" fmla="*/ 0 w 220"/>
                <a:gd name="T5" fmla="*/ 2147483646 h 1572"/>
                <a:gd name="T6" fmla="*/ 0 w 220"/>
                <a:gd name="T7" fmla="*/ 0 h 1572"/>
                <a:gd name="T8" fmla="*/ 2147483646 w 220"/>
                <a:gd name="T9" fmla="*/ 2147483646 h 157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0" h="1572">
                  <a:moveTo>
                    <a:pt x="220" y="168"/>
                  </a:moveTo>
                  <a:lnTo>
                    <a:pt x="220" y="1572"/>
                  </a:lnTo>
                  <a:lnTo>
                    <a:pt x="0" y="1405"/>
                  </a:lnTo>
                  <a:lnTo>
                    <a:pt x="0" y="0"/>
                  </a:lnTo>
                  <a:lnTo>
                    <a:pt x="220" y="168"/>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5" name="Группа 4">
            <a:extLst>
              <a:ext uri="{FF2B5EF4-FFF2-40B4-BE49-F238E27FC236}">
                <a16:creationId xmlns:a16="http://schemas.microsoft.com/office/drawing/2014/main" id="{369CF7A0-1D9A-4CE8-B4B0-860EC1D4325D}"/>
              </a:ext>
            </a:extLst>
          </p:cNvPr>
          <p:cNvGrpSpPr/>
          <p:nvPr/>
        </p:nvGrpSpPr>
        <p:grpSpPr>
          <a:xfrm>
            <a:off x="7416800" y="3690938"/>
            <a:ext cx="1371600" cy="1622425"/>
            <a:chOff x="7416800" y="3690938"/>
            <a:chExt cx="1371600" cy="1622425"/>
          </a:xfrm>
        </p:grpSpPr>
        <p:sp>
          <p:nvSpPr>
            <p:cNvPr id="17424" name="Freeform 94">
              <a:extLst>
                <a:ext uri="{FF2B5EF4-FFF2-40B4-BE49-F238E27FC236}">
                  <a16:creationId xmlns:a16="http://schemas.microsoft.com/office/drawing/2014/main" id="{8D0BB495-936F-4507-9313-A6196278DD6B}"/>
                </a:ext>
              </a:extLst>
            </p:cNvPr>
            <p:cNvSpPr>
              <a:spLocks/>
            </p:cNvSpPr>
            <p:nvPr/>
          </p:nvSpPr>
          <p:spPr bwMode="auto">
            <a:xfrm>
              <a:off x="7416800" y="3690938"/>
              <a:ext cx="1371600" cy="531812"/>
            </a:xfrm>
            <a:custGeom>
              <a:avLst/>
              <a:gdLst>
                <a:gd name="T0" fmla="*/ 2147483646 w 864"/>
                <a:gd name="T1" fmla="*/ 0 h 335"/>
                <a:gd name="T2" fmla="*/ 2147483646 w 864"/>
                <a:gd name="T3" fmla="*/ 2147483646 h 335"/>
                <a:gd name="T4" fmla="*/ 2147483646 w 864"/>
                <a:gd name="T5" fmla="*/ 2147483646 h 335"/>
                <a:gd name="T6" fmla="*/ 2147483646 w 864"/>
                <a:gd name="T7" fmla="*/ 2147483646 h 335"/>
                <a:gd name="T8" fmla="*/ 0 w 864"/>
                <a:gd name="T9" fmla="*/ 2147483646 h 335"/>
                <a:gd name="T10" fmla="*/ 2147483646 w 864"/>
                <a:gd name="T11" fmla="*/ 0 h 335"/>
                <a:gd name="T12" fmla="*/ 2147483646 w 864"/>
                <a:gd name="T13" fmla="*/ 0 h 3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64" h="335">
                  <a:moveTo>
                    <a:pt x="649" y="0"/>
                  </a:moveTo>
                  <a:lnTo>
                    <a:pt x="864" y="167"/>
                  </a:lnTo>
                  <a:lnTo>
                    <a:pt x="649" y="335"/>
                  </a:lnTo>
                  <a:lnTo>
                    <a:pt x="215" y="335"/>
                  </a:lnTo>
                  <a:lnTo>
                    <a:pt x="0" y="167"/>
                  </a:lnTo>
                  <a:lnTo>
                    <a:pt x="215" y="0"/>
                  </a:lnTo>
                  <a:lnTo>
                    <a:pt x="64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25" name="Freeform 95">
              <a:extLst>
                <a:ext uri="{FF2B5EF4-FFF2-40B4-BE49-F238E27FC236}">
                  <a16:creationId xmlns:a16="http://schemas.microsoft.com/office/drawing/2014/main" id="{D18B31CB-5538-4393-92AA-07DD8B6C0A12}"/>
                </a:ext>
              </a:extLst>
            </p:cNvPr>
            <p:cNvSpPr>
              <a:spLocks/>
            </p:cNvSpPr>
            <p:nvPr/>
          </p:nvSpPr>
          <p:spPr bwMode="auto">
            <a:xfrm>
              <a:off x="8447088" y="3956050"/>
              <a:ext cx="341312" cy="1357313"/>
            </a:xfrm>
            <a:custGeom>
              <a:avLst/>
              <a:gdLst>
                <a:gd name="T0" fmla="*/ 2147483646 w 215"/>
                <a:gd name="T1" fmla="*/ 0 h 855"/>
                <a:gd name="T2" fmla="*/ 2147483646 w 215"/>
                <a:gd name="T3" fmla="*/ 2147483646 h 855"/>
                <a:gd name="T4" fmla="*/ 0 w 215"/>
                <a:gd name="T5" fmla="*/ 2147483646 h 855"/>
                <a:gd name="T6" fmla="*/ 0 w 215"/>
                <a:gd name="T7" fmla="*/ 2147483646 h 855"/>
                <a:gd name="T8" fmla="*/ 2147483646 w 215"/>
                <a:gd name="T9" fmla="*/ 0 h 8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855">
                  <a:moveTo>
                    <a:pt x="215" y="0"/>
                  </a:moveTo>
                  <a:lnTo>
                    <a:pt x="215" y="688"/>
                  </a:lnTo>
                  <a:lnTo>
                    <a:pt x="0" y="855"/>
                  </a:lnTo>
                  <a:lnTo>
                    <a:pt x="0" y="168"/>
                  </a:lnTo>
                  <a:lnTo>
                    <a:pt x="215" y="0"/>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26" name="Rectangle 96">
              <a:extLst>
                <a:ext uri="{FF2B5EF4-FFF2-40B4-BE49-F238E27FC236}">
                  <a16:creationId xmlns:a16="http://schemas.microsoft.com/office/drawing/2014/main" id="{F6FE4EBF-DA68-4B8A-A40A-6E7426ACC0A0}"/>
                </a:ext>
              </a:extLst>
            </p:cNvPr>
            <p:cNvSpPr>
              <a:spLocks noChangeArrowheads="1"/>
            </p:cNvSpPr>
            <p:nvPr/>
          </p:nvSpPr>
          <p:spPr bwMode="auto">
            <a:xfrm>
              <a:off x="7758113" y="4222750"/>
              <a:ext cx="688975" cy="10906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7427" name="Freeform 97">
              <a:extLst>
                <a:ext uri="{FF2B5EF4-FFF2-40B4-BE49-F238E27FC236}">
                  <a16:creationId xmlns:a16="http://schemas.microsoft.com/office/drawing/2014/main" id="{DE582290-299F-4553-A902-C2005B02FE7C}"/>
                </a:ext>
              </a:extLst>
            </p:cNvPr>
            <p:cNvSpPr>
              <a:spLocks/>
            </p:cNvSpPr>
            <p:nvPr/>
          </p:nvSpPr>
          <p:spPr bwMode="auto">
            <a:xfrm>
              <a:off x="7416800" y="3956050"/>
              <a:ext cx="341313" cy="1357313"/>
            </a:xfrm>
            <a:custGeom>
              <a:avLst/>
              <a:gdLst>
                <a:gd name="T0" fmla="*/ 2147483646 w 215"/>
                <a:gd name="T1" fmla="*/ 2147483646 h 855"/>
                <a:gd name="T2" fmla="*/ 2147483646 w 215"/>
                <a:gd name="T3" fmla="*/ 2147483646 h 855"/>
                <a:gd name="T4" fmla="*/ 0 w 215"/>
                <a:gd name="T5" fmla="*/ 2147483646 h 855"/>
                <a:gd name="T6" fmla="*/ 0 w 215"/>
                <a:gd name="T7" fmla="*/ 0 h 855"/>
                <a:gd name="T8" fmla="*/ 2147483646 w 215"/>
                <a:gd name="T9" fmla="*/ 2147483646 h 85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5" h="855">
                  <a:moveTo>
                    <a:pt x="215" y="168"/>
                  </a:moveTo>
                  <a:lnTo>
                    <a:pt x="215" y="855"/>
                  </a:lnTo>
                  <a:lnTo>
                    <a:pt x="0" y="688"/>
                  </a:lnTo>
                  <a:lnTo>
                    <a:pt x="0" y="0"/>
                  </a:lnTo>
                  <a:lnTo>
                    <a:pt x="215" y="168"/>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17428" name="Rectangle 98">
            <a:extLst>
              <a:ext uri="{FF2B5EF4-FFF2-40B4-BE49-F238E27FC236}">
                <a16:creationId xmlns:a16="http://schemas.microsoft.com/office/drawing/2014/main" id="{332638DC-CCD4-4E91-BA21-C3ECEE08E011}"/>
              </a:ext>
            </a:extLst>
          </p:cNvPr>
          <p:cNvSpPr>
            <a:spLocks noChangeArrowheads="1"/>
          </p:cNvSpPr>
          <p:nvPr/>
        </p:nvSpPr>
        <p:spPr bwMode="auto">
          <a:xfrm>
            <a:off x="1670050" y="2647950"/>
            <a:ext cx="1154113" cy="55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300" b="1">
                <a:solidFill>
                  <a:srgbClr val="73848D"/>
                </a:solidFill>
                <a:latin typeface="Arial" panose="020B0604020202020204" pitchFamily="34" charset="0"/>
              </a:rPr>
              <a:t>36 %</a:t>
            </a:r>
            <a:endParaRPr lang="ru-RU" altLang="ru-RU" sz="1800"/>
          </a:p>
        </p:txBody>
      </p:sp>
      <p:sp>
        <p:nvSpPr>
          <p:cNvPr id="17429" name="Rectangle 99">
            <a:extLst>
              <a:ext uri="{FF2B5EF4-FFF2-40B4-BE49-F238E27FC236}">
                <a16:creationId xmlns:a16="http://schemas.microsoft.com/office/drawing/2014/main" id="{B0F95CCD-5C6C-4E67-86A5-28344070F20F}"/>
              </a:ext>
            </a:extLst>
          </p:cNvPr>
          <p:cNvSpPr>
            <a:spLocks noChangeArrowheads="1"/>
          </p:cNvSpPr>
          <p:nvPr/>
        </p:nvSpPr>
        <p:spPr bwMode="auto">
          <a:xfrm>
            <a:off x="3646488" y="1157288"/>
            <a:ext cx="1154112" cy="55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300" b="1">
                <a:solidFill>
                  <a:srgbClr val="73848D"/>
                </a:solidFill>
                <a:latin typeface="Arial" panose="020B0604020202020204" pitchFamily="34" charset="0"/>
              </a:rPr>
              <a:t>61 %</a:t>
            </a:r>
            <a:endParaRPr lang="ru-RU" altLang="ru-RU" sz="1800"/>
          </a:p>
        </p:txBody>
      </p:sp>
      <p:sp>
        <p:nvSpPr>
          <p:cNvPr id="17430" name="Rectangle 100">
            <a:extLst>
              <a:ext uri="{FF2B5EF4-FFF2-40B4-BE49-F238E27FC236}">
                <a16:creationId xmlns:a16="http://schemas.microsoft.com/office/drawing/2014/main" id="{8943C410-6765-45A4-9C92-192AFE6252A6}"/>
              </a:ext>
            </a:extLst>
          </p:cNvPr>
          <p:cNvSpPr>
            <a:spLocks noChangeArrowheads="1"/>
          </p:cNvSpPr>
          <p:nvPr/>
        </p:nvSpPr>
        <p:spPr bwMode="auto">
          <a:xfrm>
            <a:off x="5613400" y="1944688"/>
            <a:ext cx="1154113" cy="55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300" b="1">
                <a:solidFill>
                  <a:srgbClr val="73848D"/>
                </a:solidFill>
                <a:latin typeface="Arial" panose="020B0604020202020204" pitchFamily="34" charset="0"/>
              </a:rPr>
              <a:t>47 %</a:t>
            </a:r>
            <a:endParaRPr lang="ru-RU" altLang="ru-RU" sz="1800"/>
          </a:p>
        </p:txBody>
      </p:sp>
      <p:grpSp>
        <p:nvGrpSpPr>
          <p:cNvPr id="6" name="Группа 5">
            <a:extLst>
              <a:ext uri="{FF2B5EF4-FFF2-40B4-BE49-F238E27FC236}">
                <a16:creationId xmlns:a16="http://schemas.microsoft.com/office/drawing/2014/main" id="{517DD3A5-89D0-4659-82CB-102EB90363E3}"/>
              </a:ext>
            </a:extLst>
          </p:cNvPr>
          <p:cNvGrpSpPr/>
          <p:nvPr/>
        </p:nvGrpSpPr>
        <p:grpSpPr>
          <a:xfrm>
            <a:off x="9420225" y="3159125"/>
            <a:ext cx="1381125" cy="2154238"/>
            <a:chOff x="9420225" y="3159125"/>
            <a:chExt cx="1381125" cy="2154238"/>
          </a:xfrm>
        </p:grpSpPr>
        <p:sp>
          <p:nvSpPr>
            <p:cNvPr id="17431" name="Freeform 101">
              <a:extLst>
                <a:ext uri="{FF2B5EF4-FFF2-40B4-BE49-F238E27FC236}">
                  <a16:creationId xmlns:a16="http://schemas.microsoft.com/office/drawing/2014/main" id="{1C9A35AA-5E12-4C7B-9426-BBB30B208C22}"/>
                </a:ext>
              </a:extLst>
            </p:cNvPr>
            <p:cNvSpPr>
              <a:spLocks/>
            </p:cNvSpPr>
            <p:nvPr/>
          </p:nvSpPr>
          <p:spPr bwMode="auto">
            <a:xfrm>
              <a:off x="9420225" y="3159125"/>
              <a:ext cx="1381125" cy="531813"/>
            </a:xfrm>
            <a:custGeom>
              <a:avLst/>
              <a:gdLst>
                <a:gd name="T0" fmla="*/ 2147483646 w 870"/>
                <a:gd name="T1" fmla="*/ 0 h 335"/>
                <a:gd name="T2" fmla="*/ 2147483646 w 870"/>
                <a:gd name="T3" fmla="*/ 2147483646 h 335"/>
                <a:gd name="T4" fmla="*/ 2147483646 w 870"/>
                <a:gd name="T5" fmla="*/ 2147483646 h 335"/>
                <a:gd name="T6" fmla="*/ 2147483646 w 870"/>
                <a:gd name="T7" fmla="*/ 2147483646 h 335"/>
                <a:gd name="T8" fmla="*/ 0 w 870"/>
                <a:gd name="T9" fmla="*/ 2147483646 h 335"/>
                <a:gd name="T10" fmla="*/ 2147483646 w 870"/>
                <a:gd name="T11" fmla="*/ 0 h 335"/>
                <a:gd name="T12" fmla="*/ 2147483646 w 870"/>
                <a:gd name="T13" fmla="*/ 0 h 33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70" h="335">
                  <a:moveTo>
                    <a:pt x="649" y="0"/>
                  </a:moveTo>
                  <a:lnTo>
                    <a:pt x="870" y="168"/>
                  </a:lnTo>
                  <a:lnTo>
                    <a:pt x="649" y="335"/>
                  </a:lnTo>
                  <a:lnTo>
                    <a:pt x="221" y="335"/>
                  </a:lnTo>
                  <a:lnTo>
                    <a:pt x="0" y="168"/>
                  </a:lnTo>
                  <a:lnTo>
                    <a:pt x="221" y="0"/>
                  </a:lnTo>
                  <a:lnTo>
                    <a:pt x="649"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32" name="Freeform 102">
              <a:extLst>
                <a:ext uri="{FF2B5EF4-FFF2-40B4-BE49-F238E27FC236}">
                  <a16:creationId xmlns:a16="http://schemas.microsoft.com/office/drawing/2014/main" id="{041BF51C-359A-43AE-A75A-A439417991D7}"/>
                </a:ext>
              </a:extLst>
            </p:cNvPr>
            <p:cNvSpPr>
              <a:spLocks/>
            </p:cNvSpPr>
            <p:nvPr/>
          </p:nvSpPr>
          <p:spPr bwMode="auto">
            <a:xfrm>
              <a:off x="10450513" y="3425825"/>
              <a:ext cx="350837" cy="1887538"/>
            </a:xfrm>
            <a:custGeom>
              <a:avLst/>
              <a:gdLst>
                <a:gd name="T0" fmla="*/ 2147483646 w 221"/>
                <a:gd name="T1" fmla="*/ 0 h 1189"/>
                <a:gd name="T2" fmla="*/ 2147483646 w 221"/>
                <a:gd name="T3" fmla="*/ 2147483646 h 1189"/>
                <a:gd name="T4" fmla="*/ 0 w 221"/>
                <a:gd name="T5" fmla="*/ 2147483646 h 1189"/>
                <a:gd name="T6" fmla="*/ 0 w 221"/>
                <a:gd name="T7" fmla="*/ 2147483646 h 1189"/>
                <a:gd name="T8" fmla="*/ 2147483646 w 221"/>
                <a:gd name="T9" fmla="*/ 0 h 1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 h="1189">
                  <a:moveTo>
                    <a:pt x="221" y="0"/>
                  </a:moveTo>
                  <a:lnTo>
                    <a:pt x="221" y="1022"/>
                  </a:lnTo>
                  <a:lnTo>
                    <a:pt x="0" y="1189"/>
                  </a:lnTo>
                  <a:lnTo>
                    <a:pt x="0" y="167"/>
                  </a:lnTo>
                  <a:lnTo>
                    <a:pt x="221" y="0"/>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7433" name="Rectangle 103">
              <a:extLst>
                <a:ext uri="{FF2B5EF4-FFF2-40B4-BE49-F238E27FC236}">
                  <a16:creationId xmlns:a16="http://schemas.microsoft.com/office/drawing/2014/main" id="{317FE6B5-86D3-4C96-8775-739B8FE0AC28}"/>
                </a:ext>
              </a:extLst>
            </p:cNvPr>
            <p:cNvSpPr>
              <a:spLocks noChangeArrowheads="1"/>
            </p:cNvSpPr>
            <p:nvPr/>
          </p:nvSpPr>
          <p:spPr bwMode="auto">
            <a:xfrm>
              <a:off x="9771063" y="3690938"/>
              <a:ext cx="679450" cy="1622425"/>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7434" name="Freeform 104">
              <a:extLst>
                <a:ext uri="{FF2B5EF4-FFF2-40B4-BE49-F238E27FC236}">
                  <a16:creationId xmlns:a16="http://schemas.microsoft.com/office/drawing/2014/main" id="{CF62BFF8-ABBE-407F-8F42-6CB6BEF705AC}"/>
                </a:ext>
              </a:extLst>
            </p:cNvPr>
            <p:cNvSpPr>
              <a:spLocks/>
            </p:cNvSpPr>
            <p:nvPr/>
          </p:nvSpPr>
          <p:spPr bwMode="auto">
            <a:xfrm>
              <a:off x="9420225" y="3425825"/>
              <a:ext cx="350838" cy="1887538"/>
            </a:xfrm>
            <a:custGeom>
              <a:avLst/>
              <a:gdLst>
                <a:gd name="T0" fmla="*/ 2147483646 w 221"/>
                <a:gd name="T1" fmla="*/ 2147483646 h 1189"/>
                <a:gd name="T2" fmla="*/ 2147483646 w 221"/>
                <a:gd name="T3" fmla="*/ 2147483646 h 1189"/>
                <a:gd name="T4" fmla="*/ 0 w 221"/>
                <a:gd name="T5" fmla="*/ 2147483646 h 1189"/>
                <a:gd name="T6" fmla="*/ 0 w 221"/>
                <a:gd name="T7" fmla="*/ 0 h 1189"/>
                <a:gd name="T8" fmla="*/ 2147483646 w 221"/>
                <a:gd name="T9" fmla="*/ 2147483646 h 1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1" h="1189">
                  <a:moveTo>
                    <a:pt x="221" y="167"/>
                  </a:moveTo>
                  <a:lnTo>
                    <a:pt x="221" y="1189"/>
                  </a:lnTo>
                  <a:lnTo>
                    <a:pt x="0" y="1022"/>
                  </a:lnTo>
                  <a:lnTo>
                    <a:pt x="0" y="0"/>
                  </a:lnTo>
                  <a:lnTo>
                    <a:pt x="221" y="167"/>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17435" name="Rectangle 105">
            <a:extLst>
              <a:ext uri="{FF2B5EF4-FFF2-40B4-BE49-F238E27FC236}">
                <a16:creationId xmlns:a16="http://schemas.microsoft.com/office/drawing/2014/main" id="{97B2DCCE-730B-426F-A738-D8C87C224515}"/>
              </a:ext>
            </a:extLst>
          </p:cNvPr>
          <p:cNvSpPr>
            <a:spLocks noChangeArrowheads="1"/>
          </p:cNvSpPr>
          <p:nvPr/>
        </p:nvSpPr>
        <p:spPr bwMode="auto">
          <a:xfrm>
            <a:off x="9628188" y="2552700"/>
            <a:ext cx="1154112" cy="550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300" b="1">
                <a:solidFill>
                  <a:srgbClr val="73848D"/>
                </a:solidFill>
                <a:latin typeface="Arial" panose="020B0604020202020204" pitchFamily="34" charset="0"/>
              </a:rPr>
              <a:t>40 %</a:t>
            </a:r>
            <a:endParaRPr lang="ru-RU" altLang="ru-RU" sz="1800"/>
          </a:p>
        </p:txBody>
      </p:sp>
      <p:sp>
        <p:nvSpPr>
          <p:cNvPr id="17436" name="Rectangle 106">
            <a:extLst>
              <a:ext uri="{FF2B5EF4-FFF2-40B4-BE49-F238E27FC236}">
                <a16:creationId xmlns:a16="http://schemas.microsoft.com/office/drawing/2014/main" id="{6EC207CE-BE54-4BFC-B7B5-CC0A6FFC5573}"/>
              </a:ext>
            </a:extLst>
          </p:cNvPr>
          <p:cNvSpPr>
            <a:spLocks noChangeArrowheads="1"/>
          </p:cNvSpPr>
          <p:nvPr/>
        </p:nvSpPr>
        <p:spPr bwMode="auto">
          <a:xfrm>
            <a:off x="7624763" y="3074988"/>
            <a:ext cx="1154112" cy="55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300" b="1" dirty="0">
                <a:solidFill>
                  <a:srgbClr val="73848D"/>
                </a:solidFill>
                <a:latin typeface="Arial" panose="020B0604020202020204" pitchFamily="34" charset="0"/>
              </a:rPr>
              <a:t>24 %</a:t>
            </a:r>
            <a:endParaRPr lang="ru-RU" altLang="ru-RU" sz="1800" dirty="0"/>
          </a:p>
        </p:txBody>
      </p:sp>
      <p:grpSp>
        <p:nvGrpSpPr>
          <p:cNvPr id="7" name="Группа 6">
            <a:extLst>
              <a:ext uri="{FF2B5EF4-FFF2-40B4-BE49-F238E27FC236}">
                <a16:creationId xmlns:a16="http://schemas.microsoft.com/office/drawing/2014/main" id="{93CAC395-9FAE-49CE-B7C4-154C0E0F7A5B}"/>
              </a:ext>
            </a:extLst>
          </p:cNvPr>
          <p:cNvGrpSpPr/>
          <p:nvPr/>
        </p:nvGrpSpPr>
        <p:grpSpPr>
          <a:xfrm>
            <a:off x="1374775" y="5443538"/>
            <a:ext cx="1547813" cy="1279525"/>
            <a:chOff x="1374775" y="5443538"/>
            <a:chExt cx="1547813" cy="1279525"/>
          </a:xfrm>
        </p:grpSpPr>
        <p:sp>
          <p:nvSpPr>
            <p:cNvPr id="17411" name="TextBox 115">
              <a:extLst>
                <a:ext uri="{FF2B5EF4-FFF2-40B4-BE49-F238E27FC236}">
                  <a16:creationId xmlns:a16="http://schemas.microsoft.com/office/drawing/2014/main" id="{294C61E9-BBDA-4C4E-B6D1-628A0BFD75C4}"/>
                </a:ext>
              </a:extLst>
            </p:cNvPr>
            <p:cNvSpPr txBox="1">
              <a:spLocks noChangeArrowheads="1"/>
            </p:cNvSpPr>
            <p:nvPr/>
          </p:nvSpPr>
          <p:spPr bwMode="auto">
            <a:xfrm>
              <a:off x="1374775" y="5768975"/>
              <a:ext cx="1547813"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17437" name="Rectangle 38">
              <a:extLst>
                <a:ext uri="{FF2B5EF4-FFF2-40B4-BE49-F238E27FC236}">
                  <a16:creationId xmlns:a16="http://schemas.microsoft.com/office/drawing/2014/main" id="{51C2D20C-77AA-4A6F-A540-485262EB4667}"/>
                </a:ext>
              </a:extLst>
            </p:cNvPr>
            <p:cNvSpPr>
              <a:spLocks noChangeArrowheads="1"/>
            </p:cNvSpPr>
            <p:nvPr/>
          </p:nvSpPr>
          <p:spPr bwMode="auto">
            <a:xfrm>
              <a:off x="1633538" y="5443538"/>
              <a:ext cx="9826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800" b="1" dirty="0">
                  <a:solidFill>
                    <a:schemeClr val="accent4"/>
                  </a:solidFill>
                  <a:latin typeface="Arial" panose="020B0604020202020204" pitchFamily="34" charset="0"/>
                </a:rPr>
                <a:t>Your text</a:t>
              </a:r>
              <a:endParaRPr lang="ru-RU" altLang="ru-RU" sz="1100" dirty="0">
                <a:solidFill>
                  <a:schemeClr val="accent4"/>
                </a:solidFill>
              </a:endParaRPr>
            </a:p>
          </p:txBody>
        </p:sp>
      </p:grpSp>
      <p:grpSp>
        <p:nvGrpSpPr>
          <p:cNvPr id="8" name="Группа 7">
            <a:extLst>
              <a:ext uri="{FF2B5EF4-FFF2-40B4-BE49-F238E27FC236}">
                <a16:creationId xmlns:a16="http://schemas.microsoft.com/office/drawing/2014/main" id="{50A50082-4D06-466F-ABAB-153D1F04528C}"/>
              </a:ext>
            </a:extLst>
          </p:cNvPr>
          <p:cNvGrpSpPr/>
          <p:nvPr/>
        </p:nvGrpSpPr>
        <p:grpSpPr>
          <a:xfrm>
            <a:off x="3355975" y="5443538"/>
            <a:ext cx="1549400" cy="1279525"/>
            <a:chOff x="3355975" y="5443538"/>
            <a:chExt cx="1549400" cy="1279525"/>
          </a:xfrm>
        </p:grpSpPr>
        <p:sp>
          <p:nvSpPr>
            <p:cNvPr id="17438" name="TextBox 115">
              <a:extLst>
                <a:ext uri="{FF2B5EF4-FFF2-40B4-BE49-F238E27FC236}">
                  <a16:creationId xmlns:a16="http://schemas.microsoft.com/office/drawing/2014/main" id="{6F0D42D5-E76E-4FE5-8A62-437E7AF7D21E}"/>
                </a:ext>
              </a:extLst>
            </p:cNvPr>
            <p:cNvSpPr txBox="1">
              <a:spLocks noChangeArrowheads="1"/>
            </p:cNvSpPr>
            <p:nvPr/>
          </p:nvSpPr>
          <p:spPr bwMode="auto">
            <a:xfrm>
              <a:off x="3355975" y="5768975"/>
              <a:ext cx="1549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17439" name="Rectangle 38">
              <a:extLst>
                <a:ext uri="{FF2B5EF4-FFF2-40B4-BE49-F238E27FC236}">
                  <a16:creationId xmlns:a16="http://schemas.microsoft.com/office/drawing/2014/main" id="{79228D29-A9E8-4338-8AC3-10A33F813B70}"/>
                </a:ext>
              </a:extLst>
            </p:cNvPr>
            <p:cNvSpPr>
              <a:spLocks noChangeArrowheads="1"/>
            </p:cNvSpPr>
            <p:nvPr/>
          </p:nvSpPr>
          <p:spPr bwMode="auto">
            <a:xfrm>
              <a:off x="3614738" y="5443538"/>
              <a:ext cx="984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800" b="1" dirty="0">
                  <a:solidFill>
                    <a:schemeClr val="accent5"/>
                  </a:solidFill>
                  <a:latin typeface="Arial" panose="020B0604020202020204" pitchFamily="34" charset="0"/>
                </a:rPr>
                <a:t>Your text</a:t>
              </a:r>
              <a:endParaRPr lang="ru-RU" altLang="ru-RU" sz="1100" dirty="0">
                <a:solidFill>
                  <a:schemeClr val="accent5"/>
                </a:solidFill>
              </a:endParaRPr>
            </a:p>
          </p:txBody>
        </p:sp>
      </p:grpSp>
      <p:grpSp>
        <p:nvGrpSpPr>
          <p:cNvPr id="9" name="Группа 8">
            <a:extLst>
              <a:ext uri="{FF2B5EF4-FFF2-40B4-BE49-F238E27FC236}">
                <a16:creationId xmlns:a16="http://schemas.microsoft.com/office/drawing/2014/main" id="{2ACFDF50-2D00-4007-BECA-B5A0BB155A5B}"/>
              </a:ext>
            </a:extLst>
          </p:cNvPr>
          <p:cNvGrpSpPr/>
          <p:nvPr/>
        </p:nvGrpSpPr>
        <p:grpSpPr>
          <a:xfrm>
            <a:off x="5338763" y="5443538"/>
            <a:ext cx="1547812" cy="1279525"/>
            <a:chOff x="5338763" y="5443538"/>
            <a:chExt cx="1547812" cy="1279525"/>
          </a:xfrm>
        </p:grpSpPr>
        <p:sp>
          <p:nvSpPr>
            <p:cNvPr id="17440" name="TextBox 115">
              <a:extLst>
                <a:ext uri="{FF2B5EF4-FFF2-40B4-BE49-F238E27FC236}">
                  <a16:creationId xmlns:a16="http://schemas.microsoft.com/office/drawing/2014/main" id="{8BC7DE51-B1C5-4F8A-B4BC-9245CA596E1B}"/>
                </a:ext>
              </a:extLst>
            </p:cNvPr>
            <p:cNvSpPr txBox="1">
              <a:spLocks noChangeArrowheads="1"/>
            </p:cNvSpPr>
            <p:nvPr/>
          </p:nvSpPr>
          <p:spPr bwMode="auto">
            <a:xfrm>
              <a:off x="5338763" y="5768975"/>
              <a:ext cx="1547812"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17441" name="Rectangle 38">
              <a:extLst>
                <a:ext uri="{FF2B5EF4-FFF2-40B4-BE49-F238E27FC236}">
                  <a16:creationId xmlns:a16="http://schemas.microsoft.com/office/drawing/2014/main" id="{714E6A6A-F290-4EEF-9279-818E11D5EF2B}"/>
                </a:ext>
              </a:extLst>
            </p:cNvPr>
            <p:cNvSpPr>
              <a:spLocks noChangeArrowheads="1"/>
            </p:cNvSpPr>
            <p:nvPr/>
          </p:nvSpPr>
          <p:spPr bwMode="auto">
            <a:xfrm>
              <a:off x="5597525" y="5443538"/>
              <a:ext cx="984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800" b="1" dirty="0">
                  <a:solidFill>
                    <a:schemeClr val="accent1"/>
                  </a:solidFill>
                  <a:latin typeface="Arial" panose="020B0604020202020204" pitchFamily="34" charset="0"/>
                </a:rPr>
                <a:t>Your text</a:t>
              </a:r>
              <a:endParaRPr lang="ru-RU" altLang="ru-RU" sz="1100" dirty="0">
                <a:solidFill>
                  <a:schemeClr val="accent1"/>
                </a:solidFill>
              </a:endParaRPr>
            </a:p>
          </p:txBody>
        </p:sp>
      </p:grpSp>
      <p:grpSp>
        <p:nvGrpSpPr>
          <p:cNvPr id="10" name="Группа 9">
            <a:extLst>
              <a:ext uri="{FF2B5EF4-FFF2-40B4-BE49-F238E27FC236}">
                <a16:creationId xmlns:a16="http://schemas.microsoft.com/office/drawing/2014/main" id="{65312B2A-52DE-440A-8752-D701F7AF7485}"/>
              </a:ext>
            </a:extLst>
          </p:cNvPr>
          <p:cNvGrpSpPr/>
          <p:nvPr/>
        </p:nvGrpSpPr>
        <p:grpSpPr>
          <a:xfrm>
            <a:off x="7366000" y="5443538"/>
            <a:ext cx="1547813" cy="1279525"/>
            <a:chOff x="7366000" y="5443538"/>
            <a:chExt cx="1547813" cy="1279525"/>
          </a:xfrm>
        </p:grpSpPr>
        <p:sp>
          <p:nvSpPr>
            <p:cNvPr id="17442" name="TextBox 115">
              <a:extLst>
                <a:ext uri="{FF2B5EF4-FFF2-40B4-BE49-F238E27FC236}">
                  <a16:creationId xmlns:a16="http://schemas.microsoft.com/office/drawing/2014/main" id="{439DDEF7-20E5-4383-8D55-9A61322E30E8}"/>
                </a:ext>
              </a:extLst>
            </p:cNvPr>
            <p:cNvSpPr txBox="1">
              <a:spLocks noChangeArrowheads="1"/>
            </p:cNvSpPr>
            <p:nvPr/>
          </p:nvSpPr>
          <p:spPr bwMode="auto">
            <a:xfrm>
              <a:off x="7366000" y="5768975"/>
              <a:ext cx="1547813"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17443" name="Rectangle 38">
              <a:extLst>
                <a:ext uri="{FF2B5EF4-FFF2-40B4-BE49-F238E27FC236}">
                  <a16:creationId xmlns:a16="http://schemas.microsoft.com/office/drawing/2014/main" id="{B8409CE2-7470-470C-BE13-8CE8E170BBAB}"/>
                </a:ext>
              </a:extLst>
            </p:cNvPr>
            <p:cNvSpPr>
              <a:spLocks noChangeArrowheads="1"/>
            </p:cNvSpPr>
            <p:nvPr/>
          </p:nvSpPr>
          <p:spPr bwMode="auto">
            <a:xfrm>
              <a:off x="7624763" y="5443538"/>
              <a:ext cx="98425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800" b="1" dirty="0">
                  <a:solidFill>
                    <a:schemeClr val="accent2"/>
                  </a:solidFill>
                  <a:latin typeface="Arial" panose="020B0604020202020204" pitchFamily="34" charset="0"/>
                </a:rPr>
                <a:t>Your text</a:t>
              </a:r>
              <a:endParaRPr lang="ru-RU" altLang="ru-RU" sz="1100" dirty="0">
                <a:solidFill>
                  <a:schemeClr val="accent2"/>
                </a:solidFill>
              </a:endParaRPr>
            </a:p>
          </p:txBody>
        </p:sp>
      </p:grpSp>
      <p:grpSp>
        <p:nvGrpSpPr>
          <p:cNvPr id="11" name="Группа 10">
            <a:extLst>
              <a:ext uri="{FF2B5EF4-FFF2-40B4-BE49-F238E27FC236}">
                <a16:creationId xmlns:a16="http://schemas.microsoft.com/office/drawing/2014/main" id="{C190CCA5-85F2-4F6E-9813-D11FEEB3E836}"/>
              </a:ext>
            </a:extLst>
          </p:cNvPr>
          <p:cNvGrpSpPr/>
          <p:nvPr/>
        </p:nvGrpSpPr>
        <p:grpSpPr>
          <a:xfrm>
            <a:off x="9393238" y="5443538"/>
            <a:ext cx="1549400" cy="1279525"/>
            <a:chOff x="9393238" y="5443538"/>
            <a:chExt cx="1549400" cy="1279525"/>
          </a:xfrm>
        </p:grpSpPr>
        <p:sp>
          <p:nvSpPr>
            <p:cNvPr id="17444" name="TextBox 117">
              <a:extLst>
                <a:ext uri="{FF2B5EF4-FFF2-40B4-BE49-F238E27FC236}">
                  <a16:creationId xmlns:a16="http://schemas.microsoft.com/office/drawing/2014/main" id="{456FB8C7-7C2C-4A37-9EDC-EC79A6E48CC6}"/>
                </a:ext>
              </a:extLst>
            </p:cNvPr>
            <p:cNvSpPr txBox="1">
              <a:spLocks noChangeArrowheads="1"/>
            </p:cNvSpPr>
            <p:nvPr/>
          </p:nvSpPr>
          <p:spPr bwMode="auto">
            <a:xfrm>
              <a:off x="9393238" y="5768975"/>
              <a:ext cx="1549400"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17445" name="Rectangle 38">
              <a:extLst>
                <a:ext uri="{FF2B5EF4-FFF2-40B4-BE49-F238E27FC236}">
                  <a16:creationId xmlns:a16="http://schemas.microsoft.com/office/drawing/2014/main" id="{52A552E3-4542-4D5F-AD2F-D0737C4A5FF5}"/>
                </a:ext>
              </a:extLst>
            </p:cNvPr>
            <p:cNvSpPr>
              <a:spLocks noChangeArrowheads="1"/>
            </p:cNvSpPr>
            <p:nvPr/>
          </p:nvSpPr>
          <p:spPr bwMode="auto">
            <a:xfrm>
              <a:off x="9653588" y="5443538"/>
              <a:ext cx="9826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800" b="1" dirty="0">
                  <a:solidFill>
                    <a:schemeClr val="accent3"/>
                  </a:solidFill>
                  <a:latin typeface="Arial" panose="020B0604020202020204" pitchFamily="34" charset="0"/>
                </a:rPr>
                <a:t>Your text</a:t>
              </a:r>
              <a:endParaRPr lang="ru-RU" altLang="ru-RU" sz="1100" dirty="0">
                <a:solidFill>
                  <a:schemeClr val="accent3"/>
                </a:solidFill>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7410"/>
                                        </p:tgtEl>
                                        <p:attrNameLst>
                                          <p:attrName>style.visibility</p:attrName>
                                        </p:attrNameLst>
                                      </p:cBhvr>
                                      <p:to>
                                        <p:strVal val="visible"/>
                                      </p:to>
                                    </p:set>
                                    <p:anim calcmode="lin" valueType="num">
                                      <p:cBhvr additive="base">
                                        <p:cTn id="7" dur="500" fill="hold"/>
                                        <p:tgtEl>
                                          <p:spTgt spid="17410"/>
                                        </p:tgtEl>
                                        <p:attrNameLst>
                                          <p:attrName>ppt_x</p:attrName>
                                        </p:attrNameLst>
                                      </p:cBhvr>
                                      <p:tavLst>
                                        <p:tav tm="0">
                                          <p:val>
                                            <p:strVal val="#ppt_x"/>
                                          </p:val>
                                        </p:tav>
                                        <p:tav tm="100000">
                                          <p:val>
                                            <p:strVal val="#ppt_x"/>
                                          </p:val>
                                        </p:tav>
                                      </p:tavLst>
                                    </p:anim>
                                    <p:anim calcmode="lin" valueType="num">
                                      <p:cBhvr additive="base">
                                        <p:cTn id="8" dur="500" fill="hold"/>
                                        <p:tgtEl>
                                          <p:spTgt spid="1741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7" presetClass="entr" presetSubtype="4" fill="hold" nodeType="after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ppt_x</p:attrName>
                                        </p:attrNameLst>
                                      </p:cBhvr>
                                      <p:tavLst>
                                        <p:tav tm="0">
                                          <p:val>
                                            <p:strVal val="#ppt_x"/>
                                          </p:val>
                                        </p:tav>
                                        <p:tav tm="100000">
                                          <p:val>
                                            <p:strVal val="#ppt_x"/>
                                          </p:val>
                                        </p:tav>
                                      </p:tavLst>
                                    </p:anim>
                                    <p:anim calcmode="lin" valueType="num">
                                      <p:cBhvr>
                                        <p:cTn id="13" dur="500" fill="hold"/>
                                        <p:tgtEl>
                                          <p:spTgt spid="2"/>
                                        </p:tgtEl>
                                        <p:attrNameLst>
                                          <p:attrName>ppt_y</p:attrName>
                                        </p:attrNameLst>
                                      </p:cBhvr>
                                      <p:tavLst>
                                        <p:tav tm="0">
                                          <p:val>
                                            <p:strVal val="#ppt_y+#ppt_h/2"/>
                                          </p:val>
                                        </p:tav>
                                        <p:tav tm="100000">
                                          <p:val>
                                            <p:strVal val="#ppt_y"/>
                                          </p:val>
                                        </p:tav>
                                      </p:tavLst>
                                    </p:anim>
                                    <p:anim calcmode="lin" valueType="num">
                                      <p:cBhvr>
                                        <p:cTn id="14" dur="500" fill="hold"/>
                                        <p:tgtEl>
                                          <p:spTgt spid="2"/>
                                        </p:tgtEl>
                                        <p:attrNameLst>
                                          <p:attrName>ppt_w</p:attrName>
                                        </p:attrNameLst>
                                      </p:cBhvr>
                                      <p:tavLst>
                                        <p:tav tm="0">
                                          <p:val>
                                            <p:strVal val="#ppt_w"/>
                                          </p:val>
                                        </p:tav>
                                        <p:tav tm="100000">
                                          <p:val>
                                            <p:strVal val="#ppt_w"/>
                                          </p:val>
                                        </p:tav>
                                      </p:tavLst>
                                    </p:anim>
                                    <p:anim calcmode="lin" valueType="num">
                                      <p:cBhvr>
                                        <p:cTn id="15" dur="500" fill="hold"/>
                                        <p:tgtEl>
                                          <p:spTgt spid="2"/>
                                        </p:tgtEl>
                                        <p:attrNameLst>
                                          <p:attrName>ppt_h</p:attrName>
                                        </p:attrNameLst>
                                      </p:cBhvr>
                                      <p:tavLst>
                                        <p:tav tm="0">
                                          <p:val>
                                            <p:fltVal val="0"/>
                                          </p:val>
                                        </p:tav>
                                        <p:tav tm="100000">
                                          <p:val>
                                            <p:strVal val="#ppt_h"/>
                                          </p:val>
                                        </p:tav>
                                      </p:tavLst>
                                    </p:anim>
                                  </p:childTnLst>
                                </p:cTn>
                              </p:par>
                              <p:par>
                                <p:cTn id="16" presetID="17" presetClass="entr" presetSubtype="4" fill="hold" nodeType="withEffect">
                                  <p:stCondLst>
                                    <p:cond delay="250"/>
                                  </p:stCondLst>
                                  <p:childTnLst>
                                    <p:set>
                                      <p:cBhvr>
                                        <p:cTn id="17" dur="1" fill="hold">
                                          <p:stCondLst>
                                            <p:cond delay="0"/>
                                          </p:stCondLst>
                                        </p:cTn>
                                        <p:tgtEl>
                                          <p:spTgt spid="3"/>
                                        </p:tgtEl>
                                        <p:attrNameLst>
                                          <p:attrName>style.visibility</p:attrName>
                                        </p:attrNameLst>
                                      </p:cBhvr>
                                      <p:to>
                                        <p:strVal val="visible"/>
                                      </p:to>
                                    </p:set>
                                    <p:anim calcmode="lin" valueType="num">
                                      <p:cBhvr>
                                        <p:cTn id="18" dur="500" fill="hold"/>
                                        <p:tgtEl>
                                          <p:spTgt spid="3"/>
                                        </p:tgtEl>
                                        <p:attrNameLst>
                                          <p:attrName>ppt_x</p:attrName>
                                        </p:attrNameLst>
                                      </p:cBhvr>
                                      <p:tavLst>
                                        <p:tav tm="0">
                                          <p:val>
                                            <p:strVal val="#ppt_x"/>
                                          </p:val>
                                        </p:tav>
                                        <p:tav tm="100000">
                                          <p:val>
                                            <p:strVal val="#ppt_x"/>
                                          </p:val>
                                        </p:tav>
                                      </p:tavLst>
                                    </p:anim>
                                    <p:anim calcmode="lin" valueType="num">
                                      <p:cBhvr>
                                        <p:cTn id="19" dur="500" fill="hold"/>
                                        <p:tgtEl>
                                          <p:spTgt spid="3"/>
                                        </p:tgtEl>
                                        <p:attrNameLst>
                                          <p:attrName>ppt_y</p:attrName>
                                        </p:attrNameLst>
                                      </p:cBhvr>
                                      <p:tavLst>
                                        <p:tav tm="0">
                                          <p:val>
                                            <p:strVal val="#ppt_y+#ppt_h/2"/>
                                          </p:val>
                                        </p:tav>
                                        <p:tav tm="100000">
                                          <p:val>
                                            <p:strVal val="#ppt_y"/>
                                          </p:val>
                                        </p:tav>
                                      </p:tavLst>
                                    </p:anim>
                                    <p:anim calcmode="lin" valueType="num">
                                      <p:cBhvr>
                                        <p:cTn id="20" dur="500" fill="hold"/>
                                        <p:tgtEl>
                                          <p:spTgt spid="3"/>
                                        </p:tgtEl>
                                        <p:attrNameLst>
                                          <p:attrName>ppt_w</p:attrName>
                                        </p:attrNameLst>
                                      </p:cBhvr>
                                      <p:tavLst>
                                        <p:tav tm="0">
                                          <p:val>
                                            <p:strVal val="#ppt_w"/>
                                          </p:val>
                                        </p:tav>
                                        <p:tav tm="100000">
                                          <p:val>
                                            <p:strVal val="#ppt_w"/>
                                          </p:val>
                                        </p:tav>
                                      </p:tavLst>
                                    </p:anim>
                                    <p:anim calcmode="lin" valueType="num">
                                      <p:cBhvr>
                                        <p:cTn id="21" dur="500" fill="hold"/>
                                        <p:tgtEl>
                                          <p:spTgt spid="3"/>
                                        </p:tgtEl>
                                        <p:attrNameLst>
                                          <p:attrName>ppt_h</p:attrName>
                                        </p:attrNameLst>
                                      </p:cBhvr>
                                      <p:tavLst>
                                        <p:tav tm="0">
                                          <p:val>
                                            <p:fltVal val="0"/>
                                          </p:val>
                                        </p:tav>
                                        <p:tav tm="100000">
                                          <p:val>
                                            <p:strVal val="#ppt_h"/>
                                          </p:val>
                                        </p:tav>
                                      </p:tavLst>
                                    </p:anim>
                                  </p:childTnLst>
                                </p:cTn>
                              </p:par>
                              <p:par>
                                <p:cTn id="22" presetID="23" presetClass="entr" presetSubtype="16" fill="hold" grpId="0" nodeType="withEffect">
                                  <p:stCondLst>
                                    <p:cond delay="250"/>
                                  </p:stCondLst>
                                  <p:childTnLst>
                                    <p:set>
                                      <p:cBhvr>
                                        <p:cTn id="23" dur="1" fill="hold">
                                          <p:stCondLst>
                                            <p:cond delay="0"/>
                                          </p:stCondLst>
                                        </p:cTn>
                                        <p:tgtEl>
                                          <p:spTgt spid="17428"/>
                                        </p:tgtEl>
                                        <p:attrNameLst>
                                          <p:attrName>style.visibility</p:attrName>
                                        </p:attrNameLst>
                                      </p:cBhvr>
                                      <p:to>
                                        <p:strVal val="visible"/>
                                      </p:to>
                                    </p:set>
                                    <p:anim calcmode="lin" valueType="num">
                                      <p:cBhvr>
                                        <p:cTn id="24" dur="500" fill="hold"/>
                                        <p:tgtEl>
                                          <p:spTgt spid="17428"/>
                                        </p:tgtEl>
                                        <p:attrNameLst>
                                          <p:attrName>ppt_w</p:attrName>
                                        </p:attrNameLst>
                                      </p:cBhvr>
                                      <p:tavLst>
                                        <p:tav tm="0">
                                          <p:val>
                                            <p:fltVal val="0"/>
                                          </p:val>
                                        </p:tav>
                                        <p:tav tm="100000">
                                          <p:val>
                                            <p:strVal val="#ppt_w"/>
                                          </p:val>
                                        </p:tav>
                                      </p:tavLst>
                                    </p:anim>
                                    <p:anim calcmode="lin" valueType="num">
                                      <p:cBhvr>
                                        <p:cTn id="25" dur="500" fill="hold"/>
                                        <p:tgtEl>
                                          <p:spTgt spid="17428"/>
                                        </p:tgtEl>
                                        <p:attrNameLst>
                                          <p:attrName>ppt_h</p:attrName>
                                        </p:attrNameLst>
                                      </p:cBhvr>
                                      <p:tavLst>
                                        <p:tav tm="0">
                                          <p:val>
                                            <p:fltVal val="0"/>
                                          </p:val>
                                        </p:tav>
                                        <p:tav tm="100000">
                                          <p:val>
                                            <p:strVal val="#ppt_h"/>
                                          </p:val>
                                        </p:tav>
                                      </p:tavLst>
                                    </p:anim>
                                  </p:childTnLst>
                                </p:cTn>
                              </p:par>
                              <p:par>
                                <p:cTn id="26" presetID="2" presetClass="entr" presetSubtype="4" fill="hold" nodeType="withEffect">
                                  <p:stCondLst>
                                    <p:cond delay="250"/>
                                  </p:stCondLst>
                                  <p:childTnLst>
                                    <p:set>
                                      <p:cBhvr>
                                        <p:cTn id="27" dur="1" fill="hold">
                                          <p:stCondLst>
                                            <p:cond delay="0"/>
                                          </p:stCondLst>
                                        </p:cTn>
                                        <p:tgtEl>
                                          <p:spTgt spid="7"/>
                                        </p:tgtEl>
                                        <p:attrNameLst>
                                          <p:attrName>style.visibility</p:attrName>
                                        </p:attrNameLst>
                                      </p:cBhvr>
                                      <p:to>
                                        <p:strVal val="visible"/>
                                      </p:to>
                                    </p:set>
                                    <p:anim calcmode="lin" valueType="num">
                                      <p:cBhvr additive="base">
                                        <p:cTn id="28" dur="500" fill="hold"/>
                                        <p:tgtEl>
                                          <p:spTgt spid="7"/>
                                        </p:tgtEl>
                                        <p:attrNameLst>
                                          <p:attrName>ppt_x</p:attrName>
                                        </p:attrNameLst>
                                      </p:cBhvr>
                                      <p:tavLst>
                                        <p:tav tm="0">
                                          <p:val>
                                            <p:strVal val="#ppt_x"/>
                                          </p:val>
                                        </p:tav>
                                        <p:tav tm="100000">
                                          <p:val>
                                            <p:strVal val="#ppt_x"/>
                                          </p:val>
                                        </p:tav>
                                      </p:tavLst>
                                    </p:anim>
                                    <p:anim calcmode="lin" valueType="num">
                                      <p:cBhvr additive="base">
                                        <p:cTn id="29" dur="500" fill="hold"/>
                                        <p:tgtEl>
                                          <p:spTgt spid="7"/>
                                        </p:tgtEl>
                                        <p:attrNameLst>
                                          <p:attrName>ppt_y</p:attrName>
                                        </p:attrNameLst>
                                      </p:cBhvr>
                                      <p:tavLst>
                                        <p:tav tm="0">
                                          <p:val>
                                            <p:strVal val="1+#ppt_h/2"/>
                                          </p:val>
                                        </p:tav>
                                        <p:tav tm="100000">
                                          <p:val>
                                            <p:strVal val="#ppt_y"/>
                                          </p:val>
                                        </p:tav>
                                      </p:tavLst>
                                    </p:anim>
                                  </p:childTnLst>
                                </p:cTn>
                              </p:par>
                              <p:par>
                                <p:cTn id="30" presetID="17" presetClass="entr" presetSubtype="4" fill="hold" nodeType="withEffect">
                                  <p:stCondLst>
                                    <p:cond delay="500"/>
                                  </p:stCondLst>
                                  <p:childTnLst>
                                    <p:set>
                                      <p:cBhvr>
                                        <p:cTn id="31" dur="1" fill="hold">
                                          <p:stCondLst>
                                            <p:cond delay="0"/>
                                          </p:stCondLst>
                                        </p:cTn>
                                        <p:tgtEl>
                                          <p:spTgt spid="4"/>
                                        </p:tgtEl>
                                        <p:attrNameLst>
                                          <p:attrName>style.visibility</p:attrName>
                                        </p:attrNameLst>
                                      </p:cBhvr>
                                      <p:to>
                                        <p:strVal val="visible"/>
                                      </p:to>
                                    </p:set>
                                    <p:anim calcmode="lin" valueType="num">
                                      <p:cBhvr>
                                        <p:cTn id="32" dur="500" fill="hold"/>
                                        <p:tgtEl>
                                          <p:spTgt spid="4"/>
                                        </p:tgtEl>
                                        <p:attrNameLst>
                                          <p:attrName>ppt_x</p:attrName>
                                        </p:attrNameLst>
                                      </p:cBhvr>
                                      <p:tavLst>
                                        <p:tav tm="0">
                                          <p:val>
                                            <p:strVal val="#ppt_x"/>
                                          </p:val>
                                        </p:tav>
                                        <p:tav tm="100000">
                                          <p:val>
                                            <p:strVal val="#ppt_x"/>
                                          </p:val>
                                        </p:tav>
                                      </p:tavLst>
                                    </p:anim>
                                    <p:anim calcmode="lin" valueType="num">
                                      <p:cBhvr>
                                        <p:cTn id="33" dur="500" fill="hold"/>
                                        <p:tgtEl>
                                          <p:spTgt spid="4"/>
                                        </p:tgtEl>
                                        <p:attrNameLst>
                                          <p:attrName>ppt_y</p:attrName>
                                        </p:attrNameLst>
                                      </p:cBhvr>
                                      <p:tavLst>
                                        <p:tav tm="0">
                                          <p:val>
                                            <p:strVal val="#ppt_y+#ppt_h/2"/>
                                          </p:val>
                                        </p:tav>
                                        <p:tav tm="100000">
                                          <p:val>
                                            <p:strVal val="#ppt_y"/>
                                          </p:val>
                                        </p:tav>
                                      </p:tavLst>
                                    </p:anim>
                                    <p:anim calcmode="lin" valueType="num">
                                      <p:cBhvr>
                                        <p:cTn id="34" dur="500" fill="hold"/>
                                        <p:tgtEl>
                                          <p:spTgt spid="4"/>
                                        </p:tgtEl>
                                        <p:attrNameLst>
                                          <p:attrName>ppt_w</p:attrName>
                                        </p:attrNameLst>
                                      </p:cBhvr>
                                      <p:tavLst>
                                        <p:tav tm="0">
                                          <p:val>
                                            <p:strVal val="#ppt_w"/>
                                          </p:val>
                                        </p:tav>
                                        <p:tav tm="100000">
                                          <p:val>
                                            <p:strVal val="#ppt_w"/>
                                          </p:val>
                                        </p:tav>
                                      </p:tavLst>
                                    </p:anim>
                                    <p:anim calcmode="lin" valueType="num">
                                      <p:cBhvr>
                                        <p:cTn id="35" dur="500" fill="hold"/>
                                        <p:tgtEl>
                                          <p:spTgt spid="4"/>
                                        </p:tgtEl>
                                        <p:attrNameLst>
                                          <p:attrName>ppt_h</p:attrName>
                                        </p:attrNameLst>
                                      </p:cBhvr>
                                      <p:tavLst>
                                        <p:tav tm="0">
                                          <p:val>
                                            <p:fltVal val="0"/>
                                          </p:val>
                                        </p:tav>
                                        <p:tav tm="100000">
                                          <p:val>
                                            <p:strVal val="#ppt_h"/>
                                          </p:val>
                                        </p:tav>
                                      </p:tavLst>
                                    </p:anim>
                                  </p:childTnLst>
                                </p:cTn>
                              </p:par>
                              <p:par>
                                <p:cTn id="36" presetID="2" presetClass="entr" presetSubtype="4" fill="hold" nodeType="withEffect">
                                  <p:stCondLst>
                                    <p:cond delay="50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500" fill="hold"/>
                                        <p:tgtEl>
                                          <p:spTgt spid="8"/>
                                        </p:tgtEl>
                                        <p:attrNameLst>
                                          <p:attrName>ppt_x</p:attrName>
                                        </p:attrNameLst>
                                      </p:cBhvr>
                                      <p:tavLst>
                                        <p:tav tm="0">
                                          <p:val>
                                            <p:strVal val="#ppt_x"/>
                                          </p:val>
                                        </p:tav>
                                        <p:tav tm="100000">
                                          <p:val>
                                            <p:strVal val="#ppt_x"/>
                                          </p:val>
                                        </p:tav>
                                      </p:tavLst>
                                    </p:anim>
                                    <p:anim calcmode="lin" valueType="num">
                                      <p:cBhvr additive="base">
                                        <p:cTn id="39" dur="500" fill="hold"/>
                                        <p:tgtEl>
                                          <p:spTgt spid="8"/>
                                        </p:tgtEl>
                                        <p:attrNameLst>
                                          <p:attrName>ppt_y</p:attrName>
                                        </p:attrNameLst>
                                      </p:cBhvr>
                                      <p:tavLst>
                                        <p:tav tm="0">
                                          <p:val>
                                            <p:strVal val="1+#ppt_h/2"/>
                                          </p:val>
                                        </p:tav>
                                        <p:tav tm="100000">
                                          <p:val>
                                            <p:strVal val="#ppt_y"/>
                                          </p:val>
                                        </p:tav>
                                      </p:tavLst>
                                    </p:anim>
                                  </p:childTnLst>
                                </p:cTn>
                              </p:par>
                              <p:par>
                                <p:cTn id="40" presetID="23" presetClass="entr" presetSubtype="16" fill="hold" grpId="0" nodeType="withEffect">
                                  <p:stCondLst>
                                    <p:cond delay="500"/>
                                  </p:stCondLst>
                                  <p:childTnLst>
                                    <p:set>
                                      <p:cBhvr>
                                        <p:cTn id="41" dur="1" fill="hold">
                                          <p:stCondLst>
                                            <p:cond delay="0"/>
                                          </p:stCondLst>
                                        </p:cTn>
                                        <p:tgtEl>
                                          <p:spTgt spid="17429"/>
                                        </p:tgtEl>
                                        <p:attrNameLst>
                                          <p:attrName>style.visibility</p:attrName>
                                        </p:attrNameLst>
                                      </p:cBhvr>
                                      <p:to>
                                        <p:strVal val="visible"/>
                                      </p:to>
                                    </p:set>
                                    <p:anim calcmode="lin" valueType="num">
                                      <p:cBhvr>
                                        <p:cTn id="42" dur="500" fill="hold"/>
                                        <p:tgtEl>
                                          <p:spTgt spid="17429"/>
                                        </p:tgtEl>
                                        <p:attrNameLst>
                                          <p:attrName>ppt_w</p:attrName>
                                        </p:attrNameLst>
                                      </p:cBhvr>
                                      <p:tavLst>
                                        <p:tav tm="0">
                                          <p:val>
                                            <p:fltVal val="0"/>
                                          </p:val>
                                        </p:tav>
                                        <p:tav tm="100000">
                                          <p:val>
                                            <p:strVal val="#ppt_w"/>
                                          </p:val>
                                        </p:tav>
                                      </p:tavLst>
                                    </p:anim>
                                    <p:anim calcmode="lin" valueType="num">
                                      <p:cBhvr>
                                        <p:cTn id="43" dur="500" fill="hold"/>
                                        <p:tgtEl>
                                          <p:spTgt spid="17429"/>
                                        </p:tgtEl>
                                        <p:attrNameLst>
                                          <p:attrName>ppt_h</p:attrName>
                                        </p:attrNameLst>
                                      </p:cBhvr>
                                      <p:tavLst>
                                        <p:tav tm="0">
                                          <p:val>
                                            <p:fltVal val="0"/>
                                          </p:val>
                                        </p:tav>
                                        <p:tav tm="100000">
                                          <p:val>
                                            <p:strVal val="#ppt_h"/>
                                          </p:val>
                                        </p:tav>
                                      </p:tavLst>
                                    </p:anim>
                                  </p:childTnLst>
                                </p:cTn>
                              </p:par>
                              <p:par>
                                <p:cTn id="44" presetID="17" presetClass="entr" presetSubtype="4" fill="hold" nodeType="withEffect">
                                  <p:stCondLst>
                                    <p:cond delay="750"/>
                                  </p:stCondLst>
                                  <p:childTnLst>
                                    <p:set>
                                      <p:cBhvr>
                                        <p:cTn id="45" dur="1" fill="hold">
                                          <p:stCondLst>
                                            <p:cond delay="0"/>
                                          </p:stCondLst>
                                        </p:cTn>
                                        <p:tgtEl>
                                          <p:spTgt spid="5"/>
                                        </p:tgtEl>
                                        <p:attrNameLst>
                                          <p:attrName>style.visibility</p:attrName>
                                        </p:attrNameLst>
                                      </p:cBhvr>
                                      <p:to>
                                        <p:strVal val="visible"/>
                                      </p:to>
                                    </p:set>
                                    <p:anim calcmode="lin" valueType="num">
                                      <p:cBhvr>
                                        <p:cTn id="46" dur="500" fill="hold"/>
                                        <p:tgtEl>
                                          <p:spTgt spid="5"/>
                                        </p:tgtEl>
                                        <p:attrNameLst>
                                          <p:attrName>ppt_x</p:attrName>
                                        </p:attrNameLst>
                                      </p:cBhvr>
                                      <p:tavLst>
                                        <p:tav tm="0">
                                          <p:val>
                                            <p:strVal val="#ppt_x"/>
                                          </p:val>
                                        </p:tav>
                                        <p:tav tm="100000">
                                          <p:val>
                                            <p:strVal val="#ppt_x"/>
                                          </p:val>
                                        </p:tav>
                                      </p:tavLst>
                                    </p:anim>
                                    <p:anim calcmode="lin" valueType="num">
                                      <p:cBhvr>
                                        <p:cTn id="47" dur="500" fill="hold"/>
                                        <p:tgtEl>
                                          <p:spTgt spid="5"/>
                                        </p:tgtEl>
                                        <p:attrNameLst>
                                          <p:attrName>ppt_y</p:attrName>
                                        </p:attrNameLst>
                                      </p:cBhvr>
                                      <p:tavLst>
                                        <p:tav tm="0">
                                          <p:val>
                                            <p:strVal val="#ppt_y+#ppt_h/2"/>
                                          </p:val>
                                        </p:tav>
                                        <p:tav tm="100000">
                                          <p:val>
                                            <p:strVal val="#ppt_y"/>
                                          </p:val>
                                        </p:tav>
                                      </p:tavLst>
                                    </p:anim>
                                    <p:anim calcmode="lin" valueType="num">
                                      <p:cBhvr>
                                        <p:cTn id="48" dur="500" fill="hold"/>
                                        <p:tgtEl>
                                          <p:spTgt spid="5"/>
                                        </p:tgtEl>
                                        <p:attrNameLst>
                                          <p:attrName>ppt_w</p:attrName>
                                        </p:attrNameLst>
                                      </p:cBhvr>
                                      <p:tavLst>
                                        <p:tav tm="0">
                                          <p:val>
                                            <p:strVal val="#ppt_w"/>
                                          </p:val>
                                        </p:tav>
                                        <p:tav tm="100000">
                                          <p:val>
                                            <p:strVal val="#ppt_w"/>
                                          </p:val>
                                        </p:tav>
                                      </p:tavLst>
                                    </p:anim>
                                    <p:anim calcmode="lin" valueType="num">
                                      <p:cBhvr>
                                        <p:cTn id="49" dur="500" fill="hold"/>
                                        <p:tgtEl>
                                          <p:spTgt spid="5"/>
                                        </p:tgtEl>
                                        <p:attrNameLst>
                                          <p:attrName>ppt_h</p:attrName>
                                        </p:attrNameLst>
                                      </p:cBhvr>
                                      <p:tavLst>
                                        <p:tav tm="0">
                                          <p:val>
                                            <p:fltVal val="0"/>
                                          </p:val>
                                        </p:tav>
                                        <p:tav tm="100000">
                                          <p:val>
                                            <p:strVal val="#ppt_h"/>
                                          </p:val>
                                        </p:tav>
                                      </p:tavLst>
                                    </p:anim>
                                  </p:childTnLst>
                                </p:cTn>
                              </p:par>
                              <p:par>
                                <p:cTn id="50" presetID="2" presetClass="entr" presetSubtype="4" fill="hold" nodeType="withEffect">
                                  <p:stCondLst>
                                    <p:cond delay="750"/>
                                  </p:stCondLst>
                                  <p:childTnLst>
                                    <p:set>
                                      <p:cBhvr>
                                        <p:cTn id="51" dur="1" fill="hold">
                                          <p:stCondLst>
                                            <p:cond delay="0"/>
                                          </p:stCondLst>
                                        </p:cTn>
                                        <p:tgtEl>
                                          <p:spTgt spid="9"/>
                                        </p:tgtEl>
                                        <p:attrNameLst>
                                          <p:attrName>style.visibility</p:attrName>
                                        </p:attrNameLst>
                                      </p:cBhvr>
                                      <p:to>
                                        <p:strVal val="visible"/>
                                      </p:to>
                                    </p:set>
                                    <p:anim calcmode="lin" valueType="num">
                                      <p:cBhvr additive="base">
                                        <p:cTn id="52" dur="500" fill="hold"/>
                                        <p:tgtEl>
                                          <p:spTgt spid="9"/>
                                        </p:tgtEl>
                                        <p:attrNameLst>
                                          <p:attrName>ppt_x</p:attrName>
                                        </p:attrNameLst>
                                      </p:cBhvr>
                                      <p:tavLst>
                                        <p:tav tm="0">
                                          <p:val>
                                            <p:strVal val="#ppt_x"/>
                                          </p:val>
                                        </p:tav>
                                        <p:tav tm="100000">
                                          <p:val>
                                            <p:strVal val="#ppt_x"/>
                                          </p:val>
                                        </p:tav>
                                      </p:tavLst>
                                    </p:anim>
                                    <p:anim calcmode="lin" valueType="num">
                                      <p:cBhvr additive="base">
                                        <p:cTn id="53" dur="500" fill="hold"/>
                                        <p:tgtEl>
                                          <p:spTgt spid="9"/>
                                        </p:tgtEl>
                                        <p:attrNameLst>
                                          <p:attrName>ppt_y</p:attrName>
                                        </p:attrNameLst>
                                      </p:cBhvr>
                                      <p:tavLst>
                                        <p:tav tm="0">
                                          <p:val>
                                            <p:strVal val="1+#ppt_h/2"/>
                                          </p:val>
                                        </p:tav>
                                        <p:tav tm="100000">
                                          <p:val>
                                            <p:strVal val="#ppt_y"/>
                                          </p:val>
                                        </p:tav>
                                      </p:tavLst>
                                    </p:anim>
                                  </p:childTnLst>
                                </p:cTn>
                              </p:par>
                              <p:par>
                                <p:cTn id="54" presetID="23" presetClass="entr" presetSubtype="16" fill="hold" grpId="0" nodeType="withEffect">
                                  <p:stCondLst>
                                    <p:cond delay="750"/>
                                  </p:stCondLst>
                                  <p:childTnLst>
                                    <p:set>
                                      <p:cBhvr>
                                        <p:cTn id="55" dur="1" fill="hold">
                                          <p:stCondLst>
                                            <p:cond delay="0"/>
                                          </p:stCondLst>
                                        </p:cTn>
                                        <p:tgtEl>
                                          <p:spTgt spid="17430"/>
                                        </p:tgtEl>
                                        <p:attrNameLst>
                                          <p:attrName>style.visibility</p:attrName>
                                        </p:attrNameLst>
                                      </p:cBhvr>
                                      <p:to>
                                        <p:strVal val="visible"/>
                                      </p:to>
                                    </p:set>
                                    <p:anim calcmode="lin" valueType="num">
                                      <p:cBhvr>
                                        <p:cTn id="56" dur="500" fill="hold"/>
                                        <p:tgtEl>
                                          <p:spTgt spid="17430"/>
                                        </p:tgtEl>
                                        <p:attrNameLst>
                                          <p:attrName>ppt_w</p:attrName>
                                        </p:attrNameLst>
                                      </p:cBhvr>
                                      <p:tavLst>
                                        <p:tav tm="0">
                                          <p:val>
                                            <p:fltVal val="0"/>
                                          </p:val>
                                        </p:tav>
                                        <p:tav tm="100000">
                                          <p:val>
                                            <p:strVal val="#ppt_w"/>
                                          </p:val>
                                        </p:tav>
                                      </p:tavLst>
                                    </p:anim>
                                    <p:anim calcmode="lin" valueType="num">
                                      <p:cBhvr>
                                        <p:cTn id="57" dur="500" fill="hold"/>
                                        <p:tgtEl>
                                          <p:spTgt spid="17430"/>
                                        </p:tgtEl>
                                        <p:attrNameLst>
                                          <p:attrName>ppt_h</p:attrName>
                                        </p:attrNameLst>
                                      </p:cBhvr>
                                      <p:tavLst>
                                        <p:tav tm="0">
                                          <p:val>
                                            <p:fltVal val="0"/>
                                          </p:val>
                                        </p:tav>
                                        <p:tav tm="100000">
                                          <p:val>
                                            <p:strVal val="#ppt_h"/>
                                          </p:val>
                                        </p:tav>
                                      </p:tavLst>
                                    </p:anim>
                                  </p:childTnLst>
                                </p:cTn>
                              </p:par>
                              <p:par>
                                <p:cTn id="58" presetID="17" presetClass="entr" presetSubtype="4" fill="hold" nodeType="withEffect">
                                  <p:stCondLst>
                                    <p:cond delay="1000"/>
                                  </p:stCondLst>
                                  <p:childTnLst>
                                    <p:set>
                                      <p:cBhvr>
                                        <p:cTn id="59" dur="1" fill="hold">
                                          <p:stCondLst>
                                            <p:cond delay="0"/>
                                          </p:stCondLst>
                                        </p:cTn>
                                        <p:tgtEl>
                                          <p:spTgt spid="6"/>
                                        </p:tgtEl>
                                        <p:attrNameLst>
                                          <p:attrName>style.visibility</p:attrName>
                                        </p:attrNameLst>
                                      </p:cBhvr>
                                      <p:to>
                                        <p:strVal val="visible"/>
                                      </p:to>
                                    </p:set>
                                    <p:anim calcmode="lin" valueType="num">
                                      <p:cBhvr>
                                        <p:cTn id="60" dur="500" fill="hold"/>
                                        <p:tgtEl>
                                          <p:spTgt spid="6"/>
                                        </p:tgtEl>
                                        <p:attrNameLst>
                                          <p:attrName>ppt_x</p:attrName>
                                        </p:attrNameLst>
                                      </p:cBhvr>
                                      <p:tavLst>
                                        <p:tav tm="0">
                                          <p:val>
                                            <p:strVal val="#ppt_x"/>
                                          </p:val>
                                        </p:tav>
                                        <p:tav tm="100000">
                                          <p:val>
                                            <p:strVal val="#ppt_x"/>
                                          </p:val>
                                        </p:tav>
                                      </p:tavLst>
                                    </p:anim>
                                    <p:anim calcmode="lin" valueType="num">
                                      <p:cBhvr>
                                        <p:cTn id="61" dur="500" fill="hold"/>
                                        <p:tgtEl>
                                          <p:spTgt spid="6"/>
                                        </p:tgtEl>
                                        <p:attrNameLst>
                                          <p:attrName>ppt_y</p:attrName>
                                        </p:attrNameLst>
                                      </p:cBhvr>
                                      <p:tavLst>
                                        <p:tav tm="0">
                                          <p:val>
                                            <p:strVal val="#ppt_y+#ppt_h/2"/>
                                          </p:val>
                                        </p:tav>
                                        <p:tav tm="100000">
                                          <p:val>
                                            <p:strVal val="#ppt_y"/>
                                          </p:val>
                                        </p:tav>
                                      </p:tavLst>
                                    </p:anim>
                                    <p:anim calcmode="lin" valueType="num">
                                      <p:cBhvr>
                                        <p:cTn id="62" dur="500" fill="hold"/>
                                        <p:tgtEl>
                                          <p:spTgt spid="6"/>
                                        </p:tgtEl>
                                        <p:attrNameLst>
                                          <p:attrName>ppt_w</p:attrName>
                                        </p:attrNameLst>
                                      </p:cBhvr>
                                      <p:tavLst>
                                        <p:tav tm="0">
                                          <p:val>
                                            <p:strVal val="#ppt_w"/>
                                          </p:val>
                                        </p:tav>
                                        <p:tav tm="100000">
                                          <p:val>
                                            <p:strVal val="#ppt_w"/>
                                          </p:val>
                                        </p:tav>
                                      </p:tavLst>
                                    </p:anim>
                                    <p:anim calcmode="lin" valueType="num">
                                      <p:cBhvr>
                                        <p:cTn id="63" dur="500" fill="hold"/>
                                        <p:tgtEl>
                                          <p:spTgt spid="6"/>
                                        </p:tgtEl>
                                        <p:attrNameLst>
                                          <p:attrName>ppt_h</p:attrName>
                                        </p:attrNameLst>
                                      </p:cBhvr>
                                      <p:tavLst>
                                        <p:tav tm="0">
                                          <p:val>
                                            <p:fltVal val="0"/>
                                          </p:val>
                                        </p:tav>
                                        <p:tav tm="100000">
                                          <p:val>
                                            <p:strVal val="#ppt_h"/>
                                          </p:val>
                                        </p:tav>
                                      </p:tavLst>
                                    </p:anim>
                                  </p:childTnLst>
                                </p:cTn>
                              </p:par>
                              <p:par>
                                <p:cTn id="64" presetID="2" presetClass="entr" presetSubtype="4" fill="hold" nodeType="withEffect">
                                  <p:stCondLst>
                                    <p:cond delay="1000"/>
                                  </p:stCondLst>
                                  <p:childTnLst>
                                    <p:set>
                                      <p:cBhvr>
                                        <p:cTn id="65" dur="1" fill="hold">
                                          <p:stCondLst>
                                            <p:cond delay="0"/>
                                          </p:stCondLst>
                                        </p:cTn>
                                        <p:tgtEl>
                                          <p:spTgt spid="10"/>
                                        </p:tgtEl>
                                        <p:attrNameLst>
                                          <p:attrName>style.visibility</p:attrName>
                                        </p:attrNameLst>
                                      </p:cBhvr>
                                      <p:to>
                                        <p:strVal val="visible"/>
                                      </p:to>
                                    </p:set>
                                    <p:anim calcmode="lin" valueType="num">
                                      <p:cBhvr additive="base">
                                        <p:cTn id="66" dur="500" fill="hold"/>
                                        <p:tgtEl>
                                          <p:spTgt spid="10"/>
                                        </p:tgtEl>
                                        <p:attrNameLst>
                                          <p:attrName>ppt_x</p:attrName>
                                        </p:attrNameLst>
                                      </p:cBhvr>
                                      <p:tavLst>
                                        <p:tav tm="0">
                                          <p:val>
                                            <p:strVal val="#ppt_x"/>
                                          </p:val>
                                        </p:tav>
                                        <p:tav tm="100000">
                                          <p:val>
                                            <p:strVal val="#ppt_x"/>
                                          </p:val>
                                        </p:tav>
                                      </p:tavLst>
                                    </p:anim>
                                    <p:anim calcmode="lin" valueType="num">
                                      <p:cBhvr additive="base">
                                        <p:cTn id="67" dur="500" fill="hold"/>
                                        <p:tgtEl>
                                          <p:spTgt spid="10"/>
                                        </p:tgtEl>
                                        <p:attrNameLst>
                                          <p:attrName>ppt_y</p:attrName>
                                        </p:attrNameLst>
                                      </p:cBhvr>
                                      <p:tavLst>
                                        <p:tav tm="0">
                                          <p:val>
                                            <p:strVal val="1+#ppt_h/2"/>
                                          </p:val>
                                        </p:tav>
                                        <p:tav tm="100000">
                                          <p:val>
                                            <p:strVal val="#ppt_y"/>
                                          </p:val>
                                        </p:tav>
                                      </p:tavLst>
                                    </p:anim>
                                  </p:childTnLst>
                                </p:cTn>
                              </p:par>
                              <p:par>
                                <p:cTn id="68" presetID="23" presetClass="entr" presetSubtype="16" fill="hold" grpId="0" nodeType="withEffect">
                                  <p:stCondLst>
                                    <p:cond delay="1000"/>
                                  </p:stCondLst>
                                  <p:childTnLst>
                                    <p:set>
                                      <p:cBhvr>
                                        <p:cTn id="69" dur="1" fill="hold">
                                          <p:stCondLst>
                                            <p:cond delay="0"/>
                                          </p:stCondLst>
                                        </p:cTn>
                                        <p:tgtEl>
                                          <p:spTgt spid="17436"/>
                                        </p:tgtEl>
                                        <p:attrNameLst>
                                          <p:attrName>style.visibility</p:attrName>
                                        </p:attrNameLst>
                                      </p:cBhvr>
                                      <p:to>
                                        <p:strVal val="visible"/>
                                      </p:to>
                                    </p:set>
                                    <p:anim calcmode="lin" valueType="num">
                                      <p:cBhvr>
                                        <p:cTn id="70" dur="500" fill="hold"/>
                                        <p:tgtEl>
                                          <p:spTgt spid="17436"/>
                                        </p:tgtEl>
                                        <p:attrNameLst>
                                          <p:attrName>ppt_w</p:attrName>
                                        </p:attrNameLst>
                                      </p:cBhvr>
                                      <p:tavLst>
                                        <p:tav tm="0">
                                          <p:val>
                                            <p:fltVal val="0"/>
                                          </p:val>
                                        </p:tav>
                                        <p:tav tm="100000">
                                          <p:val>
                                            <p:strVal val="#ppt_w"/>
                                          </p:val>
                                        </p:tav>
                                      </p:tavLst>
                                    </p:anim>
                                    <p:anim calcmode="lin" valueType="num">
                                      <p:cBhvr>
                                        <p:cTn id="71" dur="500" fill="hold"/>
                                        <p:tgtEl>
                                          <p:spTgt spid="17436"/>
                                        </p:tgtEl>
                                        <p:attrNameLst>
                                          <p:attrName>ppt_h</p:attrName>
                                        </p:attrNameLst>
                                      </p:cBhvr>
                                      <p:tavLst>
                                        <p:tav tm="0">
                                          <p:val>
                                            <p:fltVal val="0"/>
                                          </p:val>
                                        </p:tav>
                                        <p:tav tm="100000">
                                          <p:val>
                                            <p:strVal val="#ppt_h"/>
                                          </p:val>
                                        </p:tav>
                                      </p:tavLst>
                                    </p:anim>
                                  </p:childTnLst>
                                </p:cTn>
                              </p:par>
                              <p:par>
                                <p:cTn id="72" presetID="23" presetClass="entr" presetSubtype="16" fill="hold" grpId="0" nodeType="withEffect">
                                  <p:stCondLst>
                                    <p:cond delay="1250"/>
                                  </p:stCondLst>
                                  <p:childTnLst>
                                    <p:set>
                                      <p:cBhvr>
                                        <p:cTn id="73" dur="1" fill="hold">
                                          <p:stCondLst>
                                            <p:cond delay="0"/>
                                          </p:stCondLst>
                                        </p:cTn>
                                        <p:tgtEl>
                                          <p:spTgt spid="17435"/>
                                        </p:tgtEl>
                                        <p:attrNameLst>
                                          <p:attrName>style.visibility</p:attrName>
                                        </p:attrNameLst>
                                      </p:cBhvr>
                                      <p:to>
                                        <p:strVal val="visible"/>
                                      </p:to>
                                    </p:set>
                                    <p:anim calcmode="lin" valueType="num">
                                      <p:cBhvr>
                                        <p:cTn id="74" dur="500" fill="hold"/>
                                        <p:tgtEl>
                                          <p:spTgt spid="17435"/>
                                        </p:tgtEl>
                                        <p:attrNameLst>
                                          <p:attrName>ppt_w</p:attrName>
                                        </p:attrNameLst>
                                      </p:cBhvr>
                                      <p:tavLst>
                                        <p:tav tm="0">
                                          <p:val>
                                            <p:fltVal val="0"/>
                                          </p:val>
                                        </p:tav>
                                        <p:tav tm="100000">
                                          <p:val>
                                            <p:strVal val="#ppt_w"/>
                                          </p:val>
                                        </p:tav>
                                      </p:tavLst>
                                    </p:anim>
                                    <p:anim calcmode="lin" valueType="num">
                                      <p:cBhvr>
                                        <p:cTn id="75" dur="500" fill="hold"/>
                                        <p:tgtEl>
                                          <p:spTgt spid="17435"/>
                                        </p:tgtEl>
                                        <p:attrNameLst>
                                          <p:attrName>ppt_h</p:attrName>
                                        </p:attrNameLst>
                                      </p:cBhvr>
                                      <p:tavLst>
                                        <p:tav tm="0">
                                          <p:val>
                                            <p:fltVal val="0"/>
                                          </p:val>
                                        </p:tav>
                                        <p:tav tm="100000">
                                          <p:val>
                                            <p:strVal val="#ppt_h"/>
                                          </p:val>
                                        </p:tav>
                                      </p:tavLst>
                                    </p:anim>
                                  </p:childTnLst>
                                </p:cTn>
                              </p:par>
                              <p:par>
                                <p:cTn id="76" presetID="2" presetClass="entr" presetSubtype="4" fill="hold" nodeType="withEffect">
                                  <p:stCondLst>
                                    <p:cond delay="1250"/>
                                  </p:stCondLst>
                                  <p:childTnLst>
                                    <p:set>
                                      <p:cBhvr>
                                        <p:cTn id="77" dur="1" fill="hold">
                                          <p:stCondLst>
                                            <p:cond delay="0"/>
                                          </p:stCondLst>
                                        </p:cTn>
                                        <p:tgtEl>
                                          <p:spTgt spid="11"/>
                                        </p:tgtEl>
                                        <p:attrNameLst>
                                          <p:attrName>style.visibility</p:attrName>
                                        </p:attrNameLst>
                                      </p:cBhvr>
                                      <p:to>
                                        <p:strVal val="visible"/>
                                      </p:to>
                                    </p:set>
                                    <p:anim calcmode="lin" valueType="num">
                                      <p:cBhvr additive="base">
                                        <p:cTn id="78" dur="500" fill="hold"/>
                                        <p:tgtEl>
                                          <p:spTgt spid="11"/>
                                        </p:tgtEl>
                                        <p:attrNameLst>
                                          <p:attrName>ppt_x</p:attrName>
                                        </p:attrNameLst>
                                      </p:cBhvr>
                                      <p:tavLst>
                                        <p:tav tm="0">
                                          <p:val>
                                            <p:strVal val="#ppt_x"/>
                                          </p:val>
                                        </p:tav>
                                        <p:tav tm="100000">
                                          <p:val>
                                            <p:strVal val="#ppt_x"/>
                                          </p:val>
                                        </p:tav>
                                      </p:tavLst>
                                    </p:anim>
                                    <p:anim calcmode="lin" valueType="num">
                                      <p:cBhvr additive="base">
                                        <p:cTn id="79"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0" grpId="0"/>
      <p:bldP spid="17428" grpId="0"/>
      <p:bldP spid="17429" grpId="0"/>
      <p:bldP spid="17430" grpId="0"/>
      <p:bldP spid="17435" grpId="0"/>
      <p:bldP spid="17436" grpId="0"/>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TextBox 112">
            <a:extLst>
              <a:ext uri="{FF2B5EF4-FFF2-40B4-BE49-F238E27FC236}">
                <a16:creationId xmlns:a16="http://schemas.microsoft.com/office/drawing/2014/main" id="{7CD0C068-78FE-4083-83AC-D846A94DF554}"/>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8435" name="TextBox 115">
            <a:extLst>
              <a:ext uri="{FF2B5EF4-FFF2-40B4-BE49-F238E27FC236}">
                <a16:creationId xmlns:a16="http://schemas.microsoft.com/office/drawing/2014/main" id="{C963ECCA-F9B5-4981-9836-46A52BAC4A16}"/>
              </a:ext>
            </a:extLst>
          </p:cNvPr>
          <p:cNvSpPr txBox="1">
            <a:spLocks noChangeArrowheads="1"/>
          </p:cNvSpPr>
          <p:nvPr/>
        </p:nvSpPr>
        <p:spPr bwMode="auto">
          <a:xfrm>
            <a:off x="1168400" y="5880100"/>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18437" name="Freeform 27">
            <a:extLst>
              <a:ext uri="{FF2B5EF4-FFF2-40B4-BE49-F238E27FC236}">
                <a16:creationId xmlns:a16="http://schemas.microsoft.com/office/drawing/2014/main" id="{D0DC2ADF-C15E-44A8-A9EC-A2DAE47AE463}"/>
              </a:ext>
            </a:extLst>
          </p:cNvPr>
          <p:cNvSpPr>
            <a:spLocks/>
          </p:cNvSpPr>
          <p:nvPr/>
        </p:nvSpPr>
        <p:spPr bwMode="auto">
          <a:xfrm>
            <a:off x="9686925" y="1373188"/>
            <a:ext cx="1336675" cy="4260850"/>
          </a:xfrm>
          <a:custGeom>
            <a:avLst/>
            <a:gdLst>
              <a:gd name="T0" fmla="*/ 2147483646 w 98"/>
              <a:gd name="T1" fmla="*/ 0 h 311"/>
              <a:gd name="T2" fmla="*/ 2147483646 w 98"/>
              <a:gd name="T3" fmla="*/ 2147483646 h 311"/>
              <a:gd name="T4" fmla="*/ 0 w 98"/>
              <a:gd name="T5" fmla="*/ 2147483646 h 311"/>
              <a:gd name="T6" fmla="*/ 0 w 98"/>
              <a:gd name="T7" fmla="*/ 2147483646 h 311"/>
              <a:gd name="T8" fmla="*/ 2147483646 w 98"/>
              <a:gd name="T9" fmla="*/ 0 h 3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311">
                <a:moveTo>
                  <a:pt x="98" y="0"/>
                </a:moveTo>
                <a:cubicBezTo>
                  <a:pt x="98" y="311"/>
                  <a:pt x="98" y="311"/>
                  <a:pt x="98" y="311"/>
                </a:cubicBezTo>
                <a:cubicBezTo>
                  <a:pt x="0" y="311"/>
                  <a:pt x="0" y="311"/>
                  <a:pt x="0" y="311"/>
                </a:cubicBezTo>
                <a:cubicBezTo>
                  <a:pt x="0" y="76"/>
                  <a:pt x="0" y="76"/>
                  <a:pt x="0" y="76"/>
                </a:cubicBezTo>
                <a:cubicBezTo>
                  <a:pt x="32" y="54"/>
                  <a:pt x="65" y="28"/>
                  <a:pt x="98"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38" name="Freeform 28">
            <a:extLst>
              <a:ext uri="{FF2B5EF4-FFF2-40B4-BE49-F238E27FC236}">
                <a16:creationId xmlns:a16="http://schemas.microsoft.com/office/drawing/2014/main" id="{D055B3CC-C5DA-4495-BED8-89B48C8C3316}"/>
              </a:ext>
            </a:extLst>
          </p:cNvPr>
          <p:cNvSpPr>
            <a:spLocks/>
          </p:cNvSpPr>
          <p:nvPr/>
        </p:nvSpPr>
        <p:spPr bwMode="auto">
          <a:xfrm>
            <a:off x="8215313" y="2509838"/>
            <a:ext cx="1336675" cy="3124200"/>
          </a:xfrm>
          <a:custGeom>
            <a:avLst/>
            <a:gdLst>
              <a:gd name="T0" fmla="*/ 2147483646 w 98"/>
              <a:gd name="T1" fmla="*/ 0 h 228"/>
              <a:gd name="T2" fmla="*/ 2147483646 w 98"/>
              <a:gd name="T3" fmla="*/ 2147483646 h 228"/>
              <a:gd name="T4" fmla="*/ 0 w 98"/>
              <a:gd name="T5" fmla="*/ 2147483646 h 228"/>
              <a:gd name="T6" fmla="*/ 0 w 98"/>
              <a:gd name="T7" fmla="*/ 2147483646 h 228"/>
              <a:gd name="T8" fmla="*/ 2147483646 w 98"/>
              <a:gd name="T9" fmla="*/ 0 h 22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228">
                <a:moveTo>
                  <a:pt x="98" y="0"/>
                </a:moveTo>
                <a:cubicBezTo>
                  <a:pt x="98" y="228"/>
                  <a:pt x="98" y="228"/>
                  <a:pt x="98" y="228"/>
                </a:cubicBezTo>
                <a:cubicBezTo>
                  <a:pt x="0" y="228"/>
                  <a:pt x="0" y="228"/>
                  <a:pt x="0" y="228"/>
                </a:cubicBezTo>
                <a:cubicBezTo>
                  <a:pt x="0" y="60"/>
                  <a:pt x="0" y="60"/>
                  <a:pt x="0" y="60"/>
                </a:cubicBezTo>
                <a:cubicBezTo>
                  <a:pt x="31" y="43"/>
                  <a:pt x="64" y="23"/>
                  <a:pt x="98"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39" name="Freeform 29">
            <a:extLst>
              <a:ext uri="{FF2B5EF4-FFF2-40B4-BE49-F238E27FC236}">
                <a16:creationId xmlns:a16="http://schemas.microsoft.com/office/drawing/2014/main" id="{0F49EBAA-6325-44FA-A7C5-FB32258A9661}"/>
              </a:ext>
            </a:extLst>
          </p:cNvPr>
          <p:cNvSpPr>
            <a:spLocks/>
          </p:cNvSpPr>
          <p:nvPr/>
        </p:nvSpPr>
        <p:spPr bwMode="auto">
          <a:xfrm>
            <a:off x="6716713" y="3414713"/>
            <a:ext cx="1335087" cy="2219325"/>
          </a:xfrm>
          <a:custGeom>
            <a:avLst/>
            <a:gdLst>
              <a:gd name="T0" fmla="*/ 2147483646 w 98"/>
              <a:gd name="T1" fmla="*/ 0 h 162"/>
              <a:gd name="T2" fmla="*/ 2147483646 w 98"/>
              <a:gd name="T3" fmla="*/ 2147483646 h 162"/>
              <a:gd name="T4" fmla="*/ 0 w 98"/>
              <a:gd name="T5" fmla="*/ 2147483646 h 162"/>
              <a:gd name="T6" fmla="*/ 0 w 98"/>
              <a:gd name="T7" fmla="*/ 2147483646 h 162"/>
              <a:gd name="T8" fmla="*/ 2147483646 w 98"/>
              <a:gd name="T9" fmla="*/ 0 h 16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162">
                <a:moveTo>
                  <a:pt x="98" y="0"/>
                </a:moveTo>
                <a:cubicBezTo>
                  <a:pt x="98" y="162"/>
                  <a:pt x="98" y="162"/>
                  <a:pt x="98" y="162"/>
                </a:cubicBezTo>
                <a:cubicBezTo>
                  <a:pt x="0" y="162"/>
                  <a:pt x="0" y="162"/>
                  <a:pt x="0" y="162"/>
                </a:cubicBezTo>
                <a:cubicBezTo>
                  <a:pt x="0" y="46"/>
                  <a:pt x="0" y="46"/>
                  <a:pt x="0" y="46"/>
                </a:cubicBezTo>
                <a:cubicBezTo>
                  <a:pt x="31" y="34"/>
                  <a:pt x="64" y="19"/>
                  <a:pt x="98"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0" name="Freeform 30">
            <a:extLst>
              <a:ext uri="{FF2B5EF4-FFF2-40B4-BE49-F238E27FC236}">
                <a16:creationId xmlns:a16="http://schemas.microsoft.com/office/drawing/2014/main" id="{3DC65A6D-A687-464E-B10A-AF7EBE2FEC76}"/>
              </a:ext>
            </a:extLst>
          </p:cNvPr>
          <p:cNvSpPr>
            <a:spLocks/>
          </p:cNvSpPr>
          <p:nvPr/>
        </p:nvSpPr>
        <p:spPr bwMode="auto">
          <a:xfrm>
            <a:off x="5257800" y="4098925"/>
            <a:ext cx="1335088" cy="1535113"/>
          </a:xfrm>
          <a:custGeom>
            <a:avLst/>
            <a:gdLst>
              <a:gd name="T0" fmla="*/ 2147483646 w 98"/>
              <a:gd name="T1" fmla="*/ 0 h 112"/>
              <a:gd name="T2" fmla="*/ 2147483646 w 98"/>
              <a:gd name="T3" fmla="*/ 2147483646 h 112"/>
              <a:gd name="T4" fmla="*/ 0 w 98"/>
              <a:gd name="T5" fmla="*/ 2147483646 h 112"/>
              <a:gd name="T6" fmla="*/ 0 w 98"/>
              <a:gd name="T7" fmla="*/ 2147483646 h 112"/>
              <a:gd name="T8" fmla="*/ 2147483646 w 98"/>
              <a:gd name="T9" fmla="*/ 0 h 11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112">
                <a:moveTo>
                  <a:pt x="98" y="0"/>
                </a:moveTo>
                <a:cubicBezTo>
                  <a:pt x="98" y="112"/>
                  <a:pt x="98" y="112"/>
                  <a:pt x="98" y="112"/>
                </a:cubicBezTo>
                <a:cubicBezTo>
                  <a:pt x="0" y="112"/>
                  <a:pt x="0" y="112"/>
                  <a:pt x="0" y="112"/>
                </a:cubicBezTo>
                <a:cubicBezTo>
                  <a:pt x="0" y="34"/>
                  <a:pt x="0" y="34"/>
                  <a:pt x="0" y="34"/>
                </a:cubicBezTo>
                <a:cubicBezTo>
                  <a:pt x="29" y="26"/>
                  <a:pt x="62" y="15"/>
                  <a:pt x="9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1" name="Freeform 31">
            <a:extLst>
              <a:ext uri="{FF2B5EF4-FFF2-40B4-BE49-F238E27FC236}">
                <a16:creationId xmlns:a16="http://schemas.microsoft.com/office/drawing/2014/main" id="{426EDB21-4E50-4D74-A1DF-46F0EA5CA9F8}"/>
              </a:ext>
            </a:extLst>
          </p:cNvPr>
          <p:cNvSpPr>
            <a:spLocks/>
          </p:cNvSpPr>
          <p:nvPr/>
        </p:nvSpPr>
        <p:spPr bwMode="auto">
          <a:xfrm>
            <a:off x="3771900" y="4605338"/>
            <a:ext cx="1336675" cy="1028700"/>
          </a:xfrm>
          <a:custGeom>
            <a:avLst/>
            <a:gdLst>
              <a:gd name="T0" fmla="*/ 2147483646 w 98"/>
              <a:gd name="T1" fmla="*/ 0 h 75"/>
              <a:gd name="T2" fmla="*/ 2147483646 w 98"/>
              <a:gd name="T3" fmla="*/ 2147483646 h 75"/>
              <a:gd name="T4" fmla="*/ 0 w 98"/>
              <a:gd name="T5" fmla="*/ 2147483646 h 75"/>
              <a:gd name="T6" fmla="*/ 0 w 98"/>
              <a:gd name="T7" fmla="*/ 2147483646 h 75"/>
              <a:gd name="T8" fmla="*/ 2147483646 w 98"/>
              <a:gd name="T9" fmla="*/ 0 h 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8" h="75">
                <a:moveTo>
                  <a:pt x="98" y="0"/>
                </a:moveTo>
                <a:cubicBezTo>
                  <a:pt x="98" y="75"/>
                  <a:pt x="98" y="75"/>
                  <a:pt x="98" y="75"/>
                </a:cubicBezTo>
                <a:cubicBezTo>
                  <a:pt x="0" y="75"/>
                  <a:pt x="0" y="75"/>
                  <a:pt x="0" y="75"/>
                </a:cubicBezTo>
                <a:cubicBezTo>
                  <a:pt x="0" y="21"/>
                  <a:pt x="0" y="21"/>
                  <a:pt x="0" y="21"/>
                </a:cubicBezTo>
                <a:cubicBezTo>
                  <a:pt x="16" y="19"/>
                  <a:pt x="50" y="13"/>
                  <a:pt x="98"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2" name="Freeform 32">
            <a:extLst>
              <a:ext uri="{FF2B5EF4-FFF2-40B4-BE49-F238E27FC236}">
                <a16:creationId xmlns:a16="http://schemas.microsoft.com/office/drawing/2014/main" id="{45705F83-93E9-460A-AF35-11BD7385055D}"/>
              </a:ext>
            </a:extLst>
          </p:cNvPr>
          <p:cNvSpPr>
            <a:spLocks/>
          </p:cNvSpPr>
          <p:nvPr/>
        </p:nvSpPr>
        <p:spPr bwMode="auto">
          <a:xfrm>
            <a:off x="9196388" y="1592263"/>
            <a:ext cx="1185862" cy="808037"/>
          </a:xfrm>
          <a:custGeom>
            <a:avLst/>
            <a:gdLst>
              <a:gd name="T0" fmla="*/ 2147483646 w 87"/>
              <a:gd name="T1" fmla="*/ 2147483646 h 59"/>
              <a:gd name="T2" fmla="*/ 2147483646 w 87"/>
              <a:gd name="T3" fmla="*/ 2147483646 h 59"/>
              <a:gd name="T4" fmla="*/ 2147483646 w 87"/>
              <a:gd name="T5" fmla="*/ 2147483646 h 59"/>
              <a:gd name="T6" fmla="*/ 2147483646 w 87"/>
              <a:gd name="T7" fmla="*/ 2147483646 h 59"/>
              <a:gd name="T8" fmla="*/ 0 w 87"/>
              <a:gd name="T9" fmla="*/ 2147483646 h 59"/>
              <a:gd name="T10" fmla="*/ 2147483646 w 87"/>
              <a:gd name="T11" fmla="*/ 0 h 59"/>
              <a:gd name="T12" fmla="*/ 2147483646 w 87"/>
              <a:gd name="T13" fmla="*/ 0 h 59"/>
              <a:gd name="T14" fmla="*/ 2147483646 w 87"/>
              <a:gd name="T15" fmla="*/ 2147483646 h 59"/>
              <a:gd name="T16" fmla="*/ 2147483646 w 87"/>
              <a:gd name="T17" fmla="*/ 2147483646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59">
                <a:moveTo>
                  <a:pt x="85" y="59"/>
                </a:moveTo>
                <a:cubicBezTo>
                  <a:pt x="84" y="59"/>
                  <a:pt x="83" y="58"/>
                  <a:pt x="83" y="57"/>
                </a:cubicBezTo>
                <a:cubicBezTo>
                  <a:pt x="83" y="4"/>
                  <a:pt x="83" y="4"/>
                  <a:pt x="83" y="4"/>
                </a:cubicBezTo>
                <a:cubicBezTo>
                  <a:pt x="2" y="4"/>
                  <a:pt x="2" y="4"/>
                  <a:pt x="2" y="4"/>
                </a:cubicBezTo>
                <a:cubicBezTo>
                  <a:pt x="1" y="4"/>
                  <a:pt x="0" y="3"/>
                  <a:pt x="0" y="2"/>
                </a:cubicBezTo>
                <a:cubicBezTo>
                  <a:pt x="0" y="0"/>
                  <a:pt x="1" y="0"/>
                  <a:pt x="2" y="0"/>
                </a:cubicBezTo>
                <a:cubicBezTo>
                  <a:pt x="87" y="0"/>
                  <a:pt x="87" y="0"/>
                  <a:pt x="87" y="0"/>
                </a:cubicBezTo>
                <a:cubicBezTo>
                  <a:pt x="87" y="57"/>
                  <a:pt x="87" y="57"/>
                  <a:pt x="87" y="57"/>
                </a:cubicBezTo>
                <a:cubicBezTo>
                  <a:pt x="87" y="58"/>
                  <a:pt x="86" y="59"/>
                  <a:pt x="85" y="59"/>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3" name="Freeform 33">
            <a:extLst>
              <a:ext uri="{FF2B5EF4-FFF2-40B4-BE49-F238E27FC236}">
                <a16:creationId xmlns:a16="http://schemas.microsoft.com/office/drawing/2014/main" id="{0A2015D6-7A81-4E9F-8B2E-A1037F3F2FC0}"/>
              </a:ext>
            </a:extLst>
          </p:cNvPr>
          <p:cNvSpPr>
            <a:spLocks/>
          </p:cNvSpPr>
          <p:nvPr/>
        </p:nvSpPr>
        <p:spPr bwMode="auto">
          <a:xfrm>
            <a:off x="7807325" y="2346325"/>
            <a:ext cx="1185863" cy="808038"/>
          </a:xfrm>
          <a:custGeom>
            <a:avLst/>
            <a:gdLst>
              <a:gd name="T0" fmla="*/ 2147483646 w 87"/>
              <a:gd name="T1" fmla="*/ 2147483646 h 59"/>
              <a:gd name="T2" fmla="*/ 2147483646 w 87"/>
              <a:gd name="T3" fmla="*/ 2147483646 h 59"/>
              <a:gd name="T4" fmla="*/ 2147483646 w 87"/>
              <a:gd name="T5" fmla="*/ 2147483646 h 59"/>
              <a:gd name="T6" fmla="*/ 2147483646 w 87"/>
              <a:gd name="T7" fmla="*/ 2147483646 h 59"/>
              <a:gd name="T8" fmla="*/ 0 w 87"/>
              <a:gd name="T9" fmla="*/ 2147483646 h 59"/>
              <a:gd name="T10" fmla="*/ 2147483646 w 87"/>
              <a:gd name="T11" fmla="*/ 0 h 59"/>
              <a:gd name="T12" fmla="*/ 2147483646 w 87"/>
              <a:gd name="T13" fmla="*/ 0 h 59"/>
              <a:gd name="T14" fmla="*/ 2147483646 w 87"/>
              <a:gd name="T15" fmla="*/ 2147483646 h 59"/>
              <a:gd name="T16" fmla="*/ 2147483646 w 87"/>
              <a:gd name="T17" fmla="*/ 2147483646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59">
                <a:moveTo>
                  <a:pt x="85" y="59"/>
                </a:moveTo>
                <a:cubicBezTo>
                  <a:pt x="84" y="59"/>
                  <a:pt x="83" y="58"/>
                  <a:pt x="83" y="57"/>
                </a:cubicBezTo>
                <a:cubicBezTo>
                  <a:pt x="83" y="4"/>
                  <a:pt x="83" y="4"/>
                  <a:pt x="83" y="4"/>
                </a:cubicBezTo>
                <a:cubicBezTo>
                  <a:pt x="2" y="4"/>
                  <a:pt x="2" y="4"/>
                  <a:pt x="2" y="4"/>
                </a:cubicBezTo>
                <a:cubicBezTo>
                  <a:pt x="1" y="4"/>
                  <a:pt x="0" y="3"/>
                  <a:pt x="0" y="2"/>
                </a:cubicBezTo>
                <a:cubicBezTo>
                  <a:pt x="0" y="0"/>
                  <a:pt x="1" y="0"/>
                  <a:pt x="2" y="0"/>
                </a:cubicBezTo>
                <a:cubicBezTo>
                  <a:pt x="87" y="0"/>
                  <a:pt x="87" y="0"/>
                  <a:pt x="87" y="0"/>
                </a:cubicBezTo>
                <a:cubicBezTo>
                  <a:pt x="87" y="57"/>
                  <a:pt x="87" y="57"/>
                  <a:pt x="87" y="57"/>
                </a:cubicBezTo>
                <a:cubicBezTo>
                  <a:pt x="87" y="58"/>
                  <a:pt x="86" y="59"/>
                  <a:pt x="85" y="59"/>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4" name="Freeform 34">
            <a:extLst>
              <a:ext uri="{FF2B5EF4-FFF2-40B4-BE49-F238E27FC236}">
                <a16:creationId xmlns:a16="http://schemas.microsoft.com/office/drawing/2014/main" id="{823FE8F5-5EC6-4A38-95E2-FE796A9CDD22}"/>
              </a:ext>
            </a:extLst>
          </p:cNvPr>
          <p:cNvSpPr>
            <a:spLocks/>
          </p:cNvSpPr>
          <p:nvPr/>
        </p:nvSpPr>
        <p:spPr bwMode="auto">
          <a:xfrm>
            <a:off x="6416675" y="3098800"/>
            <a:ext cx="1185863" cy="808038"/>
          </a:xfrm>
          <a:custGeom>
            <a:avLst/>
            <a:gdLst>
              <a:gd name="T0" fmla="*/ 2147483646 w 87"/>
              <a:gd name="T1" fmla="*/ 2147483646 h 59"/>
              <a:gd name="T2" fmla="*/ 2147483646 w 87"/>
              <a:gd name="T3" fmla="*/ 2147483646 h 59"/>
              <a:gd name="T4" fmla="*/ 2147483646 w 87"/>
              <a:gd name="T5" fmla="*/ 2147483646 h 59"/>
              <a:gd name="T6" fmla="*/ 2147483646 w 87"/>
              <a:gd name="T7" fmla="*/ 2147483646 h 59"/>
              <a:gd name="T8" fmla="*/ 0 w 87"/>
              <a:gd name="T9" fmla="*/ 2147483646 h 59"/>
              <a:gd name="T10" fmla="*/ 2147483646 w 87"/>
              <a:gd name="T11" fmla="*/ 0 h 59"/>
              <a:gd name="T12" fmla="*/ 2147483646 w 87"/>
              <a:gd name="T13" fmla="*/ 0 h 59"/>
              <a:gd name="T14" fmla="*/ 2147483646 w 87"/>
              <a:gd name="T15" fmla="*/ 2147483646 h 59"/>
              <a:gd name="T16" fmla="*/ 2147483646 w 87"/>
              <a:gd name="T17" fmla="*/ 2147483646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7" h="59">
                <a:moveTo>
                  <a:pt x="85" y="59"/>
                </a:moveTo>
                <a:cubicBezTo>
                  <a:pt x="84" y="59"/>
                  <a:pt x="83" y="58"/>
                  <a:pt x="83" y="57"/>
                </a:cubicBezTo>
                <a:cubicBezTo>
                  <a:pt x="83" y="4"/>
                  <a:pt x="83" y="4"/>
                  <a:pt x="83" y="4"/>
                </a:cubicBezTo>
                <a:cubicBezTo>
                  <a:pt x="2" y="4"/>
                  <a:pt x="2" y="4"/>
                  <a:pt x="2" y="4"/>
                </a:cubicBezTo>
                <a:cubicBezTo>
                  <a:pt x="1" y="4"/>
                  <a:pt x="0" y="3"/>
                  <a:pt x="0" y="2"/>
                </a:cubicBezTo>
                <a:cubicBezTo>
                  <a:pt x="0" y="0"/>
                  <a:pt x="1" y="0"/>
                  <a:pt x="2" y="0"/>
                </a:cubicBezTo>
                <a:cubicBezTo>
                  <a:pt x="87" y="0"/>
                  <a:pt x="87" y="0"/>
                  <a:pt x="87" y="0"/>
                </a:cubicBezTo>
                <a:cubicBezTo>
                  <a:pt x="87" y="57"/>
                  <a:pt x="87" y="57"/>
                  <a:pt x="87" y="57"/>
                </a:cubicBezTo>
                <a:cubicBezTo>
                  <a:pt x="87" y="58"/>
                  <a:pt x="86" y="59"/>
                  <a:pt x="85" y="59"/>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5" name="Freeform 35">
            <a:extLst>
              <a:ext uri="{FF2B5EF4-FFF2-40B4-BE49-F238E27FC236}">
                <a16:creationId xmlns:a16="http://schemas.microsoft.com/office/drawing/2014/main" id="{00B1D694-6C84-4698-A087-C6123C9294A8}"/>
              </a:ext>
            </a:extLst>
          </p:cNvPr>
          <p:cNvSpPr>
            <a:spLocks/>
          </p:cNvSpPr>
          <p:nvPr/>
        </p:nvSpPr>
        <p:spPr bwMode="auto">
          <a:xfrm>
            <a:off x="4603750" y="3797300"/>
            <a:ext cx="1608138" cy="754063"/>
          </a:xfrm>
          <a:custGeom>
            <a:avLst/>
            <a:gdLst>
              <a:gd name="T0" fmla="*/ 2147483646 w 118"/>
              <a:gd name="T1" fmla="*/ 2147483646 h 55"/>
              <a:gd name="T2" fmla="*/ 2147483646 w 118"/>
              <a:gd name="T3" fmla="*/ 2147483646 h 55"/>
              <a:gd name="T4" fmla="*/ 2147483646 w 118"/>
              <a:gd name="T5" fmla="*/ 2147483646 h 55"/>
              <a:gd name="T6" fmla="*/ 2147483646 w 118"/>
              <a:gd name="T7" fmla="*/ 2147483646 h 55"/>
              <a:gd name="T8" fmla="*/ 0 w 118"/>
              <a:gd name="T9" fmla="*/ 2147483646 h 55"/>
              <a:gd name="T10" fmla="*/ 2147483646 w 118"/>
              <a:gd name="T11" fmla="*/ 0 h 55"/>
              <a:gd name="T12" fmla="*/ 2147483646 w 118"/>
              <a:gd name="T13" fmla="*/ 0 h 55"/>
              <a:gd name="T14" fmla="*/ 2147483646 w 118"/>
              <a:gd name="T15" fmla="*/ 2147483646 h 55"/>
              <a:gd name="T16" fmla="*/ 2147483646 w 118"/>
              <a:gd name="T17" fmla="*/ 2147483646 h 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8" h="55">
                <a:moveTo>
                  <a:pt x="116" y="55"/>
                </a:moveTo>
                <a:cubicBezTo>
                  <a:pt x="115" y="55"/>
                  <a:pt x="114" y="54"/>
                  <a:pt x="114" y="53"/>
                </a:cubicBezTo>
                <a:cubicBezTo>
                  <a:pt x="114" y="4"/>
                  <a:pt x="114" y="4"/>
                  <a:pt x="114" y="4"/>
                </a:cubicBezTo>
                <a:cubicBezTo>
                  <a:pt x="2" y="4"/>
                  <a:pt x="2" y="4"/>
                  <a:pt x="2" y="4"/>
                </a:cubicBezTo>
                <a:cubicBezTo>
                  <a:pt x="1" y="4"/>
                  <a:pt x="0" y="3"/>
                  <a:pt x="0" y="2"/>
                </a:cubicBezTo>
                <a:cubicBezTo>
                  <a:pt x="0" y="0"/>
                  <a:pt x="1" y="0"/>
                  <a:pt x="2" y="0"/>
                </a:cubicBezTo>
                <a:cubicBezTo>
                  <a:pt x="118" y="0"/>
                  <a:pt x="118" y="0"/>
                  <a:pt x="118" y="0"/>
                </a:cubicBezTo>
                <a:cubicBezTo>
                  <a:pt x="118" y="53"/>
                  <a:pt x="118" y="53"/>
                  <a:pt x="118" y="53"/>
                </a:cubicBezTo>
                <a:cubicBezTo>
                  <a:pt x="118" y="54"/>
                  <a:pt x="117" y="55"/>
                  <a:pt x="116" y="5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6" name="Freeform 36">
            <a:extLst>
              <a:ext uri="{FF2B5EF4-FFF2-40B4-BE49-F238E27FC236}">
                <a16:creationId xmlns:a16="http://schemas.microsoft.com/office/drawing/2014/main" id="{5750698F-A214-4A37-B477-0C019A03826B}"/>
              </a:ext>
            </a:extLst>
          </p:cNvPr>
          <p:cNvSpPr>
            <a:spLocks/>
          </p:cNvSpPr>
          <p:nvPr/>
        </p:nvSpPr>
        <p:spPr bwMode="auto">
          <a:xfrm>
            <a:off x="3022600" y="4373563"/>
            <a:ext cx="1798638" cy="642937"/>
          </a:xfrm>
          <a:custGeom>
            <a:avLst/>
            <a:gdLst>
              <a:gd name="T0" fmla="*/ 2147483646 w 132"/>
              <a:gd name="T1" fmla="*/ 2147483646 h 47"/>
              <a:gd name="T2" fmla="*/ 2147483646 w 132"/>
              <a:gd name="T3" fmla="*/ 2147483646 h 47"/>
              <a:gd name="T4" fmla="*/ 2147483646 w 132"/>
              <a:gd name="T5" fmla="*/ 2147483646 h 47"/>
              <a:gd name="T6" fmla="*/ 2147483646 w 132"/>
              <a:gd name="T7" fmla="*/ 2147483646 h 47"/>
              <a:gd name="T8" fmla="*/ 0 w 132"/>
              <a:gd name="T9" fmla="*/ 2147483646 h 47"/>
              <a:gd name="T10" fmla="*/ 2147483646 w 132"/>
              <a:gd name="T11" fmla="*/ 0 h 47"/>
              <a:gd name="T12" fmla="*/ 2147483646 w 132"/>
              <a:gd name="T13" fmla="*/ 0 h 47"/>
              <a:gd name="T14" fmla="*/ 2147483646 w 132"/>
              <a:gd name="T15" fmla="*/ 2147483646 h 47"/>
              <a:gd name="T16" fmla="*/ 2147483646 w 132"/>
              <a:gd name="T17" fmla="*/ 2147483646 h 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32" h="47">
                <a:moveTo>
                  <a:pt x="130" y="47"/>
                </a:moveTo>
                <a:cubicBezTo>
                  <a:pt x="129" y="47"/>
                  <a:pt x="128" y="46"/>
                  <a:pt x="128" y="45"/>
                </a:cubicBezTo>
                <a:cubicBezTo>
                  <a:pt x="128" y="4"/>
                  <a:pt x="128" y="4"/>
                  <a:pt x="128" y="4"/>
                </a:cubicBezTo>
                <a:cubicBezTo>
                  <a:pt x="2" y="4"/>
                  <a:pt x="2" y="4"/>
                  <a:pt x="2" y="4"/>
                </a:cubicBezTo>
                <a:cubicBezTo>
                  <a:pt x="1" y="4"/>
                  <a:pt x="0" y="3"/>
                  <a:pt x="0" y="2"/>
                </a:cubicBezTo>
                <a:cubicBezTo>
                  <a:pt x="0" y="1"/>
                  <a:pt x="1" y="0"/>
                  <a:pt x="2" y="0"/>
                </a:cubicBezTo>
                <a:cubicBezTo>
                  <a:pt x="132" y="0"/>
                  <a:pt x="132" y="0"/>
                  <a:pt x="132" y="0"/>
                </a:cubicBezTo>
                <a:cubicBezTo>
                  <a:pt x="132" y="45"/>
                  <a:pt x="132" y="45"/>
                  <a:pt x="132" y="45"/>
                </a:cubicBezTo>
                <a:cubicBezTo>
                  <a:pt x="132" y="46"/>
                  <a:pt x="131" y="47"/>
                  <a:pt x="130" y="4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2" name="Группа 1">
            <a:extLst>
              <a:ext uri="{FF2B5EF4-FFF2-40B4-BE49-F238E27FC236}">
                <a16:creationId xmlns:a16="http://schemas.microsoft.com/office/drawing/2014/main" id="{43C4EA73-D4C8-4920-996E-A997BDCE1A03}"/>
              </a:ext>
            </a:extLst>
          </p:cNvPr>
          <p:cNvGrpSpPr/>
          <p:nvPr/>
        </p:nvGrpSpPr>
        <p:grpSpPr>
          <a:xfrm>
            <a:off x="1987550" y="4003675"/>
            <a:ext cx="1185863" cy="793750"/>
            <a:chOff x="1987550" y="4003675"/>
            <a:chExt cx="1185863" cy="793750"/>
          </a:xfrm>
        </p:grpSpPr>
        <p:sp>
          <p:nvSpPr>
            <p:cNvPr id="18447" name="Freeform 37">
              <a:extLst>
                <a:ext uri="{FF2B5EF4-FFF2-40B4-BE49-F238E27FC236}">
                  <a16:creationId xmlns:a16="http://schemas.microsoft.com/office/drawing/2014/main" id="{08F882A4-CCAA-4712-A1C5-367593A5565A}"/>
                </a:ext>
              </a:extLst>
            </p:cNvPr>
            <p:cNvSpPr>
              <a:spLocks/>
            </p:cNvSpPr>
            <p:nvPr/>
          </p:nvSpPr>
          <p:spPr bwMode="auto">
            <a:xfrm>
              <a:off x="2027238" y="4030663"/>
              <a:ext cx="1117600" cy="725487"/>
            </a:xfrm>
            <a:custGeom>
              <a:avLst/>
              <a:gdLst>
                <a:gd name="T0" fmla="*/ 2147483646 w 82"/>
                <a:gd name="T1" fmla="*/ 0 h 53"/>
                <a:gd name="T2" fmla="*/ 2147483646 w 82"/>
                <a:gd name="T3" fmla="*/ 0 h 53"/>
                <a:gd name="T4" fmla="*/ 0 w 82"/>
                <a:gd name="T5" fmla="*/ 2147483646 h 53"/>
                <a:gd name="T6" fmla="*/ 0 w 82"/>
                <a:gd name="T7" fmla="*/ 2147483646 h 53"/>
                <a:gd name="T8" fmla="*/ 2147483646 w 82"/>
                <a:gd name="T9" fmla="*/ 2147483646 h 53"/>
                <a:gd name="T10" fmla="*/ 2147483646 w 82"/>
                <a:gd name="T11" fmla="*/ 2147483646 h 53"/>
                <a:gd name="T12" fmla="*/ 2147483646 w 82"/>
                <a:gd name="T13" fmla="*/ 2147483646 h 53"/>
                <a:gd name="T14" fmla="*/ 2147483646 w 82"/>
                <a:gd name="T15" fmla="*/ 2147483646 h 53"/>
                <a:gd name="T16" fmla="*/ 2147483646 w 82"/>
                <a:gd name="T17" fmla="*/ 0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53">
                  <a:moveTo>
                    <a:pt x="75" y="0"/>
                  </a:moveTo>
                  <a:cubicBezTo>
                    <a:pt x="7" y="0"/>
                    <a:pt x="7" y="0"/>
                    <a:pt x="7" y="0"/>
                  </a:cubicBezTo>
                  <a:cubicBezTo>
                    <a:pt x="3" y="0"/>
                    <a:pt x="0" y="3"/>
                    <a:pt x="0" y="7"/>
                  </a:cubicBezTo>
                  <a:cubicBezTo>
                    <a:pt x="0" y="46"/>
                    <a:pt x="0" y="46"/>
                    <a:pt x="0" y="46"/>
                  </a:cubicBezTo>
                  <a:cubicBezTo>
                    <a:pt x="0" y="50"/>
                    <a:pt x="3" y="53"/>
                    <a:pt x="7" y="53"/>
                  </a:cubicBezTo>
                  <a:cubicBezTo>
                    <a:pt x="75" y="53"/>
                    <a:pt x="75" y="53"/>
                    <a:pt x="75" y="53"/>
                  </a:cubicBezTo>
                  <a:cubicBezTo>
                    <a:pt x="79" y="53"/>
                    <a:pt x="82" y="50"/>
                    <a:pt x="82" y="46"/>
                  </a:cubicBezTo>
                  <a:cubicBezTo>
                    <a:pt x="82" y="7"/>
                    <a:pt x="82" y="7"/>
                    <a:pt x="82" y="7"/>
                  </a:cubicBezTo>
                  <a:cubicBezTo>
                    <a:pt x="82" y="3"/>
                    <a:pt x="79" y="0"/>
                    <a:pt x="7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48" name="Freeform 38">
              <a:extLst>
                <a:ext uri="{FF2B5EF4-FFF2-40B4-BE49-F238E27FC236}">
                  <a16:creationId xmlns:a16="http://schemas.microsoft.com/office/drawing/2014/main" id="{9FB2025A-6BED-4D9D-9D3B-6806E8800F1A}"/>
                </a:ext>
              </a:extLst>
            </p:cNvPr>
            <p:cNvSpPr>
              <a:spLocks noEditPoints="1"/>
            </p:cNvSpPr>
            <p:nvPr/>
          </p:nvSpPr>
          <p:spPr bwMode="auto">
            <a:xfrm>
              <a:off x="1987550" y="4003675"/>
              <a:ext cx="1185863" cy="793750"/>
            </a:xfrm>
            <a:custGeom>
              <a:avLst/>
              <a:gdLst>
                <a:gd name="T0" fmla="*/ 2147483646 w 87"/>
                <a:gd name="T1" fmla="*/ 2147483646 h 58"/>
                <a:gd name="T2" fmla="*/ 2147483646 w 87"/>
                <a:gd name="T3" fmla="*/ 2147483646 h 58"/>
                <a:gd name="T4" fmla="*/ 0 w 87"/>
                <a:gd name="T5" fmla="*/ 2147483646 h 58"/>
                <a:gd name="T6" fmla="*/ 0 w 87"/>
                <a:gd name="T7" fmla="*/ 2147483646 h 58"/>
                <a:gd name="T8" fmla="*/ 2147483646 w 87"/>
                <a:gd name="T9" fmla="*/ 0 h 58"/>
                <a:gd name="T10" fmla="*/ 2147483646 w 87"/>
                <a:gd name="T11" fmla="*/ 0 h 58"/>
                <a:gd name="T12" fmla="*/ 2147483646 w 87"/>
                <a:gd name="T13" fmla="*/ 2147483646 h 58"/>
                <a:gd name="T14" fmla="*/ 2147483646 w 87"/>
                <a:gd name="T15" fmla="*/ 2147483646 h 58"/>
                <a:gd name="T16" fmla="*/ 2147483646 w 87"/>
                <a:gd name="T17" fmla="*/ 2147483646 h 58"/>
                <a:gd name="T18" fmla="*/ 2147483646 w 87"/>
                <a:gd name="T19" fmla="*/ 2147483646 h 58"/>
                <a:gd name="T20" fmla="*/ 2147483646 w 87"/>
                <a:gd name="T21" fmla="*/ 2147483646 h 58"/>
                <a:gd name="T22" fmla="*/ 2147483646 w 87"/>
                <a:gd name="T23" fmla="*/ 2147483646 h 58"/>
                <a:gd name="T24" fmla="*/ 2147483646 w 87"/>
                <a:gd name="T25" fmla="*/ 2147483646 h 58"/>
                <a:gd name="T26" fmla="*/ 2147483646 w 87"/>
                <a:gd name="T27" fmla="*/ 2147483646 h 58"/>
                <a:gd name="T28" fmla="*/ 2147483646 w 87"/>
                <a:gd name="T29" fmla="*/ 2147483646 h 58"/>
                <a:gd name="T30" fmla="*/ 2147483646 w 87"/>
                <a:gd name="T31" fmla="*/ 2147483646 h 58"/>
                <a:gd name="T32" fmla="*/ 2147483646 w 87"/>
                <a:gd name="T33" fmla="*/ 2147483646 h 58"/>
                <a:gd name="T34" fmla="*/ 2147483646 w 87"/>
                <a:gd name="T35" fmla="*/ 2147483646 h 5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7" h="58">
                  <a:moveTo>
                    <a:pt x="78" y="58"/>
                  </a:moveTo>
                  <a:cubicBezTo>
                    <a:pt x="10" y="58"/>
                    <a:pt x="10" y="58"/>
                    <a:pt x="10" y="58"/>
                  </a:cubicBezTo>
                  <a:cubicBezTo>
                    <a:pt x="5" y="58"/>
                    <a:pt x="0" y="54"/>
                    <a:pt x="0" y="48"/>
                  </a:cubicBezTo>
                  <a:cubicBezTo>
                    <a:pt x="0" y="9"/>
                    <a:pt x="0" y="9"/>
                    <a:pt x="0" y="9"/>
                  </a:cubicBezTo>
                  <a:cubicBezTo>
                    <a:pt x="0" y="4"/>
                    <a:pt x="5" y="0"/>
                    <a:pt x="10" y="0"/>
                  </a:cubicBezTo>
                  <a:cubicBezTo>
                    <a:pt x="78" y="0"/>
                    <a:pt x="78" y="0"/>
                    <a:pt x="78" y="0"/>
                  </a:cubicBezTo>
                  <a:cubicBezTo>
                    <a:pt x="83" y="0"/>
                    <a:pt x="87" y="4"/>
                    <a:pt x="87" y="9"/>
                  </a:cubicBezTo>
                  <a:cubicBezTo>
                    <a:pt x="87" y="48"/>
                    <a:pt x="87" y="48"/>
                    <a:pt x="87" y="48"/>
                  </a:cubicBezTo>
                  <a:cubicBezTo>
                    <a:pt x="87" y="54"/>
                    <a:pt x="83" y="58"/>
                    <a:pt x="78" y="58"/>
                  </a:cubicBezTo>
                  <a:close/>
                  <a:moveTo>
                    <a:pt x="10" y="4"/>
                  </a:moveTo>
                  <a:cubicBezTo>
                    <a:pt x="7" y="4"/>
                    <a:pt x="5" y="6"/>
                    <a:pt x="5" y="9"/>
                  </a:cubicBezTo>
                  <a:cubicBezTo>
                    <a:pt x="5" y="48"/>
                    <a:pt x="5" y="48"/>
                    <a:pt x="5" y="48"/>
                  </a:cubicBezTo>
                  <a:cubicBezTo>
                    <a:pt x="5" y="51"/>
                    <a:pt x="7" y="53"/>
                    <a:pt x="10" y="53"/>
                  </a:cubicBezTo>
                  <a:cubicBezTo>
                    <a:pt x="78" y="53"/>
                    <a:pt x="78" y="53"/>
                    <a:pt x="78" y="53"/>
                  </a:cubicBezTo>
                  <a:cubicBezTo>
                    <a:pt x="80" y="53"/>
                    <a:pt x="82" y="51"/>
                    <a:pt x="82" y="48"/>
                  </a:cubicBezTo>
                  <a:cubicBezTo>
                    <a:pt x="82" y="9"/>
                    <a:pt x="82" y="9"/>
                    <a:pt x="82" y="9"/>
                  </a:cubicBezTo>
                  <a:cubicBezTo>
                    <a:pt x="82" y="6"/>
                    <a:pt x="80" y="4"/>
                    <a:pt x="78" y="4"/>
                  </a:cubicBezTo>
                  <a:lnTo>
                    <a:pt x="10" y="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7" name="Rectangle 53">
              <a:extLst>
                <a:ext uri="{FF2B5EF4-FFF2-40B4-BE49-F238E27FC236}">
                  <a16:creationId xmlns:a16="http://schemas.microsoft.com/office/drawing/2014/main" id="{DB77638F-2DBA-4BEC-904A-72895FC18EC9}"/>
                </a:ext>
              </a:extLst>
            </p:cNvPr>
            <p:cNvSpPr>
              <a:spLocks noChangeArrowheads="1"/>
            </p:cNvSpPr>
            <p:nvPr/>
          </p:nvSpPr>
          <p:spPr bwMode="auto">
            <a:xfrm>
              <a:off x="2205038" y="4167188"/>
              <a:ext cx="968375"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b="1">
                  <a:solidFill>
                    <a:srgbClr val="73848D"/>
                  </a:solidFill>
                  <a:latin typeface="Arial" panose="020B0604020202020204" pitchFamily="34" charset="0"/>
                </a:rPr>
                <a:t>18%</a:t>
              </a:r>
              <a:endParaRPr lang="ru-RU" altLang="ru-RU" sz="1800"/>
            </a:p>
          </p:txBody>
        </p:sp>
      </p:grpSp>
      <p:grpSp>
        <p:nvGrpSpPr>
          <p:cNvPr id="3" name="Группа 2">
            <a:extLst>
              <a:ext uri="{FF2B5EF4-FFF2-40B4-BE49-F238E27FC236}">
                <a16:creationId xmlns:a16="http://schemas.microsoft.com/office/drawing/2014/main" id="{ED8136D8-F7A7-4DDC-8C85-A8599311DC40}"/>
              </a:ext>
            </a:extLst>
          </p:cNvPr>
          <p:cNvGrpSpPr/>
          <p:nvPr/>
        </p:nvGrpSpPr>
        <p:grpSpPr>
          <a:xfrm>
            <a:off x="3635375" y="3400425"/>
            <a:ext cx="1185863" cy="795338"/>
            <a:chOff x="3635375" y="3400425"/>
            <a:chExt cx="1185863" cy="795338"/>
          </a:xfrm>
        </p:grpSpPr>
        <p:sp>
          <p:nvSpPr>
            <p:cNvPr id="18449" name="Freeform 39">
              <a:extLst>
                <a:ext uri="{FF2B5EF4-FFF2-40B4-BE49-F238E27FC236}">
                  <a16:creationId xmlns:a16="http://schemas.microsoft.com/office/drawing/2014/main" id="{1DDF2A20-D0A2-4E00-AB60-77CF94BCF064}"/>
                </a:ext>
              </a:extLst>
            </p:cNvPr>
            <p:cNvSpPr>
              <a:spLocks/>
            </p:cNvSpPr>
            <p:nvPr/>
          </p:nvSpPr>
          <p:spPr bwMode="auto">
            <a:xfrm>
              <a:off x="3663950" y="3441700"/>
              <a:ext cx="1117600" cy="725488"/>
            </a:xfrm>
            <a:custGeom>
              <a:avLst/>
              <a:gdLst>
                <a:gd name="T0" fmla="*/ 2147483646 w 82"/>
                <a:gd name="T1" fmla="*/ 0 h 53"/>
                <a:gd name="T2" fmla="*/ 2147483646 w 82"/>
                <a:gd name="T3" fmla="*/ 0 h 53"/>
                <a:gd name="T4" fmla="*/ 0 w 82"/>
                <a:gd name="T5" fmla="*/ 2147483646 h 53"/>
                <a:gd name="T6" fmla="*/ 0 w 82"/>
                <a:gd name="T7" fmla="*/ 2147483646 h 53"/>
                <a:gd name="T8" fmla="*/ 2147483646 w 82"/>
                <a:gd name="T9" fmla="*/ 2147483646 h 53"/>
                <a:gd name="T10" fmla="*/ 2147483646 w 82"/>
                <a:gd name="T11" fmla="*/ 2147483646 h 53"/>
                <a:gd name="T12" fmla="*/ 2147483646 w 82"/>
                <a:gd name="T13" fmla="*/ 2147483646 h 53"/>
                <a:gd name="T14" fmla="*/ 2147483646 w 82"/>
                <a:gd name="T15" fmla="*/ 2147483646 h 53"/>
                <a:gd name="T16" fmla="*/ 2147483646 w 82"/>
                <a:gd name="T17" fmla="*/ 0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53">
                  <a:moveTo>
                    <a:pt x="76" y="0"/>
                  </a:moveTo>
                  <a:cubicBezTo>
                    <a:pt x="7" y="0"/>
                    <a:pt x="7" y="0"/>
                    <a:pt x="7" y="0"/>
                  </a:cubicBezTo>
                  <a:cubicBezTo>
                    <a:pt x="4" y="0"/>
                    <a:pt x="0" y="3"/>
                    <a:pt x="0" y="7"/>
                  </a:cubicBezTo>
                  <a:cubicBezTo>
                    <a:pt x="0" y="46"/>
                    <a:pt x="0" y="46"/>
                    <a:pt x="0" y="46"/>
                  </a:cubicBezTo>
                  <a:cubicBezTo>
                    <a:pt x="0" y="50"/>
                    <a:pt x="4" y="53"/>
                    <a:pt x="7" y="53"/>
                  </a:cubicBezTo>
                  <a:cubicBezTo>
                    <a:pt x="76" y="53"/>
                    <a:pt x="76" y="53"/>
                    <a:pt x="76" y="53"/>
                  </a:cubicBezTo>
                  <a:cubicBezTo>
                    <a:pt x="79" y="53"/>
                    <a:pt x="82" y="50"/>
                    <a:pt x="82" y="46"/>
                  </a:cubicBezTo>
                  <a:cubicBezTo>
                    <a:pt x="82" y="7"/>
                    <a:pt x="82" y="7"/>
                    <a:pt x="82" y="7"/>
                  </a:cubicBezTo>
                  <a:cubicBezTo>
                    <a:pt x="82" y="3"/>
                    <a:pt x="79" y="0"/>
                    <a:pt x="7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0" name="Freeform 40">
              <a:extLst>
                <a:ext uri="{FF2B5EF4-FFF2-40B4-BE49-F238E27FC236}">
                  <a16:creationId xmlns:a16="http://schemas.microsoft.com/office/drawing/2014/main" id="{872B14AB-3554-4DB9-BB91-A25A9A4D5522}"/>
                </a:ext>
              </a:extLst>
            </p:cNvPr>
            <p:cNvSpPr>
              <a:spLocks noEditPoints="1"/>
            </p:cNvSpPr>
            <p:nvPr/>
          </p:nvSpPr>
          <p:spPr bwMode="auto">
            <a:xfrm>
              <a:off x="3635375" y="3400425"/>
              <a:ext cx="1185863" cy="795338"/>
            </a:xfrm>
            <a:custGeom>
              <a:avLst/>
              <a:gdLst>
                <a:gd name="T0" fmla="*/ 2147483646 w 87"/>
                <a:gd name="T1" fmla="*/ 2147483646 h 58"/>
                <a:gd name="T2" fmla="*/ 2147483646 w 87"/>
                <a:gd name="T3" fmla="*/ 2147483646 h 58"/>
                <a:gd name="T4" fmla="*/ 0 w 87"/>
                <a:gd name="T5" fmla="*/ 2147483646 h 58"/>
                <a:gd name="T6" fmla="*/ 0 w 87"/>
                <a:gd name="T7" fmla="*/ 2147483646 h 58"/>
                <a:gd name="T8" fmla="*/ 2147483646 w 87"/>
                <a:gd name="T9" fmla="*/ 0 h 58"/>
                <a:gd name="T10" fmla="*/ 2147483646 w 87"/>
                <a:gd name="T11" fmla="*/ 0 h 58"/>
                <a:gd name="T12" fmla="*/ 2147483646 w 87"/>
                <a:gd name="T13" fmla="*/ 2147483646 h 58"/>
                <a:gd name="T14" fmla="*/ 2147483646 w 87"/>
                <a:gd name="T15" fmla="*/ 2147483646 h 58"/>
                <a:gd name="T16" fmla="*/ 2147483646 w 87"/>
                <a:gd name="T17" fmla="*/ 2147483646 h 58"/>
                <a:gd name="T18" fmla="*/ 2147483646 w 87"/>
                <a:gd name="T19" fmla="*/ 2147483646 h 58"/>
                <a:gd name="T20" fmla="*/ 2147483646 w 87"/>
                <a:gd name="T21" fmla="*/ 2147483646 h 58"/>
                <a:gd name="T22" fmla="*/ 2147483646 w 87"/>
                <a:gd name="T23" fmla="*/ 2147483646 h 58"/>
                <a:gd name="T24" fmla="*/ 2147483646 w 87"/>
                <a:gd name="T25" fmla="*/ 2147483646 h 58"/>
                <a:gd name="T26" fmla="*/ 2147483646 w 87"/>
                <a:gd name="T27" fmla="*/ 2147483646 h 58"/>
                <a:gd name="T28" fmla="*/ 2147483646 w 87"/>
                <a:gd name="T29" fmla="*/ 2147483646 h 58"/>
                <a:gd name="T30" fmla="*/ 2147483646 w 87"/>
                <a:gd name="T31" fmla="*/ 2147483646 h 58"/>
                <a:gd name="T32" fmla="*/ 2147483646 w 87"/>
                <a:gd name="T33" fmla="*/ 2147483646 h 58"/>
                <a:gd name="T34" fmla="*/ 2147483646 w 87"/>
                <a:gd name="T35" fmla="*/ 2147483646 h 5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7" h="58">
                  <a:moveTo>
                    <a:pt x="78" y="58"/>
                  </a:moveTo>
                  <a:cubicBezTo>
                    <a:pt x="9" y="58"/>
                    <a:pt x="9" y="58"/>
                    <a:pt x="9" y="58"/>
                  </a:cubicBezTo>
                  <a:cubicBezTo>
                    <a:pt x="4" y="58"/>
                    <a:pt x="0" y="54"/>
                    <a:pt x="0" y="49"/>
                  </a:cubicBezTo>
                  <a:cubicBezTo>
                    <a:pt x="0" y="10"/>
                    <a:pt x="0" y="10"/>
                    <a:pt x="0" y="10"/>
                  </a:cubicBezTo>
                  <a:cubicBezTo>
                    <a:pt x="0" y="4"/>
                    <a:pt x="4" y="0"/>
                    <a:pt x="9" y="0"/>
                  </a:cubicBezTo>
                  <a:cubicBezTo>
                    <a:pt x="78" y="0"/>
                    <a:pt x="78" y="0"/>
                    <a:pt x="78" y="0"/>
                  </a:cubicBezTo>
                  <a:cubicBezTo>
                    <a:pt x="83" y="0"/>
                    <a:pt x="87" y="4"/>
                    <a:pt x="87" y="10"/>
                  </a:cubicBezTo>
                  <a:cubicBezTo>
                    <a:pt x="87" y="49"/>
                    <a:pt x="87" y="49"/>
                    <a:pt x="87" y="49"/>
                  </a:cubicBezTo>
                  <a:cubicBezTo>
                    <a:pt x="87" y="54"/>
                    <a:pt x="83" y="58"/>
                    <a:pt x="78" y="58"/>
                  </a:cubicBezTo>
                  <a:close/>
                  <a:moveTo>
                    <a:pt x="9" y="5"/>
                  </a:moveTo>
                  <a:cubicBezTo>
                    <a:pt x="7" y="5"/>
                    <a:pt x="5" y="7"/>
                    <a:pt x="5" y="10"/>
                  </a:cubicBezTo>
                  <a:cubicBezTo>
                    <a:pt x="5" y="49"/>
                    <a:pt x="5" y="49"/>
                    <a:pt x="5" y="49"/>
                  </a:cubicBezTo>
                  <a:cubicBezTo>
                    <a:pt x="5" y="52"/>
                    <a:pt x="7" y="54"/>
                    <a:pt x="9" y="54"/>
                  </a:cubicBezTo>
                  <a:cubicBezTo>
                    <a:pt x="78" y="54"/>
                    <a:pt x="78" y="54"/>
                    <a:pt x="78" y="54"/>
                  </a:cubicBezTo>
                  <a:cubicBezTo>
                    <a:pt x="80" y="54"/>
                    <a:pt x="82" y="52"/>
                    <a:pt x="82" y="49"/>
                  </a:cubicBezTo>
                  <a:cubicBezTo>
                    <a:pt x="82" y="10"/>
                    <a:pt x="82" y="10"/>
                    <a:pt x="82" y="10"/>
                  </a:cubicBezTo>
                  <a:cubicBezTo>
                    <a:pt x="82" y="7"/>
                    <a:pt x="80" y="5"/>
                    <a:pt x="78" y="5"/>
                  </a:cubicBezTo>
                  <a:lnTo>
                    <a:pt x="9" y="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8" name="Rectangle 54">
              <a:extLst>
                <a:ext uri="{FF2B5EF4-FFF2-40B4-BE49-F238E27FC236}">
                  <a16:creationId xmlns:a16="http://schemas.microsoft.com/office/drawing/2014/main" id="{634581AC-9541-4466-8631-485EBCDE3914}"/>
                </a:ext>
              </a:extLst>
            </p:cNvPr>
            <p:cNvSpPr>
              <a:spLocks noChangeArrowheads="1"/>
            </p:cNvSpPr>
            <p:nvPr/>
          </p:nvSpPr>
          <p:spPr bwMode="auto">
            <a:xfrm>
              <a:off x="3840163" y="3549650"/>
              <a:ext cx="968375"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b="1">
                  <a:solidFill>
                    <a:srgbClr val="73848D"/>
                  </a:solidFill>
                  <a:latin typeface="Arial" panose="020B0604020202020204" pitchFamily="34" charset="0"/>
                </a:rPr>
                <a:t>37%</a:t>
              </a:r>
              <a:endParaRPr lang="ru-RU" altLang="ru-RU" sz="1800"/>
            </a:p>
          </p:txBody>
        </p:sp>
      </p:grpSp>
      <p:grpSp>
        <p:nvGrpSpPr>
          <p:cNvPr id="5" name="Группа 4">
            <a:extLst>
              <a:ext uri="{FF2B5EF4-FFF2-40B4-BE49-F238E27FC236}">
                <a16:creationId xmlns:a16="http://schemas.microsoft.com/office/drawing/2014/main" id="{AB8448CB-D531-4774-B21A-3CFA3BB541C2}"/>
              </a:ext>
            </a:extLst>
          </p:cNvPr>
          <p:cNvGrpSpPr/>
          <p:nvPr/>
        </p:nvGrpSpPr>
        <p:grpSpPr>
          <a:xfrm>
            <a:off x="6689725" y="1962150"/>
            <a:ext cx="1185863" cy="808038"/>
            <a:chOff x="6689725" y="1962150"/>
            <a:chExt cx="1185863" cy="808038"/>
          </a:xfrm>
        </p:grpSpPr>
        <p:sp>
          <p:nvSpPr>
            <p:cNvPr id="18453" name="Freeform 43">
              <a:extLst>
                <a:ext uri="{FF2B5EF4-FFF2-40B4-BE49-F238E27FC236}">
                  <a16:creationId xmlns:a16="http://schemas.microsoft.com/office/drawing/2014/main" id="{D1E0EAE9-54A9-4C1E-81FD-FBFE2FA75382}"/>
                </a:ext>
              </a:extLst>
            </p:cNvPr>
            <p:cNvSpPr>
              <a:spLocks/>
            </p:cNvSpPr>
            <p:nvPr/>
          </p:nvSpPr>
          <p:spPr bwMode="auto">
            <a:xfrm>
              <a:off x="6716713" y="2003425"/>
              <a:ext cx="1117600" cy="725488"/>
            </a:xfrm>
            <a:custGeom>
              <a:avLst/>
              <a:gdLst>
                <a:gd name="T0" fmla="*/ 2147483646 w 82"/>
                <a:gd name="T1" fmla="*/ 0 h 53"/>
                <a:gd name="T2" fmla="*/ 2147483646 w 82"/>
                <a:gd name="T3" fmla="*/ 0 h 53"/>
                <a:gd name="T4" fmla="*/ 0 w 82"/>
                <a:gd name="T5" fmla="*/ 2147483646 h 53"/>
                <a:gd name="T6" fmla="*/ 0 w 82"/>
                <a:gd name="T7" fmla="*/ 2147483646 h 53"/>
                <a:gd name="T8" fmla="*/ 2147483646 w 82"/>
                <a:gd name="T9" fmla="*/ 2147483646 h 53"/>
                <a:gd name="T10" fmla="*/ 2147483646 w 82"/>
                <a:gd name="T11" fmla="*/ 2147483646 h 53"/>
                <a:gd name="T12" fmla="*/ 2147483646 w 82"/>
                <a:gd name="T13" fmla="*/ 2147483646 h 53"/>
                <a:gd name="T14" fmla="*/ 2147483646 w 82"/>
                <a:gd name="T15" fmla="*/ 2147483646 h 53"/>
                <a:gd name="T16" fmla="*/ 2147483646 w 82"/>
                <a:gd name="T17" fmla="*/ 0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53">
                  <a:moveTo>
                    <a:pt x="75" y="0"/>
                  </a:moveTo>
                  <a:cubicBezTo>
                    <a:pt x="7" y="0"/>
                    <a:pt x="7" y="0"/>
                    <a:pt x="7" y="0"/>
                  </a:cubicBezTo>
                  <a:cubicBezTo>
                    <a:pt x="3" y="0"/>
                    <a:pt x="0" y="3"/>
                    <a:pt x="0" y="7"/>
                  </a:cubicBezTo>
                  <a:cubicBezTo>
                    <a:pt x="0" y="46"/>
                    <a:pt x="0" y="46"/>
                    <a:pt x="0" y="46"/>
                  </a:cubicBezTo>
                  <a:cubicBezTo>
                    <a:pt x="0" y="50"/>
                    <a:pt x="3" y="53"/>
                    <a:pt x="7" y="53"/>
                  </a:cubicBezTo>
                  <a:cubicBezTo>
                    <a:pt x="75" y="53"/>
                    <a:pt x="75" y="53"/>
                    <a:pt x="75" y="53"/>
                  </a:cubicBezTo>
                  <a:cubicBezTo>
                    <a:pt x="79" y="53"/>
                    <a:pt x="82" y="50"/>
                    <a:pt x="82" y="46"/>
                  </a:cubicBezTo>
                  <a:cubicBezTo>
                    <a:pt x="82" y="7"/>
                    <a:pt x="82" y="7"/>
                    <a:pt x="82" y="7"/>
                  </a:cubicBezTo>
                  <a:cubicBezTo>
                    <a:pt x="82" y="3"/>
                    <a:pt x="79" y="0"/>
                    <a:pt x="7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4" name="Freeform 44">
              <a:extLst>
                <a:ext uri="{FF2B5EF4-FFF2-40B4-BE49-F238E27FC236}">
                  <a16:creationId xmlns:a16="http://schemas.microsoft.com/office/drawing/2014/main" id="{C0B0E960-B050-4CE7-BA25-DD001063F3D3}"/>
                </a:ext>
              </a:extLst>
            </p:cNvPr>
            <p:cNvSpPr>
              <a:spLocks noEditPoints="1"/>
            </p:cNvSpPr>
            <p:nvPr/>
          </p:nvSpPr>
          <p:spPr bwMode="auto">
            <a:xfrm>
              <a:off x="6689725" y="1962150"/>
              <a:ext cx="1185863" cy="808038"/>
            </a:xfrm>
            <a:custGeom>
              <a:avLst/>
              <a:gdLst>
                <a:gd name="T0" fmla="*/ 2147483646 w 87"/>
                <a:gd name="T1" fmla="*/ 2147483646 h 59"/>
                <a:gd name="T2" fmla="*/ 2147483646 w 87"/>
                <a:gd name="T3" fmla="*/ 2147483646 h 59"/>
                <a:gd name="T4" fmla="*/ 0 w 87"/>
                <a:gd name="T5" fmla="*/ 2147483646 h 59"/>
                <a:gd name="T6" fmla="*/ 0 w 87"/>
                <a:gd name="T7" fmla="*/ 2147483646 h 59"/>
                <a:gd name="T8" fmla="*/ 2147483646 w 87"/>
                <a:gd name="T9" fmla="*/ 0 h 59"/>
                <a:gd name="T10" fmla="*/ 2147483646 w 87"/>
                <a:gd name="T11" fmla="*/ 0 h 59"/>
                <a:gd name="T12" fmla="*/ 2147483646 w 87"/>
                <a:gd name="T13" fmla="*/ 2147483646 h 59"/>
                <a:gd name="T14" fmla="*/ 2147483646 w 87"/>
                <a:gd name="T15" fmla="*/ 2147483646 h 59"/>
                <a:gd name="T16" fmla="*/ 2147483646 w 87"/>
                <a:gd name="T17" fmla="*/ 2147483646 h 59"/>
                <a:gd name="T18" fmla="*/ 2147483646 w 87"/>
                <a:gd name="T19" fmla="*/ 2147483646 h 59"/>
                <a:gd name="T20" fmla="*/ 2147483646 w 87"/>
                <a:gd name="T21" fmla="*/ 2147483646 h 59"/>
                <a:gd name="T22" fmla="*/ 2147483646 w 87"/>
                <a:gd name="T23" fmla="*/ 2147483646 h 59"/>
                <a:gd name="T24" fmla="*/ 2147483646 w 87"/>
                <a:gd name="T25" fmla="*/ 2147483646 h 59"/>
                <a:gd name="T26" fmla="*/ 2147483646 w 87"/>
                <a:gd name="T27" fmla="*/ 2147483646 h 59"/>
                <a:gd name="T28" fmla="*/ 2147483646 w 87"/>
                <a:gd name="T29" fmla="*/ 2147483646 h 59"/>
                <a:gd name="T30" fmla="*/ 2147483646 w 87"/>
                <a:gd name="T31" fmla="*/ 2147483646 h 59"/>
                <a:gd name="T32" fmla="*/ 2147483646 w 87"/>
                <a:gd name="T33" fmla="*/ 2147483646 h 59"/>
                <a:gd name="T34" fmla="*/ 2147483646 w 87"/>
                <a:gd name="T35" fmla="*/ 2147483646 h 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7" h="59">
                  <a:moveTo>
                    <a:pt x="77" y="59"/>
                  </a:moveTo>
                  <a:cubicBezTo>
                    <a:pt x="9" y="59"/>
                    <a:pt x="9" y="59"/>
                    <a:pt x="9" y="59"/>
                  </a:cubicBezTo>
                  <a:cubicBezTo>
                    <a:pt x="4" y="59"/>
                    <a:pt x="0" y="54"/>
                    <a:pt x="0" y="49"/>
                  </a:cubicBezTo>
                  <a:cubicBezTo>
                    <a:pt x="0" y="10"/>
                    <a:pt x="0" y="10"/>
                    <a:pt x="0" y="10"/>
                  </a:cubicBezTo>
                  <a:cubicBezTo>
                    <a:pt x="0" y="5"/>
                    <a:pt x="4" y="0"/>
                    <a:pt x="9" y="0"/>
                  </a:cubicBezTo>
                  <a:cubicBezTo>
                    <a:pt x="77" y="0"/>
                    <a:pt x="77" y="0"/>
                    <a:pt x="77" y="0"/>
                  </a:cubicBezTo>
                  <a:cubicBezTo>
                    <a:pt x="83" y="0"/>
                    <a:pt x="87" y="5"/>
                    <a:pt x="87" y="10"/>
                  </a:cubicBezTo>
                  <a:cubicBezTo>
                    <a:pt x="87" y="49"/>
                    <a:pt x="87" y="49"/>
                    <a:pt x="87" y="49"/>
                  </a:cubicBezTo>
                  <a:cubicBezTo>
                    <a:pt x="87" y="54"/>
                    <a:pt x="83" y="59"/>
                    <a:pt x="77" y="59"/>
                  </a:cubicBezTo>
                  <a:close/>
                  <a:moveTo>
                    <a:pt x="9" y="5"/>
                  </a:moveTo>
                  <a:cubicBezTo>
                    <a:pt x="7" y="5"/>
                    <a:pt x="5" y="7"/>
                    <a:pt x="5" y="10"/>
                  </a:cubicBezTo>
                  <a:cubicBezTo>
                    <a:pt x="5" y="49"/>
                    <a:pt x="5" y="49"/>
                    <a:pt x="5" y="49"/>
                  </a:cubicBezTo>
                  <a:cubicBezTo>
                    <a:pt x="5" y="52"/>
                    <a:pt x="7" y="54"/>
                    <a:pt x="9" y="54"/>
                  </a:cubicBezTo>
                  <a:cubicBezTo>
                    <a:pt x="77" y="54"/>
                    <a:pt x="77" y="54"/>
                    <a:pt x="77" y="54"/>
                  </a:cubicBezTo>
                  <a:cubicBezTo>
                    <a:pt x="80" y="54"/>
                    <a:pt x="82" y="52"/>
                    <a:pt x="82" y="49"/>
                  </a:cubicBezTo>
                  <a:cubicBezTo>
                    <a:pt x="82" y="10"/>
                    <a:pt x="82" y="10"/>
                    <a:pt x="82" y="10"/>
                  </a:cubicBezTo>
                  <a:cubicBezTo>
                    <a:pt x="82" y="7"/>
                    <a:pt x="80" y="5"/>
                    <a:pt x="77" y="5"/>
                  </a:cubicBezTo>
                  <a:lnTo>
                    <a:pt x="9" y="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9" name="Rectangle 55">
              <a:extLst>
                <a:ext uri="{FF2B5EF4-FFF2-40B4-BE49-F238E27FC236}">
                  <a16:creationId xmlns:a16="http://schemas.microsoft.com/office/drawing/2014/main" id="{9B256830-1786-42A9-8778-C52D95454EDA}"/>
                </a:ext>
              </a:extLst>
            </p:cNvPr>
            <p:cNvSpPr>
              <a:spLocks noChangeArrowheads="1"/>
            </p:cNvSpPr>
            <p:nvPr/>
          </p:nvSpPr>
          <p:spPr bwMode="auto">
            <a:xfrm>
              <a:off x="6892925" y="2125663"/>
              <a:ext cx="968375"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b="1">
                  <a:solidFill>
                    <a:srgbClr val="73848D"/>
                  </a:solidFill>
                  <a:latin typeface="Arial" panose="020B0604020202020204" pitchFamily="34" charset="0"/>
                </a:rPr>
                <a:t>76%</a:t>
              </a:r>
              <a:endParaRPr lang="ru-RU" altLang="ru-RU" sz="1800"/>
            </a:p>
          </p:txBody>
        </p:sp>
      </p:grpSp>
      <p:grpSp>
        <p:nvGrpSpPr>
          <p:cNvPr id="6" name="Группа 5">
            <a:extLst>
              <a:ext uri="{FF2B5EF4-FFF2-40B4-BE49-F238E27FC236}">
                <a16:creationId xmlns:a16="http://schemas.microsoft.com/office/drawing/2014/main" id="{3D6BBB63-B548-4676-B38E-38CFF90A234C}"/>
              </a:ext>
            </a:extLst>
          </p:cNvPr>
          <p:cNvGrpSpPr/>
          <p:nvPr/>
        </p:nvGrpSpPr>
        <p:grpSpPr>
          <a:xfrm>
            <a:off x="8078788" y="1208088"/>
            <a:ext cx="1185862" cy="808037"/>
            <a:chOff x="8078788" y="1208088"/>
            <a:chExt cx="1185862" cy="808037"/>
          </a:xfrm>
        </p:grpSpPr>
        <p:sp>
          <p:nvSpPr>
            <p:cNvPr id="18455" name="Freeform 45">
              <a:extLst>
                <a:ext uri="{FF2B5EF4-FFF2-40B4-BE49-F238E27FC236}">
                  <a16:creationId xmlns:a16="http://schemas.microsoft.com/office/drawing/2014/main" id="{38831DFA-09EC-4672-8ED3-77A9796C8554}"/>
                </a:ext>
              </a:extLst>
            </p:cNvPr>
            <p:cNvSpPr>
              <a:spLocks/>
            </p:cNvSpPr>
            <p:nvPr/>
          </p:nvSpPr>
          <p:spPr bwMode="auto">
            <a:xfrm>
              <a:off x="8105775" y="1249363"/>
              <a:ext cx="1119188" cy="727075"/>
            </a:xfrm>
            <a:custGeom>
              <a:avLst/>
              <a:gdLst>
                <a:gd name="T0" fmla="*/ 2147483646 w 82"/>
                <a:gd name="T1" fmla="*/ 0 h 53"/>
                <a:gd name="T2" fmla="*/ 2147483646 w 82"/>
                <a:gd name="T3" fmla="*/ 0 h 53"/>
                <a:gd name="T4" fmla="*/ 0 w 82"/>
                <a:gd name="T5" fmla="*/ 2147483646 h 53"/>
                <a:gd name="T6" fmla="*/ 0 w 82"/>
                <a:gd name="T7" fmla="*/ 2147483646 h 53"/>
                <a:gd name="T8" fmla="*/ 2147483646 w 82"/>
                <a:gd name="T9" fmla="*/ 2147483646 h 53"/>
                <a:gd name="T10" fmla="*/ 2147483646 w 82"/>
                <a:gd name="T11" fmla="*/ 2147483646 h 53"/>
                <a:gd name="T12" fmla="*/ 2147483646 w 82"/>
                <a:gd name="T13" fmla="*/ 2147483646 h 53"/>
                <a:gd name="T14" fmla="*/ 2147483646 w 82"/>
                <a:gd name="T15" fmla="*/ 2147483646 h 53"/>
                <a:gd name="T16" fmla="*/ 2147483646 w 82"/>
                <a:gd name="T17" fmla="*/ 0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53">
                  <a:moveTo>
                    <a:pt x="76" y="0"/>
                  </a:moveTo>
                  <a:cubicBezTo>
                    <a:pt x="7" y="0"/>
                    <a:pt x="7" y="0"/>
                    <a:pt x="7" y="0"/>
                  </a:cubicBezTo>
                  <a:cubicBezTo>
                    <a:pt x="4" y="0"/>
                    <a:pt x="0" y="3"/>
                    <a:pt x="0" y="7"/>
                  </a:cubicBezTo>
                  <a:cubicBezTo>
                    <a:pt x="0" y="46"/>
                    <a:pt x="0" y="46"/>
                    <a:pt x="0" y="46"/>
                  </a:cubicBezTo>
                  <a:cubicBezTo>
                    <a:pt x="0" y="50"/>
                    <a:pt x="4" y="53"/>
                    <a:pt x="7" y="53"/>
                  </a:cubicBezTo>
                  <a:cubicBezTo>
                    <a:pt x="76" y="53"/>
                    <a:pt x="76" y="53"/>
                    <a:pt x="76" y="53"/>
                  </a:cubicBezTo>
                  <a:cubicBezTo>
                    <a:pt x="79" y="53"/>
                    <a:pt x="82" y="50"/>
                    <a:pt x="82" y="46"/>
                  </a:cubicBezTo>
                  <a:cubicBezTo>
                    <a:pt x="82" y="7"/>
                    <a:pt x="82" y="7"/>
                    <a:pt x="82" y="7"/>
                  </a:cubicBezTo>
                  <a:cubicBezTo>
                    <a:pt x="82" y="3"/>
                    <a:pt x="79" y="0"/>
                    <a:pt x="7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6" name="Freeform 46">
              <a:extLst>
                <a:ext uri="{FF2B5EF4-FFF2-40B4-BE49-F238E27FC236}">
                  <a16:creationId xmlns:a16="http://schemas.microsoft.com/office/drawing/2014/main" id="{2EE9C71D-89AF-41B2-A9FA-34F0BE007372}"/>
                </a:ext>
              </a:extLst>
            </p:cNvPr>
            <p:cNvSpPr>
              <a:spLocks noEditPoints="1"/>
            </p:cNvSpPr>
            <p:nvPr/>
          </p:nvSpPr>
          <p:spPr bwMode="auto">
            <a:xfrm>
              <a:off x="8078788" y="1208088"/>
              <a:ext cx="1185862" cy="808037"/>
            </a:xfrm>
            <a:custGeom>
              <a:avLst/>
              <a:gdLst>
                <a:gd name="T0" fmla="*/ 2147483646 w 87"/>
                <a:gd name="T1" fmla="*/ 2147483646 h 59"/>
                <a:gd name="T2" fmla="*/ 2147483646 w 87"/>
                <a:gd name="T3" fmla="*/ 2147483646 h 59"/>
                <a:gd name="T4" fmla="*/ 0 w 87"/>
                <a:gd name="T5" fmla="*/ 2147483646 h 59"/>
                <a:gd name="T6" fmla="*/ 0 w 87"/>
                <a:gd name="T7" fmla="*/ 2147483646 h 59"/>
                <a:gd name="T8" fmla="*/ 2147483646 w 87"/>
                <a:gd name="T9" fmla="*/ 0 h 59"/>
                <a:gd name="T10" fmla="*/ 2147483646 w 87"/>
                <a:gd name="T11" fmla="*/ 0 h 59"/>
                <a:gd name="T12" fmla="*/ 2147483646 w 87"/>
                <a:gd name="T13" fmla="*/ 2147483646 h 59"/>
                <a:gd name="T14" fmla="*/ 2147483646 w 87"/>
                <a:gd name="T15" fmla="*/ 2147483646 h 59"/>
                <a:gd name="T16" fmla="*/ 2147483646 w 87"/>
                <a:gd name="T17" fmla="*/ 2147483646 h 59"/>
                <a:gd name="T18" fmla="*/ 2147483646 w 87"/>
                <a:gd name="T19" fmla="*/ 2147483646 h 59"/>
                <a:gd name="T20" fmla="*/ 2147483646 w 87"/>
                <a:gd name="T21" fmla="*/ 2147483646 h 59"/>
                <a:gd name="T22" fmla="*/ 2147483646 w 87"/>
                <a:gd name="T23" fmla="*/ 2147483646 h 59"/>
                <a:gd name="T24" fmla="*/ 2147483646 w 87"/>
                <a:gd name="T25" fmla="*/ 2147483646 h 59"/>
                <a:gd name="T26" fmla="*/ 2147483646 w 87"/>
                <a:gd name="T27" fmla="*/ 2147483646 h 59"/>
                <a:gd name="T28" fmla="*/ 2147483646 w 87"/>
                <a:gd name="T29" fmla="*/ 2147483646 h 59"/>
                <a:gd name="T30" fmla="*/ 2147483646 w 87"/>
                <a:gd name="T31" fmla="*/ 2147483646 h 59"/>
                <a:gd name="T32" fmla="*/ 2147483646 w 87"/>
                <a:gd name="T33" fmla="*/ 2147483646 h 59"/>
                <a:gd name="T34" fmla="*/ 2147483646 w 87"/>
                <a:gd name="T35" fmla="*/ 2147483646 h 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7" h="59">
                  <a:moveTo>
                    <a:pt x="78" y="59"/>
                  </a:moveTo>
                  <a:cubicBezTo>
                    <a:pt x="9" y="59"/>
                    <a:pt x="9" y="59"/>
                    <a:pt x="9" y="59"/>
                  </a:cubicBezTo>
                  <a:cubicBezTo>
                    <a:pt x="4" y="59"/>
                    <a:pt x="0" y="54"/>
                    <a:pt x="0" y="49"/>
                  </a:cubicBezTo>
                  <a:cubicBezTo>
                    <a:pt x="0" y="10"/>
                    <a:pt x="0" y="10"/>
                    <a:pt x="0" y="10"/>
                  </a:cubicBezTo>
                  <a:cubicBezTo>
                    <a:pt x="0" y="5"/>
                    <a:pt x="4" y="0"/>
                    <a:pt x="9" y="0"/>
                  </a:cubicBezTo>
                  <a:cubicBezTo>
                    <a:pt x="78" y="0"/>
                    <a:pt x="78" y="0"/>
                    <a:pt x="78" y="0"/>
                  </a:cubicBezTo>
                  <a:cubicBezTo>
                    <a:pt x="83" y="0"/>
                    <a:pt x="87" y="5"/>
                    <a:pt x="87" y="10"/>
                  </a:cubicBezTo>
                  <a:cubicBezTo>
                    <a:pt x="87" y="49"/>
                    <a:pt x="87" y="49"/>
                    <a:pt x="87" y="49"/>
                  </a:cubicBezTo>
                  <a:cubicBezTo>
                    <a:pt x="87" y="54"/>
                    <a:pt x="83" y="59"/>
                    <a:pt x="78" y="59"/>
                  </a:cubicBezTo>
                  <a:close/>
                  <a:moveTo>
                    <a:pt x="9" y="5"/>
                  </a:moveTo>
                  <a:cubicBezTo>
                    <a:pt x="7" y="5"/>
                    <a:pt x="5" y="7"/>
                    <a:pt x="5" y="10"/>
                  </a:cubicBezTo>
                  <a:cubicBezTo>
                    <a:pt x="5" y="49"/>
                    <a:pt x="5" y="49"/>
                    <a:pt x="5" y="49"/>
                  </a:cubicBezTo>
                  <a:cubicBezTo>
                    <a:pt x="5" y="52"/>
                    <a:pt x="7" y="54"/>
                    <a:pt x="9" y="54"/>
                  </a:cubicBezTo>
                  <a:cubicBezTo>
                    <a:pt x="78" y="54"/>
                    <a:pt x="78" y="54"/>
                    <a:pt x="78" y="54"/>
                  </a:cubicBezTo>
                  <a:cubicBezTo>
                    <a:pt x="80" y="54"/>
                    <a:pt x="82" y="52"/>
                    <a:pt x="82" y="49"/>
                  </a:cubicBezTo>
                  <a:cubicBezTo>
                    <a:pt x="82" y="10"/>
                    <a:pt x="82" y="10"/>
                    <a:pt x="82" y="10"/>
                  </a:cubicBezTo>
                  <a:cubicBezTo>
                    <a:pt x="82" y="7"/>
                    <a:pt x="80" y="5"/>
                    <a:pt x="78" y="5"/>
                  </a:cubicBezTo>
                  <a:lnTo>
                    <a:pt x="9" y="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60" name="Rectangle 56">
              <a:extLst>
                <a:ext uri="{FF2B5EF4-FFF2-40B4-BE49-F238E27FC236}">
                  <a16:creationId xmlns:a16="http://schemas.microsoft.com/office/drawing/2014/main" id="{F9CBFC29-CF5B-4964-BFE6-A88C7189C21C}"/>
                </a:ext>
              </a:extLst>
            </p:cNvPr>
            <p:cNvSpPr>
              <a:spLocks noChangeArrowheads="1"/>
            </p:cNvSpPr>
            <p:nvPr/>
          </p:nvSpPr>
          <p:spPr bwMode="auto">
            <a:xfrm>
              <a:off x="8283575" y="1371600"/>
              <a:ext cx="968375" cy="53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b="1">
                  <a:solidFill>
                    <a:srgbClr val="73848D"/>
                  </a:solidFill>
                  <a:latin typeface="Arial" panose="020B0604020202020204" pitchFamily="34" charset="0"/>
                </a:rPr>
                <a:t>87%</a:t>
              </a:r>
              <a:endParaRPr lang="ru-RU" altLang="ru-RU" sz="1800"/>
            </a:p>
          </p:txBody>
        </p:sp>
      </p:grpSp>
      <p:grpSp>
        <p:nvGrpSpPr>
          <p:cNvPr id="4" name="Группа 3">
            <a:extLst>
              <a:ext uri="{FF2B5EF4-FFF2-40B4-BE49-F238E27FC236}">
                <a16:creationId xmlns:a16="http://schemas.microsoft.com/office/drawing/2014/main" id="{E3752F28-606D-4CE9-8BD0-15BB7FDCCACB}"/>
              </a:ext>
            </a:extLst>
          </p:cNvPr>
          <p:cNvGrpSpPr/>
          <p:nvPr/>
        </p:nvGrpSpPr>
        <p:grpSpPr>
          <a:xfrm>
            <a:off x="5299075" y="2716213"/>
            <a:ext cx="1185863" cy="808037"/>
            <a:chOff x="5299075" y="2716213"/>
            <a:chExt cx="1185863" cy="808037"/>
          </a:xfrm>
        </p:grpSpPr>
        <p:sp>
          <p:nvSpPr>
            <p:cNvPr id="18451" name="Freeform 41">
              <a:extLst>
                <a:ext uri="{FF2B5EF4-FFF2-40B4-BE49-F238E27FC236}">
                  <a16:creationId xmlns:a16="http://schemas.microsoft.com/office/drawing/2014/main" id="{AE5753FD-DFB8-4EB9-863B-8229A37D22EC}"/>
                </a:ext>
              </a:extLst>
            </p:cNvPr>
            <p:cNvSpPr>
              <a:spLocks/>
            </p:cNvSpPr>
            <p:nvPr/>
          </p:nvSpPr>
          <p:spPr bwMode="auto">
            <a:xfrm>
              <a:off x="5326063" y="2755900"/>
              <a:ext cx="1117600" cy="727075"/>
            </a:xfrm>
            <a:custGeom>
              <a:avLst/>
              <a:gdLst>
                <a:gd name="T0" fmla="*/ 2147483646 w 82"/>
                <a:gd name="T1" fmla="*/ 0 h 53"/>
                <a:gd name="T2" fmla="*/ 2147483646 w 82"/>
                <a:gd name="T3" fmla="*/ 0 h 53"/>
                <a:gd name="T4" fmla="*/ 0 w 82"/>
                <a:gd name="T5" fmla="*/ 2147483646 h 53"/>
                <a:gd name="T6" fmla="*/ 0 w 82"/>
                <a:gd name="T7" fmla="*/ 2147483646 h 53"/>
                <a:gd name="T8" fmla="*/ 2147483646 w 82"/>
                <a:gd name="T9" fmla="*/ 2147483646 h 53"/>
                <a:gd name="T10" fmla="*/ 2147483646 w 82"/>
                <a:gd name="T11" fmla="*/ 2147483646 h 53"/>
                <a:gd name="T12" fmla="*/ 2147483646 w 82"/>
                <a:gd name="T13" fmla="*/ 2147483646 h 53"/>
                <a:gd name="T14" fmla="*/ 2147483646 w 82"/>
                <a:gd name="T15" fmla="*/ 2147483646 h 53"/>
                <a:gd name="T16" fmla="*/ 2147483646 w 82"/>
                <a:gd name="T17" fmla="*/ 0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2" h="53">
                  <a:moveTo>
                    <a:pt x="75" y="0"/>
                  </a:moveTo>
                  <a:cubicBezTo>
                    <a:pt x="7" y="0"/>
                    <a:pt x="7" y="0"/>
                    <a:pt x="7" y="0"/>
                  </a:cubicBezTo>
                  <a:cubicBezTo>
                    <a:pt x="3" y="0"/>
                    <a:pt x="0" y="3"/>
                    <a:pt x="0" y="7"/>
                  </a:cubicBezTo>
                  <a:cubicBezTo>
                    <a:pt x="0" y="46"/>
                    <a:pt x="0" y="46"/>
                    <a:pt x="0" y="46"/>
                  </a:cubicBezTo>
                  <a:cubicBezTo>
                    <a:pt x="0" y="50"/>
                    <a:pt x="3" y="53"/>
                    <a:pt x="7" y="53"/>
                  </a:cubicBezTo>
                  <a:cubicBezTo>
                    <a:pt x="75" y="53"/>
                    <a:pt x="75" y="53"/>
                    <a:pt x="75" y="53"/>
                  </a:cubicBezTo>
                  <a:cubicBezTo>
                    <a:pt x="79" y="53"/>
                    <a:pt x="82" y="50"/>
                    <a:pt x="82" y="46"/>
                  </a:cubicBezTo>
                  <a:cubicBezTo>
                    <a:pt x="82" y="7"/>
                    <a:pt x="82" y="7"/>
                    <a:pt x="82" y="7"/>
                  </a:cubicBezTo>
                  <a:cubicBezTo>
                    <a:pt x="82" y="3"/>
                    <a:pt x="79" y="0"/>
                    <a:pt x="7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52" name="Freeform 42">
              <a:extLst>
                <a:ext uri="{FF2B5EF4-FFF2-40B4-BE49-F238E27FC236}">
                  <a16:creationId xmlns:a16="http://schemas.microsoft.com/office/drawing/2014/main" id="{0439B85B-C894-44C4-BE99-BF749B6E6038}"/>
                </a:ext>
              </a:extLst>
            </p:cNvPr>
            <p:cNvSpPr>
              <a:spLocks noEditPoints="1"/>
            </p:cNvSpPr>
            <p:nvPr/>
          </p:nvSpPr>
          <p:spPr bwMode="auto">
            <a:xfrm>
              <a:off x="5299075" y="2716213"/>
              <a:ext cx="1185863" cy="808037"/>
            </a:xfrm>
            <a:custGeom>
              <a:avLst/>
              <a:gdLst>
                <a:gd name="T0" fmla="*/ 2147483646 w 87"/>
                <a:gd name="T1" fmla="*/ 2147483646 h 59"/>
                <a:gd name="T2" fmla="*/ 2147483646 w 87"/>
                <a:gd name="T3" fmla="*/ 2147483646 h 59"/>
                <a:gd name="T4" fmla="*/ 0 w 87"/>
                <a:gd name="T5" fmla="*/ 2147483646 h 59"/>
                <a:gd name="T6" fmla="*/ 0 w 87"/>
                <a:gd name="T7" fmla="*/ 2147483646 h 59"/>
                <a:gd name="T8" fmla="*/ 2147483646 w 87"/>
                <a:gd name="T9" fmla="*/ 0 h 59"/>
                <a:gd name="T10" fmla="*/ 2147483646 w 87"/>
                <a:gd name="T11" fmla="*/ 0 h 59"/>
                <a:gd name="T12" fmla="*/ 2147483646 w 87"/>
                <a:gd name="T13" fmla="*/ 2147483646 h 59"/>
                <a:gd name="T14" fmla="*/ 2147483646 w 87"/>
                <a:gd name="T15" fmla="*/ 2147483646 h 59"/>
                <a:gd name="T16" fmla="*/ 2147483646 w 87"/>
                <a:gd name="T17" fmla="*/ 2147483646 h 59"/>
                <a:gd name="T18" fmla="*/ 2147483646 w 87"/>
                <a:gd name="T19" fmla="*/ 2147483646 h 59"/>
                <a:gd name="T20" fmla="*/ 2147483646 w 87"/>
                <a:gd name="T21" fmla="*/ 2147483646 h 59"/>
                <a:gd name="T22" fmla="*/ 2147483646 w 87"/>
                <a:gd name="T23" fmla="*/ 2147483646 h 59"/>
                <a:gd name="T24" fmla="*/ 2147483646 w 87"/>
                <a:gd name="T25" fmla="*/ 2147483646 h 59"/>
                <a:gd name="T26" fmla="*/ 2147483646 w 87"/>
                <a:gd name="T27" fmla="*/ 2147483646 h 59"/>
                <a:gd name="T28" fmla="*/ 2147483646 w 87"/>
                <a:gd name="T29" fmla="*/ 2147483646 h 59"/>
                <a:gd name="T30" fmla="*/ 2147483646 w 87"/>
                <a:gd name="T31" fmla="*/ 2147483646 h 59"/>
                <a:gd name="T32" fmla="*/ 2147483646 w 87"/>
                <a:gd name="T33" fmla="*/ 2147483646 h 59"/>
                <a:gd name="T34" fmla="*/ 2147483646 w 87"/>
                <a:gd name="T35" fmla="*/ 2147483646 h 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87" h="59">
                  <a:moveTo>
                    <a:pt x="77" y="59"/>
                  </a:moveTo>
                  <a:cubicBezTo>
                    <a:pt x="9" y="59"/>
                    <a:pt x="9" y="59"/>
                    <a:pt x="9" y="59"/>
                  </a:cubicBezTo>
                  <a:cubicBezTo>
                    <a:pt x="4" y="59"/>
                    <a:pt x="0" y="54"/>
                    <a:pt x="0" y="49"/>
                  </a:cubicBezTo>
                  <a:cubicBezTo>
                    <a:pt x="0" y="10"/>
                    <a:pt x="0" y="10"/>
                    <a:pt x="0" y="10"/>
                  </a:cubicBezTo>
                  <a:cubicBezTo>
                    <a:pt x="0" y="5"/>
                    <a:pt x="4" y="0"/>
                    <a:pt x="9" y="0"/>
                  </a:cubicBezTo>
                  <a:cubicBezTo>
                    <a:pt x="77" y="0"/>
                    <a:pt x="77" y="0"/>
                    <a:pt x="77" y="0"/>
                  </a:cubicBezTo>
                  <a:cubicBezTo>
                    <a:pt x="83" y="0"/>
                    <a:pt x="87" y="5"/>
                    <a:pt x="87" y="10"/>
                  </a:cubicBezTo>
                  <a:cubicBezTo>
                    <a:pt x="87" y="49"/>
                    <a:pt x="87" y="49"/>
                    <a:pt x="87" y="49"/>
                  </a:cubicBezTo>
                  <a:cubicBezTo>
                    <a:pt x="87" y="54"/>
                    <a:pt x="83" y="59"/>
                    <a:pt x="77" y="59"/>
                  </a:cubicBezTo>
                  <a:close/>
                  <a:moveTo>
                    <a:pt x="9" y="5"/>
                  </a:moveTo>
                  <a:cubicBezTo>
                    <a:pt x="7" y="5"/>
                    <a:pt x="5" y="7"/>
                    <a:pt x="5" y="10"/>
                  </a:cubicBezTo>
                  <a:cubicBezTo>
                    <a:pt x="5" y="49"/>
                    <a:pt x="5" y="49"/>
                    <a:pt x="5" y="49"/>
                  </a:cubicBezTo>
                  <a:cubicBezTo>
                    <a:pt x="5" y="52"/>
                    <a:pt x="7" y="54"/>
                    <a:pt x="9" y="54"/>
                  </a:cubicBezTo>
                  <a:cubicBezTo>
                    <a:pt x="77" y="54"/>
                    <a:pt x="77" y="54"/>
                    <a:pt x="77" y="54"/>
                  </a:cubicBezTo>
                  <a:cubicBezTo>
                    <a:pt x="80" y="54"/>
                    <a:pt x="82" y="52"/>
                    <a:pt x="82" y="49"/>
                  </a:cubicBezTo>
                  <a:cubicBezTo>
                    <a:pt x="82" y="10"/>
                    <a:pt x="82" y="10"/>
                    <a:pt x="82" y="10"/>
                  </a:cubicBezTo>
                  <a:cubicBezTo>
                    <a:pt x="82" y="7"/>
                    <a:pt x="80" y="5"/>
                    <a:pt x="77" y="5"/>
                  </a:cubicBezTo>
                  <a:lnTo>
                    <a:pt x="9" y="5"/>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8461" name="Rectangle 57">
              <a:extLst>
                <a:ext uri="{FF2B5EF4-FFF2-40B4-BE49-F238E27FC236}">
                  <a16:creationId xmlns:a16="http://schemas.microsoft.com/office/drawing/2014/main" id="{8E1C7B6B-C354-4BFD-AA4E-E4D9EB3022AA}"/>
                </a:ext>
              </a:extLst>
            </p:cNvPr>
            <p:cNvSpPr>
              <a:spLocks noChangeArrowheads="1"/>
            </p:cNvSpPr>
            <p:nvPr/>
          </p:nvSpPr>
          <p:spPr bwMode="auto">
            <a:xfrm>
              <a:off x="5503863" y="2878138"/>
              <a:ext cx="968375" cy="534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b="1">
                  <a:solidFill>
                    <a:srgbClr val="73848D"/>
                  </a:solidFill>
                  <a:latin typeface="Arial" panose="020B0604020202020204" pitchFamily="34" charset="0"/>
                </a:rPr>
                <a:t>54%</a:t>
              </a:r>
              <a:endParaRPr lang="ru-RU" altLang="ru-RU" sz="1800"/>
            </a:p>
          </p:txBody>
        </p:sp>
      </p:grpSp>
      <p:sp>
        <p:nvSpPr>
          <p:cNvPr id="18462" name="TextBox 115">
            <a:extLst>
              <a:ext uri="{FF2B5EF4-FFF2-40B4-BE49-F238E27FC236}">
                <a16:creationId xmlns:a16="http://schemas.microsoft.com/office/drawing/2014/main" id="{70F478D9-43C4-4DAE-B0A9-46F5D2BFC30A}"/>
              </a:ext>
            </a:extLst>
          </p:cNvPr>
          <p:cNvSpPr txBox="1">
            <a:spLocks noChangeArrowheads="1"/>
          </p:cNvSpPr>
          <p:nvPr/>
        </p:nvSpPr>
        <p:spPr bwMode="auto">
          <a:xfrm>
            <a:off x="1087438" y="1166813"/>
            <a:ext cx="4673600" cy="1155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b="1"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a:t>
            </a:r>
            <a:endParaRPr lang="ru-RU" altLang="ru-RU" sz="1400" b="1" i="1">
              <a:solidFill>
                <a:srgbClr val="73858E"/>
              </a:solidFill>
              <a:latin typeface="Arial" panose="020B0604020202020204" pitchFamily="34" charset="0"/>
              <a:cs typeface="Arial" panose="020B0604020202020204" pitchFamily="34" charset="0"/>
            </a:endParaRPr>
          </a:p>
        </p:txBody>
      </p:sp>
      <p:sp>
        <p:nvSpPr>
          <p:cNvPr id="18463" name="TextBox 115">
            <a:extLst>
              <a:ext uri="{FF2B5EF4-FFF2-40B4-BE49-F238E27FC236}">
                <a16:creationId xmlns:a16="http://schemas.microsoft.com/office/drawing/2014/main" id="{AFA7DAD1-3965-45C6-9E47-A30940B45F58}"/>
              </a:ext>
            </a:extLst>
          </p:cNvPr>
          <p:cNvSpPr txBox="1">
            <a:spLocks noChangeArrowheads="1"/>
          </p:cNvSpPr>
          <p:nvPr/>
        </p:nvSpPr>
        <p:spPr bwMode="auto">
          <a:xfrm>
            <a:off x="1087438" y="2500313"/>
            <a:ext cx="2965450" cy="1154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b="1"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b="1"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8434"/>
                                        </p:tgtEl>
                                        <p:attrNameLst>
                                          <p:attrName>style.visibility</p:attrName>
                                        </p:attrNameLst>
                                      </p:cBhvr>
                                      <p:to>
                                        <p:strVal val="visible"/>
                                      </p:to>
                                    </p:set>
                                    <p:anim calcmode="lin" valueType="num">
                                      <p:cBhvr additive="base">
                                        <p:cTn id="7" dur="500" fill="hold"/>
                                        <p:tgtEl>
                                          <p:spTgt spid="18434"/>
                                        </p:tgtEl>
                                        <p:attrNameLst>
                                          <p:attrName>ppt_x</p:attrName>
                                        </p:attrNameLst>
                                      </p:cBhvr>
                                      <p:tavLst>
                                        <p:tav tm="0">
                                          <p:val>
                                            <p:strVal val="#ppt_x"/>
                                          </p:val>
                                        </p:tav>
                                        <p:tav tm="100000">
                                          <p:val>
                                            <p:strVal val="#ppt_x"/>
                                          </p:val>
                                        </p:tav>
                                      </p:tavLst>
                                    </p:anim>
                                    <p:anim calcmode="lin" valueType="num">
                                      <p:cBhvr additive="base">
                                        <p:cTn id="8" dur="500" fill="hold"/>
                                        <p:tgtEl>
                                          <p:spTgt spid="18434"/>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250"/>
                                  </p:stCondLst>
                                  <p:childTnLst>
                                    <p:set>
                                      <p:cBhvr>
                                        <p:cTn id="10" dur="1" fill="hold">
                                          <p:stCondLst>
                                            <p:cond delay="0"/>
                                          </p:stCondLst>
                                        </p:cTn>
                                        <p:tgtEl>
                                          <p:spTgt spid="18435"/>
                                        </p:tgtEl>
                                        <p:attrNameLst>
                                          <p:attrName>style.visibility</p:attrName>
                                        </p:attrNameLst>
                                      </p:cBhvr>
                                      <p:to>
                                        <p:strVal val="visible"/>
                                      </p:to>
                                    </p:set>
                                    <p:anim calcmode="lin" valueType="num">
                                      <p:cBhvr additive="base">
                                        <p:cTn id="11" dur="500" fill="hold"/>
                                        <p:tgtEl>
                                          <p:spTgt spid="18435"/>
                                        </p:tgtEl>
                                        <p:attrNameLst>
                                          <p:attrName>ppt_x</p:attrName>
                                        </p:attrNameLst>
                                      </p:cBhvr>
                                      <p:tavLst>
                                        <p:tav tm="0">
                                          <p:val>
                                            <p:strVal val="#ppt_x"/>
                                          </p:val>
                                        </p:tav>
                                        <p:tav tm="100000">
                                          <p:val>
                                            <p:strVal val="#ppt_x"/>
                                          </p:val>
                                        </p:tav>
                                      </p:tavLst>
                                    </p:anim>
                                    <p:anim calcmode="lin" valueType="num">
                                      <p:cBhvr additive="base">
                                        <p:cTn id="12" dur="500" fill="hold"/>
                                        <p:tgtEl>
                                          <p:spTgt spid="18435"/>
                                        </p:tgtEl>
                                        <p:attrNameLst>
                                          <p:attrName>ppt_y</p:attrName>
                                        </p:attrNameLst>
                                      </p:cBhvr>
                                      <p:tavLst>
                                        <p:tav tm="0">
                                          <p:val>
                                            <p:strVal val="1+#ppt_h/2"/>
                                          </p:val>
                                        </p:tav>
                                        <p:tav tm="100000">
                                          <p:val>
                                            <p:strVal val="#ppt_y"/>
                                          </p:val>
                                        </p:tav>
                                      </p:tavLst>
                                    </p:anim>
                                  </p:childTnLst>
                                </p:cTn>
                              </p:par>
                              <p:par>
                                <p:cTn id="13" presetID="2" presetClass="entr" presetSubtype="8" fill="hold" grpId="0" nodeType="withEffect">
                                  <p:stCondLst>
                                    <p:cond delay="250"/>
                                  </p:stCondLst>
                                  <p:childTnLst>
                                    <p:set>
                                      <p:cBhvr>
                                        <p:cTn id="14" dur="1" fill="hold">
                                          <p:stCondLst>
                                            <p:cond delay="0"/>
                                          </p:stCondLst>
                                        </p:cTn>
                                        <p:tgtEl>
                                          <p:spTgt spid="18462"/>
                                        </p:tgtEl>
                                        <p:attrNameLst>
                                          <p:attrName>style.visibility</p:attrName>
                                        </p:attrNameLst>
                                      </p:cBhvr>
                                      <p:to>
                                        <p:strVal val="visible"/>
                                      </p:to>
                                    </p:set>
                                    <p:anim calcmode="lin" valueType="num">
                                      <p:cBhvr additive="base">
                                        <p:cTn id="15" dur="500" fill="hold"/>
                                        <p:tgtEl>
                                          <p:spTgt spid="18462"/>
                                        </p:tgtEl>
                                        <p:attrNameLst>
                                          <p:attrName>ppt_x</p:attrName>
                                        </p:attrNameLst>
                                      </p:cBhvr>
                                      <p:tavLst>
                                        <p:tav tm="0">
                                          <p:val>
                                            <p:strVal val="0-#ppt_w/2"/>
                                          </p:val>
                                        </p:tav>
                                        <p:tav tm="100000">
                                          <p:val>
                                            <p:strVal val="#ppt_x"/>
                                          </p:val>
                                        </p:tav>
                                      </p:tavLst>
                                    </p:anim>
                                    <p:anim calcmode="lin" valueType="num">
                                      <p:cBhvr additive="base">
                                        <p:cTn id="16" dur="500" fill="hold"/>
                                        <p:tgtEl>
                                          <p:spTgt spid="1846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50"/>
                                  </p:stCondLst>
                                  <p:childTnLst>
                                    <p:set>
                                      <p:cBhvr>
                                        <p:cTn id="18" dur="1" fill="hold">
                                          <p:stCondLst>
                                            <p:cond delay="0"/>
                                          </p:stCondLst>
                                        </p:cTn>
                                        <p:tgtEl>
                                          <p:spTgt spid="18463"/>
                                        </p:tgtEl>
                                        <p:attrNameLst>
                                          <p:attrName>style.visibility</p:attrName>
                                        </p:attrNameLst>
                                      </p:cBhvr>
                                      <p:to>
                                        <p:strVal val="visible"/>
                                      </p:to>
                                    </p:set>
                                    <p:anim calcmode="lin" valueType="num">
                                      <p:cBhvr additive="base">
                                        <p:cTn id="19" dur="500" fill="hold"/>
                                        <p:tgtEl>
                                          <p:spTgt spid="18463"/>
                                        </p:tgtEl>
                                        <p:attrNameLst>
                                          <p:attrName>ppt_x</p:attrName>
                                        </p:attrNameLst>
                                      </p:cBhvr>
                                      <p:tavLst>
                                        <p:tav tm="0">
                                          <p:val>
                                            <p:strVal val="0-#ppt_w/2"/>
                                          </p:val>
                                        </p:tav>
                                        <p:tav tm="100000">
                                          <p:val>
                                            <p:strVal val="#ppt_x"/>
                                          </p:val>
                                        </p:tav>
                                      </p:tavLst>
                                    </p:anim>
                                    <p:anim calcmode="lin" valueType="num">
                                      <p:cBhvr additive="base">
                                        <p:cTn id="20" dur="500" fill="hold"/>
                                        <p:tgtEl>
                                          <p:spTgt spid="18463"/>
                                        </p:tgtEl>
                                        <p:attrNameLst>
                                          <p:attrName>ppt_y</p:attrName>
                                        </p:attrNameLst>
                                      </p:cBhvr>
                                      <p:tavLst>
                                        <p:tav tm="0">
                                          <p:val>
                                            <p:strVal val="#ppt_y"/>
                                          </p:val>
                                        </p:tav>
                                        <p:tav tm="100000">
                                          <p:val>
                                            <p:strVal val="#ppt_y"/>
                                          </p:val>
                                        </p:tav>
                                      </p:tavLst>
                                    </p:anim>
                                  </p:childTnLst>
                                </p:cTn>
                              </p:par>
                            </p:childTnLst>
                          </p:cTn>
                        </p:par>
                        <p:par>
                          <p:cTn id="21" fill="hold">
                            <p:stCondLst>
                              <p:cond delay="750"/>
                            </p:stCondLst>
                            <p:childTnLst>
                              <p:par>
                                <p:cTn id="22" presetID="17" presetClass="entr" presetSubtype="4" fill="hold" grpId="0" nodeType="afterEffect">
                                  <p:stCondLst>
                                    <p:cond delay="0"/>
                                  </p:stCondLst>
                                  <p:childTnLst>
                                    <p:set>
                                      <p:cBhvr>
                                        <p:cTn id="23" dur="1" fill="hold">
                                          <p:stCondLst>
                                            <p:cond delay="0"/>
                                          </p:stCondLst>
                                        </p:cTn>
                                        <p:tgtEl>
                                          <p:spTgt spid="18441"/>
                                        </p:tgtEl>
                                        <p:attrNameLst>
                                          <p:attrName>style.visibility</p:attrName>
                                        </p:attrNameLst>
                                      </p:cBhvr>
                                      <p:to>
                                        <p:strVal val="visible"/>
                                      </p:to>
                                    </p:set>
                                    <p:anim calcmode="lin" valueType="num">
                                      <p:cBhvr>
                                        <p:cTn id="24" dur="500" fill="hold"/>
                                        <p:tgtEl>
                                          <p:spTgt spid="18441"/>
                                        </p:tgtEl>
                                        <p:attrNameLst>
                                          <p:attrName>ppt_x</p:attrName>
                                        </p:attrNameLst>
                                      </p:cBhvr>
                                      <p:tavLst>
                                        <p:tav tm="0">
                                          <p:val>
                                            <p:strVal val="#ppt_x"/>
                                          </p:val>
                                        </p:tav>
                                        <p:tav tm="100000">
                                          <p:val>
                                            <p:strVal val="#ppt_x"/>
                                          </p:val>
                                        </p:tav>
                                      </p:tavLst>
                                    </p:anim>
                                    <p:anim calcmode="lin" valueType="num">
                                      <p:cBhvr>
                                        <p:cTn id="25" dur="500" fill="hold"/>
                                        <p:tgtEl>
                                          <p:spTgt spid="18441"/>
                                        </p:tgtEl>
                                        <p:attrNameLst>
                                          <p:attrName>ppt_y</p:attrName>
                                        </p:attrNameLst>
                                      </p:cBhvr>
                                      <p:tavLst>
                                        <p:tav tm="0">
                                          <p:val>
                                            <p:strVal val="#ppt_y+#ppt_h/2"/>
                                          </p:val>
                                        </p:tav>
                                        <p:tav tm="100000">
                                          <p:val>
                                            <p:strVal val="#ppt_y"/>
                                          </p:val>
                                        </p:tav>
                                      </p:tavLst>
                                    </p:anim>
                                    <p:anim calcmode="lin" valueType="num">
                                      <p:cBhvr>
                                        <p:cTn id="26" dur="500" fill="hold"/>
                                        <p:tgtEl>
                                          <p:spTgt spid="18441"/>
                                        </p:tgtEl>
                                        <p:attrNameLst>
                                          <p:attrName>ppt_w</p:attrName>
                                        </p:attrNameLst>
                                      </p:cBhvr>
                                      <p:tavLst>
                                        <p:tav tm="0">
                                          <p:val>
                                            <p:strVal val="#ppt_w"/>
                                          </p:val>
                                        </p:tav>
                                        <p:tav tm="100000">
                                          <p:val>
                                            <p:strVal val="#ppt_w"/>
                                          </p:val>
                                        </p:tav>
                                      </p:tavLst>
                                    </p:anim>
                                    <p:anim calcmode="lin" valueType="num">
                                      <p:cBhvr>
                                        <p:cTn id="27" dur="500" fill="hold"/>
                                        <p:tgtEl>
                                          <p:spTgt spid="18441"/>
                                        </p:tgtEl>
                                        <p:attrNameLst>
                                          <p:attrName>ppt_h</p:attrName>
                                        </p:attrNameLst>
                                      </p:cBhvr>
                                      <p:tavLst>
                                        <p:tav tm="0">
                                          <p:val>
                                            <p:fltVal val="0"/>
                                          </p:val>
                                        </p:tav>
                                        <p:tav tm="100000">
                                          <p:val>
                                            <p:strVal val="#ppt_h"/>
                                          </p:val>
                                        </p:tav>
                                      </p:tavLst>
                                    </p:anim>
                                  </p:childTnLst>
                                </p:cTn>
                              </p:par>
                              <p:par>
                                <p:cTn id="28" presetID="17" presetClass="entr" presetSubtype="4" fill="hold" grpId="0" nodeType="withEffect">
                                  <p:stCondLst>
                                    <p:cond delay="250"/>
                                  </p:stCondLst>
                                  <p:childTnLst>
                                    <p:set>
                                      <p:cBhvr>
                                        <p:cTn id="29" dur="1" fill="hold">
                                          <p:stCondLst>
                                            <p:cond delay="0"/>
                                          </p:stCondLst>
                                        </p:cTn>
                                        <p:tgtEl>
                                          <p:spTgt spid="18440"/>
                                        </p:tgtEl>
                                        <p:attrNameLst>
                                          <p:attrName>style.visibility</p:attrName>
                                        </p:attrNameLst>
                                      </p:cBhvr>
                                      <p:to>
                                        <p:strVal val="visible"/>
                                      </p:to>
                                    </p:set>
                                    <p:anim calcmode="lin" valueType="num">
                                      <p:cBhvr>
                                        <p:cTn id="30" dur="500" fill="hold"/>
                                        <p:tgtEl>
                                          <p:spTgt spid="18440"/>
                                        </p:tgtEl>
                                        <p:attrNameLst>
                                          <p:attrName>ppt_x</p:attrName>
                                        </p:attrNameLst>
                                      </p:cBhvr>
                                      <p:tavLst>
                                        <p:tav tm="0">
                                          <p:val>
                                            <p:strVal val="#ppt_x"/>
                                          </p:val>
                                        </p:tav>
                                        <p:tav tm="100000">
                                          <p:val>
                                            <p:strVal val="#ppt_x"/>
                                          </p:val>
                                        </p:tav>
                                      </p:tavLst>
                                    </p:anim>
                                    <p:anim calcmode="lin" valueType="num">
                                      <p:cBhvr>
                                        <p:cTn id="31" dur="500" fill="hold"/>
                                        <p:tgtEl>
                                          <p:spTgt spid="18440"/>
                                        </p:tgtEl>
                                        <p:attrNameLst>
                                          <p:attrName>ppt_y</p:attrName>
                                        </p:attrNameLst>
                                      </p:cBhvr>
                                      <p:tavLst>
                                        <p:tav tm="0">
                                          <p:val>
                                            <p:strVal val="#ppt_y+#ppt_h/2"/>
                                          </p:val>
                                        </p:tav>
                                        <p:tav tm="100000">
                                          <p:val>
                                            <p:strVal val="#ppt_y"/>
                                          </p:val>
                                        </p:tav>
                                      </p:tavLst>
                                    </p:anim>
                                    <p:anim calcmode="lin" valueType="num">
                                      <p:cBhvr>
                                        <p:cTn id="32" dur="500" fill="hold"/>
                                        <p:tgtEl>
                                          <p:spTgt spid="18440"/>
                                        </p:tgtEl>
                                        <p:attrNameLst>
                                          <p:attrName>ppt_w</p:attrName>
                                        </p:attrNameLst>
                                      </p:cBhvr>
                                      <p:tavLst>
                                        <p:tav tm="0">
                                          <p:val>
                                            <p:strVal val="#ppt_w"/>
                                          </p:val>
                                        </p:tav>
                                        <p:tav tm="100000">
                                          <p:val>
                                            <p:strVal val="#ppt_w"/>
                                          </p:val>
                                        </p:tav>
                                      </p:tavLst>
                                    </p:anim>
                                    <p:anim calcmode="lin" valueType="num">
                                      <p:cBhvr>
                                        <p:cTn id="33" dur="500" fill="hold"/>
                                        <p:tgtEl>
                                          <p:spTgt spid="18440"/>
                                        </p:tgtEl>
                                        <p:attrNameLst>
                                          <p:attrName>ppt_h</p:attrName>
                                        </p:attrNameLst>
                                      </p:cBhvr>
                                      <p:tavLst>
                                        <p:tav tm="0">
                                          <p:val>
                                            <p:fltVal val="0"/>
                                          </p:val>
                                        </p:tav>
                                        <p:tav tm="100000">
                                          <p:val>
                                            <p:strVal val="#ppt_h"/>
                                          </p:val>
                                        </p:tav>
                                      </p:tavLst>
                                    </p:anim>
                                  </p:childTnLst>
                                </p:cTn>
                              </p:par>
                              <p:par>
                                <p:cTn id="34" presetID="22" presetClass="entr" presetSubtype="2" fill="hold" grpId="0" nodeType="withEffect">
                                  <p:stCondLst>
                                    <p:cond delay="250"/>
                                  </p:stCondLst>
                                  <p:childTnLst>
                                    <p:set>
                                      <p:cBhvr>
                                        <p:cTn id="35" dur="1" fill="hold">
                                          <p:stCondLst>
                                            <p:cond delay="0"/>
                                          </p:stCondLst>
                                        </p:cTn>
                                        <p:tgtEl>
                                          <p:spTgt spid="18446"/>
                                        </p:tgtEl>
                                        <p:attrNameLst>
                                          <p:attrName>style.visibility</p:attrName>
                                        </p:attrNameLst>
                                      </p:cBhvr>
                                      <p:to>
                                        <p:strVal val="visible"/>
                                      </p:to>
                                    </p:set>
                                    <p:animEffect transition="in" filter="wipe(right)">
                                      <p:cBhvr>
                                        <p:cTn id="36" dur="500"/>
                                        <p:tgtEl>
                                          <p:spTgt spid="18446"/>
                                        </p:tgtEl>
                                      </p:cBhvr>
                                    </p:animEffect>
                                  </p:childTnLst>
                                </p:cTn>
                              </p:par>
                              <p:par>
                                <p:cTn id="37" presetID="17" presetClass="entr" presetSubtype="4" fill="hold" grpId="0" nodeType="withEffect">
                                  <p:stCondLst>
                                    <p:cond delay="500"/>
                                  </p:stCondLst>
                                  <p:childTnLst>
                                    <p:set>
                                      <p:cBhvr>
                                        <p:cTn id="38" dur="1" fill="hold">
                                          <p:stCondLst>
                                            <p:cond delay="0"/>
                                          </p:stCondLst>
                                        </p:cTn>
                                        <p:tgtEl>
                                          <p:spTgt spid="18439"/>
                                        </p:tgtEl>
                                        <p:attrNameLst>
                                          <p:attrName>style.visibility</p:attrName>
                                        </p:attrNameLst>
                                      </p:cBhvr>
                                      <p:to>
                                        <p:strVal val="visible"/>
                                      </p:to>
                                    </p:set>
                                    <p:anim calcmode="lin" valueType="num">
                                      <p:cBhvr>
                                        <p:cTn id="39" dur="500" fill="hold"/>
                                        <p:tgtEl>
                                          <p:spTgt spid="18439"/>
                                        </p:tgtEl>
                                        <p:attrNameLst>
                                          <p:attrName>ppt_x</p:attrName>
                                        </p:attrNameLst>
                                      </p:cBhvr>
                                      <p:tavLst>
                                        <p:tav tm="0">
                                          <p:val>
                                            <p:strVal val="#ppt_x"/>
                                          </p:val>
                                        </p:tav>
                                        <p:tav tm="100000">
                                          <p:val>
                                            <p:strVal val="#ppt_x"/>
                                          </p:val>
                                        </p:tav>
                                      </p:tavLst>
                                    </p:anim>
                                    <p:anim calcmode="lin" valueType="num">
                                      <p:cBhvr>
                                        <p:cTn id="40" dur="500" fill="hold"/>
                                        <p:tgtEl>
                                          <p:spTgt spid="18439"/>
                                        </p:tgtEl>
                                        <p:attrNameLst>
                                          <p:attrName>ppt_y</p:attrName>
                                        </p:attrNameLst>
                                      </p:cBhvr>
                                      <p:tavLst>
                                        <p:tav tm="0">
                                          <p:val>
                                            <p:strVal val="#ppt_y+#ppt_h/2"/>
                                          </p:val>
                                        </p:tav>
                                        <p:tav tm="100000">
                                          <p:val>
                                            <p:strVal val="#ppt_y"/>
                                          </p:val>
                                        </p:tav>
                                      </p:tavLst>
                                    </p:anim>
                                    <p:anim calcmode="lin" valueType="num">
                                      <p:cBhvr>
                                        <p:cTn id="41" dur="500" fill="hold"/>
                                        <p:tgtEl>
                                          <p:spTgt spid="18439"/>
                                        </p:tgtEl>
                                        <p:attrNameLst>
                                          <p:attrName>ppt_w</p:attrName>
                                        </p:attrNameLst>
                                      </p:cBhvr>
                                      <p:tavLst>
                                        <p:tav tm="0">
                                          <p:val>
                                            <p:strVal val="#ppt_w"/>
                                          </p:val>
                                        </p:tav>
                                        <p:tav tm="100000">
                                          <p:val>
                                            <p:strVal val="#ppt_w"/>
                                          </p:val>
                                        </p:tav>
                                      </p:tavLst>
                                    </p:anim>
                                    <p:anim calcmode="lin" valueType="num">
                                      <p:cBhvr>
                                        <p:cTn id="42" dur="500" fill="hold"/>
                                        <p:tgtEl>
                                          <p:spTgt spid="18439"/>
                                        </p:tgtEl>
                                        <p:attrNameLst>
                                          <p:attrName>ppt_h</p:attrName>
                                        </p:attrNameLst>
                                      </p:cBhvr>
                                      <p:tavLst>
                                        <p:tav tm="0">
                                          <p:val>
                                            <p:fltVal val="0"/>
                                          </p:val>
                                        </p:tav>
                                        <p:tav tm="100000">
                                          <p:val>
                                            <p:strVal val="#ppt_h"/>
                                          </p:val>
                                        </p:tav>
                                      </p:tavLst>
                                    </p:anim>
                                  </p:childTnLst>
                                </p:cTn>
                              </p:par>
                              <p:par>
                                <p:cTn id="43" presetID="23" presetClass="entr" presetSubtype="16" fill="hold" nodeType="withEffect">
                                  <p:stCondLst>
                                    <p:cond delay="500"/>
                                  </p:stCondLst>
                                  <p:childTnLst>
                                    <p:set>
                                      <p:cBhvr>
                                        <p:cTn id="44" dur="1" fill="hold">
                                          <p:stCondLst>
                                            <p:cond delay="0"/>
                                          </p:stCondLst>
                                        </p:cTn>
                                        <p:tgtEl>
                                          <p:spTgt spid="2"/>
                                        </p:tgtEl>
                                        <p:attrNameLst>
                                          <p:attrName>style.visibility</p:attrName>
                                        </p:attrNameLst>
                                      </p:cBhvr>
                                      <p:to>
                                        <p:strVal val="visible"/>
                                      </p:to>
                                    </p:set>
                                    <p:anim calcmode="lin" valueType="num">
                                      <p:cBhvr>
                                        <p:cTn id="45" dur="500" fill="hold"/>
                                        <p:tgtEl>
                                          <p:spTgt spid="2"/>
                                        </p:tgtEl>
                                        <p:attrNameLst>
                                          <p:attrName>ppt_w</p:attrName>
                                        </p:attrNameLst>
                                      </p:cBhvr>
                                      <p:tavLst>
                                        <p:tav tm="0">
                                          <p:val>
                                            <p:fltVal val="0"/>
                                          </p:val>
                                        </p:tav>
                                        <p:tav tm="100000">
                                          <p:val>
                                            <p:strVal val="#ppt_w"/>
                                          </p:val>
                                        </p:tav>
                                      </p:tavLst>
                                    </p:anim>
                                    <p:anim calcmode="lin" valueType="num">
                                      <p:cBhvr>
                                        <p:cTn id="46" dur="500" fill="hold"/>
                                        <p:tgtEl>
                                          <p:spTgt spid="2"/>
                                        </p:tgtEl>
                                        <p:attrNameLst>
                                          <p:attrName>ppt_h</p:attrName>
                                        </p:attrNameLst>
                                      </p:cBhvr>
                                      <p:tavLst>
                                        <p:tav tm="0">
                                          <p:val>
                                            <p:fltVal val="0"/>
                                          </p:val>
                                        </p:tav>
                                        <p:tav tm="100000">
                                          <p:val>
                                            <p:strVal val="#ppt_h"/>
                                          </p:val>
                                        </p:tav>
                                      </p:tavLst>
                                    </p:anim>
                                  </p:childTnLst>
                                </p:cTn>
                              </p:par>
                              <p:par>
                                <p:cTn id="47" presetID="22" presetClass="entr" presetSubtype="2" fill="hold" grpId="0" nodeType="withEffect">
                                  <p:stCondLst>
                                    <p:cond delay="500"/>
                                  </p:stCondLst>
                                  <p:childTnLst>
                                    <p:set>
                                      <p:cBhvr>
                                        <p:cTn id="48" dur="1" fill="hold">
                                          <p:stCondLst>
                                            <p:cond delay="0"/>
                                          </p:stCondLst>
                                        </p:cTn>
                                        <p:tgtEl>
                                          <p:spTgt spid="18445"/>
                                        </p:tgtEl>
                                        <p:attrNameLst>
                                          <p:attrName>style.visibility</p:attrName>
                                        </p:attrNameLst>
                                      </p:cBhvr>
                                      <p:to>
                                        <p:strVal val="visible"/>
                                      </p:to>
                                    </p:set>
                                    <p:animEffect transition="in" filter="wipe(right)">
                                      <p:cBhvr>
                                        <p:cTn id="49" dur="500"/>
                                        <p:tgtEl>
                                          <p:spTgt spid="18445"/>
                                        </p:tgtEl>
                                      </p:cBhvr>
                                    </p:animEffect>
                                  </p:childTnLst>
                                </p:cTn>
                              </p:par>
                              <p:par>
                                <p:cTn id="50" presetID="17" presetClass="entr" presetSubtype="4" fill="hold" grpId="0" nodeType="withEffect">
                                  <p:stCondLst>
                                    <p:cond delay="750"/>
                                  </p:stCondLst>
                                  <p:childTnLst>
                                    <p:set>
                                      <p:cBhvr>
                                        <p:cTn id="51" dur="1" fill="hold">
                                          <p:stCondLst>
                                            <p:cond delay="0"/>
                                          </p:stCondLst>
                                        </p:cTn>
                                        <p:tgtEl>
                                          <p:spTgt spid="18438"/>
                                        </p:tgtEl>
                                        <p:attrNameLst>
                                          <p:attrName>style.visibility</p:attrName>
                                        </p:attrNameLst>
                                      </p:cBhvr>
                                      <p:to>
                                        <p:strVal val="visible"/>
                                      </p:to>
                                    </p:set>
                                    <p:anim calcmode="lin" valueType="num">
                                      <p:cBhvr>
                                        <p:cTn id="52" dur="500" fill="hold"/>
                                        <p:tgtEl>
                                          <p:spTgt spid="18438"/>
                                        </p:tgtEl>
                                        <p:attrNameLst>
                                          <p:attrName>ppt_x</p:attrName>
                                        </p:attrNameLst>
                                      </p:cBhvr>
                                      <p:tavLst>
                                        <p:tav tm="0">
                                          <p:val>
                                            <p:strVal val="#ppt_x"/>
                                          </p:val>
                                        </p:tav>
                                        <p:tav tm="100000">
                                          <p:val>
                                            <p:strVal val="#ppt_x"/>
                                          </p:val>
                                        </p:tav>
                                      </p:tavLst>
                                    </p:anim>
                                    <p:anim calcmode="lin" valueType="num">
                                      <p:cBhvr>
                                        <p:cTn id="53" dur="500" fill="hold"/>
                                        <p:tgtEl>
                                          <p:spTgt spid="18438"/>
                                        </p:tgtEl>
                                        <p:attrNameLst>
                                          <p:attrName>ppt_y</p:attrName>
                                        </p:attrNameLst>
                                      </p:cBhvr>
                                      <p:tavLst>
                                        <p:tav tm="0">
                                          <p:val>
                                            <p:strVal val="#ppt_y+#ppt_h/2"/>
                                          </p:val>
                                        </p:tav>
                                        <p:tav tm="100000">
                                          <p:val>
                                            <p:strVal val="#ppt_y"/>
                                          </p:val>
                                        </p:tav>
                                      </p:tavLst>
                                    </p:anim>
                                    <p:anim calcmode="lin" valueType="num">
                                      <p:cBhvr>
                                        <p:cTn id="54" dur="500" fill="hold"/>
                                        <p:tgtEl>
                                          <p:spTgt spid="18438"/>
                                        </p:tgtEl>
                                        <p:attrNameLst>
                                          <p:attrName>ppt_w</p:attrName>
                                        </p:attrNameLst>
                                      </p:cBhvr>
                                      <p:tavLst>
                                        <p:tav tm="0">
                                          <p:val>
                                            <p:strVal val="#ppt_w"/>
                                          </p:val>
                                        </p:tav>
                                        <p:tav tm="100000">
                                          <p:val>
                                            <p:strVal val="#ppt_w"/>
                                          </p:val>
                                        </p:tav>
                                      </p:tavLst>
                                    </p:anim>
                                    <p:anim calcmode="lin" valueType="num">
                                      <p:cBhvr>
                                        <p:cTn id="55" dur="500" fill="hold"/>
                                        <p:tgtEl>
                                          <p:spTgt spid="18438"/>
                                        </p:tgtEl>
                                        <p:attrNameLst>
                                          <p:attrName>ppt_h</p:attrName>
                                        </p:attrNameLst>
                                      </p:cBhvr>
                                      <p:tavLst>
                                        <p:tav tm="0">
                                          <p:val>
                                            <p:fltVal val="0"/>
                                          </p:val>
                                        </p:tav>
                                        <p:tav tm="100000">
                                          <p:val>
                                            <p:strVal val="#ppt_h"/>
                                          </p:val>
                                        </p:tav>
                                      </p:tavLst>
                                    </p:anim>
                                  </p:childTnLst>
                                </p:cTn>
                              </p:par>
                              <p:par>
                                <p:cTn id="56" presetID="23" presetClass="entr" presetSubtype="16" fill="hold" nodeType="withEffect">
                                  <p:stCondLst>
                                    <p:cond delay="750"/>
                                  </p:stCondLst>
                                  <p:childTnLst>
                                    <p:set>
                                      <p:cBhvr>
                                        <p:cTn id="57" dur="1" fill="hold">
                                          <p:stCondLst>
                                            <p:cond delay="0"/>
                                          </p:stCondLst>
                                        </p:cTn>
                                        <p:tgtEl>
                                          <p:spTgt spid="3"/>
                                        </p:tgtEl>
                                        <p:attrNameLst>
                                          <p:attrName>style.visibility</p:attrName>
                                        </p:attrNameLst>
                                      </p:cBhvr>
                                      <p:to>
                                        <p:strVal val="visible"/>
                                      </p:to>
                                    </p:set>
                                    <p:anim calcmode="lin" valueType="num">
                                      <p:cBhvr>
                                        <p:cTn id="58" dur="500" fill="hold"/>
                                        <p:tgtEl>
                                          <p:spTgt spid="3"/>
                                        </p:tgtEl>
                                        <p:attrNameLst>
                                          <p:attrName>ppt_w</p:attrName>
                                        </p:attrNameLst>
                                      </p:cBhvr>
                                      <p:tavLst>
                                        <p:tav tm="0">
                                          <p:val>
                                            <p:fltVal val="0"/>
                                          </p:val>
                                        </p:tav>
                                        <p:tav tm="100000">
                                          <p:val>
                                            <p:strVal val="#ppt_w"/>
                                          </p:val>
                                        </p:tav>
                                      </p:tavLst>
                                    </p:anim>
                                    <p:anim calcmode="lin" valueType="num">
                                      <p:cBhvr>
                                        <p:cTn id="59" dur="500" fill="hold"/>
                                        <p:tgtEl>
                                          <p:spTgt spid="3"/>
                                        </p:tgtEl>
                                        <p:attrNameLst>
                                          <p:attrName>ppt_h</p:attrName>
                                        </p:attrNameLst>
                                      </p:cBhvr>
                                      <p:tavLst>
                                        <p:tav tm="0">
                                          <p:val>
                                            <p:fltVal val="0"/>
                                          </p:val>
                                        </p:tav>
                                        <p:tav tm="100000">
                                          <p:val>
                                            <p:strVal val="#ppt_h"/>
                                          </p:val>
                                        </p:tav>
                                      </p:tavLst>
                                    </p:anim>
                                  </p:childTnLst>
                                </p:cTn>
                              </p:par>
                              <p:par>
                                <p:cTn id="60" presetID="22" presetClass="entr" presetSubtype="2" fill="hold" grpId="0" nodeType="withEffect">
                                  <p:stCondLst>
                                    <p:cond delay="750"/>
                                  </p:stCondLst>
                                  <p:childTnLst>
                                    <p:set>
                                      <p:cBhvr>
                                        <p:cTn id="61" dur="1" fill="hold">
                                          <p:stCondLst>
                                            <p:cond delay="0"/>
                                          </p:stCondLst>
                                        </p:cTn>
                                        <p:tgtEl>
                                          <p:spTgt spid="18444"/>
                                        </p:tgtEl>
                                        <p:attrNameLst>
                                          <p:attrName>style.visibility</p:attrName>
                                        </p:attrNameLst>
                                      </p:cBhvr>
                                      <p:to>
                                        <p:strVal val="visible"/>
                                      </p:to>
                                    </p:set>
                                    <p:animEffect transition="in" filter="wipe(right)">
                                      <p:cBhvr>
                                        <p:cTn id="62" dur="500"/>
                                        <p:tgtEl>
                                          <p:spTgt spid="18444"/>
                                        </p:tgtEl>
                                      </p:cBhvr>
                                    </p:animEffect>
                                  </p:childTnLst>
                                </p:cTn>
                              </p:par>
                              <p:par>
                                <p:cTn id="63" presetID="17" presetClass="entr" presetSubtype="4" fill="hold" grpId="0" nodeType="withEffect">
                                  <p:stCondLst>
                                    <p:cond delay="1000"/>
                                  </p:stCondLst>
                                  <p:childTnLst>
                                    <p:set>
                                      <p:cBhvr>
                                        <p:cTn id="64" dur="1" fill="hold">
                                          <p:stCondLst>
                                            <p:cond delay="0"/>
                                          </p:stCondLst>
                                        </p:cTn>
                                        <p:tgtEl>
                                          <p:spTgt spid="18437"/>
                                        </p:tgtEl>
                                        <p:attrNameLst>
                                          <p:attrName>style.visibility</p:attrName>
                                        </p:attrNameLst>
                                      </p:cBhvr>
                                      <p:to>
                                        <p:strVal val="visible"/>
                                      </p:to>
                                    </p:set>
                                    <p:anim calcmode="lin" valueType="num">
                                      <p:cBhvr>
                                        <p:cTn id="65" dur="500" fill="hold"/>
                                        <p:tgtEl>
                                          <p:spTgt spid="18437"/>
                                        </p:tgtEl>
                                        <p:attrNameLst>
                                          <p:attrName>ppt_x</p:attrName>
                                        </p:attrNameLst>
                                      </p:cBhvr>
                                      <p:tavLst>
                                        <p:tav tm="0">
                                          <p:val>
                                            <p:strVal val="#ppt_x"/>
                                          </p:val>
                                        </p:tav>
                                        <p:tav tm="100000">
                                          <p:val>
                                            <p:strVal val="#ppt_x"/>
                                          </p:val>
                                        </p:tav>
                                      </p:tavLst>
                                    </p:anim>
                                    <p:anim calcmode="lin" valueType="num">
                                      <p:cBhvr>
                                        <p:cTn id="66" dur="500" fill="hold"/>
                                        <p:tgtEl>
                                          <p:spTgt spid="18437"/>
                                        </p:tgtEl>
                                        <p:attrNameLst>
                                          <p:attrName>ppt_y</p:attrName>
                                        </p:attrNameLst>
                                      </p:cBhvr>
                                      <p:tavLst>
                                        <p:tav tm="0">
                                          <p:val>
                                            <p:strVal val="#ppt_y+#ppt_h/2"/>
                                          </p:val>
                                        </p:tav>
                                        <p:tav tm="100000">
                                          <p:val>
                                            <p:strVal val="#ppt_y"/>
                                          </p:val>
                                        </p:tav>
                                      </p:tavLst>
                                    </p:anim>
                                    <p:anim calcmode="lin" valueType="num">
                                      <p:cBhvr>
                                        <p:cTn id="67" dur="500" fill="hold"/>
                                        <p:tgtEl>
                                          <p:spTgt spid="18437"/>
                                        </p:tgtEl>
                                        <p:attrNameLst>
                                          <p:attrName>ppt_w</p:attrName>
                                        </p:attrNameLst>
                                      </p:cBhvr>
                                      <p:tavLst>
                                        <p:tav tm="0">
                                          <p:val>
                                            <p:strVal val="#ppt_w"/>
                                          </p:val>
                                        </p:tav>
                                        <p:tav tm="100000">
                                          <p:val>
                                            <p:strVal val="#ppt_w"/>
                                          </p:val>
                                        </p:tav>
                                      </p:tavLst>
                                    </p:anim>
                                    <p:anim calcmode="lin" valueType="num">
                                      <p:cBhvr>
                                        <p:cTn id="68" dur="500" fill="hold"/>
                                        <p:tgtEl>
                                          <p:spTgt spid="18437"/>
                                        </p:tgtEl>
                                        <p:attrNameLst>
                                          <p:attrName>ppt_h</p:attrName>
                                        </p:attrNameLst>
                                      </p:cBhvr>
                                      <p:tavLst>
                                        <p:tav tm="0">
                                          <p:val>
                                            <p:fltVal val="0"/>
                                          </p:val>
                                        </p:tav>
                                        <p:tav tm="100000">
                                          <p:val>
                                            <p:strVal val="#ppt_h"/>
                                          </p:val>
                                        </p:tav>
                                      </p:tavLst>
                                    </p:anim>
                                  </p:childTnLst>
                                </p:cTn>
                              </p:par>
                              <p:par>
                                <p:cTn id="69" presetID="23" presetClass="entr" presetSubtype="16" fill="hold" nodeType="withEffect">
                                  <p:stCondLst>
                                    <p:cond delay="1000"/>
                                  </p:stCondLst>
                                  <p:childTnLst>
                                    <p:set>
                                      <p:cBhvr>
                                        <p:cTn id="70" dur="1" fill="hold">
                                          <p:stCondLst>
                                            <p:cond delay="0"/>
                                          </p:stCondLst>
                                        </p:cTn>
                                        <p:tgtEl>
                                          <p:spTgt spid="4"/>
                                        </p:tgtEl>
                                        <p:attrNameLst>
                                          <p:attrName>style.visibility</p:attrName>
                                        </p:attrNameLst>
                                      </p:cBhvr>
                                      <p:to>
                                        <p:strVal val="visible"/>
                                      </p:to>
                                    </p:set>
                                    <p:anim calcmode="lin" valueType="num">
                                      <p:cBhvr>
                                        <p:cTn id="71" dur="500" fill="hold"/>
                                        <p:tgtEl>
                                          <p:spTgt spid="4"/>
                                        </p:tgtEl>
                                        <p:attrNameLst>
                                          <p:attrName>ppt_w</p:attrName>
                                        </p:attrNameLst>
                                      </p:cBhvr>
                                      <p:tavLst>
                                        <p:tav tm="0">
                                          <p:val>
                                            <p:fltVal val="0"/>
                                          </p:val>
                                        </p:tav>
                                        <p:tav tm="100000">
                                          <p:val>
                                            <p:strVal val="#ppt_w"/>
                                          </p:val>
                                        </p:tav>
                                      </p:tavLst>
                                    </p:anim>
                                    <p:anim calcmode="lin" valueType="num">
                                      <p:cBhvr>
                                        <p:cTn id="72" dur="500" fill="hold"/>
                                        <p:tgtEl>
                                          <p:spTgt spid="4"/>
                                        </p:tgtEl>
                                        <p:attrNameLst>
                                          <p:attrName>ppt_h</p:attrName>
                                        </p:attrNameLst>
                                      </p:cBhvr>
                                      <p:tavLst>
                                        <p:tav tm="0">
                                          <p:val>
                                            <p:fltVal val="0"/>
                                          </p:val>
                                        </p:tav>
                                        <p:tav tm="100000">
                                          <p:val>
                                            <p:strVal val="#ppt_h"/>
                                          </p:val>
                                        </p:tav>
                                      </p:tavLst>
                                    </p:anim>
                                  </p:childTnLst>
                                </p:cTn>
                              </p:par>
                              <p:par>
                                <p:cTn id="73" presetID="22" presetClass="entr" presetSubtype="2" fill="hold" grpId="0" nodeType="withEffect">
                                  <p:stCondLst>
                                    <p:cond delay="1000"/>
                                  </p:stCondLst>
                                  <p:childTnLst>
                                    <p:set>
                                      <p:cBhvr>
                                        <p:cTn id="74" dur="1" fill="hold">
                                          <p:stCondLst>
                                            <p:cond delay="0"/>
                                          </p:stCondLst>
                                        </p:cTn>
                                        <p:tgtEl>
                                          <p:spTgt spid="18443"/>
                                        </p:tgtEl>
                                        <p:attrNameLst>
                                          <p:attrName>style.visibility</p:attrName>
                                        </p:attrNameLst>
                                      </p:cBhvr>
                                      <p:to>
                                        <p:strVal val="visible"/>
                                      </p:to>
                                    </p:set>
                                    <p:animEffect transition="in" filter="wipe(right)">
                                      <p:cBhvr>
                                        <p:cTn id="75" dur="500"/>
                                        <p:tgtEl>
                                          <p:spTgt spid="18443"/>
                                        </p:tgtEl>
                                      </p:cBhvr>
                                    </p:animEffect>
                                  </p:childTnLst>
                                </p:cTn>
                              </p:par>
                              <p:par>
                                <p:cTn id="76" presetID="22" presetClass="entr" presetSubtype="2" fill="hold" grpId="0" nodeType="withEffect">
                                  <p:stCondLst>
                                    <p:cond delay="1250"/>
                                  </p:stCondLst>
                                  <p:childTnLst>
                                    <p:set>
                                      <p:cBhvr>
                                        <p:cTn id="77" dur="1" fill="hold">
                                          <p:stCondLst>
                                            <p:cond delay="0"/>
                                          </p:stCondLst>
                                        </p:cTn>
                                        <p:tgtEl>
                                          <p:spTgt spid="18442"/>
                                        </p:tgtEl>
                                        <p:attrNameLst>
                                          <p:attrName>style.visibility</p:attrName>
                                        </p:attrNameLst>
                                      </p:cBhvr>
                                      <p:to>
                                        <p:strVal val="visible"/>
                                      </p:to>
                                    </p:set>
                                    <p:animEffect transition="in" filter="wipe(right)">
                                      <p:cBhvr>
                                        <p:cTn id="78" dur="500"/>
                                        <p:tgtEl>
                                          <p:spTgt spid="18442"/>
                                        </p:tgtEl>
                                      </p:cBhvr>
                                    </p:animEffect>
                                  </p:childTnLst>
                                </p:cTn>
                              </p:par>
                              <p:par>
                                <p:cTn id="79" presetID="23" presetClass="entr" presetSubtype="16" fill="hold" nodeType="withEffect">
                                  <p:stCondLst>
                                    <p:cond delay="1250"/>
                                  </p:stCondLst>
                                  <p:childTnLst>
                                    <p:set>
                                      <p:cBhvr>
                                        <p:cTn id="80" dur="1" fill="hold">
                                          <p:stCondLst>
                                            <p:cond delay="0"/>
                                          </p:stCondLst>
                                        </p:cTn>
                                        <p:tgtEl>
                                          <p:spTgt spid="5"/>
                                        </p:tgtEl>
                                        <p:attrNameLst>
                                          <p:attrName>style.visibility</p:attrName>
                                        </p:attrNameLst>
                                      </p:cBhvr>
                                      <p:to>
                                        <p:strVal val="visible"/>
                                      </p:to>
                                    </p:set>
                                    <p:anim calcmode="lin" valueType="num">
                                      <p:cBhvr>
                                        <p:cTn id="81" dur="500" fill="hold"/>
                                        <p:tgtEl>
                                          <p:spTgt spid="5"/>
                                        </p:tgtEl>
                                        <p:attrNameLst>
                                          <p:attrName>ppt_w</p:attrName>
                                        </p:attrNameLst>
                                      </p:cBhvr>
                                      <p:tavLst>
                                        <p:tav tm="0">
                                          <p:val>
                                            <p:fltVal val="0"/>
                                          </p:val>
                                        </p:tav>
                                        <p:tav tm="100000">
                                          <p:val>
                                            <p:strVal val="#ppt_w"/>
                                          </p:val>
                                        </p:tav>
                                      </p:tavLst>
                                    </p:anim>
                                    <p:anim calcmode="lin" valueType="num">
                                      <p:cBhvr>
                                        <p:cTn id="82" dur="500" fill="hold"/>
                                        <p:tgtEl>
                                          <p:spTgt spid="5"/>
                                        </p:tgtEl>
                                        <p:attrNameLst>
                                          <p:attrName>ppt_h</p:attrName>
                                        </p:attrNameLst>
                                      </p:cBhvr>
                                      <p:tavLst>
                                        <p:tav tm="0">
                                          <p:val>
                                            <p:fltVal val="0"/>
                                          </p:val>
                                        </p:tav>
                                        <p:tav tm="100000">
                                          <p:val>
                                            <p:strVal val="#ppt_h"/>
                                          </p:val>
                                        </p:tav>
                                      </p:tavLst>
                                    </p:anim>
                                  </p:childTnLst>
                                </p:cTn>
                              </p:par>
                              <p:par>
                                <p:cTn id="83" presetID="23" presetClass="entr" presetSubtype="16" fill="hold" nodeType="withEffect">
                                  <p:stCondLst>
                                    <p:cond delay="1500"/>
                                  </p:stCondLst>
                                  <p:childTnLst>
                                    <p:set>
                                      <p:cBhvr>
                                        <p:cTn id="84" dur="1" fill="hold">
                                          <p:stCondLst>
                                            <p:cond delay="0"/>
                                          </p:stCondLst>
                                        </p:cTn>
                                        <p:tgtEl>
                                          <p:spTgt spid="6"/>
                                        </p:tgtEl>
                                        <p:attrNameLst>
                                          <p:attrName>style.visibility</p:attrName>
                                        </p:attrNameLst>
                                      </p:cBhvr>
                                      <p:to>
                                        <p:strVal val="visible"/>
                                      </p:to>
                                    </p:set>
                                    <p:anim calcmode="lin" valueType="num">
                                      <p:cBhvr>
                                        <p:cTn id="85" dur="500" fill="hold"/>
                                        <p:tgtEl>
                                          <p:spTgt spid="6"/>
                                        </p:tgtEl>
                                        <p:attrNameLst>
                                          <p:attrName>ppt_w</p:attrName>
                                        </p:attrNameLst>
                                      </p:cBhvr>
                                      <p:tavLst>
                                        <p:tav tm="0">
                                          <p:val>
                                            <p:fltVal val="0"/>
                                          </p:val>
                                        </p:tav>
                                        <p:tav tm="100000">
                                          <p:val>
                                            <p:strVal val="#ppt_w"/>
                                          </p:val>
                                        </p:tav>
                                      </p:tavLst>
                                    </p:anim>
                                    <p:anim calcmode="lin" valueType="num">
                                      <p:cBhvr>
                                        <p:cTn id="86" dur="500" fill="hold"/>
                                        <p:tgtEl>
                                          <p:spTgt spid="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4" grpId="0"/>
      <p:bldP spid="18435" grpId="0"/>
      <p:bldP spid="18437" grpId="0" animBg="1"/>
      <p:bldP spid="18438" grpId="0" animBg="1"/>
      <p:bldP spid="18439" grpId="0" animBg="1"/>
      <p:bldP spid="18440" grpId="0" animBg="1"/>
      <p:bldP spid="18441" grpId="0" animBg="1"/>
      <p:bldP spid="18442" grpId="0" animBg="1"/>
      <p:bldP spid="18443" grpId="0" animBg="1"/>
      <p:bldP spid="18444" grpId="0" animBg="1"/>
      <p:bldP spid="18445" grpId="0" animBg="1"/>
      <p:bldP spid="18446" grpId="0" animBg="1"/>
      <p:bldP spid="18462" grpId="0"/>
      <p:bldP spid="18463" grpId="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extBox 112">
            <a:extLst>
              <a:ext uri="{FF2B5EF4-FFF2-40B4-BE49-F238E27FC236}">
                <a16:creationId xmlns:a16="http://schemas.microsoft.com/office/drawing/2014/main" id="{ECBE3598-1619-41C6-BC79-3FFA60B25063}"/>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19459" name="TextBox 115">
            <a:extLst>
              <a:ext uri="{FF2B5EF4-FFF2-40B4-BE49-F238E27FC236}">
                <a16:creationId xmlns:a16="http://schemas.microsoft.com/office/drawing/2014/main" id="{546CCF56-9053-43C2-8226-BD165FA3542E}"/>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9" name="Группа 8">
            <a:extLst>
              <a:ext uri="{FF2B5EF4-FFF2-40B4-BE49-F238E27FC236}">
                <a16:creationId xmlns:a16="http://schemas.microsoft.com/office/drawing/2014/main" id="{4278B5FB-1F8F-4C93-9032-B0685183E2DC}"/>
              </a:ext>
            </a:extLst>
          </p:cNvPr>
          <p:cNvGrpSpPr/>
          <p:nvPr/>
        </p:nvGrpSpPr>
        <p:grpSpPr>
          <a:xfrm>
            <a:off x="1558925" y="2035175"/>
            <a:ext cx="2886075" cy="1543050"/>
            <a:chOff x="1558925" y="2035175"/>
            <a:chExt cx="2886075" cy="1543050"/>
          </a:xfrm>
        </p:grpSpPr>
        <p:sp>
          <p:nvSpPr>
            <p:cNvPr id="19460" name="Freeform 33">
              <a:extLst>
                <a:ext uri="{FF2B5EF4-FFF2-40B4-BE49-F238E27FC236}">
                  <a16:creationId xmlns:a16="http://schemas.microsoft.com/office/drawing/2014/main" id="{C38E3691-A057-47A6-BF53-1C2E10B432C2}"/>
                </a:ext>
              </a:extLst>
            </p:cNvPr>
            <p:cNvSpPr>
              <a:spLocks/>
            </p:cNvSpPr>
            <p:nvPr/>
          </p:nvSpPr>
          <p:spPr bwMode="auto">
            <a:xfrm>
              <a:off x="1558925" y="2035175"/>
              <a:ext cx="2873375" cy="1543050"/>
            </a:xfrm>
            <a:custGeom>
              <a:avLst/>
              <a:gdLst>
                <a:gd name="T0" fmla="*/ 2147483646 w 228"/>
                <a:gd name="T1" fmla="*/ 2147483646 h 122"/>
                <a:gd name="T2" fmla="*/ 0 w 228"/>
                <a:gd name="T3" fmla="*/ 2147483646 h 122"/>
                <a:gd name="T4" fmla="*/ 2147483646 w 228"/>
                <a:gd name="T5" fmla="*/ 2147483646 h 122"/>
                <a:gd name="T6" fmla="*/ 2147483646 w 228"/>
                <a:gd name="T7" fmla="*/ 2147483646 h 122"/>
                <a:gd name="T8" fmla="*/ 2147483646 w 228"/>
                <a:gd name="T9" fmla="*/ 2147483646 h 122"/>
                <a:gd name="T10" fmla="*/ 2147483646 w 228"/>
                <a:gd name="T11" fmla="*/ 0 h 122"/>
                <a:gd name="T12" fmla="*/ 2147483646 w 228"/>
                <a:gd name="T13" fmla="*/ 2147483646 h 122"/>
                <a:gd name="T14" fmla="*/ 2147483646 w 228"/>
                <a:gd name="T15" fmla="*/ 2147483646 h 122"/>
                <a:gd name="T16" fmla="*/ 2147483646 w 228"/>
                <a:gd name="T17" fmla="*/ 2147483646 h 122"/>
                <a:gd name="T18" fmla="*/ 2147483646 w 228"/>
                <a:gd name="T19" fmla="*/ 2147483646 h 122"/>
                <a:gd name="T20" fmla="*/ 2147483646 w 228"/>
                <a:gd name="T21" fmla="*/ 2147483646 h 122"/>
                <a:gd name="T22" fmla="*/ 2147483646 w 228"/>
                <a:gd name="T23" fmla="*/ 2147483646 h 122"/>
                <a:gd name="T24" fmla="*/ 2147483646 w 228"/>
                <a:gd name="T25" fmla="*/ 2147483646 h 122"/>
                <a:gd name="T26" fmla="*/ 2147483646 w 228"/>
                <a:gd name="T27" fmla="*/ 2147483646 h 122"/>
                <a:gd name="T28" fmla="*/ 2147483646 w 228"/>
                <a:gd name="T29" fmla="*/ 2147483646 h 1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8" h="122">
                  <a:moveTo>
                    <a:pt x="10" y="114"/>
                  </a:moveTo>
                  <a:cubicBezTo>
                    <a:pt x="4" y="107"/>
                    <a:pt x="0" y="99"/>
                    <a:pt x="0" y="89"/>
                  </a:cubicBezTo>
                  <a:cubicBezTo>
                    <a:pt x="1" y="69"/>
                    <a:pt x="18" y="51"/>
                    <a:pt x="37" y="51"/>
                  </a:cubicBezTo>
                  <a:cubicBezTo>
                    <a:pt x="41" y="51"/>
                    <a:pt x="45" y="52"/>
                    <a:pt x="49" y="53"/>
                  </a:cubicBezTo>
                  <a:cubicBezTo>
                    <a:pt x="49" y="52"/>
                    <a:pt x="49" y="52"/>
                    <a:pt x="49" y="51"/>
                  </a:cubicBezTo>
                  <a:cubicBezTo>
                    <a:pt x="49" y="22"/>
                    <a:pt x="72" y="0"/>
                    <a:pt x="101" y="0"/>
                  </a:cubicBezTo>
                  <a:cubicBezTo>
                    <a:pt x="129" y="0"/>
                    <a:pt x="152" y="22"/>
                    <a:pt x="154" y="49"/>
                  </a:cubicBezTo>
                  <a:cubicBezTo>
                    <a:pt x="158" y="46"/>
                    <a:pt x="163" y="44"/>
                    <a:pt x="168" y="44"/>
                  </a:cubicBezTo>
                  <a:cubicBezTo>
                    <a:pt x="181" y="44"/>
                    <a:pt x="192" y="55"/>
                    <a:pt x="193" y="67"/>
                  </a:cubicBezTo>
                  <a:cubicBezTo>
                    <a:pt x="194" y="67"/>
                    <a:pt x="195" y="67"/>
                    <a:pt x="197" y="67"/>
                  </a:cubicBezTo>
                  <a:cubicBezTo>
                    <a:pt x="214" y="67"/>
                    <a:pt x="228" y="81"/>
                    <a:pt x="228" y="98"/>
                  </a:cubicBezTo>
                  <a:cubicBezTo>
                    <a:pt x="228" y="98"/>
                    <a:pt x="228" y="99"/>
                    <a:pt x="228" y="99"/>
                  </a:cubicBezTo>
                  <a:cubicBezTo>
                    <a:pt x="228" y="111"/>
                    <a:pt x="218" y="120"/>
                    <a:pt x="206" y="120"/>
                  </a:cubicBezTo>
                  <a:cubicBezTo>
                    <a:pt x="31" y="122"/>
                    <a:pt x="31" y="122"/>
                    <a:pt x="31" y="122"/>
                  </a:cubicBezTo>
                  <a:cubicBezTo>
                    <a:pt x="25" y="122"/>
                    <a:pt x="15" y="118"/>
                    <a:pt x="10" y="114"/>
                  </a:cubicBezTo>
                  <a:close/>
                </a:path>
              </a:pathLst>
            </a:custGeom>
            <a:solidFill>
              <a:srgbClr val="789CB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61" name="Freeform 34">
              <a:extLst>
                <a:ext uri="{FF2B5EF4-FFF2-40B4-BE49-F238E27FC236}">
                  <a16:creationId xmlns:a16="http://schemas.microsoft.com/office/drawing/2014/main" id="{3C3E3CF5-6FF0-43FE-8D88-FDF34D465620}"/>
                </a:ext>
              </a:extLst>
            </p:cNvPr>
            <p:cNvSpPr>
              <a:spLocks/>
            </p:cNvSpPr>
            <p:nvPr/>
          </p:nvSpPr>
          <p:spPr bwMode="auto">
            <a:xfrm>
              <a:off x="1671638" y="2122488"/>
              <a:ext cx="2773362" cy="1455737"/>
            </a:xfrm>
            <a:custGeom>
              <a:avLst/>
              <a:gdLst>
                <a:gd name="T0" fmla="*/ 2147483646 w 220"/>
                <a:gd name="T1" fmla="*/ 2147483646 h 115"/>
                <a:gd name="T2" fmla="*/ 0 w 220"/>
                <a:gd name="T3" fmla="*/ 2147483646 h 115"/>
                <a:gd name="T4" fmla="*/ 2147483646 w 220"/>
                <a:gd name="T5" fmla="*/ 2147483646 h 115"/>
                <a:gd name="T6" fmla="*/ 2147483646 w 220"/>
                <a:gd name="T7" fmla="*/ 2147483646 h 115"/>
                <a:gd name="T8" fmla="*/ 2147483646 w 220"/>
                <a:gd name="T9" fmla="*/ 2147483646 h 115"/>
                <a:gd name="T10" fmla="*/ 2147483646 w 220"/>
                <a:gd name="T11" fmla="*/ 0 h 115"/>
                <a:gd name="T12" fmla="*/ 2147483646 w 220"/>
                <a:gd name="T13" fmla="*/ 2147483646 h 115"/>
                <a:gd name="T14" fmla="*/ 2147483646 w 220"/>
                <a:gd name="T15" fmla="*/ 2147483646 h 115"/>
                <a:gd name="T16" fmla="*/ 2147483646 w 220"/>
                <a:gd name="T17" fmla="*/ 2147483646 h 115"/>
                <a:gd name="T18" fmla="*/ 2147483646 w 220"/>
                <a:gd name="T19" fmla="*/ 2147483646 h 115"/>
                <a:gd name="T20" fmla="*/ 2147483646 w 220"/>
                <a:gd name="T21" fmla="*/ 2147483646 h 115"/>
                <a:gd name="T22" fmla="*/ 2147483646 w 220"/>
                <a:gd name="T23" fmla="*/ 2147483646 h 115"/>
                <a:gd name="T24" fmla="*/ 2147483646 w 220"/>
                <a:gd name="T25" fmla="*/ 2147483646 h 115"/>
                <a:gd name="T26" fmla="*/ 2147483646 w 220"/>
                <a:gd name="T27" fmla="*/ 2147483646 h 115"/>
                <a:gd name="T28" fmla="*/ 2147483646 w 220"/>
                <a:gd name="T29" fmla="*/ 2147483646 h 1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0" h="115">
                  <a:moveTo>
                    <a:pt x="10" y="109"/>
                  </a:moveTo>
                  <a:cubicBezTo>
                    <a:pt x="4" y="103"/>
                    <a:pt x="0" y="94"/>
                    <a:pt x="0" y="85"/>
                  </a:cubicBezTo>
                  <a:cubicBezTo>
                    <a:pt x="0" y="66"/>
                    <a:pt x="16" y="51"/>
                    <a:pt x="34" y="51"/>
                  </a:cubicBezTo>
                  <a:cubicBezTo>
                    <a:pt x="38" y="51"/>
                    <a:pt x="42" y="52"/>
                    <a:pt x="46" y="53"/>
                  </a:cubicBezTo>
                  <a:cubicBezTo>
                    <a:pt x="46" y="52"/>
                    <a:pt x="46" y="52"/>
                    <a:pt x="46" y="51"/>
                  </a:cubicBezTo>
                  <a:cubicBezTo>
                    <a:pt x="46" y="23"/>
                    <a:pt x="69" y="0"/>
                    <a:pt x="97" y="0"/>
                  </a:cubicBezTo>
                  <a:cubicBezTo>
                    <a:pt x="124" y="0"/>
                    <a:pt x="146" y="20"/>
                    <a:pt x="149" y="46"/>
                  </a:cubicBezTo>
                  <a:cubicBezTo>
                    <a:pt x="152" y="44"/>
                    <a:pt x="157" y="42"/>
                    <a:pt x="162" y="42"/>
                  </a:cubicBezTo>
                  <a:cubicBezTo>
                    <a:pt x="175" y="42"/>
                    <a:pt x="185" y="52"/>
                    <a:pt x="186" y="64"/>
                  </a:cubicBezTo>
                  <a:cubicBezTo>
                    <a:pt x="187" y="64"/>
                    <a:pt x="189" y="64"/>
                    <a:pt x="190" y="64"/>
                  </a:cubicBezTo>
                  <a:cubicBezTo>
                    <a:pt x="207" y="64"/>
                    <a:pt x="220" y="77"/>
                    <a:pt x="220" y="94"/>
                  </a:cubicBezTo>
                  <a:cubicBezTo>
                    <a:pt x="220" y="94"/>
                    <a:pt x="220" y="94"/>
                    <a:pt x="220" y="94"/>
                  </a:cubicBezTo>
                  <a:cubicBezTo>
                    <a:pt x="220" y="106"/>
                    <a:pt x="210" y="115"/>
                    <a:pt x="199" y="115"/>
                  </a:cubicBezTo>
                  <a:cubicBezTo>
                    <a:pt x="25" y="115"/>
                    <a:pt x="25" y="115"/>
                    <a:pt x="25" y="115"/>
                  </a:cubicBezTo>
                  <a:cubicBezTo>
                    <a:pt x="19" y="115"/>
                    <a:pt x="14" y="113"/>
                    <a:pt x="10" y="109"/>
                  </a:cubicBezTo>
                  <a:close/>
                </a:path>
              </a:pathLst>
            </a:custGeom>
            <a:solidFill>
              <a:srgbClr val="ECECE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9546AA30-3D76-4A3C-8DA2-5488E5A09F95}"/>
              </a:ext>
            </a:extLst>
          </p:cNvPr>
          <p:cNvGrpSpPr/>
          <p:nvPr/>
        </p:nvGrpSpPr>
        <p:grpSpPr>
          <a:xfrm>
            <a:off x="5238750" y="2654300"/>
            <a:ext cx="717550" cy="735013"/>
            <a:chOff x="5238750" y="2654300"/>
            <a:chExt cx="717550" cy="735013"/>
          </a:xfrm>
        </p:grpSpPr>
        <p:sp>
          <p:nvSpPr>
            <p:cNvPr id="19469" name="Freeform 42">
              <a:extLst>
                <a:ext uri="{FF2B5EF4-FFF2-40B4-BE49-F238E27FC236}">
                  <a16:creationId xmlns:a16="http://schemas.microsoft.com/office/drawing/2014/main" id="{11CAE7A2-ECB8-4118-A05C-B4C87A0626A3}"/>
                </a:ext>
              </a:extLst>
            </p:cNvPr>
            <p:cNvSpPr>
              <a:spLocks/>
            </p:cNvSpPr>
            <p:nvPr/>
          </p:nvSpPr>
          <p:spPr bwMode="auto">
            <a:xfrm>
              <a:off x="5313363" y="2717800"/>
              <a:ext cx="566737" cy="608013"/>
            </a:xfrm>
            <a:custGeom>
              <a:avLst/>
              <a:gdLst>
                <a:gd name="T0" fmla="*/ 2147483646 w 357"/>
                <a:gd name="T1" fmla="*/ 2147483646 h 383"/>
                <a:gd name="T2" fmla="*/ 2147483646 w 357"/>
                <a:gd name="T3" fmla="*/ 2147483646 h 383"/>
                <a:gd name="T4" fmla="*/ 0 w 357"/>
                <a:gd name="T5" fmla="*/ 2147483646 h 383"/>
                <a:gd name="T6" fmla="*/ 2147483646 w 357"/>
                <a:gd name="T7" fmla="*/ 0 h 383"/>
                <a:gd name="T8" fmla="*/ 2147483646 w 357"/>
                <a:gd name="T9" fmla="*/ 2147483646 h 3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7" h="383">
                  <a:moveTo>
                    <a:pt x="357" y="191"/>
                  </a:moveTo>
                  <a:lnTo>
                    <a:pt x="175" y="383"/>
                  </a:lnTo>
                  <a:lnTo>
                    <a:pt x="0" y="191"/>
                  </a:lnTo>
                  <a:lnTo>
                    <a:pt x="175" y="0"/>
                  </a:lnTo>
                  <a:lnTo>
                    <a:pt x="357" y="19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70" name="Freeform 43">
              <a:extLst>
                <a:ext uri="{FF2B5EF4-FFF2-40B4-BE49-F238E27FC236}">
                  <a16:creationId xmlns:a16="http://schemas.microsoft.com/office/drawing/2014/main" id="{3EF18A17-2FFC-4EFE-A3B8-BDD6F14CCC5F}"/>
                </a:ext>
              </a:extLst>
            </p:cNvPr>
            <p:cNvSpPr>
              <a:spLocks noEditPoints="1"/>
            </p:cNvSpPr>
            <p:nvPr/>
          </p:nvSpPr>
          <p:spPr bwMode="auto">
            <a:xfrm>
              <a:off x="5238750" y="2654300"/>
              <a:ext cx="717550" cy="735013"/>
            </a:xfrm>
            <a:custGeom>
              <a:avLst/>
              <a:gdLst>
                <a:gd name="T0" fmla="*/ 2147483646 w 57"/>
                <a:gd name="T1" fmla="*/ 2147483646 h 58"/>
                <a:gd name="T2" fmla="*/ 2147483646 w 57"/>
                <a:gd name="T3" fmla="*/ 2147483646 h 58"/>
                <a:gd name="T4" fmla="*/ 2147483646 w 57"/>
                <a:gd name="T5" fmla="*/ 2147483646 h 58"/>
                <a:gd name="T6" fmla="*/ 2147483646 w 57"/>
                <a:gd name="T7" fmla="*/ 2147483646 h 58"/>
                <a:gd name="T8" fmla="*/ 2147483646 w 57"/>
                <a:gd name="T9" fmla="*/ 2147483646 h 58"/>
                <a:gd name="T10" fmla="*/ 2147483646 w 57"/>
                <a:gd name="T11" fmla="*/ 0 h 58"/>
                <a:gd name="T12" fmla="*/ 2147483646 w 57"/>
                <a:gd name="T13" fmla="*/ 2147483646 h 58"/>
                <a:gd name="T14" fmla="*/ 2147483646 w 57"/>
                <a:gd name="T15" fmla="*/ 2147483646 h 58"/>
                <a:gd name="T16" fmla="*/ 2147483646 w 57"/>
                <a:gd name="T17" fmla="*/ 2147483646 h 58"/>
                <a:gd name="T18" fmla="*/ 2147483646 w 57"/>
                <a:gd name="T19" fmla="*/ 2147483646 h 58"/>
                <a:gd name="T20" fmla="*/ 2147483646 w 57"/>
                <a:gd name="T21" fmla="*/ 2147483646 h 58"/>
                <a:gd name="T22" fmla="*/ 2147483646 w 57"/>
                <a:gd name="T23" fmla="*/ 2147483646 h 58"/>
                <a:gd name="T24" fmla="*/ 2147483646 w 57"/>
                <a:gd name="T25" fmla="*/ 2147483646 h 58"/>
                <a:gd name="T26" fmla="*/ 2147483646 w 57"/>
                <a:gd name="T27" fmla="*/ 2147483646 h 58"/>
                <a:gd name="T28" fmla="*/ 2147483646 w 57"/>
                <a:gd name="T29" fmla="*/ 2147483646 h 58"/>
                <a:gd name="T30" fmla="*/ 2147483646 w 57"/>
                <a:gd name="T31" fmla="*/ 0 h 5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57" h="58">
                  <a:moveTo>
                    <a:pt x="28" y="5"/>
                  </a:moveTo>
                  <a:cubicBezTo>
                    <a:pt x="51" y="29"/>
                    <a:pt x="51" y="29"/>
                    <a:pt x="51" y="29"/>
                  </a:cubicBezTo>
                  <a:cubicBezTo>
                    <a:pt x="28" y="53"/>
                    <a:pt x="28" y="53"/>
                    <a:pt x="28" y="53"/>
                  </a:cubicBezTo>
                  <a:cubicBezTo>
                    <a:pt x="6" y="29"/>
                    <a:pt x="6" y="29"/>
                    <a:pt x="6" y="29"/>
                  </a:cubicBezTo>
                  <a:cubicBezTo>
                    <a:pt x="28" y="5"/>
                    <a:pt x="28" y="5"/>
                    <a:pt x="28" y="5"/>
                  </a:cubicBezTo>
                  <a:close/>
                  <a:moveTo>
                    <a:pt x="28" y="0"/>
                  </a:moveTo>
                  <a:cubicBezTo>
                    <a:pt x="27" y="0"/>
                    <a:pt x="26" y="1"/>
                    <a:pt x="25" y="2"/>
                  </a:cubicBezTo>
                  <a:cubicBezTo>
                    <a:pt x="2" y="26"/>
                    <a:pt x="2" y="26"/>
                    <a:pt x="2" y="26"/>
                  </a:cubicBezTo>
                  <a:cubicBezTo>
                    <a:pt x="0" y="28"/>
                    <a:pt x="0" y="31"/>
                    <a:pt x="2" y="33"/>
                  </a:cubicBezTo>
                  <a:cubicBezTo>
                    <a:pt x="25" y="56"/>
                    <a:pt x="25" y="56"/>
                    <a:pt x="25" y="56"/>
                  </a:cubicBezTo>
                  <a:cubicBezTo>
                    <a:pt x="26" y="58"/>
                    <a:pt x="27" y="58"/>
                    <a:pt x="28" y="58"/>
                  </a:cubicBezTo>
                  <a:cubicBezTo>
                    <a:pt x="30" y="58"/>
                    <a:pt x="31" y="58"/>
                    <a:pt x="32" y="56"/>
                  </a:cubicBezTo>
                  <a:cubicBezTo>
                    <a:pt x="55" y="33"/>
                    <a:pt x="55" y="33"/>
                    <a:pt x="55" y="33"/>
                  </a:cubicBezTo>
                  <a:cubicBezTo>
                    <a:pt x="57" y="31"/>
                    <a:pt x="57" y="28"/>
                    <a:pt x="55" y="26"/>
                  </a:cubicBezTo>
                  <a:cubicBezTo>
                    <a:pt x="32" y="2"/>
                    <a:pt x="32" y="2"/>
                    <a:pt x="32" y="2"/>
                  </a:cubicBezTo>
                  <a:cubicBezTo>
                    <a:pt x="31" y="1"/>
                    <a:pt x="30" y="0"/>
                    <a:pt x="28"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92E395CA-D3F0-4051-8632-F1899F03DBD2}"/>
              </a:ext>
            </a:extLst>
          </p:cNvPr>
          <p:cNvGrpSpPr/>
          <p:nvPr/>
        </p:nvGrpSpPr>
        <p:grpSpPr>
          <a:xfrm>
            <a:off x="5249863" y="3692525"/>
            <a:ext cx="693737" cy="658813"/>
            <a:chOff x="5249863" y="3692525"/>
            <a:chExt cx="693737" cy="658813"/>
          </a:xfrm>
        </p:grpSpPr>
        <p:sp>
          <p:nvSpPr>
            <p:cNvPr id="19471" name="Freeform 44">
              <a:extLst>
                <a:ext uri="{FF2B5EF4-FFF2-40B4-BE49-F238E27FC236}">
                  <a16:creationId xmlns:a16="http://schemas.microsoft.com/office/drawing/2014/main" id="{25FDF917-7051-4B1A-BAB8-871A6D02E247}"/>
                </a:ext>
              </a:extLst>
            </p:cNvPr>
            <p:cNvSpPr>
              <a:spLocks/>
            </p:cNvSpPr>
            <p:nvPr/>
          </p:nvSpPr>
          <p:spPr bwMode="auto">
            <a:xfrm>
              <a:off x="5313363" y="3756025"/>
              <a:ext cx="566737" cy="531813"/>
            </a:xfrm>
            <a:custGeom>
              <a:avLst/>
              <a:gdLst>
                <a:gd name="T0" fmla="*/ 2147483646 w 357"/>
                <a:gd name="T1" fmla="*/ 2147483646 h 335"/>
                <a:gd name="T2" fmla="*/ 2147483646 w 357"/>
                <a:gd name="T3" fmla="*/ 2147483646 h 335"/>
                <a:gd name="T4" fmla="*/ 0 w 357"/>
                <a:gd name="T5" fmla="*/ 2147483646 h 335"/>
                <a:gd name="T6" fmla="*/ 2147483646 w 357"/>
                <a:gd name="T7" fmla="*/ 0 h 335"/>
                <a:gd name="T8" fmla="*/ 2147483646 w 357"/>
                <a:gd name="T9" fmla="*/ 2147483646 h 3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7" h="335">
                  <a:moveTo>
                    <a:pt x="357" y="167"/>
                  </a:moveTo>
                  <a:lnTo>
                    <a:pt x="175" y="335"/>
                  </a:lnTo>
                  <a:lnTo>
                    <a:pt x="0" y="167"/>
                  </a:lnTo>
                  <a:lnTo>
                    <a:pt x="175" y="0"/>
                  </a:lnTo>
                  <a:lnTo>
                    <a:pt x="357" y="16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72" name="Freeform 45">
              <a:extLst>
                <a:ext uri="{FF2B5EF4-FFF2-40B4-BE49-F238E27FC236}">
                  <a16:creationId xmlns:a16="http://schemas.microsoft.com/office/drawing/2014/main" id="{A5537E80-85A1-405A-A9E3-D117BA7D76E8}"/>
                </a:ext>
              </a:extLst>
            </p:cNvPr>
            <p:cNvSpPr>
              <a:spLocks noEditPoints="1"/>
            </p:cNvSpPr>
            <p:nvPr/>
          </p:nvSpPr>
          <p:spPr bwMode="auto">
            <a:xfrm>
              <a:off x="5249863" y="3692525"/>
              <a:ext cx="693737" cy="658813"/>
            </a:xfrm>
            <a:custGeom>
              <a:avLst/>
              <a:gdLst>
                <a:gd name="T0" fmla="*/ 2147483646 w 55"/>
                <a:gd name="T1" fmla="*/ 2147483646 h 52"/>
                <a:gd name="T2" fmla="*/ 2147483646 w 55"/>
                <a:gd name="T3" fmla="*/ 2147483646 h 52"/>
                <a:gd name="T4" fmla="*/ 2147483646 w 55"/>
                <a:gd name="T5" fmla="*/ 2147483646 h 52"/>
                <a:gd name="T6" fmla="*/ 2147483646 w 55"/>
                <a:gd name="T7" fmla="*/ 2147483646 h 52"/>
                <a:gd name="T8" fmla="*/ 2147483646 w 55"/>
                <a:gd name="T9" fmla="*/ 2147483646 h 52"/>
                <a:gd name="T10" fmla="*/ 2147483646 w 55"/>
                <a:gd name="T11" fmla="*/ 0 h 52"/>
                <a:gd name="T12" fmla="*/ 2147483646 w 55"/>
                <a:gd name="T13" fmla="*/ 2147483646 h 52"/>
                <a:gd name="T14" fmla="*/ 2147483646 w 55"/>
                <a:gd name="T15" fmla="*/ 2147483646 h 52"/>
                <a:gd name="T16" fmla="*/ 0 w 55"/>
                <a:gd name="T17" fmla="*/ 2147483646 h 52"/>
                <a:gd name="T18" fmla="*/ 2147483646 w 55"/>
                <a:gd name="T19" fmla="*/ 2147483646 h 52"/>
                <a:gd name="T20" fmla="*/ 2147483646 w 55"/>
                <a:gd name="T21" fmla="*/ 2147483646 h 52"/>
                <a:gd name="T22" fmla="*/ 2147483646 w 55"/>
                <a:gd name="T23" fmla="*/ 2147483646 h 52"/>
                <a:gd name="T24" fmla="*/ 2147483646 w 55"/>
                <a:gd name="T25" fmla="*/ 2147483646 h 52"/>
                <a:gd name="T26" fmla="*/ 2147483646 w 55"/>
                <a:gd name="T27" fmla="*/ 2147483646 h 52"/>
                <a:gd name="T28" fmla="*/ 2147483646 w 55"/>
                <a:gd name="T29" fmla="*/ 2147483646 h 52"/>
                <a:gd name="T30" fmla="*/ 2147483646 w 55"/>
                <a:gd name="T31" fmla="*/ 2147483646 h 52"/>
                <a:gd name="T32" fmla="*/ 2147483646 w 55"/>
                <a:gd name="T33" fmla="*/ 2147483646 h 52"/>
                <a:gd name="T34" fmla="*/ 2147483646 w 55"/>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5" h="52">
                  <a:moveTo>
                    <a:pt x="27" y="5"/>
                  </a:moveTo>
                  <a:cubicBezTo>
                    <a:pt x="50" y="26"/>
                    <a:pt x="50" y="26"/>
                    <a:pt x="50" y="26"/>
                  </a:cubicBezTo>
                  <a:cubicBezTo>
                    <a:pt x="27" y="47"/>
                    <a:pt x="27" y="47"/>
                    <a:pt x="27" y="47"/>
                  </a:cubicBezTo>
                  <a:cubicBezTo>
                    <a:pt x="5" y="26"/>
                    <a:pt x="5" y="26"/>
                    <a:pt x="5" y="26"/>
                  </a:cubicBezTo>
                  <a:cubicBezTo>
                    <a:pt x="27" y="5"/>
                    <a:pt x="27" y="5"/>
                    <a:pt x="27" y="5"/>
                  </a:cubicBezTo>
                  <a:close/>
                  <a:moveTo>
                    <a:pt x="27" y="0"/>
                  </a:moveTo>
                  <a:cubicBezTo>
                    <a:pt x="26" y="0"/>
                    <a:pt x="25" y="0"/>
                    <a:pt x="24" y="1"/>
                  </a:cubicBezTo>
                  <a:cubicBezTo>
                    <a:pt x="1" y="23"/>
                    <a:pt x="1" y="23"/>
                    <a:pt x="1" y="23"/>
                  </a:cubicBezTo>
                  <a:cubicBezTo>
                    <a:pt x="0" y="23"/>
                    <a:pt x="0" y="25"/>
                    <a:pt x="0" y="26"/>
                  </a:cubicBezTo>
                  <a:cubicBezTo>
                    <a:pt x="0" y="27"/>
                    <a:pt x="0" y="29"/>
                    <a:pt x="1" y="30"/>
                  </a:cubicBezTo>
                  <a:cubicBezTo>
                    <a:pt x="24" y="51"/>
                    <a:pt x="24" y="51"/>
                    <a:pt x="24" y="51"/>
                  </a:cubicBezTo>
                  <a:cubicBezTo>
                    <a:pt x="25" y="52"/>
                    <a:pt x="26" y="52"/>
                    <a:pt x="27" y="52"/>
                  </a:cubicBezTo>
                  <a:cubicBezTo>
                    <a:pt x="29" y="52"/>
                    <a:pt x="30" y="52"/>
                    <a:pt x="31" y="51"/>
                  </a:cubicBezTo>
                  <a:cubicBezTo>
                    <a:pt x="54" y="30"/>
                    <a:pt x="54" y="30"/>
                    <a:pt x="54" y="30"/>
                  </a:cubicBezTo>
                  <a:cubicBezTo>
                    <a:pt x="55" y="29"/>
                    <a:pt x="55" y="27"/>
                    <a:pt x="55" y="26"/>
                  </a:cubicBezTo>
                  <a:cubicBezTo>
                    <a:pt x="55" y="25"/>
                    <a:pt x="55" y="23"/>
                    <a:pt x="54" y="23"/>
                  </a:cubicBezTo>
                  <a:cubicBezTo>
                    <a:pt x="31" y="1"/>
                    <a:pt x="31" y="1"/>
                    <a:pt x="31" y="1"/>
                  </a:cubicBezTo>
                  <a:cubicBezTo>
                    <a:pt x="30" y="0"/>
                    <a:pt x="29" y="0"/>
                    <a:pt x="2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5" name="Группа 4">
            <a:extLst>
              <a:ext uri="{FF2B5EF4-FFF2-40B4-BE49-F238E27FC236}">
                <a16:creationId xmlns:a16="http://schemas.microsoft.com/office/drawing/2014/main" id="{6663E4D0-DA30-4C85-A9D6-001C1ABB6E98}"/>
              </a:ext>
            </a:extLst>
          </p:cNvPr>
          <p:cNvGrpSpPr/>
          <p:nvPr/>
        </p:nvGrpSpPr>
        <p:grpSpPr>
          <a:xfrm>
            <a:off x="5249863" y="4692650"/>
            <a:ext cx="693737" cy="657225"/>
            <a:chOff x="5249863" y="4692650"/>
            <a:chExt cx="693737" cy="657225"/>
          </a:xfrm>
        </p:grpSpPr>
        <p:sp>
          <p:nvSpPr>
            <p:cNvPr id="19473" name="Freeform 46">
              <a:extLst>
                <a:ext uri="{FF2B5EF4-FFF2-40B4-BE49-F238E27FC236}">
                  <a16:creationId xmlns:a16="http://schemas.microsoft.com/office/drawing/2014/main" id="{1B99D7FB-40AA-4FE3-B9CA-CD7A871B35F7}"/>
                </a:ext>
              </a:extLst>
            </p:cNvPr>
            <p:cNvSpPr>
              <a:spLocks/>
            </p:cNvSpPr>
            <p:nvPr/>
          </p:nvSpPr>
          <p:spPr bwMode="auto">
            <a:xfrm>
              <a:off x="5313363" y="4756150"/>
              <a:ext cx="566737" cy="531813"/>
            </a:xfrm>
            <a:custGeom>
              <a:avLst/>
              <a:gdLst>
                <a:gd name="T0" fmla="*/ 2147483646 w 357"/>
                <a:gd name="T1" fmla="*/ 2147483646 h 335"/>
                <a:gd name="T2" fmla="*/ 2147483646 w 357"/>
                <a:gd name="T3" fmla="*/ 2147483646 h 335"/>
                <a:gd name="T4" fmla="*/ 0 w 357"/>
                <a:gd name="T5" fmla="*/ 2147483646 h 335"/>
                <a:gd name="T6" fmla="*/ 2147483646 w 357"/>
                <a:gd name="T7" fmla="*/ 0 h 335"/>
                <a:gd name="T8" fmla="*/ 2147483646 w 357"/>
                <a:gd name="T9" fmla="*/ 2147483646 h 33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7" h="335">
                  <a:moveTo>
                    <a:pt x="357" y="167"/>
                  </a:moveTo>
                  <a:lnTo>
                    <a:pt x="175" y="335"/>
                  </a:lnTo>
                  <a:lnTo>
                    <a:pt x="0" y="167"/>
                  </a:lnTo>
                  <a:lnTo>
                    <a:pt x="175" y="0"/>
                  </a:lnTo>
                  <a:lnTo>
                    <a:pt x="357" y="16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74" name="Freeform 47">
              <a:extLst>
                <a:ext uri="{FF2B5EF4-FFF2-40B4-BE49-F238E27FC236}">
                  <a16:creationId xmlns:a16="http://schemas.microsoft.com/office/drawing/2014/main" id="{1D88CE0D-F75F-4B9F-ABA9-DDAAA2816C69}"/>
                </a:ext>
              </a:extLst>
            </p:cNvPr>
            <p:cNvSpPr>
              <a:spLocks noEditPoints="1"/>
            </p:cNvSpPr>
            <p:nvPr/>
          </p:nvSpPr>
          <p:spPr bwMode="auto">
            <a:xfrm>
              <a:off x="5249863" y="4692650"/>
              <a:ext cx="693737" cy="657225"/>
            </a:xfrm>
            <a:custGeom>
              <a:avLst/>
              <a:gdLst>
                <a:gd name="T0" fmla="*/ 2147483646 w 55"/>
                <a:gd name="T1" fmla="*/ 2147483646 h 52"/>
                <a:gd name="T2" fmla="*/ 2147483646 w 55"/>
                <a:gd name="T3" fmla="*/ 2147483646 h 52"/>
                <a:gd name="T4" fmla="*/ 2147483646 w 55"/>
                <a:gd name="T5" fmla="*/ 2147483646 h 52"/>
                <a:gd name="T6" fmla="*/ 2147483646 w 55"/>
                <a:gd name="T7" fmla="*/ 2147483646 h 52"/>
                <a:gd name="T8" fmla="*/ 2147483646 w 55"/>
                <a:gd name="T9" fmla="*/ 2147483646 h 52"/>
                <a:gd name="T10" fmla="*/ 2147483646 w 55"/>
                <a:gd name="T11" fmla="*/ 0 h 52"/>
                <a:gd name="T12" fmla="*/ 2147483646 w 55"/>
                <a:gd name="T13" fmla="*/ 2147483646 h 52"/>
                <a:gd name="T14" fmla="*/ 2147483646 w 55"/>
                <a:gd name="T15" fmla="*/ 2147483646 h 52"/>
                <a:gd name="T16" fmla="*/ 0 w 55"/>
                <a:gd name="T17" fmla="*/ 2147483646 h 52"/>
                <a:gd name="T18" fmla="*/ 2147483646 w 55"/>
                <a:gd name="T19" fmla="*/ 2147483646 h 52"/>
                <a:gd name="T20" fmla="*/ 2147483646 w 55"/>
                <a:gd name="T21" fmla="*/ 2147483646 h 52"/>
                <a:gd name="T22" fmla="*/ 2147483646 w 55"/>
                <a:gd name="T23" fmla="*/ 2147483646 h 52"/>
                <a:gd name="T24" fmla="*/ 2147483646 w 55"/>
                <a:gd name="T25" fmla="*/ 2147483646 h 52"/>
                <a:gd name="T26" fmla="*/ 2147483646 w 55"/>
                <a:gd name="T27" fmla="*/ 2147483646 h 52"/>
                <a:gd name="T28" fmla="*/ 2147483646 w 55"/>
                <a:gd name="T29" fmla="*/ 2147483646 h 52"/>
                <a:gd name="T30" fmla="*/ 2147483646 w 55"/>
                <a:gd name="T31" fmla="*/ 2147483646 h 52"/>
                <a:gd name="T32" fmla="*/ 2147483646 w 55"/>
                <a:gd name="T33" fmla="*/ 2147483646 h 52"/>
                <a:gd name="T34" fmla="*/ 2147483646 w 55"/>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5" h="52">
                  <a:moveTo>
                    <a:pt x="27" y="5"/>
                  </a:moveTo>
                  <a:cubicBezTo>
                    <a:pt x="50" y="26"/>
                    <a:pt x="50" y="26"/>
                    <a:pt x="50" y="26"/>
                  </a:cubicBezTo>
                  <a:cubicBezTo>
                    <a:pt x="27" y="47"/>
                    <a:pt x="27" y="47"/>
                    <a:pt x="27" y="47"/>
                  </a:cubicBezTo>
                  <a:cubicBezTo>
                    <a:pt x="5" y="26"/>
                    <a:pt x="5" y="26"/>
                    <a:pt x="5" y="26"/>
                  </a:cubicBezTo>
                  <a:cubicBezTo>
                    <a:pt x="27" y="5"/>
                    <a:pt x="27" y="5"/>
                    <a:pt x="27" y="5"/>
                  </a:cubicBezTo>
                  <a:close/>
                  <a:moveTo>
                    <a:pt x="27" y="0"/>
                  </a:moveTo>
                  <a:cubicBezTo>
                    <a:pt x="26" y="0"/>
                    <a:pt x="25" y="0"/>
                    <a:pt x="24" y="1"/>
                  </a:cubicBezTo>
                  <a:cubicBezTo>
                    <a:pt x="1" y="23"/>
                    <a:pt x="1" y="23"/>
                    <a:pt x="1" y="23"/>
                  </a:cubicBezTo>
                  <a:cubicBezTo>
                    <a:pt x="0" y="23"/>
                    <a:pt x="0" y="25"/>
                    <a:pt x="0" y="26"/>
                  </a:cubicBezTo>
                  <a:cubicBezTo>
                    <a:pt x="0" y="27"/>
                    <a:pt x="0" y="29"/>
                    <a:pt x="1" y="30"/>
                  </a:cubicBezTo>
                  <a:cubicBezTo>
                    <a:pt x="24" y="51"/>
                    <a:pt x="24" y="51"/>
                    <a:pt x="24" y="51"/>
                  </a:cubicBezTo>
                  <a:cubicBezTo>
                    <a:pt x="25" y="52"/>
                    <a:pt x="26" y="52"/>
                    <a:pt x="27" y="52"/>
                  </a:cubicBezTo>
                  <a:cubicBezTo>
                    <a:pt x="29" y="52"/>
                    <a:pt x="30" y="52"/>
                    <a:pt x="31" y="51"/>
                  </a:cubicBezTo>
                  <a:cubicBezTo>
                    <a:pt x="54" y="30"/>
                    <a:pt x="54" y="30"/>
                    <a:pt x="54" y="30"/>
                  </a:cubicBezTo>
                  <a:cubicBezTo>
                    <a:pt x="55" y="29"/>
                    <a:pt x="55" y="27"/>
                    <a:pt x="55" y="26"/>
                  </a:cubicBezTo>
                  <a:cubicBezTo>
                    <a:pt x="55" y="25"/>
                    <a:pt x="55" y="23"/>
                    <a:pt x="54" y="23"/>
                  </a:cubicBezTo>
                  <a:cubicBezTo>
                    <a:pt x="31" y="1"/>
                    <a:pt x="31" y="1"/>
                    <a:pt x="31" y="1"/>
                  </a:cubicBezTo>
                  <a:cubicBezTo>
                    <a:pt x="30" y="0"/>
                    <a:pt x="29" y="0"/>
                    <a:pt x="2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8" name="Группа 7">
            <a:extLst>
              <a:ext uri="{FF2B5EF4-FFF2-40B4-BE49-F238E27FC236}">
                <a16:creationId xmlns:a16="http://schemas.microsoft.com/office/drawing/2014/main" id="{98BB643F-E18F-4166-B397-9601C7FDA826}"/>
              </a:ext>
            </a:extLst>
          </p:cNvPr>
          <p:cNvGrpSpPr/>
          <p:nvPr/>
        </p:nvGrpSpPr>
        <p:grpSpPr>
          <a:xfrm>
            <a:off x="4052888" y="2325688"/>
            <a:ext cx="1020762" cy="1038225"/>
            <a:chOff x="4052888" y="2325688"/>
            <a:chExt cx="1020762" cy="1038225"/>
          </a:xfrm>
        </p:grpSpPr>
        <p:sp>
          <p:nvSpPr>
            <p:cNvPr id="19462" name="Oval 35">
              <a:extLst>
                <a:ext uri="{FF2B5EF4-FFF2-40B4-BE49-F238E27FC236}">
                  <a16:creationId xmlns:a16="http://schemas.microsoft.com/office/drawing/2014/main" id="{17BC34C2-5F4E-4BB0-94C8-5FE1C3B03C32}"/>
                </a:ext>
              </a:extLst>
            </p:cNvPr>
            <p:cNvSpPr>
              <a:spLocks noChangeArrowheads="1"/>
            </p:cNvSpPr>
            <p:nvPr/>
          </p:nvSpPr>
          <p:spPr bwMode="auto">
            <a:xfrm>
              <a:off x="4078288" y="2351088"/>
              <a:ext cx="969962" cy="9747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9463" name="Freeform 36">
              <a:extLst>
                <a:ext uri="{FF2B5EF4-FFF2-40B4-BE49-F238E27FC236}">
                  <a16:creationId xmlns:a16="http://schemas.microsoft.com/office/drawing/2014/main" id="{6ACEC514-1380-4196-9342-1797ECAA7C01}"/>
                </a:ext>
              </a:extLst>
            </p:cNvPr>
            <p:cNvSpPr>
              <a:spLocks noEditPoints="1"/>
            </p:cNvSpPr>
            <p:nvPr/>
          </p:nvSpPr>
          <p:spPr bwMode="auto">
            <a:xfrm>
              <a:off x="4052888" y="2325688"/>
              <a:ext cx="1020762" cy="1038225"/>
            </a:xfrm>
            <a:custGeom>
              <a:avLst/>
              <a:gdLst>
                <a:gd name="T0" fmla="*/ 2147483646 w 81"/>
                <a:gd name="T1" fmla="*/ 2147483646 h 82"/>
                <a:gd name="T2" fmla="*/ 0 w 81"/>
                <a:gd name="T3" fmla="*/ 2147483646 h 82"/>
                <a:gd name="T4" fmla="*/ 2147483646 w 81"/>
                <a:gd name="T5" fmla="*/ 0 h 82"/>
                <a:gd name="T6" fmla="*/ 2147483646 w 81"/>
                <a:gd name="T7" fmla="*/ 2147483646 h 82"/>
                <a:gd name="T8" fmla="*/ 2147483646 w 81"/>
                <a:gd name="T9" fmla="*/ 2147483646 h 82"/>
                <a:gd name="T10" fmla="*/ 2147483646 w 81"/>
                <a:gd name="T11" fmla="*/ 2147483646 h 82"/>
                <a:gd name="T12" fmla="*/ 2147483646 w 81"/>
                <a:gd name="T13" fmla="*/ 2147483646 h 82"/>
                <a:gd name="T14" fmla="*/ 2147483646 w 81"/>
                <a:gd name="T15" fmla="*/ 2147483646 h 82"/>
                <a:gd name="T16" fmla="*/ 2147483646 w 81"/>
                <a:gd name="T17" fmla="*/ 2147483646 h 82"/>
                <a:gd name="T18" fmla="*/ 2147483646 w 81"/>
                <a:gd name="T19" fmla="*/ 2147483646 h 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1" h="82">
                  <a:moveTo>
                    <a:pt x="41" y="82"/>
                  </a:moveTo>
                  <a:cubicBezTo>
                    <a:pt x="18" y="82"/>
                    <a:pt x="0" y="63"/>
                    <a:pt x="0" y="41"/>
                  </a:cubicBezTo>
                  <a:cubicBezTo>
                    <a:pt x="0" y="18"/>
                    <a:pt x="18" y="0"/>
                    <a:pt x="41" y="0"/>
                  </a:cubicBezTo>
                  <a:cubicBezTo>
                    <a:pt x="63" y="0"/>
                    <a:pt x="81" y="18"/>
                    <a:pt x="81" y="41"/>
                  </a:cubicBezTo>
                  <a:cubicBezTo>
                    <a:pt x="81" y="63"/>
                    <a:pt x="63" y="82"/>
                    <a:pt x="41" y="82"/>
                  </a:cubicBezTo>
                  <a:close/>
                  <a:moveTo>
                    <a:pt x="41" y="5"/>
                  </a:moveTo>
                  <a:cubicBezTo>
                    <a:pt x="21" y="5"/>
                    <a:pt x="5" y="21"/>
                    <a:pt x="5" y="41"/>
                  </a:cubicBezTo>
                  <a:cubicBezTo>
                    <a:pt x="5" y="61"/>
                    <a:pt x="21" y="77"/>
                    <a:pt x="41" y="77"/>
                  </a:cubicBezTo>
                  <a:cubicBezTo>
                    <a:pt x="60" y="77"/>
                    <a:pt x="77" y="61"/>
                    <a:pt x="77" y="41"/>
                  </a:cubicBezTo>
                  <a:cubicBezTo>
                    <a:pt x="77" y="21"/>
                    <a:pt x="60" y="5"/>
                    <a:pt x="41" y="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75" name="Freeform 48">
              <a:extLst>
                <a:ext uri="{FF2B5EF4-FFF2-40B4-BE49-F238E27FC236}">
                  <a16:creationId xmlns:a16="http://schemas.microsoft.com/office/drawing/2014/main" id="{EE6D07E0-CA3A-4DE0-B574-83211DC85254}"/>
                </a:ext>
              </a:extLst>
            </p:cNvPr>
            <p:cNvSpPr>
              <a:spLocks noEditPoints="1"/>
            </p:cNvSpPr>
            <p:nvPr/>
          </p:nvSpPr>
          <p:spPr bwMode="auto">
            <a:xfrm>
              <a:off x="4343400" y="2528888"/>
              <a:ext cx="454025" cy="581025"/>
            </a:xfrm>
            <a:custGeom>
              <a:avLst/>
              <a:gdLst>
                <a:gd name="T0" fmla="*/ 2147483646 w 36"/>
                <a:gd name="T1" fmla="*/ 2147483646 h 46"/>
                <a:gd name="T2" fmla="*/ 2147483646 w 36"/>
                <a:gd name="T3" fmla="*/ 2147483646 h 46"/>
                <a:gd name="T4" fmla="*/ 2147483646 w 36"/>
                <a:gd name="T5" fmla="*/ 2147483646 h 46"/>
                <a:gd name="T6" fmla="*/ 2147483646 w 36"/>
                <a:gd name="T7" fmla="*/ 2147483646 h 46"/>
                <a:gd name="T8" fmla="*/ 2147483646 w 36"/>
                <a:gd name="T9" fmla="*/ 2147483646 h 46"/>
                <a:gd name="T10" fmla="*/ 2147483646 w 36"/>
                <a:gd name="T11" fmla="*/ 2147483646 h 46"/>
                <a:gd name="T12" fmla="*/ 2147483646 w 36"/>
                <a:gd name="T13" fmla="*/ 2147483646 h 46"/>
                <a:gd name="T14" fmla="*/ 2147483646 w 36"/>
                <a:gd name="T15" fmla="*/ 2147483646 h 46"/>
                <a:gd name="T16" fmla="*/ 2147483646 w 36"/>
                <a:gd name="T17" fmla="*/ 2147483646 h 46"/>
                <a:gd name="T18" fmla="*/ 2147483646 w 36"/>
                <a:gd name="T19" fmla="*/ 2147483646 h 46"/>
                <a:gd name="T20" fmla="*/ 2147483646 w 36"/>
                <a:gd name="T21" fmla="*/ 2147483646 h 46"/>
                <a:gd name="T22" fmla="*/ 2147483646 w 36"/>
                <a:gd name="T23" fmla="*/ 2147483646 h 46"/>
                <a:gd name="T24" fmla="*/ 2147483646 w 36"/>
                <a:gd name="T25" fmla="*/ 2147483646 h 46"/>
                <a:gd name="T26" fmla="*/ 2147483646 w 36"/>
                <a:gd name="T27" fmla="*/ 2147483646 h 46"/>
                <a:gd name="T28" fmla="*/ 2147483646 w 36"/>
                <a:gd name="T29" fmla="*/ 2147483646 h 46"/>
                <a:gd name="T30" fmla="*/ 2147483646 w 36"/>
                <a:gd name="T31" fmla="*/ 2147483646 h 46"/>
                <a:gd name="T32" fmla="*/ 2147483646 w 36"/>
                <a:gd name="T33" fmla="*/ 2147483646 h 46"/>
                <a:gd name="T34" fmla="*/ 2147483646 w 36"/>
                <a:gd name="T35" fmla="*/ 2147483646 h 46"/>
                <a:gd name="T36" fmla="*/ 2147483646 w 36"/>
                <a:gd name="T37" fmla="*/ 2147483646 h 46"/>
                <a:gd name="T38" fmla="*/ 2147483646 w 36"/>
                <a:gd name="T39" fmla="*/ 2147483646 h 46"/>
                <a:gd name="T40" fmla="*/ 2147483646 w 36"/>
                <a:gd name="T41" fmla="*/ 2147483646 h 46"/>
                <a:gd name="T42" fmla="*/ 2147483646 w 36"/>
                <a:gd name="T43" fmla="*/ 2147483646 h 46"/>
                <a:gd name="T44" fmla="*/ 2147483646 w 36"/>
                <a:gd name="T45" fmla="*/ 2147483646 h 46"/>
                <a:gd name="T46" fmla="*/ 2147483646 w 36"/>
                <a:gd name="T47" fmla="*/ 2147483646 h 46"/>
                <a:gd name="T48" fmla="*/ 2147483646 w 36"/>
                <a:gd name="T49" fmla="*/ 2147483646 h 46"/>
                <a:gd name="T50" fmla="*/ 2147483646 w 36"/>
                <a:gd name="T51" fmla="*/ 2147483646 h 46"/>
                <a:gd name="T52" fmla="*/ 2147483646 w 36"/>
                <a:gd name="T53" fmla="*/ 2147483646 h 46"/>
                <a:gd name="T54" fmla="*/ 2147483646 w 36"/>
                <a:gd name="T55" fmla="*/ 2147483646 h 4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0" t="0" r="r" b="b"/>
              <a:pathLst>
                <a:path w="36" h="46">
                  <a:moveTo>
                    <a:pt x="17" y="16"/>
                  </a:moveTo>
                  <a:cubicBezTo>
                    <a:pt x="20" y="15"/>
                    <a:pt x="21" y="10"/>
                    <a:pt x="19" y="6"/>
                  </a:cubicBezTo>
                  <a:cubicBezTo>
                    <a:pt x="18" y="6"/>
                    <a:pt x="18" y="6"/>
                    <a:pt x="18" y="6"/>
                  </a:cubicBezTo>
                  <a:cubicBezTo>
                    <a:pt x="16" y="2"/>
                    <a:pt x="12" y="0"/>
                    <a:pt x="8" y="2"/>
                  </a:cubicBezTo>
                  <a:cubicBezTo>
                    <a:pt x="8" y="2"/>
                    <a:pt x="8" y="2"/>
                    <a:pt x="8" y="2"/>
                  </a:cubicBezTo>
                  <a:cubicBezTo>
                    <a:pt x="2" y="6"/>
                    <a:pt x="0" y="14"/>
                    <a:pt x="3" y="21"/>
                  </a:cubicBezTo>
                  <a:cubicBezTo>
                    <a:pt x="5" y="24"/>
                    <a:pt x="6" y="27"/>
                    <a:pt x="8" y="30"/>
                  </a:cubicBezTo>
                  <a:cubicBezTo>
                    <a:pt x="10" y="33"/>
                    <a:pt x="12" y="36"/>
                    <a:pt x="14" y="38"/>
                  </a:cubicBezTo>
                  <a:cubicBezTo>
                    <a:pt x="19" y="44"/>
                    <a:pt x="27" y="46"/>
                    <a:pt x="32" y="42"/>
                  </a:cubicBezTo>
                  <a:cubicBezTo>
                    <a:pt x="35" y="41"/>
                    <a:pt x="36" y="36"/>
                    <a:pt x="34" y="33"/>
                  </a:cubicBezTo>
                  <a:cubicBezTo>
                    <a:pt x="34" y="32"/>
                    <a:pt x="34" y="32"/>
                    <a:pt x="34" y="32"/>
                  </a:cubicBezTo>
                  <a:cubicBezTo>
                    <a:pt x="32" y="28"/>
                    <a:pt x="27" y="27"/>
                    <a:pt x="24" y="29"/>
                  </a:cubicBezTo>
                  <a:cubicBezTo>
                    <a:pt x="20" y="31"/>
                    <a:pt x="20" y="31"/>
                    <a:pt x="20" y="31"/>
                  </a:cubicBezTo>
                  <a:cubicBezTo>
                    <a:pt x="19" y="32"/>
                    <a:pt x="18" y="32"/>
                    <a:pt x="17" y="31"/>
                  </a:cubicBezTo>
                  <a:cubicBezTo>
                    <a:pt x="16" y="29"/>
                    <a:pt x="15" y="28"/>
                    <a:pt x="14" y="26"/>
                  </a:cubicBezTo>
                  <a:cubicBezTo>
                    <a:pt x="13" y="25"/>
                    <a:pt x="12" y="23"/>
                    <a:pt x="11" y="22"/>
                  </a:cubicBezTo>
                  <a:cubicBezTo>
                    <a:pt x="11" y="21"/>
                    <a:pt x="11" y="20"/>
                    <a:pt x="12" y="19"/>
                  </a:cubicBezTo>
                  <a:lnTo>
                    <a:pt x="17" y="16"/>
                  </a:lnTo>
                  <a:close/>
                  <a:moveTo>
                    <a:pt x="12" y="3"/>
                  </a:moveTo>
                  <a:cubicBezTo>
                    <a:pt x="13" y="3"/>
                    <a:pt x="16" y="4"/>
                    <a:pt x="17" y="7"/>
                  </a:cubicBezTo>
                  <a:cubicBezTo>
                    <a:pt x="19" y="9"/>
                    <a:pt x="19" y="12"/>
                    <a:pt x="18" y="12"/>
                  </a:cubicBezTo>
                  <a:cubicBezTo>
                    <a:pt x="17" y="13"/>
                    <a:pt x="15" y="12"/>
                    <a:pt x="13" y="9"/>
                  </a:cubicBezTo>
                  <a:cubicBezTo>
                    <a:pt x="12" y="6"/>
                    <a:pt x="11" y="4"/>
                    <a:pt x="12" y="3"/>
                  </a:cubicBezTo>
                  <a:close/>
                  <a:moveTo>
                    <a:pt x="28" y="30"/>
                  </a:moveTo>
                  <a:cubicBezTo>
                    <a:pt x="29" y="29"/>
                    <a:pt x="31" y="31"/>
                    <a:pt x="33" y="33"/>
                  </a:cubicBezTo>
                  <a:cubicBezTo>
                    <a:pt x="34" y="36"/>
                    <a:pt x="34" y="38"/>
                    <a:pt x="33" y="39"/>
                  </a:cubicBezTo>
                  <a:cubicBezTo>
                    <a:pt x="32" y="40"/>
                    <a:pt x="30" y="38"/>
                    <a:pt x="28" y="35"/>
                  </a:cubicBezTo>
                  <a:cubicBezTo>
                    <a:pt x="27" y="33"/>
                    <a:pt x="27" y="30"/>
                    <a:pt x="28" y="30"/>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7" name="Группа 6">
            <a:extLst>
              <a:ext uri="{FF2B5EF4-FFF2-40B4-BE49-F238E27FC236}">
                <a16:creationId xmlns:a16="http://schemas.microsoft.com/office/drawing/2014/main" id="{CB4EAB8A-EBD6-47DE-9A6B-43255987E9C0}"/>
              </a:ext>
            </a:extLst>
          </p:cNvPr>
          <p:cNvGrpSpPr/>
          <p:nvPr/>
        </p:nvGrpSpPr>
        <p:grpSpPr>
          <a:xfrm>
            <a:off x="2239963" y="3071813"/>
            <a:ext cx="1031875" cy="1025525"/>
            <a:chOff x="2239963" y="3071813"/>
            <a:chExt cx="1031875" cy="1025525"/>
          </a:xfrm>
        </p:grpSpPr>
        <p:sp>
          <p:nvSpPr>
            <p:cNvPr id="19464" name="Oval 37">
              <a:extLst>
                <a:ext uri="{FF2B5EF4-FFF2-40B4-BE49-F238E27FC236}">
                  <a16:creationId xmlns:a16="http://schemas.microsoft.com/office/drawing/2014/main" id="{BEEF5021-B3A7-4E20-90DF-0A177219C77A}"/>
                </a:ext>
              </a:extLst>
            </p:cNvPr>
            <p:cNvSpPr>
              <a:spLocks noChangeArrowheads="1"/>
            </p:cNvSpPr>
            <p:nvPr/>
          </p:nvSpPr>
          <p:spPr bwMode="auto">
            <a:xfrm>
              <a:off x="2276475" y="3097213"/>
              <a:ext cx="958850" cy="9747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9465" name="Freeform 38">
              <a:extLst>
                <a:ext uri="{FF2B5EF4-FFF2-40B4-BE49-F238E27FC236}">
                  <a16:creationId xmlns:a16="http://schemas.microsoft.com/office/drawing/2014/main" id="{9146B537-3C8D-4F50-A1E0-D833416AFF8B}"/>
                </a:ext>
              </a:extLst>
            </p:cNvPr>
            <p:cNvSpPr>
              <a:spLocks noEditPoints="1"/>
            </p:cNvSpPr>
            <p:nvPr/>
          </p:nvSpPr>
          <p:spPr bwMode="auto">
            <a:xfrm>
              <a:off x="2239963" y="3071813"/>
              <a:ext cx="1031875" cy="1025525"/>
            </a:xfrm>
            <a:custGeom>
              <a:avLst/>
              <a:gdLst>
                <a:gd name="T0" fmla="*/ 2147483646 w 82"/>
                <a:gd name="T1" fmla="*/ 2147483646 h 81"/>
                <a:gd name="T2" fmla="*/ 0 w 82"/>
                <a:gd name="T3" fmla="*/ 2147483646 h 81"/>
                <a:gd name="T4" fmla="*/ 2147483646 w 82"/>
                <a:gd name="T5" fmla="*/ 0 h 81"/>
                <a:gd name="T6" fmla="*/ 2147483646 w 82"/>
                <a:gd name="T7" fmla="*/ 2147483646 h 81"/>
                <a:gd name="T8" fmla="*/ 2147483646 w 82"/>
                <a:gd name="T9" fmla="*/ 2147483646 h 81"/>
                <a:gd name="T10" fmla="*/ 2147483646 w 82"/>
                <a:gd name="T11" fmla="*/ 2147483646 h 81"/>
                <a:gd name="T12" fmla="*/ 2147483646 w 82"/>
                <a:gd name="T13" fmla="*/ 2147483646 h 81"/>
                <a:gd name="T14" fmla="*/ 2147483646 w 82"/>
                <a:gd name="T15" fmla="*/ 2147483646 h 81"/>
                <a:gd name="T16" fmla="*/ 2147483646 w 82"/>
                <a:gd name="T17" fmla="*/ 2147483646 h 81"/>
                <a:gd name="T18" fmla="*/ 2147483646 w 82"/>
                <a:gd name="T19" fmla="*/ 2147483646 h 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82" h="81">
                  <a:moveTo>
                    <a:pt x="41" y="81"/>
                  </a:moveTo>
                  <a:cubicBezTo>
                    <a:pt x="18" y="81"/>
                    <a:pt x="0" y="63"/>
                    <a:pt x="0" y="40"/>
                  </a:cubicBezTo>
                  <a:cubicBezTo>
                    <a:pt x="0" y="18"/>
                    <a:pt x="18" y="0"/>
                    <a:pt x="41" y="0"/>
                  </a:cubicBezTo>
                  <a:cubicBezTo>
                    <a:pt x="63" y="0"/>
                    <a:pt x="82" y="18"/>
                    <a:pt x="82" y="40"/>
                  </a:cubicBezTo>
                  <a:cubicBezTo>
                    <a:pt x="82" y="63"/>
                    <a:pt x="63" y="81"/>
                    <a:pt x="41" y="81"/>
                  </a:cubicBezTo>
                  <a:close/>
                  <a:moveTo>
                    <a:pt x="41" y="4"/>
                  </a:moveTo>
                  <a:cubicBezTo>
                    <a:pt x="21" y="4"/>
                    <a:pt x="5" y="21"/>
                    <a:pt x="5" y="40"/>
                  </a:cubicBezTo>
                  <a:cubicBezTo>
                    <a:pt x="5" y="60"/>
                    <a:pt x="21" y="76"/>
                    <a:pt x="41" y="76"/>
                  </a:cubicBezTo>
                  <a:cubicBezTo>
                    <a:pt x="61" y="76"/>
                    <a:pt x="77" y="60"/>
                    <a:pt x="77" y="40"/>
                  </a:cubicBezTo>
                  <a:cubicBezTo>
                    <a:pt x="77" y="21"/>
                    <a:pt x="61" y="4"/>
                    <a:pt x="41"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76" name="Freeform 49">
              <a:extLst>
                <a:ext uri="{FF2B5EF4-FFF2-40B4-BE49-F238E27FC236}">
                  <a16:creationId xmlns:a16="http://schemas.microsoft.com/office/drawing/2014/main" id="{277A5C3E-FB6C-4E20-BC75-9D385EAF6B93}"/>
                </a:ext>
              </a:extLst>
            </p:cNvPr>
            <p:cNvSpPr>
              <a:spLocks noEditPoints="1"/>
            </p:cNvSpPr>
            <p:nvPr/>
          </p:nvSpPr>
          <p:spPr bwMode="auto">
            <a:xfrm>
              <a:off x="2441575" y="3363913"/>
              <a:ext cx="566738" cy="442912"/>
            </a:xfrm>
            <a:custGeom>
              <a:avLst/>
              <a:gdLst>
                <a:gd name="T0" fmla="*/ 2147483646 w 45"/>
                <a:gd name="T1" fmla="*/ 0 h 35"/>
                <a:gd name="T2" fmla="*/ 2147483646 w 45"/>
                <a:gd name="T3" fmla="*/ 0 h 35"/>
                <a:gd name="T4" fmla="*/ 0 w 45"/>
                <a:gd name="T5" fmla="*/ 2147483646 h 35"/>
                <a:gd name="T6" fmla="*/ 0 w 45"/>
                <a:gd name="T7" fmla="*/ 2147483646 h 35"/>
                <a:gd name="T8" fmla="*/ 2147483646 w 45"/>
                <a:gd name="T9" fmla="*/ 2147483646 h 35"/>
                <a:gd name="T10" fmla="*/ 2147483646 w 45"/>
                <a:gd name="T11" fmla="*/ 2147483646 h 35"/>
                <a:gd name="T12" fmla="*/ 2147483646 w 45"/>
                <a:gd name="T13" fmla="*/ 2147483646 h 35"/>
                <a:gd name="T14" fmla="*/ 2147483646 w 45"/>
                <a:gd name="T15" fmla="*/ 2147483646 h 35"/>
                <a:gd name="T16" fmla="*/ 2147483646 w 45"/>
                <a:gd name="T17" fmla="*/ 2147483646 h 35"/>
                <a:gd name="T18" fmla="*/ 2147483646 w 45"/>
                <a:gd name="T19" fmla="*/ 2147483646 h 35"/>
                <a:gd name="T20" fmla="*/ 2147483646 w 45"/>
                <a:gd name="T21" fmla="*/ 0 h 35"/>
                <a:gd name="T22" fmla="*/ 2147483646 w 45"/>
                <a:gd name="T23" fmla="*/ 2147483646 h 35"/>
                <a:gd name="T24" fmla="*/ 2147483646 w 45"/>
                <a:gd name="T25" fmla="*/ 2147483646 h 35"/>
                <a:gd name="T26" fmla="*/ 2147483646 w 45"/>
                <a:gd name="T27" fmla="*/ 2147483646 h 35"/>
                <a:gd name="T28" fmla="*/ 2147483646 w 45"/>
                <a:gd name="T29" fmla="*/ 2147483646 h 35"/>
                <a:gd name="T30" fmla="*/ 2147483646 w 45"/>
                <a:gd name="T31" fmla="*/ 2147483646 h 35"/>
                <a:gd name="T32" fmla="*/ 2147483646 w 45"/>
                <a:gd name="T33" fmla="*/ 2147483646 h 35"/>
                <a:gd name="T34" fmla="*/ 2147483646 w 45"/>
                <a:gd name="T35" fmla="*/ 2147483646 h 35"/>
                <a:gd name="T36" fmla="*/ 2147483646 w 45"/>
                <a:gd name="T37" fmla="*/ 2147483646 h 35"/>
                <a:gd name="T38" fmla="*/ 2147483646 w 45"/>
                <a:gd name="T39" fmla="*/ 2147483646 h 35"/>
                <a:gd name="T40" fmla="*/ 2147483646 w 45"/>
                <a:gd name="T41" fmla="*/ 2147483646 h 35"/>
                <a:gd name="T42" fmla="*/ 2147483646 w 45"/>
                <a:gd name="T43" fmla="*/ 2147483646 h 35"/>
                <a:gd name="T44" fmla="*/ 2147483646 w 45"/>
                <a:gd name="T45" fmla="*/ 2147483646 h 35"/>
                <a:gd name="T46" fmla="*/ 2147483646 w 45"/>
                <a:gd name="T47" fmla="*/ 2147483646 h 35"/>
                <a:gd name="T48" fmla="*/ 2147483646 w 45"/>
                <a:gd name="T49" fmla="*/ 2147483646 h 35"/>
                <a:gd name="T50" fmla="*/ 2147483646 w 45"/>
                <a:gd name="T51" fmla="*/ 2147483646 h 35"/>
                <a:gd name="T52" fmla="*/ 2147483646 w 45"/>
                <a:gd name="T53" fmla="*/ 2147483646 h 35"/>
                <a:gd name="T54" fmla="*/ 2147483646 w 45"/>
                <a:gd name="T55" fmla="*/ 2147483646 h 35"/>
                <a:gd name="T56" fmla="*/ 2147483646 w 45"/>
                <a:gd name="T57" fmla="*/ 2147483646 h 35"/>
                <a:gd name="T58" fmla="*/ 2147483646 w 45"/>
                <a:gd name="T59" fmla="*/ 2147483646 h 35"/>
                <a:gd name="T60" fmla="*/ 2147483646 w 45"/>
                <a:gd name="T61" fmla="*/ 2147483646 h 35"/>
                <a:gd name="T62" fmla="*/ 2147483646 w 45"/>
                <a:gd name="T63" fmla="*/ 2147483646 h 3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45" h="35">
                  <a:moveTo>
                    <a:pt x="41" y="0"/>
                  </a:moveTo>
                  <a:cubicBezTo>
                    <a:pt x="4" y="0"/>
                    <a:pt x="4" y="0"/>
                    <a:pt x="4" y="0"/>
                  </a:cubicBezTo>
                  <a:cubicBezTo>
                    <a:pt x="2" y="0"/>
                    <a:pt x="0" y="1"/>
                    <a:pt x="0" y="4"/>
                  </a:cubicBezTo>
                  <a:cubicBezTo>
                    <a:pt x="0" y="20"/>
                    <a:pt x="0" y="20"/>
                    <a:pt x="0" y="20"/>
                  </a:cubicBezTo>
                  <a:cubicBezTo>
                    <a:pt x="0" y="23"/>
                    <a:pt x="2" y="25"/>
                    <a:pt x="4" y="25"/>
                  </a:cubicBezTo>
                  <a:cubicBezTo>
                    <a:pt x="29" y="25"/>
                    <a:pt x="29" y="25"/>
                    <a:pt x="29" y="25"/>
                  </a:cubicBezTo>
                  <a:cubicBezTo>
                    <a:pt x="45" y="35"/>
                    <a:pt x="45" y="35"/>
                    <a:pt x="45" y="35"/>
                  </a:cubicBezTo>
                  <a:cubicBezTo>
                    <a:pt x="45" y="20"/>
                    <a:pt x="45" y="20"/>
                    <a:pt x="45" y="20"/>
                  </a:cubicBezTo>
                  <a:cubicBezTo>
                    <a:pt x="45" y="20"/>
                    <a:pt x="45" y="20"/>
                    <a:pt x="45" y="20"/>
                  </a:cubicBezTo>
                  <a:cubicBezTo>
                    <a:pt x="45" y="4"/>
                    <a:pt x="45" y="4"/>
                    <a:pt x="45" y="4"/>
                  </a:cubicBezTo>
                  <a:cubicBezTo>
                    <a:pt x="45" y="1"/>
                    <a:pt x="43" y="0"/>
                    <a:pt x="41" y="0"/>
                  </a:cubicBezTo>
                  <a:close/>
                  <a:moveTo>
                    <a:pt x="7" y="3"/>
                  </a:moveTo>
                  <a:cubicBezTo>
                    <a:pt x="39" y="3"/>
                    <a:pt x="39" y="3"/>
                    <a:pt x="39" y="3"/>
                  </a:cubicBezTo>
                  <a:cubicBezTo>
                    <a:pt x="40" y="3"/>
                    <a:pt x="41" y="4"/>
                    <a:pt x="41" y="5"/>
                  </a:cubicBezTo>
                  <a:cubicBezTo>
                    <a:pt x="41" y="6"/>
                    <a:pt x="40" y="6"/>
                    <a:pt x="39" y="6"/>
                  </a:cubicBezTo>
                  <a:cubicBezTo>
                    <a:pt x="7" y="6"/>
                    <a:pt x="7" y="6"/>
                    <a:pt x="7" y="6"/>
                  </a:cubicBezTo>
                  <a:cubicBezTo>
                    <a:pt x="6" y="6"/>
                    <a:pt x="5" y="6"/>
                    <a:pt x="5" y="5"/>
                  </a:cubicBezTo>
                  <a:cubicBezTo>
                    <a:pt x="5" y="4"/>
                    <a:pt x="6" y="3"/>
                    <a:pt x="7" y="3"/>
                  </a:cubicBezTo>
                  <a:close/>
                  <a:moveTo>
                    <a:pt x="7" y="10"/>
                  </a:moveTo>
                  <a:cubicBezTo>
                    <a:pt x="39" y="10"/>
                    <a:pt x="39" y="10"/>
                    <a:pt x="39" y="10"/>
                  </a:cubicBezTo>
                  <a:cubicBezTo>
                    <a:pt x="40" y="10"/>
                    <a:pt x="41" y="11"/>
                    <a:pt x="41" y="12"/>
                  </a:cubicBezTo>
                  <a:cubicBezTo>
                    <a:pt x="41" y="13"/>
                    <a:pt x="40" y="14"/>
                    <a:pt x="39" y="14"/>
                  </a:cubicBezTo>
                  <a:cubicBezTo>
                    <a:pt x="7" y="14"/>
                    <a:pt x="7" y="14"/>
                    <a:pt x="7" y="14"/>
                  </a:cubicBezTo>
                  <a:cubicBezTo>
                    <a:pt x="6" y="14"/>
                    <a:pt x="5" y="13"/>
                    <a:pt x="5" y="12"/>
                  </a:cubicBezTo>
                  <a:cubicBezTo>
                    <a:pt x="5" y="11"/>
                    <a:pt x="6" y="10"/>
                    <a:pt x="7" y="10"/>
                  </a:cubicBezTo>
                  <a:close/>
                  <a:moveTo>
                    <a:pt x="5" y="19"/>
                  </a:moveTo>
                  <a:cubicBezTo>
                    <a:pt x="5" y="18"/>
                    <a:pt x="6" y="17"/>
                    <a:pt x="7" y="17"/>
                  </a:cubicBezTo>
                  <a:cubicBezTo>
                    <a:pt x="39" y="17"/>
                    <a:pt x="39" y="17"/>
                    <a:pt x="39" y="17"/>
                  </a:cubicBezTo>
                  <a:cubicBezTo>
                    <a:pt x="40" y="17"/>
                    <a:pt x="41" y="18"/>
                    <a:pt x="41" y="19"/>
                  </a:cubicBezTo>
                  <a:cubicBezTo>
                    <a:pt x="41" y="20"/>
                    <a:pt x="40" y="21"/>
                    <a:pt x="39" y="21"/>
                  </a:cubicBezTo>
                  <a:cubicBezTo>
                    <a:pt x="7" y="21"/>
                    <a:pt x="7" y="21"/>
                    <a:pt x="7" y="21"/>
                  </a:cubicBezTo>
                  <a:cubicBezTo>
                    <a:pt x="6" y="21"/>
                    <a:pt x="5" y="20"/>
                    <a:pt x="5" y="19"/>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6" name="Группа 5">
            <a:extLst>
              <a:ext uri="{FF2B5EF4-FFF2-40B4-BE49-F238E27FC236}">
                <a16:creationId xmlns:a16="http://schemas.microsoft.com/office/drawing/2014/main" id="{C9CA3237-FC06-4707-AB3E-670D56537D80}"/>
              </a:ext>
            </a:extLst>
          </p:cNvPr>
          <p:cNvGrpSpPr/>
          <p:nvPr/>
        </p:nvGrpSpPr>
        <p:grpSpPr>
          <a:xfrm>
            <a:off x="5249863" y="5692775"/>
            <a:ext cx="693737" cy="657225"/>
            <a:chOff x="5249863" y="5692775"/>
            <a:chExt cx="693737" cy="657225"/>
          </a:xfrm>
        </p:grpSpPr>
        <p:sp>
          <p:nvSpPr>
            <p:cNvPr id="19477" name="Freeform 50">
              <a:extLst>
                <a:ext uri="{FF2B5EF4-FFF2-40B4-BE49-F238E27FC236}">
                  <a16:creationId xmlns:a16="http://schemas.microsoft.com/office/drawing/2014/main" id="{ED76440E-EAC7-4002-BD32-D6EE44BB3DF5}"/>
                </a:ext>
              </a:extLst>
            </p:cNvPr>
            <p:cNvSpPr>
              <a:spLocks/>
            </p:cNvSpPr>
            <p:nvPr/>
          </p:nvSpPr>
          <p:spPr bwMode="auto">
            <a:xfrm>
              <a:off x="5313363" y="5756275"/>
              <a:ext cx="566737" cy="530225"/>
            </a:xfrm>
            <a:custGeom>
              <a:avLst/>
              <a:gdLst>
                <a:gd name="T0" fmla="*/ 2147483646 w 357"/>
                <a:gd name="T1" fmla="*/ 2147483646 h 334"/>
                <a:gd name="T2" fmla="*/ 2147483646 w 357"/>
                <a:gd name="T3" fmla="*/ 2147483646 h 334"/>
                <a:gd name="T4" fmla="*/ 0 w 357"/>
                <a:gd name="T5" fmla="*/ 2147483646 h 334"/>
                <a:gd name="T6" fmla="*/ 2147483646 w 357"/>
                <a:gd name="T7" fmla="*/ 0 h 334"/>
                <a:gd name="T8" fmla="*/ 2147483646 w 357"/>
                <a:gd name="T9" fmla="*/ 2147483646 h 33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57" h="334">
                  <a:moveTo>
                    <a:pt x="357" y="167"/>
                  </a:moveTo>
                  <a:lnTo>
                    <a:pt x="175" y="334"/>
                  </a:lnTo>
                  <a:lnTo>
                    <a:pt x="0" y="167"/>
                  </a:lnTo>
                  <a:lnTo>
                    <a:pt x="175" y="0"/>
                  </a:lnTo>
                  <a:lnTo>
                    <a:pt x="357" y="16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78" name="Freeform 51">
              <a:extLst>
                <a:ext uri="{FF2B5EF4-FFF2-40B4-BE49-F238E27FC236}">
                  <a16:creationId xmlns:a16="http://schemas.microsoft.com/office/drawing/2014/main" id="{150CB452-D8B7-4576-BFA9-5EC77F89C404}"/>
                </a:ext>
              </a:extLst>
            </p:cNvPr>
            <p:cNvSpPr>
              <a:spLocks noEditPoints="1"/>
            </p:cNvSpPr>
            <p:nvPr/>
          </p:nvSpPr>
          <p:spPr bwMode="auto">
            <a:xfrm>
              <a:off x="5249863" y="5692775"/>
              <a:ext cx="693737" cy="657225"/>
            </a:xfrm>
            <a:custGeom>
              <a:avLst/>
              <a:gdLst>
                <a:gd name="T0" fmla="*/ 2147483646 w 55"/>
                <a:gd name="T1" fmla="*/ 2147483646 h 52"/>
                <a:gd name="T2" fmla="*/ 2147483646 w 55"/>
                <a:gd name="T3" fmla="*/ 2147483646 h 52"/>
                <a:gd name="T4" fmla="*/ 2147483646 w 55"/>
                <a:gd name="T5" fmla="*/ 2147483646 h 52"/>
                <a:gd name="T6" fmla="*/ 2147483646 w 55"/>
                <a:gd name="T7" fmla="*/ 2147483646 h 52"/>
                <a:gd name="T8" fmla="*/ 2147483646 w 55"/>
                <a:gd name="T9" fmla="*/ 2147483646 h 52"/>
                <a:gd name="T10" fmla="*/ 2147483646 w 55"/>
                <a:gd name="T11" fmla="*/ 0 h 52"/>
                <a:gd name="T12" fmla="*/ 2147483646 w 55"/>
                <a:gd name="T13" fmla="*/ 2147483646 h 52"/>
                <a:gd name="T14" fmla="*/ 2147483646 w 55"/>
                <a:gd name="T15" fmla="*/ 2147483646 h 52"/>
                <a:gd name="T16" fmla="*/ 0 w 55"/>
                <a:gd name="T17" fmla="*/ 2147483646 h 52"/>
                <a:gd name="T18" fmla="*/ 2147483646 w 55"/>
                <a:gd name="T19" fmla="*/ 2147483646 h 52"/>
                <a:gd name="T20" fmla="*/ 2147483646 w 55"/>
                <a:gd name="T21" fmla="*/ 2147483646 h 52"/>
                <a:gd name="T22" fmla="*/ 2147483646 w 55"/>
                <a:gd name="T23" fmla="*/ 2147483646 h 52"/>
                <a:gd name="T24" fmla="*/ 2147483646 w 55"/>
                <a:gd name="T25" fmla="*/ 2147483646 h 52"/>
                <a:gd name="T26" fmla="*/ 2147483646 w 55"/>
                <a:gd name="T27" fmla="*/ 2147483646 h 52"/>
                <a:gd name="T28" fmla="*/ 2147483646 w 55"/>
                <a:gd name="T29" fmla="*/ 2147483646 h 52"/>
                <a:gd name="T30" fmla="*/ 2147483646 w 55"/>
                <a:gd name="T31" fmla="*/ 2147483646 h 52"/>
                <a:gd name="T32" fmla="*/ 2147483646 w 55"/>
                <a:gd name="T33" fmla="*/ 2147483646 h 52"/>
                <a:gd name="T34" fmla="*/ 2147483646 w 55"/>
                <a:gd name="T35" fmla="*/ 0 h 5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55" h="52">
                  <a:moveTo>
                    <a:pt x="27" y="5"/>
                  </a:moveTo>
                  <a:cubicBezTo>
                    <a:pt x="50" y="26"/>
                    <a:pt x="50" y="26"/>
                    <a:pt x="50" y="26"/>
                  </a:cubicBezTo>
                  <a:cubicBezTo>
                    <a:pt x="27" y="47"/>
                    <a:pt x="27" y="47"/>
                    <a:pt x="27" y="47"/>
                  </a:cubicBezTo>
                  <a:cubicBezTo>
                    <a:pt x="5" y="26"/>
                    <a:pt x="5" y="26"/>
                    <a:pt x="5" y="26"/>
                  </a:cubicBezTo>
                  <a:cubicBezTo>
                    <a:pt x="27" y="5"/>
                    <a:pt x="27" y="5"/>
                    <a:pt x="27" y="5"/>
                  </a:cubicBezTo>
                  <a:close/>
                  <a:moveTo>
                    <a:pt x="27" y="0"/>
                  </a:moveTo>
                  <a:cubicBezTo>
                    <a:pt x="26" y="0"/>
                    <a:pt x="25" y="0"/>
                    <a:pt x="24" y="1"/>
                  </a:cubicBezTo>
                  <a:cubicBezTo>
                    <a:pt x="1" y="23"/>
                    <a:pt x="1" y="23"/>
                    <a:pt x="1" y="23"/>
                  </a:cubicBezTo>
                  <a:cubicBezTo>
                    <a:pt x="0" y="23"/>
                    <a:pt x="0" y="25"/>
                    <a:pt x="0" y="26"/>
                  </a:cubicBezTo>
                  <a:cubicBezTo>
                    <a:pt x="0" y="27"/>
                    <a:pt x="0" y="29"/>
                    <a:pt x="1" y="30"/>
                  </a:cubicBezTo>
                  <a:cubicBezTo>
                    <a:pt x="24" y="51"/>
                    <a:pt x="24" y="51"/>
                    <a:pt x="24" y="51"/>
                  </a:cubicBezTo>
                  <a:cubicBezTo>
                    <a:pt x="25" y="52"/>
                    <a:pt x="26" y="52"/>
                    <a:pt x="27" y="52"/>
                  </a:cubicBezTo>
                  <a:cubicBezTo>
                    <a:pt x="29" y="52"/>
                    <a:pt x="30" y="52"/>
                    <a:pt x="31" y="51"/>
                  </a:cubicBezTo>
                  <a:cubicBezTo>
                    <a:pt x="54" y="30"/>
                    <a:pt x="54" y="30"/>
                    <a:pt x="54" y="30"/>
                  </a:cubicBezTo>
                  <a:cubicBezTo>
                    <a:pt x="55" y="29"/>
                    <a:pt x="55" y="27"/>
                    <a:pt x="55" y="26"/>
                  </a:cubicBezTo>
                  <a:cubicBezTo>
                    <a:pt x="55" y="25"/>
                    <a:pt x="55" y="23"/>
                    <a:pt x="54" y="23"/>
                  </a:cubicBezTo>
                  <a:cubicBezTo>
                    <a:pt x="31" y="1"/>
                    <a:pt x="31" y="1"/>
                    <a:pt x="31" y="1"/>
                  </a:cubicBezTo>
                  <a:cubicBezTo>
                    <a:pt x="30" y="0"/>
                    <a:pt x="29" y="0"/>
                    <a:pt x="27" y="0"/>
                  </a:cubicBez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2" name="Группа 1">
            <a:extLst>
              <a:ext uri="{FF2B5EF4-FFF2-40B4-BE49-F238E27FC236}">
                <a16:creationId xmlns:a16="http://schemas.microsoft.com/office/drawing/2014/main" id="{4620EB47-1B71-4666-B87E-2F05D012DC80}"/>
              </a:ext>
            </a:extLst>
          </p:cNvPr>
          <p:cNvGrpSpPr/>
          <p:nvPr/>
        </p:nvGrpSpPr>
        <p:grpSpPr>
          <a:xfrm>
            <a:off x="1319213" y="3908425"/>
            <a:ext cx="3376612" cy="2428875"/>
            <a:chOff x="1319213" y="3908425"/>
            <a:chExt cx="3376612" cy="2428875"/>
          </a:xfrm>
        </p:grpSpPr>
        <p:sp>
          <p:nvSpPr>
            <p:cNvPr id="19466" name="Rectangle 39">
              <a:extLst>
                <a:ext uri="{FF2B5EF4-FFF2-40B4-BE49-F238E27FC236}">
                  <a16:creationId xmlns:a16="http://schemas.microsoft.com/office/drawing/2014/main" id="{A4CFFEEF-DEF8-4031-83CC-04E5823F7B5E}"/>
                </a:ext>
              </a:extLst>
            </p:cNvPr>
            <p:cNvSpPr>
              <a:spLocks noChangeArrowheads="1"/>
            </p:cNvSpPr>
            <p:nvPr/>
          </p:nvSpPr>
          <p:spPr bwMode="auto">
            <a:xfrm>
              <a:off x="2755900" y="5160963"/>
              <a:ext cx="503238" cy="117633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19467" name="Freeform 40">
              <a:extLst>
                <a:ext uri="{FF2B5EF4-FFF2-40B4-BE49-F238E27FC236}">
                  <a16:creationId xmlns:a16="http://schemas.microsoft.com/office/drawing/2014/main" id="{1713E5E9-3514-4C35-9910-6DC311D54413}"/>
                </a:ext>
              </a:extLst>
            </p:cNvPr>
            <p:cNvSpPr>
              <a:spLocks/>
            </p:cNvSpPr>
            <p:nvPr/>
          </p:nvSpPr>
          <p:spPr bwMode="auto">
            <a:xfrm>
              <a:off x="1382713" y="4275138"/>
              <a:ext cx="3238500" cy="1163637"/>
            </a:xfrm>
            <a:custGeom>
              <a:avLst/>
              <a:gdLst>
                <a:gd name="T0" fmla="*/ 2147483646 w 2040"/>
                <a:gd name="T1" fmla="*/ 2147483646 h 733"/>
                <a:gd name="T2" fmla="*/ 2147483646 w 2040"/>
                <a:gd name="T3" fmla="*/ 2147483646 h 733"/>
                <a:gd name="T4" fmla="*/ 0 w 2040"/>
                <a:gd name="T5" fmla="*/ 0 h 733"/>
                <a:gd name="T6" fmla="*/ 2147483646 w 2040"/>
                <a:gd name="T7" fmla="*/ 0 h 733"/>
                <a:gd name="T8" fmla="*/ 2147483646 w 2040"/>
                <a:gd name="T9" fmla="*/ 2147483646 h 73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040" h="733">
                  <a:moveTo>
                    <a:pt x="1182" y="733"/>
                  </a:moveTo>
                  <a:lnTo>
                    <a:pt x="865" y="733"/>
                  </a:lnTo>
                  <a:lnTo>
                    <a:pt x="0" y="0"/>
                  </a:lnTo>
                  <a:lnTo>
                    <a:pt x="2040" y="0"/>
                  </a:lnTo>
                  <a:lnTo>
                    <a:pt x="1182" y="733"/>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9468" name="Freeform 41">
              <a:extLst>
                <a:ext uri="{FF2B5EF4-FFF2-40B4-BE49-F238E27FC236}">
                  <a16:creationId xmlns:a16="http://schemas.microsoft.com/office/drawing/2014/main" id="{138BCFDB-0C7B-47AE-8830-CADCFF9642CF}"/>
                </a:ext>
              </a:extLst>
            </p:cNvPr>
            <p:cNvSpPr>
              <a:spLocks/>
            </p:cNvSpPr>
            <p:nvPr/>
          </p:nvSpPr>
          <p:spPr bwMode="auto">
            <a:xfrm>
              <a:off x="1319213" y="3908425"/>
              <a:ext cx="3376612" cy="493713"/>
            </a:xfrm>
            <a:custGeom>
              <a:avLst/>
              <a:gdLst>
                <a:gd name="T0" fmla="*/ 2147483646 w 268"/>
                <a:gd name="T1" fmla="*/ 2147483646 h 39"/>
                <a:gd name="T2" fmla="*/ 2147483646 w 268"/>
                <a:gd name="T3" fmla="*/ 2147483646 h 39"/>
                <a:gd name="T4" fmla="*/ 0 w 268"/>
                <a:gd name="T5" fmla="*/ 2147483646 h 39"/>
                <a:gd name="T6" fmla="*/ 0 w 268"/>
                <a:gd name="T7" fmla="*/ 2147483646 h 39"/>
                <a:gd name="T8" fmla="*/ 2147483646 w 268"/>
                <a:gd name="T9" fmla="*/ 0 h 39"/>
                <a:gd name="T10" fmla="*/ 2147483646 w 268"/>
                <a:gd name="T11" fmla="*/ 0 h 39"/>
                <a:gd name="T12" fmla="*/ 2147483646 w 268"/>
                <a:gd name="T13" fmla="*/ 2147483646 h 39"/>
                <a:gd name="T14" fmla="*/ 2147483646 w 268"/>
                <a:gd name="T15" fmla="*/ 2147483646 h 39"/>
                <a:gd name="T16" fmla="*/ 2147483646 w 268"/>
                <a:gd name="T17" fmla="*/ 2147483646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8" h="39">
                  <a:moveTo>
                    <a:pt x="260" y="39"/>
                  </a:moveTo>
                  <a:cubicBezTo>
                    <a:pt x="7" y="39"/>
                    <a:pt x="7" y="39"/>
                    <a:pt x="7" y="39"/>
                  </a:cubicBezTo>
                  <a:cubicBezTo>
                    <a:pt x="3" y="39"/>
                    <a:pt x="0" y="35"/>
                    <a:pt x="0" y="31"/>
                  </a:cubicBezTo>
                  <a:cubicBezTo>
                    <a:pt x="0" y="7"/>
                    <a:pt x="0" y="7"/>
                    <a:pt x="0" y="7"/>
                  </a:cubicBezTo>
                  <a:cubicBezTo>
                    <a:pt x="0" y="3"/>
                    <a:pt x="3" y="0"/>
                    <a:pt x="7" y="0"/>
                  </a:cubicBezTo>
                  <a:cubicBezTo>
                    <a:pt x="260" y="0"/>
                    <a:pt x="260" y="0"/>
                    <a:pt x="260" y="0"/>
                  </a:cubicBezTo>
                  <a:cubicBezTo>
                    <a:pt x="264" y="0"/>
                    <a:pt x="268" y="3"/>
                    <a:pt x="268" y="7"/>
                  </a:cubicBezTo>
                  <a:cubicBezTo>
                    <a:pt x="268" y="31"/>
                    <a:pt x="268" y="31"/>
                    <a:pt x="268" y="31"/>
                  </a:cubicBezTo>
                  <a:cubicBezTo>
                    <a:pt x="268" y="35"/>
                    <a:pt x="264" y="39"/>
                    <a:pt x="260" y="3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19479" name="Rectangle 52">
            <a:extLst>
              <a:ext uri="{FF2B5EF4-FFF2-40B4-BE49-F238E27FC236}">
                <a16:creationId xmlns:a16="http://schemas.microsoft.com/office/drawing/2014/main" id="{1CB3E392-E9F7-4350-A437-80FF01D20D45}"/>
              </a:ext>
            </a:extLst>
          </p:cNvPr>
          <p:cNvSpPr>
            <a:spLocks noChangeArrowheads="1"/>
          </p:cNvSpPr>
          <p:nvPr/>
        </p:nvSpPr>
        <p:spPr bwMode="auto">
          <a:xfrm>
            <a:off x="6296025" y="1958975"/>
            <a:ext cx="2535238" cy="492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3200">
                <a:solidFill>
                  <a:srgbClr val="73848D"/>
                </a:solidFill>
                <a:latin typeface="Arial" panose="020B0604020202020204" pitchFamily="34" charset="0"/>
              </a:rPr>
              <a:t>Your text here</a:t>
            </a:r>
            <a:endParaRPr lang="ru-RU" altLang="ru-RU" sz="1800"/>
          </a:p>
        </p:txBody>
      </p:sp>
      <p:sp>
        <p:nvSpPr>
          <p:cNvPr id="19480" name="TextBox 115">
            <a:extLst>
              <a:ext uri="{FF2B5EF4-FFF2-40B4-BE49-F238E27FC236}">
                <a16:creationId xmlns:a16="http://schemas.microsoft.com/office/drawing/2014/main" id="{F20C8C4A-6A31-47E9-A885-59153CFCDB77}"/>
              </a:ext>
            </a:extLst>
          </p:cNvPr>
          <p:cNvSpPr txBox="1">
            <a:spLocks noChangeArrowheads="1"/>
          </p:cNvSpPr>
          <p:nvPr/>
        </p:nvSpPr>
        <p:spPr bwMode="auto">
          <a:xfrm>
            <a:off x="6235700" y="2609850"/>
            <a:ext cx="50387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i="1">
              <a:solidFill>
                <a:srgbClr val="73858E"/>
              </a:solidFill>
              <a:latin typeface="Arial" panose="020B0604020202020204" pitchFamily="34" charset="0"/>
              <a:cs typeface="Arial" panose="020B0604020202020204" pitchFamily="34" charset="0"/>
            </a:endParaRPr>
          </a:p>
        </p:txBody>
      </p:sp>
      <p:sp>
        <p:nvSpPr>
          <p:cNvPr id="19481" name="TextBox 115">
            <a:extLst>
              <a:ext uri="{FF2B5EF4-FFF2-40B4-BE49-F238E27FC236}">
                <a16:creationId xmlns:a16="http://schemas.microsoft.com/office/drawing/2014/main" id="{FA5582B9-F900-47DF-A749-757A477DE6D8}"/>
              </a:ext>
            </a:extLst>
          </p:cNvPr>
          <p:cNvSpPr txBox="1">
            <a:spLocks noChangeArrowheads="1"/>
          </p:cNvSpPr>
          <p:nvPr/>
        </p:nvSpPr>
        <p:spPr bwMode="auto">
          <a:xfrm>
            <a:off x="6235700" y="3606800"/>
            <a:ext cx="5038725"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i="1">
              <a:solidFill>
                <a:srgbClr val="73858E"/>
              </a:solidFill>
              <a:latin typeface="Arial" panose="020B0604020202020204" pitchFamily="34" charset="0"/>
              <a:cs typeface="Arial" panose="020B0604020202020204" pitchFamily="34" charset="0"/>
            </a:endParaRPr>
          </a:p>
        </p:txBody>
      </p:sp>
      <p:sp>
        <p:nvSpPr>
          <p:cNvPr id="19482" name="TextBox 115">
            <a:extLst>
              <a:ext uri="{FF2B5EF4-FFF2-40B4-BE49-F238E27FC236}">
                <a16:creationId xmlns:a16="http://schemas.microsoft.com/office/drawing/2014/main" id="{B5965A4A-54B0-45D4-A98A-49235B6B5E9E}"/>
              </a:ext>
            </a:extLst>
          </p:cNvPr>
          <p:cNvSpPr txBox="1">
            <a:spLocks noChangeArrowheads="1"/>
          </p:cNvSpPr>
          <p:nvPr/>
        </p:nvSpPr>
        <p:spPr bwMode="auto">
          <a:xfrm>
            <a:off x="6235700" y="4589463"/>
            <a:ext cx="50387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i="1">
              <a:solidFill>
                <a:srgbClr val="73858E"/>
              </a:solidFill>
              <a:latin typeface="Arial" panose="020B0604020202020204" pitchFamily="34" charset="0"/>
              <a:cs typeface="Arial" panose="020B0604020202020204" pitchFamily="34" charset="0"/>
            </a:endParaRPr>
          </a:p>
        </p:txBody>
      </p:sp>
      <p:sp>
        <p:nvSpPr>
          <p:cNvPr id="19483" name="TextBox 115">
            <a:extLst>
              <a:ext uri="{FF2B5EF4-FFF2-40B4-BE49-F238E27FC236}">
                <a16:creationId xmlns:a16="http://schemas.microsoft.com/office/drawing/2014/main" id="{23CCEF44-8A57-44BD-9E34-791A300D51A1}"/>
              </a:ext>
            </a:extLst>
          </p:cNvPr>
          <p:cNvSpPr txBox="1">
            <a:spLocks noChangeArrowheads="1"/>
          </p:cNvSpPr>
          <p:nvPr/>
        </p:nvSpPr>
        <p:spPr bwMode="auto">
          <a:xfrm>
            <a:off x="6235700" y="5605463"/>
            <a:ext cx="50387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9458"/>
                                        </p:tgtEl>
                                        <p:attrNameLst>
                                          <p:attrName>style.visibility</p:attrName>
                                        </p:attrNameLst>
                                      </p:cBhvr>
                                      <p:to>
                                        <p:strVal val="visible"/>
                                      </p:to>
                                    </p:set>
                                    <p:anim calcmode="lin" valueType="num">
                                      <p:cBhvr additive="base">
                                        <p:cTn id="7" dur="500" fill="hold"/>
                                        <p:tgtEl>
                                          <p:spTgt spid="19458"/>
                                        </p:tgtEl>
                                        <p:attrNameLst>
                                          <p:attrName>ppt_x</p:attrName>
                                        </p:attrNameLst>
                                      </p:cBhvr>
                                      <p:tavLst>
                                        <p:tav tm="0">
                                          <p:val>
                                            <p:strVal val="#ppt_x"/>
                                          </p:val>
                                        </p:tav>
                                        <p:tav tm="100000">
                                          <p:val>
                                            <p:strVal val="#ppt_x"/>
                                          </p:val>
                                        </p:tav>
                                      </p:tavLst>
                                    </p:anim>
                                    <p:anim calcmode="lin" valueType="num">
                                      <p:cBhvr additive="base">
                                        <p:cTn id="8" dur="500" fill="hold"/>
                                        <p:tgtEl>
                                          <p:spTgt spid="1945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19459"/>
                                        </p:tgtEl>
                                        <p:attrNameLst>
                                          <p:attrName>style.visibility</p:attrName>
                                        </p:attrNameLst>
                                      </p:cBhvr>
                                      <p:to>
                                        <p:strVal val="visible"/>
                                      </p:to>
                                    </p:set>
                                    <p:anim calcmode="lin" valueType="num">
                                      <p:cBhvr additive="base">
                                        <p:cTn id="11" dur="500" fill="hold"/>
                                        <p:tgtEl>
                                          <p:spTgt spid="19459"/>
                                        </p:tgtEl>
                                        <p:attrNameLst>
                                          <p:attrName>ppt_x</p:attrName>
                                        </p:attrNameLst>
                                      </p:cBhvr>
                                      <p:tavLst>
                                        <p:tav tm="0">
                                          <p:val>
                                            <p:strVal val="#ppt_x"/>
                                          </p:val>
                                        </p:tav>
                                        <p:tav tm="100000">
                                          <p:val>
                                            <p:strVal val="#ppt_x"/>
                                          </p:val>
                                        </p:tav>
                                      </p:tavLst>
                                    </p:anim>
                                    <p:anim calcmode="lin" valueType="num">
                                      <p:cBhvr additive="base">
                                        <p:cTn id="12" dur="500" fill="hold"/>
                                        <p:tgtEl>
                                          <p:spTgt spid="19459"/>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2" fill="hold" grpId="0" nodeType="withEffect">
                                  <p:stCondLst>
                                    <p:cond delay="0"/>
                                  </p:stCondLst>
                                  <p:childTnLst>
                                    <p:set>
                                      <p:cBhvr>
                                        <p:cTn id="19" dur="1" fill="hold">
                                          <p:stCondLst>
                                            <p:cond delay="0"/>
                                          </p:stCondLst>
                                        </p:cTn>
                                        <p:tgtEl>
                                          <p:spTgt spid="19479"/>
                                        </p:tgtEl>
                                        <p:attrNameLst>
                                          <p:attrName>style.visibility</p:attrName>
                                        </p:attrNameLst>
                                      </p:cBhvr>
                                      <p:to>
                                        <p:strVal val="visible"/>
                                      </p:to>
                                    </p:set>
                                    <p:anim calcmode="lin" valueType="num">
                                      <p:cBhvr additive="base">
                                        <p:cTn id="20" dur="500" fill="hold"/>
                                        <p:tgtEl>
                                          <p:spTgt spid="19479"/>
                                        </p:tgtEl>
                                        <p:attrNameLst>
                                          <p:attrName>ppt_x</p:attrName>
                                        </p:attrNameLst>
                                      </p:cBhvr>
                                      <p:tavLst>
                                        <p:tav tm="0">
                                          <p:val>
                                            <p:strVal val="1+#ppt_w/2"/>
                                          </p:val>
                                        </p:tav>
                                        <p:tav tm="100000">
                                          <p:val>
                                            <p:strVal val="#ppt_x"/>
                                          </p:val>
                                        </p:tav>
                                      </p:tavLst>
                                    </p:anim>
                                    <p:anim calcmode="lin" valueType="num">
                                      <p:cBhvr additive="base">
                                        <p:cTn id="21" dur="500" fill="hold"/>
                                        <p:tgtEl>
                                          <p:spTgt spid="19479"/>
                                        </p:tgtEl>
                                        <p:attrNameLst>
                                          <p:attrName>ppt_y</p:attrName>
                                        </p:attrNameLst>
                                      </p:cBhvr>
                                      <p:tavLst>
                                        <p:tav tm="0">
                                          <p:val>
                                            <p:strVal val="#ppt_y"/>
                                          </p:val>
                                        </p:tav>
                                        <p:tav tm="100000">
                                          <p:val>
                                            <p:strVal val="#ppt_y"/>
                                          </p:val>
                                        </p:tav>
                                      </p:tavLst>
                                    </p:anim>
                                  </p:childTnLst>
                                </p:cTn>
                              </p:par>
                              <p:par>
                                <p:cTn id="22" presetID="23" presetClass="entr" presetSubtype="16" fill="hold" nodeType="withEffect">
                                  <p:stCondLst>
                                    <p:cond delay="25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par>
                                <p:cTn id="26" presetID="2" presetClass="entr" presetSubtype="2" fill="hold" grpId="0" nodeType="withEffect">
                                  <p:stCondLst>
                                    <p:cond delay="250"/>
                                  </p:stCondLst>
                                  <p:childTnLst>
                                    <p:set>
                                      <p:cBhvr>
                                        <p:cTn id="27" dur="1" fill="hold">
                                          <p:stCondLst>
                                            <p:cond delay="0"/>
                                          </p:stCondLst>
                                        </p:cTn>
                                        <p:tgtEl>
                                          <p:spTgt spid="19480"/>
                                        </p:tgtEl>
                                        <p:attrNameLst>
                                          <p:attrName>style.visibility</p:attrName>
                                        </p:attrNameLst>
                                      </p:cBhvr>
                                      <p:to>
                                        <p:strVal val="visible"/>
                                      </p:to>
                                    </p:set>
                                    <p:anim calcmode="lin" valueType="num">
                                      <p:cBhvr additive="base">
                                        <p:cTn id="28" dur="500" fill="hold"/>
                                        <p:tgtEl>
                                          <p:spTgt spid="19480"/>
                                        </p:tgtEl>
                                        <p:attrNameLst>
                                          <p:attrName>ppt_x</p:attrName>
                                        </p:attrNameLst>
                                      </p:cBhvr>
                                      <p:tavLst>
                                        <p:tav tm="0">
                                          <p:val>
                                            <p:strVal val="1+#ppt_w/2"/>
                                          </p:val>
                                        </p:tav>
                                        <p:tav tm="100000">
                                          <p:val>
                                            <p:strVal val="#ppt_x"/>
                                          </p:val>
                                        </p:tav>
                                      </p:tavLst>
                                    </p:anim>
                                    <p:anim calcmode="lin" valueType="num">
                                      <p:cBhvr additive="base">
                                        <p:cTn id="29" dur="500" fill="hold"/>
                                        <p:tgtEl>
                                          <p:spTgt spid="19480"/>
                                        </p:tgtEl>
                                        <p:attrNameLst>
                                          <p:attrName>ppt_y</p:attrName>
                                        </p:attrNameLst>
                                      </p:cBhvr>
                                      <p:tavLst>
                                        <p:tav tm="0">
                                          <p:val>
                                            <p:strVal val="#ppt_y"/>
                                          </p:val>
                                        </p:tav>
                                        <p:tav tm="100000">
                                          <p:val>
                                            <p:strVal val="#ppt_y"/>
                                          </p:val>
                                        </p:tav>
                                      </p:tavLst>
                                    </p:anim>
                                  </p:childTnLst>
                                </p:cTn>
                              </p:par>
                              <p:par>
                                <p:cTn id="30" presetID="23" presetClass="entr" presetSubtype="16" fill="hold" nodeType="withEffect">
                                  <p:stCondLst>
                                    <p:cond delay="500"/>
                                  </p:stCondLst>
                                  <p:childTnLst>
                                    <p:set>
                                      <p:cBhvr>
                                        <p:cTn id="31" dur="1" fill="hold">
                                          <p:stCondLst>
                                            <p:cond delay="0"/>
                                          </p:stCondLst>
                                        </p:cTn>
                                        <p:tgtEl>
                                          <p:spTgt spid="4"/>
                                        </p:tgtEl>
                                        <p:attrNameLst>
                                          <p:attrName>style.visibility</p:attrName>
                                        </p:attrNameLst>
                                      </p:cBhvr>
                                      <p:to>
                                        <p:strVal val="visible"/>
                                      </p:to>
                                    </p:set>
                                    <p:anim calcmode="lin" valueType="num">
                                      <p:cBhvr>
                                        <p:cTn id="32" dur="500" fill="hold"/>
                                        <p:tgtEl>
                                          <p:spTgt spid="4"/>
                                        </p:tgtEl>
                                        <p:attrNameLst>
                                          <p:attrName>ppt_w</p:attrName>
                                        </p:attrNameLst>
                                      </p:cBhvr>
                                      <p:tavLst>
                                        <p:tav tm="0">
                                          <p:val>
                                            <p:fltVal val="0"/>
                                          </p:val>
                                        </p:tav>
                                        <p:tav tm="100000">
                                          <p:val>
                                            <p:strVal val="#ppt_w"/>
                                          </p:val>
                                        </p:tav>
                                      </p:tavLst>
                                    </p:anim>
                                    <p:anim calcmode="lin" valueType="num">
                                      <p:cBhvr>
                                        <p:cTn id="33" dur="500" fill="hold"/>
                                        <p:tgtEl>
                                          <p:spTgt spid="4"/>
                                        </p:tgtEl>
                                        <p:attrNameLst>
                                          <p:attrName>ppt_h</p:attrName>
                                        </p:attrNameLst>
                                      </p:cBhvr>
                                      <p:tavLst>
                                        <p:tav tm="0">
                                          <p:val>
                                            <p:fltVal val="0"/>
                                          </p:val>
                                        </p:tav>
                                        <p:tav tm="100000">
                                          <p:val>
                                            <p:strVal val="#ppt_h"/>
                                          </p:val>
                                        </p:tav>
                                      </p:tavLst>
                                    </p:anim>
                                  </p:childTnLst>
                                </p:cTn>
                              </p:par>
                              <p:par>
                                <p:cTn id="34" presetID="2" presetClass="entr" presetSubtype="2" fill="hold" grpId="0" nodeType="withEffect">
                                  <p:stCondLst>
                                    <p:cond delay="500"/>
                                  </p:stCondLst>
                                  <p:childTnLst>
                                    <p:set>
                                      <p:cBhvr>
                                        <p:cTn id="35" dur="1" fill="hold">
                                          <p:stCondLst>
                                            <p:cond delay="0"/>
                                          </p:stCondLst>
                                        </p:cTn>
                                        <p:tgtEl>
                                          <p:spTgt spid="19481"/>
                                        </p:tgtEl>
                                        <p:attrNameLst>
                                          <p:attrName>style.visibility</p:attrName>
                                        </p:attrNameLst>
                                      </p:cBhvr>
                                      <p:to>
                                        <p:strVal val="visible"/>
                                      </p:to>
                                    </p:set>
                                    <p:anim calcmode="lin" valueType="num">
                                      <p:cBhvr additive="base">
                                        <p:cTn id="36" dur="500" fill="hold"/>
                                        <p:tgtEl>
                                          <p:spTgt spid="19481"/>
                                        </p:tgtEl>
                                        <p:attrNameLst>
                                          <p:attrName>ppt_x</p:attrName>
                                        </p:attrNameLst>
                                      </p:cBhvr>
                                      <p:tavLst>
                                        <p:tav tm="0">
                                          <p:val>
                                            <p:strVal val="1+#ppt_w/2"/>
                                          </p:val>
                                        </p:tav>
                                        <p:tav tm="100000">
                                          <p:val>
                                            <p:strVal val="#ppt_x"/>
                                          </p:val>
                                        </p:tav>
                                      </p:tavLst>
                                    </p:anim>
                                    <p:anim calcmode="lin" valueType="num">
                                      <p:cBhvr additive="base">
                                        <p:cTn id="37" dur="500" fill="hold"/>
                                        <p:tgtEl>
                                          <p:spTgt spid="19481"/>
                                        </p:tgtEl>
                                        <p:attrNameLst>
                                          <p:attrName>ppt_y</p:attrName>
                                        </p:attrNameLst>
                                      </p:cBhvr>
                                      <p:tavLst>
                                        <p:tav tm="0">
                                          <p:val>
                                            <p:strVal val="#ppt_y"/>
                                          </p:val>
                                        </p:tav>
                                        <p:tav tm="100000">
                                          <p:val>
                                            <p:strVal val="#ppt_y"/>
                                          </p:val>
                                        </p:tav>
                                      </p:tavLst>
                                    </p:anim>
                                  </p:childTnLst>
                                </p:cTn>
                              </p:par>
                              <p:par>
                                <p:cTn id="38" presetID="23" presetClass="entr" presetSubtype="16" fill="hold" nodeType="withEffect">
                                  <p:stCondLst>
                                    <p:cond delay="750"/>
                                  </p:stCondLst>
                                  <p:childTnLst>
                                    <p:set>
                                      <p:cBhvr>
                                        <p:cTn id="39" dur="1" fill="hold">
                                          <p:stCondLst>
                                            <p:cond delay="0"/>
                                          </p:stCondLst>
                                        </p:cTn>
                                        <p:tgtEl>
                                          <p:spTgt spid="5"/>
                                        </p:tgtEl>
                                        <p:attrNameLst>
                                          <p:attrName>style.visibility</p:attrName>
                                        </p:attrNameLst>
                                      </p:cBhvr>
                                      <p:to>
                                        <p:strVal val="visible"/>
                                      </p:to>
                                    </p:set>
                                    <p:anim calcmode="lin" valueType="num">
                                      <p:cBhvr>
                                        <p:cTn id="40" dur="500" fill="hold"/>
                                        <p:tgtEl>
                                          <p:spTgt spid="5"/>
                                        </p:tgtEl>
                                        <p:attrNameLst>
                                          <p:attrName>ppt_w</p:attrName>
                                        </p:attrNameLst>
                                      </p:cBhvr>
                                      <p:tavLst>
                                        <p:tav tm="0">
                                          <p:val>
                                            <p:fltVal val="0"/>
                                          </p:val>
                                        </p:tav>
                                        <p:tav tm="100000">
                                          <p:val>
                                            <p:strVal val="#ppt_w"/>
                                          </p:val>
                                        </p:tav>
                                      </p:tavLst>
                                    </p:anim>
                                    <p:anim calcmode="lin" valueType="num">
                                      <p:cBhvr>
                                        <p:cTn id="41" dur="500" fill="hold"/>
                                        <p:tgtEl>
                                          <p:spTgt spid="5"/>
                                        </p:tgtEl>
                                        <p:attrNameLst>
                                          <p:attrName>ppt_h</p:attrName>
                                        </p:attrNameLst>
                                      </p:cBhvr>
                                      <p:tavLst>
                                        <p:tav tm="0">
                                          <p:val>
                                            <p:fltVal val="0"/>
                                          </p:val>
                                        </p:tav>
                                        <p:tav tm="100000">
                                          <p:val>
                                            <p:strVal val="#ppt_h"/>
                                          </p:val>
                                        </p:tav>
                                      </p:tavLst>
                                    </p:anim>
                                  </p:childTnLst>
                                </p:cTn>
                              </p:par>
                              <p:par>
                                <p:cTn id="42" presetID="2" presetClass="entr" presetSubtype="2" fill="hold" grpId="0" nodeType="withEffect">
                                  <p:stCondLst>
                                    <p:cond delay="750"/>
                                  </p:stCondLst>
                                  <p:childTnLst>
                                    <p:set>
                                      <p:cBhvr>
                                        <p:cTn id="43" dur="1" fill="hold">
                                          <p:stCondLst>
                                            <p:cond delay="0"/>
                                          </p:stCondLst>
                                        </p:cTn>
                                        <p:tgtEl>
                                          <p:spTgt spid="19482"/>
                                        </p:tgtEl>
                                        <p:attrNameLst>
                                          <p:attrName>style.visibility</p:attrName>
                                        </p:attrNameLst>
                                      </p:cBhvr>
                                      <p:to>
                                        <p:strVal val="visible"/>
                                      </p:to>
                                    </p:set>
                                    <p:anim calcmode="lin" valueType="num">
                                      <p:cBhvr additive="base">
                                        <p:cTn id="44" dur="500" fill="hold"/>
                                        <p:tgtEl>
                                          <p:spTgt spid="19482"/>
                                        </p:tgtEl>
                                        <p:attrNameLst>
                                          <p:attrName>ppt_x</p:attrName>
                                        </p:attrNameLst>
                                      </p:cBhvr>
                                      <p:tavLst>
                                        <p:tav tm="0">
                                          <p:val>
                                            <p:strVal val="1+#ppt_w/2"/>
                                          </p:val>
                                        </p:tav>
                                        <p:tav tm="100000">
                                          <p:val>
                                            <p:strVal val="#ppt_x"/>
                                          </p:val>
                                        </p:tav>
                                      </p:tavLst>
                                    </p:anim>
                                    <p:anim calcmode="lin" valueType="num">
                                      <p:cBhvr additive="base">
                                        <p:cTn id="45" dur="500" fill="hold"/>
                                        <p:tgtEl>
                                          <p:spTgt spid="19482"/>
                                        </p:tgtEl>
                                        <p:attrNameLst>
                                          <p:attrName>ppt_y</p:attrName>
                                        </p:attrNameLst>
                                      </p:cBhvr>
                                      <p:tavLst>
                                        <p:tav tm="0">
                                          <p:val>
                                            <p:strVal val="#ppt_y"/>
                                          </p:val>
                                        </p:tav>
                                        <p:tav tm="100000">
                                          <p:val>
                                            <p:strVal val="#ppt_y"/>
                                          </p:val>
                                        </p:tav>
                                      </p:tavLst>
                                    </p:anim>
                                  </p:childTnLst>
                                </p:cTn>
                              </p:par>
                              <p:par>
                                <p:cTn id="46" presetID="23" presetClass="entr" presetSubtype="16" fill="hold" nodeType="withEffect">
                                  <p:stCondLst>
                                    <p:cond delay="1000"/>
                                  </p:stCondLst>
                                  <p:childTnLst>
                                    <p:set>
                                      <p:cBhvr>
                                        <p:cTn id="47" dur="1" fill="hold">
                                          <p:stCondLst>
                                            <p:cond delay="0"/>
                                          </p:stCondLst>
                                        </p:cTn>
                                        <p:tgtEl>
                                          <p:spTgt spid="6"/>
                                        </p:tgtEl>
                                        <p:attrNameLst>
                                          <p:attrName>style.visibility</p:attrName>
                                        </p:attrNameLst>
                                      </p:cBhvr>
                                      <p:to>
                                        <p:strVal val="visible"/>
                                      </p:to>
                                    </p:set>
                                    <p:anim calcmode="lin" valueType="num">
                                      <p:cBhvr>
                                        <p:cTn id="48" dur="500" fill="hold"/>
                                        <p:tgtEl>
                                          <p:spTgt spid="6"/>
                                        </p:tgtEl>
                                        <p:attrNameLst>
                                          <p:attrName>ppt_w</p:attrName>
                                        </p:attrNameLst>
                                      </p:cBhvr>
                                      <p:tavLst>
                                        <p:tav tm="0">
                                          <p:val>
                                            <p:fltVal val="0"/>
                                          </p:val>
                                        </p:tav>
                                        <p:tav tm="100000">
                                          <p:val>
                                            <p:strVal val="#ppt_w"/>
                                          </p:val>
                                        </p:tav>
                                      </p:tavLst>
                                    </p:anim>
                                    <p:anim calcmode="lin" valueType="num">
                                      <p:cBhvr>
                                        <p:cTn id="49" dur="500" fill="hold"/>
                                        <p:tgtEl>
                                          <p:spTgt spid="6"/>
                                        </p:tgtEl>
                                        <p:attrNameLst>
                                          <p:attrName>ppt_h</p:attrName>
                                        </p:attrNameLst>
                                      </p:cBhvr>
                                      <p:tavLst>
                                        <p:tav tm="0">
                                          <p:val>
                                            <p:fltVal val="0"/>
                                          </p:val>
                                        </p:tav>
                                        <p:tav tm="100000">
                                          <p:val>
                                            <p:strVal val="#ppt_h"/>
                                          </p:val>
                                        </p:tav>
                                      </p:tavLst>
                                    </p:anim>
                                  </p:childTnLst>
                                </p:cTn>
                              </p:par>
                              <p:par>
                                <p:cTn id="50" presetID="2" presetClass="entr" presetSubtype="2" fill="hold" grpId="0" nodeType="withEffect">
                                  <p:stCondLst>
                                    <p:cond delay="1000"/>
                                  </p:stCondLst>
                                  <p:childTnLst>
                                    <p:set>
                                      <p:cBhvr>
                                        <p:cTn id="51" dur="1" fill="hold">
                                          <p:stCondLst>
                                            <p:cond delay="0"/>
                                          </p:stCondLst>
                                        </p:cTn>
                                        <p:tgtEl>
                                          <p:spTgt spid="19483"/>
                                        </p:tgtEl>
                                        <p:attrNameLst>
                                          <p:attrName>style.visibility</p:attrName>
                                        </p:attrNameLst>
                                      </p:cBhvr>
                                      <p:to>
                                        <p:strVal val="visible"/>
                                      </p:to>
                                    </p:set>
                                    <p:anim calcmode="lin" valueType="num">
                                      <p:cBhvr additive="base">
                                        <p:cTn id="52" dur="500" fill="hold"/>
                                        <p:tgtEl>
                                          <p:spTgt spid="19483"/>
                                        </p:tgtEl>
                                        <p:attrNameLst>
                                          <p:attrName>ppt_x</p:attrName>
                                        </p:attrNameLst>
                                      </p:cBhvr>
                                      <p:tavLst>
                                        <p:tav tm="0">
                                          <p:val>
                                            <p:strVal val="1+#ppt_w/2"/>
                                          </p:val>
                                        </p:tav>
                                        <p:tav tm="100000">
                                          <p:val>
                                            <p:strVal val="#ppt_x"/>
                                          </p:val>
                                        </p:tav>
                                      </p:tavLst>
                                    </p:anim>
                                    <p:anim calcmode="lin" valueType="num">
                                      <p:cBhvr additive="base">
                                        <p:cTn id="53" dur="500" fill="hold"/>
                                        <p:tgtEl>
                                          <p:spTgt spid="19483"/>
                                        </p:tgtEl>
                                        <p:attrNameLst>
                                          <p:attrName>ppt_y</p:attrName>
                                        </p:attrNameLst>
                                      </p:cBhvr>
                                      <p:tavLst>
                                        <p:tav tm="0">
                                          <p:val>
                                            <p:strVal val="#ppt_y"/>
                                          </p:val>
                                        </p:tav>
                                        <p:tav tm="100000">
                                          <p:val>
                                            <p:strVal val="#ppt_y"/>
                                          </p:val>
                                        </p:tav>
                                      </p:tavLst>
                                    </p:anim>
                                  </p:childTnLst>
                                </p:cTn>
                              </p:par>
                            </p:childTnLst>
                          </p:cTn>
                        </p:par>
                        <p:par>
                          <p:cTn id="54" fill="hold">
                            <p:stCondLst>
                              <p:cond delay="2250"/>
                            </p:stCondLst>
                            <p:childTnLst>
                              <p:par>
                                <p:cTn id="55" presetID="32" presetClass="emph" presetSubtype="0" fill="hold" nodeType="afterEffect">
                                  <p:stCondLst>
                                    <p:cond delay="0"/>
                                  </p:stCondLst>
                                  <p:childTnLst>
                                    <p:animRot by="120000">
                                      <p:cBhvr>
                                        <p:cTn id="56" dur="100" fill="hold">
                                          <p:stCondLst>
                                            <p:cond delay="0"/>
                                          </p:stCondLst>
                                        </p:cTn>
                                        <p:tgtEl>
                                          <p:spTgt spid="2"/>
                                        </p:tgtEl>
                                        <p:attrNameLst>
                                          <p:attrName>r</p:attrName>
                                        </p:attrNameLst>
                                      </p:cBhvr>
                                    </p:animRot>
                                    <p:animRot by="-240000">
                                      <p:cBhvr>
                                        <p:cTn id="57" dur="200" fill="hold">
                                          <p:stCondLst>
                                            <p:cond delay="200"/>
                                          </p:stCondLst>
                                        </p:cTn>
                                        <p:tgtEl>
                                          <p:spTgt spid="2"/>
                                        </p:tgtEl>
                                        <p:attrNameLst>
                                          <p:attrName>r</p:attrName>
                                        </p:attrNameLst>
                                      </p:cBhvr>
                                    </p:animRot>
                                    <p:animRot by="240000">
                                      <p:cBhvr>
                                        <p:cTn id="58" dur="200" fill="hold">
                                          <p:stCondLst>
                                            <p:cond delay="400"/>
                                          </p:stCondLst>
                                        </p:cTn>
                                        <p:tgtEl>
                                          <p:spTgt spid="2"/>
                                        </p:tgtEl>
                                        <p:attrNameLst>
                                          <p:attrName>r</p:attrName>
                                        </p:attrNameLst>
                                      </p:cBhvr>
                                    </p:animRot>
                                    <p:animRot by="-240000">
                                      <p:cBhvr>
                                        <p:cTn id="59" dur="200" fill="hold">
                                          <p:stCondLst>
                                            <p:cond delay="600"/>
                                          </p:stCondLst>
                                        </p:cTn>
                                        <p:tgtEl>
                                          <p:spTgt spid="2"/>
                                        </p:tgtEl>
                                        <p:attrNameLst>
                                          <p:attrName>r</p:attrName>
                                        </p:attrNameLst>
                                      </p:cBhvr>
                                    </p:animRot>
                                    <p:animRot by="120000">
                                      <p:cBhvr>
                                        <p:cTn id="60" dur="200" fill="hold">
                                          <p:stCondLst>
                                            <p:cond delay="800"/>
                                          </p:stCondLst>
                                        </p:cTn>
                                        <p:tgtEl>
                                          <p:spTgt spid="2"/>
                                        </p:tgtEl>
                                        <p:attrNameLst>
                                          <p:attrName>r</p:attrName>
                                        </p:attrNameLst>
                                      </p:cBhvr>
                                    </p:animRot>
                                  </p:childTnLst>
                                </p:cTn>
                              </p:par>
                              <p:par>
                                <p:cTn id="61" presetID="23" presetClass="entr" presetSubtype="16" fill="hold"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p:cTn id="63" dur="500" fill="hold"/>
                                        <p:tgtEl>
                                          <p:spTgt spid="7"/>
                                        </p:tgtEl>
                                        <p:attrNameLst>
                                          <p:attrName>ppt_w</p:attrName>
                                        </p:attrNameLst>
                                      </p:cBhvr>
                                      <p:tavLst>
                                        <p:tav tm="0">
                                          <p:val>
                                            <p:fltVal val="0"/>
                                          </p:val>
                                        </p:tav>
                                        <p:tav tm="100000">
                                          <p:val>
                                            <p:strVal val="#ppt_w"/>
                                          </p:val>
                                        </p:tav>
                                      </p:tavLst>
                                    </p:anim>
                                    <p:anim calcmode="lin" valueType="num">
                                      <p:cBhvr>
                                        <p:cTn id="64" dur="500" fill="hold"/>
                                        <p:tgtEl>
                                          <p:spTgt spid="7"/>
                                        </p:tgtEl>
                                        <p:attrNameLst>
                                          <p:attrName>ppt_h</p:attrName>
                                        </p:attrNameLst>
                                      </p:cBhvr>
                                      <p:tavLst>
                                        <p:tav tm="0">
                                          <p:val>
                                            <p:fltVal val="0"/>
                                          </p:val>
                                        </p:tav>
                                        <p:tav tm="100000">
                                          <p:val>
                                            <p:strVal val="#ppt_h"/>
                                          </p:val>
                                        </p:tav>
                                      </p:tavLst>
                                    </p:anim>
                                  </p:childTnLst>
                                </p:cTn>
                              </p:par>
                              <p:par>
                                <p:cTn id="65" presetID="23" presetClass="entr" presetSubtype="16" fill="hold" nodeType="withEffect">
                                  <p:stCondLst>
                                    <p:cond delay="250"/>
                                  </p:stCondLst>
                                  <p:childTnLst>
                                    <p:set>
                                      <p:cBhvr>
                                        <p:cTn id="66" dur="1" fill="hold">
                                          <p:stCondLst>
                                            <p:cond delay="0"/>
                                          </p:stCondLst>
                                        </p:cTn>
                                        <p:tgtEl>
                                          <p:spTgt spid="8"/>
                                        </p:tgtEl>
                                        <p:attrNameLst>
                                          <p:attrName>style.visibility</p:attrName>
                                        </p:attrNameLst>
                                      </p:cBhvr>
                                      <p:to>
                                        <p:strVal val="visible"/>
                                      </p:to>
                                    </p:set>
                                    <p:anim calcmode="lin" valueType="num">
                                      <p:cBhvr>
                                        <p:cTn id="67" dur="500" fill="hold"/>
                                        <p:tgtEl>
                                          <p:spTgt spid="8"/>
                                        </p:tgtEl>
                                        <p:attrNameLst>
                                          <p:attrName>ppt_w</p:attrName>
                                        </p:attrNameLst>
                                      </p:cBhvr>
                                      <p:tavLst>
                                        <p:tav tm="0">
                                          <p:val>
                                            <p:fltVal val="0"/>
                                          </p:val>
                                        </p:tav>
                                        <p:tav tm="100000">
                                          <p:val>
                                            <p:strVal val="#ppt_w"/>
                                          </p:val>
                                        </p:tav>
                                      </p:tavLst>
                                    </p:anim>
                                    <p:anim calcmode="lin" valueType="num">
                                      <p:cBhvr>
                                        <p:cTn id="68" dur="500" fill="hold"/>
                                        <p:tgtEl>
                                          <p:spTgt spid="8"/>
                                        </p:tgtEl>
                                        <p:attrNameLst>
                                          <p:attrName>ppt_h</p:attrName>
                                        </p:attrNameLst>
                                      </p:cBhvr>
                                      <p:tavLst>
                                        <p:tav tm="0">
                                          <p:val>
                                            <p:fltVal val="0"/>
                                          </p:val>
                                        </p:tav>
                                        <p:tav tm="100000">
                                          <p:val>
                                            <p:strVal val="#ppt_h"/>
                                          </p:val>
                                        </p:tav>
                                      </p:tavLst>
                                    </p:anim>
                                  </p:childTnLst>
                                </p:cTn>
                              </p:par>
                              <p:par>
                                <p:cTn id="69" presetID="23" presetClass="entr" presetSubtype="16" fill="hold" nodeType="withEffect">
                                  <p:stCondLst>
                                    <p:cond delay="500"/>
                                  </p:stCondLst>
                                  <p:childTnLst>
                                    <p:set>
                                      <p:cBhvr>
                                        <p:cTn id="70" dur="1" fill="hold">
                                          <p:stCondLst>
                                            <p:cond delay="0"/>
                                          </p:stCondLst>
                                        </p:cTn>
                                        <p:tgtEl>
                                          <p:spTgt spid="9"/>
                                        </p:tgtEl>
                                        <p:attrNameLst>
                                          <p:attrName>style.visibility</p:attrName>
                                        </p:attrNameLst>
                                      </p:cBhvr>
                                      <p:to>
                                        <p:strVal val="visible"/>
                                      </p:to>
                                    </p:set>
                                    <p:anim calcmode="lin" valueType="num">
                                      <p:cBhvr>
                                        <p:cTn id="71" dur="500" fill="hold"/>
                                        <p:tgtEl>
                                          <p:spTgt spid="9"/>
                                        </p:tgtEl>
                                        <p:attrNameLst>
                                          <p:attrName>ppt_w</p:attrName>
                                        </p:attrNameLst>
                                      </p:cBhvr>
                                      <p:tavLst>
                                        <p:tav tm="0">
                                          <p:val>
                                            <p:fltVal val="0"/>
                                          </p:val>
                                        </p:tav>
                                        <p:tav tm="100000">
                                          <p:val>
                                            <p:strVal val="#ppt_w"/>
                                          </p:val>
                                        </p:tav>
                                      </p:tavLst>
                                    </p:anim>
                                    <p:anim calcmode="lin" valueType="num">
                                      <p:cBhvr>
                                        <p:cTn id="72" dur="500" fill="hold"/>
                                        <p:tgtEl>
                                          <p:spTgt spid="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458" grpId="0"/>
      <p:bldP spid="19459" grpId="0"/>
      <p:bldP spid="19479" grpId="0"/>
      <p:bldP spid="19480" grpId="0"/>
      <p:bldP spid="19481" grpId="0"/>
      <p:bldP spid="19482" grpId="0"/>
      <p:bldP spid="19483"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TextBox 112">
            <a:extLst>
              <a:ext uri="{FF2B5EF4-FFF2-40B4-BE49-F238E27FC236}">
                <a16:creationId xmlns:a16="http://schemas.microsoft.com/office/drawing/2014/main" id="{E4F335CC-972B-4574-965C-6C9F8B0C4906}"/>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grpSp>
        <p:nvGrpSpPr>
          <p:cNvPr id="8" name="Группа 7">
            <a:extLst>
              <a:ext uri="{FF2B5EF4-FFF2-40B4-BE49-F238E27FC236}">
                <a16:creationId xmlns:a16="http://schemas.microsoft.com/office/drawing/2014/main" id="{7C6B50CE-2E0B-4CB1-83D8-3A9CE71A9409}"/>
              </a:ext>
            </a:extLst>
          </p:cNvPr>
          <p:cNvGrpSpPr/>
          <p:nvPr/>
        </p:nvGrpSpPr>
        <p:grpSpPr>
          <a:xfrm>
            <a:off x="2747963" y="1162050"/>
            <a:ext cx="3795712" cy="3803650"/>
            <a:chOff x="2747963" y="1162050"/>
            <a:chExt cx="3795712" cy="3803650"/>
          </a:xfrm>
        </p:grpSpPr>
        <p:sp>
          <p:nvSpPr>
            <p:cNvPr id="20483" name="Freeform 35">
              <a:extLst>
                <a:ext uri="{FF2B5EF4-FFF2-40B4-BE49-F238E27FC236}">
                  <a16:creationId xmlns:a16="http://schemas.microsoft.com/office/drawing/2014/main" id="{894C108B-1C88-4595-AC61-14F8438332FC}"/>
                </a:ext>
              </a:extLst>
            </p:cNvPr>
            <p:cNvSpPr>
              <a:spLocks noEditPoints="1"/>
            </p:cNvSpPr>
            <p:nvPr/>
          </p:nvSpPr>
          <p:spPr bwMode="auto">
            <a:xfrm>
              <a:off x="4154488" y="2576513"/>
              <a:ext cx="982662" cy="974725"/>
            </a:xfrm>
            <a:custGeom>
              <a:avLst/>
              <a:gdLst>
                <a:gd name="T0" fmla="*/ 2147483646 w 127"/>
                <a:gd name="T1" fmla="*/ 2147483646 h 126"/>
                <a:gd name="T2" fmla="*/ 0 w 127"/>
                <a:gd name="T3" fmla="*/ 2147483646 h 126"/>
                <a:gd name="T4" fmla="*/ 2147483646 w 127"/>
                <a:gd name="T5" fmla="*/ 0 h 126"/>
                <a:gd name="T6" fmla="*/ 2147483646 w 127"/>
                <a:gd name="T7" fmla="*/ 2147483646 h 126"/>
                <a:gd name="T8" fmla="*/ 2147483646 w 127"/>
                <a:gd name="T9" fmla="*/ 2147483646 h 126"/>
                <a:gd name="T10" fmla="*/ 2147483646 w 127"/>
                <a:gd name="T11" fmla="*/ 2147483646 h 126"/>
                <a:gd name="T12" fmla="*/ 2147483646 w 127"/>
                <a:gd name="T13" fmla="*/ 2147483646 h 126"/>
                <a:gd name="T14" fmla="*/ 2147483646 w 127"/>
                <a:gd name="T15" fmla="*/ 2147483646 h 126"/>
                <a:gd name="T16" fmla="*/ 2147483646 w 127"/>
                <a:gd name="T17" fmla="*/ 2147483646 h 126"/>
                <a:gd name="T18" fmla="*/ 2147483646 w 127"/>
                <a:gd name="T19" fmla="*/ 2147483646 h 1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27" h="126">
                  <a:moveTo>
                    <a:pt x="64" y="126"/>
                  </a:moveTo>
                  <a:cubicBezTo>
                    <a:pt x="29" y="126"/>
                    <a:pt x="0" y="98"/>
                    <a:pt x="0" y="63"/>
                  </a:cubicBezTo>
                  <a:cubicBezTo>
                    <a:pt x="0" y="28"/>
                    <a:pt x="29" y="0"/>
                    <a:pt x="64" y="0"/>
                  </a:cubicBezTo>
                  <a:cubicBezTo>
                    <a:pt x="98" y="0"/>
                    <a:pt x="127" y="28"/>
                    <a:pt x="127" y="63"/>
                  </a:cubicBezTo>
                  <a:cubicBezTo>
                    <a:pt x="127" y="98"/>
                    <a:pt x="98" y="126"/>
                    <a:pt x="64" y="126"/>
                  </a:cubicBezTo>
                  <a:close/>
                  <a:moveTo>
                    <a:pt x="64" y="5"/>
                  </a:moveTo>
                  <a:cubicBezTo>
                    <a:pt x="31" y="5"/>
                    <a:pt x="5" y="31"/>
                    <a:pt x="5" y="63"/>
                  </a:cubicBezTo>
                  <a:cubicBezTo>
                    <a:pt x="5" y="95"/>
                    <a:pt x="31" y="121"/>
                    <a:pt x="64" y="121"/>
                  </a:cubicBezTo>
                  <a:cubicBezTo>
                    <a:pt x="96" y="121"/>
                    <a:pt x="122" y="95"/>
                    <a:pt x="122" y="63"/>
                  </a:cubicBezTo>
                  <a:cubicBezTo>
                    <a:pt x="122" y="31"/>
                    <a:pt x="96" y="5"/>
                    <a:pt x="64" y="5"/>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84" name="Freeform 36">
              <a:extLst>
                <a:ext uri="{FF2B5EF4-FFF2-40B4-BE49-F238E27FC236}">
                  <a16:creationId xmlns:a16="http://schemas.microsoft.com/office/drawing/2014/main" id="{6F8A2E7D-D216-4D87-A94D-622857A58488}"/>
                </a:ext>
              </a:extLst>
            </p:cNvPr>
            <p:cNvSpPr>
              <a:spLocks noEditPoints="1"/>
            </p:cNvSpPr>
            <p:nvPr/>
          </p:nvSpPr>
          <p:spPr bwMode="auto">
            <a:xfrm>
              <a:off x="3736975" y="2151063"/>
              <a:ext cx="1816100" cy="1825625"/>
            </a:xfrm>
            <a:custGeom>
              <a:avLst/>
              <a:gdLst>
                <a:gd name="T0" fmla="*/ 2147483646 w 235"/>
                <a:gd name="T1" fmla="*/ 2147483646 h 236"/>
                <a:gd name="T2" fmla="*/ 0 w 235"/>
                <a:gd name="T3" fmla="*/ 2147483646 h 236"/>
                <a:gd name="T4" fmla="*/ 2147483646 w 235"/>
                <a:gd name="T5" fmla="*/ 0 h 236"/>
                <a:gd name="T6" fmla="*/ 2147483646 w 235"/>
                <a:gd name="T7" fmla="*/ 2147483646 h 236"/>
                <a:gd name="T8" fmla="*/ 2147483646 w 235"/>
                <a:gd name="T9" fmla="*/ 2147483646 h 236"/>
                <a:gd name="T10" fmla="*/ 2147483646 w 235"/>
                <a:gd name="T11" fmla="*/ 2147483646 h 236"/>
                <a:gd name="T12" fmla="*/ 2147483646 w 235"/>
                <a:gd name="T13" fmla="*/ 2147483646 h 236"/>
                <a:gd name="T14" fmla="*/ 2147483646 w 235"/>
                <a:gd name="T15" fmla="*/ 2147483646 h 236"/>
                <a:gd name="T16" fmla="*/ 2147483646 w 235"/>
                <a:gd name="T17" fmla="*/ 2147483646 h 236"/>
                <a:gd name="T18" fmla="*/ 2147483646 w 235"/>
                <a:gd name="T19" fmla="*/ 2147483646 h 2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5" h="236">
                  <a:moveTo>
                    <a:pt x="118" y="236"/>
                  </a:moveTo>
                  <a:cubicBezTo>
                    <a:pt x="53" y="236"/>
                    <a:pt x="0" y="183"/>
                    <a:pt x="0" y="118"/>
                  </a:cubicBezTo>
                  <a:cubicBezTo>
                    <a:pt x="0" y="53"/>
                    <a:pt x="53" y="0"/>
                    <a:pt x="118" y="0"/>
                  </a:cubicBezTo>
                  <a:cubicBezTo>
                    <a:pt x="183" y="0"/>
                    <a:pt x="235" y="53"/>
                    <a:pt x="235" y="118"/>
                  </a:cubicBezTo>
                  <a:cubicBezTo>
                    <a:pt x="235" y="183"/>
                    <a:pt x="183" y="236"/>
                    <a:pt x="118" y="236"/>
                  </a:cubicBezTo>
                  <a:close/>
                  <a:moveTo>
                    <a:pt x="118" y="5"/>
                  </a:moveTo>
                  <a:cubicBezTo>
                    <a:pt x="55" y="5"/>
                    <a:pt x="4" y="56"/>
                    <a:pt x="4" y="118"/>
                  </a:cubicBezTo>
                  <a:cubicBezTo>
                    <a:pt x="4" y="180"/>
                    <a:pt x="55" y="231"/>
                    <a:pt x="118" y="231"/>
                  </a:cubicBezTo>
                  <a:cubicBezTo>
                    <a:pt x="180" y="231"/>
                    <a:pt x="231" y="180"/>
                    <a:pt x="231" y="118"/>
                  </a:cubicBezTo>
                  <a:cubicBezTo>
                    <a:pt x="231" y="56"/>
                    <a:pt x="180" y="5"/>
                    <a:pt x="118" y="5"/>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85" name="Freeform 37">
              <a:extLst>
                <a:ext uri="{FF2B5EF4-FFF2-40B4-BE49-F238E27FC236}">
                  <a16:creationId xmlns:a16="http://schemas.microsoft.com/office/drawing/2014/main" id="{DE3D703D-B967-406A-BDF9-9B66C03E57E8}"/>
                </a:ext>
              </a:extLst>
            </p:cNvPr>
            <p:cNvSpPr>
              <a:spLocks noEditPoints="1"/>
            </p:cNvSpPr>
            <p:nvPr/>
          </p:nvSpPr>
          <p:spPr bwMode="auto">
            <a:xfrm>
              <a:off x="3281363" y="1703388"/>
              <a:ext cx="2728912" cy="2720975"/>
            </a:xfrm>
            <a:custGeom>
              <a:avLst/>
              <a:gdLst>
                <a:gd name="T0" fmla="*/ 2147483646 w 353"/>
                <a:gd name="T1" fmla="*/ 2147483646 h 352"/>
                <a:gd name="T2" fmla="*/ 0 w 353"/>
                <a:gd name="T3" fmla="*/ 2147483646 h 352"/>
                <a:gd name="T4" fmla="*/ 2147483646 w 353"/>
                <a:gd name="T5" fmla="*/ 0 h 352"/>
                <a:gd name="T6" fmla="*/ 2147483646 w 353"/>
                <a:gd name="T7" fmla="*/ 2147483646 h 352"/>
                <a:gd name="T8" fmla="*/ 2147483646 w 353"/>
                <a:gd name="T9" fmla="*/ 2147483646 h 352"/>
                <a:gd name="T10" fmla="*/ 2147483646 w 353"/>
                <a:gd name="T11" fmla="*/ 2147483646 h 352"/>
                <a:gd name="T12" fmla="*/ 2147483646 w 353"/>
                <a:gd name="T13" fmla="*/ 2147483646 h 352"/>
                <a:gd name="T14" fmla="*/ 2147483646 w 353"/>
                <a:gd name="T15" fmla="*/ 2147483646 h 352"/>
                <a:gd name="T16" fmla="*/ 2147483646 w 353"/>
                <a:gd name="T17" fmla="*/ 2147483646 h 352"/>
                <a:gd name="T18" fmla="*/ 2147483646 w 353"/>
                <a:gd name="T19" fmla="*/ 2147483646 h 3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53" h="352">
                  <a:moveTo>
                    <a:pt x="177" y="352"/>
                  </a:moveTo>
                  <a:cubicBezTo>
                    <a:pt x="79" y="352"/>
                    <a:pt x="0" y="273"/>
                    <a:pt x="0" y="176"/>
                  </a:cubicBezTo>
                  <a:cubicBezTo>
                    <a:pt x="0" y="79"/>
                    <a:pt x="79" y="0"/>
                    <a:pt x="177" y="0"/>
                  </a:cubicBezTo>
                  <a:cubicBezTo>
                    <a:pt x="274" y="0"/>
                    <a:pt x="353" y="79"/>
                    <a:pt x="353" y="176"/>
                  </a:cubicBezTo>
                  <a:cubicBezTo>
                    <a:pt x="353" y="273"/>
                    <a:pt x="274" y="352"/>
                    <a:pt x="177" y="352"/>
                  </a:cubicBezTo>
                  <a:close/>
                  <a:moveTo>
                    <a:pt x="177" y="4"/>
                  </a:moveTo>
                  <a:cubicBezTo>
                    <a:pt x="82" y="4"/>
                    <a:pt x="5" y="81"/>
                    <a:pt x="5" y="176"/>
                  </a:cubicBezTo>
                  <a:cubicBezTo>
                    <a:pt x="5" y="271"/>
                    <a:pt x="82" y="348"/>
                    <a:pt x="177" y="348"/>
                  </a:cubicBezTo>
                  <a:cubicBezTo>
                    <a:pt x="271" y="348"/>
                    <a:pt x="348" y="271"/>
                    <a:pt x="348" y="176"/>
                  </a:cubicBezTo>
                  <a:cubicBezTo>
                    <a:pt x="348" y="81"/>
                    <a:pt x="271" y="4"/>
                    <a:pt x="177"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86" name="Freeform 38">
              <a:extLst>
                <a:ext uri="{FF2B5EF4-FFF2-40B4-BE49-F238E27FC236}">
                  <a16:creationId xmlns:a16="http://schemas.microsoft.com/office/drawing/2014/main" id="{1CDCD7FC-D915-4B19-B655-AB0831B81ED2}"/>
                </a:ext>
              </a:extLst>
            </p:cNvPr>
            <p:cNvSpPr>
              <a:spLocks noEditPoints="1"/>
            </p:cNvSpPr>
            <p:nvPr/>
          </p:nvSpPr>
          <p:spPr bwMode="auto">
            <a:xfrm>
              <a:off x="2747963" y="1162050"/>
              <a:ext cx="3795712" cy="3803650"/>
            </a:xfrm>
            <a:custGeom>
              <a:avLst/>
              <a:gdLst>
                <a:gd name="T0" fmla="*/ 2147483646 w 491"/>
                <a:gd name="T1" fmla="*/ 2147483646 h 492"/>
                <a:gd name="T2" fmla="*/ 0 w 491"/>
                <a:gd name="T3" fmla="*/ 2147483646 h 492"/>
                <a:gd name="T4" fmla="*/ 2147483646 w 491"/>
                <a:gd name="T5" fmla="*/ 0 h 492"/>
                <a:gd name="T6" fmla="*/ 2147483646 w 491"/>
                <a:gd name="T7" fmla="*/ 2147483646 h 492"/>
                <a:gd name="T8" fmla="*/ 2147483646 w 491"/>
                <a:gd name="T9" fmla="*/ 2147483646 h 492"/>
                <a:gd name="T10" fmla="*/ 2147483646 w 491"/>
                <a:gd name="T11" fmla="*/ 2147483646 h 492"/>
                <a:gd name="T12" fmla="*/ 2147483646 w 491"/>
                <a:gd name="T13" fmla="*/ 2147483646 h 492"/>
                <a:gd name="T14" fmla="*/ 2147483646 w 491"/>
                <a:gd name="T15" fmla="*/ 2147483646 h 492"/>
                <a:gd name="T16" fmla="*/ 2147483646 w 491"/>
                <a:gd name="T17" fmla="*/ 2147483646 h 492"/>
                <a:gd name="T18" fmla="*/ 2147483646 w 491"/>
                <a:gd name="T19" fmla="*/ 2147483646 h 4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91" h="492">
                  <a:moveTo>
                    <a:pt x="246" y="492"/>
                  </a:moveTo>
                  <a:cubicBezTo>
                    <a:pt x="110" y="492"/>
                    <a:pt x="0" y="381"/>
                    <a:pt x="0" y="246"/>
                  </a:cubicBezTo>
                  <a:cubicBezTo>
                    <a:pt x="0" y="111"/>
                    <a:pt x="110" y="0"/>
                    <a:pt x="246" y="0"/>
                  </a:cubicBezTo>
                  <a:cubicBezTo>
                    <a:pt x="381" y="0"/>
                    <a:pt x="491" y="111"/>
                    <a:pt x="491" y="246"/>
                  </a:cubicBezTo>
                  <a:cubicBezTo>
                    <a:pt x="491" y="381"/>
                    <a:pt x="381" y="492"/>
                    <a:pt x="246" y="492"/>
                  </a:cubicBezTo>
                  <a:close/>
                  <a:moveTo>
                    <a:pt x="246" y="5"/>
                  </a:moveTo>
                  <a:cubicBezTo>
                    <a:pt x="113" y="5"/>
                    <a:pt x="5" y="113"/>
                    <a:pt x="5" y="246"/>
                  </a:cubicBezTo>
                  <a:cubicBezTo>
                    <a:pt x="5" y="379"/>
                    <a:pt x="113" y="487"/>
                    <a:pt x="246" y="487"/>
                  </a:cubicBezTo>
                  <a:cubicBezTo>
                    <a:pt x="378" y="487"/>
                    <a:pt x="486" y="379"/>
                    <a:pt x="486" y="246"/>
                  </a:cubicBezTo>
                  <a:cubicBezTo>
                    <a:pt x="486" y="113"/>
                    <a:pt x="378" y="5"/>
                    <a:pt x="246" y="5"/>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87" name="Freeform 39">
              <a:extLst>
                <a:ext uri="{FF2B5EF4-FFF2-40B4-BE49-F238E27FC236}">
                  <a16:creationId xmlns:a16="http://schemas.microsoft.com/office/drawing/2014/main" id="{74C8B676-97E3-4B97-B8EE-FFBA59244F41}"/>
                </a:ext>
              </a:extLst>
            </p:cNvPr>
            <p:cNvSpPr>
              <a:spLocks/>
            </p:cNvSpPr>
            <p:nvPr/>
          </p:nvSpPr>
          <p:spPr bwMode="auto">
            <a:xfrm>
              <a:off x="4625975" y="1162050"/>
              <a:ext cx="39688" cy="1917700"/>
            </a:xfrm>
            <a:custGeom>
              <a:avLst/>
              <a:gdLst>
                <a:gd name="T0" fmla="*/ 2147483646 w 5"/>
                <a:gd name="T1" fmla="*/ 2147483646 h 248"/>
                <a:gd name="T2" fmla="*/ 0 w 5"/>
                <a:gd name="T3" fmla="*/ 2147483646 h 248"/>
                <a:gd name="T4" fmla="*/ 0 w 5"/>
                <a:gd name="T5" fmla="*/ 2147483646 h 248"/>
                <a:gd name="T6" fmla="*/ 2147483646 w 5"/>
                <a:gd name="T7" fmla="*/ 0 h 248"/>
                <a:gd name="T8" fmla="*/ 2147483646 w 5"/>
                <a:gd name="T9" fmla="*/ 2147483646 h 248"/>
                <a:gd name="T10" fmla="*/ 2147483646 w 5"/>
                <a:gd name="T11" fmla="*/ 2147483646 h 248"/>
                <a:gd name="T12" fmla="*/ 2147483646 w 5"/>
                <a:gd name="T13" fmla="*/ 2147483646 h 2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248">
                  <a:moveTo>
                    <a:pt x="3" y="248"/>
                  </a:moveTo>
                  <a:cubicBezTo>
                    <a:pt x="1" y="248"/>
                    <a:pt x="0" y="247"/>
                    <a:pt x="0" y="246"/>
                  </a:cubicBezTo>
                  <a:cubicBezTo>
                    <a:pt x="0" y="3"/>
                    <a:pt x="0" y="3"/>
                    <a:pt x="0" y="3"/>
                  </a:cubicBezTo>
                  <a:cubicBezTo>
                    <a:pt x="0" y="1"/>
                    <a:pt x="1" y="0"/>
                    <a:pt x="3" y="0"/>
                  </a:cubicBezTo>
                  <a:cubicBezTo>
                    <a:pt x="4" y="0"/>
                    <a:pt x="5" y="1"/>
                    <a:pt x="5" y="3"/>
                  </a:cubicBezTo>
                  <a:cubicBezTo>
                    <a:pt x="5" y="246"/>
                    <a:pt x="5" y="246"/>
                    <a:pt x="5" y="246"/>
                  </a:cubicBezTo>
                  <a:cubicBezTo>
                    <a:pt x="5" y="247"/>
                    <a:pt x="4" y="248"/>
                    <a:pt x="3" y="248"/>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88" name="Freeform 40">
              <a:extLst>
                <a:ext uri="{FF2B5EF4-FFF2-40B4-BE49-F238E27FC236}">
                  <a16:creationId xmlns:a16="http://schemas.microsoft.com/office/drawing/2014/main" id="{69733B85-D2B3-4904-8599-E9F382536AD6}"/>
                </a:ext>
              </a:extLst>
            </p:cNvPr>
            <p:cNvSpPr>
              <a:spLocks/>
            </p:cNvSpPr>
            <p:nvPr/>
          </p:nvSpPr>
          <p:spPr bwMode="auto">
            <a:xfrm>
              <a:off x="3683000" y="1417638"/>
              <a:ext cx="982663" cy="1662112"/>
            </a:xfrm>
            <a:custGeom>
              <a:avLst/>
              <a:gdLst>
                <a:gd name="T0" fmla="*/ 2147483646 w 127"/>
                <a:gd name="T1" fmla="*/ 2147483646 h 215"/>
                <a:gd name="T2" fmla="*/ 2147483646 w 127"/>
                <a:gd name="T3" fmla="*/ 2147483646 h 215"/>
                <a:gd name="T4" fmla="*/ 2147483646 w 127"/>
                <a:gd name="T5" fmla="*/ 2147483646 h 215"/>
                <a:gd name="T6" fmla="*/ 2147483646 w 127"/>
                <a:gd name="T7" fmla="*/ 0 h 215"/>
                <a:gd name="T8" fmla="*/ 2147483646 w 127"/>
                <a:gd name="T9" fmla="*/ 2147483646 h 215"/>
                <a:gd name="T10" fmla="*/ 2147483646 w 127"/>
                <a:gd name="T11" fmla="*/ 2147483646 h 215"/>
                <a:gd name="T12" fmla="*/ 2147483646 w 127"/>
                <a:gd name="T13" fmla="*/ 2147483646 h 215"/>
                <a:gd name="T14" fmla="*/ 2147483646 w 127"/>
                <a:gd name="T15" fmla="*/ 2147483646 h 2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7" h="215">
                  <a:moveTo>
                    <a:pt x="125" y="215"/>
                  </a:moveTo>
                  <a:cubicBezTo>
                    <a:pt x="124" y="215"/>
                    <a:pt x="123" y="215"/>
                    <a:pt x="122" y="214"/>
                  </a:cubicBezTo>
                  <a:cubicBezTo>
                    <a:pt x="1" y="4"/>
                    <a:pt x="1" y="4"/>
                    <a:pt x="1" y="4"/>
                  </a:cubicBezTo>
                  <a:cubicBezTo>
                    <a:pt x="0" y="2"/>
                    <a:pt x="1" y="1"/>
                    <a:pt x="2" y="0"/>
                  </a:cubicBezTo>
                  <a:cubicBezTo>
                    <a:pt x="3" y="0"/>
                    <a:pt x="4" y="0"/>
                    <a:pt x="5" y="1"/>
                  </a:cubicBezTo>
                  <a:cubicBezTo>
                    <a:pt x="127" y="212"/>
                    <a:pt x="127" y="212"/>
                    <a:pt x="127" y="212"/>
                  </a:cubicBezTo>
                  <a:cubicBezTo>
                    <a:pt x="127" y="213"/>
                    <a:pt x="127" y="214"/>
                    <a:pt x="126" y="215"/>
                  </a:cubicBezTo>
                  <a:cubicBezTo>
                    <a:pt x="125" y="215"/>
                    <a:pt x="125" y="215"/>
                    <a:pt x="125" y="215"/>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89" name="Freeform 41">
              <a:extLst>
                <a:ext uri="{FF2B5EF4-FFF2-40B4-BE49-F238E27FC236}">
                  <a16:creationId xmlns:a16="http://schemas.microsoft.com/office/drawing/2014/main" id="{A0DCDE68-C86B-4E50-AA41-B73E7AC488EB}"/>
                </a:ext>
              </a:extLst>
            </p:cNvPr>
            <p:cNvSpPr>
              <a:spLocks/>
            </p:cNvSpPr>
            <p:nvPr/>
          </p:nvSpPr>
          <p:spPr bwMode="auto">
            <a:xfrm>
              <a:off x="2995613" y="2105025"/>
              <a:ext cx="1670050" cy="974725"/>
            </a:xfrm>
            <a:custGeom>
              <a:avLst/>
              <a:gdLst>
                <a:gd name="T0" fmla="*/ 2147483646 w 216"/>
                <a:gd name="T1" fmla="*/ 2147483646 h 126"/>
                <a:gd name="T2" fmla="*/ 2147483646 w 216"/>
                <a:gd name="T3" fmla="*/ 2147483646 h 126"/>
                <a:gd name="T4" fmla="*/ 2147483646 w 216"/>
                <a:gd name="T5" fmla="*/ 2147483646 h 126"/>
                <a:gd name="T6" fmla="*/ 2147483646 w 216"/>
                <a:gd name="T7" fmla="*/ 2147483646 h 126"/>
                <a:gd name="T8" fmla="*/ 2147483646 w 216"/>
                <a:gd name="T9" fmla="*/ 0 h 126"/>
                <a:gd name="T10" fmla="*/ 2147483646 w 216"/>
                <a:gd name="T11" fmla="*/ 2147483646 h 126"/>
                <a:gd name="T12" fmla="*/ 2147483646 w 216"/>
                <a:gd name="T13" fmla="*/ 2147483646 h 126"/>
                <a:gd name="T14" fmla="*/ 2147483646 w 216"/>
                <a:gd name="T15" fmla="*/ 2147483646 h 12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 h="126">
                  <a:moveTo>
                    <a:pt x="214" y="126"/>
                  </a:moveTo>
                  <a:cubicBezTo>
                    <a:pt x="213" y="126"/>
                    <a:pt x="213" y="126"/>
                    <a:pt x="212" y="126"/>
                  </a:cubicBezTo>
                  <a:cubicBezTo>
                    <a:pt x="2" y="4"/>
                    <a:pt x="2" y="4"/>
                    <a:pt x="2" y="4"/>
                  </a:cubicBezTo>
                  <a:cubicBezTo>
                    <a:pt x="1" y="4"/>
                    <a:pt x="0" y="2"/>
                    <a:pt x="1" y="1"/>
                  </a:cubicBezTo>
                  <a:cubicBezTo>
                    <a:pt x="2" y="0"/>
                    <a:pt x="3" y="0"/>
                    <a:pt x="4" y="0"/>
                  </a:cubicBezTo>
                  <a:cubicBezTo>
                    <a:pt x="215" y="122"/>
                    <a:pt x="215" y="122"/>
                    <a:pt x="215" y="122"/>
                  </a:cubicBezTo>
                  <a:cubicBezTo>
                    <a:pt x="216" y="123"/>
                    <a:pt x="216" y="124"/>
                    <a:pt x="216" y="125"/>
                  </a:cubicBezTo>
                  <a:cubicBezTo>
                    <a:pt x="215" y="126"/>
                    <a:pt x="214" y="126"/>
                    <a:pt x="214" y="126"/>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0" name="Freeform 42">
              <a:extLst>
                <a:ext uri="{FF2B5EF4-FFF2-40B4-BE49-F238E27FC236}">
                  <a16:creationId xmlns:a16="http://schemas.microsoft.com/office/drawing/2014/main" id="{867252DC-BCDF-4AFA-BD3B-A60493D3E167}"/>
                </a:ext>
              </a:extLst>
            </p:cNvPr>
            <p:cNvSpPr>
              <a:spLocks/>
            </p:cNvSpPr>
            <p:nvPr/>
          </p:nvSpPr>
          <p:spPr bwMode="auto">
            <a:xfrm>
              <a:off x="2747963" y="3048000"/>
              <a:ext cx="1917700" cy="31750"/>
            </a:xfrm>
            <a:custGeom>
              <a:avLst/>
              <a:gdLst>
                <a:gd name="T0" fmla="*/ 2147483646 w 248"/>
                <a:gd name="T1" fmla="*/ 2147483646 h 4"/>
                <a:gd name="T2" fmla="*/ 2147483646 w 248"/>
                <a:gd name="T3" fmla="*/ 2147483646 h 4"/>
                <a:gd name="T4" fmla="*/ 0 w 248"/>
                <a:gd name="T5" fmla="*/ 2147483646 h 4"/>
                <a:gd name="T6" fmla="*/ 2147483646 w 248"/>
                <a:gd name="T7" fmla="*/ 0 h 4"/>
                <a:gd name="T8" fmla="*/ 2147483646 w 248"/>
                <a:gd name="T9" fmla="*/ 0 h 4"/>
                <a:gd name="T10" fmla="*/ 2147483646 w 248"/>
                <a:gd name="T11" fmla="*/ 2147483646 h 4"/>
                <a:gd name="T12" fmla="*/ 2147483646 w 248"/>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8" h="4">
                  <a:moveTo>
                    <a:pt x="246" y="4"/>
                  </a:moveTo>
                  <a:cubicBezTo>
                    <a:pt x="2" y="4"/>
                    <a:pt x="2" y="4"/>
                    <a:pt x="2" y="4"/>
                  </a:cubicBezTo>
                  <a:cubicBezTo>
                    <a:pt x="1" y="4"/>
                    <a:pt x="0" y="3"/>
                    <a:pt x="0" y="2"/>
                  </a:cubicBezTo>
                  <a:cubicBezTo>
                    <a:pt x="0" y="1"/>
                    <a:pt x="1" y="0"/>
                    <a:pt x="2" y="0"/>
                  </a:cubicBezTo>
                  <a:cubicBezTo>
                    <a:pt x="246" y="0"/>
                    <a:pt x="246" y="0"/>
                    <a:pt x="246" y="0"/>
                  </a:cubicBezTo>
                  <a:cubicBezTo>
                    <a:pt x="247" y="0"/>
                    <a:pt x="248" y="1"/>
                    <a:pt x="248" y="2"/>
                  </a:cubicBezTo>
                  <a:cubicBezTo>
                    <a:pt x="248" y="3"/>
                    <a:pt x="247" y="4"/>
                    <a:pt x="246"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1" name="Freeform 43">
              <a:extLst>
                <a:ext uri="{FF2B5EF4-FFF2-40B4-BE49-F238E27FC236}">
                  <a16:creationId xmlns:a16="http://schemas.microsoft.com/office/drawing/2014/main" id="{EB1BDF1A-B71B-4842-BD6C-60EE625BC815}"/>
                </a:ext>
              </a:extLst>
            </p:cNvPr>
            <p:cNvSpPr>
              <a:spLocks/>
            </p:cNvSpPr>
            <p:nvPr/>
          </p:nvSpPr>
          <p:spPr bwMode="auto">
            <a:xfrm>
              <a:off x="2995613" y="3040063"/>
              <a:ext cx="1670050" cy="982662"/>
            </a:xfrm>
            <a:custGeom>
              <a:avLst/>
              <a:gdLst>
                <a:gd name="T0" fmla="*/ 2147483646 w 216"/>
                <a:gd name="T1" fmla="*/ 2147483646 h 127"/>
                <a:gd name="T2" fmla="*/ 2147483646 w 216"/>
                <a:gd name="T3" fmla="*/ 2147483646 h 127"/>
                <a:gd name="T4" fmla="*/ 2147483646 w 216"/>
                <a:gd name="T5" fmla="*/ 2147483646 h 127"/>
                <a:gd name="T6" fmla="*/ 2147483646 w 216"/>
                <a:gd name="T7" fmla="*/ 2147483646 h 127"/>
                <a:gd name="T8" fmla="*/ 2147483646 w 216"/>
                <a:gd name="T9" fmla="*/ 2147483646 h 127"/>
                <a:gd name="T10" fmla="*/ 2147483646 w 216"/>
                <a:gd name="T11" fmla="*/ 2147483646 h 127"/>
                <a:gd name="T12" fmla="*/ 2147483646 w 216"/>
                <a:gd name="T13" fmla="*/ 2147483646 h 127"/>
                <a:gd name="T14" fmla="*/ 2147483646 w 216"/>
                <a:gd name="T15" fmla="*/ 2147483646 h 12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 h="127">
                  <a:moveTo>
                    <a:pt x="3" y="127"/>
                  </a:moveTo>
                  <a:cubicBezTo>
                    <a:pt x="2" y="127"/>
                    <a:pt x="1" y="127"/>
                    <a:pt x="1" y="126"/>
                  </a:cubicBezTo>
                  <a:cubicBezTo>
                    <a:pt x="0" y="125"/>
                    <a:pt x="1" y="123"/>
                    <a:pt x="2" y="122"/>
                  </a:cubicBezTo>
                  <a:cubicBezTo>
                    <a:pt x="212" y="1"/>
                    <a:pt x="212" y="1"/>
                    <a:pt x="212" y="1"/>
                  </a:cubicBezTo>
                  <a:cubicBezTo>
                    <a:pt x="214" y="0"/>
                    <a:pt x="215" y="1"/>
                    <a:pt x="216" y="2"/>
                  </a:cubicBezTo>
                  <a:cubicBezTo>
                    <a:pt x="216" y="3"/>
                    <a:pt x="216" y="4"/>
                    <a:pt x="215" y="5"/>
                  </a:cubicBezTo>
                  <a:cubicBezTo>
                    <a:pt x="4" y="127"/>
                    <a:pt x="4" y="127"/>
                    <a:pt x="4" y="127"/>
                  </a:cubicBezTo>
                  <a:cubicBezTo>
                    <a:pt x="4" y="127"/>
                    <a:pt x="3" y="127"/>
                    <a:pt x="3" y="127"/>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2" name="Freeform 44">
              <a:extLst>
                <a:ext uri="{FF2B5EF4-FFF2-40B4-BE49-F238E27FC236}">
                  <a16:creationId xmlns:a16="http://schemas.microsoft.com/office/drawing/2014/main" id="{939B8B25-EE2F-4719-8078-4CC034D0AC68}"/>
                </a:ext>
              </a:extLst>
            </p:cNvPr>
            <p:cNvSpPr>
              <a:spLocks/>
            </p:cNvSpPr>
            <p:nvPr/>
          </p:nvSpPr>
          <p:spPr bwMode="auto">
            <a:xfrm>
              <a:off x="3683000" y="3040063"/>
              <a:ext cx="982663" cy="1670050"/>
            </a:xfrm>
            <a:custGeom>
              <a:avLst/>
              <a:gdLst>
                <a:gd name="T0" fmla="*/ 2147483646 w 127"/>
                <a:gd name="T1" fmla="*/ 2147483646 h 216"/>
                <a:gd name="T2" fmla="*/ 2147483646 w 127"/>
                <a:gd name="T3" fmla="*/ 2147483646 h 216"/>
                <a:gd name="T4" fmla="*/ 2147483646 w 127"/>
                <a:gd name="T5" fmla="*/ 2147483646 h 216"/>
                <a:gd name="T6" fmla="*/ 2147483646 w 127"/>
                <a:gd name="T7" fmla="*/ 2147483646 h 216"/>
                <a:gd name="T8" fmla="*/ 2147483646 w 127"/>
                <a:gd name="T9" fmla="*/ 2147483646 h 216"/>
                <a:gd name="T10" fmla="*/ 2147483646 w 127"/>
                <a:gd name="T11" fmla="*/ 2147483646 h 216"/>
                <a:gd name="T12" fmla="*/ 2147483646 w 127"/>
                <a:gd name="T13" fmla="*/ 2147483646 h 216"/>
                <a:gd name="T14" fmla="*/ 2147483646 w 127"/>
                <a:gd name="T15" fmla="*/ 2147483646 h 21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7" h="216">
                  <a:moveTo>
                    <a:pt x="3" y="216"/>
                  </a:moveTo>
                  <a:cubicBezTo>
                    <a:pt x="3" y="216"/>
                    <a:pt x="2" y="216"/>
                    <a:pt x="2" y="216"/>
                  </a:cubicBezTo>
                  <a:cubicBezTo>
                    <a:pt x="1" y="215"/>
                    <a:pt x="0" y="213"/>
                    <a:pt x="1" y="212"/>
                  </a:cubicBezTo>
                  <a:cubicBezTo>
                    <a:pt x="122" y="2"/>
                    <a:pt x="122" y="2"/>
                    <a:pt x="122" y="2"/>
                  </a:cubicBezTo>
                  <a:cubicBezTo>
                    <a:pt x="123" y="1"/>
                    <a:pt x="125" y="0"/>
                    <a:pt x="126" y="1"/>
                  </a:cubicBezTo>
                  <a:cubicBezTo>
                    <a:pt x="127" y="2"/>
                    <a:pt x="127" y="3"/>
                    <a:pt x="127" y="4"/>
                  </a:cubicBezTo>
                  <a:cubicBezTo>
                    <a:pt x="5" y="215"/>
                    <a:pt x="5" y="215"/>
                    <a:pt x="5" y="215"/>
                  </a:cubicBezTo>
                  <a:cubicBezTo>
                    <a:pt x="5" y="216"/>
                    <a:pt x="4" y="216"/>
                    <a:pt x="3" y="216"/>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3" name="Freeform 45">
              <a:extLst>
                <a:ext uri="{FF2B5EF4-FFF2-40B4-BE49-F238E27FC236}">
                  <a16:creationId xmlns:a16="http://schemas.microsoft.com/office/drawing/2014/main" id="{6C02FF6B-7524-4E2F-A014-BC5FFAA71C03}"/>
                </a:ext>
              </a:extLst>
            </p:cNvPr>
            <p:cNvSpPr>
              <a:spLocks/>
            </p:cNvSpPr>
            <p:nvPr/>
          </p:nvSpPr>
          <p:spPr bwMode="auto">
            <a:xfrm>
              <a:off x="4625975" y="3048000"/>
              <a:ext cx="39688" cy="1917700"/>
            </a:xfrm>
            <a:custGeom>
              <a:avLst/>
              <a:gdLst>
                <a:gd name="T0" fmla="*/ 2147483646 w 5"/>
                <a:gd name="T1" fmla="*/ 2147483646 h 248"/>
                <a:gd name="T2" fmla="*/ 0 w 5"/>
                <a:gd name="T3" fmla="*/ 2147483646 h 248"/>
                <a:gd name="T4" fmla="*/ 0 w 5"/>
                <a:gd name="T5" fmla="*/ 2147483646 h 248"/>
                <a:gd name="T6" fmla="*/ 2147483646 w 5"/>
                <a:gd name="T7" fmla="*/ 0 h 248"/>
                <a:gd name="T8" fmla="*/ 2147483646 w 5"/>
                <a:gd name="T9" fmla="*/ 2147483646 h 248"/>
                <a:gd name="T10" fmla="*/ 2147483646 w 5"/>
                <a:gd name="T11" fmla="*/ 2147483646 h 248"/>
                <a:gd name="T12" fmla="*/ 2147483646 w 5"/>
                <a:gd name="T13" fmla="*/ 2147483646 h 2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 h="248">
                  <a:moveTo>
                    <a:pt x="3" y="248"/>
                  </a:moveTo>
                  <a:cubicBezTo>
                    <a:pt x="1" y="248"/>
                    <a:pt x="0" y="246"/>
                    <a:pt x="0" y="245"/>
                  </a:cubicBezTo>
                  <a:cubicBezTo>
                    <a:pt x="0" y="2"/>
                    <a:pt x="0" y="2"/>
                    <a:pt x="0" y="2"/>
                  </a:cubicBezTo>
                  <a:cubicBezTo>
                    <a:pt x="0" y="1"/>
                    <a:pt x="1" y="0"/>
                    <a:pt x="3" y="0"/>
                  </a:cubicBezTo>
                  <a:cubicBezTo>
                    <a:pt x="4" y="0"/>
                    <a:pt x="5" y="1"/>
                    <a:pt x="5" y="2"/>
                  </a:cubicBezTo>
                  <a:cubicBezTo>
                    <a:pt x="5" y="245"/>
                    <a:pt x="5" y="245"/>
                    <a:pt x="5" y="245"/>
                  </a:cubicBezTo>
                  <a:cubicBezTo>
                    <a:pt x="5" y="246"/>
                    <a:pt x="4" y="248"/>
                    <a:pt x="3" y="248"/>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4" name="Freeform 46">
              <a:extLst>
                <a:ext uri="{FF2B5EF4-FFF2-40B4-BE49-F238E27FC236}">
                  <a16:creationId xmlns:a16="http://schemas.microsoft.com/office/drawing/2014/main" id="{D2A8F94B-5C88-442A-828F-C574E08C5A5F}"/>
                </a:ext>
              </a:extLst>
            </p:cNvPr>
            <p:cNvSpPr>
              <a:spLocks/>
            </p:cNvSpPr>
            <p:nvPr/>
          </p:nvSpPr>
          <p:spPr bwMode="auto">
            <a:xfrm>
              <a:off x="4625975" y="3040063"/>
              <a:ext cx="982663" cy="1670050"/>
            </a:xfrm>
            <a:custGeom>
              <a:avLst/>
              <a:gdLst>
                <a:gd name="T0" fmla="*/ 2147483646 w 127"/>
                <a:gd name="T1" fmla="*/ 2147483646 h 216"/>
                <a:gd name="T2" fmla="*/ 2147483646 w 127"/>
                <a:gd name="T3" fmla="*/ 2147483646 h 216"/>
                <a:gd name="T4" fmla="*/ 0 w 127"/>
                <a:gd name="T5" fmla="*/ 2147483646 h 216"/>
                <a:gd name="T6" fmla="*/ 2147483646 w 127"/>
                <a:gd name="T7" fmla="*/ 2147483646 h 216"/>
                <a:gd name="T8" fmla="*/ 2147483646 w 127"/>
                <a:gd name="T9" fmla="*/ 2147483646 h 216"/>
                <a:gd name="T10" fmla="*/ 2147483646 w 127"/>
                <a:gd name="T11" fmla="*/ 2147483646 h 216"/>
                <a:gd name="T12" fmla="*/ 2147483646 w 127"/>
                <a:gd name="T13" fmla="*/ 2147483646 h 216"/>
                <a:gd name="T14" fmla="*/ 2147483646 w 127"/>
                <a:gd name="T15" fmla="*/ 2147483646 h 21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7" h="216">
                  <a:moveTo>
                    <a:pt x="124" y="216"/>
                  </a:moveTo>
                  <a:cubicBezTo>
                    <a:pt x="123" y="216"/>
                    <a:pt x="123" y="216"/>
                    <a:pt x="122" y="215"/>
                  </a:cubicBezTo>
                  <a:cubicBezTo>
                    <a:pt x="0" y="4"/>
                    <a:pt x="0" y="4"/>
                    <a:pt x="0" y="4"/>
                  </a:cubicBezTo>
                  <a:cubicBezTo>
                    <a:pt x="0" y="3"/>
                    <a:pt x="0" y="2"/>
                    <a:pt x="1" y="1"/>
                  </a:cubicBezTo>
                  <a:cubicBezTo>
                    <a:pt x="3" y="0"/>
                    <a:pt x="4" y="1"/>
                    <a:pt x="5" y="2"/>
                  </a:cubicBezTo>
                  <a:cubicBezTo>
                    <a:pt x="126" y="212"/>
                    <a:pt x="126" y="212"/>
                    <a:pt x="126" y="212"/>
                  </a:cubicBezTo>
                  <a:cubicBezTo>
                    <a:pt x="127" y="213"/>
                    <a:pt x="127" y="215"/>
                    <a:pt x="125" y="216"/>
                  </a:cubicBezTo>
                  <a:cubicBezTo>
                    <a:pt x="125" y="216"/>
                    <a:pt x="125" y="216"/>
                    <a:pt x="124" y="216"/>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5" name="Freeform 47">
              <a:extLst>
                <a:ext uri="{FF2B5EF4-FFF2-40B4-BE49-F238E27FC236}">
                  <a16:creationId xmlns:a16="http://schemas.microsoft.com/office/drawing/2014/main" id="{08B30304-6EB4-4E3A-953C-77345A0D0771}"/>
                </a:ext>
              </a:extLst>
            </p:cNvPr>
            <p:cNvSpPr>
              <a:spLocks/>
            </p:cNvSpPr>
            <p:nvPr/>
          </p:nvSpPr>
          <p:spPr bwMode="auto">
            <a:xfrm>
              <a:off x="4625975" y="3040063"/>
              <a:ext cx="1670050" cy="982662"/>
            </a:xfrm>
            <a:custGeom>
              <a:avLst/>
              <a:gdLst>
                <a:gd name="T0" fmla="*/ 2147483646 w 216"/>
                <a:gd name="T1" fmla="*/ 2147483646 h 127"/>
                <a:gd name="T2" fmla="*/ 2147483646 w 216"/>
                <a:gd name="T3" fmla="*/ 2147483646 h 127"/>
                <a:gd name="T4" fmla="*/ 2147483646 w 216"/>
                <a:gd name="T5" fmla="*/ 2147483646 h 127"/>
                <a:gd name="T6" fmla="*/ 0 w 216"/>
                <a:gd name="T7" fmla="*/ 2147483646 h 127"/>
                <a:gd name="T8" fmla="*/ 2147483646 w 216"/>
                <a:gd name="T9" fmla="*/ 2147483646 h 127"/>
                <a:gd name="T10" fmla="*/ 2147483646 w 216"/>
                <a:gd name="T11" fmla="*/ 2147483646 h 127"/>
                <a:gd name="T12" fmla="*/ 2147483646 w 216"/>
                <a:gd name="T13" fmla="*/ 2147483646 h 127"/>
                <a:gd name="T14" fmla="*/ 2147483646 w 216"/>
                <a:gd name="T15" fmla="*/ 2147483646 h 127"/>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 h="127">
                  <a:moveTo>
                    <a:pt x="213" y="127"/>
                  </a:moveTo>
                  <a:cubicBezTo>
                    <a:pt x="213" y="127"/>
                    <a:pt x="212" y="127"/>
                    <a:pt x="212" y="127"/>
                  </a:cubicBezTo>
                  <a:cubicBezTo>
                    <a:pt x="1" y="5"/>
                    <a:pt x="1" y="5"/>
                    <a:pt x="1" y="5"/>
                  </a:cubicBezTo>
                  <a:cubicBezTo>
                    <a:pt x="0" y="4"/>
                    <a:pt x="0" y="3"/>
                    <a:pt x="0" y="2"/>
                  </a:cubicBezTo>
                  <a:cubicBezTo>
                    <a:pt x="1" y="1"/>
                    <a:pt x="3" y="0"/>
                    <a:pt x="4" y="1"/>
                  </a:cubicBezTo>
                  <a:cubicBezTo>
                    <a:pt x="214" y="122"/>
                    <a:pt x="214" y="122"/>
                    <a:pt x="214" y="122"/>
                  </a:cubicBezTo>
                  <a:cubicBezTo>
                    <a:pt x="216" y="123"/>
                    <a:pt x="216" y="125"/>
                    <a:pt x="215" y="126"/>
                  </a:cubicBezTo>
                  <a:cubicBezTo>
                    <a:pt x="215" y="127"/>
                    <a:pt x="214" y="127"/>
                    <a:pt x="213" y="127"/>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6" name="Freeform 48">
              <a:extLst>
                <a:ext uri="{FF2B5EF4-FFF2-40B4-BE49-F238E27FC236}">
                  <a16:creationId xmlns:a16="http://schemas.microsoft.com/office/drawing/2014/main" id="{2F45C7F0-0407-4258-87F2-A9E20D59F687}"/>
                </a:ext>
              </a:extLst>
            </p:cNvPr>
            <p:cNvSpPr>
              <a:spLocks/>
            </p:cNvSpPr>
            <p:nvPr/>
          </p:nvSpPr>
          <p:spPr bwMode="auto">
            <a:xfrm>
              <a:off x="4625975" y="3048000"/>
              <a:ext cx="1917700" cy="31750"/>
            </a:xfrm>
            <a:custGeom>
              <a:avLst/>
              <a:gdLst>
                <a:gd name="T0" fmla="*/ 2147483646 w 248"/>
                <a:gd name="T1" fmla="*/ 2147483646 h 4"/>
                <a:gd name="T2" fmla="*/ 2147483646 w 248"/>
                <a:gd name="T3" fmla="*/ 2147483646 h 4"/>
                <a:gd name="T4" fmla="*/ 0 w 248"/>
                <a:gd name="T5" fmla="*/ 2147483646 h 4"/>
                <a:gd name="T6" fmla="*/ 2147483646 w 248"/>
                <a:gd name="T7" fmla="*/ 0 h 4"/>
                <a:gd name="T8" fmla="*/ 2147483646 w 248"/>
                <a:gd name="T9" fmla="*/ 0 h 4"/>
                <a:gd name="T10" fmla="*/ 2147483646 w 248"/>
                <a:gd name="T11" fmla="*/ 2147483646 h 4"/>
                <a:gd name="T12" fmla="*/ 2147483646 w 248"/>
                <a:gd name="T13" fmla="*/ 214748364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8" h="4">
                  <a:moveTo>
                    <a:pt x="246" y="4"/>
                  </a:moveTo>
                  <a:cubicBezTo>
                    <a:pt x="3" y="4"/>
                    <a:pt x="3" y="4"/>
                    <a:pt x="3" y="4"/>
                  </a:cubicBezTo>
                  <a:cubicBezTo>
                    <a:pt x="1" y="4"/>
                    <a:pt x="0" y="3"/>
                    <a:pt x="0" y="2"/>
                  </a:cubicBezTo>
                  <a:cubicBezTo>
                    <a:pt x="0" y="1"/>
                    <a:pt x="1" y="0"/>
                    <a:pt x="3" y="0"/>
                  </a:cubicBezTo>
                  <a:cubicBezTo>
                    <a:pt x="246" y="0"/>
                    <a:pt x="246" y="0"/>
                    <a:pt x="246" y="0"/>
                  </a:cubicBezTo>
                  <a:cubicBezTo>
                    <a:pt x="247" y="0"/>
                    <a:pt x="248" y="1"/>
                    <a:pt x="248" y="2"/>
                  </a:cubicBezTo>
                  <a:cubicBezTo>
                    <a:pt x="248" y="3"/>
                    <a:pt x="247" y="4"/>
                    <a:pt x="246" y="4"/>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7" name="Freeform 49">
              <a:extLst>
                <a:ext uri="{FF2B5EF4-FFF2-40B4-BE49-F238E27FC236}">
                  <a16:creationId xmlns:a16="http://schemas.microsoft.com/office/drawing/2014/main" id="{206A3046-B8F8-4824-913C-352F96F35312}"/>
                </a:ext>
              </a:extLst>
            </p:cNvPr>
            <p:cNvSpPr>
              <a:spLocks/>
            </p:cNvSpPr>
            <p:nvPr/>
          </p:nvSpPr>
          <p:spPr bwMode="auto">
            <a:xfrm>
              <a:off x="4625975" y="2105025"/>
              <a:ext cx="1670050" cy="974725"/>
            </a:xfrm>
            <a:custGeom>
              <a:avLst/>
              <a:gdLst>
                <a:gd name="T0" fmla="*/ 2147483646 w 216"/>
                <a:gd name="T1" fmla="*/ 2147483646 h 126"/>
                <a:gd name="T2" fmla="*/ 0 w 216"/>
                <a:gd name="T3" fmla="*/ 2147483646 h 126"/>
                <a:gd name="T4" fmla="*/ 2147483646 w 216"/>
                <a:gd name="T5" fmla="*/ 2147483646 h 126"/>
                <a:gd name="T6" fmla="*/ 2147483646 w 216"/>
                <a:gd name="T7" fmla="*/ 0 h 126"/>
                <a:gd name="T8" fmla="*/ 2147483646 w 216"/>
                <a:gd name="T9" fmla="*/ 2147483646 h 126"/>
                <a:gd name="T10" fmla="*/ 2147483646 w 216"/>
                <a:gd name="T11" fmla="*/ 2147483646 h 126"/>
                <a:gd name="T12" fmla="*/ 2147483646 w 216"/>
                <a:gd name="T13" fmla="*/ 2147483646 h 126"/>
                <a:gd name="T14" fmla="*/ 2147483646 w 216"/>
                <a:gd name="T15" fmla="*/ 2147483646 h 12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216" h="126">
                  <a:moveTo>
                    <a:pt x="3" y="126"/>
                  </a:moveTo>
                  <a:cubicBezTo>
                    <a:pt x="2" y="126"/>
                    <a:pt x="1" y="126"/>
                    <a:pt x="0" y="125"/>
                  </a:cubicBezTo>
                  <a:cubicBezTo>
                    <a:pt x="0" y="124"/>
                    <a:pt x="0" y="123"/>
                    <a:pt x="1" y="122"/>
                  </a:cubicBezTo>
                  <a:cubicBezTo>
                    <a:pt x="212" y="0"/>
                    <a:pt x="212" y="0"/>
                    <a:pt x="212" y="0"/>
                  </a:cubicBezTo>
                  <a:cubicBezTo>
                    <a:pt x="213" y="0"/>
                    <a:pt x="215" y="0"/>
                    <a:pt x="215" y="1"/>
                  </a:cubicBezTo>
                  <a:cubicBezTo>
                    <a:pt x="216" y="2"/>
                    <a:pt x="216" y="4"/>
                    <a:pt x="214" y="4"/>
                  </a:cubicBezTo>
                  <a:cubicBezTo>
                    <a:pt x="4" y="126"/>
                    <a:pt x="4" y="126"/>
                    <a:pt x="4" y="126"/>
                  </a:cubicBezTo>
                  <a:cubicBezTo>
                    <a:pt x="3" y="126"/>
                    <a:pt x="3" y="126"/>
                    <a:pt x="3" y="126"/>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498" name="Freeform 50">
              <a:extLst>
                <a:ext uri="{FF2B5EF4-FFF2-40B4-BE49-F238E27FC236}">
                  <a16:creationId xmlns:a16="http://schemas.microsoft.com/office/drawing/2014/main" id="{DD248309-4157-4800-8C9E-CF2182FEBA7C}"/>
                </a:ext>
              </a:extLst>
            </p:cNvPr>
            <p:cNvSpPr>
              <a:spLocks/>
            </p:cNvSpPr>
            <p:nvPr/>
          </p:nvSpPr>
          <p:spPr bwMode="auto">
            <a:xfrm>
              <a:off x="4625975" y="1417638"/>
              <a:ext cx="982663" cy="1662112"/>
            </a:xfrm>
            <a:custGeom>
              <a:avLst/>
              <a:gdLst>
                <a:gd name="T0" fmla="*/ 2147483646 w 127"/>
                <a:gd name="T1" fmla="*/ 2147483646 h 215"/>
                <a:gd name="T2" fmla="*/ 2147483646 w 127"/>
                <a:gd name="T3" fmla="*/ 2147483646 h 215"/>
                <a:gd name="T4" fmla="*/ 0 w 127"/>
                <a:gd name="T5" fmla="*/ 2147483646 h 215"/>
                <a:gd name="T6" fmla="*/ 2147483646 w 127"/>
                <a:gd name="T7" fmla="*/ 2147483646 h 215"/>
                <a:gd name="T8" fmla="*/ 2147483646 w 127"/>
                <a:gd name="T9" fmla="*/ 0 h 215"/>
                <a:gd name="T10" fmla="*/ 2147483646 w 127"/>
                <a:gd name="T11" fmla="*/ 2147483646 h 215"/>
                <a:gd name="T12" fmla="*/ 2147483646 w 127"/>
                <a:gd name="T13" fmla="*/ 2147483646 h 215"/>
                <a:gd name="T14" fmla="*/ 2147483646 w 127"/>
                <a:gd name="T15" fmla="*/ 2147483646 h 21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27" h="215">
                  <a:moveTo>
                    <a:pt x="3" y="215"/>
                  </a:moveTo>
                  <a:cubicBezTo>
                    <a:pt x="2" y="215"/>
                    <a:pt x="2" y="215"/>
                    <a:pt x="1" y="215"/>
                  </a:cubicBezTo>
                  <a:cubicBezTo>
                    <a:pt x="0" y="214"/>
                    <a:pt x="0" y="213"/>
                    <a:pt x="0" y="212"/>
                  </a:cubicBezTo>
                  <a:cubicBezTo>
                    <a:pt x="122" y="1"/>
                    <a:pt x="122" y="1"/>
                    <a:pt x="122" y="1"/>
                  </a:cubicBezTo>
                  <a:cubicBezTo>
                    <a:pt x="123" y="0"/>
                    <a:pt x="124" y="0"/>
                    <a:pt x="125" y="0"/>
                  </a:cubicBezTo>
                  <a:cubicBezTo>
                    <a:pt x="127" y="1"/>
                    <a:pt x="127" y="2"/>
                    <a:pt x="126" y="4"/>
                  </a:cubicBezTo>
                  <a:cubicBezTo>
                    <a:pt x="5" y="214"/>
                    <a:pt x="5" y="214"/>
                    <a:pt x="5" y="214"/>
                  </a:cubicBezTo>
                  <a:cubicBezTo>
                    <a:pt x="4" y="215"/>
                    <a:pt x="3" y="215"/>
                    <a:pt x="3" y="215"/>
                  </a:cubicBezTo>
                  <a:close/>
                </a:path>
              </a:pathLst>
            </a:custGeom>
            <a:solidFill>
              <a:srgbClr val="D8D9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20499" name="Freeform 51">
            <a:extLst>
              <a:ext uri="{FF2B5EF4-FFF2-40B4-BE49-F238E27FC236}">
                <a16:creationId xmlns:a16="http://schemas.microsoft.com/office/drawing/2014/main" id="{AC858258-1A1C-4DD6-A1F5-A999C6480767}"/>
              </a:ext>
            </a:extLst>
          </p:cNvPr>
          <p:cNvSpPr>
            <a:spLocks/>
          </p:cNvSpPr>
          <p:nvPr/>
        </p:nvSpPr>
        <p:spPr bwMode="auto">
          <a:xfrm>
            <a:off x="3852863" y="2266950"/>
            <a:ext cx="1584325" cy="1593850"/>
          </a:xfrm>
          <a:custGeom>
            <a:avLst/>
            <a:gdLst>
              <a:gd name="T0" fmla="*/ 2147483646 w 205"/>
              <a:gd name="T1" fmla="*/ 2147483646 h 206"/>
              <a:gd name="T2" fmla="*/ 0 w 205"/>
              <a:gd name="T3" fmla="*/ 2147483646 h 206"/>
              <a:gd name="T4" fmla="*/ 2147483646 w 205"/>
              <a:gd name="T5" fmla="*/ 2147483646 h 206"/>
              <a:gd name="T6" fmla="*/ 2147483646 w 205"/>
              <a:gd name="T7" fmla="*/ 2147483646 h 206"/>
              <a:gd name="T8" fmla="*/ 2147483646 w 205"/>
              <a:gd name="T9" fmla="*/ 2147483646 h 206"/>
              <a:gd name="T10" fmla="*/ 2147483646 w 205"/>
              <a:gd name="T11" fmla="*/ 2147483646 h 206"/>
              <a:gd name="T12" fmla="*/ 2147483646 w 205"/>
              <a:gd name="T13" fmla="*/ 0 h 206"/>
              <a:gd name="T14" fmla="*/ 2147483646 w 205"/>
              <a:gd name="T15" fmla="*/ 2147483646 h 206"/>
              <a:gd name="T16" fmla="*/ 2147483646 w 205"/>
              <a:gd name="T17" fmla="*/ 2147483646 h 20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5" h="206">
                <a:moveTo>
                  <a:pt x="103" y="206"/>
                </a:moveTo>
                <a:cubicBezTo>
                  <a:pt x="46" y="206"/>
                  <a:pt x="0" y="160"/>
                  <a:pt x="0" y="103"/>
                </a:cubicBezTo>
                <a:cubicBezTo>
                  <a:pt x="29" y="103"/>
                  <a:pt x="29" y="103"/>
                  <a:pt x="29" y="103"/>
                </a:cubicBezTo>
                <a:cubicBezTo>
                  <a:pt x="29" y="144"/>
                  <a:pt x="62" y="177"/>
                  <a:pt x="103" y="177"/>
                </a:cubicBezTo>
                <a:cubicBezTo>
                  <a:pt x="143" y="177"/>
                  <a:pt x="176" y="144"/>
                  <a:pt x="176" y="103"/>
                </a:cubicBezTo>
                <a:cubicBezTo>
                  <a:pt x="176" y="62"/>
                  <a:pt x="143" y="29"/>
                  <a:pt x="103" y="29"/>
                </a:cubicBezTo>
                <a:cubicBezTo>
                  <a:pt x="103" y="0"/>
                  <a:pt x="103" y="0"/>
                  <a:pt x="103" y="0"/>
                </a:cubicBezTo>
                <a:cubicBezTo>
                  <a:pt x="159" y="0"/>
                  <a:pt x="205" y="46"/>
                  <a:pt x="205" y="103"/>
                </a:cubicBezTo>
                <a:cubicBezTo>
                  <a:pt x="205" y="160"/>
                  <a:pt x="159" y="206"/>
                  <a:pt x="103" y="20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00" name="Freeform 52">
            <a:extLst>
              <a:ext uri="{FF2B5EF4-FFF2-40B4-BE49-F238E27FC236}">
                <a16:creationId xmlns:a16="http://schemas.microsoft.com/office/drawing/2014/main" id="{CA716922-A619-4B7A-87C2-F7E56EA55A14}"/>
              </a:ext>
            </a:extLst>
          </p:cNvPr>
          <p:cNvSpPr>
            <a:spLocks/>
          </p:cNvSpPr>
          <p:nvPr/>
        </p:nvSpPr>
        <p:spPr bwMode="auto">
          <a:xfrm>
            <a:off x="4649788" y="1803400"/>
            <a:ext cx="1252537" cy="2466975"/>
          </a:xfrm>
          <a:custGeom>
            <a:avLst/>
            <a:gdLst>
              <a:gd name="T0" fmla="*/ 2147483646 w 162"/>
              <a:gd name="T1" fmla="*/ 2147483646 h 319"/>
              <a:gd name="T2" fmla="*/ 2147483646 w 162"/>
              <a:gd name="T3" fmla="*/ 2147483646 h 319"/>
              <a:gd name="T4" fmla="*/ 2147483646 w 162"/>
              <a:gd name="T5" fmla="*/ 2147483646 h 319"/>
              <a:gd name="T6" fmla="*/ 0 w 162"/>
              <a:gd name="T7" fmla="*/ 2147483646 h 319"/>
              <a:gd name="T8" fmla="*/ 0 w 162"/>
              <a:gd name="T9" fmla="*/ 0 h 319"/>
              <a:gd name="T10" fmla="*/ 2147483646 w 162"/>
              <a:gd name="T11" fmla="*/ 2147483646 h 319"/>
              <a:gd name="T12" fmla="*/ 2147483646 w 162"/>
              <a:gd name="T13" fmla="*/ 2147483646 h 31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2" h="319">
                <a:moveTo>
                  <a:pt x="45" y="319"/>
                </a:moveTo>
                <a:cubicBezTo>
                  <a:pt x="36" y="287"/>
                  <a:pt x="36" y="287"/>
                  <a:pt x="36" y="287"/>
                </a:cubicBezTo>
                <a:cubicBezTo>
                  <a:pt x="90" y="271"/>
                  <a:pt x="129" y="220"/>
                  <a:pt x="129" y="163"/>
                </a:cubicBezTo>
                <a:cubicBezTo>
                  <a:pt x="129" y="92"/>
                  <a:pt x="71" y="34"/>
                  <a:pt x="0" y="34"/>
                </a:cubicBezTo>
                <a:cubicBezTo>
                  <a:pt x="0" y="0"/>
                  <a:pt x="0" y="0"/>
                  <a:pt x="0" y="0"/>
                </a:cubicBezTo>
                <a:cubicBezTo>
                  <a:pt x="89" y="0"/>
                  <a:pt x="162" y="73"/>
                  <a:pt x="162" y="163"/>
                </a:cubicBezTo>
                <a:cubicBezTo>
                  <a:pt x="162" y="235"/>
                  <a:pt x="114" y="299"/>
                  <a:pt x="45" y="31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01" name="Freeform 53">
            <a:extLst>
              <a:ext uri="{FF2B5EF4-FFF2-40B4-BE49-F238E27FC236}">
                <a16:creationId xmlns:a16="http://schemas.microsoft.com/office/drawing/2014/main" id="{917085CC-C4F0-4F79-BF2B-A36293C3B192}"/>
              </a:ext>
            </a:extLst>
          </p:cNvPr>
          <p:cNvSpPr>
            <a:spLocks/>
          </p:cNvSpPr>
          <p:nvPr/>
        </p:nvSpPr>
        <p:spPr bwMode="auto">
          <a:xfrm>
            <a:off x="3475038" y="1285875"/>
            <a:ext cx="2944812" cy="3556000"/>
          </a:xfrm>
          <a:custGeom>
            <a:avLst/>
            <a:gdLst>
              <a:gd name="T0" fmla="*/ 2147483646 w 381"/>
              <a:gd name="T1" fmla="*/ 2147483646 h 460"/>
              <a:gd name="T2" fmla="*/ 0 w 381"/>
              <a:gd name="T3" fmla="*/ 2147483646 h 460"/>
              <a:gd name="T4" fmla="*/ 2147483646 w 381"/>
              <a:gd name="T5" fmla="*/ 2147483646 h 460"/>
              <a:gd name="T6" fmla="*/ 2147483646 w 381"/>
              <a:gd name="T7" fmla="*/ 2147483646 h 460"/>
              <a:gd name="T8" fmla="*/ 2147483646 w 381"/>
              <a:gd name="T9" fmla="*/ 2147483646 h 460"/>
              <a:gd name="T10" fmla="*/ 2147483646 w 381"/>
              <a:gd name="T11" fmla="*/ 2147483646 h 460"/>
              <a:gd name="T12" fmla="*/ 2147483646 w 381"/>
              <a:gd name="T13" fmla="*/ 0 h 460"/>
              <a:gd name="T14" fmla="*/ 2147483646 w 381"/>
              <a:gd name="T15" fmla="*/ 2147483646 h 460"/>
              <a:gd name="T16" fmla="*/ 2147483646 w 381"/>
              <a:gd name="T17" fmla="*/ 2147483646 h 46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81" h="460">
                <a:moveTo>
                  <a:pt x="152" y="460"/>
                </a:moveTo>
                <a:cubicBezTo>
                  <a:pt x="96" y="460"/>
                  <a:pt x="42" y="439"/>
                  <a:pt x="0" y="402"/>
                </a:cubicBezTo>
                <a:cubicBezTo>
                  <a:pt x="25" y="374"/>
                  <a:pt x="25" y="374"/>
                  <a:pt x="25" y="374"/>
                </a:cubicBezTo>
                <a:cubicBezTo>
                  <a:pt x="60" y="404"/>
                  <a:pt x="105" y="421"/>
                  <a:pt x="152" y="421"/>
                </a:cubicBezTo>
                <a:cubicBezTo>
                  <a:pt x="257" y="421"/>
                  <a:pt x="343" y="335"/>
                  <a:pt x="343" y="230"/>
                </a:cubicBezTo>
                <a:cubicBezTo>
                  <a:pt x="343" y="124"/>
                  <a:pt x="257" y="39"/>
                  <a:pt x="152" y="39"/>
                </a:cubicBezTo>
                <a:cubicBezTo>
                  <a:pt x="152" y="0"/>
                  <a:pt x="152" y="0"/>
                  <a:pt x="152" y="0"/>
                </a:cubicBezTo>
                <a:cubicBezTo>
                  <a:pt x="278" y="0"/>
                  <a:pt x="381" y="103"/>
                  <a:pt x="381" y="230"/>
                </a:cubicBezTo>
                <a:cubicBezTo>
                  <a:pt x="381" y="357"/>
                  <a:pt x="278" y="460"/>
                  <a:pt x="152" y="46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3" name="Группа 2">
            <a:extLst>
              <a:ext uri="{FF2B5EF4-FFF2-40B4-BE49-F238E27FC236}">
                <a16:creationId xmlns:a16="http://schemas.microsoft.com/office/drawing/2014/main" id="{9A4F8E8D-29C3-4C1A-9208-ECF56E6AAAB4}"/>
              </a:ext>
            </a:extLst>
          </p:cNvPr>
          <p:cNvGrpSpPr/>
          <p:nvPr/>
        </p:nvGrpSpPr>
        <p:grpSpPr>
          <a:xfrm>
            <a:off x="5143500" y="3311525"/>
            <a:ext cx="2025650" cy="1878013"/>
            <a:chOff x="5143500" y="3311525"/>
            <a:chExt cx="2025650" cy="1878013"/>
          </a:xfrm>
        </p:grpSpPr>
        <p:sp>
          <p:nvSpPr>
            <p:cNvPr id="20503" name="Freeform 55">
              <a:extLst>
                <a:ext uri="{FF2B5EF4-FFF2-40B4-BE49-F238E27FC236}">
                  <a16:creationId xmlns:a16="http://schemas.microsoft.com/office/drawing/2014/main" id="{1A36438A-33CF-4930-9031-28FA46E26348}"/>
                </a:ext>
              </a:extLst>
            </p:cNvPr>
            <p:cNvSpPr>
              <a:spLocks/>
            </p:cNvSpPr>
            <p:nvPr/>
          </p:nvSpPr>
          <p:spPr bwMode="auto">
            <a:xfrm>
              <a:off x="5237163" y="3389313"/>
              <a:ext cx="1862137" cy="1676400"/>
            </a:xfrm>
            <a:custGeom>
              <a:avLst/>
              <a:gdLst>
                <a:gd name="T0" fmla="*/ 2147483646 w 1173"/>
                <a:gd name="T1" fmla="*/ 2147483646 h 1056"/>
                <a:gd name="T2" fmla="*/ 2147483646 w 1173"/>
                <a:gd name="T3" fmla="*/ 2147483646 h 1056"/>
                <a:gd name="T4" fmla="*/ 2147483646 w 1173"/>
                <a:gd name="T5" fmla="*/ 2147483646 h 1056"/>
                <a:gd name="T6" fmla="*/ 0 w 1173"/>
                <a:gd name="T7" fmla="*/ 2147483646 h 1056"/>
                <a:gd name="T8" fmla="*/ 0 w 1173"/>
                <a:gd name="T9" fmla="*/ 0 h 1056"/>
                <a:gd name="T10" fmla="*/ 2147483646 w 1173"/>
                <a:gd name="T11" fmla="*/ 2147483646 h 1056"/>
                <a:gd name="T12" fmla="*/ 2147483646 w 1173"/>
                <a:gd name="T13" fmla="*/ 2147483646 h 105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173" h="1056">
                  <a:moveTo>
                    <a:pt x="1173" y="1056"/>
                  </a:moveTo>
                  <a:lnTo>
                    <a:pt x="1149" y="1056"/>
                  </a:lnTo>
                  <a:lnTo>
                    <a:pt x="1149" y="214"/>
                  </a:lnTo>
                  <a:lnTo>
                    <a:pt x="0" y="19"/>
                  </a:lnTo>
                  <a:lnTo>
                    <a:pt x="0" y="0"/>
                  </a:lnTo>
                  <a:lnTo>
                    <a:pt x="1173" y="194"/>
                  </a:lnTo>
                  <a:lnTo>
                    <a:pt x="1173" y="1056"/>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04" name="Oval 56">
              <a:extLst>
                <a:ext uri="{FF2B5EF4-FFF2-40B4-BE49-F238E27FC236}">
                  <a16:creationId xmlns:a16="http://schemas.microsoft.com/office/drawing/2014/main" id="{6E282830-9117-4095-A3EB-CED973D81227}"/>
                </a:ext>
              </a:extLst>
            </p:cNvPr>
            <p:cNvSpPr>
              <a:spLocks noChangeArrowheads="1"/>
            </p:cNvSpPr>
            <p:nvPr/>
          </p:nvSpPr>
          <p:spPr bwMode="auto">
            <a:xfrm>
              <a:off x="6983413" y="5011738"/>
              <a:ext cx="185737" cy="17780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0505" name="Oval 57">
              <a:extLst>
                <a:ext uri="{FF2B5EF4-FFF2-40B4-BE49-F238E27FC236}">
                  <a16:creationId xmlns:a16="http://schemas.microsoft.com/office/drawing/2014/main" id="{E940EF90-1857-4C57-94A3-47AC69867CD5}"/>
                </a:ext>
              </a:extLst>
            </p:cNvPr>
            <p:cNvSpPr>
              <a:spLocks noChangeArrowheads="1"/>
            </p:cNvSpPr>
            <p:nvPr/>
          </p:nvSpPr>
          <p:spPr bwMode="auto">
            <a:xfrm>
              <a:off x="5143500" y="3311525"/>
              <a:ext cx="185738" cy="185738"/>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4" name="Группа 3">
            <a:extLst>
              <a:ext uri="{FF2B5EF4-FFF2-40B4-BE49-F238E27FC236}">
                <a16:creationId xmlns:a16="http://schemas.microsoft.com/office/drawing/2014/main" id="{74986BD8-A46A-4DF0-A81A-0749863AF9BD}"/>
              </a:ext>
            </a:extLst>
          </p:cNvPr>
          <p:cNvGrpSpPr/>
          <p:nvPr/>
        </p:nvGrpSpPr>
        <p:grpSpPr>
          <a:xfrm>
            <a:off x="3736975" y="4586288"/>
            <a:ext cx="781050" cy="1909762"/>
            <a:chOff x="3736975" y="4586288"/>
            <a:chExt cx="781050" cy="1909762"/>
          </a:xfrm>
        </p:grpSpPr>
        <p:sp>
          <p:nvSpPr>
            <p:cNvPr id="20502" name="Freeform 54">
              <a:extLst>
                <a:ext uri="{FF2B5EF4-FFF2-40B4-BE49-F238E27FC236}">
                  <a16:creationId xmlns:a16="http://schemas.microsoft.com/office/drawing/2014/main" id="{B9315334-1063-4039-95AB-4F541AD8BEA6}"/>
                </a:ext>
              </a:extLst>
            </p:cNvPr>
            <p:cNvSpPr>
              <a:spLocks/>
            </p:cNvSpPr>
            <p:nvPr/>
          </p:nvSpPr>
          <p:spPr bwMode="auto">
            <a:xfrm>
              <a:off x="3814763" y="4664075"/>
              <a:ext cx="625475" cy="1739900"/>
            </a:xfrm>
            <a:custGeom>
              <a:avLst/>
              <a:gdLst>
                <a:gd name="T0" fmla="*/ 2147483646 w 394"/>
                <a:gd name="T1" fmla="*/ 2147483646 h 1096"/>
                <a:gd name="T2" fmla="*/ 0 w 394"/>
                <a:gd name="T3" fmla="*/ 2147483646 h 1096"/>
                <a:gd name="T4" fmla="*/ 0 w 394"/>
                <a:gd name="T5" fmla="*/ 2147483646 h 1096"/>
                <a:gd name="T6" fmla="*/ 2147483646 w 394"/>
                <a:gd name="T7" fmla="*/ 0 h 1096"/>
                <a:gd name="T8" fmla="*/ 2147483646 w 394"/>
                <a:gd name="T9" fmla="*/ 2147483646 h 1096"/>
                <a:gd name="T10" fmla="*/ 2147483646 w 394"/>
                <a:gd name="T11" fmla="*/ 2147483646 h 1096"/>
                <a:gd name="T12" fmla="*/ 2147483646 w 394"/>
                <a:gd name="T13" fmla="*/ 2147483646 h 109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94" h="1096">
                  <a:moveTo>
                    <a:pt x="24" y="1096"/>
                  </a:moveTo>
                  <a:lnTo>
                    <a:pt x="0" y="1096"/>
                  </a:lnTo>
                  <a:lnTo>
                    <a:pt x="0" y="638"/>
                  </a:lnTo>
                  <a:lnTo>
                    <a:pt x="375" y="0"/>
                  </a:lnTo>
                  <a:lnTo>
                    <a:pt x="394" y="15"/>
                  </a:lnTo>
                  <a:lnTo>
                    <a:pt x="24" y="643"/>
                  </a:lnTo>
                  <a:lnTo>
                    <a:pt x="24" y="1096"/>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0506" name="Oval 58">
              <a:extLst>
                <a:ext uri="{FF2B5EF4-FFF2-40B4-BE49-F238E27FC236}">
                  <a16:creationId xmlns:a16="http://schemas.microsoft.com/office/drawing/2014/main" id="{60F743F5-E570-4CF7-882F-0075C46204A7}"/>
                </a:ext>
              </a:extLst>
            </p:cNvPr>
            <p:cNvSpPr>
              <a:spLocks noChangeArrowheads="1"/>
            </p:cNvSpPr>
            <p:nvPr/>
          </p:nvSpPr>
          <p:spPr bwMode="auto">
            <a:xfrm>
              <a:off x="4332288" y="4586288"/>
              <a:ext cx="185737" cy="17780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0507" name="Oval 59">
              <a:extLst>
                <a:ext uri="{FF2B5EF4-FFF2-40B4-BE49-F238E27FC236}">
                  <a16:creationId xmlns:a16="http://schemas.microsoft.com/office/drawing/2014/main" id="{5AFC43AA-7C82-46E1-AA89-14D1E2170B6E}"/>
                </a:ext>
              </a:extLst>
            </p:cNvPr>
            <p:cNvSpPr>
              <a:spLocks noChangeArrowheads="1"/>
            </p:cNvSpPr>
            <p:nvPr/>
          </p:nvSpPr>
          <p:spPr bwMode="auto">
            <a:xfrm>
              <a:off x="3736975" y="6310313"/>
              <a:ext cx="185738" cy="185737"/>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5" name="Группа 4">
            <a:extLst>
              <a:ext uri="{FF2B5EF4-FFF2-40B4-BE49-F238E27FC236}">
                <a16:creationId xmlns:a16="http://schemas.microsoft.com/office/drawing/2014/main" id="{B570202A-B02E-46DD-A836-A5FE7A821F3C}"/>
              </a:ext>
            </a:extLst>
          </p:cNvPr>
          <p:cNvGrpSpPr/>
          <p:nvPr/>
        </p:nvGrpSpPr>
        <p:grpSpPr>
          <a:xfrm>
            <a:off x="1387475" y="1341438"/>
            <a:ext cx="1484313" cy="2633662"/>
            <a:chOff x="1387475" y="1341438"/>
            <a:chExt cx="1484313" cy="2633662"/>
          </a:xfrm>
        </p:grpSpPr>
        <p:sp>
          <p:nvSpPr>
            <p:cNvPr id="20509" name="Rectangle 61">
              <a:extLst>
                <a:ext uri="{FF2B5EF4-FFF2-40B4-BE49-F238E27FC236}">
                  <a16:creationId xmlns:a16="http://schemas.microsoft.com/office/drawing/2014/main" id="{DE21E422-D35C-47BC-9C87-A2C95891E5C7}"/>
                </a:ext>
              </a:extLst>
            </p:cNvPr>
            <p:cNvSpPr>
              <a:spLocks noChangeArrowheads="1"/>
            </p:cNvSpPr>
            <p:nvPr/>
          </p:nvSpPr>
          <p:spPr bwMode="auto">
            <a:xfrm>
              <a:off x="1465263" y="1341438"/>
              <a:ext cx="930275" cy="261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700" b="1" dirty="0">
                  <a:solidFill>
                    <a:schemeClr val="accent1"/>
                  </a:solidFill>
                  <a:latin typeface="Arial" panose="020B0604020202020204" pitchFamily="34" charset="0"/>
                </a:rPr>
                <a:t>Your text</a:t>
              </a:r>
              <a:endParaRPr lang="ru-RU" altLang="ru-RU" sz="1800" dirty="0">
                <a:solidFill>
                  <a:schemeClr val="accent1"/>
                </a:solidFill>
              </a:endParaRPr>
            </a:p>
          </p:txBody>
        </p:sp>
        <p:sp>
          <p:nvSpPr>
            <p:cNvPr id="20511" name="TextBox 115">
              <a:extLst>
                <a:ext uri="{FF2B5EF4-FFF2-40B4-BE49-F238E27FC236}">
                  <a16:creationId xmlns:a16="http://schemas.microsoft.com/office/drawing/2014/main" id="{B8BD02F4-3936-46D0-8654-AF47DB91B985}"/>
                </a:ext>
              </a:extLst>
            </p:cNvPr>
            <p:cNvSpPr txBox="1">
              <a:spLocks noChangeArrowheads="1"/>
            </p:cNvSpPr>
            <p:nvPr/>
          </p:nvSpPr>
          <p:spPr bwMode="auto">
            <a:xfrm>
              <a:off x="1387475" y="1574800"/>
              <a:ext cx="1484313" cy="240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5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500" i="1">
                <a:solidFill>
                  <a:srgbClr val="73858E"/>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D4D36DB1-359F-442D-AD05-4AC7F72EB658}"/>
              </a:ext>
            </a:extLst>
          </p:cNvPr>
          <p:cNvGrpSpPr/>
          <p:nvPr/>
        </p:nvGrpSpPr>
        <p:grpSpPr>
          <a:xfrm>
            <a:off x="1570038" y="4851400"/>
            <a:ext cx="2174875" cy="1692275"/>
            <a:chOff x="1570038" y="4851400"/>
            <a:chExt cx="2174875" cy="1692275"/>
          </a:xfrm>
        </p:grpSpPr>
        <p:sp>
          <p:nvSpPr>
            <p:cNvPr id="20508" name="Rectangle 60">
              <a:extLst>
                <a:ext uri="{FF2B5EF4-FFF2-40B4-BE49-F238E27FC236}">
                  <a16:creationId xmlns:a16="http://schemas.microsoft.com/office/drawing/2014/main" id="{4B68D5BE-F15D-4DC2-AE41-BAF4ED2B1DF6}"/>
                </a:ext>
              </a:extLst>
            </p:cNvPr>
            <p:cNvSpPr>
              <a:spLocks noChangeArrowheads="1"/>
            </p:cNvSpPr>
            <p:nvPr/>
          </p:nvSpPr>
          <p:spPr bwMode="auto">
            <a:xfrm>
              <a:off x="1635125" y="4851400"/>
              <a:ext cx="930275"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700" b="1" dirty="0">
                  <a:solidFill>
                    <a:schemeClr val="accent2"/>
                  </a:solidFill>
                  <a:latin typeface="Arial" panose="020B0604020202020204" pitchFamily="34" charset="0"/>
                </a:rPr>
                <a:t>Your text</a:t>
              </a:r>
              <a:endParaRPr lang="ru-RU" altLang="ru-RU" sz="1800" dirty="0">
                <a:solidFill>
                  <a:schemeClr val="accent2"/>
                </a:solidFill>
              </a:endParaRPr>
            </a:p>
          </p:txBody>
        </p:sp>
        <p:sp>
          <p:nvSpPr>
            <p:cNvPr id="20512" name="TextBox 115">
              <a:extLst>
                <a:ext uri="{FF2B5EF4-FFF2-40B4-BE49-F238E27FC236}">
                  <a16:creationId xmlns:a16="http://schemas.microsoft.com/office/drawing/2014/main" id="{F3E790F3-EEF7-4C9E-85BC-1D6AB3D68296}"/>
                </a:ext>
              </a:extLst>
            </p:cNvPr>
            <p:cNvSpPr txBox="1">
              <a:spLocks noChangeArrowheads="1"/>
            </p:cNvSpPr>
            <p:nvPr/>
          </p:nvSpPr>
          <p:spPr bwMode="auto">
            <a:xfrm>
              <a:off x="1570038" y="5065713"/>
              <a:ext cx="2174875" cy="1477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5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a:t>
              </a:r>
              <a:endParaRPr lang="ru-RU" altLang="ru-RU" sz="1500" i="1">
                <a:solidFill>
                  <a:srgbClr val="73858E"/>
                </a:solidFill>
                <a:latin typeface="Arial" panose="020B0604020202020204" pitchFamily="34" charset="0"/>
                <a:cs typeface="Arial" panose="020B0604020202020204" pitchFamily="34" charset="0"/>
              </a:endParaRPr>
            </a:p>
          </p:txBody>
        </p:sp>
      </p:grpSp>
      <p:grpSp>
        <p:nvGrpSpPr>
          <p:cNvPr id="7" name="Группа 6">
            <a:extLst>
              <a:ext uri="{FF2B5EF4-FFF2-40B4-BE49-F238E27FC236}">
                <a16:creationId xmlns:a16="http://schemas.microsoft.com/office/drawing/2014/main" id="{1966B9BD-BF4F-496B-8785-04D121270266}"/>
              </a:ext>
            </a:extLst>
          </p:cNvPr>
          <p:cNvGrpSpPr/>
          <p:nvPr/>
        </p:nvGrpSpPr>
        <p:grpSpPr>
          <a:xfrm>
            <a:off x="4779963" y="5105400"/>
            <a:ext cx="2895600" cy="1443038"/>
            <a:chOff x="4779963" y="5105400"/>
            <a:chExt cx="2895600" cy="1443038"/>
          </a:xfrm>
        </p:grpSpPr>
        <p:sp>
          <p:nvSpPr>
            <p:cNvPr id="20510" name="Rectangle 79">
              <a:extLst>
                <a:ext uri="{FF2B5EF4-FFF2-40B4-BE49-F238E27FC236}">
                  <a16:creationId xmlns:a16="http://schemas.microsoft.com/office/drawing/2014/main" id="{F4820DF6-FAE1-4571-8367-2D4605BEDF1D}"/>
                </a:ext>
              </a:extLst>
            </p:cNvPr>
            <p:cNvSpPr>
              <a:spLocks noChangeArrowheads="1"/>
            </p:cNvSpPr>
            <p:nvPr/>
          </p:nvSpPr>
          <p:spPr bwMode="auto">
            <a:xfrm>
              <a:off x="4865688" y="5105400"/>
              <a:ext cx="930275" cy="261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700" b="1" dirty="0">
                  <a:solidFill>
                    <a:schemeClr val="accent4"/>
                  </a:solidFill>
                  <a:latin typeface="Arial" panose="020B0604020202020204" pitchFamily="34" charset="0"/>
                </a:rPr>
                <a:t>Your text</a:t>
              </a:r>
              <a:endParaRPr lang="ru-RU" altLang="ru-RU" sz="1800" dirty="0">
                <a:solidFill>
                  <a:schemeClr val="accent4"/>
                </a:solidFill>
              </a:endParaRPr>
            </a:p>
          </p:txBody>
        </p:sp>
        <p:sp>
          <p:nvSpPr>
            <p:cNvPr id="20513" name="TextBox 115">
              <a:extLst>
                <a:ext uri="{FF2B5EF4-FFF2-40B4-BE49-F238E27FC236}">
                  <a16:creationId xmlns:a16="http://schemas.microsoft.com/office/drawing/2014/main" id="{EE6D2E0E-7FF7-4DEF-8A30-9D16E5F81F28}"/>
                </a:ext>
              </a:extLst>
            </p:cNvPr>
            <p:cNvSpPr txBox="1">
              <a:spLocks noChangeArrowheads="1"/>
            </p:cNvSpPr>
            <p:nvPr/>
          </p:nvSpPr>
          <p:spPr bwMode="auto">
            <a:xfrm>
              <a:off x="4779963" y="5302250"/>
              <a:ext cx="2895600" cy="1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5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a:t>
              </a:r>
              <a:endParaRPr lang="ru-RU" altLang="ru-RU" sz="1500" i="1">
                <a:solidFill>
                  <a:srgbClr val="73858E"/>
                </a:solidFill>
                <a:latin typeface="Arial" panose="020B0604020202020204" pitchFamily="34" charset="0"/>
                <a:cs typeface="Arial" panose="020B0604020202020204" pitchFamily="34" charset="0"/>
              </a:endParaRPr>
            </a:p>
          </p:txBody>
        </p:sp>
      </p:grpSp>
      <p:grpSp>
        <p:nvGrpSpPr>
          <p:cNvPr id="2" name="Группа 1">
            <a:extLst>
              <a:ext uri="{FF2B5EF4-FFF2-40B4-BE49-F238E27FC236}">
                <a16:creationId xmlns:a16="http://schemas.microsoft.com/office/drawing/2014/main" id="{1F0C0958-3811-47AA-81A3-CBE6AD8C4FE9}"/>
              </a:ext>
            </a:extLst>
          </p:cNvPr>
          <p:cNvGrpSpPr/>
          <p:nvPr/>
        </p:nvGrpSpPr>
        <p:grpSpPr>
          <a:xfrm>
            <a:off x="7904163" y="1341438"/>
            <a:ext cx="3567112" cy="5154612"/>
            <a:chOff x="7904163" y="1341438"/>
            <a:chExt cx="3567112" cy="5154612"/>
          </a:xfrm>
        </p:grpSpPr>
        <p:sp>
          <p:nvSpPr>
            <p:cNvPr id="55" name="Прямоугольник: скругленные углы 54">
              <a:extLst>
                <a:ext uri="{FF2B5EF4-FFF2-40B4-BE49-F238E27FC236}">
                  <a16:creationId xmlns:a16="http://schemas.microsoft.com/office/drawing/2014/main" id="{16B2EF10-C469-4FB2-ACC6-7ACE110E2104}"/>
                </a:ext>
              </a:extLst>
            </p:cNvPr>
            <p:cNvSpPr/>
            <p:nvPr/>
          </p:nvSpPr>
          <p:spPr>
            <a:xfrm>
              <a:off x="7904163" y="1341438"/>
              <a:ext cx="3567112" cy="5154612"/>
            </a:xfrm>
            <a:prstGeom prst="roundRect">
              <a:avLst>
                <a:gd name="adj" fmla="val 10968"/>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dirty="0"/>
            </a:p>
          </p:txBody>
        </p:sp>
        <p:sp>
          <p:nvSpPr>
            <p:cNvPr id="20515" name="TextBox 115">
              <a:extLst>
                <a:ext uri="{FF2B5EF4-FFF2-40B4-BE49-F238E27FC236}">
                  <a16:creationId xmlns:a16="http://schemas.microsoft.com/office/drawing/2014/main" id="{B0CB66E5-CE79-4459-A010-5232CE948B27}"/>
                </a:ext>
              </a:extLst>
            </p:cNvPr>
            <p:cNvSpPr txBox="1">
              <a:spLocks noChangeArrowheads="1"/>
            </p:cNvSpPr>
            <p:nvPr/>
          </p:nvSpPr>
          <p:spPr bwMode="auto">
            <a:xfrm>
              <a:off x="8185150" y="1574800"/>
              <a:ext cx="3175000" cy="2262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a:t>
              </a:r>
              <a:endParaRPr lang="ru-RU" altLang="ru-RU" sz="1400">
                <a:solidFill>
                  <a:srgbClr val="73858E"/>
                </a:solidFill>
                <a:latin typeface="Arial" panose="020B0604020202020204" pitchFamily="34" charset="0"/>
                <a:cs typeface="Arial" panose="020B0604020202020204" pitchFamily="34" charset="0"/>
              </a:endParaRPr>
            </a:p>
          </p:txBody>
        </p:sp>
        <p:sp>
          <p:nvSpPr>
            <p:cNvPr id="20516" name="TextBox 115">
              <a:extLst>
                <a:ext uri="{FF2B5EF4-FFF2-40B4-BE49-F238E27FC236}">
                  <a16:creationId xmlns:a16="http://schemas.microsoft.com/office/drawing/2014/main" id="{F10271BB-8105-4617-80EB-1EDE8B8D37A9}"/>
                </a:ext>
              </a:extLst>
            </p:cNvPr>
            <p:cNvSpPr txBox="1">
              <a:spLocks noChangeArrowheads="1"/>
            </p:cNvSpPr>
            <p:nvPr/>
          </p:nvSpPr>
          <p:spPr bwMode="auto">
            <a:xfrm>
              <a:off x="8185150" y="4210050"/>
              <a:ext cx="3175000" cy="189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400">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0482"/>
                                        </p:tgtEl>
                                        <p:attrNameLst>
                                          <p:attrName>style.visibility</p:attrName>
                                        </p:attrNameLst>
                                      </p:cBhvr>
                                      <p:to>
                                        <p:strVal val="visible"/>
                                      </p:to>
                                    </p:set>
                                    <p:anim calcmode="lin" valueType="num">
                                      <p:cBhvr additive="base">
                                        <p:cTn id="7" dur="500" fill="hold"/>
                                        <p:tgtEl>
                                          <p:spTgt spid="20482"/>
                                        </p:tgtEl>
                                        <p:attrNameLst>
                                          <p:attrName>ppt_x</p:attrName>
                                        </p:attrNameLst>
                                      </p:cBhvr>
                                      <p:tavLst>
                                        <p:tav tm="0">
                                          <p:val>
                                            <p:strVal val="#ppt_x"/>
                                          </p:val>
                                        </p:tav>
                                        <p:tav tm="100000">
                                          <p:val>
                                            <p:strVal val="#ppt_x"/>
                                          </p:val>
                                        </p:tav>
                                      </p:tavLst>
                                    </p:anim>
                                    <p:anim calcmode="lin" valueType="num">
                                      <p:cBhvr additive="base">
                                        <p:cTn id="8" dur="500" fill="hold"/>
                                        <p:tgtEl>
                                          <p:spTgt spid="20482"/>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49" presetClass="entr" presetSubtype="0" decel="100000" fill="hold"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 calcmode="lin" valueType="num">
                                      <p:cBhvr>
                                        <p:cTn id="14" dur="500" fill="hold"/>
                                        <p:tgtEl>
                                          <p:spTgt spid="8"/>
                                        </p:tgtEl>
                                        <p:attrNameLst>
                                          <p:attrName>style.rotation</p:attrName>
                                        </p:attrNameLst>
                                      </p:cBhvr>
                                      <p:tavLst>
                                        <p:tav tm="0">
                                          <p:val>
                                            <p:fltVal val="360"/>
                                          </p:val>
                                        </p:tav>
                                        <p:tav tm="100000">
                                          <p:val>
                                            <p:fltVal val="0"/>
                                          </p:val>
                                        </p:tav>
                                      </p:tavLst>
                                    </p:anim>
                                    <p:animEffect transition="in" filter="fade">
                                      <p:cBhvr>
                                        <p:cTn id="15" dur="500"/>
                                        <p:tgtEl>
                                          <p:spTgt spid="8"/>
                                        </p:tgtEl>
                                      </p:cBhvr>
                                    </p:animEffect>
                                  </p:childTnLst>
                                </p:cTn>
                              </p:par>
                              <p:par>
                                <p:cTn id="16" presetID="2" presetClass="entr" presetSubtype="4" fill="hold" nodeType="withEffect">
                                  <p:stCondLst>
                                    <p:cond delay="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500" fill="hold"/>
                                        <p:tgtEl>
                                          <p:spTgt spid="2"/>
                                        </p:tgtEl>
                                        <p:attrNameLst>
                                          <p:attrName>ppt_x</p:attrName>
                                        </p:attrNameLst>
                                      </p:cBhvr>
                                      <p:tavLst>
                                        <p:tav tm="0">
                                          <p:val>
                                            <p:strVal val="#ppt_x"/>
                                          </p:val>
                                        </p:tav>
                                        <p:tav tm="100000">
                                          <p:val>
                                            <p:strVal val="#ppt_x"/>
                                          </p:val>
                                        </p:tav>
                                      </p:tavLst>
                                    </p:anim>
                                    <p:anim calcmode="lin" valueType="num">
                                      <p:cBhvr additive="base">
                                        <p:cTn id="19" dur="500" fill="hold"/>
                                        <p:tgtEl>
                                          <p:spTgt spid="2"/>
                                        </p:tgtEl>
                                        <p:attrNameLst>
                                          <p:attrName>ppt_y</p:attrName>
                                        </p:attrNameLst>
                                      </p:cBhvr>
                                      <p:tavLst>
                                        <p:tav tm="0">
                                          <p:val>
                                            <p:strVal val="1+#ppt_h/2"/>
                                          </p:val>
                                        </p:tav>
                                        <p:tav tm="100000">
                                          <p:val>
                                            <p:strVal val="#ppt_y"/>
                                          </p:val>
                                        </p:tav>
                                      </p:tavLst>
                                    </p:anim>
                                  </p:childTnLst>
                                </p:cTn>
                              </p:par>
                            </p:childTnLst>
                          </p:cTn>
                        </p:par>
                        <p:par>
                          <p:cTn id="20" fill="hold">
                            <p:stCondLst>
                              <p:cond delay="1000"/>
                            </p:stCondLst>
                            <p:childTnLst>
                              <p:par>
                                <p:cTn id="21" presetID="22" presetClass="entr" presetSubtype="1" fill="hold" nodeType="afterEffect">
                                  <p:stCondLst>
                                    <p:cond delay="1000"/>
                                  </p:stCondLst>
                                  <p:childTnLst>
                                    <p:set>
                                      <p:cBhvr>
                                        <p:cTn id="22" dur="1" fill="hold">
                                          <p:stCondLst>
                                            <p:cond delay="0"/>
                                          </p:stCondLst>
                                        </p:cTn>
                                        <p:tgtEl>
                                          <p:spTgt spid="4"/>
                                        </p:tgtEl>
                                        <p:attrNameLst>
                                          <p:attrName>style.visibility</p:attrName>
                                        </p:attrNameLst>
                                      </p:cBhvr>
                                      <p:to>
                                        <p:strVal val="visible"/>
                                      </p:to>
                                    </p:set>
                                    <p:animEffect transition="in" filter="wipe(up)">
                                      <p:cBhvr>
                                        <p:cTn id="23" dur="500"/>
                                        <p:tgtEl>
                                          <p:spTgt spid="4"/>
                                        </p:tgtEl>
                                      </p:cBhvr>
                                    </p:animEffect>
                                  </p:childTnLst>
                                </p:cTn>
                              </p:par>
                              <p:par>
                                <p:cTn id="24" presetID="22" presetClass="entr" presetSubtype="1" fill="hold" nodeType="withEffect">
                                  <p:stCondLst>
                                    <p:cond delay="1000"/>
                                  </p:stCondLst>
                                  <p:childTnLst>
                                    <p:set>
                                      <p:cBhvr>
                                        <p:cTn id="25" dur="1" fill="hold">
                                          <p:stCondLst>
                                            <p:cond delay="0"/>
                                          </p:stCondLst>
                                        </p:cTn>
                                        <p:tgtEl>
                                          <p:spTgt spid="3"/>
                                        </p:tgtEl>
                                        <p:attrNameLst>
                                          <p:attrName>style.visibility</p:attrName>
                                        </p:attrNameLst>
                                      </p:cBhvr>
                                      <p:to>
                                        <p:strVal val="visible"/>
                                      </p:to>
                                    </p:set>
                                    <p:animEffect transition="in" filter="wipe(up)">
                                      <p:cBhvr>
                                        <p:cTn id="26" dur="500"/>
                                        <p:tgtEl>
                                          <p:spTgt spid="3"/>
                                        </p:tgtEl>
                                      </p:cBhvr>
                                    </p:animEffect>
                                  </p:childTnLst>
                                </p:cTn>
                              </p:par>
                              <p:par>
                                <p:cTn id="27" presetID="23" presetClass="entr" presetSubtype="288" fill="hold" grpId="0" nodeType="withEffect">
                                  <p:stCondLst>
                                    <p:cond delay="0"/>
                                  </p:stCondLst>
                                  <p:childTnLst>
                                    <p:set>
                                      <p:cBhvr>
                                        <p:cTn id="28" dur="1" fill="hold">
                                          <p:stCondLst>
                                            <p:cond delay="0"/>
                                          </p:stCondLst>
                                        </p:cTn>
                                        <p:tgtEl>
                                          <p:spTgt spid="20501"/>
                                        </p:tgtEl>
                                        <p:attrNameLst>
                                          <p:attrName>style.visibility</p:attrName>
                                        </p:attrNameLst>
                                      </p:cBhvr>
                                      <p:to>
                                        <p:strVal val="visible"/>
                                      </p:to>
                                    </p:set>
                                    <p:anim calcmode="lin" valueType="num">
                                      <p:cBhvr>
                                        <p:cTn id="29" dur="500" fill="hold"/>
                                        <p:tgtEl>
                                          <p:spTgt spid="20501"/>
                                        </p:tgtEl>
                                        <p:attrNameLst>
                                          <p:attrName>ppt_w</p:attrName>
                                        </p:attrNameLst>
                                      </p:cBhvr>
                                      <p:tavLst>
                                        <p:tav tm="0">
                                          <p:val>
                                            <p:strVal val="4/3*#ppt_w"/>
                                          </p:val>
                                        </p:tav>
                                        <p:tav tm="100000">
                                          <p:val>
                                            <p:strVal val="#ppt_w"/>
                                          </p:val>
                                        </p:tav>
                                      </p:tavLst>
                                    </p:anim>
                                    <p:anim calcmode="lin" valueType="num">
                                      <p:cBhvr>
                                        <p:cTn id="30" dur="500" fill="hold"/>
                                        <p:tgtEl>
                                          <p:spTgt spid="20501"/>
                                        </p:tgtEl>
                                        <p:attrNameLst>
                                          <p:attrName>ppt_h</p:attrName>
                                        </p:attrNameLst>
                                      </p:cBhvr>
                                      <p:tavLst>
                                        <p:tav tm="0">
                                          <p:val>
                                            <p:strVal val="4/3*#ppt_h"/>
                                          </p:val>
                                        </p:tav>
                                        <p:tav tm="100000">
                                          <p:val>
                                            <p:strVal val="#ppt_h"/>
                                          </p:val>
                                        </p:tav>
                                      </p:tavLst>
                                    </p:anim>
                                  </p:childTnLst>
                                </p:cTn>
                              </p:par>
                              <p:par>
                                <p:cTn id="31" presetID="23" presetClass="entr" presetSubtype="288" fill="hold" grpId="0" nodeType="withEffect">
                                  <p:stCondLst>
                                    <p:cond delay="250"/>
                                  </p:stCondLst>
                                  <p:childTnLst>
                                    <p:set>
                                      <p:cBhvr>
                                        <p:cTn id="32" dur="1" fill="hold">
                                          <p:stCondLst>
                                            <p:cond delay="0"/>
                                          </p:stCondLst>
                                        </p:cTn>
                                        <p:tgtEl>
                                          <p:spTgt spid="20500"/>
                                        </p:tgtEl>
                                        <p:attrNameLst>
                                          <p:attrName>style.visibility</p:attrName>
                                        </p:attrNameLst>
                                      </p:cBhvr>
                                      <p:to>
                                        <p:strVal val="visible"/>
                                      </p:to>
                                    </p:set>
                                    <p:anim calcmode="lin" valueType="num">
                                      <p:cBhvr>
                                        <p:cTn id="33" dur="500" fill="hold"/>
                                        <p:tgtEl>
                                          <p:spTgt spid="20500"/>
                                        </p:tgtEl>
                                        <p:attrNameLst>
                                          <p:attrName>ppt_w</p:attrName>
                                        </p:attrNameLst>
                                      </p:cBhvr>
                                      <p:tavLst>
                                        <p:tav tm="0">
                                          <p:val>
                                            <p:strVal val="4/3*#ppt_w"/>
                                          </p:val>
                                        </p:tav>
                                        <p:tav tm="100000">
                                          <p:val>
                                            <p:strVal val="#ppt_w"/>
                                          </p:val>
                                        </p:tav>
                                      </p:tavLst>
                                    </p:anim>
                                    <p:anim calcmode="lin" valueType="num">
                                      <p:cBhvr>
                                        <p:cTn id="34" dur="500" fill="hold"/>
                                        <p:tgtEl>
                                          <p:spTgt spid="20500"/>
                                        </p:tgtEl>
                                        <p:attrNameLst>
                                          <p:attrName>ppt_h</p:attrName>
                                        </p:attrNameLst>
                                      </p:cBhvr>
                                      <p:tavLst>
                                        <p:tav tm="0">
                                          <p:val>
                                            <p:strVal val="4/3*#ppt_h"/>
                                          </p:val>
                                        </p:tav>
                                        <p:tav tm="100000">
                                          <p:val>
                                            <p:strVal val="#ppt_h"/>
                                          </p:val>
                                        </p:tav>
                                      </p:tavLst>
                                    </p:anim>
                                  </p:childTnLst>
                                </p:cTn>
                              </p:par>
                              <p:par>
                                <p:cTn id="35" presetID="23" presetClass="entr" presetSubtype="288" fill="hold" grpId="0" nodeType="withEffect">
                                  <p:stCondLst>
                                    <p:cond delay="500"/>
                                  </p:stCondLst>
                                  <p:childTnLst>
                                    <p:set>
                                      <p:cBhvr>
                                        <p:cTn id="36" dur="1" fill="hold">
                                          <p:stCondLst>
                                            <p:cond delay="0"/>
                                          </p:stCondLst>
                                        </p:cTn>
                                        <p:tgtEl>
                                          <p:spTgt spid="20499"/>
                                        </p:tgtEl>
                                        <p:attrNameLst>
                                          <p:attrName>style.visibility</p:attrName>
                                        </p:attrNameLst>
                                      </p:cBhvr>
                                      <p:to>
                                        <p:strVal val="visible"/>
                                      </p:to>
                                    </p:set>
                                    <p:anim calcmode="lin" valueType="num">
                                      <p:cBhvr>
                                        <p:cTn id="37" dur="500" fill="hold"/>
                                        <p:tgtEl>
                                          <p:spTgt spid="20499"/>
                                        </p:tgtEl>
                                        <p:attrNameLst>
                                          <p:attrName>ppt_w</p:attrName>
                                        </p:attrNameLst>
                                      </p:cBhvr>
                                      <p:tavLst>
                                        <p:tav tm="0">
                                          <p:val>
                                            <p:strVal val="4/3*#ppt_w"/>
                                          </p:val>
                                        </p:tav>
                                        <p:tav tm="100000">
                                          <p:val>
                                            <p:strVal val="#ppt_w"/>
                                          </p:val>
                                        </p:tav>
                                      </p:tavLst>
                                    </p:anim>
                                    <p:anim calcmode="lin" valueType="num">
                                      <p:cBhvr>
                                        <p:cTn id="38" dur="500" fill="hold"/>
                                        <p:tgtEl>
                                          <p:spTgt spid="20499"/>
                                        </p:tgtEl>
                                        <p:attrNameLst>
                                          <p:attrName>ppt_h</p:attrName>
                                        </p:attrNameLst>
                                      </p:cBhvr>
                                      <p:tavLst>
                                        <p:tav tm="0">
                                          <p:val>
                                            <p:strVal val="4/3*#ppt_h"/>
                                          </p:val>
                                        </p:tav>
                                        <p:tav tm="100000">
                                          <p:val>
                                            <p:strVal val="#ppt_h"/>
                                          </p:val>
                                        </p:tav>
                                      </p:tavLst>
                                    </p:anim>
                                  </p:childTnLst>
                                </p:cTn>
                              </p:par>
                            </p:childTnLst>
                          </p:cTn>
                        </p:par>
                        <p:par>
                          <p:cTn id="39" fill="hold">
                            <p:stCondLst>
                              <p:cond delay="2500"/>
                            </p:stCondLst>
                            <p:childTnLst>
                              <p:par>
                                <p:cTn id="40" presetID="2" presetClass="entr" presetSubtype="8" fill="hold" nodeType="afterEffect">
                                  <p:stCondLst>
                                    <p:cond delay="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500" fill="hold"/>
                                        <p:tgtEl>
                                          <p:spTgt spid="5"/>
                                        </p:tgtEl>
                                        <p:attrNameLst>
                                          <p:attrName>ppt_x</p:attrName>
                                        </p:attrNameLst>
                                      </p:cBhvr>
                                      <p:tavLst>
                                        <p:tav tm="0">
                                          <p:val>
                                            <p:strVal val="0-#ppt_w/2"/>
                                          </p:val>
                                        </p:tav>
                                        <p:tav tm="100000">
                                          <p:val>
                                            <p:strVal val="#ppt_x"/>
                                          </p:val>
                                        </p:tav>
                                      </p:tavLst>
                                    </p:anim>
                                    <p:anim calcmode="lin" valueType="num">
                                      <p:cBhvr additive="base">
                                        <p:cTn id="43" dur="500" fill="hold"/>
                                        <p:tgtEl>
                                          <p:spTgt spid="5"/>
                                        </p:tgtEl>
                                        <p:attrNameLst>
                                          <p:attrName>ppt_y</p:attrName>
                                        </p:attrNameLst>
                                      </p:cBhvr>
                                      <p:tavLst>
                                        <p:tav tm="0">
                                          <p:val>
                                            <p:strVal val="#ppt_y"/>
                                          </p:val>
                                        </p:tav>
                                        <p:tav tm="100000">
                                          <p:val>
                                            <p:strVal val="#ppt_y"/>
                                          </p:val>
                                        </p:tav>
                                      </p:tavLst>
                                    </p:anim>
                                  </p:childTnLst>
                                </p:cTn>
                              </p:par>
                              <p:par>
                                <p:cTn id="44" presetID="2" presetClass="entr" presetSubtype="8" fill="hold" nodeType="withEffect">
                                  <p:stCondLst>
                                    <p:cond delay="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500" fill="hold"/>
                                        <p:tgtEl>
                                          <p:spTgt spid="6"/>
                                        </p:tgtEl>
                                        <p:attrNameLst>
                                          <p:attrName>ppt_x</p:attrName>
                                        </p:attrNameLst>
                                      </p:cBhvr>
                                      <p:tavLst>
                                        <p:tav tm="0">
                                          <p:val>
                                            <p:strVal val="0-#ppt_w/2"/>
                                          </p:val>
                                        </p:tav>
                                        <p:tav tm="100000">
                                          <p:val>
                                            <p:strVal val="#ppt_x"/>
                                          </p:val>
                                        </p:tav>
                                      </p:tavLst>
                                    </p:anim>
                                    <p:anim calcmode="lin" valueType="num">
                                      <p:cBhvr additive="base">
                                        <p:cTn id="47" dur="500" fill="hold"/>
                                        <p:tgtEl>
                                          <p:spTgt spid="6"/>
                                        </p:tgtEl>
                                        <p:attrNameLst>
                                          <p:attrName>ppt_y</p:attrName>
                                        </p:attrNameLst>
                                      </p:cBhvr>
                                      <p:tavLst>
                                        <p:tav tm="0">
                                          <p:val>
                                            <p:strVal val="#ppt_y"/>
                                          </p:val>
                                        </p:tav>
                                        <p:tav tm="100000">
                                          <p:val>
                                            <p:strVal val="#ppt_y"/>
                                          </p:val>
                                        </p:tav>
                                      </p:tavLst>
                                    </p:anim>
                                  </p:childTnLst>
                                </p:cTn>
                              </p:par>
                              <p:par>
                                <p:cTn id="48" presetID="2" presetClass="entr" presetSubtype="4" fill="hold" nodeType="withEffect">
                                  <p:stCondLst>
                                    <p:cond delay="0"/>
                                  </p:stCondLst>
                                  <p:childTnLst>
                                    <p:set>
                                      <p:cBhvr>
                                        <p:cTn id="49" dur="1" fill="hold">
                                          <p:stCondLst>
                                            <p:cond delay="0"/>
                                          </p:stCondLst>
                                        </p:cTn>
                                        <p:tgtEl>
                                          <p:spTgt spid="7"/>
                                        </p:tgtEl>
                                        <p:attrNameLst>
                                          <p:attrName>style.visibility</p:attrName>
                                        </p:attrNameLst>
                                      </p:cBhvr>
                                      <p:to>
                                        <p:strVal val="visible"/>
                                      </p:to>
                                    </p:set>
                                    <p:anim calcmode="lin" valueType="num">
                                      <p:cBhvr additive="base">
                                        <p:cTn id="50" dur="500" fill="hold"/>
                                        <p:tgtEl>
                                          <p:spTgt spid="7"/>
                                        </p:tgtEl>
                                        <p:attrNameLst>
                                          <p:attrName>ppt_x</p:attrName>
                                        </p:attrNameLst>
                                      </p:cBhvr>
                                      <p:tavLst>
                                        <p:tav tm="0">
                                          <p:val>
                                            <p:strVal val="#ppt_x"/>
                                          </p:val>
                                        </p:tav>
                                        <p:tav tm="100000">
                                          <p:val>
                                            <p:strVal val="#ppt_x"/>
                                          </p:val>
                                        </p:tav>
                                      </p:tavLst>
                                    </p:anim>
                                    <p:anim calcmode="lin" valueType="num">
                                      <p:cBhvr additive="base">
                                        <p:cTn id="51"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2" grpId="0"/>
      <p:bldP spid="20499" grpId="0" animBg="1"/>
      <p:bldP spid="20500" grpId="0" animBg="1"/>
      <p:bldP spid="20501"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extBox 112">
            <a:extLst>
              <a:ext uri="{FF2B5EF4-FFF2-40B4-BE49-F238E27FC236}">
                <a16:creationId xmlns:a16="http://schemas.microsoft.com/office/drawing/2014/main" id="{49F5CC75-21BA-4FE6-B705-9E4BB860AC96}"/>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1507" name="TextBox 115">
            <a:extLst>
              <a:ext uri="{FF2B5EF4-FFF2-40B4-BE49-F238E27FC236}">
                <a16:creationId xmlns:a16="http://schemas.microsoft.com/office/drawing/2014/main" id="{4B5B3E42-290A-48C5-B1B7-7D563F34EB38}"/>
              </a:ext>
            </a:extLst>
          </p:cNvPr>
          <p:cNvSpPr txBox="1">
            <a:spLocks noChangeArrowheads="1"/>
          </p:cNvSpPr>
          <p:nvPr/>
        </p:nvSpPr>
        <p:spPr bwMode="auto">
          <a:xfrm>
            <a:off x="1168400" y="578961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21508" name="Freeform 56">
            <a:extLst>
              <a:ext uri="{FF2B5EF4-FFF2-40B4-BE49-F238E27FC236}">
                <a16:creationId xmlns:a16="http://schemas.microsoft.com/office/drawing/2014/main" id="{167ADF2D-E96C-493F-8BD8-90D28CDB29B4}"/>
              </a:ext>
            </a:extLst>
          </p:cNvPr>
          <p:cNvSpPr>
            <a:spLocks/>
          </p:cNvSpPr>
          <p:nvPr/>
        </p:nvSpPr>
        <p:spPr bwMode="auto">
          <a:xfrm>
            <a:off x="960438" y="2003425"/>
            <a:ext cx="58737" cy="3786188"/>
          </a:xfrm>
          <a:custGeom>
            <a:avLst/>
            <a:gdLst>
              <a:gd name="T0" fmla="*/ 2147483646 w 4"/>
              <a:gd name="T1" fmla="*/ 2147483646 h 250"/>
              <a:gd name="T2" fmla="*/ 0 w 4"/>
              <a:gd name="T3" fmla="*/ 2147483646 h 250"/>
              <a:gd name="T4" fmla="*/ 0 w 4"/>
              <a:gd name="T5" fmla="*/ 2147483646 h 250"/>
              <a:gd name="T6" fmla="*/ 2147483646 w 4"/>
              <a:gd name="T7" fmla="*/ 0 h 250"/>
              <a:gd name="T8" fmla="*/ 2147483646 w 4"/>
              <a:gd name="T9" fmla="*/ 2147483646 h 250"/>
              <a:gd name="T10" fmla="*/ 2147483646 w 4"/>
              <a:gd name="T11" fmla="*/ 2147483646 h 250"/>
              <a:gd name="T12" fmla="*/ 2147483646 w 4"/>
              <a:gd name="T13" fmla="*/ 2147483646 h 2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250">
                <a:moveTo>
                  <a:pt x="2" y="250"/>
                </a:moveTo>
                <a:cubicBezTo>
                  <a:pt x="1" y="250"/>
                  <a:pt x="0" y="249"/>
                  <a:pt x="0" y="248"/>
                </a:cubicBezTo>
                <a:cubicBezTo>
                  <a:pt x="0" y="2"/>
                  <a:pt x="0" y="2"/>
                  <a:pt x="0" y="2"/>
                </a:cubicBezTo>
                <a:cubicBezTo>
                  <a:pt x="0" y="1"/>
                  <a:pt x="1" y="0"/>
                  <a:pt x="2" y="0"/>
                </a:cubicBezTo>
                <a:cubicBezTo>
                  <a:pt x="3" y="0"/>
                  <a:pt x="4" y="1"/>
                  <a:pt x="4" y="2"/>
                </a:cubicBezTo>
                <a:cubicBezTo>
                  <a:pt x="4" y="248"/>
                  <a:pt x="4" y="248"/>
                  <a:pt x="4" y="248"/>
                </a:cubicBezTo>
                <a:cubicBezTo>
                  <a:pt x="4" y="249"/>
                  <a:pt x="3" y="250"/>
                  <a:pt x="2" y="25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1509" name="Rectangle 57">
            <a:extLst>
              <a:ext uri="{FF2B5EF4-FFF2-40B4-BE49-F238E27FC236}">
                <a16:creationId xmlns:a16="http://schemas.microsoft.com/office/drawing/2014/main" id="{3405913B-DBF3-40EF-8953-7578AB3C5570}"/>
              </a:ext>
            </a:extLst>
          </p:cNvPr>
          <p:cNvSpPr>
            <a:spLocks noChangeArrowheads="1"/>
          </p:cNvSpPr>
          <p:nvPr/>
        </p:nvSpPr>
        <p:spPr bwMode="auto">
          <a:xfrm>
            <a:off x="9786938" y="1881188"/>
            <a:ext cx="146354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700" b="1" dirty="0">
                <a:solidFill>
                  <a:schemeClr val="accent2"/>
                </a:solidFill>
                <a:latin typeface="Arial" panose="020B0604020202020204" pitchFamily="34" charset="0"/>
              </a:rPr>
              <a:t>51%</a:t>
            </a:r>
            <a:endParaRPr lang="ru-RU" altLang="ru-RU" sz="1800" dirty="0">
              <a:solidFill>
                <a:schemeClr val="accent2"/>
              </a:solidFill>
            </a:endParaRPr>
          </a:p>
        </p:txBody>
      </p:sp>
      <p:sp>
        <p:nvSpPr>
          <p:cNvPr id="21510" name="Rectangle 58">
            <a:extLst>
              <a:ext uri="{FF2B5EF4-FFF2-40B4-BE49-F238E27FC236}">
                <a16:creationId xmlns:a16="http://schemas.microsoft.com/office/drawing/2014/main" id="{9EE9DCE7-264F-404E-B8E5-5EDDFACB8E9E}"/>
              </a:ext>
            </a:extLst>
          </p:cNvPr>
          <p:cNvSpPr>
            <a:spLocks noChangeArrowheads="1"/>
          </p:cNvSpPr>
          <p:nvPr/>
        </p:nvSpPr>
        <p:spPr bwMode="auto">
          <a:xfrm>
            <a:off x="9786938" y="2946400"/>
            <a:ext cx="146354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700" b="1" dirty="0">
                <a:solidFill>
                  <a:schemeClr val="accent4"/>
                </a:solidFill>
                <a:latin typeface="Arial" panose="020B0604020202020204" pitchFamily="34" charset="0"/>
              </a:rPr>
              <a:t>62%</a:t>
            </a:r>
            <a:endParaRPr lang="ru-RU" altLang="ru-RU" sz="1800" dirty="0">
              <a:solidFill>
                <a:schemeClr val="accent4"/>
              </a:solidFill>
            </a:endParaRPr>
          </a:p>
        </p:txBody>
      </p:sp>
      <p:sp>
        <p:nvSpPr>
          <p:cNvPr id="21511" name="Rectangle 59">
            <a:extLst>
              <a:ext uri="{FF2B5EF4-FFF2-40B4-BE49-F238E27FC236}">
                <a16:creationId xmlns:a16="http://schemas.microsoft.com/office/drawing/2014/main" id="{ADA40647-DAC2-4ED2-B857-E77E91A9D0E6}"/>
              </a:ext>
            </a:extLst>
          </p:cNvPr>
          <p:cNvSpPr>
            <a:spLocks noChangeArrowheads="1"/>
          </p:cNvSpPr>
          <p:nvPr/>
        </p:nvSpPr>
        <p:spPr bwMode="auto">
          <a:xfrm>
            <a:off x="9786938" y="4108450"/>
            <a:ext cx="1463542" cy="877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700" b="1" dirty="0">
                <a:solidFill>
                  <a:schemeClr val="accent1"/>
                </a:solidFill>
                <a:latin typeface="Arial" panose="020B0604020202020204" pitchFamily="34" charset="0"/>
              </a:rPr>
              <a:t>75%</a:t>
            </a:r>
            <a:endParaRPr lang="ru-RU" altLang="ru-RU" sz="1800" dirty="0">
              <a:solidFill>
                <a:schemeClr val="accent1"/>
              </a:solidFill>
            </a:endParaRPr>
          </a:p>
        </p:txBody>
      </p:sp>
      <p:sp>
        <p:nvSpPr>
          <p:cNvPr id="21512" name="Rectangle 60">
            <a:extLst>
              <a:ext uri="{FF2B5EF4-FFF2-40B4-BE49-F238E27FC236}">
                <a16:creationId xmlns:a16="http://schemas.microsoft.com/office/drawing/2014/main" id="{B3FD1DF4-A654-441A-A866-43D540B6653C}"/>
              </a:ext>
            </a:extLst>
          </p:cNvPr>
          <p:cNvSpPr>
            <a:spLocks noChangeArrowheads="1"/>
          </p:cNvSpPr>
          <p:nvPr/>
        </p:nvSpPr>
        <p:spPr bwMode="auto">
          <a:xfrm>
            <a:off x="5146675" y="4092575"/>
            <a:ext cx="1801813"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3300" b="1">
                <a:solidFill>
                  <a:srgbClr val="73848D"/>
                </a:solidFill>
                <a:latin typeface="Arial" panose="020B0604020202020204" pitchFamily="34" charset="0"/>
              </a:rPr>
              <a:t>Your text</a:t>
            </a:r>
            <a:endParaRPr lang="ru-RU" altLang="ru-RU" sz="1800"/>
          </a:p>
        </p:txBody>
      </p:sp>
      <p:sp>
        <p:nvSpPr>
          <p:cNvPr id="21513" name="Rectangle 64">
            <a:extLst>
              <a:ext uri="{FF2B5EF4-FFF2-40B4-BE49-F238E27FC236}">
                <a16:creationId xmlns:a16="http://schemas.microsoft.com/office/drawing/2014/main" id="{88272B2B-D34B-4D7B-BC19-EC68BAD33BE4}"/>
              </a:ext>
            </a:extLst>
          </p:cNvPr>
          <p:cNvSpPr>
            <a:spLocks noChangeArrowheads="1"/>
          </p:cNvSpPr>
          <p:nvPr/>
        </p:nvSpPr>
        <p:spPr bwMode="auto">
          <a:xfrm>
            <a:off x="1306513" y="1441450"/>
            <a:ext cx="181768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3300" b="1" i="1">
                <a:solidFill>
                  <a:srgbClr val="73848D"/>
                </a:solidFill>
                <a:latin typeface="Arial" panose="020B0604020202020204" pitchFamily="34" charset="0"/>
              </a:rPr>
              <a:t>Your text</a:t>
            </a:r>
            <a:endParaRPr lang="ru-RU" altLang="ru-RU" sz="1800"/>
          </a:p>
        </p:txBody>
      </p:sp>
      <p:sp>
        <p:nvSpPr>
          <p:cNvPr id="21514" name="TextBox 115">
            <a:extLst>
              <a:ext uri="{FF2B5EF4-FFF2-40B4-BE49-F238E27FC236}">
                <a16:creationId xmlns:a16="http://schemas.microsoft.com/office/drawing/2014/main" id="{0F40D2A9-A509-493C-8D23-01D00109D2ED}"/>
              </a:ext>
            </a:extLst>
          </p:cNvPr>
          <p:cNvSpPr txBox="1">
            <a:spLocks noChangeArrowheads="1"/>
          </p:cNvSpPr>
          <p:nvPr/>
        </p:nvSpPr>
        <p:spPr bwMode="auto">
          <a:xfrm>
            <a:off x="1254125" y="2076450"/>
            <a:ext cx="2579688" cy="337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21515" name="TextBox 115">
            <a:extLst>
              <a:ext uri="{FF2B5EF4-FFF2-40B4-BE49-F238E27FC236}">
                <a16:creationId xmlns:a16="http://schemas.microsoft.com/office/drawing/2014/main" id="{8AC1A66F-94B9-4FFC-8E77-FBEFBAF977FD}"/>
              </a:ext>
            </a:extLst>
          </p:cNvPr>
          <p:cNvSpPr txBox="1">
            <a:spLocks noChangeArrowheads="1"/>
          </p:cNvSpPr>
          <p:nvPr/>
        </p:nvSpPr>
        <p:spPr bwMode="auto">
          <a:xfrm>
            <a:off x="4672013" y="4629150"/>
            <a:ext cx="2773362" cy="785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400" i="1">
              <a:solidFill>
                <a:srgbClr val="73858E"/>
              </a:solidFill>
              <a:latin typeface="Arial" panose="020B0604020202020204" pitchFamily="34" charset="0"/>
              <a:cs typeface="Arial" panose="020B0604020202020204" pitchFamily="34" charset="0"/>
            </a:endParaRPr>
          </a:p>
        </p:txBody>
      </p:sp>
      <p:sp>
        <p:nvSpPr>
          <p:cNvPr id="21516" name="Freeform 18">
            <a:extLst>
              <a:ext uri="{FF2B5EF4-FFF2-40B4-BE49-F238E27FC236}">
                <a16:creationId xmlns:a16="http://schemas.microsoft.com/office/drawing/2014/main" id="{2FEC5C7B-A0E5-4CEE-9A8C-A2AD1B3B0A87}"/>
              </a:ext>
            </a:extLst>
          </p:cNvPr>
          <p:cNvSpPr>
            <a:spLocks/>
          </p:cNvSpPr>
          <p:nvPr/>
        </p:nvSpPr>
        <p:spPr bwMode="auto">
          <a:xfrm>
            <a:off x="5984875" y="1609725"/>
            <a:ext cx="3216275" cy="3260725"/>
          </a:xfrm>
          <a:custGeom>
            <a:avLst/>
            <a:gdLst>
              <a:gd name="T0" fmla="*/ 2147483646 w 214"/>
              <a:gd name="T1" fmla="*/ 2147483646 h 216"/>
              <a:gd name="T2" fmla="*/ 2147483646 w 214"/>
              <a:gd name="T3" fmla="*/ 2147483646 h 216"/>
              <a:gd name="T4" fmla="*/ 0 w 214"/>
              <a:gd name="T5" fmla="*/ 2147483646 h 216"/>
              <a:gd name="T6" fmla="*/ 0 w 214"/>
              <a:gd name="T7" fmla="*/ 0 h 216"/>
              <a:gd name="T8" fmla="*/ 2147483646 w 214"/>
              <a:gd name="T9" fmla="*/ 2147483646 h 21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 h="216">
                <a:moveTo>
                  <a:pt x="214" y="216"/>
                </a:moveTo>
                <a:cubicBezTo>
                  <a:pt x="172" y="216"/>
                  <a:pt x="172" y="216"/>
                  <a:pt x="172" y="216"/>
                </a:cubicBezTo>
                <a:cubicBezTo>
                  <a:pt x="172" y="120"/>
                  <a:pt x="95" y="43"/>
                  <a:pt x="0" y="42"/>
                </a:cubicBezTo>
                <a:cubicBezTo>
                  <a:pt x="0" y="0"/>
                  <a:pt x="0" y="0"/>
                  <a:pt x="0" y="0"/>
                </a:cubicBezTo>
                <a:cubicBezTo>
                  <a:pt x="118" y="1"/>
                  <a:pt x="214" y="97"/>
                  <a:pt x="214" y="21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1517" name="Freeform 19">
            <a:extLst>
              <a:ext uri="{FF2B5EF4-FFF2-40B4-BE49-F238E27FC236}">
                <a16:creationId xmlns:a16="http://schemas.microsoft.com/office/drawing/2014/main" id="{5F305421-89D5-4A90-BAC4-1C9FC92E3C52}"/>
              </a:ext>
            </a:extLst>
          </p:cNvPr>
          <p:cNvSpPr>
            <a:spLocks/>
          </p:cNvSpPr>
          <p:nvPr/>
        </p:nvSpPr>
        <p:spPr bwMode="auto">
          <a:xfrm>
            <a:off x="4378325" y="2122488"/>
            <a:ext cx="4191000" cy="2747962"/>
          </a:xfrm>
          <a:custGeom>
            <a:avLst/>
            <a:gdLst>
              <a:gd name="T0" fmla="*/ 2147483646 w 279"/>
              <a:gd name="T1" fmla="*/ 2147483646 h 182"/>
              <a:gd name="T2" fmla="*/ 2147483646 w 279"/>
              <a:gd name="T3" fmla="*/ 2147483646 h 182"/>
              <a:gd name="T4" fmla="*/ 2147483646 w 279"/>
              <a:gd name="T5" fmla="*/ 2147483646 h 182"/>
              <a:gd name="T6" fmla="*/ 2147483646 w 279"/>
              <a:gd name="T7" fmla="*/ 2147483646 h 182"/>
              <a:gd name="T8" fmla="*/ 2147483646 w 279"/>
              <a:gd name="T9" fmla="*/ 2147483646 h 182"/>
              <a:gd name="T10" fmla="*/ 2147483646 w 279"/>
              <a:gd name="T11" fmla="*/ 2147483646 h 182"/>
              <a:gd name="T12" fmla="*/ 2147483646 w 279"/>
              <a:gd name="T13" fmla="*/ 2147483646 h 182"/>
              <a:gd name="T14" fmla="*/ 2147483646 w 279"/>
              <a:gd name="T15" fmla="*/ 2147483646 h 182"/>
              <a:gd name="T16" fmla="*/ 2147483646 w 279"/>
              <a:gd name="T17" fmla="*/ 2147483646 h 182"/>
              <a:gd name="T18" fmla="*/ 2147483646 w 279"/>
              <a:gd name="T19" fmla="*/ 2147483646 h 182"/>
              <a:gd name="T20" fmla="*/ 2147483646 w 279"/>
              <a:gd name="T21" fmla="*/ 2147483646 h 182"/>
              <a:gd name="T22" fmla="*/ 2147483646 w 279"/>
              <a:gd name="T23" fmla="*/ 2147483646 h 182"/>
              <a:gd name="T24" fmla="*/ 0 w 279"/>
              <a:gd name="T25" fmla="*/ 2147483646 h 182"/>
              <a:gd name="T26" fmla="*/ 2147483646 w 279"/>
              <a:gd name="T27" fmla="*/ 2147483646 h 182"/>
              <a:gd name="T28" fmla="*/ 2147483646 w 279"/>
              <a:gd name="T29" fmla="*/ 2147483646 h 182"/>
              <a:gd name="T30" fmla="*/ 2147483646 w 279"/>
              <a:gd name="T31" fmla="*/ 2147483646 h 18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279" h="182">
                <a:moveTo>
                  <a:pt x="279" y="182"/>
                </a:moveTo>
                <a:cubicBezTo>
                  <a:pt x="273" y="182"/>
                  <a:pt x="266" y="182"/>
                  <a:pt x="260" y="182"/>
                </a:cubicBezTo>
                <a:cubicBezTo>
                  <a:pt x="255" y="182"/>
                  <a:pt x="251" y="182"/>
                  <a:pt x="246" y="182"/>
                </a:cubicBezTo>
                <a:cubicBezTo>
                  <a:pt x="245" y="182"/>
                  <a:pt x="240" y="182"/>
                  <a:pt x="239" y="182"/>
                </a:cubicBezTo>
                <a:cubicBezTo>
                  <a:pt x="239" y="181"/>
                  <a:pt x="239" y="172"/>
                  <a:pt x="239" y="171"/>
                </a:cubicBezTo>
                <a:cubicBezTo>
                  <a:pt x="239" y="167"/>
                  <a:pt x="238" y="163"/>
                  <a:pt x="237" y="159"/>
                </a:cubicBezTo>
                <a:cubicBezTo>
                  <a:pt x="236" y="151"/>
                  <a:pt x="234" y="143"/>
                  <a:pt x="231" y="136"/>
                </a:cubicBezTo>
                <a:cubicBezTo>
                  <a:pt x="226" y="120"/>
                  <a:pt x="217" y="106"/>
                  <a:pt x="207" y="94"/>
                </a:cubicBezTo>
                <a:cubicBezTo>
                  <a:pt x="163" y="44"/>
                  <a:pt x="87" y="34"/>
                  <a:pt x="32" y="71"/>
                </a:cubicBezTo>
                <a:cubicBezTo>
                  <a:pt x="31" y="72"/>
                  <a:pt x="25" y="77"/>
                  <a:pt x="24" y="76"/>
                </a:cubicBezTo>
                <a:cubicBezTo>
                  <a:pt x="24" y="76"/>
                  <a:pt x="23" y="74"/>
                  <a:pt x="23" y="74"/>
                </a:cubicBezTo>
                <a:cubicBezTo>
                  <a:pt x="20" y="70"/>
                  <a:pt x="17" y="67"/>
                  <a:pt x="14" y="64"/>
                </a:cubicBezTo>
                <a:cubicBezTo>
                  <a:pt x="10" y="57"/>
                  <a:pt x="5" y="51"/>
                  <a:pt x="0" y="45"/>
                </a:cubicBezTo>
                <a:cubicBezTo>
                  <a:pt x="43" y="11"/>
                  <a:pt x="102" y="0"/>
                  <a:pt x="155" y="15"/>
                </a:cubicBezTo>
                <a:cubicBezTo>
                  <a:pt x="201" y="29"/>
                  <a:pt x="239" y="61"/>
                  <a:pt x="261" y="103"/>
                </a:cubicBezTo>
                <a:cubicBezTo>
                  <a:pt x="273" y="127"/>
                  <a:pt x="279" y="154"/>
                  <a:pt x="279" y="18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1518" name="Freeform 20">
            <a:extLst>
              <a:ext uri="{FF2B5EF4-FFF2-40B4-BE49-F238E27FC236}">
                <a16:creationId xmlns:a16="http://schemas.microsoft.com/office/drawing/2014/main" id="{F1768431-4BCA-48F2-9920-7B0D5032666A}"/>
              </a:ext>
            </a:extLst>
          </p:cNvPr>
          <p:cNvSpPr>
            <a:spLocks/>
          </p:cNvSpPr>
          <p:nvPr/>
        </p:nvSpPr>
        <p:spPr bwMode="auto">
          <a:xfrm>
            <a:off x="4137025" y="2771775"/>
            <a:ext cx="3832225" cy="2098675"/>
          </a:xfrm>
          <a:custGeom>
            <a:avLst/>
            <a:gdLst>
              <a:gd name="T0" fmla="*/ 2147483646 w 255"/>
              <a:gd name="T1" fmla="*/ 2147483646 h 139"/>
              <a:gd name="T2" fmla="*/ 2147483646 w 255"/>
              <a:gd name="T3" fmla="*/ 2147483646 h 139"/>
              <a:gd name="T4" fmla="*/ 2147483646 w 255"/>
              <a:gd name="T5" fmla="*/ 2147483646 h 139"/>
              <a:gd name="T6" fmla="*/ 2147483646 w 255"/>
              <a:gd name="T7" fmla="*/ 2147483646 h 139"/>
              <a:gd name="T8" fmla="*/ 2147483646 w 255"/>
              <a:gd name="T9" fmla="*/ 2147483646 h 139"/>
              <a:gd name="T10" fmla="*/ 2147483646 w 255"/>
              <a:gd name="T11" fmla="*/ 2147483646 h 139"/>
              <a:gd name="T12" fmla="*/ 2147483646 w 255"/>
              <a:gd name="T13" fmla="*/ 2147483646 h 139"/>
              <a:gd name="T14" fmla="*/ 2147483646 w 255"/>
              <a:gd name="T15" fmla="*/ 2147483646 h 139"/>
              <a:gd name="T16" fmla="*/ 2147483646 w 255"/>
              <a:gd name="T17" fmla="*/ 2147483646 h 139"/>
              <a:gd name="T18" fmla="*/ 2147483646 w 255"/>
              <a:gd name="T19" fmla="*/ 2147483646 h 139"/>
              <a:gd name="T20" fmla="*/ 2147483646 w 255"/>
              <a:gd name="T21" fmla="*/ 2147483646 h 139"/>
              <a:gd name="T22" fmla="*/ 1806811432 w 255"/>
              <a:gd name="T23" fmla="*/ 2147483646 h 139"/>
              <a:gd name="T24" fmla="*/ 225845793 w 255"/>
              <a:gd name="T25" fmla="*/ 2147483646 h 139"/>
              <a:gd name="T26" fmla="*/ 0 w 255"/>
              <a:gd name="T27" fmla="*/ 2147483646 h 139"/>
              <a:gd name="T28" fmla="*/ 451706615 w 255"/>
              <a:gd name="T29" fmla="*/ 2147483646 h 139"/>
              <a:gd name="T30" fmla="*/ 1129259023 w 255"/>
              <a:gd name="T31" fmla="*/ 2147483646 h 139"/>
              <a:gd name="T32" fmla="*/ 2147483646 w 255"/>
              <a:gd name="T33" fmla="*/ 1367762362 h 139"/>
              <a:gd name="T34" fmla="*/ 2147483646 w 255"/>
              <a:gd name="T35" fmla="*/ 2147483646 h 139"/>
              <a:gd name="T36" fmla="*/ 2147483646 w 255"/>
              <a:gd name="T37" fmla="*/ 2147483646 h 13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255" h="139">
                <a:moveTo>
                  <a:pt x="255" y="139"/>
                </a:moveTo>
                <a:cubicBezTo>
                  <a:pt x="243" y="139"/>
                  <a:pt x="231" y="139"/>
                  <a:pt x="219" y="139"/>
                </a:cubicBezTo>
                <a:cubicBezTo>
                  <a:pt x="218" y="139"/>
                  <a:pt x="217" y="139"/>
                  <a:pt x="217" y="139"/>
                </a:cubicBezTo>
                <a:cubicBezTo>
                  <a:pt x="216" y="138"/>
                  <a:pt x="216" y="133"/>
                  <a:pt x="216" y="132"/>
                </a:cubicBezTo>
                <a:cubicBezTo>
                  <a:pt x="216" y="126"/>
                  <a:pt x="215" y="121"/>
                  <a:pt x="214" y="115"/>
                </a:cubicBezTo>
                <a:cubicBezTo>
                  <a:pt x="211" y="104"/>
                  <a:pt x="206" y="94"/>
                  <a:pt x="200" y="85"/>
                </a:cubicBezTo>
                <a:cubicBezTo>
                  <a:pt x="172" y="44"/>
                  <a:pt x="115" y="32"/>
                  <a:pt x="73" y="58"/>
                </a:cubicBezTo>
                <a:cubicBezTo>
                  <a:pt x="61" y="65"/>
                  <a:pt x="51" y="75"/>
                  <a:pt x="44" y="87"/>
                </a:cubicBezTo>
                <a:cubicBezTo>
                  <a:pt x="42" y="89"/>
                  <a:pt x="40" y="92"/>
                  <a:pt x="39" y="94"/>
                </a:cubicBezTo>
                <a:cubicBezTo>
                  <a:pt x="38" y="95"/>
                  <a:pt x="36" y="101"/>
                  <a:pt x="35" y="101"/>
                </a:cubicBezTo>
                <a:cubicBezTo>
                  <a:pt x="34" y="102"/>
                  <a:pt x="31" y="99"/>
                  <a:pt x="30" y="99"/>
                </a:cubicBezTo>
                <a:cubicBezTo>
                  <a:pt x="23" y="96"/>
                  <a:pt x="16" y="93"/>
                  <a:pt x="8" y="90"/>
                </a:cubicBezTo>
                <a:cubicBezTo>
                  <a:pt x="6" y="89"/>
                  <a:pt x="3" y="88"/>
                  <a:pt x="1" y="87"/>
                </a:cubicBezTo>
                <a:cubicBezTo>
                  <a:pt x="1" y="86"/>
                  <a:pt x="0" y="86"/>
                  <a:pt x="0" y="86"/>
                </a:cubicBezTo>
                <a:cubicBezTo>
                  <a:pt x="0" y="85"/>
                  <a:pt x="2" y="82"/>
                  <a:pt x="2" y="81"/>
                </a:cubicBezTo>
                <a:cubicBezTo>
                  <a:pt x="3" y="79"/>
                  <a:pt x="4" y="77"/>
                  <a:pt x="5" y="76"/>
                </a:cubicBezTo>
                <a:cubicBezTo>
                  <a:pt x="31" y="28"/>
                  <a:pt x="85" y="0"/>
                  <a:pt x="139" y="6"/>
                </a:cubicBezTo>
                <a:cubicBezTo>
                  <a:pt x="197" y="13"/>
                  <a:pt x="245" y="60"/>
                  <a:pt x="254" y="118"/>
                </a:cubicBezTo>
                <a:cubicBezTo>
                  <a:pt x="255" y="125"/>
                  <a:pt x="255" y="132"/>
                  <a:pt x="255" y="13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1506"/>
                                        </p:tgtEl>
                                        <p:attrNameLst>
                                          <p:attrName>style.visibility</p:attrName>
                                        </p:attrNameLst>
                                      </p:cBhvr>
                                      <p:to>
                                        <p:strVal val="visible"/>
                                      </p:to>
                                    </p:set>
                                    <p:anim calcmode="lin" valueType="num">
                                      <p:cBhvr additive="base">
                                        <p:cTn id="7" dur="500" fill="hold"/>
                                        <p:tgtEl>
                                          <p:spTgt spid="21506"/>
                                        </p:tgtEl>
                                        <p:attrNameLst>
                                          <p:attrName>ppt_x</p:attrName>
                                        </p:attrNameLst>
                                      </p:cBhvr>
                                      <p:tavLst>
                                        <p:tav tm="0">
                                          <p:val>
                                            <p:strVal val="#ppt_x"/>
                                          </p:val>
                                        </p:tav>
                                        <p:tav tm="100000">
                                          <p:val>
                                            <p:strVal val="#ppt_x"/>
                                          </p:val>
                                        </p:tav>
                                      </p:tavLst>
                                    </p:anim>
                                    <p:anim calcmode="lin" valueType="num">
                                      <p:cBhvr additive="base">
                                        <p:cTn id="8" dur="500" fill="hold"/>
                                        <p:tgtEl>
                                          <p:spTgt spid="21506"/>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250"/>
                                  </p:stCondLst>
                                  <p:childTnLst>
                                    <p:set>
                                      <p:cBhvr>
                                        <p:cTn id="10" dur="1" fill="hold">
                                          <p:stCondLst>
                                            <p:cond delay="0"/>
                                          </p:stCondLst>
                                        </p:cTn>
                                        <p:tgtEl>
                                          <p:spTgt spid="21507"/>
                                        </p:tgtEl>
                                        <p:attrNameLst>
                                          <p:attrName>style.visibility</p:attrName>
                                        </p:attrNameLst>
                                      </p:cBhvr>
                                      <p:to>
                                        <p:strVal val="visible"/>
                                      </p:to>
                                    </p:set>
                                    <p:anim calcmode="lin" valueType="num">
                                      <p:cBhvr additive="base">
                                        <p:cTn id="11" dur="500" fill="hold"/>
                                        <p:tgtEl>
                                          <p:spTgt spid="21507"/>
                                        </p:tgtEl>
                                        <p:attrNameLst>
                                          <p:attrName>ppt_x</p:attrName>
                                        </p:attrNameLst>
                                      </p:cBhvr>
                                      <p:tavLst>
                                        <p:tav tm="0">
                                          <p:val>
                                            <p:strVal val="#ppt_x"/>
                                          </p:val>
                                        </p:tav>
                                        <p:tav tm="100000">
                                          <p:val>
                                            <p:strVal val="#ppt_x"/>
                                          </p:val>
                                        </p:tav>
                                      </p:tavLst>
                                    </p:anim>
                                    <p:anim calcmode="lin" valueType="num">
                                      <p:cBhvr additive="base">
                                        <p:cTn id="12" dur="500" fill="hold"/>
                                        <p:tgtEl>
                                          <p:spTgt spid="21507"/>
                                        </p:tgtEl>
                                        <p:attrNameLst>
                                          <p:attrName>ppt_y</p:attrName>
                                        </p:attrNameLst>
                                      </p:cBhvr>
                                      <p:tavLst>
                                        <p:tav tm="0">
                                          <p:val>
                                            <p:strVal val="1+#ppt_h/2"/>
                                          </p:val>
                                        </p:tav>
                                        <p:tav tm="100000">
                                          <p:val>
                                            <p:strVal val="#ppt_y"/>
                                          </p:val>
                                        </p:tav>
                                      </p:tavLst>
                                    </p:anim>
                                  </p:childTnLst>
                                </p:cTn>
                              </p:par>
                            </p:childTnLst>
                          </p:cTn>
                        </p:par>
                        <p:par>
                          <p:cTn id="13" fill="hold">
                            <p:stCondLst>
                              <p:cond delay="750"/>
                            </p:stCondLst>
                            <p:childTnLst>
                              <p:par>
                                <p:cTn id="14" presetID="23" presetClass="entr" presetSubtype="16" fill="hold" grpId="0" nodeType="afterEffect">
                                  <p:stCondLst>
                                    <p:cond delay="0"/>
                                  </p:stCondLst>
                                  <p:childTnLst>
                                    <p:set>
                                      <p:cBhvr>
                                        <p:cTn id="15" dur="1" fill="hold">
                                          <p:stCondLst>
                                            <p:cond delay="0"/>
                                          </p:stCondLst>
                                        </p:cTn>
                                        <p:tgtEl>
                                          <p:spTgt spid="21512"/>
                                        </p:tgtEl>
                                        <p:attrNameLst>
                                          <p:attrName>style.visibility</p:attrName>
                                        </p:attrNameLst>
                                      </p:cBhvr>
                                      <p:to>
                                        <p:strVal val="visible"/>
                                      </p:to>
                                    </p:set>
                                    <p:anim calcmode="lin" valueType="num">
                                      <p:cBhvr>
                                        <p:cTn id="16" dur="500" fill="hold"/>
                                        <p:tgtEl>
                                          <p:spTgt spid="21512"/>
                                        </p:tgtEl>
                                        <p:attrNameLst>
                                          <p:attrName>ppt_w</p:attrName>
                                        </p:attrNameLst>
                                      </p:cBhvr>
                                      <p:tavLst>
                                        <p:tav tm="0">
                                          <p:val>
                                            <p:fltVal val="0"/>
                                          </p:val>
                                        </p:tav>
                                        <p:tav tm="100000">
                                          <p:val>
                                            <p:strVal val="#ppt_w"/>
                                          </p:val>
                                        </p:tav>
                                      </p:tavLst>
                                    </p:anim>
                                    <p:anim calcmode="lin" valueType="num">
                                      <p:cBhvr>
                                        <p:cTn id="17" dur="500" fill="hold"/>
                                        <p:tgtEl>
                                          <p:spTgt spid="21512"/>
                                        </p:tgtEl>
                                        <p:attrNameLst>
                                          <p:attrName>ppt_h</p:attrName>
                                        </p:attrNameLst>
                                      </p:cBhvr>
                                      <p:tavLst>
                                        <p:tav tm="0">
                                          <p:val>
                                            <p:fltVal val="0"/>
                                          </p:val>
                                        </p:tav>
                                        <p:tav tm="100000">
                                          <p:val>
                                            <p:strVal val="#ppt_h"/>
                                          </p:val>
                                        </p:tav>
                                      </p:tavLst>
                                    </p:anim>
                                  </p:childTnLst>
                                </p:cTn>
                              </p:par>
                              <p:par>
                                <p:cTn id="18" presetID="23" presetClass="entr" presetSubtype="16" fill="hold" grpId="0" nodeType="withEffect">
                                  <p:stCondLst>
                                    <p:cond delay="0"/>
                                  </p:stCondLst>
                                  <p:childTnLst>
                                    <p:set>
                                      <p:cBhvr>
                                        <p:cTn id="19" dur="1" fill="hold">
                                          <p:stCondLst>
                                            <p:cond delay="0"/>
                                          </p:stCondLst>
                                        </p:cTn>
                                        <p:tgtEl>
                                          <p:spTgt spid="21515"/>
                                        </p:tgtEl>
                                        <p:attrNameLst>
                                          <p:attrName>style.visibility</p:attrName>
                                        </p:attrNameLst>
                                      </p:cBhvr>
                                      <p:to>
                                        <p:strVal val="visible"/>
                                      </p:to>
                                    </p:set>
                                    <p:anim calcmode="lin" valueType="num">
                                      <p:cBhvr>
                                        <p:cTn id="20" dur="500" fill="hold"/>
                                        <p:tgtEl>
                                          <p:spTgt spid="21515"/>
                                        </p:tgtEl>
                                        <p:attrNameLst>
                                          <p:attrName>ppt_w</p:attrName>
                                        </p:attrNameLst>
                                      </p:cBhvr>
                                      <p:tavLst>
                                        <p:tav tm="0">
                                          <p:val>
                                            <p:fltVal val="0"/>
                                          </p:val>
                                        </p:tav>
                                        <p:tav tm="100000">
                                          <p:val>
                                            <p:strVal val="#ppt_w"/>
                                          </p:val>
                                        </p:tav>
                                      </p:tavLst>
                                    </p:anim>
                                    <p:anim calcmode="lin" valueType="num">
                                      <p:cBhvr>
                                        <p:cTn id="21" dur="500" fill="hold"/>
                                        <p:tgtEl>
                                          <p:spTgt spid="21515"/>
                                        </p:tgtEl>
                                        <p:attrNameLst>
                                          <p:attrName>ppt_h</p:attrName>
                                        </p:attrNameLst>
                                      </p:cBhvr>
                                      <p:tavLst>
                                        <p:tav tm="0">
                                          <p:val>
                                            <p:fltVal val="0"/>
                                          </p:val>
                                        </p:tav>
                                        <p:tav tm="100000">
                                          <p:val>
                                            <p:strVal val="#ppt_h"/>
                                          </p:val>
                                        </p:tav>
                                      </p:tavLst>
                                    </p:anim>
                                  </p:childTnLst>
                                </p:cTn>
                              </p:par>
                              <p:par>
                                <p:cTn id="22" presetID="23" presetClass="entr" presetSubtype="16" fill="hold" grpId="0" nodeType="withEffect">
                                  <p:stCondLst>
                                    <p:cond delay="0"/>
                                  </p:stCondLst>
                                  <p:childTnLst>
                                    <p:set>
                                      <p:cBhvr>
                                        <p:cTn id="23" dur="1" fill="hold">
                                          <p:stCondLst>
                                            <p:cond delay="0"/>
                                          </p:stCondLst>
                                        </p:cTn>
                                        <p:tgtEl>
                                          <p:spTgt spid="21513"/>
                                        </p:tgtEl>
                                        <p:attrNameLst>
                                          <p:attrName>style.visibility</p:attrName>
                                        </p:attrNameLst>
                                      </p:cBhvr>
                                      <p:to>
                                        <p:strVal val="visible"/>
                                      </p:to>
                                    </p:set>
                                    <p:anim calcmode="lin" valueType="num">
                                      <p:cBhvr>
                                        <p:cTn id="24" dur="500" fill="hold"/>
                                        <p:tgtEl>
                                          <p:spTgt spid="21513"/>
                                        </p:tgtEl>
                                        <p:attrNameLst>
                                          <p:attrName>ppt_w</p:attrName>
                                        </p:attrNameLst>
                                      </p:cBhvr>
                                      <p:tavLst>
                                        <p:tav tm="0">
                                          <p:val>
                                            <p:fltVal val="0"/>
                                          </p:val>
                                        </p:tav>
                                        <p:tav tm="100000">
                                          <p:val>
                                            <p:strVal val="#ppt_w"/>
                                          </p:val>
                                        </p:tav>
                                      </p:tavLst>
                                    </p:anim>
                                    <p:anim calcmode="lin" valueType="num">
                                      <p:cBhvr>
                                        <p:cTn id="25" dur="500" fill="hold"/>
                                        <p:tgtEl>
                                          <p:spTgt spid="21513"/>
                                        </p:tgtEl>
                                        <p:attrNameLst>
                                          <p:attrName>ppt_h</p:attrName>
                                        </p:attrNameLst>
                                      </p:cBhvr>
                                      <p:tavLst>
                                        <p:tav tm="0">
                                          <p:val>
                                            <p:fltVal val="0"/>
                                          </p:val>
                                        </p:tav>
                                        <p:tav tm="100000">
                                          <p:val>
                                            <p:strVal val="#ppt_h"/>
                                          </p:val>
                                        </p:tav>
                                      </p:tavLst>
                                    </p:anim>
                                  </p:childTnLst>
                                </p:cTn>
                              </p:par>
                              <p:par>
                                <p:cTn id="26" presetID="23" presetClass="entr" presetSubtype="16" fill="hold" grpId="0" nodeType="withEffect">
                                  <p:stCondLst>
                                    <p:cond delay="0"/>
                                  </p:stCondLst>
                                  <p:childTnLst>
                                    <p:set>
                                      <p:cBhvr>
                                        <p:cTn id="27" dur="1" fill="hold">
                                          <p:stCondLst>
                                            <p:cond delay="0"/>
                                          </p:stCondLst>
                                        </p:cTn>
                                        <p:tgtEl>
                                          <p:spTgt spid="21514"/>
                                        </p:tgtEl>
                                        <p:attrNameLst>
                                          <p:attrName>style.visibility</p:attrName>
                                        </p:attrNameLst>
                                      </p:cBhvr>
                                      <p:to>
                                        <p:strVal val="visible"/>
                                      </p:to>
                                    </p:set>
                                    <p:anim calcmode="lin" valueType="num">
                                      <p:cBhvr>
                                        <p:cTn id="28" dur="500" fill="hold"/>
                                        <p:tgtEl>
                                          <p:spTgt spid="21514"/>
                                        </p:tgtEl>
                                        <p:attrNameLst>
                                          <p:attrName>ppt_w</p:attrName>
                                        </p:attrNameLst>
                                      </p:cBhvr>
                                      <p:tavLst>
                                        <p:tav tm="0">
                                          <p:val>
                                            <p:fltVal val="0"/>
                                          </p:val>
                                        </p:tav>
                                        <p:tav tm="100000">
                                          <p:val>
                                            <p:strVal val="#ppt_w"/>
                                          </p:val>
                                        </p:tav>
                                      </p:tavLst>
                                    </p:anim>
                                    <p:anim calcmode="lin" valueType="num">
                                      <p:cBhvr>
                                        <p:cTn id="29" dur="500" fill="hold"/>
                                        <p:tgtEl>
                                          <p:spTgt spid="21514"/>
                                        </p:tgtEl>
                                        <p:attrNameLst>
                                          <p:attrName>ppt_h</p:attrName>
                                        </p:attrNameLst>
                                      </p:cBhvr>
                                      <p:tavLst>
                                        <p:tav tm="0">
                                          <p:val>
                                            <p:fltVal val="0"/>
                                          </p:val>
                                        </p:tav>
                                        <p:tav tm="100000">
                                          <p:val>
                                            <p:strVal val="#ppt_h"/>
                                          </p:val>
                                        </p:tav>
                                      </p:tavLst>
                                    </p:anim>
                                  </p:childTnLst>
                                </p:cTn>
                              </p:par>
                              <p:par>
                                <p:cTn id="30" presetID="23" presetClass="entr" presetSubtype="16" fill="hold" grpId="0" nodeType="withEffect">
                                  <p:stCondLst>
                                    <p:cond delay="0"/>
                                  </p:stCondLst>
                                  <p:childTnLst>
                                    <p:set>
                                      <p:cBhvr>
                                        <p:cTn id="31" dur="1" fill="hold">
                                          <p:stCondLst>
                                            <p:cond delay="0"/>
                                          </p:stCondLst>
                                        </p:cTn>
                                        <p:tgtEl>
                                          <p:spTgt spid="21508"/>
                                        </p:tgtEl>
                                        <p:attrNameLst>
                                          <p:attrName>style.visibility</p:attrName>
                                        </p:attrNameLst>
                                      </p:cBhvr>
                                      <p:to>
                                        <p:strVal val="visible"/>
                                      </p:to>
                                    </p:set>
                                    <p:anim calcmode="lin" valueType="num">
                                      <p:cBhvr>
                                        <p:cTn id="32" dur="500" fill="hold"/>
                                        <p:tgtEl>
                                          <p:spTgt spid="21508"/>
                                        </p:tgtEl>
                                        <p:attrNameLst>
                                          <p:attrName>ppt_w</p:attrName>
                                        </p:attrNameLst>
                                      </p:cBhvr>
                                      <p:tavLst>
                                        <p:tav tm="0">
                                          <p:val>
                                            <p:fltVal val="0"/>
                                          </p:val>
                                        </p:tav>
                                        <p:tav tm="100000">
                                          <p:val>
                                            <p:strVal val="#ppt_w"/>
                                          </p:val>
                                        </p:tav>
                                      </p:tavLst>
                                    </p:anim>
                                    <p:anim calcmode="lin" valueType="num">
                                      <p:cBhvr>
                                        <p:cTn id="33" dur="500" fill="hold"/>
                                        <p:tgtEl>
                                          <p:spTgt spid="21508"/>
                                        </p:tgtEl>
                                        <p:attrNameLst>
                                          <p:attrName>ppt_h</p:attrName>
                                        </p:attrNameLst>
                                      </p:cBhvr>
                                      <p:tavLst>
                                        <p:tav tm="0">
                                          <p:val>
                                            <p:fltVal val="0"/>
                                          </p:val>
                                        </p:tav>
                                        <p:tav tm="100000">
                                          <p:val>
                                            <p:strVal val="#ppt_h"/>
                                          </p:val>
                                        </p:tav>
                                      </p:tavLst>
                                    </p:anim>
                                  </p:childTnLst>
                                </p:cTn>
                              </p:par>
                            </p:childTnLst>
                          </p:cTn>
                        </p:par>
                        <p:par>
                          <p:cTn id="34" fill="hold">
                            <p:stCondLst>
                              <p:cond delay="1250"/>
                            </p:stCondLst>
                            <p:childTnLst>
                              <p:par>
                                <p:cTn id="35" presetID="22" presetClass="entr" presetSubtype="2" fill="hold" grpId="0" nodeType="afterEffect">
                                  <p:stCondLst>
                                    <p:cond delay="0"/>
                                  </p:stCondLst>
                                  <p:childTnLst>
                                    <p:set>
                                      <p:cBhvr>
                                        <p:cTn id="36" dur="1" fill="hold">
                                          <p:stCondLst>
                                            <p:cond delay="0"/>
                                          </p:stCondLst>
                                        </p:cTn>
                                        <p:tgtEl>
                                          <p:spTgt spid="21518"/>
                                        </p:tgtEl>
                                        <p:attrNameLst>
                                          <p:attrName>style.visibility</p:attrName>
                                        </p:attrNameLst>
                                      </p:cBhvr>
                                      <p:to>
                                        <p:strVal val="visible"/>
                                      </p:to>
                                    </p:set>
                                    <p:animEffect transition="in" filter="wipe(right)">
                                      <p:cBhvr>
                                        <p:cTn id="37" dur="500"/>
                                        <p:tgtEl>
                                          <p:spTgt spid="21518"/>
                                        </p:tgtEl>
                                      </p:cBhvr>
                                    </p:animEffect>
                                  </p:childTnLst>
                                </p:cTn>
                              </p:par>
                              <p:par>
                                <p:cTn id="38" presetID="23" presetClass="entr" presetSubtype="16" fill="hold" grpId="0" nodeType="withEffect">
                                  <p:stCondLst>
                                    <p:cond delay="0"/>
                                  </p:stCondLst>
                                  <p:childTnLst>
                                    <p:set>
                                      <p:cBhvr>
                                        <p:cTn id="39" dur="1" fill="hold">
                                          <p:stCondLst>
                                            <p:cond delay="0"/>
                                          </p:stCondLst>
                                        </p:cTn>
                                        <p:tgtEl>
                                          <p:spTgt spid="21511"/>
                                        </p:tgtEl>
                                        <p:attrNameLst>
                                          <p:attrName>style.visibility</p:attrName>
                                        </p:attrNameLst>
                                      </p:cBhvr>
                                      <p:to>
                                        <p:strVal val="visible"/>
                                      </p:to>
                                    </p:set>
                                    <p:anim calcmode="lin" valueType="num">
                                      <p:cBhvr>
                                        <p:cTn id="40" dur="500" fill="hold"/>
                                        <p:tgtEl>
                                          <p:spTgt spid="21511"/>
                                        </p:tgtEl>
                                        <p:attrNameLst>
                                          <p:attrName>ppt_w</p:attrName>
                                        </p:attrNameLst>
                                      </p:cBhvr>
                                      <p:tavLst>
                                        <p:tav tm="0">
                                          <p:val>
                                            <p:fltVal val="0"/>
                                          </p:val>
                                        </p:tav>
                                        <p:tav tm="100000">
                                          <p:val>
                                            <p:strVal val="#ppt_w"/>
                                          </p:val>
                                        </p:tav>
                                      </p:tavLst>
                                    </p:anim>
                                    <p:anim calcmode="lin" valueType="num">
                                      <p:cBhvr>
                                        <p:cTn id="41" dur="500" fill="hold"/>
                                        <p:tgtEl>
                                          <p:spTgt spid="21511"/>
                                        </p:tgtEl>
                                        <p:attrNameLst>
                                          <p:attrName>ppt_h</p:attrName>
                                        </p:attrNameLst>
                                      </p:cBhvr>
                                      <p:tavLst>
                                        <p:tav tm="0">
                                          <p:val>
                                            <p:fltVal val="0"/>
                                          </p:val>
                                        </p:tav>
                                        <p:tav tm="100000">
                                          <p:val>
                                            <p:strVal val="#ppt_h"/>
                                          </p:val>
                                        </p:tav>
                                      </p:tavLst>
                                    </p:anim>
                                  </p:childTnLst>
                                </p:cTn>
                              </p:par>
                              <p:par>
                                <p:cTn id="42" presetID="22" presetClass="entr" presetSubtype="2" fill="hold" grpId="0" nodeType="withEffect">
                                  <p:stCondLst>
                                    <p:cond delay="250"/>
                                  </p:stCondLst>
                                  <p:childTnLst>
                                    <p:set>
                                      <p:cBhvr>
                                        <p:cTn id="43" dur="1" fill="hold">
                                          <p:stCondLst>
                                            <p:cond delay="0"/>
                                          </p:stCondLst>
                                        </p:cTn>
                                        <p:tgtEl>
                                          <p:spTgt spid="21517"/>
                                        </p:tgtEl>
                                        <p:attrNameLst>
                                          <p:attrName>style.visibility</p:attrName>
                                        </p:attrNameLst>
                                      </p:cBhvr>
                                      <p:to>
                                        <p:strVal val="visible"/>
                                      </p:to>
                                    </p:set>
                                    <p:animEffect transition="in" filter="wipe(right)">
                                      <p:cBhvr>
                                        <p:cTn id="44" dur="500"/>
                                        <p:tgtEl>
                                          <p:spTgt spid="21517"/>
                                        </p:tgtEl>
                                      </p:cBhvr>
                                    </p:animEffect>
                                  </p:childTnLst>
                                </p:cTn>
                              </p:par>
                              <p:par>
                                <p:cTn id="45" presetID="23" presetClass="entr" presetSubtype="16" fill="hold" grpId="0" nodeType="withEffect">
                                  <p:stCondLst>
                                    <p:cond delay="250"/>
                                  </p:stCondLst>
                                  <p:childTnLst>
                                    <p:set>
                                      <p:cBhvr>
                                        <p:cTn id="46" dur="1" fill="hold">
                                          <p:stCondLst>
                                            <p:cond delay="0"/>
                                          </p:stCondLst>
                                        </p:cTn>
                                        <p:tgtEl>
                                          <p:spTgt spid="21510"/>
                                        </p:tgtEl>
                                        <p:attrNameLst>
                                          <p:attrName>style.visibility</p:attrName>
                                        </p:attrNameLst>
                                      </p:cBhvr>
                                      <p:to>
                                        <p:strVal val="visible"/>
                                      </p:to>
                                    </p:set>
                                    <p:anim calcmode="lin" valueType="num">
                                      <p:cBhvr>
                                        <p:cTn id="47" dur="500" fill="hold"/>
                                        <p:tgtEl>
                                          <p:spTgt spid="21510"/>
                                        </p:tgtEl>
                                        <p:attrNameLst>
                                          <p:attrName>ppt_w</p:attrName>
                                        </p:attrNameLst>
                                      </p:cBhvr>
                                      <p:tavLst>
                                        <p:tav tm="0">
                                          <p:val>
                                            <p:fltVal val="0"/>
                                          </p:val>
                                        </p:tav>
                                        <p:tav tm="100000">
                                          <p:val>
                                            <p:strVal val="#ppt_w"/>
                                          </p:val>
                                        </p:tav>
                                      </p:tavLst>
                                    </p:anim>
                                    <p:anim calcmode="lin" valueType="num">
                                      <p:cBhvr>
                                        <p:cTn id="48" dur="500" fill="hold"/>
                                        <p:tgtEl>
                                          <p:spTgt spid="21510"/>
                                        </p:tgtEl>
                                        <p:attrNameLst>
                                          <p:attrName>ppt_h</p:attrName>
                                        </p:attrNameLst>
                                      </p:cBhvr>
                                      <p:tavLst>
                                        <p:tav tm="0">
                                          <p:val>
                                            <p:fltVal val="0"/>
                                          </p:val>
                                        </p:tav>
                                        <p:tav tm="100000">
                                          <p:val>
                                            <p:strVal val="#ppt_h"/>
                                          </p:val>
                                        </p:tav>
                                      </p:tavLst>
                                    </p:anim>
                                  </p:childTnLst>
                                </p:cTn>
                              </p:par>
                              <p:par>
                                <p:cTn id="49" presetID="22" presetClass="entr" presetSubtype="2" fill="hold" grpId="0" nodeType="withEffect">
                                  <p:stCondLst>
                                    <p:cond delay="500"/>
                                  </p:stCondLst>
                                  <p:childTnLst>
                                    <p:set>
                                      <p:cBhvr>
                                        <p:cTn id="50" dur="1" fill="hold">
                                          <p:stCondLst>
                                            <p:cond delay="0"/>
                                          </p:stCondLst>
                                        </p:cTn>
                                        <p:tgtEl>
                                          <p:spTgt spid="21516"/>
                                        </p:tgtEl>
                                        <p:attrNameLst>
                                          <p:attrName>style.visibility</p:attrName>
                                        </p:attrNameLst>
                                      </p:cBhvr>
                                      <p:to>
                                        <p:strVal val="visible"/>
                                      </p:to>
                                    </p:set>
                                    <p:animEffect transition="in" filter="wipe(right)">
                                      <p:cBhvr>
                                        <p:cTn id="51" dur="500"/>
                                        <p:tgtEl>
                                          <p:spTgt spid="21516"/>
                                        </p:tgtEl>
                                      </p:cBhvr>
                                    </p:animEffect>
                                  </p:childTnLst>
                                </p:cTn>
                              </p:par>
                              <p:par>
                                <p:cTn id="52" presetID="23" presetClass="entr" presetSubtype="16" fill="hold" grpId="0" nodeType="withEffect">
                                  <p:stCondLst>
                                    <p:cond delay="500"/>
                                  </p:stCondLst>
                                  <p:childTnLst>
                                    <p:set>
                                      <p:cBhvr>
                                        <p:cTn id="53" dur="1" fill="hold">
                                          <p:stCondLst>
                                            <p:cond delay="0"/>
                                          </p:stCondLst>
                                        </p:cTn>
                                        <p:tgtEl>
                                          <p:spTgt spid="21509"/>
                                        </p:tgtEl>
                                        <p:attrNameLst>
                                          <p:attrName>style.visibility</p:attrName>
                                        </p:attrNameLst>
                                      </p:cBhvr>
                                      <p:to>
                                        <p:strVal val="visible"/>
                                      </p:to>
                                    </p:set>
                                    <p:anim calcmode="lin" valueType="num">
                                      <p:cBhvr>
                                        <p:cTn id="54" dur="500" fill="hold"/>
                                        <p:tgtEl>
                                          <p:spTgt spid="21509"/>
                                        </p:tgtEl>
                                        <p:attrNameLst>
                                          <p:attrName>ppt_w</p:attrName>
                                        </p:attrNameLst>
                                      </p:cBhvr>
                                      <p:tavLst>
                                        <p:tav tm="0">
                                          <p:val>
                                            <p:fltVal val="0"/>
                                          </p:val>
                                        </p:tav>
                                        <p:tav tm="100000">
                                          <p:val>
                                            <p:strVal val="#ppt_w"/>
                                          </p:val>
                                        </p:tav>
                                      </p:tavLst>
                                    </p:anim>
                                    <p:anim calcmode="lin" valueType="num">
                                      <p:cBhvr>
                                        <p:cTn id="55" dur="500" fill="hold"/>
                                        <p:tgtEl>
                                          <p:spTgt spid="2150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6" grpId="0"/>
      <p:bldP spid="21507" grpId="0"/>
      <p:bldP spid="21508" grpId="0" animBg="1"/>
      <p:bldP spid="21509" grpId="0"/>
      <p:bldP spid="21510" grpId="0"/>
      <p:bldP spid="21511" grpId="0"/>
      <p:bldP spid="21512" grpId="0"/>
      <p:bldP spid="21513" grpId="0"/>
      <p:bldP spid="21514" grpId="0"/>
      <p:bldP spid="21515" grpId="0"/>
      <p:bldP spid="21516" grpId="0" animBg="1"/>
      <p:bldP spid="21517" grpId="0" animBg="1"/>
      <p:bldP spid="21518"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7">
            <a:extLst>
              <a:ext uri="{FF2B5EF4-FFF2-40B4-BE49-F238E27FC236}">
                <a16:creationId xmlns:a16="http://schemas.microsoft.com/office/drawing/2014/main" id="{CFE7F9A0-00ED-46DF-A0B7-1C10C7406889}"/>
              </a:ext>
            </a:extLst>
          </p:cNvPr>
          <p:cNvSpPr>
            <a:spLocks noChangeArrowheads="1"/>
          </p:cNvSpPr>
          <p:nvPr/>
        </p:nvSpPr>
        <p:spPr bwMode="auto">
          <a:xfrm>
            <a:off x="4910138" y="854075"/>
            <a:ext cx="2368550" cy="2368550"/>
          </a:xfrm>
          <a:prstGeom prst="ellipse">
            <a:avLst/>
          </a:prstGeom>
          <a:solidFill>
            <a:srgbClr val="E6E6E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Freeform 8">
            <a:extLst>
              <a:ext uri="{FF2B5EF4-FFF2-40B4-BE49-F238E27FC236}">
                <a16:creationId xmlns:a16="http://schemas.microsoft.com/office/drawing/2014/main" id="{2D0A7E9F-C013-445A-BE59-B5D790592A4E}"/>
              </a:ext>
            </a:extLst>
          </p:cNvPr>
          <p:cNvSpPr>
            <a:spLocks/>
          </p:cNvSpPr>
          <p:nvPr/>
        </p:nvSpPr>
        <p:spPr bwMode="auto">
          <a:xfrm>
            <a:off x="2643189" y="2985318"/>
            <a:ext cx="2753516" cy="1327920"/>
          </a:xfrm>
          <a:custGeom>
            <a:avLst/>
            <a:gdLst>
              <a:gd name="T0" fmla="*/ 0 w 721"/>
              <a:gd name="T1" fmla="*/ 315 h 315"/>
              <a:gd name="T2" fmla="*/ 0 w 721"/>
              <a:gd name="T3" fmla="*/ 315 h 315"/>
              <a:gd name="T4" fmla="*/ 225 w 721"/>
              <a:gd name="T5" fmla="*/ 90 h 315"/>
              <a:gd name="T6" fmla="*/ 631 w 721"/>
              <a:gd name="T7" fmla="*/ 90 h 315"/>
              <a:gd name="T8" fmla="*/ 721 w 721"/>
              <a:gd name="T9" fmla="*/ 0 h 315"/>
              <a:gd name="T10" fmla="*/ 721 w 721"/>
              <a:gd name="T11" fmla="*/ 0 h 315"/>
              <a:gd name="connsiteX0" fmla="*/ 0 w 10000"/>
              <a:gd name="connsiteY0" fmla="*/ 10000 h 10000"/>
              <a:gd name="connsiteX1" fmla="*/ 0 w 10000"/>
              <a:gd name="connsiteY1" fmla="*/ 10000 h 10000"/>
              <a:gd name="connsiteX2" fmla="*/ 3121 w 10000"/>
              <a:gd name="connsiteY2" fmla="*/ 2857 h 10000"/>
              <a:gd name="connsiteX3" fmla="*/ 8752 w 10000"/>
              <a:gd name="connsiteY3" fmla="*/ 2857 h 10000"/>
              <a:gd name="connsiteX4" fmla="*/ 10000 w 10000"/>
              <a:gd name="connsiteY4" fmla="*/ 0 h 10000"/>
              <a:gd name="connsiteX0" fmla="*/ 0 w 10026"/>
              <a:gd name="connsiteY0" fmla="*/ 11050 h 11050"/>
              <a:gd name="connsiteX1" fmla="*/ 0 w 10026"/>
              <a:gd name="connsiteY1" fmla="*/ 11050 h 11050"/>
              <a:gd name="connsiteX2" fmla="*/ 3121 w 10026"/>
              <a:gd name="connsiteY2" fmla="*/ 3907 h 11050"/>
              <a:gd name="connsiteX3" fmla="*/ 8752 w 10026"/>
              <a:gd name="connsiteY3" fmla="*/ 3907 h 11050"/>
              <a:gd name="connsiteX4" fmla="*/ 10026 w 10026"/>
              <a:gd name="connsiteY4" fmla="*/ 0 h 11050"/>
              <a:gd name="connsiteX0" fmla="*/ 0 w 10026"/>
              <a:gd name="connsiteY0" fmla="*/ 11050 h 11050"/>
              <a:gd name="connsiteX1" fmla="*/ 0 w 10026"/>
              <a:gd name="connsiteY1" fmla="*/ 11050 h 11050"/>
              <a:gd name="connsiteX2" fmla="*/ 3121 w 10026"/>
              <a:gd name="connsiteY2" fmla="*/ 3907 h 11050"/>
              <a:gd name="connsiteX3" fmla="*/ 8752 w 10026"/>
              <a:gd name="connsiteY3" fmla="*/ 3907 h 11050"/>
              <a:gd name="connsiteX4" fmla="*/ 10026 w 10026"/>
              <a:gd name="connsiteY4" fmla="*/ 0 h 11050"/>
              <a:gd name="connsiteX0" fmla="*/ 0 w 10026"/>
              <a:gd name="connsiteY0" fmla="*/ 11050 h 11050"/>
              <a:gd name="connsiteX1" fmla="*/ 0 w 10026"/>
              <a:gd name="connsiteY1" fmla="*/ 11050 h 11050"/>
              <a:gd name="connsiteX2" fmla="*/ 3121 w 10026"/>
              <a:gd name="connsiteY2" fmla="*/ 3907 h 11050"/>
              <a:gd name="connsiteX3" fmla="*/ 8752 w 10026"/>
              <a:gd name="connsiteY3" fmla="*/ 3907 h 11050"/>
              <a:gd name="connsiteX4" fmla="*/ 10026 w 10026"/>
              <a:gd name="connsiteY4" fmla="*/ 0 h 110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026" h="11050">
                <a:moveTo>
                  <a:pt x="0" y="11050"/>
                </a:moveTo>
                <a:lnTo>
                  <a:pt x="0" y="11050"/>
                </a:lnTo>
                <a:cubicBezTo>
                  <a:pt x="0" y="7113"/>
                  <a:pt x="1401" y="3907"/>
                  <a:pt x="3121" y="3907"/>
                </a:cubicBezTo>
                <a:cubicBezTo>
                  <a:pt x="4998" y="3907"/>
                  <a:pt x="7601" y="4558"/>
                  <a:pt x="8752" y="3907"/>
                </a:cubicBezTo>
                <a:cubicBezTo>
                  <a:pt x="9903" y="3256"/>
                  <a:pt x="10017" y="2052"/>
                  <a:pt x="10026" y="0"/>
                </a:cubicBezTo>
              </a:path>
            </a:pathLst>
          </a:custGeom>
          <a:noFill/>
          <a:ln w="30163" cap="flat">
            <a:solidFill>
              <a:srgbClr val="E6E6E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9">
            <a:extLst>
              <a:ext uri="{FF2B5EF4-FFF2-40B4-BE49-F238E27FC236}">
                <a16:creationId xmlns:a16="http://schemas.microsoft.com/office/drawing/2014/main" id="{765D2B7D-B1DE-48EE-A3AB-FA63D5E24404}"/>
              </a:ext>
            </a:extLst>
          </p:cNvPr>
          <p:cNvSpPr>
            <a:spLocks/>
          </p:cNvSpPr>
          <p:nvPr/>
        </p:nvSpPr>
        <p:spPr bwMode="auto">
          <a:xfrm>
            <a:off x="4943475" y="3219450"/>
            <a:ext cx="949325" cy="1093788"/>
          </a:xfrm>
          <a:custGeom>
            <a:avLst/>
            <a:gdLst>
              <a:gd name="T0" fmla="*/ 0 w 249"/>
              <a:gd name="T1" fmla="*/ 287 h 287"/>
              <a:gd name="T2" fmla="*/ 0 w 249"/>
              <a:gd name="T3" fmla="*/ 287 h 287"/>
              <a:gd name="T4" fmla="*/ 101 w 249"/>
              <a:gd name="T5" fmla="*/ 186 h 287"/>
              <a:gd name="T6" fmla="*/ 101 w 249"/>
              <a:gd name="T7" fmla="*/ 186 h 287"/>
              <a:gd name="T8" fmla="*/ 249 w 249"/>
              <a:gd name="T9" fmla="*/ 38 h 287"/>
              <a:gd name="T10" fmla="*/ 249 w 249"/>
              <a:gd name="T11" fmla="*/ 0 h 287"/>
            </a:gdLst>
            <a:ahLst/>
            <a:cxnLst>
              <a:cxn ang="0">
                <a:pos x="T0" y="T1"/>
              </a:cxn>
              <a:cxn ang="0">
                <a:pos x="T2" y="T3"/>
              </a:cxn>
              <a:cxn ang="0">
                <a:pos x="T4" y="T5"/>
              </a:cxn>
              <a:cxn ang="0">
                <a:pos x="T6" y="T7"/>
              </a:cxn>
              <a:cxn ang="0">
                <a:pos x="T8" y="T9"/>
              </a:cxn>
              <a:cxn ang="0">
                <a:pos x="T10" y="T11"/>
              </a:cxn>
            </a:cxnLst>
            <a:rect l="0" t="0" r="r" b="b"/>
            <a:pathLst>
              <a:path w="249" h="287">
                <a:moveTo>
                  <a:pt x="0" y="287"/>
                </a:moveTo>
                <a:cubicBezTo>
                  <a:pt x="0" y="287"/>
                  <a:pt x="0" y="287"/>
                  <a:pt x="0" y="287"/>
                </a:cubicBezTo>
                <a:cubicBezTo>
                  <a:pt x="0" y="231"/>
                  <a:pt x="45" y="186"/>
                  <a:pt x="101" y="186"/>
                </a:cubicBezTo>
                <a:cubicBezTo>
                  <a:pt x="101" y="186"/>
                  <a:pt x="101" y="186"/>
                  <a:pt x="101" y="186"/>
                </a:cubicBezTo>
                <a:cubicBezTo>
                  <a:pt x="183" y="186"/>
                  <a:pt x="249" y="120"/>
                  <a:pt x="249" y="38"/>
                </a:cubicBezTo>
                <a:cubicBezTo>
                  <a:pt x="249" y="0"/>
                  <a:pt x="249" y="0"/>
                  <a:pt x="249" y="0"/>
                </a:cubicBezTo>
              </a:path>
            </a:pathLst>
          </a:custGeom>
          <a:noFill/>
          <a:ln w="30163" cap="flat">
            <a:solidFill>
              <a:srgbClr val="E6E6E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Freeform 10">
            <a:extLst>
              <a:ext uri="{FF2B5EF4-FFF2-40B4-BE49-F238E27FC236}">
                <a16:creationId xmlns:a16="http://schemas.microsoft.com/office/drawing/2014/main" id="{B2921628-73BC-4A75-8897-28124168A644}"/>
              </a:ext>
            </a:extLst>
          </p:cNvPr>
          <p:cNvSpPr>
            <a:spLocks/>
          </p:cNvSpPr>
          <p:nvPr/>
        </p:nvSpPr>
        <p:spPr bwMode="auto">
          <a:xfrm>
            <a:off x="2643188" y="3454400"/>
            <a:ext cx="857250" cy="858838"/>
          </a:xfrm>
          <a:custGeom>
            <a:avLst/>
            <a:gdLst>
              <a:gd name="T0" fmla="*/ 0 w 225"/>
              <a:gd name="T1" fmla="*/ 225 h 225"/>
              <a:gd name="T2" fmla="*/ 0 w 225"/>
              <a:gd name="T3" fmla="*/ 225 h 225"/>
              <a:gd name="T4" fmla="*/ 225 w 225"/>
              <a:gd name="T5" fmla="*/ 0 h 225"/>
            </a:gdLst>
            <a:ahLst/>
            <a:cxnLst>
              <a:cxn ang="0">
                <a:pos x="T0" y="T1"/>
              </a:cxn>
              <a:cxn ang="0">
                <a:pos x="T2" y="T3"/>
              </a:cxn>
              <a:cxn ang="0">
                <a:pos x="T4" y="T5"/>
              </a:cxn>
            </a:cxnLst>
            <a:rect l="0" t="0" r="r" b="b"/>
            <a:pathLst>
              <a:path w="225" h="225">
                <a:moveTo>
                  <a:pt x="0" y="225"/>
                </a:moveTo>
                <a:cubicBezTo>
                  <a:pt x="0" y="225"/>
                  <a:pt x="0" y="225"/>
                  <a:pt x="0" y="225"/>
                </a:cubicBezTo>
                <a:cubicBezTo>
                  <a:pt x="0" y="101"/>
                  <a:pt x="101" y="0"/>
                  <a:pt x="225" y="0"/>
                </a:cubicBezTo>
              </a:path>
            </a:pathLst>
          </a:custGeom>
          <a:noFill/>
          <a:ln w="38100" cap="rnd">
            <a:gradFill flip="none" rotWithShape="1">
              <a:gsLst>
                <a:gs pos="100000">
                  <a:schemeClr val="accent1">
                    <a:alpha val="0"/>
                  </a:schemeClr>
                </a:gs>
                <a:gs pos="0">
                  <a:schemeClr val="accent1"/>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Freeform 11">
            <a:extLst>
              <a:ext uri="{FF2B5EF4-FFF2-40B4-BE49-F238E27FC236}">
                <a16:creationId xmlns:a16="http://schemas.microsoft.com/office/drawing/2014/main" id="{9670B58C-87FB-40DF-A74D-03AAC0E83334}"/>
              </a:ext>
            </a:extLst>
          </p:cNvPr>
          <p:cNvSpPr>
            <a:spLocks/>
          </p:cNvSpPr>
          <p:nvPr/>
        </p:nvSpPr>
        <p:spPr bwMode="auto">
          <a:xfrm>
            <a:off x="4943475" y="3905250"/>
            <a:ext cx="538163" cy="407988"/>
          </a:xfrm>
          <a:custGeom>
            <a:avLst/>
            <a:gdLst>
              <a:gd name="T0" fmla="*/ 0 w 141"/>
              <a:gd name="T1" fmla="*/ 107 h 107"/>
              <a:gd name="T2" fmla="*/ 0 w 141"/>
              <a:gd name="T3" fmla="*/ 107 h 107"/>
              <a:gd name="T4" fmla="*/ 101 w 141"/>
              <a:gd name="T5" fmla="*/ 6 h 107"/>
              <a:gd name="T6" fmla="*/ 101 w 141"/>
              <a:gd name="T7" fmla="*/ 6 h 107"/>
              <a:gd name="T8" fmla="*/ 141 w 141"/>
              <a:gd name="T9" fmla="*/ 0 h 107"/>
            </a:gdLst>
            <a:ahLst/>
            <a:cxnLst>
              <a:cxn ang="0">
                <a:pos x="T0" y="T1"/>
              </a:cxn>
              <a:cxn ang="0">
                <a:pos x="T2" y="T3"/>
              </a:cxn>
              <a:cxn ang="0">
                <a:pos x="T4" y="T5"/>
              </a:cxn>
              <a:cxn ang="0">
                <a:pos x="T6" y="T7"/>
              </a:cxn>
              <a:cxn ang="0">
                <a:pos x="T8" y="T9"/>
              </a:cxn>
            </a:cxnLst>
            <a:rect l="0" t="0" r="r" b="b"/>
            <a:pathLst>
              <a:path w="141" h="107">
                <a:moveTo>
                  <a:pt x="0" y="107"/>
                </a:moveTo>
                <a:cubicBezTo>
                  <a:pt x="0" y="107"/>
                  <a:pt x="0" y="107"/>
                  <a:pt x="0" y="107"/>
                </a:cubicBezTo>
                <a:cubicBezTo>
                  <a:pt x="0" y="51"/>
                  <a:pt x="45" y="6"/>
                  <a:pt x="101" y="6"/>
                </a:cubicBezTo>
                <a:cubicBezTo>
                  <a:pt x="101" y="6"/>
                  <a:pt x="101" y="6"/>
                  <a:pt x="101" y="6"/>
                </a:cubicBezTo>
                <a:cubicBezTo>
                  <a:pt x="115" y="6"/>
                  <a:pt x="129" y="4"/>
                  <a:pt x="141" y="0"/>
                </a:cubicBezTo>
              </a:path>
            </a:pathLst>
          </a:custGeom>
          <a:noFill/>
          <a:ln w="38100" cap="rnd">
            <a:gradFill flip="none" rotWithShape="1">
              <a:gsLst>
                <a:gs pos="100000">
                  <a:schemeClr val="accent2">
                    <a:alpha val="0"/>
                  </a:schemeClr>
                </a:gs>
                <a:gs pos="0">
                  <a:schemeClr val="accent2"/>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Freeform 12">
            <a:extLst>
              <a:ext uri="{FF2B5EF4-FFF2-40B4-BE49-F238E27FC236}">
                <a16:creationId xmlns:a16="http://schemas.microsoft.com/office/drawing/2014/main" id="{9D1ACD80-FED7-46C7-BCBD-958DD01A76C0}"/>
              </a:ext>
            </a:extLst>
          </p:cNvPr>
          <p:cNvSpPr>
            <a:spLocks/>
          </p:cNvSpPr>
          <p:nvPr/>
        </p:nvSpPr>
        <p:spPr bwMode="auto">
          <a:xfrm>
            <a:off x="6799263" y="2984476"/>
            <a:ext cx="2746375" cy="1328762"/>
          </a:xfrm>
          <a:custGeom>
            <a:avLst/>
            <a:gdLst>
              <a:gd name="T0" fmla="*/ 721 w 721"/>
              <a:gd name="T1" fmla="*/ 315 h 315"/>
              <a:gd name="T2" fmla="*/ 721 w 721"/>
              <a:gd name="T3" fmla="*/ 315 h 315"/>
              <a:gd name="T4" fmla="*/ 496 w 721"/>
              <a:gd name="T5" fmla="*/ 90 h 315"/>
              <a:gd name="T6" fmla="*/ 90 w 721"/>
              <a:gd name="T7" fmla="*/ 90 h 315"/>
              <a:gd name="T8" fmla="*/ 0 w 721"/>
              <a:gd name="T9" fmla="*/ 0 h 315"/>
              <a:gd name="T10" fmla="*/ 0 w 721"/>
              <a:gd name="T11" fmla="*/ 0 h 315"/>
              <a:gd name="connsiteX0" fmla="*/ 10000 w 10000"/>
              <a:gd name="connsiteY0" fmla="*/ 11057 h 11057"/>
              <a:gd name="connsiteX1" fmla="*/ 10000 w 10000"/>
              <a:gd name="connsiteY1" fmla="*/ 11057 h 11057"/>
              <a:gd name="connsiteX2" fmla="*/ 6879 w 10000"/>
              <a:gd name="connsiteY2" fmla="*/ 3914 h 11057"/>
              <a:gd name="connsiteX3" fmla="*/ 1248 w 10000"/>
              <a:gd name="connsiteY3" fmla="*/ 3914 h 11057"/>
              <a:gd name="connsiteX4" fmla="*/ 0 w 10000"/>
              <a:gd name="connsiteY4" fmla="*/ 1057 h 11057"/>
              <a:gd name="connsiteX5" fmla="*/ 12 w 10000"/>
              <a:gd name="connsiteY5" fmla="*/ 0 h 11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00" h="11057">
                <a:moveTo>
                  <a:pt x="10000" y="11057"/>
                </a:moveTo>
                <a:lnTo>
                  <a:pt x="10000" y="11057"/>
                </a:lnTo>
                <a:cubicBezTo>
                  <a:pt x="10000" y="7120"/>
                  <a:pt x="8599" y="3914"/>
                  <a:pt x="6879" y="3914"/>
                </a:cubicBezTo>
                <a:lnTo>
                  <a:pt x="1248" y="3914"/>
                </a:lnTo>
                <a:cubicBezTo>
                  <a:pt x="555" y="3914"/>
                  <a:pt x="0" y="2613"/>
                  <a:pt x="0" y="1057"/>
                </a:cubicBezTo>
                <a:lnTo>
                  <a:pt x="12" y="0"/>
                </a:lnTo>
              </a:path>
            </a:pathLst>
          </a:custGeom>
          <a:noFill/>
          <a:ln w="30163" cap="flat">
            <a:solidFill>
              <a:srgbClr val="E6E6E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D726926F-68B3-4455-B1EB-6AD497076FEE}"/>
              </a:ext>
            </a:extLst>
          </p:cNvPr>
          <p:cNvSpPr>
            <a:spLocks/>
          </p:cNvSpPr>
          <p:nvPr/>
        </p:nvSpPr>
        <p:spPr bwMode="auto">
          <a:xfrm>
            <a:off x="6296025" y="3219450"/>
            <a:ext cx="947738" cy="1093788"/>
          </a:xfrm>
          <a:custGeom>
            <a:avLst/>
            <a:gdLst>
              <a:gd name="T0" fmla="*/ 249 w 249"/>
              <a:gd name="T1" fmla="*/ 287 h 287"/>
              <a:gd name="T2" fmla="*/ 249 w 249"/>
              <a:gd name="T3" fmla="*/ 287 h 287"/>
              <a:gd name="T4" fmla="*/ 148 w 249"/>
              <a:gd name="T5" fmla="*/ 186 h 287"/>
              <a:gd name="T6" fmla="*/ 148 w 249"/>
              <a:gd name="T7" fmla="*/ 186 h 287"/>
              <a:gd name="T8" fmla="*/ 0 w 249"/>
              <a:gd name="T9" fmla="*/ 38 h 287"/>
              <a:gd name="T10" fmla="*/ 0 w 249"/>
              <a:gd name="T11" fmla="*/ 0 h 287"/>
            </a:gdLst>
            <a:ahLst/>
            <a:cxnLst>
              <a:cxn ang="0">
                <a:pos x="T0" y="T1"/>
              </a:cxn>
              <a:cxn ang="0">
                <a:pos x="T2" y="T3"/>
              </a:cxn>
              <a:cxn ang="0">
                <a:pos x="T4" y="T5"/>
              </a:cxn>
              <a:cxn ang="0">
                <a:pos x="T6" y="T7"/>
              </a:cxn>
              <a:cxn ang="0">
                <a:pos x="T8" y="T9"/>
              </a:cxn>
              <a:cxn ang="0">
                <a:pos x="T10" y="T11"/>
              </a:cxn>
            </a:cxnLst>
            <a:rect l="0" t="0" r="r" b="b"/>
            <a:pathLst>
              <a:path w="249" h="287">
                <a:moveTo>
                  <a:pt x="249" y="287"/>
                </a:moveTo>
                <a:cubicBezTo>
                  <a:pt x="249" y="287"/>
                  <a:pt x="249" y="287"/>
                  <a:pt x="249" y="287"/>
                </a:cubicBezTo>
                <a:cubicBezTo>
                  <a:pt x="249" y="231"/>
                  <a:pt x="204" y="186"/>
                  <a:pt x="148" y="186"/>
                </a:cubicBezTo>
                <a:cubicBezTo>
                  <a:pt x="148" y="186"/>
                  <a:pt x="148" y="186"/>
                  <a:pt x="148" y="186"/>
                </a:cubicBezTo>
                <a:cubicBezTo>
                  <a:pt x="66" y="186"/>
                  <a:pt x="0" y="120"/>
                  <a:pt x="0" y="38"/>
                </a:cubicBezTo>
                <a:cubicBezTo>
                  <a:pt x="0" y="0"/>
                  <a:pt x="0" y="0"/>
                  <a:pt x="0" y="0"/>
                </a:cubicBezTo>
              </a:path>
            </a:pathLst>
          </a:custGeom>
          <a:noFill/>
          <a:ln w="30163" cap="flat">
            <a:solidFill>
              <a:srgbClr val="E6E6E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DCAFA7C7-691E-45D0-B695-EA8C26326A4D}"/>
              </a:ext>
            </a:extLst>
          </p:cNvPr>
          <p:cNvSpPr>
            <a:spLocks/>
          </p:cNvSpPr>
          <p:nvPr/>
        </p:nvSpPr>
        <p:spPr bwMode="auto">
          <a:xfrm>
            <a:off x="8683625" y="3454400"/>
            <a:ext cx="857250" cy="858838"/>
          </a:xfrm>
          <a:custGeom>
            <a:avLst/>
            <a:gdLst>
              <a:gd name="T0" fmla="*/ 225 w 225"/>
              <a:gd name="T1" fmla="*/ 225 h 225"/>
              <a:gd name="T2" fmla="*/ 225 w 225"/>
              <a:gd name="T3" fmla="*/ 225 h 225"/>
              <a:gd name="T4" fmla="*/ 0 w 225"/>
              <a:gd name="T5" fmla="*/ 0 h 225"/>
            </a:gdLst>
            <a:ahLst/>
            <a:cxnLst>
              <a:cxn ang="0">
                <a:pos x="T0" y="T1"/>
              </a:cxn>
              <a:cxn ang="0">
                <a:pos x="T2" y="T3"/>
              </a:cxn>
              <a:cxn ang="0">
                <a:pos x="T4" y="T5"/>
              </a:cxn>
            </a:cxnLst>
            <a:rect l="0" t="0" r="r" b="b"/>
            <a:pathLst>
              <a:path w="225" h="225">
                <a:moveTo>
                  <a:pt x="225" y="225"/>
                </a:moveTo>
                <a:cubicBezTo>
                  <a:pt x="225" y="225"/>
                  <a:pt x="225" y="225"/>
                  <a:pt x="225" y="225"/>
                </a:cubicBezTo>
                <a:cubicBezTo>
                  <a:pt x="225" y="101"/>
                  <a:pt x="124" y="0"/>
                  <a:pt x="0" y="0"/>
                </a:cubicBezTo>
              </a:path>
            </a:pathLst>
          </a:custGeom>
          <a:noFill/>
          <a:ln w="38100" cap="rnd">
            <a:gradFill flip="none" rotWithShape="1">
              <a:gsLst>
                <a:gs pos="100000">
                  <a:schemeClr val="accent6">
                    <a:alpha val="0"/>
                  </a:schemeClr>
                </a:gs>
                <a:gs pos="0">
                  <a:schemeClr val="accent6"/>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0CEDF522-A584-40AD-8D4B-D4B7BAB7D8DE}"/>
              </a:ext>
            </a:extLst>
          </p:cNvPr>
          <p:cNvSpPr>
            <a:spLocks/>
          </p:cNvSpPr>
          <p:nvPr/>
        </p:nvSpPr>
        <p:spPr bwMode="auto">
          <a:xfrm>
            <a:off x="6704013" y="3905250"/>
            <a:ext cx="536575" cy="407988"/>
          </a:xfrm>
          <a:custGeom>
            <a:avLst/>
            <a:gdLst>
              <a:gd name="T0" fmla="*/ 141 w 141"/>
              <a:gd name="T1" fmla="*/ 107 h 107"/>
              <a:gd name="T2" fmla="*/ 141 w 141"/>
              <a:gd name="T3" fmla="*/ 107 h 107"/>
              <a:gd name="T4" fmla="*/ 40 w 141"/>
              <a:gd name="T5" fmla="*/ 6 h 107"/>
              <a:gd name="T6" fmla="*/ 40 w 141"/>
              <a:gd name="T7" fmla="*/ 6 h 107"/>
              <a:gd name="T8" fmla="*/ 0 w 141"/>
              <a:gd name="T9" fmla="*/ 0 h 107"/>
            </a:gdLst>
            <a:ahLst/>
            <a:cxnLst>
              <a:cxn ang="0">
                <a:pos x="T0" y="T1"/>
              </a:cxn>
              <a:cxn ang="0">
                <a:pos x="T2" y="T3"/>
              </a:cxn>
              <a:cxn ang="0">
                <a:pos x="T4" y="T5"/>
              </a:cxn>
              <a:cxn ang="0">
                <a:pos x="T6" y="T7"/>
              </a:cxn>
              <a:cxn ang="0">
                <a:pos x="T8" y="T9"/>
              </a:cxn>
            </a:cxnLst>
            <a:rect l="0" t="0" r="r" b="b"/>
            <a:pathLst>
              <a:path w="141" h="107">
                <a:moveTo>
                  <a:pt x="141" y="107"/>
                </a:moveTo>
                <a:cubicBezTo>
                  <a:pt x="141" y="107"/>
                  <a:pt x="141" y="107"/>
                  <a:pt x="141" y="107"/>
                </a:cubicBezTo>
                <a:cubicBezTo>
                  <a:pt x="141" y="51"/>
                  <a:pt x="96" y="6"/>
                  <a:pt x="40" y="6"/>
                </a:cubicBezTo>
                <a:cubicBezTo>
                  <a:pt x="40" y="6"/>
                  <a:pt x="40" y="6"/>
                  <a:pt x="40" y="6"/>
                </a:cubicBezTo>
                <a:cubicBezTo>
                  <a:pt x="26" y="6"/>
                  <a:pt x="13" y="4"/>
                  <a:pt x="0" y="0"/>
                </a:cubicBezTo>
              </a:path>
            </a:pathLst>
          </a:custGeom>
          <a:noFill/>
          <a:ln w="38100" cap="rnd">
            <a:gradFill flip="none" rotWithShape="1">
              <a:gsLst>
                <a:gs pos="100000">
                  <a:schemeClr val="accent3">
                    <a:alpha val="0"/>
                  </a:schemeClr>
                </a:gs>
                <a:gs pos="0">
                  <a:schemeClr val="accent3"/>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C2B2A45A-CB26-4FF1-97BE-DD83A13D339F}"/>
              </a:ext>
            </a:extLst>
          </p:cNvPr>
          <p:cNvGrpSpPr/>
          <p:nvPr/>
        </p:nvGrpSpPr>
        <p:grpSpPr>
          <a:xfrm>
            <a:off x="1816100" y="4252913"/>
            <a:ext cx="1649413" cy="1651000"/>
            <a:chOff x="1816100" y="4252913"/>
            <a:chExt cx="1649413" cy="1651000"/>
          </a:xfrm>
        </p:grpSpPr>
        <p:sp>
          <p:nvSpPr>
            <p:cNvPr id="14" name="Oval 14">
              <a:extLst>
                <a:ext uri="{FF2B5EF4-FFF2-40B4-BE49-F238E27FC236}">
                  <a16:creationId xmlns:a16="http://schemas.microsoft.com/office/drawing/2014/main" id="{E29CE6E9-0485-4A12-8BC4-001CB223BFF6}"/>
                </a:ext>
              </a:extLst>
            </p:cNvPr>
            <p:cNvSpPr>
              <a:spLocks noChangeArrowheads="1"/>
            </p:cNvSpPr>
            <p:nvPr/>
          </p:nvSpPr>
          <p:spPr bwMode="auto">
            <a:xfrm>
              <a:off x="1816100" y="4252913"/>
              <a:ext cx="1649413" cy="16510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Oval 20">
              <a:extLst>
                <a:ext uri="{FF2B5EF4-FFF2-40B4-BE49-F238E27FC236}">
                  <a16:creationId xmlns:a16="http://schemas.microsoft.com/office/drawing/2014/main" id="{A9FA530E-3E32-4FB9-8FCD-E1C96DFF51B1}"/>
                </a:ext>
              </a:extLst>
            </p:cNvPr>
            <p:cNvSpPr>
              <a:spLocks noChangeArrowheads="1"/>
            </p:cNvSpPr>
            <p:nvPr/>
          </p:nvSpPr>
          <p:spPr bwMode="auto">
            <a:xfrm>
              <a:off x="2033588" y="4468813"/>
              <a:ext cx="1216025" cy="1217613"/>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3" name="Group 2">
            <a:extLst>
              <a:ext uri="{FF2B5EF4-FFF2-40B4-BE49-F238E27FC236}">
                <a16:creationId xmlns:a16="http://schemas.microsoft.com/office/drawing/2014/main" id="{A884DABA-5280-4D26-BD03-BC62B4C7A118}"/>
              </a:ext>
            </a:extLst>
          </p:cNvPr>
          <p:cNvGrpSpPr/>
          <p:nvPr/>
        </p:nvGrpSpPr>
        <p:grpSpPr>
          <a:xfrm>
            <a:off x="4121150" y="4252913"/>
            <a:ext cx="1644650" cy="1651000"/>
            <a:chOff x="4121150" y="4252913"/>
            <a:chExt cx="1644650" cy="1651000"/>
          </a:xfrm>
        </p:grpSpPr>
        <p:sp>
          <p:nvSpPr>
            <p:cNvPr id="15" name="Oval 15">
              <a:extLst>
                <a:ext uri="{FF2B5EF4-FFF2-40B4-BE49-F238E27FC236}">
                  <a16:creationId xmlns:a16="http://schemas.microsoft.com/office/drawing/2014/main" id="{55CD776F-8EC4-4BB7-96C6-2B89332F548A}"/>
                </a:ext>
              </a:extLst>
            </p:cNvPr>
            <p:cNvSpPr>
              <a:spLocks noChangeArrowheads="1"/>
            </p:cNvSpPr>
            <p:nvPr/>
          </p:nvSpPr>
          <p:spPr bwMode="auto">
            <a:xfrm>
              <a:off x="4121150" y="4252913"/>
              <a:ext cx="1644650" cy="16510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21">
              <a:extLst>
                <a:ext uri="{FF2B5EF4-FFF2-40B4-BE49-F238E27FC236}">
                  <a16:creationId xmlns:a16="http://schemas.microsoft.com/office/drawing/2014/main" id="{E0AC34AA-2226-40BE-A27E-DB01F2856777}"/>
                </a:ext>
              </a:extLst>
            </p:cNvPr>
            <p:cNvSpPr>
              <a:spLocks noChangeArrowheads="1"/>
            </p:cNvSpPr>
            <p:nvPr/>
          </p:nvSpPr>
          <p:spPr bwMode="auto">
            <a:xfrm>
              <a:off x="4333875" y="4468813"/>
              <a:ext cx="1219200" cy="1217613"/>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4" name="Group 3">
            <a:extLst>
              <a:ext uri="{FF2B5EF4-FFF2-40B4-BE49-F238E27FC236}">
                <a16:creationId xmlns:a16="http://schemas.microsoft.com/office/drawing/2014/main" id="{5552F921-DD85-4433-B07B-3F80F6C24BA8}"/>
              </a:ext>
            </a:extLst>
          </p:cNvPr>
          <p:cNvGrpSpPr/>
          <p:nvPr/>
        </p:nvGrpSpPr>
        <p:grpSpPr>
          <a:xfrm>
            <a:off x="6421438" y="4252913"/>
            <a:ext cx="1646238" cy="1651000"/>
            <a:chOff x="6421438" y="4252913"/>
            <a:chExt cx="1646238" cy="1651000"/>
          </a:xfrm>
        </p:grpSpPr>
        <p:sp>
          <p:nvSpPr>
            <p:cNvPr id="18" name="Oval 18">
              <a:extLst>
                <a:ext uri="{FF2B5EF4-FFF2-40B4-BE49-F238E27FC236}">
                  <a16:creationId xmlns:a16="http://schemas.microsoft.com/office/drawing/2014/main" id="{8409DFDA-AF42-417F-B995-FC9BCAFAE15B}"/>
                </a:ext>
              </a:extLst>
            </p:cNvPr>
            <p:cNvSpPr>
              <a:spLocks noChangeArrowheads="1"/>
            </p:cNvSpPr>
            <p:nvPr/>
          </p:nvSpPr>
          <p:spPr bwMode="auto">
            <a:xfrm>
              <a:off x="6421438" y="4252913"/>
              <a:ext cx="1646238" cy="165100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Oval 22">
              <a:extLst>
                <a:ext uri="{FF2B5EF4-FFF2-40B4-BE49-F238E27FC236}">
                  <a16:creationId xmlns:a16="http://schemas.microsoft.com/office/drawing/2014/main" id="{48CE61A9-76F2-4DDA-9FFB-771DB0F07566}"/>
                </a:ext>
              </a:extLst>
            </p:cNvPr>
            <p:cNvSpPr>
              <a:spLocks noChangeArrowheads="1"/>
            </p:cNvSpPr>
            <p:nvPr/>
          </p:nvSpPr>
          <p:spPr bwMode="auto">
            <a:xfrm>
              <a:off x="6634163" y="4468813"/>
              <a:ext cx="1219200" cy="1217613"/>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grpSp>
        <p:nvGrpSpPr>
          <p:cNvPr id="5" name="Group 4">
            <a:extLst>
              <a:ext uri="{FF2B5EF4-FFF2-40B4-BE49-F238E27FC236}">
                <a16:creationId xmlns:a16="http://schemas.microsoft.com/office/drawing/2014/main" id="{69C762C3-803E-4F39-8B2F-BE3A1C06D50B}"/>
              </a:ext>
            </a:extLst>
          </p:cNvPr>
          <p:cNvGrpSpPr/>
          <p:nvPr/>
        </p:nvGrpSpPr>
        <p:grpSpPr>
          <a:xfrm>
            <a:off x="8721725" y="4252913"/>
            <a:ext cx="1649413" cy="1651000"/>
            <a:chOff x="8721725" y="4252913"/>
            <a:chExt cx="1649413" cy="1651000"/>
          </a:xfrm>
        </p:grpSpPr>
        <p:sp>
          <p:nvSpPr>
            <p:cNvPr id="19" name="Oval 19">
              <a:extLst>
                <a:ext uri="{FF2B5EF4-FFF2-40B4-BE49-F238E27FC236}">
                  <a16:creationId xmlns:a16="http://schemas.microsoft.com/office/drawing/2014/main" id="{8A68A72C-695E-4B10-AB0A-FD25AA3AE0A5}"/>
                </a:ext>
              </a:extLst>
            </p:cNvPr>
            <p:cNvSpPr>
              <a:spLocks noChangeArrowheads="1"/>
            </p:cNvSpPr>
            <p:nvPr/>
          </p:nvSpPr>
          <p:spPr bwMode="auto">
            <a:xfrm>
              <a:off x="8721725" y="4252913"/>
              <a:ext cx="1649413" cy="16510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Oval 23">
              <a:extLst>
                <a:ext uri="{FF2B5EF4-FFF2-40B4-BE49-F238E27FC236}">
                  <a16:creationId xmlns:a16="http://schemas.microsoft.com/office/drawing/2014/main" id="{8BC4F944-6174-40E0-9703-E50F1278F574}"/>
                </a:ext>
              </a:extLst>
            </p:cNvPr>
            <p:cNvSpPr>
              <a:spLocks noChangeArrowheads="1"/>
            </p:cNvSpPr>
            <p:nvPr/>
          </p:nvSpPr>
          <p:spPr bwMode="auto">
            <a:xfrm>
              <a:off x="8939213" y="4468813"/>
              <a:ext cx="1214438" cy="1217613"/>
            </a:xfrm>
            <a:prstGeom prst="ellipse">
              <a:avLst/>
            </a:prstGeom>
            <a:solidFill>
              <a:schemeClr val="bg2"/>
            </a:solidFill>
            <a:ln>
              <a:noFill/>
            </a:ln>
            <a:effectLst>
              <a:outerShdw blurRad="190500" dist="165100" dir="2700000" algn="ctr" rotWithShape="0">
                <a:prstClr val="black">
                  <a:alpha val="26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sp>
        <p:nvSpPr>
          <p:cNvPr id="26" name="Freeform 26">
            <a:extLst>
              <a:ext uri="{FF2B5EF4-FFF2-40B4-BE49-F238E27FC236}">
                <a16:creationId xmlns:a16="http://schemas.microsoft.com/office/drawing/2014/main" id="{A2F01F1C-311C-4B8A-A4C5-9057DF6742F6}"/>
              </a:ext>
            </a:extLst>
          </p:cNvPr>
          <p:cNvSpPr>
            <a:spLocks noEditPoints="1"/>
          </p:cNvSpPr>
          <p:nvPr/>
        </p:nvSpPr>
        <p:spPr bwMode="auto">
          <a:xfrm>
            <a:off x="2441575" y="4922838"/>
            <a:ext cx="400050" cy="309563"/>
          </a:xfrm>
          <a:custGeom>
            <a:avLst/>
            <a:gdLst>
              <a:gd name="T0" fmla="*/ 75 w 105"/>
              <a:gd name="T1" fmla="*/ 38 h 81"/>
              <a:gd name="T2" fmla="*/ 92 w 105"/>
              <a:gd name="T3" fmla="*/ 22 h 81"/>
              <a:gd name="T4" fmla="*/ 92 w 105"/>
              <a:gd name="T5" fmla="*/ 81 h 81"/>
              <a:gd name="T6" fmla="*/ 75 w 105"/>
              <a:gd name="T7" fmla="*/ 81 h 81"/>
              <a:gd name="T8" fmla="*/ 75 w 105"/>
              <a:gd name="T9" fmla="*/ 38 h 81"/>
              <a:gd name="T10" fmla="*/ 52 w 105"/>
              <a:gd name="T11" fmla="*/ 81 h 81"/>
              <a:gd name="T12" fmla="*/ 70 w 105"/>
              <a:gd name="T13" fmla="*/ 81 h 81"/>
              <a:gd name="T14" fmla="*/ 70 w 105"/>
              <a:gd name="T15" fmla="*/ 42 h 81"/>
              <a:gd name="T16" fmla="*/ 52 w 105"/>
              <a:gd name="T17" fmla="*/ 57 h 81"/>
              <a:gd name="T18" fmla="*/ 52 w 105"/>
              <a:gd name="T19" fmla="*/ 81 h 81"/>
              <a:gd name="T20" fmla="*/ 30 w 105"/>
              <a:gd name="T21" fmla="*/ 81 h 81"/>
              <a:gd name="T22" fmla="*/ 48 w 105"/>
              <a:gd name="T23" fmla="*/ 81 h 81"/>
              <a:gd name="T24" fmla="*/ 48 w 105"/>
              <a:gd name="T25" fmla="*/ 57 h 81"/>
              <a:gd name="T26" fmla="*/ 30 w 105"/>
              <a:gd name="T27" fmla="*/ 38 h 81"/>
              <a:gd name="T28" fmla="*/ 30 w 105"/>
              <a:gd name="T29" fmla="*/ 81 h 81"/>
              <a:gd name="T30" fmla="*/ 8 w 105"/>
              <a:gd name="T31" fmla="*/ 81 h 81"/>
              <a:gd name="T32" fmla="*/ 26 w 105"/>
              <a:gd name="T33" fmla="*/ 81 h 81"/>
              <a:gd name="T34" fmla="*/ 26 w 105"/>
              <a:gd name="T35" fmla="*/ 36 h 81"/>
              <a:gd name="T36" fmla="*/ 8 w 105"/>
              <a:gd name="T37" fmla="*/ 50 h 81"/>
              <a:gd name="T38" fmla="*/ 8 w 105"/>
              <a:gd name="T39" fmla="*/ 81 h 81"/>
              <a:gd name="T40" fmla="*/ 103 w 105"/>
              <a:gd name="T41" fmla="*/ 0 h 81"/>
              <a:gd name="T42" fmla="*/ 86 w 105"/>
              <a:gd name="T43" fmla="*/ 0 h 81"/>
              <a:gd name="T44" fmla="*/ 85 w 105"/>
              <a:gd name="T45" fmla="*/ 3 h 81"/>
              <a:gd name="T46" fmla="*/ 90 w 105"/>
              <a:gd name="T47" fmla="*/ 9 h 81"/>
              <a:gd name="T48" fmla="*/ 50 w 105"/>
              <a:gd name="T49" fmla="*/ 43 h 81"/>
              <a:gd name="T50" fmla="*/ 30 w 105"/>
              <a:gd name="T51" fmla="*/ 21 h 81"/>
              <a:gd name="T52" fmla="*/ 25 w 105"/>
              <a:gd name="T53" fmla="*/ 21 h 81"/>
              <a:gd name="T54" fmla="*/ 2 w 105"/>
              <a:gd name="T55" fmla="*/ 40 h 81"/>
              <a:gd name="T56" fmla="*/ 1 w 105"/>
              <a:gd name="T57" fmla="*/ 44 h 81"/>
              <a:gd name="T58" fmla="*/ 6 w 105"/>
              <a:gd name="T59" fmla="*/ 45 h 81"/>
              <a:gd name="T60" fmla="*/ 27 w 105"/>
              <a:gd name="T61" fmla="*/ 28 h 81"/>
              <a:gd name="T62" fmla="*/ 48 w 105"/>
              <a:gd name="T63" fmla="*/ 50 h 81"/>
              <a:gd name="T64" fmla="*/ 50 w 105"/>
              <a:gd name="T65" fmla="*/ 51 h 81"/>
              <a:gd name="T66" fmla="*/ 52 w 105"/>
              <a:gd name="T67" fmla="*/ 50 h 81"/>
              <a:gd name="T68" fmla="*/ 94 w 105"/>
              <a:gd name="T69" fmla="*/ 14 h 81"/>
              <a:gd name="T70" fmla="*/ 100 w 105"/>
              <a:gd name="T71" fmla="*/ 20 h 81"/>
              <a:gd name="T72" fmla="*/ 103 w 105"/>
              <a:gd name="T73" fmla="*/ 19 h 81"/>
              <a:gd name="T74" fmla="*/ 105 w 105"/>
              <a:gd name="T75" fmla="*/ 2 h 81"/>
              <a:gd name="T76" fmla="*/ 103 w 105"/>
              <a:gd name="T7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05" h="81">
                <a:moveTo>
                  <a:pt x="75" y="38"/>
                </a:moveTo>
                <a:cubicBezTo>
                  <a:pt x="92" y="22"/>
                  <a:pt x="92" y="22"/>
                  <a:pt x="92" y="22"/>
                </a:cubicBezTo>
                <a:cubicBezTo>
                  <a:pt x="92" y="81"/>
                  <a:pt x="92" y="81"/>
                  <a:pt x="92" y="81"/>
                </a:cubicBezTo>
                <a:cubicBezTo>
                  <a:pt x="75" y="81"/>
                  <a:pt x="75" y="81"/>
                  <a:pt x="75" y="81"/>
                </a:cubicBezTo>
                <a:lnTo>
                  <a:pt x="75" y="38"/>
                </a:lnTo>
                <a:close/>
                <a:moveTo>
                  <a:pt x="52" y="81"/>
                </a:moveTo>
                <a:cubicBezTo>
                  <a:pt x="70" y="81"/>
                  <a:pt x="70" y="81"/>
                  <a:pt x="70" y="81"/>
                </a:cubicBezTo>
                <a:cubicBezTo>
                  <a:pt x="70" y="42"/>
                  <a:pt x="70" y="42"/>
                  <a:pt x="70" y="42"/>
                </a:cubicBezTo>
                <a:cubicBezTo>
                  <a:pt x="52" y="57"/>
                  <a:pt x="52" y="57"/>
                  <a:pt x="52" y="57"/>
                </a:cubicBezTo>
                <a:lnTo>
                  <a:pt x="52" y="81"/>
                </a:lnTo>
                <a:close/>
                <a:moveTo>
                  <a:pt x="30" y="81"/>
                </a:moveTo>
                <a:cubicBezTo>
                  <a:pt x="48" y="81"/>
                  <a:pt x="48" y="81"/>
                  <a:pt x="48" y="81"/>
                </a:cubicBezTo>
                <a:cubicBezTo>
                  <a:pt x="48" y="57"/>
                  <a:pt x="48" y="57"/>
                  <a:pt x="48" y="57"/>
                </a:cubicBezTo>
                <a:cubicBezTo>
                  <a:pt x="30" y="38"/>
                  <a:pt x="30" y="38"/>
                  <a:pt x="30" y="38"/>
                </a:cubicBezTo>
                <a:lnTo>
                  <a:pt x="30" y="81"/>
                </a:lnTo>
                <a:close/>
                <a:moveTo>
                  <a:pt x="8" y="81"/>
                </a:moveTo>
                <a:cubicBezTo>
                  <a:pt x="26" y="81"/>
                  <a:pt x="26" y="81"/>
                  <a:pt x="26" y="81"/>
                </a:cubicBezTo>
                <a:cubicBezTo>
                  <a:pt x="26" y="36"/>
                  <a:pt x="26" y="36"/>
                  <a:pt x="26" y="36"/>
                </a:cubicBezTo>
                <a:cubicBezTo>
                  <a:pt x="8" y="50"/>
                  <a:pt x="8" y="50"/>
                  <a:pt x="8" y="50"/>
                </a:cubicBezTo>
                <a:lnTo>
                  <a:pt x="8" y="81"/>
                </a:lnTo>
                <a:close/>
                <a:moveTo>
                  <a:pt x="103" y="0"/>
                </a:moveTo>
                <a:cubicBezTo>
                  <a:pt x="86" y="0"/>
                  <a:pt x="86" y="0"/>
                  <a:pt x="86" y="0"/>
                </a:cubicBezTo>
                <a:cubicBezTo>
                  <a:pt x="85" y="0"/>
                  <a:pt x="84" y="2"/>
                  <a:pt x="85" y="3"/>
                </a:cubicBezTo>
                <a:cubicBezTo>
                  <a:pt x="90" y="9"/>
                  <a:pt x="90" y="9"/>
                  <a:pt x="90" y="9"/>
                </a:cubicBezTo>
                <a:cubicBezTo>
                  <a:pt x="50" y="43"/>
                  <a:pt x="50" y="43"/>
                  <a:pt x="50" y="43"/>
                </a:cubicBezTo>
                <a:cubicBezTo>
                  <a:pt x="30" y="21"/>
                  <a:pt x="30" y="21"/>
                  <a:pt x="30" y="21"/>
                </a:cubicBezTo>
                <a:cubicBezTo>
                  <a:pt x="28" y="20"/>
                  <a:pt x="26" y="20"/>
                  <a:pt x="25" y="21"/>
                </a:cubicBezTo>
                <a:cubicBezTo>
                  <a:pt x="2" y="40"/>
                  <a:pt x="2" y="40"/>
                  <a:pt x="2" y="40"/>
                </a:cubicBezTo>
                <a:cubicBezTo>
                  <a:pt x="0" y="41"/>
                  <a:pt x="0" y="43"/>
                  <a:pt x="1" y="44"/>
                </a:cubicBezTo>
                <a:cubicBezTo>
                  <a:pt x="3" y="46"/>
                  <a:pt x="5" y="46"/>
                  <a:pt x="6" y="45"/>
                </a:cubicBezTo>
                <a:cubicBezTo>
                  <a:pt x="27" y="28"/>
                  <a:pt x="27" y="28"/>
                  <a:pt x="27" y="28"/>
                </a:cubicBezTo>
                <a:cubicBezTo>
                  <a:pt x="48" y="50"/>
                  <a:pt x="48" y="50"/>
                  <a:pt x="48" y="50"/>
                </a:cubicBezTo>
                <a:cubicBezTo>
                  <a:pt x="48" y="51"/>
                  <a:pt x="49" y="51"/>
                  <a:pt x="50" y="51"/>
                </a:cubicBezTo>
                <a:cubicBezTo>
                  <a:pt x="51" y="51"/>
                  <a:pt x="52" y="51"/>
                  <a:pt x="52" y="50"/>
                </a:cubicBezTo>
                <a:cubicBezTo>
                  <a:pt x="94" y="14"/>
                  <a:pt x="94" y="14"/>
                  <a:pt x="94" y="14"/>
                </a:cubicBezTo>
                <a:cubicBezTo>
                  <a:pt x="100" y="20"/>
                  <a:pt x="100" y="20"/>
                  <a:pt x="100" y="20"/>
                </a:cubicBezTo>
                <a:cubicBezTo>
                  <a:pt x="101" y="21"/>
                  <a:pt x="102" y="20"/>
                  <a:pt x="103" y="19"/>
                </a:cubicBezTo>
                <a:cubicBezTo>
                  <a:pt x="105" y="2"/>
                  <a:pt x="105" y="2"/>
                  <a:pt x="105" y="2"/>
                </a:cubicBezTo>
                <a:cubicBezTo>
                  <a:pt x="105" y="1"/>
                  <a:pt x="104" y="0"/>
                  <a:pt x="103"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7">
            <a:extLst>
              <a:ext uri="{FF2B5EF4-FFF2-40B4-BE49-F238E27FC236}">
                <a16:creationId xmlns:a16="http://schemas.microsoft.com/office/drawing/2014/main" id="{6E30CF1B-7DBF-4690-AD3C-72ED2BA379D2}"/>
              </a:ext>
            </a:extLst>
          </p:cNvPr>
          <p:cNvSpPr>
            <a:spLocks noEditPoints="1"/>
          </p:cNvSpPr>
          <p:nvPr/>
        </p:nvSpPr>
        <p:spPr bwMode="auto">
          <a:xfrm>
            <a:off x="4725988" y="4889500"/>
            <a:ext cx="438150" cy="377825"/>
          </a:xfrm>
          <a:custGeom>
            <a:avLst/>
            <a:gdLst>
              <a:gd name="T0" fmla="*/ 80 w 115"/>
              <a:gd name="T1" fmla="*/ 52 h 99"/>
              <a:gd name="T2" fmla="*/ 80 w 115"/>
              <a:gd name="T3" fmla="*/ 56 h 99"/>
              <a:gd name="T4" fmla="*/ 72 w 115"/>
              <a:gd name="T5" fmla="*/ 56 h 99"/>
              <a:gd name="T6" fmla="*/ 72 w 115"/>
              <a:gd name="T7" fmla="*/ 52 h 99"/>
              <a:gd name="T8" fmla="*/ 57 w 115"/>
              <a:gd name="T9" fmla="*/ 41 h 99"/>
              <a:gd name="T10" fmla="*/ 64 w 115"/>
              <a:gd name="T11" fmla="*/ 37 h 99"/>
              <a:gd name="T12" fmla="*/ 76 w 115"/>
              <a:gd name="T13" fmla="*/ 44 h 99"/>
              <a:gd name="T14" fmla="*/ 87 w 115"/>
              <a:gd name="T15" fmla="*/ 38 h 99"/>
              <a:gd name="T16" fmla="*/ 76 w 115"/>
              <a:gd name="T17" fmla="*/ 31 h 99"/>
              <a:gd name="T18" fmla="*/ 59 w 115"/>
              <a:gd name="T19" fmla="*/ 17 h 99"/>
              <a:gd name="T20" fmla="*/ 72 w 115"/>
              <a:gd name="T21" fmla="*/ 5 h 99"/>
              <a:gd name="T22" fmla="*/ 72 w 115"/>
              <a:gd name="T23" fmla="*/ 0 h 99"/>
              <a:gd name="T24" fmla="*/ 80 w 115"/>
              <a:gd name="T25" fmla="*/ 0 h 99"/>
              <a:gd name="T26" fmla="*/ 80 w 115"/>
              <a:gd name="T27" fmla="*/ 5 h 99"/>
              <a:gd name="T28" fmla="*/ 94 w 115"/>
              <a:gd name="T29" fmla="*/ 13 h 99"/>
              <a:gd name="T30" fmla="*/ 87 w 115"/>
              <a:gd name="T31" fmla="*/ 17 h 99"/>
              <a:gd name="T32" fmla="*/ 76 w 115"/>
              <a:gd name="T33" fmla="*/ 12 h 99"/>
              <a:gd name="T34" fmla="*/ 67 w 115"/>
              <a:gd name="T35" fmla="*/ 18 h 99"/>
              <a:gd name="T36" fmla="*/ 77 w 115"/>
              <a:gd name="T37" fmla="*/ 23 h 99"/>
              <a:gd name="T38" fmla="*/ 95 w 115"/>
              <a:gd name="T39" fmla="*/ 38 h 99"/>
              <a:gd name="T40" fmla="*/ 80 w 115"/>
              <a:gd name="T41" fmla="*/ 52 h 99"/>
              <a:gd name="T42" fmla="*/ 110 w 115"/>
              <a:gd name="T43" fmla="*/ 74 h 99"/>
              <a:gd name="T44" fmla="*/ 81 w 115"/>
              <a:gd name="T45" fmla="*/ 82 h 99"/>
              <a:gd name="T46" fmla="*/ 58 w 115"/>
              <a:gd name="T47" fmla="*/ 73 h 99"/>
              <a:gd name="T48" fmla="*/ 83 w 115"/>
              <a:gd name="T49" fmla="*/ 72 h 99"/>
              <a:gd name="T50" fmla="*/ 68 w 115"/>
              <a:gd name="T51" fmla="*/ 63 h 99"/>
              <a:gd name="T52" fmla="*/ 49 w 115"/>
              <a:gd name="T53" fmla="*/ 59 h 99"/>
              <a:gd name="T54" fmla="*/ 23 w 115"/>
              <a:gd name="T55" fmla="*/ 66 h 99"/>
              <a:gd name="T56" fmla="*/ 23 w 115"/>
              <a:gd name="T57" fmla="*/ 93 h 99"/>
              <a:gd name="T58" fmla="*/ 39 w 115"/>
              <a:gd name="T59" fmla="*/ 96 h 99"/>
              <a:gd name="T60" fmla="*/ 84 w 115"/>
              <a:gd name="T61" fmla="*/ 98 h 99"/>
              <a:gd name="T62" fmla="*/ 113 w 115"/>
              <a:gd name="T63" fmla="*/ 78 h 99"/>
              <a:gd name="T64" fmla="*/ 110 w 115"/>
              <a:gd name="T65" fmla="*/ 74 h 99"/>
              <a:gd name="T66" fmla="*/ 0 w 115"/>
              <a:gd name="T67" fmla="*/ 99 h 99"/>
              <a:gd name="T68" fmla="*/ 18 w 115"/>
              <a:gd name="T69" fmla="*/ 99 h 99"/>
              <a:gd name="T70" fmla="*/ 18 w 115"/>
              <a:gd name="T71" fmla="*/ 66 h 99"/>
              <a:gd name="T72" fmla="*/ 0 w 115"/>
              <a:gd name="T73" fmla="*/ 66 h 99"/>
              <a:gd name="T74" fmla="*/ 0 w 115"/>
              <a:gd name="T75" fmla="*/ 99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15" h="99">
                <a:moveTo>
                  <a:pt x="80" y="52"/>
                </a:moveTo>
                <a:cubicBezTo>
                  <a:pt x="80" y="56"/>
                  <a:pt x="80" y="56"/>
                  <a:pt x="80" y="56"/>
                </a:cubicBezTo>
                <a:cubicBezTo>
                  <a:pt x="72" y="56"/>
                  <a:pt x="72" y="56"/>
                  <a:pt x="72" y="56"/>
                </a:cubicBezTo>
                <a:cubicBezTo>
                  <a:pt x="72" y="52"/>
                  <a:pt x="72" y="52"/>
                  <a:pt x="72" y="52"/>
                </a:cubicBezTo>
                <a:cubicBezTo>
                  <a:pt x="65" y="51"/>
                  <a:pt x="59" y="48"/>
                  <a:pt x="57" y="41"/>
                </a:cubicBezTo>
                <a:cubicBezTo>
                  <a:pt x="64" y="37"/>
                  <a:pt x="64" y="37"/>
                  <a:pt x="64" y="37"/>
                </a:cubicBezTo>
                <a:cubicBezTo>
                  <a:pt x="66" y="42"/>
                  <a:pt x="71" y="44"/>
                  <a:pt x="76" y="44"/>
                </a:cubicBezTo>
                <a:cubicBezTo>
                  <a:pt x="82" y="44"/>
                  <a:pt x="87" y="43"/>
                  <a:pt x="87" y="38"/>
                </a:cubicBezTo>
                <a:cubicBezTo>
                  <a:pt x="87" y="33"/>
                  <a:pt x="82" y="32"/>
                  <a:pt x="76" y="31"/>
                </a:cubicBezTo>
                <a:cubicBezTo>
                  <a:pt x="67" y="30"/>
                  <a:pt x="59" y="28"/>
                  <a:pt x="59" y="17"/>
                </a:cubicBezTo>
                <a:cubicBezTo>
                  <a:pt x="59" y="10"/>
                  <a:pt x="65" y="6"/>
                  <a:pt x="72" y="5"/>
                </a:cubicBezTo>
                <a:cubicBezTo>
                  <a:pt x="72" y="0"/>
                  <a:pt x="72" y="0"/>
                  <a:pt x="72" y="0"/>
                </a:cubicBezTo>
                <a:cubicBezTo>
                  <a:pt x="80" y="0"/>
                  <a:pt x="80" y="0"/>
                  <a:pt x="80" y="0"/>
                </a:cubicBezTo>
                <a:cubicBezTo>
                  <a:pt x="80" y="5"/>
                  <a:pt x="80" y="5"/>
                  <a:pt x="80" y="5"/>
                </a:cubicBezTo>
                <a:cubicBezTo>
                  <a:pt x="86" y="5"/>
                  <a:pt x="91" y="8"/>
                  <a:pt x="94" y="13"/>
                </a:cubicBezTo>
                <a:cubicBezTo>
                  <a:pt x="87" y="17"/>
                  <a:pt x="87" y="17"/>
                  <a:pt x="87" y="17"/>
                </a:cubicBezTo>
                <a:cubicBezTo>
                  <a:pt x="85" y="14"/>
                  <a:pt x="81" y="12"/>
                  <a:pt x="76" y="12"/>
                </a:cubicBezTo>
                <a:cubicBezTo>
                  <a:pt x="70" y="12"/>
                  <a:pt x="67" y="14"/>
                  <a:pt x="67" y="18"/>
                </a:cubicBezTo>
                <a:cubicBezTo>
                  <a:pt x="67" y="22"/>
                  <a:pt x="72" y="23"/>
                  <a:pt x="77" y="23"/>
                </a:cubicBezTo>
                <a:cubicBezTo>
                  <a:pt x="86" y="25"/>
                  <a:pt x="95" y="27"/>
                  <a:pt x="95" y="38"/>
                </a:cubicBezTo>
                <a:cubicBezTo>
                  <a:pt x="95" y="46"/>
                  <a:pt x="88" y="51"/>
                  <a:pt x="80" y="52"/>
                </a:cubicBezTo>
                <a:close/>
                <a:moveTo>
                  <a:pt x="110" y="74"/>
                </a:moveTo>
                <a:cubicBezTo>
                  <a:pt x="102" y="71"/>
                  <a:pt x="95" y="77"/>
                  <a:pt x="81" y="82"/>
                </a:cubicBezTo>
                <a:cubicBezTo>
                  <a:pt x="79" y="83"/>
                  <a:pt x="59" y="77"/>
                  <a:pt x="58" y="73"/>
                </a:cubicBezTo>
                <a:cubicBezTo>
                  <a:pt x="58" y="71"/>
                  <a:pt x="78" y="75"/>
                  <a:pt x="83" y="72"/>
                </a:cubicBezTo>
                <a:cubicBezTo>
                  <a:pt x="91" y="66"/>
                  <a:pt x="82" y="63"/>
                  <a:pt x="68" y="63"/>
                </a:cubicBezTo>
                <a:cubicBezTo>
                  <a:pt x="68" y="63"/>
                  <a:pt x="61" y="62"/>
                  <a:pt x="49" y="59"/>
                </a:cubicBezTo>
                <a:cubicBezTo>
                  <a:pt x="42" y="58"/>
                  <a:pt x="23" y="66"/>
                  <a:pt x="23" y="66"/>
                </a:cubicBezTo>
                <a:cubicBezTo>
                  <a:pt x="23" y="93"/>
                  <a:pt x="23" y="93"/>
                  <a:pt x="23" y="93"/>
                </a:cubicBezTo>
                <a:cubicBezTo>
                  <a:pt x="23" y="93"/>
                  <a:pt x="35" y="95"/>
                  <a:pt x="39" y="96"/>
                </a:cubicBezTo>
                <a:cubicBezTo>
                  <a:pt x="47" y="97"/>
                  <a:pt x="80" y="98"/>
                  <a:pt x="84" y="98"/>
                </a:cubicBezTo>
                <a:cubicBezTo>
                  <a:pt x="89" y="97"/>
                  <a:pt x="112" y="79"/>
                  <a:pt x="113" y="78"/>
                </a:cubicBezTo>
                <a:cubicBezTo>
                  <a:pt x="115" y="77"/>
                  <a:pt x="115" y="76"/>
                  <a:pt x="110" y="74"/>
                </a:cubicBezTo>
                <a:close/>
                <a:moveTo>
                  <a:pt x="0" y="99"/>
                </a:moveTo>
                <a:cubicBezTo>
                  <a:pt x="18" y="99"/>
                  <a:pt x="18" y="99"/>
                  <a:pt x="18" y="99"/>
                </a:cubicBezTo>
                <a:cubicBezTo>
                  <a:pt x="18" y="66"/>
                  <a:pt x="18" y="66"/>
                  <a:pt x="18" y="66"/>
                </a:cubicBezTo>
                <a:cubicBezTo>
                  <a:pt x="0" y="66"/>
                  <a:pt x="0" y="66"/>
                  <a:pt x="0" y="66"/>
                </a:cubicBezTo>
                <a:lnTo>
                  <a:pt x="0" y="9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8">
            <a:extLst>
              <a:ext uri="{FF2B5EF4-FFF2-40B4-BE49-F238E27FC236}">
                <a16:creationId xmlns:a16="http://schemas.microsoft.com/office/drawing/2014/main" id="{61B32C02-5CAA-4AE7-95D4-2589522D1FA0}"/>
              </a:ext>
            </a:extLst>
          </p:cNvPr>
          <p:cNvSpPr>
            <a:spLocks noEditPoints="1"/>
          </p:cNvSpPr>
          <p:nvPr/>
        </p:nvSpPr>
        <p:spPr bwMode="auto">
          <a:xfrm>
            <a:off x="9374188" y="4884738"/>
            <a:ext cx="346075" cy="385763"/>
          </a:xfrm>
          <a:custGeom>
            <a:avLst/>
            <a:gdLst>
              <a:gd name="T0" fmla="*/ 87 w 91"/>
              <a:gd name="T1" fmla="*/ 25 h 101"/>
              <a:gd name="T2" fmla="*/ 22 w 91"/>
              <a:gd name="T3" fmla="*/ 11 h 101"/>
              <a:gd name="T4" fmla="*/ 9 w 91"/>
              <a:gd name="T5" fmla="*/ 43 h 101"/>
              <a:gd name="T6" fmla="*/ 0 w 91"/>
              <a:gd name="T7" fmla="*/ 69 h 101"/>
              <a:gd name="T8" fmla="*/ 11 w 91"/>
              <a:gd name="T9" fmla="*/ 72 h 101"/>
              <a:gd name="T10" fmla="*/ 16 w 91"/>
              <a:gd name="T11" fmla="*/ 92 h 101"/>
              <a:gd name="T12" fmla="*/ 26 w 91"/>
              <a:gd name="T13" fmla="*/ 92 h 101"/>
              <a:gd name="T14" fmla="*/ 74 w 91"/>
              <a:gd name="T15" fmla="*/ 101 h 101"/>
              <a:gd name="T16" fmla="*/ 74 w 91"/>
              <a:gd name="T17" fmla="*/ 84 h 101"/>
              <a:gd name="T18" fmla="*/ 90 w 91"/>
              <a:gd name="T19" fmla="*/ 41 h 101"/>
              <a:gd name="T20" fmla="*/ 90 w 91"/>
              <a:gd name="T21" fmla="*/ 41 h 101"/>
              <a:gd name="T22" fmla="*/ 22 w 91"/>
              <a:gd name="T23" fmla="*/ 41 h 101"/>
              <a:gd name="T24" fmla="*/ 77 w 91"/>
              <a:gd name="T25" fmla="*/ 41 h 101"/>
              <a:gd name="T26" fmla="*/ 72 w 91"/>
              <a:gd name="T27" fmla="*/ 43 h 101"/>
              <a:gd name="T28" fmla="*/ 66 w 91"/>
              <a:gd name="T29" fmla="*/ 35 h 101"/>
              <a:gd name="T30" fmla="*/ 68 w 91"/>
              <a:gd name="T31" fmla="*/ 27 h 101"/>
              <a:gd name="T32" fmla="*/ 57 w 91"/>
              <a:gd name="T33" fmla="*/ 25 h 101"/>
              <a:gd name="T34" fmla="*/ 53 w 91"/>
              <a:gd name="T35" fmla="*/ 18 h 101"/>
              <a:gd name="T36" fmla="*/ 44 w 91"/>
              <a:gd name="T37" fmla="*/ 24 h 101"/>
              <a:gd name="T38" fmla="*/ 36 w 91"/>
              <a:gd name="T39" fmla="*/ 23 h 101"/>
              <a:gd name="T40" fmla="*/ 35 w 91"/>
              <a:gd name="T41" fmla="*/ 33 h 101"/>
              <a:gd name="T42" fmla="*/ 27 w 91"/>
              <a:gd name="T43" fmla="*/ 38 h 101"/>
              <a:gd name="T44" fmla="*/ 34 w 91"/>
              <a:gd name="T45" fmla="*/ 46 h 101"/>
              <a:gd name="T46" fmla="*/ 32 w 91"/>
              <a:gd name="T47" fmla="*/ 55 h 101"/>
              <a:gd name="T48" fmla="*/ 42 w 91"/>
              <a:gd name="T49" fmla="*/ 56 h 101"/>
              <a:gd name="T50" fmla="*/ 47 w 91"/>
              <a:gd name="T51" fmla="*/ 63 h 101"/>
              <a:gd name="T52" fmla="*/ 55 w 91"/>
              <a:gd name="T53" fmla="*/ 57 h 101"/>
              <a:gd name="T54" fmla="*/ 64 w 91"/>
              <a:gd name="T55" fmla="*/ 59 h 101"/>
              <a:gd name="T56" fmla="*/ 65 w 91"/>
              <a:gd name="T57" fmla="*/ 48 h 101"/>
              <a:gd name="T58" fmla="*/ 72 w 91"/>
              <a:gd name="T59" fmla="*/ 43 h 101"/>
              <a:gd name="T60" fmla="*/ 37 w 91"/>
              <a:gd name="T61" fmla="*/ 41 h 101"/>
              <a:gd name="T62" fmla="*/ 62 w 91"/>
              <a:gd name="T63" fmla="*/ 41 h 101"/>
              <a:gd name="T64" fmla="*/ 50 w 91"/>
              <a:gd name="T65" fmla="*/ 47 h 101"/>
              <a:gd name="T66" fmla="*/ 50 w 91"/>
              <a:gd name="T67" fmla="*/ 34 h 101"/>
              <a:gd name="T68" fmla="*/ 50 w 91"/>
              <a:gd name="T69" fmla="*/ 4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101">
                <a:moveTo>
                  <a:pt x="90" y="41"/>
                </a:moveTo>
                <a:cubicBezTo>
                  <a:pt x="90" y="35"/>
                  <a:pt x="89" y="30"/>
                  <a:pt x="87" y="25"/>
                </a:cubicBezTo>
                <a:cubicBezTo>
                  <a:pt x="81" y="10"/>
                  <a:pt x="67" y="0"/>
                  <a:pt x="50" y="0"/>
                </a:cubicBezTo>
                <a:cubicBezTo>
                  <a:pt x="39" y="0"/>
                  <a:pt x="29" y="4"/>
                  <a:pt x="22" y="11"/>
                </a:cubicBezTo>
                <a:cubicBezTo>
                  <a:pt x="17" y="16"/>
                  <a:pt x="13" y="22"/>
                  <a:pt x="11" y="29"/>
                </a:cubicBezTo>
                <a:cubicBezTo>
                  <a:pt x="9" y="35"/>
                  <a:pt x="9" y="40"/>
                  <a:pt x="9" y="43"/>
                </a:cubicBezTo>
                <a:cubicBezTo>
                  <a:pt x="9" y="45"/>
                  <a:pt x="9" y="47"/>
                  <a:pt x="9" y="47"/>
                </a:cubicBezTo>
                <a:cubicBezTo>
                  <a:pt x="0" y="69"/>
                  <a:pt x="0" y="69"/>
                  <a:pt x="0" y="69"/>
                </a:cubicBezTo>
                <a:cubicBezTo>
                  <a:pt x="0" y="70"/>
                  <a:pt x="1" y="72"/>
                  <a:pt x="3" y="72"/>
                </a:cubicBezTo>
                <a:cubicBezTo>
                  <a:pt x="11" y="72"/>
                  <a:pt x="11" y="72"/>
                  <a:pt x="11" y="72"/>
                </a:cubicBezTo>
                <a:cubicBezTo>
                  <a:pt x="11" y="86"/>
                  <a:pt x="11" y="86"/>
                  <a:pt x="11" y="86"/>
                </a:cubicBezTo>
                <a:cubicBezTo>
                  <a:pt x="11" y="89"/>
                  <a:pt x="13" y="91"/>
                  <a:pt x="16" y="92"/>
                </a:cubicBezTo>
                <a:cubicBezTo>
                  <a:pt x="16" y="92"/>
                  <a:pt x="17" y="92"/>
                  <a:pt x="17" y="92"/>
                </a:cubicBezTo>
                <a:cubicBezTo>
                  <a:pt x="26" y="92"/>
                  <a:pt x="26" y="92"/>
                  <a:pt x="26" y="92"/>
                </a:cubicBezTo>
                <a:cubicBezTo>
                  <a:pt x="26" y="101"/>
                  <a:pt x="26" y="101"/>
                  <a:pt x="26" y="101"/>
                </a:cubicBezTo>
                <a:cubicBezTo>
                  <a:pt x="74" y="101"/>
                  <a:pt x="74" y="101"/>
                  <a:pt x="74" y="101"/>
                </a:cubicBezTo>
                <a:cubicBezTo>
                  <a:pt x="74" y="86"/>
                  <a:pt x="74" y="86"/>
                  <a:pt x="74" y="86"/>
                </a:cubicBezTo>
                <a:cubicBezTo>
                  <a:pt x="74" y="86"/>
                  <a:pt x="74" y="85"/>
                  <a:pt x="74" y="84"/>
                </a:cubicBezTo>
                <a:cubicBezTo>
                  <a:pt x="75" y="82"/>
                  <a:pt x="77" y="79"/>
                  <a:pt x="79" y="75"/>
                </a:cubicBezTo>
                <a:cubicBezTo>
                  <a:pt x="85" y="67"/>
                  <a:pt x="91" y="57"/>
                  <a:pt x="90" y="41"/>
                </a:cubicBezTo>
                <a:cubicBezTo>
                  <a:pt x="90" y="41"/>
                  <a:pt x="90" y="41"/>
                  <a:pt x="90" y="41"/>
                </a:cubicBezTo>
                <a:cubicBezTo>
                  <a:pt x="90" y="41"/>
                  <a:pt x="90" y="41"/>
                  <a:pt x="90" y="41"/>
                </a:cubicBezTo>
                <a:close/>
                <a:moveTo>
                  <a:pt x="50" y="68"/>
                </a:moveTo>
                <a:cubicBezTo>
                  <a:pt x="35" y="68"/>
                  <a:pt x="22" y="56"/>
                  <a:pt x="22" y="41"/>
                </a:cubicBezTo>
                <a:cubicBezTo>
                  <a:pt x="22" y="25"/>
                  <a:pt x="35" y="13"/>
                  <a:pt x="50" y="13"/>
                </a:cubicBezTo>
                <a:cubicBezTo>
                  <a:pt x="65" y="13"/>
                  <a:pt x="77" y="25"/>
                  <a:pt x="77" y="41"/>
                </a:cubicBezTo>
                <a:cubicBezTo>
                  <a:pt x="77" y="56"/>
                  <a:pt x="65" y="68"/>
                  <a:pt x="50" y="68"/>
                </a:cubicBezTo>
                <a:close/>
                <a:moveTo>
                  <a:pt x="72" y="43"/>
                </a:moveTo>
                <a:cubicBezTo>
                  <a:pt x="72" y="38"/>
                  <a:pt x="72" y="38"/>
                  <a:pt x="72" y="38"/>
                </a:cubicBezTo>
                <a:cubicBezTo>
                  <a:pt x="66" y="35"/>
                  <a:pt x="66" y="35"/>
                  <a:pt x="66" y="35"/>
                </a:cubicBezTo>
                <a:cubicBezTo>
                  <a:pt x="66" y="34"/>
                  <a:pt x="65" y="34"/>
                  <a:pt x="65" y="33"/>
                </a:cubicBezTo>
                <a:cubicBezTo>
                  <a:pt x="68" y="27"/>
                  <a:pt x="68" y="27"/>
                  <a:pt x="68" y="27"/>
                </a:cubicBezTo>
                <a:cubicBezTo>
                  <a:pt x="64" y="23"/>
                  <a:pt x="64" y="23"/>
                  <a:pt x="64" y="23"/>
                </a:cubicBezTo>
                <a:cubicBezTo>
                  <a:pt x="57" y="25"/>
                  <a:pt x="57" y="25"/>
                  <a:pt x="57" y="25"/>
                </a:cubicBezTo>
                <a:cubicBezTo>
                  <a:pt x="57" y="25"/>
                  <a:pt x="56" y="25"/>
                  <a:pt x="55" y="24"/>
                </a:cubicBezTo>
                <a:cubicBezTo>
                  <a:pt x="53" y="18"/>
                  <a:pt x="53" y="18"/>
                  <a:pt x="53" y="18"/>
                </a:cubicBezTo>
                <a:cubicBezTo>
                  <a:pt x="47" y="18"/>
                  <a:pt x="47" y="18"/>
                  <a:pt x="47" y="18"/>
                </a:cubicBezTo>
                <a:cubicBezTo>
                  <a:pt x="44" y="24"/>
                  <a:pt x="44" y="24"/>
                  <a:pt x="44" y="24"/>
                </a:cubicBezTo>
                <a:cubicBezTo>
                  <a:pt x="44" y="25"/>
                  <a:pt x="43" y="25"/>
                  <a:pt x="42" y="25"/>
                </a:cubicBezTo>
                <a:cubicBezTo>
                  <a:pt x="36" y="23"/>
                  <a:pt x="36" y="23"/>
                  <a:pt x="36" y="23"/>
                </a:cubicBezTo>
                <a:cubicBezTo>
                  <a:pt x="32" y="27"/>
                  <a:pt x="32" y="27"/>
                  <a:pt x="32" y="27"/>
                </a:cubicBezTo>
                <a:cubicBezTo>
                  <a:pt x="35" y="33"/>
                  <a:pt x="35" y="33"/>
                  <a:pt x="35" y="33"/>
                </a:cubicBezTo>
                <a:cubicBezTo>
                  <a:pt x="34" y="34"/>
                  <a:pt x="34" y="34"/>
                  <a:pt x="34" y="35"/>
                </a:cubicBezTo>
                <a:cubicBezTo>
                  <a:pt x="27" y="38"/>
                  <a:pt x="27" y="38"/>
                  <a:pt x="27" y="38"/>
                </a:cubicBezTo>
                <a:cubicBezTo>
                  <a:pt x="27" y="43"/>
                  <a:pt x="27" y="43"/>
                  <a:pt x="27" y="43"/>
                </a:cubicBezTo>
                <a:cubicBezTo>
                  <a:pt x="34" y="46"/>
                  <a:pt x="34" y="46"/>
                  <a:pt x="34" y="46"/>
                </a:cubicBezTo>
                <a:cubicBezTo>
                  <a:pt x="34" y="47"/>
                  <a:pt x="34" y="48"/>
                  <a:pt x="35" y="48"/>
                </a:cubicBezTo>
                <a:cubicBezTo>
                  <a:pt x="32" y="55"/>
                  <a:pt x="32" y="55"/>
                  <a:pt x="32" y="55"/>
                </a:cubicBezTo>
                <a:cubicBezTo>
                  <a:pt x="36" y="59"/>
                  <a:pt x="36" y="59"/>
                  <a:pt x="36" y="59"/>
                </a:cubicBezTo>
                <a:cubicBezTo>
                  <a:pt x="42" y="56"/>
                  <a:pt x="42" y="56"/>
                  <a:pt x="42" y="56"/>
                </a:cubicBezTo>
                <a:cubicBezTo>
                  <a:pt x="43" y="56"/>
                  <a:pt x="44" y="56"/>
                  <a:pt x="44" y="57"/>
                </a:cubicBezTo>
                <a:cubicBezTo>
                  <a:pt x="47" y="63"/>
                  <a:pt x="47" y="63"/>
                  <a:pt x="47" y="63"/>
                </a:cubicBezTo>
                <a:cubicBezTo>
                  <a:pt x="53" y="63"/>
                  <a:pt x="53" y="63"/>
                  <a:pt x="53" y="63"/>
                </a:cubicBezTo>
                <a:cubicBezTo>
                  <a:pt x="55" y="57"/>
                  <a:pt x="55" y="57"/>
                  <a:pt x="55" y="57"/>
                </a:cubicBezTo>
                <a:cubicBezTo>
                  <a:pt x="56" y="56"/>
                  <a:pt x="57" y="56"/>
                  <a:pt x="57" y="56"/>
                </a:cubicBezTo>
                <a:cubicBezTo>
                  <a:pt x="64" y="59"/>
                  <a:pt x="64" y="59"/>
                  <a:pt x="64" y="59"/>
                </a:cubicBezTo>
                <a:cubicBezTo>
                  <a:pt x="68" y="55"/>
                  <a:pt x="68" y="55"/>
                  <a:pt x="68" y="55"/>
                </a:cubicBezTo>
                <a:cubicBezTo>
                  <a:pt x="65" y="48"/>
                  <a:pt x="65" y="48"/>
                  <a:pt x="65" y="48"/>
                </a:cubicBezTo>
                <a:cubicBezTo>
                  <a:pt x="65" y="48"/>
                  <a:pt x="66" y="47"/>
                  <a:pt x="66" y="46"/>
                </a:cubicBezTo>
                <a:lnTo>
                  <a:pt x="72" y="43"/>
                </a:lnTo>
                <a:close/>
                <a:moveTo>
                  <a:pt x="50" y="53"/>
                </a:moveTo>
                <a:cubicBezTo>
                  <a:pt x="43" y="53"/>
                  <a:pt x="37" y="48"/>
                  <a:pt x="37" y="41"/>
                </a:cubicBezTo>
                <a:cubicBezTo>
                  <a:pt x="37" y="34"/>
                  <a:pt x="43" y="28"/>
                  <a:pt x="50" y="28"/>
                </a:cubicBezTo>
                <a:cubicBezTo>
                  <a:pt x="57" y="28"/>
                  <a:pt x="62" y="34"/>
                  <a:pt x="62" y="41"/>
                </a:cubicBezTo>
                <a:cubicBezTo>
                  <a:pt x="62" y="48"/>
                  <a:pt x="57" y="53"/>
                  <a:pt x="50" y="53"/>
                </a:cubicBezTo>
                <a:close/>
                <a:moveTo>
                  <a:pt x="50" y="47"/>
                </a:moveTo>
                <a:cubicBezTo>
                  <a:pt x="46" y="47"/>
                  <a:pt x="43" y="44"/>
                  <a:pt x="43" y="41"/>
                </a:cubicBezTo>
                <a:cubicBezTo>
                  <a:pt x="43" y="37"/>
                  <a:pt x="46" y="34"/>
                  <a:pt x="50" y="34"/>
                </a:cubicBezTo>
                <a:cubicBezTo>
                  <a:pt x="53" y="34"/>
                  <a:pt x="56" y="37"/>
                  <a:pt x="56" y="41"/>
                </a:cubicBezTo>
                <a:cubicBezTo>
                  <a:pt x="56" y="44"/>
                  <a:pt x="53" y="47"/>
                  <a:pt x="50" y="4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9">
            <a:extLst>
              <a:ext uri="{FF2B5EF4-FFF2-40B4-BE49-F238E27FC236}">
                <a16:creationId xmlns:a16="http://schemas.microsoft.com/office/drawing/2014/main" id="{942D9B0B-20A6-4756-B082-A804DF8CCDC3}"/>
              </a:ext>
            </a:extLst>
          </p:cNvPr>
          <p:cNvSpPr>
            <a:spLocks noEditPoints="1"/>
          </p:cNvSpPr>
          <p:nvPr/>
        </p:nvSpPr>
        <p:spPr bwMode="auto">
          <a:xfrm>
            <a:off x="6989763" y="4927600"/>
            <a:ext cx="509588" cy="300038"/>
          </a:xfrm>
          <a:custGeom>
            <a:avLst/>
            <a:gdLst>
              <a:gd name="T0" fmla="*/ 28 w 134"/>
              <a:gd name="T1" fmla="*/ 51 h 79"/>
              <a:gd name="T2" fmla="*/ 29 w 134"/>
              <a:gd name="T3" fmla="*/ 46 h 79"/>
              <a:gd name="T4" fmla="*/ 43 w 134"/>
              <a:gd name="T5" fmla="*/ 35 h 79"/>
              <a:gd name="T6" fmla="*/ 47 w 134"/>
              <a:gd name="T7" fmla="*/ 39 h 79"/>
              <a:gd name="T8" fmla="*/ 33 w 134"/>
              <a:gd name="T9" fmla="*/ 51 h 79"/>
              <a:gd name="T10" fmla="*/ 40 w 134"/>
              <a:gd name="T11" fmla="*/ 61 h 79"/>
              <a:gd name="T12" fmla="*/ 56 w 134"/>
              <a:gd name="T13" fmla="*/ 43 h 79"/>
              <a:gd name="T14" fmla="*/ 51 w 134"/>
              <a:gd name="T15" fmla="*/ 43 h 79"/>
              <a:gd name="T16" fmla="*/ 35 w 134"/>
              <a:gd name="T17" fmla="*/ 61 h 79"/>
              <a:gd name="T18" fmla="*/ 40 w 134"/>
              <a:gd name="T19" fmla="*/ 61 h 79"/>
              <a:gd name="T20" fmla="*/ 60 w 134"/>
              <a:gd name="T21" fmla="*/ 60 h 79"/>
              <a:gd name="T22" fmla="*/ 58 w 134"/>
              <a:gd name="T23" fmla="*/ 54 h 79"/>
              <a:gd name="T24" fmla="*/ 44 w 134"/>
              <a:gd name="T25" fmla="*/ 64 h 79"/>
              <a:gd name="T26" fmla="*/ 47 w 134"/>
              <a:gd name="T27" fmla="*/ 70 h 79"/>
              <a:gd name="T28" fmla="*/ 57 w 134"/>
              <a:gd name="T29" fmla="*/ 78 h 79"/>
              <a:gd name="T30" fmla="*/ 64 w 134"/>
              <a:gd name="T31" fmla="*/ 68 h 79"/>
              <a:gd name="T32" fmla="*/ 59 w 134"/>
              <a:gd name="T33" fmla="*/ 67 h 79"/>
              <a:gd name="T34" fmla="*/ 52 w 134"/>
              <a:gd name="T35" fmla="*/ 78 h 79"/>
              <a:gd name="T36" fmla="*/ 57 w 134"/>
              <a:gd name="T37" fmla="*/ 78 h 79"/>
              <a:gd name="T38" fmla="*/ 134 w 134"/>
              <a:gd name="T39" fmla="*/ 24 h 79"/>
              <a:gd name="T40" fmla="*/ 107 w 134"/>
              <a:gd name="T41" fmla="*/ 11 h 79"/>
              <a:gd name="T42" fmla="*/ 119 w 134"/>
              <a:gd name="T43" fmla="*/ 32 h 79"/>
              <a:gd name="T44" fmla="*/ 108 w 134"/>
              <a:gd name="T45" fmla="*/ 37 h 79"/>
              <a:gd name="T46" fmla="*/ 103 w 134"/>
              <a:gd name="T47" fmla="*/ 13 h 79"/>
              <a:gd name="T48" fmla="*/ 65 w 134"/>
              <a:gd name="T49" fmla="*/ 8 h 79"/>
              <a:gd name="T50" fmla="*/ 63 w 134"/>
              <a:gd name="T51" fmla="*/ 8 h 79"/>
              <a:gd name="T52" fmla="*/ 40 w 134"/>
              <a:gd name="T53" fmla="*/ 21 h 79"/>
              <a:gd name="T54" fmla="*/ 44 w 134"/>
              <a:gd name="T55" fmla="*/ 25 h 79"/>
              <a:gd name="T56" fmla="*/ 66 w 134"/>
              <a:gd name="T57" fmla="*/ 14 h 79"/>
              <a:gd name="T58" fmla="*/ 67 w 134"/>
              <a:gd name="T59" fmla="*/ 15 h 79"/>
              <a:gd name="T60" fmla="*/ 106 w 134"/>
              <a:gd name="T61" fmla="*/ 40 h 79"/>
              <a:gd name="T62" fmla="*/ 72 w 134"/>
              <a:gd name="T63" fmla="*/ 73 h 79"/>
              <a:gd name="T64" fmla="*/ 66 w 134"/>
              <a:gd name="T65" fmla="*/ 76 h 79"/>
              <a:gd name="T66" fmla="*/ 69 w 134"/>
              <a:gd name="T67" fmla="*/ 78 h 79"/>
              <a:gd name="T68" fmla="*/ 82 w 134"/>
              <a:gd name="T69" fmla="*/ 72 h 79"/>
              <a:gd name="T70" fmla="*/ 83 w 134"/>
              <a:gd name="T71" fmla="*/ 67 h 79"/>
              <a:gd name="T72" fmla="*/ 79 w 134"/>
              <a:gd name="T73" fmla="*/ 56 h 79"/>
              <a:gd name="T74" fmla="*/ 89 w 134"/>
              <a:gd name="T75" fmla="*/ 66 h 79"/>
              <a:gd name="T76" fmla="*/ 93 w 134"/>
              <a:gd name="T77" fmla="*/ 67 h 79"/>
              <a:gd name="T78" fmla="*/ 94 w 134"/>
              <a:gd name="T79" fmla="*/ 62 h 79"/>
              <a:gd name="T80" fmla="*/ 89 w 134"/>
              <a:gd name="T81" fmla="*/ 49 h 79"/>
              <a:gd name="T82" fmla="*/ 99 w 134"/>
              <a:gd name="T83" fmla="*/ 59 h 79"/>
              <a:gd name="T84" fmla="*/ 104 w 134"/>
              <a:gd name="T85" fmla="*/ 61 h 79"/>
              <a:gd name="T86" fmla="*/ 97 w 134"/>
              <a:gd name="T87" fmla="*/ 46 h 79"/>
              <a:gd name="T88" fmla="*/ 47 w 134"/>
              <a:gd name="T89" fmla="*/ 29 h 79"/>
              <a:gd name="T90" fmla="*/ 37 w 134"/>
              <a:gd name="T91" fmla="*/ 26 h 79"/>
              <a:gd name="T92" fmla="*/ 40 w 134"/>
              <a:gd name="T93" fmla="*/ 14 h 79"/>
              <a:gd name="T94" fmla="*/ 32 w 134"/>
              <a:gd name="T95" fmla="*/ 14 h 79"/>
              <a:gd name="T96" fmla="*/ 26 w 134"/>
              <a:gd name="T97" fmla="*/ 42 h 79"/>
              <a:gd name="T98" fmla="*/ 43 w 134"/>
              <a:gd name="T99" fmla="*/ 30 h 79"/>
              <a:gd name="T100" fmla="*/ 51 w 134"/>
              <a:gd name="T101" fmla="*/ 38 h 79"/>
              <a:gd name="T102" fmla="*/ 60 w 134"/>
              <a:gd name="T103" fmla="*/ 40 h 79"/>
              <a:gd name="T104" fmla="*/ 64 w 134"/>
              <a:gd name="T105" fmla="*/ 52 h 79"/>
              <a:gd name="T106" fmla="*/ 67 w 134"/>
              <a:gd name="T107" fmla="*/ 65 h 79"/>
              <a:gd name="T108" fmla="*/ 76 w 134"/>
              <a:gd name="T109" fmla="*/ 70 h 79"/>
              <a:gd name="T110" fmla="*/ 80 w 134"/>
              <a:gd name="T111" fmla="*/ 73 h 79"/>
              <a:gd name="T112" fmla="*/ 12 w 134"/>
              <a:gd name="T113" fmla="*/ 29 h 79"/>
              <a:gd name="T114" fmla="*/ 17 w 134"/>
              <a:gd name="T115" fmla="*/ 0 h 79"/>
              <a:gd name="T116" fmla="*/ 12 w 134"/>
              <a:gd name="T117" fmla="*/ 29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4" h="79">
                <a:moveTo>
                  <a:pt x="31" y="52"/>
                </a:moveTo>
                <a:cubicBezTo>
                  <a:pt x="30" y="52"/>
                  <a:pt x="29" y="51"/>
                  <a:pt x="28" y="51"/>
                </a:cubicBezTo>
                <a:cubicBezTo>
                  <a:pt x="28" y="50"/>
                  <a:pt x="27" y="49"/>
                  <a:pt x="28" y="48"/>
                </a:cubicBezTo>
                <a:cubicBezTo>
                  <a:pt x="28" y="47"/>
                  <a:pt x="28" y="46"/>
                  <a:pt x="29" y="46"/>
                </a:cubicBezTo>
                <a:cubicBezTo>
                  <a:pt x="41" y="36"/>
                  <a:pt x="41" y="36"/>
                  <a:pt x="41" y="36"/>
                </a:cubicBezTo>
                <a:cubicBezTo>
                  <a:pt x="42" y="35"/>
                  <a:pt x="42" y="35"/>
                  <a:pt x="43" y="35"/>
                </a:cubicBezTo>
                <a:cubicBezTo>
                  <a:pt x="44" y="35"/>
                  <a:pt x="45" y="35"/>
                  <a:pt x="46" y="36"/>
                </a:cubicBezTo>
                <a:cubicBezTo>
                  <a:pt x="47" y="37"/>
                  <a:pt x="47" y="38"/>
                  <a:pt x="47" y="39"/>
                </a:cubicBezTo>
                <a:cubicBezTo>
                  <a:pt x="47" y="40"/>
                  <a:pt x="46" y="41"/>
                  <a:pt x="46" y="41"/>
                </a:cubicBezTo>
                <a:cubicBezTo>
                  <a:pt x="33" y="51"/>
                  <a:pt x="33" y="51"/>
                  <a:pt x="33" y="51"/>
                </a:cubicBezTo>
                <a:cubicBezTo>
                  <a:pt x="33" y="52"/>
                  <a:pt x="32" y="52"/>
                  <a:pt x="31" y="52"/>
                </a:cubicBezTo>
                <a:close/>
                <a:moveTo>
                  <a:pt x="40" y="61"/>
                </a:moveTo>
                <a:cubicBezTo>
                  <a:pt x="56" y="48"/>
                  <a:pt x="56" y="48"/>
                  <a:pt x="56" y="48"/>
                </a:cubicBezTo>
                <a:cubicBezTo>
                  <a:pt x="57" y="47"/>
                  <a:pt x="57" y="45"/>
                  <a:pt x="56" y="43"/>
                </a:cubicBezTo>
                <a:cubicBezTo>
                  <a:pt x="56" y="42"/>
                  <a:pt x="54" y="42"/>
                  <a:pt x="53" y="42"/>
                </a:cubicBezTo>
                <a:cubicBezTo>
                  <a:pt x="53" y="42"/>
                  <a:pt x="52" y="42"/>
                  <a:pt x="51" y="43"/>
                </a:cubicBezTo>
                <a:cubicBezTo>
                  <a:pt x="36" y="55"/>
                  <a:pt x="36" y="55"/>
                  <a:pt x="36" y="55"/>
                </a:cubicBezTo>
                <a:cubicBezTo>
                  <a:pt x="34" y="57"/>
                  <a:pt x="34" y="59"/>
                  <a:pt x="35" y="61"/>
                </a:cubicBezTo>
                <a:cubicBezTo>
                  <a:pt x="36" y="61"/>
                  <a:pt x="37" y="62"/>
                  <a:pt x="38" y="62"/>
                </a:cubicBezTo>
                <a:cubicBezTo>
                  <a:pt x="39" y="62"/>
                  <a:pt x="40" y="62"/>
                  <a:pt x="40" y="61"/>
                </a:cubicBezTo>
                <a:close/>
                <a:moveTo>
                  <a:pt x="49" y="69"/>
                </a:moveTo>
                <a:cubicBezTo>
                  <a:pt x="60" y="60"/>
                  <a:pt x="60" y="60"/>
                  <a:pt x="60" y="60"/>
                </a:cubicBezTo>
                <a:cubicBezTo>
                  <a:pt x="62" y="59"/>
                  <a:pt x="62" y="57"/>
                  <a:pt x="61" y="55"/>
                </a:cubicBezTo>
                <a:cubicBezTo>
                  <a:pt x="60" y="54"/>
                  <a:pt x="59" y="54"/>
                  <a:pt x="58" y="54"/>
                </a:cubicBezTo>
                <a:cubicBezTo>
                  <a:pt x="57" y="54"/>
                  <a:pt x="56" y="54"/>
                  <a:pt x="55" y="55"/>
                </a:cubicBezTo>
                <a:cubicBezTo>
                  <a:pt x="44" y="64"/>
                  <a:pt x="44" y="64"/>
                  <a:pt x="44" y="64"/>
                </a:cubicBezTo>
                <a:cubicBezTo>
                  <a:pt x="43" y="65"/>
                  <a:pt x="43" y="67"/>
                  <a:pt x="44" y="69"/>
                </a:cubicBezTo>
                <a:cubicBezTo>
                  <a:pt x="45" y="70"/>
                  <a:pt x="46" y="70"/>
                  <a:pt x="47" y="70"/>
                </a:cubicBezTo>
                <a:cubicBezTo>
                  <a:pt x="48" y="70"/>
                  <a:pt x="48" y="70"/>
                  <a:pt x="49" y="69"/>
                </a:cubicBezTo>
                <a:close/>
                <a:moveTo>
                  <a:pt x="57" y="78"/>
                </a:moveTo>
                <a:cubicBezTo>
                  <a:pt x="64" y="73"/>
                  <a:pt x="64" y="73"/>
                  <a:pt x="64" y="73"/>
                </a:cubicBezTo>
                <a:cubicBezTo>
                  <a:pt x="65" y="72"/>
                  <a:pt x="65" y="69"/>
                  <a:pt x="64" y="68"/>
                </a:cubicBezTo>
                <a:cubicBezTo>
                  <a:pt x="63" y="67"/>
                  <a:pt x="62" y="67"/>
                  <a:pt x="61" y="67"/>
                </a:cubicBezTo>
                <a:cubicBezTo>
                  <a:pt x="60" y="67"/>
                  <a:pt x="60" y="67"/>
                  <a:pt x="59" y="67"/>
                </a:cubicBezTo>
                <a:cubicBezTo>
                  <a:pt x="52" y="73"/>
                  <a:pt x="52" y="73"/>
                  <a:pt x="52" y="73"/>
                </a:cubicBezTo>
                <a:cubicBezTo>
                  <a:pt x="51" y="74"/>
                  <a:pt x="51" y="76"/>
                  <a:pt x="52" y="78"/>
                </a:cubicBezTo>
                <a:cubicBezTo>
                  <a:pt x="53" y="79"/>
                  <a:pt x="54" y="79"/>
                  <a:pt x="55" y="79"/>
                </a:cubicBezTo>
                <a:cubicBezTo>
                  <a:pt x="56" y="79"/>
                  <a:pt x="56" y="79"/>
                  <a:pt x="57" y="78"/>
                </a:cubicBezTo>
                <a:close/>
                <a:moveTo>
                  <a:pt x="119" y="32"/>
                </a:moveTo>
                <a:cubicBezTo>
                  <a:pt x="134" y="24"/>
                  <a:pt x="134" y="24"/>
                  <a:pt x="134" y="24"/>
                </a:cubicBezTo>
                <a:cubicBezTo>
                  <a:pt x="123" y="3"/>
                  <a:pt x="123" y="3"/>
                  <a:pt x="123" y="3"/>
                </a:cubicBezTo>
                <a:cubicBezTo>
                  <a:pt x="117" y="6"/>
                  <a:pt x="110" y="10"/>
                  <a:pt x="107" y="11"/>
                </a:cubicBezTo>
                <a:cubicBezTo>
                  <a:pt x="108" y="14"/>
                  <a:pt x="112" y="20"/>
                  <a:pt x="118" y="31"/>
                </a:cubicBezTo>
                <a:lnTo>
                  <a:pt x="119" y="32"/>
                </a:lnTo>
                <a:close/>
                <a:moveTo>
                  <a:pt x="106" y="40"/>
                </a:moveTo>
                <a:cubicBezTo>
                  <a:pt x="106" y="39"/>
                  <a:pt x="107" y="38"/>
                  <a:pt x="108" y="37"/>
                </a:cubicBezTo>
                <a:cubicBezTo>
                  <a:pt x="109" y="36"/>
                  <a:pt x="112" y="35"/>
                  <a:pt x="114" y="33"/>
                </a:cubicBezTo>
                <a:cubicBezTo>
                  <a:pt x="112" y="29"/>
                  <a:pt x="105" y="18"/>
                  <a:pt x="103" y="13"/>
                </a:cubicBezTo>
                <a:cubicBezTo>
                  <a:pt x="90" y="8"/>
                  <a:pt x="79" y="7"/>
                  <a:pt x="72" y="7"/>
                </a:cubicBezTo>
                <a:cubicBezTo>
                  <a:pt x="69" y="7"/>
                  <a:pt x="67" y="7"/>
                  <a:pt x="65" y="8"/>
                </a:cubicBezTo>
                <a:cubicBezTo>
                  <a:pt x="64" y="8"/>
                  <a:pt x="64" y="8"/>
                  <a:pt x="64" y="8"/>
                </a:cubicBezTo>
                <a:cubicBezTo>
                  <a:pt x="64" y="8"/>
                  <a:pt x="63" y="8"/>
                  <a:pt x="63" y="8"/>
                </a:cubicBezTo>
                <a:cubicBezTo>
                  <a:pt x="42" y="18"/>
                  <a:pt x="42" y="18"/>
                  <a:pt x="42" y="18"/>
                </a:cubicBezTo>
                <a:cubicBezTo>
                  <a:pt x="41" y="19"/>
                  <a:pt x="41" y="20"/>
                  <a:pt x="40" y="21"/>
                </a:cubicBezTo>
                <a:cubicBezTo>
                  <a:pt x="40" y="21"/>
                  <a:pt x="40" y="22"/>
                  <a:pt x="40" y="23"/>
                </a:cubicBezTo>
                <a:cubicBezTo>
                  <a:pt x="41" y="25"/>
                  <a:pt x="42" y="25"/>
                  <a:pt x="44" y="25"/>
                </a:cubicBezTo>
                <a:cubicBezTo>
                  <a:pt x="44" y="25"/>
                  <a:pt x="45" y="25"/>
                  <a:pt x="45" y="25"/>
                </a:cubicBezTo>
                <a:cubicBezTo>
                  <a:pt x="66" y="14"/>
                  <a:pt x="66" y="14"/>
                  <a:pt x="66" y="14"/>
                </a:cubicBezTo>
                <a:cubicBezTo>
                  <a:pt x="67" y="14"/>
                  <a:pt x="67" y="14"/>
                  <a:pt x="67" y="14"/>
                </a:cubicBezTo>
                <a:cubicBezTo>
                  <a:pt x="67" y="15"/>
                  <a:pt x="67" y="15"/>
                  <a:pt x="67" y="15"/>
                </a:cubicBezTo>
                <a:cubicBezTo>
                  <a:pt x="81" y="24"/>
                  <a:pt x="98" y="41"/>
                  <a:pt x="102" y="45"/>
                </a:cubicBezTo>
                <a:cubicBezTo>
                  <a:pt x="103" y="44"/>
                  <a:pt x="104" y="42"/>
                  <a:pt x="106" y="40"/>
                </a:cubicBezTo>
                <a:close/>
                <a:moveTo>
                  <a:pt x="71" y="78"/>
                </a:moveTo>
                <a:cubicBezTo>
                  <a:pt x="72" y="77"/>
                  <a:pt x="73" y="75"/>
                  <a:pt x="72" y="73"/>
                </a:cubicBezTo>
                <a:cubicBezTo>
                  <a:pt x="69" y="71"/>
                  <a:pt x="69" y="71"/>
                  <a:pt x="69" y="71"/>
                </a:cubicBezTo>
                <a:cubicBezTo>
                  <a:pt x="69" y="73"/>
                  <a:pt x="68" y="75"/>
                  <a:pt x="66" y="76"/>
                </a:cubicBezTo>
                <a:cubicBezTo>
                  <a:pt x="66" y="76"/>
                  <a:pt x="66" y="76"/>
                  <a:pt x="66" y="76"/>
                </a:cubicBezTo>
                <a:cubicBezTo>
                  <a:pt x="67" y="78"/>
                  <a:pt x="68" y="78"/>
                  <a:pt x="69" y="78"/>
                </a:cubicBezTo>
                <a:cubicBezTo>
                  <a:pt x="69" y="78"/>
                  <a:pt x="70" y="78"/>
                  <a:pt x="71" y="78"/>
                </a:cubicBezTo>
                <a:close/>
                <a:moveTo>
                  <a:pt x="82" y="72"/>
                </a:moveTo>
                <a:cubicBezTo>
                  <a:pt x="83" y="71"/>
                  <a:pt x="84" y="70"/>
                  <a:pt x="83" y="68"/>
                </a:cubicBezTo>
                <a:cubicBezTo>
                  <a:pt x="83" y="68"/>
                  <a:pt x="83" y="67"/>
                  <a:pt x="83" y="67"/>
                </a:cubicBezTo>
                <a:cubicBezTo>
                  <a:pt x="75" y="59"/>
                  <a:pt x="75" y="59"/>
                  <a:pt x="75" y="59"/>
                </a:cubicBezTo>
                <a:cubicBezTo>
                  <a:pt x="79" y="56"/>
                  <a:pt x="79" y="56"/>
                  <a:pt x="79" y="56"/>
                </a:cubicBezTo>
                <a:cubicBezTo>
                  <a:pt x="88" y="65"/>
                  <a:pt x="88" y="65"/>
                  <a:pt x="88" y="65"/>
                </a:cubicBezTo>
                <a:cubicBezTo>
                  <a:pt x="89" y="66"/>
                  <a:pt x="89" y="66"/>
                  <a:pt x="89" y="66"/>
                </a:cubicBezTo>
                <a:cubicBezTo>
                  <a:pt x="90" y="67"/>
                  <a:pt x="91" y="68"/>
                  <a:pt x="92" y="68"/>
                </a:cubicBezTo>
                <a:cubicBezTo>
                  <a:pt x="92" y="68"/>
                  <a:pt x="93" y="67"/>
                  <a:pt x="93" y="67"/>
                </a:cubicBezTo>
                <a:cubicBezTo>
                  <a:pt x="94" y="67"/>
                  <a:pt x="95" y="65"/>
                  <a:pt x="95" y="64"/>
                </a:cubicBezTo>
                <a:cubicBezTo>
                  <a:pt x="95" y="63"/>
                  <a:pt x="95" y="62"/>
                  <a:pt x="94" y="62"/>
                </a:cubicBezTo>
                <a:cubicBezTo>
                  <a:pt x="85" y="52"/>
                  <a:pt x="85" y="52"/>
                  <a:pt x="85" y="52"/>
                </a:cubicBezTo>
                <a:cubicBezTo>
                  <a:pt x="89" y="49"/>
                  <a:pt x="89" y="49"/>
                  <a:pt x="89" y="49"/>
                </a:cubicBezTo>
                <a:cubicBezTo>
                  <a:pt x="99" y="59"/>
                  <a:pt x="99" y="59"/>
                  <a:pt x="99" y="59"/>
                </a:cubicBezTo>
                <a:cubicBezTo>
                  <a:pt x="99" y="59"/>
                  <a:pt x="99" y="59"/>
                  <a:pt x="99" y="59"/>
                </a:cubicBezTo>
                <a:cubicBezTo>
                  <a:pt x="100" y="60"/>
                  <a:pt x="101" y="61"/>
                  <a:pt x="102" y="61"/>
                </a:cubicBezTo>
                <a:cubicBezTo>
                  <a:pt x="103" y="61"/>
                  <a:pt x="103" y="61"/>
                  <a:pt x="104" y="61"/>
                </a:cubicBezTo>
                <a:cubicBezTo>
                  <a:pt x="105" y="60"/>
                  <a:pt x="106" y="58"/>
                  <a:pt x="105" y="56"/>
                </a:cubicBezTo>
                <a:cubicBezTo>
                  <a:pt x="97" y="46"/>
                  <a:pt x="97" y="46"/>
                  <a:pt x="97" y="46"/>
                </a:cubicBezTo>
                <a:cubicBezTo>
                  <a:pt x="91" y="41"/>
                  <a:pt x="78" y="28"/>
                  <a:pt x="66" y="19"/>
                </a:cubicBezTo>
                <a:cubicBezTo>
                  <a:pt x="47" y="29"/>
                  <a:pt x="47" y="29"/>
                  <a:pt x="47" y="29"/>
                </a:cubicBezTo>
                <a:cubicBezTo>
                  <a:pt x="46" y="30"/>
                  <a:pt x="45" y="30"/>
                  <a:pt x="43" y="30"/>
                </a:cubicBezTo>
                <a:cubicBezTo>
                  <a:pt x="41" y="30"/>
                  <a:pt x="38" y="29"/>
                  <a:pt x="37" y="26"/>
                </a:cubicBezTo>
                <a:cubicBezTo>
                  <a:pt x="36" y="24"/>
                  <a:pt x="35" y="22"/>
                  <a:pt x="36" y="20"/>
                </a:cubicBezTo>
                <a:cubicBezTo>
                  <a:pt x="36" y="17"/>
                  <a:pt x="38" y="15"/>
                  <a:pt x="40" y="14"/>
                </a:cubicBezTo>
                <a:cubicBezTo>
                  <a:pt x="42" y="13"/>
                  <a:pt x="42" y="13"/>
                  <a:pt x="42" y="13"/>
                </a:cubicBezTo>
                <a:cubicBezTo>
                  <a:pt x="32" y="14"/>
                  <a:pt x="32" y="14"/>
                  <a:pt x="32" y="14"/>
                </a:cubicBezTo>
                <a:cubicBezTo>
                  <a:pt x="16" y="31"/>
                  <a:pt x="16" y="31"/>
                  <a:pt x="16" y="31"/>
                </a:cubicBezTo>
                <a:cubicBezTo>
                  <a:pt x="26" y="42"/>
                  <a:pt x="26" y="42"/>
                  <a:pt x="26" y="42"/>
                </a:cubicBezTo>
                <a:cubicBezTo>
                  <a:pt x="26" y="42"/>
                  <a:pt x="38" y="32"/>
                  <a:pt x="38" y="32"/>
                </a:cubicBezTo>
                <a:cubicBezTo>
                  <a:pt x="39" y="31"/>
                  <a:pt x="41" y="30"/>
                  <a:pt x="43" y="30"/>
                </a:cubicBezTo>
                <a:cubicBezTo>
                  <a:pt x="46" y="30"/>
                  <a:pt x="48" y="31"/>
                  <a:pt x="50" y="33"/>
                </a:cubicBezTo>
                <a:cubicBezTo>
                  <a:pt x="51" y="34"/>
                  <a:pt x="51" y="36"/>
                  <a:pt x="51" y="38"/>
                </a:cubicBezTo>
                <a:cubicBezTo>
                  <a:pt x="52" y="37"/>
                  <a:pt x="53" y="37"/>
                  <a:pt x="53" y="37"/>
                </a:cubicBezTo>
                <a:cubicBezTo>
                  <a:pt x="56" y="37"/>
                  <a:pt x="58" y="38"/>
                  <a:pt x="60" y="40"/>
                </a:cubicBezTo>
                <a:cubicBezTo>
                  <a:pt x="62" y="43"/>
                  <a:pt x="62" y="47"/>
                  <a:pt x="60" y="50"/>
                </a:cubicBezTo>
                <a:cubicBezTo>
                  <a:pt x="62" y="50"/>
                  <a:pt x="63" y="51"/>
                  <a:pt x="64" y="52"/>
                </a:cubicBezTo>
                <a:cubicBezTo>
                  <a:pt x="67" y="55"/>
                  <a:pt x="67" y="60"/>
                  <a:pt x="64" y="63"/>
                </a:cubicBezTo>
                <a:cubicBezTo>
                  <a:pt x="65" y="63"/>
                  <a:pt x="67" y="64"/>
                  <a:pt x="67" y="65"/>
                </a:cubicBezTo>
                <a:cubicBezTo>
                  <a:pt x="69" y="64"/>
                  <a:pt x="69" y="64"/>
                  <a:pt x="69" y="64"/>
                </a:cubicBezTo>
                <a:cubicBezTo>
                  <a:pt x="76" y="70"/>
                  <a:pt x="76" y="70"/>
                  <a:pt x="76" y="70"/>
                </a:cubicBezTo>
                <a:cubicBezTo>
                  <a:pt x="77" y="71"/>
                  <a:pt x="77" y="71"/>
                  <a:pt x="78" y="71"/>
                </a:cubicBezTo>
                <a:cubicBezTo>
                  <a:pt x="79" y="72"/>
                  <a:pt x="79" y="73"/>
                  <a:pt x="80" y="73"/>
                </a:cubicBezTo>
                <a:cubicBezTo>
                  <a:pt x="81" y="73"/>
                  <a:pt x="81" y="73"/>
                  <a:pt x="82" y="72"/>
                </a:cubicBezTo>
                <a:close/>
                <a:moveTo>
                  <a:pt x="12" y="29"/>
                </a:moveTo>
                <a:cubicBezTo>
                  <a:pt x="29" y="11"/>
                  <a:pt x="29" y="11"/>
                  <a:pt x="29" y="11"/>
                </a:cubicBezTo>
                <a:cubicBezTo>
                  <a:pt x="17" y="0"/>
                  <a:pt x="17" y="0"/>
                  <a:pt x="17" y="0"/>
                </a:cubicBezTo>
                <a:cubicBezTo>
                  <a:pt x="0" y="17"/>
                  <a:pt x="0" y="17"/>
                  <a:pt x="0" y="17"/>
                </a:cubicBezTo>
                <a:lnTo>
                  <a:pt x="12" y="29"/>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Oval 30">
            <a:extLst>
              <a:ext uri="{FF2B5EF4-FFF2-40B4-BE49-F238E27FC236}">
                <a16:creationId xmlns:a16="http://schemas.microsoft.com/office/drawing/2014/main" id="{2DAE8C5D-6AD7-47D7-83E0-4406C57A753F}"/>
              </a:ext>
            </a:extLst>
          </p:cNvPr>
          <p:cNvSpPr>
            <a:spLocks noChangeArrowheads="1"/>
          </p:cNvSpPr>
          <p:nvPr/>
        </p:nvSpPr>
        <p:spPr bwMode="auto">
          <a:xfrm>
            <a:off x="5106988" y="1049338"/>
            <a:ext cx="1973263" cy="1978025"/>
          </a:xfrm>
          <a:prstGeom prst="ellipse">
            <a:avLst/>
          </a:prstGeom>
          <a:solidFill>
            <a:schemeClr val="bg2"/>
          </a:solidFill>
          <a:ln>
            <a:noFill/>
          </a:ln>
          <a:effectLst>
            <a:outerShdw blurRad="190500" dist="254000" dir="2700000" algn="ctr" rotWithShape="0">
              <a:prstClr val="black">
                <a:alpha val="1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nvGrpSpPr>
          <p:cNvPr id="35" name="Group 34">
            <a:extLst>
              <a:ext uri="{FF2B5EF4-FFF2-40B4-BE49-F238E27FC236}">
                <a16:creationId xmlns:a16="http://schemas.microsoft.com/office/drawing/2014/main" id="{FCA922EE-F63B-467B-99A3-5D1BD5033F16}"/>
              </a:ext>
            </a:extLst>
          </p:cNvPr>
          <p:cNvGrpSpPr/>
          <p:nvPr/>
        </p:nvGrpSpPr>
        <p:grpSpPr>
          <a:xfrm>
            <a:off x="5376648" y="1687421"/>
            <a:ext cx="1450104" cy="957819"/>
            <a:chOff x="5376648" y="1687421"/>
            <a:chExt cx="1450104" cy="957819"/>
          </a:xfrm>
        </p:grpSpPr>
        <p:sp>
          <p:nvSpPr>
            <p:cNvPr id="33" name="Text Placeholder 53">
              <a:extLst>
                <a:ext uri="{FF2B5EF4-FFF2-40B4-BE49-F238E27FC236}">
                  <a16:creationId xmlns:a16="http://schemas.microsoft.com/office/drawing/2014/main" id="{6E7DFF88-E873-4120-BE47-6610A05D77E4}"/>
                </a:ext>
              </a:extLst>
            </p:cNvPr>
            <p:cNvSpPr txBox="1">
              <a:spLocks/>
            </p:cNvSpPr>
            <p:nvPr/>
          </p:nvSpPr>
          <p:spPr>
            <a:xfrm>
              <a:off x="5376648" y="1950124"/>
              <a:ext cx="1450104" cy="69511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 consectetur adipiscing elit</a:t>
              </a:r>
              <a:endParaRPr lang="en-US" sz="800" dirty="0">
                <a:solidFill>
                  <a:schemeClr val="tx1">
                    <a:lumMod val="50000"/>
                  </a:schemeClr>
                </a:solidFill>
                <a:latin typeface="Montserrat Light" panose="00000400000000000000" pitchFamily="50" charset="-52"/>
              </a:endParaRPr>
            </a:p>
          </p:txBody>
        </p:sp>
        <p:sp>
          <p:nvSpPr>
            <p:cNvPr id="34" name="Text Placeholder 56">
              <a:extLst>
                <a:ext uri="{FF2B5EF4-FFF2-40B4-BE49-F238E27FC236}">
                  <a16:creationId xmlns:a16="http://schemas.microsoft.com/office/drawing/2014/main" id="{A576B119-B2FC-4268-A0BD-8A9ED707B80B}"/>
                </a:ext>
              </a:extLst>
            </p:cNvPr>
            <p:cNvSpPr txBox="1">
              <a:spLocks/>
            </p:cNvSpPr>
            <p:nvPr/>
          </p:nvSpPr>
          <p:spPr>
            <a:xfrm>
              <a:off x="5411652" y="1687421"/>
              <a:ext cx="1376808" cy="3856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spTree>
    <p:extLst>
      <p:ext uri="{BB962C8B-B14F-4D97-AF65-F5344CB8AC3E}">
        <p14:creationId xmlns:p14="http://schemas.microsoft.com/office/powerpoint/2010/main" val="3132585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750"/>
                                        <p:tgtEl>
                                          <p:spTgt spid="7"/>
                                        </p:tgtEl>
                                      </p:cBhvr>
                                    </p:animEffect>
                                  </p:childTnLst>
                                </p:cTn>
                              </p:par>
                              <p:par>
                                <p:cTn id="8" presetID="53" presetClass="entr" presetSubtype="16" fill="hold" grpId="0" nodeType="withEffect">
                                  <p:stCondLst>
                                    <p:cond delay="250"/>
                                  </p:stCondLst>
                                  <p:childTnLst>
                                    <p:set>
                                      <p:cBhvr>
                                        <p:cTn id="9" dur="1" fill="hold">
                                          <p:stCondLst>
                                            <p:cond delay="0"/>
                                          </p:stCondLst>
                                        </p:cTn>
                                        <p:tgtEl>
                                          <p:spTgt spid="30"/>
                                        </p:tgtEl>
                                        <p:attrNameLst>
                                          <p:attrName>style.visibility</p:attrName>
                                        </p:attrNameLst>
                                      </p:cBhvr>
                                      <p:to>
                                        <p:strVal val="visible"/>
                                      </p:to>
                                    </p:set>
                                    <p:anim calcmode="lin" valueType="num">
                                      <p:cBhvr>
                                        <p:cTn id="10" dur="750" fill="hold"/>
                                        <p:tgtEl>
                                          <p:spTgt spid="30"/>
                                        </p:tgtEl>
                                        <p:attrNameLst>
                                          <p:attrName>ppt_w</p:attrName>
                                        </p:attrNameLst>
                                      </p:cBhvr>
                                      <p:tavLst>
                                        <p:tav tm="0">
                                          <p:val>
                                            <p:fltVal val="0"/>
                                          </p:val>
                                        </p:tav>
                                        <p:tav tm="100000">
                                          <p:val>
                                            <p:strVal val="#ppt_w"/>
                                          </p:val>
                                        </p:tav>
                                      </p:tavLst>
                                    </p:anim>
                                    <p:anim calcmode="lin" valueType="num">
                                      <p:cBhvr>
                                        <p:cTn id="11" dur="750" fill="hold"/>
                                        <p:tgtEl>
                                          <p:spTgt spid="30"/>
                                        </p:tgtEl>
                                        <p:attrNameLst>
                                          <p:attrName>ppt_h</p:attrName>
                                        </p:attrNameLst>
                                      </p:cBhvr>
                                      <p:tavLst>
                                        <p:tav tm="0">
                                          <p:val>
                                            <p:fltVal val="0"/>
                                          </p:val>
                                        </p:tav>
                                        <p:tav tm="100000">
                                          <p:val>
                                            <p:strVal val="#ppt_h"/>
                                          </p:val>
                                        </p:tav>
                                      </p:tavLst>
                                    </p:anim>
                                    <p:animEffect transition="in" filter="fade">
                                      <p:cBhvr>
                                        <p:cTn id="12" dur="750"/>
                                        <p:tgtEl>
                                          <p:spTgt spid="30"/>
                                        </p:tgtEl>
                                      </p:cBhvr>
                                    </p:animEffect>
                                  </p:childTnLst>
                                </p:cTn>
                              </p:par>
                              <p:par>
                                <p:cTn id="13" presetID="10" presetClass="entr" presetSubtype="0" fill="hold" nodeType="withEffect">
                                  <p:stCondLst>
                                    <p:cond delay="750"/>
                                  </p:stCondLst>
                                  <p:childTnLst>
                                    <p:set>
                                      <p:cBhvr>
                                        <p:cTn id="14" dur="1" fill="hold">
                                          <p:stCondLst>
                                            <p:cond delay="0"/>
                                          </p:stCondLst>
                                        </p:cTn>
                                        <p:tgtEl>
                                          <p:spTgt spid="35"/>
                                        </p:tgtEl>
                                        <p:attrNameLst>
                                          <p:attrName>style.visibility</p:attrName>
                                        </p:attrNameLst>
                                      </p:cBhvr>
                                      <p:to>
                                        <p:strVal val="visible"/>
                                      </p:to>
                                    </p:set>
                                    <p:animEffect transition="in" filter="fade">
                                      <p:cBhvr>
                                        <p:cTn id="15" dur="500"/>
                                        <p:tgtEl>
                                          <p:spTgt spid="35"/>
                                        </p:tgtEl>
                                      </p:cBhvr>
                                    </p:animEffect>
                                  </p:childTnLst>
                                </p:cTn>
                              </p:par>
                              <p:par>
                                <p:cTn id="16" presetID="22" presetClass="entr" presetSubtype="2" fill="hold" grpId="0" nodeType="withEffect">
                                  <p:stCondLst>
                                    <p:cond delay="750"/>
                                  </p:stCondLst>
                                  <p:childTnLst>
                                    <p:set>
                                      <p:cBhvr>
                                        <p:cTn id="17" dur="1" fill="hold">
                                          <p:stCondLst>
                                            <p:cond delay="0"/>
                                          </p:stCondLst>
                                        </p:cTn>
                                        <p:tgtEl>
                                          <p:spTgt spid="8"/>
                                        </p:tgtEl>
                                        <p:attrNameLst>
                                          <p:attrName>style.visibility</p:attrName>
                                        </p:attrNameLst>
                                      </p:cBhvr>
                                      <p:to>
                                        <p:strVal val="visible"/>
                                      </p:to>
                                    </p:set>
                                    <p:animEffect transition="in" filter="wipe(right)">
                                      <p:cBhvr>
                                        <p:cTn id="18" dur="750"/>
                                        <p:tgtEl>
                                          <p:spTgt spid="8"/>
                                        </p:tgtEl>
                                      </p:cBhvr>
                                    </p:animEffect>
                                  </p:childTnLst>
                                </p:cTn>
                              </p:par>
                              <p:par>
                                <p:cTn id="19" presetID="22" presetClass="entr" presetSubtype="1" fill="hold" grpId="0" nodeType="withEffect">
                                  <p:stCondLst>
                                    <p:cond delay="1000"/>
                                  </p:stCondLst>
                                  <p:childTnLst>
                                    <p:set>
                                      <p:cBhvr>
                                        <p:cTn id="20" dur="1" fill="hold">
                                          <p:stCondLst>
                                            <p:cond delay="0"/>
                                          </p:stCondLst>
                                        </p:cTn>
                                        <p:tgtEl>
                                          <p:spTgt spid="10"/>
                                        </p:tgtEl>
                                        <p:attrNameLst>
                                          <p:attrName>style.visibility</p:attrName>
                                        </p:attrNameLst>
                                      </p:cBhvr>
                                      <p:to>
                                        <p:strVal val="visible"/>
                                      </p:to>
                                    </p:set>
                                    <p:animEffect transition="in" filter="wipe(up)">
                                      <p:cBhvr>
                                        <p:cTn id="21" dur="500"/>
                                        <p:tgtEl>
                                          <p:spTgt spid="10"/>
                                        </p:tgtEl>
                                      </p:cBhvr>
                                    </p:animEffect>
                                  </p:childTnLst>
                                </p:cTn>
                              </p:par>
                              <p:par>
                                <p:cTn id="22" presetID="22" presetClass="entr" presetSubtype="1" fill="hold" grpId="0" nodeType="withEffect">
                                  <p:stCondLst>
                                    <p:cond delay="1000"/>
                                  </p:stCondLst>
                                  <p:childTnLst>
                                    <p:set>
                                      <p:cBhvr>
                                        <p:cTn id="23" dur="1" fill="hold">
                                          <p:stCondLst>
                                            <p:cond delay="0"/>
                                          </p:stCondLst>
                                        </p:cTn>
                                        <p:tgtEl>
                                          <p:spTgt spid="9"/>
                                        </p:tgtEl>
                                        <p:attrNameLst>
                                          <p:attrName>style.visibility</p:attrName>
                                        </p:attrNameLst>
                                      </p:cBhvr>
                                      <p:to>
                                        <p:strVal val="visible"/>
                                      </p:to>
                                    </p:set>
                                    <p:animEffect transition="in" filter="wipe(up)">
                                      <p:cBhvr>
                                        <p:cTn id="24" dur="750"/>
                                        <p:tgtEl>
                                          <p:spTgt spid="9"/>
                                        </p:tgtEl>
                                      </p:cBhvr>
                                    </p:animEffect>
                                  </p:childTnLst>
                                </p:cTn>
                              </p:par>
                              <p:par>
                                <p:cTn id="25" presetID="22" presetClass="entr" presetSubtype="1" fill="hold" grpId="0" nodeType="withEffect">
                                  <p:stCondLst>
                                    <p:cond delay="1250"/>
                                  </p:stCondLst>
                                  <p:childTnLst>
                                    <p:set>
                                      <p:cBhvr>
                                        <p:cTn id="26" dur="1" fill="hold">
                                          <p:stCondLst>
                                            <p:cond delay="0"/>
                                          </p:stCondLst>
                                        </p:cTn>
                                        <p:tgtEl>
                                          <p:spTgt spid="11"/>
                                        </p:tgtEl>
                                        <p:attrNameLst>
                                          <p:attrName>style.visibility</p:attrName>
                                        </p:attrNameLst>
                                      </p:cBhvr>
                                      <p:to>
                                        <p:strVal val="visible"/>
                                      </p:to>
                                    </p:set>
                                    <p:animEffect transition="in" filter="wipe(up)">
                                      <p:cBhvr>
                                        <p:cTn id="27" dur="500"/>
                                        <p:tgtEl>
                                          <p:spTgt spid="11"/>
                                        </p:tgtEl>
                                      </p:cBhvr>
                                    </p:animEffect>
                                  </p:childTnLst>
                                </p:cTn>
                              </p:par>
                              <p:par>
                                <p:cTn id="28" presetID="22" presetClass="entr" presetSubtype="1" fill="hold" grpId="0" nodeType="withEffect">
                                  <p:stCondLst>
                                    <p:cond delay="1250"/>
                                  </p:stCondLst>
                                  <p:childTnLst>
                                    <p:set>
                                      <p:cBhvr>
                                        <p:cTn id="29" dur="1" fill="hold">
                                          <p:stCondLst>
                                            <p:cond delay="0"/>
                                          </p:stCondLst>
                                        </p:cTn>
                                        <p:tgtEl>
                                          <p:spTgt spid="13"/>
                                        </p:tgtEl>
                                        <p:attrNameLst>
                                          <p:attrName>style.visibility</p:attrName>
                                        </p:attrNameLst>
                                      </p:cBhvr>
                                      <p:to>
                                        <p:strVal val="visible"/>
                                      </p:to>
                                    </p:set>
                                    <p:animEffect transition="in" filter="wipe(up)">
                                      <p:cBhvr>
                                        <p:cTn id="30" dur="750"/>
                                        <p:tgtEl>
                                          <p:spTgt spid="13"/>
                                        </p:tgtEl>
                                      </p:cBhvr>
                                    </p:animEffect>
                                  </p:childTnLst>
                                </p:cTn>
                              </p:par>
                              <p:par>
                                <p:cTn id="31" presetID="22" presetClass="entr" presetSubtype="1" fill="hold" grpId="0" nodeType="withEffect">
                                  <p:stCondLst>
                                    <p:cond delay="1500"/>
                                  </p:stCondLst>
                                  <p:childTnLst>
                                    <p:set>
                                      <p:cBhvr>
                                        <p:cTn id="32" dur="1" fill="hold">
                                          <p:stCondLst>
                                            <p:cond delay="0"/>
                                          </p:stCondLst>
                                        </p:cTn>
                                        <p:tgtEl>
                                          <p:spTgt spid="17"/>
                                        </p:tgtEl>
                                        <p:attrNameLst>
                                          <p:attrName>style.visibility</p:attrName>
                                        </p:attrNameLst>
                                      </p:cBhvr>
                                      <p:to>
                                        <p:strVal val="visible"/>
                                      </p:to>
                                    </p:set>
                                    <p:animEffect transition="in" filter="wipe(up)">
                                      <p:cBhvr>
                                        <p:cTn id="33" dur="500"/>
                                        <p:tgtEl>
                                          <p:spTgt spid="17"/>
                                        </p:tgtEl>
                                      </p:cBhvr>
                                    </p:animEffect>
                                  </p:childTnLst>
                                </p:cTn>
                              </p:par>
                              <p:par>
                                <p:cTn id="34" presetID="22" presetClass="entr" presetSubtype="8" fill="hold" grpId="0" nodeType="withEffect">
                                  <p:stCondLst>
                                    <p:cond delay="1500"/>
                                  </p:stCondLst>
                                  <p:childTnLst>
                                    <p:set>
                                      <p:cBhvr>
                                        <p:cTn id="35" dur="1" fill="hold">
                                          <p:stCondLst>
                                            <p:cond delay="0"/>
                                          </p:stCondLst>
                                        </p:cTn>
                                        <p:tgtEl>
                                          <p:spTgt spid="12"/>
                                        </p:tgtEl>
                                        <p:attrNameLst>
                                          <p:attrName>style.visibility</p:attrName>
                                        </p:attrNameLst>
                                      </p:cBhvr>
                                      <p:to>
                                        <p:strVal val="visible"/>
                                      </p:to>
                                    </p:set>
                                    <p:animEffect transition="in" filter="wipe(left)">
                                      <p:cBhvr>
                                        <p:cTn id="36" dur="750"/>
                                        <p:tgtEl>
                                          <p:spTgt spid="12"/>
                                        </p:tgtEl>
                                      </p:cBhvr>
                                    </p:animEffect>
                                  </p:childTnLst>
                                </p:cTn>
                              </p:par>
                              <p:par>
                                <p:cTn id="37" presetID="22" presetClass="entr" presetSubtype="1" fill="hold" grpId="0" nodeType="withEffect">
                                  <p:stCondLst>
                                    <p:cond delay="1750"/>
                                  </p:stCondLst>
                                  <p:childTnLst>
                                    <p:set>
                                      <p:cBhvr>
                                        <p:cTn id="38" dur="1" fill="hold">
                                          <p:stCondLst>
                                            <p:cond delay="0"/>
                                          </p:stCondLst>
                                        </p:cTn>
                                        <p:tgtEl>
                                          <p:spTgt spid="16"/>
                                        </p:tgtEl>
                                        <p:attrNameLst>
                                          <p:attrName>style.visibility</p:attrName>
                                        </p:attrNameLst>
                                      </p:cBhvr>
                                      <p:to>
                                        <p:strVal val="visible"/>
                                      </p:to>
                                    </p:set>
                                    <p:animEffect transition="in" filter="wipe(up)">
                                      <p:cBhvr>
                                        <p:cTn id="39" dur="500"/>
                                        <p:tgtEl>
                                          <p:spTgt spid="16"/>
                                        </p:tgtEl>
                                      </p:cBhvr>
                                    </p:animEffect>
                                  </p:childTnLst>
                                </p:cTn>
                              </p:par>
                              <p:par>
                                <p:cTn id="40" presetID="2" presetClass="entr" presetSubtype="4" decel="100000" fill="hold" nodeType="withEffect">
                                  <p:stCondLst>
                                    <p:cond delay="1250"/>
                                  </p:stCondLst>
                                  <p:childTnLst>
                                    <p:set>
                                      <p:cBhvr>
                                        <p:cTn id="41" dur="1" fill="hold">
                                          <p:stCondLst>
                                            <p:cond delay="0"/>
                                          </p:stCondLst>
                                        </p:cTn>
                                        <p:tgtEl>
                                          <p:spTgt spid="2"/>
                                        </p:tgtEl>
                                        <p:attrNameLst>
                                          <p:attrName>style.visibility</p:attrName>
                                        </p:attrNameLst>
                                      </p:cBhvr>
                                      <p:to>
                                        <p:strVal val="visible"/>
                                      </p:to>
                                    </p:set>
                                    <p:anim calcmode="lin" valueType="num">
                                      <p:cBhvr additive="base">
                                        <p:cTn id="42" dur="1000" fill="hold"/>
                                        <p:tgtEl>
                                          <p:spTgt spid="2"/>
                                        </p:tgtEl>
                                        <p:attrNameLst>
                                          <p:attrName>ppt_x</p:attrName>
                                        </p:attrNameLst>
                                      </p:cBhvr>
                                      <p:tavLst>
                                        <p:tav tm="0">
                                          <p:val>
                                            <p:strVal val="#ppt_x"/>
                                          </p:val>
                                        </p:tav>
                                        <p:tav tm="100000">
                                          <p:val>
                                            <p:strVal val="#ppt_x"/>
                                          </p:val>
                                        </p:tav>
                                      </p:tavLst>
                                    </p:anim>
                                    <p:anim calcmode="lin" valueType="num">
                                      <p:cBhvr additive="base">
                                        <p:cTn id="43" dur="1000" fill="hold"/>
                                        <p:tgtEl>
                                          <p:spTgt spid="2"/>
                                        </p:tgtEl>
                                        <p:attrNameLst>
                                          <p:attrName>ppt_y</p:attrName>
                                        </p:attrNameLst>
                                      </p:cBhvr>
                                      <p:tavLst>
                                        <p:tav tm="0">
                                          <p:val>
                                            <p:strVal val="1+#ppt_h/2"/>
                                          </p:val>
                                        </p:tav>
                                        <p:tav tm="100000">
                                          <p:val>
                                            <p:strVal val="#ppt_y"/>
                                          </p:val>
                                        </p:tav>
                                      </p:tavLst>
                                    </p:anim>
                                  </p:childTnLst>
                                </p:cTn>
                              </p:par>
                              <p:par>
                                <p:cTn id="44" presetID="2" presetClass="entr" presetSubtype="4" decel="100000" fill="hold" nodeType="withEffect">
                                  <p:stCondLst>
                                    <p:cond delay="1500"/>
                                  </p:stCondLst>
                                  <p:childTnLst>
                                    <p:set>
                                      <p:cBhvr>
                                        <p:cTn id="45" dur="1" fill="hold">
                                          <p:stCondLst>
                                            <p:cond delay="0"/>
                                          </p:stCondLst>
                                        </p:cTn>
                                        <p:tgtEl>
                                          <p:spTgt spid="3"/>
                                        </p:tgtEl>
                                        <p:attrNameLst>
                                          <p:attrName>style.visibility</p:attrName>
                                        </p:attrNameLst>
                                      </p:cBhvr>
                                      <p:to>
                                        <p:strVal val="visible"/>
                                      </p:to>
                                    </p:set>
                                    <p:anim calcmode="lin" valueType="num">
                                      <p:cBhvr additive="base">
                                        <p:cTn id="46" dur="1000" fill="hold"/>
                                        <p:tgtEl>
                                          <p:spTgt spid="3"/>
                                        </p:tgtEl>
                                        <p:attrNameLst>
                                          <p:attrName>ppt_x</p:attrName>
                                        </p:attrNameLst>
                                      </p:cBhvr>
                                      <p:tavLst>
                                        <p:tav tm="0">
                                          <p:val>
                                            <p:strVal val="#ppt_x"/>
                                          </p:val>
                                        </p:tav>
                                        <p:tav tm="100000">
                                          <p:val>
                                            <p:strVal val="#ppt_x"/>
                                          </p:val>
                                        </p:tav>
                                      </p:tavLst>
                                    </p:anim>
                                    <p:anim calcmode="lin" valueType="num">
                                      <p:cBhvr additive="base">
                                        <p:cTn id="47" dur="1000" fill="hold"/>
                                        <p:tgtEl>
                                          <p:spTgt spid="3"/>
                                        </p:tgtEl>
                                        <p:attrNameLst>
                                          <p:attrName>ppt_y</p:attrName>
                                        </p:attrNameLst>
                                      </p:cBhvr>
                                      <p:tavLst>
                                        <p:tav tm="0">
                                          <p:val>
                                            <p:strVal val="1+#ppt_h/2"/>
                                          </p:val>
                                        </p:tav>
                                        <p:tav tm="100000">
                                          <p:val>
                                            <p:strVal val="#ppt_y"/>
                                          </p:val>
                                        </p:tav>
                                      </p:tavLst>
                                    </p:anim>
                                  </p:childTnLst>
                                </p:cTn>
                              </p:par>
                              <p:par>
                                <p:cTn id="48" presetID="2" presetClass="entr" presetSubtype="4" decel="100000" fill="hold" nodeType="withEffect">
                                  <p:stCondLst>
                                    <p:cond delay="1750"/>
                                  </p:stCondLst>
                                  <p:childTnLst>
                                    <p:set>
                                      <p:cBhvr>
                                        <p:cTn id="49" dur="1" fill="hold">
                                          <p:stCondLst>
                                            <p:cond delay="0"/>
                                          </p:stCondLst>
                                        </p:cTn>
                                        <p:tgtEl>
                                          <p:spTgt spid="4"/>
                                        </p:tgtEl>
                                        <p:attrNameLst>
                                          <p:attrName>style.visibility</p:attrName>
                                        </p:attrNameLst>
                                      </p:cBhvr>
                                      <p:to>
                                        <p:strVal val="visible"/>
                                      </p:to>
                                    </p:set>
                                    <p:anim calcmode="lin" valueType="num">
                                      <p:cBhvr additive="base">
                                        <p:cTn id="50" dur="1000" fill="hold"/>
                                        <p:tgtEl>
                                          <p:spTgt spid="4"/>
                                        </p:tgtEl>
                                        <p:attrNameLst>
                                          <p:attrName>ppt_x</p:attrName>
                                        </p:attrNameLst>
                                      </p:cBhvr>
                                      <p:tavLst>
                                        <p:tav tm="0">
                                          <p:val>
                                            <p:strVal val="#ppt_x"/>
                                          </p:val>
                                        </p:tav>
                                        <p:tav tm="100000">
                                          <p:val>
                                            <p:strVal val="#ppt_x"/>
                                          </p:val>
                                        </p:tav>
                                      </p:tavLst>
                                    </p:anim>
                                    <p:anim calcmode="lin" valueType="num">
                                      <p:cBhvr additive="base">
                                        <p:cTn id="51" dur="1000" fill="hold"/>
                                        <p:tgtEl>
                                          <p:spTgt spid="4"/>
                                        </p:tgtEl>
                                        <p:attrNameLst>
                                          <p:attrName>ppt_y</p:attrName>
                                        </p:attrNameLst>
                                      </p:cBhvr>
                                      <p:tavLst>
                                        <p:tav tm="0">
                                          <p:val>
                                            <p:strVal val="1+#ppt_h/2"/>
                                          </p:val>
                                        </p:tav>
                                        <p:tav tm="100000">
                                          <p:val>
                                            <p:strVal val="#ppt_y"/>
                                          </p:val>
                                        </p:tav>
                                      </p:tavLst>
                                    </p:anim>
                                  </p:childTnLst>
                                </p:cTn>
                              </p:par>
                              <p:par>
                                <p:cTn id="52" presetID="2" presetClass="entr" presetSubtype="4" decel="100000" fill="hold" nodeType="withEffect">
                                  <p:stCondLst>
                                    <p:cond delay="2000"/>
                                  </p:stCondLst>
                                  <p:childTnLst>
                                    <p:set>
                                      <p:cBhvr>
                                        <p:cTn id="53" dur="1" fill="hold">
                                          <p:stCondLst>
                                            <p:cond delay="0"/>
                                          </p:stCondLst>
                                        </p:cTn>
                                        <p:tgtEl>
                                          <p:spTgt spid="5"/>
                                        </p:tgtEl>
                                        <p:attrNameLst>
                                          <p:attrName>style.visibility</p:attrName>
                                        </p:attrNameLst>
                                      </p:cBhvr>
                                      <p:to>
                                        <p:strVal val="visible"/>
                                      </p:to>
                                    </p:set>
                                    <p:anim calcmode="lin" valueType="num">
                                      <p:cBhvr additive="base">
                                        <p:cTn id="54" dur="1000" fill="hold"/>
                                        <p:tgtEl>
                                          <p:spTgt spid="5"/>
                                        </p:tgtEl>
                                        <p:attrNameLst>
                                          <p:attrName>ppt_x</p:attrName>
                                        </p:attrNameLst>
                                      </p:cBhvr>
                                      <p:tavLst>
                                        <p:tav tm="0">
                                          <p:val>
                                            <p:strVal val="#ppt_x"/>
                                          </p:val>
                                        </p:tav>
                                        <p:tav tm="100000">
                                          <p:val>
                                            <p:strVal val="#ppt_x"/>
                                          </p:val>
                                        </p:tav>
                                      </p:tavLst>
                                    </p:anim>
                                    <p:anim calcmode="lin" valueType="num">
                                      <p:cBhvr additive="base">
                                        <p:cTn id="55" dur="1000" fill="hold"/>
                                        <p:tgtEl>
                                          <p:spTgt spid="5"/>
                                        </p:tgtEl>
                                        <p:attrNameLst>
                                          <p:attrName>ppt_y</p:attrName>
                                        </p:attrNameLst>
                                      </p:cBhvr>
                                      <p:tavLst>
                                        <p:tav tm="0">
                                          <p:val>
                                            <p:strVal val="1+#ppt_h/2"/>
                                          </p:val>
                                        </p:tav>
                                        <p:tav tm="100000">
                                          <p:val>
                                            <p:strVal val="#ppt_y"/>
                                          </p:val>
                                        </p:tav>
                                      </p:tavLst>
                                    </p:anim>
                                  </p:childTnLst>
                                </p:cTn>
                              </p:par>
                              <p:par>
                                <p:cTn id="56" presetID="10" presetClass="entr" presetSubtype="0" fill="hold" grpId="0" nodeType="withEffect">
                                  <p:stCondLst>
                                    <p:cond delay="1750"/>
                                  </p:stCondLst>
                                  <p:childTnLst>
                                    <p:set>
                                      <p:cBhvr>
                                        <p:cTn id="57" dur="1" fill="hold">
                                          <p:stCondLst>
                                            <p:cond delay="0"/>
                                          </p:stCondLst>
                                        </p:cTn>
                                        <p:tgtEl>
                                          <p:spTgt spid="26"/>
                                        </p:tgtEl>
                                        <p:attrNameLst>
                                          <p:attrName>style.visibility</p:attrName>
                                        </p:attrNameLst>
                                      </p:cBhvr>
                                      <p:to>
                                        <p:strVal val="visible"/>
                                      </p:to>
                                    </p:set>
                                    <p:animEffect transition="in" filter="fade">
                                      <p:cBhvr>
                                        <p:cTn id="58" dur="500"/>
                                        <p:tgtEl>
                                          <p:spTgt spid="26"/>
                                        </p:tgtEl>
                                      </p:cBhvr>
                                    </p:animEffect>
                                  </p:childTnLst>
                                </p:cTn>
                              </p:par>
                              <p:par>
                                <p:cTn id="59" presetID="10" presetClass="entr" presetSubtype="0" fill="hold" grpId="0" nodeType="withEffect">
                                  <p:stCondLst>
                                    <p:cond delay="20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10" presetClass="entr" presetSubtype="0" fill="hold" grpId="0" nodeType="withEffect">
                                  <p:stCondLst>
                                    <p:cond delay="2250"/>
                                  </p:stCondLst>
                                  <p:childTnLst>
                                    <p:set>
                                      <p:cBhvr>
                                        <p:cTn id="63" dur="1" fill="hold">
                                          <p:stCondLst>
                                            <p:cond delay="0"/>
                                          </p:stCondLst>
                                        </p:cTn>
                                        <p:tgtEl>
                                          <p:spTgt spid="29"/>
                                        </p:tgtEl>
                                        <p:attrNameLst>
                                          <p:attrName>style.visibility</p:attrName>
                                        </p:attrNameLst>
                                      </p:cBhvr>
                                      <p:to>
                                        <p:strVal val="visible"/>
                                      </p:to>
                                    </p:set>
                                    <p:animEffect transition="in" filter="fade">
                                      <p:cBhvr>
                                        <p:cTn id="64" dur="500"/>
                                        <p:tgtEl>
                                          <p:spTgt spid="29"/>
                                        </p:tgtEl>
                                      </p:cBhvr>
                                    </p:animEffect>
                                  </p:childTnLst>
                                </p:cTn>
                              </p:par>
                              <p:par>
                                <p:cTn id="65" presetID="10" presetClass="entr" presetSubtype="0" fill="hold" grpId="0" nodeType="withEffect">
                                  <p:stCondLst>
                                    <p:cond delay="2500"/>
                                  </p:stCondLst>
                                  <p:childTnLst>
                                    <p:set>
                                      <p:cBhvr>
                                        <p:cTn id="66" dur="1" fill="hold">
                                          <p:stCondLst>
                                            <p:cond delay="0"/>
                                          </p:stCondLst>
                                        </p:cTn>
                                        <p:tgtEl>
                                          <p:spTgt spid="28"/>
                                        </p:tgtEl>
                                        <p:attrNameLst>
                                          <p:attrName>style.visibility</p:attrName>
                                        </p:attrNameLst>
                                      </p:cBhvr>
                                      <p:to>
                                        <p:strVal val="visible"/>
                                      </p:to>
                                    </p:set>
                                    <p:animEffect transition="in" filter="fade">
                                      <p:cBhvr>
                                        <p:cTn id="6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6" grpId="0" animBg="1"/>
      <p:bldP spid="17" grpId="0" animBg="1"/>
      <p:bldP spid="26" grpId="0" animBg="1"/>
      <p:bldP spid="27" grpId="0" animBg="1"/>
      <p:bldP spid="28" grpId="0" animBg="1"/>
      <p:bldP spid="29" grpId="0" animBg="1"/>
      <p:bldP spid="30"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TextBox 112">
            <a:extLst>
              <a:ext uri="{FF2B5EF4-FFF2-40B4-BE49-F238E27FC236}">
                <a16:creationId xmlns:a16="http://schemas.microsoft.com/office/drawing/2014/main" id="{D41BD70C-0EF0-45D1-A25F-555CFEAA5E15}"/>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2531" name="TextBox 115">
            <a:extLst>
              <a:ext uri="{FF2B5EF4-FFF2-40B4-BE49-F238E27FC236}">
                <a16:creationId xmlns:a16="http://schemas.microsoft.com/office/drawing/2014/main" id="{5AB525EA-95CF-4E7B-B7B6-293D2342EE7B}"/>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3" name="Группа 2">
            <a:extLst>
              <a:ext uri="{FF2B5EF4-FFF2-40B4-BE49-F238E27FC236}">
                <a16:creationId xmlns:a16="http://schemas.microsoft.com/office/drawing/2014/main" id="{FCD909F6-76FE-4AAA-86FA-0888AA55C38F}"/>
              </a:ext>
            </a:extLst>
          </p:cNvPr>
          <p:cNvGrpSpPr/>
          <p:nvPr/>
        </p:nvGrpSpPr>
        <p:grpSpPr>
          <a:xfrm>
            <a:off x="6735763" y="2141538"/>
            <a:ext cx="4306887" cy="1900237"/>
            <a:chOff x="-942181" y="1322389"/>
            <a:chExt cx="4306887" cy="1900237"/>
          </a:xfrm>
          <a:solidFill>
            <a:schemeClr val="accent4">
              <a:lumMod val="20000"/>
              <a:lumOff val="80000"/>
            </a:schemeClr>
          </a:solidFill>
        </p:grpSpPr>
        <p:sp>
          <p:nvSpPr>
            <p:cNvPr id="32" name="Freeform 42">
              <a:extLst>
                <a:ext uri="{FF2B5EF4-FFF2-40B4-BE49-F238E27FC236}">
                  <a16:creationId xmlns:a16="http://schemas.microsoft.com/office/drawing/2014/main" id="{0F7811FB-8902-4744-A386-E7043B691C30}"/>
                </a:ext>
              </a:extLst>
            </p:cNvPr>
            <p:cNvSpPr>
              <a:spLocks/>
            </p:cNvSpPr>
            <p:nvPr/>
          </p:nvSpPr>
          <p:spPr bwMode="auto">
            <a:xfrm>
              <a:off x="-942181" y="1700214"/>
              <a:ext cx="831850" cy="1522412"/>
            </a:xfrm>
            <a:custGeom>
              <a:avLst/>
              <a:gdLst>
                <a:gd name="T0" fmla="*/ 2147483646 w 73"/>
                <a:gd name="T1" fmla="*/ 2147483646 h 133"/>
                <a:gd name="T2" fmla="*/ 2147483646 w 73"/>
                <a:gd name="T3" fmla="*/ 2147483646 h 133"/>
                <a:gd name="T4" fmla="*/ 2147483646 w 73"/>
                <a:gd name="T5" fmla="*/ 2147483646 h 133"/>
                <a:gd name="T6" fmla="*/ 2147483646 w 73"/>
                <a:gd name="T7" fmla="*/ 2147483646 h 133"/>
                <a:gd name="T8" fmla="*/ 2147483646 w 73"/>
                <a:gd name="T9" fmla="*/ 0 h 133"/>
                <a:gd name="T10" fmla="*/ 2147483646 w 73"/>
                <a:gd name="T11" fmla="*/ 0 h 133"/>
                <a:gd name="T12" fmla="*/ 2147483646 w 73"/>
                <a:gd name="T13" fmla="*/ 0 h 133"/>
                <a:gd name="T14" fmla="*/ 2147483646 w 73"/>
                <a:gd name="T15" fmla="*/ 2147483646 h 133"/>
                <a:gd name="T16" fmla="*/ 0 w 73"/>
                <a:gd name="T17" fmla="*/ 2147483646 h 133"/>
                <a:gd name="T18" fmla="*/ 2147483646 w 73"/>
                <a:gd name="T19" fmla="*/ 2147483646 h 133"/>
                <a:gd name="T20" fmla="*/ 2147483646 w 73"/>
                <a:gd name="T21" fmla="*/ 2147483646 h 133"/>
                <a:gd name="T22" fmla="*/ 2147483646 w 73"/>
                <a:gd name="T23" fmla="*/ 2147483646 h 133"/>
                <a:gd name="T24" fmla="*/ 2147483646 w 73"/>
                <a:gd name="T25" fmla="*/ 2147483646 h 133"/>
                <a:gd name="T26" fmla="*/ 2147483646 w 73"/>
                <a:gd name="T27" fmla="*/ 2147483646 h 133"/>
                <a:gd name="T28" fmla="*/ 2147483646 w 73"/>
                <a:gd name="T29" fmla="*/ 2147483646 h 133"/>
                <a:gd name="T30" fmla="*/ 2147483646 w 73"/>
                <a:gd name="T31" fmla="*/ 2147483646 h 133"/>
                <a:gd name="T32" fmla="*/ 2147483646 w 73"/>
                <a:gd name="T33" fmla="*/ 2147483646 h 133"/>
                <a:gd name="T34" fmla="*/ 2147483646 w 73"/>
                <a:gd name="T35" fmla="*/ 2147483646 h 133"/>
                <a:gd name="T36" fmla="*/ 2147483646 w 73"/>
                <a:gd name="T37" fmla="*/ 2147483646 h 133"/>
                <a:gd name="T38" fmla="*/ 2147483646 w 73"/>
                <a:gd name="T39" fmla="*/ 2147483646 h 133"/>
                <a:gd name="T40" fmla="*/ 2147483646 w 73"/>
                <a:gd name="T41" fmla="*/ 2147483646 h 133"/>
                <a:gd name="T42" fmla="*/ 2147483646 w 73"/>
                <a:gd name="T43" fmla="*/ 2147483646 h 133"/>
                <a:gd name="T44" fmla="*/ 2147483646 w 73"/>
                <a:gd name="T45" fmla="*/ 2147483646 h 133"/>
                <a:gd name="T46" fmla="*/ 2147483646 w 73"/>
                <a:gd name="T47" fmla="*/ 2147483646 h 133"/>
                <a:gd name="T48" fmla="*/ 2147483646 w 73"/>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133">
                  <a:moveTo>
                    <a:pt x="71" y="60"/>
                  </a:moveTo>
                  <a:cubicBezTo>
                    <a:pt x="71" y="60"/>
                    <a:pt x="71" y="60"/>
                    <a:pt x="71" y="60"/>
                  </a:cubicBezTo>
                  <a:cubicBezTo>
                    <a:pt x="72" y="59"/>
                    <a:pt x="73" y="57"/>
                    <a:pt x="72" y="56"/>
                  </a:cubicBezTo>
                  <a:cubicBezTo>
                    <a:pt x="52" y="5"/>
                    <a:pt x="52" y="5"/>
                    <a:pt x="52" y="5"/>
                  </a:cubicBezTo>
                  <a:cubicBezTo>
                    <a:pt x="51" y="2"/>
                    <a:pt x="47" y="0"/>
                    <a:pt x="44" y="0"/>
                  </a:cubicBezTo>
                  <a:cubicBezTo>
                    <a:pt x="36" y="0"/>
                    <a:pt x="36" y="0"/>
                    <a:pt x="36" y="0"/>
                  </a:cubicBezTo>
                  <a:cubicBezTo>
                    <a:pt x="29" y="0"/>
                    <a:pt x="29" y="0"/>
                    <a:pt x="29" y="0"/>
                  </a:cubicBezTo>
                  <a:cubicBezTo>
                    <a:pt x="25" y="0"/>
                    <a:pt x="22" y="2"/>
                    <a:pt x="21" y="5"/>
                  </a:cubicBezTo>
                  <a:cubicBezTo>
                    <a:pt x="0" y="56"/>
                    <a:pt x="0" y="56"/>
                    <a:pt x="0" y="56"/>
                  </a:cubicBezTo>
                  <a:cubicBezTo>
                    <a:pt x="0" y="57"/>
                    <a:pt x="0" y="59"/>
                    <a:pt x="2" y="60"/>
                  </a:cubicBezTo>
                  <a:cubicBezTo>
                    <a:pt x="2" y="60"/>
                    <a:pt x="2" y="60"/>
                    <a:pt x="2" y="60"/>
                  </a:cubicBezTo>
                  <a:cubicBezTo>
                    <a:pt x="3" y="60"/>
                    <a:pt x="5" y="60"/>
                    <a:pt x="6" y="58"/>
                  </a:cubicBezTo>
                  <a:cubicBezTo>
                    <a:pt x="25" y="24"/>
                    <a:pt x="25" y="24"/>
                    <a:pt x="25" y="24"/>
                  </a:cubicBezTo>
                  <a:cubicBezTo>
                    <a:pt x="27" y="32"/>
                    <a:pt x="27" y="32"/>
                    <a:pt x="27" y="32"/>
                  </a:cubicBezTo>
                  <a:cubicBezTo>
                    <a:pt x="7" y="83"/>
                    <a:pt x="7" y="83"/>
                    <a:pt x="7" y="83"/>
                  </a:cubicBezTo>
                  <a:cubicBezTo>
                    <a:pt x="26" y="83"/>
                    <a:pt x="26" y="83"/>
                    <a:pt x="26" y="83"/>
                  </a:cubicBezTo>
                  <a:cubicBezTo>
                    <a:pt x="33" y="133"/>
                    <a:pt x="33" y="133"/>
                    <a:pt x="33" y="133"/>
                  </a:cubicBezTo>
                  <a:cubicBezTo>
                    <a:pt x="36" y="133"/>
                    <a:pt x="36" y="133"/>
                    <a:pt x="36" y="133"/>
                  </a:cubicBezTo>
                  <a:cubicBezTo>
                    <a:pt x="40" y="133"/>
                    <a:pt x="40" y="133"/>
                    <a:pt x="40" y="133"/>
                  </a:cubicBezTo>
                  <a:cubicBezTo>
                    <a:pt x="47" y="83"/>
                    <a:pt x="47" y="83"/>
                    <a:pt x="47" y="83"/>
                  </a:cubicBezTo>
                  <a:cubicBezTo>
                    <a:pt x="66" y="83"/>
                    <a:pt x="66" y="83"/>
                    <a:pt x="66" y="83"/>
                  </a:cubicBezTo>
                  <a:cubicBezTo>
                    <a:pt x="45" y="32"/>
                    <a:pt x="45" y="32"/>
                    <a:pt x="45" y="32"/>
                  </a:cubicBezTo>
                  <a:cubicBezTo>
                    <a:pt x="48" y="24"/>
                    <a:pt x="48" y="24"/>
                    <a:pt x="48" y="24"/>
                  </a:cubicBezTo>
                  <a:cubicBezTo>
                    <a:pt x="67" y="58"/>
                    <a:pt x="67" y="58"/>
                    <a:pt x="67" y="58"/>
                  </a:cubicBezTo>
                  <a:cubicBezTo>
                    <a:pt x="68" y="60"/>
                    <a:pt x="69" y="60"/>
                    <a:pt x="7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 name="Oval 43">
              <a:extLst>
                <a:ext uri="{FF2B5EF4-FFF2-40B4-BE49-F238E27FC236}">
                  <a16:creationId xmlns:a16="http://schemas.microsoft.com/office/drawing/2014/main" id="{CAE261AF-3D9A-4CF7-82B0-9ECE8A6B64DD}"/>
                </a:ext>
              </a:extLst>
            </p:cNvPr>
            <p:cNvSpPr>
              <a:spLocks noChangeArrowheads="1"/>
            </p:cNvSpPr>
            <p:nvPr/>
          </p:nvSpPr>
          <p:spPr bwMode="auto">
            <a:xfrm>
              <a:off x="-691356" y="1322389"/>
              <a:ext cx="330200" cy="331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4" name="Freeform 46">
              <a:extLst>
                <a:ext uri="{FF2B5EF4-FFF2-40B4-BE49-F238E27FC236}">
                  <a16:creationId xmlns:a16="http://schemas.microsoft.com/office/drawing/2014/main" id="{CBA0B768-FBF3-4102-A6B8-22C9C3328A2A}"/>
                </a:ext>
              </a:extLst>
            </p:cNvPr>
            <p:cNvSpPr>
              <a:spLocks/>
            </p:cNvSpPr>
            <p:nvPr/>
          </p:nvSpPr>
          <p:spPr bwMode="auto">
            <a:xfrm>
              <a:off x="197644" y="1700214"/>
              <a:ext cx="831850" cy="1522412"/>
            </a:xfrm>
            <a:custGeom>
              <a:avLst/>
              <a:gdLst>
                <a:gd name="T0" fmla="*/ 2147483646 w 73"/>
                <a:gd name="T1" fmla="*/ 2147483646 h 133"/>
                <a:gd name="T2" fmla="*/ 2147483646 w 73"/>
                <a:gd name="T3" fmla="*/ 2147483646 h 133"/>
                <a:gd name="T4" fmla="*/ 2147483646 w 73"/>
                <a:gd name="T5" fmla="*/ 2147483646 h 133"/>
                <a:gd name="T6" fmla="*/ 2147483646 w 73"/>
                <a:gd name="T7" fmla="*/ 2147483646 h 133"/>
                <a:gd name="T8" fmla="*/ 2147483646 w 73"/>
                <a:gd name="T9" fmla="*/ 0 h 133"/>
                <a:gd name="T10" fmla="*/ 2147483646 w 73"/>
                <a:gd name="T11" fmla="*/ 0 h 133"/>
                <a:gd name="T12" fmla="*/ 2147483646 w 73"/>
                <a:gd name="T13" fmla="*/ 0 h 133"/>
                <a:gd name="T14" fmla="*/ 2147483646 w 73"/>
                <a:gd name="T15" fmla="*/ 2147483646 h 133"/>
                <a:gd name="T16" fmla="*/ 0 w 73"/>
                <a:gd name="T17" fmla="*/ 2147483646 h 133"/>
                <a:gd name="T18" fmla="*/ 2147483646 w 73"/>
                <a:gd name="T19" fmla="*/ 2147483646 h 133"/>
                <a:gd name="T20" fmla="*/ 2147483646 w 73"/>
                <a:gd name="T21" fmla="*/ 2147483646 h 133"/>
                <a:gd name="T22" fmla="*/ 2147483646 w 73"/>
                <a:gd name="T23" fmla="*/ 2147483646 h 133"/>
                <a:gd name="T24" fmla="*/ 2147483646 w 73"/>
                <a:gd name="T25" fmla="*/ 2147483646 h 133"/>
                <a:gd name="T26" fmla="*/ 2147483646 w 73"/>
                <a:gd name="T27" fmla="*/ 2147483646 h 133"/>
                <a:gd name="T28" fmla="*/ 2147483646 w 73"/>
                <a:gd name="T29" fmla="*/ 2147483646 h 133"/>
                <a:gd name="T30" fmla="*/ 2147483646 w 73"/>
                <a:gd name="T31" fmla="*/ 2147483646 h 133"/>
                <a:gd name="T32" fmla="*/ 2147483646 w 73"/>
                <a:gd name="T33" fmla="*/ 2147483646 h 133"/>
                <a:gd name="T34" fmla="*/ 2147483646 w 73"/>
                <a:gd name="T35" fmla="*/ 2147483646 h 133"/>
                <a:gd name="T36" fmla="*/ 2147483646 w 73"/>
                <a:gd name="T37" fmla="*/ 2147483646 h 133"/>
                <a:gd name="T38" fmla="*/ 2147483646 w 73"/>
                <a:gd name="T39" fmla="*/ 2147483646 h 133"/>
                <a:gd name="T40" fmla="*/ 2147483646 w 73"/>
                <a:gd name="T41" fmla="*/ 2147483646 h 133"/>
                <a:gd name="T42" fmla="*/ 2147483646 w 73"/>
                <a:gd name="T43" fmla="*/ 2147483646 h 133"/>
                <a:gd name="T44" fmla="*/ 2147483646 w 73"/>
                <a:gd name="T45" fmla="*/ 2147483646 h 133"/>
                <a:gd name="T46" fmla="*/ 2147483646 w 73"/>
                <a:gd name="T47" fmla="*/ 2147483646 h 133"/>
                <a:gd name="T48" fmla="*/ 2147483646 w 73"/>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133">
                  <a:moveTo>
                    <a:pt x="71" y="60"/>
                  </a:moveTo>
                  <a:cubicBezTo>
                    <a:pt x="71" y="60"/>
                    <a:pt x="71" y="60"/>
                    <a:pt x="71" y="60"/>
                  </a:cubicBezTo>
                  <a:cubicBezTo>
                    <a:pt x="72" y="59"/>
                    <a:pt x="73" y="57"/>
                    <a:pt x="72" y="56"/>
                  </a:cubicBezTo>
                  <a:cubicBezTo>
                    <a:pt x="52" y="5"/>
                    <a:pt x="52" y="5"/>
                    <a:pt x="52" y="5"/>
                  </a:cubicBezTo>
                  <a:cubicBezTo>
                    <a:pt x="51" y="2"/>
                    <a:pt x="47" y="0"/>
                    <a:pt x="44" y="0"/>
                  </a:cubicBezTo>
                  <a:cubicBezTo>
                    <a:pt x="36" y="0"/>
                    <a:pt x="36" y="0"/>
                    <a:pt x="36" y="0"/>
                  </a:cubicBezTo>
                  <a:cubicBezTo>
                    <a:pt x="29" y="0"/>
                    <a:pt x="29" y="0"/>
                    <a:pt x="29" y="0"/>
                  </a:cubicBezTo>
                  <a:cubicBezTo>
                    <a:pt x="25" y="0"/>
                    <a:pt x="22" y="2"/>
                    <a:pt x="21" y="5"/>
                  </a:cubicBezTo>
                  <a:cubicBezTo>
                    <a:pt x="0" y="56"/>
                    <a:pt x="0" y="56"/>
                    <a:pt x="0" y="56"/>
                  </a:cubicBezTo>
                  <a:cubicBezTo>
                    <a:pt x="0" y="57"/>
                    <a:pt x="0" y="59"/>
                    <a:pt x="2" y="60"/>
                  </a:cubicBezTo>
                  <a:cubicBezTo>
                    <a:pt x="2" y="60"/>
                    <a:pt x="2" y="60"/>
                    <a:pt x="2" y="60"/>
                  </a:cubicBezTo>
                  <a:cubicBezTo>
                    <a:pt x="3" y="60"/>
                    <a:pt x="5" y="60"/>
                    <a:pt x="6" y="58"/>
                  </a:cubicBezTo>
                  <a:cubicBezTo>
                    <a:pt x="25" y="24"/>
                    <a:pt x="25" y="24"/>
                    <a:pt x="25" y="24"/>
                  </a:cubicBezTo>
                  <a:cubicBezTo>
                    <a:pt x="27" y="32"/>
                    <a:pt x="27" y="32"/>
                    <a:pt x="27" y="32"/>
                  </a:cubicBezTo>
                  <a:cubicBezTo>
                    <a:pt x="7" y="83"/>
                    <a:pt x="7" y="83"/>
                    <a:pt x="7" y="83"/>
                  </a:cubicBezTo>
                  <a:cubicBezTo>
                    <a:pt x="26" y="83"/>
                    <a:pt x="26" y="83"/>
                    <a:pt x="26" y="83"/>
                  </a:cubicBezTo>
                  <a:cubicBezTo>
                    <a:pt x="33" y="133"/>
                    <a:pt x="33" y="133"/>
                    <a:pt x="33" y="133"/>
                  </a:cubicBezTo>
                  <a:cubicBezTo>
                    <a:pt x="36" y="133"/>
                    <a:pt x="36" y="133"/>
                    <a:pt x="36" y="133"/>
                  </a:cubicBezTo>
                  <a:cubicBezTo>
                    <a:pt x="40" y="133"/>
                    <a:pt x="40" y="133"/>
                    <a:pt x="40" y="133"/>
                  </a:cubicBezTo>
                  <a:cubicBezTo>
                    <a:pt x="47" y="83"/>
                    <a:pt x="47" y="83"/>
                    <a:pt x="47" y="83"/>
                  </a:cubicBezTo>
                  <a:cubicBezTo>
                    <a:pt x="66" y="83"/>
                    <a:pt x="66" y="83"/>
                    <a:pt x="66" y="83"/>
                  </a:cubicBezTo>
                  <a:cubicBezTo>
                    <a:pt x="45" y="32"/>
                    <a:pt x="45" y="32"/>
                    <a:pt x="45" y="32"/>
                  </a:cubicBezTo>
                  <a:cubicBezTo>
                    <a:pt x="48" y="24"/>
                    <a:pt x="48" y="24"/>
                    <a:pt x="48" y="24"/>
                  </a:cubicBezTo>
                  <a:cubicBezTo>
                    <a:pt x="67" y="58"/>
                    <a:pt x="67" y="58"/>
                    <a:pt x="67" y="58"/>
                  </a:cubicBezTo>
                  <a:cubicBezTo>
                    <a:pt x="68" y="60"/>
                    <a:pt x="69" y="60"/>
                    <a:pt x="71" y="6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 name="Oval 47">
              <a:extLst>
                <a:ext uri="{FF2B5EF4-FFF2-40B4-BE49-F238E27FC236}">
                  <a16:creationId xmlns:a16="http://schemas.microsoft.com/office/drawing/2014/main" id="{24823E51-0B50-42F7-9C0A-AB255875A88C}"/>
                </a:ext>
              </a:extLst>
            </p:cNvPr>
            <p:cNvSpPr>
              <a:spLocks noChangeArrowheads="1"/>
            </p:cNvSpPr>
            <p:nvPr/>
          </p:nvSpPr>
          <p:spPr bwMode="auto">
            <a:xfrm>
              <a:off x="448469" y="1322389"/>
              <a:ext cx="330200" cy="331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 name="Freeform 50">
              <a:extLst>
                <a:ext uri="{FF2B5EF4-FFF2-40B4-BE49-F238E27FC236}">
                  <a16:creationId xmlns:a16="http://schemas.microsoft.com/office/drawing/2014/main" id="{B4690F1C-D736-476E-8161-4E71741453A1}"/>
                </a:ext>
              </a:extLst>
            </p:cNvPr>
            <p:cNvSpPr>
              <a:spLocks/>
            </p:cNvSpPr>
            <p:nvPr/>
          </p:nvSpPr>
          <p:spPr bwMode="auto">
            <a:xfrm>
              <a:off x="1337469" y="1700214"/>
              <a:ext cx="831850" cy="1522412"/>
            </a:xfrm>
            <a:custGeom>
              <a:avLst/>
              <a:gdLst>
                <a:gd name="T0" fmla="*/ 2147483646 w 73"/>
                <a:gd name="T1" fmla="*/ 0 h 133"/>
                <a:gd name="T2" fmla="*/ 2147483646 w 73"/>
                <a:gd name="T3" fmla="*/ 0 h 133"/>
                <a:gd name="T4" fmla="*/ 2147483646 w 73"/>
                <a:gd name="T5" fmla="*/ 0 h 133"/>
                <a:gd name="T6" fmla="*/ 2147483646 w 73"/>
                <a:gd name="T7" fmla="*/ 2147483646 h 133"/>
                <a:gd name="T8" fmla="*/ 0 w 73"/>
                <a:gd name="T9" fmla="*/ 2147483646 h 133"/>
                <a:gd name="T10" fmla="*/ 2147483646 w 73"/>
                <a:gd name="T11" fmla="*/ 2147483646 h 133"/>
                <a:gd name="T12" fmla="*/ 2147483646 w 73"/>
                <a:gd name="T13" fmla="*/ 2147483646 h 133"/>
                <a:gd name="T14" fmla="*/ 2147483646 w 73"/>
                <a:gd name="T15" fmla="*/ 2147483646 h 133"/>
                <a:gd name="T16" fmla="*/ 2147483646 w 73"/>
                <a:gd name="T17" fmla="*/ 2147483646 h 133"/>
                <a:gd name="T18" fmla="*/ 2147483646 w 73"/>
                <a:gd name="T19" fmla="*/ 2147483646 h 133"/>
                <a:gd name="T20" fmla="*/ 2147483646 w 73"/>
                <a:gd name="T21" fmla="*/ 2147483646 h 133"/>
                <a:gd name="T22" fmla="*/ 2147483646 w 73"/>
                <a:gd name="T23" fmla="*/ 2147483646 h 133"/>
                <a:gd name="T24" fmla="*/ 2147483646 w 73"/>
                <a:gd name="T25" fmla="*/ 2147483646 h 133"/>
                <a:gd name="T26" fmla="*/ 2147483646 w 73"/>
                <a:gd name="T27" fmla="*/ 2147483646 h 133"/>
                <a:gd name="T28" fmla="*/ 2147483646 w 73"/>
                <a:gd name="T29" fmla="*/ 2147483646 h 133"/>
                <a:gd name="T30" fmla="*/ 2147483646 w 73"/>
                <a:gd name="T31" fmla="*/ 2147483646 h 133"/>
                <a:gd name="T32" fmla="*/ 2147483646 w 73"/>
                <a:gd name="T33" fmla="*/ 2147483646 h 133"/>
                <a:gd name="T34" fmla="*/ 2147483646 w 73"/>
                <a:gd name="T35" fmla="*/ 2147483646 h 133"/>
                <a:gd name="T36" fmla="*/ 2147483646 w 73"/>
                <a:gd name="T37" fmla="*/ 2147483646 h 133"/>
                <a:gd name="T38" fmla="*/ 2147483646 w 73"/>
                <a:gd name="T39" fmla="*/ 2147483646 h 133"/>
                <a:gd name="T40" fmla="*/ 2147483646 w 73"/>
                <a:gd name="T41" fmla="*/ 2147483646 h 133"/>
                <a:gd name="T42" fmla="*/ 2147483646 w 73"/>
                <a:gd name="T43" fmla="*/ 2147483646 h 133"/>
                <a:gd name="T44" fmla="*/ 2147483646 w 73"/>
                <a:gd name="T45" fmla="*/ 2147483646 h 133"/>
                <a:gd name="T46" fmla="*/ 2147483646 w 73"/>
                <a:gd name="T47" fmla="*/ 2147483646 h 133"/>
                <a:gd name="T48" fmla="*/ 2147483646 w 73"/>
                <a:gd name="T49" fmla="*/ 2147483646 h 133"/>
                <a:gd name="T50" fmla="*/ 2147483646 w 73"/>
                <a:gd name="T51" fmla="*/ 0 h 1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3" h="133">
                  <a:moveTo>
                    <a:pt x="44" y="0"/>
                  </a:moveTo>
                  <a:cubicBezTo>
                    <a:pt x="36" y="0"/>
                    <a:pt x="36" y="0"/>
                    <a:pt x="36" y="0"/>
                  </a:cubicBezTo>
                  <a:cubicBezTo>
                    <a:pt x="29" y="0"/>
                    <a:pt x="29" y="0"/>
                    <a:pt x="29" y="0"/>
                  </a:cubicBezTo>
                  <a:cubicBezTo>
                    <a:pt x="25" y="0"/>
                    <a:pt x="22" y="2"/>
                    <a:pt x="21" y="5"/>
                  </a:cubicBezTo>
                  <a:cubicBezTo>
                    <a:pt x="0" y="56"/>
                    <a:pt x="0" y="56"/>
                    <a:pt x="0" y="56"/>
                  </a:cubicBezTo>
                  <a:cubicBezTo>
                    <a:pt x="0" y="57"/>
                    <a:pt x="0" y="59"/>
                    <a:pt x="2" y="60"/>
                  </a:cubicBezTo>
                  <a:cubicBezTo>
                    <a:pt x="2" y="60"/>
                    <a:pt x="2" y="60"/>
                    <a:pt x="2" y="60"/>
                  </a:cubicBezTo>
                  <a:cubicBezTo>
                    <a:pt x="2" y="60"/>
                    <a:pt x="3" y="60"/>
                    <a:pt x="3" y="60"/>
                  </a:cubicBezTo>
                  <a:cubicBezTo>
                    <a:pt x="4" y="60"/>
                    <a:pt x="5" y="59"/>
                    <a:pt x="6" y="58"/>
                  </a:cubicBezTo>
                  <a:cubicBezTo>
                    <a:pt x="25" y="24"/>
                    <a:pt x="25" y="24"/>
                    <a:pt x="25" y="24"/>
                  </a:cubicBezTo>
                  <a:cubicBezTo>
                    <a:pt x="27" y="32"/>
                    <a:pt x="27" y="32"/>
                    <a:pt x="27" y="32"/>
                  </a:cubicBezTo>
                  <a:cubicBezTo>
                    <a:pt x="7" y="83"/>
                    <a:pt x="7" y="83"/>
                    <a:pt x="7" y="83"/>
                  </a:cubicBezTo>
                  <a:cubicBezTo>
                    <a:pt x="26" y="83"/>
                    <a:pt x="26" y="83"/>
                    <a:pt x="26" y="83"/>
                  </a:cubicBezTo>
                  <a:cubicBezTo>
                    <a:pt x="33" y="133"/>
                    <a:pt x="33" y="133"/>
                    <a:pt x="33" y="133"/>
                  </a:cubicBezTo>
                  <a:cubicBezTo>
                    <a:pt x="36" y="133"/>
                    <a:pt x="36" y="133"/>
                    <a:pt x="36" y="133"/>
                  </a:cubicBezTo>
                  <a:cubicBezTo>
                    <a:pt x="40" y="133"/>
                    <a:pt x="40" y="133"/>
                    <a:pt x="40" y="133"/>
                  </a:cubicBezTo>
                  <a:cubicBezTo>
                    <a:pt x="47" y="83"/>
                    <a:pt x="47" y="83"/>
                    <a:pt x="47" y="83"/>
                  </a:cubicBezTo>
                  <a:cubicBezTo>
                    <a:pt x="66" y="83"/>
                    <a:pt x="66" y="83"/>
                    <a:pt x="66" y="83"/>
                  </a:cubicBezTo>
                  <a:cubicBezTo>
                    <a:pt x="45" y="32"/>
                    <a:pt x="45" y="32"/>
                    <a:pt x="45" y="32"/>
                  </a:cubicBezTo>
                  <a:cubicBezTo>
                    <a:pt x="48" y="24"/>
                    <a:pt x="48" y="24"/>
                    <a:pt x="48" y="24"/>
                  </a:cubicBezTo>
                  <a:cubicBezTo>
                    <a:pt x="67" y="58"/>
                    <a:pt x="67" y="58"/>
                    <a:pt x="67" y="58"/>
                  </a:cubicBezTo>
                  <a:cubicBezTo>
                    <a:pt x="68" y="59"/>
                    <a:pt x="69" y="60"/>
                    <a:pt x="70" y="60"/>
                  </a:cubicBezTo>
                  <a:cubicBezTo>
                    <a:pt x="70" y="60"/>
                    <a:pt x="70" y="60"/>
                    <a:pt x="71" y="60"/>
                  </a:cubicBezTo>
                  <a:cubicBezTo>
                    <a:pt x="72" y="59"/>
                    <a:pt x="73" y="57"/>
                    <a:pt x="72" y="56"/>
                  </a:cubicBezTo>
                  <a:cubicBezTo>
                    <a:pt x="52" y="5"/>
                    <a:pt x="52" y="5"/>
                    <a:pt x="52" y="5"/>
                  </a:cubicBezTo>
                  <a:cubicBezTo>
                    <a:pt x="51" y="2"/>
                    <a:pt x="47" y="0"/>
                    <a:pt x="44"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 name="Oval 51">
              <a:extLst>
                <a:ext uri="{FF2B5EF4-FFF2-40B4-BE49-F238E27FC236}">
                  <a16:creationId xmlns:a16="http://schemas.microsoft.com/office/drawing/2014/main" id="{D1E04BCD-9C76-422A-A0DE-09617296A1A1}"/>
                </a:ext>
              </a:extLst>
            </p:cNvPr>
            <p:cNvSpPr>
              <a:spLocks noChangeArrowheads="1"/>
            </p:cNvSpPr>
            <p:nvPr/>
          </p:nvSpPr>
          <p:spPr bwMode="auto">
            <a:xfrm>
              <a:off x="1588294" y="1322389"/>
              <a:ext cx="330200" cy="331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8" name="Freeform 54">
              <a:extLst>
                <a:ext uri="{FF2B5EF4-FFF2-40B4-BE49-F238E27FC236}">
                  <a16:creationId xmlns:a16="http://schemas.microsoft.com/office/drawing/2014/main" id="{72432D9E-E7AD-4419-BEC6-F54CB54FC2CC}"/>
                </a:ext>
              </a:extLst>
            </p:cNvPr>
            <p:cNvSpPr>
              <a:spLocks/>
            </p:cNvSpPr>
            <p:nvPr/>
          </p:nvSpPr>
          <p:spPr bwMode="auto">
            <a:xfrm>
              <a:off x="2521744" y="1700214"/>
              <a:ext cx="842962" cy="1522412"/>
            </a:xfrm>
            <a:custGeom>
              <a:avLst/>
              <a:gdLst>
                <a:gd name="T0" fmla="*/ 2147483646 w 74"/>
                <a:gd name="T1" fmla="*/ 0 h 133"/>
                <a:gd name="T2" fmla="*/ 2147483646 w 74"/>
                <a:gd name="T3" fmla="*/ 0 h 133"/>
                <a:gd name="T4" fmla="*/ 2147483646 w 74"/>
                <a:gd name="T5" fmla="*/ 0 h 133"/>
                <a:gd name="T6" fmla="*/ 2147483646 w 74"/>
                <a:gd name="T7" fmla="*/ 2147483646 h 133"/>
                <a:gd name="T8" fmla="*/ 2147483646 w 74"/>
                <a:gd name="T9" fmla="*/ 2147483646 h 133"/>
                <a:gd name="T10" fmla="*/ 2147483646 w 74"/>
                <a:gd name="T11" fmla="*/ 2147483646 h 133"/>
                <a:gd name="T12" fmla="*/ 2147483646 w 74"/>
                <a:gd name="T13" fmla="*/ 2147483646 h 133"/>
                <a:gd name="T14" fmla="*/ 2147483646 w 74"/>
                <a:gd name="T15" fmla="*/ 2147483646 h 133"/>
                <a:gd name="T16" fmla="*/ 2147483646 w 74"/>
                <a:gd name="T17" fmla="*/ 2147483646 h 133"/>
                <a:gd name="T18" fmla="*/ 2147483646 w 74"/>
                <a:gd name="T19" fmla="*/ 2147483646 h 133"/>
                <a:gd name="T20" fmla="*/ 2147483646 w 74"/>
                <a:gd name="T21" fmla="*/ 2147483646 h 133"/>
                <a:gd name="T22" fmla="*/ 2147483646 w 74"/>
                <a:gd name="T23" fmla="*/ 2147483646 h 133"/>
                <a:gd name="T24" fmla="*/ 2147483646 w 74"/>
                <a:gd name="T25" fmla="*/ 2147483646 h 133"/>
                <a:gd name="T26" fmla="*/ 2147483646 w 74"/>
                <a:gd name="T27" fmla="*/ 2147483646 h 133"/>
                <a:gd name="T28" fmla="*/ 2147483646 w 74"/>
                <a:gd name="T29" fmla="*/ 2147483646 h 133"/>
                <a:gd name="T30" fmla="*/ 2147483646 w 74"/>
                <a:gd name="T31" fmla="*/ 2147483646 h 133"/>
                <a:gd name="T32" fmla="*/ 2147483646 w 74"/>
                <a:gd name="T33" fmla="*/ 2147483646 h 133"/>
                <a:gd name="T34" fmla="*/ 2147483646 w 74"/>
                <a:gd name="T35" fmla="*/ 2147483646 h 133"/>
                <a:gd name="T36" fmla="*/ 2147483646 w 74"/>
                <a:gd name="T37" fmla="*/ 2147483646 h 133"/>
                <a:gd name="T38" fmla="*/ 2147483646 w 74"/>
                <a:gd name="T39" fmla="*/ 2147483646 h 133"/>
                <a:gd name="T40" fmla="*/ 2147483646 w 74"/>
                <a:gd name="T41" fmla="*/ 2147483646 h 133"/>
                <a:gd name="T42" fmla="*/ 2147483646 w 74"/>
                <a:gd name="T43" fmla="*/ 2147483646 h 133"/>
                <a:gd name="T44" fmla="*/ 2147483646 w 74"/>
                <a:gd name="T45" fmla="*/ 2147483646 h 133"/>
                <a:gd name="T46" fmla="*/ 2147483646 w 74"/>
                <a:gd name="T47" fmla="*/ 2147483646 h 133"/>
                <a:gd name="T48" fmla="*/ 2147483646 w 74"/>
                <a:gd name="T49" fmla="*/ 2147483646 h 133"/>
                <a:gd name="T50" fmla="*/ 2147483646 w 74"/>
                <a:gd name="T51" fmla="*/ 0 h 13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74" h="133">
                  <a:moveTo>
                    <a:pt x="45" y="0"/>
                  </a:moveTo>
                  <a:cubicBezTo>
                    <a:pt x="37" y="0"/>
                    <a:pt x="37" y="0"/>
                    <a:pt x="37" y="0"/>
                  </a:cubicBezTo>
                  <a:cubicBezTo>
                    <a:pt x="29" y="0"/>
                    <a:pt x="29" y="0"/>
                    <a:pt x="29" y="0"/>
                  </a:cubicBezTo>
                  <a:cubicBezTo>
                    <a:pt x="26" y="0"/>
                    <a:pt x="23" y="2"/>
                    <a:pt x="22" y="5"/>
                  </a:cubicBezTo>
                  <a:cubicBezTo>
                    <a:pt x="1" y="56"/>
                    <a:pt x="1" y="56"/>
                    <a:pt x="1" y="56"/>
                  </a:cubicBezTo>
                  <a:cubicBezTo>
                    <a:pt x="0" y="57"/>
                    <a:pt x="1" y="59"/>
                    <a:pt x="3" y="60"/>
                  </a:cubicBezTo>
                  <a:cubicBezTo>
                    <a:pt x="3" y="60"/>
                    <a:pt x="3" y="60"/>
                    <a:pt x="3" y="60"/>
                  </a:cubicBezTo>
                  <a:cubicBezTo>
                    <a:pt x="3" y="60"/>
                    <a:pt x="3" y="60"/>
                    <a:pt x="4" y="60"/>
                  </a:cubicBezTo>
                  <a:cubicBezTo>
                    <a:pt x="5" y="60"/>
                    <a:pt x="6" y="59"/>
                    <a:pt x="6" y="58"/>
                  </a:cubicBezTo>
                  <a:cubicBezTo>
                    <a:pt x="25" y="24"/>
                    <a:pt x="25" y="24"/>
                    <a:pt x="25" y="24"/>
                  </a:cubicBezTo>
                  <a:cubicBezTo>
                    <a:pt x="28" y="32"/>
                    <a:pt x="28" y="32"/>
                    <a:pt x="28" y="32"/>
                  </a:cubicBezTo>
                  <a:cubicBezTo>
                    <a:pt x="8" y="83"/>
                    <a:pt x="8" y="83"/>
                    <a:pt x="8" y="83"/>
                  </a:cubicBezTo>
                  <a:cubicBezTo>
                    <a:pt x="27" y="83"/>
                    <a:pt x="27" y="83"/>
                    <a:pt x="27" y="83"/>
                  </a:cubicBezTo>
                  <a:cubicBezTo>
                    <a:pt x="34" y="133"/>
                    <a:pt x="34" y="133"/>
                    <a:pt x="34" y="133"/>
                  </a:cubicBezTo>
                  <a:cubicBezTo>
                    <a:pt x="37" y="133"/>
                    <a:pt x="37" y="133"/>
                    <a:pt x="37" y="133"/>
                  </a:cubicBezTo>
                  <a:cubicBezTo>
                    <a:pt x="40" y="133"/>
                    <a:pt x="40" y="133"/>
                    <a:pt x="40" y="133"/>
                  </a:cubicBezTo>
                  <a:cubicBezTo>
                    <a:pt x="47" y="83"/>
                    <a:pt x="47" y="83"/>
                    <a:pt x="47" y="83"/>
                  </a:cubicBezTo>
                  <a:cubicBezTo>
                    <a:pt x="66" y="83"/>
                    <a:pt x="66" y="83"/>
                    <a:pt x="66" y="83"/>
                  </a:cubicBezTo>
                  <a:cubicBezTo>
                    <a:pt x="46" y="32"/>
                    <a:pt x="46" y="32"/>
                    <a:pt x="46" y="32"/>
                  </a:cubicBezTo>
                  <a:cubicBezTo>
                    <a:pt x="49" y="24"/>
                    <a:pt x="49" y="24"/>
                    <a:pt x="49" y="24"/>
                  </a:cubicBezTo>
                  <a:cubicBezTo>
                    <a:pt x="68" y="58"/>
                    <a:pt x="68" y="58"/>
                    <a:pt x="68" y="58"/>
                  </a:cubicBezTo>
                  <a:cubicBezTo>
                    <a:pt x="68" y="59"/>
                    <a:pt x="69" y="60"/>
                    <a:pt x="70" y="60"/>
                  </a:cubicBezTo>
                  <a:cubicBezTo>
                    <a:pt x="71" y="60"/>
                    <a:pt x="71" y="60"/>
                    <a:pt x="72" y="60"/>
                  </a:cubicBezTo>
                  <a:cubicBezTo>
                    <a:pt x="73" y="59"/>
                    <a:pt x="74" y="57"/>
                    <a:pt x="73" y="56"/>
                  </a:cubicBezTo>
                  <a:cubicBezTo>
                    <a:pt x="53" y="5"/>
                    <a:pt x="53" y="5"/>
                    <a:pt x="53" y="5"/>
                  </a:cubicBezTo>
                  <a:cubicBezTo>
                    <a:pt x="51" y="2"/>
                    <a:pt x="48" y="0"/>
                    <a:pt x="45" y="0"/>
                  </a:cubicBezTo>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9" name="Oval 55">
              <a:extLst>
                <a:ext uri="{FF2B5EF4-FFF2-40B4-BE49-F238E27FC236}">
                  <a16:creationId xmlns:a16="http://schemas.microsoft.com/office/drawing/2014/main" id="{12BF64BA-BE28-45FC-8FC4-CB3C451F0FA6}"/>
                </a:ext>
              </a:extLst>
            </p:cNvPr>
            <p:cNvSpPr>
              <a:spLocks noChangeArrowheads="1"/>
            </p:cNvSpPr>
            <p:nvPr/>
          </p:nvSpPr>
          <p:spPr bwMode="auto">
            <a:xfrm>
              <a:off x="2783681" y="1322389"/>
              <a:ext cx="319088" cy="331787"/>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4" name="Группа 3">
            <a:extLst>
              <a:ext uri="{FF2B5EF4-FFF2-40B4-BE49-F238E27FC236}">
                <a16:creationId xmlns:a16="http://schemas.microsoft.com/office/drawing/2014/main" id="{9720EB1E-7330-4B45-BAEE-46E35F0807C1}"/>
              </a:ext>
            </a:extLst>
          </p:cNvPr>
          <p:cNvGrpSpPr/>
          <p:nvPr/>
        </p:nvGrpSpPr>
        <p:grpSpPr>
          <a:xfrm>
            <a:off x="6792913" y="4305300"/>
            <a:ext cx="4181475" cy="1898650"/>
            <a:chOff x="611982" y="2519363"/>
            <a:chExt cx="4181475" cy="1898650"/>
          </a:xfrm>
        </p:grpSpPr>
        <p:sp>
          <p:nvSpPr>
            <p:cNvPr id="41" name="Freeform 44">
              <a:extLst>
                <a:ext uri="{FF2B5EF4-FFF2-40B4-BE49-F238E27FC236}">
                  <a16:creationId xmlns:a16="http://schemas.microsoft.com/office/drawing/2014/main" id="{28BDD7CF-7674-4071-BC6F-EB5185F760CE}"/>
                </a:ext>
              </a:extLst>
            </p:cNvPr>
            <p:cNvSpPr>
              <a:spLocks/>
            </p:cNvSpPr>
            <p:nvPr/>
          </p:nvSpPr>
          <p:spPr bwMode="auto">
            <a:xfrm>
              <a:off x="611982" y="2897188"/>
              <a:ext cx="706437" cy="1520825"/>
            </a:xfrm>
            <a:custGeom>
              <a:avLst/>
              <a:gdLst>
                <a:gd name="T0" fmla="*/ 2147483646 w 62"/>
                <a:gd name="T1" fmla="*/ 2147483646 h 133"/>
                <a:gd name="T2" fmla="*/ 2147483646 w 62"/>
                <a:gd name="T3" fmla="*/ 2147483646 h 133"/>
                <a:gd name="T4" fmla="*/ 2147483646 w 62"/>
                <a:gd name="T5" fmla="*/ 0 h 133"/>
                <a:gd name="T6" fmla="*/ 2147483646 w 62"/>
                <a:gd name="T7" fmla="*/ 0 h 133"/>
                <a:gd name="T8" fmla="*/ 2147483646 w 62"/>
                <a:gd name="T9" fmla="*/ 0 h 133"/>
                <a:gd name="T10" fmla="*/ 2147483646 w 62"/>
                <a:gd name="T11" fmla="*/ 2147483646 h 133"/>
                <a:gd name="T12" fmla="*/ 2147483646 w 62"/>
                <a:gd name="T13" fmla="*/ 2147483646 h 133"/>
                <a:gd name="T14" fmla="*/ 0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2147483646 h 133"/>
                <a:gd name="T48" fmla="*/ 2147483646 w 62"/>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33">
                  <a:moveTo>
                    <a:pt x="53" y="5"/>
                  </a:moveTo>
                  <a:cubicBezTo>
                    <a:pt x="53" y="5"/>
                    <a:pt x="53" y="5"/>
                    <a:pt x="53" y="5"/>
                  </a:cubicBezTo>
                  <a:cubicBezTo>
                    <a:pt x="51" y="2"/>
                    <a:pt x="48" y="0"/>
                    <a:pt x="44" y="0"/>
                  </a:cubicBezTo>
                  <a:cubicBezTo>
                    <a:pt x="31" y="0"/>
                    <a:pt x="31" y="0"/>
                    <a:pt x="31" y="0"/>
                  </a:cubicBezTo>
                  <a:cubicBezTo>
                    <a:pt x="18" y="0"/>
                    <a:pt x="18" y="0"/>
                    <a:pt x="18" y="0"/>
                  </a:cubicBezTo>
                  <a:cubicBezTo>
                    <a:pt x="15" y="0"/>
                    <a:pt x="11" y="2"/>
                    <a:pt x="9" y="5"/>
                  </a:cubicBezTo>
                  <a:cubicBezTo>
                    <a:pt x="7" y="10"/>
                    <a:pt x="5" y="14"/>
                    <a:pt x="5" y="19"/>
                  </a:cubicBezTo>
                  <a:cubicBezTo>
                    <a:pt x="0" y="60"/>
                    <a:pt x="0" y="60"/>
                    <a:pt x="0" y="60"/>
                  </a:cubicBezTo>
                  <a:cubicBezTo>
                    <a:pt x="0" y="63"/>
                    <a:pt x="2" y="65"/>
                    <a:pt x="5" y="65"/>
                  </a:cubicBezTo>
                  <a:cubicBezTo>
                    <a:pt x="7" y="65"/>
                    <a:pt x="8" y="63"/>
                    <a:pt x="9" y="61"/>
                  </a:cubicBezTo>
                  <a:cubicBezTo>
                    <a:pt x="16" y="29"/>
                    <a:pt x="16" y="29"/>
                    <a:pt x="16" y="29"/>
                  </a:cubicBezTo>
                  <a:cubicBezTo>
                    <a:pt x="16" y="58"/>
                    <a:pt x="16" y="58"/>
                    <a:pt x="16" y="58"/>
                  </a:cubicBezTo>
                  <a:cubicBezTo>
                    <a:pt x="16" y="133"/>
                    <a:pt x="16" y="133"/>
                    <a:pt x="16" y="133"/>
                  </a:cubicBezTo>
                  <a:cubicBezTo>
                    <a:pt x="28" y="133"/>
                    <a:pt x="28" y="133"/>
                    <a:pt x="28"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6" y="10"/>
                    <a:pt x="53" y="5"/>
                  </a:cubicBezTo>
                  <a:close/>
                </a:path>
              </a:pathLst>
            </a:cu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 name="Oval 45">
              <a:extLst>
                <a:ext uri="{FF2B5EF4-FFF2-40B4-BE49-F238E27FC236}">
                  <a16:creationId xmlns:a16="http://schemas.microsoft.com/office/drawing/2014/main" id="{A5873AF2-EC7F-42D7-84B7-3E8759C3E98B}"/>
                </a:ext>
              </a:extLst>
            </p:cNvPr>
            <p:cNvSpPr>
              <a:spLocks noChangeArrowheads="1"/>
            </p:cNvSpPr>
            <p:nvPr/>
          </p:nvSpPr>
          <p:spPr bwMode="auto">
            <a:xfrm>
              <a:off x="805657" y="2519363"/>
              <a:ext cx="330200" cy="331788"/>
            </a:xfrm>
            <a:prstGeom prst="ellipse">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3" name="Freeform 48">
              <a:extLst>
                <a:ext uri="{FF2B5EF4-FFF2-40B4-BE49-F238E27FC236}">
                  <a16:creationId xmlns:a16="http://schemas.microsoft.com/office/drawing/2014/main" id="{24788174-AF3F-426D-A5F9-5FD810E31E01}"/>
                </a:ext>
              </a:extLst>
            </p:cNvPr>
            <p:cNvSpPr>
              <a:spLocks/>
            </p:cNvSpPr>
            <p:nvPr/>
          </p:nvSpPr>
          <p:spPr bwMode="auto">
            <a:xfrm>
              <a:off x="1751807" y="2897188"/>
              <a:ext cx="706437" cy="1520825"/>
            </a:xfrm>
            <a:custGeom>
              <a:avLst/>
              <a:gdLst>
                <a:gd name="T0" fmla="*/ 2147483646 w 62"/>
                <a:gd name="T1" fmla="*/ 2147483646 h 133"/>
                <a:gd name="T2" fmla="*/ 2147483646 w 62"/>
                <a:gd name="T3" fmla="*/ 2147483646 h 133"/>
                <a:gd name="T4" fmla="*/ 2147483646 w 62"/>
                <a:gd name="T5" fmla="*/ 0 h 133"/>
                <a:gd name="T6" fmla="*/ 2147483646 w 62"/>
                <a:gd name="T7" fmla="*/ 0 h 133"/>
                <a:gd name="T8" fmla="*/ 2147483646 w 62"/>
                <a:gd name="T9" fmla="*/ 0 h 133"/>
                <a:gd name="T10" fmla="*/ 2147483646 w 62"/>
                <a:gd name="T11" fmla="*/ 2147483646 h 133"/>
                <a:gd name="T12" fmla="*/ 2147483646 w 62"/>
                <a:gd name="T13" fmla="*/ 2147483646 h 133"/>
                <a:gd name="T14" fmla="*/ 0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2147483646 h 133"/>
                <a:gd name="T48" fmla="*/ 2147483646 w 62"/>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33">
                  <a:moveTo>
                    <a:pt x="53" y="5"/>
                  </a:moveTo>
                  <a:cubicBezTo>
                    <a:pt x="53" y="5"/>
                    <a:pt x="53" y="5"/>
                    <a:pt x="53" y="5"/>
                  </a:cubicBezTo>
                  <a:cubicBezTo>
                    <a:pt x="51" y="2"/>
                    <a:pt x="48" y="0"/>
                    <a:pt x="44" y="0"/>
                  </a:cubicBezTo>
                  <a:cubicBezTo>
                    <a:pt x="31" y="0"/>
                    <a:pt x="31" y="0"/>
                    <a:pt x="31" y="0"/>
                  </a:cubicBezTo>
                  <a:cubicBezTo>
                    <a:pt x="18" y="0"/>
                    <a:pt x="18" y="0"/>
                    <a:pt x="18" y="0"/>
                  </a:cubicBezTo>
                  <a:cubicBezTo>
                    <a:pt x="15" y="0"/>
                    <a:pt x="11" y="2"/>
                    <a:pt x="9" y="5"/>
                  </a:cubicBezTo>
                  <a:cubicBezTo>
                    <a:pt x="7" y="10"/>
                    <a:pt x="5" y="14"/>
                    <a:pt x="5" y="19"/>
                  </a:cubicBezTo>
                  <a:cubicBezTo>
                    <a:pt x="0" y="60"/>
                    <a:pt x="0" y="60"/>
                    <a:pt x="0" y="60"/>
                  </a:cubicBezTo>
                  <a:cubicBezTo>
                    <a:pt x="0" y="63"/>
                    <a:pt x="2" y="65"/>
                    <a:pt x="5" y="65"/>
                  </a:cubicBezTo>
                  <a:cubicBezTo>
                    <a:pt x="7" y="65"/>
                    <a:pt x="8" y="63"/>
                    <a:pt x="9" y="61"/>
                  </a:cubicBezTo>
                  <a:cubicBezTo>
                    <a:pt x="16" y="29"/>
                    <a:pt x="16" y="29"/>
                    <a:pt x="16" y="29"/>
                  </a:cubicBezTo>
                  <a:cubicBezTo>
                    <a:pt x="16" y="58"/>
                    <a:pt x="16" y="58"/>
                    <a:pt x="16" y="58"/>
                  </a:cubicBezTo>
                  <a:cubicBezTo>
                    <a:pt x="16" y="133"/>
                    <a:pt x="16" y="133"/>
                    <a:pt x="16" y="133"/>
                  </a:cubicBezTo>
                  <a:cubicBezTo>
                    <a:pt x="28" y="133"/>
                    <a:pt x="28" y="133"/>
                    <a:pt x="28"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6" y="10"/>
                    <a:pt x="53" y="5"/>
                  </a:cubicBezTo>
                  <a:close/>
                </a:path>
              </a:pathLst>
            </a:cu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 name="Oval 49">
              <a:extLst>
                <a:ext uri="{FF2B5EF4-FFF2-40B4-BE49-F238E27FC236}">
                  <a16:creationId xmlns:a16="http://schemas.microsoft.com/office/drawing/2014/main" id="{63DECBEE-C205-4132-A965-DF1655DD3595}"/>
                </a:ext>
              </a:extLst>
            </p:cNvPr>
            <p:cNvSpPr>
              <a:spLocks noChangeArrowheads="1"/>
            </p:cNvSpPr>
            <p:nvPr/>
          </p:nvSpPr>
          <p:spPr bwMode="auto">
            <a:xfrm>
              <a:off x="1945482" y="2519363"/>
              <a:ext cx="330200" cy="331788"/>
            </a:xfrm>
            <a:prstGeom prst="ellipse">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5" name="Freeform 52">
              <a:extLst>
                <a:ext uri="{FF2B5EF4-FFF2-40B4-BE49-F238E27FC236}">
                  <a16:creationId xmlns:a16="http://schemas.microsoft.com/office/drawing/2014/main" id="{BFD9D527-729E-49CD-912C-8D2165FDB567}"/>
                </a:ext>
              </a:extLst>
            </p:cNvPr>
            <p:cNvSpPr>
              <a:spLocks/>
            </p:cNvSpPr>
            <p:nvPr/>
          </p:nvSpPr>
          <p:spPr bwMode="auto">
            <a:xfrm>
              <a:off x="2891632" y="2897188"/>
              <a:ext cx="704850" cy="1520825"/>
            </a:xfrm>
            <a:custGeom>
              <a:avLst/>
              <a:gdLst>
                <a:gd name="T0" fmla="*/ 2147483646 w 62"/>
                <a:gd name="T1" fmla="*/ 2147483646 h 133"/>
                <a:gd name="T2" fmla="*/ 2147483646 w 62"/>
                <a:gd name="T3" fmla="*/ 2147483646 h 133"/>
                <a:gd name="T4" fmla="*/ 2147483646 w 62"/>
                <a:gd name="T5" fmla="*/ 0 h 133"/>
                <a:gd name="T6" fmla="*/ 2147483646 w 62"/>
                <a:gd name="T7" fmla="*/ 0 h 133"/>
                <a:gd name="T8" fmla="*/ 2147483646 w 62"/>
                <a:gd name="T9" fmla="*/ 0 h 133"/>
                <a:gd name="T10" fmla="*/ 2147483646 w 62"/>
                <a:gd name="T11" fmla="*/ 2147483646 h 133"/>
                <a:gd name="T12" fmla="*/ 2147483646 w 62"/>
                <a:gd name="T13" fmla="*/ 2147483646 h 133"/>
                <a:gd name="T14" fmla="*/ 0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2147483646 h 133"/>
                <a:gd name="T48" fmla="*/ 2147483646 w 62"/>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33">
                  <a:moveTo>
                    <a:pt x="53" y="5"/>
                  </a:moveTo>
                  <a:cubicBezTo>
                    <a:pt x="53" y="5"/>
                    <a:pt x="53" y="5"/>
                    <a:pt x="53" y="5"/>
                  </a:cubicBezTo>
                  <a:cubicBezTo>
                    <a:pt x="51" y="2"/>
                    <a:pt x="48" y="0"/>
                    <a:pt x="44" y="0"/>
                  </a:cubicBezTo>
                  <a:cubicBezTo>
                    <a:pt x="31" y="0"/>
                    <a:pt x="31" y="0"/>
                    <a:pt x="31" y="0"/>
                  </a:cubicBezTo>
                  <a:cubicBezTo>
                    <a:pt x="18" y="0"/>
                    <a:pt x="18" y="0"/>
                    <a:pt x="18" y="0"/>
                  </a:cubicBezTo>
                  <a:cubicBezTo>
                    <a:pt x="15" y="0"/>
                    <a:pt x="11" y="2"/>
                    <a:pt x="9" y="5"/>
                  </a:cubicBezTo>
                  <a:cubicBezTo>
                    <a:pt x="7" y="10"/>
                    <a:pt x="5" y="14"/>
                    <a:pt x="5" y="19"/>
                  </a:cubicBezTo>
                  <a:cubicBezTo>
                    <a:pt x="0" y="60"/>
                    <a:pt x="0" y="60"/>
                    <a:pt x="0" y="60"/>
                  </a:cubicBezTo>
                  <a:cubicBezTo>
                    <a:pt x="0" y="63"/>
                    <a:pt x="2" y="65"/>
                    <a:pt x="5" y="65"/>
                  </a:cubicBezTo>
                  <a:cubicBezTo>
                    <a:pt x="7" y="65"/>
                    <a:pt x="8" y="63"/>
                    <a:pt x="9" y="61"/>
                  </a:cubicBezTo>
                  <a:cubicBezTo>
                    <a:pt x="16" y="29"/>
                    <a:pt x="16" y="29"/>
                    <a:pt x="16" y="29"/>
                  </a:cubicBezTo>
                  <a:cubicBezTo>
                    <a:pt x="16" y="58"/>
                    <a:pt x="16" y="58"/>
                    <a:pt x="16" y="58"/>
                  </a:cubicBezTo>
                  <a:cubicBezTo>
                    <a:pt x="16" y="133"/>
                    <a:pt x="16" y="133"/>
                    <a:pt x="16" y="133"/>
                  </a:cubicBezTo>
                  <a:cubicBezTo>
                    <a:pt x="28" y="133"/>
                    <a:pt x="28" y="133"/>
                    <a:pt x="28"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6" y="10"/>
                    <a:pt x="53" y="5"/>
                  </a:cubicBezTo>
                  <a:close/>
                </a:path>
              </a:pathLst>
            </a:cu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 name="Oval 53">
              <a:extLst>
                <a:ext uri="{FF2B5EF4-FFF2-40B4-BE49-F238E27FC236}">
                  <a16:creationId xmlns:a16="http://schemas.microsoft.com/office/drawing/2014/main" id="{93E2DCFD-FCF4-485E-B082-EF5CF700D16E}"/>
                </a:ext>
              </a:extLst>
            </p:cNvPr>
            <p:cNvSpPr>
              <a:spLocks noChangeArrowheads="1"/>
            </p:cNvSpPr>
            <p:nvPr/>
          </p:nvSpPr>
          <p:spPr bwMode="auto">
            <a:xfrm>
              <a:off x="3085307" y="2519363"/>
              <a:ext cx="330200" cy="331788"/>
            </a:xfrm>
            <a:prstGeom prst="ellipse">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7" name="Freeform 56">
              <a:extLst>
                <a:ext uri="{FF2B5EF4-FFF2-40B4-BE49-F238E27FC236}">
                  <a16:creationId xmlns:a16="http://schemas.microsoft.com/office/drawing/2014/main" id="{68BCD62B-BAE3-4C74-BB8F-F48C05F90E1E}"/>
                </a:ext>
              </a:extLst>
            </p:cNvPr>
            <p:cNvSpPr>
              <a:spLocks/>
            </p:cNvSpPr>
            <p:nvPr/>
          </p:nvSpPr>
          <p:spPr bwMode="auto">
            <a:xfrm>
              <a:off x="4087019" y="2897188"/>
              <a:ext cx="706438" cy="1520825"/>
            </a:xfrm>
            <a:custGeom>
              <a:avLst/>
              <a:gdLst>
                <a:gd name="T0" fmla="*/ 2147483646 w 62"/>
                <a:gd name="T1" fmla="*/ 0 h 133"/>
                <a:gd name="T2" fmla="*/ 2147483646 w 62"/>
                <a:gd name="T3" fmla="*/ 0 h 133"/>
                <a:gd name="T4" fmla="*/ 2147483646 w 62"/>
                <a:gd name="T5" fmla="*/ 0 h 133"/>
                <a:gd name="T6" fmla="*/ 2147483646 w 62"/>
                <a:gd name="T7" fmla="*/ 2147483646 h 133"/>
                <a:gd name="T8" fmla="*/ 2147483646 w 62"/>
                <a:gd name="T9" fmla="*/ 2147483646 h 133"/>
                <a:gd name="T10" fmla="*/ 0 w 62"/>
                <a:gd name="T11" fmla="*/ 2147483646 h 133"/>
                <a:gd name="T12" fmla="*/ 2147483646 w 62"/>
                <a:gd name="T13" fmla="*/ 2147483646 h 133"/>
                <a:gd name="T14" fmla="*/ 2147483646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0 h 1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62" h="133">
                  <a:moveTo>
                    <a:pt x="44" y="0"/>
                  </a:moveTo>
                  <a:cubicBezTo>
                    <a:pt x="31" y="0"/>
                    <a:pt x="31" y="0"/>
                    <a:pt x="31" y="0"/>
                  </a:cubicBezTo>
                  <a:cubicBezTo>
                    <a:pt x="18" y="0"/>
                    <a:pt x="18" y="0"/>
                    <a:pt x="18" y="0"/>
                  </a:cubicBezTo>
                  <a:cubicBezTo>
                    <a:pt x="14" y="0"/>
                    <a:pt x="11" y="2"/>
                    <a:pt x="9" y="5"/>
                  </a:cubicBezTo>
                  <a:cubicBezTo>
                    <a:pt x="7" y="10"/>
                    <a:pt x="5" y="14"/>
                    <a:pt x="5" y="19"/>
                  </a:cubicBezTo>
                  <a:cubicBezTo>
                    <a:pt x="0" y="60"/>
                    <a:pt x="0" y="60"/>
                    <a:pt x="0" y="60"/>
                  </a:cubicBezTo>
                  <a:cubicBezTo>
                    <a:pt x="0" y="63"/>
                    <a:pt x="2" y="65"/>
                    <a:pt x="4" y="65"/>
                  </a:cubicBezTo>
                  <a:cubicBezTo>
                    <a:pt x="6" y="65"/>
                    <a:pt x="8" y="63"/>
                    <a:pt x="8" y="61"/>
                  </a:cubicBezTo>
                  <a:cubicBezTo>
                    <a:pt x="15" y="29"/>
                    <a:pt x="15" y="29"/>
                    <a:pt x="15" y="29"/>
                  </a:cubicBezTo>
                  <a:cubicBezTo>
                    <a:pt x="15" y="58"/>
                    <a:pt x="15" y="58"/>
                    <a:pt x="15" y="58"/>
                  </a:cubicBezTo>
                  <a:cubicBezTo>
                    <a:pt x="15" y="133"/>
                    <a:pt x="15" y="133"/>
                    <a:pt x="15" y="133"/>
                  </a:cubicBezTo>
                  <a:cubicBezTo>
                    <a:pt x="27" y="133"/>
                    <a:pt x="27" y="133"/>
                    <a:pt x="27"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5" y="10"/>
                    <a:pt x="53" y="5"/>
                  </a:cubicBezTo>
                  <a:cubicBezTo>
                    <a:pt x="51" y="2"/>
                    <a:pt x="48" y="0"/>
                    <a:pt x="44" y="0"/>
                  </a:cubicBezTo>
                </a:path>
              </a:pathLst>
            </a:cu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8" name="Oval 57">
              <a:extLst>
                <a:ext uri="{FF2B5EF4-FFF2-40B4-BE49-F238E27FC236}">
                  <a16:creationId xmlns:a16="http://schemas.microsoft.com/office/drawing/2014/main" id="{23FE19E9-3D2A-439C-BA4D-4E06B99E147A}"/>
                </a:ext>
              </a:extLst>
            </p:cNvPr>
            <p:cNvSpPr>
              <a:spLocks noChangeArrowheads="1"/>
            </p:cNvSpPr>
            <p:nvPr/>
          </p:nvSpPr>
          <p:spPr bwMode="auto">
            <a:xfrm>
              <a:off x="4280694" y="2519363"/>
              <a:ext cx="319088" cy="331788"/>
            </a:xfrm>
            <a:prstGeom prst="ellipse">
              <a:avLst/>
            </a:prstGeom>
            <a:solidFill>
              <a:schemeClr val="accent5">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2" name="Группа 1">
            <a:extLst>
              <a:ext uri="{FF2B5EF4-FFF2-40B4-BE49-F238E27FC236}">
                <a16:creationId xmlns:a16="http://schemas.microsoft.com/office/drawing/2014/main" id="{AF232151-076D-4BF8-ADD8-E8E15978BBD0}"/>
              </a:ext>
            </a:extLst>
          </p:cNvPr>
          <p:cNvGrpSpPr/>
          <p:nvPr/>
        </p:nvGrpSpPr>
        <p:grpSpPr>
          <a:xfrm>
            <a:off x="533400" y="2552700"/>
            <a:ext cx="3508375" cy="3400425"/>
            <a:chOff x="533400" y="2552700"/>
            <a:chExt cx="3508375" cy="3400425"/>
          </a:xfrm>
        </p:grpSpPr>
        <p:sp>
          <p:nvSpPr>
            <p:cNvPr id="22532" name="Freeform 33">
              <a:extLst>
                <a:ext uri="{FF2B5EF4-FFF2-40B4-BE49-F238E27FC236}">
                  <a16:creationId xmlns:a16="http://schemas.microsoft.com/office/drawing/2014/main" id="{08945356-FED9-4382-B1B5-1A21EA71F375}"/>
                </a:ext>
              </a:extLst>
            </p:cNvPr>
            <p:cNvSpPr>
              <a:spLocks/>
            </p:cNvSpPr>
            <p:nvPr/>
          </p:nvSpPr>
          <p:spPr bwMode="auto">
            <a:xfrm>
              <a:off x="533400" y="2976563"/>
              <a:ext cx="1595438" cy="1590675"/>
            </a:xfrm>
            <a:custGeom>
              <a:avLst/>
              <a:gdLst>
                <a:gd name="T0" fmla="*/ 2147483646 w 140"/>
                <a:gd name="T1" fmla="*/ 2147483646 h 139"/>
                <a:gd name="T2" fmla="*/ 2147483646 w 140"/>
                <a:gd name="T3" fmla="*/ 2147483646 h 139"/>
                <a:gd name="T4" fmla="*/ 2147483646 w 140"/>
                <a:gd name="T5" fmla="*/ 2147483646 h 139"/>
                <a:gd name="T6" fmla="*/ 2147483646 w 140"/>
                <a:gd name="T7" fmla="*/ 2147483646 h 139"/>
                <a:gd name="T8" fmla="*/ 2147483646 w 140"/>
                <a:gd name="T9" fmla="*/ 0 h 139"/>
                <a:gd name="T10" fmla="*/ 2147483646 w 140"/>
                <a:gd name="T11" fmla="*/ 0 h 139"/>
                <a:gd name="T12" fmla="*/ 2147483646 w 140"/>
                <a:gd name="T13" fmla="*/ 2147483646 h 139"/>
                <a:gd name="T14" fmla="*/ 2147483646 w 140"/>
                <a:gd name="T15" fmla="*/ 2147483646 h 139"/>
                <a:gd name="T16" fmla="*/ 2147483646 w 140"/>
                <a:gd name="T17" fmla="*/ 2147483646 h 139"/>
                <a:gd name="T18" fmla="*/ 2147483646 w 140"/>
                <a:gd name="T19" fmla="*/ 2147483646 h 139"/>
                <a:gd name="T20" fmla="*/ 2147483646 w 140"/>
                <a:gd name="T21" fmla="*/ 2147483646 h 139"/>
                <a:gd name="T22" fmla="*/ 2147483646 w 140"/>
                <a:gd name="T23" fmla="*/ 2147483646 h 139"/>
                <a:gd name="T24" fmla="*/ 2147483646 w 140"/>
                <a:gd name="T25" fmla="*/ 2147483646 h 139"/>
                <a:gd name="T26" fmla="*/ 2147483646 w 140"/>
                <a:gd name="T27" fmla="*/ 2147483646 h 1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0" h="139">
                  <a:moveTo>
                    <a:pt x="127" y="139"/>
                  </a:moveTo>
                  <a:cubicBezTo>
                    <a:pt x="126" y="139"/>
                    <a:pt x="125" y="139"/>
                    <a:pt x="124" y="139"/>
                  </a:cubicBezTo>
                  <a:cubicBezTo>
                    <a:pt x="52" y="120"/>
                    <a:pt x="14" y="76"/>
                    <a:pt x="3" y="42"/>
                  </a:cubicBezTo>
                  <a:cubicBezTo>
                    <a:pt x="0" y="32"/>
                    <a:pt x="2" y="21"/>
                    <a:pt x="8" y="13"/>
                  </a:cubicBezTo>
                  <a:cubicBezTo>
                    <a:pt x="14" y="5"/>
                    <a:pt x="23" y="0"/>
                    <a:pt x="34" y="0"/>
                  </a:cubicBezTo>
                  <a:cubicBezTo>
                    <a:pt x="65" y="0"/>
                    <a:pt x="65" y="0"/>
                    <a:pt x="65" y="0"/>
                  </a:cubicBezTo>
                  <a:cubicBezTo>
                    <a:pt x="71" y="0"/>
                    <a:pt x="77" y="5"/>
                    <a:pt x="77" y="11"/>
                  </a:cubicBezTo>
                  <a:cubicBezTo>
                    <a:pt x="77" y="17"/>
                    <a:pt x="71" y="23"/>
                    <a:pt x="65" y="23"/>
                  </a:cubicBezTo>
                  <a:cubicBezTo>
                    <a:pt x="34" y="23"/>
                    <a:pt x="34" y="23"/>
                    <a:pt x="34" y="23"/>
                  </a:cubicBezTo>
                  <a:cubicBezTo>
                    <a:pt x="31" y="23"/>
                    <a:pt x="28" y="24"/>
                    <a:pt x="26" y="26"/>
                  </a:cubicBezTo>
                  <a:cubicBezTo>
                    <a:pt x="24" y="29"/>
                    <a:pt x="24" y="32"/>
                    <a:pt x="25" y="35"/>
                  </a:cubicBezTo>
                  <a:cubicBezTo>
                    <a:pt x="28" y="45"/>
                    <a:pt x="48" y="95"/>
                    <a:pt x="130" y="116"/>
                  </a:cubicBezTo>
                  <a:cubicBezTo>
                    <a:pt x="136" y="118"/>
                    <a:pt x="140" y="124"/>
                    <a:pt x="138" y="130"/>
                  </a:cubicBezTo>
                  <a:cubicBezTo>
                    <a:pt x="137" y="135"/>
                    <a:pt x="132" y="139"/>
                    <a:pt x="127" y="13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3" name="Freeform 34">
              <a:extLst>
                <a:ext uri="{FF2B5EF4-FFF2-40B4-BE49-F238E27FC236}">
                  <a16:creationId xmlns:a16="http://schemas.microsoft.com/office/drawing/2014/main" id="{F41C2CD8-3B9A-4237-ABDE-78513F55A943}"/>
                </a:ext>
              </a:extLst>
            </p:cNvPr>
            <p:cNvSpPr>
              <a:spLocks/>
            </p:cNvSpPr>
            <p:nvPr/>
          </p:nvSpPr>
          <p:spPr bwMode="auto">
            <a:xfrm>
              <a:off x="2447925" y="2976563"/>
              <a:ext cx="1593850" cy="1590675"/>
            </a:xfrm>
            <a:custGeom>
              <a:avLst/>
              <a:gdLst>
                <a:gd name="T0" fmla="*/ 2147483646 w 140"/>
                <a:gd name="T1" fmla="*/ 2147483646 h 139"/>
                <a:gd name="T2" fmla="*/ 2147483646 w 140"/>
                <a:gd name="T3" fmla="*/ 2147483646 h 139"/>
                <a:gd name="T4" fmla="*/ 2147483646 w 140"/>
                <a:gd name="T5" fmla="*/ 2147483646 h 139"/>
                <a:gd name="T6" fmla="*/ 2147483646 w 140"/>
                <a:gd name="T7" fmla="*/ 2147483646 h 139"/>
                <a:gd name="T8" fmla="*/ 2147483646 w 140"/>
                <a:gd name="T9" fmla="*/ 2147483646 h 139"/>
                <a:gd name="T10" fmla="*/ 2147483646 w 140"/>
                <a:gd name="T11" fmla="*/ 2147483646 h 139"/>
                <a:gd name="T12" fmla="*/ 2147483646 w 140"/>
                <a:gd name="T13" fmla="*/ 2147483646 h 139"/>
                <a:gd name="T14" fmla="*/ 2147483646 w 140"/>
                <a:gd name="T15" fmla="*/ 2147483646 h 139"/>
                <a:gd name="T16" fmla="*/ 2147483646 w 140"/>
                <a:gd name="T17" fmla="*/ 0 h 139"/>
                <a:gd name="T18" fmla="*/ 2147483646 w 140"/>
                <a:gd name="T19" fmla="*/ 0 h 139"/>
                <a:gd name="T20" fmla="*/ 2147483646 w 140"/>
                <a:gd name="T21" fmla="*/ 2147483646 h 139"/>
                <a:gd name="T22" fmla="*/ 2147483646 w 140"/>
                <a:gd name="T23" fmla="*/ 2147483646 h 139"/>
                <a:gd name="T24" fmla="*/ 2147483646 w 140"/>
                <a:gd name="T25" fmla="*/ 2147483646 h 139"/>
                <a:gd name="T26" fmla="*/ 2147483646 w 140"/>
                <a:gd name="T27" fmla="*/ 2147483646 h 13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40" h="139">
                  <a:moveTo>
                    <a:pt x="13" y="139"/>
                  </a:moveTo>
                  <a:cubicBezTo>
                    <a:pt x="7" y="139"/>
                    <a:pt x="3" y="135"/>
                    <a:pt x="1" y="130"/>
                  </a:cubicBezTo>
                  <a:cubicBezTo>
                    <a:pt x="0" y="124"/>
                    <a:pt x="4" y="118"/>
                    <a:pt x="10" y="116"/>
                  </a:cubicBezTo>
                  <a:cubicBezTo>
                    <a:pt x="91" y="95"/>
                    <a:pt x="111" y="45"/>
                    <a:pt x="115" y="35"/>
                  </a:cubicBezTo>
                  <a:cubicBezTo>
                    <a:pt x="115" y="32"/>
                    <a:pt x="115" y="29"/>
                    <a:pt x="113" y="26"/>
                  </a:cubicBezTo>
                  <a:cubicBezTo>
                    <a:pt x="111" y="24"/>
                    <a:pt x="109" y="23"/>
                    <a:pt x="106" y="23"/>
                  </a:cubicBezTo>
                  <a:cubicBezTo>
                    <a:pt x="74" y="23"/>
                    <a:pt x="74" y="23"/>
                    <a:pt x="74" y="23"/>
                  </a:cubicBezTo>
                  <a:cubicBezTo>
                    <a:pt x="68" y="23"/>
                    <a:pt x="63" y="17"/>
                    <a:pt x="63" y="11"/>
                  </a:cubicBezTo>
                  <a:cubicBezTo>
                    <a:pt x="63" y="5"/>
                    <a:pt x="68" y="0"/>
                    <a:pt x="74" y="0"/>
                  </a:cubicBezTo>
                  <a:cubicBezTo>
                    <a:pt x="106" y="0"/>
                    <a:pt x="106" y="0"/>
                    <a:pt x="106" y="0"/>
                  </a:cubicBezTo>
                  <a:cubicBezTo>
                    <a:pt x="116" y="0"/>
                    <a:pt x="126" y="5"/>
                    <a:pt x="132" y="13"/>
                  </a:cubicBezTo>
                  <a:cubicBezTo>
                    <a:pt x="138" y="21"/>
                    <a:pt x="140" y="32"/>
                    <a:pt x="136" y="42"/>
                  </a:cubicBezTo>
                  <a:cubicBezTo>
                    <a:pt x="125" y="76"/>
                    <a:pt x="88" y="120"/>
                    <a:pt x="15" y="139"/>
                  </a:cubicBezTo>
                  <a:cubicBezTo>
                    <a:pt x="14" y="139"/>
                    <a:pt x="13" y="139"/>
                    <a:pt x="13" y="13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4" name="Freeform 35">
              <a:extLst>
                <a:ext uri="{FF2B5EF4-FFF2-40B4-BE49-F238E27FC236}">
                  <a16:creationId xmlns:a16="http://schemas.microsoft.com/office/drawing/2014/main" id="{5D63C523-8D71-43FB-A288-15F7E9B101E9}"/>
                </a:ext>
              </a:extLst>
            </p:cNvPr>
            <p:cNvSpPr>
              <a:spLocks/>
            </p:cNvSpPr>
            <p:nvPr/>
          </p:nvSpPr>
          <p:spPr bwMode="auto">
            <a:xfrm>
              <a:off x="1330325" y="4922838"/>
              <a:ext cx="1903413" cy="915987"/>
            </a:xfrm>
            <a:custGeom>
              <a:avLst/>
              <a:gdLst>
                <a:gd name="T0" fmla="*/ 2147483646 w 167"/>
                <a:gd name="T1" fmla="*/ 0 h 80"/>
                <a:gd name="T2" fmla="*/ 2147483646 w 167"/>
                <a:gd name="T3" fmla="*/ 0 h 80"/>
                <a:gd name="T4" fmla="*/ 2147483646 w 167"/>
                <a:gd name="T5" fmla="*/ 0 h 80"/>
                <a:gd name="T6" fmla="*/ 0 w 167"/>
                <a:gd name="T7" fmla="*/ 2147483646 h 80"/>
                <a:gd name="T8" fmla="*/ 2147483646 w 167"/>
                <a:gd name="T9" fmla="*/ 2147483646 h 80"/>
                <a:gd name="T10" fmla="*/ 2147483646 w 167"/>
                <a:gd name="T11" fmla="*/ 2147483646 h 80"/>
                <a:gd name="T12" fmla="*/ 2147483646 w 167"/>
                <a:gd name="T13" fmla="*/ 0 h 8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80">
                  <a:moveTo>
                    <a:pt x="104" y="0"/>
                  </a:moveTo>
                  <a:cubicBezTo>
                    <a:pt x="84" y="0"/>
                    <a:pt x="84" y="0"/>
                    <a:pt x="84" y="0"/>
                  </a:cubicBezTo>
                  <a:cubicBezTo>
                    <a:pt x="63" y="0"/>
                    <a:pt x="63" y="0"/>
                    <a:pt x="63" y="0"/>
                  </a:cubicBezTo>
                  <a:cubicBezTo>
                    <a:pt x="69" y="61"/>
                    <a:pt x="0" y="80"/>
                    <a:pt x="0" y="80"/>
                  </a:cubicBezTo>
                  <a:cubicBezTo>
                    <a:pt x="84" y="80"/>
                    <a:pt x="84" y="80"/>
                    <a:pt x="84" y="80"/>
                  </a:cubicBezTo>
                  <a:cubicBezTo>
                    <a:pt x="167" y="80"/>
                    <a:pt x="167" y="80"/>
                    <a:pt x="167" y="80"/>
                  </a:cubicBezTo>
                  <a:cubicBezTo>
                    <a:pt x="167" y="80"/>
                    <a:pt x="99" y="61"/>
                    <a:pt x="104" y="0"/>
                  </a:cubicBez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5" name="Freeform 36">
              <a:extLst>
                <a:ext uri="{FF2B5EF4-FFF2-40B4-BE49-F238E27FC236}">
                  <a16:creationId xmlns:a16="http://schemas.microsoft.com/office/drawing/2014/main" id="{4BE5A88E-FF99-4568-BE6F-45DFF532B2CB}"/>
                </a:ext>
              </a:extLst>
            </p:cNvPr>
            <p:cNvSpPr>
              <a:spLocks/>
            </p:cNvSpPr>
            <p:nvPr/>
          </p:nvSpPr>
          <p:spPr bwMode="auto">
            <a:xfrm>
              <a:off x="2014538" y="4922838"/>
              <a:ext cx="534987" cy="366712"/>
            </a:xfrm>
            <a:custGeom>
              <a:avLst/>
              <a:gdLst>
                <a:gd name="T0" fmla="*/ 2147483646 w 47"/>
                <a:gd name="T1" fmla="*/ 2147483646 h 32"/>
                <a:gd name="T2" fmla="*/ 2147483646 w 47"/>
                <a:gd name="T3" fmla="*/ 2147483646 h 32"/>
                <a:gd name="T4" fmla="*/ 0 w 47"/>
                <a:gd name="T5" fmla="*/ 2147483646 h 32"/>
                <a:gd name="T6" fmla="*/ 2147483646 w 47"/>
                <a:gd name="T7" fmla="*/ 0 h 32"/>
                <a:gd name="T8" fmla="*/ 2147483646 w 47"/>
                <a:gd name="T9" fmla="*/ 0 h 32"/>
                <a:gd name="T10" fmla="*/ 2147483646 w 47"/>
                <a:gd name="T11" fmla="*/ 2147483646 h 3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7" h="32">
                  <a:moveTo>
                    <a:pt x="47" y="28"/>
                  </a:moveTo>
                  <a:cubicBezTo>
                    <a:pt x="40" y="31"/>
                    <a:pt x="32" y="32"/>
                    <a:pt x="24" y="32"/>
                  </a:cubicBezTo>
                  <a:cubicBezTo>
                    <a:pt x="15" y="32"/>
                    <a:pt x="7" y="31"/>
                    <a:pt x="0" y="28"/>
                  </a:cubicBezTo>
                  <a:cubicBezTo>
                    <a:pt x="3" y="20"/>
                    <a:pt x="4" y="11"/>
                    <a:pt x="3" y="0"/>
                  </a:cubicBezTo>
                  <a:cubicBezTo>
                    <a:pt x="44" y="0"/>
                    <a:pt x="44" y="0"/>
                    <a:pt x="44" y="0"/>
                  </a:cubicBezTo>
                  <a:cubicBezTo>
                    <a:pt x="43" y="11"/>
                    <a:pt x="44" y="20"/>
                    <a:pt x="47" y="2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6" name="Freeform 37">
              <a:extLst>
                <a:ext uri="{FF2B5EF4-FFF2-40B4-BE49-F238E27FC236}">
                  <a16:creationId xmlns:a16="http://schemas.microsoft.com/office/drawing/2014/main" id="{935D9DC1-7D44-4C67-9737-6946FE455D70}"/>
                </a:ext>
              </a:extLst>
            </p:cNvPr>
            <p:cNvSpPr>
              <a:spLocks/>
            </p:cNvSpPr>
            <p:nvPr/>
          </p:nvSpPr>
          <p:spPr bwMode="auto">
            <a:xfrm>
              <a:off x="1228725" y="2668588"/>
              <a:ext cx="2119313" cy="2482850"/>
            </a:xfrm>
            <a:custGeom>
              <a:avLst/>
              <a:gdLst>
                <a:gd name="T0" fmla="*/ 2147483646 w 186"/>
                <a:gd name="T1" fmla="*/ 2147483646 h 217"/>
                <a:gd name="T2" fmla="*/ 2147483646 w 186"/>
                <a:gd name="T3" fmla="*/ 2147483646 h 217"/>
                <a:gd name="T4" fmla="*/ 2147483646 w 186"/>
                <a:gd name="T5" fmla="*/ 2147483646 h 217"/>
                <a:gd name="T6" fmla="*/ 0 w 186"/>
                <a:gd name="T7" fmla="*/ 0 h 217"/>
                <a:gd name="T8" fmla="*/ 2147483646 w 186"/>
                <a:gd name="T9" fmla="*/ 0 h 217"/>
                <a:gd name="T10" fmla="*/ 2147483646 w 186"/>
                <a:gd name="T11" fmla="*/ 2147483646 h 217"/>
                <a:gd name="T12" fmla="*/ 2147483646 w 186"/>
                <a:gd name="T13" fmla="*/ 2147483646 h 2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6" h="217">
                  <a:moveTo>
                    <a:pt x="93" y="217"/>
                  </a:moveTo>
                  <a:cubicBezTo>
                    <a:pt x="93" y="217"/>
                    <a:pt x="93" y="217"/>
                    <a:pt x="93" y="217"/>
                  </a:cubicBezTo>
                  <a:cubicBezTo>
                    <a:pt x="54" y="217"/>
                    <a:pt x="22" y="188"/>
                    <a:pt x="17" y="150"/>
                  </a:cubicBezTo>
                  <a:cubicBezTo>
                    <a:pt x="0" y="0"/>
                    <a:pt x="0" y="0"/>
                    <a:pt x="0" y="0"/>
                  </a:cubicBezTo>
                  <a:cubicBezTo>
                    <a:pt x="186" y="0"/>
                    <a:pt x="186" y="0"/>
                    <a:pt x="186" y="0"/>
                  </a:cubicBezTo>
                  <a:cubicBezTo>
                    <a:pt x="168" y="150"/>
                    <a:pt x="168" y="150"/>
                    <a:pt x="168" y="150"/>
                  </a:cubicBezTo>
                  <a:cubicBezTo>
                    <a:pt x="163" y="188"/>
                    <a:pt x="131" y="217"/>
                    <a:pt x="93" y="217"/>
                  </a:cubicBez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7" name="Freeform 38">
              <a:extLst>
                <a:ext uri="{FF2B5EF4-FFF2-40B4-BE49-F238E27FC236}">
                  <a16:creationId xmlns:a16="http://schemas.microsoft.com/office/drawing/2014/main" id="{B1C6DB3A-E643-4AC9-8FE7-5FA8836DB4A4}"/>
                </a:ext>
              </a:extLst>
            </p:cNvPr>
            <p:cNvSpPr>
              <a:spLocks/>
            </p:cNvSpPr>
            <p:nvPr/>
          </p:nvSpPr>
          <p:spPr bwMode="auto">
            <a:xfrm>
              <a:off x="1103313" y="2552700"/>
              <a:ext cx="2357437" cy="230188"/>
            </a:xfrm>
            <a:custGeom>
              <a:avLst/>
              <a:gdLst>
                <a:gd name="T0" fmla="*/ 2147483646 w 207"/>
                <a:gd name="T1" fmla="*/ 2147483646 h 20"/>
                <a:gd name="T2" fmla="*/ 2147483646 w 207"/>
                <a:gd name="T3" fmla="*/ 2147483646 h 20"/>
                <a:gd name="T4" fmla="*/ 0 w 207"/>
                <a:gd name="T5" fmla="*/ 2147483646 h 20"/>
                <a:gd name="T6" fmla="*/ 0 w 207"/>
                <a:gd name="T7" fmla="*/ 2147483646 h 20"/>
                <a:gd name="T8" fmla="*/ 2147483646 w 207"/>
                <a:gd name="T9" fmla="*/ 0 h 20"/>
                <a:gd name="T10" fmla="*/ 2147483646 w 207"/>
                <a:gd name="T11" fmla="*/ 0 h 20"/>
                <a:gd name="T12" fmla="*/ 2147483646 w 207"/>
                <a:gd name="T13" fmla="*/ 2147483646 h 20"/>
                <a:gd name="T14" fmla="*/ 2147483646 w 207"/>
                <a:gd name="T15" fmla="*/ 2147483646 h 20"/>
                <a:gd name="T16" fmla="*/ 2147483646 w 207"/>
                <a:gd name="T17" fmla="*/ 2147483646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7" h="20">
                  <a:moveTo>
                    <a:pt x="198" y="20"/>
                  </a:moveTo>
                  <a:cubicBezTo>
                    <a:pt x="9" y="20"/>
                    <a:pt x="9" y="20"/>
                    <a:pt x="9" y="20"/>
                  </a:cubicBezTo>
                  <a:cubicBezTo>
                    <a:pt x="4" y="20"/>
                    <a:pt x="0" y="16"/>
                    <a:pt x="0" y="12"/>
                  </a:cubicBezTo>
                  <a:cubicBezTo>
                    <a:pt x="0" y="8"/>
                    <a:pt x="0" y="8"/>
                    <a:pt x="0" y="8"/>
                  </a:cubicBezTo>
                  <a:cubicBezTo>
                    <a:pt x="0" y="4"/>
                    <a:pt x="4" y="0"/>
                    <a:pt x="9" y="0"/>
                  </a:cubicBezTo>
                  <a:cubicBezTo>
                    <a:pt x="198" y="0"/>
                    <a:pt x="198" y="0"/>
                    <a:pt x="198" y="0"/>
                  </a:cubicBezTo>
                  <a:cubicBezTo>
                    <a:pt x="203" y="0"/>
                    <a:pt x="207" y="4"/>
                    <a:pt x="207" y="8"/>
                  </a:cubicBezTo>
                  <a:cubicBezTo>
                    <a:pt x="207" y="12"/>
                    <a:pt x="207" y="12"/>
                    <a:pt x="207" y="12"/>
                  </a:cubicBezTo>
                  <a:cubicBezTo>
                    <a:pt x="207" y="16"/>
                    <a:pt x="203" y="20"/>
                    <a:pt x="198" y="2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8" name="Freeform 39">
              <a:extLst>
                <a:ext uri="{FF2B5EF4-FFF2-40B4-BE49-F238E27FC236}">
                  <a16:creationId xmlns:a16="http://schemas.microsoft.com/office/drawing/2014/main" id="{63BB0E60-4B5B-400F-BCC8-932800DC6B7E}"/>
                </a:ext>
              </a:extLst>
            </p:cNvPr>
            <p:cNvSpPr>
              <a:spLocks/>
            </p:cNvSpPr>
            <p:nvPr/>
          </p:nvSpPr>
          <p:spPr bwMode="auto">
            <a:xfrm>
              <a:off x="1273175" y="5803900"/>
              <a:ext cx="2017713" cy="149225"/>
            </a:xfrm>
            <a:custGeom>
              <a:avLst/>
              <a:gdLst>
                <a:gd name="T0" fmla="*/ 2147483646 w 177"/>
                <a:gd name="T1" fmla="*/ 2147483646 h 13"/>
                <a:gd name="T2" fmla="*/ 0 w 177"/>
                <a:gd name="T3" fmla="*/ 2147483646 h 13"/>
                <a:gd name="T4" fmla="*/ 0 w 177"/>
                <a:gd name="T5" fmla="*/ 2147483646 h 13"/>
                <a:gd name="T6" fmla="*/ 2147483646 w 177"/>
                <a:gd name="T7" fmla="*/ 0 h 13"/>
                <a:gd name="T8" fmla="*/ 2147483646 w 177"/>
                <a:gd name="T9" fmla="*/ 0 h 13"/>
                <a:gd name="T10" fmla="*/ 2147483646 w 177"/>
                <a:gd name="T11" fmla="*/ 2147483646 h 13"/>
                <a:gd name="T12" fmla="*/ 2147483646 w 177"/>
                <a:gd name="T13" fmla="*/ 2147483646 h 1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77" h="13">
                  <a:moveTo>
                    <a:pt x="177" y="13"/>
                  </a:moveTo>
                  <a:cubicBezTo>
                    <a:pt x="0" y="13"/>
                    <a:pt x="0" y="13"/>
                    <a:pt x="0" y="13"/>
                  </a:cubicBezTo>
                  <a:cubicBezTo>
                    <a:pt x="0" y="11"/>
                    <a:pt x="0" y="11"/>
                    <a:pt x="0" y="11"/>
                  </a:cubicBezTo>
                  <a:cubicBezTo>
                    <a:pt x="0" y="5"/>
                    <a:pt x="5" y="0"/>
                    <a:pt x="10" y="0"/>
                  </a:cubicBezTo>
                  <a:cubicBezTo>
                    <a:pt x="167" y="0"/>
                    <a:pt x="167" y="0"/>
                    <a:pt x="167" y="0"/>
                  </a:cubicBezTo>
                  <a:cubicBezTo>
                    <a:pt x="173" y="0"/>
                    <a:pt x="177" y="5"/>
                    <a:pt x="177" y="11"/>
                  </a:cubicBezTo>
                  <a:lnTo>
                    <a:pt x="177" y="1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39" name="Oval 40">
              <a:extLst>
                <a:ext uri="{FF2B5EF4-FFF2-40B4-BE49-F238E27FC236}">
                  <a16:creationId xmlns:a16="http://schemas.microsoft.com/office/drawing/2014/main" id="{DE45BD0B-E5B5-4AD3-88E4-5A9DD705AAF9}"/>
                </a:ext>
              </a:extLst>
            </p:cNvPr>
            <p:cNvSpPr>
              <a:spLocks noChangeArrowheads="1"/>
            </p:cNvSpPr>
            <p:nvPr/>
          </p:nvSpPr>
          <p:spPr bwMode="auto">
            <a:xfrm>
              <a:off x="1695450" y="3182938"/>
              <a:ext cx="1173163" cy="117951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2540" name="Freeform 41">
              <a:extLst>
                <a:ext uri="{FF2B5EF4-FFF2-40B4-BE49-F238E27FC236}">
                  <a16:creationId xmlns:a16="http://schemas.microsoft.com/office/drawing/2014/main" id="{FEEE6B4D-E94D-44F0-ACA8-4CB65D5701A8}"/>
                </a:ext>
              </a:extLst>
            </p:cNvPr>
            <p:cNvSpPr>
              <a:spLocks/>
            </p:cNvSpPr>
            <p:nvPr/>
          </p:nvSpPr>
          <p:spPr bwMode="auto">
            <a:xfrm>
              <a:off x="1878013" y="3389313"/>
              <a:ext cx="808037" cy="766762"/>
            </a:xfrm>
            <a:custGeom>
              <a:avLst/>
              <a:gdLst>
                <a:gd name="T0" fmla="*/ 2147483646 w 509"/>
                <a:gd name="T1" fmla="*/ 0 h 483"/>
                <a:gd name="T2" fmla="*/ 2147483646 w 509"/>
                <a:gd name="T3" fmla="*/ 2147483646 h 483"/>
                <a:gd name="T4" fmla="*/ 2147483646 w 509"/>
                <a:gd name="T5" fmla="*/ 2147483646 h 483"/>
                <a:gd name="T6" fmla="*/ 2147483646 w 509"/>
                <a:gd name="T7" fmla="*/ 2147483646 h 483"/>
                <a:gd name="T8" fmla="*/ 2147483646 w 509"/>
                <a:gd name="T9" fmla="*/ 2147483646 h 483"/>
                <a:gd name="T10" fmla="*/ 2147483646 w 509"/>
                <a:gd name="T11" fmla="*/ 2147483646 h 483"/>
                <a:gd name="T12" fmla="*/ 2147483646 w 509"/>
                <a:gd name="T13" fmla="*/ 2147483646 h 483"/>
                <a:gd name="T14" fmla="*/ 2147483646 w 509"/>
                <a:gd name="T15" fmla="*/ 2147483646 h 483"/>
                <a:gd name="T16" fmla="*/ 0 w 509"/>
                <a:gd name="T17" fmla="*/ 2147483646 h 483"/>
                <a:gd name="T18" fmla="*/ 2147483646 w 509"/>
                <a:gd name="T19" fmla="*/ 2147483646 h 483"/>
                <a:gd name="T20" fmla="*/ 2147483646 w 509"/>
                <a:gd name="T21" fmla="*/ 0 h 4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09" h="483">
                  <a:moveTo>
                    <a:pt x="258" y="0"/>
                  </a:moveTo>
                  <a:lnTo>
                    <a:pt x="337" y="158"/>
                  </a:lnTo>
                  <a:lnTo>
                    <a:pt x="509" y="180"/>
                  </a:lnTo>
                  <a:lnTo>
                    <a:pt x="380" y="310"/>
                  </a:lnTo>
                  <a:lnTo>
                    <a:pt x="409" y="483"/>
                  </a:lnTo>
                  <a:lnTo>
                    <a:pt x="258" y="396"/>
                  </a:lnTo>
                  <a:lnTo>
                    <a:pt x="100" y="483"/>
                  </a:lnTo>
                  <a:lnTo>
                    <a:pt x="129" y="310"/>
                  </a:lnTo>
                  <a:lnTo>
                    <a:pt x="0" y="180"/>
                  </a:lnTo>
                  <a:lnTo>
                    <a:pt x="179" y="158"/>
                  </a:lnTo>
                  <a:lnTo>
                    <a:pt x="258"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5" name="Группа 4">
            <a:extLst>
              <a:ext uri="{FF2B5EF4-FFF2-40B4-BE49-F238E27FC236}">
                <a16:creationId xmlns:a16="http://schemas.microsoft.com/office/drawing/2014/main" id="{C0313B2D-A13E-4AD4-940C-D603945FAFBB}"/>
              </a:ext>
            </a:extLst>
          </p:cNvPr>
          <p:cNvGrpSpPr/>
          <p:nvPr/>
        </p:nvGrpSpPr>
        <p:grpSpPr>
          <a:xfrm>
            <a:off x="6735763" y="2141538"/>
            <a:ext cx="1971675" cy="1900237"/>
            <a:chOff x="6735763" y="2141538"/>
            <a:chExt cx="1971675" cy="1900237"/>
          </a:xfrm>
        </p:grpSpPr>
        <p:sp>
          <p:nvSpPr>
            <p:cNvPr id="22541" name="Freeform 42">
              <a:extLst>
                <a:ext uri="{FF2B5EF4-FFF2-40B4-BE49-F238E27FC236}">
                  <a16:creationId xmlns:a16="http://schemas.microsoft.com/office/drawing/2014/main" id="{52A11DF7-F6D0-4A24-BD55-99299B715DD6}"/>
                </a:ext>
              </a:extLst>
            </p:cNvPr>
            <p:cNvSpPr>
              <a:spLocks/>
            </p:cNvSpPr>
            <p:nvPr/>
          </p:nvSpPr>
          <p:spPr bwMode="auto">
            <a:xfrm>
              <a:off x="6735763" y="2519363"/>
              <a:ext cx="831850" cy="1522412"/>
            </a:xfrm>
            <a:custGeom>
              <a:avLst/>
              <a:gdLst>
                <a:gd name="T0" fmla="*/ 2147483646 w 73"/>
                <a:gd name="T1" fmla="*/ 2147483646 h 133"/>
                <a:gd name="T2" fmla="*/ 2147483646 w 73"/>
                <a:gd name="T3" fmla="*/ 2147483646 h 133"/>
                <a:gd name="T4" fmla="*/ 2147483646 w 73"/>
                <a:gd name="T5" fmla="*/ 2147483646 h 133"/>
                <a:gd name="T6" fmla="*/ 2147483646 w 73"/>
                <a:gd name="T7" fmla="*/ 2147483646 h 133"/>
                <a:gd name="T8" fmla="*/ 2147483646 w 73"/>
                <a:gd name="T9" fmla="*/ 0 h 133"/>
                <a:gd name="T10" fmla="*/ 2147483646 w 73"/>
                <a:gd name="T11" fmla="*/ 0 h 133"/>
                <a:gd name="T12" fmla="*/ 2147483646 w 73"/>
                <a:gd name="T13" fmla="*/ 0 h 133"/>
                <a:gd name="T14" fmla="*/ 2147483646 w 73"/>
                <a:gd name="T15" fmla="*/ 2147483646 h 133"/>
                <a:gd name="T16" fmla="*/ 0 w 73"/>
                <a:gd name="T17" fmla="*/ 2147483646 h 133"/>
                <a:gd name="T18" fmla="*/ 2147483646 w 73"/>
                <a:gd name="T19" fmla="*/ 2147483646 h 133"/>
                <a:gd name="T20" fmla="*/ 2147483646 w 73"/>
                <a:gd name="T21" fmla="*/ 2147483646 h 133"/>
                <a:gd name="T22" fmla="*/ 2147483646 w 73"/>
                <a:gd name="T23" fmla="*/ 2147483646 h 133"/>
                <a:gd name="T24" fmla="*/ 2147483646 w 73"/>
                <a:gd name="T25" fmla="*/ 2147483646 h 133"/>
                <a:gd name="T26" fmla="*/ 2147483646 w 73"/>
                <a:gd name="T27" fmla="*/ 2147483646 h 133"/>
                <a:gd name="T28" fmla="*/ 2147483646 w 73"/>
                <a:gd name="T29" fmla="*/ 2147483646 h 133"/>
                <a:gd name="T30" fmla="*/ 2147483646 w 73"/>
                <a:gd name="T31" fmla="*/ 2147483646 h 133"/>
                <a:gd name="T32" fmla="*/ 2147483646 w 73"/>
                <a:gd name="T33" fmla="*/ 2147483646 h 133"/>
                <a:gd name="T34" fmla="*/ 2147483646 w 73"/>
                <a:gd name="T35" fmla="*/ 2147483646 h 133"/>
                <a:gd name="T36" fmla="*/ 2147483646 w 73"/>
                <a:gd name="T37" fmla="*/ 2147483646 h 133"/>
                <a:gd name="T38" fmla="*/ 2147483646 w 73"/>
                <a:gd name="T39" fmla="*/ 2147483646 h 133"/>
                <a:gd name="T40" fmla="*/ 2147483646 w 73"/>
                <a:gd name="T41" fmla="*/ 2147483646 h 133"/>
                <a:gd name="T42" fmla="*/ 2147483646 w 73"/>
                <a:gd name="T43" fmla="*/ 2147483646 h 133"/>
                <a:gd name="T44" fmla="*/ 2147483646 w 73"/>
                <a:gd name="T45" fmla="*/ 2147483646 h 133"/>
                <a:gd name="T46" fmla="*/ 2147483646 w 73"/>
                <a:gd name="T47" fmla="*/ 2147483646 h 133"/>
                <a:gd name="T48" fmla="*/ 2147483646 w 73"/>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133">
                  <a:moveTo>
                    <a:pt x="71" y="60"/>
                  </a:moveTo>
                  <a:cubicBezTo>
                    <a:pt x="71" y="60"/>
                    <a:pt x="71" y="60"/>
                    <a:pt x="71" y="60"/>
                  </a:cubicBezTo>
                  <a:cubicBezTo>
                    <a:pt x="72" y="59"/>
                    <a:pt x="73" y="57"/>
                    <a:pt x="72" y="56"/>
                  </a:cubicBezTo>
                  <a:cubicBezTo>
                    <a:pt x="52" y="5"/>
                    <a:pt x="52" y="5"/>
                    <a:pt x="52" y="5"/>
                  </a:cubicBezTo>
                  <a:cubicBezTo>
                    <a:pt x="51" y="2"/>
                    <a:pt x="47" y="0"/>
                    <a:pt x="44" y="0"/>
                  </a:cubicBezTo>
                  <a:cubicBezTo>
                    <a:pt x="36" y="0"/>
                    <a:pt x="36" y="0"/>
                    <a:pt x="36" y="0"/>
                  </a:cubicBezTo>
                  <a:cubicBezTo>
                    <a:pt x="29" y="0"/>
                    <a:pt x="29" y="0"/>
                    <a:pt x="29" y="0"/>
                  </a:cubicBezTo>
                  <a:cubicBezTo>
                    <a:pt x="25" y="0"/>
                    <a:pt x="22" y="2"/>
                    <a:pt x="21" y="5"/>
                  </a:cubicBezTo>
                  <a:cubicBezTo>
                    <a:pt x="0" y="56"/>
                    <a:pt x="0" y="56"/>
                    <a:pt x="0" y="56"/>
                  </a:cubicBezTo>
                  <a:cubicBezTo>
                    <a:pt x="0" y="57"/>
                    <a:pt x="0" y="59"/>
                    <a:pt x="2" y="60"/>
                  </a:cubicBezTo>
                  <a:cubicBezTo>
                    <a:pt x="2" y="60"/>
                    <a:pt x="2" y="60"/>
                    <a:pt x="2" y="60"/>
                  </a:cubicBezTo>
                  <a:cubicBezTo>
                    <a:pt x="3" y="60"/>
                    <a:pt x="5" y="60"/>
                    <a:pt x="6" y="58"/>
                  </a:cubicBezTo>
                  <a:cubicBezTo>
                    <a:pt x="25" y="24"/>
                    <a:pt x="25" y="24"/>
                    <a:pt x="25" y="24"/>
                  </a:cubicBezTo>
                  <a:cubicBezTo>
                    <a:pt x="27" y="32"/>
                    <a:pt x="27" y="32"/>
                    <a:pt x="27" y="32"/>
                  </a:cubicBezTo>
                  <a:cubicBezTo>
                    <a:pt x="7" y="83"/>
                    <a:pt x="7" y="83"/>
                    <a:pt x="7" y="83"/>
                  </a:cubicBezTo>
                  <a:cubicBezTo>
                    <a:pt x="26" y="83"/>
                    <a:pt x="26" y="83"/>
                    <a:pt x="26" y="83"/>
                  </a:cubicBezTo>
                  <a:cubicBezTo>
                    <a:pt x="33" y="133"/>
                    <a:pt x="33" y="133"/>
                    <a:pt x="33" y="133"/>
                  </a:cubicBezTo>
                  <a:cubicBezTo>
                    <a:pt x="36" y="133"/>
                    <a:pt x="36" y="133"/>
                    <a:pt x="36" y="133"/>
                  </a:cubicBezTo>
                  <a:cubicBezTo>
                    <a:pt x="40" y="133"/>
                    <a:pt x="40" y="133"/>
                    <a:pt x="40" y="133"/>
                  </a:cubicBezTo>
                  <a:cubicBezTo>
                    <a:pt x="47" y="83"/>
                    <a:pt x="47" y="83"/>
                    <a:pt x="47" y="83"/>
                  </a:cubicBezTo>
                  <a:cubicBezTo>
                    <a:pt x="66" y="83"/>
                    <a:pt x="66" y="83"/>
                    <a:pt x="66" y="83"/>
                  </a:cubicBezTo>
                  <a:cubicBezTo>
                    <a:pt x="45" y="32"/>
                    <a:pt x="45" y="32"/>
                    <a:pt x="45" y="32"/>
                  </a:cubicBezTo>
                  <a:cubicBezTo>
                    <a:pt x="48" y="24"/>
                    <a:pt x="48" y="24"/>
                    <a:pt x="48" y="24"/>
                  </a:cubicBezTo>
                  <a:cubicBezTo>
                    <a:pt x="67" y="58"/>
                    <a:pt x="67" y="58"/>
                    <a:pt x="67" y="58"/>
                  </a:cubicBezTo>
                  <a:cubicBezTo>
                    <a:pt x="68" y="60"/>
                    <a:pt x="69" y="60"/>
                    <a:pt x="71" y="6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42" name="Oval 43">
              <a:extLst>
                <a:ext uri="{FF2B5EF4-FFF2-40B4-BE49-F238E27FC236}">
                  <a16:creationId xmlns:a16="http://schemas.microsoft.com/office/drawing/2014/main" id="{44FD104E-A11B-49DC-BAFC-0CEFE29D5317}"/>
                </a:ext>
              </a:extLst>
            </p:cNvPr>
            <p:cNvSpPr>
              <a:spLocks noChangeArrowheads="1"/>
            </p:cNvSpPr>
            <p:nvPr/>
          </p:nvSpPr>
          <p:spPr bwMode="auto">
            <a:xfrm>
              <a:off x="6986588" y="2141538"/>
              <a:ext cx="330200" cy="33178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2545" name="Freeform 46">
              <a:extLst>
                <a:ext uri="{FF2B5EF4-FFF2-40B4-BE49-F238E27FC236}">
                  <a16:creationId xmlns:a16="http://schemas.microsoft.com/office/drawing/2014/main" id="{C8016CA0-C5CF-4928-9073-81BF6C97E771}"/>
                </a:ext>
              </a:extLst>
            </p:cNvPr>
            <p:cNvSpPr>
              <a:spLocks/>
            </p:cNvSpPr>
            <p:nvPr/>
          </p:nvSpPr>
          <p:spPr bwMode="auto">
            <a:xfrm>
              <a:off x="7875588" y="2519363"/>
              <a:ext cx="831850" cy="1522412"/>
            </a:xfrm>
            <a:custGeom>
              <a:avLst/>
              <a:gdLst>
                <a:gd name="T0" fmla="*/ 2147483646 w 73"/>
                <a:gd name="T1" fmla="*/ 2147483646 h 133"/>
                <a:gd name="T2" fmla="*/ 2147483646 w 73"/>
                <a:gd name="T3" fmla="*/ 2147483646 h 133"/>
                <a:gd name="T4" fmla="*/ 2147483646 w 73"/>
                <a:gd name="T5" fmla="*/ 2147483646 h 133"/>
                <a:gd name="T6" fmla="*/ 2147483646 w 73"/>
                <a:gd name="T7" fmla="*/ 2147483646 h 133"/>
                <a:gd name="T8" fmla="*/ 2147483646 w 73"/>
                <a:gd name="T9" fmla="*/ 0 h 133"/>
                <a:gd name="T10" fmla="*/ 2147483646 w 73"/>
                <a:gd name="T11" fmla="*/ 0 h 133"/>
                <a:gd name="T12" fmla="*/ 2147483646 w 73"/>
                <a:gd name="T13" fmla="*/ 0 h 133"/>
                <a:gd name="T14" fmla="*/ 2147483646 w 73"/>
                <a:gd name="T15" fmla="*/ 2147483646 h 133"/>
                <a:gd name="T16" fmla="*/ 0 w 73"/>
                <a:gd name="T17" fmla="*/ 2147483646 h 133"/>
                <a:gd name="T18" fmla="*/ 2147483646 w 73"/>
                <a:gd name="T19" fmla="*/ 2147483646 h 133"/>
                <a:gd name="T20" fmla="*/ 2147483646 w 73"/>
                <a:gd name="T21" fmla="*/ 2147483646 h 133"/>
                <a:gd name="T22" fmla="*/ 2147483646 w 73"/>
                <a:gd name="T23" fmla="*/ 2147483646 h 133"/>
                <a:gd name="T24" fmla="*/ 2147483646 w 73"/>
                <a:gd name="T25" fmla="*/ 2147483646 h 133"/>
                <a:gd name="T26" fmla="*/ 2147483646 w 73"/>
                <a:gd name="T27" fmla="*/ 2147483646 h 133"/>
                <a:gd name="T28" fmla="*/ 2147483646 w 73"/>
                <a:gd name="T29" fmla="*/ 2147483646 h 133"/>
                <a:gd name="T30" fmla="*/ 2147483646 w 73"/>
                <a:gd name="T31" fmla="*/ 2147483646 h 133"/>
                <a:gd name="T32" fmla="*/ 2147483646 w 73"/>
                <a:gd name="T33" fmla="*/ 2147483646 h 133"/>
                <a:gd name="T34" fmla="*/ 2147483646 w 73"/>
                <a:gd name="T35" fmla="*/ 2147483646 h 133"/>
                <a:gd name="T36" fmla="*/ 2147483646 w 73"/>
                <a:gd name="T37" fmla="*/ 2147483646 h 133"/>
                <a:gd name="T38" fmla="*/ 2147483646 w 73"/>
                <a:gd name="T39" fmla="*/ 2147483646 h 133"/>
                <a:gd name="T40" fmla="*/ 2147483646 w 73"/>
                <a:gd name="T41" fmla="*/ 2147483646 h 133"/>
                <a:gd name="T42" fmla="*/ 2147483646 w 73"/>
                <a:gd name="T43" fmla="*/ 2147483646 h 133"/>
                <a:gd name="T44" fmla="*/ 2147483646 w 73"/>
                <a:gd name="T45" fmla="*/ 2147483646 h 133"/>
                <a:gd name="T46" fmla="*/ 2147483646 w 73"/>
                <a:gd name="T47" fmla="*/ 2147483646 h 133"/>
                <a:gd name="T48" fmla="*/ 2147483646 w 73"/>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73" h="133">
                  <a:moveTo>
                    <a:pt x="71" y="60"/>
                  </a:moveTo>
                  <a:cubicBezTo>
                    <a:pt x="71" y="60"/>
                    <a:pt x="71" y="60"/>
                    <a:pt x="71" y="60"/>
                  </a:cubicBezTo>
                  <a:cubicBezTo>
                    <a:pt x="72" y="59"/>
                    <a:pt x="73" y="57"/>
                    <a:pt x="72" y="56"/>
                  </a:cubicBezTo>
                  <a:cubicBezTo>
                    <a:pt x="52" y="5"/>
                    <a:pt x="52" y="5"/>
                    <a:pt x="52" y="5"/>
                  </a:cubicBezTo>
                  <a:cubicBezTo>
                    <a:pt x="51" y="2"/>
                    <a:pt x="47" y="0"/>
                    <a:pt x="44" y="0"/>
                  </a:cubicBezTo>
                  <a:cubicBezTo>
                    <a:pt x="36" y="0"/>
                    <a:pt x="36" y="0"/>
                    <a:pt x="36" y="0"/>
                  </a:cubicBezTo>
                  <a:cubicBezTo>
                    <a:pt x="29" y="0"/>
                    <a:pt x="29" y="0"/>
                    <a:pt x="29" y="0"/>
                  </a:cubicBezTo>
                  <a:cubicBezTo>
                    <a:pt x="25" y="0"/>
                    <a:pt x="22" y="2"/>
                    <a:pt x="21" y="5"/>
                  </a:cubicBezTo>
                  <a:cubicBezTo>
                    <a:pt x="0" y="56"/>
                    <a:pt x="0" y="56"/>
                    <a:pt x="0" y="56"/>
                  </a:cubicBezTo>
                  <a:cubicBezTo>
                    <a:pt x="0" y="57"/>
                    <a:pt x="0" y="59"/>
                    <a:pt x="2" y="60"/>
                  </a:cubicBezTo>
                  <a:cubicBezTo>
                    <a:pt x="2" y="60"/>
                    <a:pt x="2" y="60"/>
                    <a:pt x="2" y="60"/>
                  </a:cubicBezTo>
                  <a:cubicBezTo>
                    <a:pt x="3" y="60"/>
                    <a:pt x="5" y="60"/>
                    <a:pt x="6" y="58"/>
                  </a:cubicBezTo>
                  <a:cubicBezTo>
                    <a:pt x="25" y="24"/>
                    <a:pt x="25" y="24"/>
                    <a:pt x="25" y="24"/>
                  </a:cubicBezTo>
                  <a:cubicBezTo>
                    <a:pt x="27" y="32"/>
                    <a:pt x="27" y="32"/>
                    <a:pt x="27" y="32"/>
                  </a:cubicBezTo>
                  <a:cubicBezTo>
                    <a:pt x="7" y="83"/>
                    <a:pt x="7" y="83"/>
                    <a:pt x="7" y="83"/>
                  </a:cubicBezTo>
                  <a:cubicBezTo>
                    <a:pt x="26" y="83"/>
                    <a:pt x="26" y="83"/>
                    <a:pt x="26" y="83"/>
                  </a:cubicBezTo>
                  <a:cubicBezTo>
                    <a:pt x="33" y="133"/>
                    <a:pt x="33" y="133"/>
                    <a:pt x="33" y="133"/>
                  </a:cubicBezTo>
                  <a:cubicBezTo>
                    <a:pt x="36" y="133"/>
                    <a:pt x="36" y="133"/>
                    <a:pt x="36" y="133"/>
                  </a:cubicBezTo>
                  <a:cubicBezTo>
                    <a:pt x="40" y="133"/>
                    <a:pt x="40" y="133"/>
                    <a:pt x="40" y="133"/>
                  </a:cubicBezTo>
                  <a:cubicBezTo>
                    <a:pt x="47" y="83"/>
                    <a:pt x="47" y="83"/>
                    <a:pt x="47" y="83"/>
                  </a:cubicBezTo>
                  <a:cubicBezTo>
                    <a:pt x="66" y="83"/>
                    <a:pt x="66" y="83"/>
                    <a:pt x="66" y="83"/>
                  </a:cubicBezTo>
                  <a:cubicBezTo>
                    <a:pt x="45" y="32"/>
                    <a:pt x="45" y="32"/>
                    <a:pt x="45" y="32"/>
                  </a:cubicBezTo>
                  <a:cubicBezTo>
                    <a:pt x="48" y="24"/>
                    <a:pt x="48" y="24"/>
                    <a:pt x="48" y="24"/>
                  </a:cubicBezTo>
                  <a:cubicBezTo>
                    <a:pt x="67" y="58"/>
                    <a:pt x="67" y="58"/>
                    <a:pt x="67" y="58"/>
                  </a:cubicBezTo>
                  <a:cubicBezTo>
                    <a:pt x="68" y="60"/>
                    <a:pt x="69" y="60"/>
                    <a:pt x="71" y="6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46" name="Oval 47">
              <a:extLst>
                <a:ext uri="{FF2B5EF4-FFF2-40B4-BE49-F238E27FC236}">
                  <a16:creationId xmlns:a16="http://schemas.microsoft.com/office/drawing/2014/main" id="{7003F803-AADB-45F1-8384-1971A9AEC022}"/>
                </a:ext>
              </a:extLst>
            </p:cNvPr>
            <p:cNvSpPr>
              <a:spLocks noChangeArrowheads="1"/>
            </p:cNvSpPr>
            <p:nvPr/>
          </p:nvSpPr>
          <p:spPr bwMode="auto">
            <a:xfrm>
              <a:off x="8126413" y="2141538"/>
              <a:ext cx="330200" cy="33178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6" name="Группа 5">
            <a:extLst>
              <a:ext uri="{FF2B5EF4-FFF2-40B4-BE49-F238E27FC236}">
                <a16:creationId xmlns:a16="http://schemas.microsoft.com/office/drawing/2014/main" id="{F0142466-BC27-40E2-B742-6BA3DBC4CB9B}"/>
              </a:ext>
            </a:extLst>
          </p:cNvPr>
          <p:cNvGrpSpPr/>
          <p:nvPr/>
        </p:nvGrpSpPr>
        <p:grpSpPr>
          <a:xfrm>
            <a:off x="6792913" y="4305300"/>
            <a:ext cx="2984500" cy="1898650"/>
            <a:chOff x="6792913" y="4305300"/>
            <a:chExt cx="2984500" cy="1898650"/>
          </a:xfrm>
        </p:grpSpPr>
        <p:sp>
          <p:nvSpPr>
            <p:cNvPr id="22543" name="Freeform 44">
              <a:extLst>
                <a:ext uri="{FF2B5EF4-FFF2-40B4-BE49-F238E27FC236}">
                  <a16:creationId xmlns:a16="http://schemas.microsoft.com/office/drawing/2014/main" id="{78E0F902-94A8-45DC-94B1-069BEE156505}"/>
                </a:ext>
              </a:extLst>
            </p:cNvPr>
            <p:cNvSpPr>
              <a:spLocks/>
            </p:cNvSpPr>
            <p:nvPr/>
          </p:nvSpPr>
          <p:spPr bwMode="auto">
            <a:xfrm>
              <a:off x="6792913" y="4683125"/>
              <a:ext cx="706437" cy="1520825"/>
            </a:xfrm>
            <a:custGeom>
              <a:avLst/>
              <a:gdLst>
                <a:gd name="T0" fmla="*/ 2147483646 w 62"/>
                <a:gd name="T1" fmla="*/ 2147483646 h 133"/>
                <a:gd name="T2" fmla="*/ 2147483646 w 62"/>
                <a:gd name="T3" fmla="*/ 2147483646 h 133"/>
                <a:gd name="T4" fmla="*/ 2147483646 w 62"/>
                <a:gd name="T5" fmla="*/ 0 h 133"/>
                <a:gd name="T6" fmla="*/ 2147483646 w 62"/>
                <a:gd name="T7" fmla="*/ 0 h 133"/>
                <a:gd name="T8" fmla="*/ 2147483646 w 62"/>
                <a:gd name="T9" fmla="*/ 0 h 133"/>
                <a:gd name="T10" fmla="*/ 2147483646 w 62"/>
                <a:gd name="T11" fmla="*/ 2147483646 h 133"/>
                <a:gd name="T12" fmla="*/ 2147483646 w 62"/>
                <a:gd name="T13" fmla="*/ 2147483646 h 133"/>
                <a:gd name="T14" fmla="*/ 0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2147483646 h 133"/>
                <a:gd name="T48" fmla="*/ 2147483646 w 62"/>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33">
                  <a:moveTo>
                    <a:pt x="53" y="5"/>
                  </a:moveTo>
                  <a:cubicBezTo>
                    <a:pt x="53" y="5"/>
                    <a:pt x="53" y="5"/>
                    <a:pt x="53" y="5"/>
                  </a:cubicBezTo>
                  <a:cubicBezTo>
                    <a:pt x="51" y="2"/>
                    <a:pt x="48" y="0"/>
                    <a:pt x="44" y="0"/>
                  </a:cubicBezTo>
                  <a:cubicBezTo>
                    <a:pt x="31" y="0"/>
                    <a:pt x="31" y="0"/>
                    <a:pt x="31" y="0"/>
                  </a:cubicBezTo>
                  <a:cubicBezTo>
                    <a:pt x="18" y="0"/>
                    <a:pt x="18" y="0"/>
                    <a:pt x="18" y="0"/>
                  </a:cubicBezTo>
                  <a:cubicBezTo>
                    <a:pt x="15" y="0"/>
                    <a:pt x="11" y="2"/>
                    <a:pt x="9" y="5"/>
                  </a:cubicBezTo>
                  <a:cubicBezTo>
                    <a:pt x="7" y="10"/>
                    <a:pt x="5" y="14"/>
                    <a:pt x="5" y="19"/>
                  </a:cubicBezTo>
                  <a:cubicBezTo>
                    <a:pt x="0" y="60"/>
                    <a:pt x="0" y="60"/>
                    <a:pt x="0" y="60"/>
                  </a:cubicBezTo>
                  <a:cubicBezTo>
                    <a:pt x="0" y="63"/>
                    <a:pt x="2" y="65"/>
                    <a:pt x="5" y="65"/>
                  </a:cubicBezTo>
                  <a:cubicBezTo>
                    <a:pt x="7" y="65"/>
                    <a:pt x="8" y="63"/>
                    <a:pt x="9" y="61"/>
                  </a:cubicBezTo>
                  <a:cubicBezTo>
                    <a:pt x="16" y="29"/>
                    <a:pt x="16" y="29"/>
                    <a:pt x="16" y="29"/>
                  </a:cubicBezTo>
                  <a:cubicBezTo>
                    <a:pt x="16" y="58"/>
                    <a:pt x="16" y="58"/>
                    <a:pt x="16" y="58"/>
                  </a:cubicBezTo>
                  <a:cubicBezTo>
                    <a:pt x="16" y="133"/>
                    <a:pt x="16" y="133"/>
                    <a:pt x="16" y="133"/>
                  </a:cubicBezTo>
                  <a:cubicBezTo>
                    <a:pt x="28" y="133"/>
                    <a:pt x="28" y="133"/>
                    <a:pt x="28"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6" y="10"/>
                    <a:pt x="53" y="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44" name="Oval 45">
              <a:extLst>
                <a:ext uri="{FF2B5EF4-FFF2-40B4-BE49-F238E27FC236}">
                  <a16:creationId xmlns:a16="http://schemas.microsoft.com/office/drawing/2014/main" id="{7008C700-DCCA-40C4-9F8B-20BF3D1B1619}"/>
                </a:ext>
              </a:extLst>
            </p:cNvPr>
            <p:cNvSpPr>
              <a:spLocks noChangeArrowheads="1"/>
            </p:cNvSpPr>
            <p:nvPr/>
          </p:nvSpPr>
          <p:spPr bwMode="auto">
            <a:xfrm>
              <a:off x="6986588" y="4305300"/>
              <a:ext cx="330200" cy="33178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2547" name="Freeform 48">
              <a:extLst>
                <a:ext uri="{FF2B5EF4-FFF2-40B4-BE49-F238E27FC236}">
                  <a16:creationId xmlns:a16="http://schemas.microsoft.com/office/drawing/2014/main" id="{1DE5FFE1-7F49-49DD-A89F-B7B7CD1E4EEE}"/>
                </a:ext>
              </a:extLst>
            </p:cNvPr>
            <p:cNvSpPr>
              <a:spLocks/>
            </p:cNvSpPr>
            <p:nvPr/>
          </p:nvSpPr>
          <p:spPr bwMode="auto">
            <a:xfrm>
              <a:off x="7932738" y="4683125"/>
              <a:ext cx="706437" cy="1520825"/>
            </a:xfrm>
            <a:custGeom>
              <a:avLst/>
              <a:gdLst>
                <a:gd name="T0" fmla="*/ 2147483646 w 62"/>
                <a:gd name="T1" fmla="*/ 2147483646 h 133"/>
                <a:gd name="T2" fmla="*/ 2147483646 w 62"/>
                <a:gd name="T3" fmla="*/ 2147483646 h 133"/>
                <a:gd name="T4" fmla="*/ 2147483646 w 62"/>
                <a:gd name="T5" fmla="*/ 0 h 133"/>
                <a:gd name="T6" fmla="*/ 2147483646 w 62"/>
                <a:gd name="T7" fmla="*/ 0 h 133"/>
                <a:gd name="T8" fmla="*/ 2147483646 w 62"/>
                <a:gd name="T9" fmla="*/ 0 h 133"/>
                <a:gd name="T10" fmla="*/ 2147483646 w 62"/>
                <a:gd name="T11" fmla="*/ 2147483646 h 133"/>
                <a:gd name="T12" fmla="*/ 2147483646 w 62"/>
                <a:gd name="T13" fmla="*/ 2147483646 h 133"/>
                <a:gd name="T14" fmla="*/ 0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2147483646 h 133"/>
                <a:gd name="T48" fmla="*/ 2147483646 w 62"/>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33">
                  <a:moveTo>
                    <a:pt x="53" y="5"/>
                  </a:moveTo>
                  <a:cubicBezTo>
                    <a:pt x="53" y="5"/>
                    <a:pt x="53" y="5"/>
                    <a:pt x="53" y="5"/>
                  </a:cubicBezTo>
                  <a:cubicBezTo>
                    <a:pt x="51" y="2"/>
                    <a:pt x="48" y="0"/>
                    <a:pt x="44" y="0"/>
                  </a:cubicBezTo>
                  <a:cubicBezTo>
                    <a:pt x="31" y="0"/>
                    <a:pt x="31" y="0"/>
                    <a:pt x="31" y="0"/>
                  </a:cubicBezTo>
                  <a:cubicBezTo>
                    <a:pt x="18" y="0"/>
                    <a:pt x="18" y="0"/>
                    <a:pt x="18" y="0"/>
                  </a:cubicBezTo>
                  <a:cubicBezTo>
                    <a:pt x="15" y="0"/>
                    <a:pt x="11" y="2"/>
                    <a:pt x="9" y="5"/>
                  </a:cubicBezTo>
                  <a:cubicBezTo>
                    <a:pt x="7" y="10"/>
                    <a:pt x="5" y="14"/>
                    <a:pt x="5" y="19"/>
                  </a:cubicBezTo>
                  <a:cubicBezTo>
                    <a:pt x="0" y="60"/>
                    <a:pt x="0" y="60"/>
                    <a:pt x="0" y="60"/>
                  </a:cubicBezTo>
                  <a:cubicBezTo>
                    <a:pt x="0" y="63"/>
                    <a:pt x="2" y="65"/>
                    <a:pt x="5" y="65"/>
                  </a:cubicBezTo>
                  <a:cubicBezTo>
                    <a:pt x="7" y="65"/>
                    <a:pt x="8" y="63"/>
                    <a:pt x="9" y="61"/>
                  </a:cubicBezTo>
                  <a:cubicBezTo>
                    <a:pt x="16" y="29"/>
                    <a:pt x="16" y="29"/>
                    <a:pt x="16" y="29"/>
                  </a:cubicBezTo>
                  <a:cubicBezTo>
                    <a:pt x="16" y="58"/>
                    <a:pt x="16" y="58"/>
                    <a:pt x="16" y="58"/>
                  </a:cubicBezTo>
                  <a:cubicBezTo>
                    <a:pt x="16" y="133"/>
                    <a:pt x="16" y="133"/>
                    <a:pt x="16" y="133"/>
                  </a:cubicBezTo>
                  <a:cubicBezTo>
                    <a:pt x="28" y="133"/>
                    <a:pt x="28" y="133"/>
                    <a:pt x="28"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6" y="10"/>
                    <a:pt x="53" y="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48" name="Oval 49">
              <a:extLst>
                <a:ext uri="{FF2B5EF4-FFF2-40B4-BE49-F238E27FC236}">
                  <a16:creationId xmlns:a16="http://schemas.microsoft.com/office/drawing/2014/main" id="{1A676774-12A3-4DF3-8F38-10ECC83EECE4}"/>
                </a:ext>
              </a:extLst>
            </p:cNvPr>
            <p:cNvSpPr>
              <a:spLocks noChangeArrowheads="1"/>
            </p:cNvSpPr>
            <p:nvPr/>
          </p:nvSpPr>
          <p:spPr bwMode="auto">
            <a:xfrm>
              <a:off x="8126413" y="4305300"/>
              <a:ext cx="330200" cy="33178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2551" name="Freeform 52">
              <a:extLst>
                <a:ext uri="{FF2B5EF4-FFF2-40B4-BE49-F238E27FC236}">
                  <a16:creationId xmlns:a16="http://schemas.microsoft.com/office/drawing/2014/main" id="{C5FD4840-756B-4B1B-B1B2-6582FA6390BB}"/>
                </a:ext>
              </a:extLst>
            </p:cNvPr>
            <p:cNvSpPr>
              <a:spLocks/>
            </p:cNvSpPr>
            <p:nvPr/>
          </p:nvSpPr>
          <p:spPr bwMode="auto">
            <a:xfrm>
              <a:off x="9072563" y="4683125"/>
              <a:ext cx="704850" cy="1520825"/>
            </a:xfrm>
            <a:custGeom>
              <a:avLst/>
              <a:gdLst>
                <a:gd name="T0" fmla="*/ 2147483646 w 62"/>
                <a:gd name="T1" fmla="*/ 2147483646 h 133"/>
                <a:gd name="T2" fmla="*/ 2147483646 w 62"/>
                <a:gd name="T3" fmla="*/ 2147483646 h 133"/>
                <a:gd name="T4" fmla="*/ 2147483646 w 62"/>
                <a:gd name="T5" fmla="*/ 0 h 133"/>
                <a:gd name="T6" fmla="*/ 2147483646 w 62"/>
                <a:gd name="T7" fmla="*/ 0 h 133"/>
                <a:gd name="T8" fmla="*/ 2147483646 w 62"/>
                <a:gd name="T9" fmla="*/ 0 h 133"/>
                <a:gd name="T10" fmla="*/ 2147483646 w 62"/>
                <a:gd name="T11" fmla="*/ 2147483646 h 133"/>
                <a:gd name="T12" fmla="*/ 2147483646 w 62"/>
                <a:gd name="T13" fmla="*/ 2147483646 h 133"/>
                <a:gd name="T14" fmla="*/ 0 w 62"/>
                <a:gd name="T15" fmla="*/ 2147483646 h 133"/>
                <a:gd name="T16" fmla="*/ 2147483646 w 62"/>
                <a:gd name="T17" fmla="*/ 2147483646 h 133"/>
                <a:gd name="T18" fmla="*/ 2147483646 w 62"/>
                <a:gd name="T19" fmla="*/ 2147483646 h 133"/>
                <a:gd name="T20" fmla="*/ 2147483646 w 62"/>
                <a:gd name="T21" fmla="*/ 2147483646 h 133"/>
                <a:gd name="T22" fmla="*/ 2147483646 w 62"/>
                <a:gd name="T23" fmla="*/ 2147483646 h 133"/>
                <a:gd name="T24" fmla="*/ 2147483646 w 62"/>
                <a:gd name="T25" fmla="*/ 2147483646 h 133"/>
                <a:gd name="T26" fmla="*/ 2147483646 w 62"/>
                <a:gd name="T27" fmla="*/ 2147483646 h 133"/>
                <a:gd name="T28" fmla="*/ 2147483646 w 62"/>
                <a:gd name="T29" fmla="*/ 2147483646 h 133"/>
                <a:gd name="T30" fmla="*/ 2147483646 w 62"/>
                <a:gd name="T31" fmla="*/ 2147483646 h 133"/>
                <a:gd name="T32" fmla="*/ 2147483646 w 62"/>
                <a:gd name="T33" fmla="*/ 2147483646 h 133"/>
                <a:gd name="T34" fmla="*/ 2147483646 w 62"/>
                <a:gd name="T35" fmla="*/ 2147483646 h 133"/>
                <a:gd name="T36" fmla="*/ 2147483646 w 62"/>
                <a:gd name="T37" fmla="*/ 2147483646 h 133"/>
                <a:gd name="T38" fmla="*/ 2147483646 w 62"/>
                <a:gd name="T39" fmla="*/ 2147483646 h 133"/>
                <a:gd name="T40" fmla="*/ 2147483646 w 62"/>
                <a:gd name="T41" fmla="*/ 2147483646 h 133"/>
                <a:gd name="T42" fmla="*/ 2147483646 w 62"/>
                <a:gd name="T43" fmla="*/ 2147483646 h 133"/>
                <a:gd name="T44" fmla="*/ 2147483646 w 62"/>
                <a:gd name="T45" fmla="*/ 2147483646 h 133"/>
                <a:gd name="T46" fmla="*/ 2147483646 w 62"/>
                <a:gd name="T47" fmla="*/ 2147483646 h 133"/>
                <a:gd name="T48" fmla="*/ 2147483646 w 62"/>
                <a:gd name="T49" fmla="*/ 2147483646 h 1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62" h="133">
                  <a:moveTo>
                    <a:pt x="53" y="5"/>
                  </a:moveTo>
                  <a:cubicBezTo>
                    <a:pt x="53" y="5"/>
                    <a:pt x="53" y="5"/>
                    <a:pt x="53" y="5"/>
                  </a:cubicBezTo>
                  <a:cubicBezTo>
                    <a:pt x="51" y="2"/>
                    <a:pt x="48" y="0"/>
                    <a:pt x="44" y="0"/>
                  </a:cubicBezTo>
                  <a:cubicBezTo>
                    <a:pt x="31" y="0"/>
                    <a:pt x="31" y="0"/>
                    <a:pt x="31" y="0"/>
                  </a:cubicBezTo>
                  <a:cubicBezTo>
                    <a:pt x="18" y="0"/>
                    <a:pt x="18" y="0"/>
                    <a:pt x="18" y="0"/>
                  </a:cubicBezTo>
                  <a:cubicBezTo>
                    <a:pt x="15" y="0"/>
                    <a:pt x="11" y="2"/>
                    <a:pt x="9" y="5"/>
                  </a:cubicBezTo>
                  <a:cubicBezTo>
                    <a:pt x="7" y="10"/>
                    <a:pt x="5" y="14"/>
                    <a:pt x="5" y="19"/>
                  </a:cubicBezTo>
                  <a:cubicBezTo>
                    <a:pt x="0" y="60"/>
                    <a:pt x="0" y="60"/>
                    <a:pt x="0" y="60"/>
                  </a:cubicBezTo>
                  <a:cubicBezTo>
                    <a:pt x="0" y="63"/>
                    <a:pt x="2" y="65"/>
                    <a:pt x="5" y="65"/>
                  </a:cubicBezTo>
                  <a:cubicBezTo>
                    <a:pt x="7" y="65"/>
                    <a:pt x="8" y="63"/>
                    <a:pt x="9" y="61"/>
                  </a:cubicBezTo>
                  <a:cubicBezTo>
                    <a:pt x="16" y="29"/>
                    <a:pt x="16" y="29"/>
                    <a:pt x="16" y="29"/>
                  </a:cubicBezTo>
                  <a:cubicBezTo>
                    <a:pt x="16" y="58"/>
                    <a:pt x="16" y="58"/>
                    <a:pt x="16" y="58"/>
                  </a:cubicBezTo>
                  <a:cubicBezTo>
                    <a:pt x="16" y="133"/>
                    <a:pt x="16" y="133"/>
                    <a:pt x="16" y="133"/>
                  </a:cubicBezTo>
                  <a:cubicBezTo>
                    <a:pt x="28" y="133"/>
                    <a:pt x="28" y="133"/>
                    <a:pt x="28" y="133"/>
                  </a:cubicBezTo>
                  <a:cubicBezTo>
                    <a:pt x="29" y="77"/>
                    <a:pt x="29" y="77"/>
                    <a:pt x="29" y="77"/>
                  </a:cubicBezTo>
                  <a:cubicBezTo>
                    <a:pt x="33" y="77"/>
                    <a:pt x="33" y="77"/>
                    <a:pt x="33" y="77"/>
                  </a:cubicBezTo>
                  <a:cubicBezTo>
                    <a:pt x="35" y="133"/>
                    <a:pt x="35" y="133"/>
                    <a:pt x="35" y="133"/>
                  </a:cubicBezTo>
                  <a:cubicBezTo>
                    <a:pt x="47" y="133"/>
                    <a:pt x="47" y="133"/>
                    <a:pt x="47" y="133"/>
                  </a:cubicBezTo>
                  <a:cubicBezTo>
                    <a:pt x="47" y="58"/>
                    <a:pt x="47" y="58"/>
                    <a:pt x="47" y="58"/>
                  </a:cubicBezTo>
                  <a:cubicBezTo>
                    <a:pt x="47" y="29"/>
                    <a:pt x="47" y="29"/>
                    <a:pt x="47" y="29"/>
                  </a:cubicBezTo>
                  <a:cubicBezTo>
                    <a:pt x="54" y="61"/>
                    <a:pt x="54" y="61"/>
                    <a:pt x="54" y="61"/>
                  </a:cubicBezTo>
                  <a:cubicBezTo>
                    <a:pt x="54" y="63"/>
                    <a:pt x="56" y="65"/>
                    <a:pt x="58" y="65"/>
                  </a:cubicBezTo>
                  <a:cubicBezTo>
                    <a:pt x="60" y="65"/>
                    <a:pt x="62" y="63"/>
                    <a:pt x="62" y="60"/>
                  </a:cubicBezTo>
                  <a:cubicBezTo>
                    <a:pt x="58" y="19"/>
                    <a:pt x="58" y="19"/>
                    <a:pt x="58" y="19"/>
                  </a:cubicBezTo>
                  <a:cubicBezTo>
                    <a:pt x="57" y="14"/>
                    <a:pt x="56" y="10"/>
                    <a:pt x="53" y="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2552" name="Oval 53">
              <a:extLst>
                <a:ext uri="{FF2B5EF4-FFF2-40B4-BE49-F238E27FC236}">
                  <a16:creationId xmlns:a16="http://schemas.microsoft.com/office/drawing/2014/main" id="{11A29A9A-C436-4735-9E0F-485A8CFA7CF4}"/>
                </a:ext>
              </a:extLst>
            </p:cNvPr>
            <p:cNvSpPr>
              <a:spLocks noChangeArrowheads="1"/>
            </p:cNvSpPr>
            <p:nvPr/>
          </p:nvSpPr>
          <p:spPr bwMode="auto">
            <a:xfrm>
              <a:off x="9266238" y="4305300"/>
              <a:ext cx="330200" cy="33178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22557" name="Rectangle 99">
            <a:extLst>
              <a:ext uri="{FF2B5EF4-FFF2-40B4-BE49-F238E27FC236}">
                <a16:creationId xmlns:a16="http://schemas.microsoft.com/office/drawing/2014/main" id="{F9A46FB5-56A0-4729-A5F3-F028743AC558}"/>
              </a:ext>
            </a:extLst>
          </p:cNvPr>
          <p:cNvSpPr>
            <a:spLocks noChangeArrowheads="1"/>
          </p:cNvSpPr>
          <p:nvPr/>
        </p:nvSpPr>
        <p:spPr bwMode="auto">
          <a:xfrm>
            <a:off x="4371975" y="2060575"/>
            <a:ext cx="1968500"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800" b="1" dirty="0">
                <a:solidFill>
                  <a:schemeClr val="accent4"/>
                </a:solidFill>
                <a:latin typeface="Arial" panose="020B0604020202020204" pitchFamily="34" charset="0"/>
              </a:rPr>
              <a:t>01</a:t>
            </a:r>
            <a:endParaRPr lang="ru-RU" altLang="ru-RU" sz="8000" dirty="0">
              <a:solidFill>
                <a:schemeClr val="accent4"/>
              </a:solidFill>
            </a:endParaRPr>
          </a:p>
        </p:txBody>
      </p:sp>
      <p:sp>
        <p:nvSpPr>
          <p:cNvPr id="22558" name="Rectangle 99">
            <a:extLst>
              <a:ext uri="{FF2B5EF4-FFF2-40B4-BE49-F238E27FC236}">
                <a16:creationId xmlns:a16="http://schemas.microsoft.com/office/drawing/2014/main" id="{5A3833B2-ED95-4771-97DD-CAA7CD2F87A0}"/>
              </a:ext>
            </a:extLst>
          </p:cNvPr>
          <p:cNvSpPr>
            <a:spLocks noChangeArrowheads="1"/>
          </p:cNvSpPr>
          <p:nvPr/>
        </p:nvSpPr>
        <p:spPr bwMode="auto">
          <a:xfrm>
            <a:off x="4371975" y="4392613"/>
            <a:ext cx="1968500"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3800" b="1" dirty="0">
                <a:solidFill>
                  <a:schemeClr val="accent5"/>
                </a:solidFill>
                <a:latin typeface="Arial" panose="020B0604020202020204" pitchFamily="34" charset="0"/>
              </a:rPr>
              <a:t>02</a:t>
            </a:r>
            <a:endParaRPr lang="ru-RU" altLang="ru-RU" sz="8000" dirty="0">
              <a:solidFill>
                <a:schemeClr val="accent5"/>
              </a:solidFill>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2530"/>
                                        </p:tgtEl>
                                        <p:attrNameLst>
                                          <p:attrName>style.visibility</p:attrName>
                                        </p:attrNameLst>
                                      </p:cBhvr>
                                      <p:to>
                                        <p:strVal val="visible"/>
                                      </p:to>
                                    </p:set>
                                    <p:anim calcmode="lin" valueType="num">
                                      <p:cBhvr additive="base">
                                        <p:cTn id="7" dur="500" fill="hold"/>
                                        <p:tgtEl>
                                          <p:spTgt spid="22530"/>
                                        </p:tgtEl>
                                        <p:attrNameLst>
                                          <p:attrName>ppt_x</p:attrName>
                                        </p:attrNameLst>
                                      </p:cBhvr>
                                      <p:tavLst>
                                        <p:tav tm="0">
                                          <p:val>
                                            <p:strVal val="#ppt_x"/>
                                          </p:val>
                                        </p:tav>
                                        <p:tav tm="100000">
                                          <p:val>
                                            <p:strVal val="#ppt_x"/>
                                          </p:val>
                                        </p:tav>
                                      </p:tavLst>
                                    </p:anim>
                                    <p:anim calcmode="lin" valueType="num">
                                      <p:cBhvr additive="base">
                                        <p:cTn id="8" dur="500" fill="hold"/>
                                        <p:tgtEl>
                                          <p:spTgt spid="2253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2531"/>
                                        </p:tgtEl>
                                        <p:attrNameLst>
                                          <p:attrName>style.visibility</p:attrName>
                                        </p:attrNameLst>
                                      </p:cBhvr>
                                      <p:to>
                                        <p:strVal val="visible"/>
                                      </p:to>
                                    </p:set>
                                    <p:anim calcmode="lin" valueType="num">
                                      <p:cBhvr additive="base">
                                        <p:cTn id="11" dur="500" fill="hold"/>
                                        <p:tgtEl>
                                          <p:spTgt spid="22531"/>
                                        </p:tgtEl>
                                        <p:attrNameLst>
                                          <p:attrName>ppt_x</p:attrName>
                                        </p:attrNameLst>
                                      </p:cBhvr>
                                      <p:tavLst>
                                        <p:tav tm="0">
                                          <p:val>
                                            <p:strVal val="#ppt_x"/>
                                          </p:val>
                                        </p:tav>
                                        <p:tav tm="100000">
                                          <p:val>
                                            <p:strVal val="#ppt_x"/>
                                          </p:val>
                                        </p:tav>
                                      </p:tavLst>
                                    </p:anim>
                                    <p:anim calcmode="lin" valueType="num">
                                      <p:cBhvr additive="base">
                                        <p:cTn id="12" dur="500" fill="hold"/>
                                        <p:tgtEl>
                                          <p:spTgt spid="22531"/>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ppt_x"/>
                                          </p:val>
                                        </p:tav>
                                        <p:tav tm="100000">
                                          <p:val>
                                            <p:strVal val="#ppt_x"/>
                                          </p:val>
                                        </p:tav>
                                      </p:tavLst>
                                    </p:anim>
                                    <p:anim calcmode="lin" valueType="num">
                                      <p:cBhvr additive="base">
                                        <p:cTn id="21" dur="500" fill="hold"/>
                                        <p:tgtEl>
                                          <p:spTgt spid="3"/>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ppt_x"/>
                                          </p:val>
                                        </p:tav>
                                        <p:tav tm="100000">
                                          <p:val>
                                            <p:strVal val="#ppt_x"/>
                                          </p:val>
                                        </p:tav>
                                      </p:tavLst>
                                    </p:anim>
                                    <p:anim calcmode="lin" valueType="num">
                                      <p:cBhvr additive="base">
                                        <p:cTn id="25" dur="500" fill="hold"/>
                                        <p:tgtEl>
                                          <p:spTgt spid="4"/>
                                        </p:tgtEl>
                                        <p:attrNameLst>
                                          <p:attrName>ppt_y</p:attrName>
                                        </p:attrNameLst>
                                      </p:cBhvr>
                                      <p:tavLst>
                                        <p:tav tm="0">
                                          <p:val>
                                            <p:strVal val="1+#ppt_h/2"/>
                                          </p:val>
                                        </p:tav>
                                        <p:tav tm="100000">
                                          <p:val>
                                            <p:strVal val="#ppt_y"/>
                                          </p:val>
                                        </p:tav>
                                      </p:tavLst>
                                    </p:anim>
                                  </p:childTnLst>
                                </p:cTn>
                              </p:par>
                            </p:childTnLst>
                          </p:cTn>
                        </p:par>
                        <p:par>
                          <p:cTn id="26" fill="hold">
                            <p:stCondLst>
                              <p:cond delay="1250"/>
                            </p:stCondLst>
                            <p:childTnLst>
                              <p:par>
                                <p:cTn id="27" presetID="23" presetClass="entr" presetSubtype="16" fill="hold" grpId="0" nodeType="afterEffect">
                                  <p:stCondLst>
                                    <p:cond delay="0"/>
                                  </p:stCondLst>
                                  <p:childTnLst>
                                    <p:set>
                                      <p:cBhvr>
                                        <p:cTn id="28" dur="1" fill="hold">
                                          <p:stCondLst>
                                            <p:cond delay="0"/>
                                          </p:stCondLst>
                                        </p:cTn>
                                        <p:tgtEl>
                                          <p:spTgt spid="22557"/>
                                        </p:tgtEl>
                                        <p:attrNameLst>
                                          <p:attrName>style.visibility</p:attrName>
                                        </p:attrNameLst>
                                      </p:cBhvr>
                                      <p:to>
                                        <p:strVal val="visible"/>
                                      </p:to>
                                    </p:set>
                                    <p:anim calcmode="lin" valueType="num">
                                      <p:cBhvr>
                                        <p:cTn id="29" dur="500" fill="hold"/>
                                        <p:tgtEl>
                                          <p:spTgt spid="22557"/>
                                        </p:tgtEl>
                                        <p:attrNameLst>
                                          <p:attrName>ppt_w</p:attrName>
                                        </p:attrNameLst>
                                      </p:cBhvr>
                                      <p:tavLst>
                                        <p:tav tm="0">
                                          <p:val>
                                            <p:fltVal val="0"/>
                                          </p:val>
                                        </p:tav>
                                        <p:tav tm="100000">
                                          <p:val>
                                            <p:strVal val="#ppt_w"/>
                                          </p:val>
                                        </p:tav>
                                      </p:tavLst>
                                    </p:anim>
                                    <p:anim calcmode="lin" valueType="num">
                                      <p:cBhvr>
                                        <p:cTn id="30" dur="500" fill="hold"/>
                                        <p:tgtEl>
                                          <p:spTgt spid="22557"/>
                                        </p:tgtEl>
                                        <p:attrNameLst>
                                          <p:attrName>ppt_h</p:attrName>
                                        </p:attrNameLst>
                                      </p:cBhvr>
                                      <p:tavLst>
                                        <p:tav tm="0">
                                          <p:val>
                                            <p:fltVal val="0"/>
                                          </p:val>
                                        </p:tav>
                                        <p:tav tm="100000">
                                          <p:val>
                                            <p:strVal val="#ppt_h"/>
                                          </p:val>
                                        </p:tav>
                                      </p:tavLst>
                                    </p:anim>
                                  </p:childTnLst>
                                </p:cTn>
                              </p:par>
                              <p:par>
                                <p:cTn id="31" presetID="10" presetClass="entr" presetSubtype="0" fill="hold" nodeType="withEffect">
                                  <p:stCondLst>
                                    <p:cond delay="0"/>
                                  </p:stCondLst>
                                  <p:childTnLst>
                                    <p:set>
                                      <p:cBhvr>
                                        <p:cTn id="32" dur="1" fill="hold">
                                          <p:stCondLst>
                                            <p:cond delay="0"/>
                                          </p:stCondLst>
                                        </p:cTn>
                                        <p:tgtEl>
                                          <p:spTgt spid="5"/>
                                        </p:tgtEl>
                                        <p:attrNameLst>
                                          <p:attrName>style.visibility</p:attrName>
                                        </p:attrNameLst>
                                      </p:cBhvr>
                                      <p:to>
                                        <p:strVal val="visible"/>
                                      </p:to>
                                    </p:set>
                                    <p:animEffect transition="in" filter="fade">
                                      <p:cBhvr>
                                        <p:cTn id="33" dur="500"/>
                                        <p:tgtEl>
                                          <p:spTgt spid="5"/>
                                        </p:tgtEl>
                                      </p:cBhvr>
                                    </p:animEffect>
                                  </p:childTnLst>
                                </p:cTn>
                              </p:par>
                              <p:par>
                                <p:cTn id="34" presetID="23" presetClass="entr" presetSubtype="16" fill="hold" grpId="0" nodeType="withEffect">
                                  <p:stCondLst>
                                    <p:cond delay="250"/>
                                  </p:stCondLst>
                                  <p:childTnLst>
                                    <p:set>
                                      <p:cBhvr>
                                        <p:cTn id="35" dur="1" fill="hold">
                                          <p:stCondLst>
                                            <p:cond delay="0"/>
                                          </p:stCondLst>
                                        </p:cTn>
                                        <p:tgtEl>
                                          <p:spTgt spid="22558"/>
                                        </p:tgtEl>
                                        <p:attrNameLst>
                                          <p:attrName>style.visibility</p:attrName>
                                        </p:attrNameLst>
                                      </p:cBhvr>
                                      <p:to>
                                        <p:strVal val="visible"/>
                                      </p:to>
                                    </p:set>
                                    <p:anim calcmode="lin" valueType="num">
                                      <p:cBhvr>
                                        <p:cTn id="36" dur="500" fill="hold"/>
                                        <p:tgtEl>
                                          <p:spTgt spid="22558"/>
                                        </p:tgtEl>
                                        <p:attrNameLst>
                                          <p:attrName>ppt_w</p:attrName>
                                        </p:attrNameLst>
                                      </p:cBhvr>
                                      <p:tavLst>
                                        <p:tav tm="0">
                                          <p:val>
                                            <p:fltVal val="0"/>
                                          </p:val>
                                        </p:tav>
                                        <p:tav tm="100000">
                                          <p:val>
                                            <p:strVal val="#ppt_w"/>
                                          </p:val>
                                        </p:tav>
                                      </p:tavLst>
                                    </p:anim>
                                    <p:anim calcmode="lin" valueType="num">
                                      <p:cBhvr>
                                        <p:cTn id="37" dur="500" fill="hold"/>
                                        <p:tgtEl>
                                          <p:spTgt spid="22558"/>
                                        </p:tgtEl>
                                        <p:attrNameLst>
                                          <p:attrName>ppt_h</p:attrName>
                                        </p:attrNameLst>
                                      </p:cBhvr>
                                      <p:tavLst>
                                        <p:tav tm="0">
                                          <p:val>
                                            <p:fltVal val="0"/>
                                          </p:val>
                                        </p:tav>
                                        <p:tav tm="100000">
                                          <p:val>
                                            <p:strVal val="#ppt_h"/>
                                          </p:val>
                                        </p:tav>
                                      </p:tavLst>
                                    </p:anim>
                                  </p:childTnLst>
                                </p:cTn>
                              </p:par>
                              <p:par>
                                <p:cTn id="38" presetID="10" presetClass="entr" presetSubtype="0" fill="hold" nodeType="withEffect">
                                  <p:stCondLst>
                                    <p:cond delay="250"/>
                                  </p:stCondLst>
                                  <p:childTnLst>
                                    <p:set>
                                      <p:cBhvr>
                                        <p:cTn id="39" dur="1" fill="hold">
                                          <p:stCondLst>
                                            <p:cond delay="0"/>
                                          </p:stCondLst>
                                        </p:cTn>
                                        <p:tgtEl>
                                          <p:spTgt spid="6"/>
                                        </p:tgtEl>
                                        <p:attrNameLst>
                                          <p:attrName>style.visibility</p:attrName>
                                        </p:attrNameLst>
                                      </p:cBhvr>
                                      <p:to>
                                        <p:strVal val="visible"/>
                                      </p:to>
                                    </p:set>
                                    <p:animEffect transition="in" filter="fade">
                                      <p:cBhvr>
                                        <p:cTn id="40"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0" grpId="0"/>
      <p:bldP spid="22531" grpId="0"/>
      <p:bldP spid="22557" grpId="0"/>
      <p:bldP spid="22558"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extBox 112">
            <a:extLst>
              <a:ext uri="{FF2B5EF4-FFF2-40B4-BE49-F238E27FC236}">
                <a16:creationId xmlns:a16="http://schemas.microsoft.com/office/drawing/2014/main" id="{D32A1E9A-DFDE-46AC-8B3C-D494879BD5E7}"/>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3555" name="TextBox 115">
            <a:extLst>
              <a:ext uri="{FF2B5EF4-FFF2-40B4-BE49-F238E27FC236}">
                <a16:creationId xmlns:a16="http://schemas.microsoft.com/office/drawing/2014/main" id="{171915D2-664A-468C-BB04-3E02A1A29975}"/>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23556" name="Freeform 7">
            <a:extLst>
              <a:ext uri="{FF2B5EF4-FFF2-40B4-BE49-F238E27FC236}">
                <a16:creationId xmlns:a16="http://schemas.microsoft.com/office/drawing/2014/main" id="{212B949E-4363-44E4-BACD-E384FDED9D28}"/>
              </a:ext>
            </a:extLst>
          </p:cNvPr>
          <p:cNvSpPr>
            <a:spLocks/>
          </p:cNvSpPr>
          <p:nvPr/>
        </p:nvSpPr>
        <p:spPr bwMode="auto">
          <a:xfrm>
            <a:off x="2890838" y="2009775"/>
            <a:ext cx="1379537" cy="1390650"/>
          </a:xfrm>
          <a:custGeom>
            <a:avLst/>
            <a:gdLst>
              <a:gd name="T0" fmla="*/ 2147483646 w 104"/>
              <a:gd name="T1" fmla="*/ 2147483646 h 104"/>
              <a:gd name="T2" fmla="*/ 2147483646 w 104"/>
              <a:gd name="T3" fmla="*/ 2147483646 h 104"/>
              <a:gd name="T4" fmla="*/ 0 w 104"/>
              <a:gd name="T5" fmla="*/ 2147483646 h 104"/>
              <a:gd name="T6" fmla="*/ 0 w 104"/>
              <a:gd name="T7" fmla="*/ 0 h 104"/>
              <a:gd name="T8" fmla="*/ 2147483646 w 104"/>
              <a:gd name="T9" fmla="*/ 2147483646 h 10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4" h="104">
                <a:moveTo>
                  <a:pt x="104" y="104"/>
                </a:moveTo>
                <a:cubicBezTo>
                  <a:pt x="72" y="104"/>
                  <a:pt x="72" y="104"/>
                  <a:pt x="72" y="104"/>
                </a:cubicBezTo>
                <a:cubicBezTo>
                  <a:pt x="72" y="65"/>
                  <a:pt x="40" y="33"/>
                  <a:pt x="0" y="33"/>
                </a:cubicBezTo>
                <a:cubicBezTo>
                  <a:pt x="0" y="0"/>
                  <a:pt x="0" y="0"/>
                  <a:pt x="0" y="0"/>
                </a:cubicBezTo>
                <a:cubicBezTo>
                  <a:pt x="58" y="0"/>
                  <a:pt x="104" y="47"/>
                  <a:pt x="104" y="10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58" name="Freeform 9">
            <a:extLst>
              <a:ext uri="{FF2B5EF4-FFF2-40B4-BE49-F238E27FC236}">
                <a16:creationId xmlns:a16="http://schemas.microsoft.com/office/drawing/2014/main" id="{0507CBB0-219C-4316-88FC-E47375EE1519}"/>
              </a:ext>
            </a:extLst>
          </p:cNvPr>
          <p:cNvSpPr>
            <a:spLocks/>
          </p:cNvSpPr>
          <p:nvPr/>
        </p:nvSpPr>
        <p:spPr bwMode="auto">
          <a:xfrm>
            <a:off x="4721225" y="2290763"/>
            <a:ext cx="836613" cy="1109662"/>
          </a:xfrm>
          <a:custGeom>
            <a:avLst/>
            <a:gdLst>
              <a:gd name="T0" fmla="*/ 2147483646 w 63"/>
              <a:gd name="T1" fmla="*/ 2147483646 h 83"/>
              <a:gd name="T2" fmla="*/ 2147483646 w 63"/>
              <a:gd name="T3" fmla="*/ 2147483646 h 83"/>
              <a:gd name="T4" fmla="*/ 0 w 63"/>
              <a:gd name="T5" fmla="*/ 2147483646 h 83"/>
              <a:gd name="T6" fmla="*/ 2147483646 w 63"/>
              <a:gd name="T7" fmla="*/ 0 h 83"/>
              <a:gd name="T8" fmla="*/ 2147483646 w 63"/>
              <a:gd name="T9" fmla="*/ 2147483646 h 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3" h="83">
                <a:moveTo>
                  <a:pt x="63" y="24"/>
                </a:moveTo>
                <a:cubicBezTo>
                  <a:pt x="44" y="37"/>
                  <a:pt x="32" y="59"/>
                  <a:pt x="32" y="83"/>
                </a:cubicBezTo>
                <a:cubicBezTo>
                  <a:pt x="0" y="83"/>
                  <a:pt x="0" y="83"/>
                  <a:pt x="0" y="83"/>
                </a:cubicBezTo>
                <a:cubicBezTo>
                  <a:pt x="0" y="49"/>
                  <a:pt x="16" y="19"/>
                  <a:pt x="41" y="0"/>
                </a:cubicBezTo>
                <a:lnTo>
                  <a:pt x="63" y="2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59" name="Freeform 10">
            <a:extLst>
              <a:ext uri="{FF2B5EF4-FFF2-40B4-BE49-F238E27FC236}">
                <a16:creationId xmlns:a16="http://schemas.microsoft.com/office/drawing/2014/main" id="{D779D200-4DA4-40B3-8A35-879E08D945A4}"/>
              </a:ext>
            </a:extLst>
          </p:cNvPr>
          <p:cNvSpPr>
            <a:spLocks/>
          </p:cNvSpPr>
          <p:nvPr/>
        </p:nvSpPr>
        <p:spPr bwMode="auto">
          <a:xfrm>
            <a:off x="5265738" y="2009775"/>
            <a:ext cx="2217737" cy="1390650"/>
          </a:xfrm>
          <a:custGeom>
            <a:avLst/>
            <a:gdLst>
              <a:gd name="T0" fmla="*/ 2147483646 w 167"/>
              <a:gd name="T1" fmla="*/ 2147483646 h 104"/>
              <a:gd name="T2" fmla="*/ 2147483646 w 167"/>
              <a:gd name="T3" fmla="*/ 2147483646 h 104"/>
              <a:gd name="T4" fmla="*/ 2147483646 w 167"/>
              <a:gd name="T5" fmla="*/ 2147483646 h 104"/>
              <a:gd name="T6" fmla="*/ 2147483646 w 167"/>
              <a:gd name="T7" fmla="*/ 2147483646 h 104"/>
              <a:gd name="T8" fmla="*/ 0 w 167"/>
              <a:gd name="T9" fmla="*/ 2147483646 h 104"/>
              <a:gd name="T10" fmla="*/ 2147483646 w 167"/>
              <a:gd name="T11" fmla="*/ 0 h 104"/>
              <a:gd name="T12" fmla="*/ 2147483646 w 167"/>
              <a:gd name="T13" fmla="*/ 2147483646 h 1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7" h="104">
                <a:moveTo>
                  <a:pt x="167" y="104"/>
                </a:moveTo>
                <a:cubicBezTo>
                  <a:pt x="134" y="104"/>
                  <a:pt x="134" y="104"/>
                  <a:pt x="134" y="104"/>
                </a:cubicBezTo>
                <a:cubicBezTo>
                  <a:pt x="134" y="65"/>
                  <a:pt x="102" y="33"/>
                  <a:pt x="63" y="33"/>
                </a:cubicBezTo>
                <a:cubicBezTo>
                  <a:pt x="48" y="33"/>
                  <a:pt x="34" y="37"/>
                  <a:pt x="22" y="45"/>
                </a:cubicBezTo>
                <a:cubicBezTo>
                  <a:pt x="0" y="21"/>
                  <a:pt x="0" y="21"/>
                  <a:pt x="0" y="21"/>
                </a:cubicBezTo>
                <a:cubicBezTo>
                  <a:pt x="18" y="8"/>
                  <a:pt x="39" y="0"/>
                  <a:pt x="63" y="0"/>
                </a:cubicBezTo>
                <a:cubicBezTo>
                  <a:pt x="120" y="0"/>
                  <a:pt x="167" y="47"/>
                  <a:pt x="167" y="10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61" name="Freeform 12">
            <a:extLst>
              <a:ext uri="{FF2B5EF4-FFF2-40B4-BE49-F238E27FC236}">
                <a16:creationId xmlns:a16="http://schemas.microsoft.com/office/drawing/2014/main" id="{1AA4C88F-FFBA-4DEB-9A4D-149155F4E1D8}"/>
              </a:ext>
            </a:extLst>
          </p:cNvPr>
          <p:cNvSpPr>
            <a:spLocks/>
          </p:cNvSpPr>
          <p:nvPr/>
        </p:nvSpPr>
        <p:spPr bwMode="auto">
          <a:xfrm>
            <a:off x="7921625" y="2009775"/>
            <a:ext cx="1751013" cy="1390650"/>
          </a:xfrm>
          <a:custGeom>
            <a:avLst/>
            <a:gdLst>
              <a:gd name="T0" fmla="*/ 2147483646 w 132"/>
              <a:gd name="T1" fmla="*/ 715208621 h 104"/>
              <a:gd name="T2" fmla="*/ 2147483646 w 132"/>
              <a:gd name="T3" fmla="*/ 2147483646 h 104"/>
              <a:gd name="T4" fmla="*/ 2147483646 w 132"/>
              <a:gd name="T5" fmla="*/ 2147483646 h 104"/>
              <a:gd name="T6" fmla="*/ 2147483646 w 132"/>
              <a:gd name="T7" fmla="*/ 2147483646 h 104"/>
              <a:gd name="T8" fmla="*/ 0 w 132"/>
              <a:gd name="T9" fmla="*/ 2147483646 h 104"/>
              <a:gd name="T10" fmla="*/ 2147483646 w 132"/>
              <a:gd name="T11" fmla="*/ 0 h 104"/>
              <a:gd name="T12" fmla="*/ 2147483646 w 132"/>
              <a:gd name="T13" fmla="*/ 715208621 h 10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2" h="104">
                <a:moveTo>
                  <a:pt x="132" y="4"/>
                </a:moveTo>
                <a:cubicBezTo>
                  <a:pt x="122" y="35"/>
                  <a:pt x="122" y="35"/>
                  <a:pt x="122" y="35"/>
                </a:cubicBezTo>
                <a:cubicBezTo>
                  <a:pt x="116" y="33"/>
                  <a:pt x="110" y="33"/>
                  <a:pt x="104" y="33"/>
                </a:cubicBezTo>
                <a:cubicBezTo>
                  <a:pt x="65" y="33"/>
                  <a:pt x="33" y="65"/>
                  <a:pt x="33" y="104"/>
                </a:cubicBezTo>
                <a:cubicBezTo>
                  <a:pt x="0" y="104"/>
                  <a:pt x="0" y="104"/>
                  <a:pt x="0" y="104"/>
                </a:cubicBezTo>
                <a:cubicBezTo>
                  <a:pt x="0" y="47"/>
                  <a:pt x="47" y="0"/>
                  <a:pt x="104" y="0"/>
                </a:cubicBezTo>
                <a:cubicBezTo>
                  <a:pt x="114" y="0"/>
                  <a:pt x="123" y="1"/>
                  <a:pt x="132" y="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62" name="Freeform 13">
            <a:extLst>
              <a:ext uri="{FF2B5EF4-FFF2-40B4-BE49-F238E27FC236}">
                <a16:creationId xmlns:a16="http://schemas.microsoft.com/office/drawing/2014/main" id="{B1182AF6-139A-411F-B04C-CDCE4283CBE0}"/>
              </a:ext>
            </a:extLst>
          </p:cNvPr>
          <p:cNvSpPr>
            <a:spLocks/>
          </p:cNvSpPr>
          <p:nvPr/>
        </p:nvSpPr>
        <p:spPr bwMode="auto">
          <a:xfrm>
            <a:off x="9540875" y="2063750"/>
            <a:ext cx="1141413" cy="1336675"/>
          </a:xfrm>
          <a:custGeom>
            <a:avLst/>
            <a:gdLst>
              <a:gd name="T0" fmla="*/ 2147483646 w 86"/>
              <a:gd name="T1" fmla="*/ 2147483646 h 100"/>
              <a:gd name="T2" fmla="*/ 2147483646 w 86"/>
              <a:gd name="T3" fmla="*/ 2147483646 h 100"/>
              <a:gd name="T4" fmla="*/ 0 w 86"/>
              <a:gd name="T5" fmla="*/ 2147483646 h 100"/>
              <a:gd name="T6" fmla="*/ 1761518793 w 86"/>
              <a:gd name="T7" fmla="*/ 0 h 100"/>
              <a:gd name="T8" fmla="*/ 2147483646 w 86"/>
              <a:gd name="T9" fmla="*/ 2147483646 h 10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86" h="100">
                <a:moveTo>
                  <a:pt x="86" y="100"/>
                </a:moveTo>
                <a:cubicBezTo>
                  <a:pt x="53" y="100"/>
                  <a:pt x="53" y="100"/>
                  <a:pt x="53" y="100"/>
                </a:cubicBezTo>
                <a:cubicBezTo>
                  <a:pt x="53" y="67"/>
                  <a:pt x="31" y="39"/>
                  <a:pt x="0" y="31"/>
                </a:cubicBezTo>
                <a:cubicBezTo>
                  <a:pt x="10" y="0"/>
                  <a:pt x="10" y="0"/>
                  <a:pt x="10" y="0"/>
                </a:cubicBezTo>
                <a:cubicBezTo>
                  <a:pt x="54" y="12"/>
                  <a:pt x="86" y="52"/>
                  <a:pt x="86" y="10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64" name="Freeform 15">
            <a:extLst>
              <a:ext uri="{FF2B5EF4-FFF2-40B4-BE49-F238E27FC236}">
                <a16:creationId xmlns:a16="http://schemas.microsoft.com/office/drawing/2014/main" id="{BB0F3888-9D7C-47C5-854C-3D6BA3F85BFF}"/>
              </a:ext>
            </a:extLst>
          </p:cNvPr>
          <p:cNvSpPr>
            <a:spLocks/>
          </p:cNvSpPr>
          <p:nvPr/>
        </p:nvSpPr>
        <p:spPr bwMode="auto">
          <a:xfrm>
            <a:off x="1509713" y="2009775"/>
            <a:ext cx="1381125" cy="1390650"/>
          </a:xfrm>
          <a:custGeom>
            <a:avLst/>
            <a:gdLst>
              <a:gd name="T0" fmla="*/ 2147483646 w 104"/>
              <a:gd name="T1" fmla="*/ 0 h 104"/>
              <a:gd name="T2" fmla="*/ 2147483646 w 104"/>
              <a:gd name="T3" fmla="*/ 2147483646 h 104"/>
              <a:gd name="T4" fmla="*/ 2147483646 w 104"/>
              <a:gd name="T5" fmla="*/ 2147483646 h 104"/>
              <a:gd name="T6" fmla="*/ 0 w 104"/>
              <a:gd name="T7" fmla="*/ 2147483646 h 104"/>
              <a:gd name="T8" fmla="*/ 2147483646 w 104"/>
              <a:gd name="T9" fmla="*/ 0 h 104"/>
              <a:gd name="T10" fmla="*/ 2147483646 w 104"/>
              <a:gd name="T11" fmla="*/ 0 h 104"/>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4" h="104">
                <a:moveTo>
                  <a:pt x="104" y="0"/>
                </a:moveTo>
                <a:cubicBezTo>
                  <a:pt x="104" y="33"/>
                  <a:pt x="104" y="33"/>
                  <a:pt x="104" y="33"/>
                </a:cubicBezTo>
                <a:cubicBezTo>
                  <a:pt x="65" y="33"/>
                  <a:pt x="33" y="65"/>
                  <a:pt x="33" y="104"/>
                </a:cubicBezTo>
                <a:cubicBezTo>
                  <a:pt x="0" y="104"/>
                  <a:pt x="0" y="104"/>
                  <a:pt x="0" y="104"/>
                </a:cubicBezTo>
                <a:cubicBezTo>
                  <a:pt x="0" y="50"/>
                  <a:pt x="42" y="5"/>
                  <a:pt x="95" y="0"/>
                </a:cubicBezTo>
                <a:cubicBezTo>
                  <a:pt x="98" y="0"/>
                  <a:pt x="101" y="0"/>
                  <a:pt x="10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68" name="Rectangle 19">
            <a:extLst>
              <a:ext uri="{FF2B5EF4-FFF2-40B4-BE49-F238E27FC236}">
                <a16:creationId xmlns:a16="http://schemas.microsoft.com/office/drawing/2014/main" id="{8349E997-72EF-4FFA-985A-5FC398D10A8E}"/>
              </a:ext>
            </a:extLst>
          </p:cNvPr>
          <p:cNvSpPr>
            <a:spLocks noChangeArrowheads="1"/>
          </p:cNvSpPr>
          <p:nvPr/>
        </p:nvSpPr>
        <p:spPr bwMode="auto">
          <a:xfrm>
            <a:off x="2319338" y="3922713"/>
            <a:ext cx="1460500" cy="78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600">
                <a:solidFill>
                  <a:srgbClr val="73848D"/>
                </a:solidFill>
                <a:latin typeface="Arial" panose="020B0604020202020204" pitchFamily="34" charset="0"/>
              </a:rPr>
              <a:t>50%</a:t>
            </a:r>
            <a:endParaRPr lang="ru-RU" altLang="ru-RU" sz="1800"/>
          </a:p>
        </p:txBody>
      </p:sp>
      <p:sp>
        <p:nvSpPr>
          <p:cNvPr id="23569" name="Rectangle 20">
            <a:extLst>
              <a:ext uri="{FF2B5EF4-FFF2-40B4-BE49-F238E27FC236}">
                <a16:creationId xmlns:a16="http://schemas.microsoft.com/office/drawing/2014/main" id="{C3D72B79-C927-4FE4-B7E1-9B02E607F09D}"/>
              </a:ext>
            </a:extLst>
          </p:cNvPr>
          <p:cNvSpPr>
            <a:spLocks noChangeArrowheads="1"/>
          </p:cNvSpPr>
          <p:nvPr/>
        </p:nvSpPr>
        <p:spPr bwMode="auto">
          <a:xfrm>
            <a:off x="5518150" y="3922713"/>
            <a:ext cx="1460500" cy="78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600">
                <a:solidFill>
                  <a:srgbClr val="73848D"/>
                </a:solidFill>
                <a:latin typeface="Arial" panose="020B0604020202020204" pitchFamily="34" charset="0"/>
              </a:rPr>
              <a:t>32%</a:t>
            </a:r>
            <a:endParaRPr lang="ru-RU" altLang="ru-RU" sz="1800"/>
          </a:p>
        </p:txBody>
      </p:sp>
      <p:sp>
        <p:nvSpPr>
          <p:cNvPr id="23570" name="Rectangle 21">
            <a:extLst>
              <a:ext uri="{FF2B5EF4-FFF2-40B4-BE49-F238E27FC236}">
                <a16:creationId xmlns:a16="http://schemas.microsoft.com/office/drawing/2014/main" id="{20729992-16D9-4A2A-9784-263110C43835}"/>
              </a:ext>
            </a:extLst>
          </p:cNvPr>
          <p:cNvSpPr>
            <a:spLocks noChangeArrowheads="1"/>
          </p:cNvSpPr>
          <p:nvPr/>
        </p:nvSpPr>
        <p:spPr bwMode="auto">
          <a:xfrm>
            <a:off x="8823325" y="3922713"/>
            <a:ext cx="1460500" cy="78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600">
                <a:solidFill>
                  <a:srgbClr val="73848D"/>
                </a:solidFill>
                <a:latin typeface="Arial" panose="020B0604020202020204" pitchFamily="34" charset="0"/>
              </a:rPr>
              <a:t>59%</a:t>
            </a:r>
            <a:endParaRPr lang="ru-RU" altLang="ru-RU" sz="1800"/>
          </a:p>
        </p:txBody>
      </p:sp>
      <p:grpSp>
        <p:nvGrpSpPr>
          <p:cNvPr id="2" name="Группа 1">
            <a:extLst>
              <a:ext uri="{FF2B5EF4-FFF2-40B4-BE49-F238E27FC236}">
                <a16:creationId xmlns:a16="http://schemas.microsoft.com/office/drawing/2014/main" id="{B134BBBC-DEFD-429E-9F74-BAA3FF6734AD}"/>
              </a:ext>
            </a:extLst>
          </p:cNvPr>
          <p:cNvGrpSpPr/>
          <p:nvPr/>
        </p:nvGrpSpPr>
        <p:grpSpPr>
          <a:xfrm>
            <a:off x="1497013" y="4668838"/>
            <a:ext cx="2867025" cy="1016000"/>
            <a:chOff x="1497013" y="4668838"/>
            <a:chExt cx="2867025" cy="1016000"/>
          </a:xfrm>
        </p:grpSpPr>
        <p:sp>
          <p:nvSpPr>
            <p:cNvPr id="23565" name="Freeform 16">
              <a:extLst>
                <a:ext uri="{FF2B5EF4-FFF2-40B4-BE49-F238E27FC236}">
                  <a16:creationId xmlns:a16="http://schemas.microsoft.com/office/drawing/2014/main" id="{7531C818-987C-4AB5-B3E8-6683CAC629A6}"/>
                </a:ext>
              </a:extLst>
            </p:cNvPr>
            <p:cNvSpPr>
              <a:spLocks noEditPoints="1"/>
            </p:cNvSpPr>
            <p:nvPr/>
          </p:nvSpPr>
          <p:spPr bwMode="auto">
            <a:xfrm>
              <a:off x="1497013" y="4668838"/>
              <a:ext cx="2800350" cy="1016000"/>
            </a:xfrm>
            <a:custGeom>
              <a:avLst/>
              <a:gdLst>
                <a:gd name="T0" fmla="*/ 2147483646 w 211"/>
                <a:gd name="T1" fmla="*/ 2147483646 h 76"/>
                <a:gd name="T2" fmla="*/ 2147483646 w 211"/>
                <a:gd name="T3" fmla="*/ 2147483646 h 76"/>
                <a:gd name="T4" fmla="*/ 0 w 211"/>
                <a:gd name="T5" fmla="*/ 2147483646 h 76"/>
                <a:gd name="T6" fmla="*/ 0 w 211"/>
                <a:gd name="T7" fmla="*/ 2147483646 h 76"/>
                <a:gd name="T8" fmla="*/ 2147483646 w 211"/>
                <a:gd name="T9" fmla="*/ 0 h 76"/>
                <a:gd name="T10" fmla="*/ 2147483646 w 211"/>
                <a:gd name="T11" fmla="*/ 0 h 76"/>
                <a:gd name="T12" fmla="*/ 2147483646 w 211"/>
                <a:gd name="T13" fmla="*/ 2147483646 h 76"/>
                <a:gd name="T14" fmla="*/ 2147483646 w 211"/>
                <a:gd name="T15" fmla="*/ 2147483646 h 76"/>
                <a:gd name="T16" fmla="*/ 2147483646 w 211"/>
                <a:gd name="T17" fmla="*/ 2147483646 h 76"/>
                <a:gd name="T18" fmla="*/ 2147483646 w 211"/>
                <a:gd name="T19" fmla="*/ 536140526 h 76"/>
                <a:gd name="T20" fmla="*/ 528416755 w 211"/>
                <a:gd name="T21" fmla="*/ 2147483646 h 76"/>
                <a:gd name="T22" fmla="*/ 528416755 w 211"/>
                <a:gd name="T23" fmla="*/ 2147483646 h 76"/>
                <a:gd name="T24" fmla="*/ 2147483646 w 211"/>
                <a:gd name="T25" fmla="*/ 2147483646 h 76"/>
                <a:gd name="T26" fmla="*/ 2147483646 w 211"/>
                <a:gd name="T27" fmla="*/ 2147483646 h 76"/>
                <a:gd name="T28" fmla="*/ 2147483646 w 211"/>
                <a:gd name="T29" fmla="*/ 2147483646 h 76"/>
                <a:gd name="T30" fmla="*/ 2147483646 w 211"/>
                <a:gd name="T31" fmla="*/ 2147483646 h 76"/>
                <a:gd name="T32" fmla="*/ 2147483646 w 211"/>
                <a:gd name="T33" fmla="*/ 536140526 h 76"/>
                <a:gd name="T34" fmla="*/ 2147483646 w 211"/>
                <a:gd name="T35" fmla="*/ 536140526 h 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1" h="76">
                  <a:moveTo>
                    <a:pt x="190" y="76"/>
                  </a:moveTo>
                  <a:cubicBezTo>
                    <a:pt x="21" y="76"/>
                    <a:pt x="21" y="76"/>
                    <a:pt x="21" y="76"/>
                  </a:cubicBezTo>
                  <a:cubicBezTo>
                    <a:pt x="9" y="76"/>
                    <a:pt x="0" y="66"/>
                    <a:pt x="0" y="55"/>
                  </a:cubicBezTo>
                  <a:cubicBezTo>
                    <a:pt x="0" y="21"/>
                    <a:pt x="0" y="21"/>
                    <a:pt x="0" y="21"/>
                  </a:cubicBezTo>
                  <a:cubicBezTo>
                    <a:pt x="0" y="9"/>
                    <a:pt x="9" y="0"/>
                    <a:pt x="21" y="0"/>
                  </a:cubicBezTo>
                  <a:cubicBezTo>
                    <a:pt x="190" y="0"/>
                    <a:pt x="190" y="0"/>
                    <a:pt x="190" y="0"/>
                  </a:cubicBezTo>
                  <a:cubicBezTo>
                    <a:pt x="202" y="0"/>
                    <a:pt x="211" y="9"/>
                    <a:pt x="211" y="21"/>
                  </a:cubicBezTo>
                  <a:cubicBezTo>
                    <a:pt x="211" y="55"/>
                    <a:pt x="211" y="55"/>
                    <a:pt x="211" y="55"/>
                  </a:cubicBezTo>
                  <a:cubicBezTo>
                    <a:pt x="211" y="66"/>
                    <a:pt x="202" y="76"/>
                    <a:pt x="190" y="76"/>
                  </a:cubicBezTo>
                  <a:close/>
                  <a:moveTo>
                    <a:pt x="21" y="3"/>
                  </a:moveTo>
                  <a:cubicBezTo>
                    <a:pt x="11" y="3"/>
                    <a:pt x="3" y="11"/>
                    <a:pt x="3" y="21"/>
                  </a:cubicBezTo>
                  <a:cubicBezTo>
                    <a:pt x="3" y="55"/>
                    <a:pt x="3" y="55"/>
                    <a:pt x="3" y="55"/>
                  </a:cubicBezTo>
                  <a:cubicBezTo>
                    <a:pt x="3" y="65"/>
                    <a:pt x="11" y="73"/>
                    <a:pt x="21" y="73"/>
                  </a:cubicBezTo>
                  <a:cubicBezTo>
                    <a:pt x="190" y="73"/>
                    <a:pt x="190" y="73"/>
                    <a:pt x="190" y="73"/>
                  </a:cubicBezTo>
                  <a:cubicBezTo>
                    <a:pt x="200" y="73"/>
                    <a:pt x="208" y="65"/>
                    <a:pt x="208" y="55"/>
                  </a:cubicBezTo>
                  <a:cubicBezTo>
                    <a:pt x="208" y="21"/>
                    <a:pt x="208" y="21"/>
                    <a:pt x="208" y="21"/>
                  </a:cubicBezTo>
                  <a:cubicBezTo>
                    <a:pt x="208" y="11"/>
                    <a:pt x="200" y="3"/>
                    <a:pt x="190" y="3"/>
                  </a:cubicBezTo>
                  <a:lnTo>
                    <a:pt x="21" y="3"/>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71" name="Rectangle 31">
              <a:extLst>
                <a:ext uri="{FF2B5EF4-FFF2-40B4-BE49-F238E27FC236}">
                  <a16:creationId xmlns:a16="http://schemas.microsoft.com/office/drawing/2014/main" id="{435D0D3F-7878-4A77-AD17-BC5E33E1F55C}"/>
                </a:ext>
              </a:extLst>
            </p:cNvPr>
            <p:cNvSpPr>
              <a:spLocks noChangeArrowheads="1"/>
            </p:cNvSpPr>
            <p:nvPr/>
          </p:nvSpPr>
          <p:spPr bwMode="auto">
            <a:xfrm>
              <a:off x="1743075" y="4776788"/>
              <a:ext cx="703263" cy="868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100">
                  <a:solidFill>
                    <a:srgbClr val="747A93"/>
                  </a:solidFill>
                  <a:latin typeface="Arial" panose="020B0604020202020204" pitchFamily="34" charset="0"/>
                </a:rPr>
                <a:t>A</a:t>
              </a:r>
              <a:endParaRPr lang="ru-RU" altLang="ru-RU" sz="1800"/>
            </a:p>
          </p:txBody>
        </p:sp>
        <p:sp>
          <p:nvSpPr>
            <p:cNvPr id="23574" name="TextBox 115">
              <a:extLst>
                <a:ext uri="{FF2B5EF4-FFF2-40B4-BE49-F238E27FC236}">
                  <a16:creationId xmlns:a16="http://schemas.microsoft.com/office/drawing/2014/main" id="{4C6B6F0A-78F1-4A7E-BBDF-1A0AD06E6B5F}"/>
                </a:ext>
              </a:extLst>
            </p:cNvPr>
            <p:cNvSpPr txBox="1">
              <a:spLocks noChangeArrowheads="1"/>
            </p:cNvSpPr>
            <p:nvPr/>
          </p:nvSpPr>
          <p:spPr bwMode="auto">
            <a:xfrm>
              <a:off x="2251075" y="4846638"/>
              <a:ext cx="211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100" i="1">
                <a:solidFill>
                  <a:srgbClr val="73858E"/>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5EA88D87-0D9C-40EE-AF33-9727AF88DCA9}"/>
              </a:ext>
            </a:extLst>
          </p:cNvPr>
          <p:cNvGrpSpPr/>
          <p:nvPr/>
        </p:nvGrpSpPr>
        <p:grpSpPr>
          <a:xfrm>
            <a:off x="4695825" y="4668838"/>
            <a:ext cx="2862263" cy="1028700"/>
            <a:chOff x="4695825" y="4668838"/>
            <a:chExt cx="2862263" cy="1028700"/>
          </a:xfrm>
        </p:grpSpPr>
        <p:sp>
          <p:nvSpPr>
            <p:cNvPr id="23566" name="Freeform 17">
              <a:extLst>
                <a:ext uri="{FF2B5EF4-FFF2-40B4-BE49-F238E27FC236}">
                  <a16:creationId xmlns:a16="http://schemas.microsoft.com/office/drawing/2014/main" id="{2152836E-45C3-4D22-A8FB-7D9BA84B271B}"/>
                </a:ext>
              </a:extLst>
            </p:cNvPr>
            <p:cNvSpPr>
              <a:spLocks noEditPoints="1"/>
            </p:cNvSpPr>
            <p:nvPr/>
          </p:nvSpPr>
          <p:spPr bwMode="auto">
            <a:xfrm>
              <a:off x="4695825" y="4668838"/>
              <a:ext cx="2800350" cy="1016000"/>
            </a:xfrm>
            <a:custGeom>
              <a:avLst/>
              <a:gdLst>
                <a:gd name="T0" fmla="*/ 2147483646 w 211"/>
                <a:gd name="T1" fmla="*/ 2147483646 h 76"/>
                <a:gd name="T2" fmla="*/ 2147483646 w 211"/>
                <a:gd name="T3" fmla="*/ 2147483646 h 76"/>
                <a:gd name="T4" fmla="*/ 0 w 211"/>
                <a:gd name="T5" fmla="*/ 2147483646 h 76"/>
                <a:gd name="T6" fmla="*/ 0 w 211"/>
                <a:gd name="T7" fmla="*/ 2147483646 h 76"/>
                <a:gd name="T8" fmla="*/ 2147483646 w 211"/>
                <a:gd name="T9" fmla="*/ 0 h 76"/>
                <a:gd name="T10" fmla="*/ 2147483646 w 211"/>
                <a:gd name="T11" fmla="*/ 0 h 76"/>
                <a:gd name="T12" fmla="*/ 2147483646 w 211"/>
                <a:gd name="T13" fmla="*/ 2147483646 h 76"/>
                <a:gd name="T14" fmla="*/ 2147483646 w 211"/>
                <a:gd name="T15" fmla="*/ 2147483646 h 76"/>
                <a:gd name="T16" fmla="*/ 2147483646 w 211"/>
                <a:gd name="T17" fmla="*/ 2147483646 h 76"/>
                <a:gd name="T18" fmla="*/ 2147483646 w 211"/>
                <a:gd name="T19" fmla="*/ 536140526 h 76"/>
                <a:gd name="T20" fmla="*/ 528416755 w 211"/>
                <a:gd name="T21" fmla="*/ 2147483646 h 76"/>
                <a:gd name="T22" fmla="*/ 528416755 w 211"/>
                <a:gd name="T23" fmla="*/ 2147483646 h 76"/>
                <a:gd name="T24" fmla="*/ 2147483646 w 211"/>
                <a:gd name="T25" fmla="*/ 2147483646 h 76"/>
                <a:gd name="T26" fmla="*/ 2147483646 w 211"/>
                <a:gd name="T27" fmla="*/ 2147483646 h 76"/>
                <a:gd name="T28" fmla="*/ 2147483646 w 211"/>
                <a:gd name="T29" fmla="*/ 2147483646 h 76"/>
                <a:gd name="T30" fmla="*/ 2147483646 w 211"/>
                <a:gd name="T31" fmla="*/ 2147483646 h 76"/>
                <a:gd name="T32" fmla="*/ 2147483646 w 211"/>
                <a:gd name="T33" fmla="*/ 536140526 h 76"/>
                <a:gd name="T34" fmla="*/ 2147483646 w 211"/>
                <a:gd name="T35" fmla="*/ 536140526 h 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1" h="76">
                  <a:moveTo>
                    <a:pt x="190" y="76"/>
                  </a:moveTo>
                  <a:cubicBezTo>
                    <a:pt x="21" y="76"/>
                    <a:pt x="21" y="76"/>
                    <a:pt x="21" y="76"/>
                  </a:cubicBezTo>
                  <a:cubicBezTo>
                    <a:pt x="10" y="76"/>
                    <a:pt x="0" y="66"/>
                    <a:pt x="0" y="55"/>
                  </a:cubicBezTo>
                  <a:cubicBezTo>
                    <a:pt x="0" y="21"/>
                    <a:pt x="0" y="21"/>
                    <a:pt x="0" y="21"/>
                  </a:cubicBezTo>
                  <a:cubicBezTo>
                    <a:pt x="0" y="9"/>
                    <a:pt x="10" y="0"/>
                    <a:pt x="21" y="0"/>
                  </a:cubicBezTo>
                  <a:cubicBezTo>
                    <a:pt x="190" y="0"/>
                    <a:pt x="190" y="0"/>
                    <a:pt x="190" y="0"/>
                  </a:cubicBezTo>
                  <a:cubicBezTo>
                    <a:pt x="202" y="0"/>
                    <a:pt x="211" y="9"/>
                    <a:pt x="211" y="21"/>
                  </a:cubicBezTo>
                  <a:cubicBezTo>
                    <a:pt x="211" y="55"/>
                    <a:pt x="211" y="55"/>
                    <a:pt x="211" y="55"/>
                  </a:cubicBezTo>
                  <a:cubicBezTo>
                    <a:pt x="211" y="66"/>
                    <a:pt x="202" y="76"/>
                    <a:pt x="190" y="76"/>
                  </a:cubicBezTo>
                  <a:close/>
                  <a:moveTo>
                    <a:pt x="21" y="3"/>
                  </a:moveTo>
                  <a:cubicBezTo>
                    <a:pt x="11" y="3"/>
                    <a:pt x="3" y="11"/>
                    <a:pt x="3" y="21"/>
                  </a:cubicBezTo>
                  <a:cubicBezTo>
                    <a:pt x="3" y="55"/>
                    <a:pt x="3" y="55"/>
                    <a:pt x="3" y="55"/>
                  </a:cubicBezTo>
                  <a:cubicBezTo>
                    <a:pt x="3" y="65"/>
                    <a:pt x="11" y="73"/>
                    <a:pt x="21" y="73"/>
                  </a:cubicBezTo>
                  <a:cubicBezTo>
                    <a:pt x="190" y="73"/>
                    <a:pt x="190" y="73"/>
                    <a:pt x="190" y="73"/>
                  </a:cubicBezTo>
                  <a:cubicBezTo>
                    <a:pt x="200" y="73"/>
                    <a:pt x="208" y="65"/>
                    <a:pt x="208" y="55"/>
                  </a:cubicBezTo>
                  <a:cubicBezTo>
                    <a:pt x="208" y="21"/>
                    <a:pt x="208" y="21"/>
                    <a:pt x="208" y="21"/>
                  </a:cubicBezTo>
                  <a:cubicBezTo>
                    <a:pt x="208" y="11"/>
                    <a:pt x="200" y="3"/>
                    <a:pt x="190" y="3"/>
                  </a:cubicBezTo>
                  <a:lnTo>
                    <a:pt x="21" y="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72" name="Rectangle 32">
              <a:extLst>
                <a:ext uri="{FF2B5EF4-FFF2-40B4-BE49-F238E27FC236}">
                  <a16:creationId xmlns:a16="http://schemas.microsoft.com/office/drawing/2014/main" id="{F323113E-8F91-4445-A47C-97A811D8058C}"/>
                </a:ext>
              </a:extLst>
            </p:cNvPr>
            <p:cNvSpPr>
              <a:spLocks noChangeArrowheads="1"/>
            </p:cNvSpPr>
            <p:nvPr/>
          </p:nvSpPr>
          <p:spPr bwMode="auto">
            <a:xfrm>
              <a:off x="4941888" y="4829175"/>
              <a:ext cx="703262" cy="868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100">
                  <a:solidFill>
                    <a:srgbClr val="747A93"/>
                  </a:solidFill>
                  <a:latin typeface="Arial" panose="020B0604020202020204" pitchFamily="34" charset="0"/>
                </a:rPr>
                <a:t>B</a:t>
              </a:r>
              <a:endParaRPr lang="ru-RU" altLang="ru-RU" sz="1800"/>
            </a:p>
          </p:txBody>
        </p:sp>
        <p:sp>
          <p:nvSpPr>
            <p:cNvPr id="23575" name="TextBox 115">
              <a:extLst>
                <a:ext uri="{FF2B5EF4-FFF2-40B4-BE49-F238E27FC236}">
                  <a16:creationId xmlns:a16="http://schemas.microsoft.com/office/drawing/2014/main" id="{B8A2769C-5257-4BD0-A652-E4AA7A31BE7B}"/>
                </a:ext>
              </a:extLst>
            </p:cNvPr>
            <p:cNvSpPr txBox="1">
              <a:spLocks noChangeArrowheads="1"/>
            </p:cNvSpPr>
            <p:nvPr/>
          </p:nvSpPr>
          <p:spPr bwMode="auto">
            <a:xfrm>
              <a:off x="5443538" y="4846638"/>
              <a:ext cx="21145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100" i="1">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1D62C3A4-5163-49FF-A817-C73F4C36E7F0}"/>
              </a:ext>
            </a:extLst>
          </p:cNvPr>
          <p:cNvGrpSpPr/>
          <p:nvPr/>
        </p:nvGrpSpPr>
        <p:grpSpPr>
          <a:xfrm>
            <a:off x="7894638" y="4668838"/>
            <a:ext cx="2879725" cy="1028700"/>
            <a:chOff x="7894638" y="4668838"/>
            <a:chExt cx="2879725" cy="1028700"/>
          </a:xfrm>
        </p:grpSpPr>
        <p:sp>
          <p:nvSpPr>
            <p:cNvPr id="23567" name="Freeform 18">
              <a:extLst>
                <a:ext uri="{FF2B5EF4-FFF2-40B4-BE49-F238E27FC236}">
                  <a16:creationId xmlns:a16="http://schemas.microsoft.com/office/drawing/2014/main" id="{0E0DEB51-CB33-45D7-94D9-33AF8D2ADE4A}"/>
                </a:ext>
              </a:extLst>
            </p:cNvPr>
            <p:cNvSpPr>
              <a:spLocks noEditPoints="1"/>
            </p:cNvSpPr>
            <p:nvPr/>
          </p:nvSpPr>
          <p:spPr bwMode="auto">
            <a:xfrm>
              <a:off x="7894638" y="4668838"/>
              <a:ext cx="2800350" cy="1016000"/>
            </a:xfrm>
            <a:custGeom>
              <a:avLst/>
              <a:gdLst>
                <a:gd name="T0" fmla="*/ 2147483646 w 211"/>
                <a:gd name="T1" fmla="*/ 2147483646 h 76"/>
                <a:gd name="T2" fmla="*/ 2147483646 w 211"/>
                <a:gd name="T3" fmla="*/ 2147483646 h 76"/>
                <a:gd name="T4" fmla="*/ 0 w 211"/>
                <a:gd name="T5" fmla="*/ 2147483646 h 76"/>
                <a:gd name="T6" fmla="*/ 0 w 211"/>
                <a:gd name="T7" fmla="*/ 2147483646 h 76"/>
                <a:gd name="T8" fmla="*/ 2147483646 w 211"/>
                <a:gd name="T9" fmla="*/ 0 h 76"/>
                <a:gd name="T10" fmla="*/ 2147483646 w 211"/>
                <a:gd name="T11" fmla="*/ 0 h 76"/>
                <a:gd name="T12" fmla="*/ 2147483646 w 211"/>
                <a:gd name="T13" fmla="*/ 2147483646 h 76"/>
                <a:gd name="T14" fmla="*/ 2147483646 w 211"/>
                <a:gd name="T15" fmla="*/ 2147483646 h 76"/>
                <a:gd name="T16" fmla="*/ 2147483646 w 211"/>
                <a:gd name="T17" fmla="*/ 2147483646 h 76"/>
                <a:gd name="T18" fmla="*/ 2147483646 w 211"/>
                <a:gd name="T19" fmla="*/ 536140526 h 76"/>
                <a:gd name="T20" fmla="*/ 528416755 w 211"/>
                <a:gd name="T21" fmla="*/ 2147483646 h 76"/>
                <a:gd name="T22" fmla="*/ 528416755 w 211"/>
                <a:gd name="T23" fmla="*/ 2147483646 h 76"/>
                <a:gd name="T24" fmla="*/ 2147483646 w 211"/>
                <a:gd name="T25" fmla="*/ 2147483646 h 76"/>
                <a:gd name="T26" fmla="*/ 2147483646 w 211"/>
                <a:gd name="T27" fmla="*/ 2147483646 h 76"/>
                <a:gd name="T28" fmla="*/ 2147483646 w 211"/>
                <a:gd name="T29" fmla="*/ 2147483646 h 76"/>
                <a:gd name="T30" fmla="*/ 2147483646 w 211"/>
                <a:gd name="T31" fmla="*/ 2147483646 h 76"/>
                <a:gd name="T32" fmla="*/ 2147483646 w 211"/>
                <a:gd name="T33" fmla="*/ 536140526 h 76"/>
                <a:gd name="T34" fmla="*/ 2147483646 w 211"/>
                <a:gd name="T35" fmla="*/ 536140526 h 7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11" h="76">
                  <a:moveTo>
                    <a:pt x="190" y="76"/>
                  </a:moveTo>
                  <a:cubicBezTo>
                    <a:pt x="21" y="76"/>
                    <a:pt x="21" y="76"/>
                    <a:pt x="21" y="76"/>
                  </a:cubicBezTo>
                  <a:cubicBezTo>
                    <a:pt x="10" y="76"/>
                    <a:pt x="0" y="66"/>
                    <a:pt x="0" y="55"/>
                  </a:cubicBezTo>
                  <a:cubicBezTo>
                    <a:pt x="0" y="21"/>
                    <a:pt x="0" y="21"/>
                    <a:pt x="0" y="21"/>
                  </a:cubicBezTo>
                  <a:cubicBezTo>
                    <a:pt x="0" y="9"/>
                    <a:pt x="10" y="0"/>
                    <a:pt x="21" y="0"/>
                  </a:cubicBezTo>
                  <a:cubicBezTo>
                    <a:pt x="190" y="0"/>
                    <a:pt x="190" y="0"/>
                    <a:pt x="190" y="0"/>
                  </a:cubicBezTo>
                  <a:cubicBezTo>
                    <a:pt x="202" y="0"/>
                    <a:pt x="211" y="9"/>
                    <a:pt x="211" y="21"/>
                  </a:cubicBezTo>
                  <a:cubicBezTo>
                    <a:pt x="211" y="55"/>
                    <a:pt x="211" y="55"/>
                    <a:pt x="211" y="55"/>
                  </a:cubicBezTo>
                  <a:cubicBezTo>
                    <a:pt x="211" y="66"/>
                    <a:pt x="202" y="76"/>
                    <a:pt x="190" y="76"/>
                  </a:cubicBezTo>
                  <a:close/>
                  <a:moveTo>
                    <a:pt x="21" y="3"/>
                  </a:moveTo>
                  <a:cubicBezTo>
                    <a:pt x="12" y="3"/>
                    <a:pt x="3" y="11"/>
                    <a:pt x="3" y="21"/>
                  </a:cubicBezTo>
                  <a:cubicBezTo>
                    <a:pt x="3" y="55"/>
                    <a:pt x="3" y="55"/>
                    <a:pt x="3" y="55"/>
                  </a:cubicBezTo>
                  <a:cubicBezTo>
                    <a:pt x="3" y="65"/>
                    <a:pt x="12" y="73"/>
                    <a:pt x="21" y="73"/>
                  </a:cubicBezTo>
                  <a:cubicBezTo>
                    <a:pt x="190" y="73"/>
                    <a:pt x="190" y="73"/>
                    <a:pt x="190" y="73"/>
                  </a:cubicBezTo>
                  <a:cubicBezTo>
                    <a:pt x="200" y="73"/>
                    <a:pt x="208" y="65"/>
                    <a:pt x="208" y="55"/>
                  </a:cubicBezTo>
                  <a:cubicBezTo>
                    <a:pt x="208" y="21"/>
                    <a:pt x="208" y="21"/>
                    <a:pt x="208" y="21"/>
                  </a:cubicBezTo>
                  <a:cubicBezTo>
                    <a:pt x="208" y="11"/>
                    <a:pt x="200" y="3"/>
                    <a:pt x="190" y="3"/>
                  </a:cubicBezTo>
                  <a:lnTo>
                    <a:pt x="21" y="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3573" name="Rectangle 33">
              <a:extLst>
                <a:ext uri="{FF2B5EF4-FFF2-40B4-BE49-F238E27FC236}">
                  <a16:creationId xmlns:a16="http://schemas.microsoft.com/office/drawing/2014/main" id="{27A86173-EEDC-4113-A2BF-4B7694DABE32}"/>
                </a:ext>
              </a:extLst>
            </p:cNvPr>
            <p:cNvSpPr>
              <a:spLocks noChangeArrowheads="1"/>
            </p:cNvSpPr>
            <p:nvPr/>
          </p:nvSpPr>
          <p:spPr bwMode="auto">
            <a:xfrm>
              <a:off x="8153400" y="4829175"/>
              <a:ext cx="742950" cy="868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100">
                  <a:solidFill>
                    <a:srgbClr val="747A93"/>
                  </a:solidFill>
                  <a:latin typeface="Arial" panose="020B0604020202020204" pitchFamily="34" charset="0"/>
                </a:rPr>
                <a:t>C</a:t>
              </a:r>
              <a:endParaRPr lang="ru-RU" altLang="ru-RU" sz="1800"/>
            </a:p>
          </p:txBody>
        </p:sp>
        <p:sp>
          <p:nvSpPr>
            <p:cNvPr id="23576" name="TextBox 115">
              <a:extLst>
                <a:ext uri="{FF2B5EF4-FFF2-40B4-BE49-F238E27FC236}">
                  <a16:creationId xmlns:a16="http://schemas.microsoft.com/office/drawing/2014/main" id="{EDE4B11D-5EB1-4733-B7D1-98C4B0A99D37}"/>
                </a:ext>
              </a:extLst>
            </p:cNvPr>
            <p:cNvSpPr txBox="1">
              <a:spLocks noChangeArrowheads="1"/>
            </p:cNvSpPr>
            <p:nvPr/>
          </p:nvSpPr>
          <p:spPr bwMode="auto">
            <a:xfrm>
              <a:off x="8661400" y="4846638"/>
              <a:ext cx="2112963"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100" i="1">
                <a:solidFill>
                  <a:srgbClr val="73858E"/>
                </a:solidFill>
                <a:latin typeface="Arial" panose="020B0604020202020204" pitchFamily="34" charset="0"/>
                <a:cs typeface="Arial" panose="020B0604020202020204" pitchFamily="34" charset="0"/>
              </a:endParaRPr>
            </a:p>
          </p:txBody>
        </p:sp>
      </p:grpSp>
      <p:sp>
        <p:nvSpPr>
          <p:cNvPr id="23577" name="Rectangle 60">
            <a:extLst>
              <a:ext uri="{FF2B5EF4-FFF2-40B4-BE49-F238E27FC236}">
                <a16:creationId xmlns:a16="http://schemas.microsoft.com/office/drawing/2014/main" id="{FFFFD155-8BD0-4D81-8BC1-08CD3DB38278}"/>
              </a:ext>
            </a:extLst>
          </p:cNvPr>
          <p:cNvSpPr>
            <a:spLocks noChangeArrowheads="1"/>
          </p:cNvSpPr>
          <p:nvPr/>
        </p:nvSpPr>
        <p:spPr bwMode="auto">
          <a:xfrm>
            <a:off x="1709738" y="5930900"/>
            <a:ext cx="24209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3300" b="1" dirty="0">
                <a:solidFill>
                  <a:schemeClr val="accent5"/>
                </a:solidFill>
                <a:latin typeface="Arial" panose="020B0604020202020204" pitchFamily="34" charset="0"/>
              </a:rPr>
              <a:t>YOUR TEXT</a:t>
            </a:r>
            <a:endParaRPr lang="ru-RU" altLang="ru-RU" sz="1800" dirty="0">
              <a:solidFill>
                <a:schemeClr val="accent5"/>
              </a:solidFill>
            </a:endParaRPr>
          </a:p>
        </p:txBody>
      </p:sp>
      <p:sp>
        <p:nvSpPr>
          <p:cNvPr id="23578" name="Rectangle 60">
            <a:extLst>
              <a:ext uri="{FF2B5EF4-FFF2-40B4-BE49-F238E27FC236}">
                <a16:creationId xmlns:a16="http://schemas.microsoft.com/office/drawing/2014/main" id="{B12B7866-16A9-4889-9342-D8BE076A80D2}"/>
              </a:ext>
            </a:extLst>
          </p:cNvPr>
          <p:cNvSpPr>
            <a:spLocks noChangeArrowheads="1"/>
          </p:cNvSpPr>
          <p:nvPr/>
        </p:nvSpPr>
        <p:spPr bwMode="auto">
          <a:xfrm>
            <a:off x="4941888" y="5930900"/>
            <a:ext cx="2420937"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3300" b="1" dirty="0">
                <a:solidFill>
                  <a:schemeClr val="accent4"/>
                </a:solidFill>
                <a:latin typeface="Arial" panose="020B0604020202020204" pitchFamily="34" charset="0"/>
              </a:rPr>
              <a:t>YOUR TEXT</a:t>
            </a:r>
            <a:endParaRPr lang="ru-RU" altLang="ru-RU" sz="1800" dirty="0">
              <a:solidFill>
                <a:schemeClr val="accent4"/>
              </a:solidFill>
            </a:endParaRPr>
          </a:p>
        </p:txBody>
      </p:sp>
      <p:sp>
        <p:nvSpPr>
          <p:cNvPr id="23579" name="Rectangle 60">
            <a:extLst>
              <a:ext uri="{FF2B5EF4-FFF2-40B4-BE49-F238E27FC236}">
                <a16:creationId xmlns:a16="http://schemas.microsoft.com/office/drawing/2014/main" id="{C3875DAC-CF8E-498D-8912-E01DBF24A8BE}"/>
              </a:ext>
            </a:extLst>
          </p:cNvPr>
          <p:cNvSpPr>
            <a:spLocks noChangeArrowheads="1"/>
          </p:cNvSpPr>
          <p:nvPr/>
        </p:nvSpPr>
        <p:spPr bwMode="auto">
          <a:xfrm>
            <a:off x="8091488" y="5930900"/>
            <a:ext cx="2419350"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3300" b="1" dirty="0">
                <a:solidFill>
                  <a:schemeClr val="accent2"/>
                </a:solidFill>
                <a:latin typeface="Arial" panose="020B0604020202020204" pitchFamily="34" charset="0"/>
              </a:rPr>
              <a:t>YOUR TEXT</a:t>
            </a:r>
            <a:endParaRPr lang="ru-RU" altLang="ru-RU" sz="1800" dirty="0">
              <a:solidFill>
                <a:schemeClr val="accent2"/>
              </a:solidFill>
            </a:endParaRPr>
          </a:p>
        </p:txBody>
      </p:sp>
      <p:grpSp>
        <p:nvGrpSpPr>
          <p:cNvPr id="5" name="Группа 4">
            <a:extLst>
              <a:ext uri="{FF2B5EF4-FFF2-40B4-BE49-F238E27FC236}">
                <a16:creationId xmlns:a16="http://schemas.microsoft.com/office/drawing/2014/main" id="{7B6F8E48-1EB4-4EB6-B2D3-71766BD8360E}"/>
              </a:ext>
            </a:extLst>
          </p:cNvPr>
          <p:cNvGrpSpPr/>
          <p:nvPr/>
        </p:nvGrpSpPr>
        <p:grpSpPr>
          <a:xfrm rot="16522835">
            <a:off x="2671764" y="2571750"/>
            <a:ext cx="430211" cy="1890713"/>
            <a:chOff x="2671764" y="2571750"/>
            <a:chExt cx="430211" cy="1890713"/>
          </a:xfrm>
        </p:grpSpPr>
        <p:sp>
          <p:nvSpPr>
            <p:cNvPr id="23557" name="Freeform 8">
              <a:extLst>
                <a:ext uri="{FF2B5EF4-FFF2-40B4-BE49-F238E27FC236}">
                  <a16:creationId xmlns:a16="http://schemas.microsoft.com/office/drawing/2014/main" id="{5010588E-26FC-4E3D-A914-D19FB4515578}"/>
                </a:ext>
              </a:extLst>
            </p:cNvPr>
            <p:cNvSpPr>
              <a:spLocks/>
            </p:cNvSpPr>
            <p:nvPr/>
          </p:nvSpPr>
          <p:spPr bwMode="auto">
            <a:xfrm>
              <a:off x="2678113" y="2571750"/>
              <a:ext cx="423862" cy="1149350"/>
            </a:xfrm>
            <a:custGeom>
              <a:avLst/>
              <a:gdLst>
                <a:gd name="T0" fmla="*/ 2147483646 w 32"/>
                <a:gd name="T1" fmla="*/ 2147483646 h 86"/>
                <a:gd name="T2" fmla="*/ 2147483646 w 32"/>
                <a:gd name="T3" fmla="*/ 0 h 86"/>
                <a:gd name="T4" fmla="*/ 1929936406 w 32"/>
                <a:gd name="T5" fmla="*/ 2147483646 h 86"/>
                <a:gd name="T6" fmla="*/ 0 w 32"/>
                <a:gd name="T7" fmla="*/ 2147483646 h 86"/>
                <a:gd name="T8" fmla="*/ 2147483646 w 32"/>
                <a:gd name="T9" fmla="*/ 2147483646 h 86"/>
                <a:gd name="T10" fmla="*/ 2147483646 w 32"/>
                <a:gd name="T11" fmla="*/ 2147483646 h 86"/>
                <a:gd name="T12" fmla="*/ 2147483646 w 32"/>
                <a:gd name="T13" fmla="*/ 2147483646 h 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86">
                  <a:moveTo>
                    <a:pt x="22" y="55"/>
                  </a:moveTo>
                  <a:cubicBezTo>
                    <a:pt x="16" y="0"/>
                    <a:pt x="16" y="0"/>
                    <a:pt x="16" y="0"/>
                  </a:cubicBezTo>
                  <a:cubicBezTo>
                    <a:pt x="11" y="55"/>
                    <a:pt x="11" y="55"/>
                    <a:pt x="11" y="55"/>
                  </a:cubicBezTo>
                  <a:cubicBezTo>
                    <a:pt x="5" y="57"/>
                    <a:pt x="0" y="63"/>
                    <a:pt x="0" y="70"/>
                  </a:cubicBezTo>
                  <a:cubicBezTo>
                    <a:pt x="0" y="79"/>
                    <a:pt x="8" y="86"/>
                    <a:pt x="16" y="86"/>
                  </a:cubicBezTo>
                  <a:cubicBezTo>
                    <a:pt x="25" y="86"/>
                    <a:pt x="32" y="79"/>
                    <a:pt x="32" y="70"/>
                  </a:cubicBezTo>
                  <a:cubicBezTo>
                    <a:pt x="32" y="63"/>
                    <a:pt x="28" y="57"/>
                    <a:pt x="22" y="5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 name="Freeform 8">
              <a:extLst>
                <a:ext uri="{FF2B5EF4-FFF2-40B4-BE49-F238E27FC236}">
                  <a16:creationId xmlns:a16="http://schemas.microsoft.com/office/drawing/2014/main" id="{6D9D4D72-3938-404E-862D-EE804573ABFB}"/>
                </a:ext>
              </a:extLst>
            </p:cNvPr>
            <p:cNvSpPr>
              <a:spLocks/>
            </p:cNvSpPr>
            <p:nvPr/>
          </p:nvSpPr>
          <p:spPr bwMode="auto">
            <a:xfrm rot="10800000">
              <a:off x="2671764" y="3313113"/>
              <a:ext cx="423862" cy="1149350"/>
            </a:xfrm>
            <a:custGeom>
              <a:avLst/>
              <a:gdLst>
                <a:gd name="T0" fmla="*/ 2147483646 w 32"/>
                <a:gd name="T1" fmla="*/ 2147483646 h 86"/>
                <a:gd name="T2" fmla="*/ 2147483646 w 32"/>
                <a:gd name="T3" fmla="*/ 0 h 86"/>
                <a:gd name="T4" fmla="*/ 1929936406 w 32"/>
                <a:gd name="T5" fmla="*/ 2147483646 h 86"/>
                <a:gd name="T6" fmla="*/ 0 w 32"/>
                <a:gd name="T7" fmla="*/ 2147483646 h 86"/>
                <a:gd name="T8" fmla="*/ 2147483646 w 32"/>
                <a:gd name="T9" fmla="*/ 2147483646 h 86"/>
                <a:gd name="T10" fmla="*/ 2147483646 w 32"/>
                <a:gd name="T11" fmla="*/ 2147483646 h 86"/>
                <a:gd name="T12" fmla="*/ 2147483646 w 32"/>
                <a:gd name="T13" fmla="*/ 2147483646 h 8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86">
                  <a:moveTo>
                    <a:pt x="22" y="55"/>
                  </a:moveTo>
                  <a:cubicBezTo>
                    <a:pt x="16" y="0"/>
                    <a:pt x="16" y="0"/>
                    <a:pt x="16" y="0"/>
                  </a:cubicBezTo>
                  <a:cubicBezTo>
                    <a:pt x="11" y="55"/>
                    <a:pt x="11" y="55"/>
                    <a:pt x="11" y="55"/>
                  </a:cubicBezTo>
                  <a:cubicBezTo>
                    <a:pt x="5" y="57"/>
                    <a:pt x="0" y="63"/>
                    <a:pt x="0" y="70"/>
                  </a:cubicBezTo>
                  <a:cubicBezTo>
                    <a:pt x="0" y="79"/>
                    <a:pt x="8" y="86"/>
                    <a:pt x="16" y="86"/>
                  </a:cubicBezTo>
                  <a:cubicBezTo>
                    <a:pt x="25" y="86"/>
                    <a:pt x="32" y="79"/>
                    <a:pt x="32" y="70"/>
                  </a:cubicBezTo>
                  <a:cubicBezTo>
                    <a:pt x="32" y="63"/>
                    <a:pt x="28" y="57"/>
                    <a:pt x="22" y="5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grpSp>
      <p:grpSp>
        <p:nvGrpSpPr>
          <p:cNvPr id="6" name="Группа 5">
            <a:extLst>
              <a:ext uri="{FF2B5EF4-FFF2-40B4-BE49-F238E27FC236}">
                <a16:creationId xmlns:a16="http://schemas.microsoft.com/office/drawing/2014/main" id="{30227E9E-CC1B-4602-9519-99A729193593}"/>
              </a:ext>
            </a:extLst>
          </p:cNvPr>
          <p:cNvGrpSpPr/>
          <p:nvPr/>
        </p:nvGrpSpPr>
        <p:grpSpPr>
          <a:xfrm rot="16730064">
            <a:off x="5624513" y="2705100"/>
            <a:ext cx="949325" cy="1593057"/>
            <a:chOff x="5624513" y="2705100"/>
            <a:chExt cx="949325" cy="1593057"/>
          </a:xfrm>
        </p:grpSpPr>
        <p:sp>
          <p:nvSpPr>
            <p:cNvPr id="23560" name="Freeform 11">
              <a:extLst>
                <a:ext uri="{FF2B5EF4-FFF2-40B4-BE49-F238E27FC236}">
                  <a16:creationId xmlns:a16="http://schemas.microsoft.com/office/drawing/2014/main" id="{7D73BB36-CA07-4A3B-8FAE-8E9953ECEEC9}"/>
                </a:ext>
              </a:extLst>
            </p:cNvPr>
            <p:cNvSpPr>
              <a:spLocks/>
            </p:cNvSpPr>
            <p:nvPr/>
          </p:nvSpPr>
          <p:spPr bwMode="auto">
            <a:xfrm>
              <a:off x="5624513" y="2705100"/>
              <a:ext cx="690562" cy="1016000"/>
            </a:xfrm>
            <a:custGeom>
              <a:avLst/>
              <a:gdLst>
                <a:gd name="T0" fmla="*/ 2147483646 w 52"/>
                <a:gd name="T1" fmla="*/ 2147483646 h 76"/>
                <a:gd name="T2" fmla="*/ 2147483646 w 52"/>
                <a:gd name="T3" fmla="*/ 2147483646 h 76"/>
                <a:gd name="T4" fmla="*/ 0 w 52"/>
                <a:gd name="T5" fmla="*/ 0 h 76"/>
                <a:gd name="T6" fmla="*/ 2147483646 w 52"/>
                <a:gd name="T7" fmla="*/ 2147483646 h 76"/>
                <a:gd name="T8" fmla="*/ 2147483646 w 52"/>
                <a:gd name="T9" fmla="*/ 2147483646 h 76"/>
                <a:gd name="T10" fmla="*/ 2147483646 w 52"/>
                <a:gd name="T11" fmla="*/ 2147483646 h 76"/>
                <a:gd name="T12" fmla="*/ 2147483646 w 52"/>
                <a:gd name="T13" fmla="*/ 2147483646 h 76"/>
                <a:gd name="T14" fmla="*/ 2147483646 w 52"/>
                <a:gd name="T15" fmla="*/ 2147483646 h 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76">
                  <a:moveTo>
                    <a:pt x="36" y="44"/>
                  </a:moveTo>
                  <a:cubicBezTo>
                    <a:pt x="35" y="44"/>
                    <a:pt x="34" y="44"/>
                    <a:pt x="33" y="44"/>
                  </a:cubicBezTo>
                  <a:cubicBezTo>
                    <a:pt x="0" y="0"/>
                    <a:pt x="0" y="0"/>
                    <a:pt x="0" y="0"/>
                  </a:cubicBezTo>
                  <a:cubicBezTo>
                    <a:pt x="23" y="51"/>
                    <a:pt x="23" y="51"/>
                    <a:pt x="23" y="51"/>
                  </a:cubicBezTo>
                  <a:cubicBezTo>
                    <a:pt x="21" y="53"/>
                    <a:pt x="20" y="56"/>
                    <a:pt x="20" y="60"/>
                  </a:cubicBezTo>
                  <a:cubicBezTo>
                    <a:pt x="20" y="69"/>
                    <a:pt x="27" y="76"/>
                    <a:pt x="36" y="76"/>
                  </a:cubicBezTo>
                  <a:cubicBezTo>
                    <a:pt x="45" y="76"/>
                    <a:pt x="52" y="69"/>
                    <a:pt x="52" y="60"/>
                  </a:cubicBezTo>
                  <a:cubicBezTo>
                    <a:pt x="52" y="51"/>
                    <a:pt x="45" y="44"/>
                    <a:pt x="36" y="4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 name="Freeform 11">
              <a:extLst>
                <a:ext uri="{FF2B5EF4-FFF2-40B4-BE49-F238E27FC236}">
                  <a16:creationId xmlns:a16="http://schemas.microsoft.com/office/drawing/2014/main" id="{2D189001-7343-47D0-8EE0-EF19E1E886EF}"/>
                </a:ext>
              </a:extLst>
            </p:cNvPr>
            <p:cNvSpPr>
              <a:spLocks/>
            </p:cNvSpPr>
            <p:nvPr/>
          </p:nvSpPr>
          <p:spPr bwMode="auto">
            <a:xfrm flipH="1" flipV="1">
              <a:off x="5883276" y="3282157"/>
              <a:ext cx="690562" cy="1016000"/>
            </a:xfrm>
            <a:custGeom>
              <a:avLst/>
              <a:gdLst>
                <a:gd name="T0" fmla="*/ 2147483646 w 52"/>
                <a:gd name="T1" fmla="*/ 2147483646 h 76"/>
                <a:gd name="T2" fmla="*/ 2147483646 w 52"/>
                <a:gd name="T3" fmla="*/ 2147483646 h 76"/>
                <a:gd name="T4" fmla="*/ 0 w 52"/>
                <a:gd name="T5" fmla="*/ 0 h 76"/>
                <a:gd name="T6" fmla="*/ 2147483646 w 52"/>
                <a:gd name="T7" fmla="*/ 2147483646 h 76"/>
                <a:gd name="T8" fmla="*/ 2147483646 w 52"/>
                <a:gd name="T9" fmla="*/ 2147483646 h 76"/>
                <a:gd name="T10" fmla="*/ 2147483646 w 52"/>
                <a:gd name="T11" fmla="*/ 2147483646 h 76"/>
                <a:gd name="T12" fmla="*/ 2147483646 w 52"/>
                <a:gd name="T13" fmla="*/ 2147483646 h 76"/>
                <a:gd name="T14" fmla="*/ 2147483646 w 52"/>
                <a:gd name="T15" fmla="*/ 2147483646 h 76"/>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2" h="76">
                  <a:moveTo>
                    <a:pt x="36" y="44"/>
                  </a:moveTo>
                  <a:cubicBezTo>
                    <a:pt x="35" y="44"/>
                    <a:pt x="34" y="44"/>
                    <a:pt x="33" y="44"/>
                  </a:cubicBezTo>
                  <a:cubicBezTo>
                    <a:pt x="0" y="0"/>
                    <a:pt x="0" y="0"/>
                    <a:pt x="0" y="0"/>
                  </a:cubicBezTo>
                  <a:cubicBezTo>
                    <a:pt x="23" y="51"/>
                    <a:pt x="23" y="51"/>
                    <a:pt x="23" y="51"/>
                  </a:cubicBezTo>
                  <a:cubicBezTo>
                    <a:pt x="21" y="53"/>
                    <a:pt x="20" y="56"/>
                    <a:pt x="20" y="60"/>
                  </a:cubicBezTo>
                  <a:cubicBezTo>
                    <a:pt x="20" y="69"/>
                    <a:pt x="27" y="76"/>
                    <a:pt x="36" y="76"/>
                  </a:cubicBezTo>
                  <a:cubicBezTo>
                    <a:pt x="45" y="76"/>
                    <a:pt x="52" y="69"/>
                    <a:pt x="52" y="60"/>
                  </a:cubicBezTo>
                  <a:cubicBezTo>
                    <a:pt x="52" y="51"/>
                    <a:pt x="45" y="44"/>
                    <a:pt x="36" y="44"/>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7" name="Группа 6">
            <a:extLst>
              <a:ext uri="{FF2B5EF4-FFF2-40B4-BE49-F238E27FC236}">
                <a16:creationId xmlns:a16="http://schemas.microsoft.com/office/drawing/2014/main" id="{62B43C52-9EBD-457A-889A-F64EE3920F5D}"/>
              </a:ext>
            </a:extLst>
          </p:cNvPr>
          <p:cNvGrpSpPr/>
          <p:nvPr/>
        </p:nvGrpSpPr>
        <p:grpSpPr>
          <a:xfrm rot="15812529">
            <a:off x="9088438" y="2598738"/>
            <a:ext cx="425450" cy="1824038"/>
            <a:chOff x="9088438" y="2598738"/>
            <a:chExt cx="425450" cy="1824038"/>
          </a:xfrm>
        </p:grpSpPr>
        <p:sp>
          <p:nvSpPr>
            <p:cNvPr id="23563" name="Freeform 14">
              <a:extLst>
                <a:ext uri="{FF2B5EF4-FFF2-40B4-BE49-F238E27FC236}">
                  <a16:creationId xmlns:a16="http://schemas.microsoft.com/office/drawing/2014/main" id="{AF7B9D93-88CE-4933-A12B-D009DAA59E12}"/>
                </a:ext>
              </a:extLst>
            </p:cNvPr>
            <p:cNvSpPr>
              <a:spLocks/>
            </p:cNvSpPr>
            <p:nvPr/>
          </p:nvSpPr>
          <p:spPr bwMode="auto">
            <a:xfrm>
              <a:off x="9088438" y="2598738"/>
              <a:ext cx="425450" cy="1122362"/>
            </a:xfrm>
            <a:custGeom>
              <a:avLst/>
              <a:gdLst>
                <a:gd name="T0" fmla="*/ 2147483646 w 32"/>
                <a:gd name="T1" fmla="*/ 2147483646 h 84"/>
                <a:gd name="T2" fmla="*/ 2147483646 w 32"/>
                <a:gd name="T3" fmla="*/ 0 h 84"/>
                <a:gd name="T4" fmla="*/ 2147483646 w 32"/>
                <a:gd name="T5" fmla="*/ 2147483646 h 84"/>
                <a:gd name="T6" fmla="*/ 0 w 32"/>
                <a:gd name="T7" fmla="*/ 2147483646 h 84"/>
                <a:gd name="T8" fmla="*/ 2147483646 w 32"/>
                <a:gd name="T9" fmla="*/ 2147483646 h 84"/>
                <a:gd name="T10" fmla="*/ 2147483646 w 32"/>
                <a:gd name="T11" fmla="*/ 2147483646 h 84"/>
                <a:gd name="T12" fmla="*/ 2147483646 w 32"/>
                <a:gd name="T13" fmla="*/ 2147483646 h 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84">
                  <a:moveTo>
                    <a:pt x="26" y="56"/>
                  </a:moveTo>
                  <a:cubicBezTo>
                    <a:pt x="32" y="0"/>
                    <a:pt x="32" y="0"/>
                    <a:pt x="32" y="0"/>
                  </a:cubicBezTo>
                  <a:cubicBezTo>
                    <a:pt x="15" y="52"/>
                    <a:pt x="15" y="52"/>
                    <a:pt x="15" y="52"/>
                  </a:cubicBezTo>
                  <a:cubicBezTo>
                    <a:pt x="6" y="53"/>
                    <a:pt x="0" y="60"/>
                    <a:pt x="0" y="68"/>
                  </a:cubicBezTo>
                  <a:cubicBezTo>
                    <a:pt x="0" y="77"/>
                    <a:pt x="7" y="84"/>
                    <a:pt x="16" y="84"/>
                  </a:cubicBezTo>
                  <a:cubicBezTo>
                    <a:pt x="25" y="84"/>
                    <a:pt x="32" y="77"/>
                    <a:pt x="32" y="68"/>
                  </a:cubicBezTo>
                  <a:cubicBezTo>
                    <a:pt x="32" y="63"/>
                    <a:pt x="30" y="59"/>
                    <a:pt x="26" y="5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 name="Freeform 14">
              <a:extLst>
                <a:ext uri="{FF2B5EF4-FFF2-40B4-BE49-F238E27FC236}">
                  <a16:creationId xmlns:a16="http://schemas.microsoft.com/office/drawing/2014/main" id="{008E832B-EFA4-4771-A655-A590DC962F08}"/>
                </a:ext>
              </a:extLst>
            </p:cNvPr>
            <p:cNvSpPr>
              <a:spLocks/>
            </p:cNvSpPr>
            <p:nvPr/>
          </p:nvSpPr>
          <p:spPr bwMode="auto">
            <a:xfrm flipH="1" flipV="1">
              <a:off x="9088438" y="3300414"/>
              <a:ext cx="425450" cy="1122362"/>
            </a:xfrm>
            <a:custGeom>
              <a:avLst/>
              <a:gdLst>
                <a:gd name="T0" fmla="*/ 2147483646 w 32"/>
                <a:gd name="T1" fmla="*/ 2147483646 h 84"/>
                <a:gd name="T2" fmla="*/ 2147483646 w 32"/>
                <a:gd name="T3" fmla="*/ 0 h 84"/>
                <a:gd name="T4" fmla="*/ 2147483646 w 32"/>
                <a:gd name="T5" fmla="*/ 2147483646 h 84"/>
                <a:gd name="T6" fmla="*/ 0 w 32"/>
                <a:gd name="T7" fmla="*/ 2147483646 h 84"/>
                <a:gd name="T8" fmla="*/ 2147483646 w 32"/>
                <a:gd name="T9" fmla="*/ 2147483646 h 84"/>
                <a:gd name="T10" fmla="*/ 2147483646 w 32"/>
                <a:gd name="T11" fmla="*/ 2147483646 h 84"/>
                <a:gd name="T12" fmla="*/ 2147483646 w 32"/>
                <a:gd name="T13" fmla="*/ 2147483646 h 8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2" h="84">
                  <a:moveTo>
                    <a:pt x="26" y="56"/>
                  </a:moveTo>
                  <a:cubicBezTo>
                    <a:pt x="32" y="0"/>
                    <a:pt x="32" y="0"/>
                    <a:pt x="32" y="0"/>
                  </a:cubicBezTo>
                  <a:cubicBezTo>
                    <a:pt x="15" y="52"/>
                    <a:pt x="15" y="52"/>
                    <a:pt x="15" y="52"/>
                  </a:cubicBezTo>
                  <a:cubicBezTo>
                    <a:pt x="6" y="53"/>
                    <a:pt x="0" y="60"/>
                    <a:pt x="0" y="68"/>
                  </a:cubicBezTo>
                  <a:cubicBezTo>
                    <a:pt x="0" y="77"/>
                    <a:pt x="7" y="84"/>
                    <a:pt x="16" y="84"/>
                  </a:cubicBezTo>
                  <a:cubicBezTo>
                    <a:pt x="25" y="84"/>
                    <a:pt x="32" y="77"/>
                    <a:pt x="32" y="68"/>
                  </a:cubicBezTo>
                  <a:cubicBezTo>
                    <a:pt x="32" y="63"/>
                    <a:pt x="30" y="59"/>
                    <a:pt x="26" y="56"/>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3554"/>
                                        </p:tgtEl>
                                        <p:attrNameLst>
                                          <p:attrName>style.visibility</p:attrName>
                                        </p:attrNameLst>
                                      </p:cBhvr>
                                      <p:to>
                                        <p:strVal val="visible"/>
                                      </p:to>
                                    </p:set>
                                    <p:anim calcmode="lin" valueType="num">
                                      <p:cBhvr additive="base">
                                        <p:cTn id="7" dur="500" fill="hold"/>
                                        <p:tgtEl>
                                          <p:spTgt spid="23554"/>
                                        </p:tgtEl>
                                        <p:attrNameLst>
                                          <p:attrName>ppt_x</p:attrName>
                                        </p:attrNameLst>
                                      </p:cBhvr>
                                      <p:tavLst>
                                        <p:tav tm="0">
                                          <p:val>
                                            <p:strVal val="#ppt_x"/>
                                          </p:val>
                                        </p:tav>
                                        <p:tav tm="100000">
                                          <p:val>
                                            <p:strVal val="#ppt_x"/>
                                          </p:val>
                                        </p:tav>
                                      </p:tavLst>
                                    </p:anim>
                                    <p:anim calcmode="lin" valueType="num">
                                      <p:cBhvr additive="base">
                                        <p:cTn id="8" dur="500" fill="hold"/>
                                        <p:tgtEl>
                                          <p:spTgt spid="2355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3555"/>
                                        </p:tgtEl>
                                        <p:attrNameLst>
                                          <p:attrName>style.visibility</p:attrName>
                                        </p:attrNameLst>
                                      </p:cBhvr>
                                      <p:to>
                                        <p:strVal val="visible"/>
                                      </p:to>
                                    </p:set>
                                    <p:anim calcmode="lin" valueType="num">
                                      <p:cBhvr additive="base">
                                        <p:cTn id="11" dur="500" fill="hold"/>
                                        <p:tgtEl>
                                          <p:spTgt spid="23555"/>
                                        </p:tgtEl>
                                        <p:attrNameLst>
                                          <p:attrName>ppt_x</p:attrName>
                                        </p:attrNameLst>
                                      </p:cBhvr>
                                      <p:tavLst>
                                        <p:tav tm="0">
                                          <p:val>
                                            <p:strVal val="#ppt_x"/>
                                          </p:val>
                                        </p:tav>
                                        <p:tav tm="100000">
                                          <p:val>
                                            <p:strVal val="#ppt_x"/>
                                          </p:val>
                                        </p:tav>
                                      </p:tavLst>
                                    </p:anim>
                                    <p:anim calcmode="lin" valueType="num">
                                      <p:cBhvr additive="base">
                                        <p:cTn id="12" dur="500" fill="hold"/>
                                        <p:tgtEl>
                                          <p:spTgt spid="23555"/>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grpId="0" nodeType="afterEffect">
                                  <p:stCondLst>
                                    <p:cond delay="0"/>
                                  </p:stCondLst>
                                  <p:childTnLst>
                                    <p:set>
                                      <p:cBhvr>
                                        <p:cTn id="15" dur="1" fill="hold">
                                          <p:stCondLst>
                                            <p:cond delay="0"/>
                                          </p:stCondLst>
                                        </p:cTn>
                                        <p:tgtEl>
                                          <p:spTgt spid="23564"/>
                                        </p:tgtEl>
                                        <p:attrNameLst>
                                          <p:attrName>style.visibility</p:attrName>
                                        </p:attrNameLst>
                                      </p:cBhvr>
                                      <p:to>
                                        <p:strVal val="visible"/>
                                      </p:to>
                                    </p:set>
                                    <p:anim calcmode="lin" valueType="num">
                                      <p:cBhvr>
                                        <p:cTn id="16" dur="500" fill="hold"/>
                                        <p:tgtEl>
                                          <p:spTgt spid="23564"/>
                                        </p:tgtEl>
                                        <p:attrNameLst>
                                          <p:attrName>ppt_w</p:attrName>
                                        </p:attrNameLst>
                                      </p:cBhvr>
                                      <p:tavLst>
                                        <p:tav tm="0">
                                          <p:val>
                                            <p:fltVal val="0"/>
                                          </p:val>
                                        </p:tav>
                                        <p:tav tm="100000">
                                          <p:val>
                                            <p:strVal val="#ppt_w"/>
                                          </p:val>
                                        </p:tav>
                                      </p:tavLst>
                                    </p:anim>
                                    <p:anim calcmode="lin" valueType="num">
                                      <p:cBhvr>
                                        <p:cTn id="17" dur="500" fill="hold"/>
                                        <p:tgtEl>
                                          <p:spTgt spid="23564"/>
                                        </p:tgtEl>
                                        <p:attrNameLst>
                                          <p:attrName>ppt_h</p:attrName>
                                        </p:attrNameLst>
                                      </p:cBhvr>
                                      <p:tavLst>
                                        <p:tav tm="0">
                                          <p:val>
                                            <p:fltVal val="0"/>
                                          </p:val>
                                        </p:tav>
                                        <p:tav tm="100000">
                                          <p:val>
                                            <p:strVal val="#ppt_h"/>
                                          </p:val>
                                        </p:tav>
                                      </p:tavLst>
                                    </p:anim>
                                  </p:childTnLst>
                                </p:cTn>
                              </p:par>
                              <p:par>
                                <p:cTn id="18" presetID="23" presetClass="entr" presetSubtype="16" fill="hold" grpId="0" nodeType="withEffect">
                                  <p:stCondLst>
                                    <p:cond delay="0"/>
                                  </p:stCondLst>
                                  <p:childTnLst>
                                    <p:set>
                                      <p:cBhvr>
                                        <p:cTn id="19" dur="1" fill="hold">
                                          <p:stCondLst>
                                            <p:cond delay="0"/>
                                          </p:stCondLst>
                                        </p:cTn>
                                        <p:tgtEl>
                                          <p:spTgt spid="23556"/>
                                        </p:tgtEl>
                                        <p:attrNameLst>
                                          <p:attrName>style.visibility</p:attrName>
                                        </p:attrNameLst>
                                      </p:cBhvr>
                                      <p:to>
                                        <p:strVal val="visible"/>
                                      </p:to>
                                    </p:set>
                                    <p:anim calcmode="lin" valueType="num">
                                      <p:cBhvr>
                                        <p:cTn id="20" dur="500" fill="hold"/>
                                        <p:tgtEl>
                                          <p:spTgt spid="23556"/>
                                        </p:tgtEl>
                                        <p:attrNameLst>
                                          <p:attrName>ppt_w</p:attrName>
                                        </p:attrNameLst>
                                      </p:cBhvr>
                                      <p:tavLst>
                                        <p:tav tm="0">
                                          <p:val>
                                            <p:fltVal val="0"/>
                                          </p:val>
                                        </p:tav>
                                        <p:tav tm="100000">
                                          <p:val>
                                            <p:strVal val="#ppt_w"/>
                                          </p:val>
                                        </p:tav>
                                      </p:tavLst>
                                    </p:anim>
                                    <p:anim calcmode="lin" valueType="num">
                                      <p:cBhvr>
                                        <p:cTn id="21" dur="500" fill="hold"/>
                                        <p:tgtEl>
                                          <p:spTgt spid="23556"/>
                                        </p:tgtEl>
                                        <p:attrNameLst>
                                          <p:attrName>ppt_h</p:attrName>
                                        </p:attrNameLst>
                                      </p:cBhvr>
                                      <p:tavLst>
                                        <p:tav tm="0">
                                          <p:val>
                                            <p:fltVal val="0"/>
                                          </p:val>
                                        </p:tav>
                                        <p:tav tm="100000">
                                          <p:val>
                                            <p:strVal val="#ppt_h"/>
                                          </p:val>
                                        </p:tav>
                                      </p:tavLst>
                                    </p:anim>
                                  </p:childTnLst>
                                </p:cTn>
                              </p:par>
                              <p:par>
                                <p:cTn id="22" presetID="23" presetClass="entr" presetSubtype="16" fill="hold" grpId="0" nodeType="withEffect">
                                  <p:stCondLst>
                                    <p:cond delay="0"/>
                                  </p:stCondLst>
                                  <p:childTnLst>
                                    <p:set>
                                      <p:cBhvr>
                                        <p:cTn id="23" dur="1" fill="hold">
                                          <p:stCondLst>
                                            <p:cond delay="0"/>
                                          </p:stCondLst>
                                        </p:cTn>
                                        <p:tgtEl>
                                          <p:spTgt spid="23558"/>
                                        </p:tgtEl>
                                        <p:attrNameLst>
                                          <p:attrName>style.visibility</p:attrName>
                                        </p:attrNameLst>
                                      </p:cBhvr>
                                      <p:to>
                                        <p:strVal val="visible"/>
                                      </p:to>
                                    </p:set>
                                    <p:anim calcmode="lin" valueType="num">
                                      <p:cBhvr>
                                        <p:cTn id="24" dur="500" fill="hold"/>
                                        <p:tgtEl>
                                          <p:spTgt spid="23558"/>
                                        </p:tgtEl>
                                        <p:attrNameLst>
                                          <p:attrName>ppt_w</p:attrName>
                                        </p:attrNameLst>
                                      </p:cBhvr>
                                      <p:tavLst>
                                        <p:tav tm="0">
                                          <p:val>
                                            <p:fltVal val="0"/>
                                          </p:val>
                                        </p:tav>
                                        <p:tav tm="100000">
                                          <p:val>
                                            <p:strVal val="#ppt_w"/>
                                          </p:val>
                                        </p:tav>
                                      </p:tavLst>
                                    </p:anim>
                                    <p:anim calcmode="lin" valueType="num">
                                      <p:cBhvr>
                                        <p:cTn id="25" dur="500" fill="hold"/>
                                        <p:tgtEl>
                                          <p:spTgt spid="23558"/>
                                        </p:tgtEl>
                                        <p:attrNameLst>
                                          <p:attrName>ppt_h</p:attrName>
                                        </p:attrNameLst>
                                      </p:cBhvr>
                                      <p:tavLst>
                                        <p:tav tm="0">
                                          <p:val>
                                            <p:fltVal val="0"/>
                                          </p:val>
                                        </p:tav>
                                        <p:tav tm="100000">
                                          <p:val>
                                            <p:strVal val="#ppt_h"/>
                                          </p:val>
                                        </p:tav>
                                      </p:tavLst>
                                    </p:anim>
                                  </p:childTnLst>
                                </p:cTn>
                              </p:par>
                              <p:par>
                                <p:cTn id="26" presetID="23" presetClass="entr" presetSubtype="16" fill="hold" grpId="0" nodeType="withEffect">
                                  <p:stCondLst>
                                    <p:cond delay="0"/>
                                  </p:stCondLst>
                                  <p:childTnLst>
                                    <p:set>
                                      <p:cBhvr>
                                        <p:cTn id="27" dur="1" fill="hold">
                                          <p:stCondLst>
                                            <p:cond delay="0"/>
                                          </p:stCondLst>
                                        </p:cTn>
                                        <p:tgtEl>
                                          <p:spTgt spid="23559"/>
                                        </p:tgtEl>
                                        <p:attrNameLst>
                                          <p:attrName>style.visibility</p:attrName>
                                        </p:attrNameLst>
                                      </p:cBhvr>
                                      <p:to>
                                        <p:strVal val="visible"/>
                                      </p:to>
                                    </p:set>
                                    <p:anim calcmode="lin" valueType="num">
                                      <p:cBhvr>
                                        <p:cTn id="28" dur="500" fill="hold"/>
                                        <p:tgtEl>
                                          <p:spTgt spid="23559"/>
                                        </p:tgtEl>
                                        <p:attrNameLst>
                                          <p:attrName>ppt_w</p:attrName>
                                        </p:attrNameLst>
                                      </p:cBhvr>
                                      <p:tavLst>
                                        <p:tav tm="0">
                                          <p:val>
                                            <p:fltVal val="0"/>
                                          </p:val>
                                        </p:tav>
                                        <p:tav tm="100000">
                                          <p:val>
                                            <p:strVal val="#ppt_w"/>
                                          </p:val>
                                        </p:tav>
                                      </p:tavLst>
                                    </p:anim>
                                    <p:anim calcmode="lin" valueType="num">
                                      <p:cBhvr>
                                        <p:cTn id="29" dur="500" fill="hold"/>
                                        <p:tgtEl>
                                          <p:spTgt spid="23559"/>
                                        </p:tgtEl>
                                        <p:attrNameLst>
                                          <p:attrName>ppt_h</p:attrName>
                                        </p:attrNameLst>
                                      </p:cBhvr>
                                      <p:tavLst>
                                        <p:tav tm="0">
                                          <p:val>
                                            <p:fltVal val="0"/>
                                          </p:val>
                                        </p:tav>
                                        <p:tav tm="100000">
                                          <p:val>
                                            <p:strVal val="#ppt_h"/>
                                          </p:val>
                                        </p:tav>
                                      </p:tavLst>
                                    </p:anim>
                                  </p:childTnLst>
                                </p:cTn>
                              </p:par>
                              <p:par>
                                <p:cTn id="30" presetID="23" presetClass="entr" presetSubtype="16" fill="hold" grpId="0" nodeType="withEffect">
                                  <p:stCondLst>
                                    <p:cond delay="0"/>
                                  </p:stCondLst>
                                  <p:childTnLst>
                                    <p:set>
                                      <p:cBhvr>
                                        <p:cTn id="31" dur="1" fill="hold">
                                          <p:stCondLst>
                                            <p:cond delay="0"/>
                                          </p:stCondLst>
                                        </p:cTn>
                                        <p:tgtEl>
                                          <p:spTgt spid="23561"/>
                                        </p:tgtEl>
                                        <p:attrNameLst>
                                          <p:attrName>style.visibility</p:attrName>
                                        </p:attrNameLst>
                                      </p:cBhvr>
                                      <p:to>
                                        <p:strVal val="visible"/>
                                      </p:to>
                                    </p:set>
                                    <p:anim calcmode="lin" valueType="num">
                                      <p:cBhvr>
                                        <p:cTn id="32" dur="500" fill="hold"/>
                                        <p:tgtEl>
                                          <p:spTgt spid="23561"/>
                                        </p:tgtEl>
                                        <p:attrNameLst>
                                          <p:attrName>ppt_w</p:attrName>
                                        </p:attrNameLst>
                                      </p:cBhvr>
                                      <p:tavLst>
                                        <p:tav tm="0">
                                          <p:val>
                                            <p:fltVal val="0"/>
                                          </p:val>
                                        </p:tav>
                                        <p:tav tm="100000">
                                          <p:val>
                                            <p:strVal val="#ppt_w"/>
                                          </p:val>
                                        </p:tav>
                                      </p:tavLst>
                                    </p:anim>
                                    <p:anim calcmode="lin" valueType="num">
                                      <p:cBhvr>
                                        <p:cTn id="33" dur="500" fill="hold"/>
                                        <p:tgtEl>
                                          <p:spTgt spid="23561"/>
                                        </p:tgtEl>
                                        <p:attrNameLst>
                                          <p:attrName>ppt_h</p:attrName>
                                        </p:attrNameLst>
                                      </p:cBhvr>
                                      <p:tavLst>
                                        <p:tav tm="0">
                                          <p:val>
                                            <p:fltVal val="0"/>
                                          </p:val>
                                        </p:tav>
                                        <p:tav tm="100000">
                                          <p:val>
                                            <p:strVal val="#ppt_h"/>
                                          </p:val>
                                        </p:tav>
                                      </p:tavLst>
                                    </p:anim>
                                  </p:childTnLst>
                                </p:cTn>
                              </p:par>
                              <p:par>
                                <p:cTn id="34" presetID="23" presetClass="entr" presetSubtype="16" fill="hold" grpId="0" nodeType="withEffect">
                                  <p:stCondLst>
                                    <p:cond delay="0"/>
                                  </p:stCondLst>
                                  <p:childTnLst>
                                    <p:set>
                                      <p:cBhvr>
                                        <p:cTn id="35" dur="1" fill="hold">
                                          <p:stCondLst>
                                            <p:cond delay="0"/>
                                          </p:stCondLst>
                                        </p:cTn>
                                        <p:tgtEl>
                                          <p:spTgt spid="23562"/>
                                        </p:tgtEl>
                                        <p:attrNameLst>
                                          <p:attrName>style.visibility</p:attrName>
                                        </p:attrNameLst>
                                      </p:cBhvr>
                                      <p:to>
                                        <p:strVal val="visible"/>
                                      </p:to>
                                    </p:set>
                                    <p:anim calcmode="lin" valueType="num">
                                      <p:cBhvr>
                                        <p:cTn id="36" dur="500" fill="hold"/>
                                        <p:tgtEl>
                                          <p:spTgt spid="23562"/>
                                        </p:tgtEl>
                                        <p:attrNameLst>
                                          <p:attrName>ppt_w</p:attrName>
                                        </p:attrNameLst>
                                      </p:cBhvr>
                                      <p:tavLst>
                                        <p:tav tm="0">
                                          <p:val>
                                            <p:fltVal val="0"/>
                                          </p:val>
                                        </p:tav>
                                        <p:tav tm="100000">
                                          <p:val>
                                            <p:strVal val="#ppt_w"/>
                                          </p:val>
                                        </p:tav>
                                      </p:tavLst>
                                    </p:anim>
                                    <p:anim calcmode="lin" valueType="num">
                                      <p:cBhvr>
                                        <p:cTn id="37" dur="500" fill="hold"/>
                                        <p:tgtEl>
                                          <p:spTgt spid="23562"/>
                                        </p:tgtEl>
                                        <p:attrNameLst>
                                          <p:attrName>ppt_h</p:attrName>
                                        </p:attrNameLst>
                                      </p:cBhvr>
                                      <p:tavLst>
                                        <p:tav tm="0">
                                          <p:val>
                                            <p:fltVal val="0"/>
                                          </p:val>
                                        </p:tav>
                                        <p:tav tm="100000">
                                          <p:val>
                                            <p:strVal val="#ppt_h"/>
                                          </p:val>
                                        </p:tav>
                                      </p:tavLst>
                                    </p:anim>
                                  </p:childTnLst>
                                </p:cTn>
                              </p:par>
                              <p:par>
                                <p:cTn id="38" presetID="23" presetClass="entr" presetSubtype="16" fill="hold" nodeType="withEffect">
                                  <p:stCondLst>
                                    <p:cond delay="0"/>
                                  </p:stCondLst>
                                  <p:childTnLst>
                                    <p:set>
                                      <p:cBhvr>
                                        <p:cTn id="39" dur="1" fill="hold">
                                          <p:stCondLst>
                                            <p:cond delay="0"/>
                                          </p:stCondLst>
                                        </p:cTn>
                                        <p:tgtEl>
                                          <p:spTgt spid="5"/>
                                        </p:tgtEl>
                                        <p:attrNameLst>
                                          <p:attrName>style.visibility</p:attrName>
                                        </p:attrNameLst>
                                      </p:cBhvr>
                                      <p:to>
                                        <p:strVal val="visible"/>
                                      </p:to>
                                    </p:set>
                                    <p:anim calcmode="lin" valueType="num">
                                      <p:cBhvr>
                                        <p:cTn id="40" dur="500" fill="hold"/>
                                        <p:tgtEl>
                                          <p:spTgt spid="5"/>
                                        </p:tgtEl>
                                        <p:attrNameLst>
                                          <p:attrName>ppt_w</p:attrName>
                                        </p:attrNameLst>
                                      </p:cBhvr>
                                      <p:tavLst>
                                        <p:tav tm="0">
                                          <p:val>
                                            <p:fltVal val="0"/>
                                          </p:val>
                                        </p:tav>
                                        <p:tav tm="100000">
                                          <p:val>
                                            <p:strVal val="#ppt_w"/>
                                          </p:val>
                                        </p:tav>
                                      </p:tavLst>
                                    </p:anim>
                                    <p:anim calcmode="lin" valueType="num">
                                      <p:cBhvr>
                                        <p:cTn id="41" dur="500" fill="hold"/>
                                        <p:tgtEl>
                                          <p:spTgt spid="5"/>
                                        </p:tgtEl>
                                        <p:attrNameLst>
                                          <p:attrName>ppt_h</p:attrName>
                                        </p:attrNameLst>
                                      </p:cBhvr>
                                      <p:tavLst>
                                        <p:tav tm="0">
                                          <p:val>
                                            <p:fltVal val="0"/>
                                          </p:val>
                                        </p:tav>
                                        <p:tav tm="100000">
                                          <p:val>
                                            <p:strVal val="#ppt_h"/>
                                          </p:val>
                                        </p:tav>
                                      </p:tavLst>
                                    </p:anim>
                                  </p:childTnLst>
                                </p:cTn>
                              </p:par>
                              <p:par>
                                <p:cTn id="42" presetID="23" presetClass="entr" presetSubtype="16" fill="hold" nodeType="with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p:cTn id="44" dur="500" fill="hold"/>
                                        <p:tgtEl>
                                          <p:spTgt spid="6"/>
                                        </p:tgtEl>
                                        <p:attrNameLst>
                                          <p:attrName>ppt_w</p:attrName>
                                        </p:attrNameLst>
                                      </p:cBhvr>
                                      <p:tavLst>
                                        <p:tav tm="0">
                                          <p:val>
                                            <p:fltVal val="0"/>
                                          </p:val>
                                        </p:tav>
                                        <p:tav tm="100000">
                                          <p:val>
                                            <p:strVal val="#ppt_w"/>
                                          </p:val>
                                        </p:tav>
                                      </p:tavLst>
                                    </p:anim>
                                    <p:anim calcmode="lin" valueType="num">
                                      <p:cBhvr>
                                        <p:cTn id="45" dur="500" fill="hold"/>
                                        <p:tgtEl>
                                          <p:spTgt spid="6"/>
                                        </p:tgtEl>
                                        <p:attrNameLst>
                                          <p:attrName>ppt_h</p:attrName>
                                        </p:attrNameLst>
                                      </p:cBhvr>
                                      <p:tavLst>
                                        <p:tav tm="0">
                                          <p:val>
                                            <p:fltVal val="0"/>
                                          </p:val>
                                        </p:tav>
                                        <p:tav tm="100000">
                                          <p:val>
                                            <p:strVal val="#ppt_h"/>
                                          </p:val>
                                        </p:tav>
                                      </p:tavLst>
                                    </p:anim>
                                  </p:childTnLst>
                                </p:cTn>
                              </p:par>
                              <p:par>
                                <p:cTn id="46" presetID="23" presetClass="entr" presetSubtype="16" fill="hold" nodeType="withEffect">
                                  <p:stCondLst>
                                    <p:cond delay="0"/>
                                  </p:stCondLst>
                                  <p:childTnLst>
                                    <p:set>
                                      <p:cBhvr>
                                        <p:cTn id="47" dur="1" fill="hold">
                                          <p:stCondLst>
                                            <p:cond delay="0"/>
                                          </p:stCondLst>
                                        </p:cTn>
                                        <p:tgtEl>
                                          <p:spTgt spid="7"/>
                                        </p:tgtEl>
                                        <p:attrNameLst>
                                          <p:attrName>style.visibility</p:attrName>
                                        </p:attrNameLst>
                                      </p:cBhvr>
                                      <p:to>
                                        <p:strVal val="visible"/>
                                      </p:to>
                                    </p:set>
                                    <p:anim calcmode="lin" valueType="num">
                                      <p:cBhvr>
                                        <p:cTn id="48" dur="500" fill="hold"/>
                                        <p:tgtEl>
                                          <p:spTgt spid="7"/>
                                        </p:tgtEl>
                                        <p:attrNameLst>
                                          <p:attrName>ppt_w</p:attrName>
                                        </p:attrNameLst>
                                      </p:cBhvr>
                                      <p:tavLst>
                                        <p:tav tm="0">
                                          <p:val>
                                            <p:fltVal val="0"/>
                                          </p:val>
                                        </p:tav>
                                        <p:tav tm="100000">
                                          <p:val>
                                            <p:strVal val="#ppt_w"/>
                                          </p:val>
                                        </p:tav>
                                      </p:tavLst>
                                    </p:anim>
                                    <p:anim calcmode="lin" valueType="num">
                                      <p:cBhvr>
                                        <p:cTn id="49" dur="500" fill="hold"/>
                                        <p:tgtEl>
                                          <p:spTgt spid="7"/>
                                        </p:tgtEl>
                                        <p:attrNameLst>
                                          <p:attrName>ppt_h</p:attrName>
                                        </p:attrNameLst>
                                      </p:cBhvr>
                                      <p:tavLst>
                                        <p:tav tm="0">
                                          <p:val>
                                            <p:fltVal val="0"/>
                                          </p:val>
                                        </p:tav>
                                        <p:tav tm="100000">
                                          <p:val>
                                            <p:strVal val="#ppt_h"/>
                                          </p:val>
                                        </p:tav>
                                      </p:tavLst>
                                    </p:anim>
                                  </p:childTnLst>
                                </p:cTn>
                              </p:par>
                            </p:childTnLst>
                          </p:cTn>
                        </p:par>
                        <p:par>
                          <p:cTn id="50" fill="hold">
                            <p:stCondLst>
                              <p:cond delay="1250"/>
                            </p:stCondLst>
                            <p:childTnLst>
                              <p:par>
                                <p:cTn id="51" presetID="2" presetClass="entr" presetSubtype="4" fill="hold" grpId="0" nodeType="afterEffect">
                                  <p:stCondLst>
                                    <p:cond delay="0"/>
                                  </p:stCondLst>
                                  <p:childTnLst>
                                    <p:set>
                                      <p:cBhvr>
                                        <p:cTn id="52" dur="1" fill="hold">
                                          <p:stCondLst>
                                            <p:cond delay="0"/>
                                          </p:stCondLst>
                                        </p:cTn>
                                        <p:tgtEl>
                                          <p:spTgt spid="23568"/>
                                        </p:tgtEl>
                                        <p:attrNameLst>
                                          <p:attrName>style.visibility</p:attrName>
                                        </p:attrNameLst>
                                      </p:cBhvr>
                                      <p:to>
                                        <p:strVal val="visible"/>
                                      </p:to>
                                    </p:set>
                                    <p:anim calcmode="lin" valueType="num">
                                      <p:cBhvr additive="base">
                                        <p:cTn id="53" dur="500" fill="hold"/>
                                        <p:tgtEl>
                                          <p:spTgt spid="23568"/>
                                        </p:tgtEl>
                                        <p:attrNameLst>
                                          <p:attrName>ppt_x</p:attrName>
                                        </p:attrNameLst>
                                      </p:cBhvr>
                                      <p:tavLst>
                                        <p:tav tm="0">
                                          <p:val>
                                            <p:strVal val="#ppt_x"/>
                                          </p:val>
                                        </p:tav>
                                        <p:tav tm="100000">
                                          <p:val>
                                            <p:strVal val="#ppt_x"/>
                                          </p:val>
                                        </p:tav>
                                      </p:tavLst>
                                    </p:anim>
                                    <p:anim calcmode="lin" valueType="num">
                                      <p:cBhvr additive="base">
                                        <p:cTn id="54" dur="500" fill="hold"/>
                                        <p:tgtEl>
                                          <p:spTgt spid="23568"/>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23569"/>
                                        </p:tgtEl>
                                        <p:attrNameLst>
                                          <p:attrName>style.visibility</p:attrName>
                                        </p:attrNameLst>
                                      </p:cBhvr>
                                      <p:to>
                                        <p:strVal val="visible"/>
                                      </p:to>
                                    </p:set>
                                    <p:anim calcmode="lin" valueType="num">
                                      <p:cBhvr additive="base">
                                        <p:cTn id="57" dur="500" fill="hold"/>
                                        <p:tgtEl>
                                          <p:spTgt spid="23569"/>
                                        </p:tgtEl>
                                        <p:attrNameLst>
                                          <p:attrName>ppt_x</p:attrName>
                                        </p:attrNameLst>
                                      </p:cBhvr>
                                      <p:tavLst>
                                        <p:tav tm="0">
                                          <p:val>
                                            <p:strVal val="#ppt_x"/>
                                          </p:val>
                                        </p:tav>
                                        <p:tav tm="100000">
                                          <p:val>
                                            <p:strVal val="#ppt_x"/>
                                          </p:val>
                                        </p:tav>
                                      </p:tavLst>
                                    </p:anim>
                                    <p:anim calcmode="lin" valueType="num">
                                      <p:cBhvr additive="base">
                                        <p:cTn id="58" dur="500" fill="hold"/>
                                        <p:tgtEl>
                                          <p:spTgt spid="23569"/>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23570"/>
                                        </p:tgtEl>
                                        <p:attrNameLst>
                                          <p:attrName>style.visibility</p:attrName>
                                        </p:attrNameLst>
                                      </p:cBhvr>
                                      <p:to>
                                        <p:strVal val="visible"/>
                                      </p:to>
                                    </p:set>
                                    <p:anim calcmode="lin" valueType="num">
                                      <p:cBhvr additive="base">
                                        <p:cTn id="61" dur="500" fill="hold"/>
                                        <p:tgtEl>
                                          <p:spTgt spid="23570"/>
                                        </p:tgtEl>
                                        <p:attrNameLst>
                                          <p:attrName>ppt_x</p:attrName>
                                        </p:attrNameLst>
                                      </p:cBhvr>
                                      <p:tavLst>
                                        <p:tav tm="0">
                                          <p:val>
                                            <p:strVal val="#ppt_x"/>
                                          </p:val>
                                        </p:tav>
                                        <p:tav tm="100000">
                                          <p:val>
                                            <p:strVal val="#ppt_x"/>
                                          </p:val>
                                        </p:tav>
                                      </p:tavLst>
                                    </p:anim>
                                    <p:anim calcmode="lin" valueType="num">
                                      <p:cBhvr additive="base">
                                        <p:cTn id="62" dur="500" fill="hold"/>
                                        <p:tgtEl>
                                          <p:spTgt spid="23570"/>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250"/>
                                  </p:stCondLst>
                                  <p:childTnLst>
                                    <p:set>
                                      <p:cBhvr>
                                        <p:cTn id="64" dur="1" fill="hold">
                                          <p:stCondLst>
                                            <p:cond delay="0"/>
                                          </p:stCondLst>
                                        </p:cTn>
                                        <p:tgtEl>
                                          <p:spTgt spid="2"/>
                                        </p:tgtEl>
                                        <p:attrNameLst>
                                          <p:attrName>style.visibility</p:attrName>
                                        </p:attrNameLst>
                                      </p:cBhvr>
                                      <p:to>
                                        <p:strVal val="visible"/>
                                      </p:to>
                                    </p:set>
                                    <p:anim calcmode="lin" valueType="num">
                                      <p:cBhvr additive="base">
                                        <p:cTn id="65" dur="500" fill="hold"/>
                                        <p:tgtEl>
                                          <p:spTgt spid="2"/>
                                        </p:tgtEl>
                                        <p:attrNameLst>
                                          <p:attrName>ppt_x</p:attrName>
                                        </p:attrNameLst>
                                      </p:cBhvr>
                                      <p:tavLst>
                                        <p:tav tm="0">
                                          <p:val>
                                            <p:strVal val="#ppt_x"/>
                                          </p:val>
                                        </p:tav>
                                        <p:tav tm="100000">
                                          <p:val>
                                            <p:strVal val="#ppt_x"/>
                                          </p:val>
                                        </p:tav>
                                      </p:tavLst>
                                    </p:anim>
                                    <p:anim calcmode="lin" valueType="num">
                                      <p:cBhvr additive="base">
                                        <p:cTn id="66" dur="500" fill="hold"/>
                                        <p:tgtEl>
                                          <p:spTgt spid="2"/>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250"/>
                                  </p:stCondLst>
                                  <p:childTnLst>
                                    <p:set>
                                      <p:cBhvr>
                                        <p:cTn id="68" dur="1" fill="hold">
                                          <p:stCondLst>
                                            <p:cond delay="0"/>
                                          </p:stCondLst>
                                        </p:cTn>
                                        <p:tgtEl>
                                          <p:spTgt spid="3"/>
                                        </p:tgtEl>
                                        <p:attrNameLst>
                                          <p:attrName>style.visibility</p:attrName>
                                        </p:attrNameLst>
                                      </p:cBhvr>
                                      <p:to>
                                        <p:strVal val="visible"/>
                                      </p:to>
                                    </p:set>
                                    <p:anim calcmode="lin" valueType="num">
                                      <p:cBhvr additive="base">
                                        <p:cTn id="69" dur="500" fill="hold"/>
                                        <p:tgtEl>
                                          <p:spTgt spid="3"/>
                                        </p:tgtEl>
                                        <p:attrNameLst>
                                          <p:attrName>ppt_x</p:attrName>
                                        </p:attrNameLst>
                                      </p:cBhvr>
                                      <p:tavLst>
                                        <p:tav tm="0">
                                          <p:val>
                                            <p:strVal val="#ppt_x"/>
                                          </p:val>
                                        </p:tav>
                                        <p:tav tm="100000">
                                          <p:val>
                                            <p:strVal val="#ppt_x"/>
                                          </p:val>
                                        </p:tav>
                                      </p:tavLst>
                                    </p:anim>
                                    <p:anim calcmode="lin" valueType="num">
                                      <p:cBhvr additive="base">
                                        <p:cTn id="70" dur="500" fill="hold"/>
                                        <p:tgtEl>
                                          <p:spTgt spid="3"/>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250"/>
                                  </p:stCondLst>
                                  <p:childTnLst>
                                    <p:set>
                                      <p:cBhvr>
                                        <p:cTn id="72" dur="1" fill="hold">
                                          <p:stCondLst>
                                            <p:cond delay="0"/>
                                          </p:stCondLst>
                                        </p:cTn>
                                        <p:tgtEl>
                                          <p:spTgt spid="4"/>
                                        </p:tgtEl>
                                        <p:attrNameLst>
                                          <p:attrName>style.visibility</p:attrName>
                                        </p:attrNameLst>
                                      </p:cBhvr>
                                      <p:to>
                                        <p:strVal val="visible"/>
                                      </p:to>
                                    </p:set>
                                    <p:anim calcmode="lin" valueType="num">
                                      <p:cBhvr additive="base">
                                        <p:cTn id="73" dur="500" fill="hold"/>
                                        <p:tgtEl>
                                          <p:spTgt spid="4"/>
                                        </p:tgtEl>
                                        <p:attrNameLst>
                                          <p:attrName>ppt_x</p:attrName>
                                        </p:attrNameLst>
                                      </p:cBhvr>
                                      <p:tavLst>
                                        <p:tav tm="0">
                                          <p:val>
                                            <p:strVal val="#ppt_x"/>
                                          </p:val>
                                        </p:tav>
                                        <p:tav tm="100000">
                                          <p:val>
                                            <p:strVal val="#ppt_x"/>
                                          </p:val>
                                        </p:tav>
                                      </p:tavLst>
                                    </p:anim>
                                    <p:anim calcmode="lin" valueType="num">
                                      <p:cBhvr additive="base">
                                        <p:cTn id="74" dur="500" fill="hold"/>
                                        <p:tgtEl>
                                          <p:spTgt spid="4"/>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500"/>
                                  </p:stCondLst>
                                  <p:childTnLst>
                                    <p:set>
                                      <p:cBhvr>
                                        <p:cTn id="76" dur="1" fill="hold">
                                          <p:stCondLst>
                                            <p:cond delay="0"/>
                                          </p:stCondLst>
                                        </p:cTn>
                                        <p:tgtEl>
                                          <p:spTgt spid="23577"/>
                                        </p:tgtEl>
                                        <p:attrNameLst>
                                          <p:attrName>style.visibility</p:attrName>
                                        </p:attrNameLst>
                                      </p:cBhvr>
                                      <p:to>
                                        <p:strVal val="visible"/>
                                      </p:to>
                                    </p:set>
                                    <p:anim calcmode="lin" valueType="num">
                                      <p:cBhvr additive="base">
                                        <p:cTn id="77" dur="500" fill="hold"/>
                                        <p:tgtEl>
                                          <p:spTgt spid="23577"/>
                                        </p:tgtEl>
                                        <p:attrNameLst>
                                          <p:attrName>ppt_x</p:attrName>
                                        </p:attrNameLst>
                                      </p:cBhvr>
                                      <p:tavLst>
                                        <p:tav tm="0">
                                          <p:val>
                                            <p:strVal val="#ppt_x"/>
                                          </p:val>
                                        </p:tav>
                                        <p:tav tm="100000">
                                          <p:val>
                                            <p:strVal val="#ppt_x"/>
                                          </p:val>
                                        </p:tav>
                                      </p:tavLst>
                                    </p:anim>
                                    <p:anim calcmode="lin" valueType="num">
                                      <p:cBhvr additive="base">
                                        <p:cTn id="78" dur="500" fill="hold"/>
                                        <p:tgtEl>
                                          <p:spTgt spid="23577"/>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500"/>
                                  </p:stCondLst>
                                  <p:childTnLst>
                                    <p:set>
                                      <p:cBhvr>
                                        <p:cTn id="80" dur="1" fill="hold">
                                          <p:stCondLst>
                                            <p:cond delay="0"/>
                                          </p:stCondLst>
                                        </p:cTn>
                                        <p:tgtEl>
                                          <p:spTgt spid="23578"/>
                                        </p:tgtEl>
                                        <p:attrNameLst>
                                          <p:attrName>style.visibility</p:attrName>
                                        </p:attrNameLst>
                                      </p:cBhvr>
                                      <p:to>
                                        <p:strVal val="visible"/>
                                      </p:to>
                                    </p:set>
                                    <p:anim calcmode="lin" valueType="num">
                                      <p:cBhvr additive="base">
                                        <p:cTn id="81" dur="500" fill="hold"/>
                                        <p:tgtEl>
                                          <p:spTgt spid="23578"/>
                                        </p:tgtEl>
                                        <p:attrNameLst>
                                          <p:attrName>ppt_x</p:attrName>
                                        </p:attrNameLst>
                                      </p:cBhvr>
                                      <p:tavLst>
                                        <p:tav tm="0">
                                          <p:val>
                                            <p:strVal val="#ppt_x"/>
                                          </p:val>
                                        </p:tav>
                                        <p:tav tm="100000">
                                          <p:val>
                                            <p:strVal val="#ppt_x"/>
                                          </p:val>
                                        </p:tav>
                                      </p:tavLst>
                                    </p:anim>
                                    <p:anim calcmode="lin" valueType="num">
                                      <p:cBhvr additive="base">
                                        <p:cTn id="82" dur="500" fill="hold"/>
                                        <p:tgtEl>
                                          <p:spTgt spid="23578"/>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500"/>
                                  </p:stCondLst>
                                  <p:childTnLst>
                                    <p:set>
                                      <p:cBhvr>
                                        <p:cTn id="84" dur="1" fill="hold">
                                          <p:stCondLst>
                                            <p:cond delay="0"/>
                                          </p:stCondLst>
                                        </p:cTn>
                                        <p:tgtEl>
                                          <p:spTgt spid="23579"/>
                                        </p:tgtEl>
                                        <p:attrNameLst>
                                          <p:attrName>style.visibility</p:attrName>
                                        </p:attrNameLst>
                                      </p:cBhvr>
                                      <p:to>
                                        <p:strVal val="visible"/>
                                      </p:to>
                                    </p:set>
                                    <p:anim calcmode="lin" valueType="num">
                                      <p:cBhvr additive="base">
                                        <p:cTn id="85" dur="500" fill="hold"/>
                                        <p:tgtEl>
                                          <p:spTgt spid="23579"/>
                                        </p:tgtEl>
                                        <p:attrNameLst>
                                          <p:attrName>ppt_x</p:attrName>
                                        </p:attrNameLst>
                                      </p:cBhvr>
                                      <p:tavLst>
                                        <p:tav tm="0">
                                          <p:val>
                                            <p:strVal val="#ppt_x"/>
                                          </p:val>
                                        </p:tav>
                                        <p:tav tm="100000">
                                          <p:val>
                                            <p:strVal val="#ppt_x"/>
                                          </p:val>
                                        </p:tav>
                                      </p:tavLst>
                                    </p:anim>
                                    <p:anim calcmode="lin" valueType="num">
                                      <p:cBhvr additive="base">
                                        <p:cTn id="86" dur="500" fill="hold"/>
                                        <p:tgtEl>
                                          <p:spTgt spid="23579"/>
                                        </p:tgtEl>
                                        <p:attrNameLst>
                                          <p:attrName>ppt_y</p:attrName>
                                        </p:attrNameLst>
                                      </p:cBhvr>
                                      <p:tavLst>
                                        <p:tav tm="0">
                                          <p:val>
                                            <p:strVal val="1+#ppt_h/2"/>
                                          </p:val>
                                        </p:tav>
                                        <p:tav tm="100000">
                                          <p:val>
                                            <p:strVal val="#ppt_y"/>
                                          </p:val>
                                        </p:tav>
                                      </p:tavLst>
                                    </p:anim>
                                  </p:childTnLst>
                                </p:cTn>
                              </p:par>
                              <p:par>
                                <p:cTn id="87" presetID="8" presetClass="emph" presetSubtype="0" fill="hold" nodeType="withEffect">
                                  <p:stCondLst>
                                    <p:cond delay="0"/>
                                  </p:stCondLst>
                                  <p:childTnLst>
                                    <p:animRot by="5400000">
                                      <p:cBhvr>
                                        <p:cTn id="88" dur="500" fill="hold"/>
                                        <p:tgtEl>
                                          <p:spTgt spid="5"/>
                                        </p:tgtEl>
                                        <p:attrNameLst>
                                          <p:attrName>r</p:attrName>
                                        </p:attrNameLst>
                                      </p:cBhvr>
                                    </p:animRot>
                                  </p:childTnLst>
                                </p:cTn>
                              </p:par>
                              <p:par>
                                <p:cTn id="89" presetID="8" presetClass="emph" presetSubtype="0" fill="hold" nodeType="withEffect">
                                  <p:stCondLst>
                                    <p:cond delay="250"/>
                                  </p:stCondLst>
                                  <p:childTnLst>
                                    <p:animRot by="5400000">
                                      <p:cBhvr>
                                        <p:cTn id="90" dur="500" fill="hold"/>
                                        <p:tgtEl>
                                          <p:spTgt spid="6"/>
                                        </p:tgtEl>
                                        <p:attrNameLst>
                                          <p:attrName>r</p:attrName>
                                        </p:attrNameLst>
                                      </p:cBhvr>
                                    </p:animRot>
                                  </p:childTnLst>
                                </p:cTn>
                              </p:par>
                              <p:par>
                                <p:cTn id="91" presetID="8" presetClass="emph" presetSubtype="0" fill="hold" nodeType="withEffect">
                                  <p:stCondLst>
                                    <p:cond delay="500"/>
                                  </p:stCondLst>
                                  <p:childTnLst>
                                    <p:animRot by="5400000">
                                      <p:cBhvr>
                                        <p:cTn id="92" dur="500" fill="hold"/>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4" grpId="0"/>
      <p:bldP spid="23555" grpId="0"/>
      <p:bldP spid="23556" grpId="0" animBg="1"/>
      <p:bldP spid="23558" grpId="0" animBg="1"/>
      <p:bldP spid="23559" grpId="0" animBg="1"/>
      <p:bldP spid="23561" grpId="0" animBg="1"/>
      <p:bldP spid="23562" grpId="0" animBg="1"/>
      <p:bldP spid="23564" grpId="0" animBg="1"/>
      <p:bldP spid="23568" grpId="0"/>
      <p:bldP spid="23569" grpId="0"/>
      <p:bldP spid="23570" grpId="0"/>
      <p:bldP spid="23577" grpId="0"/>
      <p:bldP spid="23578" grpId="0"/>
      <p:bldP spid="23579" grpId="0"/>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TextBox 112">
            <a:extLst>
              <a:ext uri="{FF2B5EF4-FFF2-40B4-BE49-F238E27FC236}">
                <a16:creationId xmlns:a16="http://schemas.microsoft.com/office/drawing/2014/main" id="{03B4F2FD-F9AD-41AC-AEEC-37A06286C1CF}"/>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33F77BE3-79D2-4C76-BC69-F437F892C2B1}"/>
              </a:ext>
            </a:extLst>
          </p:cNvPr>
          <p:cNvGrpSpPr/>
          <p:nvPr/>
        </p:nvGrpSpPr>
        <p:grpSpPr>
          <a:xfrm>
            <a:off x="1454150" y="2030413"/>
            <a:ext cx="5943600" cy="1220787"/>
            <a:chOff x="1454150" y="2030413"/>
            <a:chExt cx="5943600" cy="1220787"/>
          </a:xfrm>
        </p:grpSpPr>
        <p:sp>
          <p:nvSpPr>
            <p:cNvPr id="24584" name="Freeform 57">
              <a:extLst>
                <a:ext uri="{FF2B5EF4-FFF2-40B4-BE49-F238E27FC236}">
                  <a16:creationId xmlns:a16="http://schemas.microsoft.com/office/drawing/2014/main" id="{378B1B6B-0E7C-4101-A56C-EDFBB08007BF}"/>
                </a:ext>
              </a:extLst>
            </p:cNvPr>
            <p:cNvSpPr>
              <a:spLocks/>
            </p:cNvSpPr>
            <p:nvPr/>
          </p:nvSpPr>
          <p:spPr bwMode="auto">
            <a:xfrm>
              <a:off x="1868488" y="2030413"/>
              <a:ext cx="5529262" cy="1220787"/>
            </a:xfrm>
            <a:custGeom>
              <a:avLst/>
              <a:gdLst>
                <a:gd name="T0" fmla="*/ 2147483646 w 708"/>
                <a:gd name="T1" fmla="*/ 2147483646 h 156"/>
                <a:gd name="T2" fmla="*/ 1280820742 w 708"/>
                <a:gd name="T3" fmla="*/ 2147483646 h 156"/>
                <a:gd name="T4" fmla="*/ 0 w 708"/>
                <a:gd name="T5" fmla="*/ 2147483646 h 156"/>
                <a:gd name="T6" fmla="*/ 0 w 708"/>
                <a:gd name="T7" fmla="*/ 1286028674 h 156"/>
                <a:gd name="T8" fmla="*/ 1280820742 w 708"/>
                <a:gd name="T9" fmla="*/ 0 h 156"/>
                <a:gd name="T10" fmla="*/ 2147483646 w 708"/>
                <a:gd name="T11" fmla="*/ 0 h 156"/>
                <a:gd name="T12" fmla="*/ 2147483646 w 708"/>
                <a:gd name="T13" fmla="*/ 1286028674 h 156"/>
                <a:gd name="T14" fmla="*/ 2147483646 w 708"/>
                <a:gd name="T15" fmla="*/ 2147483646 h 156"/>
                <a:gd name="T16" fmla="*/ 2147483646 w 708"/>
                <a:gd name="T17" fmla="*/ 2147483646 h 1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8" h="156">
                  <a:moveTo>
                    <a:pt x="687" y="156"/>
                  </a:moveTo>
                  <a:cubicBezTo>
                    <a:pt x="21" y="156"/>
                    <a:pt x="21" y="156"/>
                    <a:pt x="21" y="156"/>
                  </a:cubicBezTo>
                  <a:cubicBezTo>
                    <a:pt x="10" y="156"/>
                    <a:pt x="0" y="147"/>
                    <a:pt x="0" y="136"/>
                  </a:cubicBezTo>
                  <a:cubicBezTo>
                    <a:pt x="0" y="21"/>
                    <a:pt x="0" y="21"/>
                    <a:pt x="0" y="21"/>
                  </a:cubicBezTo>
                  <a:cubicBezTo>
                    <a:pt x="0" y="10"/>
                    <a:pt x="10" y="0"/>
                    <a:pt x="21" y="0"/>
                  </a:cubicBezTo>
                  <a:cubicBezTo>
                    <a:pt x="687" y="0"/>
                    <a:pt x="687" y="0"/>
                    <a:pt x="687" y="0"/>
                  </a:cubicBezTo>
                  <a:cubicBezTo>
                    <a:pt x="698" y="0"/>
                    <a:pt x="708" y="10"/>
                    <a:pt x="708" y="21"/>
                  </a:cubicBezTo>
                  <a:cubicBezTo>
                    <a:pt x="708" y="136"/>
                    <a:pt x="708" y="136"/>
                    <a:pt x="708" y="136"/>
                  </a:cubicBezTo>
                  <a:cubicBezTo>
                    <a:pt x="708" y="147"/>
                    <a:pt x="698" y="156"/>
                    <a:pt x="687" y="15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85" name="Freeform 58">
              <a:extLst>
                <a:ext uri="{FF2B5EF4-FFF2-40B4-BE49-F238E27FC236}">
                  <a16:creationId xmlns:a16="http://schemas.microsoft.com/office/drawing/2014/main" id="{E5A3543E-058A-484D-8574-D291085A5611}"/>
                </a:ext>
              </a:extLst>
            </p:cNvPr>
            <p:cNvSpPr>
              <a:spLocks/>
            </p:cNvSpPr>
            <p:nvPr/>
          </p:nvSpPr>
          <p:spPr bwMode="auto">
            <a:xfrm>
              <a:off x="1477963" y="2257425"/>
              <a:ext cx="788987" cy="790575"/>
            </a:xfrm>
            <a:custGeom>
              <a:avLst/>
              <a:gdLst>
                <a:gd name="T0" fmla="*/ 2147483646 w 101"/>
                <a:gd name="T1" fmla="*/ 2147483646 h 101"/>
                <a:gd name="T2" fmla="*/ 915349908 w 101"/>
                <a:gd name="T3" fmla="*/ 2147483646 h 101"/>
                <a:gd name="T4" fmla="*/ 0 w 101"/>
                <a:gd name="T5" fmla="*/ 2147483646 h 101"/>
                <a:gd name="T6" fmla="*/ 0 w 101"/>
                <a:gd name="T7" fmla="*/ 919039524 h 101"/>
                <a:gd name="T8" fmla="*/ 915349908 w 101"/>
                <a:gd name="T9" fmla="*/ 0 h 101"/>
                <a:gd name="T10" fmla="*/ 2147483646 w 101"/>
                <a:gd name="T11" fmla="*/ 0 h 101"/>
                <a:gd name="T12" fmla="*/ 2147483646 w 101"/>
                <a:gd name="T13" fmla="*/ 919039524 h 101"/>
                <a:gd name="T14" fmla="*/ 2147483646 w 101"/>
                <a:gd name="T15" fmla="*/ 2147483646 h 101"/>
                <a:gd name="T16" fmla="*/ 2147483646 w 101"/>
                <a:gd name="T17" fmla="*/ 2147483646 h 1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 h="101">
                  <a:moveTo>
                    <a:pt x="86" y="101"/>
                  </a:moveTo>
                  <a:cubicBezTo>
                    <a:pt x="15" y="101"/>
                    <a:pt x="15" y="101"/>
                    <a:pt x="15" y="101"/>
                  </a:cubicBezTo>
                  <a:cubicBezTo>
                    <a:pt x="7" y="101"/>
                    <a:pt x="0" y="94"/>
                    <a:pt x="0" y="86"/>
                  </a:cubicBezTo>
                  <a:cubicBezTo>
                    <a:pt x="0" y="15"/>
                    <a:pt x="0" y="15"/>
                    <a:pt x="0" y="15"/>
                  </a:cubicBezTo>
                  <a:cubicBezTo>
                    <a:pt x="0" y="7"/>
                    <a:pt x="7" y="0"/>
                    <a:pt x="15" y="0"/>
                  </a:cubicBezTo>
                  <a:cubicBezTo>
                    <a:pt x="86" y="0"/>
                    <a:pt x="86" y="0"/>
                    <a:pt x="86" y="0"/>
                  </a:cubicBezTo>
                  <a:cubicBezTo>
                    <a:pt x="94" y="0"/>
                    <a:pt x="101" y="7"/>
                    <a:pt x="101" y="15"/>
                  </a:cubicBezTo>
                  <a:cubicBezTo>
                    <a:pt x="101" y="86"/>
                    <a:pt x="101" y="86"/>
                    <a:pt x="101" y="86"/>
                  </a:cubicBezTo>
                  <a:cubicBezTo>
                    <a:pt x="101" y="94"/>
                    <a:pt x="94" y="101"/>
                    <a:pt x="86"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86" name="Freeform 59">
              <a:extLst>
                <a:ext uri="{FF2B5EF4-FFF2-40B4-BE49-F238E27FC236}">
                  <a16:creationId xmlns:a16="http://schemas.microsoft.com/office/drawing/2014/main" id="{40B77375-A0AF-4BE5-B197-0642B3072E39}"/>
                </a:ext>
              </a:extLst>
            </p:cNvPr>
            <p:cNvSpPr>
              <a:spLocks noEditPoints="1"/>
            </p:cNvSpPr>
            <p:nvPr/>
          </p:nvSpPr>
          <p:spPr bwMode="auto">
            <a:xfrm>
              <a:off x="1454150" y="2233613"/>
              <a:ext cx="835025" cy="838200"/>
            </a:xfrm>
            <a:custGeom>
              <a:avLst/>
              <a:gdLst>
                <a:gd name="T0" fmla="*/ 2147483646 w 107"/>
                <a:gd name="T1" fmla="*/ 2147483646 h 107"/>
                <a:gd name="T2" fmla="*/ 1096231746 w 107"/>
                <a:gd name="T3" fmla="*/ 2147483646 h 107"/>
                <a:gd name="T4" fmla="*/ 0 w 107"/>
                <a:gd name="T5" fmla="*/ 2147483646 h 107"/>
                <a:gd name="T6" fmla="*/ 0 w 107"/>
                <a:gd name="T7" fmla="*/ 1104590927 h 107"/>
                <a:gd name="T8" fmla="*/ 1096231746 w 107"/>
                <a:gd name="T9" fmla="*/ 0 h 107"/>
                <a:gd name="T10" fmla="*/ 2147483646 w 107"/>
                <a:gd name="T11" fmla="*/ 0 h 107"/>
                <a:gd name="T12" fmla="*/ 2147483646 w 107"/>
                <a:gd name="T13" fmla="*/ 1104590927 h 107"/>
                <a:gd name="T14" fmla="*/ 2147483646 w 107"/>
                <a:gd name="T15" fmla="*/ 2147483646 h 107"/>
                <a:gd name="T16" fmla="*/ 2147483646 w 107"/>
                <a:gd name="T17" fmla="*/ 2147483646 h 107"/>
                <a:gd name="T18" fmla="*/ 1096231746 w 107"/>
                <a:gd name="T19" fmla="*/ 368196976 h 107"/>
                <a:gd name="T20" fmla="*/ 365413183 w 107"/>
                <a:gd name="T21" fmla="*/ 1104590927 h 107"/>
                <a:gd name="T22" fmla="*/ 365413183 w 107"/>
                <a:gd name="T23" fmla="*/ 2147483646 h 107"/>
                <a:gd name="T24" fmla="*/ 1096231746 w 107"/>
                <a:gd name="T25" fmla="*/ 2147483646 h 107"/>
                <a:gd name="T26" fmla="*/ 2147483646 w 107"/>
                <a:gd name="T27" fmla="*/ 2147483646 h 107"/>
                <a:gd name="T28" fmla="*/ 2147483646 w 107"/>
                <a:gd name="T29" fmla="*/ 2147483646 h 107"/>
                <a:gd name="T30" fmla="*/ 2147483646 w 107"/>
                <a:gd name="T31" fmla="*/ 1104590927 h 107"/>
                <a:gd name="T32" fmla="*/ 2147483646 w 107"/>
                <a:gd name="T33" fmla="*/ 368196976 h 107"/>
                <a:gd name="T34" fmla="*/ 1096231746 w 107"/>
                <a:gd name="T35" fmla="*/ 368196976 h 1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7" h="107">
                  <a:moveTo>
                    <a:pt x="89" y="107"/>
                  </a:moveTo>
                  <a:cubicBezTo>
                    <a:pt x="18" y="107"/>
                    <a:pt x="18" y="107"/>
                    <a:pt x="18" y="107"/>
                  </a:cubicBezTo>
                  <a:cubicBezTo>
                    <a:pt x="8" y="107"/>
                    <a:pt x="0" y="99"/>
                    <a:pt x="0" y="89"/>
                  </a:cubicBezTo>
                  <a:cubicBezTo>
                    <a:pt x="0" y="18"/>
                    <a:pt x="0" y="18"/>
                    <a:pt x="0" y="18"/>
                  </a:cubicBezTo>
                  <a:cubicBezTo>
                    <a:pt x="0" y="8"/>
                    <a:pt x="8" y="0"/>
                    <a:pt x="18" y="0"/>
                  </a:cubicBezTo>
                  <a:cubicBezTo>
                    <a:pt x="89" y="0"/>
                    <a:pt x="89" y="0"/>
                    <a:pt x="89" y="0"/>
                  </a:cubicBezTo>
                  <a:cubicBezTo>
                    <a:pt x="99" y="0"/>
                    <a:pt x="107" y="8"/>
                    <a:pt x="107" y="18"/>
                  </a:cubicBezTo>
                  <a:cubicBezTo>
                    <a:pt x="107" y="89"/>
                    <a:pt x="107" y="89"/>
                    <a:pt x="107" y="89"/>
                  </a:cubicBezTo>
                  <a:cubicBezTo>
                    <a:pt x="107" y="99"/>
                    <a:pt x="99" y="107"/>
                    <a:pt x="89" y="107"/>
                  </a:cubicBezTo>
                  <a:close/>
                  <a:moveTo>
                    <a:pt x="18" y="6"/>
                  </a:moveTo>
                  <a:cubicBezTo>
                    <a:pt x="12" y="6"/>
                    <a:pt x="6" y="12"/>
                    <a:pt x="6" y="18"/>
                  </a:cubicBezTo>
                  <a:cubicBezTo>
                    <a:pt x="6" y="89"/>
                    <a:pt x="6" y="89"/>
                    <a:pt x="6" y="89"/>
                  </a:cubicBezTo>
                  <a:cubicBezTo>
                    <a:pt x="6" y="95"/>
                    <a:pt x="12" y="100"/>
                    <a:pt x="18" y="100"/>
                  </a:cubicBezTo>
                  <a:cubicBezTo>
                    <a:pt x="89" y="100"/>
                    <a:pt x="89" y="100"/>
                    <a:pt x="89" y="100"/>
                  </a:cubicBezTo>
                  <a:cubicBezTo>
                    <a:pt x="95" y="100"/>
                    <a:pt x="100" y="95"/>
                    <a:pt x="100" y="89"/>
                  </a:cubicBezTo>
                  <a:cubicBezTo>
                    <a:pt x="100" y="18"/>
                    <a:pt x="100" y="18"/>
                    <a:pt x="100" y="18"/>
                  </a:cubicBezTo>
                  <a:cubicBezTo>
                    <a:pt x="100" y="12"/>
                    <a:pt x="95" y="6"/>
                    <a:pt x="89" y="6"/>
                  </a:cubicBezTo>
                  <a:lnTo>
                    <a:pt x="18" y="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6" name="TextBox 115">
              <a:extLst>
                <a:ext uri="{FF2B5EF4-FFF2-40B4-BE49-F238E27FC236}">
                  <a16:creationId xmlns:a16="http://schemas.microsoft.com/office/drawing/2014/main" id="{63CE3610-14D1-47B8-AD0D-BF405417CECF}"/>
                </a:ext>
              </a:extLst>
            </p:cNvPr>
            <p:cNvSpPr txBox="1">
              <a:spLocks noChangeArrowheads="1"/>
            </p:cNvSpPr>
            <p:nvPr/>
          </p:nvSpPr>
          <p:spPr bwMode="auto">
            <a:xfrm>
              <a:off x="2571750" y="2146300"/>
              <a:ext cx="4632325"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dirty="0">
                  <a:solidFill>
                    <a:schemeClr val="bg1"/>
                  </a:solidFill>
                  <a:latin typeface="Arial" panose="020B0604020202020204" pitchFamily="34" charset="0"/>
                  <a:cs typeface="Arial" panose="020B0604020202020204" pitchFamily="34" charset="0"/>
                </a:rPr>
                <a:t>Lorem ipsum dolor sit </a:t>
              </a:r>
              <a:r>
                <a:rPr lang="en-US" altLang="ru-RU" sz="1400" i="1" dirty="0" err="1">
                  <a:solidFill>
                    <a:schemeClr val="bg1"/>
                  </a:solidFill>
                  <a:latin typeface="Arial" panose="020B0604020202020204" pitchFamily="34" charset="0"/>
                  <a:cs typeface="Arial" panose="020B0604020202020204" pitchFamily="34" charset="0"/>
                </a:rPr>
                <a:t>amet</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consectetur</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adipiscing</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elit</a:t>
              </a:r>
              <a:r>
                <a:rPr lang="en-US" altLang="ru-RU" sz="1400" i="1" dirty="0">
                  <a:solidFill>
                    <a:schemeClr val="bg1"/>
                  </a:solidFill>
                  <a:latin typeface="Arial" panose="020B0604020202020204" pitchFamily="34" charset="0"/>
                  <a:cs typeface="Arial" panose="020B0604020202020204" pitchFamily="34" charset="0"/>
                </a:rPr>
                <a:t>, sed do </a:t>
              </a:r>
              <a:r>
                <a:rPr lang="en-US" altLang="ru-RU" sz="1400" i="1" dirty="0" err="1">
                  <a:solidFill>
                    <a:schemeClr val="bg1"/>
                  </a:solidFill>
                  <a:latin typeface="Arial" panose="020B0604020202020204" pitchFamily="34" charset="0"/>
                  <a:cs typeface="Arial" panose="020B0604020202020204" pitchFamily="34" charset="0"/>
                </a:rPr>
                <a:t>eiusmod</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tempor</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incididunt</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ut</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labore</a:t>
              </a:r>
              <a:r>
                <a:rPr lang="en-US" altLang="ru-RU" sz="1400" i="1" dirty="0">
                  <a:solidFill>
                    <a:schemeClr val="bg1"/>
                  </a:solidFill>
                  <a:latin typeface="Arial" panose="020B0604020202020204" pitchFamily="34" charset="0"/>
                  <a:cs typeface="Arial" panose="020B0604020202020204" pitchFamily="34" charset="0"/>
                </a:rPr>
                <a:t> et dolore magna </a:t>
              </a:r>
              <a:r>
                <a:rPr lang="en-US" altLang="ru-RU" sz="1400" i="1" dirty="0" err="1">
                  <a:solidFill>
                    <a:schemeClr val="bg1"/>
                  </a:solidFill>
                  <a:latin typeface="Arial" panose="020B0604020202020204" pitchFamily="34" charset="0"/>
                  <a:cs typeface="Arial" panose="020B0604020202020204" pitchFamily="34" charset="0"/>
                </a:rPr>
                <a:t>aliqua</a:t>
              </a:r>
              <a:r>
                <a:rPr lang="en-US" altLang="ru-RU" sz="1400" i="1" dirty="0">
                  <a:solidFill>
                    <a:schemeClr val="bg1"/>
                  </a:solidFill>
                  <a:latin typeface="Arial" panose="020B0604020202020204" pitchFamily="34" charset="0"/>
                  <a:cs typeface="Arial" panose="020B0604020202020204" pitchFamily="34" charset="0"/>
                </a:rPr>
                <a:t>. Ut </a:t>
              </a:r>
              <a:r>
                <a:rPr lang="en-US" altLang="ru-RU" sz="1400" i="1" dirty="0" err="1">
                  <a:solidFill>
                    <a:schemeClr val="bg1"/>
                  </a:solidFill>
                  <a:latin typeface="Arial" panose="020B0604020202020204" pitchFamily="34" charset="0"/>
                  <a:cs typeface="Arial" panose="020B0604020202020204" pitchFamily="34" charset="0"/>
                </a:rPr>
                <a:t>enim</a:t>
              </a:r>
              <a:r>
                <a:rPr lang="en-US" altLang="ru-RU" sz="1400" i="1" dirty="0">
                  <a:solidFill>
                    <a:schemeClr val="bg1"/>
                  </a:solidFill>
                  <a:latin typeface="Arial" panose="020B0604020202020204" pitchFamily="34" charset="0"/>
                  <a:cs typeface="Arial" panose="020B0604020202020204" pitchFamily="34" charset="0"/>
                </a:rPr>
                <a:t> ad minim </a:t>
              </a:r>
              <a:r>
                <a:rPr lang="en-US" altLang="ru-RU" sz="1400" i="1" dirty="0" err="1">
                  <a:solidFill>
                    <a:schemeClr val="bg1"/>
                  </a:solidFill>
                  <a:latin typeface="Arial" panose="020B0604020202020204" pitchFamily="34" charset="0"/>
                  <a:cs typeface="Arial" panose="020B0604020202020204" pitchFamily="34" charset="0"/>
                </a:rPr>
                <a:t>veniam</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quis</a:t>
              </a:r>
              <a:r>
                <a:rPr lang="en-US" altLang="ru-RU" sz="1400" i="1" dirty="0">
                  <a:solidFill>
                    <a:schemeClr val="bg1"/>
                  </a:solidFill>
                  <a:latin typeface="Arial" panose="020B0604020202020204" pitchFamily="34" charset="0"/>
                  <a:cs typeface="Arial" panose="020B0604020202020204" pitchFamily="34" charset="0"/>
                </a:rPr>
                <a:t> </a:t>
              </a:r>
              <a:r>
                <a:rPr lang="en-US" altLang="ru-RU" sz="1400" i="1" dirty="0" err="1">
                  <a:solidFill>
                    <a:schemeClr val="bg1"/>
                  </a:solidFill>
                  <a:latin typeface="Arial" panose="020B0604020202020204" pitchFamily="34" charset="0"/>
                  <a:cs typeface="Arial" panose="020B0604020202020204" pitchFamily="34" charset="0"/>
                </a:rPr>
                <a:t>nostrud</a:t>
              </a:r>
              <a:endParaRPr lang="ru-RU" altLang="ru-RU" sz="1200" i="1" dirty="0">
                <a:solidFill>
                  <a:schemeClr val="bg1"/>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91738E31-77DC-46CE-98FA-87C868CFBCF8}"/>
              </a:ext>
            </a:extLst>
          </p:cNvPr>
          <p:cNvGrpSpPr/>
          <p:nvPr/>
        </p:nvGrpSpPr>
        <p:grpSpPr>
          <a:xfrm>
            <a:off x="1454150" y="3598863"/>
            <a:ext cx="5943600" cy="1212850"/>
            <a:chOff x="1454150" y="3598863"/>
            <a:chExt cx="5943600" cy="1212850"/>
          </a:xfrm>
        </p:grpSpPr>
        <p:sp>
          <p:nvSpPr>
            <p:cNvPr id="24588" name="Freeform 61">
              <a:extLst>
                <a:ext uri="{FF2B5EF4-FFF2-40B4-BE49-F238E27FC236}">
                  <a16:creationId xmlns:a16="http://schemas.microsoft.com/office/drawing/2014/main" id="{F58A99FE-9F0E-4195-B78B-34BCB33EB489}"/>
                </a:ext>
              </a:extLst>
            </p:cNvPr>
            <p:cNvSpPr>
              <a:spLocks/>
            </p:cNvSpPr>
            <p:nvPr/>
          </p:nvSpPr>
          <p:spPr bwMode="auto">
            <a:xfrm>
              <a:off x="1868488" y="3598863"/>
              <a:ext cx="5529262" cy="1212850"/>
            </a:xfrm>
            <a:custGeom>
              <a:avLst/>
              <a:gdLst>
                <a:gd name="T0" fmla="*/ 2147483646 w 708"/>
                <a:gd name="T1" fmla="*/ 2147483646 h 155"/>
                <a:gd name="T2" fmla="*/ 1280820742 w 708"/>
                <a:gd name="T3" fmla="*/ 2147483646 h 155"/>
                <a:gd name="T4" fmla="*/ 0 w 708"/>
                <a:gd name="T5" fmla="*/ 2147483646 h 155"/>
                <a:gd name="T6" fmla="*/ 0 w 708"/>
                <a:gd name="T7" fmla="*/ 1224563784 h 155"/>
                <a:gd name="T8" fmla="*/ 1280820742 w 708"/>
                <a:gd name="T9" fmla="*/ 0 h 155"/>
                <a:gd name="T10" fmla="*/ 2147483646 w 708"/>
                <a:gd name="T11" fmla="*/ 0 h 155"/>
                <a:gd name="T12" fmla="*/ 2147483646 w 708"/>
                <a:gd name="T13" fmla="*/ 1224563784 h 155"/>
                <a:gd name="T14" fmla="*/ 2147483646 w 708"/>
                <a:gd name="T15" fmla="*/ 2147483646 h 155"/>
                <a:gd name="T16" fmla="*/ 2147483646 w 708"/>
                <a:gd name="T17" fmla="*/ 2147483646 h 15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8" h="155">
                  <a:moveTo>
                    <a:pt x="687" y="155"/>
                  </a:moveTo>
                  <a:cubicBezTo>
                    <a:pt x="21" y="155"/>
                    <a:pt x="21" y="155"/>
                    <a:pt x="21" y="155"/>
                  </a:cubicBezTo>
                  <a:cubicBezTo>
                    <a:pt x="10" y="155"/>
                    <a:pt x="0" y="146"/>
                    <a:pt x="0" y="135"/>
                  </a:cubicBezTo>
                  <a:cubicBezTo>
                    <a:pt x="0" y="20"/>
                    <a:pt x="0" y="20"/>
                    <a:pt x="0" y="20"/>
                  </a:cubicBezTo>
                  <a:cubicBezTo>
                    <a:pt x="0" y="9"/>
                    <a:pt x="10" y="0"/>
                    <a:pt x="21" y="0"/>
                  </a:cubicBezTo>
                  <a:cubicBezTo>
                    <a:pt x="687" y="0"/>
                    <a:pt x="687" y="0"/>
                    <a:pt x="687" y="0"/>
                  </a:cubicBezTo>
                  <a:cubicBezTo>
                    <a:pt x="698" y="0"/>
                    <a:pt x="708" y="9"/>
                    <a:pt x="708" y="20"/>
                  </a:cubicBezTo>
                  <a:cubicBezTo>
                    <a:pt x="708" y="135"/>
                    <a:pt x="708" y="135"/>
                    <a:pt x="708" y="135"/>
                  </a:cubicBezTo>
                  <a:cubicBezTo>
                    <a:pt x="708" y="146"/>
                    <a:pt x="698" y="155"/>
                    <a:pt x="687" y="15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89" name="Freeform 62">
              <a:extLst>
                <a:ext uri="{FF2B5EF4-FFF2-40B4-BE49-F238E27FC236}">
                  <a16:creationId xmlns:a16="http://schemas.microsoft.com/office/drawing/2014/main" id="{B868A6EE-0EE4-45C0-9F65-BE9D9F057735}"/>
                </a:ext>
              </a:extLst>
            </p:cNvPr>
            <p:cNvSpPr>
              <a:spLocks/>
            </p:cNvSpPr>
            <p:nvPr/>
          </p:nvSpPr>
          <p:spPr bwMode="auto">
            <a:xfrm>
              <a:off x="1477963" y="3817938"/>
              <a:ext cx="788987" cy="790575"/>
            </a:xfrm>
            <a:custGeom>
              <a:avLst/>
              <a:gdLst>
                <a:gd name="T0" fmla="*/ 2147483646 w 101"/>
                <a:gd name="T1" fmla="*/ 2147483646 h 101"/>
                <a:gd name="T2" fmla="*/ 915349908 w 101"/>
                <a:gd name="T3" fmla="*/ 2147483646 h 101"/>
                <a:gd name="T4" fmla="*/ 0 w 101"/>
                <a:gd name="T5" fmla="*/ 2147483646 h 101"/>
                <a:gd name="T6" fmla="*/ 0 w 101"/>
                <a:gd name="T7" fmla="*/ 919039524 h 101"/>
                <a:gd name="T8" fmla="*/ 915349908 w 101"/>
                <a:gd name="T9" fmla="*/ 0 h 101"/>
                <a:gd name="T10" fmla="*/ 2147483646 w 101"/>
                <a:gd name="T11" fmla="*/ 0 h 101"/>
                <a:gd name="T12" fmla="*/ 2147483646 w 101"/>
                <a:gd name="T13" fmla="*/ 919039524 h 101"/>
                <a:gd name="T14" fmla="*/ 2147483646 w 101"/>
                <a:gd name="T15" fmla="*/ 2147483646 h 101"/>
                <a:gd name="T16" fmla="*/ 2147483646 w 101"/>
                <a:gd name="T17" fmla="*/ 2147483646 h 1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 h="101">
                  <a:moveTo>
                    <a:pt x="86" y="101"/>
                  </a:moveTo>
                  <a:cubicBezTo>
                    <a:pt x="15" y="101"/>
                    <a:pt x="15" y="101"/>
                    <a:pt x="15" y="101"/>
                  </a:cubicBezTo>
                  <a:cubicBezTo>
                    <a:pt x="7" y="101"/>
                    <a:pt x="0" y="94"/>
                    <a:pt x="0" y="86"/>
                  </a:cubicBezTo>
                  <a:cubicBezTo>
                    <a:pt x="0" y="15"/>
                    <a:pt x="0" y="15"/>
                    <a:pt x="0" y="15"/>
                  </a:cubicBezTo>
                  <a:cubicBezTo>
                    <a:pt x="0" y="7"/>
                    <a:pt x="7" y="0"/>
                    <a:pt x="15" y="0"/>
                  </a:cubicBezTo>
                  <a:cubicBezTo>
                    <a:pt x="86" y="0"/>
                    <a:pt x="86" y="0"/>
                    <a:pt x="86" y="0"/>
                  </a:cubicBezTo>
                  <a:cubicBezTo>
                    <a:pt x="94" y="0"/>
                    <a:pt x="101" y="7"/>
                    <a:pt x="101" y="15"/>
                  </a:cubicBezTo>
                  <a:cubicBezTo>
                    <a:pt x="101" y="86"/>
                    <a:pt x="101" y="86"/>
                    <a:pt x="101" y="86"/>
                  </a:cubicBezTo>
                  <a:cubicBezTo>
                    <a:pt x="101" y="94"/>
                    <a:pt x="94" y="101"/>
                    <a:pt x="86"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0" name="Freeform 63">
              <a:extLst>
                <a:ext uri="{FF2B5EF4-FFF2-40B4-BE49-F238E27FC236}">
                  <a16:creationId xmlns:a16="http://schemas.microsoft.com/office/drawing/2014/main" id="{4A5E2C56-D5B3-4718-8D89-7C29F20A9E3F}"/>
                </a:ext>
              </a:extLst>
            </p:cNvPr>
            <p:cNvSpPr>
              <a:spLocks noEditPoints="1"/>
            </p:cNvSpPr>
            <p:nvPr/>
          </p:nvSpPr>
          <p:spPr bwMode="auto">
            <a:xfrm>
              <a:off x="1454150" y="3795713"/>
              <a:ext cx="835025" cy="836612"/>
            </a:xfrm>
            <a:custGeom>
              <a:avLst/>
              <a:gdLst>
                <a:gd name="T0" fmla="*/ 2147483646 w 107"/>
                <a:gd name="T1" fmla="*/ 2147483646 h 107"/>
                <a:gd name="T2" fmla="*/ 1096231746 w 107"/>
                <a:gd name="T3" fmla="*/ 2147483646 h 107"/>
                <a:gd name="T4" fmla="*/ 0 w 107"/>
                <a:gd name="T5" fmla="*/ 2147483646 h 107"/>
                <a:gd name="T6" fmla="*/ 0 w 107"/>
                <a:gd name="T7" fmla="*/ 1100410619 h 107"/>
                <a:gd name="T8" fmla="*/ 1096231746 w 107"/>
                <a:gd name="T9" fmla="*/ 0 h 107"/>
                <a:gd name="T10" fmla="*/ 2147483646 w 107"/>
                <a:gd name="T11" fmla="*/ 0 h 107"/>
                <a:gd name="T12" fmla="*/ 2147483646 w 107"/>
                <a:gd name="T13" fmla="*/ 1100410619 h 107"/>
                <a:gd name="T14" fmla="*/ 2147483646 w 107"/>
                <a:gd name="T15" fmla="*/ 2147483646 h 107"/>
                <a:gd name="T16" fmla="*/ 2147483646 w 107"/>
                <a:gd name="T17" fmla="*/ 2147483646 h 107"/>
                <a:gd name="T18" fmla="*/ 1096231746 w 107"/>
                <a:gd name="T19" fmla="*/ 427938766 h 107"/>
                <a:gd name="T20" fmla="*/ 365413183 w 107"/>
                <a:gd name="T21" fmla="*/ 1100410619 h 107"/>
                <a:gd name="T22" fmla="*/ 365413183 w 107"/>
                <a:gd name="T23" fmla="*/ 2147483646 h 107"/>
                <a:gd name="T24" fmla="*/ 1096231746 w 107"/>
                <a:gd name="T25" fmla="*/ 2147483646 h 107"/>
                <a:gd name="T26" fmla="*/ 2147483646 w 107"/>
                <a:gd name="T27" fmla="*/ 2147483646 h 107"/>
                <a:gd name="T28" fmla="*/ 2147483646 w 107"/>
                <a:gd name="T29" fmla="*/ 2147483646 h 107"/>
                <a:gd name="T30" fmla="*/ 2147483646 w 107"/>
                <a:gd name="T31" fmla="*/ 1100410619 h 107"/>
                <a:gd name="T32" fmla="*/ 2147483646 w 107"/>
                <a:gd name="T33" fmla="*/ 427938766 h 107"/>
                <a:gd name="T34" fmla="*/ 1096231746 w 107"/>
                <a:gd name="T35" fmla="*/ 427938766 h 10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7" h="107">
                  <a:moveTo>
                    <a:pt x="89" y="107"/>
                  </a:moveTo>
                  <a:cubicBezTo>
                    <a:pt x="18" y="107"/>
                    <a:pt x="18" y="107"/>
                    <a:pt x="18" y="107"/>
                  </a:cubicBezTo>
                  <a:cubicBezTo>
                    <a:pt x="8" y="107"/>
                    <a:pt x="0" y="99"/>
                    <a:pt x="0" y="89"/>
                  </a:cubicBezTo>
                  <a:cubicBezTo>
                    <a:pt x="0" y="18"/>
                    <a:pt x="0" y="18"/>
                    <a:pt x="0" y="18"/>
                  </a:cubicBezTo>
                  <a:cubicBezTo>
                    <a:pt x="0" y="8"/>
                    <a:pt x="8" y="0"/>
                    <a:pt x="18" y="0"/>
                  </a:cubicBezTo>
                  <a:cubicBezTo>
                    <a:pt x="89" y="0"/>
                    <a:pt x="89" y="0"/>
                    <a:pt x="89" y="0"/>
                  </a:cubicBezTo>
                  <a:cubicBezTo>
                    <a:pt x="99" y="0"/>
                    <a:pt x="107" y="8"/>
                    <a:pt x="107" y="18"/>
                  </a:cubicBezTo>
                  <a:cubicBezTo>
                    <a:pt x="107" y="89"/>
                    <a:pt x="107" y="89"/>
                    <a:pt x="107" y="89"/>
                  </a:cubicBezTo>
                  <a:cubicBezTo>
                    <a:pt x="107" y="99"/>
                    <a:pt x="99" y="107"/>
                    <a:pt x="89" y="107"/>
                  </a:cubicBezTo>
                  <a:close/>
                  <a:moveTo>
                    <a:pt x="18" y="7"/>
                  </a:moveTo>
                  <a:cubicBezTo>
                    <a:pt x="12" y="7"/>
                    <a:pt x="6" y="12"/>
                    <a:pt x="6" y="18"/>
                  </a:cubicBezTo>
                  <a:cubicBezTo>
                    <a:pt x="6" y="89"/>
                    <a:pt x="6" y="89"/>
                    <a:pt x="6" y="89"/>
                  </a:cubicBezTo>
                  <a:cubicBezTo>
                    <a:pt x="6" y="95"/>
                    <a:pt x="12" y="101"/>
                    <a:pt x="18" y="101"/>
                  </a:cubicBezTo>
                  <a:cubicBezTo>
                    <a:pt x="89" y="101"/>
                    <a:pt x="89" y="101"/>
                    <a:pt x="89" y="101"/>
                  </a:cubicBezTo>
                  <a:cubicBezTo>
                    <a:pt x="95" y="101"/>
                    <a:pt x="100" y="95"/>
                    <a:pt x="100" y="89"/>
                  </a:cubicBezTo>
                  <a:cubicBezTo>
                    <a:pt x="100" y="18"/>
                    <a:pt x="100" y="18"/>
                    <a:pt x="100" y="18"/>
                  </a:cubicBezTo>
                  <a:cubicBezTo>
                    <a:pt x="100" y="12"/>
                    <a:pt x="95" y="7"/>
                    <a:pt x="89" y="7"/>
                  </a:cubicBezTo>
                  <a:lnTo>
                    <a:pt x="18" y="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7" name="TextBox 115">
              <a:extLst>
                <a:ext uri="{FF2B5EF4-FFF2-40B4-BE49-F238E27FC236}">
                  <a16:creationId xmlns:a16="http://schemas.microsoft.com/office/drawing/2014/main" id="{82616A9C-10CA-4F2E-82B2-0E3E1908D703}"/>
                </a:ext>
              </a:extLst>
            </p:cNvPr>
            <p:cNvSpPr txBox="1">
              <a:spLocks noChangeArrowheads="1"/>
            </p:cNvSpPr>
            <p:nvPr/>
          </p:nvSpPr>
          <p:spPr bwMode="auto">
            <a:xfrm>
              <a:off x="2571750" y="3695700"/>
              <a:ext cx="4632325"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200" i="1">
                <a:solidFill>
                  <a:schemeClr val="bg1"/>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DD279DB2-EBE7-4E3E-B44A-129F94B78EDC}"/>
              </a:ext>
            </a:extLst>
          </p:cNvPr>
          <p:cNvGrpSpPr/>
          <p:nvPr/>
        </p:nvGrpSpPr>
        <p:grpSpPr>
          <a:xfrm>
            <a:off x="1454150" y="5154613"/>
            <a:ext cx="5943600" cy="1220787"/>
            <a:chOff x="1454150" y="5154613"/>
            <a:chExt cx="5943600" cy="1220787"/>
          </a:xfrm>
        </p:grpSpPr>
        <p:sp>
          <p:nvSpPr>
            <p:cNvPr id="24592" name="Freeform 65">
              <a:extLst>
                <a:ext uri="{FF2B5EF4-FFF2-40B4-BE49-F238E27FC236}">
                  <a16:creationId xmlns:a16="http://schemas.microsoft.com/office/drawing/2014/main" id="{C181BA31-3C43-4C6C-A908-ABD2D92F17A6}"/>
                </a:ext>
              </a:extLst>
            </p:cNvPr>
            <p:cNvSpPr>
              <a:spLocks/>
            </p:cNvSpPr>
            <p:nvPr/>
          </p:nvSpPr>
          <p:spPr bwMode="auto">
            <a:xfrm>
              <a:off x="1868488" y="5154613"/>
              <a:ext cx="5529262" cy="1220787"/>
            </a:xfrm>
            <a:custGeom>
              <a:avLst/>
              <a:gdLst>
                <a:gd name="T0" fmla="*/ 2147483646 w 708"/>
                <a:gd name="T1" fmla="*/ 2147483646 h 156"/>
                <a:gd name="T2" fmla="*/ 1280820742 w 708"/>
                <a:gd name="T3" fmla="*/ 2147483646 h 156"/>
                <a:gd name="T4" fmla="*/ 0 w 708"/>
                <a:gd name="T5" fmla="*/ 2147483646 h 156"/>
                <a:gd name="T6" fmla="*/ 0 w 708"/>
                <a:gd name="T7" fmla="*/ 1286028674 h 156"/>
                <a:gd name="T8" fmla="*/ 1280820742 w 708"/>
                <a:gd name="T9" fmla="*/ 0 h 156"/>
                <a:gd name="T10" fmla="*/ 2147483646 w 708"/>
                <a:gd name="T11" fmla="*/ 0 h 156"/>
                <a:gd name="T12" fmla="*/ 2147483646 w 708"/>
                <a:gd name="T13" fmla="*/ 1286028674 h 156"/>
                <a:gd name="T14" fmla="*/ 2147483646 w 708"/>
                <a:gd name="T15" fmla="*/ 2147483646 h 156"/>
                <a:gd name="T16" fmla="*/ 2147483646 w 708"/>
                <a:gd name="T17" fmla="*/ 2147483646 h 1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08" h="156">
                  <a:moveTo>
                    <a:pt x="687" y="156"/>
                  </a:moveTo>
                  <a:cubicBezTo>
                    <a:pt x="21" y="156"/>
                    <a:pt x="21" y="156"/>
                    <a:pt x="21" y="156"/>
                  </a:cubicBezTo>
                  <a:cubicBezTo>
                    <a:pt x="10" y="156"/>
                    <a:pt x="0" y="147"/>
                    <a:pt x="0" y="135"/>
                  </a:cubicBezTo>
                  <a:cubicBezTo>
                    <a:pt x="0" y="21"/>
                    <a:pt x="0" y="21"/>
                    <a:pt x="0" y="21"/>
                  </a:cubicBezTo>
                  <a:cubicBezTo>
                    <a:pt x="0" y="9"/>
                    <a:pt x="10" y="0"/>
                    <a:pt x="21" y="0"/>
                  </a:cubicBezTo>
                  <a:cubicBezTo>
                    <a:pt x="687" y="0"/>
                    <a:pt x="687" y="0"/>
                    <a:pt x="687" y="0"/>
                  </a:cubicBezTo>
                  <a:cubicBezTo>
                    <a:pt x="698" y="0"/>
                    <a:pt x="708" y="9"/>
                    <a:pt x="708" y="21"/>
                  </a:cubicBezTo>
                  <a:cubicBezTo>
                    <a:pt x="708" y="135"/>
                    <a:pt x="708" y="135"/>
                    <a:pt x="708" y="135"/>
                  </a:cubicBezTo>
                  <a:cubicBezTo>
                    <a:pt x="708" y="147"/>
                    <a:pt x="698" y="156"/>
                    <a:pt x="687" y="1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3" name="Freeform 66">
              <a:extLst>
                <a:ext uri="{FF2B5EF4-FFF2-40B4-BE49-F238E27FC236}">
                  <a16:creationId xmlns:a16="http://schemas.microsoft.com/office/drawing/2014/main" id="{9DB218FF-AD07-4F85-809A-18A14C02A19D}"/>
                </a:ext>
              </a:extLst>
            </p:cNvPr>
            <p:cNvSpPr>
              <a:spLocks/>
            </p:cNvSpPr>
            <p:nvPr/>
          </p:nvSpPr>
          <p:spPr bwMode="auto">
            <a:xfrm>
              <a:off x="1477963" y="5381625"/>
              <a:ext cx="788987" cy="782638"/>
            </a:xfrm>
            <a:custGeom>
              <a:avLst/>
              <a:gdLst>
                <a:gd name="T0" fmla="*/ 2147483646 w 101"/>
                <a:gd name="T1" fmla="*/ 2147483646 h 100"/>
                <a:gd name="T2" fmla="*/ 915349908 w 101"/>
                <a:gd name="T3" fmla="*/ 2147483646 h 100"/>
                <a:gd name="T4" fmla="*/ 0 w 101"/>
                <a:gd name="T5" fmla="*/ 2147483646 h 100"/>
                <a:gd name="T6" fmla="*/ 0 w 101"/>
                <a:gd name="T7" fmla="*/ 918785706 h 100"/>
                <a:gd name="T8" fmla="*/ 915349908 w 101"/>
                <a:gd name="T9" fmla="*/ 0 h 100"/>
                <a:gd name="T10" fmla="*/ 2147483646 w 101"/>
                <a:gd name="T11" fmla="*/ 0 h 100"/>
                <a:gd name="T12" fmla="*/ 2147483646 w 101"/>
                <a:gd name="T13" fmla="*/ 918785706 h 100"/>
                <a:gd name="T14" fmla="*/ 2147483646 w 101"/>
                <a:gd name="T15" fmla="*/ 2147483646 h 100"/>
                <a:gd name="T16" fmla="*/ 2147483646 w 101"/>
                <a:gd name="T17" fmla="*/ 2147483646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1" h="100">
                  <a:moveTo>
                    <a:pt x="86" y="100"/>
                  </a:moveTo>
                  <a:cubicBezTo>
                    <a:pt x="15" y="100"/>
                    <a:pt x="15" y="100"/>
                    <a:pt x="15" y="100"/>
                  </a:cubicBezTo>
                  <a:cubicBezTo>
                    <a:pt x="7" y="100"/>
                    <a:pt x="0" y="94"/>
                    <a:pt x="0" y="85"/>
                  </a:cubicBezTo>
                  <a:cubicBezTo>
                    <a:pt x="0" y="15"/>
                    <a:pt x="0" y="15"/>
                    <a:pt x="0" y="15"/>
                  </a:cubicBezTo>
                  <a:cubicBezTo>
                    <a:pt x="0" y="6"/>
                    <a:pt x="7" y="0"/>
                    <a:pt x="15" y="0"/>
                  </a:cubicBezTo>
                  <a:cubicBezTo>
                    <a:pt x="86" y="0"/>
                    <a:pt x="86" y="0"/>
                    <a:pt x="86" y="0"/>
                  </a:cubicBezTo>
                  <a:cubicBezTo>
                    <a:pt x="94" y="0"/>
                    <a:pt x="101" y="6"/>
                    <a:pt x="101" y="15"/>
                  </a:cubicBezTo>
                  <a:cubicBezTo>
                    <a:pt x="101" y="85"/>
                    <a:pt x="101" y="85"/>
                    <a:pt x="101" y="85"/>
                  </a:cubicBezTo>
                  <a:cubicBezTo>
                    <a:pt x="101" y="94"/>
                    <a:pt x="94" y="100"/>
                    <a:pt x="86"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4" name="Freeform 67">
              <a:extLst>
                <a:ext uri="{FF2B5EF4-FFF2-40B4-BE49-F238E27FC236}">
                  <a16:creationId xmlns:a16="http://schemas.microsoft.com/office/drawing/2014/main" id="{E3DB6053-9531-4D69-B598-DB539E2DB239}"/>
                </a:ext>
              </a:extLst>
            </p:cNvPr>
            <p:cNvSpPr>
              <a:spLocks noEditPoints="1"/>
            </p:cNvSpPr>
            <p:nvPr/>
          </p:nvSpPr>
          <p:spPr bwMode="auto">
            <a:xfrm>
              <a:off x="1454150" y="5349875"/>
              <a:ext cx="835025" cy="846138"/>
            </a:xfrm>
            <a:custGeom>
              <a:avLst/>
              <a:gdLst>
                <a:gd name="T0" fmla="*/ 2147483646 w 107"/>
                <a:gd name="T1" fmla="*/ 2147483646 h 108"/>
                <a:gd name="T2" fmla="*/ 1096231746 w 107"/>
                <a:gd name="T3" fmla="*/ 2147483646 h 108"/>
                <a:gd name="T4" fmla="*/ 0 w 107"/>
                <a:gd name="T5" fmla="*/ 2147483646 h 108"/>
                <a:gd name="T6" fmla="*/ 0 w 107"/>
                <a:gd name="T7" fmla="*/ 1166244541 h 108"/>
                <a:gd name="T8" fmla="*/ 1096231746 w 107"/>
                <a:gd name="T9" fmla="*/ 0 h 108"/>
                <a:gd name="T10" fmla="*/ 2147483646 w 107"/>
                <a:gd name="T11" fmla="*/ 0 h 108"/>
                <a:gd name="T12" fmla="*/ 2147483646 w 107"/>
                <a:gd name="T13" fmla="*/ 1166244541 h 108"/>
                <a:gd name="T14" fmla="*/ 2147483646 w 107"/>
                <a:gd name="T15" fmla="*/ 2147483646 h 108"/>
                <a:gd name="T16" fmla="*/ 2147483646 w 107"/>
                <a:gd name="T17" fmla="*/ 2147483646 h 108"/>
                <a:gd name="T18" fmla="*/ 1096231746 w 107"/>
                <a:gd name="T19" fmla="*/ 429665743 h 108"/>
                <a:gd name="T20" fmla="*/ 365413183 w 107"/>
                <a:gd name="T21" fmla="*/ 1166244541 h 108"/>
                <a:gd name="T22" fmla="*/ 365413183 w 107"/>
                <a:gd name="T23" fmla="*/ 2147483646 h 108"/>
                <a:gd name="T24" fmla="*/ 1096231746 w 107"/>
                <a:gd name="T25" fmla="*/ 2147483646 h 108"/>
                <a:gd name="T26" fmla="*/ 2147483646 w 107"/>
                <a:gd name="T27" fmla="*/ 2147483646 h 108"/>
                <a:gd name="T28" fmla="*/ 2147483646 w 107"/>
                <a:gd name="T29" fmla="*/ 2147483646 h 108"/>
                <a:gd name="T30" fmla="*/ 2147483646 w 107"/>
                <a:gd name="T31" fmla="*/ 1166244541 h 108"/>
                <a:gd name="T32" fmla="*/ 2147483646 w 107"/>
                <a:gd name="T33" fmla="*/ 429665743 h 108"/>
                <a:gd name="T34" fmla="*/ 1096231746 w 107"/>
                <a:gd name="T35" fmla="*/ 429665743 h 1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7" h="108">
                  <a:moveTo>
                    <a:pt x="89" y="108"/>
                  </a:moveTo>
                  <a:cubicBezTo>
                    <a:pt x="18" y="108"/>
                    <a:pt x="18" y="108"/>
                    <a:pt x="18" y="108"/>
                  </a:cubicBezTo>
                  <a:cubicBezTo>
                    <a:pt x="8" y="108"/>
                    <a:pt x="0" y="100"/>
                    <a:pt x="0" y="89"/>
                  </a:cubicBezTo>
                  <a:cubicBezTo>
                    <a:pt x="0" y="19"/>
                    <a:pt x="0" y="19"/>
                    <a:pt x="0" y="19"/>
                  </a:cubicBezTo>
                  <a:cubicBezTo>
                    <a:pt x="0" y="8"/>
                    <a:pt x="8" y="0"/>
                    <a:pt x="18" y="0"/>
                  </a:cubicBezTo>
                  <a:cubicBezTo>
                    <a:pt x="89" y="0"/>
                    <a:pt x="89" y="0"/>
                    <a:pt x="89" y="0"/>
                  </a:cubicBezTo>
                  <a:cubicBezTo>
                    <a:pt x="99" y="0"/>
                    <a:pt x="107" y="8"/>
                    <a:pt x="107" y="19"/>
                  </a:cubicBezTo>
                  <a:cubicBezTo>
                    <a:pt x="107" y="89"/>
                    <a:pt x="107" y="89"/>
                    <a:pt x="107" y="89"/>
                  </a:cubicBezTo>
                  <a:cubicBezTo>
                    <a:pt x="107" y="100"/>
                    <a:pt x="99" y="108"/>
                    <a:pt x="89" y="108"/>
                  </a:cubicBezTo>
                  <a:close/>
                  <a:moveTo>
                    <a:pt x="18" y="7"/>
                  </a:moveTo>
                  <a:cubicBezTo>
                    <a:pt x="12" y="7"/>
                    <a:pt x="6" y="12"/>
                    <a:pt x="6" y="19"/>
                  </a:cubicBezTo>
                  <a:cubicBezTo>
                    <a:pt x="6" y="89"/>
                    <a:pt x="6" y="89"/>
                    <a:pt x="6" y="89"/>
                  </a:cubicBezTo>
                  <a:cubicBezTo>
                    <a:pt x="6" y="96"/>
                    <a:pt x="12" y="101"/>
                    <a:pt x="18" y="101"/>
                  </a:cubicBezTo>
                  <a:cubicBezTo>
                    <a:pt x="89" y="101"/>
                    <a:pt x="89" y="101"/>
                    <a:pt x="89" y="101"/>
                  </a:cubicBezTo>
                  <a:cubicBezTo>
                    <a:pt x="95" y="101"/>
                    <a:pt x="100" y="96"/>
                    <a:pt x="100" y="89"/>
                  </a:cubicBezTo>
                  <a:cubicBezTo>
                    <a:pt x="100" y="19"/>
                    <a:pt x="100" y="19"/>
                    <a:pt x="100" y="19"/>
                  </a:cubicBezTo>
                  <a:cubicBezTo>
                    <a:pt x="100" y="12"/>
                    <a:pt x="95" y="7"/>
                    <a:pt x="89" y="7"/>
                  </a:cubicBezTo>
                  <a:lnTo>
                    <a:pt x="18" y="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8" name="TextBox 115">
              <a:extLst>
                <a:ext uri="{FF2B5EF4-FFF2-40B4-BE49-F238E27FC236}">
                  <a16:creationId xmlns:a16="http://schemas.microsoft.com/office/drawing/2014/main" id="{4BB6965F-946E-4B3B-8214-F0E07D1506AB}"/>
                </a:ext>
              </a:extLst>
            </p:cNvPr>
            <p:cNvSpPr txBox="1">
              <a:spLocks noChangeArrowheads="1"/>
            </p:cNvSpPr>
            <p:nvPr/>
          </p:nvSpPr>
          <p:spPr bwMode="auto">
            <a:xfrm>
              <a:off x="2571750" y="5251450"/>
              <a:ext cx="4632325"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200" i="1">
                <a:solidFill>
                  <a:schemeClr val="bg1"/>
                </a:solidFill>
                <a:latin typeface="Arial" panose="020B0604020202020204" pitchFamily="34" charset="0"/>
                <a:cs typeface="Arial" panose="020B0604020202020204" pitchFamily="34" charset="0"/>
              </a:endParaRPr>
            </a:p>
          </p:txBody>
        </p:sp>
      </p:grpSp>
      <p:sp>
        <p:nvSpPr>
          <p:cNvPr id="24579" name="TextBox 115">
            <a:extLst>
              <a:ext uri="{FF2B5EF4-FFF2-40B4-BE49-F238E27FC236}">
                <a16:creationId xmlns:a16="http://schemas.microsoft.com/office/drawing/2014/main" id="{484427AC-719E-4937-ABF1-10482DC7DF86}"/>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24580" name="Rectangle 19">
            <a:extLst>
              <a:ext uri="{FF2B5EF4-FFF2-40B4-BE49-F238E27FC236}">
                <a16:creationId xmlns:a16="http://schemas.microsoft.com/office/drawing/2014/main" id="{EACBB5E4-8735-48D2-BEE6-725BAD4512C7}"/>
              </a:ext>
            </a:extLst>
          </p:cNvPr>
          <p:cNvSpPr>
            <a:spLocks noChangeArrowheads="1"/>
          </p:cNvSpPr>
          <p:nvPr/>
        </p:nvSpPr>
        <p:spPr bwMode="auto">
          <a:xfrm>
            <a:off x="9629775" y="5103813"/>
            <a:ext cx="1257300" cy="1354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8800" b="1">
                <a:solidFill>
                  <a:srgbClr val="73848D"/>
                </a:solidFill>
                <a:latin typeface="Arial" panose="020B0604020202020204" pitchFamily="34" charset="0"/>
              </a:rPr>
              <a:t>03</a:t>
            </a:r>
            <a:endParaRPr lang="ru-RU" altLang="ru-RU" sz="4400" b="1"/>
          </a:p>
        </p:txBody>
      </p:sp>
      <p:sp>
        <p:nvSpPr>
          <p:cNvPr id="24587" name="Freeform 60">
            <a:extLst>
              <a:ext uri="{FF2B5EF4-FFF2-40B4-BE49-F238E27FC236}">
                <a16:creationId xmlns:a16="http://schemas.microsoft.com/office/drawing/2014/main" id="{B807A084-797D-47C1-BD36-A2B488B5B71D}"/>
              </a:ext>
            </a:extLst>
          </p:cNvPr>
          <p:cNvSpPr>
            <a:spLocks/>
          </p:cNvSpPr>
          <p:nvPr/>
        </p:nvSpPr>
        <p:spPr bwMode="auto">
          <a:xfrm>
            <a:off x="1555750" y="2241550"/>
            <a:ext cx="749300" cy="603250"/>
          </a:xfrm>
          <a:custGeom>
            <a:avLst/>
            <a:gdLst>
              <a:gd name="T0" fmla="*/ 2147483646 w 96"/>
              <a:gd name="T1" fmla="*/ 982051828 h 77"/>
              <a:gd name="T2" fmla="*/ 1888556014 w 96"/>
              <a:gd name="T3" fmla="*/ 2147483646 h 77"/>
              <a:gd name="T4" fmla="*/ 243686409 w 96"/>
              <a:gd name="T5" fmla="*/ 2147483646 h 77"/>
              <a:gd name="T6" fmla="*/ 243686409 w 96"/>
              <a:gd name="T7" fmla="*/ 2147483646 h 77"/>
              <a:gd name="T8" fmla="*/ 974737832 w 96"/>
              <a:gd name="T9" fmla="*/ 2147483646 h 77"/>
              <a:gd name="T10" fmla="*/ 1888556014 w 96"/>
              <a:gd name="T11" fmla="*/ 2147483646 h 77"/>
              <a:gd name="T12" fmla="*/ 2147483646 w 96"/>
              <a:gd name="T13" fmla="*/ 245514916 h 77"/>
              <a:gd name="T14" fmla="*/ 2147483646 w 96"/>
              <a:gd name="T15" fmla="*/ 245514916 h 77"/>
              <a:gd name="T16" fmla="*/ 2147483646 w 96"/>
              <a:gd name="T17" fmla="*/ 982051828 h 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6" h="77">
                <a:moveTo>
                  <a:pt x="93" y="16"/>
                </a:moveTo>
                <a:cubicBezTo>
                  <a:pt x="31" y="77"/>
                  <a:pt x="31" y="77"/>
                  <a:pt x="31" y="77"/>
                </a:cubicBezTo>
                <a:cubicBezTo>
                  <a:pt x="4" y="49"/>
                  <a:pt x="4" y="49"/>
                  <a:pt x="4" y="49"/>
                </a:cubicBezTo>
                <a:cubicBezTo>
                  <a:pt x="0" y="46"/>
                  <a:pt x="0" y="41"/>
                  <a:pt x="4" y="37"/>
                </a:cubicBezTo>
                <a:cubicBezTo>
                  <a:pt x="7" y="34"/>
                  <a:pt x="12" y="34"/>
                  <a:pt x="16" y="37"/>
                </a:cubicBezTo>
                <a:cubicBezTo>
                  <a:pt x="31" y="53"/>
                  <a:pt x="31" y="53"/>
                  <a:pt x="31" y="53"/>
                </a:cubicBezTo>
                <a:cubicBezTo>
                  <a:pt x="81" y="4"/>
                  <a:pt x="81" y="4"/>
                  <a:pt x="81" y="4"/>
                </a:cubicBezTo>
                <a:cubicBezTo>
                  <a:pt x="84" y="0"/>
                  <a:pt x="89" y="0"/>
                  <a:pt x="93" y="4"/>
                </a:cubicBezTo>
                <a:cubicBezTo>
                  <a:pt x="96" y="7"/>
                  <a:pt x="96" y="12"/>
                  <a:pt x="93" y="1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1" name="Freeform 64">
            <a:extLst>
              <a:ext uri="{FF2B5EF4-FFF2-40B4-BE49-F238E27FC236}">
                <a16:creationId xmlns:a16="http://schemas.microsoft.com/office/drawing/2014/main" id="{167A739C-00B6-4299-8B8D-4550CB8235D0}"/>
              </a:ext>
            </a:extLst>
          </p:cNvPr>
          <p:cNvSpPr>
            <a:spLocks/>
          </p:cNvSpPr>
          <p:nvPr/>
        </p:nvSpPr>
        <p:spPr bwMode="auto">
          <a:xfrm>
            <a:off x="1555750" y="3810000"/>
            <a:ext cx="749300" cy="595313"/>
          </a:xfrm>
          <a:custGeom>
            <a:avLst/>
            <a:gdLst>
              <a:gd name="T0" fmla="*/ 2147483646 w 96"/>
              <a:gd name="T1" fmla="*/ 920353898 h 76"/>
              <a:gd name="T2" fmla="*/ 1888556014 w 96"/>
              <a:gd name="T3" fmla="*/ 2147483646 h 76"/>
              <a:gd name="T4" fmla="*/ 243686409 w 96"/>
              <a:gd name="T5" fmla="*/ 2147483646 h 76"/>
              <a:gd name="T6" fmla="*/ 243686409 w 96"/>
              <a:gd name="T7" fmla="*/ 2147483646 h 76"/>
              <a:gd name="T8" fmla="*/ 974737832 w 96"/>
              <a:gd name="T9" fmla="*/ 2147483646 h 76"/>
              <a:gd name="T10" fmla="*/ 1888556014 w 96"/>
              <a:gd name="T11" fmla="*/ 2147483646 h 76"/>
              <a:gd name="T12" fmla="*/ 2147483646 w 96"/>
              <a:gd name="T13" fmla="*/ 184069213 h 76"/>
              <a:gd name="T14" fmla="*/ 2147483646 w 96"/>
              <a:gd name="T15" fmla="*/ 184069213 h 76"/>
              <a:gd name="T16" fmla="*/ 2147483646 w 96"/>
              <a:gd name="T17" fmla="*/ 920353898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6" h="76">
                <a:moveTo>
                  <a:pt x="93" y="15"/>
                </a:moveTo>
                <a:cubicBezTo>
                  <a:pt x="31" y="76"/>
                  <a:pt x="31" y="76"/>
                  <a:pt x="31" y="76"/>
                </a:cubicBezTo>
                <a:cubicBezTo>
                  <a:pt x="4" y="48"/>
                  <a:pt x="4" y="48"/>
                  <a:pt x="4" y="48"/>
                </a:cubicBezTo>
                <a:cubicBezTo>
                  <a:pt x="0" y="45"/>
                  <a:pt x="0" y="40"/>
                  <a:pt x="4" y="36"/>
                </a:cubicBezTo>
                <a:cubicBezTo>
                  <a:pt x="7" y="33"/>
                  <a:pt x="12" y="33"/>
                  <a:pt x="16" y="36"/>
                </a:cubicBezTo>
                <a:cubicBezTo>
                  <a:pt x="31" y="52"/>
                  <a:pt x="31" y="52"/>
                  <a:pt x="31" y="52"/>
                </a:cubicBezTo>
                <a:cubicBezTo>
                  <a:pt x="81" y="3"/>
                  <a:pt x="81" y="3"/>
                  <a:pt x="81" y="3"/>
                </a:cubicBezTo>
                <a:cubicBezTo>
                  <a:pt x="84" y="0"/>
                  <a:pt x="89" y="0"/>
                  <a:pt x="93" y="3"/>
                </a:cubicBezTo>
                <a:cubicBezTo>
                  <a:pt x="96" y="6"/>
                  <a:pt x="96" y="11"/>
                  <a:pt x="93" y="1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5" name="Freeform 68">
            <a:extLst>
              <a:ext uri="{FF2B5EF4-FFF2-40B4-BE49-F238E27FC236}">
                <a16:creationId xmlns:a16="http://schemas.microsoft.com/office/drawing/2014/main" id="{FC5B5433-D2A2-4B05-93B0-0477FB81C784}"/>
              </a:ext>
            </a:extLst>
          </p:cNvPr>
          <p:cNvSpPr>
            <a:spLocks/>
          </p:cNvSpPr>
          <p:nvPr/>
        </p:nvSpPr>
        <p:spPr bwMode="auto">
          <a:xfrm>
            <a:off x="1555750" y="5365750"/>
            <a:ext cx="749300" cy="595313"/>
          </a:xfrm>
          <a:custGeom>
            <a:avLst/>
            <a:gdLst>
              <a:gd name="T0" fmla="*/ 2147483646 w 96"/>
              <a:gd name="T1" fmla="*/ 920353898 h 76"/>
              <a:gd name="T2" fmla="*/ 1888556014 w 96"/>
              <a:gd name="T3" fmla="*/ 2147483646 h 76"/>
              <a:gd name="T4" fmla="*/ 243686409 w 96"/>
              <a:gd name="T5" fmla="*/ 2147483646 h 76"/>
              <a:gd name="T6" fmla="*/ 243686409 w 96"/>
              <a:gd name="T7" fmla="*/ 2147483646 h 76"/>
              <a:gd name="T8" fmla="*/ 974737832 w 96"/>
              <a:gd name="T9" fmla="*/ 2147483646 h 76"/>
              <a:gd name="T10" fmla="*/ 1888556014 w 96"/>
              <a:gd name="T11" fmla="*/ 2147483646 h 76"/>
              <a:gd name="T12" fmla="*/ 2147483646 w 96"/>
              <a:gd name="T13" fmla="*/ 184069213 h 76"/>
              <a:gd name="T14" fmla="*/ 2147483646 w 96"/>
              <a:gd name="T15" fmla="*/ 184069213 h 76"/>
              <a:gd name="T16" fmla="*/ 2147483646 w 96"/>
              <a:gd name="T17" fmla="*/ 920353898 h 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96" h="76">
                <a:moveTo>
                  <a:pt x="93" y="15"/>
                </a:moveTo>
                <a:cubicBezTo>
                  <a:pt x="31" y="76"/>
                  <a:pt x="31" y="76"/>
                  <a:pt x="31" y="76"/>
                </a:cubicBezTo>
                <a:cubicBezTo>
                  <a:pt x="4" y="49"/>
                  <a:pt x="4" y="49"/>
                  <a:pt x="4" y="49"/>
                </a:cubicBezTo>
                <a:cubicBezTo>
                  <a:pt x="0" y="45"/>
                  <a:pt x="0" y="40"/>
                  <a:pt x="4" y="37"/>
                </a:cubicBezTo>
                <a:cubicBezTo>
                  <a:pt x="7" y="34"/>
                  <a:pt x="12" y="34"/>
                  <a:pt x="16" y="37"/>
                </a:cubicBezTo>
                <a:cubicBezTo>
                  <a:pt x="31" y="53"/>
                  <a:pt x="31" y="53"/>
                  <a:pt x="31" y="53"/>
                </a:cubicBezTo>
                <a:cubicBezTo>
                  <a:pt x="81" y="3"/>
                  <a:pt x="81" y="3"/>
                  <a:pt x="81" y="3"/>
                </a:cubicBezTo>
                <a:cubicBezTo>
                  <a:pt x="84" y="0"/>
                  <a:pt x="89" y="0"/>
                  <a:pt x="93" y="3"/>
                </a:cubicBezTo>
                <a:cubicBezTo>
                  <a:pt x="96" y="7"/>
                  <a:pt x="96" y="12"/>
                  <a:pt x="93" y="1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99" name="Rectangle 19">
            <a:extLst>
              <a:ext uri="{FF2B5EF4-FFF2-40B4-BE49-F238E27FC236}">
                <a16:creationId xmlns:a16="http://schemas.microsoft.com/office/drawing/2014/main" id="{6F385263-7F31-4EF3-9F08-D64D288191E2}"/>
              </a:ext>
            </a:extLst>
          </p:cNvPr>
          <p:cNvSpPr>
            <a:spLocks noChangeArrowheads="1"/>
          </p:cNvSpPr>
          <p:nvPr/>
        </p:nvSpPr>
        <p:spPr bwMode="auto">
          <a:xfrm>
            <a:off x="9629775" y="3517900"/>
            <a:ext cx="1257300" cy="1354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8800" b="1">
                <a:solidFill>
                  <a:srgbClr val="73848D"/>
                </a:solidFill>
                <a:latin typeface="Arial" panose="020B0604020202020204" pitchFamily="34" charset="0"/>
              </a:rPr>
              <a:t>02</a:t>
            </a:r>
            <a:endParaRPr lang="ru-RU" altLang="ru-RU" sz="4400" b="1"/>
          </a:p>
        </p:txBody>
      </p:sp>
      <p:sp>
        <p:nvSpPr>
          <p:cNvPr id="24603" name="Rectangle 19">
            <a:extLst>
              <a:ext uri="{FF2B5EF4-FFF2-40B4-BE49-F238E27FC236}">
                <a16:creationId xmlns:a16="http://schemas.microsoft.com/office/drawing/2014/main" id="{DFF0E987-1A20-4CB8-93FA-C3C91314C140}"/>
              </a:ext>
            </a:extLst>
          </p:cNvPr>
          <p:cNvSpPr>
            <a:spLocks noChangeArrowheads="1"/>
          </p:cNvSpPr>
          <p:nvPr/>
        </p:nvSpPr>
        <p:spPr bwMode="auto">
          <a:xfrm>
            <a:off x="9629775" y="2006600"/>
            <a:ext cx="1257300" cy="1354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8800" b="1">
                <a:solidFill>
                  <a:srgbClr val="73848D"/>
                </a:solidFill>
                <a:latin typeface="Arial" panose="020B0604020202020204" pitchFamily="34" charset="0"/>
              </a:rPr>
              <a:t>01</a:t>
            </a:r>
            <a:endParaRPr lang="ru-RU" altLang="ru-RU" sz="4400" b="1"/>
          </a:p>
        </p:txBody>
      </p:sp>
      <p:grpSp>
        <p:nvGrpSpPr>
          <p:cNvPr id="5" name="Группа 4">
            <a:extLst>
              <a:ext uri="{FF2B5EF4-FFF2-40B4-BE49-F238E27FC236}">
                <a16:creationId xmlns:a16="http://schemas.microsoft.com/office/drawing/2014/main" id="{8AF1472B-C286-4AAF-B929-DB503B2C1BCE}"/>
              </a:ext>
            </a:extLst>
          </p:cNvPr>
          <p:cNvGrpSpPr/>
          <p:nvPr/>
        </p:nvGrpSpPr>
        <p:grpSpPr>
          <a:xfrm>
            <a:off x="7634288" y="2084388"/>
            <a:ext cx="1822450" cy="1184275"/>
            <a:chOff x="7634288" y="2084388"/>
            <a:chExt cx="1822450" cy="1184275"/>
          </a:xfrm>
        </p:grpSpPr>
        <p:sp>
          <p:nvSpPr>
            <p:cNvPr id="24604" name="Freeform 51">
              <a:extLst>
                <a:ext uri="{FF2B5EF4-FFF2-40B4-BE49-F238E27FC236}">
                  <a16:creationId xmlns:a16="http://schemas.microsoft.com/office/drawing/2014/main" id="{0792B8DF-18C0-400F-A839-4F9C73D4CE9C}"/>
                </a:ext>
              </a:extLst>
            </p:cNvPr>
            <p:cNvSpPr>
              <a:spLocks/>
            </p:cNvSpPr>
            <p:nvPr/>
          </p:nvSpPr>
          <p:spPr bwMode="auto">
            <a:xfrm>
              <a:off x="7907338" y="2314575"/>
              <a:ext cx="1549400" cy="631825"/>
            </a:xfrm>
            <a:custGeom>
              <a:avLst/>
              <a:gdLst>
                <a:gd name="T0" fmla="*/ 2061487813 w 976"/>
                <a:gd name="T1" fmla="*/ 1003022188 h 398"/>
                <a:gd name="T2" fmla="*/ 0 w 976"/>
                <a:gd name="T3" fmla="*/ 1003022188 h 398"/>
                <a:gd name="T4" fmla="*/ 398184688 w 976"/>
                <a:gd name="T5" fmla="*/ 511592513 h 398"/>
                <a:gd name="T6" fmla="*/ 0 w 976"/>
                <a:gd name="T7" fmla="*/ 0 h 398"/>
                <a:gd name="T8" fmla="*/ 2061487813 w 976"/>
                <a:gd name="T9" fmla="*/ 0 h 398"/>
                <a:gd name="T10" fmla="*/ 2147483646 w 976"/>
                <a:gd name="T11" fmla="*/ 511592513 h 398"/>
                <a:gd name="T12" fmla="*/ 2061487813 w 976"/>
                <a:gd name="T13" fmla="*/ 1003022188 h 3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398">
                  <a:moveTo>
                    <a:pt x="818" y="398"/>
                  </a:moveTo>
                  <a:lnTo>
                    <a:pt x="0" y="398"/>
                  </a:lnTo>
                  <a:lnTo>
                    <a:pt x="158" y="203"/>
                  </a:lnTo>
                  <a:lnTo>
                    <a:pt x="0" y="0"/>
                  </a:lnTo>
                  <a:lnTo>
                    <a:pt x="818" y="0"/>
                  </a:lnTo>
                  <a:lnTo>
                    <a:pt x="976" y="203"/>
                  </a:lnTo>
                  <a:lnTo>
                    <a:pt x="818" y="3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605" name="Freeform 52">
              <a:extLst>
                <a:ext uri="{FF2B5EF4-FFF2-40B4-BE49-F238E27FC236}">
                  <a16:creationId xmlns:a16="http://schemas.microsoft.com/office/drawing/2014/main" id="{1309F50A-52E3-4EBF-9E5F-A641CF81B006}"/>
                </a:ext>
              </a:extLst>
            </p:cNvPr>
            <p:cNvSpPr>
              <a:spLocks/>
            </p:cNvSpPr>
            <p:nvPr/>
          </p:nvSpPr>
          <p:spPr bwMode="auto">
            <a:xfrm>
              <a:off x="7713663" y="2084388"/>
              <a:ext cx="466725" cy="1092200"/>
            </a:xfrm>
            <a:custGeom>
              <a:avLst/>
              <a:gdLst>
                <a:gd name="T0" fmla="*/ 259168977 w 41"/>
                <a:gd name="T1" fmla="*/ 2147483646 h 95"/>
                <a:gd name="T2" fmla="*/ 129590180 w 41"/>
                <a:gd name="T3" fmla="*/ 2147483646 h 95"/>
                <a:gd name="T4" fmla="*/ 129590180 w 41"/>
                <a:gd name="T5" fmla="*/ 2147483646 h 95"/>
                <a:gd name="T6" fmla="*/ 2147483646 w 41"/>
                <a:gd name="T7" fmla="*/ 2147483646 h 95"/>
                <a:gd name="T8" fmla="*/ 129590180 w 41"/>
                <a:gd name="T9" fmla="*/ 264358387 h 95"/>
                <a:gd name="T10" fmla="*/ 129590180 w 41"/>
                <a:gd name="T11" fmla="*/ 0 h 95"/>
                <a:gd name="T12" fmla="*/ 388759158 w 41"/>
                <a:gd name="T13" fmla="*/ 0 h 95"/>
                <a:gd name="T14" fmla="*/ 2147483646 w 41"/>
                <a:gd name="T15" fmla="*/ 2147483646 h 95"/>
                <a:gd name="T16" fmla="*/ 388759158 w 41"/>
                <a:gd name="T17" fmla="*/ 2147483646 h 95"/>
                <a:gd name="T18" fmla="*/ 259168977 w 41"/>
                <a:gd name="T19" fmla="*/ 2147483646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95">
                  <a:moveTo>
                    <a:pt x="2" y="95"/>
                  </a:moveTo>
                  <a:cubicBezTo>
                    <a:pt x="2" y="95"/>
                    <a:pt x="1" y="95"/>
                    <a:pt x="1" y="95"/>
                  </a:cubicBezTo>
                  <a:cubicBezTo>
                    <a:pt x="1" y="95"/>
                    <a:pt x="0" y="94"/>
                    <a:pt x="1" y="93"/>
                  </a:cubicBezTo>
                  <a:cubicBezTo>
                    <a:pt x="37" y="48"/>
                    <a:pt x="37" y="48"/>
                    <a:pt x="37" y="48"/>
                  </a:cubicBezTo>
                  <a:cubicBezTo>
                    <a:pt x="1" y="2"/>
                    <a:pt x="1" y="2"/>
                    <a:pt x="1" y="2"/>
                  </a:cubicBezTo>
                  <a:cubicBezTo>
                    <a:pt x="0" y="1"/>
                    <a:pt x="1" y="1"/>
                    <a:pt x="1" y="0"/>
                  </a:cubicBezTo>
                  <a:cubicBezTo>
                    <a:pt x="2" y="0"/>
                    <a:pt x="3" y="0"/>
                    <a:pt x="3" y="0"/>
                  </a:cubicBezTo>
                  <a:cubicBezTo>
                    <a:pt x="41" y="48"/>
                    <a:pt x="41" y="48"/>
                    <a:pt x="41" y="48"/>
                  </a:cubicBezTo>
                  <a:cubicBezTo>
                    <a:pt x="3" y="95"/>
                    <a:pt x="3" y="95"/>
                    <a:pt x="3" y="95"/>
                  </a:cubicBezTo>
                  <a:cubicBezTo>
                    <a:pt x="3" y="95"/>
                    <a:pt x="2" y="95"/>
                    <a:pt x="2" y="9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606" name="Oval 53">
              <a:extLst>
                <a:ext uri="{FF2B5EF4-FFF2-40B4-BE49-F238E27FC236}">
                  <a16:creationId xmlns:a16="http://schemas.microsoft.com/office/drawing/2014/main" id="{C1CD5783-9BB3-467A-81FF-AC5FB067F752}"/>
                </a:ext>
              </a:extLst>
            </p:cNvPr>
            <p:cNvSpPr>
              <a:spLocks noChangeArrowheads="1"/>
            </p:cNvSpPr>
            <p:nvPr/>
          </p:nvSpPr>
          <p:spPr bwMode="auto">
            <a:xfrm>
              <a:off x="7634288" y="3062288"/>
              <a:ext cx="204787" cy="2063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solidFill>
                  <a:srgbClr val="FFC700"/>
                </a:solidFill>
              </a:endParaRPr>
            </a:p>
          </p:txBody>
        </p:sp>
        <p:sp>
          <p:nvSpPr>
            <p:cNvPr id="24607" name="TextBox 115">
              <a:extLst>
                <a:ext uri="{FF2B5EF4-FFF2-40B4-BE49-F238E27FC236}">
                  <a16:creationId xmlns:a16="http://schemas.microsoft.com/office/drawing/2014/main" id="{05AA6CFC-ABFB-4637-906F-5581D4D37915}"/>
                </a:ext>
              </a:extLst>
            </p:cNvPr>
            <p:cNvSpPr txBox="1">
              <a:spLocks noChangeArrowheads="1"/>
            </p:cNvSpPr>
            <p:nvPr/>
          </p:nvSpPr>
          <p:spPr bwMode="auto">
            <a:xfrm>
              <a:off x="8128000" y="2392363"/>
              <a:ext cx="11064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2400" b="1">
                  <a:solidFill>
                    <a:schemeClr val="bg1"/>
                  </a:solidFill>
                  <a:latin typeface="Arial" panose="020B0604020202020204" pitchFamily="34" charset="0"/>
                  <a:cs typeface="Arial" panose="020B0604020202020204" pitchFamily="34" charset="0"/>
                </a:rPr>
                <a:t>TEXT</a:t>
              </a:r>
              <a:endParaRPr lang="ru-RU" altLang="ru-RU" sz="2000" b="1">
                <a:solidFill>
                  <a:schemeClr val="bg1"/>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A85BEC94-1D83-49FB-9D64-566E7381C59D}"/>
              </a:ext>
            </a:extLst>
          </p:cNvPr>
          <p:cNvGrpSpPr/>
          <p:nvPr/>
        </p:nvGrpSpPr>
        <p:grpSpPr>
          <a:xfrm>
            <a:off x="7634288" y="3597275"/>
            <a:ext cx="1822450" cy="1184275"/>
            <a:chOff x="7634288" y="3597275"/>
            <a:chExt cx="1822450" cy="1184275"/>
          </a:xfrm>
        </p:grpSpPr>
        <p:sp>
          <p:nvSpPr>
            <p:cNvPr id="24600" name="Freeform 51">
              <a:extLst>
                <a:ext uri="{FF2B5EF4-FFF2-40B4-BE49-F238E27FC236}">
                  <a16:creationId xmlns:a16="http://schemas.microsoft.com/office/drawing/2014/main" id="{D087B527-E6B3-4F4A-8E0C-65EB7850EE70}"/>
                </a:ext>
              </a:extLst>
            </p:cNvPr>
            <p:cNvSpPr>
              <a:spLocks/>
            </p:cNvSpPr>
            <p:nvPr/>
          </p:nvSpPr>
          <p:spPr bwMode="auto">
            <a:xfrm>
              <a:off x="7907338" y="3827463"/>
              <a:ext cx="1549400" cy="631825"/>
            </a:xfrm>
            <a:custGeom>
              <a:avLst/>
              <a:gdLst>
                <a:gd name="T0" fmla="*/ 2061487813 w 976"/>
                <a:gd name="T1" fmla="*/ 1003022188 h 398"/>
                <a:gd name="T2" fmla="*/ 0 w 976"/>
                <a:gd name="T3" fmla="*/ 1003022188 h 398"/>
                <a:gd name="T4" fmla="*/ 398184688 w 976"/>
                <a:gd name="T5" fmla="*/ 511592513 h 398"/>
                <a:gd name="T6" fmla="*/ 0 w 976"/>
                <a:gd name="T7" fmla="*/ 0 h 398"/>
                <a:gd name="T8" fmla="*/ 2061487813 w 976"/>
                <a:gd name="T9" fmla="*/ 0 h 398"/>
                <a:gd name="T10" fmla="*/ 2147483646 w 976"/>
                <a:gd name="T11" fmla="*/ 511592513 h 398"/>
                <a:gd name="T12" fmla="*/ 2061487813 w 976"/>
                <a:gd name="T13" fmla="*/ 1003022188 h 3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398">
                  <a:moveTo>
                    <a:pt x="818" y="398"/>
                  </a:moveTo>
                  <a:lnTo>
                    <a:pt x="0" y="398"/>
                  </a:lnTo>
                  <a:lnTo>
                    <a:pt x="158" y="203"/>
                  </a:lnTo>
                  <a:lnTo>
                    <a:pt x="0" y="0"/>
                  </a:lnTo>
                  <a:lnTo>
                    <a:pt x="818" y="0"/>
                  </a:lnTo>
                  <a:lnTo>
                    <a:pt x="976" y="203"/>
                  </a:lnTo>
                  <a:lnTo>
                    <a:pt x="818" y="39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601" name="Freeform 52">
              <a:extLst>
                <a:ext uri="{FF2B5EF4-FFF2-40B4-BE49-F238E27FC236}">
                  <a16:creationId xmlns:a16="http://schemas.microsoft.com/office/drawing/2014/main" id="{49509D8A-D5D5-4A26-A2F9-56518F812AF8}"/>
                </a:ext>
              </a:extLst>
            </p:cNvPr>
            <p:cNvSpPr>
              <a:spLocks/>
            </p:cNvSpPr>
            <p:nvPr/>
          </p:nvSpPr>
          <p:spPr bwMode="auto">
            <a:xfrm>
              <a:off x="7713663" y="3597275"/>
              <a:ext cx="466725" cy="1092200"/>
            </a:xfrm>
            <a:custGeom>
              <a:avLst/>
              <a:gdLst>
                <a:gd name="T0" fmla="*/ 259168977 w 41"/>
                <a:gd name="T1" fmla="*/ 2147483646 h 95"/>
                <a:gd name="T2" fmla="*/ 129590180 w 41"/>
                <a:gd name="T3" fmla="*/ 2147483646 h 95"/>
                <a:gd name="T4" fmla="*/ 129590180 w 41"/>
                <a:gd name="T5" fmla="*/ 2147483646 h 95"/>
                <a:gd name="T6" fmla="*/ 2147483646 w 41"/>
                <a:gd name="T7" fmla="*/ 2147483646 h 95"/>
                <a:gd name="T8" fmla="*/ 129590180 w 41"/>
                <a:gd name="T9" fmla="*/ 264358387 h 95"/>
                <a:gd name="T10" fmla="*/ 129590180 w 41"/>
                <a:gd name="T11" fmla="*/ 0 h 95"/>
                <a:gd name="T12" fmla="*/ 388759158 w 41"/>
                <a:gd name="T13" fmla="*/ 0 h 95"/>
                <a:gd name="T14" fmla="*/ 2147483646 w 41"/>
                <a:gd name="T15" fmla="*/ 2147483646 h 95"/>
                <a:gd name="T16" fmla="*/ 388759158 w 41"/>
                <a:gd name="T17" fmla="*/ 2147483646 h 95"/>
                <a:gd name="T18" fmla="*/ 259168977 w 41"/>
                <a:gd name="T19" fmla="*/ 2147483646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95">
                  <a:moveTo>
                    <a:pt x="2" y="95"/>
                  </a:moveTo>
                  <a:cubicBezTo>
                    <a:pt x="2" y="95"/>
                    <a:pt x="1" y="95"/>
                    <a:pt x="1" y="95"/>
                  </a:cubicBezTo>
                  <a:cubicBezTo>
                    <a:pt x="1" y="95"/>
                    <a:pt x="0" y="94"/>
                    <a:pt x="1" y="93"/>
                  </a:cubicBezTo>
                  <a:cubicBezTo>
                    <a:pt x="37" y="48"/>
                    <a:pt x="37" y="48"/>
                    <a:pt x="37" y="48"/>
                  </a:cubicBezTo>
                  <a:cubicBezTo>
                    <a:pt x="1" y="2"/>
                    <a:pt x="1" y="2"/>
                    <a:pt x="1" y="2"/>
                  </a:cubicBezTo>
                  <a:cubicBezTo>
                    <a:pt x="0" y="1"/>
                    <a:pt x="1" y="1"/>
                    <a:pt x="1" y="0"/>
                  </a:cubicBezTo>
                  <a:cubicBezTo>
                    <a:pt x="2" y="0"/>
                    <a:pt x="3" y="0"/>
                    <a:pt x="3" y="0"/>
                  </a:cubicBezTo>
                  <a:cubicBezTo>
                    <a:pt x="41" y="48"/>
                    <a:pt x="41" y="48"/>
                    <a:pt x="41" y="48"/>
                  </a:cubicBezTo>
                  <a:cubicBezTo>
                    <a:pt x="3" y="95"/>
                    <a:pt x="3" y="95"/>
                    <a:pt x="3" y="95"/>
                  </a:cubicBezTo>
                  <a:cubicBezTo>
                    <a:pt x="3" y="95"/>
                    <a:pt x="2" y="95"/>
                    <a:pt x="2" y="9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602" name="Oval 53">
              <a:extLst>
                <a:ext uri="{FF2B5EF4-FFF2-40B4-BE49-F238E27FC236}">
                  <a16:creationId xmlns:a16="http://schemas.microsoft.com/office/drawing/2014/main" id="{1337FEDA-A926-4807-9AAF-DBFED96E1880}"/>
                </a:ext>
              </a:extLst>
            </p:cNvPr>
            <p:cNvSpPr>
              <a:spLocks noChangeArrowheads="1"/>
            </p:cNvSpPr>
            <p:nvPr/>
          </p:nvSpPr>
          <p:spPr bwMode="auto">
            <a:xfrm>
              <a:off x="7634288" y="4575175"/>
              <a:ext cx="204787" cy="20637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4608" name="TextBox 115">
              <a:extLst>
                <a:ext uri="{FF2B5EF4-FFF2-40B4-BE49-F238E27FC236}">
                  <a16:creationId xmlns:a16="http://schemas.microsoft.com/office/drawing/2014/main" id="{A535E721-80A1-4C74-97D7-5682E89CDF33}"/>
                </a:ext>
              </a:extLst>
            </p:cNvPr>
            <p:cNvSpPr txBox="1">
              <a:spLocks noChangeArrowheads="1"/>
            </p:cNvSpPr>
            <p:nvPr/>
          </p:nvSpPr>
          <p:spPr bwMode="auto">
            <a:xfrm>
              <a:off x="8128000" y="3911600"/>
              <a:ext cx="1106488"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2400" b="1">
                  <a:solidFill>
                    <a:schemeClr val="bg1"/>
                  </a:solidFill>
                  <a:latin typeface="Arial" panose="020B0604020202020204" pitchFamily="34" charset="0"/>
                  <a:cs typeface="Arial" panose="020B0604020202020204" pitchFamily="34" charset="0"/>
                </a:rPr>
                <a:t>TEXT</a:t>
              </a:r>
              <a:endParaRPr lang="ru-RU" altLang="ru-RU" sz="2000" b="1">
                <a:solidFill>
                  <a:schemeClr val="bg1"/>
                </a:solidFill>
                <a:latin typeface="Arial" panose="020B0604020202020204" pitchFamily="34" charset="0"/>
                <a:cs typeface="Arial" panose="020B0604020202020204" pitchFamily="34" charset="0"/>
              </a:endParaRPr>
            </a:p>
          </p:txBody>
        </p:sp>
      </p:grpSp>
      <p:grpSp>
        <p:nvGrpSpPr>
          <p:cNvPr id="7" name="Группа 6">
            <a:extLst>
              <a:ext uri="{FF2B5EF4-FFF2-40B4-BE49-F238E27FC236}">
                <a16:creationId xmlns:a16="http://schemas.microsoft.com/office/drawing/2014/main" id="{C57B4BC7-6B2E-4A36-9D57-CEF3942A27B9}"/>
              </a:ext>
            </a:extLst>
          </p:cNvPr>
          <p:cNvGrpSpPr/>
          <p:nvPr/>
        </p:nvGrpSpPr>
        <p:grpSpPr>
          <a:xfrm>
            <a:off x="7634288" y="5183188"/>
            <a:ext cx="1822450" cy="1184275"/>
            <a:chOff x="7634288" y="5183188"/>
            <a:chExt cx="1822450" cy="1184275"/>
          </a:xfrm>
        </p:grpSpPr>
        <p:sp>
          <p:nvSpPr>
            <p:cNvPr id="24581" name="Freeform 51">
              <a:extLst>
                <a:ext uri="{FF2B5EF4-FFF2-40B4-BE49-F238E27FC236}">
                  <a16:creationId xmlns:a16="http://schemas.microsoft.com/office/drawing/2014/main" id="{DD58B528-C10C-40D9-8437-CB169CE23E60}"/>
                </a:ext>
              </a:extLst>
            </p:cNvPr>
            <p:cNvSpPr>
              <a:spLocks/>
            </p:cNvSpPr>
            <p:nvPr/>
          </p:nvSpPr>
          <p:spPr bwMode="auto">
            <a:xfrm>
              <a:off x="7907338" y="5413375"/>
              <a:ext cx="1549400" cy="631825"/>
            </a:xfrm>
            <a:custGeom>
              <a:avLst/>
              <a:gdLst>
                <a:gd name="T0" fmla="*/ 2061487813 w 976"/>
                <a:gd name="T1" fmla="*/ 1003022188 h 398"/>
                <a:gd name="T2" fmla="*/ 0 w 976"/>
                <a:gd name="T3" fmla="*/ 1003022188 h 398"/>
                <a:gd name="T4" fmla="*/ 398184688 w 976"/>
                <a:gd name="T5" fmla="*/ 511592513 h 398"/>
                <a:gd name="T6" fmla="*/ 0 w 976"/>
                <a:gd name="T7" fmla="*/ 0 h 398"/>
                <a:gd name="T8" fmla="*/ 2061487813 w 976"/>
                <a:gd name="T9" fmla="*/ 0 h 398"/>
                <a:gd name="T10" fmla="*/ 2147483646 w 976"/>
                <a:gd name="T11" fmla="*/ 511592513 h 398"/>
                <a:gd name="T12" fmla="*/ 2061487813 w 976"/>
                <a:gd name="T13" fmla="*/ 1003022188 h 3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76" h="398">
                  <a:moveTo>
                    <a:pt x="818" y="398"/>
                  </a:moveTo>
                  <a:lnTo>
                    <a:pt x="0" y="398"/>
                  </a:lnTo>
                  <a:lnTo>
                    <a:pt x="158" y="203"/>
                  </a:lnTo>
                  <a:lnTo>
                    <a:pt x="0" y="0"/>
                  </a:lnTo>
                  <a:lnTo>
                    <a:pt x="818" y="0"/>
                  </a:lnTo>
                  <a:lnTo>
                    <a:pt x="976" y="203"/>
                  </a:lnTo>
                  <a:lnTo>
                    <a:pt x="818" y="39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82" name="Freeform 52">
              <a:extLst>
                <a:ext uri="{FF2B5EF4-FFF2-40B4-BE49-F238E27FC236}">
                  <a16:creationId xmlns:a16="http://schemas.microsoft.com/office/drawing/2014/main" id="{636C39AB-8BD1-4EE0-BB4A-70C13B20B7F4}"/>
                </a:ext>
              </a:extLst>
            </p:cNvPr>
            <p:cNvSpPr>
              <a:spLocks/>
            </p:cNvSpPr>
            <p:nvPr/>
          </p:nvSpPr>
          <p:spPr bwMode="auto">
            <a:xfrm>
              <a:off x="7713663" y="5183188"/>
              <a:ext cx="466725" cy="1092200"/>
            </a:xfrm>
            <a:custGeom>
              <a:avLst/>
              <a:gdLst>
                <a:gd name="T0" fmla="*/ 259168977 w 41"/>
                <a:gd name="T1" fmla="*/ 2147483646 h 95"/>
                <a:gd name="T2" fmla="*/ 129590180 w 41"/>
                <a:gd name="T3" fmla="*/ 2147483646 h 95"/>
                <a:gd name="T4" fmla="*/ 129590180 w 41"/>
                <a:gd name="T5" fmla="*/ 2147483646 h 95"/>
                <a:gd name="T6" fmla="*/ 2147483646 w 41"/>
                <a:gd name="T7" fmla="*/ 2147483646 h 95"/>
                <a:gd name="T8" fmla="*/ 129590180 w 41"/>
                <a:gd name="T9" fmla="*/ 264358387 h 95"/>
                <a:gd name="T10" fmla="*/ 129590180 w 41"/>
                <a:gd name="T11" fmla="*/ 0 h 95"/>
                <a:gd name="T12" fmla="*/ 388759158 w 41"/>
                <a:gd name="T13" fmla="*/ 0 h 95"/>
                <a:gd name="T14" fmla="*/ 2147483646 w 41"/>
                <a:gd name="T15" fmla="*/ 2147483646 h 95"/>
                <a:gd name="T16" fmla="*/ 388759158 w 41"/>
                <a:gd name="T17" fmla="*/ 2147483646 h 95"/>
                <a:gd name="T18" fmla="*/ 259168977 w 41"/>
                <a:gd name="T19" fmla="*/ 2147483646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95">
                  <a:moveTo>
                    <a:pt x="2" y="95"/>
                  </a:moveTo>
                  <a:cubicBezTo>
                    <a:pt x="2" y="95"/>
                    <a:pt x="1" y="95"/>
                    <a:pt x="1" y="95"/>
                  </a:cubicBezTo>
                  <a:cubicBezTo>
                    <a:pt x="1" y="95"/>
                    <a:pt x="0" y="94"/>
                    <a:pt x="1" y="93"/>
                  </a:cubicBezTo>
                  <a:cubicBezTo>
                    <a:pt x="37" y="48"/>
                    <a:pt x="37" y="48"/>
                    <a:pt x="37" y="48"/>
                  </a:cubicBezTo>
                  <a:cubicBezTo>
                    <a:pt x="1" y="2"/>
                    <a:pt x="1" y="2"/>
                    <a:pt x="1" y="2"/>
                  </a:cubicBezTo>
                  <a:cubicBezTo>
                    <a:pt x="0" y="1"/>
                    <a:pt x="1" y="1"/>
                    <a:pt x="1" y="0"/>
                  </a:cubicBezTo>
                  <a:cubicBezTo>
                    <a:pt x="2" y="0"/>
                    <a:pt x="3" y="0"/>
                    <a:pt x="3" y="0"/>
                  </a:cubicBezTo>
                  <a:cubicBezTo>
                    <a:pt x="41" y="48"/>
                    <a:pt x="41" y="48"/>
                    <a:pt x="41" y="48"/>
                  </a:cubicBezTo>
                  <a:cubicBezTo>
                    <a:pt x="3" y="95"/>
                    <a:pt x="3" y="95"/>
                    <a:pt x="3" y="95"/>
                  </a:cubicBezTo>
                  <a:cubicBezTo>
                    <a:pt x="3" y="95"/>
                    <a:pt x="2" y="95"/>
                    <a:pt x="2" y="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4583" name="Oval 53">
              <a:extLst>
                <a:ext uri="{FF2B5EF4-FFF2-40B4-BE49-F238E27FC236}">
                  <a16:creationId xmlns:a16="http://schemas.microsoft.com/office/drawing/2014/main" id="{6DA2FAC7-51A1-4143-A873-ECEB7BAE8073}"/>
                </a:ext>
              </a:extLst>
            </p:cNvPr>
            <p:cNvSpPr>
              <a:spLocks noChangeArrowheads="1"/>
            </p:cNvSpPr>
            <p:nvPr/>
          </p:nvSpPr>
          <p:spPr bwMode="auto">
            <a:xfrm>
              <a:off x="7634288" y="6161088"/>
              <a:ext cx="204787" cy="20637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4609" name="TextBox 115">
              <a:extLst>
                <a:ext uri="{FF2B5EF4-FFF2-40B4-BE49-F238E27FC236}">
                  <a16:creationId xmlns:a16="http://schemas.microsoft.com/office/drawing/2014/main" id="{0772722B-AEE7-41F4-80C7-5FDAF6BDBAC1}"/>
                </a:ext>
              </a:extLst>
            </p:cNvPr>
            <p:cNvSpPr txBox="1">
              <a:spLocks noChangeArrowheads="1"/>
            </p:cNvSpPr>
            <p:nvPr/>
          </p:nvSpPr>
          <p:spPr bwMode="auto">
            <a:xfrm>
              <a:off x="8128000" y="5497513"/>
              <a:ext cx="1106488"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2400" b="1">
                  <a:solidFill>
                    <a:schemeClr val="bg1"/>
                  </a:solidFill>
                  <a:latin typeface="Arial" panose="020B0604020202020204" pitchFamily="34" charset="0"/>
                  <a:cs typeface="Arial" panose="020B0604020202020204" pitchFamily="34" charset="0"/>
                </a:rPr>
                <a:t>TEXT</a:t>
              </a:r>
              <a:endParaRPr lang="ru-RU" altLang="ru-RU" sz="2000" b="1">
                <a:solidFill>
                  <a:schemeClr val="bg1"/>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4578"/>
                                        </p:tgtEl>
                                        <p:attrNameLst>
                                          <p:attrName>style.visibility</p:attrName>
                                        </p:attrNameLst>
                                      </p:cBhvr>
                                      <p:to>
                                        <p:strVal val="visible"/>
                                      </p:to>
                                    </p:set>
                                    <p:anim calcmode="lin" valueType="num">
                                      <p:cBhvr additive="base">
                                        <p:cTn id="7" dur="500" fill="hold"/>
                                        <p:tgtEl>
                                          <p:spTgt spid="24578"/>
                                        </p:tgtEl>
                                        <p:attrNameLst>
                                          <p:attrName>ppt_x</p:attrName>
                                        </p:attrNameLst>
                                      </p:cBhvr>
                                      <p:tavLst>
                                        <p:tav tm="0">
                                          <p:val>
                                            <p:strVal val="#ppt_x"/>
                                          </p:val>
                                        </p:tav>
                                        <p:tav tm="100000">
                                          <p:val>
                                            <p:strVal val="#ppt_x"/>
                                          </p:val>
                                        </p:tav>
                                      </p:tavLst>
                                    </p:anim>
                                    <p:anim calcmode="lin" valueType="num">
                                      <p:cBhvr additive="base">
                                        <p:cTn id="8" dur="500" fill="hold"/>
                                        <p:tgtEl>
                                          <p:spTgt spid="2457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4579"/>
                                        </p:tgtEl>
                                        <p:attrNameLst>
                                          <p:attrName>style.visibility</p:attrName>
                                        </p:attrNameLst>
                                      </p:cBhvr>
                                      <p:to>
                                        <p:strVal val="visible"/>
                                      </p:to>
                                    </p:set>
                                    <p:anim calcmode="lin" valueType="num">
                                      <p:cBhvr additive="base">
                                        <p:cTn id="11" dur="500" fill="hold"/>
                                        <p:tgtEl>
                                          <p:spTgt spid="24579"/>
                                        </p:tgtEl>
                                        <p:attrNameLst>
                                          <p:attrName>ppt_x</p:attrName>
                                        </p:attrNameLst>
                                      </p:cBhvr>
                                      <p:tavLst>
                                        <p:tav tm="0">
                                          <p:val>
                                            <p:strVal val="#ppt_x"/>
                                          </p:val>
                                        </p:tav>
                                        <p:tav tm="100000">
                                          <p:val>
                                            <p:strVal val="#ppt_x"/>
                                          </p:val>
                                        </p:tav>
                                      </p:tavLst>
                                    </p:anim>
                                    <p:anim calcmode="lin" valueType="num">
                                      <p:cBhvr additive="base">
                                        <p:cTn id="12" dur="500" fill="hold"/>
                                        <p:tgtEl>
                                          <p:spTgt spid="24579"/>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grpId="0" nodeType="afterEffect">
                                  <p:stCondLst>
                                    <p:cond delay="0"/>
                                  </p:stCondLst>
                                  <p:childTnLst>
                                    <p:set>
                                      <p:cBhvr>
                                        <p:cTn id="15" dur="1" fill="hold">
                                          <p:stCondLst>
                                            <p:cond delay="0"/>
                                          </p:stCondLst>
                                        </p:cTn>
                                        <p:tgtEl>
                                          <p:spTgt spid="24603"/>
                                        </p:tgtEl>
                                        <p:attrNameLst>
                                          <p:attrName>style.visibility</p:attrName>
                                        </p:attrNameLst>
                                      </p:cBhvr>
                                      <p:to>
                                        <p:strVal val="visible"/>
                                      </p:to>
                                    </p:set>
                                    <p:anim calcmode="lin" valueType="num">
                                      <p:cBhvr>
                                        <p:cTn id="16" dur="500" fill="hold"/>
                                        <p:tgtEl>
                                          <p:spTgt spid="24603"/>
                                        </p:tgtEl>
                                        <p:attrNameLst>
                                          <p:attrName>ppt_w</p:attrName>
                                        </p:attrNameLst>
                                      </p:cBhvr>
                                      <p:tavLst>
                                        <p:tav tm="0">
                                          <p:val>
                                            <p:fltVal val="0"/>
                                          </p:val>
                                        </p:tav>
                                        <p:tav tm="100000">
                                          <p:val>
                                            <p:strVal val="#ppt_w"/>
                                          </p:val>
                                        </p:tav>
                                      </p:tavLst>
                                    </p:anim>
                                    <p:anim calcmode="lin" valueType="num">
                                      <p:cBhvr>
                                        <p:cTn id="17" dur="500" fill="hold"/>
                                        <p:tgtEl>
                                          <p:spTgt spid="24603"/>
                                        </p:tgtEl>
                                        <p:attrNameLst>
                                          <p:attrName>ppt_h</p:attrName>
                                        </p:attrNameLst>
                                      </p:cBhvr>
                                      <p:tavLst>
                                        <p:tav tm="0">
                                          <p:val>
                                            <p:fltVal val="0"/>
                                          </p:val>
                                        </p:tav>
                                        <p:tav tm="100000">
                                          <p:val>
                                            <p:strVal val="#ppt_h"/>
                                          </p:val>
                                        </p:tav>
                                      </p:tavLst>
                                    </p:anim>
                                  </p:childTnLst>
                                </p:cTn>
                              </p:par>
                              <p:par>
                                <p:cTn id="18" presetID="2" presetClass="entr" presetSubtype="4" fill="hold" nodeType="withEffect">
                                  <p:stCondLst>
                                    <p:cond delay="0"/>
                                  </p:stCondLst>
                                  <p:childTnLst>
                                    <p:set>
                                      <p:cBhvr>
                                        <p:cTn id="19" dur="1" fill="hold">
                                          <p:stCondLst>
                                            <p:cond delay="0"/>
                                          </p:stCondLst>
                                        </p:cTn>
                                        <p:tgtEl>
                                          <p:spTgt spid="5"/>
                                        </p:tgtEl>
                                        <p:attrNameLst>
                                          <p:attrName>style.visibility</p:attrName>
                                        </p:attrNameLst>
                                      </p:cBhvr>
                                      <p:to>
                                        <p:strVal val="visible"/>
                                      </p:to>
                                    </p:set>
                                    <p:anim calcmode="lin" valueType="num">
                                      <p:cBhvr additive="base">
                                        <p:cTn id="20" dur="500" fill="hold"/>
                                        <p:tgtEl>
                                          <p:spTgt spid="5"/>
                                        </p:tgtEl>
                                        <p:attrNameLst>
                                          <p:attrName>ppt_x</p:attrName>
                                        </p:attrNameLst>
                                      </p:cBhvr>
                                      <p:tavLst>
                                        <p:tav tm="0">
                                          <p:val>
                                            <p:strVal val="#ppt_x"/>
                                          </p:val>
                                        </p:tav>
                                        <p:tav tm="100000">
                                          <p:val>
                                            <p:strVal val="#ppt_x"/>
                                          </p:val>
                                        </p:tav>
                                      </p:tavLst>
                                    </p:anim>
                                    <p:anim calcmode="lin" valueType="num">
                                      <p:cBhvr additive="base">
                                        <p:cTn id="21" dur="500" fill="hold"/>
                                        <p:tgtEl>
                                          <p:spTgt spid="5"/>
                                        </p:tgtEl>
                                        <p:attrNameLst>
                                          <p:attrName>ppt_y</p:attrName>
                                        </p:attrNameLst>
                                      </p:cBhvr>
                                      <p:tavLst>
                                        <p:tav tm="0">
                                          <p:val>
                                            <p:strVal val="1+#ppt_h/2"/>
                                          </p:val>
                                        </p:tav>
                                        <p:tav tm="100000">
                                          <p:val>
                                            <p:strVal val="#ppt_y"/>
                                          </p:val>
                                        </p:tav>
                                      </p:tavLst>
                                    </p:anim>
                                  </p:childTnLst>
                                </p:cTn>
                              </p:par>
                              <p:par>
                                <p:cTn id="22" presetID="2" presetClass="entr" presetSubtype="8" fill="hold" nodeType="withEffect">
                                  <p:stCondLst>
                                    <p:cond delay="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0-#ppt_w/2"/>
                                          </p:val>
                                        </p:tav>
                                        <p:tav tm="100000">
                                          <p:val>
                                            <p:strVal val="#ppt_x"/>
                                          </p:val>
                                        </p:tav>
                                      </p:tavLst>
                                    </p:anim>
                                    <p:anim calcmode="lin" valueType="num">
                                      <p:cBhvr additive="base">
                                        <p:cTn id="25" dur="500" fill="hold"/>
                                        <p:tgtEl>
                                          <p:spTgt spid="2"/>
                                        </p:tgtEl>
                                        <p:attrNameLst>
                                          <p:attrName>ppt_y</p:attrName>
                                        </p:attrNameLst>
                                      </p:cBhvr>
                                      <p:tavLst>
                                        <p:tav tm="0">
                                          <p:val>
                                            <p:strVal val="#ppt_y"/>
                                          </p:val>
                                        </p:tav>
                                        <p:tav tm="100000">
                                          <p:val>
                                            <p:strVal val="#ppt_y"/>
                                          </p:val>
                                        </p:tav>
                                      </p:tavLst>
                                    </p:anim>
                                  </p:childTnLst>
                                </p:cTn>
                              </p:par>
                              <p:par>
                                <p:cTn id="26" presetID="23" presetClass="entr" presetSubtype="16" fill="hold" grpId="0" nodeType="withEffect">
                                  <p:stCondLst>
                                    <p:cond delay="250"/>
                                  </p:stCondLst>
                                  <p:childTnLst>
                                    <p:set>
                                      <p:cBhvr>
                                        <p:cTn id="27" dur="1" fill="hold">
                                          <p:stCondLst>
                                            <p:cond delay="0"/>
                                          </p:stCondLst>
                                        </p:cTn>
                                        <p:tgtEl>
                                          <p:spTgt spid="24599"/>
                                        </p:tgtEl>
                                        <p:attrNameLst>
                                          <p:attrName>style.visibility</p:attrName>
                                        </p:attrNameLst>
                                      </p:cBhvr>
                                      <p:to>
                                        <p:strVal val="visible"/>
                                      </p:to>
                                    </p:set>
                                    <p:anim calcmode="lin" valueType="num">
                                      <p:cBhvr>
                                        <p:cTn id="28" dur="500" fill="hold"/>
                                        <p:tgtEl>
                                          <p:spTgt spid="24599"/>
                                        </p:tgtEl>
                                        <p:attrNameLst>
                                          <p:attrName>ppt_w</p:attrName>
                                        </p:attrNameLst>
                                      </p:cBhvr>
                                      <p:tavLst>
                                        <p:tav tm="0">
                                          <p:val>
                                            <p:fltVal val="0"/>
                                          </p:val>
                                        </p:tav>
                                        <p:tav tm="100000">
                                          <p:val>
                                            <p:strVal val="#ppt_w"/>
                                          </p:val>
                                        </p:tav>
                                      </p:tavLst>
                                    </p:anim>
                                    <p:anim calcmode="lin" valueType="num">
                                      <p:cBhvr>
                                        <p:cTn id="29" dur="500" fill="hold"/>
                                        <p:tgtEl>
                                          <p:spTgt spid="24599"/>
                                        </p:tgtEl>
                                        <p:attrNameLst>
                                          <p:attrName>ppt_h</p:attrName>
                                        </p:attrNameLst>
                                      </p:cBhvr>
                                      <p:tavLst>
                                        <p:tav tm="0">
                                          <p:val>
                                            <p:fltVal val="0"/>
                                          </p:val>
                                        </p:tav>
                                        <p:tav tm="100000">
                                          <p:val>
                                            <p:strVal val="#ppt_h"/>
                                          </p:val>
                                        </p:tav>
                                      </p:tavLst>
                                    </p:anim>
                                  </p:childTnLst>
                                </p:cTn>
                              </p:par>
                              <p:par>
                                <p:cTn id="30" presetID="2" presetClass="entr" presetSubtype="4" fill="hold" nodeType="withEffect">
                                  <p:stCondLst>
                                    <p:cond delay="250"/>
                                  </p:stCondLst>
                                  <p:childTnLst>
                                    <p:set>
                                      <p:cBhvr>
                                        <p:cTn id="31" dur="1" fill="hold">
                                          <p:stCondLst>
                                            <p:cond delay="0"/>
                                          </p:stCondLst>
                                        </p:cTn>
                                        <p:tgtEl>
                                          <p:spTgt spid="6"/>
                                        </p:tgtEl>
                                        <p:attrNameLst>
                                          <p:attrName>style.visibility</p:attrName>
                                        </p:attrNameLst>
                                      </p:cBhvr>
                                      <p:to>
                                        <p:strVal val="visible"/>
                                      </p:to>
                                    </p:set>
                                    <p:anim calcmode="lin" valueType="num">
                                      <p:cBhvr additive="base">
                                        <p:cTn id="32" dur="500" fill="hold"/>
                                        <p:tgtEl>
                                          <p:spTgt spid="6"/>
                                        </p:tgtEl>
                                        <p:attrNameLst>
                                          <p:attrName>ppt_x</p:attrName>
                                        </p:attrNameLst>
                                      </p:cBhvr>
                                      <p:tavLst>
                                        <p:tav tm="0">
                                          <p:val>
                                            <p:strVal val="#ppt_x"/>
                                          </p:val>
                                        </p:tav>
                                        <p:tav tm="100000">
                                          <p:val>
                                            <p:strVal val="#ppt_x"/>
                                          </p:val>
                                        </p:tav>
                                      </p:tavLst>
                                    </p:anim>
                                    <p:anim calcmode="lin" valueType="num">
                                      <p:cBhvr additive="base">
                                        <p:cTn id="33" dur="500" fill="hold"/>
                                        <p:tgtEl>
                                          <p:spTgt spid="6"/>
                                        </p:tgtEl>
                                        <p:attrNameLst>
                                          <p:attrName>ppt_y</p:attrName>
                                        </p:attrNameLst>
                                      </p:cBhvr>
                                      <p:tavLst>
                                        <p:tav tm="0">
                                          <p:val>
                                            <p:strVal val="1+#ppt_h/2"/>
                                          </p:val>
                                        </p:tav>
                                        <p:tav tm="100000">
                                          <p:val>
                                            <p:strVal val="#ppt_y"/>
                                          </p:val>
                                        </p:tav>
                                      </p:tavLst>
                                    </p:anim>
                                  </p:childTnLst>
                                </p:cTn>
                              </p:par>
                              <p:par>
                                <p:cTn id="34" presetID="2" presetClass="entr" presetSubtype="8" fill="hold" nodeType="withEffect">
                                  <p:stCondLst>
                                    <p:cond delay="250"/>
                                  </p:stCondLst>
                                  <p:childTnLst>
                                    <p:set>
                                      <p:cBhvr>
                                        <p:cTn id="35" dur="1" fill="hold">
                                          <p:stCondLst>
                                            <p:cond delay="0"/>
                                          </p:stCondLst>
                                        </p:cTn>
                                        <p:tgtEl>
                                          <p:spTgt spid="3"/>
                                        </p:tgtEl>
                                        <p:attrNameLst>
                                          <p:attrName>style.visibility</p:attrName>
                                        </p:attrNameLst>
                                      </p:cBhvr>
                                      <p:to>
                                        <p:strVal val="visible"/>
                                      </p:to>
                                    </p:set>
                                    <p:anim calcmode="lin" valueType="num">
                                      <p:cBhvr additive="base">
                                        <p:cTn id="36" dur="500" fill="hold"/>
                                        <p:tgtEl>
                                          <p:spTgt spid="3"/>
                                        </p:tgtEl>
                                        <p:attrNameLst>
                                          <p:attrName>ppt_x</p:attrName>
                                        </p:attrNameLst>
                                      </p:cBhvr>
                                      <p:tavLst>
                                        <p:tav tm="0">
                                          <p:val>
                                            <p:strVal val="0-#ppt_w/2"/>
                                          </p:val>
                                        </p:tav>
                                        <p:tav tm="100000">
                                          <p:val>
                                            <p:strVal val="#ppt_x"/>
                                          </p:val>
                                        </p:tav>
                                      </p:tavLst>
                                    </p:anim>
                                    <p:anim calcmode="lin" valueType="num">
                                      <p:cBhvr additive="base">
                                        <p:cTn id="37" dur="500" fill="hold"/>
                                        <p:tgtEl>
                                          <p:spTgt spid="3"/>
                                        </p:tgtEl>
                                        <p:attrNameLst>
                                          <p:attrName>ppt_y</p:attrName>
                                        </p:attrNameLst>
                                      </p:cBhvr>
                                      <p:tavLst>
                                        <p:tav tm="0">
                                          <p:val>
                                            <p:strVal val="#ppt_y"/>
                                          </p:val>
                                        </p:tav>
                                        <p:tav tm="100000">
                                          <p:val>
                                            <p:strVal val="#ppt_y"/>
                                          </p:val>
                                        </p:tav>
                                      </p:tavLst>
                                    </p:anim>
                                  </p:childTnLst>
                                </p:cTn>
                              </p:par>
                              <p:par>
                                <p:cTn id="38" presetID="23" presetClass="entr" presetSubtype="16" fill="hold" grpId="0" nodeType="withEffect">
                                  <p:stCondLst>
                                    <p:cond delay="500"/>
                                  </p:stCondLst>
                                  <p:childTnLst>
                                    <p:set>
                                      <p:cBhvr>
                                        <p:cTn id="39" dur="1" fill="hold">
                                          <p:stCondLst>
                                            <p:cond delay="0"/>
                                          </p:stCondLst>
                                        </p:cTn>
                                        <p:tgtEl>
                                          <p:spTgt spid="24580"/>
                                        </p:tgtEl>
                                        <p:attrNameLst>
                                          <p:attrName>style.visibility</p:attrName>
                                        </p:attrNameLst>
                                      </p:cBhvr>
                                      <p:to>
                                        <p:strVal val="visible"/>
                                      </p:to>
                                    </p:set>
                                    <p:anim calcmode="lin" valueType="num">
                                      <p:cBhvr>
                                        <p:cTn id="40" dur="500" fill="hold"/>
                                        <p:tgtEl>
                                          <p:spTgt spid="24580"/>
                                        </p:tgtEl>
                                        <p:attrNameLst>
                                          <p:attrName>ppt_w</p:attrName>
                                        </p:attrNameLst>
                                      </p:cBhvr>
                                      <p:tavLst>
                                        <p:tav tm="0">
                                          <p:val>
                                            <p:fltVal val="0"/>
                                          </p:val>
                                        </p:tav>
                                        <p:tav tm="100000">
                                          <p:val>
                                            <p:strVal val="#ppt_w"/>
                                          </p:val>
                                        </p:tav>
                                      </p:tavLst>
                                    </p:anim>
                                    <p:anim calcmode="lin" valueType="num">
                                      <p:cBhvr>
                                        <p:cTn id="41" dur="500" fill="hold"/>
                                        <p:tgtEl>
                                          <p:spTgt spid="24580"/>
                                        </p:tgtEl>
                                        <p:attrNameLst>
                                          <p:attrName>ppt_h</p:attrName>
                                        </p:attrNameLst>
                                      </p:cBhvr>
                                      <p:tavLst>
                                        <p:tav tm="0">
                                          <p:val>
                                            <p:fltVal val="0"/>
                                          </p:val>
                                        </p:tav>
                                        <p:tav tm="100000">
                                          <p:val>
                                            <p:strVal val="#ppt_h"/>
                                          </p:val>
                                        </p:tav>
                                      </p:tavLst>
                                    </p:anim>
                                  </p:childTnLst>
                                </p:cTn>
                              </p:par>
                              <p:par>
                                <p:cTn id="42" presetID="2" presetClass="entr" presetSubtype="4" fill="hold" nodeType="withEffect">
                                  <p:stCondLst>
                                    <p:cond delay="500"/>
                                  </p:stCondLst>
                                  <p:childTnLst>
                                    <p:set>
                                      <p:cBhvr>
                                        <p:cTn id="43" dur="1" fill="hold">
                                          <p:stCondLst>
                                            <p:cond delay="0"/>
                                          </p:stCondLst>
                                        </p:cTn>
                                        <p:tgtEl>
                                          <p:spTgt spid="7"/>
                                        </p:tgtEl>
                                        <p:attrNameLst>
                                          <p:attrName>style.visibility</p:attrName>
                                        </p:attrNameLst>
                                      </p:cBhvr>
                                      <p:to>
                                        <p:strVal val="visible"/>
                                      </p:to>
                                    </p:set>
                                    <p:anim calcmode="lin" valueType="num">
                                      <p:cBhvr additive="base">
                                        <p:cTn id="44" dur="500" fill="hold"/>
                                        <p:tgtEl>
                                          <p:spTgt spid="7"/>
                                        </p:tgtEl>
                                        <p:attrNameLst>
                                          <p:attrName>ppt_x</p:attrName>
                                        </p:attrNameLst>
                                      </p:cBhvr>
                                      <p:tavLst>
                                        <p:tav tm="0">
                                          <p:val>
                                            <p:strVal val="#ppt_x"/>
                                          </p:val>
                                        </p:tav>
                                        <p:tav tm="100000">
                                          <p:val>
                                            <p:strVal val="#ppt_x"/>
                                          </p:val>
                                        </p:tav>
                                      </p:tavLst>
                                    </p:anim>
                                    <p:anim calcmode="lin" valueType="num">
                                      <p:cBhvr additive="base">
                                        <p:cTn id="45" dur="500" fill="hold"/>
                                        <p:tgtEl>
                                          <p:spTgt spid="7"/>
                                        </p:tgtEl>
                                        <p:attrNameLst>
                                          <p:attrName>ppt_y</p:attrName>
                                        </p:attrNameLst>
                                      </p:cBhvr>
                                      <p:tavLst>
                                        <p:tav tm="0">
                                          <p:val>
                                            <p:strVal val="1+#ppt_h/2"/>
                                          </p:val>
                                        </p:tav>
                                        <p:tav tm="100000">
                                          <p:val>
                                            <p:strVal val="#ppt_y"/>
                                          </p:val>
                                        </p:tav>
                                      </p:tavLst>
                                    </p:anim>
                                  </p:childTnLst>
                                </p:cTn>
                              </p:par>
                              <p:par>
                                <p:cTn id="46" presetID="2" presetClass="entr" presetSubtype="8" fill="hold" nodeType="withEffect">
                                  <p:stCondLst>
                                    <p:cond delay="500"/>
                                  </p:stCondLst>
                                  <p:childTnLst>
                                    <p:set>
                                      <p:cBhvr>
                                        <p:cTn id="47" dur="1" fill="hold">
                                          <p:stCondLst>
                                            <p:cond delay="0"/>
                                          </p:stCondLst>
                                        </p:cTn>
                                        <p:tgtEl>
                                          <p:spTgt spid="4"/>
                                        </p:tgtEl>
                                        <p:attrNameLst>
                                          <p:attrName>style.visibility</p:attrName>
                                        </p:attrNameLst>
                                      </p:cBhvr>
                                      <p:to>
                                        <p:strVal val="visible"/>
                                      </p:to>
                                    </p:set>
                                    <p:anim calcmode="lin" valueType="num">
                                      <p:cBhvr additive="base">
                                        <p:cTn id="48" dur="500" fill="hold"/>
                                        <p:tgtEl>
                                          <p:spTgt spid="4"/>
                                        </p:tgtEl>
                                        <p:attrNameLst>
                                          <p:attrName>ppt_x</p:attrName>
                                        </p:attrNameLst>
                                      </p:cBhvr>
                                      <p:tavLst>
                                        <p:tav tm="0">
                                          <p:val>
                                            <p:strVal val="0-#ppt_w/2"/>
                                          </p:val>
                                        </p:tav>
                                        <p:tav tm="100000">
                                          <p:val>
                                            <p:strVal val="#ppt_x"/>
                                          </p:val>
                                        </p:tav>
                                      </p:tavLst>
                                    </p:anim>
                                    <p:anim calcmode="lin" valueType="num">
                                      <p:cBhvr additive="base">
                                        <p:cTn id="49" dur="500" fill="hold"/>
                                        <p:tgtEl>
                                          <p:spTgt spid="4"/>
                                        </p:tgtEl>
                                        <p:attrNameLst>
                                          <p:attrName>ppt_y</p:attrName>
                                        </p:attrNameLst>
                                      </p:cBhvr>
                                      <p:tavLst>
                                        <p:tav tm="0">
                                          <p:val>
                                            <p:strVal val="#ppt_y"/>
                                          </p:val>
                                        </p:tav>
                                        <p:tav tm="100000">
                                          <p:val>
                                            <p:strVal val="#ppt_y"/>
                                          </p:val>
                                        </p:tav>
                                      </p:tavLst>
                                    </p:anim>
                                  </p:childTnLst>
                                </p:cTn>
                              </p:par>
                            </p:childTnLst>
                          </p:cTn>
                        </p:par>
                        <p:par>
                          <p:cTn id="50" fill="hold">
                            <p:stCondLst>
                              <p:cond delay="1750"/>
                            </p:stCondLst>
                            <p:childTnLst>
                              <p:par>
                                <p:cTn id="51" presetID="23" presetClass="entr" presetSubtype="16" fill="hold" grpId="0" nodeType="afterEffect">
                                  <p:stCondLst>
                                    <p:cond delay="0"/>
                                  </p:stCondLst>
                                  <p:childTnLst>
                                    <p:set>
                                      <p:cBhvr>
                                        <p:cTn id="52" dur="1" fill="hold">
                                          <p:stCondLst>
                                            <p:cond delay="0"/>
                                          </p:stCondLst>
                                        </p:cTn>
                                        <p:tgtEl>
                                          <p:spTgt spid="24587"/>
                                        </p:tgtEl>
                                        <p:attrNameLst>
                                          <p:attrName>style.visibility</p:attrName>
                                        </p:attrNameLst>
                                      </p:cBhvr>
                                      <p:to>
                                        <p:strVal val="visible"/>
                                      </p:to>
                                    </p:set>
                                    <p:anim calcmode="lin" valueType="num">
                                      <p:cBhvr>
                                        <p:cTn id="53" dur="500" fill="hold"/>
                                        <p:tgtEl>
                                          <p:spTgt spid="24587"/>
                                        </p:tgtEl>
                                        <p:attrNameLst>
                                          <p:attrName>ppt_w</p:attrName>
                                        </p:attrNameLst>
                                      </p:cBhvr>
                                      <p:tavLst>
                                        <p:tav tm="0">
                                          <p:val>
                                            <p:fltVal val="0"/>
                                          </p:val>
                                        </p:tav>
                                        <p:tav tm="100000">
                                          <p:val>
                                            <p:strVal val="#ppt_w"/>
                                          </p:val>
                                        </p:tav>
                                      </p:tavLst>
                                    </p:anim>
                                    <p:anim calcmode="lin" valueType="num">
                                      <p:cBhvr>
                                        <p:cTn id="54" dur="500" fill="hold"/>
                                        <p:tgtEl>
                                          <p:spTgt spid="24587"/>
                                        </p:tgtEl>
                                        <p:attrNameLst>
                                          <p:attrName>ppt_h</p:attrName>
                                        </p:attrNameLst>
                                      </p:cBhvr>
                                      <p:tavLst>
                                        <p:tav tm="0">
                                          <p:val>
                                            <p:fltVal val="0"/>
                                          </p:val>
                                        </p:tav>
                                        <p:tav tm="100000">
                                          <p:val>
                                            <p:strVal val="#ppt_h"/>
                                          </p:val>
                                        </p:tav>
                                      </p:tavLst>
                                    </p:anim>
                                  </p:childTnLst>
                                </p:cTn>
                              </p:par>
                              <p:par>
                                <p:cTn id="55" presetID="23" presetClass="entr" presetSubtype="16" fill="hold" grpId="0" nodeType="withEffect">
                                  <p:stCondLst>
                                    <p:cond delay="250"/>
                                  </p:stCondLst>
                                  <p:childTnLst>
                                    <p:set>
                                      <p:cBhvr>
                                        <p:cTn id="56" dur="1" fill="hold">
                                          <p:stCondLst>
                                            <p:cond delay="0"/>
                                          </p:stCondLst>
                                        </p:cTn>
                                        <p:tgtEl>
                                          <p:spTgt spid="24591"/>
                                        </p:tgtEl>
                                        <p:attrNameLst>
                                          <p:attrName>style.visibility</p:attrName>
                                        </p:attrNameLst>
                                      </p:cBhvr>
                                      <p:to>
                                        <p:strVal val="visible"/>
                                      </p:to>
                                    </p:set>
                                    <p:anim calcmode="lin" valueType="num">
                                      <p:cBhvr>
                                        <p:cTn id="57" dur="500" fill="hold"/>
                                        <p:tgtEl>
                                          <p:spTgt spid="24591"/>
                                        </p:tgtEl>
                                        <p:attrNameLst>
                                          <p:attrName>ppt_w</p:attrName>
                                        </p:attrNameLst>
                                      </p:cBhvr>
                                      <p:tavLst>
                                        <p:tav tm="0">
                                          <p:val>
                                            <p:fltVal val="0"/>
                                          </p:val>
                                        </p:tav>
                                        <p:tav tm="100000">
                                          <p:val>
                                            <p:strVal val="#ppt_w"/>
                                          </p:val>
                                        </p:tav>
                                      </p:tavLst>
                                    </p:anim>
                                    <p:anim calcmode="lin" valueType="num">
                                      <p:cBhvr>
                                        <p:cTn id="58" dur="500" fill="hold"/>
                                        <p:tgtEl>
                                          <p:spTgt spid="24591"/>
                                        </p:tgtEl>
                                        <p:attrNameLst>
                                          <p:attrName>ppt_h</p:attrName>
                                        </p:attrNameLst>
                                      </p:cBhvr>
                                      <p:tavLst>
                                        <p:tav tm="0">
                                          <p:val>
                                            <p:fltVal val="0"/>
                                          </p:val>
                                        </p:tav>
                                        <p:tav tm="100000">
                                          <p:val>
                                            <p:strVal val="#ppt_h"/>
                                          </p:val>
                                        </p:tav>
                                      </p:tavLst>
                                    </p:anim>
                                  </p:childTnLst>
                                </p:cTn>
                              </p:par>
                              <p:par>
                                <p:cTn id="59" presetID="23" presetClass="entr" presetSubtype="16" fill="hold" grpId="0" nodeType="withEffect">
                                  <p:stCondLst>
                                    <p:cond delay="500"/>
                                  </p:stCondLst>
                                  <p:childTnLst>
                                    <p:set>
                                      <p:cBhvr>
                                        <p:cTn id="60" dur="1" fill="hold">
                                          <p:stCondLst>
                                            <p:cond delay="0"/>
                                          </p:stCondLst>
                                        </p:cTn>
                                        <p:tgtEl>
                                          <p:spTgt spid="24595"/>
                                        </p:tgtEl>
                                        <p:attrNameLst>
                                          <p:attrName>style.visibility</p:attrName>
                                        </p:attrNameLst>
                                      </p:cBhvr>
                                      <p:to>
                                        <p:strVal val="visible"/>
                                      </p:to>
                                    </p:set>
                                    <p:anim calcmode="lin" valueType="num">
                                      <p:cBhvr>
                                        <p:cTn id="61" dur="500" fill="hold"/>
                                        <p:tgtEl>
                                          <p:spTgt spid="24595"/>
                                        </p:tgtEl>
                                        <p:attrNameLst>
                                          <p:attrName>ppt_w</p:attrName>
                                        </p:attrNameLst>
                                      </p:cBhvr>
                                      <p:tavLst>
                                        <p:tav tm="0">
                                          <p:val>
                                            <p:fltVal val="0"/>
                                          </p:val>
                                        </p:tav>
                                        <p:tav tm="100000">
                                          <p:val>
                                            <p:strVal val="#ppt_w"/>
                                          </p:val>
                                        </p:tav>
                                      </p:tavLst>
                                    </p:anim>
                                    <p:anim calcmode="lin" valueType="num">
                                      <p:cBhvr>
                                        <p:cTn id="62" dur="500" fill="hold"/>
                                        <p:tgtEl>
                                          <p:spTgt spid="2459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8" grpId="0"/>
      <p:bldP spid="24579" grpId="0"/>
      <p:bldP spid="24580" grpId="0"/>
      <p:bldP spid="24587" grpId="0" animBg="1"/>
      <p:bldP spid="24591" grpId="0" animBg="1"/>
      <p:bldP spid="24595" grpId="0" animBg="1"/>
      <p:bldP spid="24599" grpId="0"/>
      <p:bldP spid="24603"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Группа 6">
            <a:extLst>
              <a:ext uri="{FF2B5EF4-FFF2-40B4-BE49-F238E27FC236}">
                <a16:creationId xmlns:a16="http://schemas.microsoft.com/office/drawing/2014/main" id="{AA5044D4-C91C-4EDD-B2A5-C13CF32252CB}"/>
              </a:ext>
            </a:extLst>
          </p:cNvPr>
          <p:cNvGrpSpPr/>
          <p:nvPr/>
        </p:nvGrpSpPr>
        <p:grpSpPr>
          <a:xfrm>
            <a:off x="4398963" y="1884363"/>
            <a:ext cx="7159625" cy="4584700"/>
            <a:chOff x="4398963" y="1884363"/>
            <a:chExt cx="7159625" cy="4584700"/>
          </a:xfrm>
        </p:grpSpPr>
        <p:sp>
          <p:nvSpPr>
            <p:cNvPr id="25604" name="Rectangle 38">
              <a:extLst>
                <a:ext uri="{FF2B5EF4-FFF2-40B4-BE49-F238E27FC236}">
                  <a16:creationId xmlns:a16="http://schemas.microsoft.com/office/drawing/2014/main" id="{A9A4BA79-287E-4966-B53A-BC782CFB4B66}"/>
                </a:ext>
              </a:extLst>
            </p:cNvPr>
            <p:cNvSpPr>
              <a:spLocks noChangeArrowheads="1"/>
            </p:cNvSpPr>
            <p:nvPr/>
          </p:nvSpPr>
          <p:spPr bwMode="auto">
            <a:xfrm>
              <a:off x="5286375" y="2193925"/>
              <a:ext cx="865188" cy="4252913"/>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05" name="Rectangle 39">
              <a:extLst>
                <a:ext uri="{FF2B5EF4-FFF2-40B4-BE49-F238E27FC236}">
                  <a16:creationId xmlns:a16="http://schemas.microsoft.com/office/drawing/2014/main" id="{4F52BE60-2FAF-4733-9B33-925CAC76057C}"/>
                </a:ext>
              </a:extLst>
            </p:cNvPr>
            <p:cNvSpPr>
              <a:spLocks noChangeArrowheads="1"/>
            </p:cNvSpPr>
            <p:nvPr/>
          </p:nvSpPr>
          <p:spPr bwMode="auto">
            <a:xfrm>
              <a:off x="5286375" y="2193925"/>
              <a:ext cx="865188" cy="425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06" name="Rectangle 40">
              <a:extLst>
                <a:ext uri="{FF2B5EF4-FFF2-40B4-BE49-F238E27FC236}">
                  <a16:creationId xmlns:a16="http://schemas.microsoft.com/office/drawing/2014/main" id="{888B3325-F5E1-4004-B85B-016CB2BF310F}"/>
                </a:ext>
              </a:extLst>
            </p:cNvPr>
            <p:cNvSpPr>
              <a:spLocks noChangeArrowheads="1"/>
            </p:cNvSpPr>
            <p:nvPr/>
          </p:nvSpPr>
          <p:spPr bwMode="auto">
            <a:xfrm>
              <a:off x="7016750" y="2193925"/>
              <a:ext cx="855663" cy="4252913"/>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07" name="Rectangle 41">
              <a:extLst>
                <a:ext uri="{FF2B5EF4-FFF2-40B4-BE49-F238E27FC236}">
                  <a16:creationId xmlns:a16="http://schemas.microsoft.com/office/drawing/2014/main" id="{77A17811-73FD-43FA-B471-1EDF3E3D7DC8}"/>
                </a:ext>
              </a:extLst>
            </p:cNvPr>
            <p:cNvSpPr>
              <a:spLocks noChangeArrowheads="1"/>
            </p:cNvSpPr>
            <p:nvPr/>
          </p:nvSpPr>
          <p:spPr bwMode="auto">
            <a:xfrm>
              <a:off x="7016750" y="2193925"/>
              <a:ext cx="855663" cy="425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08" name="Rectangle 42">
              <a:extLst>
                <a:ext uri="{FF2B5EF4-FFF2-40B4-BE49-F238E27FC236}">
                  <a16:creationId xmlns:a16="http://schemas.microsoft.com/office/drawing/2014/main" id="{A3F78863-475E-4E74-8EA2-36954D6D78E7}"/>
                </a:ext>
              </a:extLst>
            </p:cNvPr>
            <p:cNvSpPr>
              <a:spLocks noChangeArrowheads="1"/>
            </p:cNvSpPr>
            <p:nvPr/>
          </p:nvSpPr>
          <p:spPr bwMode="auto">
            <a:xfrm>
              <a:off x="8737600" y="2193925"/>
              <a:ext cx="865188" cy="4252913"/>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09" name="Rectangle 43">
              <a:extLst>
                <a:ext uri="{FF2B5EF4-FFF2-40B4-BE49-F238E27FC236}">
                  <a16:creationId xmlns:a16="http://schemas.microsoft.com/office/drawing/2014/main" id="{44E98565-8041-41A9-99F7-089A203F3C08}"/>
                </a:ext>
              </a:extLst>
            </p:cNvPr>
            <p:cNvSpPr>
              <a:spLocks noChangeArrowheads="1"/>
            </p:cNvSpPr>
            <p:nvPr/>
          </p:nvSpPr>
          <p:spPr bwMode="auto">
            <a:xfrm>
              <a:off x="8737600" y="2193925"/>
              <a:ext cx="865188" cy="425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10" name="Rectangle 44">
              <a:extLst>
                <a:ext uri="{FF2B5EF4-FFF2-40B4-BE49-F238E27FC236}">
                  <a16:creationId xmlns:a16="http://schemas.microsoft.com/office/drawing/2014/main" id="{8D724599-B757-4B08-AFFC-2847D3DD097F}"/>
                </a:ext>
              </a:extLst>
            </p:cNvPr>
            <p:cNvSpPr>
              <a:spLocks noChangeArrowheads="1"/>
            </p:cNvSpPr>
            <p:nvPr/>
          </p:nvSpPr>
          <p:spPr bwMode="auto">
            <a:xfrm>
              <a:off x="10469563" y="2193925"/>
              <a:ext cx="865187" cy="4252913"/>
            </a:xfrm>
            <a:prstGeom prst="rect">
              <a:avLst/>
            </a:prstGeom>
            <a:solidFill>
              <a:srgbClr val="EDEEF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11" name="Rectangle 45">
              <a:extLst>
                <a:ext uri="{FF2B5EF4-FFF2-40B4-BE49-F238E27FC236}">
                  <a16:creationId xmlns:a16="http://schemas.microsoft.com/office/drawing/2014/main" id="{A9FE3806-2869-4F78-95BA-00289D38EC1F}"/>
                </a:ext>
              </a:extLst>
            </p:cNvPr>
            <p:cNvSpPr>
              <a:spLocks noChangeArrowheads="1"/>
            </p:cNvSpPr>
            <p:nvPr/>
          </p:nvSpPr>
          <p:spPr bwMode="auto">
            <a:xfrm>
              <a:off x="10469563" y="2193925"/>
              <a:ext cx="865187" cy="4252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12" name="Freeform 46">
              <a:extLst>
                <a:ext uri="{FF2B5EF4-FFF2-40B4-BE49-F238E27FC236}">
                  <a16:creationId xmlns:a16="http://schemas.microsoft.com/office/drawing/2014/main" id="{D57B0596-8ACA-4DC5-91FE-2457B5483445}"/>
                </a:ext>
              </a:extLst>
            </p:cNvPr>
            <p:cNvSpPr>
              <a:spLocks/>
            </p:cNvSpPr>
            <p:nvPr/>
          </p:nvSpPr>
          <p:spPr bwMode="auto">
            <a:xfrm>
              <a:off x="5264150" y="2173288"/>
              <a:ext cx="42863" cy="4295775"/>
            </a:xfrm>
            <a:custGeom>
              <a:avLst/>
              <a:gdLst>
                <a:gd name="T0" fmla="*/ 229659954 w 4"/>
                <a:gd name="T1" fmla="*/ 2147483646 h 401"/>
                <a:gd name="T2" fmla="*/ 0 w 4"/>
                <a:gd name="T3" fmla="*/ 2147483646 h 401"/>
                <a:gd name="T4" fmla="*/ 0 w 4"/>
                <a:gd name="T5" fmla="*/ 229518652 h 401"/>
                <a:gd name="T6" fmla="*/ 229659954 w 4"/>
                <a:gd name="T7" fmla="*/ 0 h 401"/>
                <a:gd name="T8" fmla="*/ 459309192 w 4"/>
                <a:gd name="T9" fmla="*/ 229518652 h 401"/>
                <a:gd name="T10" fmla="*/ 459309192 w 4"/>
                <a:gd name="T11" fmla="*/ 2147483646 h 401"/>
                <a:gd name="T12" fmla="*/ 229659954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1" y="401"/>
                    <a:pt x="0" y="400"/>
                    <a:pt x="0" y="399"/>
                  </a:cubicBezTo>
                  <a:cubicBezTo>
                    <a:pt x="0" y="2"/>
                    <a:pt x="0" y="2"/>
                    <a:pt x="0" y="2"/>
                  </a:cubicBezTo>
                  <a:cubicBezTo>
                    <a:pt x="0" y="1"/>
                    <a:pt x="1" y="0"/>
                    <a:pt x="2" y="0"/>
                  </a:cubicBezTo>
                  <a:cubicBezTo>
                    <a:pt x="3" y="0"/>
                    <a:pt x="4" y="1"/>
                    <a:pt x="4" y="2"/>
                  </a:cubicBezTo>
                  <a:cubicBezTo>
                    <a:pt x="4" y="399"/>
                    <a:pt x="4" y="399"/>
                    <a:pt x="4" y="399"/>
                  </a:cubicBezTo>
                  <a:cubicBezTo>
                    <a:pt x="4" y="400"/>
                    <a:pt x="3"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3" name="Freeform 47">
              <a:extLst>
                <a:ext uri="{FF2B5EF4-FFF2-40B4-BE49-F238E27FC236}">
                  <a16:creationId xmlns:a16="http://schemas.microsoft.com/office/drawing/2014/main" id="{55393F3B-B24C-4479-AC1B-4336E16C48C0}"/>
                </a:ext>
              </a:extLst>
            </p:cNvPr>
            <p:cNvSpPr>
              <a:spLocks/>
            </p:cNvSpPr>
            <p:nvPr/>
          </p:nvSpPr>
          <p:spPr bwMode="auto">
            <a:xfrm>
              <a:off x="6129338" y="2173288"/>
              <a:ext cx="42862" cy="4295775"/>
            </a:xfrm>
            <a:custGeom>
              <a:avLst/>
              <a:gdLst>
                <a:gd name="T0" fmla="*/ 229654596 w 4"/>
                <a:gd name="T1" fmla="*/ 2147483646 h 401"/>
                <a:gd name="T2" fmla="*/ 0 w 4"/>
                <a:gd name="T3" fmla="*/ 2147483646 h 401"/>
                <a:gd name="T4" fmla="*/ 0 w 4"/>
                <a:gd name="T5" fmla="*/ 229518652 h 401"/>
                <a:gd name="T6" fmla="*/ 229654596 w 4"/>
                <a:gd name="T7" fmla="*/ 0 h 401"/>
                <a:gd name="T8" fmla="*/ 459298477 w 4"/>
                <a:gd name="T9" fmla="*/ 229518652 h 401"/>
                <a:gd name="T10" fmla="*/ 459298477 w 4"/>
                <a:gd name="T11" fmla="*/ 2147483646 h 401"/>
                <a:gd name="T12" fmla="*/ 229654596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0" y="401"/>
                    <a:pt x="0" y="400"/>
                    <a:pt x="0" y="399"/>
                  </a:cubicBezTo>
                  <a:cubicBezTo>
                    <a:pt x="0" y="2"/>
                    <a:pt x="0" y="2"/>
                    <a:pt x="0" y="2"/>
                  </a:cubicBezTo>
                  <a:cubicBezTo>
                    <a:pt x="0" y="1"/>
                    <a:pt x="0" y="0"/>
                    <a:pt x="2" y="0"/>
                  </a:cubicBezTo>
                  <a:cubicBezTo>
                    <a:pt x="3" y="0"/>
                    <a:pt x="4" y="1"/>
                    <a:pt x="4" y="2"/>
                  </a:cubicBezTo>
                  <a:cubicBezTo>
                    <a:pt x="4" y="399"/>
                    <a:pt x="4" y="399"/>
                    <a:pt x="4" y="399"/>
                  </a:cubicBezTo>
                  <a:cubicBezTo>
                    <a:pt x="4" y="400"/>
                    <a:pt x="3"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4" name="Freeform 48">
              <a:extLst>
                <a:ext uri="{FF2B5EF4-FFF2-40B4-BE49-F238E27FC236}">
                  <a16:creationId xmlns:a16="http://schemas.microsoft.com/office/drawing/2014/main" id="{BDC7400F-E137-49AE-A843-7217993BC50C}"/>
                </a:ext>
              </a:extLst>
            </p:cNvPr>
            <p:cNvSpPr>
              <a:spLocks/>
            </p:cNvSpPr>
            <p:nvPr/>
          </p:nvSpPr>
          <p:spPr bwMode="auto">
            <a:xfrm>
              <a:off x="6996113" y="2173288"/>
              <a:ext cx="42862" cy="4295775"/>
            </a:xfrm>
            <a:custGeom>
              <a:avLst/>
              <a:gdLst>
                <a:gd name="T0" fmla="*/ 229654596 w 4"/>
                <a:gd name="T1" fmla="*/ 2147483646 h 401"/>
                <a:gd name="T2" fmla="*/ 0 w 4"/>
                <a:gd name="T3" fmla="*/ 2147483646 h 401"/>
                <a:gd name="T4" fmla="*/ 0 w 4"/>
                <a:gd name="T5" fmla="*/ 229518652 h 401"/>
                <a:gd name="T6" fmla="*/ 229654596 w 4"/>
                <a:gd name="T7" fmla="*/ 0 h 401"/>
                <a:gd name="T8" fmla="*/ 459298477 w 4"/>
                <a:gd name="T9" fmla="*/ 229518652 h 401"/>
                <a:gd name="T10" fmla="*/ 459298477 w 4"/>
                <a:gd name="T11" fmla="*/ 2147483646 h 401"/>
                <a:gd name="T12" fmla="*/ 229654596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0" y="401"/>
                    <a:pt x="0" y="400"/>
                    <a:pt x="0" y="399"/>
                  </a:cubicBezTo>
                  <a:cubicBezTo>
                    <a:pt x="0" y="2"/>
                    <a:pt x="0" y="2"/>
                    <a:pt x="0" y="2"/>
                  </a:cubicBezTo>
                  <a:cubicBezTo>
                    <a:pt x="0" y="1"/>
                    <a:pt x="0" y="0"/>
                    <a:pt x="2" y="0"/>
                  </a:cubicBezTo>
                  <a:cubicBezTo>
                    <a:pt x="3" y="0"/>
                    <a:pt x="4" y="1"/>
                    <a:pt x="4" y="2"/>
                  </a:cubicBezTo>
                  <a:cubicBezTo>
                    <a:pt x="4" y="399"/>
                    <a:pt x="4" y="399"/>
                    <a:pt x="4" y="399"/>
                  </a:cubicBezTo>
                  <a:cubicBezTo>
                    <a:pt x="4" y="400"/>
                    <a:pt x="3"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5" name="Freeform 49">
              <a:extLst>
                <a:ext uri="{FF2B5EF4-FFF2-40B4-BE49-F238E27FC236}">
                  <a16:creationId xmlns:a16="http://schemas.microsoft.com/office/drawing/2014/main" id="{D3E6DB50-A1D1-4198-9719-5518390F96AB}"/>
                </a:ext>
              </a:extLst>
            </p:cNvPr>
            <p:cNvSpPr>
              <a:spLocks/>
            </p:cNvSpPr>
            <p:nvPr/>
          </p:nvSpPr>
          <p:spPr bwMode="auto">
            <a:xfrm>
              <a:off x="7850188" y="2173288"/>
              <a:ext cx="42862" cy="4295775"/>
            </a:xfrm>
            <a:custGeom>
              <a:avLst/>
              <a:gdLst>
                <a:gd name="T0" fmla="*/ 229654596 w 4"/>
                <a:gd name="T1" fmla="*/ 2147483646 h 401"/>
                <a:gd name="T2" fmla="*/ 0 w 4"/>
                <a:gd name="T3" fmla="*/ 2147483646 h 401"/>
                <a:gd name="T4" fmla="*/ 0 w 4"/>
                <a:gd name="T5" fmla="*/ 229518652 h 401"/>
                <a:gd name="T6" fmla="*/ 229654596 w 4"/>
                <a:gd name="T7" fmla="*/ 0 h 401"/>
                <a:gd name="T8" fmla="*/ 459298477 w 4"/>
                <a:gd name="T9" fmla="*/ 229518652 h 401"/>
                <a:gd name="T10" fmla="*/ 459298477 w 4"/>
                <a:gd name="T11" fmla="*/ 2147483646 h 401"/>
                <a:gd name="T12" fmla="*/ 229654596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1" y="401"/>
                    <a:pt x="0" y="400"/>
                    <a:pt x="0" y="399"/>
                  </a:cubicBezTo>
                  <a:cubicBezTo>
                    <a:pt x="0" y="2"/>
                    <a:pt x="0" y="2"/>
                    <a:pt x="0" y="2"/>
                  </a:cubicBezTo>
                  <a:cubicBezTo>
                    <a:pt x="0" y="1"/>
                    <a:pt x="1" y="0"/>
                    <a:pt x="2" y="0"/>
                  </a:cubicBezTo>
                  <a:cubicBezTo>
                    <a:pt x="4" y="0"/>
                    <a:pt x="4" y="1"/>
                    <a:pt x="4" y="2"/>
                  </a:cubicBezTo>
                  <a:cubicBezTo>
                    <a:pt x="4" y="399"/>
                    <a:pt x="4" y="399"/>
                    <a:pt x="4" y="399"/>
                  </a:cubicBezTo>
                  <a:cubicBezTo>
                    <a:pt x="4" y="400"/>
                    <a:pt x="4"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6" name="Freeform 50">
              <a:extLst>
                <a:ext uri="{FF2B5EF4-FFF2-40B4-BE49-F238E27FC236}">
                  <a16:creationId xmlns:a16="http://schemas.microsoft.com/office/drawing/2014/main" id="{EC3235E5-9CB5-4B25-B3B8-DCA810824960}"/>
                </a:ext>
              </a:extLst>
            </p:cNvPr>
            <p:cNvSpPr>
              <a:spLocks/>
            </p:cNvSpPr>
            <p:nvPr/>
          </p:nvSpPr>
          <p:spPr bwMode="auto">
            <a:xfrm>
              <a:off x="8716963" y="2173288"/>
              <a:ext cx="41275" cy="4295775"/>
            </a:xfrm>
            <a:custGeom>
              <a:avLst/>
              <a:gdLst>
                <a:gd name="T0" fmla="*/ 212958363 w 4"/>
                <a:gd name="T1" fmla="*/ 2147483646 h 401"/>
                <a:gd name="T2" fmla="*/ 0 w 4"/>
                <a:gd name="T3" fmla="*/ 2147483646 h 401"/>
                <a:gd name="T4" fmla="*/ 0 w 4"/>
                <a:gd name="T5" fmla="*/ 229518652 h 401"/>
                <a:gd name="T6" fmla="*/ 212958363 w 4"/>
                <a:gd name="T7" fmla="*/ 0 h 401"/>
                <a:gd name="T8" fmla="*/ 425906406 w 4"/>
                <a:gd name="T9" fmla="*/ 229518652 h 401"/>
                <a:gd name="T10" fmla="*/ 425906406 w 4"/>
                <a:gd name="T11" fmla="*/ 2147483646 h 401"/>
                <a:gd name="T12" fmla="*/ 212958363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1" y="401"/>
                    <a:pt x="0" y="400"/>
                    <a:pt x="0" y="399"/>
                  </a:cubicBezTo>
                  <a:cubicBezTo>
                    <a:pt x="0" y="2"/>
                    <a:pt x="0" y="2"/>
                    <a:pt x="0" y="2"/>
                  </a:cubicBezTo>
                  <a:cubicBezTo>
                    <a:pt x="0" y="1"/>
                    <a:pt x="1" y="0"/>
                    <a:pt x="2" y="0"/>
                  </a:cubicBezTo>
                  <a:cubicBezTo>
                    <a:pt x="4" y="0"/>
                    <a:pt x="4" y="1"/>
                    <a:pt x="4" y="2"/>
                  </a:cubicBezTo>
                  <a:cubicBezTo>
                    <a:pt x="4" y="399"/>
                    <a:pt x="4" y="399"/>
                    <a:pt x="4" y="399"/>
                  </a:cubicBezTo>
                  <a:cubicBezTo>
                    <a:pt x="4" y="400"/>
                    <a:pt x="4"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7" name="Freeform 51">
              <a:extLst>
                <a:ext uri="{FF2B5EF4-FFF2-40B4-BE49-F238E27FC236}">
                  <a16:creationId xmlns:a16="http://schemas.microsoft.com/office/drawing/2014/main" id="{27FEB7CC-DF4B-4998-9511-708A6C166675}"/>
                </a:ext>
              </a:extLst>
            </p:cNvPr>
            <p:cNvSpPr>
              <a:spLocks/>
            </p:cNvSpPr>
            <p:nvPr/>
          </p:nvSpPr>
          <p:spPr bwMode="auto">
            <a:xfrm>
              <a:off x="9582150" y="2173288"/>
              <a:ext cx="42863" cy="4295775"/>
            </a:xfrm>
            <a:custGeom>
              <a:avLst/>
              <a:gdLst>
                <a:gd name="T0" fmla="*/ 229659954 w 4"/>
                <a:gd name="T1" fmla="*/ 2147483646 h 401"/>
                <a:gd name="T2" fmla="*/ 0 w 4"/>
                <a:gd name="T3" fmla="*/ 2147483646 h 401"/>
                <a:gd name="T4" fmla="*/ 0 w 4"/>
                <a:gd name="T5" fmla="*/ 229518652 h 401"/>
                <a:gd name="T6" fmla="*/ 229659954 w 4"/>
                <a:gd name="T7" fmla="*/ 0 h 401"/>
                <a:gd name="T8" fmla="*/ 459309192 w 4"/>
                <a:gd name="T9" fmla="*/ 229518652 h 401"/>
                <a:gd name="T10" fmla="*/ 459309192 w 4"/>
                <a:gd name="T11" fmla="*/ 2147483646 h 401"/>
                <a:gd name="T12" fmla="*/ 229659954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1" y="401"/>
                    <a:pt x="0" y="400"/>
                    <a:pt x="0" y="399"/>
                  </a:cubicBezTo>
                  <a:cubicBezTo>
                    <a:pt x="0" y="2"/>
                    <a:pt x="0" y="2"/>
                    <a:pt x="0" y="2"/>
                  </a:cubicBezTo>
                  <a:cubicBezTo>
                    <a:pt x="0" y="1"/>
                    <a:pt x="1" y="0"/>
                    <a:pt x="2" y="0"/>
                  </a:cubicBezTo>
                  <a:cubicBezTo>
                    <a:pt x="3" y="0"/>
                    <a:pt x="4" y="1"/>
                    <a:pt x="4" y="2"/>
                  </a:cubicBezTo>
                  <a:cubicBezTo>
                    <a:pt x="4" y="399"/>
                    <a:pt x="4" y="399"/>
                    <a:pt x="4" y="399"/>
                  </a:cubicBezTo>
                  <a:cubicBezTo>
                    <a:pt x="4" y="400"/>
                    <a:pt x="3"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8" name="Freeform 52">
              <a:extLst>
                <a:ext uri="{FF2B5EF4-FFF2-40B4-BE49-F238E27FC236}">
                  <a16:creationId xmlns:a16="http://schemas.microsoft.com/office/drawing/2014/main" id="{26A845CD-44CD-4882-9419-736D67A50A03}"/>
                </a:ext>
              </a:extLst>
            </p:cNvPr>
            <p:cNvSpPr>
              <a:spLocks/>
            </p:cNvSpPr>
            <p:nvPr/>
          </p:nvSpPr>
          <p:spPr bwMode="auto">
            <a:xfrm>
              <a:off x="4398963" y="2173288"/>
              <a:ext cx="7159625" cy="4295775"/>
            </a:xfrm>
            <a:custGeom>
              <a:avLst/>
              <a:gdLst>
                <a:gd name="T0" fmla="*/ 2147483646 w 670"/>
                <a:gd name="T1" fmla="*/ 2147483646 h 401"/>
                <a:gd name="T2" fmla="*/ 0 w 670"/>
                <a:gd name="T3" fmla="*/ 2147483646 h 401"/>
                <a:gd name="T4" fmla="*/ 0 w 670"/>
                <a:gd name="T5" fmla="*/ 229518652 h 401"/>
                <a:gd name="T6" fmla="*/ 228381351 w 670"/>
                <a:gd name="T7" fmla="*/ 0 h 401"/>
                <a:gd name="T8" fmla="*/ 456762703 w 670"/>
                <a:gd name="T9" fmla="*/ 229518652 h 401"/>
                <a:gd name="T10" fmla="*/ 456762703 w 670"/>
                <a:gd name="T11" fmla="*/ 2147483646 h 401"/>
                <a:gd name="T12" fmla="*/ 2147483646 w 670"/>
                <a:gd name="T13" fmla="*/ 2147483646 h 401"/>
                <a:gd name="T14" fmla="*/ 2147483646 w 670"/>
                <a:gd name="T15" fmla="*/ 2147483646 h 401"/>
                <a:gd name="T16" fmla="*/ 2147483646 w 670"/>
                <a:gd name="T17" fmla="*/ 2147483646 h 4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70" h="401">
                  <a:moveTo>
                    <a:pt x="668" y="401"/>
                  </a:moveTo>
                  <a:cubicBezTo>
                    <a:pt x="0" y="401"/>
                    <a:pt x="0" y="401"/>
                    <a:pt x="0" y="401"/>
                  </a:cubicBezTo>
                  <a:cubicBezTo>
                    <a:pt x="0" y="2"/>
                    <a:pt x="0" y="2"/>
                    <a:pt x="0" y="2"/>
                  </a:cubicBezTo>
                  <a:cubicBezTo>
                    <a:pt x="0" y="1"/>
                    <a:pt x="1" y="0"/>
                    <a:pt x="2" y="0"/>
                  </a:cubicBezTo>
                  <a:cubicBezTo>
                    <a:pt x="3" y="0"/>
                    <a:pt x="4" y="1"/>
                    <a:pt x="4" y="2"/>
                  </a:cubicBezTo>
                  <a:cubicBezTo>
                    <a:pt x="4" y="397"/>
                    <a:pt x="4" y="397"/>
                    <a:pt x="4" y="397"/>
                  </a:cubicBezTo>
                  <a:cubicBezTo>
                    <a:pt x="668" y="397"/>
                    <a:pt x="668" y="397"/>
                    <a:pt x="668" y="397"/>
                  </a:cubicBezTo>
                  <a:cubicBezTo>
                    <a:pt x="669" y="397"/>
                    <a:pt x="670" y="398"/>
                    <a:pt x="670" y="399"/>
                  </a:cubicBezTo>
                  <a:cubicBezTo>
                    <a:pt x="670" y="400"/>
                    <a:pt x="669" y="401"/>
                    <a:pt x="668"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19" name="Freeform 53">
              <a:extLst>
                <a:ext uri="{FF2B5EF4-FFF2-40B4-BE49-F238E27FC236}">
                  <a16:creationId xmlns:a16="http://schemas.microsoft.com/office/drawing/2014/main" id="{56B41911-3A98-41BD-9F8F-471350298F8B}"/>
                </a:ext>
              </a:extLst>
            </p:cNvPr>
            <p:cNvSpPr>
              <a:spLocks/>
            </p:cNvSpPr>
            <p:nvPr/>
          </p:nvSpPr>
          <p:spPr bwMode="auto">
            <a:xfrm>
              <a:off x="10447338" y="2173288"/>
              <a:ext cx="42862" cy="4295775"/>
            </a:xfrm>
            <a:custGeom>
              <a:avLst/>
              <a:gdLst>
                <a:gd name="T0" fmla="*/ 229654596 w 4"/>
                <a:gd name="T1" fmla="*/ 2147483646 h 401"/>
                <a:gd name="T2" fmla="*/ 0 w 4"/>
                <a:gd name="T3" fmla="*/ 2147483646 h 401"/>
                <a:gd name="T4" fmla="*/ 0 w 4"/>
                <a:gd name="T5" fmla="*/ 229518652 h 401"/>
                <a:gd name="T6" fmla="*/ 229654596 w 4"/>
                <a:gd name="T7" fmla="*/ 0 h 401"/>
                <a:gd name="T8" fmla="*/ 459298477 w 4"/>
                <a:gd name="T9" fmla="*/ 229518652 h 401"/>
                <a:gd name="T10" fmla="*/ 459298477 w 4"/>
                <a:gd name="T11" fmla="*/ 2147483646 h 401"/>
                <a:gd name="T12" fmla="*/ 229654596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1" y="401"/>
                    <a:pt x="0" y="400"/>
                    <a:pt x="0" y="399"/>
                  </a:cubicBezTo>
                  <a:cubicBezTo>
                    <a:pt x="0" y="2"/>
                    <a:pt x="0" y="2"/>
                    <a:pt x="0" y="2"/>
                  </a:cubicBezTo>
                  <a:cubicBezTo>
                    <a:pt x="0" y="1"/>
                    <a:pt x="1" y="0"/>
                    <a:pt x="2" y="0"/>
                  </a:cubicBezTo>
                  <a:cubicBezTo>
                    <a:pt x="3" y="0"/>
                    <a:pt x="4" y="1"/>
                    <a:pt x="4" y="2"/>
                  </a:cubicBezTo>
                  <a:cubicBezTo>
                    <a:pt x="4" y="399"/>
                    <a:pt x="4" y="399"/>
                    <a:pt x="4" y="399"/>
                  </a:cubicBezTo>
                  <a:cubicBezTo>
                    <a:pt x="4" y="400"/>
                    <a:pt x="3"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0" name="Freeform 54">
              <a:extLst>
                <a:ext uri="{FF2B5EF4-FFF2-40B4-BE49-F238E27FC236}">
                  <a16:creationId xmlns:a16="http://schemas.microsoft.com/office/drawing/2014/main" id="{BC96E583-1212-467D-BD9B-FE92AB8104FE}"/>
                </a:ext>
              </a:extLst>
            </p:cNvPr>
            <p:cNvSpPr>
              <a:spLocks/>
            </p:cNvSpPr>
            <p:nvPr/>
          </p:nvSpPr>
          <p:spPr bwMode="auto">
            <a:xfrm>
              <a:off x="11312525" y="2173288"/>
              <a:ext cx="42863" cy="4295775"/>
            </a:xfrm>
            <a:custGeom>
              <a:avLst/>
              <a:gdLst>
                <a:gd name="T0" fmla="*/ 229659954 w 4"/>
                <a:gd name="T1" fmla="*/ 2147483646 h 401"/>
                <a:gd name="T2" fmla="*/ 0 w 4"/>
                <a:gd name="T3" fmla="*/ 2147483646 h 401"/>
                <a:gd name="T4" fmla="*/ 0 w 4"/>
                <a:gd name="T5" fmla="*/ 229518652 h 401"/>
                <a:gd name="T6" fmla="*/ 229659954 w 4"/>
                <a:gd name="T7" fmla="*/ 0 h 401"/>
                <a:gd name="T8" fmla="*/ 459309192 w 4"/>
                <a:gd name="T9" fmla="*/ 229518652 h 401"/>
                <a:gd name="T10" fmla="*/ 459309192 w 4"/>
                <a:gd name="T11" fmla="*/ 2147483646 h 401"/>
                <a:gd name="T12" fmla="*/ 229659954 w 4"/>
                <a:gd name="T13" fmla="*/ 2147483646 h 40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01">
                  <a:moveTo>
                    <a:pt x="2" y="401"/>
                  </a:moveTo>
                  <a:cubicBezTo>
                    <a:pt x="1" y="401"/>
                    <a:pt x="0" y="400"/>
                    <a:pt x="0" y="399"/>
                  </a:cubicBezTo>
                  <a:cubicBezTo>
                    <a:pt x="0" y="2"/>
                    <a:pt x="0" y="2"/>
                    <a:pt x="0" y="2"/>
                  </a:cubicBezTo>
                  <a:cubicBezTo>
                    <a:pt x="0" y="1"/>
                    <a:pt x="1" y="0"/>
                    <a:pt x="2" y="0"/>
                  </a:cubicBezTo>
                  <a:cubicBezTo>
                    <a:pt x="3" y="0"/>
                    <a:pt x="4" y="1"/>
                    <a:pt x="4" y="2"/>
                  </a:cubicBezTo>
                  <a:cubicBezTo>
                    <a:pt x="4" y="399"/>
                    <a:pt x="4" y="399"/>
                    <a:pt x="4" y="399"/>
                  </a:cubicBezTo>
                  <a:cubicBezTo>
                    <a:pt x="4" y="400"/>
                    <a:pt x="3" y="401"/>
                    <a:pt x="2" y="401"/>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1" name="Freeform 55">
              <a:extLst>
                <a:ext uri="{FF2B5EF4-FFF2-40B4-BE49-F238E27FC236}">
                  <a16:creationId xmlns:a16="http://schemas.microsoft.com/office/drawing/2014/main" id="{AC861CD0-3A86-4013-ACFC-0AFE721FFD37}"/>
                </a:ext>
              </a:extLst>
            </p:cNvPr>
            <p:cNvSpPr>
              <a:spLocks/>
            </p:cNvSpPr>
            <p:nvPr/>
          </p:nvSpPr>
          <p:spPr bwMode="auto">
            <a:xfrm>
              <a:off x="4398963" y="5878513"/>
              <a:ext cx="6946900" cy="42862"/>
            </a:xfrm>
            <a:custGeom>
              <a:avLst/>
              <a:gdLst>
                <a:gd name="T0" fmla="*/ 2147483646 w 650"/>
                <a:gd name="T1" fmla="*/ 459287761 h 4"/>
                <a:gd name="T2" fmla="*/ 228446135 w 650"/>
                <a:gd name="T3" fmla="*/ 459287761 h 4"/>
                <a:gd name="T4" fmla="*/ 0 w 650"/>
                <a:gd name="T5" fmla="*/ 229643881 h 4"/>
                <a:gd name="T6" fmla="*/ 228446135 w 650"/>
                <a:gd name="T7" fmla="*/ 0 h 4"/>
                <a:gd name="T8" fmla="*/ 2147483646 w 650"/>
                <a:gd name="T9" fmla="*/ 0 h 4"/>
                <a:gd name="T10" fmla="*/ 2147483646 w 650"/>
                <a:gd name="T11" fmla="*/ 229643881 h 4"/>
                <a:gd name="T12" fmla="*/ 2147483646 w 650"/>
                <a:gd name="T13" fmla="*/ 459287761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3"/>
                    <a:pt x="0" y="2"/>
                  </a:cubicBezTo>
                  <a:cubicBezTo>
                    <a:pt x="0" y="1"/>
                    <a:pt x="1" y="0"/>
                    <a:pt x="2" y="0"/>
                  </a:cubicBezTo>
                  <a:cubicBezTo>
                    <a:pt x="648" y="0"/>
                    <a:pt x="648" y="0"/>
                    <a:pt x="648" y="0"/>
                  </a:cubicBezTo>
                  <a:cubicBezTo>
                    <a:pt x="649" y="0"/>
                    <a:pt x="650" y="1"/>
                    <a:pt x="650" y="2"/>
                  </a:cubicBezTo>
                  <a:cubicBezTo>
                    <a:pt x="650" y="3"/>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2" name="Freeform 56">
              <a:extLst>
                <a:ext uri="{FF2B5EF4-FFF2-40B4-BE49-F238E27FC236}">
                  <a16:creationId xmlns:a16="http://schemas.microsoft.com/office/drawing/2014/main" id="{9507B00A-AC8B-441D-B74C-0AB13F89F08E}"/>
                </a:ext>
              </a:extLst>
            </p:cNvPr>
            <p:cNvSpPr>
              <a:spLocks/>
            </p:cNvSpPr>
            <p:nvPr/>
          </p:nvSpPr>
          <p:spPr bwMode="auto">
            <a:xfrm>
              <a:off x="4398963" y="5343525"/>
              <a:ext cx="6946900" cy="42863"/>
            </a:xfrm>
            <a:custGeom>
              <a:avLst/>
              <a:gdLst>
                <a:gd name="T0" fmla="*/ 2147483646 w 650"/>
                <a:gd name="T1" fmla="*/ 459298477 h 4"/>
                <a:gd name="T2" fmla="*/ 228446135 w 650"/>
                <a:gd name="T3" fmla="*/ 459298477 h 4"/>
                <a:gd name="T4" fmla="*/ 0 w 650"/>
                <a:gd name="T5" fmla="*/ 229649238 h 4"/>
                <a:gd name="T6" fmla="*/ 228446135 w 650"/>
                <a:gd name="T7" fmla="*/ 0 h 4"/>
                <a:gd name="T8" fmla="*/ 2147483646 w 650"/>
                <a:gd name="T9" fmla="*/ 0 h 4"/>
                <a:gd name="T10" fmla="*/ 2147483646 w 650"/>
                <a:gd name="T11" fmla="*/ 229649238 h 4"/>
                <a:gd name="T12" fmla="*/ 2147483646 w 650"/>
                <a:gd name="T13" fmla="*/ 459298477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3"/>
                    <a:pt x="0" y="2"/>
                  </a:cubicBezTo>
                  <a:cubicBezTo>
                    <a:pt x="0" y="1"/>
                    <a:pt x="1" y="0"/>
                    <a:pt x="2" y="0"/>
                  </a:cubicBezTo>
                  <a:cubicBezTo>
                    <a:pt x="648" y="0"/>
                    <a:pt x="648" y="0"/>
                    <a:pt x="648" y="0"/>
                  </a:cubicBezTo>
                  <a:cubicBezTo>
                    <a:pt x="649" y="0"/>
                    <a:pt x="650" y="1"/>
                    <a:pt x="650" y="2"/>
                  </a:cubicBezTo>
                  <a:cubicBezTo>
                    <a:pt x="650" y="3"/>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3" name="Freeform 57">
              <a:extLst>
                <a:ext uri="{FF2B5EF4-FFF2-40B4-BE49-F238E27FC236}">
                  <a16:creationId xmlns:a16="http://schemas.microsoft.com/office/drawing/2014/main" id="{012767F2-2EFF-4523-8F3A-450724BF6C24}"/>
                </a:ext>
              </a:extLst>
            </p:cNvPr>
            <p:cNvSpPr>
              <a:spLocks/>
            </p:cNvSpPr>
            <p:nvPr/>
          </p:nvSpPr>
          <p:spPr bwMode="auto">
            <a:xfrm>
              <a:off x="4398963" y="4797425"/>
              <a:ext cx="6946900" cy="42863"/>
            </a:xfrm>
            <a:custGeom>
              <a:avLst/>
              <a:gdLst>
                <a:gd name="T0" fmla="*/ 2147483646 w 650"/>
                <a:gd name="T1" fmla="*/ 459298477 h 4"/>
                <a:gd name="T2" fmla="*/ 228446135 w 650"/>
                <a:gd name="T3" fmla="*/ 459298477 h 4"/>
                <a:gd name="T4" fmla="*/ 0 w 650"/>
                <a:gd name="T5" fmla="*/ 229649238 h 4"/>
                <a:gd name="T6" fmla="*/ 228446135 w 650"/>
                <a:gd name="T7" fmla="*/ 0 h 4"/>
                <a:gd name="T8" fmla="*/ 2147483646 w 650"/>
                <a:gd name="T9" fmla="*/ 0 h 4"/>
                <a:gd name="T10" fmla="*/ 2147483646 w 650"/>
                <a:gd name="T11" fmla="*/ 229649238 h 4"/>
                <a:gd name="T12" fmla="*/ 2147483646 w 650"/>
                <a:gd name="T13" fmla="*/ 459298477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4"/>
                    <a:pt x="0" y="2"/>
                  </a:cubicBezTo>
                  <a:cubicBezTo>
                    <a:pt x="0" y="1"/>
                    <a:pt x="1" y="0"/>
                    <a:pt x="2" y="0"/>
                  </a:cubicBezTo>
                  <a:cubicBezTo>
                    <a:pt x="648" y="0"/>
                    <a:pt x="648" y="0"/>
                    <a:pt x="648" y="0"/>
                  </a:cubicBezTo>
                  <a:cubicBezTo>
                    <a:pt x="649" y="0"/>
                    <a:pt x="650" y="1"/>
                    <a:pt x="650" y="2"/>
                  </a:cubicBezTo>
                  <a:cubicBezTo>
                    <a:pt x="650" y="4"/>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4" name="Freeform 58">
              <a:extLst>
                <a:ext uri="{FF2B5EF4-FFF2-40B4-BE49-F238E27FC236}">
                  <a16:creationId xmlns:a16="http://schemas.microsoft.com/office/drawing/2014/main" id="{BFEA53D4-7A41-4DA5-B256-8DD18D2AB181}"/>
                </a:ext>
              </a:extLst>
            </p:cNvPr>
            <p:cNvSpPr>
              <a:spLocks/>
            </p:cNvSpPr>
            <p:nvPr/>
          </p:nvSpPr>
          <p:spPr bwMode="auto">
            <a:xfrm>
              <a:off x="4398963" y="4262438"/>
              <a:ext cx="6946900" cy="41275"/>
            </a:xfrm>
            <a:custGeom>
              <a:avLst/>
              <a:gdLst>
                <a:gd name="T0" fmla="*/ 2147483646 w 650"/>
                <a:gd name="T1" fmla="*/ 425906406 h 4"/>
                <a:gd name="T2" fmla="*/ 228446135 w 650"/>
                <a:gd name="T3" fmla="*/ 425906406 h 4"/>
                <a:gd name="T4" fmla="*/ 0 w 650"/>
                <a:gd name="T5" fmla="*/ 212958363 h 4"/>
                <a:gd name="T6" fmla="*/ 228446135 w 650"/>
                <a:gd name="T7" fmla="*/ 0 h 4"/>
                <a:gd name="T8" fmla="*/ 2147483646 w 650"/>
                <a:gd name="T9" fmla="*/ 0 h 4"/>
                <a:gd name="T10" fmla="*/ 2147483646 w 650"/>
                <a:gd name="T11" fmla="*/ 212958363 h 4"/>
                <a:gd name="T12" fmla="*/ 2147483646 w 650"/>
                <a:gd name="T13" fmla="*/ 425906406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3"/>
                    <a:pt x="0" y="2"/>
                  </a:cubicBezTo>
                  <a:cubicBezTo>
                    <a:pt x="0" y="1"/>
                    <a:pt x="1" y="0"/>
                    <a:pt x="2" y="0"/>
                  </a:cubicBezTo>
                  <a:cubicBezTo>
                    <a:pt x="648" y="0"/>
                    <a:pt x="648" y="0"/>
                    <a:pt x="648" y="0"/>
                  </a:cubicBezTo>
                  <a:cubicBezTo>
                    <a:pt x="649" y="0"/>
                    <a:pt x="650" y="1"/>
                    <a:pt x="650" y="2"/>
                  </a:cubicBezTo>
                  <a:cubicBezTo>
                    <a:pt x="650" y="3"/>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5" name="Freeform 59">
              <a:extLst>
                <a:ext uri="{FF2B5EF4-FFF2-40B4-BE49-F238E27FC236}">
                  <a16:creationId xmlns:a16="http://schemas.microsoft.com/office/drawing/2014/main" id="{DED1ED8A-B288-41FC-A3BB-972CD761CE50}"/>
                </a:ext>
              </a:extLst>
            </p:cNvPr>
            <p:cNvSpPr>
              <a:spLocks/>
            </p:cNvSpPr>
            <p:nvPr/>
          </p:nvSpPr>
          <p:spPr bwMode="auto">
            <a:xfrm>
              <a:off x="4398963" y="3725863"/>
              <a:ext cx="6946900" cy="42862"/>
            </a:xfrm>
            <a:custGeom>
              <a:avLst/>
              <a:gdLst>
                <a:gd name="T0" fmla="*/ 2147483646 w 650"/>
                <a:gd name="T1" fmla="*/ 459287761 h 4"/>
                <a:gd name="T2" fmla="*/ 228446135 w 650"/>
                <a:gd name="T3" fmla="*/ 459287761 h 4"/>
                <a:gd name="T4" fmla="*/ 0 w 650"/>
                <a:gd name="T5" fmla="*/ 229643881 h 4"/>
                <a:gd name="T6" fmla="*/ 228446135 w 650"/>
                <a:gd name="T7" fmla="*/ 0 h 4"/>
                <a:gd name="T8" fmla="*/ 2147483646 w 650"/>
                <a:gd name="T9" fmla="*/ 0 h 4"/>
                <a:gd name="T10" fmla="*/ 2147483646 w 650"/>
                <a:gd name="T11" fmla="*/ 229643881 h 4"/>
                <a:gd name="T12" fmla="*/ 2147483646 w 650"/>
                <a:gd name="T13" fmla="*/ 459287761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3"/>
                    <a:pt x="0" y="2"/>
                  </a:cubicBezTo>
                  <a:cubicBezTo>
                    <a:pt x="0" y="1"/>
                    <a:pt x="1" y="0"/>
                    <a:pt x="2" y="0"/>
                  </a:cubicBezTo>
                  <a:cubicBezTo>
                    <a:pt x="648" y="0"/>
                    <a:pt x="648" y="0"/>
                    <a:pt x="648" y="0"/>
                  </a:cubicBezTo>
                  <a:cubicBezTo>
                    <a:pt x="649" y="0"/>
                    <a:pt x="650" y="1"/>
                    <a:pt x="650" y="2"/>
                  </a:cubicBezTo>
                  <a:cubicBezTo>
                    <a:pt x="650" y="3"/>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6" name="Freeform 60">
              <a:extLst>
                <a:ext uri="{FF2B5EF4-FFF2-40B4-BE49-F238E27FC236}">
                  <a16:creationId xmlns:a16="http://schemas.microsoft.com/office/drawing/2014/main" id="{D5796F2B-DA62-40FA-B580-BDD8CB26F42E}"/>
                </a:ext>
              </a:extLst>
            </p:cNvPr>
            <p:cNvSpPr>
              <a:spLocks/>
            </p:cNvSpPr>
            <p:nvPr/>
          </p:nvSpPr>
          <p:spPr bwMode="auto">
            <a:xfrm>
              <a:off x="4398963" y="3179763"/>
              <a:ext cx="6946900" cy="42862"/>
            </a:xfrm>
            <a:custGeom>
              <a:avLst/>
              <a:gdLst>
                <a:gd name="T0" fmla="*/ 2147483646 w 650"/>
                <a:gd name="T1" fmla="*/ 459287761 h 4"/>
                <a:gd name="T2" fmla="*/ 228446135 w 650"/>
                <a:gd name="T3" fmla="*/ 459287761 h 4"/>
                <a:gd name="T4" fmla="*/ 0 w 650"/>
                <a:gd name="T5" fmla="*/ 229643881 h 4"/>
                <a:gd name="T6" fmla="*/ 228446135 w 650"/>
                <a:gd name="T7" fmla="*/ 0 h 4"/>
                <a:gd name="T8" fmla="*/ 2147483646 w 650"/>
                <a:gd name="T9" fmla="*/ 0 h 4"/>
                <a:gd name="T10" fmla="*/ 2147483646 w 650"/>
                <a:gd name="T11" fmla="*/ 229643881 h 4"/>
                <a:gd name="T12" fmla="*/ 2147483646 w 650"/>
                <a:gd name="T13" fmla="*/ 459287761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3"/>
                    <a:pt x="0" y="2"/>
                  </a:cubicBezTo>
                  <a:cubicBezTo>
                    <a:pt x="0" y="1"/>
                    <a:pt x="1" y="0"/>
                    <a:pt x="2" y="0"/>
                  </a:cubicBezTo>
                  <a:cubicBezTo>
                    <a:pt x="648" y="0"/>
                    <a:pt x="648" y="0"/>
                    <a:pt x="648" y="0"/>
                  </a:cubicBezTo>
                  <a:cubicBezTo>
                    <a:pt x="649" y="0"/>
                    <a:pt x="650" y="1"/>
                    <a:pt x="650" y="2"/>
                  </a:cubicBezTo>
                  <a:cubicBezTo>
                    <a:pt x="650" y="3"/>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27" name="Freeform 61">
              <a:extLst>
                <a:ext uri="{FF2B5EF4-FFF2-40B4-BE49-F238E27FC236}">
                  <a16:creationId xmlns:a16="http://schemas.microsoft.com/office/drawing/2014/main" id="{5E8CB5DA-E654-4800-904E-BCA438A87FFF}"/>
                </a:ext>
              </a:extLst>
            </p:cNvPr>
            <p:cNvSpPr>
              <a:spLocks/>
            </p:cNvSpPr>
            <p:nvPr/>
          </p:nvSpPr>
          <p:spPr bwMode="auto">
            <a:xfrm>
              <a:off x="4398963" y="2644775"/>
              <a:ext cx="6946900" cy="42863"/>
            </a:xfrm>
            <a:custGeom>
              <a:avLst/>
              <a:gdLst>
                <a:gd name="T0" fmla="*/ 2147483646 w 650"/>
                <a:gd name="T1" fmla="*/ 459298477 h 4"/>
                <a:gd name="T2" fmla="*/ 228446135 w 650"/>
                <a:gd name="T3" fmla="*/ 459298477 h 4"/>
                <a:gd name="T4" fmla="*/ 0 w 650"/>
                <a:gd name="T5" fmla="*/ 229649238 h 4"/>
                <a:gd name="T6" fmla="*/ 228446135 w 650"/>
                <a:gd name="T7" fmla="*/ 0 h 4"/>
                <a:gd name="T8" fmla="*/ 2147483646 w 650"/>
                <a:gd name="T9" fmla="*/ 0 h 4"/>
                <a:gd name="T10" fmla="*/ 2147483646 w 650"/>
                <a:gd name="T11" fmla="*/ 229649238 h 4"/>
                <a:gd name="T12" fmla="*/ 2147483646 w 650"/>
                <a:gd name="T13" fmla="*/ 459298477 h 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50" h="4">
                  <a:moveTo>
                    <a:pt x="648" y="4"/>
                  </a:moveTo>
                  <a:cubicBezTo>
                    <a:pt x="2" y="4"/>
                    <a:pt x="2" y="4"/>
                    <a:pt x="2" y="4"/>
                  </a:cubicBezTo>
                  <a:cubicBezTo>
                    <a:pt x="1" y="4"/>
                    <a:pt x="0" y="3"/>
                    <a:pt x="0" y="2"/>
                  </a:cubicBezTo>
                  <a:cubicBezTo>
                    <a:pt x="0" y="1"/>
                    <a:pt x="1" y="0"/>
                    <a:pt x="2" y="0"/>
                  </a:cubicBezTo>
                  <a:cubicBezTo>
                    <a:pt x="648" y="0"/>
                    <a:pt x="648" y="0"/>
                    <a:pt x="648" y="0"/>
                  </a:cubicBezTo>
                  <a:cubicBezTo>
                    <a:pt x="649" y="0"/>
                    <a:pt x="650" y="1"/>
                    <a:pt x="650" y="2"/>
                  </a:cubicBezTo>
                  <a:cubicBezTo>
                    <a:pt x="650" y="3"/>
                    <a:pt x="649" y="4"/>
                    <a:pt x="648" y="4"/>
                  </a:cubicBezTo>
                  <a:close/>
                </a:path>
              </a:pathLst>
            </a:custGeom>
            <a:solidFill>
              <a:srgbClr val="A2B0C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5643" name="Rectangle 77">
              <a:extLst>
                <a:ext uri="{FF2B5EF4-FFF2-40B4-BE49-F238E27FC236}">
                  <a16:creationId xmlns:a16="http://schemas.microsoft.com/office/drawing/2014/main" id="{177E2E3C-A8B7-4284-A72E-2C4971AE901E}"/>
                </a:ext>
              </a:extLst>
            </p:cNvPr>
            <p:cNvSpPr>
              <a:spLocks noChangeArrowheads="1"/>
            </p:cNvSpPr>
            <p:nvPr/>
          </p:nvSpPr>
          <p:spPr bwMode="auto">
            <a:xfrm>
              <a:off x="4633913" y="1884363"/>
              <a:ext cx="4492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100</a:t>
              </a:r>
              <a:endParaRPr lang="ru-RU" altLang="ru-RU" sz="1800"/>
            </a:p>
          </p:txBody>
        </p:sp>
        <p:sp>
          <p:nvSpPr>
            <p:cNvPr id="25644" name="Rectangle 78">
              <a:extLst>
                <a:ext uri="{FF2B5EF4-FFF2-40B4-BE49-F238E27FC236}">
                  <a16:creationId xmlns:a16="http://schemas.microsoft.com/office/drawing/2014/main" id="{DCC2C12D-D10B-4CEC-8EE8-9E3E63214ED4}"/>
                </a:ext>
              </a:extLst>
            </p:cNvPr>
            <p:cNvSpPr>
              <a:spLocks noChangeArrowheads="1"/>
            </p:cNvSpPr>
            <p:nvPr/>
          </p:nvSpPr>
          <p:spPr bwMode="auto">
            <a:xfrm>
              <a:off x="5510213" y="1884363"/>
              <a:ext cx="4492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200</a:t>
              </a:r>
              <a:endParaRPr lang="ru-RU" altLang="ru-RU" sz="1800"/>
            </a:p>
          </p:txBody>
        </p:sp>
        <p:sp>
          <p:nvSpPr>
            <p:cNvPr id="25645" name="Rectangle 79">
              <a:extLst>
                <a:ext uri="{FF2B5EF4-FFF2-40B4-BE49-F238E27FC236}">
                  <a16:creationId xmlns:a16="http://schemas.microsoft.com/office/drawing/2014/main" id="{E2440ECC-FFB8-435F-A691-33D8C0B047A4}"/>
                </a:ext>
              </a:extLst>
            </p:cNvPr>
            <p:cNvSpPr>
              <a:spLocks noChangeArrowheads="1"/>
            </p:cNvSpPr>
            <p:nvPr/>
          </p:nvSpPr>
          <p:spPr bwMode="auto">
            <a:xfrm>
              <a:off x="6343650" y="1884363"/>
              <a:ext cx="4492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300</a:t>
              </a:r>
              <a:endParaRPr lang="ru-RU" altLang="ru-RU" sz="1800"/>
            </a:p>
          </p:txBody>
        </p:sp>
        <p:sp>
          <p:nvSpPr>
            <p:cNvPr id="25646" name="Rectangle 80">
              <a:extLst>
                <a:ext uri="{FF2B5EF4-FFF2-40B4-BE49-F238E27FC236}">
                  <a16:creationId xmlns:a16="http://schemas.microsoft.com/office/drawing/2014/main" id="{259C8942-2378-4C7E-AA4F-4E271F0F1472}"/>
                </a:ext>
              </a:extLst>
            </p:cNvPr>
            <p:cNvSpPr>
              <a:spLocks noChangeArrowheads="1"/>
            </p:cNvSpPr>
            <p:nvPr/>
          </p:nvSpPr>
          <p:spPr bwMode="auto">
            <a:xfrm>
              <a:off x="7219950" y="1884363"/>
              <a:ext cx="4492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400</a:t>
              </a:r>
              <a:endParaRPr lang="ru-RU" altLang="ru-RU" sz="1800"/>
            </a:p>
          </p:txBody>
        </p:sp>
        <p:sp>
          <p:nvSpPr>
            <p:cNvPr id="25647" name="Rectangle 81">
              <a:extLst>
                <a:ext uri="{FF2B5EF4-FFF2-40B4-BE49-F238E27FC236}">
                  <a16:creationId xmlns:a16="http://schemas.microsoft.com/office/drawing/2014/main" id="{8C4E3B07-2B8C-44CB-A407-B56FFCA59641}"/>
                </a:ext>
              </a:extLst>
            </p:cNvPr>
            <p:cNvSpPr>
              <a:spLocks noChangeArrowheads="1"/>
            </p:cNvSpPr>
            <p:nvPr/>
          </p:nvSpPr>
          <p:spPr bwMode="auto">
            <a:xfrm>
              <a:off x="8107363" y="1884363"/>
              <a:ext cx="449262"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500</a:t>
              </a:r>
              <a:endParaRPr lang="ru-RU" altLang="ru-RU" sz="1800"/>
            </a:p>
          </p:txBody>
        </p:sp>
        <p:sp>
          <p:nvSpPr>
            <p:cNvPr id="25648" name="Rectangle 82">
              <a:extLst>
                <a:ext uri="{FF2B5EF4-FFF2-40B4-BE49-F238E27FC236}">
                  <a16:creationId xmlns:a16="http://schemas.microsoft.com/office/drawing/2014/main" id="{33A4A401-34D4-4713-A8C0-1B03EB8FCE9D}"/>
                </a:ext>
              </a:extLst>
            </p:cNvPr>
            <p:cNvSpPr>
              <a:spLocks noChangeArrowheads="1"/>
            </p:cNvSpPr>
            <p:nvPr/>
          </p:nvSpPr>
          <p:spPr bwMode="auto">
            <a:xfrm>
              <a:off x="8940800" y="1884363"/>
              <a:ext cx="4492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600</a:t>
              </a:r>
              <a:endParaRPr lang="ru-RU" altLang="ru-RU" sz="1800"/>
            </a:p>
          </p:txBody>
        </p:sp>
        <p:sp>
          <p:nvSpPr>
            <p:cNvPr id="25649" name="Rectangle 83">
              <a:extLst>
                <a:ext uri="{FF2B5EF4-FFF2-40B4-BE49-F238E27FC236}">
                  <a16:creationId xmlns:a16="http://schemas.microsoft.com/office/drawing/2014/main" id="{CF0E9541-292C-4E72-BDA9-177A81C90D0C}"/>
                </a:ext>
              </a:extLst>
            </p:cNvPr>
            <p:cNvSpPr>
              <a:spLocks noChangeArrowheads="1"/>
            </p:cNvSpPr>
            <p:nvPr/>
          </p:nvSpPr>
          <p:spPr bwMode="auto">
            <a:xfrm>
              <a:off x="9817100" y="1884363"/>
              <a:ext cx="4492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700</a:t>
              </a:r>
              <a:endParaRPr lang="ru-RU" altLang="ru-RU" sz="1800"/>
            </a:p>
          </p:txBody>
        </p:sp>
        <p:sp>
          <p:nvSpPr>
            <p:cNvPr id="25650" name="Rectangle 84">
              <a:extLst>
                <a:ext uri="{FF2B5EF4-FFF2-40B4-BE49-F238E27FC236}">
                  <a16:creationId xmlns:a16="http://schemas.microsoft.com/office/drawing/2014/main" id="{588313BE-35AB-464B-9CDF-0AC8F4866C8A}"/>
                </a:ext>
              </a:extLst>
            </p:cNvPr>
            <p:cNvSpPr>
              <a:spLocks noChangeArrowheads="1"/>
            </p:cNvSpPr>
            <p:nvPr/>
          </p:nvSpPr>
          <p:spPr bwMode="auto">
            <a:xfrm>
              <a:off x="10693400" y="1884363"/>
              <a:ext cx="449263"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700">
                  <a:solidFill>
                    <a:srgbClr val="73848D"/>
                  </a:solidFill>
                  <a:latin typeface="Arial" panose="020B0604020202020204" pitchFamily="34" charset="0"/>
                </a:rPr>
                <a:t>800</a:t>
              </a:r>
              <a:endParaRPr lang="ru-RU" altLang="ru-RU" sz="1800"/>
            </a:p>
          </p:txBody>
        </p:sp>
      </p:grpSp>
      <p:sp>
        <p:nvSpPr>
          <p:cNvPr id="25602" name="TextBox 112">
            <a:extLst>
              <a:ext uri="{FF2B5EF4-FFF2-40B4-BE49-F238E27FC236}">
                <a16:creationId xmlns:a16="http://schemas.microsoft.com/office/drawing/2014/main" id="{BEAA6B8C-696D-4927-8317-0FCA438D72BD}"/>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5603" name="TextBox 115">
            <a:extLst>
              <a:ext uri="{FF2B5EF4-FFF2-40B4-BE49-F238E27FC236}">
                <a16:creationId xmlns:a16="http://schemas.microsoft.com/office/drawing/2014/main" id="{BA740802-D19B-4791-BD78-C5FE19F60491}"/>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5" name="Группа 4">
            <a:extLst>
              <a:ext uri="{FF2B5EF4-FFF2-40B4-BE49-F238E27FC236}">
                <a16:creationId xmlns:a16="http://schemas.microsoft.com/office/drawing/2014/main" id="{FF8302BC-445F-48F2-BDF9-A6D79E195707}"/>
              </a:ext>
            </a:extLst>
          </p:cNvPr>
          <p:cNvGrpSpPr/>
          <p:nvPr/>
        </p:nvGrpSpPr>
        <p:grpSpPr>
          <a:xfrm>
            <a:off x="6140450" y="3008313"/>
            <a:ext cx="747713" cy="3417887"/>
            <a:chOff x="6140450" y="3008313"/>
            <a:chExt cx="747713" cy="3417887"/>
          </a:xfrm>
        </p:grpSpPr>
        <p:sp>
          <p:nvSpPr>
            <p:cNvPr id="25630" name="Rectangle 64">
              <a:extLst>
                <a:ext uri="{FF2B5EF4-FFF2-40B4-BE49-F238E27FC236}">
                  <a16:creationId xmlns:a16="http://schemas.microsoft.com/office/drawing/2014/main" id="{BE5A9614-C484-4D32-8EEA-19AE9E4C6F2C}"/>
                </a:ext>
              </a:extLst>
            </p:cNvPr>
            <p:cNvSpPr>
              <a:spLocks noChangeArrowheads="1"/>
            </p:cNvSpPr>
            <p:nvPr/>
          </p:nvSpPr>
          <p:spPr bwMode="auto">
            <a:xfrm>
              <a:off x="6140450" y="3008313"/>
              <a:ext cx="747713" cy="34178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31" name="Rectangle 65">
              <a:extLst>
                <a:ext uri="{FF2B5EF4-FFF2-40B4-BE49-F238E27FC236}">
                  <a16:creationId xmlns:a16="http://schemas.microsoft.com/office/drawing/2014/main" id="{DCC7BE3A-A5CF-415C-9771-9197F59F2B66}"/>
                </a:ext>
              </a:extLst>
            </p:cNvPr>
            <p:cNvSpPr>
              <a:spLocks noChangeArrowheads="1"/>
            </p:cNvSpPr>
            <p:nvPr/>
          </p:nvSpPr>
          <p:spPr bwMode="auto">
            <a:xfrm>
              <a:off x="6257925" y="3405188"/>
              <a:ext cx="512763" cy="302101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39" name="Freeform 73">
              <a:extLst>
                <a:ext uri="{FF2B5EF4-FFF2-40B4-BE49-F238E27FC236}">
                  <a16:creationId xmlns:a16="http://schemas.microsoft.com/office/drawing/2014/main" id="{DD457344-A134-4814-99CA-92C6B218181F}"/>
                </a:ext>
              </a:extLst>
            </p:cNvPr>
            <p:cNvSpPr>
              <a:spLocks noEditPoints="1"/>
            </p:cNvSpPr>
            <p:nvPr/>
          </p:nvSpPr>
          <p:spPr bwMode="auto">
            <a:xfrm>
              <a:off x="6472238" y="3748088"/>
              <a:ext cx="85725" cy="2613025"/>
            </a:xfrm>
            <a:custGeom>
              <a:avLst/>
              <a:gdLst>
                <a:gd name="T0" fmla="*/ 0 w 54"/>
                <a:gd name="T1" fmla="*/ 2147483646 h 1646"/>
                <a:gd name="T2" fmla="*/ 136088438 w 54"/>
                <a:gd name="T3" fmla="*/ 2147483646 h 1646"/>
                <a:gd name="T4" fmla="*/ 136088438 w 54"/>
                <a:gd name="T5" fmla="*/ 2147483646 h 1646"/>
                <a:gd name="T6" fmla="*/ 0 w 54"/>
                <a:gd name="T7" fmla="*/ 2147483646 h 1646"/>
                <a:gd name="T8" fmla="*/ 136088438 w 54"/>
                <a:gd name="T9" fmla="*/ 2147483646 h 1646"/>
                <a:gd name="T10" fmla="*/ 0 w 54"/>
                <a:gd name="T11" fmla="*/ 2147483646 h 1646"/>
                <a:gd name="T12" fmla="*/ 136088438 w 54"/>
                <a:gd name="T13" fmla="*/ 2147483646 h 1646"/>
                <a:gd name="T14" fmla="*/ 136088438 w 54"/>
                <a:gd name="T15" fmla="*/ 2147483646 h 1646"/>
                <a:gd name="T16" fmla="*/ 0 w 54"/>
                <a:gd name="T17" fmla="*/ 2147483646 h 1646"/>
                <a:gd name="T18" fmla="*/ 136088438 w 54"/>
                <a:gd name="T19" fmla="*/ 2147483646 h 1646"/>
                <a:gd name="T20" fmla="*/ 0 w 54"/>
                <a:gd name="T21" fmla="*/ 2147483646 h 1646"/>
                <a:gd name="T22" fmla="*/ 136088438 w 54"/>
                <a:gd name="T23" fmla="*/ 2147483646 h 1646"/>
                <a:gd name="T24" fmla="*/ 136088438 w 54"/>
                <a:gd name="T25" fmla="*/ 2147483646 h 1646"/>
                <a:gd name="T26" fmla="*/ 0 w 54"/>
                <a:gd name="T27" fmla="*/ 2147483646 h 1646"/>
                <a:gd name="T28" fmla="*/ 136088438 w 54"/>
                <a:gd name="T29" fmla="*/ 2147483646 h 1646"/>
                <a:gd name="T30" fmla="*/ 0 w 54"/>
                <a:gd name="T31" fmla="*/ 2147483646 h 1646"/>
                <a:gd name="T32" fmla="*/ 136088438 w 54"/>
                <a:gd name="T33" fmla="*/ 2147483646 h 1646"/>
                <a:gd name="T34" fmla="*/ 136088438 w 54"/>
                <a:gd name="T35" fmla="*/ 2147483646 h 1646"/>
                <a:gd name="T36" fmla="*/ 0 w 54"/>
                <a:gd name="T37" fmla="*/ 2147483646 h 1646"/>
                <a:gd name="T38" fmla="*/ 136088438 w 54"/>
                <a:gd name="T39" fmla="*/ 2147483646 h 1646"/>
                <a:gd name="T40" fmla="*/ 0 w 54"/>
                <a:gd name="T41" fmla="*/ 1970762188 h 1646"/>
                <a:gd name="T42" fmla="*/ 136088438 w 54"/>
                <a:gd name="T43" fmla="*/ 1902718763 h 1646"/>
                <a:gd name="T44" fmla="*/ 136088438 w 54"/>
                <a:gd name="T45" fmla="*/ 1698585313 h 1646"/>
                <a:gd name="T46" fmla="*/ 0 w 54"/>
                <a:gd name="T47" fmla="*/ 1630541888 h 1646"/>
                <a:gd name="T48" fmla="*/ 136088438 w 54"/>
                <a:gd name="T49" fmla="*/ 1698585313 h 1646"/>
                <a:gd name="T50" fmla="*/ 0 w 54"/>
                <a:gd name="T51" fmla="*/ 1426408438 h 1646"/>
                <a:gd name="T52" fmla="*/ 136088438 w 54"/>
                <a:gd name="T53" fmla="*/ 1358365013 h 1646"/>
                <a:gd name="T54" fmla="*/ 136088438 w 54"/>
                <a:gd name="T55" fmla="*/ 1154231563 h 1646"/>
                <a:gd name="T56" fmla="*/ 0 w 54"/>
                <a:gd name="T57" fmla="*/ 1086188138 h 1646"/>
                <a:gd name="T58" fmla="*/ 136088438 w 54"/>
                <a:gd name="T59" fmla="*/ 1154231563 h 1646"/>
                <a:gd name="T60" fmla="*/ 0 w 54"/>
                <a:gd name="T61" fmla="*/ 882054688 h 1646"/>
                <a:gd name="T62" fmla="*/ 136088438 w 54"/>
                <a:gd name="T63" fmla="*/ 816530625 h 1646"/>
                <a:gd name="T64" fmla="*/ 136088438 w 54"/>
                <a:gd name="T65" fmla="*/ 612398763 h 1646"/>
                <a:gd name="T66" fmla="*/ 0 w 54"/>
                <a:gd name="T67" fmla="*/ 544353750 h 1646"/>
                <a:gd name="T68" fmla="*/ 136088438 w 54"/>
                <a:gd name="T69" fmla="*/ 612398763 h 1646"/>
                <a:gd name="T70" fmla="*/ 0 w 54"/>
                <a:gd name="T71" fmla="*/ 340221888 h 1646"/>
                <a:gd name="T72" fmla="*/ 136088438 w 54"/>
                <a:gd name="T73" fmla="*/ 272176875 h 1646"/>
                <a:gd name="T74" fmla="*/ 136088438 w 54"/>
                <a:gd name="T75" fmla="*/ 68045013 h 1646"/>
                <a:gd name="T76" fmla="*/ 0 w 54"/>
                <a:gd name="T77" fmla="*/ 0 h 1646"/>
                <a:gd name="T78" fmla="*/ 136088438 w 54"/>
                <a:gd name="T79" fmla="*/ 68045013 h 16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0" t="0" r="r" b="b"/>
              <a:pathLst>
                <a:path w="54" h="1646">
                  <a:moveTo>
                    <a:pt x="54" y="1646"/>
                  </a:moveTo>
                  <a:lnTo>
                    <a:pt x="0" y="1646"/>
                  </a:lnTo>
                  <a:lnTo>
                    <a:pt x="0" y="1619"/>
                  </a:lnTo>
                  <a:lnTo>
                    <a:pt x="54" y="1619"/>
                  </a:lnTo>
                  <a:lnTo>
                    <a:pt x="54" y="1646"/>
                  </a:lnTo>
                  <a:close/>
                  <a:moveTo>
                    <a:pt x="54" y="1538"/>
                  </a:moveTo>
                  <a:lnTo>
                    <a:pt x="0" y="1538"/>
                  </a:lnTo>
                  <a:lnTo>
                    <a:pt x="0" y="1511"/>
                  </a:lnTo>
                  <a:lnTo>
                    <a:pt x="54" y="1511"/>
                  </a:lnTo>
                  <a:lnTo>
                    <a:pt x="54" y="1538"/>
                  </a:lnTo>
                  <a:close/>
                  <a:moveTo>
                    <a:pt x="54" y="1430"/>
                  </a:moveTo>
                  <a:lnTo>
                    <a:pt x="0" y="1430"/>
                  </a:lnTo>
                  <a:lnTo>
                    <a:pt x="0" y="1403"/>
                  </a:lnTo>
                  <a:lnTo>
                    <a:pt x="54" y="1403"/>
                  </a:lnTo>
                  <a:lnTo>
                    <a:pt x="54" y="1430"/>
                  </a:lnTo>
                  <a:close/>
                  <a:moveTo>
                    <a:pt x="54" y="1322"/>
                  </a:moveTo>
                  <a:lnTo>
                    <a:pt x="0" y="1322"/>
                  </a:lnTo>
                  <a:lnTo>
                    <a:pt x="0" y="1295"/>
                  </a:lnTo>
                  <a:lnTo>
                    <a:pt x="54" y="1295"/>
                  </a:lnTo>
                  <a:lnTo>
                    <a:pt x="54" y="1322"/>
                  </a:lnTo>
                  <a:close/>
                  <a:moveTo>
                    <a:pt x="54" y="1214"/>
                  </a:moveTo>
                  <a:lnTo>
                    <a:pt x="0" y="1214"/>
                  </a:lnTo>
                  <a:lnTo>
                    <a:pt x="0" y="1187"/>
                  </a:lnTo>
                  <a:lnTo>
                    <a:pt x="54" y="1187"/>
                  </a:lnTo>
                  <a:lnTo>
                    <a:pt x="54" y="1214"/>
                  </a:lnTo>
                  <a:close/>
                  <a:moveTo>
                    <a:pt x="54" y="1106"/>
                  </a:moveTo>
                  <a:lnTo>
                    <a:pt x="0" y="1106"/>
                  </a:lnTo>
                  <a:lnTo>
                    <a:pt x="0" y="1079"/>
                  </a:lnTo>
                  <a:lnTo>
                    <a:pt x="54" y="1079"/>
                  </a:lnTo>
                  <a:lnTo>
                    <a:pt x="54" y="1106"/>
                  </a:lnTo>
                  <a:close/>
                  <a:moveTo>
                    <a:pt x="54" y="998"/>
                  </a:moveTo>
                  <a:lnTo>
                    <a:pt x="0" y="998"/>
                  </a:lnTo>
                  <a:lnTo>
                    <a:pt x="0" y="971"/>
                  </a:lnTo>
                  <a:lnTo>
                    <a:pt x="54" y="971"/>
                  </a:lnTo>
                  <a:lnTo>
                    <a:pt x="54" y="998"/>
                  </a:lnTo>
                  <a:close/>
                  <a:moveTo>
                    <a:pt x="54" y="890"/>
                  </a:moveTo>
                  <a:lnTo>
                    <a:pt x="0" y="890"/>
                  </a:lnTo>
                  <a:lnTo>
                    <a:pt x="0" y="863"/>
                  </a:lnTo>
                  <a:lnTo>
                    <a:pt x="54" y="863"/>
                  </a:lnTo>
                  <a:lnTo>
                    <a:pt x="54" y="890"/>
                  </a:lnTo>
                  <a:close/>
                  <a:moveTo>
                    <a:pt x="54" y="782"/>
                  </a:moveTo>
                  <a:lnTo>
                    <a:pt x="0" y="782"/>
                  </a:lnTo>
                  <a:lnTo>
                    <a:pt x="0" y="755"/>
                  </a:lnTo>
                  <a:lnTo>
                    <a:pt x="54" y="755"/>
                  </a:lnTo>
                  <a:lnTo>
                    <a:pt x="54" y="782"/>
                  </a:lnTo>
                  <a:close/>
                  <a:moveTo>
                    <a:pt x="54" y="674"/>
                  </a:moveTo>
                  <a:lnTo>
                    <a:pt x="0" y="674"/>
                  </a:lnTo>
                  <a:lnTo>
                    <a:pt x="0" y="647"/>
                  </a:lnTo>
                  <a:lnTo>
                    <a:pt x="54" y="647"/>
                  </a:lnTo>
                  <a:lnTo>
                    <a:pt x="54" y="674"/>
                  </a:lnTo>
                  <a:close/>
                  <a:moveTo>
                    <a:pt x="54" y="566"/>
                  </a:moveTo>
                  <a:lnTo>
                    <a:pt x="0" y="566"/>
                  </a:lnTo>
                  <a:lnTo>
                    <a:pt x="0" y="539"/>
                  </a:lnTo>
                  <a:lnTo>
                    <a:pt x="54" y="539"/>
                  </a:lnTo>
                  <a:lnTo>
                    <a:pt x="54" y="566"/>
                  </a:lnTo>
                  <a:close/>
                  <a:moveTo>
                    <a:pt x="54" y="458"/>
                  </a:moveTo>
                  <a:lnTo>
                    <a:pt x="0" y="458"/>
                  </a:lnTo>
                  <a:lnTo>
                    <a:pt x="0" y="431"/>
                  </a:lnTo>
                  <a:lnTo>
                    <a:pt x="54" y="431"/>
                  </a:lnTo>
                  <a:lnTo>
                    <a:pt x="54" y="458"/>
                  </a:lnTo>
                  <a:close/>
                  <a:moveTo>
                    <a:pt x="54" y="350"/>
                  </a:moveTo>
                  <a:lnTo>
                    <a:pt x="0" y="350"/>
                  </a:lnTo>
                  <a:lnTo>
                    <a:pt x="0" y="324"/>
                  </a:lnTo>
                  <a:lnTo>
                    <a:pt x="54" y="324"/>
                  </a:lnTo>
                  <a:lnTo>
                    <a:pt x="54" y="350"/>
                  </a:lnTo>
                  <a:close/>
                  <a:moveTo>
                    <a:pt x="54" y="243"/>
                  </a:moveTo>
                  <a:lnTo>
                    <a:pt x="0" y="243"/>
                  </a:lnTo>
                  <a:lnTo>
                    <a:pt x="0" y="216"/>
                  </a:lnTo>
                  <a:lnTo>
                    <a:pt x="54" y="216"/>
                  </a:lnTo>
                  <a:lnTo>
                    <a:pt x="54" y="243"/>
                  </a:lnTo>
                  <a:close/>
                  <a:moveTo>
                    <a:pt x="54" y="135"/>
                  </a:moveTo>
                  <a:lnTo>
                    <a:pt x="0" y="135"/>
                  </a:lnTo>
                  <a:lnTo>
                    <a:pt x="0" y="108"/>
                  </a:lnTo>
                  <a:lnTo>
                    <a:pt x="54" y="108"/>
                  </a:lnTo>
                  <a:lnTo>
                    <a:pt x="54" y="135"/>
                  </a:lnTo>
                  <a:close/>
                  <a:moveTo>
                    <a:pt x="54" y="27"/>
                  </a:moveTo>
                  <a:lnTo>
                    <a:pt x="0" y="27"/>
                  </a:lnTo>
                  <a:lnTo>
                    <a:pt x="0" y="0"/>
                  </a:lnTo>
                  <a:lnTo>
                    <a:pt x="54" y="0"/>
                  </a:lnTo>
                  <a:lnTo>
                    <a:pt x="54" y="2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6" name="Группа 5">
            <a:extLst>
              <a:ext uri="{FF2B5EF4-FFF2-40B4-BE49-F238E27FC236}">
                <a16:creationId xmlns:a16="http://schemas.microsoft.com/office/drawing/2014/main" id="{AD050256-F199-4B8A-B3D7-E9046EA97088}"/>
              </a:ext>
            </a:extLst>
          </p:cNvPr>
          <p:cNvGrpSpPr/>
          <p:nvPr/>
        </p:nvGrpSpPr>
        <p:grpSpPr>
          <a:xfrm>
            <a:off x="7572375" y="4711700"/>
            <a:ext cx="738188" cy="1714500"/>
            <a:chOff x="7572375" y="4711700"/>
            <a:chExt cx="738188" cy="1714500"/>
          </a:xfrm>
        </p:grpSpPr>
        <p:sp>
          <p:nvSpPr>
            <p:cNvPr id="25632" name="Rectangle 66">
              <a:extLst>
                <a:ext uri="{FF2B5EF4-FFF2-40B4-BE49-F238E27FC236}">
                  <a16:creationId xmlns:a16="http://schemas.microsoft.com/office/drawing/2014/main" id="{75054C35-DE67-48B4-9080-DAADD9CFD1BF}"/>
                </a:ext>
              </a:extLst>
            </p:cNvPr>
            <p:cNvSpPr>
              <a:spLocks noChangeArrowheads="1"/>
            </p:cNvSpPr>
            <p:nvPr/>
          </p:nvSpPr>
          <p:spPr bwMode="auto">
            <a:xfrm>
              <a:off x="7572375" y="4711700"/>
              <a:ext cx="738188" cy="1714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33" name="Rectangle 67">
              <a:extLst>
                <a:ext uri="{FF2B5EF4-FFF2-40B4-BE49-F238E27FC236}">
                  <a16:creationId xmlns:a16="http://schemas.microsoft.com/office/drawing/2014/main" id="{B58D6D99-A0EC-4D51-B21D-B351BE31B2FA}"/>
                </a:ext>
              </a:extLst>
            </p:cNvPr>
            <p:cNvSpPr>
              <a:spLocks noChangeArrowheads="1"/>
            </p:cNvSpPr>
            <p:nvPr/>
          </p:nvSpPr>
          <p:spPr bwMode="auto">
            <a:xfrm>
              <a:off x="7689850" y="5118100"/>
              <a:ext cx="503238" cy="130810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40" name="Freeform 74">
              <a:extLst>
                <a:ext uri="{FF2B5EF4-FFF2-40B4-BE49-F238E27FC236}">
                  <a16:creationId xmlns:a16="http://schemas.microsoft.com/office/drawing/2014/main" id="{283AC311-5442-4790-A9AB-C940271ED945}"/>
                </a:ext>
              </a:extLst>
            </p:cNvPr>
            <p:cNvSpPr>
              <a:spLocks noEditPoints="1"/>
            </p:cNvSpPr>
            <p:nvPr/>
          </p:nvSpPr>
          <p:spPr bwMode="auto">
            <a:xfrm>
              <a:off x="7893050" y="5440363"/>
              <a:ext cx="85725" cy="900112"/>
            </a:xfrm>
            <a:custGeom>
              <a:avLst/>
              <a:gdLst>
                <a:gd name="T0" fmla="*/ 136088438 w 54"/>
                <a:gd name="T1" fmla="*/ 1428927006 h 567"/>
                <a:gd name="T2" fmla="*/ 0 w 54"/>
                <a:gd name="T3" fmla="*/ 1428927006 h 567"/>
                <a:gd name="T4" fmla="*/ 0 w 54"/>
                <a:gd name="T5" fmla="*/ 1360883619 h 567"/>
                <a:gd name="T6" fmla="*/ 136088438 w 54"/>
                <a:gd name="T7" fmla="*/ 1360883619 h 567"/>
                <a:gd name="T8" fmla="*/ 136088438 w 54"/>
                <a:gd name="T9" fmla="*/ 1428927006 h 567"/>
                <a:gd name="T10" fmla="*/ 136088438 w 54"/>
                <a:gd name="T11" fmla="*/ 1156750282 h 567"/>
                <a:gd name="T12" fmla="*/ 0 w 54"/>
                <a:gd name="T13" fmla="*/ 1156750282 h 567"/>
                <a:gd name="T14" fmla="*/ 0 w 54"/>
                <a:gd name="T15" fmla="*/ 1088706895 h 567"/>
                <a:gd name="T16" fmla="*/ 136088438 w 54"/>
                <a:gd name="T17" fmla="*/ 1088706895 h 567"/>
                <a:gd name="T18" fmla="*/ 136088438 w 54"/>
                <a:gd name="T19" fmla="*/ 1156750282 h 567"/>
                <a:gd name="T20" fmla="*/ 136088438 w 54"/>
                <a:gd name="T21" fmla="*/ 884573559 h 567"/>
                <a:gd name="T22" fmla="*/ 0 w 54"/>
                <a:gd name="T23" fmla="*/ 884573559 h 567"/>
                <a:gd name="T24" fmla="*/ 0 w 54"/>
                <a:gd name="T25" fmla="*/ 816530171 h 567"/>
                <a:gd name="T26" fmla="*/ 136088438 w 54"/>
                <a:gd name="T27" fmla="*/ 816530171 h 567"/>
                <a:gd name="T28" fmla="*/ 136088438 w 54"/>
                <a:gd name="T29" fmla="*/ 884573559 h 567"/>
                <a:gd name="T30" fmla="*/ 136088438 w 54"/>
                <a:gd name="T31" fmla="*/ 612396835 h 567"/>
                <a:gd name="T32" fmla="*/ 0 w 54"/>
                <a:gd name="T33" fmla="*/ 612396835 h 567"/>
                <a:gd name="T34" fmla="*/ 0 w 54"/>
                <a:gd name="T35" fmla="*/ 544353448 h 567"/>
                <a:gd name="T36" fmla="*/ 136088438 w 54"/>
                <a:gd name="T37" fmla="*/ 544353448 h 567"/>
                <a:gd name="T38" fmla="*/ 136088438 w 54"/>
                <a:gd name="T39" fmla="*/ 612396835 h 567"/>
                <a:gd name="T40" fmla="*/ 136088438 w 54"/>
                <a:gd name="T41" fmla="*/ 340220111 h 567"/>
                <a:gd name="T42" fmla="*/ 0 w 54"/>
                <a:gd name="T43" fmla="*/ 340220111 h 567"/>
                <a:gd name="T44" fmla="*/ 0 w 54"/>
                <a:gd name="T45" fmla="*/ 272176724 h 567"/>
                <a:gd name="T46" fmla="*/ 136088438 w 54"/>
                <a:gd name="T47" fmla="*/ 272176724 h 567"/>
                <a:gd name="T48" fmla="*/ 136088438 w 54"/>
                <a:gd name="T49" fmla="*/ 340220111 h 567"/>
                <a:gd name="T50" fmla="*/ 136088438 w 54"/>
                <a:gd name="T51" fmla="*/ 68043387 h 567"/>
                <a:gd name="T52" fmla="*/ 0 w 54"/>
                <a:gd name="T53" fmla="*/ 68043387 h 567"/>
                <a:gd name="T54" fmla="*/ 0 w 54"/>
                <a:gd name="T55" fmla="*/ 0 h 567"/>
                <a:gd name="T56" fmla="*/ 136088438 w 54"/>
                <a:gd name="T57" fmla="*/ 0 h 567"/>
                <a:gd name="T58" fmla="*/ 136088438 w 54"/>
                <a:gd name="T59" fmla="*/ 68043387 h 56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54" h="567">
                  <a:moveTo>
                    <a:pt x="54" y="567"/>
                  </a:moveTo>
                  <a:lnTo>
                    <a:pt x="0" y="567"/>
                  </a:lnTo>
                  <a:lnTo>
                    <a:pt x="0" y="540"/>
                  </a:lnTo>
                  <a:lnTo>
                    <a:pt x="54" y="540"/>
                  </a:lnTo>
                  <a:lnTo>
                    <a:pt x="54" y="567"/>
                  </a:lnTo>
                  <a:close/>
                  <a:moveTo>
                    <a:pt x="54" y="459"/>
                  </a:moveTo>
                  <a:lnTo>
                    <a:pt x="0" y="459"/>
                  </a:lnTo>
                  <a:lnTo>
                    <a:pt x="0" y="432"/>
                  </a:lnTo>
                  <a:lnTo>
                    <a:pt x="54" y="432"/>
                  </a:lnTo>
                  <a:lnTo>
                    <a:pt x="54" y="459"/>
                  </a:lnTo>
                  <a:close/>
                  <a:moveTo>
                    <a:pt x="54" y="351"/>
                  </a:moveTo>
                  <a:lnTo>
                    <a:pt x="0" y="351"/>
                  </a:lnTo>
                  <a:lnTo>
                    <a:pt x="0" y="324"/>
                  </a:lnTo>
                  <a:lnTo>
                    <a:pt x="54" y="324"/>
                  </a:lnTo>
                  <a:lnTo>
                    <a:pt x="54" y="351"/>
                  </a:lnTo>
                  <a:close/>
                  <a:moveTo>
                    <a:pt x="54" y="243"/>
                  </a:moveTo>
                  <a:lnTo>
                    <a:pt x="0" y="243"/>
                  </a:lnTo>
                  <a:lnTo>
                    <a:pt x="0" y="216"/>
                  </a:lnTo>
                  <a:lnTo>
                    <a:pt x="54" y="216"/>
                  </a:lnTo>
                  <a:lnTo>
                    <a:pt x="54" y="243"/>
                  </a:lnTo>
                  <a:close/>
                  <a:moveTo>
                    <a:pt x="54" y="135"/>
                  </a:moveTo>
                  <a:lnTo>
                    <a:pt x="0" y="135"/>
                  </a:lnTo>
                  <a:lnTo>
                    <a:pt x="0" y="108"/>
                  </a:lnTo>
                  <a:lnTo>
                    <a:pt x="54" y="108"/>
                  </a:lnTo>
                  <a:lnTo>
                    <a:pt x="54" y="135"/>
                  </a:lnTo>
                  <a:close/>
                  <a:moveTo>
                    <a:pt x="54" y="27"/>
                  </a:moveTo>
                  <a:lnTo>
                    <a:pt x="0" y="27"/>
                  </a:lnTo>
                  <a:lnTo>
                    <a:pt x="0" y="0"/>
                  </a:lnTo>
                  <a:lnTo>
                    <a:pt x="54" y="0"/>
                  </a:lnTo>
                  <a:lnTo>
                    <a:pt x="54" y="2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169833B0-0529-4DDB-B3F7-DA115AA048E6}"/>
              </a:ext>
            </a:extLst>
          </p:cNvPr>
          <p:cNvGrpSpPr/>
          <p:nvPr/>
        </p:nvGrpSpPr>
        <p:grpSpPr>
          <a:xfrm>
            <a:off x="8994775" y="3382963"/>
            <a:ext cx="747713" cy="3043237"/>
            <a:chOff x="8994775" y="3382963"/>
            <a:chExt cx="747713" cy="3043237"/>
          </a:xfrm>
        </p:grpSpPr>
        <p:sp>
          <p:nvSpPr>
            <p:cNvPr id="25634" name="Rectangle 68">
              <a:extLst>
                <a:ext uri="{FF2B5EF4-FFF2-40B4-BE49-F238E27FC236}">
                  <a16:creationId xmlns:a16="http://schemas.microsoft.com/office/drawing/2014/main" id="{787D9EB0-3872-4362-BF92-8EA035B451A3}"/>
                </a:ext>
              </a:extLst>
            </p:cNvPr>
            <p:cNvSpPr>
              <a:spLocks noChangeArrowheads="1"/>
            </p:cNvSpPr>
            <p:nvPr/>
          </p:nvSpPr>
          <p:spPr bwMode="auto">
            <a:xfrm>
              <a:off x="8994775" y="3382963"/>
              <a:ext cx="747713" cy="3043237"/>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35" name="Rectangle 69">
              <a:extLst>
                <a:ext uri="{FF2B5EF4-FFF2-40B4-BE49-F238E27FC236}">
                  <a16:creationId xmlns:a16="http://schemas.microsoft.com/office/drawing/2014/main" id="{20482035-2DBF-44C4-BC4E-6CD91D894F0E}"/>
                </a:ext>
              </a:extLst>
            </p:cNvPr>
            <p:cNvSpPr>
              <a:spLocks noChangeArrowheads="1"/>
            </p:cNvSpPr>
            <p:nvPr/>
          </p:nvSpPr>
          <p:spPr bwMode="auto">
            <a:xfrm>
              <a:off x="9112250" y="3790950"/>
              <a:ext cx="512763" cy="26352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41" name="Freeform 75">
              <a:extLst>
                <a:ext uri="{FF2B5EF4-FFF2-40B4-BE49-F238E27FC236}">
                  <a16:creationId xmlns:a16="http://schemas.microsoft.com/office/drawing/2014/main" id="{F78EB706-DE5A-431D-9F08-FD3828B50205}"/>
                </a:ext>
              </a:extLst>
            </p:cNvPr>
            <p:cNvSpPr>
              <a:spLocks noEditPoints="1"/>
            </p:cNvSpPr>
            <p:nvPr/>
          </p:nvSpPr>
          <p:spPr bwMode="auto">
            <a:xfrm>
              <a:off x="9324975" y="4090988"/>
              <a:ext cx="85725" cy="2270125"/>
            </a:xfrm>
            <a:custGeom>
              <a:avLst/>
              <a:gdLst>
                <a:gd name="T0" fmla="*/ 0 w 54"/>
                <a:gd name="T1" fmla="*/ 2147483646 h 1430"/>
                <a:gd name="T2" fmla="*/ 136088438 w 54"/>
                <a:gd name="T3" fmla="*/ 2147483646 h 1430"/>
                <a:gd name="T4" fmla="*/ 136088438 w 54"/>
                <a:gd name="T5" fmla="*/ 2147483646 h 1430"/>
                <a:gd name="T6" fmla="*/ 0 w 54"/>
                <a:gd name="T7" fmla="*/ 2147483646 h 1430"/>
                <a:gd name="T8" fmla="*/ 136088438 w 54"/>
                <a:gd name="T9" fmla="*/ 2147483646 h 1430"/>
                <a:gd name="T10" fmla="*/ 0 w 54"/>
                <a:gd name="T11" fmla="*/ 2147483646 h 1430"/>
                <a:gd name="T12" fmla="*/ 136088438 w 54"/>
                <a:gd name="T13" fmla="*/ 2147483646 h 1430"/>
                <a:gd name="T14" fmla="*/ 136088438 w 54"/>
                <a:gd name="T15" fmla="*/ 2147483646 h 1430"/>
                <a:gd name="T16" fmla="*/ 0 w 54"/>
                <a:gd name="T17" fmla="*/ 2147483646 h 1430"/>
                <a:gd name="T18" fmla="*/ 136088438 w 54"/>
                <a:gd name="T19" fmla="*/ 2147483646 h 1430"/>
                <a:gd name="T20" fmla="*/ 0 w 54"/>
                <a:gd name="T21" fmla="*/ 2147483646 h 1430"/>
                <a:gd name="T22" fmla="*/ 136088438 w 54"/>
                <a:gd name="T23" fmla="*/ 2147483646 h 1430"/>
                <a:gd name="T24" fmla="*/ 136088438 w 54"/>
                <a:gd name="T25" fmla="*/ 2147483646 h 1430"/>
                <a:gd name="T26" fmla="*/ 0 w 54"/>
                <a:gd name="T27" fmla="*/ 2147483646 h 1430"/>
                <a:gd name="T28" fmla="*/ 136088438 w 54"/>
                <a:gd name="T29" fmla="*/ 2147483646 h 1430"/>
                <a:gd name="T30" fmla="*/ 0 w 54"/>
                <a:gd name="T31" fmla="*/ 1970762188 h 1430"/>
                <a:gd name="T32" fmla="*/ 136088438 w 54"/>
                <a:gd name="T33" fmla="*/ 1902718763 h 1430"/>
                <a:gd name="T34" fmla="*/ 136088438 w 54"/>
                <a:gd name="T35" fmla="*/ 1698585313 h 1430"/>
                <a:gd name="T36" fmla="*/ 0 w 54"/>
                <a:gd name="T37" fmla="*/ 1630541888 h 1430"/>
                <a:gd name="T38" fmla="*/ 136088438 w 54"/>
                <a:gd name="T39" fmla="*/ 1698585313 h 1430"/>
                <a:gd name="T40" fmla="*/ 0 w 54"/>
                <a:gd name="T41" fmla="*/ 1426408438 h 1430"/>
                <a:gd name="T42" fmla="*/ 136088438 w 54"/>
                <a:gd name="T43" fmla="*/ 1358365013 h 1430"/>
                <a:gd name="T44" fmla="*/ 136088438 w 54"/>
                <a:gd name="T45" fmla="*/ 1154231563 h 1430"/>
                <a:gd name="T46" fmla="*/ 0 w 54"/>
                <a:gd name="T47" fmla="*/ 1086188138 h 1430"/>
                <a:gd name="T48" fmla="*/ 136088438 w 54"/>
                <a:gd name="T49" fmla="*/ 1154231563 h 1430"/>
                <a:gd name="T50" fmla="*/ 0 w 54"/>
                <a:gd name="T51" fmla="*/ 882054688 h 1430"/>
                <a:gd name="T52" fmla="*/ 136088438 w 54"/>
                <a:gd name="T53" fmla="*/ 814011263 h 1430"/>
                <a:gd name="T54" fmla="*/ 136088438 w 54"/>
                <a:gd name="T55" fmla="*/ 609877813 h 1430"/>
                <a:gd name="T56" fmla="*/ 0 w 54"/>
                <a:gd name="T57" fmla="*/ 541834388 h 1430"/>
                <a:gd name="T58" fmla="*/ 136088438 w 54"/>
                <a:gd name="T59" fmla="*/ 609877813 h 1430"/>
                <a:gd name="T60" fmla="*/ 0 w 54"/>
                <a:gd name="T61" fmla="*/ 337700938 h 1430"/>
                <a:gd name="T62" fmla="*/ 136088438 w 54"/>
                <a:gd name="T63" fmla="*/ 272176875 h 1430"/>
                <a:gd name="T64" fmla="*/ 136088438 w 54"/>
                <a:gd name="T65" fmla="*/ 68045013 h 1430"/>
                <a:gd name="T66" fmla="*/ 0 w 54"/>
                <a:gd name="T67" fmla="*/ 0 h 1430"/>
                <a:gd name="T68" fmla="*/ 136088438 w 54"/>
                <a:gd name="T69" fmla="*/ 68045013 h 14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4" h="1430">
                  <a:moveTo>
                    <a:pt x="54" y="1430"/>
                  </a:moveTo>
                  <a:lnTo>
                    <a:pt x="0" y="1430"/>
                  </a:lnTo>
                  <a:lnTo>
                    <a:pt x="0" y="1403"/>
                  </a:lnTo>
                  <a:lnTo>
                    <a:pt x="54" y="1403"/>
                  </a:lnTo>
                  <a:lnTo>
                    <a:pt x="54" y="1430"/>
                  </a:lnTo>
                  <a:close/>
                  <a:moveTo>
                    <a:pt x="54" y="1322"/>
                  </a:moveTo>
                  <a:lnTo>
                    <a:pt x="0" y="1322"/>
                  </a:lnTo>
                  <a:lnTo>
                    <a:pt x="0" y="1295"/>
                  </a:lnTo>
                  <a:lnTo>
                    <a:pt x="54" y="1295"/>
                  </a:lnTo>
                  <a:lnTo>
                    <a:pt x="54" y="1322"/>
                  </a:lnTo>
                  <a:close/>
                  <a:moveTo>
                    <a:pt x="54" y="1214"/>
                  </a:moveTo>
                  <a:lnTo>
                    <a:pt x="0" y="1214"/>
                  </a:lnTo>
                  <a:lnTo>
                    <a:pt x="0" y="1187"/>
                  </a:lnTo>
                  <a:lnTo>
                    <a:pt x="54" y="1187"/>
                  </a:lnTo>
                  <a:lnTo>
                    <a:pt x="54" y="1214"/>
                  </a:lnTo>
                  <a:close/>
                  <a:moveTo>
                    <a:pt x="54" y="1106"/>
                  </a:moveTo>
                  <a:lnTo>
                    <a:pt x="0" y="1106"/>
                  </a:lnTo>
                  <a:lnTo>
                    <a:pt x="0" y="1079"/>
                  </a:lnTo>
                  <a:lnTo>
                    <a:pt x="54" y="1079"/>
                  </a:lnTo>
                  <a:lnTo>
                    <a:pt x="54" y="1106"/>
                  </a:lnTo>
                  <a:close/>
                  <a:moveTo>
                    <a:pt x="54" y="998"/>
                  </a:moveTo>
                  <a:lnTo>
                    <a:pt x="0" y="998"/>
                  </a:lnTo>
                  <a:lnTo>
                    <a:pt x="0" y="971"/>
                  </a:lnTo>
                  <a:lnTo>
                    <a:pt x="54" y="971"/>
                  </a:lnTo>
                  <a:lnTo>
                    <a:pt x="54" y="998"/>
                  </a:lnTo>
                  <a:close/>
                  <a:moveTo>
                    <a:pt x="54" y="890"/>
                  </a:moveTo>
                  <a:lnTo>
                    <a:pt x="0" y="890"/>
                  </a:lnTo>
                  <a:lnTo>
                    <a:pt x="0" y="863"/>
                  </a:lnTo>
                  <a:lnTo>
                    <a:pt x="54" y="863"/>
                  </a:lnTo>
                  <a:lnTo>
                    <a:pt x="54" y="890"/>
                  </a:lnTo>
                  <a:close/>
                  <a:moveTo>
                    <a:pt x="54" y="782"/>
                  </a:moveTo>
                  <a:lnTo>
                    <a:pt x="0" y="782"/>
                  </a:lnTo>
                  <a:lnTo>
                    <a:pt x="0" y="755"/>
                  </a:lnTo>
                  <a:lnTo>
                    <a:pt x="54" y="755"/>
                  </a:lnTo>
                  <a:lnTo>
                    <a:pt x="54" y="782"/>
                  </a:lnTo>
                  <a:close/>
                  <a:moveTo>
                    <a:pt x="54" y="674"/>
                  </a:moveTo>
                  <a:lnTo>
                    <a:pt x="0" y="674"/>
                  </a:lnTo>
                  <a:lnTo>
                    <a:pt x="0" y="647"/>
                  </a:lnTo>
                  <a:lnTo>
                    <a:pt x="54" y="647"/>
                  </a:lnTo>
                  <a:lnTo>
                    <a:pt x="54" y="674"/>
                  </a:lnTo>
                  <a:close/>
                  <a:moveTo>
                    <a:pt x="54" y="566"/>
                  </a:moveTo>
                  <a:lnTo>
                    <a:pt x="0" y="566"/>
                  </a:lnTo>
                  <a:lnTo>
                    <a:pt x="0" y="539"/>
                  </a:lnTo>
                  <a:lnTo>
                    <a:pt x="54" y="539"/>
                  </a:lnTo>
                  <a:lnTo>
                    <a:pt x="54" y="566"/>
                  </a:lnTo>
                  <a:close/>
                  <a:moveTo>
                    <a:pt x="54" y="458"/>
                  </a:moveTo>
                  <a:lnTo>
                    <a:pt x="0" y="458"/>
                  </a:lnTo>
                  <a:lnTo>
                    <a:pt x="0" y="431"/>
                  </a:lnTo>
                  <a:lnTo>
                    <a:pt x="54" y="431"/>
                  </a:lnTo>
                  <a:lnTo>
                    <a:pt x="54" y="458"/>
                  </a:lnTo>
                  <a:close/>
                  <a:moveTo>
                    <a:pt x="54" y="350"/>
                  </a:moveTo>
                  <a:lnTo>
                    <a:pt x="0" y="350"/>
                  </a:lnTo>
                  <a:lnTo>
                    <a:pt x="0" y="323"/>
                  </a:lnTo>
                  <a:lnTo>
                    <a:pt x="54" y="323"/>
                  </a:lnTo>
                  <a:lnTo>
                    <a:pt x="54" y="350"/>
                  </a:lnTo>
                  <a:close/>
                  <a:moveTo>
                    <a:pt x="54" y="242"/>
                  </a:moveTo>
                  <a:lnTo>
                    <a:pt x="0" y="242"/>
                  </a:lnTo>
                  <a:lnTo>
                    <a:pt x="0" y="215"/>
                  </a:lnTo>
                  <a:lnTo>
                    <a:pt x="54" y="215"/>
                  </a:lnTo>
                  <a:lnTo>
                    <a:pt x="54" y="242"/>
                  </a:lnTo>
                  <a:close/>
                  <a:moveTo>
                    <a:pt x="54" y="134"/>
                  </a:moveTo>
                  <a:lnTo>
                    <a:pt x="0" y="134"/>
                  </a:lnTo>
                  <a:lnTo>
                    <a:pt x="0" y="108"/>
                  </a:lnTo>
                  <a:lnTo>
                    <a:pt x="54" y="108"/>
                  </a:lnTo>
                  <a:lnTo>
                    <a:pt x="54" y="134"/>
                  </a:lnTo>
                  <a:close/>
                  <a:moveTo>
                    <a:pt x="54" y="27"/>
                  </a:moveTo>
                  <a:lnTo>
                    <a:pt x="0" y="27"/>
                  </a:lnTo>
                  <a:lnTo>
                    <a:pt x="0" y="0"/>
                  </a:lnTo>
                  <a:lnTo>
                    <a:pt x="54" y="0"/>
                  </a:lnTo>
                  <a:lnTo>
                    <a:pt x="54" y="2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8" name="Группа 7">
            <a:extLst>
              <a:ext uri="{FF2B5EF4-FFF2-40B4-BE49-F238E27FC236}">
                <a16:creationId xmlns:a16="http://schemas.microsoft.com/office/drawing/2014/main" id="{44FDAA40-E7C4-432E-846D-04143B99A01C}"/>
              </a:ext>
            </a:extLst>
          </p:cNvPr>
          <p:cNvGrpSpPr/>
          <p:nvPr/>
        </p:nvGrpSpPr>
        <p:grpSpPr>
          <a:xfrm>
            <a:off x="4708525" y="3586163"/>
            <a:ext cx="747713" cy="2840037"/>
            <a:chOff x="4708525" y="3586163"/>
            <a:chExt cx="747713" cy="2840037"/>
          </a:xfrm>
        </p:grpSpPr>
        <p:sp>
          <p:nvSpPr>
            <p:cNvPr id="25628" name="Rectangle 62">
              <a:extLst>
                <a:ext uri="{FF2B5EF4-FFF2-40B4-BE49-F238E27FC236}">
                  <a16:creationId xmlns:a16="http://schemas.microsoft.com/office/drawing/2014/main" id="{53F06E4E-FF19-4267-9971-600375F06031}"/>
                </a:ext>
              </a:extLst>
            </p:cNvPr>
            <p:cNvSpPr>
              <a:spLocks noChangeArrowheads="1"/>
            </p:cNvSpPr>
            <p:nvPr/>
          </p:nvSpPr>
          <p:spPr bwMode="auto">
            <a:xfrm>
              <a:off x="4708525" y="3586163"/>
              <a:ext cx="747713" cy="284003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29" name="Rectangle 63">
              <a:extLst>
                <a:ext uri="{FF2B5EF4-FFF2-40B4-BE49-F238E27FC236}">
                  <a16:creationId xmlns:a16="http://schemas.microsoft.com/office/drawing/2014/main" id="{DE4CE8FC-4F16-4927-9B4A-49A11FA8A287}"/>
                </a:ext>
              </a:extLst>
            </p:cNvPr>
            <p:cNvSpPr>
              <a:spLocks noChangeArrowheads="1"/>
            </p:cNvSpPr>
            <p:nvPr/>
          </p:nvSpPr>
          <p:spPr bwMode="auto">
            <a:xfrm>
              <a:off x="4826000" y="3994150"/>
              <a:ext cx="512763" cy="2432050"/>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38" name="Freeform 72">
              <a:extLst>
                <a:ext uri="{FF2B5EF4-FFF2-40B4-BE49-F238E27FC236}">
                  <a16:creationId xmlns:a16="http://schemas.microsoft.com/office/drawing/2014/main" id="{4CF08F8A-B5AE-4098-AF96-22C517718CA9}"/>
                </a:ext>
              </a:extLst>
            </p:cNvPr>
            <p:cNvSpPr>
              <a:spLocks noEditPoints="1"/>
            </p:cNvSpPr>
            <p:nvPr/>
          </p:nvSpPr>
          <p:spPr bwMode="auto">
            <a:xfrm>
              <a:off x="5040313" y="4208463"/>
              <a:ext cx="85725" cy="2098675"/>
            </a:xfrm>
            <a:custGeom>
              <a:avLst/>
              <a:gdLst>
                <a:gd name="T0" fmla="*/ 0 w 54"/>
                <a:gd name="T1" fmla="*/ 2147483646 h 1322"/>
                <a:gd name="T2" fmla="*/ 136088438 w 54"/>
                <a:gd name="T3" fmla="*/ 2147483646 h 1322"/>
                <a:gd name="T4" fmla="*/ 136088438 w 54"/>
                <a:gd name="T5" fmla="*/ 2147483646 h 1322"/>
                <a:gd name="T6" fmla="*/ 0 w 54"/>
                <a:gd name="T7" fmla="*/ 2147483646 h 1322"/>
                <a:gd name="T8" fmla="*/ 136088438 w 54"/>
                <a:gd name="T9" fmla="*/ 2147483646 h 1322"/>
                <a:gd name="T10" fmla="*/ 0 w 54"/>
                <a:gd name="T11" fmla="*/ 2147483646 h 1322"/>
                <a:gd name="T12" fmla="*/ 136088438 w 54"/>
                <a:gd name="T13" fmla="*/ 2147483646 h 1322"/>
                <a:gd name="T14" fmla="*/ 136088438 w 54"/>
                <a:gd name="T15" fmla="*/ 2147483646 h 1322"/>
                <a:gd name="T16" fmla="*/ 0 w 54"/>
                <a:gd name="T17" fmla="*/ 2147483646 h 1322"/>
                <a:gd name="T18" fmla="*/ 136088438 w 54"/>
                <a:gd name="T19" fmla="*/ 2147483646 h 1322"/>
                <a:gd name="T20" fmla="*/ 0 w 54"/>
                <a:gd name="T21" fmla="*/ 2147483646 h 1322"/>
                <a:gd name="T22" fmla="*/ 136088438 w 54"/>
                <a:gd name="T23" fmla="*/ 2147483646 h 1322"/>
                <a:gd name="T24" fmla="*/ 136088438 w 54"/>
                <a:gd name="T25" fmla="*/ 1973283138 h 1322"/>
                <a:gd name="T26" fmla="*/ 0 w 54"/>
                <a:gd name="T27" fmla="*/ 1905238125 h 1322"/>
                <a:gd name="T28" fmla="*/ 136088438 w 54"/>
                <a:gd name="T29" fmla="*/ 1973283138 h 1322"/>
                <a:gd name="T30" fmla="*/ 0 w 54"/>
                <a:gd name="T31" fmla="*/ 1701106263 h 1322"/>
                <a:gd name="T32" fmla="*/ 136088438 w 54"/>
                <a:gd name="T33" fmla="*/ 1633061250 h 1322"/>
                <a:gd name="T34" fmla="*/ 136088438 w 54"/>
                <a:gd name="T35" fmla="*/ 1428929388 h 1322"/>
                <a:gd name="T36" fmla="*/ 0 w 54"/>
                <a:gd name="T37" fmla="*/ 1360884375 h 1322"/>
                <a:gd name="T38" fmla="*/ 136088438 w 54"/>
                <a:gd name="T39" fmla="*/ 1428929388 h 1322"/>
                <a:gd name="T40" fmla="*/ 0 w 54"/>
                <a:gd name="T41" fmla="*/ 1156752513 h 1322"/>
                <a:gd name="T42" fmla="*/ 136088438 w 54"/>
                <a:gd name="T43" fmla="*/ 1088707500 h 1322"/>
                <a:gd name="T44" fmla="*/ 136088438 w 54"/>
                <a:gd name="T45" fmla="*/ 884575638 h 1322"/>
                <a:gd name="T46" fmla="*/ 0 w 54"/>
                <a:gd name="T47" fmla="*/ 816530625 h 1322"/>
                <a:gd name="T48" fmla="*/ 136088438 w 54"/>
                <a:gd name="T49" fmla="*/ 884575638 h 1322"/>
                <a:gd name="T50" fmla="*/ 0 w 54"/>
                <a:gd name="T51" fmla="*/ 612398763 h 1322"/>
                <a:gd name="T52" fmla="*/ 136088438 w 54"/>
                <a:gd name="T53" fmla="*/ 544353750 h 1322"/>
                <a:gd name="T54" fmla="*/ 136088438 w 54"/>
                <a:gd name="T55" fmla="*/ 340221888 h 1322"/>
                <a:gd name="T56" fmla="*/ 0 w 54"/>
                <a:gd name="T57" fmla="*/ 272176875 h 1322"/>
                <a:gd name="T58" fmla="*/ 136088438 w 54"/>
                <a:gd name="T59" fmla="*/ 340221888 h 1322"/>
                <a:gd name="T60" fmla="*/ 0 w 54"/>
                <a:gd name="T61" fmla="*/ 68045013 h 1322"/>
                <a:gd name="T62" fmla="*/ 136088438 w 54"/>
                <a:gd name="T63" fmla="*/ 0 h 132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54" h="1322">
                  <a:moveTo>
                    <a:pt x="54" y="1322"/>
                  </a:moveTo>
                  <a:lnTo>
                    <a:pt x="0" y="1322"/>
                  </a:lnTo>
                  <a:lnTo>
                    <a:pt x="0" y="1295"/>
                  </a:lnTo>
                  <a:lnTo>
                    <a:pt x="54" y="1295"/>
                  </a:lnTo>
                  <a:lnTo>
                    <a:pt x="54" y="1322"/>
                  </a:lnTo>
                  <a:close/>
                  <a:moveTo>
                    <a:pt x="54" y="1214"/>
                  </a:moveTo>
                  <a:lnTo>
                    <a:pt x="0" y="1214"/>
                  </a:lnTo>
                  <a:lnTo>
                    <a:pt x="0" y="1187"/>
                  </a:lnTo>
                  <a:lnTo>
                    <a:pt x="54" y="1187"/>
                  </a:lnTo>
                  <a:lnTo>
                    <a:pt x="54" y="1214"/>
                  </a:lnTo>
                  <a:close/>
                  <a:moveTo>
                    <a:pt x="54" y="1106"/>
                  </a:moveTo>
                  <a:lnTo>
                    <a:pt x="0" y="1106"/>
                  </a:lnTo>
                  <a:lnTo>
                    <a:pt x="0" y="1079"/>
                  </a:lnTo>
                  <a:lnTo>
                    <a:pt x="54" y="1079"/>
                  </a:lnTo>
                  <a:lnTo>
                    <a:pt x="54" y="1106"/>
                  </a:lnTo>
                  <a:close/>
                  <a:moveTo>
                    <a:pt x="54" y="998"/>
                  </a:moveTo>
                  <a:lnTo>
                    <a:pt x="0" y="998"/>
                  </a:lnTo>
                  <a:lnTo>
                    <a:pt x="0" y="971"/>
                  </a:lnTo>
                  <a:lnTo>
                    <a:pt x="54" y="971"/>
                  </a:lnTo>
                  <a:lnTo>
                    <a:pt x="54" y="998"/>
                  </a:lnTo>
                  <a:close/>
                  <a:moveTo>
                    <a:pt x="54" y="891"/>
                  </a:moveTo>
                  <a:lnTo>
                    <a:pt x="0" y="891"/>
                  </a:lnTo>
                  <a:lnTo>
                    <a:pt x="0" y="864"/>
                  </a:lnTo>
                  <a:lnTo>
                    <a:pt x="54" y="864"/>
                  </a:lnTo>
                  <a:lnTo>
                    <a:pt x="54" y="891"/>
                  </a:lnTo>
                  <a:close/>
                  <a:moveTo>
                    <a:pt x="54" y="783"/>
                  </a:moveTo>
                  <a:lnTo>
                    <a:pt x="0" y="783"/>
                  </a:lnTo>
                  <a:lnTo>
                    <a:pt x="0" y="756"/>
                  </a:lnTo>
                  <a:lnTo>
                    <a:pt x="54" y="756"/>
                  </a:lnTo>
                  <a:lnTo>
                    <a:pt x="54" y="783"/>
                  </a:lnTo>
                  <a:close/>
                  <a:moveTo>
                    <a:pt x="54" y="675"/>
                  </a:moveTo>
                  <a:lnTo>
                    <a:pt x="0" y="675"/>
                  </a:lnTo>
                  <a:lnTo>
                    <a:pt x="0" y="648"/>
                  </a:lnTo>
                  <a:lnTo>
                    <a:pt x="54" y="648"/>
                  </a:lnTo>
                  <a:lnTo>
                    <a:pt x="54" y="675"/>
                  </a:lnTo>
                  <a:close/>
                  <a:moveTo>
                    <a:pt x="54" y="567"/>
                  </a:moveTo>
                  <a:lnTo>
                    <a:pt x="0" y="567"/>
                  </a:lnTo>
                  <a:lnTo>
                    <a:pt x="0" y="540"/>
                  </a:lnTo>
                  <a:lnTo>
                    <a:pt x="54" y="540"/>
                  </a:lnTo>
                  <a:lnTo>
                    <a:pt x="54" y="567"/>
                  </a:lnTo>
                  <a:close/>
                  <a:moveTo>
                    <a:pt x="54" y="459"/>
                  </a:moveTo>
                  <a:lnTo>
                    <a:pt x="0" y="459"/>
                  </a:lnTo>
                  <a:lnTo>
                    <a:pt x="0" y="432"/>
                  </a:lnTo>
                  <a:lnTo>
                    <a:pt x="54" y="432"/>
                  </a:lnTo>
                  <a:lnTo>
                    <a:pt x="54" y="459"/>
                  </a:lnTo>
                  <a:close/>
                  <a:moveTo>
                    <a:pt x="54" y="351"/>
                  </a:moveTo>
                  <a:lnTo>
                    <a:pt x="0" y="351"/>
                  </a:lnTo>
                  <a:lnTo>
                    <a:pt x="0" y="324"/>
                  </a:lnTo>
                  <a:lnTo>
                    <a:pt x="54" y="324"/>
                  </a:lnTo>
                  <a:lnTo>
                    <a:pt x="54" y="351"/>
                  </a:lnTo>
                  <a:close/>
                  <a:moveTo>
                    <a:pt x="54" y="243"/>
                  </a:moveTo>
                  <a:lnTo>
                    <a:pt x="0" y="243"/>
                  </a:lnTo>
                  <a:lnTo>
                    <a:pt x="0" y="216"/>
                  </a:lnTo>
                  <a:lnTo>
                    <a:pt x="54" y="216"/>
                  </a:lnTo>
                  <a:lnTo>
                    <a:pt x="54" y="243"/>
                  </a:lnTo>
                  <a:close/>
                  <a:moveTo>
                    <a:pt x="54" y="135"/>
                  </a:moveTo>
                  <a:lnTo>
                    <a:pt x="0" y="135"/>
                  </a:lnTo>
                  <a:lnTo>
                    <a:pt x="0" y="108"/>
                  </a:lnTo>
                  <a:lnTo>
                    <a:pt x="54" y="108"/>
                  </a:lnTo>
                  <a:lnTo>
                    <a:pt x="54" y="135"/>
                  </a:lnTo>
                  <a:close/>
                  <a:moveTo>
                    <a:pt x="54" y="27"/>
                  </a:moveTo>
                  <a:lnTo>
                    <a:pt x="0" y="27"/>
                  </a:lnTo>
                  <a:lnTo>
                    <a:pt x="0" y="0"/>
                  </a:lnTo>
                  <a:lnTo>
                    <a:pt x="54" y="0"/>
                  </a:lnTo>
                  <a:lnTo>
                    <a:pt x="54" y="2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grpSp>
      <p:grpSp>
        <p:nvGrpSpPr>
          <p:cNvPr id="2" name="Группа 1">
            <a:extLst>
              <a:ext uri="{FF2B5EF4-FFF2-40B4-BE49-F238E27FC236}">
                <a16:creationId xmlns:a16="http://schemas.microsoft.com/office/drawing/2014/main" id="{63B8E868-0151-4858-8BB6-2D3FC49E1BBB}"/>
              </a:ext>
            </a:extLst>
          </p:cNvPr>
          <p:cNvGrpSpPr/>
          <p:nvPr/>
        </p:nvGrpSpPr>
        <p:grpSpPr>
          <a:xfrm>
            <a:off x="10426700" y="5289550"/>
            <a:ext cx="747713" cy="1136650"/>
            <a:chOff x="10426700" y="5289550"/>
            <a:chExt cx="747713" cy="1136650"/>
          </a:xfrm>
        </p:grpSpPr>
        <p:sp>
          <p:nvSpPr>
            <p:cNvPr id="25636" name="Rectangle 70">
              <a:extLst>
                <a:ext uri="{FF2B5EF4-FFF2-40B4-BE49-F238E27FC236}">
                  <a16:creationId xmlns:a16="http://schemas.microsoft.com/office/drawing/2014/main" id="{8CCA6FA4-84B1-4497-80AF-FD49345F6E19}"/>
                </a:ext>
              </a:extLst>
            </p:cNvPr>
            <p:cNvSpPr>
              <a:spLocks noChangeArrowheads="1"/>
            </p:cNvSpPr>
            <p:nvPr/>
          </p:nvSpPr>
          <p:spPr bwMode="auto">
            <a:xfrm>
              <a:off x="10426700" y="5289550"/>
              <a:ext cx="747713" cy="1136650"/>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37" name="Rectangle 71">
              <a:extLst>
                <a:ext uri="{FF2B5EF4-FFF2-40B4-BE49-F238E27FC236}">
                  <a16:creationId xmlns:a16="http://schemas.microsoft.com/office/drawing/2014/main" id="{DB8B8B27-A9EB-4DF1-BEA8-3CC259162727}"/>
                </a:ext>
              </a:extLst>
            </p:cNvPr>
            <p:cNvSpPr>
              <a:spLocks noChangeArrowheads="1"/>
            </p:cNvSpPr>
            <p:nvPr/>
          </p:nvSpPr>
          <p:spPr bwMode="auto">
            <a:xfrm>
              <a:off x="10544175" y="5697538"/>
              <a:ext cx="512763" cy="728662"/>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42" name="Freeform 76">
              <a:extLst>
                <a:ext uri="{FF2B5EF4-FFF2-40B4-BE49-F238E27FC236}">
                  <a16:creationId xmlns:a16="http://schemas.microsoft.com/office/drawing/2014/main" id="{20235A41-2A4F-48AB-A79B-400A147E2653}"/>
                </a:ext>
              </a:extLst>
            </p:cNvPr>
            <p:cNvSpPr>
              <a:spLocks noEditPoints="1"/>
            </p:cNvSpPr>
            <p:nvPr/>
          </p:nvSpPr>
          <p:spPr bwMode="auto">
            <a:xfrm>
              <a:off x="10756900" y="5900738"/>
              <a:ext cx="85725" cy="525462"/>
            </a:xfrm>
            <a:custGeom>
              <a:avLst/>
              <a:gdLst>
                <a:gd name="T0" fmla="*/ 136088438 w 54"/>
                <a:gd name="T1" fmla="*/ 834170131 h 331"/>
                <a:gd name="T2" fmla="*/ 0 w 54"/>
                <a:gd name="T3" fmla="*/ 834170131 h 331"/>
                <a:gd name="T4" fmla="*/ 136088438 w 54"/>
                <a:gd name="T5" fmla="*/ 816529848 h 331"/>
                <a:gd name="T6" fmla="*/ 136088438 w 54"/>
                <a:gd name="T7" fmla="*/ 834170131 h 331"/>
                <a:gd name="T8" fmla="*/ 136088438 w 54"/>
                <a:gd name="T9" fmla="*/ 612396592 h 331"/>
                <a:gd name="T10" fmla="*/ 0 w 54"/>
                <a:gd name="T11" fmla="*/ 612396592 h 331"/>
                <a:gd name="T12" fmla="*/ 0 w 54"/>
                <a:gd name="T13" fmla="*/ 544353232 h 331"/>
                <a:gd name="T14" fmla="*/ 136088438 w 54"/>
                <a:gd name="T15" fmla="*/ 544353232 h 331"/>
                <a:gd name="T16" fmla="*/ 136088438 w 54"/>
                <a:gd name="T17" fmla="*/ 612396592 h 331"/>
                <a:gd name="T18" fmla="*/ 136088438 w 54"/>
                <a:gd name="T19" fmla="*/ 340219976 h 331"/>
                <a:gd name="T20" fmla="*/ 0 w 54"/>
                <a:gd name="T21" fmla="*/ 340219976 h 331"/>
                <a:gd name="T22" fmla="*/ 0 w 54"/>
                <a:gd name="T23" fmla="*/ 272176616 h 331"/>
                <a:gd name="T24" fmla="*/ 136088438 w 54"/>
                <a:gd name="T25" fmla="*/ 272176616 h 331"/>
                <a:gd name="T26" fmla="*/ 136088438 w 54"/>
                <a:gd name="T27" fmla="*/ 340219976 h 331"/>
                <a:gd name="T28" fmla="*/ 136088438 w 54"/>
                <a:gd name="T29" fmla="*/ 68043360 h 331"/>
                <a:gd name="T30" fmla="*/ 0 w 54"/>
                <a:gd name="T31" fmla="*/ 68043360 h 331"/>
                <a:gd name="T32" fmla="*/ 0 w 54"/>
                <a:gd name="T33" fmla="*/ 0 h 331"/>
                <a:gd name="T34" fmla="*/ 136088438 w 54"/>
                <a:gd name="T35" fmla="*/ 0 h 331"/>
                <a:gd name="T36" fmla="*/ 136088438 w 54"/>
                <a:gd name="T37" fmla="*/ 6804336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54" h="331">
                  <a:moveTo>
                    <a:pt x="54" y="331"/>
                  </a:moveTo>
                  <a:lnTo>
                    <a:pt x="0" y="331"/>
                  </a:lnTo>
                  <a:lnTo>
                    <a:pt x="54" y="324"/>
                  </a:lnTo>
                  <a:lnTo>
                    <a:pt x="54" y="331"/>
                  </a:lnTo>
                  <a:close/>
                  <a:moveTo>
                    <a:pt x="54" y="243"/>
                  </a:moveTo>
                  <a:lnTo>
                    <a:pt x="0" y="243"/>
                  </a:lnTo>
                  <a:lnTo>
                    <a:pt x="0" y="216"/>
                  </a:lnTo>
                  <a:lnTo>
                    <a:pt x="54" y="216"/>
                  </a:lnTo>
                  <a:lnTo>
                    <a:pt x="54" y="243"/>
                  </a:lnTo>
                  <a:close/>
                  <a:moveTo>
                    <a:pt x="54" y="135"/>
                  </a:moveTo>
                  <a:lnTo>
                    <a:pt x="0" y="135"/>
                  </a:lnTo>
                  <a:lnTo>
                    <a:pt x="0" y="108"/>
                  </a:lnTo>
                  <a:lnTo>
                    <a:pt x="54" y="108"/>
                  </a:lnTo>
                  <a:lnTo>
                    <a:pt x="54" y="135"/>
                  </a:lnTo>
                  <a:close/>
                  <a:moveTo>
                    <a:pt x="54" y="27"/>
                  </a:moveTo>
                  <a:lnTo>
                    <a:pt x="0" y="27"/>
                  </a:lnTo>
                  <a:lnTo>
                    <a:pt x="0" y="0"/>
                  </a:lnTo>
                  <a:lnTo>
                    <a:pt x="54" y="0"/>
                  </a:lnTo>
                  <a:lnTo>
                    <a:pt x="54" y="27"/>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25651" name="TextBox 115">
            <a:extLst>
              <a:ext uri="{FF2B5EF4-FFF2-40B4-BE49-F238E27FC236}">
                <a16:creationId xmlns:a16="http://schemas.microsoft.com/office/drawing/2014/main" id="{727F683F-2ABF-42AA-805F-84AC5D17DA19}"/>
              </a:ext>
            </a:extLst>
          </p:cNvPr>
          <p:cNvSpPr txBox="1">
            <a:spLocks noChangeArrowheads="1"/>
          </p:cNvSpPr>
          <p:nvPr/>
        </p:nvSpPr>
        <p:spPr bwMode="auto">
          <a:xfrm>
            <a:off x="1643063" y="2093913"/>
            <a:ext cx="2525712"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25652" name="Oval 40">
            <a:extLst>
              <a:ext uri="{FF2B5EF4-FFF2-40B4-BE49-F238E27FC236}">
                <a16:creationId xmlns:a16="http://schemas.microsoft.com/office/drawing/2014/main" id="{F19216FE-190E-4632-8474-E49645235871}"/>
              </a:ext>
            </a:extLst>
          </p:cNvPr>
          <p:cNvSpPr>
            <a:spLocks noChangeArrowheads="1"/>
          </p:cNvSpPr>
          <p:nvPr/>
        </p:nvSpPr>
        <p:spPr bwMode="auto">
          <a:xfrm>
            <a:off x="1295400" y="2255838"/>
            <a:ext cx="234950" cy="23495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53" name="TextBox 115">
            <a:extLst>
              <a:ext uri="{FF2B5EF4-FFF2-40B4-BE49-F238E27FC236}">
                <a16:creationId xmlns:a16="http://schemas.microsoft.com/office/drawing/2014/main" id="{3DB01275-58E0-40CD-8B99-72C8ADF09D65}"/>
              </a:ext>
            </a:extLst>
          </p:cNvPr>
          <p:cNvSpPr txBox="1">
            <a:spLocks noChangeArrowheads="1"/>
          </p:cNvSpPr>
          <p:nvPr/>
        </p:nvSpPr>
        <p:spPr bwMode="auto">
          <a:xfrm>
            <a:off x="1643063" y="3062288"/>
            <a:ext cx="25257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25654" name="Oval 40">
            <a:extLst>
              <a:ext uri="{FF2B5EF4-FFF2-40B4-BE49-F238E27FC236}">
                <a16:creationId xmlns:a16="http://schemas.microsoft.com/office/drawing/2014/main" id="{FB1495D0-CFC5-4E81-BE2B-485F625D320D}"/>
              </a:ext>
            </a:extLst>
          </p:cNvPr>
          <p:cNvSpPr>
            <a:spLocks noChangeArrowheads="1"/>
          </p:cNvSpPr>
          <p:nvPr/>
        </p:nvSpPr>
        <p:spPr bwMode="auto">
          <a:xfrm>
            <a:off x="1295400" y="3224213"/>
            <a:ext cx="234950" cy="236537"/>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55" name="TextBox 115">
            <a:extLst>
              <a:ext uri="{FF2B5EF4-FFF2-40B4-BE49-F238E27FC236}">
                <a16:creationId xmlns:a16="http://schemas.microsoft.com/office/drawing/2014/main" id="{AC0E767D-6522-41E9-86C9-EE0E5E54E384}"/>
              </a:ext>
            </a:extLst>
          </p:cNvPr>
          <p:cNvSpPr txBox="1">
            <a:spLocks noChangeArrowheads="1"/>
          </p:cNvSpPr>
          <p:nvPr/>
        </p:nvSpPr>
        <p:spPr bwMode="auto">
          <a:xfrm>
            <a:off x="1643063" y="4000500"/>
            <a:ext cx="25257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25656" name="Oval 40">
            <a:extLst>
              <a:ext uri="{FF2B5EF4-FFF2-40B4-BE49-F238E27FC236}">
                <a16:creationId xmlns:a16="http://schemas.microsoft.com/office/drawing/2014/main" id="{8E1D1202-8732-4E77-B7EA-07613ACCA6F0}"/>
              </a:ext>
            </a:extLst>
          </p:cNvPr>
          <p:cNvSpPr>
            <a:spLocks noChangeArrowheads="1"/>
          </p:cNvSpPr>
          <p:nvPr/>
        </p:nvSpPr>
        <p:spPr bwMode="auto">
          <a:xfrm>
            <a:off x="1295400" y="4162425"/>
            <a:ext cx="234950" cy="23653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57" name="TextBox 115">
            <a:extLst>
              <a:ext uri="{FF2B5EF4-FFF2-40B4-BE49-F238E27FC236}">
                <a16:creationId xmlns:a16="http://schemas.microsoft.com/office/drawing/2014/main" id="{775DFE4E-D0E1-42A0-B0F2-445A16E407E0}"/>
              </a:ext>
            </a:extLst>
          </p:cNvPr>
          <p:cNvSpPr txBox="1">
            <a:spLocks noChangeArrowheads="1"/>
          </p:cNvSpPr>
          <p:nvPr/>
        </p:nvSpPr>
        <p:spPr bwMode="auto">
          <a:xfrm>
            <a:off x="1643063" y="4964113"/>
            <a:ext cx="25257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25658" name="Oval 40">
            <a:extLst>
              <a:ext uri="{FF2B5EF4-FFF2-40B4-BE49-F238E27FC236}">
                <a16:creationId xmlns:a16="http://schemas.microsoft.com/office/drawing/2014/main" id="{08BEF950-CA12-4D7B-925E-C4DBCAEE1CC9}"/>
              </a:ext>
            </a:extLst>
          </p:cNvPr>
          <p:cNvSpPr>
            <a:spLocks noChangeArrowheads="1"/>
          </p:cNvSpPr>
          <p:nvPr/>
        </p:nvSpPr>
        <p:spPr bwMode="auto">
          <a:xfrm>
            <a:off x="1295400" y="5126038"/>
            <a:ext cx="234950" cy="236537"/>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5659" name="TextBox 115">
            <a:extLst>
              <a:ext uri="{FF2B5EF4-FFF2-40B4-BE49-F238E27FC236}">
                <a16:creationId xmlns:a16="http://schemas.microsoft.com/office/drawing/2014/main" id="{602BFF79-AEC9-4286-AD2B-FAE20D6A895E}"/>
              </a:ext>
            </a:extLst>
          </p:cNvPr>
          <p:cNvSpPr txBox="1">
            <a:spLocks noChangeArrowheads="1"/>
          </p:cNvSpPr>
          <p:nvPr/>
        </p:nvSpPr>
        <p:spPr bwMode="auto">
          <a:xfrm>
            <a:off x="1643063" y="5900738"/>
            <a:ext cx="25257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25660" name="Oval 40">
            <a:extLst>
              <a:ext uri="{FF2B5EF4-FFF2-40B4-BE49-F238E27FC236}">
                <a16:creationId xmlns:a16="http://schemas.microsoft.com/office/drawing/2014/main" id="{B3F9A6E0-4B7E-4EBF-97D9-C0FED1771A9A}"/>
              </a:ext>
            </a:extLst>
          </p:cNvPr>
          <p:cNvSpPr>
            <a:spLocks noChangeArrowheads="1"/>
          </p:cNvSpPr>
          <p:nvPr/>
        </p:nvSpPr>
        <p:spPr bwMode="auto">
          <a:xfrm>
            <a:off x="1295400" y="6062663"/>
            <a:ext cx="234950" cy="236537"/>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5602"/>
                                        </p:tgtEl>
                                        <p:attrNameLst>
                                          <p:attrName>style.visibility</p:attrName>
                                        </p:attrNameLst>
                                      </p:cBhvr>
                                      <p:to>
                                        <p:strVal val="visible"/>
                                      </p:to>
                                    </p:set>
                                    <p:anim calcmode="lin" valueType="num">
                                      <p:cBhvr additive="base">
                                        <p:cTn id="7" dur="500" fill="hold"/>
                                        <p:tgtEl>
                                          <p:spTgt spid="25602"/>
                                        </p:tgtEl>
                                        <p:attrNameLst>
                                          <p:attrName>ppt_x</p:attrName>
                                        </p:attrNameLst>
                                      </p:cBhvr>
                                      <p:tavLst>
                                        <p:tav tm="0">
                                          <p:val>
                                            <p:strVal val="#ppt_x"/>
                                          </p:val>
                                        </p:tav>
                                        <p:tav tm="100000">
                                          <p:val>
                                            <p:strVal val="#ppt_x"/>
                                          </p:val>
                                        </p:tav>
                                      </p:tavLst>
                                    </p:anim>
                                    <p:anim calcmode="lin" valueType="num">
                                      <p:cBhvr additive="base">
                                        <p:cTn id="8" dur="500" fill="hold"/>
                                        <p:tgtEl>
                                          <p:spTgt spid="2560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5603"/>
                                        </p:tgtEl>
                                        <p:attrNameLst>
                                          <p:attrName>style.visibility</p:attrName>
                                        </p:attrNameLst>
                                      </p:cBhvr>
                                      <p:to>
                                        <p:strVal val="visible"/>
                                      </p:to>
                                    </p:set>
                                    <p:anim calcmode="lin" valueType="num">
                                      <p:cBhvr additive="base">
                                        <p:cTn id="11" dur="500" fill="hold"/>
                                        <p:tgtEl>
                                          <p:spTgt spid="25603"/>
                                        </p:tgtEl>
                                        <p:attrNameLst>
                                          <p:attrName>ppt_x</p:attrName>
                                        </p:attrNameLst>
                                      </p:cBhvr>
                                      <p:tavLst>
                                        <p:tav tm="0">
                                          <p:val>
                                            <p:strVal val="#ppt_x"/>
                                          </p:val>
                                        </p:tav>
                                        <p:tav tm="100000">
                                          <p:val>
                                            <p:strVal val="#ppt_x"/>
                                          </p:val>
                                        </p:tav>
                                      </p:tavLst>
                                    </p:anim>
                                    <p:anim calcmode="lin" valueType="num">
                                      <p:cBhvr additive="base">
                                        <p:cTn id="12" dur="500" fill="hold"/>
                                        <p:tgtEl>
                                          <p:spTgt spid="2560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childTnLst>
                          </p:cTn>
                        </p:par>
                        <p:par>
                          <p:cTn id="18" fill="hold">
                            <p:stCondLst>
                              <p:cond delay="1250"/>
                            </p:stCondLst>
                            <p:childTnLst>
                              <p:par>
                                <p:cTn id="19" presetID="23" presetClass="entr" presetSubtype="16" fill="hold" grpId="0" nodeType="afterEffect">
                                  <p:stCondLst>
                                    <p:cond delay="0"/>
                                  </p:stCondLst>
                                  <p:childTnLst>
                                    <p:set>
                                      <p:cBhvr>
                                        <p:cTn id="20" dur="1" fill="hold">
                                          <p:stCondLst>
                                            <p:cond delay="0"/>
                                          </p:stCondLst>
                                        </p:cTn>
                                        <p:tgtEl>
                                          <p:spTgt spid="25652"/>
                                        </p:tgtEl>
                                        <p:attrNameLst>
                                          <p:attrName>style.visibility</p:attrName>
                                        </p:attrNameLst>
                                      </p:cBhvr>
                                      <p:to>
                                        <p:strVal val="visible"/>
                                      </p:to>
                                    </p:set>
                                    <p:anim calcmode="lin" valueType="num">
                                      <p:cBhvr>
                                        <p:cTn id="21" dur="500" fill="hold"/>
                                        <p:tgtEl>
                                          <p:spTgt spid="25652"/>
                                        </p:tgtEl>
                                        <p:attrNameLst>
                                          <p:attrName>ppt_w</p:attrName>
                                        </p:attrNameLst>
                                      </p:cBhvr>
                                      <p:tavLst>
                                        <p:tav tm="0">
                                          <p:val>
                                            <p:fltVal val="0"/>
                                          </p:val>
                                        </p:tav>
                                        <p:tav tm="100000">
                                          <p:val>
                                            <p:strVal val="#ppt_w"/>
                                          </p:val>
                                        </p:tav>
                                      </p:tavLst>
                                    </p:anim>
                                    <p:anim calcmode="lin" valueType="num">
                                      <p:cBhvr>
                                        <p:cTn id="22" dur="500" fill="hold"/>
                                        <p:tgtEl>
                                          <p:spTgt spid="25652"/>
                                        </p:tgtEl>
                                        <p:attrNameLst>
                                          <p:attrName>ppt_h</p:attrName>
                                        </p:attrNameLst>
                                      </p:cBhvr>
                                      <p:tavLst>
                                        <p:tav tm="0">
                                          <p:val>
                                            <p:fltVal val="0"/>
                                          </p:val>
                                        </p:tav>
                                        <p:tav tm="100000">
                                          <p:val>
                                            <p:strVal val="#ppt_h"/>
                                          </p:val>
                                        </p:tav>
                                      </p:tavLst>
                                    </p:anim>
                                  </p:childTnLst>
                                </p:cTn>
                              </p:par>
                              <p:par>
                                <p:cTn id="23" presetID="2" presetClass="entr" presetSubtype="4" fill="hold" grpId="0" nodeType="withEffect">
                                  <p:stCondLst>
                                    <p:cond delay="0"/>
                                  </p:stCondLst>
                                  <p:childTnLst>
                                    <p:set>
                                      <p:cBhvr>
                                        <p:cTn id="24" dur="1" fill="hold">
                                          <p:stCondLst>
                                            <p:cond delay="0"/>
                                          </p:stCondLst>
                                        </p:cTn>
                                        <p:tgtEl>
                                          <p:spTgt spid="25651"/>
                                        </p:tgtEl>
                                        <p:attrNameLst>
                                          <p:attrName>style.visibility</p:attrName>
                                        </p:attrNameLst>
                                      </p:cBhvr>
                                      <p:to>
                                        <p:strVal val="visible"/>
                                      </p:to>
                                    </p:set>
                                    <p:anim calcmode="lin" valueType="num">
                                      <p:cBhvr additive="base">
                                        <p:cTn id="25" dur="500" fill="hold"/>
                                        <p:tgtEl>
                                          <p:spTgt spid="25651"/>
                                        </p:tgtEl>
                                        <p:attrNameLst>
                                          <p:attrName>ppt_x</p:attrName>
                                        </p:attrNameLst>
                                      </p:cBhvr>
                                      <p:tavLst>
                                        <p:tav tm="0">
                                          <p:val>
                                            <p:strVal val="#ppt_x"/>
                                          </p:val>
                                        </p:tav>
                                        <p:tav tm="100000">
                                          <p:val>
                                            <p:strVal val="#ppt_x"/>
                                          </p:val>
                                        </p:tav>
                                      </p:tavLst>
                                    </p:anim>
                                    <p:anim calcmode="lin" valueType="num">
                                      <p:cBhvr additive="base">
                                        <p:cTn id="26" dur="500" fill="hold"/>
                                        <p:tgtEl>
                                          <p:spTgt spid="25651"/>
                                        </p:tgtEl>
                                        <p:attrNameLst>
                                          <p:attrName>ppt_y</p:attrName>
                                        </p:attrNameLst>
                                      </p:cBhvr>
                                      <p:tavLst>
                                        <p:tav tm="0">
                                          <p:val>
                                            <p:strVal val="1+#ppt_h/2"/>
                                          </p:val>
                                        </p:tav>
                                        <p:tav tm="100000">
                                          <p:val>
                                            <p:strVal val="#ppt_y"/>
                                          </p:val>
                                        </p:tav>
                                      </p:tavLst>
                                    </p:anim>
                                  </p:childTnLst>
                                </p:cTn>
                              </p:par>
                              <p:par>
                                <p:cTn id="27" presetID="17" presetClass="entr" presetSubtype="4" fill="hold" nodeType="withEffect">
                                  <p:stCondLst>
                                    <p:cond delay="0"/>
                                  </p:stCondLst>
                                  <p:childTnLst>
                                    <p:set>
                                      <p:cBhvr>
                                        <p:cTn id="28" dur="1" fill="hold">
                                          <p:stCondLst>
                                            <p:cond delay="0"/>
                                          </p:stCondLst>
                                        </p:cTn>
                                        <p:tgtEl>
                                          <p:spTgt spid="8"/>
                                        </p:tgtEl>
                                        <p:attrNameLst>
                                          <p:attrName>style.visibility</p:attrName>
                                        </p:attrNameLst>
                                      </p:cBhvr>
                                      <p:to>
                                        <p:strVal val="visible"/>
                                      </p:to>
                                    </p:set>
                                    <p:anim calcmode="lin" valueType="num">
                                      <p:cBhvr>
                                        <p:cTn id="29" dur="500" fill="hold"/>
                                        <p:tgtEl>
                                          <p:spTgt spid="8"/>
                                        </p:tgtEl>
                                        <p:attrNameLst>
                                          <p:attrName>ppt_x</p:attrName>
                                        </p:attrNameLst>
                                      </p:cBhvr>
                                      <p:tavLst>
                                        <p:tav tm="0">
                                          <p:val>
                                            <p:strVal val="#ppt_x"/>
                                          </p:val>
                                        </p:tav>
                                        <p:tav tm="100000">
                                          <p:val>
                                            <p:strVal val="#ppt_x"/>
                                          </p:val>
                                        </p:tav>
                                      </p:tavLst>
                                    </p:anim>
                                    <p:anim calcmode="lin" valueType="num">
                                      <p:cBhvr>
                                        <p:cTn id="30" dur="500" fill="hold"/>
                                        <p:tgtEl>
                                          <p:spTgt spid="8"/>
                                        </p:tgtEl>
                                        <p:attrNameLst>
                                          <p:attrName>ppt_y</p:attrName>
                                        </p:attrNameLst>
                                      </p:cBhvr>
                                      <p:tavLst>
                                        <p:tav tm="0">
                                          <p:val>
                                            <p:strVal val="#ppt_y+#ppt_h/2"/>
                                          </p:val>
                                        </p:tav>
                                        <p:tav tm="100000">
                                          <p:val>
                                            <p:strVal val="#ppt_y"/>
                                          </p:val>
                                        </p:tav>
                                      </p:tavLst>
                                    </p:anim>
                                    <p:anim calcmode="lin" valueType="num">
                                      <p:cBhvr>
                                        <p:cTn id="31" dur="500" fill="hold"/>
                                        <p:tgtEl>
                                          <p:spTgt spid="8"/>
                                        </p:tgtEl>
                                        <p:attrNameLst>
                                          <p:attrName>ppt_w</p:attrName>
                                        </p:attrNameLst>
                                      </p:cBhvr>
                                      <p:tavLst>
                                        <p:tav tm="0">
                                          <p:val>
                                            <p:strVal val="#ppt_w"/>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250"/>
                                  </p:stCondLst>
                                  <p:childTnLst>
                                    <p:set>
                                      <p:cBhvr>
                                        <p:cTn id="34" dur="1" fill="hold">
                                          <p:stCondLst>
                                            <p:cond delay="0"/>
                                          </p:stCondLst>
                                        </p:cTn>
                                        <p:tgtEl>
                                          <p:spTgt spid="25654"/>
                                        </p:tgtEl>
                                        <p:attrNameLst>
                                          <p:attrName>style.visibility</p:attrName>
                                        </p:attrNameLst>
                                      </p:cBhvr>
                                      <p:to>
                                        <p:strVal val="visible"/>
                                      </p:to>
                                    </p:set>
                                    <p:anim calcmode="lin" valueType="num">
                                      <p:cBhvr>
                                        <p:cTn id="35" dur="500" fill="hold"/>
                                        <p:tgtEl>
                                          <p:spTgt spid="25654"/>
                                        </p:tgtEl>
                                        <p:attrNameLst>
                                          <p:attrName>ppt_w</p:attrName>
                                        </p:attrNameLst>
                                      </p:cBhvr>
                                      <p:tavLst>
                                        <p:tav tm="0">
                                          <p:val>
                                            <p:fltVal val="0"/>
                                          </p:val>
                                        </p:tav>
                                        <p:tav tm="100000">
                                          <p:val>
                                            <p:strVal val="#ppt_w"/>
                                          </p:val>
                                        </p:tav>
                                      </p:tavLst>
                                    </p:anim>
                                    <p:anim calcmode="lin" valueType="num">
                                      <p:cBhvr>
                                        <p:cTn id="36" dur="500" fill="hold"/>
                                        <p:tgtEl>
                                          <p:spTgt spid="25654"/>
                                        </p:tgtEl>
                                        <p:attrNameLst>
                                          <p:attrName>ppt_h</p:attrName>
                                        </p:attrNameLst>
                                      </p:cBhvr>
                                      <p:tavLst>
                                        <p:tav tm="0">
                                          <p:val>
                                            <p:fltVal val="0"/>
                                          </p:val>
                                        </p:tav>
                                        <p:tav tm="100000">
                                          <p:val>
                                            <p:strVal val="#ppt_h"/>
                                          </p:val>
                                        </p:tav>
                                      </p:tavLst>
                                    </p:anim>
                                  </p:childTnLst>
                                </p:cTn>
                              </p:par>
                              <p:par>
                                <p:cTn id="37" presetID="2" presetClass="entr" presetSubtype="4" fill="hold" grpId="0" nodeType="withEffect">
                                  <p:stCondLst>
                                    <p:cond delay="250"/>
                                  </p:stCondLst>
                                  <p:childTnLst>
                                    <p:set>
                                      <p:cBhvr>
                                        <p:cTn id="38" dur="1" fill="hold">
                                          <p:stCondLst>
                                            <p:cond delay="0"/>
                                          </p:stCondLst>
                                        </p:cTn>
                                        <p:tgtEl>
                                          <p:spTgt spid="25653"/>
                                        </p:tgtEl>
                                        <p:attrNameLst>
                                          <p:attrName>style.visibility</p:attrName>
                                        </p:attrNameLst>
                                      </p:cBhvr>
                                      <p:to>
                                        <p:strVal val="visible"/>
                                      </p:to>
                                    </p:set>
                                    <p:anim calcmode="lin" valueType="num">
                                      <p:cBhvr additive="base">
                                        <p:cTn id="39" dur="500" fill="hold"/>
                                        <p:tgtEl>
                                          <p:spTgt spid="25653"/>
                                        </p:tgtEl>
                                        <p:attrNameLst>
                                          <p:attrName>ppt_x</p:attrName>
                                        </p:attrNameLst>
                                      </p:cBhvr>
                                      <p:tavLst>
                                        <p:tav tm="0">
                                          <p:val>
                                            <p:strVal val="#ppt_x"/>
                                          </p:val>
                                        </p:tav>
                                        <p:tav tm="100000">
                                          <p:val>
                                            <p:strVal val="#ppt_x"/>
                                          </p:val>
                                        </p:tav>
                                      </p:tavLst>
                                    </p:anim>
                                    <p:anim calcmode="lin" valueType="num">
                                      <p:cBhvr additive="base">
                                        <p:cTn id="40" dur="500" fill="hold"/>
                                        <p:tgtEl>
                                          <p:spTgt spid="25653"/>
                                        </p:tgtEl>
                                        <p:attrNameLst>
                                          <p:attrName>ppt_y</p:attrName>
                                        </p:attrNameLst>
                                      </p:cBhvr>
                                      <p:tavLst>
                                        <p:tav tm="0">
                                          <p:val>
                                            <p:strVal val="1+#ppt_h/2"/>
                                          </p:val>
                                        </p:tav>
                                        <p:tav tm="100000">
                                          <p:val>
                                            <p:strVal val="#ppt_y"/>
                                          </p:val>
                                        </p:tav>
                                      </p:tavLst>
                                    </p:anim>
                                  </p:childTnLst>
                                </p:cTn>
                              </p:par>
                              <p:par>
                                <p:cTn id="41" presetID="17" presetClass="entr" presetSubtype="4" fill="hold" nodeType="withEffect">
                                  <p:stCondLst>
                                    <p:cond delay="250"/>
                                  </p:stCondLst>
                                  <p:childTnLst>
                                    <p:set>
                                      <p:cBhvr>
                                        <p:cTn id="42" dur="1" fill="hold">
                                          <p:stCondLst>
                                            <p:cond delay="0"/>
                                          </p:stCondLst>
                                        </p:cTn>
                                        <p:tgtEl>
                                          <p:spTgt spid="5"/>
                                        </p:tgtEl>
                                        <p:attrNameLst>
                                          <p:attrName>style.visibility</p:attrName>
                                        </p:attrNameLst>
                                      </p:cBhvr>
                                      <p:to>
                                        <p:strVal val="visible"/>
                                      </p:to>
                                    </p:set>
                                    <p:anim calcmode="lin" valueType="num">
                                      <p:cBhvr>
                                        <p:cTn id="43" dur="500" fill="hold"/>
                                        <p:tgtEl>
                                          <p:spTgt spid="5"/>
                                        </p:tgtEl>
                                        <p:attrNameLst>
                                          <p:attrName>ppt_x</p:attrName>
                                        </p:attrNameLst>
                                      </p:cBhvr>
                                      <p:tavLst>
                                        <p:tav tm="0">
                                          <p:val>
                                            <p:strVal val="#ppt_x"/>
                                          </p:val>
                                        </p:tav>
                                        <p:tav tm="100000">
                                          <p:val>
                                            <p:strVal val="#ppt_x"/>
                                          </p:val>
                                        </p:tav>
                                      </p:tavLst>
                                    </p:anim>
                                    <p:anim calcmode="lin" valueType="num">
                                      <p:cBhvr>
                                        <p:cTn id="44" dur="500" fill="hold"/>
                                        <p:tgtEl>
                                          <p:spTgt spid="5"/>
                                        </p:tgtEl>
                                        <p:attrNameLst>
                                          <p:attrName>ppt_y</p:attrName>
                                        </p:attrNameLst>
                                      </p:cBhvr>
                                      <p:tavLst>
                                        <p:tav tm="0">
                                          <p:val>
                                            <p:strVal val="#ppt_y+#ppt_h/2"/>
                                          </p:val>
                                        </p:tav>
                                        <p:tav tm="100000">
                                          <p:val>
                                            <p:strVal val="#ppt_y"/>
                                          </p:val>
                                        </p:tav>
                                      </p:tavLst>
                                    </p:anim>
                                    <p:anim calcmode="lin" valueType="num">
                                      <p:cBhvr>
                                        <p:cTn id="45" dur="500" fill="hold"/>
                                        <p:tgtEl>
                                          <p:spTgt spid="5"/>
                                        </p:tgtEl>
                                        <p:attrNameLst>
                                          <p:attrName>ppt_w</p:attrName>
                                        </p:attrNameLst>
                                      </p:cBhvr>
                                      <p:tavLst>
                                        <p:tav tm="0">
                                          <p:val>
                                            <p:strVal val="#ppt_w"/>
                                          </p:val>
                                        </p:tav>
                                        <p:tav tm="100000">
                                          <p:val>
                                            <p:strVal val="#ppt_w"/>
                                          </p:val>
                                        </p:tav>
                                      </p:tavLst>
                                    </p:anim>
                                    <p:anim calcmode="lin" valueType="num">
                                      <p:cBhvr>
                                        <p:cTn id="46" dur="500" fill="hold"/>
                                        <p:tgtEl>
                                          <p:spTgt spid="5"/>
                                        </p:tgtEl>
                                        <p:attrNameLst>
                                          <p:attrName>ppt_h</p:attrName>
                                        </p:attrNameLst>
                                      </p:cBhvr>
                                      <p:tavLst>
                                        <p:tav tm="0">
                                          <p:val>
                                            <p:fltVal val="0"/>
                                          </p:val>
                                        </p:tav>
                                        <p:tav tm="100000">
                                          <p:val>
                                            <p:strVal val="#ppt_h"/>
                                          </p:val>
                                        </p:tav>
                                      </p:tavLst>
                                    </p:anim>
                                  </p:childTnLst>
                                </p:cTn>
                              </p:par>
                              <p:par>
                                <p:cTn id="47" presetID="23" presetClass="entr" presetSubtype="16" fill="hold" grpId="0" nodeType="withEffect">
                                  <p:stCondLst>
                                    <p:cond delay="500"/>
                                  </p:stCondLst>
                                  <p:childTnLst>
                                    <p:set>
                                      <p:cBhvr>
                                        <p:cTn id="48" dur="1" fill="hold">
                                          <p:stCondLst>
                                            <p:cond delay="0"/>
                                          </p:stCondLst>
                                        </p:cTn>
                                        <p:tgtEl>
                                          <p:spTgt spid="25656"/>
                                        </p:tgtEl>
                                        <p:attrNameLst>
                                          <p:attrName>style.visibility</p:attrName>
                                        </p:attrNameLst>
                                      </p:cBhvr>
                                      <p:to>
                                        <p:strVal val="visible"/>
                                      </p:to>
                                    </p:set>
                                    <p:anim calcmode="lin" valueType="num">
                                      <p:cBhvr>
                                        <p:cTn id="49" dur="500" fill="hold"/>
                                        <p:tgtEl>
                                          <p:spTgt spid="25656"/>
                                        </p:tgtEl>
                                        <p:attrNameLst>
                                          <p:attrName>ppt_w</p:attrName>
                                        </p:attrNameLst>
                                      </p:cBhvr>
                                      <p:tavLst>
                                        <p:tav tm="0">
                                          <p:val>
                                            <p:fltVal val="0"/>
                                          </p:val>
                                        </p:tav>
                                        <p:tav tm="100000">
                                          <p:val>
                                            <p:strVal val="#ppt_w"/>
                                          </p:val>
                                        </p:tav>
                                      </p:tavLst>
                                    </p:anim>
                                    <p:anim calcmode="lin" valueType="num">
                                      <p:cBhvr>
                                        <p:cTn id="50" dur="500" fill="hold"/>
                                        <p:tgtEl>
                                          <p:spTgt spid="25656"/>
                                        </p:tgtEl>
                                        <p:attrNameLst>
                                          <p:attrName>ppt_h</p:attrName>
                                        </p:attrNameLst>
                                      </p:cBhvr>
                                      <p:tavLst>
                                        <p:tav tm="0">
                                          <p:val>
                                            <p:fltVal val="0"/>
                                          </p:val>
                                        </p:tav>
                                        <p:tav tm="100000">
                                          <p:val>
                                            <p:strVal val="#ppt_h"/>
                                          </p:val>
                                        </p:tav>
                                      </p:tavLst>
                                    </p:anim>
                                  </p:childTnLst>
                                </p:cTn>
                              </p:par>
                              <p:par>
                                <p:cTn id="51" presetID="2" presetClass="entr" presetSubtype="4" fill="hold" grpId="0" nodeType="withEffect">
                                  <p:stCondLst>
                                    <p:cond delay="500"/>
                                  </p:stCondLst>
                                  <p:childTnLst>
                                    <p:set>
                                      <p:cBhvr>
                                        <p:cTn id="52" dur="1" fill="hold">
                                          <p:stCondLst>
                                            <p:cond delay="0"/>
                                          </p:stCondLst>
                                        </p:cTn>
                                        <p:tgtEl>
                                          <p:spTgt spid="25655"/>
                                        </p:tgtEl>
                                        <p:attrNameLst>
                                          <p:attrName>style.visibility</p:attrName>
                                        </p:attrNameLst>
                                      </p:cBhvr>
                                      <p:to>
                                        <p:strVal val="visible"/>
                                      </p:to>
                                    </p:set>
                                    <p:anim calcmode="lin" valueType="num">
                                      <p:cBhvr additive="base">
                                        <p:cTn id="53" dur="500" fill="hold"/>
                                        <p:tgtEl>
                                          <p:spTgt spid="25655"/>
                                        </p:tgtEl>
                                        <p:attrNameLst>
                                          <p:attrName>ppt_x</p:attrName>
                                        </p:attrNameLst>
                                      </p:cBhvr>
                                      <p:tavLst>
                                        <p:tav tm="0">
                                          <p:val>
                                            <p:strVal val="#ppt_x"/>
                                          </p:val>
                                        </p:tav>
                                        <p:tav tm="100000">
                                          <p:val>
                                            <p:strVal val="#ppt_x"/>
                                          </p:val>
                                        </p:tav>
                                      </p:tavLst>
                                    </p:anim>
                                    <p:anim calcmode="lin" valueType="num">
                                      <p:cBhvr additive="base">
                                        <p:cTn id="54" dur="500" fill="hold"/>
                                        <p:tgtEl>
                                          <p:spTgt spid="25655"/>
                                        </p:tgtEl>
                                        <p:attrNameLst>
                                          <p:attrName>ppt_y</p:attrName>
                                        </p:attrNameLst>
                                      </p:cBhvr>
                                      <p:tavLst>
                                        <p:tav tm="0">
                                          <p:val>
                                            <p:strVal val="1+#ppt_h/2"/>
                                          </p:val>
                                        </p:tav>
                                        <p:tav tm="100000">
                                          <p:val>
                                            <p:strVal val="#ppt_y"/>
                                          </p:val>
                                        </p:tav>
                                      </p:tavLst>
                                    </p:anim>
                                  </p:childTnLst>
                                </p:cTn>
                              </p:par>
                              <p:par>
                                <p:cTn id="55" presetID="17" presetClass="entr" presetSubtype="4" fill="hold" nodeType="withEffect">
                                  <p:stCondLst>
                                    <p:cond delay="500"/>
                                  </p:stCondLst>
                                  <p:childTnLst>
                                    <p:set>
                                      <p:cBhvr>
                                        <p:cTn id="56" dur="1" fill="hold">
                                          <p:stCondLst>
                                            <p:cond delay="0"/>
                                          </p:stCondLst>
                                        </p:cTn>
                                        <p:tgtEl>
                                          <p:spTgt spid="6"/>
                                        </p:tgtEl>
                                        <p:attrNameLst>
                                          <p:attrName>style.visibility</p:attrName>
                                        </p:attrNameLst>
                                      </p:cBhvr>
                                      <p:to>
                                        <p:strVal val="visible"/>
                                      </p:to>
                                    </p:set>
                                    <p:anim calcmode="lin" valueType="num">
                                      <p:cBhvr>
                                        <p:cTn id="57" dur="500" fill="hold"/>
                                        <p:tgtEl>
                                          <p:spTgt spid="6"/>
                                        </p:tgtEl>
                                        <p:attrNameLst>
                                          <p:attrName>ppt_x</p:attrName>
                                        </p:attrNameLst>
                                      </p:cBhvr>
                                      <p:tavLst>
                                        <p:tav tm="0">
                                          <p:val>
                                            <p:strVal val="#ppt_x"/>
                                          </p:val>
                                        </p:tav>
                                        <p:tav tm="100000">
                                          <p:val>
                                            <p:strVal val="#ppt_x"/>
                                          </p:val>
                                        </p:tav>
                                      </p:tavLst>
                                    </p:anim>
                                    <p:anim calcmode="lin" valueType="num">
                                      <p:cBhvr>
                                        <p:cTn id="58" dur="500" fill="hold"/>
                                        <p:tgtEl>
                                          <p:spTgt spid="6"/>
                                        </p:tgtEl>
                                        <p:attrNameLst>
                                          <p:attrName>ppt_y</p:attrName>
                                        </p:attrNameLst>
                                      </p:cBhvr>
                                      <p:tavLst>
                                        <p:tav tm="0">
                                          <p:val>
                                            <p:strVal val="#ppt_y+#ppt_h/2"/>
                                          </p:val>
                                        </p:tav>
                                        <p:tav tm="100000">
                                          <p:val>
                                            <p:strVal val="#ppt_y"/>
                                          </p:val>
                                        </p:tav>
                                      </p:tavLst>
                                    </p:anim>
                                    <p:anim calcmode="lin" valueType="num">
                                      <p:cBhvr>
                                        <p:cTn id="59" dur="500" fill="hold"/>
                                        <p:tgtEl>
                                          <p:spTgt spid="6"/>
                                        </p:tgtEl>
                                        <p:attrNameLst>
                                          <p:attrName>ppt_w</p:attrName>
                                        </p:attrNameLst>
                                      </p:cBhvr>
                                      <p:tavLst>
                                        <p:tav tm="0">
                                          <p:val>
                                            <p:strVal val="#ppt_w"/>
                                          </p:val>
                                        </p:tav>
                                        <p:tav tm="100000">
                                          <p:val>
                                            <p:strVal val="#ppt_w"/>
                                          </p:val>
                                        </p:tav>
                                      </p:tavLst>
                                    </p:anim>
                                    <p:anim calcmode="lin" valueType="num">
                                      <p:cBhvr>
                                        <p:cTn id="60" dur="500" fill="hold"/>
                                        <p:tgtEl>
                                          <p:spTgt spid="6"/>
                                        </p:tgtEl>
                                        <p:attrNameLst>
                                          <p:attrName>ppt_h</p:attrName>
                                        </p:attrNameLst>
                                      </p:cBhvr>
                                      <p:tavLst>
                                        <p:tav tm="0">
                                          <p:val>
                                            <p:fltVal val="0"/>
                                          </p:val>
                                        </p:tav>
                                        <p:tav tm="100000">
                                          <p:val>
                                            <p:strVal val="#ppt_h"/>
                                          </p:val>
                                        </p:tav>
                                      </p:tavLst>
                                    </p:anim>
                                  </p:childTnLst>
                                </p:cTn>
                              </p:par>
                              <p:par>
                                <p:cTn id="61" presetID="23" presetClass="entr" presetSubtype="16" fill="hold" grpId="0" nodeType="withEffect">
                                  <p:stCondLst>
                                    <p:cond delay="750"/>
                                  </p:stCondLst>
                                  <p:childTnLst>
                                    <p:set>
                                      <p:cBhvr>
                                        <p:cTn id="62" dur="1" fill="hold">
                                          <p:stCondLst>
                                            <p:cond delay="0"/>
                                          </p:stCondLst>
                                        </p:cTn>
                                        <p:tgtEl>
                                          <p:spTgt spid="25658"/>
                                        </p:tgtEl>
                                        <p:attrNameLst>
                                          <p:attrName>style.visibility</p:attrName>
                                        </p:attrNameLst>
                                      </p:cBhvr>
                                      <p:to>
                                        <p:strVal val="visible"/>
                                      </p:to>
                                    </p:set>
                                    <p:anim calcmode="lin" valueType="num">
                                      <p:cBhvr>
                                        <p:cTn id="63" dur="500" fill="hold"/>
                                        <p:tgtEl>
                                          <p:spTgt spid="25658"/>
                                        </p:tgtEl>
                                        <p:attrNameLst>
                                          <p:attrName>ppt_w</p:attrName>
                                        </p:attrNameLst>
                                      </p:cBhvr>
                                      <p:tavLst>
                                        <p:tav tm="0">
                                          <p:val>
                                            <p:fltVal val="0"/>
                                          </p:val>
                                        </p:tav>
                                        <p:tav tm="100000">
                                          <p:val>
                                            <p:strVal val="#ppt_w"/>
                                          </p:val>
                                        </p:tav>
                                      </p:tavLst>
                                    </p:anim>
                                    <p:anim calcmode="lin" valueType="num">
                                      <p:cBhvr>
                                        <p:cTn id="64" dur="500" fill="hold"/>
                                        <p:tgtEl>
                                          <p:spTgt spid="25658"/>
                                        </p:tgtEl>
                                        <p:attrNameLst>
                                          <p:attrName>ppt_h</p:attrName>
                                        </p:attrNameLst>
                                      </p:cBhvr>
                                      <p:tavLst>
                                        <p:tav tm="0">
                                          <p:val>
                                            <p:fltVal val="0"/>
                                          </p:val>
                                        </p:tav>
                                        <p:tav tm="100000">
                                          <p:val>
                                            <p:strVal val="#ppt_h"/>
                                          </p:val>
                                        </p:tav>
                                      </p:tavLst>
                                    </p:anim>
                                  </p:childTnLst>
                                </p:cTn>
                              </p:par>
                              <p:par>
                                <p:cTn id="65" presetID="2" presetClass="entr" presetSubtype="4" fill="hold" grpId="0" nodeType="withEffect">
                                  <p:stCondLst>
                                    <p:cond delay="750"/>
                                  </p:stCondLst>
                                  <p:childTnLst>
                                    <p:set>
                                      <p:cBhvr>
                                        <p:cTn id="66" dur="1" fill="hold">
                                          <p:stCondLst>
                                            <p:cond delay="0"/>
                                          </p:stCondLst>
                                        </p:cTn>
                                        <p:tgtEl>
                                          <p:spTgt spid="25657"/>
                                        </p:tgtEl>
                                        <p:attrNameLst>
                                          <p:attrName>style.visibility</p:attrName>
                                        </p:attrNameLst>
                                      </p:cBhvr>
                                      <p:to>
                                        <p:strVal val="visible"/>
                                      </p:to>
                                    </p:set>
                                    <p:anim calcmode="lin" valueType="num">
                                      <p:cBhvr additive="base">
                                        <p:cTn id="67" dur="500" fill="hold"/>
                                        <p:tgtEl>
                                          <p:spTgt spid="25657"/>
                                        </p:tgtEl>
                                        <p:attrNameLst>
                                          <p:attrName>ppt_x</p:attrName>
                                        </p:attrNameLst>
                                      </p:cBhvr>
                                      <p:tavLst>
                                        <p:tav tm="0">
                                          <p:val>
                                            <p:strVal val="#ppt_x"/>
                                          </p:val>
                                        </p:tav>
                                        <p:tav tm="100000">
                                          <p:val>
                                            <p:strVal val="#ppt_x"/>
                                          </p:val>
                                        </p:tav>
                                      </p:tavLst>
                                    </p:anim>
                                    <p:anim calcmode="lin" valueType="num">
                                      <p:cBhvr additive="base">
                                        <p:cTn id="68" dur="500" fill="hold"/>
                                        <p:tgtEl>
                                          <p:spTgt spid="25657"/>
                                        </p:tgtEl>
                                        <p:attrNameLst>
                                          <p:attrName>ppt_y</p:attrName>
                                        </p:attrNameLst>
                                      </p:cBhvr>
                                      <p:tavLst>
                                        <p:tav tm="0">
                                          <p:val>
                                            <p:strVal val="1+#ppt_h/2"/>
                                          </p:val>
                                        </p:tav>
                                        <p:tav tm="100000">
                                          <p:val>
                                            <p:strVal val="#ppt_y"/>
                                          </p:val>
                                        </p:tav>
                                      </p:tavLst>
                                    </p:anim>
                                  </p:childTnLst>
                                </p:cTn>
                              </p:par>
                              <p:par>
                                <p:cTn id="69" presetID="17" presetClass="entr" presetSubtype="4" fill="hold" nodeType="withEffect">
                                  <p:stCondLst>
                                    <p:cond delay="750"/>
                                  </p:stCondLst>
                                  <p:childTnLst>
                                    <p:set>
                                      <p:cBhvr>
                                        <p:cTn id="70" dur="1" fill="hold">
                                          <p:stCondLst>
                                            <p:cond delay="0"/>
                                          </p:stCondLst>
                                        </p:cTn>
                                        <p:tgtEl>
                                          <p:spTgt spid="3"/>
                                        </p:tgtEl>
                                        <p:attrNameLst>
                                          <p:attrName>style.visibility</p:attrName>
                                        </p:attrNameLst>
                                      </p:cBhvr>
                                      <p:to>
                                        <p:strVal val="visible"/>
                                      </p:to>
                                    </p:set>
                                    <p:anim calcmode="lin" valueType="num">
                                      <p:cBhvr>
                                        <p:cTn id="71" dur="500" fill="hold"/>
                                        <p:tgtEl>
                                          <p:spTgt spid="3"/>
                                        </p:tgtEl>
                                        <p:attrNameLst>
                                          <p:attrName>ppt_x</p:attrName>
                                        </p:attrNameLst>
                                      </p:cBhvr>
                                      <p:tavLst>
                                        <p:tav tm="0">
                                          <p:val>
                                            <p:strVal val="#ppt_x"/>
                                          </p:val>
                                        </p:tav>
                                        <p:tav tm="100000">
                                          <p:val>
                                            <p:strVal val="#ppt_x"/>
                                          </p:val>
                                        </p:tav>
                                      </p:tavLst>
                                    </p:anim>
                                    <p:anim calcmode="lin" valueType="num">
                                      <p:cBhvr>
                                        <p:cTn id="72" dur="500" fill="hold"/>
                                        <p:tgtEl>
                                          <p:spTgt spid="3"/>
                                        </p:tgtEl>
                                        <p:attrNameLst>
                                          <p:attrName>ppt_y</p:attrName>
                                        </p:attrNameLst>
                                      </p:cBhvr>
                                      <p:tavLst>
                                        <p:tav tm="0">
                                          <p:val>
                                            <p:strVal val="#ppt_y+#ppt_h/2"/>
                                          </p:val>
                                        </p:tav>
                                        <p:tav tm="100000">
                                          <p:val>
                                            <p:strVal val="#ppt_y"/>
                                          </p:val>
                                        </p:tav>
                                      </p:tavLst>
                                    </p:anim>
                                    <p:anim calcmode="lin" valueType="num">
                                      <p:cBhvr>
                                        <p:cTn id="73" dur="500" fill="hold"/>
                                        <p:tgtEl>
                                          <p:spTgt spid="3"/>
                                        </p:tgtEl>
                                        <p:attrNameLst>
                                          <p:attrName>ppt_w</p:attrName>
                                        </p:attrNameLst>
                                      </p:cBhvr>
                                      <p:tavLst>
                                        <p:tav tm="0">
                                          <p:val>
                                            <p:strVal val="#ppt_w"/>
                                          </p:val>
                                        </p:tav>
                                        <p:tav tm="100000">
                                          <p:val>
                                            <p:strVal val="#ppt_w"/>
                                          </p:val>
                                        </p:tav>
                                      </p:tavLst>
                                    </p:anim>
                                    <p:anim calcmode="lin" valueType="num">
                                      <p:cBhvr>
                                        <p:cTn id="74" dur="500" fill="hold"/>
                                        <p:tgtEl>
                                          <p:spTgt spid="3"/>
                                        </p:tgtEl>
                                        <p:attrNameLst>
                                          <p:attrName>ppt_h</p:attrName>
                                        </p:attrNameLst>
                                      </p:cBhvr>
                                      <p:tavLst>
                                        <p:tav tm="0">
                                          <p:val>
                                            <p:fltVal val="0"/>
                                          </p:val>
                                        </p:tav>
                                        <p:tav tm="100000">
                                          <p:val>
                                            <p:strVal val="#ppt_h"/>
                                          </p:val>
                                        </p:tav>
                                      </p:tavLst>
                                    </p:anim>
                                  </p:childTnLst>
                                </p:cTn>
                              </p:par>
                              <p:par>
                                <p:cTn id="75" presetID="23" presetClass="entr" presetSubtype="16" fill="hold" grpId="0" nodeType="withEffect">
                                  <p:stCondLst>
                                    <p:cond delay="1000"/>
                                  </p:stCondLst>
                                  <p:childTnLst>
                                    <p:set>
                                      <p:cBhvr>
                                        <p:cTn id="76" dur="1" fill="hold">
                                          <p:stCondLst>
                                            <p:cond delay="0"/>
                                          </p:stCondLst>
                                        </p:cTn>
                                        <p:tgtEl>
                                          <p:spTgt spid="25660"/>
                                        </p:tgtEl>
                                        <p:attrNameLst>
                                          <p:attrName>style.visibility</p:attrName>
                                        </p:attrNameLst>
                                      </p:cBhvr>
                                      <p:to>
                                        <p:strVal val="visible"/>
                                      </p:to>
                                    </p:set>
                                    <p:anim calcmode="lin" valueType="num">
                                      <p:cBhvr>
                                        <p:cTn id="77" dur="500" fill="hold"/>
                                        <p:tgtEl>
                                          <p:spTgt spid="25660"/>
                                        </p:tgtEl>
                                        <p:attrNameLst>
                                          <p:attrName>ppt_w</p:attrName>
                                        </p:attrNameLst>
                                      </p:cBhvr>
                                      <p:tavLst>
                                        <p:tav tm="0">
                                          <p:val>
                                            <p:fltVal val="0"/>
                                          </p:val>
                                        </p:tav>
                                        <p:tav tm="100000">
                                          <p:val>
                                            <p:strVal val="#ppt_w"/>
                                          </p:val>
                                        </p:tav>
                                      </p:tavLst>
                                    </p:anim>
                                    <p:anim calcmode="lin" valueType="num">
                                      <p:cBhvr>
                                        <p:cTn id="78" dur="500" fill="hold"/>
                                        <p:tgtEl>
                                          <p:spTgt spid="25660"/>
                                        </p:tgtEl>
                                        <p:attrNameLst>
                                          <p:attrName>ppt_h</p:attrName>
                                        </p:attrNameLst>
                                      </p:cBhvr>
                                      <p:tavLst>
                                        <p:tav tm="0">
                                          <p:val>
                                            <p:fltVal val="0"/>
                                          </p:val>
                                        </p:tav>
                                        <p:tav tm="100000">
                                          <p:val>
                                            <p:strVal val="#ppt_h"/>
                                          </p:val>
                                        </p:tav>
                                      </p:tavLst>
                                    </p:anim>
                                  </p:childTnLst>
                                </p:cTn>
                              </p:par>
                              <p:par>
                                <p:cTn id="79" presetID="17" presetClass="entr" presetSubtype="4" fill="hold" nodeType="withEffect">
                                  <p:stCondLst>
                                    <p:cond delay="1000"/>
                                  </p:stCondLst>
                                  <p:childTnLst>
                                    <p:set>
                                      <p:cBhvr>
                                        <p:cTn id="80" dur="1" fill="hold">
                                          <p:stCondLst>
                                            <p:cond delay="0"/>
                                          </p:stCondLst>
                                        </p:cTn>
                                        <p:tgtEl>
                                          <p:spTgt spid="2"/>
                                        </p:tgtEl>
                                        <p:attrNameLst>
                                          <p:attrName>style.visibility</p:attrName>
                                        </p:attrNameLst>
                                      </p:cBhvr>
                                      <p:to>
                                        <p:strVal val="visible"/>
                                      </p:to>
                                    </p:set>
                                    <p:anim calcmode="lin" valueType="num">
                                      <p:cBhvr>
                                        <p:cTn id="81" dur="500" fill="hold"/>
                                        <p:tgtEl>
                                          <p:spTgt spid="2"/>
                                        </p:tgtEl>
                                        <p:attrNameLst>
                                          <p:attrName>ppt_x</p:attrName>
                                        </p:attrNameLst>
                                      </p:cBhvr>
                                      <p:tavLst>
                                        <p:tav tm="0">
                                          <p:val>
                                            <p:strVal val="#ppt_x"/>
                                          </p:val>
                                        </p:tav>
                                        <p:tav tm="100000">
                                          <p:val>
                                            <p:strVal val="#ppt_x"/>
                                          </p:val>
                                        </p:tav>
                                      </p:tavLst>
                                    </p:anim>
                                    <p:anim calcmode="lin" valueType="num">
                                      <p:cBhvr>
                                        <p:cTn id="82" dur="500" fill="hold"/>
                                        <p:tgtEl>
                                          <p:spTgt spid="2"/>
                                        </p:tgtEl>
                                        <p:attrNameLst>
                                          <p:attrName>ppt_y</p:attrName>
                                        </p:attrNameLst>
                                      </p:cBhvr>
                                      <p:tavLst>
                                        <p:tav tm="0">
                                          <p:val>
                                            <p:strVal val="#ppt_y+#ppt_h/2"/>
                                          </p:val>
                                        </p:tav>
                                        <p:tav tm="100000">
                                          <p:val>
                                            <p:strVal val="#ppt_y"/>
                                          </p:val>
                                        </p:tav>
                                      </p:tavLst>
                                    </p:anim>
                                    <p:anim calcmode="lin" valueType="num">
                                      <p:cBhvr>
                                        <p:cTn id="83" dur="500" fill="hold"/>
                                        <p:tgtEl>
                                          <p:spTgt spid="2"/>
                                        </p:tgtEl>
                                        <p:attrNameLst>
                                          <p:attrName>ppt_w</p:attrName>
                                        </p:attrNameLst>
                                      </p:cBhvr>
                                      <p:tavLst>
                                        <p:tav tm="0">
                                          <p:val>
                                            <p:strVal val="#ppt_w"/>
                                          </p:val>
                                        </p:tav>
                                        <p:tav tm="100000">
                                          <p:val>
                                            <p:strVal val="#ppt_w"/>
                                          </p:val>
                                        </p:tav>
                                      </p:tavLst>
                                    </p:anim>
                                    <p:anim calcmode="lin" valueType="num">
                                      <p:cBhvr>
                                        <p:cTn id="84" dur="500" fill="hold"/>
                                        <p:tgtEl>
                                          <p:spTgt spid="2"/>
                                        </p:tgtEl>
                                        <p:attrNameLst>
                                          <p:attrName>ppt_h</p:attrName>
                                        </p:attrNameLst>
                                      </p:cBhvr>
                                      <p:tavLst>
                                        <p:tav tm="0">
                                          <p:val>
                                            <p:fltVal val="0"/>
                                          </p:val>
                                        </p:tav>
                                        <p:tav tm="100000">
                                          <p:val>
                                            <p:strVal val="#ppt_h"/>
                                          </p:val>
                                        </p:tav>
                                      </p:tavLst>
                                    </p:anim>
                                  </p:childTnLst>
                                </p:cTn>
                              </p:par>
                              <p:par>
                                <p:cTn id="85" presetID="2" presetClass="entr" presetSubtype="4" fill="hold" grpId="0" nodeType="withEffect">
                                  <p:stCondLst>
                                    <p:cond delay="1000"/>
                                  </p:stCondLst>
                                  <p:childTnLst>
                                    <p:set>
                                      <p:cBhvr>
                                        <p:cTn id="86" dur="1" fill="hold">
                                          <p:stCondLst>
                                            <p:cond delay="0"/>
                                          </p:stCondLst>
                                        </p:cTn>
                                        <p:tgtEl>
                                          <p:spTgt spid="25659"/>
                                        </p:tgtEl>
                                        <p:attrNameLst>
                                          <p:attrName>style.visibility</p:attrName>
                                        </p:attrNameLst>
                                      </p:cBhvr>
                                      <p:to>
                                        <p:strVal val="visible"/>
                                      </p:to>
                                    </p:set>
                                    <p:anim calcmode="lin" valueType="num">
                                      <p:cBhvr additive="base">
                                        <p:cTn id="87" dur="500" fill="hold"/>
                                        <p:tgtEl>
                                          <p:spTgt spid="25659"/>
                                        </p:tgtEl>
                                        <p:attrNameLst>
                                          <p:attrName>ppt_x</p:attrName>
                                        </p:attrNameLst>
                                      </p:cBhvr>
                                      <p:tavLst>
                                        <p:tav tm="0">
                                          <p:val>
                                            <p:strVal val="#ppt_x"/>
                                          </p:val>
                                        </p:tav>
                                        <p:tav tm="100000">
                                          <p:val>
                                            <p:strVal val="#ppt_x"/>
                                          </p:val>
                                        </p:tav>
                                      </p:tavLst>
                                    </p:anim>
                                    <p:anim calcmode="lin" valueType="num">
                                      <p:cBhvr additive="base">
                                        <p:cTn id="88" dur="500" fill="hold"/>
                                        <p:tgtEl>
                                          <p:spTgt spid="2565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2" grpId="0"/>
      <p:bldP spid="25603" grpId="0"/>
      <p:bldP spid="25651" grpId="0"/>
      <p:bldP spid="25652" grpId="0" animBg="1"/>
      <p:bldP spid="25653" grpId="0"/>
      <p:bldP spid="25654" grpId="0" animBg="1"/>
      <p:bldP spid="25655" grpId="0"/>
      <p:bldP spid="25656" grpId="0" animBg="1"/>
      <p:bldP spid="25657" grpId="0"/>
      <p:bldP spid="25658" grpId="0" animBg="1"/>
      <p:bldP spid="25659" grpId="0"/>
      <p:bldP spid="25660"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TextBox 112">
            <a:extLst>
              <a:ext uri="{FF2B5EF4-FFF2-40B4-BE49-F238E27FC236}">
                <a16:creationId xmlns:a16="http://schemas.microsoft.com/office/drawing/2014/main" id="{93D711E4-322E-4970-82F5-75B9119B4059}"/>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6627" name="TextBox 115">
            <a:extLst>
              <a:ext uri="{FF2B5EF4-FFF2-40B4-BE49-F238E27FC236}">
                <a16:creationId xmlns:a16="http://schemas.microsoft.com/office/drawing/2014/main" id="{3B7B1287-EB0C-45AD-A53F-0B78A544AF35}"/>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26628" name="Freeform 496">
            <a:extLst>
              <a:ext uri="{FF2B5EF4-FFF2-40B4-BE49-F238E27FC236}">
                <a16:creationId xmlns:a16="http://schemas.microsoft.com/office/drawing/2014/main" id="{FD13E979-E3EC-4686-9E29-8DA429F3AE5A}"/>
              </a:ext>
            </a:extLst>
          </p:cNvPr>
          <p:cNvSpPr>
            <a:spLocks/>
          </p:cNvSpPr>
          <p:nvPr/>
        </p:nvSpPr>
        <p:spPr bwMode="auto">
          <a:xfrm>
            <a:off x="6211888" y="2449513"/>
            <a:ext cx="1290637" cy="4416425"/>
          </a:xfrm>
          <a:custGeom>
            <a:avLst/>
            <a:gdLst>
              <a:gd name="T0" fmla="*/ 554591169 w 145"/>
              <a:gd name="T1" fmla="*/ 2147483646 h 495"/>
              <a:gd name="T2" fmla="*/ 0 w 145"/>
              <a:gd name="T3" fmla="*/ 2147483646 h 495"/>
              <a:gd name="T4" fmla="*/ 0 w 145"/>
              <a:gd name="T5" fmla="*/ 2147483646 h 495"/>
              <a:gd name="T6" fmla="*/ 2147483646 w 145"/>
              <a:gd name="T7" fmla="*/ 0 h 495"/>
              <a:gd name="T8" fmla="*/ 2147483646 w 145"/>
              <a:gd name="T9" fmla="*/ 0 h 495"/>
              <a:gd name="T10" fmla="*/ 2147483646 w 145"/>
              <a:gd name="T11" fmla="*/ 636830641 h 495"/>
              <a:gd name="T12" fmla="*/ 2147483646 w 145"/>
              <a:gd name="T13" fmla="*/ 636830641 h 495"/>
              <a:gd name="T14" fmla="*/ 554591169 w 145"/>
              <a:gd name="T15" fmla="*/ 2147483646 h 495"/>
              <a:gd name="T16" fmla="*/ 554591169 w 145"/>
              <a:gd name="T17" fmla="*/ 2147483646 h 4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5" h="495">
                <a:moveTo>
                  <a:pt x="7" y="495"/>
                </a:moveTo>
                <a:cubicBezTo>
                  <a:pt x="0" y="495"/>
                  <a:pt x="0" y="495"/>
                  <a:pt x="0" y="495"/>
                </a:cubicBezTo>
                <a:cubicBezTo>
                  <a:pt x="0" y="32"/>
                  <a:pt x="0" y="32"/>
                  <a:pt x="0" y="32"/>
                </a:cubicBezTo>
                <a:cubicBezTo>
                  <a:pt x="0" y="15"/>
                  <a:pt x="14" y="0"/>
                  <a:pt x="32" y="0"/>
                </a:cubicBezTo>
                <a:cubicBezTo>
                  <a:pt x="145" y="0"/>
                  <a:pt x="145" y="0"/>
                  <a:pt x="145" y="0"/>
                </a:cubicBezTo>
                <a:cubicBezTo>
                  <a:pt x="145" y="8"/>
                  <a:pt x="145" y="8"/>
                  <a:pt x="145" y="8"/>
                </a:cubicBezTo>
                <a:cubicBezTo>
                  <a:pt x="32" y="8"/>
                  <a:pt x="32" y="8"/>
                  <a:pt x="32" y="8"/>
                </a:cubicBezTo>
                <a:cubicBezTo>
                  <a:pt x="18" y="8"/>
                  <a:pt x="7" y="19"/>
                  <a:pt x="7" y="32"/>
                </a:cubicBezTo>
                <a:lnTo>
                  <a:pt x="7" y="495"/>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29" name="Freeform 497">
            <a:extLst>
              <a:ext uri="{FF2B5EF4-FFF2-40B4-BE49-F238E27FC236}">
                <a16:creationId xmlns:a16="http://schemas.microsoft.com/office/drawing/2014/main" id="{49BCA99A-C45C-4309-9902-D1F6ED2F2BDC}"/>
              </a:ext>
            </a:extLst>
          </p:cNvPr>
          <p:cNvSpPr>
            <a:spLocks/>
          </p:cNvSpPr>
          <p:nvPr/>
        </p:nvSpPr>
        <p:spPr bwMode="auto">
          <a:xfrm>
            <a:off x="6488113" y="3967163"/>
            <a:ext cx="1298575" cy="2898775"/>
          </a:xfrm>
          <a:custGeom>
            <a:avLst/>
            <a:gdLst>
              <a:gd name="T0" fmla="*/ 632877426 w 146"/>
              <a:gd name="T1" fmla="*/ 2147483646 h 325"/>
              <a:gd name="T2" fmla="*/ 0 w 146"/>
              <a:gd name="T3" fmla="*/ 2147483646 h 325"/>
              <a:gd name="T4" fmla="*/ 0 w 146"/>
              <a:gd name="T5" fmla="*/ 2147483646 h 325"/>
              <a:gd name="T6" fmla="*/ 2147483646 w 146"/>
              <a:gd name="T7" fmla="*/ 0 h 325"/>
              <a:gd name="T8" fmla="*/ 2147483646 w 146"/>
              <a:gd name="T9" fmla="*/ 0 h 325"/>
              <a:gd name="T10" fmla="*/ 2147483646 w 146"/>
              <a:gd name="T11" fmla="*/ 556876976 h 325"/>
              <a:gd name="T12" fmla="*/ 2147483646 w 146"/>
              <a:gd name="T13" fmla="*/ 556876976 h 325"/>
              <a:gd name="T14" fmla="*/ 632877426 w 146"/>
              <a:gd name="T15" fmla="*/ 2147483646 h 325"/>
              <a:gd name="T16" fmla="*/ 632877426 w 146"/>
              <a:gd name="T17" fmla="*/ 2147483646 h 3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 h="325">
                <a:moveTo>
                  <a:pt x="8" y="325"/>
                </a:moveTo>
                <a:cubicBezTo>
                  <a:pt x="0" y="325"/>
                  <a:pt x="0" y="325"/>
                  <a:pt x="0" y="325"/>
                </a:cubicBezTo>
                <a:cubicBezTo>
                  <a:pt x="0" y="31"/>
                  <a:pt x="0" y="31"/>
                  <a:pt x="0" y="31"/>
                </a:cubicBezTo>
                <a:cubicBezTo>
                  <a:pt x="0" y="14"/>
                  <a:pt x="14" y="0"/>
                  <a:pt x="32" y="0"/>
                </a:cubicBezTo>
                <a:cubicBezTo>
                  <a:pt x="146" y="0"/>
                  <a:pt x="146" y="0"/>
                  <a:pt x="146" y="0"/>
                </a:cubicBezTo>
                <a:cubicBezTo>
                  <a:pt x="146" y="7"/>
                  <a:pt x="146" y="7"/>
                  <a:pt x="146" y="7"/>
                </a:cubicBezTo>
                <a:cubicBezTo>
                  <a:pt x="32" y="7"/>
                  <a:pt x="32" y="7"/>
                  <a:pt x="32" y="7"/>
                </a:cubicBezTo>
                <a:cubicBezTo>
                  <a:pt x="19" y="7"/>
                  <a:pt x="8" y="18"/>
                  <a:pt x="8" y="31"/>
                </a:cubicBezTo>
                <a:lnTo>
                  <a:pt x="8" y="32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30" name="Freeform 498">
            <a:extLst>
              <a:ext uri="{FF2B5EF4-FFF2-40B4-BE49-F238E27FC236}">
                <a16:creationId xmlns:a16="http://schemas.microsoft.com/office/drawing/2014/main" id="{CB50118B-8A6A-4154-82FF-044BE972F6DB}"/>
              </a:ext>
            </a:extLst>
          </p:cNvPr>
          <p:cNvSpPr>
            <a:spLocks/>
          </p:cNvSpPr>
          <p:nvPr/>
        </p:nvSpPr>
        <p:spPr bwMode="auto">
          <a:xfrm>
            <a:off x="6764338" y="5608638"/>
            <a:ext cx="738187" cy="1257300"/>
          </a:xfrm>
          <a:custGeom>
            <a:avLst/>
            <a:gdLst>
              <a:gd name="T0" fmla="*/ 632804135 w 83"/>
              <a:gd name="T1" fmla="*/ 2147483646 h 141"/>
              <a:gd name="T2" fmla="*/ 0 w 83"/>
              <a:gd name="T3" fmla="*/ 2147483646 h 141"/>
              <a:gd name="T4" fmla="*/ 0 w 83"/>
              <a:gd name="T5" fmla="*/ 2147483646 h 141"/>
              <a:gd name="T6" fmla="*/ 2147483646 w 83"/>
              <a:gd name="T7" fmla="*/ 0 h 141"/>
              <a:gd name="T8" fmla="*/ 2147483646 w 83"/>
              <a:gd name="T9" fmla="*/ 0 h 141"/>
              <a:gd name="T10" fmla="*/ 2147483646 w 83"/>
              <a:gd name="T11" fmla="*/ 636104630 h 141"/>
              <a:gd name="T12" fmla="*/ 2147483646 w 83"/>
              <a:gd name="T13" fmla="*/ 636104630 h 141"/>
              <a:gd name="T14" fmla="*/ 632804135 w 83"/>
              <a:gd name="T15" fmla="*/ 2147483646 h 141"/>
              <a:gd name="T16" fmla="*/ 632804135 w 83"/>
              <a:gd name="T17" fmla="*/ 2147483646 h 1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141">
                <a:moveTo>
                  <a:pt x="8" y="141"/>
                </a:moveTo>
                <a:cubicBezTo>
                  <a:pt x="0" y="141"/>
                  <a:pt x="0" y="141"/>
                  <a:pt x="0" y="141"/>
                </a:cubicBezTo>
                <a:cubicBezTo>
                  <a:pt x="0" y="32"/>
                  <a:pt x="0" y="32"/>
                  <a:pt x="0" y="32"/>
                </a:cubicBezTo>
                <a:cubicBezTo>
                  <a:pt x="0" y="15"/>
                  <a:pt x="15" y="0"/>
                  <a:pt x="32" y="0"/>
                </a:cubicBezTo>
                <a:cubicBezTo>
                  <a:pt x="83" y="0"/>
                  <a:pt x="83" y="0"/>
                  <a:pt x="83" y="0"/>
                </a:cubicBezTo>
                <a:cubicBezTo>
                  <a:pt x="83" y="8"/>
                  <a:pt x="83" y="8"/>
                  <a:pt x="83" y="8"/>
                </a:cubicBezTo>
                <a:cubicBezTo>
                  <a:pt x="32" y="8"/>
                  <a:pt x="32" y="8"/>
                  <a:pt x="32" y="8"/>
                </a:cubicBezTo>
                <a:cubicBezTo>
                  <a:pt x="19" y="8"/>
                  <a:pt x="8" y="19"/>
                  <a:pt x="8" y="32"/>
                </a:cubicBezTo>
                <a:lnTo>
                  <a:pt x="8" y="14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8" name="Freeform 526">
            <a:extLst>
              <a:ext uri="{FF2B5EF4-FFF2-40B4-BE49-F238E27FC236}">
                <a16:creationId xmlns:a16="http://schemas.microsoft.com/office/drawing/2014/main" id="{B8754A6F-88D9-4C47-8DEE-F7E6E81BFA86}"/>
              </a:ext>
            </a:extLst>
          </p:cNvPr>
          <p:cNvSpPr>
            <a:spLocks/>
          </p:cNvSpPr>
          <p:nvPr/>
        </p:nvSpPr>
        <p:spPr bwMode="auto">
          <a:xfrm>
            <a:off x="4699000" y="2449513"/>
            <a:ext cx="1300163" cy="4416425"/>
          </a:xfrm>
          <a:custGeom>
            <a:avLst/>
            <a:gdLst>
              <a:gd name="T0" fmla="*/ 2147483646 w 146"/>
              <a:gd name="T1" fmla="*/ 2147483646 h 495"/>
              <a:gd name="T2" fmla="*/ 2147483646 w 146"/>
              <a:gd name="T3" fmla="*/ 2147483646 h 495"/>
              <a:gd name="T4" fmla="*/ 2147483646 w 146"/>
              <a:gd name="T5" fmla="*/ 2147483646 h 495"/>
              <a:gd name="T6" fmla="*/ 2147483646 w 146"/>
              <a:gd name="T7" fmla="*/ 0 h 495"/>
              <a:gd name="T8" fmla="*/ 0 w 146"/>
              <a:gd name="T9" fmla="*/ 0 h 495"/>
              <a:gd name="T10" fmla="*/ 0 w 146"/>
              <a:gd name="T11" fmla="*/ 636830641 h 495"/>
              <a:gd name="T12" fmla="*/ 2147483646 w 146"/>
              <a:gd name="T13" fmla="*/ 636830641 h 495"/>
              <a:gd name="T14" fmla="*/ 2147483646 w 146"/>
              <a:gd name="T15" fmla="*/ 2147483646 h 495"/>
              <a:gd name="T16" fmla="*/ 2147483646 w 146"/>
              <a:gd name="T17" fmla="*/ 2147483646 h 4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 h="495">
                <a:moveTo>
                  <a:pt x="139" y="495"/>
                </a:moveTo>
                <a:cubicBezTo>
                  <a:pt x="146" y="495"/>
                  <a:pt x="146" y="495"/>
                  <a:pt x="146" y="495"/>
                </a:cubicBezTo>
                <a:cubicBezTo>
                  <a:pt x="146" y="32"/>
                  <a:pt x="146" y="32"/>
                  <a:pt x="146" y="32"/>
                </a:cubicBezTo>
                <a:cubicBezTo>
                  <a:pt x="146" y="15"/>
                  <a:pt x="132" y="0"/>
                  <a:pt x="114" y="0"/>
                </a:cubicBezTo>
                <a:cubicBezTo>
                  <a:pt x="0" y="0"/>
                  <a:pt x="0" y="0"/>
                  <a:pt x="0" y="0"/>
                </a:cubicBezTo>
                <a:cubicBezTo>
                  <a:pt x="0" y="8"/>
                  <a:pt x="0" y="8"/>
                  <a:pt x="0" y="8"/>
                </a:cubicBezTo>
                <a:cubicBezTo>
                  <a:pt x="114" y="8"/>
                  <a:pt x="114" y="8"/>
                  <a:pt x="114" y="8"/>
                </a:cubicBezTo>
                <a:cubicBezTo>
                  <a:pt x="128" y="8"/>
                  <a:pt x="139" y="19"/>
                  <a:pt x="139" y="32"/>
                </a:cubicBezTo>
                <a:lnTo>
                  <a:pt x="139" y="495"/>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9" name="Freeform 527">
            <a:extLst>
              <a:ext uri="{FF2B5EF4-FFF2-40B4-BE49-F238E27FC236}">
                <a16:creationId xmlns:a16="http://schemas.microsoft.com/office/drawing/2014/main" id="{D9235930-930D-4D9C-A5E6-03DA0C61A211}"/>
              </a:ext>
            </a:extLst>
          </p:cNvPr>
          <p:cNvSpPr>
            <a:spLocks/>
          </p:cNvSpPr>
          <p:nvPr/>
        </p:nvSpPr>
        <p:spPr bwMode="auto">
          <a:xfrm>
            <a:off x="4422775" y="3967163"/>
            <a:ext cx="1300163" cy="2898775"/>
          </a:xfrm>
          <a:custGeom>
            <a:avLst/>
            <a:gdLst>
              <a:gd name="T0" fmla="*/ 2147483646 w 146"/>
              <a:gd name="T1" fmla="*/ 2147483646 h 325"/>
              <a:gd name="T2" fmla="*/ 2147483646 w 146"/>
              <a:gd name="T3" fmla="*/ 2147483646 h 325"/>
              <a:gd name="T4" fmla="*/ 2147483646 w 146"/>
              <a:gd name="T5" fmla="*/ 2147483646 h 325"/>
              <a:gd name="T6" fmla="*/ 2147483646 w 146"/>
              <a:gd name="T7" fmla="*/ 0 h 325"/>
              <a:gd name="T8" fmla="*/ 0 w 146"/>
              <a:gd name="T9" fmla="*/ 0 h 325"/>
              <a:gd name="T10" fmla="*/ 0 w 146"/>
              <a:gd name="T11" fmla="*/ 556876976 h 325"/>
              <a:gd name="T12" fmla="*/ 2147483646 w 146"/>
              <a:gd name="T13" fmla="*/ 556876976 h 325"/>
              <a:gd name="T14" fmla="*/ 2147483646 w 146"/>
              <a:gd name="T15" fmla="*/ 2147483646 h 325"/>
              <a:gd name="T16" fmla="*/ 2147483646 w 146"/>
              <a:gd name="T17" fmla="*/ 2147483646 h 3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6" h="325">
                <a:moveTo>
                  <a:pt x="138" y="325"/>
                </a:moveTo>
                <a:cubicBezTo>
                  <a:pt x="146" y="325"/>
                  <a:pt x="146" y="325"/>
                  <a:pt x="146" y="325"/>
                </a:cubicBezTo>
                <a:cubicBezTo>
                  <a:pt x="146" y="31"/>
                  <a:pt x="146" y="31"/>
                  <a:pt x="146" y="31"/>
                </a:cubicBezTo>
                <a:cubicBezTo>
                  <a:pt x="146" y="14"/>
                  <a:pt x="131" y="0"/>
                  <a:pt x="114" y="0"/>
                </a:cubicBezTo>
                <a:cubicBezTo>
                  <a:pt x="0" y="0"/>
                  <a:pt x="0" y="0"/>
                  <a:pt x="0" y="0"/>
                </a:cubicBezTo>
                <a:cubicBezTo>
                  <a:pt x="0" y="7"/>
                  <a:pt x="0" y="7"/>
                  <a:pt x="0" y="7"/>
                </a:cubicBezTo>
                <a:cubicBezTo>
                  <a:pt x="114" y="7"/>
                  <a:pt x="114" y="7"/>
                  <a:pt x="114" y="7"/>
                </a:cubicBezTo>
                <a:cubicBezTo>
                  <a:pt x="127" y="7"/>
                  <a:pt x="138" y="18"/>
                  <a:pt x="138" y="31"/>
                </a:cubicBezTo>
                <a:lnTo>
                  <a:pt x="138" y="32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60" name="Freeform 528">
            <a:extLst>
              <a:ext uri="{FF2B5EF4-FFF2-40B4-BE49-F238E27FC236}">
                <a16:creationId xmlns:a16="http://schemas.microsoft.com/office/drawing/2014/main" id="{5DA63940-588D-471E-9040-FA74241D3A9A}"/>
              </a:ext>
            </a:extLst>
          </p:cNvPr>
          <p:cNvSpPr>
            <a:spLocks/>
          </p:cNvSpPr>
          <p:nvPr/>
        </p:nvSpPr>
        <p:spPr bwMode="auto">
          <a:xfrm>
            <a:off x="4699000" y="5608638"/>
            <a:ext cx="738188" cy="1257300"/>
          </a:xfrm>
          <a:custGeom>
            <a:avLst/>
            <a:gdLst>
              <a:gd name="T0" fmla="*/ 2147483646 w 83"/>
              <a:gd name="T1" fmla="*/ 2147483646 h 141"/>
              <a:gd name="T2" fmla="*/ 2147483646 w 83"/>
              <a:gd name="T3" fmla="*/ 2147483646 h 141"/>
              <a:gd name="T4" fmla="*/ 2147483646 w 83"/>
              <a:gd name="T5" fmla="*/ 2147483646 h 141"/>
              <a:gd name="T6" fmla="*/ 2147483646 w 83"/>
              <a:gd name="T7" fmla="*/ 0 h 141"/>
              <a:gd name="T8" fmla="*/ 0 w 83"/>
              <a:gd name="T9" fmla="*/ 0 h 141"/>
              <a:gd name="T10" fmla="*/ 0 w 83"/>
              <a:gd name="T11" fmla="*/ 636104630 h 141"/>
              <a:gd name="T12" fmla="*/ 2147483646 w 83"/>
              <a:gd name="T13" fmla="*/ 636104630 h 141"/>
              <a:gd name="T14" fmla="*/ 2147483646 w 83"/>
              <a:gd name="T15" fmla="*/ 2147483646 h 141"/>
              <a:gd name="T16" fmla="*/ 2147483646 w 83"/>
              <a:gd name="T17" fmla="*/ 2147483646 h 1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3" h="141">
                <a:moveTo>
                  <a:pt x="76" y="141"/>
                </a:moveTo>
                <a:cubicBezTo>
                  <a:pt x="83" y="141"/>
                  <a:pt x="83" y="141"/>
                  <a:pt x="83" y="141"/>
                </a:cubicBezTo>
                <a:cubicBezTo>
                  <a:pt x="83" y="32"/>
                  <a:pt x="83" y="32"/>
                  <a:pt x="83" y="32"/>
                </a:cubicBezTo>
                <a:cubicBezTo>
                  <a:pt x="83" y="15"/>
                  <a:pt x="69" y="0"/>
                  <a:pt x="51" y="0"/>
                </a:cubicBezTo>
                <a:cubicBezTo>
                  <a:pt x="0" y="0"/>
                  <a:pt x="0" y="0"/>
                  <a:pt x="0" y="0"/>
                </a:cubicBezTo>
                <a:cubicBezTo>
                  <a:pt x="0" y="8"/>
                  <a:pt x="0" y="8"/>
                  <a:pt x="0" y="8"/>
                </a:cubicBezTo>
                <a:cubicBezTo>
                  <a:pt x="51" y="8"/>
                  <a:pt x="51" y="8"/>
                  <a:pt x="51" y="8"/>
                </a:cubicBezTo>
                <a:cubicBezTo>
                  <a:pt x="65" y="8"/>
                  <a:pt x="76" y="19"/>
                  <a:pt x="76" y="32"/>
                </a:cubicBezTo>
                <a:lnTo>
                  <a:pt x="76" y="14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2" name="Группа 1">
            <a:extLst>
              <a:ext uri="{FF2B5EF4-FFF2-40B4-BE49-F238E27FC236}">
                <a16:creationId xmlns:a16="http://schemas.microsoft.com/office/drawing/2014/main" id="{FC04B4FC-FE6D-4EA6-95EF-47E95435F0BD}"/>
              </a:ext>
            </a:extLst>
          </p:cNvPr>
          <p:cNvGrpSpPr/>
          <p:nvPr/>
        </p:nvGrpSpPr>
        <p:grpSpPr>
          <a:xfrm>
            <a:off x="500063" y="1897063"/>
            <a:ext cx="4484687" cy="1695450"/>
            <a:chOff x="500063" y="1897063"/>
            <a:chExt cx="4484687" cy="1695450"/>
          </a:xfrm>
        </p:grpSpPr>
        <p:sp>
          <p:nvSpPr>
            <p:cNvPr id="26665" name="Rectangle 533">
              <a:extLst>
                <a:ext uri="{FF2B5EF4-FFF2-40B4-BE49-F238E27FC236}">
                  <a16:creationId xmlns:a16="http://schemas.microsoft.com/office/drawing/2014/main" id="{4AFAB44A-79E8-41BD-8687-80DF6FB29D15}"/>
                </a:ext>
              </a:extLst>
            </p:cNvPr>
            <p:cNvSpPr>
              <a:spLocks noChangeArrowheads="1"/>
            </p:cNvSpPr>
            <p:nvPr/>
          </p:nvSpPr>
          <p:spPr bwMode="auto">
            <a:xfrm>
              <a:off x="2047875" y="1897063"/>
              <a:ext cx="2936875" cy="1203325"/>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66" name="Rectangle 534">
              <a:extLst>
                <a:ext uri="{FF2B5EF4-FFF2-40B4-BE49-F238E27FC236}">
                  <a16:creationId xmlns:a16="http://schemas.microsoft.com/office/drawing/2014/main" id="{C7E41B55-7F9E-4422-BD24-79E261175336}"/>
                </a:ext>
              </a:extLst>
            </p:cNvPr>
            <p:cNvSpPr>
              <a:spLocks noChangeArrowheads="1"/>
            </p:cNvSpPr>
            <p:nvPr/>
          </p:nvSpPr>
          <p:spPr bwMode="auto">
            <a:xfrm>
              <a:off x="1023938" y="2279650"/>
              <a:ext cx="1023937" cy="1312863"/>
            </a:xfrm>
            <a:prstGeom prst="rect">
              <a:avLst/>
            </a:prstGeom>
            <a:solidFill>
              <a:schemeClr val="accent6">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71" name="Oval 539">
              <a:extLst>
                <a:ext uri="{FF2B5EF4-FFF2-40B4-BE49-F238E27FC236}">
                  <a16:creationId xmlns:a16="http://schemas.microsoft.com/office/drawing/2014/main" id="{9D1FF260-7ECB-46BC-9FAF-97D44D93D2C5}"/>
                </a:ext>
              </a:extLst>
            </p:cNvPr>
            <p:cNvSpPr>
              <a:spLocks noChangeArrowheads="1"/>
            </p:cNvSpPr>
            <p:nvPr/>
          </p:nvSpPr>
          <p:spPr bwMode="auto">
            <a:xfrm>
              <a:off x="534988" y="2439988"/>
              <a:ext cx="979487" cy="9826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72" name="Freeform 540">
              <a:extLst>
                <a:ext uri="{FF2B5EF4-FFF2-40B4-BE49-F238E27FC236}">
                  <a16:creationId xmlns:a16="http://schemas.microsoft.com/office/drawing/2014/main" id="{36BCD179-4E89-4CA7-AFB6-F3C614F1FD1D}"/>
                </a:ext>
              </a:extLst>
            </p:cNvPr>
            <p:cNvSpPr>
              <a:spLocks noEditPoints="1"/>
            </p:cNvSpPr>
            <p:nvPr/>
          </p:nvSpPr>
          <p:spPr bwMode="auto">
            <a:xfrm>
              <a:off x="500063" y="2405063"/>
              <a:ext cx="1049337" cy="1052512"/>
            </a:xfrm>
            <a:custGeom>
              <a:avLst/>
              <a:gdLst>
                <a:gd name="T0" fmla="*/ 0 w 118"/>
                <a:gd name="T1" fmla="*/ 2147483646 h 118"/>
                <a:gd name="T2" fmla="*/ 2147483646 w 118"/>
                <a:gd name="T3" fmla="*/ 0 h 118"/>
                <a:gd name="T4" fmla="*/ 2147483646 w 118"/>
                <a:gd name="T5" fmla="*/ 2147483646 h 118"/>
                <a:gd name="T6" fmla="*/ 2147483646 w 118"/>
                <a:gd name="T7" fmla="*/ 2147483646 h 118"/>
                <a:gd name="T8" fmla="*/ 0 w 118"/>
                <a:gd name="T9" fmla="*/ 2147483646 h 118"/>
                <a:gd name="T10" fmla="*/ 632643499 w 118"/>
                <a:gd name="T11" fmla="*/ 2147483646 h 118"/>
                <a:gd name="T12" fmla="*/ 2147483646 w 118"/>
                <a:gd name="T13" fmla="*/ 2147483646 h 118"/>
                <a:gd name="T14" fmla="*/ 2147483646 w 118"/>
                <a:gd name="T15" fmla="*/ 2147483646 h 118"/>
                <a:gd name="T16" fmla="*/ 2147483646 w 118"/>
                <a:gd name="T17" fmla="*/ 636475413 h 118"/>
                <a:gd name="T18" fmla="*/ 632643499 w 118"/>
                <a:gd name="T19" fmla="*/ 2147483646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18">
                  <a:moveTo>
                    <a:pt x="0" y="59"/>
                  </a:moveTo>
                  <a:cubicBezTo>
                    <a:pt x="0" y="27"/>
                    <a:pt x="27" y="0"/>
                    <a:pt x="59" y="0"/>
                  </a:cubicBezTo>
                  <a:cubicBezTo>
                    <a:pt x="92" y="0"/>
                    <a:pt x="118" y="27"/>
                    <a:pt x="118" y="59"/>
                  </a:cubicBezTo>
                  <a:cubicBezTo>
                    <a:pt x="118" y="92"/>
                    <a:pt x="92" y="118"/>
                    <a:pt x="59" y="118"/>
                  </a:cubicBezTo>
                  <a:cubicBezTo>
                    <a:pt x="27" y="118"/>
                    <a:pt x="0" y="92"/>
                    <a:pt x="0" y="59"/>
                  </a:cubicBezTo>
                  <a:close/>
                  <a:moveTo>
                    <a:pt x="8" y="59"/>
                  </a:moveTo>
                  <a:cubicBezTo>
                    <a:pt x="8" y="88"/>
                    <a:pt x="31" y="111"/>
                    <a:pt x="59" y="111"/>
                  </a:cubicBezTo>
                  <a:cubicBezTo>
                    <a:pt x="88" y="111"/>
                    <a:pt x="111" y="88"/>
                    <a:pt x="111" y="59"/>
                  </a:cubicBezTo>
                  <a:cubicBezTo>
                    <a:pt x="111" y="31"/>
                    <a:pt x="88" y="8"/>
                    <a:pt x="59" y="8"/>
                  </a:cubicBezTo>
                  <a:cubicBezTo>
                    <a:pt x="31" y="8"/>
                    <a:pt x="8" y="31"/>
                    <a:pt x="8" y="59"/>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4" name="Freeform 552">
              <a:extLst>
                <a:ext uri="{FF2B5EF4-FFF2-40B4-BE49-F238E27FC236}">
                  <a16:creationId xmlns:a16="http://schemas.microsoft.com/office/drawing/2014/main" id="{37DD6720-49A4-49C3-B4BC-B8153C367875}"/>
                </a:ext>
              </a:extLst>
            </p:cNvPr>
            <p:cNvSpPr>
              <a:spLocks noEditPoints="1"/>
            </p:cNvSpPr>
            <p:nvPr/>
          </p:nvSpPr>
          <p:spPr bwMode="auto">
            <a:xfrm>
              <a:off x="757238" y="2663825"/>
              <a:ext cx="534987" cy="534988"/>
            </a:xfrm>
            <a:custGeom>
              <a:avLst/>
              <a:gdLst>
                <a:gd name="T0" fmla="*/ 849292656 w 337"/>
                <a:gd name="T1" fmla="*/ 594757431 h 337"/>
                <a:gd name="T2" fmla="*/ 849292656 w 337"/>
                <a:gd name="T3" fmla="*/ 0 h 337"/>
                <a:gd name="T4" fmla="*/ 0 w 337"/>
                <a:gd name="T5" fmla="*/ 0 h 337"/>
                <a:gd name="T6" fmla="*/ 0 w 337"/>
                <a:gd name="T7" fmla="*/ 594757431 h 337"/>
                <a:gd name="T8" fmla="*/ 352821545 w 337"/>
                <a:gd name="T9" fmla="*/ 594757431 h 337"/>
                <a:gd name="T10" fmla="*/ 352821545 w 337"/>
                <a:gd name="T11" fmla="*/ 778729803 h 337"/>
                <a:gd name="T12" fmla="*/ 254536337 w 337"/>
                <a:gd name="T13" fmla="*/ 778729803 h 337"/>
                <a:gd name="T14" fmla="*/ 226813851 w 337"/>
                <a:gd name="T15" fmla="*/ 849294244 h 337"/>
                <a:gd name="T16" fmla="*/ 352821545 w 337"/>
                <a:gd name="T17" fmla="*/ 849294244 h 337"/>
                <a:gd name="T18" fmla="*/ 481350188 w 337"/>
                <a:gd name="T19" fmla="*/ 849294244 h 337"/>
                <a:gd name="T20" fmla="*/ 622478806 w 337"/>
                <a:gd name="T21" fmla="*/ 849294244 h 337"/>
                <a:gd name="T22" fmla="*/ 579635396 w 337"/>
                <a:gd name="T23" fmla="*/ 778729803 h 337"/>
                <a:gd name="T24" fmla="*/ 481350188 w 337"/>
                <a:gd name="T25" fmla="*/ 778729803 h 337"/>
                <a:gd name="T26" fmla="*/ 481350188 w 337"/>
                <a:gd name="T27" fmla="*/ 594757431 h 337"/>
                <a:gd name="T28" fmla="*/ 849292656 w 337"/>
                <a:gd name="T29" fmla="*/ 594757431 h 337"/>
                <a:gd name="T30" fmla="*/ 367942469 w 337"/>
                <a:gd name="T31" fmla="*/ 141128882 h 337"/>
                <a:gd name="T32" fmla="*/ 720764014 w 337"/>
                <a:gd name="T33" fmla="*/ 141128882 h 337"/>
                <a:gd name="T34" fmla="*/ 720764014 w 337"/>
                <a:gd name="T35" fmla="*/ 168851420 h 337"/>
                <a:gd name="T36" fmla="*/ 367942469 w 337"/>
                <a:gd name="T37" fmla="*/ 168851420 h 337"/>
                <a:gd name="T38" fmla="*/ 367942469 w 337"/>
                <a:gd name="T39" fmla="*/ 141128882 h 337"/>
                <a:gd name="T40" fmla="*/ 367942469 w 337"/>
                <a:gd name="T41" fmla="*/ 269657765 h 337"/>
                <a:gd name="T42" fmla="*/ 720764014 w 337"/>
                <a:gd name="T43" fmla="*/ 269657765 h 337"/>
                <a:gd name="T44" fmla="*/ 720764014 w 337"/>
                <a:gd name="T45" fmla="*/ 297378715 h 337"/>
                <a:gd name="T46" fmla="*/ 367942469 w 337"/>
                <a:gd name="T47" fmla="*/ 297378715 h 337"/>
                <a:gd name="T48" fmla="*/ 367942469 w 337"/>
                <a:gd name="T49" fmla="*/ 269657765 h 337"/>
                <a:gd name="T50" fmla="*/ 367942469 w 337"/>
                <a:gd name="T51" fmla="*/ 395665695 h 337"/>
                <a:gd name="T52" fmla="*/ 720764014 w 337"/>
                <a:gd name="T53" fmla="*/ 395665695 h 337"/>
                <a:gd name="T54" fmla="*/ 720764014 w 337"/>
                <a:gd name="T55" fmla="*/ 425907598 h 337"/>
                <a:gd name="T56" fmla="*/ 367942469 w 337"/>
                <a:gd name="T57" fmla="*/ 425907598 h 337"/>
                <a:gd name="T58" fmla="*/ 367942469 w 337"/>
                <a:gd name="T59" fmla="*/ 395665695 h 337"/>
                <a:gd name="T60" fmla="*/ 226813851 w 337"/>
                <a:gd name="T61" fmla="*/ 466230136 h 337"/>
                <a:gd name="T62" fmla="*/ 141128618 w 337"/>
                <a:gd name="T63" fmla="*/ 425907598 h 337"/>
                <a:gd name="T64" fmla="*/ 156249541 w 337"/>
                <a:gd name="T65" fmla="*/ 395665695 h 337"/>
                <a:gd name="T66" fmla="*/ 211692927 w 337"/>
                <a:gd name="T67" fmla="*/ 425907598 h 337"/>
                <a:gd name="T68" fmla="*/ 269657260 w 337"/>
                <a:gd name="T69" fmla="*/ 340222205 h 337"/>
                <a:gd name="T70" fmla="*/ 297378160 w 337"/>
                <a:gd name="T71" fmla="*/ 352822205 h 337"/>
                <a:gd name="T72" fmla="*/ 226813851 w 337"/>
                <a:gd name="T73" fmla="*/ 466230136 h 337"/>
                <a:gd name="T74" fmla="*/ 226813851 w 337"/>
                <a:gd name="T75" fmla="*/ 340222205 h 337"/>
                <a:gd name="T76" fmla="*/ 141128618 w 337"/>
                <a:gd name="T77" fmla="*/ 297378715 h 337"/>
                <a:gd name="T78" fmla="*/ 156249541 w 337"/>
                <a:gd name="T79" fmla="*/ 269657765 h 337"/>
                <a:gd name="T80" fmla="*/ 211692927 w 337"/>
                <a:gd name="T81" fmla="*/ 297378715 h 337"/>
                <a:gd name="T82" fmla="*/ 269657260 w 337"/>
                <a:gd name="T83" fmla="*/ 211693323 h 337"/>
                <a:gd name="T84" fmla="*/ 297378160 w 337"/>
                <a:gd name="T85" fmla="*/ 226814274 h 337"/>
                <a:gd name="T86" fmla="*/ 226813851 w 337"/>
                <a:gd name="T87" fmla="*/ 340222205 h 337"/>
                <a:gd name="T88" fmla="*/ 226813851 w 337"/>
                <a:gd name="T89" fmla="*/ 199093324 h 337"/>
                <a:gd name="T90" fmla="*/ 141128618 w 337"/>
                <a:gd name="T91" fmla="*/ 168851420 h 337"/>
                <a:gd name="T92" fmla="*/ 156249541 w 337"/>
                <a:gd name="T93" fmla="*/ 141128882 h 337"/>
                <a:gd name="T94" fmla="*/ 211692927 w 337"/>
                <a:gd name="T95" fmla="*/ 168851420 h 337"/>
                <a:gd name="T96" fmla="*/ 269657260 w 337"/>
                <a:gd name="T97" fmla="*/ 70564441 h 337"/>
                <a:gd name="T98" fmla="*/ 297378160 w 337"/>
                <a:gd name="T99" fmla="*/ 98286979 h 337"/>
                <a:gd name="T100" fmla="*/ 226813851 w 337"/>
                <a:gd name="T101" fmla="*/ 199093324 h 3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337" h="337">
                  <a:moveTo>
                    <a:pt x="337" y="236"/>
                  </a:moveTo>
                  <a:lnTo>
                    <a:pt x="337" y="0"/>
                  </a:lnTo>
                  <a:lnTo>
                    <a:pt x="0" y="0"/>
                  </a:lnTo>
                  <a:lnTo>
                    <a:pt x="0" y="236"/>
                  </a:lnTo>
                  <a:lnTo>
                    <a:pt x="140" y="236"/>
                  </a:lnTo>
                  <a:lnTo>
                    <a:pt x="140" y="309"/>
                  </a:lnTo>
                  <a:lnTo>
                    <a:pt x="101" y="309"/>
                  </a:lnTo>
                  <a:lnTo>
                    <a:pt x="90" y="337"/>
                  </a:lnTo>
                  <a:lnTo>
                    <a:pt x="140" y="337"/>
                  </a:lnTo>
                  <a:lnTo>
                    <a:pt x="191" y="337"/>
                  </a:lnTo>
                  <a:lnTo>
                    <a:pt x="247" y="337"/>
                  </a:lnTo>
                  <a:lnTo>
                    <a:pt x="230" y="309"/>
                  </a:lnTo>
                  <a:lnTo>
                    <a:pt x="191" y="309"/>
                  </a:lnTo>
                  <a:lnTo>
                    <a:pt x="191" y="236"/>
                  </a:lnTo>
                  <a:lnTo>
                    <a:pt x="337" y="236"/>
                  </a:lnTo>
                  <a:close/>
                  <a:moveTo>
                    <a:pt x="146" y="56"/>
                  </a:moveTo>
                  <a:lnTo>
                    <a:pt x="286" y="56"/>
                  </a:lnTo>
                  <a:lnTo>
                    <a:pt x="286" y="67"/>
                  </a:lnTo>
                  <a:lnTo>
                    <a:pt x="146" y="67"/>
                  </a:lnTo>
                  <a:lnTo>
                    <a:pt x="146" y="56"/>
                  </a:lnTo>
                  <a:close/>
                  <a:moveTo>
                    <a:pt x="146" y="107"/>
                  </a:moveTo>
                  <a:lnTo>
                    <a:pt x="286" y="107"/>
                  </a:lnTo>
                  <a:lnTo>
                    <a:pt x="286" y="118"/>
                  </a:lnTo>
                  <a:lnTo>
                    <a:pt x="146" y="118"/>
                  </a:lnTo>
                  <a:lnTo>
                    <a:pt x="146" y="107"/>
                  </a:lnTo>
                  <a:close/>
                  <a:moveTo>
                    <a:pt x="146" y="157"/>
                  </a:moveTo>
                  <a:lnTo>
                    <a:pt x="286" y="157"/>
                  </a:lnTo>
                  <a:lnTo>
                    <a:pt x="286" y="169"/>
                  </a:lnTo>
                  <a:lnTo>
                    <a:pt x="146" y="169"/>
                  </a:lnTo>
                  <a:lnTo>
                    <a:pt x="146" y="157"/>
                  </a:lnTo>
                  <a:close/>
                  <a:moveTo>
                    <a:pt x="90" y="185"/>
                  </a:moveTo>
                  <a:lnTo>
                    <a:pt x="56" y="169"/>
                  </a:lnTo>
                  <a:lnTo>
                    <a:pt x="62" y="157"/>
                  </a:lnTo>
                  <a:lnTo>
                    <a:pt x="84" y="169"/>
                  </a:lnTo>
                  <a:lnTo>
                    <a:pt x="107" y="135"/>
                  </a:lnTo>
                  <a:lnTo>
                    <a:pt x="118" y="140"/>
                  </a:lnTo>
                  <a:lnTo>
                    <a:pt x="90" y="185"/>
                  </a:lnTo>
                  <a:close/>
                  <a:moveTo>
                    <a:pt x="90" y="135"/>
                  </a:moveTo>
                  <a:lnTo>
                    <a:pt x="56" y="118"/>
                  </a:lnTo>
                  <a:lnTo>
                    <a:pt x="62" y="107"/>
                  </a:lnTo>
                  <a:lnTo>
                    <a:pt x="84" y="118"/>
                  </a:lnTo>
                  <a:lnTo>
                    <a:pt x="107" y="84"/>
                  </a:lnTo>
                  <a:lnTo>
                    <a:pt x="118" y="90"/>
                  </a:lnTo>
                  <a:lnTo>
                    <a:pt x="90" y="135"/>
                  </a:lnTo>
                  <a:close/>
                  <a:moveTo>
                    <a:pt x="90" y="79"/>
                  </a:moveTo>
                  <a:lnTo>
                    <a:pt x="56" y="67"/>
                  </a:lnTo>
                  <a:lnTo>
                    <a:pt x="62" y="56"/>
                  </a:lnTo>
                  <a:lnTo>
                    <a:pt x="84" y="67"/>
                  </a:lnTo>
                  <a:lnTo>
                    <a:pt x="107" y="28"/>
                  </a:lnTo>
                  <a:lnTo>
                    <a:pt x="118" y="39"/>
                  </a:lnTo>
                  <a:lnTo>
                    <a:pt x="90" y="79"/>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5" name="TextBox 115">
              <a:extLst>
                <a:ext uri="{FF2B5EF4-FFF2-40B4-BE49-F238E27FC236}">
                  <a16:creationId xmlns:a16="http://schemas.microsoft.com/office/drawing/2014/main" id="{547B0D89-582E-4B04-92A0-3EA332658B6A}"/>
                </a:ext>
              </a:extLst>
            </p:cNvPr>
            <p:cNvSpPr txBox="1">
              <a:spLocks noChangeArrowheads="1"/>
            </p:cNvSpPr>
            <p:nvPr/>
          </p:nvSpPr>
          <p:spPr bwMode="auto">
            <a:xfrm>
              <a:off x="2127250" y="2030413"/>
              <a:ext cx="2786063"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804CDB42-FA3A-4C89-BA6D-B97DAAB151F1}"/>
              </a:ext>
            </a:extLst>
          </p:cNvPr>
          <p:cNvGrpSpPr/>
          <p:nvPr/>
        </p:nvGrpSpPr>
        <p:grpSpPr>
          <a:xfrm>
            <a:off x="793750" y="3475038"/>
            <a:ext cx="4191000" cy="1695450"/>
            <a:chOff x="793750" y="3475038"/>
            <a:chExt cx="4191000" cy="1695450"/>
          </a:xfrm>
        </p:grpSpPr>
        <p:sp>
          <p:nvSpPr>
            <p:cNvPr id="26663" name="Rectangle 531">
              <a:extLst>
                <a:ext uri="{FF2B5EF4-FFF2-40B4-BE49-F238E27FC236}">
                  <a16:creationId xmlns:a16="http://schemas.microsoft.com/office/drawing/2014/main" id="{274C31C2-1D52-4414-812B-3B3373E34A2D}"/>
                </a:ext>
              </a:extLst>
            </p:cNvPr>
            <p:cNvSpPr>
              <a:spLocks noChangeArrowheads="1"/>
            </p:cNvSpPr>
            <p:nvPr/>
          </p:nvSpPr>
          <p:spPr bwMode="auto">
            <a:xfrm>
              <a:off x="2341563" y="3475038"/>
              <a:ext cx="2643187" cy="1214437"/>
            </a:xfrm>
            <a:prstGeom prst="rect">
              <a:avLst/>
            </a:prstGeom>
            <a:solidFill>
              <a:schemeClr val="accent5"/>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64" name="Rectangle 532">
              <a:extLst>
                <a:ext uri="{FF2B5EF4-FFF2-40B4-BE49-F238E27FC236}">
                  <a16:creationId xmlns:a16="http://schemas.microsoft.com/office/drawing/2014/main" id="{C417E9BF-8DD3-440E-A761-42D871D61D7A}"/>
                </a:ext>
              </a:extLst>
            </p:cNvPr>
            <p:cNvSpPr>
              <a:spLocks noChangeArrowheads="1"/>
            </p:cNvSpPr>
            <p:nvPr/>
          </p:nvSpPr>
          <p:spPr bwMode="auto">
            <a:xfrm>
              <a:off x="1317625" y="3859213"/>
              <a:ext cx="1023938" cy="1311275"/>
            </a:xfrm>
            <a:prstGeom prst="rect">
              <a:avLst/>
            </a:prstGeom>
            <a:solidFill>
              <a:schemeClr val="accent5">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69" name="Oval 537">
              <a:extLst>
                <a:ext uri="{FF2B5EF4-FFF2-40B4-BE49-F238E27FC236}">
                  <a16:creationId xmlns:a16="http://schemas.microsoft.com/office/drawing/2014/main" id="{FFD10A36-3786-4EA6-B884-93C51D15FB12}"/>
                </a:ext>
              </a:extLst>
            </p:cNvPr>
            <p:cNvSpPr>
              <a:spLocks noChangeArrowheads="1"/>
            </p:cNvSpPr>
            <p:nvPr/>
          </p:nvSpPr>
          <p:spPr bwMode="auto">
            <a:xfrm>
              <a:off x="828675" y="4019550"/>
              <a:ext cx="979488" cy="9906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70" name="Freeform 538">
              <a:extLst>
                <a:ext uri="{FF2B5EF4-FFF2-40B4-BE49-F238E27FC236}">
                  <a16:creationId xmlns:a16="http://schemas.microsoft.com/office/drawing/2014/main" id="{DDA1C3D9-39AB-4DFC-9929-11EC13C148CA}"/>
                </a:ext>
              </a:extLst>
            </p:cNvPr>
            <p:cNvSpPr>
              <a:spLocks noEditPoints="1"/>
            </p:cNvSpPr>
            <p:nvPr/>
          </p:nvSpPr>
          <p:spPr bwMode="auto">
            <a:xfrm>
              <a:off x="793750" y="3992563"/>
              <a:ext cx="1049338" cy="1054100"/>
            </a:xfrm>
            <a:custGeom>
              <a:avLst/>
              <a:gdLst>
                <a:gd name="T0" fmla="*/ 0 w 118"/>
                <a:gd name="T1" fmla="*/ 2147483646 h 118"/>
                <a:gd name="T2" fmla="*/ 2147483646 w 118"/>
                <a:gd name="T3" fmla="*/ 0 h 118"/>
                <a:gd name="T4" fmla="*/ 2147483646 w 118"/>
                <a:gd name="T5" fmla="*/ 2147483646 h 118"/>
                <a:gd name="T6" fmla="*/ 2147483646 w 118"/>
                <a:gd name="T7" fmla="*/ 2147483646 h 118"/>
                <a:gd name="T8" fmla="*/ 0 w 118"/>
                <a:gd name="T9" fmla="*/ 2147483646 h 118"/>
                <a:gd name="T10" fmla="*/ 553561366 w 118"/>
                <a:gd name="T11" fmla="*/ 2147483646 h 118"/>
                <a:gd name="T12" fmla="*/ 2147483646 w 118"/>
                <a:gd name="T13" fmla="*/ 2147483646 h 118"/>
                <a:gd name="T14" fmla="*/ 2147483646 w 118"/>
                <a:gd name="T15" fmla="*/ 2147483646 h 118"/>
                <a:gd name="T16" fmla="*/ 2147483646 w 118"/>
                <a:gd name="T17" fmla="*/ 558592603 h 118"/>
                <a:gd name="T18" fmla="*/ 553561366 w 118"/>
                <a:gd name="T19" fmla="*/ 2147483646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18">
                  <a:moveTo>
                    <a:pt x="0" y="59"/>
                  </a:moveTo>
                  <a:cubicBezTo>
                    <a:pt x="0" y="26"/>
                    <a:pt x="26" y="0"/>
                    <a:pt x="59" y="0"/>
                  </a:cubicBezTo>
                  <a:cubicBezTo>
                    <a:pt x="91" y="0"/>
                    <a:pt x="118" y="26"/>
                    <a:pt x="118" y="59"/>
                  </a:cubicBezTo>
                  <a:cubicBezTo>
                    <a:pt x="118" y="91"/>
                    <a:pt x="91" y="118"/>
                    <a:pt x="59" y="118"/>
                  </a:cubicBezTo>
                  <a:cubicBezTo>
                    <a:pt x="26" y="118"/>
                    <a:pt x="0" y="91"/>
                    <a:pt x="0" y="59"/>
                  </a:cubicBezTo>
                  <a:close/>
                  <a:moveTo>
                    <a:pt x="7" y="59"/>
                  </a:moveTo>
                  <a:cubicBezTo>
                    <a:pt x="7" y="87"/>
                    <a:pt x="30" y="110"/>
                    <a:pt x="59" y="110"/>
                  </a:cubicBezTo>
                  <a:cubicBezTo>
                    <a:pt x="87" y="110"/>
                    <a:pt x="110" y="87"/>
                    <a:pt x="110" y="59"/>
                  </a:cubicBezTo>
                  <a:cubicBezTo>
                    <a:pt x="110" y="30"/>
                    <a:pt x="87" y="7"/>
                    <a:pt x="59" y="7"/>
                  </a:cubicBezTo>
                  <a:cubicBezTo>
                    <a:pt x="30" y="7"/>
                    <a:pt x="7" y="30"/>
                    <a:pt x="7" y="5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73" name="Rectangle 541">
              <a:extLst>
                <a:ext uri="{FF2B5EF4-FFF2-40B4-BE49-F238E27FC236}">
                  <a16:creationId xmlns:a16="http://schemas.microsoft.com/office/drawing/2014/main" id="{18814AEB-75E1-4AAF-95E5-191D603341C1}"/>
                </a:ext>
              </a:extLst>
            </p:cNvPr>
            <p:cNvSpPr>
              <a:spLocks noChangeArrowheads="1"/>
            </p:cNvSpPr>
            <p:nvPr/>
          </p:nvSpPr>
          <p:spPr bwMode="auto">
            <a:xfrm>
              <a:off x="1416050" y="4724400"/>
              <a:ext cx="34925" cy="365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74" name="Rectangle 542">
              <a:extLst>
                <a:ext uri="{FF2B5EF4-FFF2-40B4-BE49-F238E27FC236}">
                  <a16:creationId xmlns:a16="http://schemas.microsoft.com/office/drawing/2014/main" id="{53AFDA46-BD4B-4C82-B9F9-DC7C2E85B244}"/>
                </a:ext>
              </a:extLst>
            </p:cNvPr>
            <p:cNvSpPr>
              <a:spLocks noChangeArrowheads="1"/>
            </p:cNvSpPr>
            <p:nvPr/>
          </p:nvSpPr>
          <p:spPr bwMode="auto">
            <a:xfrm>
              <a:off x="1131888" y="4724400"/>
              <a:ext cx="34925" cy="36513"/>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75" name="Freeform 543">
              <a:extLst>
                <a:ext uri="{FF2B5EF4-FFF2-40B4-BE49-F238E27FC236}">
                  <a16:creationId xmlns:a16="http://schemas.microsoft.com/office/drawing/2014/main" id="{2B977784-BE55-47B3-BD86-F929CD4C01FF}"/>
                </a:ext>
              </a:extLst>
            </p:cNvPr>
            <p:cNvSpPr>
              <a:spLocks/>
            </p:cNvSpPr>
            <p:nvPr/>
          </p:nvSpPr>
          <p:spPr bwMode="auto">
            <a:xfrm>
              <a:off x="1023938" y="4618038"/>
              <a:ext cx="36512" cy="71437"/>
            </a:xfrm>
            <a:custGeom>
              <a:avLst/>
              <a:gdLst>
                <a:gd name="T0" fmla="*/ 333290664 w 4"/>
                <a:gd name="T1" fmla="*/ 478440378 h 8"/>
                <a:gd name="T2" fmla="*/ 333290664 w 4"/>
                <a:gd name="T3" fmla="*/ 159483103 h 8"/>
                <a:gd name="T4" fmla="*/ 166649896 w 4"/>
                <a:gd name="T5" fmla="*/ 0 h 8"/>
                <a:gd name="T6" fmla="*/ 166649896 w 4"/>
                <a:gd name="T7" fmla="*/ 0 h 8"/>
                <a:gd name="T8" fmla="*/ 0 w 4"/>
                <a:gd name="T9" fmla="*/ 159483103 h 8"/>
                <a:gd name="T10" fmla="*/ 0 w 4"/>
                <a:gd name="T11" fmla="*/ 478440378 h 8"/>
                <a:gd name="T12" fmla="*/ 166649896 w 4"/>
                <a:gd name="T13" fmla="*/ 637914551 h 8"/>
                <a:gd name="T14" fmla="*/ 166649896 w 4"/>
                <a:gd name="T15" fmla="*/ 637914551 h 8"/>
                <a:gd name="T16" fmla="*/ 333290664 w 4"/>
                <a:gd name="T17" fmla="*/ 478440378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8">
                  <a:moveTo>
                    <a:pt x="4" y="6"/>
                  </a:moveTo>
                  <a:cubicBezTo>
                    <a:pt x="4" y="2"/>
                    <a:pt x="4" y="2"/>
                    <a:pt x="4" y="2"/>
                  </a:cubicBezTo>
                  <a:cubicBezTo>
                    <a:pt x="4" y="0"/>
                    <a:pt x="3" y="0"/>
                    <a:pt x="2" y="0"/>
                  </a:cubicBezTo>
                  <a:cubicBezTo>
                    <a:pt x="2" y="0"/>
                    <a:pt x="2" y="0"/>
                    <a:pt x="2" y="0"/>
                  </a:cubicBezTo>
                  <a:cubicBezTo>
                    <a:pt x="1" y="0"/>
                    <a:pt x="0" y="0"/>
                    <a:pt x="0" y="2"/>
                  </a:cubicBezTo>
                  <a:cubicBezTo>
                    <a:pt x="0" y="6"/>
                    <a:pt x="0" y="6"/>
                    <a:pt x="0" y="6"/>
                  </a:cubicBezTo>
                  <a:cubicBezTo>
                    <a:pt x="0" y="7"/>
                    <a:pt x="1" y="8"/>
                    <a:pt x="2" y="8"/>
                  </a:cubicBezTo>
                  <a:cubicBezTo>
                    <a:pt x="2" y="8"/>
                    <a:pt x="2" y="8"/>
                    <a:pt x="2" y="8"/>
                  </a:cubicBezTo>
                  <a:cubicBezTo>
                    <a:pt x="3" y="8"/>
                    <a:pt x="4" y="7"/>
                    <a:pt x="4"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76" name="Freeform 544">
              <a:extLst>
                <a:ext uri="{FF2B5EF4-FFF2-40B4-BE49-F238E27FC236}">
                  <a16:creationId xmlns:a16="http://schemas.microsoft.com/office/drawing/2014/main" id="{DBC51232-8B52-421F-AE89-8561A9FE5AB4}"/>
                </a:ext>
              </a:extLst>
            </p:cNvPr>
            <p:cNvSpPr>
              <a:spLocks/>
            </p:cNvSpPr>
            <p:nvPr/>
          </p:nvSpPr>
          <p:spPr bwMode="auto">
            <a:xfrm>
              <a:off x="1023938" y="4314825"/>
              <a:ext cx="36512" cy="71438"/>
            </a:xfrm>
            <a:custGeom>
              <a:avLst/>
              <a:gdLst>
                <a:gd name="T0" fmla="*/ 333290664 w 4"/>
                <a:gd name="T1" fmla="*/ 478447075 h 8"/>
                <a:gd name="T2" fmla="*/ 333290664 w 4"/>
                <a:gd name="T3" fmla="*/ 159485335 h 8"/>
                <a:gd name="T4" fmla="*/ 166649896 w 4"/>
                <a:gd name="T5" fmla="*/ 0 h 8"/>
                <a:gd name="T6" fmla="*/ 166649896 w 4"/>
                <a:gd name="T7" fmla="*/ 0 h 8"/>
                <a:gd name="T8" fmla="*/ 0 w 4"/>
                <a:gd name="T9" fmla="*/ 159485335 h 8"/>
                <a:gd name="T10" fmla="*/ 0 w 4"/>
                <a:gd name="T11" fmla="*/ 478447075 h 8"/>
                <a:gd name="T12" fmla="*/ 166649896 w 4"/>
                <a:gd name="T13" fmla="*/ 637923481 h 8"/>
                <a:gd name="T14" fmla="*/ 166649896 w 4"/>
                <a:gd name="T15" fmla="*/ 637923481 h 8"/>
                <a:gd name="T16" fmla="*/ 333290664 w 4"/>
                <a:gd name="T17" fmla="*/ 478447075 h 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 h="8">
                  <a:moveTo>
                    <a:pt x="4" y="6"/>
                  </a:moveTo>
                  <a:cubicBezTo>
                    <a:pt x="4" y="2"/>
                    <a:pt x="4" y="2"/>
                    <a:pt x="4" y="2"/>
                  </a:cubicBezTo>
                  <a:cubicBezTo>
                    <a:pt x="4" y="1"/>
                    <a:pt x="3" y="0"/>
                    <a:pt x="2" y="0"/>
                  </a:cubicBezTo>
                  <a:cubicBezTo>
                    <a:pt x="2" y="0"/>
                    <a:pt x="2" y="0"/>
                    <a:pt x="2" y="0"/>
                  </a:cubicBezTo>
                  <a:cubicBezTo>
                    <a:pt x="1" y="0"/>
                    <a:pt x="0" y="1"/>
                    <a:pt x="0" y="2"/>
                  </a:cubicBezTo>
                  <a:cubicBezTo>
                    <a:pt x="0" y="6"/>
                    <a:pt x="0" y="6"/>
                    <a:pt x="0" y="6"/>
                  </a:cubicBezTo>
                  <a:cubicBezTo>
                    <a:pt x="0" y="7"/>
                    <a:pt x="1" y="8"/>
                    <a:pt x="2" y="8"/>
                  </a:cubicBezTo>
                  <a:cubicBezTo>
                    <a:pt x="2" y="8"/>
                    <a:pt x="2" y="8"/>
                    <a:pt x="2" y="8"/>
                  </a:cubicBezTo>
                  <a:cubicBezTo>
                    <a:pt x="3" y="8"/>
                    <a:pt x="4" y="7"/>
                    <a:pt x="4"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77" name="Oval 545">
              <a:extLst>
                <a:ext uri="{FF2B5EF4-FFF2-40B4-BE49-F238E27FC236}">
                  <a16:creationId xmlns:a16="http://schemas.microsoft.com/office/drawing/2014/main" id="{053E5A1D-607E-4393-AFC8-E53FCAB1CF42}"/>
                </a:ext>
              </a:extLst>
            </p:cNvPr>
            <p:cNvSpPr>
              <a:spLocks noChangeArrowheads="1"/>
            </p:cNvSpPr>
            <p:nvPr/>
          </p:nvSpPr>
          <p:spPr bwMode="auto">
            <a:xfrm>
              <a:off x="1203325" y="4457700"/>
              <a:ext cx="34925" cy="34925"/>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78" name="Freeform 546">
              <a:extLst>
                <a:ext uri="{FF2B5EF4-FFF2-40B4-BE49-F238E27FC236}">
                  <a16:creationId xmlns:a16="http://schemas.microsoft.com/office/drawing/2014/main" id="{9A4F8D51-1E6B-4BDB-9313-4C1F75658105}"/>
                </a:ext>
              </a:extLst>
            </p:cNvPr>
            <p:cNvSpPr>
              <a:spLocks noEditPoints="1"/>
            </p:cNvSpPr>
            <p:nvPr/>
          </p:nvSpPr>
          <p:spPr bwMode="auto">
            <a:xfrm>
              <a:off x="1114425" y="4368800"/>
              <a:ext cx="212725" cy="204788"/>
            </a:xfrm>
            <a:custGeom>
              <a:avLst/>
              <a:gdLst>
                <a:gd name="T0" fmla="*/ 1885496901 w 24"/>
                <a:gd name="T1" fmla="*/ 792778867 h 23"/>
                <a:gd name="T2" fmla="*/ 1728372898 w 24"/>
                <a:gd name="T3" fmla="*/ 396389434 h 23"/>
                <a:gd name="T4" fmla="*/ 1571248895 w 24"/>
                <a:gd name="T5" fmla="*/ 475669101 h 23"/>
                <a:gd name="T6" fmla="*/ 1335558458 w 24"/>
                <a:gd name="T7" fmla="*/ 475669101 h 23"/>
                <a:gd name="T8" fmla="*/ 1335558458 w 24"/>
                <a:gd name="T9" fmla="*/ 475669101 h 23"/>
                <a:gd name="T10" fmla="*/ 1335558458 w 24"/>
                <a:gd name="T11" fmla="*/ 237830099 h 23"/>
                <a:gd name="T12" fmla="*/ 1492682461 w 24"/>
                <a:gd name="T13" fmla="*/ 158559335 h 23"/>
                <a:gd name="T14" fmla="*/ 1099876885 w 24"/>
                <a:gd name="T15" fmla="*/ 0 h 23"/>
                <a:gd name="T16" fmla="*/ 1099876885 w 24"/>
                <a:gd name="T17" fmla="*/ 158559335 h 23"/>
                <a:gd name="T18" fmla="*/ 942752882 w 24"/>
                <a:gd name="T19" fmla="*/ 317109766 h 23"/>
                <a:gd name="T20" fmla="*/ 942752882 w 24"/>
                <a:gd name="T21" fmla="*/ 317109766 h 23"/>
                <a:gd name="T22" fmla="*/ 785620016 w 24"/>
                <a:gd name="T23" fmla="*/ 158559335 h 23"/>
                <a:gd name="T24" fmla="*/ 785620016 w 24"/>
                <a:gd name="T25" fmla="*/ 0 h 23"/>
                <a:gd name="T26" fmla="*/ 392814440 w 24"/>
                <a:gd name="T27" fmla="*/ 158559335 h 23"/>
                <a:gd name="T28" fmla="*/ 471372009 w 24"/>
                <a:gd name="T29" fmla="*/ 237830099 h 23"/>
                <a:gd name="T30" fmla="*/ 471372009 w 24"/>
                <a:gd name="T31" fmla="*/ 475669101 h 23"/>
                <a:gd name="T32" fmla="*/ 471372009 w 24"/>
                <a:gd name="T33" fmla="*/ 475669101 h 23"/>
                <a:gd name="T34" fmla="*/ 235690436 w 24"/>
                <a:gd name="T35" fmla="*/ 475669101 h 23"/>
                <a:gd name="T36" fmla="*/ 157124003 w 24"/>
                <a:gd name="T37" fmla="*/ 396389434 h 23"/>
                <a:gd name="T38" fmla="*/ 0 w 24"/>
                <a:gd name="T39" fmla="*/ 792778867 h 23"/>
                <a:gd name="T40" fmla="*/ 157124003 w 24"/>
                <a:gd name="T41" fmla="*/ 792778867 h 23"/>
                <a:gd name="T42" fmla="*/ 314248006 w 24"/>
                <a:gd name="T43" fmla="*/ 951338202 h 23"/>
                <a:gd name="T44" fmla="*/ 314248006 w 24"/>
                <a:gd name="T45" fmla="*/ 951338202 h 23"/>
                <a:gd name="T46" fmla="*/ 157124003 w 24"/>
                <a:gd name="T47" fmla="*/ 1109897537 h 23"/>
                <a:gd name="T48" fmla="*/ 0 w 24"/>
                <a:gd name="T49" fmla="*/ 1109897537 h 23"/>
                <a:gd name="T50" fmla="*/ 157124003 w 24"/>
                <a:gd name="T51" fmla="*/ 1506286971 h 23"/>
                <a:gd name="T52" fmla="*/ 235690436 w 24"/>
                <a:gd name="T53" fmla="*/ 1347727636 h 23"/>
                <a:gd name="T54" fmla="*/ 471372009 w 24"/>
                <a:gd name="T55" fmla="*/ 1347727636 h 23"/>
                <a:gd name="T56" fmla="*/ 471372009 w 24"/>
                <a:gd name="T57" fmla="*/ 1347727636 h 23"/>
                <a:gd name="T58" fmla="*/ 471372009 w 24"/>
                <a:gd name="T59" fmla="*/ 1585566638 h 23"/>
                <a:gd name="T60" fmla="*/ 392814440 w 24"/>
                <a:gd name="T61" fmla="*/ 1664837402 h 23"/>
                <a:gd name="T62" fmla="*/ 785620016 w 24"/>
                <a:gd name="T63" fmla="*/ 1823396737 h 23"/>
                <a:gd name="T64" fmla="*/ 785620016 w 24"/>
                <a:gd name="T65" fmla="*/ 1744117069 h 23"/>
                <a:gd name="T66" fmla="*/ 942752882 w 24"/>
                <a:gd name="T67" fmla="*/ 1585566638 h 23"/>
                <a:gd name="T68" fmla="*/ 942752882 w 24"/>
                <a:gd name="T69" fmla="*/ 1585566638 h 23"/>
                <a:gd name="T70" fmla="*/ 1099876885 w 24"/>
                <a:gd name="T71" fmla="*/ 1744117069 h 23"/>
                <a:gd name="T72" fmla="*/ 1099876885 w 24"/>
                <a:gd name="T73" fmla="*/ 1823396737 h 23"/>
                <a:gd name="T74" fmla="*/ 1492682461 w 24"/>
                <a:gd name="T75" fmla="*/ 1664837402 h 23"/>
                <a:gd name="T76" fmla="*/ 1335558458 w 24"/>
                <a:gd name="T77" fmla="*/ 1585566638 h 23"/>
                <a:gd name="T78" fmla="*/ 1335558458 w 24"/>
                <a:gd name="T79" fmla="*/ 1347727636 h 23"/>
                <a:gd name="T80" fmla="*/ 1335558458 w 24"/>
                <a:gd name="T81" fmla="*/ 1347727636 h 23"/>
                <a:gd name="T82" fmla="*/ 1571248895 w 24"/>
                <a:gd name="T83" fmla="*/ 1347727636 h 23"/>
                <a:gd name="T84" fmla="*/ 1728372898 w 24"/>
                <a:gd name="T85" fmla="*/ 1506286971 h 23"/>
                <a:gd name="T86" fmla="*/ 1885496901 w 24"/>
                <a:gd name="T87" fmla="*/ 1109897537 h 23"/>
                <a:gd name="T88" fmla="*/ 1728372898 w 24"/>
                <a:gd name="T89" fmla="*/ 1109897537 h 23"/>
                <a:gd name="T90" fmla="*/ 1571248895 w 24"/>
                <a:gd name="T91" fmla="*/ 951338202 h 23"/>
                <a:gd name="T92" fmla="*/ 1571248895 w 24"/>
                <a:gd name="T93" fmla="*/ 951338202 h 23"/>
                <a:gd name="T94" fmla="*/ 1728372898 w 24"/>
                <a:gd name="T95" fmla="*/ 792778867 h 23"/>
                <a:gd name="T96" fmla="*/ 1885496901 w 24"/>
                <a:gd name="T97" fmla="*/ 792778867 h 23"/>
                <a:gd name="T98" fmla="*/ 942752882 w 24"/>
                <a:gd name="T99" fmla="*/ 1268447968 h 23"/>
                <a:gd name="T100" fmla="*/ 628496013 w 24"/>
                <a:gd name="T101" fmla="*/ 951338202 h 23"/>
                <a:gd name="T102" fmla="*/ 942752882 w 24"/>
                <a:gd name="T103" fmla="*/ 634228436 h 23"/>
                <a:gd name="T104" fmla="*/ 1257000889 w 24"/>
                <a:gd name="T105" fmla="*/ 951338202 h 23"/>
                <a:gd name="T106" fmla="*/ 942752882 w 24"/>
                <a:gd name="T107" fmla="*/ 1268447968 h 2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0" t="0" r="r" b="b"/>
              <a:pathLst>
                <a:path w="24" h="23">
                  <a:moveTo>
                    <a:pt x="24" y="10"/>
                  </a:moveTo>
                  <a:cubicBezTo>
                    <a:pt x="23" y="8"/>
                    <a:pt x="23" y="6"/>
                    <a:pt x="22" y="5"/>
                  </a:cubicBezTo>
                  <a:cubicBezTo>
                    <a:pt x="20" y="6"/>
                    <a:pt x="20" y="6"/>
                    <a:pt x="20" y="6"/>
                  </a:cubicBezTo>
                  <a:cubicBezTo>
                    <a:pt x="20" y="7"/>
                    <a:pt x="18" y="7"/>
                    <a:pt x="17" y="6"/>
                  </a:cubicBezTo>
                  <a:cubicBezTo>
                    <a:pt x="17" y="6"/>
                    <a:pt x="17" y="6"/>
                    <a:pt x="17" y="6"/>
                  </a:cubicBezTo>
                  <a:cubicBezTo>
                    <a:pt x="17" y="5"/>
                    <a:pt x="17" y="4"/>
                    <a:pt x="17" y="3"/>
                  </a:cubicBezTo>
                  <a:cubicBezTo>
                    <a:pt x="19" y="2"/>
                    <a:pt x="19" y="2"/>
                    <a:pt x="19" y="2"/>
                  </a:cubicBezTo>
                  <a:cubicBezTo>
                    <a:pt x="17" y="1"/>
                    <a:pt x="16" y="0"/>
                    <a:pt x="14" y="0"/>
                  </a:cubicBezTo>
                  <a:cubicBezTo>
                    <a:pt x="14" y="2"/>
                    <a:pt x="14" y="2"/>
                    <a:pt x="14" y="2"/>
                  </a:cubicBezTo>
                  <a:cubicBezTo>
                    <a:pt x="14" y="3"/>
                    <a:pt x="13" y="4"/>
                    <a:pt x="12" y="4"/>
                  </a:cubicBezTo>
                  <a:cubicBezTo>
                    <a:pt x="12" y="4"/>
                    <a:pt x="12" y="4"/>
                    <a:pt x="12" y="4"/>
                  </a:cubicBezTo>
                  <a:cubicBezTo>
                    <a:pt x="11" y="4"/>
                    <a:pt x="10" y="3"/>
                    <a:pt x="10" y="2"/>
                  </a:cubicBezTo>
                  <a:cubicBezTo>
                    <a:pt x="10" y="0"/>
                    <a:pt x="10" y="0"/>
                    <a:pt x="10" y="0"/>
                  </a:cubicBezTo>
                  <a:cubicBezTo>
                    <a:pt x="8" y="0"/>
                    <a:pt x="6" y="1"/>
                    <a:pt x="5" y="2"/>
                  </a:cubicBezTo>
                  <a:cubicBezTo>
                    <a:pt x="6" y="3"/>
                    <a:pt x="6" y="3"/>
                    <a:pt x="6" y="3"/>
                  </a:cubicBezTo>
                  <a:cubicBezTo>
                    <a:pt x="7" y="4"/>
                    <a:pt x="7" y="5"/>
                    <a:pt x="6" y="6"/>
                  </a:cubicBezTo>
                  <a:cubicBezTo>
                    <a:pt x="6" y="6"/>
                    <a:pt x="6" y="6"/>
                    <a:pt x="6" y="6"/>
                  </a:cubicBezTo>
                  <a:cubicBezTo>
                    <a:pt x="5" y="7"/>
                    <a:pt x="4" y="7"/>
                    <a:pt x="3" y="6"/>
                  </a:cubicBezTo>
                  <a:cubicBezTo>
                    <a:pt x="2" y="5"/>
                    <a:pt x="2" y="5"/>
                    <a:pt x="2" y="5"/>
                  </a:cubicBezTo>
                  <a:cubicBezTo>
                    <a:pt x="1" y="6"/>
                    <a:pt x="0" y="8"/>
                    <a:pt x="0" y="10"/>
                  </a:cubicBezTo>
                  <a:cubicBezTo>
                    <a:pt x="2" y="10"/>
                    <a:pt x="2" y="10"/>
                    <a:pt x="2" y="10"/>
                  </a:cubicBezTo>
                  <a:cubicBezTo>
                    <a:pt x="3" y="10"/>
                    <a:pt x="4" y="11"/>
                    <a:pt x="4" y="12"/>
                  </a:cubicBezTo>
                  <a:cubicBezTo>
                    <a:pt x="4" y="12"/>
                    <a:pt x="4" y="12"/>
                    <a:pt x="4" y="12"/>
                  </a:cubicBezTo>
                  <a:cubicBezTo>
                    <a:pt x="4" y="13"/>
                    <a:pt x="3" y="14"/>
                    <a:pt x="2" y="14"/>
                  </a:cubicBezTo>
                  <a:cubicBezTo>
                    <a:pt x="0" y="14"/>
                    <a:pt x="0" y="14"/>
                    <a:pt x="0" y="14"/>
                  </a:cubicBezTo>
                  <a:cubicBezTo>
                    <a:pt x="0" y="15"/>
                    <a:pt x="1" y="17"/>
                    <a:pt x="2" y="19"/>
                  </a:cubicBezTo>
                  <a:cubicBezTo>
                    <a:pt x="3" y="17"/>
                    <a:pt x="3" y="17"/>
                    <a:pt x="3" y="17"/>
                  </a:cubicBezTo>
                  <a:cubicBezTo>
                    <a:pt x="4" y="16"/>
                    <a:pt x="5" y="16"/>
                    <a:pt x="6" y="17"/>
                  </a:cubicBezTo>
                  <a:cubicBezTo>
                    <a:pt x="6" y="17"/>
                    <a:pt x="6" y="17"/>
                    <a:pt x="6" y="17"/>
                  </a:cubicBezTo>
                  <a:cubicBezTo>
                    <a:pt x="7" y="18"/>
                    <a:pt x="7" y="19"/>
                    <a:pt x="6" y="20"/>
                  </a:cubicBezTo>
                  <a:cubicBezTo>
                    <a:pt x="5" y="21"/>
                    <a:pt x="5" y="21"/>
                    <a:pt x="5" y="21"/>
                  </a:cubicBezTo>
                  <a:cubicBezTo>
                    <a:pt x="6" y="22"/>
                    <a:pt x="8" y="23"/>
                    <a:pt x="10" y="23"/>
                  </a:cubicBezTo>
                  <a:cubicBezTo>
                    <a:pt x="10" y="22"/>
                    <a:pt x="10" y="22"/>
                    <a:pt x="10" y="22"/>
                  </a:cubicBezTo>
                  <a:cubicBezTo>
                    <a:pt x="10" y="21"/>
                    <a:pt x="11" y="20"/>
                    <a:pt x="12" y="20"/>
                  </a:cubicBezTo>
                  <a:cubicBezTo>
                    <a:pt x="12" y="20"/>
                    <a:pt x="12" y="20"/>
                    <a:pt x="12" y="20"/>
                  </a:cubicBezTo>
                  <a:cubicBezTo>
                    <a:pt x="13" y="20"/>
                    <a:pt x="14" y="21"/>
                    <a:pt x="14" y="22"/>
                  </a:cubicBezTo>
                  <a:cubicBezTo>
                    <a:pt x="14" y="23"/>
                    <a:pt x="14" y="23"/>
                    <a:pt x="14" y="23"/>
                  </a:cubicBezTo>
                  <a:cubicBezTo>
                    <a:pt x="16" y="23"/>
                    <a:pt x="17" y="22"/>
                    <a:pt x="19" y="21"/>
                  </a:cubicBezTo>
                  <a:cubicBezTo>
                    <a:pt x="17" y="20"/>
                    <a:pt x="17" y="20"/>
                    <a:pt x="17" y="20"/>
                  </a:cubicBezTo>
                  <a:cubicBezTo>
                    <a:pt x="17" y="19"/>
                    <a:pt x="17" y="18"/>
                    <a:pt x="17" y="17"/>
                  </a:cubicBezTo>
                  <a:cubicBezTo>
                    <a:pt x="17" y="17"/>
                    <a:pt x="17" y="17"/>
                    <a:pt x="17" y="17"/>
                  </a:cubicBezTo>
                  <a:cubicBezTo>
                    <a:pt x="18" y="16"/>
                    <a:pt x="20" y="16"/>
                    <a:pt x="20" y="17"/>
                  </a:cubicBezTo>
                  <a:cubicBezTo>
                    <a:pt x="22" y="19"/>
                    <a:pt x="22" y="19"/>
                    <a:pt x="22" y="19"/>
                  </a:cubicBezTo>
                  <a:cubicBezTo>
                    <a:pt x="23" y="17"/>
                    <a:pt x="23" y="15"/>
                    <a:pt x="24" y="14"/>
                  </a:cubicBezTo>
                  <a:cubicBezTo>
                    <a:pt x="22" y="14"/>
                    <a:pt x="22" y="14"/>
                    <a:pt x="22" y="14"/>
                  </a:cubicBezTo>
                  <a:cubicBezTo>
                    <a:pt x="21" y="14"/>
                    <a:pt x="20" y="13"/>
                    <a:pt x="20" y="12"/>
                  </a:cubicBezTo>
                  <a:cubicBezTo>
                    <a:pt x="20" y="12"/>
                    <a:pt x="20" y="12"/>
                    <a:pt x="20" y="12"/>
                  </a:cubicBezTo>
                  <a:cubicBezTo>
                    <a:pt x="20" y="11"/>
                    <a:pt x="21" y="10"/>
                    <a:pt x="22" y="10"/>
                  </a:cubicBezTo>
                  <a:lnTo>
                    <a:pt x="24" y="10"/>
                  </a:lnTo>
                  <a:close/>
                  <a:moveTo>
                    <a:pt x="12" y="16"/>
                  </a:moveTo>
                  <a:cubicBezTo>
                    <a:pt x="10" y="16"/>
                    <a:pt x="8" y="14"/>
                    <a:pt x="8" y="12"/>
                  </a:cubicBezTo>
                  <a:cubicBezTo>
                    <a:pt x="8" y="9"/>
                    <a:pt x="10" y="8"/>
                    <a:pt x="12" y="8"/>
                  </a:cubicBezTo>
                  <a:cubicBezTo>
                    <a:pt x="14" y="8"/>
                    <a:pt x="16" y="9"/>
                    <a:pt x="16" y="12"/>
                  </a:cubicBezTo>
                  <a:cubicBezTo>
                    <a:pt x="16" y="14"/>
                    <a:pt x="14" y="16"/>
                    <a:pt x="12" y="1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79" name="Freeform 547">
              <a:extLst>
                <a:ext uri="{FF2B5EF4-FFF2-40B4-BE49-F238E27FC236}">
                  <a16:creationId xmlns:a16="http://schemas.microsoft.com/office/drawing/2014/main" id="{17911A4B-C26E-4DFB-B6B1-F481CAD23768}"/>
                </a:ext>
              </a:extLst>
            </p:cNvPr>
            <p:cNvSpPr>
              <a:spLocks noEditPoints="1"/>
            </p:cNvSpPr>
            <p:nvPr/>
          </p:nvSpPr>
          <p:spPr bwMode="auto">
            <a:xfrm>
              <a:off x="1042988" y="4278313"/>
              <a:ext cx="498475" cy="465137"/>
            </a:xfrm>
            <a:custGeom>
              <a:avLst/>
              <a:gdLst>
                <a:gd name="T0" fmla="*/ 0 w 56"/>
                <a:gd name="T1" fmla="*/ 0 h 52"/>
                <a:gd name="T2" fmla="*/ 0 w 56"/>
                <a:gd name="T3" fmla="*/ 2147483646 h 52"/>
                <a:gd name="T4" fmla="*/ 2147483646 w 56"/>
                <a:gd name="T5" fmla="*/ 2147483646 h 52"/>
                <a:gd name="T6" fmla="*/ 2147483646 w 56"/>
                <a:gd name="T7" fmla="*/ 0 h 52"/>
                <a:gd name="T8" fmla="*/ 0 w 56"/>
                <a:gd name="T9" fmla="*/ 0 h 52"/>
                <a:gd name="T10" fmla="*/ 2147483646 w 56"/>
                <a:gd name="T11" fmla="*/ 1280191198 h 52"/>
                <a:gd name="T12" fmla="*/ 2147483646 w 56"/>
                <a:gd name="T13" fmla="*/ 1600241234 h 52"/>
                <a:gd name="T14" fmla="*/ 2147483646 w 56"/>
                <a:gd name="T15" fmla="*/ 1840278761 h 52"/>
                <a:gd name="T16" fmla="*/ 2147483646 w 56"/>
                <a:gd name="T17" fmla="*/ 2147483646 h 52"/>
                <a:gd name="T18" fmla="*/ 2147483646 w 56"/>
                <a:gd name="T19" fmla="*/ 2147483646 h 52"/>
                <a:gd name="T20" fmla="*/ 2147483646 w 56"/>
                <a:gd name="T21" fmla="*/ 2147483646 h 52"/>
                <a:gd name="T22" fmla="*/ 2147483646 w 56"/>
                <a:gd name="T23" fmla="*/ 1840278761 h 52"/>
                <a:gd name="T24" fmla="*/ 2147483646 w 56"/>
                <a:gd name="T25" fmla="*/ 1600241234 h 52"/>
                <a:gd name="T26" fmla="*/ 2147483646 w 56"/>
                <a:gd name="T27" fmla="*/ 1280191198 h 52"/>
                <a:gd name="T28" fmla="*/ 1584678729 w 56"/>
                <a:gd name="T29" fmla="*/ 640100072 h 52"/>
                <a:gd name="T30" fmla="*/ 2147483646 w 56"/>
                <a:gd name="T31" fmla="*/ 1760266252 h 52"/>
                <a:gd name="T32" fmla="*/ 1584678729 w 56"/>
                <a:gd name="T33" fmla="*/ 2147483646 h 52"/>
                <a:gd name="T34" fmla="*/ 475402729 w 56"/>
                <a:gd name="T35" fmla="*/ 1760266252 h 52"/>
                <a:gd name="T36" fmla="*/ 1584678729 w 56"/>
                <a:gd name="T37" fmla="*/ 640100072 h 52"/>
                <a:gd name="T38" fmla="*/ 2147483646 w 56"/>
                <a:gd name="T39" fmla="*/ 2147483646 h 52"/>
                <a:gd name="T40" fmla="*/ 316932185 w 56"/>
                <a:gd name="T41" fmla="*/ 2147483646 h 52"/>
                <a:gd name="T42" fmla="*/ 316932185 w 56"/>
                <a:gd name="T43" fmla="*/ 2147483646 h 52"/>
                <a:gd name="T44" fmla="*/ 2147483646 w 56"/>
                <a:gd name="T45" fmla="*/ 2147483646 h 52"/>
                <a:gd name="T46" fmla="*/ 2147483646 w 56"/>
                <a:gd name="T47" fmla="*/ 2147483646 h 5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0" t="0" r="r" b="b"/>
              <a:pathLst>
                <a:path w="56" h="52">
                  <a:moveTo>
                    <a:pt x="0" y="0"/>
                  </a:moveTo>
                  <a:cubicBezTo>
                    <a:pt x="0" y="52"/>
                    <a:pt x="0" y="52"/>
                    <a:pt x="0" y="52"/>
                  </a:cubicBezTo>
                  <a:cubicBezTo>
                    <a:pt x="56" y="52"/>
                    <a:pt x="56" y="52"/>
                    <a:pt x="56" y="52"/>
                  </a:cubicBezTo>
                  <a:cubicBezTo>
                    <a:pt x="56" y="0"/>
                    <a:pt x="56" y="0"/>
                    <a:pt x="56" y="0"/>
                  </a:cubicBezTo>
                  <a:lnTo>
                    <a:pt x="0" y="0"/>
                  </a:lnTo>
                  <a:close/>
                  <a:moveTo>
                    <a:pt x="42" y="16"/>
                  </a:moveTo>
                  <a:cubicBezTo>
                    <a:pt x="44" y="16"/>
                    <a:pt x="46" y="17"/>
                    <a:pt x="46" y="20"/>
                  </a:cubicBezTo>
                  <a:cubicBezTo>
                    <a:pt x="46" y="21"/>
                    <a:pt x="45" y="22"/>
                    <a:pt x="44" y="23"/>
                  </a:cubicBezTo>
                  <a:cubicBezTo>
                    <a:pt x="44" y="28"/>
                    <a:pt x="44" y="28"/>
                    <a:pt x="44" y="28"/>
                  </a:cubicBezTo>
                  <a:cubicBezTo>
                    <a:pt x="44" y="29"/>
                    <a:pt x="43" y="28"/>
                    <a:pt x="42" y="28"/>
                  </a:cubicBezTo>
                  <a:cubicBezTo>
                    <a:pt x="41" y="28"/>
                    <a:pt x="40" y="29"/>
                    <a:pt x="40" y="28"/>
                  </a:cubicBezTo>
                  <a:cubicBezTo>
                    <a:pt x="40" y="23"/>
                    <a:pt x="40" y="23"/>
                    <a:pt x="40" y="23"/>
                  </a:cubicBezTo>
                  <a:cubicBezTo>
                    <a:pt x="39" y="22"/>
                    <a:pt x="38" y="21"/>
                    <a:pt x="38" y="20"/>
                  </a:cubicBezTo>
                  <a:cubicBezTo>
                    <a:pt x="38" y="17"/>
                    <a:pt x="40" y="16"/>
                    <a:pt x="42" y="16"/>
                  </a:cubicBezTo>
                  <a:close/>
                  <a:moveTo>
                    <a:pt x="20" y="8"/>
                  </a:moveTo>
                  <a:cubicBezTo>
                    <a:pt x="28" y="8"/>
                    <a:pt x="34" y="14"/>
                    <a:pt x="34" y="22"/>
                  </a:cubicBezTo>
                  <a:cubicBezTo>
                    <a:pt x="34" y="29"/>
                    <a:pt x="28" y="36"/>
                    <a:pt x="20" y="36"/>
                  </a:cubicBezTo>
                  <a:cubicBezTo>
                    <a:pt x="12" y="36"/>
                    <a:pt x="6" y="29"/>
                    <a:pt x="6" y="22"/>
                  </a:cubicBezTo>
                  <a:cubicBezTo>
                    <a:pt x="6" y="14"/>
                    <a:pt x="12" y="8"/>
                    <a:pt x="20" y="8"/>
                  </a:cubicBezTo>
                  <a:close/>
                  <a:moveTo>
                    <a:pt x="52" y="48"/>
                  </a:moveTo>
                  <a:cubicBezTo>
                    <a:pt x="4" y="48"/>
                    <a:pt x="4" y="48"/>
                    <a:pt x="4" y="48"/>
                  </a:cubicBezTo>
                  <a:cubicBezTo>
                    <a:pt x="4" y="46"/>
                    <a:pt x="4" y="46"/>
                    <a:pt x="4" y="46"/>
                  </a:cubicBezTo>
                  <a:cubicBezTo>
                    <a:pt x="52" y="46"/>
                    <a:pt x="52" y="46"/>
                    <a:pt x="52" y="46"/>
                  </a:cubicBezTo>
                  <a:lnTo>
                    <a:pt x="52" y="48"/>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6" name="TextBox 115">
              <a:extLst>
                <a:ext uri="{FF2B5EF4-FFF2-40B4-BE49-F238E27FC236}">
                  <a16:creationId xmlns:a16="http://schemas.microsoft.com/office/drawing/2014/main" id="{E6DDFEF3-67E5-4AA2-BA6C-DDF6FD6D19A0}"/>
                </a:ext>
              </a:extLst>
            </p:cNvPr>
            <p:cNvSpPr txBox="1">
              <a:spLocks noChangeArrowheads="1"/>
            </p:cNvSpPr>
            <p:nvPr/>
          </p:nvSpPr>
          <p:spPr bwMode="auto">
            <a:xfrm>
              <a:off x="2420938" y="3605213"/>
              <a:ext cx="24923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E1698133-3942-4645-8AA8-318B6AC29C58}"/>
              </a:ext>
            </a:extLst>
          </p:cNvPr>
          <p:cNvGrpSpPr/>
          <p:nvPr/>
        </p:nvGrpSpPr>
        <p:grpSpPr>
          <a:xfrm>
            <a:off x="1068388" y="5027613"/>
            <a:ext cx="3951287" cy="1695450"/>
            <a:chOff x="1068388" y="5027613"/>
            <a:chExt cx="3951287" cy="1695450"/>
          </a:xfrm>
        </p:grpSpPr>
        <p:sp>
          <p:nvSpPr>
            <p:cNvPr id="26661" name="Rectangle 529">
              <a:extLst>
                <a:ext uri="{FF2B5EF4-FFF2-40B4-BE49-F238E27FC236}">
                  <a16:creationId xmlns:a16="http://schemas.microsoft.com/office/drawing/2014/main" id="{155D1900-35BA-41EB-8E49-FFE4886AA3A6}"/>
                </a:ext>
              </a:extLst>
            </p:cNvPr>
            <p:cNvSpPr>
              <a:spLocks noChangeArrowheads="1"/>
            </p:cNvSpPr>
            <p:nvPr/>
          </p:nvSpPr>
          <p:spPr bwMode="auto">
            <a:xfrm>
              <a:off x="2617788" y="5027613"/>
              <a:ext cx="2401887" cy="1204912"/>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62" name="Rectangle 530">
              <a:extLst>
                <a:ext uri="{FF2B5EF4-FFF2-40B4-BE49-F238E27FC236}">
                  <a16:creationId xmlns:a16="http://schemas.microsoft.com/office/drawing/2014/main" id="{C4299855-85F7-417F-8D17-5963CDDF7732}"/>
                </a:ext>
              </a:extLst>
            </p:cNvPr>
            <p:cNvSpPr>
              <a:spLocks noChangeArrowheads="1"/>
            </p:cNvSpPr>
            <p:nvPr/>
          </p:nvSpPr>
          <p:spPr bwMode="auto">
            <a:xfrm>
              <a:off x="1593850" y="5411788"/>
              <a:ext cx="1023938" cy="1311275"/>
            </a:xfrm>
            <a:prstGeom prst="rect">
              <a:avLst/>
            </a:prstGeom>
            <a:solidFill>
              <a:schemeClr val="accent3">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67" name="Oval 535">
              <a:extLst>
                <a:ext uri="{FF2B5EF4-FFF2-40B4-BE49-F238E27FC236}">
                  <a16:creationId xmlns:a16="http://schemas.microsoft.com/office/drawing/2014/main" id="{B0C6997E-D156-4D1F-BEDA-D133C5A82E82}"/>
                </a:ext>
              </a:extLst>
            </p:cNvPr>
            <p:cNvSpPr>
              <a:spLocks noChangeArrowheads="1"/>
            </p:cNvSpPr>
            <p:nvPr/>
          </p:nvSpPr>
          <p:spPr bwMode="auto">
            <a:xfrm>
              <a:off x="1104900" y="5572125"/>
              <a:ext cx="987425" cy="9906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68" name="Freeform 536">
              <a:extLst>
                <a:ext uri="{FF2B5EF4-FFF2-40B4-BE49-F238E27FC236}">
                  <a16:creationId xmlns:a16="http://schemas.microsoft.com/office/drawing/2014/main" id="{85B1A730-4EF7-4DF2-A197-918F7E9D52F1}"/>
                </a:ext>
              </a:extLst>
            </p:cNvPr>
            <p:cNvSpPr>
              <a:spLocks noEditPoints="1"/>
            </p:cNvSpPr>
            <p:nvPr/>
          </p:nvSpPr>
          <p:spPr bwMode="auto">
            <a:xfrm>
              <a:off x="1068388" y="5537200"/>
              <a:ext cx="1050925" cy="1052513"/>
            </a:xfrm>
            <a:custGeom>
              <a:avLst/>
              <a:gdLst>
                <a:gd name="T0" fmla="*/ 0 w 118"/>
                <a:gd name="T1" fmla="*/ 2147483646 h 118"/>
                <a:gd name="T2" fmla="*/ 2147483646 w 118"/>
                <a:gd name="T3" fmla="*/ 0 h 118"/>
                <a:gd name="T4" fmla="*/ 2147483646 w 118"/>
                <a:gd name="T5" fmla="*/ 2147483646 h 118"/>
                <a:gd name="T6" fmla="*/ 2147483646 w 118"/>
                <a:gd name="T7" fmla="*/ 2147483646 h 118"/>
                <a:gd name="T8" fmla="*/ 0 w 118"/>
                <a:gd name="T9" fmla="*/ 2147483646 h 118"/>
                <a:gd name="T10" fmla="*/ 634553859 w 118"/>
                <a:gd name="T11" fmla="*/ 2147483646 h 118"/>
                <a:gd name="T12" fmla="*/ 2147483646 w 118"/>
                <a:gd name="T13" fmla="*/ 2147483646 h 118"/>
                <a:gd name="T14" fmla="*/ 2147483646 w 118"/>
                <a:gd name="T15" fmla="*/ 2147483646 h 118"/>
                <a:gd name="T16" fmla="*/ 2147483646 w 118"/>
                <a:gd name="T17" fmla="*/ 636476018 h 118"/>
                <a:gd name="T18" fmla="*/ 634553859 w 118"/>
                <a:gd name="T19" fmla="*/ 2147483646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18">
                  <a:moveTo>
                    <a:pt x="0" y="59"/>
                  </a:moveTo>
                  <a:cubicBezTo>
                    <a:pt x="0" y="27"/>
                    <a:pt x="27" y="0"/>
                    <a:pt x="59" y="0"/>
                  </a:cubicBezTo>
                  <a:cubicBezTo>
                    <a:pt x="92" y="0"/>
                    <a:pt x="118" y="27"/>
                    <a:pt x="118" y="59"/>
                  </a:cubicBezTo>
                  <a:cubicBezTo>
                    <a:pt x="118" y="92"/>
                    <a:pt x="92" y="118"/>
                    <a:pt x="59" y="118"/>
                  </a:cubicBezTo>
                  <a:cubicBezTo>
                    <a:pt x="27" y="118"/>
                    <a:pt x="0" y="92"/>
                    <a:pt x="0" y="59"/>
                  </a:cubicBezTo>
                  <a:close/>
                  <a:moveTo>
                    <a:pt x="8" y="59"/>
                  </a:moveTo>
                  <a:cubicBezTo>
                    <a:pt x="8" y="88"/>
                    <a:pt x="31" y="111"/>
                    <a:pt x="59" y="111"/>
                  </a:cubicBezTo>
                  <a:cubicBezTo>
                    <a:pt x="88" y="111"/>
                    <a:pt x="111" y="88"/>
                    <a:pt x="111" y="59"/>
                  </a:cubicBezTo>
                  <a:cubicBezTo>
                    <a:pt x="111" y="31"/>
                    <a:pt x="88" y="8"/>
                    <a:pt x="59" y="8"/>
                  </a:cubicBezTo>
                  <a:cubicBezTo>
                    <a:pt x="31" y="8"/>
                    <a:pt x="8" y="31"/>
                    <a:pt x="8" y="5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0" name="Freeform 548">
              <a:extLst>
                <a:ext uri="{FF2B5EF4-FFF2-40B4-BE49-F238E27FC236}">
                  <a16:creationId xmlns:a16="http://schemas.microsoft.com/office/drawing/2014/main" id="{BEBDBC0C-CFE0-49E8-ACB2-F0D5A5D3433F}"/>
                </a:ext>
              </a:extLst>
            </p:cNvPr>
            <p:cNvSpPr>
              <a:spLocks/>
            </p:cNvSpPr>
            <p:nvPr/>
          </p:nvSpPr>
          <p:spPr bwMode="auto">
            <a:xfrm>
              <a:off x="1549400" y="5938838"/>
              <a:ext cx="88900" cy="88900"/>
            </a:xfrm>
            <a:custGeom>
              <a:avLst/>
              <a:gdLst>
                <a:gd name="T0" fmla="*/ 395160500 w 10"/>
                <a:gd name="T1" fmla="*/ 0 h 10"/>
                <a:gd name="T2" fmla="*/ 0 w 10"/>
                <a:gd name="T3" fmla="*/ 395160500 h 10"/>
                <a:gd name="T4" fmla="*/ 0 w 10"/>
                <a:gd name="T5" fmla="*/ 790321000 h 10"/>
                <a:gd name="T6" fmla="*/ 790321000 w 10"/>
                <a:gd name="T7" fmla="*/ 790321000 h 10"/>
                <a:gd name="T8" fmla="*/ 790321000 w 10"/>
                <a:gd name="T9" fmla="*/ 395160500 h 10"/>
                <a:gd name="T10" fmla="*/ 395160500 w 10"/>
                <a:gd name="T11" fmla="*/ 0 h 1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0" h="10">
                  <a:moveTo>
                    <a:pt x="5" y="0"/>
                  </a:moveTo>
                  <a:cubicBezTo>
                    <a:pt x="3" y="0"/>
                    <a:pt x="0" y="2"/>
                    <a:pt x="0" y="5"/>
                  </a:cubicBezTo>
                  <a:cubicBezTo>
                    <a:pt x="0" y="10"/>
                    <a:pt x="0" y="10"/>
                    <a:pt x="0" y="10"/>
                  </a:cubicBezTo>
                  <a:cubicBezTo>
                    <a:pt x="10" y="10"/>
                    <a:pt x="10" y="10"/>
                    <a:pt x="10" y="10"/>
                  </a:cubicBezTo>
                  <a:cubicBezTo>
                    <a:pt x="10" y="5"/>
                    <a:pt x="10" y="5"/>
                    <a:pt x="10" y="5"/>
                  </a:cubicBezTo>
                  <a:cubicBezTo>
                    <a:pt x="10" y="2"/>
                    <a:pt x="8" y="0"/>
                    <a:pt x="5" y="0"/>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1" name="Freeform 549">
              <a:extLst>
                <a:ext uri="{FF2B5EF4-FFF2-40B4-BE49-F238E27FC236}">
                  <a16:creationId xmlns:a16="http://schemas.microsoft.com/office/drawing/2014/main" id="{3A08D80F-6B78-470B-B882-C7B700CD0D39}"/>
                </a:ext>
              </a:extLst>
            </p:cNvPr>
            <p:cNvSpPr>
              <a:spLocks noEditPoints="1"/>
            </p:cNvSpPr>
            <p:nvPr/>
          </p:nvSpPr>
          <p:spPr bwMode="auto">
            <a:xfrm>
              <a:off x="1317625" y="5803900"/>
              <a:ext cx="561975" cy="608013"/>
            </a:xfrm>
            <a:custGeom>
              <a:avLst/>
              <a:gdLst>
                <a:gd name="T0" fmla="*/ 2147483646 w 63"/>
                <a:gd name="T1" fmla="*/ 399741723 h 68"/>
                <a:gd name="T2" fmla="*/ 2147483646 w 63"/>
                <a:gd name="T3" fmla="*/ 319788014 h 68"/>
                <a:gd name="T4" fmla="*/ 2147483646 w 63"/>
                <a:gd name="T5" fmla="*/ 0 h 68"/>
                <a:gd name="T6" fmla="*/ 556997507 w 63"/>
                <a:gd name="T7" fmla="*/ 319788014 h 68"/>
                <a:gd name="T8" fmla="*/ 556997507 w 63"/>
                <a:gd name="T9" fmla="*/ 399741723 h 68"/>
                <a:gd name="T10" fmla="*/ 0 w 63"/>
                <a:gd name="T11" fmla="*/ 959372983 h 68"/>
                <a:gd name="T12" fmla="*/ 954849046 w 63"/>
                <a:gd name="T13" fmla="*/ 2147483646 h 68"/>
                <a:gd name="T14" fmla="*/ 2147483646 w 63"/>
                <a:gd name="T15" fmla="*/ 2147483646 h 68"/>
                <a:gd name="T16" fmla="*/ 2147483646 w 63"/>
                <a:gd name="T17" fmla="*/ 2147483646 h 68"/>
                <a:gd name="T18" fmla="*/ 2147483646 w 63"/>
                <a:gd name="T19" fmla="*/ 2147483646 h 68"/>
                <a:gd name="T20" fmla="*/ 2147483646 w 63"/>
                <a:gd name="T21" fmla="*/ 959372983 h 68"/>
                <a:gd name="T22" fmla="*/ 2147483646 w 63"/>
                <a:gd name="T23" fmla="*/ 399741723 h 68"/>
                <a:gd name="T24" fmla="*/ 2147483646 w 63"/>
                <a:gd name="T25" fmla="*/ 2147483646 h 68"/>
                <a:gd name="T26" fmla="*/ 1670983601 w 63"/>
                <a:gd name="T27" fmla="*/ 2147483646 h 68"/>
                <a:gd name="T28" fmla="*/ 1670983601 w 63"/>
                <a:gd name="T29" fmla="*/ 1998699676 h 68"/>
                <a:gd name="T30" fmla="*/ 1909698093 w 63"/>
                <a:gd name="T31" fmla="*/ 1998699676 h 68"/>
                <a:gd name="T32" fmla="*/ 1909698093 w 63"/>
                <a:gd name="T33" fmla="*/ 1598957952 h 68"/>
                <a:gd name="T34" fmla="*/ 2147483646 w 63"/>
                <a:gd name="T35" fmla="*/ 959372983 h 68"/>
                <a:gd name="T36" fmla="*/ 2147483646 w 63"/>
                <a:gd name="T37" fmla="*/ 1598957952 h 68"/>
                <a:gd name="T38" fmla="*/ 2147483646 w 63"/>
                <a:gd name="T39" fmla="*/ 1998699676 h 68"/>
                <a:gd name="T40" fmla="*/ 2147483646 w 63"/>
                <a:gd name="T41" fmla="*/ 1998699676 h 68"/>
                <a:gd name="T42" fmla="*/ 2147483646 w 63"/>
                <a:gd name="T43" fmla="*/ 2147483646 h 6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3" h="68">
                  <a:moveTo>
                    <a:pt x="56" y="5"/>
                  </a:moveTo>
                  <a:cubicBezTo>
                    <a:pt x="56" y="5"/>
                    <a:pt x="56" y="5"/>
                    <a:pt x="56" y="4"/>
                  </a:cubicBezTo>
                  <a:cubicBezTo>
                    <a:pt x="31" y="0"/>
                    <a:pt x="31" y="0"/>
                    <a:pt x="31" y="0"/>
                  </a:cubicBezTo>
                  <a:cubicBezTo>
                    <a:pt x="7" y="4"/>
                    <a:pt x="7" y="4"/>
                    <a:pt x="7" y="4"/>
                  </a:cubicBezTo>
                  <a:cubicBezTo>
                    <a:pt x="7" y="5"/>
                    <a:pt x="7" y="5"/>
                    <a:pt x="7" y="5"/>
                  </a:cubicBezTo>
                  <a:cubicBezTo>
                    <a:pt x="7" y="9"/>
                    <a:pt x="4" y="12"/>
                    <a:pt x="0" y="12"/>
                  </a:cubicBezTo>
                  <a:cubicBezTo>
                    <a:pt x="1" y="26"/>
                    <a:pt x="5" y="39"/>
                    <a:pt x="12" y="51"/>
                  </a:cubicBezTo>
                  <a:cubicBezTo>
                    <a:pt x="16" y="57"/>
                    <a:pt x="21" y="63"/>
                    <a:pt x="28" y="67"/>
                  </a:cubicBezTo>
                  <a:cubicBezTo>
                    <a:pt x="30" y="68"/>
                    <a:pt x="33" y="68"/>
                    <a:pt x="35" y="67"/>
                  </a:cubicBezTo>
                  <a:cubicBezTo>
                    <a:pt x="41" y="63"/>
                    <a:pt x="47" y="57"/>
                    <a:pt x="50" y="51"/>
                  </a:cubicBezTo>
                  <a:cubicBezTo>
                    <a:pt x="58" y="39"/>
                    <a:pt x="62" y="26"/>
                    <a:pt x="63" y="12"/>
                  </a:cubicBezTo>
                  <a:cubicBezTo>
                    <a:pt x="59" y="12"/>
                    <a:pt x="56" y="9"/>
                    <a:pt x="56" y="5"/>
                  </a:cubicBezTo>
                  <a:close/>
                  <a:moveTo>
                    <a:pt x="41" y="39"/>
                  </a:moveTo>
                  <a:cubicBezTo>
                    <a:pt x="21" y="39"/>
                    <a:pt x="21" y="39"/>
                    <a:pt x="21" y="39"/>
                  </a:cubicBezTo>
                  <a:cubicBezTo>
                    <a:pt x="21" y="25"/>
                    <a:pt x="21" y="25"/>
                    <a:pt x="21" y="25"/>
                  </a:cubicBezTo>
                  <a:cubicBezTo>
                    <a:pt x="24" y="25"/>
                    <a:pt x="24" y="25"/>
                    <a:pt x="24" y="25"/>
                  </a:cubicBezTo>
                  <a:cubicBezTo>
                    <a:pt x="24" y="20"/>
                    <a:pt x="24" y="20"/>
                    <a:pt x="24" y="20"/>
                  </a:cubicBezTo>
                  <a:cubicBezTo>
                    <a:pt x="24" y="16"/>
                    <a:pt x="27" y="12"/>
                    <a:pt x="31" y="12"/>
                  </a:cubicBezTo>
                  <a:cubicBezTo>
                    <a:pt x="35" y="12"/>
                    <a:pt x="39" y="16"/>
                    <a:pt x="39" y="20"/>
                  </a:cubicBezTo>
                  <a:cubicBezTo>
                    <a:pt x="39" y="25"/>
                    <a:pt x="39" y="25"/>
                    <a:pt x="39" y="25"/>
                  </a:cubicBezTo>
                  <a:cubicBezTo>
                    <a:pt x="41" y="25"/>
                    <a:pt x="41" y="25"/>
                    <a:pt x="41" y="25"/>
                  </a:cubicBezTo>
                  <a:lnTo>
                    <a:pt x="41" y="39"/>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2" name="Oval 550">
              <a:extLst>
                <a:ext uri="{FF2B5EF4-FFF2-40B4-BE49-F238E27FC236}">
                  <a16:creationId xmlns:a16="http://schemas.microsoft.com/office/drawing/2014/main" id="{D085DA0A-1B51-4850-ACA8-64DA6BD8EAE7}"/>
                </a:ext>
              </a:extLst>
            </p:cNvPr>
            <p:cNvSpPr>
              <a:spLocks noChangeArrowheads="1"/>
            </p:cNvSpPr>
            <p:nvPr/>
          </p:nvSpPr>
          <p:spPr bwMode="auto">
            <a:xfrm>
              <a:off x="1576388" y="6045200"/>
              <a:ext cx="44450" cy="44450"/>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83" name="Rectangle 551">
              <a:extLst>
                <a:ext uri="{FF2B5EF4-FFF2-40B4-BE49-F238E27FC236}">
                  <a16:creationId xmlns:a16="http://schemas.microsoft.com/office/drawing/2014/main" id="{8814E0F6-6A1E-4B88-8FA4-DD5FB7C6AA7C}"/>
                </a:ext>
              </a:extLst>
            </p:cNvPr>
            <p:cNvSpPr>
              <a:spLocks noChangeArrowheads="1"/>
            </p:cNvSpPr>
            <p:nvPr/>
          </p:nvSpPr>
          <p:spPr bwMode="auto">
            <a:xfrm>
              <a:off x="1585913" y="6072188"/>
              <a:ext cx="17462" cy="44450"/>
            </a:xfrm>
            <a:prstGeom prst="rect">
              <a:avLst/>
            </a:prstGeom>
            <a:solidFill>
              <a:srgbClr val="73848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87" name="TextBox 115">
              <a:extLst>
                <a:ext uri="{FF2B5EF4-FFF2-40B4-BE49-F238E27FC236}">
                  <a16:creationId xmlns:a16="http://schemas.microsoft.com/office/drawing/2014/main" id="{342965A0-A00D-4337-946E-7C386DF8F1A8}"/>
                </a:ext>
              </a:extLst>
            </p:cNvPr>
            <p:cNvSpPr txBox="1">
              <a:spLocks noChangeArrowheads="1"/>
            </p:cNvSpPr>
            <p:nvPr/>
          </p:nvSpPr>
          <p:spPr bwMode="auto">
            <a:xfrm>
              <a:off x="2662238" y="5105400"/>
              <a:ext cx="2251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5" name="Группа 4">
            <a:extLst>
              <a:ext uri="{FF2B5EF4-FFF2-40B4-BE49-F238E27FC236}">
                <a16:creationId xmlns:a16="http://schemas.microsoft.com/office/drawing/2014/main" id="{1B850C10-F1C5-4BAC-A7F3-CCE995FC6201}"/>
              </a:ext>
            </a:extLst>
          </p:cNvPr>
          <p:cNvGrpSpPr/>
          <p:nvPr/>
        </p:nvGrpSpPr>
        <p:grpSpPr>
          <a:xfrm>
            <a:off x="7216775" y="1897063"/>
            <a:ext cx="4494213" cy="1695450"/>
            <a:chOff x="7216775" y="1897063"/>
            <a:chExt cx="4494213" cy="1695450"/>
          </a:xfrm>
        </p:grpSpPr>
        <p:sp>
          <p:nvSpPr>
            <p:cNvPr id="26635" name="Rectangle 503">
              <a:extLst>
                <a:ext uri="{FF2B5EF4-FFF2-40B4-BE49-F238E27FC236}">
                  <a16:creationId xmlns:a16="http://schemas.microsoft.com/office/drawing/2014/main" id="{267E564B-64DC-4EB2-93F6-DF5AB144D7F4}"/>
                </a:ext>
              </a:extLst>
            </p:cNvPr>
            <p:cNvSpPr>
              <a:spLocks noChangeArrowheads="1"/>
            </p:cNvSpPr>
            <p:nvPr/>
          </p:nvSpPr>
          <p:spPr bwMode="auto">
            <a:xfrm>
              <a:off x="7216775" y="1897063"/>
              <a:ext cx="2936875" cy="120332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36" name="Rectangle 504">
              <a:extLst>
                <a:ext uri="{FF2B5EF4-FFF2-40B4-BE49-F238E27FC236}">
                  <a16:creationId xmlns:a16="http://schemas.microsoft.com/office/drawing/2014/main" id="{DE446B87-177A-4AC4-B9CC-5044BD896A01}"/>
                </a:ext>
              </a:extLst>
            </p:cNvPr>
            <p:cNvSpPr>
              <a:spLocks noChangeArrowheads="1"/>
            </p:cNvSpPr>
            <p:nvPr/>
          </p:nvSpPr>
          <p:spPr bwMode="auto">
            <a:xfrm>
              <a:off x="10153650" y="2279650"/>
              <a:ext cx="1031875" cy="1312863"/>
            </a:xfrm>
            <a:prstGeom prst="rect">
              <a:avLst/>
            </a:prstGeom>
            <a:solidFill>
              <a:schemeClr val="accent4">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41" name="Oval 509">
              <a:extLst>
                <a:ext uri="{FF2B5EF4-FFF2-40B4-BE49-F238E27FC236}">
                  <a16:creationId xmlns:a16="http://schemas.microsoft.com/office/drawing/2014/main" id="{D8A864E9-DE97-4FCC-9680-904B65C43C16}"/>
                </a:ext>
              </a:extLst>
            </p:cNvPr>
            <p:cNvSpPr>
              <a:spLocks noChangeArrowheads="1"/>
            </p:cNvSpPr>
            <p:nvPr/>
          </p:nvSpPr>
          <p:spPr bwMode="auto">
            <a:xfrm>
              <a:off x="10687050" y="2439988"/>
              <a:ext cx="987425" cy="98266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42" name="Freeform 510">
              <a:extLst>
                <a:ext uri="{FF2B5EF4-FFF2-40B4-BE49-F238E27FC236}">
                  <a16:creationId xmlns:a16="http://schemas.microsoft.com/office/drawing/2014/main" id="{3A6B7BA0-B71E-405A-A812-DA60336E1481}"/>
                </a:ext>
              </a:extLst>
            </p:cNvPr>
            <p:cNvSpPr>
              <a:spLocks noEditPoints="1"/>
            </p:cNvSpPr>
            <p:nvPr/>
          </p:nvSpPr>
          <p:spPr bwMode="auto">
            <a:xfrm>
              <a:off x="10660063" y="2405063"/>
              <a:ext cx="1050925" cy="1052512"/>
            </a:xfrm>
            <a:custGeom>
              <a:avLst/>
              <a:gdLst>
                <a:gd name="T0" fmla="*/ 2147483646 w 118"/>
                <a:gd name="T1" fmla="*/ 2147483646 h 118"/>
                <a:gd name="T2" fmla="*/ 0 w 118"/>
                <a:gd name="T3" fmla="*/ 2147483646 h 118"/>
                <a:gd name="T4" fmla="*/ 2147483646 w 118"/>
                <a:gd name="T5" fmla="*/ 0 h 118"/>
                <a:gd name="T6" fmla="*/ 2147483646 w 118"/>
                <a:gd name="T7" fmla="*/ 2147483646 h 118"/>
                <a:gd name="T8" fmla="*/ 2147483646 w 118"/>
                <a:gd name="T9" fmla="*/ 2147483646 h 118"/>
                <a:gd name="T10" fmla="*/ 2147483646 w 118"/>
                <a:gd name="T11" fmla="*/ 636475413 h 118"/>
                <a:gd name="T12" fmla="*/ 555235740 w 118"/>
                <a:gd name="T13" fmla="*/ 2147483646 h 118"/>
                <a:gd name="T14" fmla="*/ 2147483646 w 118"/>
                <a:gd name="T15" fmla="*/ 2147483646 h 118"/>
                <a:gd name="T16" fmla="*/ 2147483646 w 118"/>
                <a:gd name="T17" fmla="*/ 2147483646 h 118"/>
                <a:gd name="T18" fmla="*/ 2147483646 w 118"/>
                <a:gd name="T19" fmla="*/ 636475413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18">
                  <a:moveTo>
                    <a:pt x="59" y="118"/>
                  </a:moveTo>
                  <a:cubicBezTo>
                    <a:pt x="26" y="118"/>
                    <a:pt x="0" y="92"/>
                    <a:pt x="0" y="59"/>
                  </a:cubicBezTo>
                  <a:cubicBezTo>
                    <a:pt x="0" y="27"/>
                    <a:pt x="26" y="0"/>
                    <a:pt x="59" y="0"/>
                  </a:cubicBezTo>
                  <a:cubicBezTo>
                    <a:pt x="91" y="0"/>
                    <a:pt x="118" y="27"/>
                    <a:pt x="118" y="59"/>
                  </a:cubicBezTo>
                  <a:cubicBezTo>
                    <a:pt x="118" y="92"/>
                    <a:pt x="91" y="118"/>
                    <a:pt x="59" y="118"/>
                  </a:cubicBezTo>
                  <a:close/>
                  <a:moveTo>
                    <a:pt x="59" y="8"/>
                  </a:moveTo>
                  <a:cubicBezTo>
                    <a:pt x="30" y="8"/>
                    <a:pt x="7" y="31"/>
                    <a:pt x="7" y="59"/>
                  </a:cubicBezTo>
                  <a:cubicBezTo>
                    <a:pt x="7" y="88"/>
                    <a:pt x="30" y="111"/>
                    <a:pt x="59" y="111"/>
                  </a:cubicBezTo>
                  <a:cubicBezTo>
                    <a:pt x="87" y="111"/>
                    <a:pt x="110" y="88"/>
                    <a:pt x="110" y="59"/>
                  </a:cubicBezTo>
                  <a:cubicBezTo>
                    <a:pt x="110" y="31"/>
                    <a:pt x="87" y="8"/>
                    <a:pt x="59" y="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3" name="Freeform 511">
              <a:extLst>
                <a:ext uri="{FF2B5EF4-FFF2-40B4-BE49-F238E27FC236}">
                  <a16:creationId xmlns:a16="http://schemas.microsoft.com/office/drawing/2014/main" id="{C69EEC1C-6AFF-4761-A103-9017C6CD1A02}"/>
                </a:ext>
              </a:extLst>
            </p:cNvPr>
            <p:cNvSpPr>
              <a:spLocks noEditPoints="1"/>
            </p:cNvSpPr>
            <p:nvPr/>
          </p:nvSpPr>
          <p:spPr bwMode="auto">
            <a:xfrm>
              <a:off x="10928350" y="2627313"/>
              <a:ext cx="550863" cy="554037"/>
            </a:xfrm>
            <a:custGeom>
              <a:avLst/>
              <a:gdLst>
                <a:gd name="T0" fmla="*/ 2147483646 w 62"/>
                <a:gd name="T1" fmla="*/ 0 h 62"/>
                <a:gd name="T2" fmla="*/ 0 w 62"/>
                <a:gd name="T3" fmla="*/ 1996338288 h 62"/>
                <a:gd name="T4" fmla="*/ 631528890 w 62"/>
                <a:gd name="T5" fmla="*/ 1996338288 h 62"/>
                <a:gd name="T6" fmla="*/ 631528890 w 62"/>
                <a:gd name="T7" fmla="*/ 2147483646 h 62"/>
                <a:gd name="T8" fmla="*/ 2147483646 w 62"/>
                <a:gd name="T9" fmla="*/ 2147483646 h 62"/>
                <a:gd name="T10" fmla="*/ 2147483646 w 62"/>
                <a:gd name="T11" fmla="*/ 1996338288 h 62"/>
                <a:gd name="T12" fmla="*/ 2147483646 w 62"/>
                <a:gd name="T13" fmla="*/ 1996338288 h 62"/>
                <a:gd name="T14" fmla="*/ 2147483646 w 62"/>
                <a:gd name="T15" fmla="*/ 0 h 62"/>
                <a:gd name="T16" fmla="*/ 2052471114 w 62"/>
                <a:gd name="T17" fmla="*/ 2147483646 h 62"/>
                <a:gd name="T18" fmla="*/ 1342000002 w 62"/>
                <a:gd name="T19" fmla="*/ 2147483646 h 62"/>
                <a:gd name="T20" fmla="*/ 1342000002 w 62"/>
                <a:gd name="T21" fmla="*/ 2147483646 h 62"/>
                <a:gd name="T22" fmla="*/ 2052471114 w 62"/>
                <a:gd name="T23" fmla="*/ 2147483646 h 62"/>
                <a:gd name="T24" fmla="*/ 2052471114 w 62"/>
                <a:gd name="T25" fmla="*/ 2147483646 h 62"/>
                <a:gd name="T26" fmla="*/ 2052471114 w 62"/>
                <a:gd name="T27" fmla="*/ 2147483646 h 62"/>
                <a:gd name="T28" fmla="*/ 1342000002 w 62"/>
                <a:gd name="T29" fmla="*/ 2147483646 h 62"/>
                <a:gd name="T30" fmla="*/ 1342000002 w 62"/>
                <a:gd name="T31" fmla="*/ 2147483646 h 62"/>
                <a:gd name="T32" fmla="*/ 2052471114 w 62"/>
                <a:gd name="T33" fmla="*/ 2147483646 h 62"/>
                <a:gd name="T34" fmla="*/ 2052471114 w 62"/>
                <a:gd name="T35" fmla="*/ 2147483646 h 62"/>
                <a:gd name="T36" fmla="*/ 2147483646 w 62"/>
                <a:gd name="T37" fmla="*/ 1357515755 h 62"/>
                <a:gd name="T38" fmla="*/ 2147483646 w 62"/>
                <a:gd name="T39" fmla="*/ 1117948369 h 62"/>
                <a:gd name="T40" fmla="*/ 2147483646 w 62"/>
                <a:gd name="T41" fmla="*/ 798537103 h 62"/>
                <a:gd name="T42" fmla="*/ 2147483646 w 62"/>
                <a:gd name="T43" fmla="*/ 1117948369 h 62"/>
                <a:gd name="T44" fmla="*/ 2147483646 w 62"/>
                <a:gd name="T45" fmla="*/ 1357515755 h 62"/>
                <a:gd name="T46" fmla="*/ 2147483646 w 62"/>
                <a:gd name="T47" fmla="*/ 2147483646 h 62"/>
                <a:gd name="T48" fmla="*/ 2147483646 w 62"/>
                <a:gd name="T49" fmla="*/ 2147483646 h 62"/>
                <a:gd name="T50" fmla="*/ 2147483646 w 62"/>
                <a:gd name="T51" fmla="*/ 2147483646 h 62"/>
                <a:gd name="T52" fmla="*/ 2147483646 w 62"/>
                <a:gd name="T53" fmla="*/ 2147483646 h 62"/>
                <a:gd name="T54" fmla="*/ 2147483646 w 62"/>
                <a:gd name="T55" fmla="*/ 2147483646 h 62"/>
                <a:gd name="T56" fmla="*/ 2147483646 w 62"/>
                <a:gd name="T57" fmla="*/ 2147483646 h 62"/>
                <a:gd name="T58" fmla="*/ 2147483646 w 62"/>
                <a:gd name="T59" fmla="*/ 2147483646 h 62"/>
                <a:gd name="T60" fmla="*/ 2147483646 w 62"/>
                <a:gd name="T61" fmla="*/ 2147483646 h 62"/>
                <a:gd name="T62" fmla="*/ 2147483646 w 62"/>
                <a:gd name="T63" fmla="*/ 2147483646 h 62"/>
                <a:gd name="T64" fmla="*/ 2147483646 w 62"/>
                <a:gd name="T65" fmla="*/ 2147483646 h 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62" h="62">
                  <a:moveTo>
                    <a:pt x="31" y="0"/>
                  </a:moveTo>
                  <a:cubicBezTo>
                    <a:pt x="0" y="25"/>
                    <a:pt x="0" y="25"/>
                    <a:pt x="0" y="25"/>
                  </a:cubicBezTo>
                  <a:cubicBezTo>
                    <a:pt x="8" y="25"/>
                    <a:pt x="8" y="25"/>
                    <a:pt x="8" y="25"/>
                  </a:cubicBezTo>
                  <a:cubicBezTo>
                    <a:pt x="8" y="62"/>
                    <a:pt x="8" y="62"/>
                    <a:pt x="8" y="62"/>
                  </a:cubicBezTo>
                  <a:cubicBezTo>
                    <a:pt x="55" y="62"/>
                    <a:pt x="55" y="62"/>
                    <a:pt x="55" y="62"/>
                  </a:cubicBezTo>
                  <a:cubicBezTo>
                    <a:pt x="55" y="25"/>
                    <a:pt x="55" y="25"/>
                    <a:pt x="55" y="25"/>
                  </a:cubicBezTo>
                  <a:cubicBezTo>
                    <a:pt x="62" y="25"/>
                    <a:pt x="62" y="25"/>
                    <a:pt x="62" y="25"/>
                  </a:cubicBezTo>
                  <a:lnTo>
                    <a:pt x="31" y="0"/>
                  </a:lnTo>
                  <a:close/>
                  <a:moveTo>
                    <a:pt x="26" y="53"/>
                  </a:moveTo>
                  <a:cubicBezTo>
                    <a:pt x="17" y="53"/>
                    <a:pt x="17" y="53"/>
                    <a:pt x="17" y="53"/>
                  </a:cubicBezTo>
                  <a:cubicBezTo>
                    <a:pt x="17" y="43"/>
                    <a:pt x="17" y="43"/>
                    <a:pt x="17" y="43"/>
                  </a:cubicBezTo>
                  <a:cubicBezTo>
                    <a:pt x="26" y="43"/>
                    <a:pt x="26" y="43"/>
                    <a:pt x="26" y="43"/>
                  </a:cubicBezTo>
                  <a:lnTo>
                    <a:pt x="26" y="53"/>
                  </a:lnTo>
                  <a:close/>
                  <a:moveTo>
                    <a:pt x="26" y="39"/>
                  </a:moveTo>
                  <a:cubicBezTo>
                    <a:pt x="17" y="39"/>
                    <a:pt x="17" y="39"/>
                    <a:pt x="17" y="39"/>
                  </a:cubicBezTo>
                  <a:cubicBezTo>
                    <a:pt x="17" y="30"/>
                    <a:pt x="17" y="30"/>
                    <a:pt x="17" y="30"/>
                  </a:cubicBezTo>
                  <a:cubicBezTo>
                    <a:pt x="26" y="30"/>
                    <a:pt x="26" y="30"/>
                    <a:pt x="26" y="30"/>
                  </a:cubicBezTo>
                  <a:lnTo>
                    <a:pt x="26" y="39"/>
                  </a:lnTo>
                  <a:close/>
                  <a:moveTo>
                    <a:pt x="31" y="17"/>
                  </a:moveTo>
                  <a:cubicBezTo>
                    <a:pt x="30" y="17"/>
                    <a:pt x="28" y="16"/>
                    <a:pt x="28" y="14"/>
                  </a:cubicBezTo>
                  <a:cubicBezTo>
                    <a:pt x="28" y="12"/>
                    <a:pt x="30" y="10"/>
                    <a:pt x="31" y="10"/>
                  </a:cubicBezTo>
                  <a:cubicBezTo>
                    <a:pt x="33" y="10"/>
                    <a:pt x="35" y="12"/>
                    <a:pt x="35" y="14"/>
                  </a:cubicBezTo>
                  <a:cubicBezTo>
                    <a:pt x="35" y="16"/>
                    <a:pt x="33" y="17"/>
                    <a:pt x="31" y="17"/>
                  </a:cubicBezTo>
                  <a:close/>
                  <a:moveTo>
                    <a:pt x="46" y="53"/>
                  </a:moveTo>
                  <a:cubicBezTo>
                    <a:pt x="37" y="53"/>
                    <a:pt x="37" y="53"/>
                    <a:pt x="37" y="53"/>
                  </a:cubicBezTo>
                  <a:cubicBezTo>
                    <a:pt x="37" y="43"/>
                    <a:pt x="37" y="43"/>
                    <a:pt x="37" y="43"/>
                  </a:cubicBezTo>
                  <a:cubicBezTo>
                    <a:pt x="46" y="43"/>
                    <a:pt x="46" y="43"/>
                    <a:pt x="46" y="43"/>
                  </a:cubicBezTo>
                  <a:lnTo>
                    <a:pt x="46" y="53"/>
                  </a:lnTo>
                  <a:close/>
                  <a:moveTo>
                    <a:pt x="46" y="39"/>
                  </a:moveTo>
                  <a:cubicBezTo>
                    <a:pt x="37" y="39"/>
                    <a:pt x="37" y="39"/>
                    <a:pt x="37" y="39"/>
                  </a:cubicBezTo>
                  <a:cubicBezTo>
                    <a:pt x="37" y="30"/>
                    <a:pt x="37" y="30"/>
                    <a:pt x="37" y="30"/>
                  </a:cubicBezTo>
                  <a:cubicBezTo>
                    <a:pt x="46" y="30"/>
                    <a:pt x="46" y="30"/>
                    <a:pt x="46" y="30"/>
                  </a:cubicBezTo>
                  <a:lnTo>
                    <a:pt x="46" y="39"/>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8" name="TextBox 115">
              <a:extLst>
                <a:ext uri="{FF2B5EF4-FFF2-40B4-BE49-F238E27FC236}">
                  <a16:creationId xmlns:a16="http://schemas.microsoft.com/office/drawing/2014/main" id="{C485CE2A-4471-4069-8ED8-D5CCDD17C7C1}"/>
                </a:ext>
              </a:extLst>
            </p:cNvPr>
            <p:cNvSpPr txBox="1">
              <a:spLocks noChangeArrowheads="1"/>
            </p:cNvSpPr>
            <p:nvPr/>
          </p:nvSpPr>
          <p:spPr bwMode="auto">
            <a:xfrm>
              <a:off x="7339013" y="2030413"/>
              <a:ext cx="2786062"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C2F511FF-E3AB-439F-806A-1F2C8D8C0EEC}"/>
              </a:ext>
            </a:extLst>
          </p:cNvPr>
          <p:cNvGrpSpPr/>
          <p:nvPr/>
        </p:nvGrpSpPr>
        <p:grpSpPr>
          <a:xfrm>
            <a:off x="7216775" y="3475038"/>
            <a:ext cx="4200525" cy="1695450"/>
            <a:chOff x="7216775" y="3475038"/>
            <a:chExt cx="4200525" cy="1695450"/>
          </a:xfrm>
        </p:grpSpPr>
        <p:sp>
          <p:nvSpPr>
            <p:cNvPr id="26633" name="Rectangle 501">
              <a:extLst>
                <a:ext uri="{FF2B5EF4-FFF2-40B4-BE49-F238E27FC236}">
                  <a16:creationId xmlns:a16="http://schemas.microsoft.com/office/drawing/2014/main" id="{7D9A67DC-6696-4233-A992-ADDBCA706825}"/>
                </a:ext>
              </a:extLst>
            </p:cNvPr>
            <p:cNvSpPr>
              <a:spLocks noChangeArrowheads="1"/>
            </p:cNvSpPr>
            <p:nvPr/>
          </p:nvSpPr>
          <p:spPr bwMode="auto">
            <a:xfrm>
              <a:off x="7216775" y="3475038"/>
              <a:ext cx="2652713" cy="121443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34" name="Rectangle 502">
              <a:extLst>
                <a:ext uri="{FF2B5EF4-FFF2-40B4-BE49-F238E27FC236}">
                  <a16:creationId xmlns:a16="http://schemas.microsoft.com/office/drawing/2014/main" id="{CF659D3A-6F89-4DA7-BB12-2BA650C5091A}"/>
                </a:ext>
              </a:extLst>
            </p:cNvPr>
            <p:cNvSpPr>
              <a:spLocks noChangeArrowheads="1"/>
            </p:cNvSpPr>
            <p:nvPr/>
          </p:nvSpPr>
          <p:spPr bwMode="auto">
            <a:xfrm>
              <a:off x="9869488" y="3859213"/>
              <a:ext cx="1022350" cy="1311275"/>
            </a:xfrm>
            <a:prstGeom prst="rect">
              <a:avLst/>
            </a:prstGeom>
            <a:solidFill>
              <a:schemeClr val="accent2">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39" name="Oval 507">
              <a:extLst>
                <a:ext uri="{FF2B5EF4-FFF2-40B4-BE49-F238E27FC236}">
                  <a16:creationId xmlns:a16="http://schemas.microsoft.com/office/drawing/2014/main" id="{67FAD8E7-93A1-4123-A05B-A5C42ACB5C54}"/>
                </a:ext>
              </a:extLst>
            </p:cNvPr>
            <p:cNvSpPr>
              <a:spLocks noChangeArrowheads="1"/>
            </p:cNvSpPr>
            <p:nvPr/>
          </p:nvSpPr>
          <p:spPr bwMode="auto">
            <a:xfrm>
              <a:off x="10402888" y="4019550"/>
              <a:ext cx="977900" cy="9906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40" name="Freeform 508">
              <a:extLst>
                <a:ext uri="{FF2B5EF4-FFF2-40B4-BE49-F238E27FC236}">
                  <a16:creationId xmlns:a16="http://schemas.microsoft.com/office/drawing/2014/main" id="{0D300D9F-D2D1-40BC-9B80-6BE27E05EDFA}"/>
                </a:ext>
              </a:extLst>
            </p:cNvPr>
            <p:cNvSpPr>
              <a:spLocks noEditPoints="1"/>
            </p:cNvSpPr>
            <p:nvPr/>
          </p:nvSpPr>
          <p:spPr bwMode="auto">
            <a:xfrm>
              <a:off x="10366375" y="3992563"/>
              <a:ext cx="1050925" cy="1054100"/>
            </a:xfrm>
            <a:custGeom>
              <a:avLst/>
              <a:gdLst>
                <a:gd name="T0" fmla="*/ 2147483646 w 118"/>
                <a:gd name="T1" fmla="*/ 2147483646 h 118"/>
                <a:gd name="T2" fmla="*/ 0 w 118"/>
                <a:gd name="T3" fmla="*/ 2147483646 h 118"/>
                <a:gd name="T4" fmla="*/ 2147483646 w 118"/>
                <a:gd name="T5" fmla="*/ 0 h 118"/>
                <a:gd name="T6" fmla="*/ 2147483646 w 118"/>
                <a:gd name="T7" fmla="*/ 2147483646 h 118"/>
                <a:gd name="T8" fmla="*/ 2147483646 w 118"/>
                <a:gd name="T9" fmla="*/ 2147483646 h 118"/>
                <a:gd name="T10" fmla="*/ 2147483646 w 118"/>
                <a:gd name="T11" fmla="*/ 558592603 h 118"/>
                <a:gd name="T12" fmla="*/ 555235740 w 118"/>
                <a:gd name="T13" fmla="*/ 2147483646 h 118"/>
                <a:gd name="T14" fmla="*/ 2147483646 w 118"/>
                <a:gd name="T15" fmla="*/ 2147483646 h 118"/>
                <a:gd name="T16" fmla="*/ 2147483646 w 118"/>
                <a:gd name="T17" fmla="*/ 2147483646 h 118"/>
                <a:gd name="T18" fmla="*/ 2147483646 w 118"/>
                <a:gd name="T19" fmla="*/ 558592603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8" h="118">
                  <a:moveTo>
                    <a:pt x="59" y="118"/>
                  </a:moveTo>
                  <a:cubicBezTo>
                    <a:pt x="26" y="118"/>
                    <a:pt x="0" y="91"/>
                    <a:pt x="0" y="59"/>
                  </a:cubicBezTo>
                  <a:cubicBezTo>
                    <a:pt x="0" y="26"/>
                    <a:pt x="26" y="0"/>
                    <a:pt x="59" y="0"/>
                  </a:cubicBezTo>
                  <a:cubicBezTo>
                    <a:pt x="91" y="0"/>
                    <a:pt x="118" y="26"/>
                    <a:pt x="118" y="59"/>
                  </a:cubicBezTo>
                  <a:cubicBezTo>
                    <a:pt x="118" y="91"/>
                    <a:pt x="91" y="118"/>
                    <a:pt x="59" y="118"/>
                  </a:cubicBezTo>
                  <a:close/>
                  <a:moveTo>
                    <a:pt x="59" y="7"/>
                  </a:moveTo>
                  <a:cubicBezTo>
                    <a:pt x="30" y="7"/>
                    <a:pt x="7" y="30"/>
                    <a:pt x="7" y="59"/>
                  </a:cubicBezTo>
                  <a:cubicBezTo>
                    <a:pt x="7" y="87"/>
                    <a:pt x="30" y="110"/>
                    <a:pt x="59" y="110"/>
                  </a:cubicBezTo>
                  <a:cubicBezTo>
                    <a:pt x="87" y="110"/>
                    <a:pt x="110" y="87"/>
                    <a:pt x="110" y="59"/>
                  </a:cubicBezTo>
                  <a:cubicBezTo>
                    <a:pt x="110" y="30"/>
                    <a:pt x="87" y="7"/>
                    <a:pt x="59" y="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9" name="Freeform 517">
              <a:extLst>
                <a:ext uri="{FF2B5EF4-FFF2-40B4-BE49-F238E27FC236}">
                  <a16:creationId xmlns:a16="http://schemas.microsoft.com/office/drawing/2014/main" id="{AFD2F779-0C13-4A4A-B0B4-C542D1A2F6B5}"/>
                </a:ext>
              </a:extLst>
            </p:cNvPr>
            <p:cNvSpPr>
              <a:spLocks/>
            </p:cNvSpPr>
            <p:nvPr/>
          </p:nvSpPr>
          <p:spPr bwMode="auto">
            <a:xfrm>
              <a:off x="10820400" y="4743450"/>
              <a:ext cx="177800" cy="34925"/>
            </a:xfrm>
            <a:custGeom>
              <a:avLst/>
              <a:gdLst>
                <a:gd name="T0" fmla="*/ 1422577800 w 20"/>
                <a:gd name="T1" fmla="*/ 304938906 h 4"/>
                <a:gd name="T2" fmla="*/ 158064200 w 20"/>
                <a:gd name="T3" fmla="*/ 304938906 h 4"/>
                <a:gd name="T4" fmla="*/ 0 w 20"/>
                <a:gd name="T5" fmla="*/ 152473819 h 4"/>
                <a:gd name="T6" fmla="*/ 0 w 20"/>
                <a:gd name="T7" fmla="*/ 152473819 h 4"/>
                <a:gd name="T8" fmla="*/ 158064200 w 20"/>
                <a:gd name="T9" fmla="*/ 0 h 4"/>
                <a:gd name="T10" fmla="*/ 1422577800 w 20"/>
                <a:gd name="T11" fmla="*/ 0 h 4"/>
                <a:gd name="T12" fmla="*/ 1580642000 w 20"/>
                <a:gd name="T13" fmla="*/ 152473819 h 4"/>
                <a:gd name="T14" fmla="*/ 1580642000 w 20"/>
                <a:gd name="T15" fmla="*/ 152473819 h 4"/>
                <a:gd name="T16" fmla="*/ 1422577800 w 20"/>
                <a:gd name="T17" fmla="*/ 30493890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0" h="4">
                  <a:moveTo>
                    <a:pt x="18" y="4"/>
                  </a:moveTo>
                  <a:cubicBezTo>
                    <a:pt x="2" y="4"/>
                    <a:pt x="2" y="4"/>
                    <a:pt x="2" y="4"/>
                  </a:cubicBezTo>
                  <a:cubicBezTo>
                    <a:pt x="1" y="4"/>
                    <a:pt x="0" y="3"/>
                    <a:pt x="0" y="2"/>
                  </a:cubicBezTo>
                  <a:cubicBezTo>
                    <a:pt x="0" y="2"/>
                    <a:pt x="0" y="2"/>
                    <a:pt x="0" y="2"/>
                  </a:cubicBezTo>
                  <a:cubicBezTo>
                    <a:pt x="0" y="0"/>
                    <a:pt x="1" y="0"/>
                    <a:pt x="2" y="0"/>
                  </a:cubicBezTo>
                  <a:cubicBezTo>
                    <a:pt x="18" y="0"/>
                    <a:pt x="18" y="0"/>
                    <a:pt x="18" y="0"/>
                  </a:cubicBezTo>
                  <a:cubicBezTo>
                    <a:pt x="19" y="0"/>
                    <a:pt x="20" y="0"/>
                    <a:pt x="20" y="2"/>
                  </a:cubicBezTo>
                  <a:cubicBezTo>
                    <a:pt x="20" y="2"/>
                    <a:pt x="20" y="2"/>
                    <a:pt x="20" y="2"/>
                  </a:cubicBezTo>
                  <a:cubicBezTo>
                    <a:pt x="20" y="3"/>
                    <a:pt x="19" y="4"/>
                    <a:pt x="18"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0" name="Freeform 518">
              <a:extLst>
                <a:ext uri="{FF2B5EF4-FFF2-40B4-BE49-F238E27FC236}">
                  <a16:creationId xmlns:a16="http://schemas.microsoft.com/office/drawing/2014/main" id="{216A20B9-6288-4CCD-998A-38806EDCE4A0}"/>
                </a:ext>
              </a:extLst>
            </p:cNvPr>
            <p:cNvSpPr>
              <a:spLocks/>
            </p:cNvSpPr>
            <p:nvPr/>
          </p:nvSpPr>
          <p:spPr bwMode="auto">
            <a:xfrm>
              <a:off x="10847388" y="4787900"/>
              <a:ext cx="125412" cy="34925"/>
            </a:xfrm>
            <a:custGeom>
              <a:avLst/>
              <a:gdLst>
                <a:gd name="T0" fmla="*/ 962958126 w 14"/>
                <a:gd name="T1" fmla="*/ 304938906 h 4"/>
                <a:gd name="T2" fmla="*/ 160491528 w 14"/>
                <a:gd name="T3" fmla="*/ 304938906 h 4"/>
                <a:gd name="T4" fmla="*/ 0 w 14"/>
                <a:gd name="T5" fmla="*/ 152473819 h 4"/>
                <a:gd name="T6" fmla="*/ 0 w 14"/>
                <a:gd name="T7" fmla="*/ 152473819 h 4"/>
                <a:gd name="T8" fmla="*/ 160491528 w 14"/>
                <a:gd name="T9" fmla="*/ 0 h 4"/>
                <a:gd name="T10" fmla="*/ 962958126 w 14"/>
                <a:gd name="T11" fmla="*/ 0 h 4"/>
                <a:gd name="T12" fmla="*/ 1123449654 w 14"/>
                <a:gd name="T13" fmla="*/ 152473819 h 4"/>
                <a:gd name="T14" fmla="*/ 1123449654 w 14"/>
                <a:gd name="T15" fmla="*/ 152473819 h 4"/>
                <a:gd name="T16" fmla="*/ 962958126 w 14"/>
                <a:gd name="T17" fmla="*/ 304938906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4" h="4">
                  <a:moveTo>
                    <a:pt x="12" y="4"/>
                  </a:moveTo>
                  <a:cubicBezTo>
                    <a:pt x="2" y="4"/>
                    <a:pt x="2" y="4"/>
                    <a:pt x="2" y="4"/>
                  </a:cubicBezTo>
                  <a:cubicBezTo>
                    <a:pt x="1" y="4"/>
                    <a:pt x="0" y="4"/>
                    <a:pt x="0" y="2"/>
                  </a:cubicBezTo>
                  <a:cubicBezTo>
                    <a:pt x="0" y="2"/>
                    <a:pt x="0" y="2"/>
                    <a:pt x="0" y="2"/>
                  </a:cubicBezTo>
                  <a:cubicBezTo>
                    <a:pt x="0" y="1"/>
                    <a:pt x="1" y="0"/>
                    <a:pt x="2" y="0"/>
                  </a:cubicBezTo>
                  <a:cubicBezTo>
                    <a:pt x="12" y="0"/>
                    <a:pt x="12" y="0"/>
                    <a:pt x="12" y="0"/>
                  </a:cubicBezTo>
                  <a:cubicBezTo>
                    <a:pt x="13" y="0"/>
                    <a:pt x="14" y="1"/>
                    <a:pt x="14" y="2"/>
                  </a:cubicBezTo>
                  <a:cubicBezTo>
                    <a:pt x="14" y="2"/>
                    <a:pt x="14" y="2"/>
                    <a:pt x="14" y="2"/>
                  </a:cubicBezTo>
                  <a:cubicBezTo>
                    <a:pt x="14" y="4"/>
                    <a:pt x="13" y="4"/>
                    <a:pt x="12"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1" name="Freeform 519">
              <a:extLst>
                <a:ext uri="{FF2B5EF4-FFF2-40B4-BE49-F238E27FC236}">
                  <a16:creationId xmlns:a16="http://schemas.microsoft.com/office/drawing/2014/main" id="{74FCF743-E301-4BD9-B932-9B3B46E582BD}"/>
                </a:ext>
              </a:extLst>
            </p:cNvPr>
            <p:cNvSpPr>
              <a:spLocks/>
            </p:cNvSpPr>
            <p:nvPr/>
          </p:nvSpPr>
          <p:spPr bwMode="auto">
            <a:xfrm>
              <a:off x="10607675" y="4438650"/>
              <a:ext cx="71438" cy="36513"/>
            </a:xfrm>
            <a:custGeom>
              <a:avLst/>
              <a:gdLst>
                <a:gd name="T0" fmla="*/ 478447075 w 8"/>
                <a:gd name="T1" fmla="*/ 333299792 h 4"/>
                <a:gd name="T2" fmla="*/ 159485335 w 8"/>
                <a:gd name="T3" fmla="*/ 333299792 h 4"/>
                <a:gd name="T4" fmla="*/ 0 w 8"/>
                <a:gd name="T5" fmla="*/ 166654460 h 4"/>
                <a:gd name="T6" fmla="*/ 0 w 8"/>
                <a:gd name="T7" fmla="*/ 166654460 h 4"/>
                <a:gd name="T8" fmla="*/ 159485335 w 8"/>
                <a:gd name="T9" fmla="*/ 0 h 4"/>
                <a:gd name="T10" fmla="*/ 478447075 w 8"/>
                <a:gd name="T11" fmla="*/ 0 h 4"/>
                <a:gd name="T12" fmla="*/ 637923481 w 8"/>
                <a:gd name="T13" fmla="*/ 166654460 h 4"/>
                <a:gd name="T14" fmla="*/ 637923481 w 8"/>
                <a:gd name="T15" fmla="*/ 166654460 h 4"/>
                <a:gd name="T16" fmla="*/ 478447075 w 8"/>
                <a:gd name="T17" fmla="*/ 33329979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4">
                  <a:moveTo>
                    <a:pt x="6" y="4"/>
                  </a:moveTo>
                  <a:cubicBezTo>
                    <a:pt x="2" y="4"/>
                    <a:pt x="2" y="4"/>
                    <a:pt x="2" y="4"/>
                  </a:cubicBezTo>
                  <a:cubicBezTo>
                    <a:pt x="1" y="4"/>
                    <a:pt x="0" y="3"/>
                    <a:pt x="0" y="2"/>
                  </a:cubicBezTo>
                  <a:cubicBezTo>
                    <a:pt x="0" y="2"/>
                    <a:pt x="0" y="2"/>
                    <a:pt x="0" y="2"/>
                  </a:cubicBezTo>
                  <a:cubicBezTo>
                    <a:pt x="0" y="1"/>
                    <a:pt x="1" y="0"/>
                    <a:pt x="2" y="0"/>
                  </a:cubicBezTo>
                  <a:cubicBezTo>
                    <a:pt x="6" y="0"/>
                    <a:pt x="6" y="0"/>
                    <a:pt x="6" y="0"/>
                  </a:cubicBezTo>
                  <a:cubicBezTo>
                    <a:pt x="7" y="0"/>
                    <a:pt x="8" y="1"/>
                    <a:pt x="8" y="2"/>
                  </a:cubicBezTo>
                  <a:cubicBezTo>
                    <a:pt x="8" y="2"/>
                    <a:pt x="8" y="2"/>
                    <a:pt x="8" y="2"/>
                  </a:cubicBezTo>
                  <a:cubicBezTo>
                    <a:pt x="8" y="3"/>
                    <a:pt x="7" y="4"/>
                    <a:pt x="6"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2" name="Freeform 520">
              <a:extLst>
                <a:ext uri="{FF2B5EF4-FFF2-40B4-BE49-F238E27FC236}">
                  <a16:creationId xmlns:a16="http://schemas.microsoft.com/office/drawing/2014/main" id="{F945CC18-CFA8-49E1-88ED-F2E7693AA696}"/>
                </a:ext>
              </a:extLst>
            </p:cNvPr>
            <p:cNvSpPr>
              <a:spLocks/>
            </p:cNvSpPr>
            <p:nvPr/>
          </p:nvSpPr>
          <p:spPr bwMode="auto">
            <a:xfrm>
              <a:off x="11141075" y="4438650"/>
              <a:ext cx="61913" cy="36513"/>
            </a:xfrm>
            <a:custGeom>
              <a:avLst/>
              <a:gdLst>
                <a:gd name="T0" fmla="*/ 391148645 w 7"/>
                <a:gd name="T1" fmla="*/ 333299792 h 4"/>
                <a:gd name="T2" fmla="*/ 78231498 w 7"/>
                <a:gd name="T3" fmla="*/ 333299792 h 4"/>
                <a:gd name="T4" fmla="*/ 0 w 7"/>
                <a:gd name="T5" fmla="*/ 166654460 h 4"/>
                <a:gd name="T6" fmla="*/ 0 w 7"/>
                <a:gd name="T7" fmla="*/ 166654460 h 4"/>
                <a:gd name="T8" fmla="*/ 78231498 w 7"/>
                <a:gd name="T9" fmla="*/ 0 h 4"/>
                <a:gd name="T10" fmla="*/ 391148645 w 7"/>
                <a:gd name="T11" fmla="*/ 0 h 4"/>
                <a:gd name="T12" fmla="*/ 547602796 w 7"/>
                <a:gd name="T13" fmla="*/ 166654460 h 4"/>
                <a:gd name="T14" fmla="*/ 547602796 w 7"/>
                <a:gd name="T15" fmla="*/ 166654460 h 4"/>
                <a:gd name="T16" fmla="*/ 391148645 w 7"/>
                <a:gd name="T17" fmla="*/ 333299792 h 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4">
                  <a:moveTo>
                    <a:pt x="5" y="4"/>
                  </a:moveTo>
                  <a:cubicBezTo>
                    <a:pt x="1" y="4"/>
                    <a:pt x="1" y="4"/>
                    <a:pt x="1" y="4"/>
                  </a:cubicBezTo>
                  <a:cubicBezTo>
                    <a:pt x="0" y="4"/>
                    <a:pt x="0" y="3"/>
                    <a:pt x="0" y="2"/>
                  </a:cubicBezTo>
                  <a:cubicBezTo>
                    <a:pt x="0" y="2"/>
                    <a:pt x="0" y="2"/>
                    <a:pt x="0" y="2"/>
                  </a:cubicBezTo>
                  <a:cubicBezTo>
                    <a:pt x="0" y="1"/>
                    <a:pt x="0" y="0"/>
                    <a:pt x="1" y="0"/>
                  </a:cubicBezTo>
                  <a:cubicBezTo>
                    <a:pt x="5" y="0"/>
                    <a:pt x="5" y="0"/>
                    <a:pt x="5" y="0"/>
                  </a:cubicBezTo>
                  <a:cubicBezTo>
                    <a:pt x="7" y="0"/>
                    <a:pt x="7" y="1"/>
                    <a:pt x="7" y="2"/>
                  </a:cubicBezTo>
                  <a:cubicBezTo>
                    <a:pt x="7" y="2"/>
                    <a:pt x="7" y="2"/>
                    <a:pt x="7" y="2"/>
                  </a:cubicBezTo>
                  <a:cubicBezTo>
                    <a:pt x="7" y="3"/>
                    <a:pt x="7" y="4"/>
                    <a:pt x="5"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3" name="Freeform 521">
              <a:extLst>
                <a:ext uri="{FF2B5EF4-FFF2-40B4-BE49-F238E27FC236}">
                  <a16:creationId xmlns:a16="http://schemas.microsoft.com/office/drawing/2014/main" id="{204F11BC-F071-4E4A-B9C7-1F927D228C8C}"/>
                </a:ext>
              </a:extLst>
            </p:cNvPr>
            <p:cNvSpPr>
              <a:spLocks/>
            </p:cNvSpPr>
            <p:nvPr/>
          </p:nvSpPr>
          <p:spPr bwMode="auto">
            <a:xfrm>
              <a:off x="10687050" y="4243388"/>
              <a:ext cx="71438" cy="61912"/>
            </a:xfrm>
            <a:custGeom>
              <a:avLst/>
              <a:gdLst>
                <a:gd name="T0" fmla="*/ 318961740 w 8"/>
                <a:gd name="T1" fmla="*/ 469363717 h 7"/>
                <a:gd name="T2" fmla="*/ 79742668 w 8"/>
                <a:gd name="T3" fmla="*/ 234681858 h 7"/>
                <a:gd name="T4" fmla="*/ 79742668 w 8"/>
                <a:gd name="T5" fmla="*/ 0 h 7"/>
                <a:gd name="T6" fmla="*/ 79742668 w 8"/>
                <a:gd name="T7" fmla="*/ 0 h 7"/>
                <a:gd name="T8" fmla="*/ 318961740 w 8"/>
                <a:gd name="T9" fmla="*/ 0 h 7"/>
                <a:gd name="T10" fmla="*/ 558180813 w 8"/>
                <a:gd name="T11" fmla="*/ 234681858 h 7"/>
                <a:gd name="T12" fmla="*/ 558180813 w 8"/>
                <a:gd name="T13" fmla="*/ 469363717 h 7"/>
                <a:gd name="T14" fmla="*/ 558180813 w 8"/>
                <a:gd name="T15" fmla="*/ 469363717 h 7"/>
                <a:gd name="T16" fmla="*/ 318961740 w 8"/>
                <a:gd name="T17" fmla="*/ 46936371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4" y="6"/>
                  </a:moveTo>
                  <a:cubicBezTo>
                    <a:pt x="1" y="3"/>
                    <a:pt x="1" y="3"/>
                    <a:pt x="1" y="3"/>
                  </a:cubicBezTo>
                  <a:cubicBezTo>
                    <a:pt x="0" y="2"/>
                    <a:pt x="0" y="1"/>
                    <a:pt x="1" y="0"/>
                  </a:cubicBezTo>
                  <a:cubicBezTo>
                    <a:pt x="1" y="0"/>
                    <a:pt x="1" y="0"/>
                    <a:pt x="1" y="0"/>
                  </a:cubicBezTo>
                  <a:cubicBezTo>
                    <a:pt x="2" y="0"/>
                    <a:pt x="3" y="0"/>
                    <a:pt x="4" y="0"/>
                  </a:cubicBezTo>
                  <a:cubicBezTo>
                    <a:pt x="7" y="3"/>
                    <a:pt x="7" y="3"/>
                    <a:pt x="7" y="3"/>
                  </a:cubicBezTo>
                  <a:cubicBezTo>
                    <a:pt x="8" y="4"/>
                    <a:pt x="8" y="5"/>
                    <a:pt x="7" y="6"/>
                  </a:cubicBezTo>
                  <a:cubicBezTo>
                    <a:pt x="7" y="6"/>
                    <a:pt x="7" y="6"/>
                    <a:pt x="7" y="6"/>
                  </a:cubicBezTo>
                  <a:cubicBezTo>
                    <a:pt x="6" y="7"/>
                    <a:pt x="5" y="7"/>
                    <a:pt x="4"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4" name="Freeform 522">
              <a:extLst>
                <a:ext uri="{FF2B5EF4-FFF2-40B4-BE49-F238E27FC236}">
                  <a16:creationId xmlns:a16="http://schemas.microsoft.com/office/drawing/2014/main" id="{B21CF69E-2294-48D4-972A-D797F6DFAE15}"/>
                </a:ext>
              </a:extLst>
            </p:cNvPr>
            <p:cNvSpPr>
              <a:spLocks/>
            </p:cNvSpPr>
            <p:nvPr/>
          </p:nvSpPr>
          <p:spPr bwMode="auto">
            <a:xfrm>
              <a:off x="11061700" y="4608513"/>
              <a:ext cx="61913" cy="63500"/>
            </a:xfrm>
            <a:custGeom>
              <a:avLst/>
              <a:gdLst>
                <a:gd name="T0" fmla="*/ 312917147 w 7"/>
                <a:gd name="T1" fmla="*/ 576035714 h 7"/>
                <a:gd name="T2" fmla="*/ 78231498 w 7"/>
                <a:gd name="T3" fmla="*/ 329165857 h 7"/>
                <a:gd name="T4" fmla="*/ 78231498 w 7"/>
                <a:gd name="T5" fmla="*/ 82286929 h 7"/>
                <a:gd name="T6" fmla="*/ 78231498 w 7"/>
                <a:gd name="T7" fmla="*/ 82286929 h 7"/>
                <a:gd name="T8" fmla="*/ 312917147 w 7"/>
                <a:gd name="T9" fmla="*/ 82286929 h 7"/>
                <a:gd name="T10" fmla="*/ 547602796 w 7"/>
                <a:gd name="T11" fmla="*/ 329165857 h 7"/>
                <a:gd name="T12" fmla="*/ 547602796 w 7"/>
                <a:gd name="T13" fmla="*/ 576035714 h 7"/>
                <a:gd name="T14" fmla="*/ 547602796 w 7"/>
                <a:gd name="T15" fmla="*/ 576035714 h 7"/>
                <a:gd name="T16" fmla="*/ 312917147 w 7"/>
                <a:gd name="T17" fmla="*/ 576035714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4" y="7"/>
                  </a:moveTo>
                  <a:cubicBezTo>
                    <a:pt x="1" y="4"/>
                    <a:pt x="1" y="4"/>
                    <a:pt x="1" y="4"/>
                  </a:cubicBezTo>
                  <a:cubicBezTo>
                    <a:pt x="0" y="3"/>
                    <a:pt x="0" y="2"/>
                    <a:pt x="1" y="1"/>
                  </a:cubicBezTo>
                  <a:cubicBezTo>
                    <a:pt x="1" y="1"/>
                    <a:pt x="1" y="1"/>
                    <a:pt x="1" y="1"/>
                  </a:cubicBezTo>
                  <a:cubicBezTo>
                    <a:pt x="2" y="0"/>
                    <a:pt x="3" y="0"/>
                    <a:pt x="4" y="1"/>
                  </a:cubicBezTo>
                  <a:cubicBezTo>
                    <a:pt x="7" y="4"/>
                    <a:pt x="7" y="4"/>
                    <a:pt x="7" y="4"/>
                  </a:cubicBezTo>
                  <a:cubicBezTo>
                    <a:pt x="7" y="5"/>
                    <a:pt x="7" y="6"/>
                    <a:pt x="7" y="7"/>
                  </a:cubicBezTo>
                  <a:cubicBezTo>
                    <a:pt x="7" y="7"/>
                    <a:pt x="7" y="7"/>
                    <a:pt x="7" y="7"/>
                  </a:cubicBezTo>
                  <a:cubicBezTo>
                    <a:pt x="6" y="7"/>
                    <a:pt x="5" y="7"/>
                    <a:pt x="4"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5" name="Freeform 523">
              <a:extLst>
                <a:ext uri="{FF2B5EF4-FFF2-40B4-BE49-F238E27FC236}">
                  <a16:creationId xmlns:a16="http://schemas.microsoft.com/office/drawing/2014/main" id="{6CD76E14-74D8-42A9-B837-E1A24CAAA8A7}"/>
                </a:ext>
              </a:extLst>
            </p:cNvPr>
            <p:cNvSpPr>
              <a:spLocks/>
            </p:cNvSpPr>
            <p:nvPr/>
          </p:nvSpPr>
          <p:spPr bwMode="auto">
            <a:xfrm>
              <a:off x="10687050" y="4608513"/>
              <a:ext cx="71438" cy="63500"/>
            </a:xfrm>
            <a:custGeom>
              <a:avLst/>
              <a:gdLst>
                <a:gd name="T0" fmla="*/ 558180813 w 8"/>
                <a:gd name="T1" fmla="*/ 329165857 h 7"/>
                <a:gd name="T2" fmla="*/ 318961740 w 8"/>
                <a:gd name="T3" fmla="*/ 576035714 h 7"/>
                <a:gd name="T4" fmla="*/ 79742668 w 8"/>
                <a:gd name="T5" fmla="*/ 576035714 h 7"/>
                <a:gd name="T6" fmla="*/ 79742668 w 8"/>
                <a:gd name="T7" fmla="*/ 576035714 h 7"/>
                <a:gd name="T8" fmla="*/ 79742668 w 8"/>
                <a:gd name="T9" fmla="*/ 329165857 h 7"/>
                <a:gd name="T10" fmla="*/ 318961740 w 8"/>
                <a:gd name="T11" fmla="*/ 82286929 h 7"/>
                <a:gd name="T12" fmla="*/ 558180813 w 8"/>
                <a:gd name="T13" fmla="*/ 82286929 h 7"/>
                <a:gd name="T14" fmla="*/ 558180813 w 8"/>
                <a:gd name="T15" fmla="*/ 82286929 h 7"/>
                <a:gd name="T16" fmla="*/ 558180813 w 8"/>
                <a:gd name="T17" fmla="*/ 329165857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8" h="7">
                  <a:moveTo>
                    <a:pt x="7" y="4"/>
                  </a:moveTo>
                  <a:cubicBezTo>
                    <a:pt x="4" y="7"/>
                    <a:pt x="4" y="7"/>
                    <a:pt x="4" y="7"/>
                  </a:cubicBezTo>
                  <a:cubicBezTo>
                    <a:pt x="3" y="7"/>
                    <a:pt x="2" y="7"/>
                    <a:pt x="1" y="7"/>
                  </a:cubicBezTo>
                  <a:cubicBezTo>
                    <a:pt x="1" y="7"/>
                    <a:pt x="1" y="7"/>
                    <a:pt x="1" y="7"/>
                  </a:cubicBezTo>
                  <a:cubicBezTo>
                    <a:pt x="0" y="6"/>
                    <a:pt x="0" y="5"/>
                    <a:pt x="1" y="4"/>
                  </a:cubicBezTo>
                  <a:cubicBezTo>
                    <a:pt x="4" y="1"/>
                    <a:pt x="4" y="1"/>
                    <a:pt x="4" y="1"/>
                  </a:cubicBezTo>
                  <a:cubicBezTo>
                    <a:pt x="5" y="0"/>
                    <a:pt x="6" y="0"/>
                    <a:pt x="7" y="1"/>
                  </a:cubicBezTo>
                  <a:cubicBezTo>
                    <a:pt x="7" y="1"/>
                    <a:pt x="7" y="1"/>
                    <a:pt x="7" y="1"/>
                  </a:cubicBezTo>
                  <a:cubicBezTo>
                    <a:pt x="8" y="2"/>
                    <a:pt x="8" y="3"/>
                    <a:pt x="7" y="4"/>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6" name="Freeform 524">
              <a:extLst>
                <a:ext uri="{FF2B5EF4-FFF2-40B4-BE49-F238E27FC236}">
                  <a16:creationId xmlns:a16="http://schemas.microsoft.com/office/drawing/2014/main" id="{216BCF9A-9F0A-4918-8812-06E6651965F1}"/>
                </a:ext>
              </a:extLst>
            </p:cNvPr>
            <p:cNvSpPr>
              <a:spLocks/>
            </p:cNvSpPr>
            <p:nvPr/>
          </p:nvSpPr>
          <p:spPr bwMode="auto">
            <a:xfrm>
              <a:off x="11061700" y="4243388"/>
              <a:ext cx="61913" cy="61912"/>
            </a:xfrm>
            <a:custGeom>
              <a:avLst/>
              <a:gdLst>
                <a:gd name="T0" fmla="*/ 547602796 w 7"/>
                <a:gd name="T1" fmla="*/ 234681858 h 7"/>
                <a:gd name="T2" fmla="*/ 312917147 w 7"/>
                <a:gd name="T3" fmla="*/ 469363717 h 7"/>
                <a:gd name="T4" fmla="*/ 78231498 w 7"/>
                <a:gd name="T5" fmla="*/ 469363717 h 7"/>
                <a:gd name="T6" fmla="*/ 78231498 w 7"/>
                <a:gd name="T7" fmla="*/ 469363717 h 7"/>
                <a:gd name="T8" fmla="*/ 78231498 w 7"/>
                <a:gd name="T9" fmla="*/ 234681858 h 7"/>
                <a:gd name="T10" fmla="*/ 312917147 w 7"/>
                <a:gd name="T11" fmla="*/ 0 h 7"/>
                <a:gd name="T12" fmla="*/ 547602796 w 7"/>
                <a:gd name="T13" fmla="*/ 0 h 7"/>
                <a:gd name="T14" fmla="*/ 547602796 w 7"/>
                <a:gd name="T15" fmla="*/ 0 h 7"/>
                <a:gd name="T16" fmla="*/ 547602796 w 7"/>
                <a:gd name="T17" fmla="*/ 234681858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 h="7">
                  <a:moveTo>
                    <a:pt x="7" y="3"/>
                  </a:moveTo>
                  <a:cubicBezTo>
                    <a:pt x="4" y="6"/>
                    <a:pt x="4" y="6"/>
                    <a:pt x="4" y="6"/>
                  </a:cubicBezTo>
                  <a:cubicBezTo>
                    <a:pt x="3" y="7"/>
                    <a:pt x="2" y="7"/>
                    <a:pt x="1" y="6"/>
                  </a:cubicBezTo>
                  <a:cubicBezTo>
                    <a:pt x="1" y="6"/>
                    <a:pt x="1" y="6"/>
                    <a:pt x="1" y="6"/>
                  </a:cubicBezTo>
                  <a:cubicBezTo>
                    <a:pt x="0" y="5"/>
                    <a:pt x="0" y="4"/>
                    <a:pt x="1" y="3"/>
                  </a:cubicBezTo>
                  <a:cubicBezTo>
                    <a:pt x="4" y="0"/>
                    <a:pt x="4" y="0"/>
                    <a:pt x="4" y="0"/>
                  </a:cubicBezTo>
                  <a:cubicBezTo>
                    <a:pt x="5" y="0"/>
                    <a:pt x="6" y="0"/>
                    <a:pt x="7" y="0"/>
                  </a:cubicBezTo>
                  <a:cubicBezTo>
                    <a:pt x="7" y="0"/>
                    <a:pt x="7" y="0"/>
                    <a:pt x="7" y="0"/>
                  </a:cubicBezTo>
                  <a:cubicBezTo>
                    <a:pt x="7" y="1"/>
                    <a:pt x="7" y="2"/>
                    <a:pt x="7" y="3"/>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57" name="Freeform 525">
              <a:extLst>
                <a:ext uri="{FF2B5EF4-FFF2-40B4-BE49-F238E27FC236}">
                  <a16:creationId xmlns:a16="http://schemas.microsoft.com/office/drawing/2014/main" id="{6C7C2189-0C2F-4870-A0DC-BA4E5CE1FF7A}"/>
                </a:ext>
              </a:extLst>
            </p:cNvPr>
            <p:cNvSpPr>
              <a:spLocks/>
            </p:cNvSpPr>
            <p:nvPr/>
          </p:nvSpPr>
          <p:spPr bwMode="auto">
            <a:xfrm>
              <a:off x="10704513" y="4251325"/>
              <a:ext cx="401637" cy="473075"/>
            </a:xfrm>
            <a:custGeom>
              <a:avLst/>
              <a:gdLst>
                <a:gd name="T0" fmla="*/ 1593213652 w 45"/>
                <a:gd name="T1" fmla="*/ 79672971 h 53"/>
                <a:gd name="T2" fmla="*/ 79658005 w 45"/>
                <a:gd name="T3" fmla="*/ 1593450489 h 53"/>
                <a:gd name="T4" fmla="*/ 796606826 w 45"/>
                <a:gd name="T5" fmla="*/ 2147483646 h 53"/>
                <a:gd name="T6" fmla="*/ 1035589766 w 45"/>
                <a:gd name="T7" fmla="*/ 2147483646 h 53"/>
                <a:gd name="T8" fmla="*/ 1035589766 w 45"/>
                <a:gd name="T9" fmla="*/ 2147483646 h 53"/>
                <a:gd name="T10" fmla="*/ 1194905776 w 45"/>
                <a:gd name="T11" fmla="*/ 2147483646 h 53"/>
                <a:gd name="T12" fmla="*/ 1672871657 w 45"/>
                <a:gd name="T13" fmla="*/ 2147483646 h 53"/>
                <a:gd name="T14" fmla="*/ 1672871657 w 45"/>
                <a:gd name="T15" fmla="*/ 2147483646 h 53"/>
                <a:gd name="T16" fmla="*/ 1513546721 w 45"/>
                <a:gd name="T17" fmla="*/ 2147483646 h 53"/>
                <a:gd name="T18" fmla="*/ 1832196592 w 45"/>
                <a:gd name="T19" fmla="*/ 1832469401 h 53"/>
                <a:gd name="T20" fmla="*/ 2147483646 w 45"/>
                <a:gd name="T21" fmla="*/ 2147483646 h 53"/>
                <a:gd name="T22" fmla="*/ 1991512602 w 45"/>
                <a:gd name="T23" fmla="*/ 2147483646 h 53"/>
                <a:gd name="T24" fmla="*/ 1991512602 w 45"/>
                <a:gd name="T25" fmla="*/ 2147483646 h 53"/>
                <a:gd name="T26" fmla="*/ 2147483646 w 45"/>
                <a:gd name="T27" fmla="*/ 2147483646 h 53"/>
                <a:gd name="T28" fmla="*/ 2147483646 w 45"/>
                <a:gd name="T29" fmla="*/ 2147483646 h 53"/>
                <a:gd name="T30" fmla="*/ 2147483646 w 45"/>
                <a:gd name="T31" fmla="*/ 2147483646 h 53"/>
                <a:gd name="T32" fmla="*/ 2147483646 w 45"/>
                <a:gd name="T33" fmla="*/ 2147483646 h 53"/>
                <a:gd name="T34" fmla="*/ 2147483646 w 45"/>
                <a:gd name="T35" fmla="*/ 1832469401 h 53"/>
                <a:gd name="T36" fmla="*/ 1593213652 w 45"/>
                <a:gd name="T37" fmla="*/ 79672971 h 5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45" h="53">
                  <a:moveTo>
                    <a:pt x="20" y="1"/>
                  </a:moveTo>
                  <a:cubicBezTo>
                    <a:pt x="11" y="3"/>
                    <a:pt x="3" y="10"/>
                    <a:pt x="1" y="20"/>
                  </a:cubicBezTo>
                  <a:cubicBezTo>
                    <a:pt x="0" y="28"/>
                    <a:pt x="4" y="36"/>
                    <a:pt x="10" y="40"/>
                  </a:cubicBezTo>
                  <a:cubicBezTo>
                    <a:pt x="12" y="42"/>
                    <a:pt x="13" y="42"/>
                    <a:pt x="13" y="45"/>
                  </a:cubicBezTo>
                  <a:cubicBezTo>
                    <a:pt x="13" y="50"/>
                    <a:pt x="13" y="50"/>
                    <a:pt x="13" y="50"/>
                  </a:cubicBezTo>
                  <a:cubicBezTo>
                    <a:pt x="13" y="52"/>
                    <a:pt x="14" y="53"/>
                    <a:pt x="15" y="53"/>
                  </a:cubicBezTo>
                  <a:cubicBezTo>
                    <a:pt x="21" y="53"/>
                    <a:pt x="21" y="53"/>
                    <a:pt x="21" y="53"/>
                  </a:cubicBezTo>
                  <a:cubicBezTo>
                    <a:pt x="21" y="30"/>
                    <a:pt x="21" y="30"/>
                    <a:pt x="21" y="30"/>
                  </a:cubicBezTo>
                  <a:cubicBezTo>
                    <a:pt x="20" y="30"/>
                    <a:pt x="19" y="28"/>
                    <a:pt x="19" y="27"/>
                  </a:cubicBezTo>
                  <a:cubicBezTo>
                    <a:pt x="19" y="25"/>
                    <a:pt x="21" y="23"/>
                    <a:pt x="23" y="23"/>
                  </a:cubicBezTo>
                  <a:cubicBezTo>
                    <a:pt x="25" y="23"/>
                    <a:pt x="27" y="25"/>
                    <a:pt x="27" y="27"/>
                  </a:cubicBezTo>
                  <a:cubicBezTo>
                    <a:pt x="27" y="28"/>
                    <a:pt x="26" y="30"/>
                    <a:pt x="25" y="30"/>
                  </a:cubicBezTo>
                  <a:cubicBezTo>
                    <a:pt x="25" y="53"/>
                    <a:pt x="25" y="53"/>
                    <a:pt x="25" y="53"/>
                  </a:cubicBezTo>
                  <a:cubicBezTo>
                    <a:pt x="31" y="53"/>
                    <a:pt x="31" y="53"/>
                    <a:pt x="31" y="53"/>
                  </a:cubicBezTo>
                  <a:cubicBezTo>
                    <a:pt x="32" y="53"/>
                    <a:pt x="33" y="52"/>
                    <a:pt x="33" y="51"/>
                  </a:cubicBezTo>
                  <a:cubicBezTo>
                    <a:pt x="33" y="45"/>
                    <a:pt x="33" y="45"/>
                    <a:pt x="33" y="45"/>
                  </a:cubicBezTo>
                  <a:cubicBezTo>
                    <a:pt x="33" y="42"/>
                    <a:pt x="34" y="42"/>
                    <a:pt x="36" y="40"/>
                  </a:cubicBezTo>
                  <a:cubicBezTo>
                    <a:pt x="41" y="37"/>
                    <a:pt x="45" y="30"/>
                    <a:pt x="45" y="23"/>
                  </a:cubicBezTo>
                  <a:cubicBezTo>
                    <a:pt x="45" y="10"/>
                    <a:pt x="33" y="0"/>
                    <a:pt x="20" y="1"/>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89" name="TextBox 115">
              <a:extLst>
                <a:ext uri="{FF2B5EF4-FFF2-40B4-BE49-F238E27FC236}">
                  <a16:creationId xmlns:a16="http://schemas.microsoft.com/office/drawing/2014/main" id="{B624E7D0-DFDC-4838-8DAC-619196C3ADD4}"/>
                </a:ext>
              </a:extLst>
            </p:cNvPr>
            <p:cNvSpPr txBox="1">
              <a:spLocks noChangeArrowheads="1"/>
            </p:cNvSpPr>
            <p:nvPr/>
          </p:nvSpPr>
          <p:spPr bwMode="auto">
            <a:xfrm>
              <a:off x="7339013" y="3605213"/>
              <a:ext cx="2492375"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7" name="Группа 6">
            <a:extLst>
              <a:ext uri="{FF2B5EF4-FFF2-40B4-BE49-F238E27FC236}">
                <a16:creationId xmlns:a16="http://schemas.microsoft.com/office/drawing/2014/main" id="{1074AC23-F610-49EA-BD8F-9B861698E660}"/>
              </a:ext>
            </a:extLst>
          </p:cNvPr>
          <p:cNvGrpSpPr/>
          <p:nvPr/>
        </p:nvGrpSpPr>
        <p:grpSpPr>
          <a:xfrm>
            <a:off x="7191375" y="5027613"/>
            <a:ext cx="3940175" cy="1695450"/>
            <a:chOff x="7191375" y="5027613"/>
            <a:chExt cx="3940175" cy="1695450"/>
          </a:xfrm>
        </p:grpSpPr>
        <p:sp>
          <p:nvSpPr>
            <p:cNvPr id="26631" name="Rectangle 499">
              <a:extLst>
                <a:ext uri="{FF2B5EF4-FFF2-40B4-BE49-F238E27FC236}">
                  <a16:creationId xmlns:a16="http://schemas.microsoft.com/office/drawing/2014/main" id="{843A7B84-5EEE-47BE-98D3-C86968512D0F}"/>
                </a:ext>
              </a:extLst>
            </p:cNvPr>
            <p:cNvSpPr>
              <a:spLocks noChangeArrowheads="1"/>
            </p:cNvSpPr>
            <p:nvPr/>
          </p:nvSpPr>
          <p:spPr bwMode="auto">
            <a:xfrm>
              <a:off x="7191375" y="5027613"/>
              <a:ext cx="2392363" cy="120491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32" name="Rectangle 500">
              <a:extLst>
                <a:ext uri="{FF2B5EF4-FFF2-40B4-BE49-F238E27FC236}">
                  <a16:creationId xmlns:a16="http://schemas.microsoft.com/office/drawing/2014/main" id="{04C27986-94DE-4FCA-9279-9BCA7F3ED53D}"/>
                </a:ext>
              </a:extLst>
            </p:cNvPr>
            <p:cNvSpPr>
              <a:spLocks noChangeArrowheads="1"/>
            </p:cNvSpPr>
            <p:nvPr/>
          </p:nvSpPr>
          <p:spPr bwMode="auto">
            <a:xfrm>
              <a:off x="9583738" y="5411788"/>
              <a:ext cx="1023937" cy="1311275"/>
            </a:xfrm>
            <a:prstGeom prst="rect">
              <a:avLst/>
            </a:prstGeom>
            <a:solidFill>
              <a:schemeClr val="accent1">
                <a:lumMod val="75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37" name="Oval 505">
              <a:extLst>
                <a:ext uri="{FF2B5EF4-FFF2-40B4-BE49-F238E27FC236}">
                  <a16:creationId xmlns:a16="http://schemas.microsoft.com/office/drawing/2014/main" id="{C58AA738-DE3D-4161-AFD0-3AFED5EE7CEB}"/>
                </a:ext>
              </a:extLst>
            </p:cNvPr>
            <p:cNvSpPr>
              <a:spLocks noChangeArrowheads="1"/>
            </p:cNvSpPr>
            <p:nvPr/>
          </p:nvSpPr>
          <p:spPr bwMode="auto">
            <a:xfrm>
              <a:off x="10118725" y="5572125"/>
              <a:ext cx="987425" cy="9906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6638" name="Freeform 506">
              <a:extLst>
                <a:ext uri="{FF2B5EF4-FFF2-40B4-BE49-F238E27FC236}">
                  <a16:creationId xmlns:a16="http://schemas.microsoft.com/office/drawing/2014/main" id="{252E5A8A-F7CF-4322-B38D-5C50A89A0310}"/>
                </a:ext>
              </a:extLst>
            </p:cNvPr>
            <p:cNvSpPr>
              <a:spLocks noEditPoints="1"/>
            </p:cNvSpPr>
            <p:nvPr/>
          </p:nvSpPr>
          <p:spPr bwMode="auto">
            <a:xfrm>
              <a:off x="10091738" y="5537200"/>
              <a:ext cx="1039812" cy="1052513"/>
            </a:xfrm>
            <a:custGeom>
              <a:avLst/>
              <a:gdLst>
                <a:gd name="T0" fmla="*/ 2147483646 w 117"/>
                <a:gd name="T1" fmla="*/ 2147483646 h 118"/>
                <a:gd name="T2" fmla="*/ 0 w 117"/>
                <a:gd name="T3" fmla="*/ 2147483646 h 118"/>
                <a:gd name="T4" fmla="*/ 2147483646 w 117"/>
                <a:gd name="T5" fmla="*/ 0 h 118"/>
                <a:gd name="T6" fmla="*/ 2147483646 w 117"/>
                <a:gd name="T7" fmla="*/ 2147483646 h 118"/>
                <a:gd name="T8" fmla="*/ 2147483646 w 117"/>
                <a:gd name="T9" fmla="*/ 2147483646 h 118"/>
                <a:gd name="T10" fmla="*/ 2147483646 w 117"/>
                <a:gd name="T11" fmla="*/ 636476018 h 118"/>
                <a:gd name="T12" fmla="*/ 552886704 w 117"/>
                <a:gd name="T13" fmla="*/ 2147483646 h 118"/>
                <a:gd name="T14" fmla="*/ 2147483646 w 117"/>
                <a:gd name="T15" fmla="*/ 2147483646 h 118"/>
                <a:gd name="T16" fmla="*/ 2147483646 w 117"/>
                <a:gd name="T17" fmla="*/ 2147483646 h 118"/>
                <a:gd name="T18" fmla="*/ 2147483646 w 117"/>
                <a:gd name="T19" fmla="*/ 636476018 h 1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7" h="118">
                  <a:moveTo>
                    <a:pt x="58" y="118"/>
                  </a:moveTo>
                  <a:cubicBezTo>
                    <a:pt x="26" y="118"/>
                    <a:pt x="0" y="92"/>
                    <a:pt x="0" y="59"/>
                  </a:cubicBezTo>
                  <a:cubicBezTo>
                    <a:pt x="0" y="27"/>
                    <a:pt x="26" y="0"/>
                    <a:pt x="58" y="0"/>
                  </a:cubicBezTo>
                  <a:cubicBezTo>
                    <a:pt x="91" y="0"/>
                    <a:pt x="117" y="27"/>
                    <a:pt x="117" y="59"/>
                  </a:cubicBezTo>
                  <a:cubicBezTo>
                    <a:pt x="117" y="92"/>
                    <a:pt x="91" y="118"/>
                    <a:pt x="58" y="118"/>
                  </a:cubicBezTo>
                  <a:close/>
                  <a:moveTo>
                    <a:pt x="58" y="8"/>
                  </a:moveTo>
                  <a:cubicBezTo>
                    <a:pt x="30" y="8"/>
                    <a:pt x="7" y="31"/>
                    <a:pt x="7" y="59"/>
                  </a:cubicBezTo>
                  <a:cubicBezTo>
                    <a:pt x="7" y="88"/>
                    <a:pt x="30" y="111"/>
                    <a:pt x="58" y="111"/>
                  </a:cubicBezTo>
                  <a:cubicBezTo>
                    <a:pt x="87" y="111"/>
                    <a:pt x="110" y="88"/>
                    <a:pt x="110" y="59"/>
                  </a:cubicBezTo>
                  <a:cubicBezTo>
                    <a:pt x="110" y="31"/>
                    <a:pt x="87" y="8"/>
                    <a:pt x="58" y="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4" name="Freeform 512">
              <a:extLst>
                <a:ext uri="{FF2B5EF4-FFF2-40B4-BE49-F238E27FC236}">
                  <a16:creationId xmlns:a16="http://schemas.microsoft.com/office/drawing/2014/main" id="{CC8832D3-036C-4F2D-AB0B-B750D9F06700}"/>
                </a:ext>
              </a:extLst>
            </p:cNvPr>
            <p:cNvSpPr>
              <a:spLocks/>
            </p:cNvSpPr>
            <p:nvPr/>
          </p:nvSpPr>
          <p:spPr bwMode="auto">
            <a:xfrm>
              <a:off x="10321925" y="5786438"/>
              <a:ext cx="446088" cy="455612"/>
            </a:xfrm>
            <a:custGeom>
              <a:avLst/>
              <a:gdLst>
                <a:gd name="T0" fmla="*/ 2069544980 w 50"/>
                <a:gd name="T1" fmla="*/ 718276785 h 51"/>
                <a:gd name="T2" fmla="*/ 1114372433 w 50"/>
                <a:gd name="T3" fmla="*/ 1117321428 h 51"/>
                <a:gd name="T4" fmla="*/ 238790906 w 50"/>
                <a:gd name="T5" fmla="*/ 2147483646 h 51"/>
                <a:gd name="T6" fmla="*/ 2147483646 w 50"/>
                <a:gd name="T7" fmla="*/ 2147483646 h 51"/>
                <a:gd name="T8" fmla="*/ 2147483646 w 50"/>
                <a:gd name="T9" fmla="*/ 2147483646 h 51"/>
                <a:gd name="T10" fmla="*/ 2147483646 w 50"/>
                <a:gd name="T11" fmla="*/ 2147483646 h 51"/>
                <a:gd name="T12" fmla="*/ 2147483646 w 50"/>
                <a:gd name="T13" fmla="*/ 2147483646 h 51"/>
                <a:gd name="T14" fmla="*/ 2147483646 w 50"/>
                <a:gd name="T15" fmla="*/ 2147483646 h 51"/>
                <a:gd name="T16" fmla="*/ 2147483646 w 50"/>
                <a:gd name="T17" fmla="*/ 2147483646 h 51"/>
                <a:gd name="T18" fmla="*/ 2147483646 w 50"/>
                <a:gd name="T19" fmla="*/ 0 h 51"/>
                <a:gd name="T20" fmla="*/ 2147483646 w 50"/>
                <a:gd name="T21" fmla="*/ 0 h 51"/>
                <a:gd name="T22" fmla="*/ 2147483646 w 50"/>
                <a:gd name="T23" fmla="*/ 558660714 h 51"/>
                <a:gd name="T24" fmla="*/ 2147483646 w 50"/>
                <a:gd name="T25" fmla="*/ 558660714 h 51"/>
                <a:gd name="T26" fmla="*/ 2069544980 w 50"/>
                <a:gd name="T27" fmla="*/ 718276785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0" h="51">
                  <a:moveTo>
                    <a:pt x="26" y="9"/>
                  </a:moveTo>
                  <a:cubicBezTo>
                    <a:pt x="14" y="14"/>
                    <a:pt x="14" y="14"/>
                    <a:pt x="14" y="14"/>
                  </a:cubicBezTo>
                  <a:cubicBezTo>
                    <a:pt x="5" y="18"/>
                    <a:pt x="0" y="28"/>
                    <a:pt x="3" y="37"/>
                  </a:cubicBezTo>
                  <a:cubicBezTo>
                    <a:pt x="7" y="47"/>
                    <a:pt x="17" y="51"/>
                    <a:pt x="27" y="47"/>
                  </a:cubicBezTo>
                  <a:cubicBezTo>
                    <a:pt x="39" y="42"/>
                    <a:pt x="39" y="42"/>
                    <a:pt x="39" y="42"/>
                  </a:cubicBezTo>
                  <a:cubicBezTo>
                    <a:pt x="40" y="42"/>
                    <a:pt x="41" y="42"/>
                    <a:pt x="41" y="43"/>
                  </a:cubicBezTo>
                  <a:cubicBezTo>
                    <a:pt x="41" y="43"/>
                    <a:pt x="41" y="43"/>
                    <a:pt x="41" y="43"/>
                  </a:cubicBezTo>
                  <a:cubicBezTo>
                    <a:pt x="43" y="46"/>
                    <a:pt x="46" y="47"/>
                    <a:pt x="48" y="46"/>
                  </a:cubicBezTo>
                  <a:cubicBezTo>
                    <a:pt x="50" y="45"/>
                    <a:pt x="50" y="45"/>
                    <a:pt x="50" y="45"/>
                  </a:cubicBezTo>
                  <a:cubicBezTo>
                    <a:pt x="32" y="0"/>
                    <a:pt x="32" y="0"/>
                    <a:pt x="32" y="0"/>
                  </a:cubicBezTo>
                  <a:cubicBezTo>
                    <a:pt x="30" y="0"/>
                    <a:pt x="30" y="0"/>
                    <a:pt x="30" y="0"/>
                  </a:cubicBezTo>
                  <a:cubicBezTo>
                    <a:pt x="27" y="1"/>
                    <a:pt x="26" y="4"/>
                    <a:pt x="27" y="7"/>
                  </a:cubicBezTo>
                  <a:cubicBezTo>
                    <a:pt x="27" y="7"/>
                    <a:pt x="27" y="7"/>
                    <a:pt x="27" y="7"/>
                  </a:cubicBezTo>
                  <a:cubicBezTo>
                    <a:pt x="27" y="8"/>
                    <a:pt x="27" y="9"/>
                    <a:pt x="26" y="9"/>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5" name="Freeform 513">
              <a:extLst>
                <a:ext uri="{FF2B5EF4-FFF2-40B4-BE49-F238E27FC236}">
                  <a16:creationId xmlns:a16="http://schemas.microsoft.com/office/drawing/2014/main" id="{B1565D5F-35E9-4658-858F-B99ABABF9B5A}"/>
                </a:ext>
              </a:extLst>
            </p:cNvPr>
            <p:cNvSpPr>
              <a:spLocks/>
            </p:cNvSpPr>
            <p:nvPr/>
          </p:nvSpPr>
          <p:spPr bwMode="auto">
            <a:xfrm>
              <a:off x="10634663" y="5707063"/>
              <a:ext cx="249237" cy="498475"/>
            </a:xfrm>
            <a:custGeom>
              <a:avLst/>
              <a:gdLst>
                <a:gd name="T0" fmla="*/ 554641338 w 28"/>
                <a:gd name="T1" fmla="*/ 237701364 h 56"/>
                <a:gd name="T2" fmla="*/ 2139316888 w 28"/>
                <a:gd name="T3" fmla="*/ 2147483646 h 56"/>
                <a:gd name="T4" fmla="*/ 1980846663 w 28"/>
                <a:gd name="T5" fmla="*/ 2147483646 h 56"/>
                <a:gd name="T6" fmla="*/ 1980846663 w 28"/>
                <a:gd name="T7" fmla="*/ 2147483646 h 56"/>
                <a:gd name="T8" fmla="*/ 1663915113 w 28"/>
                <a:gd name="T9" fmla="*/ 2147483646 h 56"/>
                <a:gd name="T10" fmla="*/ 79230662 w 28"/>
                <a:gd name="T11" fmla="*/ 396171908 h 56"/>
                <a:gd name="T12" fmla="*/ 237700887 w 28"/>
                <a:gd name="T13" fmla="*/ 79230821 h 56"/>
                <a:gd name="T14" fmla="*/ 237700887 w 28"/>
                <a:gd name="T15" fmla="*/ 79230821 h 56"/>
                <a:gd name="T16" fmla="*/ 554641338 w 28"/>
                <a:gd name="T17" fmla="*/ 237701364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 h="56">
                  <a:moveTo>
                    <a:pt x="7" y="3"/>
                  </a:moveTo>
                  <a:cubicBezTo>
                    <a:pt x="27" y="51"/>
                    <a:pt x="27" y="51"/>
                    <a:pt x="27" y="51"/>
                  </a:cubicBezTo>
                  <a:cubicBezTo>
                    <a:pt x="28" y="53"/>
                    <a:pt x="27" y="55"/>
                    <a:pt x="25" y="55"/>
                  </a:cubicBezTo>
                  <a:cubicBezTo>
                    <a:pt x="25" y="55"/>
                    <a:pt x="25" y="55"/>
                    <a:pt x="25" y="55"/>
                  </a:cubicBezTo>
                  <a:cubicBezTo>
                    <a:pt x="23" y="56"/>
                    <a:pt x="21" y="55"/>
                    <a:pt x="21" y="54"/>
                  </a:cubicBezTo>
                  <a:cubicBezTo>
                    <a:pt x="1" y="5"/>
                    <a:pt x="1" y="5"/>
                    <a:pt x="1" y="5"/>
                  </a:cubicBezTo>
                  <a:cubicBezTo>
                    <a:pt x="0" y="3"/>
                    <a:pt x="1" y="2"/>
                    <a:pt x="3" y="1"/>
                  </a:cubicBezTo>
                  <a:cubicBezTo>
                    <a:pt x="3" y="1"/>
                    <a:pt x="3" y="1"/>
                    <a:pt x="3" y="1"/>
                  </a:cubicBezTo>
                  <a:cubicBezTo>
                    <a:pt x="5" y="0"/>
                    <a:pt x="6" y="1"/>
                    <a:pt x="7" y="3"/>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6" name="Freeform 514">
              <a:extLst>
                <a:ext uri="{FF2B5EF4-FFF2-40B4-BE49-F238E27FC236}">
                  <a16:creationId xmlns:a16="http://schemas.microsoft.com/office/drawing/2014/main" id="{31F384F8-9926-4A10-A555-AC0237F95B03}"/>
                </a:ext>
              </a:extLst>
            </p:cNvPr>
            <p:cNvSpPr>
              <a:spLocks/>
            </p:cNvSpPr>
            <p:nvPr/>
          </p:nvSpPr>
          <p:spPr bwMode="auto">
            <a:xfrm>
              <a:off x="10741025" y="5857875"/>
              <a:ext cx="150813" cy="152400"/>
            </a:xfrm>
            <a:custGeom>
              <a:avLst/>
              <a:gdLst>
                <a:gd name="T0" fmla="*/ 472204374 w 17"/>
                <a:gd name="T1" fmla="*/ 160728212 h 17"/>
                <a:gd name="T2" fmla="*/ 157404415 w 17"/>
                <a:gd name="T3" fmla="*/ 884027576 h 17"/>
                <a:gd name="T4" fmla="*/ 865710977 w 17"/>
                <a:gd name="T5" fmla="*/ 1205492965 h 17"/>
                <a:gd name="T6" fmla="*/ 1180510936 w 17"/>
                <a:gd name="T7" fmla="*/ 482193600 h 17"/>
                <a:gd name="T8" fmla="*/ 472204374 w 17"/>
                <a:gd name="T9" fmla="*/ 160728212 h 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7" h="17">
                  <a:moveTo>
                    <a:pt x="6" y="2"/>
                  </a:moveTo>
                  <a:cubicBezTo>
                    <a:pt x="2" y="3"/>
                    <a:pt x="0" y="7"/>
                    <a:pt x="2" y="11"/>
                  </a:cubicBezTo>
                  <a:cubicBezTo>
                    <a:pt x="3" y="15"/>
                    <a:pt x="7" y="17"/>
                    <a:pt x="11" y="15"/>
                  </a:cubicBezTo>
                  <a:cubicBezTo>
                    <a:pt x="15" y="14"/>
                    <a:pt x="17" y="9"/>
                    <a:pt x="15" y="6"/>
                  </a:cubicBezTo>
                  <a:cubicBezTo>
                    <a:pt x="14" y="2"/>
                    <a:pt x="9" y="0"/>
                    <a:pt x="6" y="2"/>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7" name="Freeform 515">
              <a:extLst>
                <a:ext uri="{FF2B5EF4-FFF2-40B4-BE49-F238E27FC236}">
                  <a16:creationId xmlns:a16="http://schemas.microsoft.com/office/drawing/2014/main" id="{1436784A-5811-4703-BD85-55869402EC88}"/>
                </a:ext>
              </a:extLst>
            </p:cNvPr>
            <p:cNvSpPr>
              <a:spLocks/>
            </p:cNvSpPr>
            <p:nvPr/>
          </p:nvSpPr>
          <p:spPr bwMode="auto">
            <a:xfrm>
              <a:off x="10410825" y="6081713"/>
              <a:ext cx="214313" cy="374650"/>
            </a:xfrm>
            <a:custGeom>
              <a:avLst/>
              <a:gdLst>
                <a:gd name="T0" fmla="*/ 1594792330 w 24"/>
                <a:gd name="T1" fmla="*/ 2147483646 h 42"/>
                <a:gd name="T2" fmla="*/ 1594792330 w 24"/>
                <a:gd name="T3" fmla="*/ 2147483646 h 42"/>
                <a:gd name="T4" fmla="*/ 1116356417 w 24"/>
                <a:gd name="T5" fmla="*/ 2147483646 h 42"/>
                <a:gd name="T6" fmla="*/ 0 w 24"/>
                <a:gd name="T7" fmla="*/ 318283015 h 42"/>
                <a:gd name="T8" fmla="*/ 717653870 w 24"/>
                <a:gd name="T9" fmla="*/ 0 h 42"/>
                <a:gd name="T10" fmla="*/ 1834010287 w 24"/>
                <a:gd name="T11" fmla="*/ 2147483646 h 42"/>
                <a:gd name="T12" fmla="*/ 1594792330 w 24"/>
                <a:gd name="T13" fmla="*/ 2147483646 h 4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4" h="42">
                  <a:moveTo>
                    <a:pt x="20" y="41"/>
                  </a:moveTo>
                  <a:cubicBezTo>
                    <a:pt x="20" y="41"/>
                    <a:pt x="20" y="41"/>
                    <a:pt x="20" y="41"/>
                  </a:cubicBezTo>
                  <a:cubicBezTo>
                    <a:pt x="18" y="42"/>
                    <a:pt x="15" y="41"/>
                    <a:pt x="14" y="38"/>
                  </a:cubicBezTo>
                  <a:cubicBezTo>
                    <a:pt x="0" y="4"/>
                    <a:pt x="0" y="4"/>
                    <a:pt x="0" y="4"/>
                  </a:cubicBezTo>
                  <a:cubicBezTo>
                    <a:pt x="9" y="0"/>
                    <a:pt x="9" y="0"/>
                    <a:pt x="9" y="0"/>
                  </a:cubicBezTo>
                  <a:cubicBezTo>
                    <a:pt x="23" y="35"/>
                    <a:pt x="23" y="35"/>
                    <a:pt x="23" y="35"/>
                  </a:cubicBezTo>
                  <a:cubicBezTo>
                    <a:pt x="24" y="37"/>
                    <a:pt x="23" y="40"/>
                    <a:pt x="20" y="41"/>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48" name="Freeform 516">
              <a:extLst>
                <a:ext uri="{FF2B5EF4-FFF2-40B4-BE49-F238E27FC236}">
                  <a16:creationId xmlns:a16="http://schemas.microsoft.com/office/drawing/2014/main" id="{7D7095C1-59B4-4760-B8EB-311F5D8E1AAE}"/>
                </a:ext>
              </a:extLst>
            </p:cNvPr>
            <p:cNvSpPr>
              <a:spLocks/>
            </p:cNvSpPr>
            <p:nvPr/>
          </p:nvSpPr>
          <p:spPr bwMode="auto">
            <a:xfrm>
              <a:off x="10553700" y="6134100"/>
              <a:ext cx="106363" cy="196850"/>
            </a:xfrm>
            <a:custGeom>
              <a:avLst/>
              <a:gdLst>
                <a:gd name="T0" fmla="*/ 157124742 w 12"/>
                <a:gd name="T1" fmla="*/ 1761360114 h 22"/>
                <a:gd name="T2" fmla="*/ 0 w 12"/>
                <a:gd name="T3" fmla="*/ 1361047743 h 22"/>
                <a:gd name="T4" fmla="*/ 314249484 w 12"/>
                <a:gd name="T5" fmla="*/ 80064264 h 22"/>
                <a:gd name="T6" fmla="*/ 707065770 w 12"/>
                <a:gd name="T7" fmla="*/ 0 h 22"/>
                <a:gd name="T8" fmla="*/ 157124742 w 12"/>
                <a:gd name="T9" fmla="*/ 1761360114 h 2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2" h="22">
                  <a:moveTo>
                    <a:pt x="2" y="22"/>
                  </a:moveTo>
                  <a:cubicBezTo>
                    <a:pt x="0" y="17"/>
                    <a:pt x="0" y="17"/>
                    <a:pt x="0" y="17"/>
                  </a:cubicBezTo>
                  <a:cubicBezTo>
                    <a:pt x="7" y="14"/>
                    <a:pt x="4" y="1"/>
                    <a:pt x="4" y="1"/>
                  </a:cubicBezTo>
                  <a:cubicBezTo>
                    <a:pt x="9" y="0"/>
                    <a:pt x="9" y="0"/>
                    <a:pt x="9" y="0"/>
                  </a:cubicBezTo>
                  <a:cubicBezTo>
                    <a:pt x="9" y="1"/>
                    <a:pt x="12" y="17"/>
                    <a:pt x="2" y="22"/>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6690" name="TextBox 115">
              <a:extLst>
                <a:ext uri="{FF2B5EF4-FFF2-40B4-BE49-F238E27FC236}">
                  <a16:creationId xmlns:a16="http://schemas.microsoft.com/office/drawing/2014/main" id="{39AB1A8B-7537-4A9F-A4F2-1A387B2398C8}"/>
                </a:ext>
              </a:extLst>
            </p:cNvPr>
            <p:cNvSpPr txBox="1">
              <a:spLocks noChangeArrowheads="1"/>
            </p:cNvSpPr>
            <p:nvPr/>
          </p:nvSpPr>
          <p:spPr bwMode="auto">
            <a:xfrm>
              <a:off x="7342188" y="5105400"/>
              <a:ext cx="2251075"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a:solidFill>
                  <a:schemeClr val="bg1"/>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6626"/>
                                        </p:tgtEl>
                                        <p:attrNameLst>
                                          <p:attrName>style.visibility</p:attrName>
                                        </p:attrNameLst>
                                      </p:cBhvr>
                                      <p:to>
                                        <p:strVal val="visible"/>
                                      </p:to>
                                    </p:set>
                                    <p:anim calcmode="lin" valueType="num">
                                      <p:cBhvr additive="base">
                                        <p:cTn id="7" dur="500" fill="hold"/>
                                        <p:tgtEl>
                                          <p:spTgt spid="26626"/>
                                        </p:tgtEl>
                                        <p:attrNameLst>
                                          <p:attrName>ppt_x</p:attrName>
                                        </p:attrNameLst>
                                      </p:cBhvr>
                                      <p:tavLst>
                                        <p:tav tm="0">
                                          <p:val>
                                            <p:strVal val="#ppt_x"/>
                                          </p:val>
                                        </p:tav>
                                        <p:tav tm="100000">
                                          <p:val>
                                            <p:strVal val="#ppt_x"/>
                                          </p:val>
                                        </p:tav>
                                      </p:tavLst>
                                    </p:anim>
                                    <p:anim calcmode="lin" valueType="num">
                                      <p:cBhvr additive="base">
                                        <p:cTn id="8" dur="500" fill="hold"/>
                                        <p:tgtEl>
                                          <p:spTgt spid="2662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6627"/>
                                        </p:tgtEl>
                                        <p:attrNameLst>
                                          <p:attrName>style.visibility</p:attrName>
                                        </p:attrNameLst>
                                      </p:cBhvr>
                                      <p:to>
                                        <p:strVal val="visible"/>
                                      </p:to>
                                    </p:set>
                                    <p:anim calcmode="lin" valueType="num">
                                      <p:cBhvr additive="base">
                                        <p:cTn id="11" dur="500" fill="hold"/>
                                        <p:tgtEl>
                                          <p:spTgt spid="26627"/>
                                        </p:tgtEl>
                                        <p:attrNameLst>
                                          <p:attrName>ppt_x</p:attrName>
                                        </p:attrNameLst>
                                      </p:cBhvr>
                                      <p:tavLst>
                                        <p:tav tm="0">
                                          <p:val>
                                            <p:strVal val="#ppt_x"/>
                                          </p:val>
                                        </p:tav>
                                        <p:tav tm="100000">
                                          <p:val>
                                            <p:strVal val="#ppt_x"/>
                                          </p:val>
                                        </p:tav>
                                      </p:tavLst>
                                    </p:anim>
                                    <p:anim calcmode="lin" valueType="num">
                                      <p:cBhvr additive="base">
                                        <p:cTn id="12" dur="500" fill="hold"/>
                                        <p:tgtEl>
                                          <p:spTgt spid="26627"/>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2" presetClass="entr" presetSubtype="4" fill="hold" grpId="0" nodeType="afterEffect">
                                  <p:stCondLst>
                                    <p:cond delay="0"/>
                                  </p:stCondLst>
                                  <p:childTnLst>
                                    <p:set>
                                      <p:cBhvr>
                                        <p:cTn id="15" dur="1" fill="hold">
                                          <p:stCondLst>
                                            <p:cond delay="0"/>
                                          </p:stCondLst>
                                        </p:cTn>
                                        <p:tgtEl>
                                          <p:spTgt spid="26658"/>
                                        </p:tgtEl>
                                        <p:attrNameLst>
                                          <p:attrName>style.visibility</p:attrName>
                                        </p:attrNameLst>
                                      </p:cBhvr>
                                      <p:to>
                                        <p:strVal val="visible"/>
                                      </p:to>
                                    </p:set>
                                    <p:animEffect transition="in" filter="wipe(down)">
                                      <p:cBhvr>
                                        <p:cTn id="16" dur="500"/>
                                        <p:tgtEl>
                                          <p:spTgt spid="26658"/>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26628"/>
                                        </p:tgtEl>
                                        <p:attrNameLst>
                                          <p:attrName>style.visibility</p:attrName>
                                        </p:attrNameLst>
                                      </p:cBhvr>
                                      <p:to>
                                        <p:strVal val="visible"/>
                                      </p:to>
                                    </p:set>
                                    <p:animEffect transition="in" filter="wipe(down)">
                                      <p:cBhvr>
                                        <p:cTn id="19" dur="500"/>
                                        <p:tgtEl>
                                          <p:spTgt spid="26628"/>
                                        </p:tgtEl>
                                      </p:cBhvr>
                                    </p:animEffect>
                                  </p:childTnLst>
                                </p:cTn>
                              </p:par>
                              <p:par>
                                <p:cTn id="20" presetID="2" presetClass="entr" presetSubtype="8" fill="hold" nodeType="withEffect">
                                  <p:stCondLst>
                                    <p:cond delay="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500" fill="hold"/>
                                        <p:tgtEl>
                                          <p:spTgt spid="2"/>
                                        </p:tgtEl>
                                        <p:attrNameLst>
                                          <p:attrName>ppt_x</p:attrName>
                                        </p:attrNameLst>
                                      </p:cBhvr>
                                      <p:tavLst>
                                        <p:tav tm="0">
                                          <p:val>
                                            <p:strVal val="0-#ppt_w/2"/>
                                          </p:val>
                                        </p:tav>
                                        <p:tav tm="100000">
                                          <p:val>
                                            <p:strVal val="#ppt_x"/>
                                          </p:val>
                                        </p:tav>
                                      </p:tavLst>
                                    </p:anim>
                                    <p:anim calcmode="lin" valueType="num">
                                      <p:cBhvr additive="base">
                                        <p:cTn id="23" dur="500" fill="hold"/>
                                        <p:tgtEl>
                                          <p:spTgt spid="2"/>
                                        </p:tgtEl>
                                        <p:attrNameLst>
                                          <p:attrName>ppt_y</p:attrName>
                                        </p:attrNameLst>
                                      </p:cBhvr>
                                      <p:tavLst>
                                        <p:tav tm="0">
                                          <p:val>
                                            <p:strVal val="#ppt_y"/>
                                          </p:val>
                                        </p:tav>
                                        <p:tav tm="100000">
                                          <p:val>
                                            <p:strVal val="#ppt_y"/>
                                          </p:val>
                                        </p:tav>
                                      </p:tavLst>
                                    </p:anim>
                                  </p:childTnLst>
                                </p:cTn>
                              </p:par>
                              <p:par>
                                <p:cTn id="24" presetID="2" presetClass="entr" presetSubtype="2" fill="hold" nodeType="withEffect">
                                  <p:stCondLst>
                                    <p:cond delay="0"/>
                                  </p:stCondLst>
                                  <p:childTnLst>
                                    <p:set>
                                      <p:cBhvr>
                                        <p:cTn id="25" dur="1" fill="hold">
                                          <p:stCondLst>
                                            <p:cond delay="0"/>
                                          </p:stCondLst>
                                        </p:cTn>
                                        <p:tgtEl>
                                          <p:spTgt spid="5"/>
                                        </p:tgtEl>
                                        <p:attrNameLst>
                                          <p:attrName>style.visibility</p:attrName>
                                        </p:attrNameLst>
                                      </p:cBhvr>
                                      <p:to>
                                        <p:strVal val="visible"/>
                                      </p:to>
                                    </p:set>
                                    <p:anim calcmode="lin" valueType="num">
                                      <p:cBhvr additive="base">
                                        <p:cTn id="26" dur="500" fill="hold"/>
                                        <p:tgtEl>
                                          <p:spTgt spid="5"/>
                                        </p:tgtEl>
                                        <p:attrNameLst>
                                          <p:attrName>ppt_x</p:attrName>
                                        </p:attrNameLst>
                                      </p:cBhvr>
                                      <p:tavLst>
                                        <p:tav tm="0">
                                          <p:val>
                                            <p:strVal val="1+#ppt_w/2"/>
                                          </p:val>
                                        </p:tav>
                                        <p:tav tm="100000">
                                          <p:val>
                                            <p:strVal val="#ppt_x"/>
                                          </p:val>
                                        </p:tav>
                                      </p:tavLst>
                                    </p:anim>
                                    <p:anim calcmode="lin" valueType="num">
                                      <p:cBhvr additive="base">
                                        <p:cTn id="27" dur="500" fill="hold"/>
                                        <p:tgtEl>
                                          <p:spTgt spid="5"/>
                                        </p:tgtEl>
                                        <p:attrNameLst>
                                          <p:attrName>ppt_y</p:attrName>
                                        </p:attrNameLst>
                                      </p:cBhvr>
                                      <p:tavLst>
                                        <p:tav tm="0">
                                          <p:val>
                                            <p:strVal val="#ppt_y"/>
                                          </p:val>
                                        </p:tav>
                                        <p:tav tm="100000">
                                          <p:val>
                                            <p:strVal val="#ppt_y"/>
                                          </p:val>
                                        </p:tav>
                                      </p:tavLst>
                                    </p:anim>
                                  </p:childTnLst>
                                </p:cTn>
                              </p:par>
                              <p:par>
                                <p:cTn id="28" presetID="22" presetClass="entr" presetSubtype="4" fill="hold" grpId="0" nodeType="withEffect">
                                  <p:stCondLst>
                                    <p:cond delay="250"/>
                                  </p:stCondLst>
                                  <p:childTnLst>
                                    <p:set>
                                      <p:cBhvr>
                                        <p:cTn id="29" dur="1" fill="hold">
                                          <p:stCondLst>
                                            <p:cond delay="0"/>
                                          </p:stCondLst>
                                        </p:cTn>
                                        <p:tgtEl>
                                          <p:spTgt spid="26659"/>
                                        </p:tgtEl>
                                        <p:attrNameLst>
                                          <p:attrName>style.visibility</p:attrName>
                                        </p:attrNameLst>
                                      </p:cBhvr>
                                      <p:to>
                                        <p:strVal val="visible"/>
                                      </p:to>
                                    </p:set>
                                    <p:animEffect transition="in" filter="wipe(down)">
                                      <p:cBhvr>
                                        <p:cTn id="30" dur="500"/>
                                        <p:tgtEl>
                                          <p:spTgt spid="26659"/>
                                        </p:tgtEl>
                                      </p:cBhvr>
                                    </p:animEffect>
                                  </p:childTnLst>
                                </p:cTn>
                              </p:par>
                              <p:par>
                                <p:cTn id="31" presetID="2" presetClass="entr" presetSubtype="8" fill="hold" nodeType="withEffect">
                                  <p:stCondLst>
                                    <p:cond delay="25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0-#ppt_w/2"/>
                                          </p:val>
                                        </p:tav>
                                        <p:tav tm="100000">
                                          <p:val>
                                            <p:strVal val="#ppt_x"/>
                                          </p:val>
                                        </p:tav>
                                      </p:tavLst>
                                    </p:anim>
                                    <p:anim calcmode="lin" valueType="num">
                                      <p:cBhvr additive="base">
                                        <p:cTn id="34" dur="500" fill="hold"/>
                                        <p:tgtEl>
                                          <p:spTgt spid="3"/>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250"/>
                                  </p:stCondLst>
                                  <p:childTnLst>
                                    <p:set>
                                      <p:cBhvr>
                                        <p:cTn id="36" dur="1" fill="hold">
                                          <p:stCondLst>
                                            <p:cond delay="0"/>
                                          </p:stCondLst>
                                        </p:cTn>
                                        <p:tgtEl>
                                          <p:spTgt spid="6"/>
                                        </p:tgtEl>
                                        <p:attrNameLst>
                                          <p:attrName>style.visibility</p:attrName>
                                        </p:attrNameLst>
                                      </p:cBhvr>
                                      <p:to>
                                        <p:strVal val="visible"/>
                                      </p:to>
                                    </p:set>
                                    <p:anim calcmode="lin" valueType="num">
                                      <p:cBhvr additive="base">
                                        <p:cTn id="37" dur="500" fill="hold"/>
                                        <p:tgtEl>
                                          <p:spTgt spid="6"/>
                                        </p:tgtEl>
                                        <p:attrNameLst>
                                          <p:attrName>ppt_x</p:attrName>
                                        </p:attrNameLst>
                                      </p:cBhvr>
                                      <p:tavLst>
                                        <p:tav tm="0">
                                          <p:val>
                                            <p:strVal val="1+#ppt_w/2"/>
                                          </p:val>
                                        </p:tav>
                                        <p:tav tm="100000">
                                          <p:val>
                                            <p:strVal val="#ppt_x"/>
                                          </p:val>
                                        </p:tav>
                                      </p:tavLst>
                                    </p:anim>
                                    <p:anim calcmode="lin" valueType="num">
                                      <p:cBhvr additive="base">
                                        <p:cTn id="38" dur="500" fill="hold"/>
                                        <p:tgtEl>
                                          <p:spTgt spid="6"/>
                                        </p:tgtEl>
                                        <p:attrNameLst>
                                          <p:attrName>ppt_y</p:attrName>
                                        </p:attrNameLst>
                                      </p:cBhvr>
                                      <p:tavLst>
                                        <p:tav tm="0">
                                          <p:val>
                                            <p:strVal val="#ppt_y"/>
                                          </p:val>
                                        </p:tav>
                                        <p:tav tm="100000">
                                          <p:val>
                                            <p:strVal val="#ppt_y"/>
                                          </p:val>
                                        </p:tav>
                                      </p:tavLst>
                                    </p:anim>
                                  </p:childTnLst>
                                </p:cTn>
                              </p:par>
                              <p:par>
                                <p:cTn id="39" presetID="22" presetClass="entr" presetSubtype="4" fill="hold" grpId="0" nodeType="withEffect">
                                  <p:stCondLst>
                                    <p:cond delay="250"/>
                                  </p:stCondLst>
                                  <p:childTnLst>
                                    <p:set>
                                      <p:cBhvr>
                                        <p:cTn id="40" dur="1" fill="hold">
                                          <p:stCondLst>
                                            <p:cond delay="0"/>
                                          </p:stCondLst>
                                        </p:cTn>
                                        <p:tgtEl>
                                          <p:spTgt spid="26629"/>
                                        </p:tgtEl>
                                        <p:attrNameLst>
                                          <p:attrName>style.visibility</p:attrName>
                                        </p:attrNameLst>
                                      </p:cBhvr>
                                      <p:to>
                                        <p:strVal val="visible"/>
                                      </p:to>
                                    </p:set>
                                    <p:animEffect transition="in" filter="wipe(down)">
                                      <p:cBhvr>
                                        <p:cTn id="41" dur="500"/>
                                        <p:tgtEl>
                                          <p:spTgt spid="26629"/>
                                        </p:tgtEl>
                                      </p:cBhvr>
                                    </p:animEffect>
                                  </p:childTnLst>
                                </p:cTn>
                              </p:par>
                              <p:par>
                                <p:cTn id="42" presetID="22" presetClass="entr" presetSubtype="4" fill="hold" grpId="0" nodeType="withEffect">
                                  <p:stCondLst>
                                    <p:cond delay="500"/>
                                  </p:stCondLst>
                                  <p:childTnLst>
                                    <p:set>
                                      <p:cBhvr>
                                        <p:cTn id="43" dur="1" fill="hold">
                                          <p:stCondLst>
                                            <p:cond delay="0"/>
                                          </p:stCondLst>
                                        </p:cTn>
                                        <p:tgtEl>
                                          <p:spTgt spid="26660"/>
                                        </p:tgtEl>
                                        <p:attrNameLst>
                                          <p:attrName>style.visibility</p:attrName>
                                        </p:attrNameLst>
                                      </p:cBhvr>
                                      <p:to>
                                        <p:strVal val="visible"/>
                                      </p:to>
                                    </p:set>
                                    <p:animEffect transition="in" filter="wipe(down)">
                                      <p:cBhvr>
                                        <p:cTn id="44" dur="500"/>
                                        <p:tgtEl>
                                          <p:spTgt spid="26660"/>
                                        </p:tgtEl>
                                      </p:cBhvr>
                                    </p:animEffect>
                                  </p:childTnLst>
                                </p:cTn>
                              </p:par>
                              <p:par>
                                <p:cTn id="45" presetID="2" presetClass="entr" presetSubtype="8" fill="hold" nodeType="withEffect">
                                  <p:stCondLst>
                                    <p:cond delay="500"/>
                                  </p:stCondLst>
                                  <p:childTnLst>
                                    <p:set>
                                      <p:cBhvr>
                                        <p:cTn id="46" dur="1" fill="hold">
                                          <p:stCondLst>
                                            <p:cond delay="0"/>
                                          </p:stCondLst>
                                        </p:cTn>
                                        <p:tgtEl>
                                          <p:spTgt spid="4"/>
                                        </p:tgtEl>
                                        <p:attrNameLst>
                                          <p:attrName>style.visibility</p:attrName>
                                        </p:attrNameLst>
                                      </p:cBhvr>
                                      <p:to>
                                        <p:strVal val="visible"/>
                                      </p:to>
                                    </p:set>
                                    <p:anim calcmode="lin" valueType="num">
                                      <p:cBhvr additive="base">
                                        <p:cTn id="47" dur="500" fill="hold"/>
                                        <p:tgtEl>
                                          <p:spTgt spid="4"/>
                                        </p:tgtEl>
                                        <p:attrNameLst>
                                          <p:attrName>ppt_x</p:attrName>
                                        </p:attrNameLst>
                                      </p:cBhvr>
                                      <p:tavLst>
                                        <p:tav tm="0">
                                          <p:val>
                                            <p:strVal val="0-#ppt_w/2"/>
                                          </p:val>
                                        </p:tav>
                                        <p:tav tm="100000">
                                          <p:val>
                                            <p:strVal val="#ppt_x"/>
                                          </p:val>
                                        </p:tav>
                                      </p:tavLst>
                                    </p:anim>
                                    <p:anim calcmode="lin" valueType="num">
                                      <p:cBhvr additive="base">
                                        <p:cTn id="48" dur="500" fill="hold"/>
                                        <p:tgtEl>
                                          <p:spTgt spid="4"/>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50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1+#ppt_w/2"/>
                                          </p:val>
                                        </p:tav>
                                        <p:tav tm="100000">
                                          <p:val>
                                            <p:strVal val="#ppt_x"/>
                                          </p:val>
                                        </p:tav>
                                      </p:tavLst>
                                    </p:anim>
                                    <p:anim calcmode="lin" valueType="num">
                                      <p:cBhvr additive="base">
                                        <p:cTn id="52" dur="500" fill="hold"/>
                                        <p:tgtEl>
                                          <p:spTgt spid="7"/>
                                        </p:tgtEl>
                                        <p:attrNameLst>
                                          <p:attrName>ppt_y</p:attrName>
                                        </p:attrNameLst>
                                      </p:cBhvr>
                                      <p:tavLst>
                                        <p:tav tm="0">
                                          <p:val>
                                            <p:strVal val="#ppt_y"/>
                                          </p:val>
                                        </p:tav>
                                        <p:tav tm="100000">
                                          <p:val>
                                            <p:strVal val="#ppt_y"/>
                                          </p:val>
                                        </p:tav>
                                      </p:tavLst>
                                    </p:anim>
                                  </p:childTnLst>
                                </p:cTn>
                              </p:par>
                              <p:par>
                                <p:cTn id="53" presetID="22" presetClass="entr" presetSubtype="4" fill="hold" grpId="0" nodeType="withEffect">
                                  <p:stCondLst>
                                    <p:cond delay="500"/>
                                  </p:stCondLst>
                                  <p:childTnLst>
                                    <p:set>
                                      <p:cBhvr>
                                        <p:cTn id="54" dur="1" fill="hold">
                                          <p:stCondLst>
                                            <p:cond delay="0"/>
                                          </p:stCondLst>
                                        </p:cTn>
                                        <p:tgtEl>
                                          <p:spTgt spid="26630"/>
                                        </p:tgtEl>
                                        <p:attrNameLst>
                                          <p:attrName>style.visibility</p:attrName>
                                        </p:attrNameLst>
                                      </p:cBhvr>
                                      <p:to>
                                        <p:strVal val="visible"/>
                                      </p:to>
                                    </p:set>
                                    <p:animEffect transition="in" filter="wipe(down)">
                                      <p:cBhvr>
                                        <p:cTn id="55" dur="500"/>
                                        <p:tgtEl>
                                          <p:spTgt spid="266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6" grpId="0"/>
      <p:bldP spid="26627" grpId="0"/>
      <p:bldP spid="26628" grpId="0" animBg="1"/>
      <p:bldP spid="26629" grpId="0" animBg="1"/>
      <p:bldP spid="26630" grpId="0" animBg="1"/>
      <p:bldP spid="26658" grpId="0" animBg="1"/>
      <p:bldP spid="26659" grpId="0" animBg="1"/>
      <p:bldP spid="26660"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Группа 2">
            <a:extLst>
              <a:ext uri="{FF2B5EF4-FFF2-40B4-BE49-F238E27FC236}">
                <a16:creationId xmlns:a16="http://schemas.microsoft.com/office/drawing/2014/main" id="{74D56D8A-392D-44E5-913B-E47397FC9E81}"/>
              </a:ext>
            </a:extLst>
          </p:cNvPr>
          <p:cNvGrpSpPr/>
          <p:nvPr/>
        </p:nvGrpSpPr>
        <p:grpSpPr>
          <a:xfrm>
            <a:off x="4154488" y="1914525"/>
            <a:ext cx="1897062" cy="3195638"/>
            <a:chOff x="4154488" y="1914525"/>
            <a:chExt cx="1897062" cy="3195638"/>
          </a:xfrm>
        </p:grpSpPr>
        <p:sp>
          <p:nvSpPr>
            <p:cNvPr id="27652" name="Freeform 28">
              <a:extLst>
                <a:ext uri="{FF2B5EF4-FFF2-40B4-BE49-F238E27FC236}">
                  <a16:creationId xmlns:a16="http://schemas.microsoft.com/office/drawing/2014/main" id="{CBC9188D-F65B-4CB9-8124-D5A33608954E}"/>
                </a:ext>
              </a:extLst>
            </p:cNvPr>
            <p:cNvSpPr>
              <a:spLocks/>
            </p:cNvSpPr>
            <p:nvPr/>
          </p:nvSpPr>
          <p:spPr bwMode="auto">
            <a:xfrm>
              <a:off x="4154488" y="1914525"/>
              <a:ext cx="1897062" cy="3195638"/>
            </a:xfrm>
            <a:custGeom>
              <a:avLst/>
              <a:gdLst>
                <a:gd name="T0" fmla="*/ 2147483646 w 191"/>
                <a:gd name="T1" fmla="*/ 2147483646 h 321"/>
                <a:gd name="T2" fmla="*/ 2147483646 w 191"/>
                <a:gd name="T3" fmla="*/ 2147483646 h 321"/>
                <a:gd name="T4" fmla="*/ 2147483646 w 191"/>
                <a:gd name="T5" fmla="*/ 0 h 321"/>
                <a:gd name="T6" fmla="*/ 2147483646 w 191"/>
                <a:gd name="T7" fmla="*/ 2147483646 h 321"/>
                <a:gd name="T8" fmla="*/ 2147483646 w 191"/>
                <a:gd name="T9" fmla="*/ 2147483646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1" h="321">
                  <a:moveTo>
                    <a:pt x="70" y="251"/>
                  </a:moveTo>
                  <a:cubicBezTo>
                    <a:pt x="191" y="321"/>
                    <a:pt x="191" y="321"/>
                    <a:pt x="191" y="321"/>
                  </a:cubicBezTo>
                  <a:cubicBezTo>
                    <a:pt x="191" y="0"/>
                    <a:pt x="191" y="0"/>
                    <a:pt x="191" y="0"/>
                  </a:cubicBezTo>
                  <a:cubicBezTo>
                    <a:pt x="70" y="70"/>
                    <a:pt x="70" y="70"/>
                    <a:pt x="70" y="70"/>
                  </a:cubicBezTo>
                  <a:cubicBezTo>
                    <a:pt x="0" y="110"/>
                    <a:pt x="0" y="211"/>
                    <a:pt x="70" y="25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7653" name="Oval 29">
              <a:extLst>
                <a:ext uri="{FF2B5EF4-FFF2-40B4-BE49-F238E27FC236}">
                  <a16:creationId xmlns:a16="http://schemas.microsoft.com/office/drawing/2014/main" id="{C48B3076-2435-43BB-9E54-C185F690A802}"/>
                </a:ext>
              </a:extLst>
            </p:cNvPr>
            <p:cNvSpPr>
              <a:spLocks noChangeArrowheads="1"/>
            </p:cNvSpPr>
            <p:nvPr/>
          </p:nvSpPr>
          <p:spPr bwMode="auto">
            <a:xfrm>
              <a:off x="4522788" y="2851150"/>
              <a:ext cx="1330325" cy="13239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7658" name="Freeform 34">
              <a:extLst>
                <a:ext uri="{FF2B5EF4-FFF2-40B4-BE49-F238E27FC236}">
                  <a16:creationId xmlns:a16="http://schemas.microsoft.com/office/drawing/2014/main" id="{A3692480-D652-4C8C-B962-8CB869482F79}"/>
                </a:ext>
              </a:extLst>
            </p:cNvPr>
            <p:cNvSpPr>
              <a:spLocks noEditPoints="1"/>
            </p:cNvSpPr>
            <p:nvPr/>
          </p:nvSpPr>
          <p:spPr bwMode="auto">
            <a:xfrm>
              <a:off x="4691063" y="3298825"/>
              <a:ext cx="884237" cy="636588"/>
            </a:xfrm>
            <a:custGeom>
              <a:avLst/>
              <a:gdLst>
                <a:gd name="T0" fmla="*/ 2147483646 w 89"/>
                <a:gd name="T1" fmla="*/ 2147483646 h 64"/>
                <a:gd name="T2" fmla="*/ 2147483646 w 89"/>
                <a:gd name="T3" fmla="*/ 2147483646 h 64"/>
                <a:gd name="T4" fmla="*/ 2147483646 w 89"/>
                <a:gd name="T5" fmla="*/ 1681915229 h 64"/>
                <a:gd name="T6" fmla="*/ 2147483646 w 89"/>
                <a:gd name="T7" fmla="*/ 1681915229 h 64"/>
                <a:gd name="T8" fmla="*/ 2147483646 w 89"/>
                <a:gd name="T9" fmla="*/ 989367166 h 64"/>
                <a:gd name="T10" fmla="*/ 2147483646 w 89"/>
                <a:gd name="T11" fmla="*/ 0 h 64"/>
                <a:gd name="T12" fmla="*/ 1875476612 w 89"/>
                <a:gd name="T13" fmla="*/ 989367166 h 64"/>
                <a:gd name="T14" fmla="*/ 1875476612 w 89"/>
                <a:gd name="T15" fmla="*/ 2147483646 h 64"/>
                <a:gd name="T16" fmla="*/ 0 w 89"/>
                <a:gd name="T17" fmla="*/ 2147483646 h 64"/>
                <a:gd name="T18" fmla="*/ 2147483646 w 89"/>
                <a:gd name="T19" fmla="*/ 2147483646 h 64"/>
                <a:gd name="T20" fmla="*/ 2147483646 w 89"/>
                <a:gd name="T21" fmla="*/ 2147483646 h 64"/>
                <a:gd name="T22" fmla="*/ 2147483646 w 89"/>
                <a:gd name="T23" fmla="*/ 2147483646 h 64"/>
                <a:gd name="T24" fmla="*/ 2147483646 w 89"/>
                <a:gd name="T25" fmla="*/ 2147483646 h 64"/>
                <a:gd name="T26" fmla="*/ 2147483646 w 89"/>
                <a:gd name="T27" fmla="*/ 2147483646 h 64"/>
                <a:gd name="T28" fmla="*/ 2147483646 w 89"/>
                <a:gd name="T29" fmla="*/ 2147483646 h 64"/>
                <a:gd name="T30" fmla="*/ 2147483646 w 89"/>
                <a:gd name="T31" fmla="*/ 2147483646 h 64"/>
                <a:gd name="T32" fmla="*/ 2147483646 w 89"/>
                <a:gd name="T33" fmla="*/ 2147483646 h 64"/>
                <a:gd name="T34" fmla="*/ 2147483646 w 89"/>
                <a:gd name="T35" fmla="*/ 2147483646 h 64"/>
                <a:gd name="T36" fmla="*/ 2147483646 w 89"/>
                <a:gd name="T37" fmla="*/ 296809155 h 64"/>
                <a:gd name="T38" fmla="*/ 2147483646 w 89"/>
                <a:gd name="T39" fmla="*/ 989367166 h 64"/>
                <a:gd name="T40" fmla="*/ 2147483646 w 89"/>
                <a:gd name="T41" fmla="*/ 1582985476 h 64"/>
                <a:gd name="T42" fmla="*/ 2147483646 w 89"/>
                <a:gd name="T43" fmla="*/ 989367166 h 64"/>
                <a:gd name="T44" fmla="*/ 2147483646 w 89"/>
                <a:gd name="T45" fmla="*/ 296809155 h 64"/>
                <a:gd name="T46" fmla="*/ 2147483646 w 89"/>
                <a:gd name="T47" fmla="*/ 2147483646 h 64"/>
                <a:gd name="T48" fmla="*/ 493543339 w 89"/>
                <a:gd name="T49" fmla="*/ 2147483646 h 64"/>
                <a:gd name="T50" fmla="*/ 1875476612 w 89"/>
                <a:gd name="T51" fmla="*/ 2147483646 h 64"/>
                <a:gd name="T52" fmla="*/ 1875476612 w 89"/>
                <a:gd name="T53" fmla="*/ 2147483646 h 64"/>
                <a:gd name="T54" fmla="*/ 2147483646 w 89"/>
                <a:gd name="T55" fmla="*/ 2147483646 h 64"/>
                <a:gd name="T56" fmla="*/ 2147483646 w 89"/>
                <a:gd name="T57" fmla="*/ 2147483646 h 64"/>
                <a:gd name="T58" fmla="*/ 2147483646 w 89"/>
                <a:gd name="T59" fmla="*/ 2147483646 h 64"/>
                <a:gd name="T60" fmla="*/ 2147483646 w 89"/>
                <a:gd name="T61" fmla="*/ 2147483646 h 64"/>
                <a:gd name="T62" fmla="*/ 2147483646 w 89"/>
                <a:gd name="T63" fmla="*/ 2147483646 h 64"/>
                <a:gd name="T64" fmla="*/ 2147483646 w 89"/>
                <a:gd name="T65" fmla="*/ 2147483646 h 64"/>
                <a:gd name="T66" fmla="*/ 2147483646 w 89"/>
                <a:gd name="T67" fmla="*/ 2147483646 h 64"/>
                <a:gd name="T68" fmla="*/ 2147483646 w 89"/>
                <a:gd name="T69" fmla="*/ 2147483646 h 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89" h="64">
                  <a:moveTo>
                    <a:pt x="80" y="39"/>
                  </a:moveTo>
                  <a:cubicBezTo>
                    <a:pt x="82" y="37"/>
                    <a:pt x="83" y="34"/>
                    <a:pt x="83" y="30"/>
                  </a:cubicBezTo>
                  <a:cubicBezTo>
                    <a:pt x="83" y="23"/>
                    <a:pt x="78" y="17"/>
                    <a:pt x="71" y="17"/>
                  </a:cubicBezTo>
                  <a:cubicBezTo>
                    <a:pt x="70" y="17"/>
                    <a:pt x="70" y="17"/>
                    <a:pt x="70" y="17"/>
                  </a:cubicBezTo>
                  <a:cubicBezTo>
                    <a:pt x="70" y="10"/>
                    <a:pt x="70" y="10"/>
                    <a:pt x="70" y="10"/>
                  </a:cubicBezTo>
                  <a:cubicBezTo>
                    <a:pt x="70" y="7"/>
                    <a:pt x="70" y="0"/>
                    <a:pt x="45" y="0"/>
                  </a:cubicBezTo>
                  <a:cubicBezTo>
                    <a:pt x="19" y="0"/>
                    <a:pt x="19" y="7"/>
                    <a:pt x="19" y="10"/>
                  </a:cubicBezTo>
                  <a:cubicBezTo>
                    <a:pt x="19" y="37"/>
                    <a:pt x="19" y="37"/>
                    <a:pt x="19" y="37"/>
                  </a:cubicBezTo>
                  <a:cubicBezTo>
                    <a:pt x="2" y="40"/>
                    <a:pt x="0" y="46"/>
                    <a:pt x="0" y="49"/>
                  </a:cubicBezTo>
                  <a:cubicBezTo>
                    <a:pt x="0" y="54"/>
                    <a:pt x="4" y="64"/>
                    <a:pt x="45" y="64"/>
                  </a:cubicBezTo>
                  <a:cubicBezTo>
                    <a:pt x="85" y="64"/>
                    <a:pt x="89" y="54"/>
                    <a:pt x="89" y="49"/>
                  </a:cubicBezTo>
                  <a:cubicBezTo>
                    <a:pt x="89" y="47"/>
                    <a:pt x="88" y="43"/>
                    <a:pt x="80" y="39"/>
                  </a:cubicBezTo>
                  <a:close/>
                  <a:moveTo>
                    <a:pt x="70" y="23"/>
                  </a:moveTo>
                  <a:cubicBezTo>
                    <a:pt x="71" y="23"/>
                    <a:pt x="71" y="23"/>
                    <a:pt x="71" y="23"/>
                  </a:cubicBezTo>
                  <a:cubicBezTo>
                    <a:pt x="75" y="23"/>
                    <a:pt x="78" y="26"/>
                    <a:pt x="78" y="30"/>
                  </a:cubicBezTo>
                  <a:cubicBezTo>
                    <a:pt x="78" y="34"/>
                    <a:pt x="76" y="37"/>
                    <a:pt x="73" y="37"/>
                  </a:cubicBezTo>
                  <a:cubicBezTo>
                    <a:pt x="72" y="37"/>
                    <a:pt x="71" y="37"/>
                    <a:pt x="70" y="37"/>
                  </a:cubicBezTo>
                  <a:lnTo>
                    <a:pt x="70" y="23"/>
                  </a:lnTo>
                  <a:close/>
                  <a:moveTo>
                    <a:pt x="45" y="3"/>
                  </a:moveTo>
                  <a:cubicBezTo>
                    <a:pt x="57" y="3"/>
                    <a:pt x="67" y="6"/>
                    <a:pt x="67" y="10"/>
                  </a:cubicBezTo>
                  <a:cubicBezTo>
                    <a:pt x="67" y="13"/>
                    <a:pt x="57" y="16"/>
                    <a:pt x="45" y="16"/>
                  </a:cubicBezTo>
                  <a:cubicBezTo>
                    <a:pt x="32" y="16"/>
                    <a:pt x="22" y="13"/>
                    <a:pt x="22" y="10"/>
                  </a:cubicBezTo>
                  <a:cubicBezTo>
                    <a:pt x="22" y="6"/>
                    <a:pt x="32" y="3"/>
                    <a:pt x="45" y="3"/>
                  </a:cubicBezTo>
                  <a:close/>
                  <a:moveTo>
                    <a:pt x="45" y="61"/>
                  </a:moveTo>
                  <a:cubicBezTo>
                    <a:pt x="23" y="61"/>
                    <a:pt x="5" y="56"/>
                    <a:pt x="5" y="49"/>
                  </a:cubicBezTo>
                  <a:cubicBezTo>
                    <a:pt x="5" y="46"/>
                    <a:pt x="11" y="43"/>
                    <a:pt x="19" y="41"/>
                  </a:cubicBezTo>
                  <a:cubicBezTo>
                    <a:pt x="19" y="48"/>
                    <a:pt x="19" y="48"/>
                    <a:pt x="19" y="48"/>
                  </a:cubicBezTo>
                  <a:cubicBezTo>
                    <a:pt x="36" y="54"/>
                    <a:pt x="54" y="54"/>
                    <a:pt x="70" y="48"/>
                  </a:cubicBezTo>
                  <a:cubicBezTo>
                    <a:pt x="70" y="43"/>
                    <a:pt x="70" y="43"/>
                    <a:pt x="70" y="43"/>
                  </a:cubicBezTo>
                  <a:cubicBezTo>
                    <a:pt x="71" y="43"/>
                    <a:pt x="71" y="43"/>
                    <a:pt x="71" y="43"/>
                  </a:cubicBezTo>
                  <a:cubicBezTo>
                    <a:pt x="72" y="43"/>
                    <a:pt x="72" y="43"/>
                    <a:pt x="72" y="43"/>
                  </a:cubicBezTo>
                  <a:cubicBezTo>
                    <a:pt x="72" y="43"/>
                    <a:pt x="72" y="43"/>
                    <a:pt x="72" y="43"/>
                  </a:cubicBezTo>
                  <a:cubicBezTo>
                    <a:pt x="73" y="43"/>
                    <a:pt x="75" y="43"/>
                    <a:pt x="76" y="42"/>
                  </a:cubicBezTo>
                  <a:cubicBezTo>
                    <a:pt x="81" y="44"/>
                    <a:pt x="84" y="47"/>
                    <a:pt x="84" y="49"/>
                  </a:cubicBezTo>
                  <a:cubicBezTo>
                    <a:pt x="84" y="56"/>
                    <a:pt x="66" y="61"/>
                    <a:pt x="45" y="61"/>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7659" name="Freeform 35">
              <a:extLst>
                <a:ext uri="{FF2B5EF4-FFF2-40B4-BE49-F238E27FC236}">
                  <a16:creationId xmlns:a16="http://schemas.microsoft.com/office/drawing/2014/main" id="{AB9979C6-C12A-40F6-B5D7-5523C0EDF64F}"/>
                </a:ext>
              </a:extLst>
            </p:cNvPr>
            <p:cNvSpPr>
              <a:spLocks/>
            </p:cNvSpPr>
            <p:nvPr/>
          </p:nvSpPr>
          <p:spPr bwMode="auto">
            <a:xfrm>
              <a:off x="5048250" y="3028950"/>
              <a:ext cx="100013" cy="200025"/>
            </a:xfrm>
            <a:custGeom>
              <a:avLst/>
              <a:gdLst>
                <a:gd name="T0" fmla="*/ 400102007 w 10"/>
                <a:gd name="T1" fmla="*/ 700177511 h 20"/>
                <a:gd name="T2" fmla="*/ 500135009 w 10"/>
                <a:gd name="T3" fmla="*/ 800200013 h 20"/>
                <a:gd name="T4" fmla="*/ 400102007 w 10"/>
                <a:gd name="T5" fmla="*/ 900222514 h 20"/>
                <a:gd name="T6" fmla="*/ 100023001 w 10"/>
                <a:gd name="T7" fmla="*/ 1300322520 h 20"/>
                <a:gd name="T8" fmla="*/ 300079005 w 10"/>
                <a:gd name="T9" fmla="*/ 1700422526 h 20"/>
                <a:gd name="T10" fmla="*/ 600158010 w 10"/>
                <a:gd name="T11" fmla="*/ 2000500031 h 20"/>
                <a:gd name="T12" fmla="*/ 800204013 w 10"/>
                <a:gd name="T13" fmla="*/ 2000500031 h 20"/>
                <a:gd name="T14" fmla="*/ 900237016 w 10"/>
                <a:gd name="T15" fmla="*/ 2000500031 h 20"/>
                <a:gd name="T16" fmla="*/ 900237016 w 10"/>
                <a:gd name="T17" fmla="*/ 1700422526 h 20"/>
                <a:gd name="T18" fmla="*/ 600158010 w 10"/>
                <a:gd name="T19" fmla="*/ 1400355023 h 20"/>
                <a:gd name="T20" fmla="*/ 500135009 w 10"/>
                <a:gd name="T21" fmla="*/ 1300322520 h 20"/>
                <a:gd name="T22" fmla="*/ 600158010 w 10"/>
                <a:gd name="T23" fmla="*/ 1200300019 h 20"/>
                <a:gd name="T24" fmla="*/ 900237016 w 10"/>
                <a:gd name="T25" fmla="*/ 800200013 h 20"/>
                <a:gd name="T26" fmla="*/ 700181012 w 10"/>
                <a:gd name="T27" fmla="*/ 400100006 h 20"/>
                <a:gd name="T28" fmla="*/ 400102007 w 10"/>
                <a:gd name="T29" fmla="*/ 0 h 20"/>
                <a:gd name="T30" fmla="*/ 100023001 w 10"/>
                <a:gd name="T31" fmla="*/ 0 h 20"/>
                <a:gd name="T32" fmla="*/ 100023001 w 10"/>
                <a:gd name="T33" fmla="*/ 300077505 h 20"/>
                <a:gd name="T34" fmla="*/ 400102007 w 10"/>
                <a:gd name="T35" fmla="*/ 700177511 h 2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 h="20">
                  <a:moveTo>
                    <a:pt x="4" y="7"/>
                  </a:moveTo>
                  <a:cubicBezTo>
                    <a:pt x="5" y="7"/>
                    <a:pt x="5" y="7"/>
                    <a:pt x="5" y="8"/>
                  </a:cubicBezTo>
                  <a:cubicBezTo>
                    <a:pt x="5" y="8"/>
                    <a:pt x="4" y="8"/>
                    <a:pt x="4" y="9"/>
                  </a:cubicBezTo>
                  <a:cubicBezTo>
                    <a:pt x="2" y="10"/>
                    <a:pt x="1" y="11"/>
                    <a:pt x="1" y="13"/>
                  </a:cubicBezTo>
                  <a:cubicBezTo>
                    <a:pt x="1" y="15"/>
                    <a:pt x="2" y="16"/>
                    <a:pt x="3" y="17"/>
                  </a:cubicBezTo>
                  <a:cubicBezTo>
                    <a:pt x="6" y="20"/>
                    <a:pt x="6" y="20"/>
                    <a:pt x="6" y="20"/>
                  </a:cubicBezTo>
                  <a:cubicBezTo>
                    <a:pt x="7" y="20"/>
                    <a:pt x="7" y="20"/>
                    <a:pt x="8" y="20"/>
                  </a:cubicBezTo>
                  <a:cubicBezTo>
                    <a:pt x="8" y="20"/>
                    <a:pt x="9" y="20"/>
                    <a:pt x="9" y="20"/>
                  </a:cubicBezTo>
                  <a:cubicBezTo>
                    <a:pt x="10" y="19"/>
                    <a:pt x="10" y="18"/>
                    <a:pt x="9" y="17"/>
                  </a:cubicBezTo>
                  <a:cubicBezTo>
                    <a:pt x="6" y="14"/>
                    <a:pt x="6" y="14"/>
                    <a:pt x="6" y="14"/>
                  </a:cubicBezTo>
                  <a:cubicBezTo>
                    <a:pt x="6" y="14"/>
                    <a:pt x="5" y="14"/>
                    <a:pt x="5" y="13"/>
                  </a:cubicBezTo>
                  <a:cubicBezTo>
                    <a:pt x="5" y="13"/>
                    <a:pt x="6" y="12"/>
                    <a:pt x="6" y="12"/>
                  </a:cubicBezTo>
                  <a:cubicBezTo>
                    <a:pt x="8" y="11"/>
                    <a:pt x="9" y="9"/>
                    <a:pt x="9" y="8"/>
                  </a:cubicBezTo>
                  <a:cubicBezTo>
                    <a:pt x="9" y="6"/>
                    <a:pt x="8" y="5"/>
                    <a:pt x="7" y="4"/>
                  </a:cubicBezTo>
                  <a:cubicBezTo>
                    <a:pt x="4" y="0"/>
                    <a:pt x="4" y="0"/>
                    <a:pt x="4" y="0"/>
                  </a:cubicBezTo>
                  <a:cubicBezTo>
                    <a:pt x="3" y="0"/>
                    <a:pt x="2" y="0"/>
                    <a:pt x="1" y="0"/>
                  </a:cubicBezTo>
                  <a:cubicBezTo>
                    <a:pt x="0" y="1"/>
                    <a:pt x="0" y="2"/>
                    <a:pt x="1" y="3"/>
                  </a:cubicBezTo>
                  <a:lnTo>
                    <a:pt x="4" y="7"/>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7660" name="Freeform 36">
              <a:extLst>
                <a:ext uri="{FF2B5EF4-FFF2-40B4-BE49-F238E27FC236}">
                  <a16:creationId xmlns:a16="http://schemas.microsoft.com/office/drawing/2014/main" id="{762D01B0-849C-4857-879B-53C7B6CB874A}"/>
                </a:ext>
              </a:extLst>
            </p:cNvPr>
            <p:cNvSpPr>
              <a:spLocks/>
            </p:cNvSpPr>
            <p:nvPr/>
          </p:nvSpPr>
          <p:spPr bwMode="auto">
            <a:xfrm>
              <a:off x="5176838" y="2940050"/>
              <a:ext cx="100012" cy="209550"/>
            </a:xfrm>
            <a:custGeom>
              <a:avLst/>
              <a:gdLst>
                <a:gd name="T0" fmla="*/ 400098006 w 10"/>
                <a:gd name="T1" fmla="*/ 697003214 h 21"/>
                <a:gd name="T2" fmla="*/ 400098006 w 10"/>
                <a:gd name="T3" fmla="*/ 796579379 h 21"/>
                <a:gd name="T4" fmla="*/ 400098006 w 10"/>
                <a:gd name="T5" fmla="*/ 896145564 h 21"/>
                <a:gd name="T6" fmla="*/ 100022001 w 10"/>
                <a:gd name="T7" fmla="*/ 1394006429 h 21"/>
                <a:gd name="T8" fmla="*/ 300076005 w 10"/>
                <a:gd name="T9" fmla="*/ 1792291129 h 21"/>
                <a:gd name="T10" fmla="*/ 600152010 w 10"/>
                <a:gd name="T11" fmla="*/ 2091009643 h 21"/>
                <a:gd name="T12" fmla="*/ 700174011 w 10"/>
                <a:gd name="T13" fmla="*/ 2091009643 h 21"/>
                <a:gd name="T14" fmla="*/ 900228014 w 10"/>
                <a:gd name="T15" fmla="*/ 1991433479 h 21"/>
                <a:gd name="T16" fmla="*/ 900228014 w 10"/>
                <a:gd name="T17" fmla="*/ 1792291129 h 21"/>
                <a:gd name="T18" fmla="*/ 600152010 w 10"/>
                <a:gd name="T19" fmla="*/ 1493582593 h 21"/>
                <a:gd name="T20" fmla="*/ 500130008 w 10"/>
                <a:gd name="T21" fmla="*/ 1394006429 h 21"/>
                <a:gd name="T22" fmla="*/ 600152010 w 10"/>
                <a:gd name="T23" fmla="*/ 1294430264 h 21"/>
                <a:gd name="T24" fmla="*/ 800196012 w 10"/>
                <a:gd name="T25" fmla="*/ 896145564 h 21"/>
                <a:gd name="T26" fmla="*/ 700174011 w 10"/>
                <a:gd name="T27" fmla="*/ 398284700 h 21"/>
                <a:gd name="T28" fmla="*/ 400098006 w 10"/>
                <a:gd name="T29" fmla="*/ 99576164 h 21"/>
                <a:gd name="T30" fmla="*/ 100022001 w 10"/>
                <a:gd name="T31" fmla="*/ 99576164 h 21"/>
                <a:gd name="T32" fmla="*/ 100022001 w 10"/>
                <a:gd name="T33" fmla="*/ 398284700 h 21"/>
                <a:gd name="T34" fmla="*/ 400098006 w 10"/>
                <a:gd name="T35" fmla="*/ 697003214 h 2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10" h="21">
                  <a:moveTo>
                    <a:pt x="4" y="7"/>
                  </a:moveTo>
                  <a:cubicBezTo>
                    <a:pt x="4" y="7"/>
                    <a:pt x="5" y="8"/>
                    <a:pt x="4" y="8"/>
                  </a:cubicBezTo>
                  <a:cubicBezTo>
                    <a:pt x="4" y="9"/>
                    <a:pt x="4" y="9"/>
                    <a:pt x="4" y="9"/>
                  </a:cubicBezTo>
                  <a:cubicBezTo>
                    <a:pt x="2" y="11"/>
                    <a:pt x="1" y="12"/>
                    <a:pt x="1" y="14"/>
                  </a:cubicBezTo>
                  <a:cubicBezTo>
                    <a:pt x="1" y="15"/>
                    <a:pt x="2" y="17"/>
                    <a:pt x="3" y="18"/>
                  </a:cubicBezTo>
                  <a:cubicBezTo>
                    <a:pt x="6" y="21"/>
                    <a:pt x="6" y="21"/>
                    <a:pt x="6" y="21"/>
                  </a:cubicBezTo>
                  <a:cubicBezTo>
                    <a:pt x="6" y="21"/>
                    <a:pt x="7" y="21"/>
                    <a:pt x="7" y="21"/>
                  </a:cubicBezTo>
                  <a:cubicBezTo>
                    <a:pt x="8" y="21"/>
                    <a:pt x="8" y="21"/>
                    <a:pt x="9" y="20"/>
                  </a:cubicBezTo>
                  <a:cubicBezTo>
                    <a:pt x="10" y="20"/>
                    <a:pt x="9" y="18"/>
                    <a:pt x="9" y="18"/>
                  </a:cubicBezTo>
                  <a:cubicBezTo>
                    <a:pt x="6" y="15"/>
                    <a:pt x="6" y="15"/>
                    <a:pt x="6" y="15"/>
                  </a:cubicBezTo>
                  <a:cubicBezTo>
                    <a:pt x="5" y="15"/>
                    <a:pt x="5" y="14"/>
                    <a:pt x="5" y="14"/>
                  </a:cubicBezTo>
                  <a:cubicBezTo>
                    <a:pt x="5" y="14"/>
                    <a:pt x="5" y="13"/>
                    <a:pt x="6" y="13"/>
                  </a:cubicBezTo>
                  <a:cubicBezTo>
                    <a:pt x="7" y="12"/>
                    <a:pt x="8" y="10"/>
                    <a:pt x="8" y="9"/>
                  </a:cubicBezTo>
                  <a:cubicBezTo>
                    <a:pt x="9" y="7"/>
                    <a:pt x="8" y="6"/>
                    <a:pt x="7" y="4"/>
                  </a:cubicBezTo>
                  <a:cubicBezTo>
                    <a:pt x="4" y="1"/>
                    <a:pt x="4" y="1"/>
                    <a:pt x="4" y="1"/>
                  </a:cubicBezTo>
                  <a:cubicBezTo>
                    <a:pt x="3" y="0"/>
                    <a:pt x="2" y="0"/>
                    <a:pt x="1" y="1"/>
                  </a:cubicBezTo>
                  <a:cubicBezTo>
                    <a:pt x="0" y="2"/>
                    <a:pt x="0" y="3"/>
                    <a:pt x="1" y="4"/>
                  </a:cubicBezTo>
                  <a:lnTo>
                    <a:pt x="4" y="7"/>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F28820D9-2AAB-46E4-9A14-F2A9368F1349}"/>
              </a:ext>
            </a:extLst>
          </p:cNvPr>
          <p:cNvGrpSpPr/>
          <p:nvPr/>
        </p:nvGrpSpPr>
        <p:grpSpPr>
          <a:xfrm>
            <a:off x="6061075" y="3387725"/>
            <a:ext cx="1897063" cy="3197225"/>
            <a:chOff x="6061075" y="3387725"/>
            <a:chExt cx="1897063" cy="3197225"/>
          </a:xfrm>
        </p:grpSpPr>
        <p:sp>
          <p:nvSpPr>
            <p:cNvPr id="27654" name="Freeform 30">
              <a:extLst>
                <a:ext uri="{FF2B5EF4-FFF2-40B4-BE49-F238E27FC236}">
                  <a16:creationId xmlns:a16="http://schemas.microsoft.com/office/drawing/2014/main" id="{27F46554-D160-407C-9B3B-BB1AAD9E837F}"/>
                </a:ext>
              </a:extLst>
            </p:cNvPr>
            <p:cNvSpPr>
              <a:spLocks/>
            </p:cNvSpPr>
            <p:nvPr/>
          </p:nvSpPr>
          <p:spPr bwMode="auto">
            <a:xfrm>
              <a:off x="6061075" y="3387725"/>
              <a:ext cx="1897063" cy="3197225"/>
            </a:xfrm>
            <a:custGeom>
              <a:avLst/>
              <a:gdLst>
                <a:gd name="T0" fmla="*/ 2147483646 w 191"/>
                <a:gd name="T1" fmla="*/ 2147483646 h 321"/>
                <a:gd name="T2" fmla="*/ 0 w 191"/>
                <a:gd name="T3" fmla="*/ 2147483646 h 321"/>
                <a:gd name="T4" fmla="*/ 0 w 191"/>
                <a:gd name="T5" fmla="*/ 0 h 321"/>
                <a:gd name="T6" fmla="*/ 2147483646 w 191"/>
                <a:gd name="T7" fmla="*/ 2147483646 h 321"/>
                <a:gd name="T8" fmla="*/ 2147483646 w 191"/>
                <a:gd name="T9" fmla="*/ 2147483646 h 3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1" h="321">
                  <a:moveTo>
                    <a:pt x="121" y="251"/>
                  </a:moveTo>
                  <a:cubicBezTo>
                    <a:pt x="0" y="321"/>
                    <a:pt x="0" y="321"/>
                    <a:pt x="0" y="321"/>
                  </a:cubicBezTo>
                  <a:cubicBezTo>
                    <a:pt x="0" y="0"/>
                    <a:pt x="0" y="0"/>
                    <a:pt x="0" y="0"/>
                  </a:cubicBezTo>
                  <a:cubicBezTo>
                    <a:pt x="121" y="70"/>
                    <a:pt x="121" y="70"/>
                    <a:pt x="121" y="70"/>
                  </a:cubicBezTo>
                  <a:cubicBezTo>
                    <a:pt x="191" y="110"/>
                    <a:pt x="191" y="211"/>
                    <a:pt x="121" y="25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7655" name="Oval 31">
              <a:extLst>
                <a:ext uri="{FF2B5EF4-FFF2-40B4-BE49-F238E27FC236}">
                  <a16:creationId xmlns:a16="http://schemas.microsoft.com/office/drawing/2014/main" id="{22C7234A-273A-469C-A5AC-37310ED803D4}"/>
                </a:ext>
              </a:extLst>
            </p:cNvPr>
            <p:cNvSpPr>
              <a:spLocks noChangeArrowheads="1"/>
            </p:cNvSpPr>
            <p:nvPr/>
          </p:nvSpPr>
          <p:spPr bwMode="auto">
            <a:xfrm>
              <a:off x="6269038" y="4324350"/>
              <a:ext cx="1320800" cy="132397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7661" name="Freeform 37">
              <a:extLst>
                <a:ext uri="{FF2B5EF4-FFF2-40B4-BE49-F238E27FC236}">
                  <a16:creationId xmlns:a16="http://schemas.microsoft.com/office/drawing/2014/main" id="{C825A7CC-9BFA-4780-89C3-C7C405B2CCFB}"/>
                </a:ext>
              </a:extLst>
            </p:cNvPr>
            <p:cNvSpPr>
              <a:spLocks noEditPoints="1"/>
            </p:cNvSpPr>
            <p:nvPr/>
          </p:nvSpPr>
          <p:spPr bwMode="auto">
            <a:xfrm>
              <a:off x="6537325" y="4592638"/>
              <a:ext cx="795338" cy="777875"/>
            </a:xfrm>
            <a:custGeom>
              <a:avLst/>
              <a:gdLst>
                <a:gd name="T0" fmla="*/ 2147483646 w 80"/>
                <a:gd name="T1" fmla="*/ 0 h 78"/>
                <a:gd name="T2" fmla="*/ 0 w 80"/>
                <a:gd name="T3" fmla="*/ 0 h 78"/>
                <a:gd name="T4" fmla="*/ 0 w 80"/>
                <a:gd name="T5" fmla="*/ 2147483646 h 78"/>
                <a:gd name="T6" fmla="*/ 2147483646 w 80"/>
                <a:gd name="T7" fmla="*/ 2147483646 h 78"/>
                <a:gd name="T8" fmla="*/ 2147483646 w 80"/>
                <a:gd name="T9" fmla="*/ 2147483646 h 78"/>
                <a:gd name="T10" fmla="*/ 2147483646 w 80"/>
                <a:gd name="T11" fmla="*/ 2147483646 h 78"/>
                <a:gd name="T12" fmla="*/ 2147483646 w 80"/>
                <a:gd name="T13" fmla="*/ 2147483646 h 78"/>
                <a:gd name="T14" fmla="*/ 2147483646 w 80"/>
                <a:gd name="T15" fmla="*/ 2147483646 h 78"/>
                <a:gd name="T16" fmla="*/ 2147483646 w 80"/>
                <a:gd name="T17" fmla="*/ 2147483646 h 78"/>
                <a:gd name="T18" fmla="*/ 2147483646 w 80"/>
                <a:gd name="T19" fmla="*/ 2147483646 h 78"/>
                <a:gd name="T20" fmla="*/ 2147483646 w 80"/>
                <a:gd name="T21" fmla="*/ 2147483646 h 78"/>
                <a:gd name="T22" fmla="*/ 2147483646 w 80"/>
                <a:gd name="T23" fmla="*/ 2147483646 h 78"/>
                <a:gd name="T24" fmla="*/ 2147483646 w 80"/>
                <a:gd name="T25" fmla="*/ 2147483646 h 78"/>
                <a:gd name="T26" fmla="*/ 2147483646 w 80"/>
                <a:gd name="T27" fmla="*/ 2147483646 h 78"/>
                <a:gd name="T28" fmla="*/ 2147483646 w 80"/>
                <a:gd name="T29" fmla="*/ 0 h 78"/>
                <a:gd name="T30" fmla="*/ 593023896 w 80"/>
                <a:gd name="T31" fmla="*/ 895104752 h 78"/>
                <a:gd name="T32" fmla="*/ 2147483646 w 80"/>
                <a:gd name="T33" fmla="*/ 895104752 h 78"/>
                <a:gd name="T34" fmla="*/ 2147483646 w 80"/>
                <a:gd name="T35" fmla="*/ 1094011378 h 78"/>
                <a:gd name="T36" fmla="*/ 593023896 w 80"/>
                <a:gd name="T37" fmla="*/ 1094011378 h 78"/>
                <a:gd name="T38" fmla="*/ 593023896 w 80"/>
                <a:gd name="T39" fmla="*/ 895104752 h 78"/>
                <a:gd name="T40" fmla="*/ 593023896 w 80"/>
                <a:gd name="T41" fmla="*/ 1491834604 h 78"/>
                <a:gd name="T42" fmla="*/ 1383729052 w 80"/>
                <a:gd name="T43" fmla="*/ 1491834604 h 78"/>
                <a:gd name="T44" fmla="*/ 1383729052 w 80"/>
                <a:gd name="T45" fmla="*/ 1690751204 h 78"/>
                <a:gd name="T46" fmla="*/ 593023896 w 80"/>
                <a:gd name="T47" fmla="*/ 1690751204 h 78"/>
                <a:gd name="T48" fmla="*/ 593023896 w 80"/>
                <a:gd name="T49" fmla="*/ 1491834604 h 78"/>
                <a:gd name="T50" fmla="*/ 2075593579 w 80"/>
                <a:gd name="T51" fmla="*/ 2147483646 h 78"/>
                <a:gd name="T52" fmla="*/ 593023896 w 80"/>
                <a:gd name="T53" fmla="*/ 2147483646 h 78"/>
                <a:gd name="T54" fmla="*/ 593023896 w 80"/>
                <a:gd name="T55" fmla="*/ 2147483646 h 78"/>
                <a:gd name="T56" fmla="*/ 2075593579 w 80"/>
                <a:gd name="T57" fmla="*/ 2147483646 h 78"/>
                <a:gd name="T58" fmla="*/ 2075593579 w 80"/>
                <a:gd name="T59" fmla="*/ 2147483646 h 78"/>
                <a:gd name="T60" fmla="*/ 2147483646 w 80"/>
                <a:gd name="T61" fmla="*/ 2147483646 h 78"/>
                <a:gd name="T62" fmla="*/ 2147483646 w 80"/>
                <a:gd name="T63" fmla="*/ 2147483646 h 78"/>
                <a:gd name="T64" fmla="*/ 2147483646 w 80"/>
                <a:gd name="T65" fmla="*/ 2147483646 h 78"/>
                <a:gd name="T66" fmla="*/ 2147483646 w 80"/>
                <a:gd name="T67" fmla="*/ 2147483646 h 78"/>
                <a:gd name="T68" fmla="*/ 2147483646 w 80"/>
                <a:gd name="T69" fmla="*/ 2147483646 h 78"/>
                <a:gd name="T70" fmla="*/ 2147483646 w 80"/>
                <a:gd name="T71" fmla="*/ 2147483646 h 78"/>
                <a:gd name="T72" fmla="*/ 2147483646 w 80"/>
                <a:gd name="T73" fmla="*/ 2147483646 h 78"/>
                <a:gd name="T74" fmla="*/ 2147483646 w 80"/>
                <a:gd name="T75" fmla="*/ 2147483646 h 78"/>
                <a:gd name="T76" fmla="*/ 2147483646 w 80"/>
                <a:gd name="T77" fmla="*/ 2147483646 h 78"/>
                <a:gd name="T78" fmla="*/ 2147483646 w 80"/>
                <a:gd name="T79" fmla="*/ 2147483646 h 78"/>
                <a:gd name="T80" fmla="*/ 2147483646 w 80"/>
                <a:gd name="T81" fmla="*/ 2147483646 h 78"/>
                <a:gd name="T82" fmla="*/ 2147483646 w 80"/>
                <a:gd name="T83" fmla="*/ 2147483646 h 78"/>
                <a:gd name="T84" fmla="*/ 2075593579 w 80"/>
                <a:gd name="T85" fmla="*/ 2147483646 h 78"/>
                <a:gd name="T86" fmla="*/ 1186057734 w 80"/>
                <a:gd name="T87" fmla="*/ 2147483646 h 78"/>
                <a:gd name="T88" fmla="*/ 691864526 w 80"/>
                <a:gd name="T89" fmla="*/ 2147483646 h 78"/>
                <a:gd name="T90" fmla="*/ 395352578 w 80"/>
                <a:gd name="T91" fmla="*/ 2147483646 h 78"/>
                <a:gd name="T92" fmla="*/ 1087217104 w 80"/>
                <a:gd name="T93" fmla="*/ 2147483646 h 78"/>
                <a:gd name="T94" fmla="*/ 1877922260 w 80"/>
                <a:gd name="T95" fmla="*/ 2147483646 h 78"/>
                <a:gd name="T96" fmla="*/ 2147483646 w 80"/>
                <a:gd name="T97" fmla="*/ 2147483646 h 78"/>
                <a:gd name="T98" fmla="*/ 2147483646 w 80"/>
                <a:gd name="T99" fmla="*/ 2147483646 h 78"/>
                <a:gd name="T100" fmla="*/ 2147483646 w 80"/>
                <a:gd name="T101" fmla="*/ 2147483646 h 78"/>
                <a:gd name="T102" fmla="*/ 2147483646 w 80"/>
                <a:gd name="T103" fmla="*/ 2147483646 h 78"/>
                <a:gd name="T104" fmla="*/ 2147483646 w 80"/>
                <a:gd name="T105" fmla="*/ 1989116130 h 78"/>
                <a:gd name="T106" fmla="*/ 2147483646 w 80"/>
                <a:gd name="T107" fmla="*/ 2147483646 h 78"/>
                <a:gd name="T108" fmla="*/ 2147483646 w 80"/>
                <a:gd name="T109" fmla="*/ 2147483646 h 78"/>
                <a:gd name="T110" fmla="*/ 2147483646 w 80"/>
                <a:gd name="T111" fmla="*/ 1491834604 h 78"/>
                <a:gd name="T112" fmla="*/ 2147483646 w 80"/>
                <a:gd name="T113" fmla="*/ 1690751204 h 78"/>
                <a:gd name="T114" fmla="*/ 2147483646 w 80"/>
                <a:gd name="T115" fmla="*/ 2147483646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80" h="78">
                  <a:moveTo>
                    <a:pt x="80" y="0"/>
                  </a:moveTo>
                  <a:cubicBezTo>
                    <a:pt x="0" y="0"/>
                    <a:pt x="0" y="0"/>
                    <a:pt x="0" y="0"/>
                  </a:cubicBezTo>
                  <a:cubicBezTo>
                    <a:pt x="0" y="60"/>
                    <a:pt x="0" y="60"/>
                    <a:pt x="0" y="60"/>
                  </a:cubicBezTo>
                  <a:cubicBezTo>
                    <a:pt x="33" y="60"/>
                    <a:pt x="33" y="60"/>
                    <a:pt x="33" y="60"/>
                  </a:cubicBezTo>
                  <a:cubicBezTo>
                    <a:pt x="32" y="70"/>
                    <a:pt x="32" y="70"/>
                    <a:pt x="32" y="70"/>
                  </a:cubicBezTo>
                  <a:cubicBezTo>
                    <a:pt x="32" y="70"/>
                    <a:pt x="32" y="70"/>
                    <a:pt x="32" y="70"/>
                  </a:cubicBezTo>
                  <a:cubicBezTo>
                    <a:pt x="29" y="70"/>
                    <a:pt x="28" y="72"/>
                    <a:pt x="28" y="74"/>
                  </a:cubicBezTo>
                  <a:cubicBezTo>
                    <a:pt x="26" y="78"/>
                    <a:pt x="26" y="78"/>
                    <a:pt x="26" y="78"/>
                  </a:cubicBezTo>
                  <a:cubicBezTo>
                    <a:pt x="54" y="78"/>
                    <a:pt x="54" y="78"/>
                    <a:pt x="54" y="78"/>
                  </a:cubicBezTo>
                  <a:cubicBezTo>
                    <a:pt x="52" y="74"/>
                    <a:pt x="52" y="74"/>
                    <a:pt x="52" y="74"/>
                  </a:cubicBezTo>
                  <a:cubicBezTo>
                    <a:pt x="52" y="72"/>
                    <a:pt x="50" y="70"/>
                    <a:pt x="48" y="70"/>
                  </a:cubicBezTo>
                  <a:cubicBezTo>
                    <a:pt x="47" y="70"/>
                    <a:pt x="47" y="70"/>
                    <a:pt x="47" y="70"/>
                  </a:cubicBezTo>
                  <a:cubicBezTo>
                    <a:pt x="46" y="60"/>
                    <a:pt x="46" y="60"/>
                    <a:pt x="46" y="60"/>
                  </a:cubicBezTo>
                  <a:cubicBezTo>
                    <a:pt x="80" y="60"/>
                    <a:pt x="80" y="60"/>
                    <a:pt x="80" y="60"/>
                  </a:cubicBezTo>
                  <a:lnTo>
                    <a:pt x="80" y="0"/>
                  </a:lnTo>
                  <a:close/>
                  <a:moveTo>
                    <a:pt x="6" y="9"/>
                  </a:moveTo>
                  <a:cubicBezTo>
                    <a:pt x="30" y="9"/>
                    <a:pt x="30" y="9"/>
                    <a:pt x="30" y="9"/>
                  </a:cubicBezTo>
                  <a:cubicBezTo>
                    <a:pt x="30" y="11"/>
                    <a:pt x="30" y="11"/>
                    <a:pt x="30" y="11"/>
                  </a:cubicBezTo>
                  <a:cubicBezTo>
                    <a:pt x="6" y="11"/>
                    <a:pt x="6" y="11"/>
                    <a:pt x="6" y="11"/>
                  </a:cubicBezTo>
                  <a:lnTo>
                    <a:pt x="6" y="9"/>
                  </a:lnTo>
                  <a:close/>
                  <a:moveTo>
                    <a:pt x="6" y="15"/>
                  </a:moveTo>
                  <a:cubicBezTo>
                    <a:pt x="14" y="15"/>
                    <a:pt x="14" y="15"/>
                    <a:pt x="14" y="15"/>
                  </a:cubicBezTo>
                  <a:cubicBezTo>
                    <a:pt x="14" y="17"/>
                    <a:pt x="14" y="17"/>
                    <a:pt x="14" y="17"/>
                  </a:cubicBezTo>
                  <a:cubicBezTo>
                    <a:pt x="6" y="17"/>
                    <a:pt x="6" y="17"/>
                    <a:pt x="6" y="17"/>
                  </a:cubicBezTo>
                  <a:lnTo>
                    <a:pt x="6" y="15"/>
                  </a:lnTo>
                  <a:close/>
                  <a:moveTo>
                    <a:pt x="21" y="53"/>
                  </a:moveTo>
                  <a:cubicBezTo>
                    <a:pt x="6" y="53"/>
                    <a:pt x="6" y="53"/>
                    <a:pt x="6" y="53"/>
                  </a:cubicBezTo>
                  <a:cubicBezTo>
                    <a:pt x="6" y="51"/>
                    <a:pt x="6" y="51"/>
                    <a:pt x="6" y="51"/>
                  </a:cubicBezTo>
                  <a:cubicBezTo>
                    <a:pt x="21" y="51"/>
                    <a:pt x="21" y="51"/>
                    <a:pt x="21" y="51"/>
                  </a:cubicBezTo>
                  <a:lnTo>
                    <a:pt x="21" y="53"/>
                  </a:lnTo>
                  <a:close/>
                  <a:moveTo>
                    <a:pt x="73" y="53"/>
                  </a:moveTo>
                  <a:cubicBezTo>
                    <a:pt x="58" y="53"/>
                    <a:pt x="58" y="53"/>
                    <a:pt x="58" y="53"/>
                  </a:cubicBezTo>
                  <a:cubicBezTo>
                    <a:pt x="58" y="51"/>
                    <a:pt x="58" y="51"/>
                    <a:pt x="58" y="51"/>
                  </a:cubicBezTo>
                  <a:cubicBezTo>
                    <a:pt x="73" y="51"/>
                    <a:pt x="73" y="51"/>
                    <a:pt x="73" y="51"/>
                  </a:cubicBezTo>
                  <a:lnTo>
                    <a:pt x="73" y="53"/>
                  </a:lnTo>
                  <a:close/>
                  <a:moveTo>
                    <a:pt x="60" y="39"/>
                  </a:moveTo>
                  <a:cubicBezTo>
                    <a:pt x="52" y="34"/>
                    <a:pt x="52" y="34"/>
                    <a:pt x="52" y="34"/>
                  </a:cubicBezTo>
                  <a:cubicBezTo>
                    <a:pt x="48" y="25"/>
                    <a:pt x="48" y="25"/>
                    <a:pt x="48" y="25"/>
                  </a:cubicBezTo>
                  <a:cubicBezTo>
                    <a:pt x="45" y="26"/>
                    <a:pt x="45" y="26"/>
                    <a:pt x="45" y="26"/>
                  </a:cubicBezTo>
                  <a:cubicBezTo>
                    <a:pt x="39" y="37"/>
                    <a:pt x="39" y="37"/>
                    <a:pt x="39" y="37"/>
                  </a:cubicBezTo>
                  <a:cubicBezTo>
                    <a:pt x="34" y="46"/>
                    <a:pt x="34" y="46"/>
                    <a:pt x="34" y="46"/>
                  </a:cubicBezTo>
                  <a:cubicBezTo>
                    <a:pt x="24" y="34"/>
                    <a:pt x="24" y="34"/>
                    <a:pt x="24" y="34"/>
                  </a:cubicBezTo>
                  <a:cubicBezTo>
                    <a:pt x="21" y="41"/>
                    <a:pt x="21" y="41"/>
                    <a:pt x="21" y="41"/>
                  </a:cubicBezTo>
                  <a:cubicBezTo>
                    <a:pt x="12" y="38"/>
                    <a:pt x="12" y="38"/>
                    <a:pt x="12" y="38"/>
                  </a:cubicBezTo>
                  <a:cubicBezTo>
                    <a:pt x="7" y="42"/>
                    <a:pt x="7" y="42"/>
                    <a:pt x="7" y="42"/>
                  </a:cubicBezTo>
                  <a:cubicBezTo>
                    <a:pt x="4" y="39"/>
                    <a:pt x="4" y="39"/>
                    <a:pt x="4" y="39"/>
                  </a:cubicBezTo>
                  <a:cubicBezTo>
                    <a:pt x="11" y="34"/>
                    <a:pt x="11" y="34"/>
                    <a:pt x="11" y="34"/>
                  </a:cubicBezTo>
                  <a:cubicBezTo>
                    <a:pt x="19" y="36"/>
                    <a:pt x="19" y="36"/>
                    <a:pt x="19" y="36"/>
                  </a:cubicBezTo>
                  <a:cubicBezTo>
                    <a:pt x="23" y="27"/>
                    <a:pt x="23" y="27"/>
                    <a:pt x="23" y="27"/>
                  </a:cubicBezTo>
                  <a:cubicBezTo>
                    <a:pt x="33" y="39"/>
                    <a:pt x="33" y="39"/>
                    <a:pt x="33" y="39"/>
                  </a:cubicBezTo>
                  <a:cubicBezTo>
                    <a:pt x="36" y="35"/>
                    <a:pt x="36" y="35"/>
                    <a:pt x="36" y="35"/>
                  </a:cubicBezTo>
                  <a:cubicBezTo>
                    <a:pt x="42" y="23"/>
                    <a:pt x="42" y="23"/>
                    <a:pt x="42" y="23"/>
                  </a:cubicBezTo>
                  <a:cubicBezTo>
                    <a:pt x="51" y="20"/>
                    <a:pt x="51" y="20"/>
                    <a:pt x="51" y="20"/>
                  </a:cubicBezTo>
                  <a:cubicBezTo>
                    <a:pt x="55" y="31"/>
                    <a:pt x="55" y="31"/>
                    <a:pt x="55" y="31"/>
                  </a:cubicBezTo>
                  <a:cubicBezTo>
                    <a:pt x="59" y="34"/>
                    <a:pt x="59" y="34"/>
                    <a:pt x="59" y="34"/>
                  </a:cubicBezTo>
                  <a:cubicBezTo>
                    <a:pt x="72" y="15"/>
                    <a:pt x="72" y="15"/>
                    <a:pt x="72" y="15"/>
                  </a:cubicBezTo>
                  <a:cubicBezTo>
                    <a:pt x="75" y="17"/>
                    <a:pt x="75" y="17"/>
                    <a:pt x="75" y="17"/>
                  </a:cubicBezTo>
                  <a:lnTo>
                    <a:pt x="60" y="39"/>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27650" name="TextBox 112">
            <a:extLst>
              <a:ext uri="{FF2B5EF4-FFF2-40B4-BE49-F238E27FC236}">
                <a16:creationId xmlns:a16="http://schemas.microsoft.com/office/drawing/2014/main" id="{3E05A4D1-6367-4714-9013-298F4C6EC98A}"/>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7651" name="TextBox 115">
            <a:extLst>
              <a:ext uri="{FF2B5EF4-FFF2-40B4-BE49-F238E27FC236}">
                <a16:creationId xmlns:a16="http://schemas.microsoft.com/office/drawing/2014/main" id="{99CF4983-E377-4E85-B9CA-60FFCFB76888}"/>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27656" name="Freeform 32">
            <a:extLst>
              <a:ext uri="{FF2B5EF4-FFF2-40B4-BE49-F238E27FC236}">
                <a16:creationId xmlns:a16="http://schemas.microsoft.com/office/drawing/2014/main" id="{17A318F3-B743-447B-89CB-0F0AFA7DDF8F}"/>
              </a:ext>
            </a:extLst>
          </p:cNvPr>
          <p:cNvSpPr>
            <a:spLocks/>
          </p:cNvSpPr>
          <p:nvPr/>
        </p:nvSpPr>
        <p:spPr bwMode="auto">
          <a:xfrm>
            <a:off x="6030913" y="1893888"/>
            <a:ext cx="39687" cy="4691062"/>
          </a:xfrm>
          <a:custGeom>
            <a:avLst/>
            <a:gdLst>
              <a:gd name="T0" fmla="*/ 196887207 w 4"/>
              <a:gd name="T1" fmla="*/ 2147483646 h 471"/>
              <a:gd name="T2" fmla="*/ 0 w 4"/>
              <a:gd name="T3" fmla="*/ 2147483646 h 471"/>
              <a:gd name="T4" fmla="*/ 0 w 4"/>
              <a:gd name="T5" fmla="*/ 198399055 h 471"/>
              <a:gd name="T6" fmla="*/ 196887207 w 4"/>
              <a:gd name="T7" fmla="*/ 0 h 471"/>
              <a:gd name="T8" fmla="*/ 393774414 w 4"/>
              <a:gd name="T9" fmla="*/ 198399055 h 471"/>
              <a:gd name="T10" fmla="*/ 393774414 w 4"/>
              <a:gd name="T11" fmla="*/ 2147483646 h 471"/>
              <a:gd name="T12" fmla="*/ 196887207 w 4"/>
              <a:gd name="T13" fmla="*/ 2147483646 h 47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 h="471">
                <a:moveTo>
                  <a:pt x="2" y="471"/>
                </a:moveTo>
                <a:cubicBezTo>
                  <a:pt x="1" y="471"/>
                  <a:pt x="0" y="470"/>
                  <a:pt x="0" y="469"/>
                </a:cubicBezTo>
                <a:cubicBezTo>
                  <a:pt x="0" y="2"/>
                  <a:pt x="0" y="2"/>
                  <a:pt x="0" y="2"/>
                </a:cubicBezTo>
                <a:cubicBezTo>
                  <a:pt x="0" y="1"/>
                  <a:pt x="1" y="0"/>
                  <a:pt x="2" y="0"/>
                </a:cubicBezTo>
                <a:cubicBezTo>
                  <a:pt x="3" y="0"/>
                  <a:pt x="4" y="1"/>
                  <a:pt x="4" y="2"/>
                </a:cubicBezTo>
                <a:cubicBezTo>
                  <a:pt x="4" y="469"/>
                  <a:pt x="4" y="469"/>
                  <a:pt x="4" y="469"/>
                </a:cubicBezTo>
                <a:cubicBezTo>
                  <a:pt x="4" y="470"/>
                  <a:pt x="3" y="471"/>
                  <a:pt x="2" y="471"/>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5" name="Группа 4">
            <a:extLst>
              <a:ext uri="{FF2B5EF4-FFF2-40B4-BE49-F238E27FC236}">
                <a16:creationId xmlns:a16="http://schemas.microsoft.com/office/drawing/2014/main" id="{C06A9DA3-DF70-4572-A7F9-233ADAB2C04E}"/>
              </a:ext>
            </a:extLst>
          </p:cNvPr>
          <p:cNvGrpSpPr/>
          <p:nvPr/>
        </p:nvGrpSpPr>
        <p:grpSpPr>
          <a:xfrm>
            <a:off x="7213600" y="1914525"/>
            <a:ext cx="3414713" cy="1722438"/>
            <a:chOff x="7213600" y="1914525"/>
            <a:chExt cx="3414713" cy="1722438"/>
          </a:xfrm>
        </p:grpSpPr>
        <p:sp>
          <p:nvSpPr>
            <p:cNvPr id="27657" name="Freeform 33">
              <a:extLst>
                <a:ext uri="{FF2B5EF4-FFF2-40B4-BE49-F238E27FC236}">
                  <a16:creationId xmlns:a16="http://schemas.microsoft.com/office/drawing/2014/main" id="{DE938E86-98FF-4541-9888-6DBDF99EFF5E}"/>
                </a:ext>
              </a:extLst>
            </p:cNvPr>
            <p:cNvSpPr>
              <a:spLocks/>
            </p:cNvSpPr>
            <p:nvPr/>
          </p:nvSpPr>
          <p:spPr bwMode="auto">
            <a:xfrm>
              <a:off x="7213600" y="1914525"/>
              <a:ext cx="3414713" cy="1722438"/>
            </a:xfrm>
            <a:custGeom>
              <a:avLst/>
              <a:gdLst>
                <a:gd name="T0" fmla="*/ 2147483646 w 344"/>
                <a:gd name="T1" fmla="*/ 0 h 173"/>
                <a:gd name="T2" fmla="*/ 2147483646 w 344"/>
                <a:gd name="T3" fmla="*/ 0 h 173"/>
                <a:gd name="T4" fmla="*/ 0 w 344"/>
                <a:gd name="T5" fmla="*/ 2147483646 h 173"/>
                <a:gd name="T6" fmla="*/ 0 w 344"/>
                <a:gd name="T7" fmla="*/ 2147483646 h 173"/>
                <a:gd name="T8" fmla="*/ 2147483646 w 344"/>
                <a:gd name="T9" fmla="*/ 2147483646 h 173"/>
                <a:gd name="T10" fmla="*/ 2147483646 w 344"/>
                <a:gd name="T11" fmla="*/ 2147483646 h 173"/>
                <a:gd name="T12" fmla="*/ 2147483646 w 344"/>
                <a:gd name="T13" fmla="*/ 2147483646 h 173"/>
                <a:gd name="T14" fmla="*/ 2147483646 w 344"/>
                <a:gd name="T15" fmla="*/ 2147483646 h 173"/>
                <a:gd name="T16" fmla="*/ 2147483646 w 344"/>
                <a:gd name="T17" fmla="*/ 0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4" h="173">
                  <a:moveTo>
                    <a:pt x="313" y="0"/>
                  </a:moveTo>
                  <a:cubicBezTo>
                    <a:pt x="31" y="0"/>
                    <a:pt x="31" y="0"/>
                    <a:pt x="31" y="0"/>
                  </a:cubicBezTo>
                  <a:cubicBezTo>
                    <a:pt x="14" y="0"/>
                    <a:pt x="0" y="14"/>
                    <a:pt x="0" y="31"/>
                  </a:cubicBezTo>
                  <a:cubicBezTo>
                    <a:pt x="0" y="142"/>
                    <a:pt x="0" y="142"/>
                    <a:pt x="0" y="142"/>
                  </a:cubicBezTo>
                  <a:cubicBezTo>
                    <a:pt x="0" y="159"/>
                    <a:pt x="14" y="173"/>
                    <a:pt x="31" y="173"/>
                  </a:cubicBezTo>
                  <a:cubicBezTo>
                    <a:pt x="313" y="173"/>
                    <a:pt x="313" y="173"/>
                    <a:pt x="313" y="173"/>
                  </a:cubicBezTo>
                  <a:cubicBezTo>
                    <a:pt x="330" y="173"/>
                    <a:pt x="344" y="159"/>
                    <a:pt x="344" y="142"/>
                  </a:cubicBezTo>
                  <a:cubicBezTo>
                    <a:pt x="344" y="31"/>
                    <a:pt x="344" y="31"/>
                    <a:pt x="344" y="31"/>
                  </a:cubicBezTo>
                  <a:cubicBezTo>
                    <a:pt x="344" y="14"/>
                    <a:pt x="330" y="0"/>
                    <a:pt x="313" y="0"/>
                  </a:cubicBezTo>
                </a:path>
              </a:pathLst>
            </a:custGeom>
            <a:solidFill>
              <a:schemeClr val="accent4">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7663" name="TextBox 115">
              <a:extLst>
                <a:ext uri="{FF2B5EF4-FFF2-40B4-BE49-F238E27FC236}">
                  <a16:creationId xmlns:a16="http://schemas.microsoft.com/office/drawing/2014/main" id="{73050ED0-DB5A-42DC-9529-FD10891E68A9}"/>
                </a:ext>
              </a:extLst>
            </p:cNvPr>
            <p:cNvSpPr txBox="1">
              <a:spLocks noChangeArrowheads="1"/>
            </p:cNvSpPr>
            <p:nvPr/>
          </p:nvSpPr>
          <p:spPr bwMode="auto">
            <a:xfrm>
              <a:off x="7421563" y="2043113"/>
              <a:ext cx="31083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2" name="Группа 1">
            <a:extLst>
              <a:ext uri="{FF2B5EF4-FFF2-40B4-BE49-F238E27FC236}">
                <a16:creationId xmlns:a16="http://schemas.microsoft.com/office/drawing/2014/main" id="{09A013A4-AFFF-4336-932E-268F80426C93}"/>
              </a:ext>
            </a:extLst>
          </p:cNvPr>
          <p:cNvGrpSpPr/>
          <p:nvPr/>
        </p:nvGrpSpPr>
        <p:grpSpPr>
          <a:xfrm>
            <a:off x="1501421" y="4818062"/>
            <a:ext cx="3414712" cy="1724025"/>
            <a:chOff x="1501421" y="4818062"/>
            <a:chExt cx="3414712" cy="1724025"/>
          </a:xfrm>
        </p:grpSpPr>
        <p:sp>
          <p:nvSpPr>
            <p:cNvPr id="27662" name="Freeform 44">
              <a:extLst>
                <a:ext uri="{FF2B5EF4-FFF2-40B4-BE49-F238E27FC236}">
                  <a16:creationId xmlns:a16="http://schemas.microsoft.com/office/drawing/2014/main" id="{049D5855-1627-42F8-A7F6-A5A73D817385}"/>
                </a:ext>
              </a:extLst>
            </p:cNvPr>
            <p:cNvSpPr>
              <a:spLocks/>
            </p:cNvSpPr>
            <p:nvPr/>
          </p:nvSpPr>
          <p:spPr bwMode="auto">
            <a:xfrm>
              <a:off x="1501421" y="4818062"/>
              <a:ext cx="3414712" cy="1724025"/>
            </a:xfrm>
            <a:custGeom>
              <a:avLst/>
              <a:gdLst>
                <a:gd name="T0" fmla="*/ 2147483646 w 344"/>
                <a:gd name="T1" fmla="*/ 0 h 173"/>
                <a:gd name="T2" fmla="*/ 2147483646 w 344"/>
                <a:gd name="T3" fmla="*/ 0 h 173"/>
                <a:gd name="T4" fmla="*/ 0 w 344"/>
                <a:gd name="T5" fmla="*/ 2147483646 h 173"/>
                <a:gd name="T6" fmla="*/ 0 w 344"/>
                <a:gd name="T7" fmla="*/ 2147483646 h 173"/>
                <a:gd name="T8" fmla="*/ 2147483646 w 344"/>
                <a:gd name="T9" fmla="*/ 2147483646 h 173"/>
                <a:gd name="T10" fmla="*/ 2147483646 w 344"/>
                <a:gd name="T11" fmla="*/ 2147483646 h 173"/>
                <a:gd name="T12" fmla="*/ 2147483646 w 344"/>
                <a:gd name="T13" fmla="*/ 2147483646 h 173"/>
                <a:gd name="T14" fmla="*/ 2147483646 w 344"/>
                <a:gd name="T15" fmla="*/ 2147483646 h 173"/>
                <a:gd name="T16" fmla="*/ 2147483646 w 344"/>
                <a:gd name="T17" fmla="*/ 0 h 17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4" h="173">
                  <a:moveTo>
                    <a:pt x="313" y="0"/>
                  </a:moveTo>
                  <a:cubicBezTo>
                    <a:pt x="31" y="0"/>
                    <a:pt x="31" y="0"/>
                    <a:pt x="31" y="0"/>
                  </a:cubicBezTo>
                  <a:cubicBezTo>
                    <a:pt x="14" y="0"/>
                    <a:pt x="0" y="14"/>
                    <a:pt x="0" y="31"/>
                  </a:cubicBezTo>
                  <a:cubicBezTo>
                    <a:pt x="0" y="142"/>
                    <a:pt x="0" y="142"/>
                    <a:pt x="0" y="142"/>
                  </a:cubicBezTo>
                  <a:cubicBezTo>
                    <a:pt x="0" y="159"/>
                    <a:pt x="14" y="173"/>
                    <a:pt x="31" y="173"/>
                  </a:cubicBezTo>
                  <a:cubicBezTo>
                    <a:pt x="313" y="173"/>
                    <a:pt x="313" y="173"/>
                    <a:pt x="313" y="173"/>
                  </a:cubicBezTo>
                  <a:cubicBezTo>
                    <a:pt x="330" y="173"/>
                    <a:pt x="344" y="159"/>
                    <a:pt x="344" y="142"/>
                  </a:cubicBezTo>
                  <a:cubicBezTo>
                    <a:pt x="344" y="31"/>
                    <a:pt x="344" y="31"/>
                    <a:pt x="344" y="31"/>
                  </a:cubicBezTo>
                  <a:cubicBezTo>
                    <a:pt x="344" y="14"/>
                    <a:pt x="330" y="0"/>
                    <a:pt x="313" y="0"/>
                  </a:cubicBezTo>
                </a:path>
              </a:pathLst>
            </a:custGeom>
            <a:solidFill>
              <a:schemeClr val="accent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7664" name="TextBox 115">
              <a:extLst>
                <a:ext uri="{FF2B5EF4-FFF2-40B4-BE49-F238E27FC236}">
                  <a16:creationId xmlns:a16="http://schemas.microsoft.com/office/drawing/2014/main" id="{7339616B-02EB-4AA9-BECC-A4586173A0A7}"/>
                </a:ext>
              </a:extLst>
            </p:cNvPr>
            <p:cNvSpPr txBox="1">
              <a:spLocks noChangeArrowheads="1"/>
            </p:cNvSpPr>
            <p:nvPr/>
          </p:nvSpPr>
          <p:spPr bwMode="auto">
            <a:xfrm>
              <a:off x="1582738" y="4975225"/>
              <a:ext cx="3108325" cy="134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50000"/>
                </a:lnSpc>
                <a:spcBef>
                  <a:spcPct val="0"/>
                </a:spcBef>
                <a:buFontTx/>
                <a:buNone/>
              </a:pPr>
              <a:r>
                <a:rPr lang="en-US" altLang="ru-RU" sz="1400" i="1" dirty="0">
                  <a:solidFill>
                    <a:srgbClr val="73858E"/>
                  </a:solidFill>
                  <a:latin typeface="Arial" panose="020B0604020202020204" pitchFamily="34" charset="0"/>
                  <a:cs typeface="Arial" panose="020B0604020202020204" pitchFamily="34" charset="0"/>
                </a:rPr>
                <a:t>Lorem ipsum dolor sit </a:t>
              </a:r>
              <a:r>
                <a:rPr lang="en-US" altLang="ru-RU" sz="1400" i="1" dirty="0" err="1">
                  <a:solidFill>
                    <a:srgbClr val="73858E"/>
                  </a:solidFill>
                  <a:latin typeface="Arial" panose="020B0604020202020204" pitchFamily="34" charset="0"/>
                  <a:cs typeface="Arial" panose="020B0604020202020204" pitchFamily="34" charset="0"/>
                </a:rPr>
                <a:t>amet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consectetur</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adipiscing</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elit</a:t>
              </a:r>
              <a:r>
                <a:rPr lang="en-US" altLang="ru-RU" sz="1400" i="1" dirty="0">
                  <a:solidFill>
                    <a:srgbClr val="73858E"/>
                  </a:solidFill>
                  <a:latin typeface="Arial" panose="020B0604020202020204" pitchFamily="34" charset="0"/>
                  <a:cs typeface="Arial" panose="020B0604020202020204" pitchFamily="34" charset="0"/>
                </a:rPr>
                <a:t>, sed do </a:t>
              </a:r>
              <a:r>
                <a:rPr lang="en-US" altLang="ru-RU" sz="1400" i="1" dirty="0" err="1">
                  <a:solidFill>
                    <a:srgbClr val="73858E"/>
                  </a:solidFill>
                  <a:latin typeface="Arial" panose="020B0604020202020204" pitchFamily="34" charset="0"/>
                  <a:cs typeface="Arial" panose="020B0604020202020204" pitchFamily="34" charset="0"/>
                </a:rPr>
                <a:t>eiusmod</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tempor</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incididunt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ut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labore</a:t>
              </a:r>
              <a:r>
                <a:rPr lang="en-US" altLang="ru-RU" sz="1400" i="1" dirty="0">
                  <a:solidFill>
                    <a:srgbClr val="73858E"/>
                  </a:solidFill>
                  <a:latin typeface="Arial" panose="020B0604020202020204" pitchFamily="34" charset="0"/>
                  <a:cs typeface="Arial" panose="020B0604020202020204" pitchFamily="34" charset="0"/>
                </a:rPr>
                <a:t> et dolore magna </a:t>
              </a:r>
              <a:r>
                <a:rPr lang="en-US" altLang="ru-RU" sz="1400" i="1" dirty="0" err="1">
                  <a:solidFill>
                    <a:srgbClr val="73858E"/>
                  </a:solidFill>
                  <a:latin typeface="Arial" panose="020B0604020202020204" pitchFamily="34" charset="0"/>
                  <a:cs typeface="Arial" panose="020B0604020202020204" pitchFamily="34" charset="0"/>
                </a:rPr>
                <a:t>aliqua</a:t>
              </a:r>
              <a:r>
                <a:rPr lang="en-US" altLang="ru-RU" sz="1400" i="1" dirty="0">
                  <a:solidFill>
                    <a:srgbClr val="73858E"/>
                  </a:solidFill>
                  <a:latin typeface="Arial" panose="020B0604020202020204" pitchFamily="34" charset="0"/>
                  <a:cs typeface="Arial" panose="020B0604020202020204" pitchFamily="34" charset="0"/>
                </a:rPr>
                <a:t>. Ut </a:t>
              </a:r>
              <a:r>
                <a:rPr lang="en-US" altLang="ru-RU" sz="1400" i="1" dirty="0" err="1">
                  <a:solidFill>
                    <a:srgbClr val="73858E"/>
                  </a:solidFill>
                  <a:latin typeface="Arial" panose="020B0604020202020204" pitchFamily="34" charset="0"/>
                  <a:cs typeface="Arial" panose="020B0604020202020204" pitchFamily="34" charset="0"/>
                </a:rPr>
                <a:t>enim</a:t>
              </a:r>
              <a:endParaRPr lang="ru-RU" altLang="ru-RU" sz="1200" i="1" dirty="0">
                <a:solidFill>
                  <a:srgbClr val="73858E"/>
                </a:solidFill>
                <a:latin typeface="Arial" panose="020B0604020202020204" pitchFamily="34" charset="0"/>
                <a:cs typeface="Arial" panose="020B0604020202020204" pitchFamily="34" charset="0"/>
              </a:endParaRPr>
            </a:p>
          </p:txBody>
        </p:sp>
      </p:grpSp>
      <p:sp>
        <p:nvSpPr>
          <p:cNvPr id="27665" name="TextBox 115">
            <a:extLst>
              <a:ext uri="{FF2B5EF4-FFF2-40B4-BE49-F238E27FC236}">
                <a16:creationId xmlns:a16="http://schemas.microsoft.com/office/drawing/2014/main" id="{DEB61FEA-DD0C-4A3A-BB56-CF48BB0A53AF}"/>
              </a:ext>
            </a:extLst>
          </p:cNvPr>
          <p:cNvSpPr txBox="1">
            <a:spLocks noChangeArrowheads="1"/>
          </p:cNvSpPr>
          <p:nvPr/>
        </p:nvSpPr>
        <p:spPr bwMode="auto">
          <a:xfrm>
            <a:off x="965200" y="1914525"/>
            <a:ext cx="3189288" cy="2586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800" b="1" dirty="0">
                <a:solidFill>
                  <a:srgbClr val="73858E"/>
                </a:solidFill>
                <a:latin typeface="Arial" panose="020B0604020202020204" pitchFamily="34" charset="0"/>
                <a:cs typeface="Arial" panose="020B0604020202020204" pitchFamily="34" charset="0"/>
              </a:rPr>
              <a:t>Lorem ipsum dolor sit </a:t>
            </a:r>
            <a:r>
              <a:rPr lang="en-US" altLang="ru-RU" sz="1800" b="1" dirty="0" err="1">
                <a:solidFill>
                  <a:srgbClr val="73858E"/>
                </a:solidFill>
                <a:latin typeface="Arial" panose="020B0604020202020204" pitchFamily="34" charset="0"/>
                <a:cs typeface="Arial" panose="020B0604020202020204" pitchFamily="34" charset="0"/>
              </a:rPr>
              <a:t>amet</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consectetur</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adipiscing</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elit</a:t>
            </a:r>
            <a:r>
              <a:rPr lang="en-US" altLang="ru-RU" sz="1800" b="1" dirty="0">
                <a:solidFill>
                  <a:srgbClr val="73858E"/>
                </a:solidFill>
                <a:latin typeface="Arial" panose="020B0604020202020204" pitchFamily="34" charset="0"/>
                <a:cs typeface="Arial" panose="020B0604020202020204" pitchFamily="34" charset="0"/>
              </a:rPr>
              <a:t>, sed do </a:t>
            </a:r>
            <a:r>
              <a:rPr lang="en-US" altLang="ru-RU" sz="1800" b="1" dirty="0" err="1">
                <a:solidFill>
                  <a:srgbClr val="73858E"/>
                </a:solidFill>
                <a:latin typeface="Arial" panose="020B0604020202020204" pitchFamily="34" charset="0"/>
                <a:cs typeface="Arial" panose="020B0604020202020204" pitchFamily="34" charset="0"/>
              </a:rPr>
              <a:t>eiusmod</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tempor</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incididunt</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ut</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labore</a:t>
            </a:r>
            <a:r>
              <a:rPr lang="en-US" altLang="ru-RU" sz="1800" b="1" dirty="0">
                <a:solidFill>
                  <a:srgbClr val="73858E"/>
                </a:solidFill>
                <a:latin typeface="Arial" panose="020B0604020202020204" pitchFamily="34" charset="0"/>
                <a:cs typeface="Arial" panose="020B0604020202020204" pitchFamily="34" charset="0"/>
              </a:rPr>
              <a:t> et dolore magna </a:t>
            </a:r>
            <a:r>
              <a:rPr lang="en-US" altLang="ru-RU" sz="1800" b="1" dirty="0" err="1">
                <a:solidFill>
                  <a:srgbClr val="73858E"/>
                </a:solidFill>
                <a:latin typeface="Arial" panose="020B0604020202020204" pitchFamily="34" charset="0"/>
                <a:cs typeface="Arial" panose="020B0604020202020204" pitchFamily="34" charset="0"/>
              </a:rPr>
              <a:t>aliqua</a:t>
            </a:r>
            <a:r>
              <a:rPr lang="en-US" altLang="ru-RU" sz="1800" b="1" dirty="0">
                <a:solidFill>
                  <a:srgbClr val="73858E"/>
                </a:solidFill>
                <a:latin typeface="Arial" panose="020B0604020202020204" pitchFamily="34" charset="0"/>
                <a:cs typeface="Arial" panose="020B0604020202020204" pitchFamily="34" charset="0"/>
              </a:rPr>
              <a:t>. Ut </a:t>
            </a:r>
            <a:r>
              <a:rPr lang="en-US" altLang="ru-RU" sz="1800" b="1" dirty="0" err="1">
                <a:solidFill>
                  <a:srgbClr val="73858E"/>
                </a:solidFill>
                <a:latin typeface="Arial" panose="020B0604020202020204" pitchFamily="34" charset="0"/>
                <a:cs typeface="Arial" panose="020B0604020202020204" pitchFamily="34" charset="0"/>
              </a:rPr>
              <a:t>enim</a:t>
            </a:r>
            <a:r>
              <a:rPr lang="en-US" altLang="ru-RU" sz="1800" b="1" dirty="0">
                <a:solidFill>
                  <a:srgbClr val="73858E"/>
                </a:solidFill>
                <a:latin typeface="Arial" panose="020B0604020202020204" pitchFamily="34" charset="0"/>
                <a:cs typeface="Arial" panose="020B0604020202020204" pitchFamily="34" charset="0"/>
              </a:rPr>
              <a:t> ad minim </a:t>
            </a:r>
            <a:r>
              <a:rPr lang="en-US" altLang="ru-RU" sz="1800" b="1" dirty="0" err="1">
                <a:solidFill>
                  <a:srgbClr val="73858E"/>
                </a:solidFill>
                <a:latin typeface="Arial" panose="020B0604020202020204" pitchFamily="34" charset="0"/>
                <a:cs typeface="Arial" panose="020B0604020202020204" pitchFamily="34" charset="0"/>
              </a:rPr>
              <a:t>veniam</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quis</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nostrud</a:t>
            </a:r>
            <a:r>
              <a:rPr lang="en-US" altLang="ru-RU" sz="1800" b="1" dirty="0">
                <a:solidFill>
                  <a:srgbClr val="73858E"/>
                </a:solidFill>
                <a:latin typeface="Arial" panose="020B0604020202020204" pitchFamily="34" charset="0"/>
                <a:cs typeface="Arial" panose="020B0604020202020204" pitchFamily="34" charset="0"/>
              </a:rPr>
              <a:t> exercitation </a:t>
            </a:r>
            <a:r>
              <a:rPr lang="en-US" altLang="ru-RU" sz="1800" b="1" dirty="0" err="1">
                <a:solidFill>
                  <a:srgbClr val="73858E"/>
                </a:solidFill>
                <a:latin typeface="Arial" panose="020B0604020202020204" pitchFamily="34" charset="0"/>
                <a:cs typeface="Arial" panose="020B0604020202020204" pitchFamily="34" charset="0"/>
              </a:rPr>
              <a:t>ullamco</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laboris</a:t>
            </a:r>
            <a:r>
              <a:rPr lang="en-US" altLang="ru-RU" sz="1800" b="1" dirty="0">
                <a:solidFill>
                  <a:srgbClr val="73858E"/>
                </a:solidFill>
                <a:latin typeface="Arial" panose="020B0604020202020204" pitchFamily="34" charset="0"/>
                <a:cs typeface="Arial" panose="020B0604020202020204" pitchFamily="34" charset="0"/>
              </a:rPr>
              <a:t> nisi </a:t>
            </a:r>
            <a:r>
              <a:rPr lang="en-US" altLang="ru-RU" sz="1800" b="1" dirty="0" err="1">
                <a:solidFill>
                  <a:srgbClr val="73858E"/>
                </a:solidFill>
                <a:latin typeface="Arial" panose="020B0604020202020204" pitchFamily="34" charset="0"/>
                <a:cs typeface="Arial" panose="020B0604020202020204" pitchFamily="34" charset="0"/>
              </a:rPr>
              <a:t>ut</a:t>
            </a:r>
            <a:r>
              <a:rPr lang="en-US" altLang="ru-RU" sz="1800" b="1" dirty="0">
                <a:solidFill>
                  <a:srgbClr val="73858E"/>
                </a:solidFill>
                <a:latin typeface="Arial" panose="020B0604020202020204" pitchFamily="34" charset="0"/>
                <a:cs typeface="Arial" panose="020B0604020202020204" pitchFamily="34" charset="0"/>
              </a:rPr>
              <a:t> </a:t>
            </a:r>
            <a:r>
              <a:rPr lang="en-US" altLang="ru-RU" sz="1800" b="1" dirty="0" err="1">
                <a:solidFill>
                  <a:srgbClr val="73858E"/>
                </a:solidFill>
                <a:latin typeface="Arial" panose="020B0604020202020204" pitchFamily="34" charset="0"/>
                <a:cs typeface="Arial" panose="020B0604020202020204" pitchFamily="34" charset="0"/>
              </a:rPr>
              <a:t>aliquip</a:t>
            </a:r>
            <a:r>
              <a:rPr lang="en-US" altLang="ru-RU" sz="1800" b="1" dirty="0">
                <a:solidFill>
                  <a:srgbClr val="73858E"/>
                </a:solidFill>
                <a:latin typeface="Arial" panose="020B0604020202020204" pitchFamily="34" charset="0"/>
                <a:cs typeface="Arial" panose="020B0604020202020204" pitchFamily="34" charset="0"/>
              </a:rPr>
              <a:t>.</a:t>
            </a:r>
            <a:endParaRPr lang="ru-RU" altLang="ru-RU" sz="1600" b="1" dirty="0">
              <a:solidFill>
                <a:srgbClr val="73858E"/>
              </a:solidFill>
              <a:latin typeface="Arial" panose="020B0604020202020204" pitchFamily="34" charset="0"/>
              <a:cs typeface="Arial" panose="020B0604020202020204" pitchFamily="34" charset="0"/>
            </a:endParaRPr>
          </a:p>
        </p:txBody>
      </p:sp>
      <p:sp>
        <p:nvSpPr>
          <p:cNvPr id="27666" name="TextBox 115">
            <a:extLst>
              <a:ext uri="{FF2B5EF4-FFF2-40B4-BE49-F238E27FC236}">
                <a16:creationId xmlns:a16="http://schemas.microsoft.com/office/drawing/2014/main" id="{B27DEFF5-780A-437C-A775-9764F4865810}"/>
              </a:ext>
            </a:extLst>
          </p:cNvPr>
          <p:cNvSpPr txBox="1">
            <a:spLocks noChangeArrowheads="1"/>
          </p:cNvSpPr>
          <p:nvPr/>
        </p:nvSpPr>
        <p:spPr bwMode="auto">
          <a:xfrm>
            <a:off x="7927975" y="3838575"/>
            <a:ext cx="3189288" cy="2584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800" b="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600" b="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7650"/>
                                        </p:tgtEl>
                                        <p:attrNameLst>
                                          <p:attrName>style.visibility</p:attrName>
                                        </p:attrNameLst>
                                      </p:cBhvr>
                                      <p:to>
                                        <p:strVal val="visible"/>
                                      </p:to>
                                    </p:set>
                                    <p:anim calcmode="lin" valueType="num">
                                      <p:cBhvr additive="base">
                                        <p:cTn id="7" dur="500" fill="hold"/>
                                        <p:tgtEl>
                                          <p:spTgt spid="27650"/>
                                        </p:tgtEl>
                                        <p:attrNameLst>
                                          <p:attrName>ppt_x</p:attrName>
                                        </p:attrNameLst>
                                      </p:cBhvr>
                                      <p:tavLst>
                                        <p:tav tm="0">
                                          <p:val>
                                            <p:strVal val="#ppt_x"/>
                                          </p:val>
                                        </p:tav>
                                        <p:tav tm="100000">
                                          <p:val>
                                            <p:strVal val="#ppt_x"/>
                                          </p:val>
                                        </p:tav>
                                      </p:tavLst>
                                    </p:anim>
                                    <p:anim calcmode="lin" valueType="num">
                                      <p:cBhvr additive="base">
                                        <p:cTn id="8" dur="500" fill="hold"/>
                                        <p:tgtEl>
                                          <p:spTgt spid="2765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7651"/>
                                        </p:tgtEl>
                                        <p:attrNameLst>
                                          <p:attrName>style.visibility</p:attrName>
                                        </p:attrNameLst>
                                      </p:cBhvr>
                                      <p:to>
                                        <p:strVal val="visible"/>
                                      </p:to>
                                    </p:set>
                                    <p:anim calcmode="lin" valueType="num">
                                      <p:cBhvr additive="base">
                                        <p:cTn id="11" dur="500" fill="hold"/>
                                        <p:tgtEl>
                                          <p:spTgt spid="27651"/>
                                        </p:tgtEl>
                                        <p:attrNameLst>
                                          <p:attrName>ppt_x</p:attrName>
                                        </p:attrNameLst>
                                      </p:cBhvr>
                                      <p:tavLst>
                                        <p:tav tm="0">
                                          <p:val>
                                            <p:strVal val="#ppt_x"/>
                                          </p:val>
                                        </p:tav>
                                        <p:tav tm="100000">
                                          <p:val>
                                            <p:strVal val="#ppt_x"/>
                                          </p:val>
                                        </p:tav>
                                      </p:tavLst>
                                    </p:anim>
                                    <p:anim calcmode="lin" valueType="num">
                                      <p:cBhvr additive="base">
                                        <p:cTn id="12" dur="500" fill="hold"/>
                                        <p:tgtEl>
                                          <p:spTgt spid="27651"/>
                                        </p:tgtEl>
                                        <p:attrNameLst>
                                          <p:attrName>ppt_y</p:attrName>
                                        </p:attrNameLst>
                                      </p:cBhvr>
                                      <p:tavLst>
                                        <p:tav tm="0">
                                          <p:val>
                                            <p:strVal val="0-#ppt_h/2"/>
                                          </p:val>
                                        </p:tav>
                                        <p:tav tm="100000">
                                          <p:val>
                                            <p:strVal val="#ppt_y"/>
                                          </p:val>
                                        </p:tav>
                                      </p:tavLst>
                                    </p:anim>
                                  </p:childTnLst>
                                </p:cTn>
                              </p:par>
                              <p:par>
                                <p:cTn id="13" presetID="2" presetClass="entr" presetSubtype="4" fill="hold" grpId="0" nodeType="withEffect">
                                  <p:stCondLst>
                                    <p:cond delay="250"/>
                                  </p:stCondLst>
                                  <p:childTnLst>
                                    <p:set>
                                      <p:cBhvr>
                                        <p:cTn id="14" dur="1" fill="hold">
                                          <p:stCondLst>
                                            <p:cond delay="0"/>
                                          </p:stCondLst>
                                        </p:cTn>
                                        <p:tgtEl>
                                          <p:spTgt spid="27665"/>
                                        </p:tgtEl>
                                        <p:attrNameLst>
                                          <p:attrName>style.visibility</p:attrName>
                                        </p:attrNameLst>
                                      </p:cBhvr>
                                      <p:to>
                                        <p:strVal val="visible"/>
                                      </p:to>
                                    </p:set>
                                    <p:anim calcmode="lin" valueType="num">
                                      <p:cBhvr additive="base">
                                        <p:cTn id="15" dur="500" fill="hold"/>
                                        <p:tgtEl>
                                          <p:spTgt spid="27665"/>
                                        </p:tgtEl>
                                        <p:attrNameLst>
                                          <p:attrName>ppt_x</p:attrName>
                                        </p:attrNameLst>
                                      </p:cBhvr>
                                      <p:tavLst>
                                        <p:tav tm="0">
                                          <p:val>
                                            <p:strVal val="#ppt_x"/>
                                          </p:val>
                                        </p:tav>
                                        <p:tav tm="100000">
                                          <p:val>
                                            <p:strVal val="#ppt_x"/>
                                          </p:val>
                                        </p:tav>
                                      </p:tavLst>
                                    </p:anim>
                                    <p:anim calcmode="lin" valueType="num">
                                      <p:cBhvr additive="base">
                                        <p:cTn id="16" dur="500" fill="hold"/>
                                        <p:tgtEl>
                                          <p:spTgt spid="2766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250"/>
                                  </p:stCondLst>
                                  <p:childTnLst>
                                    <p:set>
                                      <p:cBhvr>
                                        <p:cTn id="18" dur="1" fill="hold">
                                          <p:stCondLst>
                                            <p:cond delay="0"/>
                                          </p:stCondLst>
                                        </p:cTn>
                                        <p:tgtEl>
                                          <p:spTgt spid="27666"/>
                                        </p:tgtEl>
                                        <p:attrNameLst>
                                          <p:attrName>style.visibility</p:attrName>
                                        </p:attrNameLst>
                                      </p:cBhvr>
                                      <p:to>
                                        <p:strVal val="visible"/>
                                      </p:to>
                                    </p:set>
                                    <p:anim calcmode="lin" valueType="num">
                                      <p:cBhvr additive="base">
                                        <p:cTn id="19" dur="500" fill="hold"/>
                                        <p:tgtEl>
                                          <p:spTgt spid="27666"/>
                                        </p:tgtEl>
                                        <p:attrNameLst>
                                          <p:attrName>ppt_x</p:attrName>
                                        </p:attrNameLst>
                                      </p:cBhvr>
                                      <p:tavLst>
                                        <p:tav tm="0">
                                          <p:val>
                                            <p:strVal val="#ppt_x"/>
                                          </p:val>
                                        </p:tav>
                                        <p:tav tm="100000">
                                          <p:val>
                                            <p:strVal val="#ppt_x"/>
                                          </p:val>
                                        </p:tav>
                                      </p:tavLst>
                                    </p:anim>
                                    <p:anim calcmode="lin" valueType="num">
                                      <p:cBhvr additive="base">
                                        <p:cTn id="20" dur="500" fill="hold"/>
                                        <p:tgtEl>
                                          <p:spTgt spid="2766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50"/>
                                  </p:stCondLst>
                                  <p:childTnLst>
                                    <p:set>
                                      <p:cBhvr>
                                        <p:cTn id="22" dur="1" fill="hold">
                                          <p:stCondLst>
                                            <p:cond delay="0"/>
                                          </p:stCondLst>
                                        </p:cTn>
                                        <p:tgtEl>
                                          <p:spTgt spid="27656"/>
                                        </p:tgtEl>
                                        <p:attrNameLst>
                                          <p:attrName>style.visibility</p:attrName>
                                        </p:attrNameLst>
                                      </p:cBhvr>
                                      <p:to>
                                        <p:strVal val="visible"/>
                                      </p:to>
                                    </p:set>
                                    <p:anim calcmode="lin" valueType="num">
                                      <p:cBhvr additive="base">
                                        <p:cTn id="23" dur="500" fill="hold"/>
                                        <p:tgtEl>
                                          <p:spTgt spid="27656"/>
                                        </p:tgtEl>
                                        <p:attrNameLst>
                                          <p:attrName>ppt_x</p:attrName>
                                        </p:attrNameLst>
                                      </p:cBhvr>
                                      <p:tavLst>
                                        <p:tav tm="0">
                                          <p:val>
                                            <p:strVal val="#ppt_x"/>
                                          </p:val>
                                        </p:tav>
                                        <p:tav tm="100000">
                                          <p:val>
                                            <p:strVal val="#ppt_x"/>
                                          </p:val>
                                        </p:tav>
                                      </p:tavLst>
                                    </p:anim>
                                    <p:anim calcmode="lin" valueType="num">
                                      <p:cBhvr additive="base">
                                        <p:cTn id="24" dur="500" fill="hold"/>
                                        <p:tgtEl>
                                          <p:spTgt spid="27656"/>
                                        </p:tgtEl>
                                        <p:attrNameLst>
                                          <p:attrName>ppt_y</p:attrName>
                                        </p:attrNameLst>
                                      </p:cBhvr>
                                      <p:tavLst>
                                        <p:tav tm="0">
                                          <p:val>
                                            <p:strVal val="1+#ppt_h/2"/>
                                          </p:val>
                                        </p:tav>
                                        <p:tav tm="100000">
                                          <p:val>
                                            <p:strVal val="#ppt_y"/>
                                          </p:val>
                                        </p:tav>
                                      </p:tavLst>
                                    </p:anim>
                                  </p:childTnLst>
                                </p:cTn>
                              </p:par>
                            </p:childTnLst>
                          </p:cTn>
                        </p:par>
                        <p:par>
                          <p:cTn id="25" fill="hold">
                            <p:stCondLst>
                              <p:cond delay="750"/>
                            </p:stCondLst>
                            <p:childTnLst>
                              <p:par>
                                <p:cTn id="26" presetID="2" presetClass="entr" presetSubtype="2" fill="hold"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1+#ppt_w/2"/>
                                          </p:val>
                                        </p:tav>
                                        <p:tav tm="100000">
                                          <p:val>
                                            <p:strVal val="#ppt_x"/>
                                          </p:val>
                                        </p:tav>
                                      </p:tavLst>
                                    </p:anim>
                                    <p:anim calcmode="lin" valueType="num">
                                      <p:cBhvr additive="base">
                                        <p:cTn id="29" dur="500" fill="hold"/>
                                        <p:tgtEl>
                                          <p:spTgt spid="5"/>
                                        </p:tgtEl>
                                        <p:attrNameLst>
                                          <p:attrName>ppt_y</p:attrName>
                                        </p:attrNameLst>
                                      </p:cBhvr>
                                      <p:tavLst>
                                        <p:tav tm="0">
                                          <p:val>
                                            <p:strVal val="#ppt_y"/>
                                          </p:val>
                                        </p:tav>
                                        <p:tav tm="100000">
                                          <p:val>
                                            <p:strVal val="#ppt_y"/>
                                          </p:val>
                                        </p:tav>
                                      </p:tavLst>
                                    </p:anim>
                                  </p:childTnLst>
                                </p:cTn>
                              </p:par>
                              <p:par>
                                <p:cTn id="30" presetID="2" presetClass="entr" presetSubtype="8" fill="hold" nodeType="withEffect">
                                  <p:stCondLst>
                                    <p:cond delay="0"/>
                                  </p:stCondLst>
                                  <p:childTnLst>
                                    <p:set>
                                      <p:cBhvr>
                                        <p:cTn id="31" dur="1" fill="hold">
                                          <p:stCondLst>
                                            <p:cond delay="0"/>
                                          </p:stCondLst>
                                        </p:cTn>
                                        <p:tgtEl>
                                          <p:spTgt spid="2"/>
                                        </p:tgtEl>
                                        <p:attrNameLst>
                                          <p:attrName>style.visibility</p:attrName>
                                        </p:attrNameLst>
                                      </p:cBhvr>
                                      <p:to>
                                        <p:strVal val="visible"/>
                                      </p:to>
                                    </p:set>
                                    <p:anim calcmode="lin" valueType="num">
                                      <p:cBhvr additive="base">
                                        <p:cTn id="32" dur="500" fill="hold"/>
                                        <p:tgtEl>
                                          <p:spTgt spid="2"/>
                                        </p:tgtEl>
                                        <p:attrNameLst>
                                          <p:attrName>ppt_x</p:attrName>
                                        </p:attrNameLst>
                                      </p:cBhvr>
                                      <p:tavLst>
                                        <p:tav tm="0">
                                          <p:val>
                                            <p:strVal val="0-#ppt_w/2"/>
                                          </p:val>
                                        </p:tav>
                                        <p:tav tm="100000">
                                          <p:val>
                                            <p:strVal val="#ppt_x"/>
                                          </p:val>
                                        </p:tav>
                                      </p:tavLst>
                                    </p:anim>
                                    <p:anim calcmode="lin" valueType="num">
                                      <p:cBhvr additive="base">
                                        <p:cTn id="33" dur="500" fill="hold"/>
                                        <p:tgtEl>
                                          <p:spTgt spid="2"/>
                                        </p:tgtEl>
                                        <p:attrNameLst>
                                          <p:attrName>ppt_y</p:attrName>
                                        </p:attrNameLst>
                                      </p:cBhvr>
                                      <p:tavLst>
                                        <p:tav tm="0">
                                          <p:val>
                                            <p:strVal val="#ppt_y"/>
                                          </p:val>
                                        </p:tav>
                                        <p:tav tm="100000">
                                          <p:val>
                                            <p:strVal val="#ppt_y"/>
                                          </p:val>
                                        </p:tav>
                                      </p:tavLst>
                                    </p:anim>
                                  </p:childTnLst>
                                </p:cTn>
                              </p:par>
                              <p:par>
                                <p:cTn id="34" presetID="17" presetClass="entr" presetSubtype="2" fill="hold" nodeType="withEffect">
                                  <p:stCondLst>
                                    <p:cond delay="0"/>
                                  </p:stCondLst>
                                  <p:childTnLst>
                                    <p:set>
                                      <p:cBhvr>
                                        <p:cTn id="35" dur="1" fill="hold">
                                          <p:stCondLst>
                                            <p:cond delay="0"/>
                                          </p:stCondLst>
                                        </p:cTn>
                                        <p:tgtEl>
                                          <p:spTgt spid="3"/>
                                        </p:tgtEl>
                                        <p:attrNameLst>
                                          <p:attrName>style.visibility</p:attrName>
                                        </p:attrNameLst>
                                      </p:cBhvr>
                                      <p:to>
                                        <p:strVal val="visible"/>
                                      </p:to>
                                    </p:set>
                                    <p:anim calcmode="lin" valueType="num">
                                      <p:cBhvr>
                                        <p:cTn id="36" dur="500" fill="hold"/>
                                        <p:tgtEl>
                                          <p:spTgt spid="3"/>
                                        </p:tgtEl>
                                        <p:attrNameLst>
                                          <p:attrName>ppt_x</p:attrName>
                                        </p:attrNameLst>
                                      </p:cBhvr>
                                      <p:tavLst>
                                        <p:tav tm="0">
                                          <p:val>
                                            <p:strVal val="#ppt_x+#ppt_w/2"/>
                                          </p:val>
                                        </p:tav>
                                        <p:tav tm="100000">
                                          <p:val>
                                            <p:strVal val="#ppt_x"/>
                                          </p:val>
                                        </p:tav>
                                      </p:tavLst>
                                    </p:anim>
                                    <p:anim calcmode="lin" valueType="num">
                                      <p:cBhvr>
                                        <p:cTn id="37" dur="500" fill="hold"/>
                                        <p:tgtEl>
                                          <p:spTgt spid="3"/>
                                        </p:tgtEl>
                                        <p:attrNameLst>
                                          <p:attrName>ppt_y</p:attrName>
                                        </p:attrNameLst>
                                      </p:cBhvr>
                                      <p:tavLst>
                                        <p:tav tm="0">
                                          <p:val>
                                            <p:strVal val="#ppt_y"/>
                                          </p:val>
                                        </p:tav>
                                        <p:tav tm="100000">
                                          <p:val>
                                            <p:strVal val="#ppt_y"/>
                                          </p:val>
                                        </p:tav>
                                      </p:tavLst>
                                    </p:anim>
                                    <p:anim calcmode="lin" valueType="num">
                                      <p:cBhvr>
                                        <p:cTn id="38" dur="500" fill="hold"/>
                                        <p:tgtEl>
                                          <p:spTgt spid="3"/>
                                        </p:tgtEl>
                                        <p:attrNameLst>
                                          <p:attrName>ppt_w</p:attrName>
                                        </p:attrNameLst>
                                      </p:cBhvr>
                                      <p:tavLst>
                                        <p:tav tm="0">
                                          <p:val>
                                            <p:fltVal val="0"/>
                                          </p:val>
                                        </p:tav>
                                        <p:tav tm="100000">
                                          <p:val>
                                            <p:strVal val="#ppt_w"/>
                                          </p:val>
                                        </p:tav>
                                      </p:tavLst>
                                    </p:anim>
                                    <p:anim calcmode="lin" valueType="num">
                                      <p:cBhvr>
                                        <p:cTn id="39" dur="500" fill="hold"/>
                                        <p:tgtEl>
                                          <p:spTgt spid="3"/>
                                        </p:tgtEl>
                                        <p:attrNameLst>
                                          <p:attrName>ppt_h</p:attrName>
                                        </p:attrNameLst>
                                      </p:cBhvr>
                                      <p:tavLst>
                                        <p:tav tm="0">
                                          <p:val>
                                            <p:strVal val="#ppt_h"/>
                                          </p:val>
                                        </p:tav>
                                        <p:tav tm="100000">
                                          <p:val>
                                            <p:strVal val="#ppt_h"/>
                                          </p:val>
                                        </p:tav>
                                      </p:tavLst>
                                    </p:anim>
                                  </p:childTnLst>
                                </p:cTn>
                              </p:par>
                              <p:par>
                                <p:cTn id="40" presetID="17" presetClass="entr" presetSubtype="8" fill="hold" nodeType="with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p:cTn id="42" dur="500" fill="hold"/>
                                        <p:tgtEl>
                                          <p:spTgt spid="4"/>
                                        </p:tgtEl>
                                        <p:attrNameLst>
                                          <p:attrName>ppt_x</p:attrName>
                                        </p:attrNameLst>
                                      </p:cBhvr>
                                      <p:tavLst>
                                        <p:tav tm="0">
                                          <p:val>
                                            <p:strVal val="#ppt_x-#ppt_w/2"/>
                                          </p:val>
                                        </p:tav>
                                        <p:tav tm="100000">
                                          <p:val>
                                            <p:strVal val="#ppt_x"/>
                                          </p:val>
                                        </p:tav>
                                      </p:tavLst>
                                    </p:anim>
                                    <p:anim calcmode="lin" valueType="num">
                                      <p:cBhvr>
                                        <p:cTn id="43" dur="500" fill="hold"/>
                                        <p:tgtEl>
                                          <p:spTgt spid="4"/>
                                        </p:tgtEl>
                                        <p:attrNameLst>
                                          <p:attrName>ppt_y</p:attrName>
                                        </p:attrNameLst>
                                      </p:cBhvr>
                                      <p:tavLst>
                                        <p:tav tm="0">
                                          <p:val>
                                            <p:strVal val="#ppt_y"/>
                                          </p:val>
                                        </p:tav>
                                        <p:tav tm="100000">
                                          <p:val>
                                            <p:strVal val="#ppt_y"/>
                                          </p:val>
                                        </p:tav>
                                      </p:tavLst>
                                    </p:anim>
                                    <p:anim calcmode="lin" valueType="num">
                                      <p:cBhvr>
                                        <p:cTn id="44" dur="500" fill="hold"/>
                                        <p:tgtEl>
                                          <p:spTgt spid="4"/>
                                        </p:tgtEl>
                                        <p:attrNameLst>
                                          <p:attrName>ppt_w</p:attrName>
                                        </p:attrNameLst>
                                      </p:cBhvr>
                                      <p:tavLst>
                                        <p:tav tm="0">
                                          <p:val>
                                            <p:fltVal val="0"/>
                                          </p:val>
                                        </p:tav>
                                        <p:tav tm="100000">
                                          <p:val>
                                            <p:strVal val="#ppt_w"/>
                                          </p:val>
                                        </p:tav>
                                      </p:tavLst>
                                    </p:anim>
                                    <p:anim calcmode="lin" valueType="num">
                                      <p:cBhvr>
                                        <p:cTn id="45" dur="500" fill="hold"/>
                                        <p:tgtEl>
                                          <p:spTgt spid="4"/>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650" grpId="0"/>
      <p:bldP spid="27651" grpId="0"/>
      <p:bldP spid="27656" grpId="0" animBg="1"/>
      <p:bldP spid="27665" grpId="0"/>
      <p:bldP spid="2766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TextBox 112">
            <a:extLst>
              <a:ext uri="{FF2B5EF4-FFF2-40B4-BE49-F238E27FC236}">
                <a16:creationId xmlns:a16="http://schemas.microsoft.com/office/drawing/2014/main" id="{15415398-632E-4084-B288-F01EF0E86ABC}"/>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8675" name="TextBox 115">
            <a:extLst>
              <a:ext uri="{FF2B5EF4-FFF2-40B4-BE49-F238E27FC236}">
                <a16:creationId xmlns:a16="http://schemas.microsoft.com/office/drawing/2014/main" id="{50D879D8-0A6E-45F5-862C-2BE03167CD14}"/>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5" name="Группа 4">
            <a:extLst>
              <a:ext uri="{FF2B5EF4-FFF2-40B4-BE49-F238E27FC236}">
                <a16:creationId xmlns:a16="http://schemas.microsoft.com/office/drawing/2014/main" id="{40F6DA23-FB63-49A1-A8DB-1285AFA9F673}"/>
              </a:ext>
            </a:extLst>
          </p:cNvPr>
          <p:cNvGrpSpPr/>
          <p:nvPr/>
        </p:nvGrpSpPr>
        <p:grpSpPr>
          <a:xfrm>
            <a:off x="3344863" y="3667125"/>
            <a:ext cx="2133600" cy="2244725"/>
            <a:chOff x="3344863" y="3667125"/>
            <a:chExt cx="2133600" cy="2244725"/>
          </a:xfrm>
        </p:grpSpPr>
        <p:sp>
          <p:nvSpPr>
            <p:cNvPr id="28677" name="Freeform 45">
              <a:extLst>
                <a:ext uri="{FF2B5EF4-FFF2-40B4-BE49-F238E27FC236}">
                  <a16:creationId xmlns:a16="http://schemas.microsoft.com/office/drawing/2014/main" id="{3E9D14F8-6327-4D78-B2FA-C2233C6B3E40}"/>
                </a:ext>
              </a:extLst>
            </p:cNvPr>
            <p:cNvSpPr>
              <a:spLocks/>
            </p:cNvSpPr>
            <p:nvPr/>
          </p:nvSpPr>
          <p:spPr bwMode="auto">
            <a:xfrm>
              <a:off x="3568700" y="3667125"/>
              <a:ext cx="1208088" cy="1524000"/>
            </a:xfrm>
            <a:custGeom>
              <a:avLst/>
              <a:gdLst>
                <a:gd name="T0" fmla="*/ 2147483646 w 86"/>
                <a:gd name="T1" fmla="*/ 2147483646 h 108"/>
                <a:gd name="T2" fmla="*/ 2147483646 w 86"/>
                <a:gd name="T3" fmla="*/ 2147483646 h 108"/>
                <a:gd name="T4" fmla="*/ 2147483646 w 86"/>
                <a:gd name="T5" fmla="*/ 2147483646 h 108"/>
                <a:gd name="T6" fmla="*/ 2147483646 w 86"/>
                <a:gd name="T7" fmla="*/ 2147483646 h 108"/>
                <a:gd name="T8" fmla="*/ 2147483646 w 86"/>
                <a:gd name="T9" fmla="*/ 1592989222 h 108"/>
                <a:gd name="T10" fmla="*/ 2147483646 w 86"/>
                <a:gd name="T11" fmla="*/ 0 h 108"/>
                <a:gd name="T12" fmla="*/ 0 w 86"/>
                <a:gd name="T13" fmla="*/ 2147483646 h 108"/>
                <a:gd name="T14" fmla="*/ 1973327463 w 86"/>
                <a:gd name="T15" fmla="*/ 2147483646 h 108"/>
                <a:gd name="T16" fmla="*/ 2147483646 w 86"/>
                <a:gd name="T17" fmla="*/ 2147483646 h 108"/>
                <a:gd name="T18" fmla="*/ 2147483646 w 86"/>
                <a:gd name="T19" fmla="*/ 2147483646 h 108"/>
                <a:gd name="T20" fmla="*/ 2147483646 w 86"/>
                <a:gd name="T21" fmla="*/ 2147483646 h 108"/>
                <a:gd name="T22" fmla="*/ 2147483646 w 86"/>
                <a:gd name="T23" fmla="*/ 2147483646 h 10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6" h="108">
                  <a:moveTo>
                    <a:pt x="62" y="83"/>
                  </a:moveTo>
                  <a:cubicBezTo>
                    <a:pt x="77" y="68"/>
                    <a:pt x="85" y="48"/>
                    <a:pt x="86" y="27"/>
                  </a:cubicBezTo>
                  <a:cubicBezTo>
                    <a:pt x="86" y="24"/>
                    <a:pt x="85" y="20"/>
                    <a:pt x="85" y="17"/>
                  </a:cubicBezTo>
                  <a:cubicBezTo>
                    <a:pt x="85" y="15"/>
                    <a:pt x="85" y="12"/>
                    <a:pt x="84" y="11"/>
                  </a:cubicBezTo>
                  <a:cubicBezTo>
                    <a:pt x="83" y="10"/>
                    <a:pt x="80" y="9"/>
                    <a:pt x="79" y="8"/>
                  </a:cubicBezTo>
                  <a:cubicBezTo>
                    <a:pt x="74" y="5"/>
                    <a:pt x="70" y="3"/>
                    <a:pt x="66" y="0"/>
                  </a:cubicBezTo>
                  <a:cubicBezTo>
                    <a:pt x="74" y="44"/>
                    <a:pt x="44" y="88"/>
                    <a:pt x="0" y="97"/>
                  </a:cubicBezTo>
                  <a:cubicBezTo>
                    <a:pt x="4" y="99"/>
                    <a:pt x="7" y="100"/>
                    <a:pt x="10" y="102"/>
                  </a:cubicBezTo>
                  <a:cubicBezTo>
                    <a:pt x="13" y="104"/>
                    <a:pt x="17" y="107"/>
                    <a:pt x="20" y="107"/>
                  </a:cubicBezTo>
                  <a:cubicBezTo>
                    <a:pt x="23" y="108"/>
                    <a:pt x="28" y="105"/>
                    <a:pt x="31" y="104"/>
                  </a:cubicBezTo>
                  <a:cubicBezTo>
                    <a:pt x="35" y="103"/>
                    <a:pt x="39" y="101"/>
                    <a:pt x="42" y="99"/>
                  </a:cubicBezTo>
                  <a:cubicBezTo>
                    <a:pt x="50" y="95"/>
                    <a:pt x="57" y="89"/>
                    <a:pt x="62" y="83"/>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78" name="Freeform 46">
              <a:extLst>
                <a:ext uri="{FF2B5EF4-FFF2-40B4-BE49-F238E27FC236}">
                  <a16:creationId xmlns:a16="http://schemas.microsoft.com/office/drawing/2014/main" id="{C83E759A-38D3-4D3D-8A46-BF72DA7253C2}"/>
                </a:ext>
              </a:extLst>
            </p:cNvPr>
            <p:cNvSpPr>
              <a:spLocks/>
            </p:cNvSpPr>
            <p:nvPr/>
          </p:nvSpPr>
          <p:spPr bwMode="auto">
            <a:xfrm>
              <a:off x="3556000" y="5037138"/>
              <a:ext cx="266700" cy="153987"/>
            </a:xfrm>
            <a:custGeom>
              <a:avLst/>
              <a:gdLst>
                <a:gd name="T0" fmla="*/ 2147483646 w 19"/>
                <a:gd name="T1" fmla="*/ 2147483646 h 11"/>
                <a:gd name="T2" fmla="*/ 0 w 19"/>
                <a:gd name="T3" fmla="*/ 0 h 11"/>
                <a:gd name="T4" fmla="*/ 197035153 w 19"/>
                <a:gd name="T5" fmla="*/ 0 h 11"/>
                <a:gd name="T6" fmla="*/ 2147483646 w 19"/>
                <a:gd name="T7" fmla="*/ 2147483646 h 11"/>
                <a:gd name="T8" fmla="*/ 2147483646 w 19"/>
                <a:gd name="T9" fmla="*/ 2147483646 h 1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9" h="11">
                  <a:moveTo>
                    <a:pt x="19" y="11"/>
                  </a:moveTo>
                  <a:cubicBezTo>
                    <a:pt x="0" y="0"/>
                    <a:pt x="0" y="0"/>
                    <a:pt x="0" y="0"/>
                  </a:cubicBezTo>
                  <a:cubicBezTo>
                    <a:pt x="0" y="0"/>
                    <a:pt x="0" y="0"/>
                    <a:pt x="1" y="0"/>
                  </a:cubicBezTo>
                  <a:cubicBezTo>
                    <a:pt x="19" y="11"/>
                    <a:pt x="19" y="11"/>
                    <a:pt x="19" y="11"/>
                  </a:cubicBezTo>
                  <a:cubicBezTo>
                    <a:pt x="19" y="11"/>
                    <a:pt x="19" y="11"/>
                    <a:pt x="19" y="11"/>
                  </a:cubicBezTo>
                  <a:close/>
                </a:path>
              </a:pathLst>
            </a:custGeom>
            <a:solidFill>
              <a:srgbClr val="F6AE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80" name="Freeform 48">
              <a:extLst>
                <a:ext uri="{FF2B5EF4-FFF2-40B4-BE49-F238E27FC236}">
                  <a16:creationId xmlns:a16="http://schemas.microsoft.com/office/drawing/2014/main" id="{59C8540E-D10A-4EA1-8597-AE78074C8B87}"/>
                </a:ext>
              </a:extLst>
            </p:cNvPr>
            <p:cNvSpPr>
              <a:spLocks/>
            </p:cNvSpPr>
            <p:nvPr/>
          </p:nvSpPr>
          <p:spPr bwMode="auto">
            <a:xfrm>
              <a:off x="3597275" y="3822700"/>
              <a:ext cx="1881188" cy="2089150"/>
            </a:xfrm>
            <a:custGeom>
              <a:avLst/>
              <a:gdLst>
                <a:gd name="T0" fmla="*/ 2147483646 w 134"/>
                <a:gd name="T1" fmla="*/ 0 h 148"/>
                <a:gd name="T2" fmla="*/ 2147483646 w 134"/>
                <a:gd name="T3" fmla="*/ 2147483646 h 148"/>
                <a:gd name="T4" fmla="*/ 2147483646 w 134"/>
                <a:gd name="T5" fmla="*/ 2147483646 h 148"/>
                <a:gd name="T6" fmla="*/ 2147483646 w 134"/>
                <a:gd name="T7" fmla="*/ 2147483646 h 148"/>
                <a:gd name="T8" fmla="*/ 0 w 134"/>
                <a:gd name="T9" fmla="*/ 2147483646 h 148"/>
                <a:gd name="T10" fmla="*/ 2147483646 w 134"/>
                <a:gd name="T11" fmla="*/ 2147483646 h 148"/>
                <a:gd name="T12" fmla="*/ 2147483646 w 134"/>
                <a:gd name="T13" fmla="*/ 2147483646 h 148"/>
                <a:gd name="T14" fmla="*/ 2147483646 w 134"/>
                <a:gd name="T15" fmla="*/ 2147483646 h 148"/>
                <a:gd name="T16" fmla="*/ 2147483646 w 134"/>
                <a:gd name="T17" fmla="*/ 0 h 148"/>
                <a:gd name="T18" fmla="*/ 2147483646 w 134"/>
                <a:gd name="T19" fmla="*/ 2147483646 h 148"/>
                <a:gd name="T20" fmla="*/ 2147483646 w 134"/>
                <a:gd name="T21" fmla="*/ 0 h 1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4" h="148">
                  <a:moveTo>
                    <a:pt x="133" y="0"/>
                  </a:moveTo>
                  <a:cubicBezTo>
                    <a:pt x="134" y="5"/>
                    <a:pt x="134" y="10"/>
                    <a:pt x="134" y="15"/>
                  </a:cubicBezTo>
                  <a:cubicBezTo>
                    <a:pt x="134" y="54"/>
                    <a:pt x="117" y="89"/>
                    <a:pt x="90" y="114"/>
                  </a:cubicBezTo>
                  <a:cubicBezTo>
                    <a:pt x="70" y="132"/>
                    <a:pt x="44" y="145"/>
                    <a:pt x="15" y="148"/>
                  </a:cubicBezTo>
                  <a:cubicBezTo>
                    <a:pt x="0" y="123"/>
                    <a:pt x="0" y="123"/>
                    <a:pt x="0" y="123"/>
                  </a:cubicBezTo>
                  <a:cubicBezTo>
                    <a:pt x="16" y="97"/>
                    <a:pt x="16" y="97"/>
                    <a:pt x="16" y="97"/>
                  </a:cubicBezTo>
                  <a:cubicBezTo>
                    <a:pt x="16" y="97"/>
                    <a:pt x="17" y="96"/>
                    <a:pt x="17" y="96"/>
                  </a:cubicBezTo>
                  <a:cubicBezTo>
                    <a:pt x="55" y="89"/>
                    <a:pt x="83" y="55"/>
                    <a:pt x="84" y="15"/>
                  </a:cubicBezTo>
                  <a:cubicBezTo>
                    <a:pt x="84" y="10"/>
                    <a:pt x="83" y="5"/>
                    <a:pt x="82" y="0"/>
                  </a:cubicBezTo>
                  <a:cubicBezTo>
                    <a:pt x="108" y="16"/>
                    <a:pt x="108" y="16"/>
                    <a:pt x="108" y="16"/>
                  </a:cubicBezTo>
                  <a:lnTo>
                    <a:pt x="133"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sp>
          <p:nvSpPr>
            <p:cNvPr id="28681" name="Freeform 49">
              <a:extLst>
                <a:ext uri="{FF2B5EF4-FFF2-40B4-BE49-F238E27FC236}">
                  <a16:creationId xmlns:a16="http://schemas.microsoft.com/office/drawing/2014/main" id="{B0091291-2CDF-4681-87AC-072AFA192234}"/>
                </a:ext>
              </a:extLst>
            </p:cNvPr>
            <p:cNvSpPr>
              <a:spLocks/>
            </p:cNvSpPr>
            <p:nvPr/>
          </p:nvSpPr>
          <p:spPr bwMode="auto">
            <a:xfrm>
              <a:off x="3344863" y="5403850"/>
              <a:ext cx="463550" cy="508000"/>
            </a:xfrm>
            <a:custGeom>
              <a:avLst/>
              <a:gdLst>
                <a:gd name="T0" fmla="*/ 735885625 w 292"/>
                <a:gd name="T1" fmla="*/ 806450000 h 320"/>
                <a:gd name="T2" fmla="*/ 312499375 w 292"/>
                <a:gd name="T3" fmla="*/ 559474688 h 320"/>
                <a:gd name="T4" fmla="*/ 0 w 292"/>
                <a:gd name="T5" fmla="*/ 0 h 320"/>
                <a:gd name="T6" fmla="*/ 400705638 w 292"/>
                <a:gd name="T7" fmla="*/ 246975313 h 320"/>
                <a:gd name="T8" fmla="*/ 735885625 w 292"/>
                <a:gd name="T9" fmla="*/ 806450000 h 3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2" h="320">
                  <a:moveTo>
                    <a:pt x="292" y="320"/>
                  </a:moveTo>
                  <a:lnTo>
                    <a:pt x="124" y="222"/>
                  </a:lnTo>
                  <a:lnTo>
                    <a:pt x="0" y="0"/>
                  </a:lnTo>
                  <a:lnTo>
                    <a:pt x="159" y="98"/>
                  </a:lnTo>
                  <a:lnTo>
                    <a:pt x="292" y="320"/>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82" name="Freeform 50">
              <a:extLst>
                <a:ext uri="{FF2B5EF4-FFF2-40B4-BE49-F238E27FC236}">
                  <a16:creationId xmlns:a16="http://schemas.microsoft.com/office/drawing/2014/main" id="{081ECFCE-6E9F-4558-ABE4-5C6C210BE7CD}"/>
                </a:ext>
              </a:extLst>
            </p:cNvPr>
            <p:cNvSpPr>
              <a:spLocks/>
            </p:cNvSpPr>
            <p:nvPr/>
          </p:nvSpPr>
          <p:spPr bwMode="auto">
            <a:xfrm>
              <a:off x="3344863" y="5037138"/>
              <a:ext cx="477837" cy="522287"/>
            </a:xfrm>
            <a:custGeom>
              <a:avLst/>
              <a:gdLst>
                <a:gd name="T0" fmla="*/ 400705218 w 301"/>
                <a:gd name="T1" fmla="*/ 829131406 h 329"/>
                <a:gd name="T2" fmla="*/ 0 w 301"/>
                <a:gd name="T3" fmla="*/ 582156330 h 329"/>
                <a:gd name="T4" fmla="*/ 335181224 w 301"/>
                <a:gd name="T5" fmla="*/ 0 h 329"/>
                <a:gd name="T6" fmla="*/ 758567031 w 301"/>
                <a:gd name="T7" fmla="*/ 244455716 h 329"/>
                <a:gd name="T8" fmla="*/ 400705218 w 301"/>
                <a:gd name="T9" fmla="*/ 829131406 h 3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1" h="329">
                  <a:moveTo>
                    <a:pt x="159" y="329"/>
                  </a:moveTo>
                  <a:lnTo>
                    <a:pt x="0" y="231"/>
                  </a:lnTo>
                  <a:lnTo>
                    <a:pt x="133" y="0"/>
                  </a:lnTo>
                  <a:lnTo>
                    <a:pt x="301" y="97"/>
                  </a:lnTo>
                  <a:lnTo>
                    <a:pt x="159" y="329"/>
                  </a:lnTo>
                  <a:close/>
                </a:path>
              </a:pathLst>
            </a:custGeom>
            <a:solidFill>
              <a:schemeClr val="accent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9" name="Группа 8">
            <a:extLst>
              <a:ext uri="{FF2B5EF4-FFF2-40B4-BE49-F238E27FC236}">
                <a16:creationId xmlns:a16="http://schemas.microsoft.com/office/drawing/2014/main" id="{74E25191-F789-43F1-80F4-09F80A923869}"/>
              </a:ext>
            </a:extLst>
          </p:cNvPr>
          <p:cNvGrpSpPr/>
          <p:nvPr/>
        </p:nvGrpSpPr>
        <p:grpSpPr>
          <a:xfrm>
            <a:off x="3133725" y="1971675"/>
            <a:ext cx="2316163" cy="2062163"/>
            <a:chOff x="3133725" y="1971675"/>
            <a:chExt cx="2316163" cy="2062163"/>
          </a:xfrm>
        </p:grpSpPr>
        <p:sp>
          <p:nvSpPr>
            <p:cNvPr id="28683" name="Freeform 51">
              <a:extLst>
                <a:ext uri="{FF2B5EF4-FFF2-40B4-BE49-F238E27FC236}">
                  <a16:creationId xmlns:a16="http://schemas.microsoft.com/office/drawing/2014/main" id="{5E37F1CC-C44F-42CB-8C12-DD7F78C5F81B}"/>
                </a:ext>
              </a:extLst>
            </p:cNvPr>
            <p:cNvSpPr>
              <a:spLocks/>
            </p:cNvSpPr>
            <p:nvPr/>
          </p:nvSpPr>
          <p:spPr bwMode="auto">
            <a:xfrm>
              <a:off x="3919538" y="2862263"/>
              <a:ext cx="814387" cy="960437"/>
            </a:xfrm>
            <a:custGeom>
              <a:avLst/>
              <a:gdLst>
                <a:gd name="T0" fmla="*/ 2147483646 w 58"/>
                <a:gd name="T1" fmla="*/ 2147483646 h 68"/>
                <a:gd name="T2" fmla="*/ 2147483646 w 58"/>
                <a:gd name="T3" fmla="*/ 2147483646 h 68"/>
                <a:gd name="T4" fmla="*/ 0 w 58"/>
                <a:gd name="T5" fmla="*/ 0 h 68"/>
                <a:gd name="T6" fmla="*/ 2147483646 w 58"/>
                <a:gd name="T7" fmla="*/ 2147483646 h 68"/>
                <a:gd name="T8" fmla="*/ 2147483646 w 58"/>
                <a:gd name="T9" fmla="*/ 2147483646 h 6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8" h="68">
                  <a:moveTo>
                    <a:pt x="58" y="68"/>
                  </a:moveTo>
                  <a:cubicBezTo>
                    <a:pt x="39" y="57"/>
                    <a:pt x="39" y="57"/>
                    <a:pt x="39" y="57"/>
                  </a:cubicBezTo>
                  <a:cubicBezTo>
                    <a:pt x="35" y="33"/>
                    <a:pt x="20" y="12"/>
                    <a:pt x="0" y="0"/>
                  </a:cubicBezTo>
                  <a:cubicBezTo>
                    <a:pt x="18" y="11"/>
                    <a:pt x="18" y="11"/>
                    <a:pt x="18" y="11"/>
                  </a:cubicBezTo>
                  <a:cubicBezTo>
                    <a:pt x="39" y="23"/>
                    <a:pt x="54" y="43"/>
                    <a:pt x="58" y="6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3" name="Группа 2">
              <a:extLst>
                <a:ext uri="{FF2B5EF4-FFF2-40B4-BE49-F238E27FC236}">
                  <a16:creationId xmlns:a16="http://schemas.microsoft.com/office/drawing/2014/main" id="{0BB0A410-C62E-4443-9C5C-5841B6206074}"/>
                </a:ext>
              </a:extLst>
            </p:cNvPr>
            <p:cNvGrpSpPr/>
            <p:nvPr/>
          </p:nvGrpSpPr>
          <p:grpSpPr>
            <a:xfrm>
              <a:off x="3133725" y="1971675"/>
              <a:ext cx="2316163" cy="2062163"/>
              <a:chOff x="3133725" y="1971675"/>
              <a:chExt cx="2316163" cy="2062163"/>
            </a:xfrm>
          </p:grpSpPr>
          <p:sp>
            <p:nvSpPr>
              <p:cNvPr id="28684" name="Freeform 52">
                <a:extLst>
                  <a:ext uri="{FF2B5EF4-FFF2-40B4-BE49-F238E27FC236}">
                    <a16:creationId xmlns:a16="http://schemas.microsoft.com/office/drawing/2014/main" id="{28D8A481-C484-447D-A763-A34F6C1F1072}"/>
                  </a:ext>
                </a:extLst>
              </p:cNvPr>
              <p:cNvSpPr>
                <a:spLocks/>
              </p:cNvSpPr>
              <p:nvPr/>
            </p:nvSpPr>
            <p:spPr bwMode="auto">
              <a:xfrm>
                <a:off x="3133725" y="2366963"/>
                <a:ext cx="477838" cy="508000"/>
              </a:xfrm>
              <a:custGeom>
                <a:avLst/>
                <a:gdLst>
                  <a:gd name="T0" fmla="*/ 423386693 w 301"/>
                  <a:gd name="T1" fmla="*/ 806450000 h 320"/>
                  <a:gd name="T2" fmla="*/ 0 w 301"/>
                  <a:gd name="T3" fmla="*/ 584676250 h 320"/>
                  <a:gd name="T4" fmla="*/ 335181926 w 301"/>
                  <a:gd name="T5" fmla="*/ 0 h 320"/>
                  <a:gd name="T6" fmla="*/ 758568619 w 301"/>
                  <a:gd name="T7" fmla="*/ 246975313 h 320"/>
                  <a:gd name="T8" fmla="*/ 423386693 w 301"/>
                  <a:gd name="T9" fmla="*/ 806450000 h 3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1" h="320">
                    <a:moveTo>
                      <a:pt x="168" y="320"/>
                    </a:moveTo>
                    <a:lnTo>
                      <a:pt x="0" y="232"/>
                    </a:lnTo>
                    <a:lnTo>
                      <a:pt x="133" y="0"/>
                    </a:lnTo>
                    <a:lnTo>
                      <a:pt x="301" y="98"/>
                    </a:lnTo>
                    <a:lnTo>
                      <a:pt x="168" y="320"/>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85" name="Freeform 53">
                <a:extLst>
                  <a:ext uri="{FF2B5EF4-FFF2-40B4-BE49-F238E27FC236}">
                    <a16:creationId xmlns:a16="http://schemas.microsoft.com/office/drawing/2014/main" id="{F3A87533-5DDE-4B2B-9E53-D5380E93CB1E}"/>
                  </a:ext>
                </a:extLst>
              </p:cNvPr>
              <p:cNvSpPr>
                <a:spLocks/>
              </p:cNvSpPr>
              <p:nvPr/>
            </p:nvSpPr>
            <p:spPr bwMode="auto">
              <a:xfrm>
                <a:off x="3400425" y="2141538"/>
                <a:ext cx="2049463" cy="1892300"/>
              </a:xfrm>
              <a:custGeom>
                <a:avLst/>
                <a:gdLst>
                  <a:gd name="T0" fmla="*/ 2147483646 w 146"/>
                  <a:gd name="T1" fmla="*/ 0 h 134"/>
                  <a:gd name="T2" fmla="*/ 2147483646 w 146"/>
                  <a:gd name="T3" fmla="*/ 2147483646 h 134"/>
                  <a:gd name="T4" fmla="*/ 2147483646 w 146"/>
                  <a:gd name="T5" fmla="*/ 2147483646 h 134"/>
                  <a:gd name="T6" fmla="*/ 2147483646 w 146"/>
                  <a:gd name="T7" fmla="*/ 2147483646 h 134"/>
                  <a:gd name="T8" fmla="*/ 2147483646 w 146"/>
                  <a:gd name="T9" fmla="*/ 2147483646 h 134"/>
                  <a:gd name="T10" fmla="*/ 2147483646 w 146"/>
                  <a:gd name="T11" fmla="*/ 2147483646 h 134"/>
                  <a:gd name="T12" fmla="*/ 0 w 146"/>
                  <a:gd name="T13" fmla="*/ 2147483646 h 134"/>
                  <a:gd name="T14" fmla="*/ 2147483646 w 146"/>
                  <a:gd name="T15" fmla="*/ 2147483646 h 134"/>
                  <a:gd name="T16" fmla="*/ 0 w 146"/>
                  <a:gd name="T17" fmla="*/ 199425825 h 134"/>
                  <a:gd name="T18" fmla="*/ 2147483646 w 146"/>
                  <a:gd name="T19" fmla="*/ 0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46" h="134">
                    <a:moveTo>
                      <a:pt x="15" y="0"/>
                    </a:moveTo>
                    <a:cubicBezTo>
                      <a:pt x="54" y="0"/>
                      <a:pt x="89" y="17"/>
                      <a:pt x="113" y="44"/>
                    </a:cubicBezTo>
                    <a:cubicBezTo>
                      <a:pt x="131" y="64"/>
                      <a:pt x="143" y="90"/>
                      <a:pt x="146" y="119"/>
                    </a:cubicBezTo>
                    <a:cubicBezTo>
                      <a:pt x="121" y="134"/>
                      <a:pt x="121" y="134"/>
                      <a:pt x="121" y="134"/>
                    </a:cubicBezTo>
                    <a:cubicBezTo>
                      <a:pt x="95" y="119"/>
                      <a:pt x="95" y="119"/>
                      <a:pt x="95" y="119"/>
                    </a:cubicBezTo>
                    <a:cubicBezTo>
                      <a:pt x="88" y="80"/>
                      <a:pt x="55" y="51"/>
                      <a:pt x="15" y="51"/>
                    </a:cubicBezTo>
                    <a:cubicBezTo>
                      <a:pt x="10" y="51"/>
                      <a:pt x="5" y="52"/>
                      <a:pt x="0" y="52"/>
                    </a:cubicBezTo>
                    <a:cubicBezTo>
                      <a:pt x="15" y="27"/>
                      <a:pt x="15" y="27"/>
                      <a:pt x="15" y="27"/>
                    </a:cubicBezTo>
                    <a:cubicBezTo>
                      <a:pt x="0" y="1"/>
                      <a:pt x="0" y="1"/>
                      <a:pt x="0" y="1"/>
                    </a:cubicBezTo>
                    <a:cubicBezTo>
                      <a:pt x="5" y="1"/>
                      <a:pt x="10" y="0"/>
                      <a:pt x="15"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86" name="Freeform 54">
                <a:extLst>
                  <a:ext uri="{FF2B5EF4-FFF2-40B4-BE49-F238E27FC236}">
                    <a16:creationId xmlns:a16="http://schemas.microsoft.com/office/drawing/2014/main" id="{D314AA32-5759-4C77-B4AB-F5873D644107}"/>
                  </a:ext>
                </a:extLst>
              </p:cNvPr>
              <p:cNvSpPr>
                <a:spLocks/>
              </p:cNvSpPr>
              <p:nvPr/>
            </p:nvSpPr>
            <p:spPr bwMode="auto">
              <a:xfrm>
                <a:off x="3133725" y="2000250"/>
                <a:ext cx="477838" cy="522288"/>
              </a:xfrm>
              <a:custGeom>
                <a:avLst/>
                <a:gdLst>
                  <a:gd name="T0" fmla="*/ 758568619 w 301"/>
                  <a:gd name="T1" fmla="*/ 829132994 h 329"/>
                  <a:gd name="T2" fmla="*/ 335181926 w 301"/>
                  <a:gd name="T3" fmla="*/ 582157445 h 329"/>
                  <a:gd name="T4" fmla="*/ 0 w 301"/>
                  <a:gd name="T5" fmla="*/ 0 h 329"/>
                  <a:gd name="T6" fmla="*/ 423386693 w 301"/>
                  <a:gd name="T7" fmla="*/ 246975549 h 329"/>
                  <a:gd name="T8" fmla="*/ 758568619 w 301"/>
                  <a:gd name="T9" fmla="*/ 829132994 h 32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1" h="329">
                    <a:moveTo>
                      <a:pt x="301" y="329"/>
                    </a:moveTo>
                    <a:lnTo>
                      <a:pt x="133" y="231"/>
                    </a:lnTo>
                    <a:lnTo>
                      <a:pt x="0" y="0"/>
                    </a:lnTo>
                    <a:lnTo>
                      <a:pt x="168" y="98"/>
                    </a:lnTo>
                    <a:lnTo>
                      <a:pt x="301" y="329"/>
                    </a:lnTo>
                    <a:close/>
                  </a:path>
                </a:pathLst>
              </a:custGeom>
              <a:solidFill>
                <a:schemeClr val="accent4">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87" name="Freeform 55">
                <a:extLst>
                  <a:ext uri="{FF2B5EF4-FFF2-40B4-BE49-F238E27FC236}">
                    <a16:creationId xmlns:a16="http://schemas.microsoft.com/office/drawing/2014/main" id="{BF65C2C3-6E3B-44F2-896F-470CCEADAA3E}"/>
                  </a:ext>
                </a:extLst>
              </p:cNvPr>
              <p:cNvSpPr>
                <a:spLocks/>
              </p:cNvSpPr>
              <p:nvPr/>
            </p:nvSpPr>
            <p:spPr bwMode="auto">
              <a:xfrm>
                <a:off x="3133725" y="1971675"/>
                <a:ext cx="1404938" cy="423863"/>
              </a:xfrm>
              <a:custGeom>
                <a:avLst/>
                <a:gdLst>
                  <a:gd name="T0" fmla="*/ 2147483646 w 100"/>
                  <a:gd name="T1" fmla="*/ 2147483646 h 30"/>
                  <a:gd name="T2" fmla="*/ 2147483646 w 100"/>
                  <a:gd name="T3" fmla="*/ 2147483646 h 30"/>
                  <a:gd name="T4" fmla="*/ 2147483646 w 100"/>
                  <a:gd name="T5" fmla="*/ 2147483646 h 30"/>
                  <a:gd name="T6" fmla="*/ 0 w 100"/>
                  <a:gd name="T7" fmla="*/ 399250688 h 30"/>
                  <a:gd name="T8" fmla="*/ 2147483646 w 100"/>
                  <a:gd name="T9" fmla="*/ 2147483646 h 30"/>
                  <a:gd name="T10" fmla="*/ 2147483646 w 100"/>
                  <a:gd name="T11" fmla="*/ 2147483646 h 30"/>
                  <a:gd name="T12" fmla="*/ 2147483646 w 100"/>
                  <a:gd name="T13" fmla="*/ 2147483646 h 3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0" h="30">
                    <a:moveTo>
                      <a:pt x="43" y="13"/>
                    </a:moveTo>
                    <a:cubicBezTo>
                      <a:pt x="63" y="14"/>
                      <a:pt x="82" y="20"/>
                      <a:pt x="100" y="30"/>
                    </a:cubicBezTo>
                    <a:cubicBezTo>
                      <a:pt x="89" y="24"/>
                      <a:pt x="79" y="17"/>
                      <a:pt x="69" y="13"/>
                    </a:cubicBezTo>
                    <a:cubicBezTo>
                      <a:pt x="47" y="3"/>
                      <a:pt x="23" y="0"/>
                      <a:pt x="0" y="2"/>
                    </a:cubicBezTo>
                    <a:cubicBezTo>
                      <a:pt x="5" y="5"/>
                      <a:pt x="10" y="8"/>
                      <a:pt x="15" y="11"/>
                    </a:cubicBezTo>
                    <a:cubicBezTo>
                      <a:pt x="17" y="12"/>
                      <a:pt x="18" y="13"/>
                      <a:pt x="21" y="13"/>
                    </a:cubicBezTo>
                    <a:cubicBezTo>
                      <a:pt x="29" y="12"/>
                      <a:pt x="36" y="12"/>
                      <a:pt x="43" y="13"/>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sp>
        <p:nvSpPr>
          <p:cNvPr id="28688" name="Freeform 56">
            <a:extLst>
              <a:ext uri="{FF2B5EF4-FFF2-40B4-BE49-F238E27FC236}">
                <a16:creationId xmlns:a16="http://schemas.microsoft.com/office/drawing/2014/main" id="{C66621AB-DA65-4DDC-8727-BE758F82E64C}"/>
              </a:ext>
            </a:extLst>
          </p:cNvPr>
          <p:cNvSpPr>
            <a:spLocks/>
          </p:cNvSpPr>
          <p:nvPr/>
        </p:nvSpPr>
        <p:spPr bwMode="auto">
          <a:xfrm>
            <a:off x="4481513" y="3667125"/>
            <a:ext cx="266700" cy="155575"/>
          </a:xfrm>
          <a:custGeom>
            <a:avLst/>
            <a:gdLst>
              <a:gd name="T0" fmla="*/ 423386250 w 168"/>
              <a:gd name="T1" fmla="*/ 246975313 h 98"/>
              <a:gd name="T2" fmla="*/ 0 w 168"/>
              <a:gd name="T3" fmla="*/ 0 h 98"/>
              <a:gd name="T4" fmla="*/ 0 w 168"/>
              <a:gd name="T5" fmla="*/ 0 h 98"/>
              <a:gd name="T6" fmla="*/ 423386250 w 168"/>
              <a:gd name="T7" fmla="*/ 246975313 h 98"/>
              <a:gd name="T8" fmla="*/ 423386250 w 168"/>
              <a:gd name="T9" fmla="*/ 246975313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8" h="98">
                <a:moveTo>
                  <a:pt x="168" y="98"/>
                </a:moveTo>
                <a:lnTo>
                  <a:pt x="0" y="0"/>
                </a:lnTo>
                <a:lnTo>
                  <a:pt x="168" y="98"/>
                </a:lnTo>
                <a:close/>
              </a:path>
            </a:pathLst>
          </a:custGeom>
          <a:solidFill>
            <a:srgbClr val="87631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89" name="Rectangle 57">
            <a:extLst>
              <a:ext uri="{FF2B5EF4-FFF2-40B4-BE49-F238E27FC236}">
                <a16:creationId xmlns:a16="http://schemas.microsoft.com/office/drawing/2014/main" id="{F2FF4DCD-99F9-41A8-A166-B0C79493BF1A}"/>
              </a:ext>
            </a:extLst>
          </p:cNvPr>
          <p:cNvSpPr>
            <a:spLocks noChangeArrowheads="1"/>
          </p:cNvSpPr>
          <p:nvPr/>
        </p:nvSpPr>
        <p:spPr bwMode="auto">
          <a:xfrm>
            <a:off x="4748213" y="3822700"/>
            <a:ext cx="1587" cy="1588"/>
          </a:xfrm>
          <a:prstGeom prst="rect">
            <a:avLst/>
          </a:prstGeom>
          <a:solidFill>
            <a:srgbClr val="87631A"/>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nvGrpSpPr>
          <p:cNvPr id="8" name="Группа 7">
            <a:extLst>
              <a:ext uri="{FF2B5EF4-FFF2-40B4-BE49-F238E27FC236}">
                <a16:creationId xmlns:a16="http://schemas.microsoft.com/office/drawing/2014/main" id="{BB3ABB56-A0AA-41FE-844D-10AE34BF3A16}"/>
              </a:ext>
            </a:extLst>
          </p:cNvPr>
          <p:cNvGrpSpPr/>
          <p:nvPr/>
        </p:nvGrpSpPr>
        <p:grpSpPr>
          <a:xfrm>
            <a:off x="1470518" y="3694113"/>
            <a:ext cx="2330450" cy="2217738"/>
            <a:chOff x="1470518" y="3694113"/>
            <a:chExt cx="2330450" cy="2217738"/>
          </a:xfrm>
        </p:grpSpPr>
        <p:grpSp>
          <p:nvGrpSpPr>
            <p:cNvPr id="6" name="Группа 5">
              <a:extLst>
                <a:ext uri="{FF2B5EF4-FFF2-40B4-BE49-F238E27FC236}">
                  <a16:creationId xmlns:a16="http://schemas.microsoft.com/office/drawing/2014/main" id="{CBBBD020-11B4-4497-9EF9-132B96EFC7BF}"/>
                </a:ext>
              </a:extLst>
            </p:cNvPr>
            <p:cNvGrpSpPr/>
            <p:nvPr/>
          </p:nvGrpSpPr>
          <p:grpSpPr>
            <a:xfrm>
              <a:off x="1470518" y="3835401"/>
              <a:ext cx="2330450" cy="2076450"/>
              <a:chOff x="1470518" y="3835401"/>
              <a:chExt cx="2330450" cy="2076450"/>
            </a:xfrm>
          </p:grpSpPr>
          <p:sp>
            <p:nvSpPr>
              <p:cNvPr id="28690" name="Freeform 58">
                <a:extLst>
                  <a:ext uri="{FF2B5EF4-FFF2-40B4-BE49-F238E27FC236}">
                    <a16:creationId xmlns:a16="http://schemas.microsoft.com/office/drawing/2014/main" id="{206C0462-127F-4821-9F5B-0653D36A7345}"/>
                  </a:ext>
                </a:extLst>
              </p:cNvPr>
              <p:cNvSpPr>
                <a:spLocks/>
              </p:cNvSpPr>
              <p:nvPr/>
            </p:nvSpPr>
            <p:spPr bwMode="auto">
              <a:xfrm>
                <a:off x="2748455" y="4894263"/>
                <a:ext cx="1052513" cy="325438"/>
              </a:xfrm>
              <a:custGeom>
                <a:avLst/>
                <a:gdLst>
                  <a:gd name="T0" fmla="*/ 2147483646 w 75"/>
                  <a:gd name="T1" fmla="*/ 2147483646 h 23"/>
                  <a:gd name="T2" fmla="*/ 2147483646 w 75"/>
                  <a:gd name="T3" fmla="*/ 2147483646 h 23"/>
                  <a:gd name="T4" fmla="*/ 2147483646 w 75"/>
                  <a:gd name="T5" fmla="*/ 2147483646 h 23"/>
                  <a:gd name="T6" fmla="*/ 2147483646 w 75"/>
                  <a:gd name="T7" fmla="*/ 2002080427 h 23"/>
                  <a:gd name="T8" fmla="*/ 2147483646 w 75"/>
                  <a:gd name="T9" fmla="*/ 2002080427 h 23"/>
                  <a:gd name="T10" fmla="*/ 0 w 75"/>
                  <a:gd name="T11" fmla="*/ 0 h 23"/>
                  <a:gd name="T12" fmla="*/ 2147483646 w 75"/>
                  <a:gd name="T13" fmla="*/ 2147483646 h 23"/>
                  <a:gd name="T14" fmla="*/ 2147483646 w 75"/>
                  <a:gd name="T15" fmla="*/ 2147483646 h 2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75" h="23">
                    <a:moveTo>
                      <a:pt x="72" y="20"/>
                    </a:moveTo>
                    <a:cubicBezTo>
                      <a:pt x="73" y="20"/>
                      <a:pt x="74" y="20"/>
                      <a:pt x="75" y="20"/>
                    </a:cubicBezTo>
                    <a:cubicBezTo>
                      <a:pt x="71" y="18"/>
                      <a:pt x="68" y="16"/>
                      <a:pt x="65" y="14"/>
                    </a:cubicBezTo>
                    <a:cubicBezTo>
                      <a:pt x="62" y="12"/>
                      <a:pt x="60" y="11"/>
                      <a:pt x="58" y="10"/>
                    </a:cubicBezTo>
                    <a:cubicBezTo>
                      <a:pt x="56" y="9"/>
                      <a:pt x="55" y="9"/>
                      <a:pt x="53" y="10"/>
                    </a:cubicBezTo>
                    <a:cubicBezTo>
                      <a:pt x="35" y="12"/>
                      <a:pt x="16" y="9"/>
                      <a:pt x="0" y="0"/>
                    </a:cubicBezTo>
                    <a:cubicBezTo>
                      <a:pt x="7" y="4"/>
                      <a:pt x="14" y="8"/>
                      <a:pt x="21" y="12"/>
                    </a:cubicBezTo>
                    <a:cubicBezTo>
                      <a:pt x="37" y="20"/>
                      <a:pt x="54" y="23"/>
                      <a:pt x="72" y="20"/>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91" name="Freeform 59">
                <a:extLst>
                  <a:ext uri="{FF2B5EF4-FFF2-40B4-BE49-F238E27FC236}">
                    <a16:creationId xmlns:a16="http://schemas.microsoft.com/office/drawing/2014/main" id="{C9EBC5F6-F009-485A-9CEF-5B774A1D92D3}"/>
                  </a:ext>
                </a:extLst>
              </p:cNvPr>
              <p:cNvSpPr>
                <a:spLocks/>
              </p:cNvSpPr>
              <p:nvPr/>
            </p:nvSpPr>
            <p:spPr bwMode="auto">
              <a:xfrm>
                <a:off x="1470518" y="3906838"/>
                <a:ext cx="1192212" cy="1765300"/>
              </a:xfrm>
              <a:custGeom>
                <a:avLst/>
                <a:gdLst>
                  <a:gd name="T0" fmla="*/ 2147483646 w 85"/>
                  <a:gd name="T1" fmla="*/ 2147483646 h 125"/>
                  <a:gd name="T2" fmla="*/ 2147483646 w 85"/>
                  <a:gd name="T3" fmla="*/ 2147483646 h 125"/>
                  <a:gd name="T4" fmla="*/ 2147483646 w 85"/>
                  <a:gd name="T5" fmla="*/ 2147483646 h 125"/>
                  <a:gd name="T6" fmla="*/ 0 w 85"/>
                  <a:gd name="T7" fmla="*/ 0 h 125"/>
                  <a:gd name="T8" fmla="*/ 2147483646 w 85"/>
                  <a:gd name="T9" fmla="*/ 2147483646 h 125"/>
                  <a:gd name="T10" fmla="*/ 2147483646 w 85"/>
                  <a:gd name="T11" fmla="*/ 2147483646 h 125"/>
                  <a:gd name="T12" fmla="*/ 2147483646 w 85"/>
                  <a:gd name="T13" fmla="*/ 2147483646 h 125"/>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5" h="125">
                    <a:moveTo>
                      <a:pt x="85" y="125"/>
                    </a:moveTo>
                    <a:cubicBezTo>
                      <a:pt x="66" y="114"/>
                      <a:pt x="66" y="114"/>
                      <a:pt x="66" y="114"/>
                    </a:cubicBezTo>
                    <a:cubicBezTo>
                      <a:pt x="49" y="104"/>
                      <a:pt x="34" y="91"/>
                      <a:pt x="23" y="75"/>
                    </a:cubicBezTo>
                    <a:cubicBezTo>
                      <a:pt x="8" y="53"/>
                      <a:pt x="0" y="28"/>
                      <a:pt x="0" y="0"/>
                    </a:cubicBezTo>
                    <a:cubicBezTo>
                      <a:pt x="18" y="11"/>
                      <a:pt x="18" y="11"/>
                      <a:pt x="18" y="11"/>
                    </a:cubicBezTo>
                    <a:cubicBezTo>
                      <a:pt x="18" y="38"/>
                      <a:pt x="27" y="64"/>
                      <a:pt x="42" y="85"/>
                    </a:cubicBezTo>
                    <a:cubicBezTo>
                      <a:pt x="53" y="101"/>
                      <a:pt x="68" y="115"/>
                      <a:pt x="85" y="125"/>
                    </a:cubicBez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92" name="Freeform 60">
                <a:extLst>
                  <a:ext uri="{FF2B5EF4-FFF2-40B4-BE49-F238E27FC236}">
                    <a16:creationId xmlns:a16="http://schemas.microsoft.com/office/drawing/2014/main" id="{A855AC8A-A4D6-45E5-BC99-D3AE9015C004}"/>
                  </a:ext>
                </a:extLst>
              </p:cNvPr>
              <p:cNvSpPr>
                <a:spLocks/>
              </p:cNvSpPr>
              <p:nvPr/>
            </p:nvSpPr>
            <p:spPr bwMode="auto">
              <a:xfrm>
                <a:off x="1722930" y="3835401"/>
                <a:ext cx="2078038" cy="2076450"/>
              </a:xfrm>
              <a:custGeom>
                <a:avLst/>
                <a:gdLst>
                  <a:gd name="T0" fmla="*/ 2147483646 w 148"/>
                  <a:gd name="T1" fmla="*/ 0 h 147"/>
                  <a:gd name="T2" fmla="*/ 2147483646 w 148"/>
                  <a:gd name="T3" fmla="*/ 2147483646 h 147"/>
                  <a:gd name="T4" fmla="*/ 2147483646 w 148"/>
                  <a:gd name="T5" fmla="*/ 2147483646 h 147"/>
                  <a:gd name="T6" fmla="*/ 2147483646 w 148"/>
                  <a:gd name="T7" fmla="*/ 2147483646 h 147"/>
                  <a:gd name="T8" fmla="*/ 2147483646 w 148"/>
                  <a:gd name="T9" fmla="*/ 2147483646 h 147"/>
                  <a:gd name="T10" fmla="*/ 2147483646 w 148"/>
                  <a:gd name="T11" fmla="*/ 2147483646 h 147"/>
                  <a:gd name="T12" fmla="*/ 2147483646 w 148"/>
                  <a:gd name="T13" fmla="*/ 2147483646 h 147"/>
                  <a:gd name="T14" fmla="*/ 2147483646 w 148"/>
                  <a:gd name="T15" fmla="*/ 2147483646 h 147"/>
                  <a:gd name="T16" fmla="*/ 2147483646 w 148"/>
                  <a:gd name="T17" fmla="*/ 2147483646 h 147"/>
                  <a:gd name="T18" fmla="*/ 0 w 148"/>
                  <a:gd name="T19" fmla="*/ 2147483646 h 147"/>
                  <a:gd name="T20" fmla="*/ 2147483646 w 148"/>
                  <a:gd name="T21" fmla="*/ 0 h 1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8" h="147">
                    <a:moveTo>
                      <a:pt x="26" y="0"/>
                    </a:moveTo>
                    <a:cubicBezTo>
                      <a:pt x="51" y="15"/>
                      <a:pt x="51" y="15"/>
                      <a:pt x="51" y="15"/>
                    </a:cubicBezTo>
                    <a:cubicBezTo>
                      <a:pt x="51" y="18"/>
                      <a:pt x="51" y="21"/>
                      <a:pt x="51" y="24"/>
                    </a:cubicBezTo>
                    <a:cubicBezTo>
                      <a:pt x="56" y="65"/>
                      <a:pt x="90" y="96"/>
                      <a:pt x="132" y="96"/>
                    </a:cubicBezTo>
                    <a:cubicBezTo>
                      <a:pt x="138" y="96"/>
                      <a:pt x="143" y="96"/>
                      <a:pt x="148" y="95"/>
                    </a:cubicBezTo>
                    <a:cubicBezTo>
                      <a:pt x="132" y="121"/>
                      <a:pt x="132" y="121"/>
                      <a:pt x="132" y="121"/>
                    </a:cubicBezTo>
                    <a:cubicBezTo>
                      <a:pt x="147" y="146"/>
                      <a:pt x="147" y="146"/>
                      <a:pt x="147" y="146"/>
                    </a:cubicBezTo>
                    <a:cubicBezTo>
                      <a:pt x="142" y="147"/>
                      <a:pt x="137" y="147"/>
                      <a:pt x="132" y="147"/>
                    </a:cubicBezTo>
                    <a:cubicBezTo>
                      <a:pt x="87" y="147"/>
                      <a:pt x="48" y="125"/>
                      <a:pt x="24" y="90"/>
                    </a:cubicBezTo>
                    <a:cubicBezTo>
                      <a:pt x="9" y="69"/>
                      <a:pt x="0" y="43"/>
                      <a:pt x="0" y="16"/>
                    </a:cubicBezTo>
                    <a:lnTo>
                      <a:pt x="26"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28693" name="Freeform 61">
              <a:extLst>
                <a:ext uri="{FF2B5EF4-FFF2-40B4-BE49-F238E27FC236}">
                  <a16:creationId xmlns:a16="http://schemas.microsoft.com/office/drawing/2014/main" id="{15F83CAB-7086-4C98-9DD4-E700CA286B67}"/>
                </a:ext>
              </a:extLst>
            </p:cNvPr>
            <p:cNvSpPr>
              <a:spLocks/>
            </p:cNvSpPr>
            <p:nvPr/>
          </p:nvSpPr>
          <p:spPr bwMode="auto">
            <a:xfrm>
              <a:off x="1477963" y="3694113"/>
              <a:ext cx="617537" cy="382587"/>
            </a:xfrm>
            <a:custGeom>
              <a:avLst/>
              <a:gdLst>
                <a:gd name="T0" fmla="*/ 400705313 w 389"/>
                <a:gd name="T1" fmla="*/ 607357656 h 241"/>
                <a:gd name="T2" fmla="*/ 0 w 389"/>
                <a:gd name="T3" fmla="*/ 360382667 h 241"/>
                <a:gd name="T4" fmla="*/ 556954874 w 389"/>
                <a:gd name="T5" fmla="*/ 0 h 241"/>
                <a:gd name="T6" fmla="*/ 980340781 w 389"/>
                <a:gd name="T7" fmla="*/ 246974990 h 241"/>
                <a:gd name="T8" fmla="*/ 400705313 w 389"/>
                <a:gd name="T9" fmla="*/ 607357656 h 24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9" h="241">
                  <a:moveTo>
                    <a:pt x="159" y="241"/>
                  </a:moveTo>
                  <a:lnTo>
                    <a:pt x="0" y="143"/>
                  </a:lnTo>
                  <a:lnTo>
                    <a:pt x="221" y="0"/>
                  </a:lnTo>
                  <a:lnTo>
                    <a:pt x="389" y="98"/>
                  </a:lnTo>
                  <a:lnTo>
                    <a:pt x="159" y="241"/>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94" name="Freeform 62">
              <a:extLst>
                <a:ext uri="{FF2B5EF4-FFF2-40B4-BE49-F238E27FC236}">
                  <a16:creationId xmlns:a16="http://schemas.microsoft.com/office/drawing/2014/main" id="{EFC9B583-6471-4D3E-BCFB-127E4993E56D}"/>
                </a:ext>
              </a:extLst>
            </p:cNvPr>
            <p:cNvSpPr>
              <a:spLocks/>
            </p:cNvSpPr>
            <p:nvPr/>
          </p:nvSpPr>
          <p:spPr bwMode="auto">
            <a:xfrm>
              <a:off x="1814513" y="3694113"/>
              <a:ext cx="617537" cy="368300"/>
            </a:xfrm>
            <a:custGeom>
              <a:avLst/>
              <a:gdLst>
                <a:gd name="T0" fmla="*/ 980340781 w 389"/>
                <a:gd name="T1" fmla="*/ 584676250 h 232"/>
                <a:gd name="T2" fmla="*/ 556954874 w 389"/>
                <a:gd name="T3" fmla="*/ 337700938 h 232"/>
                <a:gd name="T4" fmla="*/ 0 w 389"/>
                <a:gd name="T5" fmla="*/ 0 h 232"/>
                <a:gd name="T6" fmla="*/ 423385907 w 389"/>
                <a:gd name="T7" fmla="*/ 246975313 h 232"/>
                <a:gd name="T8" fmla="*/ 980340781 w 389"/>
                <a:gd name="T9" fmla="*/ 584676250 h 232"/>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9" h="232">
                  <a:moveTo>
                    <a:pt x="389" y="232"/>
                  </a:moveTo>
                  <a:lnTo>
                    <a:pt x="221" y="134"/>
                  </a:lnTo>
                  <a:lnTo>
                    <a:pt x="0" y="0"/>
                  </a:lnTo>
                  <a:lnTo>
                    <a:pt x="168" y="98"/>
                  </a:lnTo>
                  <a:lnTo>
                    <a:pt x="389" y="232"/>
                  </a:lnTo>
                  <a:close/>
                </a:path>
              </a:pathLst>
            </a:custGeom>
            <a:solidFill>
              <a:schemeClr val="accent5">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7" name="Группа 6">
            <a:extLst>
              <a:ext uri="{FF2B5EF4-FFF2-40B4-BE49-F238E27FC236}">
                <a16:creationId xmlns:a16="http://schemas.microsoft.com/office/drawing/2014/main" id="{A7A86C7B-4447-479A-8338-71F0263E2C97}"/>
              </a:ext>
            </a:extLst>
          </p:cNvPr>
          <p:cNvGrpSpPr/>
          <p:nvPr/>
        </p:nvGrpSpPr>
        <p:grpSpPr>
          <a:xfrm>
            <a:off x="1455739" y="2000250"/>
            <a:ext cx="2147887" cy="2062163"/>
            <a:chOff x="1455739" y="2000250"/>
            <a:chExt cx="2147887" cy="2062163"/>
          </a:xfrm>
        </p:grpSpPr>
        <p:sp>
          <p:nvSpPr>
            <p:cNvPr id="28695" name="Freeform 63">
              <a:extLst>
                <a:ext uri="{FF2B5EF4-FFF2-40B4-BE49-F238E27FC236}">
                  <a16:creationId xmlns:a16="http://schemas.microsoft.com/office/drawing/2014/main" id="{ED4BA964-ED9D-412F-AB94-C218B6D796BF}"/>
                </a:ext>
              </a:extLst>
            </p:cNvPr>
            <p:cNvSpPr>
              <a:spLocks/>
            </p:cNvSpPr>
            <p:nvPr/>
          </p:nvSpPr>
          <p:spPr bwMode="auto">
            <a:xfrm>
              <a:off x="1455739" y="2000250"/>
              <a:ext cx="1936750" cy="2062163"/>
            </a:xfrm>
            <a:custGeom>
              <a:avLst/>
              <a:gdLst>
                <a:gd name="T0" fmla="*/ 2147483646 w 138"/>
                <a:gd name="T1" fmla="*/ 2147483646 h 146"/>
                <a:gd name="T2" fmla="*/ 2147483646 w 138"/>
                <a:gd name="T3" fmla="*/ 2147483646 h 146"/>
                <a:gd name="T4" fmla="*/ 2147483646 w 138"/>
                <a:gd name="T5" fmla="*/ 798000583 h 146"/>
                <a:gd name="T6" fmla="*/ 2147483646 w 138"/>
                <a:gd name="T7" fmla="*/ 199493084 h 146"/>
                <a:gd name="T8" fmla="*/ 2147483646 w 138"/>
                <a:gd name="T9" fmla="*/ 199493084 h 146"/>
                <a:gd name="T10" fmla="*/ 2147483646 w 138"/>
                <a:gd name="T11" fmla="*/ 2147483646 h 146"/>
                <a:gd name="T12" fmla="*/ 196959054 w 138"/>
                <a:gd name="T13" fmla="*/ 2147483646 h 146"/>
                <a:gd name="T14" fmla="*/ 196959054 w 138"/>
                <a:gd name="T15" fmla="*/ 2147483646 h 146"/>
                <a:gd name="T16" fmla="*/ 0 w 138"/>
                <a:gd name="T17" fmla="*/ 2147483646 h 146"/>
                <a:gd name="T18" fmla="*/ 984823341 w 138"/>
                <a:gd name="T19" fmla="*/ 2147483646 h 146"/>
                <a:gd name="T20" fmla="*/ 2147483646 w 138"/>
                <a:gd name="T21" fmla="*/ 2147483646 h 146"/>
                <a:gd name="T22" fmla="*/ 2147483646 w 138"/>
                <a:gd name="T23" fmla="*/ 2147483646 h 1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38" h="146">
                  <a:moveTo>
                    <a:pt x="69" y="40"/>
                  </a:moveTo>
                  <a:cubicBezTo>
                    <a:pt x="89" y="24"/>
                    <a:pt x="113" y="14"/>
                    <a:pt x="138" y="11"/>
                  </a:cubicBezTo>
                  <a:cubicBezTo>
                    <a:pt x="134" y="9"/>
                    <a:pt x="130" y="7"/>
                    <a:pt x="126" y="4"/>
                  </a:cubicBezTo>
                  <a:cubicBezTo>
                    <a:pt x="125" y="3"/>
                    <a:pt x="123" y="2"/>
                    <a:pt x="121" y="1"/>
                  </a:cubicBezTo>
                  <a:cubicBezTo>
                    <a:pt x="118" y="0"/>
                    <a:pt x="115" y="1"/>
                    <a:pt x="112" y="1"/>
                  </a:cubicBezTo>
                  <a:cubicBezTo>
                    <a:pt x="93" y="5"/>
                    <a:pt x="75" y="12"/>
                    <a:pt x="59" y="23"/>
                  </a:cubicBezTo>
                  <a:cubicBezTo>
                    <a:pt x="27" y="45"/>
                    <a:pt x="5" y="81"/>
                    <a:pt x="1" y="120"/>
                  </a:cubicBezTo>
                  <a:cubicBezTo>
                    <a:pt x="1" y="123"/>
                    <a:pt x="1" y="125"/>
                    <a:pt x="1" y="128"/>
                  </a:cubicBezTo>
                  <a:cubicBezTo>
                    <a:pt x="0" y="130"/>
                    <a:pt x="0" y="134"/>
                    <a:pt x="0" y="136"/>
                  </a:cubicBezTo>
                  <a:cubicBezTo>
                    <a:pt x="1" y="137"/>
                    <a:pt x="4" y="138"/>
                    <a:pt x="5" y="139"/>
                  </a:cubicBezTo>
                  <a:cubicBezTo>
                    <a:pt x="10" y="141"/>
                    <a:pt x="14" y="144"/>
                    <a:pt x="19" y="146"/>
                  </a:cubicBezTo>
                  <a:cubicBezTo>
                    <a:pt x="18" y="106"/>
                    <a:pt x="38" y="65"/>
                    <a:pt x="69" y="40"/>
                  </a:cubicBez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96" name="Freeform 64">
              <a:extLst>
                <a:ext uri="{FF2B5EF4-FFF2-40B4-BE49-F238E27FC236}">
                  <a16:creationId xmlns:a16="http://schemas.microsoft.com/office/drawing/2014/main" id="{2ACBA63D-A4FF-4B36-B13F-671EA13F335C}"/>
                </a:ext>
              </a:extLst>
            </p:cNvPr>
            <p:cNvSpPr>
              <a:spLocks/>
            </p:cNvSpPr>
            <p:nvPr/>
          </p:nvSpPr>
          <p:spPr bwMode="auto">
            <a:xfrm>
              <a:off x="1722439" y="2155825"/>
              <a:ext cx="1881187" cy="1906588"/>
            </a:xfrm>
            <a:custGeom>
              <a:avLst/>
              <a:gdLst>
                <a:gd name="T0" fmla="*/ 2147483646 w 134"/>
                <a:gd name="T1" fmla="*/ 0 h 135"/>
                <a:gd name="T2" fmla="*/ 2147483646 w 134"/>
                <a:gd name="T3" fmla="*/ 2147483646 h 135"/>
                <a:gd name="T4" fmla="*/ 2147483646 w 134"/>
                <a:gd name="T5" fmla="*/ 2147483646 h 135"/>
                <a:gd name="T6" fmla="*/ 2147483646 w 134"/>
                <a:gd name="T7" fmla="*/ 2147483646 h 135"/>
                <a:gd name="T8" fmla="*/ 2147483646 w 134"/>
                <a:gd name="T9" fmla="*/ 2147483646 h 135"/>
                <a:gd name="T10" fmla="*/ 2147483646 w 134"/>
                <a:gd name="T11" fmla="*/ 2147483646 h 135"/>
                <a:gd name="T12" fmla="*/ 2147483646 w 134"/>
                <a:gd name="T13" fmla="*/ 2147483646 h 135"/>
                <a:gd name="T14" fmla="*/ 0 w 134"/>
                <a:gd name="T15" fmla="*/ 2147483646 h 135"/>
                <a:gd name="T16" fmla="*/ 0 w 134"/>
                <a:gd name="T17" fmla="*/ 2147483646 h 135"/>
                <a:gd name="T18" fmla="*/ 2147483646 w 134"/>
                <a:gd name="T19" fmla="*/ 2147483646 h 135"/>
                <a:gd name="T20" fmla="*/ 2147483646 w 134"/>
                <a:gd name="T21" fmla="*/ 0 h 13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34" h="135">
                  <a:moveTo>
                    <a:pt x="119" y="0"/>
                  </a:moveTo>
                  <a:cubicBezTo>
                    <a:pt x="134" y="26"/>
                    <a:pt x="134" y="26"/>
                    <a:pt x="134" y="26"/>
                  </a:cubicBezTo>
                  <a:cubicBezTo>
                    <a:pt x="119" y="51"/>
                    <a:pt x="119" y="51"/>
                    <a:pt x="119" y="51"/>
                  </a:cubicBezTo>
                  <a:cubicBezTo>
                    <a:pt x="117" y="52"/>
                    <a:pt x="116" y="52"/>
                    <a:pt x="114" y="52"/>
                  </a:cubicBezTo>
                  <a:cubicBezTo>
                    <a:pt x="78" y="61"/>
                    <a:pt x="51" y="94"/>
                    <a:pt x="51" y="133"/>
                  </a:cubicBezTo>
                  <a:cubicBezTo>
                    <a:pt x="51" y="134"/>
                    <a:pt x="51" y="134"/>
                    <a:pt x="51" y="135"/>
                  </a:cubicBezTo>
                  <a:cubicBezTo>
                    <a:pt x="26" y="120"/>
                    <a:pt x="26" y="120"/>
                    <a:pt x="26" y="120"/>
                  </a:cubicBezTo>
                  <a:cubicBezTo>
                    <a:pt x="0" y="135"/>
                    <a:pt x="0" y="135"/>
                    <a:pt x="0" y="135"/>
                  </a:cubicBezTo>
                  <a:cubicBezTo>
                    <a:pt x="0" y="135"/>
                    <a:pt x="0" y="134"/>
                    <a:pt x="0" y="133"/>
                  </a:cubicBezTo>
                  <a:cubicBezTo>
                    <a:pt x="0" y="94"/>
                    <a:pt x="17" y="59"/>
                    <a:pt x="44" y="34"/>
                  </a:cubicBezTo>
                  <a:cubicBezTo>
                    <a:pt x="64" y="16"/>
                    <a:pt x="90" y="3"/>
                    <a:pt x="11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10" name="Группа 9">
            <a:extLst>
              <a:ext uri="{FF2B5EF4-FFF2-40B4-BE49-F238E27FC236}">
                <a16:creationId xmlns:a16="http://schemas.microsoft.com/office/drawing/2014/main" id="{08935617-3D8F-4AA8-9410-E2BB7864DCA5}"/>
              </a:ext>
            </a:extLst>
          </p:cNvPr>
          <p:cNvGrpSpPr/>
          <p:nvPr/>
        </p:nvGrpSpPr>
        <p:grpSpPr>
          <a:xfrm>
            <a:off x="6081713" y="2084388"/>
            <a:ext cx="2246312" cy="1455737"/>
            <a:chOff x="6081713" y="2084388"/>
            <a:chExt cx="2246312" cy="1455737"/>
          </a:xfrm>
        </p:grpSpPr>
        <p:sp>
          <p:nvSpPr>
            <p:cNvPr id="28697" name="Freeform 65">
              <a:extLst>
                <a:ext uri="{FF2B5EF4-FFF2-40B4-BE49-F238E27FC236}">
                  <a16:creationId xmlns:a16="http://schemas.microsoft.com/office/drawing/2014/main" id="{9D4F64D7-5973-4F56-8ABE-7A3611157E27}"/>
                </a:ext>
              </a:extLst>
            </p:cNvPr>
            <p:cNvSpPr>
              <a:spLocks/>
            </p:cNvSpPr>
            <p:nvPr/>
          </p:nvSpPr>
          <p:spPr bwMode="auto">
            <a:xfrm>
              <a:off x="6418263" y="2366963"/>
              <a:ext cx="1909762" cy="777875"/>
            </a:xfrm>
            <a:custGeom>
              <a:avLst/>
              <a:gdLst>
                <a:gd name="T0" fmla="*/ 2147483646 w 1203"/>
                <a:gd name="T1" fmla="*/ 1234876563 h 490"/>
                <a:gd name="T2" fmla="*/ 0 w 1203"/>
                <a:gd name="T3" fmla="*/ 1234876563 h 490"/>
                <a:gd name="T4" fmla="*/ 491431134 w 1203"/>
                <a:gd name="T5" fmla="*/ 627519700 h 490"/>
                <a:gd name="T6" fmla="*/ 0 w 1203"/>
                <a:gd name="T7" fmla="*/ 0 h 490"/>
                <a:gd name="T8" fmla="*/ 2147483646 w 1203"/>
                <a:gd name="T9" fmla="*/ 0 h 490"/>
                <a:gd name="T10" fmla="*/ 2147483646 w 1203"/>
                <a:gd name="T11" fmla="*/ 627519700 h 490"/>
                <a:gd name="T12" fmla="*/ 2147483646 w 1203"/>
                <a:gd name="T13" fmla="*/ 1234876563 h 4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3" h="490">
                  <a:moveTo>
                    <a:pt x="1008" y="490"/>
                  </a:moveTo>
                  <a:lnTo>
                    <a:pt x="0" y="490"/>
                  </a:lnTo>
                  <a:lnTo>
                    <a:pt x="195" y="249"/>
                  </a:lnTo>
                  <a:lnTo>
                    <a:pt x="0" y="0"/>
                  </a:lnTo>
                  <a:lnTo>
                    <a:pt x="1008" y="0"/>
                  </a:lnTo>
                  <a:lnTo>
                    <a:pt x="1203" y="249"/>
                  </a:lnTo>
                  <a:lnTo>
                    <a:pt x="1008" y="49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698" name="Freeform 66">
              <a:extLst>
                <a:ext uri="{FF2B5EF4-FFF2-40B4-BE49-F238E27FC236}">
                  <a16:creationId xmlns:a16="http://schemas.microsoft.com/office/drawing/2014/main" id="{DF0AB091-4327-4095-8B68-CC9BAF1B33FF}"/>
                </a:ext>
              </a:extLst>
            </p:cNvPr>
            <p:cNvSpPr>
              <a:spLocks/>
            </p:cNvSpPr>
            <p:nvPr/>
          </p:nvSpPr>
          <p:spPr bwMode="auto">
            <a:xfrm>
              <a:off x="6180138" y="2084388"/>
              <a:ext cx="576262" cy="1341437"/>
            </a:xfrm>
            <a:custGeom>
              <a:avLst/>
              <a:gdLst>
                <a:gd name="T0" fmla="*/ 395090849 w 41"/>
                <a:gd name="T1" fmla="*/ 2147483646 h 95"/>
                <a:gd name="T2" fmla="*/ 197545425 w 41"/>
                <a:gd name="T3" fmla="*/ 2147483646 h 95"/>
                <a:gd name="T4" fmla="*/ 197545425 w 41"/>
                <a:gd name="T5" fmla="*/ 2147483646 h 95"/>
                <a:gd name="T6" fmla="*/ 2147483646 w 41"/>
                <a:gd name="T7" fmla="*/ 2147483646 h 95"/>
                <a:gd name="T8" fmla="*/ 197545425 w 41"/>
                <a:gd name="T9" fmla="*/ 398773919 h 95"/>
                <a:gd name="T10" fmla="*/ 197545425 w 41"/>
                <a:gd name="T11" fmla="*/ 0 h 95"/>
                <a:gd name="T12" fmla="*/ 592650329 w 41"/>
                <a:gd name="T13" fmla="*/ 0 h 95"/>
                <a:gd name="T14" fmla="*/ 2147483646 w 41"/>
                <a:gd name="T15" fmla="*/ 2147483646 h 95"/>
                <a:gd name="T16" fmla="*/ 592650329 w 41"/>
                <a:gd name="T17" fmla="*/ 2147483646 h 95"/>
                <a:gd name="T18" fmla="*/ 395090849 w 41"/>
                <a:gd name="T19" fmla="*/ 2147483646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95">
                  <a:moveTo>
                    <a:pt x="2" y="95"/>
                  </a:moveTo>
                  <a:cubicBezTo>
                    <a:pt x="2" y="95"/>
                    <a:pt x="1" y="95"/>
                    <a:pt x="1" y="95"/>
                  </a:cubicBezTo>
                  <a:cubicBezTo>
                    <a:pt x="1" y="95"/>
                    <a:pt x="0" y="94"/>
                    <a:pt x="1" y="93"/>
                  </a:cubicBezTo>
                  <a:cubicBezTo>
                    <a:pt x="37" y="48"/>
                    <a:pt x="37" y="48"/>
                    <a:pt x="37" y="48"/>
                  </a:cubicBezTo>
                  <a:cubicBezTo>
                    <a:pt x="1" y="2"/>
                    <a:pt x="1" y="2"/>
                    <a:pt x="1" y="2"/>
                  </a:cubicBezTo>
                  <a:cubicBezTo>
                    <a:pt x="0" y="1"/>
                    <a:pt x="1" y="1"/>
                    <a:pt x="1" y="0"/>
                  </a:cubicBezTo>
                  <a:cubicBezTo>
                    <a:pt x="2" y="0"/>
                    <a:pt x="3" y="0"/>
                    <a:pt x="3" y="0"/>
                  </a:cubicBezTo>
                  <a:cubicBezTo>
                    <a:pt x="41" y="48"/>
                    <a:pt x="41" y="48"/>
                    <a:pt x="41" y="48"/>
                  </a:cubicBezTo>
                  <a:cubicBezTo>
                    <a:pt x="3" y="95"/>
                    <a:pt x="3" y="95"/>
                    <a:pt x="3" y="95"/>
                  </a:cubicBezTo>
                  <a:cubicBezTo>
                    <a:pt x="3" y="95"/>
                    <a:pt x="2" y="95"/>
                    <a:pt x="2" y="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1" name="Oval 69">
              <a:extLst>
                <a:ext uri="{FF2B5EF4-FFF2-40B4-BE49-F238E27FC236}">
                  <a16:creationId xmlns:a16="http://schemas.microsoft.com/office/drawing/2014/main" id="{7321FEDA-D9A7-4252-B8AD-323875091029}"/>
                </a:ext>
              </a:extLst>
            </p:cNvPr>
            <p:cNvSpPr>
              <a:spLocks noChangeArrowheads="1"/>
            </p:cNvSpPr>
            <p:nvPr/>
          </p:nvSpPr>
          <p:spPr bwMode="auto">
            <a:xfrm>
              <a:off x="6081713" y="3284538"/>
              <a:ext cx="252412" cy="255587"/>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8709" name="Rectangle 83">
              <a:extLst>
                <a:ext uri="{FF2B5EF4-FFF2-40B4-BE49-F238E27FC236}">
                  <a16:creationId xmlns:a16="http://schemas.microsoft.com/office/drawing/2014/main" id="{66DEA0D3-4383-4556-86F1-F1EF13805FF8}"/>
                </a:ext>
              </a:extLst>
            </p:cNvPr>
            <p:cNvSpPr>
              <a:spLocks noChangeArrowheads="1"/>
            </p:cNvSpPr>
            <p:nvPr/>
          </p:nvSpPr>
          <p:spPr bwMode="auto">
            <a:xfrm>
              <a:off x="7218363" y="2425700"/>
              <a:ext cx="982662" cy="81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01</a:t>
              </a:r>
              <a:endParaRPr lang="ru-RU" altLang="ru-RU" sz="1800"/>
            </a:p>
          </p:txBody>
        </p:sp>
      </p:grpSp>
      <p:grpSp>
        <p:nvGrpSpPr>
          <p:cNvPr id="11" name="Группа 10">
            <a:extLst>
              <a:ext uri="{FF2B5EF4-FFF2-40B4-BE49-F238E27FC236}">
                <a16:creationId xmlns:a16="http://schemas.microsoft.com/office/drawing/2014/main" id="{1E9694D1-744E-4EB3-9F99-EC6BB33ACCB0}"/>
              </a:ext>
            </a:extLst>
          </p:cNvPr>
          <p:cNvGrpSpPr/>
          <p:nvPr/>
        </p:nvGrpSpPr>
        <p:grpSpPr>
          <a:xfrm>
            <a:off x="8467725" y="2084388"/>
            <a:ext cx="2246313" cy="1455737"/>
            <a:chOff x="8467725" y="2084388"/>
            <a:chExt cx="2246313" cy="1455737"/>
          </a:xfrm>
        </p:grpSpPr>
        <p:sp>
          <p:nvSpPr>
            <p:cNvPr id="28699" name="Freeform 67">
              <a:extLst>
                <a:ext uri="{FF2B5EF4-FFF2-40B4-BE49-F238E27FC236}">
                  <a16:creationId xmlns:a16="http://schemas.microsoft.com/office/drawing/2014/main" id="{ACACC702-6E7E-481E-8EA3-C158B426CE73}"/>
                </a:ext>
              </a:extLst>
            </p:cNvPr>
            <p:cNvSpPr>
              <a:spLocks/>
            </p:cNvSpPr>
            <p:nvPr/>
          </p:nvSpPr>
          <p:spPr bwMode="auto">
            <a:xfrm>
              <a:off x="8805863" y="2366963"/>
              <a:ext cx="1908175" cy="777875"/>
            </a:xfrm>
            <a:custGeom>
              <a:avLst/>
              <a:gdLst>
                <a:gd name="T0" fmla="*/ 2147483646 w 1202"/>
                <a:gd name="T1" fmla="*/ 1234876563 h 490"/>
                <a:gd name="T2" fmla="*/ 0 w 1202"/>
                <a:gd name="T3" fmla="*/ 1234876563 h 490"/>
                <a:gd name="T4" fmla="*/ 488910313 w 1202"/>
                <a:gd name="T5" fmla="*/ 627519700 h 490"/>
                <a:gd name="T6" fmla="*/ 0 w 1202"/>
                <a:gd name="T7" fmla="*/ 0 h 490"/>
                <a:gd name="T8" fmla="*/ 2147483646 w 1202"/>
                <a:gd name="T9" fmla="*/ 0 h 490"/>
                <a:gd name="T10" fmla="*/ 2147483646 w 1202"/>
                <a:gd name="T11" fmla="*/ 627519700 h 490"/>
                <a:gd name="T12" fmla="*/ 2147483646 w 1202"/>
                <a:gd name="T13" fmla="*/ 1234876563 h 49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2" h="490">
                  <a:moveTo>
                    <a:pt x="1008" y="490"/>
                  </a:moveTo>
                  <a:lnTo>
                    <a:pt x="0" y="490"/>
                  </a:lnTo>
                  <a:lnTo>
                    <a:pt x="194" y="249"/>
                  </a:lnTo>
                  <a:lnTo>
                    <a:pt x="0" y="0"/>
                  </a:lnTo>
                  <a:lnTo>
                    <a:pt x="1008" y="0"/>
                  </a:lnTo>
                  <a:lnTo>
                    <a:pt x="1202" y="249"/>
                  </a:lnTo>
                  <a:lnTo>
                    <a:pt x="1008" y="49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0" name="Freeform 68">
              <a:extLst>
                <a:ext uri="{FF2B5EF4-FFF2-40B4-BE49-F238E27FC236}">
                  <a16:creationId xmlns:a16="http://schemas.microsoft.com/office/drawing/2014/main" id="{F3916FFA-2B54-43FE-B102-44121D4426CE}"/>
                </a:ext>
              </a:extLst>
            </p:cNvPr>
            <p:cNvSpPr>
              <a:spLocks/>
            </p:cNvSpPr>
            <p:nvPr/>
          </p:nvSpPr>
          <p:spPr bwMode="auto">
            <a:xfrm>
              <a:off x="8580438" y="2084388"/>
              <a:ext cx="561975" cy="1341437"/>
            </a:xfrm>
            <a:custGeom>
              <a:avLst/>
              <a:gdLst>
                <a:gd name="T0" fmla="*/ 197379669 w 40"/>
                <a:gd name="T1" fmla="*/ 2147483646 h 95"/>
                <a:gd name="T2" fmla="*/ 0 w 40"/>
                <a:gd name="T3" fmla="*/ 2147483646 h 95"/>
                <a:gd name="T4" fmla="*/ 0 w 40"/>
                <a:gd name="T5" fmla="*/ 2147483646 h 95"/>
                <a:gd name="T6" fmla="*/ 2147483646 w 40"/>
                <a:gd name="T7" fmla="*/ 2147483646 h 95"/>
                <a:gd name="T8" fmla="*/ 0 w 40"/>
                <a:gd name="T9" fmla="*/ 398773919 h 95"/>
                <a:gd name="T10" fmla="*/ 0 w 40"/>
                <a:gd name="T11" fmla="*/ 0 h 95"/>
                <a:gd name="T12" fmla="*/ 394773388 w 40"/>
                <a:gd name="T13" fmla="*/ 0 h 95"/>
                <a:gd name="T14" fmla="*/ 2147483646 w 40"/>
                <a:gd name="T15" fmla="*/ 2147483646 h 95"/>
                <a:gd name="T16" fmla="*/ 394773388 w 40"/>
                <a:gd name="T17" fmla="*/ 2147483646 h 95"/>
                <a:gd name="T18" fmla="*/ 197379669 w 40"/>
                <a:gd name="T19" fmla="*/ 2147483646 h 9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95">
                  <a:moveTo>
                    <a:pt x="1" y="95"/>
                  </a:moveTo>
                  <a:cubicBezTo>
                    <a:pt x="1" y="95"/>
                    <a:pt x="1" y="95"/>
                    <a:pt x="0" y="95"/>
                  </a:cubicBezTo>
                  <a:cubicBezTo>
                    <a:pt x="0" y="95"/>
                    <a:pt x="0" y="94"/>
                    <a:pt x="0" y="93"/>
                  </a:cubicBezTo>
                  <a:cubicBezTo>
                    <a:pt x="36" y="48"/>
                    <a:pt x="36" y="48"/>
                    <a:pt x="36" y="48"/>
                  </a:cubicBezTo>
                  <a:cubicBezTo>
                    <a:pt x="0" y="2"/>
                    <a:pt x="0" y="2"/>
                    <a:pt x="0" y="2"/>
                  </a:cubicBezTo>
                  <a:cubicBezTo>
                    <a:pt x="0" y="1"/>
                    <a:pt x="0" y="1"/>
                    <a:pt x="0" y="0"/>
                  </a:cubicBezTo>
                  <a:cubicBezTo>
                    <a:pt x="1" y="0"/>
                    <a:pt x="2" y="0"/>
                    <a:pt x="2" y="0"/>
                  </a:cubicBezTo>
                  <a:cubicBezTo>
                    <a:pt x="40" y="48"/>
                    <a:pt x="40" y="48"/>
                    <a:pt x="40" y="48"/>
                  </a:cubicBezTo>
                  <a:cubicBezTo>
                    <a:pt x="2" y="95"/>
                    <a:pt x="2" y="95"/>
                    <a:pt x="2" y="95"/>
                  </a:cubicBezTo>
                  <a:cubicBezTo>
                    <a:pt x="2" y="95"/>
                    <a:pt x="2" y="95"/>
                    <a:pt x="1" y="9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2" name="Oval 70">
              <a:extLst>
                <a:ext uri="{FF2B5EF4-FFF2-40B4-BE49-F238E27FC236}">
                  <a16:creationId xmlns:a16="http://schemas.microsoft.com/office/drawing/2014/main" id="{6ADDD755-CB1A-4A71-BB96-ED406C780EAC}"/>
                </a:ext>
              </a:extLst>
            </p:cNvPr>
            <p:cNvSpPr>
              <a:spLocks noChangeArrowheads="1"/>
            </p:cNvSpPr>
            <p:nvPr/>
          </p:nvSpPr>
          <p:spPr bwMode="auto">
            <a:xfrm>
              <a:off x="8467725" y="3284538"/>
              <a:ext cx="266700" cy="255587"/>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8710" name="Rectangle 84">
              <a:extLst>
                <a:ext uri="{FF2B5EF4-FFF2-40B4-BE49-F238E27FC236}">
                  <a16:creationId xmlns:a16="http://schemas.microsoft.com/office/drawing/2014/main" id="{FC1467ED-23B1-4303-A021-3976ED4FC994}"/>
                </a:ext>
              </a:extLst>
            </p:cNvPr>
            <p:cNvSpPr>
              <a:spLocks noChangeArrowheads="1"/>
            </p:cNvSpPr>
            <p:nvPr/>
          </p:nvSpPr>
          <p:spPr bwMode="auto">
            <a:xfrm>
              <a:off x="9632950" y="2425700"/>
              <a:ext cx="982663" cy="81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02</a:t>
              </a:r>
              <a:endParaRPr lang="ru-RU" altLang="ru-RU" sz="1800"/>
            </a:p>
          </p:txBody>
        </p:sp>
      </p:grpSp>
      <p:grpSp>
        <p:nvGrpSpPr>
          <p:cNvPr id="12" name="Группа 11">
            <a:extLst>
              <a:ext uri="{FF2B5EF4-FFF2-40B4-BE49-F238E27FC236}">
                <a16:creationId xmlns:a16="http://schemas.microsoft.com/office/drawing/2014/main" id="{F1F1BC4A-4412-4FDE-BB79-175943308031}"/>
              </a:ext>
            </a:extLst>
          </p:cNvPr>
          <p:cNvGrpSpPr/>
          <p:nvPr/>
        </p:nvGrpSpPr>
        <p:grpSpPr>
          <a:xfrm>
            <a:off x="6081713" y="4146550"/>
            <a:ext cx="2246312" cy="1468438"/>
            <a:chOff x="6081713" y="4146550"/>
            <a:chExt cx="2246312" cy="1468438"/>
          </a:xfrm>
        </p:grpSpPr>
        <p:sp>
          <p:nvSpPr>
            <p:cNvPr id="28703" name="Freeform 71">
              <a:extLst>
                <a:ext uri="{FF2B5EF4-FFF2-40B4-BE49-F238E27FC236}">
                  <a16:creationId xmlns:a16="http://schemas.microsoft.com/office/drawing/2014/main" id="{AEF04018-9592-4167-B49B-975D329A64F9}"/>
                </a:ext>
              </a:extLst>
            </p:cNvPr>
            <p:cNvSpPr>
              <a:spLocks/>
            </p:cNvSpPr>
            <p:nvPr/>
          </p:nvSpPr>
          <p:spPr bwMode="auto">
            <a:xfrm>
              <a:off x="6418263" y="4443413"/>
              <a:ext cx="1909762" cy="776287"/>
            </a:xfrm>
            <a:custGeom>
              <a:avLst/>
              <a:gdLst>
                <a:gd name="T0" fmla="*/ 2147483646 w 1203"/>
                <a:gd name="T1" fmla="*/ 1232356406 h 489"/>
                <a:gd name="T2" fmla="*/ 0 w 1203"/>
                <a:gd name="T3" fmla="*/ 1232356406 h 489"/>
                <a:gd name="T4" fmla="*/ 491431134 w 1203"/>
                <a:gd name="T5" fmla="*/ 604837110 h 489"/>
                <a:gd name="T6" fmla="*/ 0 w 1203"/>
                <a:gd name="T7" fmla="*/ 0 h 489"/>
                <a:gd name="T8" fmla="*/ 2147483646 w 1203"/>
                <a:gd name="T9" fmla="*/ 0 h 489"/>
                <a:gd name="T10" fmla="*/ 2147483646 w 1203"/>
                <a:gd name="T11" fmla="*/ 604837110 h 489"/>
                <a:gd name="T12" fmla="*/ 2147483646 w 1203"/>
                <a:gd name="T13" fmla="*/ 1232356406 h 4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3" h="489">
                  <a:moveTo>
                    <a:pt x="1008" y="489"/>
                  </a:moveTo>
                  <a:lnTo>
                    <a:pt x="0" y="489"/>
                  </a:lnTo>
                  <a:lnTo>
                    <a:pt x="195" y="240"/>
                  </a:lnTo>
                  <a:lnTo>
                    <a:pt x="0" y="0"/>
                  </a:lnTo>
                  <a:lnTo>
                    <a:pt x="1008" y="0"/>
                  </a:lnTo>
                  <a:lnTo>
                    <a:pt x="1203" y="240"/>
                  </a:lnTo>
                  <a:lnTo>
                    <a:pt x="1008" y="48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4" name="Freeform 72">
              <a:extLst>
                <a:ext uri="{FF2B5EF4-FFF2-40B4-BE49-F238E27FC236}">
                  <a16:creationId xmlns:a16="http://schemas.microsoft.com/office/drawing/2014/main" id="{2F604670-4A42-4142-8956-4E0B3DE4A093}"/>
                </a:ext>
              </a:extLst>
            </p:cNvPr>
            <p:cNvSpPr>
              <a:spLocks/>
            </p:cNvSpPr>
            <p:nvPr/>
          </p:nvSpPr>
          <p:spPr bwMode="auto">
            <a:xfrm>
              <a:off x="6180138" y="4146550"/>
              <a:ext cx="576262" cy="1355725"/>
            </a:xfrm>
            <a:custGeom>
              <a:avLst/>
              <a:gdLst>
                <a:gd name="T0" fmla="*/ 395090849 w 41"/>
                <a:gd name="T1" fmla="*/ 2147483646 h 96"/>
                <a:gd name="T2" fmla="*/ 197545425 w 41"/>
                <a:gd name="T3" fmla="*/ 2147483646 h 96"/>
                <a:gd name="T4" fmla="*/ 197545425 w 41"/>
                <a:gd name="T5" fmla="*/ 2147483646 h 96"/>
                <a:gd name="T6" fmla="*/ 2147483646 w 41"/>
                <a:gd name="T7" fmla="*/ 2147483646 h 96"/>
                <a:gd name="T8" fmla="*/ 197545425 w 41"/>
                <a:gd name="T9" fmla="*/ 598298389 h 96"/>
                <a:gd name="T10" fmla="*/ 197545425 w 41"/>
                <a:gd name="T11" fmla="*/ 199432796 h 96"/>
                <a:gd name="T12" fmla="*/ 592650329 w 41"/>
                <a:gd name="T13" fmla="*/ 199432796 h 96"/>
                <a:gd name="T14" fmla="*/ 2147483646 w 41"/>
                <a:gd name="T15" fmla="*/ 2147483646 h 96"/>
                <a:gd name="T16" fmla="*/ 592650329 w 41"/>
                <a:gd name="T17" fmla="*/ 2147483646 h 96"/>
                <a:gd name="T18" fmla="*/ 395090849 w 41"/>
                <a:gd name="T19" fmla="*/ 214748364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1" h="96">
                  <a:moveTo>
                    <a:pt x="2" y="96"/>
                  </a:moveTo>
                  <a:cubicBezTo>
                    <a:pt x="2" y="96"/>
                    <a:pt x="1" y="96"/>
                    <a:pt x="1" y="96"/>
                  </a:cubicBezTo>
                  <a:cubicBezTo>
                    <a:pt x="1" y="95"/>
                    <a:pt x="0" y="95"/>
                    <a:pt x="1" y="94"/>
                  </a:cubicBezTo>
                  <a:cubicBezTo>
                    <a:pt x="37" y="48"/>
                    <a:pt x="37" y="48"/>
                    <a:pt x="37" y="48"/>
                  </a:cubicBezTo>
                  <a:cubicBezTo>
                    <a:pt x="1" y="3"/>
                    <a:pt x="1" y="3"/>
                    <a:pt x="1" y="3"/>
                  </a:cubicBezTo>
                  <a:cubicBezTo>
                    <a:pt x="0" y="2"/>
                    <a:pt x="1" y="1"/>
                    <a:pt x="1" y="1"/>
                  </a:cubicBezTo>
                  <a:cubicBezTo>
                    <a:pt x="2" y="0"/>
                    <a:pt x="3" y="0"/>
                    <a:pt x="3" y="1"/>
                  </a:cubicBezTo>
                  <a:cubicBezTo>
                    <a:pt x="41" y="48"/>
                    <a:pt x="41" y="48"/>
                    <a:pt x="41" y="48"/>
                  </a:cubicBezTo>
                  <a:cubicBezTo>
                    <a:pt x="3" y="96"/>
                    <a:pt x="3" y="96"/>
                    <a:pt x="3" y="96"/>
                  </a:cubicBezTo>
                  <a:cubicBezTo>
                    <a:pt x="3" y="96"/>
                    <a:pt x="2" y="96"/>
                    <a:pt x="2" y="9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7" name="Oval 75">
              <a:extLst>
                <a:ext uri="{FF2B5EF4-FFF2-40B4-BE49-F238E27FC236}">
                  <a16:creationId xmlns:a16="http://schemas.microsoft.com/office/drawing/2014/main" id="{A4C31477-754E-4319-850D-C9BFCE9D2C4E}"/>
                </a:ext>
              </a:extLst>
            </p:cNvPr>
            <p:cNvSpPr>
              <a:spLocks noChangeArrowheads="1"/>
            </p:cNvSpPr>
            <p:nvPr/>
          </p:nvSpPr>
          <p:spPr bwMode="auto">
            <a:xfrm>
              <a:off x="6081713" y="5346700"/>
              <a:ext cx="252412" cy="2682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8711" name="Rectangle 91">
              <a:extLst>
                <a:ext uri="{FF2B5EF4-FFF2-40B4-BE49-F238E27FC236}">
                  <a16:creationId xmlns:a16="http://schemas.microsoft.com/office/drawing/2014/main" id="{B81B693B-8E1F-4476-BEFA-6FF953A21F2A}"/>
                </a:ext>
              </a:extLst>
            </p:cNvPr>
            <p:cNvSpPr>
              <a:spLocks noChangeArrowheads="1"/>
            </p:cNvSpPr>
            <p:nvPr/>
          </p:nvSpPr>
          <p:spPr bwMode="auto">
            <a:xfrm>
              <a:off x="7218363" y="4486275"/>
              <a:ext cx="982662" cy="81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a:solidFill>
                    <a:srgbClr val="FFFFFF"/>
                  </a:solidFill>
                  <a:latin typeface="Arial" panose="020B0604020202020204" pitchFamily="34" charset="0"/>
                </a:rPr>
                <a:t>03</a:t>
              </a:r>
              <a:endParaRPr lang="ru-RU" altLang="ru-RU" sz="1800"/>
            </a:p>
          </p:txBody>
        </p:sp>
      </p:grpSp>
      <p:grpSp>
        <p:nvGrpSpPr>
          <p:cNvPr id="13" name="Группа 12">
            <a:extLst>
              <a:ext uri="{FF2B5EF4-FFF2-40B4-BE49-F238E27FC236}">
                <a16:creationId xmlns:a16="http://schemas.microsoft.com/office/drawing/2014/main" id="{9373C4DD-8E90-4AA5-BEA7-E8FD0BBEC103}"/>
              </a:ext>
            </a:extLst>
          </p:cNvPr>
          <p:cNvGrpSpPr/>
          <p:nvPr/>
        </p:nvGrpSpPr>
        <p:grpSpPr>
          <a:xfrm>
            <a:off x="8467725" y="4146550"/>
            <a:ext cx="2246313" cy="1468438"/>
            <a:chOff x="8467725" y="4146550"/>
            <a:chExt cx="2246313" cy="1468438"/>
          </a:xfrm>
        </p:grpSpPr>
        <p:sp>
          <p:nvSpPr>
            <p:cNvPr id="28705" name="Freeform 73">
              <a:extLst>
                <a:ext uri="{FF2B5EF4-FFF2-40B4-BE49-F238E27FC236}">
                  <a16:creationId xmlns:a16="http://schemas.microsoft.com/office/drawing/2014/main" id="{F9F0E091-3C77-47BB-95E2-0FE590EE92E6}"/>
                </a:ext>
              </a:extLst>
            </p:cNvPr>
            <p:cNvSpPr>
              <a:spLocks/>
            </p:cNvSpPr>
            <p:nvPr/>
          </p:nvSpPr>
          <p:spPr bwMode="auto">
            <a:xfrm>
              <a:off x="8805863" y="4443413"/>
              <a:ext cx="1908175" cy="776287"/>
            </a:xfrm>
            <a:custGeom>
              <a:avLst/>
              <a:gdLst>
                <a:gd name="T0" fmla="*/ 2147483646 w 1202"/>
                <a:gd name="T1" fmla="*/ 1232356406 h 489"/>
                <a:gd name="T2" fmla="*/ 0 w 1202"/>
                <a:gd name="T3" fmla="*/ 1232356406 h 489"/>
                <a:gd name="T4" fmla="*/ 488910313 w 1202"/>
                <a:gd name="T5" fmla="*/ 604837110 h 489"/>
                <a:gd name="T6" fmla="*/ 0 w 1202"/>
                <a:gd name="T7" fmla="*/ 0 h 489"/>
                <a:gd name="T8" fmla="*/ 2147483646 w 1202"/>
                <a:gd name="T9" fmla="*/ 0 h 489"/>
                <a:gd name="T10" fmla="*/ 2147483646 w 1202"/>
                <a:gd name="T11" fmla="*/ 604837110 h 489"/>
                <a:gd name="T12" fmla="*/ 2147483646 w 1202"/>
                <a:gd name="T13" fmla="*/ 1232356406 h 489"/>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02" h="489">
                  <a:moveTo>
                    <a:pt x="1008" y="489"/>
                  </a:moveTo>
                  <a:lnTo>
                    <a:pt x="0" y="489"/>
                  </a:lnTo>
                  <a:lnTo>
                    <a:pt x="194" y="240"/>
                  </a:lnTo>
                  <a:lnTo>
                    <a:pt x="0" y="0"/>
                  </a:lnTo>
                  <a:lnTo>
                    <a:pt x="1008" y="0"/>
                  </a:lnTo>
                  <a:lnTo>
                    <a:pt x="1202" y="240"/>
                  </a:lnTo>
                  <a:lnTo>
                    <a:pt x="1008" y="489"/>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6" name="Freeform 74">
              <a:extLst>
                <a:ext uri="{FF2B5EF4-FFF2-40B4-BE49-F238E27FC236}">
                  <a16:creationId xmlns:a16="http://schemas.microsoft.com/office/drawing/2014/main" id="{0A44798B-D40A-4ACA-B5DA-3A78FF55A62A}"/>
                </a:ext>
              </a:extLst>
            </p:cNvPr>
            <p:cNvSpPr>
              <a:spLocks/>
            </p:cNvSpPr>
            <p:nvPr/>
          </p:nvSpPr>
          <p:spPr bwMode="auto">
            <a:xfrm>
              <a:off x="8580438" y="4146550"/>
              <a:ext cx="561975" cy="1355725"/>
            </a:xfrm>
            <a:custGeom>
              <a:avLst/>
              <a:gdLst>
                <a:gd name="T0" fmla="*/ 197379669 w 40"/>
                <a:gd name="T1" fmla="*/ 2147483646 h 96"/>
                <a:gd name="T2" fmla="*/ 0 w 40"/>
                <a:gd name="T3" fmla="*/ 2147483646 h 96"/>
                <a:gd name="T4" fmla="*/ 0 w 40"/>
                <a:gd name="T5" fmla="*/ 2147483646 h 96"/>
                <a:gd name="T6" fmla="*/ 2147483646 w 40"/>
                <a:gd name="T7" fmla="*/ 2147483646 h 96"/>
                <a:gd name="T8" fmla="*/ 0 w 40"/>
                <a:gd name="T9" fmla="*/ 598298389 h 96"/>
                <a:gd name="T10" fmla="*/ 0 w 40"/>
                <a:gd name="T11" fmla="*/ 199432796 h 96"/>
                <a:gd name="T12" fmla="*/ 394773388 w 40"/>
                <a:gd name="T13" fmla="*/ 199432796 h 96"/>
                <a:gd name="T14" fmla="*/ 2147483646 w 40"/>
                <a:gd name="T15" fmla="*/ 2147483646 h 96"/>
                <a:gd name="T16" fmla="*/ 394773388 w 40"/>
                <a:gd name="T17" fmla="*/ 2147483646 h 96"/>
                <a:gd name="T18" fmla="*/ 197379669 w 40"/>
                <a:gd name="T19" fmla="*/ 2147483646 h 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40" h="96">
                  <a:moveTo>
                    <a:pt x="1" y="96"/>
                  </a:moveTo>
                  <a:cubicBezTo>
                    <a:pt x="1" y="96"/>
                    <a:pt x="1" y="96"/>
                    <a:pt x="0" y="96"/>
                  </a:cubicBezTo>
                  <a:cubicBezTo>
                    <a:pt x="0" y="95"/>
                    <a:pt x="0" y="95"/>
                    <a:pt x="0" y="94"/>
                  </a:cubicBezTo>
                  <a:cubicBezTo>
                    <a:pt x="36" y="48"/>
                    <a:pt x="36" y="48"/>
                    <a:pt x="36" y="48"/>
                  </a:cubicBezTo>
                  <a:cubicBezTo>
                    <a:pt x="0" y="3"/>
                    <a:pt x="0" y="3"/>
                    <a:pt x="0" y="3"/>
                  </a:cubicBezTo>
                  <a:cubicBezTo>
                    <a:pt x="0" y="2"/>
                    <a:pt x="0" y="1"/>
                    <a:pt x="0" y="1"/>
                  </a:cubicBezTo>
                  <a:cubicBezTo>
                    <a:pt x="1" y="0"/>
                    <a:pt x="2" y="0"/>
                    <a:pt x="2" y="1"/>
                  </a:cubicBezTo>
                  <a:cubicBezTo>
                    <a:pt x="40" y="48"/>
                    <a:pt x="40" y="48"/>
                    <a:pt x="40" y="48"/>
                  </a:cubicBezTo>
                  <a:cubicBezTo>
                    <a:pt x="2" y="96"/>
                    <a:pt x="2" y="96"/>
                    <a:pt x="2" y="96"/>
                  </a:cubicBezTo>
                  <a:cubicBezTo>
                    <a:pt x="2" y="96"/>
                    <a:pt x="2" y="96"/>
                    <a:pt x="1" y="9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8708" name="Oval 76">
              <a:extLst>
                <a:ext uri="{FF2B5EF4-FFF2-40B4-BE49-F238E27FC236}">
                  <a16:creationId xmlns:a16="http://schemas.microsoft.com/office/drawing/2014/main" id="{B9D702F8-5D2F-47F8-A174-4CC1F55C55ED}"/>
                </a:ext>
              </a:extLst>
            </p:cNvPr>
            <p:cNvSpPr>
              <a:spLocks noChangeArrowheads="1"/>
            </p:cNvSpPr>
            <p:nvPr/>
          </p:nvSpPr>
          <p:spPr bwMode="auto">
            <a:xfrm>
              <a:off x="8467725" y="5346700"/>
              <a:ext cx="266700" cy="26828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8712" name="Rectangle 92">
              <a:extLst>
                <a:ext uri="{FF2B5EF4-FFF2-40B4-BE49-F238E27FC236}">
                  <a16:creationId xmlns:a16="http://schemas.microsoft.com/office/drawing/2014/main" id="{88288C4C-C636-41D7-9A08-D9F3C15F4DC4}"/>
                </a:ext>
              </a:extLst>
            </p:cNvPr>
            <p:cNvSpPr>
              <a:spLocks noChangeArrowheads="1"/>
            </p:cNvSpPr>
            <p:nvPr/>
          </p:nvSpPr>
          <p:spPr bwMode="auto">
            <a:xfrm>
              <a:off x="9632950" y="4486275"/>
              <a:ext cx="982663" cy="817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900" b="1" dirty="0">
                  <a:solidFill>
                    <a:srgbClr val="FFFFFF"/>
                  </a:solidFill>
                  <a:latin typeface="Arial" panose="020B0604020202020204" pitchFamily="34" charset="0"/>
                </a:rPr>
                <a:t>04</a:t>
              </a:r>
              <a:endParaRPr lang="ru-RU" altLang="ru-RU" sz="1800" dirty="0"/>
            </a:p>
          </p:txBody>
        </p:sp>
      </p:grpSp>
      <p:sp>
        <p:nvSpPr>
          <p:cNvPr id="28713" name="Rectangle 93">
            <a:extLst>
              <a:ext uri="{FF2B5EF4-FFF2-40B4-BE49-F238E27FC236}">
                <a16:creationId xmlns:a16="http://schemas.microsoft.com/office/drawing/2014/main" id="{574EA560-D5B8-4290-B752-67A90F754DA1}"/>
              </a:ext>
            </a:extLst>
          </p:cNvPr>
          <p:cNvSpPr>
            <a:spLocks noChangeArrowheads="1"/>
          </p:cNvSpPr>
          <p:nvPr/>
        </p:nvSpPr>
        <p:spPr bwMode="auto">
          <a:xfrm>
            <a:off x="2867025" y="3116263"/>
            <a:ext cx="1322478" cy="1785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1600" b="1" dirty="0">
                <a:solidFill>
                  <a:schemeClr val="bg2"/>
                </a:solidFill>
                <a:latin typeface="Arial" panose="020B0604020202020204" pitchFamily="34" charset="0"/>
              </a:rPr>
              <a:t>%</a:t>
            </a:r>
            <a:endParaRPr lang="ru-RU" altLang="ru-RU" sz="1800" dirty="0">
              <a:solidFill>
                <a:schemeClr val="bg2"/>
              </a:solidFill>
            </a:endParaRPr>
          </a:p>
        </p:txBody>
      </p:sp>
      <p:sp>
        <p:nvSpPr>
          <p:cNvPr id="28714" name="TextBox 115">
            <a:extLst>
              <a:ext uri="{FF2B5EF4-FFF2-40B4-BE49-F238E27FC236}">
                <a16:creationId xmlns:a16="http://schemas.microsoft.com/office/drawing/2014/main" id="{4348462E-A0D5-4277-9D43-57A7262434C2}"/>
              </a:ext>
            </a:extLst>
          </p:cNvPr>
          <p:cNvSpPr txBox="1">
            <a:spLocks noChangeArrowheads="1"/>
          </p:cNvSpPr>
          <p:nvPr/>
        </p:nvSpPr>
        <p:spPr bwMode="auto">
          <a:xfrm>
            <a:off x="6475413" y="3249613"/>
            <a:ext cx="1838325"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sp>
        <p:nvSpPr>
          <p:cNvPr id="28715" name="TextBox 115">
            <a:extLst>
              <a:ext uri="{FF2B5EF4-FFF2-40B4-BE49-F238E27FC236}">
                <a16:creationId xmlns:a16="http://schemas.microsoft.com/office/drawing/2014/main" id="{31F2839A-5459-43FC-944A-5EB3B8AF3043}"/>
              </a:ext>
            </a:extLst>
          </p:cNvPr>
          <p:cNvSpPr txBox="1">
            <a:spLocks noChangeArrowheads="1"/>
          </p:cNvSpPr>
          <p:nvPr/>
        </p:nvSpPr>
        <p:spPr bwMode="auto">
          <a:xfrm>
            <a:off x="8875713" y="3249613"/>
            <a:ext cx="1838325"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sp>
        <p:nvSpPr>
          <p:cNvPr id="28716" name="TextBox 115">
            <a:extLst>
              <a:ext uri="{FF2B5EF4-FFF2-40B4-BE49-F238E27FC236}">
                <a16:creationId xmlns:a16="http://schemas.microsoft.com/office/drawing/2014/main" id="{6744D5F1-3632-4692-90E2-019F1C63D126}"/>
              </a:ext>
            </a:extLst>
          </p:cNvPr>
          <p:cNvSpPr txBox="1">
            <a:spLocks noChangeArrowheads="1"/>
          </p:cNvSpPr>
          <p:nvPr/>
        </p:nvSpPr>
        <p:spPr bwMode="auto">
          <a:xfrm>
            <a:off x="6475413" y="5403850"/>
            <a:ext cx="1838325"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sp>
        <p:nvSpPr>
          <p:cNvPr id="28717" name="TextBox 115">
            <a:extLst>
              <a:ext uri="{FF2B5EF4-FFF2-40B4-BE49-F238E27FC236}">
                <a16:creationId xmlns:a16="http://schemas.microsoft.com/office/drawing/2014/main" id="{5A6CDD14-C8AF-497D-9902-59B19F289384}"/>
              </a:ext>
            </a:extLst>
          </p:cNvPr>
          <p:cNvSpPr txBox="1">
            <a:spLocks noChangeArrowheads="1"/>
          </p:cNvSpPr>
          <p:nvPr/>
        </p:nvSpPr>
        <p:spPr bwMode="auto">
          <a:xfrm>
            <a:off x="8875713" y="5403850"/>
            <a:ext cx="1838325"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dirty="0">
                <a:solidFill>
                  <a:srgbClr val="73858E"/>
                </a:solidFill>
                <a:latin typeface="Arial" panose="020B0604020202020204" pitchFamily="34" charset="0"/>
                <a:cs typeface="Arial" panose="020B0604020202020204" pitchFamily="34" charset="0"/>
              </a:rPr>
              <a:t>Lorem ipsum dolor sit </a:t>
            </a:r>
            <a:r>
              <a:rPr lang="en-US" altLang="ru-RU" sz="1400" i="1" dirty="0" err="1">
                <a:solidFill>
                  <a:srgbClr val="73858E"/>
                </a:solidFill>
                <a:latin typeface="Arial" panose="020B0604020202020204" pitchFamily="34" charset="0"/>
                <a:cs typeface="Arial" panose="020B0604020202020204" pitchFamily="34" charset="0"/>
              </a:rPr>
              <a:t>amet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consectetur</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adipiscing</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elit</a:t>
            </a:r>
            <a:r>
              <a:rPr lang="en-US" altLang="ru-RU" sz="1400" i="1" dirty="0">
                <a:solidFill>
                  <a:srgbClr val="73858E"/>
                </a:solidFill>
                <a:latin typeface="Arial" panose="020B0604020202020204" pitchFamily="34" charset="0"/>
                <a:cs typeface="Arial" panose="020B0604020202020204" pitchFamily="34" charset="0"/>
              </a:rPr>
              <a:t>, sed</a:t>
            </a:r>
            <a:endParaRPr lang="ru-RU" altLang="ru-RU" sz="1200" i="1" dirty="0">
              <a:solidFill>
                <a:srgbClr val="73858E"/>
              </a:solidFill>
              <a:latin typeface="Arial" panose="020B0604020202020204" pitchFamily="34" charset="0"/>
              <a:cs typeface="Arial" panose="020B0604020202020204" pitchFamily="34" charset="0"/>
            </a:endParaRPr>
          </a:p>
        </p:txBody>
      </p:sp>
      <p:grpSp>
        <p:nvGrpSpPr>
          <p:cNvPr id="4" name="Группа 3">
            <a:extLst>
              <a:ext uri="{FF2B5EF4-FFF2-40B4-BE49-F238E27FC236}">
                <a16:creationId xmlns:a16="http://schemas.microsoft.com/office/drawing/2014/main" id="{9F62E07B-DDB2-4A2A-83D6-D59BD392A53F}"/>
              </a:ext>
            </a:extLst>
          </p:cNvPr>
          <p:cNvGrpSpPr/>
          <p:nvPr/>
        </p:nvGrpSpPr>
        <p:grpSpPr>
          <a:xfrm>
            <a:off x="1914525" y="6210300"/>
            <a:ext cx="8362950" cy="400050"/>
            <a:chOff x="1914525" y="6210300"/>
            <a:chExt cx="8362950" cy="400050"/>
          </a:xfrm>
        </p:grpSpPr>
        <p:sp>
          <p:nvSpPr>
            <p:cNvPr id="28718" name="TextBox 51">
              <a:extLst>
                <a:ext uri="{FF2B5EF4-FFF2-40B4-BE49-F238E27FC236}">
                  <a16:creationId xmlns:a16="http://schemas.microsoft.com/office/drawing/2014/main" id="{8C6CB981-7B0A-481F-BBF8-533FBAD0C6FA}"/>
                </a:ext>
              </a:extLst>
            </p:cNvPr>
            <p:cNvSpPr txBox="1">
              <a:spLocks noChangeArrowheads="1"/>
            </p:cNvSpPr>
            <p:nvPr/>
          </p:nvSpPr>
          <p:spPr bwMode="auto">
            <a:xfrm>
              <a:off x="2228850" y="6353175"/>
              <a:ext cx="804862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900">
                  <a:solidFill>
                    <a:srgbClr val="73858E"/>
                  </a:solidFill>
                </a:rPr>
                <a:t>Lorem ipsum dolor sit amet, consectetur adipiscing elit, sed do eiusmod tempor incididunt ut labore et dolore magna aliqua. Ut enim ad minim veniam, quis nostrud</a:t>
              </a:r>
              <a:r>
                <a:rPr lang="ru-RU" altLang="ru-RU" sz="900">
                  <a:solidFill>
                    <a:srgbClr val="73858E"/>
                  </a:solidFill>
                </a:rPr>
                <a:t>.</a:t>
              </a:r>
              <a:endParaRPr lang="ru-RU" altLang="ru-RU" sz="900">
                <a:solidFill>
                  <a:srgbClr val="73858E"/>
                </a:solidFill>
                <a:latin typeface="Arial" panose="020B0604020202020204" pitchFamily="34" charset="0"/>
                <a:cs typeface="Arial" panose="020B0604020202020204" pitchFamily="34" charset="0"/>
              </a:endParaRPr>
            </a:p>
          </p:txBody>
        </p:sp>
        <p:sp>
          <p:nvSpPr>
            <p:cNvPr id="28719" name="TextBox 52">
              <a:extLst>
                <a:ext uri="{FF2B5EF4-FFF2-40B4-BE49-F238E27FC236}">
                  <a16:creationId xmlns:a16="http://schemas.microsoft.com/office/drawing/2014/main" id="{CEDEB2B7-D2E5-46A8-8D78-0CBDE03D39E9}"/>
                </a:ext>
              </a:extLst>
            </p:cNvPr>
            <p:cNvSpPr txBox="1">
              <a:spLocks noChangeArrowheads="1"/>
            </p:cNvSpPr>
            <p:nvPr/>
          </p:nvSpPr>
          <p:spPr bwMode="auto">
            <a:xfrm>
              <a:off x="1914525" y="6210300"/>
              <a:ext cx="314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2000">
                  <a:solidFill>
                    <a:srgbClr val="73858E"/>
                  </a:solidFill>
                </a:rPr>
                <a:t>*</a:t>
              </a:r>
              <a:endParaRPr lang="ru-RU" altLang="ru-RU" sz="2000">
                <a:solidFill>
                  <a:srgbClr val="73858E"/>
                </a:solidFill>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8674"/>
                                        </p:tgtEl>
                                        <p:attrNameLst>
                                          <p:attrName>style.visibility</p:attrName>
                                        </p:attrNameLst>
                                      </p:cBhvr>
                                      <p:to>
                                        <p:strVal val="visible"/>
                                      </p:to>
                                    </p:set>
                                    <p:anim calcmode="lin" valueType="num">
                                      <p:cBhvr additive="base">
                                        <p:cTn id="7" dur="500" fill="hold"/>
                                        <p:tgtEl>
                                          <p:spTgt spid="28674"/>
                                        </p:tgtEl>
                                        <p:attrNameLst>
                                          <p:attrName>ppt_x</p:attrName>
                                        </p:attrNameLst>
                                      </p:cBhvr>
                                      <p:tavLst>
                                        <p:tav tm="0">
                                          <p:val>
                                            <p:strVal val="#ppt_x"/>
                                          </p:val>
                                        </p:tav>
                                        <p:tav tm="100000">
                                          <p:val>
                                            <p:strVal val="#ppt_x"/>
                                          </p:val>
                                        </p:tav>
                                      </p:tavLst>
                                    </p:anim>
                                    <p:anim calcmode="lin" valueType="num">
                                      <p:cBhvr additive="base">
                                        <p:cTn id="8" dur="500" fill="hold"/>
                                        <p:tgtEl>
                                          <p:spTgt spid="2867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8675"/>
                                        </p:tgtEl>
                                        <p:attrNameLst>
                                          <p:attrName>style.visibility</p:attrName>
                                        </p:attrNameLst>
                                      </p:cBhvr>
                                      <p:to>
                                        <p:strVal val="visible"/>
                                      </p:to>
                                    </p:set>
                                    <p:anim calcmode="lin" valueType="num">
                                      <p:cBhvr additive="base">
                                        <p:cTn id="11" dur="500" fill="hold"/>
                                        <p:tgtEl>
                                          <p:spTgt spid="28675"/>
                                        </p:tgtEl>
                                        <p:attrNameLst>
                                          <p:attrName>ppt_x</p:attrName>
                                        </p:attrNameLst>
                                      </p:cBhvr>
                                      <p:tavLst>
                                        <p:tav tm="0">
                                          <p:val>
                                            <p:strVal val="#ppt_x"/>
                                          </p:val>
                                        </p:tav>
                                        <p:tav tm="100000">
                                          <p:val>
                                            <p:strVal val="#ppt_x"/>
                                          </p:val>
                                        </p:tav>
                                      </p:tavLst>
                                    </p:anim>
                                    <p:anim calcmode="lin" valueType="num">
                                      <p:cBhvr additive="base">
                                        <p:cTn id="12" dur="500" fill="hold"/>
                                        <p:tgtEl>
                                          <p:spTgt spid="28675"/>
                                        </p:tgtEl>
                                        <p:attrNameLst>
                                          <p:attrName>ppt_y</p:attrName>
                                        </p:attrNameLst>
                                      </p:cBhvr>
                                      <p:tavLst>
                                        <p:tav tm="0">
                                          <p:val>
                                            <p:strVal val="0-#ppt_h/2"/>
                                          </p:val>
                                        </p:tav>
                                        <p:tav tm="100000">
                                          <p:val>
                                            <p:strVal val="#ppt_y"/>
                                          </p:val>
                                        </p:tav>
                                      </p:tavLst>
                                    </p:anim>
                                  </p:childTnLst>
                                </p:cTn>
                              </p:par>
                              <p:par>
                                <p:cTn id="13" presetID="10" presetClass="entr" presetSubtype="0" fill="hold" nodeType="withEffect">
                                  <p:stCondLst>
                                    <p:cond delay="25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750"/>
                            </p:stCondLst>
                            <p:childTnLst>
                              <p:par>
                                <p:cTn id="17" presetID="23" presetClass="entr" presetSubtype="16" fill="hold" nodeType="after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500" fill="hold"/>
                                        <p:tgtEl>
                                          <p:spTgt spid="10"/>
                                        </p:tgtEl>
                                        <p:attrNameLst>
                                          <p:attrName>ppt_w</p:attrName>
                                        </p:attrNameLst>
                                      </p:cBhvr>
                                      <p:tavLst>
                                        <p:tav tm="0">
                                          <p:val>
                                            <p:fltVal val="0"/>
                                          </p:val>
                                        </p:tav>
                                        <p:tav tm="100000">
                                          <p:val>
                                            <p:strVal val="#ppt_w"/>
                                          </p:val>
                                        </p:tav>
                                      </p:tavLst>
                                    </p:anim>
                                    <p:anim calcmode="lin" valueType="num">
                                      <p:cBhvr>
                                        <p:cTn id="20" dur="500" fill="hold"/>
                                        <p:tgtEl>
                                          <p:spTgt spid="10"/>
                                        </p:tgtEl>
                                        <p:attrNameLst>
                                          <p:attrName>ppt_h</p:attrName>
                                        </p:attrNameLst>
                                      </p:cBhvr>
                                      <p:tavLst>
                                        <p:tav tm="0">
                                          <p:val>
                                            <p:fltVal val="0"/>
                                          </p:val>
                                        </p:tav>
                                        <p:tav tm="100000">
                                          <p:val>
                                            <p:strVal val="#ppt_h"/>
                                          </p:val>
                                        </p:tav>
                                      </p:tavLst>
                                    </p:anim>
                                  </p:childTnLst>
                                </p:cTn>
                              </p:par>
                              <p:par>
                                <p:cTn id="21" presetID="23" presetClass="entr" presetSubtype="16" fill="hold" grpId="0" nodeType="withEffect">
                                  <p:stCondLst>
                                    <p:cond delay="0"/>
                                  </p:stCondLst>
                                  <p:childTnLst>
                                    <p:set>
                                      <p:cBhvr>
                                        <p:cTn id="22" dur="1" fill="hold">
                                          <p:stCondLst>
                                            <p:cond delay="0"/>
                                          </p:stCondLst>
                                        </p:cTn>
                                        <p:tgtEl>
                                          <p:spTgt spid="28714"/>
                                        </p:tgtEl>
                                        <p:attrNameLst>
                                          <p:attrName>style.visibility</p:attrName>
                                        </p:attrNameLst>
                                      </p:cBhvr>
                                      <p:to>
                                        <p:strVal val="visible"/>
                                      </p:to>
                                    </p:set>
                                    <p:anim calcmode="lin" valueType="num">
                                      <p:cBhvr>
                                        <p:cTn id="23" dur="500" fill="hold"/>
                                        <p:tgtEl>
                                          <p:spTgt spid="28714"/>
                                        </p:tgtEl>
                                        <p:attrNameLst>
                                          <p:attrName>ppt_w</p:attrName>
                                        </p:attrNameLst>
                                      </p:cBhvr>
                                      <p:tavLst>
                                        <p:tav tm="0">
                                          <p:val>
                                            <p:fltVal val="0"/>
                                          </p:val>
                                        </p:tav>
                                        <p:tav tm="100000">
                                          <p:val>
                                            <p:strVal val="#ppt_w"/>
                                          </p:val>
                                        </p:tav>
                                      </p:tavLst>
                                    </p:anim>
                                    <p:anim calcmode="lin" valueType="num">
                                      <p:cBhvr>
                                        <p:cTn id="24" dur="500" fill="hold"/>
                                        <p:tgtEl>
                                          <p:spTgt spid="28714"/>
                                        </p:tgtEl>
                                        <p:attrNameLst>
                                          <p:attrName>ppt_h</p:attrName>
                                        </p:attrNameLst>
                                      </p:cBhvr>
                                      <p:tavLst>
                                        <p:tav tm="0">
                                          <p:val>
                                            <p:fltVal val="0"/>
                                          </p:val>
                                        </p:tav>
                                        <p:tav tm="100000">
                                          <p:val>
                                            <p:strVal val="#ppt_h"/>
                                          </p:val>
                                        </p:tav>
                                      </p:tavLst>
                                    </p:anim>
                                  </p:childTnLst>
                                </p:cTn>
                              </p:par>
                              <p:par>
                                <p:cTn id="25" presetID="23" presetClass="entr" presetSubtype="16"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p:cTn id="27" dur="500" fill="hold"/>
                                        <p:tgtEl>
                                          <p:spTgt spid="7"/>
                                        </p:tgtEl>
                                        <p:attrNameLst>
                                          <p:attrName>ppt_w</p:attrName>
                                        </p:attrNameLst>
                                      </p:cBhvr>
                                      <p:tavLst>
                                        <p:tav tm="0">
                                          <p:val>
                                            <p:fltVal val="0"/>
                                          </p:val>
                                        </p:tav>
                                        <p:tav tm="100000">
                                          <p:val>
                                            <p:strVal val="#ppt_w"/>
                                          </p:val>
                                        </p:tav>
                                      </p:tavLst>
                                    </p:anim>
                                    <p:anim calcmode="lin" valueType="num">
                                      <p:cBhvr>
                                        <p:cTn id="28" dur="500" fill="hold"/>
                                        <p:tgtEl>
                                          <p:spTgt spid="7"/>
                                        </p:tgtEl>
                                        <p:attrNameLst>
                                          <p:attrName>ppt_h</p:attrName>
                                        </p:attrNameLst>
                                      </p:cBhvr>
                                      <p:tavLst>
                                        <p:tav tm="0">
                                          <p:val>
                                            <p:fltVal val="0"/>
                                          </p:val>
                                        </p:tav>
                                        <p:tav tm="100000">
                                          <p:val>
                                            <p:strVal val="#ppt_h"/>
                                          </p:val>
                                        </p:tav>
                                      </p:tavLst>
                                    </p:anim>
                                  </p:childTnLst>
                                </p:cTn>
                              </p:par>
                              <p:par>
                                <p:cTn id="29" presetID="23" presetClass="entr" presetSubtype="16" fill="hold" nodeType="withEffect">
                                  <p:stCondLst>
                                    <p:cond delay="250"/>
                                  </p:stCondLst>
                                  <p:childTnLst>
                                    <p:set>
                                      <p:cBhvr>
                                        <p:cTn id="30" dur="1" fill="hold">
                                          <p:stCondLst>
                                            <p:cond delay="0"/>
                                          </p:stCondLst>
                                        </p:cTn>
                                        <p:tgtEl>
                                          <p:spTgt spid="11"/>
                                        </p:tgtEl>
                                        <p:attrNameLst>
                                          <p:attrName>style.visibility</p:attrName>
                                        </p:attrNameLst>
                                      </p:cBhvr>
                                      <p:to>
                                        <p:strVal val="visible"/>
                                      </p:to>
                                    </p:set>
                                    <p:anim calcmode="lin" valueType="num">
                                      <p:cBhvr>
                                        <p:cTn id="31" dur="500" fill="hold"/>
                                        <p:tgtEl>
                                          <p:spTgt spid="11"/>
                                        </p:tgtEl>
                                        <p:attrNameLst>
                                          <p:attrName>ppt_w</p:attrName>
                                        </p:attrNameLst>
                                      </p:cBhvr>
                                      <p:tavLst>
                                        <p:tav tm="0">
                                          <p:val>
                                            <p:fltVal val="0"/>
                                          </p:val>
                                        </p:tav>
                                        <p:tav tm="100000">
                                          <p:val>
                                            <p:strVal val="#ppt_w"/>
                                          </p:val>
                                        </p:tav>
                                      </p:tavLst>
                                    </p:anim>
                                    <p:anim calcmode="lin" valueType="num">
                                      <p:cBhvr>
                                        <p:cTn id="32" dur="500" fill="hold"/>
                                        <p:tgtEl>
                                          <p:spTgt spid="11"/>
                                        </p:tgtEl>
                                        <p:attrNameLst>
                                          <p:attrName>ppt_h</p:attrName>
                                        </p:attrNameLst>
                                      </p:cBhvr>
                                      <p:tavLst>
                                        <p:tav tm="0">
                                          <p:val>
                                            <p:fltVal val="0"/>
                                          </p:val>
                                        </p:tav>
                                        <p:tav tm="100000">
                                          <p:val>
                                            <p:strVal val="#ppt_h"/>
                                          </p:val>
                                        </p:tav>
                                      </p:tavLst>
                                    </p:anim>
                                  </p:childTnLst>
                                </p:cTn>
                              </p:par>
                              <p:par>
                                <p:cTn id="33" presetID="23" presetClass="entr" presetSubtype="16" fill="hold" grpId="0" nodeType="withEffect">
                                  <p:stCondLst>
                                    <p:cond delay="250"/>
                                  </p:stCondLst>
                                  <p:childTnLst>
                                    <p:set>
                                      <p:cBhvr>
                                        <p:cTn id="34" dur="1" fill="hold">
                                          <p:stCondLst>
                                            <p:cond delay="0"/>
                                          </p:stCondLst>
                                        </p:cTn>
                                        <p:tgtEl>
                                          <p:spTgt spid="28715"/>
                                        </p:tgtEl>
                                        <p:attrNameLst>
                                          <p:attrName>style.visibility</p:attrName>
                                        </p:attrNameLst>
                                      </p:cBhvr>
                                      <p:to>
                                        <p:strVal val="visible"/>
                                      </p:to>
                                    </p:set>
                                    <p:anim calcmode="lin" valueType="num">
                                      <p:cBhvr>
                                        <p:cTn id="35" dur="500" fill="hold"/>
                                        <p:tgtEl>
                                          <p:spTgt spid="28715"/>
                                        </p:tgtEl>
                                        <p:attrNameLst>
                                          <p:attrName>ppt_w</p:attrName>
                                        </p:attrNameLst>
                                      </p:cBhvr>
                                      <p:tavLst>
                                        <p:tav tm="0">
                                          <p:val>
                                            <p:fltVal val="0"/>
                                          </p:val>
                                        </p:tav>
                                        <p:tav tm="100000">
                                          <p:val>
                                            <p:strVal val="#ppt_w"/>
                                          </p:val>
                                        </p:tav>
                                      </p:tavLst>
                                    </p:anim>
                                    <p:anim calcmode="lin" valueType="num">
                                      <p:cBhvr>
                                        <p:cTn id="36" dur="500" fill="hold"/>
                                        <p:tgtEl>
                                          <p:spTgt spid="28715"/>
                                        </p:tgtEl>
                                        <p:attrNameLst>
                                          <p:attrName>ppt_h</p:attrName>
                                        </p:attrNameLst>
                                      </p:cBhvr>
                                      <p:tavLst>
                                        <p:tav tm="0">
                                          <p:val>
                                            <p:fltVal val="0"/>
                                          </p:val>
                                        </p:tav>
                                        <p:tav tm="100000">
                                          <p:val>
                                            <p:strVal val="#ppt_h"/>
                                          </p:val>
                                        </p:tav>
                                      </p:tavLst>
                                    </p:anim>
                                  </p:childTnLst>
                                </p:cTn>
                              </p:par>
                              <p:par>
                                <p:cTn id="37" presetID="23" presetClass="entr" presetSubtype="16" fill="hold" nodeType="withEffect">
                                  <p:stCondLst>
                                    <p:cond delay="250"/>
                                  </p:stCondLst>
                                  <p:childTnLst>
                                    <p:set>
                                      <p:cBhvr>
                                        <p:cTn id="38" dur="1" fill="hold">
                                          <p:stCondLst>
                                            <p:cond delay="0"/>
                                          </p:stCondLst>
                                        </p:cTn>
                                        <p:tgtEl>
                                          <p:spTgt spid="9"/>
                                        </p:tgtEl>
                                        <p:attrNameLst>
                                          <p:attrName>style.visibility</p:attrName>
                                        </p:attrNameLst>
                                      </p:cBhvr>
                                      <p:to>
                                        <p:strVal val="visible"/>
                                      </p:to>
                                    </p:set>
                                    <p:anim calcmode="lin" valueType="num">
                                      <p:cBhvr>
                                        <p:cTn id="39" dur="500" fill="hold"/>
                                        <p:tgtEl>
                                          <p:spTgt spid="9"/>
                                        </p:tgtEl>
                                        <p:attrNameLst>
                                          <p:attrName>ppt_w</p:attrName>
                                        </p:attrNameLst>
                                      </p:cBhvr>
                                      <p:tavLst>
                                        <p:tav tm="0">
                                          <p:val>
                                            <p:fltVal val="0"/>
                                          </p:val>
                                        </p:tav>
                                        <p:tav tm="100000">
                                          <p:val>
                                            <p:strVal val="#ppt_w"/>
                                          </p:val>
                                        </p:tav>
                                      </p:tavLst>
                                    </p:anim>
                                    <p:anim calcmode="lin" valueType="num">
                                      <p:cBhvr>
                                        <p:cTn id="40" dur="500" fill="hold"/>
                                        <p:tgtEl>
                                          <p:spTgt spid="9"/>
                                        </p:tgtEl>
                                        <p:attrNameLst>
                                          <p:attrName>ppt_h</p:attrName>
                                        </p:attrNameLst>
                                      </p:cBhvr>
                                      <p:tavLst>
                                        <p:tav tm="0">
                                          <p:val>
                                            <p:fltVal val="0"/>
                                          </p:val>
                                        </p:tav>
                                        <p:tav tm="100000">
                                          <p:val>
                                            <p:strVal val="#ppt_h"/>
                                          </p:val>
                                        </p:tav>
                                      </p:tavLst>
                                    </p:anim>
                                  </p:childTnLst>
                                </p:cTn>
                              </p:par>
                              <p:par>
                                <p:cTn id="41" presetID="23" presetClass="entr" presetSubtype="16" fill="hold" nodeType="withEffect">
                                  <p:stCondLst>
                                    <p:cond delay="500"/>
                                  </p:stCondLst>
                                  <p:childTnLst>
                                    <p:set>
                                      <p:cBhvr>
                                        <p:cTn id="42" dur="1" fill="hold">
                                          <p:stCondLst>
                                            <p:cond delay="0"/>
                                          </p:stCondLst>
                                        </p:cTn>
                                        <p:tgtEl>
                                          <p:spTgt spid="12"/>
                                        </p:tgtEl>
                                        <p:attrNameLst>
                                          <p:attrName>style.visibility</p:attrName>
                                        </p:attrNameLst>
                                      </p:cBhvr>
                                      <p:to>
                                        <p:strVal val="visible"/>
                                      </p:to>
                                    </p:set>
                                    <p:anim calcmode="lin" valueType="num">
                                      <p:cBhvr>
                                        <p:cTn id="43" dur="500" fill="hold"/>
                                        <p:tgtEl>
                                          <p:spTgt spid="12"/>
                                        </p:tgtEl>
                                        <p:attrNameLst>
                                          <p:attrName>ppt_w</p:attrName>
                                        </p:attrNameLst>
                                      </p:cBhvr>
                                      <p:tavLst>
                                        <p:tav tm="0">
                                          <p:val>
                                            <p:fltVal val="0"/>
                                          </p:val>
                                        </p:tav>
                                        <p:tav tm="100000">
                                          <p:val>
                                            <p:strVal val="#ppt_w"/>
                                          </p:val>
                                        </p:tav>
                                      </p:tavLst>
                                    </p:anim>
                                    <p:anim calcmode="lin" valueType="num">
                                      <p:cBhvr>
                                        <p:cTn id="44" dur="500" fill="hold"/>
                                        <p:tgtEl>
                                          <p:spTgt spid="12"/>
                                        </p:tgtEl>
                                        <p:attrNameLst>
                                          <p:attrName>ppt_h</p:attrName>
                                        </p:attrNameLst>
                                      </p:cBhvr>
                                      <p:tavLst>
                                        <p:tav tm="0">
                                          <p:val>
                                            <p:fltVal val="0"/>
                                          </p:val>
                                        </p:tav>
                                        <p:tav tm="100000">
                                          <p:val>
                                            <p:strVal val="#ppt_h"/>
                                          </p:val>
                                        </p:tav>
                                      </p:tavLst>
                                    </p:anim>
                                  </p:childTnLst>
                                </p:cTn>
                              </p:par>
                              <p:par>
                                <p:cTn id="45" presetID="23" presetClass="entr" presetSubtype="16" fill="hold" grpId="0" nodeType="withEffect">
                                  <p:stCondLst>
                                    <p:cond delay="500"/>
                                  </p:stCondLst>
                                  <p:childTnLst>
                                    <p:set>
                                      <p:cBhvr>
                                        <p:cTn id="46" dur="1" fill="hold">
                                          <p:stCondLst>
                                            <p:cond delay="0"/>
                                          </p:stCondLst>
                                        </p:cTn>
                                        <p:tgtEl>
                                          <p:spTgt spid="28716"/>
                                        </p:tgtEl>
                                        <p:attrNameLst>
                                          <p:attrName>style.visibility</p:attrName>
                                        </p:attrNameLst>
                                      </p:cBhvr>
                                      <p:to>
                                        <p:strVal val="visible"/>
                                      </p:to>
                                    </p:set>
                                    <p:anim calcmode="lin" valueType="num">
                                      <p:cBhvr>
                                        <p:cTn id="47" dur="500" fill="hold"/>
                                        <p:tgtEl>
                                          <p:spTgt spid="28716"/>
                                        </p:tgtEl>
                                        <p:attrNameLst>
                                          <p:attrName>ppt_w</p:attrName>
                                        </p:attrNameLst>
                                      </p:cBhvr>
                                      <p:tavLst>
                                        <p:tav tm="0">
                                          <p:val>
                                            <p:fltVal val="0"/>
                                          </p:val>
                                        </p:tav>
                                        <p:tav tm="100000">
                                          <p:val>
                                            <p:strVal val="#ppt_w"/>
                                          </p:val>
                                        </p:tav>
                                      </p:tavLst>
                                    </p:anim>
                                    <p:anim calcmode="lin" valueType="num">
                                      <p:cBhvr>
                                        <p:cTn id="48" dur="500" fill="hold"/>
                                        <p:tgtEl>
                                          <p:spTgt spid="28716"/>
                                        </p:tgtEl>
                                        <p:attrNameLst>
                                          <p:attrName>ppt_h</p:attrName>
                                        </p:attrNameLst>
                                      </p:cBhvr>
                                      <p:tavLst>
                                        <p:tav tm="0">
                                          <p:val>
                                            <p:fltVal val="0"/>
                                          </p:val>
                                        </p:tav>
                                        <p:tav tm="100000">
                                          <p:val>
                                            <p:strVal val="#ppt_h"/>
                                          </p:val>
                                        </p:tav>
                                      </p:tavLst>
                                    </p:anim>
                                  </p:childTnLst>
                                </p:cTn>
                              </p:par>
                              <p:par>
                                <p:cTn id="49" presetID="23" presetClass="entr" presetSubtype="16" fill="hold" nodeType="withEffect">
                                  <p:stCondLst>
                                    <p:cond delay="500"/>
                                  </p:stCondLst>
                                  <p:childTnLst>
                                    <p:set>
                                      <p:cBhvr>
                                        <p:cTn id="50" dur="1" fill="hold">
                                          <p:stCondLst>
                                            <p:cond delay="0"/>
                                          </p:stCondLst>
                                        </p:cTn>
                                        <p:tgtEl>
                                          <p:spTgt spid="5"/>
                                        </p:tgtEl>
                                        <p:attrNameLst>
                                          <p:attrName>style.visibility</p:attrName>
                                        </p:attrNameLst>
                                      </p:cBhvr>
                                      <p:to>
                                        <p:strVal val="visible"/>
                                      </p:to>
                                    </p:set>
                                    <p:anim calcmode="lin" valueType="num">
                                      <p:cBhvr>
                                        <p:cTn id="51" dur="500" fill="hold"/>
                                        <p:tgtEl>
                                          <p:spTgt spid="5"/>
                                        </p:tgtEl>
                                        <p:attrNameLst>
                                          <p:attrName>ppt_w</p:attrName>
                                        </p:attrNameLst>
                                      </p:cBhvr>
                                      <p:tavLst>
                                        <p:tav tm="0">
                                          <p:val>
                                            <p:fltVal val="0"/>
                                          </p:val>
                                        </p:tav>
                                        <p:tav tm="100000">
                                          <p:val>
                                            <p:strVal val="#ppt_w"/>
                                          </p:val>
                                        </p:tav>
                                      </p:tavLst>
                                    </p:anim>
                                    <p:anim calcmode="lin" valueType="num">
                                      <p:cBhvr>
                                        <p:cTn id="52" dur="500" fill="hold"/>
                                        <p:tgtEl>
                                          <p:spTgt spid="5"/>
                                        </p:tgtEl>
                                        <p:attrNameLst>
                                          <p:attrName>ppt_h</p:attrName>
                                        </p:attrNameLst>
                                      </p:cBhvr>
                                      <p:tavLst>
                                        <p:tav tm="0">
                                          <p:val>
                                            <p:fltVal val="0"/>
                                          </p:val>
                                        </p:tav>
                                        <p:tav tm="100000">
                                          <p:val>
                                            <p:strVal val="#ppt_h"/>
                                          </p:val>
                                        </p:tav>
                                      </p:tavLst>
                                    </p:anim>
                                  </p:childTnLst>
                                </p:cTn>
                              </p:par>
                              <p:par>
                                <p:cTn id="53" presetID="23" presetClass="entr" presetSubtype="16" fill="hold" nodeType="withEffect">
                                  <p:stCondLst>
                                    <p:cond delay="750"/>
                                  </p:stCondLst>
                                  <p:childTnLst>
                                    <p:set>
                                      <p:cBhvr>
                                        <p:cTn id="54" dur="1" fill="hold">
                                          <p:stCondLst>
                                            <p:cond delay="0"/>
                                          </p:stCondLst>
                                        </p:cTn>
                                        <p:tgtEl>
                                          <p:spTgt spid="13"/>
                                        </p:tgtEl>
                                        <p:attrNameLst>
                                          <p:attrName>style.visibility</p:attrName>
                                        </p:attrNameLst>
                                      </p:cBhvr>
                                      <p:to>
                                        <p:strVal val="visible"/>
                                      </p:to>
                                    </p:set>
                                    <p:anim calcmode="lin" valueType="num">
                                      <p:cBhvr>
                                        <p:cTn id="55" dur="500" fill="hold"/>
                                        <p:tgtEl>
                                          <p:spTgt spid="13"/>
                                        </p:tgtEl>
                                        <p:attrNameLst>
                                          <p:attrName>ppt_w</p:attrName>
                                        </p:attrNameLst>
                                      </p:cBhvr>
                                      <p:tavLst>
                                        <p:tav tm="0">
                                          <p:val>
                                            <p:fltVal val="0"/>
                                          </p:val>
                                        </p:tav>
                                        <p:tav tm="100000">
                                          <p:val>
                                            <p:strVal val="#ppt_w"/>
                                          </p:val>
                                        </p:tav>
                                      </p:tavLst>
                                    </p:anim>
                                    <p:anim calcmode="lin" valueType="num">
                                      <p:cBhvr>
                                        <p:cTn id="56" dur="500" fill="hold"/>
                                        <p:tgtEl>
                                          <p:spTgt spid="13"/>
                                        </p:tgtEl>
                                        <p:attrNameLst>
                                          <p:attrName>ppt_h</p:attrName>
                                        </p:attrNameLst>
                                      </p:cBhvr>
                                      <p:tavLst>
                                        <p:tav tm="0">
                                          <p:val>
                                            <p:fltVal val="0"/>
                                          </p:val>
                                        </p:tav>
                                        <p:tav tm="100000">
                                          <p:val>
                                            <p:strVal val="#ppt_h"/>
                                          </p:val>
                                        </p:tav>
                                      </p:tavLst>
                                    </p:anim>
                                  </p:childTnLst>
                                </p:cTn>
                              </p:par>
                              <p:par>
                                <p:cTn id="57" presetID="23" presetClass="entr" presetSubtype="16" fill="hold" nodeType="withEffect">
                                  <p:stCondLst>
                                    <p:cond delay="750"/>
                                  </p:stCondLst>
                                  <p:childTnLst>
                                    <p:set>
                                      <p:cBhvr>
                                        <p:cTn id="58" dur="1" fill="hold">
                                          <p:stCondLst>
                                            <p:cond delay="0"/>
                                          </p:stCondLst>
                                        </p:cTn>
                                        <p:tgtEl>
                                          <p:spTgt spid="8"/>
                                        </p:tgtEl>
                                        <p:attrNameLst>
                                          <p:attrName>style.visibility</p:attrName>
                                        </p:attrNameLst>
                                      </p:cBhvr>
                                      <p:to>
                                        <p:strVal val="visible"/>
                                      </p:to>
                                    </p:set>
                                    <p:anim calcmode="lin" valueType="num">
                                      <p:cBhvr>
                                        <p:cTn id="59" dur="500" fill="hold"/>
                                        <p:tgtEl>
                                          <p:spTgt spid="8"/>
                                        </p:tgtEl>
                                        <p:attrNameLst>
                                          <p:attrName>ppt_w</p:attrName>
                                        </p:attrNameLst>
                                      </p:cBhvr>
                                      <p:tavLst>
                                        <p:tav tm="0">
                                          <p:val>
                                            <p:fltVal val="0"/>
                                          </p:val>
                                        </p:tav>
                                        <p:tav tm="100000">
                                          <p:val>
                                            <p:strVal val="#ppt_w"/>
                                          </p:val>
                                        </p:tav>
                                      </p:tavLst>
                                    </p:anim>
                                    <p:anim calcmode="lin" valueType="num">
                                      <p:cBhvr>
                                        <p:cTn id="60" dur="500" fill="hold"/>
                                        <p:tgtEl>
                                          <p:spTgt spid="8"/>
                                        </p:tgtEl>
                                        <p:attrNameLst>
                                          <p:attrName>ppt_h</p:attrName>
                                        </p:attrNameLst>
                                      </p:cBhvr>
                                      <p:tavLst>
                                        <p:tav tm="0">
                                          <p:val>
                                            <p:fltVal val="0"/>
                                          </p:val>
                                        </p:tav>
                                        <p:tav tm="100000">
                                          <p:val>
                                            <p:strVal val="#ppt_h"/>
                                          </p:val>
                                        </p:tav>
                                      </p:tavLst>
                                    </p:anim>
                                  </p:childTnLst>
                                </p:cTn>
                              </p:par>
                              <p:par>
                                <p:cTn id="61" presetID="23" presetClass="entr" presetSubtype="16" fill="hold" grpId="0" nodeType="withEffect">
                                  <p:stCondLst>
                                    <p:cond delay="750"/>
                                  </p:stCondLst>
                                  <p:childTnLst>
                                    <p:set>
                                      <p:cBhvr>
                                        <p:cTn id="62" dur="1" fill="hold">
                                          <p:stCondLst>
                                            <p:cond delay="0"/>
                                          </p:stCondLst>
                                        </p:cTn>
                                        <p:tgtEl>
                                          <p:spTgt spid="28717"/>
                                        </p:tgtEl>
                                        <p:attrNameLst>
                                          <p:attrName>style.visibility</p:attrName>
                                        </p:attrNameLst>
                                      </p:cBhvr>
                                      <p:to>
                                        <p:strVal val="visible"/>
                                      </p:to>
                                    </p:set>
                                    <p:anim calcmode="lin" valueType="num">
                                      <p:cBhvr>
                                        <p:cTn id="63" dur="500" fill="hold"/>
                                        <p:tgtEl>
                                          <p:spTgt spid="28717"/>
                                        </p:tgtEl>
                                        <p:attrNameLst>
                                          <p:attrName>ppt_w</p:attrName>
                                        </p:attrNameLst>
                                      </p:cBhvr>
                                      <p:tavLst>
                                        <p:tav tm="0">
                                          <p:val>
                                            <p:fltVal val="0"/>
                                          </p:val>
                                        </p:tav>
                                        <p:tav tm="100000">
                                          <p:val>
                                            <p:strVal val="#ppt_w"/>
                                          </p:val>
                                        </p:tav>
                                      </p:tavLst>
                                    </p:anim>
                                    <p:anim calcmode="lin" valueType="num">
                                      <p:cBhvr>
                                        <p:cTn id="64" dur="500" fill="hold"/>
                                        <p:tgtEl>
                                          <p:spTgt spid="28717"/>
                                        </p:tgtEl>
                                        <p:attrNameLst>
                                          <p:attrName>ppt_h</p:attrName>
                                        </p:attrNameLst>
                                      </p:cBhvr>
                                      <p:tavLst>
                                        <p:tav tm="0">
                                          <p:val>
                                            <p:fltVal val="0"/>
                                          </p:val>
                                        </p:tav>
                                        <p:tav tm="100000">
                                          <p:val>
                                            <p:strVal val="#ppt_h"/>
                                          </p:val>
                                        </p:tav>
                                      </p:tavLst>
                                    </p:anim>
                                  </p:childTnLst>
                                </p:cTn>
                              </p:par>
                              <p:par>
                                <p:cTn id="65" presetID="23" presetClass="entr" presetSubtype="16" fill="hold" grpId="0" nodeType="withEffect">
                                  <p:stCondLst>
                                    <p:cond delay="0"/>
                                  </p:stCondLst>
                                  <p:childTnLst>
                                    <p:set>
                                      <p:cBhvr>
                                        <p:cTn id="66" dur="1" fill="hold">
                                          <p:stCondLst>
                                            <p:cond delay="0"/>
                                          </p:stCondLst>
                                        </p:cTn>
                                        <p:tgtEl>
                                          <p:spTgt spid="28713"/>
                                        </p:tgtEl>
                                        <p:attrNameLst>
                                          <p:attrName>style.visibility</p:attrName>
                                        </p:attrNameLst>
                                      </p:cBhvr>
                                      <p:to>
                                        <p:strVal val="visible"/>
                                      </p:to>
                                    </p:set>
                                    <p:anim calcmode="lin" valueType="num">
                                      <p:cBhvr>
                                        <p:cTn id="67" dur="500" fill="hold"/>
                                        <p:tgtEl>
                                          <p:spTgt spid="28713"/>
                                        </p:tgtEl>
                                        <p:attrNameLst>
                                          <p:attrName>ppt_w</p:attrName>
                                        </p:attrNameLst>
                                      </p:cBhvr>
                                      <p:tavLst>
                                        <p:tav tm="0">
                                          <p:val>
                                            <p:fltVal val="0"/>
                                          </p:val>
                                        </p:tav>
                                        <p:tav tm="100000">
                                          <p:val>
                                            <p:strVal val="#ppt_w"/>
                                          </p:val>
                                        </p:tav>
                                      </p:tavLst>
                                    </p:anim>
                                    <p:anim calcmode="lin" valueType="num">
                                      <p:cBhvr>
                                        <p:cTn id="68" dur="500" fill="hold"/>
                                        <p:tgtEl>
                                          <p:spTgt spid="2871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4" grpId="0"/>
      <p:bldP spid="28675" grpId="0"/>
      <p:bldP spid="28713" grpId="0"/>
      <p:bldP spid="28714" grpId="0"/>
      <p:bldP spid="28715" grpId="0"/>
      <p:bldP spid="28716" grpId="0"/>
      <p:bldP spid="28717"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TextBox 112">
            <a:extLst>
              <a:ext uri="{FF2B5EF4-FFF2-40B4-BE49-F238E27FC236}">
                <a16:creationId xmlns:a16="http://schemas.microsoft.com/office/drawing/2014/main" id="{24079D14-D003-4362-92D6-F453B8BBBE63}"/>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29699" name="TextBox 115">
            <a:extLst>
              <a:ext uri="{FF2B5EF4-FFF2-40B4-BE49-F238E27FC236}">
                <a16:creationId xmlns:a16="http://schemas.microsoft.com/office/drawing/2014/main" id="{9F7F31A3-A83D-407A-AD65-FF704BE15481}"/>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aliquip.v</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6E8DD0EB-F1C2-41C9-8783-E8F3707C26E5}"/>
              </a:ext>
            </a:extLst>
          </p:cNvPr>
          <p:cNvGrpSpPr/>
          <p:nvPr/>
        </p:nvGrpSpPr>
        <p:grpSpPr>
          <a:xfrm>
            <a:off x="1676400" y="3943350"/>
            <a:ext cx="1752600" cy="1779588"/>
            <a:chOff x="1676400" y="3943350"/>
            <a:chExt cx="1752600" cy="1779588"/>
          </a:xfrm>
        </p:grpSpPr>
        <p:sp>
          <p:nvSpPr>
            <p:cNvPr id="29700" name="Freeform 43">
              <a:extLst>
                <a:ext uri="{FF2B5EF4-FFF2-40B4-BE49-F238E27FC236}">
                  <a16:creationId xmlns:a16="http://schemas.microsoft.com/office/drawing/2014/main" id="{488E024C-1502-4059-BC7F-94C42B0EC63F}"/>
                </a:ext>
              </a:extLst>
            </p:cNvPr>
            <p:cNvSpPr>
              <a:spLocks/>
            </p:cNvSpPr>
            <p:nvPr/>
          </p:nvSpPr>
          <p:spPr bwMode="auto">
            <a:xfrm>
              <a:off x="1676400" y="3943350"/>
              <a:ext cx="1752600" cy="1779588"/>
            </a:xfrm>
            <a:custGeom>
              <a:avLst/>
              <a:gdLst>
                <a:gd name="T0" fmla="*/ 2147483646 w 160"/>
                <a:gd name="T1" fmla="*/ 2147483646 h 160"/>
                <a:gd name="T2" fmla="*/ 2147483646 w 160"/>
                <a:gd name="T3" fmla="*/ 2147483646 h 160"/>
                <a:gd name="T4" fmla="*/ 2147483646 w 160"/>
                <a:gd name="T5" fmla="*/ 2147483646 h 160"/>
                <a:gd name="T6" fmla="*/ 0 w 160"/>
                <a:gd name="T7" fmla="*/ 2147483646 h 160"/>
                <a:gd name="T8" fmla="*/ 2147483646 w 160"/>
                <a:gd name="T9" fmla="*/ 0 h 160"/>
                <a:gd name="T10" fmla="*/ 2147483646 w 160"/>
                <a:gd name="T11" fmla="*/ 2147483646 h 1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0" h="160">
                  <a:moveTo>
                    <a:pt x="160" y="80"/>
                  </a:moveTo>
                  <a:cubicBezTo>
                    <a:pt x="160" y="105"/>
                    <a:pt x="148" y="127"/>
                    <a:pt x="131" y="142"/>
                  </a:cubicBezTo>
                  <a:cubicBezTo>
                    <a:pt x="117" y="153"/>
                    <a:pt x="99" y="160"/>
                    <a:pt x="80" y="160"/>
                  </a:cubicBezTo>
                  <a:cubicBezTo>
                    <a:pt x="35" y="160"/>
                    <a:pt x="0" y="125"/>
                    <a:pt x="0" y="80"/>
                  </a:cubicBezTo>
                  <a:cubicBezTo>
                    <a:pt x="0" y="36"/>
                    <a:pt x="35" y="0"/>
                    <a:pt x="80" y="0"/>
                  </a:cubicBezTo>
                  <a:cubicBezTo>
                    <a:pt x="124" y="0"/>
                    <a:pt x="160" y="36"/>
                    <a:pt x="160" y="8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9701" name="Oval 44">
              <a:extLst>
                <a:ext uri="{FF2B5EF4-FFF2-40B4-BE49-F238E27FC236}">
                  <a16:creationId xmlns:a16="http://schemas.microsoft.com/office/drawing/2014/main" id="{37FD17C0-55AC-4E37-8B2D-2B1E1FEA17C6}"/>
                </a:ext>
              </a:extLst>
            </p:cNvPr>
            <p:cNvSpPr>
              <a:spLocks noChangeArrowheads="1"/>
            </p:cNvSpPr>
            <p:nvPr/>
          </p:nvSpPr>
          <p:spPr bwMode="auto">
            <a:xfrm>
              <a:off x="1862138" y="4143375"/>
              <a:ext cx="1370012"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9710" name="TextBox 115">
              <a:extLst>
                <a:ext uri="{FF2B5EF4-FFF2-40B4-BE49-F238E27FC236}">
                  <a16:creationId xmlns:a16="http://schemas.microsoft.com/office/drawing/2014/main" id="{3754E7D5-472A-487F-B79B-ADB5E9E58EAB}"/>
                </a:ext>
              </a:extLst>
            </p:cNvPr>
            <p:cNvSpPr txBox="1">
              <a:spLocks noChangeArrowheads="1"/>
            </p:cNvSpPr>
            <p:nvPr/>
          </p:nvSpPr>
          <p:spPr bwMode="auto">
            <a:xfrm>
              <a:off x="1862138" y="4356100"/>
              <a:ext cx="1370012"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a:t>
              </a:r>
              <a:endParaRPr lang="ru-RU" altLang="ru-RU" sz="1200">
                <a:solidFill>
                  <a:srgbClr val="73858E"/>
                </a:solidFill>
                <a:latin typeface="Arial" panose="020B0604020202020204" pitchFamily="34" charset="0"/>
                <a:cs typeface="Arial" panose="020B0604020202020204" pitchFamily="34" charset="0"/>
              </a:endParaRPr>
            </a:p>
          </p:txBody>
        </p:sp>
      </p:grpSp>
      <p:grpSp>
        <p:nvGrpSpPr>
          <p:cNvPr id="5" name="Группа 4">
            <a:extLst>
              <a:ext uri="{FF2B5EF4-FFF2-40B4-BE49-F238E27FC236}">
                <a16:creationId xmlns:a16="http://schemas.microsoft.com/office/drawing/2014/main" id="{26324274-0079-4043-BAFE-0BEEE64E2604}"/>
              </a:ext>
            </a:extLst>
          </p:cNvPr>
          <p:cNvGrpSpPr/>
          <p:nvPr/>
        </p:nvGrpSpPr>
        <p:grpSpPr>
          <a:xfrm>
            <a:off x="8761413" y="3943350"/>
            <a:ext cx="1754187" cy="1779588"/>
            <a:chOff x="8761413" y="3943350"/>
            <a:chExt cx="1754187" cy="1779588"/>
          </a:xfrm>
        </p:grpSpPr>
        <p:sp>
          <p:nvSpPr>
            <p:cNvPr id="29706" name="Freeform 49">
              <a:extLst>
                <a:ext uri="{FF2B5EF4-FFF2-40B4-BE49-F238E27FC236}">
                  <a16:creationId xmlns:a16="http://schemas.microsoft.com/office/drawing/2014/main" id="{387D3E4D-60BD-474C-9553-D3CB4F412800}"/>
                </a:ext>
              </a:extLst>
            </p:cNvPr>
            <p:cNvSpPr>
              <a:spLocks/>
            </p:cNvSpPr>
            <p:nvPr/>
          </p:nvSpPr>
          <p:spPr bwMode="auto">
            <a:xfrm>
              <a:off x="8761413" y="3943350"/>
              <a:ext cx="1754187" cy="1779588"/>
            </a:xfrm>
            <a:custGeom>
              <a:avLst/>
              <a:gdLst>
                <a:gd name="T0" fmla="*/ 2147483646 w 160"/>
                <a:gd name="T1" fmla="*/ 2147483646 h 160"/>
                <a:gd name="T2" fmla="*/ 2147483646 w 160"/>
                <a:gd name="T3" fmla="*/ 2147483646 h 160"/>
                <a:gd name="T4" fmla="*/ 2147483646 w 160"/>
                <a:gd name="T5" fmla="*/ 2147483646 h 160"/>
                <a:gd name="T6" fmla="*/ 0 w 160"/>
                <a:gd name="T7" fmla="*/ 2147483646 h 160"/>
                <a:gd name="T8" fmla="*/ 2147483646 w 160"/>
                <a:gd name="T9" fmla="*/ 0 h 160"/>
                <a:gd name="T10" fmla="*/ 2147483646 w 160"/>
                <a:gd name="T11" fmla="*/ 2147483646 h 1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0" h="160">
                  <a:moveTo>
                    <a:pt x="160" y="80"/>
                  </a:moveTo>
                  <a:cubicBezTo>
                    <a:pt x="160" y="105"/>
                    <a:pt x="149" y="127"/>
                    <a:pt x="131" y="142"/>
                  </a:cubicBezTo>
                  <a:cubicBezTo>
                    <a:pt x="117" y="153"/>
                    <a:pt x="99" y="160"/>
                    <a:pt x="80" y="160"/>
                  </a:cubicBezTo>
                  <a:cubicBezTo>
                    <a:pt x="36" y="160"/>
                    <a:pt x="0" y="125"/>
                    <a:pt x="0" y="80"/>
                  </a:cubicBezTo>
                  <a:cubicBezTo>
                    <a:pt x="0" y="36"/>
                    <a:pt x="36" y="0"/>
                    <a:pt x="80" y="0"/>
                  </a:cubicBezTo>
                  <a:cubicBezTo>
                    <a:pt x="124" y="0"/>
                    <a:pt x="160" y="36"/>
                    <a:pt x="160" y="8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9707" name="Oval 50">
              <a:extLst>
                <a:ext uri="{FF2B5EF4-FFF2-40B4-BE49-F238E27FC236}">
                  <a16:creationId xmlns:a16="http://schemas.microsoft.com/office/drawing/2014/main" id="{F77CB88B-26C3-4CB2-91AF-9BC6A283DDA8}"/>
                </a:ext>
              </a:extLst>
            </p:cNvPr>
            <p:cNvSpPr>
              <a:spLocks noChangeArrowheads="1"/>
            </p:cNvSpPr>
            <p:nvPr/>
          </p:nvSpPr>
          <p:spPr bwMode="auto">
            <a:xfrm>
              <a:off x="8959850" y="4143375"/>
              <a:ext cx="1358900"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9711" name="TextBox 115">
              <a:extLst>
                <a:ext uri="{FF2B5EF4-FFF2-40B4-BE49-F238E27FC236}">
                  <a16:creationId xmlns:a16="http://schemas.microsoft.com/office/drawing/2014/main" id="{797561AB-DF9A-4021-836B-8D88DC56C4AE}"/>
                </a:ext>
              </a:extLst>
            </p:cNvPr>
            <p:cNvSpPr txBox="1">
              <a:spLocks noChangeArrowheads="1"/>
            </p:cNvSpPr>
            <p:nvPr/>
          </p:nvSpPr>
          <p:spPr bwMode="auto">
            <a:xfrm>
              <a:off x="8948738" y="4356100"/>
              <a:ext cx="1370012"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a:t>
              </a:r>
              <a:endParaRPr lang="ru-RU" altLang="ru-RU" sz="1200">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4FF0810E-CD3E-480D-BCA5-2A22564C3213}"/>
              </a:ext>
            </a:extLst>
          </p:cNvPr>
          <p:cNvGrpSpPr/>
          <p:nvPr/>
        </p:nvGrpSpPr>
        <p:grpSpPr>
          <a:xfrm>
            <a:off x="6646863" y="2017713"/>
            <a:ext cx="1741487" cy="1779587"/>
            <a:chOff x="6646863" y="2017713"/>
            <a:chExt cx="1741487" cy="1779587"/>
          </a:xfrm>
        </p:grpSpPr>
        <p:sp>
          <p:nvSpPr>
            <p:cNvPr id="29704" name="Freeform 47">
              <a:extLst>
                <a:ext uri="{FF2B5EF4-FFF2-40B4-BE49-F238E27FC236}">
                  <a16:creationId xmlns:a16="http://schemas.microsoft.com/office/drawing/2014/main" id="{56505F35-4846-4BD5-BD22-4BBE59EE2095}"/>
                </a:ext>
              </a:extLst>
            </p:cNvPr>
            <p:cNvSpPr>
              <a:spLocks/>
            </p:cNvSpPr>
            <p:nvPr/>
          </p:nvSpPr>
          <p:spPr bwMode="auto">
            <a:xfrm>
              <a:off x="6646863" y="2017713"/>
              <a:ext cx="1741487" cy="1779587"/>
            </a:xfrm>
            <a:custGeom>
              <a:avLst/>
              <a:gdLst>
                <a:gd name="T0" fmla="*/ 2147483646 w 159"/>
                <a:gd name="T1" fmla="*/ 2147483646 h 160"/>
                <a:gd name="T2" fmla="*/ 2147483646 w 159"/>
                <a:gd name="T3" fmla="*/ 2147483646 h 160"/>
                <a:gd name="T4" fmla="*/ 2147483646 w 159"/>
                <a:gd name="T5" fmla="*/ 2147483646 h 160"/>
                <a:gd name="T6" fmla="*/ 0 w 159"/>
                <a:gd name="T7" fmla="*/ 2147483646 h 160"/>
                <a:gd name="T8" fmla="*/ 2147483646 w 159"/>
                <a:gd name="T9" fmla="*/ 0 h 160"/>
                <a:gd name="T10" fmla="*/ 2147483646 w 159"/>
                <a:gd name="T11" fmla="*/ 2147483646 h 1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59" h="160">
                  <a:moveTo>
                    <a:pt x="159" y="80"/>
                  </a:moveTo>
                  <a:cubicBezTo>
                    <a:pt x="159" y="105"/>
                    <a:pt x="148" y="127"/>
                    <a:pt x="131" y="142"/>
                  </a:cubicBezTo>
                  <a:cubicBezTo>
                    <a:pt x="117" y="153"/>
                    <a:pt x="99" y="160"/>
                    <a:pt x="79" y="160"/>
                  </a:cubicBezTo>
                  <a:cubicBezTo>
                    <a:pt x="35" y="160"/>
                    <a:pt x="0" y="125"/>
                    <a:pt x="0" y="80"/>
                  </a:cubicBezTo>
                  <a:cubicBezTo>
                    <a:pt x="0" y="36"/>
                    <a:pt x="35" y="0"/>
                    <a:pt x="79" y="0"/>
                  </a:cubicBezTo>
                  <a:cubicBezTo>
                    <a:pt x="124" y="0"/>
                    <a:pt x="159" y="36"/>
                    <a:pt x="159" y="8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9705" name="Oval 48">
              <a:extLst>
                <a:ext uri="{FF2B5EF4-FFF2-40B4-BE49-F238E27FC236}">
                  <a16:creationId xmlns:a16="http://schemas.microsoft.com/office/drawing/2014/main" id="{AD05C339-7EA6-4A8B-8AFA-A5DB60B55C5E}"/>
                </a:ext>
              </a:extLst>
            </p:cNvPr>
            <p:cNvSpPr>
              <a:spLocks noChangeArrowheads="1"/>
            </p:cNvSpPr>
            <p:nvPr/>
          </p:nvSpPr>
          <p:spPr bwMode="auto">
            <a:xfrm>
              <a:off x="6832600" y="2217738"/>
              <a:ext cx="1370013"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9712" name="TextBox 115">
              <a:extLst>
                <a:ext uri="{FF2B5EF4-FFF2-40B4-BE49-F238E27FC236}">
                  <a16:creationId xmlns:a16="http://schemas.microsoft.com/office/drawing/2014/main" id="{BC70A0EE-F12A-47CF-B98D-71E7286A48B8}"/>
                </a:ext>
              </a:extLst>
            </p:cNvPr>
            <p:cNvSpPr txBox="1">
              <a:spLocks noChangeArrowheads="1"/>
            </p:cNvSpPr>
            <p:nvPr/>
          </p:nvSpPr>
          <p:spPr bwMode="auto">
            <a:xfrm>
              <a:off x="6832600" y="2438400"/>
              <a:ext cx="1370013"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a:t>
              </a:r>
              <a:endParaRPr lang="ru-RU" altLang="ru-RU" sz="1200">
                <a:solidFill>
                  <a:srgbClr val="73858E"/>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9B9CFA49-83AD-4079-A004-73BE579CF01F}"/>
              </a:ext>
            </a:extLst>
          </p:cNvPr>
          <p:cNvGrpSpPr/>
          <p:nvPr/>
        </p:nvGrpSpPr>
        <p:grpSpPr>
          <a:xfrm>
            <a:off x="3792538" y="2017713"/>
            <a:ext cx="1752600" cy="1779587"/>
            <a:chOff x="3792538" y="2017713"/>
            <a:chExt cx="1752600" cy="1779587"/>
          </a:xfrm>
        </p:grpSpPr>
        <p:sp>
          <p:nvSpPr>
            <p:cNvPr id="29702" name="Freeform 45">
              <a:extLst>
                <a:ext uri="{FF2B5EF4-FFF2-40B4-BE49-F238E27FC236}">
                  <a16:creationId xmlns:a16="http://schemas.microsoft.com/office/drawing/2014/main" id="{35C172EF-C57C-4C2A-B089-C0BF09831C41}"/>
                </a:ext>
              </a:extLst>
            </p:cNvPr>
            <p:cNvSpPr>
              <a:spLocks/>
            </p:cNvSpPr>
            <p:nvPr/>
          </p:nvSpPr>
          <p:spPr bwMode="auto">
            <a:xfrm>
              <a:off x="3792538" y="2017713"/>
              <a:ext cx="1752600" cy="1779587"/>
            </a:xfrm>
            <a:custGeom>
              <a:avLst/>
              <a:gdLst>
                <a:gd name="T0" fmla="*/ 2147483646 w 160"/>
                <a:gd name="T1" fmla="*/ 2147483646 h 160"/>
                <a:gd name="T2" fmla="*/ 2147483646 w 160"/>
                <a:gd name="T3" fmla="*/ 2147483646 h 160"/>
                <a:gd name="T4" fmla="*/ 2147483646 w 160"/>
                <a:gd name="T5" fmla="*/ 2147483646 h 160"/>
                <a:gd name="T6" fmla="*/ 0 w 160"/>
                <a:gd name="T7" fmla="*/ 2147483646 h 160"/>
                <a:gd name="T8" fmla="*/ 2147483646 w 160"/>
                <a:gd name="T9" fmla="*/ 0 h 160"/>
                <a:gd name="T10" fmla="*/ 2147483646 w 160"/>
                <a:gd name="T11" fmla="*/ 2147483646 h 16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60" h="160">
                  <a:moveTo>
                    <a:pt x="160" y="80"/>
                  </a:moveTo>
                  <a:cubicBezTo>
                    <a:pt x="160" y="105"/>
                    <a:pt x="149" y="127"/>
                    <a:pt x="131" y="142"/>
                  </a:cubicBezTo>
                  <a:cubicBezTo>
                    <a:pt x="117" y="153"/>
                    <a:pt x="100" y="160"/>
                    <a:pt x="80" y="160"/>
                  </a:cubicBezTo>
                  <a:cubicBezTo>
                    <a:pt x="36" y="160"/>
                    <a:pt x="0" y="125"/>
                    <a:pt x="0" y="80"/>
                  </a:cubicBezTo>
                  <a:cubicBezTo>
                    <a:pt x="0" y="36"/>
                    <a:pt x="36" y="0"/>
                    <a:pt x="80" y="0"/>
                  </a:cubicBezTo>
                  <a:cubicBezTo>
                    <a:pt x="124" y="0"/>
                    <a:pt x="160" y="36"/>
                    <a:pt x="160" y="8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9703" name="Oval 46">
              <a:extLst>
                <a:ext uri="{FF2B5EF4-FFF2-40B4-BE49-F238E27FC236}">
                  <a16:creationId xmlns:a16="http://schemas.microsoft.com/office/drawing/2014/main" id="{F23C463E-C757-4BEF-882C-B859D633703D}"/>
                </a:ext>
              </a:extLst>
            </p:cNvPr>
            <p:cNvSpPr>
              <a:spLocks noChangeArrowheads="1"/>
            </p:cNvSpPr>
            <p:nvPr/>
          </p:nvSpPr>
          <p:spPr bwMode="auto">
            <a:xfrm>
              <a:off x="3989388" y="2217738"/>
              <a:ext cx="1358900" cy="13906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29713" name="TextBox 115">
              <a:extLst>
                <a:ext uri="{FF2B5EF4-FFF2-40B4-BE49-F238E27FC236}">
                  <a16:creationId xmlns:a16="http://schemas.microsoft.com/office/drawing/2014/main" id="{161FF88D-BC7D-40BA-B934-245A2404E2B6}"/>
                </a:ext>
              </a:extLst>
            </p:cNvPr>
            <p:cNvSpPr txBox="1">
              <a:spLocks noChangeArrowheads="1"/>
            </p:cNvSpPr>
            <p:nvPr/>
          </p:nvSpPr>
          <p:spPr bwMode="auto">
            <a:xfrm>
              <a:off x="4005263" y="2438400"/>
              <a:ext cx="1370012" cy="954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a:t>
              </a:r>
              <a:endParaRPr lang="ru-RU" altLang="ru-RU" sz="1200">
                <a:solidFill>
                  <a:srgbClr val="73858E"/>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83DD5F47-CCF2-4F18-A38B-2BF754A5B5D7}"/>
              </a:ext>
            </a:extLst>
          </p:cNvPr>
          <p:cNvGrpSpPr/>
          <p:nvPr/>
        </p:nvGrpSpPr>
        <p:grpSpPr>
          <a:xfrm>
            <a:off x="4810125" y="4103688"/>
            <a:ext cx="2571750" cy="2574925"/>
            <a:chOff x="4810125" y="4103688"/>
            <a:chExt cx="2571750" cy="2574925"/>
          </a:xfrm>
        </p:grpSpPr>
        <p:sp>
          <p:nvSpPr>
            <p:cNvPr id="29708" name="Freeform 70">
              <a:extLst>
                <a:ext uri="{FF2B5EF4-FFF2-40B4-BE49-F238E27FC236}">
                  <a16:creationId xmlns:a16="http://schemas.microsoft.com/office/drawing/2014/main" id="{BE426FB8-5A34-4DEA-BA74-5ACBFE35B9B5}"/>
                </a:ext>
              </a:extLst>
            </p:cNvPr>
            <p:cNvSpPr>
              <a:spLocks noEditPoints="1"/>
            </p:cNvSpPr>
            <p:nvPr/>
          </p:nvSpPr>
          <p:spPr bwMode="auto">
            <a:xfrm>
              <a:off x="4810125" y="4103688"/>
              <a:ext cx="2571750" cy="2574925"/>
            </a:xfrm>
            <a:custGeom>
              <a:avLst/>
              <a:gdLst>
                <a:gd name="T0" fmla="*/ 2147483646 w 380"/>
                <a:gd name="T1" fmla="*/ 2147483646 h 380"/>
                <a:gd name="T2" fmla="*/ 2147483646 w 380"/>
                <a:gd name="T3" fmla="*/ 2147483646 h 380"/>
                <a:gd name="T4" fmla="*/ 2147483646 w 380"/>
                <a:gd name="T5" fmla="*/ 2147483646 h 380"/>
                <a:gd name="T6" fmla="*/ 2147483646 w 380"/>
                <a:gd name="T7" fmla="*/ 2147483646 h 380"/>
                <a:gd name="T8" fmla="*/ 2147483646 w 380"/>
                <a:gd name="T9" fmla="*/ 2147483646 h 380"/>
                <a:gd name="T10" fmla="*/ 2147483646 w 380"/>
                <a:gd name="T11" fmla="*/ 2147483646 h 380"/>
                <a:gd name="T12" fmla="*/ 2147483646 w 380"/>
                <a:gd name="T13" fmla="*/ 2147483646 h 380"/>
                <a:gd name="T14" fmla="*/ 2147483646 w 380"/>
                <a:gd name="T15" fmla="*/ 918313121 h 380"/>
                <a:gd name="T16" fmla="*/ 2147483646 w 380"/>
                <a:gd name="T17" fmla="*/ 1469306414 h 380"/>
                <a:gd name="T18" fmla="*/ 2147483646 w 380"/>
                <a:gd name="T19" fmla="*/ 1101979810 h 380"/>
                <a:gd name="T20" fmla="*/ 2147483646 w 380"/>
                <a:gd name="T21" fmla="*/ 0 h 380"/>
                <a:gd name="T22" fmla="*/ 2147483646 w 380"/>
                <a:gd name="T23" fmla="*/ 1147894789 h 380"/>
                <a:gd name="T24" fmla="*/ 2147483646 w 380"/>
                <a:gd name="T25" fmla="*/ 367326603 h 380"/>
                <a:gd name="T26" fmla="*/ 2147483646 w 380"/>
                <a:gd name="T27" fmla="*/ 596908272 h 380"/>
                <a:gd name="T28" fmla="*/ 2147483646 w 380"/>
                <a:gd name="T29" fmla="*/ 2112122888 h 380"/>
                <a:gd name="T30" fmla="*/ 2147483646 w 380"/>
                <a:gd name="T31" fmla="*/ 1423391436 h 380"/>
                <a:gd name="T32" fmla="*/ 2147483646 w 380"/>
                <a:gd name="T33" fmla="*/ 2147483646 h 380"/>
                <a:gd name="T34" fmla="*/ 2147483646 w 380"/>
                <a:gd name="T35" fmla="*/ 2147483646 h 380"/>
                <a:gd name="T36" fmla="*/ 1419883478 w 380"/>
                <a:gd name="T37" fmla="*/ 2147483646 h 380"/>
                <a:gd name="T38" fmla="*/ 2106919723 w 380"/>
                <a:gd name="T39" fmla="*/ 2147483646 h 380"/>
                <a:gd name="T40" fmla="*/ 595434570 w 380"/>
                <a:gd name="T41" fmla="*/ 2147483646 h 380"/>
                <a:gd name="T42" fmla="*/ 320616012 w 380"/>
                <a:gd name="T43" fmla="*/ 2147483646 h 380"/>
                <a:gd name="T44" fmla="*/ 1145064920 w 380"/>
                <a:gd name="T45" fmla="*/ 2147483646 h 380"/>
                <a:gd name="T46" fmla="*/ 0 w 380"/>
                <a:gd name="T47" fmla="*/ 2147483646 h 380"/>
                <a:gd name="T48" fmla="*/ 1099260699 w 380"/>
                <a:gd name="T49" fmla="*/ 2147483646 h 380"/>
                <a:gd name="T50" fmla="*/ 1557289374 w 380"/>
                <a:gd name="T51" fmla="*/ 2147483646 h 380"/>
                <a:gd name="T52" fmla="*/ 687036245 w 380"/>
                <a:gd name="T53" fmla="*/ 2147483646 h 380"/>
                <a:gd name="T54" fmla="*/ 1969513828 w 380"/>
                <a:gd name="T55" fmla="*/ 2147483646 h 380"/>
                <a:gd name="T56" fmla="*/ 2147483646 w 380"/>
                <a:gd name="T57" fmla="*/ 2147483646 h 380"/>
                <a:gd name="T58" fmla="*/ 2147483646 w 380"/>
                <a:gd name="T59" fmla="*/ 2147483646 h 380"/>
                <a:gd name="T60" fmla="*/ 2147483646 w 380"/>
                <a:gd name="T61" fmla="*/ 2147483646 h 380"/>
                <a:gd name="T62" fmla="*/ 2147483646 w 380"/>
                <a:gd name="T63" fmla="*/ 2147483646 h 380"/>
                <a:gd name="T64" fmla="*/ 2147483646 w 380"/>
                <a:gd name="T65" fmla="*/ 2147483646 h 380"/>
                <a:gd name="T66" fmla="*/ 2147483646 w 380"/>
                <a:gd name="T67" fmla="*/ 2147483646 h 380"/>
                <a:gd name="T68" fmla="*/ 2147483646 w 380"/>
                <a:gd name="T69" fmla="*/ 2147483646 h 380"/>
                <a:gd name="T70" fmla="*/ 2147483646 w 380"/>
                <a:gd name="T71" fmla="*/ 2147483646 h 380"/>
                <a:gd name="T72" fmla="*/ 2147483646 w 380"/>
                <a:gd name="T73" fmla="*/ 2147483646 h 380"/>
                <a:gd name="T74" fmla="*/ 2147483646 w 380"/>
                <a:gd name="T75" fmla="*/ 2147483646 h 380"/>
                <a:gd name="T76" fmla="*/ 2147483646 w 380"/>
                <a:gd name="T77" fmla="*/ 2147483646 h 380"/>
                <a:gd name="T78" fmla="*/ 2147483646 w 380"/>
                <a:gd name="T79" fmla="*/ 2147483646 h 380"/>
                <a:gd name="T80" fmla="*/ 2147483646 w 380"/>
                <a:gd name="T81" fmla="*/ 2147483646 h 380"/>
                <a:gd name="T82" fmla="*/ 2147483646 w 380"/>
                <a:gd name="T83" fmla="*/ 2147483646 h 380"/>
                <a:gd name="T84" fmla="*/ 2147483646 w 380"/>
                <a:gd name="T85" fmla="*/ 2147483646 h 380"/>
                <a:gd name="T86" fmla="*/ 2147483646 w 380"/>
                <a:gd name="T87" fmla="*/ 2147483646 h 380"/>
                <a:gd name="T88" fmla="*/ 2147483646 w 380"/>
                <a:gd name="T89" fmla="*/ 2147483646 h 380"/>
                <a:gd name="T90" fmla="*/ 2147483646 w 380"/>
                <a:gd name="T91" fmla="*/ 2147483646 h 380"/>
                <a:gd name="T92" fmla="*/ 2147483646 w 380"/>
                <a:gd name="T93" fmla="*/ 2147483646 h 380"/>
                <a:gd name="T94" fmla="*/ 2147483646 w 380"/>
                <a:gd name="T95" fmla="*/ 2147483646 h 380"/>
                <a:gd name="T96" fmla="*/ 2147483646 w 380"/>
                <a:gd name="T97" fmla="*/ 2147483646 h 380"/>
                <a:gd name="T98" fmla="*/ 2147483646 w 380"/>
                <a:gd name="T99" fmla="*/ 2147483646 h 3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80" h="380">
                  <a:moveTo>
                    <a:pt x="374" y="164"/>
                  </a:moveTo>
                  <a:cubicBezTo>
                    <a:pt x="356" y="162"/>
                    <a:pt x="356" y="162"/>
                    <a:pt x="356" y="162"/>
                  </a:cubicBezTo>
                  <a:cubicBezTo>
                    <a:pt x="354" y="162"/>
                    <a:pt x="352" y="160"/>
                    <a:pt x="351" y="158"/>
                  </a:cubicBezTo>
                  <a:cubicBezTo>
                    <a:pt x="351" y="155"/>
                    <a:pt x="350" y="151"/>
                    <a:pt x="349" y="147"/>
                  </a:cubicBezTo>
                  <a:cubicBezTo>
                    <a:pt x="348" y="144"/>
                    <a:pt x="347" y="140"/>
                    <a:pt x="346" y="137"/>
                  </a:cubicBezTo>
                  <a:cubicBezTo>
                    <a:pt x="345" y="135"/>
                    <a:pt x="346" y="132"/>
                    <a:pt x="347" y="131"/>
                  </a:cubicBezTo>
                  <a:cubicBezTo>
                    <a:pt x="363" y="120"/>
                    <a:pt x="363" y="120"/>
                    <a:pt x="363" y="120"/>
                  </a:cubicBezTo>
                  <a:cubicBezTo>
                    <a:pt x="365" y="119"/>
                    <a:pt x="365" y="116"/>
                    <a:pt x="364" y="114"/>
                  </a:cubicBezTo>
                  <a:cubicBezTo>
                    <a:pt x="360" y="105"/>
                    <a:pt x="360" y="105"/>
                    <a:pt x="360" y="105"/>
                  </a:cubicBezTo>
                  <a:cubicBezTo>
                    <a:pt x="359" y="103"/>
                    <a:pt x="357" y="102"/>
                    <a:pt x="354" y="102"/>
                  </a:cubicBezTo>
                  <a:cubicBezTo>
                    <a:pt x="336" y="107"/>
                    <a:pt x="336" y="107"/>
                    <a:pt x="336" y="107"/>
                  </a:cubicBezTo>
                  <a:cubicBezTo>
                    <a:pt x="334" y="108"/>
                    <a:pt x="332" y="107"/>
                    <a:pt x="331" y="105"/>
                  </a:cubicBezTo>
                  <a:cubicBezTo>
                    <a:pt x="327" y="98"/>
                    <a:pt x="323" y="92"/>
                    <a:pt x="318" y="86"/>
                  </a:cubicBezTo>
                  <a:cubicBezTo>
                    <a:pt x="317" y="85"/>
                    <a:pt x="317" y="82"/>
                    <a:pt x="318" y="81"/>
                  </a:cubicBezTo>
                  <a:cubicBezTo>
                    <a:pt x="328" y="65"/>
                    <a:pt x="328" y="65"/>
                    <a:pt x="328" y="65"/>
                  </a:cubicBezTo>
                  <a:cubicBezTo>
                    <a:pt x="330" y="63"/>
                    <a:pt x="330" y="61"/>
                    <a:pt x="328" y="59"/>
                  </a:cubicBezTo>
                  <a:cubicBezTo>
                    <a:pt x="321" y="52"/>
                    <a:pt x="321" y="52"/>
                    <a:pt x="321" y="52"/>
                  </a:cubicBezTo>
                  <a:cubicBezTo>
                    <a:pt x="319" y="50"/>
                    <a:pt x="316" y="50"/>
                    <a:pt x="315" y="51"/>
                  </a:cubicBezTo>
                  <a:cubicBezTo>
                    <a:pt x="299" y="62"/>
                    <a:pt x="299" y="62"/>
                    <a:pt x="299" y="62"/>
                  </a:cubicBezTo>
                  <a:cubicBezTo>
                    <a:pt x="297" y="63"/>
                    <a:pt x="295" y="63"/>
                    <a:pt x="293" y="62"/>
                  </a:cubicBezTo>
                  <a:cubicBezTo>
                    <a:pt x="287" y="57"/>
                    <a:pt x="281" y="53"/>
                    <a:pt x="275" y="49"/>
                  </a:cubicBezTo>
                  <a:cubicBezTo>
                    <a:pt x="273" y="48"/>
                    <a:pt x="272" y="46"/>
                    <a:pt x="273" y="44"/>
                  </a:cubicBezTo>
                  <a:cubicBezTo>
                    <a:pt x="277" y="25"/>
                    <a:pt x="277" y="25"/>
                    <a:pt x="277" y="25"/>
                  </a:cubicBezTo>
                  <a:cubicBezTo>
                    <a:pt x="278" y="23"/>
                    <a:pt x="277" y="21"/>
                    <a:pt x="275" y="20"/>
                  </a:cubicBezTo>
                  <a:cubicBezTo>
                    <a:pt x="266" y="15"/>
                    <a:pt x="266" y="15"/>
                    <a:pt x="266" y="15"/>
                  </a:cubicBezTo>
                  <a:cubicBezTo>
                    <a:pt x="263" y="14"/>
                    <a:pt x="261" y="15"/>
                    <a:pt x="260" y="17"/>
                  </a:cubicBezTo>
                  <a:cubicBezTo>
                    <a:pt x="249" y="32"/>
                    <a:pt x="249" y="32"/>
                    <a:pt x="249" y="32"/>
                  </a:cubicBezTo>
                  <a:cubicBezTo>
                    <a:pt x="247" y="34"/>
                    <a:pt x="245" y="35"/>
                    <a:pt x="243" y="34"/>
                  </a:cubicBezTo>
                  <a:cubicBezTo>
                    <a:pt x="236" y="32"/>
                    <a:pt x="229" y="30"/>
                    <a:pt x="222" y="28"/>
                  </a:cubicBezTo>
                  <a:cubicBezTo>
                    <a:pt x="219" y="28"/>
                    <a:pt x="218" y="26"/>
                    <a:pt x="218" y="24"/>
                  </a:cubicBezTo>
                  <a:cubicBezTo>
                    <a:pt x="216" y="5"/>
                    <a:pt x="216" y="5"/>
                    <a:pt x="216" y="5"/>
                  </a:cubicBezTo>
                  <a:cubicBezTo>
                    <a:pt x="216" y="3"/>
                    <a:pt x="214" y="1"/>
                    <a:pt x="211" y="1"/>
                  </a:cubicBezTo>
                  <a:cubicBezTo>
                    <a:pt x="201" y="0"/>
                    <a:pt x="201" y="0"/>
                    <a:pt x="201" y="0"/>
                  </a:cubicBezTo>
                  <a:cubicBezTo>
                    <a:pt x="199" y="0"/>
                    <a:pt x="197" y="1"/>
                    <a:pt x="196" y="4"/>
                  </a:cubicBezTo>
                  <a:cubicBezTo>
                    <a:pt x="191" y="22"/>
                    <a:pt x="191" y="22"/>
                    <a:pt x="191" y="22"/>
                  </a:cubicBezTo>
                  <a:cubicBezTo>
                    <a:pt x="191" y="24"/>
                    <a:pt x="189" y="25"/>
                    <a:pt x="187" y="25"/>
                  </a:cubicBezTo>
                  <a:cubicBezTo>
                    <a:pt x="179" y="25"/>
                    <a:pt x="172" y="26"/>
                    <a:pt x="164" y="27"/>
                  </a:cubicBezTo>
                  <a:cubicBezTo>
                    <a:pt x="162" y="28"/>
                    <a:pt x="160" y="27"/>
                    <a:pt x="159" y="25"/>
                  </a:cubicBezTo>
                  <a:cubicBezTo>
                    <a:pt x="151" y="8"/>
                    <a:pt x="151" y="8"/>
                    <a:pt x="151" y="8"/>
                  </a:cubicBezTo>
                  <a:cubicBezTo>
                    <a:pt x="150" y="5"/>
                    <a:pt x="148" y="4"/>
                    <a:pt x="145" y="5"/>
                  </a:cubicBezTo>
                  <a:cubicBezTo>
                    <a:pt x="136" y="7"/>
                    <a:pt x="136" y="7"/>
                    <a:pt x="136" y="7"/>
                  </a:cubicBezTo>
                  <a:cubicBezTo>
                    <a:pt x="133" y="8"/>
                    <a:pt x="132" y="10"/>
                    <a:pt x="132" y="13"/>
                  </a:cubicBezTo>
                  <a:cubicBezTo>
                    <a:pt x="134" y="31"/>
                    <a:pt x="134" y="31"/>
                    <a:pt x="134" y="31"/>
                  </a:cubicBezTo>
                  <a:cubicBezTo>
                    <a:pt x="134" y="34"/>
                    <a:pt x="133" y="36"/>
                    <a:pt x="131" y="36"/>
                  </a:cubicBezTo>
                  <a:cubicBezTo>
                    <a:pt x="123" y="39"/>
                    <a:pt x="117" y="42"/>
                    <a:pt x="110" y="46"/>
                  </a:cubicBezTo>
                  <a:cubicBezTo>
                    <a:pt x="108" y="47"/>
                    <a:pt x="106" y="47"/>
                    <a:pt x="104" y="45"/>
                  </a:cubicBezTo>
                  <a:cubicBezTo>
                    <a:pt x="91" y="32"/>
                    <a:pt x="91" y="32"/>
                    <a:pt x="91" y="32"/>
                  </a:cubicBezTo>
                  <a:cubicBezTo>
                    <a:pt x="89" y="30"/>
                    <a:pt x="87" y="30"/>
                    <a:pt x="85" y="31"/>
                  </a:cubicBezTo>
                  <a:cubicBezTo>
                    <a:pt x="77" y="37"/>
                    <a:pt x="77" y="37"/>
                    <a:pt x="77" y="37"/>
                  </a:cubicBezTo>
                  <a:cubicBezTo>
                    <a:pt x="75" y="38"/>
                    <a:pt x="74" y="41"/>
                    <a:pt x="75" y="43"/>
                  </a:cubicBezTo>
                  <a:cubicBezTo>
                    <a:pt x="83" y="60"/>
                    <a:pt x="83" y="60"/>
                    <a:pt x="83" y="60"/>
                  </a:cubicBezTo>
                  <a:cubicBezTo>
                    <a:pt x="84" y="62"/>
                    <a:pt x="83" y="64"/>
                    <a:pt x="82" y="66"/>
                  </a:cubicBezTo>
                  <a:cubicBezTo>
                    <a:pt x="76" y="71"/>
                    <a:pt x="71" y="76"/>
                    <a:pt x="66" y="82"/>
                  </a:cubicBezTo>
                  <a:cubicBezTo>
                    <a:pt x="64" y="83"/>
                    <a:pt x="62" y="84"/>
                    <a:pt x="60" y="83"/>
                  </a:cubicBezTo>
                  <a:cubicBezTo>
                    <a:pt x="43" y="75"/>
                    <a:pt x="43" y="75"/>
                    <a:pt x="43" y="75"/>
                  </a:cubicBezTo>
                  <a:cubicBezTo>
                    <a:pt x="41" y="74"/>
                    <a:pt x="38" y="75"/>
                    <a:pt x="37" y="77"/>
                  </a:cubicBezTo>
                  <a:cubicBezTo>
                    <a:pt x="31" y="85"/>
                    <a:pt x="31" y="85"/>
                    <a:pt x="31" y="85"/>
                  </a:cubicBezTo>
                  <a:cubicBezTo>
                    <a:pt x="30" y="87"/>
                    <a:pt x="30" y="90"/>
                    <a:pt x="32" y="91"/>
                  </a:cubicBezTo>
                  <a:cubicBezTo>
                    <a:pt x="45" y="105"/>
                    <a:pt x="45" y="105"/>
                    <a:pt x="45" y="105"/>
                  </a:cubicBezTo>
                  <a:cubicBezTo>
                    <a:pt x="46" y="106"/>
                    <a:pt x="47" y="108"/>
                    <a:pt x="46" y="110"/>
                  </a:cubicBezTo>
                  <a:cubicBezTo>
                    <a:pt x="42" y="117"/>
                    <a:pt x="39" y="124"/>
                    <a:pt x="36" y="131"/>
                  </a:cubicBezTo>
                  <a:cubicBezTo>
                    <a:pt x="35" y="133"/>
                    <a:pt x="33" y="134"/>
                    <a:pt x="31" y="134"/>
                  </a:cubicBezTo>
                  <a:cubicBezTo>
                    <a:pt x="13" y="132"/>
                    <a:pt x="13" y="132"/>
                    <a:pt x="13" y="132"/>
                  </a:cubicBezTo>
                  <a:cubicBezTo>
                    <a:pt x="10" y="132"/>
                    <a:pt x="8" y="134"/>
                    <a:pt x="7" y="136"/>
                  </a:cubicBezTo>
                  <a:cubicBezTo>
                    <a:pt x="5" y="146"/>
                    <a:pt x="5" y="146"/>
                    <a:pt x="5" y="146"/>
                  </a:cubicBezTo>
                  <a:cubicBezTo>
                    <a:pt x="4" y="148"/>
                    <a:pt x="5" y="150"/>
                    <a:pt x="7" y="151"/>
                  </a:cubicBezTo>
                  <a:cubicBezTo>
                    <a:pt x="24" y="159"/>
                    <a:pt x="24" y="159"/>
                    <a:pt x="24" y="159"/>
                  </a:cubicBezTo>
                  <a:cubicBezTo>
                    <a:pt x="26" y="160"/>
                    <a:pt x="27" y="162"/>
                    <a:pt x="27" y="164"/>
                  </a:cubicBezTo>
                  <a:cubicBezTo>
                    <a:pt x="26" y="172"/>
                    <a:pt x="25" y="179"/>
                    <a:pt x="25" y="187"/>
                  </a:cubicBezTo>
                  <a:cubicBezTo>
                    <a:pt x="25" y="189"/>
                    <a:pt x="24" y="191"/>
                    <a:pt x="22" y="191"/>
                  </a:cubicBezTo>
                  <a:cubicBezTo>
                    <a:pt x="3" y="196"/>
                    <a:pt x="3" y="196"/>
                    <a:pt x="3" y="196"/>
                  </a:cubicBezTo>
                  <a:cubicBezTo>
                    <a:pt x="1" y="197"/>
                    <a:pt x="0" y="199"/>
                    <a:pt x="0" y="201"/>
                  </a:cubicBezTo>
                  <a:cubicBezTo>
                    <a:pt x="1" y="212"/>
                    <a:pt x="1" y="212"/>
                    <a:pt x="1" y="212"/>
                  </a:cubicBezTo>
                  <a:cubicBezTo>
                    <a:pt x="1" y="214"/>
                    <a:pt x="3" y="216"/>
                    <a:pt x="5" y="216"/>
                  </a:cubicBezTo>
                  <a:cubicBezTo>
                    <a:pt x="24" y="218"/>
                    <a:pt x="24" y="218"/>
                    <a:pt x="24" y="218"/>
                  </a:cubicBezTo>
                  <a:cubicBezTo>
                    <a:pt x="26" y="218"/>
                    <a:pt x="28" y="219"/>
                    <a:pt x="28" y="222"/>
                  </a:cubicBezTo>
                  <a:cubicBezTo>
                    <a:pt x="29" y="225"/>
                    <a:pt x="30" y="229"/>
                    <a:pt x="31" y="233"/>
                  </a:cubicBezTo>
                  <a:cubicBezTo>
                    <a:pt x="32" y="236"/>
                    <a:pt x="33" y="240"/>
                    <a:pt x="34" y="243"/>
                  </a:cubicBezTo>
                  <a:cubicBezTo>
                    <a:pt x="35" y="245"/>
                    <a:pt x="34" y="248"/>
                    <a:pt x="32" y="249"/>
                  </a:cubicBezTo>
                  <a:cubicBezTo>
                    <a:pt x="17" y="260"/>
                    <a:pt x="17" y="260"/>
                    <a:pt x="17" y="260"/>
                  </a:cubicBezTo>
                  <a:cubicBezTo>
                    <a:pt x="15" y="261"/>
                    <a:pt x="14" y="264"/>
                    <a:pt x="15" y="266"/>
                  </a:cubicBezTo>
                  <a:cubicBezTo>
                    <a:pt x="20" y="275"/>
                    <a:pt x="20" y="275"/>
                    <a:pt x="20" y="275"/>
                  </a:cubicBezTo>
                  <a:cubicBezTo>
                    <a:pt x="21" y="277"/>
                    <a:pt x="23" y="278"/>
                    <a:pt x="25" y="278"/>
                  </a:cubicBezTo>
                  <a:cubicBezTo>
                    <a:pt x="43" y="273"/>
                    <a:pt x="43" y="273"/>
                    <a:pt x="43" y="273"/>
                  </a:cubicBezTo>
                  <a:cubicBezTo>
                    <a:pt x="46" y="272"/>
                    <a:pt x="48" y="273"/>
                    <a:pt x="49" y="275"/>
                  </a:cubicBezTo>
                  <a:cubicBezTo>
                    <a:pt x="53" y="281"/>
                    <a:pt x="57" y="288"/>
                    <a:pt x="62" y="293"/>
                  </a:cubicBezTo>
                  <a:cubicBezTo>
                    <a:pt x="63" y="295"/>
                    <a:pt x="63" y="297"/>
                    <a:pt x="62" y="299"/>
                  </a:cubicBezTo>
                  <a:cubicBezTo>
                    <a:pt x="51" y="315"/>
                    <a:pt x="51" y="315"/>
                    <a:pt x="51" y="315"/>
                  </a:cubicBezTo>
                  <a:cubicBezTo>
                    <a:pt x="50" y="317"/>
                    <a:pt x="50" y="319"/>
                    <a:pt x="52" y="321"/>
                  </a:cubicBezTo>
                  <a:cubicBezTo>
                    <a:pt x="59" y="328"/>
                    <a:pt x="59" y="328"/>
                    <a:pt x="59" y="328"/>
                  </a:cubicBezTo>
                  <a:cubicBezTo>
                    <a:pt x="61" y="330"/>
                    <a:pt x="63" y="330"/>
                    <a:pt x="65" y="329"/>
                  </a:cubicBezTo>
                  <a:cubicBezTo>
                    <a:pt x="81" y="318"/>
                    <a:pt x="81" y="318"/>
                    <a:pt x="81" y="318"/>
                  </a:cubicBezTo>
                  <a:cubicBezTo>
                    <a:pt x="82" y="317"/>
                    <a:pt x="85" y="317"/>
                    <a:pt x="86" y="318"/>
                  </a:cubicBezTo>
                  <a:cubicBezTo>
                    <a:pt x="92" y="323"/>
                    <a:pt x="98" y="327"/>
                    <a:pt x="105" y="331"/>
                  </a:cubicBezTo>
                  <a:cubicBezTo>
                    <a:pt x="107" y="332"/>
                    <a:pt x="108" y="334"/>
                    <a:pt x="107" y="336"/>
                  </a:cubicBezTo>
                  <a:cubicBezTo>
                    <a:pt x="102" y="354"/>
                    <a:pt x="102" y="354"/>
                    <a:pt x="102" y="354"/>
                  </a:cubicBezTo>
                  <a:cubicBezTo>
                    <a:pt x="102" y="357"/>
                    <a:pt x="103" y="359"/>
                    <a:pt x="105" y="360"/>
                  </a:cubicBezTo>
                  <a:cubicBezTo>
                    <a:pt x="114" y="364"/>
                    <a:pt x="114" y="364"/>
                    <a:pt x="114" y="364"/>
                  </a:cubicBezTo>
                  <a:cubicBezTo>
                    <a:pt x="116" y="365"/>
                    <a:pt x="119" y="365"/>
                    <a:pt x="120" y="363"/>
                  </a:cubicBezTo>
                  <a:cubicBezTo>
                    <a:pt x="131" y="347"/>
                    <a:pt x="131" y="347"/>
                    <a:pt x="131" y="347"/>
                  </a:cubicBezTo>
                  <a:cubicBezTo>
                    <a:pt x="132" y="346"/>
                    <a:pt x="134" y="345"/>
                    <a:pt x="137" y="346"/>
                  </a:cubicBezTo>
                  <a:cubicBezTo>
                    <a:pt x="144" y="348"/>
                    <a:pt x="151" y="350"/>
                    <a:pt x="158" y="351"/>
                  </a:cubicBezTo>
                  <a:cubicBezTo>
                    <a:pt x="160" y="352"/>
                    <a:pt x="162" y="354"/>
                    <a:pt x="162" y="356"/>
                  </a:cubicBezTo>
                  <a:cubicBezTo>
                    <a:pt x="164" y="375"/>
                    <a:pt x="164" y="375"/>
                    <a:pt x="164" y="375"/>
                  </a:cubicBezTo>
                  <a:cubicBezTo>
                    <a:pt x="164" y="377"/>
                    <a:pt x="166" y="379"/>
                    <a:pt x="168" y="379"/>
                  </a:cubicBezTo>
                  <a:cubicBezTo>
                    <a:pt x="178" y="380"/>
                    <a:pt x="178" y="380"/>
                    <a:pt x="178" y="380"/>
                  </a:cubicBezTo>
                  <a:cubicBezTo>
                    <a:pt x="181" y="380"/>
                    <a:pt x="183" y="379"/>
                    <a:pt x="183" y="376"/>
                  </a:cubicBezTo>
                  <a:cubicBezTo>
                    <a:pt x="188" y="358"/>
                    <a:pt x="188" y="358"/>
                    <a:pt x="188" y="358"/>
                  </a:cubicBezTo>
                  <a:cubicBezTo>
                    <a:pt x="189" y="356"/>
                    <a:pt x="191" y="355"/>
                    <a:pt x="193" y="355"/>
                  </a:cubicBezTo>
                  <a:cubicBezTo>
                    <a:pt x="200" y="354"/>
                    <a:pt x="208" y="354"/>
                    <a:pt x="215" y="353"/>
                  </a:cubicBezTo>
                  <a:cubicBezTo>
                    <a:pt x="217" y="352"/>
                    <a:pt x="220" y="353"/>
                    <a:pt x="220" y="355"/>
                  </a:cubicBezTo>
                  <a:cubicBezTo>
                    <a:pt x="229" y="372"/>
                    <a:pt x="229" y="372"/>
                    <a:pt x="229" y="372"/>
                  </a:cubicBezTo>
                  <a:cubicBezTo>
                    <a:pt x="230" y="374"/>
                    <a:pt x="232" y="376"/>
                    <a:pt x="234" y="375"/>
                  </a:cubicBezTo>
                  <a:cubicBezTo>
                    <a:pt x="244" y="372"/>
                    <a:pt x="244" y="372"/>
                    <a:pt x="244" y="372"/>
                  </a:cubicBezTo>
                  <a:cubicBezTo>
                    <a:pt x="246" y="372"/>
                    <a:pt x="248" y="370"/>
                    <a:pt x="248" y="367"/>
                  </a:cubicBezTo>
                  <a:cubicBezTo>
                    <a:pt x="246" y="348"/>
                    <a:pt x="246" y="348"/>
                    <a:pt x="246" y="348"/>
                  </a:cubicBezTo>
                  <a:cubicBezTo>
                    <a:pt x="246" y="346"/>
                    <a:pt x="247" y="344"/>
                    <a:pt x="249" y="343"/>
                  </a:cubicBezTo>
                  <a:cubicBezTo>
                    <a:pt x="256" y="341"/>
                    <a:pt x="263" y="338"/>
                    <a:pt x="269" y="334"/>
                  </a:cubicBezTo>
                  <a:cubicBezTo>
                    <a:pt x="271" y="333"/>
                    <a:pt x="274" y="333"/>
                    <a:pt x="275" y="335"/>
                  </a:cubicBezTo>
                  <a:cubicBezTo>
                    <a:pt x="289" y="348"/>
                    <a:pt x="289" y="348"/>
                    <a:pt x="289" y="348"/>
                  </a:cubicBezTo>
                  <a:cubicBezTo>
                    <a:pt x="290" y="350"/>
                    <a:pt x="293" y="350"/>
                    <a:pt x="295" y="349"/>
                  </a:cubicBezTo>
                  <a:cubicBezTo>
                    <a:pt x="303" y="343"/>
                    <a:pt x="303" y="343"/>
                    <a:pt x="303" y="343"/>
                  </a:cubicBezTo>
                  <a:cubicBezTo>
                    <a:pt x="305" y="341"/>
                    <a:pt x="306" y="339"/>
                    <a:pt x="305" y="337"/>
                  </a:cubicBezTo>
                  <a:cubicBezTo>
                    <a:pt x="297" y="320"/>
                    <a:pt x="297" y="320"/>
                    <a:pt x="297" y="320"/>
                  </a:cubicBezTo>
                  <a:cubicBezTo>
                    <a:pt x="296" y="318"/>
                    <a:pt x="296" y="315"/>
                    <a:pt x="298" y="314"/>
                  </a:cubicBezTo>
                  <a:cubicBezTo>
                    <a:pt x="304" y="309"/>
                    <a:pt x="309" y="304"/>
                    <a:pt x="314" y="298"/>
                  </a:cubicBezTo>
                  <a:cubicBezTo>
                    <a:pt x="315" y="296"/>
                    <a:pt x="318" y="296"/>
                    <a:pt x="320" y="297"/>
                  </a:cubicBezTo>
                  <a:cubicBezTo>
                    <a:pt x="337" y="305"/>
                    <a:pt x="337" y="305"/>
                    <a:pt x="337" y="305"/>
                  </a:cubicBezTo>
                  <a:cubicBezTo>
                    <a:pt x="339" y="306"/>
                    <a:pt x="341" y="305"/>
                    <a:pt x="343" y="303"/>
                  </a:cubicBezTo>
                  <a:cubicBezTo>
                    <a:pt x="349" y="295"/>
                    <a:pt x="349" y="295"/>
                    <a:pt x="349" y="295"/>
                  </a:cubicBezTo>
                  <a:cubicBezTo>
                    <a:pt x="350" y="293"/>
                    <a:pt x="350" y="290"/>
                    <a:pt x="348" y="289"/>
                  </a:cubicBezTo>
                  <a:cubicBezTo>
                    <a:pt x="335" y="275"/>
                    <a:pt x="335" y="275"/>
                    <a:pt x="335" y="275"/>
                  </a:cubicBezTo>
                  <a:cubicBezTo>
                    <a:pt x="333" y="274"/>
                    <a:pt x="333" y="271"/>
                    <a:pt x="334" y="269"/>
                  </a:cubicBezTo>
                  <a:cubicBezTo>
                    <a:pt x="338" y="263"/>
                    <a:pt x="341" y="256"/>
                    <a:pt x="343" y="249"/>
                  </a:cubicBezTo>
                  <a:cubicBezTo>
                    <a:pt x="344" y="247"/>
                    <a:pt x="346" y="246"/>
                    <a:pt x="348" y="246"/>
                  </a:cubicBezTo>
                  <a:cubicBezTo>
                    <a:pt x="367" y="248"/>
                    <a:pt x="367" y="248"/>
                    <a:pt x="367" y="248"/>
                  </a:cubicBezTo>
                  <a:cubicBezTo>
                    <a:pt x="369" y="248"/>
                    <a:pt x="372" y="246"/>
                    <a:pt x="372" y="244"/>
                  </a:cubicBezTo>
                  <a:cubicBezTo>
                    <a:pt x="375" y="234"/>
                    <a:pt x="375" y="234"/>
                    <a:pt x="375" y="234"/>
                  </a:cubicBezTo>
                  <a:cubicBezTo>
                    <a:pt x="375" y="232"/>
                    <a:pt x="374" y="230"/>
                    <a:pt x="372" y="229"/>
                  </a:cubicBezTo>
                  <a:cubicBezTo>
                    <a:pt x="355" y="221"/>
                    <a:pt x="355" y="221"/>
                    <a:pt x="355" y="221"/>
                  </a:cubicBezTo>
                  <a:cubicBezTo>
                    <a:pt x="353" y="220"/>
                    <a:pt x="352" y="217"/>
                    <a:pt x="353" y="215"/>
                  </a:cubicBezTo>
                  <a:cubicBezTo>
                    <a:pt x="354" y="208"/>
                    <a:pt x="354" y="201"/>
                    <a:pt x="354" y="193"/>
                  </a:cubicBezTo>
                  <a:cubicBezTo>
                    <a:pt x="355" y="191"/>
                    <a:pt x="356" y="189"/>
                    <a:pt x="358" y="188"/>
                  </a:cubicBezTo>
                  <a:cubicBezTo>
                    <a:pt x="376" y="183"/>
                    <a:pt x="376" y="183"/>
                    <a:pt x="376" y="183"/>
                  </a:cubicBezTo>
                  <a:cubicBezTo>
                    <a:pt x="378" y="183"/>
                    <a:pt x="380" y="181"/>
                    <a:pt x="380" y="178"/>
                  </a:cubicBezTo>
                  <a:cubicBezTo>
                    <a:pt x="379" y="168"/>
                    <a:pt x="379" y="168"/>
                    <a:pt x="379" y="168"/>
                  </a:cubicBezTo>
                  <a:cubicBezTo>
                    <a:pt x="379" y="166"/>
                    <a:pt x="377" y="164"/>
                    <a:pt x="374" y="164"/>
                  </a:cubicBezTo>
                  <a:close/>
                  <a:moveTo>
                    <a:pt x="224" y="317"/>
                  </a:moveTo>
                  <a:cubicBezTo>
                    <a:pt x="154" y="336"/>
                    <a:pt x="82" y="294"/>
                    <a:pt x="63" y="224"/>
                  </a:cubicBezTo>
                  <a:cubicBezTo>
                    <a:pt x="44" y="154"/>
                    <a:pt x="86" y="82"/>
                    <a:pt x="156" y="63"/>
                  </a:cubicBezTo>
                  <a:cubicBezTo>
                    <a:pt x="226" y="44"/>
                    <a:pt x="298" y="86"/>
                    <a:pt x="317" y="156"/>
                  </a:cubicBezTo>
                  <a:cubicBezTo>
                    <a:pt x="336" y="226"/>
                    <a:pt x="294" y="298"/>
                    <a:pt x="224" y="317"/>
                  </a:cubicBezTo>
                  <a:close/>
                </a:path>
              </a:pathLst>
            </a:custGeom>
            <a:solidFill>
              <a:srgbClr val="00D5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9709" name="Freeform 71">
              <a:extLst>
                <a:ext uri="{FF2B5EF4-FFF2-40B4-BE49-F238E27FC236}">
                  <a16:creationId xmlns:a16="http://schemas.microsoft.com/office/drawing/2014/main" id="{93356390-7BB8-4B5D-A837-1398D6EB341C}"/>
                </a:ext>
              </a:extLst>
            </p:cNvPr>
            <p:cNvSpPr>
              <a:spLocks noEditPoints="1"/>
            </p:cNvSpPr>
            <p:nvPr/>
          </p:nvSpPr>
          <p:spPr bwMode="auto">
            <a:xfrm>
              <a:off x="4810125" y="4103688"/>
              <a:ext cx="2571750" cy="2574925"/>
            </a:xfrm>
            <a:custGeom>
              <a:avLst/>
              <a:gdLst>
                <a:gd name="T0" fmla="*/ 2147483646 w 380"/>
                <a:gd name="T1" fmla="*/ 2147483646 h 380"/>
                <a:gd name="T2" fmla="*/ 2147483646 w 380"/>
                <a:gd name="T3" fmla="*/ 2147483646 h 380"/>
                <a:gd name="T4" fmla="*/ 2147483646 w 380"/>
                <a:gd name="T5" fmla="*/ 2147483646 h 380"/>
                <a:gd name="T6" fmla="*/ 2147483646 w 380"/>
                <a:gd name="T7" fmla="*/ 2147483646 h 380"/>
                <a:gd name="T8" fmla="*/ 2147483646 w 380"/>
                <a:gd name="T9" fmla="*/ 2147483646 h 380"/>
                <a:gd name="T10" fmla="*/ 2147483646 w 380"/>
                <a:gd name="T11" fmla="*/ 2147483646 h 380"/>
                <a:gd name="T12" fmla="*/ 2147483646 w 380"/>
                <a:gd name="T13" fmla="*/ 2147483646 h 380"/>
                <a:gd name="T14" fmla="*/ 2147483646 w 380"/>
                <a:gd name="T15" fmla="*/ 918313121 h 380"/>
                <a:gd name="T16" fmla="*/ 2147483646 w 380"/>
                <a:gd name="T17" fmla="*/ 1469306414 h 380"/>
                <a:gd name="T18" fmla="*/ 2147483646 w 380"/>
                <a:gd name="T19" fmla="*/ 1101979810 h 380"/>
                <a:gd name="T20" fmla="*/ 2147483646 w 380"/>
                <a:gd name="T21" fmla="*/ 0 h 380"/>
                <a:gd name="T22" fmla="*/ 2147483646 w 380"/>
                <a:gd name="T23" fmla="*/ 1147894789 h 380"/>
                <a:gd name="T24" fmla="*/ 2147483646 w 380"/>
                <a:gd name="T25" fmla="*/ 367326603 h 380"/>
                <a:gd name="T26" fmla="*/ 2147483646 w 380"/>
                <a:gd name="T27" fmla="*/ 596908272 h 380"/>
                <a:gd name="T28" fmla="*/ 2147483646 w 380"/>
                <a:gd name="T29" fmla="*/ 2112122888 h 380"/>
                <a:gd name="T30" fmla="*/ 2147483646 w 380"/>
                <a:gd name="T31" fmla="*/ 1423391436 h 380"/>
                <a:gd name="T32" fmla="*/ 2147483646 w 380"/>
                <a:gd name="T33" fmla="*/ 2147483646 h 380"/>
                <a:gd name="T34" fmla="*/ 2147483646 w 380"/>
                <a:gd name="T35" fmla="*/ 2147483646 h 380"/>
                <a:gd name="T36" fmla="*/ 1419883478 w 380"/>
                <a:gd name="T37" fmla="*/ 2147483646 h 380"/>
                <a:gd name="T38" fmla="*/ 2106919723 w 380"/>
                <a:gd name="T39" fmla="*/ 2147483646 h 380"/>
                <a:gd name="T40" fmla="*/ 595434570 w 380"/>
                <a:gd name="T41" fmla="*/ 2147483646 h 380"/>
                <a:gd name="T42" fmla="*/ 320616012 w 380"/>
                <a:gd name="T43" fmla="*/ 2147483646 h 380"/>
                <a:gd name="T44" fmla="*/ 1145064920 w 380"/>
                <a:gd name="T45" fmla="*/ 2147483646 h 380"/>
                <a:gd name="T46" fmla="*/ 0 w 380"/>
                <a:gd name="T47" fmla="*/ 2147483646 h 380"/>
                <a:gd name="T48" fmla="*/ 1099260699 w 380"/>
                <a:gd name="T49" fmla="*/ 2147483646 h 380"/>
                <a:gd name="T50" fmla="*/ 1557289374 w 380"/>
                <a:gd name="T51" fmla="*/ 2147483646 h 380"/>
                <a:gd name="T52" fmla="*/ 687036245 w 380"/>
                <a:gd name="T53" fmla="*/ 2147483646 h 380"/>
                <a:gd name="T54" fmla="*/ 1969513828 w 380"/>
                <a:gd name="T55" fmla="*/ 2147483646 h 380"/>
                <a:gd name="T56" fmla="*/ 2147483646 w 380"/>
                <a:gd name="T57" fmla="*/ 2147483646 h 380"/>
                <a:gd name="T58" fmla="*/ 2147483646 w 380"/>
                <a:gd name="T59" fmla="*/ 2147483646 h 380"/>
                <a:gd name="T60" fmla="*/ 2147483646 w 380"/>
                <a:gd name="T61" fmla="*/ 2147483646 h 380"/>
                <a:gd name="T62" fmla="*/ 2147483646 w 380"/>
                <a:gd name="T63" fmla="*/ 2147483646 h 380"/>
                <a:gd name="T64" fmla="*/ 2147483646 w 380"/>
                <a:gd name="T65" fmla="*/ 2147483646 h 380"/>
                <a:gd name="T66" fmla="*/ 2147483646 w 380"/>
                <a:gd name="T67" fmla="*/ 2147483646 h 380"/>
                <a:gd name="T68" fmla="*/ 2147483646 w 380"/>
                <a:gd name="T69" fmla="*/ 2147483646 h 380"/>
                <a:gd name="T70" fmla="*/ 2147483646 w 380"/>
                <a:gd name="T71" fmla="*/ 2147483646 h 380"/>
                <a:gd name="T72" fmla="*/ 2147483646 w 380"/>
                <a:gd name="T73" fmla="*/ 2147483646 h 380"/>
                <a:gd name="T74" fmla="*/ 2147483646 w 380"/>
                <a:gd name="T75" fmla="*/ 2147483646 h 380"/>
                <a:gd name="T76" fmla="*/ 2147483646 w 380"/>
                <a:gd name="T77" fmla="*/ 2147483646 h 380"/>
                <a:gd name="T78" fmla="*/ 2147483646 w 380"/>
                <a:gd name="T79" fmla="*/ 2147483646 h 380"/>
                <a:gd name="T80" fmla="*/ 2147483646 w 380"/>
                <a:gd name="T81" fmla="*/ 2147483646 h 380"/>
                <a:gd name="T82" fmla="*/ 2147483646 w 380"/>
                <a:gd name="T83" fmla="*/ 2147483646 h 380"/>
                <a:gd name="T84" fmla="*/ 2147483646 w 380"/>
                <a:gd name="T85" fmla="*/ 2147483646 h 380"/>
                <a:gd name="T86" fmla="*/ 2147483646 w 380"/>
                <a:gd name="T87" fmla="*/ 2147483646 h 380"/>
                <a:gd name="T88" fmla="*/ 2147483646 w 380"/>
                <a:gd name="T89" fmla="*/ 2147483646 h 380"/>
                <a:gd name="T90" fmla="*/ 2147483646 w 380"/>
                <a:gd name="T91" fmla="*/ 2147483646 h 380"/>
                <a:gd name="T92" fmla="*/ 2147483646 w 380"/>
                <a:gd name="T93" fmla="*/ 2147483646 h 380"/>
                <a:gd name="T94" fmla="*/ 2147483646 w 380"/>
                <a:gd name="T95" fmla="*/ 2147483646 h 380"/>
                <a:gd name="T96" fmla="*/ 2147483646 w 380"/>
                <a:gd name="T97" fmla="*/ 2147483646 h 380"/>
                <a:gd name="T98" fmla="*/ 2147483646 w 380"/>
                <a:gd name="T99" fmla="*/ 2147483646 h 3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0" t="0" r="r" b="b"/>
              <a:pathLst>
                <a:path w="380" h="380">
                  <a:moveTo>
                    <a:pt x="374" y="164"/>
                  </a:moveTo>
                  <a:cubicBezTo>
                    <a:pt x="356" y="162"/>
                    <a:pt x="356" y="162"/>
                    <a:pt x="356" y="162"/>
                  </a:cubicBezTo>
                  <a:cubicBezTo>
                    <a:pt x="354" y="162"/>
                    <a:pt x="352" y="160"/>
                    <a:pt x="351" y="158"/>
                  </a:cubicBezTo>
                  <a:cubicBezTo>
                    <a:pt x="351" y="155"/>
                    <a:pt x="350" y="151"/>
                    <a:pt x="349" y="147"/>
                  </a:cubicBezTo>
                  <a:cubicBezTo>
                    <a:pt x="348" y="144"/>
                    <a:pt x="347" y="140"/>
                    <a:pt x="346" y="137"/>
                  </a:cubicBezTo>
                  <a:cubicBezTo>
                    <a:pt x="345" y="135"/>
                    <a:pt x="346" y="132"/>
                    <a:pt x="347" y="131"/>
                  </a:cubicBezTo>
                  <a:cubicBezTo>
                    <a:pt x="363" y="120"/>
                    <a:pt x="363" y="120"/>
                    <a:pt x="363" y="120"/>
                  </a:cubicBezTo>
                  <a:cubicBezTo>
                    <a:pt x="365" y="119"/>
                    <a:pt x="365" y="116"/>
                    <a:pt x="364" y="114"/>
                  </a:cubicBezTo>
                  <a:cubicBezTo>
                    <a:pt x="360" y="105"/>
                    <a:pt x="360" y="105"/>
                    <a:pt x="360" y="105"/>
                  </a:cubicBezTo>
                  <a:cubicBezTo>
                    <a:pt x="359" y="103"/>
                    <a:pt x="357" y="102"/>
                    <a:pt x="354" y="102"/>
                  </a:cubicBezTo>
                  <a:cubicBezTo>
                    <a:pt x="336" y="107"/>
                    <a:pt x="336" y="107"/>
                    <a:pt x="336" y="107"/>
                  </a:cubicBezTo>
                  <a:cubicBezTo>
                    <a:pt x="334" y="108"/>
                    <a:pt x="332" y="107"/>
                    <a:pt x="331" y="105"/>
                  </a:cubicBezTo>
                  <a:cubicBezTo>
                    <a:pt x="327" y="98"/>
                    <a:pt x="323" y="92"/>
                    <a:pt x="318" y="86"/>
                  </a:cubicBezTo>
                  <a:cubicBezTo>
                    <a:pt x="317" y="85"/>
                    <a:pt x="317" y="82"/>
                    <a:pt x="318" y="81"/>
                  </a:cubicBezTo>
                  <a:cubicBezTo>
                    <a:pt x="328" y="65"/>
                    <a:pt x="328" y="65"/>
                    <a:pt x="328" y="65"/>
                  </a:cubicBezTo>
                  <a:cubicBezTo>
                    <a:pt x="330" y="63"/>
                    <a:pt x="330" y="61"/>
                    <a:pt x="328" y="59"/>
                  </a:cubicBezTo>
                  <a:cubicBezTo>
                    <a:pt x="321" y="52"/>
                    <a:pt x="321" y="52"/>
                    <a:pt x="321" y="52"/>
                  </a:cubicBezTo>
                  <a:cubicBezTo>
                    <a:pt x="319" y="50"/>
                    <a:pt x="316" y="50"/>
                    <a:pt x="315" y="51"/>
                  </a:cubicBezTo>
                  <a:cubicBezTo>
                    <a:pt x="299" y="62"/>
                    <a:pt x="299" y="62"/>
                    <a:pt x="299" y="62"/>
                  </a:cubicBezTo>
                  <a:cubicBezTo>
                    <a:pt x="297" y="63"/>
                    <a:pt x="295" y="63"/>
                    <a:pt x="293" y="62"/>
                  </a:cubicBezTo>
                  <a:cubicBezTo>
                    <a:pt x="287" y="57"/>
                    <a:pt x="281" y="53"/>
                    <a:pt x="275" y="49"/>
                  </a:cubicBezTo>
                  <a:cubicBezTo>
                    <a:pt x="273" y="48"/>
                    <a:pt x="272" y="46"/>
                    <a:pt x="273" y="44"/>
                  </a:cubicBezTo>
                  <a:cubicBezTo>
                    <a:pt x="277" y="25"/>
                    <a:pt x="277" y="25"/>
                    <a:pt x="277" y="25"/>
                  </a:cubicBezTo>
                  <a:cubicBezTo>
                    <a:pt x="278" y="23"/>
                    <a:pt x="277" y="21"/>
                    <a:pt x="275" y="20"/>
                  </a:cubicBezTo>
                  <a:cubicBezTo>
                    <a:pt x="266" y="15"/>
                    <a:pt x="266" y="15"/>
                    <a:pt x="266" y="15"/>
                  </a:cubicBezTo>
                  <a:cubicBezTo>
                    <a:pt x="263" y="14"/>
                    <a:pt x="261" y="15"/>
                    <a:pt x="260" y="17"/>
                  </a:cubicBezTo>
                  <a:cubicBezTo>
                    <a:pt x="249" y="32"/>
                    <a:pt x="249" y="32"/>
                    <a:pt x="249" y="32"/>
                  </a:cubicBezTo>
                  <a:cubicBezTo>
                    <a:pt x="247" y="34"/>
                    <a:pt x="245" y="35"/>
                    <a:pt x="243" y="34"/>
                  </a:cubicBezTo>
                  <a:cubicBezTo>
                    <a:pt x="236" y="32"/>
                    <a:pt x="229" y="30"/>
                    <a:pt x="222" y="28"/>
                  </a:cubicBezTo>
                  <a:cubicBezTo>
                    <a:pt x="219" y="28"/>
                    <a:pt x="218" y="26"/>
                    <a:pt x="218" y="24"/>
                  </a:cubicBezTo>
                  <a:cubicBezTo>
                    <a:pt x="216" y="5"/>
                    <a:pt x="216" y="5"/>
                    <a:pt x="216" y="5"/>
                  </a:cubicBezTo>
                  <a:cubicBezTo>
                    <a:pt x="216" y="3"/>
                    <a:pt x="214" y="1"/>
                    <a:pt x="211" y="1"/>
                  </a:cubicBezTo>
                  <a:cubicBezTo>
                    <a:pt x="201" y="0"/>
                    <a:pt x="201" y="0"/>
                    <a:pt x="201" y="0"/>
                  </a:cubicBezTo>
                  <a:cubicBezTo>
                    <a:pt x="199" y="0"/>
                    <a:pt x="197" y="1"/>
                    <a:pt x="196" y="4"/>
                  </a:cubicBezTo>
                  <a:cubicBezTo>
                    <a:pt x="191" y="22"/>
                    <a:pt x="191" y="22"/>
                    <a:pt x="191" y="22"/>
                  </a:cubicBezTo>
                  <a:cubicBezTo>
                    <a:pt x="191" y="24"/>
                    <a:pt x="189" y="25"/>
                    <a:pt x="187" y="25"/>
                  </a:cubicBezTo>
                  <a:cubicBezTo>
                    <a:pt x="179" y="25"/>
                    <a:pt x="172" y="26"/>
                    <a:pt x="164" y="27"/>
                  </a:cubicBezTo>
                  <a:cubicBezTo>
                    <a:pt x="162" y="28"/>
                    <a:pt x="160" y="27"/>
                    <a:pt x="159" y="25"/>
                  </a:cubicBezTo>
                  <a:cubicBezTo>
                    <a:pt x="151" y="8"/>
                    <a:pt x="151" y="8"/>
                    <a:pt x="151" y="8"/>
                  </a:cubicBezTo>
                  <a:cubicBezTo>
                    <a:pt x="150" y="5"/>
                    <a:pt x="148" y="4"/>
                    <a:pt x="145" y="5"/>
                  </a:cubicBezTo>
                  <a:cubicBezTo>
                    <a:pt x="136" y="7"/>
                    <a:pt x="136" y="7"/>
                    <a:pt x="136" y="7"/>
                  </a:cubicBezTo>
                  <a:cubicBezTo>
                    <a:pt x="133" y="8"/>
                    <a:pt x="132" y="10"/>
                    <a:pt x="132" y="13"/>
                  </a:cubicBezTo>
                  <a:cubicBezTo>
                    <a:pt x="134" y="31"/>
                    <a:pt x="134" y="31"/>
                    <a:pt x="134" y="31"/>
                  </a:cubicBezTo>
                  <a:cubicBezTo>
                    <a:pt x="134" y="34"/>
                    <a:pt x="133" y="36"/>
                    <a:pt x="131" y="36"/>
                  </a:cubicBezTo>
                  <a:cubicBezTo>
                    <a:pt x="123" y="39"/>
                    <a:pt x="117" y="42"/>
                    <a:pt x="110" y="46"/>
                  </a:cubicBezTo>
                  <a:cubicBezTo>
                    <a:pt x="108" y="47"/>
                    <a:pt x="106" y="47"/>
                    <a:pt x="104" y="45"/>
                  </a:cubicBezTo>
                  <a:cubicBezTo>
                    <a:pt x="91" y="32"/>
                    <a:pt x="91" y="32"/>
                    <a:pt x="91" y="32"/>
                  </a:cubicBezTo>
                  <a:cubicBezTo>
                    <a:pt x="89" y="30"/>
                    <a:pt x="87" y="30"/>
                    <a:pt x="85" y="31"/>
                  </a:cubicBezTo>
                  <a:cubicBezTo>
                    <a:pt x="77" y="37"/>
                    <a:pt x="77" y="37"/>
                    <a:pt x="77" y="37"/>
                  </a:cubicBezTo>
                  <a:cubicBezTo>
                    <a:pt x="75" y="38"/>
                    <a:pt x="74" y="41"/>
                    <a:pt x="75" y="43"/>
                  </a:cubicBezTo>
                  <a:cubicBezTo>
                    <a:pt x="83" y="60"/>
                    <a:pt x="83" y="60"/>
                    <a:pt x="83" y="60"/>
                  </a:cubicBezTo>
                  <a:cubicBezTo>
                    <a:pt x="84" y="62"/>
                    <a:pt x="83" y="64"/>
                    <a:pt x="82" y="66"/>
                  </a:cubicBezTo>
                  <a:cubicBezTo>
                    <a:pt x="76" y="71"/>
                    <a:pt x="71" y="76"/>
                    <a:pt x="66" y="82"/>
                  </a:cubicBezTo>
                  <a:cubicBezTo>
                    <a:pt x="64" y="83"/>
                    <a:pt x="62" y="84"/>
                    <a:pt x="60" y="83"/>
                  </a:cubicBezTo>
                  <a:cubicBezTo>
                    <a:pt x="43" y="75"/>
                    <a:pt x="43" y="75"/>
                    <a:pt x="43" y="75"/>
                  </a:cubicBezTo>
                  <a:cubicBezTo>
                    <a:pt x="41" y="74"/>
                    <a:pt x="38" y="75"/>
                    <a:pt x="37" y="77"/>
                  </a:cubicBezTo>
                  <a:cubicBezTo>
                    <a:pt x="31" y="85"/>
                    <a:pt x="31" y="85"/>
                    <a:pt x="31" y="85"/>
                  </a:cubicBezTo>
                  <a:cubicBezTo>
                    <a:pt x="30" y="87"/>
                    <a:pt x="30" y="90"/>
                    <a:pt x="32" y="91"/>
                  </a:cubicBezTo>
                  <a:cubicBezTo>
                    <a:pt x="45" y="105"/>
                    <a:pt x="45" y="105"/>
                    <a:pt x="45" y="105"/>
                  </a:cubicBezTo>
                  <a:cubicBezTo>
                    <a:pt x="46" y="106"/>
                    <a:pt x="47" y="108"/>
                    <a:pt x="46" y="110"/>
                  </a:cubicBezTo>
                  <a:cubicBezTo>
                    <a:pt x="42" y="117"/>
                    <a:pt x="39" y="124"/>
                    <a:pt x="36" y="131"/>
                  </a:cubicBezTo>
                  <a:cubicBezTo>
                    <a:pt x="35" y="133"/>
                    <a:pt x="33" y="134"/>
                    <a:pt x="31" y="134"/>
                  </a:cubicBezTo>
                  <a:cubicBezTo>
                    <a:pt x="13" y="132"/>
                    <a:pt x="13" y="132"/>
                    <a:pt x="13" y="132"/>
                  </a:cubicBezTo>
                  <a:cubicBezTo>
                    <a:pt x="10" y="132"/>
                    <a:pt x="8" y="134"/>
                    <a:pt x="7" y="136"/>
                  </a:cubicBezTo>
                  <a:cubicBezTo>
                    <a:pt x="5" y="146"/>
                    <a:pt x="5" y="146"/>
                    <a:pt x="5" y="146"/>
                  </a:cubicBezTo>
                  <a:cubicBezTo>
                    <a:pt x="4" y="148"/>
                    <a:pt x="5" y="150"/>
                    <a:pt x="7" y="151"/>
                  </a:cubicBezTo>
                  <a:cubicBezTo>
                    <a:pt x="24" y="159"/>
                    <a:pt x="24" y="159"/>
                    <a:pt x="24" y="159"/>
                  </a:cubicBezTo>
                  <a:cubicBezTo>
                    <a:pt x="26" y="160"/>
                    <a:pt x="27" y="162"/>
                    <a:pt x="27" y="164"/>
                  </a:cubicBezTo>
                  <a:cubicBezTo>
                    <a:pt x="26" y="172"/>
                    <a:pt x="25" y="179"/>
                    <a:pt x="25" y="187"/>
                  </a:cubicBezTo>
                  <a:cubicBezTo>
                    <a:pt x="25" y="189"/>
                    <a:pt x="24" y="191"/>
                    <a:pt x="22" y="191"/>
                  </a:cubicBezTo>
                  <a:cubicBezTo>
                    <a:pt x="3" y="196"/>
                    <a:pt x="3" y="196"/>
                    <a:pt x="3" y="196"/>
                  </a:cubicBezTo>
                  <a:cubicBezTo>
                    <a:pt x="1" y="197"/>
                    <a:pt x="0" y="199"/>
                    <a:pt x="0" y="201"/>
                  </a:cubicBezTo>
                  <a:cubicBezTo>
                    <a:pt x="1" y="212"/>
                    <a:pt x="1" y="212"/>
                    <a:pt x="1" y="212"/>
                  </a:cubicBezTo>
                  <a:cubicBezTo>
                    <a:pt x="1" y="214"/>
                    <a:pt x="3" y="216"/>
                    <a:pt x="5" y="216"/>
                  </a:cubicBezTo>
                  <a:cubicBezTo>
                    <a:pt x="24" y="218"/>
                    <a:pt x="24" y="218"/>
                    <a:pt x="24" y="218"/>
                  </a:cubicBezTo>
                  <a:cubicBezTo>
                    <a:pt x="26" y="218"/>
                    <a:pt x="28" y="219"/>
                    <a:pt x="28" y="222"/>
                  </a:cubicBezTo>
                  <a:cubicBezTo>
                    <a:pt x="29" y="225"/>
                    <a:pt x="30" y="229"/>
                    <a:pt x="31" y="233"/>
                  </a:cubicBezTo>
                  <a:cubicBezTo>
                    <a:pt x="32" y="236"/>
                    <a:pt x="33" y="240"/>
                    <a:pt x="34" y="243"/>
                  </a:cubicBezTo>
                  <a:cubicBezTo>
                    <a:pt x="35" y="245"/>
                    <a:pt x="34" y="248"/>
                    <a:pt x="32" y="249"/>
                  </a:cubicBezTo>
                  <a:cubicBezTo>
                    <a:pt x="17" y="260"/>
                    <a:pt x="17" y="260"/>
                    <a:pt x="17" y="260"/>
                  </a:cubicBezTo>
                  <a:cubicBezTo>
                    <a:pt x="15" y="261"/>
                    <a:pt x="14" y="264"/>
                    <a:pt x="15" y="266"/>
                  </a:cubicBezTo>
                  <a:cubicBezTo>
                    <a:pt x="20" y="275"/>
                    <a:pt x="20" y="275"/>
                    <a:pt x="20" y="275"/>
                  </a:cubicBezTo>
                  <a:cubicBezTo>
                    <a:pt x="21" y="277"/>
                    <a:pt x="23" y="278"/>
                    <a:pt x="25" y="278"/>
                  </a:cubicBezTo>
                  <a:cubicBezTo>
                    <a:pt x="43" y="273"/>
                    <a:pt x="43" y="273"/>
                    <a:pt x="43" y="273"/>
                  </a:cubicBezTo>
                  <a:cubicBezTo>
                    <a:pt x="46" y="272"/>
                    <a:pt x="48" y="273"/>
                    <a:pt x="49" y="275"/>
                  </a:cubicBezTo>
                  <a:cubicBezTo>
                    <a:pt x="53" y="281"/>
                    <a:pt x="57" y="288"/>
                    <a:pt x="62" y="293"/>
                  </a:cubicBezTo>
                  <a:cubicBezTo>
                    <a:pt x="63" y="295"/>
                    <a:pt x="63" y="297"/>
                    <a:pt x="62" y="299"/>
                  </a:cubicBezTo>
                  <a:cubicBezTo>
                    <a:pt x="51" y="315"/>
                    <a:pt x="51" y="315"/>
                    <a:pt x="51" y="315"/>
                  </a:cubicBezTo>
                  <a:cubicBezTo>
                    <a:pt x="50" y="317"/>
                    <a:pt x="50" y="319"/>
                    <a:pt x="52" y="321"/>
                  </a:cubicBezTo>
                  <a:cubicBezTo>
                    <a:pt x="59" y="328"/>
                    <a:pt x="59" y="328"/>
                    <a:pt x="59" y="328"/>
                  </a:cubicBezTo>
                  <a:cubicBezTo>
                    <a:pt x="61" y="330"/>
                    <a:pt x="63" y="330"/>
                    <a:pt x="65" y="329"/>
                  </a:cubicBezTo>
                  <a:cubicBezTo>
                    <a:pt x="81" y="318"/>
                    <a:pt x="81" y="318"/>
                    <a:pt x="81" y="318"/>
                  </a:cubicBezTo>
                  <a:cubicBezTo>
                    <a:pt x="82" y="317"/>
                    <a:pt x="85" y="317"/>
                    <a:pt x="86" y="318"/>
                  </a:cubicBezTo>
                  <a:cubicBezTo>
                    <a:pt x="92" y="323"/>
                    <a:pt x="98" y="327"/>
                    <a:pt x="105" y="331"/>
                  </a:cubicBezTo>
                  <a:cubicBezTo>
                    <a:pt x="107" y="332"/>
                    <a:pt x="108" y="334"/>
                    <a:pt x="107" y="336"/>
                  </a:cubicBezTo>
                  <a:cubicBezTo>
                    <a:pt x="102" y="354"/>
                    <a:pt x="102" y="354"/>
                    <a:pt x="102" y="354"/>
                  </a:cubicBezTo>
                  <a:cubicBezTo>
                    <a:pt x="102" y="357"/>
                    <a:pt x="103" y="359"/>
                    <a:pt x="105" y="360"/>
                  </a:cubicBezTo>
                  <a:cubicBezTo>
                    <a:pt x="114" y="364"/>
                    <a:pt x="114" y="364"/>
                    <a:pt x="114" y="364"/>
                  </a:cubicBezTo>
                  <a:cubicBezTo>
                    <a:pt x="116" y="365"/>
                    <a:pt x="119" y="365"/>
                    <a:pt x="120" y="363"/>
                  </a:cubicBezTo>
                  <a:cubicBezTo>
                    <a:pt x="131" y="347"/>
                    <a:pt x="131" y="347"/>
                    <a:pt x="131" y="347"/>
                  </a:cubicBezTo>
                  <a:cubicBezTo>
                    <a:pt x="132" y="346"/>
                    <a:pt x="134" y="345"/>
                    <a:pt x="137" y="346"/>
                  </a:cubicBezTo>
                  <a:cubicBezTo>
                    <a:pt x="144" y="348"/>
                    <a:pt x="151" y="350"/>
                    <a:pt x="158" y="351"/>
                  </a:cubicBezTo>
                  <a:cubicBezTo>
                    <a:pt x="160" y="352"/>
                    <a:pt x="162" y="354"/>
                    <a:pt x="162" y="356"/>
                  </a:cubicBezTo>
                  <a:cubicBezTo>
                    <a:pt x="164" y="375"/>
                    <a:pt x="164" y="375"/>
                    <a:pt x="164" y="375"/>
                  </a:cubicBezTo>
                  <a:cubicBezTo>
                    <a:pt x="164" y="377"/>
                    <a:pt x="166" y="379"/>
                    <a:pt x="168" y="379"/>
                  </a:cubicBezTo>
                  <a:cubicBezTo>
                    <a:pt x="178" y="380"/>
                    <a:pt x="178" y="380"/>
                    <a:pt x="178" y="380"/>
                  </a:cubicBezTo>
                  <a:cubicBezTo>
                    <a:pt x="181" y="380"/>
                    <a:pt x="183" y="379"/>
                    <a:pt x="183" y="376"/>
                  </a:cubicBezTo>
                  <a:cubicBezTo>
                    <a:pt x="188" y="358"/>
                    <a:pt x="188" y="358"/>
                    <a:pt x="188" y="358"/>
                  </a:cubicBezTo>
                  <a:cubicBezTo>
                    <a:pt x="189" y="356"/>
                    <a:pt x="191" y="355"/>
                    <a:pt x="193" y="355"/>
                  </a:cubicBezTo>
                  <a:cubicBezTo>
                    <a:pt x="200" y="354"/>
                    <a:pt x="208" y="354"/>
                    <a:pt x="215" y="353"/>
                  </a:cubicBezTo>
                  <a:cubicBezTo>
                    <a:pt x="217" y="352"/>
                    <a:pt x="220" y="353"/>
                    <a:pt x="220" y="355"/>
                  </a:cubicBezTo>
                  <a:cubicBezTo>
                    <a:pt x="229" y="372"/>
                    <a:pt x="229" y="372"/>
                    <a:pt x="229" y="372"/>
                  </a:cubicBezTo>
                  <a:cubicBezTo>
                    <a:pt x="230" y="374"/>
                    <a:pt x="232" y="376"/>
                    <a:pt x="234" y="375"/>
                  </a:cubicBezTo>
                  <a:cubicBezTo>
                    <a:pt x="244" y="372"/>
                    <a:pt x="244" y="372"/>
                    <a:pt x="244" y="372"/>
                  </a:cubicBezTo>
                  <a:cubicBezTo>
                    <a:pt x="246" y="372"/>
                    <a:pt x="248" y="370"/>
                    <a:pt x="248" y="367"/>
                  </a:cubicBezTo>
                  <a:cubicBezTo>
                    <a:pt x="246" y="348"/>
                    <a:pt x="246" y="348"/>
                    <a:pt x="246" y="348"/>
                  </a:cubicBezTo>
                  <a:cubicBezTo>
                    <a:pt x="246" y="346"/>
                    <a:pt x="247" y="344"/>
                    <a:pt x="249" y="343"/>
                  </a:cubicBezTo>
                  <a:cubicBezTo>
                    <a:pt x="256" y="341"/>
                    <a:pt x="263" y="338"/>
                    <a:pt x="269" y="334"/>
                  </a:cubicBezTo>
                  <a:cubicBezTo>
                    <a:pt x="271" y="333"/>
                    <a:pt x="274" y="333"/>
                    <a:pt x="275" y="335"/>
                  </a:cubicBezTo>
                  <a:cubicBezTo>
                    <a:pt x="289" y="348"/>
                    <a:pt x="289" y="348"/>
                    <a:pt x="289" y="348"/>
                  </a:cubicBezTo>
                  <a:cubicBezTo>
                    <a:pt x="290" y="350"/>
                    <a:pt x="293" y="350"/>
                    <a:pt x="295" y="349"/>
                  </a:cubicBezTo>
                  <a:cubicBezTo>
                    <a:pt x="303" y="343"/>
                    <a:pt x="303" y="343"/>
                    <a:pt x="303" y="343"/>
                  </a:cubicBezTo>
                  <a:cubicBezTo>
                    <a:pt x="305" y="341"/>
                    <a:pt x="306" y="339"/>
                    <a:pt x="305" y="337"/>
                  </a:cubicBezTo>
                  <a:cubicBezTo>
                    <a:pt x="297" y="320"/>
                    <a:pt x="297" y="320"/>
                    <a:pt x="297" y="320"/>
                  </a:cubicBezTo>
                  <a:cubicBezTo>
                    <a:pt x="296" y="318"/>
                    <a:pt x="296" y="315"/>
                    <a:pt x="298" y="314"/>
                  </a:cubicBezTo>
                  <a:cubicBezTo>
                    <a:pt x="304" y="309"/>
                    <a:pt x="309" y="304"/>
                    <a:pt x="314" y="298"/>
                  </a:cubicBezTo>
                  <a:cubicBezTo>
                    <a:pt x="315" y="296"/>
                    <a:pt x="318" y="296"/>
                    <a:pt x="320" y="297"/>
                  </a:cubicBezTo>
                  <a:cubicBezTo>
                    <a:pt x="337" y="305"/>
                    <a:pt x="337" y="305"/>
                    <a:pt x="337" y="305"/>
                  </a:cubicBezTo>
                  <a:cubicBezTo>
                    <a:pt x="339" y="306"/>
                    <a:pt x="341" y="305"/>
                    <a:pt x="343" y="303"/>
                  </a:cubicBezTo>
                  <a:cubicBezTo>
                    <a:pt x="349" y="295"/>
                    <a:pt x="349" y="295"/>
                    <a:pt x="349" y="295"/>
                  </a:cubicBezTo>
                  <a:cubicBezTo>
                    <a:pt x="350" y="293"/>
                    <a:pt x="350" y="290"/>
                    <a:pt x="348" y="289"/>
                  </a:cubicBezTo>
                  <a:cubicBezTo>
                    <a:pt x="335" y="275"/>
                    <a:pt x="335" y="275"/>
                    <a:pt x="335" y="275"/>
                  </a:cubicBezTo>
                  <a:cubicBezTo>
                    <a:pt x="333" y="274"/>
                    <a:pt x="333" y="271"/>
                    <a:pt x="334" y="269"/>
                  </a:cubicBezTo>
                  <a:cubicBezTo>
                    <a:pt x="338" y="263"/>
                    <a:pt x="341" y="256"/>
                    <a:pt x="343" y="249"/>
                  </a:cubicBezTo>
                  <a:cubicBezTo>
                    <a:pt x="344" y="247"/>
                    <a:pt x="346" y="246"/>
                    <a:pt x="348" y="246"/>
                  </a:cubicBezTo>
                  <a:cubicBezTo>
                    <a:pt x="367" y="248"/>
                    <a:pt x="367" y="248"/>
                    <a:pt x="367" y="248"/>
                  </a:cubicBezTo>
                  <a:cubicBezTo>
                    <a:pt x="369" y="248"/>
                    <a:pt x="372" y="246"/>
                    <a:pt x="372" y="244"/>
                  </a:cubicBezTo>
                  <a:cubicBezTo>
                    <a:pt x="375" y="234"/>
                    <a:pt x="375" y="234"/>
                    <a:pt x="375" y="234"/>
                  </a:cubicBezTo>
                  <a:cubicBezTo>
                    <a:pt x="375" y="232"/>
                    <a:pt x="374" y="230"/>
                    <a:pt x="372" y="229"/>
                  </a:cubicBezTo>
                  <a:cubicBezTo>
                    <a:pt x="355" y="221"/>
                    <a:pt x="355" y="221"/>
                    <a:pt x="355" y="221"/>
                  </a:cubicBezTo>
                  <a:cubicBezTo>
                    <a:pt x="353" y="220"/>
                    <a:pt x="352" y="217"/>
                    <a:pt x="353" y="215"/>
                  </a:cubicBezTo>
                  <a:cubicBezTo>
                    <a:pt x="354" y="208"/>
                    <a:pt x="354" y="201"/>
                    <a:pt x="354" y="193"/>
                  </a:cubicBezTo>
                  <a:cubicBezTo>
                    <a:pt x="355" y="191"/>
                    <a:pt x="356" y="189"/>
                    <a:pt x="358" y="188"/>
                  </a:cubicBezTo>
                  <a:cubicBezTo>
                    <a:pt x="376" y="183"/>
                    <a:pt x="376" y="183"/>
                    <a:pt x="376" y="183"/>
                  </a:cubicBezTo>
                  <a:cubicBezTo>
                    <a:pt x="378" y="183"/>
                    <a:pt x="380" y="181"/>
                    <a:pt x="380" y="178"/>
                  </a:cubicBezTo>
                  <a:cubicBezTo>
                    <a:pt x="379" y="168"/>
                    <a:pt x="379" y="168"/>
                    <a:pt x="379" y="168"/>
                  </a:cubicBezTo>
                  <a:cubicBezTo>
                    <a:pt x="379" y="166"/>
                    <a:pt x="377" y="164"/>
                    <a:pt x="374" y="164"/>
                  </a:cubicBezTo>
                  <a:close/>
                  <a:moveTo>
                    <a:pt x="224" y="317"/>
                  </a:moveTo>
                  <a:cubicBezTo>
                    <a:pt x="154" y="336"/>
                    <a:pt x="82" y="294"/>
                    <a:pt x="63" y="224"/>
                  </a:cubicBezTo>
                  <a:cubicBezTo>
                    <a:pt x="44" y="154"/>
                    <a:pt x="86" y="82"/>
                    <a:pt x="156" y="63"/>
                  </a:cubicBezTo>
                  <a:cubicBezTo>
                    <a:pt x="226" y="44"/>
                    <a:pt x="298" y="86"/>
                    <a:pt x="317" y="156"/>
                  </a:cubicBezTo>
                  <a:cubicBezTo>
                    <a:pt x="336" y="226"/>
                    <a:pt x="294" y="298"/>
                    <a:pt x="224" y="31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29714" name="Rectangle 19">
              <a:extLst>
                <a:ext uri="{FF2B5EF4-FFF2-40B4-BE49-F238E27FC236}">
                  <a16:creationId xmlns:a16="http://schemas.microsoft.com/office/drawing/2014/main" id="{7D5ED7C0-D5D7-4926-9411-2D65A7FBCFDD}"/>
                </a:ext>
              </a:extLst>
            </p:cNvPr>
            <p:cNvSpPr>
              <a:spLocks noChangeArrowheads="1"/>
            </p:cNvSpPr>
            <p:nvPr/>
          </p:nvSpPr>
          <p:spPr bwMode="auto">
            <a:xfrm>
              <a:off x="5373688" y="5056188"/>
              <a:ext cx="1443037" cy="677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ru-RU" altLang="ru-RU" sz="4400" b="1">
                  <a:solidFill>
                    <a:srgbClr val="73848D"/>
                  </a:solidFill>
                  <a:latin typeface="Arial" panose="020B0604020202020204" pitchFamily="34" charset="0"/>
                </a:rPr>
                <a:t>100%</a:t>
              </a:r>
              <a:endParaRPr lang="ru-RU" altLang="ru-RU" sz="1800" b="1"/>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9698"/>
                                        </p:tgtEl>
                                        <p:attrNameLst>
                                          <p:attrName>style.visibility</p:attrName>
                                        </p:attrNameLst>
                                      </p:cBhvr>
                                      <p:to>
                                        <p:strVal val="visible"/>
                                      </p:to>
                                    </p:set>
                                    <p:anim calcmode="lin" valueType="num">
                                      <p:cBhvr additive="base">
                                        <p:cTn id="7" dur="500" fill="hold"/>
                                        <p:tgtEl>
                                          <p:spTgt spid="29698"/>
                                        </p:tgtEl>
                                        <p:attrNameLst>
                                          <p:attrName>ppt_x</p:attrName>
                                        </p:attrNameLst>
                                      </p:cBhvr>
                                      <p:tavLst>
                                        <p:tav tm="0">
                                          <p:val>
                                            <p:strVal val="#ppt_x"/>
                                          </p:val>
                                        </p:tav>
                                        <p:tav tm="100000">
                                          <p:val>
                                            <p:strVal val="#ppt_x"/>
                                          </p:val>
                                        </p:tav>
                                      </p:tavLst>
                                    </p:anim>
                                    <p:anim calcmode="lin" valueType="num">
                                      <p:cBhvr additive="base">
                                        <p:cTn id="8" dur="500" fill="hold"/>
                                        <p:tgtEl>
                                          <p:spTgt spid="2969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29699"/>
                                        </p:tgtEl>
                                        <p:attrNameLst>
                                          <p:attrName>style.visibility</p:attrName>
                                        </p:attrNameLst>
                                      </p:cBhvr>
                                      <p:to>
                                        <p:strVal val="visible"/>
                                      </p:to>
                                    </p:set>
                                    <p:anim calcmode="lin" valueType="num">
                                      <p:cBhvr additive="base">
                                        <p:cTn id="11" dur="500" fill="hold"/>
                                        <p:tgtEl>
                                          <p:spTgt spid="29699"/>
                                        </p:tgtEl>
                                        <p:attrNameLst>
                                          <p:attrName>ppt_x</p:attrName>
                                        </p:attrNameLst>
                                      </p:cBhvr>
                                      <p:tavLst>
                                        <p:tav tm="0">
                                          <p:val>
                                            <p:strVal val="#ppt_x"/>
                                          </p:val>
                                        </p:tav>
                                        <p:tav tm="100000">
                                          <p:val>
                                            <p:strVal val="#ppt_x"/>
                                          </p:val>
                                        </p:tav>
                                      </p:tavLst>
                                    </p:anim>
                                    <p:anim calcmode="lin" valueType="num">
                                      <p:cBhvr additive="base">
                                        <p:cTn id="12" dur="500" fill="hold"/>
                                        <p:tgtEl>
                                          <p:spTgt spid="29699"/>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49" presetClass="entr" presetSubtype="0" decel="100000"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anim calcmode="lin" valueType="num">
                                      <p:cBhvr>
                                        <p:cTn id="16" dur="500" fill="hold"/>
                                        <p:tgtEl>
                                          <p:spTgt spid="6"/>
                                        </p:tgtEl>
                                        <p:attrNameLst>
                                          <p:attrName>ppt_w</p:attrName>
                                        </p:attrNameLst>
                                      </p:cBhvr>
                                      <p:tavLst>
                                        <p:tav tm="0">
                                          <p:val>
                                            <p:fltVal val="0"/>
                                          </p:val>
                                        </p:tav>
                                        <p:tav tm="100000">
                                          <p:val>
                                            <p:strVal val="#ppt_w"/>
                                          </p:val>
                                        </p:tav>
                                      </p:tavLst>
                                    </p:anim>
                                    <p:anim calcmode="lin" valueType="num">
                                      <p:cBhvr>
                                        <p:cTn id="17" dur="500" fill="hold"/>
                                        <p:tgtEl>
                                          <p:spTgt spid="6"/>
                                        </p:tgtEl>
                                        <p:attrNameLst>
                                          <p:attrName>ppt_h</p:attrName>
                                        </p:attrNameLst>
                                      </p:cBhvr>
                                      <p:tavLst>
                                        <p:tav tm="0">
                                          <p:val>
                                            <p:fltVal val="0"/>
                                          </p:val>
                                        </p:tav>
                                        <p:tav tm="100000">
                                          <p:val>
                                            <p:strVal val="#ppt_h"/>
                                          </p:val>
                                        </p:tav>
                                      </p:tavLst>
                                    </p:anim>
                                    <p:anim calcmode="lin" valueType="num">
                                      <p:cBhvr>
                                        <p:cTn id="18" dur="500" fill="hold"/>
                                        <p:tgtEl>
                                          <p:spTgt spid="6"/>
                                        </p:tgtEl>
                                        <p:attrNameLst>
                                          <p:attrName>style.rotation</p:attrName>
                                        </p:attrNameLst>
                                      </p:cBhvr>
                                      <p:tavLst>
                                        <p:tav tm="0">
                                          <p:val>
                                            <p:fltVal val="360"/>
                                          </p:val>
                                        </p:tav>
                                        <p:tav tm="100000">
                                          <p:val>
                                            <p:fltVal val="0"/>
                                          </p:val>
                                        </p:tav>
                                      </p:tavLst>
                                    </p:anim>
                                    <p:animEffect transition="in" filter="fade">
                                      <p:cBhvr>
                                        <p:cTn id="19" dur="500"/>
                                        <p:tgtEl>
                                          <p:spTgt spid="6"/>
                                        </p:tgtEl>
                                      </p:cBhvr>
                                    </p:animEffect>
                                  </p:childTnLst>
                                </p:cTn>
                              </p:par>
                              <p:par>
                                <p:cTn id="20" presetID="23" presetClass="entr" presetSubtype="16" fill="hold" nodeType="withEffect">
                                  <p:stCondLst>
                                    <p:cond delay="250"/>
                                  </p:stCondLst>
                                  <p:childTnLst>
                                    <p:set>
                                      <p:cBhvr>
                                        <p:cTn id="21" dur="1" fill="hold">
                                          <p:stCondLst>
                                            <p:cond delay="0"/>
                                          </p:stCondLst>
                                        </p:cTn>
                                        <p:tgtEl>
                                          <p:spTgt spid="2"/>
                                        </p:tgtEl>
                                        <p:attrNameLst>
                                          <p:attrName>style.visibility</p:attrName>
                                        </p:attrNameLst>
                                      </p:cBhvr>
                                      <p:to>
                                        <p:strVal val="visible"/>
                                      </p:to>
                                    </p:set>
                                    <p:anim calcmode="lin" valueType="num">
                                      <p:cBhvr>
                                        <p:cTn id="22" dur="500" fill="hold"/>
                                        <p:tgtEl>
                                          <p:spTgt spid="2"/>
                                        </p:tgtEl>
                                        <p:attrNameLst>
                                          <p:attrName>ppt_w</p:attrName>
                                        </p:attrNameLst>
                                      </p:cBhvr>
                                      <p:tavLst>
                                        <p:tav tm="0">
                                          <p:val>
                                            <p:fltVal val="0"/>
                                          </p:val>
                                        </p:tav>
                                        <p:tav tm="100000">
                                          <p:val>
                                            <p:strVal val="#ppt_w"/>
                                          </p:val>
                                        </p:tav>
                                      </p:tavLst>
                                    </p:anim>
                                    <p:anim calcmode="lin" valueType="num">
                                      <p:cBhvr>
                                        <p:cTn id="23" dur="500" fill="hold"/>
                                        <p:tgtEl>
                                          <p:spTgt spid="2"/>
                                        </p:tgtEl>
                                        <p:attrNameLst>
                                          <p:attrName>ppt_h</p:attrName>
                                        </p:attrNameLst>
                                      </p:cBhvr>
                                      <p:tavLst>
                                        <p:tav tm="0">
                                          <p:val>
                                            <p:fltVal val="0"/>
                                          </p:val>
                                        </p:tav>
                                        <p:tav tm="100000">
                                          <p:val>
                                            <p:strVal val="#ppt_h"/>
                                          </p:val>
                                        </p:tav>
                                      </p:tavLst>
                                    </p:anim>
                                  </p:childTnLst>
                                </p:cTn>
                              </p:par>
                              <p:par>
                                <p:cTn id="24" presetID="23" presetClass="entr" presetSubtype="16" fill="hold" nodeType="withEffect">
                                  <p:stCondLst>
                                    <p:cond delay="500"/>
                                  </p:stCondLst>
                                  <p:childTnLst>
                                    <p:set>
                                      <p:cBhvr>
                                        <p:cTn id="25" dur="1" fill="hold">
                                          <p:stCondLst>
                                            <p:cond delay="0"/>
                                          </p:stCondLst>
                                        </p:cTn>
                                        <p:tgtEl>
                                          <p:spTgt spid="3"/>
                                        </p:tgtEl>
                                        <p:attrNameLst>
                                          <p:attrName>style.visibility</p:attrName>
                                        </p:attrNameLst>
                                      </p:cBhvr>
                                      <p:to>
                                        <p:strVal val="visible"/>
                                      </p:to>
                                    </p:set>
                                    <p:anim calcmode="lin" valueType="num">
                                      <p:cBhvr>
                                        <p:cTn id="26" dur="500" fill="hold"/>
                                        <p:tgtEl>
                                          <p:spTgt spid="3"/>
                                        </p:tgtEl>
                                        <p:attrNameLst>
                                          <p:attrName>ppt_w</p:attrName>
                                        </p:attrNameLst>
                                      </p:cBhvr>
                                      <p:tavLst>
                                        <p:tav tm="0">
                                          <p:val>
                                            <p:fltVal val="0"/>
                                          </p:val>
                                        </p:tav>
                                        <p:tav tm="100000">
                                          <p:val>
                                            <p:strVal val="#ppt_w"/>
                                          </p:val>
                                        </p:tav>
                                      </p:tavLst>
                                    </p:anim>
                                    <p:anim calcmode="lin" valueType="num">
                                      <p:cBhvr>
                                        <p:cTn id="27" dur="500" fill="hold"/>
                                        <p:tgtEl>
                                          <p:spTgt spid="3"/>
                                        </p:tgtEl>
                                        <p:attrNameLst>
                                          <p:attrName>ppt_h</p:attrName>
                                        </p:attrNameLst>
                                      </p:cBhvr>
                                      <p:tavLst>
                                        <p:tav tm="0">
                                          <p:val>
                                            <p:fltVal val="0"/>
                                          </p:val>
                                        </p:tav>
                                        <p:tav tm="100000">
                                          <p:val>
                                            <p:strVal val="#ppt_h"/>
                                          </p:val>
                                        </p:tav>
                                      </p:tavLst>
                                    </p:anim>
                                  </p:childTnLst>
                                </p:cTn>
                              </p:par>
                              <p:par>
                                <p:cTn id="28" presetID="23" presetClass="entr" presetSubtype="16" fill="hold" nodeType="withEffect">
                                  <p:stCondLst>
                                    <p:cond delay="750"/>
                                  </p:stCondLst>
                                  <p:childTnLst>
                                    <p:set>
                                      <p:cBhvr>
                                        <p:cTn id="29" dur="1" fill="hold">
                                          <p:stCondLst>
                                            <p:cond delay="0"/>
                                          </p:stCondLst>
                                        </p:cTn>
                                        <p:tgtEl>
                                          <p:spTgt spid="4"/>
                                        </p:tgtEl>
                                        <p:attrNameLst>
                                          <p:attrName>style.visibility</p:attrName>
                                        </p:attrNameLst>
                                      </p:cBhvr>
                                      <p:to>
                                        <p:strVal val="visible"/>
                                      </p:to>
                                    </p:set>
                                    <p:anim calcmode="lin" valueType="num">
                                      <p:cBhvr>
                                        <p:cTn id="30" dur="500" fill="hold"/>
                                        <p:tgtEl>
                                          <p:spTgt spid="4"/>
                                        </p:tgtEl>
                                        <p:attrNameLst>
                                          <p:attrName>ppt_w</p:attrName>
                                        </p:attrNameLst>
                                      </p:cBhvr>
                                      <p:tavLst>
                                        <p:tav tm="0">
                                          <p:val>
                                            <p:fltVal val="0"/>
                                          </p:val>
                                        </p:tav>
                                        <p:tav tm="100000">
                                          <p:val>
                                            <p:strVal val="#ppt_w"/>
                                          </p:val>
                                        </p:tav>
                                      </p:tavLst>
                                    </p:anim>
                                    <p:anim calcmode="lin" valueType="num">
                                      <p:cBhvr>
                                        <p:cTn id="31" dur="500" fill="hold"/>
                                        <p:tgtEl>
                                          <p:spTgt spid="4"/>
                                        </p:tgtEl>
                                        <p:attrNameLst>
                                          <p:attrName>ppt_h</p:attrName>
                                        </p:attrNameLst>
                                      </p:cBhvr>
                                      <p:tavLst>
                                        <p:tav tm="0">
                                          <p:val>
                                            <p:fltVal val="0"/>
                                          </p:val>
                                        </p:tav>
                                        <p:tav tm="100000">
                                          <p:val>
                                            <p:strVal val="#ppt_h"/>
                                          </p:val>
                                        </p:tav>
                                      </p:tavLst>
                                    </p:anim>
                                  </p:childTnLst>
                                </p:cTn>
                              </p:par>
                              <p:par>
                                <p:cTn id="32" presetID="23" presetClass="entr" presetSubtype="16" fill="hold" nodeType="withEffect">
                                  <p:stCondLst>
                                    <p:cond delay="1000"/>
                                  </p:stCondLst>
                                  <p:childTnLst>
                                    <p:set>
                                      <p:cBhvr>
                                        <p:cTn id="33" dur="1" fill="hold">
                                          <p:stCondLst>
                                            <p:cond delay="0"/>
                                          </p:stCondLst>
                                        </p:cTn>
                                        <p:tgtEl>
                                          <p:spTgt spid="5"/>
                                        </p:tgtEl>
                                        <p:attrNameLst>
                                          <p:attrName>style.visibility</p:attrName>
                                        </p:attrNameLst>
                                      </p:cBhvr>
                                      <p:to>
                                        <p:strVal val="visible"/>
                                      </p:to>
                                    </p:set>
                                    <p:anim calcmode="lin" valueType="num">
                                      <p:cBhvr>
                                        <p:cTn id="34" dur="500" fill="hold"/>
                                        <p:tgtEl>
                                          <p:spTgt spid="5"/>
                                        </p:tgtEl>
                                        <p:attrNameLst>
                                          <p:attrName>ppt_w</p:attrName>
                                        </p:attrNameLst>
                                      </p:cBhvr>
                                      <p:tavLst>
                                        <p:tav tm="0">
                                          <p:val>
                                            <p:fltVal val="0"/>
                                          </p:val>
                                        </p:tav>
                                        <p:tav tm="100000">
                                          <p:val>
                                            <p:strVal val="#ppt_w"/>
                                          </p:val>
                                        </p:tav>
                                      </p:tavLst>
                                    </p:anim>
                                    <p:anim calcmode="lin" valueType="num">
                                      <p:cBhvr>
                                        <p:cTn id="35"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698" grpId="0"/>
      <p:bldP spid="29699"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extBox 112">
            <a:extLst>
              <a:ext uri="{FF2B5EF4-FFF2-40B4-BE49-F238E27FC236}">
                <a16:creationId xmlns:a16="http://schemas.microsoft.com/office/drawing/2014/main" id="{3AFE3955-51CE-426A-8551-01761FEDA772}"/>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0723" name="TextBox 115">
            <a:extLst>
              <a:ext uri="{FF2B5EF4-FFF2-40B4-BE49-F238E27FC236}">
                <a16:creationId xmlns:a16="http://schemas.microsoft.com/office/drawing/2014/main" id="{BDDFF4E1-DCCF-4FE3-898F-F226D41D2992}"/>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30724" name="Freeform 27">
            <a:extLst>
              <a:ext uri="{FF2B5EF4-FFF2-40B4-BE49-F238E27FC236}">
                <a16:creationId xmlns:a16="http://schemas.microsoft.com/office/drawing/2014/main" id="{1BD1A2F3-041B-4CD3-A8F6-53CA04650E78}"/>
              </a:ext>
            </a:extLst>
          </p:cNvPr>
          <p:cNvSpPr>
            <a:spLocks/>
          </p:cNvSpPr>
          <p:nvPr/>
        </p:nvSpPr>
        <p:spPr bwMode="auto">
          <a:xfrm>
            <a:off x="1239838" y="2125663"/>
            <a:ext cx="649287" cy="4181475"/>
          </a:xfrm>
          <a:custGeom>
            <a:avLst/>
            <a:gdLst>
              <a:gd name="T0" fmla="*/ 2147483646 w 58"/>
              <a:gd name="T1" fmla="*/ 2147483646 h 372"/>
              <a:gd name="T2" fmla="*/ 2147483646 w 58"/>
              <a:gd name="T3" fmla="*/ 2147483646 h 372"/>
              <a:gd name="T4" fmla="*/ 0 w 58"/>
              <a:gd name="T5" fmla="*/ 2147483646 h 372"/>
              <a:gd name="T6" fmla="*/ 0 w 58"/>
              <a:gd name="T7" fmla="*/ 2147483646 h 372"/>
              <a:gd name="T8" fmla="*/ 2147483646 w 58"/>
              <a:gd name="T9" fmla="*/ 0 h 372"/>
              <a:gd name="T10" fmla="*/ 2147483646 w 58"/>
              <a:gd name="T11" fmla="*/ 2147483646 h 372"/>
              <a:gd name="T12" fmla="*/ 2147483646 w 58"/>
              <a:gd name="T13" fmla="*/ 2147483646 h 372"/>
              <a:gd name="T14" fmla="*/ 2147483646 w 58"/>
              <a:gd name="T15" fmla="*/ 2147483646 h 3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 h="372">
                <a:moveTo>
                  <a:pt x="29" y="372"/>
                </a:moveTo>
                <a:cubicBezTo>
                  <a:pt x="29" y="372"/>
                  <a:pt x="29" y="372"/>
                  <a:pt x="29" y="372"/>
                </a:cubicBezTo>
                <a:cubicBezTo>
                  <a:pt x="13" y="372"/>
                  <a:pt x="0" y="359"/>
                  <a:pt x="0" y="343"/>
                </a:cubicBezTo>
                <a:cubicBezTo>
                  <a:pt x="0" y="29"/>
                  <a:pt x="0" y="29"/>
                  <a:pt x="0" y="29"/>
                </a:cubicBezTo>
                <a:cubicBezTo>
                  <a:pt x="0" y="13"/>
                  <a:pt x="13" y="0"/>
                  <a:pt x="29" y="0"/>
                </a:cubicBezTo>
                <a:cubicBezTo>
                  <a:pt x="45" y="0"/>
                  <a:pt x="58" y="13"/>
                  <a:pt x="58" y="29"/>
                </a:cubicBezTo>
                <a:cubicBezTo>
                  <a:pt x="58" y="343"/>
                  <a:pt x="58" y="343"/>
                  <a:pt x="58" y="343"/>
                </a:cubicBezTo>
                <a:cubicBezTo>
                  <a:pt x="58" y="359"/>
                  <a:pt x="45" y="372"/>
                  <a:pt x="29" y="37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25" name="Freeform 28">
            <a:extLst>
              <a:ext uri="{FF2B5EF4-FFF2-40B4-BE49-F238E27FC236}">
                <a16:creationId xmlns:a16="http://schemas.microsoft.com/office/drawing/2014/main" id="{CBF64987-5443-4E6C-B982-3F389A235BCD}"/>
              </a:ext>
            </a:extLst>
          </p:cNvPr>
          <p:cNvSpPr>
            <a:spLocks/>
          </p:cNvSpPr>
          <p:nvPr/>
        </p:nvSpPr>
        <p:spPr bwMode="auto">
          <a:xfrm>
            <a:off x="1330325" y="3216275"/>
            <a:ext cx="458788" cy="2955925"/>
          </a:xfrm>
          <a:custGeom>
            <a:avLst/>
            <a:gdLst>
              <a:gd name="T0" fmla="*/ 2147483646 w 41"/>
              <a:gd name="T1" fmla="*/ 2147483646 h 263"/>
              <a:gd name="T2" fmla="*/ 2147483646 w 41"/>
              <a:gd name="T3" fmla="*/ 2147483646 h 263"/>
              <a:gd name="T4" fmla="*/ 0 w 41"/>
              <a:gd name="T5" fmla="*/ 2147483646 h 263"/>
              <a:gd name="T6" fmla="*/ 0 w 41"/>
              <a:gd name="T7" fmla="*/ 2147483646 h 263"/>
              <a:gd name="T8" fmla="*/ 2147483646 w 41"/>
              <a:gd name="T9" fmla="*/ 0 h 263"/>
              <a:gd name="T10" fmla="*/ 2147483646 w 41"/>
              <a:gd name="T11" fmla="*/ 2147483646 h 263"/>
              <a:gd name="T12" fmla="*/ 2147483646 w 41"/>
              <a:gd name="T13" fmla="*/ 2147483646 h 263"/>
              <a:gd name="T14" fmla="*/ 2147483646 w 41"/>
              <a:gd name="T15" fmla="*/ 2147483646 h 263"/>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263">
                <a:moveTo>
                  <a:pt x="21" y="263"/>
                </a:moveTo>
                <a:cubicBezTo>
                  <a:pt x="21" y="263"/>
                  <a:pt x="21" y="263"/>
                  <a:pt x="21" y="263"/>
                </a:cubicBezTo>
                <a:cubicBezTo>
                  <a:pt x="9" y="263"/>
                  <a:pt x="0" y="254"/>
                  <a:pt x="0" y="242"/>
                </a:cubicBezTo>
                <a:cubicBezTo>
                  <a:pt x="0" y="20"/>
                  <a:pt x="0" y="20"/>
                  <a:pt x="0" y="20"/>
                </a:cubicBezTo>
                <a:cubicBezTo>
                  <a:pt x="0" y="9"/>
                  <a:pt x="9" y="0"/>
                  <a:pt x="21" y="0"/>
                </a:cubicBezTo>
                <a:cubicBezTo>
                  <a:pt x="32" y="0"/>
                  <a:pt x="41" y="9"/>
                  <a:pt x="41" y="20"/>
                </a:cubicBezTo>
                <a:cubicBezTo>
                  <a:pt x="41" y="242"/>
                  <a:pt x="41" y="242"/>
                  <a:pt x="41" y="242"/>
                </a:cubicBezTo>
                <a:cubicBezTo>
                  <a:pt x="41" y="254"/>
                  <a:pt x="32" y="263"/>
                  <a:pt x="21" y="2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26" name="Freeform 29">
            <a:extLst>
              <a:ext uri="{FF2B5EF4-FFF2-40B4-BE49-F238E27FC236}">
                <a16:creationId xmlns:a16="http://schemas.microsoft.com/office/drawing/2014/main" id="{518864BC-5049-49F6-8198-DF3BF403ACCD}"/>
              </a:ext>
            </a:extLst>
          </p:cNvPr>
          <p:cNvSpPr>
            <a:spLocks/>
          </p:cNvSpPr>
          <p:nvPr/>
        </p:nvSpPr>
        <p:spPr bwMode="auto">
          <a:xfrm>
            <a:off x="2068513" y="2125663"/>
            <a:ext cx="649287" cy="4181475"/>
          </a:xfrm>
          <a:custGeom>
            <a:avLst/>
            <a:gdLst>
              <a:gd name="T0" fmla="*/ 2147483646 w 58"/>
              <a:gd name="T1" fmla="*/ 2147483646 h 372"/>
              <a:gd name="T2" fmla="*/ 2147483646 w 58"/>
              <a:gd name="T3" fmla="*/ 2147483646 h 372"/>
              <a:gd name="T4" fmla="*/ 0 w 58"/>
              <a:gd name="T5" fmla="*/ 2147483646 h 372"/>
              <a:gd name="T6" fmla="*/ 0 w 58"/>
              <a:gd name="T7" fmla="*/ 2147483646 h 372"/>
              <a:gd name="T8" fmla="*/ 2147483646 w 58"/>
              <a:gd name="T9" fmla="*/ 0 h 372"/>
              <a:gd name="T10" fmla="*/ 2147483646 w 58"/>
              <a:gd name="T11" fmla="*/ 2147483646 h 372"/>
              <a:gd name="T12" fmla="*/ 2147483646 w 58"/>
              <a:gd name="T13" fmla="*/ 2147483646 h 372"/>
              <a:gd name="T14" fmla="*/ 2147483646 w 58"/>
              <a:gd name="T15" fmla="*/ 2147483646 h 3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 h="372">
                <a:moveTo>
                  <a:pt x="29" y="372"/>
                </a:moveTo>
                <a:cubicBezTo>
                  <a:pt x="29" y="372"/>
                  <a:pt x="29" y="372"/>
                  <a:pt x="29" y="372"/>
                </a:cubicBezTo>
                <a:cubicBezTo>
                  <a:pt x="13" y="372"/>
                  <a:pt x="0" y="359"/>
                  <a:pt x="0" y="343"/>
                </a:cubicBezTo>
                <a:cubicBezTo>
                  <a:pt x="0" y="29"/>
                  <a:pt x="0" y="29"/>
                  <a:pt x="0" y="29"/>
                </a:cubicBezTo>
                <a:cubicBezTo>
                  <a:pt x="0" y="13"/>
                  <a:pt x="13" y="0"/>
                  <a:pt x="29" y="0"/>
                </a:cubicBezTo>
                <a:cubicBezTo>
                  <a:pt x="45" y="0"/>
                  <a:pt x="58" y="13"/>
                  <a:pt x="58" y="29"/>
                </a:cubicBezTo>
                <a:cubicBezTo>
                  <a:pt x="58" y="343"/>
                  <a:pt x="58" y="343"/>
                  <a:pt x="58" y="343"/>
                </a:cubicBezTo>
                <a:cubicBezTo>
                  <a:pt x="58" y="359"/>
                  <a:pt x="45" y="372"/>
                  <a:pt x="29" y="37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27" name="Freeform 30">
            <a:extLst>
              <a:ext uri="{FF2B5EF4-FFF2-40B4-BE49-F238E27FC236}">
                <a16:creationId xmlns:a16="http://schemas.microsoft.com/office/drawing/2014/main" id="{F41789F3-6F70-4DEA-898B-D242837C9341}"/>
              </a:ext>
            </a:extLst>
          </p:cNvPr>
          <p:cNvSpPr>
            <a:spLocks/>
          </p:cNvSpPr>
          <p:nvPr/>
        </p:nvSpPr>
        <p:spPr bwMode="auto">
          <a:xfrm>
            <a:off x="2157413" y="4103688"/>
            <a:ext cx="458787" cy="2068512"/>
          </a:xfrm>
          <a:custGeom>
            <a:avLst/>
            <a:gdLst>
              <a:gd name="T0" fmla="*/ 2147483646 w 41"/>
              <a:gd name="T1" fmla="*/ 2147483646 h 184"/>
              <a:gd name="T2" fmla="*/ 2147483646 w 41"/>
              <a:gd name="T3" fmla="*/ 2147483646 h 184"/>
              <a:gd name="T4" fmla="*/ 0 w 41"/>
              <a:gd name="T5" fmla="*/ 2147483646 h 184"/>
              <a:gd name="T6" fmla="*/ 0 w 41"/>
              <a:gd name="T7" fmla="*/ 2147483646 h 184"/>
              <a:gd name="T8" fmla="*/ 2147483646 w 41"/>
              <a:gd name="T9" fmla="*/ 0 h 184"/>
              <a:gd name="T10" fmla="*/ 2147483646 w 41"/>
              <a:gd name="T11" fmla="*/ 2147483646 h 184"/>
              <a:gd name="T12" fmla="*/ 2147483646 w 41"/>
              <a:gd name="T13" fmla="*/ 2147483646 h 184"/>
              <a:gd name="T14" fmla="*/ 2147483646 w 41"/>
              <a:gd name="T15" fmla="*/ 2147483646 h 184"/>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84">
                <a:moveTo>
                  <a:pt x="21" y="184"/>
                </a:moveTo>
                <a:cubicBezTo>
                  <a:pt x="21" y="184"/>
                  <a:pt x="21" y="184"/>
                  <a:pt x="21" y="184"/>
                </a:cubicBezTo>
                <a:cubicBezTo>
                  <a:pt x="10" y="184"/>
                  <a:pt x="0" y="175"/>
                  <a:pt x="0" y="163"/>
                </a:cubicBezTo>
                <a:cubicBezTo>
                  <a:pt x="0" y="20"/>
                  <a:pt x="0" y="20"/>
                  <a:pt x="0" y="20"/>
                </a:cubicBezTo>
                <a:cubicBezTo>
                  <a:pt x="0" y="9"/>
                  <a:pt x="10" y="0"/>
                  <a:pt x="21" y="0"/>
                </a:cubicBezTo>
                <a:cubicBezTo>
                  <a:pt x="32" y="0"/>
                  <a:pt x="41" y="9"/>
                  <a:pt x="41" y="20"/>
                </a:cubicBezTo>
                <a:cubicBezTo>
                  <a:pt x="41" y="163"/>
                  <a:pt x="41" y="163"/>
                  <a:pt x="41" y="163"/>
                </a:cubicBezTo>
                <a:cubicBezTo>
                  <a:pt x="41" y="175"/>
                  <a:pt x="32" y="184"/>
                  <a:pt x="21" y="1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28" name="Freeform 31">
            <a:extLst>
              <a:ext uri="{FF2B5EF4-FFF2-40B4-BE49-F238E27FC236}">
                <a16:creationId xmlns:a16="http://schemas.microsoft.com/office/drawing/2014/main" id="{17753E7F-E728-4CA9-B574-8523F91B2DF4}"/>
              </a:ext>
            </a:extLst>
          </p:cNvPr>
          <p:cNvSpPr>
            <a:spLocks/>
          </p:cNvSpPr>
          <p:nvPr/>
        </p:nvSpPr>
        <p:spPr bwMode="auto">
          <a:xfrm>
            <a:off x="2895600" y="2125663"/>
            <a:ext cx="649288" cy="4181475"/>
          </a:xfrm>
          <a:custGeom>
            <a:avLst/>
            <a:gdLst>
              <a:gd name="T0" fmla="*/ 2147483646 w 58"/>
              <a:gd name="T1" fmla="*/ 2147483646 h 372"/>
              <a:gd name="T2" fmla="*/ 2147483646 w 58"/>
              <a:gd name="T3" fmla="*/ 2147483646 h 372"/>
              <a:gd name="T4" fmla="*/ 0 w 58"/>
              <a:gd name="T5" fmla="*/ 2147483646 h 372"/>
              <a:gd name="T6" fmla="*/ 0 w 58"/>
              <a:gd name="T7" fmla="*/ 2147483646 h 372"/>
              <a:gd name="T8" fmla="*/ 2147483646 w 58"/>
              <a:gd name="T9" fmla="*/ 0 h 372"/>
              <a:gd name="T10" fmla="*/ 2147483646 w 58"/>
              <a:gd name="T11" fmla="*/ 2147483646 h 372"/>
              <a:gd name="T12" fmla="*/ 2147483646 w 58"/>
              <a:gd name="T13" fmla="*/ 2147483646 h 372"/>
              <a:gd name="T14" fmla="*/ 2147483646 w 58"/>
              <a:gd name="T15" fmla="*/ 2147483646 h 3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 h="372">
                <a:moveTo>
                  <a:pt x="29" y="372"/>
                </a:moveTo>
                <a:cubicBezTo>
                  <a:pt x="29" y="372"/>
                  <a:pt x="29" y="372"/>
                  <a:pt x="29" y="372"/>
                </a:cubicBezTo>
                <a:cubicBezTo>
                  <a:pt x="13" y="372"/>
                  <a:pt x="0" y="359"/>
                  <a:pt x="0" y="343"/>
                </a:cubicBezTo>
                <a:cubicBezTo>
                  <a:pt x="0" y="29"/>
                  <a:pt x="0" y="29"/>
                  <a:pt x="0" y="29"/>
                </a:cubicBezTo>
                <a:cubicBezTo>
                  <a:pt x="0" y="13"/>
                  <a:pt x="13" y="0"/>
                  <a:pt x="29" y="0"/>
                </a:cubicBezTo>
                <a:cubicBezTo>
                  <a:pt x="45" y="0"/>
                  <a:pt x="58" y="13"/>
                  <a:pt x="58" y="29"/>
                </a:cubicBezTo>
                <a:cubicBezTo>
                  <a:pt x="58" y="343"/>
                  <a:pt x="58" y="343"/>
                  <a:pt x="58" y="343"/>
                </a:cubicBezTo>
                <a:cubicBezTo>
                  <a:pt x="58" y="359"/>
                  <a:pt x="45" y="372"/>
                  <a:pt x="29" y="3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29" name="Freeform 32">
            <a:extLst>
              <a:ext uri="{FF2B5EF4-FFF2-40B4-BE49-F238E27FC236}">
                <a16:creationId xmlns:a16="http://schemas.microsoft.com/office/drawing/2014/main" id="{37E209C3-4E71-40DE-AD7C-AF287177C2BA}"/>
              </a:ext>
            </a:extLst>
          </p:cNvPr>
          <p:cNvSpPr>
            <a:spLocks/>
          </p:cNvSpPr>
          <p:nvPr/>
        </p:nvSpPr>
        <p:spPr bwMode="auto">
          <a:xfrm>
            <a:off x="2997200" y="2901950"/>
            <a:ext cx="458788" cy="3270250"/>
          </a:xfrm>
          <a:custGeom>
            <a:avLst/>
            <a:gdLst>
              <a:gd name="T0" fmla="*/ 2147483646 w 41"/>
              <a:gd name="T1" fmla="*/ 2147483646 h 291"/>
              <a:gd name="T2" fmla="*/ 2147483646 w 41"/>
              <a:gd name="T3" fmla="*/ 2147483646 h 291"/>
              <a:gd name="T4" fmla="*/ 0 w 41"/>
              <a:gd name="T5" fmla="*/ 2147483646 h 291"/>
              <a:gd name="T6" fmla="*/ 0 w 41"/>
              <a:gd name="T7" fmla="*/ 2147483646 h 291"/>
              <a:gd name="T8" fmla="*/ 2147483646 w 41"/>
              <a:gd name="T9" fmla="*/ 0 h 291"/>
              <a:gd name="T10" fmla="*/ 2147483646 w 41"/>
              <a:gd name="T11" fmla="*/ 2147483646 h 291"/>
              <a:gd name="T12" fmla="*/ 2147483646 w 41"/>
              <a:gd name="T13" fmla="*/ 2147483646 h 291"/>
              <a:gd name="T14" fmla="*/ 2147483646 w 41"/>
              <a:gd name="T15" fmla="*/ 2147483646 h 291"/>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291">
                <a:moveTo>
                  <a:pt x="20" y="291"/>
                </a:moveTo>
                <a:cubicBezTo>
                  <a:pt x="20" y="291"/>
                  <a:pt x="20" y="291"/>
                  <a:pt x="20" y="291"/>
                </a:cubicBezTo>
                <a:cubicBezTo>
                  <a:pt x="9" y="291"/>
                  <a:pt x="0" y="282"/>
                  <a:pt x="0" y="270"/>
                </a:cubicBezTo>
                <a:cubicBezTo>
                  <a:pt x="0" y="21"/>
                  <a:pt x="0" y="21"/>
                  <a:pt x="0" y="21"/>
                </a:cubicBezTo>
                <a:cubicBezTo>
                  <a:pt x="0" y="9"/>
                  <a:pt x="9" y="0"/>
                  <a:pt x="20" y="0"/>
                </a:cubicBezTo>
                <a:cubicBezTo>
                  <a:pt x="32" y="0"/>
                  <a:pt x="41" y="9"/>
                  <a:pt x="41" y="21"/>
                </a:cubicBezTo>
                <a:cubicBezTo>
                  <a:pt x="41" y="270"/>
                  <a:pt x="41" y="270"/>
                  <a:pt x="41" y="270"/>
                </a:cubicBezTo>
                <a:cubicBezTo>
                  <a:pt x="41" y="282"/>
                  <a:pt x="32" y="291"/>
                  <a:pt x="20" y="29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0" name="Freeform 33">
            <a:extLst>
              <a:ext uri="{FF2B5EF4-FFF2-40B4-BE49-F238E27FC236}">
                <a16:creationId xmlns:a16="http://schemas.microsoft.com/office/drawing/2014/main" id="{547777A5-044D-4324-83AC-4BFAF40E5F43}"/>
              </a:ext>
            </a:extLst>
          </p:cNvPr>
          <p:cNvSpPr>
            <a:spLocks/>
          </p:cNvSpPr>
          <p:nvPr/>
        </p:nvSpPr>
        <p:spPr bwMode="auto">
          <a:xfrm>
            <a:off x="3735388" y="2125663"/>
            <a:ext cx="649287" cy="4181475"/>
          </a:xfrm>
          <a:custGeom>
            <a:avLst/>
            <a:gdLst>
              <a:gd name="T0" fmla="*/ 2147483646 w 58"/>
              <a:gd name="T1" fmla="*/ 2147483646 h 372"/>
              <a:gd name="T2" fmla="*/ 2147483646 w 58"/>
              <a:gd name="T3" fmla="*/ 2147483646 h 372"/>
              <a:gd name="T4" fmla="*/ 0 w 58"/>
              <a:gd name="T5" fmla="*/ 2147483646 h 372"/>
              <a:gd name="T6" fmla="*/ 0 w 58"/>
              <a:gd name="T7" fmla="*/ 2147483646 h 372"/>
              <a:gd name="T8" fmla="*/ 2147483646 w 58"/>
              <a:gd name="T9" fmla="*/ 0 h 372"/>
              <a:gd name="T10" fmla="*/ 2147483646 w 58"/>
              <a:gd name="T11" fmla="*/ 2147483646 h 372"/>
              <a:gd name="T12" fmla="*/ 2147483646 w 58"/>
              <a:gd name="T13" fmla="*/ 2147483646 h 372"/>
              <a:gd name="T14" fmla="*/ 2147483646 w 58"/>
              <a:gd name="T15" fmla="*/ 2147483646 h 3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 h="372">
                <a:moveTo>
                  <a:pt x="29" y="372"/>
                </a:moveTo>
                <a:cubicBezTo>
                  <a:pt x="29" y="372"/>
                  <a:pt x="29" y="372"/>
                  <a:pt x="29" y="372"/>
                </a:cubicBezTo>
                <a:cubicBezTo>
                  <a:pt x="13" y="372"/>
                  <a:pt x="0" y="359"/>
                  <a:pt x="0" y="343"/>
                </a:cubicBezTo>
                <a:cubicBezTo>
                  <a:pt x="0" y="29"/>
                  <a:pt x="0" y="29"/>
                  <a:pt x="0" y="29"/>
                </a:cubicBezTo>
                <a:cubicBezTo>
                  <a:pt x="0" y="13"/>
                  <a:pt x="13" y="0"/>
                  <a:pt x="29" y="0"/>
                </a:cubicBezTo>
                <a:cubicBezTo>
                  <a:pt x="45" y="0"/>
                  <a:pt x="58" y="13"/>
                  <a:pt x="58" y="29"/>
                </a:cubicBezTo>
                <a:cubicBezTo>
                  <a:pt x="58" y="343"/>
                  <a:pt x="58" y="343"/>
                  <a:pt x="58" y="343"/>
                </a:cubicBezTo>
                <a:cubicBezTo>
                  <a:pt x="58" y="359"/>
                  <a:pt x="45" y="372"/>
                  <a:pt x="29" y="37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1" name="Freeform 34">
            <a:extLst>
              <a:ext uri="{FF2B5EF4-FFF2-40B4-BE49-F238E27FC236}">
                <a16:creationId xmlns:a16="http://schemas.microsoft.com/office/drawing/2014/main" id="{2B06494C-2F97-40EE-860C-F8ABD3FEACCA}"/>
              </a:ext>
            </a:extLst>
          </p:cNvPr>
          <p:cNvSpPr>
            <a:spLocks/>
          </p:cNvSpPr>
          <p:nvPr/>
        </p:nvSpPr>
        <p:spPr bwMode="auto">
          <a:xfrm>
            <a:off x="3824288" y="4541838"/>
            <a:ext cx="458787" cy="1630362"/>
          </a:xfrm>
          <a:custGeom>
            <a:avLst/>
            <a:gdLst>
              <a:gd name="T0" fmla="*/ 2147483646 w 41"/>
              <a:gd name="T1" fmla="*/ 2147483646 h 145"/>
              <a:gd name="T2" fmla="*/ 2147483646 w 41"/>
              <a:gd name="T3" fmla="*/ 2147483646 h 145"/>
              <a:gd name="T4" fmla="*/ 0 w 41"/>
              <a:gd name="T5" fmla="*/ 2147483646 h 145"/>
              <a:gd name="T6" fmla="*/ 0 w 41"/>
              <a:gd name="T7" fmla="*/ 2147483646 h 145"/>
              <a:gd name="T8" fmla="*/ 2147483646 w 41"/>
              <a:gd name="T9" fmla="*/ 0 h 145"/>
              <a:gd name="T10" fmla="*/ 2147483646 w 41"/>
              <a:gd name="T11" fmla="*/ 2147483646 h 145"/>
              <a:gd name="T12" fmla="*/ 2147483646 w 41"/>
              <a:gd name="T13" fmla="*/ 2147483646 h 145"/>
              <a:gd name="T14" fmla="*/ 2147483646 w 41"/>
              <a:gd name="T15" fmla="*/ 2147483646 h 14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45">
                <a:moveTo>
                  <a:pt x="21" y="145"/>
                </a:moveTo>
                <a:cubicBezTo>
                  <a:pt x="21" y="145"/>
                  <a:pt x="21" y="145"/>
                  <a:pt x="21" y="145"/>
                </a:cubicBezTo>
                <a:cubicBezTo>
                  <a:pt x="9" y="145"/>
                  <a:pt x="0" y="136"/>
                  <a:pt x="0" y="124"/>
                </a:cubicBezTo>
                <a:cubicBezTo>
                  <a:pt x="0" y="21"/>
                  <a:pt x="0" y="21"/>
                  <a:pt x="0" y="21"/>
                </a:cubicBezTo>
                <a:cubicBezTo>
                  <a:pt x="0" y="9"/>
                  <a:pt x="9" y="0"/>
                  <a:pt x="21" y="0"/>
                </a:cubicBezTo>
                <a:cubicBezTo>
                  <a:pt x="32" y="0"/>
                  <a:pt x="41" y="9"/>
                  <a:pt x="41" y="21"/>
                </a:cubicBezTo>
                <a:cubicBezTo>
                  <a:pt x="41" y="124"/>
                  <a:pt x="41" y="124"/>
                  <a:pt x="41" y="124"/>
                </a:cubicBezTo>
                <a:cubicBezTo>
                  <a:pt x="41" y="136"/>
                  <a:pt x="32" y="145"/>
                  <a:pt x="21" y="1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2" name="Freeform 35">
            <a:extLst>
              <a:ext uri="{FF2B5EF4-FFF2-40B4-BE49-F238E27FC236}">
                <a16:creationId xmlns:a16="http://schemas.microsoft.com/office/drawing/2014/main" id="{FA1E934D-A531-48A1-BEFE-428ED6AB4791}"/>
              </a:ext>
            </a:extLst>
          </p:cNvPr>
          <p:cNvSpPr>
            <a:spLocks/>
          </p:cNvSpPr>
          <p:nvPr/>
        </p:nvSpPr>
        <p:spPr bwMode="auto">
          <a:xfrm>
            <a:off x="4562475" y="2125663"/>
            <a:ext cx="649288" cy="4181475"/>
          </a:xfrm>
          <a:custGeom>
            <a:avLst/>
            <a:gdLst>
              <a:gd name="T0" fmla="*/ 2147483646 w 58"/>
              <a:gd name="T1" fmla="*/ 2147483646 h 372"/>
              <a:gd name="T2" fmla="*/ 2147483646 w 58"/>
              <a:gd name="T3" fmla="*/ 2147483646 h 372"/>
              <a:gd name="T4" fmla="*/ 0 w 58"/>
              <a:gd name="T5" fmla="*/ 2147483646 h 372"/>
              <a:gd name="T6" fmla="*/ 0 w 58"/>
              <a:gd name="T7" fmla="*/ 2147483646 h 372"/>
              <a:gd name="T8" fmla="*/ 2147483646 w 58"/>
              <a:gd name="T9" fmla="*/ 0 h 372"/>
              <a:gd name="T10" fmla="*/ 2147483646 w 58"/>
              <a:gd name="T11" fmla="*/ 2147483646 h 372"/>
              <a:gd name="T12" fmla="*/ 2147483646 w 58"/>
              <a:gd name="T13" fmla="*/ 2147483646 h 372"/>
              <a:gd name="T14" fmla="*/ 2147483646 w 58"/>
              <a:gd name="T15" fmla="*/ 2147483646 h 3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 h="372">
                <a:moveTo>
                  <a:pt x="29" y="372"/>
                </a:moveTo>
                <a:cubicBezTo>
                  <a:pt x="29" y="372"/>
                  <a:pt x="29" y="372"/>
                  <a:pt x="29" y="372"/>
                </a:cubicBezTo>
                <a:cubicBezTo>
                  <a:pt x="13" y="372"/>
                  <a:pt x="0" y="359"/>
                  <a:pt x="0" y="343"/>
                </a:cubicBezTo>
                <a:cubicBezTo>
                  <a:pt x="0" y="29"/>
                  <a:pt x="0" y="29"/>
                  <a:pt x="0" y="29"/>
                </a:cubicBezTo>
                <a:cubicBezTo>
                  <a:pt x="0" y="13"/>
                  <a:pt x="13" y="0"/>
                  <a:pt x="29" y="0"/>
                </a:cubicBezTo>
                <a:cubicBezTo>
                  <a:pt x="45" y="0"/>
                  <a:pt x="58" y="13"/>
                  <a:pt x="58" y="29"/>
                </a:cubicBezTo>
                <a:cubicBezTo>
                  <a:pt x="58" y="343"/>
                  <a:pt x="58" y="343"/>
                  <a:pt x="58" y="343"/>
                </a:cubicBezTo>
                <a:cubicBezTo>
                  <a:pt x="58" y="359"/>
                  <a:pt x="45" y="372"/>
                  <a:pt x="29" y="37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3" name="Freeform 36">
            <a:extLst>
              <a:ext uri="{FF2B5EF4-FFF2-40B4-BE49-F238E27FC236}">
                <a16:creationId xmlns:a16="http://schemas.microsoft.com/office/drawing/2014/main" id="{D619BEA0-CAEC-4477-8FFC-D2F44BC85465}"/>
              </a:ext>
            </a:extLst>
          </p:cNvPr>
          <p:cNvSpPr>
            <a:spLocks/>
          </p:cNvSpPr>
          <p:nvPr/>
        </p:nvSpPr>
        <p:spPr bwMode="auto">
          <a:xfrm>
            <a:off x="4652963" y="3833813"/>
            <a:ext cx="458787" cy="2338387"/>
          </a:xfrm>
          <a:custGeom>
            <a:avLst/>
            <a:gdLst>
              <a:gd name="T0" fmla="*/ 2147483646 w 41"/>
              <a:gd name="T1" fmla="*/ 2147483646 h 208"/>
              <a:gd name="T2" fmla="*/ 2147483646 w 41"/>
              <a:gd name="T3" fmla="*/ 2147483646 h 208"/>
              <a:gd name="T4" fmla="*/ 0 w 41"/>
              <a:gd name="T5" fmla="*/ 2147483646 h 208"/>
              <a:gd name="T6" fmla="*/ 0 w 41"/>
              <a:gd name="T7" fmla="*/ 2147483646 h 208"/>
              <a:gd name="T8" fmla="*/ 2147483646 w 41"/>
              <a:gd name="T9" fmla="*/ 0 h 208"/>
              <a:gd name="T10" fmla="*/ 2147483646 w 41"/>
              <a:gd name="T11" fmla="*/ 2147483646 h 208"/>
              <a:gd name="T12" fmla="*/ 2147483646 w 41"/>
              <a:gd name="T13" fmla="*/ 2147483646 h 208"/>
              <a:gd name="T14" fmla="*/ 2147483646 w 41"/>
              <a:gd name="T15" fmla="*/ 2147483646 h 20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208">
                <a:moveTo>
                  <a:pt x="21" y="208"/>
                </a:moveTo>
                <a:cubicBezTo>
                  <a:pt x="21" y="208"/>
                  <a:pt x="21" y="208"/>
                  <a:pt x="21" y="208"/>
                </a:cubicBezTo>
                <a:cubicBezTo>
                  <a:pt x="10" y="208"/>
                  <a:pt x="0" y="199"/>
                  <a:pt x="0" y="187"/>
                </a:cubicBezTo>
                <a:cubicBezTo>
                  <a:pt x="0" y="21"/>
                  <a:pt x="0" y="21"/>
                  <a:pt x="0" y="21"/>
                </a:cubicBezTo>
                <a:cubicBezTo>
                  <a:pt x="0" y="9"/>
                  <a:pt x="10" y="0"/>
                  <a:pt x="21" y="0"/>
                </a:cubicBezTo>
                <a:cubicBezTo>
                  <a:pt x="32" y="0"/>
                  <a:pt x="41" y="9"/>
                  <a:pt x="41" y="21"/>
                </a:cubicBezTo>
                <a:cubicBezTo>
                  <a:pt x="41" y="187"/>
                  <a:pt x="41" y="187"/>
                  <a:pt x="41" y="187"/>
                </a:cubicBezTo>
                <a:cubicBezTo>
                  <a:pt x="41" y="199"/>
                  <a:pt x="32" y="208"/>
                  <a:pt x="21" y="2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4" name="Freeform 37">
            <a:extLst>
              <a:ext uri="{FF2B5EF4-FFF2-40B4-BE49-F238E27FC236}">
                <a16:creationId xmlns:a16="http://schemas.microsoft.com/office/drawing/2014/main" id="{D5FB31B4-B4D0-439D-BA1A-8398A134E663}"/>
              </a:ext>
            </a:extLst>
          </p:cNvPr>
          <p:cNvSpPr>
            <a:spLocks/>
          </p:cNvSpPr>
          <p:nvPr/>
        </p:nvSpPr>
        <p:spPr bwMode="auto">
          <a:xfrm>
            <a:off x="5391150" y="2125663"/>
            <a:ext cx="649288" cy="4181475"/>
          </a:xfrm>
          <a:custGeom>
            <a:avLst/>
            <a:gdLst>
              <a:gd name="T0" fmla="*/ 2147483646 w 58"/>
              <a:gd name="T1" fmla="*/ 2147483646 h 372"/>
              <a:gd name="T2" fmla="*/ 2147483646 w 58"/>
              <a:gd name="T3" fmla="*/ 2147483646 h 372"/>
              <a:gd name="T4" fmla="*/ 0 w 58"/>
              <a:gd name="T5" fmla="*/ 2147483646 h 372"/>
              <a:gd name="T6" fmla="*/ 0 w 58"/>
              <a:gd name="T7" fmla="*/ 2147483646 h 372"/>
              <a:gd name="T8" fmla="*/ 2147483646 w 58"/>
              <a:gd name="T9" fmla="*/ 0 h 372"/>
              <a:gd name="T10" fmla="*/ 2147483646 w 58"/>
              <a:gd name="T11" fmla="*/ 2147483646 h 372"/>
              <a:gd name="T12" fmla="*/ 2147483646 w 58"/>
              <a:gd name="T13" fmla="*/ 2147483646 h 372"/>
              <a:gd name="T14" fmla="*/ 2147483646 w 58"/>
              <a:gd name="T15" fmla="*/ 2147483646 h 37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58" h="372">
                <a:moveTo>
                  <a:pt x="29" y="372"/>
                </a:moveTo>
                <a:cubicBezTo>
                  <a:pt x="29" y="372"/>
                  <a:pt x="29" y="372"/>
                  <a:pt x="29" y="372"/>
                </a:cubicBezTo>
                <a:cubicBezTo>
                  <a:pt x="13" y="372"/>
                  <a:pt x="0" y="359"/>
                  <a:pt x="0" y="343"/>
                </a:cubicBezTo>
                <a:cubicBezTo>
                  <a:pt x="0" y="29"/>
                  <a:pt x="0" y="29"/>
                  <a:pt x="0" y="29"/>
                </a:cubicBezTo>
                <a:cubicBezTo>
                  <a:pt x="0" y="13"/>
                  <a:pt x="13" y="0"/>
                  <a:pt x="29" y="0"/>
                </a:cubicBezTo>
                <a:cubicBezTo>
                  <a:pt x="45" y="0"/>
                  <a:pt x="58" y="13"/>
                  <a:pt x="58" y="29"/>
                </a:cubicBezTo>
                <a:cubicBezTo>
                  <a:pt x="58" y="343"/>
                  <a:pt x="58" y="343"/>
                  <a:pt x="58" y="343"/>
                </a:cubicBezTo>
                <a:cubicBezTo>
                  <a:pt x="58" y="359"/>
                  <a:pt x="45" y="372"/>
                  <a:pt x="29" y="3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5" name="Freeform 38">
            <a:extLst>
              <a:ext uri="{FF2B5EF4-FFF2-40B4-BE49-F238E27FC236}">
                <a16:creationId xmlns:a16="http://schemas.microsoft.com/office/drawing/2014/main" id="{5D9F6776-88EF-433F-8345-3247ACCA9438}"/>
              </a:ext>
            </a:extLst>
          </p:cNvPr>
          <p:cNvSpPr>
            <a:spLocks/>
          </p:cNvSpPr>
          <p:nvPr/>
        </p:nvSpPr>
        <p:spPr bwMode="auto">
          <a:xfrm>
            <a:off x="5491163" y="4957763"/>
            <a:ext cx="458787" cy="1214437"/>
          </a:xfrm>
          <a:custGeom>
            <a:avLst/>
            <a:gdLst>
              <a:gd name="T0" fmla="*/ 2147483646 w 41"/>
              <a:gd name="T1" fmla="*/ 2147483646 h 108"/>
              <a:gd name="T2" fmla="*/ 2147483646 w 41"/>
              <a:gd name="T3" fmla="*/ 2147483646 h 108"/>
              <a:gd name="T4" fmla="*/ 0 w 41"/>
              <a:gd name="T5" fmla="*/ 2147483646 h 108"/>
              <a:gd name="T6" fmla="*/ 0 w 41"/>
              <a:gd name="T7" fmla="*/ 2147483646 h 108"/>
              <a:gd name="T8" fmla="*/ 2147483646 w 41"/>
              <a:gd name="T9" fmla="*/ 0 h 108"/>
              <a:gd name="T10" fmla="*/ 2147483646 w 41"/>
              <a:gd name="T11" fmla="*/ 2147483646 h 108"/>
              <a:gd name="T12" fmla="*/ 2147483646 w 41"/>
              <a:gd name="T13" fmla="*/ 2147483646 h 108"/>
              <a:gd name="T14" fmla="*/ 2147483646 w 41"/>
              <a:gd name="T15" fmla="*/ 2147483646 h 108"/>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1" h="108">
                <a:moveTo>
                  <a:pt x="20" y="108"/>
                </a:moveTo>
                <a:cubicBezTo>
                  <a:pt x="20" y="108"/>
                  <a:pt x="20" y="108"/>
                  <a:pt x="20" y="108"/>
                </a:cubicBezTo>
                <a:cubicBezTo>
                  <a:pt x="9" y="108"/>
                  <a:pt x="0" y="99"/>
                  <a:pt x="0" y="87"/>
                </a:cubicBezTo>
                <a:cubicBezTo>
                  <a:pt x="0" y="20"/>
                  <a:pt x="0" y="20"/>
                  <a:pt x="0" y="20"/>
                </a:cubicBezTo>
                <a:cubicBezTo>
                  <a:pt x="0" y="9"/>
                  <a:pt x="9" y="0"/>
                  <a:pt x="20" y="0"/>
                </a:cubicBezTo>
                <a:cubicBezTo>
                  <a:pt x="32" y="0"/>
                  <a:pt x="41" y="9"/>
                  <a:pt x="41" y="20"/>
                </a:cubicBezTo>
                <a:cubicBezTo>
                  <a:pt x="41" y="87"/>
                  <a:pt x="41" y="87"/>
                  <a:pt x="41" y="87"/>
                </a:cubicBezTo>
                <a:cubicBezTo>
                  <a:pt x="41" y="99"/>
                  <a:pt x="32" y="108"/>
                  <a:pt x="20" y="10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6" name="Freeform 39">
            <a:extLst>
              <a:ext uri="{FF2B5EF4-FFF2-40B4-BE49-F238E27FC236}">
                <a16:creationId xmlns:a16="http://schemas.microsoft.com/office/drawing/2014/main" id="{20970859-91AC-4897-A022-F3900C88EE11}"/>
              </a:ext>
            </a:extLst>
          </p:cNvPr>
          <p:cNvSpPr>
            <a:spLocks/>
          </p:cNvSpPr>
          <p:nvPr/>
        </p:nvSpPr>
        <p:spPr bwMode="auto">
          <a:xfrm>
            <a:off x="6488112" y="2125663"/>
            <a:ext cx="2103438" cy="4181475"/>
          </a:xfrm>
          <a:custGeom>
            <a:avLst/>
            <a:gdLst>
              <a:gd name="T0" fmla="*/ 2147483646 w 188"/>
              <a:gd name="T1" fmla="*/ 0 h 372"/>
              <a:gd name="T2" fmla="*/ 2147483646 w 188"/>
              <a:gd name="T3" fmla="*/ 0 h 372"/>
              <a:gd name="T4" fmla="*/ 0 w 188"/>
              <a:gd name="T5" fmla="*/ 2147483646 h 372"/>
              <a:gd name="T6" fmla="*/ 0 w 188"/>
              <a:gd name="T7" fmla="*/ 2147483646 h 372"/>
              <a:gd name="T8" fmla="*/ 2147483646 w 188"/>
              <a:gd name="T9" fmla="*/ 2147483646 h 372"/>
              <a:gd name="T10" fmla="*/ 2147483646 w 188"/>
              <a:gd name="T11" fmla="*/ 2147483646 h 372"/>
              <a:gd name="T12" fmla="*/ 2147483646 w 188"/>
              <a:gd name="T13" fmla="*/ 2147483646 h 372"/>
              <a:gd name="T14" fmla="*/ 2147483646 w 188"/>
              <a:gd name="T15" fmla="*/ 2147483646 h 372"/>
              <a:gd name="T16" fmla="*/ 2147483646 w 188"/>
              <a:gd name="T17" fmla="*/ 0 h 3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8" h="372">
                <a:moveTo>
                  <a:pt x="155" y="0"/>
                </a:moveTo>
                <a:cubicBezTo>
                  <a:pt x="33" y="0"/>
                  <a:pt x="33" y="0"/>
                  <a:pt x="33" y="0"/>
                </a:cubicBezTo>
                <a:cubicBezTo>
                  <a:pt x="15" y="0"/>
                  <a:pt x="0" y="15"/>
                  <a:pt x="0" y="33"/>
                </a:cubicBezTo>
                <a:cubicBezTo>
                  <a:pt x="0" y="339"/>
                  <a:pt x="0" y="339"/>
                  <a:pt x="0" y="339"/>
                </a:cubicBezTo>
                <a:cubicBezTo>
                  <a:pt x="0" y="357"/>
                  <a:pt x="15" y="372"/>
                  <a:pt x="33" y="372"/>
                </a:cubicBezTo>
                <a:cubicBezTo>
                  <a:pt x="155" y="372"/>
                  <a:pt x="155" y="372"/>
                  <a:pt x="155" y="372"/>
                </a:cubicBezTo>
                <a:cubicBezTo>
                  <a:pt x="173" y="372"/>
                  <a:pt x="188" y="357"/>
                  <a:pt x="188" y="339"/>
                </a:cubicBezTo>
                <a:cubicBezTo>
                  <a:pt x="188" y="33"/>
                  <a:pt x="188" y="33"/>
                  <a:pt x="188" y="33"/>
                </a:cubicBezTo>
                <a:cubicBezTo>
                  <a:pt x="188" y="15"/>
                  <a:pt x="173" y="0"/>
                  <a:pt x="155" y="0"/>
                </a:cubicBezTo>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0737" name="Rectangle 40">
            <a:extLst>
              <a:ext uri="{FF2B5EF4-FFF2-40B4-BE49-F238E27FC236}">
                <a16:creationId xmlns:a16="http://schemas.microsoft.com/office/drawing/2014/main" id="{D9143D36-0B61-48DF-BC95-30527C6E456A}"/>
              </a:ext>
            </a:extLst>
          </p:cNvPr>
          <p:cNvSpPr>
            <a:spLocks noChangeArrowheads="1"/>
          </p:cNvSpPr>
          <p:nvPr/>
        </p:nvSpPr>
        <p:spPr bwMode="auto">
          <a:xfrm>
            <a:off x="6734175" y="4103688"/>
            <a:ext cx="1722438" cy="169862"/>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738" name="Freeform 51">
            <a:extLst>
              <a:ext uri="{FF2B5EF4-FFF2-40B4-BE49-F238E27FC236}">
                <a16:creationId xmlns:a16="http://schemas.microsoft.com/office/drawing/2014/main" id="{E5CB1DE7-DE58-4A5E-BA92-E080E2B5BB68}"/>
              </a:ext>
            </a:extLst>
          </p:cNvPr>
          <p:cNvSpPr>
            <a:spLocks/>
          </p:cNvSpPr>
          <p:nvPr/>
        </p:nvSpPr>
        <p:spPr bwMode="auto">
          <a:xfrm>
            <a:off x="8848725" y="2125663"/>
            <a:ext cx="2103437" cy="4181475"/>
          </a:xfrm>
          <a:custGeom>
            <a:avLst/>
            <a:gdLst>
              <a:gd name="T0" fmla="*/ 2147483646 w 188"/>
              <a:gd name="T1" fmla="*/ 0 h 372"/>
              <a:gd name="T2" fmla="*/ 2147483646 w 188"/>
              <a:gd name="T3" fmla="*/ 0 h 372"/>
              <a:gd name="T4" fmla="*/ 0 w 188"/>
              <a:gd name="T5" fmla="*/ 2147483646 h 372"/>
              <a:gd name="T6" fmla="*/ 0 w 188"/>
              <a:gd name="T7" fmla="*/ 2147483646 h 372"/>
              <a:gd name="T8" fmla="*/ 2147483646 w 188"/>
              <a:gd name="T9" fmla="*/ 2147483646 h 372"/>
              <a:gd name="T10" fmla="*/ 2147483646 w 188"/>
              <a:gd name="T11" fmla="*/ 2147483646 h 372"/>
              <a:gd name="T12" fmla="*/ 2147483646 w 188"/>
              <a:gd name="T13" fmla="*/ 2147483646 h 372"/>
              <a:gd name="T14" fmla="*/ 2147483646 w 188"/>
              <a:gd name="T15" fmla="*/ 2147483646 h 372"/>
              <a:gd name="T16" fmla="*/ 2147483646 w 188"/>
              <a:gd name="T17" fmla="*/ 0 h 3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88" h="372">
                <a:moveTo>
                  <a:pt x="155" y="0"/>
                </a:moveTo>
                <a:cubicBezTo>
                  <a:pt x="33" y="0"/>
                  <a:pt x="33" y="0"/>
                  <a:pt x="33" y="0"/>
                </a:cubicBezTo>
                <a:cubicBezTo>
                  <a:pt x="15" y="0"/>
                  <a:pt x="0" y="15"/>
                  <a:pt x="0" y="33"/>
                </a:cubicBezTo>
                <a:cubicBezTo>
                  <a:pt x="0" y="339"/>
                  <a:pt x="0" y="339"/>
                  <a:pt x="0" y="339"/>
                </a:cubicBezTo>
                <a:cubicBezTo>
                  <a:pt x="0" y="357"/>
                  <a:pt x="15" y="372"/>
                  <a:pt x="33" y="372"/>
                </a:cubicBezTo>
                <a:cubicBezTo>
                  <a:pt x="155" y="372"/>
                  <a:pt x="155" y="372"/>
                  <a:pt x="155" y="372"/>
                </a:cubicBezTo>
                <a:cubicBezTo>
                  <a:pt x="173" y="372"/>
                  <a:pt x="188" y="357"/>
                  <a:pt x="188" y="339"/>
                </a:cubicBezTo>
                <a:cubicBezTo>
                  <a:pt x="188" y="33"/>
                  <a:pt x="188" y="33"/>
                  <a:pt x="188" y="33"/>
                </a:cubicBezTo>
                <a:cubicBezTo>
                  <a:pt x="188" y="15"/>
                  <a:pt x="173" y="0"/>
                  <a:pt x="155" y="0"/>
                </a:cubicBezTo>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sp>
        <p:nvSpPr>
          <p:cNvPr id="30739" name="Rectangle 52">
            <a:extLst>
              <a:ext uri="{FF2B5EF4-FFF2-40B4-BE49-F238E27FC236}">
                <a16:creationId xmlns:a16="http://schemas.microsoft.com/office/drawing/2014/main" id="{5FE44E22-CB4F-41A0-9C1A-B39D6B4D851C}"/>
              </a:ext>
            </a:extLst>
          </p:cNvPr>
          <p:cNvSpPr>
            <a:spLocks noChangeArrowheads="1"/>
          </p:cNvSpPr>
          <p:nvPr/>
        </p:nvSpPr>
        <p:spPr bwMode="auto">
          <a:xfrm>
            <a:off x="9094788" y="4103688"/>
            <a:ext cx="1722437" cy="169862"/>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0740" name="TextBox 115">
            <a:extLst>
              <a:ext uri="{FF2B5EF4-FFF2-40B4-BE49-F238E27FC236}">
                <a16:creationId xmlns:a16="http://schemas.microsoft.com/office/drawing/2014/main" id="{349F1316-0AC3-4EB3-A45F-0B7BFB173D25}"/>
              </a:ext>
            </a:extLst>
          </p:cNvPr>
          <p:cNvSpPr txBox="1">
            <a:spLocks noChangeArrowheads="1"/>
          </p:cNvSpPr>
          <p:nvPr/>
        </p:nvSpPr>
        <p:spPr bwMode="auto">
          <a:xfrm>
            <a:off x="9017000" y="2473325"/>
            <a:ext cx="1868488" cy="134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a:solidFill>
                <a:srgbClr val="73858E"/>
              </a:solidFill>
              <a:latin typeface="Arial" panose="020B0604020202020204" pitchFamily="34" charset="0"/>
              <a:cs typeface="Arial" panose="020B0604020202020204" pitchFamily="34" charset="0"/>
            </a:endParaRPr>
          </a:p>
        </p:txBody>
      </p:sp>
      <p:sp>
        <p:nvSpPr>
          <p:cNvPr id="30741" name="TextBox 115">
            <a:extLst>
              <a:ext uri="{FF2B5EF4-FFF2-40B4-BE49-F238E27FC236}">
                <a16:creationId xmlns:a16="http://schemas.microsoft.com/office/drawing/2014/main" id="{165F04A9-1C14-4A98-A3BB-756FC13EA009}"/>
              </a:ext>
            </a:extLst>
          </p:cNvPr>
          <p:cNvSpPr txBox="1">
            <a:spLocks noChangeArrowheads="1"/>
          </p:cNvSpPr>
          <p:nvPr/>
        </p:nvSpPr>
        <p:spPr bwMode="auto">
          <a:xfrm>
            <a:off x="9017000" y="4559300"/>
            <a:ext cx="1868488" cy="134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a:solidFill>
                <a:srgbClr val="73858E"/>
              </a:solidFill>
              <a:latin typeface="Arial" panose="020B0604020202020204" pitchFamily="34" charset="0"/>
              <a:cs typeface="Arial" panose="020B0604020202020204" pitchFamily="34" charset="0"/>
            </a:endParaRPr>
          </a:p>
        </p:txBody>
      </p:sp>
      <p:sp>
        <p:nvSpPr>
          <p:cNvPr id="30742" name="TextBox 115">
            <a:extLst>
              <a:ext uri="{FF2B5EF4-FFF2-40B4-BE49-F238E27FC236}">
                <a16:creationId xmlns:a16="http://schemas.microsoft.com/office/drawing/2014/main" id="{271C7B68-928C-47D7-8399-0FAE770A2383}"/>
              </a:ext>
            </a:extLst>
          </p:cNvPr>
          <p:cNvSpPr txBox="1">
            <a:spLocks noChangeArrowheads="1"/>
          </p:cNvSpPr>
          <p:nvPr/>
        </p:nvSpPr>
        <p:spPr bwMode="auto">
          <a:xfrm>
            <a:off x="6662738" y="2473325"/>
            <a:ext cx="1868487" cy="134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a:solidFill>
                <a:srgbClr val="73858E"/>
              </a:solidFill>
              <a:latin typeface="Arial" panose="020B0604020202020204" pitchFamily="34" charset="0"/>
              <a:cs typeface="Arial" panose="020B0604020202020204" pitchFamily="34" charset="0"/>
            </a:endParaRPr>
          </a:p>
        </p:txBody>
      </p:sp>
      <p:sp>
        <p:nvSpPr>
          <p:cNvPr id="30743" name="TextBox 115">
            <a:extLst>
              <a:ext uri="{FF2B5EF4-FFF2-40B4-BE49-F238E27FC236}">
                <a16:creationId xmlns:a16="http://schemas.microsoft.com/office/drawing/2014/main" id="{5007A0AA-DAE2-47F8-860C-205122BDF595}"/>
              </a:ext>
            </a:extLst>
          </p:cNvPr>
          <p:cNvSpPr txBox="1">
            <a:spLocks noChangeArrowheads="1"/>
          </p:cNvSpPr>
          <p:nvPr/>
        </p:nvSpPr>
        <p:spPr bwMode="auto">
          <a:xfrm>
            <a:off x="6662738" y="4559300"/>
            <a:ext cx="1868487" cy="1344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0722"/>
                                        </p:tgtEl>
                                        <p:attrNameLst>
                                          <p:attrName>style.visibility</p:attrName>
                                        </p:attrNameLst>
                                      </p:cBhvr>
                                      <p:to>
                                        <p:strVal val="visible"/>
                                      </p:to>
                                    </p:set>
                                    <p:anim calcmode="lin" valueType="num">
                                      <p:cBhvr additive="base">
                                        <p:cTn id="7" dur="500" fill="hold"/>
                                        <p:tgtEl>
                                          <p:spTgt spid="30722"/>
                                        </p:tgtEl>
                                        <p:attrNameLst>
                                          <p:attrName>ppt_x</p:attrName>
                                        </p:attrNameLst>
                                      </p:cBhvr>
                                      <p:tavLst>
                                        <p:tav tm="0">
                                          <p:val>
                                            <p:strVal val="#ppt_x"/>
                                          </p:val>
                                        </p:tav>
                                        <p:tav tm="100000">
                                          <p:val>
                                            <p:strVal val="#ppt_x"/>
                                          </p:val>
                                        </p:tav>
                                      </p:tavLst>
                                    </p:anim>
                                    <p:anim calcmode="lin" valueType="num">
                                      <p:cBhvr additive="base">
                                        <p:cTn id="8" dur="500" fill="hold"/>
                                        <p:tgtEl>
                                          <p:spTgt spid="3072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0723"/>
                                        </p:tgtEl>
                                        <p:attrNameLst>
                                          <p:attrName>style.visibility</p:attrName>
                                        </p:attrNameLst>
                                      </p:cBhvr>
                                      <p:to>
                                        <p:strVal val="visible"/>
                                      </p:to>
                                    </p:set>
                                    <p:anim calcmode="lin" valueType="num">
                                      <p:cBhvr additive="base">
                                        <p:cTn id="11" dur="500" fill="hold"/>
                                        <p:tgtEl>
                                          <p:spTgt spid="30723"/>
                                        </p:tgtEl>
                                        <p:attrNameLst>
                                          <p:attrName>ppt_x</p:attrName>
                                        </p:attrNameLst>
                                      </p:cBhvr>
                                      <p:tavLst>
                                        <p:tav tm="0">
                                          <p:val>
                                            <p:strVal val="#ppt_x"/>
                                          </p:val>
                                        </p:tav>
                                        <p:tav tm="100000">
                                          <p:val>
                                            <p:strVal val="#ppt_x"/>
                                          </p:val>
                                        </p:tav>
                                      </p:tavLst>
                                    </p:anim>
                                    <p:anim calcmode="lin" valueType="num">
                                      <p:cBhvr additive="base">
                                        <p:cTn id="12" dur="500" fill="hold"/>
                                        <p:tgtEl>
                                          <p:spTgt spid="3072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grpId="0" nodeType="afterEffect">
                                  <p:stCondLst>
                                    <p:cond delay="0"/>
                                  </p:stCondLst>
                                  <p:childTnLst>
                                    <p:set>
                                      <p:cBhvr>
                                        <p:cTn id="15" dur="1" fill="hold">
                                          <p:stCondLst>
                                            <p:cond delay="0"/>
                                          </p:stCondLst>
                                        </p:cTn>
                                        <p:tgtEl>
                                          <p:spTgt spid="30724"/>
                                        </p:tgtEl>
                                        <p:attrNameLst>
                                          <p:attrName>style.visibility</p:attrName>
                                        </p:attrNameLst>
                                      </p:cBhvr>
                                      <p:to>
                                        <p:strVal val="visible"/>
                                      </p:to>
                                    </p:set>
                                    <p:anim calcmode="lin" valueType="num">
                                      <p:cBhvr additive="base">
                                        <p:cTn id="16" dur="500" fill="hold"/>
                                        <p:tgtEl>
                                          <p:spTgt spid="30724"/>
                                        </p:tgtEl>
                                        <p:attrNameLst>
                                          <p:attrName>ppt_x</p:attrName>
                                        </p:attrNameLst>
                                      </p:cBhvr>
                                      <p:tavLst>
                                        <p:tav tm="0">
                                          <p:val>
                                            <p:strVal val="#ppt_x"/>
                                          </p:val>
                                        </p:tav>
                                        <p:tav tm="100000">
                                          <p:val>
                                            <p:strVal val="#ppt_x"/>
                                          </p:val>
                                        </p:tav>
                                      </p:tavLst>
                                    </p:anim>
                                    <p:anim calcmode="lin" valueType="num">
                                      <p:cBhvr additive="base">
                                        <p:cTn id="17" dur="500" fill="hold"/>
                                        <p:tgtEl>
                                          <p:spTgt spid="30724"/>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0"/>
                                  </p:stCondLst>
                                  <p:childTnLst>
                                    <p:set>
                                      <p:cBhvr>
                                        <p:cTn id="19" dur="1" fill="hold">
                                          <p:stCondLst>
                                            <p:cond delay="0"/>
                                          </p:stCondLst>
                                        </p:cTn>
                                        <p:tgtEl>
                                          <p:spTgt spid="30726"/>
                                        </p:tgtEl>
                                        <p:attrNameLst>
                                          <p:attrName>style.visibility</p:attrName>
                                        </p:attrNameLst>
                                      </p:cBhvr>
                                      <p:to>
                                        <p:strVal val="visible"/>
                                      </p:to>
                                    </p:set>
                                    <p:anim calcmode="lin" valueType="num">
                                      <p:cBhvr additive="base">
                                        <p:cTn id="20" dur="500" fill="hold"/>
                                        <p:tgtEl>
                                          <p:spTgt spid="30726"/>
                                        </p:tgtEl>
                                        <p:attrNameLst>
                                          <p:attrName>ppt_x</p:attrName>
                                        </p:attrNameLst>
                                      </p:cBhvr>
                                      <p:tavLst>
                                        <p:tav tm="0">
                                          <p:val>
                                            <p:strVal val="#ppt_x"/>
                                          </p:val>
                                        </p:tav>
                                        <p:tav tm="100000">
                                          <p:val>
                                            <p:strVal val="#ppt_x"/>
                                          </p:val>
                                        </p:tav>
                                      </p:tavLst>
                                    </p:anim>
                                    <p:anim calcmode="lin" valueType="num">
                                      <p:cBhvr additive="base">
                                        <p:cTn id="21" dur="500" fill="hold"/>
                                        <p:tgtEl>
                                          <p:spTgt spid="30726"/>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0"/>
                                  </p:stCondLst>
                                  <p:childTnLst>
                                    <p:set>
                                      <p:cBhvr>
                                        <p:cTn id="23" dur="1" fill="hold">
                                          <p:stCondLst>
                                            <p:cond delay="0"/>
                                          </p:stCondLst>
                                        </p:cTn>
                                        <p:tgtEl>
                                          <p:spTgt spid="30728"/>
                                        </p:tgtEl>
                                        <p:attrNameLst>
                                          <p:attrName>style.visibility</p:attrName>
                                        </p:attrNameLst>
                                      </p:cBhvr>
                                      <p:to>
                                        <p:strVal val="visible"/>
                                      </p:to>
                                    </p:set>
                                    <p:anim calcmode="lin" valueType="num">
                                      <p:cBhvr additive="base">
                                        <p:cTn id="24" dur="500" fill="hold"/>
                                        <p:tgtEl>
                                          <p:spTgt spid="30728"/>
                                        </p:tgtEl>
                                        <p:attrNameLst>
                                          <p:attrName>ppt_x</p:attrName>
                                        </p:attrNameLst>
                                      </p:cBhvr>
                                      <p:tavLst>
                                        <p:tav tm="0">
                                          <p:val>
                                            <p:strVal val="#ppt_x"/>
                                          </p:val>
                                        </p:tav>
                                        <p:tav tm="100000">
                                          <p:val>
                                            <p:strVal val="#ppt_x"/>
                                          </p:val>
                                        </p:tav>
                                      </p:tavLst>
                                    </p:anim>
                                    <p:anim calcmode="lin" valueType="num">
                                      <p:cBhvr additive="base">
                                        <p:cTn id="25" dur="500" fill="hold"/>
                                        <p:tgtEl>
                                          <p:spTgt spid="30728"/>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0"/>
                                  </p:stCondLst>
                                  <p:childTnLst>
                                    <p:set>
                                      <p:cBhvr>
                                        <p:cTn id="27" dur="1" fill="hold">
                                          <p:stCondLst>
                                            <p:cond delay="0"/>
                                          </p:stCondLst>
                                        </p:cTn>
                                        <p:tgtEl>
                                          <p:spTgt spid="30730"/>
                                        </p:tgtEl>
                                        <p:attrNameLst>
                                          <p:attrName>style.visibility</p:attrName>
                                        </p:attrNameLst>
                                      </p:cBhvr>
                                      <p:to>
                                        <p:strVal val="visible"/>
                                      </p:to>
                                    </p:set>
                                    <p:anim calcmode="lin" valueType="num">
                                      <p:cBhvr additive="base">
                                        <p:cTn id="28" dur="500" fill="hold"/>
                                        <p:tgtEl>
                                          <p:spTgt spid="30730"/>
                                        </p:tgtEl>
                                        <p:attrNameLst>
                                          <p:attrName>ppt_x</p:attrName>
                                        </p:attrNameLst>
                                      </p:cBhvr>
                                      <p:tavLst>
                                        <p:tav tm="0">
                                          <p:val>
                                            <p:strVal val="#ppt_x"/>
                                          </p:val>
                                        </p:tav>
                                        <p:tav tm="100000">
                                          <p:val>
                                            <p:strVal val="#ppt_x"/>
                                          </p:val>
                                        </p:tav>
                                      </p:tavLst>
                                    </p:anim>
                                    <p:anim calcmode="lin" valueType="num">
                                      <p:cBhvr additive="base">
                                        <p:cTn id="29" dur="500" fill="hold"/>
                                        <p:tgtEl>
                                          <p:spTgt spid="30730"/>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0"/>
                                  </p:stCondLst>
                                  <p:childTnLst>
                                    <p:set>
                                      <p:cBhvr>
                                        <p:cTn id="31" dur="1" fill="hold">
                                          <p:stCondLst>
                                            <p:cond delay="0"/>
                                          </p:stCondLst>
                                        </p:cTn>
                                        <p:tgtEl>
                                          <p:spTgt spid="30732"/>
                                        </p:tgtEl>
                                        <p:attrNameLst>
                                          <p:attrName>style.visibility</p:attrName>
                                        </p:attrNameLst>
                                      </p:cBhvr>
                                      <p:to>
                                        <p:strVal val="visible"/>
                                      </p:to>
                                    </p:set>
                                    <p:anim calcmode="lin" valueType="num">
                                      <p:cBhvr additive="base">
                                        <p:cTn id="32" dur="500" fill="hold"/>
                                        <p:tgtEl>
                                          <p:spTgt spid="30732"/>
                                        </p:tgtEl>
                                        <p:attrNameLst>
                                          <p:attrName>ppt_x</p:attrName>
                                        </p:attrNameLst>
                                      </p:cBhvr>
                                      <p:tavLst>
                                        <p:tav tm="0">
                                          <p:val>
                                            <p:strVal val="#ppt_x"/>
                                          </p:val>
                                        </p:tav>
                                        <p:tav tm="100000">
                                          <p:val>
                                            <p:strVal val="#ppt_x"/>
                                          </p:val>
                                        </p:tav>
                                      </p:tavLst>
                                    </p:anim>
                                    <p:anim calcmode="lin" valueType="num">
                                      <p:cBhvr additive="base">
                                        <p:cTn id="33" dur="500" fill="hold"/>
                                        <p:tgtEl>
                                          <p:spTgt spid="30732"/>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0"/>
                                  </p:stCondLst>
                                  <p:childTnLst>
                                    <p:set>
                                      <p:cBhvr>
                                        <p:cTn id="35" dur="1" fill="hold">
                                          <p:stCondLst>
                                            <p:cond delay="0"/>
                                          </p:stCondLst>
                                        </p:cTn>
                                        <p:tgtEl>
                                          <p:spTgt spid="30734"/>
                                        </p:tgtEl>
                                        <p:attrNameLst>
                                          <p:attrName>style.visibility</p:attrName>
                                        </p:attrNameLst>
                                      </p:cBhvr>
                                      <p:to>
                                        <p:strVal val="visible"/>
                                      </p:to>
                                    </p:set>
                                    <p:anim calcmode="lin" valueType="num">
                                      <p:cBhvr additive="base">
                                        <p:cTn id="36" dur="500" fill="hold"/>
                                        <p:tgtEl>
                                          <p:spTgt spid="30734"/>
                                        </p:tgtEl>
                                        <p:attrNameLst>
                                          <p:attrName>ppt_x</p:attrName>
                                        </p:attrNameLst>
                                      </p:cBhvr>
                                      <p:tavLst>
                                        <p:tav tm="0">
                                          <p:val>
                                            <p:strVal val="#ppt_x"/>
                                          </p:val>
                                        </p:tav>
                                        <p:tav tm="100000">
                                          <p:val>
                                            <p:strVal val="#ppt_x"/>
                                          </p:val>
                                        </p:tav>
                                      </p:tavLst>
                                    </p:anim>
                                    <p:anim calcmode="lin" valueType="num">
                                      <p:cBhvr additive="base">
                                        <p:cTn id="37" dur="500" fill="hold"/>
                                        <p:tgtEl>
                                          <p:spTgt spid="30734"/>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0"/>
                                  </p:stCondLst>
                                  <p:childTnLst>
                                    <p:set>
                                      <p:cBhvr>
                                        <p:cTn id="39" dur="1" fill="hold">
                                          <p:stCondLst>
                                            <p:cond delay="0"/>
                                          </p:stCondLst>
                                        </p:cTn>
                                        <p:tgtEl>
                                          <p:spTgt spid="30736"/>
                                        </p:tgtEl>
                                        <p:attrNameLst>
                                          <p:attrName>style.visibility</p:attrName>
                                        </p:attrNameLst>
                                      </p:cBhvr>
                                      <p:to>
                                        <p:strVal val="visible"/>
                                      </p:to>
                                    </p:set>
                                    <p:anim calcmode="lin" valueType="num">
                                      <p:cBhvr additive="base">
                                        <p:cTn id="40" dur="500" fill="hold"/>
                                        <p:tgtEl>
                                          <p:spTgt spid="30736"/>
                                        </p:tgtEl>
                                        <p:attrNameLst>
                                          <p:attrName>ppt_x</p:attrName>
                                        </p:attrNameLst>
                                      </p:cBhvr>
                                      <p:tavLst>
                                        <p:tav tm="0">
                                          <p:val>
                                            <p:strVal val="#ppt_x"/>
                                          </p:val>
                                        </p:tav>
                                        <p:tav tm="100000">
                                          <p:val>
                                            <p:strVal val="#ppt_x"/>
                                          </p:val>
                                        </p:tav>
                                      </p:tavLst>
                                    </p:anim>
                                    <p:anim calcmode="lin" valueType="num">
                                      <p:cBhvr additive="base">
                                        <p:cTn id="41" dur="500" fill="hold"/>
                                        <p:tgtEl>
                                          <p:spTgt spid="30736"/>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0"/>
                                  </p:stCondLst>
                                  <p:childTnLst>
                                    <p:set>
                                      <p:cBhvr>
                                        <p:cTn id="43" dur="1" fill="hold">
                                          <p:stCondLst>
                                            <p:cond delay="0"/>
                                          </p:stCondLst>
                                        </p:cTn>
                                        <p:tgtEl>
                                          <p:spTgt spid="30738"/>
                                        </p:tgtEl>
                                        <p:attrNameLst>
                                          <p:attrName>style.visibility</p:attrName>
                                        </p:attrNameLst>
                                      </p:cBhvr>
                                      <p:to>
                                        <p:strVal val="visible"/>
                                      </p:to>
                                    </p:set>
                                    <p:anim calcmode="lin" valueType="num">
                                      <p:cBhvr additive="base">
                                        <p:cTn id="44" dur="500" fill="hold"/>
                                        <p:tgtEl>
                                          <p:spTgt spid="30738"/>
                                        </p:tgtEl>
                                        <p:attrNameLst>
                                          <p:attrName>ppt_x</p:attrName>
                                        </p:attrNameLst>
                                      </p:cBhvr>
                                      <p:tavLst>
                                        <p:tav tm="0">
                                          <p:val>
                                            <p:strVal val="#ppt_x"/>
                                          </p:val>
                                        </p:tav>
                                        <p:tav tm="100000">
                                          <p:val>
                                            <p:strVal val="#ppt_x"/>
                                          </p:val>
                                        </p:tav>
                                      </p:tavLst>
                                    </p:anim>
                                    <p:anim calcmode="lin" valueType="num">
                                      <p:cBhvr additive="base">
                                        <p:cTn id="45" dur="500" fill="hold"/>
                                        <p:tgtEl>
                                          <p:spTgt spid="30738"/>
                                        </p:tgtEl>
                                        <p:attrNameLst>
                                          <p:attrName>ppt_y</p:attrName>
                                        </p:attrNameLst>
                                      </p:cBhvr>
                                      <p:tavLst>
                                        <p:tav tm="0">
                                          <p:val>
                                            <p:strVal val="1+#ppt_h/2"/>
                                          </p:val>
                                        </p:tav>
                                        <p:tav tm="100000">
                                          <p:val>
                                            <p:strVal val="#ppt_y"/>
                                          </p:val>
                                        </p:tav>
                                      </p:tavLst>
                                    </p:anim>
                                  </p:childTnLst>
                                </p:cTn>
                              </p:par>
                            </p:childTnLst>
                          </p:cTn>
                        </p:par>
                        <p:par>
                          <p:cTn id="46" fill="hold">
                            <p:stCondLst>
                              <p:cond delay="1250"/>
                            </p:stCondLst>
                            <p:childTnLst>
                              <p:par>
                                <p:cTn id="47" presetID="17" presetClass="entr" presetSubtype="4" fill="hold" grpId="0" nodeType="afterEffect">
                                  <p:stCondLst>
                                    <p:cond delay="0"/>
                                  </p:stCondLst>
                                  <p:childTnLst>
                                    <p:set>
                                      <p:cBhvr>
                                        <p:cTn id="48" dur="1" fill="hold">
                                          <p:stCondLst>
                                            <p:cond delay="0"/>
                                          </p:stCondLst>
                                        </p:cTn>
                                        <p:tgtEl>
                                          <p:spTgt spid="30725"/>
                                        </p:tgtEl>
                                        <p:attrNameLst>
                                          <p:attrName>style.visibility</p:attrName>
                                        </p:attrNameLst>
                                      </p:cBhvr>
                                      <p:to>
                                        <p:strVal val="visible"/>
                                      </p:to>
                                    </p:set>
                                    <p:anim calcmode="lin" valueType="num">
                                      <p:cBhvr>
                                        <p:cTn id="49" dur="500" fill="hold"/>
                                        <p:tgtEl>
                                          <p:spTgt spid="30725"/>
                                        </p:tgtEl>
                                        <p:attrNameLst>
                                          <p:attrName>ppt_x</p:attrName>
                                        </p:attrNameLst>
                                      </p:cBhvr>
                                      <p:tavLst>
                                        <p:tav tm="0">
                                          <p:val>
                                            <p:strVal val="#ppt_x"/>
                                          </p:val>
                                        </p:tav>
                                        <p:tav tm="100000">
                                          <p:val>
                                            <p:strVal val="#ppt_x"/>
                                          </p:val>
                                        </p:tav>
                                      </p:tavLst>
                                    </p:anim>
                                    <p:anim calcmode="lin" valueType="num">
                                      <p:cBhvr>
                                        <p:cTn id="50" dur="500" fill="hold"/>
                                        <p:tgtEl>
                                          <p:spTgt spid="30725"/>
                                        </p:tgtEl>
                                        <p:attrNameLst>
                                          <p:attrName>ppt_y</p:attrName>
                                        </p:attrNameLst>
                                      </p:cBhvr>
                                      <p:tavLst>
                                        <p:tav tm="0">
                                          <p:val>
                                            <p:strVal val="#ppt_y+#ppt_h/2"/>
                                          </p:val>
                                        </p:tav>
                                        <p:tav tm="100000">
                                          <p:val>
                                            <p:strVal val="#ppt_y"/>
                                          </p:val>
                                        </p:tav>
                                      </p:tavLst>
                                    </p:anim>
                                    <p:anim calcmode="lin" valueType="num">
                                      <p:cBhvr>
                                        <p:cTn id="51" dur="500" fill="hold"/>
                                        <p:tgtEl>
                                          <p:spTgt spid="30725"/>
                                        </p:tgtEl>
                                        <p:attrNameLst>
                                          <p:attrName>ppt_w</p:attrName>
                                        </p:attrNameLst>
                                      </p:cBhvr>
                                      <p:tavLst>
                                        <p:tav tm="0">
                                          <p:val>
                                            <p:strVal val="#ppt_w"/>
                                          </p:val>
                                        </p:tav>
                                        <p:tav tm="100000">
                                          <p:val>
                                            <p:strVal val="#ppt_w"/>
                                          </p:val>
                                        </p:tav>
                                      </p:tavLst>
                                    </p:anim>
                                    <p:anim calcmode="lin" valueType="num">
                                      <p:cBhvr>
                                        <p:cTn id="52" dur="500" fill="hold"/>
                                        <p:tgtEl>
                                          <p:spTgt spid="30725"/>
                                        </p:tgtEl>
                                        <p:attrNameLst>
                                          <p:attrName>ppt_h</p:attrName>
                                        </p:attrNameLst>
                                      </p:cBhvr>
                                      <p:tavLst>
                                        <p:tav tm="0">
                                          <p:val>
                                            <p:fltVal val="0"/>
                                          </p:val>
                                        </p:tav>
                                        <p:tav tm="100000">
                                          <p:val>
                                            <p:strVal val="#ppt_h"/>
                                          </p:val>
                                        </p:tav>
                                      </p:tavLst>
                                    </p:anim>
                                  </p:childTnLst>
                                </p:cTn>
                              </p:par>
                              <p:par>
                                <p:cTn id="53" presetID="23" presetClass="entr" presetSubtype="16" fill="hold" grpId="0" nodeType="withEffect">
                                  <p:stCondLst>
                                    <p:cond delay="0"/>
                                  </p:stCondLst>
                                  <p:childTnLst>
                                    <p:set>
                                      <p:cBhvr>
                                        <p:cTn id="54" dur="1" fill="hold">
                                          <p:stCondLst>
                                            <p:cond delay="0"/>
                                          </p:stCondLst>
                                        </p:cTn>
                                        <p:tgtEl>
                                          <p:spTgt spid="30742"/>
                                        </p:tgtEl>
                                        <p:attrNameLst>
                                          <p:attrName>style.visibility</p:attrName>
                                        </p:attrNameLst>
                                      </p:cBhvr>
                                      <p:to>
                                        <p:strVal val="visible"/>
                                      </p:to>
                                    </p:set>
                                    <p:anim calcmode="lin" valueType="num">
                                      <p:cBhvr>
                                        <p:cTn id="55" dur="500" fill="hold"/>
                                        <p:tgtEl>
                                          <p:spTgt spid="30742"/>
                                        </p:tgtEl>
                                        <p:attrNameLst>
                                          <p:attrName>ppt_w</p:attrName>
                                        </p:attrNameLst>
                                      </p:cBhvr>
                                      <p:tavLst>
                                        <p:tav tm="0">
                                          <p:val>
                                            <p:fltVal val="0"/>
                                          </p:val>
                                        </p:tav>
                                        <p:tav tm="100000">
                                          <p:val>
                                            <p:strVal val="#ppt_w"/>
                                          </p:val>
                                        </p:tav>
                                      </p:tavLst>
                                    </p:anim>
                                    <p:anim calcmode="lin" valueType="num">
                                      <p:cBhvr>
                                        <p:cTn id="56" dur="500" fill="hold"/>
                                        <p:tgtEl>
                                          <p:spTgt spid="30742"/>
                                        </p:tgtEl>
                                        <p:attrNameLst>
                                          <p:attrName>ppt_h</p:attrName>
                                        </p:attrNameLst>
                                      </p:cBhvr>
                                      <p:tavLst>
                                        <p:tav tm="0">
                                          <p:val>
                                            <p:fltVal val="0"/>
                                          </p:val>
                                        </p:tav>
                                        <p:tav tm="100000">
                                          <p:val>
                                            <p:strVal val="#ppt_h"/>
                                          </p:val>
                                        </p:tav>
                                      </p:tavLst>
                                    </p:anim>
                                  </p:childTnLst>
                                </p:cTn>
                              </p:par>
                              <p:par>
                                <p:cTn id="57" presetID="23" presetClass="entr" presetSubtype="16" fill="hold" grpId="0" nodeType="withEffect">
                                  <p:stCondLst>
                                    <p:cond delay="0"/>
                                  </p:stCondLst>
                                  <p:childTnLst>
                                    <p:set>
                                      <p:cBhvr>
                                        <p:cTn id="58" dur="1" fill="hold">
                                          <p:stCondLst>
                                            <p:cond delay="0"/>
                                          </p:stCondLst>
                                        </p:cTn>
                                        <p:tgtEl>
                                          <p:spTgt spid="30737"/>
                                        </p:tgtEl>
                                        <p:attrNameLst>
                                          <p:attrName>style.visibility</p:attrName>
                                        </p:attrNameLst>
                                      </p:cBhvr>
                                      <p:to>
                                        <p:strVal val="visible"/>
                                      </p:to>
                                    </p:set>
                                    <p:anim calcmode="lin" valueType="num">
                                      <p:cBhvr>
                                        <p:cTn id="59" dur="500" fill="hold"/>
                                        <p:tgtEl>
                                          <p:spTgt spid="30737"/>
                                        </p:tgtEl>
                                        <p:attrNameLst>
                                          <p:attrName>ppt_w</p:attrName>
                                        </p:attrNameLst>
                                      </p:cBhvr>
                                      <p:tavLst>
                                        <p:tav tm="0">
                                          <p:val>
                                            <p:fltVal val="0"/>
                                          </p:val>
                                        </p:tav>
                                        <p:tav tm="100000">
                                          <p:val>
                                            <p:strVal val="#ppt_w"/>
                                          </p:val>
                                        </p:tav>
                                      </p:tavLst>
                                    </p:anim>
                                    <p:anim calcmode="lin" valueType="num">
                                      <p:cBhvr>
                                        <p:cTn id="60" dur="500" fill="hold"/>
                                        <p:tgtEl>
                                          <p:spTgt spid="30737"/>
                                        </p:tgtEl>
                                        <p:attrNameLst>
                                          <p:attrName>ppt_h</p:attrName>
                                        </p:attrNameLst>
                                      </p:cBhvr>
                                      <p:tavLst>
                                        <p:tav tm="0">
                                          <p:val>
                                            <p:fltVal val="0"/>
                                          </p:val>
                                        </p:tav>
                                        <p:tav tm="100000">
                                          <p:val>
                                            <p:strVal val="#ppt_h"/>
                                          </p:val>
                                        </p:tav>
                                      </p:tavLst>
                                    </p:anim>
                                  </p:childTnLst>
                                </p:cTn>
                              </p:par>
                              <p:par>
                                <p:cTn id="61" presetID="23" presetClass="entr" presetSubtype="16" fill="hold" grpId="0" nodeType="withEffect">
                                  <p:stCondLst>
                                    <p:cond delay="0"/>
                                  </p:stCondLst>
                                  <p:childTnLst>
                                    <p:set>
                                      <p:cBhvr>
                                        <p:cTn id="62" dur="1" fill="hold">
                                          <p:stCondLst>
                                            <p:cond delay="0"/>
                                          </p:stCondLst>
                                        </p:cTn>
                                        <p:tgtEl>
                                          <p:spTgt spid="30743"/>
                                        </p:tgtEl>
                                        <p:attrNameLst>
                                          <p:attrName>style.visibility</p:attrName>
                                        </p:attrNameLst>
                                      </p:cBhvr>
                                      <p:to>
                                        <p:strVal val="visible"/>
                                      </p:to>
                                    </p:set>
                                    <p:anim calcmode="lin" valueType="num">
                                      <p:cBhvr>
                                        <p:cTn id="63" dur="500" fill="hold"/>
                                        <p:tgtEl>
                                          <p:spTgt spid="30743"/>
                                        </p:tgtEl>
                                        <p:attrNameLst>
                                          <p:attrName>ppt_w</p:attrName>
                                        </p:attrNameLst>
                                      </p:cBhvr>
                                      <p:tavLst>
                                        <p:tav tm="0">
                                          <p:val>
                                            <p:fltVal val="0"/>
                                          </p:val>
                                        </p:tav>
                                        <p:tav tm="100000">
                                          <p:val>
                                            <p:strVal val="#ppt_w"/>
                                          </p:val>
                                        </p:tav>
                                      </p:tavLst>
                                    </p:anim>
                                    <p:anim calcmode="lin" valueType="num">
                                      <p:cBhvr>
                                        <p:cTn id="64" dur="500" fill="hold"/>
                                        <p:tgtEl>
                                          <p:spTgt spid="30743"/>
                                        </p:tgtEl>
                                        <p:attrNameLst>
                                          <p:attrName>ppt_h</p:attrName>
                                        </p:attrNameLst>
                                      </p:cBhvr>
                                      <p:tavLst>
                                        <p:tav tm="0">
                                          <p:val>
                                            <p:fltVal val="0"/>
                                          </p:val>
                                        </p:tav>
                                        <p:tav tm="100000">
                                          <p:val>
                                            <p:strVal val="#ppt_h"/>
                                          </p:val>
                                        </p:tav>
                                      </p:tavLst>
                                    </p:anim>
                                  </p:childTnLst>
                                </p:cTn>
                              </p:par>
                              <p:par>
                                <p:cTn id="65" presetID="17" presetClass="entr" presetSubtype="4" fill="hold" grpId="0" nodeType="withEffect">
                                  <p:stCondLst>
                                    <p:cond delay="250"/>
                                  </p:stCondLst>
                                  <p:childTnLst>
                                    <p:set>
                                      <p:cBhvr>
                                        <p:cTn id="66" dur="1" fill="hold">
                                          <p:stCondLst>
                                            <p:cond delay="0"/>
                                          </p:stCondLst>
                                        </p:cTn>
                                        <p:tgtEl>
                                          <p:spTgt spid="30727"/>
                                        </p:tgtEl>
                                        <p:attrNameLst>
                                          <p:attrName>style.visibility</p:attrName>
                                        </p:attrNameLst>
                                      </p:cBhvr>
                                      <p:to>
                                        <p:strVal val="visible"/>
                                      </p:to>
                                    </p:set>
                                    <p:anim calcmode="lin" valueType="num">
                                      <p:cBhvr>
                                        <p:cTn id="67" dur="500" fill="hold"/>
                                        <p:tgtEl>
                                          <p:spTgt spid="30727"/>
                                        </p:tgtEl>
                                        <p:attrNameLst>
                                          <p:attrName>ppt_x</p:attrName>
                                        </p:attrNameLst>
                                      </p:cBhvr>
                                      <p:tavLst>
                                        <p:tav tm="0">
                                          <p:val>
                                            <p:strVal val="#ppt_x"/>
                                          </p:val>
                                        </p:tav>
                                        <p:tav tm="100000">
                                          <p:val>
                                            <p:strVal val="#ppt_x"/>
                                          </p:val>
                                        </p:tav>
                                      </p:tavLst>
                                    </p:anim>
                                    <p:anim calcmode="lin" valueType="num">
                                      <p:cBhvr>
                                        <p:cTn id="68" dur="500" fill="hold"/>
                                        <p:tgtEl>
                                          <p:spTgt spid="30727"/>
                                        </p:tgtEl>
                                        <p:attrNameLst>
                                          <p:attrName>ppt_y</p:attrName>
                                        </p:attrNameLst>
                                      </p:cBhvr>
                                      <p:tavLst>
                                        <p:tav tm="0">
                                          <p:val>
                                            <p:strVal val="#ppt_y+#ppt_h/2"/>
                                          </p:val>
                                        </p:tav>
                                        <p:tav tm="100000">
                                          <p:val>
                                            <p:strVal val="#ppt_y"/>
                                          </p:val>
                                        </p:tav>
                                      </p:tavLst>
                                    </p:anim>
                                    <p:anim calcmode="lin" valueType="num">
                                      <p:cBhvr>
                                        <p:cTn id="69" dur="500" fill="hold"/>
                                        <p:tgtEl>
                                          <p:spTgt spid="30727"/>
                                        </p:tgtEl>
                                        <p:attrNameLst>
                                          <p:attrName>ppt_w</p:attrName>
                                        </p:attrNameLst>
                                      </p:cBhvr>
                                      <p:tavLst>
                                        <p:tav tm="0">
                                          <p:val>
                                            <p:strVal val="#ppt_w"/>
                                          </p:val>
                                        </p:tav>
                                        <p:tav tm="100000">
                                          <p:val>
                                            <p:strVal val="#ppt_w"/>
                                          </p:val>
                                        </p:tav>
                                      </p:tavLst>
                                    </p:anim>
                                    <p:anim calcmode="lin" valueType="num">
                                      <p:cBhvr>
                                        <p:cTn id="70" dur="500" fill="hold"/>
                                        <p:tgtEl>
                                          <p:spTgt spid="30727"/>
                                        </p:tgtEl>
                                        <p:attrNameLst>
                                          <p:attrName>ppt_h</p:attrName>
                                        </p:attrNameLst>
                                      </p:cBhvr>
                                      <p:tavLst>
                                        <p:tav tm="0">
                                          <p:val>
                                            <p:fltVal val="0"/>
                                          </p:val>
                                        </p:tav>
                                        <p:tav tm="100000">
                                          <p:val>
                                            <p:strVal val="#ppt_h"/>
                                          </p:val>
                                        </p:tav>
                                      </p:tavLst>
                                    </p:anim>
                                  </p:childTnLst>
                                </p:cTn>
                              </p:par>
                              <p:par>
                                <p:cTn id="71" presetID="17" presetClass="entr" presetSubtype="4" fill="hold" grpId="0" nodeType="withEffect">
                                  <p:stCondLst>
                                    <p:cond delay="500"/>
                                  </p:stCondLst>
                                  <p:childTnLst>
                                    <p:set>
                                      <p:cBhvr>
                                        <p:cTn id="72" dur="1" fill="hold">
                                          <p:stCondLst>
                                            <p:cond delay="0"/>
                                          </p:stCondLst>
                                        </p:cTn>
                                        <p:tgtEl>
                                          <p:spTgt spid="30729"/>
                                        </p:tgtEl>
                                        <p:attrNameLst>
                                          <p:attrName>style.visibility</p:attrName>
                                        </p:attrNameLst>
                                      </p:cBhvr>
                                      <p:to>
                                        <p:strVal val="visible"/>
                                      </p:to>
                                    </p:set>
                                    <p:anim calcmode="lin" valueType="num">
                                      <p:cBhvr>
                                        <p:cTn id="73" dur="500" fill="hold"/>
                                        <p:tgtEl>
                                          <p:spTgt spid="30729"/>
                                        </p:tgtEl>
                                        <p:attrNameLst>
                                          <p:attrName>ppt_x</p:attrName>
                                        </p:attrNameLst>
                                      </p:cBhvr>
                                      <p:tavLst>
                                        <p:tav tm="0">
                                          <p:val>
                                            <p:strVal val="#ppt_x"/>
                                          </p:val>
                                        </p:tav>
                                        <p:tav tm="100000">
                                          <p:val>
                                            <p:strVal val="#ppt_x"/>
                                          </p:val>
                                        </p:tav>
                                      </p:tavLst>
                                    </p:anim>
                                    <p:anim calcmode="lin" valueType="num">
                                      <p:cBhvr>
                                        <p:cTn id="74" dur="500" fill="hold"/>
                                        <p:tgtEl>
                                          <p:spTgt spid="30729"/>
                                        </p:tgtEl>
                                        <p:attrNameLst>
                                          <p:attrName>ppt_y</p:attrName>
                                        </p:attrNameLst>
                                      </p:cBhvr>
                                      <p:tavLst>
                                        <p:tav tm="0">
                                          <p:val>
                                            <p:strVal val="#ppt_y+#ppt_h/2"/>
                                          </p:val>
                                        </p:tav>
                                        <p:tav tm="100000">
                                          <p:val>
                                            <p:strVal val="#ppt_y"/>
                                          </p:val>
                                        </p:tav>
                                      </p:tavLst>
                                    </p:anim>
                                    <p:anim calcmode="lin" valueType="num">
                                      <p:cBhvr>
                                        <p:cTn id="75" dur="500" fill="hold"/>
                                        <p:tgtEl>
                                          <p:spTgt spid="30729"/>
                                        </p:tgtEl>
                                        <p:attrNameLst>
                                          <p:attrName>ppt_w</p:attrName>
                                        </p:attrNameLst>
                                      </p:cBhvr>
                                      <p:tavLst>
                                        <p:tav tm="0">
                                          <p:val>
                                            <p:strVal val="#ppt_w"/>
                                          </p:val>
                                        </p:tav>
                                        <p:tav tm="100000">
                                          <p:val>
                                            <p:strVal val="#ppt_w"/>
                                          </p:val>
                                        </p:tav>
                                      </p:tavLst>
                                    </p:anim>
                                    <p:anim calcmode="lin" valueType="num">
                                      <p:cBhvr>
                                        <p:cTn id="76" dur="500" fill="hold"/>
                                        <p:tgtEl>
                                          <p:spTgt spid="30729"/>
                                        </p:tgtEl>
                                        <p:attrNameLst>
                                          <p:attrName>ppt_h</p:attrName>
                                        </p:attrNameLst>
                                      </p:cBhvr>
                                      <p:tavLst>
                                        <p:tav tm="0">
                                          <p:val>
                                            <p:fltVal val="0"/>
                                          </p:val>
                                        </p:tav>
                                        <p:tav tm="100000">
                                          <p:val>
                                            <p:strVal val="#ppt_h"/>
                                          </p:val>
                                        </p:tav>
                                      </p:tavLst>
                                    </p:anim>
                                  </p:childTnLst>
                                </p:cTn>
                              </p:par>
                              <p:par>
                                <p:cTn id="77" presetID="17" presetClass="entr" presetSubtype="4" fill="hold" grpId="0" nodeType="withEffect">
                                  <p:stCondLst>
                                    <p:cond delay="750"/>
                                  </p:stCondLst>
                                  <p:childTnLst>
                                    <p:set>
                                      <p:cBhvr>
                                        <p:cTn id="78" dur="1" fill="hold">
                                          <p:stCondLst>
                                            <p:cond delay="0"/>
                                          </p:stCondLst>
                                        </p:cTn>
                                        <p:tgtEl>
                                          <p:spTgt spid="30731"/>
                                        </p:tgtEl>
                                        <p:attrNameLst>
                                          <p:attrName>style.visibility</p:attrName>
                                        </p:attrNameLst>
                                      </p:cBhvr>
                                      <p:to>
                                        <p:strVal val="visible"/>
                                      </p:to>
                                    </p:set>
                                    <p:anim calcmode="lin" valueType="num">
                                      <p:cBhvr>
                                        <p:cTn id="79" dur="500" fill="hold"/>
                                        <p:tgtEl>
                                          <p:spTgt spid="30731"/>
                                        </p:tgtEl>
                                        <p:attrNameLst>
                                          <p:attrName>ppt_x</p:attrName>
                                        </p:attrNameLst>
                                      </p:cBhvr>
                                      <p:tavLst>
                                        <p:tav tm="0">
                                          <p:val>
                                            <p:strVal val="#ppt_x"/>
                                          </p:val>
                                        </p:tav>
                                        <p:tav tm="100000">
                                          <p:val>
                                            <p:strVal val="#ppt_x"/>
                                          </p:val>
                                        </p:tav>
                                      </p:tavLst>
                                    </p:anim>
                                    <p:anim calcmode="lin" valueType="num">
                                      <p:cBhvr>
                                        <p:cTn id="80" dur="500" fill="hold"/>
                                        <p:tgtEl>
                                          <p:spTgt spid="30731"/>
                                        </p:tgtEl>
                                        <p:attrNameLst>
                                          <p:attrName>ppt_y</p:attrName>
                                        </p:attrNameLst>
                                      </p:cBhvr>
                                      <p:tavLst>
                                        <p:tav tm="0">
                                          <p:val>
                                            <p:strVal val="#ppt_y+#ppt_h/2"/>
                                          </p:val>
                                        </p:tav>
                                        <p:tav tm="100000">
                                          <p:val>
                                            <p:strVal val="#ppt_y"/>
                                          </p:val>
                                        </p:tav>
                                      </p:tavLst>
                                    </p:anim>
                                    <p:anim calcmode="lin" valueType="num">
                                      <p:cBhvr>
                                        <p:cTn id="81" dur="500" fill="hold"/>
                                        <p:tgtEl>
                                          <p:spTgt spid="30731"/>
                                        </p:tgtEl>
                                        <p:attrNameLst>
                                          <p:attrName>ppt_w</p:attrName>
                                        </p:attrNameLst>
                                      </p:cBhvr>
                                      <p:tavLst>
                                        <p:tav tm="0">
                                          <p:val>
                                            <p:strVal val="#ppt_w"/>
                                          </p:val>
                                        </p:tav>
                                        <p:tav tm="100000">
                                          <p:val>
                                            <p:strVal val="#ppt_w"/>
                                          </p:val>
                                        </p:tav>
                                      </p:tavLst>
                                    </p:anim>
                                    <p:anim calcmode="lin" valueType="num">
                                      <p:cBhvr>
                                        <p:cTn id="82" dur="500" fill="hold"/>
                                        <p:tgtEl>
                                          <p:spTgt spid="30731"/>
                                        </p:tgtEl>
                                        <p:attrNameLst>
                                          <p:attrName>ppt_h</p:attrName>
                                        </p:attrNameLst>
                                      </p:cBhvr>
                                      <p:tavLst>
                                        <p:tav tm="0">
                                          <p:val>
                                            <p:fltVal val="0"/>
                                          </p:val>
                                        </p:tav>
                                        <p:tav tm="100000">
                                          <p:val>
                                            <p:strVal val="#ppt_h"/>
                                          </p:val>
                                        </p:tav>
                                      </p:tavLst>
                                    </p:anim>
                                  </p:childTnLst>
                                </p:cTn>
                              </p:par>
                              <p:par>
                                <p:cTn id="83" presetID="17" presetClass="entr" presetSubtype="4" fill="hold" grpId="0" nodeType="withEffect">
                                  <p:stCondLst>
                                    <p:cond delay="1000"/>
                                  </p:stCondLst>
                                  <p:childTnLst>
                                    <p:set>
                                      <p:cBhvr>
                                        <p:cTn id="84" dur="1" fill="hold">
                                          <p:stCondLst>
                                            <p:cond delay="0"/>
                                          </p:stCondLst>
                                        </p:cTn>
                                        <p:tgtEl>
                                          <p:spTgt spid="30733"/>
                                        </p:tgtEl>
                                        <p:attrNameLst>
                                          <p:attrName>style.visibility</p:attrName>
                                        </p:attrNameLst>
                                      </p:cBhvr>
                                      <p:to>
                                        <p:strVal val="visible"/>
                                      </p:to>
                                    </p:set>
                                    <p:anim calcmode="lin" valueType="num">
                                      <p:cBhvr>
                                        <p:cTn id="85" dur="500" fill="hold"/>
                                        <p:tgtEl>
                                          <p:spTgt spid="30733"/>
                                        </p:tgtEl>
                                        <p:attrNameLst>
                                          <p:attrName>ppt_x</p:attrName>
                                        </p:attrNameLst>
                                      </p:cBhvr>
                                      <p:tavLst>
                                        <p:tav tm="0">
                                          <p:val>
                                            <p:strVal val="#ppt_x"/>
                                          </p:val>
                                        </p:tav>
                                        <p:tav tm="100000">
                                          <p:val>
                                            <p:strVal val="#ppt_x"/>
                                          </p:val>
                                        </p:tav>
                                      </p:tavLst>
                                    </p:anim>
                                    <p:anim calcmode="lin" valueType="num">
                                      <p:cBhvr>
                                        <p:cTn id="86" dur="500" fill="hold"/>
                                        <p:tgtEl>
                                          <p:spTgt spid="30733"/>
                                        </p:tgtEl>
                                        <p:attrNameLst>
                                          <p:attrName>ppt_y</p:attrName>
                                        </p:attrNameLst>
                                      </p:cBhvr>
                                      <p:tavLst>
                                        <p:tav tm="0">
                                          <p:val>
                                            <p:strVal val="#ppt_y+#ppt_h/2"/>
                                          </p:val>
                                        </p:tav>
                                        <p:tav tm="100000">
                                          <p:val>
                                            <p:strVal val="#ppt_y"/>
                                          </p:val>
                                        </p:tav>
                                      </p:tavLst>
                                    </p:anim>
                                    <p:anim calcmode="lin" valueType="num">
                                      <p:cBhvr>
                                        <p:cTn id="87" dur="500" fill="hold"/>
                                        <p:tgtEl>
                                          <p:spTgt spid="30733"/>
                                        </p:tgtEl>
                                        <p:attrNameLst>
                                          <p:attrName>ppt_w</p:attrName>
                                        </p:attrNameLst>
                                      </p:cBhvr>
                                      <p:tavLst>
                                        <p:tav tm="0">
                                          <p:val>
                                            <p:strVal val="#ppt_w"/>
                                          </p:val>
                                        </p:tav>
                                        <p:tav tm="100000">
                                          <p:val>
                                            <p:strVal val="#ppt_w"/>
                                          </p:val>
                                        </p:tav>
                                      </p:tavLst>
                                    </p:anim>
                                    <p:anim calcmode="lin" valueType="num">
                                      <p:cBhvr>
                                        <p:cTn id="88" dur="500" fill="hold"/>
                                        <p:tgtEl>
                                          <p:spTgt spid="30733"/>
                                        </p:tgtEl>
                                        <p:attrNameLst>
                                          <p:attrName>ppt_h</p:attrName>
                                        </p:attrNameLst>
                                      </p:cBhvr>
                                      <p:tavLst>
                                        <p:tav tm="0">
                                          <p:val>
                                            <p:fltVal val="0"/>
                                          </p:val>
                                        </p:tav>
                                        <p:tav tm="100000">
                                          <p:val>
                                            <p:strVal val="#ppt_h"/>
                                          </p:val>
                                        </p:tav>
                                      </p:tavLst>
                                    </p:anim>
                                  </p:childTnLst>
                                </p:cTn>
                              </p:par>
                              <p:par>
                                <p:cTn id="89" presetID="17" presetClass="entr" presetSubtype="4" fill="hold" grpId="0" nodeType="withEffect">
                                  <p:stCondLst>
                                    <p:cond delay="1250"/>
                                  </p:stCondLst>
                                  <p:childTnLst>
                                    <p:set>
                                      <p:cBhvr>
                                        <p:cTn id="90" dur="1" fill="hold">
                                          <p:stCondLst>
                                            <p:cond delay="0"/>
                                          </p:stCondLst>
                                        </p:cTn>
                                        <p:tgtEl>
                                          <p:spTgt spid="30735"/>
                                        </p:tgtEl>
                                        <p:attrNameLst>
                                          <p:attrName>style.visibility</p:attrName>
                                        </p:attrNameLst>
                                      </p:cBhvr>
                                      <p:to>
                                        <p:strVal val="visible"/>
                                      </p:to>
                                    </p:set>
                                    <p:anim calcmode="lin" valueType="num">
                                      <p:cBhvr>
                                        <p:cTn id="91" dur="500" fill="hold"/>
                                        <p:tgtEl>
                                          <p:spTgt spid="30735"/>
                                        </p:tgtEl>
                                        <p:attrNameLst>
                                          <p:attrName>ppt_x</p:attrName>
                                        </p:attrNameLst>
                                      </p:cBhvr>
                                      <p:tavLst>
                                        <p:tav tm="0">
                                          <p:val>
                                            <p:strVal val="#ppt_x"/>
                                          </p:val>
                                        </p:tav>
                                        <p:tav tm="100000">
                                          <p:val>
                                            <p:strVal val="#ppt_x"/>
                                          </p:val>
                                        </p:tav>
                                      </p:tavLst>
                                    </p:anim>
                                    <p:anim calcmode="lin" valueType="num">
                                      <p:cBhvr>
                                        <p:cTn id="92" dur="500" fill="hold"/>
                                        <p:tgtEl>
                                          <p:spTgt spid="30735"/>
                                        </p:tgtEl>
                                        <p:attrNameLst>
                                          <p:attrName>ppt_y</p:attrName>
                                        </p:attrNameLst>
                                      </p:cBhvr>
                                      <p:tavLst>
                                        <p:tav tm="0">
                                          <p:val>
                                            <p:strVal val="#ppt_y+#ppt_h/2"/>
                                          </p:val>
                                        </p:tav>
                                        <p:tav tm="100000">
                                          <p:val>
                                            <p:strVal val="#ppt_y"/>
                                          </p:val>
                                        </p:tav>
                                      </p:tavLst>
                                    </p:anim>
                                    <p:anim calcmode="lin" valueType="num">
                                      <p:cBhvr>
                                        <p:cTn id="93" dur="500" fill="hold"/>
                                        <p:tgtEl>
                                          <p:spTgt spid="30735"/>
                                        </p:tgtEl>
                                        <p:attrNameLst>
                                          <p:attrName>ppt_w</p:attrName>
                                        </p:attrNameLst>
                                      </p:cBhvr>
                                      <p:tavLst>
                                        <p:tav tm="0">
                                          <p:val>
                                            <p:strVal val="#ppt_w"/>
                                          </p:val>
                                        </p:tav>
                                        <p:tav tm="100000">
                                          <p:val>
                                            <p:strVal val="#ppt_w"/>
                                          </p:val>
                                        </p:tav>
                                      </p:tavLst>
                                    </p:anim>
                                    <p:anim calcmode="lin" valueType="num">
                                      <p:cBhvr>
                                        <p:cTn id="94" dur="500" fill="hold"/>
                                        <p:tgtEl>
                                          <p:spTgt spid="30735"/>
                                        </p:tgtEl>
                                        <p:attrNameLst>
                                          <p:attrName>ppt_h</p:attrName>
                                        </p:attrNameLst>
                                      </p:cBhvr>
                                      <p:tavLst>
                                        <p:tav tm="0">
                                          <p:val>
                                            <p:fltVal val="0"/>
                                          </p:val>
                                        </p:tav>
                                        <p:tav tm="100000">
                                          <p:val>
                                            <p:strVal val="#ppt_h"/>
                                          </p:val>
                                        </p:tav>
                                      </p:tavLst>
                                    </p:anim>
                                  </p:childTnLst>
                                </p:cTn>
                              </p:par>
                              <p:par>
                                <p:cTn id="95" presetID="23" presetClass="entr" presetSubtype="16" fill="hold" grpId="0" nodeType="withEffect">
                                  <p:stCondLst>
                                    <p:cond delay="1250"/>
                                  </p:stCondLst>
                                  <p:childTnLst>
                                    <p:set>
                                      <p:cBhvr>
                                        <p:cTn id="96" dur="1" fill="hold">
                                          <p:stCondLst>
                                            <p:cond delay="0"/>
                                          </p:stCondLst>
                                        </p:cTn>
                                        <p:tgtEl>
                                          <p:spTgt spid="30740"/>
                                        </p:tgtEl>
                                        <p:attrNameLst>
                                          <p:attrName>style.visibility</p:attrName>
                                        </p:attrNameLst>
                                      </p:cBhvr>
                                      <p:to>
                                        <p:strVal val="visible"/>
                                      </p:to>
                                    </p:set>
                                    <p:anim calcmode="lin" valueType="num">
                                      <p:cBhvr>
                                        <p:cTn id="97" dur="500" fill="hold"/>
                                        <p:tgtEl>
                                          <p:spTgt spid="30740"/>
                                        </p:tgtEl>
                                        <p:attrNameLst>
                                          <p:attrName>ppt_w</p:attrName>
                                        </p:attrNameLst>
                                      </p:cBhvr>
                                      <p:tavLst>
                                        <p:tav tm="0">
                                          <p:val>
                                            <p:fltVal val="0"/>
                                          </p:val>
                                        </p:tav>
                                        <p:tav tm="100000">
                                          <p:val>
                                            <p:strVal val="#ppt_w"/>
                                          </p:val>
                                        </p:tav>
                                      </p:tavLst>
                                    </p:anim>
                                    <p:anim calcmode="lin" valueType="num">
                                      <p:cBhvr>
                                        <p:cTn id="98" dur="500" fill="hold"/>
                                        <p:tgtEl>
                                          <p:spTgt spid="30740"/>
                                        </p:tgtEl>
                                        <p:attrNameLst>
                                          <p:attrName>ppt_h</p:attrName>
                                        </p:attrNameLst>
                                      </p:cBhvr>
                                      <p:tavLst>
                                        <p:tav tm="0">
                                          <p:val>
                                            <p:fltVal val="0"/>
                                          </p:val>
                                        </p:tav>
                                        <p:tav tm="100000">
                                          <p:val>
                                            <p:strVal val="#ppt_h"/>
                                          </p:val>
                                        </p:tav>
                                      </p:tavLst>
                                    </p:anim>
                                  </p:childTnLst>
                                </p:cTn>
                              </p:par>
                              <p:par>
                                <p:cTn id="99" presetID="23" presetClass="entr" presetSubtype="16" fill="hold" grpId="0" nodeType="withEffect">
                                  <p:stCondLst>
                                    <p:cond delay="1250"/>
                                  </p:stCondLst>
                                  <p:childTnLst>
                                    <p:set>
                                      <p:cBhvr>
                                        <p:cTn id="100" dur="1" fill="hold">
                                          <p:stCondLst>
                                            <p:cond delay="0"/>
                                          </p:stCondLst>
                                        </p:cTn>
                                        <p:tgtEl>
                                          <p:spTgt spid="30739"/>
                                        </p:tgtEl>
                                        <p:attrNameLst>
                                          <p:attrName>style.visibility</p:attrName>
                                        </p:attrNameLst>
                                      </p:cBhvr>
                                      <p:to>
                                        <p:strVal val="visible"/>
                                      </p:to>
                                    </p:set>
                                    <p:anim calcmode="lin" valueType="num">
                                      <p:cBhvr>
                                        <p:cTn id="101" dur="500" fill="hold"/>
                                        <p:tgtEl>
                                          <p:spTgt spid="30739"/>
                                        </p:tgtEl>
                                        <p:attrNameLst>
                                          <p:attrName>ppt_w</p:attrName>
                                        </p:attrNameLst>
                                      </p:cBhvr>
                                      <p:tavLst>
                                        <p:tav tm="0">
                                          <p:val>
                                            <p:fltVal val="0"/>
                                          </p:val>
                                        </p:tav>
                                        <p:tav tm="100000">
                                          <p:val>
                                            <p:strVal val="#ppt_w"/>
                                          </p:val>
                                        </p:tav>
                                      </p:tavLst>
                                    </p:anim>
                                    <p:anim calcmode="lin" valueType="num">
                                      <p:cBhvr>
                                        <p:cTn id="102" dur="500" fill="hold"/>
                                        <p:tgtEl>
                                          <p:spTgt spid="30739"/>
                                        </p:tgtEl>
                                        <p:attrNameLst>
                                          <p:attrName>ppt_h</p:attrName>
                                        </p:attrNameLst>
                                      </p:cBhvr>
                                      <p:tavLst>
                                        <p:tav tm="0">
                                          <p:val>
                                            <p:fltVal val="0"/>
                                          </p:val>
                                        </p:tav>
                                        <p:tav tm="100000">
                                          <p:val>
                                            <p:strVal val="#ppt_h"/>
                                          </p:val>
                                        </p:tav>
                                      </p:tavLst>
                                    </p:anim>
                                  </p:childTnLst>
                                </p:cTn>
                              </p:par>
                              <p:par>
                                <p:cTn id="103" presetID="23" presetClass="entr" presetSubtype="16" fill="hold" grpId="0" nodeType="withEffect">
                                  <p:stCondLst>
                                    <p:cond delay="1250"/>
                                  </p:stCondLst>
                                  <p:childTnLst>
                                    <p:set>
                                      <p:cBhvr>
                                        <p:cTn id="104" dur="1" fill="hold">
                                          <p:stCondLst>
                                            <p:cond delay="0"/>
                                          </p:stCondLst>
                                        </p:cTn>
                                        <p:tgtEl>
                                          <p:spTgt spid="30741"/>
                                        </p:tgtEl>
                                        <p:attrNameLst>
                                          <p:attrName>style.visibility</p:attrName>
                                        </p:attrNameLst>
                                      </p:cBhvr>
                                      <p:to>
                                        <p:strVal val="visible"/>
                                      </p:to>
                                    </p:set>
                                    <p:anim calcmode="lin" valueType="num">
                                      <p:cBhvr>
                                        <p:cTn id="105" dur="500" fill="hold"/>
                                        <p:tgtEl>
                                          <p:spTgt spid="30741"/>
                                        </p:tgtEl>
                                        <p:attrNameLst>
                                          <p:attrName>ppt_w</p:attrName>
                                        </p:attrNameLst>
                                      </p:cBhvr>
                                      <p:tavLst>
                                        <p:tav tm="0">
                                          <p:val>
                                            <p:fltVal val="0"/>
                                          </p:val>
                                        </p:tav>
                                        <p:tav tm="100000">
                                          <p:val>
                                            <p:strVal val="#ppt_w"/>
                                          </p:val>
                                        </p:tav>
                                      </p:tavLst>
                                    </p:anim>
                                    <p:anim calcmode="lin" valueType="num">
                                      <p:cBhvr>
                                        <p:cTn id="106" dur="500" fill="hold"/>
                                        <p:tgtEl>
                                          <p:spTgt spid="30741"/>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22" grpId="0"/>
      <p:bldP spid="30723" grpId="0"/>
      <p:bldP spid="30724" grpId="0" animBg="1"/>
      <p:bldP spid="30725" grpId="0" animBg="1"/>
      <p:bldP spid="30726" grpId="0" animBg="1"/>
      <p:bldP spid="30727" grpId="0" animBg="1"/>
      <p:bldP spid="30728" grpId="0" animBg="1"/>
      <p:bldP spid="30729" grpId="0" animBg="1"/>
      <p:bldP spid="30730" grpId="0" animBg="1"/>
      <p:bldP spid="30731" grpId="0" animBg="1"/>
      <p:bldP spid="30732" grpId="0" animBg="1"/>
      <p:bldP spid="30733" grpId="0" animBg="1"/>
      <p:bldP spid="30734" grpId="0" animBg="1"/>
      <p:bldP spid="30735" grpId="0" animBg="1"/>
      <p:bldP spid="30736" grpId="0" animBg="1"/>
      <p:bldP spid="30737" grpId="0" animBg="1"/>
      <p:bldP spid="30738" grpId="0" animBg="1"/>
      <p:bldP spid="30739" grpId="0" animBg="1"/>
      <p:bldP spid="30740" grpId="0"/>
      <p:bldP spid="30741" grpId="0"/>
      <p:bldP spid="30742" grpId="0"/>
      <p:bldP spid="30743" grpId="0"/>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extBox 112">
            <a:extLst>
              <a:ext uri="{FF2B5EF4-FFF2-40B4-BE49-F238E27FC236}">
                <a16:creationId xmlns:a16="http://schemas.microsoft.com/office/drawing/2014/main" id="{C7253D20-E3F0-4B93-B15A-100BE4057487}"/>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1747" name="TextBox 115">
            <a:extLst>
              <a:ext uri="{FF2B5EF4-FFF2-40B4-BE49-F238E27FC236}">
                <a16:creationId xmlns:a16="http://schemas.microsoft.com/office/drawing/2014/main" id="{FD5F3AE7-1932-41F9-9A9C-848C27A922D3}"/>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31761" name="Rectangle 255">
            <a:extLst>
              <a:ext uri="{FF2B5EF4-FFF2-40B4-BE49-F238E27FC236}">
                <a16:creationId xmlns:a16="http://schemas.microsoft.com/office/drawing/2014/main" id="{6BB60A9F-43B9-4914-A649-935CFC93CEDF}"/>
              </a:ext>
            </a:extLst>
          </p:cNvPr>
          <p:cNvSpPr>
            <a:spLocks noChangeArrowheads="1"/>
          </p:cNvSpPr>
          <p:nvPr/>
        </p:nvSpPr>
        <p:spPr bwMode="auto">
          <a:xfrm>
            <a:off x="2316163" y="1863725"/>
            <a:ext cx="22209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600" b="1">
                <a:solidFill>
                  <a:srgbClr val="73848D"/>
                </a:solidFill>
                <a:latin typeface="Arial" panose="020B0604020202020204" pitchFamily="34" charset="0"/>
              </a:rPr>
              <a:t>Your text here</a:t>
            </a:r>
            <a:endParaRPr lang="ru-RU" altLang="ru-RU" sz="1800" b="1"/>
          </a:p>
        </p:txBody>
      </p:sp>
      <p:grpSp>
        <p:nvGrpSpPr>
          <p:cNvPr id="2" name="Группа 1">
            <a:extLst>
              <a:ext uri="{FF2B5EF4-FFF2-40B4-BE49-F238E27FC236}">
                <a16:creationId xmlns:a16="http://schemas.microsoft.com/office/drawing/2014/main" id="{8CE151C2-5A7B-4EB4-BC33-92253B6C92F7}"/>
              </a:ext>
            </a:extLst>
          </p:cNvPr>
          <p:cNvGrpSpPr/>
          <p:nvPr/>
        </p:nvGrpSpPr>
        <p:grpSpPr>
          <a:xfrm>
            <a:off x="2371725" y="1935163"/>
            <a:ext cx="3724275" cy="2006600"/>
            <a:chOff x="2371725" y="1935163"/>
            <a:chExt cx="3724275" cy="2006600"/>
          </a:xfrm>
        </p:grpSpPr>
        <p:sp>
          <p:nvSpPr>
            <p:cNvPr id="31748" name="Freeform 29">
              <a:extLst>
                <a:ext uri="{FF2B5EF4-FFF2-40B4-BE49-F238E27FC236}">
                  <a16:creationId xmlns:a16="http://schemas.microsoft.com/office/drawing/2014/main" id="{184B4DAD-27CB-4D0C-BDD0-8E30736C46A1}"/>
                </a:ext>
              </a:extLst>
            </p:cNvPr>
            <p:cNvSpPr>
              <a:spLocks noEditPoints="1"/>
            </p:cNvSpPr>
            <p:nvPr/>
          </p:nvSpPr>
          <p:spPr bwMode="auto">
            <a:xfrm>
              <a:off x="2371725" y="2686050"/>
              <a:ext cx="2574925" cy="1255713"/>
            </a:xfrm>
            <a:custGeom>
              <a:avLst/>
              <a:gdLst>
                <a:gd name="T0" fmla="*/ 2147483646 w 251"/>
                <a:gd name="T1" fmla="*/ 529705031 h 122"/>
                <a:gd name="T2" fmla="*/ 2147483646 w 251"/>
                <a:gd name="T3" fmla="*/ 2147483646 h 122"/>
                <a:gd name="T4" fmla="*/ 2147483646 w 251"/>
                <a:gd name="T5" fmla="*/ 2147483646 h 122"/>
                <a:gd name="T6" fmla="*/ 526197721 w 251"/>
                <a:gd name="T7" fmla="*/ 2147483646 h 122"/>
                <a:gd name="T8" fmla="*/ 526197721 w 251"/>
                <a:gd name="T9" fmla="*/ 2147483646 h 122"/>
                <a:gd name="T10" fmla="*/ 2147483646 w 251"/>
                <a:gd name="T11" fmla="*/ 529705031 h 122"/>
                <a:gd name="T12" fmla="*/ 2147483646 w 251"/>
                <a:gd name="T13" fmla="*/ 529705031 h 122"/>
                <a:gd name="T14" fmla="*/ 2147483646 w 251"/>
                <a:gd name="T15" fmla="*/ 0 h 122"/>
                <a:gd name="T16" fmla="*/ 2147483646 w 251"/>
                <a:gd name="T17" fmla="*/ 0 h 122"/>
                <a:gd name="T18" fmla="*/ 0 w 251"/>
                <a:gd name="T19" fmla="*/ 2147483646 h 122"/>
                <a:gd name="T20" fmla="*/ 0 w 251"/>
                <a:gd name="T21" fmla="*/ 2147483646 h 122"/>
                <a:gd name="T22" fmla="*/ 2147483646 w 251"/>
                <a:gd name="T23" fmla="*/ 2147483646 h 122"/>
                <a:gd name="T24" fmla="*/ 2147483646 w 251"/>
                <a:gd name="T25" fmla="*/ 2147483646 h 122"/>
                <a:gd name="T26" fmla="*/ 2147483646 w 251"/>
                <a:gd name="T27" fmla="*/ 0 h 1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1" h="122">
                  <a:moveTo>
                    <a:pt x="245" y="5"/>
                  </a:moveTo>
                  <a:cubicBezTo>
                    <a:pt x="225" y="116"/>
                    <a:pt x="225" y="116"/>
                    <a:pt x="225" y="116"/>
                  </a:cubicBezTo>
                  <a:cubicBezTo>
                    <a:pt x="24" y="116"/>
                    <a:pt x="24" y="116"/>
                    <a:pt x="24" y="116"/>
                  </a:cubicBezTo>
                  <a:cubicBezTo>
                    <a:pt x="13" y="116"/>
                    <a:pt x="5" y="108"/>
                    <a:pt x="5" y="98"/>
                  </a:cubicBezTo>
                  <a:cubicBezTo>
                    <a:pt x="5" y="24"/>
                    <a:pt x="5" y="24"/>
                    <a:pt x="5" y="24"/>
                  </a:cubicBezTo>
                  <a:cubicBezTo>
                    <a:pt x="5" y="13"/>
                    <a:pt x="13" y="5"/>
                    <a:pt x="24" y="5"/>
                  </a:cubicBezTo>
                  <a:cubicBezTo>
                    <a:pt x="245" y="5"/>
                    <a:pt x="245" y="5"/>
                    <a:pt x="245" y="5"/>
                  </a:cubicBezTo>
                  <a:close/>
                  <a:moveTo>
                    <a:pt x="251" y="0"/>
                  </a:moveTo>
                  <a:cubicBezTo>
                    <a:pt x="24" y="0"/>
                    <a:pt x="24" y="0"/>
                    <a:pt x="24" y="0"/>
                  </a:cubicBezTo>
                  <a:cubicBezTo>
                    <a:pt x="10" y="0"/>
                    <a:pt x="0" y="10"/>
                    <a:pt x="0" y="24"/>
                  </a:cubicBezTo>
                  <a:cubicBezTo>
                    <a:pt x="0" y="98"/>
                    <a:pt x="0" y="98"/>
                    <a:pt x="0" y="98"/>
                  </a:cubicBezTo>
                  <a:cubicBezTo>
                    <a:pt x="0" y="111"/>
                    <a:pt x="10" y="122"/>
                    <a:pt x="24" y="122"/>
                  </a:cubicBezTo>
                  <a:cubicBezTo>
                    <a:pt x="230" y="122"/>
                    <a:pt x="230" y="122"/>
                    <a:pt x="230" y="122"/>
                  </a:cubicBezTo>
                  <a:cubicBezTo>
                    <a:pt x="251" y="0"/>
                    <a:pt x="251" y="0"/>
                    <a:pt x="251" y="0"/>
                  </a:cubicBezTo>
                  <a:close/>
                </a:path>
              </a:pathLst>
            </a:custGeom>
            <a:solidFill>
              <a:srgbClr val="00D5E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49" name="Freeform 30">
              <a:extLst>
                <a:ext uri="{FF2B5EF4-FFF2-40B4-BE49-F238E27FC236}">
                  <a16:creationId xmlns:a16="http://schemas.microsoft.com/office/drawing/2014/main" id="{CD01557C-65A0-4C97-B47A-C2D1A4FCA275}"/>
                </a:ext>
              </a:extLst>
            </p:cNvPr>
            <p:cNvSpPr>
              <a:spLocks noEditPoints="1"/>
            </p:cNvSpPr>
            <p:nvPr/>
          </p:nvSpPr>
          <p:spPr bwMode="auto">
            <a:xfrm>
              <a:off x="2371725" y="2686050"/>
              <a:ext cx="2574925" cy="1255713"/>
            </a:xfrm>
            <a:custGeom>
              <a:avLst/>
              <a:gdLst>
                <a:gd name="T0" fmla="*/ 2147483646 w 251"/>
                <a:gd name="T1" fmla="*/ 529705031 h 122"/>
                <a:gd name="T2" fmla="*/ 2147483646 w 251"/>
                <a:gd name="T3" fmla="*/ 2147483646 h 122"/>
                <a:gd name="T4" fmla="*/ 2147483646 w 251"/>
                <a:gd name="T5" fmla="*/ 2147483646 h 122"/>
                <a:gd name="T6" fmla="*/ 526197721 w 251"/>
                <a:gd name="T7" fmla="*/ 2147483646 h 122"/>
                <a:gd name="T8" fmla="*/ 526197721 w 251"/>
                <a:gd name="T9" fmla="*/ 2147483646 h 122"/>
                <a:gd name="T10" fmla="*/ 2147483646 w 251"/>
                <a:gd name="T11" fmla="*/ 529705031 h 122"/>
                <a:gd name="T12" fmla="*/ 2147483646 w 251"/>
                <a:gd name="T13" fmla="*/ 529705031 h 122"/>
                <a:gd name="T14" fmla="*/ 2147483646 w 251"/>
                <a:gd name="T15" fmla="*/ 0 h 122"/>
                <a:gd name="T16" fmla="*/ 2147483646 w 251"/>
                <a:gd name="T17" fmla="*/ 0 h 122"/>
                <a:gd name="T18" fmla="*/ 0 w 251"/>
                <a:gd name="T19" fmla="*/ 2147483646 h 122"/>
                <a:gd name="T20" fmla="*/ 0 w 251"/>
                <a:gd name="T21" fmla="*/ 2147483646 h 122"/>
                <a:gd name="T22" fmla="*/ 2147483646 w 251"/>
                <a:gd name="T23" fmla="*/ 2147483646 h 122"/>
                <a:gd name="T24" fmla="*/ 2147483646 w 251"/>
                <a:gd name="T25" fmla="*/ 2147483646 h 122"/>
                <a:gd name="T26" fmla="*/ 2147483646 w 251"/>
                <a:gd name="T27" fmla="*/ 0 h 1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1" h="122">
                  <a:moveTo>
                    <a:pt x="245" y="5"/>
                  </a:moveTo>
                  <a:cubicBezTo>
                    <a:pt x="225" y="116"/>
                    <a:pt x="225" y="116"/>
                    <a:pt x="225" y="116"/>
                  </a:cubicBezTo>
                  <a:cubicBezTo>
                    <a:pt x="24" y="116"/>
                    <a:pt x="24" y="116"/>
                    <a:pt x="24" y="116"/>
                  </a:cubicBezTo>
                  <a:cubicBezTo>
                    <a:pt x="13" y="116"/>
                    <a:pt x="5" y="108"/>
                    <a:pt x="5" y="98"/>
                  </a:cubicBezTo>
                  <a:cubicBezTo>
                    <a:pt x="5" y="24"/>
                    <a:pt x="5" y="24"/>
                    <a:pt x="5" y="24"/>
                  </a:cubicBezTo>
                  <a:cubicBezTo>
                    <a:pt x="5" y="13"/>
                    <a:pt x="13" y="5"/>
                    <a:pt x="24" y="5"/>
                  </a:cubicBezTo>
                  <a:cubicBezTo>
                    <a:pt x="245" y="5"/>
                    <a:pt x="245" y="5"/>
                    <a:pt x="245" y="5"/>
                  </a:cubicBezTo>
                  <a:close/>
                  <a:moveTo>
                    <a:pt x="251" y="0"/>
                  </a:moveTo>
                  <a:cubicBezTo>
                    <a:pt x="24" y="0"/>
                    <a:pt x="24" y="0"/>
                    <a:pt x="24" y="0"/>
                  </a:cubicBezTo>
                  <a:cubicBezTo>
                    <a:pt x="10" y="0"/>
                    <a:pt x="0" y="10"/>
                    <a:pt x="0" y="24"/>
                  </a:cubicBezTo>
                  <a:cubicBezTo>
                    <a:pt x="0" y="98"/>
                    <a:pt x="0" y="98"/>
                    <a:pt x="0" y="98"/>
                  </a:cubicBezTo>
                  <a:cubicBezTo>
                    <a:pt x="0" y="111"/>
                    <a:pt x="10" y="122"/>
                    <a:pt x="24" y="122"/>
                  </a:cubicBezTo>
                  <a:cubicBezTo>
                    <a:pt x="230" y="122"/>
                    <a:pt x="230" y="122"/>
                    <a:pt x="230" y="122"/>
                  </a:cubicBezTo>
                  <a:cubicBezTo>
                    <a:pt x="251" y="0"/>
                    <a:pt x="251" y="0"/>
                    <a:pt x="251"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0" name="Freeform 31">
              <a:extLst>
                <a:ext uri="{FF2B5EF4-FFF2-40B4-BE49-F238E27FC236}">
                  <a16:creationId xmlns:a16="http://schemas.microsoft.com/office/drawing/2014/main" id="{CB53CCF9-3A10-474A-9965-15031C250825}"/>
                </a:ext>
              </a:extLst>
            </p:cNvPr>
            <p:cNvSpPr>
              <a:spLocks/>
            </p:cNvSpPr>
            <p:nvPr/>
          </p:nvSpPr>
          <p:spPr bwMode="auto">
            <a:xfrm>
              <a:off x="3275013" y="1935163"/>
              <a:ext cx="2820987" cy="2006600"/>
            </a:xfrm>
            <a:custGeom>
              <a:avLst/>
              <a:gdLst>
                <a:gd name="T0" fmla="*/ 2147483646 w 275"/>
                <a:gd name="T1" fmla="*/ 0 h 195"/>
                <a:gd name="T2" fmla="*/ 2147483646 w 275"/>
                <a:gd name="T3" fmla="*/ 2147483646 h 195"/>
                <a:gd name="T4" fmla="*/ 2147483646 w 275"/>
                <a:gd name="T5" fmla="*/ 2147483646 h 195"/>
                <a:gd name="T6" fmla="*/ 2147483646 w 275"/>
                <a:gd name="T7" fmla="*/ 2147483646 h 195"/>
                <a:gd name="T8" fmla="*/ 2147483646 w 275"/>
                <a:gd name="T9" fmla="*/ 2147483646 h 195"/>
                <a:gd name="T10" fmla="*/ 0 w 275"/>
                <a:gd name="T11" fmla="*/ 2147483646 h 195"/>
                <a:gd name="T12" fmla="*/ 2147483646 w 275"/>
                <a:gd name="T13" fmla="*/ 2147483646 h 195"/>
                <a:gd name="T14" fmla="*/ 2147483646 w 275"/>
                <a:gd name="T15" fmla="*/ 2147483646 h 195"/>
                <a:gd name="T16" fmla="*/ 2147483646 w 275"/>
                <a:gd name="T17" fmla="*/ 2147483646 h 195"/>
                <a:gd name="T18" fmla="*/ 2147483646 w 275"/>
                <a:gd name="T19" fmla="*/ 2147483646 h 195"/>
                <a:gd name="T20" fmla="*/ 2147483646 w 275"/>
                <a:gd name="T21" fmla="*/ 2147483646 h 195"/>
                <a:gd name="T22" fmla="*/ 2147483646 w 275"/>
                <a:gd name="T23" fmla="*/ 0 h 1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5" h="195">
                  <a:moveTo>
                    <a:pt x="190" y="0"/>
                  </a:moveTo>
                  <a:cubicBezTo>
                    <a:pt x="105" y="60"/>
                    <a:pt x="105" y="60"/>
                    <a:pt x="105" y="60"/>
                  </a:cubicBezTo>
                  <a:cubicBezTo>
                    <a:pt x="141" y="60"/>
                    <a:pt x="141" y="60"/>
                    <a:pt x="141" y="60"/>
                  </a:cubicBezTo>
                  <a:cubicBezTo>
                    <a:pt x="141" y="60"/>
                    <a:pt x="141" y="60"/>
                    <a:pt x="141" y="60"/>
                  </a:cubicBezTo>
                  <a:cubicBezTo>
                    <a:pt x="141" y="112"/>
                    <a:pt x="108" y="158"/>
                    <a:pt x="59" y="175"/>
                  </a:cubicBezTo>
                  <a:cubicBezTo>
                    <a:pt x="0" y="195"/>
                    <a:pt x="0" y="195"/>
                    <a:pt x="0" y="195"/>
                  </a:cubicBezTo>
                  <a:cubicBezTo>
                    <a:pt x="141" y="195"/>
                    <a:pt x="141" y="195"/>
                    <a:pt x="141" y="195"/>
                  </a:cubicBezTo>
                  <a:cubicBezTo>
                    <a:pt x="141" y="195"/>
                    <a:pt x="141" y="195"/>
                    <a:pt x="141" y="195"/>
                  </a:cubicBezTo>
                  <a:cubicBezTo>
                    <a:pt x="195" y="195"/>
                    <a:pt x="238" y="151"/>
                    <a:pt x="238" y="97"/>
                  </a:cubicBezTo>
                  <a:cubicBezTo>
                    <a:pt x="238" y="60"/>
                    <a:pt x="238" y="60"/>
                    <a:pt x="238" y="60"/>
                  </a:cubicBezTo>
                  <a:cubicBezTo>
                    <a:pt x="275" y="60"/>
                    <a:pt x="275" y="60"/>
                    <a:pt x="275" y="60"/>
                  </a:cubicBezTo>
                  <a:lnTo>
                    <a:pt x="19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8" name="Freeform 39">
              <a:extLst>
                <a:ext uri="{FF2B5EF4-FFF2-40B4-BE49-F238E27FC236}">
                  <a16:creationId xmlns:a16="http://schemas.microsoft.com/office/drawing/2014/main" id="{AEC4B35F-2A72-4DA4-AF75-2EEDF7F3DF1E}"/>
                </a:ext>
              </a:extLst>
            </p:cNvPr>
            <p:cNvSpPr>
              <a:spLocks noEditPoints="1"/>
            </p:cNvSpPr>
            <p:nvPr/>
          </p:nvSpPr>
          <p:spPr bwMode="auto">
            <a:xfrm>
              <a:off x="5038725" y="2265363"/>
              <a:ext cx="400050" cy="801687"/>
            </a:xfrm>
            <a:custGeom>
              <a:avLst/>
              <a:gdLst>
                <a:gd name="T0" fmla="*/ 2147483646 w 39"/>
                <a:gd name="T1" fmla="*/ 2147483646 h 78"/>
                <a:gd name="T2" fmla="*/ 1683523235 w 39"/>
                <a:gd name="T3" fmla="*/ 2147483646 h 78"/>
                <a:gd name="T4" fmla="*/ 1578299827 w 39"/>
                <a:gd name="T5" fmla="*/ 2147483646 h 78"/>
                <a:gd name="T6" fmla="*/ 2147483646 w 39"/>
                <a:gd name="T7" fmla="*/ 2147483646 h 78"/>
                <a:gd name="T8" fmla="*/ 2147483646 w 39"/>
                <a:gd name="T9" fmla="*/ 2147483646 h 78"/>
                <a:gd name="T10" fmla="*/ 2104406608 w 39"/>
                <a:gd name="T11" fmla="*/ 2147483646 h 78"/>
                <a:gd name="T12" fmla="*/ 2104406608 w 39"/>
                <a:gd name="T13" fmla="*/ 2147483646 h 78"/>
                <a:gd name="T14" fmla="*/ 1683523235 w 39"/>
                <a:gd name="T15" fmla="*/ 2147483646 h 78"/>
                <a:gd name="T16" fmla="*/ 1683523235 w 39"/>
                <a:gd name="T17" fmla="*/ 2147483646 h 78"/>
                <a:gd name="T18" fmla="*/ 2104406608 w 39"/>
                <a:gd name="T19" fmla="*/ 2147483646 h 78"/>
                <a:gd name="T20" fmla="*/ 2104406608 w 39"/>
                <a:gd name="T21" fmla="*/ 2147483646 h 78"/>
                <a:gd name="T22" fmla="*/ 2147483646 w 39"/>
                <a:gd name="T23" fmla="*/ 2147483646 h 78"/>
                <a:gd name="T24" fmla="*/ 2147483646 w 39"/>
                <a:gd name="T25" fmla="*/ 2147483646 h 78"/>
                <a:gd name="T26" fmla="*/ 2104406608 w 39"/>
                <a:gd name="T27" fmla="*/ 2147483646 h 78"/>
                <a:gd name="T28" fmla="*/ 2147483646 w 39"/>
                <a:gd name="T29" fmla="*/ 845101434 h 78"/>
                <a:gd name="T30" fmla="*/ 2147483646 w 39"/>
                <a:gd name="T31" fmla="*/ 845101434 h 78"/>
                <a:gd name="T32" fmla="*/ 2147483646 w 39"/>
                <a:gd name="T33" fmla="*/ 422550717 h 78"/>
                <a:gd name="T34" fmla="*/ 2147483646 w 39"/>
                <a:gd name="T35" fmla="*/ 0 h 78"/>
                <a:gd name="T36" fmla="*/ 1683523235 w 39"/>
                <a:gd name="T37" fmla="*/ 0 h 78"/>
                <a:gd name="T38" fmla="*/ 1262639862 w 39"/>
                <a:gd name="T39" fmla="*/ 422550717 h 78"/>
                <a:gd name="T40" fmla="*/ 1262639862 w 39"/>
                <a:gd name="T41" fmla="*/ 845101434 h 78"/>
                <a:gd name="T42" fmla="*/ 526096523 w 39"/>
                <a:gd name="T43" fmla="*/ 845101434 h 78"/>
                <a:gd name="T44" fmla="*/ 0 w 39"/>
                <a:gd name="T45" fmla="*/ 1373300109 h 78"/>
                <a:gd name="T46" fmla="*/ 0 w 39"/>
                <a:gd name="T47" fmla="*/ 2147483646 h 78"/>
                <a:gd name="T48" fmla="*/ 526096523 w 39"/>
                <a:gd name="T49" fmla="*/ 2147483646 h 78"/>
                <a:gd name="T50" fmla="*/ 2147483646 w 39"/>
                <a:gd name="T51" fmla="*/ 2147483646 h 78"/>
                <a:gd name="T52" fmla="*/ 2147483646 w 39"/>
                <a:gd name="T53" fmla="*/ 2147483646 h 78"/>
                <a:gd name="T54" fmla="*/ 2147483646 w 39"/>
                <a:gd name="T55" fmla="*/ 1373300109 h 78"/>
                <a:gd name="T56" fmla="*/ 2147483646 w 39"/>
                <a:gd name="T57" fmla="*/ 845101434 h 7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39" h="78">
                  <a:moveTo>
                    <a:pt x="24" y="47"/>
                  </a:moveTo>
                  <a:cubicBezTo>
                    <a:pt x="16" y="47"/>
                    <a:pt x="16" y="47"/>
                    <a:pt x="16" y="47"/>
                  </a:cubicBezTo>
                  <a:cubicBezTo>
                    <a:pt x="15" y="27"/>
                    <a:pt x="15" y="27"/>
                    <a:pt x="15" y="27"/>
                  </a:cubicBezTo>
                  <a:cubicBezTo>
                    <a:pt x="25" y="27"/>
                    <a:pt x="25" y="27"/>
                    <a:pt x="25" y="27"/>
                  </a:cubicBezTo>
                  <a:lnTo>
                    <a:pt x="24" y="47"/>
                  </a:lnTo>
                  <a:close/>
                  <a:moveTo>
                    <a:pt x="20" y="63"/>
                  </a:moveTo>
                  <a:cubicBezTo>
                    <a:pt x="20" y="63"/>
                    <a:pt x="20" y="63"/>
                    <a:pt x="20" y="63"/>
                  </a:cubicBezTo>
                  <a:cubicBezTo>
                    <a:pt x="17" y="63"/>
                    <a:pt x="16" y="61"/>
                    <a:pt x="16" y="59"/>
                  </a:cubicBezTo>
                  <a:cubicBezTo>
                    <a:pt x="16" y="59"/>
                    <a:pt x="16" y="59"/>
                    <a:pt x="16" y="59"/>
                  </a:cubicBezTo>
                  <a:cubicBezTo>
                    <a:pt x="16" y="57"/>
                    <a:pt x="17" y="55"/>
                    <a:pt x="20" y="55"/>
                  </a:cubicBezTo>
                  <a:cubicBezTo>
                    <a:pt x="20" y="55"/>
                    <a:pt x="20" y="55"/>
                    <a:pt x="20" y="55"/>
                  </a:cubicBezTo>
                  <a:cubicBezTo>
                    <a:pt x="22" y="55"/>
                    <a:pt x="24" y="57"/>
                    <a:pt x="24" y="59"/>
                  </a:cubicBezTo>
                  <a:cubicBezTo>
                    <a:pt x="24" y="59"/>
                    <a:pt x="24" y="59"/>
                    <a:pt x="24" y="59"/>
                  </a:cubicBezTo>
                  <a:cubicBezTo>
                    <a:pt x="24" y="61"/>
                    <a:pt x="22" y="63"/>
                    <a:pt x="20" y="63"/>
                  </a:cubicBezTo>
                  <a:close/>
                  <a:moveTo>
                    <a:pt x="34" y="8"/>
                  </a:moveTo>
                  <a:cubicBezTo>
                    <a:pt x="28" y="8"/>
                    <a:pt x="28" y="8"/>
                    <a:pt x="28" y="8"/>
                  </a:cubicBezTo>
                  <a:cubicBezTo>
                    <a:pt x="28" y="4"/>
                    <a:pt x="28" y="4"/>
                    <a:pt x="28" y="4"/>
                  </a:cubicBezTo>
                  <a:cubicBezTo>
                    <a:pt x="28" y="1"/>
                    <a:pt x="26" y="0"/>
                    <a:pt x="23" y="0"/>
                  </a:cubicBezTo>
                  <a:cubicBezTo>
                    <a:pt x="16" y="0"/>
                    <a:pt x="16" y="0"/>
                    <a:pt x="16" y="0"/>
                  </a:cubicBezTo>
                  <a:cubicBezTo>
                    <a:pt x="14" y="0"/>
                    <a:pt x="12" y="1"/>
                    <a:pt x="12" y="4"/>
                  </a:cubicBezTo>
                  <a:cubicBezTo>
                    <a:pt x="12" y="8"/>
                    <a:pt x="12" y="8"/>
                    <a:pt x="12" y="8"/>
                  </a:cubicBezTo>
                  <a:cubicBezTo>
                    <a:pt x="5" y="8"/>
                    <a:pt x="5" y="8"/>
                    <a:pt x="5" y="8"/>
                  </a:cubicBezTo>
                  <a:cubicBezTo>
                    <a:pt x="2" y="8"/>
                    <a:pt x="0" y="10"/>
                    <a:pt x="0" y="13"/>
                  </a:cubicBezTo>
                  <a:cubicBezTo>
                    <a:pt x="0" y="73"/>
                    <a:pt x="0" y="73"/>
                    <a:pt x="0" y="73"/>
                  </a:cubicBezTo>
                  <a:cubicBezTo>
                    <a:pt x="0" y="76"/>
                    <a:pt x="2" y="78"/>
                    <a:pt x="5" y="78"/>
                  </a:cubicBezTo>
                  <a:cubicBezTo>
                    <a:pt x="34" y="78"/>
                    <a:pt x="34" y="78"/>
                    <a:pt x="34" y="78"/>
                  </a:cubicBezTo>
                  <a:cubicBezTo>
                    <a:pt x="37" y="78"/>
                    <a:pt x="39" y="76"/>
                    <a:pt x="39" y="73"/>
                  </a:cubicBezTo>
                  <a:cubicBezTo>
                    <a:pt x="39" y="13"/>
                    <a:pt x="39" y="13"/>
                    <a:pt x="39" y="13"/>
                  </a:cubicBezTo>
                  <a:cubicBezTo>
                    <a:pt x="39" y="10"/>
                    <a:pt x="37" y="8"/>
                    <a:pt x="34"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62" name="TextBox 115">
              <a:extLst>
                <a:ext uri="{FF2B5EF4-FFF2-40B4-BE49-F238E27FC236}">
                  <a16:creationId xmlns:a16="http://schemas.microsoft.com/office/drawing/2014/main" id="{5E848B77-AFA8-44CD-9CFD-88208FAB2C24}"/>
                </a:ext>
              </a:extLst>
            </p:cNvPr>
            <p:cNvSpPr txBox="1">
              <a:spLocks noChangeArrowheads="1"/>
            </p:cNvSpPr>
            <p:nvPr/>
          </p:nvSpPr>
          <p:spPr bwMode="auto">
            <a:xfrm>
              <a:off x="2401888" y="2771775"/>
              <a:ext cx="1611312"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a:solidFill>
                  <a:srgbClr val="73858E"/>
                </a:solidFill>
                <a:latin typeface="Arial" panose="020B0604020202020204" pitchFamily="34" charset="0"/>
                <a:cs typeface="Arial" panose="020B0604020202020204" pitchFamily="34" charset="0"/>
              </a:endParaRPr>
            </a:p>
          </p:txBody>
        </p:sp>
      </p:grpSp>
      <p:sp>
        <p:nvSpPr>
          <p:cNvPr id="31763" name="Rectangle 19">
            <a:extLst>
              <a:ext uri="{FF2B5EF4-FFF2-40B4-BE49-F238E27FC236}">
                <a16:creationId xmlns:a16="http://schemas.microsoft.com/office/drawing/2014/main" id="{1EB8DD96-49A2-4E01-B418-02FA72688743}"/>
              </a:ext>
            </a:extLst>
          </p:cNvPr>
          <p:cNvSpPr>
            <a:spLocks noChangeArrowheads="1"/>
          </p:cNvSpPr>
          <p:nvPr/>
        </p:nvSpPr>
        <p:spPr bwMode="auto">
          <a:xfrm>
            <a:off x="1395413" y="2481263"/>
            <a:ext cx="820737" cy="1770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1500" b="1" dirty="0">
                <a:solidFill>
                  <a:schemeClr val="accent4"/>
                </a:solidFill>
                <a:latin typeface="Arial" panose="020B0604020202020204" pitchFamily="34" charset="0"/>
              </a:rPr>
              <a:t>1</a:t>
            </a:r>
            <a:endParaRPr lang="ru-RU" altLang="ru-RU" sz="5400" b="1" dirty="0">
              <a:solidFill>
                <a:schemeClr val="accent4"/>
              </a:solidFill>
            </a:endParaRPr>
          </a:p>
        </p:txBody>
      </p:sp>
      <p:sp>
        <p:nvSpPr>
          <p:cNvPr id="31764" name="Rectangle 255">
            <a:extLst>
              <a:ext uri="{FF2B5EF4-FFF2-40B4-BE49-F238E27FC236}">
                <a16:creationId xmlns:a16="http://schemas.microsoft.com/office/drawing/2014/main" id="{8293A96A-326B-492B-BF0E-03E55273CBEC}"/>
              </a:ext>
            </a:extLst>
          </p:cNvPr>
          <p:cNvSpPr>
            <a:spLocks noChangeArrowheads="1"/>
          </p:cNvSpPr>
          <p:nvPr/>
        </p:nvSpPr>
        <p:spPr bwMode="auto">
          <a:xfrm>
            <a:off x="2316163" y="4314825"/>
            <a:ext cx="2220912"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600" b="1">
                <a:solidFill>
                  <a:srgbClr val="73848D"/>
                </a:solidFill>
                <a:latin typeface="Arial" panose="020B0604020202020204" pitchFamily="34" charset="0"/>
              </a:rPr>
              <a:t>Your text here</a:t>
            </a:r>
            <a:endParaRPr lang="ru-RU" altLang="ru-RU" sz="1800" b="1"/>
          </a:p>
        </p:txBody>
      </p:sp>
      <p:grpSp>
        <p:nvGrpSpPr>
          <p:cNvPr id="5" name="Группа 4">
            <a:extLst>
              <a:ext uri="{FF2B5EF4-FFF2-40B4-BE49-F238E27FC236}">
                <a16:creationId xmlns:a16="http://schemas.microsoft.com/office/drawing/2014/main" id="{A627F0EF-A4AD-40D9-9289-DB773ADD5619}"/>
              </a:ext>
            </a:extLst>
          </p:cNvPr>
          <p:cNvGrpSpPr/>
          <p:nvPr/>
        </p:nvGrpSpPr>
        <p:grpSpPr>
          <a:xfrm>
            <a:off x="2371725" y="4364038"/>
            <a:ext cx="3724275" cy="2006600"/>
            <a:chOff x="2371725" y="4364038"/>
            <a:chExt cx="3724275" cy="2006600"/>
          </a:xfrm>
        </p:grpSpPr>
        <p:sp>
          <p:nvSpPr>
            <p:cNvPr id="31753" name="Freeform 34">
              <a:extLst>
                <a:ext uri="{FF2B5EF4-FFF2-40B4-BE49-F238E27FC236}">
                  <a16:creationId xmlns:a16="http://schemas.microsoft.com/office/drawing/2014/main" id="{840D96BA-4DD8-459B-B7D8-088F13497D2B}"/>
                </a:ext>
              </a:extLst>
            </p:cNvPr>
            <p:cNvSpPr>
              <a:spLocks noEditPoints="1"/>
            </p:cNvSpPr>
            <p:nvPr/>
          </p:nvSpPr>
          <p:spPr bwMode="auto">
            <a:xfrm>
              <a:off x="2371725" y="5103813"/>
              <a:ext cx="2574925" cy="1266825"/>
            </a:xfrm>
            <a:custGeom>
              <a:avLst/>
              <a:gdLst>
                <a:gd name="T0" fmla="*/ 2147483646 w 251"/>
                <a:gd name="T1" fmla="*/ 636461120 h 123"/>
                <a:gd name="T2" fmla="*/ 2147483646 w 251"/>
                <a:gd name="T3" fmla="*/ 2147483646 h 123"/>
                <a:gd name="T4" fmla="*/ 2147483646 w 251"/>
                <a:gd name="T5" fmla="*/ 2147483646 h 123"/>
                <a:gd name="T6" fmla="*/ 526197721 w 251"/>
                <a:gd name="T7" fmla="*/ 2147483646 h 123"/>
                <a:gd name="T8" fmla="*/ 526197721 w 251"/>
                <a:gd name="T9" fmla="*/ 2147483646 h 123"/>
                <a:gd name="T10" fmla="*/ 2147483646 w 251"/>
                <a:gd name="T11" fmla="*/ 636461120 h 123"/>
                <a:gd name="T12" fmla="*/ 2147483646 w 251"/>
                <a:gd name="T13" fmla="*/ 636461120 h 123"/>
                <a:gd name="T14" fmla="*/ 2147483646 w 251"/>
                <a:gd name="T15" fmla="*/ 0 h 123"/>
                <a:gd name="T16" fmla="*/ 2147483646 w 251"/>
                <a:gd name="T17" fmla="*/ 0 h 123"/>
                <a:gd name="T18" fmla="*/ 0 w 251"/>
                <a:gd name="T19" fmla="*/ 2147483646 h 123"/>
                <a:gd name="T20" fmla="*/ 0 w 251"/>
                <a:gd name="T21" fmla="*/ 2147483646 h 123"/>
                <a:gd name="T22" fmla="*/ 2147483646 w 251"/>
                <a:gd name="T23" fmla="*/ 2147483646 h 123"/>
                <a:gd name="T24" fmla="*/ 2147483646 w 251"/>
                <a:gd name="T25" fmla="*/ 2147483646 h 123"/>
                <a:gd name="T26" fmla="*/ 2147483646 w 251"/>
                <a:gd name="T27" fmla="*/ 0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1" h="123">
                  <a:moveTo>
                    <a:pt x="245" y="6"/>
                  </a:moveTo>
                  <a:cubicBezTo>
                    <a:pt x="225" y="117"/>
                    <a:pt x="225" y="117"/>
                    <a:pt x="225" y="117"/>
                  </a:cubicBezTo>
                  <a:cubicBezTo>
                    <a:pt x="24" y="117"/>
                    <a:pt x="24" y="117"/>
                    <a:pt x="24" y="117"/>
                  </a:cubicBezTo>
                  <a:cubicBezTo>
                    <a:pt x="13" y="117"/>
                    <a:pt x="5" y="109"/>
                    <a:pt x="5" y="99"/>
                  </a:cubicBezTo>
                  <a:cubicBezTo>
                    <a:pt x="5" y="24"/>
                    <a:pt x="5" y="24"/>
                    <a:pt x="5" y="24"/>
                  </a:cubicBezTo>
                  <a:cubicBezTo>
                    <a:pt x="5" y="14"/>
                    <a:pt x="13" y="6"/>
                    <a:pt x="24" y="6"/>
                  </a:cubicBezTo>
                  <a:cubicBezTo>
                    <a:pt x="245" y="6"/>
                    <a:pt x="245" y="6"/>
                    <a:pt x="245" y="6"/>
                  </a:cubicBezTo>
                  <a:close/>
                  <a:moveTo>
                    <a:pt x="251" y="0"/>
                  </a:moveTo>
                  <a:cubicBezTo>
                    <a:pt x="24" y="0"/>
                    <a:pt x="24" y="0"/>
                    <a:pt x="24" y="0"/>
                  </a:cubicBezTo>
                  <a:cubicBezTo>
                    <a:pt x="10" y="0"/>
                    <a:pt x="0" y="11"/>
                    <a:pt x="0" y="24"/>
                  </a:cubicBezTo>
                  <a:cubicBezTo>
                    <a:pt x="0" y="99"/>
                    <a:pt x="0" y="99"/>
                    <a:pt x="0" y="99"/>
                  </a:cubicBezTo>
                  <a:cubicBezTo>
                    <a:pt x="0" y="112"/>
                    <a:pt x="10" y="123"/>
                    <a:pt x="24" y="123"/>
                  </a:cubicBezTo>
                  <a:cubicBezTo>
                    <a:pt x="230" y="123"/>
                    <a:pt x="230" y="123"/>
                    <a:pt x="230" y="123"/>
                  </a:cubicBezTo>
                  <a:cubicBezTo>
                    <a:pt x="251" y="0"/>
                    <a:pt x="251" y="0"/>
                    <a:pt x="251"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4" name="Freeform 35">
              <a:extLst>
                <a:ext uri="{FF2B5EF4-FFF2-40B4-BE49-F238E27FC236}">
                  <a16:creationId xmlns:a16="http://schemas.microsoft.com/office/drawing/2014/main" id="{3BC59689-F833-420A-A811-C8C9ED4ECB89}"/>
                </a:ext>
              </a:extLst>
            </p:cNvPr>
            <p:cNvSpPr>
              <a:spLocks/>
            </p:cNvSpPr>
            <p:nvPr/>
          </p:nvSpPr>
          <p:spPr bwMode="auto">
            <a:xfrm>
              <a:off x="3275013" y="4364038"/>
              <a:ext cx="2820987" cy="2006600"/>
            </a:xfrm>
            <a:custGeom>
              <a:avLst/>
              <a:gdLst>
                <a:gd name="T0" fmla="*/ 2147483646 w 275"/>
                <a:gd name="T1" fmla="*/ 0 h 195"/>
                <a:gd name="T2" fmla="*/ 2147483646 w 275"/>
                <a:gd name="T3" fmla="*/ 2147483646 h 195"/>
                <a:gd name="T4" fmla="*/ 2147483646 w 275"/>
                <a:gd name="T5" fmla="*/ 2147483646 h 195"/>
                <a:gd name="T6" fmla="*/ 2147483646 w 275"/>
                <a:gd name="T7" fmla="*/ 2147483646 h 195"/>
                <a:gd name="T8" fmla="*/ 2147483646 w 275"/>
                <a:gd name="T9" fmla="*/ 2147483646 h 195"/>
                <a:gd name="T10" fmla="*/ 0 w 275"/>
                <a:gd name="T11" fmla="*/ 2147483646 h 195"/>
                <a:gd name="T12" fmla="*/ 2147483646 w 275"/>
                <a:gd name="T13" fmla="*/ 2147483646 h 195"/>
                <a:gd name="T14" fmla="*/ 2147483646 w 275"/>
                <a:gd name="T15" fmla="*/ 2147483646 h 195"/>
                <a:gd name="T16" fmla="*/ 2147483646 w 275"/>
                <a:gd name="T17" fmla="*/ 2147483646 h 195"/>
                <a:gd name="T18" fmla="*/ 2147483646 w 275"/>
                <a:gd name="T19" fmla="*/ 2147483646 h 195"/>
                <a:gd name="T20" fmla="*/ 2147483646 w 275"/>
                <a:gd name="T21" fmla="*/ 2147483646 h 195"/>
                <a:gd name="T22" fmla="*/ 2147483646 w 275"/>
                <a:gd name="T23" fmla="*/ 0 h 1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5" h="195">
                  <a:moveTo>
                    <a:pt x="190" y="0"/>
                  </a:moveTo>
                  <a:cubicBezTo>
                    <a:pt x="105" y="60"/>
                    <a:pt x="105" y="60"/>
                    <a:pt x="105" y="60"/>
                  </a:cubicBezTo>
                  <a:cubicBezTo>
                    <a:pt x="141" y="60"/>
                    <a:pt x="141" y="60"/>
                    <a:pt x="141" y="60"/>
                  </a:cubicBezTo>
                  <a:cubicBezTo>
                    <a:pt x="141" y="60"/>
                    <a:pt x="141" y="60"/>
                    <a:pt x="141" y="60"/>
                  </a:cubicBezTo>
                  <a:cubicBezTo>
                    <a:pt x="141" y="112"/>
                    <a:pt x="108" y="158"/>
                    <a:pt x="59" y="175"/>
                  </a:cubicBezTo>
                  <a:cubicBezTo>
                    <a:pt x="0" y="195"/>
                    <a:pt x="0" y="195"/>
                    <a:pt x="0" y="195"/>
                  </a:cubicBezTo>
                  <a:cubicBezTo>
                    <a:pt x="141" y="195"/>
                    <a:pt x="141" y="195"/>
                    <a:pt x="141" y="195"/>
                  </a:cubicBezTo>
                  <a:cubicBezTo>
                    <a:pt x="141" y="195"/>
                    <a:pt x="141" y="195"/>
                    <a:pt x="141" y="195"/>
                  </a:cubicBezTo>
                  <a:cubicBezTo>
                    <a:pt x="195" y="195"/>
                    <a:pt x="238" y="151"/>
                    <a:pt x="238" y="97"/>
                  </a:cubicBezTo>
                  <a:cubicBezTo>
                    <a:pt x="238" y="60"/>
                    <a:pt x="238" y="60"/>
                    <a:pt x="238" y="60"/>
                  </a:cubicBezTo>
                  <a:cubicBezTo>
                    <a:pt x="275" y="60"/>
                    <a:pt x="275" y="60"/>
                    <a:pt x="275" y="60"/>
                  </a:cubicBezTo>
                  <a:lnTo>
                    <a:pt x="19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9" name="Freeform 40">
              <a:extLst>
                <a:ext uri="{FF2B5EF4-FFF2-40B4-BE49-F238E27FC236}">
                  <a16:creationId xmlns:a16="http://schemas.microsoft.com/office/drawing/2014/main" id="{A0C883B3-5991-4F5D-B5AB-87AB051356BC}"/>
                </a:ext>
              </a:extLst>
            </p:cNvPr>
            <p:cNvSpPr>
              <a:spLocks noEditPoints="1"/>
            </p:cNvSpPr>
            <p:nvPr/>
          </p:nvSpPr>
          <p:spPr bwMode="auto">
            <a:xfrm>
              <a:off x="5038725" y="4826000"/>
              <a:ext cx="379413" cy="782638"/>
            </a:xfrm>
            <a:custGeom>
              <a:avLst/>
              <a:gdLst>
                <a:gd name="T0" fmla="*/ 1682440295 w 37"/>
                <a:gd name="T1" fmla="*/ 2147483646 h 76"/>
                <a:gd name="T2" fmla="*/ 1682440295 w 37"/>
                <a:gd name="T3" fmla="*/ 2147483646 h 76"/>
                <a:gd name="T4" fmla="*/ 946379075 w 37"/>
                <a:gd name="T5" fmla="*/ 2147483646 h 76"/>
                <a:gd name="T6" fmla="*/ 2147483646 w 37"/>
                <a:gd name="T7" fmla="*/ 2014880935 h 76"/>
                <a:gd name="T8" fmla="*/ 2147483646 w 37"/>
                <a:gd name="T9" fmla="*/ 2147483646 h 76"/>
                <a:gd name="T10" fmla="*/ 2147483646 w 37"/>
                <a:gd name="T11" fmla="*/ 2147483646 h 76"/>
                <a:gd name="T12" fmla="*/ 1682440295 w 37"/>
                <a:gd name="T13" fmla="*/ 2147483646 h 76"/>
                <a:gd name="T14" fmla="*/ 2147483646 w 37"/>
                <a:gd name="T15" fmla="*/ 742321845 h 76"/>
                <a:gd name="T16" fmla="*/ 2147483646 w 37"/>
                <a:gd name="T17" fmla="*/ 742321845 h 76"/>
                <a:gd name="T18" fmla="*/ 2147483646 w 37"/>
                <a:gd name="T19" fmla="*/ 424179498 h 76"/>
                <a:gd name="T20" fmla="*/ 2147483646 w 37"/>
                <a:gd name="T21" fmla="*/ 0 h 76"/>
                <a:gd name="T22" fmla="*/ 1577291622 w 37"/>
                <a:gd name="T23" fmla="*/ 0 h 76"/>
                <a:gd name="T24" fmla="*/ 1156676421 w 37"/>
                <a:gd name="T25" fmla="*/ 424179498 h 76"/>
                <a:gd name="T26" fmla="*/ 1156676421 w 37"/>
                <a:gd name="T27" fmla="*/ 742321845 h 76"/>
                <a:gd name="T28" fmla="*/ 525763874 w 37"/>
                <a:gd name="T29" fmla="*/ 742321845 h 76"/>
                <a:gd name="T30" fmla="*/ 0 w 37"/>
                <a:gd name="T31" fmla="*/ 1272548792 h 76"/>
                <a:gd name="T32" fmla="*/ 0 w 37"/>
                <a:gd name="T33" fmla="*/ 2147483646 h 76"/>
                <a:gd name="T34" fmla="*/ 525763874 w 37"/>
                <a:gd name="T35" fmla="*/ 2147483646 h 76"/>
                <a:gd name="T36" fmla="*/ 2147483646 w 37"/>
                <a:gd name="T37" fmla="*/ 2147483646 h 76"/>
                <a:gd name="T38" fmla="*/ 2147483646 w 37"/>
                <a:gd name="T39" fmla="*/ 2147483646 h 76"/>
                <a:gd name="T40" fmla="*/ 2147483646 w 37"/>
                <a:gd name="T41" fmla="*/ 1272548792 h 76"/>
                <a:gd name="T42" fmla="*/ 2147483646 w 37"/>
                <a:gd name="T43" fmla="*/ 742321845 h 7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37" h="76">
                  <a:moveTo>
                    <a:pt x="16" y="69"/>
                  </a:moveTo>
                  <a:cubicBezTo>
                    <a:pt x="16" y="46"/>
                    <a:pt x="16" y="46"/>
                    <a:pt x="16" y="46"/>
                  </a:cubicBezTo>
                  <a:cubicBezTo>
                    <a:pt x="9" y="46"/>
                    <a:pt x="9" y="46"/>
                    <a:pt x="9" y="46"/>
                  </a:cubicBezTo>
                  <a:cubicBezTo>
                    <a:pt x="21" y="19"/>
                    <a:pt x="21" y="19"/>
                    <a:pt x="21" y="19"/>
                  </a:cubicBezTo>
                  <a:cubicBezTo>
                    <a:pt x="21" y="41"/>
                    <a:pt x="21" y="41"/>
                    <a:pt x="21" y="41"/>
                  </a:cubicBezTo>
                  <a:cubicBezTo>
                    <a:pt x="29" y="41"/>
                    <a:pt x="29" y="41"/>
                    <a:pt x="29" y="41"/>
                  </a:cubicBezTo>
                  <a:lnTo>
                    <a:pt x="16" y="69"/>
                  </a:lnTo>
                  <a:close/>
                  <a:moveTo>
                    <a:pt x="32" y="7"/>
                  </a:moveTo>
                  <a:cubicBezTo>
                    <a:pt x="26" y="7"/>
                    <a:pt x="26" y="7"/>
                    <a:pt x="26" y="7"/>
                  </a:cubicBezTo>
                  <a:cubicBezTo>
                    <a:pt x="26" y="4"/>
                    <a:pt x="26" y="4"/>
                    <a:pt x="26" y="4"/>
                  </a:cubicBezTo>
                  <a:cubicBezTo>
                    <a:pt x="26" y="1"/>
                    <a:pt x="24" y="0"/>
                    <a:pt x="22" y="0"/>
                  </a:cubicBezTo>
                  <a:cubicBezTo>
                    <a:pt x="15" y="0"/>
                    <a:pt x="15" y="0"/>
                    <a:pt x="15" y="0"/>
                  </a:cubicBezTo>
                  <a:cubicBezTo>
                    <a:pt x="13" y="0"/>
                    <a:pt x="11" y="1"/>
                    <a:pt x="11" y="4"/>
                  </a:cubicBezTo>
                  <a:cubicBezTo>
                    <a:pt x="11" y="7"/>
                    <a:pt x="11" y="7"/>
                    <a:pt x="11" y="7"/>
                  </a:cubicBezTo>
                  <a:cubicBezTo>
                    <a:pt x="5" y="7"/>
                    <a:pt x="5" y="7"/>
                    <a:pt x="5" y="7"/>
                  </a:cubicBezTo>
                  <a:cubicBezTo>
                    <a:pt x="2" y="7"/>
                    <a:pt x="0" y="10"/>
                    <a:pt x="0" y="12"/>
                  </a:cubicBezTo>
                  <a:cubicBezTo>
                    <a:pt x="0" y="71"/>
                    <a:pt x="0" y="71"/>
                    <a:pt x="0" y="71"/>
                  </a:cubicBezTo>
                  <a:cubicBezTo>
                    <a:pt x="0" y="74"/>
                    <a:pt x="2" y="76"/>
                    <a:pt x="5" y="76"/>
                  </a:cubicBezTo>
                  <a:cubicBezTo>
                    <a:pt x="32" y="76"/>
                    <a:pt x="32" y="76"/>
                    <a:pt x="32" y="76"/>
                  </a:cubicBezTo>
                  <a:cubicBezTo>
                    <a:pt x="35" y="76"/>
                    <a:pt x="37" y="74"/>
                    <a:pt x="37" y="71"/>
                  </a:cubicBezTo>
                  <a:cubicBezTo>
                    <a:pt x="37" y="12"/>
                    <a:pt x="37" y="12"/>
                    <a:pt x="37" y="12"/>
                  </a:cubicBezTo>
                  <a:cubicBezTo>
                    <a:pt x="37" y="10"/>
                    <a:pt x="35" y="7"/>
                    <a:pt x="32"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65" name="TextBox 115">
              <a:extLst>
                <a:ext uri="{FF2B5EF4-FFF2-40B4-BE49-F238E27FC236}">
                  <a16:creationId xmlns:a16="http://schemas.microsoft.com/office/drawing/2014/main" id="{187AC58B-92C5-4CDC-A074-7BA9415E0E47}"/>
                </a:ext>
              </a:extLst>
            </p:cNvPr>
            <p:cNvSpPr txBox="1">
              <a:spLocks noChangeArrowheads="1"/>
            </p:cNvSpPr>
            <p:nvPr/>
          </p:nvSpPr>
          <p:spPr bwMode="auto">
            <a:xfrm>
              <a:off x="2401888" y="5222875"/>
              <a:ext cx="1611312"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a:solidFill>
                  <a:srgbClr val="73858E"/>
                </a:solidFill>
                <a:latin typeface="Arial" panose="020B0604020202020204" pitchFamily="34" charset="0"/>
                <a:cs typeface="Arial" panose="020B0604020202020204" pitchFamily="34" charset="0"/>
              </a:endParaRPr>
            </a:p>
          </p:txBody>
        </p:sp>
      </p:grpSp>
      <p:sp>
        <p:nvSpPr>
          <p:cNvPr id="31766" name="Rectangle 19">
            <a:extLst>
              <a:ext uri="{FF2B5EF4-FFF2-40B4-BE49-F238E27FC236}">
                <a16:creationId xmlns:a16="http://schemas.microsoft.com/office/drawing/2014/main" id="{3D983A6D-BBCB-4B7F-880D-8B9D27D61093}"/>
              </a:ext>
            </a:extLst>
          </p:cNvPr>
          <p:cNvSpPr>
            <a:spLocks noChangeArrowheads="1"/>
          </p:cNvSpPr>
          <p:nvPr/>
        </p:nvSpPr>
        <p:spPr bwMode="auto">
          <a:xfrm>
            <a:off x="1395413" y="4932363"/>
            <a:ext cx="820737" cy="1770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1500" b="1" dirty="0">
                <a:solidFill>
                  <a:schemeClr val="accent2"/>
                </a:solidFill>
                <a:latin typeface="Arial" panose="020B0604020202020204" pitchFamily="34" charset="0"/>
              </a:rPr>
              <a:t>2</a:t>
            </a:r>
            <a:endParaRPr lang="ru-RU" altLang="ru-RU" sz="5400" b="1" dirty="0">
              <a:solidFill>
                <a:schemeClr val="accent2"/>
              </a:solidFill>
            </a:endParaRPr>
          </a:p>
        </p:txBody>
      </p:sp>
      <p:sp>
        <p:nvSpPr>
          <p:cNvPr id="31767" name="Rectangle 255">
            <a:extLst>
              <a:ext uri="{FF2B5EF4-FFF2-40B4-BE49-F238E27FC236}">
                <a16:creationId xmlns:a16="http://schemas.microsoft.com/office/drawing/2014/main" id="{3501C1F5-2D53-486D-B96C-E3F1BDAAA0CD}"/>
              </a:ext>
            </a:extLst>
          </p:cNvPr>
          <p:cNvSpPr>
            <a:spLocks noChangeArrowheads="1"/>
          </p:cNvSpPr>
          <p:nvPr/>
        </p:nvSpPr>
        <p:spPr bwMode="auto">
          <a:xfrm>
            <a:off x="7259638" y="1863725"/>
            <a:ext cx="2219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600" b="1">
                <a:solidFill>
                  <a:srgbClr val="73848D"/>
                </a:solidFill>
                <a:latin typeface="Arial" panose="020B0604020202020204" pitchFamily="34" charset="0"/>
              </a:rPr>
              <a:t>Your text here</a:t>
            </a:r>
            <a:endParaRPr lang="ru-RU" altLang="ru-RU" sz="1800" b="1"/>
          </a:p>
        </p:txBody>
      </p:sp>
      <p:grpSp>
        <p:nvGrpSpPr>
          <p:cNvPr id="3" name="Группа 2">
            <a:extLst>
              <a:ext uri="{FF2B5EF4-FFF2-40B4-BE49-F238E27FC236}">
                <a16:creationId xmlns:a16="http://schemas.microsoft.com/office/drawing/2014/main" id="{F3D1E3D8-43FF-410C-A1ED-3A7BF7D4CCF2}"/>
              </a:ext>
            </a:extLst>
          </p:cNvPr>
          <p:cNvGrpSpPr/>
          <p:nvPr/>
        </p:nvGrpSpPr>
        <p:grpSpPr>
          <a:xfrm>
            <a:off x="7259638" y="1935163"/>
            <a:ext cx="3735387" cy="2006600"/>
            <a:chOff x="7259638" y="1935163"/>
            <a:chExt cx="3735387" cy="2006600"/>
          </a:xfrm>
        </p:grpSpPr>
        <p:sp>
          <p:nvSpPr>
            <p:cNvPr id="31751" name="Freeform 32">
              <a:extLst>
                <a:ext uri="{FF2B5EF4-FFF2-40B4-BE49-F238E27FC236}">
                  <a16:creationId xmlns:a16="http://schemas.microsoft.com/office/drawing/2014/main" id="{22F6752E-BF03-4D65-997D-6662828CDB28}"/>
                </a:ext>
              </a:extLst>
            </p:cNvPr>
            <p:cNvSpPr>
              <a:spLocks noEditPoints="1"/>
            </p:cNvSpPr>
            <p:nvPr/>
          </p:nvSpPr>
          <p:spPr bwMode="auto">
            <a:xfrm>
              <a:off x="7259638" y="2686050"/>
              <a:ext cx="2586037" cy="1255713"/>
            </a:xfrm>
            <a:custGeom>
              <a:avLst/>
              <a:gdLst>
                <a:gd name="T0" fmla="*/ 2147483646 w 252"/>
                <a:gd name="T1" fmla="*/ 529705031 h 122"/>
                <a:gd name="T2" fmla="*/ 2147483646 w 252"/>
                <a:gd name="T3" fmla="*/ 2147483646 h 122"/>
                <a:gd name="T4" fmla="*/ 2147483646 w 252"/>
                <a:gd name="T5" fmla="*/ 2147483646 h 122"/>
                <a:gd name="T6" fmla="*/ 526545867 w 252"/>
                <a:gd name="T7" fmla="*/ 2147483646 h 122"/>
                <a:gd name="T8" fmla="*/ 526545867 w 252"/>
                <a:gd name="T9" fmla="*/ 2147483646 h 122"/>
                <a:gd name="T10" fmla="*/ 2147483646 w 252"/>
                <a:gd name="T11" fmla="*/ 529705031 h 122"/>
                <a:gd name="T12" fmla="*/ 2147483646 w 252"/>
                <a:gd name="T13" fmla="*/ 529705031 h 122"/>
                <a:gd name="T14" fmla="*/ 2147483646 w 252"/>
                <a:gd name="T15" fmla="*/ 0 h 122"/>
                <a:gd name="T16" fmla="*/ 2147483646 w 252"/>
                <a:gd name="T17" fmla="*/ 0 h 122"/>
                <a:gd name="T18" fmla="*/ 0 w 252"/>
                <a:gd name="T19" fmla="*/ 2147483646 h 122"/>
                <a:gd name="T20" fmla="*/ 0 w 252"/>
                <a:gd name="T21" fmla="*/ 2147483646 h 122"/>
                <a:gd name="T22" fmla="*/ 2147483646 w 252"/>
                <a:gd name="T23" fmla="*/ 2147483646 h 122"/>
                <a:gd name="T24" fmla="*/ 2147483646 w 252"/>
                <a:gd name="T25" fmla="*/ 2147483646 h 122"/>
                <a:gd name="T26" fmla="*/ 2147483646 w 252"/>
                <a:gd name="T27" fmla="*/ 0 h 12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2" h="122">
                  <a:moveTo>
                    <a:pt x="246" y="5"/>
                  </a:moveTo>
                  <a:cubicBezTo>
                    <a:pt x="226" y="116"/>
                    <a:pt x="226" y="116"/>
                    <a:pt x="226" y="116"/>
                  </a:cubicBezTo>
                  <a:cubicBezTo>
                    <a:pt x="24" y="116"/>
                    <a:pt x="24" y="116"/>
                    <a:pt x="24" y="116"/>
                  </a:cubicBezTo>
                  <a:cubicBezTo>
                    <a:pt x="14" y="116"/>
                    <a:pt x="5" y="108"/>
                    <a:pt x="5" y="98"/>
                  </a:cubicBezTo>
                  <a:cubicBezTo>
                    <a:pt x="5" y="24"/>
                    <a:pt x="5" y="24"/>
                    <a:pt x="5" y="24"/>
                  </a:cubicBezTo>
                  <a:cubicBezTo>
                    <a:pt x="5" y="13"/>
                    <a:pt x="14" y="5"/>
                    <a:pt x="24" y="5"/>
                  </a:cubicBezTo>
                  <a:cubicBezTo>
                    <a:pt x="246" y="5"/>
                    <a:pt x="246" y="5"/>
                    <a:pt x="246" y="5"/>
                  </a:cubicBezTo>
                  <a:close/>
                  <a:moveTo>
                    <a:pt x="252" y="0"/>
                  </a:moveTo>
                  <a:cubicBezTo>
                    <a:pt x="24" y="0"/>
                    <a:pt x="24" y="0"/>
                    <a:pt x="24" y="0"/>
                  </a:cubicBezTo>
                  <a:cubicBezTo>
                    <a:pt x="11" y="0"/>
                    <a:pt x="0" y="10"/>
                    <a:pt x="0" y="24"/>
                  </a:cubicBezTo>
                  <a:cubicBezTo>
                    <a:pt x="0" y="98"/>
                    <a:pt x="0" y="98"/>
                    <a:pt x="0" y="98"/>
                  </a:cubicBezTo>
                  <a:cubicBezTo>
                    <a:pt x="0" y="111"/>
                    <a:pt x="11" y="122"/>
                    <a:pt x="24" y="122"/>
                  </a:cubicBezTo>
                  <a:cubicBezTo>
                    <a:pt x="230" y="122"/>
                    <a:pt x="230" y="122"/>
                    <a:pt x="230" y="122"/>
                  </a:cubicBezTo>
                  <a:cubicBezTo>
                    <a:pt x="252" y="0"/>
                    <a:pt x="252" y="0"/>
                    <a:pt x="252"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2" name="Freeform 33">
              <a:extLst>
                <a:ext uri="{FF2B5EF4-FFF2-40B4-BE49-F238E27FC236}">
                  <a16:creationId xmlns:a16="http://schemas.microsoft.com/office/drawing/2014/main" id="{46CD6516-61E0-43CB-9E7F-9141A28639B7}"/>
                </a:ext>
              </a:extLst>
            </p:cNvPr>
            <p:cNvSpPr>
              <a:spLocks/>
            </p:cNvSpPr>
            <p:nvPr/>
          </p:nvSpPr>
          <p:spPr bwMode="auto">
            <a:xfrm>
              <a:off x="8162925" y="1935163"/>
              <a:ext cx="2832100" cy="2006600"/>
            </a:xfrm>
            <a:custGeom>
              <a:avLst/>
              <a:gdLst>
                <a:gd name="T0" fmla="*/ 2147483646 w 276"/>
                <a:gd name="T1" fmla="*/ 0 h 195"/>
                <a:gd name="T2" fmla="*/ 2147483646 w 276"/>
                <a:gd name="T3" fmla="*/ 2147483646 h 195"/>
                <a:gd name="T4" fmla="*/ 2147483646 w 276"/>
                <a:gd name="T5" fmla="*/ 2147483646 h 195"/>
                <a:gd name="T6" fmla="*/ 2147483646 w 276"/>
                <a:gd name="T7" fmla="*/ 2147483646 h 195"/>
                <a:gd name="T8" fmla="*/ 2147483646 w 276"/>
                <a:gd name="T9" fmla="*/ 2147483646 h 195"/>
                <a:gd name="T10" fmla="*/ 0 w 276"/>
                <a:gd name="T11" fmla="*/ 2147483646 h 195"/>
                <a:gd name="T12" fmla="*/ 2147483646 w 276"/>
                <a:gd name="T13" fmla="*/ 2147483646 h 195"/>
                <a:gd name="T14" fmla="*/ 2147483646 w 276"/>
                <a:gd name="T15" fmla="*/ 2147483646 h 195"/>
                <a:gd name="T16" fmla="*/ 2147483646 w 276"/>
                <a:gd name="T17" fmla="*/ 2147483646 h 195"/>
                <a:gd name="T18" fmla="*/ 2147483646 w 276"/>
                <a:gd name="T19" fmla="*/ 2147483646 h 195"/>
                <a:gd name="T20" fmla="*/ 2147483646 w 276"/>
                <a:gd name="T21" fmla="*/ 2147483646 h 195"/>
                <a:gd name="T22" fmla="*/ 2147483646 w 276"/>
                <a:gd name="T23" fmla="*/ 0 h 1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195">
                  <a:moveTo>
                    <a:pt x="191" y="0"/>
                  </a:moveTo>
                  <a:cubicBezTo>
                    <a:pt x="105" y="60"/>
                    <a:pt x="105" y="60"/>
                    <a:pt x="105" y="60"/>
                  </a:cubicBezTo>
                  <a:cubicBezTo>
                    <a:pt x="142" y="60"/>
                    <a:pt x="142" y="60"/>
                    <a:pt x="142" y="60"/>
                  </a:cubicBezTo>
                  <a:cubicBezTo>
                    <a:pt x="142" y="60"/>
                    <a:pt x="142" y="60"/>
                    <a:pt x="142" y="60"/>
                  </a:cubicBezTo>
                  <a:cubicBezTo>
                    <a:pt x="142" y="112"/>
                    <a:pt x="109" y="158"/>
                    <a:pt x="60" y="175"/>
                  </a:cubicBezTo>
                  <a:cubicBezTo>
                    <a:pt x="0" y="195"/>
                    <a:pt x="0" y="195"/>
                    <a:pt x="0" y="195"/>
                  </a:cubicBezTo>
                  <a:cubicBezTo>
                    <a:pt x="142" y="195"/>
                    <a:pt x="142" y="195"/>
                    <a:pt x="142" y="195"/>
                  </a:cubicBezTo>
                  <a:cubicBezTo>
                    <a:pt x="142" y="195"/>
                    <a:pt x="142" y="195"/>
                    <a:pt x="142" y="195"/>
                  </a:cubicBezTo>
                  <a:cubicBezTo>
                    <a:pt x="196" y="195"/>
                    <a:pt x="239" y="151"/>
                    <a:pt x="239" y="97"/>
                  </a:cubicBezTo>
                  <a:cubicBezTo>
                    <a:pt x="239" y="60"/>
                    <a:pt x="239" y="60"/>
                    <a:pt x="239" y="60"/>
                  </a:cubicBezTo>
                  <a:cubicBezTo>
                    <a:pt x="276" y="60"/>
                    <a:pt x="276" y="60"/>
                    <a:pt x="276" y="60"/>
                  </a:cubicBezTo>
                  <a:lnTo>
                    <a:pt x="191"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7" name="Freeform 38">
              <a:extLst>
                <a:ext uri="{FF2B5EF4-FFF2-40B4-BE49-F238E27FC236}">
                  <a16:creationId xmlns:a16="http://schemas.microsoft.com/office/drawing/2014/main" id="{1EA82EFC-9D7F-4FDB-88AF-91E08CBBE295}"/>
                </a:ext>
              </a:extLst>
            </p:cNvPr>
            <p:cNvSpPr>
              <a:spLocks noEditPoints="1"/>
            </p:cNvSpPr>
            <p:nvPr/>
          </p:nvSpPr>
          <p:spPr bwMode="auto">
            <a:xfrm>
              <a:off x="9886950" y="2449513"/>
              <a:ext cx="471488" cy="792162"/>
            </a:xfrm>
            <a:custGeom>
              <a:avLst/>
              <a:gdLst>
                <a:gd name="T0" fmla="*/ 2147483646 w 46"/>
                <a:gd name="T1" fmla="*/ 0 h 77"/>
                <a:gd name="T2" fmla="*/ 2147483646 w 46"/>
                <a:gd name="T3" fmla="*/ 0 h 77"/>
                <a:gd name="T4" fmla="*/ 0 w 46"/>
                <a:gd name="T5" fmla="*/ 2147483646 h 77"/>
                <a:gd name="T6" fmla="*/ 525288881 w 46"/>
                <a:gd name="T7" fmla="*/ 2147483646 h 77"/>
                <a:gd name="T8" fmla="*/ 2147483646 w 46"/>
                <a:gd name="T9" fmla="*/ 423354006 h 77"/>
                <a:gd name="T10" fmla="*/ 2147483646 w 46"/>
                <a:gd name="T11" fmla="*/ 423354006 h 77"/>
                <a:gd name="T12" fmla="*/ 2147483646 w 46"/>
                <a:gd name="T13" fmla="*/ 2147483646 h 77"/>
                <a:gd name="T14" fmla="*/ 2147483646 w 46"/>
                <a:gd name="T15" fmla="*/ 2147483646 h 77"/>
                <a:gd name="T16" fmla="*/ 0 w 46"/>
                <a:gd name="T17" fmla="*/ 2147483646 h 77"/>
                <a:gd name="T18" fmla="*/ 0 w 46"/>
                <a:gd name="T19" fmla="*/ 2147483646 h 77"/>
                <a:gd name="T20" fmla="*/ 2147483646 w 46"/>
                <a:gd name="T21" fmla="*/ 2147483646 h 77"/>
                <a:gd name="T22" fmla="*/ 2147483646 w 46"/>
                <a:gd name="T23" fmla="*/ 2147483646 h 77"/>
                <a:gd name="T24" fmla="*/ 2147483646 w 46"/>
                <a:gd name="T25" fmla="*/ 2147483646 h 77"/>
                <a:gd name="T26" fmla="*/ 2147483646 w 46"/>
                <a:gd name="T27" fmla="*/ 2147483646 h 77"/>
                <a:gd name="T28" fmla="*/ 2147483646 w 46"/>
                <a:gd name="T29" fmla="*/ 0 h 77"/>
                <a:gd name="T30" fmla="*/ 2147483646 w 46"/>
                <a:gd name="T31" fmla="*/ 2147483646 h 77"/>
                <a:gd name="T32" fmla="*/ 2147483646 w 46"/>
                <a:gd name="T33" fmla="*/ 2147483646 h 77"/>
                <a:gd name="T34" fmla="*/ 2147483646 w 46"/>
                <a:gd name="T35" fmla="*/ 2147483646 h 77"/>
                <a:gd name="T36" fmla="*/ 2147483646 w 46"/>
                <a:gd name="T37" fmla="*/ 2147483646 h 77"/>
                <a:gd name="T38" fmla="*/ 2101145273 w 46"/>
                <a:gd name="T39" fmla="*/ 2147483646 h 77"/>
                <a:gd name="T40" fmla="*/ 2101145273 w 46"/>
                <a:gd name="T41" fmla="*/ 2147483646 h 77"/>
                <a:gd name="T42" fmla="*/ 1891025621 w 46"/>
                <a:gd name="T43" fmla="*/ 2147483646 h 77"/>
                <a:gd name="T44" fmla="*/ 2147483646 w 46"/>
                <a:gd name="T45" fmla="*/ 2147483646 h 77"/>
                <a:gd name="T46" fmla="*/ 2147483646 w 46"/>
                <a:gd name="T47" fmla="*/ 2147483646 h 77"/>
                <a:gd name="T48" fmla="*/ 2147483646 w 46"/>
                <a:gd name="T49" fmla="*/ 2147483646 h 7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46" h="77">
                  <a:moveTo>
                    <a:pt x="24" y="0"/>
                  </a:moveTo>
                  <a:cubicBezTo>
                    <a:pt x="22" y="0"/>
                    <a:pt x="22" y="0"/>
                    <a:pt x="22" y="0"/>
                  </a:cubicBezTo>
                  <a:cubicBezTo>
                    <a:pt x="10" y="0"/>
                    <a:pt x="0" y="9"/>
                    <a:pt x="0" y="21"/>
                  </a:cubicBezTo>
                  <a:cubicBezTo>
                    <a:pt x="5" y="21"/>
                    <a:pt x="5" y="21"/>
                    <a:pt x="5" y="21"/>
                  </a:cubicBezTo>
                  <a:cubicBezTo>
                    <a:pt x="5" y="12"/>
                    <a:pt x="13" y="4"/>
                    <a:pt x="22" y="4"/>
                  </a:cubicBezTo>
                  <a:cubicBezTo>
                    <a:pt x="24" y="4"/>
                    <a:pt x="24" y="4"/>
                    <a:pt x="24" y="4"/>
                  </a:cubicBezTo>
                  <a:cubicBezTo>
                    <a:pt x="34" y="4"/>
                    <a:pt x="41" y="12"/>
                    <a:pt x="41" y="21"/>
                  </a:cubicBezTo>
                  <a:cubicBezTo>
                    <a:pt x="41" y="31"/>
                    <a:pt x="41" y="31"/>
                    <a:pt x="41" y="31"/>
                  </a:cubicBezTo>
                  <a:cubicBezTo>
                    <a:pt x="0" y="31"/>
                    <a:pt x="0" y="31"/>
                    <a:pt x="0" y="31"/>
                  </a:cubicBezTo>
                  <a:cubicBezTo>
                    <a:pt x="0" y="55"/>
                    <a:pt x="0" y="55"/>
                    <a:pt x="0" y="55"/>
                  </a:cubicBezTo>
                  <a:cubicBezTo>
                    <a:pt x="0" y="67"/>
                    <a:pt x="10" y="77"/>
                    <a:pt x="22" y="77"/>
                  </a:cubicBezTo>
                  <a:cubicBezTo>
                    <a:pt x="25" y="77"/>
                    <a:pt x="25" y="77"/>
                    <a:pt x="25" y="77"/>
                  </a:cubicBezTo>
                  <a:cubicBezTo>
                    <a:pt x="36" y="77"/>
                    <a:pt x="46" y="67"/>
                    <a:pt x="46" y="55"/>
                  </a:cubicBezTo>
                  <a:cubicBezTo>
                    <a:pt x="46" y="21"/>
                    <a:pt x="46" y="21"/>
                    <a:pt x="46" y="21"/>
                  </a:cubicBezTo>
                  <a:cubicBezTo>
                    <a:pt x="46" y="10"/>
                    <a:pt x="36" y="0"/>
                    <a:pt x="24" y="0"/>
                  </a:cubicBezTo>
                  <a:close/>
                  <a:moveTo>
                    <a:pt x="26" y="50"/>
                  </a:moveTo>
                  <a:cubicBezTo>
                    <a:pt x="26" y="59"/>
                    <a:pt x="26" y="59"/>
                    <a:pt x="26" y="59"/>
                  </a:cubicBezTo>
                  <a:cubicBezTo>
                    <a:pt x="26" y="60"/>
                    <a:pt x="25" y="62"/>
                    <a:pt x="23" y="62"/>
                  </a:cubicBezTo>
                  <a:cubicBezTo>
                    <a:pt x="23" y="62"/>
                    <a:pt x="23" y="62"/>
                    <a:pt x="23" y="62"/>
                  </a:cubicBezTo>
                  <a:cubicBezTo>
                    <a:pt x="21" y="62"/>
                    <a:pt x="20" y="60"/>
                    <a:pt x="20" y="59"/>
                  </a:cubicBezTo>
                  <a:cubicBezTo>
                    <a:pt x="20" y="50"/>
                    <a:pt x="20" y="50"/>
                    <a:pt x="20" y="50"/>
                  </a:cubicBezTo>
                  <a:cubicBezTo>
                    <a:pt x="19" y="49"/>
                    <a:pt x="18" y="48"/>
                    <a:pt x="18" y="46"/>
                  </a:cubicBezTo>
                  <a:cubicBezTo>
                    <a:pt x="18" y="43"/>
                    <a:pt x="20" y="41"/>
                    <a:pt x="23" y="41"/>
                  </a:cubicBezTo>
                  <a:cubicBezTo>
                    <a:pt x="26" y="41"/>
                    <a:pt x="28" y="43"/>
                    <a:pt x="28" y="46"/>
                  </a:cubicBezTo>
                  <a:cubicBezTo>
                    <a:pt x="28" y="48"/>
                    <a:pt x="27" y="49"/>
                    <a:pt x="26" y="5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68" name="TextBox 115">
              <a:extLst>
                <a:ext uri="{FF2B5EF4-FFF2-40B4-BE49-F238E27FC236}">
                  <a16:creationId xmlns:a16="http://schemas.microsoft.com/office/drawing/2014/main" id="{FC78D41B-AAD0-41D7-93B5-9F9A419DF4D9}"/>
                </a:ext>
              </a:extLst>
            </p:cNvPr>
            <p:cNvSpPr txBox="1">
              <a:spLocks noChangeArrowheads="1"/>
            </p:cNvSpPr>
            <p:nvPr/>
          </p:nvSpPr>
          <p:spPr bwMode="auto">
            <a:xfrm>
              <a:off x="7345363" y="2771775"/>
              <a:ext cx="1611312"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a:solidFill>
                  <a:srgbClr val="73858E"/>
                </a:solidFill>
                <a:latin typeface="Arial" panose="020B0604020202020204" pitchFamily="34" charset="0"/>
                <a:cs typeface="Arial" panose="020B0604020202020204" pitchFamily="34" charset="0"/>
              </a:endParaRPr>
            </a:p>
          </p:txBody>
        </p:sp>
      </p:grpSp>
      <p:sp>
        <p:nvSpPr>
          <p:cNvPr id="31769" name="Rectangle 19">
            <a:extLst>
              <a:ext uri="{FF2B5EF4-FFF2-40B4-BE49-F238E27FC236}">
                <a16:creationId xmlns:a16="http://schemas.microsoft.com/office/drawing/2014/main" id="{E70861E7-77D4-40D3-8D8B-E775D4F9402B}"/>
              </a:ext>
            </a:extLst>
          </p:cNvPr>
          <p:cNvSpPr>
            <a:spLocks noChangeArrowheads="1"/>
          </p:cNvSpPr>
          <p:nvPr/>
        </p:nvSpPr>
        <p:spPr bwMode="auto">
          <a:xfrm>
            <a:off x="6338888" y="2481263"/>
            <a:ext cx="820737" cy="1770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1500" b="1" dirty="0">
                <a:solidFill>
                  <a:schemeClr val="accent5"/>
                </a:solidFill>
                <a:latin typeface="Arial" panose="020B0604020202020204" pitchFamily="34" charset="0"/>
              </a:rPr>
              <a:t>3</a:t>
            </a:r>
            <a:endParaRPr lang="ru-RU" altLang="ru-RU" sz="5400" b="1" dirty="0">
              <a:solidFill>
                <a:schemeClr val="accent5"/>
              </a:solidFill>
            </a:endParaRPr>
          </a:p>
        </p:txBody>
      </p:sp>
      <p:sp>
        <p:nvSpPr>
          <p:cNvPr id="31770" name="Rectangle 255">
            <a:extLst>
              <a:ext uri="{FF2B5EF4-FFF2-40B4-BE49-F238E27FC236}">
                <a16:creationId xmlns:a16="http://schemas.microsoft.com/office/drawing/2014/main" id="{4ADBCF89-BFFF-4837-B777-A1D0AC9A0C9D}"/>
              </a:ext>
            </a:extLst>
          </p:cNvPr>
          <p:cNvSpPr>
            <a:spLocks noChangeArrowheads="1"/>
          </p:cNvSpPr>
          <p:nvPr/>
        </p:nvSpPr>
        <p:spPr bwMode="auto">
          <a:xfrm>
            <a:off x="7259638" y="4314825"/>
            <a:ext cx="22193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600" b="1">
                <a:solidFill>
                  <a:srgbClr val="73848D"/>
                </a:solidFill>
                <a:latin typeface="Arial" panose="020B0604020202020204" pitchFamily="34" charset="0"/>
              </a:rPr>
              <a:t>Your text here</a:t>
            </a:r>
            <a:endParaRPr lang="ru-RU" altLang="ru-RU" sz="1800" b="1"/>
          </a:p>
        </p:txBody>
      </p:sp>
      <p:grpSp>
        <p:nvGrpSpPr>
          <p:cNvPr id="4" name="Группа 3">
            <a:extLst>
              <a:ext uri="{FF2B5EF4-FFF2-40B4-BE49-F238E27FC236}">
                <a16:creationId xmlns:a16="http://schemas.microsoft.com/office/drawing/2014/main" id="{B122F7F8-EB38-4FD2-91A1-2736059377D8}"/>
              </a:ext>
            </a:extLst>
          </p:cNvPr>
          <p:cNvGrpSpPr/>
          <p:nvPr/>
        </p:nvGrpSpPr>
        <p:grpSpPr>
          <a:xfrm>
            <a:off x="7259638" y="4364038"/>
            <a:ext cx="3735387" cy="2006600"/>
            <a:chOff x="7259638" y="4364038"/>
            <a:chExt cx="3735387" cy="2006600"/>
          </a:xfrm>
        </p:grpSpPr>
        <p:sp>
          <p:nvSpPr>
            <p:cNvPr id="31755" name="Freeform 36">
              <a:extLst>
                <a:ext uri="{FF2B5EF4-FFF2-40B4-BE49-F238E27FC236}">
                  <a16:creationId xmlns:a16="http://schemas.microsoft.com/office/drawing/2014/main" id="{52323C89-8BE9-4B2F-9E2E-74FDDDD33085}"/>
                </a:ext>
              </a:extLst>
            </p:cNvPr>
            <p:cNvSpPr>
              <a:spLocks noEditPoints="1"/>
            </p:cNvSpPr>
            <p:nvPr/>
          </p:nvSpPr>
          <p:spPr bwMode="auto">
            <a:xfrm>
              <a:off x="7259638" y="5103813"/>
              <a:ext cx="2586037" cy="1266825"/>
            </a:xfrm>
            <a:custGeom>
              <a:avLst/>
              <a:gdLst>
                <a:gd name="T0" fmla="*/ 2147483646 w 252"/>
                <a:gd name="T1" fmla="*/ 636461120 h 123"/>
                <a:gd name="T2" fmla="*/ 2147483646 w 252"/>
                <a:gd name="T3" fmla="*/ 2147483646 h 123"/>
                <a:gd name="T4" fmla="*/ 2147483646 w 252"/>
                <a:gd name="T5" fmla="*/ 2147483646 h 123"/>
                <a:gd name="T6" fmla="*/ 526545867 w 252"/>
                <a:gd name="T7" fmla="*/ 2147483646 h 123"/>
                <a:gd name="T8" fmla="*/ 526545867 w 252"/>
                <a:gd name="T9" fmla="*/ 2147483646 h 123"/>
                <a:gd name="T10" fmla="*/ 2147483646 w 252"/>
                <a:gd name="T11" fmla="*/ 636461120 h 123"/>
                <a:gd name="T12" fmla="*/ 2147483646 w 252"/>
                <a:gd name="T13" fmla="*/ 636461120 h 123"/>
                <a:gd name="T14" fmla="*/ 2147483646 w 252"/>
                <a:gd name="T15" fmla="*/ 0 h 123"/>
                <a:gd name="T16" fmla="*/ 2147483646 w 252"/>
                <a:gd name="T17" fmla="*/ 0 h 123"/>
                <a:gd name="T18" fmla="*/ 0 w 252"/>
                <a:gd name="T19" fmla="*/ 2147483646 h 123"/>
                <a:gd name="T20" fmla="*/ 0 w 252"/>
                <a:gd name="T21" fmla="*/ 2147483646 h 123"/>
                <a:gd name="T22" fmla="*/ 2147483646 w 252"/>
                <a:gd name="T23" fmla="*/ 2147483646 h 123"/>
                <a:gd name="T24" fmla="*/ 2147483646 w 252"/>
                <a:gd name="T25" fmla="*/ 2147483646 h 123"/>
                <a:gd name="T26" fmla="*/ 2147483646 w 252"/>
                <a:gd name="T27" fmla="*/ 0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52" h="123">
                  <a:moveTo>
                    <a:pt x="246" y="6"/>
                  </a:moveTo>
                  <a:cubicBezTo>
                    <a:pt x="226" y="117"/>
                    <a:pt x="226" y="117"/>
                    <a:pt x="226" y="117"/>
                  </a:cubicBezTo>
                  <a:cubicBezTo>
                    <a:pt x="24" y="117"/>
                    <a:pt x="24" y="117"/>
                    <a:pt x="24" y="117"/>
                  </a:cubicBezTo>
                  <a:cubicBezTo>
                    <a:pt x="14" y="117"/>
                    <a:pt x="5" y="109"/>
                    <a:pt x="5" y="99"/>
                  </a:cubicBezTo>
                  <a:cubicBezTo>
                    <a:pt x="5" y="24"/>
                    <a:pt x="5" y="24"/>
                    <a:pt x="5" y="24"/>
                  </a:cubicBezTo>
                  <a:cubicBezTo>
                    <a:pt x="5" y="14"/>
                    <a:pt x="14" y="6"/>
                    <a:pt x="24" y="6"/>
                  </a:cubicBezTo>
                  <a:cubicBezTo>
                    <a:pt x="246" y="6"/>
                    <a:pt x="246" y="6"/>
                    <a:pt x="246" y="6"/>
                  </a:cubicBezTo>
                  <a:close/>
                  <a:moveTo>
                    <a:pt x="252" y="0"/>
                  </a:moveTo>
                  <a:cubicBezTo>
                    <a:pt x="24" y="0"/>
                    <a:pt x="24" y="0"/>
                    <a:pt x="24" y="0"/>
                  </a:cubicBezTo>
                  <a:cubicBezTo>
                    <a:pt x="11" y="0"/>
                    <a:pt x="0" y="11"/>
                    <a:pt x="0" y="24"/>
                  </a:cubicBezTo>
                  <a:cubicBezTo>
                    <a:pt x="0" y="99"/>
                    <a:pt x="0" y="99"/>
                    <a:pt x="0" y="99"/>
                  </a:cubicBezTo>
                  <a:cubicBezTo>
                    <a:pt x="0" y="112"/>
                    <a:pt x="11" y="123"/>
                    <a:pt x="24" y="123"/>
                  </a:cubicBezTo>
                  <a:cubicBezTo>
                    <a:pt x="230" y="123"/>
                    <a:pt x="230" y="123"/>
                    <a:pt x="230" y="123"/>
                  </a:cubicBezTo>
                  <a:cubicBezTo>
                    <a:pt x="252" y="0"/>
                    <a:pt x="252" y="0"/>
                    <a:pt x="25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56" name="Freeform 37">
              <a:extLst>
                <a:ext uri="{FF2B5EF4-FFF2-40B4-BE49-F238E27FC236}">
                  <a16:creationId xmlns:a16="http://schemas.microsoft.com/office/drawing/2014/main" id="{B53C7171-BEE5-41B7-8EFE-ECB326A7DBA3}"/>
                </a:ext>
              </a:extLst>
            </p:cNvPr>
            <p:cNvSpPr>
              <a:spLocks/>
            </p:cNvSpPr>
            <p:nvPr/>
          </p:nvSpPr>
          <p:spPr bwMode="auto">
            <a:xfrm>
              <a:off x="8162925" y="4364038"/>
              <a:ext cx="2832100" cy="2006600"/>
            </a:xfrm>
            <a:custGeom>
              <a:avLst/>
              <a:gdLst>
                <a:gd name="T0" fmla="*/ 2147483646 w 276"/>
                <a:gd name="T1" fmla="*/ 0 h 195"/>
                <a:gd name="T2" fmla="*/ 2147483646 w 276"/>
                <a:gd name="T3" fmla="*/ 2147483646 h 195"/>
                <a:gd name="T4" fmla="*/ 2147483646 w 276"/>
                <a:gd name="T5" fmla="*/ 2147483646 h 195"/>
                <a:gd name="T6" fmla="*/ 2147483646 w 276"/>
                <a:gd name="T7" fmla="*/ 2147483646 h 195"/>
                <a:gd name="T8" fmla="*/ 2147483646 w 276"/>
                <a:gd name="T9" fmla="*/ 2147483646 h 195"/>
                <a:gd name="T10" fmla="*/ 0 w 276"/>
                <a:gd name="T11" fmla="*/ 2147483646 h 195"/>
                <a:gd name="T12" fmla="*/ 2147483646 w 276"/>
                <a:gd name="T13" fmla="*/ 2147483646 h 195"/>
                <a:gd name="T14" fmla="*/ 2147483646 w 276"/>
                <a:gd name="T15" fmla="*/ 2147483646 h 195"/>
                <a:gd name="T16" fmla="*/ 2147483646 w 276"/>
                <a:gd name="T17" fmla="*/ 2147483646 h 195"/>
                <a:gd name="T18" fmla="*/ 2147483646 w 276"/>
                <a:gd name="T19" fmla="*/ 2147483646 h 195"/>
                <a:gd name="T20" fmla="*/ 2147483646 w 276"/>
                <a:gd name="T21" fmla="*/ 2147483646 h 195"/>
                <a:gd name="T22" fmla="*/ 2147483646 w 276"/>
                <a:gd name="T23" fmla="*/ 0 h 1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6" h="195">
                  <a:moveTo>
                    <a:pt x="191" y="0"/>
                  </a:moveTo>
                  <a:cubicBezTo>
                    <a:pt x="105" y="60"/>
                    <a:pt x="105" y="60"/>
                    <a:pt x="105" y="60"/>
                  </a:cubicBezTo>
                  <a:cubicBezTo>
                    <a:pt x="142" y="60"/>
                    <a:pt x="142" y="60"/>
                    <a:pt x="142" y="60"/>
                  </a:cubicBezTo>
                  <a:cubicBezTo>
                    <a:pt x="142" y="60"/>
                    <a:pt x="142" y="60"/>
                    <a:pt x="142" y="60"/>
                  </a:cubicBezTo>
                  <a:cubicBezTo>
                    <a:pt x="142" y="112"/>
                    <a:pt x="109" y="158"/>
                    <a:pt x="60" y="175"/>
                  </a:cubicBezTo>
                  <a:cubicBezTo>
                    <a:pt x="0" y="195"/>
                    <a:pt x="0" y="195"/>
                    <a:pt x="0" y="195"/>
                  </a:cubicBezTo>
                  <a:cubicBezTo>
                    <a:pt x="142" y="195"/>
                    <a:pt x="142" y="195"/>
                    <a:pt x="142" y="195"/>
                  </a:cubicBezTo>
                  <a:cubicBezTo>
                    <a:pt x="142" y="195"/>
                    <a:pt x="142" y="195"/>
                    <a:pt x="142" y="195"/>
                  </a:cubicBezTo>
                  <a:cubicBezTo>
                    <a:pt x="196" y="195"/>
                    <a:pt x="239" y="151"/>
                    <a:pt x="239" y="97"/>
                  </a:cubicBezTo>
                  <a:cubicBezTo>
                    <a:pt x="239" y="60"/>
                    <a:pt x="239" y="60"/>
                    <a:pt x="239" y="60"/>
                  </a:cubicBezTo>
                  <a:cubicBezTo>
                    <a:pt x="276" y="60"/>
                    <a:pt x="276" y="60"/>
                    <a:pt x="276" y="60"/>
                  </a:cubicBezTo>
                  <a:lnTo>
                    <a:pt x="191"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60" name="Freeform 41">
              <a:extLst>
                <a:ext uri="{FF2B5EF4-FFF2-40B4-BE49-F238E27FC236}">
                  <a16:creationId xmlns:a16="http://schemas.microsoft.com/office/drawing/2014/main" id="{1BA7861C-67AB-4435-8900-EE90D4C21D80}"/>
                </a:ext>
              </a:extLst>
            </p:cNvPr>
            <p:cNvSpPr>
              <a:spLocks noEditPoints="1"/>
            </p:cNvSpPr>
            <p:nvPr/>
          </p:nvSpPr>
          <p:spPr bwMode="auto">
            <a:xfrm>
              <a:off x="9886950" y="4806950"/>
              <a:ext cx="471488" cy="585788"/>
            </a:xfrm>
            <a:custGeom>
              <a:avLst/>
              <a:gdLst>
                <a:gd name="T0" fmla="*/ 2147483646 w 46"/>
                <a:gd name="T1" fmla="*/ 0 h 57"/>
                <a:gd name="T2" fmla="*/ 1785976045 w 46"/>
                <a:gd name="T3" fmla="*/ 0 h 57"/>
                <a:gd name="T4" fmla="*/ 0 w 46"/>
                <a:gd name="T5" fmla="*/ 1795481328 h 57"/>
                <a:gd name="T6" fmla="*/ 0 w 46"/>
                <a:gd name="T7" fmla="*/ 2147483646 h 57"/>
                <a:gd name="T8" fmla="*/ 630338457 w 46"/>
                <a:gd name="T9" fmla="*/ 2147483646 h 57"/>
                <a:gd name="T10" fmla="*/ 2147483646 w 46"/>
                <a:gd name="T11" fmla="*/ 2147483646 h 57"/>
                <a:gd name="T12" fmla="*/ 2147483646 w 46"/>
                <a:gd name="T13" fmla="*/ 2147483646 h 57"/>
                <a:gd name="T14" fmla="*/ 2147483646 w 46"/>
                <a:gd name="T15" fmla="*/ 633699292 h 57"/>
                <a:gd name="T16" fmla="*/ 2147483646 w 46"/>
                <a:gd name="T17" fmla="*/ 0 h 57"/>
                <a:gd name="T18" fmla="*/ 2147483646 w 46"/>
                <a:gd name="T19" fmla="*/ 633699292 h 57"/>
                <a:gd name="T20" fmla="*/ 2147483646 w 46"/>
                <a:gd name="T21" fmla="*/ 633699292 h 57"/>
                <a:gd name="T22" fmla="*/ 2147483646 w 46"/>
                <a:gd name="T23" fmla="*/ 1795481328 h 57"/>
                <a:gd name="T24" fmla="*/ 2147483646 w 46"/>
                <a:gd name="T25" fmla="*/ 1795481328 h 57"/>
                <a:gd name="T26" fmla="*/ 2147483646 w 46"/>
                <a:gd name="T27" fmla="*/ 633699292 h 57"/>
                <a:gd name="T28" fmla="*/ 1785976045 w 46"/>
                <a:gd name="T29" fmla="*/ 633699292 h 57"/>
                <a:gd name="T30" fmla="*/ 2147483646 w 46"/>
                <a:gd name="T31" fmla="*/ 633699292 h 57"/>
                <a:gd name="T32" fmla="*/ 2147483646 w 46"/>
                <a:gd name="T33" fmla="*/ 1795481328 h 57"/>
                <a:gd name="T34" fmla="*/ 1785976045 w 46"/>
                <a:gd name="T35" fmla="*/ 1795481328 h 57"/>
                <a:gd name="T36" fmla="*/ 1785976045 w 46"/>
                <a:gd name="T37" fmla="*/ 633699292 h 57"/>
                <a:gd name="T38" fmla="*/ 2147483646 w 46"/>
                <a:gd name="T39" fmla="*/ 2147483646 h 57"/>
                <a:gd name="T40" fmla="*/ 735398283 w 46"/>
                <a:gd name="T41" fmla="*/ 2147483646 h 57"/>
                <a:gd name="T42" fmla="*/ 735398283 w 46"/>
                <a:gd name="T43" fmla="*/ 2147483646 h 57"/>
                <a:gd name="T44" fmla="*/ 2147483646 w 46"/>
                <a:gd name="T45" fmla="*/ 2147483646 h 57"/>
                <a:gd name="T46" fmla="*/ 2147483646 w 46"/>
                <a:gd name="T47" fmla="*/ 2147483646 h 57"/>
                <a:gd name="T48" fmla="*/ 2147483646 w 46"/>
                <a:gd name="T49" fmla="*/ 1795481328 h 57"/>
                <a:gd name="T50" fmla="*/ 2147483646 w 46"/>
                <a:gd name="T51" fmla="*/ 1795481328 h 57"/>
                <a:gd name="T52" fmla="*/ 2147483646 w 46"/>
                <a:gd name="T53" fmla="*/ 633699292 h 57"/>
                <a:gd name="T54" fmla="*/ 2147483646 w 46"/>
                <a:gd name="T55" fmla="*/ 633699292 h 57"/>
                <a:gd name="T56" fmla="*/ 2147483646 w 46"/>
                <a:gd name="T57" fmla="*/ 1795481328 h 5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0" t="0" r="r" b="b"/>
              <a:pathLst>
                <a:path w="46" h="57">
                  <a:moveTo>
                    <a:pt x="40" y="0"/>
                  </a:moveTo>
                  <a:cubicBezTo>
                    <a:pt x="17" y="0"/>
                    <a:pt x="17" y="0"/>
                    <a:pt x="17" y="0"/>
                  </a:cubicBezTo>
                  <a:cubicBezTo>
                    <a:pt x="0" y="17"/>
                    <a:pt x="0" y="17"/>
                    <a:pt x="0" y="17"/>
                  </a:cubicBezTo>
                  <a:cubicBezTo>
                    <a:pt x="0" y="51"/>
                    <a:pt x="0" y="51"/>
                    <a:pt x="0" y="51"/>
                  </a:cubicBezTo>
                  <a:cubicBezTo>
                    <a:pt x="0" y="55"/>
                    <a:pt x="3" y="57"/>
                    <a:pt x="6" y="57"/>
                  </a:cubicBezTo>
                  <a:cubicBezTo>
                    <a:pt x="40" y="57"/>
                    <a:pt x="40" y="57"/>
                    <a:pt x="40" y="57"/>
                  </a:cubicBezTo>
                  <a:cubicBezTo>
                    <a:pt x="43" y="57"/>
                    <a:pt x="46" y="55"/>
                    <a:pt x="46" y="51"/>
                  </a:cubicBezTo>
                  <a:cubicBezTo>
                    <a:pt x="46" y="6"/>
                    <a:pt x="46" y="6"/>
                    <a:pt x="46" y="6"/>
                  </a:cubicBezTo>
                  <a:cubicBezTo>
                    <a:pt x="46" y="3"/>
                    <a:pt x="43" y="0"/>
                    <a:pt x="40" y="0"/>
                  </a:cubicBezTo>
                  <a:close/>
                  <a:moveTo>
                    <a:pt x="26" y="6"/>
                  </a:moveTo>
                  <a:cubicBezTo>
                    <a:pt x="32" y="6"/>
                    <a:pt x="32" y="6"/>
                    <a:pt x="32" y="6"/>
                  </a:cubicBezTo>
                  <a:cubicBezTo>
                    <a:pt x="32" y="17"/>
                    <a:pt x="32" y="17"/>
                    <a:pt x="32" y="17"/>
                  </a:cubicBezTo>
                  <a:cubicBezTo>
                    <a:pt x="26" y="17"/>
                    <a:pt x="26" y="17"/>
                    <a:pt x="26" y="17"/>
                  </a:cubicBezTo>
                  <a:lnTo>
                    <a:pt x="26" y="6"/>
                  </a:lnTo>
                  <a:close/>
                  <a:moveTo>
                    <a:pt x="17" y="6"/>
                  </a:moveTo>
                  <a:cubicBezTo>
                    <a:pt x="23" y="6"/>
                    <a:pt x="23" y="6"/>
                    <a:pt x="23" y="6"/>
                  </a:cubicBezTo>
                  <a:cubicBezTo>
                    <a:pt x="23" y="17"/>
                    <a:pt x="23" y="17"/>
                    <a:pt x="23" y="17"/>
                  </a:cubicBezTo>
                  <a:cubicBezTo>
                    <a:pt x="17" y="17"/>
                    <a:pt x="17" y="17"/>
                    <a:pt x="17" y="17"/>
                  </a:cubicBezTo>
                  <a:lnTo>
                    <a:pt x="17" y="6"/>
                  </a:lnTo>
                  <a:close/>
                  <a:moveTo>
                    <a:pt x="38" y="50"/>
                  </a:moveTo>
                  <a:cubicBezTo>
                    <a:pt x="7" y="50"/>
                    <a:pt x="7" y="50"/>
                    <a:pt x="7" y="50"/>
                  </a:cubicBezTo>
                  <a:cubicBezTo>
                    <a:pt x="7" y="47"/>
                    <a:pt x="7" y="47"/>
                    <a:pt x="7" y="47"/>
                  </a:cubicBezTo>
                  <a:cubicBezTo>
                    <a:pt x="38" y="47"/>
                    <a:pt x="38" y="47"/>
                    <a:pt x="38" y="47"/>
                  </a:cubicBezTo>
                  <a:lnTo>
                    <a:pt x="38" y="50"/>
                  </a:lnTo>
                  <a:close/>
                  <a:moveTo>
                    <a:pt x="40" y="17"/>
                  </a:moveTo>
                  <a:cubicBezTo>
                    <a:pt x="35" y="17"/>
                    <a:pt x="35" y="17"/>
                    <a:pt x="35" y="17"/>
                  </a:cubicBezTo>
                  <a:cubicBezTo>
                    <a:pt x="35" y="6"/>
                    <a:pt x="35" y="6"/>
                    <a:pt x="35" y="6"/>
                  </a:cubicBezTo>
                  <a:cubicBezTo>
                    <a:pt x="40" y="6"/>
                    <a:pt x="40" y="6"/>
                    <a:pt x="40" y="6"/>
                  </a:cubicBezTo>
                  <a:lnTo>
                    <a:pt x="40" y="1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1771" name="TextBox 115">
              <a:extLst>
                <a:ext uri="{FF2B5EF4-FFF2-40B4-BE49-F238E27FC236}">
                  <a16:creationId xmlns:a16="http://schemas.microsoft.com/office/drawing/2014/main" id="{749E559A-DAE8-4F3B-B84E-15BAFAF50604}"/>
                </a:ext>
              </a:extLst>
            </p:cNvPr>
            <p:cNvSpPr txBox="1">
              <a:spLocks noChangeArrowheads="1"/>
            </p:cNvSpPr>
            <p:nvPr/>
          </p:nvSpPr>
          <p:spPr bwMode="auto">
            <a:xfrm>
              <a:off x="7345363" y="5222875"/>
              <a:ext cx="1611312" cy="101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2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100">
                <a:solidFill>
                  <a:srgbClr val="73858E"/>
                </a:solidFill>
                <a:latin typeface="Arial" panose="020B0604020202020204" pitchFamily="34" charset="0"/>
                <a:cs typeface="Arial" panose="020B0604020202020204" pitchFamily="34" charset="0"/>
              </a:endParaRPr>
            </a:p>
          </p:txBody>
        </p:sp>
      </p:grpSp>
      <p:sp>
        <p:nvSpPr>
          <p:cNvPr id="31772" name="Rectangle 19">
            <a:extLst>
              <a:ext uri="{FF2B5EF4-FFF2-40B4-BE49-F238E27FC236}">
                <a16:creationId xmlns:a16="http://schemas.microsoft.com/office/drawing/2014/main" id="{44CE5368-AB96-4606-BEBE-9A10D52F65E4}"/>
              </a:ext>
            </a:extLst>
          </p:cNvPr>
          <p:cNvSpPr>
            <a:spLocks noChangeArrowheads="1"/>
          </p:cNvSpPr>
          <p:nvPr/>
        </p:nvSpPr>
        <p:spPr bwMode="auto">
          <a:xfrm>
            <a:off x="6338888" y="4932363"/>
            <a:ext cx="820737" cy="1770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1500" b="1" dirty="0">
                <a:solidFill>
                  <a:schemeClr val="accent1"/>
                </a:solidFill>
                <a:latin typeface="Arial" panose="020B0604020202020204" pitchFamily="34" charset="0"/>
              </a:rPr>
              <a:t>4</a:t>
            </a:r>
            <a:endParaRPr lang="ru-RU" altLang="ru-RU" sz="5400" b="1" dirty="0">
              <a:solidFill>
                <a:schemeClr val="accent1"/>
              </a:solidFill>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1746"/>
                                        </p:tgtEl>
                                        <p:attrNameLst>
                                          <p:attrName>style.visibility</p:attrName>
                                        </p:attrNameLst>
                                      </p:cBhvr>
                                      <p:to>
                                        <p:strVal val="visible"/>
                                      </p:to>
                                    </p:set>
                                    <p:anim calcmode="lin" valueType="num">
                                      <p:cBhvr additive="base">
                                        <p:cTn id="7" dur="500" fill="hold"/>
                                        <p:tgtEl>
                                          <p:spTgt spid="31746"/>
                                        </p:tgtEl>
                                        <p:attrNameLst>
                                          <p:attrName>ppt_x</p:attrName>
                                        </p:attrNameLst>
                                      </p:cBhvr>
                                      <p:tavLst>
                                        <p:tav tm="0">
                                          <p:val>
                                            <p:strVal val="#ppt_x"/>
                                          </p:val>
                                        </p:tav>
                                        <p:tav tm="100000">
                                          <p:val>
                                            <p:strVal val="#ppt_x"/>
                                          </p:val>
                                        </p:tav>
                                      </p:tavLst>
                                    </p:anim>
                                    <p:anim calcmode="lin" valueType="num">
                                      <p:cBhvr additive="base">
                                        <p:cTn id="8" dur="500" fill="hold"/>
                                        <p:tgtEl>
                                          <p:spTgt spid="3174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1747"/>
                                        </p:tgtEl>
                                        <p:attrNameLst>
                                          <p:attrName>style.visibility</p:attrName>
                                        </p:attrNameLst>
                                      </p:cBhvr>
                                      <p:to>
                                        <p:strVal val="visible"/>
                                      </p:to>
                                    </p:set>
                                    <p:anim calcmode="lin" valueType="num">
                                      <p:cBhvr additive="base">
                                        <p:cTn id="11" dur="500" fill="hold"/>
                                        <p:tgtEl>
                                          <p:spTgt spid="31747"/>
                                        </p:tgtEl>
                                        <p:attrNameLst>
                                          <p:attrName>ppt_x</p:attrName>
                                        </p:attrNameLst>
                                      </p:cBhvr>
                                      <p:tavLst>
                                        <p:tav tm="0">
                                          <p:val>
                                            <p:strVal val="#ppt_x"/>
                                          </p:val>
                                        </p:tav>
                                        <p:tav tm="100000">
                                          <p:val>
                                            <p:strVal val="#ppt_x"/>
                                          </p:val>
                                        </p:tav>
                                      </p:tavLst>
                                    </p:anim>
                                    <p:anim calcmode="lin" valueType="num">
                                      <p:cBhvr additive="base">
                                        <p:cTn id="12" dur="500" fill="hold"/>
                                        <p:tgtEl>
                                          <p:spTgt spid="31747"/>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grpId="0" nodeType="afterEffect">
                                  <p:stCondLst>
                                    <p:cond delay="0"/>
                                  </p:stCondLst>
                                  <p:childTnLst>
                                    <p:set>
                                      <p:cBhvr>
                                        <p:cTn id="15" dur="1" fill="hold">
                                          <p:stCondLst>
                                            <p:cond delay="0"/>
                                          </p:stCondLst>
                                        </p:cTn>
                                        <p:tgtEl>
                                          <p:spTgt spid="31763"/>
                                        </p:tgtEl>
                                        <p:attrNameLst>
                                          <p:attrName>style.visibility</p:attrName>
                                        </p:attrNameLst>
                                      </p:cBhvr>
                                      <p:to>
                                        <p:strVal val="visible"/>
                                      </p:to>
                                    </p:set>
                                    <p:anim calcmode="lin" valueType="num">
                                      <p:cBhvr>
                                        <p:cTn id="16" dur="500" fill="hold"/>
                                        <p:tgtEl>
                                          <p:spTgt spid="31763"/>
                                        </p:tgtEl>
                                        <p:attrNameLst>
                                          <p:attrName>ppt_w</p:attrName>
                                        </p:attrNameLst>
                                      </p:cBhvr>
                                      <p:tavLst>
                                        <p:tav tm="0">
                                          <p:val>
                                            <p:fltVal val="0"/>
                                          </p:val>
                                        </p:tav>
                                        <p:tav tm="100000">
                                          <p:val>
                                            <p:strVal val="#ppt_w"/>
                                          </p:val>
                                        </p:tav>
                                      </p:tavLst>
                                    </p:anim>
                                    <p:anim calcmode="lin" valueType="num">
                                      <p:cBhvr>
                                        <p:cTn id="17" dur="500" fill="hold"/>
                                        <p:tgtEl>
                                          <p:spTgt spid="31763"/>
                                        </p:tgtEl>
                                        <p:attrNameLst>
                                          <p:attrName>ppt_h</p:attrName>
                                        </p:attrNameLst>
                                      </p:cBhvr>
                                      <p:tavLst>
                                        <p:tav tm="0">
                                          <p:val>
                                            <p:fltVal val="0"/>
                                          </p:val>
                                        </p:tav>
                                        <p:tav tm="100000">
                                          <p:val>
                                            <p:strVal val="#ppt_h"/>
                                          </p:val>
                                        </p:tav>
                                      </p:tavLst>
                                    </p:anim>
                                  </p:childTnLst>
                                </p:cTn>
                              </p:par>
                              <p:par>
                                <p:cTn id="18" presetID="2" presetClass="entr" presetSubtype="4"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additive="base">
                                        <p:cTn id="20" dur="500" fill="hold"/>
                                        <p:tgtEl>
                                          <p:spTgt spid="2"/>
                                        </p:tgtEl>
                                        <p:attrNameLst>
                                          <p:attrName>ppt_x</p:attrName>
                                        </p:attrNameLst>
                                      </p:cBhvr>
                                      <p:tavLst>
                                        <p:tav tm="0">
                                          <p:val>
                                            <p:strVal val="#ppt_x"/>
                                          </p:val>
                                        </p:tav>
                                        <p:tav tm="100000">
                                          <p:val>
                                            <p:strVal val="#ppt_x"/>
                                          </p:val>
                                        </p:tav>
                                      </p:tavLst>
                                    </p:anim>
                                    <p:anim calcmode="lin" valueType="num">
                                      <p:cBhvr additive="base">
                                        <p:cTn id="21" dur="500" fill="hold"/>
                                        <p:tgtEl>
                                          <p:spTgt spid="2"/>
                                        </p:tgtEl>
                                        <p:attrNameLst>
                                          <p:attrName>ppt_y</p:attrName>
                                        </p:attrNameLst>
                                      </p:cBhvr>
                                      <p:tavLst>
                                        <p:tav tm="0">
                                          <p:val>
                                            <p:strVal val="1+#ppt_h/2"/>
                                          </p:val>
                                        </p:tav>
                                        <p:tav tm="100000">
                                          <p:val>
                                            <p:strVal val="#ppt_y"/>
                                          </p:val>
                                        </p:tav>
                                      </p:tavLst>
                                    </p:anim>
                                  </p:childTnLst>
                                </p:cTn>
                              </p:par>
                              <p:par>
                                <p:cTn id="22" presetID="23" presetClass="entr" presetSubtype="16" fill="hold" grpId="0" nodeType="withEffect">
                                  <p:stCondLst>
                                    <p:cond delay="0"/>
                                  </p:stCondLst>
                                  <p:childTnLst>
                                    <p:set>
                                      <p:cBhvr>
                                        <p:cTn id="23" dur="1" fill="hold">
                                          <p:stCondLst>
                                            <p:cond delay="0"/>
                                          </p:stCondLst>
                                        </p:cTn>
                                        <p:tgtEl>
                                          <p:spTgt spid="31761"/>
                                        </p:tgtEl>
                                        <p:attrNameLst>
                                          <p:attrName>style.visibility</p:attrName>
                                        </p:attrNameLst>
                                      </p:cBhvr>
                                      <p:to>
                                        <p:strVal val="visible"/>
                                      </p:to>
                                    </p:set>
                                    <p:anim calcmode="lin" valueType="num">
                                      <p:cBhvr>
                                        <p:cTn id="24" dur="500" fill="hold"/>
                                        <p:tgtEl>
                                          <p:spTgt spid="31761"/>
                                        </p:tgtEl>
                                        <p:attrNameLst>
                                          <p:attrName>ppt_w</p:attrName>
                                        </p:attrNameLst>
                                      </p:cBhvr>
                                      <p:tavLst>
                                        <p:tav tm="0">
                                          <p:val>
                                            <p:fltVal val="0"/>
                                          </p:val>
                                        </p:tav>
                                        <p:tav tm="100000">
                                          <p:val>
                                            <p:strVal val="#ppt_w"/>
                                          </p:val>
                                        </p:tav>
                                      </p:tavLst>
                                    </p:anim>
                                    <p:anim calcmode="lin" valueType="num">
                                      <p:cBhvr>
                                        <p:cTn id="25" dur="500" fill="hold"/>
                                        <p:tgtEl>
                                          <p:spTgt spid="31761"/>
                                        </p:tgtEl>
                                        <p:attrNameLst>
                                          <p:attrName>ppt_h</p:attrName>
                                        </p:attrNameLst>
                                      </p:cBhvr>
                                      <p:tavLst>
                                        <p:tav tm="0">
                                          <p:val>
                                            <p:fltVal val="0"/>
                                          </p:val>
                                        </p:tav>
                                        <p:tav tm="100000">
                                          <p:val>
                                            <p:strVal val="#ppt_h"/>
                                          </p:val>
                                        </p:tav>
                                      </p:tavLst>
                                    </p:anim>
                                  </p:childTnLst>
                                </p:cTn>
                              </p:par>
                              <p:par>
                                <p:cTn id="26" presetID="23" presetClass="entr" presetSubtype="16" fill="hold" grpId="0" nodeType="withEffect">
                                  <p:stCondLst>
                                    <p:cond delay="250"/>
                                  </p:stCondLst>
                                  <p:childTnLst>
                                    <p:set>
                                      <p:cBhvr>
                                        <p:cTn id="27" dur="1" fill="hold">
                                          <p:stCondLst>
                                            <p:cond delay="0"/>
                                          </p:stCondLst>
                                        </p:cTn>
                                        <p:tgtEl>
                                          <p:spTgt spid="31766"/>
                                        </p:tgtEl>
                                        <p:attrNameLst>
                                          <p:attrName>style.visibility</p:attrName>
                                        </p:attrNameLst>
                                      </p:cBhvr>
                                      <p:to>
                                        <p:strVal val="visible"/>
                                      </p:to>
                                    </p:set>
                                    <p:anim calcmode="lin" valueType="num">
                                      <p:cBhvr>
                                        <p:cTn id="28" dur="500" fill="hold"/>
                                        <p:tgtEl>
                                          <p:spTgt spid="31766"/>
                                        </p:tgtEl>
                                        <p:attrNameLst>
                                          <p:attrName>ppt_w</p:attrName>
                                        </p:attrNameLst>
                                      </p:cBhvr>
                                      <p:tavLst>
                                        <p:tav tm="0">
                                          <p:val>
                                            <p:fltVal val="0"/>
                                          </p:val>
                                        </p:tav>
                                        <p:tav tm="100000">
                                          <p:val>
                                            <p:strVal val="#ppt_w"/>
                                          </p:val>
                                        </p:tav>
                                      </p:tavLst>
                                    </p:anim>
                                    <p:anim calcmode="lin" valueType="num">
                                      <p:cBhvr>
                                        <p:cTn id="29" dur="500" fill="hold"/>
                                        <p:tgtEl>
                                          <p:spTgt spid="31766"/>
                                        </p:tgtEl>
                                        <p:attrNameLst>
                                          <p:attrName>ppt_h</p:attrName>
                                        </p:attrNameLst>
                                      </p:cBhvr>
                                      <p:tavLst>
                                        <p:tav tm="0">
                                          <p:val>
                                            <p:fltVal val="0"/>
                                          </p:val>
                                        </p:tav>
                                        <p:tav tm="100000">
                                          <p:val>
                                            <p:strVal val="#ppt_h"/>
                                          </p:val>
                                        </p:tav>
                                      </p:tavLst>
                                    </p:anim>
                                  </p:childTnLst>
                                </p:cTn>
                              </p:par>
                              <p:par>
                                <p:cTn id="30" presetID="2" presetClass="entr" presetSubtype="4" fill="hold" nodeType="withEffect">
                                  <p:stCondLst>
                                    <p:cond delay="250"/>
                                  </p:stCondLst>
                                  <p:childTnLst>
                                    <p:set>
                                      <p:cBhvr>
                                        <p:cTn id="31" dur="1" fill="hold">
                                          <p:stCondLst>
                                            <p:cond delay="0"/>
                                          </p:stCondLst>
                                        </p:cTn>
                                        <p:tgtEl>
                                          <p:spTgt spid="5"/>
                                        </p:tgtEl>
                                        <p:attrNameLst>
                                          <p:attrName>style.visibility</p:attrName>
                                        </p:attrNameLst>
                                      </p:cBhvr>
                                      <p:to>
                                        <p:strVal val="visible"/>
                                      </p:to>
                                    </p:set>
                                    <p:anim calcmode="lin" valueType="num">
                                      <p:cBhvr additive="base">
                                        <p:cTn id="32" dur="500" fill="hold"/>
                                        <p:tgtEl>
                                          <p:spTgt spid="5"/>
                                        </p:tgtEl>
                                        <p:attrNameLst>
                                          <p:attrName>ppt_x</p:attrName>
                                        </p:attrNameLst>
                                      </p:cBhvr>
                                      <p:tavLst>
                                        <p:tav tm="0">
                                          <p:val>
                                            <p:strVal val="#ppt_x"/>
                                          </p:val>
                                        </p:tav>
                                        <p:tav tm="100000">
                                          <p:val>
                                            <p:strVal val="#ppt_x"/>
                                          </p:val>
                                        </p:tav>
                                      </p:tavLst>
                                    </p:anim>
                                    <p:anim calcmode="lin" valueType="num">
                                      <p:cBhvr additive="base">
                                        <p:cTn id="33" dur="500" fill="hold"/>
                                        <p:tgtEl>
                                          <p:spTgt spid="5"/>
                                        </p:tgtEl>
                                        <p:attrNameLst>
                                          <p:attrName>ppt_y</p:attrName>
                                        </p:attrNameLst>
                                      </p:cBhvr>
                                      <p:tavLst>
                                        <p:tav tm="0">
                                          <p:val>
                                            <p:strVal val="1+#ppt_h/2"/>
                                          </p:val>
                                        </p:tav>
                                        <p:tav tm="100000">
                                          <p:val>
                                            <p:strVal val="#ppt_y"/>
                                          </p:val>
                                        </p:tav>
                                      </p:tavLst>
                                    </p:anim>
                                  </p:childTnLst>
                                </p:cTn>
                              </p:par>
                              <p:par>
                                <p:cTn id="34" presetID="23" presetClass="entr" presetSubtype="16" fill="hold" grpId="0" nodeType="withEffect">
                                  <p:stCondLst>
                                    <p:cond delay="250"/>
                                  </p:stCondLst>
                                  <p:childTnLst>
                                    <p:set>
                                      <p:cBhvr>
                                        <p:cTn id="35" dur="1" fill="hold">
                                          <p:stCondLst>
                                            <p:cond delay="0"/>
                                          </p:stCondLst>
                                        </p:cTn>
                                        <p:tgtEl>
                                          <p:spTgt spid="31764"/>
                                        </p:tgtEl>
                                        <p:attrNameLst>
                                          <p:attrName>style.visibility</p:attrName>
                                        </p:attrNameLst>
                                      </p:cBhvr>
                                      <p:to>
                                        <p:strVal val="visible"/>
                                      </p:to>
                                    </p:set>
                                    <p:anim calcmode="lin" valueType="num">
                                      <p:cBhvr>
                                        <p:cTn id="36" dur="500" fill="hold"/>
                                        <p:tgtEl>
                                          <p:spTgt spid="31764"/>
                                        </p:tgtEl>
                                        <p:attrNameLst>
                                          <p:attrName>ppt_w</p:attrName>
                                        </p:attrNameLst>
                                      </p:cBhvr>
                                      <p:tavLst>
                                        <p:tav tm="0">
                                          <p:val>
                                            <p:fltVal val="0"/>
                                          </p:val>
                                        </p:tav>
                                        <p:tav tm="100000">
                                          <p:val>
                                            <p:strVal val="#ppt_w"/>
                                          </p:val>
                                        </p:tav>
                                      </p:tavLst>
                                    </p:anim>
                                    <p:anim calcmode="lin" valueType="num">
                                      <p:cBhvr>
                                        <p:cTn id="37" dur="500" fill="hold"/>
                                        <p:tgtEl>
                                          <p:spTgt spid="31764"/>
                                        </p:tgtEl>
                                        <p:attrNameLst>
                                          <p:attrName>ppt_h</p:attrName>
                                        </p:attrNameLst>
                                      </p:cBhvr>
                                      <p:tavLst>
                                        <p:tav tm="0">
                                          <p:val>
                                            <p:fltVal val="0"/>
                                          </p:val>
                                        </p:tav>
                                        <p:tav tm="100000">
                                          <p:val>
                                            <p:strVal val="#ppt_h"/>
                                          </p:val>
                                        </p:tav>
                                      </p:tavLst>
                                    </p:anim>
                                  </p:childTnLst>
                                </p:cTn>
                              </p:par>
                              <p:par>
                                <p:cTn id="38" presetID="23" presetClass="entr" presetSubtype="16" fill="hold" grpId="0" nodeType="withEffect">
                                  <p:stCondLst>
                                    <p:cond delay="500"/>
                                  </p:stCondLst>
                                  <p:childTnLst>
                                    <p:set>
                                      <p:cBhvr>
                                        <p:cTn id="39" dur="1" fill="hold">
                                          <p:stCondLst>
                                            <p:cond delay="0"/>
                                          </p:stCondLst>
                                        </p:cTn>
                                        <p:tgtEl>
                                          <p:spTgt spid="31769"/>
                                        </p:tgtEl>
                                        <p:attrNameLst>
                                          <p:attrName>style.visibility</p:attrName>
                                        </p:attrNameLst>
                                      </p:cBhvr>
                                      <p:to>
                                        <p:strVal val="visible"/>
                                      </p:to>
                                    </p:set>
                                    <p:anim calcmode="lin" valueType="num">
                                      <p:cBhvr>
                                        <p:cTn id="40" dur="500" fill="hold"/>
                                        <p:tgtEl>
                                          <p:spTgt spid="31769"/>
                                        </p:tgtEl>
                                        <p:attrNameLst>
                                          <p:attrName>ppt_w</p:attrName>
                                        </p:attrNameLst>
                                      </p:cBhvr>
                                      <p:tavLst>
                                        <p:tav tm="0">
                                          <p:val>
                                            <p:fltVal val="0"/>
                                          </p:val>
                                        </p:tav>
                                        <p:tav tm="100000">
                                          <p:val>
                                            <p:strVal val="#ppt_w"/>
                                          </p:val>
                                        </p:tav>
                                      </p:tavLst>
                                    </p:anim>
                                    <p:anim calcmode="lin" valueType="num">
                                      <p:cBhvr>
                                        <p:cTn id="41" dur="500" fill="hold"/>
                                        <p:tgtEl>
                                          <p:spTgt spid="31769"/>
                                        </p:tgtEl>
                                        <p:attrNameLst>
                                          <p:attrName>ppt_h</p:attrName>
                                        </p:attrNameLst>
                                      </p:cBhvr>
                                      <p:tavLst>
                                        <p:tav tm="0">
                                          <p:val>
                                            <p:fltVal val="0"/>
                                          </p:val>
                                        </p:tav>
                                        <p:tav tm="100000">
                                          <p:val>
                                            <p:strVal val="#ppt_h"/>
                                          </p:val>
                                        </p:tav>
                                      </p:tavLst>
                                    </p:anim>
                                  </p:childTnLst>
                                </p:cTn>
                              </p:par>
                              <p:par>
                                <p:cTn id="42" presetID="2" presetClass="entr" presetSubtype="4" fill="hold" nodeType="withEffect">
                                  <p:stCondLst>
                                    <p:cond delay="50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500" fill="hold"/>
                                        <p:tgtEl>
                                          <p:spTgt spid="3"/>
                                        </p:tgtEl>
                                        <p:attrNameLst>
                                          <p:attrName>ppt_x</p:attrName>
                                        </p:attrNameLst>
                                      </p:cBhvr>
                                      <p:tavLst>
                                        <p:tav tm="0">
                                          <p:val>
                                            <p:strVal val="#ppt_x"/>
                                          </p:val>
                                        </p:tav>
                                        <p:tav tm="100000">
                                          <p:val>
                                            <p:strVal val="#ppt_x"/>
                                          </p:val>
                                        </p:tav>
                                      </p:tavLst>
                                    </p:anim>
                                    <p:anim calcmode="lin" valueType="num">
                                      <p:cBhvr additive="base">
                                        <p:cTn id="45" dur="500" fill="hold"/>
                                        <p:tgtEl>
                                          <p:spTgt spid="3"/>
                                        </p:tgtEl>
                                        <p:attrNameLst>
                                          <p:attrName>ppt_y</p:attrName>
                                        </p:attrNameLst>
                                      </p:cBhvr>
                                      <p:tavLst>
                                        <p:tav tm="0">
                                          <p:val>
                                            <p:strVal val="1+#ppt_h/2"/>
                                          </p:val>
                                        </p:tav>
                                        <p:tav tm="100000">
                                          <p:val>
                                            <p:strVal val="#ppt_y"/>
                                          </p:val>
                                        </p:tav>
                                      </p:tavLst>
                                    </p:anim>
                                  </p:childTnLst>
                                </p:cTn>
                              </p:par>
                              <p:par>
                                <p:cTn id="46" presetID="23" presetClass="entr" presetSubtype="16" fill="hold" grpId="0" nodeType="withEffect">
                                  <p:stCondLst>
                                    <p:cond delay="500"/>
                                  </p:stCondLst>
                                  <p:childTnLst>
                                    <p:set>
                                      <p:cBhvr>
                                        <p:cTn id="47" dur="1" fill="hold">
                                          <p:stCondLst>
                                            <p:cond delay="0"/>
                                          </p:stCondLst>
                                        </p:cTn>
                                        <p:tgtEl>
                                          <p:spTgt spid="31767"/>
                                        </p:tgtEl>
                                        <p:attrNameLst>
                                          <p:attrName>style.visibility</p:attrName>
                                        </p:attrNameLst>
                                      </p:cBhvr>
                                      <p:to>
                                        <p:strVal val="visible"/>
                                      </p:to>
                                    </p:set>
                                    <p:anim calcmode="lin" valueType="num">
                                      <p:cBhvr>
                                        <p:cTn id="48" dur="500" fill="hold"/>
                                        <p:tgtEl>
                                          <p:spTgt spid="31767"/>
                                        </p:tgtEl>
                                        <p:attrNameLst>
                                          <p:attrName>ppt_w</p:attrName>
                                        </p:attrNameLst>
                                      </p:cBhvr>
                                      <p:tavLst>
                                        <p:tav tm="0">
                                          <p:val>
                                            <p:fltVal val="0"/>
                                          </p:val>
                                        </p:tav>
                                        <p:tav tm="100000">
                                          <p:val>
                                            <p:strVal val="#ppt_w"/>
                                          </p:val>
                                        </p:tav>
                                      </p:tavLst>
                                    </p:anim>
                                    <p:anim calcmode="lin" valueType="num">
                                      <p:cBhvr>
                                        <p:cTn id="49" dur="500" fill="hold"/>
                                        <p:tgtEl>
                                          <p:spTgt spid="31767"/>
                                        </p:tgtEl>
                                        <p:attrNameLst>
                                          <p:attrName>ppt_h</p:attrName>
                                        </p:attrNameLst>
                                      </p:cBhvr>
                                      <p:tavLst>
                                        <p:tav tm="0">
                                          <p:val>
                                            <p:fltVal val="0"/>
                                          </p:val>
                                        </p:tav>
                                        <p:tav tm="100000">
                                          <p:val>
                                            <p:strVal val="#ppt_h"/>
                                          </p:val>
                                        </p:tav>
                                      </p:tavLst>
                                    </p:anim>
                                  </p:childTnLst>
                                </p:cTn>
                              </p:par>
                              <p:par>
                                <p:cTn id="50" presetID="23" presetClass="entr" presetSubtype="16" fill="hold" grpId="0" nodeType="withEffect">
                                  <p:stCondLst>
                                    <p:cond delay="750"/>
                                  </p:stCondLst>
                                  <p:childTnLst>
                                    <p:set>
                                      <p:cBhvr>
                                        <p:cTn id="51" dur="1" fill="hold">
                                          <p:stCondLst>
                                            <p:cond delay="0"/>
                                          </p:stCondLst>
                                        </p:cTn>
                                        <p:tgtEl>
                                          <p:spTgt spid="31772"/>
                                        </p:tgtEl>
                                        <p:attrNameLst>
                                          <p:attrName>style.visibility</p:attrName>
                                        </p:attrNameLst>
                                      </p:cBhvr>
                                      <p:to>
                                        <p:strVal val="visible"/>
                                      </p:to>
                                    </p:set>
                                    <p:anim calcmode="lin" valueType="num">
                                      <p:cBhvr>
                                        <p:cTn id="52" dur="500" fill="hold"/>
                                        <p:tgtEl>
                                          <p:spTgt spid="31772"/>
                                        </p:tgtEl>
                                        <p:attrNameLst>
                                          <p:attrName>ppt_w</p:attrName>
                                        </p:attrNameLst>
                                      </p:cBhvr>
                                      <p:tavLst>
                                        <p:tav tm="0">
                                          <p:val>
                                            <p:fltVal val="0"/>
                                          </p:val>
                                        </p:tav>
                                        <p:tav tm="100000">
                                          <p:val>
                                            <p:strVal val="#ppt_w"/>
                                          </p:val>
                                        </p:tav>
                                      </p:tavLst>
                                    </p:anim>
                                    <p:anim calcmode="lin" valueType="num">
                                      <p:cBhvr>
                                        <p:cTn id="53" dur="500" fill="hold"/>
                                        <p:tgtEl>
                                          <p:spTgt spid="31772"/>
                                        </p:tgtEl>
                                        <p:attrNameLst>
                                          <p:attrName>ppt_h</p:attrName>
                                        </p:attrNameLst>
                                      </p:cBhvr>
                                      <p:tavLst>
                                        <p:tav tm="0">
                                          <p:val>
                                            <p:fltVal val="0"/>
                                          </p:val>
                                        </p:tav>
                                        <p:tav tm="100000">
                                          <p:val>
                                            <p:strVal val="#ppt_h"/>
                                          </p:val>
                                        </p:tav>
                                      </p:tavLst>
                                    </p:anim>
                                  </p:childTnLst>
                                </p:cTn>
                              </p:par>
                              <p:par>
                                <p:cTn id="54" presetID="2" presetClass="entr" presetSubtype="4" fill="hold" nodeType="withEffect">
                                  <p:stCondLst>
                                    <p:cond delay="750"/>
                                  </p:stCondLst>
                                  <p:childTnLst>
                                    <p:set>
                                      <p:cBhvr>
                                        <p:cTn id="55" dur="1" fill="hold">
                                          <p:stCondLst>
                                            <p:cond delay="0"/>
                                          </p:stCondLst>
                                        </p:cTn>
                                        <p:tgtEl>
                                          <p:spTgt spid="4"/>
                                        </p:tgtEl>
                                        <p:attrNameLst>
                                          <p:attrName>style.visibility</p:attrName>
                                        </p:attrNameLst>
                                      </p:cBhvr>
                                      <p:to>
                                        <p:strVal val="visible"/>
                                      </p:to>
                                    </p:set>
                                    <p:anim calcmode="lin" valueType="num">
                                      <p:cBhvr additive="base">
                                        <p:cTn id="56" dur="500" fill="hold"/>
                                        <p:tgtEl>
                                          <p:spTgt spid="4"/>
                                        </p:tgtEl>
                                        <p:attrNameLst>
                                          <p:attrName>ppt_x</p:attrName>
                                        </p:attrNameLst>
                                      </p:cBhvr>
                                      <p:tavLst>
                                        <p:tav tm="0">
                                          <p:val>
                                            <p:strVal val="#ppt_x"/>
                                          </p:val>
                                        </p:tav>
                                        <p:tav tm="100000">
                                          <p:val>
                                            <p:strVal val="#ppt_x"/>
                                          </p:val>
                                        </p:tav>
                                      </p:tavLst>
                                    </p:anim>
                                    <p:anim calcmode="lin" valueType="num">
                                      <p:cBhvr additive="base">
                                        <p:cTn id="57" dur="500" fill="hold"/>
                                        <p:tgtEl>
                                          <p:spTgt spid="4"/>
                                        </p:tgtEl>
                                        <p:attrNameLst>
                                          <p:attrName>ppt_y</p:attrName>
                                        </p:attrNameLst>
                                      </p:cBhvr>
                                      <p:tavLst>
                                        <p:tav tm="0">
                                          <p:val>
                                            <p:strVal val="1+#ppt_h/2"/>
                                          </p:val>
                                        </p:tav>
                                        <p:tav tm="100000">
                                          <p:val>
                                            <p:strVal val="#ppt_y"/>
                                          </p:val>
                                        </p:tav>
                                      </p:tavLst>
                                    </p:anim>
                                  </p:childTnLst>
                                </p:cTn>
                              </p:par>
                              <p:par>
                                <p:cTn id="58" presetID="23" presetClass="entr" presetSubtype="16" fill="hold" grpId="0" nodeType="withEffect">
                                  <p:stCondLst>
                                    <p:cond delay="750"/>
                                  </p:stCondLst>
                                  <p:childTnLst>
                                    <p:set>
                                      <p:cBhvr>
                                        <p:cTn id="59" dur="1" fill="hold">
                                          <p:stCondLst>
                                            <p:cond delay="0"/>
                                          </p:stCondLst>
                                        </p:cTn>
                                        <p:tgtEl>
                                          <p:spTgt spid="31770"/>
                                        </p:tgtEl>
                                        <p:attrNameLst>
                                          <p:attrName>style.visibility</p:attrName>
                                        </p:attrNameLst>
                                      </p:cBhvr>
                                      <p:to>
                                        <p:strVal val="visible"/>
                                      </p:to>
                                    </p:set>
                                    <p:anim calcmode="lin" valueType="num">
                                      <p:cBhvr>
                                        <p:cTn id="60" dur="500" fill="hold"/>
                                        <p:tgtEl>
                                          <p:spTgt spid="31770"/>
                                        </p:tgtEl>
                                        <p:attrNameLst>
                                          <p:attrName>ppt_w</p:attrName>
                                        </p:attrNameLst>
                                      </p:cBhvr>
                                      <p:tavLst>
                                        <p:tav tm="0">
                                          <p:val>
                                            <p:fltVal val="0"/>
                                          </p:val>
                                        </p:tav>
                                        <p:tav tm="100000">
                                          <p:val>
                                            <p:strVal val="#ppt_w"/>
                                          </p:val>
                                        </p:tav>
                                      </p:tavLst>
                                    </p:anim>
                                    <p:anim calcmode="lin" valueType="num">
                                      <p:cBhvr>
                                        <p:cTn id="61" dur="500" fill="hold"/>
                                        <p:tgtEl>
                                          <p:spTgt spid="31770"/>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6" grpId="0"/>
      <p:bldP spid="31747" grpId="0"/>
      <p:bldP spid="31761" grpId="0"/>
      <p:bldP spid="31763" grpId="0"/>
      <p:bldP spid="31764" grpId="0"/>
      <p:bldP spid="31766" grpId="0"/>
      <p:bldP spid="31767" grpId="0"/>
      <p:bldP spid="31769" grpId="0"/>
      <p:bldP spid="31770" grpId="0"/>
      <p:bldP spid="3177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a:extLst>
              <a:ext uri="{FF2B5EF4-FFF2-40B4-BE49-F238E27FC236}">
                <a16:creationId xmlns:a16="http://schemas.microsoft.com/office/drawing/2014/main" id="{0DABA8AD-3C2B-4CBD-A06D-7DE7285C7AD1}"/>
              </a:ext>
            </a:extLst>
          </p:cNvPr>
          <p:cNvSpPr>
            <a:spLocks/>
          </p:cNvSpPr>
          <p:nvPr/>
        </p:nvSpPr>
        <p:spPr bwMode="auto">
          <a:xfrm>
            <a:off x="4748213" y="1181100"/>
            <a:ext cx="1362075" cy="746125"/>
          </a:xfrm>
          <a:custGeom>
            <a:avLst/>
            <a:gdLst>
              <a:gd name="T0" fmla="*/ 0 w 858"/>
              <a:gd name="T1" fmla="*/ 470 h 470"/>
              <a:gd name="T2" fmla="*/ 467 w 858"/>
              <a:gd name="T3" fmla="*/ 0 h 470"/>
              <a:gd name="T4" fmla="*/ 858 w 858"/>
              <a:gd name="T5" fmla="*/ 0 h 470"/>
            </a:gdLst>
            <a:ahLst/>
            <a:cxnLst>
              <a:cxn ang="0">
                <a:pos x="T0" y="T1"/>
              </a:cxn>
              <a:cxn ang="0">
                <a:pos x="T2" y="T3"/>
              </a:cxn>
              <a:cxn ang="0">
                <a:pos x="T4" y="T5"/>
              </a:cxn>
            </a:cxnLst>
            <a:rect l="0" t="0" r="r" b="b"/>
            <a:pathLst>
              <a:path w="858" h="470">
                <a:moveTo>
                  <a:pt x="0" y="470"/>
                </a:moveTo>
                <a:lnTo>
                  <a:pt x="467" y="0"/>
                </a:lnTo>
                <a:lnTo>
                  <a:pt x="858" y="0"/>
                </a:lnTo>
              </a:path>
            </a:pathLst>
          </a:custGeom>
          <a:noFill/>
          <a:ln w="19050" cap="rnd">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Freeform 7">
            <a:extLst>
              <a:ext uri="{FF2B5EF4-FFF2-40B4-BE49-F238E27FC236}">
                <a16:creationId xmlns:a16="http://schemas.microsoft.com/office/drawing/2014/main" id="{A7559825-D84D-45A0-BD14-F3B65078C1D1}"/>
              </a:ext>
            </a:extLst>
          </p:cNvPr>
          <p:cNvSpPr>
            <a:spLocks/>
          </p:cNvSpPr>
          <p:nvPr/>
        </p:nvSpPr>
        <p:spPr bwMode="auto">
          <a:xfrm>
            <a:off x="5387975" y="2320925"/>
            <a:ext cx="1416050" cy="247650"/>
          </a:xfrm>
          <a:custGeom>
            <a:avLst/>
            <a:gdLst>
              <a:gd name="T0" fmla="*/ 0 w 892"/>
              <a:gd name="T1" fmla="*/ 156 h 156"/>
              <a:gd name="T2" fmla="*/ 156 w 892"/>
              <a:gd name="T3" fmla="*/ 0 h 156"/>
              <a:gd name="T4" fmla="*/ 892 w 892"/>
              <a:gd name="T5" fmla="*/ 0 h 156"/>
            </a:gdLst>
            <a:ahLst/>
            <a:cxnLst>
              <a:cxn ang="0">
                <a:pos x="T0" y="T1"/>
              </a:cxn>
              <a:cxn ang="0">
                <a:pos x="T2" y="T3"/>
              </a:cxn>
              <a:cxn ang="0">
                <a:pos x="T4" y="T5"/>
              </a:cxn>
            </a:cxnLst>
            <a:rect l="0" t="0" r="r" b="b"/>
            <a:pathLst>
              <a:path w="892" h="156">
                <a:moveTo>
                  <a:pt x="0" y="156"/>
                </a:moveTo>
                <a:lnTo>
                  <a:pt x="156" y="0"/>
                </a:lnTo>
                <a:lnTo>
                  <a:pt x="892" y="0"/>
                </a:lnTo>
              </a:path>
            </a:pathLst>
          </a:custGeom>
          <a:noFill/>
          <a:ln w="19050" cap="rnd">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Freeform 8">
            <a:extLst>
              <a:ext uri="{FF2B5EF4-FFF2-40B4-BE49-F238E27FC236}">
                <a16:creationId xmlns:a16="http://schemas.microsoft.com/office/drawing/2014/main" id="{64FC1CC6-C121-4956-95B9-FBE5BAE2382E}"/>
              </a:ext>
            </a:extLst>
          </p:cNvPr>
          <p:cNvSpPr>
            <a:spLocks/>
          </p:cNvSpPr>
          <p:nvPr/>
        </p:nvSpPr>
        <p:spPr bwMode="auto">
          <a:xfrm>
            <a:off x="4748213" y="4964113"/>
            <a:ext cx="1362075" cy="742950"/>
          </a:xfrm>
          <a:custGeom>
            <a:avLst/>
            <a:gdLst>
              <a:gd name="T0" fmla="*/ 0 w 858"/>
              <a:gd name="T1" fmla="*/ 0 h 468"/>
              <a:gd name="T2" fmla="*/ 467 w 858"/>
              <a:gd name="T3" fmla="*/ 468 h 468"/>
              <a:gd name="T4" fmla="*/ 858 w 858"/>
              <a:gd name="T5" fmla="*/ 468 h 468"/>
            </a:gdLst>
            <a:ahLst/>
            <a:cxnLst>
              <a:cxn ang="0">
                <a:pos x="T0" y="T1"/>
              </a:cxn>
              <a:cxn ang="0">
                <a:pos x="T2" y="T3"/>
              </a:cxn>
              <a:cxn ang="0">
                <a:pos x="T4" y="T5"/>
              </a:cxn>
            </a:cxnLst>
            <a:rect l="0" t="0" r="r" b="b"/>
            <a:pathLst>
              <a:path w="858" h="468">
                <a:moveTo>
                  <a:pt x="0" y="0"/>
                </a:moveTo>
                <a:lnTo>
                  <a:pt x="467" y="468"/>
                </a:lnTo>
                <a:lnTo>
                  <a:pt x="858" y="468"/>
                </a:lnTo>
              </a:path>
            </a:pathLst>
          </a:custGeom>
          <a:noFill/>
          <a:ln w="19050" cap="rnd">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9">
            <a:extLst>
              <a:ext uri="{FF2B5EF4-FFF2-40B4-BE49-F238E27FC236}">
                <a16:creationId xmlns:a16="http://schemas.microsoft.com/office/drawing/2014/main" id="{44AA7BA5-7825-4853-9F00-8E580F780B6C}"/>
              </a:ext>
            </a:extLst>
          </p:cNvPr>
          <p:cNvSpPr>
            <a:spLocks/>
          </p:cNvSpPr>
          <p:nvPr/>
        </p:nvSpPr>
        <p:spPr bwMode="auto">
          <a:xfrm>
            <a:off x="5387975" y="4321175"/>
            <a:ext cx="1416050" cy="250825"/>
          </a:xfrm>
          <a:custGeom>
            <a:avLst/>
            <a:gdLst>
              <a:gd name="T0" fmla="*/ 0 w 892"/>
              <a:gd name="T1" fmla="*/ 0 h 158"/>
              <a:gd name="T2" fmla="*/ 156 w 892"/>
              <a:gd name="T3" fmla="*/ 158 h 158"/>
              <a:gd name="T4" fmla="*/ 892 w 892"/>
              <a:gd name="T5" fmla="*/ 158 h 158"/>
            </a:gdLst>
            <a:ahLst/>
            <a:cxnLst>
              <a:cxn ang="0">
                <a:pos x="T0" y="T1"/>
              </a:cxn>
              <a:cxn ang="0">
                <a:pos x="T2" y="T3"/>
              </a:cxn>
              <a:cxn ang="0">
                <a:pos x="T4" y="T5"/>
              </a:cxn>
            </a:cxnLst>
            <a:rect l="0" t="0" r="r" b="b"/>
            <a:pathLst>
              <a:path w="892" h="158">
                <a:moveTo>
                  <a:pt x="0" y="0"/>
                </a:moveTo>
                <a:lnTo>
                  <a:pt x="156" y="158"/>
                </a:lnTo>
                <a:lnTo>
                  <a:pt x="892" y="158"/>
                </a:lnTo>
              </a:path>
            </a:pathLst>
          </a:custGeom>
          <a:noFill/>
          <a:ln w="19050" cap="rnd">
            <a:solidFill>
              <a:schemeClr val="accent4"/>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Line 10">
            <a:extLst>
              <a:ext uri="{FF2B5EF4-FFF2-40B4-BE49-F238E27FC236}">
                <a16:creationId xmlns:a16="http://schemas.microsoft.com/office/drawing/2014/main" id="{23DB010E-2E28-4789-A53E-FA1AC4C85E07}"/>
              </a:ext>
            </a:extLst>
          </p:cNvPr>
          <p:cNvSpPr>
            <a:spLocks noChangeShapeType="1"/>
          </p:cNvSpPr>
          <p:nvPr/>
        </p:nvSpPr>
        <p:spPr bwMode="auto">
          <a:xfrm>
            <a:off x="5622925" y="3444875"/>
            <a:ext cx="1774825" cy="0"/>
          </a:xfrm>
          <a:prstGeom prst="line">
            <a:avLst/>
          </a:prstGeom>
          <a:noFill/>
          <a:ln w="19050" cap="rnd">
            <a:solidFill>
              <a:schemeClr val="accent2"/>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Oval 12">
            <a:extLst>
              <a:ext uri="{FF2B5EF4-FFF2-40B4-BE49-F238E27FC236}">
                <a16:creationId xmlns:a16="http://schemas.microsoft.com/office/drawing/2014/main" id="{DB949ED2-7F3B-4AC5-9237-538A54852DB5}"/>
              </a:ext>
            </a:extLst>
          </p:cNvPr>
          <p:cNvSpPr>
            <a:spLocks noChangeArrowheads="1"/>
          </p:cNvSpPr>
          <p:nvPr/>
        </p:nvSpPr>
        <p:spPr bwMode="auto">
          <a:xfrm>
            <a:off x="2116138" y="1692275"/>
            <a:ext cx="3506788" cy="3505200"/>
          </a:xfrm>
          <a:prstGeom prst="ellipse">
            <a:avLst/>
          </a:prstGeom>
          <a:noFill/>
          <a:ln w="22225" cap="flat">
            <a:solidFill>
              <a:schemeClr val="tx2">
                <a:lumMod val="20000"/>
                <a:lumOff val="8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3A6D0DBB-21E2-4CDA-8E88-DA7A5ECD41DB}"/>
              </a:ext>
            </a:extLst>
          </p:cNvPr>
          <p:cNvGrpSpPr/>
          <p:nvPr/>
        </p:nvGrpSpPr>
        <p:grpSpPr>
          <a:xfrm>
            <a:off x="6278563" y="727075"/>
            <a:ext cx="2501900" cy="884238"/>
            <a:chOff x="6278563" y="727075"/>
            <a:chExt cx="2501900" cy="884238"/>
          </a:xfrm>
        </p:grpSpPr>
        <p:sp>
          <p:nvSpPr>
            <p:cNvPr id="13" name="Freeform 13">
              <a:extLst>
                <a:ext uri="{FF2B5EF4-FFF2-40B4-BE49-F238E27FC236}">
                  <a16:creationId xmlns:a16="http://schemas.microsoft.com/office/drawing/2014/main" id="{36CA97E3-ED48-433F-9329-CD04427F9D4D}"/>
                </a:ext>
              </a:extLst>
            </p:cNvPr>
            <p:cNvSpPr>
              <a:spLocks/>
            </p:cNvSpPr>
            <p:nvPr/>
          </p:nvSpPr>
          <p:spPr bwMode="auto">
            <a:xfrm>
              <a:off x="6278563" y="727075"/>
              <a:ext cx="2501900" cy="884238"/>
            </a:xfrm>
            <a:custGeom>
              <a:avLst/>
              <a:gdLst>
                <a:gd name="T0" fmla="*/ 541 w 657"/>
                <a:gd name="T1" fmla="*/ 232 h 232"/>
                <a:gd name="T2" fmla="*/ 657 w 657"/>
                <a:gd name="T3" fmla="*/ 116 h 232"/>
                <a:gd name="T4" fmla="*/ 541 w 657"/>
                <a:gd name="T5" fmla="*/ 0 h 232"/>
                <a:gd name="T6" fmla="*/ 116 w 657"/>
                <a:gd name="T7" fmla="*/ 0 h 232"/>
                <a:gd name="T8" fmla="*/ 0 w 657"/>
                <a:gd name="T9" fmla="*/ 116 h 232"/>
                <a:gd name="T10" fmla="*/ 116 w 657"/>
                <a:gd name="T11" fmla="*/ 232 h 232"/>
                <a:gd name="T12" fmla="*/ 541 w 657"/>
                <a:gd name="T13" fmla="*/ 232 h 232"/>
              </a:gdLst>
              <a:ahLst/>
              <a:cxnLst>
                <a:cxn ang="0">
                  <a:pos x="T0" y="T1"/>
                </a:cxn>
                <a:cxn ang="0">
                  <a:pos x="T2" y="T3"/>
                </a:cxn>
                <a:cxn ang="0">
                  <a:pos x="T4" y="T5"/>
                </a:cxn>
                <a:cxn ang="0">
                  <a:pos x="T6" y="T7"/>
                </a:cxn>
                <a:cxn ang="0">
                  <a:pos x="T8" y="T9"/>
                </a:cxn>
                <a:cxn ang="0">
                  <a:pos x="T10" y="T11"/>
                </a:cxn>
                <a:cxn ang="0">
                  <a:pos x="T12" y="T13"/>
                </a:cxn>
              </a:cxnLst>
              <a:rect l="0" t="0" r="r" b="b"/>
              <a:pathLst>
                <a:path w="657" h="232">
                  <a:moveTo>
                    <a:pt x="541" y="232"/>
                  </a:moveTo>
                  <a:cubicBezTo>
                    <a:pt x="605" y="232"/>
                    <a:pt x="657" y="180"/>
                    <a:pt x="657" y="116"/>
                  </a:cubicBezTo>
                  <a:cubicBezTo>
                    <a:pt x="657" y="52"/>
                    <a:pt x="605" y="0"/>
                    <a:pt x="541" y="0"/>
                  </a:cubicBezTo>
                  <a:cubicBezTo>
                    <a:pt x="116" y="0"/>
                    <a:pt x="116" y="0"/>
                    <a:pt x="116" y="0"/>
                  </a:cubicBezTo>
                  <a:cubicBezTo>
                    <a:pt x="52" y="0"/>
                    <a:pt x="0" y="52"/>
                    <a:pt x="0" y="116"/>
                  </a:cubicBezTo>
                  <a:cubicBezTo>
                    <a:pt x="0" y="180"/>
                    <a:pt x="52" y="232"/>
                    <a:pt x="116" y="232"/>
                  </a:cubicBezTo>
                  <a:lnTo>
                    <a:pt x="541" y="232"/>
                  </a:lnTo>
                  <a:close/>
                </a:path>
              </a:pathLst>
            </a:custGeom>
            <a:solidFill>
              <a:schemeClr val="accent1"/>
            </a:solidFill>
            <a:ln>
              <a:noFill/>
            </a:ln>
            <a:effectLst>
              <a:outerShdw blurRad="330200" dist="127000" dir="2400000" sx="94000" sy="94000" algn="ctr" rotWithShape="0">
                <a:schemeClr val="accent1">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BA0DB81C-3FA3-4F8C-AFE3-BE15820A59AC}"/>
                </a:ext>
              </a:extLst>
            </p:cNvPr>
            <p:cNvSpPr>
              <a:spLocks noChangeArrowheads="1"/>
            </p:cNvSpPr>
            <p:nvPr/>
          </p:nvSpPr>
          <p:spPr bwMode="auto">
            <a:xfrm>
              <a:off x="6376988" y="819150"/>
              <a:ext cx="696913" cy="696913"/>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C4BA50BF-AC4E-486F-8BF1-AD047F6CB6F8}"/>
              </a:ext>
            </a:extLst>
          </p:cNvPr>
          <p:cNvGrpSpPr/>
          <p:nvPr/>
        </p:nvGrpSpPr>
        <p:grpSpPr>
          <a:xfrm>
            <a:off x="6970713" y="1866900"/>
            <a:ext cx="2498725" cy="884238"/>
            <a:chOff x="6970713" y="1866900"/>
            <a:chExt cx="2498725" cy="884238"/>
          </a:xfrm>
        </p:grpSpPr>
        <p:sp>
          <p:nvSpPr>
            <p:cNvPr id="15" name="Freeform 15">
              <a:extLst>
                <a:ext uri="{FF2B5EF4-FFF2-40B4-BE49-F238E27FC236}">
                  <a16:creationId xmlns:a16="http://schemas.microsoft.com/office/drawing/2014/main" id="{218F78FA-0758-4CED-8960-5F2C62598703}"/>
                </a:ext>
              </a:extLst>
            </p:cNvPr>
            <p:cNvSpPr>
              <a:spLocks/>
            </p:cNvSpPr>
            <p:nvPr/>
          </p:nvSpPr>
          <p:spPr bwMode="auto">
            <a:xfrm>
              <a:off x="6970713" y="1866900"/>
              <a:ext cx="2498725" cy="884238"/>
            </a:xfrm>
            <a:custGeom>
              <a:avLst/>
              <a:gdLst>
                <a:gd name="T0" fmla="*/ 540 w 656"/>
                <a:gd name="T1" fmla="*/ 232 h 232"/>
                <a:gd name="T2" fmla="*/ 656 w 656"/>
                <a:gd name="T3" fmla="*/ 116 h 232"/>
                <a:gd name="T4" fmla="*/ 540 w 656"/>
                <a:gd name="T5" fmla="*/ 0 h 232"/>
                <a:gd name="T6" fmla="*/ 116 w 656"/>
                <a:gd name="T7" fmla="*/ 0 h 232"/>
                <a:gd name="T8" fmla="*/ 0 w 656"/>
                <a:gd name="T9" fmla="*/ 116 h 232"/>
                <a:gd name="T10" fmla="*/ 116 w 656"/>
                <a:gd name="T11" fmla="*/ 232 h 232"/>
                <a:gd name="T12" fmla="*/ 540 w 656"/>
                <a:gd name="T13" fmla="*/ 232 h 232"/>
              </a:gdLst>
              <a:ahLst/>
              <a:cxnLst>
                <a:cxn ang="0">
                  <a:pos x="T0" y="T1"/>
                </a:cxn>
                <a:cxn ang="0">
                  <a:pos x="T2" y="T3"/>
                </a:cxn>
                <a:cxn ang="0">
                  <a:pos x="T4" y="T5"/>
                </a:cxn>
                <a:cxn ang="0">
                  <a:pos x="T6" y="T7"/>
                </a:cxn>
                <a:cxn ang="0">
                  <a:pos x="T8" y="T9"/>
                </a:cxn>
                <a:cxn ang="0">
                  <a:pos x="T10" y="T11"/>
                </a:cxn>
                <a:cxn ang="0">
                  <a:pos x="T12" y="T13"/>
                </a:cxn>
              </a:cxnLst>
              <a:rect l="0" t="0" r="r" b="b"/>
              <a:pathLst>
                <a:path w="656" h="232">
                  <a:moveTo>
                    <a:pt x="540" y="232"/>
                  </a:moveTo>
                  <a:cubicBezTo>
                    <a:pt x="604" y="232"/>
                    <a:pt x="656" y="180"/>
                    <a:pt x="656" y="116"/>
                  </a:cubicBezTo>
                  <a:cubicBezTo>
                    <a:pt x="656" y="52"/>
                    <a:pt x="604" y="0"/>
                    <a:pt x="540" y="0"/>
                  </a:cubicBezTo>
                  <a:cubicBezTo>
                    <a:pt x="116" y="0"/>
                    <a:pt x="116" y="0"/>
                    <a:pt x="116" y="0"/>
                  </a:cubicBezTo>
                  <a:cubicBezTo>
                    <a:pt x="52" y="0"/>
                    <a:pt x="0" y="52"/>
                    <a:pt x="0" y="116"/>
                  </a:cubicBezTo>
                  <a:cubicBezTo>
                    <a:pt x="0" y="180"/>
                    <a:pt x="52" y="232"/>
                    <a:pt x="116" y="232"/>
                  </a:cubicBezTo>
                  <a:lnTo>
                    <a:pt x="540" y="232"/>
                  </a:ln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Oval 19">
              <a:extLst>
                <a:ext uri="{FF2B5EF4-FFF2-40B4-BE49-F238E27FC236}">
                  <a16:creationId xmlns:a16="http://schemas.microsoft.com/office/drawing/2014/main" id="{3DBA7579-0595-465F-B7E8-3AC61A725AA2}"/>
                </a:ext>
              </a:extLst>
            </p:cNvPr>
            <p:cNvSpPr>
              <a:spLocks noChangeArrowheads="1"/>
            </p:cNvSpPr>
            <p:nvPr/>
          </p:nvSpPr>
          <p:spPr bwMode="auto">
            <a:xfrm>
              <a:off x="7073900" y="1958975"/>
              <a:ext cx="693738" cy="696913"/>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F167086F-0E2D-4455-AE14-B0F7E4723CE5}"/>
              </a:ext>
            </a:extLst>
          </p:cNvPr>
          <p:cNvGrpSpPr/>
          <p:nvPr/>
        </p:nvGrpSpPr>
        <p:grpSpPr>
          <a:xfrm>
            <a:off x="7564438" y="3001963"/>
            <a:ext cx="2501900" cy="884238"/>
            <a:chOff x="7564438" y="3001963"/>
            <a:chExt cx="2501900" cy="884238"/>
          </a:xfrm>
        </p:grpSpPr>
        <p:sp>
          <p:nvSpPr>
            <p:cNvPr id="16" name="Freeform 16">
              <a:extLst>
                <a:ext uri="{FF2B5EF4-FFF2-40B4-BE49-F238E27FC236}">
                  <a16:creationId xmlns:a16="http://schemas.microsoft.com/office/drawing/2014/main" id="{9083D3F7-85EA-4617-9278-B6CAA44C8AF8}"/>
                </a:ext>
              </a:extLst>
            </p:cNvPr>
            <p:cNvSpPr>
              <a:spLocks/>
            </p:cNvSpPr>
            <p:nvPr/>
          </p:nvSpPr>
          <p:spPr bwMode="auto">
            <a:xfrm>
              <a:off x="7564438" y="3001963"/>
              <a:ext cx="2501900" cy="884238"/>
            </a:xfrm>
            <a:custGeom>
              <a:avLst/>
              <a:gdLst>
                <a:gd name="T0" fmla="*/ 541 w 657"/>
                <a:gd name="T1" fmla="*/ 232 h 232"/>
                <a:gd name="T2" fmla="*/ 657 w 657"/>
                <a:gd name="T3" fmla="*/ 116 h 232"/>
                <a:gd name="T4" fmla="*/ 541 w 657"/>
                <a:gd name="T5" fmla="*/ 0 h 232"/>
                <a:gd name="T6" fmla="*/ 116 w 657"/>
                <a:gd name="T7" fmla="*/ 0 h 232"/>
                <a:gd name="T8" fmla="*/ 0 w 657"/>
                <a:gd name="T9" fmla="*/ 116 h 232"/>
                <a:gd name="T10" fmla="*/ 116 w 657"/>
                <a:gd name="T11" fmla="*/ 232 h 232"/>
                <a:gd name="T12" fmla="*/ 541 w 657"/>
                <a:gd name="T13" fmla="*/ 232 h 232"/>
              </a:gdLst>
              <a:ahLst/>
              <a:cxnLst>
                <a:cxn ang="0">
                  <a:pos x="T0" y="T1"/>
                </a:cxn>
                <a:cxn ang="0">
                  <a:pos x="T2" y="T3"/>
                </a:cxn>
                <a:cxn ang="0">
                  <a:pos x="T4" y="T5"/>
                </a:cxn>
                <a:cxn ang="0">
                  <a:pos x="T6" y="T7"/>
                </a:cxn>
                <a:cxn ang="0">
                  <a:pos x="T8" y="T9"/>
                </a:cxn>
                <a:cxn ang="0">
                  <a:pos x="T10" y="T11"/>
                </a:cxn>
                <a:cxn ang="0">
                  <a:pos x="T12" y="T13"/>
                </a:cxn>
              </a:cxnLst>
              <a:rect l="0" t="0" r="r" b="b"/>
              <a:pathLst>
                <a:path w="657" h="232">
                  <a:moveTo>
                    <a:pt x="541" y="232"/>
                  </a:moveTo>
                  <a:cubicBezTo>
                    <a:pt x="605" y="232"/>
                    <a:pt x="657" y="180"/>
                    <a:pt x="657" y="116"/>
                  </a:cubicBezTo>
                  <a:cubicBezTo>
                    <a:pt x="657" y="52"/>
                    <a:pt x="605" y="0"/>
                    <a:pt x="541" y="0"/>
                  </a:cubicBezTo>
                  <a:cubicBezTo>
                    <a:pt x="116" y="0"/>
                    <a:pt x="116" y="0"/>
                    <a:pt x="116" y="0"/>
                  </a:cubicBezTo>
                  <a:cubicBezTo>
                    <a:pt x="52" y="0"/>
                    <a:pt x="0" y="52"/>
                    <a:pt x="0" y="116"/>
                  </a:cubicBezTo>
                  <a:cubicBezTo>
                    <a:pt x="0" y="180"/>
                    <a:pt x="52" y="232"/>
                    <a:pt x="116" y="232"/>
                  </a:cubicBezTo>
                  <a:lnTo>
                    <a:pt x="541" y="232"/>
                  </a:ln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Oval 20">
              <a:extLst>
                <a:ext uri="{FF2B5EF4-FFF2-40B4-BE49-F238E27FC236}">
                  <a16:creationId xmlns:a16="http://schemas.microsoft.com/office/drawing/2014/main" id="{81B99962-8BED-49FD-9526-CF3A65D4E12B}"/>
                </a:ext>
              </a:extLst>
            </p:cNvPr>
            <p:cNvSpPr>
              <a:spLocks noChangeArrowheads="1"/>
            </p:cNvSpPr>
            <p:nvPr/>
          </p:nvSpPr>
          <p:spPr bwMode="auto">
            <a:xfrm>
              <a:off x="7664450" y="3097213"/>
              <a:ext cx="696913" cy="696913"/>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DE856A07-3F2B-4C00-A7CD-8D614E8611EC}"/>
              </a:ext>
            </a:extLst>
          </p:cNvPr>
          <p:cNvGrpSpPr/>
          <p:nvPr/>
        </p:nvGrpSpPr>
        <p:grpSpPr>
          <a:xfrm>
            <a:off x="6970713" y="4141788"/>
            <a:ext cx="2498725" cy="884238"/>
            <a:chOff x="6970713" y="4141788"/>
            <a:chExt cx="2498725" cy="884238"/>
          </a:xfrm>
        </p:grpSpPr>
        <p:sp>
          <p:nvSpPr>
            <p:cNvPr id="17" name="Freeform 17">
              <a:extLst>
                <a:ext uri="{FF2B5EF4-FFF2-40B4-BE49-F238E27FC236}">
                  <a16:creationId xmlns:a16="http://schemas.microsoft.com/office/drawing/2014/main" id="{9DDEE42F-3847-4367-AA4F-B92B07073E78}"/>
                </a:ext>
              </a:extLst>
            </p:cNvPr>
            <p:cNvSpPr>
              <a:spLocks/>
            </p:cNvSpPr>
            <p:nvPr/>
          </p:nvSpPr>
          <p:spPr bwMode="auto">
            <a:xfrm>
              <a:off x="6970713" y="4141788"/>
              <a:ext cx="2498725" cy="884238"/>
            </a:xfrm>
            <a:custGeom>
              <a:avLst/>
              <a:gdLst>
                <a:gd name="T0" fmla="*/ 540 w 656"/>
                <a:gd name="T1" fmla="*/ 232 h 232"/>
                <a:gd name="T2" fmla="*/ 656 w 656"/>
                <a:gd name="T3" fmla="*/ 116 h 232"/>
                <a:gd name="T4" fmla="*/ 540 w 656"/>
                <a:gd name="T5" fmla="*/ 0 h 232"/>
                <a:gd name="T6" fmla="*/ 116 w 656"/>
                <a:gd name="T7" fmla="*/ 0 h 232"/>
                <a:gd name="T8" fmla="*/ 0 w 656"/>
                <a:gd name="T9" fmla="*/ 116 h 232"/>
                <a:gd name="T10" fmla="*/ 116 w 656"/>
                <a:gd name="T11" fmla="*/ 232 h 232"/>
                <a:gd name="T12" fmla="*/ 540 w 656"/>
                <a:gd name="T13" fmla="*/ 232 h 232"/>
              </a:gdLst>
              <a:ahLst/>
              <a:cxnLst>
                <a:cxn ang="0">
                  <a:pos x="T0" y="T1"/>
                </a:cxn>
                <a:cxn ang="0">
                  <a:pos x="T2" y="T3"/>
                </a:cxn>
                <a:cxn ang="0">
                  <a:pos x="T4" y="T5"/>
                </a:cxn>
                <a:cxn ang="0">
                  <a:pos x="T6" y="T7"/>
                </a:cxn>
                <a:cxn ang="0">
                  <a:pos x="T8" y="T9"/>
                </a:cxn>
                <a:cxn ang="0">
                  <a:pos x="T10" y="T11"/>
                </a:cxn>
                <a:cxn ang="0">
                  <a:pos x="T12" y="T13"/>
                </a:cxn>
              </a:cxnLst>
              <a:rect l="0" t="0" r="r" b="b"/>
              <a:pathLst>
                <a:path w="656" h="232">
                  <a:moveTo>
                    <a:pt x="540" y="232"/>
                  </a:moveTo>
                  <a:cubicBezTo>
                    <a:pt x="604" y="232"/>
                    <a:pt x="656" y="180"/>
                    <a:pt x="656" y="116"/>
                  </a:cubicBezTo>
                  <a:cubicBezTo>
                    <a:pt x="656" y="52"/>
                    <a:pt x="604" y="0"/>
                    <a:pt x="540" y="0"/>
                  </a:cubicBezTo>
                  <a:cubicBezTo>
                    <a:pt x="116" y="0"/>
                    <a:pt x="116" y="0"/>
                    <a:pt x="116" y="0"/>
                  </a:cubicBezTo>
                  <a:cubicBezTo>
                    <a:pt x="52" y="0"/>
                    <a:pt x="0" y="52"/>
                    <a:pt x="0" y="116"/>
                  </a:cubicBezTo>
                  <a:cubicBezTo>
                    <a:pt x="0" y="180"/>
                    <a:pt x="52" y="232"/>
                    <a:pt x="116" y="232"/>
                  </a:cubicBezTo>
                  <a:lnTo>
                    <a:pt x="540" y="232"/>
                  </a:ln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21">
              <a:extLst>
                <a:ext uri="{FF2B5EF4-FFF2-40B4-BE49-F238E27FC236}">
                  <a16:creationId xmlns:a16="http://schemas.microsoft.com/office/drawing/2014/main" id="{2C316688-30B8-44C9-8C13-1750CD0C576D}"/>
                </a:ext>
              </a:extLst>
            </p:cNvPr>
            <p:cNvSpPr>
              <a:spLocks noChangeArrowheads="1"/>
            </p:cNvSpPr>
            <p:nvPr/>
          </p:nvSpPr>
          <p:spPr bwMode="auto">
            <a:xfrm>
              <a:off x="7073900" y="4237038"/>
              <a:ext cx="693738" cy="696913"/>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1" name="Group 10">
            <a:extLst>
              <a:ext uri="{FF2B5EF4-FFF2-40B4-BE49-F238E27FC236}">
                <a16:creationId xmlns:a16="http://schemas.microsoft.com/office/drawing/2014/main" id="{1FCE93C4-A2F2-474C-935B-522D0BBEE73F}"/>
              </a:ext>
            </a:extLst>
          </p:cNvPr>
          <p:cNvGrpSpPr/>
          <p:nvPr/>
        </p:nvGrpSpPr>
        <p:grpSpPr>
          <a:xfrm>
            <a:off x="6278563" y="5280025"/>
            <a:ext cx="2501900" cy="884238"/>
            <a:chOff x="6278563" y="5280025"/>
            <a:chExt cx="2501900" cy="884238"/>
          </a:xfrm>
        </p:grpSpPr>
        <p:sp>
          <p:nvSpPr>
            <p:cNvPr id="14" name="Freeform 14">
              <a:extLst>
                <a:ext uri="{FF2B5EF4-FFF2-40B4-BE49-F238E27FC236}">
                  <a16:creationId xmlns:a16="http://schemas.microsoft.com/office/drawing/2014/main" id="{FAF189D7-FBFA-49A8-8974-CEEA460A1514}"/>
                </a:ext>
              </a:extLst>
            </p:cNvPr>
            <p:cNvSpPr>
              <a:spLocks/>
            </p:cNvSpPr>
            <p:nvPr/>
          </p:nvSpPr>
          <p:spPr bwMode="auto">
            <a:xfrm>
              <a:off x="6278563" y="5280025"/>
              <a:ext cx="2501900" cy="884238"/>
            </a:xfrm>
            <a:custGeom>
              <a:avLst/>
              <a:gdLst>
                <a:gd name="T0" fmla="*/ 541 w 657"/>
                <a:gd name="T1" fmla="*/ 0 h 232"/>
                <a:gd name="T2" fmla="*/ 657 w 657"/>
                <a:gd name="T3" fmla="*/ 116 h 232"/>
                <a:gd name="T4" fmla="*/ 541 w 657"/>
                <a:gd name="T5" fmla="*/ 232 h 232"/>
                <a:gd name="T6" fmla="*/ 116 w 657"/>
                <a:gd name="T7" fmla="*/ 232 h 232"/>
                <a:gd name="T8" fmla="*/ 0 w 657"/>
                <a:gd name="T9" fmla="*/ 116 h 232"/>
                <a:gd name="T10" fmla="*/ 116 w 657"/>
                <a:gd name="T11" fmla="*/ 0 h 232"/>
                <a:gd name="T12" fmla="*/ 541 w 657"/>
                <a:gd name="T13" fmla="*/ 0 h 232"/>
              </a:gdLst>
              <a:ahLst/>
              <a:cxnLst>
                <a:cxn ang="0">
                  <a:pos x="T0" y="T1"/>
                </a:cxn>
                <a:cxn ang="0">
                  <a:pos x="T2" y="T3"/>
                </a:cxn>
                <a:cxn ang="0">
                  <a:pos x="T4" y="T5"/>
                </a:cxn>
                <a:cxn ang="0">
                  <a:pos x="T6" y="T7"/>
                </a:cxn>
                <a:cxn ang="0">
                  <a:pos x="T8" y="T9"/>
                </a:cxn>
                <a:cxn ang="0">
                  <a:pos x="T10" y="T11"/>
                </a:cxn>
                <a:cxn ang="0">
                  <a:pos x="T12" y="T13"/>
                </a:cxn>
              </a:cxnLst>
              <a:rect l="0" t="0" r="r" b="b"/>
              <a:pathLst>
                <a:path w="657" h="232">
                  <a:moveTo>
                    <a:pt x="541" y="0"/>
                  </a:moveTo>
                  <a:cubicBezTo>
                    <a:pt x="605" y="0"/>
                    <a:pt x="657" y="52"/>
                    <a:pt x="657" y="116"/>
                  </a:cubicBezTo>
                  <a:cubicBezTo>
                    <a:pt x="657" y="180"/>
                    <a:pt x="605" y="232"/>
                    <a:pt x="541" y="232"/>
                  </a:cubicBezTo>
                  <a:cubicBezTo>
                    <a:pt x="116" y="232"/>
                    <a:pt x="116" y="232"/>
                    <a:pt x="116" y="232"/>
                  </a:cubicBezTo>
                  <a:cubicBezTo>
                    <a:pt x="52" y="232"/>
                    <a:pt x="0" y="180"/>
                    <a:pt x="0" y="116"/>
                  </a:cubicBezTo>
                  <a:cubicBezTo>
                    <a:pt x="0" y="52"/>
                    <a:pt x="52" y="0"/>
                    <a:pt x="116" y="0"/>
                  </a:cubicBezTo>
                  <a:lnTo>
                    <a:pt x="541" y="0"/>
                  </a:ln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Oval 22">
              <a:extLst>
                <a:ext uri="{FF2B5EF4-FFF2-40B4-BE49-F238E27FC236}">
                  <a16:creationId xmlns:a16="http://schemas.microsoft.com/office/drawing/2014/main" id="{A52FE844-86DB-4A6D-9D6E-F9D339C37684}"/>
                </a:ext>
              </a:extLst>
            </p:cNvPr>
            <p:cNvSpPr>
              <a:spLocks noChangeArrowheads="1"/>
            </p:cNvSpPr>
            <p:nvPr/>
          </p:nvSpPr>
          <p:spPr bwMode="auto">
            <a:xfrm>
              <a:off x="6376988" y="5375275"/>
              <a:ext cx="696913" cy="693738"/>
            </a:xfrm>
            <a:prstGeom prst="ellipse">
              <a:avLst/>
            </a:pr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3" name="Freeform 23">
            <a:extLst>
              <a:ext uri="{FF2B5EF4-FFF2-40B4-BE49-F238E27FC236}">
                <a16:creationId xmlns:a16="http://schemas.microsoft.com/office/drawing/2014/main" id="{ED42DC58-612B-43B1-93FC-117BA5ED0FD6}"/>
              </a:ext>
            </a:extLst>
          </p:cNvPr>
          <p:cNvSpPr>
            <a:spLocks/>
          </p:cNvSpPr>
          <p:nvPr/>
        </p:nvSpPr>
        <p:spPr bwMode="auto">
          <a:xfrm>
            <a:off x="4645025" y="4860925"/>
            <a:ext cx="201613" cy="206375"/>
          </a:xfrm>
          <a:custGeom>
            <a:avLst/>
            <a:gdLst>
              <a:gd name="T0" fmla="*/ 47 w 53"/>
              <a:gd name="T1" fmla="*/ 15 h 54"/>
              <a:gd name="T2" fmla="*/ 38 w 53"/>
              <a:gd name="T3" fmla="*/ 47 h 54"/>
              <a:gd name="T4" fmla="*/ 6 w 53"/>
              <a:gd name="T5" fmla="*/ 39 h 54"/>
              <a:gd name="T6" fmla="*/ 15 w 53"/>
              <a:gd name="T7" fmla="*/ 7 h 54"/>
              <a:gd name="T8" fmla="*/ 47 w 53"/>
              <a:gd name="T9" fmla="*/ 15 h 54"/>
            </a:gdLst>
            <a:ahLst/>
            <a:cxnLst>
              <a:cxn ang="0">
                <a:pos x="T0" y="T1"/>
              </a:cxn>
              <a:cxn ang="0">
                <a:pos x="T2" y="T3"/>
              </a:cxn>
              <a:cxn ang="0">
                <a:pos x="T4" y="T5"/>
              </a:cxn>
              <a:cxn ang="0">
                <a:pos x="T6" y="T7"/>
              </a:cxn>
              <a:cxn ang="0">
                <a:pos x="T8" y="T9"/>
              </a:cxn>
            </a:cxnLst>
            <a:rect l="0" t="0" r="r" b="b"/>
            <a:pathLst>
              <a:path w="53" h="54">
                <a:moveTo>
                  <a:pt x="47" y="15"/>
                </a:moveTo>
                <a:cubicBezTo>
                  <a:pt x="53" y="26"/>
                  <a:pt x="49" y="41"/>
                  <a:pt x="38" y="47"/>
                </a:cubicBezTo>
                <a:cubicBezTo>
                  <a:pt x="27" y="54"/>
                  <a:pt x="13" y="50"/>
                  <a:pt x="6" y="39"/>
                </a:cubicBezTo>
                <a:cubicBezTo>
                  <a:pt x="0" y="27"/>
                  <a:pt x="4" y="13"/>
                  <a:pt x="15" y="7"/>
                </a:cubicBezTo>
                <a:cubicBezTo>
                  <a:pt x="26" y="0"/>
                  <a:pt x="40" y="4"/>
                  <a:pt x="47" y="1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4">
            <a:extLst>
              <a:ext uri="{FF2B5EF4-FFF2-40B4-BE49-F238E27FC236}">
                <a16:creationId xmlns:a16="http://schemas.microsoft.com/office/drawing/2014/main" id="{63DAEB48-17EE-4D43-A662-C566192C0BDE}"/>
              </a:ext>
            </a:extLst>
          </p:cNvPr>
          <p:cNvSpPr>
            <a:spLocks/>
          </p:cNvSpPr>
          <p:nvPr/>
        </p:nvSpPr>
        <p:spPr bwMode="auto">
          <a:xfrm>
            <a:off x="5284788" y="4221163"/>
            <a:ext cx="204788" cy="201613"/>
          </a:xfrm>
          <a:custGeom>
            <a:avLst/>
            <a:gdLst>
              <a:gd name="T0" fmla="*/ 39 w 54"/>
              <a:gd name="T1" fmla="*/ 6 h 53"/>
              <a:gd name="T2" fmla="*/ 47 w 54"/>
              <a:gd name="T3" fmla="*/ 38 h 53"/>
              <a:gd name="T4" fmla="*/ 15 w 54"/>
              <a:gd name="T5" fmla="*/ 47 h 53"/>
              <a:gd name="T6" fmla="*/ 7 w 54"/>
              <a:gd name="T7" fmla="*/ 15 h 53"/>
              <a:gd name="T8" fmla="*/ 39 w 54"/>
              <a:gd name="T9" fmla="*/ 6 h 53"/>
            </a:gdLst>
            <a:ahLst/>
            <a:cxnLst>
              <a:cxn ang="0">
                <a:pos x="T0" y="T1"/>
              </a:cxn>
              <a:cxn ang="0">
                <a:pos x="T2" y="T3"/>
              </a:cxn>
              <a:cxn ang="0">
                <a:pos x="T4" y="T5"/>
              </a:cxn>
              <a:cxn ang="0">
                <a:pos x="T6" y="T7"/>
              </a:cxn>
              <a:cxn ang="0">
                <a:pos x="T8" y="T9"/>
              </a:cxn>
            </a:cxnLst>
            <a:rect l="0" t="0" r="r" b="b"/>
            <a:pathLst>
              <a:path w="54" h="53">
                <a:moveTo>
                  <a:pt x="39" y="6"/>
                </a:moveTo>
                <a:cubicBezTo>
                  <a:pt x="50" y="13"/>
                  <a:pt x="54" y="27"/>
                  <a:pt x="47" y="38"/>
                </a:cubicBezTo>
                <a:cubicBezTo>
                  <a:pt x="41" y="49"/>
                  <a:pt x="26" y="53"/>
                  <a:pt x="15" y="47"/>
                </a:cubicBezTo>
                <a:cubicBezTo>
                  <a:pt x="4" y="40"/>
                  <a:pt x="0" y="26"/>
                  <a:pt x="7" y="15"/>
                </a:cubicBezTo>
                <a:cubicBezTo>
                  <a:pt x="13" y="4"/>
                  <a:pt x="27" y="0"/>
                  <a:pt x="39"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Oval 25">
            <a:extLst>
              <a:ext uri="{FF2B5EF4-FFF2-40B4-BE49-F238E27FC236}">
                <a16:creationId xmlns:a16="http://schemas.microsoft.com/office/drawing/2014/main" id="{71A4F39A-73AF-4DB3-8FCC-71F93CFC561B}"/>
              </a:ext>
            </a:extLst>
          </p:cNvPr>
          <p:cNvSpPr>
            <a:spLocks noChangeArrowheads="1"/>
          </p:cNvSpPr>
          <p:nvPr/>
        </p:nvSpPr>
        <p:spPr bwMode="auto">
          <a:xfrm>
            <a:off x="5532438" y="3355975"/>
            <a:ext cx="177800" cy="1793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6">
            <a:extLst>
              <a:ext uri="{FF2B5EF4-FFF2-40B4-BE49-F238E27FC236}">
                <a16:creationId xmlns:a16="http://schemas.microsoft.com/office/drawing/2014/main" id="{865D79E1-CED2-4ABF-81C2-4580417CB2A7}"/>
              </a:ext>
            </a:extLst>
          </p:cNvPr>
          <p:cNvSpPr>
            <a:spLocks/>
          </p:cNvSpPr>
          <p:nvPr/>
        </p:nvSpPr>
        <p:spPr bwMode="auto">
          <a:xfrm>
            <a:off x="5284788" y="2468563"/>
            <a:ext cx="204788" cy="201613"/>
          </a:xfrm>
          <a:custGeom>
            <a:avLst/>
            <a:gdLst>
              <a:gd name="T0" fmla="*/ 15 w 54"/>
              <a:gd name="T1" fmla="*/ 6 h 53"/>
              <a:gd name="T2" fmla="*/ 47 w 54"/>
              <a:gd name="T3" fmla="*/ 15 h 53"/>
              <a:gd name="T4" fmla="*/ 39 w 54"/>
              <a:gd name="T5" fmla="*/ 47 h 53"/>
              <a:gd name="T6" fmla="*/ 7 w 54"/>
              <a:gd name="T7" fmla="*/ 38 h 53"/>
              <a:gd name="T8" fmla="*/ 15 w 54"/>
              <a:gd name="T9" fmla="*/ 6 h 53"/>
            </a:gdLst>
            <a:ahLst/>
            <a:cxnLst>
              <a:cxn ang="0">
                <a:pos x="T0" y="T1"/>
              </a:cxn>
              <a:cxn ang="0">
                <a:pos x="T2" y="T3"/>
              </a:cxn>
              <a:cxn ang="0">
                <a:pos x="T4" y="T5"/>
              </a:cxn>
              <a:cxn ang="0">
                <a:pos x="T6" y="T7"/>
              </a:cxn>
              <a:cxn ang="0">
                <a:pos x="T8" y="T9"/>
              </a:cxn>
            </a:cxnLst>
            <a:rect l="0" t="0" r="r" b="b"/>
            <a:pathLst>
              <a:path w="54" h="53">
                <a:moveTo>
                  <a:pt x="15" y="6"/>
                </a:moveTo>
                <a:cubicBezTo>
                  <a:pt x="26" y="0"/>
                  <a:pt x="41" y="3"/>
                  <a:pt x="47" y="15"/>
                </a:cubicBezTo>
                <a:cubicBezTo>
                  <a:pt x="54" y="26"/>
                  <a:pt x="50" y="40"/>
                  <a:pt x="39" y="47"/>
                </a:cubicBezTo>
                <a:cubicBezTo>
                  <a:pt x="27" y="53"/>
                  <a:pt x="13" y="49"/>
                  <a:pt x="7" y="38"/>
                </a:cubicBezTo>
                <a:cubicBezTo>
                  <a:pt x="0" y="27"/>
                  <a:pt x="4" y="12"/>
                  <a:pt x="15" y="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7">
            <a:extLst>
              <a:ext uri="{FF2B5EF4-FFF2-40B4-BE49-F238E27FC236}">
                <a16:creationId xmlns:a16="http://schemas.microsoft.com/office/drawing/2014/main" id="{67B3758D-593B-49EB-9E47-A05D447237A0}"/>
              </a:ext>
            </a:extLst>
          </p:cNvPr>
          <p:cNvSpPr>
            <a:spLocks/>
          </p:cNvSpPr>
          <p:nvPr/>
        </p:nvSpPr>
        <p:spPr bwMode="auto">
          <a:xfrm>
            <a:off x="4645025" y="1825625"/>
            <a:ext cx="201613" cy="204788"/>
          </a:xfrm>
          <a:custGeom>
            <a:avLst/>
            <a:gdLst>
              <a:gd name="T0" fmla="*/ 6 w 53"/>
              <a:gd name="T1" fmla="*/ 15 h 54"/>
              <a:gd name="T2" fmla="*/ 38 w 53"/>
              <a:gd name="T3" fmla="*/ 7 h 54"/>
              <a:gd name="T4" fmla="*/ 47 w 53"/>
              <a:gd name="T5" fmla="*/ 39 h 54"/>
              <a:gd name="T6" fmla="*/ 15 w 53"/>
              <a:gd name="T7" fmla="*/ 47 h 54"/>
              <a:gd name="T8" fmla="*/ 6 w 53"/>
              <a:gd name="T9" fmla="*/ 15 h 54"/>
            </a:gdLst>
            <a:ahLst/>
            <a:cxnLst>
              <a:cxn ang="0">
                <a:pos x="T0" y="T1"/>
              </a:cxn>
              <a:cxn ang="0">
                <a:pos x="T2" y="T3"/>
              </a:cxn>
              <a:cxn ang="0">
                <a:pos x="T4" y="T5"/>
              </a:cxn>
              <a:cxn ang="0">
                <a:pos x="T6" y="T7"/>
              </a:cxn>
              <a:cxn ang="0">
                <a:pos x="T8" y="T9"/>
              </a:cxn>
            </a:cxnLst>
            <a:rect l="0" t="0" r="r" b="b"/>
            <a:pathLst>
              <a:path w="53" h="54">
                <a:moveTo>
                  <a:pt x="6" y="15"/>
                </a:moveTo>
                <a:cubicBezTo>
                  <a:pt x="13" y="4"/>
                  <a:pt x="27" y="0"/>
                  <a:pt x="38" y="7"/>
                </a:cubicBezTo>
                <a:cubicBezTo>
                  <a:pt x="49" y="13"/>
                  <a:pt x="53" y="27"/>
                  <a:pt x="47" y="39"/>
                </a:cubicBezTo>
                <a:cubicBezTo>
                  <a:pt x="40" y="50"/>
                  <a:pt x="26" y="54"/>
                  <a:pt x="15" y="47"/>
                </a:cubicBezTo>
                <a:cubicBezTo>
                  <a:pt x="4" y="41"/>
                  <a:pt x="0" y="26"/>
                  <a:pt x="6" y="1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 name="Freeform 53">
            <a:extLst>
              <a:ext uri="{FF2B5EF4-FFF2-40B4-BE49-F238E27FC236}">
                <a16:creationId xmlns:a16="http://schemas.microsoft.com/office/drawing/2014/main" id="{EDD9A4A7-4BD5-4435-A285-38CAF87FE2DC}"/>
              </a:ext>
            </a:extLst>
          </p:cNvPr>
          <p:cNvSpPr>
            <a:spLocks noEditPoints="1"/>
          </p:cNvSpPr>
          <p:nvPr/>
        </p:nvSpPr>
        <p:spPr bwMode="auto">
          <a:xfrm>
            <a:off x="6597650" y="1069975"/>
            <a:ext cx="255588" cy="198438"/>
          </a:xfrm>
          <a:custGeom>
            <a:avLst/>
            <a:gdLst>
              <a:gd name="T0" fmla="*/ 47 w 67"/>
              <a:gd name="T1" fmla="*/ 24 h 52"/>
              <a:gd name="T2" fmla="*/ 59 w 67"/>
              <a:gd name="T3" fmla="*/ 14 h 52"/>
              <a:gd name="T4" fmla="*/ 59 w 67"/>
              <a:gd name="T5" fmla="*/ 52 h 52"/>
              <a:gd name="T6" fmla="*/ 47 w 67"/>
              <a:gd name="T7" fmla="*/ 52 h 52"/>
              <a:gd name="T8" fmla="*/ 47 w 67"/>
              <a:gd name="T9" fmla="*/ 24 h 52"/>
              <a:gd name="T10" fmla="*/ 33 w 67"/>
              <a:gd name="T11" fmla="*/ 52 h 52"/>
              <a:gd name="T12" fmla="*/ 44 w 67"/>
              <a:gd name="T13" fmla="*/ 52 h 52"/>
              <a:gd name="T14" fmla="*/ 44 w 67"/>
              <a:gd name="T15" fmla="*/ 26 h 52"/>
              <a:gd name="T16" fmla="*/ 33 w 67"/>
              <a:gd name="T17" fmla="*/ 36 h 52"/>
              <a:gd name="T18" fmla="*/ 33 w 67"/>
              <a:gd name="T19" fmla="*/ 52 h 52"/>
              <a:gd name="T20" fmla="*/ 19 w 67"/>
              <a:gd name="T21" fmla="*/ 52 h 52"/>
              <a:gd name="T22" fmla="*/ 30 w 67"/>
              <a:gd name="T23" fmla="*/ 52 h 52"/>
              <a:gd name="T24" fmla="*/ 30 w 67"/>
              <a:gd name="T25" fmla="*/ 36 h 52"/>
              <a:gd name="T26" fmla="*/ 19 w 67"/>
              <a:gd name="T27" fmla="*/ 24 h 52"/>
              <a:gd name="T28" fmla="*/ 19 w 67"/>
              <a:gd name="T29" fmla="*/ 52 h 52"/>
              <a:gd name="T30" fmla="*/ 4 w 67"/>
              <a:gd name="T31" fmla="*/ 52 h 52"/>
              <a:gd name="T32" fmla="*/ 16 w 67"/>
              <a:gd name="T33" fmla="*/ 52 h 52"/>
              <a:gd name="T34" fmla="*/ 16 w 67"/>
              <a:gd name="T35" fmla="*/ 23 h 52"/>
              <a:gd name="T36" fmla="*/ 4 w 67"/>
              <a:gd name="T37" fmla="*/ 32 h 52"/>
              <a:gd name="T38" fmla="*/ 4 w 67"/>
              <a:gd name="T39" fmla="*/ 52 h 52"/>
              <a:gd name="T40" fmla="*/ 65 w 67"/>
              <a:gd name="T41" fmla="*/ 0 h 52"/>
              <a:gd name="T42" fmla="*/ 55 w 67"/>
              <a:gd name="T43" fmla="*/ 0 h 52"/>
              <a:gd name="T44" fmla="*/ 54 w 67"/>
              <a:gd name="T45" fmla="*/ 2 h 52"/>
              <a:gd name="T46" fmla="*/ 57 w 67"/>
              <a:gd name="T47" fmla="*/ 5 h 52"/>
              <a:gd name="T48" fmla="*/ 32 w 67"/>
              <a:gd name="T49" fmla="*/ 27 h 52"/>
              <a:gd name="T50" fmla="*/ 18 w 67"/>
              <a:gd name="T51" fmla="*/ 13 h 52"/>
              <a:gd name="T52" fmla="*/ 15 w 67"/>
              <a:gd name="T53" fmla="*/ 13 h 52"/>
              <a:gd name="T54" fmla="*/ 1 w 67"/>
              <a:gd name="T55" fmla="*/ 25 h 52"/>
              <a:gd name="T56" fmla="*/ 0 w 67"/>
              <a:gd name="T57" fmla="*/ 28 h 52"/>
              <a:gd name="T58" fmla="*/ 3 w 67"/>
              <a:gd name="T59" fmla="*/ 28 h 52"/>
              <a:gd name="T60" fmla="*/ 17 w 67"/>
              <a:gd name="T61" fmla="*/ 18 h 52"/>
              <a:gd name="T62" fmla="*/ 30 w 67"/>
              <a:gd name="T63" fmla="*/ 32 h 52"/>
              <a:gd name="T64" fmla="*/ 32 w 67"/>
              <a:gd name="T65" fmla="*/ 32 h 52"/>
              <a:gd name="T66" fmla="*/ 33 w 67"/>
              <a:gd name="T67" fmla="*/ 32 h 52"/>
              <a:gd name="T68" fmla="*/ 60 w 67"/>
              <a:gd name="T69" fmla="*/ 9 h 52"/>
              <a:gd name="T70" fmla="*/ 63 w 67"/>
              <a:gd name="T71" fmla="*/ 13 h 52"/>
              <a:gd name="T72" fmla="*/ 65 w 67"/>
              <a:gd name="T73" fmla="*/ 12 h 52"/>
              <a:gd name="T74" fmla="*/ 67 w 67"/>
              <a:gd name="T75" fmla="*/ 1 h 52"/>
              <a:gd name="T76" fmla="*/ 65 w 67"/>
              <a:gd name="T77" fmla="*/ 0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7" h="52">
                <a:moveTo>
                  <a:pt x="47" y="24"/>
                </a:moveTo>
                <a:cubicBezTo>
                  <a:pt x="59" y="14"/>
                  <a:pt x="59" y="14"/>
                  <a:pt x="59" y="14"/>
                </a:cubicBezTo>
                <a:cubicBezTo>
                  <a:pt x="59" y="52"/>
                  <a:pt x="59" y="52"/>
                  <a:pt x="59" y="52"/>
                </a:cubicBezTo>
                <a:cubicBezTo>
                  <a:pt x="47" y="52"/>
                  <a:pt x="47" y="52"/>
                  <a:pt x="47" y="52"/>
                </a:cubicBezTo>
                <a:lnTo>
                  <a:pt x="47" y="24"/>
                </a:lnTo>
                <a:close/>
                <a:moveTo>
                  <a:pt x="33" y="52"/>
                </a:moveTo>
                <a:cubicBezTo>
                  <a:pt x="44" y="52"/>
                  <a:pt x="44" y="52"/>
                  <a:pt x="44" y="52"/>
                </a:cubicBezTo>
                <a:cubicBezTo>
                  <a:pt x="44" y="26"/>
                  <a:pt x="44" y="26"/>
                  <a:pt x="44" y="26"/>
                </a:cubicBezTo>
                <a:cubicBezTo>
                  <a:pt x="33" y="36"/>
                  <a:pt x="33" y="36"/>
                  <a:pt x="33" y="36"/>
                </a:cubicBezTo>
                <a:lnTo>
                  <a:pt x="33" y="52"/>
                </a:lnTo>
                <a:close/>
                <a:moveTo>
                  <a:pt x="19" y="52"/>
                </a:moveTo>
                <a:cubicBezTo>
                  <a:pt x="30" y="52"/>
                  <a:pt x="30" y="52"/>
                  <a:pt x="30" y="52"/>
                </a:cubicBezTo>
                <a:cubicBezTo>
                  <a:pt x="30" y="36"/>
                  <a:pt x="30" y="36"/>
                  <a:pt x="30" y="36"/>
                </a:cubicBezTo>
                <a:cubicBezTo>
                  <a:pt x="19" y="24"/>
                  <a:pt x="19" y="24"/>
                  <a:pt x="19" y="24"/>
                </a:cubicBezTo>
                <a:lnTo>
                  <a:pt x="19" y="52"/>
                </a:lnTo>
                <a:close/>
                <a:moveTo>
                  <a:pt x="4" y="52"/>
                </a:moveTo>
                <a:cubicBezTo>
                  <a:pt x="16" y="52"/>
                  <a:pt x="16" y="52"/>
                  <a:pt x="16" y="52"/>
                </a:cubicBezTo>
                <a:cubicBezTo>
                  <a:pt x="16" y="23"/>
                  <a:pt x="16" y="23"/>
                  <a:pt x="16" y="23"/>
                </a:cubicBezTo>
                <a:cubicBezTo>
                  <a:pt x="4" y="32"/>
                  <a:pt x="4" y="32"/>
                  <a:pt x="4" y="32"/>
                </a:cubicBezTo>
                <a:lnTo>
                  <a:pt x="4" y="52"/>
                </a:lnTo>
                <a:close/>
                <a:moveTo>
                  <a:pt x="65" y="0"/>
                </a:moveTo>
                <a:cubicBezTo>
                  <a:pt x="55" y="0"/>
                  <a:pt x="55" y="0"/>
                  <a:pt x="55" y="0"/>
                </a:cubicBezTo>
                <a:cubicBezTo>
                  <a:pt x="54" y="0"/>
                  <a:pt x="53" y="1"/>
                  <a:pt x="54" y="2"/>
                </a:cubicBezTo>
                <a:cubicBezTo>
                  <a:pt x="57" y="5"/>
                  <a:pt x="57" y="5"/>
                  <a:pt x="57" y="5"/>
                </a:cubicBezTo>
                <a:cubicBezTo>
                  <a:pt x="32" y="27"/>
                  <a:pt x="32" y="27"/>
                  <a:pt x="32" y="27"/>
                </a:cubicBezTo>
                <a:cubicBezTo>
                  <a:pt x="18" y="13"/>
                  <a:pt x="18" y="13"/>
                  <a:pt x="18" y="13"/>
                </a:cubicBezTo>
                <a:cubicBezTo>
                  <a:pt x="18" y="13"/>
                  <a:pt x="16" y="12"/>
                  <a:pt x="15" y="13"/>
                </a:cubicBezTo>
                <a:cubicBezTo>
                  <a:pt x="1" y="25"/>
                  <a:pt x="1" y="25"/>
                  <a:pt x="1" y="25"/>
                </a:cubicBezTo>
                <a:cubicBezTo>
                  <a:pt x="0" y="26"/>
                  <a:pt x="0" y="27"/>
                  <a:pt x="0" y="28"/>
                </a:cubicBezTo>
                <a:cubicBezTo>
                  <a:pt x="1" y="29"/>
                  <a:pt x="2" y="29"/>
                  <a:pt x="3" y="28"/>
                </a:cubicBezTo>
                <a:cubicBezTo>
                  <a:pt x="17" y="18"/>
                  <a:pt x="17" y="18"/>
                  <a:pt x="17" y="18"/>
                </a:cubicBezTo>
                <a:cubicBezTo>
                  <a:pt x="30" y="32"/>
                  <a:pt x="30" y="32"/>
                  <a:pt x="30" y="32"/>
                </a:cubicBezTo>
                <a:cubicBezTo>
                  <a:pt x="30" y="32"/>
                  <a:pt x="31" y="32"/>
                  <a:pt x="32" y="32"/>
                </a:cubicBezTo>
                <a:cubicBezTo>
                  <a:pt x="32" y="32"/>
                  <a:pt x="32" y="32"/>
                  <a:pt x="33" y="32"/>
                </a:cubicBezTo>
                <a:cubicBezTo>
                  <a:pt x="60" y="9"/>
                  <a:pt x="60" y="9"/>
                  <a:pt x="60" y="9"/>
                </a:cubicBezTo>
                <a:cubicBezTo>
                  <a:pt x="63" y="13"/>
                  <a:pt x="63" y="13"/>
                  <a:pt x="63" y="13"/>
                </a:cubicBezTo>
                <a:cubicBezTo>
                  <a:pt x="64" y="13"/>
                  <a:pt x="65" y="13"/>
                  <a:pt x="65" y="12"/>
                </a:cubicBezTo>
                <a:cubicBezTo>
                  <a:pt x="67" y="1"/>
                  <a:pt x="67" y="1"/>
                  <a:pt x="67" y="1"/>
                </a:cubicBezTo>
                <a:cubicBezTo>
                  <a:pt x="67" y="0"/>
                  <a:pt x="66" y="0"/>
                  <a:pt x="65"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3" name="Freeform 54">
            <a:extLst>
              <a:ext uri="{FF2B5EF4-FFF2-40B4-BE49-F238E27FC236}">
                <a16:creationId xmlns:a16="http://schemas.microsoft.com/office/drawing/2014/main" id="{BBC6D458-B69A-49F4-AAD4-27CAAB98A064}"/>
              </a:ext>
            </a:extLst>
          </p:cNvPr>
          <p:cNvSpPr>
            <a:spLocks noEditPoints="1"/>
          </p:cNvSpPr>
          <p:nvPr/>
        </p:nvSpPr>
        <p:spPr bwMode="auto">
          <a:xfrm>
            <a:off x="7280275" y="2182813"/>
            <a:ext cx="280988" cy="247650"/>
          </a:xfrm>
          <a:custGeom>
            <a:avLst/>
            <a:gdLst>
              <a:gd name="T0" fmla="*/ 52 w 74"/>
              <a:gd name="T1" fmla="*/ 34 h 65"/>
              <a:gd name="T2" fmla="*/ 52 w 74"/>
              <a:gd name="T3" fmla="*/ 37 h 65"/>
              <a:gd name="T4" fmla="*/ 47 w 74"/>
              <a:gd name="T5" fmla="*/ 37 h 65"/>
              <a:gd name="T6" fmla="*/ 47 w 74"/>
              <a:gd name="T7" fmla="*/ 34 h 65"/>
              <a:gd name="T8" fmla="*/ 37 w 74"/>
              <a:gd name="T9" fmla="*/ 27 h 65"/>
              <a:gd name="T10" fmla="*/ 41 w 74"/>
              <a:gd name="T11" fmla="*/ 25 h 65"/>
              <a:gd name="T12" fmla="*/ 50 w 74"/>
              <a:gd name="T13" fmla="*/ 29 h 65"/>
              <a:gd name="T14" fmla="*/ 56 w 74"/>
              <a:gd name="T15" fmla="*/ 25 h 65"/>
              <a:gd name="T16" fmla="*/ 50 w 74"/>
              <a:gd name="T17" fmla="*/ 21 h 65"/>
              <a:gd name="T18" fmla="*/ 38 w 74"/>
              <a:gd name="T19" fmla="*/ 12 h 65"/>
              <a:gd name="T20" fmla="*/ 47 w 74"/>
              <a:gd name="T21" fmla="*/ 3 h 65"/>
              <a:gd name="T22" fmla="*/ 47 w 74"/>
              <a:gd name="T23" fmla="*/ 0 h 65"/>
              <a:gd name="T24" fmla="*/ 52 w 74"/>
              <a:gd name="T25" fmla="*/ 0 h 65"/>
              <a:gd name="T26" fmla="*/ 52 w 74"/>
              <a:gd name="T27" fmla="*/ 3 h 65"/>
              <a:gd name="T28" fmla="*/ 61 w 74"/>
              <a:gd name="T29" fmla="*/ 9 h 65"/>
              <a:gd name="T30" fmla="*/ 57 w 74"/>
              <a:gd name="T31" fmla="*/ 11 h 65"/>
              <a:gd name="T32" fmla="*/ 50 w 74"/>
              <a:gd name="T33" fmla="*/ 8 h 65"/>
              <a:gd name="T34" fmla="*/ 44 w 74"/>
              <a:gd name="T35" fmla="*/ 12 h 65"/>
              <a:gd name="T36" fmla="*/ 50 w 74"/>
              <a:gd name="T37" fmla="*/ 16 h 65"/>
              <a:gd name="T38" fmla="*/ 62 w 74"/>
              <a:gd name="T39" fmla="*/ 25 h 65"/>
              <a:gd name="T40" fmla="*/ 52 w 74"/>
              <a:gd name="T41" fmla="*/ 34 h 65"/>
              <a:gd name="T42" fmla="*/ 71 w 74"/>
              <a:gd name="T43" fmla="*/ 49 h 65"/>
              <a:gd name="T44" fmla="*/ 53 w 74"/>
              <a:gd name="T45" fmla="*/ 54 h 65"/>
              <a:gd name="T46" fmla="*/ 38 w 74"/>
              <a:gd name="T47" fmla="*/ 48 h 65"/>
              <a:gd name="T48" fmla="*/ 54 w 74"/>
              <a:gd name="T49" fmla="*/ 47 h 65"/>
              <a:gd name="T50" fmla="*/ 44 w 74"/>
              <a:gd name="T51" fmla="*/ 41 h 65"/>
              <a:gd name="T52" fmla="*/ 32 w 74"/>
              <a:gd name="T53" fmla="*/ 39 h 65"/>
              <a:gd name="T54" fmla="*/ 15 w 74"/>
              <a:gd name="T55" fmla="*/ 43 h 65"/>
              <a:gd name="T56" fmla="*/ 15 w 74"/>
              <a:gd name="T57" fmla="*/ 60 h 65"/>
              <a:gd name="T58" fmla="*/ 26 w 74"/>
              <a:gd name="T59" fmla="*/ 63 h 65"/>
              <a:gd name="T60" fmla="*/ 55 w 74"/>
              <a:gd name="T61" fmla="*/ 64 h 65"/>
              <a:gd name="T62" fmla="*/ 74 w 74"/>
              <a:gd name="T63" fmla="*/ 51 h 65"/>
              <a:gd name="T64" fmla="*/ 71 w 74"/>
              <a:gd name="T65" fmla="*/ 49 h 65"/>
              <a:gd name="T66" fmla="*/ 0 w 74"/>
              <a:gd name="T67" fmla="*/ 65 h 65"/>
              <a:gd name="T68" fmla="*/ 12 w 74"/>
              <a:gd name="T69" fmla="*/ 65 h 65"/>
              <a:gd name="T70" fmla="*/ 12 w 74"/>
              <a:gd name="T71" fmla="*/ 43 h 65"/>
              <a:gd name="T72" fmla="*/ 0 w 74"/>
              <a:gd name="T73" fmla="*/ 43 h 65"/>
              <a:gd name="T74" fmla="*/ 0 w 74"/>
              <a:gd name="T7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4" h="65">
                <a:moveTo>
                  <a:pt x="52" y="34"/>
                </a:moveTo>
                <a:cubicBezTo>
                  <a:pt x="52" y="37"/>
                  <a:pt x="52" y="37"/>
                  <a:pt x="52" y="37"/>
                </a:cubicBezTo>
                <a:cubicBezTo>
                  <a:pt x="47" y="37"/>
                  <a:pt x="47" y="37"/>
                  <a:pt x="47" y="37"/>
                </a:cubicBezTo>
                <a:cubicBezTo>
                  <a:pt x="47" y="34"/>
                  <a:pt x="47" y="34"/>
                  <a:pt x="47" y="34"/>
                </a:cubicBezTo>
                <a:cubicBezTo>
                  <a:pt x="42" y="33"/>
                  <a:pt x="39" y="31"/>
                  <a:pt x="37" y="27"/>
                </a:cubicBezTo>
                <a:cubicBezTo>
                  <a:pt x="41" y="25"/>
                  <a:pt x="41" y="25"/>
                  <a:pt x="41" y="25"/>
                </a:cubicBezTo>
                <a:cubicBezTo>
                  <a:pt x="43" y="28"/>
                  <a:pt x="46" y="29"/>
                  <a:pt x="50" y="29"/>
                </a:cubicBezTo>
                <a:cubicBezTo>
                  <a:pt x="53" y="29"/>
                  <a:pt x="56" y="28"/>
                  <a:pt x="56" y="25"/>
                </a:cubicBezTo>
                <a:cubicBezTo>
                  <a:pt x="56" y="22"/>
                  <a:pt x="53" y="21"/>
                  <a:pt x="50" y="21"/>
                </a:cubicBezTo>
                <a:cubicBezTo>
                  <a:pt x="44" y="20"/>
                  <a:pt x="38" y="18"/>
                  <a:pt x="38" y="12"/>
                </a:cubicBezTo>
                <a:cubicBezTo>
                  <a:pt x="38" y="7"/>
                  <a:pt x="42" y="4"/>
                  <a:pt x="47" y="3"/>
                </a:cubicBezTo>
                <a:cubicBezTo>
                  <a:pt x="47" y="0"/>
                  <a:pt x="47" y="0"/>
                  <a:pt x="47" y="0"/>
                </a:cubicBezTo>
                <a:cubicBezTo>
                  <a:pt x="52" y="0"/>
                  <a:pt x="52" y="0"/>
                  <a:pt x="52" y="0"/>
                </a:cubicBezTo>
                <a:cubicBezTo>
                  <a:pt x="52" y="3"/>
                  <a:pt x="52" y="3"/>
                  <a:pt x="52" y="3"/>
                </a:cubicBezTo>
                <a:cubicBezTo>
                  <a:pt x="56" y="4"/>
                  <a:pt x="59" y="5"/>
                  <a:pt x="61" y="9"/>
                </a:cubicBezTo>
                <a:cubicBezTo>
                  <a:pt x="57" y="11"/>
                  <a:pt x="57" y="11"/>
                  <a:pt x="57" y="11"/>
                </a:cubicBezTo>
                <a:cubicBezTo>
                  <a:pt x="56" y="10"/>
                  <a:pt x="53" y="8"/>
                  <a:pt x="50" y="8"/>
                </a:cubicBezTo>
                <a:cubicBezTo>
                  <a:pt x="45" y="8"/>
                  <a:pt x="44" y="10"/>
                  <a:pt x="44" y="12"/>
                </a:cubicBezTo>
                <a:cubicBezTo>
                  <a:pt x="44" y="14"/>
                  <a:pt x="47" y="15"/>
                  <a:pt x="50" y="16"/>
                </a:cubicBezTo>
                <a:cubicBezTo>
                  <a:pt x="56" y="16"/>
                  <a:pt x="62" y="18"/>
                  <a:pt x="62" y="25"/>
                </a:cubicBezTo>
                <a:cubicBezTo>
                  <a:pt x="62" y="31"/>
                  <a:pt x="57" y="33"/>
                  <a:pt x="52" y="34"/>
                </a:cubicBezTo>
                <a:close/>
                <a:moveTo>
                  <a:pt x="71" y="49"/>
                </a:moveTo>
                <a:cubicBezTo>
                  <a:pt x="66" y="47"/>
                  <a:pt x="62" y="51"/>
                  <a:pt x="53" y="54"/>
                </a:cubicBezTo>
                <a:cubicBezTo>
                  <a:pt x="52" y="54"/>
                  <a:pt x="39" y="50"/>
                  <a:pt x="38" y="48"/>
                </a:cubicBezTo>
                <a:cubicBezTo>
                  <a:pt x="38" y="46"/>
                  <a:pt x="51" y="49"/>
                  <a:pt x="54" y="47"/>
                </a:cubicBezTo>
                <a:cubicBezTo>
                  <a:pt x="59" y="43"/>
                  <a:pt x="53" y="41"/>
                  <a:pt x="44" y="41"/>
                </a:cubicBezTo>
                <a:cubicBezTo>
                  <a:pt x="44" y="41"/>
                  <a:pt x="40" y="41"/>
                  <a:pt x="32" y="39"/>
                </a:cubicBezTo>
                <a:cubicBezTo>
                  <a:pt x="27" y="38"/>
                  <a:pt x="15" y="43"/>
                  <a:pt x="15" y="43"/>
                </a:cubicBezTo>
                <a:cubicBezTo>
                  <a:pt x="15" y="60"/>
                  <a:pt x="15" y="60"/>
                  <a:pt x="15" y="60"/>
                </a:cubicBezTo>
                <a:cubicBezTo>
                  <a:pt x="15" y="60"/>
                  <a:pt x="23" y="62"/>
                  <a:pt x="26" y="63"/>
                </a:cubicBezTo>
                <a:cubicBezTo>
                  <a:pt x="30" y="64"/>
                  <a:pt x="52" y="64"/>
                  <a:pt x="55" y="64"/>
                </a:cubicBezTo>
                <a:cubicBezTo>
                  <a:pt x="58" y="64"/>
                  <a:pt x="73" y="52"/>
                  <a:pt x="74" y="51"/>
                </a:cubicBezTo>
                <a:cubicBezTo>
                  <a:pt x="74" y="50"/>
                  <a:pt x="74" y="50"/>
                  <a:pt x="71" y="49"/>
                </a:cubicBezTo>
                <a:close/>
                <a:moveTo>
                  <a:pt x="0" y="65"/>
                </a:moveTo>
                <a:cubicBezTo>
                  <a:pt x="12" y="65"/>
                  <a:pt x="12" y="65"/>
                  <a:pt x="12" y="65"/>
                </a:cubicBezTo>
                <a:cubicBezTo>
                  <a:pt x="12" y="43"/>
                  <a:pt x="12" y="43"/>
                  <a:pt x="12" y="43"/>
                </a:cubicBezTo>
                <a:cubicBezTo>
                  <a:pt x="0" y="43"/>
                  <a:pt x="0" y="43"/>
                  <a:pt x="0" y="43"/>
                </a:cubicBezTo>
                <a:lnTo>
                  <a:pt x="0" y="6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Freeform 55">
            <a:extLst>
              <a:ext uri="{FF2B5EF4-FFF2-40B4-BE49-F238E27FC236}">
                <a16:creationId xmlns:a16="http://schemas.microsoft.com/office/drawing/2014/main" id="{C1285552-3965-4C1B-A96A-F514C6E000B8}"/>
              </a:ext>
            </a:extLst>
          </p:cNvPr>
          <p:cNvSpPr>
            <a:spLocks noEditPoints="1"/>
          </p:cNvSpPr>
          <p:nvPr/>
        </p:nvSpPr>
        <p:spPr bwMode="auto">
          <a:xfrm>
            <a:off x="7313613" y="4465638"/>
            <a:ext cx="212725" cy="236538"/>
          </a:xfrm>
          <a:custGeom>
            <a:avLst/>
            <a:gdLst>
              <a:gd name="T0" fmla="*/ 54 w 56"/>
              <a:gd name="T1" fmla="*/ 16 h 62"/>
              <a:gd name="T2" fmla="*/ 14 w 56"/>
              <a:gd name="T3" fmla="*/ 7 h 62"/>
              <a:gd name="T4" fmla="*/ 6 w 56"/>
              <a:gd name="T5" fmla="*/ 27 h 62"/>
              <a:gd name="T6" fmla="*/ 0 w 56"/>
              <a:gd name="T7" fmla="*/ 42 h 62"/>
              <a:gd name="T8" fmla="*/ 7 w 56"/>
              <a:gd name="T9" fmla="*/ 44 h 62"/>
              <a:gd name="T10" fmla="*/ 10 w 56"/>
              <a:gd name="T11" fmla="*/ 57 h 62"/>
              <a:gd name="T12" fmla="*/ 16 w 56"/>
              <a:gd name="T13" fmla="*/ 57 h 62"/>
              <a:gd name="T14" fmla="*/ 46 w 56"/>
              <a:gd name="T15" fmla="*/ 62 h 62"/>
              <a:gd name="T16" fmla="*/ 46 w 56"/>
              <a:gd name="T17" fmla="*/ 52 h 62"/>
              <a:gd name="T18" fmla="*/ 56 w 56"/>
              <a:gd name="T19" fmla="*/ 25 h 62"/>
              <a:gd name="T20" fmla="*/ 56 w 56"/>
              <a:gd name="T21" fmla="*/ 25 h 62"/>
              <a:gd name="T22" fmla="*/ 14 w 56"/>
              <a:gd name="T23" fmla="*/ 25 h 62"/>
              <a:gd name="T24" fmla="*/ 48 w 56"/>
              <a:gd name="T25" fmla="*/ 25 h 62"/>
              <a:gd name="T26" fmla="*/ 45 w 56"/>
              <a:gd name="T27" fmla="*/ 27 h 62"/>
              <a:gd name="T28" fmla="*/ 41 w 56"/>
              <a:gd name="T29" fmla="*/ 22 h 62"/>
              <a:gd name="T30" fmla="*/ 42 w 56"/>
              <a:gd name="T31" fmla="*/ 16 h 62"/>
              <a:gd name="T32" fmla="*/ 35 w 56"/>
              <a:gd name="T33" fmla="*/ 16 h 62"/>
              <a:gd name="T34" fmla="*/ 33 w 56"/>
              <a:gd name="T35" fmla="*/ 11 h 62"/>
              <a:gd name="T36" fmla="*/ 27 w 56"/>
              <a:gd name="T37" fmla="*/ 15 h 62"/>
              <a:gd name="T38" fmla="*/ 22 w 56"/>
              <a:gd name="T39" fmla="*/ 14 h 62"/>
              <a:gd name="T40" fmla="*/ 21 w 56"/>
              <a:gd name="T41" fmla="*/ 20 h 62"/>
              <a:gd name="T42" fmla="*/ 17 w 56"/>
              <a:gd name="T43" fmla="*/ 23 h 62"/>
              <a:gd name="T44" fmla="*/ 21 w 56"/>
              <a:gd name="T45" fmla="*/ 28 h 62"/>
              <a:gd name="T46" fmla="*/ 20 w 56"/>
              <a:gd name="T47" fmla="*/ 34 h 62"/>
              <a:gd name="T48" fmla="*/ 26 w 56"/>
              <a:gd name="T49" fmla="*/ 34 h 62"/>
              <a:gd name="T50" fmla="*/ 29 w 56"/>
              <a:gd name="T51" fmla="*/ 39 h 62"/>
              <a:gd name="T52" fmla="*/ 34 w 56"/>
              <a:gd name="T53" fmla="*/ 35 h 62"/>
              <a:gd name="T54" fmla="*/ 39 w 56"/>
              <a:gd name="T55" fmla="*/ 36 h 62"/>
              <a:gd name="T56" fmla="*/ 40 w 56"/>
              <a:gd name="T57" fmla="*/ 30 h 62"/>
              <a:gd name="T58" fmla="*/ 45 w 56"/>
              <a:gd name="T59" fmla="*/ 27 h 62"/>
              <a:gd name="T60" fmla="*/ 23 w 56"/>
              <a:gd name="T61" fmla="*/ 25 h 62"/>
              <a:gd name="T62" fmla="*/ 39 w 56"/>
              <a:gd name="T63" fmla="*/ 25 h 62"/>
              <a:gd name="T64" fmla="*/ 31 w 56"/>
              <a:gd name="T65" fmla="*/ 29 h 62"/>
              <a:gd name="T66" fmla="*/ 31 w 56"/>
              <a:gd name="T67" fmla="*/ 21 h 62"/>
              <a:gd name="T68" fmla="*/ 31 w 56"/>
              <a:gd name="T69" fmla="*/ 29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6" h="62">
                <a:moveTo>
                  <a:pt x="56" y="25"/>
                </a:moveTo>
                <a:cubicBezTo>
                  <a:pt x="56" y="22"/>
                  <a:pt x="55" y="18"/>
                  <a:pt x="54" y="16"/>
                </a:cubicBezTo>
                <a:cubicBezTo>
                  <a:pt x="50" y="6"/>
                  <a:pt x="41" y="0"/>
                  <a:pt x="31" y="0"/>
                </a:cubicBezTo>
                <a:cubicBezTo>
                  <a:pt x="24" y="0"/>
                  <a:pt x="18" y="3"/>
                  <a:pt x="14" y="7"/>
                </a:cubicBezTo>
                <a:cubicBezTo>
                  <a:pt x="10" y="10"/>
                  <a:pt x="8" y="14"/>
                  <a:pt x="7" y="18"/>
                </a:cubicBezTo>
                <a:cubicBezTo>
                  <a:pt x="6" y="21"/>
                  <a:pt x="6" y="25"/>
                  <a:pt x="6" y="27"/>
                </a:cubicBezTo>
                <a:cubicBezTo>
                  <a:pt x="6" y="28"/>
                  <a:pt x="6" y="29"/>
                  <a:pt x="6" y="29"/>
                </a:cubicBezTo>
                <a:cubicBezTo>
                  <a:pt x="0" y="42"/>
                  <a:pt x="0" y="42"/>
                  <a:pt x="0" y="42"/>
                </a:cubicBezTo>
                <a:cubicBezTo>
                  <a:pt x="0" y="43"/>
                  <a:pt x="1" y="44"/>
                  <a:pt x="2" y="44"/>
                </a:cubicBezTo>
                <a:cubicBezTo>
                  <a:pt x="7" y="44"/>
                  <a:pt x="7" y="44"/>
                  <a:pt x="7" y="44"/>
                </a:cubicBezTo>
                <a:cubicBezTo>
                  <a:pt x="7" y="53"/>
                  <a:pt x="7" y="53"/>
                  <a:pt x="7" y="53"/>
                </a:cubicBezTo>
                <a:cubicBezTo>
                  <a:pt x="7" y="55"/>
                  <a:pt x="8" y="56"/>
                  <a:pt x="10" y="57"/>
                </a:cubicBezTo>
                <a:cubicBezTo>
                  <a:pt x="10" y="57"/>
                  <a:pt x="10" y="57"/>
                  <a:pt x="11" y="57"/>
                </a:cubicBezTo>
                <a:cubicBezTo>
                  <a:pt x="16" y="57"/>
                  <a:pt x="16" y="57"/>
                  <a:pt x="16" y="57"/>
                </a:cubicBezTo>
                <a:cubicBezTo>
                  <a:pt x="16" y="62"/>
                  <a:pt x="16" y="62"/>
                  <a:pt x="16" y="62"/>
                </a:cubicBezTo>
                <a:cubicBezTo>
                  <a:pt x="46" y="62"/>
                  <a:pt x="46" y="62"/>
                  <a:pt x="46" y="62"/>
                </a:cubicBezTo>
                <a:cubicBezTo>
                  <a:pt x="46" y="53"/>
                  <a:pt x="46" y="53"/>
                  <a:pt x="46" y="53"/>
                </a:cubicBezTo>
                <a:cubicBezTo>
                  <a:pt x="46" y="53"/>
                  <a:pt x="46" y="52"/>
                  <a:pt x="46" y="52"/>
                </a:cubicBezTo>
                <a:cubicBezTo>
                  <a:pt x="46" y="50"/>
                  <a:pt x="48" y="48"/>
                  <a:pt x="49" y="46"/>
                </a:cubicBezTo>
                <a:cubicBezTo>
                  <a:pt x="52" y="42"/>
                  <a:pt x="56" y="35"/>
                  <a:pt x="56" y="25"/>
                </a:cubicBezTo>
                <a:cubicBezTo>
                  <a:pt x="56" y="25"/>
                  <a:pt x="56" y="25"/>
                  <a:pt x="56" y="25"/>
                </a:cubicBezTo>
                <a:cubicBezTo>
                  <a:pt x="56" y="25"/>
                  <a:pt x="56" y="25"/>
                  <a:pt x="56" y="25"/>
                </a:cubicBezTo>
                <a:close/>
                <a:moveTo>
                  <a:pt x="31" y="42"/>
                </a:moveTo>
                <a:cubicBezTo>
                  <a:pt x="21" y="42"/>
                  <a:pt x="14" y="34"/>
                  <a:pt x="14" y="25"/>
                </a:cubicBezTo>
                <a:cubicBezTo>
                  <a:pt x="14" y="16"/>
                  <a:pt x="21" y="8"/>
                  <a:pt x="31" y="8"/>
                </a:cubicBezTo>
                <a:cubicBezTo>
                  <a:pt x="40" y="8"/>
                  <a:pt x="48" y="16"/>
                  <a:pt x="48" y="25"/>
                </a:cubicBezTo>
                <a:cubicBezTo>
                  <a:pt x="48" y="34"/>
                  <a:pt x="40" y="42"/>
                  <a:pt x="31" y="42"/>
                </a:cubicBezTo>
                <a:close/>
                <a:moveTo>
                  <a:pt x="45" y="27"/>
                </a:moveTo>
                <a:cubicBezTo>
                  <a:pt x="45" y="23"/>
                  <a:pt x="45" y="23"/>
                  <a:pt x="45" y="23"/>
                </a:cubicBezTo>
                <a:cubicBezTo>
                  <a:pt x="41" y="22"/>
                  <a:pt x="41" y="22"/>
                  <a:pt x="41" y="22"/>
                </a:cubicBezTo>
                <a:cubicBezTo>
                  <a:pt x="41" y="21"/>
                  <a:pt x="40" y="21"/>
                  <a:pt x="40" y="20"/>
                </a:cubicBezTo>
                <a:cubicBezTo>
                  <a:pt x="42" y="16"/>
                  <a:pt x="42" y="16"/>
                  <a:pt x="42" y="16"/>
                </a:cubicBezTo>
                <a:cubicBezTo>
                  <a:pt x="39" y="14"/>
                  <a:pt x="39" y="14"/>
                  <a:pt x="39" y="14"/>
                </a:cubicBezTo>
                <a:cubicBezTo>
                  <a:pt x="35" y="16"/>
                  <a:pt x="35" y="16"/>
                  <a:pt x="35" y="16"/>
                </a:cubicBezTo>
                <a:cubicBezTo>
                  <a:pt x="35" y="15"/>
                  <a:pt x="35" y="15"/>
                  <a:pt x="34" y="15"/>
                </a:cubicBezTo>
                <a:cubicBezTo>
                  <a:pt x="33" y="11"/>
                  <a:pt x="33" y="11"/>
                  <a:pt x="33" y="11"/>
                </a:cubicBezTo>
                <a:cubicBezTo>
                  <a:pt x="29" y="11"/>
                  <a:pt x="29" y="11"/>
                  <a:pt x="29" y="11"/>
                </a:cubicBezTo>
                <a:cubicBezTo>
                  <a:pt x="27" y="15"/>
                  <a:pt x="27" y="15"/>
                  <a:pt x="27" y="15"/>
                </a:cubicBezTo>
                <a:cubicBezTo>
                  <a:pt x="27" y="15"/>
                  <a:pt x="27" y="15"/>
                  <a:pt x="26" y="16"/>
                </a:cubicBezTo>
                <a:cubicBezTo>
                  <a:pt x="22" y="14"/>
                  <a:pt x="22" y="14"/>
                  <a:pt x="22" y="14"/>
                </a:cubicBezTo>
                <a:cubicBezTo>
                  <a:pt x="20" y="16"/>
                  <a:pt x="20" y="16"/>
                  <a:pt x="20" y="16"/>
                </a:cubicBezTo>
                <a:cubicBezTo>
                  <a:pt x="21" y="20"/>
                  <a:pt x="21" y="20"/>
                  <a:pt x="21" y="20"/>
                </a:cubicBezTo>
                <a:cubicBezTo>
                  <a:pt x="21" y="21"/>
                  <a:pt x="21" y="21"/>
                  <a:pt x="21" y="22"/>
                </a:cubicBezTo>
                <a:cubicBezTo>
                  <a:pt x="17" y="23"/>
                  <a:pt x="17" y="23"/>
                  <a:pt x="17" y="23"/>
                </a:cubicBezTo>
                <a:cubicBezTo>
                  <a:pt x="17" y="27"/>
                  <a:pt x="17" y="27"/>
                  <a:pt x="17" y="27"/>
                </a:cubicBezTo>
                <a:cubicBezTo>
                  <a:pt x="21" y="28"/>
                  <a:pt x="21" y="28"/>
                  <a:pt x="21" y="28"/>
                </a:cubicBezTo>
                <a:cubicBezTo>
                  <a:pt x="21" y="29"/>
                  <a:pt x="21" y="29"/>
                  <a:pt x="21" y="30"/>
                </a:cubicBezTo>
                <a:cubicBezTo>
                  <a:pt x="20" y="34"/>
                  <a:pt x="20" y="34"/>
                  <a:pt x="20" y="34"/>
                </a:cubicBezTo>
                <a:cubicBezTo>
                  <a:pt x="22" y="36"/>
                  <a:pt x="22" y="36"/>
                  <a:pt x="22" y="36"/>
                </a:cubicBezTo>
                <a:cubicBezTo>
                  <a:pt x="26" y="34"/>
                  <a:pt x="26" y="34"/>
                  <a:pt x="26" y="34"/>
                </a:cubicBezTo>
                <a:cubicBezTo>
                  <a:pt x="27" y="35"/>
                  <a:pt x="27" y="35"/>
                  <a:pt x="27" y="35"/>
                </a:cubicBezTo>
                <a:cubicBezTo>
                  <a:pt x="29" y="39"/>
                  <a:pt x="29" y="39"/>
                  <a:pt x="29" y="39"/>
                </a:cubicBezTo>
                <a:cubicBezTo>
                  <a:pt x="33" y="39"/>
                  <a:pt x="33" y="39"/>
                  <a:pt x="33" y="39"/>
                </a:cubicBezTo>
                <a:cubicBezTo>
                  <a:pt x="34" y="35"/>
                  <a:pt x="34" y="35"/>
                  <a:pt x="34" y="35"/>
                </a:cubicBezTo>
                <a:cubicBezTo>
                  <a:pt x="35" y="35"/>
                  <a:pt x="35" y="35"/>
                  <a:pt x="35" y="34"/>
                </a:cubicBezTo>
                <a:cubicBezTo>
                  <a:pt x="39" y="36"/>
                  <a:pt x="39" y="36"/>
                  <a:pt x="39" y="36"/>
                </a:cubicBezTo>
                <a:cubicBezTo>
                  <a:pt x="42" y="34"/>
                  <a:pt x="42" y="34"/>
                  <a:pt x="42" y="34"/>
                </a:cubicBezTo>
                <a:cubicBezTo>
                  <a:pt x="40" y="30"/>
                  <a:pt x="40" y="30"/>
                  <a:pt x="40" y="30"/>
                </a:cubicBezTo>
                <a:cubicBezTo>
                  <a:pt x="40" y="29"/>
                  <a:pt x="41" y="29"/>
                  <a:pt x="41" y="28"/>
                </a:cubicBezTo>
                <a:lnTo>
                  <a:pt x="45" y="27"/>
                </a:lnTo>
                <a:close/>
                <a:moveTo>
                  <a:pt x="31" y="33"/>
                </a:moveTo>
                <a:cubicBezTo>
                  <a:pt x="26" y="33"/>
                  <a:pt x="23" y="29"/>
                  <a:pt x="23" y="25"/>
                </a:cubicBezTo>
                <a:cubicBezTo>
                  <a:pt x="23" y="21"/>
                  <a:pt x="26" y="17"/>
                  <a:pt x="31" y="17"/>
                </a:cubicBezTo>
                <a:cubicBezTo>
                  <a:pt x="35" y="17"/>
                  <a:pt x="39" y="21"/>
                  <a:pt x="39" y="25"/>
                </a:cubicBezTo>
                <a:cubicBezTo>
                  <a:pt x="39" y="29"/>
                  <a:pt x="35" y="33"/>
                  <a:pt x="31" y="33"/>
                </a:cubicBezTo>
                <a:close/>
                <a:moveTo>
                  <a:pt x="31" y="29"/>
                </a:moveTo>
                <a:cubicBezTo>
                  <a:pt x="29" y="29"/>
                  <a:pt x="27" y="27"/>
                  <a:pt x="27" y="25"/>
                </a:cubicBezTo>
                <a:cubicBezTo>
                  <a:pt x="27" y="23"/>
                  <a:pt x="29" y="21"/>
                  <a:pt x="31" y="21"/>
                </a:cubicBezTo>
                <a:cubicBezTo>
                  <a:pt x="33" y="21"/>
                  <a:pt x="35" y="23"/>
                  <a:pt x="35" y="25"/>
                </a:cubicBezTo>
                <a:cubicBezTo>
                  <a:pt x="35" y="27"/>
                  <a:pt x="33" y="29"/>
                  <a:pt x="31" y="2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Freeform 56">
            <a:extLst>
              <a:ext uri="{FF2B5EF4-FFF2-40B4-BE49-F238E27FC236}">
                <a16:creationId xmlns:a16="http://schemas.microsoft.com/office/drawing/2014/main" id="{FB5F5823-2F8D-4D2B-9E91-6F061F757C9B}"/>
              </a:ext>
            </a:extLst>
          </p:cNvPr>
          <p:cNvSpPr>
            <a:spLocks noEditPoints="1"/>
          </p:cNvSpPr>
          <p:nvPr/>
        </p:nvSpPr>
        <p:spPr bwMode="auto">
          <a:xfrm>
            <a:off x="6575425" y="5635625"/>
            <a:ext cx="300038" cy="174625"/>
          </a:xfrm>
          <a:custGeom>
            <a:avLst/>
            <a:gdLst>
              <a:gd name="T0" fmla="*/ 16 w 79"/>
              <a:gd name="T1" fmla="*/ 30 h 46"/>
              <a:gd name="T2" fmla="*/ 17 w 79"/>
              <a:gd name="T3" fmla="*/ 26 h 46"/>
              <a:gd name="T4" fmla="*/ 25 w 79"/>
              <a:gd name="T5" fmla="*/ 20 h 46"/>
              <a:gd name="T6" fmla="*/ 27 w 79"/>
              <a:gd name="T7" fmla="*/ 22 h 46"/>
              <a:gd name="T8" fmla="*/ 19 w 79"/>
              <a:gd name="T9" fmla="*/ 30 h 46"/>
              <a:gd name="T10" fmla="*/ 23 w 79"/>
              <a:gd name="T11" fmla="*/ 36 h 46"/>
              <a:gd name="T12" fmla="*/ 33 w 79"/>
              <a:gd name="T13" fmla="*/ 25 h 46"/>
              <a:gd name="T14" fmla="*/ 30 w 79"/>
              <a:gd name="T15" fmla="*/ 25 h 46"/>
              <a:gd name="T16" fmla="*/ 20 w 79"/>
              <a:gd name="T17" fmla="*/ 35 h 46"/>
              <a:gd name="T18" fmla="*/ 23 w 79"/>
              <a:gd name="T19" fmla="*/ 36 h 46"/>
              <a:gd name="T20" fmla="*/ 35 w 79"/>
              <a:gd name="T21" fmla="*/ 35 h 46"/>
              <a:gd name="T22" fmla="*/ 34 w 79"/>
              <a:gd name="T23" fmla="*/ 31 h 46"/>
              <a:gd name="T24" fmla="*/ 26 w 79"/>
              <a:gd name="T25" fmla="*/ 37 h 46"/>
              <a:gd name="T26" fmla="*/ 27 w 79"/>
              <a:gd name="T27" fmla="*/ 41 h 46"/>
              <a:gd name="T28" fmla="*/ 33 w 79"/>
              <a:gd name="T29" fmla="*/ 46 h 46"/>
              <a:gd name="T30" fmla="*/ 37 w 79"/>
              <a:gd name="T31" fmla="*/ 40 h 46"/>
              <a:gd name="T32" fmla="*/ 34 w 79"/>
              <a:gd name="T33" fmla="*/ 39 h 46"/>
              <a:gd name="T34" fmla="*/ 30 w 79"/>
              <a:gd name="T35" fmla="*/ 46 h 46"/>
              <a:gd name="T36" fmla="*/ 33 w 79"/>
              <a:gd name="T37" fmla="*/ 46 h 46"/>
              <a:gd name="T38" fmla="*/ 79 w 79"/>
              <a:gd name="T39" fmla="*/ 14 h 46"/>
              <a:gd name="T40" fmla="*/ 63 w 79"/>
              <a:gd name="T41" fmla="*/ 6 h 46"/>
              <a:gd name="T42" fmla="*/ 70 w 79"/>
              <a:gd name="T43" fmla="*/ 19 h 46"/>
              <a:gd name="T44" fmla="*/ 63 w 79"/>
              <a:gd name="T45" fmla="*/ 22 h 46"/>
              <a:gd name="T46" fmla="*/ 60 w 79"/>
              <a:gd name="T47" fmla="*/ 7 h 46"/>
              <a:gd name="T48" fmla="*/ 38 w 79"/>
              <a:gd name="T49" fmla="*/ 4 h 46"/>
              <a:gd name="T50" fmla="*/ 37 w 79"/>
              <a:gd name="T51" fmla="*/ 4 h 46"/>
              <a:gd name="T52" fmla="*/ 23 w 79"/>
              <a:gd name="T53" fmla="*/ 12 h 46"/>
              <a:gd name="T54" fmla="*/ 25 w 79"/>
              <a:gd name="T55" fmla="*/ 15 h 46"/>
              <a:gd name="T56" fmla="*/ 39 w 79"/>
              <a:gd name="T57" fmla="*/ 8 h 46"/>
              <a:gd name="T58" fmla="*/ 39 w 79"/>
              <a:gd name="T59" fmla="*/ 8 h 46"/>
              <a:gd name="T60" fmla="*/ 62 w 79"/>
              <a:gd name="T61" fmla="*/ 24 h 46"/>
              <a:gd name="T62" fmla="*/ 42 w 79"/>
              <a:gd name="T63" fmla="*/ 43 h 46"/>
              <a:gd name="T64" fmla="*/ 39 w 79"/>
              <a:gd name="T65" fmla="*/ 45 h 46"/>
              <a:gd name="T66" fmla="*/ 40 w 79"/>
              <a:gd name="T67" fmla="*/ 46 h 46"/>
              <a:gd name="T68" fmla="*/ 48 w 79"/>
              <a:gd name="T69" fmla="*/ 42 h 46"/>
              <a:gd name="T70" fmla="*/ 49 w 79"/>
              <a:gd name="T71" fmla="*/ 39 h 46"/>
              <a:gd name="T72" fmla="*/ 46 w 79"/>
              <a:gd name="T73" fmla="*/ 33 h 46"/>
              <a:gd name="T74" fmla="*/ 52 w 79"/>
              <a:gd name="T75" fmla="*/ 39 h 46"/>
              <a:gd name="T76" fmla="*/ 55 w 79"/>
              <a:gd name="T77" fmla="*/ 39 h 46"/>
              <a:gd name="T78" fmla="*/ 55 w 79"/>
              <a:gd name="T79" fmla="*/ 36 h 46"/>
              <a:gd name="T80" fmla="*/ 52 w 79"/>
              <a:gd name="T81" fmla="*/ 28 h 46"/>
              <a:gd name="T82" fmla="*/ 58 w 79"/>
              <a:gd name="T83" fmla="*/ 34 h 46"/>
              <a:gd name="T84" fmla="*/ 61 w 79"/>
              <a:gd name="T85" fmla="*/ 35 h 46"/>
              <a:gd name="T86" fmla="*/ 57 w 79"/>
              <a:gd name="T87" fmla="*/ 27 h 46"/>
              <a:gd name="T88" fmla="*/ 28 w 79"/>
              <a:gd name="T89" fmla="*/ 17 h 46"/>
              <a:gd name="T90" fmla="*/ 21 w 79"/>
              <a:gd name="T91" fmla="*/ 15 h 46"/>
              <a:gd name="T92" fmla="*/ 23 w 79"/>
              <a:gd name="T93" fmla="*/ 8 h 46"/>
              <a:gd name="T94" fmla="*/ 19 w 79"/>
              <a:gd name="T95" fmla="*/ 8 h 46"/>
              <a:gd name="T96" fmla="*/ 15 w 79"/>
              <a:gd name="T97" fmla="*/ 24 h 46"/>
              <a:gd name="T98" fmla="*/ 25 w 79"/>
              <a:gd name="T99" fmla="*/ 17 h 46"/>
              <a:gd name="T100" fmla="*/ 30 w 79"/>
              <a:gd name="T101" fmla="*/ 22 h 46"/>
              <a:gd name="T102" fmla="*/ 35 w 79"/>
              <a:gd name="T103" fmla="*/ 23 h 46"/>
              <a:gd name="T104" fmla="*/ 37 w 79"/>
              <a:gd name="T105" fmla="*/ 30 h 46"/>
              <a:gd name="T106" fmla="*/ 39 w 79"/>
              <a:gd name="T107" fmla="*/ 38 h 46"/>
              <a:gd name="T108" fmla="*/ 45 w 79"/>
              <a:gd name="T109" fmla="*/ 41 h 46"/>
              <a:gd name="T110" fmla="*/ 47 w 79"/>
              <a:gd name="T111" fmla="*/ 43 h 46"/>
              <a:gd name="T112" fmla="*/ 7 w 79"/>
              <a:gd name="T113" fmla="*/ 17 h 46"/>
              <a:gd name="T114" fmla="*/ 10 w 79"/>
              <a:gd name="T115" fmla="*/ 0 h 46"/>
              <a:gd name="T116" fmla="*/ 7 w 79"/>
              <a:gd name="T117" fmla="*/ 1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 h="46">
                <a:moveTo>
                  <a:pt x="18" y="30"/>
                </a:moveTo>
                <a:cubicBezTo>
                  <a:pt x="17" y="30"/>
                  <a:pt x="17" y="30"/>
                  <a:pt x="16" y="30"/>
                </a:cubicBezTo>
                <a:cubicBezTo>
                  <a:pt x="16" y="29"/>
                  <a:pt x="16" y="29"/>
                  <a:pt x="16" y="28"/>
                </a:cubicBezTo>
                <a:cubicBezTo>
                  <a:pt x="16" y="27"/>
                  <a:pt x="16" y="27"/>
                  <a:pt x="17" y="26"/>
                </a:cubicBezTo>
                <a:cubicBezTo>
                  <a:pt x="24" y="21"/>
                  <a:pt x="24" y="21"/>
                  <a:pt x="24" y="21"/>
                </a:cubicBezTo>
                <a:cubicBezTo>
                  <a:pt x="24" y="20"/>
                  <a:pt x="25" y="20"/>
                  <a:pt x="25" y="20"/>
                </a:cubicBezTo>
                <a:cubicBezTo>
                  <a:pt x="26" y="20"/>
                  <a:pt x="26" y="20"/>
                  <a:pt x="27" y="21"/>
                </a:cubicBezTo>
                <a:cubicBezTo>
                  <a:pt x="27" y="21"/>
                  <a:pt x="27" y="22"/>
                  <a:pt x="27" y="22"/>
                </a:cubicBezTo>
                <a:cubicBezTo>
                  <a:pt x="27" y="23"/>
                  <a:pt x="27" y="24"/>
                  <a:pt x="26" y="24"/>
                </a:cubicBezTo>
                <a:cubicBezTo>
                  <a:pt x="19" y="30"/>
                  <a:pt x="19" y="30"/>
                  <a:pt x="19" y="30"/>
                </a:cubicBezTo>
                <a:cubicBezTo>
                  <a:pt x="19" y="30"/>
                  <a:pt x="18" y="30"/>
                  <a:pt x="18" y="30"/>
                </a:cubicBezTo>
                <a:close/>
                <a:moveTo>
                  <a:pt x="23" y="36"/>
                </a:moveTo>
                <a:cubicBezTo>
                  <a:pt x="32" y="28"/>
                  <a:pt x="32" y="28"/>
                  <a:pt x="32" y="28"/>
                </a:cubicBezTo>
                <a:cubicBezTo>
                  <a:pt x="33" y="27"/>
                  <a:pt x="34" y="26"/>
                  <a:pt x="33" y="25"/>
                </a:cubicBezTo>
                <a:cubicBezTo>
                  <a:pt x="32" y="25"/>
                  <a:pt x="32" y="24"/>
                  <a:pt x="31" y="24"/>
                </a:cubicBezTo>
                <a:cubicBezTo>
                  <a:pt x="31" y="24"/>
                  <a:pt x="30" y="24"/>
                  <a:pt x="30" y="25"/>
                </a:cubicBezTo>
                <a:cubicBezTo>
                  <a:pt x="21" y="32"/>
                  <a:pt x="21" y="32"/>
                  <a:pt x="21" y="32"/>
                </a:cubicBezTo>
                <a:cubicBezTo>
                  <a:pt x="20" y="33"/>
                  <a:pt x="20" y="34"/>
                  <a:pt x="20" y="35"/>
                </a:cubicBezTo>
                <a:cubicBezTo>
                  <a:pt x="21" y="36"/>
                  <a:pt x="21" y="36"/>
                  <a:pt x="22" y="36"/>
                </a:cubicBezTo>
                <a:cubicBezTo>
                  <a:pt x="23" y="36"/>
                  <a:pt x="23" y="36"/>
                  <a:pt x="23" y="36"/>
                </a:cubicBezTo>
                <a:close/>
                <a:moveTo>
                  <a:pt x="29" y="41"/>
                </a:moveTo>
                <a:cubicBezTo>
                  <a:pt x="35" y="35"/>
                  <a:pt x="35" y="35"/>
                  <a:pt x="35" y="35"/>
                </a:cubicBezTo>
                <a:cubicBezTo>
                  <a:pt x="36" y="34"/>
                  <a:pt x="36" y="33"/>
                  <a:pt x="35" y="32"/>
                </a:cubicBezTo>
                <a:cubicBezTo>
                  <a:pt x="35" y="32"/>
                  <a:pt x="34" y="31"/>
                  <a:pt x="34" y="31"/>
                </a:cubicBezTo>
                <a:cubicBezTo>
                  <a:pt x="33" y="31"/>
                  <a:pt x="33" y="32"/>
                  <a:pt x="32" y="32"/>
                </a:cubicBezTo>
                <a:cubicBezTo>
                  <a:pt x="26" y="37"/>
                  <a:pt x="26" y="37"/>
                  <a:pt x="26" y="37"/>
                </a:cubicBezTo>
                <a:cubicBezTo>
                  <a:pt x="25" y="38"/>
                  <a:pt x="25" y="39"/>
                  <a:pt x="25" y="40"/>
                </a:cubicBezTo>
                <a:cubicBezTo>
                  <a:pt x="26" y="41"/>
                  <a:pt x="27" y="41"/>
                  <a:pt x="27" y="41"/>
                </a:cubicBezTo>
                <a:cubicBezTo>
                  <a:pt x="28" y="41"/>
                  <a:pt x="28" y="41"/>
                  <a:pt x="29" y="41"/>
                </a:cubicBezTo>
                <a:close/>
                <a:moveTo>
                  <a:pt x="33" y="46"/>
                </a:moveTo>
                <a:cubicBezTo>
                  <a:pt x="37" y="43"/>
                  <a:pt x="37" y="43"/>
                  <a:pt x="37" y="43"/>
                </a:cubicBezTo>
                <a:cubicBezTo>
                  <a:pt x="38" y="42"/>
                  <a:pt x="38" y="41"/>
                  <a:pt x="37" y="40"/>
                </a:cubicBezTo>
                <a:cubicBezTo>
                  <a:pt x="37" y="39"/>
                  <a:pt x="36" y="39"/>
                  <a:pt x="36" y="39"/>
                </a:cubicBezTo>
                <a:cubicBezTo>
                  <a:pt x="35" y="39"/>
                  <a:pt x="35" y="39"/>
                  <a:pt x="34" y="39"/>
                </a:cubicBezTo>
                <a:cubicBezTo>
                  <a:pt x="31" y="43"/>
                  <a:pt x="31" y="43"/>
                  <a:pt x="31" y="43"/>
                </a:cubicBezTo>
                <a:cubicBezTo>
                  <a:pt x="30" y="43"/>
                  <a:pt x="30" y="45"/>
                  <a:pt x="30" y="46"/>
                </a:cubicBezTo>
                <a:cubicBezTo>
                  <a:pt x="31" y="46"/>
                  <a:pt x="31" y="46"/>
                  <a:pt x="32" y="46"/>
                </a:cubicBezTo>
                <a:cubicBezTo>
                  <a:pt x="32" y="46"/>
                  <a:pt x="33" y="46"/>
                  <a:pt x="33" y="46"/>
                </a:cubicBezTo>
                <a:close/>
                <a:moveTo>
                  <a:pt x="70" y="19"/>
                </a:moveTo>
                <a:cubicBezTo>
                  <a:pt x="79" y="14"/>
                  <a:pt x="79" y="14"/>
                  <a:pt x="79" y="14"/>
                </a:cubicBezTo>
                <a:cubicBezTo>
                  <a:pt x="72" y="1"/>
                  <a:pt x="72" y="1"/>
                  <a:pt x="72" y="1"/>
                </a:cubicBezTo>
                <a:cubicBezTo>
                  <a:pt x="69" y="3"/>
                  <a:pt x="64" y="5"/>
                  <a:pt x="63" y="6"/>
                </a:cubicBezTo>
                <a:cubicBezTo>
                  <a:pt x="64" y="8"/>
                  <a:pt x="66" y="11"/>
                  <a:pt x="70" y="18"/>
                </a:cubicBezTo>
                <a:lnTo>
                  <a:pt x="70" y="19"/>
                </a:lnTo>
                <a:close/>
                <a:moveTo>
                  <a:pt x="62" y="24"/>
                </a:moveTo>
                <a:cubicBezTo>
                  <a:pt x="62" y="23"/>
                  <a:pt x="63" y="22"/>
                  <a:pt x="63" y="22"/>
                </a:cubicBezTo>
                <a:cubicBezTo>
                  <a:pt x="64" y="21"/>
                  <a:pt x="66" y="20"/>
                  <a:pt x="67" y="19"/>
                </a:cubicBezTo>
                <a:cubicBezTo>
                  <a:pt x="66" y="17"/>
                  <a:pt x="62" y="10"/>
                  <a:pt x="60" y="7"/>
                </a:cubicBezTo>
                <a:cubicBezTo>
                  <a:pt x="53" y="5"/>
                  <a:pt x="46" y="4"/>
                  <a:pt x="42" y="4"/>
                </a:cubicBezTo>
                <a:cubicBezTo>
                  <a:pt x="41" y="4"/>
                  <a:pt x="39" y="4"/>
                  <a:pt x="38" y="4"/>
                </a:cubicBezTo>
                <a:cubicBezTo>
                  <a:pt x="38" y="4"/>
                  <a:pt x="38" y="4"/>
                  <a:pt x="38" y="4"/>
                </a:cubicBezTo>
                <a:cubicBezTo>
                  <a:pt x="37" y="4"/>
                  <a:pt x="37" y="4"/>
                  <a:pt x="37" y="4"/>
                </a:cubicBezTo>
                <a:cubicBezTo>
                  <a:pt x="24" y="11"/>
                  <a:pt x="24" y="11"/>
                  <a:pt x="24" y="11"/>
                </a:cubicBezTo>
                <a:cubicBezTo>
                  <a:pt x="24" y="11"/>
                  <a:pt x="24" y="11"/>
                  <a:pt x="23" y="12"/>
                </a:cubicBezTo>
                <a:cubicBezTo>
                  <a:pt x="23" y="12"/>
                  <a:pt x="23" y="13"/>
                  <a:pt x="23" y="13"/>
                </a:cubicBezTo>
                <a:cubicBezTo>
                  <a:pt x="24" y="14"/>
                  <a:pt x="25" y="15"/>
                  <a:pt x="25" y="15"/>
                </a:cubicBezTo>
                <a:cubicBezTo>
                  <a:pt x="26" y="15"/>
                  <a:pt x="26" y="14"/>
                  <a:pt x="26" y="14"/>
                </a:cubicBezTo>
                <a:cubicBezTo>
                  <a:pt x="39" y="8"/>
                  <a:pt x="39" y="8"/>
                  <a:pt x="39" y="8"/>
                </a:cubicBezTo>
                <a:cubicBezTo>
                  <a:pt x="39" y="8"/>
                  <a:pt x="39" y="8"/>
                  <a:pt x="39" y="8"/>
                </a:cubicBezTo>
                <a:cubicBezTo>
                  <a:pt x="39" y="8"/>
                  <a:pt x="39" y="8"/>
                  <a:pt x="39" y="8"/>
                </a:cubicBezTo>
                <a:cubicBezTo>
                  <a:pt x="47" y="14"/>
                  <a:pt x="57" y="24"/>
                  <a:pt x="60" y="26"/>
                </a:cubicBezTo>
                <a:cubicBezTo>
                  <a:pt x="60" y="26"/>
                  <a:pt x="61" y="24"/>
                  <a:pt x="62" y="24"/>
                </a:cubicBezTo>
                <a:close/>
                <a:moveTo>
                  <a:pt x="41" y="46"/>
                </a:moveTo>
                <a:cubicBezTo>
                  <a:pt x="42" y="45"/>
                  <a:pt x="43" y="44"/>
                  <a:pt x="42" y="43"/>
                </a:cubicBezTo>
                <a:cubicBezTo>
                  <a:pt x="41" y="41"/>
                  <a:pt x="41" y="41"/>
                  <a:pt x="41" y="41"/>
                </a:cubicBezTo>
                <a:cubicBezTo>
                  <a:pt x="40" y="43"/>
                  <a:pt x="40" y="44"/>
                  <a:pt x="39" y="45"/>
                </a:cubicBezTo>
                <a:cubicBezTo>
                  <a:pt x="39" y="45"/>
                  <a:pt x="39" y="45"/>
                  <a:pt x="39" y="45"/>
                </a:cubicBezTo>
                <a:cubicBezTo>
                  <a:pt x="39" y="45"/>
                  <a:pt x="40" y="46"/>
                  <a:pt x="40" y="46"/>
                </a:cubicBezTo>
                <a:cubicBezTo>
                  <a:pt x="41" y="46"/>
                  <a:pt x="41" y="46"/>
                  <a:pt x="41" y="46"/>
                </a:cubicBezTo>
                <a:close/>
                <a:moveTo>
                  <a:pt x="48" y="42"/>
                </a:moveTo>
                <a:cubicBezTo>
                  <a:pt x="49" y="42"/>
                  <a:pt x="49" y="41"/>
                  <a:pt x="49" y="40"/>
                </a:cubicBezTo>
                <a:cubicBezTo>
                  <a:pt x="49" y="40"/>
                  <a:pt x="49" y="39"/>
                  <a:pt x="49" y="39"/>
                </a:cubicBezTo>
                <a:cubicBezTo>
                  <a:pt x="44" y="35"/>
                  <a:pt x="44" y="35"/>
                  <a:pt x="44" y="35"/>
                </a:cubicBezTo>
                <a:cubicBezTo>
                  <a:pt x="46" y="33"/>
                  <a:pt x="46" y="33"/>
                  <a:pt x="46" y="33"/>
                </a:cubicBezTo>
                <a:cubicBezTo>
                  <a:pt x="52" y="38"/>
                  <a:pt x="52" y="38"/>
                  <a:pt x="52" y="38"/>
                </a:cubicBezTo>
                <a:cubicBezTo>
                  <a:pt x="52" y="39"/>
                  <a:pt x="52" y="39"/>
                  <a:pt x="52" y="39"/>
                </a:cubicBezTo>
                <a:cubicBezTo>
                  <a:pt x="53" y="39"/>
                  <a:pt x="53" y="40"/>
                  <a:pt x="54" y="40"/>
                </a:cubicBezTo>
                <a:cubicBezTo>
                  <a:pt x="54" y="40"/>
                  <a:pt x="54" y="39"/>
                  <a:pt x="55" y="39"/>
                </a:cubicBezTo>
                <a:cubicBezTo>
                  <a:pt x="55" y="39"/>
                  <a:pt x="56" y="38"/>
                  <a:pt x="56" y="37"/>
                </a:cubicBezTo>
                <a:cubicBezTo>
                  <a:pt x="56" y="37"/>
                  <a:pt x="56" y="36"/>
                  <a:pt x="55" y="36"/>
                </a:cubicBezTo>
                <a:cubicBezTo>
                  <a:pt x="50" y="30"/>
                  <a:pt x="50" y="30"/>
                  <a:pt x="50" y="30"/>
                </a:cubicBezTo>
                <a:cubicBezTo>
                  <a:pt x="52" y="28"/>
                  <a:pt x="52" y="28"/>
                  <a:pt x="52" y="28"/>
                </a:cubicBezTo>
                <a:cubicBezTo>
                  <a:pt x="58" y="34"/>
                  <a:pt x="58" y="34"/>
                  <a:pt x="58" y="34"/>
                </a:cubicBezTo>
                <a:cubicBezTo>
                  <a:pt x="58" y="34"/>
                  <a:pt x="58" y="34"/>
                  <a:pt x="58" y="34"/>
                </a:cubicBezTo>
                <a:cubicBezTo>
                  <a:pt x="59" y="35"/>
                  <a:pt x="59" y="36"/>
                  <a:pt x="60" y="36"/>
                </a:cubicBezTo>
                <a:cubicBezTo>
                  <a:pt x="60" y="36"/>
                  <a:pt x="60" y="36"/>
                  <a:pt x="61" y="35"/>
                </a:cubicBezTo>
                <a:cubicBezTo>
                  <a:pt x="62" y="35"/>
                  <a:pt x="62" y="34"/>
                  <a:pt x="62" y="33"/>
                </a:cubicBezTo>
                <a:cubicBezTo>
                  <a:pt x="57" y="27"/>
                  <a:pt x="57" y="27"/>
                  <a:pt x="57" y="27"/>
                </a:cubicBezTo>
                <a:cubicBezTo>
                  <a:pt x="53" y="24"/>
                  <a:pt x="45" y="16"/>
                  <a:pt x="39" y="11"/>
                </a:cubicBezTo>
                <a:cubicBezTo>
                  <a:pt x="28" y="17"/>
                  <a:pt x="28" y="17"/>
                  <a:pt x="28" y="17"/>
                </a:cubicBezTo>
                <a:cubicBezTo>
                  <a:pt x="27" y="17"/>
                  <a:pt x="26" y="17"/>
                  <a:pt x="25" y="17"/>
                </a:cubicBezTo>
                <a:cubicBezTo>
                  <a:pt x="24" y="17"/>
                  <a:pt x="22" y="16"/>
                  <a:pt x="21" y="15"/>
                </a:cubicBezTo>
                <a:cubicBezTo>
                  <a:pt x="21" y="14"/>
                  <a:pt x="20" y="13"/>
                  <a:pt x="21" y="11"/>
                </a:cubicBezTo>
                <a:cubicBezTo>
                  <a:pt x="21" y="10"/>
                  <a:pt x="22" y="9"/>
                  <a:pt x="23" y="8"/>
                </a:cubicBezTo>
                <a:cubicBezTo>
                  <a:pt x="24" y="8"/>
                  <a:pt x="24" y="8"/>
                  <a:pt x="24" y="8"/>
                </a:cubicBezTo>
                <a:cubicBezTo>
                  <a:pt x="19" y="8"/>
                  <a:pt x="19" y="8"/>
                  <a:pt x="19" y="8"/>
                </a:cubicBezTo>
                <a:cubicBezTo>
                  <a:pt x="9" y="18"/>
                  <a:pt x="9" y="18"/>
                  <a:pt x="9" y="18"/>
                </a:cubicBezTo>
                <a:cubicBezTo>
                  <a:pt x="15" y="24"/>
                  <a:pt x="15" y="24"/>
                  <a:pt x="15" y="24"/>
                </a:cubicBezTo>
                <a:cubicBezTo>
                  <a:pt x="15" y="24"/>
                  <a:pt x="22" y="19"/>
                  <a:pt x="22" y="19"/>
                </a:cubicBezTo>
                <a:cubicBezTo>
                  <a:pt x="23" y="18"/>
                  <a:pt x="24" y="17"/>
                  <a:pt x="25" y="17"/>
                </a:cubicBezTo>
                <a:cubicBezTo>
                  <a:pt x="27" y="17"/>
                  <a:pt x="28" y="18"/>
                  <a:pt x="29" y="19"/>
                </a:cubicBezTo>
                <a:cubicBezTo>
                  <a:pt x="29" y="20"/>
                  <a:pt x="30" y="21"/>
                  <a:pt x="30" y="22"/>
                </a:cubicBezTo>
                <a:cubicBezTo>
                  <a:pt x="30" y="22"/>
                  <a:pt x="31" y="22"/>
                  <a:pt x="31" y="22"/>
                </a:cubicBezTo>
                <a:cubicBezTo>
                  <a:pt x="33" y="22"/>
                  <a:pt x="34" y="22"/>
                  <a:pt x="35" y="23"/>
                </a:cubicBezTo>
                <a:cubicBezTo>
                  <a:pt x="36" y="25"/>
                  <a:pt x="36" y="27"/>
                  <a:pt x="35" y="29"/>
                </a:cubicBezTo>
                <a:cubicBezTo>
                  <a:pt x="36" y="29"/>
                  <a:pt x="37" y="30"/>
                  <a:pt x="37" y="30"/>
                </a:cubicBezTo>
                <a:cubicBezTo>
                  <a:pt x="39" y="32"/>
                  <a:pt x="39" y="35"/>
                  <a:pt x="38" y="37"/>
                </a:cubicBezTo>
                <a:cubicBezTo>
                  <a:pt x="38" y="37"/>
                  <a:pt x="39" y="37"/>
                  <a:pt x="39" y="38"/>
                </a:cubicBezTo>
                <a:cubicBezTo>
                  <a:pt x="40" y="37"/>
                  <a:pt x="40" y="37"/>
                  <a:pt x="40" y="37"/>
                </a:cubicBezTo>
                <a:cubicBezTo>
                  <a:pt x="45" y="41"/>
                  <a:pt x="45" y="41"/>
                  <a:pt x="45" y="41"/>
                </a:cubicBezTo>
                <a:cubicBezTo>
                  <a:pt x="45" y="41"/>
                  <a:pt x="45" y="42"/>
                  <a:pt x="46" y="42"/>
                </a:cubicBezTo>
                <a:cubicBezTo>
                  <a:pt x="46" y="42"/>
                  <a:pt x="46" y="43"/>
                  <a:pt x="47" y="43"/>
                </a:cubicBezTo>
                <a:cubicBezTo>
                  <a:pt x="47" y="43"/>
                  <a:pt x="48" y="42"/>
                  <a:pt x="48" y="42"/>
                </a:cubicBezTo>
                <a:close/>
                <a:moveTo>
                  <a:pt x="7" y="17"/>
                </a:moveTo>
                <a:cubicBezTo>
                  <a:pt x="17" y="6"/>
                  <a:pt x="17" y="6"/>
                  <a:pt x="17" y="6"/>
                </a:cubicBezTo>
                <a:cubicBezTo>
                  <a:pt x="10" y="0"/>
                  <a:pt x="10" y="0"/>
                  <a:pt x="10" y="0"/>
                </a:cubicBezTo>
                <a:cubicBezTo>
                  <a:pt x="0" y="10"/>
                  <a:pt x="0" y="10"/>
                  <a:pt x="0" y="10"/>
                </a:cubicBezTo>
                <a:lnTo>
                  <a:pt x="7" y="1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6" name="Freeform 57">
            <a:extLst>
              <a:ext uri="{FF2B5EF4-FFF2-40B4-BE49-F238E27FC236}">
                <a16:creationId xmlns:a16="http://schemas.microsoft.com/office/drawing/2014/main" id="{67C32195-731D-4A80-93C7-273798D20635}"/>
              </a:ext>
            </a:extLst>
          </p:cNvPr>
          <p:cNvSpPr>
            <a:spLocks noEditPoints="1"/>
          </p:cNvSpPr>
          <p:nvPr/>
        </p:nvSpPr>
        <p:spPr bwMode="auto">
          <a:xfrm>
            <a:off x="7918450" y="3314700"/>
            <a:ext cx="184150" cy="263525"/>
          </a:xfrm>
          <a:custGeom>
            <a:avLst/>
            <a:gdLst>
              <a:gd name="T0" fmla="*/ 22 w 48"/>
              <a:gd name="T1" fmla="*/ 34 h 69"/>
              <a:gd name="T2" fmla="*/ 26 w 48"/>
              <a:gd name="T3" fmla="*/ 34 h 69"/>
              <a:gd name="T4" fmla="*/ 26 w 48"/>
              <a:gd name="T5" fmla="*/ 54 h 69"/>
              <a:gd name="T6" fmla="*/ 22 w 48"/>
              <a:gd name="T7" fmla="*/ 54 h 69"/>
              <a:gd name="T8" fmla="*/ 22 w 48"/>
              <a:gd name="T9" fmla="*/ 34 h 69"/>
              <a:gd name="T10" fmla="*/ 24 w 48"/>
              <a:gd name="T11" fmla="*/ 0 h 69"/>
              <a:gd name="T12" fmla="*/ 0 w 48"/>
              <a:gd name="T13" fmla="*/ 24 h 69"/>
              <a:gd name="T14" fmla="*/ 5 w 48"/>
              <a:gd name="T15" fmla="*/ 38 h 69"/>
              <a:gd name="T16" fmla="*/ 11 w 48"/>
              <a:gd name="T17" fmla="*/ 50 h 69"/>
              <a:gd name="T18" fmla="*/ 16 w 48"/>
              <a:gd name="T19" fmla="*/ 54 h 69"/>
              <a:gd name="T20" fmla="*/ 18 w 48"/>
              <a:gd name="T21" fmla="*/ 54 h 69"/>
              <a:gd name="T22" fmla="*/ 18 w 48"/>
              <a:gd name="T23" fmla="*/ 34 h 69"/>
              <a:gd name="T24" fmla="*/ 15 w 48"/>
              <a:gd name="T25" fmla="*/ 34 h 69"/>
              <a:gd name="T26" fmla="*/ 8 w 48"/>
              <a:gd name="T27" fmla="*/ 27 h 69"/>
              <a:gd name="T28" fmla="*/ 15 w 48"/>
              <a:gd name="T29" fmla="*/ 20 h 69"/>
              <a:gd name="T30" fmla="*/ 22 w 48"/>
              <a:gd name="T31" fmla="*/ 27 h 69"/>
              <a:gd name="T32" fmla="*/ 21 w 48"/>
              <a:gd name="T33" fmla="*/ 30 h 69"/>
              <a:gd name="T34" fmla="*/ 27 w 48"/>
              <a:gd name="T35" fmla="*/ 30 h 69"/>
              <a:gd name="T36" fmla="*/ 26 w 48"/>
              <a:gd name="T37" fmla="*/ 27 h 69"/>
              <a:gd name="T38" fmla="*/ 33 w 48"/>
              <a:gd name="T39" fmla="*/ 20 h 69"/>
              <a:gd name="T40" fmla="*/ 40 w 48"/>
              <a:gd name="T41" fmla="*/ 27 h 69"/>
              <a:gd name="T42" fmla="*/ 33 w 48"/>
              <a:gd name="T43" fmla="*/ 34 h 69"/>
              <a:gd name="T44" fmla="*/ 30 w 48"/>
              <a:gd name="T45" fmla="*/ 34 h 69"/>
              <a:gd name="T46" fmla="*/ 30 w 48"/>
              <a:gd name="T47" fmla="*/ 54 h 69"/>
              <a:gd name="T48" fmla="*/ 33 w 48"/>
              <a:gd name="T49" fmla="*/ 54 h 69"/>
              <a:gd name="T50" fmla="*/ 37 w 48"/>
              <a:gd name="T51" fmla="*/ 50 h 69"/>
              <a:gd name="T52" fmla="*/ 43 w 48"/>
              <a:gd name="T53" fmla="*/ 38 h 69"/>
              <a:gd name="T54" fmla="*/ 48 w 48"/>
              <a:gd name="T55" fmla="*/ 24 h 69"/>
              <a:gd name="T56" fmla="*/ 24 w 48"/>
              <a:gd name="T57" fmla="*/ 0 h 69"/>
              <a:gd name="T58" fmla="*/ 12 w 48"/>
              <a:gd name="T59" fmla="*/ 27 h 69"/>
              <a:gd name="T60" fmla="*/ 15 w 48"/>
              <a:gd name="T61" fmla="*/ 30 h 69"/>
              <a:gd name="T62" fmla="*/ 18 w 48"/>
              <a:gd name="T63" fmla="*/ 27 h 69"/>
              <a:gd name="T64" fmla="*/ 15 w 48"/>
              <a:gd name="T65" fmla="*/ 24 h 69"/>
              <a:gd name="T66" fmla="*/ 12 w 48"/>
              <a:gd name="T67" fmla="*/ 27 h 69"/>
              <a:gd name="T68" fmla="*/ 37 w 48"/>
              <a:gd name="T69" fmla="*/ 27 h 69"/>
              <a:gd name="T70" fmla="*/ 33 w 48"/>
              <a:gd name="T71" fmla="*/ 24 h 69"/>
              <a:gd name="T72" fmla="*/ 30 w 48"/>
              <a:gd name="T73" fmla="*/ 27 h 69"/>
              <a:gd name="T74" fmla="*/ 33 w 48"/>
              <a:gd name="T75" fmla="*/ 30 h 69"/>
              <a:gd name="T76" fmla="*/ 37 w 48"/>
              <a:gd name="T77" fmla="*/ 27 h 69"/>
              <a:gd name="T78" fmla="*/ 35 w 48"/>
              <a:gd name="T79" fmla="*/ 60 h 69"/>
              <a:gd name="T80" fmla="*/ 33 w 48"/>
              <a:gd name="T81" fmla="*/ 58 h 69"/>
              <a:gd name="T82" fmla="*/ 15 w 48"/>
              <a:gd name="T83" fmla="*/ 58 h 69"/>
              <a:gd name="T84" fmla="*/ 13 w 48"/>
              <a:gd name="T85" fmla="*/ 60 h 69"/>
              <a:gd name="T86" fmla="*/ 15 w 48"/>
              <a:gd name="T87" fmla="*/ 62 h 69"/>
              <a:gd name="T88" fmla="*/ 33 w 48"/>
              <a:gd name="T89" fmla="*/ 62 h 69"/>
              <a:gd name="T90" fmla="*/ 35 w 48"/>
              <a:gd name="T91" fmla="*/ 60 h 69"/>
              <a:gd name="T92" fmla="*/ 33 w 48"/>
              <a:gd name="T93" fmla="*/ 67 h 69"/>
              <a:gd name="T94" fmla="*/ 31 w 48"/>
              <a:gd name="T95" fmla="*/ 65 h 69"/>
              <a:gd name="T96" fmla="*/ 17 w 48"/>
              <a:gd name="T97" fmla="*/ 65 h 69"/>
              <a:gd name="T98" fmla="*/ 15 w 48"/>
              <a:gd name="T99" fmla="*/ 67 h 69"/>
              <a:gd name="T100" fmla="*/ 17 w 48"/>
              <a:gd name="T101" fmla="*/ 69 h 69"/>
              <a:gd name="T102" fmla="*/ 31 w 48"/>
              <a:gd name="T103" fmla="*/ 69 h 69"/>
              <a:gd name="T104" fmla="*/ 33 w 48"/>
              <a:gd name="T105" fmla="*/ 6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 h="69">
                <a:moveTo>
                  <a:pt x="22" y="34"/>
                </a:moveTo>
                <a:cubicBezTo>
                  <a:pt x="26" y="34"/>
                  <a:pt x="26" y="34"/>
                  <a:pt x="26" y="34"/>
                </a:cubicBezTo>
                <a:cubicBezTo>
                  <a:pt x="26" y="54"/>
                  <a:pt x="26" y="54"/>
                  <a:pt x="26" y="54"/>
                </a:cubicBezTo>
                <a:cubicBezTo>
                  <a:pt x="22" y="54"/>
                  <a:pt x="22" y="54"/>
                  <a:pt x="22" y="54"/>
                </a:cubicBezTo>
                <a:lnTo>
                  <a:pt x="22" y="34"/>
                </a:lnTo>
                <a:close/>
                <a:moveTo>
                  <a:pt x="24" y="0"/>
                </a:moveTo>
                <a:cubicBezTo>
                  <a:pt x="11" y="0"/>
                  <a:pt x="0" y="11"/>
                  <a:pt x="0" y="24"/>
                </a:cubicBezTo>
                <a:cubicBezTo>
                  <a:pt x="0" y="29"/>
                  <a:pt x="2" y="34"/>
                  <a:pt x="5" y="38"/>
                </a:cubicBezTo>
                <a:cubicBezTo>
                  <a:pt x="10" y="44"/>
                  <a:pt x="11" y="47"/>
                  <a:pt x="11" y="50"/>
                </a:cubicBezTo>
                <a:cubicBezTo>
                  <a:pt x="11" y="52"/>
                  <a:pt x="13" y="54"/>
                  <a:pt x="16" y="54"/>
                </a:cubicBezTo>
                <a:cubicBezTo>
                  <a:pt x="18" y="54"/>
                  <a:pt x="18" y="54"/>
                  <a:pt x="18" y="54"/>
                </a:cubicBezTo>
                <a:cubicBezTo>
                  <a:pt x="18" y="34"/>
                  <a:pt x="18" y="34"/>
                  <a:pt x="18" y="34"/>
                </a:cubicBezTo>
                <a:cubicBezTo>
                  <a:pt x="15" y="34"/>
                  <a:pt x="15" y="34"/>
                  <a:pt x="15" y="34"/>
                </a:cubicBezTo>
                <a:cubicBezTo>
                  <a:pt x="11" y="34"/>
                  <a:pt x="8" y="31"/>
                  <a:pt x="8" y="27"/>
                </a:cubicBezTo>
                <a:cubicBezTo>
                  <a:pt x="8" y="23"/>
                  <a:pt x="11" y="20"/>
                  <a:pt x="15" y="20"/>
                </a:cubicBezTo>
                <a:cubicBezTo>
                  <a:pt x="19" y="20"/>
                  <a:pt x="22" y="23"/>
                  <a:pt x="22" y="27"/>
                </a:cubicBezTo>
                <a:cubicBezTo>
                  <a:pt x="22" y="28"/>
                  <a:pt x="21" y="29"/>
                  <a:pt x="21" y="30"/>
                </a:cubicBezTo>
                <a:cubicBezTo>
                  <a:pt x="27" y="30"/>
                  <a:pt x="27" y="30"/>
                  <a:pt x="27" y="30"/>
                </a:cubicBezTo>
                <a:cubicBezTo>
                  <a:pt x="27" y="29"/>
                  <a:pt x="26" y="28"/>
                  <a:pt x="26" y="27"/>
                </a:cubicBezTo>
                <a:cubicBezTo>
                  <a:pt x="26" y="23"/>
                  <a:pt x="30" y="20"/>
                  <a:pt x="33" y="20"/>
                </a:cubicBezTo>
                <a:cubicBezTo>
                  <a:pt x="37" y="20"/>
                  <a:pt x="40" y="23"/>
                  <a:pt x="40" y="27"/>
                </a:cubicBezTo>
                <a:cubicBezTo>
                  <a:pt x="40" y="31"/>
                  <a:pt x="37" y="34"/>
                  <a:pt x="33" y="34"/>
                </a:cubicBezTo>
                <a:cubicBezTo>
                  <a:pt x="30" y="34"/>
                  <a:pt x="30" y="34"/>
                  <a:pt x="30" y="34"/>
                </a:cubicBezTo>
                <a:cubicBezTo>
                  <a:pt x="30" y="54"/>
                  <a:pt x="30" y="54"/>
                  <a:pt x="30" y="54"/>
                </a:cubicBezTo>
                <a:cubicBezTo>
                  <a:pt x="33" y="54"/>
                  <a:pt x="33" y="54"/>
                  <a:pt x="33" y="54"/>
                </a:cubicBezTo>
                <a:cubicBezTo>
                  <a:pt x="35" y="54"/>
                  <a:pt x="37" y="52"/>
                  <a:pt x="37" y="50"/>
                </a:cubicBezTo>
                <a:cubicBezTo>
                  <a:pt x="38" y="47"/>
                  <a:pt x="39" y="44"/>
                  <a:pt x="43" y="38"/>
                </a:cubicBezTo>
                <a:cubicBezTo>
                  <a:pt x="46" y="34"/>
                  <a:pt x="48" y="29"/>
                  <a:pt x="48" y="24"/>
                </a:cubicBezTo>
                <a:cubicBezTo>
                  <a:pt x="48" y="11"/>
                  <a:pt x="37" y="0"/>
                  <a:pt x="24" y="0"/>
                </a:cubicBezTo>
                <a:close/>
                <a:moveTo>
                  <a:pt x="12" y="27"/>
                </a:moveTo>
                <a:cubicBezTo>
                  <a:pt x="12" y="29"/>
                  <a:pt x="13" y="30"/>
                  <a:pt x="15" y="30"/>
                </a:cubicBezTo>
                <a:cubicBezTo>
                  <a:pt x="17" y="30"/>
                  <a:pt x="18" y="29"/>
                  <a:pt x="18" y="27"/>
                </a:cubicBezTo>
                <a:cubicBezTo>
                  <a:pt x="18" y="25"/>
                  <a:pt x="17" y="24"/>
                  <a:pt x="15" y="24"/>
                </a:cubicBezTo>
                <a:cubicBezTo>
                  <a:pt x="13" y="24"/>
                  <a:pt x="12" y="25"/>
                  <a:pt x="12" y="27"/>
                </a:cubicBezTo>
                <a:close/>
                <a:moveTo>
                  <a:pt x="37" y="27"/>
                </a:moveTo>
                <a:cubicBezTo>
                  <a:pt x="37" y="25"/>
                  <a:pt x="35" y="24"/>
                  <a:pt x="33" y="24"/>
                </a:cubicBezTo>
                <a:cubicBezTo>
                  <a:pt x="32" y="24"/>
                  <a:pt x="30" y="25"/>
                  <a:pt x="30" y="27"/>
                </a:cubicBezTo>
                <a:cubicBezTo>
                  <a:pt x="30" y="29"/>
                  <a:pt x="32" y="30"/>
                  <a:pt x="33" y="30"/>
                </a:cubicBezTo>
                <a:cubicBezTo>
                  <a:pt x="35" y="30"/>
                  <a:pt x="37" y="29"/>
                  <a:pt x="37" y="27"/>
                </a:cubicBezTo>
                <a:close/>
                <a:moveTo>
                  <a:pt x="35" y="60"/>
                </a:moveTo>
                <a:cubicBezTo>
                  <a:pt x="35" y="59"/>
                  <a:pt x="34" y="58"/>
                  <a:pt x="33" y="58"/>
                </a:cubicBezTo>
                <a:cubicBezTo>
                  <a:pt x="15" y="58"/>
                  <a:pt x="15" y="58"/>
                  <a:pt x="15" y="58"/>
                </a:cubicBezTo>
                <a:cubicBezTo>
                  <a:pt x="14" y="58"/>
                  <a:pt x="13" y="59"/>
                  <a:pt x="13" y="60"/>
                </a:cubicBezTo>
                <a:cubicBezTo>
                  <a:pt x="13" y="61"/>
                  <a:pt x="14" y="62"/>
                  <a:pt x="15" y="62"/>
                </a:cubicBezTo>
                <a:cubicBezTo>
                  <a:pt x="33" y="62"/>
                  <a:pt x="33" y="62"/>
                  <a:pt x="33" y="62"/>
                </a:cubicBezTo>
                <a:cubicBezTo>
                  <a:pt x="34" y="62"/>
                  <a:pt x="35" y="61"/>
                  <a:pt x="35" y="60"/>
                </a:cubicBezTo>
                <a:close/>
                <a:moveTo>
                  <a:pt x="33" y="67"/>
                </a:moveTo>
                <a:cubicBezTo>
                  <a:pt x="33" y="66"/>
                  <a:pt x="32" y="65"/>
                  <a:pt x="31" y="65"/>
                </a:cubicBezTo>
                <a:cubicBezTo>
                  <a:pt x="17" y="65"/>
                  <a:pt x="17" y="65"/>
                  <a:pt x="17" y="65"/>
                </a:cubicBezTo>
                <a:cubicBezTo>
                  <a:pt x="16" y="65"/>
                  <a:pt x="15" y="66"/>
                  <a:pt x="15" y="67"/>
                </a:cubicBezTo>
                <a:cubicBezTo>
                  <a:pt x="15" y="68"/>
                  <a:pt x="16" y="69"/>
                  <a:pt x="17" y="69"/>
                </a:cubicBezTo>
                <a:cubicBezTo>
                  <a:pt x="31" y="69"/>
                  <a:pt x="31" y="69"/>
                  <a:pt x="31" y="69"/>
                </a:cubicBezTo>
                <a:cubicBezTo>
                  <a:pt x="32" y="69"/>
                  <a:pt x="33" y="68"/>
                  <a:pt x="33" y="6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7" name="Oval 58">
            <a:extLst>
              <a:ext uri="{FF2B5EF4-FFF2-40B4-BE49-F238E27FC236}">
                <a16:creationId xmlns:a16="http://schemas.microsoft.com/office/drawing/2014/main" id="{D02BEEA8-4DB1-475E-893E-EDD2B8090A71}"/>
              </a:ext>
            </a:extLst>
          </p:cNvPr>
          <p:cNvSpPr>
            <a:spLocks noChangeArrowheads="1"/>
          </p:cNvSpPr>
          <p:nvPr/>
        </p:nvSpPr>
        <p:spPr bwMode="auto">
          <a:xfrm>
            <a:off x="2616200" y="2187575"/>
            <a:ext cx="2508250" cy="251460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grpSp>
        <p:nvGrpSpPr>
          <p:cNvPr id="61" name="Group 60">
            <a:extLst>
              <a:ext uri="{FF2B5EF4-FFF2-40B4-BE49-F238E27FC236}">
                <a16:creationId xmlns:a16="http://schemas.microsoft.com/office/drawing/2014/main" id="{86D940DE-488F-4E59-B9A3-5A6F519FAC3F}"/>
              </a:ext>
            </a:extLst>
          </p:cNvPr>
          <p:cNvGrpSpPr/>
          <p:nvPr/>
        </p:nvGrpSpPr>
        <p:grpSpPr>
          <a:xfrm>
            <a:off x="3019902" y="3050126"/>
            <a:ext cx="1765937" cy="1074420"/>
            <a:chOff x="5210651" y="3332861"/>
            <a:chExt cx="1765937" cy="1074420"/>
          </a:xfrm>
        </p:grpSpPr>
        <p:sp>
          <p:nvSpPr>
            <p:cNvPr id="62" name="Text Placeholder 53">
              <a:extLst>
                <a:ext uri="{FF2B5EF4-FFF2-40B4-BE49-F238E27FC236}">
                  <a16:creationId xmlns:a16="http://schemas.microsoft.com/office/drawing/2014/main" id="{5F3B28A6-2EC0-43EB-9B49-B5A9090F302F}"/>
                </a:ext>
              </a:extLst>
            </p:cNvPr>
            <p:cNvSpPr txBox="1">
              <a:spLocks/>
            </p:cNvSpPr>
            <p:nvPr/>
          </p:nvSpPr>
          <p:spPr>
            <a:xfrm>
              <a:off x="5210651" y="3712165"/>
              <a:ext cx="1765937" cy="69511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63" name="Text Placeholder 56">
              <a:extLst>
                <a:ext uri="{FF2B5EF4-FFF2-40B4-BE49-F238E27FC236}">
                  <a16:creationId xmlns:a16="http://schemas.microsoft.com/office/drawing/2014/main" id="{AFBBAD21-7591-4A70-9C34-B58CC42ADA3C}"/>
                </a:ext>
              </a:extLst>
            </p:cNvPr>
            <p:cNvSpPr txBox="1">
              <a:spLocks/>
            </p:cNvSpPr>
            <p:nvPr/>
          </p:nvSpPr>
          <p:spPr>
            <a:xfrm>
              <a:off x="5405215" y="3332861"/>
              <a:ext cx="1376808" cy="3856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tx1">
                      <a:lumMod val="50000"/>
                    </a:schemeClr>
                  </a:solidFill>
                </a:rPr>
                <a:t>Title Here</a:t>
              </a:r>
              <a:endParaRPr lang="ru-RU" sz="1600" b="1" dirty="0">
                <a:solidFill>
                  <a:schemeClr val="tx1">
                    <a:lumMod val="50000"/>
                  </a:schemeClr>
                </a:solidFill>
              </a:endParaRPr>
            </a:p>
          </p:txBody>
        </p:sp>
      </p:grpSp>
      <p:grpSp>
        <p:nvGrpSpPr>
          <p:cNvPr id="70" name="Group 69">
            <a:extLst>
              <a:ext uri="{FF2B5EF4-FFF2-40B4-BE49-F238E27FC236}">
                <a16:creationId xmlns:a16="http://schemas.microsoft.com/office/drawing/2014/main" id="{F09F5308-F0FF-4331-92AA-BD2FF5EDE1AD}"/>
              </a:ext>
            </a:extLst>
          </p:cNvPr>
          <p:cNvGrpSpPr/>
          <p:nvPr/>
        </p:nvGrpSpPr>
        <p:grpSpPr>
          <a:xfrm>
            <a:off x="7241700" y="904291"/>
            <a:ext cx="1252378" cy="553640"/>
            <a:chOff x="9007508" y="1224331"/>
            <a:chExt cx="1252378" cy="553640"/>
          </a:xfrm>
        </p:grpSpPr>
        <p:sp>
          <p:nvSpPr>
            <p:cNvPr id="71" name="Text Placeholder 53">
              <a:extLst>
                <a:ext uri="{FF2B5EF4-FFF2-40B4-BE49-F238E27FC236}">
                  <a16:creationId xmlns:a16="http://schemas.microsoft.com/office/drawing/2014/main" id="{A6F9EE34-2A6C-45B7-9D68-3E163CDDB9BC}"/>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2" name="Text Placeholder 56">
              <a:extLst>
                <a:ext uri="{FF2B5EF4-FFF2-40B4-BE49-F238E27FC236}">
                  <a16:creationId xmlns:a16="http://schemas.microsoft.com/office/drawing/2014/main" id="{129619BA-971C-4175-BE4F-D569AEE0A6FD}"/>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77" name="Group 76">
            <a:extLst>
              <a:ext uri="{FF2B5EF4-FFF2-40B4-BE49-F238E27FC236}">
                <a16:creationId xmlns:a16="http://schemas.microsoft.com/office/drawing/2014/main" id="{36C8F27B-ABAD-4C23-9E08-81BBA601389C}"/>
              </a:ext>
            </a:extLst>
          </p:cNvPr>
          <p:cNvGrpSpPr/>
          <p:nvPr/>
        </p:nvGrpSpPr>
        <p:grpSpPr>
          <a:xfrm>
            <a:off x="7965600" y="2047291"/>
            <a:ext cx="1252378" cy="553640"/>
            <a:chOff x="9007508" y="1224331"/>
            <a:chExt cx="1252378" cy="553640"/>
          </a:xfrm>
        </p:grpSpPr>
        <p:sp>
          <p:nvSpPr>
            <p:cNvPr id="78" name="Text Placeholder 53">
              <a:extLst>
                <a:ext uri="{FF2B5EF4-FFF2-40B4-BE49-F238E27FC236}">
                  <a16:creationId xmlns:a16="http://schemas.microsoft.com/office/drawing/2014/main" id="{888F8F75-89A6-425A-9A73-AD834394F89B}"/>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9" name="Text Placeholder 56">
              <a:extLst>
                <a:ext uri="{FF2B5EF4-FFF2-40B4-BE49-F238E27FC236}">
                  <a16:creationId xmlns:a16="http://schemas.microsoft.com/office/drawing/2014/main" id="{44D7DFCD-362B-428D-87EA-13F9F2241162}"/>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80" name="Group 79">
            <a:extLst>
              <a:ext uri="{FF2B5EF4-FFF2-40B4-BE49-F238E27FC236}">
                <a16:creationId xmlns:a16="http://schemas.microsoft.com/office/drawing/2014/main" id="{37DC159F-711D-4395-ACAC-BE003A1B011A}"/>
              </a:ext>
            </a:extLst>
          </p:cNvPr>
          <p:cNvGrpSpPr/>
          <p:nvPr/>
        </p:nvGrpSpPr>
        <p:grpSpPr>
          <a:xfrm>
            <a:off x="8545909" y="3190122"/>
            <a:ext cx="1252378" cy="553640"/>
            <a:chOff x="9007508" y="1224331"/>
            <a:chExt cx="1252378" cy="553640"/>
          </a:xfrm>
        </p:grpSpPr>
        <p:sp>
          <p:nvSpPr>
            <p:cNvPr id="81" name="Text Placeholder 53">
              <a:extLst>
                <a:ext uri="{FF2B5EF4-FFF2-40B4-BE49-F238E27FC236}">
                  <a16:creationId xmlns:a16="http://schemas.microsoft.com/office/drawing/2014/main" id="{3F9EB36B-74F5-44D1-907A-71F7D253E95E}"/>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2" name="Text Placeholder 56">
              <a:extLst>
                <a:ext uri="{FF2B5EF4-FFF2-40B4-BE49-F238E27FC236}">
                  <a16:creationId xmlns:a16="http://schemas.microsoft.com/office/drawing/2014/main" id="{BBDDC453-4D68-4AC2-8BE5-5B7C753A9982}"/>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83" name="Group 82">
            <a:extLst>
              <a:ext uri="{FF2B5EF4-FFF2-40B4-BE49-F238E27FC236}">
                <a16:creationId xmlns:a16="http://schemas.microsoft.com/office/drawing/2014/main" id="{DCAC198D-3043-488B-B09E-7758AC898ECB}"/>
              </a:ext>
            </a:extLst>
          </p:cNvPr>
          <p:cNvGrpSpPr/>
          <p:nvPr/>
        </p:nvGrpSpPr>
        <p:grpSpPr>
          <a:xfrm>
            <a:off x="7965600" y="4325671"/>
            <a:ext cx="1252378" cy="553640"/>
            <a:chOff x="9007508" y="1224331"/>
            <a:chExt cx="1252378" cy="553640"/>
          </a:xfrm>
        </p:grpSpPr>
        <p:sp>
          <p:nvSpPr>
            <p:cNvPr id="84" name="Text Placeholder 53">
              <a:extLst>
                <a:ext uri="{FF2B5EF4-FFF2-40B4-BE49-F238E27FC236}">
                  <a16:creationId xmlns:a16="http://schemas.microsoft.com/office/drawing/2014/main" id="{D6F00286-33CD-420F-B6AC-F3F561BF1EFA}"/>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5" name="Text Placeholder 56">
              <a:extLst>
                <a:ext uri="{FF2B5EF4-FFF2-40B4-BE49-F238E27FC236}">
                  <a16:creationId xmlns:a16="http://schemas.microsoft.com/office/drawing/2014/main" id="{8B9B21AA-0FBE-4404-84C1-FF6ACDD169DA}"/>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86" name="Group 85">
            <a:extLst>
              <a:ext uri="{FF2B5EF4-FFF2-40B4-BE49-F238E27FC236}">
                <a16:creationId xmlns:a16="http://schemas.microsoft.com/office/drawing/2014/main" id="{32C735B4-2436-46DF-90D1-B1A008C392A5}"/>
              </a:ext>
            </a:extLst>
          </p:cNvPr>
          <p:cNvGrpSpPr/>
          <p:nvPr/>
        </p:nvGrpSpPr>
        <p:grpSpPr>
          <a:xfrm>
            <a:off x="7241700" y="5468671"/>
            <a:ext cx="1252378" cy="553640"/>
            <a:chOff x="9007508" y="1224331"/>
            <a:chExt cx="1252378" cy="553640"/>
          </a:xfrm>
        </p:grpSpPr>
        <p:sp>
          <p:nvSpPr>
            <p:cNvPr id="87" name="Text Placeholder 53">
              <a:extLst>
                <a:ext uri="{FF2B5EF4-FFF2-40B4-BE49-F238E27FC236}">
                  <a16:creationId xmlns:a16="http://schemas.microsoft.com/office/drawing/2014/main" id="{B14DAC29-C941-4BD9-B663-0F5A386D9E81}"/>
                </a:ext>
              </a:extLst>
            </p:cNvPr>
            <p:cNvSpPr txBox="1">
              <a:spLocks/>
            </p:cNvSpPr>
            <p:nvPr/>
          </p:nvSpPr>
          <p:spPr>
            <a:xfrm>
              <a:off x="9007508" y="1414077"/>
              <a:ext cx="1252378" cy="36389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8" name="Text Placeholder 56">
              <a:extLst>
                <a:ext uri="{FF2B5EF4-FFF2-40B4-BE49-F238E27FC236}">
                  <a16:creationId xmlns:a16="http://schemas.microsoft.com/office/drawing/2014/main" id="{88606893-A499-458B-B064-06ACA48F9DA2}"/>
                </a:ext>
              </a:extLst>
            </p:cNvPr>
            <p:cNvSpPr txBox="1">
              <a:spLocks/>
            </p:cNvSpPr>
            <p:nvPr/>
          </p:nvSpPr>
          <p:spPr>
            <a:xfrm>
              <a:off x="9008730" y="122433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spTree>
    <p:extLst>
      <p:ext uri="{BB962C8B-B14F-4D97-AF65-F5344CB8AC3E}">
        <p14:creationId xmlns:p14="http://schemas.microsoft.com/office/powerpoint/2010/main" val="33815520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7"/>
                                        </p:tgtEl>
                                        <p:attrNameLst>
                                          <p:attrName>style.visibility</p:attrName>
                                        </p:attrNameLst>
                                      </p:cBhvr>
                                      <p:to>
                                        <p:strVal val="visible"/>
                                      </p:to>
                                    </p:set>
                                    <p:animEffect transition="in" filter="fade">
                                      <p:cBhvr>
                                        <p:cTn id="7" dur="750"/>
                                        <p:tgtEl>
                                          <p:spTgt spid="57"/>
                                        </p:tgtEl>
                                      </p:cBhvr>
                                    </p:animEffect>
                                  </p:childTnLst>
                                </p:cTn>
                              </p:par>
                              <p:par>
                                <p:cTn id="8" presetID="10" presetClass="entr" presetSubtype="0" fill="hold" nodeType="withEffect">
                                  <p:stCondLst>
                                    <p:cond delay="0"/>
                                  </p:stCondLst>
                                  <p:childTnLst>
                                    <p:set>
                                      <p:cBhvr>
                                        <p:cTn id="9" dur="1" fill="hold">
                                          <p:stCondLst>
                                            <p:cond delay="0"/>
                                          </p:stCondLst>
                                        </p:cTn>
                                        <p:tgtEl>
                                          <p:spTgt spid="61"/>
                                        </p:tgtEl>
                                        <p:attrNameLst>
                                          <p:attrName>style.visibility</p:attrName>
                                        </p:attrNameLst>
                                      </p:cBhvr>
                                      <p:to>
                                        <p:strVal val="visible"/>
                                      </p:to>
                                    </p:set>
                                    <p:animEffect transition="in" filter="fade">
                                      <p:cBhvr>
                                        <p:cTn id="10" dur="750"/>
                                        <p:tgtEl>
                                          <p:spTgt spid="61"/>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12"/>
                                        </p:tgtEl>
                                        <p:attrNameLst>
                                          <p:attrName>style.visibility</p:attrName>
                                        </p:attrNameLst>
                                      </p:cBhvr>
                                      <p:to>
                                        <p:strVal val="visible"/>
                                      </p:to>
                                    </p:set>
                                    <p:animEffect transition="in" filter="fade">
                                      <p:cBhvr>
                                        <p:cTn id="13" dur="500"/>
                                        <p:tgtEl>
                                          <p:spTgt spid="12"/>
                                        </p:tgtEl>
                                      </p:cBhvr>
                                    </p:animEffect>
                                  </p:childTnLst>
                                </p:cTn>
                              </p:par>
                              <p:par>
                                <p:cTn id="14" presetID="10" presetClass="entr" presetSubtype="0" fill="hold" grpId="0" nodeType="withEffect">
                                  <p:stCondLst>
                                    <p:cond delay="750"/>
                                  </p:stCondLst>
                                  <p:childTnLst>
                                    <p:set>
                                      <p:cBhvr>
                                        <p:cTn id="15" dur="1" fill="hold">
                                          <p:stCondLst>
                                            <p:cond delay="0"/>
                                          </p:stCondLst>
                                        </p:cTn>
                                        <p:tgtEl>
                                          <p:spTgt spid="27"/>
                                        </p:tgtEl>
                                        <p:attrNameLst>
                                          <p:attrName>style.visibility</p:attrName>
                                        </p:attrNameLst>
                                      </p:cBhvr>
                                      <p:to>
                                        <p:strVal val="visible"/>
                                      </p:to>
                                    </p:set>
                                    <p:animEffect transition="in" filter="fade">
                                      <p:cBhvr>
                                        <p:cTn id="16" dur="500"/>
                                        <p:tgtEl>
                                          <p:spTgt spid="27"/>
                                        </p:tgtEl>
                                      </p:cBhvr>
                                    </p:animEffect>
                                  </p:childTnLst>
                                </p:cTn>
                              </p:par>
                              <p:par>
                                <p:cTn id="17" presetID="10" presetClass="entr" presetSubtype="0" fill="hold" grpId="0" nodeType="withEffect">
                                  <p:stCondLst>
                                    <p:cond delay="1250"/>
                                  </p:stCondLst>
                                  <p:childTnLst>
                                    <p:set>
                                      <p:cBhvr>
                                        <p:cTn id="18" dur="1" fill="hold">
                                          <p:stCondLst>
                                            <p:cond delay="0"/>
                                          </p:stCondLst>
                                        </p:cTn>
                                        <p:tgtEl>
                                          <p:spTgt spid="26"/>
                                        </p:tgtEl>
                                        <p:attrNameLst>
                                          <p:attrName>style.visibility</p:attrName>
                                        </p:attrNameLst>
                                      </p:cBhvr>
                                      <p:to>
                                        <p:strVal val="visible"/>
                                      </p:to>
                                    </p:set>
                                    <p:animEffect transition="in" filter="fade">
                                      <p:cBhvr>
                                        <p:cTn id="19" dur="500"/>
                                        <p:tgtEl>
                                          <p:spTgt spid="26"/>
                                        </p:tgtEl>
                                      </p:cBhvr>
                                    </p:animEffect>
                                  </p:childTnLst>
                                </p:cTn>
                              </p:par>
                              <p:par>
                                <p:cTn id="20" presetID="10" presetClass="entr" presetSubtype="0" fill="hold" grpId="0" nodeType="withEffect">
                                  <p:stCondLst>
                                    <p:cond delay="1750"/>
                                  </p:stCondLst>
                                  <p:childTnLst>
                                    <p:set>
                                      <p:cBhvr>
                                        <p:cTn id="21" dur="1" fill="hold">
                                          <p:stCondLst>
                                            <p:cond delay="0"/>
                                          </p:stCondLst>
                                        </p:cTn>
                                        <p:tgtEl>
                                          <p:spTgt spid="25"/>
                                        </p:tgtEl>
                                        <p:attrNameLst>
                                          <p:attrName>style.visibility</p:attrName>
                                        </p:attrNameLst>
                                      </p:cBhvr>
                                      <p:to>
                                        <p:strVal val="visible"/>
                                      </p:to>
                                    </p:set>
                                    <p:animEffect transition="in" filter="fade">
                                      <p:cBhvr>
                                        <p:cTn id="22" dur="500"/>
                                        <p:tgtEl>
                                          <p:spTgt spid="25"/>
                                        </p:tgtEl>
                                      </p:cBhvr>
                                    </p:animEffect>
                                  </p:childTnLst>
                                </p:cTn>
                              </p:par>
                              <p:par>
                                <p:cTn id="23" presetID="10" presetClass="entr" presetSubtype="0" fill="hold" grpId="0" nodeType="withEffect">
                                  <p:stCondLst>
                                    <p:cond delay="2250"/>
                                  </p:stCondLst>
                                  <p:childTnLst>
                                    <p:set>
                                      <p:cBhvr>
                                        <p:cTn id="24" dur="1" fill="hold">
                                          <p:stCondLst>
                                            <p:cond delay="0"/>
                                          </p:stCondLst>
                                        </p:cTn>
                                        <p:tgtEl>
                                          <p:spTgt spid="24"/>
                                        </p:tgtEl>
                                        <p:attrNameLst>
                                          <p:attrName>style.visibility</p:attrName>
                                        </p:attrNameLst>
                                      </p:cBhvr>
                                      <p:to>
                                        <p:strVal val="visible"/>
                                      </p:to>
                                    </p:set>
                                    <p:animEffect transition="in" filter="fade">
                                      <p:cBhvr>
                                        <p:cTn id="25" dur="500"/>
                                        <p:tgtEl>
                                          <p:spTgt spid="24"/>
                                        </p:tgtEl>
                                      </p:cBhvr>
                                    </p:animEffect>
                                  </p:childTnLst>
                                </p:cTn>
                              </p:par>
                              <p:par>
                                <p:cTn id="26" presetID="10" presetClass="entr" presetSubtype="0" fill="hold" grpId="0" nodeType="withEffect">
                                  <p:stCondLst>
                                    <p:cond delay="2750"/>
                                  </p:stCondLst>
                                  <p:childTnLst>
                                    <p:set>
                                      <p:cBhvr>
                                        <p:cTn id="27" dur="1" fill="hold">
                                          <p:stCondLst>
                                            <p:cond delay="0"/>
                                          </p:stCondLst>
                                        </p:cTn>
                                        <p:tgtEl>
                                          <p:spTgt spid="23"/>
                                        </p:tgtEl>
                                        <p:attrNameLst>
                                          <p:attrName>style.visibility</p:attrName>
                                        </p:attrNameLst>
                                      </p:cBhvr>
                                      <p:to>
                                        <p:strVal val="visible"/>
                                      </p:to>
                                    </p:set>
                                    <p:animEffect transition="in" filter="fade">
                                      <p:cBhvr>
                                        <p:cTn id="28" dur="500"/>
                                        <p:tgtEl>
                                          <p:spTgt spid="23"/>
                                        </p:tgtEl>
                                      </p:cBhvr>
                                    </p:animEffect>
                                  </p:childTnLst>
                                </p:cTn>
                              </p:par>
                              <p:par>
                                <p:cTn id="29" presetID="22" presetClass="entr" presetSubtype="8" fill="hold" grpId="0" nodeType="withEffect">
                                  <p:stCondLst>
                                    <p:cond delay="1000"/>
                                  </p:stCondLst>
                                  <p:childTnLst>
                                    <p:set>
                                      <p:cBhvr>
                                        <p:cTn id="30" dur="1" fill="hold">
                                          <p:stCondLst>
                                            <p:cond delay="0"/>
                                          </p:stCondLst>
                                        </p:cTn>
                                        <p:tgtEl>
                                          <p:spTgt spid="6"/>
                                        </p:tgtEl>
                                        <p:attrNameLst>
                                          <p:attrName>style.visibility</p:attrName>
                                        </p:attrNameLst>
                                      </p:cBhvr>
                                      <p:to>
                                        <p:strVal val="visible"/>
                                      </p:to>
                                    </p:set>
                                    <p:animEffect transition="in" filter="wipe(left)">
                                      <p:cBhvr>
                                        <p:cTn id="31" dur="750"/>
                                        <p:tgtEl>
                                          <p:spTgt spid="6"/>
                                        </p:tgtEl>
                                      </p:cBhvr>
                                    </p:animEffect>
                                  </p:childTnLst>
                                </p:cTn>
                              </p:par>
                              <p:par>
                                <p:cTn id="32" presetID="22" presetClass="entr" presetSubtype="8" fill="hold" grpId="0" nodeType="withEffect">
                                  <p:stCondLst>
                                    <p:cond delay="1500"/>
                                  </p:stCondLst>
                                  <p:childTnLst>
                                    <p:set>
                                      <p:cBhvr>
                                        <p:cTn id="33" dur="1" fill="hold">
                                          <p:stCondLst>
                                            <p:cond delay="0"/>
                                          </p:stCondLst>
                                        </p:cTn>
                                        <p:tgtEl>
                                          <p:spTgt spid="7"/>
                                        </p:tgtEl>
                                        <p:attrNameLst>
                                          <p:attrName>style.visibility</p:attrName>
                                        </p:attrNameLst>
                                      </p:cBhvr>
                                      <p:to>
                                        <p:strVal val="visible"/>
                                      </p:to>
                                    </p:set>
                                    <p:animEffect transition="in" filter="wipe(left)">
                                      <p:cBhvr>
                                        <p:cTn id="34" dur="750"/>
                                        <p:tgtEl>
                                          <p:spTgt spid="7"/>
                                        </p:tgtEl>
                                      </p:cBhvr>
                                    </p:animEffect>
                                  </p:childTnLst>
                                </p:cTn>
                              </p:par>
                              <p:par>
                                <p:cTn id="35" presetID="22" presetClass="entr" presetSubtype="8" fill="hold" grpId="0" nodeType="withEffect">
                                  <p:stCondLst>
                                    <p:cond delay="200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750"/>
                                        <p:tgtEl>
                                          <p:spTgt spid="10"/>
                                        </p:tgtEl>
                                      </p:cBhvr>
                                    </p:animEffect>
                                  </p:childTnLst>
                                </p:cTn>
                              </p:par>
                              <p:par>
                                <p:cTn id="38" presetID="22" presetClass="entr" presetSubtype="8" fill="hold" grpId="0" nodeType="withEffect">
                                  <p:stCondLst>
                                    <p:cond delay="2500"/>
                                  </p:stCondLst>
                                  <p:childTnLst>
                                    <p:set>
                                      <p:cBhvr>
                                        <p:cTn id="39" dur="1" fill="hold">
                                          <p:stCondLst>
                                            <p:cond delay="0"/>
                                          </p:stCondLst>
                                        </p:cTn>
                                        <p:tgtEl>
                                          <p:spTgt spid="9"/>
                                        </p:tgtEl>
                                        <p:attrNameLst>
                                          <p:attrName>style.visibility</p:attrName>
                                        </p:attrNameLst>
                                      </p:cBhvr>
                                      <p:to>
                                        <p:strVal val="visible"/>
                                      </p:to>
                                    </p:set>
                                    <p:animEffect transition="in" filter="wipe(left)">
                                      <p:cBhvr>
                                        <p:cTn id="40" dur="750"/>
                                        <p:tgtEl>
                                          <p:spTgt spid="9"/>
                                        </p:tgtEl>
                                      </p:cBhvr>
                                    </p:animEffect>
                                  </p:childTnLst>
                                </p:cTn>
                              </p:par>
                              <p:par>
                                <p:cTn id="41" presetID="22" presetClass="entr" presetSubtype="8" fill="hold" grpId="0" nodeType="withEffect">
                                  <p:stCondLst>
                                    <p:cond delay="3000"/>
                                  </p:stCondLst>
                                  <p:childTnLst>
                                    <p:set>
                                      <p:cBhvr>
                                        <p:cTn id="42" dur="1" fill="hold">
                                          <p:stCondLst>
                                            <p:cond delay="0"/>
                                          </p:stCondLst>
                                        </p:cTn>
                                        <p:tgtEl>
                                          <p:spTgt spid="8"/>
                                        </p:tgtEl>
                                        <p:attrNameLst>
                                          <p:attrName>style.visibility</p:attrName>
                                        </p:attrNameLst>
                                      </p:cBhvr>
                                      <p:to>
                                        <p:strVal val="visible"/>
                                      </p:to>
                                    </p:set>
                                    <p:animEffect transition="in" filter="wipe(left)">
                                      <p:cBhvr>
                                        <p:cTn id="43" dur="750"/>
                                        <p:tgtEl>
                                          <p:spTgt spid="8"/>
                                        </p:tgtEl>
                                      </p:cBhvr>
                                    </p:animEffect>
                                  </p:childTnLst>
                                </p:cTn>
                              </p:par>
                              <p:par>
                                <p:cTn id="44" presetID="2" presetClass="entr" presetSubtype="2" decel="100000" fill="hold" nodeType="withEffect">
                                  <p:stCondLst>
                                    <p:cond delay="1250"/>
                                  </p:stCondLst>
                                  <p:childTnLst>
                                    <p:set>
                                      <p:cBhvr>
                                        <p:cTn id="45" dur="1" fill="hold">
                                          <p:stCondLst>
                                            <p:cond delay="0"/>
                                          </p:stCondLst>
                                        </p:cTn>
                                        <p:tgtEl>
                                          <p:spTgt spid="2"/>
                                        </p:tgtEl>
                                        <p:attrNameLst>
                                          <p:attrName>style.visibility</p:attrName>
                                        </p:attrNameLst>
                                      </p:cBhvr>
                                      <p:to>
                                        <p:strVal val="visible"/>
                                      </p:to>
                                    </p:set>
                                    <p:anim calcmode="lin" valueType="num">
                                      <p:cBhvr additive="base">
                                        <p:cTn id="46" dur="1000" fill="hold"/>
                                        <p:tgtEl>
                                          <p:spTgt spid="2"/>
                                        </p:tgtEl>
                                        <p:attrNameLst>
                                          <p:attrName>ppt_x</p:attrName>
                                        </p:attrNameLst>
                                      </p:cBhvr>
                                      <p:tavLst>
                                        <p:tav tm="0">
                                          <p:val>
                                            <p:strVal val="1+#ppt_w/2"/>
                                          </p:val>
                                        </p:tav>
                                        <p:tav tm="100000">
                                          <p:val>
                                            <p:strVal val="#ppt_x"/>
                                          </p:val>
                                        </p:tav>
                                      </p:tavLst>
                                    </p:anim>
                                    <p:anim calcmode="lin" valueType="num">
                                      <p:cBhvr additive="base">
                                        <p:cTn id="47" dur="1000" fill="hold"/>
                                        <p:tgtEl>
                                          <p:spTgt spid="2"/>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1750"/>
                                  </p:stCondLst>
                                  <p:childTnLst>
                                    <p:set>
                                      <p:cBhvr>
                                        <p:cTn id="49" dur="1" fill="hold">
                                          <p:stCondLst>
                                            <p:cond delay="0"/>
                                          </p:stCondLst>
                                        </p:cTn>
                                        <p:tgtEl>
                                          <p:spTgt spid="3"/>
                                        </p:tgtEl>
                                        <p:attrNameLst>
                                          <p:attrName>style.visibility</p:attrName>
                                        </p:attrNameLst>
                                      </p:cBhvr>
                                      <p:to>
                                        <p:strVal val="visible"/>
                                      </p:to>
                                    </p:set>
                                    <p:anim calcmode="lin" valueType="num">
                                      <p:cBhvr additive="base">
                                        <p:cTn id="50" dur="1000" fill="hold"/>
                                        <p:tgtEl>
                                          <p:spTgt spid="3"/>
                                        </p:tgtEl>
                                        <p:attrNameLst>
                                          <p:attrName>ppt_x</p:attrName>
                                        </p:attrNameLst>
                                      </p:cBhvr>
                                      <p:tavLst>
                                        <p:tav tm="0">
                                          <p:val>
                                            <p:strVal val="1+#ppt_w/2"/>
                                          </p:val>
                                        </p:tav>
                                        <p:tav tm="100000">
                                          <p:val>
                                            <p:strVal val="#ppt_x"/>
                                          </p:val>
                                        </p:tav>
                                      </p:tavLst>
                                    </p:anim>
                                    <p:anim calcmode="lin" valueType="num">
                                      <p:cBhvr additive="base">
                                        <p:cTn id="51" dur="1000" fill="hold"/>
                                        <p:tgtEl>
                                          <p:spTgt spid="3"/>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2250"/>
                                  </p:stCondLst>
                                  <p:childTnLst>
                                    <p:set>
                                      <p:cBhvr>
                                        <p:cTn id="53" dur="1" fill="hold">
                                          <p:stCondLst>
                                            <p:cond delay="0"/>
                                          </p:stCondLst>
                                        </p:cTn>
                                        <p:tgtEl>
                                          <p:spTgt spid="4"/>
                                        </p:tgtEl>
                                        <p:attrNameLst>
                                          <p:attrName>style.visibility</p:attrName>
                                        </p:attrNameLst>
                                      </p:cBhvr>
                                      <p:to>
                                        <p:strVal val="visible"/>
                                      </p:to>
                                    </p:set>
                                    <p:anim calcmode="lin" valueType="num">
                                      <p:cBhvr additive="base">
                                        <p:cTn id="54" dur="1000" fill="hold"/>
                                        <p:tgtEl>
                                          <p:spTgt spid="4"/>
                                        </p:tgtEl>
                                        <p:attrNameLst>
                                          <p:attrName>ppt_x</p:attrName>
                                        </p:attrNameLst>
                                      </p:cBhvr>
                                      <p:tavLst>
                                        <p:tav tm="0">
                                          <p:val>
                                            <p:strVal val="1+#ppt_w/2"/>
                                          </p:val>
                                        </p:tav>
                                        <p:tav tm="100000">
                                          <p:val>
                                            <p:strVal val="#ppt_x"/>
                                          </p:val>
                                        </p:tav>
                                      </p:tavLst>
                                    </p:anim>
                                    <p:anim calcmode="lin" valueType="num">
                                      <p:cBhvr additive="base">
                                        <p:cTn id="55" dur="1000" fill="hold"/>
                                        <p:tgtEl>
                                          <p:spTgt spid="4"/>
                                        </p:tgtEl>
                                        <p:attrNameLst>
                                          <p:attrName>ppt_y</p:attrName>
                                        </p:attrNameLst>
                                      </p:cBhvr>
                                      <p:tavLst>
                                        <p:tav tm="0">
                                          <p:val>
                                            <p:strVal val="#ppt_y"/>
                                          </p:val>
                                        </p:tav>
                                        <p:tav tm="100000">
                                          <p:val>
                                            <p:strVal val="#ppt_y"/>
                                          </p:val>
                                        </p:tav>
                                      </p:tavLst>
                                    </p:anim>
                                  </p:childTnLst>
                                </p:cTn>
                              </p:par>
                              <p:par>
                                <p:cTn id="56" presetID="2" presetClass="entr" presetSubtype="2" decel="100000" fill="hold" nodeType="withEffect">
                                  <p:stCondLst>
                                    <p:cond delay="2750"/>
                                  </p:stCondLst>
                                  <p:childTnLst>
                                    <p:set>
                                      <p:cBhvr>
                                        <p:cTn id="57" dur="1" fill="hold">
                                          <p:stCondLst>
                                            <p:cond delay="0"/>
                                          </p:stCondLst>
                                        </p:cTn>
                                        <p:tgtEl>
                                          <p:spTgt spid="5"/>
                                        </p:tgtEl>
                                        <p:attrNameLst>
                                          <p:attrName>style.visibility</p:attrName>
                                        </p:attrNameLst>
                                      </p:cBhvr>
                                      <p:to>
                                        <p:strVal val="visible"/>
                                      </p:to>
                                    </p:set>
                                    <p:anim calcmode="lin" valueType="num">
                                      <p:cBhvr additive="base">
                                        <p:cTn id="58" dur="1000" fill="hold"/>
                                        <p:tgtEl>
                                          <p:spTgt spid="5"/>
                                        </p:tgtEl>
                                        <p:attrNameLst>
                                          <p:attrName>ppt_x</p:attrName>
                                        </p:attrNameLst>
                                      </p:cBhvr>
                                      <p:tavLst>
                                        <p:tav tm="0">
                                          <p:val>
                                            <p:strVal val="1+#ppt_w/2"/>
                                          </p:val>
                                        </p:tav>
                                        <p:tav tm="100000">
                                          <p:val>
                                            <p:strVal val="#ppt_x"/>
                                          </p:val>
                                        </p:tav>
                                      </p:tavLst>
                                    </p:anim>
                                    <p:anim calcmode="lin" valueType="num">
                                      <p:cBhvr additive="base">
                                        <p:cTn id="59" dur="1000" fill="hold"/>
                                        <p:tgtEl>
                                          <p:spTgt spid="5"/>
                                        </p:tgtEl>
                                        <p:attrNameLst>
                                          <p:attrName>ppt_y</p:attrName>
                                        </p:attrNameLst>
                                      </p:cBhvr>
                                      <p:tavLst>
                                        <p:tav tm="0">
                                          <p:val>
                                            <p:strVal val="#ppt_y"/>
                                          </p:val>
                                        </p:tav>
                                        <p:tav tm="100000">
                                          <p:val>
                                            <p:strVal val="#ppt_y"/>
                                          </p:val>
                                        </p:tav>
                                      </p:tavLst>
                                    </p:anim>
                                  </p:childTnLst>
                                </p:cTn>
                              </p:par>
                              <p:par>
                                <p:cTn id="60" presetID="2" presetClass="entr" presetSubtype="2" decel="100000" fill="hold" nodeType="withEffect">
                                  <p:stCondLst>
                                    <p:cond delay="3250"/>
                                  </p:stCondLst>
                                  <p:childTnLst>
                                    <p:set>
                                      <p:cBhvr>
                                        <p:cTn id="61" dur="1" fill="hold">
                                          <p:stCondLst>
                                            <p:cond delay="0"/>
                                          </p:stCondLst>
                                        </p:cTn>
                                        <p:tgtEl>
                                          <p:spTgt spid="11"/>
                                        </p:tgtEl>
                                        <p:attrNameLst>
                                          <p:attrName>style.visibility</p:attrName>
                                        </p:attrNameLst>
                                      </p:cBhvr>
                                      <p:to>
                                        <p:strVal val="visible"/>
                                      </p:to>
                                    </p:set>
                                    <p:anim calcmode="lin" valueType="num">
                                      <p:cBhvr additive="base">
                                        <p:cTn id="62" dur="1000" fill="hold"/>
                                        <p:tgtEl>
                                          <p:spTgt spid="11"/>
                                        </p:tgtEl>
                                        <p:attrNameLst>
                                          <p:attrName>ppt_x</p:attrName>
                                        </p:attrNameLst>
                                      </p:cBhvr>
                                      <p:tavLst>
                                        <p:tav tm="0">
                                          <p:val>
                                            <p:strVal val="1+#ppt_w/2"/>
                                          </p:val>
                                        </p:tav>
                                        <p:tav tm="100000">
                                          <p:val>
                                            <p:strVal val="#ppt_x"/>
                                          </p:val>
                                        </p:tav>
                                      </p:tavLst>
                                    </p:anim>
                                    <p:anim calcmode="lin" valueType="num">
                                      <p:cBhvr additive="base">
                                        <p:cTn id="63" dur="1000" fill="hold"/>
                                        <p:tgtEl>
                                          <p:spTgt spid="11"/>
                                        </p:tgtEl>
                                        <p:attrNameLst>
                                          <p:attrName>ppt_y</p:attrName>
                                        </p:attrNameLst>
                                      </p:cBhvr>
                                      <p:tavLst>
                                        <p:tav tm="0">
                                          <p:val>
                                            <p:strVal val="#ppt_y"/>
                                          </p:val>
                                        </p:tav>
                                        <p:tav tm="100000">
                                          <p:val>
                                            <p:strVal val="#ppt_y"/>
                                          </p:val>
                                        </p:tav>
                                      </p:tavLst>
                                    </p:anim>
                                  </p:childTnLst>
                                </p:cTn>
                              </p:par>
                              <p:par>
                                <p:cTn id="64" presetID="10" presetClass="entr" presetSubtype="0" fill="hold" grpId="0" nodeType="withEffect">
                                  <p:stCondLst>
                                    <p:cond delay="1750"/>
                                  </p:stCondLst>
                                  <p:childTnLst>
                                    <p:set>
                                      <p:cBhvr>
                                        <p:cTn id="65" dur="1" fill="hold">
                                          <p:stCondLst>
                                            <p:cond delay="0"/>
                                          </p:stCondLst>
                                        </p:cTn>
                                        <p:tgtEl>
                                          <p:spTgt spid="52"/>
                                        </p:tgtEl>
                                        <p:attrNameLst>
                                          <p:attrName>style.visibility</p:attrName>
                                        </p:attrNameLst>
                                      </p:cBhvr>
                                      <p:to>
                                        <p:strVal val="visible"/>
                                      </p:to>
                                    </p:set>
                                    <p:animEffect transition="in" filter="fade">
                                      <p:cBhvr>
                                        <p:cTn id="66" dur="500"/>
                                        <p:tgtEl>
                                          <p:spTgt spid="52"/>
                                        </p:tgtEl>
                                      </p:cBhvr>
                                    </p:animEffect>
                                  </p:childTnLst>
                                </p:cTn>
                              </p:par>
                              <p:par>
                                <p:cTn id="67" presetID="10" presetClass="entr" presetSubtype="0" fill="hold" nodeType="withEffect">
                                  <p:stCondLst>
                                    <p:cond delay="1750"/>
                                  </p:stCondLst>
                                  <p:childTnLst>
                                    <p:set>
                                      <p:cBhvr>
                                        <p:cTn id="68" dur="1" fill="hold">
                                          <p:stCondLst>
                                            <p:cond delay="0"/>
                                          </p:stCondLst>
                                        </p:cTn>
                                        <p:tgtEl>
                                          <p:spTgt spid="70"/>
                                        </p:tgtEl>
                                        <p:attrNameLst>
                                          <p:attrName>style.visibility</p:attrName>
                                        </p:attrNameLst>
                                      </p:cBhvr>
                                      <p:to>
                                        <p:strVal val="visible"/>
                                      </p:to>
                                    </p:set>
                                    <p:animEffect transition="in" filter="fade">
                                      <p:cBhvr>
                                        <p:cTn id="69" dur="500"/>
                                        <p:tgtEl>
                                          <p:spTgt spid="70"/>
                                        </p:tgtEl>
                                      </p:cBhvr>
                                    </p:animEffect>
                                  </p:childTnLst>
                                </p:cTn>
                              </p:par>
                              <p:par>
                                <p:cTn id="70" presetID="10" presetClass="entr" presetSubtype="0" fill="hold" grpId="0" nodeType="withEffect">
                                  <p:stCondLst>
                                    <p:cond delay="2250"/>
                                  </p:stCondLst>
                                  <p:childTnLst>
                                    <p:set>
                                      <p:cBhvr>
                                        <p:cTn id="71" dur="1" fill="hold">
                                          <p:stCondLst>
                                            <p:cond delay="0"/>
                                          </p:stCondLst>
                                        </p:cTn>
                                        <p:tgtEl>
                                          <p:spTgt spid="53"/>
                                        </p:tgtEl>
                                        <p:attrNameLst>
                                          <p:attrName>style.visibility</p:attrName>
                                        </p:attrNameLst>
                                      </p:cBhvr>
                                      <p:to>
                                        <p:strVal val="visible"/>
                                      </p:to>
                                    </p:set>
                                    <p:animEffect transition="in" filter="fade">
                                      <p:cBhvr>
                                        <p:cTn id="72" dur="500"/>
                                        <p:tgtEl>
                                          <p:spTgt spid="53"/>
                                        </p:tgtEl>
                                      </p:cBhvr>
                                    </p:animEffect>
                                  </p:childTnLst>
                                </p:cTn>
                              </p:par>
                              <p:par>
                                <p:cTn id="73" presetID="10" presetClass="entr" presetSubtype="0" fill="hold" nodeType="withEffect">
                                  <p:stCondLst>
                                    <p:cond delay="2250"/>
                                  </p:stCondLst>
                                  <p:childTnLst>
                                    <p:set>
                                      <p:cBhvr>
                                        <p:cTn id="74" dur="1" fill="hold">
                                          <p:stCondLst>
                                            <p:cond delay="0"/>
                                          </p:stCondLst>
                                        </p:cTn>
                                        <p:tgtEl>
                                          <p:spTgt spid="77"/>
                                        </p:tgtEl>
                                        <p:attrNameLst>
                                          <p:attrName>style.visibility</p:attrName>
                                        </p:attrNameLst>
                                      </p:cBhvr>
                                      <p:to>
                                        <p:strVal val="visible"/>
                                      </p:to>
                                    </p:set>
                                    <p:animEffect transition="in" filter="fade">
                                      <p:cBhvr>
                                        <p:cTn id="75" dur="500"/>
                                        <p:tgtEl>
                                          <p:spTgt spid="77"/>
                                        </p:tgtEl>
                                      </p:cBhvr>
                                    </p:animEffect>
                                  </p:childTnLst>
                                </p:cTn>
                              </p:par>
                              <p:par>
                                <p:cTn id="76" presetID="10" presetClass="entr" presetSubtype="0" fill="hold" grpId="0" nodeType="withEffect">
                                  <p:stCondLst>
                                    <p:cond delay="2750"/>
                                  </p:stCondLst>
                                  <p:childTnLst>
                                    <p:set>
                                      <p:cBhvr>
                                        <p:cTn id="77" dur="1" fill="hold">
                                          <p:stCondLst>
                                            <p:cond delay="0"/>
                                          </p:stCondLst>
                                        </p:cTn>
                                        <p:tgtEl>
                                          <p:spTgt spid="56"/>
                                        </p:tgtEl>
                                        <p:attrNameLst>
                                          <p:attrName>style.visibility</p:attrName>
                                        </p:attrNameLst>
                                      </p:cBhvr>
                                      <p:to>
                                        <p:strVal val="visible"/>
                                      </p:to>
                                    </p:set>
                                    <p:animEffect transition="in" filter="fade">
                                      <p:cBhvr>
                                        <p:cTn id="78" dur="500"/>
                                        <p:tgtEl>
                                          <p:spTgt spid="56"/>
                                        </p:tgtEl>
                                      </p:cBhvr>
                                    </p:animEffect>
                                  </p:childTnLst>
                                </p:cTn>
                              </p:par>
                              <p:par>
                                <p:cTn id="79" presetID="10" presetClass="entr" presetSubtype="0" fill="hold" nodeType="withEffect">
                                  <p:stCondLst>
                                    <p:cond delay="2750"/>
                                  </p:stCondLst>
                                  <p:childTnLst>
                                    <p:set>
                                      <p:cBhvr>
                                        <p:cTn id="80" dur="1" fill="hold">
                                          <p:stCondLst>
                                            <p:cond delay="0"/>
                                          </p:stCondLst>
                                        </p:cTn>
                                        <p:tgtEl>
                                          <p:spTgt spid="80"/>
                                        </p:tgtEl>
                                        <p:attrNameLst>
                                          <p:attrName>style.visibility</p:attrName>
                                        </p:attrNameLst>
                                      </p:cBhvr>
                                      <p:to>
                                        <p:strVal val="visible"/>
                                      </p:to>
                                    </p:set>
                                    <p:animEffect transition="in" filter="fade">
                                      <p:cBhvr>
                                        <p:cTn id="81" dur="500"/>
                                        <p:tgtEl>
                                          <p:spTgt spid="80"/>
                                        </p:tgtEl>
                                      </p:cBhvr>
                                    </p:animEffect>
                                  </p:childTnLst>
                                </p:cTn>
                              </p:par>
                              <p:par>
                                <p:cTn id="82" presetID="10" presetClass="entr" presetSubtype="0" fill="hold" grpId="0" nodeType="withEffect">
                                  <p:stCondLst>
                                    <p:cond delay="3250"/>
                                  </p:stCondLst>
                                  <p:childTnLst>
                                    <p:set>
                                      <p:cBhvr>
                                        <p:cTn id="83" dur="1" fill="hold">
                                          <p:stCondLst>
                                            <p:cond delay="0"/>
                                          </p:stCondLst>
                                        </p:cTn>
                                        <p:tgtEl>
                                          <p:spTgt spid="54"/>
                                        </p:tgtEl>
                                        <p:attrNameLst>
                                          <p:attrName>style.visibility</p:attrName>
                                        </p:attrNameLst>
                                      </p:cBhvr>
                                      <p:to>
                                        <p:strVal val="visible"/>
                                      </p:to>
                                    </p:set>
                                    <p:animEffect transition="in" filter="fade">
                                      <p:cBhvr>
                                        <p:cTn id="84" dur="500"/>
                                        <p:tgtEl>
                                          <p:spTgt spid="54"/>
                                        </p:tgtEl>
                                      </p:cBhvr>
                                    </p:animEffect>
                                  </p:childTnLst>
                                </p:cTn>
                              </p:par>
                              <p:par>
                                <p:cTn id="85" presetID="10" presetClass="entr" presetSubtype="0" fill="hold" nodeType="withEffect">
                                  <p:stCondLst>
                                    <p:cond delay="3250"/>
                                  </p:stCondLst>
                                  <p:childTnLst>
                                    <p:set>
                                      <p:cBhvr>
                                        <p:cTn id="86" dur="1" fill="hold">
                                          <p:stCondLst>
                                            <p:cond delay="0"/>
                                          </p:stCondLst>
                                        </p:cTn>
                                        <p:tgtEl>
                                          <p:spTgt spid="83"/>
                                        </p:tgtEl>
                                        <p:attrNameLst>
                                          <p:attrName>style.visibility</p:attrName>
                                        </p:attrNameLst>
                                      </p:cBhvr>
                                      <p:to>
                                        <p:strVal val="visible"/>
                                      </p:to>
                                    </p:set>
                                    <p:animEffect transition="in" filter="fade">
                                      <p:cBhvr>
                                        <p:cTn id="87" dur="500"/>
                                        <p:tgtEl>
                                          <p:spTgt spid="83"/>
                                        </p:tgtEl>
                                      </p:cBhvr>
                                    </p:animEffect>
                                  </p:childTnLst>
                                </p:cTn>
                              </p:par>
                              <p:par>
                                <p:cTn id="88" presetID="10" presetClass="entr" presetSubtype="0" fill="hold" grpId="0" nodeType="withEffect">
                                  <p:stCondLst>
                                    <p:cond delay="3750"/>
                                  </p:stCondLst>
                                  <p:childTnLst>
                                    <p:set>
                                      <p:cBhvr>
                                        <p:cTn id="89" dur="1" fill="hold">
                                          <p:stCondLst>
                                            <p:cond delay="0"/>
                                          </p:stCondLst>
                                        </p:cTn>
                                        <p:tgtEl>
                                          <p:spTgt spid="55"/>
                                        </p:tgtEl>
                                        <p:attrNameLst>
                                          <p:attrName>style.visibility</p:attrName>
                                        </p:attrNameLst>
                                      </p:cBhvr>
                                      <p:to>
                                        <p:strVal val="visible"/>
                                      </p:to>
                                    </p:set>
                                    <p:animEffect transition="in" filter="fade">
                                      <p:cBhvr>
                                        <p:cTn id="90" dur="500"/>
                                        <p:tgtEl>
                                          <p:spTgt spid="55"/>
                                        </p:tgtEl>
                                      </p:cBhvr>
                                    </p:animEffect>
                                  </p:childTnLst>
                                </p:cTn>
                              </p:par>
                              <p:par>
                                <p:cTn id="91" presetID="10" presetClass="entr" presetSubtype="0" fill="hold" nodeType="withEffect">
                                  <p:stCondLst>
                                    <p:cond delay="3750"/>
                                  </p:stCondLst>
                                  <p:childTnLst>
                                    <p:set>
                                      <p:cBhvr>
                                        <p:cTn id="92" dur="1" fill="hold">
                                          <p:stCondLst>
                                            <p:cond delay="0"/>
                                          </p:stCondLst>
                                        </p:cTn>
                                        <p:tgtEl>
                                          <p:spTgt spid="86"/>
                                        </p:tgtEl>
                                        <p:attrNameLst>
                                          <p:attrName>style.visibility</p:attrName>
                                        </p:attrNameLst>
                                      </p:cBhvr>
                                      <p:to>
                                        <p:strVal val="visible"/>
                                      </p:to>
                                    </p:set>
                                    <p:animEffect transition="in" filter="fade">
                                      <p:cBhvr>
                                        <p:cTn id="93" dur="500"/>
                                        <p:tgtEl>
                                          <p:spTgt spid="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2" grpId="0" animBg="1"/>
      <p:bldP spid="23" grpId="0" animBg="1"/>
      <p:bldP spid="24" grpId="0" animBg="1"/>
      <p:bldP spid="25" grpId="0" animBg="1"/>
      <p:bldP spid="26" grpId="0" animBg="1"/>
      <p:bldP spid="27" grpId="0" animBg="1"/>
      <p:bldP spid="52" grpId="0" animBg="1"/>
      <p:bldP spid="53" grpId="0" animBg="1"/>
      <p:bldP spid="54" grpId="0" animBg="1"/>
      <p:bldP spid="55" grpId="0" animBg="1"/>
      <p:bldP spid="56" grpId="0" animBg="1"/>
      <p:bldP spid="57"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extBox 112">
            <a:extLst>
              <a:ext uri="{FF2B5EF4-FFF2-40B4-BE49-F238E27FC236}">
                <a16:creationId xmlns:a16="http://schemas.microsoft.com/office/drawing/2014/main" id="{2FCC99A1-EED6-4BDF-9153-FEE1730CE1FC}"/>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2771" name="TextBox 115">
            <a:extLst>
              <a:ext uri="{FF2B5EF4-FFF2-40B4-BE49-F238E27FC236}">
                <a16:creationId xmlns:a16="http://schemas.microsoft.com/office/drawing/2014/main" id="{4720F934-DDAF-4B56-B0BC-110ADD872491}"/>
              </a:ext>
            </a:extLst>
          </p:cNvPr>
          <p:cNvSpPr txBox="1">
            <a:spLocks noChangeArrowheads="1"/>
          </p:cNvSpPr>
          <p:nvPr/>
        </p:nvSpPr>
        <p:spPr bwMode="auto">
          <a:xfrm>
            <a:off x="5418138" y="1739900"/>
            <a:ext cx="58293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400" i="1">
              <a:solidFill>
                <a:srgbClr val="73858E"/>
              </a:solidFill>
              <a:latin typeface="Arial" panose="020B0604020202020204" pitchFamily="34" charset="0"/>
              <a:cs typeface="Arial" panose="020B0604020202020204" pitchFamily="34" charset="0"/>
            </a:endParaRPr>
          </a:p>
        </p:txBody>
      </p:sp>
      <p:sp>
        <p:nvSpPr>
          <p:cNvPr id="32772" name="Freeform 33">
            <a:extLst>
              <a:ext uri="{FF2B5EF4-FFF2-40B4-BE49-F238E27FC236}">
                <a16:creationId xmlns:a16="http://schemas.microsoft.com/office/drawing/2014/main" id="{466D1B3A-811F-4AA8-8900-2B214B4F6912}"/>
              </a:ext>
            </a:extLst>
          </p:cNvPr>
          <p:cNvSpPr>
            <a:spLocks noEditPoints="1"/>
          </p:cNvSpPr>
          <p:nvPr/>
        </p:nvSpPr>
        <p:spPr bwMode="auto">
          <a:xfrm>
            <a:off x="2498725" y="2963863"/>
            <a:ext cx="1320800" cy="1319212"/>
          </a:xfrm>
          <a:custGeom>
            <a:avLst/>
            <a:gdLst>
              <a:gd name="T0" fmla="*/ 2147483646 w 143"/>
              <a:gd name="T1" fmla="*/ 2147483646 h 143"/>
              <a:gd name="T2" fmla="*/ 2147483646 w 143"/>
              <a:gd name="T3" fmla="*/ 2147483646 h 143"/>
              <a:gd name="T4" fmla="*/ 2147483646 w 143"/>
              <a:gd name="T5" fmla="*/ 2147483646 h 143"/>
              <a:gd name="T6" fmla="*/ 2147483646 w 143"/>
              <a:gd name="T7" fmla="*/ 2147483646 h 143"/>
              <a:gd name="T8" fmla="*/ 2147483646 w 143"/>
              <a:gd name="T9" fmla="*/ 2147483646 h 143"/>
              <a:gd name="T10" fmla="*/ 2147483646 w 143"/>
              <a:gd name="T11" fmla="*/ 2147483646 h 143"/>
              <a:gd name="T12" fmla="*/ 2147483646 w 143"/>
              <a:gd name="T13" fmla="*/ 2147483646 h 143"/>
              <a:gd name="T14" fmla="*/ 2147483646 w 143"/>
              <a:gd name="T15" fmla="*/ 1191479067 h 143"/>
              <a:gd name="T16" fmla="*/ 2147483646 w 143"/>
              <a:gd name="T17" fmla="*/ 1531900340 h 143"/>
              <a:gd name="T18" fmla="*/ 2147483646 w 143"/>
              <a:gd name="T19" fmla="*/ 510636522 h 143"/>
              <a:gd name="T20" fmla="*/ 2147483646 w 143"/>
              <a:gd name="T21" fmla="*/ 765945558 h 143"/>
              <a:gd name="T22" fmla="*/ 2147483646 w 143"/>
              <a:gd name="T23" fmla="*/ 255318261 h 143"/>
              <a:gd name="T24" fmla="*/ 2147483646 w 143"/>
              <a:gd name="T25" fmla="*/ 851057795 h 143"/>
              <a:gd name="T26" fmla="*/ 2147483646 w 143"/>
              <a:gd name="T27" fmla="*/ 255318261 h 143"/>
              <a:gd name="T28" fmla="*/ 2147483646 w 143"/>
              <a:gd name="T29" fmla="*/ 936160807 h 143"/>
              <a:gd name="T30" fmla="*/ 2147483646 w 143"/>
              <a:gd name="T31" fmla="*/ 765945558 h 143"/>
              <a:gd name="T32" fmla="*/ 2147483646 w 143"/>
              <a:gd name="T33" fmla="*/ 1617003352 h 143"/>
              <a:gd name="T34" fmla="*/ 2147483646 w 143"/>
              <a:gd name="T35" fmla="*/ 2042527637 h 143"/>
              <a:gd name="T36" fmla="*/ 1535591636 w 143"/>
              <a:gd name="T37" fmla="*/ 2147483646 h 143"/>
              <a:gd name="T38" fmla="*/ 1535591636 w 143"/>
              <a:gd name="T39" fmla="*/ 2147483646 h 143"/>
              <a:gd name="T40" fmla="*/ 767791200 w 143"/>
              <a:gd name="T41" fmla="*/ 2147483646 h 143"/>
              <a:gd name="T42" fmla="*/ 1023721600 w 143"/>
              <a:gd name="T43" fmla="*/ 2147483646 h 143"/>
              <a:gd name="T44" fmla="*/ 0 w 143"/>
              <a:gd name="T45" fmla="*/ 2147483646 h 143"/>
              <a:gd name="T46" fmla="*/ 853107491 w 143"/>
              <a:gd name="T47" fmla="*/ 2147483646 h 143"/>
              <a:gd name="T48" fmla="*/ 0 w 143"/>
              <a:gd name="T49" fmla="*/ 2147483646 h 143"/>
              <a:gd name="T50" fmla="*/ 1023721600 w 143"/>
              <a:gd name="T51" fmla="*/ 2147483646 h 143"/>
              <a:gd name="T52" fmla="*/ 682484145 w 143"/>
              <a:gd name="T53" fmla="*/ 2147483646 h 143"/>
              <a:gd name="T54" fmla="*/ 1620898691 w 143"/>
              <a:gd name="T55" fmla="*/ 2147483646 h 143"/>
              <a:gd name="T56" fmla="*/ 1450275345 w 143"/>
              <a:gd name="T57" fmla="*/ 2147483646 h 143"/>
              <a:gd name="T58" fmla="*/ 2147483646 w 143"/>
              <a:gd name="T59" fmla="*/ 2147483646 h 143"/>
              <a:gd name="T60" fmla="*/ 2147483646 w 143"/>
              <a:gd name="T61" fmla="*/ 2147483646 h 143"/>
              <a:gd name="T62" fmla="*/ 2147483646 w 143"/>
              <a:gd name="T63" fmla="*/ 2147483646 h 143"/>
              <a:gd name="T64" fmla="*/ 2147483646 w 143"/>
              <a:gd name="T65" fmla="*/ 2147483646 h 143"/>
              <a:gd name="T66" fmla="*/ 2147483646 w 143"/>
              <a:gd name="T67" fmla="*/ 2147483646 h 143"/>
              <a:gd name="T68" fmla="*/ 2147483646 w 143"/>
              <a:gd name="T69" fmla="*/ 2147483646 h 143"/>
              <a:gd name="T70" fmla="*/ 2147483646 w 143"/>
              <a:gd name="T71" fmla="*/ 2147483646 h 143"/>
              <a:gd name="T72" fmla="*/ 2147483646 w 143"/>
              <a:gd name="T73" fmla="*/ 2147483646 h 143"/>
              <a:gd name="T74" fmla="*/ 2147483646 w 143"/>
              <a:gd name="T75" fmla="*/ 2147483646 h 143"/>
              <a:gd name="T76" fmla="*/ 2147483646 w 143"/>
              <a:gd name="T77" fmla="*/ 2147483646 h 143"/>
              <a:gd name="T78" fmla="*/ 2147483646 w 143"/>
              <a:gd name="T79" fmla="*/ 2147483646 h 143"/>
              <a:gd name="T80" fmla="*/ 2147483646 w 143"/>
              <a:gd name="T81" fmla="*/ 2147483646 h 143"/>
              <a:gd name="T82" fmla="*/ 2147483646 w 143"/>
              <a:gd name="T83" fmla="*/ 2147483646 h 143"/>
              <a:gd name="T84" fmla="*/ 2147483646 w 143"/>
              <a:gd name="T85" fmla="*/ 2147483646 h 143"/>
              <a:gd name="T86" fmla="*/ 2147483646 w 143"/>
              <a:gd name="T87" fmla="*/ 2147483646 h 143"/>
              <a:gd name="T88" fmla="*/ 2147483646 w 143"/>
              <a:gd name="T89" fmla="*/ 2147483646 h 143"/>
              <a:gd name="T90" fmla="*/ 2147483646 w 143"/>
              <a:gd name="T91" fmla="*/ 2147483646 h 143"/>
              <a:gd name="T92" fmla="*/ 2147483646 w 143"/>
              <a:gd name="T93" fmla="*/ 2147483646 h 143"/>
              <a:gd name="T94" fmla="*/ 2147483646 w 143"/>
              <a:gd name="T95" fmla="*/ 2147483646 h 143"/>
              <a:gd name="T96" fmla="*/ 2147483646 w 143"/>
              <a:gd name="T97" fmla="*/ 2147483646 h 143"/>
              <a:gd name="T98" fmla="*/ 2147483646 w 143"/>
              <a:gd name="T99" fmla="*/ 2147483646 h 143"/>
              <a:gd name="T100" fmla="*/ 2147483646 w 143"/>
              <a:gd name="T101" fmla="*/ 2147483646 h 143"/>
              <a:gd name="T102" fmla="*/ 1962136145 w 143"/>
              <a:gd name="T103" fmla="*/ 2147483646 h 143"/>
              <a:gd name="T104" fmla="*/ 2147483646 w 143"/>
              <a:gd name="T105" fmla="*/ 2147483646 h 143"/>
              <a:gd name="T106" fmla="*/ 2147483646 w 143"/>
              <a:gd name="T107" fmla="*/ 2147483646 h 143"/>
              <a:gd name="T108" fmla="*/ 2147483646 w 143"/>
              <a:gd name="T109" fmla="*/ 2147483646 h 143"/>
              <a:gd name="T110" fmla="*/ 2147483646 w 143"/>
              <a:gd name="T111" fmla="*/ 2147483646 h 1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143" h="143">
                <a:moveTo>
                  <a:pt x="140" y="77"/>
                </a:moveTo>
                <a:cubicBezTo>
                  <a:pt x="135" y="76"/>
                  <a:pt x="135" y="76"/>
                  <a:pt x="135" y="76"/>
                </a:cubicBezTo>
                <a:cubicBezTo>
                  <a:pt x="134" y="75"/>
                  <a:pt x="133" y="74"/>
                  <a:pt x="133" y="73"/>
                </a:cubicBezTo>
                <a:cubicBezTo>
                  <a:pt x="133" y="72"/>
                  <a:pt x="133" y="71"/>
                  <a:pt x="133" y="70"/>
                </a:cubicBezTo>
                <a:cubicBezTo>
                  <a:pt x="133" y="69"/>
                  <a:pt x="134" y="68"/>
                  <a:pt x="135" y="67"/>
                </a:cubicBezTo>
                <a:cubicBezTo>
                  <a:pt x="140" y="65"/>
                  <a:pt x="140" y="65"/>
                  <a:pt x="140" y="65"/>
                </a:cubicBezTo>
                <a:cubicBezTo>
                  <a:pt x="142" y="65"/>
                  <a:pt x="143" y="63"/>
                  <a:pt x="143" y="62"/>
                </a:cubicBezTo>
                <a:cubicBezTo>
                  <a:pt x="142" y="60"/>
                  <a:pt x="141" y="59"/>
                  <a:pt x="140" y="59"/>
                </a:cubicBezTo>
                <a:cubicBezTo>
                  <a:pt x="135" y="59"/>
                  <a:pt x="135" y="59"/>
                  <a:pt x="135" y="59"/>
                </a:cubicBezTo>
                <a:cubicBezTo>
                  <a:pt x="134" y="59"/>
                  <a:pt x="134" y="59"/>
                  <a:pt x="134" y="59"/>
                </a:cubicBezTo>
                <a:cubicBezTo>
                  <a:pt x="133" y="59"/>
                  <a:pt x="131" y="58"/>
                  <a:pt x="131" y="57"/>
                </a:cubicBezTo>
                <a:cubicBezTo>
                  <a:pt x="131" y="56"/>
                  <a:pt x="131" y="55"/>
                  <a:pt x="130" y="54"/>
                </a:cubicBezTo>
                <a:cubicBezTo>
                  <a:pt x="130" y="53"/>
                  <a:pt x="131" y="52"/>
                  <a:pt x="132" y="51"/>
                </a:cubicBezTo>
                <a:cubicBezTo>
                  <a:pt x="136" y="48"/>
                  <a:pt x="136" y="48"/>
                  <a:pt x="136" y="48"/>
                </a:cubicBezTo>
                <a:cubicBezTo>
                  <a:pt x="138" y="47"/>
                  <a:pt x="138" y="45"/>
                  <a:pt x="138" y="44"/>
                </a:cubicBezTo>
                <a:cubicBezTo>
                  <a:pt x="137" y="43"/>
                  <a:pt x="136" y="42"/>
                  <a:pt x="135" y="42"/>
                </a:cubicBezTo>
                <a:cubicBezTo>
                  <a:pt x="135" y="42"/>
                  <a:pt x="134" y="42"/>
                  <a:pt x="134" y="42"/>
                </a:cubicBezTo>
                <a:cubicBezTo>
                  <a:pt x="129" y="43"/>
                  <a:pt x="129" y="43"/>
                  <a:pt x="129" y="43"/>
                </a:cubicBezTo>
                <a:cubicBezTo>
                  <a:pt x="127" y="44"/>
                  <a:pt x="126" y="43"/>
                  <a:pt x="125" y="42"/>
                </a:cubicBezTo>
                <a:cubicBezTo>
                  <a:pt x="125" y="41"/>
                  <a:pt x="124" y="40"/>
                  <a:pt x="124" y="40"/>
                </a:cubicBezTo>
                <a:cubicBezTo>
                  <a:pt x="123" y="38"/>
                  <a:pt x="123" y="37"/>
                  <a:pt x="124" y="36"/>
                </a:cubicBezTo>
                <a:cubicBezTo>
                  <a:pt x="128" y="32"/>
                  <a:pt x="128" y="32"/>
                  <a:pt x="128" y="32"/>
                </a:cubicBezTo>
                <a:cubicBezTo>
                  <a:pt x="129" y="31"/>
                  <a:pt x="129" y="29"/>
                  <a:pt x="128" y="28"/>
                </a:cubicBezTo>
                <a:cubicBezTo>
                  <a:pt x="128" y="27"/>
                  <a:pt x="127" y="26"/>
                  <a:pt x="126" y="26"/>
                </a:cubicBezTo>
                <a:cubicBezTo>
                  <a:pt x="125" y="26"/>
                  <a:pt x="125" y="27"/>
                  <a:pt x="124" y="27"/>
                </a:cubicBezTo>
                <a:cubicBezTo>
                  <a:pt x="119" y="29"/>
                  <a:pt x="119" y="29"/>
                  <a:pt x="119" y="29"/>
                </a:cubicBezTo>
                <a:cubicBezTo>
                  <a:pt x="118" y="30"/>
                  <a:pt x="117" y="30"/>
                  <a:pt x="116" y="29"/>
                </a:cubicBezTo>
                <a:cubicBezTo>
                  <a:pt x="115" y="28"/>
                  <a:pt x="114" y="28"/>
                  <a:pt x="114" y="27"/>
                </a:cubicBezTo>
                <a:cubicBezTo>
                  <a:pt x="113" y="26"/>
                  <a:pt x="113" y="25"/>
                  <a:pt x="113" y="23"/>
                </a:cubicBezTo>
                <a:cubicBezTo>
                  <a:pt x="116" y="18"/>
                  <a:pt x="116" y="18"/>
                  <a:pt x="116" y="18"/>
                </a:cubicBezTo>
                <a:cubicBezTo>
                  <a:pt x="116" y="17"/>
                  <a:pt x="116" y="15"/>
                  <a:pt x="115" y="14"/>
                </a:cubicBezTo>
                <a:cubicBezTo>
                  <a:pt x="114" y="14"/>
                  <a:pt x="114" y="14"/>
                  <a:pt x="113" y="14"/>
                </a:cubicBezTo>
                <a:cubicBezTo>
                  <a:pt x="112" y="14"/>
                  <a:pt x="111" y="14"/>
                  <a:pt x="111" y="15"/>
                </a:cubicBezTo>
                <a:cubicBezTo>
                  <a:pt x="107" y="18"/>
                  <a:pt x="107" y="18"/>
                  <a:pt x="107" y="18"/>
                </a:cubicBezTo>
                <a:cubicBezTo>
                  <a:pt x="106" y="19"/>
                  <a:pt x="104" y="20"/>
                  <a:pt x="103" y="19"/>
                </a:cubicBezTo>
                <a:cubicBezTo>
                  <a:pt x="102" y="18"/>
                  <a:pt x="102" y="18"/>
                  <a:pt x="101" y="18"/>
                </a:cubicBezTo>
                <a:cubicBezTo>
                  <a:pt x="100" y="17"/>
                  <a:pt x="99" y="16"/>
                  <a:pt x="99" y="14"/>
                </a:cubicBezTo>
                <a:cubicBezTo>
                  <a:pt x="101" y="9"/>
                  <a:pt x="101" y="9"/>
                  <a:pt x="101" y="9"/>
                </a:cubicBezTo>
                <a:cubicBezTo>
                  <a:pt x="101" y="7"/>
                  <a:pt x="100" y="6"/>
                  <a:pt x="99" y="5"/>
                </a:cubicBezTo>
                <a:cubicBezTo>
                  <a:pt x="97" y="5"/>
                  <a:pt x="96" y="5"/>
                  <a:pt x="95" y="6"/>
                </a:cubicBezTo>
                <a:cubicBezTo>
                  <a:pt x="92" y="11"/>
                  <a:pt x="92" y="11"/>
                  <a:pt x="92" y="11"/>
                </a:cubicBezTo>
                <a:cubicBezTo>
                  <a:pt x="91" y="12"/>
                  <a:pt x="90" y="13"/>
                  <a:pt x="88" y="12"/>
                </a:cubicBezTo>
                <a:cubicBezTo>
                  <a:pt x="87" y="12"/>
                  <a:pt x="87" y="12"/>
                  <a:pt x="86" y="12"/>
                </a:cubicBezTo>
                <a:cubicBezTo>
                  <a:pt x="85" y="12"/>
                  <a:pt x="84" y="10"/>
                  <a:pt x="84" y="9"/>
                </a:cubicBezTo>
                <a:cubicBezTo>
                  <a:pt x="83" y="3"/>
                  <a:pt x="83" y="3"/>
                  <a:pt x="83" y="3"/>
                </a:cubicBezTo>
                <a:cubicBezTo>
                  <a:pt x="83" y="2"/>
                  <a:pt x="82" y="1"/>
                  <a:pt x="81" y="0"/>
                </a:cubicBezTo>
                <a:cubicBezTo>
                  <a:pt x="80" y="0"/>
                  <a:pt x="80" y="0"/>
                  <a:pt x="80" y="0"/>
                </a:cubicBezTo>
                <a:cubicBezTo>
                  <a:pt x="79" y="0"/>
                  <a:pt x="78" y="1"/>
                  <a:pt x="77" y="3"/>
                </a:cubicBezTo>
                <a:cubicBezTo>
                  <a:pt x="75" y="8"/>
                  <a:pt x="75" y="8"/>
                  <a:pt x="75" y="8"/>
                </a:cubicBezTo>
                <a:cubicBezTo>
                  <a:pt x="75" y="9"/>
                  <a:pt x="74" y="10"/>
                  <a:pt x="72" y="10"/>
                </a:cubicBezTo>
                <a:cubicBezTo>
                  <a:pt x="72" y="10"/>
                  <a:pt x="72" y="10"/>
                  <a:pt x="72" y="10"/>
                </a:cubicBezTo>
                <a:cubicBezTo>
                  <a:pt x="71" y="10"/>
                  <a:pt x="71" y="10"/>
                  <a:pt x="70" y="10"/>
                </a:cubicBezTo>
                <a:cubicBezTo>
                  <a:pt x="69" y="10"/>
                  <a:pt x="67" y="9"/>
                  <a:pt x="67" y="8"/>
                </a:cubicBezTo>
                <a:cubicBezTo>
                  <a:pt x="65" y="3"/>
                  <a:pt x="65" y="3"/>
                  <a:pt x="65" y="3"/>
                </a:cubicBezTo>
                <a:cubicBezTo>
                  <a:pt x="65" y="1"/>
                  <a:pt x="63" y="0"/>
                  <a:pt x="62" y="0"/>
                </a:cubicBezTo>
                <a:cubicBezTo>
                  <a:pt x="60" y="1"/>
                  <a:pt x="59" y="2"/>
                  <a:pt x="59" y="3"/>
                </a:cubicBezTo>
                <a:cubicBezTo>
                  <a:pt x="59" y="9"/>
                  <a:pt x="59" y="9"/>
                  <a:pt x="59" y="9"/>
                </a:cubicBezTo>
                <a:cubicBezTo>
                  <a:pt x="59" y="10"/>
                  <a:pt x="58" y="12"/>
                  <a:pt x="56" y="12"/>
                </a:cubicBezTo>
                <a:cubicBezTo>
                  <a:pt x="56" y="12"/>
                  <a:pt x="55" y="12"/>
                  <a:pt x="54" y="13"/>
                </a:cubicBezTo>
                <a:cubicBezTo>
                  <a:pt x="53" y="13"/>
                  <a:pt x="51" y="12"/>
                  <a:pt x="51" y="11"/>
                </a:cubicBezTo>
                <a:cubicBezTo>
                  <a:pt x="48" y="7"/>
                  <a:pt x="48" y="7"/>
                  <a:pt x="48" y="7"/>
                </a:cubicBezTo>
                <a:cubicBezTo>
                  <a:pt x="47" y="5"/>
                  <a:pt x="45" y="5"/>
                  <a:pt x="44" y="5"/>
                </a:cubicBezTo>
                <a:cubicBezTo>
                  <a:pt x="43" y="6"/>
                  <a:pt x="42" y="7"/>
                  <a:pt x="42" y="8"/>
                </a:cubicBezTo>
                <a:cubicBezTo>
                  <a:pt x="42" y="9"/>
                  <a:pt x="42" y="9"/>
                  <a:pt x="42" y="9"/>
                </a:cubicBezTo>
                <a:cubicBezTo>
                  <a:pt x="43" y="14"/>
                  <a:pt x="43" y="14"/>
                  <a:pt x="43" y="14"/>
                </a:cubicBezTo>
                <a:cubicBezTo>
                  <a:pt x="43" y="16"/>
                  <a:pt x="43" y="17"/>
                  <a:pt x="42" y="18"/>
                </a:cubicBezTo>
                <a:cubicBezTo>
                  <a:pt x="41" y="18"/>
                  <a:pt x="40" y="19"/>
                  <a:pt x="39" y="19"/>
                </a:cubicBezTo>
                <a:cubicBezTo>
                  <a:pt x="38" y="20"/>
                  <a:pt x="37" y="20"/>
                  <a:pt x="36" y="19"/>
                </a:cubicBezTo>
                <a:cubicBezTo>
                  <a:pt x="32" y="15"/>
                  <a:pt x="32" y="15"/>
                  <a:pt x="32" y="15"/>
                </a:cubicBezTo>
                <a:cubicBezTo>
                  <a:pt x="30" y="14"/>
                  <a:pt x="29" y="14"/>
                  <a:pt x="28" y="15"/>
                </a:cubicBezTo>
                <a:cubicBezTo>
                  <a:pt x="26" y="16"/>
                  <a:pt x="26" y="17"/>
                  <a:pt x="27" y="19"/>
                </a:cubicBezTo>
                <a:cubicBezTo>
                  <a:pt x="29" y="24"/>
                  <a:pt x="29" y="24"/>
                  <a:pt x="29" y="24"/>
                </a:cubicBezTo>
                <a:cubicBezTo>
                  <a:pt x="30" y="25"/>
                  <a:pt x="30" y="26"/>
                  <a:pt x="29" y="27"/>
                </a:cubicBezTo>
                <a:cubicBezTo>
                  <a:pt x="28" y="28"/>
                  <a:pt x="28" y="29"/>
                  <a:pt x="27" y="29"/>
                </a:cubicBezTo>
                <a:cubicBezTo>
                  <a:pt x="26" y="30"/>
                  <a:pt x="25" y="30"/>
                  <a:pt x="23" y="30"/>
                </a:cubicBezTo>
                <a:cubicBezTo>
                  <a:pt x="18" y="27"/>
                  <a:pt x="18" y="27"/>
                  <a:pt x="18" y="27"/>
                </a:cubicBezTo>
                <a:cubicBezTo>
                  <a:pt x="17" y="27"/>
                  <a:pt x="15" y="27"/>
                  <a:pt x="14" y="28"/>
                </a:cubicBezTo>
                <a:cubicBezTo>
                  <a:pt x="14" y="29"/>
                  <a:pt x="14" y="29"/>
                  <a:pt x="14" y="30"/>
                </a:cubicBezTo>
                <a:cubicBezTo>
                  <a:pt x="14" y="31"/>
                  <a:pt x="14" y="32"/>
                  <a:pt x="15" y="32"/>
                </a:cubicBezTo>
                <a:cubicBezTo>
                  <a:pt x="18" y="36"/>
                  <a:pt x="18" y="36"/>
                  <a:pt x="18" y="36"/>
                </a:cubicBezTo>
                <a:cubicBezTo>
                  <a:pt x="19" y="37"/>
                  <a:pt x="19" y="39"/>
                  <a:pt x="19" y="40"/>
                </a:cubicBezTo>
                <a:cubicBezTo>
                  <a:pt x="18" y="41"/>
                  <a:pt x="18" y="41"/>
                  <a:pt x="18" y="42"/>
                </a:cubicBezTo>
                <a:cubicBezTo>
                  <a:pt x="17" y="43"/>
                  <a:pt x="15" y="44"/>
                  <a:pt x="14" y="44"/>
                </a:cubicBezTo>
                <a:cubicBezTo>
                  <a:pt x="9" y="42"/>
                  <a:pt x="9" y="42"/>
                  <a:pt x="9" y="42"/>
                </a:cubicBezTo>
                <a:cubicBezTo>
                  <a:pt x="7" y="42"/>
                  <a:pt x="6" y="43"/>
                  <a:pt x="5" y="44"/>
                </a:cubicBezTo>
                <a:cubicBezTo>
                  <a:pt x="4" y="46"/>
                  <a:pt x="5" y="47"/>
                  <a:pt x="6" y="48"/>
                </a:cubicBezTo>
                <a:cubicBezTo>
                  <a:pt x="11" y="51"/>
                  <a:pt x="11" y="51"/>
                  <a:pt x="11" y="51"/>
                </a:cubicBezTo>
                <a:cubicBezTo>
                  <a:pt x="12" y="52"/>
                  <a:pt x="13" y="53"/>
                  <a:pt x="12" y="55"/>
                </a:cubicBezTo>
                <a:cubicBezTo>
                  <a:pt x="12" y="56"/>
                  <a:pt x="12" y="56"/>
                  <a:pt x="12" y="57"/>
                </a:cubicBezTo>
                <a:cubicBezTo>
                  <a:pt x="11" y="58"/>
                  <a:pt x="10" y="59"/>
                  <a:pt x="9" y="59"/>
                </a:cubicBezTo>
                <a:cubicBezTo>
                  <a:pt x="3" y="60"/>
                  <a:pt x="3" y="60"/>
                  <a:pt x="3" y="60"/>
                </a:cubicBezTo>
                <a:cubicBezTo>
                  <a:pt x="2" y="60"/>
                  <a:pt x="0" y="61"/>
                  <a:pt x="0" y="63"/>
                </a:cubicBezTo>
                <a:cubicBezTo>
                  <a:pt x="0" y="63"/>
                  <a:pt x="0" y="63"/>
                  <a:pt x="0" y="63"/>
                </a:cubicBezTo>
                <a:cubicBezTo>
                  <a:pt x="0" y="64"/>
                  <a:pt x="1" y="66"/>
                  <a:pt x="2" y="66"/>
                </a:cubicBezTo>
                <a:cubicBezTo>
                  <a:pt x="8" y="68"/>
                  <a:pt x="8" y="68"/>
                  <a:pt x="8" y="68"/>
                </a:cubicBezTo>
                <a:cubicBezTo>
                  <a:pt x="9" y="68"/>
                  <a:pt x="10" y="69"/>
                  <a:pt x="10" y="71"/>
                </a:cubicBezTo>
                <a:cubicBezTo>
                  <a:pt x="10" y="71"/>
                  <a:pt x="10" y="72"/>
                  <a:pt x="10" y="73"/>
                </a:cubicBezTo>
                <a:cubicBezTo>
                  <a:pt x="10" y="74"/>
                  <a:pt x="9" y="76"/>
                  <a:pt x="8" y="76"/>
                </a:cubicBezTo>
                <a:cubicBezTo>
                  <a:pt x="2" y="78"/>
                  <a:pt x="2" y="78"/>
                  <a:pt x="2" y="78"/>
                </a:cubicBezTo>
                <a:cubicBezTo>
                  <a:pt x="1" y="78"/>
                  <a:pt x="0" y="80"/>
                  <a:pt x="0" y="81"/>
                </a:cubicBezTo>
                <a:cubicBezTo>
                  <a:pt x="1" y="83"/>
                  <a:pt x="2" y="84"/>
                  <a:pt x="3" y="84"/>
                </a:cubicBezTo>
                <a:cubicBezTo>
                  <a:pt x="9" y="84"/>
                  <a:pt x="9" y="84"/>
                  <a:pt x="9" y="84"/>
                </a:cubicBezTo>
                <a:cubicBezTo>
                  <a:pt x="10" y="84"/>
                  <a:pt x="11" y="85"/>
                  <a:pt x="12" y="87"/>
                </a:cubicBezTo>
                <a:cubicBezTo>
                  <a:pt x="12" y="87"/>
                  <a:pt x="12" y="88"/>
                  <a:pt x="12" y="89"/>
                </a:cubicBezTo>
                <a:cubicBezTo>
                  <a:pt x="13" y="90"/>
                  <a:pt x="12" y="92"/>
                  <a:pt x="11" y="92"/>
                </a:cubicBezTo>
                <a:cubicBezTo>
                  <a:pt x="6" y="95"/>
                  <a:pt x="6" y="95"/>
                  <a:pt x="6" y="95"/>
                </a:cubicBezTo>
                <a:cubicBezTo>
                  <a:pt x="5" y="96"/>
                  <a:pt x="5" y="98"/>
                  <a:pt x="5" y="99"/>
                </a:cubicBezTo>
                <a:cubicBezTo>
                  <a:pt x="6" y="101"/>
                  <a:pt x="7" y="101"/>
                  <a:pt x="8" y="101"/>
                </a:cubicBezTo>
                <a:cubicBezTo>
                  <a:pt x="8" y="101"/>
                  <a:pt x="9" y="101"/>
                  <a:pt x="9" y="101"/>
                </a:cubicBezTo>
                <a:cubicBezTo>
                  <a:pt x="14" y="100"/>
                  <a:pt x="14" y="100"/>
                  <a:pt x="14" y="100"/>
                </a:cubicBezTo>
                <a:cubicBezTo>
                  <a:pt x="16" y="100"/>
                  <a:pt x="17" y="100"/>
                  <a:pt x="18" y="102"/>
                </a:cubicBezTo>
                <a:cubicBezTo>
                  <a:pt x="18" y="102"/>
                  <a:pt x="19" y="103"/>
                  <a:pt x="19" y="104"/>
                </a:cubicBezTo>
                <a:cubicBezTo>
                  <a:pt x="20" y="105"/>
                  <a:pt x="20" y="106"/>
                  <a:pt x="19" y="107"/>
                </a:cubicBezTo>
                <a:cubicBezTo>
                  <a:pt x="15" y="111"/>
                  <a:pt x="15" y="111"/>
                  <a:pt x="15" y="111"/>
                </a:cubicBezTo>
                <a:cubicBezTo>
                  <a:pt x="14" y="113"/>
                  <a:pt x="14" y="114"/>
                  <a:pt x="15" y="115"/>
                </a:cubicBezTo>
                <a:cubicBezTo>
                  <a:pt x="15" y="116"/>
                  <a:pt x="16" y="117"/>
                  <a:pt x="17" y="117"/>
                </a:cubicBezTo>
                <a:cubicBezTo>
                  <a:pt x="18" y="117"/>
                  <a:pt x="18" y="117"/>
                  <a:pt x="19" y="116"/>
                </a:cubicBezTo>
                <a:cubicBezTo>
                  <a:pt x="24" y="114"/>
                  <a:pt x="24" y="114"/>
                  <a:pt x="24" y="114"/>
                </a:cubicBezTo>
                <a:cubicBezTo>
                  <a:pt x="25" y="113"/>
                  <a:pt x="26" y="113"/>
                  <a:pt x="27" y="114"/>
                </a:cubicBezTo>
                <a:cubicBezTo>
                  <a:pt x="28" y="115"/>
                  <a:pt x="28" y="116"/>
                  <a:pt x="29" y="116"/>
                </a:cubicBezTo>
                <a:cubicBezTo>
                  <a:pt x="30" y="117"/>
                  <a:pt x="30" y="118"/>
                  <a:pt x="30" y="120"/>
                </a:cubicBezTo>
                <a:cubicBezTo>
                  <a:pt x="27" y="125"/>
                  <a:pt x="27" y="125"/>
                  <a:pt x="27" y="125"/>
                </a:cubicBezTo>
                <a:cubicBezTo>
                  <a:pt x="26" y="126"/>
                  <a:pt x="27" y="128"/>
                  <a:pt x="28" y="129"/>
                </a:cubicBezTo>
                <a:cubicBezTo>
                  <a:pt x="29" y="129"/>
                  <a:pt x="29" y="129"/>
                  <a:pt x="30" y="129"/>
                </a:cubicBezTo>
                <a:cubicBezTo>
                  <a:pt x="31" y="129"/>
                  <a:pt x="31" y="129"/>
                  <a:pt x="32" y="129"/>
                </a:cubicBezTo>
                <a:cubicBezTo>
                  <a:pt x="36" y="125"/>
                  <a:pt x="36" y="125"/>
                  <a:pt x="36" y="125"/>
                </a:cubicBezTo>
                <a:cubicBezTo>
                  <a:pt x="37" y="124"/>
                  <a:pt x="39" y="124"/>
                  <a:pt x="40" y="124"/>
                </a:cubicBezTo>
                <a:cubicBezTo>
                  <a:pt x="41" y="125"/>
                  <a:pt x="41" y="125"/>
                  <a:pt x="42" y="126"/>
                </a:cubicBezTo>
                <a:cubicBezTo>
                  <a:pt x="43" y="126"/>
                  <a:pt x="44" y="128"/>
                  <a:pt x="44" y="129"/>
                </a:cubicBezTo>
                <a:cubicBezTo>
                  <a:pt x="42" y="134"/>
                  <a:pt x="42" y="134"/>
                  <a:pt x="42" y="134"/>
                </a:cubicBezTo>
                <a:cubicBezTo>
                  <a:pt x="42" y="136"/>
                  <a:pt x="43" y="137"/>
                  <a:pt x="44" y="138"/>
                </a:cubicBezTo>
                <a:cubicBezTo>
                  <a:pt x="46" y="139"/>
                  <a:pt x="47" y="138"/>
                  <a:pt x="48" y="137"/>
                </a:cubicBezTo>
                <a:cubicBezTo>
                  <a:pt x="51" y="132"/>
                  <a:pt x="51" y="132"/>
                  <a:pt x="51" y="132"/>
                </a:cubicBezTo>
                <a:cubicBezTo>
                  <a:pt x="52" y="131"/>
                  <a:pt x="53" y="130"/>
                  <a:pt x="55" y="131"/>
                </a:cubicBezTo>
                <a:cubicBezTo>
                  <a:pt x="55" y="131"/>
                  <a:pt x="56" y="131"/>
                  <a:pt x="57" y="131"/>
                </a:cubicBezTo>
                <a:cubicBezTo>
                  <a:pt x="58" y="132"/>
                  <a:pt x="59" y="133"/>
                  <a:pt x="59" y="134"/>
                </a:cubicBezTo>
                <a:cubicBezTo>
                  <a:pt x="60" y="140"/>
                  <a:pt x="60" y="140"/>
                  <a:pt x="60" y="140"/>
                </a:cubicBezTo>
                <a:cubicBezTo>
                  <a:pt x="60" y="141"/>
                  <a:pt x="61" y="143"/>
                  <a:pt x="62" y="143"/>
                </a:cubicBezTo>
                <a:cubicBezTo>
                  <a:pt x="63" y="143"/>
                  <a:pt x="63" y="143"/>
                  <a:pt x="63" y="143"/>
                </a:cubicBezTo>
                <a:cubicBezTo>
                  <a:pt x="64" y="143"/>
                  <a:pt x="65" y="142"/>
                  <a:pt x="66" y="141"/>
                </a:cubicBezTo>
                <a:cubicBezTo>
                  <a:pt x="67" y="135"/>
                  <a:pt x="67" y="135"/>
                  <a:pt x="67" y="135"/>
                </a:cubicBezTo>
                <a:cubicBezTo>
                  <a:pt x="68" y="134"/>
                  <a:pt x="69" y="133"/>
                  <a:pt x="71" y="133"/>
                </a:cubicBezTo>
                <a:cubicBezTo>
                  <a:pt x="73" y="133"/>
                  <a:pt x="73" y="133"/>
                  <a:pt x="73" y="133"/>
                </a:cubicBezTo>
                <a:cubicBezTo>
                  <a:pt x="74" y="133"/>
                  <a:pt x="75" y="134"/>
                  <a:pt x="76" y="135"/>
                </a:cubicBezTo>
                <a:cubicBezTo>
                  <a:pt x="78" y="141"/>
                  <a:pt x="78" y="141"/>
                  <a:pt x="78" y="141"/>
                </a:cubicBezTo>
                <a:cubicBezTo>
                  <a:pt x="78" y="142"/>
                  <a:pt x="80" y="143"/>
                  <a:pt x="81" y="143"/>
                </a:cubicBezTo>
                <a:cubicBezTo>
                  <a:pt x="83" y="142"/>
                  <a:pt x="84" y="141"/>
                  <a:pt x="84" y="140"/>
                </a:cubicBezTo>
                <a:cubicBezTo>
                  <a:pt x="84" y="134"/>
                  <a:pt x="84" y="134"/>
                  <a:pt x="84" y="134"/>
                </a:cubicBezTo>
                <a:cubicBezTo>
                  <a:pt x="84" y="133"/>
                  <a:pt x="85" y="132"/>
                  <a:pt x="86" y="131"/>
                </a:cubicBezTo>
                <a:cubicBezTo>
                  <a:pt x="87" y="131"/>
                  <a:pt x="88" y="131"/>
                  <a:pt x="89" y="131"/>
                </a:cubicBezTo>
                <a:cubicBezTo>
                  <a:pt x="90" y="130"/>
                  <a:pt x="91" y="131"/>
                  <a:pt x="92" y="132"/>
                </a:cubicBezTo>
                <a:cubicBezTo>
                  <a:pt x="95" y="137"/>
                  <a:pt x="95" y="137"/>
                  <a:pt x="95" y="137"/>
                </a:cubicBezTo>
                <a:cubicBezTo>
                  <a:pt x="96" y="138"/>
                  <a:pt x="98" y="138"/>
                  <a:pt x="99" y="138"/>
                </a:cubicBezTo>
                <a:cubicBezTo>
                  <a:pt x="100" y="137"/>
                  <a:pt x="101" y="136"/>
                  <a:pt x="101" y="135"/>
                </a:cubicBezTo>
                <a:cubicBezTo>
                  <a:pt x="101" y="135"/>
                  <a:pt x="101" y="134"/>
                  <a:pt x="101" y="134"/>
                </a:cubicBezTo>
                <a:cubicBezTo>
                  <a:pt x="100" y="129"/>
                  <a:pt x="100" y="129"/>
                  <a:pt x="100" y="129"/>
                </a:cubicBezTo>
                <a:cubicBezTo>
                  <a:pt x="100" y="127"/>
                  <a:pt x="100" y="126"/>
                  <a:pt x="101" y="125"/>
                </a:cubicBezTo>
                <a:cubicBezTo>
                  <a:pt x="102" y="125"/>
                  <a:pt x="103" y="125"/>
                  <a:pt x="103" y="124"/>
                </a:cubicBezTo>
                <a:cubicBezTo>
                  <a:pt x="105" y="123"/>
                  <a:pt x="106" y="124"/>
                  <a:pt x="107" y="124"/>
                </a:cubicBezTo>
                <a:cubicBezTo>
                  <a:pt x="111" y="128"/>
                  <a:pt x="111" y="128"/>
                  <a:pt x="111" y="128"/>
                </a:cubicBezTo>
                <a:cubicBezTo>
                  <a:pt x="112" y="129"/>
                  <a:pt x="114" y="129"/>
                  <a:pt x="115" y="128"/>
                </a:cubicBezTo>
                <a:cubicBezTo>
                  <a:pt x="117" y="127"/>
                  <a:pt x="117" y="126"/>
                  <a:pt x="116" y="124"/>
                </a:cubicBezTo>
                <a:cubicBezTo>
                  <a:pt x="114" y="120"/>
                  <a:pt x="114" y="120"/>
                  <a:pt x="114" y="120"/>
                </a:cubicBezTo>
                <a:cubicBezTo>
                  <a:pt x="113" y="118"/>
                  <a:pt x="113" y="117"/>
                  <a:pt x="114" y="116"/>
                </a:cubicBezTo>
                <a:cubicBezTo>
                  <a:pt x="115" y="115"/>
                  <a:pt x="115" y="115"/>
                  <a:pt x="116" y="114"/>
                </a:cubicBezTo>
                <a:cubicBezTo>
                  <a:pt x="117" y="113"/>
                  <a:pt x="118" y="113"/>
                  <a:pt x="120" y="113"/>
                </a:cubicBezTo>
                <a:cubicBezTo>
                  <a:pt x="125" y="116"/>
                  <a:pt x="125" y="116"/>
                  <a:pt x="125" y="116"/>
                </a:cubicBezTo>
                <a:cubicBezTo>
                  <a:pt x="126" y="117"/>
                  <a:pt x="128" y="116"/>
                  <a:pt x="129" y="115"/>
                </a:cubicBezTo>
                <a:cubicBezTo>
                  <a:pt x="129" y="115"/>
                  <a:pt x="129" y="114"/>
                  <a:pt x="129" y="113"/>
                </a:cubicBezTo>
                <a:cubicBezTo>
                  <a:pt x="129" y="112"/>
                  <a:pt x="129" y="112"/>
                  <a:pt x="128" y="111"/>
                </a:cubicBezTo>
                <a:cubicBezTo>
                  <a:pt x="125" y="107"/>
                  <a:pt x="125" y="107"/>
                  <a:pt x="125" y="107"/>
                </a:cubicBezTo>
                <a:cubicBezTo>
                  <a:pt x="124" y="106"/>
                  <a:pt x="123" y="104"/>
                  <a:pt x="124" y="103"/>
                </a:cubicBezTo>
                <a:cubicBezTo>
                  <a:pt x="125" y="103"/>
                  <a:pt x="125" y="102"/>
                  <a:pt x="125" y="101"/>
                </a:cubicBezTo>
                <a:cubicBezTo>
                  <a:pt x="126" y="100"/>
                  <a:pt x="127" y="99"/>
                  <a:pt x="129" y="100"/>
                </a:cubicBezTo>
                <a:cubicBezTo>
                  <a:pt x="134" y="101"/>
                  <a:pt x="134" y="101"/>
                  <a:pt x="134" y="101"/>
                </a:cubicBezTo>
                <a:cubicBezTo>
                  <a:pt x="136" y="101"/>
                  <a:pt x="137" y="100"/>
                  <a:pt x="138" y="99"/>
                </a:cubicBezTo>
                <a:cubicBezTo>
                  <a:pt x="138" y="97"/>
                  <a:pt x="138" y="96"/>
                  <a:pt x="137" y="95"/>
                </a:cubicBezTo>
                <a:cubicBezTo>
                  <a:pt x="132" y="92"/>
                  <a:pt x="132" y="92"/>
                  <a:pt x="132" y="92"/>
                </a:cubicBezTo>
                <a:cubicBezTo>
                  <a:pt x="131" y="91"/>
                  <a:pt x="130" y="90"/>
                  <a:pt x="131" y="88"/>
                </a:cubicBezTo>
                <a:cubicBezTo>
                  <a:pt x="131" y="88"/>
                  <a:pt x="131" y="87"/>
                  <a:pt x="131" y="86"/>
                </a:cubicBezTo>
                <a:cubicBezTo>
                  <a:pt x="132" y="85"/>
                  <a:pt x="133" y="84"/>
                  <a:pt x="134" y="84"/>
                </a:cubicBezTo>
                <a:cubicBezTo>
                  <a:pt x="140" y="83"/>
                  <a:pt x="140" y="83"/>
                  <a:pt x="140" y="83"/>
                </a:cubicBezTo>
                <a:cubicBezTo>
                  <a:pt x="141" y="83"/>
                  <a:pt x="142" y="82"/>
                  <a:pt x="143" y="81"/>
                </a:cubicBezTo>
                <a:cubicBezTo>
                  <a:pt x="143" y="81"/>
                  <a:pt x="143" y="80"/>
                  <a:pt x="143" y="80"/>
                </a:cubicBezTo>
                <a:cubicBezTo>
                  <a:pt x="143" y="79"/>
                  <a:pt x="142" y="78"/>
                  <a:pt x="140" y="77"/>
                </a:cubicBezTo>
                <a:close/>
                <a:moveTo>
                  <a:pt x="72" y="20"/>
                </a:moveTo>
                <a:cubicBezTo>
                  <a:pt x="78" y="21"/>
                  <a:pt x="85" y="22"/>
                  <a:pt x="91" y="24"/>
                </a:cubicBezTo>
                <a:cubicBezTo>
                  <a:pt x="103" y="29"/>
                  <a:pt x="112" y="38"/>
                  <a:pt x="117" y="49"/>
                </a:cubicBezTo>
                <a:cubicBezTo>
                  <a:pt x="84" y="63"/>
                  <a:pt x="84" y="63"/>
                  <a:pt x="84" y="63"/>
                </a:cubicBezTo>
                <a:cubicBezTo>
                  <a:pt x="82" y="60"/>
                  <a:pt x="80" y="59"/>
                  <a:pt x="77" y="57"/>
                </a:cubicBezTo>
                <a:cubicBezTo>
                  <a:pt x="76" y="57"/>
                  <a:pt x="74" y="56"/>
                  <a:pt x="73" y="56"/>
                </a:cubicBezTo>
                <a:cubicBezTo>
                  <a:pt x="72" y="47"/>
                  <a:pt x="72" y="47"/>
                  <a:pt x="72" y="47"/>
                </a:cubicBezTo>
                <a:cubicBezTo>
                  <a:pt x="68" y="21"/>
                  <a:pt x="68" y="21"/>
                  <a:pt x="68" y="21"/>
                </a:cubicBezTo>
                <a:cubicBezTo>
                  <a:pt x="69" y="21"/>
                  <a:pt x="70" y="20"/>
                  <a:pt x="72" y="20"/>
                </a:cubicBezTo>
                <a:close/>
                <a:moveTo>
                  <a:pt x="72" y="63"/>
                </a:moveTo>
                <a:cubicBezTo>
                  <a:pt x="73" y="63"/>
                  <a:pt x="74" y="64"/>
                  <a:pt x="75" y="64"/>
                </a:cubicBezTo>
                <a:cubicBezTo>
                  <a:pt x="77" y="65"/>
                  <a:pt x="79" y="67"/>
                  <a:pt x="80" y="70"/>
                </a:cubicBezTo>
                <a:cubicBezTo>
                  <a:pt x="80" y="72"/>
                  <a:pt x="80" y="73"/>
                  <a:pt x="79" y="75"/>
                </a:cubicBezTo>
                <a:cubicBezTo>
                  <a:pt x="77" y="79"/>
                  <a:pt x="73" y="81"/>
                  <a:pt x="68" y="79"/>
                </a:cubicBezTo>
                <a:cubicBezTo>
                  <a:pt x="64" y="78"/>
                  <a:pt x="62" y="73"/>
                  <a:pt x="64" y="68"/>
                </a:cubicBezTo>
                <a:cubicBezTo>
                  <a:pt x="65" y="65"/>
                  <a:pt x="68" y="63"/>
                  <a:pt x="72" y="63"/>
                </a:cubicBezTo>
                <a:close/>
                <a:moveTo>
                  <a:pt x="61" y="22"/>
                </a:moveTo>
                <a:cubicBezTo>
                  <a:pt x="66" y="57"/>
                  <a:pt x="66" y="57"/>
                  <a:pt x="66" y="57"/>
                </a:cubicBezTo>
                <a:cubicBezTo>
                  <a:pt x="63" y="58"/>
                  <a:pt x="61" y="60"/>
                  <a:pt x="59" y="63"/>
                </a:cubicBezTo>
                <a:cubicBezTo>
                  <a:pt x="26" y="49"/>
                  <a:pt x="26" y="49"/>
                  <a:pt x="26" y="49"/>
                </a:cubicBezTo>
                <a:cubicBezTo>
                  <a:pt x="33" y="34"/>
                  <a:pt x="46" y="25"/>
                  <a:pt x="61" y="22"/>
                </a:cubicBezTo>
                <a:close/>
                <a:moveTo>
                  <a:pt x="38" y="110"/>
                </a:moveTo>
                <a:cubicBezTo>
                  <a:pt x="23" y="97"/>
                  <a:pt x="16" y="75"/>
                  <a:pt x="23" y="56"/>
                </a:cubicBezTo>
                <a:cubicBezTo>
                  <a:pt x="56" y="69"/>
                  <a:pt x="56" y="69"/>
                  <a:pt x="56" y="69"/>
                </a:cubicBezTo>
                <a:cubicBezTo>
                  <a:pt x="56" y="74"/>
                  <a:pt x="57" y="78"/>
                  <a:pt x="60" y="81"/>
                </a:cubicBezTo>
                <a:lnTo>
                  <a:pt x="38" y="110"/>
                </a:lnTo>
                <a:close/>
                <a:moveTo>
                  <a:pt x="52" y="119"/>
                </a:moveTo>
                <a:cubicBezTo>
                  <a:pt x="49" y="118"/>
                  <a:pt x="46" y="116"/>
                  <a:pt x="43" y="114"/>
                </a:cubicBezTo>
                <a:cubicBezTo>
                  <a:pt x="65" y="86"/>
                  <a:pt x="65" y="86"/>
                  <a:pt x="65" y="86"/>
                </a:cubicBezTo>
                <a:cubicBezTo>
                  <a:pt x="65" y="86"/>
                  <a:pt x="66" y="86"/>
                  <a:pt x="66" y="86"/>
                </a:cubicBezTo>
                <a:cubicBezTo>
                  <a:pt x="70" y="87"/>
                  <a:pt x="74" y="87"/>
                  <a:pt x="78" y="86"/>
                </a:cubicBezTo>
                <a:cubicBezTo>
                  <a:pt x="100" y="114"/>
                  <a:pt x="100" y="114"/>
                  <a:pt x="100" y="114"/>
                </a:cubicBezTo>
                <a:cubicBezTo>
                  <a:pt x="86" y="123"/>
                  <a:pt x="68" y="126"/>
                  <a:pt x="52" y="119"/>
                </a:cubicBezTo>
                <a:close/>
                <a:moveTo>
                  <a:pt x="119" y="91"/>
                </a:moveTo>
                <a:cubicBezTo>
                  <a:pt x="116" y="98"/>
                  <a:pt x="111" y="105"/>
                  <a:pt x="105" y="110"/>
                </a:cubicBezTo>
                <a:cubicBezTo>
                  <a:pt x="83" y="81"/>
                  <a:pt x="83" y="81"/>
                  <a:pt x="83" y="81"/>
                </a:cubicBezTo>
                <a:cubicBezTo>
                  <a:pt x="84" y="80"/>
                  <a:pt x="85" y="79"/>
                  <a:pt x="86" y="77"/>
                </a:cubicBezTo>
                <a:cubicBezTo>
                  <a:pt x="87" y="75"/>
                  <a:pt x="87" y="72"/>
                  <a:pt x="87" y="69"/>
                </a:cubicBezTo>
                <a:cubicBezTo>
                  <a:pt x="89" y="68"/>
                  <a:pt x="89" y="68"/>
                  <a:pt x="89" y="68"/>
                </a:cubicBezTo>
                <a:cubicBezTo>
                  <a:pt x="120" y="55"/>
                  <a:pt x="120" y="55"/>
                  <a:pt x="120" y="55"/>
                </a:cubicBezTo>
                <a:cubicBezTo>
                  <a:pt x="120" y="57"/>
                  <a:pt x="121" y="59"/>
                  <a:pt x="122" y="62"/>
                </a:cubicBezTo>
                <a:cubicBezTo>
                  <a:pt x="123" y="71"/>
                  <a:pt x="123" y="81"/>
                  <a:pt x="119" y="91"/>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2774" name="Freeform 35">
            <a:extLst>
              <a:ext uri="{FF2B5EF4-FFF2-40B4-BE49-F238E27FC236}">
                <a16:creationId xmlns:a16="http://schemas.microsoft.com/office/drawing/2014/main" id="{C73CBEF1-E226-4FDC-A4A8-F9B0B5025B57}"/>
              </a:ext>
            </a:extLst>
          </p:cNvPr>
          <p:cNvSpPr>
            <a:spLocks/>
          </p:cNvSpPr>
          <p:nvPr/>
        </p:nvSpPr>
        <p:spPr bwMode="auto">
          <a:xfrm>
            <a:off x="3783013" y="4144963"/>
            <a:ext cx="758825" cy="782637"/>
          </a:xfrm>
          <a:custGeom>
            <a:avLst/>
            <a:gdLst>
              <a:gd name="T0" fmla="*/ 2147483646 w 82"/>
              <a:gd name="T1" fmla="*/ 847780021 h 85"/>
              <a:gd name="T2" fmla="*/ 1798350472 w 82"/>
              <a:gd name="T3" fmla="*/ 2147483646 h 85"/>
              <a:gd name="T4" fmla="*/ 1284533408 w 82"/>
              <a:gd name="T5" fmla="*/ 2147483646 h 85"/>
              <a:gd name="T6" fmla="*/ 0 w 82"/>
              <a:gd name="T7" fmla="*/ 2147483646 h 85"/>
              <a:gd name="T8" fmla="*/ 2147483646 w 82"/>
              <a:gd name="T9" fmla="*/ 0 h 85"/>
              <a:gd name="T10" fmla="*/ 2147483646 w 82"/>
              <a:gd name="T11" fmla="*/ 847780021 h 8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82" h="85">
                <a:moveTo>
                  <a:pt x="82" y="10"/>
                </a:moveTo>
                <a:cubicBezTo>
                  <a:pt x="69" y="39"/>
                  <a:pt x="48" y="64"/>
                  <a:pt x="21" y="81"/>
                </a:cubicBezTo>
                <a:cubicBezTo>
                  <a:pt x="19" y="83"/>
                  <a:pt x="17" y="84"/>
                  <a:pt x="15" y="85"/>
                </a:cubicBezTo>
                <a:cubicBezTo>
                  <a:pt x="0" y="42"/>
                  <a:pt x="0" y="42"/>
                  <a:pt x="0" y="42"/>
                </a:cubicBezTo>
                <a:cubicBezTo>
                  <a:pt x="16" y="32"/>
                  <a:pt x="29" y="17"/>
                  <a:pt x="38" y="0"/>
                </a:cubicBezTo>
                <a:lnTo>
                  <a:pt x="82" y="1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2775" name="Freeform 36">
            <a:extLst>
              <a:ext uri="{FF2B5EF4-FFF2-40B4-BE49-F238E27FC236}">
                <a16:creationId xmlns:a16="http://schemas.microsoft.com/office/drawing/2014/main" id="{041DD2FC-F699-4407-8D53-0B75BA63C2C7}"/>
              </a:ext>
            </a:extLst>
          </p:cNvPr>
          <p:cNvSpPr>
            <a:spLocks/>
          </p:cNvSpPr>
          <p:nvPr/>
        </p:nvSpPr>
        <p:spPr bwMode="auto">
          <a:xfrm>
            <a:off x="3108325" y="2116138"/>
            <a:ext cx="1562100" cy="2120900"/>
          </a:xfrm>
          <a:custGeom>
            <a:avLst/>
            <a:gdLst>
              <a:gd name="T0" fmla="*/ 2147483646 w 169"/>
              <a:gd name="T1" fmla="*/ 2147483646 h 230"/>
              <a:gd name="T2" fmla="*/ 2147483646 w 169"/>
              <a:gd name="T3" fmla="*/ 2147483646 h 230"/>
              <a:gd name="T4" fmla="*/ 2147483646 w 169"/>
              <a:gd name="T5" fmla="*/ 2147483646 h 230"/>
              <a:gd name="T6" fmla="*/ 2147483646 w 169"/>
              <a:gd name="T7" fmla="*/ 2147483646 h 230"/>
              <a:gd name="T8" fmla="*/ 2147483646 w 169"/>
              <a:gd name="T9" fmla="*/ 2147483646 h 230"/>
              <a:gd name="T10" fmla="*/ 512618366 w 169"/>
              <a:gd name="T11" fmla="*/ 2147483646 h 230"/>
              <a:gd name="T12" fmla="*/ 341748659 w 169"/>
              <a:gd name="T13" fmla="*/ 2147483646 h 230"/>
              <a:gd name="T14" fmla="*/ 0 w 169"/>
              <a:gd name="T15" fmla="*/ 0 h 230"/>
              <a:gd name="T16" fmla="*/ 512618366 w 169"/>
              <a:gd name="T17" fmla="*/ 0 h 230"/>
              <a:gd name="T18" fmla="*/ 2147483646 w 169"/>
              <a:gd name="T19" fmla="*/ 2147483646 h 230"/>
              <a:gd name="T20" fmla="*/ 2147483646 w 169"/>
              <a:gd name="T21" fmla="*/ 2147483646 h 2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69" h="230">
                <a:moveTo>
                  <a:pt x="169" y="164"/>
                </a:moveTo>
                <a:cubicBezTo>
                  <a:pt x="169" y="187"/>
                  <a:pt x="164" y="209"/>
                  <a:pt x="155" y="230"/>
                </a:cubicBezTo>
                <a:cubicBezTo>
                  <a:pt x="111" y="220"/>
                  <a:pt x="111" y="220"/>
                  <a:pt x="111" y="220"/>
                </a:cubicBezTo>
                <a:cubicBezTo>
                  <a:pt x="120" y="203"/>
                  <a:pt x="125" y="184"/>
                  <a:pt x="125" y="164"/>
                </a:cubicBezTo>
                <a:cubicBezTo>
                  <a:pt x="125" y="144"/>
                  <a:pt x="121" y="126"/>
                  <a:pt x="113" y="110"/>
                </a:cubicBezTo>
                <a:cubicBezTo>
                  <a:pt x="93" y="71"/>
                  <a:pt x="52" y="44"/>
                  <a:pt x="6" y="44"/>
                </a:cubicBezTo>
                <a:cubicBezTo>
                  <a:pt x="5" y="44"/>
                  <a:pt x="4" y="44"/>
                  <a:pt x="4" y="44"/>
                </a:cubicBezTo>
                <a:cubicBezTo>
                  <a:pt x="0" y="0"/>
                  <a:pt x="0" y="0"/>
                  <a:pt x="0" y="0"/>
                </a:cubicBezTo>
                <a:cubicBezTo>
                  <a:pt x="2" y="0"/>
                  <a:pt x="4" y="0"/>
                  <a:pt x="6" y="0"/>
                </a:cubicBezTo>
                <a:cubicBezTo>
                  <a:pt x="70" y="0"/>
                  <a:pt x="125" y="37"/>
                  <a:pt x="152" y="90"/>
                </a:cubicBezTo>
                <a:cubicBezTo>
                  <a:pt x="163" y="112"/>
                  <a:pt x="169" y="137"/>
                  <a:pt x="169" y="16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2776" name="Freeform 37">
            <a:extLst>
              <a:ext uri="{FF2B5EF4-FFF2-40B4-BE49-F238E27FC236}">
                <a16:creationId xmlns:a16="http://schemas.microsoft.com/office/drawing/2014/main" id="{5E579C80-D261-442F-B59B-B4B1E7BF7A09}"/>
              </a:ext>
            </a:extLst>
          </p:cNvPr>
          <p:cNvSpPr>
            <a:spLocks/>
          </p:cNvSpPr>
          <p:nvPr/>
        </p:nvSpPr>
        <p:spPr bwMode="auto">
          <a:xfrm>
            <a:off x="1647825" y="2116138"/>
            <a:ext cx="2273300" cy="3014662"/>
          </a:xfrm>
          <a:custGeom>
            <a:avLst/>
            <a:gdLst>
              <a:gd name="T0" fmla="*/ 2147483646 w 246"/>
              <a:gd name="T1" fmla="*/ 2147483646 h 327"/>
              <a:gd name="T2" fmla="*/ 2147483646 w 246"/>
              <a:gd name="T3" fmla="*/ 2147483646 h 327"/>
              <a:gd name="T4" fmla="*/ 2147483646 w 246"/>
              <a:gd name="T5" fmla="*/ 2147483646 h 327"/>
              <a:gd name="T6" fmla="*/ 2147483646 w 246"/>
              <a:gd name="T7" fmla="*/ 2147483646 h 327"/>
              <a:gd name="T8" fmla="*/ 2147483646 w 246"/>
              <a:gd name="T9" fmla="*/ 2147483646 h 327"/>
              <a:gd name="T10" fmla="*/ 2147483646 w 246"/>
              <a:gd name="T11" fmla="*/ 2147483646 h 327"/>
              <a:gd name="T12" fmla="*/ 2147483646 w 246"/>
              <a:gd name="T13" fmla="*/ 2147483646 h 327"/>
              <a:gd name="T14" fmla="*/ 2147483646 w 246"/>
              <a:gd name="T15" fmla="*/ 0 h 327"/>
              <a:gd name="T16" fmla="*/ 2147483646 w 246"/>
              <a:gd name="T17" fmla="*/ 2147483646 h 327"/>
              <a:gd name="T18" fmla="*/ 0 w 246"/>
              <a:gd name="T19" fmla="*/ 2147483646 h 327"/>
              <a:gd name="T20" fmla="*/ 2147483646 w 246"/>
              <a:gd name="T21" fmla="*/ 2147483646 h 327"/>
              <a:gd name="T22" fmla="*/ 2147483646 w 246"/>
              <a:gd name="T23" fmla="*/ 2147483646 h 327"/>
              <a:gd name="T24" fmla="*/ 2147483646 w 246"/>
              <a:gd name="T25" fmla="*/ 2147483646 h 327"/>
              <a:gd name="T26" fmla="*/ 2147483646 w 246"/>
              <a:gd name="T27" fmla="*/ 2147483646 h 32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46" h="327">
                <a:moveTo>
                  <a:pt x="231" y="262"/>
                </a:moveTo>
                <a:cubicBezTo>
                  <a:pt x="230" y="263"/>
                  <a:pt x="229" y="264"/>
                  <a:pt x="228" y="264"/>
                </a:cubicBezTo>
                <a:cubicBezTo>
                  <a:pt x="210" y="276"/>
                  <a:pt x="187" y="283"/>
                  <a:pt x="164" y="283"/>
                </a:cubicBezTo>
                <a:cubicBezTo>
                  <a:pt x="141" y="283"/>
                  <a:pt x="120" y="277"/>
                  <a:pt x="101" y="266"/>
                </a:cubicBezTo>
                <a:cubicBezTo>
                  <a:pt x="67" y="245"/>
                  <a:pt x="44" y="207"/>
                  <a:pt x="44" y="164"/>
                </a:cubicBezTo>
                <a:cubicBezTo>
                  <a:pt x="44" y="133"/>
                  <a:pt x="56" y="105"/>
                  <a:pt x="75" y="83"/>
                </a:cubicBezTo>
                <a:cubicBezTo>
                  <a:pt x="96" y="59"/>
                  <a:pt x="127" y="44"/>
                  <a:pt x="162" y="44"/>
                </a:cubicBezTo>
                <a:cubicBezTo>
                  <a:pt x="158" y="0"/>
                  <a:pt x="158" y="0"/>
                  <a:pt x="158" y="0"/>
                </a:cubicBezTo>
                <a:cubicBezTo>
                  <a:pt x="112" y="2"/>
                  <a:pt x="71" y="22"/>
                  <a:pt x="42" y="54"/>
                </a:cubicBezTo>
                <a:cubicBezTo>
                  <a:pt x="16" y="83"/>
                  <a:pt x="0" y="121"/>
                  <a:pt x="0" y="164"/>
                </a:cubicBezTo>
                <a:cubicBezTo>
                  <a:pt x="0" y="218"/>
                  <a:pt x="27" y="267"/>
                  <a:pt x="68" y="297"/>
                </a:cubicBezTo>
                <a:cubicBezTo>
                  <a:pt x="95" y="316"/>
                  <a:pt x="128" y="327"/>
                  <a:pt x="164" y="327"/>
                </a:cubicBezTo>
                <a:cubicBezTo>
                  <a:pt x="193" y="327"/>
                  <a:pt x="222" y="319"/>
                  <a:pt x="246" y="305"/>
                </a:cubicBezTo>
                <a:lnTo>
                  <a:pt x="231" y="26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4" name="Группа 3">
            <a:extLst>
              <a:ext uri="{FF2B5EF4-FFF2-40B4-BE49-F238E27FC236}">
                <a16:creationId xmlns:a16="http://schemas.microsoft.com/office/drawing/2014/main" id="{43CC751C-C1CF-40E6-B268-C0C544B6FAF5}"/>
              </a:ext>
            </a:extLst>
          </p:cNvPr>
          <p:cNvGrpSpPr/>
          <p:nvPr/>
        </p:nvGrpSpPr>
        <p:grpSpPr>
          <a:xfrm>
            <a:off x="1941683" y="1267770"/>
            <a:ext cx="2319337" cy="3319463"/>
            <a:chOff x="1916113" y="1285875"/>
            <a:chExt cx="2319337" cy="3319463"/>
          </a:xfrm>
        </p:grpSpPr>
        <p:sp>
          <p:nvSpPr>
            <p:cNvPr id="32779" name="Freeform 40">
              <a:extLst>
                <a:ext uri="{FF2B5EF4-FFF2-40B4-BE49-F238E27FC236}">
                  <a16:creationId xmlns:a16="http://schemas.microsoft.com/office/drawing/2014/main" id="{991ECB1A-4D3D-4982-B740-13417651F5A7}"/>
                </a:ext>
              </a:extLst>
            </p:cNvPr>
            <p:cNvSpPr>
              <a:spLocks/>
            </p:cNvSpPr>
            <p:nvPr/>
          </p:nvSpPr>
          <p:spPr bwMode="auto">
            <a:xfrm>
              <a:off x="1916113" y="1285875"/>
              <a:ext cx="2265362" cy="3254375"/>
            </a:xfrm>
            <a:custGeom>
              <a:avLst/>
              <a:gdLst>
                <a:gd name="T0" fmla="*/ 2147483646 w 1427"/>
                <a:gd name="T1" fmla="*/ 2147483646 h 2050"/>
                <a:gd name="T2" fmla="*/ 2147483646 w 1427"/>
                <a:gd name="T3" fmla="*/ 57964388 h 2050"/>
                <a:gd name="T4" fmla="*/ 0 w 1427"/>
                <a:gd name="T5" fmla="*/ 57964388 h 2050"/>
                <a:gd name="T6" fmla="*/ 0 w 1427"/>
                <a:gd name="T7" fmla="*/ 0 h 2050"/>
                <a:gd name="T8" fmla="*/ 2147483646 w 1427"/>
                <a:gd name="T9" fmla="*/ 0 h 2050"/>
                <a:gd name="T10" fmla="*/ 2147483646 w 1427"/>
                <a:gd name="T11" fmla="*/ 2147483646 h 2050"/>
                <a:gd name="T12" fmla="*/ 2147483646 w 1427"/>
                <a:gd name="T13" fmla="*/ 2147483646 h 205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27" h="2050">
                  <a:moveTo>
                    <a:pt x="1403" y="2050"/>
                  </a:moveTo>
                  <a:lnTo>
                    <a:pt x="955" y="23"/>
                  </a:lnTo>
                  <a:lnTo>
                    <a:pt x="0" y="23"/>
                  </a:lnTo>
                  <a:lnTo>
                    <a:pt x="0" y="0"/>
                  </a:lnTo>
                  <a:lnTo>
                    <a:pt x="978" y="0"/>
                  </a:lnTo>
                  <a:lnTo>
                    <a:pt x="1427" y="2045"/>
                  </a:lnTo>
                  <a:lnTo>
                    <a:pt x="1403" y="2050"/>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2780" name="Oval 41">
              <a:extLst>
                <a:ext uri="{FF2B5EF4-FFF2-40B4-BE49-F238E27FC236}">
                  <a16:creationId xmlns:a16="http://schemas.microsoft.com/office/drawing/2014/main" id="{9ED2A251-DEA8-4360-98D3-FF4823A65C08}"/>
                </a:ext>
              </a:extLst>
            </p:cNvPr>
            <p:cNvSpPr>
              <a:spLocks noChangeArrowheads="1"/>
            </p:cNvSpPr>
            <p:nvPr/>
          </p:nvSpPr>
          <p:spPr bwMode="auto">
            <a:xfrm>
              <a:off x="4097338" y="4467225"/>
              <a:ext cx="138112" cy="138113"/>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2" name="Группа 1">
            <a:extLst>
              <a:ext uri="{FF2B5EF4-FFF2-40B4-BE49-F238E27FC236}">
                <a16:creationId xmlns:a16="http://schemas.microsoft.com/office/drawing/2014/main" id="{A03521DE-F438-454E-B406-F5ED08C88D3A}"/>
              </a:ext>
            </a:extLst>
          </p:cNvPr>
          <p:cNvGrpSpPr/>
          <p:nvPr/>
        </p:nvGrpSpPr>
        <p:grpSpPr>
          <a:xfrm>
            <a:off x="1490663" y="4098925"/>
            <a:ext cx="1562100" cy="1898650"/>
            <a:chOff x="1490663" y="4098925"/>
            <a:chExt cx="1562100" cy="1898650"/>
          </a:xfrm>
        </p:grpSpPr>
        <p:sp>
          <p:nvSpPr>
            <p:cNvPr id="32777" name="Freeform 38">
              <a:extLst>
                <a:ext uri="{FF2B5EF4-FFF2-40B4-BE49-F238E27FC236}">
                  <a16:creationId xmlns:a16="http://schemas.microsoft.com/office/drawing/2014/main" id="{4CC8DDC9-633F-4DE3-B5E1-7742179AFAD0}"/>
                </a:ext>
              </a:extLst>
            </p:cNvPr>
            <p:cNvSpPr>
              <a:spLocks/>
            </p:cNvSpPr>
            <p:nvPr/>
          </p:nvSpPr>
          <p:spPr bwMode="auto">
            <a:xfrm>
              <a:off x="1490663" y="4135438"/>
              <a:ext cx="1562100" cy="1862137"/>
            </a:xfrm>
            <a:custGeom>
              <a:avLst/>
              <a:gdLst>
                <a:gd name="T0" fmla="*/ 2147483646 w 984"/>
                <a:gd name="T1" fmla="*/ 2147483646 h 1173"/>
                <a:gd name="T2" fmla="*/ 0 w 984"/>
                <a:gd name="T3" fmla="*/ 2147483646 h 1173"/>
                <a:gd name="T4" fmla="*/ 748487200 w 984"/>
                <a:gd name="T5" fmla="*/ 0 h 1173"/>
                <a:gd name="T6" fmla="*/ 806450000 w 984"/>
                <a:gd name="T7" fmla="*/ 15120933 h 1173"/>
                <a:gd name="T8" fmla="*/ 73085325 w 984"/>
                <a:gd name="T9" fmla="*/ 2147483646 h 1173"/>
                <a:gd name="T10" fmla="*/ 2147483646 w 984"/>
                <a:gd name="T11" fmla="*/ 2147483646 h 1173"/>
                <a:gd name="T12" fmla="*/ 2147483646 w 984"/>
                <a:gd name="T13" fmla="*/ 2147483646 h 11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984" h="1173">
                  <a:moveTo>
                    <a:pt x="984" y="1173"/>
                  </a:moveTo>
                  <a:lnTo>
                    <a:pt x="0" y="1173"/>
                  </a:lnTo>
                  <a:lnTo>
                    <a:pt x="297" y="0"/>
                  </a:lnTo>
                  <a:lnTo>
                    <a:pt x="320" y="6"/>
                  </a:lnTo>
                  <a:lnTo>
                    <a:pt x="29" y="1150"/>
                  </a:lnTo>
                  <a:lnTo>
                    <a:pt x="984" y="1150"/>
                  </a:lnTo>
                  <a:lnTo>
                    <a:pt x="984" y="1173"/>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2781" name="Oval 42">
              <a:extLst>
                <a:ext uri="{FF2B5EF4-FFF2-40B4-BE49-F238E27FC236}">
                  <a16:creationId xmlns:a16="http://schemas.microsoft.com/office/drawing/2014/main" id="{847BCFBF-A3B7-4525-9B4B-854CEFD57B27}"/>
                </a:ext>
              </a:extLst>
            </p:cNvPr>
            <p:cNvSpPr>
              <a:spLocks noChangeArrowheads="1"/>
            </p:cNvSpPr>
            <p:nvPr/>
          </p:nvSpPr>
          <p:spPr bwMode="auto">
            <a:xfrm>
              <a:off x="1935163" y="4098925"/>
              <a:ext cx="147637" cy="138113"/>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grpSp>
        <p:nvGrpSpPr>
          <p:cNvPr id="3" name="Группа 2">
            <a:extLst>
              <a:ext uri="{FF2B5EF4-FFF2-40B4-BE49-F238E27FC236}">
                <a16:creationId xmlns:a16="http://schemas.microsoft.com/office/drawing/2014/main" id="{CE0D9775-6D25-4C7D-9151-0AA34CAB07FE}"/>
              </a:ext>
            </a:extLst>
          </p:cNvPr>
          <p:cNvGrpSpPr/>
          <p:nvPr/>
        </p:nvGrpSpPr>
        <p:grpSpPr>
          <a:xfrm>
            <a:off x="3117850" y="3101975"/>
            <a:ext cx="1719263" cy="3430588"/>
            <a:chOff x="3117850" y="3101975"/>
            <a:chExt cx="1719263" cy="3430588"/>
          </a:xfrm>
        </p:grpSpPr>
        <p:sp>
          <p:nvSpPr>
            <p:cNvPr id="32778" name="Freeform 39">
              <a:extLst>
                <a:ext uri="{FF2B5EF4-FFF2-40B4-BE49-F238E27FC236}">
                  <a16:creationId xmlns:a16="http://schemas.microsoft.com/office/drawing/2014/main" id="{15F2BD87-F403-4DD3-B134-31206187EA64}"/>
                </a:ext>
              </a:extLst>
            </p:cNvPr>
            <p:cNvSpPr>
              <a:spLocks/>
            </p:cNvSpPr>
            <p:nvPr/>
          </p:nvSpPr>
          <p:spPr bwMode="auto">
            <a:xfrm>
              <a:off x="3117850" y="3176588"/>
              <a:ext cx="1719263" cy="3355975"/>
            </a:xfrm>
            <a:custGeom>
              <a:avLst/>
              <a:gdLst>
                <a:gd name="T0" fmla="*/ 2147483646 w 1083"/>
                <a:gd name="T1" fmla="*/ 2147483646 h 2114"/>
                <a:gd name="T2" fmla="*/ 0 w 1083"/>
                <a:gd name="T3" fmla="*/ 2147483646 h 2114"/>
                <a:gd name="T4" fmla="*/ 0 w 1083"/>
                <a:gd name="T5" fmla="*/ 2147483646 h 2114"/>
                <a:gd name="T6" fmla="*/ 2147483646 w 1083"/>
                <a:gd name="T7" fmla="*/ 2147483646 h 2114"/>
                <a:gd name="T8" fmla="*/ 2084170619 w 1083"/>
                <a:gd name="T9" fmla="*/ 0 h 2114"/>
                <a:gd name="T10" fmla="*/ 2142133435 w 1083"/>
                <a:gd name="T11" fmla="*/ 0 h 2114"/>
                <a:gd name="T12" fmla="*/ 2147483646 w 1083"/>
                <a:gd name="T13" fmla="*/ 2147483646 h 211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83" h="2114">
                  <a:moveTo>
                    <a:pt x="1083" y="2114"/>
                  </a:moveTo>
                  <a:lnTo>
                    <a:pt x="0" y="2114"/>
                  </a:lnTo>
                  <a:lnTo>
                    <a:pt x="0" y="2091"/>
                  </a:lnTo>
                  <a:lnTo>
                    <a:pt x="1054" y="2091"/>
                  </a:lnTo>
                  <a:lnTo>
                    <a:pt x="827" y="0"/>
                  </a:lnTo>
                  <a:lnTo>
                    <a:pt x="850" y="0"/>
                  </a:lnTo>
                  <a:lnTo>
                    <a:pt x="1083" y="2114"/>
                  </a:ln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2782" name="Oval 43">
              <a:extLst>
                <a:ext uri="{FF2B5EF4-FFF2-40B4-BE49-F238E27FC236}">
                  <a16:creationId xmlns:a16="http://schemas.microsoft.com/office/drawing/2014/main" id="{65BC4CDB-B13C-4407-A991-97BE40FBBC26}"/>
                </a:ext>
              </a:extLst>
            </p:cNvPr>
            <p:cNvSpPr>
              <a:spLocks noChangeArrowheads="1"/>
            </p:cNvSpPr>
            <p:nvPr/>
          </p:nvSpPr>
          <p:spPr bwMode="auto">
            <a:xfrm>
              <a:off x="4384675" y="3101975"/>
              <a:ext cx="138113" cy="138113"/>
            </a:xfrm>
            <a:prstGeom prst="ellipse">
              <a:avLst/>
            </a:pr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grpSp>
      <p:sp>
        <p:nvSpPr>
          <p:cNvPr id="32783" name="Rectangle 44">
            <a:extLst>
              <a:ext uri="{FF2B5EF4-FFF2-40B4-BE49-F238E27FC236}">
                <a16:creationId xmlns:a16="http://schemas.microsoft.com/office/drawing/2014/main" id="{A25D0C6C-912A-4159-840E-290DED90A02D}"/>
              </a:ext>
            </a:extLst>
          </p:cNvPr>
          <p:cNvSpPr>
            <a:spLocks noChangeArrowheads="1"/>
          </p:cNvSpPr>
          <p:nvPr/>
        </p:nvSpPr>
        <p:spPr bwMode="auto">
          <a:xfrm>
            <a:off x="1844675" y="5554663"/>
            <a:ext cx="9831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800" b="1" dirty="0">
                <a:solidFill>
                  <a:schemeClr val="accent1"/>
                </a:solidFill>
                <a:latin typeface="Arial" panose="020B0604020202020204" pitchFamily="34" charset="0"/>
              </a:rPr>
              <a:t>Your text</a:t>
            </a:r>
            <a:endParaRPr lang="ru-RU" altLang="ru-RU" sz="2400" b="1" dirty="0">
              <a:solidFill>
                <a:schemeClr val="accent1"/>
              </a:solidFill>
            </a:endParaRPr>
          </a:p>
        </p:txBody>
      </p:sp>
      <p:sp>
        <p:nvSpPr>
          <p:cNvPr id="32784" name="Rectangle 45">
            <a:extLst>
              <a:ext uri="{FF2B5EF4-FFF2-40B4-BE49-F238E27FC236}">
                <a16:creationId xmlns:a16="http://schemas.microsoft.com/office/drawing/2014/main" id="{FC05D265-19D4-4A36-82D4-3DC3C9F469AB}"/>
              </a:ext>
            </a:extLst>
          </p:cNvPr>
          <p:cNvSpPr>
            <a:spLocks noChangeArrowheads="1"/>
          </p:cNvSpPr>
          <p:nvPr/>
        </p:nvSpPr>
        <p:spPr bwMode="auto">
          <a:xfrm>
            <a:off x="3398838" y="6116638"/>
            <a:ext cx="9831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800" b="1">
                <a:solidFill>
                  <a:schemeClr val="accent4"/>
                </a:solidFill>
                <a:latin typeface="Arial" panose="020B0604020202020204" pitchFamily="34" charset="0"/>
              </a:rPr>
              <a:t>Your text</a:t>
            </a:r>
            <a:endParaRPr lang="ru-RU" altLang="ru-RU" sz="2400" b="1">
              <a:solidFill>
                <a:schemeClr val="accent4"/>
              </a:solidFill>
            </a:endParaRPr>
          </a:p>
        </p:txBody>
      </p:sp>
      <p:sp>
        <p:nvSpPr>
          <p:cNvPr id="32785" name="Rectangle 46">
            <a:extLst>
              <a:ext uri="{FF2B5EF4-FFF2-40B4-BE49-F238E27FC236}">
                <a16:creationId xmlns:a16="http://schemas.microsoft.com/office/drawing/2014/main" id="{3C6ABAF8-922C-4368-81CC-EF3FF9CD73A5}"/>
              </a:ext>
            </a:extLst>
          </p:cNvPr>
          <p:cNvSpPr>
            <a:spLocks noChangeArrowheads="1"/>
          </p:cNvSpPr>
          <p:nvPr/>
        </p:nvSpPr>
        <p:spPr bwMode="auto">
          <a:xfrm>
            <a:off x="1981200" y="1370013"/>
            <a:ext cx="98315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800" b="1">
                <a:solidFill>
                  <a:schemeClr val="accent2"/>
                </a:solidFill>
                <a:latin typeface="Arial" panose="020B0604020202020204" pitchFamily="34" charset="0"/>
              </a:rPr>
              <a:t>Your text</a:t>
            </a:r>
            <a:endParaRPr lang="ru-RU" altLang="ru-RU" sz="2400" b="1">
              <a:solidFill>
                <a:schemeClr val="accent2"/>
              </a:solidFill>
            </a:endParaRPr>
          </a:p>
        </p:txBody>
      </p:sp>
      <p:sp>
        <p:nvSpPr>
          <p:cNvPr id="32786" name="Rectangle 46">
            <a:extLst>
              <a:ext uri="{FF2B5EF4-FFF2-40B4-BE49-F238E27FC236}">
                <a16:creationId xmlns:a16="http://schemas.microsoft.com/office/drawing/2014/main" id="{F2D5C5C8-B67F-4206-B877-2F8399C927BA}"/>
              </a:ext>
            </a:extLst>
          </p:cNvPr>
          <p:cNvSpPr>
            <a:spLocks noChangeArrowheads="1"/>
          </p:cNvSpPr>
          <p:nvPr/>
        </p:nvSpPr>
        <p:spPr bwMode="auto">
          <a:xfrm>
            <a:off x="5475288" y="1287463"/>
            <a:ext cx="13096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400" b="1" dirty="0">
                <a:solidFill>
                  <a:schemeClr val="accent4"/>
                </a:solidFill>
                <a:latin typeface="Arial" panose="020B0604020202020204" pitchFamily="34" charset="0"/>
              </a:rPr>
              <a:t>Your text</a:t>
            </a:r>
            <a:endParaRPr lang="ru-RU" altLang="ru-RU" sz="3200" b="1" dirty="0">
              <a:solidFill>
                <a:schemeClr val="accent4"/>
              </a:solidFill>
            </a:endParaRPr>
          </a:p>
        </p:txBody>
      </p:sp>
      <p:sp>
        <p:nvSpPr>
          <p:cNvPr id="32787" name="TextBox 115">
            <a:extLst>
              <a:ext uri="{FF2B5EF4-FFF2-40B4-BE49-F238E27FC236}">
                <a16:creationId xmlns:a16="http://schemas.microsoft.com/office/drawing/2014/main" id="{8DFA6B7C-704D-48ED-8349-D4F790E66FD1}"/>
              </a:ext>
            </a:extLst>
          </p:cNvPr>
          <p:cNvSpPr txBox="1">
            <a:spLocks noChangeArrowheads="1"/>
          </p:cNvSpPr>
          <p:nvPr/>
        </p:nvSpPr>
        <p:spPr bwMode="auto">
          <a:xfrm>
            <a:off x="5418138" y="3613150"/>
            <a:ext cx="58293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400" i="1">
              <a:solidFill>
                <a:srgbClr val="73858E"/>
              </a:solidFill>
              <a:latin typeface="Arial" panose="020B0604020202020204" pitchFamily="34" charset="0"/>
              <a:cs typeface="Arial" panose="020B0604020202020204" pitchFamily="34" charset="0"/>
            </a:endParaRPr>
          </a:p>
        </p:txBody>
      </p:sp>
      <p:sp>
        <p:nvSpPr>
          <p:cNvPr id="32788" name="Rectangle 46">
            <a:extLst>
              <a:ext uri="{FF2B5EF4-FFF2-40B4-BE49-F238E27FC236}">
                <a16:creationId xmlns:a16="http://schemas.microsoft.com/office/drawing/2014/main" id="{CD28E1A0-7007-492A-B901-5FD44A0559C5}"/>
              </a:ext>
            </a:extLst>
          </p:cNvPr>
          <p:cNvSpPr>
            <a:spLocks noChangeArrowheads="1"/>
          </p:cNvSpPr>
          <p:nvPr/>
        </p:nvSpPr>
        <p:spPr bwMode="auto">
          <a:xfrm>
            <a:off x="5475288" y="3162300"/>
            <a:ext cx="13096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400" b="1" dirty="0">
                <a:solidFill>
                  <a:schemeClr val="accent2"/>
                </a:solidFill>
                <a:latin typeface="Arial" panose="020B0604020202020204" pitchFamily="34" charset="0"/>
              </a:rPr>
              <a:t>Your text</a:t>
            </a:r>
            <a:endParaRPr lang="ru-RU" altLang="ru-RU" sz="3200" b="1" dirty="0">
              <a:solidFill>
                <a:schemeClr val="accent2"/>
              </a:solidFill>
            </a:endParaRPr>
          </a:p>
        </p:txBody>
      </p:sp>
      <p:sp>
        <p:nvSpPr>
          <p:cNvPr id="32789" name="TextBox 115">
            <a:extLst>
              <a:ext uri="{FF2B5EF4-FFF2-40B4-BE49-F238E27FC236}">
                <a16:creationId xmlns:a16="http://schemas.microsoft.com/office/drawing/2014/main" id="{755196DF-F87D-46C6-A2A5-5DCCB3BA7E6C}"/>
              </a:ext>
            </a:extLst>
          </p:cNvPr>
          <p:cNvSpPr txBox="1">
            <a:spLocks noChangeArrowheads="1"/>
          </p:cNvSpPr>
          <p:nvPr/>
        </p:nvSpPr>
        <p:spPr bwMode="auto">
          <a:xfrm>
            <a:off x="5418138" y="5487988"/>
            <a:ext cx="582930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400" i="1">
              <a:solidFill>
                <a:srgbClr val="73858E"/>
              </a:solidFill>
              <a:latin typeface="Arial" panose="020B0604020202020204" pitchFamily="34" charset="0"/>
              <a:cs typeface="Arial" panose="020B0604020202020204" pitchFamily="34" charset="0"/>
            </a:endParaRPr>
          </a:p>
        </p:txBody>
      </p:sp>
      <p:sp>
        <p:nvSpPr>
          <p:cNvPr id="32790" name="Rectangle 46">
            <a:extLst>
              <a:ext uri="{FF2B5EF4-FFF2-40B4-BE49-F238E27FC236}">
                <a16:creationId xmlns:a16="http://schemas.microsoft.com/office/drawing/2014/main" id="{90892053-94C5-4D75-8C75-186860DEC649}"/>
              </a:ext>
            </a:extLst>
          </p:cNvPr>
          <p:cNvSpPr>
            <a:spLocks noChangeArrowheads="1"/>
          </p:cNvSpPr>
          <p:nvPr/>
        </p:nvSpPr>
        <p:spPr bwMode="auto">
          <a:xfrm>
            <a:off x="5475288" y="5035550"/>
            <a:ext cx="1309687"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400" b="1">
                <a:solidFill>
                  <a:schemeClr val="accent1"/>
                </a:solidFill>
                <a:latin typeface="Arial" panose="020B0604020202020204" pitchFamily="34" charset="0"/>
              </a:rPr>
              <a:t>Your text</a:t>
            </a:r>
            <a:endParaRPr lang="ru-RU" altLang="ru-RU" sz="3200" b="1">
              <a:solidFill>
                <a:schemeClr val="accent1"/>
              </a:solidFill>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2770"/>
                                        </p:tgtEl>
                                        <p:attrNameLst>
                                          <p:attrName>style.visibility</p:attrName>
                                        </p:attrNameLst>
                                      </p:cBhvr>
                                      <p:to>
                                        <p:strVal val="visible"/>
                                      </p:to>
                                    </p:set>
                                    <p:anim calcmode="lin" valueType="num">
                                      <p:cBhvr additive="base">
                                        <p:cTn id="7" dur="500" fill="hold"/>
                                        <p:tgtEl>
                                          <p:spTgt spid="32770"/>
                                        </p:tgtEl>
                                        <p:attrNameLst>
                                          <p:attrName>ppt_x</p:attrName>
                                        </p:attrNameLst>
                                      </p:cBhvr>
                                      <p:tavLst>
                                        <p:tav tm="0">
                                          <p:val>
                                            <p:strVal val="#ppt_x"/>
                                          </p:val>
                                        </p:tav>
                                        <p:tav tm="100000">
                                          <p:val>
                                            <p:strVal val="#ppt_x"/>
                                          </p:val>
                                        </p:tav>
                                      </p:tavLst>
                                    </p:anim>
                                    <p:anim calcmode="lin" valueType="num">
                                      <p:cBhvr additive="base">
                                        <p:cTn id="8" dur="500" fill="hold"/>
                                        <p:tgtEl>
                                          <p:spTgt spid="32770"/>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49" presetClass="entr" presetSubtype="0" decel="100000" fill="hold" grpId="0" nodeType="afterEffect">
                                  <p:stCondLst>
                                    <p:cond delay="0"/>
                                  </p:stCondLst>
                                  <p:childTnLst>
                                    <p:set>
                                      <p:cBhvr>
                                        <p:cTn id="11" dur="1" fill="hold">
                                          <p:stCondLst>
                                            <p:cond delay="0"/>
                                          </p:stCondLst>
                                        </p:cTn>
                                        <p:tgtEl>
                                          <p:spTgt spid="32772"/>
                                        </p:tgtEl>
                                        <p:attrNameLst>
                                          <p:attrName>style.visibility</p:attrName>
                                        </p:attrNameLst>
                                      </p:cBhvr>
                                      <p:to>
                                        <p:strVal val="visible"/>
                                      </p:to>
                                    </p:set>
                                    <p:anim calcmode="lin" valueType="num">
                                      <p:cBhvr>
                                        <p:cTn id="12" dur="500" fill="hold"/>
                                        <p:tgtEl>
                                          <p:spTgt spid="32772"/>
                                        </p:tgtEl>
                                        <p:attrNameLst>
                                          <p:attrName>ppt_w</p:attrName>
                                        </p:attrNameLst>
                                      </p:cBhvr>
                                      <p:tavLst>
                                        <p:tav tm="0">
                                          <p:val>
                                            <p:fltVal val="0"/>
                                          </p:val>
                                        </p:tav>
                                        <p:tav tm="100000">
                                          <p:val>
                                            <p:strVal val="#ppt_w"/>
                                          </p:val>
                                        </p:tav>
                                      </p:tavLst>
                                    </p:anim>
                                    <p:anim calcmode="lin" valueType="num">
                                      <p:cBhvr>
                                        <p:cTn id="13" dur="500" fill="hold"/>
                                        <p:tgtEl>
                                          <p:spTgt spid="32772"/>
                                        </p:tgtEl>
                                        <p:attrNameLst>
                                          <p:attrName>ppt_h</p:attrName>
                                        </p:attrNameLst>
                                      </p:cBhvr>
                                      <p:tavLst>
                                        <p:tav tm="0">
                                          <p:val>
                                            <p:fltVal val="0"/>
                                          </p:val>
                                        </p:tav>
                                        <p:tav tm="100000">
                                          <p:val>
                                            <p:strVal val="#ppt_h"/>
                                          </p:val>
                                        </p:tav>
                                      </p:tavLst>
                                    </p:anim>
                                    <p:anim calcmode="lin" valueType="num">
                                      <p:cBhvr>
                                        <p:cTn id="14" dur="500" fill="hold"/>
                                        <p:tgtEl>
                                          <p:spTgt spid="32772"/>
                                        </p:tgtEl>
                                        <p:attrNameLst>
                                          <p:attrName>style.rotation</p:attrName>
                                        </p:attrNameLst>
                                      </p:cBhvr>
                                      <p:tavLst>
                                        <p:tav tm="0">
                                          <p:val>
                                            <p:fltVal val="360"/>
                                          </p:val>
                                        </p:tav>
                                        <p:tav tm="100000">
                                          <p:val>
                                            <p:fltVal val="0"/>
                                          </p:val>
                                        </p:tav>
                                      </p:tavLst>
                                    </p:anim>
                                    <p:animEffect transition="in" filter="fade">
                                      <p:cBhvr>
                                        <p:cTn id="15" dur="500"/>
                                        <p:tgtEl>
                                          <p:spTgt spid="32772"/>
                                        </p:tgtEl>
                                      </p:cBhvr>
                                    </p:animEffect>
                                  </p:childTnLst>
                                </p:cTn>
                              </p:par>
                            </p:childTnLst>
                          </p:cTn>
                        </p:par>
                        <p:par>
                          <p:cTn id="16" fill="hold">
                            <p:stCondLst>
                              <p:cond delay="1000"/>
                            </p:stCondLst>
                            <p:childTnLst>
                              <p:par>
                                <p:cTn id="17" presetID="2" presetClass="entr" presetSubtype="4" fill="hold" grpId="0" nodeType="afterEffect">
                                  <p:stCondLst>
                                    <p:cond delay="0"/>
                                  </p:stCondLst>
                                  <p:childTnLst>
                                    <p:set>
                                      <p:cBhvr>
                                        <p:cTn id="18" dur="1" fill="hold">
                                          <p:stCondLst>
                                            <p:cond delay="0"/>
                                          </p:stCondLst>
                                        </p:cTn>
                                        <p:tgtEl>
                                          <p:spTgt spid="32786"/>
                                        </p:tgtEl>
                                        <p:attrNameLst>
                                          <p:attrName>style.visibility</p:attrName>
                                        </p:attrNameLst>
                                      </p:cBhvr>
                                      <p:to>
                                        <p:strVal val="visible"/>
                                      </p:to>
                                    </p:set>
                                    <p:anim calcmode="lin" valueType="num">
                                      <p:cBhvr additive="base">
                                        <p:cTn id="19" dur="500" fill="hold"/>
                                        <p:tgtEl>
                                          <p:spTgt spid="32786"/>
                                        </p:tgtEl>
                                        <p:attrNameLst>
                                          <p:attrName>ppt_x</p:attrName>
                                        </p:attrNameLst>
                                      </p:cBhvr>
                                      <p:tavLst>
                                        <p:tav tm="0">
                                          <p:val>
                                            <p:strVal val="#ppt_x"/>
                                          </p:val>
                                        </p:tav>
                                        <p:tav tm="100000">
                                          <p:val>
                                            <p:strVal val="#ppt_x"/>
                                          </p:val>
                                        </p:tav>
                                      </p:tavLst>
                                    </p:anim>
                                    <p:anim calcmode="lin" valueType="num">
                                      <p:cBhvr additive="base">
                                        <p:cTn id="20" dur="500" fill="hold"/>
                                        <p:tgtEl>
                                          <p:spTgt spid="32786"/>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2771"/>
                                        </p:tgtEl>
                                        <p:attrNameLst>
                                          <p:attrName>style.visibility</p:attrName>
                                        </p:attrNameLst>
                                      </p:cBhvr>
                                      <p:to>
                                        <p:strVal val="visible"/>
                                      </p:to>
                                    </p:set>
                                    <p:anim calcmode="lin" valueType="num">
                                      <p:cBhvr additive="base">
                                        <p:cTn id="23" dur="500" fill="hold"/>
                                        <p:tgtEl>
                                          <p:spTgt spid="32771"/>
                                        </p:tgtEl>
                                        <p:attrNameLst>
                                          <p:attrName>ppt_x</p:attrName>
                                        </p:attrNameLst>
                                      </p:cBhvr>
                                      <p:tavLst>
                                        <p:tav tm="0">
                                          <p:val>
                                            <p:strVal val="#ppt_x"/>
                                          </p:val>
                                        </p:tav>
                                        <p:tav tm="100000">
                                          <p:val>
                                            <p:strVal val="#ppt_x"/>
                                          </p:val>
                                        </p:tav>
                                      </p:tavLst>
                                    </p:anim>
                                    <p:anim calcmode="lin" valueType="num">
                                      <p:cBhvr additive="base">
                                        <p:cTn id="24" dur="500" fill="hold"/>
                                        <p:tgtEl>
                                          <p:spTgt spid="32771"/>
                                        </p:tgtEl>
                                        <p:attrNameLst>
                                          <p:attrName>ppt_y</p:attrName>
                                        </p:attrNameLst>
                                      </p:cBhvr>
                                      <p:tavLst>
                                        <p:tav tm="0">
                                          <p:val>
                                            <p:strVal val="1+#ppt_h/2"/>
                                          </p:val>
                                        </p:tav>
                                        <p:tav tm="100000">
                                          <p:val>
                                            <p:strVal val="#ppt_y"/>
                                          </p:val>
                                        </p:tav>
                                      </p:tavLst>
                                    </p:anim>
                                  </p:childTnLst>
                                </p:cTn>
                              </p:par>
                              <p:par>
                                <p:cTn id="25" presetID="23" presetClass="entr" presetSubtype="16" fill="hold" grpId="0" nodeType="withEffect">
                                  <p:stCondLst>
                                    <p:cond delay="0"/>
                                  </p:stCondLst>
                                  <p:childTnLst>
                                    <p:set>
                                      <p:cBhvr>
                                        <p:cTn id="26" dur="1" fill="hold">
                                          <p:stCondLst>
                                            <p:cond delay="0"/>
                                          </p:stCondLst>
                                        </p:cTn>
                                        <p:tgtEl>
                                          <p:spTgt spid="32776"/>
                                        </p:tgtEl>
                                        <p:attrNameLst>
                                          <p:attrName>style.visibility</p:attrName>
                                        </p:attrNameLst>
                                      </p:cBhvr>
                                      <p:to>
                                        <p:strVal val="visible"/>
                                      </p:to>
                                    </p:set>
                                    <p:anim calcmode="lin" valueType="num">
                                      <p:cBhvr>
                                        <p:cTn id="27" dur="500" fill="hold"/>
                                        <p:tgtEl>
                                          <p:spTgt spid="32776"/>
                                        </p:tgtEl>
                                        <p:attrNameLst>
                                          <p:attrName>ppt_w</p:attrName>
                                        </p:attrNameLst>
                                      </p:cBhvr>
                                      <p:tavLst>
                                        <p:tav tm="0">
                                          <p:val>
                                            <p:fltVal val="0"/>
                                          </p:val>
                                        </p:tav>
                                        <p:tav tm="100000">
                                          <p:val>
                                            <p:strVal val="#ppt_w"/>
                                          </p:val>
                                        </p:tav>
                                      </p:tavLst>
                                    </p:anim>
                                    <p:anim calcmode="lin" valueType="num">
                                      <p:cBhvr>
                                        <p:cTn id="28" dur="500" fill="hold"/>
                                        <p:tgtEl>
                                          <p:spTgt spid="32776"/>
                                        </p:tgtEl>
                                        <p:attrNameLst>
                                          <p:attrName>ppt_h</p:attrName>
                                        </p:attrNameLst>
                                      </p:cBhvr>
                                      <p:tavLst>
                                        <p:tav tm="0">
                                          <p:val>
                                            <p:fltVal val="0"/>
                                          </p:val>
                                        </p:tav>
                                        <p:tav tm="100000">
                                          <p:val>
                                            <p:strVal val="#ppt_h"/>
                                          </p:val>
                                        </p:tav>
                                      </p:tavLst>
                                    </p:anim>
                                  </p:childTnLst>
                                </p:cTn>
                              </p:par>
                              <p:par>
                                <p:cTn id="29" presetID="2" presetClass="entr" presetSubtype="4" fill="hold" grpId="0" nodeType="withEffect">
                                  <p:stCondLst>
                                    <p:cond delay="250"/>
                                  </p:stCondLst>
                                  <p:childTnLst>
                                    <p:set>
                                      <p:cBhvr>
                                        <p:cTn id="30" dur="1" fill="hold">
                                          <p:stCondLst>
                                            <p:cond delay="0"/>
                                          </p:stCondLst>
                                        </p:cTn>
                                        <p:tgtEl>
                                          <p:spTgt spid="32788"/>
                                        </p:tgtEl>
                                        <p:attrNameLst>
                                          <p:attrName>style.visibility</p:attrName>
                                        </p:attrNameLst>
                                      </p:cBhvr>
                                      <p:to>
                                        <p:strVal val="visible"/>
                                      </p:to>
                                    </p:set>
                                    <p:anim calcmode="lin" valueType="num">
                                      <p:cBhvr additive="base">
                                        <p:cTn id="31" dur="500" fill="hold"/>
                                        <p:tgtEl>
                                          <p:spTgt spid="32788"/>
                                        </p:tgtEl>
                                        <p:attrNameLst>
                                          <p:attrName>ppt_x</p:attrName>
                                        </p:attrNameLst>
                                      </p:cBhvr>
                                      <p:tavLst>
                                        <p:tav tm="0">
                                          <p:val>
                                            <p:strVal val="#ppt_x"/>
                                          </p:val>
                                        </p:tav>
                                        <p:tav tm="100000">
                                          <p:val>
                                            <p:strVal val="#ppt_x"/>
                                          </p:val>
                                        </p:tav>
                                      </p:tavLst>
                                    </p:anim>
                                    <p:anim calcmode="lin" valueType="num">
                                      <p:cBhvr additive="base">
                                        <p:cTn id="32" dur="500" fill="hold"/>
                                        <p:tgtEl>
                                          <p:spTgt spid="3278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250"/>
                                  </p:stCondLst>
                                  <p:childTnLst>
                                    <p:set>
                                      <p:cBhvr>
                                        <p:cTn id="34" dur="1" fill="hold">
                                          <p:stCondLst>
                                            <p:cond delay="0"/>
                                          </p:stCondLst>
                                        </p:cTn>
                                        <p:tgtEl>
                                          <p:spTgt spid="32787"/>
                                        </p:tgtEl>
                                        <p:attrNameLst>
                                          <p:attrName>style.visibility</p:attrName>
                                        </p:attrNameLst>
                                      </p:cBhvr>
                                      <p:to>
                                        <p:strVal val="visible"/>
                                      </p:to>
                                    </p:set>
                                    <p:anim calcmode="lin" valueType="num">
                                      <p:cBhvr additive="base">
                                        <p:cTn id="35" dur="500" fill="hold"/>
                                        <p:tgtEl>
                                          <p:spTgt spid="32787"/>
                                        </p:tgtEl>
                                        <p:attrNameLst>
                                          <p:attrName>ppt_x</p:attrName>
                                        </p:attrNameLst>
                                      </p:cBhvr>
                                      <p:tavLst>
                                        <p:tav tm="0">
                                          <p:val>
                                            <p:strVal val="#ppt_x"/>
                                          </p:val>
                                        </p:tav>
                                        <p:tav tm="100000">
                                          <p:val>
                                            <p:strVal val="#ppt_x"/>
                                          </p:val>
                                        </p:tav>
                                      </p:tavLst>
                                    </p:anim>
                                    <p:anim calcmode="lin" valueType="num">
                                      <p:cBhvr additive="base">
                                        <p:cTn id="36" dur="500" fill="hold"/>
                                        <p:tgtEl>
                                          <p:spTgt spid="32787"/>
                                        </p:tgtEl>
                                        <p:attrNameLst>
                                          <p:attrName>ppt_y</p:attrName>
                                        </p:attrNameLst>
                                      </p:cBhvr>
                                      <p:tavLst>
                                        <p:tav tm="0">
                                          <p:val>
                                            <p:strVal val="1+#ppt_h/2"/>
                                          </p:val>
                                        </p:tav>
                                        <p:tav tm="100000">
                                          <p:val>
                                            <p:strVal val="#ppt_y"/>
                                          </p:val>
                                        </p:tav>
                                      </p:tavLst>
                                    </p:anim>
                                  </p:childTnLst>
                                </p:cTn>
                              </p:par>
                              <p:par>
                                <p:cTn id="37" presetID="23" presetClass="entr" presetSubtype="16" fill="hold" grpId="0" nodeType="withEffect">
                                  <p:stCondLst>
                                    <p:cond delay="250"/>
                                  </p:stCondLst>
                                  <p:childTnLst>
                                    <p:set>
                                      <p:cBhvr>
                                        <p:cTn id="38" dur="1" fill="hold">
                                          <p:stCondLst>
                                            <p:cond delay="0"/>
                                          </p:stCondLst>
                                        </p:cTn>
                                        <p:tgtEl>
                                          <p:spTgt spid="32774"/>
                                        </p:tgtEl>
                                        <p:attrNameLst>
                                          <p:attrName>style.visibility</p:attrName>
                                        </p:attrNameLst>
                                      </p:cBhvr>
                                      <p:to>
                                        <p:strVal val="visible"/>
                                      </p:to>
                                    </p:set>
                                    <p:anim calcmode="lin" valueType="num">
                                      <p:cBhvr>
                                        <p:cTn id="39" dur="500" fill="hold"/>
                                        <p:tgtEl>
                                          <p:spTgt spid="32774"/>
                                        </p:tgtEl>
                                        <p:attrNameLst>
                                          <p:attrName>ppt_w</p:attrName>
                                        </p:attrNameLst>
                                      </p:cBhvr>
                                      <p:tavLst>
                                        <p:tav tm="0">
                                          <p:val>
                                            <p:fltVal val="0"/>
                                          </p:val>
                                        </p:tav>
                                        <p:tav tm="100000">
                                          <p:val>
                                            <p:strVal val="#ppt_w"/>
                                          </p:val>
                                        </p:tav>
                                      </p:tavLst>
                                    </p:anim>
                                    <p:anim calcmode="lin" valueType="num">
                                      <p:cBhvr>
                                        <p:cTn id="40" dur="500" fill="hold"/>
                                        <p:tgtEl>
                                          <p:spTgt spid="32774"/>
                                        </p:tgtEl>
                                        <p:attrNameLst>
                                          <p:attrName>ppt_h</p:attrName>
                                        </p:attrNameLst>
                                      </p:cBhvr>
                                      <p:tavLst>
                                        <p:tav tm="0">
                                          <p:val>
                                            <p:fltVal val="0"/>
                                          </p:val>
                                        </p:tav>
                                        <p:tav tm="100000">
                                          <p:val>
                                            <p:strVal val="#ppt_h"/>
                                          </p:val>
                                        </p:tav>
                                      </p:tavLst>
                                    </p:anim>
                                  </p:childTnLst>
                                </p:cTn>
                              </p:par>
                              <p:par>
                                <p:cTn id="41" presetID="23" presetClass="entr" presetSubtype="16" fill="hold" grpId="0" nodeType="withEffect">
                                  <p:stCondLst>
                                    <p:cond delay="250"/>
                                  </p:stCondLst>
                                  <p:childTnLst>
                                    <p:set>
                                      <p:cBhvr>
                                        <p:cTn id="42" dur="1" fill="hold">
                                          <p:stCondLst>
                                            <p:cond delay="0"/>
                                          </p:stCondLst>
                                        </p:cTn>
                                        <p:tgtEl>
                                          <p:spTgt spid="32785"/>
                                        </p:tgtEl>
                                        <p:attrNameLst>
                                          <p:attrName>style.visibility</p:attrName>
                                        </p:attrNameLst>
                                      </p:cBhvr>
                                      <p:to>
                                        <p:strVal val="visible"/>
                                      </p:to>
                                    </p:set>
                                    <p:anim calcmode="lin" valueType="num">
                                      <p:cBhvr>
                                        <p:cTn id="43" dur="500" fill="hold"/>
                                        <p:tgtEl>
                                          <p:spTgt spid="32785"/>
                                        </p:tgtEl>
                                        <p:attrNameLst>
                                          <p:attrName>ppt_w</p:attrName>
                                        </p:attrNameLst>
                                      </p:cBhvr>
                                      <p:tavLst>
                                        <p:tav tm="0">
                                          <p:val>
                                            <p:fltVal val="0"/>
                                          </p:val>
                                        </p:tav>
                                        <p:tav tm="100000">
                                          <p:val>
                                            <p:strVal val="#ppt_w"/>
                                          </p:val>
                                        </p:tav>
                                      </p:tavLst>
                                    </p:anim>
                                    <p:anim calcmode="lin" valueType="num">
                                      <p:cBhvr>
                                        <p:cTn id="44" dur="500" fill="hold"/>
                                        <p:tgtEl>
                                          <p:spTgt spid="32785"/>
                                        </p:tgtEl>
                                        <p:attrNameLst>
                                          <p:attrName>ppt_h</p:attrName>
                                        </p:attrNameLst>
                                      </p:cBhvr>
                                      <p:tavLst>
                                        <p:tav tm="0">
                                          <p:val>
                                            <p:fltVal val="0"/>
                                          </p:val>
                                        </p:tav>
                                        <p:tav tm="100000">
                                          <p:val>
                                            <p:strVal val="#ppt_h"/>
                                          </p:val>
                                        </p:tav>
                                      </p:tavLst>
                                    </p:anim>
                                  </p:childTnLst>
                                </p:cTn>
                              </p:par>
                              <p:par>
                                <p:cTn id="45" presetID="2" presetClass="entr" presetSubtype="4" fill="hold" grpId="0" nodeType="withEffect">
                                  <p:stCondLst>
                                    <p:cond delay="500"/>
                                  </p:stCondLst>
                                  <p:childTnLst>
                                    <p:set>
                                      <p:cBhvr>
                                        <p:cTn id="46" dur="1" fill="hold">
                                          <p:stCondLst>
                                            <p:cond delay="0"/>
                                          </p:stCondLst>
                                        </p:cTn>
                                        <p:tgtEl>
                                          <p:spTgt spid="32790"/>
                                        </p:tgtEl>
                                        <p:attrNameLst>
                                          <p:attrName>style.visibility</p:attrName>
                                        </p:attrNameLst>
                                      </p:cBhvr>
                                      <p:to>
                                        <p:strVal val="visible"/>
                                      </p:to>
                                    </p:set>
                                    <p:anim calcmode="lin" valueType="num">
                                      <p:cBhvr additive="base">
                                        <p:cTn id="47" dur="500" fill="hold"/>
                                        <p:tgtEl>
                                          <p:spTgt spid="32790"/>
                                        </p:tgtEl>
                                        <p:attrNameLst>
                                          <p:attrName>ppt_x</p:attrName>
                                        </p:attrNameLst>
                                      </p:cBhvr>
                                      <p:tavLst>
                                        <p:tav tm="0">
                                          <p:val>
                                            <p:strVal val="#ppt_x"/>
                                          </p:val>
                                        </p:tav>
                                        <p:tav tm="100000">
                                          <p:val>
                                            <p:strVal val="#ppt_x"/>
                                          </p:val>
                                        </p:tav>
                                      </p:tavLst>
                                    </p:anim>
                                    <p:anim calcmode="lin" valueType="num">
                                      <p:cBhvr additive="base">
                                        <p:cTn id="48" dur="500" fill="hold"/>
                                        <p:tgtEl>
                                          <p:spTgt spid="32790"/>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500"/>
                                  </p:stCondLst>
                                  <p:childTnLst>
                                    <p:set>
                                      <p:cBhvr>
                                        <p:cTn id="50" dur="1" fill="hold">
                                          <p:stCondLst>
                                            <p:cond delay="0"/>
                                          </p:stCondLst>
                                        </p:cTn>
                                        <p:tgtEl>
                                          <p:spTgt spid="32789"/>
                                        </p:tgtEl>
                                        <p:attrNameLst>
                                          <p:attrName>style.visibility</p:attrName>
                                        </p:attrNameLst>
                                      </p:cBhvr>
                                      <p:to>
                                        <p:strVal val="visible"/>
                                      </p:to>
                                    </p:set>
                                    <p:anim calcmode="lin" valueType="num">
                                      <p:cBhvr additive="base">
                                        <p:cTn id="51" dur="500" fill="hold"/>
                                        <p:tgtEl>
                                          <p:spTgt spid="32789"/>
                                        </p:tgtEl>
                                        <p:attrNameLst>
                                          <p:attrName>ppt_x</p:attrName>
                                        </p:attrNameLst>
                                      </p:cBhvr>
                                      <p:tavLst>
                                        <p:tav tm="0">
                                          <p:val>
                                            <p:strVal val="#ppt_x"/>
                                          </p:val>
                                        </p:tav>
                                        <p:tav tm="100000">
                                          <p:val>
                                            <p:strVal val="#ppt_x"/>
                                          </p:val>
                                        </p:tav>
                                      </p:tavLst>
                                    </p:anim>
                                    <p:anim calcmode="lin" valueType="num">
                                      <p:cBhvr additive="base">
                                        <p:cTn id="52" dur="500" fill="hold"/>
                                        <p:tgtEl>
                                          <p:spTgt spid="32789"/>
                                        </p:tgtEl>
                                        <p:attrNameLst>
                                          <p:attrName>ppt_y</p:attrName>
                                        </p:attrNameLst>
                                      </p:cBhvr>
                                      <p:tavLst>
                                        <p:tav tm="0">
                                          <p:val>
                                            <p:strVal val="1+#ppt_h/2"/>
                                          </p:val>
                                        </p:tav>
                                        <p:tav tm="100000">
                                          <p:val>
                                            <p:strVal val="#ppt_y"/>
                                          </p:val>
                                        </p:tav>
                                      </p:tavLst>
                                    </p:anim>
                                  </p:childTnLst>
                                </p:cTn>
                              </p:par>
                              <p:par>
                                <p:cTn id="53" presetID="23" presetClass="entr" presetSubtype="16" fill="hold" grpId="0" nodeType="withEffect">
                                  <p:stCondLst>
                                    <p:cond delay="500"/>
                                  </p:stCondLst>
                                  <p:childTnLst>
                                    <p:set>
                                      <p:cBhvr>
                                        <p:cTn id="54" dur="1" fill="hold">
                                          <p:stCondLst>
                                            <p:cond delay="0"/>
                                          </p:stCondLst>
                                        </p:cTn>
                                        <p:tgtEl>
                                          <p:spTgt spid="32775"/>
                                        </p:tgtEl>
                                        <p:attrNameLst>
                                          <p:attrName>style.visibility</p:attrName>
                                        </p:attrNameLst>
                                      </p:cBhvr>
                                      <p:to>
                                        <p:strVal val="visible"/>
                                      </p:to>
                                    </p:set>
                                    <p:anim calcmode="lin" valueType="num">
                                      <p:cBhvr>
                                        <p:cTn id="55" dur="500" fill="hold"/>
                                        <p:tgtEl>
                                          <p:spTgt spid="32775"/>
                                        </p:tgtEl>
                                        <p:attrNameLst>
                                          <p:attrName>ppt_w</p:attrName>
                                        </p:attrNameLst>
                                      </p:cBhvr>
                                      <p:tavLst>
                                        <p:tav tm="0">
                                          <p:val>
                                            <p:fltVal val="0"/>
                                          </p:val>
                                        </p:tav>
                                        <p:tav tm="100000">
                                          <p:val>
                                            <p:strVal val="#ppt_w"/>
                                          </p:val>
                                        </p:tav>
                                      </p:tavLst>
                                    </p:anim>
                                    <p:anim calcmode="lin" valueType="num">
                                      <p:cBhvr>
                                        <p:cTn id="56" dur="500" fill="hold"/>
                                        <p:tgtEl>
                                          <p:spTgt spid="32775"/>
                                        </p:tgtEl>
                                        <p:attrNameLst>
                                          <p:attrName>ppt_h</p:attrName>
                                        </p:attrNameLst>
                                      </p:cBhvr>
                                      <p:tavLst>
                                        <p:tav tm="0">
                                          <p:val>
                                            <p:fltVal val="0"/>
                                          </p:val>
                                        </p:tav>
                                        <p:tav tm="100000">
                                          <p:val>
                                            <p:strVal val="#ppt_h"/>
                                          </p:val>
                                        </p:tav>
                                      </p:tavLst>
                                    </p:anim>
                                  </p:childTnLst>
                                </p:cTn>
                              </p:par>
                              <p:par>
                                <p:cTn id="57" presetID="23" presetClass="entr" presetSubtype="16" fill="hold" grpId="0" nodeType="withEffect">
                                  <p:stCondLst>
                                    <p:cond delay="500"/>
                                  </p:stCondLst>
                                  <p:childTnLst>
                                    <p:set>
                                      <p:cBhvr>
                                        <p:cTn id="58" dur="1" fill="hold">
                                          <p:stCondLst>
                                            <p:cond delay="0"/>
                                          </p:stCondLst>
                                        </p:cTn>
                                        <p:tgtEl>
                                          <p:spTgt spid="32783"/>
                                        </p:tgtEl>
                                        <p:attrNameLst>
                                          <p:attrName>style.visibility</p:attrName>
                                        </p:attrNameLst>
                                      </p:cBhvr>
                                      <p:to>
                                        <p:strVal val="visible"/>
                                      </p:to>
                                    </p:set>
                                    <p:anim calcmode="lin" valueType="num">
                                      <p:cBhvr>
                                        <p:cTn id="59" dur="500" fill="hold"/>
                                        <p:tgtEl>
                                          <p:spTgt spid="32783"/>
                                        </p:tgtEl>
                                        <p:attrNameLst>
                                          <p:attrName>ppt_w</p:attrName>
                                        </p:attrNameLst>
                                      </p:cBhvr>
                                      <p:tavLst>
                                        <p:tav tm="0">
                                          <p:val>
                                            <p:fltVal val="0"/>
                                          </p:val>
                                        </p:tav>
                                        <p:tav tm="100000">
                                          <p:val>
                                            <p:strVal val="#ppt_w"/>
                                          </p:val>
                                        </p:tav>
                                      </p:tavLst>
                                    </p:anim>
                                    <p:anim calcmode="lin" valueType="num">
                                      <p:cBhvr>
                                        <p:cTn id="60" dur="500" fill="hold"/>
                                        <p:tgtEl>
                                          <p:spTgt spid="32783"/>
                                        </p:tgtEl>
                                        <p:attrNameLst>
                                          <p:attrName>ppt_h</p:attrName>
                                        </p:attrNameLst>
                                      </p:cBhvr>
                                      <p:tavLst>
                                        <p:tav tm="0">
                                          <p:val>
                                            <p:fltVal val="0"/>
                                          </p:val>
                                        </p:tav>
                                        <p:tav tm="100000">
                                          <p:val>
                                            <p:strVal val="#ppt_h"/>
                                          </p:val>
                                        </p:tav>
                                      </p:tavLst>
                                    </p:anim>
                                  </p:childTnLst>
                                </p:cTn>
                              </p:par>
                              <p:par>
                                <p:cTn id="61" presetID="23" presetClass="entr" presetSubtype="16" fill="hold" grpId="0" nodeType="withEffect">
                                  <p:stCondLst>
                                    <p:cond delay="500"/>
                                  </p:stCondLst>
                                  <p:childTnLst>
                                    <p:set>
                                      <p:cBhvr>
                                        <p:cTn id="62" dur="1" fill="hold">
                                          <p:stCondLst>
                                            <p:cond delay="0"/>
                                          </p:stCondLst>
                                        </p:cTn>
                                        <p:tgtEl>
                                          <p:spTgt spid="32784"/>
                                        </p:tgtEl>
                                        <p:attrNameLst>
                                          <p:attrName>style.visibility</p:attrName>
                                        </p:attrNameLst>
                                      </p:cBhvr>
                                      <p:to>
                                        <p:strVal val="visible"/>
                                      </p:to>
                                    </p:set>
                                    <p:anim calcmode="lin" valueType="num">
                                      <p:cBhvr>
                                        <p:cTn id="63" dur="500" fill="hold"/>
                                        <p:tgtEl>
                                          <p:spTgt spid="32784"/>
                                        </p:tgtEl>
                                        <p:attrNameLst>
                                          <p:attrName>ppt_w</p:attrName>
                                        </p:attrNameLst>
                                      </p:cBhvr>
                                      <p:tavLst>
                                        <p:tav tm="0">
                                          <p:val>
                                            <p:fltVal val="0"/>
                                          </p:val>
                                        </p:tav>
                                        <p:tav tm="100000">
                                          <p:val>
                                            <p:strVal val="#ppt_w"/>
                                          </p:val>
                                        </p:tav>
                                      </p:tavLst>
                                    </p:anim>
                                    <p:anim calcmode="lin" valueType="num">
                                      <p:cBhvr>
                                        <p:cTn id="64" dur="500" fill="hold"/>
                                        <p:tgtEl>
                                          <p:spTgt spid="32784"/>
                                        </p:tgtEl>
                                        <p:attrNameLst>
                                          <p:attrName>ppt_h</p:attrName>
                                        </p:attrNameLst>
                                      </p:cBhvr>
                                      <p:tavLst>
                                        <p:tav tm="0">
                                          <p:val>
                                            <p:fltVal val="0"/>
                                          </p:val>
                                        </p:tav>
                                        <p:tav tm="100000">
                                          <p:val>
                                            <p:strVal val="#ppt_h"/>
                                          </p:val>
                                        </p:tav>
                                      </p:tavLst>
                                    </p:anim>
                                  </p:childTnLst>
                                </p:cTn>
                              </p:par>
                              <p:par>
                                <p:cTn id="65" presetID="22" presetClass="entr" presetSubtype="2" fill="hold" nodeType="withEffect">
                                  <p:stCondLst>
                                    <p:cond delay="1000"/>
                                  </p:stCondLst>
                                  <p:childTnLst>
                                    <p:set>
                                      <p:cBhvr>
                                        <p:cTn id="66" dur="1" fill="hold">
                                          <p:stCondLst>
                                            <p:cond delay="0"/>
                                          </p:stCondLst>
                                        </p:cTn>
                                        <p:tgtEl>
                                          <p:spTgt spid="4"/>
                                        </p:tgtEl>
                                        <p:attrNameLst>
                                          <p:attrName>style.visibility</p:attrName>
                                        </p:attrNameLst>
                                      </p:cBhvr>
                                      <p:to>
                                        <p:strVal val="visible"/>
                                      </p:to>
                                    </p:set>
                                    <p:animEffect transition="in" filter="wipe(right)">
                                      <p:cBhvr>
                                        <p:cTn id="67" dur="500"/>
                                        <p:tgtEl>
                                          <p:spTgt spid="4"/>
                                        </p:tgtEl>
                                      </p:cBhvr>
                                    </p:animEffect>
                                  </p:childTnLst>
                                </p:cTn>
                              </p:par>
                              <p:par>
                                <p:cTn id="68" presetID="22" presetClass="entr" presetSubtype="1" fill="hold" nodeType="withEffect">
                                  <p:stCondLst>
                                    <p:cond delay="1000"/>
                                  </p:stCondLst>
                                  <p:childTnLst>
                                    <p:set>
                                      <p:cBhvr>
                                        <p:cTn id="69" dur="1" fill="hold">
                                          <p:stCondLst>
                                            <p:cond delay="0"/>
                                          </p:stCondLst>
                                        </p:cTn>
                                        <p:tgtEl>
                                          <p:spTgt spid="3"/>
                                        </p:tgtEl>
                                        <p:attrNameLst>
                                          <p:attrName>style.visibility</p:attrName>
                                        </p:attrNameLst>
                                      </p:cBhvr>
                                      <p:to>
                                        <p:strVal val="visible"/>
                                      </p:to>
                                    </p:set>
                                    <p:animEffect transition="in" filter="wipe(up)">
                                      <p:cBhvr>
                                        <p:cTn id="70" dur="500"/>
                                        <p:tgtEl>
                                          <p:spTgt spid="3"/>
                                        </p:tgtEl>
                                      </p:cBhvr>
                                    </p:animEffect>
                                  </p:childTnLst>
                                </p:cTn>
                              </p:par>
                              <p:par>
                                <p:cTn id="71" presetID="22" presetClass="entr" presetSubtype="1" fill="hold" nodeType="withEffect">
                                  <p:stCondLst>
                                    <p:cond delay="1000"/>
                                  </p:stCondLst>
                                  <p:childTnLst>
                                    <p:set>
                                      <p:cBhvr>
                                        <p:cTn id="72" dur="1" fill="hold">
                                          <p:stCondLst>
                                            <p:cond delay="0"/>
                                          </p:stCondLst>
                                        </p:cTn>
                                        <p:tgtEl>
                                          <p:spTgt spid="2"/>
                                        </p:tgtEl>
                                        <p:attrNameLst>
                                          <p:attrName>style.visibility</p:attrName>
                                        </p:attrNameLst>
                                      </p:cBhvr>
                                      <p:to>
                                        <p:strVal val="visible"/>
                                      </p:to>
                                    </p:set>
                                    <p:animEffect transition="in" filter="wipe(up)">
                                      <p:cBhvr>
                                        <p:cTn id="73"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0" grpId="0"/>
      <p:bldP spid="32771" grpId="0"/>
      <p:bldP spid="32772" grpId="0" animBg="1"/>
      <p:bldP spid="32774" grpId="0" animBg="1"/>
      <p:bldP spid="32775" grpId="0" animBg="1"/>
      <p:bldP spid="32776" grpId="0" animBg="1"/>
      <p:bldP spid="32783" grpId="0"/>
      <p:bldP spid="32784" grpId="0"/>
      <p:bldP spid="32785" grpId="0"/>
      <p:bldP spid="32786" grpId="0"/>
      <p:bldP spid="32787" grpId="0"/>
      <p:bldP spid="32788" grpId="0"/>
      <p:bldP spid="32789" grpId="0"/>
      <p:bldP spid="32790"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02" name="Freeform 30">
            <a:extLst>
              <a:ext uri="{FF2B5EF4-FFF2-40B4-BE49-F238E27FC236}">
                <a16:creationId xmlns:a16="http://schemas.microsoft.com/office/drawing/2014/main" id="{56A2CC09-29E0-4FAA-B60D-49AB696F7596}"/>
              </a:ext>
            </a:extLst>
          </p:cNvPr>
          <p:cNvSpPr>
            <a:spLocks/>
          </p:cNvSpPr>
          <p:nvPr/>
        </p:nvSpPr>
        <p:spPr bwMode="auto">
          <a:xfrm>
            <a:off x="4735513" y="3107533"/>
            <a:ext cx="533400" cy="1836737"/>
          </a:xfrm>
          <a:custGeom>
            <a:avLst/>
            <a:gdLst>
              <a:gd name="T0" fmla="*/ 2147483646 w 37"/>
              <a:gd name="T1" fmla="*/ 2147483646 h 127"/>
              <a:gd name="T2" fmla="*/ 2147483646 w 37"/>
              <a:gd name="T3" fmla="*/ 2147483646 h 127"/>
              <a:gd name="T4" fmla="*/ 1454798043 w 37"/>
              <a:gd name="T5" fmla="*/ 2147483646 h 127"/>
              <a:gd name="T6" fmla="*/ 2147483646 w 37"/>
              <a:gd name="T7" fmla="*/ 2147483646 h 127"/>
              <a:gd name="T8" fmla="*/ 0 w 37"/>
              <a:gd name="T9" fmla="*/ 2091638493 h 127"/>
              <a:gd name="T10" fmla="*/ 2147483646 w 37"/>
              <a:gd name="T11" fmla="*/ 0 h 127"/>
              <a:gd name="T12" fmla="*/ 2147483646 w 37"/>
              <a:gd name="T13" fmla="*/ 2147483646 h 12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7" h="127">
                <a:moveTo>
                  <a:pt x="37" y="71"/>
                </a:moveTo>
                <a:cubicBezTo>
                  <a:pt x="37" y="91"/>
                  <a:pt x="33" y="110"/>
                  <a:pt x="25" y="127"/>
                </a:cubicBezTo>
                <a:cubicBezTo>
                  <a:pt x="7" y="119"/>
                  <a:pt x="7" y="119"/>
                  <a:pt x="7" y="119"/>
                </a:cubicBezTo>
                <a:cubicBezTo>
                  <a:pt x="14" y="104"/>
                  <a:pt x="17" y="88"/>
                  <a:pt x="17" y="71"/>
                </a:cubicBezTo>
                <a:cubicBezTo>
                  <a:pt x="17" y="48"/>
                  <a:pt x="11" y="28"/>
                  <a:pt x="0" y="10"/>
                </a:cubicBezTo>
                <a:cubicBezTo>
                  <a:pt x="17" y="0"/>
                  <a:pt x="17" y="0"/>
                  <a:pt x="17" y="0"/>
                </a:cubicBezTo>
                <a:cubicBezTo>
                  <a:pt x="30" y="20"/>
                  <a:pt x="37" y="45"/>
                  <a:pt x="37" y="7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794" name="TextBox 112">
            <a:extLst>
              <a:ext uri="{FF2B5EF4-FFF2-40B4-BE49-F238E27FC236}">
                <a16:creationId xmlns:a16="http://schemas.microsoft.com/office/drawing/2014/main" id="{FFBC6CE5-1CDE-448F-BA57-7A94493C80FE}"/>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3797" name="Freeform 25">
            <a:extLst>
              <a:ext uri="{FF2B5EF4-FFF2-40B4-BE49-F238E27FC236}">
                <a16:creationId xmlns:a16="http://schemas.microsoft.com/office/drawing/2014/main" id="{B946FEA9-B0B7-44FF-A3FD-FF8C603AC55F}"/>
              </a:ext>
            </a:extLst>
          </p:cNvPr>
          <p:cNvSpPr>
            <a:spLocks/>
          </p:cNvSpPr>
          <p:nvPr/>
        </p:nvSpPr>
        <p:spPr bwMode="auto">
          <a:xfrm>
            <a:off x="1377950" y="2154238"/>
            <a:ext cx="3709988" cy="3917950"/>
          </a:xfrm>
          <a:custGeom>
            <a:avLst/>
            <a:gdLst>
              <a:gd name="T0" fmla="*/ 2147483646 w 258"/>
              <a:gd name="T1" fmla="*/ 2147483646 h 271"/>
              <a:gd name="T2" fmla="*/ 2147483646 w 258"/>
              <a:gd name="T3" fmla="*/ 2147483646 h 271"/>
              <a:gd name="T4" fmla="*/ 2147483646 w 258"/>
              <a:gd name="T5" fmla="*/ 2147483646 h 271"/>
              <a:gd name="T6" fmla="*/ 2147483646 w 258"/>
              <a:gd name="T7" fmla="*/ 2147483646 h 271"/>
              <a:gd name="T8" fmla="*/ 2147483646 w 258"/>
              <a:gd name="T9" fmla="*/ 2147483646 h 271"/>
              <a:gd name="T10" fmla="*/ 2147483646 w 258"/>
              <a:gd name="T11" fmla="*/ 2147483646 h 271"/>
              <a:gd name="T12" fmla="*/ 2147483646 w 258"/>
              <a:gd name="T13" fmla="*/ 0 h 271"/>
              <a:gd name="T14" fmla="*/ 0 w 258"/>
              <a:gd name="T15" fmla="*/ 2147483646 h 271"/>
              <a:gd name="T16" fmla="*/ 2147483646 w 258"/>
              <a:gd name="T17" fmla="*/ 2147483646 h 271"/>
              <a:gd name="T18" fmla="*/ 2147483646 w 258"/>
              <a:gd name="T19" fmla="*/ 2147483646 h 271"/>
              <a:gd name="T20" fmla="*/ 2147483646 w 258"/>
              <a:gd name="T21" fmla="*/ 2147483646 h 27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8" h="271">
                <a:moveTo>
                  <a:pt x="240" y="184"/>
                </a:moveTo>
                <a:cubicBezTo>
                  <a:pt x="222" y="224"/>
                  <a:pt x="182" y="251"/>
                  <a:pt x="135" y="251"/>
                </a:cubicBezTo>
                <a:cubicBezTo>
                  <a:pt x="72" y="251"/>
                  <a:pt x="20" y="199"/>
                  <a:pt x="20" y="136"/>
                </a:cubicBezTo>
                <a:cubicBezTo>
                  <a:pt x="20" y="72"/>
                  <a:pt x="72" y="20"/>
                  <a:pt x="135" y="20"/>
                </a:cubicBezTo>
                <a:cubicBezTo>
                  <a:pt x="177" y="20"/>
                  <a:pt x="213" y="42"/>
                  <a:pt x="234" y="75"/>
                </a:cubicBezTo>
                <a:cubicBezTo>
                  <a:pt x="251" y="65"/>
                  <a:pt x="251" y="65"/>
                  <a:pt x="251" y="65"/>
                </a:cubicBezTo>
                <a:cubicBezTo>
                  <a:pt x="227" y="26"/>
                  <a:pt x="184" y="0"/>
                  <a:pt x="135" y="0"/>
                </a:cubicBezTo>
                <a:cubicBezTo>
                  <a:pt x="61" y="0"/>
                  <a:pt x="0" y="61"/>
                  <a:pt x="0" y="136"/>
                </a:cubicBezTo>
                <a:cubicBezTo>
                  <a:pt x="0" y="210"/>
                  <a:pt x="61" y="271"/>
                  <a:pt x="135" y="271"/>
                </a:cubicBezTo>
                <a:cubicBezTo>
                  <a:pt x="190" y="271"/>
                  <a:pt x="237" y="239"/>
                  <a:pt x="258" y="192"/>
                </a:cubicBezTo>
                <a:lnTo>
                  <a:pt x="240" y="18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795" name="TextBox 115">
            <a:extLst>
              <a:ext uri="{FF2B5EF4-FFF2-40B4-BE49-F238E27FC236}">
                <a16:creationId xmlns:a16="http://schemas.microsoft.com/office/drawing/2014/main" id="{7F5AD345-C554-4ED6-94C3-F25A926BA0FB}"/>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33798" name="Freeform 26">
            <a:extLst>
              <a:ext uri="{FF2B5EF4-FFF2-40B4-BE49-F238E27FC236}">
                <a16:creationId xmlns:a16="http://schemas.microsoft.com/office/drawing/2014/main" id="{1A0D72DD-A688-4C9A-BDC7-EE266E16AD87}"/>
              </a:ext>
            </a:extLst>
          </p:cNvPr>
          <p:cNvSpPr>
            <a:spLocks/>
          </p:cNvSpPr>
          <p:nvPr/>
        </p:nvSpPr>
        <p:spPr bwMode="auto">
          <a:xfrm>
            <a:off x="1793875" y="2573338"/>
            <a:ext cx="2921000" cy="3079750"/>
          </a:xfrm>
          <a:custGeom>
            <a:avLst/>
            <a:gdLst>
              <a:gd name="T0" fmla="*/ 2147483646 w 203"/>
              <a:gd name="T1" fmla="*/ 2147483646 h 213"/>
              <a:gd name="T2" fmla="*/ 2147483646 w 203"/>
              <a:gd name="T3" fmla="*/ 2147483646 h 213"/>
              <a:gd name="T4" fmla="*/ 2147483646 w 203"/>
              <a:gd name="T5" fmla="*/ 2147483646 h 213"/>
              <a:gd name="T6" fmla="*/ 2147483646 w 203"/>
              <a:gd name="T7" fmla="*/ 2147483646 h 213"/>
              <a:gd name="T8" fmla="*/ 2147483646 w 203"/>
              <a:gd name="T9" fmla="*/ 2147483646 h 213"/>
              <a:gd name="T10" fmla="*/ 2147483646 w 203"/>
              <a:gd name="T11" fmla="*/ 2147483646 h 213"/>
              <a:gd name="T12" fmla="*/ 2147483646 w 203"/>
              <a:gd name="T13" fmla="*/ 0 h 213"/>
              <a:gd name="T14" fmla="*/ 0 w 203"/>
              <a:gd name="T15" fmla="*/ 2147483646 h 213"/>
              <a:gd name="T16" fmla="*/ 2147483646 w 203"/>
              <a:gd name="T17" fmla="*/ 2147483646 h 213"/>
              <a:gd name="T18" fmla="*/ 2147483646 w 203"/>
              <a:gd name="T19" fmla="*/ 2147483646 h 213"/>
              <a:gd name="T20" fmla="*/ 2147483646 w 203"/>
              <a:gd name="T21" fmla="*/ 2147483646 h 2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03" h="213">
                <a:moveTo>
                  <a:pt x="185" y="143"/>
                </a:moveTo>
                <a:cubicBezTo>
                  <a:pt x="171" y="172"/>
                  <a:pt x="141" y="193"/>
                  <a:pt x="106" y="193"/>
                </a:cubicBezTo>
                <a:cubicBezTo>
                  <a:pt x="59" y="193"/>
                  <a:pt x="20" y="154"/>
                  <a:pt x="20" y="107"/>
                </a:cubicBezTo>
                <a:cubicBezTo>
                  <a:pt x="20" y="59"/>
                  <a:pt x="59" y="20"/>
                  <a:pt x="106" y="20"/>
                </a:cubicBezTo>
                <a:cubicBezTo>
                  <a:pt x="137" y="20"/>
                  <a:pt x="165" y="37"/>
                  <a:pt x="180" y="61"/>
                </a:cubicBezTo>
                <a:cubicBezTo>
                  <a:pt x="197" y="51"/>
                  <a:pt x="197" y="51"/>
                  <a:pt x="197" y="51"/>
                </a:cubicBezTo>
                <a:cubicBezTo>
                  <a:pt x="178" y="21"/>
                  <a:pt x="145" y="0"/>
                  <a:pt x="106" y="0"/>
                </a:cubicBezTo>
                <a:cubicBezTo>
                  <a:pt x="48" y="0"/>
                  <a:pt x="0" y="48"/>
                  <a:pt x="0" y="107"/>
                </a:cubicBezTo>
                <a:cubicBezTo>
                  <a:pt x="0" y="165"/>
                  <a:pt x="48" y="213"/>
                  <a:pt x="106" y="213"/>
                </a:cubicBezTo>
                <a:cubicBezTo>
                  <a:pt x="149" y="213"/>
                  <a:pt x="186" y="188"/>
                  <a:pt x="203" y="151"/>
                </a:cubicBezTo>
                <a:lnTo>
                  <a:pt x="185" y="14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799" name="Freeform 27">
            <a:extLst>
              <a:ext uri="{FF2B5EF4-FFF2-40B4-BE49-F238E27FC236}">
                <a16:creationId xmlns:a16="http://schemas.microsoft.com/office/drawing/2014/main" id="{ABBCDC04-B877-428F-92D0-59D2E978853C}"/>
              </a:ext>
            </a:extLst>
          </p:cNvPr>
          <p:cNvSpPr>
            <a:spLocks/>
          </p:cNvSpPr>
          <p:nvPr/>
        </p:nvSpPr>
        <p:spPr bwMode="auto">
          <a:xfrm>
            <a:off x="2211388" y="2992438"/>
            <a:ext cx="2128837" cy="2241550"/>
          </a:xfrm>
          <a:custGeom>
            <a:avLst/>
            <a:gdLst>
              <a:gd name="T0" fmla="*/ 2147483646 w 148"/>
              <a:gd name="T1" fmla="*/ 2147483646 h 155"/>
              <a:gd name="T2" fmla="*/ 2147483646 w 148"/>
              <a:gd name="T3" fmla="*/ 2147483646 h 155"/>
              <a:gd name="T4" fmla="*/ 2147483646 w 148"/>
              <a:gd name="T5" fmla="*/ 2147483646 h 155"/>
              <a:gd name="T6" fmla="*/ 2147483646 w 148"/>
              <a:gd name="T7" fmla="*/ 2147483646 h 155"/>
              <a:gd name="T8" fmla="*/ 2147483646 w 148"/>
              <a:gd name="T9" fmla="*/ 2147483646 h 155"/>
              <a:gd name="T10" fmla="*/ 2147483646 w 148"/>
              <a:gd name="T11" fmla="*/ 2147483646 h 155"/>
              <a:gd name="T12" fmla="*/ 2147483646 w 148"/>
              <a:gd name="T13" fmla="*/ 0 h 155"/>
              <a:gd name="T14" fmla="*/ 0 w 148"/>
              <a:gd name="T15" fmla="*/ 2147483646 h 155"/>
              <a:gd name="T16" fmla="*/ 2147483646 w 148"/>
              <a:gd name="T17" fmla="*/ 2147483646 h 155"/>
              <a:gd name="T18" fmla="*/ 2147483646 w 148"/>
              <a:gd name="T19" fmla="*/ 2147483646 h 155"/>
              <a:gd name="T20" fmla="*/ 2147483646 w 148"/>
              <a:gd name="T21" fmla="*/ 2147483646 h 1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48" h="155">
                <a:moveTo>
                  <a:pt x="130" y="102"/>
                </a:moveTo>
                <a:cubicBezTo>
                  <a:pt x="120" y="121"/>
                  <a:pt x="100" y="135"/>
                  <a:pt x="77" y="135"/>
                </a:cubicBezTo>
                <a:cubicBezTo>
                  <a:pt x="46" y="135"/>
                  <a:pt x="20" y="109"/>
                  <a:pt x="20" y="78"/>
                </a:cubicBezTo>
                <a:cubicBezTo>
                  <a:pt x="20" y="46"/>
                  <a:pt x="46" y="20"/>
                  <a:pt x="77" y="20"/>
                </a:cubicBezTo>
                <a:cubicBezTo>
                  <a:pt x="98" y="20"/>
                  <a:pt x="116" y="31"/>
                  <a:pt x="126" y="47"/>
                </a:cubicBezTo>
                <a:cubicBezTo>
                  <a:pt x="143" y="37"/>
                  <a:pt x="143" y="37"/>
                  <a:pt x="143" y="37"/>
                </a:cubicBezTo>
                <a:cubicBezTo>
                  <a:pt x="130" y="15"/>
                  <a:pt x="105" y="0"/>
                  <a:pt x="77" y="0"/>
                </a:cubicBezTo>
                <a:cubicBezTo>
                  <a:pt x="35" y="0"/>
                  <a:pt x="0" y="35"/>
                  <a:pt x="0" y="78"/>
                </a:cubicBezTo>
                <a:cubicBezTo>
                  <a:pt x="0" y="120"/>
                  <a:pt x="35" y="155"/>
                  <a:pt x="77" y="155"/>
                </a:cubicBezTo>
                <a:cubicBezTo>
                  <a:pt x="109" y="155"/>
                  <a:pt x="135" y="137"/>
                  <a:pt x="148" y="110"/>
                </a:cubicBezTo>
                <a:lnTo>
                  <a:pt x="130" y="10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00" name="Freeform 28">
            <a:extLst>
              <a:ext uri="{FF2B5EF4-FFF2-40B4-BE49-F238E27FC236}">
                <a16:creationId xmlns:a16="http://schemas.microsoft.com/office/drawing/2014/main" id="{E9F362B5-E08D-429F-B4D7-0C45F2BDDB81}"/>
              </a:ext>
            </a:extLst>
          </p:cNvPr>
          <p:cNvSpPr>
            <a:spLocks/>
          </p:cNvSpPr>
          <p:nvPr/>
        </p:nvSpPr>
        <p:spPr bwMode="auto">
          <a:xfrm>
            <a:off x="4030663" y="3540920"/>
            <a:ext cx="403225" cy="1055688"/>
          </a:xfrm>
          <a:custGeom>
            <a:avLst/>
            <a:gdLst>
              <a:gd name="T0" fmla="*/ 2147483646 w 28"/>
              <a:gd name="T1" fmla="*/ 2147483646 h 73"/>
              <a:gd name="T2" fmla="*/ 2147483646 w 28"/>
              <a:gd name="T3" fmla="*/ 2147483646 h 73"/>
              <a:gd name="T4" fmla="*/ 622161774 w 28"/>
              <a:gd name="T5" fmla="*/ 2147483646 h 73"/>
              <a:gd name="T6" fmla="*/ 1659083663 w 28"/>
              <a:gd name="T7" fmla="*/ 2147483646 h 73"/>
              <a:gd name="T8" fmla="*/ 0 w 28"/>
              <a:gd name="T9" fmla="*/ 2091346851 h 73"/>
              <a:gd name="T10" fmla="*/ 2147483646 w 28"/>
              <a:gd name="T11" fmla="*/ 0 h 73"/>
              <a:gd name="T12" fmla="*/ 2147483646 w 28"/>
              <a:gd name="T13" fmla="*/ 2147483646 h 7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8" h="73">
                <a:moveTo>
                  <a:pt x="28" y="41"/>
                </a:moveTo>
                <a:cubicBezTo>
                  <a:pt x="28" y="52"/>
                  <a:pt x="26" y="63"/>
                  <a:pt x="21" y="73"/>
                </a:cubicBezTo>
                <a:cubicBezTo>
                  <a:pt x="3" y="65"/>
                  <a:pt x="3" y="65"/>
                  <a:pt x="3" y="65"/>
                </a:cubicBezTo>
                <a:cubicBezTo>
                  <a:pt x="7" y="57"/>
                  <a:pt x="8" y="49"/>
                  <a:pt x="8" y="41"/>
                </a:cubicBezTo>
                <a:cubicBezTo>
                  <a:pt x="8" y="30"/>
                  <a:pt x="5" y="19"/>
                  <a:pt x="0" y="10"/>
                </a:cubicBezTo>
                <a:cubicBezTo>
                  <a:pt x="17" y="0"/>
                  <a:pt x="17" y="0"/>
                  <a:pt x="17" y="0"/>
                </a:cubicBezTo>
                <a:cubicBezTo>
                  <a:pt x="24" y="12"/>
                  <a:pt x="28" y="26"/>
                  <a:pt x="28" y="4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01" name="Freeform 29">
            <a:extLst>
              <a:ext uri="{FF2B5EF4-FFF2-40B4-BE49-F238E27FC236}">
                <a16:creationId xmlns:a16="http://schemas.microsoft.com/office/drawing/2014/main" id="{30E90A3D-2D92-4E82-AF21-A3662FA6F855}"/>
              </a:ext>
            </a:extLst>
          </p:cNvPr>
          <p:cNvSpPr>
            <a:spLocks/>
          </p:cNvSpPr>
          <p:nvPr/>
        </p:nvSpPr>
        <p:spPr bwMode="auto">
          <a:xfrm>
            <a:off x="4376738" y="3323433"/>
            <a:ext cx="474662" cy="1446212"/>
          </a:xfrm>
          <a:custGeom>
            <a:avLst/>
            <a:gdLst>
              <a:gd name="T0" fmla="*/ 2147483646 w 33"/>
              <a:gd name="T1" fmla="*/ 2147483646 h 100"/>
              <a:gd name="T2" fmla="*/ 2147483646 w 33"/>
              <a:gd name="T3" fmla="*/ 2147483646 h 100"/>
              <a:gd name="T4" fmla="*/ 1034461102 w 33"/>
              <a:gd name="T5" fmla="*/ 2147483646 h 100"/>
              <a:gd name="T6" fmla="*/ 2147483646 w 33"/>
              <a:gd name="T7" fmla="*/ 2147483646 h 100"/>
              <a:gd name="T8" fmla="*/ 0 w 33"/>
              <a:gd name="T9" fmla="*/ 2091526257 h 100"/>
              <a:gd name="T10" fmla="*/ 2147483646 w 33"/>
              <a:gd name="T11" fmla="*/ 0 h 100"/>
              <a:gd name="T12" fmla="*/ 2147483646 w 33"/>
              <a:gd name="T13" fmla="*/ 2147483646 h 10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 h="100">
                <a:moveTo>
                  <a:pt x="33" y="56"/>
                </a:moveTo>
                <a:cubicBezTo>
                  <a:pt x="33" y="72"/>
                  <a:pt x="30" y="87"/>
                  <a:pt x="23" y="100"/>
                </a:cubicBezTo>
                <a:cubicBezTo>
                  <a:pt x="5" y="92"/>
                  <a:pt x="5" y="92"/>
                  <a:pt x="5" y="92"/>
                </a:cubicBezTo>
                <a:cubicBezTo>
                  <a:pt x="10" y="81"/>
                  <a:pt x="13" y="69"/>
                  <a:pt x="13" y="56"/>
                </a:cubicBezTo>
                <a:cubicBezTo>
                  <a:pt x="13" y="39"/>
                  <a:pt x="9" y="23"/>
                  <a:pt x="0" y="10"/>
                </a:cubicBezTo>
                <a:cubicBezTo>
                  <a:pt x="17" y="0"/>
                  <a:pt x="17" y="0"/>
                  <a:pt x="17" y="0"/>
                </a:cubicBezTo>
                <a:cubicBezTo>
                  <a:pt x="27" y="16"/>
                  <a:pt x="33" y="35"/>
                  <a:pt x="33" y="5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12" name="Rectangle 40">
            <a:extLst>
              <a:ext uri="{FF2B5EF4-FFF2-40B4-BE49-F238E27FC236}">
                <a16:creationId xmlns:a16="http://schemas.microsoft.com/office/drawing/2014/main" id="{22947A8B-2667-4F68-821B-207FBDD2696B}"/>
              </a:ext>
            </a:extLst>
          </p:cNvPr>
          <p:cNvSpPr>
            <a:spLocks noChangeArrowheads="1"/>
          </p:cNvSpPr>
          <p:nvPr/>
        </p:nvSpPr>
        <p:spPr bwMode="auto">
          <a:xfrm>
            <a:off x="2657475" y="3773488"/>
            <a:ext cx="1739900" cy="781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600" b="1" dirty="0">
                <a:solidFill>
                  <a:srgbClr val="73848D"/>
                </a:solidFill>
                <a:latin typeface="Arial" panose="020B0604020202020204" pitchFamily="34" charset="0"/>
              </a:rPr>
              <a:t>100%</a:t>
            </a:r>
            <a:endParaRPr lang="ru-RU" altLang="ru-RU" sz="1800" dirty="0"/>
          </a:p>
        </p:txBody>
      </p:sp>
      <p:grpSp>
        <p:nvGrpSpPr>
          <p:cNvPr id="2" name="Группа 1">
            <a:extLst>
              <a:ext uri="{FF2B5EF4-FFF2-40B4-BE49-F238E27FC236}">
                <a16:creationId xmlns:a16="http://schemas.microsoft.com/office/drawing/2014/main" id="{3CE87F45-A95C-429C-B897-F81B371D03DE}"/>
              </a:ext>
            </a:extLst>
          </p:cNvPr>
          <p:cNvGrpSpPr/>
          <p:nvPr/>
        </p:nvGrpSpPr>
        <p:grpSpPr>
          <a:xfrm>
            <a:off x="6153150" y="1878013"/>
            <a:ext cx="3395663" cy="1562100"/>
            <a:chOff x="6153150" y="1878013"/>
            <a:chExt cx="3395663" cy="1562100"/>
          </a:xfrm>
        </p:grpSpPr>
        <p:sp>
          <p:nvSpPr>
            <p:cNvPr id="33803" name="Freeform 31">
              <a:extLst>
                <a:ext uri="{FF2B5EF4-FFF2-40B4-BE49-F238E27FC236}">
                  <a16:creationId xmlns:a16="http://schemas.microsoft.com/office/drawing/2014/main" id="{C08EFEAA-8ED6-443A-A72D-A4F8FDE5C50C}"/>
                </a:ext>
              </a:extLst>
            </p:cNvPr>
            <p:cNvSpPr>
              <a:spLocks/>
            </p:cNvSpPr>
            <p:nvPr/>
          </p:nvSpPr>
          <p:spPr bwMode="auto">
            <a:xfrm>
              <a:off x="6196013" y="1922463"/>
              <a:ext cx="3308350" cy="1489075"/>
            </a:xfrm>
            <a:custGeom>
              <a:avLst/>
              <a:gdLst>
                <a:gd name="T0" fmla="*/ 827619713 w 230"/>
                <a:gd name="T1" fmla="*/ 2147483646 h 103"/>
                <a:gd name="T2" fmla="*/ 2147483646 w 230"/>
                <a:gd name="T3" fmla="*/ 2147483646 h 103"/>
                <a:gd name="T4" fmla="*/ 2147483646 w 230"/>
                <a:gd name="T5" fmla="*/ 2147483646 h 103"/>
                <a:gd name="T6" fmla="*/ 2147483646 w 230"/>
                <a:gd name="T7" fmla="*/ 2147483646 h 103"/>
                <a:gd name="T8" fmla="*/ 2147483646 w 230"/>
                <a:gd name="T9" fmla="*/ 2147483646 h 103"/>
                <a:gd name="T10" fmla="*/ 2147483646 w 230"/>
                <a:gd name="T11" fmla="*/ 2147483646 h 103"/>
                <a:gd name="T12" fmla="*/ 2147483646 w 230"/>
                <a:gd name="T13" fmla="*/ 2147483646 h 103"/>
                <a:gd name="T14" fmla="*/ 2147483646 w 230"/>
                <a:gd name="T15" fmla="*/ 418010821 h 103"/>
                <a:gd name="T16" fmla="*/ 2147483646 w 230"/>
                <a:gd name="T17" fmla="*/ 836021642 h 103"/>
                <a:gd name="T18" fmla="*/ 2147483646 w 230"/>
                <a:gd name="T19" fmla="*/ 2147483646 h 103"/>
                <a:gd name="T20" fmla="*/ 2147483646 w 230"/>
                <a:gd name="T21" fmla="*/ 2147483646 h 103"/>
                <a:gd name="T22" fmla="*/ 827619713 w 230"/>
                <a:gd name="T23" fmla="*/ 2147483646 h 103"/>
                <a:gd name="T24" fmla="*/ 0 w 230"/>
                <a:gd name="T25" fmla="*/ 2147483646 h 103"/>
                <a:gd name="T26" fmla="*/ 0 w 230"/>
                <a:gd name="T27" fmla="*/ 2147483646 h 103"/>
                <a:gd name="T28" fmla="*/ 827619713 w 230"/>
                <a:gd name="T29" fmla="*/ 2147483646 h 1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0" h="103">
                  <a:moveTo>
                    <a:pt x="4" y="84"/>
                  </a:moveTo>
                  <a:cubicBezTo>
                    <a:pt x="185" y="84"/>
                    <a:pt x="185" y="84"/>
                    <a:pt x="185" y="84"/>
                  </a:cubicBezTo>
                  <a:cubicBezTo>
                    <a:pt x="186" y="84"/>
                    <a:pt x="188" y="85"/>
                    <a:pt x="188" y="87"/>
                  </a:cubicBezTo>
                  <a:cubicBezTo>
                    <a:pt x="188" y="99"/>
                    <a:pt x="188" y="99"/>
                    <a:pt x="188" y="99"/>
                  </a:cubicBezTo>
                  <a:cubicBezTo>
                    <a:pt x="188" y="102"/>
                    <a:pt x="192" y="103"/>
                    <a:pt x="194" y="101"/>
                  </a:cubicBezTo>
                  <a:cubicBezTo>
                    <a:pt x="229" y="54"/>
                    <a:pt x="229" y="54"/>
                    <a:pt x="229" y="54"/>
                  </a:cubicBezTo>
                  <a:cubicBezTo>
                    <a:pt x="230" y="52"/>
                    <a:pt x="230" y="51"/>
                    <a:pt x="229" y="50"/>
                  </a:cubicBezTo>
                  <a:cubicBezTo>
                    <a:pt x="194" y="2"/>
                    <a:pt x="194" y="2"/>
                    <a:pt x="194" y="2"/>
                  </a:cubicBezTo>
                  <a:cubicBezTo>
                    <a:pt x="192" y="0"/>
                    <a:pt x="188" y="1"/>
                    <a:pt x="188" y="4"/>
                  </a:cubicBezTo>
                  <a:cubicBezTo>
                    <a:pt x="188" y="16"/>
                    <a:pt x="188" y="16"/>
                    <a:pt x="188" y="16"/>
                  </a:cubicBezTo>
                  <a:cubicBezTo>
                    <a:pt x="188" y="18"/>
                    <a:pt x="186" y="20"/>
                    <a:pt x="185" y="20"/>
                  </a:cubicBezTo>
                  <a:cubicBezTo>
                    <a:pt x="4" y="20"/>
                    <a:pt x="4" y="20"/>
                    <a:pt x="4" y="20"/>
                  </a:cubicBezTo>
                  <a:cubicBezTo>
                    <a:pt x="2" y="20"/>
                    <a:pt x="0" y="21"/>
                    <a:pt x="0" y="23"/>
                  </a:cubicBezTo>
                  <a:cubicBezTo>
                    <a:pt x="0" y="80"/>
                    <a:pt x="0" y="80"/>
                    <a:pt x="0" y="80"/>
                  </a:cubicBezTo>
                  <a:cubicBezTo>
                    <a:pt x="0" y="82"/>
                    <a:pt x="2" y="84"/>
                    <a:pt x="4"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04" name="Freeform 32">
              <a:extLst>
                <a:ext uri="{FF2B5EF4-FFF2-40B4-BE49-F238E27FC236}">
                  <a16:creationId xmlns:a16="http://schemas.microsoft.com/office/drawing/2014/main" id="{D775E7AA-844A-42CF-AC26-DDA36E21C80F}"/>
                </a:ext>
              </a:extLst>
            </p:cNvPr>
            <p:cNvSpPr>
              <a:spLocks noEditPoints="1"/>
            </p:cNvSpPr>
            <p:nvPr/>
          </p:nvSpPr>
          <p:spPr bwMode="auto">
            <a:xfrm>
              <a:off x="6153150" y="1878013"/>
              <a:ext cx="3395663" cy="1562100"/>
            </a:xfrm>
            <a:custGeom>
              <a:avLst/>
              <a:gdLst>
                <a:gd name="T0" fmla="*/ 2147483646 w 236"/>
                <a:gd name="T1" fmla="*/ 2147483646 h 108"/>
                <a:gd name="T2" fmla="*/ 2147483646 w 236"/>
                <a:gd name="T3" fmla="*/ 2147483646 h 108"/>
                <a:gd name="T4" fmla="*/ 2147483646 w 236"/>
                <a:gd name="T5" fmla="*/ 2147483646 h 108"/>
                <a:gd name="T6" fmla="*/ 2147483646 w 236"/>
                <a:gd name="T7" fmla="*/ 2147483646 h 108"/>
                <a:gd name="T8" fmla="*/ 2147483646 w 236"/>
                <a:gd name="T9" fmla="*/ 2147483646 h 108"/>
                <a:gd name="T10" fmla="*/ 1449185516 w 236"/>
                <a:gd name="T11" fmla="*/ 2147483646 h 108"/>
                <a:gd name="T12" fmla="*/ 0 w 236"/>
                <a:gd name="T13" fmla="*/ 2147483646 h 108"/>
                <a:gd name="T14" fmla="*/ 0 w 236"/>
                <a:gd name="T15" fmla="*/ 2147483646 h 108"/>
                <a:gd name="T16" fmla="*/ 1449185516 w 236"/>
                <a:gd name="T17" fmla="*/ 2147483646 h 108"/>
                <a:gd name="T18" fmla="*/ 2147483646 w 236"/>
                <a:gd name="T19" fmla="*/ 2147483646 h 108"/>
                <a:gd name="T20" fmla="*/ 2147483646 w 236"/>
                <a:gd name="T21" fmla="*/ 2147483646 h 108"/>
                <a:gd name="T22" fmla="*/ 2147483646 w 236"/>
                <a:gd name="T23" fmla="*/ 1464425358 h 108"/>
                <a:gd name="T24" fmla="*/ 2147483646 w 236"/>
                <a:gd name="T25" fmla="*/ 209205689 h 108"/>
                <a:gd name="T26" fmla="*/ 2147483646 w 236"/>
                <a:gd name="T27" fmla="*/ 836822756 h 108"/>
                <a:gd name="T28" fmla="*/ 2147483646 w 236"/>
                <a:gd name="T29" fmla="*/ 2147483646 h 108"/>
                <a:gd name="T30" fmla="*/ 2147483646 w 236"/>
                <a:gd name="T31" fmla="*/ 2147483646 h 108"/>
                <a:gd name="T32" fmla="*/ 2147483646 w 236"/>
                <a:gd name="T33" fmla="*/ 2147483646 h 108"/>
                <a:gd name="T34" fmla="*/ 2147483646 w 236"/>
                <a:gd name="T35" fmla="*/ 2147483646 h 108"/>
                <a:gd name="T36" fmla="*/ 2147483646 w 236"/>
                <a:gd name="T37" fmla="*/ 2147483646 h 108"/>
                <a:gd name="T38" fmla="*/ 2147483646 w 236"/>
                <a:gd name="T39" fmla="*/ 2147483646 h 108"/>
                <a:gd name="T40" fmla="*/ 2147483646 w 236"/>
                <a:gd name="T41" fmla="*/ 2147483646 h 108"/>
                <a:gd name="T42" fmla="*/ 2147483646 w 236"/>
                <a:gd name="T43" fmla="*/ 2147483646 h 108"/>
                <a:gd name="T44" fmla="*/ 2147483646 w 236"/>
                <a:gd name="T45" fmla="*/ 1464425358 h 108"/>
                <a:gd name="T46" fmla="*/ 2147483646 w 236"/>
                <a:gd name="T47" fmla="*/ 1464425358 h 108"/>
                <a:gd name="T48" fmla="*/ 2147483646 w 236"/>
                <a:gd name="T49" fmla="*/ 2147483646 h 108"/>
                <a:gd name="T50" fmla="*/ 2147483646 w 236"/>
                <a:gd name="T51" fmla="*/ 2147483646 h 108"/>
                <a:gd name="T52" fmla="*/ 1449185516 w 236"/>
                <a:gd name="T53" fmla="*/ 2147483646 h 108"/>
                <a:gd name="T54" fmla="*/ 1242150791 w 236"/>
                <a:gd name="T55" fmla="*/ 2147483646 h 108"/>
                <a:gd name="T56" fmla="*/ 1242150791 w 236"/>
                <a:gd name="T57" fmla="*/ 2147483646 h 108"/>
                <a:gd name="T58" fmla="*/ 1449185516 w 236"/>
                <a:gd name="T59" fmla="*/ 2147483646 h 108"/>
                <a:gd name="T60" fmla="*/ 2147483646 w 236"/>
                <a:gd name="T61" fmla="*/ 2147483646 h 108"/>
                <a:gd name="T62" fmla="*/ 2147483646 w 236"/>
                <a:gd name="T63" fmla="*/ 2147483646 h 108"/>
                <a:gd name="T64" fmla="*/ 2147483646 w 236"/>
                <a:gd name="T65" fmla="*/ 2147483646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236" h="108">
                  <a:moveTo>
                    <a:pt x="194" y="108"/>
                  </a:moveTo>
                  <a:cubicBezTo>
                    <a:pt x="194" y="108"/>
                    <a:pt x="193" y="108"/>
                    <a:pt x="192" y="108"/>
                  </a:cubicBezTo>
                  <a:cubicBezTo>
                    <a:pt x="189" y="107"/>
                    <a:pt x="188" y="105"/>
                    <a:pt x="188" y="102"/>
                  </a:cubicBezTo>
                  <a:cubicBezTo>
                    <a:pt x="188" y="90"/>
                    <a:pt x="188" y="90"/>
                    <a:pt x="188" y="90"/>
                  </a:cubicBezTo>
                  <a:cubicBezTo>
                    <a:pt x="188" y="90"/>
                    <a:pt x="188" y="90"/>
                    <a:pt x="188" y="90"/>
                  </a:cubicBezTo>
                  <a:cubicBezTo>
                    <a:pt x="7" y="90"/>
                    <a:pt x="7" y="90"/>
                    <a:pt x="7" y="90"/>
                  </a:cubicBezTo>
                  <a:cubicBezTo>
                    <a:pt x="3" y="90"/>
                    <a:pt x="0" y="87"/>
                    <a:pt x="0" y="83"/>
                  </a:cubicBezTo>
                  <a:cubicBezTo>
                    <a:pt x="0" y="26"/>
                    <a:pt x="0" y="26"/>
                    <a:pt x="0" y="26"/>
                  </a:cubicBezTo>
                  <a:cubicBezTo>
                    <a:pt x="0" y="22"/>
                    <a:pt x="3" y="20"/>
                    <a:pt x="7" y="20"/>
                  </a:cubicBezTo>
                  <a:cubicBezTo>
                    <a:pt x="188" y="20"/>
                    <a:pt x="188" y="20"/>
                    <a:pt x="188" y="20"/>
                  </a:cubicBezTo>
                  <a:cubicBezTo>
                    <a:pt x="188" y="20"/>
                    <a:pt x="188" y="19"/>
                    <a:pt x="188" y="19"/>
                  </a:cubicBezTo>
                  <a:cubicBezTo>
                    <a:pt x="188" y="7"/>
                    <a:pt x="188" y="7"/>
                    <a:pt x="188" y="7"/>
                  </a:cubicBezTo>
                  <a:cubicBezTo>
                    <a:pt x="188" y="5"/>
                    <a:pt x="189" y="2"/>
                    <a:pt x="192" y="1"/>
                  </a:cubicBezTo>
                  <a:cubicBezTo>
                    <a:pt x="195" y="0"/>
                    <a:pt x="198" y="1"/>
                    <a:pt x="199" y="4"/>
                  </a:cubicBezTo>
                  <a:cubicBezTo>
                    <a:pt x="234" y="51"/>
                    <a:pt x="234" y="51"/>
                    <a:pt x="234" y="51"/>
                  </a:cubicBezTo>
                  <a:cubicBezTo>
                    <a:pt x="236" y="53"/>
                    <a:pt x="236" y="56"/>
                    <a:pt x="234" y="58"/>
                  </a:cubicBezTo>
                  <a:cubicBezTo>
                    <a:pt x="199" y="106"/>
                    <a:pt x="199" y="106"/>
                    <a:pt x="199" y="106"/>
                  </a:cubicBezTo>
                  <a:cubicBezTo>
                    <a:pt x="198" y="107"/>
                    <a:pt x="196" y="108"/>
                    <a:pt x="194" y="108"/>
                  </a:cubicBezTo>
                  <a:close/>
                  <a:moveTo>
                    <a:pt x="194" y="102"/>
                  </a:moveTo>
                  <a:cubicBezTo>
                    <a:pt x="194" y="102"/>
                    <a:pt x="194" y="102"/>
                    <a:pt x="194" y="102"/>
                  </a:cubicBezTo>
                  <a:cubicBezTo>
                    <a:pt x="194" y="102"/>
                    <a:pt x="194" y="102"/>
                    <a:pt x="194" y="102"/>
                  </a:cubicBezTo>
                  <a:cubicBezTo>
                    <a:pt x="229" y="55"/>
                    <a:pt x="229" y="55"/>
                    <a:pt x="229" y="55"/>
                  </a:cubicBezTo>
                  <a:cubicBezTo>
                    <a:pt x="194" y="7"/>
                    <a:pt x="194" y="7"/>
                    <a:pt x="194" y="7"/>
                  </a:cubicBezTo>
                  <a:cubicBezTo>
                    <a:pt x="194" y="7"/>
                    <a:pt x="194" y="7"/>
                    <a:pt x="194" y="7"/>
                  </a:cubicBezTo>
                  <a:cubicBezTo>
                    <a:pt x="194" y="19"/>
                    <a:pt x="194" y="19"/>
                    <a:pt x="194" y="19"/>
                  </a:cubicBezTo>
                  <a:cubicBezTo>
                    <a:pt x="194" y="23"/>
                    <a:pt x="191" y="26"/>
                    <a:pt x="188" y="26"/>
                  </a:cubicBezTo>
                  <a:cubicBezTo>
                    <a:pt x="7" y="26"/>
                    <a:pt x="7" y="26"/>
                    <a:pt x="7" y="26"/>
                  </a:cubicBezTo>
                  <a:cubicBezTo>
                    <a:pt x="6" y="26"/>
                    <a:pt x="6" y="26"/>
                    <a:pt x="6" y="26"/>
                  </a:cubicBezTo>
                  <a:cubicBezTo>
                    <a:pt x="6" y="83"/>
                    <a:pt x="6" y="83"/>
                    <a:pt x="6" y="83"/>
                  </a:cubicBezTo>
                  <a:cubicBezTo>
                    <a:pt x="6" y="83"/>
                    <a:pt x="6" y="84"/>
                    <a:pt x="7" y="84"/>
                  </a:cubicBezTo>
                  <a:cubicBezTo>
                    <a:pt x="188" y="84"/>
                    <a:pt x="188" y="84"/>
                    <a:pt x="188" y="84"/>
                  </a:cubicBezTo>
                  <a:cubicBezTo>
                    <a:pt x="191" y="84"/>
                    <a:pt x="194" y="86"/>
                    <a:pt x="194" y="90"/>
                  </a:cubicBezTo>
                  <a:cubicBezTo>
                    <a:pt x="194" y="102"/>
                    <a:pt x="194" y="102"/>
                    <a:pt x="194" y="10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07" name="Oval 35">
              <a:extLst>
                <a:ext uri="{FF2B5EF4-FFF2-40B4-BE49-F238E27FC236}">
                  <a16:creationId xmlns:a16="http://schemas.microsoft.com/office/drawing/2014/main" id="{255CEC9F-8DFD-4D3E-8CD3-648C3B149F35}"/>
                </a:ext>
              </a:extLst>
            </p:cNvPr>
            <p:cNvSpPr>
              <a:spLocks noChangeArrowheads="1"/>
            </p:cNvSpPr>
            <p:nvPr/>
          </p:nvSpPr>
          <p:spPr bwMode="auto">
            <a:xfrm>
              <a:off x="9102725" y="2573338"/>
              <a:ext cx="171450" cy="18732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3813" name="TextBox 115">
              <a:extLst>
                <a:ext uri="{FF2B5EF4-FFF2-40B4-BE49-F238E27FC236}">
                  <a16:creationId xmlns:a16="http://schemas.microsoft.com/office/drawing/2014/main" id="{2B584942-AF29-436D-8504-BBE2CBF27F9F}"/>
                </a:ext>
              </a:extLst>
            </p:cNvPr>
            <p:cNvSpPr txBox="1">
              <a:spLocks noChangeArrowheads="1"/>
            </p:cNvSpPr>
            <p:nvPr/>
          </p:nvSpPr>
          <p:spPr bwMode="auto">
            <a:xfrm>
              <a:off x="6269038" y="2295525"/>
              <a:ext cx="2603500"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FA5E3B8A-FB55-490C-BF7E-51B5D0BFF545}"/>
              </a:ext>
            </a:extLst>
          </p:cNvPr>
          <p:cNvGrpSpPr/>
          <p:nvPr/>
        </p:nvGrpSpPr>
        <p:grpSpPr>
          <a:xfrm>
            <a:off x="7404100" y="3324225"/>
            <a:ext cx="3395663" cy="1562100"/>
            <a:chOff x="7404100" y="3324225"/>
            <a:chExt cx="3395663" cy="1562100"/>
          </a:xfrm>
        </p:grpSpPr>
        <p:sp>
          <p:nvSpPr>
            <p:cNvPr id="33809" name="Freeform 37">
              <a:extLst>
                <a:ext uri="{FF2B5EF4-FFF2-40B4-BE49-F238E27FC236}">
                  <a16:creationId xmlns:a16="http://schemas.microsoft.com/office/drawing/2014/main" id="{490526A6-6698-40EE-B5EC-ACDD1C0A7771}"/>
                </a:ext>
              </a:extLst>
            </p:cNvPr>
            <p:cNvSpPr>
              <a:spLocks/>
            </p:cNvSpPr>
            <p:nvPr/>
          </p:nvSpPr>
          <p:spPr bwMode="auto">
            <a:xfrm>
              <a:off x="7448550" y="3368675"/>
              <a:ext cx="3294063" cy="1489075"/>
            </a:xfrm>
            <a:custGeom>
              <a:avLst/>
              <a:gdLst>
                <a:gd name="T0" fmla="*/ 620751069 w 229"/>
                <a:gd name="T1" fmla="*/ 2147483646 h 103"/>
                <a:gd name="T2" fmla="*/ 2147483646 w 229"/>
                <a:gd name="T3" fmla="*/ 2147483646 h 103"/>
                <a:gd name="T4" fmla="*/ 2147483646 w 229"/>
                <a:gd name="T5" fmla="*/ 2147483646 h 103"/>
                <a:gd name="T6" fmla="*/ 2147483646 w 229"/>
                <a:gd name="T7" fmla="*/ 2147483646 h 103"/>
                <a:gd name="T8" fmla="*/ 2147483646 w 229"/>
                <a:gd name="T9" fmla="*/ 2147483646 h 103"/>
                <a:gd name="T10" fmla="*/ 2147483646 w 229"/>
                <a:gd name="T11" fmla="*/ 2147483646 h 103"/>
                <a:gd name="T12" fmla="*/ 2147483646 w 229"/>
                <a:gd name="T13" fmla="*/ 2147483646 h 103"/>
                <a:gd name="T14" fmla="*/ 2147483646 w 229"/>
                <a:gd name="T15" fmla="*/ 418010821 h 103"/>
                <a:gd name="T16" fmla="*/ 2147483646 w 229"/>
                <a:gd name="T17" fmla="*/ 836021642 h 103"/>
                <a:gd name="T18" fmla="*/ 2147483646 w 229"/>
                <a:gd name="T19" fmla="*/ 2147483646 h 103"/>
                <a:gd name="T20" fmla="*/ 2147483646 w 229"/>
                <a:gd name="T21" fmla="*/ 2147483646 h 103"/>
                <a:gd name="T22" fmla="*/ 620751069 w 229"/>
                <a:gd name="T23" fmla="*/ 2147483646 h 103"/>
                <a:gd name="T24" fmla="*/ 0 w 229"/>
                <a:gd name="T25" fmla="*/ 2147483646 h 103"/>
                <a:gd name="T26" fmla="*/ 0 w 229"/>
                <a:gd name="T27" fmla="*/ 2147483646 h 103"/>
                <a:gd name="T28" fmla="*/ 620751069 w 229"/>
                <a:gd name="T29" fmla="*/ 2147483646 h 1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9" h="103">
                  <a:moveTo>
                    <a:pt x="3" y="84"/>
                  </a:moveTo>
                  <a:cubicBezTo>
                    <a:pt x="184" y="84"/>
                    <a:pt x="184" y="84"/>
                    <a:pt x="184" y="84"/>
                  </a:cubicBezTo>
                  <a:cubicBezTo>
                    <a:pt x="186" y="84"/>
                    <a:pt x="188" y="85"/>
                    <a:pt x="188" y="87"/>
                  </a:cubicBezTo>
                  <a:cubicBezTo>
                    <a:pt x="188" y="99"/>
                    <a:pt x="188" y="99"/>
                    <a:pt x="188" y="99"/>
                  </a:cubicBezTo>
                  <a:cubicBezTo>
                    <a:pt x="188" y="102"/>
                    <a:pt x="192" y="103"/>
                    <a:pt x="194" y="101"/>
                  </a:cubicBezTo>
                  <a:cubicBezTo>
                    <a:pt x="228" y="54"/>
                    <a:pt x="228" y="54"/>
                    <a:pt x="228" y="54"/>
                  </a:cubicBezTo>
                  <a:cubicBezTo>
                    <a:pt x="229" y="52"/>
                    <a:pt x="229" y="51"/>
                    <a:pt x="228" y="50"/>
                  </a:cubicBezTo>
                  <a:cubicBezTo>
                    <a:pt x="194" y="2"/>
                    <a:pt x="194" y="2"/>
                    <a:pt x="194" y="2"/>
                  </a:cubicBezTo>
                  <a:cubicBezTo>
                    <a:pt x="192" y="0"/>
                    <a:pt x="188" y="1"/>
                    <a:pt x="188" y="4"/>
                  </a:cubicBezTo>
                  <a:cubicBezTo>
                    <a:pt x="188" y="16"/>
                    <a:pt x="188" y="16"/>
                    <a:pt x="188" y="16"/>
                  </a:cubicBezTo>
                  <a:cubicBezTo>
                    <a:pt x="188" y="18"/>
                    <a:pt x="186" y="20"/>
                    <a:pt x="184" y="20"/>
                  </a:cubicBezTo>
                  <a:cubicBezTo>
                    <a:pt x="3" y="20"/>
                    <a:pt x="3" y="20"/>
                    <a:pt x="3" y="20"/>
                  </a:cubicBezTo>
                  <a:cubicBezTo>
                    <a:pt x="2" y="20"/>
                    <a:pt x="0" y="21"/>
                    <a:pt x="0" y="23"/>
                  </a:cubicBezTo>
                  <a:cubicBezTo>
                    <a:pt x="0" y="80"/>
                    <a:pt x="0" y="80"/>
                    <a:pt x="0" y="80"/>
                  </a:cubicBezTo>
                  <a:cubicBezTo>
                    <a:pt x="0" y="82"/>
                    <a:pt x="2" y="84"/>
                    <a:pt x="3"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10" name="Freeform 38">
              <a:extLst>
                <a:ext uri="{FF2B5EF4-FFF2-40B4-BE49-F238E27FC236}">
                  <a16:creationId xmlns:a16="http://schemas.microsoft.com/office/drawing/2014/main" id="{1D01ED94-C39A-40C7-AA6F-7B13133C7A97}"/>
                </a:ext>
              </a:extLst>
            </p:cNvPr>
            <p:cNvSpPr>
              <a:spLocks noEditPoints="1"/>
            </p:cNvSpPr>
            <p:nvPr/>
          </p:nvSpPr>
          <p:spPr bwMode="auto">
            <a:xfrm>
              <a:off x="7404100" y="3324225"/>
              <a:ext cx="3395663" cy="1562100"/>
            </a:xfrm>
            <a:custGeom>
              <a:avLst/>
              <a:gdLst>
                <a:gd name="T0" fmla="*/ 2147483646 w 236"/>
                <a:gd name="T1" fmla="*/ 2147483646 h 108"/>
                <a:gd name="T2" fmla="*/ 2147483646 w 236"/>
                <a:gd name="T3" fmla="*/ 2147483646 h 108"/>
                <a:gd name="T4" fmla="*/ 2147483646 w 236"/>
                <a:gd name="T5" fmla="*/ 2147483646 h 108"/>
                <a:gd name="T6" fmla="*/ 2147483646 w 236"/>
                <a:gd name="T7" fmla="*/ 2147483646 h 108"/>
                <a:gd name="T8" fmla="*/ 2147483646 w 236"/>
                <a:gd name="T9" fmla="*/ 2147483646 h 108"/>
                <a:gd name="T10" fmla="*/ 1242150791 w 236"/>
                <a:gd name="T11" fmla="*/ 2147483646 h 108"/>
                <a:gd name="T12" fmla="*/ 0 w 236"/>
                <a:gd name="T13" fmla="*/ 2147483646 h 108"/>
                <a:gd name="T14" fmla="*/ 0 w 236"/>
                <a:gd name="T15" fmla="*/ 2147483646 h 108"/>
                <a:gd name="T16" fmla="*/ 1242150791 w 236"/>
                <a:gd name="T17" fmla="*/ 2147483646 h 108"/>
                <a:gd name="T18" fmla="*/ 2147483646 w 236"/>
                <a:gd name="T19" fmla="*/ 2147483646 h 108"/>
                <a:gd name="T20" fmla="*/ 2147483646 w 236"/>
                <a:gd name="T21" fmla="*/ 2147483646 h 108"/>
                <a:gd name="T22" fmla="*/ 2147483646 w 236"/>
                <a:gd name="T23" fmla="*/ 1464425358 h 108"/>
                <a:gd name="T24" fmla="*/ 2147483646 w 236"/>
                <a:gd name="T25" fmla="*/ 209205689 h 108"/>
                <a:gd name="T26" fmla="*/ 2147483646 w 236"/>
                <a:gd name="T27" fmla="*/ 836822756 h 108"/>
                <a:gd name="T28" fmla="*/ 2147483646 w 236"/>
                <a:gd name="T29" fmla="*/ 2147483646 h 108"/>
                <a:gd name="T30" fmla="*/ 2147483646 w 236"/>
                <a:gd name="T31" fmla="*/ 2147483646 h 108"/>
                <a:gd name="T32" fmla="*/ 2147483646 w 236"/>
                <a:gd name="T33" fmla="*/ 2147483646 h 108"/>
                <a:gd name="T34" fmla="*/ 2147483646 w 236"/>
                <a:gd name="T35" fmla="*/ 2147483646 h 108"/>
                <a:gd name="T36" fmla="*/ 1242150791 w 236"/>
                <a:gd name="T37" fmla="*/ 2147483646 h 108"/>
                <a:gd name="T38" fmla="*/ 1242150791 w 236"/>
                <a:gd name="T39" fmla="*/ 2147483646 h 108"/>
                <a:gd name="T40" fmla="*/ 1242150791 w 236"/>
                <a:gd name="T41" fmla="*/ 2147483646 h 108"/>
                <a:gd name="T42" fmla="*/ 1242150791 w 236"/>
                <a:gd name="T43" fmla="*/ 2147483646 h 108"/>
                <a:gd name="T44" fmla="*/ 2147483646 w 236"/>
                <a:gd name="T45" fmla="*/ 2147483646 h 108"/>
                <a:gd name="T46" fmla="*/ 2147483646 w 236"/>
                <a:gd name="T47" fmla="*/ 2147483646 h 108"/>
                <a:gd name="T48" fmla="*/ 2147483646 w 236"/>
                <a:gd name="T49" fmla="*/ 2147483646 h 108"/>
                <a:gd name="T50" fmla="*/ 2147483646 w 236"/>
                <a:gd name="T51" fmla="*/ 2147483646 h 108"/>
                <a:gd name="T52" fmla="*/ 2147483646 w 236"/>
                <a:gd name="T53" fmla="*/ 2147483646 h 108"/>
                <a:gd name="T54" fmla="*/ 2147483646 w 236"/>
                <a:gd name="T55" fmla="*/ 1464425358 h 108"/>
                <a:gd name="T56" fmla="*/ 2147483646 w 236"/>
                <a:gd name="T57" fmla="*/ 1464425358 h 108"/>
                <a:gd name="T58" fmla="*/ 2147483646 w 236"/>
                <a:gd name="T59" fmla="*/ 2147483646 h 108"/>
                <a:gd name="T60" fmla="*/ 2147483646 w 236"/>
                <a:gd name="T61" fmla="*/ 2147483646 h 108"/>
                <a:gd name="T62" fmla="*/ 1242150791 w 236"/>
                <a:gd name="T63" fmla="*/ 2147483646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6" h="108">
                  <a:moveTo>
                    <a:pt x="194" y="108"/>
                  </a:moveTo>
                  <a:cubicBezTo>
                    <a:pt x="193" y="108"/>
                    <a:pt x="193" y="108"/>
                    <a:pt x="192" y="108"/>
                  </a:cubicBezTo>
                  <a:cubicBezTo>
                    <a:pt x="189" y="107"/>
                    <a:pt x="188" y="105"/>
                    <a:pt x="188" y="102"/>
                  </a:cubicBezTo>
                  <a:cubicBezTo>
                    <a:pt x="188" y="90"/>
                    <a:pt x="188" y="90"/>
                    <a:pt x="188" y="90"/>
                  </a:cubicBezTo>
                  <a:cubicBezTo>
                    <a:pt x="188" y="90"/>
                    <a:pt x="187" y="90"/>
                    <a:pt x="187" y="90"/>
                  </a:cubicBezTo>
                  <a:cubicBezTo>
                    <a:pt x="6" y="90"/>
                    <a:pt x="6" y="90"/>
                    <a:pt x="6" y="90"/>
                  </a:cubicBezTo>
                  <a:cubicBezTo>
                    <a:pt x="3" y="90"/>
                    <a:pt x="0" y="87"/>
                    <a:pt x="0" y="83"/>
                  </a:cubicBezTo>
                  <a:cubicBezTo>
                    <a:pt x="0" y="26"/>
                    <a:pt x="0" y="26"/>
                    <a:pt x="0" y="26"/>
                  </a:cubicBezTo>
                  <a:cubicBezTo>
                    <a:pt x="0" y="22"/>
                    <a:pt x="3" y="20"/>
                    <a:pt x="6" y="20"/>
                  </a:cubicBezTo>
                  <a:cubicBezTo>
                    <a:pt x="187" y="20"/>
                    <a:pt x="187" y="20"/>
                    <a:pt x="187" y="20"/>
                  </a:cubicBezTo>
                  <a:cubicBezTo>
                    <a:pt x="187" y="20"/>
                    <a:pt x="188" y="19"/>
                    <a:pt x="188" y="19"/>
                  </a:cubicBezTo>
                  <a:cubicBezTo>
                    <a:pt x="188" y="7"/>
                    <a:pt x="188" y="7"/>
                    <a:pt x="188" y="7"/>
                  </a:cubicBezTo>
                  <a:cubicBezTo>
                    <a:pt x="188" y="5"/>
                    <a:pt x="189" y="2"/>
                    <a:pt x="192" y="1"/>
                  </a:cubicBezTo>
                  <a:cubicBezTo>
                    <a:pt x="195" y="0"/>
                    <a:pt x="197" y="1"/>
                    <a:pt x="199" y="4"/>
                  </a:cubicBezTo>
                  <a:cubicBezTo>
                    <a:pt x="234" y="51"/>
                    <a:pt x="234" y="51"/>
                    <a:pt x="234" y="51"/>
                  </a:cubicBezTo>
                  <a:cubicBezTo>
                    <a:pt x="236" y="53"/>
                    <a:pt x="236" y="56"/>
                    <a:pt x="234" y="58"/>
                  </a:cubicBezTo>
                  <a:cubicBezTo>
                    <a:pt x="199" y="106"/>
                    <a:pt x="199" y="106"/>
                    <a:pt x="199" y="106"/>
                  </a:cubicBezTo>
                  <a:cubicBezTo>
                    <a:pt x="198" y="107"/>
                    <a:pt x="196" y="108"/>
                    <a:pt x="194" y="108"/>
                  </a:cubicBezTo>
                  <a:close/>
                  <a:moveTo>
                    <a:pt x="6" y="26"/>
                  </a:moveTo>
                  <a:cubicBezTo>
                    <a:pt x="6" y="26"/>
                    <a:pt x="6" y="26"/>
                    <a:pt x="6" y="26"/>
                  </a:cubicBezTo>
                  <a:cubicBezTo>
                    <a:pt x="6" y="83"/>
                    <a:pt x="6" y="83"/>
                    <a:pt x="6" y="83"/>
                  </a:cubicBezTo>
                  <a:cubicBezTo>
                    <a:pt x="6" y="83"/>
                    <a:pt x="6" y="84"/>
                    <a:pt x="6" y="84"/>
                  </a:cubicBezTo>
                  <a:cubicBezTo>
                    <a:pt x="187" y="84"/>
                    <a:pt x="187" y="84"/>
                    <a:pt x="187" y="84"/>
                  </a:cubicBezTo>
                  <a:cubicBezTo>
                    <a:pt x="191" y="84"/>
                    <a:pt x="194" y="86"/>
                    <a:pt x="194" y="90"/>
                  </a:cubicBezTo>
                  <a:cubicBezTo>
                    <a:pt x="194" y="102"/>
                    <a:pt x="194" y="102"/>
                    <a:pt x="194" y="102"/>
                  </a:cubicBezTo>
                  <a:cubicBezTo>
                    <a:pt x="194" y="102"/>
                    <a:pt x="194" y="102"/>
                    <a:pt x="194" y="102"/>
                  </a:cubicBezTo>
                  <a:cubicBezTo>
                    <a:pt x="229" y="55"/>
                    <a:pt x="229" y="55"/>
                    <a:pt x="229" y="55"/>
                  </a:cubicBezTo>
                  <a:cubicBezTo>
                    <a:pt x="194" y="7"/>
                    <a:pt x="194" y="7"/>
                    <a:pt x="194" y="7"/>
                  </a:cubicBezTo>
                  <a:cubicBezTo>
                    <a:pt x="194" y="7"/>
                    <a:pt x="194" y="7"/>
                    <a:pt x="194" y="7"/>
                  </a:cubicBezTo>
                  <a:cubicBezTo>
                    <a:pt x="194" y="19"/>
                    <a:pt x="194" y="19"/>
                    <a:pt x="194" y="19"/>
                  </a:cubicBezTo>
                  <a:cubicBezTo>
                    <a:pt x="194" y="23"/>
                    <a:pt x="191" y="26"/>
                    <a:pt x="187" y="26"/>
                  </a:cubicBezTo>
                  <a:lnTo>
                    <a:pt x="6" y="2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11" name="Oval 39">
              <a:extLst>
                <a:ext uri="{FF2B5EF4-FFF2-40B4-BE49-F238E27FC236}">
                  <a16:creationId xmlns:a16="http://schemas.microsoft.com/office/drawing/2014/main" id="{939392A0-565C-4495-8F42-F7582AB66017}"/>
                </a:ext>
              </a:extLst>
            </p:cNvPr>
            <p:cNvSpPr>
              <a:spLocks noChangeArrowheads="1"/>
            </p:cNvSpPr>
            <p:nvPr/>
          </p:nvSpPr>
          <p:spPr bwMode="auto">
            <a:xfrm>
              <a:off x="10339388" y="4019550"/>
              <a:ext cx="187325" cy="187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3814" name="TextBox 115">
              <a:extLst>
                <a:ext uri="{FF2B5EF4-FFF2-40B4-BE49-F238E27FC236}">
                  <a16:creationId xmlns:a16="http://schemas.microsoft.com/office/drawing/2014/main" id="{BBB799B6-47EE-48E1-9B7F-E69802B21791}"/>
                </a:ext>
              </a:extLst>
            </p:cNvPr>
            <p:cNvSpPr txBox="1">
              <a:spLocks noChangeArrowheads="1"/>
            </p:cNvSpPr>
            <p:nvPr/>
          </p:nvSpPr>
          <p:spPr bwMode="auto">
            <a:xfrm>
              <a:off x="7519988" y="3730625"/>
              <a:ext cx="2603500"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E6FC8647-86A9-4283-923B-6FCF2E13F1E7}"/>
              </a:ext>
            </a:extLst>
          </p:cNvPr>
          <p:cNvGrpSpPr/>
          <p:nvPr/>
        </p:nvGrpSpPr>
        <p:grpSpPr>
          <a:xfrm>
            <a:off x="6153150" y="4770438"/>
            <a:ext cx="3395663" cy="1562100"/>
            <a:chOff x="6153150" y="4770438"/>
            <a:chExt cx="3395663" cy="1562100"/>
          </a:xfrm>
        </p:grpSpPr>
        <p:sp>
          <p:nvSpPr>
            <p:cNvPr id="33805" name="Freeform 33">
              <a:extLst>
                <a:ext uri="{FF2B5EF4-FFF2-40B4-BE49-F238E27FC236}">
                  <a16:creationId xmlns:a16="http://schemas.microsoft.com/office/drawing/2014/main" id="{BBBDA2E1-93CF-453A-8844-1EA64292BFF7}"/>
                </a:ext>
              </a:extLst>
            </p:cNvPr>
            <p:cNvSpPr>
              <a:spLocks/>
            </p:cNvSpPr>
            <p:nvPr/>
          </p:nvSpPr>
          <p:spPr bwMode="auto">
            <a:xfrm>
              <a:off x="6196013" y="4814888"/>
              <a:ext cx="3308350" cy="1489075"/>
            </a:xfrm>
            <a:custGeom>
              <a:avLst/>
              <a:gdLst>
                <a:gd name="T0" fmla="*/ 827619713 w 230"/>
                <a:gd name="T1" fmla="*/ 2147483646 h 103"/>
                <a:gd name="T2" fmla="*/ 2147483646 w 230"/>
                <a:gd name="T3" fmla="*/ 2147483646 h 103"/>
                <a:gd name="T4" fmla="*/ 2147483646 w 230"/>
                <a:gd name="T5" fmla="*/ 2147483646 h 103"/>
                <a:gd name="T6" fmla="*/ 2147483646 w 230"/>
                <a:gd name="T7" fmla="*/ 2147483646 h 103"/>
                <a:gd name="T8" fmla="*/ 2147483646 w 230"/>
                <a:gd name="T9" fmla="*/ 2147483646 h 103"/>
                <a:gd name="T10" fmla="*/ 2147483646 w 230"/>
                <a:gd name="T11" fmla="*/ 2147483646 h 103"/>
                <a:gd name="T12" fmla="*/ 2147483646 w 230"/>
                <a:gd name="T13" fmla="*/ 2147483646 h 103"/>
                <a:gd name="T14" fmla="*/ 2147483646 w 230"/>
                <a:gd name="T15" fmla="*/ 418010821 h 103"/>
                <a:gd name="T16" fmla="*/ 2147483646 w 230"/>
                <a:gd name="T17" fmla="*/ 836021642 h 103"/>
                <a:gd name="T18" fmla="*/ 2147483646 w 230"/>
                <a:gd name="T19" fmla="*/ 2147483646 h 103"/>
                <a:gd name="T20" fmla="*/ 2147483646 w 230"/>
                <a:gd name="T21" fmla="*/ 2147483646 h 103"/>
                <a:gd name="T22" fmla="*/ 827619713 w 230"/>
                <a:gd name="T23" fmla="*/ 2147483646 h 103"/>
                <a:gd name="T24" fmla="*/ 0 w 230"/>
                <a:gd name="T25" fmla="*/ 2147483646 h 103"/>
                <a:gd name="T26" fmla="*/ 0 w 230"/>
                <a:gd name="T27" fmla="*/ 2147483646 h 103"/>
                <a:gd name="T28" fmla="*/ 827619713 w 230"/>
                <a:gd name="T29" fmla="*/ 2147483646 h 10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30" h="103">
                  <a:moveTo>
                    <a:pt x="4" y="84"/>
                  </a:moveTo>
                  <a:cubicBezTo>
                    <a:pt x="185" y="84"/>
                    <a:pt x="185" y="84"/>
                    <a:pt x="185" y="84"/>
                  </a:cubicBezTo>
                  <a:cubicBezTo>
                    <a:pt x="186" y="84"/>
                    <a:pt x="188" y="85"/>
                    <a:pt x="188" y="87"/>
                  </a:cubicBezTo>
                  <a:cubicBezTo>
                    <a:pt x="188" y="99"/>
                    <a:pt x="188" y="99"/>
                    <a:pt x="188" y="99"/>
                  </a:cubicBezTo>
                  <a:cubicBezTo>
                    <a:pt x="188" y="102"/>
                    <a:pt x="192" y="103"/>
                    <a:pt x="194" y="101"/>
                  </a:cubicBezTo>
                  <a:cubicBezTo>
                    <a:pt x="229" y="54"/>
                    <a:pt x="229" y="54"/>
                    <a:pt x="229" y="54"/>
                  </a:cubicBezTo>
                  <a:cubicBezTo>
                    <a:pt x="230" y="52"/>
                    <a:pt x="230" y="51"/>
                    <a:pt x="229" y="50"/>
                  </a:cubicBezTo>
                  <a:cubicBezTo>
                    <a:pt x="194" y="2"/>
                    <a:pt x="194" y="2"/>
                    <a:pt x="194" y="2"/>
                  </a:cubicBezTo>
                  <a:cubicBezTo>
                    <a:pt x="192" y="0"/>
                    <a:pt x="188" y="1"/>
                    <a:pt x="188" y="4"/>
                  </a:cubicBezTo>
                  <a:cubicBezTo>
                    <a:pt x="188" y="16"/>
                    <a:pt x="188" y="16"/>
                    <a:pt x="188" y="16"/>
                  </a:cubicBezTo>
                  <a:cubicBezTo>
                    <a:pt x="188" y="18"/>
                    <a:pt x="186" y="20"/>
                    <a:pt x="185" y="20"/>
                  </a:cubicBezTo>
                  <a:cubicBezTo>
                    <a:pt x="4" y="20"/>
                    <a:pt x="4" y="20"/>
                    <a:pt x="4" y="20"/>
                  </a:cubicBezTo>
                  <a:cubicBezTo>
                    <a:pt x="2" y="20"/>
                    <a:pt x="0" y="21"/>
                    <a:pt x="0" y="23"/>
                  </a:cubicBezTo>
                  <a:cubicBezTo>
                    <a:pt x="0" y="80"/>
                    <a:pt x="0" y="80"/>
                    <a:pt x="0" y="80"/>
                  </a:cubicBezTo>
                  <a:cubicBezTo>
                    <a:pt x="0" y="82"/>
                    <a:pt x="2" y="84"/>
                    <a:pt x="4"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06" name="Freeform 34">
              <a:extLst>
                <a:ext uri="{FF2B5EF4-FFF2-40B4-BE49-F238E27FC236}">
                  <a16:creationId xmlns:a16="http://schemas.microsoft.com/office/drawing/2014/main" id="{D8A15FD8-3727-43E3-88F2-CD7654724542}"/>
                </a:ext>
              </a:extLst>
            </p:cNvPr>
            <p:cNvSpPr>
              <a:spLocks noEditPoints="1"/>
            </p:cNvSpPr>
            <p:nvPr/>
          </p:nvSpPr>
          <p:spPr bwMode="auto">
            <a:xfrm>
              <a:off x="6153150" y="4770438"/>
              <a:ext cx="3395663" cy="1562100"/>
            </a:xfrm>
            <a:custGeom>
              <a:avLst/>
              <a:gdLst>
                <a:gd name="T0" fmla="*/ 2147483646 w 236"/>
                <a:gd name="T1" fmla="*/ 2147483646 h 108"/>
                <a:gd name="T2" fmla="*/ 2147483646 w 236"/>
                <a:gd name="T3" fmla="*/ 2147483646 h 108"/>
                <a:gd name="T4" fmla="*/ 2147483646 w 236"/>
                <a:gd name="T5" fmla="*/ 2147483646 h 108"/>
                <a:gd name="T6" fmla="*/ 2147483646 w 236"/>
                <a:gd name="T7" fmla="*/ 2147483646 h 108"/>
                <a:gd name="T8" fmla="*/ 2147483646 w 236"/>
                <a:gd name="T9" fmla="*/ 2147483646 h 108"/>
                <a:gd name="T10" fmla="*/ 1449185516 w 236"/>
                <a:gd name="T11" fmla="*/ 2147483646 h 108"/>
                <a:gd name="T12" fmla="*/ 0 w 236"/>
                <a:gd name="T13" fmla="*/ 2147483646 h 108"/>
                <a:gd name="T14" fmla="*/ 0 w 236"/>
                <a:gd name="T15" fmla="*/ 2147483646 h 108"/>
                <a:gd name="T16" fmla="*/ 1449185516 w 236"/>
                <a:gd name="T17" fmla="*/ 2147483646 h 108"/>
                <a:gd name="T18" fmla="*/ 2147483646 w 236"/>
                <a:gd name="T19" fmla="*/ 2147483646 h 108"/>
                <a:gd name="T20" fmla="*/ 2147483646 w 236"/>
                <a:gd name="T21" fmla="*/ 2147483646 h 108"/>
                <a:gd name="T22" fmla="*/ 2147483646 w 236"/>
                <a:gd name="T23" fmla="*/ 1464425358 h 108"/>
                <a:gd name="T24" fmla="*/ 2147483646 w 236"/>
                <a:gd name="T25" fmla="*/ 209205689 h 108"/>
                <a:gd name="T26" fmla="*/ 2147483646 w 236"/>
                <a:gd name="T27" fmla="*/ 836822756 h 108"/>
                <a:gd name="T28" fmla="*/ 2147483646 w 236"/>
                <a:gd name="T29" fmla="*/ 2147483646 h 108"/>
                <a:gd name="T30" fmla="*/ 2147483646 w 236"/>
                <a:gd name="T31" fmla="*/ 2147483646 h 108"/>
                <a:gd name="T32" fmla="*/ 2147483646 w 236"/>
                <a:gd name="T33" fmla="*/ 2147483646 h 108"/>
                <a:gd name="T34" fmla="*/ 2147483646 w 236"/>
                <a:gd name="T35" fmla="*/ 2147483646 h 108"/>
                <a:gd name="T36" fmla="*/ 1449185516 w 236"/>
                <a:gd name="T37" fmla="*/ 2147483646 h 108"/>
                <a:gd name="T38" fmla="*/ 1242150791 w 236"/>
                <a:gd name="T39" fmla="*/ 2147483646 h 108"/>
                <a:gd name="T40" fmla="*/ 1242150791 w 236"/>
                <a:gd name="T41" fmla="*/ 2147483646 h 108"/>
                <a:gd name="T42" fmla="*/ 1449185516 w 236"/>
                <a:gd name="T43" fmla="*/ 2147483646 h 108"/>
                <a:gd name="T44" fmla="*/ 2147483646 w 236"/>
                <a:gd name="T45" fmla="*/ 2147483646 h 108"/>
                <a:gd name="T46" fmla="*/ 2147483646 w 236"/>
                <a:gd name="T47" fmla="*/ 2147483646 h 108"/>
                <a:gd name="T48" fmla="*/ 2147483646 w 236"/>
                <a:gd name="T49" fmla="*/ 2147483646 h 108"/>
                <a:gd name="T50" fmla="*/ 2147483646 w 236"/>
                <a:gd name="T51" fmla="*/ 2147483646 h 108"/>
                <a:gd name="T52" fmla="*/ 2147483646 w 236"/>
                <a:gd name="T53" fmla="*/ 2147483646 h 108"/>
                <a:gd name="T54" fmla="*/ 2147483646 w 236"/>
                <a:gd name="T55" fmla="*/ 1464425358 h 108"/>
                <a:gd name="T56" fmla="*/ 2147483646 w 236"/>
                <a:gd name="T57" fmla="*/ 1464425358 h 108"/>
                <a:gd name="T58" fmla="*/ 2147483646 w 236"/>
                <a:gd name="T59" fmla="*/ 2147483646 h 108"/>
                <a:gd name="T60" fmla="*/ 2147483646 w 236"/>
                <a:gd name="T61" fmla="*/ 2147483646 h 108"/>
                <a:gd name="T62" fmla="*/ 1449185516 w 236"/>
                <a:gd name="T63" fmla="*/ 2147483646 h 1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0" t="0" r="r" b="b"/>
              <a:pathLst>
                <a:path w="236" h="108">
                  <a:moveTo>
                    <a:pt x="194" y="108"/>
                  </a:moveTo>
                  <a:cubicBezTo>
                    <a:pt x="194" y="108"/>
                    <a:pt x="193" y="108"/>
                    <a:pt x="192" y="108"/>
                  </a:cubicBezTo>
                  <a:cubicBezTo>
                    <a:pt x="189" y="107"/>
                    <a:pt x="188" y="105"/>
                    <a:pt x="188" y="102"/>
                  </a:cubicBezTo>
                  <a:cubicBezTo>
                    <a:pt x="188" y="90"/>
                    <a:pt x="188" y="90"/>
                    <a:pt x="188" y="90"/>
                  </a:cubicBezTo>
                  <a:cubicBezTo>
                    <a:pt x="188" y="90"/>
                    <a:pt x="188" y="90"/>
                    <a:pt x="188" y="90"/>
                  </a:cubicBezTo>
                  <a:cubicBezTo>
                    <a:pt x="7" y="90"/>
                    <a:pt x="7" y="90"/>
                    <a:pt x="7" y="90"/>
                  </a:cubicBezTo>
                  <a:cubicBezTo>
                    <a:pt x="3" y="90"/>
                    <a:pt x="0" y="87"/>
                    <a:pt x="0" y="83"/>
                  </a:cubicBezTo>
                  <a:cubicBezTo>
                    <a:pt x="0" y="26"/>
                    <a:pt x="0" y="26"/>
                    <a:pt x="0" y="26"/>
                  </a:cubicBezTo>
                  <a:cubicBezTo>
                    <a:pt x="0" y="22"/>
                    <a:pt x="3" y="20"/>
                    <a:pt x="7" y="20"/>
                  </a:cubicBezTo>
                  <a:cubicBezTo>
                    <a:pt x="188" y="20"/>
                    <a:pt x="188" y="20"/>
                    <a:pt x="188" y="20"/>
                  </a:cubicBezTo>
                  <a:cubicBezTo>
                    <a:pt x="188" y="20"/>
                    <a:pt x="188" y="19"/>
                    <a:pt x="188" y="19"/>
                  </a:cubicBezTo>
                  <a:cubicBezTo>
                    <a:pt x="188" y="7"/>
                    <a:pt x="188" y="7"/>
                    <a:pt x="188" y="7"/>
                  </a:cubicBezTo>
                  <a:cubicBezTo>
                    <a:pt x="188" y="4"/>
                    <a:pt x="189" y="2"/>
                    <a:pt x="192" y="1"/>
                  </a:cubicBezTo>
                  <a:cubicBezTo>
                    <a:pt x="195" y="0"/>
                    <a:pt x="198" y="1"/>
                    <a:pt x="199" y="4"/>
                  </a:cubicBezTo>
                  <a:cubicBezTo>
                    <a:pt x="234" y="51"/>
                    <a:pt x="234" y="51"/>
                    <a:pt x="234" y="51"/>
                  </a:cubicBezTo>
                  <a:cubicBezTo>
                    <a:pt x="236" y="53"/>
                    <a:pt x="236" y="56"/>
                    <a:pt x="234" y="58"/>
                  </a:cubicBezTo>
                  <a:cubicBezTo>
                    <a:pt x="199" y="106"/>
                    <a:pt x="199" y="106"/>
                    <a:pt x="199" y="106"/>
                  </a:cubicBezTo>
                  <a:cubicBezTo>
                    <a:pt x="198" y="107"/>
                    <a:pt x="196" y="108"/>
                    <a:pt x="194" y="108"/>
                  </a:cubicBezTo>
                  <a:close/>
                  <a:moveTo>
                    <a:pt x="7" y="26"/>
                  </a:moveTo>
                  <a:cubicBezTo>
                    <a:pt x="6" y="26"/>
                    <a:pt x="6" y="26"/>
                    <a:pt x="6" y="26"/>
                  </a:cubicBezTo>
                  <a:cubicBezTo>
                    <a:pt x="6" y="83"/>
                    <a:pt x="6" y="83"/>
                    <a:pt x="6" y="83"/>
                  </a:cubicBezTo>
                  <a:cubicBezTo>
                    <a:pt x="6" y="83"/>
                    <a:pt x="6" y="84"/>
                    <a:pt x="7" y="84"/>
                  </a:cubicBezTo>
                  <a:cubicBezTo>
                    <a:pt x="188" y="84"/>
                    <a:pt x="188" y="84"/>
                    <a:pt x="188" y="84"/>
                  </a:cubicBezTo>
                  <a:cubicBezTo>
                    <a:pt x="191" y="84"/>
                    <a:pt x="194" y="86"/>
                    <a:pt x="194" y="90"/>
                  </a:cubicBezTo>
                  <a:cubicBezTo>
                    <a:pt x="194" y="102"/>
                    <a:pt x="194" y="102"/>
                    <a:pt x="194" y="102"/>
                  </a:cubicBezTo>
                  <a:cubicBezTo>
                    <a:pt x="194" y="102"/>
                    <a:pt x="194" y="102"/>
                    <a:pt x="194" y="102"/>
                  </a:cubicBezTo>
                  <a:cubicBezTo>
                    <a:pt x="229" y="55"/>
                    <a:pt x="229" y="55"/>
                    <a:pt x="229" y="55"/>
                  </a:cubicBezTo>
                  <a:cubicBezTo>
                    <a:pt x="194" y="7"/>
                    <a:pt x="194" y="7"/>
                    <a:pt x="194" y="7"/>
                  </a:cubicBezTo>
                  <a:cubicBezTo>
                    <a:pt x="194" y="7"/>
                    <a:pt x="194" y="7"/>
                    <a:pt x="194" y="7"/>
                  </a:cubicBezTo>
                  <a:cubicBezTo>
                    <a:pt x="194" y="19"/>
                    <a:pt x="194" y="19"/>
                    <a:pt x="194" y="19"/>
                  </a:cubicBezTo>
                  <a:cubicBezTo>
                    <a:pt x="194" y="23"/>
                    <a:pt x="191" y="26"/>
                    <a:pt x="188" y="26"/>
                  </a:cubicBezTo>
                  <a:lnTo>
                    <a:pt x="7" y="2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3808" name="Oval 36">
              <a:extLst>
                <a:ext uri="{FF2B5EF4-FFF2-40B4-BE49-F238E27FC236}">
                  <a16:creationId xmlns:a16="http://schemas.microsoft.com/office/drawing/2014/main" id="{956A7950-E09B-4FB2-9AA8-71BFE3F16995}"/>
                </a:ext>
              </a:extLst>
            </p:cNvPr>
            <p:cNvSpPr>
              <a:spLocks noChangeArrowheads="1"/>
            </p:cNvSpPr>
            <p:nvPr/>
          </p:nvSpPr>
          <p:spPr bwMode="auto">
            <a:xfrm>
              <a:off x="9102725" y="5465763"/>
              <a:ext cx="171450" cy="1873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3815" name="TextBox 115">
              <a:extLst>
                <a:ext uri="{FF2B5EF4-FFF2-40B4-BE49-F238E27FC236}">
                  <a16:creationId xmlns:a16="http://schemas.microsoft.com/office/drawing/2014/main" id="{B98340E9-005F-4686-A6B3-A503B0760B3D}"/>
                </a:ext>
              </a:extLst>
            </p:cNvPr>
            <p:cNvSpPr txBox="1">
              <a:spLocks noChangeArrowheads="1"/>
            </p:cNvSpPr>
            <p:nvPr/>
          </p:nvSpPr>
          <p:spPr bwMode="auto">
            <a:xfrm>
              <a:off x="6269038" y="5181600"/>
              <a:ext cx="26035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a:t>
              </a:r>
              <a:endParaRPr lang="ru-RU" altLang="ru-RU" sz="12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3794"/>
                                        </p:tgtEl>
                                        <p:attrNameLst>
                                          <p:attrName>style.visibility</p:attrName>
                                        </p:attrNameLst>
                                      </p:cBhvr>
                                      <p:to>
                                        <p:strVal val="visible"/>
                                      </p:to>
                                    </p:set>
                                    <p:anim calcmode="lin" valueType="num">
                                      <p:cBhvr additive="base">
                                        <p:cTn id="7" dur="500" fill="hold"/>
                                        <p:tgtEl>
                                          <p:spTgt spid="33794"/>
                                        </p:tgtEl>
                                        <p:attrNameLst>
                                          <p:attrName>ppt_x</p:attrName>
                                        </p:attrNameLst>
                                      </p:cBhvr>
                                      <p:tavLst>
                                        <p:tav tm="0">
                                          <p:val>
                                            <p:strVal val="#ppt_x"/>
                                          </p:val>
                                        </p:tav>
                                        <p:tav tm="100000">
                                          <p:val>
                                            <p:strVal val="#ppt_x"/>
                                          </p:val>
                                        </p:tav>
                                      </p:tavLst>
                                    </p:anim>
                                    <p:anim calcmode="lin" valueType="num">
                                      <p:cBhvr additive="base">
                                        <p:cTn id="8" dur="500" fill="hold"/>
                                        <p:tgtEl>
                                          <p:spTgt spid="3379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3795"/>
                                        </p:tgtEl>
                                        <p:attrNameLst>
                                          <p:attrName>style.visibility</p:attrName>
                                        </p:attrNameLst>
                                      </p:cBhvr>
                                      <p:to>
                                        <p:strVal val="visible"/>
                                      </p:to>
                                    </p:set>
                                    <p:anim calcmode="lin" valueType="num">
                                      <p:cBhvr additive="base">
                                        <p:cTn id="11" dur="500" fill="hold"/>
                                        <p:tgtEl>
                                          <p:spTgt spid="33795"/>
                                        </p:tgtEl>
                                        <p:attrNameLst>
                                          <p:attrName>ppt_x</p:attrName>
                                        </p:attrNameLst>
                                      </p:cBhvr>
                                      <p:tavLst>
                                        <p:tav tm="0">
                                          <p:val>
                                            <p:strVal val="#ppt_x"/>
                                          </p:val>
                                        </p:tav>
                                        <p:tav tm="100000">
                                          <p:val>
                                            <p:strVal val="#ppt_x"/>
                                          </p:val>
                                        </p:tav>
                                      </p:tavLst>
                                    </p:anim>
                                    <p:anim calcmode="lin" valueType="num">
                                      <p:cBhvr additive="base">
                                        <p:cTn id="12" dur="500" fill="hold"/>
                                        <p:tgtEl>
                                          <p:spTgt spid="33795"/>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grpId="0" nodeType="afterEffect">
                                  <p:stCondLst>
                                    <p:cond delay="0"/>
                                  </p:stCondLst>
                                  <p:childTnLst>
                                    <p:set>
                                      <p:cBhvr>
                                        <p:cTn id="15" dur="1" fill="hold">
                                          <p:stCondLst>
                                            <p:cond delay="0"/>
                                          </p:stCondLst>
                                        </p:cTn>
                                        <p:tgtEl>
                                          <p:spTgt spid="33812"/>
                                        </p:tgtEl>
                                        <p:attrNameLst>
                                          <p:attrName>style.visibility</p:attrName>
                                        </p:attrNameLst>
                                      </p:cBhvr>
                                      <p:to>
                                        <p:strVal val="visible"/>
                                      </p:to>
                                    </p:set>
                                    <p:anim calcmode="lin" valueType="num">
                                      <p:cBhvr>
                                        <p:cTn id="16" dur="500" fill="hold"/>
                                        <p:tgtEl>
                                          <p:spTgt spid="33812"/>
                                        </p:tgtEl>
                                        <p:attrNameLst>
                                          <p:attrName>ppt_w</p:attrName>
                                        </p:attrNameLst>
                                      </p:cBhvr>
                                      <p:tavLst>
                                        <p:tav tm="0">
                                          <p:val>
                                            <p:fltVal val="0"/>
                                          </p:val>
                                        </p:tav>
                                        <p:tav tm="100000">
                                          <p:val>
                                            <p:strVal val="#ppt_w"/>
                                          </p:val>
                                        </p:tav>
                                      </p:tavLst>
                                    </p:anim>
                                    <p:anim calcmode="lin" valueType="num">
                                      <p:cBhvr>
                                        <p:cTn id="17" dur="500" fill="hold"/>
                                        <p:tgtEl>
                                          <p:spTgt spid="33812"/>
                                        </p:tgtEl>
                                        <p:attrNameLst>
                                          <p:attrName>ppt_h</p:attrName>
                                        </p:attrNameLst>
                                      </p:cBhvr>
                                      <p:tavLst>
                                        <p:tav tm="0">
                                          <p:val>
                                            <p:fltVal val="0"/>
                                          </p:val>
                                        </p:tav>
                                        <p:tav tm="100000">
                                          <p:val>
                                            <p:strVal val="#ppt_h"/>
                                          </p:val>
                                        </p:tav>
                                      </p:tavLst>
                                    </p:anim>
                                  </p:childTnLst>
                                </p:cTn>
                              </p:par>
                              <p:par>
                                <p:cTn id="18" presetID="23" presetClass="entr" presetSubtype="16" fill="hold" grpId="0" nodeType="withEffect">
                                  <p:stCondLst>
                                    <p:cond delay="0"/>
                                  </p:stCondLst>
                                  <p:childTnLst>
                                    <p:set>
                                      <p:cBhvr>
                                        <p:cTn id="19" dur="1" fill="hold">
                                          <p:stCondLst>
                                            <p:cond delay="0"/>
                                          </p:stCondLst>
                                        </p:cTn>
                                        <p:tgtEl>
                                          <p:spTgt spid="33800"/>
                                        </p:tgtEl>
                                        <p:attrNameLst>
                                          <p:attrName>style.visibility</p:attrName>
                                        </p:attrNameLst>
                                      </p:cBhvr>
                                      <p:to>
                                        <p:strVal val="visible"/>
                                      </p:to>
                                    </p:set>
                                    <p:anim calcmode="lin" valueType="num">
                                      <p:cBhvr>
                                        <p:cTn id="20" dur="500" fill="hold"/>
                                        <p:tgtEl>
                                          <p:spTgt spid="33800"/>
                                        </p:tgtEl>
                                        <p:attrNameLst>
                                          <p:attrName>ppt_w</p:attrName>
                                        </p:attrNameLst>
                                      </p:cBhvr>
                                      <p:tavLst>
                                        <p:tav tm="0">
                                          <p:val>
                                            <p:fltVal val="0"/>
                                          </p:val>
                                        </p:tav>
                                        <p:tav tm="100000">
                                          <p:val>
                                            <p:strVal val="#ppt_w"/>
                                          </p:val>
                                        </p:tav>
                                      </p:tavLst>
                                    </p:anim>
                                    <p:anim calcmode="lin" valueType="num">
                                      <p:cBhvr>
                                        <p:cTn id="21" dur="500" fill="hold"/>
                                        <p:tgtEl>
                                          <p:spTgt spid="33800"/>
                                        </p:tgtEl>
                                        <p:attrNameLst>
                                          <p:attrName>ppt_h</p:attrName>
                                        </p:attrNameLst>
                                      </p:cBhvr>
                                      <p:tavLst>
                                        <p:tav tm="0">
                                          <p:val>
                                            <p:fltVal val="0"/>
                                          </p:val>
                                        </p:tav>
                                        <p:tav tm="100000">
                                          <p:val>
                                            <p:strVal val="#ppt_h"/>
                                          </p:val>
                                        </p:tav>
                                      </p:tavLst>
                                    </p:anim>
                                  </p:childTnLst>
                                </p:cTn>
                              </p:par>
                              <p:par>
                                <p:cTn id="22" presetID="23" presetClass="entr" presetSubtype="16" fill="hold" grpId="0" nodeType="withEffect">
                                  <p:stCondLst>
                                    <p:cond delay="0"/>
                                  </p:stCondLst>
                                  <p:childTnLst>
                                    <p:set>
                                      <p:cBhvr>
                                        <p:cTn id="23" dur="1" fill="hold">
                                          <p:stCondLst>
                                            <p:cond delay="0"/>
                                          </p:stCondLst>
                                        </p:cTn>
                                        <p:tgtEl>
                                          <p:spTgt spid="33799"/>
                                        </p:tgtEl>
                                        <p:attrNameLst>
                                          <p:attrName>style.visibility</p:attrName>
                                        </p:attrNameLst>
                                      </p:cBhvr>
                                      <p:to>
                                        <p:strVal val="visible"/>
                                      </p:to>
                                    </p:set>
                                    <p:anim calcmode="lin" valueType="num">
                                      <p:cBhvr>
                                        <p:cTn id="24" dur="500" fill="hold"/>
                                        <p:tgtEl>
                                          <p:spTgt spid="33799"/>
                                        </p:tgtEl>
                                        <p:attrNameLst>
                                          <p:attrName>ppt_w</p:attrName>
                                        </p:attrNameLst>
                                      </p:cBhvr>
                                      <p:tavLst>
                                        <p:tav tm="0">
                                          <p:val>
                                            <p:fltVal val="0"/>
                                          </p:val>
                                        </p:tav>
                                        <p:tav tm="100000">
                                          <p:val>
                                            <p:strVal val="#ppt_w"/>
                                          </p:val>
                                        </p:tav>
                                      </p:tavLst>
                                    </p:anim>
                                    <p:anim calcmode="lin" valueType="num">
                                      <p:cBhvr>
                                        <p:cTn id="25" dur="500" fill="hold"/>
                                        <p:tgtEl>
                                          <p:spTgt spid="33799"/>
                                        </p:tgtEl>
                                        <p:attrNameLst>
                                          <p:attrName>ppt_h</p:attrName>
                                        </p:attrNameLst>
                                      </p:cBhvr>
                                      <p:tavLst>
                                        <p:tav tm="0">
                                          <p:val>
                                            <p:fltVal val="0"/>
                                          </p:val>
                                        </p:tav>
                                        <p:tav tm="100000">
                                          <p:val>
                                            <p:strVal val="#ppt_h"/>
                                          </p:val>
                                        </p:tav>
                                      </p:tavLst>
                                    </p:anim>
                                  </p:childTnLst>
                                </p:cTn>
                              </p:par>
                              <p:par>
                                <p:cTn id="26" presetID="23" presetClass="entr" presetSubtype="16" fill="hold" grpId="0" nodeType="withEffect">
                                  <p:stCondLst>
                                    <p:cond delay="0"/>
                                  </p:stCondLst>
                                  <p:childTnLst>
                                    <p:set>
                                      <p:cBhvr>
                                        <p:cTn id="27" dur="1" fill="hold">
                                          <p:stCondLst>
                                            <p:cond delay="0"/>
                                          </p:stCondLst>
                                        </p:cTn>
                                        <p:tgtEl>
                                          <p:spTgt spid="33801"/>
                                        </p:tgtEl>
                                        <p:attrNameLst>
                                          <p:attrName>style.visibility</p:attrName>
                                        </p:attrNameLst>
                                      </p:cBhvr>
                                      <p:to>
                                        <p:strVal val="visible"/>
                                      </p:to>
                                    </p:set>
                                    <p:anim calcmode="lin" valueType="num">
                                      <p:cBhvr>
                                        <p:cTn id="28" dur="500" fill="hold"/>
                                        <p:tgtEl>
                                          <p:spTgt spid="33801"/>
                                        </p:tgtEl>
                                        <p:attrNameLst>
                                          <p:attrName>ppt_w</p:attrName>
                                        </p:attrNameLst>
                                      </p:cBhvr>
                                      <p:tavLst>
                                        <p:tav tm="0">
                                          <p:val>
                                            <p:fltVal val="0"/>
                                          </p:val>
                                        </p:tav>
                                        <p:tav tm="100000">
                                          <p:val>
                                            <p:strVal val="#ppt_w"/>
                                          </p:val>
                                        </p:tav>
                                      </p:tavLst>
                                    </p:anim>
                                    <p:anim calcmode="lin" valueType="num">
                                      <p:cBhvr>
                                        <p:cTn id="29" dur="500" fill="hold"/>
                                        <p:tgtEl>
                                          <p:spTgt spid="33801"/>
                                        </p:tgtEl>
                                        <p:attrNameLst>
                                          <p:attrName>ppt_h</p:attrName>
                                        </p:attrNameLst>
                                      </p:cBhvr>
                                      <p:tavLst>
                                        <p:tav tm="0">
                                          <p:val>
                                            <p:fltVal val="0"/>
                                          </p:val>
                                        </p:tav>
                                        <p:tav tm="100000">
                                          <p:val>
                                            <p:strVal val="#ppt_h"/>
                                          </p:val>
                                        </p:tav>
                                      </p:tavLst>
                                    </p:anim>
                                  </p:childTnLst>
                                </p:cTn>
                              </p:par>
                              <p:par>
                                <p:cTn id="30" presetID="23" presetClass="entr" presetSubtype="16" fill="hold" grpId="0" nodeType="withEffect">
                                  <p:stCondLst>
                                    <p:cond delay="0"/>
                                  </p:stCondLst>
                                  <p:childTnLst>
                                    <p:set>
                                      <p:cBhvr>
                                        <p:cTn id="31" dur="1" fill="hold">
                                          <p:stCondLst>
                                            <p:cond delay="0"/>
                                          </p:stCondLst>
                                        </p:cTn>
                                        <p:tgtEl>
                                          <p:spTgt spid="33798"/>
                                        </p:tgtEl>
                                        <p:attrNameLst>
                                          <p:attrName>style.visibility</p:attrName>
                                        </p:attrNameLst>
                                      </p:cBhvr>
                                      <p:to>
                                        <p:strVal val="visible"/>
                                      </p:to>
                                    </p:set>
                                    <p:anim calcmode="lin" valueType="num">
                                      <p:cBhvr>
                                        <p:cTn id="32" dur="500" fill="hold"/>
                                        <p:tgtEl>
                                          <p:spTgt spid="33798"/>
                                        </p:tgtEl>
                                        <p:attrNameLst>
                                          <p:attrName>ppt_w</p:attrName>
                                        </p:attrNameLst>
                                      </p:cBhvr>
                                      <p:tavLst>
                                        <p:tav tm="0">
                                          <p:val>
                                            <p:fltVal val="0"/>
                                          </p:val>
                                        </p:tav>
                                        <p:tav tm="100000">
                                          <p:val>
                                            <p:strVal val="#ppt_w"/>
                                          </p:val>
                                        </p:tav>
                                      </p:tavLst>
                                    </p:anim>
                                    <p:anim calcmode="lin" valueType="num">
                                      <p:cBhvr>
                                        <p:cTn id="33" dur="500" fill="hold"/>
                                        <p:tgtEl>
                                          <p:spTgt spid="33798"/>
                                        </p:tgtEl>
                                        <p:attrNameLst>
                                          <p:attrName>ppt_h</p:attrName>
                                        </p:attrNameLst>
                                      </p:cBhvr>
                                      <p:tavLst>
                                        <p:tav tm="0">
                                          <p:val>
                                            <p:fltVal val="0"/>
                                          </p:val>
                                        </p:tav>
                                        <p:tav tm="100000">
                                          <p:val>
                                            <p:strVal val="#ppt_h"/>
                                          </p:val>
                                        </p:tav>
                                      </p:tavLst>
                                    </p:anim>
                                  </p:childTnLst>
                                </p:cTn>
                              </p:par>
                              <p:par>
                                <p:cTn id="34" presetID="23" presetClass="entr" presetSubtype="16" fill="hold" grpId="0" nodeType="withEffect">
                                  <p:stCondLst>
                                    <p:cond delay="0"/>
                                  </p:stCondLst>
                                  <p:childTnLst>
                                    <p:set>
                                      <p:cBhvr>
                                        <p:cTn id="35" dur="1" fill="hold">
                                          <p:stCondLst>
                                            <p:cond delay="0"/>
                                          </p:stCondLst>
                                        </p:cTn>
                                        <p:tgtEl>
                                          <p:spTgt spid="33802"/>
                                        </p:tgtEl>
                                        <p:attrNameLst>
                                          <p:attrName>style.visibility</p:attrName>
                                        </p:attrNameLst>
                                      </p:cBhvr>
                                      <p:to>
                                        <p:strVal val="visible"/>
                                      </p:to>
                                    </p:set>
                                    <p:anim calcmode="lin" valueType="num">
                                      <p:cBhvr>
                                        <p:cTn id="36" dur="500" fill="hold"/>
                                        <p:tgtEl>
                                          <p:spTgt spid="33802"/>
                                        </p:tgtEl>
                                        <p:attrNameLst>
                                          <p:attrName>ppt_w</p:attrName>
                                        </p:attrNameLst>
                                      </p:cBhvr>
                                      <p:tavLst>
                                        <p:tav tm="0">
                                          <p:val>
                                            <p:fltVal val="0"/>
                                          </p:val>
                                        </p:tav>
                                        <p:tav tm="100000">
                                          <p:val>
                                            <p:strVal val="#ppt_w"/>
                                          </p:val>
                                        </p:tav>
                                      </p:tavLst>
                                    </p:anim>
                                    <p:anim calcmode="lin" valueType="num">
                                      <p:cBhvr>
                                        <p:cTn id="37" dur="500" fill="hold"/>
                                        <p:tgtEl>
                                          <p:spTgt spid="33802"/>
                                        </p:tgtEl>
                                        <p:attrNameLst>
                                          <p:attrName>ppt_h</p:attrName>
                                        </p:attrNameLst>
                                      </p:cBhvr>
                                      <p:tavLst>
                                        <p:tav tm="0">
                                          <p:val>
                                            <p:fltVal val="0"/>
                                          </p:val>
                                        </p:tav>
                                        <p:tav tm="100000">
                                          <p:val>
                                            <p:strVal val="#ppt_h"/>
                                          </p:val>
                                        </p:tav>
                                      </p:tavLst>
                                    </p:anim>
                                  </p:childTnLst>
                                </p:cTn>
                              </p:par>
                              <p:par>
                                <p:cTn id="38" presetID="23" presetClass="entr" presetSubtype="16" fill="hold" grpId="0" nodeType="withEffect">
                                  <p:stCondLst>
                                    <p:cond delay="0"/>
                                  </p:stCondLst>
                                  <p:childTnLst>
                                    <p:set>
                                      <p:cBhvr>
                                        <p:cTn id="39" dur="1" fill="hold">
                                          <p:stCondLst>
                                            <p:cond delay="0"/>
                                          </p:stCondLst>
                                        </p:cTn>
                                        <p:tgtEl>
                                          <p:spTgt spid="33797"/>
                                        </p:tgtEl>
                                        <p:attrNameLst>
                                          <p:attrName>style.visibility</p:attrName>
                                        </p:attrNameLst>
                                      </p:cBhvr>
                                      <p:to>
                                        <p:strVal val="visible"/>
                                      </p:to>
                                    </p:set>
                                    <p:anim calcmode="lin" valueType="num">
                                      <p:cBhvr>
                                        <p:cTn id="40" dur="500" fill="hold"/>
                                        <p:tgtEl>
                                          <p:spTgt spid="33797"/>
                                        </p:tgtEl>
                                        <p:attrNameLst>
                                          <p:attrName>ppt_w</p:attrName>
                                        </p:attrNameLst>
                                      </p:cBhvr>
                                      <p:tavLst>
                                        <p:tav tm="0">
                                          <p:val>
                                            <p:fltVal val="0"/>
                                          </p:val>
                                        </p:tav>
                                        <p:tav tm="100000">
                                          <p:val>
                                            <p:strVal val="#ppt_w"/>
                                          </p:val>
                                        </p:tav>
                                      </p:tavLst>
                                    </p:anim>
                                    <p:anim calcmode="lin" valueType="num">
                                      <p:cBhvr>
                                        <p:cTn id="41" dur="500" fill="hold"/>
                                        <p:tgtEl>
                                          <p:spTgt spid="33797"/>
                                        </p:tgtEl>
                                        <p:attrNameLst>
                                          <p:attrName>ppt_h</p:attrName>
                                        </p:attrNameLst>
                                      </p:cBhvr>
                                      <p:tavLst>
                                        <p:tav tm="0">
                                          <p:val>
                                            <p:fltVal val="0"/>
                                          </p:val>
                                        </p:tav>
                                        <p:tav tm="100000">
                                          <p:val>
                                            <p:strVal val="#ppt_h"/>
                                          </p:val>
                                        </p:tav>
                                      </p:tavLst>
                                    </p:anim>
                                  </p:childTnLst>
                                </p:cTn>
                              </p:par>
                            </p:childTnLst>
                          </p:cTn>
                        </p:par>
                        <p:par>
                          <p:cTn id="42" fill="hold">
                            <p:stCondLst>
                              <p:cond delay="1250"/>
                            </p:stCondLst>
                            <p:childTnLst>
                              <p:par>
                                <p:cTn id="43" presetID="2" presetClass="entr" presetSubtype="4" fill="hold" nodeType="afterEffect">
                                  <p:stCondLst>
                                    <p:cond delay="0"/>
                                  </p:stCondLst>
                                  <p:childTnLst>
                                    <p:set>
                                      <p:cBhvr>
                                        <p:cTn id="44" dur="1" fill="hold">
                                          <p:stCondLst>
                                            <p:cond delay="0"/>
                                          </p:stCondLst>
                                        </p:cTn>
                                        <p:tgtEl>
                                          <p:spTgt spid="2"/>
                                        </p:tgtEl>
                                        <p:attrNameLst>
                                          <p:attrName>style.visibility</p:attrName>
                                        </p:attrNameLst>
                                      </p:cBhvr>
                                      <p:to>
                                        <p:strVal val="visible"/>
                                      </p:to>
                                    </p:set>
                                    <p:anim calcmode="lin" valueType="num">
                                      <p:cBhvr additive="base">
                                        <p:cTn id="45" dur="500" fill="hold"/>
                                        <p:tgtEl>
                                          <p:spTgt spid="2"/>
                                        </p:tgtEl>
                                        <p:attrNameLst>
                                          <p:attrName>ppt_x</p:attrName>
                                        </p:attrNameLst>
                                      </p:cBhvr>
                                      <p:tavLst>
                                        <p:tav tm="0">
                                          <p:val>
                                            <p:strVal val="#ppt_x"/>
                                          </p:val>
                                        </p:tav>
                                        <p:tav tm="100000">
                                          <p:val>
                                            <p:strVal val="#ppt_x"/>
                                          </p:val>
                                        </p:tav>
                                      </p:tavLst>
                                    </p:anim>
                                    <p:anim calcmode="lin" valueType="num">
                                      <p:cBhvr additive="base">
                                        <p:cTn id="46" dur="500" fill="hold"/>
                                        <p:tgtEl>
                                          <p:spTgt spid="2"/>
                                        </p:tgtEl>
                                        <p:attrNameLst>
                                          <p:attrName>ppt_y</p:attrName>
                                        </p:attrNameLst>
                                      </p:cBhvr>
                                      <p:tavLst>
                                        <p:tav tm="0">
                                          <p:val>
                                            <p:strVal val="1+#ppt_h/2"/>
                                          </p:val>
                                        </p:tav>
                                        <p:tav tm="100000">
                                          <p:val>
                                            <p:strVal val="#ppt_y"/>
                                          </p:val>
                                        </p:tav>
                                      </p:tavLst>
                                    </p:anim>
                                  </p:childTnLst>
                                </p:cTn>
                              </p:par>
                              <p:par>
                                <p:cTn id="47" presetID="0" presetClass="path" presetSubtype="0" accel="50000" decel="50000" fill="hold" grpId="1" nodeType="withEffect">
                                  <p:stCondLst>
                                    <p:cond delay="0"/>
                                  </p:stCondLst>
                                  <p:childTnLst>
                                    <p:animMotion origin="layout" path="M 0 0 L 0.06406 0 " pathEditMode="relative" ptsTypes="AA">
                                      <p:cBhvr>
                                        <p:cTn id="48" dur="750" fill="hold"/>
                                        <p:tgtEl>
                                          <p:spTgt spid="33800"/>
                                        </p:tgtEl>
                                        <p:attrNameLst>
                                          <p:attrName>ppt_x</p:attrName>
                                          <p:attrName>ppt_y</p:attrName>
                                        </p:attrNameLst>
                                      </p:cBhvr>
                                    </p:animMotion>
                                  </p:childTnLst>
                                </p:cTn>
                              </p:par>
                              <p:par>
                                <p:cTn id="49" presetID="2" presetClass="entr" presetSubtype="4" fill="hold" nodeType="withEffect">
                                  <p:stCondLst>
                                    <p:cond delay="250"/>
                                  </p:stCondLst>
                                  <p:childTnLst>
                                    <p:set>
                                      <p:cBhvr>
                                        <p:cTn id="50" dur="1" fill="hold">
                                          <p:stCondLst>
                                            <p:cond delay="0"/>
                                          </p:stCondLst>
                                        </p:cTn>
                                        <p:tgtEl>
                                          <p:spTgt spid="3"/>
                                        </p:tgtEl>
                                        <p:attrNameLst>
                                          <p:attrName>style.visibility</p:attrName>
                                        </p:attrNameLst>
                                      </p:cBhvr>
                                      <p:to>
                                        <p:strVal val="visible"/>
                                      </p:to>
                                    </p:set>
                                    <p:anim calcmode="lin" valueType="num">
                                      <p:cBhvr additive="base">
                                        <p:cTn id="51" dur="500" fill="hold"/>
                                        <p:tgtEl>
                                          <p:spTgt spid="3"/>
                                        </p:tgtEl>
                                        <p:attrNameLst>
                                          <p:attrName>ppt_x</p:attrName>
                                        </p:attrNameLst>
                                      </p:cBhvr>
                                      <p:tavLst>
                                        <p:tav tm="0">
                                          <p:val>
                                            <p:strVal val="#ppt_x"/>
                                          </p:val>
                                        </p:tav>
                                        <p:tav tm="100000">
                                          <p:val>
                                            <p:strVal val="#ppt_x"/>
                                          </p:val>
                                        </p:tav>
                                      </p:tavLst>
                                    </p:anim>
                                    <p:anim calcmode="lin" valueType="num">
                                      <p:cBhvr additive="base">
                                        <p:cTn id="52" dur="500" fill="hold"/>
                                        <p:tgtEl>
                                          <p:spTgt spid="3"/>
                                        </p:tgtEl>
                                        <p:attrNameLst>
                                          <p:attrName>ppt_y</p:attrName>
                                        </p:attrNameLst>
                                      </p:cBhvr>
                                      <p:tavLst>
                                        <p:tav tm="0">
                                          <p:val>
                                            <p:strVal val="1+#ppt_h/2"/>
                                          </p:val>
                                        </p:tav>
                                        <p:tav tm="100000">
                                          <p:val>
                                            <p:strVal val="#ppt_y"/>
                                          </p:val>
                                        </p:tav>
                                      </p:tavLst>
                                    </p:anim>
                                  </p:childTnLst>
                                </p:cTn>
                              </p:par>
                              <p:par>
                                <p:cTn id="53" presetID="0" presetClass="path" presetSubtype="0" accel="50000" decel="50000" fill="hold" grpId="1" nodeType="withEffect">
                                  <p:stCondLst>
                                    <p:cond delay="250"/>
                                  </p:stCondLst>
                                  <p:childTnLst>
                                    <p:animMotion origin="layout" path="M 0 0 L 0.06406 0 " pathEditMode="relative" ptsTypes="AA">
                                      <p:cBhvr>
                                        <p:cTn id="54" dur="750" fill="hold"/>
                                        <p:tgtEl>
                                          <p:spTgt spid="33801"/>
                                        </p:tgtEl>
                                        <p:attrNameLst>
                                          <p:attrName>ppt_x</p:attrName>
                                          <p:attrName>ppt_y</p:attrName>
                                        </p:attrNameLst>
                                      </p:cBhvr>
                                    </p:animMotion>
                                  </p:childTnLst>
                                </p:cTn>
                              </p:par>
                              <p:par>
                                <p:cTn id="55" presetID="2" presetClass="entr" presetSubtype="4" fill="hold" nodeType="withEffect">
                                  <p:stCondLst>
                                    <p:cond delay="500"/>
                                  </p:stCondLst>
                                  <p:childTnLst>
                                    <p:set>
                                      <p:cBhvr>
                                        <p:cTn id="56" dur="1" fill="hold">
                                          <p:stCondLst>
                                            <p:cond delay="0"/>
                                          </p:stCondLst>
                                        </p:cTn>
                                        <p:tgtEl>
                                          <p:spTgt spid="4"/>
                                        </p:tgtEl>
                                        <p:attrNameLst>
                                          <p:attrName>style.visibility</p:attrName>
                                        </p:attrNameLst>
                                      </p:cBhvr>
                                      <p:to>
                                        <p:strVal val="visible"/>
                                      </p:to>
                                    </p:set>
                                    <p:anim calcmode="lin" valueType="num">
                                      <p:cBhvr additive="base">
                                        <p:cTn id="57" dur="500" fill="hold"/>
                                        <p:tgtEl>
                                          <p:spTgt spid="4"/>
                                        </p:tgtEl>
                                        <p:attrNameLst>
                                          <p:attrName>ppt_x</p:attrName>
                                        </p:attrNameLst>
                                      </p:cBhvr>
                                      <p:tavLst>
                                        <p:tav tm="0">
                                          <p:val>
                                            <p:strVal val="#ppt_x"/>
                                          </p:val>
                                        </p:tav>
                                        <p:tav tm="100000">
                                          <p:val>
                                            <p:strVal val="#ppt_x"/>
                                          </p:val>
                                        </p:tav>
                                      </p:tavLst>
                                    </p:anim>
                                    <p:anim calcmode="lin" valueType="num">
                                      <p:cBhvr additive="base">
                                        <p:cTn id="58" dur="500" fill="hold"/>
                                        <p:tgtEl>
                                          <p:spTgt spid="4"/>
                                        </p:tgtEl>
                                        <p:attrNameLst>
                                          <p:attrName>ppt_y</p:attrName>
                                        </p:attrNameLst>
                                      </p:cBhvr>
                                      <p:tavLst>
                                        <p:tav tm="0">
                                          <p:val>
                                            <p:strVal val="1+#ppt_h/2"/>
                                          </p:val>
                                        </p:tav>
                                        <p:tav tm="100000">
                                          <p:val>
                                            <p:strVal val="#ppt_y"/>
                                          </p:val>
                                        </p:tav>
                                      </p:tavLst>
                                    </p:anim>
                                  </p:childTnLst>
                                </p:cTn>
                              </p:par>
                              <p:par>
                                <p:cTn id="59" presetID="0" presetClass="path" presetSubtype="0" accel="50000" decel="50000" fill="hold" grpId="1" nodeType="withEffect">
                                  <p:stCondLst>
                                    <p:cond delay="500"/>
                                  </p:stCondLst>
                                  <p:childTnLst>
                                    <p:animMotion origin="layout" path="M 0 0 L 0.06406 0 " pathEditMode="relative" ptsTypes="AA">
                                      <p:cBhvr>
                                        <p:cTn id="60" dur="750" fill="hold"/>
                                        <p:tgtEl>
                                          <p:spTgt spid="33802"/>
                                        </p:tgtEl>
                                        <p:attrNameLst>
                                          <p:attrName>ppt_x</p:attrName>
                                          <p:attrName>ppt_y</p:attrName>
                                        </p:attrNameLst>
                                      </p:cBhvr>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802" grpId="0" animBg="1"/>
      <p:bldP spid="33802" grpId="1" animBg="1"/>
      <p:bldP spid="33794" grpId="0"/>
      <p:bldP spid="33797" grpId="0" animBg="1"/>
      <p:bldP spid="33795" grpId="0"/>
      <p:bldP spid="33798" grpId="0" animBg="1"/>
      <p:bldP spid="33799" grpId="0" animBg="1"/>
      <p:bldP spid="33800" grpId="0" animBg="1"/>
      <p:bldP spid="33800" grpId="1" animBg="1"/>
      <p:bldP spid="33801" grpId="0" animBg="1"/>
      <p:bldP spid="33801" grpId="1" animBg="1"/>
      <p:bldP spid="33812"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extBox 112">
            <a:extLst>
              <a:ext uri="{FF2B5EF4-FFF2-40B4-BE49-F238E27FC236}">
                <a16:creationId xmlns:a16="http://schemas.microsoft.com/office/drawing/2014/main" id="{A8B6BC2E-AE2C-4E37-9815-3DDCBAF0B68B}"/>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4819" name="TextBox 115">
            <a:extLst>
              <a:ext uri="{FF2B5EF4-FFF2-40B4-BE49-F238E27FC236}">
                <a16:creationId xmlns:a16="http://schemas.microsoft.com/office/drawing/2014/main" id="{23D9A4EE-747A-4FE9-9D00-5BF0D9441212}"/>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3" name="Группа 2">
            <a:extLst>
              <a:ext uri="{FF2B5EF4-FFF2-40B4-BE49-F238E27FC236}">
                <a16:creationId xmlns:a16="http://schemas.microsoft.com/office/drawing/2014/main" id="{A1E81956-A437-427A-9FEC-9A1F29D59F8D}"/>
              </a:ext>
            </a:extLst>
          </p:cNvPr>
          <p:cNvGrpSpPr/>
          <p:nvPr/>
        </p:nvGrpSpPr>
        <p:grpSpPr>
          <a:xfrm>
            <a:off x="5476875" y="1806575"/>
            <a:ext cx="2770188" cy="3143250"/>
            <a:chOff x="5476875" y="1806575"/>
            <a:chExt cx="2770188" cy="3143250"/>
          </a:xfrm>
        </p:grpSpPr>
        <p:sp>
          <p:nvSpPr>
            <p:cNvPr id="34820" name="Freeform 42">
              <a:extLst>
                <a:ext uri="{FF2B5EF4-FFF2-40B4-BE49-F238E27FC236}">
                  <a16:creationId xmlns:a16="http://schemas.microsoft.com/office/drawing/2014/main" id="{3D7562EB-C477-4E07-86A9-9FB475413478}"/>
                </a:ext>
              </a:extLst>
            </p:cNvPr>
            <p:cNvSpPr>
              <a:spLocks/>
            </p:cNvSpPr>
            <p:nvPr/>
          </p:nvSpPr>
          <p:spPr bwMode="auto">
            <a:xfrm>
              <a:off x="5476875" y="1806575"/>
              <a:ext cx="2770188" cy="3143250"/>
            </a:xfrm>
            <a:custGeom>
              <a:avLst/>
              <a:gdLst>
                <a:gd name="T0" fmla="*/ 2147483646 w 275"/>
                <a:gd name="T1" fmla="*/ 2147483646 h 311"/>
                <a:gd name="T2" fmla="*/ 2147483646 w 275"/>
                <a:gd name="T3" fmla="*/ 2147483646 h 311"/>
                <a:gd name="T4" fmla="*/ 2147483646 w 275"/>
                <a:gd name="T5" fmla="*/ 2147483646 h 311"/>
                <a:gd name="T6" fmla="*/ 2147483646 w 275"/>
                <a:gd name="T7" fmla="*/ 2147483646 h 311"/>
                <a:gd name="T8" fmla="*/ 2147483646 w 275"/>
                <a:gd name="T9" fmla="*/ 2147483646 h 311"/>
                <a:gd name="T10" fmla="*/ 2147483646 w 275"/>
                <a:gd name="T11" fmla="*/ 2147483646 h 311"/>
                <a:gd name="T12" fmla="*/ 2147483646 w 275"/>
                <a:gd name="T13" fmla="*/ 2147483646 h 311"/>
                <a:gd name="T14" fmla="*/ 2147483646 w 275"/>
                <a:gd name="T15" fmla="*/ 2147483646 h 311"/>
                <a:gd name="T16" fmla="*/ 2147483646 w 275"/>
                <a:gd name="T17" fmla="*/ 2147483646 h 311"/>
                <a:gd name="T18" fmla="*/ 2147483646 w 275"/>
                <a:gd name="T19" fmla="*/ 2147483646 h 311"/>
                <a:gd name="T20" fmla="*/ 2147483646 w 275"/>
                <a:gd name="T21" fmla="*/ 2147483646 h 311"/>
                <a:gd name="T22" fmla="*/ 2147483646 w 275"/>
                <a:gd name="T23" fmla="*/ 2147483646 h 3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5" h="311">
                  <a:moveTo>
                    <a:pt x="272" y="203"/>
                  </a:moveTo>
                  <a:cubicBezTo>
                    <a:pt x="269" y="213"/>
                    <a:pt x="252" y="211"/>
                    <a:pt x="252" y="211"/>
                  </a:cubicBezTo>
                  <a:cubicBezTo>
                    <a:pt x="252" y="211"/>
                    <a:pt x="253" y="277"/>
                    <a:pt x="245" y="283"/>
                  </a:cubicBezTo>
                  <a:cubicBezTo>
                    <a:pt x="237" y="289"/>
                    <a:pt x="197" y="292"/>
                    <a:pt x="197" y="292"/>
                  </a:cubicBezTo>
                  <a:cubicBezTo>
                    <a:pt x="202" y="311"/>
                    <a:pt x="202" y="311"/>
                    <a:pt x="202" y="311"/>
                  </a:cubicBezTo>
                  <a:cubicBezTo>
                    <a:pt x="64" y="311"/>
                    <a:pt x="64" y="311"/>
                    <a:pt x="64" y="311"/>
                  </a:cubicBezTo>
                  <a:cubicBezTo>
                    <a:pt x="67" y="290"/>
                    <a:pt x="67" y="249"/>
                    <a:pt x="67" y="249"/>
                  </a:cubicBezTo>
                  <a:cubicBezTo>
                    <a:pt x="0" y="191"/>
                    <a:pt x="33" y="81"/>
                    <a:pt x="60" y="60"/>
                  </a:cubicBezTo>
                  <a:cubicBezTo>
                    <a:pt x="135" y="0"/>
                    <a:pt x="232" y="54"/>
                    <a:pt x="247" y="63"/>
                  </a:cubicBezTo>
                  <a:cubicBezTo>
                    <a:pt x="263" y="72"/>
                    <a:pt x="245" y="95"/>
                    <a:pt x="245" y="95"/>
                  </a:cubicBezTo>
                  <a:cubicBezTo>
                    <a:pt x="245" y="95"/>
                    <a:pt x="254" y="135"/>
                    <a:pt x="255" y="163"/>
                  </a:cubicBezTo>
                  <a:cubicBezTo>
                    <a:pt x="255" y="163"/>
                    <a:pt x="275" y="194"/>
                    <a:pt x="272" y="20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23" name="Oval 45">
              <a:extLst>
                <a:ext uri="{FF2B5EF4-FFF2-40B4-BE49-F238E27FC236}">
                  <a16:creationId xmlns:a16="http://schemas.microsoft.com/office/drawing/2014/main" id="{CAB55704-DAB8-441C-8A61-ED58D7FE3033}"/>
                </a:ext>
              </a:extLst>
            </p:cNvPr>
            <p:cNvSpPr>
              <a:spLocks noChangeArrowheads="1"/>
            </p:cNvSpPr>
            <p:nvPr/>
          </p:nvSpPr>
          <p:spPr bwMode="auto">
            <a:xfrm>
              <a:off x="6030913" y="2413000"/>
              <a:ext cx="1590675" cy="15970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4827" name="Freeform 49">
              <a:extLst>
                <a:ext uri="{FF2B5EF4-FFF2-40B4-BE49-F238E27FC236}">
                  <a16:creationId xmlns:a16="http://schemas.microsoft.com/office/drawing/2014/main" id="{91E345AC-9D04-40BF-A622-8888756A7AC0}"/>
                </a:ext>
              </a:extLst>
            </p:cNvPr>
            <p:cNvSpPr>
              <a:spLocks/>
            </p:cNvSpPr>
            <p:nvPr/>
          </p:nvSpPr>
          <p:spPr bwMode="auto">
            <a:xfrm>
              <a:off x="6372225" y="2767013"/>
              <a:ext cx="1047750" cy="738187"/>
            </a:xfrm>
            <a:custGeom>
              <a:avLst/>
              <a:gdLst>
                <a:gd name="T0" fmla="*/ 2147483646 w 104"/>
                <a:gd name="T1" fmla="*/ 0 h 73"/>
                <a:gd name="T2" fmla="*/ 2147483646 w 104"/>
                <a:gd name="T3" fmla="*/ 818042654 h 73"/>
                <a:gd name="T4" fmla="*/ 2147483646 w 104"/>
                <a:gd name="T5" fmla="*/ 2147483646 h 73"/>
                <a:gd name="T6" fmla="*/ 2147483646 w 104"/>
                <a:gd name="T7" fmla="*/ 2147483646 h 73"/>
                <a:gd name="T8" fmla="*/ 405982976 w 104"/>
                <a:gd name="T9" fmla="*/ 2147483646 h 73"/>
                <a:gd name="T10" fmla="*/ 304492269 w 104"/>
                <a:gd name="T11" fmla="*/ 2147483646 h 73"/>
                <a:gd name="T12" fmla="*/ 1319449709 w 104"/>
                <a:gd name="T13" fmla="*/ 2147483646 h 73"/>
                <a:gd name="T14" fmla="*/ 0 w 104"/>
                <a:gd name="T15" fmla="*/ 2147483646 h 73"/>
                <a:gd name="T16" fmla="*/ 2147483646 w 104"/>
                <a:gd name="T17" fmla="*/ 2147483646 h 73"/>
                <a:gd name="T18" fmla="*/ 2147483646 w 104"/>
                <a:gd name="T19" fmla="*/ 2147483646 h 73"/>
                <a:gd name="T20" fmla="*/ 2147483646 w 104"/>
                <a:gd name="T21" fmla="*/ 2147483646 h 73"/>
                <a:gd name="T22" fmla="*/ 2147483646 w 104"/>
                <a:gd name="T23" fmla="*/ 0 h 7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04" h="73">
                  <a:moveTo>
                    <a:pt x="69" y="0"/>
                  </a:moveTo>
                  <a:cubicBezTo>
                    <a:pt x="70" y="2"/>
                    <a:pt x="70" y="5"/>
                    <a:pt x="70" y="8"/>
                  </a:cubicBezTo>
                  <a:cubicBezTo>
                    <a:pt x="70" y="22"/>
                    <a:pt x="59" y="33"/>
                    <a:pt x="45" y="33"/>
                  </a:cubicBezTo>
                  <a:cubicBezTo>
                    <a:pt x="22" y="33"/>
                    <a:pt x="22" y="33"/>
                    <a:pt x="22" y="33"/>
                  </a:cubicBezTo>
                  <a:cubicBezTo>
                    <a:pt x="15" y="33"/>
                    <a:pt x="9" y="31"/>
                    <a:pt x="4" y="26"/>
                  </a:cubicBezTo>
                  <a:cubicBezTo>
                    <a:pt x="4" y="28"/>
                    <a:pt x="3" y="30"/>
                    <a:pt x="3" y="32"/>
                  </a:cubicBezTo>
                  <a:cubicBezTo>
                    <a:pt x="3" y="39"/>
                    <a:pt x="7" y="46"/>
                    <a:pt x="13" y="52"/>
                  </a:cubicBezTo>
                  <a:cubicBezTo>
                    <a:pt x="12" y="65"/>
                    <a:pt x="0" y="73"/>
                    <a:pt x="0" y="73"/>
                  </a:cubicBezTo>
                  <a:cubicBezTo>
                    <a:pt x="0" y="73"/>
                    <a:pt x="29" y="69"/>
                    <a:pt x="36" y="63"/>
                  </a:cubicBezTo>
                  <a:cubicBezTo>
                    <a:pt x="41" y="64"/>
                    <a:pt x="47" y="65"/>
                    <a:pt x="53" y="65"/>
                  </a:cubicBezTo>
                  <a:cubicBezTo>
                    <a:pt x="81" y="65"/>
                    <a:pt x="104" y="50"/>
                    <a:pt x="104" y="32"/>
                  </a:cubicBezTo>
                  <a:cubicBezTo>
                    <a:pt x="104" y="17"/>
                    <a:pt x="89" y="4"/>
                    <a:pt x="69"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28" name="Freeform 50">
              <a:extLst>
                <a:ext uri="{FF2B5EF4-FFF2-40B4-BE49-F238E27FC236}">
                  <a16:creationId xmlns:a16="http://schemas.microsoft.com/office/drawing/2014/main" id="{CB352BAA-0A12-4653-838D-B9F8C1FDA63A}"/>
                </a:ext>
              </a:extLst>
            </p:cNvPr>
            <p:cNvSpPr>
              <a:spLocks noEditPoints="1"/>
            </p:cNvSpPr>
            <p:nvPr/>
          </p:nvSpPr>
          <p:spPr bwMode="auto">
            <a:xfrm>
              <a:off x="6402388" y="2665413"/>
              <a:ext cx="614362" cy="374650"/>
            </a:xfrm>
            <a:custGeom>
              <a:avLst/>
              <a:gdLst>
                <a:gd name="T0" fmla="*/ 2147483646 w 61"/>
                <a:gd name="T1" fmla="*/ 0 h 37"/>
                <a:gd name="T2" fmla="*/ 1927273737 w 61"/>
                <a:gd name="T3" fmla="*/ 0 h 37"/>
                <a:gd name="T4" fmla="*/ 0 w 61"/>
                <a:gd name="T5" fmla="*/ 1845525900 h 37"/>
                <a:gd name="T6" fmla="*/ 1927273737 w 61"/>
                <a:gd name="T7" fmla="*/ 2147483646 h 37"/>
                <a:gd name="T8" fmla="*/ 2147483646 w 61"/>
                <a:gd name="T9" fmla="*/ 2147483646 h 37"/>
                <a:gd name="T10" fmla="*/ 2147483646 w 61"/>
                <a:gd name="T11" fmla="*/ 1845525900 h 37"/>
                <a:gd name="T12" fmla="*/ 2147483646 w 61"/>
                <a:gd name="T13" fmla="*/ 0 h 37"/>
                <a:gd name="T14" fmla="*/ 1420092727 w 61"/>
                <a:gd name="T15" fmla="*/ 2147483646 h 37"/>
                <a:gd name="T16" fmla="*/ 710051399 w 61"/>
                <a:gd name="T17" fmla="*/ 1845525900 h 37"/>
                <a:gd name="T18" fmla="*/ 1420092727 w 61"/>
                <a:gd name="T19" fmla="*/ 1127818008 h 37"/>
                <a:gd name="T20" fmla="*/ 2028703896 w 61"/>
                <a:gd name="T21" fmla="*/ 1845525900 h 37"/>
                <a:gd name="T22" fmla="*/ 1420092727 w 61"/>
                <a:gd name="T23" fmla="*/ 2147483646 h 37"/>
                <a:gd name="T24" fmla="*/ 2147483646 w 61"/>
                <a:gd name="T25" fmla="*/ 2147483646 h 37"/>
                <a:gd name="T26" fmla="*/ 2147483646 w 61"/>
                <a:gd name="T27" fmla="*/ 1845525900 h 37"/>
                <a:gd name="T28" fmla="*/ 2147483646 w 61"/>
                <a:gd name="T29" fmla="*/ 1127818008 h 37"/>
                <a:gd name="T30" fmla="*/ 2147483646 w 61"/>
                <a:gd name="T31" fmla="*/ 1845525900 h 37"/>
                <a:gd name="T32" fmla="*/ 2147483646 w 61"/>
                <a:gd name="T33" fmla="*/ 2147483646 h 37"/>
                <a:gd name="T34" fmla="*/ 2147483646 w 61"/>
                <a:gd name="T35" fmla="*/ 2147483646 h 37"/>
                <a:gd name="T36" fmla="*/ 2147483646 w 61"/>
                <a:gd name="T37" fmla="*/ 1845525900 h 37"/>
                <a:gd name="T38" fmla="*/ 2147483646 w 61"/>
                <a:gd name="T39" fmla="*/ 1127818008 h 37"/>
                <a:gd name="T40" fmla="*/ 2147483646 w 61"/>
                <a:gd name="T41" fmla="*/ 1845525900 h 37"/>
                <a:gd name="T42" fmla="*/ 2147483646 w 61"/>
                <a:gd name="T43" fmla="*/ 2147483646 h 3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61" h="37">
                  <a:moveTo>
                    <a:pt x="42" y="0"/>
                  </a:moveTo>
                  <a:cubicBezTo>
                    <a:pt x="19" y="0"/>
                    <a:pt x="19" y="0"/>
                    <a:pt x="19" y="0"/>
                  </a:cubicBezTo>
                  <a:cubicBezTo>
                    <a:pt x="9" y="0"/>
                    <a:pt x="0" y="8"/>
                    <a:pt x="0" y="18"/>
                  </a:cubicBezTo>
                  <a:cubicBezTo>
                    <a:pt x="0" y="28"/>
                    <a:pt x="9" y="37"/>
                    <a:pt x="19" y="37"/>
                  </a:cubicBezTo>
                  <a:cubicBezTo>
                    <a:pt x="42" y="37"/>
                    <a:pt x="42" y="37"/>
                    <a:pt x="42" y="37"/>
                  </a:cubicBezTo>
                  <a:cubicBezTo>
                    <a:pt x="52" y="37"/>
                    <a:pt x="61" y="28"/>
                    <a:pt x="61" y="18"/>
                  </a:cubicBezTo>
                  <a:cubicBezTo>
                    <a:pt x="61" y="8"/>
                    <a:pt x="52" y="0"/>
                    <a:pt x="42" y="0"/>
                  </a:cubicBezTo>
                  <a:close/>
                  <a:moveTo>
                    <a:pt x="14" y="25"/>
                  </a:moveTo>
                  <a:cubicBezTo>
                    <a:pt x="10" y="25"/>
                    <a:pt x="7" y="22"/>
                    <a:pt x="7" y="18"/>
                  </a:cubicBezTo>
                  <a:cubicBezTo>
                    <a:pt x="7" y="14"/>
                    <a:pt x="10" y="11"/>
                    <a:pt x="14" y="11"/>
                  </a:cubicBezTo>
                  <a:cubicBezTo>
                    <a:pt x="17" y="11"/>
                    <a:pt x="20" y="14"/>
                    <a:pt x="20" y="18"/>
                  </a:cubicBezTo>
                  <a:cubicBezTo>
                    <a:pt x="20" y="22"/>
                    <a:pt x="17" y="25"/>
                    <a:pt x="14" y="25"/>
                  </a:cubicBezTo>
                  <a:close/>
                  <a:moveTo>
                    <a:pt x="30" y="25"/>
                  </a:moveTo>
                  <a:cubicBezTo>
                    <a:pt x="27" y="25"/>
                    <a:pt x="24" y="22"/>
                    <a:pt x="24" y="18"/>
                  </a:cubicBezTo>
                  <a:cubicBezTo>
                    <a:pt x="24" y="14"/>
                    <a:pt x="27" y="11"/>
                    <a:pt x="30" y="11"/>
                  </a:cubicBezTo>
                  <a:cubicBezTo>
                    <a:pt x="34" y="11"/>
                    <a:pt x="37" y="14"/>
                    <a:pt x="37" y="18"/>
                  </a:cubicBezTo>
                  <a:cubicBezTo>
                    <a:pt x="37" y="22"/>
                    <a:pt x="34" y="25"/>
                    <a:pt x="30" y="25"/>
                  </a:cubicBezTo>
                  <a:close/>
                  <a:moveTo>
                    <a:pt x="47" y="25"/>
                  </a:moveTo>
                  <a:cubicBezTo>
                    <a:pt x="43" y="25"/>
                    <a:pt x="40" y="22"/>
                    <a:pt x="40" y="18"/>
                  </a:cubicBezTo>
                  <a:cubicBezTo>
                    <a:pt x="40" y="14"/>
                    <a:pt x="43" y="11"/>
                    <a:pt x="47" y="11"/>
                  </a:cubicBezTo>
                  <a:cubicBezTo>
                    <a:pt x="51" y="11"/>
                    <a:pt x="54" y="14"/>
                    <a:pt x="54" y="18"/>
                  </a:cubicBezTo>
                  <a:cubicBezTo>
                    <a:pt x="54" y="22"/>
                    <a:pt x="51" y="25"/>
                    <a:pt x="47" y="2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2" name="Группа 1">
            <a:extLst>
              <a:ext uri="{FF2B5EF4-FFF2-40B4-BE49-F238E27FC236}">
                <a16:creationId xmlns:a16="http://schemas.microsoft.com/office/drawing/2014/main" id="{445E9BD7-10D2-454C-98BF-777C893CAD6C}"/>
              </a:ext>
            </a:extLst>
          </p:cNvPr>
          <p:cNvGrpSpPr/>
          <p:nvPr/>
        </p:nvGrpSpPr>
        <p:grpSpPr>
          <a:xfrm>
            <a:off x="3944938" y="3343275"/>
            <a:ext cx="2770187" cy="3143250"/>
            <a:chOff x="3944938" y="3343275"/>
            <a:chExt cx="2770187" cy="3143250"/>
          </a:xfrm>
        </p:grpSpPr>
        <p:sp>
          <p:nvSpPr>
            <p:cNvPr id="34821" name="Freeform 43">
              <a:extLst>
                <a:ext uri="{FF2B5EF4-FFF2-40B4-BE49-F238E27FC236}">
                  <a16:creationId xmlns:a16="http://schemas.microsoft.com/office/drawing/2014/main" id="{E0AE2E99-3735-42D1-95A3-4A61C019677C}"/>
                </a:ext>
              </a:extLst>
            </p:cNvPr>
            <p:cNvSpPr>
              <a:spLocks/>
            </p:cNvSpPr>
            <p:nvPr/>
          </p:nvSpPr>
          <p:spPr bwMode="auto">
            <a:xfrm>
              <a:off x="3944938" y="3343275"/>
              <a:ext cx="2770187" cy="3143250"/>
            </a:xfrm>
            <a:custGeom>
              <a:avLst/>
              <a:gdLst>
                <a:gd name="T0" fmla="*/ 304418368 w 275"/>
                <a:gd name="T1" fmla="*/ 2147483646 h 311"/>
                <a:gd name="T2" fmla="*/ 2147483646 w 275"/>
                <a:gd name="T3" fmla="*/ 2147483646 h 311"/>
                <a:gd name="T4" fmla="*/ 2147483646 w 275"/>
                <a:gd name="T5" fmla="*/ 2147483646 h 311"/>
                <a:gd name="T6" fmla="*/ 2147483646 w 275"/>
                <a:gd name="T7" fmla="*/ 2147483646 h 311"/>
                <a:gd name="T8" fmla="*/ 2147483646 w 275"/>
                <a:gd name="T9" fmla="*/ 2147483646 h 311"/>
                <a:gd name="T10" fmla="*/ 2147483646 w 275"/>
                <a:gd name="T11" fmla="*/ 2147483646 h 311"/>
                <a:gd name="T12" fmla="*/ 2147483646 w 275"/>
                <a:gd name="T13" fmla="*/ 2147483646 h 311"/>
                <a:gd name="T14" fmla="*/ 2147483646 w 275"/>
                <a:gd name="T15" fmla="*/ 2147483646 h 311"/>
                <a:gd name="T16" fmla="*/ 2147483646 w 275"/>
                <a:gd name="T17" fmla="*/ 2147483646 h 311"/>
                <a:gd name="T18" fmla="*/ 2147483646 w 275"/>
                <a:gd name="T19" fmla="*/ 2147483646 h 311"/>
                <a:gd name="T20" fmla="*/ 1927999785 w 275"/>
                <a:gd name="T21" fmla="*/ 2147483646 h 311"/>
                <a:gd name="T22" fmla="*/ 304418368 w 275"/>
                <a:gd name="T23" fmla="*/ 2147483646 h 31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75" h="311">
                  <a:moveTo>
                    <a:pt x="3" y="204"/>
                  </a:moveTo>
                  <a:cubicBezTo>
                    <a:pt x="6" y="213"/>
                    <a:pt x="23" y="211"/>
                    <a:pt x="23" y="211"/>
                  </a:cubicBezTo>
                  <a:cubicBezTo>
                    <a:pt x="23" y="211"/>
                    <a:pt x="22" y="277"/>
                    <a:pt x="30" y="283"/>
                  </a:cubicBezTo>
                  <a:cubicBezTo>
                    <a:pt x="37" y="289"/>
                    <a:pt x="77" y="292"/>
                    <a:pt x="77" y="292"/>
                  </a:cubicBezTo>
                  <a:cubicBezTo>
                    <a:pt x="73" y="311"/>
                    <a:pt x="73" y="311"/>
                    <a:pt x="73" y="311"/>
                  </a:cubicBezTo>
                  <a:cubicBezTo>
                    <a:pt x="211" y="311"/>
                    <a:pt x="211" y="311"/>
                    <a:pt x="211" y="311"/>
                  </a:cubicBezTo>
                  <a:cubicBezTo>
                    <a:pt x="207" y="291"/>
                    <a:pt x="208" y="249"/>
                    <a:pt x="208" y="249"/>
                  </a:cubicBezTo>
                  <a:cubicBezTo>
                    <a:pt x="275" y="192"/>
                    <a:pt x="241" y="82"/>
                    <a:pt x="214" y="60"/>
                  </a:cubicBezTo>
                  <a:cubicBezTo>
                    <a:pt x="139" y="0"/>
                    <a:pt x="43" y="55"/>
                    <a:pt x="27" y="63"/>
                  </a:cubicBezTo>
                  <a:cubicBezTo>
                    <a:pt x="12" y="72"/>
                    <a:pt x="30" y="96"/>
                    <a:pt x="30" y="96"/>
                  </a:cubicBezTo>
                  <a:cubicBezTo>
                    <a:pt x="30" y="96"/>
                    <a:pt x="21" y="136"/>
                    <a:pt x="19" y="164"/>
                  </a:cubicBezTo>
                  <a:cubicBezTo>
                    <a:pt x="19" y="164"/>
                    <a:pt x="0" y="194"/>
                    <a:pt x="3" y="20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22" name="Oval 44">
              <a:extLst>
                <a:ext uri="{FF2B5EF4-FFF2-40B4-BE49-F238E27FC236}">
                  <a16:creationId xmlns:a16="http://schemas.microsoft.com/office/drawing/2014/main" id="{5B94B709-D8BF-48C5-80E6-C64BAFB1BF24}"/>
                </a:ext>
              </a:extLst>
            </p:cNvPr>
            <p:cNvSpPr>
              <a:spLocks noChangeArrowheads="1"/>
            </p:cNvSpPr>
            <p:nvPr/>
          </p:nvSpPr>
          <p:spPr bwMode="auto">
            <a:xfrm>
              <a:off x="4630738" y="4010025"/>
              <a:ext cx="1590675" cy="1597025"/>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4829" name="Freeform 51">
              <a:extLst>
                <a:ext uri="{FF2B5EF4-FFF2-40B4-BE49-F238E27FC236}">
                  <a16:creationId xmlns:a16="http://schemas.microsoft.com/office/drawing/2014/main" id="{27F86969-4FB1-4E97-A8E8-E365561F64EB}"/>
                </a:ext>
              </a:extLst>
            </p:cNvPr>
            <p:cNvSpPr>
              <a:spLocks/>
            </p:cNvSpPr>
            <p:nvPr/>
          </p:nvSpPr>
          <p:spPr bwMode="auto">
            <a:xfrm>
              <a:off x="5264150" y="5192713"/>
              <a:ext cx="333375" cy="71437"/>
            </a:xfrm>
            <a:custGeom>
              <a:avLst/>
              <a:gdLst>
                <a:gd name="T0" fmla="*/ 2147483646 w 33"/>
                <a:gd name="T1" fmla="*/ 729045201 h 7"/>
                <a:gd name="T2" fmla="*/ 306169580 w 33"/>
                <a:gd name="T3" fmla="*/ 729045201 h 7"/>
                <a:gd name="T4" fmla="*/ 0 w 33"/>
                <a:gd name="T5" fmla="*/ 416600173 h 7"/>
                <a:gd name="T6" fmla="*/ 306169580 w 33"/>
                <a:gd name="T7" fmla="*/ 0 h 7"/>
                <a:gd name="T8" fmla="*/ 2147483646 w 33"/>
                <a:gd name="T9" fmla="*/ 0 h 7"/>
                <a:gd name="T10" fmla="*/ 2147483646 w 33"/>
                <a:gd name="T11" fmla="*/ 416600173 h 7"/>
                <a:gd name="T12" fmla="*/ 2147483646 w 33"/>
                <a:gd name="T13" fmla="*/ 729045201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3" h="7">
                  <a:moveTo>
                    <a:pt x="30" y="7"/>
                  </a:moveTo>
                  <a:cubicBezTo>
                    <a:pt x="3" y="7"/>
                    <a:pt x="3" y="7"/>
                    <a:pt x="3" y="7"/>
                  </a:cubicBezTo>
                  <a:cubicBezTo>
                    <a:pt x="1" y="7"/>
                    <a:pt x="0" y="6"/>
                    <a:pt x="0" y="4"/>
                  </a:cubicBezTo>
                  <a:cubicBezTo>
                    <a:pt x="0" y="2"/>
                    <a:pt x="1" y="0"/>
                    <a:pt x="3" y="0"/>
                  </a:cubicBezTo>
                  <a:cubicBezTo>
                    <a:pt x="30" y="0"/>
                    <a:pt x="30" y="0"/>
                    <a:pt x="30" y="0"/>
                  </a:cubicBezTo>
                  <a:cubicBezTo>
                    <a:pt x="32" y="0"/>
                    <a:pt x="33" y="2"/>
                    <a:pt x="33" y="4"/>
                  </a:cubicBezTo>
                  <a:cubicBezTo>
                    <a:pt x="33" y="6"/>
                    <a:pt x="32" y="7"/>
                    <a:pt x="30" y="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0" name="Freeform 52">
              <a:extLst>
                <a:ext uri="{FF2B5EF4-FFF2-40B4-BE49-F238E27FC236}">
                  <a16:creationId xmlns:a16="http://schemas.microsoft.com/office/drawing/2014/main" id="{2BA41EE1-560F-4E0D-AE0D-107F447DC158}"/>
                </a:ext>
              </a:extLst>
            </p:cNvPr>
            <p:cNvSpPr>
              <a:spLocks/>
            </p:cNvSpPr>
            <p:nvPr/>
          </p:nvSpPr>
          <p:spPr bwMode="auto">
            <a:xfrm>
              <a:off x="5314950" y="5303838"/>
              <a:ext cx="231775" cy="60325"/>
            </a:xfrm>
            <a:custGeom>
              <a:avLst/>
              <a:gdLst>
                <a:gd name="T0" fmla="*/ 2030983862 w 23"/>
                <a:gd name="T1" fmla="*/ 606517604 h 6"/>
                <a:gd name="T2" fmla="*/ 304653122 w 23"/>
                <a:gd name="T3" fmla="*/ 606517604 h 6"/>
                <a:gd name="T4" fmla="*/ 0 w 23"/>
                <a:gd name="T5" fmla="*/ 303263829 h 6"/>
                <a:gd name="T6" fmla="*/ 304653122 w 23"/>
                <a:gd name="T7" fmla="*/ 0 h 6"/>
                <a:gd name="T8" fmla="*/ 2030983862 w 23"/>
                <a:gd name="T9" fmla="*/ 0 h 6"/>
                <a:gd name="T10" fmla="*/ 2147483646 w 23"/>
                <a:gd name="T11" fmla="*/ 303263829 h 6"/>
                <a:gd name="T12" fmla="*/ 2030983862 w 23"/>
                <a:gd name="T13" fmla="*/ 606517604 h 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3" h="6">
                  <a:moveTo>
                    <a:pt x="20" y="6"/>
                  </a:moveTo>
                  <a:cubicBezTo>
                    <a:pt x="3" y="6"/>
                    <a:pt x="3" y="6"/>
                    <a:pt x="3" y="6"/>
                  </a:cubicBezTo>
                  <a:cubicBezTo>
                    <a:pt x="1" y="6"/>
                    <a:pt x="0" y="5"/>
                    <a:pt x="0" y="3"/>
                  </a:cubicBezTo>
                  <a:cubicBezTo>
                    <a:pt x="0" y="1"/>
                    <a:pt x="1" y="0"/>
                    <a:pt x="3" y="0"/>
                  </a:cubicBezTo>
                  <a:cubicBezTo>
                    <a:pt x="20" y="0"/>
                    <a:pt x="20" y="0"/>
                    <a:pt x="20" y="0"/>
                  </a:cubicBezTo>
                  <a:cubicBezTo>
                    <a:pt x="22" y="0"/>
                    <a:pt x="23" y="1"/>
                    <a:pt x="23" y="3"/>
                  </a:cubicBezTo>
                  <a:cubicBezTo>
                    <a:pt x="23" y="5"/>
                    <a:pt x="22" y="6"/>
                    <a:pt x="20"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1" name="Freeform 53">
              <a:extLst>
                <a:ext uri="{FF2B5EF4-FFF2-40B4-BE49-F238E27FC236}">
                  <a16:creationId xmlns:a16="http://schemas.microsoft.com/office/drawing/2014/main" id="{8ABDFCE0-524C-4820-ACF5-71115749D636}"/>
                </a:ext>
              </a:extLst>
            </p:cNvPr>
            <p:cNvSpPr>
              <a:spLocks/>
            </p:cNvSpPr>
            <p:nvPr/>
          </p:nvSpPr>
          <p:spPr bwMode="auto">
            <a:xfrm>
              <a:off x="4860925" y="4616450"/>
              <a:ext cx="131763" cy="71438"/>
            </a:xfrm>
            <a:custGeom>
              <a:avLst/>
              <a:gdLst>
                <a:gd name="T0" fmla="*/ 1027305433 w 13"/>
                <a:gd name="T1" fmla="*/ 729055406 h 7"/>
                <a:gd name="T2" fmla="*/ 308193657 w 13"/>
                <a:gd name="T3" fmla="*/ 729055406 h 7"/>
                <a:gd name="T4" fmla="*/ 0 w 13"/>
                <a:gd name="T5" fmla="*/ 416606005 h 7"/>
                <a:gd name="T6" fmla="*/ 308193657 w 13"/>
                <a:gd name="T7" fmla="*/ 0 h 7"/>
                <a:gd name="T8" fmla="*/ 1027305433 w 13"/>
                <a:gd name="T9" fmla="*/ 0 h 7"/>
                <a:gd name="T10" fmla="*/ 1335499090 w 13"/>
                <a:gd name="T11" fmla="*/ 416606005 h 7"/>
                <a:gd name="T12" fmla="*/ 1027305433 w 13"/>
                <a:gd name="T13" fmla="*/ 729055406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 h="7">
                  <a:moveTo>
                    <a:pt x="10" y="7"/>
                  </a:moveTo>
                  <a:cubicBezTo>
                    <a:pt x="3" y="7"/>
                    <a:pt x="3" y="7"/>
                    <a:pt x="3" y="7"/>
                  </a:cubicBezTo>
                  <a:cubicBezTo>
                    <a:pt x="1" y="7"/>
                    <a:pt x="0" y="6"/>
                    <a:pt x="0" y="4"/>
                  </a:cubicBezTo>
                  <a:cubicBezTo>
                    <a:pt x="0" y="2"/>
                    <a:pt x="1" y="0"/>
                    <a:pt x="3" y="0"/>
                  </a:cubicBezTo>
                  <a:cubicBezTo>
                    <a:pt x="10" y="0"/>
                    <a:pt x="10" y="0"/>
                    <a:pt x="10" y="0"/>
                  </a:cubicBezTo>
                  <a:cubicBezTo>
                    <a:pt x="12" y="0"/>
                    <a:pt x="13" y="2"/>
                    <a:pt x="13" y="4"/>
                  </a:cubicBezTo>
                  <a:cubicBezTo>
                    <a:pt x="13" y="6"/>
                    <a:pt x="12" y="7"/>
                    <a:pt x="10" y="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2" name="Freeform 54">
              <a:extLst>
                <a:ext uri="{FF2B5EF4-FFF2-40B4-BE49-F238E27FC236}">
                  <a16:creationId xmlns:a16="http://schemas.microsoft.com/office/drawing/2014/main" id="{21A0F83D-4CB0-43CE-9B19-BF4676A37869}"/>
                </a:ext>
              </a:extLst>
            </p:cNvPr>
            <p:cNvSpPr>
              <a:spLocks/>
            </p:cNvSpPr>
            <p:nvPr/>
          </p:nvSpPr>
          <p:spPr bwMode="auto">
            <a:xfrm>
              <a:off x="5868988" y="4616450"/>
              <a:ext cx="141287" cy="71438"/>
            </a:xfrm>
            <a:custGeom>
              <a:avLst/>
              <a:gdLst>
                <a:gd name="T0" fmla="*/ 1018477431 w 14"/>
                <a:gd name="T1" fmla="*/ 729055406 h 7"/>
                <a:gd name="T2" fmla="*/ 407390973 w 14"/>
                <a:gd name="T3" fmla="*/ 729055406 h 7"/>
                <a:gd name="T4" fmla="*/ 0 w 14"/>
                <a:gd name="T5" fmla="*/ 416606005 h 7"/>
                <a:gd name="T6" fmla="*/ 407390973 w 14"/>
                <a:gd name="T7" fmla="*/ 0 h 7"/>
                <a:gd name="T8" fmla="*/ 1018477431 w 14"/>
                <a:gd name="T9" fmla="*/ 0 h 7"/>
                <a:gd name="T10" fmla="*/ 1425868404 w 14"/>
                <a:gd name="T11" fmla="*/ 416606005 h 7"/>
                <a:gd name="T12" fmla="*/ 1018477431 w 14"/>
                <a:gd name="T13" fmla="*/ 729055406 h 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4" h="7">
                  <a:moveTo>
                    <a:pt x="10" y="7"/>
                  </a:moveTo>
                  <a:cubicBezTo>
                    <a:pt x="4" y="7"/>
                    <a:pt x="4" y="7"/>
                    <a:pt x="4" y="7"/>
                  </a:cubicBezTo>
                  <a:cubicBezTo>
                    <a:pt x="2" y="7"/>
                    <a:pt x="0" y="6"/>
                    <a:pt x="0" y="4"/>
                  </a:cubicBezTo>
                  <a:cubicBezTo>
                    <a:pt x="0" y="2"/>
                    <a:pt x="2" y="0"/>
                    <a:pt x="4" y="0"/>
                  </a:cubicBezTo>
                  <a:cubicBezTo>
                    <a:pt x="10" y="0"/>
                    <a:pt x="10" y="0"/>
                    <a:pt x="10" y="0"/>
                  </a:cubicBezTo>
                  <a:cubicBezTo>
                    <a:pt x="12" y="0"/>
                    <a:pt x="14" y="2"/>
                    <a:pt x="14" y="4"/>
                  </a:cubicBezTo>
                  <a:cubicBezTo>
                    <a:pt x="14" y="6"/>
                    <a:pt x="12" y="7"/>
                    <a:pt x="10" y="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3" name="Freeform 55">
              <a:extLst>
                <a:ext uri="{FF2B5EF4-FFF2-40B4-BE49-F238E27FC236}">
                  <a16:creationId xmlns:a16="http://schemas.microsoft.com/office/drawing/2014/main" id="{6EE1F12C-5E2F-4E6A-8BAD-7E9F98794758}"/>
                </a:ext>
              </a:extLst>
            </p:cNvPr>
            <p:cNvSpPr>
              <a:spLocks/>
            </p:cNvSpPr>
            <p:nvPr/>
          </p:nvSpPr>
          <p:spPr bwMode="auto">
            <a:xfrm>
              <a:off x="5013325" y="4232275"/>
              <a:ext cx="120650" cy="122238"/>
            </a:xfrm>
            <a:custGeom>
              <a:avLst/>
              <a:gdLst>
                <a:gd name="T0" fmla="*/ 606517604 w 12"/>
                <a:gd name="T1" fmla="*/ 1141417698 h 12"/>
                <a:gd name="T2" fmla="*/ 101084592 w 12"/>
                <a:gd name="T3" fmla="*/ 622588694 h 12"/>
                <a:gd name="T4" fmla="*/ 101084592 w 12"/>
                <a:gd name="T5" fmla="*/ 207529565 h 12"/>
                <a:gd name="T6" fmla="*/ 606517604 w 12"/>
                <a:gd name="T7" fmla="*/ 207529565 h 12"/>
                <a:gd name="T8" fmla="*/ 1111950617 w 12"/>
                <a:gd name="T9" fmla="*/ 622588694 h 12"/>
                <a:gd name="T10" fmla="*/ 1111950617 w 12"/>
                <a:gd name="T11" fmla="*/ 1141417698 h 12"/>
                <a:gd name="T12" fmla="*/ 606517604 w 12"/>
                <a:gd name="T13" fmla="*/ 1141417698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2">
                  <a:moveTo>
                    <a:pt x="6" y="11"/>
                  </a:moveTo>
                  <a:cubicBezTo>
                    <a:pt x="1" y="6"/>
                    <a:pt x="1" y="6"/>
                    <a:pt x="1" y="6"/>
                  </a:cubicBezTo>
                  <a:cubicBezTo>
                    <a:pt x="0" y="5"/>
                    <a:pt x="0" y="3"/>
                    <a:pt x="1" y="2"/>
                  </a:cubicBezTo>
                  <a:cubicBezTo>
                    <a:pt x="3" y="0"/>
                    <a:pt x="5" y="0"/>
                    <a:pt x="6" y="2"/>
                  </a:cubicBezTo>
                  <a:cubicBezTo>
                    <a:pt x="11" y="6"/>
                    <a:pt x="11" y="6"/>
                    <a:pt x="11" y="6"/>
                  </a:cubicBezTo>
                  <a:cubicBezTo>
                    <a:pt x="12" y="8"/>
                    <a:pt x="12" y="10"/>
                    <a:pt x="11" y="11"/>
                  </a:cubicBezTo>
                  <a:cubicBezTo>
                    <a:pt x="9" y="12"/>
                    <a:pt x="7" y="12"/>
                    <a:pt x="6" y="1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4" name="Freeform 56">
              <a:extLst>
                <a:ext uri="{FF2B5EF4-FFF2-40B4-BE49-F238E27FC236}">
                  <a16:creationId xmlns:a16="http://schemas.microsoft.com/office/drawing/2014/main" id="{E631F297-A000-4D4B-BF8C-60BBB643541D}"/>
                </a:ext>
              </a:extLst>
            </p:cNvPr>
            <p:cNvSpPr>
              <a:spLocks/>
            </p:cNvSpPr>
            <p:nvPr/>
          </p:nvSpPr>
          <p:spPr bwMode="auto">
            <a:xfrm>
              <a:off x="5727700" y="4949825"/>
              <a:ext cx="120650" cy="122238"/>
            </a:xfrm>
            <a:custGeom>
              <a:avLst/>
              <a:gdLst>
                <a:gd name="T0" fmla="*/ 606517604 w 12"/>
                <a:gd name="T1" fmla="*/ 1141417698 h 12"/>
                <a:gd name="T2" fmla="*/ 101084592 w 12"/>
                <a:gd name="T3" fmla="*/ 622588694 h 12"/>
                <a:gd name="T4" fmla="*/ 101084592 w 12"/>
                <a:gd name="T5" fmla="*/ 207529565 h 12"/>
                <a:gd name="T6" fmla="*/ 606517604 w 12"/>
                <a:gd name="T7" fmla="*/ 207529565 h 12"/>
                <a:gd name="T8" fmla="*/ 1111950617 w 12"/>
                <a:gd name="T9" fmla="*/ 622588694 h 12"/>
                <a:gd name="T10" fmla="*/ 1111950617 w 12"/>
                <a:gd name="T11" fmla="*/ 1141417698 h 12"/>
                <a:gd name="T12" fmla="*/ 606517604 w 12"/>
                <a:gd name="T13" fmla="*/ 1141417698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2">
                  <a:moveTo>
                    <a:pt x="6" y="11"/>
                  </a:moveTo>
                  <a:cubicBezTo>
                    <a:pt x="1" y="6"/>
                    <a:pt x="1" y="6"/>
                    <a:pt x="1" y="6"/>
                  </a:cubicBezTo>
                  <a:cubicBezTo>
                    <a:pt x="0" y="5"/>
                    <a:pt x="0" y="3"/>
                    <a:pt x="1" y="2"/>
                  </a:cubicBezTo>
                  <a:cubicBezTo>
                    <a:pt x="3" y="0"/>
                    <a:pt x="5" y="0"/>
                    <a:pt x="6" y="2"/>
                  </a:cubicBezTo>
                  <a:cubicBezTo>
                    <a:pt x="11" y="6"/>
                    <a:pt x="11" y="6"/>
                    <a:pt x="11" y="6"/>
                  </a:cubicBezTo>
                  <a:cubicBezTo>
                    <a:pt x="12" y="8"/>
                    <a:pt x="12" y="10"/>
                    <a:pt x="11" y="11"/>
                  </a:cubicBezTo>
                  <a:cubicBezTo>
                    <a:pt x="10" y="12"/>
                    <a:pt x="7" y="12"/>
                    <a:pt x="6" y="1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5" name="Freeform 57">
              <a:extLst>
                <a:ext uri="{FF2B5EF4-FFF2-40B4-BE49-F238E27FC236}">
                  <a16:creationId xmlns:a16="http://schemas.microsoft.com/office/drawing/2014/main" id="{5E675B6F-C58C-4DFD-828B-CB216AD84A4C}"/>
                </a:ext>
              </a:extLst>
            </p:cNvPr>
            <p:cNvSpPr>
              <a:spLocks/>
            </p:cNvSpPr>
            <p:nvPr/>
          </p:nvSpPr>
          <p:spPr bwMode="auto">
            <a:xfrm>
              <a:off x="5013325" y="4949825"/>
              <a:ext cx="120650" cy="122238"/>
            </a:xfrm>
            <a:custGeom>
              <a:avLst/>
              <a:gdLst>
                <a:gd name="T0" fmla="*/ 1111950617 w 12"/>
                <a:gd name="T1" fmla="*/ 622588694 h 12"/>
                <a:gd name="T2" fmla="*/ 606517604 w 12"/>
                <a:gd name="T3" fmla="*/ 1141417698 h 12"/>
                <a:gd name="T4" fmla="*/ 101084592 w 12"/>
                <a:gd name="T5" fmla="*/ 1141417698 h 12"/>
                <a:gd name="T6" fmla="*/ 101084592 w 12"/>
                <a:gd name="T7" fmla="*/ 622588694 h 12"/>
                <a:gd name="T8" fmla="*/ 606517604 w 12"/>
                <a:gd name="T9" fmla="*/ 207529565 h 12"/>
                <a:gd name="T10" fmla="*/ 1111950617 w 12"/>
                <a:gd name="T11" fmla="*/ 207529565 h 12"/>
                <a:gd name="T12" fmla="*/ 1111950617 w 12"/>
                <a:gd name="T13" fmla="*/ 622588694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2">
                  <a:moveTo>
                    <a:pt x="11" y="6"/>
                  </a:moveTo>
                  <a:cubicBezTo>
                    <a:pt x="6" y="11"/>
                    <a:pt x="6" y="11"/>
                    <a:pt x="6" y="11"/>
                  </a:cubicBezTo>
                  <a:cubicBezTo>
                    <a:pt x="5" y="12"/>
                    <a:pt x="3" y="12"/>
                    <a:pt x="1" y="11"/>
                  </a:cubicBezTo>
                  <a:cubicBezTo>
                    <a:pt x="0" y="10"/>
                    <a:pt x="0" y="8"/>
                    <a:pt x="1" y="6"/>
                  </a:cubicBezTo>
                  <a:cubicBezTo>
                    <a:pt x="6" y="2"/>
                    <a:pt x="6" y="2"/>
                    <a:pt x="6" y="2"/>
                  </a:cubicBezTo>
                  <a:cubicBezTo>
                    <a:pt x="7" y="0"/>
                    <a:pt x="9" y="0"/>
                    <a:pt x="11" y="2"/>
                  </a:cubicBezTo>
                  <a:cubicBezTo>
                    <a:pt x="12" y="3"/>
                    <a:pt x="12" y="5"/>
                    <a:pt x="11"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6" name="Freeform 58">
              <a:extLst>
                <a:ext uri="{FF2B5EF4-FFF2-40B4-BE49-F238E27FC236}">
                  <a16:creationId xmlns:a16="http://schemas.microsoft.com/office/drawing/2014/main" id="{6D7FB5D1-CF56-4B12-ACE5-D2D95CF0E23A}"/>
                </a:ext>
              </a:extLst>
            </p:cNvPr>
            <p:cNvSpPr>
              <a:spLocks/>
            </p:cNvSpPr>
            <p:nvPr/>
          </p:nvSpPr>
          <p:spPr bwMode="auto">
            <a:xfrm>
              <a:off x="5727700" y="4232275"/>
              <a:ext cx="120650" cy="122238"/>
            </a:xfrm>
            <a:custGeom>
              <a:avLst/>
              <a:gdLst>
                <a:gd name="T0" fmla="*/ 1111950617 w 12"/>
                <a:gd name="T1" fmla="*/ 622588694 h 12"/>
                <a:gd name="T2" fmla="*/ 606517604 w 12"/>
                <a:gd name="T3" fmla="*/ 1141417698 h 12"/>
                <a:gd name="T4" fmla="*/ 101084592 w 12"/>
                <a:gd name="T5" fmla="*/ 1141417698 h 12"/>
                <a:gd name="T6" fmla="*/ 101084592 w 12"/>
                <a:gd name="T7" fmla="*/ 622588694 h 12"/>
                <a:gd name="T8" fmla="*/ 606517604 w 12"/>
                <a:gd name="T9" fmla="*/ 207529565 h 12"/>
                <a:gd name="T10" fmla="*/ 1111950617 w 12"/>
                <a:gd name="T11" fmla="*/ 207529565 h 12"/>
                <a:gd name="T12" fmla="*/ 1111950617 w 12"/>
                <a:gd name="T13" fmla="*/ 622588694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 h="12">
                  <a:moveTo>
                    <a:pt x="11" y="6"/>
                  </a:moveTo>
                  <a:cubicBezTo>
                    <a:pt x="6" y="11"/>
                    <a:pt x="6" y="11"/>
                    <a:pt x="6" y="11"/>
                  </a:cubicBezTo>
                  <a:cubicBezTo>
                    <a:pt x="5" y="12"/>
                    <a:pt x="3" y="12"/>
                    <a:pt x="1" y="11"/>
                  </a:cubicBezTo>
                  <a:cubicBezTo>
                    <a:pt x="0" y="10"/>
                    <a:pt x="0" y="8"/>
                    <a:pt x="1" y="6"/>
                  </a:cubicBezTo>
                  <a:cubicBezTo>
                    <a:pt x="6" y="2"/>
                    <a:pt x="6" y="2"/>
                    <a:pt x="6" y="2"/>
                  </a:cubicBezTo>
                  <a:cubicBezTo>
                    <a:pt x="7" y="0"/>
                    <a:pt x="10" y="0"/>
                    <a:pt x="11" y="2"/>
                  </a:cubicBezTo>
                  <a:cubicBezTo>
                    <a:pt x="12" y="3"/>
                    <a:pt x="12" y="5"/>
                    <a:pt x="11"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37" name="Freeform 59">
              <a:extLst>
                <a:ext uri="{FF2B5EF4-FFF2-40B4-BE49-F238E27FC236}">
                  <a16:creationId xmlns:a16="http://schemas.microsoft.com/office/drawing/2014/main" id="{324A089E-AD72-4C8E-91EE-5AD5C8E97F09}"/>
                </a:ext>
              </a:extLst>
            </p:cNvPr>
            <p:cNvSpPr>
              <a:spLocks/>
            </p:cNvSpPr>
            <p:nvPr/>
          </p:nvSpPr>
          <p:spPr bwMode="auto">
            <a:xfrm>
              <a:off x="5043488" y="4262438"/>
              <a:ext cx="755650" cy="900112"/>
            </a:xfrm>
            <a:custGeom>
              <a:avLst/>
              <a:gdLst>
                <a:gd name="T0" fmla="*/ 2147483646 w 75"/>
                <a:gd name="T1" fmla="*/ 204568151 h 89"/>
                <a:gd name="T2" fmla="*/ 203028042 w 75"/>
                <a:gd name="T3" fmla="*/ 2147483646 h 89"/>
                <a:gd name="T4" fmla="*/ 1725713169 w 75"/>
                <a:gd name="T5" fmla="*/ 2147483646 h 89"/>
                <a:gd name="T6" fmla="*/ 2147483646 w 75"/>
                <a:gd name="T7" fmla="*/ 2147483646 h 89"/>
                <a:gd name="T8" fmla="*/ 2147483646 w 75"/>
                <a:gd name="T9" fmla="*/ 2147483646 h 89"/>
                <a:gd name="T10" fmla="*/ 2147483646 w 75"/>
                <a:gd name="T11" fmla="*/ 2147483646 h 89"/>
                <a:gd name="T12" fmla="*/ 2147483646 w 75"/>
                <a:gd name="T13" fmla="*/ 2147483646 h 89"/>
                <a:gd name="T14" fmla="*/ 2147483646 w 75"/>
                <a:gd name="T15" fmla="*/ 2147483646 h 89"/>
                <a:gd name="T16" fmla="*/ 2147483646 w 75"/>
                <a:gd name="T17" fmla="*/ 2147483646 h 89"/>
                <a:gd name="T18" fmla="*/ 2147483646 w 75"/>
                <a:gd name="T19" fmla="*/ 2147483646 h 89"/>
                <a:gd name="T20" fmla="*/ 2147483646 w 75"/>
                <a:gd name="T21" fmla="*/ 2147483646 h 89"/>
                <a:gd name="T22" fmla="*/ 2147483646 w 75"/>
                <a:gd name="T23" fmla="*/ 2147483646 h 89"/>
                <a:gd name="T24" fmla="*/ 2147483646 w 75"/>
                <a:gd name="T25" fmla="*/ 2147483646 h 89"/>
                <a:gd name="T26" fmla="*/ 2147483646 w 75"/>
                <a:gd name="T27" fmla="*/ 2147483646 h 89"/>
                <a:gd name="T28" fmla="*/ 2147483646 w 75"/>
                <a:gd name="T29" fmla="*/ 2147483646 h 89"/>
                <a:gd name="T30" fmla="*/ 2147483646 w 75"/>
                <a:gd name="T31" fmla="*/ 2147483646 h 89"/>
                <a:gd name="T32" fmla="*/ 2147483646 w 75"/>
                <a:gd name="T33" fmla="*/ 2147483646 h 89"/>
                <a:gd name="T34" fmla="*/ 2147483646 w 75"/>
                <a:gd name="T35" fmla="*/ 2147483646 h 89"/>
                <a:gd name="T36" fmla="*/ 2147483646 w 75"/>
                <a:gd name="T37" fmla="*/ 204568151 h 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75" h="89">
                  <a:moveTo>
                    <a:pt x="34" y="2"/>
                  </a:moveTo>
                  <a:cubicBezTo>
                    <a:pt x="18" y="4"/>
                    <a:pt x="5" y="17"/>
                    <a:pt x="2" y="33"/>
                  </a:cubicBezTo>
                  <a:cubicBezTo>
                    <a:pt x="0" y="47"/>
                    <a:pt x="6" y="61"/>
                    <a:pt x="17" y="68"/>
                  </a:cubicBezTo>
                  <a:cubicBezTo>
                    <a:pt x="20" y="71"/>
                    <a:pt x="22" y="71"/>
                    <a:pt x="22" y="76"/>
                  </a:cubicBezTo>
                  <a:cubicBezTo>
                    <a:pt x="22" y="85"/>
                    <a:pt x="22" y="85"/>
                    <a:pt x="22" y="85"/>
                  </a:cubicBezTo>
                  <a:cubicBezTo>
                    <a:pt x="22" y="88"/>
                    <a:pt x="23" y="89"/>
                    <a:pt x="25" y="89"/>
                  </a:cubicBezTo>
                  <a:cubicBezTo>
                    <a:pt x="35" y="89"/>
                    <a:pt x="35" y="89"/>
                    <a:pt x="35" y="89"/>
                  </a:cubicBezTo>
                  <a:cubicBezTo>
                    <a:pt x="35" y="51"/>
                    <a:pt x="35" y="51"/>
                    <a:pt x="35" y="51"/>
                  </a:cubicBezTo>
                  <a:cubicBezTo>
                    <a:pt x="33" y="50"/>
                    <a:pt x="32" y="48"/>
                    <a:pt x="32" y="46"/>
                  </a:cubicBezTo>
                  <a:cubicBezTo>
                    <a:pt x="32" y="42"/>
                    <a:pt x="35" y="39"/>
                    <a:pt x="39" y="39"/>
                  </a:cubicBezTo>
                  <a:cubicBezTo>
                    <a:pt x="42" y="39"/>
                    <a:pt x="45" y="42"/>
                    <a:pt x="45" y="46"/>
                  </a:cubicBezTo>
                  <a:cubicBezTo>
                    <a:pt x="45" y="48"/>
                    <a:pt x="44" y="50"/>
                    <a:pt x="42" y="51"/>
                  </a:cubicBezTo>
                  <a:cubicBezTo>
                    <a:pt x="42" y="89"/>
                    <a:pt x="42" y="89"/>
                    <a:pt x="42" y="89"/>
                  </a:cubicBezTo>
                  <a:cubicBezTo>
                    <a:pt x="52" y="89"/>
                    <a:pt x="52" y="89"/>
                    <a:pt x="52" y="89"/>
                  </a:cubicBezTo>
                  <a:cubicBezTo>
                    <a:pt x="54" y="89"/>
                    <a:pt x="55" y="88"/>
                    <a:pt x="55" y="86"/>
                  </a:cubicBezTo>
                  <a:cubicBezTo>
                    <a:pt x="55" y="76"/>
                    <a:pt x="55" y="76"/>
                    <a:pt x="55" y="76"/>
                  </a:cubicBezTo>
                  <a:cubicBezTo>
                    <a:pt x="55" y="72"/>
                    <a:pt x="57" y="71"/>
                    <a:pt x="60" y="68"/>
                  </a:cubicBezTo>
                  <a:cubicBezTo>
                    <a:pt x="70" y="62"/>
                    <a:pt x="75" y="51"/>
                    <a:pt x="75" y="39"/>
                  </a:cubicBezTo>
                  <a:cubicBezTo>
                    <a:pt x="75" y="17"/>
                    <a:pt x="57" y="0"/>
                    <a:pt x="34" y="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9" name="Группа 8">
            <a:extLst>
              <a:ext uri="{FF2B5EF4-FFF2-40B4-BE49-F238E27FC236}">
                <a16:creationId xmlns:a16="http://schemas.microsoft.com/office/drawing/2014/main" id="{BAFB0BBA-F2F0-4320-8130-3CBBDAF4302A}"/>
              </a:ext>
            </a:extLst>
          </p:cNvPr>
          <p:cNvGrpSpPr/>
          <p:nvPr/>
        </p:nvGrpSpPr>
        <p:grpSpPr>
          <a:xfrm>
            <a:off x="7470775" y="5203825"/>
            <a:ext cx="3294063" cy="1292225"/>
            <a:chOff x="7470775" y="5203825"/>
            <a:chExt cx="3294063" cy="1292225"/>
          </a:xfrm>
        </p:grpSpPr>
        <p:sp>
          <p:nvSpPr>
            <p:cNvPr id="34839" name="Rectangle 75">
              <a:extLst>
                <a:ext uri="{FF2B5EF4-FFF2-40B4-BE49-F238E27FC236}">
                  <a16:creationId xmlns:a16="http://schemas.microsoft.com/office/drawing/2014/main" id="{9131371F-FC4E-43B7-8F9A-BA2B17962743}"/>
                </a:ext>
              </a:extLst>
            </p:cNvPr>
            <p:cNvSpPr>
              <a:spLocks noChangeArrowheads="1"/>
            </p:cNvSpPr>
            <p:nvPr/>
          </p:nvSpPr>
          <p:spPr bwMode="auto">
            <a:xfrm>
              <a:off x="10653713" y="5264150"/>
              <a:ext cx="111125" cy="11509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4842" name="Rectangle 78">
              <a:extLst>
                <a:ext uri="{FF2B5EF4-FFF2-40B4-BE49-F238E27FC236}">
                  <a16:creationId xmlns:a16="http://schemas.microsoft.com/office/drawing/2014/main" id="{87D54BBB-6E45-42C6-A22C-815938868D28}"/>
                </a:ext>
              </a:extLst>
            </p:cNvPr>
            <p:cNvSpPr>
              <a:spLocks noChangeArrowheads="1"/>
            </p:cNvSpPr>
            <p:nvPr/>
          </p:nvSpPr>
          <p:spPr bwMode="auto">
            <a:xfrm>
              <a:off x="7470775" y="5688013"/>
              <a:ext cx="30924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300">
                  <a:solidFill>
                    <a:srgbClr val="73848D"/>
                  </a:solidFill>
                  <a:latin typeface="Arial" panose="020B0604020202020204" pitchFamily="34" charset="0"/>
                </a:rPr>
                <a:t> Lorem ipsum dolor sit amet, consectetuer</a:t>
              </a:r>
              <a:endParaRPr lang="ru-RU" altLang="ru-RU" sz="1800"/>
            </a:p>
          </p:txBody>
        </p:sp>
        <p:sp>
          <p:nvSpPr>
            <p:cNvPr id="34843" name="Rectangle 79">
              <a:extLst>
                <a:ext uri="{FF2B5EF4-FFF2-40B4-BE49-F238E27FC236}">
                  <a16:creationId xmlns:a16="http://schemas.microsoft.com/office/drawing/2014/main" id="{6AD1BDDD-722C-42E4-8B97-5FC10F68FED3}"/>
                </a:ext>
              </a:extLst>
            </p:cNvPr>
            <p:cNvSpPr>
              <a:spLocks noChangeArrowheads="1"/>
            </p:cNvSpPr>
            <p:nvPr/>
          </p:nvSpPr>
          <p:spPr bwMode="auto">
            <a:xfrm>
              <a:off x="7651750" y="5880100"/>
              <a:ext cx="29003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300">
                  <a:solidFill>
                    <a:srgbClr val="73848D"/>
                  </a:solidFill>
                  <a:latin typeface="Arial" panose="020B0604020202020204" pitchFamily="34" charset="0"/>
                </a:rPr>
                <a:t>adipiscing elit, sed diam nonummy nibh</a:t>
              </a:r>
              <a:endParaRPr lang="ru-RU" altLang="ru-RU" sz="1800"/>
            </a:p>
          </p:txBody>
        </p:sp>
        <p:sp>
          <p:nvSpPr>
            <p:cNvPr id="34844" name="Rectangle 80">
              <a:extLst>
                <a:ext uri="{FF2B5EF4-FFF2-40B4-BE49-F238E27FC236}">
                  <a16:creationId xmlns:a16="http://schemas.microsoft.com/office/drawing/2014/main" id="{7A321C62-7EE1-43F5-A99A-A7E35BE02AF1}"/>
                </a:ext>
              </a:extLst>
            </p:cNvPr>
            <p:cNvSpPr>
              <a:spLocks noChangeArrowheads="1"/>
            </p:cNvSpPr>
            <p:nvPr/>
          </p:nvSpPr>
          <p:spPr bwMode="auto">
            <a:xfrm>
              <a:off x="7470775" y="6081713"/>
              <a:ext cx="30924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300">
                  <a:solidFill>
                    <a:srgbClr val="73848D"/>
                  </a:solidFill>
                  <a:latin typeface="Arial" panose="020B0604020202020204" pitchFamily="34" charset="0"/>
                </a:rPr>
                <a:t>euismod tincidunt ut laoreet dolore magna</a:t>
              </a:r>
              <a:endParaRPr lang="ru-RU" altLang="ru-RU" sz="1800"/>
            </a:p>
          </p:txBody>
        </p:sp>
        <p:sp>
          <p:nvSpPr>
            <p:cNvPr id="34845" name="Rectangle 81">
              <a:extLst>
                <a:ext uri="{FF2B5EF4-FFF2-40B4-BE49-F238E27FC236}">
                  <a16:creationId xmlns:a16="http://schemas.microsoft.com/office/drawing/2014/main" id="{E9E39D2E-7373-4627-A6FC-CA02689F5EA1}"/>
                </a:ext>
              </a:extLst>
            </p:cNvPr>
            <p:cNvSpPr>
              <a:spLocks noChangeArrowheads="1"/>
            </p:cNvSpPr>
            <p:nvPr/>
          </p:nvSpPr>
          <p:spPr bwMode="auto">
            <a:xfrm>
              <a:off x="7793038" y="6273800"/>
              <a:ext cx="2760662"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1300">
                  <a:solidFill>
                    <a:srgbClr val="73848D"/>
                  </a:solidFill>
                  <a:latin typeface="Arial" panose="020B0604020202020204" pitchFamily="34" charset="0"/>
                </a:rPr>
                <a:t>aliquam erat volutpat. Ut wisi enim ad</a:t>
              </a:r>
              <a:endParaRPr lang="ru-RU" altLang="ru-RU" sz="1800"/>
            </a:p>
          </p:txBody>
        </p:sp>
        <p:sp>
          <p:nvSpPr>
            <p:cNvPr id="34846" name="Rectangle 82">
              <a:extLst>
                <a:ext uri="{FF2B5EF4-FFF2-40B4-BE49-F238E27FC236}">
                  <a16:creationId xmlns:a16="http://schemas.microsoft.com/office/drawing/2014/main" id="{37B24D6B-43AD-4403-8DAF-68CFA1B45604}"/>
                </a:ext>
              </a:extLst>
            </p:cNvPr>
            <p:cNvSpPr>
              <a:spLocks noChangeArrowheads="1"/>
            </p:cNvSpPr>
            <p:nvPr/>
          </p:nvSpPr>
          <p:spPr bwMode="auto">
            <a:xfrm>
              <a:off x="8674100" y="5203825"/>
              <a:ext cx="187801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a:lnSpc>
                  <a:spcPct val="100000"/>
                </a:lnSpc>
                <a:spcBef>
                  <a:spcPct val="0"/>
                </a:spcBef>
                <a:buFontTx/>
                <a:buNone/>
              </a:pPr>
              <a:r>
                <a:rPr lang="en-US" altLang="ru-RU" sz="2200" b="1">
                  <a:solidFill>
                    <a:srgbClr val="73848D"/>
                  </a:solidFill>
                  <a:latin typeface="Arial" panose="020B0604020202020204" pitchFamily="34" charset="0"/>
                </a:rPr>
                <a:t>Your text here</a:t>
              </a:r>
              <a:endParaRPr lang="ru-RU" altLang="ru-RU" sz="1800"/>
            </a:p>
          </p:txBody>
        </p:sp>
      </p:grpSp>
      <p:grpSp>
        <p:nvGrpSpPr>
          <p:cNvPr id="8" name="Группа 7">
            <a:extLst>
              <a:ext uri="{FF2B5EF4-FFF2-40B4-BE49-F238E27FC236}">
                <a16:creationId xmlns:a16="http://schemas.microsoft.com/office/drawing/2014/main" id="{9E33E052-5260-4348-A829-B82F16CAE9DE}"/>
              </a:ext>
            </a:extLst>
          </p:cNvPr>
          <p:cNvGrpSpPr/>
          <p:nvPr/>
        </p:nvGrpSpPr>
        <p:grpSpPr>
          <a:xfrm>
            <a:off x="1427163" y="2000250"/>
            <a:ext cx="3667125" cy="1254125"/>
            <a:chOff x="1427163" y="2000250"/>
            <a:chExt cx="3667125" cy="1254125"/>
          </a:xfrm>
        </p:grpSpPr>
        <p:sp>
          <p:nvSpPr>
            <p:cNvPr id="34824" name="Rectangle 46">
              <a:extLst>
                <a:ext uri="{FF2B5EF4-FFF2-40B4-BE49-F238E27FC236}">
                  <a16:creationId xmlns:a16="http://schemas.microsoft.com/office/drawing/2014/main" id="{0A47C04B-CB06-473C-8E59-7BF3F928E238}"/>
                </a:ext>
              </a:extLst>
            </p:cNvPr>
            <p:cNvSpPr>
              <a:spLocks noChangeArrowheads="1"/>
            </p:cNvSpPr>
            <p:nvPr/>
          </p:nvSpPr>
          <p:spPr bwMode="auto">
            <a:xfrm>
              <a:off x="1427163" y="2058988"/>
              <a:ext cx="100012" cy="115252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4838" name="Rectangle 64">
              <a:extLst>
                <a:ext uri="{FF2B5EF4-FFF2-40B4-BE49-F238E27FC236}">
                  <a16:creationId xmlns:a16="http://schemas.microsoft.com/office/drawing/2014/main" id="{B6960147-985A-4808-80F4-C8782EB49E68}"/>
                </a:ext>
              </a:extLst>
            </p:cNvPr>
            <p:cNvSpPr>
              <a:spLocks noChangeArrowheads="1"/>
            </p:cNvSpPr>
            <p:nvPr/>
          </p:nvSpPr>
          <p:spPr bwMode="auto">
            <a:xfrm>
              <a:off x="1728788" y="2000250"/>
              <a:ext cx="187801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200" b="1">
                  <a:solidFill>
                    <a:srgbClr val="73848D"/>
                  </a:solidFill>
                  <a:latin typeface="Arial" panose="020B0604020202020204" pitchFamily="34" charset="0"/>
                </a:rPr>
                <a:t>Your text here</a:t>
              </a:r>
              <a:endParaRPr lang="ru-RU" altLang="ru-RU" sz="1800"/>
            </a:p>
          </p:txBody>
        </p:sp>
        <p:sp>
          <p:nvSpPr>
            <p:cNvPr id="34847" name="TextBox 115">
              <a:extLst>
                <a:ext uri="{FF2B5EF4-FFF2-40B4-BE49-F238E27FC236}">
                  <a16:creationId xmlns:a16="http://schemas.microsoft.com/office/drawing/2014/main" id="{74178EB5-B1F4-4E80-B64C-8A466781F2ED}"/>
                </a:ext>
              </a:extLst>
            </p:cNvPr>
            <p:cNvSpPr txBox="1">
              <a:spLocks noChangeArrowheads="1"/>
            </p:cNvSpPr>
            <p:nvPr/>
          </p:nvSpPr>
          <p:spPr bwMode="auto">
            <a:xfrm>
              <a:off x="1608138" y="2362200"/>
              <a:ext cx="3486150" cy="892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3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300">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0EDCC9C2-43F4-4C53-9A16-CE6C5CB97D02}"/>
              </a:ext>
            </a:extLst>
          </p:cNvPr>
          <p:cNvGrpSpPr/>
          <p:nvPr/>
        </p:nvGrpSpPr>
        <p:grpSpPr>
          <a:xfrm>
            <a:off x="1416050" y="3544888"/>
            <a:ext cx="2151063" cy="1193800"/>
            <a:chOff x="1416050" y="3544888"/>
            <a:chExt cx="2151063" cy="1193800"/>
          </a:xfrm>
        </p:grpSpPr>
        <p:sp>
          <p:nvSpPr>
            <p:cNvPr id="34825" name="Freeform 47">
              <a:extLst>
                <a:ext uri="{FF2B5EF4-FFF2-40B4-BE49-F238E27FC236}">
                  <a16:creationId xmlns:a16="http://schemas.microsoft.com/office/drawing/2014/main" id="{7CA7B443-DD06-42B7-A1A5-EF3F68558E9A}"/>
                </a:ext>
              </a:extLst>
            </p:cNvPr>
            <p:cNvSpPr>
              <a:spLocks/>
            </p:cNvSpPr>
            <p:nvPr/>
          </p:nvSpPr>
          <p:spPr bwMode="auto">
            <a:xfrm>
              <a:off x="1416050" y="3544888"/>
              <a:ext cx="2125663" cy="1193800"/>
            </a:xfrm>
            <a:custGeom>
              <a:avLst/>
              <a:gdLst>
                <a:gd name="T0" fmla="*/ 2147483646 w 211"/>
                <a:gd name="T1" fmla="*/ 0 h 118"/>
                <a:gd name="T2" fmla="*/ 913410488 w 211"/>
                <a:gd name="T3" fmla="*/ 0 h 118"/>
                <a:gd name="T4" fmla="*/ 0 w 211"/>
                <a:gd name="T5" fmla="*/ 921178571 h 118"/>
                <a:gd name="T6" fmla="*/ 0 w 211"/>
                <a:gd name="T7" fmla="*/ 2147483646 h 118"/>
                <a:gd name="T8" fmla="*/ 913410488 w 211"/>
                <a:gd name="T9" fmla="*/ 2147483646 h 118"/>
                <a:gd name="T10" fmla="*/ 2147483646 w 211"/>
                <a:gd name="T11" fmla="*/ 2147483646 h 118"/>
                <a:gd name="T12" fmla="*/ 2147483646 w 211"/>
                <a:gd name="T13" fmla="*/ 2147483646 h 118"/>
                <a:gd name="T14" fmla="*/ 2147483646 w 211"/>
                <a:gd name="T15" fmla="*/ 921178571 h 118"/>
                <a:gd name="T16" fmla="*/ 2147483646 w 211"/>
                <a:gd name="T17" fmla="*/ 0 h 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1" h="118">
                  <a:moveTo>
                    <a:pt x="202" y="0"/>
                  </a:moveTo>
                  <a:cubicBezTo>
                    <a:pt x="9" y="0"/>
                    <a:pt x="9" y="0"/>
                    <a:pt x="9" y="0"/>
                  </a:cubicBezTo>
                  <a:cubicBezTo>
                    <a:pt x="4" y="0"/>
                    <a:pt x="0" y="4"/>
                    <a:pt x="0" y="9"/>
                  </a:cubicBezTo>
                  <a:cubicBezTo>
                    <a:pt x="0" y="109"/>
                    <a:pt x="0" y="109"/>
                    <a:pt x="0" y="109"/>
                  </a:cubicBezTo>
                  <a:cubicBezTo>
                    <a:pt x="0" y="114"/>
                    <a:pt x="4" y="118"/>
                    <a:pt x="9" y="118"/>
                  </a:cubicBezTo>
                  <a:cubicBezTo>
                    <a:pt x="202" y="118"/>
                    <a:pt x="202" y="118"/>
                    <a:pt x="202" y="118"/>
                  </a:cubicBezTo>
                  <a:cubicBezTo>
                    <a:pt x="207" y="118"/>
                    <a:pt x="211" y="114"/>
                    <a:pt x="211" y="109"/>
                  </a:cubicBezTo>
                  <a:cubicBezTo>
                    <a:pt x="211" y="9"/>
                    <a:pt x="211" y="9"/>
                    <a:pt x="211" y="9"/>
                  </a:cubicBezTo>
                  <a:cubicBezTo>
                    <a:pt x="211" y="4"/>
                    <a:pt x="207" y="0"/>
                    <a:pt x="202" y="0"/>
                  </a:cubicBezTo>
                </a:path>
              </a:pathLst>
            </a:custGeom>
            <a:solidFill>
              <a:schemeClr val="accent4">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48" name="TextBox 115">
              <a:extLst>
                <a:ext uri="{FF2B5EF4-FFF2-40B4-BE49-F238E27FC236}">
                  <a16:creationId xmlns:a16="http://schemas.microsoft.com/office/drawing/2014/main" id="{15317331-3619-4F3E-9060-C3EEF0384C4A}"/>
                </a:ext>
              </a:extLst>
            </p:cNvPr>
            <p:cNvSpPr txBox="1">
              <a:spLocks noChangeArrowheads="1"/>
            </p:cNvSpPr>
            <p:nvPr/>
          </p:nvSpPr>
          <p:spPr bwMode="auto">
            <a:xfrm>
              <a:off x="1436688" y="3598863"/>
              <a:ext cx="2130425" cy="1093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300" i="1" dirty="0">
                  <a:solidFill>
                    <a:srgbClr val="73858E"/>
                  </a:solidFill>
                  <a:latin typeface="Arial" panose="020B0604020202020204" pitchFamily="34" charset="0"/>
                  <a:cs typeface="Arial" panose="020B0604020202020204" pitchFamily="34" charset="0"/>
                </a:rPr>
                <a:t>Lorem ipsum dolor sit </a:t>
              </a:r>
              <a:r>
                <a:rPr lang="en-US" altLang="ru-RU" sz="1300" i="1" dirty="0" err="1">
                  <a:solidFill>
                    <a:srgbClr val="73858E"/>
                  </a:solidFill>
                  <a:latin typeface="Arial" panose="020B0604020202020204" pitchFamily="34" charset="0"/>
                  <a:cs typeface="Arial" panose="020B0604020202020204" pitchFamily="34" charset="0"/>
                </a:rPr>
                <a:t>amet</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consectetur</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adipiscing</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elit</a:t>
              </a:r>
              <a:r>
                <a:rPr lang="en-US" altLang="ru-RU" sz="1300" i="1" dirty="0">
                  <a:solidFill>
                    <a:srgbClr val="73858E"/>
                  </a:solidFill>
                  <a:latin typeface="Arial" panose="020B0604020202020204" pitchFamily="34" charset="0"/>
                  <a:cs typeface="Arial" panose="020B0604020202020204" pitchFamily="34" charset="0"/>
                </a:rPr>
                <a:t>, sed do </a:t>
              </a:r>
              <a:r>
                <a:rPr lang="en-US" altLang="ru-RU" sz="1300" i="1" dirty="0" err="1">
                  <a:solidFill>
                    <a:srgbClr val="73858E"/>
                  </a:solidFill>
                  <a:latin typeface="Arial" panose="020B0604020202020204" pitchFamily="34" charset="0"/>
                  <a:cs typeface="Arial" panose="020B0604020202020204" pitchFamily="34" charset="0"/>
                </a:rPr>
                <a:t>eiusmod</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tempor</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incididunt</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ut</a:t>
              </a:r>
              <a:r>
                <a:rPr lang="en-US" altLang="ru-RU" sz="1300" i="1" dirty="0">
                  <a:solidFill>
                    <a:srgbClr val="73858E"/>
                  </a:solidFill>
                  <a:latin typeface="Arial" panose="020B0604020202020204" pitchFamily="34" charset="0"/>
                  <a:cs typeface="Arial" panose="020B0604020202020204" pitchFamily="34" charset="0"/>
                </a:rPr>
                <a:t> </a:t>
              </a:r>
              <a:r>
                <a:rPr lang="en-US" altLang="ru-RU" sz="1300" i="1" dirty="0" err="1">
                  <a:solidFill>
                    <a:srgbClr val="73858E"/>
                  </a:solidFill>
                  <a:latin typeface="Arial" panose="020B0604020202020204" pitchFamily="34" charset="0"/>
                  <a:cs typeface="Arial" panose="020B0604020202020204" pitchFamily="34" charset="0"/>
                </a:rPr>
                <a:t>labore</a:t>
              </a:r>
              <a:r>
                <a:rPr lang="en-US" altLang="ru-RU" sz="1300" i="1" dirty="0">
                  <a:solidFill>
                    <a:srgbClr val="73858E"/>
                  </a:solidFill>
                  <a:latin typeface="Arial" panose="020B0604020202020204" pitchFamily="34" charset="0"/>
                  <a:cs typeface="Arial" panose="020B0604020202020204" pitchFamily="34" charset="0"/>
                </a:rPr>
                <a:t> et dolore magna</a:t>
              </a:r>
              <a:endParaRPr lang="ru-RU" altLang="ru-RU" sz="1300" i="1" dirty="0">
                <a:solidFill>
                  <a:srgbClr val="73858E"/>
                </a:solidFill>
                <a:latin typeface="Arial" panose="020B0604020202020204" pitchFamily="34" charset="0"/>
                <a:cs typeface="Arial" panose="020B0604020202020204" pitchFamily="34" charset="0"/>
              </a:endParaRPr>
            </a:p>
          </p:txBody>
        </p:sp>
      </p:grpSp>
      <p:grpSp>
        <p:nvGrpSpPr>
          <p:cNvPr id="5" name="Группа 4">
            <a:extLst>
              <a:ext uri="{FF2B5EF4-FFF2-40B4-BE49-F238E27FC236}">
                <a16:creationId xmlns:a16="http://schemas.microsoft.com/office/drawing/2014/main" id="{4A86DF7D-36A8-41DB-B81A-FD838F2C49E6}"/>
              </a:ext>
            </a:extLst>
          </p:cNvPr>
          <p:cNvGrpSpPr/>
          <p:nvPr/>
        </p:nvGrpSpPr>
        <p:grpSpPr>
          <a:xfrm>
            <a:off x="1416050" y="5021263"/>
            <a:ext cx="2151063" cy="1201737"/>
            <a:chOff x="1416050" y="5021263"/>
            <a:chExt cx="2151063" cy="1201737"/>
          </a:xfrm>
        </p:grpSpPr>
        <p:sp>
          <p:nvSpPr>
            <p:cNvPr id="34826" name="Freeform 48">
              <a:extLst>
                <a:ext uri="{FF2B5EF4-FFF2-40B4-BE49-F238E27FC236}">
                  <a16:creationId xmlns:a16="http://schemas.microsoft.com/office/drawing/2014/main" id="{2F14D2BD-8711-4A60-9BDE-D8C70993AC4B}"/>
                </a:ext>
              </a:extLst>
            </p:cNvPr>
            <p:cNvSpPr>
              <a:spLocks/>
            </p:cNvSpPr>
            <p:nvPr/>
          </p:nvSpPr>
          <p:spPr bwMode="auto">
            <a:xfrm>
              <a:off x="1416050" y="5021263"/>
              <a:ext cx="2125663" cy="1201737"/>
            </a:xfrm>
            <a:custGeom>
              <a:avLst/>
              <a:gdLst>
                <a:gd name="T0" fmla="*/ 2147483646 w 211"/>
                <a:gd name="T1" fmla="*/ 0 h 119"/>
                <a:gd name="T2" fmla="*/ 913410488 w 211"/>
                <a:gd name="T3" fmla="*/ 0 h 119"/>
                <a:gd name="T4" fmla="*/ 0 w 211"/>
                <a:gd name="T5" fmla="*/ 917844306 h 119"/>
                <a:gd name="T6" fmla="*/ 0 w 211"/>
                <a:gd name="T7" fmla="*/ 2147483646 h 119"/>
                <a:gd name="T8" fmla="*/ 913410488 w 211"/>
                <a:gd name="T9" fmla="*/ 2147483646 h 119"/>
                <a:gd name="T10" fmla="*/ 2147483646 w 211"/>
                <a:gd name="T11" fmla="*/ 2147483646 h 119"/>
                <a:gd name="T12" fmla="*/ 2147483646 w 211"/>
                <a:gd name="T13" fmla="*/ 2147483646 h 119"/>
                <a:gd name="T14" fmla="*/ 2147483646 w 211"/>
                <a:gd name="T15" fmla="*/ 917844306 h 119"/>
                <a:gd name="T16" fmla="*/ 2147483646 w 211"/>
                <a:gd name="T17" fmla="*/ 0 h 1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1" h="119">
                  <a:moveTo>
                    <a:pt x="202" y="0"/>
                  </a:moveTo>
                  <a:cubicBezTo>
                    <a:pt x="9" y="0"/>
                    <a:pt x="9" y="0"/>
                    <a:pt x="9" y="0"/>
                  </a:cubicBezTo>
                  <a:cubicBezTo>
                    <a:pt x="4" y="0"/>
                    <a:pt x="0" y="4"/>
                    <a:pt x="0" y="9"/>
                  </a:cubicBezTo>
                  <a:cubicBezTo>
                    <a:pt x="0" y="110"/>
                    <a:pt x="0" y="110"/>
                    <a:pt x="0" y="110"/>
                  </a:cubicBezTo>
                  <a:cubicBezTo>
                    <a:pt x="0" y="115"/>
                    <a:pt x="4" y="119"/>
                    <a:pt x="9" y="119"/>
                  </a:cubicBezTo>
                  <a:cubicBezTo>
                    <a:pt x="202" y="119"/>
                    <a:pt x="202" y="119"/>
                    <a:pt x="202" y="119"/>
                  </a:cubicBezTo>
                  <a:cubicBezTo>
                    <a:pt x="207" y="119"/>
                    <a:pt x="211" y="115"/>
                    <a:pt x="211" y="110"/>
                  </a:cubicBezTo>
                  <a:cubicBezTo>
                    <a:pt x="211" y="9"/>
                    <a:pt x="211" y="9"/>
                    <a:pt x="211" y="9"/>
                  </a:cubicBezTo>
                  <a:cubicBezTo>
                    <a:pt x="211" y="4"/>
                    <a:pt x="207" y="0"/>
                    <a:pt x="202" y="0"/>
                  </a:cubicBezTo>
                </a:path>
              </a:pathLst>
            </a:custGeom>
            <a:solidFill>
              <a:schemeClr val="accent1">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49" name="TextBox 115">
              <a:extLst>
                <a:ext uri="{FF2B5EF4-FFF2-40B4-BE49-F238E27FC236}">
                  <a16:creationId xmlns:a16="http://schemas.microsoft.com/office/drawing/2014/main" id="{FFECC48B-C66B-4A52-913C-CE00F1307D4E}"/>
                </a:ext>
              </a:extLst>
            </p:cNvPr>
            <p:cNvSpPr txBox="1">
              <a:spLocks noChangeArrowheads="1"/>
            </p:cNvSpPr>
            <p:nvPr/>
          </p:nvSpPr>
          <p:spPr bwMode="auto">
            <a:xfrm>
              <a:off x="1436688" y="5091113"/>
              <a:ext cx="2130425" cy="109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3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300" i="1">
                <a:solidFill>
                  <a:srgbClr val="73858E"/>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A2328710-80BE-4FEE-8939-6A4CCA110D23}"/>
              </a:ext>
            </a:extLst>
          </p:cNvPr>
          <p:cNvGrpSpPr/>
          <p:nvPr/>
        </p:nvGrpSpPr>
        <p:grpSpPr>
          <a:xfrm>
            <a:off x="8621713" y="2201863"/>
            <a:ext cx="2143125" cy="1192212"/>
            <a:chOff x="8621713" y="2201863"/>
            <a:chExt cx="2143125" cy="1192212"/>
          </a:xfrm>
        </p:grpSpPr>
        <p:sp>
          <p:nvSpPr>
            <p:cNvPr id="34840" name="Freeform 76">
              <a:extLst>
                <a:ext uri="{FF2B5EF4-FFF2-40B4-BE49-F238E27FC236}">
                  <a16:creationId xmlns:a16="http://schemas.microsoft.com/office/drawing/2014/main" id="{EB5FA92C-7D4E-49DB-892C-B84C80326637}"/>
                </a:ext>
              </a:extLst>
            </p:cNvPr>
            <p:cNvSpPr>
              <a:spLocks/>
            </p:cNvSpPr>
            <p:nvPr/>
          </p:nvSpPr>
          <p:spPr bwMode="auto">
            <a:xfrm>
              <a:off x="8639175" y="2201863"/>
              <a:ext cx="2125663" cy="1192212"/>
            </a:xfrm>
            <a:custGeom>
              <a:avLst/>
              <a:gdLst>
                <a:gd name="T0" fmla="*/ 2147483646 w 211"/>
                <a:gd name="T1" fmla="*/ 0 h 118"/>
                <a:gd name="T2" fmla="*/ 913410488 w 211"/>
                <a:gd name="T3" fmla="*/ 0 h 118"/>
                <a:gd name="T4" fmla="*/ 0 w 211"/>
                <a:gd name="T5" fmla="*/ 918730691 h 118"/>
                <a:gd name="T6" fmla="*/ 0 w 211"/>
                <a:gd name="T7" fmla="*/ 2147483646 h 118"/>
                <a:gd name="T8" fmla="*/ 913410488 w 211"/>
                <a:gd name="T9" fmla="*/ 2147483646 h 118"/>
                <a:gd name="T10" fmla="*/ 2147483646 w 211"/>
                <a:gd name="T11" fmla="*/ 2147483646 h 118"/>
                <a:gd name="T12" fmla="*/ 2147483646 w 211"/>
                <a:gd name="T13" fmla="*/ 2147483646 h 118"/>
                <a:gd name="T14" fmla="*/ 2147483646 w 211"/>
                <a:gd name="T15" fmla="*/ 918730691 h 118"/>
                <a:gd name="T16" fmla="*/ 2147483646 w 211"/>
                <a:gd name="T17" fmla="*/ 0 h 1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1" h="118">
                  <a:moveTo>
                    <a:pt x="202" y="0"/>
                  </a:moveTo>
                  <a:cubicBezTo>
                    <a:pt x="9" y="0"/>
                    <a:pt x="9" y="0"/>
                    <a:pt x="9" y="0"/>
                  </a:cubicBezTo>
                  <a:cubicBezTo>
                    <a:pt x="4" y="0"/>
                    <a:pt x="0" y="4"/>
                    <a:pt x="0" y="9"/>
                  </a:cubicBezTo>
                  <a:cubicBezTo>
                    <a:pt x="0" y="110"/>
                    <a:pt x="0" y="110"/>
                    <a:pt x="0" y="110"/>
                  </a:cubicBezTo>
                  <a:cubicBezTo>
                    <a:pt x="0" y="114"/>
                    <a:pt x="4" y="118"/>
                    <a:pt x="9" y="118"/>
                  </a:cubicBezTo>
                  <a:cubicBezTo>
                    <a:pt x="202" y="118"/>
                    <a:pt x="202" y="118"/>
                    <a:pt x="202" y="118"/>
                  </a:cubicBezTo>
                  <a:cubicBezTo>
                    <a:pt x="207" y="118"/>
                    <a:pt x="211" y="114"/>
                    <a:pt x="211" y="110"/>
                  </a:cubicBezTo>
                  <a:cubicBezTo>
                    <a:pt x="211" y="9"/>
                    <a:pt x="211" y="9"/>
                    <a:pt x="211" y="9"/>
                  </a:cubicBezTo>
                  <a:cubicBezTo>
                    <a:pt x="211" y="4"/>
                    <a:pt x="207" y="0"/>
                    <a:pt x="202" y="0"/>
                  </a:cubicBezTo>
                </a:path>
              </a:pathLst>
            </a:custGeom>
            <a:solidFill>
              <a:schemeClr val="accent2">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50" name="TextBox 115">
              <a:extLst>
                <a:ext uri="{FF2B5EF4-FFF2-40B4-BE49-F238E27FC236}">
                  <a16:creationId xmlns:a16="http://schemas.microsoft.com/office/drawing/2014/main" id="{C0CCB1D2-5FC7-4B94-8B16-8B52997F0F0C}"/>
                </a:ext>
              </a:extLst>
            </p:cNvPr>
            <p:cNvSpPr txBox="1">
              <a:spLocks noChangeArrowheads="1"/>
            </p:cNvSpPr>
            <p:nvPr/>
          </p:nvSpPr>
          <p:spPr bwMode="auto">
            <a:xfrm>
              <a:off x="8621713" y="2224088"/>
              <a:ext cx="2130425" cy="109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3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300" i="1">
                <a:solidFill>
                  <a:srgbClr val="73858E"/>
                </a:solidFill>
                <a:latin typeface="Arial" panose="020B0604020202020204" pitchFamily="34" charset="0"/>
                <a:cs typeface="Arial" panose="020B0604020202020204" pitchFamily="34" charset="0"/>
              </a:endParaRPr>
            </a:p>
          </p:txBody>
        </p:sp>
      </p:grpSp>
      <p:grpSp>
        <p:nvGrpSpPr>
          <p:cNvPr id="7" name="Группа 6">
            <a:extLst>
              <a:ext uri="{FF2B5EF4-FFF2-40B4-BE49-F238E27FC236}">
                <a16:creationId xmlns:a16="http://schemas.microsoft.com/office/drawing/2014/main" id="{C0A18758-AF72-4AC1-AEE0-EE9A255E7943}"/>
              </a:ext>
            </a:extLst>
          </p:cNvPr>
          <p:cNvGrpSpPr/>
          <p:nvPr/>
        </p:nvGrpSpPr>
        <p:grpSpPr>
          <a:xfrm>
            <a:off x="8621713" y="3676650"/>
            <a:ext cx="2143125" cy="1203325"/>
            <a:chOff x="8621713" y="3676650"/>
            <a:chExt cx="2143125" cy="1203325"/>
          </a:xfrm>
        </p:grpSpPr>
        <p:sp>
          <p:nvSpPr>
            <p:cNvPr id="34841" name="Freeform 77">
              <a:extLst>
                <a:ext uri="{FF2B5EF4-FFF2-40B4-BE49-F238E27FC236}">
                  <a16:creationId xmlns:a16="http://schemas.microsoft.com/office/drawing/2014/main" id="{DB1D8227-9AB1-4952-9A40-57EB30FE5FAE}"/>
                </a:ext>
              </a:extLst>
            </p:cNvPr>
            <p:cNvSpPr>
              <a:spLocks/>
            </p:cNvSpPr>
            <p:nvPr/>
          </p:nvSpPr>
          <p:spPr bwMode="auto">
            <a:xfrm>
              <a:off x="8639175" y="3676650"/>
              <a:ext cx="2125663" cy="1203325"/>
            </a:xfrm>
            <a:custGeom>
              <a:avLst/>
              <a:gdLst>
                <a:gd name="T0" fmla="*/ 2147483646 w 211"/>
                <a:gd name="T1" fmla="*/ 0 h 119"/>
                <a:gd name="T2" fmla="*/ 913410488 w 211"/>
                <a:gd name="T3" fmla="*/ 0 h 119"/>
                <a:gd name="T4" fmla="*/ 0 w 211"/>
                <a:gd name="T5" fmla="*/ 920270602 h 119"/>
                <a:gd name="T6" fmla="*/ 0 w 211"/>
                <a:gd name="T7" fmla="*/ 2147483646 h 119"/>
                <a:gd name="T8" fmla="*/ 913410488 w 211"/>
                <a:gd name="T9" fmla="*/ 2147483646 h 119"/>
                <a:gd name="T10" fmla="*/ 2147483646 w 211"/>
                <a:gd name="T11" fmla="*/ 2147483646 h 119"/>
                <a:gd name="T12" fmla="*/ 2147483646 w 211"/>
                <a:gd name="T13" fmla="*/ 2147483646 h 119"/>
                <a:gd name="T14" fmla="*/ 2147483646 w 211"/>
                <a:gd name="T15" fmla="*/ 920270602 h 119"/>
                <a:gd name="T16" fmla="*/ 2147483646 w 211"/>
                <a:gd name="T17" fmla="*/ 0 h 1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1" h="119">
                  <a:moveTo>
                    <a:pt x="202" y="0"/>
                  </a:moveTo>
                  <a:cubicBezTo>
                    <a:pt x="9" y="0"/>
                    <a:pt x="9" y="0"/>
                    <a:pt x="9" y="0"/>
                  </a:cubicBezTo>
                  <a:cubicBezTo>
                    <a:pt x="4" y="0"/>
                    <a:pt x="0" y="4"/>
                    <a:pt x="0" y="9"/>
                  </a:cubicBezTo>
                  <a:cubicBezTo>
                    <a:pt x="0" y="110"/>
                    <a:pt x="0" y="110"/>
                    <a:pt x="0" y="110"/>
                  </a:cubicBezTo>
                  <a:cubicBezTo>
                    <a:pt x="0" y="115"/>
                    <a:pt x="4" y="119"/>
                    <a:pt x="9" y="119"/>
                  </a:cubicBezTo>
                  <a:cubicBezTo>
                    <a:pt x="202" y="119"/>
                    <a:pt x="202" y="119"/>
                    <a:pt x="202" y="119"/>
                  </a:cubicBezTo>
                  <a:cubicBezTo>
                    <a:pt x="207" y="119"/>
                    <a:pt x="211" y="115"/>
                    <a:pt x="211" y="110"/>
                  </a:cubicBezTo>
                  <a:cubicBezTo>
                    <a:pt x="211" y="9"/>
                    <a:pt x="211" y="9"/>
                    <a:pt x="211" y="9"/>
                  </a:cubicBezTo>
                  <a:cubicBezTo>
                    <a:pt x="211" y="4"/>
                    <a:pt x="207" y="0"/>
                    <a:pt x="202" y="0"/>
                  </a:cubicBezTo>
                </a:path>
              </a:pathLst>
            </a:custGeom>
            <a:solidFill>
              <a:schemeClr val="accent4">
                <a:lumMod val="20000"/>
                <a:lumOff val="8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4851" name="TextBox 115">
              <a:extLst>
                <a:ext uri="{FF2B5EF4-FFF2-40B4-BE49-F238E27FC236}">
                  <a16:creationId xmlns:a16="http://schemas.microsoft.com/office/drawing/2014/main" id="{D7315FD0-EEFC-4C08-8589-BAECEB817828}"/>
                </a:ext>
              </a:extLst>
            </p:cNvPr>
            <p:cNvSpPr txBox="1">
              <a:spLocks noChangeArrowheads="1"/>
            </p:cNvSpPr>
            <p:nvPr/>
          </p:nvSpPr>
          <p:spPr bwMode="auto">
            <a:xfrm>
              <a:off x="8621713" y="3716338"/>
              <a:ext cx="2130425" cy="1092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00000"/>
                </a:lnSpc>
                <a:spcBef>
                  <a:spcPct val="0"/>
                </a:spcBef>
                <a:buFontTx/>
                <a:buNone/>
              </a:pPr>
              <a:r>
                <a:rPr lang="en-US" altLang="ru-RU" sz="13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a:t>
              </a:r>
              <a:endParaRPr lang="ru-RU" altLang="ru-RU" sz="13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4818"/>
                                        </p:tgtEl>
                                        <p:attrNameLst>
                                          <p:attrName>style.visibility</p:attrName>
                                        </p:attrNameLst>
                                      </p:cBhvr>
                                      <p:to>
                                        <p:strVal val="visible"/>
                                      </p:to>
                                    </p:set>
                                    <p:anim calcmode="lin" valueType="num">
                                      <p:cBhvr additive="base">
                                        <p:cTn id="7" dur="500" fill="hold"/>
                                        <p:tgtEl>
                                          <p:spTgt spid="34818"/>
                                        </p:tgtEl>
                                        <p:attrNameLst>
                                          <p:attrName>ppt_x</p:attrName>
                                        </p:attrNameLst>
                                      </p:cBhvr>
                                      <p:tavLst>
                                        <p:tav tm="0">
                                          <p:val>
                                            <p:strVal val="#ppt_x"/>
                                          </p:val>
                                        </p:tav>
                                        <p:tav tm="100000">
                                          <p:val>
                                            <p:strVal val="#ppt_x"/>
                                          </p:val>
                                        </p:tav>
                                      </p:tavLst>
                                    </p:anim>
                                    <p:anim calcmode="lin" valueType="num">
                                      <p:cBhvr additive="base">
                                        <p:cTn id="8" dur="500" fill="hold"/>
                                        <p:tgtEl>
                                          <p:spTgt spid="3481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4819"/>
                                        </p:tgtEl>
                                        <p:attrNameLst>
                                          <p:attrName>style.visibility</p:attrName>
                                        </p:attrNameLst>
                                      </p:cBhvr>
                                      <p:to>
                                        <p:strVal val="visible"/>
                                      </p:to>
                                    </p:set>
                                    <p:anim calcmode="lin" valueType="num">
                                      <p:cBhvr additive="base">
                                        <p:cTn id="11" dur="500" fill="hold"/>
                                        <p:tgtEl>
                                          <p:spTgt spid="34819"/>
                                        </p:tgtEl>
                                        <p:attrNameLst>
                                          <p:attrName>ppt_x</p:attrName>
                                        </p:attrNameLst>
                                      </p:cBhvr>
                                      <p:tavLst>
                                        <p:tav tm="0">
                                          <p:val>
                                            <p:strVal val="#ppt_x"/>
                                          </p:val>
                                        </p:tav>
                                        <p:tav tm="100000">
                                          <p:val>
                                            <p:strVal val="#ppt_x"/>
                                          </p:val>
                                        </p:tav>
                                      </p:tavLst>
                                    </p:anim>
                                    <p:anim calcmode="lin" valueType="num">
                                      <p:cBhvr additive="base">
                                        <p:cTn id="12" dur="500" fill="hold"/>
                                        <p:tgtEl>
                                          <p:spTgt spid="34819"/>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additive="base">
                                        <p:cTn id="16" dur="500" fill="hold"/>
                                        <p:tgtEl>
                                          <p:spTgt spid="3"/>
                                        </p:tgtEl>
                                        <p:attrNameLst>
                                          <p:attrName>ppt_x</p:attrName>
                                        </p:attrNameLst>
                                      </p:cBhvr>
                                      <p:tavLst>
                                        <p:tav tm="0">
                                          <p:val>
                                            <p:strVal val="#ppt_x"/>
                                          </p:val>
                                        </p:tav>
                                        <p:tav tm="100000">
                                          <p:val>
                                            <p:strVal val="#ppt_x"/>
                                          </p:val>
                                        </p:tav>
                                      </p:tavLst>
                                    </p:anim>
                                    <p:anim calcmode="lin" valueType="num">
                                      <p:cBhvr additive="base">
                                        <p:cTn id="17" dur="500" fill="hold"/>
                                        <p:tgtEl>
                                          <p:spTgt spid="3"/>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additive="base">
                                        <p:cTn id="20" dur="500" fill="hold"/>
                                        <p:tgtEl>
                                          <p:spTgt spid="9"/>
                                        </p:tgtEl>
                                        <p:attrNameLst>
                                          <p:attrName>ppt_x</p:attrName>
                                        </p:attrNameLst>
                                      </p:cBhvr>
                                      <p:tavLst>
                                        <p:tav tm="0">
                                          <p:val>
                                            <p:strVal val="#ppt_x"/>
                                          </p:val>
                                        </p:tav>
                                        <p:tav tm="100000">
                                          <p:val>
                                            <p:strVal val="#ppt_x"/>
                                          </p:val>
                                        </p:tav>
                                      </p:tavLst>
                                    </p:anim>
                                    <p:anim calcmode="lin" valueType="num">
                                      <p:cBhvr additive="base">
                                        <p:cTn id="21" dur="500" fill="hold"/>
                                        <p:tgtEl>
                                          <p:spTgt spid="9"/>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stCondLst>
                                    <p:cond delay="250"/>
                                  </p:stCondLst>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ppt_x"/>
                                          </p:val>
                                        </p:tav>
                                        <p:tav tm="100000">
                                          <p:val>
                                            <p:strVal val="#ppt_x"/>
                                          </p:val>
                                        </p:tav>
                                      </p:tavLst>
                                    </p:anim>
                                    <p:anim calcmode="lin" valueType="num">
                                      <p:cBhvr additive="base">
                                        <p:cTn id="25" dur="500" fill="hold"/>
                                        <p:tgtEl>
                                          <p:spTgt spid="2"/>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250"/>
                                  </p:stCondLst>
                                  <p:childTnLst>
                                    <p:set>
                                      <p:cBhvr>
                                        <p:cTn id="27" dur="1" fill="hold">
                                          <p:stCondLst>
                                            <p:cond delay="0"/>
                                          </p:stCondLst>
                                        </p:cTn>
                                        <p:tgtEl>
                                          <p:spTgt spid="8"/>
                                        </p:tgtEl>
                                        <p:attrNameLst>
                                          <p:attrName>style.visibility</p:attrName>
                                        </p:attrNameLst>
                                      </p:cBhvr>
                                      <p:to>
                                        <p:strVal val="visible"/>
                                      </p:to>
                                    </p:set>
                                    <p:anim calcmode="lin" valueType="num">
                                      <p:cBhvr additive="base">
                                        <p:cTn id="28" dur="500" fill="hold"/>
                                        <p:tgtEl>
                                          <p:spTgt spid="8"/>
                                        </p:tgtEl>
                                        <p:attrNameLst>
                                          <p:attrName>ppt_x</p:attrName>
                                        </p:attrNameLst>
                                      </p:cBhvr>
                                      <p:tavLst>
                                        <p:tav tm="0">
                                          <p:val>
                                            <p:strVal val="#ppt_x"/>
                                          </p:val>
                                        </p:tav>
                                        <p:tav tm="100000">
                                          <p:val>
                                            <p:strVal val="#ppt_x"/>
                                          </p:val>
                                        </p:tav>
                                      </p:tavLst>
                                    </p:anim>
                                    <p:anim calcmode="lin" valueType="num">
                                      <p:cBhvr additive="base">
                                        <p:cTn id="29" dur="500" fill="hold"/>
                                        <p:tgtEl>
                                          <p:spTgt spid="8"/>
                                        </p:tgtEl>
                                        <p:attrNameLst>
                                          <p:attrName>ppt_y</p:attrName>
                                        </p:attrNameLst>
                                      </p:cBhvr>
                                      <p:tavLst>
                                        <p:tav tm="0">
                                          <p:val>
                                            <p:strVal val="1+#ppt_h/2"/>
                                          </p:val>
                                        </p:tav>
                                        <p:tav tm="100000">
                                          <p:val>
                                            <p:strVal val="#ppt_y"/>
                                          </p:val>
                                        </p:tav>
                                      </p:tavLst>
                                    </p:anim>
                                  </p:childTnLst>
                                </p:cTn>
                              </p:par>
                            </p:childTnLst>
                          </p:cTn>
                        </p:par>
                        <p:par>
                          <p:cTn id="30" fill="hold">
                            <p:stCondLst>
                              <p:cond delay="1500"/>
                            </p:stCondLst>
                            <p:childTnLst>
                              <p:par>
                                <p:cTn id="31" presetID="2" presetClass="entr" presetSubtype="2" fill="hold" nodeType="afterEffect">
                                  <p:stCondLst>
                                    <p:cond delay="0"/>
                                  </p:stCondLst>
                                  <p:childTnLst>
                                    <p:set>
                                      <p:cBhvr>
                                        <p:cTn id="32" dur="1" fill="hold">
                                          <p:stCondLst>
                                            <p:cond delay="0"/>
                                          </p:stCondLst>
                                        </p:cTn>
                                        <p:tgtEl>
                                          <p:spTgt spid="6"/>
                                        </p:tgtEl>
                                        <p:attrNameLst>
                                          <p:attrName>style.visibility</p:attrName>
                                        </p:attrNameLst>
                                      </p:cBhvr>
                                      <p:to>
                                        <p:strVal val="visible"/>
                                      </p:to>
                                    </p:set>
                                    <p:anim calcmode="lin" valueType="num">
                                      <p:cBhvr additive="base">
                                        <p:cTn id="33" dur="500" fill="hold"/>
                                        <p:tgtEl>
                                          <p:spTgt spid="6"/>
                                        </p:tgtEl>
                                        <p:attrNameLst>
                                          <p:attrName>ppt_x</p:attrName>
                                        </p:attrNameLst>
                                      </p:cBhvr>
                                      <p:tavLst>
                                        <p:tav tm="0">
                                          <p:val>
                                            <p:strVal val="1+#ppt_w/2"/>
                                          </p:val>
                                        </p:tav>
                                        <p:tav tm="100000">
                                          <p:val>
                                            <p:strVal val="#ppt_x"/>
                                          </p:val>
                                        </p:tav>
                                      </p:tavLst>
                                    </p:anim>
                                    <p:anim calcmode="lin" valueType="num">
                                      <p:cBhvr additive="base">
                                        <p:cTn id="34" dur="500" fill="hold"/>
                                        <p:tgtEl>
                                          <p:spTgt spid="6"/>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1+#ppt_w/2"/>
                                          </p:val>
                                        </p:tav>
                                        <p:tav tm="100000">
                                          <p:val>
                                            <p:strVal val="#ppt_x"/>
                                          </p:val>
                                        </p:tav>
                                      </p:tavLst>
                                    </p:anim>
                                    <p:anim calcmode="lin" valueType="num">
                                      <p:cBhvr additive="base">
                                        <p:cTn id="38" dur="500" fill="hold"/>
                                        <p:tgtEl>
                                          <p:spTgt spid="7"/>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500" fill="hold"/>
                                        <p:tgtEl>
                                          <p:spTgt spid="4"/>
                                        </p:tgtEl>
                                        <p:attrNameLst>
                                          <p:attrName>ppt_x</p:attrName>
                                        </p:attrNameLst>
                                      </p:cBhvr>
                                      <p:tavLst>
                                        <p:tav tm="0">
                                          <p:val>
                                            <p:strVal val="0-#ppt_w/2"/>
                                          </p:val>
                                        </p:tav>
                                        <p:tav tm="100000">
                                          <p:val>
                                            <p:strVal val="#ppt_x"/>
                                          </p:val>
                                        </p:tav>
                                      </p:tavLst>
                                    </p:anim>
                                    <p:anim calcmode="lin" valueType="num">
                                      <p:cBhvr additive="base">
                                        <p:cTn id="42" dur="500" fill="hold"/>
                                        <p:tgtEl>
                                          <p:spTgt spid="4"/>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additive="base">
                                        <p:cTn id="45" dur="500" fill="hold"/>
                                        <p:tgtEl>
                                          <p:spTgt spid="5"/>
                                        </p:tgtEl>
                                        <p:attrNameLst>
                                          <p:attrName>ppt_x</p:attrName>
                                        </p:attrNameLst>
                                      </p:cBhvr>
                                      <p:tavLst>
                                        <p:tav tm="0">
                                          <p:val>
                                            <p:strVal val="0-#ppt_w/2"/>
                                          </p:val>
                                        </p:tav>
                                        <p:tav tm="100000">
                                          <p:val>
                                            <p:strVal val="#ppt_x"/>
                                          </p:val>
                                        </p:tav>
                                      </p:tavLst>
                                    </p:anim>
                                    <p:anim calcmode="lin" valueType="num">
                                      <p:cBhvr additive="base">
                                        <p:cTn id="46"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818" grpId="0"/>
      <p:bldP spid="34819"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Группа 6">
            <a:extLst>
              <a:ext uri="{FF2B5EF4-FFF2-40B4-BE49-F238E27FC236}">
                <a16:creationId xmlns:a16="http://schemas.microsoft.com/office/drawing/2014/main" id="{F098F195-7EAB-4223-BF67-39D9127D7184}"/>
              </a:ext>
            </a:extLst>
          </p:cNvPr>
          <p:cNvGrpSpPr/>
          <p:nvPr/>
        </p:nvGrpSpPr>
        <p:grpSpPr>
          <a:xfrm>
            <a:off x="3830638" y="5514975"/>
            <a:ext cx="7131050" cy="930275"/>
            <a:chOff x="3830638" y="5514975"/>
            <a:chExt cx="7131050" cy="930275"/>
          </a:xfrm>
        </p:grpSpPr>
        <p:sp>
          <p:nvSpPr>
            <p:cNvPr id="35847" name="Freeform 221">
              <a:extLst>
                <a:ext uri="{FF2B5EF4-FFF2-40B4-BE49-F238E27FC236}">
                  <a16:creationId xmlns:a16="http://schemas.microsoft.com/office/drawing/2014/main" id="{CDC98A42-CDEB-482D-A797-5D2D8453256C}"/>
                </a:ext>
              </a:extLst>
            </p:cNvPr>
            <p:cNvSpPr>
              <a:spLocks/>
            </p:cNvSpPr>
            <p:nvPr/>
          </p:nvSpPr>
          <p:spPr bwMode="auto">
            <a:xfrm>
              <a:off x="3830638" y="5514975"/>
              <a:ext cx="7131050" cy="930275"/>
            </a:xfrm>
            <a:custGeom>
              <a:avLst/>
              <a:gdLst>
                <a:gd name="T0" fmla="*/ 2147483646 w 4492"/>
                <a:gd name="T1" fmla="*/ 1428929388 h 586"/>
                <a:gd name="T2" fmla="*/ 0 w 4492"/>
                <a:gd name="T3" fmla="*/ 1476811563 h 586"/>
                <a:gd name="T4" fmla="*/ 45362813 w 4492"/>
                <a:gd name="T5" fmla="*/ 0 h 586"/>
                <a:gd name="T6" fmla="*/ 2147483646 w 4492"/>
                <a:gd name="T7" fmla="*/ 0 h 586"/>
                <a:gd name="T8" fmla="*/ 2147483646 w 4492"/>
                <a:gd name="T9" fmla="*/ 1428929388 h 5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492" h="586">
                  <a:moveTo>
                    <a:pt x="4492" y="567"/>
                  </a:moveTo>
                  <a:lnTo>
                    <a:pt x="0" y="586"/>
                  </a:lnTo>
                  <a:lnTo>
                    <a:pt x="18" y="0"/>
                  </a:lnTo>
                  <a:lnTo>
                    <a:pt x="4128" y="0"/>
                  </a:lnTo>
                  <a:lnTo>
                    <a:pt x="4492" y="56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7" name="TextBox 115">
              <a:extLst>
                <a:ext uri="{FF2B5EF4-FFF2-40B4-BE49-F238E27FC236}">
                  <a16:creationId xmlns:a16="http://schemas.microsoft.com/office/drawing/2014/main" id="{482AA01C-564D-4B2F-8644-370BFB54C4AD}"/>
                </a:ext>
              </a:extLst>
            </p:cNvPr>
            <p:cNvSpPr txBox="1">
              <a:spLocks noChangeArrowheads="1"/>
            </p:cNvSpPr>
            <p:nvPr/>
          </p:nvSpPr>
          <p:spPr bwMode="auto">
            <a:xfrm>
              <a:off x="6456363" y="5583238"/>
              <a:ext cx="4119562"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832820C1-8609-4649-92BC-D979F10DE4FB}"/>
              </a:ext>
            </a:extLst>
          </p:cNvPr>
          <p:cNvGrpSpPr/>
          <p:nvPr/>
        </p:nvGrpSpPr>
        <p:grpSpPr>
          <a:xfrm>
            <a:off x="3859213" y="4340225"/>
            <a:ext cx="6424612" cy="957263"/>
            <a:chOff x="3859213" y="4340225"/>
            <a:chExt cx="6424612" cy="957263"/>
          </a:xfrm>
        </p:grpSpPr>
        <p:sp>
          <p:nvSpPr>
            <p:cNvPr id="35846" name="Freeform 220">
              <a:extLst>
                <a:ext uri="{FF2B5EF4-FFF2-40B4-BE49-F238E27FC236}">
                  <a16:creationId xmlns:a16="http://schemas.microsoft.com/office/drawing/2014/main" id="{7E3273DB-C642-49F5-81A9-C220819D0FA2}"/>
                </a:ext>
              </a:extLst>
            </p:cNvPr>
            <p:cNvSpPr>
              <a:spLocks/>
            </p:cNvSpPr>
            <p:nvPr/>
          </p:nvSpPr>
          <p:spPr bwMode="auto">
            <a:xfrm>
              <a:off x="3859213" y="4340225"/>
              <a:ext cx="6424612" cy="957263"/>
            </a:xfrm>
            <a:custGeom>
              <a:avLst/>
              <a:gdLst>
                <a:gd name="T0" fmla="*/ 2147483646 w 4047"/>
                <a:gd name="T1" fmla="*/ 1519654219 h 603"/>
                <a:gd name="T2" fmla="*/ 0 w 4047"/>
                <a:gd name="T3" fmla="*/ 1519654219 h 603"/>
                <a:gd name="T4" fmla="*/ 0 w 4047"/>
                <a:gd name="T5" fmla="*/ 0 h 603"/>
                <a:gd name="T6" fmla="*/ 2147483646 w 4047"/>
                <a:gd name="T7" fmla="*/ 0 h 603"/>
                <a:gd name="T8" fmla="*/ 2147483646 w 4047"/>
                <a:gd name="T9" fmla="*/ 1519654219 h 6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047" h="603">
                  <a:moveTo>
                    <a:pt x="4047" y="603"/>
                  </a:moveTo>
                  <a:lnTo>
                    <a:pt x="0" y="603"/>
                  </a:lnTo>
                  <a:lnTo>
                    <a:pt x="0" y="0"/>
                  </a:lnTo>
                  <a:lnTo>
                    <a:pt x="3692" y="0"/>
                  </a:lnTo>
                  <a:lnTo>
                    <a:pt x="4047" y="603"/>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8" name="TextBox 115">
              <a:extLst>
                <a:ext uri="{FF2B5EF4-FFF2-40B4-BE49-F238E27FC236}">
                  <a16:creationId xmlns:a16="http://schemas.microsoft.com/office/drawing/2014/main" id="{86213AD9-A4EE-46E3-9587-33FA241C6569}"/>
                </a:ext>
              </a:extLst>
            </p:cNvPr>
            <p:cNvSpPr txBox="1">
              <a:spLocks noChangeArrowheads="1"/>
            </p:cNvSpPr>
            <p:nvPr/>
          </p:nvSpPr>
          <p:spPr bwMode="auto">
            <a:xfrm>
              <a:off x="5799138" y="4454525"/>
              <a:ext cx="4117975"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5" name="Группа 4">
            <a:extLst>
              <a:ext uri="{FF2B5EF4-FFF2-40B4-BE49-F238E27FC236}">
                <a16:creationId xmlns:a16="http://schemas.microsoft.com/office/drawing/2014/main" id="{D99E61A8-E04D-4610-9E26-83A9E941AE4B}"/>
              </a:ext>
            </a:extLst>
          </p:cNvPr>
          <p:cNvGrpSpPr/>
          <p:nvPr/>
        </p:nvGrpSpPr>
        <p:grpSpPr>
          <a:xfrm>
            <a:off x="3859213" y="3165475"/>
            <a:ext cx="5716587" cy="957263"/>
            <a:chOff x="3859213" y="3165475"/>
            <a:chExt cx="5716587" cy="957263"/>
          </a:xfrm>
        </p:grpSpPr>
        <p:sp>
          <p:nvSpPr>
            <p:cNvPr id="35845" name="Freeform 219">
              <a:extLst>
                <a:ext uri="{FF2B5EF4-FFF2-40B4-BE49-F238E27FC236}">
                  <a16:creationId xmlns:a16="http://schemas.microsoft.com/office/drawing/2014/main" id="{CB41149D-F0FD-4693-BFF8-1B73EB72CA5A}"/>
                </a:ext>
              </a:extLst>
            </p:cNvPr>
            <p:cNvSpPr>
              <a:spLocks/>
            </p:cNvSpPr>
            <p:nvPr/>
          </p:nvSpPr>
          <p:spPr bwMode="auto">
            <a:xfrm>
              <a:off x="3859213" y="3165475"/>
              <a:ext cx="5716587" cy="957263"/>
            </a:xfrm>
            <a:custGeom>
              <a:avLst/>
              <a:gdLst>
                <a:gd name="T0" fmla="*/ 2147483646 w 3601"/>
                <a:gd name="T1" fmla="*/ 1519654219 h 603"/>
                <a:gd name="T2" fmla="*/ 0 w 3601"/>
                <a:gd name="T3" fmla="*/ 1519654219 h 603"/>
                <a:gd name="T4" fmla="*/ 0 w 3601"/>
                <a:gd name="T5" fmla="*/ 0 h 603"/>
                <a:gd name="T6" fmla="*/ 2147483646 w 3601"/>
                <a:gd name="T7" fmla="*/ 0 h 603"/>
                <a:gd name="T8" fmla="*/ 2147483646 w 3601"/>
                <a:gd name="T9" fmla="*/ 1519654219 h 6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601" h="603">
                  <a:moveTo>
                    <a:pt x="3601" y="603"/>
                  </a:moveTo>
                  <a:lnTo>
                    <a:pt x="0" y="603"/>
                  </a:lnTo>
                  <a:lnTo>
                    <a:pt x="0" y="0"/>
                  </a:lnTo>
                  <a:lnTo>
                    <a:pt x="3264" y="0"/>
                  </a:lnTo>
                  <a:lnTo>
                    <a:pt x="3601" y="60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9" name="TextBox 115">
              <a:extLst>
                <a:ext uri="{FF2B5EF4-FFF2-40B4-BE49-F238E27FC236}">
                  <a16:creationId xmlns:a16="http://schemas.microsoft.com/office/drawing/2014/main" id="{ABDA9065-ACC0-4A74-8546-0435F5F5E036}"/>
                </a:ext>
              </a:extLst>
            </p:cNvPr>
            <p:cNvSpPr txBox="1">
              <a:spLocks noChangeArrowheads="1"/>
            </p:cNvSpPr>
            <p:nvPr/>
          </p:nvSpPr>
          <p:spPr bwMode="auto">
            <a:xfrm>
              <a:off x="5119688" y="3235325"/>
              <a:ext cx="4119562"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a:t>
              </a:r>
              <a:endParaRPr lang="ru-RU" altLang="ru-RU" sz="1200">
                <a:solidFill>
                  <a:schemeClr val="bg1"/>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A4515208-7DD3-4A57-B792-FBB6A4DBDD25}"/>
              </a:ext>
            </a:extLst>
          </p:cNvPr>
          <p:cNvGrpSpPr/>
          <p:nvPr/>
        </p:nvGrpSpPr>
        <p:grpSpPr>
          <a:xfrm>
            <a:off x="3859213" y="2017713"/>
            <a:ext cx="5053012" cy="928687"/>
            <a:chOff x="3859213" y="2017713"/>
            <a:chExt cx="5053012" cy="928687"/>
          </a:xfrm>
        </p:grpSpPr>
        <p:sp>
          <p:nvSpPr>
            <p:cNvPr id="35844" name="Freeform 218">
              <a:extLst>
                <a:ext uri="{FF2B5EF4-FFF2-40B4-BE49-F238E27FC236}">
                  <a16:creationId xmlns:a16="http://schemas.microsoft.com/office/drawing/2014/main" id="{042003C2-BB82-479C-AA75-E72CD314A547}"/>
                </a:ext>
              </a:extLst>
            </p:cNvPr>
            <p:cNvSpPr>
              <a:spLocks/>
            </p:cNvSpPr>
            <p:nvPr/>
          </p:nvSpPr>
          <p:spPr bwMode="auto">
            <a:xfrm>
              <a:off x="3859213" y="2017713"/>
              <a:ext cx="5053012" cy="928687"/>
            </a:xfrm>
            <a:custGeom>
              <a:avLst/>
              <a:gdLst>
                <a:gd name="T0" fmla="*/ 2147483646 w 3183"/>
                <a:gd name="T1" fmla="*/ 1474289819 h 585"/>
                <a:gd name="T2" fmla="*/ 0 w 3183"/>
                <a:gd name="T3" fmla="*/ 1474289819 h 585"/>
                <a:gd name="T4" fmla="*/ 0 w 3183"/>
                <a:gd name="T5" fmla="*/ 0 h 585"/>
                <a:gd name="T6" fmla="*/ 2147483646 w 3183"/>
                <a:gd name="T7" fmla="*/ 0 h 585"/>
                <a:gd name="T8" fmla="*/ 2147483646 w 3183"/>
                <a:gd name="T9" fmla="*/ 1474289819 h 5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183" h="585">
                  <a:moveTo>
                    <a:pt x="3183" y="585"/>
                  </a:moveTo>
                  <a:lnTo>
                    <a:pt x="0" y="585"/>
                  </a:lnTo>
                  <a:lnTo>
                    <a:pt x="0" y="0"/>
                  </a:lnTo>
                  <a:lnTo>
                    <a:pt x="2846" y="0"/>
                  </a:lnTo>
                  <a:lnTo>
                    <a:pt x="3183" y="5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60" name="TextBox 115">
              <a:extLst>
                <a:ext uri="{FF2B5EF4-FFF2-40B4-BE49-F238E27FC236}">
                  <a16:creationId xmlns:a16="http://schemas.microsoft.com/office/drawing/2014/main" id="{3528C6E9-ADC9-4A1F-A5AE-21E1439F975F}"/>
                </a:ext>
              </a:extLst>
            </p:cNvPr>
            <p:cNvSpPr txBox="1">
              <a:spLocks noChangeArrowheads="1"/>
            </p:cNvSpPr>
            <p:nvPr/>
          </p:nvSpPr>
          <p:spPr bwMode="auto">
            <a:xfrm>
              <a:off x="4446588" y="2092325"/>
              <a:ext cx="4117975"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dirty="0">
                  <a:solidFill>
                    <a:schemeClr val="bg1"/>
                  </a:solidFill>
                  <a:latin typeface="Arial" panose="020B0604020202020204" pitchFamily="34" charset="0"/>
                  <a:cs typeface="Arial" panose="020B0604020202020204" pitchFamily="34" charset="0"/>
                </a:rPr>
                <a:t>Lorem ipsum dolor sit </a:t>
              </a:r>
              <a:r>
                <a:rPr lang="en-US" altLang="ru-RU" sz="1400" dirty="0" err="1">
                  <a:solidFill>
                    <a:schemeClr val="bg1"/>
                  </a:solidFill>
                  <a:latin typeface="Arial" panose="020B0604020202020204" pitchFamily="34" charset="0"/>
                  <a:cs typeface="Arial" panose="020B0604020202020204" pitchFamily="34" charset="0"/>
                </a:rPr>
                <a:t>amet</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consectetur</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adipiscing</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elit</a:t>
              </a:r>
              <a:r>
                <a:rPr lang="en-US" altLang="ru-RU" sz="1400" dirty="0">
                  <a:solidFill>
                    <a:schemeClr val="bg1"/>
                  </a:solidFill>
                  <a:latin typeface="Arial" panose="020B0604020202020204" pitchFamily="34" charset="0"/>
                  <a:cs typeface="Arial" panose="020B0604020202020204" pitchFamily="34" charset="0"/>
                </a:rPr>
                <a:t>, sed do </a:t>
              </a:r>
              <a:r>
                <a:rPr lang="en-US" altLang="ru-RU" sz="1400" dirty="0" err="1">
                  <a:solidFill>
                    <a:schemeClr val="bg1"/>
                  </a:solidFill>
                  <a:latin typeface="Arial" panose="020B0604020202020204" pitchFamily="34" charset="0"/>
                  <a:cs typeface="Arial" panose="020B0604020202020204" pitchFamily="34" charset="0"/>
                </a:rPr>
                <a:t>eiusmod</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tempor</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incididunt</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ut</a:t>
              </a:r>
              <a:r>
                <a:rPr lang="en-US" altLang="ru-RU" sz="1400" dirty="0">
                  <a:solidFill>
                    <a:schemeClr val="bg1"/>
                  </a:solidFill>
                  <a:latin typeface="Arial" panose="020B0604020202020204" pitchFamily="34" charset="0"/>
                  <a:cs typeface="Arial" panose="020B0604020202020204" pitchFamily="34" charset="0"/>
                </a:rPr>
                <a:t> </a:t>
              </a:r>
              <a:r>
                <a:rPr lang="en-US" altLang="ru-RU" sz="1400" dirty="0" err="1">
                  <a:solidFill>
                    <a:schemeClr val="bg1"/>
                  </a:solidFill>
                  <a:latin typeface="Arial" panose="020B0604020202020204" pitchFamily="34" charset="0"/>
                  <a:cs typeface="Arial" panose="020B0604020202020204" pitchFamily="34" charset="0"/>
                </a:rPr>
                <a:t>labore</a:t>
              </a:r>
              <a:r>
                <a:rPr lang="en-US" altLang="ru-RU" sz="1400" dirty="0">
                  <a:solidFill>
                    <a:schemeClr val="bg1"/>
                  </a:solidFill>
                  <a:latin typeface="Arial" panose="020B0604020202020204" pitchFamily="34" charset="0"/>
                  <a:cs typeface="Arial" panose="020B0604020202020204" pitchFamily="34" charset="0"/>
                </a:rPr>
                <a:t> et dolore magna </a:t>
              </a:r>
              <a:r>
                <a:rPr lang="en-US" altLang="ru-RU" sz="1400" dirty="0" err="1">
                  <a:solidFill>
                    <a:schemeClr val="bg1"/>
                  </a:solidFill>
                  <a:latin typeface="Arial" panose="020B0604020202020204" pitchFamily="34" charset="0"/>
                  <a:cs typeface="Arial" panose="020B0604020202020204" pitchFamily="34" charset="0"/>
                </a:rPr>
                <a:t>aliqua</a:t>
              </a:r>
              <a:r>
                <a:rPr lang="en-US" altLang="ru-RU" sz="1400" dirty="0">
                  <a:solidFill>
                    <a:schemeClr val="bg1"/>
                  </a:solidFill>
                  <a:latin typeface="Arial" panose="020B0604020202020204" pitchFamily="34" charset="0"/>
                  <a:cs typeface="Arial" panose="020B0604020202020204" pitchFamily="34" charset="0"/>
                </a:rPr>
                <a:t>. Ut </a:t>
              </a:r>
              <a:r>
                <a:rPr lang="en-US" altLang="ru-RU" sz="1400" dirty="0" err="1">
                  <a:solidFill>
                    <a:schemeClr val="bg1"/>
                  </a:solidFill>
                  <a:latin typeface="Arial" panose="020B0604020202020204" pitchFamily="34" charset="0"/>
                  <a:cs typeface="Arial" panose="020B0604020202020204" pitchFamily="34" charset="0"/>
                </a:rPr>
                <a:t>enim</a:t>
              </a:r>
              <a:r>
                <a:rPr lang="en-US" altLang="ru-RU" sz="1400" dirty="0">
                  <a:solidFill>
                    <a:schemeClr val="bg1"/>
                  </a:solidFill>
                  <a:latin typeface="Arial" panose="020B0604020202020204" pitchFamily="34" charset="0"/>
                  <a:cs typeface="Arial" panose="020B0604020202020204" pitchFamily="34" charset="0"/>
                </a:rPr>
                <a:t> ad</a:t>
              </a:r>
              <a:endParaRPr lang="ru-RU" altLang="ru-RU" sz="1200" dirty="0">
                <a:solidFill>
                  <a:schemeClr val="bg1"/>
                </a:solidFill>
                <a:latin typeface="Arial" panose="020B0604020202020204" pitchFamily="34" charset="0"/>
                <a:cs typeface="Arial" panose="020B0604020202020204" pitchFamily="34" charset="0"/>
              </a:endParaRPr>
            </a:p>
          </p:txBody>
        </p:sp>
      </p:grpSp>
      <p:sp>
        <p:nvSpPr>
          <p:cNvPr id="35842" name="TextBox 112">
            <a:extLst>
              <a:ext uri="{FF2B5EF4-FFF2-40B4-BE49-F238E27FC236}">
                <a16:creationId xmlns:a16="http://schemas.microsoft.com/office/drawing/2014/main" id="{63F6E3CA-DE20-405F-AAD8-CF234FC69035}"/>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5843" name="TextBox 115">
            <a:extLst>
              <a:ext uri="{FF2B5EF4-FFF2-40B4-BE49-F238E27FC236}">
                <a16:creationId xmlns:a16="http://schemas.microsoft.com/office/drawing/2014/main" id="{33A429BC-8B7B-4875-AC3E-D872A8C20832}"/>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35852" name="Freeform 226">
            <a:extLst>
              <a:ext uri="{FF2B5EF4-FFF2-40B4-BE49-F238E27FC236}">
                <a16:creationId xmlns:a16="http://schemas.microsoft.com/office/drawing/2014/main" id="{8CB18E71-DE6B-4880-914B-9B576BB66E53}"/>
              </a:ext>
            </a:extLst>
          </p:cNvPr>
          <p:cNvSpPr>
            <a:spLocks/>
          </p:cNvSpPr>
          <p:nvPr/>
        </p:nvSpPr>
        <p:spPr bwMode="auto">
          <a:xfrm>
            <a:off x="3844925" y="2003425"/>
            <a:ext cx="2582863" cy="4456113"/>
          </a:xfrm>
          <a:custGeom>
            <a:avLst/>
            <a:gdLst>
              <a:gd name="T0" fmla="*/ 2147483646 w 1627"/>
              <a:gd name="T1" fmla="*/ 2147483646 h 2807"/>
              <a:gd name="T2" fmla="*/ 0 w 1627"/>
              <a:gd name="T3" fmla="*/ 45362818 h 2807"/>
              <a:gd name="T4" fmla="*/ 68045026 w 1627"/>
              <a:gd name="T5" fmla="*/ 0 h 2807"/>
              <a:gd name="T6" fmla="*/ 2147483646 w 1627"/>
              <a:gd name="T7" fmla="*/ 2147483646 h 2807"/>
              <a:gd name="T8" fmla="*/ 2147483646 w 1627"/>
              <a:gd name="T9" fmla="*/ 2147483646 h 280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627" h="2807">
                <a:moveTo>
                  <a:pt x="1600" y="2807"/>
                </a:moveTo>
                <a:lnTo>
                  <a:pt x="0" y="18"/>
                </a:lnTo>
                <a:lnTo>
                  <a:pt x="27" y="0"/>
                </a:lnTo>
                <a:lnTo>
                  <a:pt x="1627" y="2788"/>
                </a:lnTo>
                <a:lnTo>
                  <a:pt x="1600" y="280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10" name="Прямоугольник 9">
            <a:extLst>
              <a:ext uri="{FF2B5EF4-FFF2-40B4-BE49-F238E27FC236}">
                <a16:creationId xmlns:a16="http://schemas.microsoft.com/office/drawing/2014/main" id="{28AE74EB-C639-4AB3-90B9-95C06F915CFC}"/>
              </a:ext>
            </a:extLst>
          </p:cNvPr>
          <p:cNvSpPr/>
          <p:nvPr/>
        </p:nvSpPr>
        <p:spPr>
          <a:xfrm>
            <a:off x="2104008" y="1762125"/>
            <a:ext cx="1755205" cy="1214438"/>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RU"/>
          </a:p>
        </p:txBody>
      </p:sp>
      <p:grpSp>
        <p:nvGrpSpPr>
          <p:cNvPr id="4" name="Группа 3">
            <a:extLst>
              <a:ext uri="{FF2B5EF4-FFF2-40B4-BE49-F238E27FC236}">
                <a16:creationId xmlns:a16="http://schemas.microsoft.com/office/drawing/2014/main" id="{B96F3666-1BA4-4A15-8930-00A184DAF2EA}"/>
              </a:ext>
            </a:extLst>
          </p:cNvPr>
          <p:cNvGrpSpPr/>
          <p:nvPr/>
        </p:nvGrpSpPr>
        <p:grpSpPr>
          <a:xfrm>
            <a:off x="2646363" y="3165475"/>
            <a:ext cx="2425700" cy="1001713"/>
            <a:chOff x="2646363" y="3165475"/>
            <a:chExt cx="2425700" cy="1001713"/>
          </a:xfrm>
        </p:grpSpPr>
        <p:sp>
          <p:nvSpPr>
            <p:cNvPr id="35849" name="Freeform 223">
              <a:extLst>
                <a:ext uri="{FF2B5EF4-FFF2-40B4-BE49-F238E27FC236}">
                  <a16:creationId xmlns:a16="http://schemas.microsoft.com/office/drawing/2014/main" id="{CDF13964-4282-4CDC-8B24-F1FB68AF4BAE}"/>
                </a:ext>
              </a:extLst>
            </p:cNvPr>
            <p:cNvSpPr>
              <a:spLocks/>
            </p:cNvSpPr>
            <p:nvPr/>
          </p:nvSpPr>
          <p:spPr bwMode="auto">
            <a:xfrm>
              <a:off x="2646363" y="3165475"/>
              <a:ext cx="2425700" cy="957263"/>
            </a:xfrm>
            <a:custGeom>
              <a:avLst/>
              <a:gdLst>
                <a:gd name="T0" fmla="*/ 2147483646 w 1528"/>
                <a:gd name="T1" fmla="*/ 1519654219 h 603"/>
                <a:gd name="T2" fmla="*/ 0 w 1528"/>
                <a:gd name="T3" fmla="*/ 1519654219 h 603"/>
                <a:gd name="T4" fmla="*/ 894656263 w 1528"/>
                <a:gd name="T5" fmla="*/ 0 h 603"/>
                <a:gd name="T6" fmla="*/ 2147483646 w 1528"/>
                <a:gd name="T7" fmla="*/ 0 h 603"/>
                <a:gd name="T8" fmla="*/ 2147483646 w 1528"/>
                <a:gd name="T9" fmla="*/ 1519654219 h 6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528" h="603">
                  <a:moveTo>
                    <a:pt x="1528" y="603"/>
                  </a:moveTo>
                  <a:lnTo>
                    <a:pt x="0" y="603"/>
                  </a:lnTo>
                  <a:lnTo>
                    <a:pt x="355" y="0"/>
                  </a:lnTo>
                  <a:lnTo>
                    <a:pt x="1173" y="0"/>
                  </a:lnTo>
                  <a:lnTo>
                    <a:pt x="1528" y="60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4" name="Rectangle 561">
              <a:extLst>
                <a:ext uri="{FF2B5EF4-FFF2-40B4-BE49-F238E27FC236}">
                  <a16:creationId xmlns:a16="http://schemas.microsoft.com/office/drawing/2014/main" id="{A1C57167-EDAD-4E1B-BD84-A1AC4B17D3CB}"/>
                </a:ext>
              </a:extLst>
            </p:cNvPr>
            <p:cNvSpPr>
              <a:spLocks noChangeArrowheads="1"/>
            </p:cNvSpPr>
            <p:nvPr/>
          </p:nvSpPr>
          <p:spPr bwMode="auto">
            <a:xfrm>
              <a:off x="3656013" y="3222625"/>
              <a:ext cx="720725" cy="94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500" b="1">
                  <a:solidFill>
                    <a:srgbClr val="FFFFFF"/>
                  </a:solidFill>
                  <a:latin typeface="Arial" panose="020B0604020202020204" pitchFamily="34" charset="0"/>
                </a:rPr>
                <a:t>2</a:t>
              </a:r>
              <a:endParaRPr lang="ru-RU" altLang="ru-RU" sz="1800"/>
            </a:p>
          </p:txBody>
        </p:sp>
      </p:grpSp>
      <p:grpSp>
        <p:nvGrpSpPr>
          <p:cNvPr id="9" name="Группа 8">
            <a:extLst>
              <a:ext uri="{FF2B5EF4-FFF2-40B4-BE49-F238E27FC236}">
                <a16:creationId xmlns:a16="http://schemas.microsoft.com/office/drawing/2014/main" id="{DA0CA80B-B53A-4B73-B32C-593C79473081}"/>
              </a:ext>
            </a:extLst>
          </p:cNvPr>
          <p:cNvGrpSpPr/>
          <p:nvPr/>
        </p:nvGrpSpPr>
        <p:grpSpPr>
          <a:xfrm>
            <a:off x="1968500" y="4340225"/>
            <a:ext cx="3781425" cy="1046163"/>
            <a:chOff x="1968500" y="4340225"/>
            <a:chExt cx="3781425" cy="1046163"/>
          </a:xfrm>
        </p:grpSpPr>
        <p:sp>
          <p:nvSpPr>
            <p:cNvPr id="35850" name="Freeform 224">
              <a:extLst>
                <a:ext uri="{FF2B5EF4-FFF2-40B4-BE49-F238E27FC236}">
                  <a16:creationId xmlns:a16="http://schemas.microsoft.com/office/drawing/2014/main" id="{87814A0F-6871-419C-A103-EDC1FD1C212F}"/>
                </a:ext>
              </a:extLst>
            </p:cNvPr>
            <p:cNvSpPr>
              <a:spLocks/>
            </p:cNvSpPr>
            <p:nvPr/>
          </p:nvSpPr>
          <p:spPr bwMode="auto">
            <a:xfrm>
              <a:off x="1968500" y="4340225"/>
              <a:ext cx="3781425" cy="957263"/>
            </a:xfrm>
            <a:custGeom>
              <a:avLst/>
              <a:gdLst>
                <a:gd name="T0" fmla="*/ 2147483646 w 2382"/>
                <a:gd name="T1" fmla="*/ 1519654219 h 603"/>
                <a:gd name="T2" fmla="*/ 0 w 2382"/>
                <a:gd name="T3" fmla="*/ 1519654219 h 603"/>
                <a:gd name="T4" fmla="*/ 892135313 w 2382"/>
                <a:gd name="T5" fmla="*/ 0 h 603"/>
                <a:gd name="T6" fmla="*/ 2147483646 w 2382"/>
                <a:gd name="T7" fmla="*/ 0 h 603"/>
                <a:gd name="T8" fmla="*/ 2147483646 w 2382"/>
                <a:gd name="T9" fmla="*/ 1519654219 h 60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382" h="603">
                  <a:moveTo>
                    <a:pt x="2382" y="603"/>
                  </a:moveTo>
                  <a:lnTo>
                    <a:pt x="0" y="603"/>
                  </a:lnTo>
                  <a:lnTo>
                    <a:pt x="354" y="0"/>
                  </a:lnTo>
                  <a:lnTo>
                    <a:pt x="2027" y="0"/>
                  </a:lnTo>
                  <a:lnTo>
                    <a:pt x="2382" y="603"/>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5" name="Rectangle 562">
              <a:extLst>
                <a:ext uri="{FF2B5EF4-FFF2-40B4-BE49-F238E27FC236}">
                  <a16:creationId xmlns:a16="http://schemas.microsoft.com/office/drawing/2014/main" id="{FF635AB8-E73B-42F5-AE65-C44954886CAF}"/>
                </a:ext>
              </a:extLst>
            </p:cNvPr>
            <p:cNvSpPr>
              <a:spLocks noChangeArrowheads="1"/>
            </p:cNvSpPr>
            <p:nvPr/>
          </p:nvSpPr>
          <p:spPr bwMode="auto">
            <a:xfrm>
              <a:off x="3656013" y="4441825"/>
              <a:ext cx="720725" cy="94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500" b="1">
                  <a:solidFill>
                    <a:srgbClr val="FFFFFF"/>
                  </a:solidFill>
                  <a:latin typeface="Arial" panose="020B0604020202020204" pitchFamily="34" charset="0"/>
                </a:rPr>
                <a:t>3</a:t>
              </a:r>
              <a:endParaRPr lang="ru-RU" altLang="ru-RU" sz="1800"/>
            </a:p>
          </p:txBody>
        </p:sp>
      </p:grpSp>
      <p:grpSp>
        <p:nvGrpSpPr>
          <p:cNvPr id="8" name="Группа 7">
            <a:extLst>
              <a:ext uri="{FF2B5EF4-FFF2-40B4-BE49-F238E27FC236}">
                <a16:creationId xmlns:a16="http://schemas.microsoft.com/office/drawing/2014/main" id="{4D7C58D8-55D7-4BF9-932E-D9E9252AF1F2}"/>
              </a:ext>
            </a:extLst>
          </p:cNvPr>
          <p:cNvGrpSpPr/>
          <p:nvPr/>
        </p:nvGrpSpPr>
        <p:grpSpPr>
          <a:xfrm>
            <a:off x="1317625" y="5514975"/>
            <a:ext cx="5081588" cy="989013"/>
            <a:chOff x="1317625" y="5514975"/>
            <a:chExt cx="5081588" cy="989013"/>
          </a:xfrm>
        </p:grpSpPr>
        <p:sp>
          <p:nvSpPr>
            <p:cNvPr id="35851" name="Freeform 225">
              <a:extLst>
                <a:ext uri="{FF2B5EF4-FFF2-40B4-BE49-F238E27FC236}">
                  <a16:creationId xmlns:a16="http://schemas.microsoft.com/office/drawing/2014/main" id="{C8224241-1C64-4C90-BADD-3C7FDE4CB7E3}"/>
                </a:ext>
              </a:extLst>
            </p:cNvPr>
            <p:cNvSpPr>
              <a:spLocks/>
            </p:cNvSpPr>
            <p:nvPr/>
          </p:nvSpPr>
          <p:spPr bwMode="auto">
            <a:xfrm>
              <a:off x="1317625" y="5514975"/>
              <a:ext cx="5081588" cy="930275"/>
            </a:xfrm>
            <a:custGeom>
              <a:avLst/>
              <a:gdLst>
                <a:gd name="T0" fmla="*/ 2147483646 w 3201"/>
                <a:gd name="T1" fmla="*/ 1476811563 h 586"/>
                <a:gd name="T2" fmla="*/ 0 w 3201"/>
                <a:gd name="T3" fmla="*/ 1476811563 h 586"/>
                <a:gd name="T4" fmla="*/ 849293534 w 3201"/>
                <a:gd name="T5" fmla="*/ 0 h 586"/>
                <a:gd name="T6" fmla="*/ 2147483646 w 3201"/>
                <a:gd name="T7" fmla="*/ 0 h 586"/>
                <a:gd name="T8" fmla="*/ 2147483646 w 3201"/>
                <a:gd name="T9" fmla="*/ 1476811563 h 58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201" h="586">
                  <a:moveTo>
                    <a:pt x="3201" y="586"/>
                  </a:moveTo>
                  <a:lnTo>
                    <a:pt x="0" y="586"/>
                  </a:lnTo>
                  <a:lnTo>
                    <a:pt x="337" y="0"/>
                  </a:lnTo>
                  <a:lnTo>
                    <a:pt x="2865" y="0"/>
                  </a:lnTo>
                  <a:lnTo>
                    <a:pt x="3201" y="58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6" name="Rectangle 563">
              <a:extLst>
                <a:ext uri="{FF2B5EF4-FFF2-40B4-BE49-F238E27FC236}">
                  <a16:creationId xmlns:a16="http://schemas.microsoft.com/office/drawing/2014/main" id="{E3558070-CC7A-413D-8878-EF06E9FEE4FB}"/>
                </a:ext>
              </a:extLst>
            </p:cNvPr>
            <p:cNvSpPr>
              <a:spLocks noChangeArrowheads="1"/>
            </p:cNvSpPr>
            <p:nvPr/>
          </p:nvSpPr>
          <p:spPr bwMode="auto">
            <a:xfrm>
              <a:off x="3656013" y="5559425"/>
              <a:ext cx="720725" cy="94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5500" b="1" dirty="0">
                  <a:solidFill>
                    <a:srgbClr val="FFFFFF"/>
                  </a:solidFill>
                  <a:latin typeface="Arial" panose="020B0604020202020204" pitchFamily="34" charset="0"/>
                </a:rPr>
                <a:t>4</a:t>
              </a:r>
              <a:endParaRPr lang="ru-RU" altLang="ru-RU" sz="1800" dirty="0"/>
            </a:p>
          </p:txBody>
        </p:sp>
      </p:grpSp>
      <p:grpSp>
        <p:nvGrpSpPr>
          <p:cNvPr id="2" name="Группа 1">
            <a:extLst>
              <a:ext uri="{FF2B5EF4-FFF2-40B4-BE49-F238E27FC236}">
                <a16:creationId xmlns:a16="http://schemas.microsoft.com/office/drawing/2014/main" id="{76269AAD-194C-4A51-96D7-8AF31B9132F9}"/>
              </a:ext>
            </a:extLst>
          </p:cNvPr>
          <p:cNvGrpSpPr/>
          <p:nvPr/>
        </p:nvGrpSpPr>
        <p:grpSpPr>
          <a:xfrm>
            <a:off x="3324225" y="2017713"/>
            <a:ext cx="1068388" cy="958850"/>
            <a:chOff x="3324225" y="2017713"/>
            <a:chExt cx="1068388" cy="958850"/>
          </a:xfrm>
        </p:grpSpPr>
        <p:sp>
          <p:nvSpPr>
            <p:cNvPr id="35848" name="Freeform 222">
              <a:extLst>
                <a:ext uri="{FF2B5EF4-FFF2-40B4-BE49-F238E27FC236}">
                  <a16:creationId xmlns:a16="http://schemas.microsoft.com/office/drawing/2014/main" id="{B40F5054-C924-4984-9BA6-3B5B96F9CF86}"/>
                </a:ext>
              </a:extLst>
            </p:cNvPr>
            <p:cNvSpPr>
              <a:spLocks/>
            </p:cNvSpPr>
            <p:nvPr/>
          </p:nvSpPr>
          <p:spPr bwMode="auto">
            <a:xfrm>
              <a:off x="3324225" y="2017713"/>
              <a:ext cx="1068388" cy="928687"/>
            </a:xfrm>
            <a:custGeom>
              <a:avLst/>
              <a:gdLst>
                <a:gd name="T0" fmla="*/ 1696066744 w 673"/>
                <a:gd name="T1" fmla="*/ 1474289819 h 585"/>
                <a:gd name="T2" fmla="*/ 0 w 673"/>
                <a:gd name="T3" fmla="*/ 1474289819 h 585"/>
                <a:gd name="T4" fmla="*/ 849293847 w 673"/>
                <a:gd name="T5" fmla="*/ 0 h 585"/>
                <a:gd name="T6" fmla="*/ 1696066744 w 673"/>
                <a:gd name="T7" fmla="*/ 1474289819 h 585"/>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73" h="585">
                  <a:moveTo>
                    <a:pt x="673" y="585"/>
                  </a:moveTo>
                  <a:lnTo>
                    <a:pt x="0" y="585"/>
                  </a:lnTo>
                  <a:lnTo>
                    <a:pt x="337" y="0"/>
                  </a:lnTo>
                  <a:lnTo>
                    <a:pt x="673" y="58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5853" name="Rectangle 560">
              <a:extLst>
                <a:ext uri="{FF2B5EF4-FFF2-40B4-BE49-F238E27FC236}">
                  <a16:creationId xmlns:a16="http://schemas.microsoft.com/office/drawing/2014/main" id="{6984378E-8CEB-44F8-A756-B1944AD0BCC5}"/>
                </a:ext>
              </a:extLst>
            </p:cNvPr>
            <p:cNvSpPr>
              <a:spLocks noChangeArrowheads="1"/>
            </p:cNvSpPr>
            <p:nvPr/>
          </p:nvSpPr>
          <p:spPr bwMode="auto">
            <a:xfrm>
              <a:off x="3729038" y="2352675"/>
              <a:ext cx="476250" cy="623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700" b="1">
                  <a:solidFill>
                    <a:srgbClr val="FFFFFF"/>
                  </a:solidFill>
                  <a:latin typeface="Arial" panose="020B0604020202020204" pitchFamily="34" charset="0"/>
                </a:rPr>
                <a:t>1</a:t>
              </a:r>
              <a:endParaRPr lang="ru-RU" altLang="ru-RU" sz="1800"/>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5842"/>
                                        </p:tgtEl>
                                        <p:attrNameLst>
                                          <p:attrName>style.visibility</p:attrName>
                                        </p:attrNameLst>
                                      </p:cBhvr>
                                      <p:to>
                                        <p:strVal val="visible"/>
                                      </p:to>
                                    </p:set>
                                    <p:anim calcmode="lin" valueType="num">
                                      <p:cBhvr additive="base">
                                        <p:cTn id="7" dur="500" fill="hold"/>
                                        <p:tgtEl>
                                          <p:spTgt spid="35842"/>
                                        </p:tgtEl>
                                        <p:attrNameLst>
                                          <p:attrName>ppt_x</p:attrName>
                                        </p:attrNameLst>
                                      </p:cBhvr>
                                      <p:tavLst>
                                        <p:tav tm="0">
                                          <p:val>
                                            <p:strVal val="#ppt_x"/>
                                          </p:val>
                                        </p:tav>
                                        <p:tav tm="100000">
                                          <p:val>
                                            <p:strVal val="#ppt_x"/>
                                          </p:val>
                                        </p:tav>
                                      </p:tavLst>
                                    </p:anim>
                                    <p:anim calcmode="lin" valueType="num">
                                      <p:cBhvr additive="base">
                                        <p:cTn id="8" dur="500" fill="hold"/>
                                        <p:tgtEl>
                                          <p:spTgt spid="3584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5843"/>
                                        </p:tgtEl>
                                        <p:attrNameLst>
                                          <p:attrName>style.visibility</p:attrName>
                                        </p:attrNameLst>
                                      </p:cBhvr>
                                      <p:to>
                                        <p:strVal val="visible"/>
                                      </p:to>
                                    </p:set>
                                    <p:anim calcmode="lin" valueType="num">
                                      <p:cBhvr additive="base">
                                        <p:cTn id="11" dur="500" fill="hold"/>
                                        <p:tgtEl>
                                          <p:spTgt spid="35843"/>
                                        </p:tgtEl>
                                        <p:attrNameLst>
                                          <p:attrName>ppt_x</p:attrName>
                                        </p:attrNameLst>
                                      </p:cBhvr>
                                      <p:tavLst>
                                        <p:tav tm="0">
                                          <p:val>
                                            <p:strVal val="#ppt_x"/>
                                          </p:val>
                                        </p:tav>
                                        <p:tav tm="100000">
                                          <p:val>
                                            <p:strVal val="#ppt_x"/>
                                          </p:val>
                                        </p:tav>
                                      </p:tavLst>
                                    </p:anim>
                                    <p:anim calcmode="lin" valueType="num">
                                      <p:cBhvr additive="base">
                                        <p:cTn id="12" dur="500" fill="hold"/>
                                        <p:tgtEl>
                                          <p:spTgt spid="3584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25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fill="hold"/>
                                        <p:tgtEl>
                                          <p:spTgt spid="4"/>
                                        </p:tgtEl>
                                        <p:attrNameLst>
                                          <p:attrName>ppt_x</p:attrName>
                                        </p:attrNameLst>
                                      </p:cBhvr>
                                      <p:tavLst>
                                        <p:tav tm="0">
                                          <p:val>
                                            <p:strVal val="#ppt_x"/>
                                          </p:val>
                                        </p:tav>
                                        <p:tav tm="100000">
                                          <p:val>
                                            <p:strVal val="#ppt_x"/>
                                          </p:val>
                                        </p:tav>
                                      </p:tavLst>
                                    </p:anim>
                                    <p:anim calcmode="lin" valueType="num">
                                      <p:cBhvr additive="base">
                                        <p:cTn id="21" dur="500" fill="hold"/>
                                        <p:tgtEl>
                                          <p:spTgt spid="4"/>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stCondLst>
                                    <p:cond delay="500"/>
                                  </p:stCondLst>
                                  <p:childTnLst>
                                    <p:set>
                                      <p:cBhvr>
                                        <p:cTn id="23" dur="1" fill="hold">
                                          <p:stCondLst>
                                            <p:cond delay="0"/>
                                          </p:stCondLst>
                                        </p:cTn>
                                        <p:tgtEl>
                                          <p:spTgt spid="9"/>
                                        </p:tgtEl>
                                        <p:attrNameLst>
                                          <p:attrName>style.visibility</p:attrName>
                                        </p:attrNameLst>
                                      </p:cBhvr>
                                      <p:to>
                                        <p:strVal val="visible"/>
                                      </p:to>
                                    </p:set>
                                    <p:anim calcmode="lin" valueType="num">
                                      <p:cBhvr additive="base">
                                        <p:cTn id="24" dur="500" fill="hold"/>
                                        <p:tgtEl>
                                          <p:spTgt spid="9"/>
                                        </p:tgtEl>
                                        <p:attrNameLst>
                                          <p:attrName>ppt_x</p:attrName>
                                        </p:attrNameLst>
                                      </p:cBhvr>
                                      <p:tavLst>
                                        <p:tav tm="0">
                                          <p:val>
                                            <p:strVal val="#ppt_x"/>
                                          </p:val>
                                        </p:tav>
                                        <p:tav tm="100000">
                                          <p:val>
                                            <p:strVal val="#ppt_x"/>
                                          </p:val>
                                        </p:tav>
                                      </p:tavLst>
                                    </p:anim>
                                    <p:anim calcmode="lin" valueType="num">
                                      <p:cBhvr additive="base">
                                        <p:cTn id="25" dur="500" fill="hold"/>
                                        <p:tgtEl>
                                          <p:spTgt spid="9"/>
                                        </p:tgtEl>
                                        <p:attrNameLst>
                                          <p:attrName>ppt_y</p:attrName>
                                        </p:attrNameLst>
                                      </p:cBhvr>
                                      <p:tavLst>
                                        <p:tav tm="0">
                                          <p:val>
                                            <p:strVal val="1+#ppt_h/2"/>
                                          </p:val>
                                        </p:tav>
                                        <p:tav tm="100000">
                                          <p:val>
                                            <p:strVal val="#ppt_y"/>
                                          </p:val>
                                        </p:tav>
                                      </p:tavLst>
                                    </p:anim>
                                  </p:childTnLst>
                                </p:cTn>
                              </p:par>
                              <p:par>
                                <p:cTn id="26" presetID="12" presetClass="entr" presetSubtype="8" fill="hold" nodeType="withEffect">
                                  <p:stCondLst>
                                    <p:cond delay="50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p:tgtEl>
                                          <p:spTgt spid="3"/>
                                        </p:tgtEl>
                                        <p:attrNameLst>
                                          <p:attrName>ppt_x</p:attrName>
                                        </p:attrNameLst>
                                      </p:cBhvr>
                                      <p:tavLst>
                                        <p:tav tm="0">
                                          <p:val>
                                            <p:strVal val="#ppt_x-#ppt_w*1.125000"/>
                                          </p:val>
                                        </p:tav>
                                        <p:tav tm="100000">
                                          <p:val>
                                            <p:strVal val="#ppt_x"/>
                                          </p:val>
                                        </p:tav>
                                      </p:tavLst>
                                    </p:anim>
                                    <p:animEffect transition="in" filter="wipe(right)">
                                      <p:cBhvr>
                                        <p:cTn id="29" dur="500"/>
                                        <p:tgtEl>
                                          <p:spTgt spid="3"/>
                                        </p:tgtEl>
                                      </p:cBhvr>
                                    </p:animEffect>
                                  </p:childTnLst>
                                </p:cTn>
                              </p:par>
                              <p:par>
                                <p:cTn id="30" presetID="2" presetClass="entr" presetSubtype="4" fill="hold" nodeType="withEffect">
                                  <p:stCondLst>
                                    <p:cond delay="750"/>
                                  </p:stCondLst>
                                  <p:childTnLst>
                                    <p:set>
                                      <p:cBhvr>
                                        <p:cTn id="31" dur="1" fill="hold">
                                          <p:stCondLst>
                                            <p:cond delay="0"/>
                                          </p:stCondLst>
                                        </p:cTn>
                                        <p:tgtEl>
                                          <p:spTgt spid="8"/>
                                        </p:tgtEl>
                                        <p:attrNameLst>
                                          <p:attrName>style.visibility</p:attrName>
                                        </p:attrNameLst>
                                      </p:cBhvr>
                                      <p:to>
                                        <p:strVal val="visible"/>
                                      </p:to>
                                    </p:set>
                                    <p:anim calcmode="lin" valueType="num">
                                      <p:cBhvr additive="base">
                                        <p:cTn id="32" dur="500" fill="hold"/>
                                        <p:tgtEl>
                                          <p:spTgt spid="8"/>
                                        </p:tgtEl>
                                        <p:attrNameLst>
                                          <p:attrName>ppt_x</p:attrName>
                                        </p:attrNameLst>
                                      </p:cBhvr>
                                      <p:tavLst>
                                        <p:tav tm="0">
                                          <p:val>
                                            <p:strVal val="#ppt_x"/>
                                          </p:val>
                                        </p:tav>
                                        <p:tav tm="100000">
                                          <p:val>
                                            <p:strVal val="#ppt_x"/>
                                          </p:val>
                                        </p:tav>
                                      </p:tavLst>
                                    </p:anim>
                                    <p:anim calcmode="lin" valueType="num">
                                      <p:cBhvr additive="base">
                                        <p:cTn id="33" dur="500" fill="hold"/>
                                        <p:tgtEl>
                                          <p:spTgt spid="8"/>
                                        </p:tgtEl>
                                        <p:attrNameLst>
                                          <p:attrName>ppt_y</p:attrName>
                                        </p:attrNameLst>
                                      </p:cBhvr>
                                      <p:tavLst>
                                        <p:tav tm="0">
                                          <p:val>
                                            <p:strVal val="1+#ppt_h/2"/>
                                          </p:val>
                                        </p:tav>
                                        <p:tav tm="100000">
                                          <p:val>
                                            <p:strVal val="#ppt_y"/>
                                          </p:val>
                                        </p:tav>
                                      </p:tavLst>
                                    </p:anim>
                                  </p:childTnLst>
                                </p:cTn>
                              </p:par>
                              <p:par>
                                <p:cTn id="34" presetID="12" presetClass="entr" presetSubtype="8" fill="hold" nodeType="withEffect">
                                  <p:stCondLst>
                                    <p:cond delay="750"/>
                                  </p:stCondLst>
                                  <p:childTnLst>
                                    <p:set>
                                      <p:cBhvr>
                                        <p:cTn id="35" dur="1" fill="hold">
                                          <p:stCondLst>
                                            <p:cond delay="0"/>
                                          </p:stCondLst>
                                        </p:cTn>
                                        <p:tgtEl>
                                          <p:spTgt spid="5"/>
                                        </p:tgtEl>
                                        <p:attrNameLst>
                                          <p:attrName>style.visibility</p:attrName>
                                        </p:attrNameLst>
                                      </p:cBhvr>
                                      <p:to>
                                        <p:strVal val="visible"/>
                                      </p:to>
                                    </p:set>
                                    <p:anim calcmode="lin" valueType="num">
                                      <p:cBhvr additive="base">
                                        <p:cTn id="36" dur="500"/>
                                        <p:tgtEl>
                                          <p:spTgt spid="5"/>
                                        </p:tgtEl>
                                        <p:attrNameLst>
                                          <p:attrName>ppt_x</p:attrName>
                                        </p:attrNameLst>
                                      </p:cBhvr>
                                      <p:tavLst>
                                        <p:tav tm="0">
                                          <p:val>
                                            <p:strVal val="#ppt_x-#ppt_w*1.125000"/>
                                          </p:val>
                                        </p:tav>
                                        <p:tav tm="100000">
                                          <p:val>
                                            <p:strVal val="#ppt_x"/>
                                          </p:val>
                                        </p:tav>
                                      </p:tavLst>
                                    </p:anim>
                                    <p:animEffect transition="in" filter="wipe(right)">
                                      <p:cBhvr>
                                        <p:cTn id="37" dur="500"/>
                                        <p:tgtEl>
                                          <p:spTgt spid="5"/>
                                        </p:tgtEl>
                                      </p:cBhvr>
                                    </p:animEffect>
                                  </p:childTnLst>
                                </p:cTn>
                              </p:par>
                              <p:par>
                                <p:cTn id="38" presetID="12" presetClass="entr" presetSubtype="8" fill="hold" nodeType="withEffect">
                                  <p:stCondLst>
                                    <p:cond delay="1000"/>
                                  </p:stCondLst>
                                  <p:childTnLst>
                                    <p:set>
                                      <p:cBhvr>
                                        <p:cTn id="39" dur="1" fill="hold">
                                          <p:stCondLst>
                                            <p:cond delay="0"/>
                                          </p:stCondLst>
                                        </p:cTn>
                                        <p:tgtEl>
                                          <p:spTgt spid="6"/>
                                        </p:tgtEl>
                                        <p:attrNameLst>
                                          <p:attrName>style.visibility</p:attrName>
                                        </p:attrNameLst>
                                      </p:cBhvr>
                                      <p:to>
                                        <p:strVal val="visible"/>
                                      </p:to>
                                    </p:set>
                                    <p:anim calcmode="lin" valueType="num">
                                      <p:cBhvr additive="base">
                                        <p:cTn id="40" dur="500"/>
                                        <p:tgtEl>
                                          <p:spTgt spid="6"/>
                                        </p:tgtEl>
                                        <p:attrNameLst>
                                          <p:attrName>ppt_x</p:attrName>
                                        </p:attrNameLst>
                                      </p:cBhvr>
                                      <p:tavLst>
                                        <p:tav tm="0">
                                          <p:val>
                                            <p:strVal val="#ppt_x-#ppt_w*1.125000"/>
                                          </p:val>
                                        </p:tav>
                                        <p:tav tm="100000">
                                          <p:val>
                                            <p:strVal val="#ppt_x"/>
                                          </p:val>
                                        </p:tav>
                                      </p:tavLst>
                                    </p:anim>
                                    <p:animEffect transition="in" filter="wipe(right)">
                                      <p:cBhvr>
                                        <p:cTn id="41" dur="500"/>
                                        <p:tgtEl>
                                          <p:spTgt spid="6"/>
                                        </p:tgtEl>
                                      </p:cBhvr>
                                    </p:animEffect>
                                  </p:childTnLst>
                                </p:cTn>
                              </p:par>
                              <p:par>
                                <p:cTn id="42" presetID="12" presetClass="entr" presetSubtype="8" fill="hold" nodeType="withEffect">
                                  <p:stCondLst>
                                    <p:cond delay="1250"/>
                                  </p:stCondLst>
                                  <p:childTnLst>
                                    <p:set>
                                      <p:cBhvr>
                                        <p:cTn id="43" dur="1" fill="hold">
                                          <p:stCondLst>
                                            <p:cond delay="0"/>
                                          </p:stCondLst>
                                        </p:cTn>
                                        <p:tgtEl>
                                          <p:spTgt spid="7"/>
                                        </p:tgtEl>
                                        <p:attrNameLst>
                                          <p:attrName>style.visibility</p:attrName>
                                        </p:attrNameLst>
                                      </p:cBhvr>
                                      <p:to>
                                        <p:strVal val="visible"/>
                                      </p:to>
                                    </p:set>
                                    <p:anim calcmode="lin" valueType="num">
                                      <p:cBhvr additive="base">
                                        <p:cTn id="44" dur="500"/>
                                        <p:tgtEl>
                                          <p:spTgt spid="7"/>
                                        </p:tgtEl>
                                        <p:attrNameLst>
                                          <p:attrName>ppt_x</p:attrName>
                                        </p:attrNameLst>
                                      </p:cBhvr>
                                      <p:tavLst>
                                        <p:tav tm="0">
                                          <p:val>
                                            <p:strVal val="#ppt_x-#ppt_w*1.125000"/>
                                          </p:val>
                                        </p:tav>
                                        <p:tav tm="100000">
                                          <p:val>
                                            <p:strVal val="#ppt_x"/>
                                          </p:val>
                                        </p:tav>
                                      </p:tavLst>
                                    </p:anim>
                                    <p:animEffect transition="in" filter="wipe(right)">
                                      <p:cBhvr>
                                        <p:cTn id="45"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42" grpId="0"/>
      <p:bldP spid="35843" grpId="0"/>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extBox 112">
            <a:extLst>
              <a:ext uri="{FF2B5EF4-FFF2-40B4-BE49-F238E27FC236}">
                <a16:creationId xmlns:a16="http://schemas.microsoft.com/office/drawing/2014/main" id="{11D129F5-7C6A-4CC2-9279-95680E9E5315}"/>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6867" name="TextBox 115">
            <a:extLst>
              <a:ext uri="{FF2B5EF4-FFF2-40B4-BE49-F238E27FC236}">
                <a16:creationId xmlns:a16="http://schemas.microsoft.com/office/drawing/2014/main" id="{4BFE0ED0-BE41-4181-988E-13E9329AC1AC}"/>
              </a:ext>
            </a:extLst>
          </p:cNvPr>
          <p:cNvSpPr txBox="1">
            <a:spLocks noChangeArrowheads="1"/>
          </p:cNvSpPr>
          <p:nvPr/>
        </p:nvSpPr>
        <p:spPr bwMode="auto">
          <a:xfrm>
            <a:off x="1222375" y="587057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57729ED0-3769-44CF-A488-B0C963B30CFA}"/>
              </a:ext>
            </a:extLst>
          </p:cNvPr>
          <p:cNvGrpSpPr/>
          <p:nvPr/>
        </p:nvGrpSpPr>
        <p:grpSpPr>
          <a:xfrm>
            <a:off x="4924425" y="1243013"/>
            <a:ext cx="1084263" cy="4376737"/>
            <a:chOff x="4924425" y="1243013"/>
            <a:chExt cx="1084263" cy="4376737"/>
          </a:xfrm>
        </p:grpSpPr>
        <p:sp>
          <p:nvSpPr>
            <p:cNvPr id="36868" name="Rectangle 33">
              <a:extLst>
                <a:ext uri="{FF2B5EF4-FFF2-40B4-BE49-F238E27FC236}">
                  <a16:creationId xmlns:a16="http://schemas.microsoft.com/office/drawing/2014/main" id="{212DEE39-739F-45D0-9D97-9A44C924CED2}"/>
                </a:ext>
              </a:extLst>
            </p:cNvPr>
            <p:cNvSpPr>
              <a:spLocks noChangeArrowheads="1"/>
            </p:cNvSpPr>
            <p:nvPr/>
          </p:nvSpPr>
          <p:spPr bwMode="auto">
            <a:xfrm>
              <a:off x="5151438" y="4554538"/>
              <a:ext cx="622300" cy="1065212"/>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69" name="Rectangle 34">
              <a:extLst>
                <a:ext uri="{FF2B5EF4-FFF2-40B4-BE49-F238E27FC236}">
                  <a16:creationId xmlns:a16="http://schemas.microsoft.com/office/drawing/2014/main" id="{473C3C9F-8AD5-4061-9755-0BA9FAC46FC9}"/>
                </a:ext>
              </a:extLst>
            </p:cNvPr>
            <p:cNvSpPr>
              <a:spLocks noChangeArrowheads="1"/>
            </p:cNvSpPr>
            <p:nvPr/>
          </p:nvSpPr>
          <p:spPr bwMode="auto">
            <a:xfrm>
              <a:off x="5151438" y="4241800"/>
              <a:ext cx="622300" cy="1984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0" name="Rectangle 35">
              <a:extLst>
                <a:ext uri="{FF2B5EF4-FFF2-40B4-BE49-F238E27FC236}">
                  <a16:creationId xmlns:a16="http://schemas.microsoft.com/office/drawing/2014/main" id="{A03543A0-DDAB-43CF-8C5C-83773A567A95}"/>
                </a:ext>
              </a:extLst>
            </p:cNvPr>
            <p:cNvSpPr>
              <a:spLocks noChangeArrowheads="1"/>
            </p:cNvSpPr>
            <p:nvPr/>
          </p:nvSpPr>
          <p:spPr bwMode="auto">
            <a:xfrm>
              <a:off x="5151438" y="3929063"/>
              <a:ext cx="622300" cy="19843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1" name="Rectangle 36">
              <a:extLst>
                <a:ext uri="{FF2B5EF4-FFF2-40B4-BE49-F238E27FC236}">
                  <a16:creationId xmlns:a16="http://schemas.microsoft.com/office/drawing/2014/main" id="{BEBE2F6A-DF33-4BE1-94DA-7B0AE97EA042}"/>
                </a:ext>
              </a:extLst>
            </p:cNvPr>
            <p:cNvSpPr>
              <a:spLocks noChangeArrowheads="1"/>
            </p:cNvSpPr>
            <p:nvPr/>
          </p:nvSpPr>
          <p:spPr bwMode="auto">
            <a:xfrm>
              <a:off x="5151438" y="3617913"/>
              <a:ext cx="622300" cy="19843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2" name="Rectangle 37">
              <a:extLst>
                <a:ext uri="{FF2B5EF4-FFF2-40B4-BE49-F238E27FC236}">
                  <a16:creationId xmlns:a16="http://schemas.microsoft.com/office/drawing/2014/main" id="{9BF02D22-4E78-4D35-A2F0-23843F24D3A0}"/>
                </a:ext>
              </a:extLst>
            </p:cNvPr>
            <p:cNvSpPr>
              <a:spLocks noChangeArrowheads="1"/>
            </p:cNvSpPr>
            <p:nvPr/>
          </p:nvSpPr>
          <p:spPr bwMode="auto">
            <a:xfrm>
              <a:off x="5151438" y="3305175"/>
              <a:ext cx="622300" cy="198438"/>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3" name="Rectangle 38">
              <a:extLst>
                <a:ext uri="{FF2B5EF4-FFF2-40B4-BE49-F238E27FC236}">
                  <a16:creationId xmlns:a16="http://schemas.microsoft.com/office/drawing/2014/main" id="{5EC5CA7A-EC77-4ADB-BFFD-CB16E5927A10}"/>
                </a:ext>
              </a:extLst>
            </p:cNvPr>
            <p:cNvSpPr>
              <a:spLocks noChangeArrowheads="1"/>
            </p:cNvSpPr>
            <p:nvPr/>
          </p:nvSpPr>
          <p:spPr bwMode="auto">
            <a:xfrm>
              <a:off x="5151438" y="2994025"/>
              <a:ext cx="622300" cy="1968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4" name="Rectangle 39">
              <a:extLst>
                <a:ext uri="{FF2B5EF4-FFF2-40B4-BE49-F238E27FC236}">
                  <a16:creationId xmlns:a16="http://schemas.microsoft.com/office/drawing/2014/main" id="{BEB78090-7105-49A6-BC34-11648F1A7181}"/>
                </a:ext>
              </a:extLst>
            </p:cNvPr>
            <p:cNvSpPr>
              <a:spLocks noChangeArrowheads="1"/>
            </p:cNvSpPr>
            <p:nvPr/>
          </p:nvSpPr>
          <p:spPr bwMode="auto">
            <a:xfrm>
              <a:off x="5151438" y="2681288"/>
              <a:ext cx="622300" cy="19843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5" name="Rectangle 40">
              <a:extLst>
                <a:ext uri="{FF2B5EF4-FFF2-40B4-BE49-F238E27FC236}">
                  <a16:creationId xmlns:a16="http://schemas.microsoft.com/office/drawing/2014/main" id="{3AFA379C-F9ED-4FAD-8A1F-D5F6A8CE5BD0}"/>
                </a:ext>
              </a:extLst>
            </p:cNvPr>
            <p:cNvSpPr>
              <a:spLocks noChangeArrowheads="1"/>
            </p:cNvSpPr>
            <p:nvPr/>
          </p:nvSpPr>
          <p:spPr bwMode="auto">
            <a:xfrm>
              <a:off x="5151438" y="2370138"/>
              <a:ext cx="622300" cy="19685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6" name="Rectangle 41">
              <a:extLst>
                <a:ext uri="{FF2B5EF4-FFF2-40B4-BE49-F238E27FC236}">
                  <a16:creationId xmlns:a16="http://schemas.microsoft.com/office/drawing/2014/main" id="{5AAFAA37-CDBD-45AC-8D8C-8BF6ADE23846}"/>
                </a:ext>
              </a:extLst>
            </p:cNvPr>
            <p:cNvSpPr>
              <a:spLocks noChangeArrowheads="1"/>
            </p:cNvSpPr>
            <p:nvPr/>
          </p:nvSpPr>
          <p:spPr bwMode="auto">
            <a:xfrm>
              <a:off x="5151438" y="2057400"/>
              <a:ext cx="622300" cy="190500"/>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7" name="Freeform 42">
              <a:extLst>
                <a:ext uri="{FF2B5EF4-FFF2-40B4-BE49-F238E27FC236}">
                  <a16:creationId xmlns:a16="http://schemas.microsoft.com/office/drawing/2014/main" id="{2E832917-A4FD-475F-92B0-A6A011ED0EEC}"/>
                </a:ext>
              </a:extLst>
            </p:cNvPr>
            <p:cNvSpPr>
              <a:spLocks/>
            </p:cNvSpPr>
            <p:nvPr/>
          </p:nvSpPr>
          <p:spPr bwMode="auto">
            <a:xfrm>
              <a:off x="4924425" y="1243013"/>
              <a:ext cx="1084263" cy="700087"/>
            </a:xfrm>
            <a:custGeom>
              <a:avLst/>
              <a:gdLst>
                <a:gd name="T0" fmla="*/ 854334156 w 683"/>
                <a:gd name="T1" fmla="*/ 0 h 441"/>
                <a:gd name="T2" fmla="*/ 0 w 683"/>
                <a:gd name="T3" fmla="*/ 1111388906 h 441"/>
                <a:gd name="T4" fmla="*/ 1721268306 w 683"/>
                <a:gd name="T5" fmla="*/ 1111388906 h 441"/>
                <a:gd name="T6" fmla="*/ 854334156 w 683"/>
                <a:gd name="T7" fmla="*/ 0 h 4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83" h="441">
                  <a:moveTo>
                    <a:pt x="339" y="0"/>
                  </a:moveTo>
                  <a:lnTo>
                    <a:pt x="0" y="441"/>
                  </a:lnTo>
                  <a:lnTo>
                    <a:pt x="683" y="441"/>
                  </a:lnTo>
                  <a:lnTo>
                    <a:pt x="33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61F13BCE-3C66-4A3B-9DBA-9CE9CCF02261}"/>
              </a:ext>
            </a:extLst>
          </p:cNvPr>
          <p:cNvGrpSpPr/>
          <p:nvPr/>
        </p:nvGrpSpPr>
        <p:grpSpPr>
          <a:xfrm>
            <a:off x="6199188" y="1243013"/>
            <a:ext cx="1084262" cy="4376737"/>
            <a:chOff x="6199188" y="1243013"/>
            <a:chExt cx="1084262" cy="4376737"/>
          </a:xfrm>
        </p:grpSpPr>
        <p:sp>
          <p:nvSpPr>
            <p:cNvPr id="36878" name="Rectangle 43">
              <a:extLst>
                <a:ext uri="{FF2B5EF4-FFF2-40B4-BE49-F238E27FC236}">
                  <a16:creationId xmlns:a16="http://schemas.microsoft.com/office/drawing/2014/main" id="{CE45FB89-C287-4A6B-8E55-DEB9B6194F7F}"/>
                </a:ext>
              </a:extLst>
            </p:cNvPr>
            <p:cNvSpPr>
              <a:spLocks noChangeArrowheads="1"/>
            </p:cNvSpPr>
            <p:nvPr/>
          </p:nvSpPr>
          <p:spPr bwMode="auto">
            <a:xfrm>
              <a:off x="6426200" y="4554538"/>
              <a:ext cx="630238" cy="1065212"/>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79" name="Rectangle 44">
              <a:extLst>
                <a:ext uri="{FF2B5EF4-FFF2-40B4-BE49-F238E27FC236}">
                  <a16:creationId xmlns:a16="http://schemas.microsoft.com/office/drawing/2014/main" id="{4F0AA931-B9C9-4AC0-B320-D954FDF2EFEF}"/>
                </a:ext>
              </a:extLst>
            </p:cNvPr>
            <p:cNvSpPr>
              <a:spLocks noChangeArrowheads="1"/>
            </p:cNvSpPr>
            <p:nvPr/>
          </p:nvSpPr>
          <p:spPr bwMode="auto">
            <a:xfrm>
              <a:off x="6426200" y="4241800"/>
              <a:ext cx="630238" cy="198438"/>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0" name="Rectangle 45">
              <a:extLst>
                <a:ext uri="{FF2B5EF4-FFF2-40B4-BE49-F238E27FC236}">
                  <a16:creationId xmlns:a16="http://schemas.microsoft.com/office/drawing/2014/main" id="{F401AE8C-17E4-4EB8-818C-EFB25B3A1E4F}"/>
                </a:ext>
              </a:extLst>
            </p:cNvPr>
            <p:cNvSpPr>
              <a:spLocks noChangeArrowheads="1"/>
            </p:cNvSpPr>
            <p:nvPr/>
          </p:nvSpPr>
          <p:spPr bwMode="auto">
            <a:xfrm>
              <a:off x="6426200" y="3929063"/>
              <a:ext cx="630238" cy="19843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1" name="Rectangle 46">
              <a:extLst>
                <a:ext uri="{FF2B5EF4-FFF2-40B4-BE49-F238E27FC236}">
                  <a16:creationId xmlns:a16="http://schemas.microsoft.com/office/drawing/2014/main" id="{EE87BC1C-FD7B-4BA1-87E0-70B7F3AFD194}"/>
                </a:ext>
              </a:extLst>
            </p:cNvPr>
            <p:cNvSpPr>
              <a:spLocks noChangeArrowheads="1"/>
            </p:cNvSpPr>
            <p:nvPr/>
          </p:nvSpPr>
          <p:spPr bwMode="auto">
            <a:xfrm>
              <a:off x="6426200" y="3617913"/>
              <a:ext cx="630238" cy="19843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2" name="Rectangle 47">
              <a:extLst>
                <a:ext uri="{FF2B5EF4-FFF2-40B4-BE49-F238E27FC236}">
                  <a16:creationId xmlns:a16="http://schemas.microsoft.com/office/drawing/2014/main" id="{5521966B-8A26-496F-8AC3-67E48C132902}"/>
                </a:ext>
              </a:extLst>
            </p:cNvPr>
            <p:cNvSpPr>
              <a:spLocks noChangeArrowheads="1"/>
            </p:cNvSpPr>
            <p:nvPr/>
          </p:nvSpPr>
          <p:spPr bwMode="auto">
            <a:xfrm>
              <a:off x="6426200" y="3305175"/>
              <a:ext cx="630238" cy="198438"/>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3" name="Rectangle 48">
              <a:extLst>
                <a:ext uri="{FF2B5EF4-FFF2-40B4-BE49-F238E27FC236}">
                  <a16:creationId xmlns:a16="http://schemas.microsoft.com/office/drawing/2014/main" id="{473595EC-86D8-4244-9CF9-3F34B6E2F089}"/>
                </a:ext>
              </a:extLst>
            </p:cNvPr>
            <p:cNvSpPr>
              <a:spLocks noChangeArrowheads="1"/>
            </p:cNvSpPr>
            <p:nvPr/>
          </p:nvSpPr>
          <p:spPr bwMode="auto">
            <a:xfrm>
              <a:off x="6426200" y="2994025"/>
              <a:ext cx="630238" cy="19685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4" name="Rectangle 49">
              <a:extLst>
                <a:ext uri="{FF2B5EF4-FFF2-40B4-BE49-F238E27FC236}">
                  <a16:creationId xmlns:a16="http://schemas.microsoft.com/office/drawing/2014/main" id="{F717B49F-475A-45B0-A1E1-A18104ED2F72}"/>
                </a:ext>
              </a:extLst>
            </p:cNvPr>
            <p:cNvSpPr>
              <a:spLocks noChangeArrowheads="1"/>
            </p:cNvSpPr>
            <p:nvPr/>
          </p:nvSpPr>
          <p:spPr bwMode="auto">
            <a:xfrm>
              <a:off x="6426200" y="2681288"/>
              <a:ext cx="630238" cy="19843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5" name="Rectangle 50">
              <a:extLst>
                <a:ext uri="{FF2B5EF4-FFF2-40B4-BE49-F238E27FC236}">
                  <a16:creationId xmlns:a16="http://schemas.microsoft.com/office/drawing/2014/main" id="{1C1DA9DD-9C6A-4AA8-A5CA-A9057B90B05D}"/>
                </a:ext>
              </a:extLst>
            </p:cNvPr>
            <p:cNvSpPr>
              <a:spLocks noChangeArrowheads="1"/>
            </p:cNvSpPr>
            <p:nvPr/>
          </p:nvSpPr>
          <p:spPr bwMode="auto">
            <a:xfrm>
              <a:off x="6426200" y="2370138"/>
              <a:ext cx="630238" cy="19685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6" name="Rectangle 51">
              <a:extLst>
                <a:ext uri="{FF2B5EF4-FFF2-40B4-BE49-F238E27FC236}">
                  <a16:creationId xmlns:a16="http://schemas.microsoft.com/office/drawing/2014/main" id="{0F1C7640-9DE4-4F45-B39C-7B22EC909E7D}"/>
                </a:ext>
              </a:extLst>
            </p:cNvPr>
            <p:cNvSpPr>
              <a:spLocks noChangeArrowheads="1"/>
            </p:cNvSpPr>
            <p:nvPr/>
          </p:nvSpPr>
          <p:spPr bwMode="auto">
            <a:xfrm>
              <a:off x="6426200" y="2057400"/>
              <a:ext cx="630238" cy="19050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6887" name="Freeform 52">
              <a:extLst>
                <a:ext uri="{FF2B5EF4-FFF2-40B4-BE49-F238E27FC236}">
                  <a16:creationId xmlns:a16="http://schemas.microsoft.com/office/drawing/2014/main" id="{984664A3-8DF4-4AA7-ADEC-B0E2A6E64E37}"/>
                </a:ext>
              </a:extLst>
            </p:cNvPr>
            <p:cNvSpPr>
              <a:spLocks/>
            </p:cNvSpPr>
            <p:nvPr/>
          </p:nvSpPr>
          <p:spPr bwMode="auto">
            <a:xfrm>
              <a:off x="6199188" y="1243013"/>
              <a:ext cx="1084262" cy="700087"/>
            </a:xfrm>
            <a:custGeom>
              <a:avLst/>
              <a:gdLst>
                <a:gd name="T0" fmla="*/ 866933350 w 683"/>
                <a:gd name="T1" fmla="*/ 0 h 441"/>
                <a:gd name="T2" fmla="*/ 0 w 683"/>
                <a:gd name="T3" fmla="*/ 1111388906 h 441"/>
                <a:gd name="T4" fmla="*/ 1721266719 w 683"/>
                <a:gd name="T5" fmla="*/ 1111388906 h 441"/>
                <a:gd name="T6" fmla="*/ 866933350 w 683"/>
                <a:gd name="T7" fmla="*/ 0 h 441"/>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683" h="441">
                  <a:moveTo>
                    <a:pt x="344" y="0"/>
                  </a:moveTo>
                  <a:lnTo>
                    <a:pt x="0" y="441"/>
                  </a:lnTo>
                  <a:lnTo>
                    <a:pt x="683" y="441"/>
                  </a:lnTo>
                  <a:lnTo>
                    <a:pt x="34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36892" name="Rectangle 19">
            <a:extLst>
              <a:ext uri="{FF2B5EF4-FFF2-40B4-BE49-F238E27FC236}">
                <a16:creationId xmlns:a16="http://schemas.microsoft.com/office/drawing/2014/main" id="{9F7C213C-35C1-4184-84B2-690AF59E2DC6}"/>
              </a:ext>
            </a:extLst>
          </p:cNvPr>
          <p:cNvSpPr>
            <a:spLocks noChangeArrowheads="1"/>
          </p:cNvSpPr>
          <p:nvPr/>
        </p:nvSpPr>
        <p:spPr bwMode="auto">
          <a:xfrm>
            <a:off x="1608138" y="1379538"/>
            <a:ext cx="2951162"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3800" b="1" dirty="0">
                <a:solidFill>
                  <a:schemeClr val="accent2"/>
                </a:solidFill>
                <a:latin typeface="Arial" panose="020B0604020202020204" pitchFamily="34" charset="0"/>
              </a:rPr>
              <a:t>#01</a:t>
            </a:r>
            <a:endParaRPr lang="ru-RU" altLang="ru-RU" sz="6000" b="1" dirty="0">
              <a:solidFill>
                <a:schemeClr val="accent2"/>
              </a:solidFill>
            </a:endParaRPr>
          </a:p>
        </p:txBody>
      </p:sp>
      <p:sp>
        <p:nvSpPr>
          <p:cNvPr id="36893" name="Rectangle 19">
            <a:extLst>
              <a:ext uri="{FF2B5EF4-FFF2-40B4-BE49-F238E27FC236}">
                <a16:creationId xmlns:a16="http://schemas.microsoft.com/office/drawing/2014/main" id="{08A2A6B8-71ED-4BBD-ADAD-B7141AD05D65}"/>
              </a:ext>
            </a:extLst>
          </p:cNvPr>
          <p:cNvSpPr>
            <a:spLocks noChangeArrowheads="1"/>
          </p:cNvSpPr>
          <p:nvPr/>
        </p:nvSpPr>
        <p:spPr bwMode="auto">
          <a:xfrm>
            <a:off x="7632700" y="1379538"/>
            <a:ext cx="2951163" cy="212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13800" b="1" dirty="0">
                <a:solidFill>
                  <a:schemeClr val="accent4"/>
                </a:solidFill>
                <a:latin typeface="Arial" panose="020B0604020202020204" pitchFamily="34" charset="0"/>
              </a:rPr>
              <a:t>#02</a:t>
            </a:r>
            <a:endParaRPr lang="ru-RU" altLang="ru-RU" sz="6000" b="1" dirty="0">
              <a:solidFill>
                <a:schemeClr val="accent4"/>
              </a:solidFill>
            </a:endParaRPr>
          </a:p>
        </p:txBody>
      </p:sp>
      <p:grpSp>
        <p:nvGrpSpPr>
          <p:cNvPr id="5" name="Группа 4">
            <a:extLst>
              <a:ext uri="{FF2B5EF4-FFF2-40B4-BE49-F238E27FC236}">
                <a16:creationId xmlns:a16="http://schemas.microsoft.com/office/drawing/2014/main" id="{C76EB746-D85E-4646-BC96-3589C2B9A5E7}"/>
              </a:ext>
            </a:extLst>
          </p:cNvPr>
          <p:cNvGrpSpPr/>
          <p:nvPr/>
        </p:nvGrpSpPr>
        <p:grpSpPr>
          <a:xfrm>
            <a:off x="1455738" y="3609975"/>
            <a:ext cx="3255962" cy="2070100"/>
            <a:chOff x="1455738" y="3609975"/>
            <a:chExt cx="3255962" cy="2070100"/>
          </a:xfrm>
        </p:grpSpPr>
        <p:sp>
          <p:nvSpPr>
            <p:cNvPr id="36888" name="Freeform 53">
              <a:extLst>
                <a:ext uri="{FF2B5EF4-FFF2-40B4-BE49-F238E27FC236}">
                  <a16:creationId xmlns:a16="http://schemas.microsoft.com/office/drawing/2014/main" id="{5FC85CD3-6F2C-4B0E-B7E3-7011028C3747}"/>
                </a:ext>
              </a:extLst>
            </p:cNvPr>
            <p:cNvSpPr>
              <a:spLocks/>
            </p:cNvSpPr>
            <p:nvPr/>
          </p:nvSpPr>
          <p:spPr bwMode="auto">
            <a:xfrm>
              <a:off x="1517650" y="3670300"/>
              <a:ext cx="3133725" cy="1949450"/>
            </a:xfrm>
            <a:custGeom>
              <a:avLst/>
              <a:gdLst>
                <a:gd name="T0" fmla="*/ 2147483646 w 413"/>
                <a:gd name="T1" fmla="*/ 2147483646 h 256"/>
                <a:gd name="T2" fmla="*/ 1669630469 w 413"/>
                <a:gd name="T3" fmla="*/ 2147483646 h 256"/>
                <a:gd name="T4" fmla="*/ 0 w 413"/>
                <a:gd name="T5" fmla="*/ 2147483646 h 256"/>
                <a:gd name="T6" fmla="*/ 0 w 413"/>
                <a:gd name="T7" fmla="*/ 1681674766 h 256"/>
                <a:gd name="T8" fmla="*/ 1669630469 w 413"/>
                <a:gd name="T9" fmla="*/ 0 h 256"/>
                <a:gd name="T10" fmla="*/ 2147483646 w 413"/>
                <a:gd name="T11" fmla="*/ 0 h 256"/>
                <a:gd name="T12" fmla="*/ 2147483646 w 413"/>
                <a:gd name="T13" fmla="*/ 1681674766 h 256"/>
                <a:gd name="T14" fmla="*/ 2147483646 w 413"/>
                <a:gd name="T15" fmla="*/ 2147483646 h 256"/>
                <a:gd name="T16" fmla="*/ 2147483646 w 413"/>
                <a:gd name="T17" fmla="*/ 2147483646 h 2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3" h="256">
                  <a:moveTo>
                    <a:pt x="384" y="256"/>
                  </a:moveTo>
                  <a:cubicBezTo>
                    <a:pt x="29" y="256"/>
                    <a:pt x="29" y="256"/>
                    <a:pt x="29" y="256"/>
                  </a:cubicBezTo>
                  <a:cubicBezTo>
                    <a:pt x="13" y="256"/>
                    <a:pt x="0" y="243"/>
                    <a:pt x="0" y="228"/>
                  </a:cubicBezTo>
                  <a:cubicBezTo>
                    <a:pt x="0" y="29"/>
                    <a:pt x="0" y="29"/>
                    <a:pt x="0" y="29"/>
                  </a:cubicBezTo>
                  <a:cubicBezTo>
                    <a:pt x="0" y="13"/>
                    <a:pt x="13" y="0"/>
                    <a:pt x="29" y="0"/>
                  </a:cubicBezTo>
                  <a:cubicBezTo>
                    <a:pt x="384" y="0"/>
                    <a:pt x="384" y="0"/>
                    <a:pt x="384" y="0"/>
                  </a:cubicBezTo>
                  <a:cubicBezTo>
                    <a:pt x="400" y="0"/>
                    <a:pt x="413" y="13"/>
                    <a:pt x="413" y="29"/>
                  </a:cubicBezTo>
                  <a:cubicBezTo>
                    <a:pt x="413" y="228"/>
                    <a:pt x="413" y="228"/>
                    <a:pt x="413" y="228"/>
                  </a:cubicBezTo>
                  <a:cubicBezTo>
                    <a:pt x="413" y="243"/>
                    <a:pt x="400" y="256"/>
                    <a:pt x="384" y="2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6889" name="Freeform 54">
              <a:extLst>
                <a:ext uri="{FF2B5EF4-FFF2-40B4-BE49-F238E27FC236}">
                  <a16:creationId xmlns:a16="http://schemas.microsoft.com/office/drawing/2014/main" id="{6A6CBDB3-EDA9-4025-A70B-D67FAAFFA655}"/>
                </a:ext>
              </a:extLst>
            </p:cNvPr>
            <p:cNvSpPr>
              <a:spLocks noEditPoints="1"/>
            </p:cNvSpPr>
            <p:nvPr/>
          </p:nvSpPr>
          <p:spPr bwMode="auto">
            <a:xfrm>
              <a:off x="1455738" y="3609975"/>
              <a:ext cx="3255962" cy="2070100"/>
            </a:xfrm>
            <a:custGeom>
              <a:avLst/>
              <a:gdLst>
                <a:gd name="T0" fmla="*/ 2147483646 w 429"/>
                <a:gd name="T1" fmla="*/ 463375142 h 272"/>
                <a:gd name="T2" fmla="*/ 2147483646 w 429"/>
                <a:gd name="T3" fmla="*/ 2143116689 h 272"/>
                <a:gd name="T4" fmla="*/ 2147483646 w 429"/>
                <a:gd name="T5" fmla="*/ 2147483646 h 272"/>
                <a:gd name="T6" fmla="*/ 2147483646 w 429"/>
                <a:gd name="T7" fmla="*/ 2147483646 h 272"/>
                <a:gd name="T8" fmla="*/ 2131304151 w 429"/>
                <a:gd name="T9" fmla="*/ 2147483646 h 272"/>
                <a:gd name="T10" fmla="*/ 460821083 w 429"/>
                <a:gd name="T11" fmla="*/ 2147483646 h 272"/>
                <a:gd name="T12" fmla="*/ 460821083 w 429"/>
                <a:gd name="T13" fmla="*/ 2143116689 h 272"/>
                <a:gd name="T14" fmla="*/ 2131304151 w 429"/>
                <a:gd name="T15" fmla="*/ 463375142 h 272"/>
                <a:gd name="T16" fmla="*/ 2147483646 w 429"/>
                <a:gd name="T17" fmla="*/ 463375142 h 272"/>
                <a:gd name="T18" fmla="*/ 2147483646 w 429"/>
                <a:gd name="T19" fmla="*/ 0 h 272"/>
                <a:gd name="T20" fmla="*/ 2131304151 w 429"/>
                <a:gd name="T21" fmla="*/ 0 h 272"/>
                <a:gd name="T22" fmla="*/ 0 w 429"/>
                <a:gd name="T23" fmla="*/ 2143116689 h 272"/>
                <a:gd name="T24" fmla="*/ 0 w 429"/>
                <a:gd name="T25" fmla="*/ 2147483646 h 272"/>
                <a:gd name="T26" fmla="*/ 2131304151 w 429"/>
                <a:gd name="T27" fmla="*/ 2147483646 h 272"/>
                <a:gd name="T28" fmla="*/ 2147483646 w 429"/>
                <a:gd name="T29" fmla="*/ 2147483646 h 272"/>
                <a:gd name="T30" fmla="*/ 2147483646 w 429"/>
                <a:gd name="T31" fmla="*/ 2147483646 h 272"/>
                <a:gd name="T32" fmla="*/ 2147483646 w 429"/>
                <a:gd name="T33" fmla="*/ 2143116689 h 272"/>
                <a:gd name="T34" fmla="*/ 2147483646 w 429"/>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9" h="272">
                  <a:moveTo>
                    <a:pt x="392" y="8"/>
                  </a:moveTo>
                  <a:cubicBezTo>
                    <a:pt x="408" y="8"/>
                    <a:pt x="421" y="21"/>
                    <a:pt x="421" y="37"/>
                  </a:cubicBezTo>
                  <a:cubicBezTo>
                    <a:pt x="421" y="236"/>
                    <a:pt x="421" y="236"/>
                    <a:pt x="421" y="236"/>
                  </a:cubicBezTo>
                  <a:cubicBezTo>
                    <a:pt x="421" y="251"/>
                    <a:pt x="408" y="264"/>
                    <a:pt x="392" y="264"/>
                  </a:cubicBezTo>
                  <a:cubicBezTo>
                    <a:pt x="37" y="264"/>
                    <a:pt x="37" y="264"/>
                    <a:pt x="37" y="264"/>
                  </a:cubicBezTo>
                  <a:cubicBezTo>
                    <a:pt x="21" y="264"/>
                    <a:pt x="8" y="251"/>
                    <a:pt x="8" y="236"/>
                  </a:cubicBezTo>
                  <a:cubicBezTo>
                    <a:pt x="8" y="37"/>
                    <a:pt x="8" y="37"/>
                    <a:pt x="8" y="37"/>
                  </a:cubicBezTo>
                  <a:cubicBezTo>
                    <a:pt x="8" y="21"/>
                    <a:pt x="21" y="8"/>
                    <a:pt x="37" y="8"/>
                  </a:cubicBezTo>
                  <a:cubicBezTo>
                    <a:pt x="392" y="8"/>
                    <a:pt x="392" y="8"/>
                    <a:pt x="392" y="8"/>
                  </a:cubicBezTo>
                  <a:close/>
                  <a:moveTo>
                    <a:pt x="392" y="0"/>
                  </a:moveTo>
                  <a:cubicBezTo>
                    <a:pt x="37" y="0"/>
                    <a:pt x="37" y="0"/>
                    <a:pt x="37" y="0"/>
                  </a:cubicBezTo>
                  <a:cubicBezTo>
                    <a:pt x="17" y="0"/>
                    <a:pt x="0" y="17"/>
                    <a:pt x="0" y="37"/>
                  </a:cubicBezTo>
                  <a:cubicBezTo>
                    <a:pt x="0" y="236"/>
                    <a:pt x="0" y="236"/>
                    <a:pt x="0" y="236"/>
                  </a:cubicBezTo>
                  <a:cubicBezTo>
                    <a:pt x="0" y="256"/>
                    <a:pt x="17" y="272"/>
                    <a:pt x="37" y="272"/>
                  </a:cubicBezTo>
                  <a:cubicBezTo>
                    <a:pt x="392" y="272"/>
                    <a:pt x="392" y="272"/>
                    <a:pt x="392" y="272"/>
                  </a:cubicBezTo>
                  <a:cubicBezTo>
                    <a:pt x="412" y="272"/>
                    <a:pt x="429" y="256"/>
                    <a:pt x="429" y="236"/>
                  </a:cubicBezTo>
                  <a:cubicBezTo>
                    <a:pt x="429" y="37"/>
                    <a:pt x="429" y="37"/>
                    <a:pt x="429" y="37"/>
                  </a:cubicBezTo>
                  <a:cubicBezTo>
                    <a:pt x="429" y="17"/>
                    <a:pt x="412" y="0"/>
                    <a:pt x="392"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6894" name="TextBox 115">
              <a:extLst>
                <a:ext uri="{FF2B5EF4-FFF2-40B4-BE49-F238E27FC236}">
                  <a16:creationId xmlns:a16="http://schemas.microsoft.com/office/drawing/2014/main" id="{716FF40C-5D22-423B-96BD-638968218D1E}"/>
                </a:ext>
              </a:extLst>
            </p:cNvPr>
            <p:cNvSpPr txBox="1">
              <a:spLocks noChangeArrowheads="1"/>
            </p:cNvSpPr>
            <p:nvPr/>
          </p:nvSpPr>
          <p:spPr bwMode="auto">
            <a:xfrm>
              <a:off x="1608138" y="3754438"/>
              <a:ext cx="2801937"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dirty="0">
                  <a:solidFill>
                    <a:srgbClr val="73858E"/>
                  </a:solidFill>
                  <a:latin typeface="Arial" panose="020B0604020202020204" pitchFamily="34" charset="0"/>
                  <a:cs typeface="Arial" panose="020B0604020202020204" pitchFamily="34" charset="0"/>
                </a:rPr>
                <a:t>Lorem ipsum dolor sit </a:t>
              </a:r>
              <a:r>
                <a:rPr lang="en-US" altLang="ru-RU" sz="1400" i="1" dirty="0" err="1">
                  <a:solidFill>
                    <a:srgbClr val="73858E"/>
                  </a:solidFill>
                  <a:latin typeface="Arial" panose="020B0604020202020204" pitchFamily="34" charset="0"/>
                  <a:cs typeface="Arial" panose="020B0604020202020204" pitchFamily="34" charset="0"/>
                </a:rPr>
                <a:t>amet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consectetur</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adipiscing</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elit</a:t>
              </a:r>
              <a:r>
                <a:rPr lang="en-US" altLang="ru-RU" sz="1400" i="1" dirty="0">
                  <a:solidFill>
                    <a:srgbClr val="73858E"/>
                  </a:solidFill>
                  <a:latin typeface="Arial" panose="020B0604020202020204" pitchFamily="34" charset="0"/>
                  <a:cs typeface="Arial" panose="020B0604020202020204" pitchFamily="34" charset="0"/>
                </a:rPr>
                <a:t>, sed do </a:t>
              </a:r>
              <a:r>
                <a:rPr lang="en-US" altLang="ru-RU" sz="1400" i="1" dirty="0" err="1">
                  <a:solidFill>
                    <a:srgbClr val="73858E"/>
                  </a:solidFill>
                  <a:latin typeface="Arial" panose="020B0604020202020204" pitchFamily="34" charset="0"/>
                  <a:cs typeface="Arial" panose="020B0604020202020204" pitchFamily="34" charset="0"/>
                </a:rPr>
                <a:t>eiusmod</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tempor</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incididunt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ut</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labore</a:t>
              </a:r>
              <a:r>
                <a:rPr lang="en-US" altLang="ru-RU" sz="1400" i="1" dirty="0">
                  <a:solidFill>
                    <a:srgbClr val="73858E"/>
                  </a:solidFill>
                  <a:latin typeface="Arial" panose="020B0604020202020204" pitchFamily="34" charset="0"/>
                  <a:cs typeface="Arial" panose="020B0604020202020204" pitchFamily="34" charset="0"/>
                </a:rPr>
                <a:t> et dolore magna </a:t>
              </a:r>
              <a:r>
                <a:rPr lang="en-US" altLang="ru-RU" sz="1400" i="1" dirty="0" err="1">
                  <a:solidFill>
                    <a:srgbClr val="73858E"/>
                  </a:solidFill>
                  <a:latin typeface="Arial" panose="020B0604020202020204" pitchFamily="34" charset="0"/>
                  <a:cs typeface="Arial" panose="020B0604020202020204" pitchFamily="34" charset="0"/>
                </a:rPr>
                <a:t>aliqua</a:t>
              </a:r>
              <a:r>
                <a:rPr lang="en-US" altLang="ru-RU" sz="1400" i="1" dirty="0">
                  <a:solidFill>
                    <a:srgbClr val="73858E"/>
                  </a:solidFill>
                  <a:latin typeface="Arial" panose="020B0604020202020204" pitchFamily="34" charset="0"/>
                  <a:cs typeface="Arial" panose="020B0604020202020204" pitchFamily="34" charset="0"/>
                </a:rPr>
                <a:t>. Ut </a:t>
              </a:r>
              <a:r>
                <a:rPr lang="en-US" altLang="ru-RU" sz="1400" i="1" dirty="0" err="1">
                  <a:solidFill>
                    <a:srgbClr val="73858E"/>
                  </a:solidFill>
                  <a:latin typeface="Arial" panose="020B0604020202020204" pitchFamily="34" charset="0"/>
                  <a:cs typeface="Arial" panose="020B0604020202020204" pitchFamily="34" charset="0"/>
                </a:rPr>
                <a:t>enim</a:t>
              </a:r>
              <a:r>
                <a:rPr lang="en-US" altLang="ru-RU" sz="1400" i="1" dirty="0">
                  <a:solidFill>
                    <a:srgbClr val="73858E"/>
                  </a:solidFill>
                  <a:latin typeface="Arial" panose="020B0604020202020204" pitchFamily="34" charset="0"/>
                  <a:cs typeface="Arial" panose="020B0604020202020204" pitchFamily="34" charset="0"/>
                </a:rPr>
                <a:t> ad minim </a:t>
              </a:r>
              <a:r>
                <a:rPr lang="en-US" altLang="ru-RU" sz="1400" i="1" dirty="0" err="1">
                  <a:solidFill>
                    <a:srgbClr val="73858E"/>
                  </a:solidFill>
                  <a:latin typeface="Arial" panose="020B0604020202020204" pitchFamily="34" charset="0"/>
                  <a:cs typeface="Arial" panose="020B0604020202020204" pitchFamily="34" charset="0"/>
                </a:rPr>
                <a:t>veniam</a:t>
              </a:r>
              <a:r>
                <a:rPr lang="en-US" altLang="ru-RU" sz="1400" i="1" dirty="0">
                  <a:solidFill>
                    <a:srgbClr val="73858E"/>
                  </a:solidFill>
                  <a:latin typeface="Arial" panose="020B0604020202020204" pitchFamily="34" charset="0"/>
                  <a:cs typeface="Arial" panose="020B0604020202020204" pitchFamily="34" charset="0"/>
                </a:rPr>
                <a:t>, </a:t>
              </a:r>
              <a:r>
                <a:rPr lang="en-US" altLang="ru-RU" sz="1400" i="1" dirty="0" err="1">
                  <a:solidFill>
                    <a:srgbClr val="73858E"/>
                  </a:solidFill>
                  <a:latin typeface="Arial" panose="020B0604020202020204" pitchFamily="34" charset="0"/>
                  <a:cs typeface="Arial" panose="020B0604020202020204" pitchFamily="34" charset="0"/>
                </a:rPr>
                <a:t>quis</a:t>
              </a:r>
              <a:endParaRPr lang="ru-RU" altLang="ru-RU" sz="1200" i="1" dirty="0">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8DEED09B-8B3E-408C-8228-9EEC6C13D470}"/>
              </a:ext>
            </a:extLst>
          </p:cNvPr>
          <p:cNvGrpSpPr/>
          <p:nvPr/>
        </p:nvGrpSpPr>
        <p:grpSpPr>
          <a:xfrm>
            <a:off x="7488238" y="3609975"/>
            <a:ext cx="3248025" cy="2070100"/>
            <a:chOff x="7488238" y="3609975"/>
            <a:chExt cx="3248025" cy="2070100"/>
          </a:xfrm>
        </p:grpSpPr>
        <p:sp>
          <p:nvSpPr>
            <p:cNvPr id="36890" name="Freeform 55">
              <a:extLst>
                <a:ext uri="{FF2B5EF4-FFF2-40B4-BE49-F238E27FC236}">
                  <a16:creationId xmlns:a16="http://schemas.microsoft.com/office/drawing/2014/main" id="{B3455C1C-A33A-468F-90BD-1CE95C45C415}"/>
                </a:ext>
              </a:extLst>
            </p:cNvPr>
            <p:cNvSpPr>
              <a:spLocks/>
            </p:cNvSpPr>
            <p:nvPr/>
          </p:nvSpPr>
          <p:spPr bwMode="auto">
            <a:xfrm>
              <a:off x="7548563" y="3670300"/>
              <a:ext cx="3127375" cy="1949450"/>
            </a:xfrm>
            <a:custGeom>
              <a:avLst/>
              <a:gdLst>
                <a:gd name="T0" fmla="*/ 2147483646 w 412"/>
                <a:gd name="T1" fmla="*/ 2147483646 h 256"/>
                <a:gd name="T2" fmla="*/ 1613330783 w 412"/>
                <a:gd name="T3" fmla="*/ 2147483646 h 256"/>
                <a:gd name="T4" fmla="*/ 0 w 412"/>
                <a:gd name="T5" fmla="*/ 2147483646 h 256"/>
                <a:gd name="T6" fmla="*/ 0 w 412"/>
                <a:gd name="T7" fmla="*/ 1681674766 h 256"/>
                <a:gd name="T8" fmla="*/ 1613330783 w 412"/>
                <a:gd name="T9" fmla="*/ 0 h 256"/>
                <a:gd name="T10" fmla="*/ 2147483646 w 412"/>
                <a:gd name="T11" fmla="*/ 0 h 256"/>
                <a:gd name="T12" fmla="*/ 2147483646 w 412"/>
                <a:gd name="T13" fmla="*/ 1681674766 h 256"/>
                <a:gd name="T14" fmla="*/ 2147483646 w 412"/>
                <a:gd name="T15" fmla="*/ 2147483646 h 256"/>
                <a:gd name="T16" fmla="*/ 2147483646 w 412"/>
                <a:gd name="T17" fmla="*/ 2147483646 h 2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12" h="256">
                  <a:moveTo>
                    <a:pt x="383" y="256"/>
                  </a:moveTo>
                  <a:cubicBezTo>
                    <a:pt x="28" y="256"/>
                    <a:pt x="28" y="256"/>
                    <a:pt x="28" y="256"/>
                  </a:cubicBezTo>
                  <a:cubicBezTo>
                    <a:pt x="12" y="256"/>
                    <a:pt x="0" y="243"/>
                    <a:pt x="0" y="228"/>
                  </a:cubicBezTo>
                  <a:cubicBezTo>
                    <a:pt x="0" y="29"/>
                    <a:pt x="0" y="29"/>
                    <a:pt x="0" y="29"/>
                  </a:cubicBezTo>
                  <a:cubicBezTo>
                    <a:pt x="0" y="13"/>
                    <a:pt x="12" y="0"/>
                    <a:pt x="28" y="0"/>
                  </a:cubicBezTo>
                  <a:cubicBezTo>
                    <a:pt x="383" y="0"/>
                    <a:pt x="383" y="0"/>
                    <a:pt x="383" y="0"/>
                  </a:cubicBezTo>
                  <a:cubicBezTo>
                    <a:pt x="399" y="0"/>
                    <a:pt x="412" y="13"/>
                    <a:pt x="412" y="29"/>
                  </a:cubicBezTo>
                  <a:cubicBezTo>
                    <a:pt x="412" y="228"/>
                    <a:pt x="412" y="228"/>
                    <a:pt x="412" y="228"/>
                  </a:cubicBezTo>
                  <a:cubicBezTo>
                    <a:pt x="412" y="243"/>
                    <a:pt x="399" y="256"/>
                    <a:pt x="383" y="2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6891" name="Freeform 56">
              <a:extLst>
                <a:ext uri="{FF2B5EF4-FFF2-40B4-BE49-F238E27FC236}">
                  <a16:creationId xmlns:a16="http://schemas.microsoft.com/office/drawing/2014/main" id="{8DF48702-11D9-4109-8E4D-B8AA1D238571}"/>
                </a:ext>
              </a:extLst>
            </p:cNvPr>
            <p:cNvSpPr>
              <a:spLocks noEditPoints="1"/>
            </p:cNvSpPr>
            <p:nvPr/>
          </p:nvSpPr>
          <p:spPr bwMode="auto">
            <a:xfrm>
              <a:off x="7488238" y="3609975"/>
              <a:ext cx="3248025" cy="2070100"/>
            </a:xfrm>
            <a:custGeom>
              <a:avLst/>
              <a:gdLst>
                <a:gd name="T0" fmla="*/ 2147483646 w 428"/>
                <a:gd name="T1" fmla="*/ 463375142 h 272"/>
                <a:gd name="T2" fmla="*/ 2147483646 w 428"/>
                <a:gd name="T3" fmla="*/ 2143116689 h 272"/>
                <a:gd name="T4" fmla="*/ 2147483646 w 428"/>
                <a:gd name="T5" fmla="*/ 2147483646 h 272"/>
                <a:gd name="T6" fmla="*/ 2147483646 w 428"/>
                <a:gd name="T7" fmla="*/ 2147483646 h 272"/>
                <a:gd name="T8" fmla="*/ 2073256855 w 428"/>
                <a:gd name="T9" fmla="*/ 2147483646 h 272"/>
                <a:gd name="T10" fmla="*/ 460726275 w 428"/>
                <a:gd name="T11" fmla="*/ 2147483646 h 272"/>
                <a:gd name="T12" fmla="*/ 460726275 w 428"/>
                <a:gd name="T13" fmla="*/ 2143116689 h 272"/>
                <a:gd name="T14" fmla="*/ 2073256855 w 428"/>
                <a:gd name="T15" fmla="*/ 463375142 h 272"/>
                <a:gd name="T16" fmla="*/ 2147483646 w 428"/>
                <a:gd name="T17" fmla="*/ 463375142 h 272"/>
                <a:gd name="T18" fmla="*/ 2147483646 w 428"/>
                <a:gd name="T19" fmla="*/ 0 h 272"/>
                <a:gd name="T20" fmla="*/ 2073256855 w 428"/>
                <a:gd name="T21" fmla="*/ 0 h 272"/>
                <a:gd name="T22" fmla="*/ 0 w 428"/>
                <a:gd name="T23" fmla="*/ 2143116689 h 272"/>
                <a:gd name="T24" fmla="*/ 0 w 428"/>
                <a:gd name="T25" fmla="*/ 2147483646 h 272"/>
                <a:gd name="T26" fmla="*/ 2073256855 w 428"/>
                <a:gd name="T27" fmla="*/ 2147483646 h 272"/>
                <a:gd name="T28" fmla="*/ 2147483646 w 428"/>
                <a:gd name="T29" fmla="*/ 2147483646 h 272"/>
                <a:gd name="T30" fmla="*/ 2147483646 w 428"/>
                <a:gd name="T31" fmla="*/ 2147483646 h 272"/>
                <a:gd name="T32" fmla="*/ 2147483646 w 428"/>
                <a:gd name="T33" fmla="*/ 2143116689 h 272"/>
                <a:gd name="T34" fmla="*/ 2147483646 w 428"/>
                <a:gd name="T35" fmla="*/ 0 h 2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428" h="272">
                  <a:moveTo>
                    <a:pt x="391" y="8"/>
                  </a:moveTo>
                  <a:cubicBezTo>
                    <a:pt x="407" y="8"/>
                    <a:pt x="420" y="21"/>
                    <a:pt x="420" y="37"/>
                  </a:cubicBezTo>
                  <a:cubicBezTo>
                    <a:pt x="420" y="236"/>
                    <a:pt x="420" y="236"/>
                    <a:pt x="420" y="236"/>
                  </a:cubicBezTo>
                  <a:cubicBezTo>
                    <a:pt x="420" y="251"/>
                    <a:pt x="407" y="264"/>
                    <a:pt x="391" y="264"/>
                  </a:cubicBezTo>
                  <a:cubicBezTo>
                    <a:pt x="36" y="264"/>
                    <a:pt x="36" y="264"/>
                    <a:pt x="36" y="264"/>
                  </a:cubicBezTo>
                  <a:cubicBezTo>
                    <a:pt x="20" y="264"/>
                    <a:pt x="8" y="251"/>
                    <a:pt x="8" y="236"/>
                  </a:cubicBezTo>
                  <a:cubicBezTo>
                    <a:pt x="8" y="37"/>
                    <a:pt x="8" y="37"/>
                    <a:pt x="8" y="37"/>
                  </a:cubicBezTo>
                  <a:cubicBezTo>
                    <a:pt x="8" y="21"/>
                    <a:pt x="20" y="8"/>
                    <a:pt x="36" y="8"/>
                  </a:cubicBezTo>
                  <a:cubicBezTo>
                    <a:pt x="391" y="8"/>
                    <a:pt x="391" y="8"/>
                    <a:pt x="391" y="8"/>
                  </a:cubicBezTo>
                  <a:close/>
                  <a:moveTo>
                    <a:pt x="391" y="0"/>
                  </a:moveTo>
                  <a:cubicBezTo>
                    <a:pt x="36" y="0"/>
                    <a:pt x="36" y="0"/>
                    <a:pt x="36" y="0"/>
                  </a:cubicBezTo>
                  <a:cubicBezTo>
                    <a:pt x="16" y="0"/>
                    <a:pt x="0" y="17"/>
                    <a:pt x="0" y="37"/>
                  </a:cubicBezTo>
                  <a:cubicBezTo>
                    <a:pt x="0" y="236"/>
                    <a:pt x="0" y="236"/>
                    <a:pt x="0" y="236"/>
                  </a:cubicBezTo>
                  <a:cubicBezTo>
                    <a:pt x="0" y="256"/>
                    <a:pt x="16" y="272"/>
                    <a:pt x="36" y="272"/>
                  </a:cubicBezTo>
                  <a:cubicBezTo>
                    <a:pt x="391" y="272"/>
                    <a:pt x="391" y="272"/>
                    <a:pt x="391" y="272"/>
                  </a:cubicBezTo>
                  <a:cubicBezTo>
                    <a:pt x="412" y="272"/>
                    <a:pt x="428" y="256"/>
                    <a:pt x="428" y="236"/>
                  </a:cubicBezTo>
                  <a:cubicBezTo>
                    <a:pt x="428" y="37"/>
                    <a:pt x="428" y="37"/>
                    <a:pt x="428" y="37"/>
                  </a:cubicBezTo>
                  <a:cubicBezTo>
                    <a:pt x="428" y="17"/>
                    <a:pt x="412" y="0"/>
                    <a:pt x="391"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6895" name="TextBox 115">
              <a:extLst>
                <a:ext uri="{FF2B5EF4-FFF2-40B4-BE49-F238E27FC236}">
                  <a16:creationId xmlns:a16="http://schemas.microsoft.com/office/drawing/2014/main" id="{7F4ECB12-6A74-4B1C-AF03-287426BE69BB}"/>
                </a:ext>
              </a:extLst>
            </p:cNvPr>
            <p:cNvSpPr txBox="1">
              <a:spLocks noChangeArrowheads="1"/>
            </p:cNvSpPr>
            <p:nvPr/>
          </p:nvSpPr>
          <p:spPr bwMode="auto">
            <a:xfrm>
              <a:off x="7781925" y="3754438"/>
              <a:ext cx="2801938"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a:t>
              </a:r>
              <a:endParaRPr lang="ru-RU" altLang="ru-RU" sz="12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6866"/>
                                        </p:tgtEl>
                                        <p:attrNameLst>
                                          <p:attrName>style.visibility</p:attrName>
                                        </p:attrNameLst>
                                      </p:cBhvr>
                                      <p:to>
                                        <p:strVal val="visible"/>
                                      </p:to>
                                    </p:set>
                                    <p:anim calcmode="lin" valueType="num">
                                      <p:cBhvr additive="base">
                                        <p:cTn id="7" dur="500" fill="hold"/>
                                        <p:tgtEl>
                                          <p:spTgt spid="36866"/>
                                        </p:tgtEl>
                                        <p:attrNameLst>
                                          <p:attrName>ppt_x</p:attrName>
                                        </p:attrNameLst>
                                      </p:cBhvr>
                                      <p:tavLst>
                                        <p:tav tm="0">
                                          <p:val>
                                            <p:strVal val="#ppt_x"/>
                                          </p:val>
                                        </p:tav>
                                        <p:tav tm="100000">
                                          <p:val>
                                            <p:strVal val="#ppt_x"/>
                                          </p:val>
                                        </p:tav>
                                      </p:tavLst>
                                    </p:anim>
                                    <p:anim calcmode="lin" valueType="num">
                                      <p:cBhvr additive="base">
                                        <p:cTn id="8" dur="500" fill="hold"/>
                                        <p:tgtEl>
                                          <p:spTgt spid="36866"/>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250"/>
                                  </p:stCondLst>
                                  <p:childTnLst>
                                    <p:set>
                                      <p:cBhvr>
                                        <p:cTn id="10" dur="1" fill="hold">
                                          <p:stCondLst>
                                            <p:cond delay="0"/>
                                          </p:stCondLst>
                                        </p:cTn>
                                        <p:tgtEl>
                                          <p:spTgt spid="36867"/>
                                        </p:tgtEl>
                                        <p:attrNameLst>
                                          <p:attrName>style.visibility</p:attrName>
                                        </p:attrNameLst>
                                      </p:cBhvr>
                                      <p:to>
                                        <p:strVal val="visible"/>
                                      </p:to>
                                    </p:set>
                                    <p:anim calcmode="lin" valueType="num">
                                      <p:cBhvr additive="base">
                                        <p:cTn id="11" dur="500" fill="hold"/>
                                        <p:tgtEl>
                                          <p:spTgt spid="36867"/>
                                        </p:tgtEl>
                                        <p:attrNameLst>
                                          <p:attrName>ppt_x</p:attrName>
                                        </p:attrNameLst>
                                      </p:cBhvr>
                                      <p:tavLst>
                                        <p:tav tm="0">
                                          <p:val>
                                            <p:strVal val="#ppt_x"/>
                                          </p:val>
                                        </p:tav>
                                        <p:tav tm="100000">
                                          <p:val>
                                            <p:strVal val="#ppt_x"/>
                                          </p:val>
                                        </p:tav>
                                      </p:tavLst>
                                    </p:anim>
                                    <p:anim calcmode="lin" valueType="num">
                                      <p:cBhvr additive="base">
                                        <p:cTn id="12" dur="500" fill="hold"/>
                                        <p:tgtEl>
                                          <p:spTgt spid="36867"/>
                                        </p:tgtEl>
                                        <p:attrNameLst>
                                          <p:attrName>ppt_y</p:attrName>
                                        </p:attrNameLst>
                                      </p:cBhvr>
                                      <p:tavLst>
                                        <p:tav tm="0">
                                          <p:val>
                                            <p:strVal val="1+#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ppt_x"/>
                                          </p:val>
                                        </p:tav>
                                        <p:tav tm="100000">
                                          <p:val>
                                            <p:strVal val="#ppt_x"/>
                                          </p:val>
                                        </p:tav>
                                      </p:tavLst>
                                    </p:anim>
                                    <p:anim calcmode="lin" valueType="num">
                                      <p:cBhvr additive="base">
                                        <p:cTn id="21" dur="500" fill="hold"/>
                                        <p:tgtEl>
                                          <p:spTgt spid="3"/>
                                        </p:tgtEl>
                                        <p:attrNameLst>
                                          <p:attrName>ppt_y</p:attrName>
                                        </p:attrNameLst>
                                      </p:cBhvr>
                                      <p:tavLst>
                                        <p:tav tm="0">
                                          <p:val>
                                            <p:strVal val="1+#ppt_h/2"/>
                                          </p:val>
                                        </p:tav>
                                        <p:tav tm="100000">
                                          <p:val>
                                            <p:strVal val="#ppt_y"/>
                                          </p:val>
                                        </p:tav>
                                      </p:tavLst>
                                    </p:anim>
                                  </p:childTnLst>
                                </p:cTn>
                              </p:par>
                              <p:par>
                                <p:cTn id="22" presetID="2" presetClass="entr" presetSubtype="8" fill="hold" nodeType="withEffect">
                                  <p:stCondLst>
                                    <p:cond delay="0"/>
                                  </p:stCondLst>
                                  <p:childTnLst>
                                    <p:set>
                                      <p:cBhvr>
                                        <p:cTn id="23" dur="1" fill="hold">
                                          <p:stCondLst>
                                            <p:cond delay="0"/>
                                          </p:stCondLst>
                                        </p:cTn>
                                        <p:tgtEl>
                                          <p:spTgt spid="5"/>
                                        </p:tgtEl>
                                        <p:attrNameLst>
                                          <p:attrName>style.visibility</p:attrName>
                                        </p:attrNameLst>
                                      </p:cBhvr>
                                      <p:to>
                                        <p:strVal val="visible"/>
                                      </p:to>
                                    </p:set>
                                    <p:anim calcmode="lin" valueType="num">
                                      <p:cBhvr additive="base">
                                        <p:cTn id="24" dur="500" fill="hold"/>
                                        <p:tgtEl>
                                          <p:spTgt spid="5"/>
                                        </p:tgtEl>
                                        <p:attrNameLst>
                                          <p:attrName>ppt_x</p:attrName>
                                        </p:attrNameLst>
                                      </p:cBhvr>
                                      <p:tavLst>
                                        <p:tav tm="0">
                                          <p:val>
                                            <p:strVal val="0-#ppt_w/2"/>
                                          </p:val>
                                        </p:tav>
                                        <p:tav tm="100000">
                                          <p:val>
                                            <p:strVal val="#ppt_x"/>
                                          </p:val>
                                        </p:tav>
                                      </p:tavLst>
                                    </p:anim>
                                    <p:anim calcmode="lin" valueType="num">
                                      <p:cBhvr additive="base">
                                        <p:cTn id="25" dur="500" fill="hold"/>
                                        <p:tgtEl>
                                          <p:spTgt spid="5"/>
                                        </p:tgtEl>
                                        <p:attrNameLst>
                                          <p:attrName>ppt_y</p:attrName>
                                        </p:attrNameLst>
                                      </p:cBhvr>
                                      <p:tavLst>
                                        <p:tav tm="0">
                                          <p:val>
                                            <p:strVal val="#ppt_y"/>
                                          </p:val>
                                        </p:tav>
                                        <p:tav tm="100000">
                                          <p:val>
                                            <p:strVal val="#ppt_y"/>
                                          </p:val>
                                        </p:tav>
                                      </p:tavLst>
                                    </p:anim>
                                  </p:childTnLst>
                                </p:cTn>
                              </p:par>
                              <p:par>
                                <p:cTn id="26" presetID="2" presetClass="entr" presetSubtype="2" fill="hold"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1+#ppt_w/2"/>
                                          </p:val>
                                        </p:tav>
                                        <p:tav tm="100000">
                                          <p:val>
                                            <p:strVal val="#ppt_x"/>
                                          </p:val>
                                        </p:tav>
                                      </p:tavLst>
                                    </p:anim>
                                    <p:anim calcmode="lin" valueType="num">
                                      <p:cBhvr additive="base">
                                        <p:cTn id="29" dur="500" fill="hold"/>
                                        <p:tgtEl>
                                          <p:spTgt spid="4"/>
                                        </p:tgtEl>
                                        <p:attrNameLst>
                                          <p:attrName>ppt_y</p:attrName>
                                        </p:attrNameLst>
                                      </p:cBhvr>
                                      <p:tavLst>
                                        <p:tav tm="0">
                                          <p:val>
                                            <p:strVal val="#ppt_y"/>
                                          </p:val>
                                        </p:tav>
                                        <p:tav tm="100000">
                                          <p:val>
                                            <p:strVal val="#ppt_y"/>
                                          </p:val>
                                        </p:tav>
                                      </p:tavLst>
                                    </p:anim>
                                  </p:childTnLst>
                                </p:cTn>
                              </p:par>
                              <p:par>
                                <p:cTn id="30" presetID="23" presetClass="entr" presetSubtype="16" fill="hold" grpId="0" nodeType="withEffect">
                                  <p:stCondLst>
                                    <p:cond delay="0"/>
                                  </p:stCondLst>
                                  <p:childTnLst>
                                    <p:set>
                                      <p:cBhvr>
                                        <p:cTn id="31" dur="1" fill="hold">
                                          <p:stCondLst>
                                            <p:cond delay="0"/>
                                          </p:stCondLst>
                                        </p:cTn>
                                        <p:tgtEl>
                                          <p:spTgt spid="36892"/>
                                        </p:tgtEl>
                                        <p:attrNameLst>
                                          <p:attrName>style.visibility</p:attrName>
                                        </p:attrNameLst>
                                      </p:cBhvr>
                                      <p:to>
                                        <p:strVal val="visible"/>
                                      </p:to>
                                    </p:set>
                                    <p:anim calcmode="lin" valueType="num">
                                      <p:cBhvr>
                                        <p:cTn id="32" dur="500" fill="hold"/>
                                        <p:tgtEl>
                                          <p:spTgt spid="36892"/>
                                        </p:tgtEl>
                                        <p:attrNameLst>
                                          <p:attrName>ppt_w</p:attrName>
                                        </p:attrNameLst>
                                      </p:cBhvr>
                                      <p:tavLst>
                                        <p:tav tm="0">
                                          <p:val>
                                            <p:fltVal val="0"/>
                                          </p:val>
                                        </p:tav>
                                        <p:tav tm="100000">
                                          <p:val>
                                            <p:strVal val="#ppt_w"/>
                                          </p:val>
                                        </p:tav>
                                      </p:tavLst>
                                    </p:anim>
                                    <p:anim calcmode="lin" valueType="num">
                                      <p:cBhvr>
                                        <p:cTn id="33" dur="500" fill="hold"/>
                                        <p:tgtEl>
                                          <p:spTgt spid="36892"/>
                                        </p:tgtEl>
                                        <p:attrNameLst>
                                          <p:attrName>ppt_h</p:attrName>
                                        </p:attrNameLst>
                                      </p:cBhvr>
                                      <p:tavLst>
                                        <p:tav tm="0">
                                          <p:val>
                                            <p:fltVal val="0"/>
                                          </p:val>
                                        </p:tav>
                                        <p:tav tm="100000">
                                          <p:val>
                                            <p:strVal val="#ppt_h"/>
                                          </p:val>
                                        </p:tav>
                                      </p:tavLst>
                                    </p:anim>
                                  </p:childTnLst>
                                </p:cTn>
                              </p:par>
                              <p:par>
                                <p:cTn id="34" presetID="23" presetClass="entr" presetSubtype="16" fill="hold" grpId="0" nodeType="withEffect">
                                  <p:stCondLst>
                                    <p:cond delay="0"/>
                                  </p:stCondLst>
                                  <p:childTnLst>
                                    <p:set>
                                      <p:cBhvr>
                                        <p:cTn id="35" dur="1" fill="hold">
                                          <p:stCondLst>
                                            <p:cond delay="0"/>
                                          </p:stCondLst>
                                        </p:cTn>
                                        <p:tgtEl>
                                          <p:spTgt spid="36893"/>
                                        </p:tgtEl>
                                        <p:attrNameLst>
                                          <p:attrName>style.visibility</p:attrName>
                                        </p:attrNameLst>
                                      </p:cBhvr>
                                      <p:to>
                                        <p:strVal val="visible"/>
                                      </p:to>
                                    </p:set>
                                    <p:anim calcmode="lin" valueType="num">
                                      <p:cBhvr>
                                        <p:cTn id="36" dur="500" fill="hold"/>
                                        <p:tgtEl>
                                          <p:spTgt spid="36893"/>
                                        </p:tgtEl>
                                        <p:attrNameLst>
                                          <p:attrName>ppt_w</p:attrName>
                                        </p:attrNameLst>
                                      </p:cBhvr>
                                      <p:tavLst>
                                        <p:tav tm="0">
                                          <p:val>
                                            <p:fltVal val="0"/>
                                          </p:val>
                                        </p:tav>
                                        <p:tav tm="100000">
                                          <p:val>
                                            <p:strVal val="#ppt_w"/>
                                          </p:val>
                                        </p:tav>
                                      </p:tavLst>
                                    </p:anim>
                                    <p:anim calcmode="lin" valueType="num">
                                      <p:cBhvr>
                                        <p:cTn id="37" dur="500" fill="hold"/>
                                        <p:tgtEl>
                                          <p:spTgt spid="36893"/>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66" grpId="0"/>
      <p:bldP spid="36867" grpId="0"/>
      <p:bldP spid="36892" grpId="0"/>
      <p:bldP spid="36893"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TextBox 112">
            <a:extLst>
              <a:ext uri="{FF2B5EF4-FFF2-40B4-BE49-F238E27FC236}">
                <a16:creationId xmlns:a16="http://schemas.microsoft.com/office/drawing/2014/main" id="{A3E56128-5E93-48C9-BB41-E965AF079D22}"/>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7891" name="TextBox 115">
            <a:extLst>
              <a:ext uri="{FF2B5EF4-FFF2-40B4-BE49-F238E27FC236}">
                <a16:creationId xmlns:a16="http://schemas.microsoft.com/office/drawing/2014/main" id="{FB924693-07C0-4A72-BAFB-A9F85D8E936E}"/>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3CE294AA-ADB7-4D3F-A08D-A7AA6C80CAD9}"/>
              </a:ext>
            </a:extLst>
          </p:cNvPr>
          <p:cNvGrpSpPr/>
          <p:nvPr/>
        </p:nvGrpSpPr>
        <p:grpSpPr>
          <a:xfrm>
            <a:off x="1533525" y="1997075"/>
            <a:ext cx="2501900" cy="3398838"/>
            <a:chOff x="1533525" y="1997075"/>
            <a:chExt cx="2501900" cy="3398838"/>
          </a:xfrm>
        </p:grpSpPr>
        <p:sp>
          <p:nvSpPr>
            <p:cNvPr id="37892" name="Freeform 45">
              <a:extLst>
                <a:ext uri="{FF2B5EF4-FFF2-40B4-BE49-F238E27FC236}">
                  <a16:creationId xmlns:a16="http://schemas.microsoft.com/office/drawing/2014/main" id="{2035BB05-1E0D-40E1-89DB-45F020058E11}"/>
                </a:ext>
              </a:extLst>
            </p:cNvPr>
            <p:cNvSpPr>
              <a:spLocks/>
            </p:cNvSpPr>
            <p:nvPr/>
          </p:nvSpPr>
          <p:spPr bwMode="auto">
            <a:xfrm>
              <a:off x="1598613" y="2062163"/>
              <a:ext cx="2360612" cy="3268662"/>
            </a:xfrm>
            <a:custGeom>
              <a:avLst/>
              <a:gdLst>
                <a:gd name="T0" fmla="*/ 2147483646 w 218"/>
                <a:gd name="T1" fmla="*/ 2147483646 h 301"/>
                <a:gd name="T2" fmla="*/ 2147483646 w 218"/>
                <a:gd name="T3" fmla="*/ 2147483646 h 301"/>
                <a:gd name="T4" fmla="*/ 0 w 218"/>
                <a:gd name="T5" fmla="*/ 2147483646 h 301"/>
                <a:gd name="T6" fmla="*/ 0 w 218"/>
                <a:gd name="T7" fmla="*/ 2147483646 h 301"/>
                <a:gd name="T8" fmla="*/ 2147483646 w 218"/>
                <a:gd name="T9" fmla="*/ 0 h 301"/>
                <a:gd name="T10" fmla="*/ 2147483646 w 218"/>
                <a:gd name="T11" fmla="*/ 0 h 301"/>
                <a:gd name="T12" fmla="*/ 2147483646 w 218"/>
                <a:gd name="T13" fmla="*/ 2147483646 h 301"/>
                <a:gd name="T14" fmla="*/ 2147483646 w 218"/>
                <a:gd name="T15" fmla="*/ 2147483646 h 301"/>
                <a:gd name="T16" fmla="*/ 2147483646 w 218"/>
                <a:gd name="T17" fmla="*/ 2147483646 h 3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8" h="301">
                  <a:moveTo>
                    <a:pt x="173" y="301"/>
                  </a:moveTo>
                  <a:cubicBezTo>
                    <a:pt x="46" y="301"/>
                    <a:pt x="46" y="301"/>
                    <a:pt x="46" y="301"/>
                  </a:cubicBezTo>
                  <a:cubicBezTo>
                    <a:pt x="21" y="301"/>
                    <a:pt x="0" y="280"/>
                    <a:pt x="0" y="255"/>
                  </a:cubicBezTo>
                  <a:cubicBezTo>
                    <a:pt x="0" y="46"/>
                    <a:pt x="0" y="46"/>
                    <a:pt x="0" y="46"/>
                  </a:cubicBezTo>
                  <a:cubicBezTo>
                    <a:pt x="0" y="21"/>
                    <a:pt x="21" y="0"/>
                    <a:pt x="46" y="0"/>
                  </a:cubicBezTo>
                  <a:cubicBezTo>
                    <a:pt x="173" y="0"/>
                    <a:pt x="173" y="0"/>
                    <a:pt x="173" y="0"/>
                  </a:cubicBezTo>
                  <a:cubicBezTo>
                    <a:pt x="198" y="0"/>
                    <a:pt x="218" y="21"/>
                    <a:pt x="218" y="46"/>
                  </a:cubicBezTo>
                  <a:cubicBezTo>
                    <a:pt x="218" y="255"/>
                    <a:pt x="218" y="255"/>
                    <a:pt x="218" y="255"/>
                  </a:cubicBezTo>
                  <a:cubicBezTo>
                    <a:pt x="218" y="280"/>
                    <a:pt x="198" y="301"/>
                    <a:pt x="173" y="3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sp>
          <p:nvSpPr>
            <p:cNvPr id="37893" name="Freeform 46">
              <a:extLst>
                <a:ext uri="{FF2B5EF4-FFF2-40B4-BE49-F238E27FC236}">
                  <a16:creationId xmlns:a16="http://schemas.microsoft.com/office/drawing/2014/main" id="{BE223832-C05D-4C59-8E6F-D92978D498D7}"/>
                </a:ext>
              </a:extLst>
            </p:cNvPr>
            <p:cNvSpPr>
              <a:spLocks noEditPoints="1"/>
            </p:cNvSpPr>
            <p:nvPr/>
          </p:nvSpPr>
          <p:spPr bwMode="auto">
            <a:xfrm>
              <a:off x="1533525" y="1997075"/>
              <a:ext cx="2501900" cy="3398838"/>
            </a:xfrm>
            <a:custGeom>
              <a:avLst/>
              <a:gdLst>
                <a:gd name="T0" fmla="*/ 2147483646 w 231"/>
                <a:gd name="T1" fmla="*/ 707490390 h 313"/>
                <a:gd name="T2" fmla="*/ 2147483646 w 231"/>
                <a:gd name="T3" fmla="*/ 2147483646 h 313"/>
                <a:gd name="T4" fmla="*/ 2147483646 w 231"/>
                <a:gd name="T5" fmla="*/ 2147483646 h 313"/>
                <a:gd name="T6" fmla="*/ 2147483646 w 231"/>
                <a:gd name="T7" fmla="*/ 2147483646 h 313"/>
                <a:gd name="T8" fmla="*/ 2147483646 w 231"/>
                <a:gd name="T9" fmla="*/ 2147483646 h 313"/>
                <a:gd name="T10" fmla="*/ 703824544 w 231"/>
                <a:gd name="T11" fmla="*/ 2147483646 h 313"/>
                <a:gd name="T12" fmla="*/ 703824544 w 231"/>
                <a:gd name="T13" fmla="*/ 2147483646 h 313"/>
                <a:gd name="T14" fmla="*/ 2147483646 w 231"/>
                <a:gd name="T15" fmla="*/ 707490390 h 313"/>
                <a:gd name="T16" fmla="*/ 2147483646 w 231"/>
                <a:gd name="T17" fmla="*/ 707490390 h 313"/>
                <a:gd name="T18" fmla="*/ 2147483646 w 231"/>
                <a:gd name="T19" fmla="*/ 0 h 313"/>
                <a:gd name="T20" fmla="*/ 2147483646 w 231"/>
                <a:gd name="T21" fmla="*/ 0 h 313"/>
                <a:gd name="T22" fmla="*/ 0 w 231"/>
                <a:gd name="T23" fmla="*/ 2147483646 h 313"/>
                <a:gd name="T24" fmla="*/ 0 w 231"/>
                <a:gd name="T25" fmla="*/ 2147483646 h 313"/>
                <a:gd name="T26" fmla="*/ 2147483646 w 231"/>
                <a:gd name="T27" fmla="*/ 2147483646 h 313"/>
                <a:gd name="T28" fmla="*/ 2147483646 w 231"/>
                <a:gd name="T29" fmla="*/ 2147483646 h 313"/>
                <a:gd name="T30" fmla="*/ 2147483646 w 231"/>
                <a:gd name="T31" fmla="*/ 2147483646 h 313"/>
                <a:gd name="T32" fmla="*/ 2147483646 w 231"/>
                <a:gd name="T33" fmla="*/ 2147483646 h 313"/>
                <a:gd name="T34" fmla="*/ 2147483646 w 231"/>
                <a:gd name="T35" fmla="*/ 0 h 3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31" h="313">
                  <a:moveTo>
                    <a:pt x="194" y="6"/>
                  </a:moveTo>
                  <a:cubicBezTo>
                    <a:pt x="211" y="6"/>
                    <a:pt x="224" y="20"/>
                    <a:pt x="224" y="37"/>
                  </a:cubicBezTo>
                  <a:cubicBezTo>
                    <a:pt x="224" y="276"/>
                    <a:pt x="224" y="276"/>
                    <a:pt x="224" y="276"/>
                  </a:cubicBezTo>
                  <a:cubicBezTo>
                    <a:pt x="224" y="293"/>
                    <a:pt x="211" y="307"/>
                    <a:pt x="194" y="307"/>
                  </a:cubicBezTo>
                  <a:cubicBezTo>
                    <a:pt x="37" y="307"/>
                    <a:pt x="37" y="307"/>
                    <a:pt x="37" y="307"/>
                  </a:cubicBezTo>
                  <a:cubicBezTo>
                    <a:pt x="20" y="307"/>
                    <a:pt x="6" y="293"/>
                    <a:pt x="6" y="276"/>
                  </a:cubicBezTo>
                  <a:cubicBezTo>
                    <a:pt x="6" y="37"/>
                    <a:pt x="6" y="37"/>
                    <a:pt x="6" y="37"/>
                  </a:cubicBezTo>
                  <a:cubicBezTo>
                    <a:pt x="6" y="20"/>
                    <a:pt x="20" y="6"/>
                    <a:pt x="37" y="6"/>
                  </a:cubicBezTo>
                  <a:cubicBezTo>
                    <a:pt x="194" y="6"/>
                    <a:pt x="194" y="6"/>
                    <a:pt x="194" y="6"/>
                  </a:cubicBezTo>
                  <a:close/>
                  <a:moveTo>
                    <a:pt x="194" y="0"/>
                  </a:moveTo>
                  <a:cubicBezTo>
                    <a:pt x="37" y="0"/>
                    <a:pt x="37" y="0"/>
                    <a:pt x="37" y="0"/>
                  </a:cubicBezTo>
                  <a:cubicBezTo>
                    <a:pt x="16" y="0"/>
                    <a:pt x="0" y="16"/>
                    <a:pt x="0" y="37"/>
                  </a:cubicBezTo>
                  <a:cubicBezTo>
                    <a:pt x="0" y="276"/>
                    <a:pt x="0" y="276"/>
                    <a:pt x="0" y="276"/>
                  </a:cubicBezTo>
                  <a:cubicBezTo>
                    <a:pt x="0" y="297"/>
                    <a:pt x="16" y="313"/>
                    <a:pt x="37" y="313"/>
                  </a:cubicBezTo>
                  <a:cubicBezTo>
                    <a:pt x="194" y="313"/>
                    <a:pt x="194" y="313"/>
                    <a:pt x="194" y="313"/>
                  </a:cubicBezTo>
                  <a:cubicBezTo>
                    <a:pt x="214" y="313"/>
                    <a:pt x="231" y="297"/>
                    <a:pt x="231" y="276"/>
                  </a:cubicBezTo>
                  <a:cubicBezTo>
                    <a:pt x="231" y="37"/>
                    <a:pt x="231" y="37"/>
                    <a:pt x="231" y="37"/>
                  </a:cubicBezTo>
                  <a:cubicBezTo>
                    <a:pt x="231" y="16"/>
                    <a:pt x="214" y="0"/>
                    <a:pt x="194"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894" name="Freeform 47">
              <a:extLst>
                <a:ext uri="{FF2B5EF4-FFF2-40B4-BE49-F238E27FC236}">
                  <a16:creationId xmlns:a16="http://schemas.microsoft.com/office/drawing/2014/main" id="{DBF8CE9D-9F58-4569-B582-40CDDDAF4398}"/>
                </a:ext>
              </a:extLst>
            </p:cNvPr>
            <p:cNvSpPr>
              <a:spLocks/>
            </p:cNvSpPr>
            <p:nvPr/>
          </p:nvSpPr>
          <p:spPr bwMode="auto">
            <a:xfrm>
              <a:off x="1858963" y="4070350"/>
              <a:ext cx="1223962" cy="120650"/>
            </a:xfrm>
            <a:custGeom>
              <a:avLst/>
              <a:gdLst>
                <a:gd name="T0" fmla="*/ 2147483646 w 113"/>
                <a:gd name="T1" fmla="*/ 1323311136 h 11"/>
                <a:gd name="T2" fmla="*/ 703929791 w 113"/>
                <a:gd name="T3" fmla="*/ 1323311136 h 11"/>
                <a:gd name="T4" fmla="*/ 0 w 113"/>
                <a:gd name="T5" fmla="*/ 721805077 h 11"/>
                <a:gd name="T6" fmla="*/ 0 w 113"/>
                <a:gd name="T7" fmla="*/ 721805077 h 11"/>
                <a:gd name="T8" fmla="*/ 703929791 w 113"/>
                <a:gd name="T9" fmla="*/ 0 h 11"/>
                <a:gd name="T10" fmla="*/ 2147483646 w 113"/>
                <a:gd name="T11" fmla="*/ 0 h 11"/>
                <a:gd name="T12" fmla="*/ 2147483646 w 113"/>
                <a:gd name="T13" fmla="*/ 721805077 h 11"/>
                <a:gd name="T14" fmla="*/ 2147483646 w 113"/>
                <a:gd name="T15" fmla="*/ 721805077 h 11"/>
                <a:gd name="T16" fmla="*/ 2147483646 w 113"/>
                <a:gd name="T17" fmla="*/ 1323311136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13" h="11">
                  <a:moveTo>
                    <a:pt x="107" y="11"/>
                  </a:moveTo>
                  <a:cubicBezTo>
                    <a:pt x="6" y="11"/>
                    <a:pt x="6" y="11"/>
                    <a:pt x="6" y="11"/>
                  </a:cubicBezTo>
                  <a:cubicBezTo>
                    <a:pt x="3" y="11"/>
                    <a:pt x="0" y="9"/>
                    <a:pt x="0" y="6"/>
                  </a:cubicBezTo>
                  <a:cubicBezTo>
                    <a:pt x="0" y="6"/>
                    <a:pt x="0" y="6"/>
                    <a:pt x="0" y="6"/>
                  </a:cubicBezTo>
                  <a:cubicBezTo>
                    <a:pt x="0" y="3"/>
                    <a:pt x="3" y="0"/>
                    <a:pt x="6" y="0"/>
                  </a:cubicBezTo>
                  <a:cubicBezTo>
                    <a:pt x="107" y="0"/>
                    <a:pt x="107" y="0"/>
                    <a:pt x="107" y="0"/>
                  </a:cubicBezTo>
                  <a:cubicBezTo>
                    <a:pt x="110" y="0"/>
                    <a:pt x="113" y="3"/>
                    <a:pt x="113" y="6"/>
                  </a:cubicBezTo>
                  <a:cubicBezTo>
                    <a:pt x="113" y="6"/>
                    <a:pt x="113" y="6"/>
                    <a:pt x="113" y="6"/>
                  </a:cubicBezTo>
                  <a:cubicBezTo>
                    <a:pt x="113" y="9"/>
                    <a:pt x="110" y="11"/>
                    <a:pt x="107" y="11"/>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895" name="Freeform 48">
              <a:extLst>
                <a:ext uri="{FF2B5EF4-FFF2-40B4-BE49-F238E27FC236}">
                  <a16:creationId xmlns:a16="http://schemas.microsoft.com/office/drawing/2014/main" id="{FB13CC1C-7AF1-43DD-95C9-F756587B0688}"/>
                </a:ext>
              </a:extLst>
            </p:cNvPr>
            <p:cNvSpPr>
              <a:spLocks/>
            </p:cNvSpPr>
            <p:nvPr/>
          </p:nvSpPr>
          <p:spPr bwMode="auto">
            <a:xfrm>
              <a:off x="1858963" y="4287838"/>
              <a:ext cx="509587" cy="76200"/>
            </a:xfrm>
            <a:custGeom>
              <a:avLst/>
              <a:gdLst>
                <a:gd name="T0" fmla="*/ 2147483646 w 47"/>
                <a:gd name="T1" fmla="*/ 829491429 h 7"/>
                <a:gd name="T2" fmla="*/ 470218694 w 47"/>
                <a:gd name="T3" fmla="*/ 829491429 h 7"/>
                <a:gd name="T4" fmla="*/ 0 w 47"/>
                <a:gd name="T5" fmla="*/ 355494771 h 7"/>
                <a:gd name="T6" fmla="*/ 0 w 47"/>
                <a:gd name="T7" fmla="*/ 355494771 h 7"/>
                <a:gd name="T8" fmla="*/ 470218694 w 47"/>
                <a:gd name="T9" fmla="*/ 0 h 7"/>
                <a:gd name="T10" fmla="*/ 2147483646 w 47"/>
                <a:gd name="T11" fmla="*/ 0 h 7"/>
                <a:gd name="T12" fmla="*/ 2147483646 w 47"/>
                <a:gd name="T13" fmla="*/ 355494771 h 7"/>
                <a:gd name="T14" fmla="*/ 2147483646 w 47"/>
                <a:gd name="T15" fmla="*/ 355494771 h 7"/>
                <a:gd name="T16" fmla="*/ 2147483646 w 47"/>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7" h="7">
                  <a:moveTo>
                    <a:pt x="43" y="7"/>
                  </a:moveTo>
                  <a:cubicBezTo>
                    <a:pt x="4" y="7"/>
                    <a:pt x="4" y="7"/>
                    <a:pt x="4" y="7"/>
                  </a:cubicBezTo>
                  <a:cubicBezTo>
                    <a:pt x="2" y="7"/>
                    <a:pt x="0" y="5"/>
                    <a:pt x="0" y="3"/>
                  </a:cubicBezTo>
                  <a:cubicBezTo>
                    <a:pt x="0" y="3"/>
                    <a:pt x="0" y="3"/>
                    <a:pt x="0" y="3"/>
                  </a:cubicBezTo>
                  <a:cubicBezTo>
                    <a:pt x="0" y="1"/>
                    <a:pt x="2" y="0"/>
                    <a:pt x="4" y="0"/>
                  </a:cubicBezTo>
                  <a:cubicBezTo>
                    <a:pt x="43" y="0"/>
                    <a:pt x="43" y="0"/>
                    <a:pt x="43" y="0"/>
                  </a:cubicBezTo>
                  <a:cubicBezTo>
                    <a:pt x="45" y="0"/>
                    <a:pt x="47" y="1"/>
                    <a:pt x="47" y="3"/>
                  </a:cubicBezTo>
                  <a:cubicBezTo>
                    <a:pt x="47" y="3"/>
                    <a:pt x="47" y="3"/>
                    <a:pt x="47" y="3"/>
                  </a:cubicBezTo>
                  <a:cubicBezTo>
                    <a:pt x="47" y="5"/>
                    <a:pt x="45" y="7"/>
                    <a:pt x="43"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896" name="Freeform 49">
              <a:extLst>
                <a:ext uri="{FF2B5EF4-FFF2-40B4-BE49-F238E27FC236}">
                  <a16:creationId xmlns:a16="http://schemas.microsoft.com/office/drawing/2014/main" id="{FC392BF6-D2E3-4846-9CEA-21FF9C9BD77E}"/>
                </a:ext>
              </a:extLst>
            </p:cNvPr>
            <p:cNvSpPr>
              <a:spLocks/>
            </p:cNvSpPr>
            <p:nvPr/>
          </p:nvSpPr>
          <p:spPr bwMode="auto">
            <a:xfrm>
              <a:off x="2432050" y="4287838"/>
              <a:ext cx="303213" cy="76200"/>
            </a:xfrm>
            <a:custGeom>
              <a:avLst/>
              <a:gdLst>
                <a:gd name="T0" fmla="*/ 2147483646 w 28"/>
                <a:gd name="T1" fmla="*/ 829491429 h 7"/>
                <a:gd name="T2" fmla="*/ 351802883 w 28"/>
                <a:gd name="T3" fmla="*/ 829491429 h 7"/>
                <a:gd name="T4" fmla="*/ 0 w 28"/>
                <a:gd name="T5" fmla="*/ 355494771 h 7"/>
                <a:gd name="T6" fmla="*/ 0 w 28"/>
                <a:gd name="T7" fmla="*/ 355494771 h 7"/>
                <a:gd name="T8" fmla="*/ 351802883 w 28"/>
                <a:gd name="T9" fmla="*/ 0 h 7"/>
                <a:gd name="T10" fmla="*/ 2147483646 w 28"/>
                <a:gd name="T11" fmla="*/ 0 h 7"/>
                <a:gd name="T12" fmla="*/ 2147483646 w 28"/>
                <a:gd name="T13" fmla="*/ 355494771 h 7"/>
                <a:gd name="T14" fmla="*/ 2147483646 w 28"/>
                <a:gd name="T15" fmla="*/ 355494771 h 7"/>
                <a:gd name="T16" fmla="*/ 2147483646 w 28"/>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8" h="7">
                  <a:moveTo>
                    <a:pt x="25" y="7"/>
                  </a:moveTo>
                  <a:cubicBezTo>
                    <a:pt x="3" y="7"/>
                    <a:pt x="3" y="7"/>
                    <a:pt x="3" y="7"/>
                  </a:cubicBezTo>
                  <a:cubicBezTo>
                    <a:pt x="1" y="7"/>
                    <a:pt x="0" y="5"/>
                    <a:pt x="0" y="3"/>
                  </a:cubicBezTo>
                  <a:cubicBezTo>
                    <a:pt x="0" y="3"/>
                    <a:pt x="0" y="3"/>
                    <a:pt x="0" y="3"/>
                  </a:cubicBezTo>
                  <a:cubicBezTo>
                    <a:pt x="0" y="1"/>
                    <a:pt x="1" y="0"/>
                    <a:pt x="3" y="0"/>
                  </a:cubicBezTo>
                  <a:cubicBezTo>
                    <a:pt x="25" y="0"/>
                    <a:pt x="25" y="0"/>
                    <a:pt x="25" y="0"/>
                  </a:cubicBezTo>
                  <a:cubicBezTo>
                    <a:pt x="27" y="0"/>
                    <a:pt x="28" y="1"/>
                    <a:pt x="28" y="3"/>
                  </a:cubicBezTo>
                  <a:cubicBezTo>
                    <a:pt x="28" y="3"/>
                    <a:pt x="28" y="3"/>
                    <a:pt x="28" y="3"/>
                  </a:cubicBezTo>
                  <a:cubicBezTo>
                    <a:pt x="28" y="5"/>
                    <a:pt x="27" y="7"/>
                    <a:pt x="25"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897" name="Freeform 50">
              <a:extLst>
                <a:ext uri="{FF2B5EF4-FFF2-40B4-BE49-F238E27FC236}">
                  <a16:creationId xmlns:a16="http://schemas.microsoft.com/office/drawing/2014/main" id="{389E7184-C4D3-45C5-AD1E-9BBF6218FAC5}"/>
                </a:ext>
              </a:extLst>
            </p:cNvPr>
            <p:cNvSpPr>
              <a:spLocks/>
            </p:cNvSpPr>
            <p:nvPr/>
          </p:nvSpPr>
          <p:spPr bwMode="auto">
            <a:xfrm>
              <a:off x="1858963" y="2311400"/>
              <a:ext cx="1851025" cy="1651000"/>
            </a:xfrm>
            <a:custGeom>
              <a:avLst/>
              <a:gdLst>
                <a:gd name="T0" fmla="*/ 2147483646 w 171"/>
                <a:gd name="T1" fmla="*/ 2147483646 h 152"/>
                <a:gd name="T2" fmla="*/ 2147483646 w 171"/>
                <a:gd name="T3" fmla="*/ 2147483646 h 152"/>
                <a:gd name="T4" fmla="*/ 2147483646 w 171"/>
                <a:gd name="T5" fmla="*/ 2147483646 h 152"/>
                <a:gd name="T6" fmla="*/ 2147483646 w 171"/>
                <a:gd name="T7" fmla="*/ 2147483646 h 152"/>
                <a:gd name="T8" fmla="*/ 2147483646 w 171"/>
                <a:gd name="T9" fmla="*/ 0 h 152"/>
                <a:gd name="T10" fmla="*/ 2147483646 w 171"/>
                <a:gd name="T11" fmla="*/ 0 h 152"/>
                <a:gd name="T12" fmla="*/ 0 w 171"/>
                <a:gd name="T13" fmla="*/ 2147483646 h 152"/>
                <a:gd name="T14" fmla="*/ 0 w 171"/>
                <a:gd name="T15" fmla="*/ 2147483646 h 152"/>
                <a:gd name="T16" fmla="*/ 2147483646 w 171"/>
                <a:gd name="T17" fmla="*/ 2147483646 h 1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1" h="152">
                  <a:moveTo>
                    <a:pt x="20" y="152"/>
                  </a:moveTo>
                  <a:cubicBezTo>
                    <a:pt x="150" y="152"/>
                    <a:pt x="150" y="152"/>
                    <a:pt x="150" y="152"/>
                  </a:cubicBezTo>
                  <a:cubicBezTo>
                    <a:pt x="162" y="152"/>
                    <a:pt x="171" y="143"/>
                    <a:pt x="171" y="132"/>
                  </a:cubicBezTo>
                  <a:cubicBezTo>
                    <a:pt x="171" y="21"/>
                    <a:pt x="171" y="21"/>
                    <a:pt x="171" y="21"/>
                  </a:cubicBezTo>
                  <a:cubicBezTo>
                    <a:pt x="171" y="9"/>
                    <a:pt x="162" y="0"/>
                    <a:pt x="150" y="0"/>
                  </a:cubicBezTo>
                  <a:cubicBezTo>
                    <a:pt x="20" y="0"/>
                    <a:pt x="20" y="0"/>
                    <a:pt x="20" y="0"/>
                  </a:cubicBezTo>
                  <a:cubicBezTo>
                    <a:pt x="9" y="0"/>
                    <a:pt x="0" y="9"/>
                    <a:pt x="0" y="21"/>
                  </a:cubicBezTo>
                  <a:cubicBezTo>
                    <a:pt x="0" y="132"/>
                    <a:pt x="0" y="132"/>
                    <a:pt x="0" y="132"/>
                  </a:cubicBezTo>
                  <a:cubicBezTo>
                    <a:pt x="0" y="143"/>
                    <a:pt x="9" y="152"/>
                    <a:pt x="20" y="15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898" name="Freeform 51">
              <a:extLst>
                <a:ext uri="{FF2B5EF4-FFF2-40B4-BE49-F238E27FC236}">
                  <a16:creationId xmlns:a16="http://schemas.microsoft.com/office/drawing/2014/main" id="{502CC0AA-6CE4-486C-9739-72F2DFC8D94B}"/>
                </a:ext>
              </a:extLst>
            </p:cNvPr>
            <p:cNvSpPr>
              <a:spLocks/>
            </p:cNvSpPr>
            <p:nvPr/>
          </p:nvSpPr>
          <p:spPr bwMode="auto">
            <a:xfrm>
              <a:off x="2292350" y="3179763"/>
              <a:ext cx="974725" cy="533400"/>
            </a:xfrm>
            <a:custGeom>
              <a:avLst/>
              <a:gdLst>
                <a:gd name="T0" fmla="*/ 0 w 90"/>
                <a:gd name="T1" fmla="*/ 2147483646 h 49"/>
                <a:gd name="T2" fmla="*/ 0 w 90"/>
                <a:gd name="T3" fmla="*/ 2147483646 h 49"/>
                <a:gd name="T4" fmla="*/ 2147483646 w 90"/>
                <a:gd name="T5" fmla="*/ 2147483646 h 49"/>
                <a:gd name="T6" fmla="*/ 2147483646 w 90"/>
                <a:gd name="T7" fmla="*/ 2147483646 h 49"/>
                <a:gd name="T8" fmla="*/ 2147483646 w 90"/>
                <a:gd name="T9" fmla="*/ 1184986200 h 49"/>
                <a:gd name="T10" fmla="*/ 2147483646 w 90"/>
                <a:gd name="T11" fmla="*/ 829491429 h 49"/>
                <a:gd name="T12" fmla="*/ 2147483646 w 90"/>
                <a:gd name="T13" fmla="*/ 473996657 h 49"/>
                <a:gd name="T14" fmla="*/ 2147483646 w 90"/>
                <a:gd name="T15" fmla="*/ 473996657 h 49"/>
                <a:gd name="T16" fmla="*/ 2147483646 w 90"/>
                <a:gd name="T17" fmla="*/ 473996657 h 49"/>
                <a:gd name="T18" fmla="*/ 2147483646 w 90"/>
                <a:gd name="T19" fmla="*/ 355494771 h 49"/>
                <a:gd name="T20" fmla="*/ 2147483646 w 90"/>
                <a:gd name="T21" fmla="*/ 0 h 49"/>
                <a:gd name="T22" fmla="*/ 2147483646 w 90"/>
                <a:gd name="T23" fmla="*/ 355494771 h 49"/>
                <a:gd name="T24" fmla="*/ 2147483646 w 90"/>
                <a:gd name="T25" fmla="*/ 473996657 h 49"/>
                <a:gd name="T26" fmla="*/ 2147483646 w 90"/>
                <a:gd name="T27" fmla="*/ 473996657 h 49"/>
                <a:gd name="T28" fmla="*/ 2147483646 w 90"/>
                <a:gd name="T29" fmla="*/ 473996657 h 49"/>
                <a:gd name="T30" fmla="*/ 2147483646 w 90"/>
                <a:gd name="T31" fmla="*/ 829491429 h 49"/>
                <a:gd name="T32" fmla="*/ 1994016593 w 90"/>
                <a:gd name="T33" fmla="*/ 1184986200 h 49"/>
                <a:gd name="T34" fmla="*/ 0 w 90"/>
                <a:gd name="T35" fmla="*/ 2147483646 h 4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49">
                  <a:moveTo>
                    <a:pt x="0" y="37"/>
                  </a:moveTo>
                  <a:cubicBezTo>
                    <a:pt x="0" y="49"/>
                    <a:pt x="0" y="49"/>
                    <a:pt x="0" y="49"/>
                  </a:cubicBezTo>
                  <a:cubicBezTo>
                    <a:pt x="90" y="49"/>
                    <a:pt x="90" y="49"/>
                    <a:pt x="90" y="49"/>
                  </a:cubicBezTo>
                  <a:cubicBezTo>
                    <a:pt x="90" y="37"/>
                    <a:pt x="90" y="37"/>
                    <a:pt x="90" y="37"/>
                  </a:cubicBezTo>
                  <a:cubicBezTo>
                    <a:pt x="90" y="26"/>
                    <a:pt x="84" y="15"/>
                    <a:pt x="74" y="10"/>
                  </a:cubicBezTo>
                  <a:cubicBezTo>
                    <a:pt x="72" y="9"/>
                    <a:pt x="70" y="8"/>
                    <a:pt x="68" y="7"/>
                  </a:cubicBezTo>
                  <a:cubicBezTo>
                    <a:pt x="58" y="4"/>
                    <a:pt x="58" y="4"/>
                    <a:pt x="58" y="4"/>
                  </a:cubicBezTo>
                  <a:cubicBezTo>
                    <a:pt x="56" y="4"/>
                    <a:pt x="56" y="4"/>
                    <a:pt x="56" y="4"/>
                  </a:cubicBezTo>
                  <a:cubicBezTo>
                    <a:pt x="56" y="4"/>
                    <a:pt x="56" y="4"/>
                    <a:pt x="56" y="4"/>
                  </a:cubicBezTo>
                  <a:cubicBezTo>
                    <a:pt x="55" y="3"/>
                    <a:pt x="55" y="3"/>
                    <a:pt x="55" y="3"/>
                  </a:cubicBezTo>
                  <a:cubicBezTo>
                    <a:pt x="45" y="0"/>
                    <a:pt x="45" y="0"/>
                    <a:pt x="45" y="0"/>
                  </a:cubicBezTo>
                  <a:cubicBezTo>
                    <a:pt x="35" y="3"/>
                    <a:pt x="35" y="3"/>
                    <a:pt x="35" y="3"/>
                  </a:cubicBezTo>
                  <a:cubicBezTo>
                    <a:pt x="35" y="4"/>
                    <a:pt x="35" y="4"/>
                    <a:pt x="35" y="4"/>
                  </a:cubicBezTo>
                  <a:cubicBezTo>
                    <a:pt x="34" y="4"/>
                    <a:pt x="34" y="4"/>
                    <a:pt x="34" y="4"/>
                  </a:cubicBezTo>
                  <a:cubicBezTo>
                    <a:pt x="34" y="4"/>
                    <a:pt x="34" y="4"/>
                    <a:pt x="34" y="4"/>
                  </a:cubicBezTo>
                  <a:cubicBezTo>
                    <a:pt x="23" y="7"/>
                    <a:pt x="23" y="7"/>
                    <a:pt x="23" y="7"/>
                  </a:cubicBezTo>
                  <a:cubicBezTo>
                    <a:pt x="21" y="8"/>
                    <a:pt x="19" y="9"/>
                    <a:pt x="17" y="10"/>
                  </a:cubicBezTo>
                  <a:cubicBezTo>
                    <a:pt x="7" y="15"/>
                    <a:pt x="0" y="26"/>
                    <a:pt x="0" y="3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899" name="Freeform 52">
              <a:extLst>
                <a:ext uri="{FF2B5EF4-FFF2-40B4-BE49-F238E27FC236}">
                  <a16:creationId xmlns:a16="http://schemas.microsoft.com/office/drawing/2014/main" id="{FCDCE0BF-B111-44C9-B645-1A8A9EE1B1FF}"/>
                </a:ext>
              </a:extLst>
            </p:cNvPr>
            <p:cNvSpPr>
              <a:spLocks/>
            </p:cNvSpPr>
            <p:nvPr/>
          </p:nvSpPr>
          <p:spPr bwMode="auto">
            <a:xfrm>
              <a:off x="2660650" y="3179763"/>
              <a:ext cx="258763" cy="533400"/>
            </a:xfrm>
            <a:custGeom>
              <a:avLst/>
              <a:gdLst>
                <a:gd name="T0" fmla="*/ 0 w 24"/>
                <a:gd name="T1" fmla="*/ 2147483646 h 49"/>
                <a:gd name="T2" fmla="*/ 2147483646 w 24"/>
                <a:gd name="T3" fmla="*/ 2147483646 h 49"/>
                <a:gd name="T4" fmla="*/ 2147483646 w 24"/>
                <a:gd name="T5" fmla="*/ 473996657 h 49"/>
                <a:gd name="T6" fmla="*/ 2147483646 w 24"/>
                <a:gd name="T7" fmla="*/ 473996657 h 49"/>
                <a:gd name="T8" fmla="*/ 2147483646 w 24"/>
                <a:gd name="T9" fmla="*/ 473996657 h 49"/>
                <a:gd name="T10" fmla="*/ 2147483646 w 24"/>
                <a:gd name="T11" fmla="*/ 355494771 h 49"/>
                <a:gd name="T12" fmla="*/ 2147483646 w 24"/>
                <a:gd name="T13" fmla="*/ 355494771 h 49"/>
                <a:gd name="T14" fmla="*/ 2147483646 w 24"/>
                <a:gd name="T15" fmla="*/ 355494771 h 49"/>
                <a:gd name="T16" fmla="*/ 1278720492 w 24"/>
                <a:gd name="T17" fmla="*/ 0 h 49"/>
                <a:gd name="T18" fmla="*/ 116249278 w 24"/>
                <a:gd name="T19" fmla="*/ 355494771 h 49"/>
                <a:gd name="T20" fmla="*/ 116249278 w 24"/>
                <a:gd name="T21" fmla="*/ 473996657 h 49"/>
                <a:gd name="T22" fmla="*/ 0 w 24"/>
                <a:gd name="T23" fmla="*/ 473996657 h 49"/>
                <a:gd name="T24" fmla="*/ 0 w 24"/>
                <a:gd name="T25" fmla="*/ 2147483646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 h="49">
                  <a:moveTo>
                    <a:pt x="0" y="49"/>
                  </a:moveTo>
                  <a:cubicBezTo>
                    <a:pt x="22" y="49"/>
                    <a:pt x="22" y="49"/>
                    <a:pt x="22" y="49"/>
                  </a:cubicBezTo>
                  <a:cubicBezTo>
                    <a:pt x="24" y="4"/>
                    <a:pt x="24" y="4"/>
                    <a:pt x="24" y="4"/>
                  </a:cubicBezTo>
                  <a:cubicBezTo>
                    <a:pt x="22" y="4"/>
                    <a:pt x="22" y="4"/>
                    <a:pt x="22" y="4"/>
                  </a:cubicBezTo>
                  <a:cubicBezTo>
                    <a:pt x="22" y="4"/>
                    <a:pt x="22" y="4"/>
                    <a:pt x="22" y="4"/>
                  </a:cubicBezTo>
                  <a:cubicBezTo>
                    <a:pt x="21" y="3"/>
                    <a:pt x="21" y="3"/>
                    <a:pt x="21" y="3"/>
                  </a:cubicBezTo>
                  <a:cubicBezTo>
                    <a:pt x="21" y="3"/>
                    <a:pt x="21" y="3"/>
                    <a:pt x="21" y="3"/>
                  </a:cubicBezTo>
                  <a:cubicBezTo>
                    <a:pt x="21" y="3"/>
                    <a:pt x="21" y="3"/>
                    <a:pt x="21" y="3"/>
                  </a:cubicBezTo>
                  <a:cubicBezTo>
                    <a:pt x="11" y="0"/>
                    <a:pt x="11" y="0"/>
                    <a:pt x="11" y="0"/>
                  </a:cubicBezTo>
                  <a:cubicBezTo>
                    <a:pt x="1" y="3"/>
                    <a:pt x="1" y="3"/>
                    <a:pt x="1" y="3"/>
                  </a:cubicBezTo>
                  <a:cubicBezTo>
                    <a:pt x="1" y="4"/>
                    <a:pt x="1" y="4"/>
                    <a:pt x="1" y="4"/>
                  </a:cubicBezTo>
                  <a:cubicBezTo>
                    <a:pt x="0" y="4"/>
                    <a:pt x="0" y="4"/>
                    <a:pt x="0" y="4"/>
                  </a:cubicBezTo>
                  <a:lnTo>
                    <a:pt x="0" y="4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0" name="Freeform 53">
              <a:extLst>
                <a:ext uri="{FF2B5EF4-FFF2-40B4-BE49-F238E27FC236}">
                  <a16:creationId xmlns:a16="http://schemas.microsoft.com/office/drawing/2014/main" id="{427BD406-1BB2-4065-9614-379611CDFE08}"/>
                </a:ext>
              </a:extLst>
            </p:cNvPr>
            <p:cNvSpPr>
              <a:spLocks/>
            </p:cNvSpPr>
            <p:nvPr/>
          </p:nvSpPr>
          <p:spPr bwMode="auto">
            <a:xfrm>
              <a:off x="2822575" y="3224213"/>
              <a:ext cx="271463" cy="488950"/>
            </a:xfrm>
            <a:custGeom>
              <a:avLst/>
              <a:gdLst>
                <a:gd name="T0" fmla="*/ 0 w 25"/>
                <a:gd name="T1" fmla="*/ 2147483646 h 45"/>
                <a:gd name="T2" fmla="*/ 1768614021 w 25"/>
                <a:gd name="T3" fmla="*/ 2147483646 h 45"/>
                <a:gd name="T4" fmla="*/ 2004428499 w 25"/>
                <a:gd name="T5" fmla="*/ 2147483646 h 45"/>
                <a:gd name="T6" fmla="*/ 1414886873 w 25"/>
                <a:gd name="T7" fmla="*/ 2147483646 h 45"/>
                <a:gd name="T8" fmla="*/ 2147483646 w 25"/>
                <a:gd name="T9" fmla="*/ 2147483646 h 45"/>
                <a:gd name="T10" fmla="*/ 2147483646 w 25"/>
                <a:gd name="T11" fmla="*/ 708358163 h 45"/>
                <a:gd name="T12" fmla="*/ 2147483646 w 25"/>
                <a:gd name="T13" fmla="*/ 354184514 h 45"/>
                <a:gd name="T14" fmla="*/ 1061170584 w 25"/>
                <a:gd name="T15" fmla="*/ 0 h 45"/>
                <a:gd name="T16" fmla="*/ 825356105 w 25"/>
                <a:gd name="T17" fmla="*/ 0 h 45"/>
                <a:gd name="T18" fmla="*/ 825356105 w 25"/>
                <a:gd name="T19" fmla="*/ 0 h 45"/>
                <a:gd name="T20" fmla="*/ 0 w 25"/>
                <a:gd name="T21" fmla="*/ 2147483646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5" h="45">
                  <a:moveTo>
                    <a:pt x="0" y="45"/>
                  </a:moveTo>
                  <a:cubicBezTo>
                    <a:pt x="15" y="45"/>
                    <a:pt x="15" y="45"/>
                    <a:pt x="15" y="45"/>
                  </a:cubicBezTo>
                  <a:cubicBezTo>
                    <a:pt x="17" y="34"/>
                    <a:pt x="17" y="34"/>
                    <a:pt x="17" y="34"/>
                  </a:cubicBezTo>
                  <a:cubicBezTo>
                    <a:pt x="12" y="32"/>
                    <a:pt x="12" y="32"/>
                    <a:pt x="12" y="32"/>
                  </a:cubicBezTo>
                  <a:cubicBezTo>
                    <a:pt x="19" y="26"/>
                    <a:pt x="19" y="26"/>
                    <a:pt x="19" y="26"/>
                  </a:cubicBezTo>
                  <a:cubicBezTo>
                    <a:pt x="25" y="6"/>
                    <a:pt x="25" y="6"/>
                    <a:pt x="25" y="6"/>
                  </a:cubicBezTo>
                  <a:cubicBezTo>
                    <a:pt x="23" y="5"/>
                    <a:pt x="21" y="4"/>
                    <a:pt x="19" y="3"/>
                  </a:cubicBezTo>
                  <a:cubicBezTo>
                    <a:pt x="9" y="0"/>
                    <a:pt x="9" y="0"/>
                    <a:pt x="9" y="0"/>
                  </a:cubicBezTo>
                  <a:cubicBezTo>
                    <a:pt x="7" y="0"/>
                    <a:pt x="7" y="0"/>
                    <a:pt x="7" y="0"/>
                  </a:cubicBezTo>
                  <a:cubicBezTo>
                    <a:pt x="7" y="0"/>
                    <a:pt x="7" y="0"/>
                    <a:pt x="7" y="0"/>
                  </a:cubicBezTo>
                  <a:lnTo>
                    <a:pt x="0" y="45"/>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1" name="Freeform 54">
              <a:extLst>
                <a:ext uri="{FF2B5EF4-FFF2-40B4-BE49-F238E27FC236}">
                  <a16:creationId xmlns:a16="http://schemas.microsoft.com/office/drawing/2014/main" id="{06B46C05-2AC5-444A-8A16-53CA7597BB83}"/>
                </a:ext>
              </a:extLst>
            </p:cNvPr>
            <p:cNvSpPr>
              <a:spLocks/>
            </p:cNvSpPr>
            <p:nvPr/>
          </p:nvSpPr>
          <p:spPr bwMode="auto">
            <a:xfrm>
              <a:off x="2476500" y="3224213"/>
              <a:ext cx="258763" cy="488950"/>
            </a:xfrm>
            <a:custGeom>
              <a:avLst/>
              <a:gdLst>
                <a:gd name="T0" fmla="*/ 697484885 w 24"/>
                <a:gd name="T1" fmla="*/ 2147483646 h 45"/>
                <a:gd name="T2" fmla="*/ 1511208265 w 24"/>
                <a:gd name="T3" fmla="*/ 2147483646 h 45"/>
                <a:gd name="T4" fmla="*/ 813734162 w 24"/>
                <a:gd name="T5" fmla="*/ 2147483646 h 45"/>
                <a:gd name="T6" fmla="*/ 1162471214 w 24"/>
                <a:gd name="T7" fmla="*/ 2147483646 h 45"/>
                <a:gd name="T8" fmla="*/ 2147483646 w 24"/>
                <a:gd name="T9" fmla="*/ 2147483646 h 45"/>
                <a:gd name="T10" fmla="*/ 2092443872 w 24"/>
                <a:gd name="T11" fmla="*/ 0 h 45"/>
                <a:gd name="T12" fmla="*/ 1976194595 w 24"/>
                <a:gd name="T13" fmla="*/ 0 h 45"/>
                <a:gd name="T14" fmla="*/ 1976194595 w 24"/>
                <a:gd name="T15" fmla="*/ 0 h 45"/>
                <a:gd name="T16" fmla="*/ 697484885 w 24"/>
                <a:gd name="T17" fmla="*/ 354184514 h 45"/>
                <a:gd name="T18" fmla="*/ 0 w 24"/>
                <a:gd name="T19" fmla="*/ 708358163 h 45"/>
                <a:gd name="T20" fmla="*/ 697484885 w 24"/>
                <a:gd name="T21" fmla="*/ 2147483646 h 4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4" h="45">
                  <a:moveTo>
                    <a:pt x="6" y="26"/>
                  </a:moveTo>
                  <a:cubicBezTo>
                    <a:pt x="13" y="32"/>
                    <a:pt x="13" y="32"/>
                    <a:pt x="13" y="32"/>
                  </a:cubicBezTo>
                  <a:cubicBezTo>
                    <a:pt x="7" y="34"/>
                    <a:pt x="7" y="34"/>
                    <a:pt x="7" y="34"/>
                  </a:cubicBezTo>
                  <a:cubicBezTo>
                    <a:pt x="10" y="45"/>
                    <a:pt x="10" y="45"/>
                    <a:pt x="10" y="45"/>
                  </a:cubicBezTo>
                  <a:cubicBezTo>
                    <a:pt x="24" y="45"/>
                    <a:pt x="24" y="45"/>
                    <a:pt x="24" y="45"/>
                  </a:cubicBezTo>
                  <a:cubicBezTo>
                    <a:pt x="18" y="0"/>
                    <a:pt x="18" y="0"/>
                    <a:pt x="18" y="0"/>
                  </a:cubicBezTo>
                  <a:cubicBezTo>
                    <a:pt x="17" y="0"/>
                    <a:pt x="17" y="0"/>
                    <a:pt x="17" y="0"/>
                  </a:cubicBezTo>
                  <a:cubicBezTo>
                    <a:pt x="17" y="0"/>
                    <a:pt x="17" y="0"/>
                    <a:pt x="17" y="0"/>
                  </a:cubicBezTo>
                  <a:cubicBezTo>
                    <a:pt x="6" y="3"/>
                    <a:pt x="6" y="3"/>
                    <a:pt x="6" y="3"/>
                  </a:cubicBezTo>
                  <a:cubicBezTo>
                    <a:pt x="4" y="4"/>
                    <a:pt x="2" y="5"/>
                    <a:pt x="0" y="6"/>
                  </a:cubicBezTo>
                  <a:lnTo>
                    <a:pt x="6" y="26"/>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2" name="Freeform 55">
              <a:extLst>
                <a:ext uri="{FF2B5EF4-FFF2-40B4-BE49-F238E27FC236}">
                  <a16:creationId xmlns:a16="http://schemas.microsoft.com/office/drawing/2014/main" id="{C793D061-FF7D-4EB2-9CF3-0DD1C1C67A6D}"/>
                </a:ext>
              </a:extLst>
            </p:cNvPr>
            <p:cNvSpPr>
              <a:spLocks/>
            </p:cNvSpPr>
            <p:nvPr/>
          </p:nvSpPr>
          <p:spPr bwMode="auto">
            <a:xfrm>
              <a:off x="2508250" y="2593975"/>
              <a:ext cx="552450" cy="673100"/>
            </a:xfrm>
            <a:custGeom>
              <a:avLst/>
              <a:gdLst>
                <a:gd name="T0" fmla="*/ 0 w 51"/>
                <a:gd name="T1" fmla="*/ 2147483646 h 62"/>
                <a:gd name="T2" fmla="*/ 469355021 w 51"/>
                <a:gd name="T3" fmla="*/ 2147483646 h 62"/>
                <a:gd name="T4" fmla="*/ 469355021 w 51"/>
                <a:gd name="T5" fmla="*/ 2147483646 h 62"/>
                <a:gd name="T6" fmla="*/ 2147483646 w 51"/>
                <a:gd name="T7" fmla="*/ 0 h 62"/>
                <a:gd name="T8" fmla="*/ 2147483646 w 51"/>
                <a:gd name="T9" fmla="*/ 2147483646 h 62"/>
                <a:gd name="T10" fmla="*/ 2147483646 w 51"/>
                <a:gd name="T11" fmla="*/ 2147483646 h 62"/>
                <a:gd name="T12" fmla="*/ 2147483646 w 51"/>
                <a:gd name="T13" fmla="*/ 2147483646 h 62"/>
                <a:gd name="T14" fmla="*/ 2147483646 w 51"/>
                <a:gd name="T15" fmla="*/ 2147483646 h 62"/>
                <a:gd name="T16" fmla="*/ 2147483646 w 51"/>
                <a:gd name="T17" fmla="*/ 2147483646 h 62"/>
                <a:gd name="T18" fmla="*/ 2147483646 w 51"/>
                <a:gd name="T19" fmla="*/ 2147483646 h 62"/>
                <a:gd name="T20" fmla="*/ 2147483646 w 51"/>
                <a:gd name="T21" fmla="*/ 2147483646 h 62"/>
                <a:gd name="T22" fmla="*/ 2147483646 w 51"/>
                <a:gd name="T23" fmla="*/ 2147483646 h 62"/>
                <a:gd name="T24" fmla="*/ 1760094868 w 51"/>
                <a:gd name="T25" fmla="*/ 2147483646 h 62"/>
                <a:gd name="T26" fmla="*/ 1760094868 w 51"/>
                <a:gd name="T27" fmla="*/ 2147483646 h 62"/>
                <a:gd name="T28" fmla="*/ 1760094868 w 51"/>
                <a:gd name="T29" fmla="*/ 2147483646 h 62"/>
                <a:gd name="T30" fmla="*/ 821373994 w 51"/>
                <a:gd name="T31" fmla="*/ 2147483646 h 62"/>
                <a:gd name="T32" fmla="*/ 0 w 51"/>
                <a:gd name="T33" fmla="*/ 2147483646 h 6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1" h="62">
                  <a:moveTo>
                    <a:pt x="0" y="29"/>
                  </a:moveTo>
                  <a:cubicBezTo>
                    <a:pt x="1" y="27"/>
                    <a:pt x="3" y="27"/>
                    <a:pt x="4" y="27"/>
                  </a:cubicBezTo>
                  <a:cubicBezTo>
                    <a:pt x="4" y="27"/>
                    <a:pt x="4" y="26"/>
                    <a:pt x="4" y="25"/>
                  </a:cubicBezTo>
                  <a:cubicBezTo>
                    <a:pt x="4" y="11"/>
                    <a:pt x="13" y="0"/>
                    <a:pt x="25" y="0"/>
                  </a:cubicBezTo>
                  <a:cubicBezTo>
                    <a:pt x="37" y="0"/>
                    <a:pt x="47" y="11"/>
                    <a:pt x="47" y="25"/>
                  </a:cubicBezTo>
                  <a:cubicBezTo>
                    <a:pt x="47" y="26"/>
                    <a:pt x="47" y="27"/>
                    <a:pt x="47" y="27"/>
                  </a:cubicBezTo>
                  <a:cubicBezTo>
                    <a:pt x="47" y="27"/>
                    <a:pt x="50" y="27"/>
                    <a:pt x="50" y="29"/>
                  </a:cubicBezTo>
                  <a:cubicBezTo>
                    <a:pt x="51" y="32"/>
                    <a:pt x="46" y="38"/>
                    <a:pt x="44" y="37"/>
                  </a:cubicBezTo>
                  <a:cubicBezTo>
                    <a:pt x="44" y="37"/>
                    <a:pt x="44" y="37"/>
                    <a:pt x="44" y="37"/>
                  </a:cubicBezTo>
                  <a:cubicBezTo>
                    <a:pt x="42" y="41"/>
                    <a:pt x="39" y="44"/>
                    <a:pt x="35" y="47"/>
                  </a:cubicBezTo>
                  <a:cubicBezTo>
                    <a:pt x="35" y="57"/>
                    <a:pt x="35" y="57"/>
                    <a:pt x="35" y="57"/>
                  </a:cubicBezTo>
                  <a:cubicBezTo>
                    <a:pt x="35" y="57"/>
                    <a:pt x="35" y="57"/>
                    <a:pt x="35" y="57"/>
                  </a:cubicBezTo>
                  <a:cubicBezTo>
                    <a:pt x="29" y="62"/>
                    <a:pt x="21" y="62"/>
                    <a:pt x="15" y="57"/>
                  </a:cubicBezTo>
                  <a:cubicBezTo>
                    <a:pt x="15" y="57"/>
                    <a:pt x="15" y="57"/>
                    <a:pt x="15" y="57"/>
                  </a:cubicBezTo>
                  <a:cubicBezTo>
                    <a:pt x="15" y="47"/>
                    <a:pt x="15" y="47"/>
                    <a:pt x="15" y="47"/>
                  </a:cubicBezTo>
                  <a:cubicBezTo>
                    <a:pt x="12" y="44"/>
                    <a:pt x="9" y="41"/>
                    <a:pt x="7" y="37"/>
                  </a:cubicBezTo>
                  <a:cubicBezTo>
                    <a:pt x="5" y="38"/>
                    <a:pt x="0" y="32"/>
                    <a:pt x="0" y="29"/>
                  </a:cubicBezTo>
                  <a:close/>
                </a:path>
              </a:pathLst>
            </a:custGeom>
            <a:solidFill>
              <a:srgbClr val="FFC0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3" name="Freeform 56">
              <a:extLst>
                <a:ext uri="{FF2B5EF4-FFF2-40B4-BE49-F238E27FC236}">
                  <a16:creationId xmlns:a16="http://schemas.microsoft.com/office/drawing/2014/main" id="{676E900F-6954-4E89-A8A4-F1824B03153C}"/>
                </a:ext>
              </a:extLst>
            </p:cNvPr>
            <p:cNvSpPr>
              <a:spLocks/>
            </p:cNvSpPr>
            <p:nvPr/>
          </p:nvSpPr>
          <p:spPr bwMode="auto">
            <a:xfrm>
              <a:off x="2508250" y="2430463"/>
              <a:ext cx="606425" cy="533400"/>
            </a:xfrm>
            <a:custGeom>
              <a:avLst/>
              <a:gdLst>
                <a:gd name="T0" fmla="*/ 2147483646 w 56"/>
                <a:gd name="T1" fmla="*/ 2147483646 h 49"/>
                <a:gd name="T2" fmla="*/ 2147483646 w 56"/>
                <a:gd name="T3" fmla="*/ 2147483646 h 49"/>
                <a:gd name="T4" fmla="*/ 2147483646 w 56"/>
                <a:gd name="T5" fmla="*/ 2147483646 h 49"/>
                <a:gd name="T6" fmla="*/ 2147483646 w 56"/>
                <a:gd name="T7" fmla="*/ 2147483646 h 49"/>
                <a:gd name="T8" fmla="*/ 2147483646 w 56"/>
                <a:gd name="T9" fmla="*/ 2147483646 h 49"/>
                <a:gd name="T10" fmla="*/ 2147483646 w 56"/>
                <a:gd name="T11" fmla="*/ 2147483646 h 49"/>
                <a:gd name="T12" fmla="*/ 2147483646 w 56"/>
                <a:gd name="T13" fmla="*/ 592498543 h 49"/>
                <a:gd name="T14" fmla="*/ 2147483646 w 56"/>
                <a:gd name="T15" fmla="*/ 1066484314 h 49"/>
                <a:gd name="T16" fmla="*/ 2147483646 w 56"/>
                <a:gd name="T17" fmla="*/ 0 h 49"/>
                <a:gd name="T18" fmla="*/ 2147483646 w 56"/>
                <a:gd name="T19" fmla="*/ 829491429 h 49"/>
                <a:gd name="T20" fmla="*/ 586337172 w 56"/>
                <a:gd name="T21" fmla="*/ 2147483646 h 49"/>
                <a:gd name="T22" fmla="*/ 469069738 w 56"/>
                <a:gd name="T23" fmla="*/ 2147483646 h 49"/>
                <a:gd name="T24" fmla="*/ 820872041 w 56"/>
                <a:gd name="T25" fmla="*/ 2147483646 h 49"/>
                <a:gd name="T26" fmla="*/ 2147483646 w 56"/>
                <a:gd name="T27" fmla="*/ 2147483646 h 4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56" h="49">
                  <a:moveTo>
                    <a:pt x="19" y="23"/>
                  </a:moveTo>
                  <a:cubicBezTo>
                    <a:pt x="19" y="23"/>
                    <a:pt x="27" y="36"/>
                    <a:pt x="37" y="39"/>
                  </a:cubicBezTo>
                  <a:cubicBezTo>
                    <a:pt x="37" y="39"/>
                    <a:pt x="36" y="35"/>
                    <a:pt x="36" y="34"/>
                  </a:cubicBezTo>
                  <a:cubicBezTo>
                    <a:pt x="36" y="34"/>
                    <a:pt x="41" y="35"/>
                    <a:pt x="45" y="39"/>
                  </a:cubicBezTo>
                  <a:cubicBezTo>
                    <a:pt x="48" y="41"/>
                    <a:pt x="45" y="49"/>
                    <a:pt x="45" y="49"/>
                  </a:cubicBezTo>
                  <a:cubicBezTo>
                    <a:pt x="45" y="49"/>
                    <a:pt x="56" y="31"/>
                    <a:pt x="50" y="23"/>
                  </a:cubicBezTo>
                  <a:cubicBezTo>
                    <a:pt x="44" y="14"/>
                    <a:pt x="32" y="10"/>
                    <a:pt x="30" y="5"/>
                  </a:cubicBezTo>
                  <a:cubicBezTo>
                    <a:pt x="30" y="9"/>
                    <a:pt x="30" y="9"/>
                    <a:pt x="30" y="9"/>
                  </a:cubicBezTo>
                  <a:cubicBezTo>
                    <a:pt x="30" y="9"/>
                    <a:pt x="24" y="3"/>
                    <a:pt x="23" y="0"/>
                  </a:cubicBezTo>
                  <a:cubicBezTo>
                    <a:pt x="23" y="0"/>
                    <a:pt x="24" y="7"/>
                    <a:pt x="25" y="7"/>
                  </a:cubicBezTo>
                  <a:cubicBezTo>
                    <a:pt x="25" y="7"/>
                    <a:pt x="9" y="11"/>
                    <a:pt x="5" y="19"/>
                  </a:cubicBezTo>
                  <a:cubicBezTo>
                    <a:pt x="0" y="27"/>
                    <a:pt x="4" y="44"/>
                    <a:pt x="4" y="44"/>
                  </a:cubicBezTo>
                  <a:cubicBezTo>
                    <a:pt x="4" y="44"/>
                    <a:pt x="5" y="37"/>
                    <a:pt x="7" y="33"/>
                  </a:cubicBezTo>
                  <a:cubicBezTo>
                    <a:pt x="8" y="30"/>
                    <a:pt x="19" y="23"/>
                    <a:pt x="19" y="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4" name="Freeform 57">
              <a:extLst>
                <a:ext uri="{FF2B5EF4-FFF2-40B4-BE49-F238E27FC236}">
                  <a16:creationId xmlns:a16="http://schemas.microsoft.com/office/drawing/2014/main" id="{A0D5CEF9-EF82-456B-908C-BA92B5CAADE0}"/>
                </a:ext>
              </a:extLst>
            </p:cNvPr>
            <p:cNvSpPr>
              <a:spLocks/>
            </p:cNvSpPr>
            <p:nvPr/>
          </p:nvSpPr>
          <p:spPr bwMode="auto">
            <a:xfrm>
              <a:off x="1771650" y="4754563"/>
              <a:ext cx="347663" cy="327025"/>
            </a:xfrm>
            <a:custGeom>
              <a:avLst/>
              <a:gdLst>
                <a:gd name="T0" fmla="*/ 277217586 w 219"/>
                <a:gd name="T1" fmla="*/ 0 h 206"/>
                <a:gd name="T2" fmla="*/ 362903022 w 219"/>
                <a:gd name="T3" fmla="*/ 173891575 h 206"/>
                <a:gd name="T4" fmla="*/ 551915806 w 219"/>
                <a:gd name="T5" fmla="*/ 206652813 h 206"/>
                <a:gd name="T6" fmla="*/ 413306219 w 219"/>
                <a:gd name="T7" fmla="*/ 327620313 h 206"/>
                <a:gd name="T8" fmla="*/ 448588458 w 219"/>
                <a:gd name="T9" fmla="*/ 519152188 h 206"/>
                <a:gd name="T10" fmla="*/ 277217586 w 219"/>
                <a:gd name="T11" fmla="*/ 430947513 h 206"/>
                <a:gd name="T12" fmla="*/ 103327349 w 219"/>
                <a:gd name="T13" fmla="*/ 519152188 h 206"/>
                <a:gd name="T14" fmla="*/ 138609587 w 219"/>
                <a:gd name="T15" fmla="*/ 327620313 h 206"/>
                <a:gd name="T16" fmla="*/ 0 w 219"/>
                <a:gd name="T17" fmla="*/ 206652813 h 206"/>
                <a:gd name="T18" fmla="*/ 189012784 w 219"/>
                <a:gd name="T19" fmla="*/ 173891575 h 206"/>
                <a:gd name="T20" fmla="*/ 277217586 w 219"/>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9" h="206">
                  <a:moveTo>
                    <a:pt x="110" y="0"/>
                  </a:moveTo>
                  <a:lnTo>
                    <a:pt x="144" y="69"/>
                  </a:lnTo>
                  <a:lnTo>
                    <a:pt x="219" y="82"/>
                  </a:lnTo>
                  <a:lnTo>
                    <a:pt x="164" y="130"/>
                  </a:lnTo>
                  <a:lnTo>
                    <a:pt x="178"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5" name="Freeform 58">
              <a:extLst>
                <a:ext uri="{FF2B5EF4-FFF2-40B4-BE49-F238E27FC236}">
                  <a16:creationId xmlns:a16="http://schemas.microsoft.com/office/drawing/2014/main" id="{EF58BF57-6A39-49F8-BAC2-AE1C1C94ED7D}"/>
                </a:ext>
              </a:extLst>
            </p:cNvPr>
            <p:cNvSpPr>
              <a:spLocks/>
            </p:cNvSpPr>
            <p:nvPr/>
          </p:nvSpPr>
          <p:spPr bwMode="auto">
            <a:xfrm>
              <a:off x="2193925" y="4754563"/>
              <a:ext cx="347663" cy="327025"/>
            </a:xfrm>
            <a:custGeom>
              <a:avLst/>
              <a:gdLst>
                <a:gd name="T0" fmla="*/ 277217586 w 219"/>
                <a:gd name="T1" fmla="*/ 0 h 206"/>
                <a:gd name="T2" fmla="*/ 362903022 w 219"/>
                <a:gd name="T3" fmla="*/ 173891575 h 206"/>
                <a:gd name="T4" fmla="*/ 551915806 w 219"/>
                <a:gd name="T5" fmla="*/ 206652813 h 206"/>
                <a:gd name="T6" fmla="*/ 413306219 w 219"/>
                <a:gd name="T7" fmla="*/ 327620313 h 206"/>
                <a:gd name="T8" fmla="*/ 448588458 w 219"/>
                <a:gd name="T9" fmla="*/ 519152188 h 206"/>
                <a:gd name="T10" fmla="*/ 277217586 w 219"/>
                <a:gd name="T11" fmla="*/ 430947513 h 206"/>
                <a:gd name="T12" fmla="*/ 103327349 w 219"/>
                <a:gd name="T13" fmla="*/ 519152188 h 206"/>
                <a:gd name="T14" fmla="*/ 138609587 w 219"/>
                <a:gd name="T15" fmla="*/ 327620313 h 206"/>
                <a:gd name="T16" fmla="*/ 0 w 219"/>
                <a:gd name="T17" fmla="*/ 206652813 h 206"/>
                <a:gd name="T18" fmla="*/ 189012784 w 219"/>
                <a:gd name="T19" fmla="*/ 173891575 h 206"/>
                <a:gd name="T20" fmla="*/ 277217586 w 219"/>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9" h="206">
                  <a:moveTo>
                    <a:pt x="110" y="0"/>
                  </a:moveTo>
                  <a:lnTo>
                    <a:pt x="144" y="69"/>
                  </a:lnTo>
                  <a:lnTo>
                    <a:pt x="219" y="82"/>
                  </a:lnTo>
                  <a:lnTo>
                    <a:pt x="164" y="130"/>
                  </a:lnTo>
                  <a:lnTo>
                    <a:pt x="178"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6" name="Freeform 59">
              <a:extLst>
                <a:ext uri="{FF2B5EF4-FFF2-40B4-BE49-F238E27FC236}">
                  <a16:creationId xmlns:a16="http://schemas.microsoft.com/office/drawing/2014/main" id="{DE13AC8D-0AC8-4C13-AE57-6A6A6DAA75CE}"/>
                </a:ext>
              </a:extLst>
            </p:cNvPr>
            <p:cNvSpPr>
              <a:spLocks/>
            </p:cNvSpPr>
            <p:nvPr/>
          </p:nvSpPr>
          <p:spPr bwMode="auto">
            <a:xfrm>
              <a:off x="2616200" y="4754563"/>
              <a:ext cx="347663" cy="327025"/>
            </a:xfrm>
            <a:custGeom>
              <a:avLst/>
              <a:gdLst>
                <a:gd name="T0" fmla="*/ 277217586 w 219"/>
                <a:gd name="T1" fmla="*/ 0 h 206"/>
                <a:gd name="T2" fmla="*/ 362903022 w 219"/>
                <a:gd name="T3" fmla="*/ 173891575 h 206"/>
                <a:gd name="T4" fmla="*/ 551915806 w 219"/>
                <a:gd name="T5" fmla="*/ 206652813 h 206"/>
                <a:gd name="T6" fmla="*/ 413306219 w 219"/>
                <a:gd name="T7" fmla="*/ 327620313 h 206"/>
                <a:gd name="T8" fmla="*/ 448588458 w 219"/>
                <a:gd name="T9" fmla="*/ 519152188 h 206"/>
                <a:gd name="T10" fmla="*/ 277217586 w 219"/>
                <a:gd name="T11" fmla="*/ 430947513 h 206"/>
                <a:gd name="T12" fmla="*/ 103327349 w 219"/>
                <a:gd name="T13" fmla="*/ 519152188 h 206"/>
                <a:gd name="T14" fmla="*/ 138609587 w 219"/>
                <a:gd name="T15" fmla="*/ 327620313 h 206"/>
                <a:gd name="T16" fmla="*/ 0 w 219"/>
                <a:gd name="T17" fmla="*/ 206652813 h 206"/>
                <a:gd name="T18" fmla="*/ 189012784 w 219"/>
                <a:gd name="T19" fmla="*/ 173891575 h 206"/>
                <a:gd name="T20" fmla="*/ 277217586 w 219"/>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9" h="206">
                  <a:moveTo>
                    <a:pt x="110" y="0"/>
                  </a:moveTo>
                  <a:lnTo>
                    <a:pt x="144" y="69"/>
                  </a:lnTo>
                  <a:lnTo>
                    <a:pt x="219" y="82"/>
                  </a:lnTo>
                  <a:lnTo>
                    <a:pt x="164" y="130"/>
                  </a:lnTo>
                  <a:lnTo>
                    <a:pt x="178"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7" name="Freeform 60">
              <a:extLst>
                <a:ext uri="{FF2B5EF4-FFF2-40B4-BE49-F238E27FC236}">
                  <a16:creationId xmlns:a16="http://schemas.microsoft.com/office/drawing/2014/main" id="{51CA9CC7-5C3B-4468-A1BB-4A8DD39A29D9}"/>
                </a:ext>
              </a:extLst>
            </p:cNvPr>
            <p:cNvSpPr>
              <a:spLocks noEditPoints="1"/>
            </p:cNvSpPr>
            <p:nvPr/>
          </p:nvSpPr>
          <p:spPr bwMode="auto">
            <a:xfrm>
              <a:off x="3017838" y="4743450"/>
              <a:ext cx="377825" cy="358775"/>
            </a:xfrm>
            <a:custGeom>
              <a:avLst/>
              <a:gdLst>
                <a:gd name="T0" fmla="*/ 932256200 w 35"/>
                <a:gd name="T1" fmla="*/ 2147483646 h 33"/>
                <a:gd name="T2" fmla="*/ 815724175 w 35"/>
                <a:gd name="T3" fmla="*/ 2147483646 h 33"/>
                <a:gd name="T4" fmla="*/ 699192150 w 35"/>
                <a:gd name="T5" fmla="*/ 2147483646 h 33"/>
                <a:gd name="T6" fmla="*/ 932256200 w 35"/>
                <a:gd name="T7" fmla="*/ 2147483646 h 33"/>
                <a:gd name="T8" fmla="*/ 116532025 w 35"/>
                <a:gd name="T9" fmla="*/ 1654800764 h 33"/>
                <a:gd name="T10" fmla="*/ 0 w 35"/>
                <a:gd name="T11" fmla="*/ 1418400655 h 33"/>
                <a:gd name="T12" fmla="*/ 116532025 w 35"/>
                <a:gd name="T13" fmla="*/ 1300200600 h 33"/>
                <a:gd name="T14" fmla="*/ 1398384300 w 35"/>
                <a:gd name="T15" fmla="*/ 1182000545 h 33"/>
                <a:gd name="T16" fmla="*/ 1864512400 w 35"/>
                <a:gd name="T17" fmla="*/ 0 h 33"/>
                <a:gd name="T18" fmla="*/ 2147483646 w 35"/>
                <a:gd name="T19" fmla="*/ 0 h 33"/>
                <a:gd name="T20" fmla="*/ 2147483646 w 35"/>
                <a:gd name="T21" fmla="*/ 1182000545 h 33"/>
                <a:gd name="T22" fmla="*/ 2147483646 w 35"/>
                <a:gd name="T23" fmla="*/ 1300200600 h 33"/>
                <a:gd name="T24" fmla="*/ 2147483646 w 35"/>
                <a:gd name="T25" fmla="*/ 1418400655 h 33"/>
                <a:gd name="T26" fmla="*/ 2147483646 w 35"/>
                <a:gd name="T27" fmla="*/ 1654800764 h 33"/>
                <a:gd name="T28" fmla="*/ 2147483646 w 35"/>
                <a:gd name="T29" fmla="*/ 2147483646 h 33"/>
                <a:gd name="T30" fmla="*/ 2147483646 w 35"/>
                <a:gd name="T31" fmla="*/ 2147483646 h 33"/>
                <a:gd name="T32" fmla="*/ 2147483646 w 35"/>
                <a:gd name="T33" fmla="*/ 2147483646 h 33"/>
                <a:gd name="T34" fmla="*/ 2147483646 w 35"/>
                <a:gd name="T35" fmla="*/ 2147483646 h 33"/>
                <a:gd name="T36" fmla="*/ 2097576450 w 35"/>
                <a:gd name="T37" fmla="*/ 2147483646 h 33"/>
                <a:gd name="T38" fmla="*/ 932256200 w 35"/>
                <a:gd name="T39" fmla="*/ 2147483646 h 33"/>
                <a:gd name="T40" fmla="*/ 932256200 w 35"/>
                <a:gd name="T41" fmla="*/ 2147483646 h 33"/>
                <a:gd name="T42" fmla="*/ 2097576450 w 35"/>
                <a:gd name="T43" fmla="*/ 2147483646 h 33"/>
                <a:gd name="T44" fmla="*/ 2097576450 w 35"/>
                <a:gd name="T45" fmla="*/ 2147483646 h 33"/>
                <a:gd name="T46" fmla="*/ 2147483646 w 35"/>
                <a:gd name="T47" fmla="*/ 2147483646 h 33"/>
                <a:gd name="T48" fmla="*/ 2147483646 w 35"/>
                <a:gd name="T49" fmla="*/ 2147483646 h 33"/>
                <a:gd name="T50" fmla="*/ 2147483646 w 35"/>
                <a:gd name="T51" fmla="*/ 2147483646 h 33"/>
                <a:gd name="T52" fmla="*/ 2147483646 w 35"/>
                <a:gd name="T53" fmla="*/ 1654800764 h 33"/>
                <a:gd name="T54" fmla="*/ 2147483646 w 35"/>
                <a:gd name="T55" fmla="*/ 1418400655 h 33"/>
                <a:gd name="T56" fmla="*/ 2147483646 w 35"/>
                <a:gd name="T57" fmla="*/ 1418400655 h 33"/>
                <a:gd name="T58" fmla="*/ 2097576450 w 35"/>
                <a:gd name="T59" fmla="*/ 472800218 h 33"/>
                <a:gd name="T60" fmla="*/ 1631448350 w 35"/>
                <a:gd name="T61" fmla="*/ 1418400655 h 33"/>
                <a:gd name="T62" fmla="*/ 1514916325 w 35"/>
                <a:gd name="T63" fmla="*/ 1418400655 h 33"/>
                <a:gd name="T64" fmla="*/ 582660125 w 35"/>
                <a:gd name="T65" fmla="*/ 1654800764 h 33"/>
                <a:gd name="T66" fmla="*/ 1281852275 w 35"/>
                <a:gd name="T67" fmla="*/ 2147483646 h 33"/>
                <a:gd name="T68" fmla="*/ 1281852275 w 35"/>
                <a:gd name="T69" fmla="*/ 2147483646 h 33"/>
                <a:gd name="T70" fmla="*/ 1165320250 w 35"/>
                <a:gd name="T71" fmla="*/ 2147483646 h 33"/>
                <a:gd name="T72" fmla="*/ 1981044425 w 35"/>
                <a:gd name="T73" fmla="*/ 2147483646 h 33"/>
                <a:gd name="T74" fmla="*/ 2097576450 w 35"/>
                <a:gd name="T75" fmla="*/ 2147483646 h 3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5" h="33">
                  <a:moveTo>
                    <a:pt x="8" y="33"/>
                  </a:moveTo>
                  <a:cubicBezTo>
                    <a:pt x="7" y="33"/>
                    <a:pt x="7" y="33"/>
                    <a:pt x="7" y="32"/>
                  </a:cubicBezTo>
                  <a:cubicBezTo>
                    <a:pt x="7" y="32"/>
                    <a:pt x="6" y="32"/>
                    <a:pt x="6" y="31"/>
                  </a:cubicBezTo>
                  <a:cubicBezTo>
                    <a:pt x="8" y="21"/>
                    <a:pt x="8" y="21"/>
                    <a:pt x="8" y="21"/>
                  </a:cubicBezTo>
                  <a:cubicBezTo>
                    <a:pt x="1" y="14"/>
                    <a:pt x="1" y="14"/>
                    <a:pt x="1" y="14"/>
                  </a:cubicBezTo>
                  <a:cubicBezTo>
                    <a:pt x="0" y="13"/>
                    <a:pt x="0" y="13"/>
                    <a:pt x="0" y="12"/>
                  </a:cubicBezTo>
                  <a:cubicBezTo>
                    <a:pt x="1" y="12"/>
                    <a:pt x="1" y="11"/>
                    <a:pt x="1" y="11"/>
                  </a:cubicBezTo>
                  <a:cubicBezTo>
                    <a:pt x="12" y="10"/>
                    <a:pt x="12" y="10"/>
                    <a:pt x="12" y="10"/>
                  </a:cubicBezTo>
                  <a:cubicBezTo>
                    <a:pt x="16" y="0"/>
                    <a:pt x="16" y="0"/>
                    <a:pt x="16" y="0"/>
                  </a:cubicBezTo>
                  <a:cubicBezTo>
                    <a:pt x="17" y="0"/>
                    <a:pt x="18" y="0"/>
                    <a:pt x="19" y="0"/>
                  </a:cubicBezTo>
                  <a:cubicBezTo>
                    <a:pt x="23" y="10"/>
                    <a:pt x="23" y="10"/>
                    <a:pt x="23" y="10"/>
                  </a:cubicBezTo>
                  <a:cubicBezTo>
                    <a:pt x="34" y="11"/>
                    <a:pt x="34" y="11"/>
                    <a:pt x="34" y="11"/>
                  </a:cubicBezTo>
                  <a:cubicBezTo>
                    <a:pt x="34" y="11"/>
                    <a:pt x="35" y="12"/>
                    <a:pt x="35" y="12"/>
                  </a:cubicBezTo>
                  <a:cubicBezTo>
                    <a:pt x="35" y="13"/>
                    <a:pt x="35" y="13"/>
                    <a:pt x="34" y="14"/>
                  </a:cubicBezTo>
                  <a:cubicBezTo>
                    <a:pt x="27" y="21"/>
                    <a:pt x="27" y="21"/>
                    <a:pt x="27" y="21"/>
                  </a:cubicBezTo>
                  <a:cubicBezTo>
                    <a:pt x="29" y="31"/>
                    <a:pt x="29" y="31"/>
                    <a:pt x="29" y="31"/>
                  </a:cubicBezTo>
                  <a:cubicBezTo>
                    <a:pt x="29" y="32"/>
                    <a:pt x="29" y="32"/>
                    <a:pt x="28" y="32"/>
                  </a:cubicBezTo>
                  <a:cubicBezTo>
                    <a:pt x="28" y="33"/>
                    <a:pt x="27" y="33"/>
                    <a:pt x="27" y="32"/>
                  </a:cubicBezTo>
                  <a:cubicBezTo>
                    <a:pt x="18" y="28"/>
                    <a:pt x="18" y="28"/>
                    <a:pt x="18" y="28"/>
                  </a:cubicBezTo>
                  <a:cubicBezTo>
                    <a:pt x="8" y="32"/>
                    <a:pt x="8" y="32"/>
                    <a:pt x="8" y="32"/>
                  </a:cubicBezTo>
                  <a:cubicBezTo>
                    <a:pt x="8" y="33"/>
                    <a:pt x="8" y="33"/>
                    <a:pt x="8" y="33"/>
                  </a:cubicBezTo>
                  <a:close/>
                  <a:moveTo>
                    <a:pt x="18" y="25"/>
                  </a:moveTo>
                  <a:cubicBezTo>
                    <a:pt x="18" y="25"/>
                    <a:pt x="18" y="25"/>
                    <a:pt x="18" y="25"/>
                  </a:cubicBezTo>
                  <a:cubicBezTo>
                    <a:pt x="26" y="29"/>
                    <a:pt x="26" y="29"/>
                    <a:pt x="26" y="29"/>
                  </a:cubicBezTo>
                  <a:cubicBezTo>
                    <a:pt x="24" y="21"/>
                    <a:pt x="24" y="21"/>
                    <a:pt x="24" y="21"/>
                  </a:cubicBezTo>
                  <a:cubicBezTo>
                    <a:pt x="24" y="20"/>
                    <a:pt x="24" y="20"/>
                    <a:pt x="25" y="19"/>
                  </a:cubicBezTo>
                  <a:cubicBezTo>
                    <a:pt x="31" y="14"/>
                    <a:pt x="31" y="14"/>
                    <a:pt x="31" y="14"/>
                  </a:cubicBezTo>
                  <a:cubicBezTo>
                    <a:pt x="22" y="12"/>
                    <a:pt x="22" y="12"/>
                    <a:pt x="22" y="12"/>
                  </a:cubicBezTo>
                  <a:cubicBezTo>
                    <a:pt x="22" y="12"/>
                    <a:pt x="21" y="12"/>
                    <a:pt x="21" y="12"/>
                  </a:cubicBezTo>
                  <a:cubicBezTo>
                    <a:pt x="18" y="4"/>
                    <a:pt x="18" y="4"/>
                    <a:pt x="18" y="4"/>
                  </a:cubicBezTo>
                  <a:cubicBezTo>
                    <a:pt x="14" y="12"/>
                    <a:pt x="14" y="12"/>
                    <a:pt x="14" y="12"/>
                  </a:cubicBezTo>
                  <a:cubicBezTo>
                    <a:pt x="14" y="12"/>
                    <a:pt x="13" y="12"/>
                    <a:pt x="13" y="12"/>
                  </a:cubicBezTo>
                  <a:cubicBezTo>
                    <a:pt x="5" y="14"/>
                    <a:pt x="5" y="14"/>
                    <a:pt x="5" y="14"/>
                  </a:cubicBezTo>
                  <a:cubicBezTo>
                    <a:pt x="11" y="19"/>
                    <a:pt x="11" y="19"/>
                    <a:pt x="11" y="19"/>
                  </a:cubicBezTo>
                  <a:cubicBezTo>
                    <a:pt x="11" y="20"/>
                    <a:pt x="11" y="20"/>
                    <a:pt x="11" y="21"/>
                  </a:cubicBezTo>
                  <a:cubicBezTo>
                    <a:pt x="10" y="29"/>
                    <a:pt x="10" y="29"/>
                    <a:pt x="10" y="29"/>
                  </a:cubicBezTo>
                  <a:cubicBezTo>
                    <a:pt x="17" y="25"/>
                    <a:pt x="17" y="25"/>
                    <a:pt x="17" y="25"/>
                  </a:cubicBezTo>
                  <a:cubicBezTo>
                    <a:pt x="17" y="25"/>
                    <a:pt x="17" y="25"/>
                    <a:pt x="18" y="2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08" name="Freeform 61">
              <a:extLst>
                <a:ext uri="{FF2B5EF4-FFF2-40B4-BE49-F238E27FC236}">
                  <a16:creationId xmlns:a16="http://schemas.microsoft.com/office/drawing/2014/main" id="{155192D9-E0A5-4470-9C7F-5CDE25F0727C}"/>
                </a:ext>
              </a:extLst>
            </p:cNvPr>
            <p:cNvSpPr>
              <a:spLocks noEditPoints="1"/>
            </p:cNvSpPr>
            <p:nvPr/>
          </p:nvSpPr>
          <p:spPr bwMode="auto">
            <a:xfrm>
              <a:off x="3440113" y="4743450"/>
              <a:ext cx="377825" cy="358775"/>
            </a:xfrm>
            <a:custGeom>
              <a:avLst/>
              <a:gdLst>
                <a:gd name="T0" fmla="*/ 932256200 w 35"/>
                <a:gd name="T1" fmla="*/ 2147483646 h 33"/>
                <a:gd name="T2" fmla="*/ 815724175 w 35"/>
                <a:gd name="T3" fmla="*/ 2147483646 h 33"/>
                <a:gd name="T4" fmla="*/ 699192150 w 35"/>
                <a:gd name="T5" fmla="*/ 2147483646 h 33"/>
                <a:gd name="T6" fmla="*/ 932256200 w 35"/>
                <a:gd name="T7" fmla="*/ 2147483646 h 33"/>
                <a:gd name="T8" fmla="*/ 0 w 35"/>
                <a:gd name="T9" fmla="*/ 1654800764 h 33"/>
                <a:gd name="T10" fmla="*/ 0 w 35"/>
                <a:gd name="T11" fmla="*/ 1418400655 h 33"/>
                <a:gd name="T12" fmla="*/ 116532025 w 35"/>
                <a:gd name="T13" fmla="*/ 1300200600 h 33"/>
                <a:gd name="T14" fmla="*/ 1398384300 w 35"/>
                <a:gd name="T15" fmla="*/ 1182000545 h 33"/>
                <a:gd name="T16" fmla="*/ 1864512400 w 35"/>
                <a:gd name="T17" fmla="*/ 0 h 33"/>
                <a:gd name="T18" fmla="*/ 2147483646 w 35"/>
                <a:gd name="T19" fmla="*/ 0 h 33"/>
                <a:gd name="T20" fmla="*/ 2147483646 w 35"/>
                <a:gd name="T21" fmla="*/ 1182000545 h 33"/>
                <a:gd name="T22" fmla="*/ 2147483646 w 35"/>
                <a:gd name="T23" fmla="*/ 1300200600 h 33"/>
                <a:gd name="T24" fmla="*/ 2147483646 w 35"/>
                <a:gd name="T25" fmla="*/ 1418400655 h 33"/>
                <a:gd name="T26" fmla="*/ 2147483646 w 35"/>
                <a:gd name="T27" fmla="*/ 1654800764 h 33"/>
                <a:gd name="T28" fmla="*/ 2147483646 w 35"/>
                <a:gd name="T29" fmla="*/ 2147483646 h 33"/>
                <a:gd name="T30" fmla="*/ 2147483646 w 35"/>
                <a:gd name="T31" fmla="*/ 2147483646 h 33"/>
                <a:gd name="T32" fmla="*/ 2147483646 w 35"/>
                <a:gd name="T33" fmla="*/ 2147483646 h 33"/>
                <a:gd name="T34" fmla="*/ 2147483646 w 35"/>
                <a:gd name="T35" fmla="*/ 2147483646 h 33"/>
                <a:gd name="T36" fmla="*/ 1981044425 w 35"/>
                <a:gd name="T37" fmla="*/ 2147483646 h 33"/>
                <a:gd name="T38" fmla="*/ 932256200 w 35"/>
                <a:gd name="T39" fmla="*/ 2147483646 h 33"/>
                <a:gd name="T40" fmla="*/ 932256200 w 35"/>
                <a:gd name="T41" fmla="*/ 2147483646 h 33"/>
                <a:gd name="T42" fmla="*/ 1981044425 w 35"/>
                <a:gd name="T43" fmla="*/ 2147483646 h 33"/>
                <a:gd name="T44" fmla="*/ 2097576450 w 35"/>
                <a:gd name="T45" fmla="*/ 2147483646 h 33"/>
                <a:gd name="T46" fmla="*/ 2147483646 w 35"/>
                <a:gd name="T47" fmla="*/ 2147483646 h 33"/>
                <a:gd name="T48" fmla="*/ 2147483646 w 35"/>
                <a:gd name="T49" fmla="*/ 2147483646 h 33"/>
                <a:gd name="T50" fmla="*/ 2147483646 w 35"/>
                <a:gd name="T51" fmla="*/ 2147483646 h 33"/>
                <a:gd name="T52" fmla="*/ 2147483646 w 35"/>
                <a:gd name="T53" fmla="*/ 1654800764 h 33"/>
                <a:gd name="T54" fmla="*/ 2147483646 w 35"/>
                <a:gd name="T55" fmla="*/ 1418400655 h 33"/>
                <a:gd name="T56" fmla="*/ 2147483646 w 35"/>
                <a:gd name="T57" fmla="*/ 1418400655 h 33"/>
                <a:gd name="T58" fmla="*/ 1981044425 w 35"/>
                <a:gd name="T59" fmla="*/ 472800218 h 33"/>
                <a:gd name="T60" fmla="*/ 1631448350 w 35"/>
                <a:gd name="T61" fmla="*/ 1418400655 h 33"/>
                <a:gd name="T62" fmla="*/ 1514916325 w 35"/>
                <a:gd name="T63" fmla="*/ 1418400655 h 33"/>
                <a:gd name="T64" fmla="*/ 466128100 w 35"/>
                <a:gd name="T65" fmla="*/ 1654800764 h 33"/>
                <a:gd name="T66" fmla="*/ 1165320250 w 35"/>
                <a:gd name="T67" fmla="*/ 2147483646 h 33"/>
                <a:gd name="T68" fmla="*/ 1281852275 w 35"/>
                <a:gd name="T69" fmla="*/ 2147483646 h 33"/>
                <a:gd name="T70" fmla="*/ 1048788225 w 35"/>
                <a:gd name="T71" fmla="*/ 2147483646 h 33"/>
                <a:gd name="T72" fmla="*/ 1981044425 w 35"/>
                <a:gd name="T73" fmla="*/ 2147483646 h 33"/>
                <a:gd name="T74" fmla="*/ 1981044425 w 35"/>
                <a:gd name="T75" fmla="*/ 2147483646 h 3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0" t="0" r="r" b="b"/>
              <a:pathLst>
                <a:path w="35" h="33">
                  <a:moveTo>
                    <a:pt x="8" y="33"/>
                  </a:moveTo>
                  <a:cubicBezTo>
                    <a:pt x="7" y="33"/>
                    <a:pt x="7" y="33"/>
                    <a:pt x="7" y="32"/>
                  </a:cubicBezTo>
                  <a:cubicBezTo>
                    <a:pt x="6" y="32"/>
                    <a:pt x="6" y="32"/>
                    <a:pt x="6" y="31"/>
                  </a:cubicBezTo>
                  <a:cubicBezTo>
                    <a:pt x="8" y="21"/>
                    <a:pt x="8" y="21"/>
                    <a:pt x="8" y="21"/>
                  </a:cubicBezTo>
                  <a:cubicBezTo>
                    <a:pt x="0" y="14"/>
                    <a:pt x="0" y="14"/>
                    <a:pt x="0" y="14"/>
                  </a:cubicBezTo>
                  <a:cubicBezTo>
                    <a:pt x="0" y="13"/>
                    <a:pt x="0" y="13"/>
                    <a:pt x="0" y="12"/>
                  </a:cubicBezTo>
                  <a:cubicBezTo>
                    <a:pt x="0" y="12"/>
                    <a:pt x="1" y="11"/>
                    <a:pt x="1" y="11"/>
                  </a:cubicBezTo>
                  <a:cubicBezTo>
                    <a:pt x="12" y="10"/>
                    <a:pt x="12" y="10"/>
                    <a:pt x="12" y="10"/>
                  </a:cubicBezTo>
                  <a:cubicBezTo>
                    <a:pt x="16" y="0"/>
                    <a:pt x="16" y="0"/>
                    <a:pt x="16" y="0"/>
                  </a:cubicBezTo>
                  <a:cubicBezTo>
                    <a:pt x="17" y="0"/>
                    <a:pt x="18" y="0"/>
                    <a:pt x="19" y="0"/>
                  </a:cubicBezTo>
                  <a:cubicBezTo>
                    <a:pt x="23" y="10"/>
                    <a:pt x="23" y="10"/>
                    <a:pt x="23" y="10"/>
                  </a:cubicBezTo>
                  <a:cubicBezTo>
                    <a:pt x="33" y="11"/>
                    <a:pt x="33" y="11"/>
                    <a:pt x="33" y="11"/>
                  </a:cubicBezTo>
                  <a:cubicBezTo>
                    <a:pt x="34" y="11"/>
                    <a:pt x="34" y="12"/>
                    <a:pt x="35" y="12"/>
                  </a:cubicBezTo>
                  <a:cubicBezTo>
                    <a:pt x="35" y="13"/>
                    <a:pt x="35" y="13"/>
                    <a:pt x="34" y="14"/>
                  </a:cubicBezTo>
                  <a:cubicBezTo>
                    <a:pt x="27" y="21"/>
                    <a:pt x="27" y="21"/>
                    <a:pt x="27" y="21"/>
                  </a:cubicBezTo>
                  <a:cubicBezTo>
                    <a:pt x="28" y="31"/>
                    <a:pt x="28" y="31"/>
                    <a:pt x="28" y="31"/>
                  </a:cubicBezTo>
                  <a:cubicBezTo>
                    <a:pt x="29" y="32"/>
                    <a:pt x="28" y="32"/>
                    <a:pt x="28" y="32"/>
                  </a:cubicBezTo>
                  <a:cubicBezTo>
                    <a:pt x="28" y="33"/>
                    <a:pt x="27" y="33"/>
                    <a:pt x="27" y="32"/>
                  </a:cubicBezTo>
                  <a:cubicBezTo>
                    <a:pt x="17" y="28"/>
                    <a:pt x="17" y="28"/>
                    <a:pt x="17" y="28"/>
                  </a:cubicBezTo>
                  <a:cubicBezTo>
                    <a:pt x="8" y="32"/>
                    <a:pt x="8" y="32"/>
                    <a:pt x="8" y="32"/>
                  </a:cubicBezTo>
                  <a:cubicBezTo>
                    <a:pt x="8" y="33"/>
                    <a:pt x="8" y="33"/>
                    <a:pt x="8" y="33"/>
                  </a:cubicBezTo>
                  <a:close/>
                  <a:moveTo>
                    <a:pt x="17" y="25"/>
                  </a:moveTo>
                  <a:cubicBezTo>
                    <a:pt x="18" y="25"/>
                    <a:pt x="18" y="25"/>
                    <a:pt x="18" y="25"/>
                  </a:cubicBezTo>
                  <a:cubicBezTo>
                    <a:pt x="25" y="29"/>
                    <a:pt x="25" y="29"/>
                    <a:pt x="25" y="29"/>
                  </a:cubicBezTo>
                  <a:cubicBezTo>
                    <a:pt x="24" y="21"/>
                    <a:pt x="24" y="21"/>
                    <a:pt x="24" y="21"/>
                  </a:cubicBezTo>
                  <a:cubicBezTo>
                    <a:pt x="24" y="20"/>
                    <a:pt x="24" y="20"/>
                    <a:pt x="24" y="19"/>
                  </a:cubicBezTo>
                  <a:cubicBezTo>
                    <a:pt x="30" y="14"/>
                    <a:pt x="30" y="14"/>
                    <a:pt x="30" y="14"/>
                  </a:cubicBezTo>
                  <a:cubicBezTo>
                    <a:pt x="22" y="12"/>
                    <a:pt x="22" y="12"/>
                    <a:pt x="22" y="12"/>
                  </a:cubicBezTo>
                  <a:cubicBezTo>
                    <a:pt x="22" y="12"/>
                    <a:pt x="21" y="12"/>
                    <a:pt x="21" y="12"/>
                  </a:cubicBezTo>
                  <a:cubicBezTo>
                    <a:pt x="17" y="4"/>
                    <a:pt x="17" y="4"/>
                    <a:pt x="17" y="4"/>
                  </a:cubicBezTo>
                  <a:cubicBezTo>
                    <a:pt x="14" y="12"/>
                    <a:pt x="14" y="12"/>
                    <a:pt x="14" y="12"/>
                  </a:cubicBezTo>
                  <a:cubicBezTo>
                    <a:pt x="13" y="12"/>
                    <a:pt x="13" y="12"/>
                    <a:pt x="13" y="12"/>
                  </a:cubicBezTo>
                  <a:cubicBezTo>
                    <a:pt x="4" y="14"/>
                    <a:pt x="4" y="14"/>
                    <a:pt x="4" y="14"/>
                  </a:cubicBezTo>
                  <a:cubicBezTo>
                    <a:pt x="10" y="19"/>
                    <a:pt x="10" y="19"/>
                    <a:pt x="10" y="19"/>
                  </a:cubicBezTo>
                  <a:cubicBezTo>
                    <a:pt x="11" y="20"/>
                    <a:pt x="11" y="20"/>
                    <a:pt x="11" y="21"/>
                  </a:cubicBezTo>
                  <a:cubicBezTo>
                    <a:pt x="9" y="29"/>
                    <a:pt x="9" y="29"/>
                    <a:pt x="9" y="29"/>
                  </a:cubicBezTo>
                  <a:cubicBezTo>
                    <a:pt x="17" y="25"/>
                    <a:pt x="17" y="25"/>
                    <a:pt x="17" y="25"/>
                  </a:cubicBezTo>
                  <a:cubicBezTo>
                    <a:pt x="17" y="25"/>
                    <a:pt x="17" y="25"/>
                    <a:pt x="17" y="2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41634B73-6538-49EC-886E-E88B5AE482E3}"/>
              </a:ext>
            </a:extLst>
          </p:cNvPr>
          <p:cNvGrpSpPr/>
          <p:nvPr/>
        </p:nvGrpSpPr>
        <p:grpSpPr>
          <a:xfrm>
            <a:off x="4835525" y="1997075"/>
            <a:ext cx="2500313" cy="3398838"/>
            <a:chOff x="4835525" y="1997075"/>
            <a:chExt cx="2500313" cy="3398838"/>
          </a:xfrm>
        </p:grpSpPr>
        <p:sp>
          <p:nvSpPr>
            <p:cNvPr id="37909" name="Freeform 62">
              <a:extLst>
                <a:ext uri="{FF2B5EF4-FFF2-40B4-BE49-F238E27FC236}">
                  <a16:creationId xmlns:a16="http://schemas.microsoft.com/office/drawing/2014/main" id="{4D258957-7817-4C16-A0C4-3E6DB52E12C5}"/>
                </a:ext>
              </a:extLst>
            </p:cNvPr>
            <p:cNvSpPr>
              <a:spLocks/>
            </p:cNvSpPr>
            <p:nvPr/>
          </p:nvSpPr>
          <p:spPr bwMode="auto">
            <a:xfrm>
              <a:off x="4910138" y="2062163"/>
              <a:ext cx="2349500" cy="3268662"/>
            </a:xfrm>
            <a:custGeom>
              <a:avLst/>
              <a:gdLst>
                <a:gd name="T0" fmla="*/ 2147483646 w 217"/>
                <a:gd name="T1" fmla="*/ 2147483646 h 301"/>
                <a:gd name="T2" fmla="*/ 2147483646 w 217"/>
                <a:gd name="T3" fmla="*/ 2147483646 h 301"/>
                <a:gd name="T4" fmla="*/ 0 w 217"/>
                <a:gd name="T5" fmla="*/ 2147483646 h 301"/>
                <a:gd name="T6" fmla="*/ 0 w 217"/>
                <a:gd name="T7" fmla="*/ 2147483646 h 301"/>
                <a:gd name="T8" fmla="*/ 2147483646 w 217"/>
                <a:gd name="T9" fmla="*/ 0 h 301"/>
                <a:gd name="T10" fmla="*/ 2147483646 w 217"/>
                <a:gd name="T11" fmla="*/ 0 h 301"/>
                <a:gd name="T12" fmla="*/ 2147483646 w 217"/>
                <a:gd name="T13" fmla="*/ 2147483646 h 301"/>
                <a:gd name="T14" fmla="*/ 2147483646 w 217"/>
                <a:gd name="T15" fmla="*/ 2147483646 h 301"/>
                <a:gd name="T16" fmla="*/ 2147483646 w 217"/>
                <a:gd name="T17" fmla="*/ 2147483646 h 3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7" h="301">
                  <a:moveTo>
                    <a:pt x="172" y="301"/>
                  </a:moveTo>
                  <a:cubicBezTo>
                    <a:pt x="45" y="301"/>
                    <a:pt x="45" y="301"/>
                    <a:pt x="45" y="301"/>
                  </a:cubicBezTo>
                  <a:cubicBezTo>
                    <a:pt x="20" y="301"/>
                    <a:pt x="0" y="280"/>
                    <a:pt x="0" y="255"/>
                  </a:cubicBezTo>
                  <a:cubicBezTo>
                    <a:pt x="0" y="46"/>
                    <a:pt x="0" y="46"/>
                    <a:pt x="0" y="46"/>
                  </a:cubicBezTo>
                  <a:cubicBezTo>
                    <a:pt x="0" y="21"/>
                    <a:pt x="20" y="0"/>
                    <a:pt x="45" y="0"/>
                  </a:cubicBezTo>
                  <a:cubicBezTo>
                    <a:pt x="172" y="0"/>
                    <a:pt x="172" y="0"/>
                    <a:pt x="172" y="0"/>
                  </a:cubicBezTo>
                  <a:cubicBezTo>
                    <a:pt x="197" y="0"/>
                    <a:pt x="217" y="21"/>
                    <a:pt x="217" y="46"/>
                  </a:cubicBezTo>
                  <a:cubicBezTo>
                    <a:pt x="217" y="255"/>
                    <a:pt x="217" y="255"/>
                    <a:pt x="217" y="255"/>
                  </a:cubicBezTo>
                  <a:cubicBezTo>
                    <a:pt x="217" y="280"/>
                    <a:pt x="197" y="301"/>
                    <a:pt x="172" y="3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0" name="Freeform 63">
              <a:extLst>
                <a:ext uri="{FF2B5EF4-FFF2-40B4-BE49-F238E27FC236}">
                  <a16:creationId xmlns:a16="http://schemas.microsoft.com/office/drawing/2014/main" id="{DC0B15A4-31CA-4C7B-93EC-40DFF90046C0}"/>
                </a:ext>
              </a:extLst>
            </p:cNvPr>
            <p:cNvSpPr>
              <a:spLocks noEditPoints="1"/>
            </p:cNvSpPr>
            <p:nvPr/>
          </p:nvSpPr>
          <p:spPr bwMode="auto">
            <a:xfrm>
              <a:off x="4835525" y="1997075"/>
              <a:ext cx="2500313" cy="3398838"/>
            </a:xfrm>
            <a:custGeom>
              <a:avLst/>
              <a:gdLst>
                <a:gd name="T0" fmla="*/ 2147483646 w 231"/>
                <a:gd name="T1" fmla="*/ 707490390 h 313"/>
                <a:gd name="T2" fmla="*/ 2147483646 w 231"/>
                <a:gd name="T3" fmla="*/ 2147483646 h 313"/>
                <a:gd name="T4" fmla="*/ 2147483646 w 231"/>
                <a:gd name="T5" fmla="*/ 2147483646 h 313"/>
                <a:gd name="T6" fmla="*/ 2147483646 w 231"/>
                <a:gd name="T7" fmla="*/ 2147483646 h 313"/>
                <a:gd name="T8" fmla="*/ 2147483646 w 231"/>
                <a:gd name="T9" fmla="*/ 2147483646 h 313"/>
                <a:gd name="T10" fmla="*/ 820091840 w 231"/>
                <a:gd name="T11" fmla="*/ 2147483646 h 313"/>
                <a:gd name="T12" fmla="*/ 820091840 w 231"/>
                <a:gd name="T13" fmla="*/ 2147483646 h 313"/>
                <a:gd name="T14" fmla="*/ 2147483646 w 231"/>
                <a:gd name="T15" fmla="*/ 707490390 h 313"/>
                <a:gd name="T16" fmla="*/ 2147483646 w 231"/>
                <a:gd name="T17" fmla="*/ 707490390 h 313"/>
                <a:gd name="T18" fmla="*/ 2147483646 w 231"/>
                <a:gd name="T19" fmla="*/ 0 h 313"/>
                <a:gd name="T20" fmla="*/ 2147483646 w 231"/>
                <a:gd name="T21" fmla="*/ 0 h 313"/>
                <a:gd name="T22" fmla="*/ 0 w 231"/>
                <a:gd name="T23" fmla="*/ 2147483646 h 313"/>
                <a:gd name="T24" fmla="*/ 0 w 231"/>
                <a:gd name="T25" fmla="*/ 2147483646 h 313"/>
                <a:gd name="T26" fmla="*/ 2147483646 w 231"/>
                <a:gd name="T27" fmla="*/ 2147483646 h 313"/>
                <a:gd name="T28" fmla="*/ 2147483646 w 231"/>
                <a:gd name="T29" fmla="*/ 2147483646 h 313"/>
                <a:gd name="T30" fmla="*/ 2147483646 w 231"/>
                <a:gd name="T31" fmla="*/ 2147483646 h 313"/>
                <a:gd name="T32" fmla="*/ 2147483646 w 231"/>
                <a:gd name="T33" fmla="*/ 2147483646 h 313"/>
                <a:gd name="T34" fmla="*/ 2147483646 w 231"/>
                <a:gd name="T35" fmla="*/ 0 h 3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31" h="313">
                  <a:moveTo>
                    <a:pt x="194" y="6"/>
                  </a:moveTo>
                  <a:cubicBezTo>
                    <a:pt x="211" y="6"/>
                    <a:pt x="224" y="20"/>
                    <a:pt x="224" y="37"/>
                  </a:cubicBezTo>
                  <a:cubicBezTo>
                    <a:pt x="224" y="276"/>
                    <a:pt x="224" y="276"/>
                    <a:pt x="224" y="276"/>
                  </a:cubicBezTo>
                  <a:cubicBezTo>
                    <a:pt x="224" y="293"/>
                    <a:pt x="211" y="307"/>
                    <a:pt x="194" y="307"/>
                  </a:cubicBezTo>
                  <a:cubicBezTo>
                    <a:pt x="37" y="307"/>
                    <a:pt x="37" y="307"/>
                    <a:pt x="37" y="307"/>
                  </a:cubicBezTo>
                  <a:cubicBezTo>
                    <a:pt x="20" y="307"/>
                    <a:pt x="7" y="293"/>
                    <a:pt x="7" y="276"/>
                  </a:cubicBezTo>
                  <a:cubicBezTo>
                    <a:pt x="7" y="37"/>
                    <a:pt x="7" y="37"/>
                    <a:pt x="7" y="37"/>
                  </a:cubicBezTo>
                  <a:cubicBezTo>
                    <a:pt x="7" y="20"/>
                    <a:pt x="20" y="6"/>
                    <a:pt x="37" y="6"/>
                  </a:cubicBezTo>
                  <a:cubicBezTo>
                    <a:pt x="194" y="6"/>
                    <a:pt x="194" y="6"/>
                    <a:pt x="194" y="6"/>
                  </a:cubicBezTo>
                  <a:close/>
                  <a:moveTo>
                    <a:pt x="194" y="0"/>
                  </a:moveTo>
                  <a:cubicBezTo>
                    <a:pt x="37" y="0"/>
                    <a:pt x="37" y="0"/>
                    <a:pt x="37" y="0"/>
                  </a:cubicBezTo>
                  <a:cubicBezTo>
                    <a:pt x="17" y="0"/>
                    <a:pt x="0" y="16"/>
                    <a:pt x="0" y="37"/>
                  </a:cubicBezTo>
                  <a:cubicBezTo>
                    <a:pt x="0" y="276"/>
                    <a:pt x="0" y="276"/>
                    <a:pt x="0" y="276"/>
                  </a:cubicBezTo>
                  <a:cubicBezTo>
                    <a:pt x="0" y="297"/>
                    <a:pt x="17" y="313"/>
                    <a:pt x="37" y="313"/>
                  </a:cubicBezTo>
                  <a:cubicBezTo>
                    <a:pt x="194" y="313"/>
                    <a:pt x="194" y="313"/>
                    <a:pt x="194" y="313"/>
                  </a:cubicBezTo>
                  <a:cubicBezTo>
                    <a:pt x="214" y="313"/>
                    <a:pt x="231" y="297"/>
                    <a:pt x="231" y="276"/>
                  </a:cubicBezTo>
                  <a:cubicBezTo>
                    <a:pt x="231" y="37"/>
                    <a:pt x="231" y="37"/>
                    <a:pt x="231" y="37"/>
                  </a:cubicBezTo>
                  <a:cubicBezTo>
                    <a:pt x="231" y="16"/>
                    <a:pt x="214" y="0"/>
                    <a:pt x="19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1" name="Freeform 64">
              <a:extLst>
                <a:ext uri="{FF2B5EF4-FFF2-40B4-BE49-F238E27FC236}">
                  <a16:creationId xmlns:a16="http://schemas.microsoft.com/office/drawing/2014/main" id="{AEDC7DE5-48FE-44CE-B875-C2914ECAA371}"/>
                </a:ext>
              </a:extLst>
            </p:cNvPr>
            <p:cNvSpPr>
              <a:spLocks/>
            </p:cNvSpPr>
            <p:nvPr/>
          </p:nvSpPr>
          <p:spPr bwMode="auto">
            <a:xfrm>
              <a:off x="5213350" y="4135438"/>
              <a:ext cx="725488" cy="76200"/>
            </a:xfrm>
            <a:custGeom>
              <a:avLst/>
              <a:gdLst>
                <a:gd name="T0" fmla="*/ 2147483646 w 67"/>
                <a:gd name="T1" fmla="*/ 829491429 h 7"/>
                <a:gd name="T2" fmla="*/ 351753398 w 67"/>
                <a:gd name="T3" fmla="*/ 829491429 h 7"/>
                <a:gd name="T4" fmla="*/ 0 w 67"/>
                <a:gd name="T5" fmla="*/ 355494771 h 7"/>
                <a:gd name="T6" fmla="*/ 0 w 67"/>
                <a:gd name="T7" fmla="*/ 355494771 h 7"/>
                <a:gd name="T8" fmla="*/ 351753398 w 67"/>
                <a:gd name="T9" fmla="*/ 0 h 7"/>
                <a:gd name="T10" fmla="*/ 2147483646 w 67"/>
                <a:gd name="T11" fmla="*/ 0 h 7"/>
                <a:gd name="T12" fmla="*/ 2147483646 w 67"/>
                <a:gd name="T13" fmla="*/ 355494771 h 7"/>
                <a:gd name="T14" fmla="*/ 2147483646 w 67"/>
                <a:gd name="T15" fmla="*/ 355494771 h 7"/>
                <a:gd name="T16" fmla="*/ 2147483646 w 67"/>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7" h="7">
                  <a:moveTo>
                    <a:pt x="64" y="7"/>
                  </a:moveTo>
                  <a:cubicBezTo>
                    <a:pt x="3" y="7"/>
                    <a:pt x="3" y="7"/>
                    <a:pt x="3" y="7"/>
                  </a:cubicBezTo>
                  <a:cubicBezTo>
                    <a:pt x="1" y="7"/>
                    <a:pt x="0" y="5"/>
                    <a:pt x="0" y="3"/>
                  </a:cubicBezTo>
                  <a:cubicBezTo>
                    <a:pt x="0" y="3"/>
                    <a:pt x="0" y="3"/>
                    <a:pt x="0" y="3"/>
                  </a:cubicBezTo>
                  <a:cubicBezTo>
                    <a:pt x="0" y="2"/>
                    <a:pt x="1" y="0"/>
                    <a:pt x="3" y="0"/>
                  </a:cubicBezTo>
                  <a:cubicBezTo>
                    <a:pt x="64" y="0"/>
                    <a:pt x="64" y="0"/>
                    <a:pt x="64" y="0"/>
                  </a:cubicBezTo>
                  <a:cubicBezTo>
                    <a:pt x="65" y="0"/>
                    <a:pt x="67" y="2"/>
                    <a:pt x="67" y="3"/>
                  </a:cubicBezTo>
                  <a:cubicBezTo>
                    <a:pt x="67" y="3"/>
                    <a:pt x="67" y="3"/>
                    <a:pt x="67" y="3"/>
                  </a:cubicBezTo>
                  <a:cubicBezTo>
                    <a:pt x="67" y="5"/>
                    <a:pt x="65" y="7"/>
                    <a:pt x="64"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2" name="Freeform 65">
              <a:extLst>
                <a:ext uri="{FF2B5EF4-FFF2-40B4-BE49-F238E27FC236}">
                  <a16:creationId xmlns:a16="http://schemas.microsoft.com/office/drawing/2014/main" id="{302471A0-713D-4B92-B9B1-9534A0A9D465}"/>
                </a:ext>
              </a:extLst>
            </p:cNvPr>
            <p:cNvSpPr>
              <a:spLocks/>
            </p:cNvSpPr>
            <p:nvPr/>
          </p:nvSpPr>
          <p:spPr bwMode="auto">
            <a:xfrm>
              <a:off x="5213350" y="4287838"/>
              <a:ext cx="498475" cy="65087"/>
            </a:xfrm>
            <a:custGeom>
              <a:avLst/>
              <a:gdLst>
                <a:gd name="T0" fmla="*/ 2147483646 w 46"/>
                <a:gd name="T1" fmla="*/ 706052928 h 6"/>
                <a:gd name="T2" fmla="*/ 352280952 w 46"/>
                <a:gd name="T3" fmla="*/ 706052928 h 6"/>
                <a:gd name="T4" fmla="*/ 0 w 46"/>
                <a:gd name="T5" fmla="*/ 353031888 h 6"/>
                <a:gd name="T6" fmla="*/ 0 w 46"/>
                <a:gd name="T7" fmla="*/ 353031888 h 6"/>
                <a:gd name="T8" fmla="*/ 352280952 w 46"/>
                <a:gd name="T9" fmla="*/ 0 h 6"/>
                <a:gd name="T10" fmla="*/ 2147483646 w 46"/>
                <a:gd name="T11" fmla="*/ 0 h 6"/>
                <a:gd name="T12" fmla="*/ 2147483646 w 46"/>
                <a:gd name="T13" fmla="*/ 353031888 h 6"/>
                <a:gd name="T14" fmla="*/ 2147483646 w 46"/>
                <a:gd name="T15" fmla="*/ 353031888 h 6"/>
                <a:gd name="T16" fmla="*/ 2147483646 w 46"/>
                <a:gd name="T17" fmla="*/ 706052928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6">
                  <a:moveTo>
                    <a:pt x="43" y="6"/>
                  </a:moveTo>
                  <a:cubicBezTo>
                    <a:pt x="3" y="6"/>
                    <a:pt x="3" y="6"/>
                    <a:pt x="3" y="6"/>
                  </a:cubicBezTo>
                  <a:cubicBezTo>
                    <a:pt x="1" y="6"/>
                    <a:pt x="0" y="5"/>
                    <a:pt x="0" y="3"/>
                  </a:cubicBezTo>
                  <a:cubicBezTo>
                    <a:pt x="0" y="3"/>
                    <a:pt x="0" y="3"/>
                    <a:pt x="0" y="3"/>
                  </a:cubicBezTo>
                  <a:cubicBezTo>
                    <a:pt x="0" y="1"/>
                    <a:pt x="1" y="0"/>
                    <a:pt x="3" y="0"/>
                  </a:cubicBezTo>
                  <a:cubicBezTo>
                    <a:pt x="43" y="0"/>
                    <a:pt x="43" y="0"/>
                    <a:pt x="43" y="0"/>
                  </a:cubicBezTo>
                  <a:cubicBezTo>
                    <a:pt x="45" y="0"/>
                    <a:pt x="46" y="1"/>
                    <a:pt x="46" y="3"/>
                  </a:cubicBezTo>
                  <a:cubicBezTo>
                    <a:pt x="46" y="3"/>
                    <a:pt x="46" y="3"/>
                    <a:pt x="46" y="3"/>
                  </a:cubicBezTo>
                  <a:cubicBezTo>
                    <a:pt x="46" y="5"/>
                    <a:pt x="45" y="6"/>
                    <a:pt x="43"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3" name="Freeform 66">
              <a:extLst>
                <a:ext uri="{FF2B5EF4-FFF2-40B4-BE49-F238E27FC236}">
                  <a16:creationId xmlns:a16="http://schemas.microsoft.com/office/drawing/2014/main" id="{4EC4139D-2640-4375-8555-E373064BE82B}"/>
                </a:ext>
              </a:extLst>
            </p:cNvPr>
            <p:cNvSpPr>
              <a:spLocks/>
            </p:cNvSpPr>
            <p:nvPr/>
          </p:nvSpPr>
          <p:spPr bwMode="auto">
            <a:xfrm>
              <a:off x="5776913" y="4287838"/>
              <a:ext cx="314325" cy="65087"/>
            </a:xfrm>
            <a:custGeom>
              <a:avLst/>
              <a:gdLst>
                <a:gd name="T0" fmla="*/ 2147483646 w 29"/>
                <a:gd name="T1" fmla="*/ 706052928 h 6"/>
                <a:gd name="T2" fmla="*/ 469915875 w 29"/>
                <a:gd name="T3" fmla="*/ 706052928 h 6"/>
                <a:gd name="T4" fmla="*/ 0 w 29"/>
                <a:gd name="T5" fmla="*/ 353031888 h 6"/>
                <a:gd name="T6" fmla="*/ 0 w 29"/>
                <a:gd name="T7" fmla="*/ 353031888 h 6"/>
                <a:gd name="T8" fmla="*/ 469915875 w 29"/>
                <a:gd name="T9" fmla="*/ 0 h 6"/>
                <a:gd name="T10" fmla="*/ 2147483646 w 29"/>
                <a:gd name="T11" fmla="*/ 0 h 6"/>
                <a:gd name="T12" fmla="*/ 2147483646 w 29"/>
                <a:gd name="T13" fmla="*/ 353031888 h 6"/>
                <a:gd name="T14" fmla="*/ 2147483646 w 29"/>
                <a:gd name="T15" fmla="*/ 353031888 h 6"/>
                <a:gd name="T16" fmla="*/ 2147483646 w 29"/>
                <a:gd name="T17" fmla="*/ 706052928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6">
                  <a:moveTo>
                    <a:pt x="25" y="6"/>
                  </a:moveTo>
                  <a:cubicBezTo>
                    <a:pt x="4" y="6"/>
                    <a:pt x="4" y="6"/>
                    <a:pt x="4" y="6"/>
                  </a:cubicBezTo>
                  <a:cubicBezTo>
                    <a:pt x="2" y="6"/>
                    <a:pt x="0" y="5"/>
                    <a:pt x="0" y="3"/>
                  </a:cubicBezTo>
                  <a:cubicBezTo>
                    <a:pt x="0" y="3"/>
                    <a:pt x="0" y="3"/>
                    <a:pt x="0" y="3"/>
                  </a:cubicBezTo>
                  <a:cubicBezTo>
                    <a:pt x="0" y="1"/>
                    <a:pt x="2" y="0"/>
                    <a:pt x="4" y="0"/>
                  </a:cubicBezTo>
                  <a:cubicBezTo>
                    <a:pt x="25" y="0"/>
                    <a:pt x="25" y="0"/>
                    <a:pt x="25" y="0"/>
                  </a:cubicBezTo>
                  <a:cubicBezTo>
                    <a:pt x="27" y="0"/>
                    <a:pt x="29" y="1"/>
                    <a:pt x="29" y="3"/>
                  </a:cubicBezTo>
                  <a:cubicBezTo>
                    <a:pt x="29" y="3"/>
                    <a:pt x="29" y="3"/>
                    <a:pt x="29" y="3"/>
                  </a:cubicBezTo>
                  <a:cubicBezTo>
                    <a:pt x="29" y="5"/>
                    <a:pt x="27" y="6"/>
                    <a:pt x="25"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4" name="Freeform 67">
              <a:extLst>
                <a:ext uri="{FF2B5EF4-FFF2-40B4-BE49-F238E27FC236}">
                  <a16:creationId xmlns:a16="http://schemas.microsoft.com/office/drawing/2014/main" id="{29FE0C04-161B-45A6-9E26-57A25DFFC985}"/>
                </a:ext>
              </a:extLst>
            </p:cNvPr>
            <p:cNvSpPr>
              <a:spLocks/>
            </p:cNvSpPr>
            <p:nvPr/>
          </p:nvSpPr>
          <p:spPr bwMode="auto">
            <a:xfrm>
              <a:off x="6015038" y="4135438"/>
              <a:ext cx="487362" cy="76200"/>
            </a:xfrm>
            <a:custGeom>
              <a:avLst/>
              <a:gdLst>
                <a:gd name="T0" fmla="*/ 2147483646 w 45"/>
                <a:gd name="T1" fmla="*/ 829491429 h 7"/>
                <a:gd name="T2" fmla="*/ 351886194 w 45"/>
                <a:gd name="T3" fmla="*/ 829491429 h 7"/>
                <a:gd name="T4" fmla="*/ 0 w 45"/>
                <a:gd name="T5" fmla="*/ 355494771 h 7"/>
                <a:gd name="T6" fmla="*/ 0 w 45"/>
                <a:gd name="T7" fmla="*/ 355494771 h 7"/>
                <a:gd name="T8" fmla="*/ 351886194 w 45"/>
                <a:gd name="T9" fmla="*/ 0 h 7"/>
                <a:gd name="T10" fmla="*/ 2147483646 w 45"/>
                <a:gd name="T11" fmla="*/ 0 h 7"/>
                <a:gd name="T12" fmla="*/ 2147483646 w 45"/>
                <a:gd name="T13" fmla="*/ 355494771 h 7"/>
                <a:gd name="T14" fmla="*/ 2147483646 w 45"/>
                <a:gd name="T15" fmla="*/ 355494771 h 7"/>
                <a:gd name="T16" fmla="*/ 2147483646 w 45"/>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7">
                  <a:moveTo>
                    <a:pt x="41" y="7"/>
                  </a:moveTo>
                  <a:cubicBezTo>
                    <a:pt x="3" y="7"/>
                    <a:pt x="3" y="7"/>
                    <a:pt x="3" y="7"/>
                  </a:cubicBezTo>
                  <a:cubicBezTo>
                    <a:pt x="1" y="7"/>
                    <a:pt x="0" y="5"/>
                    <a:pt x="0" y="3"/>
                  </a:cubicBezTo>
                  <a:cubicBezTo>
                    <a:pt x="0" y="3"/>
                    <a:pt x="0" y="3"/>
                    <a:pt x="0" y="3"/>
                  </a:cubicBezTo>
                  <a:cubicBezTo>
                    <a:pt x="0" y="2"/>
                    <a:pt x="1" y="0"/>
                    <a:pt x="3" y="0"/>
                  </a:cubicBezTo>
                  <a:cubicBezTo>
                    <a:pt x="41" y="0"/>
                    <a:pt x="41" y="0"/>
                    <a:pt x="41" y="0"/>
                  </a:cubicBezTo>
                  <a:cubicBezTo>
                    <a:pt x="43" y="0"/>
                    <a:pt x="45" y="2"/>
                    <a:pt x="45" y="3"/>
                  </a:cubicBezTo>
                  <a:cubicBezTo>
                    <a:pt x="45" y="3"/>
                    <a:pt x="45" y="3"/>
                    <a:pt x="45" y="3"/>
                  </a:cubicBezTo>
                  <a:cubicBezTo>
                    <a:pt x="45" y="5"/>
                    <a:pt x="43" y="7"/>
                    <a:pt x="41"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5" name="Freeform 68">
              <a:extLst>
                <a:ext uri="{FF2B5EF4-FFF2-40B4-BE49-F238E27FC236}">
                  <a16:creationId xmlns:a16="http://schemas.microsoft.com/office/drawing/2014/main" id="{6467FA48-C3A5-47ED-ADCB-C5DB6A3ED01C}"/>
                </a:ext>
              </a:extLst>
            </p:cNvPr>
            <p:cNvSpPr>
              <a:spLocks/>
            </p:cNvSpPr>
            <p:nvPr/>
          </p:nvSpPr>
          <p:spPr bwMode="auto">
            <a:xfrm>
              <a:off x="5159375" y="2322513"/>
              <a:ext cx="1852613" cy="1651000"/>
            </a:xfrm>
            <a:custGeom>
              <a:avLst/>
              <a:gdLst>
                <a:gd name="T0" fmla="*/ 2147483646 w 171"/>
                <a:gd name="T1" fmla="*/ 2147483646 h 152"/>
                <a:gd name="T2" fmla="*/ 2147483646 w 171"/>
                <a:gd name="T3" fmla="*/ 2147483646 h 152"/>
                <a:gd name="T4" fmla="*/ 2147483646 w 171"/>
                <a:gd name="T5" fmla="*/ 2147483646 h 152"/>
                <a:gd name="T6" fmla="*/ 2147483646 w 171"/>
                <a:gd name="T7" fmla="*/ 2147483646 h 152"/>
                <a:gd name="T8" fmla="*/ 2147483646 w 171"/>
                <a:gd name="T9" fmla="*/ 0 h 152"/>
                <a:gd name="T10" fmla="*/ 2147483646 w 171"/>
                <a:gd name="T11" fmla="*/ 0 h 152"/>
                <a:gd name="T12" fmla="*/ 0 w 171"/>
                <a:gd name="T13" fmla="*/ 2147483646 h 152"/>
                <a:gd name="T14" fmla="*/ 0 w 171"/>
                <a:gd name="T15" fmla="*/ 2147483646 h 152"/>
                <a:gd name="T16" fmla="*/ 2147483646 w 171"/>
                <a:gd name="T17" fmla="*/ 2147483646 h 1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1" h="152">
                  <a:moveTo>
                    <a:pt x="20" y="152"/>
                  </a:moveTo>
                  <a:cubicBezTo>
                    <a:pt x="151" y="152"/>
                    <a:pt x="151" y="152"/>
                    <a:pt x="151" y="152"/>
                  </a:cubicBezTo>
                  <a:cubicBezTo>
                    <a:pt x="162" y="152"/>
                    <a:pt x="171" y="143"/>
                    <a:pt x="171" y="132"/>
                  </a:cubicBezTo>
                  <a:cubicBezTo>
                    <a:pt x="171" y="20"/>
                    <a:pt x="171" y="20"/>
                    <a:pt x="171" y="20"/>
                  </a:cubicBezTo>
                  <a:cubicBezTo>
                    <a:pt x="171" y="9"/>
                    <a:pt x="162" y="0"/>
                    <a:pt x="151" y="0"/>
                  </a:cubicBezTo>
                  <a:cubicBezTo>
                    <a:pt x="20" y="0"/>
                    <a:pt x="20" y="0"/>
                    <a:pt x="20" y="0"/>
                  </a:cubicBezTo>
                  <a:cubicBezTo>
                    <a:pt x="9" y="0"/>
                    <a:pt x="0" y="9"/>
                    <a:pt x="0" y="20"/>
                  </a:cubicBezTo>
                  <a:cubicBezTo>
                    <a:pt x="0" y="132"/>
                    <a:pt x="0" y="132"/>
                    <a:pt x="0" y="132"/>
                  </a:cubicBezTo>
                  <a:cubicBezTo>
                    <a:pt x="0" y="143"/>
                    <a:pt x="9" y="152"/>
                    <a:pt x="20" y="15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6" name="Freeform 69">
              <a:extLst>
                <a:ext uri="{FF2B5EF4-FFF2-40B4-BE49-F238E27FC236}">
                  <a16:creationId xmlns:a16="http://schemas.microsoft.com/office/drawing/2014/main" id="{8694BAD4-8500-4D13-A239-AB2E907892BA}"/>
                </a:ext>
              </a:extLst>
            </p:cNvPr>
            <p:cNvSpPr>
              <a:spLocks/>
            </p:cNvSpPr>
            <p:nvPr/>
          </p:nvSpPr>
          <p:spPr bwMode="auto">
            <a:xfrm>
              <a:off x="5495925" y="2551113"/>
              <a:ext cx="1179513" cy="1258887"/>
            </a:xfrm>
            <a:custGeom>
              <a:avLst/>
              <a:gdLst>
                <a:gd name="T0" fmla="*/ 2147483646 w 109"/>
                <a:gd name="T1" fmla="*/ 117771049 h 116"/>
                <a:gd name="T2" fmla="*/ 2147483646 w 109"/>
                <a:gd name="T3" fmla="*/ 2147483646 h 116"/>
                <a:gd name="T4" fmla="*/ 2147483646 w 109"/>
                <a:gd name="T5" fmla="*/ 2147483646 h 116"/>
                <a:gd name="T6" fmla="*/ 1405189547 w 109"/>
                <a:gd name="T7" fmla="*/ 2147483646 h 116"/>
                <a:gd name="T8" fmla="*/ 819696608 w 109"/>
                <a:gd name="T9" fmla="*/ 2147483646 h 116"/>
                <a:gd name="T10" fmla="*/ 2147483646 w 109"/>
                <a:gd name="T11" fmla="*/ 2147483646 h 116"/>
                <a:gd name="T12" fmla="*/ 2147483646 w 109"/>
                <a:gd name="T13" fmla="*/ 2147483646 h 116"/>
                <a:gd name="T14" fmla="*/ 2147483646 w 109"/>
                <a:gd name="T15" fmla="*/ 2147483646 h 116"/>
                <a:gd name="T16" fmla="*/ 2147483646 w 109"/>
                <a:gd name="T17" fmla="*/ 2147483646 h 116"/>
                <a:gd name="T18" fmla="*/ 2147483646 w 109"/>
                <a:gd name="T19" fmla="*/ 117771049 h 1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9" h="116">
                  <a:moveTo>
                    <a:pt x="55" y="1"/>
                  </a:moveTo>
                  <a:cubicBezTo>
                    <a:pt x="55" y="1"/>
                    <a:pt x="31" y="0"/>
                    <a:pt x="25" y="27"/>
                  </a:cubicBezTo>
                  <a:cubicBezTo>
                    <a:pt x="23" y="36"/>
                    <a:pt x="31" y="42"/>
                    <a:pt x="26" y="49"/>
                  </a:cubicBezTo>
                  <a:cubicBezTo>
                    <a:pt x="22" y="56"/>
                    <a:pt x="8" y="63"/>
                    <a:pt x="12" y="73"/>
                  </a:cubicBezTo>
                  <a:cubicBezTo>
                    <a:pt x="16" y="82"/>
                    <a:pt x="0" y="91"/>
                    <a:pt x="7" y="104"/>
                  </a:cubicBezTo>
                  <a:cubicBezTo>
                    <a:pt x="15" y="116"/>
                    <a:pt x="96" y="113"/>
                    <a:pt x="102" y="105"/>
                  </a:cubicBezTo>
                  <a:cubicBezTo>
                    <a:pt x="109" y="97"/>
                    <a:pt x="106" y="81"/>
                    <a:pt x="100" y="75"/>
                  </a:cubicBezTo>
                  <a:cubicBezTo>
                    <a:pt x="95" y="69"/>
                    <a:pt x="98" y="58"/>
                    <a:pt x="100" y="53"/>
                  </a:cubicBezTo>
                  <a:cubicBezTo>
                    <a:pt x="102" y="43"/>
                    <a:pt x="94" y="38"/>
                    <a:pt x="90" y="33"/>
                  </a:cubicBezTo>
                  <a:cubicBezTo>
                    <a:pt x="85" y="28"/>
                    <a:pt x="84" y="1"/>
                    <a:pt x="55" y="1"/>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7" name="Freeform 70">
              <a:extLst>
                <a:ext uri="{FF2B5EF4-FFF2-40B4-BE49-F238E27FC236}">
                  <a16:creationId xmlns:a16="http://schemas.microsoft.com/office/drawing/2014/main" id="{87093B8D-FD7B-4274-BB2E-B249528750D2}"/>
                </a:ext>
              </a:extLst>
            </p:cNvPr>
            <p:cNvSpPr>
              <a:spLocks/>
            </p:cNvSpPr>
            <p:nvPr/>
          </p:nvSpPr>
          <p:spPr bwMode="auto">
            <a:xfrm>
              <a:off x="5603875" y="3224213"/>
              <a:ext cx="963613" cy="563562"/>
            </a:xfrm>
            <a:custGeom>
              <a:avLst/>
              <a:gdLst>
                <a:gd name="T0" fmla="*/ 1875623982 w 89"/>
                <a:gd name="T1" fmla="*/ 1057112259 h 52"/>
                <a:gd name="T2" fmla="*/ 2147483646 w 89"/>
                <a:gd name="T3" fmla="*/ 822193607 h 52"/>
                <a:gd name="T4" fmla="*/ 2147483646 w 89"/>
                <a:gd name="T5" fmla="*/ 352367141 h 52"/>
                <a:gd name="T6" fmla="*/ 2147483646 w 89"/>
                <a:gd name="T7" fmla="*/ 352367141 h 52"/>
                <a:gd name="T8" fmla="*/ 2147483646 w 89"/>
                <a:gd name="T9" fmla="*/ 352367141 h 52"/>
                <a:gd name="T10" fmla="*/ 2147483646 w 89"/>
                <a:gd name="T11" fmla="*/ 352367141 h 52"/>
                <a:gd name="T12" fmla="*/ 2147483646 w 89"/>
                <a:gd name="T13" fmla="*/ 0 h 52"/>
                <a:gd name="T14" fmla="*/ 2147483646 w 89"/>
                <a:gd name="T15" fmla="*/ 234907814 h 52"/>
                <a:gd name="T16" fmla="*/ 2147483646 w 89"/>
                <a:gd name="T17" fmla="*/ 352367141 h 52"/>
                <a:gd name="T18" fmla="*/ 2147483646 w 89"/>
                <a:gd name="T19" fmla="*/ 352367141 h 52"/>
                <a:gd name="T20" fmla="*/ 2147483646 w 89"/>
                <a:gd name="T21" fmla="*/ 352367141 h 52"/>
                <a:gd name="T22" fmla="*/ 2147483646 w 89"/>
                <a:gd name="T23" fmla="*/ 352367141 h 52"/>
                <a:gd name="T24" fmla="*/ 2147483646 w 89"/>
                <a:gd name="T25" fmla="*/ 352367141 h 52"/>
                <a:gd name="T26" fmla="*/ 2147483646 w 89"/>
                <a:gd name="T27" fmla="*/ 822193607 h 52"/>
                <a:gd name="T28" fmla="*/ 2147483646 w 89"/>
                <a:gd name="T29" fmla="*/ 1057112259 h 52"/>
                <a:gd name="T30" fmla="*/ 2147483646 w 89"/>
                <a:gd name="T31" fmla="*/ 2147483646 h 52"/>
                <a:gd name="T32" fmla="*/ 2147483646 w 89"/>
                <a:gd name="T33" fmla="*/ 2147483646 h 52"/>
                <a:gd name="T34" fmla="*/ 2147483646 w 89"/>
                <a:gd name="T35" fmla="*/ 2147483646 h 52"/>
                <a:gd name="T36" fmla="*/ 234450291 w 89"/>
                <a:gd name="T37" fmla="*/ 2147483646 h 52"/>
                <a:gd name="T38" fmla="*/ 0 w 89"/>
                <a:gd name="T39" fmla="*/ 2147483646 h 52"/>
                <a:gd name="T40" fmla="*/ 0 w 89"/>
                <a:gd name="T41" fmla="*/ 2147483646 h 52"/>
                <a:gd name="T42" fmla="*/ 1875623982 w 89"/>
                <a:gd name="T43" fmla="*/ 1057112259 h 5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0" t="0" r="r" b="b"/>
              <a:pathLst>
                <a:path w="89" h="52">
                  <a:moveTo>
                    <a:pt x="16" y="9"/>
                  </a:moveTo>
                  <a:cubicBezTo>
                    <a:pt x="18" y="8"/>
                    <a:pt x="20" y="7"/>
                    <a:pt x="22" y="7"/>
                  </a:cubicBezTo>
                  <a:cubicBezTo>
                    <a:pt x="33" y="3"/>
                    <a:pt x="33" y="3"/>
                    <a:pt x="33" y="3"/>
                  </a:cubicBezTo>
                  <a:cubicBezTo>
                    <a:pt x="34" y="3"/>
                    <a:pt x="34" y="3"/>
                    <a:pt x="34" y="3"/>
                  </a:cubicBezTo>
                  <a:cubicBezTo>
                    <a:pt x="34" y="3"/>
                    <a:pt x="34" y="3"/>
                    <a:pt x="34" y="3"/>
                  </a:cubicBezTo>
                  <a:cubicBezTo>
                    <a:pt x="34" y="3"/>
                    <a:pt x="34" y="3"/>
                    <a:pt x="34" y="3"/>
                  </a:cubicBezTo>
                  <a:cubicBezTo>
                    <a:pt x="45" y="0"/>
                    <a:pt x="45" y="0"/>
                    <a:pt x="45" y="0"/>
                  </a:cubicBezTo>
                  <a:cubicBezTo>
                    <a:pt x="55" y="2"/>
                    <a:pt x="55" y="2"/>
                    <a:pt x="55" y="2"/>
                  </a:cubicBezTo>
                  <a:cubicBezTo>
                    <a:pt x="55" y="3"/>
                    <a:pt x="55" y="3"/>
                    <a:pt x="55" y="3"/>
                  </a:cubicBezTo>
                  <a:cubicBezTo>
                    <a:pt x="55" y="3"/>
                    <a:pt x="55" y="3"/>
                    <a:pt x="55" y="3"/>
                  </a:cubicBezTo>
                  <a:cubicBezTo>
                    <a:pt x="55" y="3"/>
                    <a:pt x="55" y="3"/>
                    <a:pt x="55" y="3"/>
                  </a:cubicBezTo>
                  <a:cubicBezTo>
                    <a:pt x="55" y="3"/>
                    <a:pt x="55" y="3"/>
                    <a:pt x="55" y="3"/>
                  </a:cubicBezTo>
                  <a:cubicBezTo>
                    <a:pt x="57" y="3"/>
                    <a:pt x="57" y="3"/>
                    <a:pt x="57" y="3"/>
                  </a:cubicBezTo>
                  <a:cubicBezTo>
                    <a:pt x="67" y="7"/>
                    <a:pt x="67" y="7"/>
                    <a:pt x="67" y="7"/>
                  </a:cubicBezTo>
                  <a:cubicBezTo>
                    <a:pt x="69" y="7"/>
                    <a:pt x="72" y="8"/>
                    <a:pt x="74" y="9"/>
                  </a:cubicBezTo>
                  <a:cubicBezTo>
                    <a:pt x="83" y="15"/>
                    <a:pt x="89" y="25"/>
                    <a:pt x="89" y="37"/>
                  </a:cubicBezTo>
                  <a:cubicBezTo>
                    <a:pt x="89" y="50"/>
                    <a:pt x="89" y="50"/>
                    <a:pt x="89" y="50"/>
                  </a:cubicBezTo>
                  <a:cubicBezTo>
                    <a:pt x="89" y="51"/>
                    <a:pt x="88" y="52"/>
                    <a:pt x="87" y="52"/>
                  </a:cubicBezTo>
                  <a:cubicBezTo>
                    <a:pt x="2" y="52"/>
                    <a:pt x="2" y="52"/>
                    <a:pt x="2" y="52"/>
                  </a:cubicBezTo>
                  <a:cubicBezTo>
                    <a:pt x="1" y="52"/>
                    <a:pt x="0" y="51"/>
                    <a:pt x="0" y="50"/>
                  </a:cubicBezTo>
                  <a:cubicBezTo>
                    <a:pt x="0" y="37"/>
                    <a:pt x="0" y="37"/>
                    <a:pt x="0" y="37"/>
                  </a:cubicBezTo>
                  <a:cubicBezTo>
                    <a:pt x="0" y="25"/>
                    <a:pt x="6" y="15"/>
                    <a:pt x="16" y="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8" name="Freeform 71">
              <a:extLst>
                <a:ext uri="{FF2B5EF4-FFF2-40B4-BE49-F238E27FC236}">
                  <a16:creationId xmlns:a16="http://schemas.microsoft.com/office/drawing/2014/main" id="{7026400A-7567-4CD4-B8E2-0A9BDB835733}"/>
                </a:ext>
              </a:extLst>
            </p:cNvPr>
            <p:cNvSpPr>
              <a:spLocks/>
            </p:cNvSpPr>
            <p:nvPr/>
          </p:nvSpPr>
          <p:spPr bwMode="auto">
            <a:xfrm>
              <a:off x="5810250" y="2636838"/>
              <a:ext cx="550863" cy="663575"/>
            </a:xfrm>
            <a:custGeom>
              <a:avLst/>
              <a:gdLst>
                <a:gd name="T0" fmla="*/ 116664142 w 51"/>
                <a:gd name="T1" fmla="*/ 2147483646 h 61"/>
                <a:gd name="T2" fmla="*/ 466667371 w 51"/>
                <a:gd name="T3" fmla="*/ 2147483646 h 61"/>
                <a:gd name="T4" fmla="*/ 466667371 w 51"/>
                <a:gd name="T5" fmla="*/ 2147483646 h 61"/>
                <a:gd name="T6" fmla="*/ 2147483646 w 51"/>
                <a:gd name="T7" fmla="*/ 0 h 61"/>
                <a:gd name="T8" fmla="*/ 2147483646 w 51"/>
                <a:gd name="T9" fmla="*/ 2147483646 h 61"/>
                <a:gd name="T10" fmla="*/ 2147483646 w 51"/>
                <a:gd name="T11" fmla="*/ 2147483646 h 61"/>
                <a:gd name="T12" fmla="*/ 2147483646 w 51"/>
                <a:gd name="T13" fmla="*/ 2147483646 h 61"/>
                <a:gd name="T14" fmla="*/ 2147483646 w 51"/>
                <a:gd name="T15" fmla="*/ 2147483646 h 61"/>
                <a:gd name="T16" fmla="*/ 2147483646 w 51"/>
                <a:gd name="T17" fmla="*/ 2147483646 h 61"/>
                <a:gd name="T18" fmla="*/ 2147483646 w 51"/>
                <a:gd name="T19" fmla="*/ 2147483646 h 61"/>
                <a:gd name="T20" fmla="*/ 2147483646 w 51"/>
                <a:gd name="T21" fmla="*/ 2147483646 h 61"/>
                <a:gd name="T22" fmla="*/ 2147483646 w 51"/>
                <a:gd name="T23" fmla="*/ 2147483646 h 61"/>
                <a:gd name="T24" fmla="*/ 1750005341 w 51"/>
                <a:gd name="T25" fmla="*/ 2147483646 h 61"/>
                <a:gd name="T26" fmla="*/ 1750005341 w 51"/>
                <a:gd name="T27" fmla="*/ 2147483646 h 61"/>
                <a:gd name="T28" fmla="*/ 1750005341 w 51"/>
                <a:gd name="T29" fmla="*/ 2147483646 h 61"/>
                <a:gd name="T30" fmla="*/ 816670599 w 51"/>
                <a:gd name="T31" fmla="*/ 2147483646 h 61"/>
                <a:gd name="T32" fmla="*/ 116664142 w 51"/>
                <a:gd name="T33" fmla="*/ 2147483646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1" h="61">
                  <a:moveTo>
                    <a:pt x="1" y="29"/>
                  </a:moveTo>
                  <a:cubicBezTo>
                    <a:pt x="1" y="26"/>
                    <a:pt x="3" y="27"/>
                    <a:pt x="4" y="27"/>
                  </a:cubicBezTo>
                  <a:cubicBezTo>
                    <a:pt x="4" y="26"/>
                    <a:pt x="4" y="25"/>
                    <a:pt x="4" y="24"/>
                  </a:cubicBezTo>
                  <a:cubicBezTo>
                    <a:pt x="4" y="11"/>
                    <a:pt x="14" y="0"/>
                    <a:pt x="26" y="0"/>
                  </a:cubicBezTo>
                  <a:cubicBezTo>
                    <a:pt x="37" y="0"/>
                    <a:pt x="47" y="11"/>
                    <a:pt x="47" y="24"/>
                  </a:cubicBezTo>
                  <a:cubicBezTo>
                    <a:pt x="47" y="25"/>
                    <a:pt x="47" y="26"/>
                    <a:pt x="47" y="27"/>
                  </a:cubicBezTo>
                  <a:cubicBezTo>
                    <a:pt x="48" y="27"/>
                    <a:pt x="50" y="26"/>
                    <a:pt x="51" y="29"/>
                  </a:cubicBezTo>
                  <a:cubicBezTo>
                    <a:pt x="51" y="32"/>
                    <a:pt x="46" y="38"/>
                    <a:pt x="44" y="37"/>
                  </a:cubicBezTo>
                  <a:cubicBezTo>
                    <a:pt x="44" y="37"/>
                    <a:pt x="44" y="37"/>
                    <a:pt x="44" y="37"/>
                  </a:cubicBezTo>
                  <a:cubicBezTo>
                    <a:pt x="42" y="41"/>
                    <a:pt x="39" y="44"/>
                    <a:pt x="36" y="46"/>
                  </a:cubicBezTo>
                  <a:cubicBezTo>
                    <a:pt x="36" y="57"/>
                    <a:pt x="36" y="57"/>
                    <a:pt x="36" y="57"/>
                  </a:cubicBezTo>
                  <a:cubicBezTo>
                    <a:pt x="36" y="57"/>
                    <a:pt x="36" y="57"/>
                    <a:pt x="36" y="57"/>
                  </a:cubicBezTo>
                  <a:cubicBezTo>
                    <a:pt x="30" y="61"/>
                    <a:pt x="21" y="61"/>
                    <a:pt x="15" y="57"/>
                  </a:cubicBezTo>
                  <a:cubicBezTo>
                    <a:pt x="15" y="57"/>
                    <a:pt x="15" y="57"/>
                    <a:pt x="15" y="57"/>
                  </a:cubicBezTo>
                  <a:cubicBezTo>
                    <a:pt x="15" y="46"/>
                    <a:pt x="15" y="46"/>
                    <a:pt x="15" y="46"/>
                  </a:cubicBezTo>
                  <a:cubicBezTo>
                    <a:pt x="12" y="44"/>
                    <a:pt x="9" y="41"/>
                    <a:pt x="7" y="37"/>
                  </a:cubicBezTo>
                  <a:cubicBezTo>
                    <a:pt x="5" y="38"/>
                    <a:pt x="0" y="32"/>
                    <a:pt x="1" y="29"/>
                  </a:cubicBezTo>
                  <a:close/>
                </a:path>
              </a:pathLst>
            </a:custGeom>
            <a:solidFill>
              <a:srgbClr val="FFC0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19" name="Freeform 72">
              <a:extLst>
                <a:ext uri="{FF2B5EF4-FFF2-40B4-BE49-F238E27FC236}">
                  <a16:creationId xmlns:a16="http://schemas.microsoft.com/office/drawing/2014/main" id="{AD44685C-48D7-45B1-BAD9-2841470D7916}"/>
                </a:ext>
              </a:extLst>
            </p:cNvPr>
            <p:cNvSpPr>
              <a:spLocks/>
            </p:cNvSpPr>
            <p:nvPr/>
          </p:nvSpPr>
          <p:spPr bwMode="auto">
            <a:xfrm>
              <a:off x="5810250" y="2551113"/>
              <a:ext cx="615950" cy="444500"/>
            </a:xfrm>
            <a:custGeom>
              <a:avLst/>
              <a:gdLst>
                <a:gd name="T0" fmla="*/ 2147483646 w 57"/>
                <a:gd name="T1" fmla="*/ 1763060463 h 41"/>
                <a:gd name="T2" fmla="*/ 2147483646 w 57"/>
                <a:gd name="T3" fmla="*/ 2147483646 h 41"/>
                <a:gd name="T4" fmla="*/ 2147483646 w 57"/>
                <a:gd name="T5" fmla="*/ 2147483646 h 41"/>
                <a:gd name="T6" fmla="*/ 2147483646 w 57"/>
                <a:gd name="T7" fmla="*/ 2147483646 h 41"/>
                <a:gd name="T8" fmla="*/ 2147483646 w 57"/>
                <a:gd name="T9" fmla="*/ 1763060463 h 41"/>
                <a:gd name="T10" fmla="*/ 2147483646 w 57"/>
                <a:gd name="T11" fmla="*/ 117532305 h 41"/>
                <a:gd name="T12" fmla="*/ 583866569 w 57"/>
                <a:gd name="T13" fmla="*/ 1410452707 h 41"/>
                <a:gd name="T14" fmla="*/ 467095417 w 57"/>
                <a:gd name="T15" fmla="*/ 2147483646 h 41"/>
                <a:gd name="T16" fmla="*/ 817408875 w 57"/>
                <a:gd name="T17" fmla="*/ 2147483646 h 41"/>
                <a:gd name="T18" fmla="*/ 2147483646 w 57"/>
                <a:gd name="T19" fmla="*/ 1763060463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57" h="41">
                  <a:moveTo>
                    <a:pt x="20" y="15"/>
                  </a:moveTo>
                  <a:cubicBezTo>
                    <a:pt x="20" y="15"/>
                    <a:pt x="28" y="28"/>
                    <a:pt x="37" y="31"/>
                  </a:cubicBezTo>
                  <a:cubicBezTo>
                    <a:pt x="37" y="31"/>
                    <a:pt x="42" y="28"/>
                    <a:pt x="46" y="31"/>
                  </a:cubicBezTo>
                  <a:cubicBezTo>
                    <a:pt x="48" y="33"/>
                    <a:pt x="46" y="41"/>
                    <a:pt x="46" y="41"/>
                  </a:cubicBezTo>
                  <a:cubicBezTo>
                    <a:pt x="46" y="41"/>
                    <a:pt x="57" y="24"/>
                    <a:pt x="51" y="15"/>
                  </a:cubicBezTo>
                  <a:cubicBezTo>
                    <a:pt x="43" y="4"/>
                    <a:pt x="34" y="0"/>
                    <a:pt x="26" y="1"/>
                  </a:cubicBezTo>
                  <a:cubicBezTo>
                    <a:pt x="16" y="1"/>
                    <a:pt x="7" y="7"/>
                    <a:pt x="5" y="12"/>
                  </a:cubicBezTo>
                  <a:cubicBezTo>
                    <a:pt x="0" y="20"/>
                    <a:pt x="4" y="37"/>
                    <a:pt x="4" y="37"/>
                  </a:cubicBezTo>
                  <a:cubicBezTo>
                    <a:pt x="4" y="37"/>
                    <a:pt x="5" y="29"/>
                    <a:pt x="7" y="26"/>
                  </a:cubicBezTo>
                  <a:cubicBezTo>
                    <a:pt x="8" y="22"/>
                    <a:pt x="20" y="15"/>
                    <a:pt x="20" y="15"/>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0" name="Freeform 73">
              <a:extLst>
                <a:ext uri="{FF2B5EF4-FFF2-40B4-BE49-F238E27FC236}">
                  <a16:creationId xmlns:a16="http://schemas.microsoft.com/office/drawing/2014/main" id="{7F6A0471-0A60-4881-910E-005D952188CA}"/>
                </a:ext>
              </a:extLst>
            </p:cNvPr>
            <p:cNvSpPr>
              <a:spLocks/>
            </p:cNvSpPr>
            <p:nvPr/>
          </p:nvSpPr>
          <p:spPr bwMode="auto">
            <a:xfrm>
              <a:off x="5073650" y="4754563"/>
              <a:ext cx="346075" cy="327025"/>
            </a:xfrm>
            <a:custGeom>
              <a:avLst/>
              <a:gdLst>
                <a:gd name="T0" fmla="*/ 274697825 w 218"/>
                <a:gd name="T1" fmla="*/ 0 h 206"/>
                <a:gd name="T2" fmla="*/ 360383138 w 218"/>
                <a:gd name="T3" fmla="*/ 173891575 h 206"/>
                <a:gd name="T4" fmla="*/ 549394063 w 218"/>
                <a:gd name="T5" fmla="*/ 206652813 h 206"/>
                <a:gd name="T6" fmla="*/ 410786263 w 218"/>
                <a:gd name="T7" fmla="*/ 327620313 h 206"/>
                <a:gd name="T8" fmla="*/ 446068450 w 218"/>
                <a:gd name="T9" fmla="*/ 519152188 h 206"/>
                <a:gd name="T10" fmla="*/ 274697825 w 218"/>
                <a:gd name="T11" fmla="*/ 430947513 h 206"/>
                <a:gd name="T12" fmla="*/ 103327200 w 218"/>
                <a:gd name="T13" fmla="*/ 519152188 h 206"/>
                <a:gd name="T14" fmla="*/ 136088438 w 218"/>
                <a:gd name="T15" fmla="*/ 327620313 h 206"/>
                <a:gd name="T16" fmla="*/ 0 w 218"/>
                <a:gd name="T17" fmla="*/ 206652813 h 206"/>
                <a:gd name="T18" fmla="*/ 189012513 w 218"/>
                <a:gd name="T19" fmla="*/ 173891575 h 206"/>
                <a:gd name="T20" fmla="*/ 274697825 w 218"/>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8" h="206">
                  <a:moveTo>
                    <a:pt x="109" y="0"/>
                  </a:moveTo>
                  <a:lnTo>
                    <a:pt x="143" y="69"/>
                  </a:lnTo>
                  <a:lnTo>
                    <a:pt x="218" y="82"/>
                  </a:lnTo>
                  <a:lnTo>
                    <a:pt x="163" y="130"/>
                  </a:lnTo>
                  <a:lnTo>
                    <a:pt x="177" y="206"/>
                  </a:lnTo>
                  <a:lnTo>
                    <a:pt x="109" y="171"/>
                  </a:lnTo>
                  <a:lnTo>
                    <a:pt x="41" y="206"/>
                  </a:lnTo>
                  <a:lnTo>
                    <a:pt x="54" y="130"/>
                  </a:lnTo>
                  <a:lnTo>
                    <a:pt x="0" y="82"/>
                  </a:lnTo>
                  <a:lnTo>
                    <a:pt x="75" y="69"/>
                  </a:lnTo>
                  <a:lnTo>
                    <a:pt x="10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1" name="Freeform 74">
              <a:extLst>
                <a:ext uri="{FF2B5EF4-FFF2-40B4-BE49-F238E27FC236}">
                  <a16:creationId xmlns:a16="http://schemas.microsoft.com/office/drawing/2014/main" id="{2B477BB2-EDFE-4EC9-90B1-C1F750DBC759}"/>
                </a:ext>
              </a:extLst>
            </p:cNvPr>
            <p:cNvSpPr>
              <a:spLocks/>
            </p:cNvSpPr>
            <p:nvPr/>
          </p:nvSpPr>
          <p:spPr bwMode="auto">
            <a:xfrm>
              <a:off x="5495925" y="4754563"/>
              <a:ext cx="346075" cy="327025"/>
            </a:xfrm>
            <a:custGeom>
              <a:avLst/>
              <a:gdLst>
                <a:gd name="T0" fmla="*/ 274697825 w 218"/>
                <a:gd name="T1" fmla="*/ 0 h 206"/>
                <a:gd name="T2" fmla="*/ 360383138 w 218"/>
                <a:gd name="T3" fmla="*/ 173891575 h 206"/>
                <a:gd name="T4" fmla="*/ 549394063 w 218"/>
                <a:gd name="T5" fmla="*/ 206652813 h 206"/>
                <a:gd name="T6" fmla="*/ 410786263 w 218"/>
                <a:gd name="T7" fmla="*/ 327620313 h 206"/>
                <a:gd name="T8" fmla="*/ 446068450 w 218"/>
                <a:gd name="T9" fmla="*/ 519152188 h 206"/>
                <a:gd name="T10" fmla="*/ 274697825 w 218"/>
                <a:gd name="T11" fmla="*/ 430947513 h 206"/>
                <a:gd name="T12" fmla="*/ 103327200 w 218"/>
                <a:gd name="T13" fmla="*/ 519152188 h 206"/>
                <a:gd name="T14" fmla="*/ 136088438 w 218"/>
                <a:gd name="T15" fmla="*/ 327620313 h 206"/>
                <a:gd name="T16" fmla="*/ 0 w 218"/>
                <a:gd name="T17" fmla="*/ 206652813 h 206"/>
                <a:gd name="T18" fmla="*/ 189012513 w 218"/>
                <a:gd name="T19" fmla="*/ 173891575 h 206"/>
                <a:gd name="T20" fmla="*/ 274697825 w 218"/>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8" h="206">
                  <a:moveTo>
                    <a:pt x="109" y="0"/>
                  </a:moveTo>
                  <a:lnTo>
                    <a:pt x="143" y="69"/>
                  </a:lnTo>
                  <a:lnTo>
                    <a:pt x="218" y="82"/>
                  </a:lnTo>
                  <a:lnTo>
                    <a:pt x="163" y="130"/>
                  </a:lnTo>
                  <a:lnTo>
                    <a:pt x="177" y="206"/>
                  </a:lnTo>
                  <a:lnTo>
                    <a:pt x="109" y="171"/>
                  </a:lnTo>
                  <a:lnTo>
                    <a:pt x="41" y="206"/>
                  </a:lnTo>
                  <a:lnTo>
                    <a:pt x="54" y="130"/>
                  </a:lnTo>
                  <a:lnTo>
                    <a:pt x="0" y="82"/>
                  </a:lnTo>
                  <a:lnTo>
                    <a:pt x="75" y="69"/>
                  </a:lnTo>
                  <a:lnTo>
                    <a:pt x="10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2" name="Freeform 75">
              <a:extLst>
                <a:ext uri="{FF2B5EF4-FFF2-40B4-BE49-F238E27FC236}">
                  <a16:creationId xmlns:a16="http://schemas.microsoft.com/office/drawing/2014/main" id="{0E6574A8-D795-469D-AF75-6F6C2C851391}"/>
                </a:ext>
              </a:extLst>
            </p:cNvPr>
            <p:cNvSpPr>
              <a:spLocks/>
            </p:cNvSpPr>
            <p:nvPr/>
          </p:nvSpPr>
          <p:spPr bwMode="auto">
            <a:xfrm>
              <a:off x="5918200" y="4754563"/>
              <a:ext cx="334963" cy="327025"/>
            </a:xfrm>
            <a:custGeom>
              <a:avLst/>
              <a:gdLst>
                <a:gd name="T0" fmla="*/ 274698235 w 211"/>
                <a:gd name="T1" fmla="*/ 0 h 206"/>
                <a:gd name="T2" fmla="*/ 342741762 w 211"/>
                <a:gd name="T3" fmla="*/ 173891575 h 206"/>
                <a:gd name="T4" fmla="*/ 531754556 w 211"/>
                <a:gd name="T5" fmla="*/ 206652813 h 206"/>
                <a:gd name="T6" fmla="*/ 395665916 w 211"/>
                <a:gd name="T7" fmla="*/ 327620313 h 206"/>
                <a:gd name="T8" fmla="*/ 428427202 w 211"/>
                <a:gd name="T9" fmla="*/ 519152188 h 206"/>
                <a:gd name="T10" fmla="*/ 274698235 w 211"/>
                <a:gd name="T11" fmla="*/ 430947513 h 206"/>
                <a:gd name="T12" fmla="*/ 103327354 w 211"/>
                <a:gd name="T13" fmla="*/ 519152188 h 206"/>
                <a:gd name="T14" fmla="*/ 136088641 w 211"/>
                <a:gd name="T15" fmla="*/ 327620313 h 206"/>
                <a:gd name="T16" fmla="*/ 0 w 211"/>
                <a:gd name="T17" fmla="*/ 206652813 h 206"/>
                <a:gd name="T18" fmla="*/ 189012795 w 211"/>
                <a:gd name="T19" fmla="*/ 173891575 h 206"/>
                <a:gd name="T20" fmla="*/ 274698235 w 211"/>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1" h="206">
                  <a:moveTo>
                    <a:pt x="109" y="0"/>
                  </a:moveTo>
                  <a:lnTo>
                    <a:pt x="136" y="69"/>
                  </a:lnTo>
                  <a:lnTo>
                    <a:pt x="211" y="82"/>
                  </a:lnTo>
                  <a:lnTo>
                    <a:pt x="157" y="130"/>
                  </a:lnTo>
                  <a:lnTo>
                    <a:pt x="170" y="206"/>
                  </a:lnTo>
                  <a:lnTo>
                    <a:pt x="109" y="171"/>
                  </a:lnTo>
                  <a:lnTo>
                    <a:pt x="41" y="206"/>
                  </a:lnTo>
                  <a:lnTo>
                    <a:pt x="54" y="130"/>
                  </a:lnTo>
                  <a:lnTo>
                    <a:pt x="0" y="82"/>
                  </a:lnTo>
                  <a:lnTo>
                    <a:pt x="75" y="69"/>
                  </a:lnTo>
                  <a:lnTo>
                    <a:pt x="10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3" name="Freeform 76">
              <a:extLst>
                <a:ext uri="{FF2B5EF4-FFF2-40B4-BE49-F238E27FC236}">
                  <a16:creationId xmlns:a16="http://schemas.microsoft.com/office/drawing/2014/main" id="{5D057BDD-C971-4EDE-A0C2-4DFFB9D0CBE0}"/>
                </a:ext>
              </a:extLst>
            </p:cNvPr>
            <p:cNvSpPr>
              <a:spLocks/>
            </p:cNvSpPr>
            <p:nvPr/>
          </p:nvSpPr>
          <p:spPr bwMode="auto">
            <a:xfrm>
              <a:off x="6329363" y="4754563"/>
              <a:ext cx="346075" cy="327025"/>
            </a:xfrm>
            <a:custGeom>
              <a:avLst/>
              <a:gdLst>
                <a:gd name="T0" fmla="*/ 274697825 w 218"/>
                <a:gd name="T1" fmla="*/ 0 h 206"/>
                <a:gd name="T2" fmla="*/ 360383138 w 218"/>
                <a:gd name="T3" fmla="*/ 173891575 h 206"/>
                <a:gd name="T4" fmla="*/ 549394063 w 218"/>
                <a:gd name="T5" fmla="*/ 206652813 h 206"/>
                <a:gd name="T6" fmla="*/ 413305625 w 218"/>
                <a:gd name="T7" fmla="*/ 327620313 h 206"/>
                <a:gd name="T8" fmla="*/ 446068450 w 218"/>
                <a:gd name="T9" fmla="*/ 519152188 h 206"/>
                <a:gd name="T10" fmla="*/ 274697825 w 218"/>
                <a:gd name="T11" fmla="*/ 430947513 h 206"/>
                <a:gd name="T12" fmla="*/ 103327200 w 218"/>
                <a:gd name="T13" fmla="*/ 519152188 h 206"/>
                <a:gd name="T14" fmla="*/ 136088438 w 218"/>
                <a:gd name="T15" fmla="*/ 327620313 h 206"/>
                <a:gd name="T16" fmla="*/ 0 w 218"/>
                <a:gd name="T17" fmla="*/ 206652813 h 206"/>
                <a:gd name="T18" fmla="*/ 189012513 w 218"/>
                <a:gd name="T19" fmla="*/ 173891575 h 206"/>
                <a:gd name="T20" fmla="*/ 274697825 w 218"/>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8" h="206">
                  <a:moveTo>
                    <a:pt x="109" y="0"/>
                  </a:moveTo>
                  <a:lnTo>
                    <a:pt x="143" y="69"/>
                  </a:lnTo>
                  <a:lnTo>
                    <a:pt x="218" y="82"/>
                  </a:lnTo>
                  <a:lnTo>
                    <a:pt x="164" y="130"/>
                  </a:lnTo>
                  <a:lnTo>
                    <a:pt x="177" y="206"/>
                  </a:lnTo>
                  <a:lnTo>
                    <a:pt x="109" y="171"/>
                  </a:lnTo>
                  <a:lnTo>
                    <a:pt x="41" y="206"/>
                  </a:lnTo>
                  <a:lnTo>
                    <a:pt x="54" y="130"/>
                  </a:lnTo>
                  <a:lnTo>
                    <a:pt x="0" y="82"/>
                  </a:lnTo>
                  <a:lnTo>
                    <a:pt x="75" y="69"/>
                  </a:lnTo>
                  <a:lnTo>
                    <a:pt x="10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4" name="Freeform 77">
              <a:extLst>
                <a:ext uri="{FF2B5EF4-FFF2-40B4-BE49-F238E27FC236}">
                  <a16:creationId xmlns:a16="http://schemas.microsoft.com/office/drawing/2014/main" id="{EF974A8B-3D7D-45DB-9176-8813B57402D6}"/>
                </a:ext>
              </a:extLst>
            </p:cNvPr>
            <p:cNvSpPr>
              <a:spLocks noEditPoints="1"/>
            </p:cNvSpPr>
            <p:nvPr/>
          </p:nvSpPr>
          <p:spPr bwMode="auto">
            <a:xfrm>
              <a:off x="6740525" y="4743450"/>
              <a:ext cx="368300" cy="358775"/>
            </a:xfrm>
            <a:custGeom>
              <a:avLst/>
              <a:gdLst>
                <a:gd name="T0" fmla="*/ 2147483646 w 34"/>
                <a:gd name="T1" fmla="*/ 2147483646 h 33"/>
                <a:gd name="T2" fmla="*/ 2147483646 w 34"/>
                <a:gd name="T3" fmla="*/ 2147483646 h 33"/>
                <a:gd name="T4" fmla="*/ 1994777794 w 34"/>
                <a:gd name="T5" fmla="*/ 2147483646 h 33"/>
                <a:gd name="T6" fmla="*/ 938720874 w 34"/>
                <a:gd name="T7" fmla="*/ 2147483646 h 33"/>
                <a:gd name="T8" fmla="*/ 704037947 w 34"/>
                <a:gd name="T9" fmla="*/ 2147483646 h 33"/>
                <a:gd name="T10" fmla="*/ 704037947 w 34"/>
                <a:gd name="T11" fmla="*/ 2147483646 h 33"/>
                <a:gd name="T12" fmla="*/ 938720874 w 34"/>
                <a:gd name="T13" fmla="*/ 2147483646 h 33"/>
                <a:gd name="T14" fmla="*/ 0 w 34"/>
                <a:gd name="T15" fmla="*/ 1654800764 h 33"/>
                <a:gd name="T16" fmla="*/ 0 w 34"/>
                <a:gd name="T17" fmla="*/ 1418400655 h 33"/>
                <a:gd name="T18" fmla="*/ 117336047 w 34"/>
                <a:gd name="T19" fmla="*/ 1300200600 h 33"/>
                <a:gd name="T20" fmla="*/ 1290739847 w 34"/>
                <a:gd name="T21" fmla="*/ 1182000545 h 33"/>
                <a:gd name="T22" fmla="*/ 1877441747 w 34"/>
                <a:gd name="T23" fmla="*/ 0 h 33"/>
                <a:gd name="T24" fmla="*/ 2112113841 w 34"/>
                <a:gd name="T25" fmla="*/ 0 h 33"/>
                <a:gd name="T26" fmla="*/ 2147483646 w 34"/>
                <a:gd name="T27" fmla="*/ 1182000545 h 33"/>
                <a:gd name="T28" fmla="*/ 2147483646 w 34"/>
                <a:gd name="T29" fmla="*/ 1300200600 h 33"/>
                <a:gd name="T30" fmla="*/ 2147483646 w 34"/>
                <a:gd name="T31" fmla="*/ 1418400655 h 33"/>
                <a:gd name="T32" fmla="*/ 2147483646 w 34"/>
                <a:gd name="T33" fmla="*/ 1654800764 h 33"/>
                <a:gd name="T34" fmla="*/ 2147483646 w 34"/>
                <a:gd name="T35" fmla="*/ 2147483646 h 33"/>
                <a:gd name="T36" fmla="*/ 2147483646 w 34"/>
                <a:gd name="T37" fmla="*/ 2147483646 h 33"/>
                <a:gd name="T38" fmla="*/ 2147483646 w 34"/>
                <a:gd name="T39" fmla="*/ 2147483646 h 33"/>
                <a:gd name="T40" fmla="*/ 2147483646 w 34"/>
                <a:gd name="T41" fmla="*/ 2147483646 h 33"/>
                <a:gd name="T42" fmla="*/ 469355021 w 34"/>
                <a:gd name="T43" fmla="*/ 1654800764 h 33"/>
                <a:gd name="T44" fmla="*/ 1173403800 w 34"/>
                <a:gd name="T45" fmla="*/ 2147483646 h 33"/>
                <a:gd name="T46" fmla="*/ 1173403800 w 34"/>
                <a:gd name="T47" fmla="*/ 2147483646 h 33"/>
                <a:gd name="T48" fmla="*/ 1056056921 w 34"/>
                <a:gd name="T49" fmla="*/ 2147483646 h 33"/>
                <a:gd name="T50" fmla="*/ 1877441747 w 34"/>
                <a:gd name="T51" fmla="*/ 2147483646 h 33"/>
                <a:gd name="T52" fmla="*/ 2112113841 w 34"/>
                <a:gd name="T53" fmla="*/ 2147483646 h 33"/>
                <a:gd name="T54" fmla="*/ 2147483646 w 34"/>
                <a:gd name="T55" fmla="*/ 2147483646 h 33"/>
                <a:gd name="T56" fmla="*/ 2147483646 w 34"/>
                <a:gd name="T57" fmla="*/ 2147483646 h 33"/>
                <a:gd name="T58" fmla="*/ 2147483646 w 34"/>
                <a:gd name="T59" fmla="*/ 2147483646 h 33"/>
                <a:gd name="T60" fmla="*/ 2147483646 w 34"/>
                <a:gd name="T61" fmla="*/ 1654800764 h 33"/>
                <a:gd name="T62" fmla="*/ 2147483646 w 34"/>
                <a:gd name="T63" fmla="*/ 1418400655 h 33"/>
                <a:gd name="T64" fmla="*/ 2147483646 w 34"/>
                <a:gd name="T65" fmla="*/ 1418400655 h 33"/>
                <a:gd name="T66" fmla="*/ 1994777794 w 34"/>
                <a:gd name="T67" fmla="*/ 472800218 h 33"/>
                <a:gd name="T68" fmla="*/ 1525422774 w 34"/>
                <a:gd name="T69" fmla="*/ 1418400655 h 33"/>
                <a:gd name="T70" fmla="*/ 1408075894 w 34"/>
                <a:gd name="T71" fmla="*/ 1418400655 h 33"/>
                <a:gd name="T72" fmla="*/ 469355021 w 34"/>
                <a:gd name="T73" fmla="*/ 1654800764 h 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0" t="0" r="r" b="b"/>
              <a:pathLst>
                <a:path w="34" h="33">
                  <a:moveTo>
                    <a:pt x="27" y="33"/>
                  </a:moveTo>
                  <a:cubicBezTo>
                    <a:pt x="27" y="33"/>
                    <a:pt x="26" y="33"/>
                    <a:pt x="26" y="32"/>
                  </a:cubicBezTo>
                  <a:cubicBezTo>
                    <a:pt x="17" y="28"/>
                    <a:pt x="17" y="28"/>
                    <a:pt x="17" y="28"/>
                  </a:cubicBezTo>
                  <a:cubicBezTo>
                    <a:pt x="8" y="32"/>
                    <a:pt x="8" y="32"/>
                    <a:pt x="8" y="32"/>
                  </a:cubicBezTo>
                  <a:cubicBezTo>
                    <a:pt x="7" y="33"/>
                    <a:pt x="7" y="33"/>
                    <a:pt x="6" y="32"/>
                  </a:cubicBezTo>
                  <a:cubicBezTo>
                    <a:pt x="6" y="32"/>
                    <a:pt x="6" y="32"/>
                    <a:pt x="6" y="31"/>
                  </a:cubicBezTo>
                  <a:cubicBezTo>
                    <a:pt x="8" y="21"/>
                    <a:pt x="8" y="21"/>
                    <a:pt x="8" y="21"/>
                  </a:cubicBezTo>
                  <a:cubicBezTo>
                    <a:pt x="0" y="14"/>
                    <a:pt x="0" y="14"/>
                    <a:pt x="0" y="14"/>
                  </a:cubicBezTo>
                  <a:cubicBezTo>
                    <a:pt x="0" y="13"/>
                    <a:pt x="0" y="13"/>
                    <a:pt x="0" y="12"/>
                  </a:cubicBezTo>
                  <a:cubicBezTo>
                    <a:pt x="0" y="12"/>
                    <a:pt x="0" y="11"/>
                    <a:pt x="1" y="11"/>
                  </a:cubicBezTo>
                  <a:cubicBezTo>
                    <a:pt x="11" y="10"/>
                    <a:pt x="11" y="10"/>
                    <a:pt x="11" y="10"/>
                  </a:cubicBezTo>
                  <a:cubicBezTo>
                    <a:pt x="16" y="0"/>
                    <a:pt x="16" y="0"/>
                    <a:pt x="16" y="0"/>
                  </a:cubicBezTo>
                  <a:cubicBezTo>
                    <a:pt x="16" y="0"/>
                    <a:pt x="18" y="0"/>
                    <a:pt x="18" y="0"/>
                  </a:cubicBezTo>
                  <a:cubicBezTo>
                    <a:pt x="23" y="10"/>
                    <a:pt x="23" y="10"/>
                    <a:pt x="23" y="10"/>
                  </a:cubicBezTo>
                  <a:cubicBezTo>
                    <a:pt x="33" y="11"/>
                    <a:pt x="33" y="11"/>
                    <a:pt x="33" y="11"/>
                  </a:cubicBezTo>
                  <a:cubicBezTo>
                    <a:pt x="34" y="11"/>
                    <a:pt x="34" y="12"/>
                    <a:pt x="34" y="12"/>
                  </a:cubicBezTo>
                  <a:cubicBezTo>
                    <a:pt x="34" y="13"/>
                    <a:pt x="34" y="13"/>
                    <a:pt x="34" y="14"/>
                  </a:cubicBezTo>
                  <a:cubicBezTo>
                    <a:pt x="26" y="21"/>
                    <a:pt x="26" y="21"/>
                    <a:pt x="26" y="21"/>
                  </a:cubicBezTo>
                  <a:cubicBezTo>
                    <a:pt x="28" y="31"/>
                    <a:pt x="28" y="31"/>
                    <a:pt x="28" y="31"/>
                  </a:cubicBezTo>
                  <a:cubicBezTo>
                    <a:pt x="28" y="32"/>
                    <a:pt x="28" y="32"/>
                    <a:pt x="28" y="32"/>
                  </a:cubicBezTo>
                  <a:cubicBezTo>
                    <a:pt x="27" y="33"/>
                    <a:pt x="27" y="33"/>
                    <a:pt x="27" y="33"/>
                  </a:cubicBezTo>
                  <a:close/>
                  <a:moveTo>
                    <a:pt x="4" y="14"/>
                  </a:moveTo>
                  <a:cubicBezTo>
                    <a:pt x="10" y="19"/>
                    <a:pt x="10" y="19"/>
                    <a:pt x="10" y="19"/>
                  </a:cubicBezTo>
                  <a:cubicBezTo>
                    <a:pt x="10" y="20"/>
                    <a:pt x="11" y="20"/>
                    <a:pt x="10" y="21"/>
                  </a:cubicBezTo>
                  <a:cubicBezTo>
                    <a:pt x="9" y="29"/>
                    <a:pt x="9" y="29"/>
                    <a:pt x="9" y="29"/>
                  </a:cubicBezTo>
                  <a:cubicBezTo>
                    <a:pt x="16" y="25"/>
                    <a:pt x="16" y="25"/>
                    <a:pt x="16" y="25"/>
                  </a:cubicBezTo>
                  <a:cubicBezTo>
                    <a:pt x="17" y="25"/>
                    <a:pt x="17" y="25"/>
                    <a:pt x="18" y="25"/>
                  </a:cubicBezTo>
                  <a:cubicBezTo>
                    <a:pt x="25" y="29"/>
                    <a:pt x="25" y="29"/>
                    <a:pt x="25" y="29"/>
                  </a:cubicBezTo>
                  <a:cubicBezTo>
                    <a:pt x="24" y="21"/>
                    <a:pt x="24" y="21"/>
                    <a:pt x="24" y="21"/>
                  </a:cubicBezTo>
                  <a:cubicBezTo>
                    <a:pt x="24" y="20"/>
                    <a:pt x="24" y="20"/>
                    <a:pt x="24" y="19"/>
                  </a:cubicBezTo>
                  <a:cubicBezTo>
                    <a:pt x="30" y="14"/>
                    <a:pt x="30" y="14"/>
                    <a:pt x="30" y="14"/>
                  </a:cubicBezTo>
                  <a:cubicBezTo>
                    <a:pt x="22" y="12"/>
                    <a:pt x="22" y="12"/>
                    <a:pt x="22" y="12"/>
                  </a:cubicBezTo>
                  <a:cubicBezTo>
                    <a:pt x="21" y="12"/>
                    <a:pt x="21" y="12"/>
                    <a:pt x="21" y="12"/>
                  </a:cubicBezTo>
                  <a:cubicBezTo>
                    <a:pt x="17" y="4"/>
                    <a:pt x="17" y="4"/>
                    <a:pt x="17" y="4"/>
                  </a:cubicBezTo>
                  <a:cubicBezTo>
                    <a:pt x="13" y="12"/>
                    <a:pt x="13" y="12"/>
                    <a:pt x="13" y="12"/>
                  </a:cubicBezTo>
                  <a:cubicBezTo>
                    <a:pt x="13" y="12"/>
                    <a:pt x="13" y="12"/>
                    <a:pt x="12" y="12"/>
                  </a:cubicBezTo>
                  <a:lnTo>
                    <a:pt x="4" y="14"/>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8295EC89-33B0-47CA-9F3A-CB3BD337B83A}"/>
              </a:ext>
            </a:extLst>
          </p:cNvPr>
          <p:cNvGrpSpPr/>
          <p:nvPr/>
        </p:nvGrpSpPr>
        <p:grpSpPr>
          <a:xfrm>
            <a:off x="8159750" y="1997075"/>
            <a:ext cx="2500313" cy="3398838"/>
            <a:chOff x="8159750" y="1997075"/>
            <a:chExt cx="2500313" cy="3398838"/>
          </a:xfrm>
        </p:grpSpPr>
        <p:sp>
          <p:nvSpPr>
            <p:cNvPr id="37925" name="Freeform 78">
              <a:extLst>
                <a:ext uri="{FF2B5EF4-FFF2-40B4-BE49-F238E27FC236}">
                  <a16:creationId xmlns:a16="http://schemas.microsoft.com/office/drawing/2014/main" id="{D5B78EB6-E77B-4209-BB92-AC8EAC845787}"/>
                </a:ext>
              </a:extLst>
            </p:cNvPr>
            <p:cNvSpPr>
              <a:spLocks/>
            </p:cNvSpPr>
            <p:nvPr/>
          </p:nvSpPr>
          <p:spPr bwMode="auto">
            <a:xfrm>
              <a:off x="8234363" y="2062163"/>
              <a:ext cx="2349500" cy="3268662"/>
            </a:xfrm>
            <a:custGeom>
              <a:avLst/>
              <a:gdLst>
                <a:gd name="T0" fmla="*/ 2147483646 w 217"/>
                <a:gd name="T1" fmla="*/ 2147483646 h 301"/>
                <a:gd name="T2" fmla="*/ 2147483646 w 217"/>
                <a:gd name="T3" fmla="*/ 2147483646 h 301"/>
                <a:gd name="T4" fmla="*/ 0 w 217"/>
                <a:gd name="T5" fmla="*/ 2147483646 h 301"/>
                <a:gd name="T6" fmla="*/ 0 w 217"/>
                <a:gd name="T7" fmla="*/ 2147483646 h 301"/>
                <a:gd name="T8" fmla="*/ 2147483646 w 217"/>
                <a:gd name="T9" fmla="*/ 0 h 301"/>
                <a:gd name="T10" fmla="*/ 2147483646 w 217"/>
                <a:gd name="T11" fmla="*/ 0 h 301"/>
                <a:gd name="T12" fmla="*/ 2147483646 w 217"/>
                <a:gd name="T13" fmla="*/ 2147483646 h 301"/>
                <a:gd name="T14" fmla="*/ 2147483646 w 217"/>
                <a:gd name="T15" fmla="*/ 2147483646 h 301"/>
                <a:gd name="T16" fmla="*/ 2147483646 w 217"/>
                <a:gd name="T17" fmla="*/ 2147483646 h 3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17" h="301">
                  <a:moveTo>
                    <a:pt x="172" y="301"/>
                  </a:moveTo>
                  <a:cubicBezTo>
                    <a:pt x="45" y="301"/>
                    <a:pt x="45" y="301"/>
                    <a:pt x="45" y="301"/>
                  </a:cubicBezTo>
                  <a:cubicBezTo>
                    <a:pt x="20" y="301"/>
                    <a:pt x="0" y="280"/>
                    <a:pt x="0" y="255"/>
                  </a:cubicBezTo>
                  <a:cubicBezTo>
                    <a:pt x="0" y="46"/>
                    <a:pt x="0" y="46"/>
                    <a:pt x="0" y="46"/>
                  </a:cubicBezTo>
                  <a:cubicBezTo>
                    <a:pt x="0" y="21"/>
                    <a:pt x="20" y="0"/>
                    <a:pt x="45" y="0"/>
                  </a:cubicBezTo>
                  <a:cubicBezTo>
                    <a:pt x="172" y="0"/>
                    <a:pt x="172" y="0"/>
                    <a:pt x="172" y="0"/>
                  </a:cubicBezTo>
                  <a:cubicBezTo>
                    <a:pt x="197" y="0"/>
                    <a:pt x="217" y="21"/>
                    <a:pt x="217" y="46"/>
                  </a:cubicBezTo>
                  <a:cubicBezTo>
                    <a:pt x="217" y="255"/>
                    <a:pt x="217" y="255"/>
                    <a:pt x="217" y="255"/>
                  </a:cubicBezTo>
                  <a:cubicBezTo>
                    <a:pt x="217" y="280"/>
                    <a:pt x="197" y="301"/>
                    <a:pt x="172" y="3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6" name="Freeform 79">
              <a:extLst>
                <a:ext uri="{FF2B5EF4-FFF2-40B4-BE49-F238E27FC236}">
                  <a16:creationId xmlns:a16="http://schemas.microsoft.com/office/drawing/2014/main" id="{4BEE90FB-2C6F-4A79-ADD9-ABF5B1659F67}"/>
                </a:ext>
              </a:extLst>
            </p:cNvPr>
            <p:cNvSpPr>
              <a:spLocks noEditPoints="1"/>
            </p:cNvSpPr>
            <p:nvPr/>
          </p:nvSpPr>
          <p:spPr bwMode="auto">
            <a:xfrm>
              <a:off x="8159750" y="1997075"/>
              <a:ext cx="2500313" cy="3398838"/>
            </a:xfrm>
            <a:custGeom>
              <a:avLst/>
              <a:gdLst>
                <a:gd name="T0" fmla="*/ 2147483646 w 231"/>
                <a:gd name="T1" fmla="*/ 707490390 h 313"/>
                <a:gd name="T2" fmla="*/ 2147483646 w 231"/>
                <a:gd name="T3" fmla="*/ 2147483646 h 313"/>
                <a:gd name="T4" fmla="*/ 2147483646 w 231"/>
                <a:gd name="T5" fmla="*/ 2147483646 h 313"/>
                <a:gd name="T6" fmla="*/ 2147483646 w 231"/>
                <a:gd name="T7" fmla="*/ 2147483646 h 313"/>
                <a:gd name="T8" fmla="*/ 2147483646 w 231"/>
                <a:gd name="T9" fmla="*/ 2147483646 h 313"/>
                <a:gd name="T10" fmla="*/ 820091840 w 231"/>
                <a:gd name="T11" fmla="*/ 2147483646 h 313"/>
                <a:gd name="T12" fmla="*/ 820091840 w 231"/>
                <a:gd name="T13" fmla="*/ 2147483646 h 313"/>
                <a:gd name="T14" fmla="*/ 2147483646 w 231"/>
                <a:gd name="T15" fmla="*/ 707490390 h 313"/>
                <a:gd name="T16" fmla="*/ 2147483646 w 231"/>
                <a:gd name="T17" fmla="*/ 707490390 h 313"/>
                <a:gd name="T18" fmla="*/ 2147483646 w 231"/>
                <a:gd name="T19" fmla="*/ 0 h 313"/>
                <a:gd name="T20" fmla="*/ 2147483646 w 231"/>
                <a:gd name="T21" fmla="*/ 0 h 313"/>
                <a:gd name="T22" fmla="*/ 0 w 231"/>
                <a:gd name="T23" fmla="*/ 2147483646 h 313"/>
                <a:gd name="T24" fmla="*/ 0 w 231"/>
                <a:gd name="T25" fmla="*/ 2147483646 h 313"/>
                <a:gd name="T26" fmla="*/ 2147483646 w 231"/>
                <a:gd name="T27" fmla="*/ 2147483646 h 313"/>
                <a:gd name="T28" fmla="*/ 2147483646 w 231"/>
                <a:gd name="T29" fmla="*/ 2147483646 h 313"/>
                <a:gd name="T30" fmla="*/ 2147483646 w 231"/>
                <a:gd name="T31" fmla="*/ 2147483646 h 313"/>
                <a:gd name="T32" fmla="*/ 2147483646 w 231"/>
                <a:gd name="T33" fmla="*/ 2147483646 h 313"/>
                <a:gd name="T34" fmla="*/ 2147483646 w 231"/>
                <a:gd name="T35" fmla="*/ 0 h 31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231" h="313">
                  <a:moveTo>
                    <a:pt x="194" y="6"/>
                  </a:moveTo>
                  <a:cubicBezTo>
                    <a:pt x="211" y="6"/>
                    <a:pt x="224" y="20"/>
                    <a:pt x="224" y="37"/>
                  </a:cubicBezTo>
                  <a:cubicBezTo>
                    <a:pt x="224" y="276"/>
                    <a:pt x="224" y="276"/>
                    <a:pt x="224" y="276"/>
                  </a:cubicBezTo>
                  <a:cubicBezTo>
                    <a:pt x="224" y="293"/>
                    <a:pt x="211" y="307"/>
                    <a:pt x="194" y="307"/>
                  </a:cubicBezTo>
                  <a:cubicBezTo>
                    <a:pt x="37" y="307"/>
                    <a:pt x="37" y="307"/>
                    <a:pt x="37" y="307"/>
                  </a:cubicBezTo>
                  <a:cubicBezTo>
                    <a:pt x="20" y="307"/>
                    <a:pt x="7" y="293"/>
                    <a:pt x="7" y="276"/>
                  </a:cubicBezTo>
                  <a:cubicBezTo>
                    <a:pt x="7" y="37"/>
                    <a:pt x="7" y="37"/>
                    <a:pt x="7" y="37"/>
                  </a:cubicBezTo>
                  <a:cubicBezTo>
                    <a:pt x="7" y="20"/>
                    <a:pt x="20" y="6"/>
                    <a:pt x="37" y="6"/>
                  </a:cubicBezTo>
                  <a:cubicBezTo>
                    <a:pt x="194" y="6"/>
                    <a:pt x="194" y="6"/>
                    <a:pt x="194" y="6"/>
                  </a:cubicBezTo>
                  <a:close/>
                  <a:moveTo>
                    <a:pt x="194" y="0"/>
                  </a:moveTo>
                  <a:cubicBezTo>
                    <a:pt x="37" y="0"/>
                    <a:pt x="37" y="0"/>
                    <a:pt x="37" y="0"/>
                  </a:cubicBezTo>
                  <a:cubicBezTo>
                    <a:pt x="16" y="0"/>
                    <a:pt x="0" y="16"/>
                    <a:pt x="0" y="37"/>
                  </a:cubicBezTo>
                  <a:cubicBezTo>
                    <a:pt x="0" y="276"/>
                    <a:pt x="0" y="276"/>
                    <a:pt x="0" y="276"/>
                  </a:cubicBezTo>
                  <a:cubicBezTo>
                    <a:pt x="0" y="297"/>
                    <a:pt x="16" y="313"/>
                    <a:pt x="37" y="313"/>
                  </a:cubicBezTo>
                  <a:cubicBezTo>
                    <a:pt x="194" y="313"/>
                    <a:pt x="194" y="313"/>
                    <a:pt x="194" y="313"/>
                  </a:cubicBezTo>
                  <a:cubicBezTo>
                    <a:pt x="214" y="313"/>
                    <a:pt x="231" y="297"/>
                    <a:pt x="231" y="276"/>
                  </a:cubicBezTo>
                  <a:cubicBezTo>
                    <a:pt x="231" y="37"/>
                    <a:pt x="231" y="37"/>
                    <a:pt x="231" y="37"/>
                  </a:cubicBezTo>
                  <a:cubicBezTo>
                    <a:pt x="231" y="16"/>
                    <a:pt x="214" y="0"/>
                    <a:pt x="194"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7" name="Freeform 80">
              <a:extLst>
                <a:ext uri="{FF2B5EF4-FFF2-40B4-BE49-F238E27FC236}">
                  <a16:creationId xmlns:a16="http://schemas.microsoft.com/office/drawing/2014/main" id="{C4915D2A-F32E-449D-85CB-56431D1353F5}"/>
                </a:ext>
              </a:extLst>
            </p:cNvPr>
            <p:cNvSpPr>
              <a:spLocks/>
            </p:cNvSpPr>
            <p:nvPr/>
          </p:nvSpPr>
          <p:spPr bwMode="auto">
            <a:xfrm>
              <a:off x="8483600" y="2300288"/>
              <a:ext cx="1852613" cy="1662112"/>
            </a:xfrm>
            <a:custGeom>
              <a:avLst/>
              <a:gdLst>
                <a:gd name="T0" fmla="*/ 2147483646 w 171"/>
                <a:gd name="T1" fmla="*/ 2147483646 h 153"/>
                <a:gd name="T2" fmla="*/ 2147483646 w 171"/>
                <a:gd name="T3" fmla="*/ 2147483646 h 153"/>
                <a:gd name="T4" fmla="*/ 2147483646 w 171"/>
                <a:gd name="T5" fmla="*/ 2147483646 h 153"/>
                <a:gd name="T6" fmla="*/ 2147483646 w 171"/>
                <a:gd name="T7" fmla="*/ 2147483646 h 153"/>
                <a:gd name="T8" fmla="*/ 2147483646 w 171"/>
                <a:gd name="T9" fmla="*/ 0 h 153"/>
                <a:gd name="T10" fmla="*/ 2147483646 w 171"/>
                <a:gd name="T11" fmla="*/ 0 h 153"/>
                <a:gd name="T12" fmla="*/ 0 w 171"/>
                <a:gd name="T13" fmla="*/ 2147483646 h 153"/>
                <a:gd name="T14" fmla="*/ 0 w 171"/>
                <a:gd name="T15" fmla="*/ 2147483646 h 153"/>
                <a:gd name="T16" fmla="*/ 2147483646 w 171"/>
                <a:gd name="T17" fmla="*/ 2147483646 h 1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71" h="153">
                  <a:moveTo>
                    <a:pt x="20" y="153"/>
                  </a:moveTo>
                  <a:cubicBezTo>
                    <a:pt x="150" y="153"/>
                    <a:pt x="150" y="153"/>
                    <a:pt x="150" y="153"/>
                  </a:cubicBezTo>
                  <a:cubicBezTo>
                    <a:pt x="162" y="153"/>
                    <a:pt x="171" y="144"/>
                    <a:pt x="171" y="133"/>
                  </a:cubicBezTo>
                  <a:cubicBezTo>
                    <a:pt x="171" y="21"/>
                    <a:pt x="171" y="21"/>
                    <a:pt x="171" y="21"/>
                  </a:cubicBezTo>
                  <a:cubicBezTo>
                    <a:pt x="171" y="10"/>
                    <a:pt x="162" y="0"/>
                    <a:pt x="150" y="0"/>
                  </a:cubicBezTo>
                  <a:cubicBezTo>
                    <a:pt x="20" y="0"/>
                    <a:pt x="20" y="0"/>
                    <a:pt x="20" y="0"/>
                  </a:cubicBezTo>
                  <a:cubicBezTo>
                    <a:pt x="9" y="0"/>
                    <a:pt x="0" y="10"/>
                    <a:pt x="0" y="21"/>
                  </a:cubicBezTo>
                  <a:cubicBezTo>
                    <a:pt x="0" y="133"/>
                    <a:pt x="0" y="133"/>
                    <a:pt x="0" y="133"/>
                  </a:cubicBezTo>
                  <a:cubicBezTo>
                    <a:pt x="0" y="144"/>
                    <a:pt x="9" y="153"/>
                    <a:pt x="20" y="15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8" name="Freeform 81">
              <a:extLst>
                <a:ext uri="{FF2B5EF4-FFF2-40B4-BE49-F238E27FC236}">
                  <a16:creationId xmlns:a16="http://schemas.microsoft.com/office/drawing/2014/main" id="{D1A9D4CE-8E3A-41D6-9632-BA6F3B96CB19}"/>
                </a:ext>
              </a:extLst>
            </p:cNvPr>
            <p:cNvSpPr>
              <a:spLocks/>
            </p:cNvSpPr>
            <p:nvPr/>
          </p:nvSpPr>
          <p:spPr bwMode="auto">
            <a:xfrm>
              <a:off x="8916988" y="3179763"/>
              <a:ext cx="974725" cy="522287"/>
            </a:xfrm>
            <a:custGeom>
              <a:avLst/>
              <a:gdLst>
                <a:gd name="T0" fmla="*/ 0 w 90"/>
                <a:gd name="T1" fmla="*/ 2147483646 h 48"/>
                <a:gd name="T2" fmla="*/ 0 w 90"/>
                <a:gd name="T3" fmla="*/ 2147483646 h 48"/>
                <a:gd name="T4" fmla="*/ 2147483646 w 90"/>
                <a:gd name="T5" fmla="*/ 2147483646 h 48"/>
                <a:gd name="T6" fmla="*/ 2147483646 w 90"/>
                <a:gd name="T7" fmla="*/ 2147483646 h 48"/>
                <a:gd name="T8" fmla="*/ 2147483646 w 90"/>
                <a:gd name="T9" fmla="*/ 1183959343 h 48"/>
                <a:gd name="T10" fmla="*/ 2147483646 w 90"/>
                <a:gd name="T11" fmla="*/ 828771540 h 48"/>
                <a:gd name="T12" fmla="*/ 2147483646 w 90"/>
                <a:gd name="T13" fmla="*/ 473583737 h 48"/>
                <a:gd name="T14" fmla="*/ 2147483646 w 90"/>
                <a:gd name="T15" fmla="*/ 355187803 h 48"/>
                <a:gd name="T16" fmla="*/ 2147483646 w 90"/>
                <a:gd name="T17" fmla="*/ 355187803 h 48"/>
                <a:gd name="T18" fmla="*/ 2147483646 w 90"/>
                <a:gd name="T19" fmla="*/ 355187803 h 48"/>
                <a:gd name="T20" fmla="*/ 2147483646 w 90"/>
                <a:gd name="T21" fmla="*/ 0 h 48"/>
                <a:gd name="T22" fmla="*/ 2147483646 w 90"/>
                <a:gd name="T23" fmla="*/ 355187803 h 48"/>
                <a:gd name="T24" fmla="*/ 2147483646 w 90"/>
                <a:gd name="T25" fmla="*/ 355187803 h 48"/>
                <a:gd name="T26" fmla="*/ 2147483646 w 90"/>
                <a:gd name="T27" fmla="*/ 355187803 h 48"/>
                <a:gd name="T28" fmla="*/ 2147483646 w 90"/>
                <a:gd name="T29" fmla="*/ 355187803 h 48"/>
                <a:gd name="T30" fmla="*/ 2147483646 w 90"/>
                <a:gd name="T31" fmla="*/ 828771540 h 48"/>
                <a:gd name="T32" fmla="*/ 1994016593 w 90"/>
                <a:gd name="T33" fmla="*/ 1065563409 h 48"/>
                <a:gd name="T34" fmla="*/ 0 w 90"/>
                <a:gd name="T35" fmla="*/ 2147483646 h 4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90" h="48">
                  <a:moveTo>
                    <a:pt x="0" y="37"/>
                  </a:moveTo>
                  <a:cubicBezTo>
                    <a:pt x="0" y="48"/>
                    <a:pt x="0" y="48"/>
                    <a:pt x="0" y="48"/>
                  </a:cubicBezTo>
                  <a:cubicBezTo>
                    <a:pt x="90" y="48"/>
                    <a:pt x="90" y="48"/>
                    <a:pt x="90" y="48"/>
                  </a:cubicBezTo>
                  <a:cubicBezTo>
                    <a:pt x="90" y="37"/>
                    <a:pt x="90" y="37"/>
                    <a:pt x="90" y="37"/>
                  </a:cubicBezTo>
                  <a:cubicBezTo>
                    <a:pt x="90" y="25"/>
                    <a:pt x="84" y="15"/>
                    <a:pt x="74" y="10"/>
                  </a:cubicBezTo>
                  <a:cubicBezTo>
                    <a:pt x="72" y="8"/>
                    <a:pt x="70" y="7"/>
                    <a:pt x="68" y="7"/>
                  </a:cubicBezTo>
                  <a:cubicBezTo>
                    <a:pt x="58" y="4"/>
                    <a:pt x="58" y="4"/>
                    <a:pt x="58" y="4"/>
                  </a:cubicBezTo>
                  <a:cubicBezTo>
                    <a:pt x="56" y="3"/>
                    <a:pt x="56" y="3"/>
                    <a:pt x="56" y="3"/>
                  </a:cubicBezTo>
                  <a:cubicBezTo>
                    <a:pt x="56" y="3"/>
                    <a:pt x="56" y="3"/>
                    <a:pt x="56" y="3"/>
                  </a:cubicBezTo>
                  <a:cubicBezTo>
                    <a:pt x="56" y="3"/>
                    <a:pt x="56" y="3"/>
                    <a:pt x="56" y="3"/>
                  </a:cubicBezTo>
                  <a:cubicBezTo>
                    <a:pt x="45" y="0"/>
                    <a:pt x="45" y="0"/>
                    <a:pt x="45" y="0"/>
                  </a:cubicBezTo>
                  <a:cubicBezTo>
                    <a:pt x="35" y="3"/>
                    <a:pt x="35" y="3"/>
                    <a:pt x="35" y="3"/>
                  </a:cubicBezTo>
                  <a:cubicBezTo>
                    <a:pt x="35" y="3"/>
                    <a:pt x="35" y="3"/>
                    <a:pt x="35" y="3"/>
                  </a:cubicBezTo>
                  <a:cubicBezTo>
                    <a:pt x="35" y="3"/>
                    <a:pt x="35" y="3"/>
                    <a:pt x="35" y="3"/>
                  </a:cubicBezTo>
                  <a:cubicBezTo>
                    <a:pt x="34" y="3"/>
                    <a:pt x="34" y="3"/>
                    <a:pt x="34" y="3"/>
                  </a:cubicBezTo>
                  <a:cubicBezTo>
                    <a:pt x="23" y="7"/>
                    <a:pt x="23" y="7"/>
                    <a:pt x="23" y="7"/>
                  </a:cubicBezTo>
                  <a:cubicBezTo>
                    <a:pt x="21" y="7"/>
                    <a:pt x="19" y="8"/>
                    <a:pt x="17" y="9"/>
                  </a:cubicBezTo>
                  <a:cubicBezTo>
                    <a:pt x="7" y="15"/>
                    <a:pt x="0" y="25"/>
                    <a:pt x="0" y="3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29" name="Freeform 82">
              <a:extLst>
                <a:ext uri="{FF2B5EF4-FFF2-40B4-BE49-F238E27FC236}">
                  <a16:creationId xmlns:a16="http://schemas.microsoft.com/office/drawing/2014/main" id="{3CDEE797-B9F4-4668-B664-A6960B33A346}"/>
                </a:ext>
              </a:extLst>
            </p:cNvPr>
            <p:cNvSpPr>
              <a:spLocks/>
            </p:cNvSpPr>
            <p:nvPr/>
          </p:nvSpPr>
          <p:spPr bwMode="auto">
            <a:xfrm>
              <a:off x="9285288" y="3179763"/>
              <a:ext cx="260350" cy="522287"/>
            </a:xfrm>
            <a:custGeom>
              <a:avLst/>
              <a:gdLst>
                <a:gd name="T0" fmla="*/ 0 w 24"/>
                <a:gd name="T1" fmla="*/ 2147483646 h 48"/>
                <a:gd name="T2" fmla="*/ 2147483646 w 24"/>
                <a:gd name="T3" fmla="*/ 2147483646 h 48"/>
                <a:gd name="T4" fmla="*/ 2147483646 w 24"/>
                <a:gd name="T5" fmla="*/ 473583737 h 48"/>
                <a:gd name="T6" fmla="*/ 2147483646 w 24"/>
                <a:gd name="T7" fmla="*/ 355187803 h 48"/>
                <a:gd name="T8" fmla="*/ 2147483646 w 24"/>
                <a:gd name="T9" fmla="*/ 355187803 h 48"/>
                <a:gd name="T10" fmla="*/ 2147483646 w 24"/>
                <a:gd name="T11" fmla="*/ 355187803 h 48"/>
                <a:gd name="T12" fmla="*/ 2147483646 w 24"/>
                <a:gd name="T13" fmla="*/ 355187803 h 48"/>
                <a:gd name="T14" fmla="*/ 2147483646 w 24"/>
                <a:gd name="T15" fmla="*/ 236791869 h 48"/>
                <a:gd name="T16" fmla="*/ 1294449352 w 24"/>
                <a:gd name="T17" fmla="*/ 0 h 48"/>
                <a:gd name="T18" fmla="*/ 117678200 w 24"/>
                <a:gd name="T19" fmla="*/ 355187803 h 48"/>
                <a:gd name="T20" fmla="*/ 117678200 w 24"/>
                <a:gd name="T21" fmla="*/ 355187803 h 48"/>
                <a:gd name="T22" fmla="*/ 117678200 w 24"/>
                <a:gd name="T23" fmla="*/ 355187803 h 48"/>
                <a:gd name="T24" fmla="*/ 0 w 24"/>
                <a:gd name="T25" fmla="*/ 2147483646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4" h="48">
                  <a:moveTo>
                    <a:pt x="0" y="48"/>
                  </a:moveTo>
                  <a:cubicBezTo>
                    <a:pt x="24" y="48"/>
                    <a:pt x="24" y="48"/>
                    <a:pt x="24" y="48"/>
                  </a:cubicBezTo>
                  <a:cubicBezTo>
                    <a:pt x="24" y="4"/>
                    <a:pt x="24" y="4"/>
                    <a:pt x="24" y="4"/>
                  </a:cubicBezTo>
                  <a:cubicBezTo>
                    <a:pt x="22" y="3"/>
                    <a:pt x="22" y="3"/>
                    <a:pt x="22" y="3"/>
                  </a:cubicBezTo>
                  <a:cubicBezTo>
                    <a:pt x="22" y="3"/>
                    <a:pt x="22" y="3"/>
                    <a:pt x="22" y="3"/>
                  </a:cubicBezTo>
                  <a:cubicBezTo>
                    <a:pt x="22" y="3"/>
                    <a:pt x="22" y="3"/>
                    <a:pt x="22" y="3"/>
                  </a:cubicBezTo>
                  <a:cubicBezTo>
                    <a:pt x="22" y="3"/>
                    <a:pt x="22" y="3"/>
                    <a:pt x="22" y="3"/>
                  </a:cubicBezTo>
                  <a:cubicBezTo>
                    <a:pt x="22" y="2"/>
                    <a:pt x="22" y="2"/>
                    <a:pt x="22" y="2"/>
                  </a:cubicBezTo>
                  <a:cubicBezTo>
                    <a:pt x="11" y="0"/>
                    <a:pt x="11" y="0"/>
                    <a:pt x="11" y="0"/>
                  </a:cubicBezTo>
                  <a:cubicBezTo>
                    <a:pt x="1" y="3"/>
                    <a:pt x="1" y="3"/>
                    <a:pt x="1" y="3"/>
                  </a:cubicBezTo>
                  <a:cubicBezTo>
                    <a:pt x="1" y="3"/>
                    <a:pt x="1" y="3"/>
                    <a:pt x="1" y="3"/>
                  </a:cubicBezTo>
                  <a:cubicBezTo>
                    <a:pt x="1" y="3"/>
                    <a:pt x="1" y="3"/>
                    <a:pt x="1" y="3"/>
                  </a:cubicBezTo>
                  <a:lnTo>
                    <a:pt x="0" y="4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0" name="Freeform 83">
              <a:extLst>
                <a:ext uri="{FF2B5EF4-FFF2-40B4-BE49-F238E27FC236}">
                  <a16:creationId xmlns:a16="http://schemas.microsoft.com/office/drawing/2014/main" id="{47E72C88-FF99-4DA9-BACD-6266184FB4C8}"/>
                </a:ext>
              </a:extLst>
            </p:cNvPr>
            <p:cNvSpPr>
              <a:spLocks/>
            </p:cNvSpPr>
            <p:nvPr/>
          </p:nvSpPr>
          <p:spPr bwMode="auto">
            <a:xfrm>
              <a:off x="9134475" y="2593975"/>
              <a:ext cx="550863" cy="661988"/>
            </a:xfrm>
            <a:custGeom>
              <a:avLst/>
              <a:gdLst>
                <a:gd name="T0" fmla="*/ 0 w 51"/>
                <a:gd name="T1" fmla="*/ 2147483646 h 61"/>
                <a:gd name="T2" fmla="*/ 466667371 w 51"/>
                <a:gd name="T3" fmla="*/ 2147483646 h 61"/>
                <a:gd name="T4" fmla="*/ 466667371 w 51"/>
                <a:gd name="T5" fmla="*/ 2147483646 h 61"/>
                <a:gd name="T6" fmla="*/ 2147483646 w 51"/>
                <a:gd name="T7" fmla="*/ 0 h 61"/>
                <a:gd name="T8" fmla="*/ 2147483646 w 51"/>
                <a:gd name="T9" fmla="*/ 2147483646 h 61"/>
                <a:gd name="T10" fmla="*/ 2147483646 w 51"/>
                <a:gd name="T11" fmla="*/ 2147483646 h 61"/>
                <a:gd name="T12" fmla="*/ 2147483646 w 51"/>
                <a:gd name="T13" fmla="*/ 2147483646 h 61"/>
                <a:gd name="T14" fmla="*/ 2147483646 w 51"/>
                <a:gd name="T15" fmla="*/ 2147483646 h 61"/>
                <a:gd name="T16" fmla="*/ 2147483646 w 51"/>
                <a:gd name="T17" fmla="*/ 2147483646 h 61"/>
                <a:gd name="T18" fmla="*/ 2147483646 w 51"/>
                <a:gd name="T19" fmla="*/ 2147483646 h 61"/>
                <a:gd name="T20" fmla="*/ 2147483646 w 51"/>
                <a:gd name="T21" fmla="*/ 2147483646 h 61"/>
                <a:gd name="T22" fmla="*/ 2147483646 w 51"/>
                <a:gd name="T23" fmla="*/ 2147483646 h 61"/>
                <a:gd name="T24" fmla="*/ 1750005341 w 51"/>
                <a:gd name="T25" fmla="*/ 2147483646 h 61"/>
                <a:gd name="T26" fmla="*/ 1750005341 w 51"/>
                <a:gd name="T27" fmla="*/ 2147483646 h 61"/>
                <a:gd name="T28" fmla="*/ 1750005341 w 51"/>
                <a:gd name="T29" fmla="*/ 2147483646 h 61"/>
                <a:gd name="T30" fmla="*/ 816670599 w 51"/>
                <a:gd name="T31" fmla="*/ 2147483646 h 61"/>
                <a:gd name="T32" fmla="*/ 0 w 51"/>
                <a:gd name="T33" fmla="*/ 2147483646 h 6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51" h="61">
                  <a:moveTo>
                    <a:pt x="0" y="29"/>
                  </a:moveTo>
                  <a:cubicBezTo>
                    <a:pt x="1" y="26"/>
                    <a:pt x="3" y="27"/>
                    <a:pt x="4" y="27"/>
                  </a:cubicBezTo>
                  <a:cubicBezTo>
                    <a:pt x="4" y="26"/>
                    <a:pt x="4" y="25"/>
                    <a:pt x="4" y="25"/>
                  </a:cubicBezTo>
                  <a:cubicBezTo>
                    <a:pt x="4" y="11"/>
                    <a:pt x="13" y="0"/>
                    <a:pt x="25" y="0"/>
                  </a:cubicBezTo>
                  <a:cubicBezTo>
                    <a:pt x="37" y="0"/>
                    <a:pt x="47" y="11"/>
                    <a:pt x="47" y="25"/>
                  </a:cubicBezTo>
                  <a:cubicBezTo>
                    <a:pt x="47" y="25"/>
                    <a:pt x="47" y="26"/>
                    <a:pt x="47" y="27"/>
                  </a:cubicBezTo>
                  <a:cubicBezTo>
                    <a:pt x="47" y="27"/>
                    <a:pt x="50" y="26"/>
                    <a:pt x="50" y="29"/>
                  </a:cubicBezTo>
                  <a:cubicBezTo>
                    <a:pt x="51" y="32"/>
                    <a:pt x="46" y="38"/>
                    <a:pt x="44" y="37"/>
                  </a:cubicBezTo>
                  <a:cubicBezTo>
                    <a:pt x="44" y="37"/>
                    <a:pt x="44" y="37"/>
                    <a:pt x="44" y="37"/>
                  </a:cubicBezTo>
                  <a:cubicBezTo>
                    <a:pt x="42" y="41"/>
                    <a:pt x="39" y="44"/>
                    <a:pt x="36" y="46"/>
                  </a:cubicBezTo>
                  <a:cubicBezTo>
                    <a:pt x="36" y="57"/>
                    <a:pt x="36" y="57"/>
                    <a:pt x="36" y="57"/>
                  </a:cubicBezTo>
                  <a:cubicBezTo>
                    <a:pt x="36" y="57"/>
                    <a:pt x="36" y="57"/>
                    <a:pt x="36" y="57"/>
                  </a:cubicBezTo>
                  <a:cubicBezTo>
                    <a:pt x="29" y="61"/>
                    <a:pt x="21" y="61"/>
                    <a:pt x="15" y="57"/>
                  </a:cubicBezTo>
                  <a:cubicBezTo>
                    <a:pt x="15" y="57"/>
                    <a:pt x="15" y="57"/>
                    <a:pt x="15" y="57"/>
                  </a:cubicBezTo>
                  <a:cubicBezTo>
                    <a:pt x="15" y="46"/>
                    <a:pt x="15" y="46"/>
                    <a:pt x="15" y="46"/>
                  </a:cubicBezTo>
                  <a:cubicBezTo>
                    <a:pt x="12" y="44"/>
                    <a:pt x="9" y="41"/>
                    <a:pt x="7" y="37"/>
                  </a:cubicBezTo>
                  <a:cubicBezTo>
                    <a:pt x="5" y="38"/>
                    <a:pt x="0" y="32"/>
                    <a:pt x="0" y="29"/>
                  </a:cubicBezTo>
                  <a:close/>
                </a:path>
              </a:pathLst>
            </a:custGeom>
            <a:solidFill>
              <a:srgbClr val="FFC0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1" name="Freeform 84">
              <a:extLst>
                <a:ext uri="{FF2B5EF4-FFF2-40B4-BE49-F238E27FC236}">
                  <a16:creationId xmlns:a16="http://schemas.microsoft.com/office/drawing/2014/main" id="{018769A3-DD29-4113-889C-3E10DDBEC4EC}"/>
                </a:ext>
              </a:extLst>
            </p:cNvPr>
            <p:cNvSpPr>
              <a:spLocks/>
            </p:cNvSpPr>
            <p:nvPr/>
          </p:nvSpPr>
          <p:spPr bwMode="auto">
            <a:xfrm>
              <a:off x="9134475" y="2474913"/>
              <a:ext cx="604838" cy="477837"/>
            </a:xfrm>
            <a:custGeom>
              <a:avLst/>
              <a:gdLst>
                <a:gd name="T0" fmla="*/ 2147483646 w 56"/>
                <a:gd name="T1" fmla="*/ 2122888612 h 44"/>
                <a:gd name="T2" fmla="*/ 2147483646 w 56"/>
                <a:gd name="T3" fmla="*/ 2147483646 h 44"/>
                <a:gd name="T4" fmla="*/ 2147483646 w 56"/>
                <a:gd name="T5" fmla="*/ 2147483646 h 44"/>
                <a:gd name="T6" fmla="*/ 2147483646 w 56"/>
                <a:gd name="T7" fmla="*/ 2147483646 h 44"/>
                <a:gd name="T8" fmla="*/ 2147483646 w 56"/>
                <a:gd name="T9" fmla="*/ 2122888612 h 44"/>
                <a:gd name="T10" fmla="*/ 2147483646 w 56"/>
                <a:gd name="T11" fmla="*/ 117938860 h 44"/>
                <a:gd name="T12" fmla="*/ 2147483646 w 56"/>
                <a:gd name="T13" fmla="*/ 471755438 h 44"/>
                <a:gd name="T14" fmla="*/ 2147483646 w 56"/>
                <a:gd name="T15" fmla="*/ 0 h 44"/>
                <a:gd name="T16" fmla="*/ 583269045 w 56"/>
                <a:gd name="T17" fmla="*/ 1769072033 h 44"/>
                <a:gd name="T18" fmla="*/ 466621716 w 56"/>
                <a:gd name="T19" fmla="*/ 2147483646 h 44"/>
                <a:gd name="T20" fmla="*/ 816585303 w 56"/>
                <a:gd name="T21" fmla="*/ 2147483646 h 44"/>
                <a:gd name="T22" fmla="*/ 2147483646 w 56"/>
                <a:gd name="T23" fmla="*/ 2122888612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6" h="44">
                  <a:moveTo>
                    <a:pt x="20" y="18"/>
                  </a:moveTo>
                  <a:cubicBezTo>
                    <a:pt x="20" y="18"/>
                    <a:pt x="27" y="31"/>
                    <a:pt x="37" y="34"/>
                  </a:cubicBezTo>
                  <a:cubicBezTo>
                    <a:pt x="37" y="34"/>
                    <a:pt x="42" y="31"/>
                    <a:pt x="46" y="34"/>
                  </a:cubicBezTo>
                  <a:cubicBezTo>
                    <a:pt x="48" y="36"/>
                    <a:pt x="46" y="44"/>
                    <a:pt x="46" y="44"/>
                  </a:cubicBezTo>
                  <a:cubicBezTo>
                    <a:pt x="46" y="44"/>
                    <a:pt x="56" y="27"/>
                    <a:pt x="50" y="18"/>
                  </a:cubicBezTo>
                  <a:cubicBezTo>
                    <a:pt x="43" y="6"/>
                    <a:pt x="32" y="6"/>
                    <a:pt x="30" y="1"/>
                  </a:cubicBezTo>
                  <a:cubicBezTo>
                    <a:pt x="30" y="4"/>
                    <a:pt x="30" y="4"/>
                    <a:pt x="30" y="4"/>
                  </a:cubicBezTo>
                  <a:cubicBezTo>
                    <a:pt x="30" y="4"/>
                    <a:pt x="26" y="4"/>
                    <a:pt x="25" y="0"/>
                  </a:cubicBezTo>
                  <a:cubicBezTo>
                    <a:pt x="25" y="0"/>
                    <a:pt x="9" y="7"/>
                    <a:pt x="5" y="15"/>
                  </a:cubicBezTo>
                  <a:cubicBezTo>
                    <a:pt x="0" y="23"/>
                    <a:pt x="4" y="40"/>
                    <a:pt x="4" y="40"/>
                  </a:cubicBezTo>
                  <a:cubicBezTo>
                    <a:pt x="4" y="40"/>
                    <a:pt x="5" y="32"/>
                    <a:pt x="7" y="29"/>
                  </a:cubicBezTo>
                  <a:cubicBezTo>
                    <a:pt x="8" y="25"/>
                    <a:pt x="20" y="18"/>
                    <a:pt x="20"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2" name="Freeform 85">
              <a:extLst>
                <a:ext uri="{FF2B5EF4-FFF2-40B4-BE49-F238E27FC236}">
                  <a16:creationId xmlns:a16="http://schemas.microsoft.com/office/drawing/2014/main" id="{A8419167-D22E-470A-94B5-A1FC6BD7A479}"/>
                </a:ext>
              </a:extLst>
            </p:cNvPr>
            <p:cNvSpPr>
              <a:spLocks/>
            </p:cNvSpPr>
            <p:nvPr/>
          </p:nvSpPr>
          <p:spPr bwMode="auto">
            <a:xfrm>
              <a:off x="8483600" y="4754563"/>
              <a:ext cx="336550" cy="327025"/>
            </a:xfrm>
            <a:custGeom>
              <a:avLst/>
              <a:gdLst>
                <a:gd name="T0" fmla="*/ 274697825 w 212"/>
                <a:gd name="T1" fmla="*/ 0 h 206"/>
                <a:gd name="T2" fmla="*/ 345262200 w 212"/>
                <a:gd name="T3" fmla="*/ 173891575 h 206"/>
                <a:gd name="T4" fmla="*/ 534273125 w 212"/>
                <a:gd name="T5" fmla="*/ 206652813 h 206"/>
                <a:gd name="T6" fmla="*/ 395665325 w 212"/>
                <a:gd name="T7" fmla="*/ 327620313 h 206"/>
                <a:gd name="T8" fmla="*/ 430947513 w 212"/>
                <a:gd name="T9" fmla="*/ 519152188 h 206"/>
                <a:gd name="T10" fmla="*/ 274697825 w 212"/>
                <a:gd name="T11" fmla="*/ 430947513 h 206"/>
                <a:gd name="T12" fmla="*/ 103327200 w 212"/>
                <a:gd name="T13" fmla="*/ 519152188 h 206"/>
                <a:gd name="T14" fmla="*/ 138609388 w 212"/>
                <a:gd name="T15" fmla="*/ 327620313 h 206"/>
                <a:gd name="T16" fmla="*/ 0 w 212"/>
                <a:gd name="T17" fmla="*/ 206652813 h 206"/>
                <a:gd name="T18" fmla="*/ 189012513 w 212"/>
                <a:gd name="T19" fmla="*/ 173891575 h 206"/>
                <a:gd name="T20" fmla="*/ 274697825 w 212"/>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2" h="206">
                  <a:moveTo>
                    <a:pt x="109" y="0"/>
                  </a:moveTo>
                  <a:lnTo>
                    <a:pt x="137" y="69"/>
                  </a:lnTo>
                  <a:lnTo>
                    <a:pt x="212" y="82"/>
                  </a:lnTo>
                  <a:lnTo>
                    <a:pt x="157" y="130"/>
                  </a:lnTo>
                  <a:lnTo>
                    <a:pt x="171" y="206"/>
                  </a:lnTo>
                  <a:lnTo>
                    <a:pt x="109" y="171"/>
                  </a:lnTo>
                  <a:lnTo>
                    <a:pt x="41" y="206"/>
                  </a:lnTo>
                  <a:lnTo>
                    <a:pt x="55" y="130"/>
                  </a:lnTo>
                  <a:lnTo>
                    <a:pt x="0" y="82"/>
                  </a:lnTo>
                  <a:lnTo>
                    <a:pt x="75" y="69"/>
                  </a:lnTo>
                  <a:lnTo>
                    <a:pt x="10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3" name="Freeform 86">
              <a:extLst>
                <a:ext uri="{FF2B5EF4-FFF2-40B4-BE49-F238E27FC236}">
                  <a16:creationId xmlns:a16="http://schemas.microsoft.com/office/drawing/2014/main" id="{A85C3A7B-37E5-41CB-A950-16F94E68030C}"/>
                </a:ext>
              </a:extLst>
            </p:cNvPr>
            <p:cNvSpPr>
              <a:spLocks/>
            </p:cNvSpPr>
            <p:nvPr/>
          </p:nvSpPr>
          <p:spPr bwMode="auto">
            <a:xfrm>
              <a:off x="8894763" y="4754563"/>
              <a:ext cx="347662" cy="327025"/>
            </a:xfrm>
            <a:custGeom>
              <a:avLst/>
              <a:gdLst>
                <a:gd name="T0" fmla="*/ 277216789 w 219"/>
                <a:gd name="T1" fmla="*/ 0 h 206"/>
                <a:gd name="T2" fmla="*/ 362901978 w 219"/>
                <a:gd name="T3" fmla="*/ 173891575 h 206"/>
                <a:gd name="T4" fmla="*/ 551914219 w 219"/>
                <a:gd name="T5" fmla="*/ 206652813 h 206"/>
                <a:gd name="T6" fmla="*/ 413305031 w 219"/>
                <a:gd name="T7" fmla="*/ 327620313 h 206"/>
                <a:gd name="T8" fmla="*/ 448587167 w 219"/>
                <a:gd name="T9" fmla="*/ 519152188 h 206"/>
                <a:gd name="T10" fmla="*/ 277216789 w 219"/>
                <a:gd name="T11" fmla="*/ 430947513 h 206"/>
                <a:gd name="T12" fmla="*/ 103327051 w 219"/>
                <a:gd name="T13" fmla="*/ 519152188 h 206"/>
                <a:gd name="T14" fmla="*/ 138609188 w 219"/>
                <a:gd name="T15" fmla="*/ 327620313 h 206"/>
                <a:gd name="T16" fmla="*/ 0 w 219"/>
                <a:gd name="T17" fmla="*/ 206652813 h 206"/>
                <a:gd name="T18" fmla="*/ 189012241 w 219"/>
                <a:gd name="T19" fmla="*/ 173891575 h 206"/>
                <a:gd name="T20" fmla="*/ 277216789 w 219"/>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9" h="206">
                  <a:moveTo>
                    <a:pt x="110" y="0"/>
                  </a:moveTo>
                  <a:lnTo>
                    <a:pt x="144" y="69"/>
                  </a:lnTo>
                  <a:lnTo>
                    <a:pt x="219" y="82"/>
                  </a:lnTo>
                  <a:lnTo>
                    <a:pt x="164" y="130"/>
                  </a:lnTo>
                  <a:lnTo>
                    <a:pt x="178"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4" name="Freeform 87">
              <a:extLst>
                <a:ext uri="{FF2B5EF4-FFF2-40B4-BE49-F238E27FC236}">
                  <a16:creationId xmlns:a16="http://schemas.microsoft.com/office/drawing/2014/main" id="{93955AA5-6D34-4B1D-BD33-38C587CE1177}"/>
                </a:ext>
              </a:extLst>
            </p:cNvPr>
            <p:cNvSpPr>
              <a:spLocks/>
            </p:cNvSpPr>
            <p:nvPr/>
          </p:nvSpPr>
          <p:spPr bwMode="auto">
            <a:xfrm>
              <a:off x="9317038" y="4754563"/>
              <a:ext cx="347662" cy="327025"/>
            </a:xfrm>
            <a:custGeom>
              <a:avLst/>
              <a:gdLst>
                <a:gd name="T0" fmla="*/ 277216789 w 219"/>
                <a:gd name="T1" fmla="*/ 0 h 206"/>
                <a:gd name="T2" fmla="*/ 362901978 w 219"/>
                <a:gd name="T3" fmla="*/ 173891575 h 206"/>
                <a:gd name="T4" fmla="*/ 551914219 w 219"/>
                <a:gd name="T5" fmla="*/ 206652813 h 206"/>
                <a:gd name="T6" fmla="*/ 413305031 w 219"/>
                <a:gd name="T7" fmla="*/ 327620313 h 206"/>
                <a:gd name="T8" fmla="*/ 448587167 w 219"/>
                <a:gd name="T9" fmla="*/ 519152188 h 206"/>
                <a:gd name="T10" fmla="*/ 277216789 w 219"/>
                <a:gd name="T11" fmla="*/ 430947513 h 206"/>
                <a:gd name="T12" fmla="*/ 103327051 w 219"/>
                <a:gd name="T13" fmla="*/ 519152188 h 206"/>
                <a:gd name="T14" fmla="*/ 138609188 w 219"/>
                <a:gd name="T15" fmla="*/ 327620313 h 206"/>
                <a:gd name="T16" fmla="*/ 0 w 219"/>
                <a:gd name="T17" fmla="*/ 206652813 h 206"/>
                <a:gd name="T18" fmla="*/ 189012241 w 219"/>
                <a:gd name="T19" fmla="*/ 173891575 h 206"/>
                <a:gd name="T20" fmla="*/ 277216789 w 219"/>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9" h="206">
                  <a:moveTo>
                    <a:pt x="110" y="0"/>
                  </a:moveTo>
                  <a:lnTo>
                    <a:pt x="144" y="69"/>
                  </a:lnTo>
                  <a:lnTo>
                    <a:pt x="219" y="82"/>
                  </a:lnTo>
                  <a:lnTo>
                    <a:pt x="164" y="130"/>
                  </a:lnTo>
                  <a:lnTo>
                    <a:pt x="178"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5" name="Freeform 88">
              <a:extLst>
                <a:ext uri="{FF2B5EF4-FFF2-40B4-BE49-F238E27FC236}">
                  <a16:creationId xmlns:a16="http://schemas.microsoft.com/office/drawing/2014/main" id="{ABE2FDF1-C512-4E8C-889A-F66B2058BA67}"/>
                </a:ext>
              </a:extLst>
            </p:cNvPr>
            <p:cNvSpPr>
              <a:spLocks/>
            </p:cNvSpPr>
            <p:nvPr/>
          </p:nvSpPr>
          <p:spPr bwMode="auto">
            <a:xfrm>
              <a:off x="9739313" y="4754563"/>
              <a:ext cx="347662" cy="327025"/>
            </a:xfrm>
            <a:custGeom>
              <a:avLst/>
              <a:gdLst>
                <a:gd name="T0" fmla="*/ 277216789 w 219"/>
                <a:gd name="T1" fmla="*/ 0 h 206"/>
                <a:gd name="T2" fmla="*/ 362901978 w 219"/>
                <a:gd name="T3" fmla="*/ 173891575 h 206"/>
                <a:gd name="T4" fmla="*/ 551914219 w 219"/>
                <a:gd name="T5" fmla="*/ 206652813 h 206"/>
                <a:gd name="T6" fmla="*/ 413305031 w 219"/>
                <a:gd name="T7" fmla="*/ 327620313 h 206"/>
                <a:gd name="T8" fmla="*/ 448587167 w 219"/>
                <a:gd name="T9" fmla="*/ 519152188 h 206"/>
                <a:gd name="T10" fmla="*/ 277216789 w 219"/>
                <a:gd name="T11" fmla="*/ 430947513 h 206"/>
                <a:gd name="T12" fmla="*/ 103327051 w 219"/>
                <a:gd name="T13" fmla="*/ 519152188 h 206"/>
                <a:gd name="T14" fmla="*/ 138609188 w 219"/>
                <a:gd name="T15" fmla="*/ 327620313 h 206"/>
                <a:gd name="T16" fmla="*/ 0 w 219"/>
                <a:gd name="T17" fmla="*/ 206652813 h 206"/>
                <a:gd name="T18" fmla="*/ 189012241 w 219"/>
                <a:gd name="T19" fmla="*/ 173891575 h 206"/>
                <a:gd name="T20" fmla="*/ 277216789 w 219"/>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9" h="206">
                  <a:moveTo>
                    <a:pt x="110" y="0"/>
                  </a:moveTo>
                  <a:lnTo>
                    <a:pt x="144" y="69"/>
                  </a:lnTo>
                  <a:lnTo>
                    <a:pt x="219" y="82"/>
                  </a:lnTo>
                  <a:lnTo>
                    <a:pt x="164" y="130"/>
                  </a:lnTo>
                  <a:lnTo>
                    <a:pt x="178"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6" name="Freeform 89">
              <a:extLst>
                <a:ext uri="{FF2B5EF4-FFF2-40B4-BE49-F238E27FC236}">
                  <a16:creationId xmlns:a16="http://schemas.microsoft.com/office/drawing/2014/main" id="{C65AED39-1EFA-4A73-9921-BF9F4BB03683}"/>
                </a:ext>
              </a:extLst>
            </p:cNvPr>
            <p:cNvSpPr>
              <a:spLocks/>
            </p:cNvSpPr>
            <p:nvPr/>
          </p:nvSpPr>
          <p:spPr bwMode="auto">
            <a:xfrm>
              <a:off x="10161588" y="4754563"/>
              <a:ext cx="336550" cy="327025"/>
            </a:xfrm>
            <a:custGeom>
              <a:avLst/>
              <a:gdLst>
                <a:gd name="T0" fmla="*/ 277217188 w 212"/>
                <a:gd name="T1" fmla="*/ 0 h 206"/>
                <a:gd name="T2" fmla="*/ 345262200 w 212"/>
                <a:gd name="T3" fmla="*/ 173891575 h 206"/>
                <a:gd name="T4" fmla="*/ 534273125 w 212"/>
                <a:gd name="T5" fmla="*/ 206652813 h 206"/>
                <a:gd name="T6" fmla="*/ 395665325 w 212"/>
                <a:gd name="T7" fmla="*/ 327620313 h 206"/>
                <a:gd name="T8" fmla="*/ 430947513 w 212"/>
                <a:gd name="T9" fmla="*/ 519152188 h 206"/>
                <a:gd name="T10" fmla="*/ 277217188 w 212"/>
                <a:gd name="T11" fmla="*/ 430947513 h 206"/>
                <a:gd name="T12" fmla="*/ 103327200 w 212"/>
                <a:gd name="T13" fmla="*/ 519152188 h 206"/>
                <a:gd name="T14" fmla="*/ 138609388 w 212"/>
                <a:gd name="T15" fmla="*/ 327620313 h 206"/>
                <a:gd name="T16" fmla="*/ 0 w 212"/>
                <a:gd name="T17" fmla="*/ 206652813 h 206"/>
                <a:gd name="T18" fmla="*/ 189012513 w 212"/>
                <a:gd name="T19" fmla="*/ 173891575 h 206"/>
                <a:gd name="T20" fmla="*/ 277217188 w 212"/>
                <a:gd name="T21" fmla="*/ 0 h 2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212" h="206">
                  <a:moveTo>
                    <a:pt x="110" y="0"/>
                  </a:moveTo>
                  <a:lnTo>
                    <a:pt x="137" y="69"/>
                  </a:lnTo>
                  <a:lnTo>
                    <a:pt x="212" y="82"/>
                  </a:lnTo>
                  <a:lnTo>
                    <a:pt x="157" y="130"/>
                  </a:lnTo>
                  <a:lnTo>
                    <a:pt x="171" y="206"/>
                  </a:lnTo>
                  <a:lnTo>
                    <a:pt x="110" y="171"/>
                  </a:lnTo>
                  <a:lnTo>
                    <a:pt x="41" y="206"/>
                  </a:lnTo>
                  <a:lnTo>
                    <a:pt x="55" y="130"/>
                  </a:lnTo>
                  <a:lnTo>
                    <a:pt x="0" y="82"/>
                  </a:lnTo>
                  <a:lnTo>
                    <a:pt x="75" y="69"/>
                  </a:lnTo>
                  <a:lnTo>
                    <a:pt x="11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7" name="Freeform 90">
              <a:extLst>
                <a:ext uri="{FF2B5EF4-FFF2-40B4-BE49-F238E27FC236}">
                  <a16:creationId xmlns:a16="http://schemas.microsoft.com/office/drawing/2014/main" id="{7F4FF095-0259-47C5-9E8A-BF5AD435A3BA}"/>
                </a:ext>
              </a:extLst>
            </p:cNvPr>
            <p:cNvSpPr>
              <a:spLocks/>
            </p:cNvSpPr>
            <p:nvPr/>
          </p:nvSpPr>
          <p:spPr bwMode="auto">
            <a:xfrm>
              <a:off x="8494713" y="4135438"/>
              <a:ext cx="725487" cy="76200"/>
            </a:xfrm>
            <a:custGeom>
              <a:avLst/>
              <a:gdLst>
                <a:gd name="T0" fmla="*/ 2147483646 w 67"/>
                <a:gd name="T1" fmla="*/ 829491429 h 7"/>
                <a:gd name="T2" fmla="*/ 351752913 w 67"/>
                <a:gd name="T3" fmla="*/ 829491429 h 7"/>
                <a:gd name="T4" fmla="*/ 0 w 67"/>
                <a:gd name="T5" fmla="*/ 355494771 h 7"/>
                <a:gd name="T6" fmla="*/ 0 w 67"/>
                <a:gd name="T7" fmla="*/ 355494771 h 7"/>
                <a:gd name="T8" fmla="*/ 351752913 w 67"/>
                <a:gd name="T9" fmla="*/ 0 h 7"/>
                <a:gd name="T10" fmla="*/ 2147483646 w 67"/>
                <a:gd name="T11" fmla="*/ 0 h 7"/>
                <a:gd name="T12" fmla="*/ 2147483646 w 67"/>
                <a:gd name="T13" fmla="*/ 355494771 h 7"/>
                <a:gd name="T14" fmla="*/ 2147483646 w 67"/>
                <a:gd name="T15" fmla="*/ 355494771 h 7"/>
                <a:gd name="T16" fmla="*/ 2147483646 w 67"/>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7" h="7">
                  <a:moveTo>
                    <a:pt x="64" y="7"/>
                  </a:moveTo>
                  <a:cubicBezTo>
                    <a:pt x="3" y="7"/>
                    <a:pt x="3" y="7"/>
                    <a:pt x="3" y="7"/>
                  </a:cubicBezTo>
                  <a:cubicBezTo>
                    <a:pt x="1" y="7"/>
                    <a:pt x="0" y="5"/>
                    <a:pt x="0" y="3"/>
                  </a:cubicBezTo>
                  <a:cubicBezTo>
                    <a:pt x="0" y="3"/>
                    <a:pt x="0" y="3"/>
                    <a:pt x="0" y="3"/>
                  </a:cubicBezTo>
                  <a:cubicBezTo>
                    <a:pt x="0" y="2"/>
                    <a:pt x="1" y="0"/>
                    <a:pt x="3" y="0"/>
                  </a:cubicBezTo>
                  <a:cubicBezTo>
                    <a:pt x="64" y="0"/>
                    <a:pt x="64" y="0"/>
                    <a:pt x="64" y="0"/>
                  </a:cubicBezTo>
                  <a:cubicBezTo>
                    <a:pt x="65" y="0"/>
                    <a:pt x="67" y="2"/>
                    <a:pt x="67" y="3"/>
                  </a:cubicBezTo>
                  <a:cubicBezTo>
                    <a:pt x="67" y="3"/>
                    <a:pt x="67" y="3"/>
                    <a:pt x="67" y="3"/>
                  </a:cubicBezTo>
                  <a:cubicBezTo>
                    <a:pt x="67" y="5"/>
                    <a:pt x="65" y="7"/>
                    <a:pt x="64"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8" name="Freeform 91">
              <a:extLst>
                <a:ext uri="{FF2B5EF4-FFF2-40B4-BE49-F238E27FC236}">
                  <a16:creationId xmlns:a16="http://schemas.microsoft.com/office/drawing/2014/main" id="{4CD7B4A3-5034-4BEE-B66D-379412D10102}"/>
                </a:ext>
              </a:extLst>
            </p:cNvPr>
            <p:cNvSpPr>
              <a:spLocks/>
            </p:cNvSpPr>
            <p:nvPr/>
          </p:nvSpPr>
          <p:spPr bwMode="auto">
            <a:xfrm>
              <a:off x="8494713" y="4287838"/>
              <a:ext cx="498475" cy="65087"/>
            </a:xfrm>
            <a:custGeom>
              <a:avLst/>
              <a:gdLst>
                <a:gd name="T0" fmla="*/ 2147483646 w 46"/>
                <a:gd name="T1" fmla="*/ 706052928 h 6"/>
                <a:gd name="T2" fmla="*/ 352280952 w 46"/>
                <a:gd name="T3" fmla="*/ 706052928 h 6"/>
                <a:gd name="T4" fmla="*/ 0 w 46"/>
                <a:gd name="T5" fmla="*/ 353031888 h 6"/>
                <a:gd name="T6" fmla="*/ 0 w 46"/>
                <a:gd name="T7" fmla="*/ 353031888 h 6"/>
                <a:gd name="T8" fmla="*/ 352280952 w 46"/>
                <a:gd name="T9" fmla="*/ 0 h 6"/>
                <a:gd name="T10" fmla="*/ 2147483646 w 46"/>
                <a:gd name="T11" fmla="*/ 0 h 6"/>
                <a:gd name="T12" fmla="*/ 2147483646 w 46"/>
                <a:gd name="T13" fmla="*/ 353031888 h 6"/>
                <a:gd name="T14" fmla="*/ 2147483646 w 46"/>
                <a:gd name="T15" fmla="*/ 353031888 h 6"/>
                <a:gd name="T16" fmla="*/ 2147483646 w 46"/>
                <a:gd name="T17" fmla="*/ 706052928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6">
                  <a:moveTo>
                    <a:pt x="43" y="6"/>
                  </a:moveTo>
                  <a:cubicBezTo>
                    <a:pt x="3" y="6"/>
                    <a:pt x="3" y="6"/>
                    <a:pt x="3" y="6"/>
                  </a:cubicBezTo>
                  <a:cubicBezTo>
                    <a:pt x="1" y="6"/>
                    <a:pt x="0" y="5"/>
                    <a:pt x="0" y="3"/>
                  </a:cubicBezTo>
                  <a:cubicBezTo>
                    <a:pt x="0" y="3"/>
                    <a:pt x="0" y="3"/>
                    <a:pt x="0" y="3"/>
                  </a:cubicBezTo>
                  <a:cubicBezTo>
                    <a:pt x="0" y="1"/>
                    <a:pt x="1" y="0"/>
                    <a:pt x="3" y="0"/>
                  </a:cubicBezTo>
                  <a:cubicBezTo>
                    <a:pt x="43" y="0"/>
                    <a:pt x="43" y="0"/>
                    <a:pt x="43" y="0"/>
                  </a:cubicBezTo>
                  <a:cubicBezTo>
                    <a:pt x="45" y="0"/>
                    <a:pt x="46" y="1"/>
                    <a:pt x="46" y="3"/>
                  </a:cubicBezTo>
                  <a:cubicBezTo>
                    <a:pt x="46" y="3"/>
                    <a:pt x="46" y="3"/>
                    <a:pt x="46" y="3"/>
                  </a:cubicBezTo>
                  <a:cubicBezTo>
                    <a:pt x="46" y="5"/>
                    <a:pt x="45" y="6"/>
                    <a:pt x="43"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39" name="Freeform 92">
              <a:extLst>
                <a:ext uri="{FF2B5EF4-FFF2-40B4-BE49-F238E27FC236}">
                  <a16:creationId xmlns:a16="http://schemas.microsoft.com/office/drawing/2014/main" id="{9B5A27C1-A07D-4075-BA0E-442953A81ECE}"/>
                </a:ext>
              </a:extLst>
            </p:cNvPr>
            <p:cNvSpPr>
              <a:spLocks/>
            </p:cNvSpPr>
            <p:nvPr/>
          </p:nvSpPr>
          <p:spPr bwMode="auto">
            <a:xfrm>
              <a:off x="9058275" y="4287838"/>
              <a:ext cx="314325" cy="65087"/>
            </a:xfrm>
            <a:custGeom>
              <a:avLst/>
              <a:gdLst>
                <a:gd name="T0" fmla="*/ 2147483646 w 29"/>
                <a:gd name="T1" fmla="*/ 706052928 h 6"/>
                <a:gd name="T2" fmla="*/ 469915875 w 29"/>
                <a:gd name="T3" fmla="*/ 706052928 h 6"/>
                <a:gd name="T4" fmla="*/ 0 w 29"/>
                <a:gd name="T5" fmla="*/ 353031888 h 6"/>
                <a:gd name="T6" fmla="*/ 0 w 29"/>
                <a:gd name="T7" fmla="*/ 353031888 h 6"/>
                <a:gd name="T8" fmla="*/ 469915875 w 29"/>
                <a:gd name="T9" fmla="*/ 0 h 6"/>
                <a:gd name="T10" fmla="*/ 2147483646 w 29"/>
                <a:gd name="T11" fmla="*/ 0 h 6"/>
                <a:gd name="T12" fmla="*/ 2147483646 w 29"/>
                <a:gd name="T13" fmla="*/ 353031888 h 6"/>
                <a:gd name="T14" fmla="*/ 2147483646 w 29"/>
                <a:gd name="T15" fmla="*/ 353031888 h 6"/>
                <a:gd name="T16" fmla="*/ 2147483646 w 29"/>
                <a:gd name="T17" fmla="*/ 706052928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6">
                  <a:moveTo>
                    <a:pt x="25" y="6"/>
                  </a:moveTo>
                  <a:cubicBezTo>
                    <a:pt x="4" y="6"/>
                    <a:pt x="4" y="6"/>
                    <a:pt x="4" y="6"/>
                  </a:cubicBezTo>
                  <a:cubicBezTo>
                    <a:pt x="2" y="6"/>
                    <a:pt x="0" y="5"/>
                    <a:pt x="0" y="3"/>
                  </a:cubicBezTo>
                  <a:cubicBezTo>
                    <a:pt x="0" y="3"/>
                    <a:pt x="0" y="3"/>
                    <a:pt x="0" y="3"/>
                  </a:cubicBezTo>
                  <a:cubicBezTo>
                    <a:pt x="0" y="1"/>
                    <a:pt x="2" y="0"/>
                    <a:pt x="4" y="0"/>
                  </a:cubicBezTo>
                  <a:cubicBezTo>
                    <a:pt x="25" y="0"/>
                    <a:pt x="25" y="0"/>
                    <a:pt x="25" y="0"/>
                  </a:cubicBezTo>
                  <a:cubicBezTo>
                    <a:pt x="27" y="0"/>
                    <a:pt x="29" y="1"/>
                    <a:pt x="29" y="3"/>
                  </a:cubicBezTo>
                  <a:cubicBezTo>
                    <a:pt x="29" y="3"/>
                    <a:pt x="29" y="3"/>
                    <a:pt x="29" y="3"/>
                  </a:cubicBezTo>
                  <a:cubicBezTo>
                    <a:pt x="29" y="5"/>
                    <a:pt x="27" y="6"/>
                    <a:pt x="25"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40" name="Freeform 93">
              <a:extLst>
                <a:ext uri="{FF2B5EF4-FFF2-40B4-BE49-F238E27FC236}">
                  <a16:creationId xmlns:a16="http://schemas.microsoft.com/office/drawing/2014/main" id="{0A72EA2D-E4C9-48D1-913A-787733E35B5B}"/>
                </a:ext>
              </a:extLst>
            </p:cNvPr>
            <p:cNvSpPr>
              <a:spLocks/>
            </p:cNvSpPr>
            <p:nvPr/>
          </p:nvSpPr>
          <p:spPr bwMode="auto">
            <a:xfrm>
              <a:off x="9415463" y="4287838"/>
              <a:ext cx="314325" cy="65087"/>
            </a:xfrm>
            <a:custGeom>
              <a:avLst/>
              <a:gdLst>
                <a:gd name="T0" fmla="*/ 2147483646 w 29"/>
                <a:gd name="T1" fmla="*/ 706052928 h 6"/>
                <a:gd name="T2" fmla="*/ 469915875 w 29"/>
                <a:gd name="T3" fmla="*/ 706052928 h 6"/>
                <a:gd name="T4" fmla="*/ 0 w 29"/>
                <a:gd name="T5" fmla="*/ 353031888 h 6"/>
                <a:gd name="T6" fmla="*/ 0 w 29"/>
                <a:gd name="T7" fmla="*/ 353031888 h 6"/>
                <a:gd name="T8" fmla="*/ 469915875 w 29"/>
                <a:gd name="T9" fmla="*/ 0 h 6"/>
                <a:gd name="T10" fmla="*/ 2147483646 w 29"/>
                <a:gd name="T11" fmla="*/ 0 h 6"/>
                <a:gd name="T12" fmla="*/ 2147483646 w 29"/>
                <a:gd name="T13" fmla="*/ 353031888 h 6"/>
                <a:gd name="T14" fmla="*/ 2147483646 w 29"/>
                <a:gd name="T15" fmla="*/ 353031888 h 6"/>
                <a:gd name="T16" fmla="*/ 2147483646 w 29"/>
                <a:gd name="T17" fmla="*/ 706052928 h 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6">
                  <a:moveTo>
                    <a:pt x="26" y="6"/>
                  </a:moveTo>
                  <a:cubicBezTo>
                    <a:pt x="4" y="6"/>
                    <a:pt x="4" y="6"/>
                    <a:pt x="4" y="6"/>
                  </a:cubicBezTo>
                  <a:cubicBezTo>
                    <a:pt x="2" y="6"/>
                    <a:pt x="0" y="5"/>
                    <a:pt x="0" y="3"/>
                  </a:cubicBezTo>
                  <a:cubicBezTo>
                    <a:pt x="0" y="3"/>
                    <a:pt x="0" y="3"/>
                    <a:pt x="0" y="3"/>
                  </a:cubicBezTo>
                  <a:cubicBezTo>
                    <a:pt x="0" y="1"/>
                    <a:pt x="2" y="0"/>
                    <a:pt x="4" y="0"/>
                  </a:cubicBezTo>
                  <a:cubicBezTo>
                    <a:pt x="26" y="0"/>
                    <a:pt x="26" y="0"/>
                    <a:pt x="26" y="0"/>
                  </a:cubicBezTo>
                  <a:cubicBezTo>
                    <a:pt x="27" y="0"/>
                    <a:pt x="29" y="1"/>
                    <a:pt x="29" y="3"/>
                  </a:cubicBezTo>
                  <a:cubicBezTo>
                    <a:pt x="29" y="3"/>
                    <a:pt x="29" y="3"/>
                    <a:pt x="29" y="3"/>
                  </a:cubicBezTo>
                  <a:cubicBezTo>
                    <a:pt x="29" y="5"/>
                    <a:pt x="27" y="6"/>
                    <a:pt x="26" y="6"/>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41" name="Freeform 94">
              <a:extLst>
                <a:ext uri="{FF2B5EF4-FFF2-40B4-BE49-F238E27FC236}">
                  <a16:creationId xmlns:a16="http://schemas.microsoft.com/office/drawing/2014/main" id="{AC7731A7-E61A-41BD-A28B-0EE81B91F23A}"/>
                </a:ext>
              </a:extLst>
            </p:cNvPr>
            <p:cNvSpPr>
              <a:spLocks/>
            </p:cNvSpPr>
            <p:nvPr/>
          </p:nvSpPr>
          <p:spPr bwMode="auto">
            <a:xfrm>
              <a:off x="8494713" y="4440238"/>
              <a:ext cx="498475" cy="76200"/>
            </a:xfrm>
            <a:custGeom>
              <a:avLst/>
              <a:gdLst>
                <a:gd name="T0" fmla="*/ 2147483646 w 46"/>
                <a:gd name="T1" fmla="*/ 829491429 h 7"/>
                <a:gd name="T2" fmla="*/ 352280952 w 46"/>
                <a:gd name="T3" fmla="*/ 829491429 h 7"/>
                <a:gd name="T4" fmla="*/ 0 w 46"/>
                <a:gd name="T5" fmla="*/ 355494771 h 7"/>
                <a:gd name="T6" fmla="*/ 0 w 46"/>
                <a:gd name="T7" fmla="*/ 355494771 h 7"/>
                <a:gd name="T8" fmla="*/ 352280952 w 46"/>
                <a:gd name="T9" fmla="*/ 0 h 7"/>
                <a:gd name="T10" fmla="*/ 2147483646 w 46"/>
                <a:gd name="T11" fmla="*/ 0 h 7"/>
                <a:gd name="T12" fmla="*/ 2147483646 w 46"/>
                <a:gd name="T13" fmla="*/ 355494771 h 7"/>
                <a:gd name="T14" fmla="*/ 2147483646 w 46"/>
                <a:gd name="T15" fmla="*/ 355494771 h 7"/>
                <a:gd name="T16" fmla="*/ 2147483646 w 46"/>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6" h="7">
                  <a:moveTo>
                    <a:pt x="43" y="7"/>
                  </a:moveTo>
                  <a:cubicBezTo>
                    <a:pt x="3" y="7"/>
                    <a:pt x="3" y="7"/>
                    <a:pt x="3" y="7"/>
                  </a:cubicBezTo>
                  <a:cubicBezTo>
                    <a:pt x="1" y="7"/>
                    <a:pt x="0" y="5"/>
                    <a:pt x="0" y="3"/>
                  </a:cubicBezTo>
                  <a:cubicBezTo>
                    <a:pt x="0" y="3"/>
                    <a:pt x="0" y="3"/>
                    <a:pt x="0" y="3"/>
                  </a:cubicBezTo>
                  <a:cubicBezTo>
                    <a:pt x="0" y="1"/>
                    <a:pt x="1" y="0"/>
                    <a:pt x="3" y="0"/>
                  </a:cubicBezTo>
                  <a:cubicBezTo>
                    <a:pt x="43" y="0"/>
                    <a:pt x="43" y="0"/>
                    <a:pt x="43" y="0"/>
                  </a:cubicBezTo>
                  <a:cubicBezTo>
                    <a:pt x="45" y="0"/>
                    <a:pt x="46" y="1"/>
                    <a:pt x="46" y="3"/>
                  </a:cubicBezTo>
                  <a:cubicBezTo>
                    <a:pt x="46" y="3"/>
                    <a:pt x="46" y="3"/>
                    <a:pt x="46" y="3"/>
                  </a:cubicBezTo>
                  <a:cubicBezTo>
                    <a:pt x="46" y="5"/>
                    <a:pt x="45" y="7"/>
                    <a:pt x="43"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42" name="Freeform 95">
              <a:extLst>
                <a:ext uri="{FF2B5EF4-FFF2-40B4-BE49-F238E27FC236}">
                  <a16:creationId xmlns:a16="http://schemas.microsoft.com/office/drawing/2014/main" id="{EB5B524F-73F5-482C-AA20-EA467C4163FE}"/>
                </a:ext>
              </a:extLst>
            </p:cNvPr>
            <p:cNvSpPr>
              <a:spLocks/>
            </p:cNvSpPr>
            <p:nvPr/>
          </p:nvSpPr>
          <p:spPr bwMode="auto">
            <a:xfrm>
              <a:off x="9058275" y="4440238"/>
              <a:ext cx="314325" cy="76200"/>
            </a:xfrm>
            <a:custGeom>
              <a:avLst/>
              <a:gdLst>
                <a:gd name="T0" fmla="*/ 2147483646 w 29"/>
                <a:gd name="T1" fmla="*/ 829491429 h 7"/>
                <a:gd name="T2" fmla="*/ 469915875 w 29"/>
                <a:gd name="T3" fmla="*/ 829491429 h 7"/>
                <a:gd name="T4" fmla="*/ 0 w 29"/>
                <a:gd name="T5" fmla="*/ 355494771 h 7"/>
                <a:gd name="T6" fmla="*/ 0 w 29"/>
                <a:gd name="T7" fmla="*/ 355494771 h 7"/>
                <a:gd name="T8" fmla="*/ 469915875 w 29"/>
                <a:gd name="T9" fmla="*/ 0 h 7"/>
                <a:gd name="T10" fmla="*/ 2147483646 w 29"/>
                <a:gd name="T11" fmla="*/ 0 h 7"/>
                <a:gd name="T12" fmla="*/ 2147483646 w 29"/>
                <a:gd name="T13" fmla="*/ 355494771 h 7"/>
                <a:gd name="T14" fmla="*/ 2147483646 w 29"/>
                <a:gd name="T15" fmla="*/ 355494771 h 7"/>
                <a:gd name="T16" fmla="*/ 2147483646 w 29"/>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9" h="7">
                  <a:moveTo>
                    <a:pt x="25" y="7"/>
                  </a:moveTo>
                  <a:cubicBezTo>
                    <a:pt x="4" y="7"/>
                    <a:pt x="4" y="7"/>
                    <a:pt x="4" y="7"/>
                  </a:cubicBezTo>
                  <a:cubicBezTo>
                    <a:pt x="2" y="7"/>
                    <a:pt x="0" y="5"/>
                    <a:pt x="0" y="3"/>
                  </a:cubicBezTo>
                  <a:cubicBezTo>
                    <a:pt x="0" y="3"/>
                    <a:pt x="0" y="3"/>
                    <a:pt x="0" y="3"/>
                  </a:cubicBezTo>
                  <a:cubicBezTo>
                    <a:pt x="0" y="1"/>
                    <a:pt x="2" y="0"/>
                    <a:pt x="4" y="0"/>
                  </a:cubicBezTo>
                  <a:cubicBezTo>
                    <a:pt x="25" y="0"/>
                    <a:pt x="25" y="0"/>
                    <a:pt x="25" y="0"/>
                  </a:cubicBezTo>
                  <a:cubicBezTo>
                    <a:pt x="27" y="0"/>
                    <a:pt x="29" y="1"/>
                    <a:pt x="29" y="3"/>
                  </a:cubicBezTo>
                  <a:cubicBezTo>
                    <a:pt x="29" y="3"/>
                    <a:pt x="29" y="3"/>
                    <a:pt x="29" y="3"/>
                  </a:cubicBezTo>
                  <a:cubicBezTo>
                    <a:pt x="29" y="5"/>
                    <a:pt x="27" y="7"/>
                    <a:pt x="25"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7943" name="Freeform 96">
              <a:extLst>
                <a:ext uri="{FF2B5EF4-FFF2-40B4-BE49-F238E27FC236}">
                  <a16:creationId xmlns:a16="http://schemas.microsoft.com/office/drawing/2014/main" id="{17F1DA17-5328-4378-A963-2118C78002C3}"/>
                </a:ext>
              </a:extLst>
            </p:cNvPr>
            <p:cNvSpPr>
              <a:spLocks/>
            </p:cNvSpPr>
            <p:nvPr/>
          </p:nvSpPr>
          <p:spPr bwMode="auto">
            <a:xfrm>
              <a:off x="9296400" y="4135438"/>
              <a:ext cx="487363" cy="76200"/>
            </a:xfrm>
            <a:custGeom>
              <a:avLst/>
              <a:gdLst>
                <a:gd name="T0" fmla="*/ 2147483646 w 45"/>
                <a:gd name="T1" fmla="*/ 829491429 h 7"/>
                <a:gd name="T2" fmla="*/ 351886916 w 45"/>
                <a:gd name="T3" fmla="*/ 829491429 h 7"/>
                <a:gd name="T4" fmla="*/ 0 w 45"/>
                <a:gd name="T5" fmla="*/ 355494771 h 7"/>
                <a:gd name="T6" fmla="*/ 0 w 45"/>
                <a:gd name="T7" fmla="*/ 355494771 h 7"/>
                <a:gd name="T8" fmla="*/ 351886916 w 45"/>
                <a:gd name="T9" fmla="*/ 0 h 7"/>
                <a:gd name="T10" fmla="*/ 2147483646 w 45"/>
                <a:gd name="T11" fmla="*/ 0 h 7"/>
                <a:gd name="T12" fmla="*/ 2147483646 w 45"/>
                <a:gd name="T13" fmla="*/ 355494771 h 7"/>
                <a:gd name="T14" fmla="*/ 2147483646 w 45"/>
                <a:gd name="T15" fmla="*/ 355494771 h 7"/>
                <a:gd name="T16" fmla="*/ 2147483646 w 45"/>
                <a:gd name="T17" fmla="*/ 829491429 h 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5" h="7">
                  <a:moveTo>
                    <a:pt x="41" y="7"/>
                  </a:moveTo>
                  <a:cubicBezTo>
                    <a:pt x="3" y="7"/>
                    <a:pt x="3" y="7"/>
                    <a:pt x="3" y="7"/>
                  </a:cubicBezTo>
                  <a:cubicBezTo>
                    <a:pt x="1" y="7"/>
                    <a:pt x="0" y="5"/>
                    <a:pt x="0" y="3"/>
                  </a:cubicBezTo>
                  <a:cubicBezTo>
                    <a:pt x="0" y="3"/>
                    <a:pt x="0" y="3"/>
                    <a:pt x="0" y="3"/>
                  </a:cubicBezTo>
                  <a:cubicBezTo>
                    <a:pt x="0" y="2"/>
                    <a:pt x="1" y="0"/>
                    <a:pt x="3" y="0"/>
                  </a:cubicBezTo>
                  <a:cubicBezTo>
                    <a:pt x="41" y="0"/>
                    <a:pt x="41" y="0"/>
                    <a:pt x="41" y="0"/>
                  </a:cubicBezTo>
                  <a:cubicBezTo>
                    <a:pt x="43" y="0"/>
                    <a:pt x="45" y="2"/>
                    <a:pt x="45" y="3"/>
                  </a:cubicBezTo>
                  <a:cubicBezTo>
                    <a:pt x="45" y="3"/>
                    <a:pt x="45" y="3"/>
                    <a:pt x="45" y="3"/>
                  </a:cubicBezTo>
                  <a:cubicBezTo>
                    <a:pt x="45" y="5"/>
                    <a:pt x="43" y="7"/>
                    <a:pt x="41" y="7"/>
                  </a:cubicBezTo>
                  <a:close/>
                </a:path>
              </a:pathLst>
            </a:custGeom>
            <a:solidFill>
              <a:srgbClr val="73848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37944" name="TextBox 115">
            <a:extLst>
              <a:ext uri="{FF2B5EF4-FFF2-40B4-BE49-F238E27FC236}">
                <a16:creationId xmlns:a16="http://schemas.microsoft.com/office/drawing/2014/main" id="{4A17F314-4F7F-4CBE-AA18-94A0BBAA39AD}"/>
              </a:ext>
            </a:extLst>
          </p:cNvPr>
          <p:cNvSpPr txBox="1">
            <a:spLocks noChangeArrowheads="1"/>
          </p:cNvSpPr>
          <p:nvPr/>
        </p:nvSpPr>
        <p:spPr bwMode="auto">
          <a:xfrm>
            <a:off x="1533525" y="5494338"/>
            <a:ext cx="2565400" cy="102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b="1"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b="1" i="1">
              <a:solidFill>
                <a:srgbClr val="73858E"/>
              </a:solidFill>
              <a:latin typeface="Arial" panose="020B0604020202020204" pitchFamily="34" charset="0"/>
              <a:cs typeface="Arial" panose="020B0604020202020204" pitchFamily="34" charset="0"/>
            </a:endParaRPr>
          </a:p>
        </p:txBody>
      </p:sp>
      <p:sp>
        <p:nvSpPr>
          <p:cNvPr id="37945" name="TextBox 115">
            <a:extLst>
              <a:ext uri="{FF2B5EF4-FFF2-40B4-BE49-F238E27FC236}">
                <a16:creationId xmlns:a16="http://schemas.microsoft.com/office/drawing/2014/main" id="{A78566B5-5FA3-4E65-8066-F88A2837791C}"/>
              </a:ext>
            </a:extLst>
          </p:cNvPr>
          <p:cNvSpPr txBox="1">
            <a:spLocks noChangeArrowheads="1"/>
          </p:cNvSpPr>
          <p:nvPr/>
        </p:nvSpPr>
        <p:spPr bwMode="auto">
          <a:xfrm>
            <a:off x="4835525" y="5494338"/>
            <a:ext cx="2565400" cy="102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b="1"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b="1" i="1">
              <a:solidFill>
                <a:srgbClr val="73858E"/>
              </a:solidFill>
              <a:latin typeface="Arial" panose="020B0604020202020204" pitchFamily="34" charset="0"/>
              <a:cs typeface="Arial" panose="020B0604020202020204" pitchFamily="34" charset="0"/>
            </a:endParaRPr>
          </a:p>
        </p:txBody>
      </p:sp>
      <p:sp>
        <p:nvSpPr>
          <p:cNvPr id="37946" name="TextBox 115">
            <a:extLst>
              <a:ext uri="{FF2B5EF4-FFF2-40B4-BE49-F238E27FC236}">
                <a16:creationId xmlns:a16="http://schemas.microsoft.com/office/drawing/2014/main" id="{836AE29F-F8AE-4588-88D3-C6B03A638E5C}"/>
              </a:ext>
            </a:extLst>
          </p:cNvPr>
          <p:cNvSpPr txBox="1">
            <a:spLocks noChangeArrowheads="1"/>
          </p:cNvSpPr>
          <p:nvPr/>
        </p:nvSpPr>
        <p:spPr bwMode="auto">
          <a:xfrm>
            <a:off x="8061325" y="5494338"/>
            <a:ext cx="2565400" cy="1020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b="1"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b="1"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7890"/>
                                        </p:tgtEl>
                                        <p:attrNameLst>
                                          <p:attrName>style.visibility</p:attrName>
                                        </p:attrNameLst>
                                      </p:cBhvr>
                                      <p:to>
                                        <p:strVal val="visible"/>
                                      </p:to>
                                    </p:set>
                                    <p:anim calcmode="lin" valueType="num">
                                      <p:cBhvr additive="base">
                                        <p:cTn id="7" dur="500" fill="hold"/>
                                        <p:tgtEl>
                                          <p:spTgt spid="37890"/>
                                        </p:tgtEl>
                                        <p:attrNameLst>
                                          <p:attrName>ppt_x</p:attrName>
                                        </p:attrNameLst>
                                      </p:cBhvr>
                                      <p:tavLst>
                                        <p:tav tm="0">
                                          <p:val>
                                            <p:strVal val="#ppt_x"/>
                                          </p:val>
                                        </p:tav>
                                        <p:tav tm="100000">
                                          <p:val>
                                            <p:strVal val="#ppt_x"/>
                                          </p:val>
                                        </p:tav>
                                      </p:tavLst>
                                    </p:anim>
                                    <p:anim calcmode="lin" valueType="num">
                                      <p:cBhvr additive="base">
                                        <p:cTn id="8" dur="500" fill="hold"/>
                                        <p:tgtEl>
                                          <p:spTgt spid="3789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7891"/>
                                        </p:tgtEl>
                                        <p:attrNameLst>
                                          <p:attrName>style.visibility</p:attrName>
                                        </p:attrNameLst>
                                      </p:cBhvr>
                                      <p:to>
                                        <p:strVal val="visible"/>
                                      </p:to>
                                    </p:set>
                                    <p:anim calcmode="lin" valueType="num">
                                      <p:cBhvr additive="base">
                                        <p:cTn id="11" dur="500" fill="hold"/>
                                        <p:tgtEl>
                                          <p:spTgt spid="37891"/>
                                        </p:tgtEl>
                                        <p:attrNameLst>
                                          <p:attrName>ppt_x</p:attrName>
                                        </p:attrNameLst>
                                      </p:cBhvr>
                                      <p:tavLst>
                                        <p:tav tm="0">
                                          <p:val>
                                            <p:strVal val="#ppt_x"/>
                                          </p:val>
                                        </p:tav>
                                        <p:tav tm="100000">
                                          <p:val>
                                            <p:strVal val="#ppt_x"/>
                                          </p:val>
                                        </p:tav>
                                      </p:tavLst>
                                    </p:anim>
                                    <p:anim calcmode="lin" valueType="num">
                                      <p:cBhvr additive="base">
                                        <p:cTn id="12" dur="500" fill="hold"/>
                                        <p:tgtEl>
                                          <p:spTgt spid="37891"/>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25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ppt_x"/>
                                          </p:val>
                                        </p:tav>
                                        <p:tav tm="100000">
                                          <p:val>
                                            <p:strVal val="#ppt_x"/>
                                          </p:val>
                                        </p:tav>
                                      </p:tavLst>
                                    </p:anim>
                                    <p:anim calcmode="lin" valueType="num">
                                      <p:cBhvr additive="base">
                                        <p:cTn id="21" dur="500" fill="hold"/>
                                        <p:tgtEl>
                                          <p:spTgt spid="3"/>
                                        </p:tgtEl>
                                        <p:attrNameLst>
                                          <p:attrName>ppt_y</p:attrName>
                                        </p:attrNameLst>
                                      </p:cBhvr>
                                      <p:tavLst>
                                        <p:tav tm="0">
                                          <p:val>
                                            <p:strVal val="1+#ppt_h/2"/>
                                          </p:val>
                                        </p:tav>
                                        <p:tav tm="100000">
                                          <p:val>
                                            <p:strVal val="#ppt_y"/>
                                          </p:val>
                                        </p:tav>
                                      </p:tavLst>
                                    </p:anim>
                                  </p:childTnLst>
                                </p:cTn>
                              </p:par>
                              <p:par>
                                <p:cTn id="22" presetID="23" presetClass="entr" presetSubtype="16" fill="hold" grpId="0" nodeType="withEffect">
                                  <p:stCondLst>
                                    <p:cond delay="250"/>
                                  </p:stCondLst>
                                  <p:childTnLst>
                                    <p:set>
                                      <p:cBhvr>
                                        <p:cTn id="23" dur="1" fill="hold">
                                          <p:stCondLst>
                                            <p:cond delay="0"/>
                                          </p:stCondLst>
                                        </p:cTn>
                                        <p:tgtEl>
                                          <p:spTgt spid="37944"/>
                                        </p:tgtEl>
                                        <p:attrNameLst>
                                          <p:attrName>style.visibility</p:attrName>
                                        </p:attrNameLst>
                                      </p:cBhvr>
                                      <p:to>
                                        <p:strVal val="visible"/>
                                      </p:to>
                                    </p:set>
                                    <p:anim calcmode="lin" valueType="num">
                                      <p:cBhvr>
                                        <p:cTn id="24" dur="500" fill="hold"/>
                                        <p:tgtEl>
                                          <p:spTgt spid="37944"/>
                                        </p:tgtEl>
                                        <p:attrNameLst>
                                          <p:attrName>ppt_w</p:attrName>
                                        </p:attrNameLst>
                                      </p:cBhvr>
                                      <p:tavLst>
                                        <p:tav tm="0">
                                          <p:val>
                                            <p:fltVal val="0"/>
                                          </p:val>
                                        </p:tav>
                                        <p:tav tm="100000">
                                          <p:val>
                                            <p:strVal val="#ppt_w"/>
                                          </p:val>
                                        </p:tav>
                                      </p:tavLst>
                                    </p:anim>
                                    <p:anim calcmode="lin" valueType="num">
                                      <p:cBhvr>
                                        <p:cTn id="25" dur="500" fill="hold"/>
                                        <p:tgtEl>
                                          <p:spTgt spid="37944"/>
                                        </p:tgtEl>
                                        <p:attrNameLst>
                                          <p:attrName>ppt_h</p:attrName>
                                        </p:attrNameLst>
                                      </p:cBhvr>
                                      <p:tavLst>
                                        <p:tav tm="0">
                                          <p:val>
                                            <p:fltVal val="0"/>
                                          </p:val>
                                        </p:tav>
                                        <p:tav tm="100000">
                                          <p:val>
                                            <p:strVal val="#ppt_h"/>
                                          </p:val>
                                        </p:tav>
                                      </p:tavLst>
                                    </p:anim>
                                  </p:childTnLst>
                                </p:cTn>
                              </p:par>
                              <p:par>
                                <p:cTn id="26" presetID="2" presetClass="entr" presetSubtype="4" fill="hold" nodeType="withEffect">
                                  <p:stCondLst>
                                    <p:cond delay="50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500" fill="hold"/>
                                        <p:tgtEl>
                                          <p:spTgt spid="4"/>
                                        </p:tgtEl>
                                        <p:attrNameLst>
                                          <p:attrName>ppt_x</p:attrName>
                                        </p:attrNameLst>
                                      </p:cBhvr>
                                      <p:tavLst>
                                        <p:tav tm="0">
                                          <p:val>
                                            <p:strVal val="#ppt_x"/>
                                          </p:val>
                                        </p:tav>
                                        <p:tav tm="100000">
                                          <p:val>
                                            <p:strVal val="#ppt_x"/>
                                          </p:val>
                                        </p:tav>
                                      </p:tavLst>
                                    </p:anim>
                                    <p:anim calcmode="lin" valueType="num">
                                      <p:cBhvr additive="base">
                                        <p:cTn id="29" dur="500" fill="hold"/>
                                        <p:tgtEl>
                                          <p:spTgt spid="4"/>
                                        </p:tgtEl>
                                        <p:attrNameLst>
                                          <p:attrName>ppt_y</p:attrName>
                                        </p:attrNameLst>
                                      </p:cBhvr>
                                      <p:tavLst>
                                        <p:tav tm="0">
                                          <p:val>
                                            <p:strVal val="1+#ppt_h/2"/>
                                          </p:val>
                                        </p:tav>
                                        <p:tav tm="100000">
                                          <p:val>
                                            <p:strVal val="#ppt_y"/>
                                          </p:val>
                                        </p:tav>
                                      </p:tavLst>
                                    </p:anim>
                                  </p:childTnLst>
                                </p:cTn>
                              </p:par>
                              <p:par>
                                <p:cTn id="30" presetID="23" presetClass="entr" presetSubtype="16" fill="hold" grpId="0" nodeType="withEffect">
                                  <p:stCondLst>
                                    <p:cond delay="500"/>
                                  </p:stCondLst>
                                  <p:childTnLst>
                                    <p:set>
                                      <p:cBhvr>
                                        <p:cTn id="31" dur="1" fill="hold">
                                          <p:stCondLst>
                                            <p:cond delay="0"/>
                                          </p:stCondLst>
                                        </p:cTn>
                                        <p:tgtEl>
                                          <p:spTgt spid="37945"/>
                                        </p:tgtEl>
                                        <p:attrNameLst>
                                          <p:attrName>style.visibility</p:attrName>
                                        </p:attrNameLst>
                                      </p:cBhvr>
                                      <p:to>
                                        <p:strVal val="visible"/>
                                      </p:to>
                                    </p:set>
                                    <p:anim calcmode="lin" valueType="num">
                                      <p:cBhvr>
                                        <p:cTn id="32" dur="500" fill="hold"/>
                                        <p:tgtEl>
                                          <p:spTgt spid="37945"/>
                                        </p:tgtEl>
                                        <p:attrNameLst>
                                          <p:attrName>ppt_w</p:attrName>
                                        </p:attrNameLst>
                                      </p:cBhvr>
                                      <p:tavLst>
                                        <p:tav tm="0">
                                          <p:val>
                                            <p:fltVal val="0"/>
                                          </p:val>
                                        </p:tav>
                                        <p:tav tm="100000">
                                          <p:val>
                                            <p:strVal val="#ppt_w"/>
                                          </p:val>
                                        </p:tav>
                                      </p:tavLst>
                                    </p:anim>
                                    <p:anim calcmode="lin" valueType="num">
                                      <p:cBhvr>
                                        <p:cTn id="33" dur="500" fill="hold"/>
                                        <p:tgtEl>
                                          <p:spTgt spid="37945"/>
                                        </p:tgtEl>
                                        <p:attrNameLst>
                                          <p:attrName>ppt_h</p:attrName>
                                        </p:attrNameLst>
                                      </p:cBhvr>
                                      <p:tavLst>
                                        <p:tav tm="0">
                                          <p:val>
                                            <p:fltVal val="0"/>
                                          </p:val>
                                        </p:tav>
                                        <p:tav tm="100000">
                                          <p:val>
                                            <p:strVal val="#ppt_h"/>
                                          </p:val>
                                        </p:tav>
                                      </p:tavLst>
                                    </p:anim>
                                  </p:childTnLst>
                                </p:cTn>
                              </p:par>
                              <p:par>
                                <p:cTn id="34" presetID="23" presetClass="entr" presetSubtype="16" fill="hold" grpId="0" nodeType="withEffect">
                                  <p:stCondLst>
                                    <p:cond delay="750"/>
                                  </p:stCondLst>
                                  <p:childTnLst>
                                    <p:set>
                                      <p:cBhvr>
                                        <p:cTn id="35" dur="1" fill="hold">
                                          <p:stCondLst>
                                            <p:cond delay="0"/>
                                          </p:stCondLst>
                                        </p:cTn>
                                        <p:tgtEl>
                                          <p:spTgt spid="37946"/>
                                        </p:tgtEl>
                                        <p:attrNameLst>
                                          <p:attrName>style.visibility</p:attrName>
                                        </p:attrNameLst>
                                      </p:cBhvr>
                                      <p:to>
                                        <p:strVal val="visible"/>
                                      </p:to>
                                    </p:set>
                                    <p:anim calcmode="lin" valueType="num">
                                      <p:cBhvr>
                                        <p:cTn id="36" dur="500" fill="hold"/>
                                        <p:tgtEl>
                                          <p:spTgt spid="37946"/>
                                        </p:tgtEl>
                                        <p:attrNameLst>
                                          <p:attrName>ppt_w</p:attrName>
                                        </p:attrNameLst>
                                      </p:cBhvr>
                                      <p:tavLst>
                                        <p:tav tm="0">
                                          <p:val>
                                            <p:fltVal val="0"/>
                                          </p:val>
                                        </p:tav>
                                        <p:tav tm="100000">
                                          <p:val>
                                            <p:strVal val="#ppt_w"/>
                                          </p:val>
                                        </p:tav>
                                      </p:tavLst>
                                    </p:anim>
                                    <p:anim calcmode="lin" valueType="num">
                                      <p:cBhvr>
                                        <p:cTn id="37" dur="500" fill="hold"/>
                                        <p:tgtEl>
                                          <p:spTgt spid="3794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0" grpId="0"/>
      <p:bldP spid="37891" grpId="0"/>
      <p:bldP spid="37944" grpId="0"/>
      <p:bldP spid="37945" grpId="0"/>
      <p:bldP spid="37946"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TextBox 112">
            <a:extLst>
              <a:ext uri="{FF2B5EF4-FFF2-40B4-BE49-F238E27FC236}">
                <a16:creationId xmlns:a16="http://schemas.microsoft.com/office/drawing/2014/main" id="{3A243FB2-E390-496B-AF5F-6D42464654A3}"/>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38915" name="TextBox 115">
            <a:extLst>
              <a:ext uri="{FF2B5EF4-FFF2-40B4-BE49-F238E27FC236}">
                <a16:creationId xmlns:a16="http://schemas.microsoft.com/office/drawing/2014/main" id="{5A690137-439D-4C8C-AF26-061DBBC97AC9}"/>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38916" name="Rectangle 33">
            <a:extLst>
              <a:ext uri="{FF2B5EF4-FFF2-40B4-BE49-F238E27FC236}">
                <a16:creationId xmlns:a16="http://schemas.microsoft.com/office/drawing/2014/main" id="{DD87AE2B-C6FA-432C-BF3C-DCBEDF499801}"/>
              </a:ext>
            </a:extLst>
          </p:cNvPr>
          <p:cNvSpPr>
            <a:spLocks noChangeArrowheads="1"/>
          </p:cNvSpPr>
          <p:nvPr/>
        </p:nvSpPr>
        <p:spPr bwMode="auto">
          <a:xfrm>
            <a:off x="1787525" y="2243138"/>
            <a:ext cx="2544763" cy="183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1900" b="1" dirty="0">
                <a:solidFill>
                  <a:schemeClr val="accent2"/>
                </a:solidFill>
                <a:latin typeface="Arial" panose="020B0604020202020204" pitchFamily="34" charset="0"/>
              </a:rPr>
              <a:t>#</a:t>
            </a:r>
            <a:r>
              <a:rPr lang="ru-RU" altLang="ru-RU" sz="11900" b="1" dirty="0">
                <a:solidFill>
                  <a:schemeClr val="accent2"/>
                </a:solidFill>
                <a:latin typeface="Arial" panose="020B0604020202020204" pitchFamily="34" charset="0"/>
              </a:rPr>
              <a:t>0</a:t>
            </a:r>
            <a:r>
              <a:rPr lang="en-US" altLang="ru-RU" sz="11900" b="1" dirty="0">
                <a:solidFill>
                  <a:schemeClr val="accent2"/>
                </a:solidFill>
                <a:latin typeface="Arial" panose="020B0604020202020204" pitchFamily="34" charset="0"/>
              </a:rPr>
              <a:t>1</a:t>
            </a:r>
            <a:endParaRPr lang="ru-RU" altLang="ru-RU" sz="1600" dirty="0">
              <a:solidFill>
                <a:schemeClr val="accent2"/>
              </a:solidFill>
            </a:endParaRPr>
          </a:p>
        </p:txBody>
      </p:sp>
      <p:sp>
        <p:nvSpPr>
          <p:cNvPr id="38917" name="Rectangle 33">
            <a:extLst>
              <a:ext uri="{FF2B5EF4-FFF2-40B4-BE49-F238E27FC236}">
                <a16:creationId xmlns:a16="http://schemas.microsoft.com/office/drawing/2014/main" id="{2660CFAD-385A-45E3-A2C5-6A7A3160212E}"/>
              </a:ext>
            </a:extLst>
          </p:cNvPr>
          <p:cNvSpPr>
            <a:spLocks noChangeArrowheads="1"/>
          </p:cNvSpPr>
          <p:nvPr/>
        </p:nvSpPr>
        <p:spPr bwMode="auto">
          <a:xfrm>
            <a:off x="1787525" y="3643313"/>
            <a:ext cx="2544763" cy="1830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1900" b="1" dirty="0">
                <a:solidFill>
                  <a:schemeClr val="accent4"/>
                </a:solidFill>
                <a:latin typeface="Arial" panose="020B0604020202020204" pitchFamily="34" charset="0"/>
              </a:rPr>
              <a:t>#</a:t>
            </a:r>
            <a:r>
              <a:rPr lang="ru-RU" altLang="ru-RU" sz="11900" b="1" dirty="0">
                <a:solidFill>
                  <a:schemeClr val="accent4"/>
                </a:solidFill>
                <a:latin typeface="Arial" panose="020B0604020202020204" pitchFamily="34" charset="0"/>
              </a:rPr>
              <a:t>0</a:t>
            </a:r>
            <a:r>
              <a:rPr lang="en-US" altLang="ru-RU" sz="11900" b="1" dirty="0">
                <a:solidFill>
                  <a:schemeClr val="accent4"/>
                </a:solidFill>
                <a:latin typeface="Arial" panose="020B0604020202020204" pitchFamily="34" charset="0"/>
              </a:rPr>
              <a:t>2</a:t>
            </a:r>
            <a:endParaRPr lang="ru-RU" altLang="ru-RU" sz="1600" dirty="0">
              <a:solidFill>
                <a:schemeClr val="accent4"/>
              </a:solidFill>
            </a:endParaRPr>
          </a:p>
        </p:txBody>
      </p:sp>
      <p:sp>
        <p:nvSpPr>
          <p:cNvPr id="38918" name="Rectangle 33">
            <a:extLst>
              <a:ext uri="{FF2B5EF4-FFF2-40B4-BE49-F238E27FC236}">
                <a16:creationId xmlns:a16="http://schemas.microsoft.com/office/drawing/2014/main" id="{8904D0A6-E3CB-49BE-B18F-4715CA62B6B2}"/>
              </a:ext>
            </a:extLst>
          </p:cNvPr>
          <p:cNvSpPr>
            <a:spLocks noChangeArrowheads="1"/>
          </p:cNvSpPr>
          <p:nvPr/>
        </p:nvSpPr>
        <p:spPr bwMode="auto">
          <a:xfrm>
            <a:off x="1787525" y="5016500"/>
            <a:ext cx="2544763" cy="183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11900" b="1" dirty="0">
                <a:solidFill>
                  <a:schemeClr val="accent1"/>
                </a:solidFill>
                <a:latin typeface="Arial" panose="020B0604020202020204" pitchFamily="34" charset="0"/>
              </a:rPr>
              <a:t>#</a:t>
            </a:r>
            <a:r>
              <a:rPr lang="ru-RU" altLang="ru-RU" sz="11900" b="1" dirty="0">
                <a:solidFill>
                  <a:schemeClr val="accent1"/>
                </a:solidFill>
                <a:latin typeface="Arial" panose="020B0604020202020204" pitchFamily="34" charset="0"/>
              </a:rPr>
              <a:t>0</a:t>
            </a:r>
            <a:r>
              <a:rPr lang="en-US" altLang="ru-RU" sz="11900" b="1" dirty="0">
                <a:solidFill>
                  <a:schemeClr val="accent1"/>
                </a:solidFill>
                <a:latin typeface="Arial" panose="020B0604020202020204" pitchFamily="34" charset="0"/>
              </a:rPr>
              <a:t>3</a:t>
            </a:r>
            <a:endParaRPr lang="ru-RU" altLang="ru-RU" sz="1600" dirty="0">
              <a:solidFill>
                <a:schemeClr val="accent1"/>
              </a:solidFill>
            </a:endParaRPr>
          </a:p>
        </p:txBody>
      </p:sp>
      <p:grpSp>
        <p:nvGrpSpPr>
          <p:cNvPr id="2" name="Группа 1">
            <a:extLst>
              <a:ext uri="{FF2B5EF4-FFF2-40B4-BE49-F238E27FC236}">
                <a16:creationId xmlns:a16="http://schemas.microsoft.com/office/drawing/2014/main" id="{537E9D77-B269-4274-B12E-8B161782692F}"/>
              </a:ext>
            </a:extLst>
          </p:cNvPr>
          <p:cNvGrpSpPr/>
          <p:nvPr/>
        </p:nvGrpSpPr>
        <p:grpSpPr>
          <a:xfrm>
            <a:off x="4692650" y="1984375"/>
            <a:ext cx="6107113" cy="1697038"/>
            <a:chOff x="4692650" y="1984375"/>
            <a:chExt cx="6107113" cy="1697038"/>
          </a:xfrm>
        </p:grpSpPr>
        <p:sp>
          <p:nvSpPr>
            <p:cNvPr id="38919" name="Freeform 22">
              <a:extLst>
                <a:ext uri="{FF2B5EF4-FFF2-40B4-BE49-F238E27FC236}">
                  <a16:creationId xmlns:a16="http://schemas.microsoft.com/office/drawing/2014/main" id="{0A64120D-237D-4B1E-A410-9CD9406BD99E}"/>
                </a:ext>
              </a:extLst>
            </p:cNvPr>
            <p:cNvSpPr>
              <a:spLocks/>
            </p:cNvSpPr>
            <p:nvPr/>
          </p:nvSpPr>
          <p:spPr bwMode="auto">
            <a:xfrm>
              <a:off x="5899150" y="1984375"/>
              <a:ext cx="673100" cy="1697038"/>
            </a:xfrm>
            <a:custGeom>
              <a:avLst/>
              <a:gdLst>
                <a:gd name="T0" fmla="*/ 0 w 424"/>
                <a:gd name="T1" fmla="*/ 980341864 h 1069"/>
                <a:gd name="T2" fmla="*/ 1068546250 w 424"/>
                <a:gd name="T3" fmla="*/ 0 h 1069"/>
                <a:gd name="T4" fmla="*/ 1068546250 w 424"/>
                <a:gd name="T5" fmla="*/ 1713706755 h 1069"/>
                <a:gd name="T6" fmla="*/ 0 w 424"/>
                <a:gd name="T7" fmla="*/ 2147483646 h 1069"/>
                <a:gd name="T8" fmla="*/ 0 w 424"/>
                <a:gd name="T9" fmla="*/ 980341864 h 106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4" h="1069">
                  <a:moveTo>
                    <a:pt x="0" y="389"/>
                  </a:moveTo>
                  <a:lnTo>
                    <a:pt x="424" y="0"/>
                  </a:lnTo>
                  <a:lnTo>
                    <a:pt x="424" y="680"/>
                  </a:lnTo>
                  <a:lnTo>
                    <a:pt x="0" y="1069"/>
                  </a:lnTo>
                  <a:lnTo>
                    <a:pt x="0" y="389"/>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0" name="Freeform 23">
              <a:extLst>
                <a:ext uri="{FF2B5EF4-FFF2-40B4-BE49-F238E27FC236}">
                  <a16:creationId xmlns:a16="http://schemas.microsoft.com/office/drawing/2014/main" id="{FBA3BB80-F943-464C-8455-F2BB1836E1A4}"/>
                </a:ext>
              </a:extLst>
            </p:cNvPr>
            <p:cNvSpPr>
              <a:spLocks/>
            </p:cNvSpPr>
            <p:nvPr/>
          </p:nvSpPr>
          <p:spPr bwMode="auto">
            <a:xfrm>
              <a:off x="4692650" y="2601913"/>
              <a:ext cx="1206500" cy="1079500"/>
            </a:xfrm>
            <a:custGeom>
              <a:avLst/>
              <a:gdLst>
                <a:gd name="T0" fmla="*/ 2147483646 w 131"/>
                <a:gd name="T1" fmla="*/ 2147483646 h 117"/>
                <a:gd name="T2" fmla="*/ 2147483646 w 131"/>
                <a:gd name="T3" fmla="*/ 2147483646 h 117"/>
                <a:gd name="T4" fmla="*/ 0 w 131"/>
                <a:gd name="T5" fmla="*/ 2147483646 h 117"/>
                <a:gd name="T6" fmla="*/ 0 w 131"/>
                <a:gd name="T7" fmla="*/ 2147483646 h 117"/>
                <a:gd name="T8" fmla="*/ 2147483646 w 131"/>
                <a:gd name="T9" fmla="*/ 0 h 117"/>
                <a:gd name="T10" fmla="*/ 2147483646 w 131"/>
                <a:gd name="T11" fmla="*/ 0 h 117"/>
                <a:gd name="T12" fmla="*/ 2147483646 w 131"/>
                <a:gd name="T13" fmla="*/ 2147483646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17">
                  <a:moveTo>
                    <a:pt x="131" y="117"/>
                  </a:moveTo>
                  <a:cubicBezTo>
                    <a:pt x="59" y="117"/>
                    <a:pt x="59" y="117"/>
                    <a:pt x="59" y="117"/>
                  </a:cubicBezTo>
                  <a:cubicBezTo>
                    <a:pt x="26" y="117"/>
                    <a:pt x="0" y="91"/>
                    <a:pt x="0" y="59"/>
                  </a:cubicBezTo>
                  <a:cubicBezTo>
                    <a:pt x="0" y="59"/>
                    <a:pt x="0" y="59"/>
                    <a:pt x="0" y="59"/>
                  </a:cubicBezTo>
                  <a:cubicBezTo>
                    <a:pt x="0" y="26"/>
                    <a:pt x="26" y="0"/>
                    <a:pt x="59" y="0"/>
                  </a:cubicBezTo>
                  <a:cubicBezTo>
                    <a:pt x="131" y="0"/>
                    <a:pt x="131" y="0"/>
                    <a:pt x="131" y="0"/>
                  </a:cubicBezTo>
                  <a:lnTo>
                    <a:pt x="131" y="11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1" name="Freeform 24">
              <a:extLst>
                <a:ext uri="{FF2B5EF4-FFF2-40B4-BE49-F238E27FC236}">
                  <a16:creationId xmlns:a16="http://schemas.microsoft.com/office/drawing/2014/main" id="{C9BE7F6F-1D78-4DF6-B7DD-6BED0160D57A}"/>
                </a:ext>
              </a:extLst>
            </p:cNvPr>
            <p:cNvSpPr>
              <a:spLocks/>
            </p:cNvSpPr>
            <p:nvPr/>
          </p:nvSpPr>
          <p:spPr bwMode="auto">
            <a:xfrm>
              <a:off x="6572250" y="1984375"/>
              <a:ext cx="4227513" cy="1079500"/>
            </a:xfrm>
            <a:custGeom>
              <a:avLst/>
              <a:gdLst>
                <a:gd name="T0" fmla="*/ 2147483646 w 459"/>
                <a:gd name="T1" fmla="*/ 2147483646 h 117"/>
                <a:gd name="T2" fmla="*/ 0 w 459"/>
                <a:gd name="T3" fmla="*/ 2147483646 h 117"/>
                <a:gd name="T4" fmla="*/ 0 w 459"/>
                <a:gd name="T5" fmla="*/ 0 h 117"/>
                <a:gd name="T6" fmla="*/ 2147483646 w 459"/>
                <a:gd name="T7" fmla="*/ 0 h 117"/>
                <a:gd name="T8" fmla="*/ 2147483646 w 459"/>
                <a:gd name="T9" fmla="*/ 2147483646 h 117"/>
                <a:gd name="T10" fmla="*/ 2147483646 w 459"/>
                <a:gd name="T11" fmla="*/ 2147483646 h 117"/>
                <a:gd name="T12" fmla="*/ 2147483646 w 459"/>
                <a:gd name="T13" fmla="*/ 2147483646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9" h="117">
                  <a:moveTo>
                    <a:pt x="400" y="117"/>
                  </a:moveTo>
                  <a:cubicBezTo>
                    <a:pt x="0" y="117"/>
                    <a:pt x="0" y="117"/>
                    <a:pt x="0" y="117"/>
                  </a:cubicBezTo>
                  <a:cubicBezTo>
                    <a:pt x="0" y="0"/>
                    <a:pt x="0" y="0"/>
                    <a:pt x="0" y="0"/>
                  </a:cubicBezTo>
                  <a:cubicBezTo>
                    <a:pt x="400" y="0"/>
                    <a:pt x="400" y="0"/>
                    <a:pt x="400" y="0"/>
                  </a:cubicBezTo>
                  <a:cubicBezTo>
                    <a:pt x="432" y="0"/>
                    <a:pt x="459" y="26"/>
                    <a:pt x="459" y="58"/>
                  </a:cubicBezTo>
                  <a:cubicBezTo>
                    <a:pt x="459" y="58"/>
                    <a:pt x="459" y="58"/>
                    <a:pt x="459" y="58"/>
                  </a:cubicBezTo>
                  <a:cubicBezTo>
                    <a:pt x="459" y="91"/>
                    <a:pt x="432" y="117"/>
                    <a:pt x="400" y="11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5" name="Rectangle 38">
              <a:extLst>
                <a:ext uri="{FF2B5EF4-FFF2-40B4-BE49-F238E27FC236}">
                  <a16:creationId xmlns:a16="http://schemas.microsoft.com/office/drawing/2014/main" id="{A81CED6A-F8B7-4EC8-8276-01B420309832}"/>
                </a:ext>
              </a:extLst>
            </p:cNvPr>
            <p:cNvSpPr>
              <a:spLocks noChangeArrowheads="1"/>
            </p:cNvSpPr>
            <p:nvPr/>
          </p:nvSpPr>
          <p:spPr bwMode="auto">
            <a:xfrm>
              <a:off x="5522913" y="2768600"/>
              <a:ext cx="17462" cy="21113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8936" name="Freeform 39">
              <a:extLst>
                <a:ext uri="{FF2B5EF4-FFF2-40B4-BE49-F238E27FC236}">
                  <a16:creationId xmlns:a16="http://schemas.microsoft.com/office/drawing/2014/main" id="{15DF7CF2-E272-43DC-9D7B-F59A341911D9}"/>
                </a:ext>
              </a:extLst>
            </p:cNvPr>
            <p:cNvSpPr>
              <a:spLocks/>
            </p:cNvSpPr>
            <p:nvPr/>
          </p:nvSpPr>
          <p:spPr bwMode="auto">
            <a:xfrm>
              <a:off x="5430838" y="2768600"/>
              <a:ext cx="119062" cy="82550"/>
            </a:xfrm>
            <a:custGeom>
              <a:avLst/>
              <a:gdLst>
                <a:gd name="T0" fmla="*/ 0 w 75"/>
                <a:gd name="T1" fmla="*/ 131048125 h 52"/>
                <a:gd name="T2" fmla="*/ 189011719 w 75"/>
                <a:gd name="T3" fmla="*/ 131048125 h 52"/>
                <a:gd name="T4" fmla="*/ 189011719 w 75"/>
                <a:gd name="T5" fmla="*/ 0 h 52"/>
                <a:gd name="T6" fmla="*/ 0 w 75"/>
                <a:gd name="T7" fmla="*/ 0 h 52"/>
                <a:gd name="T8" fmla="*/ 57964144 w 75"/>
                <a:gd name="T9" fmla="*/ 57964388 h 52"/>
                <a:gd name="T10" fmla="*/ 0 w 75"/>
                <a:gd name="T11" fmla="*/ 131048125 h 5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5" h="52">
                  <a:moveTo>
                    <a:pt x="0" y="52"/>
                  </a:moveTo>
                  <a:lnTo>
                    <a:pt x="75" y="52"/>
                  </a:lnTo>
                  <a:lnTo>
                    <a:pt x="75" y="0"/>
                  </a:lnTo>
                  <a:lnTo>
                    <a:pt x="0" y="0"/>
                  </a:lnTo>
                  <a:lnTo>
                    <a:pt x="23" y="23"/>
                  </a:lnTo>
                  <a:lnTo>
                    <a:pt x="0" y="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7" name="Freeform 40">
              <a:extLst>
                <a:ext uri="{FF2B5EF4-FFF2-40B4-BE49-F238E27FC236}">
                  <a16:creationId xmlns:a16="http://schemas.microsoft.com/office/drawing/2014/main" id="{D867F23B-930B-4116-A7A6-3E8F4E375A6A}"/>
                </a:ext>
              </a:extLst>
            </p:cNvPr>
            <p:cNvSpPr>
              <a:spLocks/>
            </p:cNvSpPr>
            <p:nvPr/>
          </p:nvSpPr>
          <p:spPr bwMode="auto">
            <a:xfrm>
              <a:off x="5024438" y="2998788"/>
              <a:ext cx="728662" cy="442912"/>
            </a:xfrm>
            <a:custGeom>
              <a:avLst/>
              <a:gdLst>
                <a:gd name="T0" fmla="*/ 1068545517 w 459"/>
                <a:gd name="T1" fmla="*/ 410785799 h 279"/>
                <a:gd name="T2" fmla="*/ 980340902 w 459"/>
                <a:gd name="T3" fmla="*/ 118448004 h 279"/>
                <a:gd name="T4" fmla="*/ 892134700 w 459"/>
                <a:gd name="T5" fmla="*/ 191531659 h 279"/>
                <a:gd name="T6" fmla="*/ 730844811 w 459"/>
                <a:gd name="T7" fmla="*/ 146168897 h 279"/>
                <a:gd name="T8" fmla="*/ 645159557 w 459"/>
                <a:gd name="T9" fmla="*/ 191531659 h 279"/>
                <a:gd name="T10" fmla="*/ 572075870 w 459"/>
                <a:gd name="T11" fmla="*/ 146168897 h 279"/>
                <a:gd name="T12" fmla="*/ 483869668 w 459"/>
                <a:gd name="T13" fmla="*/ 249495981 h 279"/>
                <a:gd name="T14" fmla="*/ 292337924 w 459"/>
                <a:gd name="T15" fmla="*/ 0 h 279"/>
                <a:gd name="T16" fmla="*/ 131048035 w 459"/>
                <a:gd name="T17" fmla="*/ 249495981 h 279"/>
                <a:gd name="T18" fmla="*/ 57964348 w 459"/>
                <a:gd name="T19" fmla="*/ 453627613 h 279"/>
                <a:gd name="T20" fmla="*/ 0 w 459"/>
                <a:gd name="T21" fmla="*/ 703123594 h 279"/>
                <a:gd name="T22" fmla="*/ 1156751719 w 459"/>
                <a:gd name="T23" fmla="*/ 703123594 h 279"/>
                <a:gd name="T24" fmla="*/ 1068545517 w 459"/>
                <a:gd name="T25" fmla="*/ 410785799 h 2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459" h="279">
                  <a:moveTo>
                    <a:pt x="424" y="163"/>
                  </a:moveTo>
                  <a:lnTo>
                    <a:pt x="389" y="47"/>
                  </a:lnTo>
                  <a:lnTo>
                    <a:pt x="354" y="76"/>
                  </a:lnTo>
                  <a:lnTo>
                    <a:pt x="290" y="58"/>
                  </a:lnTo>
                  <a:lnTo>
                    <a:pt x="256" y="76"/>
                  </a:lnTo>
                  <a:lnTo>
                    <a:pt x="227" y="58"/>
                  </a:lnTo>
                  <a:lnTo>
                    <a:pt x="192" y="99"/>
                  </a:lnTo>
                  <a:lnTo>
                    <a:pt x="116" y="0"/>
                  </a:lnTo>
                  <a:lnTo>
                    <a:pt x="52" y="99"/>
                  </a:lnTo>
                  <a:lnTo>
                    <a:pt x="23" y="180"/>
                  </a:lnTo>
                  <a:lnTo>
                    <a:pt x="0" y="279"/>
                  </a:lnTo>
                  <a:lnTo>
                    <a:pt x="459" y="279"/>
                  </a:lnTo>
                  <a:lnTo>
                    <a:pt x="424" y="16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8" name="Freeform 41">
              <a:extLst>
                <a:ext uri="{FF2B5EF4-FFF2-40B4-BE49-F238E27FC236}">
                  <a16:creationId xmlns:a16="http://schemas.microsoft.com/office/drawing/2014/main" id="{EFEF7FF1-5373-431F-84C0-196A560CA2A7}"/>
                </a:ext>
              </a:extLst>
            </p:cNvPr>
            <p:cNvSpPr>
              <a:spLocks/>
            </p:cNvSpPr>
            <p:nvPr/>
          </p:nvSpPr>
          <p:spPr bwMode="auto">
            <a:xfrm>
              <a:off x="5402263" y="2897188"/>
              <a:ext cx="220662" cy="184150"/>
            </a:xfrm>
            <a:custGeom>
              <a:avLst/>
              <a:gdLst>
                <a:gd name="T0" fmla="*/ 45362710 w 139"/>
                <a:gd name="T1" fmla="*/ 292338125 h 116"/>
                <a:gd name="T2" fmla="*/ 118447869 w 139"/>
                <a:gd name="T3" fmla="*/ 249496263 h 116"/>
                <a:gd name="T4" fmla="*/ 277216559 w 139"/>
                <a:gd name="T5" fmla="*/ 292338125 h 116"/>
                <a:gd name="T6" fmla="*/ 350301719 w 139"/>
                <a:gd name="T7" fmla="*/ 234375325 h 116"/>
                <a:gd name="T8" fmla="*/ 204132987 w 139"/>
                <a:gd name="T9" fmla="*/ 0 h 116"/>
                <a:gd name="T10" fmla="*/ 0 w 139"/>
                <a:gd name="T11" fmla="*/ 264617200 h 116"/>
                <a:gd name="T12" fmla="*/ 45362710 w 139"/>
                <a:gd name="T13" fmla="*/ 292338125 h 11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9" h="116">
                  <a:moveTo>
                    <a:pt x="18" y="116"/>
                  </a:moveTo>
                  <a:lnTo>
                    <a:pt x="47" y="99"/>
                  </a:lnTo>
                  <a:lnTo>
                    <a:pt x="110" y="116"/>
                  </a:lnTo>
                  <a:lnTo>
                    <a:pt x="139" y="93"/>
                  </a:lnTo>
                  <a:lnTo>
                    <a:pt x="81" y="0"/>
                  </a:lnTo>
                  <a:lnTo>
                    <a:pt x="0" y="105"/>
                  </a:lnTo>
                  <a:lnTo>
                    <a:pt x="18" y="11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9" name="Rectangle 42">
              <a:extLst>
                <a:ext uri="{FF2B5EF4-FFF2-40B4-BE49-F238E27FC236}">
                  <a16:creationId xmlns:a16="http://schemas.microsoft.com/office/drawing/2014/main" id="{4E800F06-0C86-4AA8-B5AA-7854AA526E02}"/>
                </a:ext>
              </a:extLst>
            </p:cNvPr>
            <p:cNvSpPr>
              <a:spLocks noChangeArrowheads="1"/>
            </p:cNvSpPr>
            <p:nvPr/>
          </p:nvSpPr>
          <p:spPr bwMode="auto">
            <a:xfrm>
              <a:off x="6811963" y="2068513"/>
              <a:ext cx="17049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000" b="1">
                  <a:solidFill>
                    <a:srgbClr val="FFFFFF"/>
                  </a:solidFill>
                  <a:latin typeface="Arial" panose="020B0604020202020204" pitchFamily="34" charset="0"/>
                </a:rPr>
                <a:t>Your text here</a:t>
              </a:r>
              <a:endParaRPr lang="ru-RU" altLang="ru-RU" sz="1800" b="1"/>
            </a:p>
          </p:txBody>
        </p:sp>
        <p:sp>
          <p:nvSpPr>
            <p:cNvPr id="38940" name="TextBox 115">
              <a:extLst>
                <a:ext uri="{FF2B5EF4-FFF2-40B4-BE49-F238E27FC236}">
                  <a16:creationId xmlns:a16="http://schemas.microsoft.com/office/drawing/2014/main" id="{65A184D1-4815-42CF-BEC1-98FFD995347F}"/>
                </a:ext>
              </a:extLst>
            </p:cNvPr>
            <p:cNvSpPr txBox="1">
              <a:spLocks noChangeArrowheads="1"/>
            </p:cNvSpPr>
            <p:nvPr/>
          </p:nvSpPr>
          <p:spPr bwMode="auto">
            <a:xfrm>
              <a:off x="6729413" y="2351088"/>
              <a:ext cx="391795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chemeClr val="bg1"/>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chemeClr val="bg1"/>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7CD5F4C0-532A-425E-AC0C-4FC93C4467DD}"/>
              </a:ext>
            </a:extLst>
          </p:cNvPr>
          <p:cNvGrpSpPr/>
          <p:nvPr/>
        </p:nvGrpSpPr>
        <p:grpSpPr>
          <a:xfrm>
            <a:off x="4692650" y="3367088"/>
            <a:ext cx="6107113" cy="1698625"/>
            <a:chOff x="4692650" y="3367088"/>
            <a:chExt cx="6107113" cy="1698625"/>
          </a:xfrm>
        </p:grpSpPr>
        <p:sp>
          <p:nvSpPr>
            <p:cNvPr id="38922" name="Freeform 25">
              <a:extLst>
                <a:ext uri="{FF2B5EF4-FFF2-40B4-BE49-F238E27FC236}">
                  <a16:creationId xmlns:a16="http://schemas.microsoft.com/office/drawing/2014/main" id="{EF202576-F03D-4E00-95DA-152856C90442}"/>
                </a:ext>
              </a:extLst>
            </p:cNvPr>
            <p:cNvSpPr>
              <a:spLocks/>
            </p:cNvSpPr>
            <p:nvPr/>
          </p:nvSpPr>
          <p:spPr bwMode="auto">
            <a:xfrm>
              <a:off x="6572250" y="3367088"/>
              <a:ext cx="4227513" cy="1079500"/>
            </a:xfrm>
            <a:custGeom>
              <a:avLst/>
              <a:gdLst>
                <a:gd name="T0" fmla="*/ 2147483646 w 459"/>
                <a:gd name="T1" fmla="*/ 2147483646 h 117"/>
                <a:gd name="T2" fmla="*/ 0 w 459"/>
                <a:gd name="T3" fmla="*/ 2147483646 h 117"/>
                <a:gd name="T4" fmla="*/ 0 w 459"/>
                <a:gd name="T5" fmla="*/ 0 h 117"/>
                <a:gd name="T6" fmla="*/ 2147483646 w 459"/>
                <a:gd name="T7" fmla="*/ 0 h 117"/>
                <a:gd name="T8" fmla="*/ 2147483646 w 459"/>
                <a:gd name="T9" fmla="*/ 2147483646 h 117"/>
                <a:gd name="T10" fmla="*/ 2147483646 w 459"/>
                <a:gd name="T11" fmla="*/ 2147483646 h 117"/>
                <a:gd name="T12" fmla="*/ 2147483646 w 459"/>
                <a:gd name="T13" fmla="*/ 2147483646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9" h="117">
                  <a:moveTo>
                    <a:pt x="400" y="117"/>
                  </a:moveTo>
                  <a:cubicBezTo>
                    <a:pt x="0" y="117"/>
                    <a:pt x="0" y="117"/>
                    <a:pt x="0" y="117"/>
                  </a:cubicBezTo>
                  <a:cubicBezTo>
                    <a:pt x="0" y="0"/>
                    <a:pt x="0" y="0"/>
                    <a:pt x="0" y="0"/>
                  </a:cubicBezTo>
                  <a:cubicBezTo>
                    <a:pt x="400" y="0"/>
                    <a:pt x="400" y="0"/>
                    <a:pt x="400" y="0"/>
                  </a:cubicBezTo>
                  <a:cubicBezTo>
                    <a:pt x="432" y="0"/>
                    <a:pt x="459" y="26"/>
                    <a:pt x="459" y="58"/>
                  </a:cubicBezTo>
                  <a:cubicBezTo>
                    <a:pt x="459" y="58"/>
                    <a:pt x="459" y="58"/>
                    <a:pt x="459" y="58"/>
                  </a:cubicBezTo>
                  <a:cubicBezTo>
                    <a:pt x="459" y="91"/>
                    <a:pt x="432" y="117"/>
                    <a:pt x="400" y="1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3" name="Freeform 26">
              <a:extLst>
                <a:ext uri="{FF2B5EF4-FFF2-40B4-BE49-F238E27FC236}">
                  <a16:creationId xmlns:a16="http://schemas.microsoft.com/office/drawing/2014/main" id="{10D3A5A4-8382-4D40-9028-7713F31CEBA5}"/>
                </a:ext>
              </a:extLst>
            </p:cNvPr>
            <p:cNvSpPr>
              <a:spLocks/>
            </p:cNvSpPr>
            <p:nvPr/>
          </p:nvSpPr>
          <p:spPr bwMode="auto">
            <a:xfrm>
              <a:off x="5899150" y="3367088"/>
              <a:ext cx="673100" cy="1698625"/>
            </a:xfrm>
            <a:custGeom>
              <a:avLst/>
              <a:gdLst>
                <a:gd name="T0" fmla="*/ 0 w 424"/>
                <a:gd name="T1" fmla="*/ 982860938 h 1070"/>
                <a:gd name="T2" fmla="*/ 1068546250 w 424"/>
                <a:gd name="T3" fmla="*/ 0 h 1070"/>
                <a:gd name="T4" fmla="*/ 1068546250 w 424"/>
                <a:gd name="T5" fmla="*/ 1713706250 h 1070"/>
                <a:gd name="T6" fmla="*/ 0 w 424"/>
                <a:gd name="T7" fmla="*/ 2147483646 h 1070"/>
                <a:gd name="T8" fmla="*/ 0 w 424"/>
                <a:gd name="T9" fmla="*/ 982860938 h 107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4" h="1070">
                  <a:moveTo>
                    <a:pt x="0" y="390"/>
                  </a:moveTo>
                  <a:lnTo>
                    <a:pt x="424" y="0"/>
                  </a:lnTo>
                  <a:lnTo>
                    <a:pt x="424" y="680"/>
                  </a:lnTo>
                  <a:lnTo>
                    <a:pt x="0" y="1070"/>
                  </a:lnTo>
                  <a:lnTo>
                    <a:pt x="0" y="39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4" name="Freeform 27">
              <a:extLst>
                <a:ext uri="{FF2B5EF4-FFF2-40B4-BE49-F238E27FC236}">
                  <a16:creationId xmlns:a16="http://schemas.microsoft.com/office/drawing/2014/main" id="{EB096A48-7272-4374-8887-E911D28CF0D9}"/>
                </a:ext>
              </a:extLst>
            </p:cNvPr>
            <p:cNvSpPr>
              <a:spLocks/>
            </p:cNvSpPr>
            <p:nvPr/>
          </p:nvSpPr>
          <p:spPr bwMode="auto">
            <a:xfrm>
              <a:off x="4692650" y="3986213"/>
              <a:ext cx="1206500" cy="1079500"/>
            </a:xfrm>
            <a:custGeom>
              <a:avLst/>
              <a:gdLst>
                <a:gd name="T0" fmla="*/ 2147483646 w 131"/>
                <a:gd name="T1" fmla="*/ 2147483646 h 117"/>
                <a:gd name="T2" fmla="*/ 2147483646 w 131"/>
                <a:gd name="T3" fmla="*/ 2147483646 h 117"/>
                <a:gd name="T4" fmla="*/ 0 w 131"/>
                <a:gd name="T5" fmla="*/ 2147483646 h 117"/>
                <a:gd name="T6" fmla="*/ 0 w 131"/>
                <a:gd name="T7" fmla="*/ 2147483646 h 117"/>
                <a:gd name="T8" fmla="*/ 2147483646 w 131"/>
                <a:gd name="T9" fmla="*/ 0 h 117"/>
                <a:gd name="T10" fmla="*/ 2147483646 w 131"/>
                <a:gd name="T11" fmla="*/ 0 h 117"/>
                <a:gd name="T12" fmla="*/ 2147483646 w 131"/>
                <a:gd name="T13" fmla="*/ 2147483646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17">
                  <a:moveTo>
                    <a:pt x="131" y="117"/>
                  </a:moveTo>
                  <a:cubicBezTo>
                    <a:pt x="59" y="117"/>
                    <a:pt x="59" y="117"/>
                    <a:pt x="59" y="117"/>
                  </a:cubicBezTo>
                  <a:cubicBezTo>
                    <a:pt x="26" y="117"/>
                    <a:pt x="0" y="91"/>
                    <a:pt x="0" y="58"/>
                  </a:cubicBezTo>
                  <a:cubicBezTo>
                    <a:pt x="0" y="58"/>
                    <a:pt x="0" y="58"/>
                    <a:pt x="0" y="58"/>
                  </a:cubicBezTo>
                  <a:cubicBezTo>
                    <a:pt x="0" y="26"/>
                    <a:pt x="26" y="0"/>
                    <a:pt x="59" y="0"/>
                  </a:cubicBezTo>
                  <a:cubicBezTo>
                    <a:pt x="131" y="0"/>
                    <a:pt x="131" y="0"/>
                    <a:pt x="131" y="0"/>
                  </a:cubicBezTo>
                  <a:lnTo>
                    <a:pt x="131" y="11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8" name="Freeform 31">
              <a:extLst>
                <a:ext uri="{FF2B5EF4-FFF2-40B4-BE49-F238E27FC236}">
                  <a16:creationId xmlns:a16="http://schemas.microsoft.com/office/drawing/2014/main" id="{3EA36419-8345-4894-ADFF-E2A1374C22AA}"/>
                </a:ext>
              </a:extLst>
            </p:cNvPr>
            <p:cNvSpPr>
              <a:spLocks noEditPoints="1"/>
            </p:cNvSpPr>
            <p:nvPr/>
          </p:nvSpPr>
          <p:spPr bwMode="auto">
            <a:xfrm>
              <a:off x="5033963" y="4291013"/>
              <a:ext cx="681037" cy="479425"/>
            </a:xfrm>
            <a:custGeom>
              <a:avLst/>
              <a:gdLst>
                <a:gd name="T0" fmla="*/ 0 w 429"/>
                <a:gd name="T1" fmla="*/ 0 h 302"/>
                <a:gd name="T2" fmla="*/ 0 w 429"/>
                <a:gd name="T3" fmla="*/ 761087188 h 302"/>
                <a:gd name="T4" fmla="*/ 672882018 w 429"/>
                <a:gd name="T5" fmla="*/ 761087188 h 302"/>
                <a:gd name="T6" fmla="*/ 672882018 w 429"/>
                <a:gd name="T7" fmla="*/ 204133450 h 302"/>
                <a:gd name="T8" fmla="*/ 950099002 w 429"/>
                <a:gd name="T9" fmla="*/ 204133450 h 302"/>
                <a:gd name="T10" fmla="*/ 950099002 w 429"/>
                <a:gd name="T11" fmla="*/ 761087188 h 302"/>
                <a:gd name="T12" fmla="*/ 1081147031 w 429"/>
                <a:gd name="T13" fmla="*/ 761087188 h 302"/>
                <a:gd name="T14" fmla="*/ 1081147031 w 429"/>
                <a:gd name="T15" fmla="*/ 0 h 302"/>
                <a:gd name="T16" fmla="*/ 0 w 429"/>
                <a:gd name="T17" fmla="*/ 0 h 302"/>
                <a:gd name="T18" fmla="*/ 599796747 w 429"/>
                <a:gd name="T19" fmla="*/ 657761575 h 302"/>
                <a:gd name="T20" fmla="*/ 88206198 w 429"/>
                <a:gd name="T21" fmla="*/ 657761575 h 302"/>
                <a:gd name="T22" fmla="*/ 88206198 w 429"/>
                <a:gd name="T23" fmla="*/ 204133450 h 302"/>
                <a:gd name="T24" fmla="*/ 599796747 w 429"/>
                <a:gd name="T25" fmla="*/ 204133450 h 302"/>
                <a:gd name="T26" fmla="*/ 599796747 w 429"/>
                <a:gd name="T27" fmla="*/ 657761575 h 30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29" h="302">
                  <a:moveTo>
                    <a:pt x="0" y="0"/>
                  </a:moveTo>
                  <a:lnTo>
                    <a:pt x="0" y="302"/>
                  </a:lnTo>
                  <a:lnTo>
                    <a:pt x="267" y="302"/>
                  </a:lnTo>
                  <a:lnTo>
                    <a:pt x="267" y="81"/>
                  </a:lnTo>
                  <a:lnTo>
                    <a:pt x="377" y="81"/>
                  </a:lnTo>
                  <a:lnTo>
                    <a:pt x="377" y="302"/>
                  </a:lnTo>
                  <a:lnTo>
                    <a:pt x="429" y="302"/>
                  </a:lnTo>
                  <a:lnTo>
                    <a:pt x="429" y="0"/>
                  </a:lnTo>
                  <a:lnTo>
                    <a:pt x="0" y="0"/>
                  </a:lnTo>
                  <a:close/>
                  <a:moveTo>
                    <a:pt x="238" y="261"/>
                  </a:moveTo>
                  <a:lnTo>
                    <a:pt x="35" y="261"/>
                  </a:lnTo>
                  <a:lnTo>
                    <a:pt x="35" y="81"/>
                  </a:lnTo>
                  <a:lnTo>
                    <a:pt x="238" y="81"/>
                  </a:lnTo>
                  <a:lnTo>
                    <a:pt x="238" y="26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9" name="Freeform 32">
              <a:extLst>
                <a:ext uri="{FF2B5EF4-FFF2-40B4-BE49-F238E27FC236}">
                  <a16:creationId xmlns:a16="http://schemas.microsoft.com/office/drawing/2014/main" id="{D4180359-ABF8-4EC0-9A0A-42068E0F75B7}"/>
                </a:ext>
              </a:extLst>
            </p:cNvPr>
            <p:cNvSpPr>
              <a:spLocks/>
            </p:cNvSpPr>
            <p:nvPr/>
          </p:nvSpPr>
          <p:spPr bwMode="auto">
            <a:xfrm>
              <a:off x="5006975" y="4206875"/>
              <a:ext cx="746125" cy="323850"/>
            </a:xfrm>
            <a:custGeom>
              <a:avLst/>
              <a:gdLst>
                <a:gd name="T0" fmla="*/ 2147483646 w 81"/>
                <a:gd name="T1" fmla="*/ 0 h 35"/>
                <a:gd name="T2" fmla="*/ 254548373 w 81"/>
                <a:gd name="T3" fmla="*/ 0 h 35"/>
                <a:gd name="T4" fmla="*/ 0 w 81"/>
                <a:gd name="T5" fmla="*/ 2147483646 h 35"/>
                <a:gd name="T6" fmla="*/ 763654332 w 81"/>
                <a:gd name="T7" fmla="*/ 2147483646 h 35"/>
                <a:gd name="T8" fmla="*/ 1612155051 w 81"/>
                <a:gd name="T9" fmla="*/ 2147483646 h 35"/>
                <a:gd name="T10" fmla="*/ 2147483646 w 81"/>
                <a:gd name="T11" fmla="*/ 2147483646 h 35"/>
                <a:gd name="T12" fmla="*/ 2147483646 w 81"/>
                <a:gd name="T13" fmla="*/ 2147483646 h 35"/>
                <a:gd name="T14" fmla="*/ 2147483646 w 81"/>
                <a:gd name="T15" fmla="*/ 2147483646 h 35"/>
                <a:gd name="T16" fmla="*/ 2147483646 w 81"/>
                <a:gd name="T17" fmla="*/ 2147483646 h 35"/>
                <a:gd name="T18" fmla="*/ 2147483646 w 81"/>
                <a:gd name="T19" fmla="*/ 2147483646 h 35"/>
                <a:gd name="T20" fmla="*/ 2147483646 w 81"/>
                <a:gd name="T21" fmla="*/ 2147483646 h 35"/>
                <a:gd name="T22" fmla="*/ 2147483646 w 81"/>
                <a:gd name="T23" fmla="*/ 0 h 3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81" h="35">
                  <a:moveTo>
                    <a:pt x="77" y="0"/>
                  </a:moveTo>
                  <a:cubicBezTo>
                    <a:pt x="3" y="0"/>
                    <a:pt x="3" y="0"/>
                    <a:pt x="3" y="0"/>
                  </a:cubicBezTo>
                  <a:cubicBezTo>
                    <a:pt x="0" y="32"/>
                    <a:pt x="0" y="32"/>
                    <a:pt x="0" y="32"/>
                  </a:cubicBezTo>
                  <a:cubicBezTo>
                    <a:pt x="0" y="33"/>
                    <a:pt x="4" y="35"/>
                    <a:pt x="9" y="35"/>
                  </a:cubicBezTo>
                  <a:cubicBezTo>
                    <a:pt x="15" y="35"/>
                    <a:pt x="19" y="33"/>
                    <a:pt x="19" y="32"/>
                  </a:cubicBezTo>
                  <a:cubicBezTo>
                    <a:pt x="19" y="33"/>
                    <a:pt x="24" y="35"/>
                    <a:pt x="30" y="35"/>
                  </a:cubicBezTo>
                  <a:cubicBezTo>
                    <a:pt x="36" y="35"/>
                    <a:pt x="40" y="33"/>
                    <a:pt x="40" y="32"/>
                  </a:cubicBezTo>
                  <a:cubicBezTo>
                    <a:pt x="40" y="33"/>
                    <a:pt x="45" y="35"/>
                    <a:pt x="51" y="35"/>
                  </a:cubicBezTo>
                  <a:cubicBezTo>
                    <a:pt x="57" y="35"/>
                    <a:pt x="61" y="33"/>
                    <a:pt x="61" y="32"/>
                  </a:cubicBezTo>
                  <a:cubicBezTo>
                    <a:pt x="61" y="33"/>
                    <a:pt x="66" y="35"/>
                    <a:pt x="71" y="35"/>
                  </a:cubicBezTo>
                  <a:cubicBezTo>
                    <a:pt x="76" y="35"/>
                    <a:pt x="81" y="33"/>
                    <a:pt x="81" y="32"/>
                  </a:cubicBezTo>
                  <a:lnTo>
                    <a:pt x="7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41" name="Rectangle 42">
              <a:extLst>
                <a:ext uri="{FF2B5EF4-FFF2-40B4-BE49-F238E27FC236}">
                  <a16:creationId xmlns:a16="http://schemas.microsoft.com/office/drawing/2014/main" id="{67345FDD-8A23-48D9-9F7D-FA38E031CD07}"/>
                </a:ext>
              </a:extLst>
            </p:cNvPr>
            <p:cNvSpPr>
              <a:spLocks noChangeArrowheads="1"/>
            </p:cNvSpPr>
            <p:nvPr/>
          </p:nvSpPr>
          <p:spPr bwMode="auto">
            <a:xfrm>
              <a:off x="6811963" y="3452813"/>
              <a:ext cx="17049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000" b="1">
                  <a:solidFill>
                    <a:srgbClr val="FFFFFF"/>
                  </a:solidFill>
                  <a:latin typeface="Arial" panose="020B0604020202020204" pitchFamily="34" charset="0"/>
                </a:rPr>
                <a:t>Your text here</a:t>
              </a:r>
              <a:endParaRPr lang="ru-RU" altLang="ru-RU" sz="1800" b="1"/>
            </a:p>
          </p:txBody>
        </p:sp>
        <p:sp>
          <p:nvSpPr>
            <p:cNvPr id="38942" name="TextBox 115">
              <a:extLst>
                <a:ext uri="{FF2B5EF4-FFF2-40B4-BE49-F238E27FC236}">
                  <a16:creationId xmlns:a16="http://schemas.microsoft.com/office/drawing/2014/main" id="{96D6E3F6-AD0D-4894-8795-71EBB7C8D8F9}"/>
                </a:ext>
              </a:extLst>
            </p:cNvPr>
            <p:cNvSpPr txBox="1">
              <a:spLocks noChangeArrowheads="1"/>
            </p:cNvSpPr>
            <p:nvPr/>
          </p:nvSpPr>
          <p:spPr bwMode="auto">
            <a:xfrm>
              <a:off x="6729413" y="3736975"/>
              <a:ext cx="39179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chemeClr val="bg1"/>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chemeClr val="bg1"/>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8345B59B-F71F-4CBA-BDC4-0C9C228B7D8E}"/>
              </a:ext>
            </a:extLst>
          </p:cNvPr>
          <p:cNvGrpSpPr/>
          <p:nvPr/>
        </p:nvGrpSpPr>
        <p:grpSpPr>
          <a:xfrm>
            <a:off x="4692650" y="4741863"/>
            <a:ext cx="6107113" cy="1706562"/>
            <a:chOff x="4692650" y="4741863"/>
            <a:chExt cx="6107113" cy="1706562"/>
          </a:xfrm>
        </p:grpSpPr>
        <p:sp>
          <p:nvSpPr>
            <p:cNvPr id="38925" name="Freeform 28">
              <a:extLst>
                <a:ext uri="{FF2B5EF4-FFF2-40B4-BE49-F238E27FC236}">
                  <a16:creationId xmlns:a16="http://schemas.microsoft.com/office/drawing/2014/main" id="{D1E62EBF-6F18-4A19-9B2D-25BF03DBE680}"/>
                </a:ext>
              </a:extLst>
            </p:cNvPr>
            <p:cNvSpPr>
              <a:spLocks/>
            </p:cNvSpPr>
            <p:nvPr/>
          </p:nvSpPr>
          <p:spPr bwMode="auto">
            <a:xfrm>
              <a:off x="5899150" y="4741863"/>
              <a:ext cx="673100" cy="1706562"/>
            </a:xfrm>
            <a:custGeom>
              <a:avLst/>
              <a:gdLst>
                <a:gd name="T0" fmla="*/ 0 w 424"/>
                <a:gd name="T1" fmla="*/ 995462221 h 1075"/>
                <a:gd name="T2" fmla="*/ 1068546250 w 424"/>
                <a:gd name="T3" fmla="*/ 0 h 1075"/>
                <a:gd name="T4" fmla="*/ 1068546250 w 424"/>
                <a:gd name="T5" fmla="*/ 1728826681 h 1075"/>
                <a:gd name="T6" fmla="*/ 0 w 424"/>
                <a:gd name="T7" fmla="*/ 2147483646 h 1075"/>
                <a:gd name="T8" fmla="*/ 0 w 424"/>
                <a:gd name="T9" fmla="*/ 995462221 h 107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24" h="1075">
                  <a:moveTo>
                    <a:pt x="0" y="395"/>
                  </a:moveTo>
                  <a:lnTo>
                    <a:pt x="424" y="0"/>
                  </a:lnTo>
                  <a:lnTo>
                    <a:pt x="424" y="686"/>
                  </a:lnTo>
                  <a:lnTo>
                    <a:pt x="0" y="1075"/>
                  </a:lnTo>
                  <a:lnTo>
                    <a:pt x="0" y="395"/>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6" name="Freeform 29">
              <a:extLst>
                <a:ext uri="{FF2B5EF4-FFF2-40B4-BE49-F238E27FC236}">
                  <a16:creationId xmlns:a16="http://schemas.microsoft.com/office/drawing/2014/main" id="{2294B2D0-742A-4CD6-BD57-DBCF655DD736}"/>
                </a:ext>
              </a:extLst>
            </p:cNvPr>
            <p:cNvSpPr>
              <a:spLocks/>
            </p:cNvSpPr>
            <p:nvPr/>
          </p:nvSpPr>
          <p:spPr bwMode="auto">
            <a:xfrm>
              <a:off x="4692650" y="5368925"/>
              <a:ext cx="1206500" cy="1079500"/>
            </a:xfrm>
            <a:custGeom>
              <a:avLst/>
              <a:gdLst>
                <a:gd name="T0" fmla="*/ 2147483646 w 131"/>
                <a:gd name="T1" fmla="*/ 2147483646 h 117"/>
                <a:gd name="T2" fmla="*/ 2147483646 w 131"/>
                <a:gd name="T3" fmla="*/ 2147483646 h 117"/>
                <a:gd name="T4" fmla="*/ 0 w 131"/>
                <a:gd name="T5" fmla="*/ 2147483646 h 117"/>
                <a:gd name="T6" fmla="*/ 0 w 131"/>
                <a:gd name="T7" fmla="*/ 2147483646 h 117"/>
                <a:gd name="T8" fmla="*/ 2147483646 w 131"/>
                <a:gd name="T9" fmla="*/ 0 h 117"/>
                <a:gd name="T10" fmla="*/ 2147483646 w 131"/>
                <a:gd name="T11" fmla="*/ 0 h 117"/>
                <a:gd name="T12" fmla="*/ 2147483646 w 131"/>
                <a:gd name="T13" fmla="*/ 2147483646 h 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31" h="117">
                  <a:moveTo>
                    <a:pt x="131" y="117"/>
                  </a:moveTo>
                  <a:cubicBezTo>
                    <a:pt x="59" y="117"/>
                    <a:pt x="59" y="117"/>
                    <a:pt x="59" y="117"/>
                  </a:cubicBezTo>
                  <a:cubicBezTo>
                    <a:pt x="26" y="117"/>
                    <a:pt x="0" y="91"/>
                    <a:pt x="0" y="58"/>
                  </a:cubicBezTo>
                  <a:cubicBezTo>
                    <a:pt x="0" y="58"/>
                    <a:pt x="0" y="58"/>
                    <a:pt x="0" y="58"/>
                  </a:cubicBezTo>
                  <a:cubicBezTo>
                    <a:pt x="0" y="26"/>
                    <a:pt x="26" y="0"/>
                    <a:pt x="59" y="0"/>
                  </a:cubicBezTo>
                  <a:cubicBezTo>
                    <a:pt x="131" y="0"/>
                    <a:pt x="131" y="0"/>
                    <a:pt x="131" y="0"/>
                  </a:cubicBezTo>
                  <a:lnTo>
                    <a:pt x="131" y="11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27" name="Freeform 30">
              <a:extLst>
                <a:ext uri="{FF2B5EF4-FFF2-40B4-BE49-F238E27FC236}">
                  <a16:creationId xmlns:a16="http://schemas.microsoft.com/office/drawing/2014/main" id="{FAB3E344-73A1-4FBD-9BE7-5A55A02D7289}"/>
                </a:ext>
              </a:extLst>
            </p:cNvPr>
            <p:cNvSpPr>
              <a:spLocks/>
            </p:cNvSpPr>
            <p:nvPr/>
          </p:nvSpPr>
          <p:spPr bwMode="auto">
            <a:xfrm>
              <a:off x="6572250" y="4741863"/>
              <a:ext cx="4227513" cy="1089025"/>
            </a:xfrm>
            <a:custGeom>
              <a:avLst/>
              <a:gdLst>
                <a:gd name="T0" fmla="*/ 2147483646 w 459"/>
                <a:gd name="T1" fmla="*/ 2147483646 h 118"/>
                <a:gd name="T2" fmla="*/ 0 w 459"/>
                <a:gd name="T3" fmla="*/ 2147483646 h 118"/>
                <a:gd name="T4" fmla="*/ 0 w 459"/>
                <a:gd name="T5" fmla="*/ 0 h 118"/>
                <a:gd name="T6" fmla="*/ 2147483646 w 459"/>
                <a:gd name="T7" fmla="*/ 0 h 118"/>
                <a:gd name="T8" fmla="*/ 2147483646 w 459"/>
                <a:gd name="T9" fmla="*/ 2147483646 h 118"/>
                <a:gd name="T10" fmla="*/ 2147483646 w 459"/>
                <a:gd name="T11" fmla="*/ 2147483646 h 118"/>
                <a:gd name="T12" fmla="*/ 2147483646 w 459"/>
                <a:gd name="T13" fmla="*/ 2147483646 h 11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59" h="118">
                  <a:moveTo>
                    <a:pt x="400" y="118"/>
                  </a:moveTo>
                  <a:cubicBezTo>
                    <a:pt x="0" y="118"/>
                    <a:pt x="0" y="118"/>
                    <a:pt x="0" y="118"/>
                  </a:cubicBezTo>
                  <a:cubicBezTo>
                    <a:pt x="0" y="0"/>
                    <a:pt x="0" y="0"/>
                    <a:pt x="0" y="0"/>
                  </a:cubicBezTo>
                  <a:cubicBezTo>
                    <a:pt x="400" y="0"/>
                    <a:pt x="400" y="0"/>
                    <a:pt x="400" y="0"/>
                  </a:cubicBezTo>
                  <a:cubicBezTo>
                    <a:pt x="432" y="0"/>
                    <a:pt x="459" y="27"/>
                    <a:pt x="459" y="59"/>
                  </a:cubicBezTo>
                  <a:cubicBezTo>
                    <a:pt x="459" y="59"/>
                    <a:pt x="459" y="59"/>
                    <a:pt x="459" y="59"/>
                  </a:cubicBezTo>
                  <a:cubicBezTo>
                    <a:pt x="459" y="92"/>
                    <a:pt x="432" y="118"/>
                    <a:pt x="400" y="11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0" name="Freeform 33">
              <a:extLst>
                <a:ext uri="{FF2B5EF4-FFF2-40B4-BE49-F238E27FC236}">
                  <a16:creationId xmlns:a16="http://schemas.microsoft.com/office/drawing/2014/main" id="{CF2C1CE4-CCEC-4250-A818-CAA24366C0C3}"/>
                </a:ext>
              </a:extLst>
            </p:cNvPr>
            <p:cNvSpPr>
              <a:spLocks/>
            </p:cNvSpPr>
            <p:nvPr/>
          </p:nvSpPr>
          <p:spPr bwMode="auto">
            <a:xfrm>
              <a:off x="5218113" y="5821363"/>
              <a:ext cx="588962" cy="314325"/>
            </a:xfrm>
            <a:custGeom>
              <a:avLst/>
              <a:gdLst>
                <a:gd name="T0" fmla="*/ 2147483646 w 64"/>
                <a:gd name="T1" fmla="*/ 1025605496 h 34"/>
                <a:gd name="T2" fmla="*/ 2147483646 w 64"/>
                <a:gd name="T3" fmla="*/ 1196542826 h 34"/>
                <a:gd name="T4" fmla="*/ 2147483646 w 64"/>
                <a:gd name="T5" fmla="*/ 1538408243 h 34"/>
                <a:gd name="T6" fmla="*/ 1693735079 w 64"/>
                <a:gd name="T7" fmla="*/ 1538408243 h 34"/>
                <a:gd name="T8" fmla="*/ 1693735079 w 64"/>
                <a:gd name="T9" fmla="*/ 1452948823 h 34"/>
                <a:gd name="T10" fmla="*/ 1693735079 w 64"/>
                <a:gd name="T11" fmla="*/ 1452948823 h 34"/>
                <a:gd name="T12" fmla="*/ 1947798562 w 64"/>
                <a:gd name="T13" fmla="*/ 1111074161 h 34"/>
                <a:gd name="T14" fmla="*/ 2147483646 w 64"/>
                <a:gd name="T15" fmla="*/ 769208744 h 34"/>
                <a:gd name="T16" fmla="*/ 2147483646 w 64"/>
                <a:gd name="T17" fmla="*/ 512802748 h 34"/>
                <a:gd name="T18" fmla="*/ 2147483646 w 64"/>
                <a:gd name="T19" fmla="*/ 512802748 h 34"/>
                <a:gd name="T20" fmla="*/ 2147483646 w 64"/>
                <a:gd name="T21" fmla="*/ 341865417 h 34"/>
                <a:gd name="T22" fmla="*/ 2147483646 w 64"/>
                <a:gd name="T23" fmla="*/ 341865417 h 34"/>
                <a:gd name="T24" fmla="*/ 1947798562 w 64"/>
                <a:gd name="T25" fmla="*/ 341865417 h 34"/>
                <a:gd name="T26" fmla="*/ 1439671596 w 64"/>
                <a:gd name="T27" fmla="*/ 170937331 h 34"/>
                <a:gd name="T28" fmla="*/ 931553833 w 64"/>
                <a:gd name="T29" fmla="*/ 0 h 34"/>
                <a:gd name="T30" fmla="*/ 0 w 64"/>
                <a:gd name="T31" fmla="*/ 0 h 34"/>
                <a:gd name="T32" fmla="*/ 0 w 64"/>
                <a:gd name="T33" fmla="*/ 2147483646 h 34"/>
                <a:gd name="T34" fmla="*/ 1185617316 w 64"/>
                <a:gd name="T35" fmla="*/ 2147483646 h 34"/>
                <a:gd name="T36" fmla="*/ 1778416772 w 64"/>
                <a:gd name="T37" fmla="*/ 2147483646 h 34"/>
                <a:gd name="T38" fmla="*/ 2117171150 w 64"/>
                <a:gd name="T39" fmla="*/ 2147483646 h 34"/>
                <a:gd name="T40" fmla="*/ 2147483646 w 64"/>
                <a:gd name="T41" fmla="*/ 2147483646 h 34"/>
                <a:gd name="T42" fmla="*/ 2147483646 w 64"/>
                <a:gd name="T43" fmla="*/ 2147483646 h 34"/>
                <a:gd name="T44" fmla="*/ 2147483646 w 64"/>
                <a:gd name="T45" fmla="*/ 2147483646 h 34"/>
                <a:gd name="T46" fmla="*/ 2147483646 w 64"/>
                <a:gd name="T47" fmla="*/ 1367480157 h 34"/>
                <a:gd name="T48" fmla="*/ 2147483646 w 64"/>
                <a:gd name="T49" fmla="*/ 1111074161 h 34"/>
                <a:gd name="T50" fmla="*/ 2147483646 w 64"/>
                <a:gd name="T51" fmla="*/ 1111074161 h 34"/>
                <a:gd name="T52" fmla="*/ 2147483646 w 64"/>
                <a:gd name="T53" fmla="*/ 1025605496 h 3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64" h="34">
                  <a:moveTo>
                    <a:pt x="55" y="12"/>
                  </a:moveTo>
                  <a:cubicBezTo>
                    <a:pt x="51" y="14"/>
                    <a:pt x="51" y="14"/>
                    <a:pt x="51" y="14"/>
                  </a:cubicBezTo>
                  <a:cubicBezTo>
                    <a:pt x="44" y="18"/>
                    <a:pt x="35" y="19"/>
                    <a:pt x="27" y="18"/>
                  </a:cubicBezTo>
                  <a:cubicBezTo>
                    <a:pt x="20" y="18"/>
                    <a:pt x="20" y="18"/>
                    <a:pt x="20" y="18"/>
                  </a:cubicBezTo>
                  <a:cubicBezTo>
                    <a:pt x="20" y="17"/>
                    <a:pt x="20" y="17"/>
                    <a:pt x="20" y="17"/>
                  </a:cubicBezTo>
                  <a:cubicBezTo>
                    <a:pt x="20" y="17"/>
                    <a:pt x="20" y="17"/>
                    <a:pt x="20" y="17"/>
                  </a:cubicBezTo>
                  <a:cubicBezTo>
                    <a:pt x="20" y="16"/>
                    <a:pt x="21" y="14"/>
                    <a:pt x="23" y="13"/>
                  </a:cubicBezTo>
                  <a:cubicBezTo>
                    <a:pt x="40" y="9"/>
                    <a:pt x="40" y="9"/>
                    <a:pt x="40" y="9"/>
                  </a:cubicBezTo>
                  <a:cubicBezTo>
                    <a:pt x="40" y="6"/>
                    <a:pt x="40" y="6"/>
                    <a:pt x="40" y="6"/>
                  </a:cubicBezTo>
                  <a:cubicBezTo>
                    <a:pt x="40" y="6"/>
                    <a:pt x="40" y="6"/>
                    <a:pt x="40" y="6"/>
                  </a:cubicBezTo>
                  <a:cubicBezTo>
                    <a:pt x="37" y="5"/>
                    <a:pt x="35" y="4"/>
                    <a:pt x="32" y="4"/>
                  </a:cubicBezTo>
                  <a:cubicBezTo>
                    <a:pt x="29" y="4"/>
                    <a:pt x="29" y="4"/>
                    <a:pt x="29" y="4"/>
                  </a:cubicBezTo>
                  <a:cubicBezTo>
                    <a:pt x="27" y="4"/>
                    <a:pt x="25" y="4"/>
                    <a:pt x="23" y="4"/>
                  </a:cubicBezTo>
                  <a:cubicBezTo>
                    <a:pt x="17" y="2"/>
                    <a:pt x="17" y="2"/>
                    <a:pt x="17" y="2"/>
                  </a:cubicBezTo>
                  <a:cubicBezTo>
                    <a:pt x="11" y="0"/>
                    <a:pt x="11" y="0"/>
                    <a:pt x="11" y="0"/>
                  </a:cubicBezTo>
                  <a:cubicBezTo>
                    <a:pt x="0" y="0"/>
                    <a:pt x="0" y="0"/>
                    <a:pt x="0" y="0"/>
                  </a:cubicBezTo>
                  <a:cubicBezTo>
                    <a:pt x="0" y="34"/>
                    <a:pt x="0" y="34"/>
                    <a:pt x="0" y="34"/>
                  </a:cubicBezTo>
                  <a:cubicBezTo>
                    <a:pt x="14" y="34"/>
                    <a:pt x="14" y="34"/>
                    <a:pt x="14" y="34"/>
                  </a:cubicBezTo>
                  <a:cubicBezTo>
                    <a:pt x="21" y="34"/>
                    <a:pt x="21" y="34"/>
                    <a:pt x="21" y="34"/>
                  </a:cubicBezTo>
                  <a:cubicBezTo>
                    <a:pt x="22" y="34"/>
                    <a:pt x="24" y="34"/>
                    <a:pt x="25" y="34"/>
                  </a:cubicBezTo>
                  <a:cubicBezTo>
                    <a:pt x="31" y="33"/>
                    <a:pt x="31" y="33"/>
                    <a:pt x="31" y="33"/>
                  </a:cubicBezTo>
                  <a:cubicBezTo>
                    <a:pt x="37" y="32"/>
                    <a:pt x="43" y="30"/>
                    <a:pt x="48" y="27"/>
                  </a:cubicBezTo>
                  <a:cubicBezTo>
                    <a:pt x="48" y="27"/>
                    <a:pt x="48" y="27"/>
                    <a:pt x="48" y="27"/>
                  </a:cubicBezTo>
                  <a:cubicBezTo>
                    <a:pt x="53" y="24"/>
                    <a:pt x="58" y="21"/>
                    <a:pt x="61" y="16"/>
                  </a:cubicBezTo>
                  <a:cubicBezTo>
                    <a:pt x="64" y="13"/>
                    <a:pt x="64" y="13"/>
                    <a:pt x="64" y="13"/>
                  </a:cubicBezTo>
                  <a:cubicBezTo>
                    <a:pt x="64" y="13"/>
                    <a:pt x="64" y="13"/>
                    <a:pt x="64" y="13"/>
                  </a:cubicBezTo>
                  <a:cubicBezTo>
                    <a:pt x="62" y="11"/>
                    <a:pt x="58" y="10"/>
                    <a:pt x="55" y="1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1" name="Freeform 34">
              <a:extLst>
                <a:ext uri="{FF2B5EF4-FFF2-40B4-BE49-F238E27FC236}">
                  <a16:creationId xmlns:a16="http://schemas.microsoft.com/office/drawing/2014/main" id="{5B240ADC-66A7-4EA4-91B9-B6056582BD94}"/>
                </a:ext>
              </a:extLst>
            </p:cNvPr>
            <p:cNvSpPr>
              <a:spLocks/>
            </p:cNvSpPr>
            <p:nvPr/>
          </p:nvSpPr>
          <p:spPr bwMode="auto">
            <a:xfrm>
              <a:off x="4941888" y="5802313"/>
              <a:ext cx="257175" cy="406400"/>
            </a:xfrm>
            <a:custGeom>
              <a:avLst/>
              <a:gdLst>
                <a:gd name="T0" fmla="*/ 1012332648 w 28"/>
                <a:gd name="T1" fmla="*/ 0 h 44"/>
                <a:gd name="T2" fmla="*/ 843607479 w 28"/>
                <a:gd name="T3" fmla="*/ 170623345 h 44"/>
                <a:gd name="T4" fmla="*/ 0 w 28"/>
                <a:gd name="T5" fmla="*/ 170623345 h 44"/>
                <a:gd name="T6" fmla="*/ 0 w 28"/>
                <a:gd name="T7" fmla="*/ 2147483646 h 44"/>
                <a:gd name="T8" fmla="*/ 674891494 w 28"/>
                <a:gd name="T9" fmla="*/ 2147483646 h 44"/>
                <a:gd name="T10" fmla="*/ 1012332648 w 28"/>
                <a:gd name="T11" fmla="*/ 2147483646 h 44"/>
                <a:gd name="T12" fmla="*/ 1687214957 w 28"/>
                <a:gd name="T13" fmla="*/ 2147483646 h 44"/>
                <a:gd name="T14" fmla="*/ 2147483646 w 28"/>
                <a:gd name="T15" fmla="*/ 2147483646 h 44"/>
                <a:gd name="T16" fmla="*/ 2147483646 w 28"/>
                <a:gd name="T17" fmla="*/ 2147483646 h 44"/>
                <a:gd name="T18" fmla="*/ 2147483646 w 28"/>
                <a:gd name="T19" fmla="*/ 341237455 h 44"/>
                <a:gd name="T20" fmla="*/ 2024665296 w 28"/>
                <a:gd name="T21" fmla="*/ 0 h 44"/>
                <a:gd name="T22" fmla="*/ 1012332648 w 28"/>
                <a:gd name="T23" fmla="*/ 0 h 4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28" h="44">
                  <a:moveTo>
                    <a:pt x="12" y="0"/>
                  </a:moveTo>
                  <a:cubicBezTo>
                    <a:pt x="10" y="2"/>
                    <a:pt x="10" y="2"/>
                    <a:pt x="10" y="2"/>
                  </a:cubicBezTo>
                  <a:cubicBezTo>
                    <a:pt x="0" y="2"/>
                    <a:pt x="0" y="2"/>
                    <a:pt x="0" y="2"/>
                  </a:cubicBezTo>
                  <a:cubicBezTo>
                    <a:pt x="0" y="42"/>
                    <a:pt x="0" y="42"/>
                    <a:pt x="0" y="42"/>
                  </a:cubicBezTo>
                  <a:cubicBezTo>
                    <a:pt x="8" y="42"/>
                    <a:pt x="8" y="42"/>
                    <a:pt x="8" y="42"/>
                  </a:cubicBezTo>
                  <a:cubicBezTo>
                    <a:pt x="12" y="44"/>
                    <a:pt x="12" y="44"/>
                    <a:pt x="12" y="44"/>
                  </a:cubicBezTo>
                  <a:cubicBezTo>
                    <a:pt x="20" y="44"/>
                    <a:pt x="20" y="44"/>
                    <a:pt x="20" y="44"/>
                  </a:cubicBezTo>
                  <a:cubicBezTo>
                    <a:pt x="26" y="41"/>
                    <a:pt x="26" y="41"/>
                    <a:pt x="26" y="41"/>
                  </a:cubicBezTo>
                  <a:cubicBezTo>
                    <a:pt x="27" y="41"/>
                    <a:pt x="28" y="39"/>
                    <a:pt x="28" y="38"/>
                  </a:cubicBezTo>
                  <a:cubicBezTo>
                    <a:pt x="28" y="4"/>
                    <a:pt x="28" y="4"/>
                    <a:pt x="28" y="4"/>
                  </a:cubicBezTo>
                  <a:cubicBezTo>
                    <a:pt x="28" y="2"/>
                    <a:pt x="26" y="0"/>
                    <a:pt x="24" y="0"/>
                  </a:cubicBezTo>
                  <a:lnTo>
                    <a:pt x="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8932" name="Oval 35">
              <a:extLst>
                <a:ext uri="{FF2B5EF4-FFF2-40B4-BE49-F238E27FC236}">
                  <a16:creationId xmlns:a16="http://schemas.microsoft.com/office/drawing/2014/main" id="{5E046D3E-B313-4CEC-900B-39CCD3EA26AA}"/>
                </a:ext>
              </a:extLst>
            </p:cNvPr>
            <p:cNvSpPr>
              <a:spLocks noChangeArrowheads="1"/>
            </p:cNvSpPr>
            <p:nvPr/>
          </p:nvSpPr>
          <p:spPr bwMode="auto">
            <a:xfrm>
              <a:off x="5586413" y="5729288"/>
              <a:ext cx="166687" cy="16510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8933" name="Oval 36">
              <a:extLst>
                <a:ext uri="{FF2B5EF4-FFF2-40B4-BE49-F238E27FC236}">
                  <a16:creationId xmlns:a16="http://schemas.microsoft.com/office/drawing/2014/main" id="{76BD185F-1CA9-42F0-B476-AB229DE91174}"/>
                </a:ext>
              </a:extLst>
            </p:cNvPr>
            <p:cNvSpPr>
              <a:spLocks noChangeArrowheads="1"/>
            </p:cNvSpPr>
            <p:nvPr/>
          </p:nvSpPr>
          <p:spPr bwMode="auto">
            <a:xfrm>
              <a:off x="5476875" y="5572125"/>
              <a:ext cx="128588" cy="12858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8934" name="Oval 37">
              <a:extLst>
                <a:ext uri="{FF2B5EF4-FFF2-40B4-BE49-F238E27FC236}">
                  <a16:creationId xmlns:a16="http://schemas.microsoft.com/office/drawing/2014/main" id="{35E5A4FD-14BB-4551-A078-1B1722E6CD93}"/>
                </a:ext>
              </a:extLst>
            </p:cNvPr>
            <p:cNvSpPr>
              <a:spLocks noChangeArrowheads="1"/>
            </p:cNvSpPr>
            <p:nvPr/>
          </p:nvSpPr>
          <p:spPr bwMode="auto">
            <a:xfrm>
              <a:off x="5384800" y="5719763"/>
              <a:ext cx="92075" cy="825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38943" name="Rectangle 42">
              <a:extLst>
                <a:ext uri="{FF2B5EF4-FFF2-40B4-BE49-F238E27FC236}">
                  <a16:creationId xmlns:a16="http://schemas.microsoft.com/office/drawing/2014/main" id="{3844413C-8AA2-465C-9A34-E354158F32AD}"/>
                </a:ext>
              </a:extLst>
            </p:cNvPr>
            <p:cNvSpPr>
              <a:spLocks noChangeArrowheads="1"/>
            </p:cNvSpPr>
            <p:nvPr/>
          </p:nvSpPr>
          <p:spPr bwMode="auto">
            <a:xfrm>
              <a:off x="6811963" y="4840288"/>
              <a:ext cx="17049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000" b="1">
                  <a:solidFill>
                    <a:srgbClr val="FFFFFF"/>
                  </a:solidFill>
                  <a:latin typeface="Arial" panose="020B0604020202020204" pitchFamily="34" charset="0"/>
                </a:rPr>
                <a:t>Your text here</a:t>
              </a:r>
              <a:endParaRPr lang="ru-RU" altLang="ru-RU" sz="1800" b="1"/>
            </a:p>
          </p:txBody>
        </p:sp>
        <p:sp>
          <p:nvSpPr>
            <p:cNvPr id="38944" name="TextBox 115">
              <a:extLst>
                <a:ext uri="{FF2B5EF4-FFF2-40B4-BE49-F238E27FC236}">
                  <a16:creationId xmlns:a16="http://schemas.microsoft.com/office/drawing/2014/main" id="{B53AE93D-C02A-41D8-B92D-14AE5F0AAC87}"/>
                </a:ext>
              </a:extLst>
            </p:cNvPr>
            <p:cNvSpPr txBox="1">
              <a:spLocks noChangeArrowheads="1"/>
            </p:cNvSpPr>
            <p:nvPr/>
          </p:nvSpPr>
          <p:spPr bwMode="auto">
            <a:xfrm>
              <a:off x="6729413" y="5124450"/>
              <a:ext cx="39179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i="1">
                  <a:solidFill>
                    <a:schemeClr val="bg1"/>
                  </a:solidFill>
                  <a:latin typeface="Arial" panose="020B0604020202020204" pitchFamily="34" charset="0"/>
                  <a:cs typeface="Arial" panose="020B0604020202020204" pitchFamily="34" charset="0"/>
                </a:rPr>
                <a:t>Lorem ipsum dolor sit amet, consectetur adipiscing elit, sed do eiusmod tempor</a:t>
              </a:r>
              <a:endParaRPr lang="ru-RU" altLang="ru-RU" sz="1400" i="1">
                <a:solidFill>
                  <a:schemeClr val="bg1"/>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8914"/>
                                        </p:tgtEl>
                                        <p:attrNameLst>
                                          <p:attrName>style.visibility</p:attrName>
                                        </p:attrNameLst>
                                      </p:cBhvr>
                                      <p:to>
                                        <p:strVal val="visible"/>
                                      </p:to>
                                    </p:set>
                                    <p:anim calcmode="lin" valueType="num">
                                      <p:cBhvr additive="base">
                                        <p:cTn id="7" dur="500" fill="hold"/>
                                        <p:tgtEl>
                                          <p:spTgt spid="38914"/>
                                        </p:tgtEl>
                                        <p:attrNameLst>
                                          <p:attrName>ppt_x</p:attrName>
                                        </p:attrNameLst>
                                      </p:cBhvr>
                                      <p:tavLst>
                                        <p:tav tm="0">
                                          <p:val>
                                            <p:strVal val="#ppt_x"/>
                                          </p:val>
                                        </p:tav>
                                        <p:tav tm="100000">
                                          <p:val>
                                            <p:strVal val="#ppt_x"/>
                                          </p:val>
                                        </p:tav>
                                      </p:tavLst>
                                    </p:anim>
                                    <p:anim calcmode="lin" valueType="num">
                                      <p:cBhvr additive="base">
                                        <p:cTn id="8" dur="500" fill="hold"/>
                                        <p:tgtEl>
                                          <p:spTgt spid="3891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38915"/>
                                        </p:tgtEl>
                                        <p:attrNameLst>
                                          <p:attrName>style.visibility</p:attrName>
                                        </p:attrNameLst>
                                      </p:cBhvr>
                                      <p:to>
                                        <p:strVal val="visible"/>
                                      </p:to>
                                    </p:set>
                                    <p:anim calcmode="lin" valueType="num">
                                      <p:cBhvr additive="base">
                                        <p:cTn id="11" dur="500" fill="hold"/>
                                        <p:tgtEl>
                                          <p:spTgt spid="38915"/>
                                        </p:tgtEl>
                                        <p:attrNameLst>
                                          <p:attrName>ppt_x</p:attrName>
                                        </p:attrNameLst>
                                      </p:cBhvr>
                                      <p:tavLst>
                                        <p:tav tm="0">
                                          <p:val>
                                            <p:strVal val="#ppt_x"/>
                                          </p:val>
                                        </p:tav>
                                        <p:tav tm="100000">
                                          <p:val>
                                            <p:strVal val="#ppt_x"/>
                                          </p:val>
                                        </p:tav>
                                      </p:tavLst>
                                    </p:anim>
                                    <p:anim calcmode="lin" valueType="num">
                                      <p:cBhvr additive="base">
                                        <p:cTn id="12" dur="500" fill="hold"/>
                                        <p:tgtEl>
                                          <p:spTgt spid="38915"/>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3" presetClass="entr" presetSubtype="16" fill="hold" grpId="0" nodeType="afterEffect">
                                  <p:stCondLst>
                                    <p:cond delay="0"/>
                                  </p:stCondLst>
                                  <p:childTnLst>
                                    <p:set>
                                      <p:cBhvr>
                                        <p:cTn id="15" dur="1" fill="hold">
                                          <p:stCondLst>
                                            <p:cond delay="0"/>
                                          </p:stCondLst>
                                        </p:cTn>
                                        <p:tgtEl>
                                          <p:spTgt spid="38916"/>
                                        </p:tgtEl>
                                        <p:attrNameLst>
                                          <p:attrName>style.visibility</p:attrName>
                                        </p:attrNameLst>
                                      </p:cBhvr>
                                      <p:to>
                                        <p:strVal val="visible"/>
                                      </p:to>
                                    </p:set>
                                    <p:anim calcmode="lin" valueType="num">
                                      <p:cBhvr>
                                        <p:cTn id="16" dur="500" fill="hold"/>
                                        <p:tgtEl>
                                          <p:spTgt spid="38916"/>
                                        </p:tgtEl>
                                        <p:attrNameLst>
                                          <p:attrName>ppt_w</p:attrName>
                                        </p:attrNameLst>
                                      </p:cBhvr>
                                      <p:tavLst>
                                        <p:tav tm="0">
                                          <p:val>
                                            <p:fltVal val="0"/>
                                          </p:val>
                                        </p:tav>
                                        <p:tav tm="100000">
                                          <p:val>
                                            <p:strVal val="#ppt_w"/>
                                          </p:val>
                                        </p:tav>
                                      </p:tavLst>
                                    </p:anim>
                                    <p:anim calcmode="lin" valueType="num">
                                      <p:cBhvr>
                                        <p:cTn id="17" dur="500" fill="hold"/>
                                        <p:tgtEl>
                                          <p:spTgt spid="38916"/>
                                        </p:tgtEl>
                                        <p:attrNameLst>
                                          <p:attrName>ppt_h</p:attrName>
                                        </p:attrNameLst>
                                      </p:cBhvr>
                                      <p:tavLst>
                                        <p:tav tm="0">
                                          <p:val>
                                            <p:fltVal val="0"/>
                                          </p:val>
                                        </p:tav>
                                        <p:tav tm="100000">
                                          <p:val>
                                            <p:strVal val="#ppt_h"/>
                                          </p:val>
                                        </p:tav>
                                      </p:tavLst>
                                    </p:anim>
                                  </p:childTnLst>
                                </p:cTn>
                              </p:par>
                              <p:par>
                                <p:cTn id="18" presetID="2" presetClass="entr" presetSubtype="2" fill="hold" nodeType="withEffect">
                                  <p:stCondLst>
                                    <p:cond delay="0"/>
                                  </p:stCondLst>
                                  <p:childTnLst>
                                    <p:set>
                                      <p:cBhvr>
                                        <p:cTn id="19" dur="1" fill="hold">
                                          <p:stCondLst>
                                            <p:cond delay="0"/>
                                          </p:stCondLst>
                                        </p:cTn>
                                        <p:tgtEl>
                                          <p:spTgt spid="2"/>
                                        </p:tgtEl>
                                        <p:attrNameLst>
                                          <p:attrName>style.visibility</p:attrName>
                                        </p:attrNameLst>
                                      </p:cBhvr>
                                      <p:to>
                                        <p:strVal val="visible"/>
                                      </p:to>
                                    </p:set>
                                    <p:anim calcmode="lin" valueType="num">
                                      <p:cBhvr additive="base">
                                        <p:cTn id="20" dur="500" fill="hold"/>
                                        <p:tgtEl>
                                          <p:spTgt spid="2"/>
                                        </p:tgtEl>
                                        <p:attrNameLst>
                                          <p:attrName>ppt_x</p:attrName>
                                        </p:attrNameLst>
                                      </p:cBhvr>
                                      <p:tavLst>
                                        <p:tav tm="0">
                                          <p:val>
                                            <p:strVal val="1+#ppt_w/2"/>
                                          </p:val>
                                        </p:tav>
                                        <p:tav tm="100000">
                                          <p:val>
                                            <p:strVal val="#ppt_x"/>
                                          </p:val>
                                        </p:tav>
                                      </p:tavLst>
                                    </p:anim>
                                    <p:anim calcmode="lin" valueType="num">
                                      <p:cBhvr additive="base">
                                        <p:cTn id="21" dur="500" fill="hold"/>
                                        <p:tgtEl>
                                          <p:spTgt spid="2"/>
                                        </p:tgtEl>
                                        <p:attrNameLst>
                                          <p:attrName>ppt_y</p:attrName>
                                        </p:attrNameLst>
                                      </p:cBhvr>
                                      <p:tavLst>
                                        <p:tav tm="0">
                                          <p:val>
                                            <p:strVal val="#ppt_y"/>
                                          </p:val>
                                        </p:tav>
                                        <p:tav tm="100000">
                                          <p:val>
                                            <p:strVal val="#ppt_y"/>
                                          </p:val>
                                        </p:tav>
                                      </p:tavLst>
                                    </p:anim>
                                  </p:childTnLst>
                                </p:cTn>
                              </p:par>
                              <p:par>
                                <p:cTn id="22" presetID="23" presetClass="entr" presetSubtype="16" fill="hold" grpId="0" nodeType="withEffect">
                                  <p:stCondLst>
                                    <p:cond delay="250"/>
                                  </p:stCondLst>
                                  <p:childTnLst>
                                    <p:set>
                                      <p:cBhvr>
                                        <p:cTn id="23" dur="1" fill="hold">
                                          <p:stCondLst>
                                            <p:cond delay="0"/>
                                          </p:stCondLst>
                                        </p:cTn>
                                        <p:tgtEl>
                                          <p:spTgt spid="38917"/>
                                        </p:tgtEl>
                                        <p:attrNameLst>
                                          <p:attrName>style.visibility</p:attrName>
                                        </p:attrNameLst>
                                      </p:cBhvr>
                                      <p:to>
                                        <p:strVal val="visible"/>
                                      </p:to>
                                    </p:set>
                                    <p:anim calcmode="lin" valueType="num">
                                      <p:cBhvr>
                                        <p:cTn id="24" dur="500" fill="hold"/>
                                        <p:tgtEl>
                                          <p:spTgt spid="38917"/>
                                        </p:tgtEl>
                                        <p:attrNameLst>
                                          <p:attrName>ppt_w</p:attrName>
                                        </p:attrNameLst>
                                      </p:cBhvr>
                                      <p:tavLst>
                                        <p:tav tm="0">
                                          <p:val>
                                            <p:fltVal val="0"/>
                                          </p:val>
                                        </p:tav>
                                        <p:tav tm="100000">
                                          <p:val>
                                            <p:strVal val="#ppt_w"/>
                                          </p:val>
                                        </p:tav>
                                      </p:tavLst>
                                    </p:anim>
                                    <p:anim calcmode="lin" valueType="num">
                                      <p:cBhvr>
                                        <p:cTn id="25" dur="500" fill="hold"/>
                                        <p:tgtEl>
                                          <p:spTgt spid="38917"/>
                                        </p:tgtEl>
                                        <p:attrNameLst>
                                          <p:attrName>ppt_h</p:attrName>
                                        </p:attrNameLst>
                                      </p:cBhvr>
                                      <p:tavLst>
                                        <p:tav tm="0">
                                          <p:val>
                                            <p:fltVal val="0"/>
                                          </p:val>
                                        </p:tav>
                                        <p:tav tm="100000">
                                          <p:val>
                                            <p:strVal val="#ppt_h"/>
                                          </p:val>
                                        </p:tav>
                                      </p:tavLst>
                                    </p:anim>
                                  </p:childTnLst>
                                </p:cTn>
                              </p:par>
                              <p:par>
                                <p:cTn id="26" presetID="2" presetClass="entr" presetSubtype="2" fill="hold"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1+#ppt_w/2"/>
                                          </p:val>
                                        </p:tav>
                                        <p:tav tm="100000">
                                          <p:val>
                                            <p:strVal val="#ppt_x"/>
                                          </p:val>
                                        </p:tav>
                                      </p:tavLst>
                                    </p:anim>
                                    <p:anim calcmode="lin" valueType="num">
                                      <p:cBhvr additive="base">
                                        <p:cTn id="29" dur="500" fill="hold"/>
                                        <p:tgtEl>
                                          <p:spTgt spid="3"/>
                                        </p:tgtEl>
                                        <p:attrNameLst>
                                          <p:attrName>ppt_y</p:attrName>
                                        </p:attrNameLst>
                                      </p:cBhvr>
                                      <p:tavLst>
                                        <p:tav tm="0">
                                          <p:val>
                                            <p:strVal val="#ppt_y"/>
                                          </p:val>
                                        </p:tav>
                                        <p:tav tm="100000">
                                          <p:val>
                                            <p:strVal val="#ppt_y"/>
                                          </p:val>
                                        </p:tav>
                                      </p:tavLst>
                                    </p:anim>
                                  </p:childTnLst>
                                </p:cTn>
                              </p:par>
                              <p:par>
                                <p:cTn id="30" presetID="2" presetClass="entr" presetSubtype="2" fill="hold" nodeType="withEffect">
                                  <p:stCondLst>
                                    <p:cond delay="50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500" fill="hold"/>
                                        <p:tgtEl>
                                          <p:spTgt spid="4"/>
                                        </p:tgtEl>
                                        <p:attrNameLst>
                                          <p:attrName>ppt_x</p:attrName>
                                        </p:attrNameLst>
                                      </p:cBhvr>
                                      <p:tavLst>
                                        <p:tav tm="0">
                                          <p:val>
                                            <p:strVal val="1+#ppt_w/2"/>
                                          </p:val>
                                        </p:tav>
                                        <p:tav tm="100000">
                                          <p:val>
                                            <p:strVal val="#ppt_x"/>
                                          </p:val>
                                        </p:tav>
                                      </p:tavLst>
                                    </p:anim>
                                    <p:anim calcmode="lin" valueType="num">
                                      <p:cBhvr additive="base">
                                        <p:cTn id="33" dur="500" fill="hold"/>
                                        <p:tgtEl>
                                          <p:spTgt spid="4"/>
                                        </p:tgtEl>
                                        <p:attrNameLst>
                                          <p:attrName>ppt_y</p:attrName>
                                        </p:attrNameLst>
                                      </p:cBhvr>
                                      <p:tavLst>
                                        <p:tav tm="0">
                                          <p:val>
                                            <p:strVal val="#ppt_y"/>
                                          </p:val>
                                        </p:tav>
                                        <p:tav tm="100000">
                                          <p:val>
                                            <p:strVal val="#ppt_y"/>
                                          </p:val>
                                        </p:tav>
                                      </p:tavLst>
                                    </p:anim>
                                  </p:childTnLst>
                                </p:cTn>
                              </p:par>
                              <p:par>
                                <p:cTn id="34" presetID="23" presetClass="entr" presetSubtype="16" fill="hold" grpId="0" nodeType="withEffect">
                                  <p:stCondLst>
                                    <p:cond delay="500"/>
                                  </p:stCondLst>
                                  <p:childTnLst>
                                    <p:set>
                                      <p:cBhvr>
                                        <p:cTn id="35" dur="1" fill="hold">
                                          <p:stCondLst>
                                            <p:cond delay="0"/>
                                          </p:stCondLst>
                                        </p:cTn>
                                        <p:tgtEl>
                                          <p:spTgt spid="38918"/>
                                        </p:tgtEl>
                                        <p:attrNameLst>
                                          <p:attrName>style.visibility</p:attrName>
                                        </p:attrNameLst>
                                      </p:cBhvr>
                                      <p:to>
                                        <p:strVal val="visible"/>
                                      </p:to>
                                    </p:set>
                                    <p:anim calcmode="lin" valueType="num">
                                      <p:cBhvr>
                                        <p:cTn id="36" dur="500" fill="hold"/>
                                        <p:tgtEl>
                                          <p:spTgt spid="38918"/>
                                        </p:tgtEl>
                                        <p:attrNameLst>
                                          <p:attrName>ppt_w</p:attrName>
                                        </p:attrNameLst>
                                      </p:cBhvr>
                                      <p:tavLst>
                                        <p:tav tm="0">
                                          <p:val>
                                            <p:fltVal val="0"/>
                                          </p:val>
                                        </p:tav>
                                        <p:tav tm="100000">
                                          <p:val>
                                            <p:strVal val="#ppt_w"/>
                                          </p:val>
                                        </p:tav>
                                      </p:tavLst>
                                    </p:anim>
                                    <p:anim calcmode="lin" valueType="num">
                                      <p:cBhvr>
                                        <p:cTn id="37" dur="500" fill="hold"/>
                                        <p:tgtEl>
                                          <p:spTgt spid="38918"/>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4" grpId="0"/>
      <p:bldP spid="38915" grpId="0"/>
      <p:bldP spid="38916" grpId="0"/>
      <p:bldP spid="38917" grpId="0"/>
      <p:bldP spid="38918"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extBox 112">
            <a:extLst>
              <a:ext uri="{FF2B5EF4-FFF2-40B4-BE49-F238E27FC236}">
                <a16:creationId xmlns:a16="http://schemas.microsoft.com/office/drawing/2014/main" id="{82E0A280-A19F-4D8D-A905-F80650BBC19B}"/>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1C8DFADE-D53D-4C90-AFD8-BFAA8DC5FA46}"/>
              </a:ext>
            </a:extLst>
          </p:cNvPr>
          <p:cNvGrpSpPr/>
          <p:nvPr/>
        </p:nvGrpSpPr>
        <p:grpSpPr>
          <a:xfrm>
            <a:off x="1681163" y="3149600"/>
            <a:ext cx="1165225" cy="2044700"/>
            <a:chOff x="1681163" y="3149600"/>
            <a:chExt cx="1165225" cy="2044700"/>
          </a:xfrm>
        </p:grpSpPr>
        <p:sp>
          <p:nvSpPr>
            <p:cNvPr id="39939" name="Freeform 16">
              <a:extLst>
                <a:ext uri="{FF2B5EF4-FFF2-40B4-BE49-F238E27FC236}">
                  <a16:creationId xmlns:a16="http://schemas.microsoft.com/office/drawing/2014/main" id="{61CD011F-877F-4CCC-9357-ED73697EF932}"/>
                </a:ext>
              </a:extLst>
            </p:cNvPr>
            <p:cNvSpPr>
              <a:spLocks/>
            </p:cNvSpPr>
            <p:nvPr/>
          </p:nvSpPr>
          <p:spPr bwMode="auto">
            <a:xfrm>
              <a:off x="1681163" y="3149600"/>
              <a:ext cx="582612" cy="2044700"/>
            </a:xfrm>
            <a:custGeom>
              <a:avLst/>
              <a:gdLst>
                <a:gd name="T0" fmla="*/ 924897344 w 367"/>
                <a:gd name="T1" fmla="*/ 2147483646 h 1288"/>
                <a:gd name="T2" fmla="*/ 924897344 w 367"/>
                <a:gd name="T3" fmla="*/ 0 h 1288"/>
                <a:gd name="T4" fmla="*/ 0 w 367"/>
                <a:gd name="T5" fmla="*/ 2147483646 h 1288"/>
                <a:gd name="T6" fmla="*/ 924897344 w 367"/>
                <a:gd name="T7" fmla="*/ 2147483646 h 12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1288">
                  <a:moveTo>
                    <a:pt x="367" y="1288"/>
                  </a:moveTo>
                  <a:lnTo>
                    <a:pt x="367" y="0"/>
                  </a:lnTo>
                  <a:lnTo>
                    <a:pt x="0" y="1137"/>
                  </a:lnTo>
                  <a:lnTo>
                    <a:pt x="367" y="128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9940" name="Freeform 17">
              <a:extLst>
                <a:ext uri="{FF2B5EF4-FFF2-40B4-BE49-F238E27FC236}">
                  <a16:creationId xmlns:a16="http://schemas.microsoft.com/office/drawing/2014/main" id="{118D9B66-7A29-4DBF-90B0-B88CC84692D7}"/>
                </a:ext>
              </a:extLst>
            </p:cNvPr>
            <p:cNvSpPr>
              <a:spLocks/>
            </p:cNvSpPr>
            <p:nvPr/>
          </p:nvSpPr>
          <p:spPr bwMode="auto">
            <a:xfrm>
              <a:off x="2263775" y="3149600"/>
              <a:ext cx="582613" cy="2044700"/>
            </a:xfrm>
            <a:custGeom>
              <a:avLst/>
              <a:gdLst>
                <a:gd name="T0" fmla="*/ 924898931 w 367"/>
                <a:gd name="T1" fmla="*/ 2147483646 h 1288"/>
                <a:gd name="T2" fmla="*/ 0 w 367"/>
                <a:gd name="T3" fmla="*/ 0 h 1288"/>
                <a:gd name="T4" fmla="*/ 0 w 367"/>
                <a:gd name="T5" fmla="*/ 2147483646 h 1288"/>
                <a:gd name="T6" fmla="*/ 924898931 w 367"/>
                <a:gd name="T7" fmla="*/ 2147483646 h 1288"/>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1288">
                  <a:moveTo>
                    <a:pt x="367" y="1144"/>
                  </a:moveTo>
                  <a:lnTo>
                    <a:pt x="0" y="0"/>
                  </a:lnTo>
                  <a:lnTo>
                    <a:pt x="0" y="1288"/>
                  </a:lnTo>
                  <a:lnTo>
                    <a:pt x="367" y="1144"/>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7AB7CEC9-31DB-42BC-B5F0-20F5FC15F891}"/>
              </a:ext>
            </a:extLst>
          </p:cNvPr>
          <p:cNvGrpSpPr/>
          <p:nvPr/>
        </p:nvGrpSpPr>
        <p:grpSpPr>
          <a:xfrm>
            <a:off x="3592513" y="1719263"/>
            <a:ext cx="1165225" cy="3475037"/>
            <a:chOff x="3592513" y="1719263"/>
            <a:chExt cx="1165225" cy="3475037"/>
          </a:xfrm>
        </p:grpSpPr>
        <p:sp>
          <p:nvSpPr>
            <p:cNvPr id="39941" name="Freeform 18">
              <a:extLst>
                <a:ext uri="{FF2B5EF4-FFF2-40B4-BE49-F238E27FC236}">
                  <a16:creationId xmlns:a16="http://schemas.microsoft.com/office/drawing/2014/main" id="{48FD8C95-8F9C-4AE4-A437-A46706A1CE03}"/>
                </a:ext>
              </a:extLst>
            </p:cNvPr>
            <p:cNvSpPr>
              <a:spLocks/>
            </p:cNvSpPr>
            <p:nvPr/>
          </p:nvSpPr>
          <p:spPr bwMode="auto">
            <a:xfrm>
              <a:off x="3592513" y="1719263"/>
              <a:ext cx="582612" cy="3475037"/>
            </a:xfrm>
            <a:custGeom>
              <a:avLst/>
              <a:gdLst>
                <a:gd name="T0" fmla="*/ 924897344 w 367"/>
                <a:gd name="T1" fmla="*/ 2147483646 h 2189"/>
                <a:gd name="T2" fmla="*/ 924897344 w 367"/>
                <a:gd name="T3" fmla="*/ 0 h 2189"/>
                <a:gd name="T4" fmla="*/ 0 w 367"/>
                <a:gd name="T5" fmla="*/ 2147483646 h 2189"/>
                <a:gd name="T6" fmla="*/ 924897344 w 367"/>
                <a:gd name="T7" fmla="*/ 2147483646 h 2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2189">
                  <a:moveTo>
                    <a:pt x="367" y="2189"/>
                  </a:moveTo>
                  <a:lnTo>
                    <a:pt x="367" y="0"/>
                  </a:lnTo>
                  <a:lnTo>
                    <a:pt x="0" y="2038"/>
                  </a:lnTo>
                  <a:lnTo>
                    <a:pt x="367" y="218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9942" name="Freeform 19">
              <a:extLst>
                <a:ext uri="{FF2B5EF4-FFF2-40B4-BE49-F238E27FC236}">
                  <a16:creationId xmlns:a16="http://schemas.microsoft.com/office/drawing/2014/main" id="{18499942-0C00-413E-98FA-8F60F03DD55A}"/>
                </a:ext>
              </a:extLst>
            </p:cNvPr>
            <p:cNvSpPr>
              <a:spLocks/>
            </p:cNvSpPr>
            <p:nvPr/>
          </p:nvSpPr>
          <p:spPr bwMode="auto">
            <a:xfrm>
              <a:off x="4175125" y="1719263"/>
              <a:ext cx="582613" cy="3475037"/>
            </a:xfrm>
            <a:custGeom>
              <a:avLst/>
              <a:gdLst>
                <a:gd name="T0" fmla="*/ 924898931 w 367"/>
                <a:gd name="T1" fmla="*/ 2147483646 h 2189"/>
                <a:gd name="T2" fmla="*/ 0 w 367"/>
                <a:gd name="T3" fmla="*/ 0 h 2189"/>
                <a:gd name="T4" fmla="*/ 0 w 367"/>
                <a:gd name="T5" fmla="*/ 2147483646 h 2189"/>
                <a:gd name="T6" fmla="*/ 924898931 w 367"/>
                <a:gd name="T7" fmla="*/ 2147483646 h 218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2189">
                  <a:moveTo>
                    <a:pt x="367" y="2045"/>
                  </a:moveTo>
                  <a:lnTo>
                    <a:pt x="0" y="0"/>
                  </a:lnTo>
                  <a:lnTo>
                    <a:pt x="0" y="2189"/>
                  </a:lnTo>
                  <a:lnTo>
                    <a:pt x="367" y="2045"/>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4" name="Группа 3">
            <a:extLst>
              <a:ext uri="{FF2B5EF4-FFF2-40B4-BE49-F238E27FC236}">
                <a16:creationId xmlns:a16="http://schemas.microsoft.com/office/drawing/2014/main" id="{D98E53BA-AD9F-4221-9421-82D5D2D313F7}"/>
              </a:ext>
            </a:extLst>
          </p:cNvPr>
          <p:cNvGrpSpPr/>
          <p:nvPr/>
        </p:nvGrpSpPr>
        <p:grpSpPr>
          <a:xfrm>
            <a:off x="5508625" y="2533650"/>
            <a:ext cx="1165225" cy="2660650"/>
            <a:chOff x="5508625" y="2533650"/>
            <a:chExt cx="1165225" cy="2660650"/>
          </a:xfrm>
        </p:grpSpPr>
        <p:sp>
          <p:nvSpPr>
            <p:cNvPr id="39943" name="Freeform 20">
              <a:extLst>
                <a:ext uri="{FF2B5EF4-FFF2-40B4-BE49-F238E27FC236}">
                  <a16:creationId xmlns:a16="http://schemas.microsoft.com/office/drawing/2014/main" id="{5407D75B-C307-4280-98EC-91CA926897BC}"/>
                </a:ext>
              </a:extLst>
            </p:cNvPr>
            <p:cNvSpPr>
              <a:spLocks/>
            </p:cNvSpPr>
            <p:nvPr/>
          </p:nvSpPr>
          <p:spPr bwMode="auto">
            <a:xfrm>
              <a:off x="5508625" y="2533650"/>
              <a:ext cx="582613" cy="2660650"/>
            </a:xfrm>
            <a:custGeom>
              <a:avLst/>
              <a:gdLst>
                <a:gd name="T0" fmla="*/ 924898931 w 367"/>
                <a:gd name="T1" fmla="*/ 2147483646 h 1676"/>
                <a:gd name="T2" fmla="*/ 924898931 w 367"/>
                <a:gd name="T3" fmla="*/ 0 h 1676"/>
                <a:gd name="T4" fmla="*/ 0 w 367"/>
                <a:gd name="T5" fmla="*/ 2147483646 h 1676"/>
                <a:gd name="T6" fmla="*/ 924898931 w 367"/>
                <a:gd name="T7" fmla="*/ 2147483646 h 16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1676">
                  <a:moveTo>
                    <a:pt x="367" y="1676"/>
                  </a:moveTo>
                  <a:lnTo>
                    <a:pt x="367" y="0"/>
                  </a:lnTo>
                  <a:lnTo>
                    <a:pt x="0" y="1525"/>
                  </a:lnTo>
                  <a:lnTo>
                    <a:pt x="367" y="167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9944" name="Freeform 21">
              <a:extLst>
                <a:ext uri="{FF2B5EF4-FFF2-40B4-BE49-F238E27FC236}">
                  <a16:creationId xmlns:a16="http://schemas.microsoft.com/office/drawing/2014/main" id="{B075CD91-B68E-4B96-BEFD-00C29E0C7255}"/>
                </a:ext>
              </a:extLst>
            </p:cNvPr>
            <p:cNvSpPr>
              <a:spLocks/>
            </p:cNvSpPr>
            <p:nvPr/>
          </p:nvSpPr>
          <p:spPr bwMode="auto">
            <a:xfrm>
              <a:off x="6091238" y="2533650"/>
              <a:ext cx="582612" cy="2660650"/>
            </a:xfrm>
            <a:custGeom>
              <a:avLst/>
              <a:gdLst>
                <a:gd name="T0" fmla="*/ 924897344 w 367"/>
                <a:gd name="T1" fmla="*/ 2147483646 h 1676"/>
                <a:gd name="T2" fmla="*/ 0 w 367"/>
                <a:gd name="T3" fmla="*/ 0 h 1676"/>
                <a:gd name="T4" fmla="*/ 0 w 367"/>
                <a:gd name="T5" fmla="*/ 2147483646 h 1676"/>
                <a:gd name="T6" fmla="*/ 924897344 w 367"/>
                <a:gd name="T7" fmla="*/ 2147483646 h 167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1676">
                  <a:moveTo>
                    <a:pt x="367" y="1532"/>
                  </a:moveTo>
                  <a:lnTo>
                    <a:pt x="0" y="0"/>
                  </a:lnTo>
                  <a:lnTo>
                    <a:pt x="0" y="1676"/>
                  </a:lnTo>
                  <a:lnTo>
                    <a:pt x="367" y="1532"/>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11" name="Группа 10">
            <a:extLst>
              <a:ext uri="{FF2B5EF4-FFF2-40B4-BE49-F238E27FC236}">
                <a16:creationId xmlns:a16="http://schemas.microsoft.com/office/drawing/2014/main" id="{FDFA89D4-AB94-4836-8B29-31535552BE1B}"/>
              </a:ext>
            </a:extLst>
          </p:cNvPr>
          <p:cNvGrpSpPr/>
          <p:nvPr/>
        </p:nvGrpSpPr>
        <p:grpSpPr>
          <a:xfrm>
            <a:off x="7412038" y="3348038"/>
            <a:ext cx="1165225" cy="1846262"/>
            <a:chOff x="7412038" y="3348038"/>
            <a:chExt cx="1165225" cy="1846262"/>
          </a:xfrm>
        </p:grpSpPr>
        <p:sp>
          <p:nvSpPr>
            <p:cNvPr id="39945" name="Freeform 22">
              <a:extLst>
                <a:ext uri="{FF2B5EF4-FFF2-40B4-BE49-F238E27FC236}">
                  <a16:creationId xmlns:a16="http://schemas.microsoft.com/office/drawing/2014/main" id="{6E300B93-AE40-436E-8069-D957AADA5D57}"/>
                </a:ext>
              </a:extLst>
            </p:cNvPr>
            <p:cNvSpPr>
              <a:spLocks/>
            </p:cNvSpPr>
            <p:nvPr/>
          </p:nvSpPr>
          <p:spPr bwMode="auto">
            <a:xfrm>
              <a:off x="7412038" y="3348038"/>
              <a:ext cx="582612" cy="1846262"/>
            </a:xfrm>
            <a:custGeom>
              <a:avLst/>
              <a:gdLst>
                <a:gd name="T0" fmla="*/ 924897344 w 367"/>
                <a:gd name="T1" fmla="*/ 2147483646 h 1163"/>
                <a:gd name="T2" fmla="*/ 924897344 w 367"/>
                <a:gd name="T3" fmla="*/ 0 h 1163"/>
                <a:gd name="T4" fmla="*/ 0 w 367"/>
                <a:gd name="T5" fmla="*/ 2147483646 h 1163"/>
                <a:gd name="T6" fmla="*/ 924897344 w 367"/>
                <a:gd name="T7" fmla="*/ 2147483646 h 116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1163">
                  <a:moveTo>
                    <a:pt x="367" y="1163"/>
                  </a:moveTo>
                  <a:lnTo>
                    <a:pt x="367" y="0"/>
                  </a:lnTo>
                  <a:lnTo>
                    <a:pt x="0" y="1012"/>
                  </a:lnTo>
                  <a:lnTo>
                    <a:pt x="367" y="1163"/>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9946" name="Freeform 23">
              <a:extLst>
                <a:ext uri="{FF2B5EF4-FFF2-40B4-BE49-F238E27FC236}">
                  <a16:creationId xmlns:a16="http://schemas.microsoft.com/office/drawing/2014/main" id="{A2607547-B092-4169-9095-401B471D31B2}"/>
                </a:ext>
              </a:extLst>
            </p:cNvPr>
            <p:cNvSpPr>
              <a:spLocks/>
            </p:cNvSpPr>
            <p:nvPr/>
          </p:nvSpPr>
          <p:spPr bwMode="auto">
            <a:xfrm>
              <a:off x="7994650" y="3348038"/>
              <a:ext cx="582613" cy="1846262"/>
            </a:xfrm>
            <a:custGeom>
              <a:avLst/>
              <a:gdLst>
                <a:gd name="T0" fmla="*/ 924898931 w 367"/>
                <a:gd name="T1" fmla="*/ 2147483646 h 1163"/>
                <a:gd name="T2" fmla="*/ 0 w 367"/>
                <a:gd name="T3" fmla="*/ 0 h 1163"/>
                <a:gd name="T4" fmla="*/ 0 w 367"/>
                <a:gd name="T5" fmla="*/ 2147483646 h 1163"/>
                <a:gd name="T6" fmla="*/ 924898931 w 367"/>
                <a:gd name="T7" fmla="*/ 2147483646 h 116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7" h="1163">
                  <a:moveTo>
                    <a:pt x="367" y="1019"/>
                  </a:moveTo>
                  <a:lnTo>
                    <a:pt x="0" y="0"/>
                  </a:lnTo>
                  <a:lnTo>
                    <a:pt x="0" y="1163"/>
                  </a:lnTo>
                  <a:lnTo>
                    <a:pt x="367" y="1019"/>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10" name="Группа 9">
            <a:extLst>
              <a:ext uri="{FF2B5EF4-FFF2-40B4-BE49-F238E27FC236}">
                <a16:creationId xmlns:a16="http://schemas.microsoft.com/office/drawing/2014/main" id="{CB013BF8-5E37-47A9-A4E1-5F92E4F15A61}"/>
              </a:ext>
            </a:extLst>
          </p:cNvPr>
          <p:cNvGrpSpPr/>
          <p:nvPr/>
        </p:nvGrpSpPr>
        <p:grpSpPr>
          <a:xfrm>
            <a:off x="9302750" y="2940050"/>
            <a:ext cx="1163638" cy="2254250"/>
            <a:chOff x="9302750" y="2940050"/>
            <a:chExt cx="1163638" cy="2254250"/>
          </a:xfrm>
        </p:grpSpPr>
        <p:sp>
          <p:nvSpPr>
            <p:cNvPr id="39947" name="Freeform 24">
              <a:extLst>
                <a:ext uri="{FF2B5EF4-FFF2-40B4-BE49-F238E27FC236}">
                  <a16:creationId xmlns:a16="http://schemas.microsoft.com/office/drawing/2014/main" id="{1F1D3927-A1D4-4727-87B3-A0012FC7B630}"/>
                </a:ext>
              </a:extLst>
            </p:cNvPr>
            <p:cNvSpPr>
              <a:spLocks/>
            </p:cNvSpPr>
            <p:nvPr/>
          </p:nvSpPr>
          <p:spPr bwMode="auto">
            <a:xfrm>
              <a:off x="9302750" y="2940050"/>
              <a:ext cx="592138" cy="2254250"/>
            </a:xfrm>
            <a:custGeom>
              <a:avLst/>
              <a:gdLst>
                <a:gd name="T0" fmla="*/ 940019869 w 373"/>
                <a:gd name="T1" fmla="*/ 2147483646 h 1420"/>
                <a:gd name="T2" fmla="*/ 940019869 w 373"/>
                <a:gd name="T3" fmla="*/ 0 h 1420"/>
                <a:gd name="T4" fmla="*/ 0 w 373"/>
                <a:gd name="T5" fmla="*/ 2147483646 h 1420"/>
                <a:gd name="T6" fmla="*/ 940019869 w 373"/>
                <a:gd name="T7" fmla="*/ 2147483646 h 14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73" h="1420">
                  <a:moveTo>
                    <a:pt x="373" y="1420"/>
                  </a:moveTo>
                  <a:lnTo>
                    <a:pt x="373" y="0"/>
                  </a:lnTo>
                  <a:lnTo>
                    <a:pt x="0" y="1269"/>
                  </a:lnTo>
                  <a:lnTo>
                    <a:pt x="373" y="142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39948" name="Freeform 25">
              <a:extLst>
                <a:ext uri="{FF2B5EF4-FFF2-40B4-BE49-F238E27FC236}">
                  <a16:creationId xmlns:a16="http://schemas.microsoft.com/office/drawing/2014/main" id="{CFD50723-AF37-4C7F-BBBF-C3ADC8E6E4D3}"/>
                </a:ext>
              </a:extLst>
            </p:cNvPr>
            <p:cNvSpPr>
              <a:spLocks/>
            </p:cNvSpPr>
            <p:nvPr/>
          </p:nvSpPr>
          <p:spPr bwMode="auto">
            <a:xfrm>
              <a:off x="9894888" y="2940050"/>
              <a:ext cx="571500" cy="2254250"/>
            </a:xfrm>
            <a:custGeom>
              <a:avLst/>
              <a:gdLst>
                <a:gd name="T0" fmla="*/ 907256250 w 360"/>
                <a:gd name="T1" fmla="*/ 2147483646 h 1420"/>
                <a:gd name="T2" fmla="*/ 0 w 360"/>
                <a:gd name="T3" fmla="*/ 0 h 1420"/>
                <a:gd name="T4" fmla="*/ 0 w 360"/>
                <a:gd name="T5" fmla="*/ 2147483646 h 1420"/>
                <a:gd name="T6" fmla="*/ 907256250 w 360"/>
                <a:gd name="T7" fmla="*/ 2147483646 h 1420"/>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360" h="1420">
                  <a:moveTo>
                    <a:pt x="360" y="1276"/>
                  </a:moveTo>
                  <a:lnTo>
                    <a:pt x="0" y="0"/>
                  </a:lnTo>
                  <a:lnTo>
                    <a:pt x="0" y="1420"/>
                  </a:lnTo>
                  <a:lnTo>
                    <a:pt x="360" y="1276"/>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39949" name="Rectangle 26">
            <a:extLst>
              <a:ext uri="{FF2B5EF4-FFF2-40B4-BE49-F238E27FC236}">
                <a16:creationId xmlns:a16="http://schemas.microsoft.com/office/drawing/2014/main" id="{BD3BAA60-93D3-479B-8753-5928CF495B9D}"/>
              </a:ext>
            </a:extLst>
          </p:cNvPr>
          <p:cNvSpPr>
            <a:spLocks noChangeArrowheads="1"/>
          </p:cNvSpPr>
          <p:nvPr/>
        </p:nvSpPr>
        <p:spPr bwMode="auto">
          <a:xfrm>
            <a:off x="1838325" y="2532063"/>
            <a:ext cx="1257300" cy="51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40,5%</a:t>
            </a:r>
            <a:endParaRPr lang="ru-RU" altLang="ru-RU" sz="1800"/>
          </a:p>
        </p:txBody>
      </p:sp>
      <p:sp>
        <p:nvSpPr>
          <p:cNvPr id="39950" name="Rectangle 27">
            <a:extLst>
              <a:ext uri="{FF2B5EF4-FFF2-40B4-BE49-F238E27FC236}">
                <a16:creationId xmlns:a16="http://schemas.microsoft.com/office/drawing/2014/main" id="{A85CB9AD-2AA7-464B-A0D8-2E6B03834443}"/>
              </a:ext>
            </a:extLst>
          </p:cNvPr>
          <p:cNvSpPr>
            <a:spLocks noChangeArrowheads="1"/>
          </p:cNvSpPr>
          <p:nvPr/>
        </p:nvSpPr>
        <p:spPr bwMode="auto">
          <a:xfrm>
            <a:off x="3749675" y="1185863"/>
            <a:ext cx="1257300" cy="512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62,3%</a:t>
            </a:r>
            <a:endParaRPr lang="ru-RU" altLang="ru-RU" sz="1800"/>
          </a:p>
        </p:txBody>
      </p:sp>
      <p:sp>
        <p:nvSpPr>
          <p:cNvPr id="39951" name="Rectangle 28">
            <a:extLst>
              <a:ext uri="{FF2B5EF4-FFF2-40B4-BE49-F238E27FC236}">
                <a16:creationId xmlns:a16="http://schemas.microsoft.com/office/drawing/2014/main" id="{E12AB752-C63A-46C6-9038-383837BC8D55}"/>
              </a:ext>
            </a:extLst>
          </p:cNvPr>
          <p:cNvSpPr>
            <a:spLocks noChangeArrowheads="1"/>
          </p:cNvSpPr>
          <p:nvPr/>
        </p:nvSpPr>
        <p:spPr bwMode="auto">
          <a:xfrm>
            <a:off x="5664200" y="1990725"/>
            <a:ext cx="1257300" cy="51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52,5%</a:t>
            </a:r>
            <a:endParaRPr lang="ru-RU" altLang="ru-RU" sz="1800"/>
          </a:p>
        </p:txBody>
      </p:sp>
      <p:sp>
        <p:nvSpPr>
          <p:cNvPr id="39952" name="Rectangle 29">
            <a:extLst>
              <a:ext uri="{FF2B5EF4-FFF2-40B4-BE49-F238E27FC236}">
                <a16:creationId xmlns:a16="http://schemas.microsoft.com/office/drawing/2014/main" id="{2D6D9636-5C77-4858-8835-826233769905}"/>
              </a:ext>
            </a:extLst>
          </p:cNvPr>
          <p:cNvSpPr>
            <a:spLocks noChangeArrowheads="1"/>
          </p:cNvSpPr>
          <p:nvPr/>
        </p:nvSpPr>
        <p:spPr bwMode="auto">
          <a:xfrm>
            <a:off x="7494588" y="2803525"/>
            <a:ext cx="1257300" cy="51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36,5%</a:t>
            </a:r>
            <a:endParaRPr lang="ru-RU" altLang="ru-RU" sz="1800"/>
          </a:p>
        </p:txBody>
      </p:sp>
      <p:sp>
        <p:nvSpPr>
          <p:cNvPr id="39953" name="Rectangle 30">
            <a:extLst>
              <a:ext uri="{FF2B5EF4-FFF2-40B4-BE49-F238E27FC236}">
                <a16:creationId xmlns:a16="http://schemas.microsoft.com/office/drawing/2014/main" id="{1A3EBF89-E443-4219-8F92-93E8A6626D1A}"/>
              </a:ext>
            </a:extLst>
          </p:cNvPr>
          <p:cNvSpPr>
            <a:spLocks noChangeArrowheads="1"/>
          </p:cNvSpPr>
          <p:nvPr/>
        </p:nvSpPr>
        <p:spPr bwMode="auto">
          <a:xfrm>
            <a:off x="9364663" y="2428875"/>
            <a:ext cx="1257300" cy="512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000">
                <a:solidFill>
                  <a:srgbClr val="73848D"/>
                </a:solidFill>
                <a:latin typeface="Arial" panose="020B0604020202020204" pitchFamily="34" charset="0"/>
              </a:rPr>
              <a:t>43,2%</a:t>
            </a:r>
            <a:endParaRPr lang="ru-RU" altLang="ru-RU" sz="1800"/>
          </a:p>
        </p:txBody>
      </p:sp>
      <p:grpSp>
        <p:nvGrpSpPr>
          <p:cNvPr id="5" name="Группа 4">
            <a:extLst>
              <a:ext uri="{FF2B5EF4-FFF2-40B4-BE49-F238E27FC236}">
                <a16:creationId xmlns:a16="http://schemas.microsoft.com/office/drawing/2014/main" id="{CFF1DFAE-94BD-40FA-92AD-970EBEFD91CE}"/>
              </a:ext>
            </a:extLst>
          </p:cNvPr>
          <p:cNvGrpSpPr/>
          <p:nvPr/>
        </p:nvGrpSpPr>
        <p:grpSpPr>
          <a:xfrm>
            <a:off x="1354138" y="5335588"/>
            <a:ext cx="1822450" cy="1182687"/>
            <a:chOff x="1354138" y="5335588"/>
            <a:chExt cx="1822450" cy="1182687"/>
          </a:xfrm>
        </p:grpSpPr>
        <p:sp>
          <p:nvSpPr>
            <p:cNvPr id="39954" name="Rectangle 46">
              <a:extLst>
                <a:ext uri="{FF2B5EF4-FFF2-40B4-BE49-F238E27FC236}">
                  <a16:creationId xmlns:a16="http://schemas.microsoft.com/office/drawing/2014/main" id="{B2195BC7-8B4C-4963-B80F-C6C39B34246D}"/>
                </a:ext>
              </a:extLst>
            </p:cNvPr>
            <p:cNvSpPr>
              <a:spLocks noChangeArrowheads="1"/>
            </p:cNvSpPr>
            <p:nvPr/>
          </p:nvSpPr>
          <p:spPr bwMode="auto">
            <a:xfrm>
              <a:off x="1608138" y="5335588"/>
              <a:ext cx="13096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4"/>
                  </a:solidFill>
                  <a:latin typeface="Arial" panose="020B0604020202020204" pitchFamily="34" charset="0"/>
                </a:rPr>
                <a:t>Your text</a:t>
              </a:r>
              <a:endParaRPr lang="ru-RU" altLang="ru-RU" sz="3200" b="1" dirty="0">
                <a:solidFill>
                  <a:schemeClr val="accent4"/>
                </a:solidFill>
              </a:endParaRPr>
            </a:p>
          </p:txBody>
        </p:sp>
        <p:sp>
          <p:nvSpPr>
            <p:cNvPr id="39959" name="TextBox 115">
              <a:extLst>
                <a:ext uri="{FF2B5EF4-FFF2-40B4-BE49-F238E27FC236}">
                  <a16:creationId xmlns:a16="http://schemas.microsoft.com/office/drawing/2014/main" id="{5FAA6D8D-2DE4-4504-8650-B7D3F1CA873B}"/>
                </a:ext>
              </a:extLst>
            </p:cNvPr>
            <p:cNvSpPr txBox="1">
              <a:spLocks noChangeArrowheads="1"/>
            </p:cNvSpPr>
            <p:nvPr/>
          </p:nvSpPr>
          <p:spPr bwMode="auto">
            <a:xfrm>
              <a:off x="1354138" y="5780088"/>
              <a:ext cx="182245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6" name="Группа 5">
            <a:extLst>
              <a:ext uri="{FF2B5EF4-FFF2-40B4-BE49-F238E27FC236}">
                <a16:creationId xmlns:a16="http://schemas.microsoft.com/office/drawing/2014/main" id="{F5FC97F3-75B1-468D-99AC-7630F628AB41}"/>
              </a:ext>
            </a:extLst>
          </p:cNvPr>
          <p:cNvGrpSpPr/>
          <p:nvPr/>
        </p:nvGrpSpPr>
        <p:grpSpPr>
          <a:xfrm>
            <a:off x="3263900" y="5335588"/>
            <a:ext cx="1824038" cy="1182687"/>
            <a:chOff x="3263900" y="5335588"/>
            <a:chExt cx="1824038" cy="1182687"/>
          </a:xfrm>
        </p:grpSpPr>
        <p:sp>
          <p:nvSpPr>
            <p:cNvPr id="39955" name="Rectangle 46">
              <a:extLst>
                <a:ext uri="{FF2B5EF4-FFF2-40B4-BE49-F238E27FC236}">
                  <a16:creationId xmlns:a16="http://schemas.microsoft.com/office/drawing/2014/main" id="{80C13D60-9D45-4EA7-B979-5967B4BED731}"/>
                </a:ext>
              </a:extLst>
            </p:cNvPr>
            <p:cNvSpPr>
              <a:spLocks noChangeArrowheads="1"/>
            </p:cNvSpPr>
            <p:nvPr/>
          </p:nvSpPr>
          <p:spPr bwMode="auto">
            <a:xfrm>
              <a:off x="3521075" y="5335588"/>
              <a:ext cx="13096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2"/>
                  </a:solidFill>
                  <a:latin typeface="Arial" panose="020B0604020202020204" pitchFamily="34" charset="0"/>
                </a:rPr>
                <a:t>Your text</a:t>
              </a:r>
              <a:endParaRPr lang="ru-RU" altLang="ru-RU" sz="3200" b="1" dirty="0">
                <a:solidFill>
                  <a:schemeClr val="accent2"/>
                </a:solidFill>
              </a:endParaRPr>
            </a:p>
          </p:txBody>
        </p:sp>
        <p:sp>
          <p:nvSpPr>
            <p:cNvPr id="39960" name="TextBox 115">
              <a:extLst>
                <a:ext uri="{FF2B5EF4-FFF2-40B4-BE49-F238E27FC236}">
                  <a16:creationId xmlns:a16="http://schemas.microsoft.com/office/drawing/2014/main" id="{27BDD911-935F-4157-8BEC-301DE21B3E0D}"/>
                </a:ext>
              </a:extLst>
            </p:cNvPr>
            <p:cNvSpPr txBox="1">
              <a:spLocks noChangeArrowheads="1"/>
            </p:cNvSpPr>
            <p:nvPr/>
          </p:nvSpPr>
          <p:spPr bwMode="auto">
            <a:xfrm>
              <a:off x="3263900" y="5780088"/>
              <a:ext cx="1824038"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7" name="Группа 6">
            <a:extLst>
              <a:ext uri="{FF2B5EF4-FFF2-40B4-BE49-F238E27FC236}">
                <a16:creationId xmlns:a16="http://schemas.microsoft.com/office/drawing/2014/main" id="{FEEF3CE8-A36A-4F81-8E90-0D5262EB4979}"/>
              </a:ext>
            </a:extLst>
          </p:cNvPr>
          <p:cNvGrpSpPr/>
          <p:nvPr/>
        </p:nvGrpSpPr>
        <p:grpSpPr>
          <a:xfrm>
            <a:off x="5175250" y="5335588"/>
            <a:ext cx="1822450" cy="1182687"/>
            <a:chOff x="5175250" y="5335588"/>
            <a:chExt cx="1822450" cy="1182687"/>
          </a:xfrm>
        </p:grpSpPr>
        <p:sp>
          <p:nvSpPr>
            <p:cNvPr id="39956" name="Rectangle 46">
              <a:extLst>
                <a:ext uri="{FF2B5EF4-FFF2-40B4-BE49-F238E27FC236}">
                  <a16:creationId xmlns:a16="http://schemas.microsoft.com/office/drawing/2014/main" id="{2D20E897-B8EA-47C6-A789-35AEC842F030}"/>
                </a:ext>
              </a:extLst>
            </p:cNvPr>
            <p:cNvSpPr>
              <a:spLocks noChangeArrowheads="1"/>
            </p:cNvSpPr>
            <p:nvPr/>
          </p:nvSpPr>
          <p:spPr bwMode="auto">
            <a:xfrm>
              <a:off x="5440363" y="5335588"/>
              <a:ext cx="1311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1"/>
                  </a:solidFill>
                  <a:latin typeface="Arial" panose="020B0604020202020204" pitchFamily="34" charset="0"/>
                </a:rPr>
                <a:t>Your text</a:t>
              </a:r>
              <a:endParaRPr lang="ru-RU" altLang="ru-RU" sz="3200" b="1" dirty="0">
                <a:solidFill>
                  <a:schemeClr val="accent1"/>
                </a:solidFill>
              </a:endParaRPr>
            </a:p>
          </p:txBody>
        </p:sp>
        <p:sp>
          <p:nvSpPr>
            <p:cNvPr id="39961" name="TextBox 115">
              <a:extLst>
                <a:ext uri="{FF2B5EF4-FFF2-40B4-BE49-F238E27FC236}">
                  <a16:creationId xmlns:a16="http://schemas.microsoft.com/office/drawing/2014/main" id="{22193B22-FCE5-4DBA-87B5-7223F37C3E90}"/>
                </a:ext>
              </a:extLst>
            </p:cNvPr>
            <p:cNvSpPr txBox="1">
              <a:spLocks noChangeArrowheads="1"/>
            </p:cNvSpPr>
            <p:nvPr/>
          </p:nvSpPr>
          <p:spPr bwMode="auto">
            <a:xfrm>
              <a:off x="5175250" y="5780088"/>
              <a:ext cx="182245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8" name="Группа 7">
            <a:extLst>
              <a:ext uri="{FF2B5EF4-FFF2-40B4-BE49-F238E27FC236}">
                <a16:creationId xmlns:a16="http://schemas.microsoft.com/office/drawing/2014/main" id="{C733577D-844C-4250-B511-93318A65FF51}"/>
              </a:ext>
            </a:extLst>
          </p:cNvPr>
          <p:cNvGrpSpPr/>
          <p:nvPr/>
        </p:nvGrpSpPr>
        <p:grpSpPr>
          <a:xfrm>
            <a:off x="7085013" y="5335588"/>
            <a:ext cx="1822450" cy="1182687"/>
            <a:chOff x="7085013" y="5335588"/>
            <a:chExt cx="1822450" cy="1182687"/>
          </a:xfrm>
        </p:grpSpPr>
        <p:sp>
          <p:nvSpPr>
            <p:cNvPr id="39957" name="Rectangle 46">
              <a:extLst>
                <a:ext uri="{FF2B5EF4-FFF2-40B4-BE49-F238E27FC236}">
                  <a16:creationId xmlns:a16="http://schemas.microsoft.com/office/drawing/2014/main" id="{7BAF4298-FB21-4FE1-87FE-1A18FBA32DB2}"/>
                </a:ext>
              </a:extLst>
            </p:cNvPr>
            <p:cNvSpPr>
              <a:spLocks noChangeArrowheads="1"/>
            </p:cNvSpPr>
            <p:nvPr/>
          </p:nvSpPr>
          <p:spPr bwMode="auto">
            <a:xfrm>
              <a:off x="7339013" y="5335588"/>
              <a:ext cx="13096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5"/>
                  </a:solidFill>
                  <a:latin typeface="Arial" panose="020B0604020202020204" pitchFamily="34" charset="0"/>
                </a:rPr>
                <a:t>Your text</a:t>
              </a:r>
              <a:endParaRPr lang="ru-RU" altLang="ru-RU" sz="3200" b="1" dirty="0">
                <a:solidFill>
                  <a:schemeClr val="accent5"/>
                </a:solidFill>
              </a:endParaRPr>
            </a:p>
          </p:txBody>
        </p:sp>
        <p:sp>
          <p:nvSpPr>
            <p:cNvPr id="39962" name="TextBox 115">
              <a:extLst>
                <a:ext uri="{FF2B5EF4-FFF2-40B4-BE49-F238E27FC236}">
                  <a16:creationId xmlns:a16="http://schemas.microsoft.com/office/drawing/2014/main" id="{F6F83E78-16DC-4B65-B5B8-04955F50E10B}"/>
                </a:ext>
              </a:extLst>
            </p:cNvPr>
            <p:cNvSpPr txBox="1">
              <a:spLocks noChangeArrowheads="1"/>
            </p:cNvSpPr>
            <p:nvPr/>
          </p:nvSpPr>
          <p:spPr bwMode="auto">
            <a:xfrm>
              <a:off x="7085013" y="5780088"/>
              <a:ext cx="182245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9" name="Группа 8">
            <a:extLst>
              <a:ext uri="{FF2B5EF4-FFF2-40B4-BE49-F238E27FC236}">
                <a16:creationId xmlns:a16="http://schemas.microsoft.com/office/drawing/2014/main" id="{4BA1C8FE-2093-4F23-A2C7-8DF8D44251C0}"/>
              </a:ext>
            </a:extLst>
          </p:cNvPr>
          <p:cNvGrpSpPr/>
          <p:nvPr/>
        </p:nvGrpSpPr>
        <p:grpSpPr>
          <a:xfrm>
            <a:off x="9002713" y="5335588"/>
            <a:ext cx="1822450" cy="1182687"/>
            <a:chOff x="9002713" y="5335588"/>
            <a:chExt cx="1822450" cy="1182687"/>
          </a:xfrm>
        </p:grpSpPr>
        <p:sp>
          <p:nvSpPr>
            <p:cNvPr id="39958" name="Rectangle 46">
              <a:extLst>
                <a:ext uri="{FF2B5EF4-FFF2-40B4-BE49-F238E27FC236}">
                  <a16:creationId xmlns:a16="http://schemas.microsoft.com/office/drawing/2014/main" id="{2B29243A-5F5D-45F5-9874-FF989C71F56A}"/>
                </a:ext>
              </a:extLst>
            </p:cNvPr>
            <p:cNvSpPr>
              <a:spLocks noChangeArrowheads="1"/>
            </p:cNvSpPr>
            <p:nvPr/>
          </p:nvSpPr>
          <p:spPr bwMode="auto">
            <a:xfrm>
              <a:off x="9258300" y="5335588"/>
              <a:ext cx="131127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a:lnSpc>
                  <a:spcPct val="100000"/>
                </a:lnSpc>
                <a:spcBef>
                  <a:spcPct val="0"/>
                </a:spcBef>
                <a:buFontTx/>
                <a:buNone/>
              </a:pPr>
              <a:r>
                <a:rPr lang="en-US" altLang="ru-RU" sz="2400" b="1" dirty="0">
                  <a:solidFill>
                    <a:schemeClr val="accent3"/>
                  </a:solidFill>
                  <a:latin typeface="Arial" panose="020B0604020202020204" pitchFamily="34" charset="0"/>
                </a:rPr>
                <a:t>Your text</a:t>
              </a:r>
              <a:endParaRPr lang="ru-RU" altLang="ru-RU" sz="3200" b="1" dirty="0">
                <a:solidFill>
                  <a:schemeClr val="accent3"/>
                </a:solidFill>
              </a:endParaRPr>
            </a:p>
          </p:txBody>
        </p:sp>
        <p:sp>
          <p:nvSpPr>
            <p:cNvPr id="39963" name="TextBox 115">
              <a:extLst>
                <a:ext uri="{FF2B5EF4-FFF2-40B4-BE49-F238E27FC236}">
                  <a16:creationId xmlns:a16="http://schemas.microsoft.com/office/drawing/2014/main" id="{818314D2-3933-4D0A-A5D7-6C8BF7AA0C39}"/>
                </a:ext>
              </a:extLst>
            </p:cNvPr>
            <p:cNvSpPr txBox="1">
              <a:spLocks noChangeArrowheads="1"/>
            </p:cNvSpPr>
            <p:nvPr/>
          </p:nvSpPr>
          <p:spPr bwMode="auto">
            <a:xfrm>
              <a:off x="9002713" y="5780088"/>
              <a:ext cx="182245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a:t>
              </a:r>
              <a:endParaRPr lang="ru-RU" altLang="ru-RU" sz="12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39938"/>
                                        </p:tgtEl>
                                        <p:attrNameLst>
                                          <p:attrName>style.visibility</p:attrName>
                                        </p:attrNameLst>
                                      </p:cBhvr>
                                      <p:to>
                                        <p:strVal val="visible"/>
                                      </p:to>
                                    </p:set>
                                    <p:anim calcmode="lin" valueType="num">
                                      <p:cBhvr additive="base">
                                        <p:cTn id="7" dur="500" fill="hold"/>
                                        <p:tgtEl>
                                          <p:spTgt spid="39938"/>
                                        </p:tgtEl>
                                        <p:attrNameLst>
                                          <p:attrName>ppt_x</p:attrName>
                                        </p:attrNameLst>
                                      </p:cBhvr>
                                      <p:tavLst>
                                        <p:tav tm="0">
                                          <p:val>
                                            <p:strVal val="#ppt_x"/>
                                          </p:val>
                                        </p:tav>
                                        <p:tav tm="100000">
                                          <p:val>
                                            <p:strVal val="#ppt_x"/>
                                          </p:val>
                                        </p:tav>
                                      </p:tavLst>
                                    </p:anim>
                                    <p:anim calcmode="lin" valueType="num">
                                      <p:cBhvr additive="base">
                                        <p:cTn id="8" dur="500" fill="hold"/>
                                        <p:tgtEl>
                                          <p:spTgt spid="39938"/>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fill="hold"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par>
                                <p:cTn id="14" presetID="17" presetClass="entr" presetSubtype="10" fill="hold" nodeType="with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p:cTn id="16" dur="500" fill="hold"/>
                                        <p:tgtEl>
                                          <p:spTgt spid="2"/>
                                        </p:tgtEl>
                                        <p:attrNameLst>
                                          <p:attrName>ppt_w</p:attrName>
                                        </p:attrNameLst>
                                      </p:cBhvr>
                                      <p:tavLst>
                                        <p:tav tm="0">
                                          <p:val>
                                            <p:fltVal val="0"/>
                                          </p:val>
                                        </p:tav>
                                        <p:tav tm="100000">
                                          <p:val>
                                            <p:strVal val="#ppt_w"/>
                                          </p:val>
                                        </p:tav>
                                      </p:tavLst>
                                    </p:anim>
                                    <p:anim calcmode="lin" valueType="num">
                                      <p:cBhvr>
                                        <p:cTn id="17" dur="500" fill="hold"/>
                                        <p:tgtEl>
                                          <p:spTgt spid="2"/>
                                        </p:tgtEl>
                                        <p:attrNameLst>
                                          <p:attrName>ppt_h</p:attrName>
                                        </p:attrNameLst>
                                      </p:cBhvr>
                                      <p:tavLst>
                                        <p:tav tm="0">
                                          <p:val>
                                            <p:strVal val="#ppt_h"/>
                                          </p:val>
                                        </p:tav>
                                        <p:tav tm="100000">
                                          <p:val>
                                            <p:strVal val="#ppt_h"/>
                                          </p:val>
                                        </p:tav>
                                      </p:tavLst>
                                    </p:anim>
                                  </p:childTnLst>
                                </p:cTn>
                              </p:par>
                              <p:par>
                                <p:cTn id="18" presetID="23" presetClass="entr" presetSubtype="16" fill="hold" grpId="0" nodeType="withEffect">
                                  <p:stCondLst>
                                    <p:cond delay="0"/>
                                  </p:stCondLst>
                                  <p:childTnLst>
                                    <p:set>
                                      <p:cBhvr>
                                        <p:cTn id="19" dur="1" fill="hold">
                                          <p:stCondLst>
                                            <p:cond delay="0"/>
                                          </p:stCondLst>
                                        </p:cTn>
                                        <p:tgtEl>
                                          <p:spTgt spid="39949"/>
                                        </p:tgtEl>
                                        <p:attrNameLst>
                                          <p:attrName>style.visibility</p:attrName>
                                        </p:attrNameLst>
                                      </p:cBhvr>
                                      <p:to>
                                        <p:strVal val="visible"/>
                                      </p:to>
                                    </p:set>
                                    <p:anim calcmode="lin" valueType="num">
                                      <p:cBhvr>
                                        <p:cTn id="20" dur="500" fill="hold"/>
                                        <p:tgtEl>
                                          <p:spTgt spid="39949"/>
                                        </p:tgtEl>
                                        <p:attrNameLst>
                                          <p:attrName>ppt_w</p:attrName>
                                        </p:attrNameLst>
                                      </p:cBhvr>
                                      <p:tavLst>
                                        <p:tav tm="0">
                                          <p:val>
                                            <p:fltVal val="0"/>
                                          </p:val>
                                        </p:tav>
                                        <p:tav tm="100000">
                                          <p:val>
                                            <p:strVal val="#ppt_w"/>
                                          </p:val>
                                        </p:tav>
                                      </p:tavLst>
                                    </p:anim>
                                    <p:anim calcmode="lin" valueType="num">
                                      <p:cBhvr>
                                        <p:cTn id="21" dur="500" fill="hold"/>
                                        <p:tgtEl>
                                          <p:spTgt spid="39949"/>
                                        </p:tgtEl>
                                        <p:attrNameLst>
                                          <p:attrName>ppt_h</p:attrName>
                                        </p:attrNameLst>
                                      </p:cBhvr>
                                      <p:tavLst>
                                        <p:tav tm="0">
                                          <p:val>
                                            <p:fltVal val="0"/>
                                          </p:val>
                                        </p:tav>
                                        <p:tav tm="100000">
                                          <p:val>
                                            <p:strVal val="#ppt_h"/>
                                          </p:val>
                                        </p:tav>
                                      </p:tavLst>
                                    </p:anim>
                                  </p:childTnLst>
                                </p:cTn>
                              </p:par>
                              <p:par>
                                <p:cTn id="22" presetID="2" presetClass="entr" presetSubtype="4" fill="hold" nodeType="withEffect">
                                  <p:stCondLst>
                                    <p:cond delay="250"/>
                                  </p:stCondLst>
                                  <p:childTnLst>
                                    <p:set>
                                      <p:cBhvr>
                                        <p:cTn id="23" dur="1" fill="hold">
                                          <p:stCondLst>
                                            <p:cond delay="0"/>
                                          </p:stCondLst>
                                        </p:cTn>
                                        <p:tgtEl>
                                          <p:spTgt spid="6"/>
                                        </p:tgtEl>
                                        <p:attrNameLst>
                                          <p:attrName>style.visibility</p:attrName>
                                        </p:attrNameLst>
                                      </p:cBhvr>
                                      <p:to>
                                        <p:strVal val="visible"/>
                                      </p:to>
                                    </p:set>
                                    <p:anim calcmode="lin" valueType="num">
                                      <p:cBhvr additive="base">
                                        <p:cTn id="24" dur="500" fill="hold"/>
                                        <p:tgtEl>
                                          <p:spTgt spid="6"/>
                                        </p:tgtEl>
                                        <p:attrNameLst>
                                          <p:attrName>ppt_x</p:attrName>
                                        </p:attrNameLst>
                                      </p:cBhvr>
                                      <p:tavLst>
                                        <p:tav tm="0">
                                          <p:val>
                                            <p:strVal val="#ppt_x"/>
                                          </p:val>
                                        </p:tav>
                                        <p:tav tm="100000">
                                          <p:val>
                                            <p:strVal val="#ppt_x"/>
                                          </p:val>
                                        </p:tav>
                                      </p:tavLst>
                                    </p:anim>
                                    <p:anim calcmode="lin" valueType="num">
                                      <p:cBhvr additive="base">
                                        <p:cTn id="25" dur="500" fill="hold"/>
                                        <p:tgtEl>
                                          <p:spTgt spid="6"/>
                                        </p:tgtEl>
                                        <p:attrNameLst>
                                          <p:attrName>ppt_y</p:attrName>
                                        </p:attrNameLst>
                                      </p:cBhvr>
                                      <p:tavLst>
                                        <p:tav tm="0">
                                          <p:val>
                                            <p:strVal val="1+#ppt_h/2"/>
                                          </p:val>
                                        </p:tav>
                                        <p:tav tm="100000">
                                          <p:val>
                                            <p:strVal val="#ppt_y"/>
                                          </p:val>
                                        </p:tav>
                                      </p:tavLst>
                                    </p:anim>
                                  </p:childTnLst>
                                </p:cTn>
                              </p:par>
                              <p:par>
                                <p:cTn id="26" presetID="17" presetClass="entr" presetSubtype="10" fill="hold"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p:cTn id="28" dur="500" fill="hold"/>
                                        <p:tgtEl>
                                          <p:spTgt spid="3"/>
                                        </p:tgtEl>
                                        <p:attrNameLst>
                                          <p:attrName>ppt_w</p:attrName>
                                        </p:attrNameLst>
                                      </p:cBhvr>
                                      <p:tavLst>
                                        <p:tav tm="0">
                                          <p:val>
                                            <p:fltVal val="0"/>
                                          </p:val>
                                        </p:tav>
                                        <p:tav tm="100000">
                                          <p:val>
                                            <p:strVal val="#ppt_w"/>
                                          </p:val>
                                        </p:tav>
                                      </p:tavLst>
                                    </p:anim>
                                    <p:anim calcmode="lin" valueType="num">
                                      <p:cBhvr>
                                        <p:cTn id="29" dur="500" fill="hold"/>
                                        <p:tgtEl>
                                          <p:spTgt spid="3"/>
                                        </p:tgtEl>
                                        <p:attrNameLst>
                                          <p:attrName>ppt_h</p:attrName>
                                        </p:attrNameLst>
                                      </p:cBhvr>
                                      <p:tavLst>
                                        <p:tav tm="0">
                                          <p:val>
                                            <p:strVal val="#ppt_h"/>
                                          </p:val>
                                        </p:tav>
                                        <p:tav tm="100000">
                                          <p:val>
                                            <p:strVal val="#ppt_h"/>
                                          </p:val>
                                        </p:tav>
                                      </p:tavLst>
                                    </p:anim>
                                  </p:childTnLst>
                                </p:cTn>
                              </p:par>
                              <p:par>
                                <p:cTn id="30" presetID="23" presetClass="entr" presetSubtype="16" fill="hold" grpId="0" nodeType="withEffect">
                                  <p:stCondLst>
                                    <p:cond delay="250"/>
                                  </p:stCondLst>
                                  <p:childTnLst>
                                    <p:set>
                                      <p:cBhvr>
                                        <p:cTn id="31" dur="1" fill="hold">
                                          <p:stCondLst>
                                            <p:cond delay="0"/>
                                          </p:stCondLst>
                                        </p:cTn>
                                        <p:tgtEl>
                                          <p:spTgt spid="39950"/>
                                        </p:tgtEl>
                                        <p:attrNameLst>
                                          <p:attrName>style.visibility</p:attrName>
                                        </p:attrNameLst>
                                      </p:cBhvr>
                                      <p:to>
                                        <p:strVal val="visible"/>
                                      </p:to>
                                    </p:set>
                                    <p:anim calcmode="lin" valueType="num">
                                      <p:cBhvr>
                                        <p:cTn id="32" dur="500" fill="hold"/>
                                        <p:tgtEl>
                                          <p:spTgt spid="39950"/>
                                        </p:tgtEl>
                                        <p:attrNameLst>
                                          <p:attrName>ppt_w</p:attrName>
                                        </p:attrNameLst>
                                      </p:cBhvr>
                                      <p:tavLst>
                                        <p:tav tm="0">
                                          <p:val>
                                            <p:fltVal val="0"/>
                                          </p:val>
                                        </p:tav>
                                        <p:tav tm="100000">
                                          <p:val>
                                            <p:strVal val="#ppt_w"/>
                                          </p:val>
                                        </p:tav>
                                      </p:tavLst>
                                    </p:anim>
                                    <p:anim calcmode="lin" valueType="num">
                                      <p:cBhvr>
                                        <p:cTn id="33" dur="500" fill="hold"/>
                                        <p:tgtEl>
                                          <p:spTgt spid="39950"/>
                                        </p:tgtEl>
                                        <p:attrNameLst>
                                          <p:attrName>ppt_h</p:attrName>
                                        </p:attrNameLst>
                                      </p:cBhvr>
                                      <p:tavLst>
                                        <p:tav tm="0">
                                          <p:val>
                                            <p:fltVal val="0"/>
                                          </p:val>
                                        </p:tav>
                                        <p:tav tm="100000">
                                          <p:val>
                                            <p:strVal val="#ppt_h"/>
                                          </p:val>
                                        </p:tav>
                                      </p:tavLst>
                                    </p:anim>
                                  </p:childTnLst>
                                </p:cTn>
                              </p:par>
                              <p:par>
                                <p:cTn id="34" presetID="2" presetClass="entr" presetSubtype="4" fill="hold" nodeType="withEffect">
                                  <p:stCondLst>
                                    <p:cond delay="500"/>
                                  </p:stCondLst>
                                  <p:childTnLst>
                                    <p:set>
                                      <p:cBhvr>
                                        <p:cTn id="35" dur="1" fill="hold">
                                          <p:stCondLst>
                                            <p:cond delay="0"/>
                                          </p:stCondLst>
                                        </p:cTn>
                                        <p:tgtEl>
                                          <p:spTgt spid="7"/>
                                        </p:tgtEl>
                                        <p:attrNameLst>
                                          <p:attrName>style.visibility</p:attrName>
                                        </p:attrNameLst>
                                      </p:cBhvr>
                                      <p:to>
                                        <p:strVal val="visible"/>
                                      </p:to>
                                    </p:set>
                                    <p:anim calcmode="lin" valueType="num">
                                      <p:cBhvr additive="base">
                                        <p:cTn id="36" dur="500" fill="hold"/>
                                        <p:tgtEl>
                                          <p:spTgt spid="7"/>
                                        </p:tgtEl>
                                        <p:attrNameLst>
                                          <p:attrName>ppt_x</p:attrName>
                                        </p:attrNameLst>
                                      </p:cBhvr>
                                      <p:tavLst>
                                        <p:tav tm="0">
                                          <p:val>
                                            <p:strVal val="#ppt_x"/>
                                          </p:val>
                                        </p:tav>
                                        <p:tav tm="100000">
                                          <p:val>
                                            <p:strVal val="#ppt_x"/>
                                          </p:val>
                                        </p:tav>
                                      </p:tavLst>
                                    </p:anim>
                                    <p:anim calcmode="lin" valueType="num">
                                      <p:cBhvr additive="base">
                                        <p:cTn id="37" dur="500" fill="hold"/>
                                        <p:tgtEl>
                                          <p:spTgt spid="7"/>
                                        </p:tgtEl>
                                        <p:attrNameLst>
                                          <p:attrName>ppt_y</p:attrName>
                                        </p:attrNameLst>
                                      </p:cBhvr>
                                      <p:tavLst>
                                        <p:tav tm="0">
                                          <p:val>
                                            <p:strVal val="1+#ppt_h/2"/>
                                          </p:val>
                                        </p:tav>
                                        <p:tav tm="100000">
                                          <p:val>
                                            <p:strVal val="#ppt_y"/>
                                          </p:val>
                                        </p:tav>
                                      </p:tavLst>
                                    </p:anim>
                                  </p:childTnLst>
                                </p:cTn>
                              </p:par>
                              <p:par>
                                <p:cTn id="38" presetID="17" presetClass="entr" presetSubtype="10" fill="hold" nodeType="withEffect">
                                  <p:stCondLst>
                                    <p:cond delay="500"/>
                                  </p:stCondLst>
                                  <p:childTnLst>
                                    <p:set>
                                      <p:cBhvr>
                                        <p:cTn id="39" dur="1" fill="hold">
                                          <p:stCondLst>
                                            <p:cond delay="0"/>
                                          </p:stCondLst>
                                        </p:cTn>
                                        <p:tgtEl>
                                          <p:spTgt spid="4"/>
                                        </p:tgtEl>
                                        <p:attrNameLst>
                                          <p:attrName>style.visibility</p:attrName>
                                        </p:attrNameLst>
                                      </p:cBhvr>
                                      <p:to>
                                        <p:strVal val="visible"/>
                                      </p:to>
                                    </p:set>
                                    <p:anim calcmode="lin" valueType="num">
                                      <p:cBhvr>
                                        <p:cTn id="40" dur="500" fill="hold"/>
                                        <p:tgtEl>
                                          <p:spTgt spid="4"/>
                                        </p:tgtEl>
                                        <p:attrNameLst>
                                          <p:attrName>ppt_w</p:attrName>
                                        </p:attrNameLst>
                                      </p:cBhvr>
                                      <p:tavLst>
                                        <p:tav tm="0">
                                          <p:val>
                                            <p:fltVal val="0"/>
                                          </p:val>
                                        </p:tav>
                                        <p:tav tm="100000">
                                          <p:val>
                                            <p:strVal val="#ppt_w"/>
                                          </p:val>
                                        </p:tav>
                                      </p:tavLst>
                                    </p:anim>
                                    <p:anim calcmode="lin" valueType="num">
                                      <p:cBhvr>
                                        <p:cTn id="41" dur="500" fill="hold"/>
                                        <p:tgtEl>
                                          <p:spTgt spid="4"/>
                                        </p:tgtEl>
                                        <p:attrNameLst>
                                          <p:attrName>ppt_h</p:attrName>
                                        </p:attrNameLst>
                                      </p:cBhvr>
                                      <p:tavLst>
                                        <p:tav tm="0">
                                          <p:val>
                                            <p:strVal val="#ppt_h"/>
                                          </p:val>
                                        </p:tav>
                                        <p:tav tm="100000">
                                          <p:val>
                                            <p:strVal val="#ppt_h"/>
                                          </p:val>
                                        </p:tav>
                                      </p:tavLst>
                                    </p:anim>
                                  </p:childTnLst>
                                </p:cTn>
                              </p:par>
                              <p:par>
                                <p:cTn id="42" presetID="23" presetClass="entr" presetSubtype="16" fill="hold" grpId="0" nodeType="withEffect">
                                  <p:stCondLst>
                                    <p:cond delay="500"/>
                                  </p:stCondLst>
                                  <p:childTnLst>
                                    <p:set>
                                      <p:cBhvr>
                                        <p:cTn id="43" dur="1" fill="hold">
                                          <p:stCondLst>
                                            <p:cond delay="0"/>
                                          </p:stCondLst>
                                        </p:cTn>
                                        <p:tgtEl>
                                          <p:spTgt spid="39951"/>
                                        </p:tgtEl>
                                        <p:attrNameLst>
                                          <p:attrName>style.visibility</p:attrName>
                                        </p:attrNameLst>
                                      </p:cBhvr>
                                      <p:to>
                                        <p:strVal val="visible"/>
                                      </p:to>
                                    </p:set>
                                    <p:anim calcmode="lin" valueType="num">
                                      <p:cBhvr>
                                        <p:cTn id="44" dur="500" fill="hold"/>
                                        <p:tgtEl>
                                          <p:spTgt spid="39951"/>
                                        </p:tgtEl>
                                        <p:attrNameLst>
                                          <p:attrName>ppt_w</p:attrName>
                                        </p:attrNameLst>
                                      </p:cBhvr>
                                      <p:tavLst>
                                        <p:tav tm="0">
                                          <p:val>
                                            <p:fltVal val="0"/>
                                          </p:val>
                                        </p:tav>
                                        <p:tav tm="100000">
                                          <p:val>
                                            <p:strVal val="#ppt_w"/>
                                          </p:val>
                                        </p:tav>
                                      </p:tavLst>
                                    </p:anim>
                                    <p:anim calcmode="lin" valueType="num">
                                      <p:cBhvr>
                                        <p:cTn id="45" dur="500" fill="hold"/>
                                        <p:tgtEl>
                                          <p:spTgt spid="39951"/>
                                        </p:tgtEl>
                                        <p:attrNameLst>
                                          <p:attrName>ppt_h</p:attrName>
                                        </p:attrNameLst>
                                      </p:cBhvr>
                                      <p:tavLst>
                                        <p:tav tm="0">
                                          <p:val>
                                            <p:fltVal val="0"/>
                                          </p:val>
                                        </p:tav>
                                        <p:tav tm="100000">
                                          <p:val>
                                            <p:strVal val="#ppt_h"/>
                                          </p:val>
                                        </p:tav>
                                      </p:tavLst>
                                    </p:anim>
                                  </p:childTnLst>
                                </p:cTn>
                              </p:par>
                              <p:par>
                                <p:cTn id="46" presetID="2" presetClass="entr" presetSubtype="4" fill="hold" nodeType="withEffect">
                                  <p:stCondLst>
                                    <p:cond delay="750"/>
                                  </p:stCondLst>
                                  <p:childTnLst>
                                    <p:set>
                                      <p:cBhvr>
                                        <p:cTn id="47" dur="1" fill="hold">
                                          <p:stCondLst>
                                            <p:cond delay="0"/>
                                          </p:stCondLst>
                                        </p:cTn>
                                        <p:tgtEl>
                                          <p:spTgt spid="8"/>
                                        </p:tgtEl>
                                        <p:attrNameLst>
                                          <p:attrName>style.visibility</p:attrName>
                                        </p:attrNameLst>
                                      </p:cBhvr>
                                      <p:to>
                                        <p:strVal val="visible"/>
                                      </p:to>
                                    </p:set>
                                    <p:anim calcmode="lin" valueType="num">
                                      <p:cBhvr additive="base">
                                        <p:cTn id="48" dur="500" fill="hold"/>
                                        <p:tgtEl>
                                          <p:spTgt spid="8"/>
                                        </p:tgtEl>
                                        <p:attrNameLst>
                                          <p:attrName>ppt_x</p:attrName>
                                        </p:attrNameLst>
                                      </p:cBhvr>
                                      <p:tavLst>
                                        <p:tav tm="0">
                                          <p:val>
                                            <p:strVal val="#ppt_x"/>
                                          </p:val>
                                        </p:tav>
                                        <p:tav tm="100000">
                                          <p:val>
                                            <p:strVal val="#ppt_x"/>
                                          </p:val>
                                        </p:tav>
                                      </p:tavLst>
                                    </p:anim>
                                    <p:anim calcmode="lin" valueType="num">
                                      <p:cBhvr additive="base">
                                        <p:cTn id="49" dur="500" fill="hold"/>
                                        <p:tgtEl>
                                          <p:spTgt spid="8"/>
                                        </p:tgtEl>
                                        <p:attrNameLst>
                                          <p:attrName>ppt_y</p:attrName>
                                        </p:attrNameLst>
                                      </p:cBhvr>
                                      <p:tavLst>
                                        <p:tav tm="0">
                                          <p:val>
                                            <p:strVal val="1+#ppt_h/2"/>
                                          </p:val>
                                        </p:tav>
                                        <p:tav tm="100000">
                                          <p:val>
                                            <p:strVal val="#ppt_y"/>
                                          </p:val>
                                        </p:tav>
                                      </p:tavLst>
                                    </p:anim>
                                  </p:childTnLst>
                                </p:cTn>
                              </p:par>
                              <p:par>
                                <p:cTn id="50" presetID="17" presetClass="entr" presetSubtype="10" fill="hold" nodeType="withEffect">
                                  <p:stCondLst>
                                    <p:cond delay="750"/>
                                  </p:stCondLst>
                                  <p:childTnLst>
                                    <p:set>
                                      <p:cBhvr>
                                        <p:cTn id="51" dur="1" fill="hold">
                                          <p:stCondLst>
                                            <p:cond delay="0"/>
                                          </p:stCondLst>
                                        </p:cTn>
                                        <p:tgtEl>
                                          <p:spTgt spid="11"/>
                                        </p:tgtEl>
                                        <p:attrNameLst>
                                          <p:attrName>style.visibility</p:attrName>
                                        </p:attrNameLst>
                                      </p:cBhvr>
                                      <p:to>
                                        <p:strVal val="visible"/>
                                      </p:to>
                                    </p:set>
                                    <p:anim calcmode="lin" valueType="num">
                                      <p:cBhvr>
                                        <p:cTn id="52" dur="500" fill="hold"/>
                                        <p:tgtEl>
                                          <p:spTgt spid="11"/>
                                        </p:tgtEl>
                                        <p:attrNameLst>
                                          <p:attrName>ppt_w</p:attrName>
                                        </p:attrNameLst>
                                      </p:cBhvr>
                                      <p:tavLst>
                                        <p:tav tm="0">
                                          <p:val>
                                            <p:fltVal val="0"/>
                                          </p:val>
                                        </p:tav>
                                        <p:tav tm="100000">
                                          <p:val>
                                            <p:strVal val="#ppt_w"/>
                                          </p:val>
                                        </p:tav>
                                      </p:tavLst>
                                    </p:anim>
                                    <p:anim calcmode="lin" valueType="num">
                                      <p:cBhvr>
                                        <p:cTn id="53" dur="500" fill="hold"/>
                                        <p:tgtEl>
                                          <p:spTgt spid="11"/>
                                        </p:tgtEl>
                                        <p:attrNameLst>
                                          <p:attrName>ppt_h</p:attrName>
                                        </p:attrNameLst>
                                      </p:cBhvr>
                                      <p:tavLst>
                                        <p:tav tm="0">
                                          <p:val>
                                            <p:strVal val="#ppt_h"/>
                                          </p:val>
                                        </p:tav>
                                        <p:tav tm="100000">
                                          <p:val>
                                            <p:strVal val="#ppt_h"/>
                                          </p:val>
                                        </p:tav>
                                      </p:tavLst>
                                    </p:anim>
                                  </p:childTnLst>
                                </p:cTn>
                              </p:par>
                              <p:par>
                                <p:cTn id="54" presetID="23" presetClass="entr" presetSubtype="16" fill="hold" grpId="0" nodeType="withEffect">
                                  <p:stCondLst>
                                    <p:cond delay="750"/>
                                  </p:stCondLst>
                                  <p:childTnLst>
                                    <p:set>
                                      <p:cBhvr>
                                        <p:cTn id="55" dur="1" fill="hold">
                                          <p:stCondLst>
                                            <p:cond delay="0"/>
                                          </p:stCondLst>
                                        </p:cTn>
                                        <p:tgtEl>
                                          <p:spTgt spid="39952"/>
                                        </p:tgtEl>
                                        <p:attrNameLst>
                                          <p:attrName>style.visibility</p:attrName>
                                        </p:attrNameLst>
                                      </p:cBhvr>
                                      <p:to>
                                        <p:strVal val="visible"/>
                                      </p:to>
                                    </p:set>
                                    <p:anim calcmode="lin" valueType="num">
                                      <p:cBhvr>
                                        <p:cTn id="56" dur="500" fill="hold"/>
                                        <p:tgtEl>
                                          <p:spTgt spid="39952"/>
                                        </p:tgtEl>
                                        <p:attrNameLst>
                                          <p:attrName>ppt_w</p:attrName>
                                        </p:attrNameLst>
                                      </p:cBhvr>
                                      <p:tavLst>
                                        <p:tav tm="0">
                                          <p:val>
                                            <p:fltVal val="0"/>
                                          </p:val>
                                        </p:tav>
                                        <p:tav tm="100000">
                                          <p:val>
                                            <p:strVal val="#ppt_w"/>
                                          </p:val>
                                        </p:tav>
                                      </p:tavLst>
                                    </p:anim>
                                    <p:anim calcmode="lin" valueType="num">
                                      <p:cBhvr>
                                        <p:cTn id="57" dur="500" fill="hold"/>
                                        <p:tgtEl>
                                          <p:spTgt spid="39952"/>
                                        </p:tgtEl>
                                        <p:attrNameLst>
                                          <p:attrName>ppt_h</p:attrName>
                                        </p:attrNameLst>
                                      </p:cBhvr>
                                      <p:tavLst>
                                        <p:tav tm="0">
                                          <p:val>
                                            <p:fltVal val="0"/>
                                          </p:val>
                                        </p:tav>
                                        <p:tav tm="100000">
                                          <p:val>
                                            <p:strVal val="#ppt_h"/>
                                          </p:val>
                                        </p:tav>
                                      </p:tavLst>
                                    </p:anim>
                                  </p:childTnLst>
                                </p:cTn>
                              </p:par>
                              <p:par>
                                <p:cTn id="58" presetID="2" presetClass="entr" presetSubtype="4" fill="hold" nodeType="withEffect">
                                  <p:stCondLst>
                                    <p:cond delay="1000"/>
                                  </p:stCondLst>
                                  <p:childTnLst>
                                    <p:set>
                                      <p:cBhvr>
                                        <p:cTn id="59" dur="1" fill="hold">
                                          <p:stCondLst>
                                            <p:cond delay="0"/>
                                          </p:stCondLst>
                                        </p:cTn>
                                        <p:tgtEl>
                                          <p:spTgt spid="9"/>
                                        </p:tgtEl>
                                        <p:attrNameLst>
                                          <p:attrName>style.visibility</p:attrName>
                                        </p:attrNameLst>
                                      </p:cBhvr>
                                      <p:to>
                                        <p:strVal val="visible"/>
                                      </p:to>
                                    </p:set>
                                    <p:anim calcmode="lin" valueType="num">
                                      <p:cBhvr additive="base">
                                        <p:cTn id="60" dur="500" fill="hold"/>
                                        <p:tgtEl>
                                          <p:spTgt spid="9"/>
                                        </p:tgtEl>
                                        <p:attrNameLst>
                                          <p:attrName>ppt_x</p:attrName>
                                        </p:attrNameLst>
                                      </p:cBhvr>
                                      <p:tavLst>
                                        <p:tav tm="0">
                                          <p:val>
                                            <p:strVal val="#ppt_x"/>
                                          </p:val>
                                        </p:tav>
                                        <p:tav tm="100000">
                                          <p:val>
                                            <p:strVal val="#ppt_x"/>
                                          </p:val>
                                        </p:tav>
                                      </p:tavLst>
                                    </p:anim>
                                    <p:anim calcmode="lin" valueType="num">
                                      <p:cBhvr additive="base">
                                        <p:cTn id="61" dur="500" fill="hold"/>
                                        <p:tgtEl>
                                          <p:spTgt spid="9"/>
                                        </p:tgtEl>
                                        <p:attrNameLst>
                                          <p:attrName>ppt_y</p:attrName>
                                        </p:attrNameLst>
                                      </p:cBhvr>
                                      <p:tavLst>
                                        <p:tav tm="0">
                                          <p:val>
                                            <p:strVal val="1+#ppt_h/2"/>
                                          </p:val>
                                        </p:tav>
                                        <p:tav tm="100000">
                                          <p:val>
                                            <p:strVal val="#ppt_y"/>
                                          </p:val>
                                        </p:tav>
                                      </p:tavLst>
                                    </p:anim>
                                  </p:childTnLst>
                                </p:cTn>
                              </p:par>
                              <p:par>
                                <p:cTn id="62" presetID="23" presetClass="entr" presetSubtype="16" fill="hold" grpId="0" nodeType="withEffect">
                                  <p:stCondLst>
                                    <p:cond delay="1000"/>
                                  </p:stCondLst>
                                  <p:childTnLst>
                                    <p:set>
                                      <p:cBhvr>
                                        <p:cTn id="63" dur="1" fill="hold">
                                          <p:stCondLst>
                                            <p:cond delay="0"/>
                                          </p:stCondLst>
                                        </p:cTn>
                                        <p:tgtEl>
                                          <p:spTgt spid="39953"/>
                                        </p:tgtEl>
                                        <p:attrNameLst>
                                          <p:attrName>style.visibility</p:attrName>
                                        </p:attrNameLst>
                                      </p:cBhvr>
                                      <p:to>
                                        <p:strVal val="visible"/>
                                      </p:to>
                                    </p:set>
                                    <p:anim calcmode="lin" valueType="num">
                                      <p:cBhvr>
                                        <p:cTn id="64" dur="500" fill="hold"/>
                                        <p:tgtEl>
                                          <p:spTgt spid="39953"/>
                                        </p:tgtEl>
                                        <p:attrNameLst>
                                          <p:attrName>ppt_w</p:attrName>
                                        </p:attrNameLst>
                                      </p:cBhvr>
                                      <p:tavLst>
                                        <p:tav tm="0">
                                          <p:val>
                                            <p:fltVal val="0"/>
                                          </p:val>
                                        </p:tav>
                                        <p:tav tm="100000">
                                          <p:val>
                                            <p:strVal val="#ppt_w"/>
                                          </p:val>
                                        </p:tav>
                                      </p:tavLst>
                                    </p:anim>
                                    <p:anim calcmode="lin" valueType="num">
                                      <p:cBhvr>
                                        <p:cTn id="65" dur="500" fill="hold"/>
                                        <p:tgtEl>
                                          <p:spTgt spid="39953"/>
                                        </p:tgtEl>
                                        <p:attrNameLst>
                                          <p:attrName>ppt_h</p:attrName>
                                        </p:attrNameLst>
                                      </p:cBhvr>
                                      <p:tavLst>
                                        <p:tav tm="0">
                                          <p:val>
                                            <p:fltVal val="0"/>
                                          </p:val>
                                        </p:tav>
                                        <p:tav tm="100000">
                                          <p:val>
                                            <p:strVal val="#ppt_h"/>
                                          </p:val>
                                        </p:tav>
                                      </p:tavLst>
                                    </p:anim>
                                  </p:childTnLst>
                                </p:cTn>
                              </p:par>
                              <p:par>
                                <p:cTn id="66" presetID="17" presetClass="entr" presetSubtype="10" fill="hold" nodeType="withEffect">
                                  <p:stCondLst>
                                    <p:cond delay="1000"/>
                                  </p:stCondLst>
                                  <p:childTnLst>
                                    <p:set>
                                      <p:cBhvr>
                                        <p:cTn id="67" dur="1" fill="hold">
                                          <p:stCondLst>
                                            <p:cond delay="0"/>
                                          </p:stCondLst>
                                        </p:cTn>
                                        <p:tgtEl>
                                          <p:spTgt spid="10"/>
                                        </p:tgtEl>
                                        <p:attrNameLst>
                                          <p:attrName>style.visibility</p:attrName>
                                        </p:attrNameLst>
                                      </p:cBhvr>
                                      <p:to>
                                        <p:strVal val="visible"/>
                                      </p:to>
                                    </p:set>
                                    <p:anim calcmode="lin" valueType="num">
                                      <p:cBhvr>
                                        <p:cTn id="68" dur="500" fill="hold"/>
                                        <p:tgtEl>
                                          <p:spTgt spid="10"/>
                                        </p:tgtEl>
                                        <p:attrNameLst>
                                          <p:attrName>ppt_w</p:attrName>
                                        </p:attrNameLst>
                                      </p:cBhvr>
                                      <p:tavLst>
                                        <p:tav tm="0">
                                          <p:val>
                                            <p:fltVal val="0"/>
                                          </p:val>
                                        </p:tav>
                                        <p:tav tm="100000">
                                          <p:val>
                                            <p:strVal val="#ppt_w"/>
                                          </p:val>
                                        </p:tav>
                                      </p:tavLst>
                                    </p:anim>
                                    <p:anim calcmode="lin" valueType="num">
                                      <p:cBhvr>
                                        <p:cTn id="69" dur="500" fill="hold"/>
                                        <p:tgtEl>
                                          <p:spTgt spid="10"/>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938" grpId="0"/>
      <p:bldP spid="39949" grpId="0"/>
      <p:bldP spid="39950" grpId="0"/>
      <p:bldP spid="39951" grpId="0"/>
      <p:bldP spid="39952" grpId="0"/>
      <p:bldP spid="39953"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Группа 1">
            <a:extLst>
              <a:ext uri="{FF2B5EF4-FFF2-40B4-BE49-F238E27FC236}">
                <a16:creationId xmlns:a16="http://schemas.microsoft.com/office/drawing/2014/main" id="{DB298E53-1B9A-4BAE-8C01-4F1F9AB299D7}"/>
              </a:ext>
            </a:extLst>
          </p:cNvPr>
          <p:cNvGrpSpPr/>
          <p:nvPr/>
        </p:nvGrpSpPr>
        <p:grpSpPr>
          <a:xfrm>
            <a:off x="1285875" y="2157413"/>
            <a:ext cx="4832350" cy="4182357"/>
            <a:chOff x="1285875" y="2157413"/>
            <a:chExt cx="4832350" cy="4182357"/>
          </a:xfrm>
        </p:grpSpPr>
        <p:sp>
          <p:nvSpPr>
            <p:cNvPr id="40969" name="Freeform 51">
              <a:extLst>
                <a:ext uri="{FF2B5EF4-FFF2-40B4-BE49-F238E27FC236}">
                  <a16:creationId xmlns:a16="http://schemas.microsoft.com/office/drawing/2014/main" id="{1519B559-E74F-48D1-88EB-B8C682F0BF6C}"/>
                </a:ext>
              </a:extLst>
            </p:cNvPr>
            <p:cNvSpPr>
              <a:spLocks/>
            </p:cNvSpPr>
            <p:nvPr/>
          </p:nvSpPr>
          <p:spPr bwMode="auto">
            <a:xfrm>
              <a:off x="5824538" y="2497138"/>
              <a:ext cx="293687" cy="247650"/>
            </a:xfrm>
            <a:custGeom>
              <a:avLst/>
              <a:gdLst>
                <a:gd name="T0" fmla="*/ 2147483646 w 32"/>
                <a:gd name="T1" fmla="*/ 0 h 27"/>
                <a:gd name="T2" fmla="*/ 2147483646 w 32"/>
                <a:gd name="T3" fmla="*/ 0 h 27"/>
                <a:gd name="T4" fmla="*/ 336923233 w 32"/>
                <a:gd name="T5" fmla="*/ 2147483646 h 27"/>
                <a:gd name="T6" fmla="*/ 0 w 32"/>
                <a:gd name="T7" fmla="*/ 2147483646 h 27"/>
                <a:gd name="T8" fmla="*/ 1853082371 w 32"/>
                <a:gd name="T9" fmla="*/ 0 h 27"/>
                <a:gd name="T10" fmla="*/ 2147483646 w 32"/>
                <a:gd name="T11" fmla="*/ 0 h 27"/>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2" h="27">
                  <a:moveTo>
                    <a:pt x="32" y="0"/>
                  </a:moveTo>
                  <a:cubicBezTo>
                    <a:pt x="32" y="0"/>
                    <a:pt x="32" y="0"/>
                    <a:pt x="32" y="0"/>
                  </a:cubicBezTo>
                  <a:cubicBezTo>
                    <a:pt x="32" y="15"/>
                    <a:pt x="19" y="27"/>
                    <a:pt x="4" y="27"/>
                  </a:cubicBezTo>
                  <a:cubicBezTo>
                    <a:pt x="3" y="27"/>
                    <a:pt x="1" y="27"/>
                    <a:pt x="0" y="27"/>
                  </a:cubicBezTo>
                  <a:cubicBezTo>
                    <a:pt x="12" y="24"/>
                    <a:pt x="22" y="13"/>
                    <a:pt x="22" y="0"/>
                  </a:cubicBezTo>
                  <a:lnTo>
                    <a:pt x="32"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70" name="Freeform 52">
              <a:extLst>
                <a:ext uri="{FF2B5EF4-FFF2-40B4-BE49-F238E27FC236}">
                  <a16:creationId xmlns:a16="http://schemas.microsoft.com/office/drawing/2014/main" id="{033F9F62-291F-4F16-8D7A-D4110BE718D7}"/>
                </a:ext>
              </a:extLst>
            </p:cNvPr>
            <p:cNvSpPr>
              <a:spLocks/>
            </p:cNvSpPr>
            <p:nvPr/>
          </p:nvSpPr>
          <p:spPr bwMode="auto">
            <a:xfrm>
              <a:off x="1285875" y="2507545"/>
              <a:ext cx="4810125" cy="3832225"/>
            </a:xfrm>
            <a:custGeom>
              <a:avLst/>
              <a:gdLst>
                <a:gd name="T0" fmla="*/ 2147483646 w 526"/>
                <a:gd name="T1" fmla="*/ 2147483646 h 418"/>
                <a:gd name="T2" fmla="*/ 2147483646 w 526"/>
                <a:gd name="T3" fmla="*/ 2147483646 h 418"/>
                <a:gd name="T4" fmla="*/ 0 w 526"/>
                <a:gd name="T5" fmla="*/ 2147483646 h 418"/>
                <a:gd name="T6" fmla="*/ 0 w 526"/>
                <a:gd name="T7" fmla="*/ 2147483646 h 418"/>
                <a:gd name="T8" fmla="*/ 2147483646 w 526"/>
                <a:gd name="T9" fmla="*/ 0 h 418"/>
                <a:gd name="T10" fmla="*/ 2147483646 w 526"/>
                <a:gd name="T11" fmla="*/ 0 h 418"/>
                <a:gd name="T12" fmla="*/ 2147483646 w 526"/>
                <a:gd name="T13" fmla="*/ 2147483646 h 418"/>
                <a:gd name="T14" fmla="*/ 2147483646 w 526"/>
                <a:gd name="T15" fmla="*/ 2147483646 h 418"/>
                <a:gd name="T16" fmla="*/ 2147483646 w 526"/>
                <a:gd name="T17" fmla="*/ 2147483646 h 4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26" h="418">
                  <a:moveTo>
                    <a:pt x="475" y="418"/>
                  </a:moveTo>
                  <a:cubicBezTo>
                    <a:pt x="51" y="418"/>
                    <a:pt x="51" y="418"/>
                    <a:pt x="51" y="418"/>
                  </a:cubicBezTo>
                  <a:cubicBezTo>
                    <a:pt x="23" y="418"/>
                    <a:pt x="0" y="395"/>
                    <a:pt x="0" y="367"/>
                  </a:cubicBezTo>
                  <a:cubicBezTo>
                    <a:pt x="0" y="51"/>
                    <a:pt x="0" y="51"/>
                    <a:pt x="0" y="51"/>
                  </a:cubicBezTo>
                  <a:cubicBezTo>
                    <a:pt x="0" y="22"/>
                    <a:pt x="23" y="0"/>
                    <a:pt x="51" y="0"/>
                  </a:cubicBezTo>
                  <a:cubicBezTo>
                    <a:pt x="475" y="0"/>
                    <a:pt x="475" y="0"/>
                    <a:pt x="475" y="0"/>
                  </a:cubicBezTo>
                  <a:cubicBezTo>
                    <a:pt x="503" y="0"/>
                    <a:pt x="526" y="22"/>
                    <a:pt x="526" y="51"/>
                  </a:cubicBezTo>
                  <a:cubicBezTo>
                    <a:pt x="526" y="367"/>
                    <a:pt x="526" y="367"/>
                    <a:pt x="526" y="367"/>
                  </a:cubicBezTo>
                  <a:cubicBezTo>
                    <a:pt x="526" y="395"/>
                    <a:pt x="503" y="418"/>
                    <a:pt x="475" y="418"/>
                  </a:cubicBezTo>
                  <a:close/>
                </a:path>
              </a:pathLst>
            </a:custGeom>
            <a:solidFill>
              <a:srgbClr val="E1ED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71" name="Oval 53">
              <a:extLst>
                <a:ext uri="{FF2B5EF4-FFF2-40B4-BE49-F238E27FC236}">
                  <a16:creationId xmlns:a16="http://schemas.microsoft.com/office/drawing/2014/main" id="{8AD2561A-F4E2-4412-96ED-B0445ABA3E79}"/>
                </a:ext>
              </a:extLst>
            </p:cNvPr>
            <p:cNvSpPr>
              <a:spLocks noChangeArrowheads="1"/>
            </p:cNvSpPr>
            <p:nvPr/>
          </p:nvSpPr>
          <p:spPr bwMode="auto">
            <a:xfrm>
              <a:off x="1709738" y="2689225"/>
              <a:ext cx="173037" cy="1746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0972" name="Oval 54">
              <a:extLst>
                <a:ext uri="{FF2B5EF4-FFF2-40B4-BE49-F238E27FC236}">
                  <a16:creationId xmlns:a16="http://schemas.microsoft.com/office/drawing/2014/main" id="{29C00F7A-B91A-4AE0-9A92-AD5FD8015736}"/>
                </a:ext>
              </a:extLst>
            </p:cNvPr>
            <p:cNvSpPr>
              <a:spLocks noChangeArrowheads="1"/>
            </p:cNvSpPr>
            <p:nvPr/>
          </p:nvSpPr>
          <p:spPr bwMode="auto">
            <a:xfrm>
              <a:off x="2678113" y="2689225"/>
              <a:ext cx="174625" cy="1746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0973" name="Oval 55">
              <a:extLst>
                <a:ext uri="{FF2B5EF4-FFF2-40B4-BE49-F238E27FC236}">
                  <a16:creationId xmlns:a16="http://schemas.microsoft.com/office/drawing/2014/main" id="{944E6B94-B9FC-4B8E-B40A-0F8B947BC9A9}"/>
                </a:ext>
              </a:extLst>
            </p:cNvPr>
            <p:cNvSpPr>
              <a:spLocks noChangeArrowheads="1"/>
            </p:cNvSpPr>
            <p:nvPr/>
          </p:nvSpPr>
          <p:spPr bwMode="auto">
            <a:xfrm>
              <a:off x="3657600" y="2689225"/>
              <a:ext cx="173038" cy="1746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0974" name="Oval 56">
              <a:extLst>
                <a:ext uri="{FF2B5EF4-FFF2-40B4-BE49-F238E27FC236}">
                  <a16:creationId xmlns:a16="http://schemas.microsoft.com/office/drawing/2014/main" id="{157CB26A-7FCA-473F-9E70-DCA8D711D3B2}"/>
                </a:ext>
              </a:extLst>
            </p:cNvPr>
            <p:cNvSpPr>
              <a:spLocks noChangeArrowheads="1"/>
            </p:cNvSpPr>
            <p:nvPr/>
          </p:nvSpPr>
          <p:spPr bwMode="auto">
            <a:xfrm>
              <a:off x="4625975" y="2689225"/>
              <a:ext cx="184150" cy="1746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0975" name="Oval 57">
              <a:extLst>
                <a:ext uri="{FF2B5EF4-FFF2-40B4-BE49-F238E27FC236}">
                  <a16:creationId xmlns:a16="http://schemas.microsoft.com/office/drawing/2014/main" id="{03D6D373-5107-4D5E-B220-E29CCD05988F}"/>
                </a:ext>
              </a:extLst>
            </p:cNvPr>
            <p:cNvSpPr>
              <a:spLocks noChangeArrowheads="1"/>
            </p:cNvSpPr>
            <p:nvPr/>
          </p:nvSpPr>
          <p:spPr bwMode="auto">
            <a:xfrm>
              <a:off x="5605463" y="2689225"/>
              <a:ext cx="173037" cy="1746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0976" name="Freeform 58">
              <a:extLst>
                <a:ext uri="{FF2B5EF4-FFF2-40B4-BE49-F238E27FC236}">
                  <a16:creationId xmlns:a16="http://schemas.microsoft.com/office/drawing/2014/main" id="{216ECB74-BD1C-45E8-A7C0-DB81D117CE64}"/>
                </a:ext>
              </a:extLst>
            </p:cNvPr>
            <p:cNvSpPr>
              <a:spLocks/>
            </p:cNvSpPr>
            <p:nvPr/>
          </p:nvSpPr>
          <p:spPr bwMode="auto">
            <a:xfrm>
              <a:off x="1498600" y="2157413"/>
              <a:ext cx="676275" cy="669925"/>
            </a:xfrm>
            <a:custGeom>
              <a:avLst/>
              <a:gdLst>
                <a:gd name="T0" fmla="*/ 2147483646 w 74"/>
                <a:gd name="T1" fmla="*/ 2147483646 h 73"/>
                <a:gd name="T2" fmla="*/ 0 w 74"/>
                <a:gd name="T3" fmla="*/ 2147483646 h 73"/>
                <a:gd name="T4" fmla="*/ 2147483646 w 74"/>
                <a:gd name="T5" fmla="*/ 0 h 73"/>
                <a:gd name="T6" fmla="*/ 2147483646 w 74"/>
                <a:gd name="T7" fmla="*/ 2147483646 h 73"/>
                <a:gd name="T8" fmla="*/ 2147483646 w 74"/>
                <a:gd name="T9" fmla="*/ 2147483646 h 73"/>
                <a:gd name="T10" fmla="*/ 2147483646 w 74"/>
                <a:gd name="T11" fmla="*/ 757960487 h 73"/>
                <a:gd name="T12" fmla="*/ 835190486 w 74"/>
                <a:gd name="T13" fmla="*/ 2147483646 h 73"/>
                <a:gd name="T14" fmla="*/ 2147483646 w 74"/>
                <a:gd name="T15" fmla="*/ 2147483646 h 73"/>
                <a:gd name="T16" fmla="*/ 2147483646 w 74"/>
                <a:gd name="T17" fmla="*/ 2147483646 h 73"/>
                <a:gd name="T18" fmla="*/ 2147483646 w 74"/>
                <a:gd name="T19" fmla="*/ 2147483646 h 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73">
                  <a:moveTo>
                    <a:pt x="31" y="73"/>
                  </a:moveTo>
                  <a:cubicBezTo>
                    <a:pt x="13" y="70"/>
                    <a:pt x="0" y="54"/>
                    <a:pt x="0" y="37"/>
                  </a:cubicBezTo>
                  <a:cubicBezTo>
                    <a:pt x="0" y="16"/>
                    <a:pt x="17" y="0"/>
                    <a:pt x="37" y="0"/>
                  </a:cubicBezTo>
                  <a:cubicBezTo>
                    <a:pt x="58" y="0"/>
                    <a:pt x="74" y="16"/>
                    <a:pt x="74" y="37"/>
                  </a:cubicBezTo>
                  <a:cubicBezTo>
                    <a:pt x="65" y="37"/>
                    <a:pt x="65" y="37"/>
                    <a:pt x="65" y="37"/>
                  </a:cubicBezTo>
                  <a:cubicBezTo>
                    <a:pt x="65" y="21"/>
                    <a:pt x="52" y="9"/>
                    <a:pt x="37" y="9"/>
                  </a:cubicBezTo>
                  <a:cubicBezTo>
                    <a:pt x="22" y="9"/>
                    <a:pt x="10" y="21"/>
                    <a:pt x="10" y="37"/>
                  </a:cubicBezTo>
                  <a:cubicBezTo>
                    <a:pt x="10" y="50"/>
                    <a:pt x="19" y="61"/>
                    <a:pt x="32" y="64"/>
                  </a:cubicBezTo>
                  <a:cubicBezTo>
                    <a:pt x="32" y="64"/>
                    <a:pt x="34" y="66"/>
                    <a:pt x="33" y="69"/>
                  </a:cubicBezTo>
                  <a:cubicBezTo>
                    <a:pt x="32" y="72"/>
                    <a:pt x="31" y="73"/>
                    <a:pt x="31" y="7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77" name="Freeform 59">
              <a:extLst>
                <a:ext uri="{FF2B5EF4-FFF2-40B4-BE49-F238E27FC236}">
                  <a16:creationId xmlns:a16="http://schemas.microsoft.com/office/drawing/2014/main" id="{392E88D3-2CB0-4A24-A6C5-76849E94E18E}"/>
                </a:ext>
              </a:extLst>
            </p:cNvPr>
            <p:cNvSpPr>
              <a:spLocks/>
            </p:cNvSpPr>
            <p:nvPr/>
          </p:nvSpPr>
          <p:spPr bwMode="auto">
            <a:xfrm>
              <a:off x="2486025" y="2157413"/>
              <a:ext cx="677863" cy="669925"/>
            </a:xfrm>
            <a:custGeom>
              <a:avLst/>
              <a:gdLst>
                <a:gd name="T0" fmla="*/ 2147483646 w 74"/>
                <a:gd name="T1" fmla="*/ 2147483646 h 73"/>
                <a:gd name="T2" fmla="*/ 0 w 74"/>
                <a:gd name="T3" fmla="*/ 2147483646 h 73"/>
                <a:gd name="T4" fmla="*/ 2147483646 w 74"/>
                <a:gd name="T5" fmla="*/ 0 h 73"/>
                <a:gd name="T6" fmla="*/ 2147483646 w 74"/>
                <a:gd name="T7" fmla="*/ 2147483646 h 73"/>
                <a:gd name="T8" fmla="*/ 2147483646 w 74"/>
                <a:gd name="T9" fmla="*/ 2147483646 h 73"/>
                <a:gd name="T10" fmla="*/ 2147483646 w 74"/>
                <a:gd name="T11" fmla="*/ 757960487 h 73"/>
                <a:gd name="T12" fmla="*/ 839111951 w 74"/>
                <a:gd name="T13" fmla="*/ 2147483646 h 73"/>
                <a:gd name="T14" fmla="*/ 2147483646 w 74"/>
                <a:gd name="T15" fmla="*/ 2147483646 h 73"/>
                <a:gd name="T16" fmla="*/ 2147483646 w 74"/>
                <a:gd name="T17" fmla="*/ 2147483646 h 73"/>
                <a:gd name="T18" fmla="*/ 2147483646 w 74"/>
                <a:gd name="T19" fmla="*/ 2147483646 h 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73">
                  <a:moveTo>
                    <a:pt x="30" y="73"/>
                  </a:moveTo>
                  <a:cubicBezTo>
                    <a:pt x="13" y="70"/>
                    <a:pt x="0" y="54"/>
                    <a:pt x="0" y="37"/>
                  </a:cubicBezTo>
                  <a:cubicBezTo>
                    <a:pt x="0" y="16"/>
                    <a:pt x="17" y="0"/>
                    <a:pt x="37" y="0"/>
                  </a:cubicBezTo>
                  <a:cubicBezTo>
                    <a:pt x="57" y="0"/>
                    <a:pt x="74" y="16"/>
                    <a:pt x="74" y="37"/>
                  </a:cubicBezTo>
                  <a:cubicBezTo>
                    <a:pt x="64" y="37"/>
                    <a:pt x="64" y="37"/>
                    <a:pt x="64" y="37"/>
                  </a:cubicBezTo>
                  <a:cubicBezTo>
                    <a:pt x="64" y="21"/>
                    <a:pt x="52" y="9"/>
                    <a:pt x="37" y="9"/>
                  </a:cubicBezTo>
                  <a:cubicBezTo>
                    <a:pt x="22" y="9"/>
                    <a:pt x="10" y="21"/>
                    <a:pt x="10" y="37"/>
                  </a:cubicBezTo>
                  <a:cubicBezTo>
                    <a:pt x="10" y="50"/>
                    <a:pt x="19" y="61"/>
                    <a:pt x="32" y="64"/>
                  </a:cubicBezTo>
                  <a:cubicBezTo>
                    <a:pt x="32" y="64"/>
                    <a:pt x="33" y="66"/>
                    <a:pt x="32" y="69"/>
                  </a:cubicBezTo>
                  <a:cubicBezTo>
                    <a:pt x="32" y="72"/>
                    <a:pt x="30" y="73"/>
                    <a:pt x="30" y="7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78" name="Freeform 60">
              <a:extLst>
                <a:ext uri="{FF2B5EF4-FFF2-40B4-BE49-F238E27FC236}">
                  <a16:creationId xmlns:a16="http://schemas.microsoft.com/office/drawing/2014/main" id="{E681255A-B55C-4AAF-9388-4733FD5E8FF1}"/>
                </a:ext>
              </a:extLst>
            </p:cNvPr>
            <p:cNvSpPr>
              <a:spLocks/>
            </p:cNvSpPr>
            <p:nvPr/>
          </p:nvSpPr>
          <p:spPr bwMode="auto">
            <a:xfrm>
              <a:off x="3473450" y="2157413"/>
              <a:ext cx="668338" cy="669925"/>
            </a:xfrm>
            <a:custGeom>
              <a:avLst/>
              <a:gdLst>
                <a:gd name="T0" fmla="*/ 2147483646 w 73"/>
                <a:gd name="T1" fmla="*/ 2147483646 h 73"/>
                <a:gd name="T2" fmla="*/ 0 w 73"/>
                <a:gd name="T3" fmla="*/ 2147483646 h 73"/>
                <a:gd name="T4" fmla="*/ 2147483646 w 73"/>
                <a:gd name="T5" fmla="*/ 0 h 73"/>
                <a:gd name="T6" fmla="*/ 2147483646 w 73"/>
                <a:gd name="T7" fmla="*/ 2147483646 h 73"/>
                <a:gd name="T8" fmla="*/ 2147483646 w 73"/>
                <a:gd name="T9" fmla="*/ 2147483646 h 73"/>
                <a:gd name="T10" fmla="*/ 2147483646 w 73"/>
                <a:gd name="T11" fmla="*/ 757960487 h 73"/>
                <a:gd name="T12" fmla="*/ 754379651 w 73"/>
                <a:gd name="T13" fmla="*/ 2147483646 h 73"/>
                <a:gd name="T14" fmla="*/ 2147483646 w 73"/>
                <a:gd name="T15" fmla="*/ 2147483646 h 73"/>
                <a:gd name="T16" fmla="*/ 2147483646 w 73"/>
                <a:gd name="T17" fmla="*/ 2147483646 h 73"/>
                <a:gd name="T18" fmla="*/ 2147483646 w 73"/>
                <a:gd name="T19" fmla="*/ 2147483646 h 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3" h="73">
                  <a:moveTo>
                    <a:pt x="30" y="73"/>
                  </a:moveTo>
                  <a:cubicBezTo>
                    <a:pt x="12" y="70"/>
                    <a:pt x="0" y="54"/>
                    <a:pt x="0" y="37"/>
                  </a:cubicBezTo>
                  <a:cubicBezTo>
                    <a:pt x="0" y="16"/>
                    <a:pt x="16" y="0"/>
                    <a:pt x="37" y="0"/>
                  </a:cubicBezTo>
                  <a:cubicBezTo>
                    <a:pt x="57" y="0"/>
                    <a:pt x="73" y="16"/>
                    <a:pt x="73" y="37"/>
                  </a:cubicBezTo>
                  <a:cubicBezTo>
                    <a:pt x="64" y="37"/>
                    <a:pt x="64" y="37"/>
                    <a:pt x="64" y="37"/>
                  </a:cubicBezTo>
                  <a:cubicBezTo>
                    <a:pt x="64" y="21"/>
                    <a:pt x="52" y="9"/>
                    <a:pt x="37" y="9"/>
                  </a:cubicBezTo>
                  <a:cubicBezTo>
                    <a:pt x="21" y="9"/>
                    <a:pt x="9" y="21"/>
                    <a:pt x="9" y="37"/>
                  </a:cubicBezTo>
                  <a:cubicBezTo>
                    <a:pt x="9" y="50"/>
                    <a:pt x="19" y="61"/>
                    <a:pt x="32" y="64"/>
                  </a:cubicBezTo>
                  <a:cubicBezTo>
                    <a:pt x="32" y="64"/>
                    <a:pt x="33" y="66"/>
                    <a:pt x="32" y="69"/>
                  </a:cubicBezTo>
                  <a:cubicBezTo>
                    <a:pt x="31" y="72"/>
                    <a:pt x="30" y="73"/>
                    <a:pt x="30" y="7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79" name="Freeform 61">
              <a:extLst>
                <a:ext uri="{FF2B5EF4-FFF2-40B4-BE49-F238E27FC236}">
                  <a16:creationId xmlns:a16="http://schemas.microsoft.com/office/drawing/2014/main" id="{C49E6982-5A60-4996-A976-DBEFE042B432}"/>
                </a:ext>
              </a:extLst>
            </p:cNvPr>
            <p:cNvSpPr>
              <a:spLocks/>
            </p:cNvSpPr>
            <p:nvPr/>
          </p:nvSpPr>
          <p:spPr bwMode="auto">
            <a:xfrm>
              <a:off x="4452938" y="2157413"/>
              <a:ext cx="676275" cy="669925"/>
            </a:xfrm>
            <a:custGeom>
              <a:avLst/>
              <a:gdLst>
                <a:gd name="T0" fmla="*/ 2147483646 w 74"/>
                <a:gd name="T1" fmla="*/ 2147483646 h 73"/>
                <a:gd name="T2" fmla="*/ 0 w 74"/>
                <a:gd name="T3" fmla="*/ 2147483646 h 73"/>
                <a:gd name="T4" fmla="*/ 2147483646 w 74"/>
                <a:gd name="T5" fmla="*/ 0 h 73"/>
                <a:gd name="T6" fmla="*/ 2147483646 w 74"/>
                <a:gd name="T7" fmla="*/ 2147483646 h 73"/>
                <a:gd name="T8" fmla="*/ 2147483646 w 74"/>
                <a:gd name="T9" fmla="*/ 2147483646 h 73"/>
                <a:gd name="T10" fmla="*/ 2147483646 w 74"/>
                <a:gd name="T11" fmla="*/ 757960487 h 73"/>
                <a:gd name="T12" fmla="*/ 835190486 w 74"/>
                <a:gd name="T13" fmla="*/ 2147483646 h 73"/>
                <a:gd name="T14" fmla="*/ 2147483646 w 74"/>
                <a:gd name="T15" fmla="*/ 2147483646 h 73"/>
                <a:gd name="T16" fmla="*/ 2147483646 w 74"/>
                <a:gd name="T17" fmla="*/ 2147483646 h 73"/>
                <a:gd name="T18" fmla="*/ 2147483646 w 74"/>
                <a:gd name="T19" fmla="*/ 2147483646 h 7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74" h="73">
                  <a:moveTo>
                    <a:pt x="31" y="73"/>
                  </a:moveTo>
                  <a:cubicBezTo>
                    <a:pt x="13" y="70"/>
                    <a:pt x="0" y="54"/>
                    <a:pt x="0" y="37"/>
                  </a:cubicBezTo>
                  <a:cubicBezTo>
                    <a:pt x="0" y="16"/>
                    <a:pt x="17" y="0"/>
                    <a:pt x="37" y="0"/>
                  </a:cubicBezTo>
                  <a:cubicBezTo>
                    <a:pt x="58" y="0"/>
                    <a:pt x="74" y="16"/>
                    <a:pt x="74" y="37"/>
                  </a:cubicBezTo>
                  <a:cubicBezTo>
                    <a:pt x="65" y="37"/>
                    <a:pt x="65" y="37"/>
                    <a:pt x="65" y="37"/>
                  </a:cubicBezTo>
                  <a:cubicBezTo>
                    <a:pt x="65" y="21"/>
                    <a:pt x="52" y="9"/>
                    <a:pt x="37" y="9"/>
                  </a:cubicBezTo>
                  <a:cubicBezTo>
                    <a:pt x="22" y="9"/>
                    <a:pt x="10" y="21"/>
                    <a:pt x="10" y="37"/>
                  </a:cubicBezTo>
                  <a:cubicBezTo>
                    <a:pt x="10" y="50"/>
                    <a:pt x="19" y="61"/>
                    <a:pt x="32" y="64"/>
                  </a:cubicBezTo>
                  <a:cubicBezTo>
                    <a:pt x="32" y="64"/>
                    <a:pt x="33" y="66"/>
                    <a:pt x="33" y="69"/>
                  </a:cubicBezTo>
                  <a:cubicBezTo>
                    <a:pt x="32" y="72"/>
                    <a:pt x="31" y="73"/>
                    <a:pt x="31" y="7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0" name="Freeform 62">
              <a:extLst>
                <a:ext uri="{FF2B5EF4-FFF2-40B4-BE49-F238E27FC236}">
                  <a16:creationId xmlns:a16="http://schemas.microsoft.com/office/drawing/2014/main" id="{0612882F-D9DC-472C-B8EE-68160AEB5D87}"/>
                </a:ext>
              </a:extLst>
            </p:cNvPr>
            <p:cNvSpPr>
              <a:spLocks/>
            </p:cNvSpPr>
            <p:nvPr/>
          </p:nvSpPr>
          <p:spPr bwMode="auto">
            <a:xfrm>
              <a:off x="5440363" y="2157413"/>
              <a:ext cx="677862" cy="669925"/>
            </a:xfrm>
            <a:custGeom>
              <a:avLst/>
              <a:gdLst>
                <a:gd name="T0" fmla="*/ 2147483646 w 74"/>
                <a:gd name="T1" fmla="*/ 2147483646 h 73"/>
                <a:gd name="T2" fmla="*/ 2147483646 w 74"/>
                <a:gd name="T3" fmla="*/ 2147483646 h 73"/>
                <a:gd name="T4" fmla="*/ 2147483646 w 74"/>
                <a:gd name="T5" fmla="*/ 2147483646 h 73"/>
                <a:gd name="T6" fmla="*/ 2147483646 w 74"/>
                <a:gd name="T7" fmla="*/ 2147483646 h 73"/>
                <a:gd name="T8" fmla="*/ 2147483646 w 74"/>
                <a:gd name="T9" fmla="*/ 2147483646 h 73"/>
                <a:gd name="T10" fmla="*/ 2147483646 w 74"/>
                <a:gd name="T11" fmla="*/ 2147483646 h 73"/>
                <a:gd name="T12" fmla="*/ 2147483646 w 74"/>
                <a:gd name="T13" fmla="*/ 842187496 h 73"/>
                <a:gd name="T14" fmla="*/ 2147483646 w 74"/>
                <a:gd name="T15" fmla="*/ 757960487 h 73"/>
                <a:gd name="T16" fmla="*/ 755202390 w 74"/>
                <a:gd name="T17" fmla="*/ 2147483646 h 73"/>
                <a:gd name="T18" fmla="*/ 2147483646 w 74"/>
                <a:gd name="T19" fmla="*/ 2147483646 h 73"/>
                <a:gd name="T20" fmla="*/ 2147483646 w 74"/>
                <a:gd name="T21" fmla="*/ 2147483646 h 73"/>
                <a:gd name="T22" fmla="*/ 2147483646 w 74"/>
                <a:gd name="T23" fmla="*/ 2147483646 h 73"/>
                <a:gd name="T24" fmla="*/ 0 w 74"/>
                <a:gd name="T25" fmla="*/ 2147483646 h 73"/>
                <a:gd name="T26" fmla="*/ 2147483646 w 74"/>
                <a:gd name="T27" fmla="*/ 0 h 73"/>
                <a:gd name="T28" fmla="*/ 2147483646 w 74"/>
                <a:gd name="T29" fmla="*/ 2147483646 h 73"/>
                <a:gd name="T30" fmla="*/ 2147483646 w 74"/>
                <a:gd name="T31" fmla="*/ 2147483646 h 7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4" h="73">
                  <a:moveTo>
                    <a:pt x="74" y="37"/>
                  </a:moveTo>
                  <a:cubicBezTo>
                    <a:pt x="64" y="37"/>
                    <a:pt x="64" y="37"/>
                    <a:pt x="64" y="37"/>
                  </a:cubicBezTo>
                  <a:cubicBezTo>
                    <a:pt x="64" y="36"/>
                    <a:pt x="64" y="35"/>
                    <a:pt x="64" y="34"/>
                  </a:cubicBezTo>
                  <a:cubicBezTo>
                    <a:pt x="64" y="33"/>
                    <a:pt x="64" y="31"/>
                    <a:pt x="63" y="30"/>
                  </a:cubicBezTo>
                  <a:cubicBezTo>
                    <a:pt x="63" y="29"/>
                    <a:pt x="63" y="29"/>
                    <a:pt x="63" y="28"/>
                  </a:cubicBezTo>
                  <a:cubicBezTo>
                    <a:pt x="63" y="28"/>
                    <a:pt x="63" y="27"/>
                    <a:pt x="63" y="27"/>
                  </a:cubicBezTo>
                  <a:cubicBezTo>
                    <a:pt x="59" y="18"/>
                    <a:pt x="51" y="11"/>
                    <a:pt x="42" y="10"/>
                  </a:cubicBezTo>
                  <a:cubicBezTo>
                    <a:pt x="40" y="9"/>
                    <a:pt x="39" y="9"/>
                    <a:pt x="37" y="9"/>
                  </a:cubicBezTo>
                  <a:cubicBezTo>
                    <a:pt x="22" y="9"/>
                    <a:pt x="9" y="21"/>
                    <a:pt x="9" y="37"/>
                  </a:cubicBezTo>
                  <a:cubicBezTo>
                    <a:pt x="9" y="50"/>
                    <a:pt x="19" y="61"/>
                    <a:pt x="32" y="64"/>
                  </a:cubicBezTo>
                  <a:cubicBezTo>
                    <a:pt x="32" y="64"/>
                    <a:pt x="33" y="65"/>
                    <a:pt x="32" y="69"/>
                  </a:cubicBezTo>
                  <a:cubicBezTo>
                    <a:pt x="31" y="72"/>
                    <a:pt x="30" y="73"/>
                    <a:pt x="30" y="73"/>
                  </a:cubicBezTo>
                  <a:cubicBezTo>
                    <a:pt x="13" y="70"/>
                    <a:pt x="0" y="54"/>
                    <a:pt x="0" y="37"/>
                  </a:cubicBezTo>
                  <a:cubicBezTo>
                    <a:pt x="0" y="16"/>
                    <a:pt x="17" y="0"/>
                    <a:pt x="37" y="0"/>
                  </a:cubicBezTo>
                  <a:cubicBezTo>
                    <a:pt x="57" y="0"/>
                    <a:pt x="73" y="15"/>
                    <a:pt x="74" y="35"/>
                  </a:cubicBezTo>
                  <a:cubicBezTo>
                    <a:pt x="74" y="36"/>
                    <a:pt x="74" y="36"/>
                    <a:pt x="74" y="3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1" name="Freeform 63">
              <a:extLst>
                <a:ext uri="{FF2B5EF4-FFF2-40B4-BE49-F238E27FC236}">
                  <a16:creationId xmlns:a16="http://schemas.microsoft.com/office/drawing/2014/main" id="{E27CBF73-72D8-415A-B52D-82AEF0B225E5}"/>
                </a:ext>
              </a:extLst>
            </p:cNvPr>
            <p:cNvSpPr>
              <a:spLocks/>
            </p:cNvSpPr>
            <p:nvPr/>
          </p:nvSpPr>
          <p:spPr bwMode="auto">
            <a:xfrm>
              <a:off x="2403475" y="3065463"/>
              <a:ext cx="19050" cy="2952750"/>
            </a:xfrm>
            <a:custGeom>
              <a:avLst/>
              <a:gdLst>
                <a:gd name="T0" fmla="*/ 90725625 w 2"/>
                <a:gd name="T1" fmla="*/ 2147483646 h 322"/>
                <a:gd name="T2" fmla="*/ 0 w 2"/>
                <a:gd name="T3" fmla="*/ 2147483646 h 322"/>
                <a:gd name="T4" fmla="*/ 0 w 2"/>
                <a:gd name="T5" fmla="*/ 84089185 h 322"/>
                <a:gd name="T6" fmla="*/ 90725625 w 2"/>
                <a:gd name="T7" fmla="*/ 0 h 322"/>
                <a:gd name="T8" fmla="*/ 181451250 w 2"/>
                <a:gd name="T9" fmla="*/ 84089185 h 322"/>
                <a:gd name="T10" fmla="*/ 181451250 w 2"/>
                <a:gd name="T11" fmla="*/ 2147483646 h 322"/>
                <a:gd name="T12" fmla="*/ 90725625 w 2"/>
                <a:gd name="T13" fmla="*/ 2147483646 h 3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322">
                  <a:moveTo>
                    <a:pt x="1" y="322"/>
                  </a:moveTo>
                  <a:cubicBezTo>
                    <a:pt x="1" y="322"/>
                    <a:pt x="0" y="321"/>
                    <a:pt x="0" y="321"/>
                  </a:cubicBezTo>
                  <a:cubicBezTo>
                    <a:pt x="0" y="1"/>
                    <a:pt x="0" y="1"/>
                    <a:pt x="0" y="1"/>
                  </a:cubicBezTo>
                  <a:cubicBezTo>
                    <a:pt x="0" y="0"/>
                    <a:pt x="1" y="0"/>
                    <a:pt x="1" y="0"/>
                  </a:cubicBezTo>
                  <a:cubicBezTo>
                    <a:pt x="2" y="0"/>
                    <a:pt x="2" y="0"/>
                    <a:pt x="2" y="1"/>
                  </a:cubicBezTo>
                  <a:cubicBezTo>
                    <a:pt x="2" y="321"/>
                    <a:pt x="2" y="321"/>
                    <a:pt x="2" y="321"/>
                  </a:cubicBezTo>
                  <a:cubicBezTo>
                    <a:pt x="2" y="321"/>
                    <a:pt x="2" y="322"/>
                    <a:pt x="1" y="32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2" name="Freeform 64">
              <a:extLst>
                <a:ext uri="{FF2B5EF4-FFF2-40B4-BE49-F238E27FC236}">
                  <a16:creationId xmlns:a16="http://schemas.microsoft.com/office/drawing/2014/main" id="{626B61D3-9CD8-446B-B8CB-53AA023C8DD5}"/>
                </a:ext>
              </a:extLst>
            </p:cNvPr>
            <p:cNvSpPr>
              <a:spLocks/>
            </p:cNvSpPr>
            <p:nvPr/>
          </p:nvSpPr>
          <p:spPr bwMode="auto">
            <a:xfrm>
              <a:off x="3273425" y="3065463"/>
              <a:ext cx="7938" cy="2952750"/>
            </a:xfrm>
            <a:custGeom>
              <a:avLst/>
              <a:gdLst>
                <a:gd name="T0" fmla="*/ 0 w 1"/>
                <a:gd name="T1" fmla="*/ 2147483646 h 322"/>
                <a:gd name="T2" fmla="*/ 0 w 1"/>
                <a:gd name="T3" fmla="*/ 2147483646 h 322"/>
                <a:gd name="T4" fmla="*/ 0 w 1"/>
                <a:gd name="T5" fmla="*/ 84089185 h 322"/>
                <a:gd name="T6" fmla="*/ 0 w 1"/>
                <a:gd name="T7" fmla="*/ 0 h 322"/>
                <a:gd name="T8" fmla="*/ 63011844 w 1"/>
                <a:gd name="T9" fmla="*/ 84089185 h 322"/>
                <a:gd name="T10" fmla="*/ 63011844 w 1"/>
                <a:gd name="T11" fmla="*/ 2147483646 h 322"/>
                <a:gd name="T12" fmla="*/ 0 w 1"/>
                <a:gd name="T13" fmla="*/ 2147483646 h 3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 h="322">
                  <a:moveTo>
                    <a:pt x="0" y="322"/>
                  </a:moveTo>
                  <a:cubicBezTo>
                    <a:pt x="0" y="322"/>
                    <a:pt x="0" y="321"/>
                    <a:pt x="0" y="321"/>
                  </a:cubicBezTo>
                  <a:cubicBezTo>
                    <a:pt x="0" y="1"/>
                    <a:pt x="0" y="1"/>
                    <a:pt x="0" y="1"/>
                  </a:cubicBezTo>
                  <a:cubicBezTo>
                    <a:pt x="0" y="0"/>
                    <a:pt x="0" y="0"/>
                    <a:pt x="0" y="0"/>
                  </a:cubicBezTo>
                  <a:cubicBezTo>
                    <a:pt x="1" y="0"/>
                    <a:pt x="1" y="0"/>
                    <a:pt x="1" y="1"/>
                  </a:cubicBezTo>
                  <a:cubicBezTo>
                    <a:pt x="1" y="321"/>
                    <a:pt x="1" y="321"/>
                    <a:pt x="1" y="321"/>
                  </a:cubicBezTo>
                  <a:cubicBezTo>
                    <a:pt x="1" y="321"/>
                    <a:pt x="1" y="322"/>
                    <a:pt x="0" y="32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3" name="Freeform 65">
              <a:extLst>
                <a:ext uri="{FF2B5EF4-FFF2-40B4-BE49-F238E27FC236}">
                  <a16:creationId xmlns:a16="http://schemas.microsoft.com/office/drawing/2014/main" id="{57D8451F-BC55-4F98-AC2F-E33AEC976C22}"/>
                </a:ext>
              </a:extLst>
            </p:cNvPr>
            <p:cNvSpPr>
              <a:spLocks/>
            </p:cNvSpPr>
            <p:nvPr/>
          </p:nvSpPr>
          <p:spPr bwMode="auto">
            <a:xfrm>
              <a:off x="4132263" y="3065463"/>
              <a:ext cx="19050" cy="2952750"/>
            </a:xfrm>
            <a:custGeom>
              <a:avLst/>
              <a:gdLst>
                <a:gd name="T0" fmla="*/ 90725625 w 2"/>
                <a:gd name="T1" fmla="*/ 2147483646 h 322"/>
                <a:gd name="T2" fmla="*/ 0 w 2"/>
                <a:gd name="T3" fmla="*/ 2147483646 h 322"/>
                <a:gd name="T4" fmla="*/ 0 w 2"/>
                <a:gd name="T5" fmla="*/ 84089185 h 322"/>
                <a:gd name="T6" fmla="*/ 90725625 w 2"/>
                <a:gd name="T7" fmla="*/ 0 h 322"/>
                <a:gd name="T8" fmla="*/ 181451250 w 2"/>
                <a:gd name="T9" fmla="*/ 84089185 h 322"/>
                <a:gd name="T10" fmla="*/ 181451250 w 2"/>
                <a:gd name="T11" fmla="*/ 2147483646 h 322"/>
                <a:gd name="T12" fmla="*/ 90725625 w 2"/>
                <a:gd name="T13" fmla="*/ 2147483646 h 3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322">
                  <a:moveTo>
                    <a:pt x="1" y="322"/>
                  </a:moveTo>
                  <a:cubicBezTo>
                    <a:pt x="0" y="322"/>
                    <a:pt x="0" y="321"/>
                    <a:pt x="0" y="321"/>
                  </a:cubicBezTo>
                  <a:cubicBezTo>
                    <a:pt x="0" y="1"/>
                    <a:pt x="0" y="1"/>
                    <a:pt x="0" y="1"/>
                  </a:cubicBezTo>
                  <a:cubicBezTo>
                    <a:pt x="0" y="0"/>
                    <a:pt x="0" y="0"/>
                    <a:pt x="1" y="0"/>
                  </a:cubicBezTo>
                  <a:cubicBezTo>
                    <a:pt x="1" y="0"/>
                    <a:pt x="2" y="0"/>
                    <a:pt x="2" y="1"/>
                  </a:cubicBezTo>
                  <a:cubicBezTo>
                    <a:pt x="2" y="321"/>
                    <a:pt x="2" y="321"/>
                    <a:pt x="2" y="321"/>
                  </a:cubicBezTo>
                  <a:cubicBezTo>
                    <a:pt x="2" y="321"/>
                    <a:pt x="1" y="322"/>
                    <a:pt x="1" y="32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4" name="Freeform 66">
              <a:extLst>
                <a:ext uri="{FF2B5EF4-FFF2-40B4-BE49-F238E27FC236}">
                  <a16:creationId xmlns:a16="http://schemas.microsoft.com/office/drawing/2014/main" id="{5C2D2C8B-99C9-45B6-B3CE-D12430E31FFE}"/>
                </a:ext>
              </a:extLst>
            </p:cNvPr>
            <p:cNvSpPr>
              <a:spLocks/>
            </p:cNvSpPr>
            <p:nvPr/>
          </p:nvSpPr>
          <p:spPr bwMode="auto">
            <a:xfrm>
              <a:off x="4992688" y="3065463"/>
              <a:ext cx="17462" cy="2952750"/>
            </a:xfrm>
            <a:custGeom>
              <a:avLst/>
              <a:gdLst>
                <a:gd name="T0" fmla="*/ 76239092 w 2"/>
                <a:gd name="T1" fmla="*/ 2147483646 h 322"/>
                <a:gd name="T2" fmla="*/ 0 w 2"/>
                <a:gd name="T3" fmla="*/ 2147483646 h 322"/>
                <a:gd name="T4" fmla="*/ 0 w 2"/>
                <a:gd name="T5" fmla="*/ 84089185 h 322"/>
                <a:gd name="T6" fmla="*/ 76239092 w 2"/>
                <a:gd name="T7" fmla="*/ 0 h 322"/>
                <a:gd name="T8" fmla="*/ 152469453 w 2"/>
                <a:gd name="T9" fmla="*/ 84089185 h 322"/>
                <a:gd name="T10" fmla="*/ 152469453 w 2"/>
                <a:gd name="T11" fmla="*/ 2147483646 h 322"/>
                <a:gd name="T12" fmla="*/ 76239092 w 2"/>
                <a:gd name="T13" fmla="*/ 2147483646 h 32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 h="322">
                  <a:moveTo>
                    <a:pt x="1" y="322"/>
                  </a:moveTo>
                  <a:cubicBezTo>
                    <a:pt x="1" y="322"/>
                    <a:pt x="0" y="321"/>
                    <a:pt x="0" y="321"/>
                  </a:cubicBezTo>
                  <a:cubicBezTo>
                    <a:pt x="0" y="1"/>
                    <a:pt x="0" y="1"/>
                    <a:pt x="0" y="1"/>
                  </a:cubicBezTo>
                  <a:cubicBezTo>
                    <a:pt x="0" y="0"/>
                    <a:pt x="1" y="0"/>
                    <a:pt x="1" y="0"/>
                  </a:cubicBezTo>
                  <a:cubicBezTo>
                    <a:pt x="2" y="0"/>
                    <a:pt x="2" y="0"/>
                    <a:pt x="2" y="1"/>
                  </a:cubicBezTo>
                  <a:cubicBezTo>
                    <a:pt x="2" y="321"/>
                    <a:pt x="2" y="321"/>
                    <a:pt x="2" y="321"/>
                  </a:cubicBezTo>
                  <a:cubicBezTo>
                    <a:pt x="2" y="321"/>
                    <a:pt x="2" y="322"/>
                    <a:pt x="1" y="32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5" name="Freeform 67">
              <a:extLst>
                <a:ext uri="{FF2B5EF4-FFF2-40B4-BE49-F238E27FC236}">
                  <a16:creationId xmlns:a16="http://schemas.microsoft.com/office/drawing/2014/main" id="{CA99E968-7EFA-420A-9E33-D7F47904954C}"/>
                </a:ext>
              </a:extLst>
            </p:cNvPr>
            <p:cNvSpPr>
              <a:spLocks/>
            </p:cNvSpPr>
            <p:nvPr/>
          </p:nvSpPr>
          <p:spPr bwMode="auto">
            <a:xfrm>
              <a:off x="1654175" y="3652838"/>
              <a:ext cx="4106863" cy="17462"/>
            </a:xfrm>
            <a:custGeom>
              <a:avLst/>
              <a:gdLst>
                <a:gd name="T0" fmla="*/ 2147483646 w 449"/>
                <a:gd name="T1" fmla="*/ 152460722 h 2"/>
                <a:gd name="T2" fmla="*/ 83664757 w 449"/>
                <a:gd name="T3" fmla="*/ 152460722 h 2"/>
                <a:gd name="T4" fmla="*/ 0 w 449"/>
                <a:gd name="T5" fmla="*/ 76230361 h 2"/>
                <a:gd name="T6" fmla="*/ 83664757 w 449"/>
                <a:gd name="T7" fmla="*/ 0 h 2"/>
                <a:gd name="T8" fmla="*/ 2147483646 w 449"/>
                <a:gd name="T9" fmla="*/ 0 h 2"/>
                <a:gd name="T10" fmla="*/ 2147483646 w 449"/>
                <a:gd name="T11" fmla="*/ 76230361 h 2"/>
                <a:gd name="T12" fmla="*/ 2147483646 w 449"/>
                <a:gd name="T13" fmla="*/ 152460722 h 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49" h="2">
                  <a:moveTo>
                    <a:pt x="448" y="2"/>
                  </a:moveTo>
                  <a:cubicBezTo>
                    <a:pt x="1" y="2"/>
                    <a:pt x="1" y="2"/>
                    <a:pt x="1" y="2"/>
                  </a:cubicBezTo>
                  <a:cubicBezTo>
                    <a:pt x="1" y="2"/>
                    <a:pt x="0" y="2"/>
                    <a:pt x="0" y="1"/>
                  </a:cubicBezTo>
                  <a:cubicBezTo>
                    <a:pt x="0" y="1"/>
                    <a:pt x="1" y="0"/>
                    <a:pt x="1" y="0"/>
                  </a:cubicBezTo>
                  <a:cubicBezTo>
                    <a:pt x="448" y="0"/>
                    <a:pt x="448" y="0"/>
                    <a:pt x="448" y="0"/>
                  </a:cubicBezTo>
                  <a:cubicBezTo>
                    <a:pt x="449" y="0"/>
                    <a:pt x="449" y="1"/>
                    <a:pt x="449" y="1"/>
                  </a:cubicBezTo>
                  <a:cubicBezTo>
                    <a:pt x="449" y="2"/>
                    <a:pt x="449" y="2"/>
                    <a:pt x="448" y="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6" name="Freeform 68">
              <a:extLst>
                <a:ext uri="{FF2B5EF4-FFF2-40B4-BE49-F238E27FC236}">
                  <a16:creationId xmlns:a16="http://schemas.microsoft.com/office/drawing/2014/main" id="{4EA935F8-B5B9-4722-8529-3D2E98E6CF03}"/>
                </a:ext>
              </a:extLst>
            </p:cNvPr>
            <p:cNvSpPr>
              <a:spLocks/>
            </p:cNvSpPr>
            <p:nvPr/>
          </p:nvSpPr>
          <p:spPr bwMode="auto">
            <a:xfrm>
              <a:off x="1654175" y="4532313"/>
              <a:ext cx="4106863" cy="19050"/>
            </a:xfrm>
            <a:custGeom>
              <a:avLst/>
              <a:gdLst>
                <a:gd name="T0" fmla="*/ 2147483646 w 449"/>
                <a:gd name="T1" fmla="*/ 181451250 h 2"/>
                <a:gd name="T2" fmla="*/ 83664757 w 449"/>
                <a:gd name="T3" fmla="*/ 181451250 h 2"/>
                <a:gd name="T4" fmla="*/ 0 w 449"/>
                <a:gd name="T5" fmla="*/ 90725625 h 2"/>
                <a:gd name="T6" fmla="*/ 83664757 w 449"/>
                <a:gd name="T7" fmla="*/ 0 h 2"/>
                <a:gd name="T8" fmla="*/ 2147483646 w 449"/>
                <a:gd name="T9" fmla="*/ 0 h 2"/>
                <a:gd name="T10" fmla="*/ 2147483646 w 449"/>
                <a:gd name="T11" fmla="*/ 90725625 h 2"/>
                <a:gd name="T12" fmla="*/ 2147483646 w 449"/>
                <a:gd name="T13" fmla="*/ 181451250 h 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49" h="2">
                  <a:moveTo>
                    <a:pt x="448" y="2"/>
                  </a:moveTo>
                  <a:cubicBezTo>
                    <a:pt x="1" y="2"/>
                    <a:pt x="1" y="2"/>
                    <a:pt x="1" y="2"/>
                  </a:cubicBezTo>
                  <a:cubicBezTo>
                    <a:pt x="1" y="2"/>
                    <a:pt x="0" y="1"/>
                    <a:pt x="0" y="1"/>
                  </a:cubicBezTo>
                  <a:cubicBezTo>
                    <a:pt x="0" y="0"/>
                    <a:pt x="1" y="0"/>
                    <a:pt x="1" y="0"/>
                  </a:cubicBezTo>
                  <a:cubicBezTo>
                    <a:pt x="448" y="0"/>
                    <a:pt x="448" y="0"/>
                    <a:pt x="448" y="0"/>
                  </a:cubicBezTo>
                  <a:cubicBezTo>
                    <a:pt x="449" y="0"/>
                    <a:pt x="449" y="0"/>
                    <a:pt x="449" y="1"/>
                  </a:cubicBezTo>
                  <a:cubicBezTo>
                    <a:pt x="449" y="1"/>
                    <a:pt x="449" y="2"/>
                    <a:pt x="448" y="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7" name="Freeform 69">
              <a:extLst>
                <a:ext uri="{FF2B5EF4-FFF2-40B4-BE49-F238E27FC236}">
                  <a16:creationId xmlns:a16="http://schemas.microsoft.com/office/drawing/2014/main" id="{735119E3-432A-4218-8976-27F2A736E11D}"/>
                </a:ext>
              </a:extLst>
            </p:cNvPr>
            <p:cNvSpPr>
              <a:spLocks/>
            </p:cNvSpPr>
            <p:nvPr/>
          </p:nvSpPr>
          <p:spPr bwMode="auto">
            <a:xfrm>
              <a:off x="1654175" y="5403850"/>
              <a:ext cx="4106863" cy="17463"/>
            </a:xfrm>
            <a:custGeom>
              <a:avLst/>
              <a:gdLst>
                <a:gd name="T0" fmla="*/ 2147483646 w 449"/>
                <a:gd name="T1" fmla="*/ 152469453 h 2"/>
                <a:gd name="T2" fmla="*/ 83664757 w 449"/>
                <a:gd name="T3" fmla="*/ 152469453 h 2"/>
                <a:gd name="T4" fmla="*/ 0 w 449"/>
                <a:gd name="T5" fmla="*/ 76234727 h 2"/>
                <a:gd name="T6" fmla="*/ 83664757 w 449"/>
                <a:gd name="T7" fmla="*/ 0 h 2"/>
                <a:gd name="T8" fmla="*/ 2147483646 w 449"/>
                <a:gd name="T9" fmla="*/ 0 h 2"/>
                <a:gd name="T10" fmla="*/ 2147483646 w 449"/>
                <a:gd name="T11" fmla="*/ 76234727 h 2"/>
                <a:gd name="T12" fmla="*/ 2147483646 w 449"/>
                <a:gd name="T13" fmla="*/ 152469453 h 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449" h="2">
                  <a:moveTo>
                    <a:pt x="448" y="2"/>
                  </a:moveTo>
                  <a:cubicBezTo>
                    <a:pt x="1" y="2"/>
                    <a:pt x="1" y="2"/>
                    <a:pt x="1" y="2"/>
                  </a:cubicBezTo>
                  <a:cubicBezTo>
                    <a:pt x="1" y="2"/>
                    <a:pt x="0" y="2"/>
                    <a:pt x="0" y="1"/>
                  </a:cubicBezTo>
                  <a:cubicBezTo>
                    <a:pt x="0" y="1"/>
                    <a:pt x="1" y="0"/>
                    <a:pt x="1" y="0"/>
                  </a:cubicBezTo>
                  <a:cubicBezTo>
                    <a:pt x="448" y="0"/>
                    <a:pt x="448" y="0"/>
                    <a:pt x="448" y="0"/>
                  </a:cubicBezTo>
                  <a:cubicBezTo>
                    <a:pt x="449" y="0"/>
                    <a:pt x="449" y="1"/>
                    <a:pt x="449" y="1"/>
                  </a:cubicBezTo>
                  <a:cubicBezTo>
                    <a:pt x="449" y="2"/>
                    <a:pt x="449" y="2"/>
                    <a:pt x="448" y="2"/>
                  </a:cubicBezTo>
                  <a:close/>
                </a:path>
              </a:pathLst>
            </a:custGeom>
            <a:solidFill>
              <a:srgbClr val="00CE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91" name="Rectangle 73">
              <a:extLst>
                <a:ext uri="{FF2B5EF4-FFF2-40B4-BE49-F238E27FC236}">
                  <a16:creationId xmlns:a16="http://schemas.microsoft.com/office/drawing/2014/main" id="{D8A27330-497E-479B-9022-C0CE17A8E1A2}"/>
                </a:ext>
              </a:extLst>
            </p:cNvPr>
            <p:cNvSpPr>
              <a:spLocks noChangeArrowheads="1"/>
            </p:cNvSpPr>
            <p:nvPr/>
          </p:nvSpPr>
          <p:spPr bwMode="auto">
            <a:xfrm>
              <a:off x="1855788" y="3019425"/>
              <a:ext cx="53975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7</a:t>
              </a:r>
              <a:endParaRPr lang="ru-RU" altLang="ru-RU" sz="1800"/>
            </a:p>
          </p:txBody>
        </p:sp>
        <p:sp>
          <p:nvSpPr>
            <p:cNvPr id="40992" name="Rectangle 74">
              <a:extLst>
                <a:ext uri="{FF2B5EF4-FFF2-40B4-BE49-F238E27FC236}">
                  <a16:creationId xmlns:a16="http://schemas.microsoft.com/office/drawing/2014/main" id="{8FA5B9B3-73BB-467A-8374-E27B459482B5}"/>
                </a:ext>
              </a:extLst>
            </p:cNvPr>
            <p:cNvSpPr>
              <a:spLocks noChangeArrowheads="1"/>
            </p:cNvSpPr>
            <p:nvPr/>
          </p:nvSpPr>
          <p:spPr bwMode="auto">
            <a:xfrm>
              <a:off x="5121275" y="5475288"/>
              <a:ext cx="833438"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26</a:t>
              </a:r>
              <a:endParaRPr lang="ru-RU" altLang="ru-RU" sz="1800"/>
            </a:p>
          </p:txBody>
        </p:sp>
        <p:sp>
          <p:nvSpPr>
            <p:cNvPr id="40993" name="Rectangle 75">
              <a:extLst>
                <a:ext uri="{FF2B5EF4-FFF2-40B4-BE49-F238E27FC236}">
                  <a16:creationId xmlns:a16="http://schemas.microsoft.com/office/drawing/2014/main" id="{8577C8E1-3B2F-4BFD-B21C-8CBAD6B3B1CB}"/>
                </a:ext>
              </a:extLst>
            </p:cNvPr>
            <p:cNvSpPr>
              <a:spLocks noChangeArrowheads="1"/>
            </p:cNvSpPr>
            <p:nvPr/>
          </p:nvSpPr>
          <p:spPr bwMode="auto">
            <a:xfrm>
              <a:off x="2743200" y="3019425"/>
              <a:ext cx="53975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8</a:t>
              </a:r>
              <a:endParaRPr lang="ru-RU" altLang="ru-RU" sz="1800"/>
            </a:p>
          </p:txBody>
        </p:sp>
        <p:sp>
          <p:nvSpPr>
            <p:cNvPr id="40994" name="Rectangle 76">
              <a:extLst>
                <a:ext uri="{FF2B5EF4-FFF2-40B4-BE49-F238E27FC236}">
                  <a16:creationId xmlns:a16="http://schemas.microsoft.com/office/drawing/2014/main" id="{CB311C89-2D4C-44CD-ABA4-478933DC5C55}"/>
                </a:ext>
              </a:extLst>
            </p:cNvPr>
            <p:cNvSpPr>
              <a:spLocks noChangeArrowheads="1"/>
            </p:cNvSpPr>
            <p:nvPr/>
          </p:nvSpPr>
          <p:spPr bwMode="auto">
            <a:xfrm>
              <a:off x="3584575" y="3019425"/>
              <a:ext cx="53975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9</a:t>
              </a:r>
              <a:endParaRPr lang="ru-RU" altLang="ru-RU" sz="1800"/>
            </a:p>
          </p:txBody>
        </p:sp>
        <p:sp>
          <p:nvSpPr>
            <p:cNvPr id="40995" name="Rectangle 77">
              <a:extLst>
                <a:ext uri="{FF2B5EF4-FFF2-40B4-BE49-F238E27FC236}">
                  <a16:creationId xmlns:a16="http://schemas.microsoft.com/office/drawing/2014/main" id="{6B756699-3F07-474B-9A41-2B81212C0FCF}"/>
                </a:ext>
              </a:extLst>
            </p:cNvPr>
            <p:cNvSpPr>
              <a:spLocks noChangeArrowheads="1"/>
            </p:cNvSpPr>
            <p:nvPr/>
          </p:nvSpPr>
          <p:spPr bwMode="auto">
            <a:xfrm>
              <a:off x="4278313" y="3019425"/>
              <a:ext cx="833437"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10</a:t>
              </a:r>
              <a:endParaRPr lang="ru-RU" altLang="ru-RU" sz="1800"/>
            </a:p>
          </p:txBody>
        </p:sp>
        <p:sp>
          <p:nvSpPr>
            <p:cNvPr id="40996" name="Rectangle 78">
              <a:extLst>
                <a:ext uri="{FF2B5EF4-FFF2-40B4-BE49-F238E27FC236}">
                  <a16:creationId xmlns:a16="http://schemas.microsoft.com/office/drawing/2014/main" id="{9B60F0BB-C6C6-4550-BDDE-8851FD5C2E71}"/>
                </a:ext>
              </a:extLst>
            </p:cNvPr>
            <p:cNvSpPr>
              <a:spLocks noChangeArrowheads="1"/>
            </p:cNvSpPr>
            <p:nvPr/>
          </p:nvSpPr>
          <p:spPr bwMode="auto">
            <a:xfrm>
              <a:off x="5138738" y="3019425"/>
              <a:ext cx="53975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a:t>
              </a:r>
              <a:endParaRPr lang="ru-RU" altLang="ru-RU" sz="1800"/>
            </a:p>
          </p:txBody>
        </p:sp>
        <p:sp>
          <p:nvSpPr>
            <p:cNvPr id="40997" name="Rectangle 79">
              <a:extLst>
                <a:ext uri="{FF2B5EF4-FFF2-40B4-BE49-F238E27FC236}">
                  <a16:creationId xmlns:a16="http://schemas.microsoft.com/office/drawing/2014/main" id="{9E33C863-CA18-48DB-A0CB-A08040ABE850}"/>
                </a:ext>
              </a:extLst>
            </p:cNvPr>
            <p:cNvSpPr>
              <a:spLocks noChangeArrowheads="1"/>
            </p:cNvSpPr>
            <p:nvPr/>
          </p:nvSpPr>
          <p:spPr bwMode="auto">
            <a:xfrm>
              <a:off x="5386388" y="3019425"/>
              <a:ext cx="539750"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a:t>
              </a:r>
              <a:endParaRPr lang="ru-RU" altLang="ru-RU" sz="1800"/>
            </a:p>
          </p:txBody>
        </p:sp>
        <p:sp>
          <p:nvSpPr>
            <p:cNvPr id="40998" name="Rectangle 80">
              <a:extLst>
                <a:ext uri="{FF2B5EF4-FFF2-40B4-BE49-F238E27FC236}">
                  <a16:creationId xmlns:a16="http://schemas.microsoft.com/office/drawing/2014/main" id="{964C87B1-3EEE-4EC3-89C3-111E086BFE20}"/>
                </a:ext>
              </a:extLst>
            </p:cNvPr>
            <p:cNvSpPr>
              <a:spLocks noChangeArrowheads="1"/>
            </p:cNvSpPr>
            <p:nvPr/>
          </p:nvSpPr>
          <p:spPr bwMode="auto">
            <a:xfrm>
              <a:off x="1709738" y="3789363"/>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12</a:t>
              </a:r>
              <a:endParaRPr lang="ru-RU" altLang="ru-RU" sz="1800"/>
            </a:p>
          </p:txBody>
        </p:sp>
        <p:sp>
          <p:nvSpPr>
            <p:cNvPr id="40999" name="Rectangle 81">
              <a:extLst>
                <a:ext uri="{FF2B5EF4-FFF2-40B4-BE49-F238E27FC236}">
                  <a16:creationId xmlns:a16="http://schemas.microsoft.com/office/drawing/2014/main" id="{5BC826AC-868D-45D6-B82B-E053E1BF5E9D}"/>
                </a:ext>
              </a:extLst>
            </p:cNvPr>
            <p:cNvSpPr>
              <a:spLocks noChangeArrowheads="1"/>
            </p:cNvSpPr>
            <p:nvPr/>
          </p:nvSpPr>
          <p:spPr bwMode="auto">
            <a:xfrm>
              <a:off x="2605088" y="3789363"/>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13</a:t>
              </a:r>
              <a:endParaRPr lang="ru-RU" altLang="ru-RU" sz="1800"/>
            </a:p>
          </p:txBody>
        </p:sp>
        <p:sp>
          <p:nvSpPr>
            <p:cNvPr id="41000" name="Rectangle 82">
              <a:extLst>
                <a:ext uri="{FF2B5EF4-FFF2-40B4-BE49-F238E27FC236}">
                  <a16:creationId xmlns:a16="http://schemas.microsoft.com/office/drawing/2014/main" id="{DC7F81C5-DC30-4DB1-91DC-DDBF78029EA7}"/>
                </a:ext>
              </a:extLst>
            </p:cNvPr>
            <p:cNvSpPr>
              <a:spLocks noChangeArrowheads="1"/>
            </p:cNvSpPr>
            <p:nvPr/>
          </p:nvSpPr>
          <p:spPr bwMode="auto">
            <a:xfrm>
              <a:off x="3446463" y="3789363"/>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14</a:t>
              </a:r>
              <a:endParaRPr lang="ru-RU" altLang="ru-RU" sz="1800"/>
            </a:p>
          </p:txBody>
        </p:sp>
        <p:sp>
          <p:nvSpPr>
            <p:cNvPr id="41001" name="Rectangle 83">
              <a:extLst>
                <a:ext uri="{FF2B5EF4-FFF2-40B4-BE49-F238E27FC236}">
                  <a16:creationId xmlns:a16="http://schemas.microsoft.com/office/drawing/2014/main" id="{FB33E270-78B1-41C3-8B41-CAE286ACDE14}"/>
                </a:ext>
              </a:extLst>
            </p:cNvPr>
            <p:cNvSpPr>
              <a:spLocks noChangeArrowheads="1"/>
            </p:cNvSpPr>
            <p:nvPr/>
          </p:nvSpPr>
          <p:spPr bwMode="auto">
            <a:xfrm>
              <a:off x="4278313" y="3789363"/>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15</a:t>
              </a:r>
              <a:endParaRPr lang="ru-RU" altLang="ru-RU" sz="1800"/>
            </a:p>
          </p:txBody>
        </p:sp>
        <p:sp>
          <p:nvSpPr>
            <p:cNvPr id="41002" name="Rectangle 84">
              <a:extLst>
                <a:ext uri="{FF2B5EF4-FFF2-40B4-BE49-F238E27FC236}">
                  <a16:creationId xmlns:a16="http://schemas.microsoft.com/office/drawing/2014/main" id="{45EB9C10-DA95-42C0-A522-2E3E3FA71EDA}"/>
                </a:ext>
              </a:extLst>
            </p:cNvPr>
            <p:cNvSpPr>
              <a:spLocks noChangeArrowheads="1"/>
            </p:cNvSpPr>
            <p:nvPr/>
          </p:nvSpPr>
          <p:spPr bwMode="auto">
            <a:xfrm>
              <a:off x="5121275" y="3789363"/>
              <a:ext cx="833438"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16</a:t>
              </a:r>
              <a:endParaRPr lang="ru-RU" altLang="ru-RU" sz="1800"/>
            </a:p>
          </p:txBody>
        </p:sp>
        <p:sp>
          <p:nvSpPr>
            <p:cNvPr id="41003" name="Rectangle 85">
              <a:extLst>
                <a:ext uri="{FF2B5EF4-FFF2-40B4-BE49-F238E27FC236}">
                  <a16:creationId xmlns:a16="http://schemas.microsoft.com/office/drawing/2014/main" id="{C172E00F-1C0A-44A5-A4D0-5C95AC455290}"/>
                </a:ext>
              </a:extLst>
            </p:cNvPr>
            <p:cNvSpPr>
              <a:spLocks noChangeArrowheads="1"/>
            </p:cNvSpPr>
            <p:nvPr/>
          </p:nvSpPr>
          <p:spPr bwMode="auto">
            <a:xfrm>
              <a:off x="1709738" y="4651375"/>
              <a:ext cx="833437"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17</a:t>
              </a:r>
              <a:endParaRPr lang="ru-RU" altLang="ru-RU" sz="1800"/>
            </a:p>
          </p:txBody>
        </p:sp>
        <p:sp>
          <p:nvSpPr>
            <p:cNvPr id="41004" name="Rectangle 86">
              <a:extLst>
                <a:ext uri="{FF2B5EF4-FFF2-40B4-BE49-F238E27FC236}">
                  <a16:creationId xmlns:a16="http://schemas.microsoft.com/office/drawing/2014/main" id="{ADD257CC-9D41-4D8B-AACA-57FC71EC65E7}"/>
                </a:ext>
              </a:extLst>
            </p:cNvPr>
            <p:cNvSpPr>
              <a:spLocks noChangeArrowheads="1"/>
            </p:cNvSpPr>
            <p:nvPr/>
          </p:nvSpPr>
          <p:spPr bwMode="auto">
            <a:xfrm>
              <a:off x="2605088" y="4651375"/>
              <a:ext cx="833437"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18</a:t>
              </a:r>
              <a:endParaRPr lang="ru-RU" altLang="ru-RU" sz="1800"/>
            </a:p>
          </p:txBody>
        </p:sp>
        <p:sp>
          <p:nvSpPr>
            <p:cNvPr id="41005" name="Rectangle 87">
              <a:extLst>
                <a:ext uri="{FF2B5EF4-FFF2-40B4-BE49-F238E27FC236}">
                  <a16:creationId xmlns:a16="http://schemas.microsoft.com/office/drawing/2014/main" id="{014970EA-CAB5-4B97-AE2E-55FCFFA9B8B7}"/>
                </a:ext>
              </a:extLst>
            </p:cNvPr>
            <p:cNvSpPr>
              <a:spLocks noChangeArrowheads="1"/>
            </p:cNvSpPr>
            <p:nvPr/>
          </p:nvSpPr>
          <p:spPr bwMode="auto">
            <a:xfrm>
              <a:off x="3446463" y="4651375"/>
              <a:ext cx="833437"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dirty="0">
                  <a:solidFill>
                    <a:srgbClr val="73848D"/>
                  </a:solidFill>
                  <a:latin typeface="Arial" panose="020B0604020202020204" pitchFamily="34" charset="0"/>
                </a:rPr>
                <a:t>19</a:t>
              </a:r>
              <a:endParaRPr lang="ru-RU" altLang="ru-RU" sz="1800" dirty="0"/>
            </a:p>
          </p:txBody>
        </p:sp>
        <p:sp>
          <p:nvSpPr>
            <p:cNvPr id="41006" name="Rectangle 88">
              <a:extLst>
                <a:ext uri="{FF2B5EF4-FFF2-40B4-BE49-F238E27FC236}">
                  <a16:creationId xmlns:a16="http://schemas.microsoft.com/office/drawing/2014/main" id="{B3B7A17F-0758-4C0C-BC77-0932695BE175}"/>
                </a:ext>
              </a:extLst>
            </p:cNvPr>
            <p:cNvSpPr>
              <a:spLocks noChangeArrowheads="1"/>
            </p:cNvSpPr>
            <p:nvPr/>
          </p:nvSpPr>
          <p:spPr bwMode="auto">
            <a:xfrm>
              <a:off x="4278313" y="4651375"/>
              <a:ext cx="833437"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20</a:t>
              </a:r>
              <a:endParaRPr lang="ru-RU" altLang="ru-RU" sz="1800"/>
            </a:p>
          </p:txBody>
        </p:sp>
        <p:sp>
          <p:nvSpPr>
            <p:cNvPr id="41007" name="Rectangle 89">
              <a:extLst>
                <a:ext uri="{FF2B5EF4-FFF2-40B4-BE49-F238E27FC236}">
                  <a16:creationId xmlns:a16="http://schemas.microsoft.com/office/drawing/2014/main" id="{3F103D8F-7161-4F71-9646-FA54117D8DA9}"/>
                </a:ext>
              </a:extLst>
            </p:cNvPr>
            <p:cNvSpPr>
              <a:spLocks noChangeArrowheads="1"/>
            </p:cNvSpPr>
            <p:nvPr/>
          </p:nvSpPr>
          <p:spPr bwMode="auto">
            <a:xfrm>
              <a:off x="5121275" y="4651375"/>
              <a:ext cx="833438" cy="696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21</a:t>
              </a:r>
              <a:endParaRPr lang="ru-RU" altLang="ru-RU" sz="1800"/>
            </a:p>
          </p:txBody>
        </p:sp>
        <p:sp>
          <p:nvSpPr>
            <p:cNvPr id="41008" name="Rectangle 90">
              <a:extLst>
                <a:ext uri="{FF2B5EF4-FFF2-40B4-BE49-F238E27FC236}">
                  <a16:creationId xmlns:a16="http://schemas.microsoft.com/office/drawing/2014/main" id="{E8CA1D77-4539-4AFF-8A48-ED47DEEB810C}"/>
                </a:ext>
              </a:extLst>
            </p:cNvPr>
            <p:cNvSpPr>
              <a:spLocks noChangeArrowheads="1"/>
            </p:cNvSpPr>
            <p:nvPr/>
          </p:nvSpPr>
          <p:spPr bwMode="auto">
            <a:xfrm>
              <a:off x="1709738" y="5475288"/>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22</a:t>
              </a:r>
              <a:endParaRPr lang="ru-RU" altLang="ru-RU" sz="1800"/>
            </a:p>
          </p:txBody>
        </p:sp>
        <p:sp>
          <p:nvSpPr>
            <p:cNvPr id="41009" name="Rectangle 91">
              <a:extLst>
                <a:ext uri="{FF2B5EF4-FFF2-40B4-BE49-F238E27FC236}">
                  <a16:creationId xmlns:a16="http://schemas.microsoft.com/office/drawing/2014/main" id="{F18F76AF-F608-4E38-8CC5-7E28082C230A}"/>
                </a:ext>
              </a:extLst>
            </p:cNvPr>
            <p:cNvSpPr>
              <a:spLocks noChangeArrowheads="1"/>
            </p:cNvSpPr>
            <p:nvPr/>
          </p:nvSpPr>
          <p:spPr bwMode="auto">
            <a:xfrm>
              <a:off x="2605088" y="5475288"/>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23</a:t>
              </a:r>
              <a:endParaRPr lang="ru-RU" altLang="ru-RU" sz="1800"/>
            </a:p>
          </p:txBody>
        </p:sp>
        <p:sp>
          <p:nvSpPr>
            <p:cNvPr id="41010" name="Rectangle 92">
              <a:extLst>
                <a:ext uri="{FF2B5EF4-FFF2-40B4-BE49-F238E27FC236}">
                  <a16:creationId xmlns:a16="http://schemas.microsoft.com/office/drawing/2014/main" id="{82899914-1C6F-4279-8BE0-7ED17405A4BD}"/>
                </a:ext>
              </a:extLst>
            </p:cNvPr>
            <p:cNvSpPr>
              <a:spLocks noChangeArrowheads="1"/>
            </p:cNvSpPr>
            <p:nvPr/>
          </p:nvSpPr>
          <p:spPr bwMode="auto">
            <a:xfrm>
              <a:off x="3446463" y="5475288"/>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24</a:t>
              </a:r>
              <a:endParaRPr lang="ru-RU" altLang="ru-RU" sz="1800"/>
            </a:p>
          </p:txBody>
        </p:sp>
        <p:sp>
          <p:nvSpPr>
            <p:cNvPr id="41011" name="Rectangle 93">
              <a:extLst>
                <a:ext uri="{FF2B5EF4-FFF2-40B4-BE49-F238E27FC236}">
                  <a16:creationId xmlns:a16="http://schemas.microsoft.com/office/drawing/2014/main" id="{DB095D0C-DFDA-4482-BADE-E907F225FB81}"/>
                </a:ext>
              </a:extLst>
            </p:cNvPr>
            <p:cNvSpPr>
              <a:spLocks noChangeArrowheads="1"/>
            </p:cNvSpPr>
            <p:nvPr/>
          </p:nvSpPr>
          <p:spPr bwMode="auto">
            <a:xfrm>
              <a:off x="4278313" y="5475288"/>
              <a:ext cx="833437" cy="696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100" b="1">
                  <a:solidFill>
                    <a:srgbClr val="73848D"/>
                  </a:solidFill>
                  <a:latin typeface="Arial" panose="020B0604020202020204" pitchFamily="34" charset="0"/>
                </a:rPr>
                <a:t>25</a:t>
              </a:r>
              <a:endParaRPr lang="ru-RU" altLang="ru-RU" sz="1800"/>
            </a:p>
          </p:txBody>
        </p:sp>
      </p:grpSp>
      <p:sp>
        <p:nvSpPr>
          <p:cNvPr id="40962" name="TextBox 112">
            <a:extLst>
              <a:ext uri="{FF2B5EF4-FFF2-40B4-BE49-F238E27FC236}">
                <a16:creationId xmlns:a16="http://schemas.microsoft.com/office/drawing/2014/main" id="{70D8051A-EF5E-45DA-9E56-9F861A521DDD}"/>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0963" name="TextBox 115">
            <a:extLst>
              <a:ext uri="{FF2B5EF4-FFF2-40B4-BE49-F238E27FC236}">
                <a16:creationId xmlns:a16="http://schemas.microsoft.com/office/drawing/2014/main" id="{4F000B1B-0EB9-4963-B723-00518F14EC31}"/>
              </a:ext>
            </a:extLst>
          </p:cNvPr>
          <p:cNvSpPr txBox="1">
            <a:spLocks noChangeArrowheads="1"/>
          </p:cNvSpPr>
          <p:nvPr/>
        </p:nvSpPr>
        <p:spPr bwMode="auto">
          <a:xfrm>
            <a:off x="1222375" y="1177925"/>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3" name="Группа 2">
            <a:extLst>
              <a:ext uri="{FF2B5EF4-FFF2-40B4-BE49-F238E27FC236}">
                <a16:creationId xmlns:a16="http://schemas.microsoft.com/office/drawing/2014/main" id="{F5627364-3CE9-4F7B-BC36-0C618D3B9AA3}"/>
              </a:ext>
            </a:extLst>
          </p:cNvPr>
          <p:cNvGrpSpPr/>
          <p:nvPr/>
        </p:nvGrpSpPr>
        <p:grpSpPr>
          <a:xfrm>
            <a:off x="6529388" y="2239963"/>
            <a:ext cx="960437" cy="4135437"/>
            <a:chOff x="6529388" y="2239963"/>
            <a:chExt cx="960437" cy="4135437"/>
          </a:xfrm>
        </p:grpSpPr>
        <p:sp>
          <p:nvSpPr>
            <p:cNvPr id="40964" name="Freeform 46">
              <a:extLst>
                <a:ext uri="{FF2B5EF4-FFF2-40B4-BE49-F238E27FC236}">
                  <a16:creationId xmlns:a16="http://schemas.microsoft.com/office/drawing/2014/main" id="{C2B79217-29B2-40DF-B81E-51686FCD52E0}"/>
                </a:ext>
              </a:extLst>
            </p:cNvPr>
            <p:cNvSpPr>
              <a:spLocks/>
            </p:cNvSpPr>
            <p:nvPr/>
          </p:nvSpPr>
          <p:spPr bwMode="auto">
            <a:xfrm>
              <a:off x="6529388" y="2239963"/>
              <a:ext cx="960437" cy="1173162"/>
            </a:xfrm>
            <a:custGeom>
              <a:avLst/>
              <a:gdLst>
                <a:gd name="T0" fmla="*/ 0 w 105"/>
                <a:gd name="T1" fmla="*/ 2147483646 h 128"/>
                <a:gd name="T2" fmla="*/ 0 w 105"/>
                <a:gd name="T3" fmla="*/ 2147483646 h 128"/>
                <a:gd name="T4" fmla="*/ 2147483646 w 105"/>
                <a:gd name="T5" fmla="*/ 2147483646 h 128"/>
                <a:gd name="T6" fmla="*/ 2147483646 w 105"/>
                <a:gd name="T7" fmla="*/ 588019957 h 128"/>
                <a:gd name="T8" fmla="*/ 2147483646 w 105"/>
                <a:gd name="T9" fmla="*/ 588019957 h 128"/>
                <a:gd name="T10" fmla="*/ 2147483646 w 105"/>
                <a:gd name="T11" fmla="*/ 2147483646 h 128"/>
                <a:gd name="T12" fmla="*/ 2147483646 w 105"/>
                <a:gd name="T13" fmla="*/ 2147483646 h 128"/>
                <a:gd name="T14" fmla="*/ 2147483646 w 105"/>
                <a:gd name="T15" fmla="*/ 2147483646 h 128"/>
                <a:gd name="T16" fmla="*/ 0 w 105"/>
                <a:gd name="T17" fmla="*/ 2147483646 h 1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105" h="128">
                  <a:moveTo>
                    <a:pt x="0" y="128"/>
                  </a:moveTo>
                  <a:cubicBezTo>
                    <a:pt x="0" y="83"/>
                    <a:pt x="0" y="83"/>
                    <a:pt x="0" y="83"/>
                  </a:cubicBezTo>
                  <a:cubicBezTo>
                    <a:pt x="33" y="27"/>
                    <a:pt x="33" y="27"/>
                    <a:pt x="33" y="27"/>
                  </a:cubicBezTo>
                  <a:cubicBezTo>
                    <a:pt x="45" y="7"/>
                    <a:pt x="45" y="7"/>
                    <a:pt x="45" y="7"/>
                  </a:cubicBezTo>
                  <a:cubicBezTo>
                    <a:pt x="49" y="0"/>
                    <a:pt x="56" y="0"/>
                    <a:pt x="59" y="7"/>
                  </a:cubicBezTo>
                  <a:cubicBezTo>
                    <a:pt x="71" y="27"/>
                    <a:pt x="71" y="27"/>
                    <a:pt x="71" y="27"/>
                  </a:cubicBezTo>
                  <a:cubicBezTo>
                    <a:pt x="105" y="83"/>
                    <a:pt x="105" y="83"/>
                    <a:pt x="105" y="83"/>
                  </a:cubicBezTo>
                  <a:cubicBezTo>
                    <a:pt x="105" y="128"/>
                    <a:pt x="105" y="128"/>
                    <a:pt x="105" y="128"/>
                  </a:cubicBezTo>
                  <a:lnTo>
                    <a:pt x="0" y="128"/>
                  </a:lnTo>
                  <a:close/>
                </a:path>
              </a:pathLst>
            </a:custGeom>
            <a:solidFill>
              <a:srgbClr val="E1ED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65" name="Freeform 47">
              <a:extLst>
                <a:ext uri="{FF2B5EF4-FFF2-40B4-BE49-F238E27FC236}">
                  <a16:creationId xmlns:a16="http://schemas.microsoft.com/office/drawing/2014/main" id="{6581DB38-BC2E-4460-A2C1-19C4DCC5EF5F}"/>
                </a:ext>
              </a:extLst>
            </p:cNvPr>
            <p:cNvSpPr>
              <a:spLocks/>
            </p:cNvSpPr>
            <p:nvPr/>
          </p:nvSpPr>
          <p:spPr bwMode="auto">
            <a:xfrm>
              <a:off x="7216775" y="3000375"/>
              <a:ext cx="273050" cy="2889250"/>
            </a:xfrm>
            <a:custGeom>
              <a:avLst/>
              <a:gdLst>
                <a:gd name="T0" fmla="*/ 2147483646 w 30"/>
                <a:gd name="T1" fmla="*/ 0 h 315"/>
                <a:gd name="T2" fmla="*/ 2147483646 w 30"/>
                <a:gd name="T3" fmla="*/ 0 h 315"/>
                <a:gd name="T4" fmla="*/ 2147483646 w 30"/>
                <a:gd name="T5" fmla="*/ 2147483646 h 315"/>
                <a:gd name="T6" fmla="*/ 0 w 30"/>
                <a:gd name="T7" fmla="*/ 2147483646 h 315"/>
                <a:gd name="T8" fmla="*/ 0 w 30"/>
                <a:gd name="T9" fmla="*/ 2147483646 h 315"/>
                <a:gd name="T10" fmla="*/ 2147483646 w 30"/>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315">
                  <a:moveTo>
                    <a:pt x="30" y="0"/>
                  </a:moveTo>
                  <a:cubicBezTo>
                    <a:pt x="30" y="0"/>
                    <a:pt x="30" y="0"/>
                    <a:pt x="30" y="0"/>
                  </a:cubicBezTo>
                  <a:cubicBezTo>
                    <a:pt x="30" y="315"/>
                    <a:pt x="30" y="315"/>
                    <a:pt x="30" y="315"/>
                  </a:cubicBezTo>
                  <a:cubicBezTo>
                    <a:pt x="0" y="315"/>
                    <a:pt x="0" y="315"/>
                    <a:pt x="0" y="315"/>
                  </a:cubicBezTo>
                  <a:cubicBezTo>
                    <a:pt x="0" y="30"/>
                    <a:pt x="0" y="30"/>
                    <a:pt x="0" y="30"/>
                  </a:cubicBezTo>
                  <a:cubicBezTo>
                    <a:pt x="0" y="14"/>
                    <a:pt x="13" y="0"/>
                    <a:pt x="30"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66" name="Freeform 48">
              <a:extLst>
                <a:ext uri="{FF2B5EF4-FFF2-40B4-BE49-F238E27FC236}">
                  <a16:creationId xmlns:a16="http://schemas.microsoft.com/office/drawing/2014/main" id="{8C9A7969-99A8-4B80-A34F-83F21D8935C4}"/>
                </a:ext>
              </a:extLst>
            </p:cNvPr>
            <p:cNvSpPr>
              <a:spLocks/>
            </p:cNvSpPr>
            <p:nvPr/>
          </p:nvSpPr>
          <p:spPr bwMode="auto">
            <a:xfrm>
              <a:off x="6804025" y="3000375"/>
              <a:ext cx="412750" cy="2889250"/>
            </a:xfrm>
            <a:custGeom>
              <a:avLst/>
              <a:gdLst>
                <a:gd name="T0" fmla="*/ 2147483646 w 45"/>
                <a:gd name="T1" fmla="*/ 2147483646 h 315"/>
                <a:gd name="T2" fmla="*/ 2147483646 w 45"/>
                <a:gd name="T3" fmla="*/ 2147483646 h 315"/>
                <a:gd name="T4" fmla="*/ 2147483646 w 45"/>
                <a:gd name="T5" fmla="*/ 2147483646 h 315"/>
                <a:gd name="T6" fmla="*/ 2147483646 w 45"/>
                <a:gd name="T7" fmla="*/ 2147483646 h 315"/>
                <a:gd name="T8" fmla="*/ 2147483646 w 45"/>
                <a:gd name="T9" fmla="*/ 2147483646 h 315"/>
                <a:gd name="T10" fmla="*/ 2147483646 w 45"/>
                <a:gd name="T11" fmla="*/ 2147483646 h 315"/>
                <a:gd name="T12" fmla="*/ 1850853550 w 45"/>
                <a:gd name="T13" fmla="*/ 0 h 315"/>
                <a:gd name="T14" fmla="*/ 0 w 45"/>
                <a:gd name="T15" fmla="*/ 2147483646 h 315"/>
                <a:gd name="T16" fmla="*/ 0 w 45"/>
                <a:gd name="T17" fmla="*/ 2147483646 h 315"/>
                <a:gd name="T18" fmla="*/ 0 w 45"/>
                <a:gd name="T19" fmla="*/ 2147483646 h 315"/>
                <a:gd name="T20" fmla="*/ 0 w 45"/>
                <a:gd name="T21" fmla="*/ 2147483646 h 315"/>
                <a:gd name="T22" fmla="*/ 0 w 45"/>
                <a:gd name="T23" fmla="*/ 2147483646 h 315"/>
                <a:gd name="T24" fmla="*/ 0 w 45"/>
                <a:gd name="T25" fmla="*/ 2147483646 h 315"/>
                <a:gd name="T26" fmla="*/ 2147483646 w 45"/>
                <a:gd name="T27" fmla="*/ 2147483646 h 3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45" h="315">
                  <a:moveTo>
                    <a:pt x="45" y="315"/>
                  </a:moveTo>
                  <a:cubicBezTo>
                    <a:pt x="45" y="235"/>
                    <a:pt x="45" y="235"/>
                    <a:pt x="45" y="235"/>
                  </a:cubicBezTo>
                  <a:cubicBezTo>
                    <a:pt x="45" y="177"/>
                    <a:pt x="45" y="177"/>
                    <a:pt x="45" y="177"/>
                  </a:cubicBezTo>
                  <a:cubicBezTo>
                    <a:pt x="45" y="119"/>
                    <a:pt x="45" y="119"/>
                    <a:pt x="45" y="119"/>
                  </a:cubicBezTo>
                  <a:cubicBezTo>
                    <a:pt x="45" y="61"/>
                    <a:pt x="45" y="61"/>
                    <a:pt x="45" y="61"/>
                  </a:cubicBezTo>
                  <a:cubicBezTo>
                    <a:pt x="45" y="32"/>
                    <a:pt x="45" y="32"/>
                    <a:pt x="45" y="32"/>
                  </a:cubicBezTo>
                  <a:cubicBezTo>
                    <a:pt x="45" y="15"/>
                    <a:pt x="35" y="0"/>
                    <a:pt x="22" y="0"/>
                  </a:cubicBezTo>
                  <a:cubicBezTo>
                    <a:pt x="10" y="0"/>
                    <a:pt x="0" y="15"/>
                    <a:pt x="0" y="32"/>
                  </a:cubicBezTo>
                  <a:cubicBezTo>
                    <a:pt x="0" y="61"/>
                    <a:pt x="0" y="61"/>
                    <a:pt x="0" y="61"/>
                  </a:cubicBezTo>
                  <a:cubicBezTo>
                    <a:pt x="0" y="119"/>
                    <a:pt x="0" y="119"/>
                    <a:pt x="0" y="119"/>
                  </a:cubicBezTo>
                  <a:cubicBezTo>
                    <a:pt x="0" y="177"/>
                    <a:pt x="0" y="177"/>
                    <a:pt x="0" y="177"/>
                  </a:cubicBezTo>
                  <a:cubicBezTo>
                    <a:pt x="0" y="235"/>
                    <a:pt x="0" y="235"/>
                    <a:pt x="0" y="235"/>
                  </a:cubicBezTo>
                  <a:cubicBezTo>
                    <a:pt x="0" y="315"/>
                    <a:pt x="0" y="315"/>
                    <a:pt x="0" y="315"/>
                  </a:cubicBezTo>
                  <a:lnTo>
                    <a:pt x="45" y="315"/>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67" name="Freeform 49">
              <a:extLst>
                <a:ext uri="{FF2B5EF4-FFF2-40B4-BE49-F238E27FC236}">
                  <a16:creationId xmlns:a16="http://schemas.microsoft.com/office/drawing/2014/main" id="{14710E68-4B07-4971-BBE2-E70B84220CB3}"/>
                </a:ext>
              </a:extLst>
            </p:cNvPr>
            <p:cNvSpPr>
              <a:spLocks/>
            </p:cNvSpPr>
            <p:nvPr/>
          </p:nvSpPr>
          <p:spPr bwMode="auto">
            <a:xfrm>
              <a:off x="6529388" y="3000375"/>
              <a:ext cx="274637" cy="2889250"/>
            </a:xfrm>
            <a:custGeom>
              <a:avLst/>
              <a:gdLst>
                <a:gd name="T0" fmla="*/ 0 w 30"/>
                <a:gd name="T1" fmla="*/ 0 h 315"/>
                <a:gd name="T2" fmla="*/ 0 w 30"/>
                <a:gd name="T3" fmla="*/ 0 h 315"/>
                <a:gd name="T4" fmla="*/ 2147483646 w 30"/>
                <a:gd name="T5" fmla="*/ 2147483646 h 315"/>
                <a:gd name="T6" fmla="*/ 2147483646 w 30"/>
                <a:gd name="T7" fmla="*/ 2147483646 h 315"/>
                <a:gd name="T8" fmla="*/ 0 w 30"/>
                <a:gd name="T9" fmla="*/ 2147483646 h 315"/>
                <a:gd name="T10" fmla="*/ 0 w 30"/>
                <a:gd name="T11" fmla="*/ 0 h 315"/>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 h="315">
                  <a:moveTo>
                    <a:pt x="0" y="0"/>
                  </a:moveTo>
                  <a:cubicBezTo>
                    <a:pt x="0" y="0"/>
                    <a:pt x="0" y="0"/>
                    <a:pt x="0" y="0"/>
                  </a:cubicBezTo>
                  <a:cubicBezTo>
                    <a:pt x="16" y="0"/>
                    <a:pt x="30" y="14"/>
                    <a:pt x="30" y="30"/>
                  </a:cubicBezTo>
                  <a:cubicBezTo>
                    <a:pt x="30" y="315"/>
                    <a:pt x="30" y="315"/>
                    <a:pt x="30" y="315"/>
                  </a:cubicBezTo>
                  <a:cubicBezTo>
                    <a:pt x="0" y="315"/>
                    <a:pt x="0" y="315"/>
                    <a:pt x="0" y="315"/>
                  </a:cubicBezTo>
                  <a:lnTo>
                    <a:pt x="0"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68" name="Freeform 50">
              <a:extLst>
                <a:ext uri="{FF2B5EF4-FFF2-40B4-BE49-F238E27FC236}">
                  <a16:creationId xmlns:a16="http://schemas.microsoft.com/office/drawing/2014/main" id="{DD595710-B9E9-4D1F-A3B3-B38D76213FA8}"/>
                </a:ext>
              </a:extLst>
            </p:cNvPr>
            <p:cNvSpPr>
              <a:spLocks/>
            </p:cNvSpPr>
            <p:nvPr/>
          </p:nvSpPr>
          <p:spPr bwMode="auto">
            <a:xfrm>
              <a:off x="6832600" y="2239963"/>
              <a:ext cx="346075" cy="247650"/>
            </a:xfrm>
            <a:custGeom>
              <a:avLst/>
              <a:gdLst>
                <a:gd name="T0" fmla="*/ 0 w 38"/>
                <a:gd name="T1" fmla="*/ 2147483646 h 27"/>
                <a:gd name="T2" fmla="*/ 995302593 w 38"/>
                <a:gd name="T3" fmla="*/ 588911700 h 27"/>
                <a:gd name="T4" fmla="*/ 2147483646 w 38"/>
                <a:gd name="T5" fmla="*/ 588911700 h 27"/>
                <a:gd name="T6" fmla="*/ 2147483646 w 38"/>
                <a:gd name="T7" fmla="*/ 2147483646 h 27"/>
                <a:gd name="T8" fmla="*/ 0 w 38"/>
                <a:gd name="T9" fmla="*/ 2147483646 h 2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8" h="27">
                  <a:moveTo>
                    <a:pt x="0" y="27"/>
                  </a:moveTo>
                  <a:cubicBezTo>
                    <a:pt x="12" y="7"/>
                    <a:pt x="12" y="7"/>
                    <a:pt x="12" y="7"/>
                  </a:cubicBezTo>
                  <a:cubicBezTo>
                    <a:pt x="16" y="0"/>
                    <a:pt x="23" y="0"/>
                    <a:pt x="26" y="7"/>
                  </a:cubicBezTo>
                  <a:cubicBezTo>
                    <a:pt x="38" y="27"/>
                    <a:pt x="38" y="27"/>
                    <a:pt x="38" y="27"/>
                  </a:cubicBezTo>
                  <a:lnTo>
                    <a:pt x="0" y="2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88" name="Freeform 70">
              <a:extLst>
                <a:ext uri="{FF2B5EF4-FFF2-40B4-BE49-F238E27FC236}">
                  <a16:creationId xmlns:a16="http://schemas.microsoft.com/office/drawing/2014/main" id="{71BC4E5E-2419-4D86-8168-B0363BF7D8CD}"/>
                </a:ext>
              </a:extLst>
            </p:cNvPr>
            <p:cNvSpPr>
              <a:spLocks/>
            </p:cNvSpPr>
            <p:nvPr/>
          </p:nvSpPr>
          <p:spPr bwMode="auto">
            <a:xfrm>
              <a:off x="6529388" y="5889625"/>
              <a:ext cx="960437" cy="485775"/>
            </a:xfrm>
            <a:custGeom>
              <a:avLst/>
              <a:gdLst>
                <a:gd name="T0" fmla="*/ 1840700378 w 105"/>
                <a:gd name="T1" fmla="*/ 2147483646 h 53"/>
                <a:gd name="T2" fmla="*/ 2147483646 w 105"/>
                <a:gd name="T3" fmla="*/ 2147483646 h 53"/>
                <a:gd name="T4" fmla="*/ 2147483646 w 105"/>
                <a:gd name="T5" fmla="*/ 2147483646 h 53"/>
                <a:gd name="T6" fmla="*/ 2147483646 w 105"/>
                <a:gd name="T7" fmla="*/ 0 h 53"/>
                <a:gd name="T8" fmla="*/ 0 w 105"/>
                <a:gd name="T9" fmla="*/ 0 h 53"/>
                <a:gd name="T10" fmla="*/ 0 w 105"/>
                <a:gd name="T11" fmla="*/ 2147483646 h 53"/>
                <a:gd name="T12" fmla="*/ 1840700378 w 105"/>
                <a:gd name="T13" fmla="*/ 2147483646 h 53"/>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05" h="53">
                  <a:moveTo>
                    <a:pt x="22" y="53"/>
                  </a:moveTo>
                  <a:cubicBezTo>
                    <a:pt x="82" y="53"/>
                    <a:pt x="82" y="53"/>
                    <a:pt x="82" y="53"/>
                  </a:cubicBezTo>
                  <a:cubicBezTo>
                    <a:pt x="95" y="53"/>
                    <a:pt x="105" y="43"/>
                    <a:pt x="105" y="31"/>
                  </a:cubicBezTo>
                  <a:cubicBezTo>
                    <a:pt x="105" y="0"/>
                    <a:pt x="105" y="0"/>
                    <a:pt x="105" y="0"/>
                  </a:cubicBezTo>
                  <a:cubicBezTo>
                    <a:pt x="0" y="0"/>
                    <a:pt x="0" y="0"/>
                    <a:pt x="0" y="0"/>
                  </a:cubicBezTo>
                  <a:cubicBezTo>
                    <a:pt x="0" y="31"/>
                    <a:pt x="0" y="31"/>
                    <a:pt x="0" y="31"/>
                  </a:cubicBezTo>
                  <a:cubicBezTo>
                    <a:pt x="0" y="43"/>
                    <a:pt x="10" y="53"/>
                    <a:pt x="22" y="5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40989" name="Freeform 71">
            <a:extLst>
              <a:ext uri="{FF2B5EF4-FFF2-40B4-BE49-F238E27FC236}">
                <a16:creationId xmlns:a16="http://schemas.microsoft.com/office/drawing/2014/main" id="{4C683962-6CCC-4B81-B12D-D91DEA81B2A5}"/>
              </a:ext>
            </a:extLst>
          </p:cNvPr>
          <p:cNvSpPr>
            <a:spLocks noEditPoints="1"/>
          </p:cNvSpPr>
          <p:nvPr/>
        </p:nvSpPr>
        <p:spPr bwMode="auto">
          <a:xfrm>
            <a:off x="4041775" y="3578225"/>
            <a:ext cx="1023938" cy="1027113"/>
          </a:xfrm>
          <a:custGeom>
            <a:avLst/>
            <a:gdLst>
              <a:gd name="T0" fmla="*/ 2147483646 w 112"/>
              <a:gd name="T1" fmla="*/ 2147483646 h 112"/>
              <a:gd name="T2" fmla="*/ 0 w 112"/>
              <a:gd name="T3" fmla="*/ 2147483646 h 112"/>
              <a:gd name="T4" fmla="*/ 2147483646 w 112"/>
              <a:gd name="T5" fmla="*/ 0 h 112"/>
              <a:gd name="T6" fmla="*/ 2147483646 w 112"/>
              <a:gd name="T7" fmla="*/ 2147483646 h 112"/>
              <a:gd name="T8" fmla="*/ 2147483646 w 112"/>
              <a:gd name="T9" fmla="*/ 2147483646 h 112"/>
              <a:gd name="T10" fmla="*/ 2147483646 w 112"/>
              <a:gd name="T11" fmla="*/ 756908916 h 112"/>
              <a:gd name="T12" fmla="*/ 752237880 w 112"/>
              <a:gd name="T13" fmla="*/ 2147483646 h 112"/>
              <a:gd name="T14" fmla="*/ 2147483646 w 112"/>
              <a:gd name="T15" fmla="*/ 2147483646 h 112"/>
              <a:gd name="T16" fmla="*/ 2147483646 w 112"/>
              <a:gd name="T17" fmla="*/ 2147483646 h 112"/>
              <a:gd name="T18" fmla="*/ 2147483646 w 112"/>
              <a:gd name="T19" fmla="*/ 756908916 h 1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2" h="112">
                <a:moveTo>
                  <a:pt x="56" y="112"/>
                </a:moveTo>
                <a:cubicBezTo>
                  <a:pt x="26" y="112"/>
                  <a:pt x="0" y="87"/>
                  <a:pt x="0" y="56"/>
                </a:cubicBezTo>
                <a:cubicBezTo>
                  <a:pt x="0" y="25"/>
                  <a:pt x="26" y="0"/>
                  <a:pt x="56" y="0"/>
                </a:cubicBezTo>
                <a:cubicBezTo>
                  <a:pt x="87" y="0"/>
                  <a:pt x="112" y="25"/>
                  <a:pt x="112" y="56"/>
                </a:cubicBezTo>
                <a:cubicBezTo>
                  <a:pt x="112" y="87"/>
                  <a:pt x="87" y="112"/>
                  <a:pt x="56" y="112"/>
                </a:cubicBezTo>
                <a:close/>
                <a:moveTo>
                  <a:pt x="56" y="9"/>
                </a:moveTo>
                <a:cubicBezTo>
                  <a:pt x="30" y="9"/>
                  <a:pt x="9" y="30"/>
                  <a:pt x="9" y="56"/>
                </a:cubicBezTo>
                <a:cubicBezTo>
                  <a:pt x="9" y="82"/>
                  <a:pt x="30" y="103"/>
                  <a:pt x="56" y="103"/>
                </a:cubicBezTo>
                <a:cubicBezTo>
                  <a:pt x="82" y="103"/>
                  <a:pt x="104" y="82"/>
                  <a:pt x="104" y="56"/>
                </a:cubicBezTo>
                <a:cubicBezTo>
                  <a:pt x="104" y="30"/>
                  <a:pt x="82" y="9"/>
                  <a:pt x="56" y="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0990" name="Freeform 72">
            <a:extLst>
              <a:ext uri="{FF2B5EF4-FFF2-40B4-BE49-F238E27FC236}">
                <a16:creationId xmlns:a16="http://schemas.microsoft.com/office/drawing/2014/main" id="{B799B473-5012-4AF4-BFC7-3CE6BE4C9BAF}"/>
              </a:ext>
            </a:extLst>
          </p:cNvPr>
          <p:cNvSpPr>
            <a:spLocks noEditPoints="1"/>
          </p:cNvSpPr>
          <p:nvPr/>
        </p:nvSpPr>
        <p:spPr bwMode="auto">
          <a:xfrm>
            <a:off x="2339975" y="5284788"/>
            <a:ext cx="1023938" cy="1027112"/>
          </a:xfrm>
          <a:custGeom>
            <a:avLst/>
            <a:gdLst>
              <a:gd name="T0" fmla="*/ 2147483646 w 112"/>
              <a:gd name="T1" fmla="*/ 2147483646 h 112"/>
              <a:gd name="T2" fmla="*/ 0 w 112"/>
              <a:gd name="T3" fmla="*/ 2147483646 h 112"/>
              <a:gd name="T4" fmla="*/ 2147483646 w 112"/>
              <a:gd name="T5" fmla="*/ 0 h 112"/>
              <a:gd name="T6" fmla="*/ 2147483646 w 112"/>
              <a:gd name="T7" fmla="*/ 2147483646 h 112"/>
              <a:gd name="T8" fmla="*/ 2147483646 w 112"/>
              <a:gd name="T9" fmla="*/ 2147483646 h 112"/>
              <a:gd name="T10" fmla="*/ 2147483646 w 112"/>
              <a:gd name="T11" fmla="*/ 756908179 h 112"/>
              <a:gd name="T12" fmla="*/ 752237880 w 112"/>
              <a:gd name="T13" fmla="*/ 2147483646 h 112"/>
              <a:gd name="T14" fmla="*/ 2147483646 w 112"/>
              <a:gd name="T15" fmla="*/ 2147483646 h 112"/>
              <a:gd name="T16" fmla="*/ 2147483646 w 112"/>
              <a:gd name="T17" fmla="*/ 2147483646 h 112"/>
              <a:gd name="T18" fmla="*/ 2147483646 w 112"/>
              <a:gd name="T19" fmla="*/ 756908179 h 1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12" h="112">
                <a:moveTo>
                  <a:pt x="56" y="112"/>
                </a:moveTo>
                <a:cubicBezTo>
                  <a:pt x="25" y="112"/>
                  <a:pt x="0" y="86"/>
                  <a:pt x="0" y="56"/>
                </a:cubicBezTo>
                <a:cubicBezTo>
                  <a:pt x="0" y="25"/>
                  <a:pt x="25" y="0"/>
                  <a:pt x="56" y="0"/>
                </a:cubicBezTo>
                <a:cubicBezTo>
                  <a:pt x="87" y="0"/>
                  <a:pt x="112" y="25"/>
                  <a:pt x="112" y="56"/>
                </a:cubicBezTo>
                <a:cubicBezTo>
                  <a:pt x="112" y="86"/>
                  <a:pt x="87" y="112"/>
                  <a:pt x="56" y="112"/>
                </a:cubicBezTo>
                <a:close/>
                <a:moveTo>
                  <a:pt x="56" y="9"/>
                </a:moveTo>
                <a:cubicBezTo>
                  <a:pt x="30" y="9"/>
                  <a:pt x="9" y="30"/>
                  <a:pt x="9" y="56"/>
                </a:cubicBezTo>
                <a:cubicBezTo>
                  <a:pt x="9" y="82"/>
                  <a:pt x="30" y="103"/>
                  <a:pt x="56" y="103"/>
                </a:cubicBezTo>
                <a:cubicBezTo>
                  <a:pt x="82" y="103"/>
                  <a:pt x="103" y="82"/>
                  <a:pt x="103" y="56"/>
                </a:cubicBezTo>
                <a:cubicBezTo>
                  <a:pt x="103" y="30"/>
                  <a:pt x="82" y="9"/>
                  <a:pt x="56" y="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dirty="0"/>
          </a:p>
        </p:txBody>
      </p:sp>
      <p:grpSp>
        <p:nvGrpSpPr>
          <p:cNvPr id="4" name="Группа 3">
            <a:extLst>
              <a:ext uri="{FF2B5EF4-FFF2-40B4-BE49-F238E27FC236}">
                <a16:creationId xmlns:a16="http://schemas.microsoft.com/office/drawing/2014/main" id="{1546C93C-3A27-4119-AB9B-FDF1CBFC60BA}"/>
              </a:ext>
            </a:extLst>
          </p:cNvPr>
          <p:cNvGrpSpPr/>
          <p:nvPr/>
        </p:nvGrpSpPr>
        <p:grpSpPr>
          <a:xfrm>
            <a:off x="7883525" y="2157413"/>
            <a:ext cx="3167063" cy="1885950"/>
            <a:chOff x="7883525" y="2157413"/>
            <a:chExt cx="3167063" cy="1885950"/>
          </a:xfrm>
        </p:grpSpPr>
        <p:sp>
          <p:nvSpPr>
            <p:cNvPr id="54" name="Прямоугольник: скругленные углы 53">
              <a:extLst>
                <a:ext uri="{FF2B5EF4-FFF2-40B4-BE49-F238E27FC236}">
                  <a16:creationId xmlns:a16="http://schemas.microsoft.com/office/drawing/2014/main" id="{AC319285-D52E-47C1-8B64-14A2F149C1A5}"/>
                </a:ext>
              </a:extLst>
            </p:cNvPr>
            <p:cNvSpPr/>
            <p:nvPr/>
          </p:nvSpPr>
          <p:spPr>
            <a:xfrm>
              <a:off x="7883525" y="2157413"/>
              <a:ext cx="3119438" cy="1885950"/>
            </a:xfrm>
            <a:prstGeom prst="roundRect">
              <a:avLst>
                <a:gd name="adj" fmla="val 7971"/>
              </a:avLst>
            </a:prstGeom>
            <a:noFill/>
            <a:ln w="38100">
              <a:solidFill>
                <a:schemeClr val="accent5"/>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41014" name="TextBox 115">
              <a:extLst>
                <a:ext uri="{FF2B5EF4-FFF2-40B4-BE49-F238E27FC236}">
                  <a16:creationId xmlns:a16="http://schemas.microsoft.com/office/drawing/2014/main" id="{C2BFDA54-D398-482F-AFE6-0F987E3E41F4}"/>
                </a:ext>
              </a:extLst>
            </p:cNvPr>
            <p:cNvSpPr txBox="1">
              <a:spLocks noChangeArrowheads="1"/>
            </p:cNvSpPr>
            <p:nvPr/>
          </p:nvSpPr>
          <p:spPr bwMode="auto">
            <a:xfrm>
              <a:off x="7977188" y="2232025"/>
              <a:ext cx="3073400" cy="1666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200" i="1">
                <a:solidFill>
                  <a:srgbClr val="73858E"/>
                </a:solidFill>
                <a:latin typeface="Arial" panose="020B0604020202020204" pitchFamily="34" charset="0"/>
                <a:cs typeface="Arial" panose="020B0604020202020204" pitchFamily="34" charset="0"/>
              </a:endParaRPr>
            </a:p>
          </p:txBody>
        </p:sp>
      </p:grpSp>
      <p:grpSp>
        <p:nvGrpSpPr>
          <p:cNvPr id="5" name="Группа 4">
            <a:extLst>
              <a:ext uri="{FF2B5EF4-FFF2-40B4-BE49-F238E27FC236}">
                <a16:creationId xmlns:a16="http://schemas.microsoft.com/office/drawing/2014/main" id="{ED5C05BB-04A3-4BE9-B52C-7B0D9FCC6BCB}"/>
              </a:ext>
            </a:extLst>
          </p:cNvPr>
          <p:cNvGrpSpPr/>
          <p:nvPr/>
        </p:nvGrpSpPr>
        <p:grpSpPr>
          <a:xfrm>
            <a:off x="7883525" y="4462463"/>
            <a:ext cx="3240088" cy="1885950"/>
            <a:chOff x="7883525" y="4462463"/>
            <a:chExt cx="3240088" cy="1885950"/>
          </a:xfrm>
        </p:grpSpPr>
        <p:sp>
          <p:nvSpPr>
            <p:cNvPr id="97" name="Прямоугольник: скругленные углы 96">
              <a:extLst>
                <a:ext uri="{FF2B5EF4-FFF2-40B4-BE49-F238E27FC236}">
                  <a16:creationId xmlns:a16="http://schemas.microsoft.com/office/drawing/2014/main" id="{00FB98C7-5607-4D4F-8CF6-15D8129203CB}"/>
                </a:ext>
              </a:extLst>
            </p:cNvPr>
            <p:cNvSpPr/>
            <p:nvPr/>
          </p:nvSpPr>
          <p:spPr>
            <a:xfrm>
              <a:off x="7883525" y="4462463"/>
              <a:ext cx="3119438" cy="1885950"/>
            </a:xfrm>
            <a:prstGeom prst="roundRect">
              <a:avLst>
                <a:gd name="adj" fmla="val 7971"/>
              </a:avLst>
            </a:prstGeom>
            <a:noFill/>
            <a:ln w="38100">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ru-UA"/>
            </a:p>
          </p:txBody>
        </p:sp>
        <p:sp>
          <p:nvSpPr>
            <p:cNvPr id="41015" name="TextBox 115">
              <a:extLst>
                <a:ext uri="{FF2B5EF4-FFF2-40B4-BE49-F238E27FC236}">
                  <a16:creationId xmlns:a16="http://schemas.microsoft.com/office/drawing/2014/main" id="{25F40E8C-E4BB-45C7-BF78-D3DE42D52FAE}"/>
                </a:ext>
              </a:extLst>
            </p:cNvPr>
            <p:cNvSpPr txBox="1">
              <a:spLocks noChangeArrowheads="1"/>
            </p:cNvSpPr>
            <p:nvPr/>
          </p:nvSpPr>
          <p:spPr bwMode="auto">
            <a:xfrm>
              <a:off x="8050213" y="4530725"/>
              <a:ext cx="3073400" cy="1668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a:t>
              </a:r>
              <a:endParaRPr lang="ru-RU" altLang="ru-RU" sz="1200" i="1">
                <a:solidFill>
                  <a:srgbClr val="73858E"/>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0962"/>
                                        </p:tgtEl>
                                        <p:attrNameLst>
                                          <p:attrName>style.visibility</p:attrName>
                                        </p:attrNameLst>
                                      </p:cBhvr>
                                      <p:to>
                                        <p:strVal val="visible"/>
                                      </p:to>
                                    </p:set>
                                    <p:anim calcmode="lin" valueType="num">
                                      <p:cBhvr additive="base">
                                        <p:cTn id="7" dur="500" fill="hold"/>
                                        <p:tgtEl>
                                          <p:spTgt spid="40962"/>
                                        </p:tgtEl>
                                        <p:attrNameLst>
                                          <p:attrName>ppt_x</p:attrName>
                                        </p:attrNameLst>
                                      </p:cBhvr>
                                      <p:tavLst>
                                        <p:tav tm="0">
                                          <p:val>
                                            <p:strVal val="#ppt_x"/>
                                          </p:val>
                                        </p:tav>
                                        <p:tav tm="100000">
                                          <p:val>
                                            <p:strVal val="#ppt_x"/>
                                          </p:val>
                                        </p:tav>
                                      </p:tavLst>
                                    </p:anim>
                                    <p:anim calcmode="lin" valueType="num">
                                      <p:cBhvr additive="base">
                                        <p:cTn id="8" dur="500" fill="hold"/>
                                        <p:tgtEl>
                                          <p:spTgt spid="4096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0963"/>
                                        </p:tgtEl>
                                        <p:attrNameLst>
                                          <p:attrName>style.visibility</p:attrName>
                                        </p:attrNameLst>
                                      </p:cBhvr>
                                      <p:to>
                                        <p:strVal val="visible"/>
                                      </p:to>
                                    </p:set>
                                    <p:anim calcmode="lin" valueType="num">
                                      <p:cBhvr additive="base">
                                        <p:cTn id="11" dur="500" fill="hold"/>
                                        <p:tgtEl>
                                          <p:spTgt spid="40963"/>
                                        </p:tgtEl>
                                        <p:attrNameLst>
                                          <p:attrName>ppt_x</p:attrName>
                                        </p:attrNameLst>
                                      </p:cBhvr>
                                      <p:tavLst>
                                        <p:tav tm="0">
                                          <p:val>
                                            <p:strVal val="#ppt_x"/>
                                          </p:val>
                                        </p:tav>
                                        <p:tav tm="100000">
                                          <p:val>
                                            <p:strVal val="#ppt_x"/>
                                          </p:val>
                                        </p:tav>
                                      </p:tavLst>
                                    </p:anim>
                                    <p:anim calcmode="lin" valueType="num">
                                      <p:cBhvr additive="base">
                                        <p:cTn id="12" dur="500" fill="hold"/>
                                        <p:tgtEl>
                                          <p:spTgt spid="4096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ppt_x"/>
                                          </p:val>
                                        </p:tav>
                                        <p:tav tm="100000">
                                          <p:val>
                                            <p:strVal val="#ppt_x"/>
                                          </p:val>
                                        </p:tav>
                                      </p:tavLst>
                                    </p:anim>
                                    <p:anim calcmode="lin" valueType="num">
                                      <p:cBhvr additive="base">
                                        <p:cTn id="21" dur="500" fill="hold"/>
                                        <p:tgtEl>
                                          <p:spTgt spid="3"/>
                                        </p:tgtEl>
                                        <p:attrNameLst>
                                          <p:attrName>ppt_y</p:attrName>
                                        </p:attrNameLst>
                                      </p:cBhvr>
                                      <p:tavLst>
                                        <p:tav tm="0">
                                          <p:val>
                                            <p:strVal val="1+#ppt_h/2"/>
                                          </p:val>
                                        </p:tav>
                                        <p:tav tm="100000">
                                          <p:val>
                                            <p:strVal val="#ppt_y"/>
                                          </p:val>
                                        </p:tav>
                                      </p:tavLst>
                                    </p:anim>
                                  </p:childTnLst>
                                </p:cTn>
                              </p:par>
                              <p:par>
                                <p:cTn id="22" presetID="2" presetClass="entr" presetSubtype="2"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1+#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par>
                                <p:cTn id="26" presetID="2" presetClass="entr" presetSubtype="2"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1+#ppt_w/2"/>
                                          </p:val>
                                        </p:tav>
                                        <p:tav tm="100000">
                                          <p:val>
                                            <p:strVal val="#ppt_x"/>
                                          </p:val>
                                        </p:tav>
                                      </p:tavLst>
                                    </p:anim>
                                    <p:anim calcmode="lin" valueType="num">
                                      <p:cBhvr additive="base">
                                        <p:cTn id="29" dur="500" fill="hold"/>
                                        <p:tgtEl>
                                          <p:spTgt spid="5"/>
                                        </p:tgtEl>
                                        <p:attrNameLst>
                                          <p:attrName>ppt_y</p:attrName>
                                        </p:attrNameLst>
                                      </p:cBhvr>
                                      <p:tavLst>
                                        <p:tav tm="0">
                                          <p:val>
                                            <p:strVal val="#ppt_y"/>
                                          </p:val>
                                        </p:tav>
                                        <p:tav tm="100000">
                                          <p:val>
                                            <p:strVal val="#ppt_y"/>
                                          </p:val>
                                        </p:tav>
                                      </p:tavLst>
                                    </p:anim>
                                  </p:childTnLst>
                                </p:cTn>
                              </p:par>
                              <p:par>
                                <p:cTn id="30" presetID="50" presetClass="entr" presetSubtype="0" decel="100000" fill="hold" grpId="0" nodeType="withEffect">
                                  <p:stCondLst>
                                    <p:cond delay="250"/>
                                  </p:stCondLst>
                                  <p:childTnLst>
                                    <p:set>
                                      <p:cBhvr>
                                        <p:cTn id="31" dur="1" fill="hold">
                                          <p:stCondLst>
                                            <p:cond delay="0"/>
                                          </p:stCondLst>
                                        </p:cTn>
                                        <p:tgtEl>
                                          <p:spTgt spid="40990"/>
                                        </p:tgtEl>
                                        <p:attrNameLst>
                                          <p:attrName>style.visibility</p:attrName>
                                        </p:attrNameLst>
                                      </p:cBhvr>
                                      <p:to>
                                        <p:strVal val="visible"/>
                                      </p:to>
                                    </p:set>
                                    <p:anim calcmode="lin" valueType="num">
                                      <p:cBhvr>
                                        <p:cTn id="32" dur="1000" fill="hold"/>
                                        <p:tgtEl>
                                          <p:spTgt spid="40990"/>
                                        </p:tgtEl>
                                        <p:attrNameLst>
                                          <p:attrName>ppt_w</p:attrName>
                                        </p:attrNameLst>
                                      </p:cBhvr>
                                      <p:tavLst>
                                        <p:tav tm="0">
                                          <p:val>
                                            <p:strVal val="#ppt_w+.3"/>
                                          </p:val>
                                        </p:tav>
                                        <p:tav tm="100000">
                                          <p:val>
                                            <p:strVal val="#ppt_w"/>
                                          </p:val>
                                        </p:tav>
                                      </p:tavLst>
                                    </p:anim>
                                    <p:anim calcmode="lin" valueType="num">
                                      <p:cBhvr>
                                        <p:cTn id="33" dur="1000" fill="hold"/>
                                        <p:tgtEl>
                                          <p:spTgt spid="40990"/>
                                        </p:tgtEl>
                                        <p:attrNameLst>
                                          <p:attrName>ppt_h</p:attrName>
                                        </p:attrNameLst>
                                      </p:cBhvr>
                                      <p:tavLst>
                                        <p:tav tm="0">
                                          <p:val>
                                            <p:strVal val="#ppt_h"/>
                                          </p:val>
                                        </p:tav>
                                        <p:tav tm="100000">
                                          <p:val>
                                            <p:strVal val="#ppt_h"/>
                                          </p:val>
                                        </p:tav>
                                      </p:tavLst>
                                    </p:anim>
                                    <p:animEffect transition="in" filter="fade">
                                      <p:cBhvr>
                                        <p:cTn id="34" dur="1000"/>
                                        <p:tgtEl>
                                          <p:spTgt spid="40990"/>
                                        </p:tgtEl>
                                      </p:cBhvr>
                                    </p:animEffect>
                                  </p:childTnLst>
                                </p:cTn>
                              </p:par>
                              <p:par>
                                <p:cTn id="35" presetID="50" presetClass="entr" presetSubtype="0" decel="100000" fill="hold" grpId="0" nodeType="withEffect">
                                  <p:stCondLst>
                                    <p:cond delay="500"/>
                                  </p:stCondLst>
                                  <p:childTnLst>
                                    <p:set>
                                      <p:cBhvr>
                                        <p:cTn id="36" dur="1" fill="hold">
                                          <p:stCondLst>
                                            <p:cond delay="0"/>
                                          </p:stCondLst>
                                        </p:cTn>
                                        <p:tgtEl>
                                          <p:spTgt spid="40989"/>
                                        </p:tgtEl>
                                        <p:attrNameLst>
                                          <p:attrName>style.visibility</p:attrName>
                                        </p:attrNameLst>
                                      </p:cBhvr>
                                      <p:to>
                                        <p:strVal val="visible"/>
                                      </p:to>
                                    </p:set>
                                    <p:anim calcmode="lin" valueType="num">
                                      <p:cBhvr>
                                        <p:cTn id="37" dur="1000" fill="hold"/>
                                        <p:tgtEl>
                                          <p:spTgt spid="40989"/>
                                        </p:tgtEl>
                                        <p:attrNameLst>
                                          <p:attrName>ppt_w</p:attrName>
                                        </p:attrNameLst>
                                      </p:cBhvr>
                                      <p:tavLst>
                                        <p:tav tm="0">
                                          <p:val>
                                            <p:strVal val="#ppt_w+.3"/>
                                          </p:val>
                                        </p:tav>
                                        <p:tav tm="100000">
                                          <p:val>
                                            <p:strVal val="#ppt_w"/>
                                          </p:val>
                                        </p:tav>
                                      </p:tavLst>
                                    </p:anim>
                                    <p:anim calcmode="lin" valueType="num">
                                      <p:cBhvr>
                                        <p:cTn id="38" dur="1000" fill="hold"/>
                                        <p:tgtEl>
                                          <p:spTgt spid="40989"/>
                                        </p:tgtEl>
                                        <p:attrNameLst>
                                          <p:attrName>ppt_h</p:attrName>
                                        </p:attrNameLst>
                                      </p:cBhvr>
                                      <p:tavLst>
                                        <p:tav tm="0">
                                          <p:val>
                                            <p:strVal val="#ppt_h"/>
                                          </p:val>
                                        </p:tav>
                                        <p:tav tm="100000">
                                          <p:val>
                                            <p:strVal val="#ppt_h"/>
                                          </p:val>
                                        </p:tav>
                                      </p:tavLst>
                                    </p:anim>
                                    <p:animEffect transition="in" filter="fade">
                                      <p:cBhvr>
                                        <p:cTn id="39" dur="1000"/>
                                        <p:tgtEl>
                                          <p:spTgt spid="409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2" grpId="0"/>
      <p:bldP spid="40963" grpId="0"/>
      <p:bldP spid="40989" grpId="0" animBg="1"/>
      <p:bldP spid="40990"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extBox 112">
            <a:extLst>
              <a:ext uri="{FF2B5EF4-FFF2-40B4-BE49-F238E27FC236}">
                <a16:creationId xmlns:a16="http://schemas.microsoft.com/office/drawing/2014/main" id="{B67F5C4F-B62C-4E14-80C3-B580A954FA1F}"/>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1987" name="TextBox 115">
            <a:extLst>
              <a:ext uri="{FF2B5EF4-FFF2-40B4-BE49-F238E27FC236}">
                <a16:creationId xmlns:a16="http://schemas.microsoft.com/office/drawing/2014/main" id="{6C318427-F756-4DC6-9DA0-E17F7AF053C9}"/>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D68B4C54-F7BE-408B-9FF2-7C3B64D4BCA6}"/>
              </a:ext>
            </a:extLst>
          </p:cNvPr>
          <p:cNvGrpSpPr/>
          <p:nvPr/>
        </p:nvGrpSpPr>
        <p:grpSpPr>
          <a:xfrm>
            <a:off x="1335088" y="2374900"/>
            <a:ext cx="5221287" cy="3962400"/>
            <a:chOff x="1335088" y="2374900"/>
            <a:chExt cx="5221287" cy="3962400"/>
          </a:xfrm>
        </p:grpSpPr>
        <p:sp>
          <p:nvSpPr>
            <p:cNvPr id="41988" name="Rectangle 131">
              <a:extLst>
                <a:ext uri="{FF2B5EF4-FFF2-40B4-BE49-F238E27FC236}">
                  <a16:creationId xmlns:a16="http://schemas.microsoft.com/office/drawing/2014/main" id="{D85AAB52-9DCD-452C-8AAB-DFA66768631D}"/>
                </a:ext>
              </a:extLst>
            </p:cNvPr>
            <p:cNvSpPr>
              <a:spLocks noChangeArrowheads="1"/>
            </p:cNvSpPr>
            <p:nvPr/>
          </p:nvSpPr>
          <p:spPr bwMode="auto">
            <a:xfrm>
              <a:off x="3473450" y="4872038"/>
              <a:ext cx="903288" cy="1173162"/>
            </a:xfrm>
            <a:prstGeom prst="rect">
              <a:avLst/>
            </a:prstGeom>
            <a:solidFill>
              <a:schemeClr val="accent1">
                <a:lumMod val="60000"/>
                <a:lumOff val="4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1989" name="Freeform 132">
              <a:extLst>
                <a:ext uri="{FF2B5EF4-FFF2-40B4-BE49-F238E27FC236}">
                  <a16:creationId xmlns:a16="http://schemas.microsoft.com/office/drawing/2014/main" id="{39F2DDC0-C9D4-46DC-BF1F-C679263DFF63}"/>
                </a:ext>
              </a:extLst>
            </p:cNvPr>
            <p:cNvSpPr>
              <a:spLocks/>
            </p:cNvSpPr>
            <p:nvPr/>
          </p:nvSpPr>
          <p:spPr bwMode="auto">
            <a:xfrm>
              <a:off x="3028950" y="5946775"/>
              <a:ext cx="1792288" cy="390525"/>
            </a:xfrm>
            <a:custGeom>
              <a:avLst/>
              <a:gdLst>
                <a:gd name="T0" fmla="*/ 2147483646 w 129"/>
                <a:gd name="T1" fmla="*/ 2147483646 h 28"/>
                <a:gd name="T2" fmla="*/ 0 w 129"/>
                <a:gd name="T3" fmla="*/ 2147483646 h 28"/>
                <a:gd name="T4" fmla="*/ 0 w 129"/>
                <a:gd name="T5" fmla="*/ 2147483646 h 28"/>
                <a:gd name="T6" fmla="*/ 2147483646 w 129"/>
                <a:gd name="T7" fmla="*/ 0 h 28"/>
                <a:gd name="T8" fmla="*/ 2147483646 w 129"/>
                <a:gd name="T9" fmla="*/ 0 h 28"/>
                <a:gd name="T10" fmla="*/ 2147483646 w 129"/>
                <a:gd name="T11" fmla="*/ 2147483646 h 28"/>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129" h="28">
                  <a:moveTo>
                    <a:pt x="129" y="28"/>
                  </a:moveTo>
                  <a:cubicBezTo>
                    <a:pt x="0" y="28"/>
                    <a:pt x="0" y="28"/>
                    <a:pt x="0" y="28"/>
                  </a:cubicBezTo>
                  <a:cubicBezTo>
                    <a:pt x="0" y="28"/>
                    <a:pt x="0" y="28"/>
                    <a:pt x="0" y="28"/>
                  </a:cubicBezTo>
                  <a:cubicBezTo>
                    <a:pt x="0" y="12"/>
                    <a:pt x="12" y="0"/>
                    <a:pt x="28" y="0"/>
                  </a:cubicBezTo>
                  <a:cubicBezTo>
                    <a:pt x="101" y="0"/>
                    <a:pt x="101" y="0"/>
                    <a:pt x="101" y="0"/>
                  </a:cubicBezTo>
                  <a:cubicBezTo>
                    <a:pt x="116" y="0"/>
                    <a:pt x="129" y="12"/>
                    <a:pt x="129" y="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0" name="Freeform 133">
              <a:extLst>
                <a:ext uri="{FF2B5EF4-FFF2-40B4-BE49-F238E27FC236}">
                  <a16:creationId xmlns:a16="http://schemas.microsoft.com/office/drawing/2014/main" id="{F24A1A6B-D8F0-4A8A-A44E-8C8650F6770C}"/>
                </a:ext>
              </a:extLst>
            </p:cNvPr>
            <p:cNvSpPr>
              <a:spLocks/>
            </p:cNvSpPr>
            <p:nvPr/>
          </p:nvSpPr>
          <p:spPr bwMode="auto">
            <a:xfrm>
              <a:off x="1335088" y="2374900"/>
              <a:ext cx="5221287" cy="3167063"/>
            </a:xfrm>
            <a:custGeom>
              <a:avLst/>
              <a:gdLst>
                <a:gd name="T0" fmla="*/ 2147483646 w 376"/>
                <a:gd name="T1" fmla="*/ 2147483646 h 227"/>
                <a:gd name="T2" fmla="*/ 2121147844 w 376"/>
                <a:gd name="T3" fmla="*/ 2147483646 h 227"/>
                <a:gd name="T4" fmla="*/ 0 w 376"/>
                <a:gd name="T5" fmla="*/ 2147483646 h 227"/>
                <a:gd name="T6" fmla="*/ 0 w 376"/>
                <a:gd name="T7" fmla="*/ 2147483646 h 227"/>
                <a:gd name="T8" fmla="*/ 2121147844 w 376"/>
                <a:gd name="T9" fmla="*/ 0 h 227"/>
                <a:gd name="T10" fmla="*/ 2147483646 w 376"/>
                <a:gd name="T11" fmla="*/ 0 h 227"/>
                <a:gd name="T12" fmla="*/ 2147483646 w 376"/>
                <a:gd name="T13" fmla="*/ 2147483646 h 227"/>
                <a:gd name="T14" fmla="*/ 2147483646 w 376"/>
                <a:gd name="T15" fmla="*/ 2147483646 h 227"/>
                <a:gd name="T16" fmla="*/ 2147483646 w 376"/>
                <a:gd name="T17" fmla="*/ 2147483646 h 2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76" h="227">
                  <a:moveTo>
                    <a:pt x="364" y="227"/>
                  </a:moveTo>
                  <a:cubicBezTo>
                    <a:pt x="11" y="227"/>
                    <a:pt x="11" y="227"/>
                    <a:pt x="11" y="227"/>
                  </a:cubicBezTo>
                  <a:cubicBezTo>
                    <a:pt x="5" y="227"/>
                    <a:pt x="0" y="222"/>
                    <a:pt x="0" y="215"/>
                  </a:cubicBezTo>
                  <a:cubicBezTo>
                    <a:pt x="0" y="12"/>
                    <a:pt x="0" y="12"/>
                    <a:pt x="0" y="12"/>
                  </a:cubicBezTo>
                  <a:cubicBezTo>
                    <a:pt x="0" y="6"/>
                    <a:pt x="5" y="0"/>
                    <a:pt x="11" y="0"/>
                  </a:cubicBezTo>
                  <a:cubicBezTo>
                    <a:pt x="364" y="0"/>
                    <a:pt x="364" y="0"/>
                    <a:pt x="364" y="0"/>
                  </a:cubicBezTo>
                  <a:cubicBezTo>
                    <a:pt x="370" y="0"/>
                    <a:pt x="376" y="6"/>
                    <a:pt x="376" y="12"/>
                  </a:cubicBezTo>
                  <a:cubicBezTo>
                    <a:pt x="376" y="215"/>
                    <a:pt x="376" y="215"/>
                    <a:pt x="376" y="215"/>
                  </a:cubicBezTo>
                  <a:cubicBezTo>
                    <a:pt x="376" y="222"/>
                    <a:pt x="370" y="227"/>
                    <a:pt x="364" y="22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1" name="Freeform 134">
              <a:extLst>
                <a:ext uri="{FF2B5EF4-FFF2-40B4-BE49-F238E27FC236}">
                  <a16:creationId xmlns:a16="http://schemas.microsoft.com/office/drawing/2014/main" id="{5CD8F92B-0F6B-410F-AD57-9ECEB3482911}"/>
                </a:ext>
              </a:extLst>
            </p:cNvPr>
            <p:cNvSpPr>
              <a:spLocks/>
            </p:cNvSpPr>
            <p:nvPr/>
          </p:nvSpPr>
          <p:spPr bwMode="auto">
            <a:xfrm>
              <a:off x="1557338" y="2598738"/>
              <a:ext cx="4762500" cy="2622550"/>
            </a:xfrm>
            <a:custGeom>
              <a:avLst/>
              <a:gdLst>
                <a:gd name="T0" fmla="*/ 2147483646 w 343"/>
                <a:gd name="T1" fmla="*/ 1945946050 h 188"/>
                <a:gd name="T2" fmla="*/ 2147483646 w 343"/>
                <a:gd name="T3" fmla="*/ 2147483646 h 188"/>
                <a:gd name="T4" fmla="*/ 2147483646 w 343"/>
                <a:gd name="T5" fmla="*/ 2147483646 h 188"/>
                <a:gd name="T6" fmla="*/ 1927882216 w 343"/>
                <a:gd name="T7" fmla="*/ 2147483646 h 188"/>
                <a:gd name="T8" fmla="*/ 0 w 343"/>
                <a:gd name="T9" fmla="*/ 2147483646 h 188"/>
                <a:gd name="T10" fmla="*/ 0 w 343"/>
                <a:gd name="T11" fmla="*/ 1945946050 h 188"/>
                <a:gd name="T12" fmla="*/ 1927882216 w 343"/>
                <a:gd name="T13" fmla="*/ 0 h 188"/>
                <a:gd name="T14" fmla="*/ 2147483646 w 343"/>
                <a:gd name="T15" fmla="*/ 0 h 188"/>
                <a:gd name="T16" fmla="*/ 2147483646 w 343"/>
                <a:gd name="T17" fmla="*/ 1945946050 h 1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3" h="188">
                  <a:moveTo>
                    <a:pt x="343" y="10"/>
                  </a:moveTo>
                  <a:cubicBezTo>
                    <a:pt x="343" y="178"/>
                    <a:pt x="343" y="178"/>
                    <a:pt x="343" y="178"/>
                  </a:cubicBezTo>
                  <a:cubicBezTo>
                    <a:pt x="343" y="183"/>
                    <a:pt x="339" y="188"/>
                    <a:pt x="333" y="188"/>
                  </a:cubicBezTo>
                  <a:cubicBezTo>
                    <a:pt x="10" y="188"/>
                    <a:pt x="10" y="188"/>
                    <a:pt x="10" y="188"/>
                  </a:cubicBezTo>
                  <a:cubicBezTo>
                    <a:pt x="5" y="188"/>
                    <a:pt x="0" y="183"/>
                    <a:pt x="0" y="178"/>
                  </a:cubicBezTo>
                  <a:cubicBezTo>
                    <a:pt x="0" y="10"/>
                    <a:pt x="0" y="10"/>
                    <a:pt x="0" y="10"/>
                  </a:cubicBezTo>
                  <a:cubicBezTo>
                    <a:pt x="0" y="4"/>
                    <a:pt x="5" y="0"/>
                    <a:pt x="10" y="0"/>
                  </a:cubicBezTo>
                  <a:cubicBezTo>
                    <a:pt x="333" y="0"/>
                    <a:pt x="333" y="0"/>
                    <a:pt x="333" y="0"/>
                  </a:cubicBezTo>
                  <a:cubicBezTo>
                    <a:pt x="339" y="0"/>
                    <a:pt x="343" y="4"/>
                    <a:pt x="343"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41992" name="Freeform 135">
            <a:extLst>
              <a:ext uri="{FF2B5EF4-FFF2-40B4-BE49-F238E27FC236}">
                <a16:creationId xmlns:a16="http://schemas.microsoft.com/office/drawing/2014/main" id="{C9A03D27-1C3B-4955-9925-BD239118540F}"/>
              </a:ext>
            </a:extLst>
          </p:cNvPr>
          <p:cNvSpPr>
            <a:spLocks/>
          </p:cNvSpPr>
          <p:nvPr/>
        </p:nvSpPr>
        <p:spPr bwMode="auto">
          <a:xfrm>
            <a:off x="1695450" y="2905125"/>
            <a:ext cx="722313" cy="2316163"/>
          </a:xfrm>
          <a:custGeom>
            <a:avLst/>
            <a:gdLst>
              <a:gd name="T0" fmla="*/ 1146672681 w 455"/>
              <a:gd name="T1" fmla="*/ 2147483646 h 1459"/>
              <a:gd name="T2" fmla="*/ 0 w 455"/>
              <a:gd name="T3" fmla="*/ 2147483646 h 1459"/>
              <a:gd name="T4" fmla="*/ 574596023 w 455"/>
              <a:gd name="T5" fmla="*/ 0 h 1459"/>
              <a:gd name="T6" fmla="*/ 1146672681 w 455"/>
              <a:gd name="T7" fmla="*/ 2147483646 h 145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1459">
                <a:moveTo>
                  <a:pt x="455" y="1459"/>
                </a:moveTo>
                <a:lnTo>
                  <a:pt x="0" y="1459"/>
                </a:lnTo>
                <a:lnTo>
                  <a:pt x="228" y="0"/>
                </a:lnTo>
                <a:lnTo>
                  <a:pt x="455" y="1459"/>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3" name="Freeform 136">
            <a:extLst>
              <a:ext uri="{FF2B5EF4-FFF2-40B4-BE49-F238E27FC236}">
                <a16:creationId xmlns:a16="http://schemas.microsoft.com/office/drawing/2014/main" id="{53D754F8-67B0-4AE8-90B8-B0F592344F5A}"/>
              </a:ext>
            </a:extLst>
          </p:cNvPr>
          <p:cNvSpPr>
            <a:spLocks/>
          </p:cNvSpPr>
          <p:nvPr/>
        </p:nvSpPr>
        <p:spPr bwMode="auto">
          <a:xfrm>
            <a:off x="2320925" y="3519488"/>
            <a:ext cx="722313" cy="1701800"/>
          </a:xfrm>
          <a:custGeom>
            <a:avLst/>
            <a:gdLst>
              <a:gd name="T0" fmla="*/ 1146672681 w 455"/>
              <a:gd name="T1" fmla="*/ 2147483646 h 1072"/>
              <a:gd name="T2" fmla="*/ 0 w 455"/>
              <a:gd name="T3" fmla="*/ 2147483646 h 1072"/>
              <a:gd name="T4" fmla="*/ 572076659 w 455"/>
              <a:gd name="T5" fmla="*/ 0 h 1072"/>
              <a:gd name="T6" fmla="*/ 1146672681 w 455"/>
              <a:gd name="T7" fmla="*/ 2147483646 h 107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1072">
                <a:moveTo>
                  <a:pt x="455" y="1072"/>
                </a:moveTo>
                <a:lnTo>
                  <a:pt x="0" y="1072"/>
                </a:lnTo>
                <a:lnTo>
                  <a:pt x="227" y="0"/>
                </a:lnTo>
                <a:lnTo>
                  <a:pt x="455" y="107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4" name="Freeform 137">
            <a:extLst>
              <a:ext uri="{FF2B5EF4-FFF2-40B4-BE49-F238E27FC236}">
                <a16:creationId xmlns:a16="http://schemas.microsoft.com/office/drawing/2014/main" id="{0C0934B7-F89F-4679-B85E-24F20FF72F6B}"/>
              </a:ext>
            </a:extLst>
          </p:cNvPr>
          <p:cNvSpPr>
            <a:spLocks/>
          </p:cNvSpPr>
          <p:nvPr/>
        </p:nvSpPr>
        <p:spPr bwMode="auto">
          <a:xfrm>
            <a:off x="2973388" y="3003550"/>
            <a:ext cx="722312" cy="2217738"/>
          </a:xfrm>
          <a:custGeom>
            <a:avLst/>
            <a:gdLst>
              <a:gd name="T0" fmla="*/ 1146671094 w 455"/>
              <a:gd name="T1" fmla="*/ 2147483646 h 1397"/>
              <a:gd name="T2" fmla="*/ 0 w 455"/>
              <a:gd name="T3" fmla="*/ 2147483646 h 1397"/>
              <a:gd name="T4" fmla="*/ 574595227 w 455"/>
              <a:gd name="T5" fmla="*/ 0 h 1397"/>
              <a:gd name="T6" fmla="*/ 1146671094 w 455"/>
              <a:gd name="T7" fmla="*/ 2147483646 h 1397"/>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1397">
                <a:moveTo>
                  <a:pt x="455" y="1397"/>
                </a:moveTo>
                <a:lnTo>
                  <a:pt x="0" y="1397"/>
                </a:lnTo>
                <a:lnTo>
                  <a:pt x="228" y="0"/>
                </a:lnTo>
                <a:lnTo>
                  <a:pt x="455" y="139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5" name="Freeform 138">
            <a:extLst>
              <a:ext uri="{FF2B5EF4-FFF2-40B4-BE49-F238E27FC236}">
                <a16:creationId xmlns:a16="http://schemas.microsoft.com/office/drawing/2014/main" id="{6E045B95-1522-45D5-9FDA-7B61980D1769}"/>
              </a:ext>
            </a:extLst>
          </p:cNvPr>
          <p:cNvSpPr>
            <a:spLocks/>
          </p:cNvSpPr>
          <p:nvPr/>
        </p:nvSpPr>
        <p:spPr bwMode="auto">
          <a:xfrm>
            <a:off x="3598863" y="4064000"/>
            <a:ext cx="722312" cy="1157288"/>
          </a:xfrm>
          <a:custGeom>
            <a:avLst/>
            <a:gdLst>
              <a:gd name="T0" fmla="*/ 1146671094 w 455"/>
              <a:gd name="T1" fmla="*/ 1837195494 h 729"/>
              <a:gd name="T2" fmla="*/ 0 w 455"/>
              <a:gd name="T3" fmla="*/ 1837195494 h 729"/>
              <a:gd name="T4" fmla="*/ 572075866 w 455"/>
              <a:gd name="T5" fmla="*/ 0 h 729"/>
              <a:gd name="T6" fmla="*/ 1146671094 w 455"/>
              <a:gd name="T7" fmla="*/ 1837195494 h 72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729">
                <a:moveTo>
                  <a:pt x="455" y="729"/>
                </a:moveTo>
                <a:lnTo>
                  <a:pt x="0" y="729"/>
                </a:lnTo>
                <a:lnTo>
                  <a:pt x="227" y="0"/>
                </a:lnTo>
                <a:lnTo>
                  <a:pt x="455" y="72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6" name="Freeform 139">
            <a:extLst>
              <a:ext uri="{FF2B5EF4-FFF2-40B4-BE49-F238E27FC236}">
                <a16:creationId xmlns:a16="http://schemas.microsoft.com/office/drawing/2014/main" id="{0337124A-9193-4F2B-A691-67FA84032896}"/>
              </a:ext>
            </a:extLst>
          </p:cNvPr>
          <p:cNvSpPr>
            <a:spLocks/>
          </p:cNvSpPr>
          <p:nvPr/>
        </p:nvSpPr>
        <p:spPr bwMode="auto">
          <a:xfrm>
            <a:off x="4265613" y="2027238"/>
            <a:ext cx="722312" cy="3194050"/>
          </a:xfrm>
          <a:custGeom>
            <a:avLst/>
            <a:gdLst>
              <a:gd name="T0" fmla="*/ 1146671094 w 455"/>
              <a:gd name="T1" fmla="*/ 2147483646 h 2012"/>
              <a:gd name="T2" fmla="*/ 0 w 455"/>
              <a:gd name="T3" fmla="*/ 2147483646 h 2012"/>
              <a:gd name="T4" fmla="*/ 572075866 w 455"/>
              <a:gd name="T5" fmla="*/ 0 h 2012"/>
              <a:gd name="T6" fmla="*/ 1146671094 w 455"/>
              <a:gd name="T7" fmla="*/ 2147483646 h 2012"/>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2012">
                <a:moveTo>
                  <a:pt x="455" y="2012"/>
                </a:moveTo>
                <a:lnTo>
                  <a:pt x="0" y="2012"/>
                </a:lnTo>
                <a:lnTo>
                  <a:pt x="227" y="0"/>
                </a:lnTo>
                <a:lnTo>
                  <a:pt x="455" y="201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7" name="Freeform 140">
            <a:extLst>
              <a:ext uri="{FF2B5EF4-FFF2-40B4-BE49-F238E27FC236}">
                <a16:creationId xmlns:a16="http://schemas.microsoft.com/office/drawing/2014/main" id="{305A9ECB-82BD-48E8-A1C1-A236CBC96D15}"/>
              </a:ext>
            </a:extLst>
          </p:cNvPr>
          <p:cNvSpPr>
            <a:spLocks/>
          </p:cNvSpPr>
          <p:nvPr/>
        </p:nvSpPr>
        <p:spPr bwMode="auto">
          <a:xfrm>
            <a:off x="4821238" y="4565650"/>
            <a:ext cx="722312" cy="655638"/>
          </a:xfrm>
          <a:custGeom>
            <a:avLst/>
            <a:gdLst>
              <a:gd name="T0" fmla="*/ 1146671094 w 455"/>
              <a:gd name="T1" fmla="*/ 1040826119 h 413"/>
              <a:gd name="T2" fmla="*/ 0 w 455"/>
              <a:gd name="T3" fmla="*/ 1040826119 h 413"/>
              <a:gd name="T4" fmla="*/ 572075866 w 455"/>
              <a:gd name="T5" fmla="*/ 0 h 413"/>
              <a:gd name="T6" fmla="*/ 1146671094 w 455"/>
              <a:gd name="T7" fmla="*/ 1040826119 h 41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413">
                <a:moveTo>
                  <a:pt x="455" y="413"/>
                </a:moveTo>
                <a:lnTo>
                  <a:pt x="0" y="413"/>
                </a:lnTo>
                <a:lnTo>
                  <a:pt x="227" y="0"/>
                </a:lnTo>
                <a:lnTo>
                  <a:pt x="455" y="41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8" name="Freeform 141">
            <a:extLst>
              <a:ext uri="{FF2B5EF4-FFF2-40B4-BE49-F238E27FC236}">
                <a16:creationId xmlns:a16="http://schemas.microsoft.com/office/drawing/2014/main" id="{917F4054-6D8D-4858-91E9-F4E9ECEBAEA1}"/>
              </a:ext>
            </a:extLst>
          </p:cNvPr>
          <p:cNvSpPr>
            <a:spLocks/>
          </p:cNvSpPr>
          <p:nvPr/>
        </p:nvSpPr>
        <p:spPr bwMode="auto">
          <a:xfrm>
            <a:off x="5445125" y="3603625"/>
            <a:ext cx="722313" cy="1617663"/>
          </a:xfrm>
          <a:custGeom>
            <a:avLst/>
            <a:gdLst>
              <a:gd name="T0" fmla="*/ 1146672681 w 455"/>
              <a:gd name="T1" fmla="*/ 2147483646 h 1019"/>
              <a:gd name="T2" fmla="*/ 0 w 455"/>
              <a:gd name="T3" fmla="*/ 2147483646 h 1019"/>
              <a:gd name="T4" fmla="*/ 574596023 w 455"/>
              <a:gd name="T5" fmla="*/ 0 h 1019"/>
              <a:gd name="T6" fmla="*/ 1146672681 w 455"/>
              <a:gd name="T7" fmla="*/ 2147483646 h 1019"/>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455" h="1019">
                <a:moveTo>
                  <a:pt x="455" y="1019"/>
                </a:moveTo>
                <a:lnTo>
                  <a:pt x="0" y="1019"/>
                </a:lnTo>
                <a:lnTo>
                  <a:pt x="228" y="0"/>
                </a:lnTo>
                <a:lnTo>
                  <a:pt x="455" y="1019"/>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1999" name="Freeform 142">
            <a:extLst>
              <a:ext uri="{FF2B5EF4-FFF2-40B4-BE49-F238E27FC236}">
                <a16:creationId xmlns:a16="http://schemas.microsoft.com/office/drawing/2014/main" id="{C0516D8F-47EF-4E9C-B5B1-B4AEF412360C}"/>
              </a:ext>
            </a:extLst>
          </p:cNvPr>
          <p:cNvSpPr>
            <a:spLocks/>
          </p:cNvSpPr>
          <p:nvPr/>
        </p:nvSpPr>
        <p:spPr bwMode="auto">
          <a:xfrm>
            <a:off x="1668463" y="1998663"/>
            <a:ext cx="4527550" cy="2595562"/>
          </a:xfrm>
          <a:custGeom>
            <a:avLst/>
            <a:gdLst>
              <a:gd name="T0" fmla="*/ 2147483646 w 326"/>
              <a:gd name="T1" fmla="*/ 2147483646 h 186"/>
              <a:gd name="T2" fmla="*/ 2147483646 w 326"/>
              <a:gd name="T3" fmla="*/ 2147483646 h 186"/>
              <a:gd name="T4" fmla="*/ 2147483646 w 326"/>
              <a:gd name="T5" fmla="*/ 2147483646 h 186"/>
              <a:gd name="T6" fmla="*/ 2147483646 w 326"/>
              <a:gd name="T7" fmla="*/ 1947313413 h 186"/>
              <a:gd name="T8" fmla="*/ 2147483646 w 326"/>
              <a:gd name="T9" fmla="*/ 2147483646 h 186"/>
              <a:gd name="T10" fmla="*/ 2147483646 w 326"/>
              <a:gd name="T11" fmla="*/ 2147483646 h 186"/>
              <a:gd name="T12" fmla="*/ 2147483646 w 326"/>
              <a:gd name="T13" fmla="*/ 2147483646 h 186"/>
              <a:gd name="T14" fmla="*/ 2147483646 w 326"/>
              <a:gd name="T15" fmla="*/ 2147483646 h 186"/>
              <a:gd name="T16" fmla="*/ 2147483646 w 326"/>
              <a:gd name="T17" fmla="*/ 2147483646 h 186"/>
              <a:gd name="T18" fmla="*/ 2147483646 w 326"/>
              <a:gd name="T19" fmla="*/ 2147483646 h 186"/>
              <a:gd name="T20" fmla="*/ 2147483646 w 326"/>
              <a:gd name="T21" fmla="*/ 2147483646 h 186"/>
              <a:gd name="T22" fmla="*/ 771530629 w 326"/>
              <a:gd name="T23" fmla="*/ 2147483646 h 186"/>
              <a:gd name="T24" fmla="*/ 192879185 w 326"/>
              <a:gd name="T25" fmla="*/ 2147483646 h 186"/>
              <a:gd name="T26" fmla="*/ 0 w 326"/>
              <a:gd name="T27" fmla="*/ 2147483646 h 186"/>
              <a:gd name="T28" fmla="*/ 2147483646 w 326"/>
              <a:gd name="T29" fmla="*/ 2147483646 h 186"/>
              <a:gd name="T30" fmla="*/ 2147483646 w 326"/>
              <a:gd name="T31" fmla="*/ 2147483646 h 186"/>
              <a:gd name="T32" fmla="*/ 2147483646 w 326"/>
              <a:gd name="T33" fmla="*/ 2147483646 h 186"/>
              <a:gd name="T34" fmla="*/ 2147483646 w 326"/>
              <a:gd name="T35" fmla="*/ 2147483646 h 186"/>
              <a:gd name="T36" fmla="*/ 2147483646 w 326"/>
              <a:gd name="T37" fmla="*/ 2147483646 h 186"/>
              <a:gd name="T38" fmla="*/ 2147483646 w 326"/>
              <a:gd name="T39" fmla="*/ 2147483646 h 186"/>
              <a:gd name="T40" fmla="*/ 2147483646 w 326"/>
              <a:gd name="T41" fmla="*/ 2147483646 h 186"/>
              <a:gd name="T42" fmla="*/ 2147483646 w 326"/>
              <a:gd name="T43" fmla="*/ 2147483646 h 186"/>
              <a:gd name="T44" fmla="*/ 2147483646 w 326"/>
              <a:gd name="T45" fmla="*/ 389459892 h 186"/>
              <a:gd name="T46" fmla="*/ 2147483646 w 326"/>
              <a:gd name="T47" fmla="*/ 0 h 186"/>
              <a:gd name="T48" fmla="*/ 2147483646 w 326"/>
              <a:gd name="T49" fmla="*/ 389459892 h 186"/>
              <a:gd name="T50" fmla="*/ 2147483646 w 326"/>
              <a:gd name="T51" fmla="*/ 2147483646 h 186"/>
              <a:gd name="T52" fmla="*/ 2147483646 w 326"/>
              <a:gd name="T53" fmla="*/ 2147483646 h 186"/>
              <a:gd name="T54" fmla="*/ 2147483646 w 326"/>
              <a:gd name="T55" fmla="*/ 2147483646 h 186"/>
              <a:gd name="T56" fmla="*/ 2147483646 w 326"/>
              <a:gd name="T57" fmla="*/ 2147483646 h 186"/>
              <a:gd name="T58" fmla="*/ 2147483646 w 326"/>
              <a:gd name="T59" fmla="*/ 2147483646 h 186"/>
              <a:gd name="T60" fmla="*/ 2147483646 w 326"/>
              <a:gd name="T61" fmla="*/ 2147483646 h 186"/>
              <a:gd name="T62" fmla="*/ 2147483646 w 326"/>
              <a:gd name="T63" fmla="*/ 2147483646 h 186"/>
              <a:gd name="T64" fmla="*/ 2147483646 w 326"/>
              <a:gd name="T65" fmla="*/ 2147483646 h 186"/>
              <a:gd name="T66" fmla="*/ 2147483646 w 326"/>
              <a:gd name="T67" fmla="*/ 2147483646 h 186"/>
              <a:gd name="T68" fmla="*/ 2147483646 w 326"/>
              <a:gd name="T69" fmla="*/ 2147483646 h 18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326" h="186">
                <a:moveTo>
                  <a:pt x="253" y="186"/>
                </a:moveTo>
                <a:cubicBezTo>
                  <a:pt x="253" y="186"/>
                  <a:pt x="253" y="186"/>
                  <a:pt x="253" y="186"/>
                </a:cubicBezTo>
                <a:cubicBezTo>
                  <a:pt x="252" y="186"/>
                  <a:pt x="251" y="185"/>
                  <a:pt x="251" y="184"/>
                </a:cubicBezTo>
                <a:cubicBezTo>
                  <a:pt x="212" y="10"/>
                  <a:pt x="212" y="10"/>
                  <a:pt x="212" y="10"/>
                </a:cubicBezTo>
                <a:cubicBezTo>
                  <a:pt x="167" y="148"/>
                  <a:pt x="167" y="148"/>
                  <a:pt x="167" y="148"/>
                </a:cubicBezTo>
                <a:cubicBezTo>
                  <a:pt x="166" y="149"/>
                  <a:pt x="166" y="149"/>
                  <a:pt x="165" y="150"/>
                </a:cubicBezTo>
                <a:cubicBezTo>
                  <a:pt x="164" y="150"/>
                  <a:pt x="164" y="149"/>
                  <a:pt x="163" y="149"/>
                </a:cubicBezTo>
                <a:cubicBezTo>
                  <a:pt x="119" y="74"/>
                  <a:pt x="119" y="74"/>
                  <a:pt x="119" y="74"/>
                </a:cubicBezTo>
                <a:cubicBezTo>
                  <a:pt x="74" y="110"/>
                  <a:pt x="74" y="110"/>
                  <a:pt x="74" y="110"/>
                </a:cubicBezTo>
                <a:cubicBezTo>
                  <a:pt x="73" y="111"/>
                  <a:pt x="72" y="111"/>
                  <a:pt x="72" y="110"/>
                </a:cubicBezTo>
                <a:cubicBezTo>
                  <a:pt x="29" y="68"/>
                  <a:pt x="29" y="68"/>
                  <a:pt x="29" y="68"/>
                </a:cubicBezTo>
                <a:cubicBezTo>
                  <a:pt x="4" y="105"/>
                  <a:pt x="4" y="105"/>
                  <a:pt x="4" y="105"/>
                </a:cubicBezTo>
                <a:cubicBezTo>
                  <a:pt x="3" y="106"/>
                  <a:pt x="2" y="106"/>
                  <a:pt x="1" y="105"/>
                </a:cubicBezTo>
                <a:cubicBezTo>
                  <a:pt x="0" y="105"/>
                  <a:pt x="0" y="104"/>
                  <a:pt x="0" y="103"/>
                </a:cubicBezTo>
                <a:cubicBezTo>
                  <a:pt x="27" y="63"/>
                  <a:pt x="27" y="63"/>
                  <a:pt x="27" y="63"/>
                </a:cubicBezTo>
                <a:cubicBezTo>
                  <a:pt x="27" y="63"/>
                  <a:pt x="27" y="63"/>
                  <a:pt x="28" y="63"/>
                </a:cubicBezTo>
                <a:cubicBezTo>
                  <a:pt x="29" y="63"/>
                  <a:pt x="29" y="63"/>
                  <a:pt x="30" y="63"/>
                </a:cubicBezTo>
                <a:cubicBezTo>
                  <a:pt x="73" y="106"/>
                  <a:pt x="73" y="106"/>
                  <a:pt x="73" y="106"/>
                </a:cubicBezTo>
                <a:cubicBezTo>
                  <a:pt x="119" y="70"/>
                  <a:pt x="119" y="70"/>
                  <a:pt x="119" y="70"/>
                </a:cubicBezTo>
                <a:cubicBezTo>
                  <a:pt x="119" y="70"/>
                  <a:pt x="120" y="70"/>
                  <a:pt x="120" y="70"/>
                </a:cubicBezTo>
                <a:cubicBezTo>
                  <a:pt x="121" y="70"/>
                  <a:pt x="121" y="70"/>
                  <a:pt x="121" y="71"/>
                </a:cubicBezTo>
                <a:cubicBezTo>
                  <a:pt x="164" y="143"/>
                  <a:pt x="164" y="143"/>
                  <a:pt x="164" y="143"/>
                </a:cubicBezTo>
                <a:cubicBezTo>
                  <a:pt x="211" y="2"/>
                  <a:pt x="211" y="2"/>
                  <a:pt x="211" y="2"/>
                </a:cubicBezTo>
                <a:cubicBezTo>
                  <a:pt x="211" y="1"/>
                  <a:pt x="212" y="0"/>
                  <a:pt x="213" y="0"/>
                </a:cubicBezTo>
                <a:cubicBezTo>
                  <a:pt x="214" y="0"/>
                  <a:pt x="214" y="1"/>
                  <a:pt x="215" y="2"/>
                </a:cubicBezTo>
                <a:cubicBezTo>
                  <a:pt x="254" y="179"/>
                  <a:pt x="254" y="179"/>
                  <a:pt x="254" y="179"/>
                </a:cubicBezTo>
                <a:cubicBezTo>
                  <a:pt x="296" y="114"/>
                  <a:pt x="296" y="114"/>
                  <a:pt x="296" y="114"/>
                </a:cubicBezTo>
                <a:cubicBezTo>
                  <a:pt x="297" y="114"/>
                  <a:pt x="297" y="113"/>
                  <a:pt x="298" y="113"/>
                </a:cubicBezTo>
                <a:cubicBezTo>
                  <a:pt x="298" y="113"/>
                  <a:pt x="299" y="113"/>
                  <a:pt x="299" y="114"/>
                </a:cubicBezTo>
                <a:cubicBezTo>
                  <a:pt x="325" y="135"/>
                  <a:pt x="325" y="135"/>
                  <a:pt x="325" y="135"/>
                </a:cubicBezTo>
                <a:cubicBezTo>
                  <a:pt x="326" y="136"/>
                  <a:pt x="326" y="137"/>
                  <a:pt x="326" y="138"/>
                </a:cubicBezTo>
                <a:cubicBezTo>
                  <a:pt x="325" y="139"/>
                  <a:pt x="324" y="139"/>
                  <a:pt x="323" y="138"/>
                </a:cubicBezTo>
                <a:cubicBezTo>
                  <a:pt x="298" y="118"/>
                  <a:pt x="298" y="118"/>
                  <a:pt x="298" y="118"/>
                </a:cubicBezTo>
                <a:cubicBezTo>
                  <a:pt x="255" y="185"/>
                  <a:pt x="255" y="185"/>
                  <a:pt x="255" y="185"/>
                </a:cubicBezTo>
                <a:cubicBezTo>
                  <a:pt x="254" y="186"/>
                  <a:pt x="254" y="186"/>
                  <a:pt x="253" y="18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000" name="Freeform 143">
            <a:extLst>
              <a:ext uri="{FF2B5EF4-FFF2-40B4-BE49-F238E27FC236}">
                <a16:creationId xmlns:a16="http://schemas.microsoft.com/office/drawing/2014/main" id="{54521C42-38DA-4509-A7AE-59648E0AFC44}"/>
              </a:ext>
            </a:extLst>
          </p:cNvPr>
          <p:cNvSpPr>
            <a:spLocks noEditPoints="1"/>
          </p:cNvSpPr>
          <p:nvPr/>
        </p:nvSpPr>
        <p:spPr bwMode="auto">
          <a:xfrm>
            <a:off x="7015163" y="2403475"/>
            <a:ext cx="3943350" cy="614363"/>
          </a:xfrm>
          <a:custGeom>
            <a:avLst/>
            <a:gdLst>
              <a:gd name="T0" fmla="*/ 2147483646 w 284"/>
              <a:gd name="T1" fmla="*/ 584873576 h 44"/>
              <a:gd name="T2" fmla="*/ 2147483646 w 284"/>
              <a:gd name="T3" fmla="*/ 2147483646 h 44"/>
              <a:gd name="T4" fmla="*/ 2147483646 w 284"/>
              <a:gd name="T5" fmla="*/ 2147483646 h 44"/>
              <a:gd name="T6" fmla="*/ 2147483646 w 284"/>
              <a:gd name="T7" fmla="*/ 2147483646 h 44"/>
              <a:gd name="T8" fmla="*/ 771174856 w 284"/>
              <a:gd name="T9" fmla="*/ 2147483646 h 44"/>
              <a:gd name="T10" fmla="*/ 2147483646 w 284"/>
              <a:gd name="T11" fmla="*/ 584873576 h 44"/>
              <a:gd name="T12" fmla="*/ 2147483646 w 284"/>
              <a:gd name="T13" fmla="*/ 584873576 h 44"/>
              <a:gd name="T14" fmla="*/ 2147483646 w 284"/>
              <a:gd name="T15" fmla="*/ 0 h 44"/>
              <a:gd name="T16" fmla="*/ 2147483646 w 284"/>
              <a:gd name="T17" fmla="*/ 0 h 44"/>
              <a:gd name="T18" fmla="*/ 0 w 284"/>
              <a:gd name="T19" fmla="*/ 2147483646 h 44"/>
              <a:gd name="T20" fmla="*/ 2147483646 w 284"/>
              <a:gd name="T21" fmla="*/ 2147483646 h 44"/>
              <a:gd name="T22" fmla="*/ 2147483646 w 284"/>
              <a:gd name="T23" fmla="*/ 2147483646 h 44"/>
              <a:gd name="T24" fmla="*/ 2147483646 w 284"/>
              <a:gd name="T25" fmla="*/ 2147483646 h 44"/>
              <a:gd name="T26" fmla="*/ 2147483646 w 284"/>
              <a:gd name="T27" fmla="*/ 0 h 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84" h="44">
                <a:moveTo>
                  <a:pt x="262" y="3"/>
                </a:moveTo>
                <a:cubicBezTo>
                  <a:pt x="272" y="3"/>
                  <a:pt x="280" y="12"/>
                  <a:pt x="280" y="22"/>
                </a:cubicBezTo>
                <a:cubicBezTo>
                  <a:pt x="280" y="32"/>
                  <a:pt x="272" y="40"/>
                  <a:pt x="262" y="40"/>
                </a:cubicBezTo>
                <a:cubicBezTo>
                  <a:pt x="22" y="40"/>
                  <a:pt x="22" y="40"/>
                  <a:pt x="22" y="40"/>
                </a:cubicBezTo>
                <a:cubicBezTo>
                  <a:pt x="12" y="40"/>
                  <a:pt x="4" y="32"/>
                  <a:pt x="4" y="22"/>
                </a:cubicBezTo>
                <a:cubicBezTo>
                  <a:pt x="4" y="12"/>
                  <a:pt x="12" y="3"/>
                  <a:pt x="22" y="3"/>
                </a:cubicBezTo>
                <a:cubicBezTo>
                  <a:pt x="262" y="3"/>
                  <a:pt x="262" y="3"/>
                  <a:pt x="262" y="3"/>
                </a:cubicBezTo>
                <a:close/>
                <a:moveTo>
                  <a:pt x="262" y="0"/>
                </a:moveTo>
                <a:cubicBezTo>
                  <a:pt x="22" y="0"/>
                  <a:pt x="22" y="0"/>
                  <a:pt x="22" y="0"/>
                </a:cubicBezTo>
                <a:cubicBezTo>
                  <a:pt x="10" y="0"/>
                  <a:pt x="0" y="10"/>
                  <a:pt x="0" y="22"/>
                </a:cubicBezTo>
                <a:cubicBezTo>
                  <a:pt x="0" y="34"/>
                  <a:pt x="10" y="44"/>
                  <a:pt x="22" y="44"/>
                </a:cubicBezTo>
                <a:cubicBezTo>
                  <a:pt x="262" y="44"/>
                  <a:pt x="262" y="44"/>
                  <a:pt x="262" y="44"/>
                </a:cubicBezTo>
                <a:cubicBezTo>
                  <a:pt x="274" y="44"/>
                  <a:pt x="284" y="34"/>
                  <a:pt x="284" y="22"/>
                </a:cubicBezTo>
                <a:cubicBezTo>
                  <a:pt x="284" y="10"/>
                  <a:pt x="274" y="0"/>
                  <a:pt x="262" y="0"/>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001" name="Freeform 144">
            <a:extLst>
              <a:ext uri="{FF2B5EF4-FFF2-40B4-BE49-F238E27FC236}">
                <a16:creationId xmlns:a16="http://schemas.microsoft.com/office/drawing/2014/main" id="{3C2568BD-5179-4020-A735-E5B7A9BF6A31}"/>
              </a:ext>
            </a:extLst>
          </p:cNvPr>
          <p:cNvSpPr>
            <a:spLocks/>
          </p:cNvSpPr>
          <p:nvPr/>
        </p:nvSpPr>
        <p:spPr bwMode="auto">
          <a:xfrm>
            <a:off x="7070725" y="2444750"/>
            <a:ext cx="1708150" cy="515938"/>
          </a:xfrm>
          <a:custGeom>
            <a:avLst/>
            <a:gdLst>
              <a:gd name="T0" fmla="*/ 2147483646 w 123"/>
              <a:gd name="T1" fmla="*/ 2147483646 h 37"/>
              <a:gd name="T2" fmla="*/ 2147483646 w 123"/>
              <a:gd name="T3" fmla="*/ 2147483646 h 37"/>
              <a:gd name="T4" fmla="*/ 0 w 123"/>
              <a:gd name="T5" fmla="*/ 2147483646 h 37"/>
              <a:gd name="T6" fmla="*/ 0 w 123"/>
              <a:gd name="T7" fmla="*/ 2147483646 h 37"/>
              <a:gd name="T8" fmla="*/ 2147483646 w 123"/>
              <a:gd name="T9" fmla="*/ 0 h 37"/>
              <a:gd name="T10" fmla="*/ 2147483646 w 123"/>
              <a:gd name="T11" fmla="*/ 0 h 37"/>
              <a:gd name="T12" fmla="*/ 2147483646 w 123"/>
              <a:gd name="T13" fmla="*/ 2147483646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23" h="37">
                <a:moveTo>
                  <a:pt x="123" y="37"/>
                </a:moveTo>
                <a:cubicBezTo>
                  <a:pt x="18" y="37"/>
                  <a:pt x="18" y="37"/>
                  <a:pt x="18" y="37"/>
                </a:cubicBezTo>
                <a:cubicBezTo>
                  <a:pt x="8" y="37"/>
                  <a:pt x="0" y="29"/>
                  <a:pt x="0" y="19"/>
                </a:cubicBezTo>
                <a:cubicBezTo>
                  <a:pt x="0" y="19"/>
                  <a:pt x="0" y="19"/>
                  <a:pt x="0" y="19"/>
                </a:cubicBezTo>
                <a:cubicBezTo>
                  <a:pt x="0" y="9"/>
                  <a:pt x="8" y="0"/>
                  <a:pt x="18" y="0"/>
                </a:cubicBezTo>
                <a:cubicBezTo>
                  <a:pt x="123" y="0"/>
                  <a:pt x="123" y="0"/>
                  <a:pt x="123" y="0"/>
                </a:cubicBezTo>
                <a:lnTo>
                  <a:pt x="123" y="3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004" name="Freeform 147">
            <a:extLst>
              <a:ext uri="{FF2B5EF4-FFF2-40B4-BE49-F238E27FC236}">
                <a16:creationId xmlns:a16="http://schemas.microsoft.com/office/drawing/2014/main" id="{A620F10D-7AD6-4D17-98B8-7C45D6007FD9}"/>
              </a:ext>
            </a:extLst>
          </p:cNvPr>
          <p:cNvSpPr>
            <a:spLocks noEditPoints="1"/>
          </p:cNvSpPr>
          <p:nvPr/>
        </p:nvSpPr>
        <p:spPr bwMode="auto">
          <a:xfrm>
            <a:off x="7015163" y="4649788"/>
            <a:ext cx="3943350" cy="627062"/>
          </a:xfrm>
          <a:custGeom>
            <a:avLst/>
            <a:gdLst>
              <a:gd name="T0" fmla="*/ 2147483646 w 284"/>
              <a:gd name="T1" fmla="*/ 776706863 h 45"/>
              <a:gd name="T2" fmla="*/ 2147483646 w 284"/>
              <a:gd name="T3" fmla="*/ 2147483646 h 45"/>
              <a:gd name="T4" fmla="*/ 2147483646 w 284"/>
              <a:gd name="T5" fmla="*/ 2147483646 h 45"/>
              <a:gd name="T6" fmla="*/ 2147483646 w 284"/>
              <a:gd name="T7" fmla="*/ 2147483646 h 45"/>
              <a:gd name="T8" fmla="*/ 771174856 w 284"/>
              <a:gd name="T9" fmla="*/ 2147483646 h 45"/>
              <a:gd name="T10" fmla="*/ 2147483646 w 284"/>
              <a:gd name="T11" fmla="*/ 776706863 h 45"/>
              <a:gd name="T12" fmla="*/ 2147483646 w 284"/>
              <a:gd name="T13" fmla="*/ 776706863 h 45"/>
              <a:gd name="T14" fmla="*/ 2147483646 w 284"/>
              <a:gd name="T15" fmla="*/ 0 h 45"/>
              <a:gd name="T16" fmla="*/ 2147483646 w 284"/>
              <a:gd name="T17" fmla="*/ 0 h 45"/>
              <a:gd name="T18" fmla="*/ 0 w 284"/>
              <a:gd name="T19" fmla="*/ 2147483646 h 45"/>
              <a:gd name="T20" fmla="*/ 2147483646 w 284"/>
              <a:gd name="T21" fmla="*/ 2147483646 h 45"/>
              <a:gd name="T22" fmla="*/ 2147483646 w 284"/>
              <a:gd name="T23" fmla="*/ 2147483646 h 45"/>
              <a:gd name="T24" fmla="*/ 2147483646 w 284"/>
              <a:gd name="T25" fmla="*/ 2147483646 h 45"/>
              <a:gd name="T26" fmla="*/ 2147483646 w 284"/>
              <a:gd name="T27" fmla="*/ 0 h 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284" h="45">
                <a:moveTo>
                  <a:pt x="262" y="4"/>
                </a:moveTo>
                <a:cubicBezTo>
                  <a:pt x="272" y="4"/>
                  <a:pt x="280" y="12"/>
                  <a:pt x="280" y="22"/>
                </a:cubicBezTo>
                <a:cubicBezTo>
                  <a:pt x="280" y="33"/>
                  <a:pt x="272" y="41"/>
                  <a:pt x="262" y="41"/>
                </a:cubicBezTo>
                <a:cubicBezTo>
                  <a:pt x="22" y="41"/>
                  <a:pt x="22" y="41"/>
                  <a:pt x="22" y="41"/>
                </a:cubicBezTo>
                <a:cubicBezTo>
                  <a:pt x="12" y="41"/>
                  <a:pt x="4" y="33"/>
                  <a:pt x="4" y="22"/>
                </a:cubicBezTo>
                <a:cubicBezTo>
                  <a:pt x="4" y="12"/>
                  <a:pt x="12" y="4"/>
                  <a:pt x="22" y="4"/>
                </a:cubicBezTo>
                <a:cubicBezTo>
                  <a:pt x="262" y="4"/>
                  <a:pt x="262" y="4"/>
                  <a:pt x="262" y="4"/>
                </a:cubicBezTo>
                <a:close/>
                <a:moveTo>
                  <a:pt x="262" y="0"/>
                </a:moveTo>
                <a:cubicBezTo>
                  <a:pt x="22" y="0"/>
                  <a:pt x="22" y="0"/>
                  <a:pt x="22" y="0"/>
                </a:cubicBezTo>
                <a:cubicBezTo>
                  <a:pt x="10" y="0"/>
                  <a:pt x="0" y="10"/>
                  <a:pt x="0" y="22"/>
                </a:cubicBezTo>
                <a:cubicBezTo>
                  <a:pt x="0" y="35"/>
                  <a:pt x="10" y="45"/>
                  <a:pt x="22" y="45"/>
                </a:cubicBezTo>
                <a:cubicBezTo>
                  <a:pt x="262" y="45"/>
                  <a:pt x="262" y="45"/>
                  <a:pt x="262" y="45"/>
                </a:cubicBezTo>
                <a:cubicBezTo>
                  <a:pt x="274" y="45"/>
                  <a:pt x="284" y="35"/>
                  <a:pt x="284" y="22"/>
                </a:cubicBezTo>
                <a:cubicBezTo>
                  <a:pt x="284" y="10"/>
                  <a:pt x="274" y="0"/>
                  <a:pt x="262" y="0"/>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005" name="Freeform 148">
            <a:extLst>
              <a:ext uri="{FF2B5EF4-FFF2-40B4-BE49-F238E27FC236}">
                <a16:creationId xmlns:a16="http://schemas.microsoft.com/office/drawing/2014/main" id="{75851498-A0A5-4F63-8868-6FCA6874A7BB}"/>
              </a:ext>
            </a:extLst>
          </p:cNvPr>
          <p:cNvSpPr>
            <a:spLocks/>
          </p:cNvSpPr>
          <p:nvPr/>
        </p:nvSpPr>
        <p:spPr bwMode="auto">
          <a:xfrm>
            <a:off x="7070725" y="4705350"/>
            <a:ext cx="2541588" cy="515938"/>
          </a:xfrm>
          <a:custGeom>
            <a:avLst/>
            <a:gdLst>
              <a:gd name="T0" fmla="*/ 2147483646 w 183"/>
              <a:gd name="T1" fmla="*/ 2147483646 h 37"/>
              <a:gd name="T2" fmla="*/ 2147483646 w 183"/>
              <a:gd name="T3" fmla="*/ 2147483646 h 37"/>
              <a:gd name="T4" fmla="*/ 0 w 183"/>
              <a:gd name="T5" fmla="*/ 2147483646 h 37"/>
              <a:gd name="T6" fmla="*/ 0 w 183"/>
              <a:gd name="T7" fmla="*/ 2147483646 h 37"/>
              <a:gd name="T8" fmla="*/ 2147483646 w 183"/>
              <a:gd name="T9" fmla="*/ 0 h 37"/>
              <a:gd name="T10" fmla="*/ 2147483646 w 183"/>
              <a:gd name="T11" fmla="*/ 0 h 37"/>
              <a:gd name="T12" fmla="*/ 2147483646 w 183"/>
              <a:gd name="T13" fmla="*/ 2147483646 h 3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83" h="37">
                <a:moveTo>
                  <a:pt x="183" y="37"/>
                </a:moveTo>
                <a:cubicBezTo>
                  <a:pt x="18" y="37"/>
                  <a:pt x="18" y="37"/>
                  <a:pt x="18" y="37"/>
                </a:cubicBezTo>
                <a:cubicBezTo>
                  <a:pt x="8" y="37"/>
                  <a:pt x="0" y="29"/>
                  <a:pt x="0" y="18"/>
                </a:cubicBezTo>
                <a:cubicBezTo>
                  <a:pt x="0" y="18"/>
                  <a:pt x="0" y="18"/>
                  <a:pt x="0" y="18"/>
                </a:cubicBezTo>
                <a:cubicBezTo>
                  <a:pt x="0" y="8"/>
                  <a:pt x="8" y="0"/>
                  <a:pt x="18" y="0"/>
                </a:cubicBezTo>
                <a:cubicBezTo>
                  <a:pt x="183" y="0"/>
                  <a:pt x="183" y="0"/>
                  <a:pt x="183" y="0"/>
                </a:cubicBezTo>
                <a:lnTo>
                  <a:pt x="183" y="3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3" name="Группа 2">
            <a:extLst>
              <a:ext uri="{FF2B5EF4-FFF2-40B4-BE49-F238E27FC236}">
                <a16:creationId xmlns:a16="http://schemas.microsoft.com/office/drawing/2014/main" id="{DAE5E647-EDFB-430B-B16D-52F83B976F0C}"/>
              </a:ext>
            </a:extLst>
          </p:cNvPr>
          <p:cNvGrpSpPr/>
          <p:nvPr/>
        </p:nvGrpSpPr>
        <p:grpSpPr>
          <a:xfrm>
            <a:off x="7201694" y="2270918"/>
            <a:ext cx="889000" cy="879475"/>
            <a:chOff x="8334375" y="2235200"/>
            <a:chExt cx="889000" cy="879475"/>
          </a:xfrm>
        </p:grpSpPr>
        <p:sp>
          <p:nvSpPr>
            <p:cNvPr id="42002" name="Oval 145">
              <a:extLst>
                <a:ext uri="{FF2B5EF4-FFF2-40B4-BE49-F238E27FC236}">
                  <a16:creationId xmlns:a16="http://schemas.microsoft.com/office/drawing/2014/main" id="{A6DD450E-C7D3-47D6-8780-388B34557E08}"/>
                </a:ext>
              </a:extLst>
            </p:cNvPr>
            <p:cNvSpPr>
              <a:spLocks noChangeArrowheads="1"/>
            </p:cNvSpPr>
            <p:nvPr/>
          </p:nvSpPr>
          <p:spPr bwMode="auto">
            <a:xfrm>
              <a:off x="8389938" y="2292350"/>
              <a:ext cx="777875" cy="78105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2003" name="Freeform 146">
              <a:extLst>
                <a:ext uri="{FF2B5EF4-FFF2-40B4-BE49-F238E27FC236}">
                  <a16:creationId xmlns:a16="http://schemas.microsoft.com/office/drawing/2014/main" id="{FF22C2F0-517E-4064-AF3E-8E3FE035B53E}"/>
                </a:ext>
              </a:extLst>
            </p:cNvPr>
            <p:cNvSpPr>
              <a:spLocks noEditPoints="1"/>
            </p:cNvSpPr>
            <p:nvPr/>
          </p:nvSpPr>
          <p:spPr bwMode="auto">
            <a:xfrm>
              <a:off x="8334375" y="2235200"/>
              <a:ext cx="889000" cy="879475"/>
            </a:xfrm>
            <a:custGeom>
              <a:avLst/>
              <a:gdLst>
                <a:gd name="T0" fmla="*/ 2147483646 w 64"/>
                <a:gd name="T1" fmla="*/ 2147483646 h 63"/>
                <a:gd name="T2" fmla="*/ 0 w 64"/>
                <a:gd name="T3" fmla="*/ 2147483646 h 63"/>
                <a:gd name="T4" fmla="*/ 2147483646 w 64"/>
                <a:gd name="T5" fmla="*/ 0 h 63"/>
                <a:gd name="T6" fmla="*/ 2147483646 w 64"/>
                <a:gd name="T7" fmla="*/ 2147483646 h 63"/>
                <a:gd name="T8" fmla="*/ 2147483646 w 64"/>
                <a:gd name="T9" fmla="*/ 2147483646 h 63"/>
                <a:gd name="T10" fmla="*/ 2147483646 w 64"/>
                <a:gd name="T11" fmla="*/ 1364149485 h 63"/>
                <a:gd name="T12" fmla="*/ 1543595703 w 64"/>
                <a:gd name="T13" fmla="*/ 2147483646 h 63"/>
                <a:gd name="T14" fmla="*/ 2147483646 w 64"/>
                <a:gd name="T15" fmla="*/ 2147483646 h 63"/>
                <a:gd name="T16" fmla="*/ 2147483646 w 64"/>
                <a:gd name="T17" fmla="*/ 2147483646 h 63"/>
                <a:gd name="T18" fmla="*/ 2147483646 w 64"/>
                <a:gd name="T19" fmla="*/ 1364149485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4" h="63">
                  <a:moveTo>
                    <a:pt x="32" y="63"/>
                  </a:moveTo>
                  <a:cubicBezTo>
                    <a:pt x="15" y="63"/>
                    <a:pt x="0" y="49"/>
                    <a:pt x="0" y="32"/>
                  </a:cubicBezTo>
                  <a:cubicBezTo>
                    <a:pt x="0" y="14"/>
                    <a:pt x="15" y="0"/>
                    <a:pt x="32" y="0"/>
                  </a:cubicBezTo>
                  <a:cubicBezTo>
                    <a:pt x="50" y="0"/>
                    <a:pt x="64" y="14"/>
                    <a:pt x="64" y="32"/>
                  </a:cubicBezTo>
                  <a:cubicBezTo>
                    <a:pt x="64" y="49"/>
                    <a:pt x="50" y="63"/>
                    <a:pt x="32" y="63"/>
                  </a:cubicBezTo>
                  <a:close/>
                  <a:moveTo>
                    <a:pt x="32" y="7"/>
                  </a:moveTo>
                  <a:cubicBezTo>
                    <a:pt x="19" y="7"/>
                    <a:pt x="8" y="18"/>
                    <a:pt x="8" y="32"/>
                  </a:cubicBezTo>
                  <a:cubicBezTo>
                    <a:pt x="8" y="45"/>
                    <a:pt x="19" y="56"/>
                    <a:pt x="32" y="56"/>
                  </a:cubicBezTo>
                  <a:cubicBezTo>
                    <a:pt x="46" y="56"/>
                    <a:pt x="56" y="45"/>
                    <a:pt x="56" y="32"/>
                  </a:cubicBezTo>
                  <a:cubicBezTo>
                    <a:pt x="56" y="18"/>
                    <a:pt x="46" y="7"/>
                    <a:pt x="32" y="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008" name="Rectangle 157">
              <a:extLst>
                <a:ext uri="{FF2B5EF4-FFF2-40B4-BE49-F238E27FC236}">
                  <a16:creationId xmlns:a16="http://schemas.microsoft.com/office/drawing/2014/main" id="{837FA2C9-36F6-41D2-ABE2-BC0981FAEA7E}"/>
                </a:ext>
              </a:extLst>
            </p:cNvPr>
            <p:cNvSpPr>
              <a:spLocks noChangeArrowheads="1"/>
            </p:cNvSpPr>
            <p:nvPr/>
          </p:nvSpPr>
          <p:spPr bwMode="auto">
            <a:xfrm>
              <a:off x="8583613" y="2417763"/>
              <a:ext cx="611187"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100" b="1">
                  <a:solidFill>
                    <a:srgbClr val="FFFFFF"/>
                  </a:solidFill>
                  <a:latin typeface="Arial" panose="020B0604020202020204" pitchFamily="34" charset="0"/>
                </a:rPr>
                <a:t>01</a:t>
              </a:r>
              <a:endParaRPr lang="ru-RU" altLang="ru-RU" sz="1800"/>
            </a:p>
          </p:txBody>
        </p:sp>
      </p:grpSp>
      <p:grpSp>
        <p:nvGrpSpPr>
          <p:cNvPr id="4" name="Группа 3">
            <a:extLst>
              <a:ext uri="{FF2B5EF4-FFF2-40B4-BE49-F238E27FC236}">
                <a16:creationId xmlns:a16="http://schemas.microsoft.com/office/drawing/2014/main" id="{760A8EDF-0DBC-4F63-96B2-453AA974675F}"/>
              </a:ext>
            </a:extLst>
          </p:cNvPr>
          <p:cNvGrpSpPr/>
          <p:nvPr/>
        </p:nvGrpSpPr>
        <p:grpSpPr>
          <a:xfrm>
            <a:off x="7146132" y="4516438"/>
            <a:ext cx="889000" cy="893762"/>
            <a:chOff x="9375775" y="4481513"/>
            <a:chExt cx="889000" cy="893762"/>
          </a:xfrm>
        </p:grpSpPr>
        <p:sp>
          <p:nvSpPr>
            <p:cNvPr id="42006" name="Oval 149">
              <a:extLst>
                <a:ext uri="{FF2B5EF4-FFF2-40B4-BE49-F238E27FC236}">
                  <a16:creationId xmlns:a16="http://schemas.microsoft.com/office/drawing/2014/main" id="{FB58CD13-BE0B-44DE-B05D-368860C24553}"/>
                </a:ext>
              </a:extLst>
            </p:cNvPr>
            <p:cNvSpPr>
              <a:spLocks noChangeArrowheads="1"/>
            </p:cNvSpPr>
            <p:nvPr/>
          </p:nvSpPr>
          <p:spPr bwMode="auto">
            <a:xfrm>
              <a:off x="9431338" y="4538663"/>
              <a:ext cx="777875" cy="78105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endParaRPr lang="ru-RU" altLang="ru-RU" sz="1800"/>
            </a:p>
          </p:txBody>
        </p:sp>
        <p:sp>
          <p:nvSpPr>
            <p:cNvPr id="42007" name="Freeform 150">
              <a:extLst>
                <a:ext uri="{FF2B5EF4-FFF2-40B4-BE49-F238E27FC236}">
                  <a16:creationId xmlns:a16="http://schemas.microsoft.com/office/drawing/2014/main" id="{EAA1B31F-1D1C-4AE4-9256-528746B1629B}"/>
                </a:ext>
              </a:extLst>
            </p:cNvPr>
            <p:cNvSpPr>
              <a:spLocks noEditPoints="1"/>
            </p:cNvSpPr>
            <p:nvPr/>
          </p:nvSpPr>
          <p:spPr bwMode="auto">
            <a:xfrm>
              <a:off x="9375775" y="4481513"/>
              <a:ext cx="889000" cy="893762"/>
            </a:xfrm>
            <a:custGeom>
              <a:avLst/>
              <a:gdLst>
                <a:gd name="T0" fmla="*/ 2147483646 w 64"/>
                <a:gd name="T1" fmla="*/ 2147483646 h 64"/>
                <a:gd name="T2" fmla="*/ 0 w 64"/>
                <a:gd name="T3" fmla="*/ 2147483646 h 64"/>
                <a:gd name="T4" fmla="*/ 2147483646 w 64"/>
                <a:gd name="T5" fmla="*/ 0 h 64"/>
                <a:gd name="T6" fmla="*/ 2147483646 w 64"/>
                <a:gd name="T7" fmla="*/ 2147483646 h 64"/>
                <a:gd name="T8" fmla="*/ 2147483646 w 64"/>
                <a:gd name="T9" fmla="*/ 2147483646 h 64"/>
                <a:gd name="T10" fmla="*/ 2147483646 w 64"/>
                <a:gd name="T11" fmla="*/ 1560173291 h 64"/>
                <a:gd name="T12" fmla="*/ 1543595703 w 64"/>
                <a:gd name="T13" fmla="*/ 2147483646 h 64"/>
                <a:gd name="T14" fmla="*/ 2147483646 w 64"/>
                <a:gd name="T15" fmla="*/ 2147483646 h 64"/>
                <a:gd name="T16" fmla="*/ 2147483646 w 64"/>
                <a:gd name="T17" fmla="*/ 2147483646 h 64"/>
                <a:gd name="T18" fmla="*/ 2147483646 w 64"/>
                <a:gd name="T19" fmla="*/ 1560173291 h 6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64" h="64">
                  <a:moveTo>
                    <a:pt x="32" y="64"/>
                  </a:moveTo>
                  <a:cubicBezTo>
                    <a:pt x="14" y="64"/>
                    <a:pt x="0" y="50"/>
                    <a:pt x="0" y="32"/>
                  </a:cubicBezTo>
                  <a:cubicBezTo>
                    <a:pt x="0" y="15"/>
                    <a:pt x="14" y="0"/>
                    <a:pt x="32" y="0"/>
                  </a:cubicBezTo>
                  <a:cubicBezTo>
                    <a:pt x="49" y="0"/>
                    <a:pt x="64" y="15"/>
                    <a:pt x="64" y="32"/>
                  </a:cubicBezTo>
                  <a:cubicBezTo>
                    <a:pt x="64" y="50"/>
                    <a:pt x="49" y="64"/>
                    <a:pt x="32" y="64"/>
                  </a:cubicBezTo>
                  <a:close/>
                  <a:moveTo>
                    <a:pt x="32" y="8"/>
                  </a:moveTo>
                  <a:cubicBezTo>
                    <a:pt x="19" y="8"/>
                    <a:pt x="8" y="19"/>
                    <a:pt x="8" y="32"/>
                  </a:cubicBezTo>
                  <a:cubicBezTo>
                    <a:pt x="8" y="46"/>
                    <a:pt x="19" y="56"/>
                    <a:pt x="32" y="56"/>
                  </a:cubicBezTo>
                  <a:cubicBezTo>
                    <a:pt x="45" y="56"/>
                    <a:pt x="56" y="46"/>
                    <a:pt x="56" y="32"/>
                  </a:cubicBezTo>
                  <a:cubicBezTo>
                    <a:pt x="56" y="19"/>
                    <a:pt x="45" y="8"/>
                    <a:pt x="32"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2009" name="Rectangle 158">
              <a:extLst>
                <a:ext uri="{FF2B5EF4-FFF2-40B4-BE49-F238E27FC236}">
                  <a16:creationId xmlns:a16="http://schemas.microsoft.com/office/drawing/2014/main" id="{61BB5ED4-01CF-4F94-B1F9-22DF48FC08E9}"/>
                </a:ext>
              </a:extLst>
            </p:cNvPr>
            <p:cNvSpPr>
              <a:spLocks noChangeArrowheads="1"/>
            </p:cNvSpPr>
            <p:nvPr/>
          </p:nvSpPr>
          <p:spPr bwMode="auto">
            <a:xfrm>
              <a:off x="9626600" y="4664075"/>
              <a:ext cx="611188" cy="53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3100" b="1">
                  <a:solidFill>
                    <a:srgbClr val="FFFFFF"/>
                  </a:solidFill>
                  <a:latin typeface="Arial" panose="020B0604020202020204" pitchFamily="34" charset="0"/>
                </a:rPr>
                <a:t>02</a:t>
              </a:r>
              <a:endParaRPr lang="ru-RU" altLang="ru-RU" sz="1800"/>
            </a:p>
          </p:txBody>
        </p:sp>
      </p:grpSp>
      <p:sp>
        <p:nvSpPr>
          <p:cNvPr id="42010" name="TextBox 115">
            <a:extLst>
              <a:ext uri="{FF2B5EF4-FFF2-40B4-BE49-F238E27FC236}">
                <a16:creationId xmlns:a16="http://schemas.microsoft.com/office/drawing/2014/main" id="{57502D90-FE25-4B1C-A420-66568B2E916C}"/>
              </a:ext>
            </a:extLst>
          </p:cNvPr>
          <p:cNvSpPr txBox="1">
            <a:spLocks noChangeArrowheads="1"/>
          </p:cNvSpPr>
          <p:nvPr/>
        </p:nvSpPr>
        <p:spPr bwMode="auto">
          <a:xfrm>
            <a:off x="7105650" y="3068638"/>
            <a:ext cx="4273550" cy="1154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a:t>
            </a:r>
            <a:endParaRPr lang="ru-RU" altLang="ru-RU" sz="1400" i="1">
              <a:solidFill>
                <a:srgbClr val="73858E"/>
              </a:solidFill>
              <a:latin typeface="Arial" panose="020B0604020202020204" pitchFamily="34" charset="0"/>
              <a:cs typeface="Arial" panose="020B0604020202020204" pitchFamily="34" charset="0"/>
            </a:endParaRPr>
          </a:p>
        </p:txBody>
      </p:sp>
      <p:sp>
        <p:nvSpPr>
          <p:cNvPr id="42011" name="TextBox 115">
            <a:extLst>
              <a:ext uri="{FF2B5EF4-FFF2-40B4-BE49-F238E27FC236}">
                <a16:creationId xmlns:a16="http://schemas.microsoft.com/office/drawing/2014/main" id="{BD3C242F-7094-4353-8797-A5327BE58A35}"/>
              </a:ext>
            </a:extLst>
          </p:cNvPr>
          <p:cNvSpPr txBox="1">
            <a:spLocks noChangeArrowheads="1"/>
          </p:cNvSpPr>
          <p:nvPr/>
        </p:nvSpPr>
        <p:spPr bwMode="auto">
          <a:xfrm>
            <a:off x="7105650" y="5430838"/>
            <a:ext cx="4273550" cy="1154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6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a:t>
            </a:r>
            <a:endParaRPr lang="ru-RU" altLang="ru-RU" sz="14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1986"/>
                                        </p:tgtEl>
                                        <p:attrNameLst>
                                          <p:attrName>style.visibility</p:attrName>
                                        </p:attrNameLst>
                                      </p:cBhvr>
                                      <p:to>
                                        <p:strVal val="visible"/>
                                      </p:to>
                                    </p:set>
                                    <p:anim calcmode="lin" valueType="num">
                                      <p:cBhvr additive="base">
                                        <p:cTn id="7" dur="500" fill="hold"/>
                                        <p:tgtEl>
                                          <p:spTgt spid="41986"/>
                                        </p:tgtEl>
                                        <p:attrNameLst>
                                          <p:attrName>ppt_x</p:attrName>
                                        </p:attrNameLst>
                                      </p:cBhvr>
                                      <p:tavLst>
                                        <p:tav tm="0">
                                          <p:val>
                                            <p:strVal val="#ppt_x"/>
                                          </p:val>
                                        </p:tav>
                                        <p:tav tm="100000">
                                          <p:val>
                                            <p:strVal val="#ppt_x"/>
                                          </p:val>
                                        </p:tav>
                                      </p:tavLst>
                                    </p:anim>
                                    <p:anim calcmode="lin" valueType="num">
                                      <p:cBhvr additive="base">
                                        <p:cTn id="8" dur="500" fill="hold"/>
                                        <p:tgtEl>
                                          <p:spTgt spid="4198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1987"/>
                                        </p:tgtEl>
                                        <p:attrNameLst>
                                          <p:attrName>style.visibility</p:attrName>
                                        </p:attrNameLst>
                                      </p:cBhvr>
                                      <p:to>
                                        <p:strVal val="visible"/>
                                      </p:to>
                                    </p:set>
                                    <p:anim calcmode="lin" valueType="num">
                                      <p:cBhvr additive="base">
                                        <p:cTn id="11" dur="500" fill="hold"/>
                                        <p:tgtEl>
                                          <p:spTgt spid="41987"/>
                                        </p:tgtEl>
                                        <p:attrNameLst>
                                          <p:attrName>ppt_x</p:attrName>
                                        </p:attrNameLst>
                                      </p:cBhvr>
                                      <p:tavLst>
                                        <p:tav tm="0">
                                          <p:val>
                                            <p:strVal val="#ppt_x"/>
                                          </p:val>
                                        </p:tav>
                                        <p:tav tm="100000">
                                          <p:val>
                                            <p:strVal val="#ppt_x"/>
                                          </p:val>
                                        </p:tav>
                                      </p:tavLst>
                                    </p:anim>
                                    <p:anim calcmode="lin" valueType="num">
                                      <p:cBhvr additive="base">
                                        <p:cTn id="12" dur="500" fill="hold"/>
                                        <p:tgtEl>
                                          <p:spTgt spid="41987"/>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250"/>
                                  </p:stCondLst>
                                  <p:childTnLst>
                                    <p:set>
                                      <p:cBhvr>
                                        <p:cTn id="19" dur="1" fill="hold">
                                          <p:stCondLst>
                                            <p:cond delay="0"/>
                                          </p:stCondLst>
                                        </p:cTn>
                                        <p:tgtEl>
                                          <p:spTgt spid="42000"/>
                                        </p:tgtEl>
                                        <p:attrNameLst>
                                          <p:attrName>style.visibility</p:attrName>
                                        </p:attrNameLst>
                                      </p:cBhvr>
                                      <p:to>
                                        <p:strVal val="visible"/>
                                      </p:to>
                                    </p:set>
                                    <p:anim calcmode="lin" valueType="num">
                                      <p:cBhvr additive="base">
                                        <p:cTn id="20" dur="500" fill="hold"/>
                                        <p:tgtEl>
                                          <p:spTgt spid="42000"/>
                                        </p:tgtEl>
                                        <p:attrNameLst>
                                          <p:attrName>ppt_x</p:attrName>
                                        </p:attrNameLst>
                                      </p:cBhvr>
                                      <p:tavLst>
                                        <p:tav tm="0">
                                          <p:val>
                                            <p:strVal val="#ppt_x"/>
                                          </p:val>
                                        </p:tav>
                                        <p:tav tm="100000">
                                          <p:val>
                                            <p:strVal val="#ppt_x"/>
                                          </p:val>
                                        </p:tav>
                                      </p:tavLst>
                                    </p:anim>
                                    <p:anim calcmode="lin" valueType="num">
                                      <p:cBhvr additive="base">
                                        <p:cTn id="21" dur="500" fill="hold"/>
                                        <p:tgtEl>
                                          <p:spTgt spid="42000"/>
                                        </p:tgtEl>
                                        <p:attrNameLst>
                                          <p:attrName>ppt_y</p:attrName>
                                        </p:attrNameLst>
                                      </p:cBhvr>
                                      <p:tavLst>
                                        <p:tav tm="0">
                                          <p:val>
                                            <p:strVal val="1+#ppt_h/2"/>
                                          </p:val>
                                        </p:tav>
                                        <p:tav tm="100000">
                                          <p:val>
                                            <p:strVal val="#ppt_y"/>
                                          </p:val>
                                        </p:tav>
                                      </p:tavLst>
                                    </p:anim>
                                  </p:childTnLst>
                                </p:cTn>
                              </p:par>
                              <p:par>
                                <p:cTn id="22" presetID="23" presetClass="entr" presetSubtype="16" fill="hold" nodeType="withEffect">
                                  <p:stCondLst>
                                    <p:cond delay="250"/>
                                  </p:stCondLst>
                                  <p:childTnLst>
                                    <p:set>
                                      <p:cBhvr>
                                        <p:cTn id="23" dur="1" fill="hold">
                                          <p:stCondLst>
                                            <p:cond delay="0"/>
                                          </p:stCondLst>
                                        </p:cTn>
                                        <p:tgtEl>
                                          <p:spTgt spid="3"/>
                                        </p:tgtEl>
                                        <p:attrNameLst>
                                          <p:attrName>style.visibility</p:attrName>
                                        </p:attrNameLst>
                                      </p:cBhvr>
                                      <p:to>
                                        <p:strVal val="visible"/>
                                      </p:to>
                                    </p:set>
                                    <p:anim calcmode="lin" valueType="num">
                                      <p:cBhvr>
                                        <p:cTn id="24" dur="500" fill="hold"/>
                                        <p:tgtEl>
                                          <p:spTgt spid="3"/>
                                        </p:tgtEl>
                                        <p:attrNameLst>
                                          <p:attrName>ppt_w</p:attrName>
                                        </p:attrNameLst>
                                      </p:cBhvr>
                                      <p:tavLst>
                                        <p:tav tm="0">
                                          <p:val>
                                            <p:fltVal val="0"/>
                                          </p:val>
                                        </p:tav>
                                        <p:tav tm="100000">
                                          <p:val>
                                            <p:strVal val="#ppt_w"/>
                                          </p:val>
                                        </p:tav>
                                      </p:tavLst>
                                    </p:anim>
                                    <p:anim calcmode="lin" valueType="num">
                                      <p:cBhvr>
                                        <p:cTn id="25" dur="500" fill="hold"/>
                                        <p:tgtEl>
                                          <p:spTgt spid="3"/>
                                        </p:tgtEl>
                                        <p:attrNameLst>
                                          <p:attrName>ppt_h</p:attrName>
                                        </p:attrNameLst>
                                      </p:cBhvr>
                                      <p:tavLst>
                                        <p:tav tm="0">
                                          <p:val>
                                            <p:fltVal val="0"/>
                                          </p:val>
                                        </p:tav>
                                        <p:tav tm="100000">
                                          <p:val>
                                            <p:strVal val="#ppt_h"/>
                                          </p:val>
                                        </p:tav>
                                      </p:tavLst>
                                    </p:anim>
                                  </p:childTnLst>
                                </p:cTn>
                              </p:par>
                              <p:par>
                                <p:cTn id="26" presetID="2" presetClass="entr" presetSubtype="4" fill="hold" grpId="0" nodeType="withEffect">
                                  <p:stCondLst>
                                    <p:cond delay="250"/>
                                  </p:stCondLst>
                                  <p:childTnLst>
                                    <p:set>
                                      <p:cBhvr>
                                        <p:cTn id="27" dur="1" fill="hold">
                                          <p:stCondLst>
                                            <p:cond delay="0"/>
                                          </p:stCondLst>
                                        </p:cTn>
                                        <p:tgtEl>
                                          <p:spTgt spid="42010"/>
                                        </p:tgtEl>
                                        <p:attrNameLst>
                                          <p:attrName>style.visibility</p:attrName>
                                        </p:attrNameLst>
                                      </p:cBhvr>
                                      <p:to>
                                        <p:strVal val="visible"/>
                                      </p:to>
                                    </p:set>
                                    <p:anim calcmode="lin" valueType="num">
                                      <p:cBhvr additive="base">
                                        <p:cTn id="28" dur="500" fill="hold"/>
                                        <p:tgtEl>
                                          <p:spTgt spid="42010"/>
                                        </p:tgtEl>
                                        <p:attrNameLst>
                                          <p:attrName>ppt_x</p:attrName>
                                        </p:attrNameLst>
                                      </p:cBhvr>
                                      <p:tavLst>
                                        <p:tav tm="0">
                                          <p:val>
                                            <p:strVal val="#ppt_x"/>
                                          </p:val>
                                        </p:tav>
                                        <p:tav tm="100000">
                                          <p:val>
                                            <p:strVal val="#ppt_x"/>
                                          </p:val>
                                        </p:tav>
                                      </p:tavLst>
                                    </p:anim>
                                    <p:anim calcmode="lin" valueType="num">
                                      <p:cBhvr additive="base">
                                        <p:cTn id="29" dur="500" fill="hold"/>
                                        <p:tgtEl>
                                          <p:spTgt spid="42010"/>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500"/>
                                  </p:stCondLst>
                                  <p:childTnLst>
                                    <p:set>
                                      <p:cBhvr>
                                        <p:cTn id="31" dur="1" fill="hold">
                                          <p:stCondLst>
                                            <p:cond delay="0"/>
                                          </p:stCondLst>
                                        </p:cTn>
                                        <p:tgtEl>
                                          <p:spTgt spid="42004"/>
                                        </p:tgtEl>
                                        <p:attrNameLst>
                                          <p:attrName>style.visibility</p:attrName>
                                        </p:attrNameLst>
                                      </p:cBhvr>
                                      <p:to>
                                        <p:strVal val="visible"/>
                                      </p:to>
                                    </p:set>
                                    <p:anim calcmode="lin" valueType="num">
                                      <p:cBhvr additive="base">
                                        <p:cTn id="32" dur="500" fill="hold"/>
                                        <p:tgtEl>
                                          <p:spTgt spid="42004"/>
                                        </p:tgtEl>
                                        <p:attrNameLst>
                                          <p:attrName>ppt_x</p:attrName>
                                        </p:attrNameLst>
                                      </p:cBhvr>
                                      <p:tavLst>
                                        <p:tav tm="0">
                                          <p:val>
                                            <p:strVal val="#ppt_x"/>
                                          </p:val>
                                        </p:tav>
                                        <p:tav tm="100000">
                                          <p:val>
                                            <p:strVal val="#ppt_x"/>
                                          </p:val>
                                        </p:tav>
                                      </p:tavLst>
                                    </p:anim>
                                    <p:anim calcmode="lin" valueType="num">
                                      <p:cBhvr additive="base">
                                        <p:cTn id="33" dur="500" fill="hold"/>
                                        <p:tgtEl>
                                          <p:spTgt spid="42004"/>
                                        </p:tgtEl>
                                        <p:attrNameLst>
                                          <p:attrName>ppt_y</p:attrName>
                                        </p:attrNameLst>
                                      </p:cBhvr>
                                      <p:tavLst>
                                        <p:tav tm="0">
                                          <p:val>
                                            <p:strVal val="1+#ppt_h/2"/>
                                          </p:val>
                                        </p:tav>
                                        <p:tav tm="100000">
                                          <p:val>
                                            <p:strVal val="#ppt_y"/>
                                          </p:val>
                                        </p:tav>
                                      </p:tavLst>
                                    </p:anim>
                                  </p:childTnLst>
                                </p:cTn>
                              </p:par>
                              <p:par>
                                <p:cTn id="34" presetID="23" presetClass="entr" presetSubtype="16" fill="hold" nodeType="withEffect">
                                  <p:stCondLst>
                                    <p:cond delay="500"/>
                                  </p:stCondLst>
                                  <p:childTnLst>
                                    <p:set>
                                      <p:cBhvr>
                                        <p:cTn id="35" dur="1" fill="hold">
                                          <p:stCondLst>
                                            <p:cond delay="0"/>
                                          </p:stCondLst>
                                        </p:cTn>
                                        <p:tgtEl>
                                          <p:spTgt spid="4"/>
                                        </p:tgtEl>
                                        <p:attrNameLst>
                                          <p:attrName>style.visibility</p:attrName>
                                        </p:attrNameLst>
                                      </p:cBhvr>
                                      <p:to>
                                        <p:strVal val="visible"/>
                                      </p:to>
                                    </p:set>
                                    <p:anim calcmode="lin" valueType="num">
                                      <p:cBhvr>
                                        <p:cTn id="36" dur="500" fill="hold"/>
                                        <p:tgtEl>
                                          <p:spTgt spid="4"/>
                                        </p:tgtEl>
                                        <p:attrNameLst>
                                          <p:attrName>ppt_w</p:attrName>
                                        </p:attrNameLst>
                                      </p:cBhvr>
                                      <p:tavLst>
                                        <p:tav tm="0">
                                          <p:val>
                                            <p:fltVal val="0"/>
                                          </p:val>
                                        </p:tav>
                                        <p:tav tm="100000">
                                          <p:val>
                                            <p:strVal val="#ppt_w"/>
                                          </p:val>
                                        </p:tav>
                                      </p:tavLst>
                                    </p:anim>
                                    <p:anim calcmode="lin" valueType="num">
                                      <p:cBhvr>
                                        <p:cTn id="37" dur="500" fill="hold"/>
                                        <p:tgtEl>
                                          <p:spTgt spid="4"/>
                                        </p:tgtEl>
                                        <p:attrNameLst>
                                          <p:attrName>ppt_h</p:attrName>
                                        </p:attrNameLst>
                                      </p:cBhvr>
                                      <p:tavLst>
                                        <p:tav tm="0">
                                          <p:val>
                                            <p:fltVal val="0"/>
                                          </p:val>
                                        </p:tav>
                                        <p:tav tm="100000">
                                          <p:val>
                                            <p:strVal val="#ppt_h"/>
                                          </p:val>
                                        </p:tav>
                                      </p:tavLst>
                                    </p:anim>
                                  </p:childTnLst>
                                </p:cTn>
                              </p:par>
                              <p:par>
                                <p:cTn id="38" presetID="2" presetClass="entr" presetSubtype="4" fill="hold" grpId="0" nodeType="withEffect">
                                  <p:stCondLst>
                                    <p:cond delay="500"/>
                                  </p:stCondLst>
                                  <p:childTnLst>
                                    <p:set>
                                      <p:cBhvr>
                                        <p:cTn id="39" dur="1" fill="hold">
                                          <p:stCondLst>
                                            <p:cond delay="0"/>
                                          </p:stCondLst>
                                        </p:cTn>
                                        <p:tgtEl>
                                          <p:spTgt spid="42011"/>
                                        </p:tgtEl>
                                        <p:attrNameLst>
                                          <p:attrName>style.visibility</p:attrName>
                                        </p:attrNameLst>
                                      </p:cBhvr>
                                      <p:to>
                                        <p:strVal val="visible"/>
                                      </p:to>
                                    </p:set>
                                    <p:anim calcmode="lin" valueType="num">
                                      <p:cBhvr additive="base">
                                        <p:cTn id="40" dur="500" fill="hold"/>
                                        <p:tgtEl>
                                          <p:spTgt spid="42011"/>
                                        </p:tgtEl>
                                        <p:attrNameLst>
                                          <p:attrName>ppt_x</p:attrName>
                                        </p:attrNameLst>
                                      </p:cBhvr>
                                      <p:tavLst>
                                        <p:tav tm="0">
                                          <p:val>
                                            <p:strVal val="#ppt_x"/>
                                          </p:val>
                                        </p:tav>
                                        <p:tav tm="100000">
                                          <p:val>
                                            <p:strVal val="#ppt_x"/>
                                          </p:val>
                                        </p:tav>
                                      </p:tavLst>
                                    </p:anim>
                                    <p:anim calcmode="lin" valueType="num">
                                      <p:cBhvr additive="base">
                                        <p:cTn id="41" dur="500" fill="hold"/>
                                        <p:tgtEl>
                                          <p:spTgt spid="42011"/>
                                        </p:tgtEl>
                                        <p:attrNameLst>
                                          <p:attrName>ppt_y</p:attrName>
                                        </p:attrNameLst>
                                      </p:cBhvr>
                                      <p:tavLst>
                                        <p:tav tm="0">
                                          <p:val>
                                            <p:strVal val="1+#ppt_h/2"/>
                                          </p:val>
                                        </p:tav>
                                        <p:tav tm="100000">
                                          <p:val>
                                            <p:strVal val="#ppt_y"/>
                                          </p:val>
                                        </p:tav>
                                      </p:tavLst>
                                    </p:anim>
                                  </p:childTnLst>
                                </p:cTn>
                              </p:par>
                            </p:childTnLst>
                          </p:cTn>
                        </p:par>
                        <p:par>
                          <p:cTn id="42" fill="hold">
                            <p:stCondLst>
                              <p:cond delay="1750"/>
                            </p:stCondLst>
                            <p:childTnLst>
                              <p:par>
                                <p:cTn id="43" presetID="17" presetClass="entr" presetSubtype="4" fill="hold" grpId="0" nodeType="afterEffect">
                                  <p:stCondLst>
                                    <p:cond delay="0"/>
                                  </p:stCondLst>
                                  <p:childTnLst>
                                    <p:set>
                                      <p:cBhvr>
                                        <p:cTn id="44" dur="1" fill="hold">
                                          <p:stCondLst>
                                            <p:cond delay="0"/>
                                          </p:stCondLst>
                                        </p:cTn>
                                        <p:tgtEl>
                                          <p:spTgt spid="41992"/>
                                        </p:tgtEl>
                                        <p:attrNameLst>
                                          <p:attrName>style.visibility</p:attrName>
                                        </p:attrNameLst>
                                      </p:cBhvr>
                                      <p:to>
                                        <p:strVal val="visible"/>
                                      </p:to>
                                    </p:set>
                                    <p:anim calcmode="lin" valueType="num">
                                      <p:cBhvr>
                                        <p:cTn id="45" dur="500" fill="hold"/>
                                        <p:tgtEl>
                                          <p:spTgt spid="41992"/>
                                        </p:tgtEl>
                                        <p:attrNameLst>
                                          <p:attrName>ppt_x</p:attrName>
                                        </p:attrNameLst>
                                      </p:cBhvr>
                                      <p:tavLst>
                                        <p:tav tm="0">
                                          <p:val>
                                            <p:strVal val="#ppt_x"/>
                                          </p:val>
                                        </p:tav>
                                        <p:tav tm="100000">
                                          <p:val>
                                            <p:strVal val="#ppt_x"/>
                                          </p:val>
                                        </p:tav>
                                      </p:tavLst>
                                    </p:anim>
                                    <p:anim calcmode="lin" valueType="num">
                                      <p:cBhvr>
                                        <p:cTn id="46" dur="500" fill="hold"/>
                                        <p:tgtEl>
                                          <p:spTgt spid="41992"/>
                                        </p:tgtEl>
                                        <p:attrNameLst>
                                          <p:attrName>ppt_y</p:attrName>
                                        </p:attrNameLst>
                                      </p:cBhvr>
                                      <p:tavLst>
                                        <p:tav tm="0">
                                          <p:val>
                                            <p:strVal val="#ppt_y+#ppt_h/2"/>
                                          </p:val>
                                        </p:tav>
                                        <p:tav tm="100000">
                                          <p:val>
                                            <p:strVal val="#ppt_y"/>
                                          </p:val>
                                        </p:tav>
                                      </p:tavLst>
                                    </p:anim>
                                    <p:anim calcmode="lin" valueType="num">
                                      <p:cBhvr>
                                        <p:cTn id="47" dur="500" fill="hold"/>
                                        <p:tgtEl>
                                          <p:spTgt spid="41992"/>
                                        </p:tgtEl>
                                        <p:attrNameLst>
                                          <p:attrName>ppt_w</p:attrName>
                                        </p:attrNameLst>
                                      </p:cBhvr>
                                      <p:tavLst>
                                        <p:tav tm="0">
                                          <p:val>
                                            <p:strVal val="#ppt_w"/>
                                          </p:val>
                                        </p:tav>
                                        <p:tav tm="100000">
                                          <p:val>
                                            <p:strVal val="#ppt_w"/>
                                          </p:val>
                                        </p:tav>
                                      </p:tavLst>
                                    </p:anim>
                                    <p:anim calcmode="lin" valueType="num">
                                      <p:cBhvr>
                                        <p:cTn id="48" dur="500" fill="hold"/>
                                        <p:tgtEl>
                                          <p:spTgt spid="41992"/>
                                        </p:tgtEl>
                                        <p:attrNameLst>
                                          <p:attrName>ppt_h</p:attrName>
                                        </p:attrNameLst>
                                      </p:cBhvr>
                                      <p:tavLst>
                                        <p:tav tm="0">
                                          <p:val>
                                            <p:fltVal val="0"/>
                                          </p:val>
                                        </p:tav>
                                        <p:tav tm="100000">
                                          <p:val>
                                            <p:strVal val="#ppt_h"/>
                                          </p:val>
                                        </p:tav>
                                      </p:tavLst>
                                    </p:anim>
                                  </p:childTnLst>
                                </p:cTn>
                              </p:par>
                              <p:par>
                                <p:cTn id="49" presetID="17" presetClass="entr" presetSubtype="4" fill="hold" grpId="0" nodeType="withEffect">
                                  <p:stCondLst>
                                    <p:cond delay="250"/>
                                  </p:stCondLst>
                                  <p:childTnLst>
                                    <p:set>
                                      <p:cBhvr>
                                        <p:cTn id="50" dur="1" fill="hold">
                                          <p:stCondLst>
                                            <p:cond delay="0"/>
                                          </p:stCondLst>
                                        </p:cTn>
                                        <p:tgtEl>
                                          <p:spTgt spid="41993"/>
                                        </p:tgtEl>
                                        <p:attrNameLst>
                                          <p:attrName>style.visibility</p:attrName>
                                        </p:attrNameLst>
                                      </p:cBhvr>
                                      <p:to>
                                        <p:strVal val="visible"/>
                                      </p:to>
                                    </p:set>
                                    <p:anim calcmode="lin" valueType="num">
                                      <p:cBhvr>
                                        <p:cTn id="51" dur="500" fill="hold"/>
                                        <p:tgtEl>
                                          <p:spTgt spid="41993"/>
                                        </p:tgtEl>
                                        <p:attrNameLst>
                                          <p:attrName>ppt_x</p:attrName>
                                        </p:attrNameLst>
                                      </p:cBhvr>
                                      <p:tavLst>
                                        <p:tav tm="0">
                                          <p:val>
                                            <p:strVal val="#ppt_x"/>
                                          </p:val>
                                        </p:tav>
                                        <p:tav tm="100000">
                                          <p:val>
                                            <p:strVal val="#ppt_x"/>
                                          </p:val>
                                        </p:tav>
                                      </p:tavLst>
                                    </p:anim>
                                    <p:anim calcmode="lin" valueType="num">
                                      <p:cBhvr>
                                        <p:cTn id="52" dur="500" fill="hold"/>
                                        <p:tgtEl>
                                          <p:spTgt spid="41993"/>
                                        </p:tgtEl>
                                        <p:attrNameLst>
                                          <p:attrName>ppt_y</p:attrName>
                                        </p:attrNameLst>
                                      </p:cBhvr>
                                      <p:tavLst>
                                        <p:tav tm="0">
                                          <p:val>
                                            <p:strVal val="#ppt_y+#ppt_h/2"/>
                                          </p:val>
                                        </p:tav>
                                        <p:tav tm="100000">
                                          <p:val>
                                            <p:strVal val="#ppt_y"/>
                                          </p:val>
                                        </p:tav>
                                      </p:tavLst>
                                    </p:anim>
                                    <p:anim calcmode="lin" valueType="num">
                                      <p:cBhvr>
                                        <p:cTn id="53" dur="500" fill="hold"/>
                                        <p:tgtEl>
                                          <p:spTgt spid="41993"/>
                                        </p:tgtEl>
                                        <p:attrNameLst>
                                          <p:attrName>ppt_w</p:attrName>
                                        </p:attrNameLst>
                                      </p:cBhvr>
                                      <p:tavLst>
                                        <p:tav tm="0">
                                          <p:val>
                                            <p:strVal val="#ppt_w"/>
                                          </p:val>
                                        </p:tav>
                                        <p:tav tm="100000">
                                          <p:val>
                                            <p:strVal val="#ppt_w"/>
                                          </p:val>
                                        </p:tav>
                                      </p:tavLst>
                                    </p:anim>
                                    <p:anim calcmode="lin" valueType="num">
                                      <p:cBhvr>
                                        <p:cTn id="54" dur="500" fill="hold"/>
                                        <p:tgtEl>
                                          <p:spTgt spid="41993"/>
                                        </p:tgtEl>
                                        <p:attrNameLst>
                                          <p:attrName>ppt_h</p:attrName>
                                        </p:attrNameLst>
                                      </p:cBhvr>
                                      <p:tavLst>
                                        <p:tav tm="0">
                                          <p:val>
                                            <p:fltVal val="0"/>
                                          </p:val>
                                        </p:tav>
                                        <p:tav tm="100000">
                                          <p:val>
                                            <p:strVal val="#ppt_h"/>
                                          </p:val>
                                        </p:tav>
                                      </p:tavLst>
                                    </p:anim>
                                  </p:childTnLst>
                                </p:cTn>
                              </p:par>
                              <p:par>
                                <p:cTn id="55" presetID="17" presetClass="entr" presetSubtype="4" fill="hold" grpId="0" nodeType="withEffect">
                                  <p:stCondLst>
                                    <p:cond delay="500"/>
                                  </p:stCondLst>
                                  <p:childTnLst>
                                    <p:set>
                                      <p:cBhvr>
                                        <p:cTn id="56" dur="1" fill="hold">
                                          <p:stCondLst>
                                            <p:cond delay="0"/>
                                          </p:stCondLst>
                                        </p:cTn>
                                        <p:tgtEl>
                                          <p:spTgt spid="41994"/>
                                        </p:tgtEl>
                                        <p:attrNameLst>
                                          <p:attrName>style.visibility</p:attrName>
                                        </p:attrNameLst>
                                      </p:cBhvr>
                                      <p:to>
                                        <p:strVal val="visible"/>
                                      </p:to>
                                    </p:set>
                                    <p:anim calcmode="lin" valueType="num">
                                      <p:cBhvr>
                                        <p:cTn id="57" dur="500" fill="hold"/>
                                        <p:tgtEl>
                                          <p:spTgt spid="41994"/>
                                        </p:tgtEl>
                                        <p:attrNameLst>
                                          <p:attrName>ppt_x</p:attrName>
                                        </p:attrNameLst>
                                      </p:cBhvr>
                                      <p:tavLst>
                                        <p:tav tm="0">
                                          <p:val>
                                            <p:strVal val="#ppt_x"/>
                                          </p:val>
                                        </p:tav>
                                        <p:tav tm="100000">
                                          <p:val>
                                            <p:strVal val="#ppt_x"/>
                                          </p:val>
                                        </p:tav>
                                      </p:tavLst>
                                    </p:anim>
                                    <p:anim calcmode="lin" valueType="num">
                                      <p:cBhvr>
                                        <p:cTn id="58" dur="500" fill="hold"/>
                                        <p:tgtEl>
                                          <p:spTgt spid="41994"/>
                                        </p:tgtEl>
                                        <p:attrNameLst>
                                          <p:attrName>ppt_y</p:attrName>
                                        </p:attrNameLst>
                                      </p:cBhvr>
                                      <p:tavLst>
                                        <p:tav tm="0">
                                          <p:val>
                                            <p:strVal val="#ppt_y+#ppt_h/2"/>
                                          </p:val>
                                        </p:tav>
                                        <p:tav tm="100000">
                                          <p:val>
                                            <p:strVal val="#ppt_y"/>
                                          </p:val>
                                        </p:tav>
                                      </p:tavLst>
                                    </p:anim>
                                    <p:anim calcmode="lin" valueType="num">
                                      <p:cBhvr>
                                        <p:cTn id="59" dur="500" fill="hold"/>
                                        <p:tgtEl>
                                          <p:spTgt spid="41994"/>
                                        </p:tgtEl>
                                        <p:attrNameLst>
                                          <p:attrName>ppt_w</p:attrName>
                                        </p:attrNameLst>
                                      </p:cBhvr>
                                      <p:tavLst>
                                        <p:tav tm="0">
                                          <p:val>
                                            <p:strVal val="#ppt_w"/>
                                          </p:val>
                                        </p:tav>
                                        <p:tav tm="100000">
                                          <p:val>
                                            <p:strVal val="#ppt_w"/>
                                          </p:val>
                                        </p:tav>
                                      </p:tavLst>
                                    </p:anim>
                                    <p:anim calcmode="lin" valueType="num">
                                      <p:cBhvr>
                                        <p:cTn id="60" dur="500" fill="hold"/>
                                        <p:tgtEl>
                                          <p:spTgt spid="41994"/>
                                        </p:tgtEl>
                                        <p:attrNameLst>
                                          <p:attrName>ppt_h</p:attrName>
                                        </p:attrNameLst>
                                      </p:cBhvr>
                                      <p:tavLst>
                                        <p:tav tm="0">
                                          <p:val>
                                            <p:fltVal val="0"/>
                                          </p:val>
                                        </p:tav>
                                        <p:tav tm="100000">
                                          <p:val>
                                            <p:strVal val="#ppt_h"/>
                                          </p:val>
                                        </p:tav>
                                      </p:tavLst>
                                    </p:anim>
                                  </p:childTnLst>
                                </p:cTn>
                              </p:par>
                              <p:par>
                                <p:cTn id="61" presetID="17" presetClass="entr" presetSubtype="4" fill="hold" grpId="0" nodeType="withEffect">
                                  <p:stCondLst>
                                    <p:cond delay="750"/>
                                  </p:stCondLst>
                                  <p:childTnLst>
                                    <p:set>
                                      <p:cBhvr>
                                        <p:cTn id="62" dur="1" fill="hold">
                                          <p:stCondLst>
                                            <p:cond delay="0"/>
                                          </p:stCondLst>
                                        </p:cTn>
                                        <p:tgtEl>
                                          <p:spTgt spid="41995"/>
                                        </p:tgtEl>
                                        <p:attrNameLst>
                                          <p:attrName>style.visibility</p:attrName>
                                        </p:attrNameLst>
                                      </p:cBhvr>
                                      <p:to>
                                        <p:strVal val="visible"/>
                                      </p:to>
                                    </p:set>
                                    <p:anim calcmode="lin" valueType="num">
                                      <p:cBhvr>
                                        <p:cTn id="63" dur="500" fill="hold"/>
                                        <p:tgtEl>
                                          <p:spTgt spid="41995"/>
                                        </p:tgtEl>
                                        <p:attrNameLst>
                                          <p:attrName>ppt_x</p:attrName>
                                        </p:attrNameLst>
                                      </p:cBhvr>
                                      <p:tavLst>
                                        <p:tav tm="0">
                                          <p:val>
                                            <p:strVal val="#ppt_x"/>
                                          </p:val>
                                        </p:tav>
                                        <p:tav tm="100000">
                                          <p:val>
                                            <p:strVal val="#ppt_x"/>
                                          </p:val>
                                        </p:tav>
                                      </p:tavLst>
                                    </p:anim>
                                    <p:anim calcmode="lin" valueType="num">
                                      <p:cBhvr>
                                        <p:cTn id="64" dur="500" fill="hold"/>
                                        <p:tgtEl>
                                          <p:spTgt spid="41995"/>
                                        </p:tgtEl>
                                        <p:attrNameLst>
                                          <p:attrName>ppt_y</p:attrName>
                                        </p:attrNameLst>
                                      </p:cBhvr>
                                      <p:tavLst>
                                        <p:tav tm="0">
                                          <p:val>
                                            <p:strVal val="#ppt_y+#ppt_h/2"/>
                                          </p:val>
                                        </p:tav>
                                        <p:tav tm="100000">
                                          <p:val>
                                            <p:strVal val="#ppt_y"/>
                                          </p:val>
                                        </p:tav>
                                      </p:tavLst>
                                    </p:anim>
                                    <p:anim calcmode="lin" valueType="num">
                                      <p:cBhvr>
                                        <p:cTn id="65" dur="500" fill="hold"/>
                                        <p:tgtEl>
                                          <p:spTgt spid="41995"/>
                                        </p:tgtEl>
                                        <p:attrNameLst>
                                          <p:attrName>ppt_w</p:attrName>
                                        </p:attrNameLst>
                                      </p:cBhvr>
                                      <p:tavLst>
                                        <p:tav tm="0">
                                          <p:val>
                                            <p:strVal val="#ppt_w"/>
                                          </p:val>
                                        </p:tav>
                                        <p:tav tm="100000">
                                          <p:val>
                                            <p:strVal val="#ppt_w"/>
                                          </p:val>
                                        </p:tav>
                                      </p:tavLst>
                                    </p:anim>
                                    <p:anim calcmode="lin" valueType="num">
                                      <p:cBhvr>
                                        <p:cTn id="66" dur="500" fill="hold"/>
                                        <p:tgtEl>
                                          <p:spTgt spid="41995"/>
                                        </p:tgtEl>
                                        <p:attrNameLst>
                                          <p:attrName>ppt_h</p:attrName>
                                        </p:attrNameLst>
                                      </p:cBhvr>
                                      <p:tavLst>
                                        <p:tav tm="0">
                                          <p:val>
                                            <p:fltVal val="0"/>
                                          </p:val>
                                        </p:tav>
                                        <p:tav tm="100000">
                                          <p:val>
                                            <p:strVal val="#ppt_h"/>
                                          </p:val>
                                        </p:tav>
                                      </p:tavLst>
                                    </p:anim>
                                  </p:childTnLst>
                                </p:cTn>
                              </p:par>
                              <p:par>
                                <p:cTn id="67" presetID="17" presetClass="entr" presetSubtype="4" fill="hold" grpId="0" nodeType="withEffect">
                                  <p:stCondLst>
                                    <p:cond delay="1000"/>
                                  </p:stCondLst>
                                  <p:childTnLst>
                                    <p:set>
                                      <p:cBhvr>
                                        <p:cTn id="68" dur="1" fill="hold">
                                          <p:stCondLst>
                                            <p:cond delay="0"/>
                                          </p:stCondLst>
                                        </p:cTn>
                                        <p:tgtEl>
                                          <p:spTgt spid="41996"/>
                                        </p:tgtEl>
                                        <p:attrNameLst>
                                          <p:attrName>style.visibility</p:attrName>
                                        </p:attrNameLst>
                                      </p:cBhvr>
                                      <p:to>
                                        <p:strVal val="visible"/>
                                      </p:to>
                                    </p:set>
                                    <p:anim calcmode="lin" valueType="num">
                                      <p:cBhvr>
                                        <p:cTn id="69" dur="500" fill="hold"/>
                                        <p:tgtEl>
                                          <p:spTgt spid="41996"/>
                                        </p:tgtEl>
                                        <p:attrNameLst>
                                          <p:attrName>ppt_x</p:attrName>
                                        </p:attrNameLst>
                                      </p:cBhvr>
                                      <p:tavLst>
                                        <p:tav tm="0">
                                          <p:val>
                                            <p:strVal val="#ppt_x"/>
                                          </p:val>
                                        </p:tav>
                                        <p:tav tm="100000">
                                          <p:val>
                                            <p:strVal val="#ppt_x"/>
                                          </p:val>
                                        </p:tav>
                                      </p:tavLst>
                                    </p:anim>
                                    <p:anim calcmode="lin" valueType="num">
                                      <p:cBhvr>
                                        <p:cTn id="70" dur="500" fill="hold"/>
                                        <p:tgtEl>
                                          <p:spTgt spid="41996"/>
                                        </p:tgtEl>
                                        <p:attrNameLst>
                                          <p:attrName>ppt_y</p:attrName>
                                        </p:attrNameLst>
                                      </p:cBhvr>
                                      <p:tavLst>
                                        <p:tav tm="0">
                                          <p:val>
                                            <p:strVal val="#ppt_y+#ppt_h/2"/>
                                          </p:val>
                                        </p:tav>
                                        <p:tav tm="100000">
                                          <p:val>
                                            <p:strVal val="#ppt_y"/>
                                          </p:val>
                                        </p:tav>
                                      </p:tavLst>
                                    </p:anim>
                                    <p:anim calcmode="lin" valueType="num">
                                      <p:cBhvr>
                                        <p:cTn id="71" dur="500" fill="hold"/>
                                        <p:tgtEl>
                                          <p:spTgt spid="41996"/>
                                        </p:tgtEl>
                                        <p:attrNameLst>
                                          <p:attrName>ppt_w</p:attrName>
                                        </p:attrNameLst>
                                      </p:cBhvr>
                                      <p:tavLst>
                                        <p:tav tm="0">
                                          <p:val>
                                            <p:strVal val="#ppt_w"/>
                                          </p:val>
                                        </p:tav>
                                        <p:tav tm="100000">
                                          <p:val>
                                            <p:strVal val="#ppt_w"/>
                                          </p:val>
                                        </p:tav>
                                      </p:tavLst>
                                    </p:anim>
                                    <p:anim calcmode="lin" valueType="num">
                                      <p:cBhvr>
                                        <p:cTn id="72" dur="500" fill="hold"/>
                                        <p:tgtEl>
                                          <p:spTgt spid="41996"/>
                                        </p:tgtEl>
                                        <p:attrNameLst>
                                          <p:attrName>ppt_h</p:attrName>
                                        </p:attrNameLst>
                                      </p:cBhvr>
                                      <p:tavLst>
                                        <p:tav tm="0">
                                          <p:val>
                                            <p:fltVal val="0"/>
                                          </p:val>
                                        </p:tav>
                                        <p:tav tm="100000">
                                          <p:val>
                                            <p:strVal val="#ppt_h"/>
                                          </p:val>
                                        </p:tav>
                                      </p:tavLst>
                                    </p:anim>
                                  </p:childTnLst>
                                </p:cTn>
                              </p:par>
                              <p:par>
                                <p:cTn id="73" presetID="17" presetClass="entr" presetSubtype="4" fill="hold" grpId="0" nodeType="withEffect">
                                  <p:stCondLst>
                                    <p:cond delay="1250"/>
                                  </p:stCondLst>
                                  <p:childTnLst>
                                    <p:set>
                                      <p:cBhvr>
                                        <p:cTn id="74" dur="1" fill="hold">
                                          <p:stCondLst>
                                            <p:cond delay="0"/>
                                          </p:stCondLst>
                                        </p:cTn>
                                        <p:tgtEl>
                                          <p:spTgt spid="41997"/>
                                        </p:tgtEl>
                                        <p:attrNameLst>
                                          <p:attrName>style.visibility</p:attrName>
                                        </p:attrNameLst>
                                      </p:cBhvr>
                                      <p:to>
                                        <p:strVal val="visible"/>
                                      </p:to>
                                    </p:set>
                                    <p:anim calcmode="lin" valueType="num">
                                      <p:cBhvr>
                                        <p:cTn id="75" dur="500" fill="hold"/>
                                        <p:tgtEl>
                                          <p:spTgt spid="41997"/>
                                        </p:tgtEl>
                                        <p:attrNameLst>
                                          <p:attrName>ppt_x</p:attrName>
                                        </p:attrNameLst>
                                      </p:cBhvr>
                                      <p:tavLst>
                                        <p:tav tm="0">
                                          <p:val>
                                            <p:strVal val="#ppt_x"/>
                                          </p:val>
                                        </p:tav>
                                        <p:tav tm="100000">
                                          <p:val>
                                            <p:strVal val="#ppt_x"/>
                                          </p:val>
                                        </p:tav>
                                      </p:tavLst>
                                    </p:anim>
                                    <p:anim calcmode="lin" valueType="num">
                                      <p:cBhvr>
                                        <p:cTn id="76" dur="500" fill="hold"/>
                                        <p:tgtEl>
                                          <p:spTgt spid="41997"/>
                                        </p:tgtEl>
                                        <p:attrNameLst>
                                          <p:attrName>ppt_y</p:attrName>
                                        </p:attrNameLst>
                                      </p:cBhvr>
                                      <p:tavLst>
                                        <p:tav tm="0">
                                          <p:val>
                                            <p:strVal val="#ppt_y+#ppt_h/2"/>
                                          </p:val>
                                        </p:tav>
                                        <p:tav tm="100000">
                                          <p:val>
                                            <p:strVal val="#ppt_y"/>
                                          </p:val>
                                        </p:tav>
                                      </p:tavLst>
                                    </p:anim>
                                    <p:anim calcmode="lin" valueType="num">
                                      <p:cBhvr>
                                        <p:cTn id="77" dur="500" fill="hold"/>
                                        <p:tgtEl>
                                          <p:spTgt spid="41997"/>
                                        </p:tgtEl>
                                        <p:attrNameLst>
                                          <p:attrName>ppt_w</p:attrName>
                                        </p:attrNameLst>
                                      </p:cBhvr>
                                      <p:tavLst>
                                        <p:tav tm="0">
                                          <p:val>
                                            <p:strVal val="#ppt_w"/>
                                          </p:val>
                                        </p:tav>
                                        <p:tav tm="100000">
                                          <p:val>
                                            <p:strVal val="#ppt_w"/>
                                          </p:val>
                                        </p:tav>
                                      </p:tavLst>
                                    </p:anim>
                                    <p:anim calcmode="lin" valueType="num">
                                      <p:cBhvr>
                                        <p:cTn id="78" dur="500" fill="hold"/>
                                        <p:tgtEl>
                                          <p:spTgt spid="41997"/>
                                        </p:tgtEl>
                                        <p:attrNameLst>
                                          <p:attrName>ppt_h</p:attrName>
                                        </p:attrNameLst>
                                      </p:cBhvr>
                                      <p:tavLst>
                                        <p:tav tm="0">
                                          <p:val>
                                            <p:fltVal val="0"/>
                                          </p:val>
                                        </p:tav>
                                        <p:tav tm="100000">
                                          <p:val>
                                            <p:strVal val="#ppt_h"/>
                                          </p:val>
                                        </p:tav>
                                      </p:tavLst>
                                    </p:anim>
                                  </p:childTnLst>
                                </p:cTn>
                              </p:par>
                              <p:par>
                                <p:cTn id="79" presetID="17" presetClass="entr" presetSubtype="4" fill="hold" grpId="0" nodeType="withEffect">
                                  <p:stCondLst>
                                    <p:cond delay="1500"/>
                                  </p:stCondLst>
                                  <p:childTnLst>
                                    <p:set>
                                      <p:cBhvr>
                                        <p:cTn id="80" dur="1" fill="hold">
                                          <p:stCondLst>
                                            <p:cond delay="0"/>
                                          </p:stCondLst>
                                        </p:cTn>
                                        <p:tgtEl>
                                          <p:spTgt spid="41998"/>
                                        </p:tgtEl>
                                        <p:attrNameLst>
                                          <p:attrName>style.visibility</p:attrName>
                                        </p:attrNameLst>
                                      </p:cBhvr>
                                      <p:to>
                                        <p:strVal val="visible"/>
                                      </p:to>
                                    </p:set>
                                    <p:anim calcmode="lin" valueType="num">
                                      <p:cBhvr>
                                        <p:cTn id="81" dur="500" fill="hold"/>
                                        <p:tgtEl>
                                          <p:spTgt spid="41998"/>
                                        </p:tgtEl>
                                        <p:attrNameLst>
                                          <p:attrName>ppt_x</p:attrName>
                                        </p:attrNameLst>
                                      </p:cBhvr>
                                      <p:tavLst>
                                        <p:tav tm="0">
                                          <p:val>
                                            <p:strVal val="#ppt_x"/>
                                          </p:val>
                                        </p:tav>
                                        <p:tav tm="100000">
                                          <p:val>
                                            <p:strVal val="#ppt_x"/>
                                          </p:val>
                                        </p:tav>
                                      </p:tavLst>
                                    </p:anim>
                                    <p:anim calcmode="lin" valueType="num">
                                      <p:cBhvr>
                                        <p:cTn id="82" dur="500" fill="hold"/>
                                        <p:tgtEl>
                                          <p:spTgt spid="41998"/>
                                        </p:tgtEl>
                                        <p:attrNameLst>
                                          <p:attrName>ppt_y</p:attrName>
                                        </p:attrNameLst>
                                      </p:cBhvr>
                                      <p:tavLst>
                                        <p:tav tm="0">
                                          <p:val>
                                            <p:strVal val="#ppt_y+#ppt_h/2"/>
                                          </p:val>
                                        </p:tav>
                                        <p:tav tm="100000">
                                          <p:val>
                                            <p:strVal val="#ppt_y"/>
                                          </p:val>
                                        </p:tav>
                                      </p:tavLst>
                                    </p:anim>
                                    <p:anim calcmode="lin" valueType="num">
                                      <p:cBhvr>
                                        <p:cTn id="83" dur="500" fill="hold"/>
                                        <p:tgtEl>
                                          <p:spTgt spid="41998"/>
                                        </p:tgtEl>
                                        <p:attrNameLst>
                                          <p:attrName>ppt_w</p:attrName>
                                        </p:attrNameLst>
                                      </p:cBhvr>
                                      <p:tavLst>
                                        <p:tav tm="0">
                                          <p:val>
                                            <p:strVal val="#ppt_w"/>
                                          </p:val>
                                        </p:tav>
                                        <p:tav tm="100000">
                                          <p:val>
                                            <p:strVal val="#ppt_w"/>
                                          </p:val>
                                        </p:tav>
                                      </p:tavLst>
                                    </p:anim>
                                    <p:anim calcmode="lin" valueType="num">
                                      <p:cBhvr>
                                        <p:cTn id="84" dur="500" fill="hold"/>
                                        <p:tgtEl>
                                          <p:spTgt spid="41998"/>
                                        </p:tgtEl>
                                        <p:attrNameLst>
                                          <p:attrName>ppt_h</p:attrName>
                                        </p:attrNameLst>
                                      </p:cBhvr>
                                      <p:tavLst>
                                        <p:tav tm="0">
                                          <p:val>
                                            <p:fltVal val="0"/>
                                          </p:val>
                                        </p:tav>
                                        <p:tav tm="100000">
                                          <p:val>
                                            <p:strVal val="#ppt_h"/>
                                          </p:val>
                                        </p:tav>
                                      </p:tavLst>
                                    </p:anim>
                                  </p:childTnLst>
                                </p:cTn>
                              </p:par>
                              <p:par>
                                <p:cTn id="85" presetID="17" presetClass="entr" presetSubtype="8" fill="hold" grpId="0" nodeType="withEffect">
                                  <p:stCondLst>
                                    <p:cond delay="250"/>
                                  </p:stCondLst>
                                  <p:childTnLst>
                                    <p:set>
                                      <p:cBhvr>
                                        <p:cTn id="86" dur="1" fill="hold">
                                          <p:stCondLst>
                                            <p:cond delay="0"/>
                                          </p:stCondLst>
                                        </p:cTn>
                                        <p:tgtEl>
                                          <p:spTgt spid="42001"/>
                                        </p:tgtEl>
                                        <p:attrNameLst>
                                          <p:attrName>style.visibility</p:attrName>
                                        </p:attrNameLst>
                                      </p:cBhvr>
                                      <p:to>
                                        <p:strVal val="visible"/>
                                      </p:to>
                                    </p:set>
                                    <p:anim calcmode="lin" valueType="num">
                                      <p:cBhvr>
                                        <p:cTn id="87" dur="500" fill="hold"/>
                                        <p:tgtEl>
                                          <p:spTgt spid="42001"/>
                                        </p:tgtEl>
                                        <p:attrNameLst>
                                          <p:attrName>ppt_x</p:attrName>
                                        </p:attrNameLst>
                                      </p:cBhvr>
                                      <p:tavLst>
                                        <p:tav tm="0">
                                          <p:val>
                                            <p:strVal val="#ppt_x-#ppt_w/2"/>
                                          </p:val>
                                        </p:tav>
                                        <p:tav tm="100000">
                                          <p:val>
                                            <p:strVal val="#ppt_x"/>
                                          </p:val>
                                        </p:tav>
                                      </p:tavLst>
                                    </p:anim>
                                    <p:anim calcmode="lin" valueType="num">
                                      <p:cBhvr>
                                        <p:cTn id="88" dur="500" fill="hold"/>
                                        <p:tgtEl>
                                          <p:spTgt spid="42001"/>
                                        </p:tgtEl>
                                        <p:attrNameLst>
                                          <p:attrName>ppt_y</p:attrName>
                                        </p:attrNameLst>
                                      </p:cBhvr>
                                      <p:tavLst>
                                        <p:tav tm="0">
                                          <p:val>
                                            <p:strVal val="#ppt_y"/>
                                          </p:val>
                                        </p:tav>
                                        <p:tav tm="100000">
                                          <p:val>
                                            <p:strVal val="#ppt_y"/>
                                          </p:val>
                                        </p:tav>
                                      </p:tavLst>
                                    </p:anim>
                                    <p:anim calcmode="lin" valueType="num">
                                      <p:cBhvr>
                                        <p:cTn id="89" dur="500" fill="hold"/>
                                        <p:tgtEl>
                                          <p:spTgt spid="42001"/>
                                        </p:tgtEl>
                                        <p:attrNameLst>
                                          <p:attrName>ppt_w</p:attrName>
                                        </p:attrNameLst>
                                      </p:cBhvr>
                                      <p:tavLst>
                                        <p:tav tm="0">
                                          <p:val>
                                            <p:fltVal val="0"/>
                                          </p:val>
                                        </p:tav>
                                        <p:tav tm="100000">
                                          <p:val>
                                            <p:strVal val="#ppt_w"/>
                                          </p:val>
                                        </p:tav>
                                      </p:tavLst>
                                    </p:anim>
                                    <p:anim calcmode="lin" valueType="num">
                                      <p:cBhvr>
                                        <p:cTn id="90" dur="500" fill="hold"/>
                                        <p:tgtEl>
                                          <p:spTgt spid="42001"/>
                                        </p:tgtEl>
                                        <p:attrNameLst>
                                          <p:attrName>ppt_h</p:attrName>
                                        </p:attrNameLst>
                                      </p:cBhvr>
                                      <p:tavLst>
                                        <p:tav tm="0">
                                          <p:val>
                                            <p:strVal val="#ppt_h"/>
                                          </p:val>
                                        </p:tav>
                                        <p:tav tm="100000">
                                          <p:val>
                                            <p:strVal val="#ppt_h"/>
                                          </p:val>
                                        </p:tav>
                                      </p:tavLst>
                                    </p:anim>
                                  </p:childTnLst>
                                </p:cTn>
                              </p:par>
                              <p:par>
                                <p:cTn id="91" presetID="0" presetClass="path" presetSubtype="0" accel="50000" decel="50000" fill="hold" nodeType="withEffect">
                                  <p:stCondLst>
                                    <p:cond delay="250"/>
                                  </p:stCondLst>
                                  <p:childTnLst>
                                    <p:animMotion origin="layout" path="M 0 0 L 0.09063 0 " pathEditMode="relative" ptsTypes="AA">
                                      <p:cBhvr>
                                        <p:cTn id="92" dur="500" fill="hold"/>
                                        <p:tgtEl>
                                          <p:spTgt spid="3"/>
                                        </p:tgtEl>
                                        <p:attrNameLst>
                                          <p:attrName>ppt_x</p:attrName>
                                          <p:attrName>ppt_y</p:attrName>
                                        </p:attrNameLst>
                                      </p:cBhvr>
                                    </p:animMotion>
                                  </p:childTnLst>
                                </p:cTn>
                              </p:par>
                              <p:par>
                                <p:cTn id="93" presetID="17" presetClass="entr" presetSubtype="8" fill="hold" grpId="0" nodeType="withEffect">
                                  <p:stCondLst>
                                    <p:cond delay="500"/>
                                  </p:stCondLst>
                                  <p:childTnLst>
                                    <p:set>
                                      <p:cBhvr>
                                        <p:cTn id="94" dur="1" fill="hold">
                                          <p:stCondLst>
                                            <p:cond delay="0"/>
                                          </p:stCondLst>
                                        </p:cTn>
                                        <p:tgtEl>
                                          <p:spTgt spid="42005"/>
                                        </p:tgtEl>
                                        <p:attrNameLst>
                                          <p:attrName>style.visibility</p:attrName>
                                        </p:attrNameLst>
                                      </p:cBhvr>
                                      <p:to>
                                        <p:strVal val="visible"/>
                                      </p:to>
                                    </p:set>
                                    <p:anim calcmode="lin" valueType="num">
                                      <p:cBhvr>
                                        <p:cTn id="95" dur="500" fill="hold"/>
                                        <p:tgtEl>
                                          <p:spTgt spid="42005"/>
                                        </p:tgtEl>
                                        <p:attrNameLst>
                                          <p:attrName>ppt_x</p:attrName>
                                        </p:attrNameLst>
                                      </p:cBhvr>
                                      <p:tavLst>
                                        <p:tav tm="0">
                                          <p:val>
                                            <p:strVal val="#ppt_x-#ppt_w/2"/>
                                          </p:val>
                                        </p:tav>
                                        <p:tav tm="100000">
                                          <p:val>
                                            <p:strVal val="#ppt_x"/>
                                          </p:val>
                                        </p:tav>
                                      </p:tavLst>
                                    </p:anim>
                                    <p:anim calcmode="lin" valueType="num">
                                      <p:cBhvr>
                                        <p:cTn id="96" dur="500" fill="hold"/>
                                        <p:tgtEl>
                                          <p:spTgt spid="42005"/>
                                        </p:tgtEl>
                                        <p:attrNameLst>
                                          <p:attrName>ppt_y</p:attrName>
                                        </p:attrNameLst>
                                      </p:cBhvr>
                                      <p:tavLst>
                                        <p:tav tm="0">
                                          <p:val>
                                            <p:strVal val="#ppt_y"/>
                                          </p:val>
                                        </p:tav>
                                        <p:tav tm="100000">
                                          <p:val>
                                            <p:strVal val="#ppt_y"/>
                                          </p:val>
                                        </p:tav>
                                      </p:tavLst>
                                    </p:anim>
                                    <p:anim calcmode="lin" valueType="num">
                                      <p:cBhvr>
                                        <p:cTn id="97" dur="500" fill="hold"/>
                                        <p:tgtEl>
                                          <p:spTgt spid="42005"/>
                                        </p:tgtEl>
                                        <p:attrNameLst>
                                          <p:attrName>ppt_w</p:attrName>
                                        </p:attrNameLst>
                                      </p:cBhvr>
                                      <p:tavLst>
                                        <p:tav tm="0">
                                          <p:val>
                                            <p:fltVal val="0"/>
                                          </p:val>
                                        </p:tav>
                                        <p:tav tm="100000">
                                          <p:val>
                                            <p:strVal val="#ppt_w"/>
                                          </p:val>
                                        </p:tav>
                                      </p:tavLst>
                                    </p:anim>
                                    <p:anim calcmode="lin" valueType="num">
                                      <p:cBhvr>
                                        <p:cTn id="98" dur="500" fill="hold"/>
                                        <p:tgtEl>
                                          <p:spTgt spid="42005"/>
                                        </p:tgtEl>
                                        <p:attrNameLst>
                                          <p:attrName>ppt_h</p:attrName>
                                        </p:attrNameLst>
                                      </p:cBhvr>
                                      <p:tavLst>
                                        <p:tav tm="0">
                                          <p:val>
                                            <p:strVal val="#ppt_h"/>
                                          </p:val>
                                        </p:tav>
                                        <p:tav tm="100000">
                                          <p:val>
                                            <p:strVal val="#ppt_h"/>
                                          </p:val>
                                        </p:tav>
                                      </p:tavLst>
                                    </p:anim>
                                  </p:childTnLst>
                                </p:cTn>
                              </p:par>
                              <p:par>
                                <p:cTn id="99" presetID="0" presetClass="path" presetSubtype="0" accel="50000" decel="50000" fill="hold" nodeType="withEffect">
                                  <p:stCondLst>
                                    <p:cond delay="500"/>
                                  </p:stCondLst>
                                  <p:childTnLst>
                                    <p:animMotion origin="layout" path="M 3.75E-6 -1.11111E-6 L 0.16575 -1.11111E-6 " pathEditMode="relative" rAng="0" ptsTypes="AA">
                                      <p:cBhvr>
                                        <p:cTn id="100" dur="500" fill="hold"/>
                                        <p:tgtEl>
                                          <p:spTgt spid="4"/>
                                        </p:tgtEl>
                                        <p:attrNameLst>
                                          <p:attrName>ppt_x</p:attrName>
                                          <p:attrName>ppt_y</p:attrName>
                                        </p:attrNameLst>
                                      </p:cBhvr>
                                      <p:rCtr x="8281" y="0"/>
                                    </p:animMotion>
                                  </p:childTnLst>
                                </p:cTn>
                              </p:par>
                              <p:par>
                                <p:cTn id="101" presetID="22" presetClass="entr" presetSubtype="8" fill="hold" grpId="0" nodeType="withEffect">
                                  <p:stCondLst>
                                    <p:cond delay="1750"/>
                                  </p:stCondLst>
                                  <p:childTnLst>
                                    <p:set>
                                      <p:cBhvr>
                                        <p:cTn id="102" dur="1" fill="hold">
                                          <p:stCondLst>
                                            <p:cond delay="0"/>
                                          </p:stCondLst>
                                        </p:cTn>
                                        <p:tgtEl>
                                          <p:spTgt spid="41999"/>
                                        </p:tgtEl>
                                        <p:attrNameLst>
                                          <p:attrName>style.visibility</p:attrName>
                                        </p:attrNameLst>
                                      </p:cBhvr>
                                      <p:to>
                                        <p:strVal val="visible"/>
                                      </p:to>
                                    </p:set>
                                    <p:animEffect transition="in" filter="wipe(left)">
                                      <p:cBhvr>
                                        <p:cTn id="103" dur="500"/>
                                        <p:tgtEl>
                                          <p:spTgt spid="419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86" grpId="0"/>
      <p:bldP spid="41987" grpId="0"/>
      <p:bldP spid="41992" grpId="0" animBg="1"/>
      <p:bldP spid="41993" grpId="0" animBg="1"/>
      <p:bldP spid="41994" grpId="0" animBg="1"/>
      <p:bldP spid="41995" grpId="0" animBg="1"/>
      <p:bldP spid="41996" grpId="0" animBg="1"/>
      <p:bldP spid="41997" grpId="0" animBg="1"/>
      <p:bldP spid="41998" grpId="0" animBg="1"/>
      <p:bldP spid="41999" grpId="0" animBg="1"/>
      <p:bldP spid="42000" grpId="0" animBg="1"/>
      <p:bldP spid="42001" grpId="0" animBg="1"/>
      <p:bldP spid="42004" grpId="0" animBg="1"/>
      <p:bldP spid="42005" grpId="0" animBg="1"/>
      <p:bldP spid="42010" grpId="0"/>
      <p:bldP spid="42011"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56F520A1-5EEA-4F1A-BD14-7B2CD20BDAD9}"/>
              </a:ext>
            </a:extLst>
          </p:cNvPr>
          <p:cNvSpPr>
            <a:spLocks noChangeArrowheads="1"/>
          </p:cNvSpPr>
          <p:nvPr/>
        </p:nvSpPr>
        <p:spPr bwMode="auto">
          <a:xfrm>
            <a:off x="3109913" y="1754188"/>
            <a:ext cx="1188000" cy="115200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7" name="Oval 7">
            <a:extLst>
              <a:ext uri="{FF2B5EF4-FFF2-40B4-BE49-F238E27FC236}">
                <a16:creationId xmlns:a16="http://schemas.microsoft.com/office/drawing/2014/main" id="{CD256F37-8AA1-459E-9793-AAC6AFB8EAB4}"/>
              </a:ext>
            </a:extLst>
          </p:cNvPr>
          <p:cNvSpPr>
            <a:spLocks noChangeArrowheads="1"/>
          </p:cNvSpPr>
          <p:nvPr/>
        </p:nvSpPr>
        <p:spPr bwMode="auto">
          <a:xfrm>
            <a:off x="3132138" y="4464050"/>
            <a:ext cx="1150938" cy="1150938"/>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8" name="Oval 8">
            <a:extLst>
              <a:ext uri="{FF2B5EF4-FFF2-40B4-BE49-F238E27FC236}">
                <a16:creationId xmlns:a16="http://schemas.microsoft.com/office/drawing/2014/main" id="{FC17B665-B35B-402F-A608-02450F1F55E9}"/>
              </a:ext>
            </a:extLst>
          </p:cNvPr>
          <p:cNvSpPr>
            <a:spLocks noChangeAspect="1" noChangeArrowheads="1"/>
          </p:cNvSpPr>
          <p:nvPr/>
        </p:nvSpPr>
        <p:spPr bwMode="auto">
          <a:xfrm>
            <a:off x="8001000" y="1763987"/>
            <a:ext cx="1149313" cy="115200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9" name="Oval 9">
            <a:extLst>
              <a:ext uri="{FF2B5EF4-FFF2-40B4-BE49-F238E27FC236}">
                <a16:creationId xmlns:a16="http://schemas.microsoft.com/office/drawing/2014/main" id="{54E6D61D-2DF0-4464-BAA8-92B6110B413A}"/>
              </a:ext>
            </a:extLst>
          </p:cNvPr>
          <p:cNvSpPr>
            <a:spLocks noChangeAspect="1" noChangeArrowheads="1"/>
          </p:cNvSpPr>
          <p:nvPr/>
        </p:nvSpPr>
        <p:spPr bwMode="auto">
          <a:xfrm>
            <a:off x="7991476" y="4441825"/>
            <a:ext cx="1150655" cy="115200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 name="Oval 10">
            <a:extLst>
              <a:ext uri="{FF2B5EF4-FFF2-40B4-BE49-F238E27FC236}">
                <a16:creationId xmlns:a16="http://schemas.microsoft.com/office/drawing/2014/main" id="{4D9B5F88-51FF-4CB3-8200-076E5CDBEBF9}"/>
              </a:ext>
            </a:extLst>
          </p:cNvPr>
          <p:cNvSpPr>
            <a:spLocks noChangeArrowheads="1"/>
          </p:cNvSpPr>
          <p:nvPr/>
        </p:nvSpPr>
        <p:spPr bwMode="auto">
          <a:xfrm>
            <a:off x="5153025" y="2700338"/>
            <a:ext cx="1976438" cy="1979613"/>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5" name="Freeform 15">
            <a:extLst>
              <a:ext uri="{FF2B5EF4-FFF2-40B4-BE49-F238E27FC236}">
                <a16:creationId xmlns:a16="http://schemas.microsoft.com/office/drawing/2014/main" id="{A6420B13-F897-4E77-AEDC-3400672CD3EB}"/>
              </a:ext>
            </a:extLst>
          </p:cNvPr>
          <p:cNvSpPr>
            <a:spLocks noEditPoints="1"/>
          </p:cNvSpPr>
          <p:nvPr/>
        </p:nvSpPr>
        <p:spPr bwMode="auto">
          <a:xfrm>
            <a:off x="7248525" y="2322513"/>
            <a:ext cx="506413" cy="1201738"/>
          </a:xfrm>
          <a:custGeom>
            <a:avLst/>
            <a:gdLst>
              <a:gd name="T0" fmla="*/ 1 w 133"/>
              <a:gd name="T1" fmla="*/ 309 h 315"/>
              <a:gd name="T2" fmla="*/ 8 w 133"/>
              <a:gd name="T3" fmla="*/ 311 h 315"/>
              <a:gd name="T4" fmla="*/ 23 w 133"/>
              <a:gd name="T5" fmla="*/ 308 h 315"/>
              <a:gd name="T6" fmla="*/ 26 w 133"/>
              <a:gd name="T7" fmla="*/ 302 h 315"/>
              <a:gd name="T8" fmla="*/ 20 w 133"/>
              <a:gd name="T9" fmla="*/ 301 h 315"/>
              <a:gd name="T10" fmla="*/ 35 w 133"/>
              <a:gd name="T11" fmla="*/ 293 h 315"/>
              <a:gd name="T12" fmla="*/ 37 w 133"/>
              <a:gd name="T13" fmla="*/ 286 h 315"/>
              <a:gd name="T14" fmla="*/ 31 w 133"/>
              <a:gd name="T15" fmla="*/ 287 h 315"/>
              <a:gd name="T16" fmla="*/ 42 w 133"/>
              <a:gd name="T17" fmla="*/ 275 h 315"/>
              <a:gd name="T18" fmla="*/ 43 w 133"/>
              <a:gd name="T19" fmla="*/ 267 h 315"/>
              <a:gd name="T20" fmla="*/ 41 w 133"/>
              <a:gd name="T21" fmla="*/ 275 h 315"/>
              <a:gd name="T22" fmla="*/ 51 w 133"/>
              <a:gd name="T23" fmla="*/ 252 h 315"/>
              <a:gd name="T24" fmla="*/ 43 w 133"/>
              <a:gd name="T25" fmla="*/ 251 h 315"/>
              <a:gd name="T26" fmla="*/ 51 w 133"/>
              <a:gd name="T27" fmla="*/ 236 h 315"/>
              <a:gd name="T28" fmla="*/ 51 w 133"/>
              <a:gd name="T29" fmla="*/ 228 h 315"/>
              <a:gd name="T30" fmla="*/ 50 w 133"/>
              <a:gd name="T31" fmla="*/ 236 h 315"/>
              <a:gd name="T32" fmla="*/ 57 w 133"/>
              <a:gd name="T33" fmla="*/ 213 h 315"/>
              <a:gd name="T34" fmla="*/ 49 w 133"/>
              <a:gd name="T35" fmla="*/ 212 h 315"/>
              <a:gd name="T36" fmla="*/ 56 w 133"/>
              <a:gd name="T37" fmla="*/ 197 h 315"/>
              <a:gd name="T38" fmla="*/ 56 w 133"/>
              <a:gd name="T39" fmla="*/ 189 h 315"/>
              <a:gd name="T40" fmla="*/ 55 w 133"/>
              <a:gd name="T41" fmla="*/ 197 h 315"/>
              <a:gd name="T42" fmla="*/ 62 w 133"/>
              <a:gd name="T43" fmla="*/ 173 h 315"/>
              <a:gd name="T44" fmla="*/ 54 w 133"/>
              <a:gd name="T45" fmla="*/ 173 h 315"/>
              <a:gd name="T46" fmla="*/ 60 w 133"/>
              <a:gd name="T47" fmla="*/ 157 h 315"/>
              <a:gd name="T48" fmla="*/ 60 w 133"/>
              <a:gd name="T49" fmla="*/ 149 h 315"/>
              <a:gd name="T50" fmla="*/ 59 w 133"/>
              <a:gd name="T51" fmla="*/ 157 h 315"/>
              <a:gd name="T52" fmla="*/ 66 w 133"/>
              <a:gd name="T53" fmla="*/ 134 h 315"/>
              <a:gd name="T54" fmla="*/ 58 w 133"/>
              <a:gd name="T55" fmla="*/ 133 h 315"/>
              <a:gd name="T56" fmla="*/ 61 w 133"/>
              <a:gd name="T57" fmla="*/ 138 h 315"/>
              <a:gd name="T58" fmla="*/ 68 w 133"/>
              <a:gd name="T59" fmla="*/ 114 h 315"/>
              <a:gd name="T60" fmla="*/ 60 w 133"/>
              <a:gd name="T61" fmla="*/ 113 h 315"/>
              <a:gd name="T62" fmla="*/ 67 w 133"/>
              <a:gd name="T63" fmla="*/ 98 h 315"/>
              <a:gd name="T64" fmla="*/ 68 w 133"/>
              <a:gd name="T65" fmla="*/ 90 h 315"/>
              <a:gd name="T66" fmla="*/ 67 w 133"/>
              <a:gd name="T67" fmla="*/ 98 h 315"/>
              <a:gd name="T68" fmla="*/ 75 w 133"/>
              <a:gd name="T69" fmla="*/ 76 h 315"/>
              <a:gd name="T70" fmla="*/ 67 w 133"/>
              <a:gd name="T71" fmla="*/ 74 h 315"/>
              <a:gd name="T72" fmla="*/ 77 w 133"/>
              <a:gd name="T73" fmla="*/ 60 h 315"/>
              <a:gd name="T74" fmla="*/ 78 w 133"/>
              <a:gd name="T75" fmla="*/ 52 h 315"/>
              <a:gd name="T76" fmla="*/ 75 w 133"/>
              <a:gd name="T77" fmla="*/ 60 h 315"/>
              <a:gd name="T78" fmla="*/ 87 w 133"/>
              <a:gd name="T79" fmla="*/ 39 h 315"/>
              <a:gd name="T80" fmla="*/ 80 w 133"/>
              <a:gd name="T81" fmla="*/ 36 h 315"/>
              <a:gd name="T82" fmla="*/ 82 w 133"/>
              <a:gd name="T83" fmla="*/ 41 h 315"/>
              <a:gd name="T84" fmla="*/ 98 w 133"/>
              <a:gd name="T85" fmla="*/ 23 h 315"/>
              <a:gd name="T86" fmla="*/ 91 w 133"/>
              <a:gd name="T87" fmla="*/ 18 h 315"/>
              <a:gd name="T88" fmla="*/ 110 w 133"/>
              <a:gd name="T89" fmla="*/ 13 h 315"/>
              <a:gd name="T90" fmla="*/ 113 w 133"/>
              <a:gd name="T91" fmla="*/ 7 h 315"/>
              <a:gd name="T92" fmla="*/ 106 w 133"/>
              <a:gd name="T93" fmla="*/ 11 h 315"/>
              <a:gd name="T94" fmla="*/ 133 w 133"/>
              <a:gd name="T95" fmla="*/ 6 h 315"/>
              <a:gd name="T96" fmla="*/ 132 w 133"/>
              <a:gd name="T97" fmla="*/ 2 h 315"/>
              <a:gd name="T98" fmla="*/ 126 w 133"/>
              <a:gd name="T99" fmla="*/ 2 h 315"/>
              <a:gd name="T100" fmla="*/ 129 w 133"/>
              <a:gd name="T101" fmla="*/ 9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3" h="315">
                <a:moveTo>
                  <a:pt x="4" y="315"/>
                </a:moveTo>
                <a:cubicBezTo>
                  <a:pt x="3" y="315"/>
                  <a:pt x="2" y="314"/>
                  <a:pt x="1" y="314"/>
                </a:cubicBezTo>
                <a:cubicBezTo>
                  <a:pt x="1" y="313"/>
                  <a:pt x="0" y="312"/>
                  <a:pt x="0" y="311"/>
                </a:cubicBezTo>
                <a:cubicBezTo>
                  <a:pt x="0" y="310"/>
                  <a:pt x="0" y="310"/>
                  <a:pt x="1" y="309"/>
                </a:cubicBezTo>
                <a:cubicBezTo>
                  <a:pt x="1" y="309"/>
                  <a:pt x="1" y="308"/>
                  <a:pt x="1" y="308"/>
                </a:cubicBezTo>
                <a:cubicBezTo>
                  <a:pt x="3" y="306"/>
                  <a:pt x="6" y="306"/>
                  <a:pt x="7" y="308"/>
                </a:cubicBezTo>
                <a:cubicBezTo>
                  <a:pt x="7" y="308"/>
                  <a:pt x="8" y="309"/>
                  <a:pt x="8" y="309"/>
                </a:cubicBezTo>
                <a:cubicBezTo>
                  <a:pt x="8" y="310"/>
                  <a:pt x="8" y="310"/>
                  <a:pt x="8" y="311"/>
                </a:cubicBezTo>
                <a:cubicBezTo>
                  <a:pt x="8" y="312"/>
                  <a:pt x="8" y="313"/>
                  <a:pt x="7" y="314"/>
                </a:cubicBezTo>
                <a:cubicBezTo>
                  <a:pt x="7" y="314"/>
                  <a:pt x="6" y="314"/>
                  <a:pt x="6" y="314"/>
                </a:cubicBezTo>
                <a:cubicBezTo>
                  <a:pt x="5" y="315"/>
                  <a:pt x="5" y="315"/>
                  <a:pt x="4" y="315"/>
                </a:cubicBezTo>
                <a:close/>
                <a:moveTo>
                  <a:pt x="23" y="308"/>
                </a:moveTo>
                <a:cubicBezTo>
                  <a:pt x="23" y="308"/>
                  <a:pt x="23" y="308"/>
                  <a:pt x="23" y="308"/>
                </a:cubicBezTo>
                <a:cubicBezTo>
                  <a:pt x="24" y="308"/>
                  <a:pt x="24" y="308"/>
                  <a:pt x="25" y="308"/>
                </a:cubicBezTo>
                <a:cubicBezTo>
                  <a:pt x="25" y="308"/>
                  <a:pt x="25" y="308"/>
                  <a:pt x="25" y="308"/>
                </a:cubicBezTo>
                <a:cubicBezTo>
                  <a:pt x="27" y="306"/>
                  <a:pt x="27" y="304"/>
                  <a:pt x="26" y="302"/>
                </a:cubicBezTo>
                <a:cubicBezTo>
                  <a:pt x="26" y="302"/>
                  <a:pt x="26" y="302"/>
                  <a:pt x="26" y="302"/>
                </a:cubicBezTo>
                <a:cubicBezTo>
                  <a:pt x="24" y="300"/>
                  <a:pt x="22" y="300"/>
                  <a:pt x="20" y="301"/>
                </a:cubicBezTo>
                <a:cubicBezTo>
                  <a:pt x="20" y="301"/>
                  <a:pt x="20" y="301"/>
                  <a:pt x="20" y="301"/>
                </a:cubicBezTo>
                <a:cubicBezTo>
                  <a:pt x="20" y="301"/>
                  <a:pt x="20" y="301"/>
                  <a:pt x="20" y="301"/>
                </a:cubicBezTo>
                <a:cubicBezTo>
                  <a:pt x="20" y="301"/>
                  <a:pt x="20" y="301"/>
                  <a:pt x="20" y="301"/>
                </a:cubicBezTo>
                <a:cubicBezTo>
                  <a:pt x="18" y="303"/>
                  <a:pt x="18" y="305"/>
                  <a:pt x="20" y="307"/>
                </a:cubicBezTo>
                <a:cubicBezTo>
                  <a:pt x="20" y="308"/>
                  <a:pt x="21" y="308"/>
                  <a:pt x="23" y="308"/>
                </a:cubicBezTo>
                <a:close/>
                <a:moveTo>
                  <a:pt x="35" y="293"/>
                </a:moveTo>
                <a:cubicBezTo>
                  <a:pt x="35" y="293"/>
                  <a:pt x="35" y="293"/>
                  <a:pt x="35" y="293"/>
                </a:cubicBezTo>
                <a:cubicBezTo>
                  <a:pt x="36" y="293"/>
                  <a:pt x="38" y="292"/>
                  <a:pt x="38" y="291"/>
                </a:cubicBezTo>
                <a:cubicBezTo>
                  <a:pt x="38" y="291"/>
                  <a:pt x="38" y="291"/>
                  <a:pt x="38" y="291"/>
                </a:cubicBezTo>
                <a:cubicBezTo>
                  <a:pt x="39" y="289"/>
                  <a:pt x="39" y="287"/>
                  <a:pt x="37" y="286"/>
                </a:cubicBezTo>
                <a:cubicBezTo>
                  <a:pt x="37" y="286"/>
                  <a:pt x="37" y="286"/>
                  <a:pt x="37" y="286"/>
                </a:cubicBezTo>
                <a:cubicBezTo>
                  <a:pt x="35" y="285"/>
                  <a:pt x="32" y="285"/>
                  <a:pt x="31" y="287"/>
                </a:cubicBezTo>
                <a:cubicBezTo>
                  <a:pt x="31" y="287"/>
                  <a:pt x="31" y="287"/>
                  <a:pt x="31" y="287"/>
                </a:cubicBezTo>
                <a:cubicBezTo>
                  <a:pt x="31" y="287"/>
                  <a:pt x="31" y="287"/>
                  <a:pt x="31" y="287"/>
                </a:cubicBezTo>
                <a:cubicBezTo>
                  <a:pt x="31" y="287"/>
                  <a:pt x="31" y="287"/>
                  <a:pt x="31" y="287"/>
                </a:cubicBezTo>
                <a:cubicBezTo>
                  <a:pt x="30" y="289"/>
                  <a:pt x="31" y="292"/>
                  <a:pt x="33" y="293"/>
                </a:cubicBezTo>
                <a:cubicBezTo>
                  <a:pt x="34" y="293"/>
                  <a:pt x="34" y="293"/>
                  <a:pt x="35" y="293"/>
                </a:cubicBezTo>
                <a:close/>
                <a:moveTo>
                  <a:pt x="42" y="275"/>
                </a:moveTo>
                <a:cubicBezTo>
                  <a:pt x="42" y="275"/>
                  <a:pt x="42" y="275"/>
                  <a:pt x="42" y="275"/>
                </a:cubicBezTo>
                <a:cubicBezTo>
                  <a:pt x="44" y="275"/>
                  <a:pt x="45" y="274"/>
                  <a:pt x="46" y="272"/>
                </a:cubicBezTo>
                <a:cubicBezTo>
                  <a:pt x="46" y="272"/>
                  <a:pt x="46" y="272"/>
                  <a:pt x="46" y="272"/>
                </a:cubicBezTo>
                <a:cubicBezTo>
                  <a:pt x="47" y="270"/>
                  <a:pt x="46" y="268"/>
                  <a:pt x="43" y="267"/>
                </a:cubicBezTo>
                <a:cubicBezTo>
                  <a:pt x="43" y="267"/>
                  <a:pt x="43" y="267"/>
                  <a:pt x="43" y="267"/>
                </a:cubicBezTo>
                <a:cubicBezTo>
                  <a:pt x="41" y="266"/>
                  <a:pt x="39" y="268"/>
                  <a:pt x="38" y="270"/>
                </a:cubicBezTo>
                <a:cubicBezTo>
                  <a:pt x="38" y="270"/>
                  <a:pt x="38" y="270"/>
                  <a:pt x="38" y="270"/>
                </a:cubicBezTo>
                <a:cubicBezTo>
                  <a:pt x="38" y="272"/>
                  <a:pt x="39" y="274"/>
                  <a:pt x="41" y="275"/>
                </a:cubicBezTo>
                <a:cubicBezTo>
                  <a:pt x="41" y="275"/>
                  <a:pt x="42" y="275"/>
                  <a:pt x="42" y="275"/>
                </a:cubicBezTo>
                <a:close/>
                <a:moveTo>
                  <a:pt x="47" y="256"/>
                </a:moveTo>
                <a:cubicBezTo>
                  <a:pt x="47" y="256"/>
                  <a:pt x="47" y="256"/>
                  <a:pt x="47" y="256"/>
                </a:cubicBezTo>
                <a:cubicBezTo>
                  <a:pt x="49" y="256"/>
                  <a:pt x="51" y="254"/>
                  <a:pt x="51" y="252"/>
                </a:cubicBezTo>
                <a:cubicBezTo>
                  <a:pt x="51" y="252"/>
                  <a:pt x="51" y="252"/>
                  <a:pt x="51" y="252"/>
                </a:cubicBezTo>
                <a:cubicBezTo>
                  <a:pt x="51" y="250"/>
                  <a:pt x="50" y="248"/>
                  <a:pt x="48" y="248"/>
                </a:cubicBezTo>
                <a:cubicBezTo>
                  <a:pt x="48" y="248"/>
                  <a:pt x="48" y="248"/>
                  <a:pt x="48" y="248"/>
                </a:cubicBezTo>
                <a:cubicBezTo>
                  <a:pt x="46" y="247"/>
                  <a:pt x="44" y="249"/>
                  <a:pt x="43" y="251"/>
                </a:cubicBezTo>
                <a:cubicBezTo>
                  <a:pt x="43" y="251"/>
                  <a:pt x="43" y="251"/>
                  <a:pt x="43" y="251"/>
                </a:cubicBezTo>
                <a:cubicBezTo>
                  <a:pt x="43" y="253"/>
                  <a:pt x="44" y="255"/>
                  <a:pt x="46" y="256"/>
                </a:cubicBezTo>
                <a:cubicBezTo>
                  <a:pt x="47" y="256"/>
                  <a:pt x="47" y="256"/>
                  <a:pt x="47" y="256"/>
                </a:cubicBezTo>
                <a:close/>
                <a:moveTo>
                  <a:pt x="51" y="236"/>
                </a:moveTo>
                <a:cubicBezTo>
                  <a:pt x="51" y="236"/>
                  <a:pt x="51" y="236"/>
                  <a:pt x="51" y="236"/>
                </a:cubicBezTo>
                <a:cubicBezTo>
                  <a:pt x="53" y="236"/>
                  <a:pt x="54" y="235"/>
                  <a:pt x="55" y="233"/>
                </a:cubicBezTo>
                <a:cubicBezTo>
                  <a:pt x="55" y="233"/>
                  <a:pt x="55" y="233"/>
                  <a:pt x="55" y="233"/>
                </a:cubicBezTo>
                <a:cubicBezTo>
                  <a:pt x="55" y="231"/>
                  <a:pt x="53" y="229"/>
                  <a:pt x="51" y="228"/>
                </a:cubicBezTo>
                <a:cubicBezTo>
                  <a:pt x="51" y="228"/>
                  <a:pt x="51" y="228"/>
                  <a:pt x="51" y="228"/>
                </a:cubicBezTo>
                <a:cubicBezTo>
                  <a:pt x="49" y="228"/>
                  <a:pt x="47" y="229"/>
                  <a:pt x="47" y="232"/>
                </a:cubicBezTo>
                <a:cubicBezTo>
                  <a:pt x="47" y="232"/>
                  <a:pt x="47" y="232"/>
                  <a:pt x="47" y="232"/>
                </a:cubicBezTo>
                <a:cubicBezTo>
                  <a:pt x="46" y="234"/>
                  <a:pt x="48" y="236"/>
                  <a:pt x="50" y="236"/>
                </a:cubicBezTo>
                <a:cubicBezTo>
                  <a:pt x="50" y="236"/>
                  <a:pt x="50" y="236"/>
                  <a:pt x="51" y="236"/>
                </a:cubicBezTo>
                <a:close/>
                <a:moveTo>
                  <a:pt x="53" y="216"/>
                </a:moveTo>
                <a:cubicBezTo>
                  <a:pt x="53" y="216"/>
                  <a:pt x="53" y="216"/>
                  <a:pt x="53" y="216"/>
                </a:cubicBezTo>
                <a:cubicBezTo>
                  <a:pt x="55" y="216"/>
                  <a:pt x="57" y="215"/>
                  <a:pt x="57" y="213"/>
                </a:cubicBezTo>
                <a:cubicBezTo>
                  <a:pt x="57" y="213"/>
                  <a:pt x="57" y="213"/>
                  <a:pt x="57" y="213"/>
                </a:cubicBezTo>
                <a:cubicBezTo>
                  <a:pt x="58" y="211"/>
                  <a:pt x="56" y="209"/>
                  <a:pt x="54" y="209"/>
                </a:cubicBezTo>
                <a:cubicBezTo>
                  <a:pt x="54" y="209"/>
                  <a:pt x="54" y="209"/>
                  <a:pt x="54" y="209"/>
                </a:cubicBezTo>
                <a:cubicBezTo>
                  <a:pt x="52" y="208"/>
                  <a:pt x="50" y="210"/>
                  <a:pt x="49" y="212"/>
                </a:cubicBezTo>
                <a:cubicBezTo>
                  <a:pt x="49" y="212"/>
                  <a:pt x="49" y="212"/>
                  <a:pt x="49" y="212"/>
                </a:cubicBezTo>
                <a:cubicBezTo>
                  <a:pt x="49" y="214"/>
                  <a:pt x="51" y="216"/>
                  <a:pt x="53" y="216"/>
                </a:cubicBezTo>
                <a:cubicBezTo>
                  <a:pt x="53" y="216"/>
                  <a:pt x="53" y="216"/>
                  <a:pt x="53" y="216"/>
                </a:cubicBezTo>
                <a:close/>
                <a:moveTo>
                  <a:pt x="56" y="197"/>
                </a:moveTo>
                <a:cubicBezTo>
                  <a:pt x="56" y="197"/>
                  <a:pt x="56" y="197"/>
                  <a:pt x="56" y="197"/>
                </a:cubicBezTo>
                <a:cubicBezTo>
                  <a:pt x="58" y="197"/>
                  <a:pt x="59" y="195"/>
                  <a:pt x="60" y="193"/>
                </a:cubicBezTo>
                <a:cubicBezTo>
                  <a:pt x="60" y="193"/>
                  <a:pt x="60" y="193"/>
                  <a:pt x="60" y="193"/>
                </a:cubicBezTo>
                <a:cubicBezTo>
                  <a:pt x="60" y="191"/>
                  <a:pt x="58" y="189"/>
                  <a:pt x="56" y="189"/>
                </a:cubicBezTo>
                <a:cubicBezTo>
                  <a:pt x="56" y="189"/>
                  <a:pt x="56" y="189"/>
                  <a:pt x="56" y="189"/>
                </a:cubicBezTo>
                <a:cubicBezTo>
                  <a:pt x="54" y="189"/>
                  <a:pt x="52" y="190"/>
                  <a:pt x="52" y="192"/>
                </a:cubicBezTo>
                <a:cubicBezTo>
                  <a:pt x="52" y="192"/>
                  <a:pt x="52" y="192"/>
                  <a:pt x="52" y="192"/>
                </a:cubicBezTo>
                <a:cubicBezTo>
                  <a:pt x="51" y="195"/>
                  <a:pt x="53" y="197"/>
                  <a:pt x="55" y="197"/>
                </a:cubicBezTo>
                <a:cubicBezTo>
                  <a:pt x="55" y="197"/>
                  <a:pt x="55" y="197"/>
                  <a:pt x="56" y="197"/>
                </a:cubicBezTo>
                <a:close/>
                <a:moveTo>
                  <a:pt x="58" y="177"/>
                </a:moveTo>
                <a:cubicBezTo>
                  <a:pt x="58" y="177"/>
                  <a:pt x="58" y="177"/>
                  <a:pt x="58" y="177"/>
                </a:cubicBezTo>
                <a:cubicBezTo>
                  <a:pt x="60" y="177"/>
                  <a:pt x="61" y="176"/>
                  <a:pt x="62" y="173"/>
                </a:cubicBezTo>
                <a:cubicBezTo>
                  <a:pt x="62" y="173"/>
                  <a:pt x="62" y="173"/>
                  <a:pt x="62" y="173"/>
                </a:cubicBezTo>
                <a:cubicBezTo>
                  <a:pt x="62" y="171"/>
                  <a:pt x="60" y="169"/>
                  <a:pt x="58" y="169"/>
                </a:cubicBezTo>
                <a:cubicBezTo>
                  <a:pt x="58" y="169"/>
                  <a:pt x="58" y="169"/>
                  <a:pt x="58" y="169"/>
                </a:cubicBezTo>
                <a:cubicBezTo>
                  <a:pt x="56" y="169"/>
                  <a:pt x="54" y="170"/>
                  <a:pt x="54" y="173"/>
                </a:cubicBezTo>
                <a:cubicBezTo>
                  <a:pt x="54" y="173"/>
                  <a:pt x="54" y="173"/>
                  <a:pt x="54" y="173"/>
                </a:cubicBezTo>
                <a:cubicBezTo>
                  <a:pt x="53" y="175"/>
                  <a:pt x="55" y="177"/>
                  <a:pt x="57" y="177"/>
                </a:cubicBezTo>
                <a:cubicBezTo>
                  <a:pt x="57" y="177"/>
                  <a:pt x="58" y="177"/>
                  <a:pt x="58" y="177"/>
                </a:cubicBezTo>
                <a:close/>
                <a:moveTo>
                  <a:pt x="60" y="157"/>
                </a:moveTo>
                <a:cubicBezTo>
                  <a:pt x="60" y="157"/>
                  <a:pt x="60" y="157"/>
                  <a:pt x="60" y="157"/>
                </a:cubicBezTo>
                <a:cubicBezTo>
                  <a:pt x="62" y="157"/>
                  <a:pt x="63" y="156"/>
                  <a:pt x="64" y="154"/>
                </a:cubicBezTo>
                <a:cubicBezTo>
                  <a:pt x="64" y="154"/>
                  <a:pt x="64" y="154"/>
                  <a:pt x="64" y="154"/>
                </a:cubicBezTo>
                <a:cubicBezTo>
                  <a:pt x="64" y="152"/>
                  <a:pt x="62" y="150"/>
                  <a:pt x="60" y="149"/>
                </a:cubicBezTo>
                <a:cubicBezTo>
                  <a:pt x="60" y="149"/>
                  <a:pt x="60" y="149"/>
                  <a:pt x="60" y="149"/>
                </a:cubicBezTo>
                <a:cubicBezTo>
                  <a:pt x="58" y="149"/>
                  <a:pt x="56" y="151"/>
                  <a:pt x="56" y="153"/>
                </a:cubicBezTo>
                <a:cubicBezTo>
                  <a:pt x="56" y="153"/>
                  <a:pt x="56" y="153"/>
                  <a:pt x="56" y="153"/>
                </a:cubicBezTo>
                <a:cubicBezTo>
                  <a:pt x="55" y="155"/>
                  <a:pt x="57" y="157"/>
                  <a:pt x="59" y="157"/>
                </a:cubicBezTo>
                <a:cubicBezTo>
                  <a:pt x="59" y="157"/>
                  <a:pt x="60" y="157"/>
                  <a:pt x="60" y="157"/>
                </a:cubicBezTo>
                <a:close/>
                <a:moveTo>
                  <a:pt x="62" y="138"/>
                </a:moveTo>
                <a:cubicBezTo>
                  <a:pt x="62" y="138"/>
                  <a:pt x="62" y="138"/>
                  <a:pt x="62" y="138"/>
                </a:cubicBezTo>
                <a:cubicBezTo>
                  <a:pt x="64" y="138"/>
                  <a:pt x="66" y="136"/>
                  <a:pt x="66" y="134"/>
                </a:cubicBezTo>
                <a:cubicBezTo>
                  <a:pt x="66" y="134"/>
                  <a:pt x="66" y="134"/>
                  <a:pt x="66" y="134"/>
                </a:cubicBezTo>
                <a:cubicBezTo>
                  <a:pt x="66" y="132"/>
                  <a:pt x="64" y="130"/>
                  <a:pt x="62" y="130"/>
                </a:cubicBezTo>
                <a:cubicBezTo>
                  <a:pt x="62" y="130"/>
                  <a:pt x="62" y="130"/>
                  <a:pt x="62" y="130"/>
                </a:cubicBezTo>
                <a:cubicBezTo>
                  <a:pt x="60" y="129"/>
                  <a:pt x="58" y="131"/>
                  <a:pt x="58" y="133"/>
                </a:cubicBezTo>
                <a:cubicBezTo>
                  <a:pt x="58" y="133"/>
                  <a:pt x="58" y="133"/>
                  <a:pt x="58" y="133"/>
                </a:cubicBezTo>
                <a:cubicBezTo>
                  <a:pt x="58" y="133"/>
                  <a:pt x="58" y="133"/>
                  <a:pt x="58" y="133"/>
                </a:cubicBezTo>
                <a:cubicBezTo>
                  <a:pt x="58" y="133"/>
                  <a:pt x="58" y="133"/>
                  <a:pt x="58" y="133"/>
                </a:cubicBezTo>
                <a:cubicBezTo>
                  <a:pt x="58" y="135"/>
                  <a:pt x="59" y="137"/>
                  <a:pt x="61" y="138"/>
                </a:cubicBezTo>
                <a:cubicBezTo>
                  <a:pt x="62" y="138"/>
                  <a:pt x="62" y="138"/>
                  <a:pt x="62" y="138"/>
                </a:cubicBezTo>
                <a:close/>
                <a:moveTo>
                  <a:pt x="64" y="118"/>
                </a:moveTo>
                <a:cubicBezTo>
                  <a:pt x="64" y="118"/>
                  <a:pt x="64" y="118"/>
                  <a:pt x="64" y="118"/>
                </a:cubicBezTo>
                <a:cubicBezTo>
                  <a:pt x="66" y="118"/>
                  <a:pt x="68" y="116"/>
                  <a:pt x="68" y="114"/>
                </a:cubicBezTo>
                <a:cubicBezTo>
                  <a:pt x="68" y="114"/>
                  <a:pt x="68" y="114"/>
                  <a:pt x="68" y="114"/>
                </a:cubicBezTo>
                <a:cubicBezTo>
                  <a:pt x="69" y="112"/>
                  <a:pt x="67" y="110"/>
                  <a:pt x="65" y="110"/>
                </a:cubicBezTo>
                <a:cubicBezTo>
                  <a:pt x="65" y="110"/>
                  <a:pt x="65" y="110"/>
                  <a:pt x="65" y="110"/>
                </a:cubicBezTo>
                <a:cubicBezTo>
                  <a:pt x="63" y="110"/>
                  <a:pt x="61" y="111"/>
                  <a:pt x="60" y="113"/>
                </a:cubicBezTo>
                <a:cubicBezTo>
                  <a:pt x="60" y="113"/>
                  <a:pt x="60" y="113"/>
                  <a:pt x="60" y="113"/>
                </a:cubicBezTo>
                <a:cubicBezTo>
                  <a:pt x="60" y="116"/>
                  <a:pt x="62" y="118"/>
                  <a:pt x="64" y="118"/>
                </a:cubicBezTo>
                <a:cubicBezTo>
                  <a:pt x="64" y="118"/>
                  <a:pt x="64" y="118"/>
                  <a:pt x="64" y="118"/>
                </a:cubicBezTo>
                <a:close/>
                <a:moveTo>
                  <a:pt x="67" y="98"/>
                </a:moveTo>
                <a:cubicBezTo>
                  <a:pt x="67" y="98"/>
                  <a:pt x="67" y="98"/>
                  <a:pt x="67" y="98"/>
                </a:cubicBezTo>
                <a:cubicBezTo>
                  <a:pt x="69" y="98"/>
                  <a:pt x="71" y="97"/>
                  <a:pt x="71" y="95"/>
                </a:cubicBezTo>
                <a:cubicBezTo>
                  <a:pt x="71" y="95"/>
                  <a:pt x="71" y="95"/>
                  <a:pt x="71" y="95"/>
                </a:cubicBezTo>
                <a:cubicBezTo>
                  <a:pt x="72" y="93"/>
                  <a:pt x="70" y="91"/>
                  <a:pt x="68" y="90"/>
                </a:cubicBezTo>
                <a:cubicBezTo>
                  <a:pt x="68" y="90"/>
                  <a:pt x="68" y="90"/>
                  <a:pt x="68" y="90"/>
                </a:cubicBezTo>
                <a:cubicBezTo>
                  <a:pt x="66" y="90"/>
                  <a:pt x="64" y="91"/>
                  <a:pt x="63" y="94"/>
                </a:cubicBezTo>
                <a:cubicBezTo>
                  <a:pt x="63" y="94"/>
                  <a:pt x="63" y="94"/>
                  <a:pt x="63" y="94"/>
                </a:cubicBezTo>
                <a:cubicBezTo>
                  <a:pt x="63" y="96"/>
                  <a:pt x="64" y="98"/>
                  <a:pt x="67" y="98"/>
                </a:cubicBezTo>
                <a:cubicBezTo>
                  <a:pt x="67" y="98"/>
                  <a:pt x="67" y="98"/>
                  <a:pt x="67" y="98"/>
                </a:cubicBezTo>
                <a:close/>
                <a:moveTo>
                  <a:pt x="71" y="79"/>
                </a:moveTo>
                <a:cubicBezTo>
                  <a:pt x="71" y="79"/>
                  <a:pt x="71" y="79"/>
                  <a:pt x="71" y="79"/>
                </a:cubicBezTo>
                <a:cubicBezTo>
                  <a:pt x="73" y="79"/>
                  <a:pt x="75" y="78"/>
                  <a:pt x="75" y="76"/>
                </a:cubicBezTo>
                <a:cubicBezTo>
                  <a:pt x="75" y="76"/>
                  <a:pt x="75" y="76"/>
                  <a:pt x="75" y="76"/>
                </a:cubicBezTo>
                <a:cubicBezTo>
                  <a:pt x="76" y="74"/>
                  <a:pt x="74" y="72"/>
                  <a:pt x="72" y="71"/>
                </a:cubicBezTo>
                <a:cubicBezTo>
                  <a:pt x="72" y="71"/>
                  <a:pt x="72" y="71"/>
                  <a:pt x="72" y="71"/>
                </a:cubicBezTo>
                <a:cubicBezTo>
                  <a:pt x="70" y="71"/>
                  <a:pt x="68" y="72"/>
                  <a:pt x="67" y="74"/>
                </a:cubicBezTo>
                <a:cubicBezTo>
                  <a:pt x="67" y="74"/>
                  <a:pt x="67" y="74"/>
                  <a:pt x="67" y="74"/>
                </a:cubicBezTo>
                <a:cubicBezTo>
                  <a:pt x="67" y="76"/>
                  <a:pt x="68" y="78"/>
                  <a:pt x="70" y="79"/>
                </a:cubicBezTo>
                <a:cubicBezTo>
                  <a:pt x="71" y="79"/>
                  <a:pt x="71" y="79"/>
                  <a:pt x="71" y="79"/>
                </a:cubicBezTo>
                <a:close/>
                <a:moveTo>
                  <a:pt x="77" y="60"/>
                </a:moveTo>
                <a:cubicBezTo>
                  <a:pt x="77" y="60"/>
                  <a:pt x="77" y="60"/>
                  <a:pt x="77" y="60"/>
                </a:cubicBezTo>
                <a:cubicBezTo>
                  <a:pt x="78" y="60"/>
                  <a:pt x="80" y="59"/>
                  <a:pt x="80" y="57"/>
                </a:cubicBezTo>
                <a:cubicBezTo>
                  <a:pt x="80" y="57"/>
                  <a:pt x="80" y="57"/>
                  <a:pt x="80" y="57"/>
                </a:cubicBezTo>
                <a:cubicBezTo>
                  <a:pt x="81" y="55"/>
                  <a:pt x="80" y="53"/>
                  <a:pt x="78" y="52"/>
                </a:cubicBezTo>
                <a:cubicBezTo>
                  <a:pt x="78" y="52"/>
                  <a:pt x="78" y="52"/>
                  <a:pt x="78" y="52"/>
                </a:cubicBezTo>
                <a:cubicBezTo>
                  <a:pt x="76" y="51"/>
                  <a:pt x="73" y="52"/>
                  <a:pt x="73" y="55"/>
                </a:cubicBezTo>
                <a:cubicBezTo>
                  <a:pt x="73" y="55"/>
                  <a:pt x="73" y="55"/>
                  <a:pt x="73" y="55"/>
                </a:cubicBezTo>
                <a:cubicBezTo>
                  <a:pt x="72" y="57"/>
                  <a:pt x="73" y="59"/>
                  <a:pt x="75" y="60"/>
                </a:cubicBezTo>
                <a:cubicBezTo>
                  <a:pt x="76" y="60"/>
                  <a:pt x="76" y="60"/>
                  <a:pt x="77" y="60"/>
                </a:cubicBezTo>
                <a:close/>
                <a:moveTo>
                  <a:pt x="84" y="41"/>
                </a:moveTo>
                <a:cubicBezTo>
                  <a:pt x="84" y="41"/>
                  <a:pt x="84" y="41"/>
                  <a:pt x="84" y="41"/>
                </a:cubicBezTo>
                <a:cubicBezTo>
                  <a:pt x="85" y="41"/>
                  <a:pt x="87" y="41"/>
                  <a:pt x="87" y="39"/>
                </a:cubicBezTo>
                <a:cubicBezTo>
                  <a:pt x="87" y="39"/>
                  <a:pt x="87" y="39"/>
                  <a:pt x="87" y="39"/>
                </a:cubicBezTo>
                <a:cubicBezTo>
                  <a:pt x="88" y="37"/>
                  <a:pt x="88" y="35"/>
                  <a:pt x="86" y="34"/>
                </a:cubicBezTo>
                <a:cubicBezTo>
                  <a:pt x="86" y="34"/>
                  <a:pt x="86" y="34"/>
                  <a:pt x="86" y="34"/>
                </a:cubicBezTo>
                <a:cubicBezTo>
                  <a:pt x="84" y="33"/>
                  <a:pt x="81" y="34"/>
                  <a:pt x="80" y="36"/>
                </a:cubicBezTo>
                <a:cubicBezTo>
                  <a:pt x="80" y="36"/>
                  <a:pt x="80" y="36"/>
                  <a:pt x="80" y="36"/>
                </a:cubicBezTo>
                <a:cubicBezTo>
                  <a:pt x="80" y="36"/>
                  <a:pt x="80" y="36"/>
                  <a:pt x="80" y="36"/>
                </a:cubicBezTo>
                <a:cubicBezTo>
                  <a:pt x="80" y="36"/>
                  <a:pt x="80" y="36"/>
                  <a:pt x="80" y="36"/>
                </a:cubicBezTo>
                <a:cubicBezTo>
                  <a:pt x="79" y="38"/>
                  <a:pt x="80" y="40"/>
                  <a:pt x="82" y="41"/>
                </a:cubicBezTo>
                <a:cubicBezTo>
                  <a:pt x="83" y="41"/>
                  <a:pt x="83" y="41"/>
                  <a:pt x="84" y="41"/>
                </a:cubicBezTo>
                <a:close/>
                <a:moveTo>
                  <a:pt x="95" y="25"/>
                </a:moveTo>
                <a:cubicBezTo>
                  <a:pt x="95" y="25"/>
                  <a:pt x="95" y="25"/>
                  <a:pt x="95" y="25"/>
                </a:cubicBezTo>
                <a:cubicBezTo>
                  <a:pt x="96" y="25"/>
                  <a:pt x="97" y="24"/>
                  <a:pt x="98" y="23"/>
                </a:cubicBezTo>
                <a:cubicBezTo>
                  <a:pt x="98" y="23"/>
                  <a:pt x="98" y="23"/>
                  <a:pt x="98" y="23"/>
                </a:cubicBezTo>
                <a:cubicBezTo>
                  <a:pt x="99" y="22"/>
                  <a:pt x="99" y="19"/>
                  <a:pt x="97" y="18"/>
                </a:cubicBezTo>
                <a:cubicBezTo>
                  <a:pt x="97" y="18"/>
                  <a:pt x="97" y="18"/>
                  <a:pt x="97" y="18"/>
                </a:cubicBezTo>
                <a:cubicBezTo>
                  <a:pt x="95" y="16"/>
                  <a:pt x="93" y="17"/>
                  <a:pt x="91" y="18"/>
                </a:cubicBezTo>
                <a:cubicBezTo>
                  <a:pt x="91" y="18"/>
                  <a:pt x="91" y="18"/>
                  <a:pt x="91" y="18"/>
                </a:cubicBezTo>
                <a:cubicBezTo>
                  <a:pt x="90" y="20"/>
                  <a:pt x="90" y="22"/>
                  <a:pt x="92" y="24"/>
                </a:cubicBezTo>
                <a:cubicBezTo>
                  <a:pt x="93" y="25"/>
                  <a:pt x="94" y="25"/>
                  <a:pt x="95" y="25"/>
                </a:cubicBezTo>
                <a:close/>
                <a:moveTo>
                  <a:pt x="110" y="13"/>
                </a:moveTo>
                <a:cubicBezTo>
                  <a:pt x="110" y="13"/>
                  <a:pt x="110" y="13"/>
                  <a:pt x="110" y="13"/>
                </a:cubicBezTo>
                <a:cubicBezTo>
                  <a:pt x="110" y="13"/>
                  <a:pt x="111" y="13"/>
                  <a:pt x="112" y="12"/>
                </a:cubicBezTo>
                <a:cubicBezTo>
                  <a:pt x="112" y="12"/>
                  <a:pt x="112" y="12"/>
                  <a:pt x="112" y="12"/>
                </a:cubicBezTo>
                <a:cubicBezTo>
                  <a:pt x="114" y="11"/>
                  <a:pt x="114" y="9"/>
                  <a:pt x="113" y="7"/>
                </a:cubicBezTo>
                <a:cubicBezTo>
                  <a:pt x="113" y="7"/>
                  <a:pt x="113" y="7"/>
                  <a:pt x="113" y="7"/>
                </a:cubicBezTo>
                <a:cubicBezTo>
                  <a:pt x="112" y="5"/>
                  <a:pt x="110" y="4"/>
                  <a:pt x="108" y="5"/>
                </a:cubicBezTo>
                <a:cubicBezTo>
                  <a:pt x="108" y="5"/>
                  <a:pt x="108" y="5"/>
                  <a:pt x="108" y="5"/>
                </a:cubicBezTo>
                <a:cubicBezTo>
                  <a:pt x="106" y="6"/>
                  <a:pt x="105" y="9"/>
                  <a:pt x="106" y="11"/>
                </a:cubicBezTo>
                <a:cubicBezTo>
                  <a:pt x="107" y="12"/>
                  <a:pt x="108" y="13"/>
                  <a:pt x="110" y="13"/>
                </a:cubicBezTo>
                <a:close/>
                <a:moveTo>
                  <a:pt x="132" y="7"/>
                </a:moveTo>
                <a:cubicBezTo>
                  <a:pt x="132" y="7"/>
                  <a:pt x="132" y="7"/>
                  <a:pt x="132" y="7"/>
                </a:cubicBezTo>
                <a:cubicBezTo>
                  <a:pt x="132" y="7"/>
                  <a:pt x="133" y="6"/>
                  <a:pt x="133" y="6"/>
                </a:cubicBezTo>
                <a:cubicBezTo>
                  <a:pt x="133" y="6"/>
                  <a:pt x="133" y="6"/>
                  <a:pt x="133" y="5"/>
                </a:cubicBezTo>
                <a:cubicBezTo>
                  <a:pt x="133" y="5"/>
                  <a:pt x="133" y="5"/>
                  <a:pt x="133" y="5"/>
                </a:cubicBezTo>
                <a:cubicBezTo>
                  <a:pt x="133" y="4"/>
                  <a:pt x="133" y="4"/>
                  <a:pt x="133" y="3"/>
                </a:cubicBezTo>
                <a:cubicBezTo>
                  <a:pt x="132" y="3"/>
                  <a:pt x="132" y="2"/>
                  <a:pt x="132" y="2"/>
                </a:cubicBezTo>
                <a:cubicBezTo>
                  <a:pt x="131" y="1"/>
                  <a:pt x="130" y="0"/>
                  <a:pt x="128" y="1"/>
                </a:cubicBezTo>
                <a:cubicBezTo>
                  <a:pt x="128" y="1"/>
                  <a:pt x="128" y="1"/>
                  <a:pt x="127" y="1"/>
                </a:cubicBezTo>
                <a:cubicBezTo>
                  <a:pt x="127" y="1"/>
                  <a:pt x="127" y="1"/>
                  <a:pt x="127" y="1"/>
                </a:cubicBezTo>
                <a:cubicBezTo>
                  <a:pt x="127" y="1"/>
                  <a:pt x="126" y="2"/>
                  <a:pt x="126" y="2"/>
                </a:cubicBezTo>
                <a:cubicBezTo>
                  <a:pt x="126" y="2"/>
                  <a:pt x="125" y="3"/>
                  <a:pt x="125" y="3"/>
                </a:cubicBezTo>
                <a:cubicBezTo>
                  <a:pt x="125" y="4"/>
                  <a:pt x="125" y="4"/>
                  <a:pt x="125" y="5"/>
                </a:cubicBezTo>
                <a:cubicBezTo>
                  <a:pt x="125" y="6"/>
                  <a:pt x="125" y="7"/>
                  <a:pt x="126" y="7"/>
                </a:cubicBezTo>
                <a:cubicBezTo>
                  <a:pt x="127" y="8"/>
                  <a:pt x="128" y="9"/>
                  <a:pt x="129" y="9"/>
                </a:cubicBezTo>
                <a:cubicBezTo>
                  <a:pt x="130" y="9"/>
                  <a:pt x="131" y="8"/>
                  <a:pt x="132" y="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EB61D7CA-30B9-4B4D-A19B-3F53FCE3DE3F}"/>
              </a:ext>
            </a:extLst>
          </p:cNvPr>
          <p:cNvSpPr>
            <a:spLocks noEditPoints="1"/>
          </p:cNvSpPr>
          <p:nvPr/>
        </p:nvSpPr>
        <p:spPr bwMode="auto">
          <a:xfrm>
            <a:off x="7248525" y="3856038"/>
            <a:ext cx="506413" cy="1200150"/>
          </a:xfrm>
          <a:custGeom>
            <a:avLst/>
            <a:gdLst>
              <a:gd name="T0" fmla="*/ 1 w 133"/>
              <a:gd name="T1" fmla="*/ 3 h 315"/>
              <a:gd name="T2" fmla="*/ 8 w 133"/>
              <a:gd name="T3" fmla="*/ 4 h 315"/>
              <a:gd name="T4" fmla="*/ 110 w 133"/>
              <a:gd name="T5" fmla="*/ 310 h 315"/>
              <a:gd name="T6" fmla="*/ 112 w 133"/>
              <a:gd name="T7" fmla="*/ 303 h 315"/>
              <a:gd name="T8" fmla="*/ 108 w 133"/>
              <a:gd name="T9" fmla="*/ 310 h 315"/>
              <a:gd name="T10" fmla="*/ 97 w 133"/>
              <a:gd name="T11" fmla="*/ 297 h 315"/>
              <a:gd name="T12" fmla="*/ 92 w 133"/>
              <a:gd name="T13" fmla="*/ 291 h 315"/>
              <a:gd name="T14" fmla="*/ 84 w 133"/>
              <a:gd name="T15" fmla="*/ 282 h 315"/>
              <a:gd name="T16" fmla="*/ 87 w 133"/>
              <a:gd name="T17" fmla="*/ 276 h 315"/>
              <a:gd name="T18" fmla="*/ 80 w 133"/>
              <a:gd name="T19" fmla="*/ 280 h 315"/>
              <a:gd name="T20" fmla="*/ 77 w 133"/>
              <a:gd name="T21" fmla="*/ 263 h 315"/>
              <a:gd name="T22" fmla="*/ 80 w 133"/>
              <a:gd name="T23" fmla="*/ 258 h 315"/>
              <a:gd name="T24" fmla="*/ 75 w 133"/>
              <a:gd name="T25" fmla="*/ 256 h 315"/>
              <a:gd name="T26" fmla="*/ 71 w 133"/>
              <a:gd name="T27" fmla="*/ 244 h 315"/>
              <a:gd name="T28" fmla="*/ 75 w 133"/>
              <a:gd name="T29" fmla="*/ 239 h 315"/>
              <a:gd name="T30" fmla="*/ 67 w 133"/>
              <a:gd name="T31" fmla="*/ 241 h 315"/>
              <a:gd name="T32" fmla="*/ 68 w 133"/>
              <a:gd name="T33" fmla="*/ 225 h 315"/>
              <a:gd name="T34" fmla="*/ 71 w 133"/>
              <a:gd name="T35" fmla="*/ 220 h 315"/>
              <a:gd name="T36" fmla="*/ 63 w 133"/>
              <a:gd name="T37" fmla="*/ 222 h 315"/>
              <a:gd name="T38" fmla="*/ 65 w 133"/>
              <a:gd name="T39" fmla="*/ 205 h 315"/>
              <a:gd name="T40" fmla="*/ 68 w 133"/>
              <a:gd name="T41" fmla="*/ 201 h 315"/>
              <a:gd name="T42" fmla="*/ 60 w 133"/>
              <a:gd name="T43" fmla="*/ 202 h 315"/>
              <a:gd name="T44" fmla="*/ 62 w 133"/>
              <a:gd name="T45" fmla="*/ 186 h 315"/>
              <a:gd name="T46" fmla="*/ 61 w 133"/>
              <a:gd name="T47" fmla="*/ 178 h 315"/>
              <a:gd name="T48" fmla="*/ 62 w 133"/>
              <a:gd name="T49" fmla="*/ 186 h 315"/>
              <a:gd name="T50" fmla="*/ 60 w 133"/>
              <a:gd name="T51" fmla="*/ 166 h 315"/>
              <a:gd name="T52" fmla="*/ 64 w 133"/>
              <a:gd name="T53" fmla="*/ 161 h 315"/>
              <a:gd name="T54" fmla="*/ 56 w 133"/>
              <a:gd name="T55" fmla="*/ 162 h 315"/>
              <a:gd name="T56" fmla="*/ 58 w 133"/>
              <a:gd name="T57" fmla="*/ 146 h 315"/>
              <a:gd name="T58" fmla="*/ 62 w 133"/>
              <a:gd name="T59" fmla="*/ 142 h 315"/>
              <a:gd name="T60" fmla="*/ 54 w 133"/>
              <a:gd name="T61" fmla="*/ 143 h 315"/>
              <a:gd name="T62" fmla="*/ 56 w 133"/>
              <a:gd name="T63" fmla="*/ 126 h 315"/>
              <a:gd name="T64" fmla="*/ 55 w 133"/>
              <a:gd name="T65" fmla="*/ 118 h 315"/>
              <a:gd name="T66" fmla="*/ 53 w 133"/>
              <a:gd name="T67" fmla="*/ 107 h 315"/>
              <a:gd name="T68" fmla="*/ 57 w 133"/>
              <a:gd name="T69" fmla="*/ 102 h 315"/>
              <a:gd name="T70" fmla="*/ 49 w 133"/>
              <a:gd name="T71" fmla="*/ 103 h 315"/>
              <a:gd name="T72" fmla="*/ 51 w 133"/>
              <a:gd name="T73" fmla="*/ 87 h 315"/>
              <a:gd name="T74" fmla="*/ 50 w 133"/>
              <a:gd name="T75" fmla="*/ 79 h 315"/>
              <a:gd name="T76" fmla="*/ 47 w 133"/>
              <a:gd name="T77" fmla="*/ 68 h 315"/>
              <a:gd name="T78" fmla="*/ 51 w 133"/>
              <a:gd name="T79" fmla="*/ 63 h 315"/>
              <a:gd name="T80" fmla="*/ 43 w 133"/>
              <a:gd name="T81" fmla="*/ 64 h 315"/>
              <a:gd name="T82" fmla="*/ 43 w 133"/>
              <a:gd name="T83" fmla="*/ 48 h 315"/>
              <a:gd name="T84" fmla="*/ 41 w 133"/>
              <a:gd name="T85" fmla="*/ 41 h 315"/>
              <a:gd name="T86" fmla="*/ 35 w 133"/>
              <a:gd name="T87" fmla="*/ 30 h 315"/>
              <a:gd name="T88" fmla="*/ 38 w 133"/>
              <a:gd name="T89" fmla="*/ 24 h 315"/>
              <a:gd name="T90" fmla="*/ 33 w 133"/>
              <a:gd name="T91" fmla="*/ 23 h 315"/>
              <a:gd name="T92" fmla="*/ 35 w 133"/>
              <a:gd name="T93" fmla="*/ 30 h 315"/>
              <a:gd name="T94" fmla="*/ 26 w 133"/>
              <a:gd name="T95" fmla="*/ 13 h 315"/>
              <a:gd name="T96" fmla="*/ 25 w 133"/>
              <a:gd name="T97" fmla="*/ 8 h 315"/>
              <a:gd name="T98" fmla="*/ 20 w 133"/>
              <a:gd name="T99" fmla="*/ 14 h 315"/>
              <a:gd name="T100" fmla="*/ 133 w 133"/>
              <a:gd name="T101" fmla="*/ 312 h 315"/>
              <a:gd name="T102" fmla="*/ 127 w 133"/>
              <a:gd name="T103" fmla="*/ 307 h 315"/>
              <a:gd name="T104" fmla="*/ 125 w 133"/>
              <a:gd name="T105" fmla="*/ 310 h 315"/>
              <a:gd name="T106" fmla="*/ 129 w 133"/>
              <a:gd name="T107" fmla="*/ 315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 h="315">
                <a:moveTo>
                  <a:pt x="4" y="8"/>
                </a:moveTo>
                <a:cubicBezTo>
                  <a:pt x="3" y="8"/>
                  <a:pt x="2" y="8"/>
                  <a:pt x="1" y="7"/>
                </a:cubicBezTo>
                <a:cubicBezTo>
                  <a:pt x="1" y="7"/>
                  <a:pt x="0" y="6"/>
                  <a:pt x="0" y="4"/>
                </a:cubicBezTo>
                <a:cubicBezTo>
                  <a:pt x="0" y="4"/>
                  <a:pt x="0" y="3"/>
                  <a:pt x="1" y="3"/>
                </a:cubicBezTo>
                <a:cubicBezTo>
                  <a:pt x="1" y="2"/>
                  <a:pt x="1" y="2"/>
                  <a:pt x="1" y="2"/>
                </a:cubicBezTo>
                <a:cubicBezTo>
                  <a:pt x="3" y="0"/>
                  <a:pt x="6" y="0"/>
                  <a:pt x="7" y="2"/>
                </a:cubicBezTo>
                <a:cubicBezTo>
                  <a:pt x="7" y="2"/>
                  <a:pt x="8" y="2"/>
                  <a:pt x="8" y="3"/>
                </a:cubicBezTo>
                <a:cubicBezTo>
                  <a:pt x="8" y="3"/>
                  <a:pt x="8" y="4"/>
                  <a:pt x="8" y="4"/>
                </a:cubicBezTo>
                <a:cubicBezTo>
                  <a:pt x="8" y="6"/>
                  <a:pt x="8" y="7"/>
                  <a:pt x="7" y="7"/>
                </a:cubicBezTo>
                <a:cubicBezTo>
                  <a:pt x="7" y="8"/>
                  <a:pt x="6" y="8"/>
                  <a:pt x="6" y="8"/>
                </a:cubicBezTo>
                <a:cubicBezTo>
                  <a:pt x="5" y="8"/>
                  <a:pt x="5" y="8"/>
                  <a:pt x="4" y="8"/>
                </a:cubicBezTo>
                <a:close/>
                <a:moveTo>
                  <a:pt x="110" y="310"/>
                </a:moveTo>
                <a:cubicBezTo>
                  <a:pt x="110" y="310"/>
                  <a:pt x="110" y="310"/>
                  <a:pt x="110" y="310"/>
                </a:cubicBezTo>
                <a:cubicBezTo>
                  <a:pt x="111" y="310"/>
                  <a:pt x="113" y="310"/>
                  <a:pt x="113" y="308"/>
                </a:cubicBezTo>
                <a:cubicBezTo>
                  <a:pt x="113" y="308"/>
                  <a:pt x="113" y="308"/>
                  <a:pt x="113" y="308"/>
                </a:cubicBezTo>
                <a:cubicBezTo>
                  <a:pt x="114" y="306"/>
                  <a:pt x="114" y="304"/>
                  <a:pt x="112" y="303"/>
                </a:cubicBezTo>
                <a:cubicBezTo>
                  <a:pt x="112" y="303"/>
                  <a:pt x="112" y="303"/>
                  <a:pt x="112" y="303"/>
                </a:cubicBezTo>
                <a:cubicBezTo>
                  <a:pt x="110" y="302"/>
                  <a:pt x="107" y="303"/>
                  <a:pt x="106" y="305"/>
                </a:cubicBezTo>
                <a:cubicBezTo>
                  <a:pt x="106" y="305"/>
                  <a:pt x="106" y="305"/>
                  <a:pt x="106" y="305"/>
                </a:cubicBezTo>
                <a:cubicBezTo>
                  <a:pt x="105" y="307"/>
                  <a:pt x="106" y="309"/>
                  <a:pt x="108" y="310"/>
                </a:cubicBezTo>
                <a:cubicBezTo>
                  <a:pt x="109" y="310"/>
                  <a:pt x="109" y="310"/>
                  <a:pt x="110" y="310"/>
                </a:cubicBezTo>
                <a:close/>
                <a:moveTo>
                  <a:pt x="95" y="298"/>
                </a:moveTo>
                <a:cubicBezTo>
                  <a:pt x="95" y="298"/>
                  <a:pt x="95" y="298"/>
                  <a:pt x="95" y="298"/>
                </a:cubicBezTo>
                <a:cubicBezTo>
                  <a:pt x="95" y="298"/>
                  <a:pt x="96" y="298"/>
                  <a:pt x="97" y="297"/>
                </a:cubicBezTo>
                <a:cubicBezTo>
                  <a:pt x="97" y="297"/>
                  <a:pt x="97" y="297"/>
                  <a:pt x="97" y="297"/>
                </a:cubicBezTo>
                <a:cubicBezTo>
                  <a:pt x="99" y="296"/>
                  <a:pt x="99" y="293"/>
                  <a:pt x="98" y="292"/>
                </a:cubicBezTo>
                <a:cubicBezTo>
                  <a:pt x="98" y="292"/>
                  <a:pt x="98" y="292"/>
                  <a:pt x="98" y="292"/>
                </a:cubicBezTo>
                <a:cubicBezTo>
                  <a:pt x="96" y="290"/>
                  <a:pt x="94" y="290"/>
                  <a:pt x="92" y="291"/>
                </a:cubicBezTo>
                <a:cubicBezTo>
                  <a:pt x="92" y="291"/>
                  <a:pt x="92" y="291"/>
                  <a:pt x="92" y="291"/>
                </a:cubicBezTo>
                <a:cubicBezTo>
                  <a:pt x="90" y="293"/>
                  <a:pt x="90" y="295"/>
                  <a:pt x="91" y="297"/>
                </a:cubicBezTo>
                <a:cubicBezTo>
                  <a:pt x="92" y="298"/>
                  <a:pt x="93" y="298"/>
                  <a:pt x="95" y="298"/>
                </a:cubicBezTo>
                <a:close/>
                <a:moveTo>
                  <a:pt x="84" y="282"/>
                </a:moveTo>
                <a:cubicBezTo>
                  <a:pt x="84" y="282"/>
                  <a:pt x="84" y="282"/>
                  <a:pt x="84" y="282"/>
                </a:cubicBezTo>
                <a:cubicBezTo>
                  <a:pt x="84" y="282"/>
                  <a:pt x="85" y="282"/>
                  <a:pt x="86" y="281"/>
                </a:cubicBezTo>
                <a:cubicBezTo>
                  <a:pt x="86" y="281"/>
                  <a:pt x="86" y="281"/>
                  <a:pt x="86" y="281"/>
                </a:cubicBezTo>
                <a:cubicBezTo>
                  <a:pt x="88" y="280"/>
                  <a:pt x="88" y="278"/>
                  <a:pt x="87" y="276"/>
                </a:cubicBezTo>
                <a:cubicBezTo>
                  <a:pt x="87" y="276"/>
                  <a:pt x="87" y="276"/>
                  <a:pt x="87" y="276"/>
                </a:cubicBezTo>
                <a:cubicBezTo>
                  <a:pt x="86" y="274"/>
                  <a:pt x="84" y="273"/>
                  <a:pt x="82" y="274"/>
                </a:cubicBezTo>
                <a:cubicBezTo>
                  <a:pt x="82" y="274"/>
                  <a:pt x="82" y="274"/>
                  <a:pt x="82" y="274"/>
                </a:cubicBezTo>
                <a:cubicBezTo>
                  <a:pt x="80" y="275"/>
                  <a:pt x="79" y="278"/>
                  <a:pt x="80" y="280"/>
                </a:cubicBezTo>
                <a:cubicBezTo>
                  <a:pt x="80" y="280"/>
                  <a:pt x="80" y="280"/>
                  <a:pt x="80" y="280"/>
                </a:cubicBezTo>
                <a:cubicBezTo>
                  <a:pt x="81" y="281"/>
                  <a:pt x="82" y="282"/>
                  <a:pt x="84" y="282"/>
                </a:cubicBezTo>
                <a:close/>
                <a:moveTo>
                  <a:pt x="77" y="263"/>
                </a:moveTo>
                <a:cubicBezTo>
                  <a:pt x="77" y="263"/>
                  <a:pt x="77" y="263"/>
                  <a:pt x="77" y="263"/>
                </a:cubicBezTo>
                <a:cubicBezTo>
                  <a:pt x="77" y="263"/>
                  <a:pt x="77" y="263"/>
                  <a:pt x="78" y="263"/>
                </a:cubicBezTo>
                <a:cubicBezTo>
                  <a:pt x="78" y="263"/>
                  <a:pt x="78" y="263"/>
                  <a:pt x="78" y="263"/>
                </a:cubicBezTo>
                <a:cubicBezTo>
                  <a:pt x="80" y="263"/>
                  <a:pt x="81" y="260"/>
                  <a:pt x="80" y="258"/>
                </a:cubicBezTo>
                <a:cubicBezTo>
                  <a:pt x="80" y="258"/>
                  <a:pt x="80" y="258"/>
                  <a:pt x="80" y="258"/>
                </a:cubicBezTo>
                <a:cubicBezTo>
                  <a:pt x="80" y="258"/>
                  <a:pt x="80" y="258"/>
                  <a:pt x="80" y="258"/>
                </a:cubicBezTo>
                <a:cubicBezTo>
                  <a:pt x="80" y="258"/>
                  <a:pt x="80" y="258"/>
                  <a:pt x="80" y="258"/>
                </a:cubicBezTo>
                <a:cubicBezTo>
                  <a:pt x="80" y="256"/>
                  <a:pt x="77" y="255"/>
                  <a:pt x="75" y="256"/>
                </a:cubicBezTo>
                <a:cubicBezTo>
                  <a:pt x="75" y="256"/>
                  <a:pt x="75" y="256"/>
                  <a:pt x="75" y="256"/>
                </a:cubicBezTo>
                <a:cubicBezTo>
                  <a:pt x="73" y="256"/>
                  <a:pt x="72" y="259"/>
                  <a:pt x="73" y="261"/>
                </a:cubicBezTo>
                <a:cubicBezTo>
                  <a:pt x="73" y="262"/>
                  <a:pt x="75" y="263"/>
                  <a:pt x="77" y="263"/>
                </a:cubicBezTo>
                <a:close/>
                <a:moveTo>
                  <a:pt x="71" y="244"/>
                </a:moveTo>
                <a:cubicBezTo>
                  <a:pt x="71" y="244"/>
                  <a:pt x="71" y="244"/>
                  <a:pt x="71" y="244"/>
                </a:cubicBezTo>
                <a:cubicBezTo>
                  <a:pt x="72" y="244"/>
                  <a:pt x="72" y="244"/>
                  <a:pt x="72" y="244"/>
                </a:cubicBezTo>
                <a:cubicBezTo>
                  <a:pt x="72" y="244"/>
                  <a:pt x="72" y="244"/>
                  <a:pt x="72" y="244"/>
                </a:cubicBezTo>
                <a:cubicBezTo>
                  <a:pt x="74" y="244"/>
                  <a:pt x="76" y="242"/>
                  <a:pt x="75" y="239"/>
                </a:cubicBezTo>
                <a:cubicBezTo>
                  <a:pt x="75" y="239"/>
                  <a:pt x="75" y="239"/>
                  <a:pt x="75" y="239"/>
                </a:cubicBezTo>
                <a:cubicBezTo>
                  <a:pt x="75" y="237"/>
                  <a:pt x="73" y="236"/>
                  <a:pt x="70" y="236"/>
                </a:cubicBezTo>
                <a:cubicBezTo>
                  <a:pt x="70" y="236"/>
                  <a:pt x="70" y="236"/>
                  <a:pt x="70" y="236"/>
                </a:cubicBezTo>
                <a:cubicBezTo>
                  <a:pt x="68" y="237"/>
                  <a:pt x="67" y="239"/>
                  <a:pt x="67" y="241"/>
                </a:cubicBezTo>
                <a:cubicBezTo>
                  <a:pt x="67" y="241"/>
                  <a:pt x="67" y="241"/>
                  <a:pt x="67" y="241"/>
                </a:cubicBezTo>
                <a:cubicBezTo>
                  <a:pt x="68" y="243"/>
                  <a:pt x="69" y="244"/>
                  <a:pt x="71" y="244"/>
                </a:cubicBezTo>
                <a:close/>
                <a:moveTo>
                  <a:pt x="67" y="225"/>
                </a:moveTo>
                <a:cubicBezTo>
                  <a:pt x="67" y="225"/>
                  <a:pt x="67" y="225"/>
                  <a:pt x="67" y="225"/>
                </a:cubicBezTo>
                <a:cubicBezTo>
                  <a:pt x="68" y="225"/>
                  <a:pt x="68" y="225"/>
                  <a:pt x="68" y="225"/>
                </a:cubicBezTo>
                <a:cubicBezTo>
                  <a:pt x="68" y="225"/>
                  <a:pt x="68" y="225"/>
                  <a:pt x="68" y="225"/>
                </a:cubicBezTo>
                <a:cubicBezTo>
                  <a:pt x="70" y="224"/>
                  <a:pt x="72" y="222"/>
                  <a:pt x="71" y="220"/>
                </a:cubicBezTo>
                <a:cubicBezTo>
                  <a:pt x="71" y="220"/>
                  <a:pt x="71" y="220"/>
                  <a:pt x="71" y="220"/>
                </a:cubicBezTo>
                <a:cubicBezTo>
                  <a:pt x="71" y="220"/>
                  <a:pt x="71" y="220"/>
                  <a:pt x="71" y="220"/>
                </a:cubicBezTo>
                <a:cubicBezTo>
                  <a:pt x="71" y="220"/>
                  <a:pt x="71" y="220"/>
                  <a:pt x="71" y="220"/>
                </a:cubicBezTo>
                <a:cubicBezTo>
                  <a:pt x="71" y="218"/>
                  <a:pt x="69" y="217"/>
                  <a:pt x="67" y="217"/>
                </a:cubicBezTo>
                <a:cubicBezTo>
                  <a:pt x="67" y="217"/>
                  <a:pt x="67" y="217"/>
                  <a:pt x="67" y="217"/>
                </a:cubicBezTo>
                <a:cubicBezTo>
                  <a:pt x="64" y="217"/>
                  <a:pt x="63" y="219"/>
                  <a:pt x="63" y="222"/>
                </a:cubicBezTo>
                <a:cubicBezTo>
                  <a:pt x="64" y="223"/>
                  <a:pt x="65" y="225"/>
                  <a:pt x="67" y="225"/>
                </a:cubicBezTo>
                <a:close/>
                <a:moveTo>
                  <a:pt x="64" y="205"/>
                </a:moveTo>
                <a:cubicBezTo>
                  <a:pt x="64" y="205"/>
                  <a:pt x="64" y="205"/>
                  <a:pt x="64" y="205"/>
                </a:cubicBezTo>
                <a:cubicBezTo>
                  <a:pt x="64" y="205"/>
                  <a:pt x="65" y="205"/>
                  <a:pt x="65" y="205"/>
                </a:cubicBezTo>
                <a:cubicBezTo>
                  <a:pt x="65" y="205"/>
                  <a:pt x="65" y="205"/>
                  <a:pt x="65" y="205"/>
                </a:cubicBezTo>
                <a:cubicBezTo>
                  <a:pt x="67" y="205"/>
                  <a:pt x="69" y="203"/>
                  <a:pt x="68" y="201"/>
                </a:cubicBezTo>
                <a:cubicBezTo>
                  <a:pt x="68" y="201"/>
                  <a:pt x="68" y="201"/>
                  <a:pt x="68" y="201"/>
                </a:cubicBezTo>
                <a:cubicBezTo>
                  <a:pt x="68" y="201"/>
                  <a:pt x="68" y="201"/>
                  <a:pt x="68" y="201"/>
                </a:cubicBezTo>
                <a:cubicBezTo>
                  <a:pt x="68" y="201"/>
                  <a:pt x="68" y="201"/>
                  <a:pt x="68" y="201"/>
                </a:cubicBezTo>
                <a:cubicBezTo>
                  <a:pt x="68" y="199"/>
                  <a:pt x="66" y="197"/>
                  <a:pt x="64" y="197"/>
                </a:cubicBezTo>
                <a:cubicBezTo>
                  <a:pt x="64" y="197"/>
                  <a:pt x="64" y="197"/>
                  <a:pt x="64" y="197"/>
                </a:cubicBezTo>
                <a:cubicBezTo>
                  <a:pt x="62" y="198"/>
                  <a:pt x="60" y="200"/>
                  <a:pt x="60" y="202"/>
                </a:cubicBezTo>
                <a:cubicBezTo>
                  <a:pt x="61" y="204"/>
                  <a:pt x="62" y="205"/>
                  <a:pt x="64" y="205"/>
                </a:cubicBezTo>
                <a:close/>
                <a:moveTo>
                  <a:pt x="62" y="186"/>
                </a:moveTo>
                <a:cubicBezTo>
                  <a:pt x="62" y="186"/>
                  <a:pt x="62" y="186"/>
                  <a:pt x="62" y="186"/>
                </a:cubicBezTo>
                <a:cubicBezTo>
                  <a:pt x="62" y="186"/>
                  <a:pt x="62" y="186"/>
                  <a:pt x="62" y="186"/>
                </a:cubicBezTo>
                <a:cubicBezTo>
                  <a:pt x="62" y="186"/>
                  <a:pt x="62" y="186"/>
                  <a:pt x="62" y="186"/>
                </a:cubicBezTo>
                <a:cubicBezTo>
                  <a:pt x="64" y="185"/>
                  <a:pt x="66" y="183"/>
                  <a:pt x="66" y="181"/>
                </a:cubicBezTo>
                <a:cubicBezTo>
                  <a:pt x="66" y="181"/>
                  <a:pt x="66" y="181"/>
                  <a:pt x="66" y="181"/>
                </a:cubicBezTo>
                <a:cubicBezTo>
                  <a:pt x="66" y="179"/>
                  <a:pt x="64" y="177"/>
                  <a:pt x="61" y="178"/>
                </a:cubicBezTo>
                <a:cubicBezTo>
                  <a:pt x="61" y="178"/>
                  <a:pt x="61" y="178"/>
                  <a:pt x="61" y="178"/>
                </a:cubicBezTo>
                <a:cubicBezTo>
                  <a:pt x="59" y="178"/>
                  <a:pt x="58" y="180"/>
                  <a:pt x="58" y="182"/>
                </a:cubicBezTo>
                <a:cubicBezTo>
                  <a:pt x="58" y="182"/>
                  <a:pt x="58" y="182"/>
                  <a:pt x="58" y="182"/>
                </a:cubicBezTo>
                <a:cubicBezTo>
                  <a:pt x="58" y="184"/>
                  <a:pt x="60" y="186"/>
                  <a:pt x="62" y="186"/>
                </a:cubicBezTo>
                <a:close/>
                <a:moveTo>
                  <a:pt x="60" y="166"/>
                </a:moveTo>
                <a:cubicBezTo>
                  <a:pt x="60" y="166"/>
                  <a:pt x="60" y="166"/>
                  <a:pt x="60" y="166"/>
                </a:cubicBezTo>
                <a:cubicBezTo>
                  <a:pt x="60" y="166"/>
                  <a:pt x="60" y="166"/>
                  <a:pt x="60" y="166"/>
                </a:cubicBezTo>
                <a:cubicBezTo>
                  <a:pt x="60" y="166"/>
                  <a:pt x="60" y="166"/>
                  <a:pt x="60" y="166"/>
                </a:cubicBezTo>
                <a:cubicBezTo>
                  <a:pt x="62" y="166"/>
                  <a:pt x="64" y="164"/>
                  <a:pt x="64" y="161"/>
                </a:cubicBezTo>
                <a:cubicBezTo>
                  <a:pt x="64" y="161"/>
                  <a:pt x="64" y="161"/>
                  <a:pt x="64" y="161"/>
                </a:cubicBezTo>
                <a:cubicBezTo>
                  <a:pt x="64" y="161"/>
                  <a:pt x="64" y="161"/>
                  <a:pt x="64" y="161"/>
                </a:cubicBezTo>
                <a:cubicBezTo>
                  <a:pt x="64" y="161"/>
                  <a:pt x="64" y="161"/>
                  <a:pt x="64" y="161"/>
                </a:cubicBezTo>
                <a:cubicBezTo>
                  <a:pt x="63" y="159"/>
                  <a:pt x="61" y="158"/>
                  <a:pt x="59" y="158"/>
                </a:cubicBezTo>
                <a:cubicBezTo>
                  <a:pt x="59" y="158"/>
                  <a:pt x="59" y="158"/>
                  <a:pt x="59" y="158"/>
                </a:cubicBezTo>
                <a:cubicBezTo>
                  <a:pt x="57" y="158"/>
                  <a:pt x="55" y="160"/>
                  <a:pt x="56" y="162"/>
                </a:cubicBezTo>
                <a:cubicBezTo>
                  <a:pt x="56" y="162"/>
                  <a:pt x="56" y="162"/>
                  <a:pt x="56" y="162"/>
                </a:cubicBezTo>
                <a:cubicBezTo>
                  <a:pt x="56" y="164"/>
                  <a:pt x="58" y="166"/>
                  <a:pt x="60" y="166"/>
                </a:cubicBezTo>
                <a:close/>
                <a:moveTo>
                  <a:pt x="58" y="146"/>
                </a:moveTo>
                <a:cubicBezTo>
                  <a:pt x="58" y="146"/>
                  <a:pt x="58" y="146"/>
                  <a:pt x="58" y="146"/>
                </a:cubicBezTo>
                <a:cubicBezTo>
                  <a:pt x="58" y="146"/>
                  <a:pt x="58" y="146"/>
                  <a:pt x="58" y="146"/>
                </a:cubicBezTo>
                <a:cubicBezTo>
                  <a:pt x="58" y="146"/>
                  <a:pt x="58" y="146"/>
                  <a:pt x="58" y="146"/>
                </a:cubicBezTo>
                <a:cubicBezTo>
                  <a:pt x="60" y="146"/>
                  <a:pt x="62" y="144"/>
                  <a:pt x="62" y="142"/>
                </a:cubicBezTo>
                <a:cubicBezTo>
                  <a:pt x="62" y="142"/>
                  <a:pt x="62" y="142"/>
                  <a:pt x="62" y="142"/>
                </a:cubicBezTo>
                <a:cubicBezTo>
                  <a:pt x="62" y="142"/>
                  <a:pt x="62" y="142"/>
                  <a:pt x="62" y="142"/>
                </a:cubicBezTo>
                <a:cubicBezTo>
                  <a:pt x="62" y="142"/>
                  <a:pt x="62" y="142"/>
                  <a:pt x="62" y="142"/>
                </a:cubicBezTo>
                <a:cubicBezTo>
                  <a:pt x="61" y="140"/>
                  <a:pt x="59" y="138"/>
                  <a:pt x="57" y="138"/>
                </a:cubicBezTo>
                <a:cubicBezTo>
                  <a:pt x="57" y="138"/>
                  <a:pt x="57" y="138"/>
                  <a:pt x="57" y="138"/>
                </a:cubicBezTo>
                <a:cubicBezTo>
                  <a:pt x="55" y="138"/>
                  <a:pt x="53" y="140"/>
                  <a:pt x="54" y="143"/>
                </a:cubicBezTo>
                <a:cubicBezTo>
                  <a:pt x="54" y="145"/>
                  <a:pt x="56" y="146"/>
                  <a:pt x="58" y="146"/>
                </a:cubicBezTo>
                <a:close/>
                <a:moveTo>
                  <a:pt x="56" y="126"/>
                </a:moveTo>
                <a:cubicBezTo>
                  <a:pt x="56" y="126"/>
                  <a:pt x="56" y="126"/>
                  <a:pt x="56" y="126"/>
                </a:cubicBezTo>
                <a:cubicBezTo>
                  <a:pt x="56" y="126"/>
                  <a:pt x="56" y="126"/>
                  <a:pt x="56" y="126"/>
                </a:cubicBezTo>
                <a:cubicBezTo>
                  <a:pt x="56" y="126"/>
                  <a:pt x="56" y="126"/>
                  <a:pt x="56" y="126"/>
                </a:cubicBezTo>
                <a:cubicBezTo>
                  <a:pt x="58" y="126"/>
                  <a:pt x="60" y="124"/>
                  <a:pt x="60" y="122"/>
                </a:cubicBezTo>
                <a:cubicBezTo>
                  <a:pt x="60" y="122"/>
                  <a:pt x="60" y="122"/>
                  <a:pt x="60" y="122"/>
                </a:cubicBezTo>
                <a:cubicBezTo>
                  <a:pt x="59" y="120"/>
                  <a:pt x="57" y="118"/>
                  <a:pt x="55" y="118"/>
                </a:cubicBezTo>
                <a:cubicBezTo>
                  <a:pt x="55" y="118"/>
                  <a:pt x="55" y="118"/>
                  <a:pt x="55" y="118"/>
                </a:cubicBezTo>
                <a:cubicBezTo>
                  <a:pt x="53" y="119"/>
                  <a:pt x="51" y="121"/>
                  <a:pt x="52" y="123"/>
                </a:cubicBezTo>
                <a:cubicBezTo>
                  <a:pt x="52" y="125"/>
                  <a:pt x="54" y="126"/>
                  <a:pt x="56" y="126"/>
                </a:cubicBezTo>
                <a:close/>
                <a:moveTo>
                  <a:pt x="53" y="107"/>
                </a:moveTo>
                <a:cubicBezTo>
                  <a:pt x="53" y="107"/>
                  <a:pt x="53" y="107"/>
                  <a:pt x="53" y="107"/>
                </a:cubicBezTo>
                <a:cubicBezTo>
                  <a:pt x="54" y="107"/>
                  <a:pt x="54" y="107"/>
                  <a:pt x="54" y="107"/>
                </a:cubicBezTo>
                <a:cubicBezTo>
                  <a:pt x="54" y="107"/>
                  <a:pt x="54" y="107"/>
                  <a:pt x="54" y="107"/>
                </a:cubicBezTo>
                <a:cubicBezTo>
                  <a:pt x="56" y="106"/>
                  <a:pt x="58" y="104"/>
                  <a:pt x="57" y="102"/>
                </a:cubicBezTo>
                <a:cubicBezTo>
                  <a:pt x="57" y="102"/>
                  <a:pt x="57" y="102"/>
                  <a:pt x="57" y="102"/>
                </a:cubicBezTo>
                <a:cubicBezTo>
                  <a:pt x="57" y="100"/>
                  <a:pt x="55" y="98"/>
                  <a:pt x="53" y="99"/>
                </a:cubicBezTo>
                <a:cubicBezTo>
                  <a:pt x="53" y="99"/>
                  <a:pt x="53" y="99"/>
                  <a:pt x="53" y="99"/>
                </a:cubicBezTo>
                <a:cubicBezTo>
                  <a:pt x="51" y="99"/>
                  <a:pt x="49" y="101"/>
                  <a:pt x="49" y="103"/>
                </a:cubicBezTo>
                <a:cubicBezTo>
                  <a:pt x="50" y="105"/>
                  <a:pt x="51" y="107"/>
                  <a:pt x="53" y="107"/>
                </a:cubicBezTo>
                <a:close/>
                <a:moveTo>
                  <a:pt x="51" y="87"/>
                </a:moveTo>
                <a:cubicBezTo>
                  <a:pt x="51" y="87"/>
                  <a:pt x="51" y="87"/>
                  <a:pt x="51" y="87"/>
                </a:cubicBezTo>
                <a:cubicBezTo>
                  <a:pt x="51" y="87"/>
                  <a:pt x="51" y="87"/>
                  <a:pt x="51" y="87"/>
                </a:cubicBezTo>
                <a:cubicBezTo>
                  <a:pt x="51" y="87"/>
                  <a:pt x="51" y="87"/>
                  <a:pt x="51" y="87"/>
                </a:cubicBezTo>
                <a:cubicBezTo>
                  <a:pt x="53" y="87"/>
                  <a:pt x="55" y="85"/>
                  <a:pt x="55" y="82"/>
                </a:cubicBezTo>
                <a:cubicBezTo>
                  <a:pt x="55" y="82"/>
                  <a:pt x="55" y="82"/>
                  <a:pt x="55" y="82"/>
                </a:cubicBezTo>
                <a:cubicBezTo>
                  <a:pt x="54" y="80"/>
                  <a:pt x="52" y="79"/>
                  <a:pt x="50" y="79"/>
                </a:cubicBezTo>
                <a:cubicBezTo>
                  <a:pt x="50" y="79"/>
                  <a:pt x="50" y="79"/>
                  <a:pt x="50" y="79"/>
                </a:cubicBezTo>
                <a:cubicBezTo>
                  <a:pt x="48" y="79"/>
                  <a:pt x="46" y="82"/>
                  <a:pt x="47" y="84"/>
                </a:cubicBezTo>
                <a:cubicBezTo>
                  <a:pt x="47" y="86"/>
                  <a:pt x="49" y="87"/>
                  <a:pt x="51" y="87"/>
                </a:cubicBezTo>
                <a:close/>
                <a:moveTo>
                  <a:pt x="47" y="68"/>
                </a:moveTo>
                <a:cubicBezTo>
                  <a:pt x="47" y="68"/>
                  <a:pt x="47" y="68"/>
                  <a:pt x="47" y="68"/>
                </a:cubicBezTo>
                <a:cubicBezTo>
                  <a:pt x="47" y="68"/>
                  <a:pt x="48" y="68"/>
                  <a:pt x="48" y="67"/>
                </a:cubicBezTo>
                <a:cubicBezTo>
                  <a:pt x="48" y="67"/>
                  <a:pt x="48" y="67"/>
                  <a:pt x="48" y="67"/>
                </a:cubicBezTo>
                <a:cubicBezTo>
                  <a:pt x="50" y="67"/>
                  <a:pt x="51" y="65"/>
                  <a:pt x="51" y="63"/>
                </a:cubicBezTo>
                <a:cubicBezTo>
                  <a:pt x="51" y="63"/>
                  <a:pt x="51" y="63"/>
                  <a:pt x="51" y="63"/>
                </a:cubicBezTo>
                <a:cubicBezTo>
                  <a:pt x="51" y="61"/>
                  <a:pt x="48" y="59"/>
                  <a:pt x="46" y="60"/>
                </a:cubicBezTo>
                <a:cubicBezTo>
                  <a:pt x="46" y="60"/>
                  <a:pt x="46" y="60"/>
                  <a:pt x="46" y="60"/>
                </a:cubicBezTo>
                <a:cubicBezTo>
                  <a:pt x="44" y="60"/>
                  <a:pt x="43" y="62"/>
                  <a:pt x="43" y="64"/>
                </a:cubicBezTo>
                <a:cubicBezTo>
                  <a:pt x="44" y="66"/>
                  <a:pt x="45" y="68"/>
                  <a:pt x="47" y="68"/>
                </a:cubicBezTo>
                <a:close/>
                <a:moveTo>
                  <a:pt x="42" y="48"/>
                </a:moveTo>
                <a:cubicBezTo>
                  <a:pt x="42" y="48"/>
                  <a:pt x="42" y="48"/>
                  <a:pt x="42" y="48"/>
                </a:cubicBezTo>
                <a:cubicBezTo>
                  <a:pt x="43" y="48"/>
                  <a:pt x="43" y="48"/>
                  <a:pt x="43" y="48"/>
                </a:cubicBezTo>
                <a:cubicBezTo>
                  <a:pt x="43" y="48"/>
                  <a:pt x="43" y="48"/>
                  <a:pt x="43" y="48"/>
                </a:cubicBezTo>
                <a:cubicBezTo>
                  <a:pt x="46" y="48"/>
                  <a:pt x="47" y="45"/>
                  <a:pt x="46" y="43"/>
                </a:cubicBezTo>
                <a:cubicBezTo>
                  <a:pt x="46" y="43"/>
                  <a:pt x="46" y="43"/>
                  <a:pt x="46" y="43"/>
                </a:cubicBezTo>
                <a:cubicBezTo>
                  <a:pt x="45" y="41"/>
                  <a:pt x="43" y="40"/>
                  <a:pt x="41" y="41"/>
                </a:cubicBezTo>
                <a:cubicBezTo>
                  <a:pt x="41" y="41"/>
                  <a:pt x="41" y="41"/>
                  <a:pt x="41" y="41"/>
                </a:cubicBezTo>
                <a:cubicBezTo>
                  <a:pt x="39" y="41"/>
                  <a:pt x="38" y="43"/>
                  <a:pt x="38" y="46"/>
                </a:cubicBezTo>
                <a:cubicBezTo>
                  <a:pt x="39" y="47"/>
                  <a:pt x="41" y="48"/>
                  <a:pt x="42" y="48"/>
                </a:cubicBezTo>
                <a:close/>
                <a:moveTo>
                  <a:pt x="35" y="30"/>
                </a:moveTo>
                <a:cubicBezTo>
                  <a:pt x="35" y="30"/>
                  <a:pt x="35" y="30"/>
                  <a:pt x="35" y="30"/>
                </a:cubicBezTo>
                <a:cubicBezTo>
                  <a:pt x="35" y="30"/>
                  <a:pt x="36" y="30"/>
                  <a:pt x="37" y="30"/>
                </a:cubicBezTo>
                <a:cubicBezTo>
                  <a:pt x="37" y="30"/>
                  <a:pt x="37" y="30"/>
                  <a:pt x="37" y="30"/>
                </a:cubicBezTo>
                <a:cubicBezTo>
                  <a:pt x="39" y="29"/>
                  <a:pt x="39" y="26"/>
                  <a:pt x="38" y="24"/>
                </a:cubicBezTo>
                <a:cubicBezTo>
                  <a:pt x="38" y="24"/>
                  <a:pt x="38" y="24"/>
                  <a:pt x="38" y="24"/>
                </a:cubicBezTo>
                <a:cubicBezTo>
                  <a:pt x="38" y="24"/>
                  <a:pt x="38" y="24"/>
                  <a:pt x="38" y="24"/>
                </a:cubicBezTo>
                <a:cubicBezTo>
                  <a:pt x="38" y="24"/>
                  <a:pt x="38" y="24"/>
                  <a:pt x="38" y="24"/>
                </a:cubicBezTo>
                <a:cubicBezTo>
                  <a:pt x="37" y="22"/>
                  <a:pt x="35" y="21"/>
                  <a:pt x="33" y="23"/>
                </a:cubicBezTo>
                <a:cubicBezTo>
                  <a:pt x="33" y="23"/>
                  <a:pt x="33" y="23"/>
                  <a:pt x="33" y="23"/>
                </a:cubicBezTo>
                <a:cubicBezTo>
                  <a:pt x="31" y="24"/>
                  <a:pt x="30" y="26"/>
                  <a:pt x="31" y="28"/>
                </a:cubicBezTo>
                <a:cubicBezTo>
                  <a:pt x="31" y="28"/>
                  <a:pt x="31" y="28"/>
                  <a:pt x="31" y="28"/>
                </a:cubicBezTo>
                <a:cubicBezTo>
                  <a:pt x="32" y="29"/>
                  <a:pt x="33" y="30"/>
                  <a:pt x="35" y="30"/>
                </a:cubicBezTo>
                <a:close/>
                <a:moveTo>
                  <a:pt x="23" y="15"/>
                </a:moveTo>
                <a:cubicBezTo>
                  <a:pt x="23" y="15"/>
                  <a:pt x="23" y="15"/>
                  <a:pt x="23" y="15"/>
                </a:cubicBezTo>
                <a:cubicBezTo>
                  <a:pt x="24" y="15"/>
                  <a:pt x="25" y="14"/>
                  <a:pt x="26" y="13"/>
                </a:cubicBezTo>
                <a:cubicBezTo>
                  <a:pt x="26" y="13"/>
                  <a:pt x="26" y="13"/>
                  <a:pt x="26" y="13"/>
                </a:cubicBezTo>
                <a:cubicBezTo>
                  <a:pt x="27" y="11"/>
                  <a:pt x="27" y="9"/>
                  <a:pt x="25" y="8"/>
                </a:cubicBezTo>
                <a:cubicBezTo>
                  <a:pt x="25" y="8"/>
                  <a:pt x="25" y="8"/>
                  <a:pt x="25" y="8"/>
                </a:cubicBezTo>
                <a:cubicBezTo>
                  <a:pt x="25" y="8"/>
                  <a:pt x="25" y="8"/>
                  <a:pt x="25" y="8"/>
                </a:cubicBezTo>
                <a:cubicBezTo>
                  <a:pt x="25" y="8"/>
                  <a:pt x="25" y="8"/>
                  <a:pt x="25" y="8"/>
                </a:cubicBezTo>
                <a:cubicBezTo>
                  <a:pt x="23" y="6"/>
                  <a:pt x="21" y="7"/>
                  <a:pt x="20" y="8"/>
                </a:cubicBezTo>
                <a:cubicBezTo>
                  <a:pt x="20" y="8"/>
                  <a:pt x="20" y="8"/>
                  <a:pt x="20" y="8"/>
                </a:cubicBezTo>
                <a:cubicBezTo>
                  <a:pt x="18" y="10"/>
                  <a:pt x="18" y="13"/>
                  <a:pt x="20" y="14"/>
                </a:cubicBezTo>
                <a:cubicBezTo>
                  <a:pt x="20" y="14"/>
                  <a:pt x="20" y="14"/>
                  <a:pt x="20" y="14"/>
                </a:cubicBezTo>
                <a:cubicBezTo>
                  <a:pt x="21" y="14"/>
                  <a:pt x="22" y="15"/>
                  <a:pt x="23" y="15"/>
                </a:cubicBezTo>
                <a:close/>
                <a:moveTo>
                  <a:pt x="131" y="314"/>
                </a:moveTo>
                <a:cubicBezTo>
                  <a:pt x="131" y="314"/>
                  <a:pt x="131" y="314"/>
                  <a:pt x="132" y="313"/>
                </a:cubicBezTo>
                <a:cubicBezTo>
                  <a:pt x="132" y="313"/>
                  <a:pt x="132" y="313"/>
                  <a:pt x="133" y="312"/>
                </a:cubicBezTo>
                <a:cubicBezTo>
                  <a:pt x="133" y="312"/>
                  <a:pt x="133" y="311"/>
                  <a:pt x="133" y="311"/>
                </a:cubicBezTo>
                <a:cubicBezTo>
                  <a:pt x="133" y="310"/>
                  <a:pt x="133" y="308"/>
                  <a:pt x="132" y="308"/>
                </a:cubicBezTo>
                <a:cubicBezTo>
                  <a:pt x="131" y="307"/>
                  <a:pt x="130" y="306"/>
                  <a:pt x="128" y="307"/>
                </a:cubicBezTo>
                <a:cubicBezTo>
                  <a:pt x="128" y="307"/>
                  <a:pt x="128" y="307"/>
                  <a:pt x="127" y="307"/>
                </a:cubicBezTo>
                <a:cubicBezTo>
                  <a:pt x="127" y="307"/>
                  <a:pt x="127" y="307"/>
                  <a:pt x="127" y="307"/>
                </a:cubicBezTo>
                <a:cubicBezTo>
                  <a:pt x="127" y="307"/>
                  <a:pt x="126" y="308"/>
                  <a:pt x="126" y="308"/>
                </a:cubicBezTo>
                <a:cubicBezTo>
                  <a:pt x="126" y="308"/>
                  <a:pt x="125" y="309"/>
                  <a:pt x="125" y="309"/>
                </a:cubicBezTo>
                <a:cubicBezTo>
                  <a:pt x="125" y="309"/>
                  <a:pt x="125" y="310"/>
                  <a:pt x="125" y="310"/>
                </a:cubicBezTo>
                <a:cubicBezTo>
                  <a:pt x="125" y="310"/>
                  <a:pt x="125" y="310"/>
                  <a:pt x="125" y="311"/>
                </a:cubicBezTo>
                <a:cubicBezTo>
                  <a:pt x="125" y="311"/>
                  <a:pt x="125" y="312"/>
                  <a:pt x="125" y="312"/>
                </a:cubicBezTo>
                <a:cubicBezTo>
                  <a:pt x="125" y="313"/>
                  <a:pt x="126" y="313"/>
                  <a:pt x="126" y="313"/>
                </a:cubicBezTo>
                <a:cubicBezTo>
                  <a:pt x="127" y="314"/>
                  <a:pt x="128" y="315"/>
                  <a:pt x="129" y="315"/>
                </a:cubicBezTo>
                <a:cubicBezTo>
                  <a:pt x="130" y="315"/>
                  <a:pt x="130" y="314"/>
                  <a:pt x="131" y="31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09C0ABB7-8469-4B5C-8C64-425E81E636D2}"/>
              </a:ext>
            </a:extLst>
          </p:cNvPr>
          <p:cNvSpPr>
            <a:spLocks noEditPoints="1"/>
          </p:cNvSpPr>
          <p:nvPr/>
        </p:nvSpPr>
        <p:spPr bwMode="auto">
          <a:xfrm>
            <a:off x="4529138" y="2325688"/>
            <a:ext cx="506413" cy="1198563"/>
          </a:xfrm>
          <a:custGeom>
            <a:avLst/>
            <a:gdLst>
              <a:gd name="T0" fmla="*/ 125 w 133"/>
              <a:gd name="T1" fmla="*/ 308 h 314"/>
              <a:gd name="T2" fmla="*/ 132 w 133"/>
              <a:gd name="T3" fmla="*/ 307 h 314"/>
              <a:gd name="T4" fmla="*/ 129 w 133"/>
              <a:gd name="T5" fmla="*/ 314 h 314"/>
              <a:gd name="T6" fmla="*/ 114 w 133"/>
              <a:gd name="T7" fmla="*/ 306 h 314"/>
              <a:gd name="T8" fmla="*/ 107 w 133"/>
              <a:gd name="T9" fmla="*/ 301 h 314"/>
              <a:gd name="T10" fmla="*/ 110 w 133"/>
              <a:gd name="T11" fmla="*/ 307 h 314"/>
              <a:gd name="T12" fmla="*/ 100 w 133"/>
              <a:gd name="T13" fmla="*/ 292 h 314"/>
              <a:gd name="T14" fmla="*/ 96 w 133"/>
              <a:gd name="T15" fmla="*/ 285 h 314"/>
              <a:gd name="T16" fmla="*/ 91 w 133"/>
              <a:gd name="T17" fmla="*/ 274 h 314"/>
              <a:gd name="T18" fmla="*/ 95 w 133"/>
              <a:gd name="T19" fmla="*/ 269 h 314"/>
              <a:gd name="T20" fmla="*/ 91 w 133"/>
              <a:gd name="T21" fmla="*/ 274 h 314"/>
              <a:gd name="T22" fmla="*/ 87 w 133"/>
              <a:gd name="T23" fmla="*/ 255 h 314"/>
              <a:gd name="T24" fmla="*/ 85 w 133"/>
              <a:gd name="T25" fmla="*/ 247 h 314"/>
              <a:gd name="T26" fmla="*/ 82 w 133"/>
              <a:gd name="T27" fmla="*/ 235 h 314"/>
              <a:gd name="T28" fmla="*/ 86 w 133"/>
              <a:gd name="T29" fmla="*/ 231 h 314"/>
              <a:gd name="T30" fmla="*/ 79 w 133"/>
              <a:gd name="T31" fmla="*/ 232 h 314"/>
              <a:gd name="T32" fmla="*/ 80 w 133"/>
              <a:gd name="T33" fmla="*/ 215 h 314"/>
              <a:gd name="T34" fmla="*/ 84 w 133"/>
              <a:gd name="T35" fmla="*/ 211 h 314"/>
              <a:gd name="T36" fmla="*/ 80 w 133"/>
              <a:gd name="T37" fmla="*/ 215 h 314"/>
              <a:gd name="T38" fmla="*/ 78 w 133"/>
              <a:gd name="T39" fmla="*/ 196 h 314"/>
              <a:gd name="T40" fmla="*/ 77 w 133"/>
              <a:gd name="T41" fmla="*/ 188 h 314"/>
              <a:gd name="T42" fmla="*/ 78 w 133"/>
              <a:gd name="T43" fmla="*/ 196 h 314"/>
              <a:gd name="T44" fmla="*/ 76 w 133"/>
              <a:gd name="T45" fmla="*/ 176 h 314"/>
              <a:gd name="T46" fmla="*/ 75 w 133"/>
              <a:gd name="T47" fmla="*/ 168 h 314"/>
              <a:gd name="T48" fmla="*/ 73 w 133"/>
              <a:gd name="T49" fmla="*/ 156 h 314"/>
              <a:gd name="T50" fmla="*/ 77 w 133"/>
              <a:gd name="T51" fmla="*/ 152 h 314"/>
              <a:gd name="T52" fmla="*/ 70 w 133"/>
              <a:gd name="T53" fmla="*/ 153 h 314"/>
              <a:gd name="T54" fmla="*/ 71 w 133"/>
              <a:gd name="T55" fmla="*/ 137 h 314"/>
              <a:gd name="T56" fmla="*/ 75 w 133"/>
              <a:gd name="T57" fmla="*/ 132 h 314"/>
              <a:gd name="T58" fmla="*/ 71 w 133"/>
              <a:gd name="T59" fmla="*/ 137 h 314"/>
              <a:gd name="T60" fmla="*/ 69 w 133"/>
              <a:gd name="T61" fmla="*/ 117 h 314"/>
              <a:gd name="T62" fmla="*/ 68 w 133"/>
              <a:gd name="T63" fmla="*/ 109 h 314"/>
              <a:gd name="T64" fmla="*/ 69 w 133"/>
              <a:gd name="T65" fmla="*/ 117 h 314"/>
              <a:gd name="T66" fmla="*/ 66 w 133"/>
              <a:gd name="T67" fmla="*/ 97 h 314"/>
              <a:gd name="T68" fmla="*/ 65 w 133"/>
              <a:gd name="T69" fmla="*/ 89 h 314"/>
              <a:gd name="T70" fmla="*/ 66 w 133"/>
              <a:gd name="T71" fmla="*/ 97 h 314"/>
              <a:gd name="T72" fmla="*/ 63 w 133"/>
              <a:gd name="T73" fmla="*/ 78 h 314"/>
              <a:gd name="T74" fmla="*/ 61 w 133"/>
              <a:gd name="T75" fmla="*/ 70 h 314"/>
              <a:gd name="T76" fmla="*/ 62 w 133"/>
              <a:gd name="T77" fmla="*/ 78 h 314"/>
              <a:gd name="T78" fmla="*/ 58 w 133"/>
              <a:gd name="T79" fmla="*/ 59 h 314"/>
              <a:gd name="T80" fmla="*/ 55 w 133"/>
              <a:gd name="T81" fmla="*/ 51 h 314"/>
              <a:gd name="T82" fmla="*/ 49 w 133"/>
              <a:gd name="T83" fmla="*/ 40 h 314"/>
              <a:gd name="T84" fmla="*/ 53 w 133"/>
              <a:gd name="T85" fmla="*/ 35 h 314"/>
              <a:gd name="T86" fmla="*/ 46 w 133"/>
              <a:gd name="T87" fmla="*/ 38 h 314"/>
              <a:gd name="T88" fmla="*/ 39 w 133"/>
              <a:gd name="T89" fmla="*/ 24 h 314"/>
              <a:gd name="T90" fmla="*/ 42 w 133"/>
              <a:gd name="T91" fmla="*/ 17 h 314"/>
              <a:gd name="T92" fmla="*/ 39 w 133"/>
              <a:gd name="T93" fmla="*/ 24 h 314"/>
              <a:gd name="T94" fmla="*/ 27 w 133"/>
              <a:gd name="T95" fmla="*/ 10 h 314"/>
              <a:gd name="T96" fmla="*/ 20 w 133"/>
              <a:gd name="T97" fmla="*/ 6 h 314"/>
              <a:gd name="T98" fmla="*/ 6 w 133"/>
              <a:gd name="T99" fmla="*/ 7 h 314"/>
              <a:gd name="T100" fmla="*/ 7 w 133"/>
              <a:gd name="T101" fmla="*/ 1 h 314"/>
              <a:gd name="T102" fmla="*/ 3 w 133"/>
              <a:gd name="T103" fmla="*/ 0 h 314"/>
              <a:gd name="T104" fmla="*/ 0 w 133"/>
              <a:gd name="T105" fmla="*/ 4 h 314"/>
              <a:gd name="T106" fmla="*/ 3 w 133"/>
              <a:gd name="T107" fmla="*/ 8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3" h="314">
                <a:moveTo>
                  <a:pt x="129" y="314"/>
                </a:moveTo>
                <a:cubicBezTo>
                  <a:pt x="128" y="314"/>
                  <a:pt x="127" y="313"/>
                  <a:pt x="126" y="313"/>
                </a:cubicBezTo>
                <a:cubicBezTo>
                  <a:pt x="125" y="312"/>
                  <a:pt x="125" y="311"/>
                  <a:pt x="125" y="310"/>
                </a:cubicBezTo>
                <a:cubicBezTo>
                  <a:pt x="125" y="309"/>
                  <a:pt x="125" y="309"/>
                  <a:pt x="125" y="308"/>
                </a:cubicBezTo>
                <a:cubicBezTo>
                  <a:pt x="125" y="308"/>
                  <a:pt x="126" y="307"/>
                  <a:pt x="126" y="307"/>
                </a:cubicBezTo>
                <a:cubicBezTo>
                  <a:pt x="127" y="306"/>
                  <a:pt x="128" y="306"/>
                  <a:pt x="130" y="306"/>
                </a:cubicBezTo>
                <a:cubicBezTo>
                  <a:pt x="130" y="306"/>
                  <a:pt x="130" y="306"/>
                  <a:pt x="130" y="306"/>
                </a:cubicBezTo>
                <a:cubicBezTo>
                  <a:pt x="131" y="306"/>
                  <a:pt x="131" y="307"/>
                  <a:pt x="132" y="307"/>
                </a:cubicBezTo>
                <a:cubicBezTo>
                  <a:pt x="132" y="307"/>
                  <a:pt x="132" y="308"/>
                  <a:pt x="133" y="308"/>
                </a:cubicBezTo>
                <a:cubicBezTo>
                  <a:pt x="133" y="309"/>
                  <a:pt x="133" y="309"/>
                  <a:pt x="133" y="310"/>
                </a:cubicBezTo>
                <a:cubicBezTo>
                  <a:pt x="133" y="311"/>
                  <a:pt x="132" y="312"/>
                  <a:pt x="132" y="313"/>
                </a:cubicBezTo>
                <a:cubicBezTo>
                  <a:pt x="131" y="313"/>
                  <a:pt x="130" y="314"/>
                  <a:pt x="129" y="314"/>
                </a:cubicBezTo>
                <a:close/>
                <a:moveTo>
                  <a:pt x="110" y="307"/>
                </a:moveTo>
                <a:cubicBezTo>
                  <a:pt x="110" y="307"/>
                  <a:pt x="110" y="307"/>
                  <a:pt x="110" y="307"/>
                </a:cubicBezTo>
                <a:cubicBezTo>
                  <a:pt x="112" y="307"/>
                  <a:pt x="113" y="307"/>
                  <a:pt x="114" y="306"/>
                </a:cubicBezTo>
                <a:cubicBezTo>
                  <a:pt x="114" y="306"/>
                  <a:pt x="114" y="306"/>
                  <a:pt x="114" y="306"/>
                </a:cubicBezTo>
                <a:cubicBezTo>
                  <a:pt x="115" y="304"/>
                  <a:pt x="115" y="302"/>
                  <a:pt x="113" y="300"/>
                </a:cubicBezTo>
                <a:cubicBezTo>
                  <a:pt x="113" y="300"/>
                  <a:pt x="113" y="300"/>
                  <a:pt x="113" y="300"/>
                </a:cubicBezTo>
                <a:cubicBezTo>
                  <a:pt x="111" y="299"/>
                  <a:pt x="109" y="299"/>
                  <a:pt x="107" y="301"/>
                </a:cubicBezTo>
                <a:cubicBezTo>
                  <a:pt x="107" y="301"/>
                  <a:pt x="107" y="301"/>
                  <a:pt x="107" y="301"/>
                </a:cubicBezTo>
                <a:cubicBezTo>
                  <a:pt x="106" y="303"/>
                  <a:pt x="106" y="305"/>
                  <a:pt x="108" y="307"/>
                </a:cubicBezTo>
                <a:cubicBezTo>
                  <a:pt x="108" y="307"/>
                  <a:pt x="108" y="307"/>
                  <a:pt x="108" y="307"/>
                </a:cubicBezTo>
                <a:cubicBezTo>
                  <a:pt x="108" y="307"/>
                  <a:pt x="108" y="307"/>
                  <a:pt x="108" y="307"/>
                </a:cubicBezTo>
                <a:cubicBezTo>
                  <a:pt x="109" y="307"/>
                  <a:pt x="110" y="307"/>
                  <a:pt x="110" y="307"/>
                </a:cubicBezTo>
                <a:close/>
                <a:moveTo>
                  <a:pt x="98" y="292"/>
                </a:moveTo>
                <a:cubicBezTo>
                  <a:pt x="98" y="292"/>
                  <a:pt x="98" y="292"/>
                  <a:pt x="98" y="292"/>
                </a:cubicBezTo>
                <a:cubicBezTo>
                  <a:pt x="99" y="292"/>
                  <a:pt x="100" y="292"/>
                  <a:pt x="100" y="292"/>
                </a:cubicBezTo>
                <a:cubicBezTo>
                  <a:pt x="100" y="292"/>
                  <a:pt x="100" y="292"/>
                  <a:pt x="100" y="292"/>
                </a:cubicBezTo>
                <a:cubicBezTo>
                  <a:pt x="102" y="291"/>
                  <a:pt x="103" y="288"/>
                  <a:pt x="102" y="286"/>
                </a:cubicBezTo>
                <a:cubicBezTo>
                  <a:pt x="102" y="286"/>
                  <a:pt x="102" y="286"/>
                  <a:pt x="102" y="286"/>
                </a:cubicBezTo>
                <a:cubicBezTo>
                  <a:pt x="101" y="284"/>
                  <a:pt x="98" y="284"/>
                  <a:pt x="96" y="285"/>
                </a:cubicBezTo>
                <a:cubicBezTo>
                  <a:pt x="96" y="285"/>
                  <a:pt x="96" y="285"/>
                  <a:pt x="96" y="285"/>
                </a:cubicBezTo>
                <a:cubicBezTo>
                  <a:pt x="95" y="286"/>
                  <a:pt x="94" y="288"/>
                  <a:pt x="95" y="290"/>
                </a:cubicBezTo>
                <a:cubicBezTo>
                  <a:pt x="96" y="291"/>
                  <a:pt x="97" y="292"/>
                  <a:pt x="98" y="292"/>
                </a:cubicBezTo>
                <a:close/>
                <a:moveTo>
                  <a:pt x="91" y="274"/>
                </a:moveTo>
                <a:cubicBezTo>
                  <a:pt x="91" y="274"/>
                  <a:pt x="91" y="274"/>
                  <a:pt x="91" y="274"/>
                </a:cubicBezTo>
                <a:cubicBezTo>
                  <a:pt x="91" y="274"/>
                  <a:pt x="92" y="274"/>
                  <a:pt x="92" y="274"/>
                </a:cubicBezTo>
                <a:cubicBezTo>
                  <a:pt x="92" y="274"/>
                  <a:pt x="92" y="274"/>
                  <a:pt x="92" y="274"/>
                </a:cubicBezTo>
                <a:cubicBezTo>
                  <a:pt x="94" y="273"/>
                  <a:pt x="95" y="271"/>
                  <a:pt x="95" y="269"/>
                </a:cubicBezTo>
                <a:cubicBezTo>
                  <a:pt x="95" y="269"/>
                  <a:pt x="95" y="269"/>
                  <a:pt x="95" y="269"/>
                </a:cubicBezTo>
                <a:cubicBezTo>
                  <a:pt x="94" y="267"/>
                  <a:pt x="92" y="265"/>
                  <a:pt x="90" y="266"/>
                </a:cubicBezTo>
                <a:cubicBezTo>
                  <a:pt x="90" y="266"/>
                  <a:pt x="90" y="266"/>
                  <a:pt x="90" y="266"/>
                </a:cubicBezTo>
                <a:cubicBezTo>
                  <a:pt x="88" y="267"/>
                  <a:pt x="86" y="269"/>
                  <a:pt x="87" y="271"/>
                </a:cubicBezTo>
                <a:cubicBezTo>
                  <a:pt x="88" y="273"/>
                  <a:pt x="89" y="274"/>
                  <a:pt x="91" y="274"/>
                </a:cubicBezTo>
                <a:close/>
                <a:moveTo>
                  <a:pt x="86" y="255"/>
                </a:moveTo>
                <a:cubicBezTo>
                  <a:pt x="86" y="255"/>
                  <a:pt x="86" y="255"/>
                  <a:pt x="86" y="255"/>
                </a:cubicBezTo>
                <a:cubicBezTo>
                  <a:pt x="86" y="255"/>
                  <a:pt x="87" y="255"/>
                  <a:pt x="87" y="255"/>
                </a:cubicBezTo>
                <a:cubicBezTo>
                  <a:pt x="87" y="255"/>
                  <a:pt x="87" y="255"/>
                  <a:pt x="87" y="255"/>
                </a:cubicBezTo>
                <a:cubicBezTo>
                  <a:pt x="89" y="254"/>
                  <a:pt x="90" y="252"/>
                  <a:pt x="90" y="250"/>
                </a:cubicBezTo>
                <a:cubicBezTo>
                  <a:pt x="90" y="250"/>
                  <a:pt x="90" y="250"/>
                  <a:pt x="90" y="250"/>
                </a:cubicBezTo>
                <a:cubicBezTo>
                  <a:pt x="89" y="248"/>
                  <a:pt x="87" y="246"/>
                  <a:pt x="85" y="247"/>
                </a:cubicBezTo>
                <a:cubicBezTo>
                  <a:pt x="85" y="247"/>
                  <a:pt x="85" y="247"/>
                  <a:pt x="85" y="247"/>
                </a:cubicBezTo>
                <a:cubicBezTo>
                  <a:pt x="83" y="247"/>
                  <a:pt x="82" y="249"/>
                  <a:pt x="82" y="251"/>
                </a:cubicBezTo>
                <a:cubicBezTo>
                  <a:pt x="83" y="253"/>
                  <a:pt x="84" y="255"/>
                  <a:pt x="86" y="255"/>
                </a:cubicBezTo>
                <a:close/>
                <a:moveTo>
                  <a:pt x="82" y="235"/>
                </a:moveTo>
                <a:cubicBezTo>
                  <a:pt x="82" y="235"/>
                  <a:pt x="82" y="235"/>
                  <a:pt x="82" y="235"/>
                </a:cubicBezTo>
                <a:cubicBezTo>
                  <a:pt x="83" y="235"/>
                  <a:pt x="83" y="235"/>
                  <a:pt x="83" y="235"/>
                </a:cubicBezTo>
                <a:cubicBezTo>
                  <a:pt x="83" y="235"/>
                  <a:pt x="83" y="235"/>
                  <a:pt x="83" y="235"/>
                </a:cubicBezTo>
                <a:cubicBezTo>
                  <a:pt x="85" y="235"/>
                  <a:pt x="87" y="233"/>
                  <a:pt x="86" y="231"/>
                </a:cubicBezTo>
                <a:cubicBezTo>
                  <a:pt x="86" y="231"/>
                  <a:pt x="86" y="231"/>
                  <a:pt x="86" y="231"/>
                </a:cubicBezTo>
                <a:cubicBezTo>
                  <a:pt x="86" y="228"/>
                  <a:pt x="84" y="227"/>
                  <a:pt x="82" y="227"/>
                </a:cubicBezTo>
                <a:cubicBezTo>
                  <a:pt x="82" y="227"/>
                  <a:pt x="82" y="227"/>
                  <a:pt x="82" y="227"/>
                </a:cubicBezTo>
                <a:cubicBezTo>
                  <a:pt x="80" y="228"/>
                  <a:pt x="78" y="230"/>
                  <a:pt x="79" y="232"/>
                </a:cubicBezTo>
                <a:cubicBezTo>
                  <a:pt x="79" y="232"/>
                  <a:pt x="79" y="232"/>
                  <a:pt x="79" y="232"/>
                </a:cubicBezTo>
                <a:cubicBezTo>
                  <a:pt x="79" y="232"/>
                  <a:pt x="79" y="232"/>
                  <a:pt x="79" y="232"/>
                </a:cubicBezTo>
                <a:cubicBezTo>
                  <a:pt x="79" y="234"/>
                  <a:pt x="81" y="235"/>
                  <a:pt x="82" y="235"/>
                </a:cubicBezTo>
                <a:close/>
                <a:moveTo>
                  <a:pt x="80" y="215"/>
                </a:moveTo>
                <a:cubicBezTo>
                  <a:pt x="80" y="215"/>
                  <a:pt x="80" y="215"/>
                  <a:pt x="80" y="215"/>
                </a:cubicBezTo>
                <a:cubicBezTo>
                  <a:pt x="80" y="215"/>
                  <a:pt x="80" y="215"/>
                  <a:pt x="80" y="215"/>
                </a:cubicBezTo>
                <a:cubicBezTo>
                  <a:pt x="80" y="215"/>
                  <a:pt x="80" y="215"/>
                  <a:pt x="80" y="215"/>
                </a:cubicBezTo>
                <a:cubicBezTo>
                  <a:pt x="82" y="215"/>
                  <a:pt x="84" y="213"/>
                  <a:pt x="84" y="211"/>
                </a:cubicBezTo>
                <a:cubicBezTo>
                  <a:pt x="84" y="211"/>
                  <a:pt x="84" y="211"/>
                  <a:pt x="84" y="211"/>
                </a:cubicBezTo>
                <a:cubicBezTo>
                  <a:pt x="83" y="209"/>
                  <a:pt x="81" y="207"/>
                  <a:pt x="79" y="208"/>
                </a:cubicBezTo>
                <a:cubicBezTo>
                  <a:pt x="79" y="208"/>
                  <a:pt x="79" y="208"/>
                  <a:pt x="79" y="208"/>
                </a:cubicBezTo>
                <a:cubicBezTo>
                  <a:pt x="77" y="208"/>
                  <a:pt x="76" y="210"/>
                  <a:pt x="76" y="212"/>
                </a:cubicBezTo>
                <a:cubicBezTo>
                  <a:pt x="76" y="214"/>
                  <a:pt x="78" y="215"/>
                  <a:pt x="80" y="215"/>
                </a:cubicBezTo>
                <a:close/>
                <a:moveTo>
                  <a:pt x="78" y="196"/>
                </a:moveTo>
                <a:cubicBezTo>
                  <a:pt x="78" y="196"/>
                  <a:pt x="78" y="196"/>
                  <a:pt x="78" y="196"/>
                </a:cubicBezTo>
                <a:cubicBezTo>
                  <a:pt x="78" y="196"/>
                  <a:pt x="78" y="196"/>
                  <a:pt x="78" y="196"/>
                </a:cubicBezTo>
                <a:cubicBezTo>
                  <a:pt x="78" y="196"/>
                  <a:pt x="78" y="196"/>
                  <a:pt x="78" y="196"/>
                </a:cubicBezTo>
                <a:cubicBezTo>
                  <a:pt x="80" y="196"/>
                  <a:pt x="82" y="194"/>
                  <a:pt x="81" y="191"/>
                </a:cubicBezTo>
                <a:cubicBezTo>
                  <a:pt x="81" y="191"/>
                  <a:pt x="81" y="191"/>
                  <a:pt x="81" y="191"/>
                </a:cubicBezTo>
                <a:cubicBezTo>
                  <a:pt x="81" y="189"/>
                  <a:pt x="79" y="188"/>
                  <a:pt x="77" y="188"/>
                </a:cubicBezTo>
                <a:cubicBezTo>
                  <a:pt x="77" y="188"/>
                  <a:pt x="77" y="188"/>
                  <a:pt x="77" y="188"/>
                </a:cubicBezTo>
                <a:cubicBezTo>
                  <a:pt x="75" y="188"/>
                  <a:pt x="73" y="190"/>
                  <a:pt x="74" y="192"/>
                </a:cubicBezTo>
                <a:cubicBezTo>
                  <a:pt x="74" y="192"/>
                  <a:pt x="74" y="192"/>
                  <a:pt x="74" y="192"/>
                </a:cubicBezTo>
                <a:cubicBezTo>
                  <a:pt x="74" y="192"/>
                  <a:pt x="74" y="192"/>
                  <a:pt x="74" y="192"/>
                </a:cubicBezTo>
                <a:cubicBezTo>
                  <a:pt x="74" y="194"/>
                  <a:pt x="76" y="196"/>
                  <a:pt x="78" y="196"/>
                </a:cubicBezTo>
                <a:close/>
                <a:moveTo>
                  <a:pt x="75" y="176"/>
                </a:moveTo>
                <a:cubicBezTo>
                  <a:pt x="75" y="176"/>
                  <a:pt x="75" y="176"/>
                  <a:pt x="75" y="176"/>
                </a:cubicBezTo>
                <a:cubicBezTo>
                  <a:pt x="76" y="176"/>
                  <a:pt x="76" y="176"/>
                  <a:pt x="76" y="176"/>
                </a:cubicBezTo>
                <a:cubicBezTo>
                  <a:pt x="76" y="176"/>
                  <a:pt x="76" y="176"/>
                  <a:pt x="76" y="176"/>
                </a:cubicBezTo>
                <a:cubicBezTo>
                  <a:pt x="78" y="176"/>
                  <a:pt x="80" y="174"/>
                  <a:pt x="79" y="172"/>
                </a:cubicBezTo>
                <a:cubicBezTo>
                  <a:pt x="79" y="172"/>
                  <a:pt x="79" y="172"/>
                  <a:pt x="79" y="172"/>
                </a:cubicBezTo>
                <a:cubicBezTo>
                  <a:pt x="79" y="169"/>
                  <a:pt x="77" y="168"/>
                  <a:pt x="75" y="168"/>
                </a:cubicBezTo>
                <a:cubicBezTo>
                  <a:pt x="75" y="168"/>
                  <a:pt x="75" y="168"/>
                  <a:pt x="75" y="168"/>
                </a:cubicBezTo>
                <a:cubicBezTo>
                  <a:pt x="73" y="168"/>
                  <a:pt x="71" y="170"/>
                  <a:pt x="72" y="172"/>
                </a:cubicBezTo>
                <a:cubicBezTo>
                  <a:pt x="72" y="175"/>
                  <a:pt x="73" y="176"/>
                  <a:pt x="75" y="176"/>
                </a:cubicBezTo>
                <a:close/>
                <a:moveTo>
                  <a:pt x="73" y="156"/>
                </a:moveTo>
                <a:cubicBezTo>
                  <a:pt x="73" y="156"/>
                  <a:pt x="73" y="156"/>
                  <a:pt x="73" y="156"/>
                </a:cubicBezTo>
                <a:cubicBezTo>
                  <a:pt x="74" y="156"/>
                  <a:pt x="74" y="156"/>
                  <a:pt x="74" y="156"/>
                </a:cubicBezTo>
                <a:cubicBezTo>
                  <a:pt x="74" y="156"/>
                  <a:pt x="74" y="156"/>
                  <a:pt x="74" y="156"/>
                </a:cubicBezTo>
                <a:cubicBezTo>
                  <a:pt x="76" y="156"/>
                  <a:pt x="78" y="154"/>
                  <a:pt x="77" y="152"/>
                </a:cubicBezTo>
                <a:cubicBezTo>
                  <a:pt x="77" y="152"/>
                  <a:pt x="77" y="152"/>
                  <a:pt x="77" y="152"/>
                </a:cubicBezTo>
                <a:cubicBezTo>
                  <a:pt x="77" y="150"/>
                  <a:pt x="75" y="148"/>
                  <a:pt x="73" y="148"/>
                </a:cubicBezTo>
                <a:cubicBezTo>
                  <a:pt x="73" y="148"/>
                  <a:pt x="73" y="148"/>
                  <a:pt x="73" y="148"/>
                </a:cubicBezTo>
                <a:cubicBezTo>
                  <a:pt x="71" y="149"/>
                  <a:pt x="69" y="151"/>
                  <a:pt x="70" y="153"/>
                </a:cubicBezTo>
                <a:cubicBezTo>
                  <a:pt x="70" y="153"/>
                  <a:pt x="70" y="153"/>
                  <a:pt x="70" y="153"/>
                </a:cubicBezTo>
                <a:cubicBezTo>
                  <a:pt x="70" y="153"/>
                  <a:pt x="70" y="153"/>
                  <a:pt x="70" y="153"/>
                </a:cubicBezTo>
                <a:cubicBezTo>
                  <a:pt x="70" y="155"/>
                  <a:pt x="71" y="156"/>
                  <a:pt x="73" y="156"/>
                </a:cubicBezTo>
                <a:close/>
                <a:moveTo>
                  <a:pt x="71" y="137"/>
                </a:moveTo>
                <a:cubicBezTo>
                  <a:pt x="71" y="137"/>
                  <a:pt x="71" y="137"/>
                  <a:pt x="71" y="137"/>
                </a:cubicBezTo>
                <a:cubicBezTo>
                  <a:pt x="71" y="137"/>
                  <a:pt x="72" y="137"/>
                  <a:pt x="72" y="137"/>
                </a:cubicBezTo>
                <a:cubicBezTo>
                  <a:pt x="72" y="137"/>
                  <a:pt x="72" y="137"/>
                  <a:pt x="72" y="137"/>
                </a:cubicBezTo>
                <a:cubicBezTo>
                  <a:pt x="74" y="136"/>
                  <a:pt x="76" y="134"/>
                  <a:pt x="75" y="132"/>
                </a:cubicBezTo>
                <a:cubicBezTo>
                  <a:pt x="75" y="132"/>
                  <a:pt x="75" y="132"/>
                  <a:pt x="75" y="132"/>
                </a:cubicBezTo>
                <a:cubicBezTo>
                  <a:pt x="75" y="130"/>
                  <a:pt x="73" y="128"/>
                  <a:pt x="71" y="129"/>
                </a:cubicBezTo>
                <a:cubicBezTo>
                  <a:pt x="71" y="129"/>
                  <a:pt x="71" y="129"/>
                  <a:pt x="71" y="129"/>
                </a:cubicBezTo>
                <a:cubicBezTo>
                  <a:pt x="69" y="129"/>
                  <a:pt x="67" y="131"/>
                  <a:pt x="67" y="133"/>
                </a:cubicBezTo>
                <a:cubicBezTo>
                  <a:pt x="68" y="135"/>
                  <a:pt x="69" y="137"/>
                  <a:pt x="71" y="137"/>
                </a:cubicBezTo>
                <a:close/>
                <a:moveTo>
                  <a:pt x="69" y="117"/>
                </a:moveTo>
                <a:cubicBezTo>
                  <a:pt x="69" y="117"/>
                  <a:pt x="69" y="117"/>
                  <a:pt x="69" y="117"/>
                </a:cubicBezTo>
                <a:cubicBezTo>
                  <a:pt x="69" y="117"/>
                  <a:pt x="69" y="117"/>
                  <a:pt x="69" y="117"/>
                </a:cubicBezTo>
                <a:cubicBezTo>
                  <a:pt x="69" y="117"/>
                  <a:pt x="69" y="117"/>
                  <a:pt x="69" y="117"/>
                </a:cubicBezTo>
                <a:cubicBezTo>
                  <a:pt x="72" y="117"/>
                  <a:pt x="73" y="115"/>
                  <a:pt x="73" y="112"/>
                </a:cubicBezTo>
                <a:cubicBezTo>
                  <a:pt x="73" y="112"/>
                  <a:pt x="73" y="112"/>
                  <a:pt x="73" y="112"/>
                </a:cubicBezTo>
                <a:cubicBezTo>
                  <a:pt x="73" y="110"/>
                  <a:pt x="70" y="109"/>
                  <a:pt x="68" y="109"/>
                </a:cubicBezTo>
                <a:cubicBezTo>
                  <a:pt x="68" y="109"/>
                  <a:pt x="68" y="109"/>
                  <a:pt x="68" y="109"/>
                </a:cubicBezTo>
                <a:cubicBezTo>
                  <a:pt x="66" y="109"/>
                  <a:pt x="65" y="111"/>
                  <a:pt x="65" y="113"/>
                </a:cubicBezTo>
                <a:cubicBezTo>
                  <a:pt x="65" y="113"/>
                  <a:pt x="65" y="113"/>
                  <a:pt x="65" y="113"/>
                </a:cubicBezTo>
                <a:cubicBezTo>
                  <a:pt x="65" y="113"/>
                  <a:pt x="65" y="113"/>
                  <a:pt x="65" y="113"/>
                </a:cubicBezTo>
                <a:cubicBezTo>
                  <a:pt x="65" y="115"/>
                  <a:pt x="67" y="117"/>
                  <a:pt x="69" y="117"/>
                </a:cubicBezTo>
                <a:close/>
                <a:moveTo>
                  <a:pt x="66" y="97"/>
                </a:moveTo>
                <a:cubicBezTo>
                  <a:pt x="66" y="97"/>
                  <a:pt x="66" y="97"/>
                  <a:pt x="66" y="97"/>
                </a:cubicBezTo>
                <a:cubicBezTo>
                  <a:pt x="66" y="97"/>
                  <a:pt x="66" y="97"/>
                  <a:pt x="66" y="97"/>
                </a:cubicBezTo>
                <a:cubicBezTo>
                  <a:pt x="66" y="97"/>
                  <a:pt x="66" y="97"/>
                  <a:pt x="66" y="97"/>
                </a:cubicBezTo>
                <a:cubicBezTo>
                  <a:pt x="69" y="97"/>
                  <a:pt x="70" y="95"/>
                  <a:pt x="70" y="93"/>
                </a:cubicBezTo>
                <a:cubicBezTo>
                  <a:pt x="70" y="93"/>
                  <a:pt x="70" y="93"/>
                  <a:pt x="70" y="93"/>
                </a:cubicBezTo>
                <a:cubicBezTo>
                  <a:pt x="69" y="90"/>
                  <a:pt x="67" y="89"/>
                  <a:pt x="65" y="89"/>
                </a:cubicBezTo>
                <a:cubicBezTo>
                  <a:pt x="65" y="89"/>
                  <a:pt x="65" y="89"/>
                  <a:pt x="65" y="89"/>
                </a:cubicBezTo>
                <a:cubicBezTo>
                  <a:pt x="63" y="90"/>
                  <a:pt x="61" y="92"/>
                  <a:pt x="62" y="94"/>
                </a:cubicBezTo>
                <a:cubicBezTo>
                  <a:pt x="62" y="94"/>
                  <a:pt x="62" y="94"/>
                  <a:pt x="62" y="94"/>
                </a:cubicBezTo>
                <a:cubicBezTo>
                  <a:pt x="62" y="94"/>
                  <a:pt x="62" y="94"/>
                  <a:pt x="62" y="94"/>
                </a:cubicBezTo>
                <a:cubicBezTo>
                  <a:pt x="62" y="96"/>
                  <a:pt x="64" y="97"/>
                  <a:pt x="66" y="97"/>
                </a:cubicBezTo>
                <a:close/>
                <a:moveTo>
                  <a:pt x="62" y="78"/>
                </a:moveTo>
                <a:cubicBezTo>
                  <a:pt x="62" y="78"/>
                  <a:pt x="62" y="78"/>
                  <a:pt x="62" y="78"/>
                </a:cubicBezTo>
                <a:cubicBezTo>
                  <a:pt x="62" y="78"/>
                  <a:pt x="62" y="78"/>
                  <a:pt x="63" y="78"/>
                </a:cubicBezTo>
                <a:cubicBezTo>
                  <a:pt x="63" y="78"/>
                  <a:pt x="63" y="78"/>
                  <a:pt x="63" y="78"/>
                </a:cubicBezTo>
                <a:cubicBezTo>
                  <a:pt x="65" y="77"/>
                  <a:pt x="66" y="75"/>
                  <a:pt x="66" y="73"/>
                </a:cubicBezTo>
                <a:cubicBezTo>
                  <a:pt x="66" y="73"/>
                  <a:pt x="66" y="73"/>
                  <a:pt x="66" y="73"/>
                </a:cubicBezTo>
                <a:cubicBezTo>
                  <a:pt x="65" y="71"/>
                  <a:pt x="63" y="70"/>
                  <a:pt x="61" y="70"/>
                </a:cubicBezTo>
                <a:cubicBezTo>
                  <a:pt x="61" y="70"/>
                  <a:pt x="61" y="70"/>
                  <a:pt x="61" y="70"/>
                </a:cubicBezTo>
                <a:cubicBezTo>
                  <a:pt x="59" y="71"/>
                  <a:pt x="57" y="73"/>
                  <a:pt x="58" y="75"/>
                </a:cubicBezTo>
                <a:cubicBezTo>
                  <a:pt x="58" y="75"/>
                  <a:pt x="58" y="75"/>
                  <a:pt x="58" y="75"/>
                </a:cubicBezTo>
                <a:cubicBezTo>
                  <a:pt x="58" y="75"/>
                  <a:pt x="58" y="75"/>
                  <a:pt x="58" y="75"/>
                </a:cubicBezTo>
                <a:cubicBezTo>
                  <a:pt x="58" y="77"/>
                  <a:pt x="60" y="78"/>
                  <a:pt x="62" y="78"/>
                </a:cubicBezTo>
                <a:close/>
                <a:moveTo>
                  <a:pt x="57" y="59"/>
                </a:moveTo>
                <a:cubicBezTo>
                  <a:pt x="57" y="59"/>
                  <a:pt x="57" y="59"/>
                  <a:pt x="57" y="59"/>
                </a:cubicBezTo>
                <a:cubicBezTo>
                  <a:pt x="57" y="59"/>
                  <a:pt x="57" y="59"/>
                  <a:pt x="58" y="59"/>
                </a:cubicBezTo>
                <a:cubicBezTo>
                  <a:pt x="58" y="59"/>
                  <a:pt x="58" y="59"/>
                  <a:pt x="58" y="59"/>
                </a:cubicBezTo>
                <a:cubicBezTo>
                  <a:pt x="60" y="58"/>
                  <a:pt x="61" y="56"/>
                  <a:pt x="60" y="54"/>
                </a:cubicBezTo>
                <a:cubicBezTo>
                  <a:pt x="60" y="54"/>
                  <a:pt x="60" y="54"/>
                  <a:pt x="60" y="54"/>
                </a:cubicBezTo>
                <a:cubicBezTo>
                  <a:pt x="60" y="51"/>
                  <a:pt x="57" y="50"/>
                  <a:pt x="55" y="51"/>
                </a:cubicBezTo>
                <a:cubicBezTo>
                  <a:pt x="55" y="51"/>
                  <a:pt x="55" y="51"/>
                  <a:pt x="55" y="51"/>
                </a:cubicBezTo>
                <a:cubicBezTo>
                  <a:pt x="53" y="52"/>
                  <a:pt x="52" y="54"/>
                  <a:pt x="53" y="56"/>
                </a:cubicBezTo>
                <a:cubicBezTo>
                  <a:pt x="53" y="58"/>
                  <a:pt x="55" y="59"/>
                  <a:pt x="57" y="59"/>
                </a:cubicBezTo>
                <a:close/>
                <a:moveTo>
                  <a:pt x="49" y="40"/>
                </a:moveTo>
                <a:cubicBezTo>
                  <a:pt x="49" y="40"/>
                  <a:pt x="49" y="40"/>
                  <a:pt x="49" y="40"/>
                </a:cubicBezTo>
                <a:cubicBezTo>
                  <a:pt x="50" y="40"/>
                  <a:pt x="50" y="40"/>
                  <a:pt x="51" y="40"/>
                </a:cubicBezTo>
                <a:cubicBezTo>
                  <a:pt x="51" y="40"/>
                  <a:pt x="51" y="40"/>
                  <a:pt x="51" y="40"/>
                </a:cubicBezTo>
                <a:cubicBezTo>
                  <a:pt x="53" y="39"/>
                  <a:pt x="54" y="37"/>
                  <a:pt x="53" y="35"/>
                </a:cubicBezTo>
                <a:cubicBezTo>
                  <a:pt x="53" y="35"/>
                  <a:pt x="53" y="35"/>
                  <a:pt x="53" y="35"/>
                </a:cubicBezTo>
                <a:cubicBezTo>
                  <a:pt x="52" y="33"/>
                  <a:pt x="49" y="32"/>
                  <a:pt x="48" y="33"/>
                </a:cubicBezTo>
                <a:cubicBezTo>
                  <a:pt x="48" y="33"/>
                  <a:pt x="48" y="33"/>
                  <a:pt x="48" y="33"/>
                </a:cubicBezTo>
                <a:cubicBezTo>
                  <a:pt x="46" y="34"/>
                  <a:pt x="45" y="36"/>
                  <a:pt x="46" y="38"/>
                </a:cubicBezTo>
                <a:cubicBezTo>
                  <a:pt x="46" y="38"/>
                  <a:pt x="46" y="38"/>
                  <a:pt x="46" y="38"/>
                </a:cubicBezTo>
                <a:cubicBezTo>
                  <a:pt x="46" y="38"/>
                  <a:pt x="46" y="38"/>
                  <a:pt x="46" y="38"/>
                </a:cubicBezTo>
                <a:cubicBezTo>
                  <a:pt x="46" y="40"/>
                  <a:pt x="48" y="40"/>
                  <a:pt x="49" y="40"/>
                </a:cubicBezTo>
                <a:close/>
                <a:moveTo>
                  <a:pt x="39" y="24"/>
                </a:moveTo>
                <a:cubicBezTo>
                  <a:pt x="39" y="24"/>
                  <a:pt x="39" y="24"/>
                  <a:pt x="39" y="24"/>
                </a:cubicBezTo>
                <a:cubicBezTo>
                  <a:pt x="40" y="24"/>
                  <a:pt x="40" y="24"/>
                  <a:pt x="41" y="23"/>
                </a:cubicBezTo>
                <a:cubicBezTo>
                  <a:pt x="41" y="23"/>
                  <a:pt x="41" y="23"/>
                  <a:pt x="41" y="23"/>
                </a:cubicBezTo>
                <a:cubicBezTo>
                  <a:pt x="43" y="21"/>
                  <a:pt x="43" y="19"/>
                  <a:pt x="42" y="17"/>
                </a:cubicBezTo>
                <a:cubicBezTo>
                  <a:pt x="42" y="17"/>
                  <a:pt x="42" y="17"/>
                  <a:pt x="42" y="17"/>
                </a:cubicBezTo>
                <a:cubicBezTo>
                  <a:pt x="40" y="16"/>
                  <a:pt x="38" y="15"/>
                  <a:pt x="36" y="17"/>
                </a:cubicBezTo>
                <a:cubicBezTo>
                  <a:pt x="36" y="17"/>
                  <a:pt x="36" y="17"/>
                  <a:pt x="36" y="17"/>
                </a:cubicBezTo>
                <a:cubicBezTo>
                  <a:pt x="34" y="18"/>
                  <a:pt x="34" y="21"/>
                  <a:pt x="36" y="22"/>
                </a:cubicBezTo>
                <a:cubicBezTo>
                  <a:pt x="36" y="23"/>
                  <a:pt x="37" y="24"/>
                  <a:pt x="39" y="24"/>
                </a:cubicBezTo>
                <a:close/>
                <a:moveTo>
                  <a:pt x="23" y="12"/>
                </a:moveTo>
                <a:cubicBezTo>
                  <a:pt x="23" y="12"/>
                  <a:pt x="23" y="12"/>
                  <a:pt x="23" y="12"/>
                </a:cubicBezTo>
                <a:cubicBezTo>
                  <a:pt x="25" y="12"/>
                  <a:pt x="26" y="11"/>
                  <a:pt x="27" y="10"/>
                </a:cubicBezTo>
                <a:cubicBezTo>
                  <a:pt x="27" y="10"/>
                  <a:pt x="27" y="10"/>
                  <a:pt x="27" y="10"/>
                </a:cubicBezTo>
                <a:cubicBezTo>
                  <a:pt x="28" y="8"/>
                  <a:pt x="27" y="5"/>
                  <a:pt x="25" y="4"/>
                </a:cubicBezTo>
                <a:cubicBezTo>
                  <a:pt x="25" y="4"/>
                  <a:pt x="25" y="4"/>
                  <a:pt x="25" y="4"/>
                </a:cubicBezTo>
                <a:cubicBezTo>
                  <a:pt x="23" y="3"/>
                  <a:pt x="21" y="4"/>
                  <a:pt x="20" y="6"/>
                </a:cubicBezTo>
                <a:cubicBezTo>
                  <a:pt x="20" y="6"/>
                  <a:pt x="20" y="6"/>
                  <a:pt x="20" y="6"/>
                </a:cubicBezTo>
                <a:cubicBezTo>
                  <a:pt x="19" y="8"/>
                  <a:pt x="20" y="10"/>
                  <a:pt x="22" y="11"/>
                </a:cubicBezTo>
                <a:cubicBezTo>
                  <a:pt x="22" y="12"/>
                  <a:pt x="23" y="12"/>
                  <a:pt x="23" y="12"/>
                </a:cubicBezTo>
                <a:close/>
                <a:moveTo>
                  <a:pt x="5" y="8"/>
                </a:moveTo>
                <a:cubicBezTo>
                  <a:pt x="5" y="8"/>
                  <a:pt x="5" y="7"/>
                  <a:pt x="6" y="7"/>
                </a:cubicBezTo>
                <a:cubicBezTo>
                  <a:pt x="6" y="7"/>
                  <a:pt x="6" y="7"/>
                  <a:pt x="6" y="7"/>
                </a:cubicBezTo>
                <a:cubicBezTo>
                  <a:pt x="7" y="7"/>
                  <a:pt x="7" y="7"/>
                  <a:pt x="7" y="6"/>
                </a:cubicBezTo>
                <a:cubicBezTo>
                  <a:pt x="8" y="6"/>
                  <a:pt x="8" y="5"/>
                  <a:pt x="8" y="4"/>
                </a:cubicBezTo>
                <a:cubicBezTo>
                  <a:pt x="8" y="3"/>
                  <a:pt x="8" y="2"/>
                  <a:pt x="7" y="1"/>
                </a:cubicBezTo>
                <a:cubicBezTo>
                  <a:pt x="7" y="1"/>
                  <a:pt x="7" y="0"/>
                  <a:pt x="6" y="0"/>
                </a:cubicBezTo>
                <a:cubicBezTo>
                  <a:pt x="6" y="0"/>
                  <a:pt x="6" y="0"/>
                  <a:pt x="6" y="0"/>
                </a:cubicBezTo>
                <a:cubicBezTo>
                  <a:pt x="5" y="0"/>
                  <a:pt x="5" y="0"/>
                  <a:pt x="5" y="0"/>
                </a:cubicBezTo>
                <a:cubicBezTo>
                  <a:pt x="4" y="0"/>
                  <a:pt x="4" y="0"/>
                  <a:pt x="3" y="0"/>
                </a:cubicBezTo>
                <a:cubicBezTo>
                  <a:pt x="3" y="0"/>
                  <a:pt x="3" y="0"/>
                  <a:pt x="3" y="0"/>
                </a:cubicBezTo>
                <a:cubicBezTo>
                  <a:pt x="2" y="0"/>
                  <a:pt x="2" y="0"/>
                  <a:pt x="2" y="0"/>
                </a:cubicBezTo>
                <a:cubicBezTo>
                  <a:pt x="2" y="0"/>
                  <a:pt x="2" y="1"/>
                  <a:pt x="1" y="1"/>
                </a:cubicBezTo>
                <a:cubicBezTo>
                  <a:pt x="1" y="2"/>
                  <a:pt x="0" y="3"/>
                  <a:pt x="0" y="4"/>
                </a:cubicBezTo>
                <a:cubicBezTo>
                  <a:pt x="0" y="5"/>
                  <a:pt x="1" y="6"/>
                  <a:pt x="1" y="6"/>
                </a:cubicBezTo>
                <a:cubicBezTo>
                  <a:pt x="2" y="7"/>
                  <a:pt x="2" y="7"/>
                  <a:pt x="2" y="7"/>
                </a:cubicBezTo>
                <a:cubicBezTo>
                  <a:pt x="2" y="7"/>
                  <a:pt x="2" y="7"/>
                  <a:pt x="3" y="7"/>
                </a:cubicBezTo>
                <a:cubicBezTo>
                  <a:pt x="3" y="7"/>
                  <a:pt x="3" y="8"/>
                  <a:pt x="3" y="8"/>
                </a:cubicBezTo>
                <a:cubicBezTo>
                  <a:pt x="4" y="8"/>
                  <a:pt x="4" y="8"/>
                  <a:pt x="4" y="8"/>
                </a:cubicBezTo>
                <a:cubicBezTo>
                  <a:pt x="4" y="8"/>
                  <a:pt x="5" y="8"/>
                  <a:pt x="5" y="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Freeform 18">
            <a:extLst>
              <a:ext uri="{FF2B5EF4-FFF2-40B4-BE49-F238E27FC236}">
                <a16:creationId xmlns:a16="http://schemas.microsoft.com/office/drawing/2014/main" id="{2DF2E0B7-62F8-4365-9344-4BF99D1A21B2}"/>
              </a:ext>
            </a:extLst>
          </p:cNvPr>
          <p:cNvSpPr>
            <a:spLocks noEditPoints="1"/>
          </p:cNvSpPr>
          <p:nvPr/>
        </p:nvSpPr>
        <p:spPr bwMode="auto">
          <a:xfrm>
            <a:off x="4529138" y="3856038"/>
            <a:ext cx="506413" cy="1200150"/>
          </a:xfrm>
          <a:custGeom>
            <a:avLst/>
            <a:gdLst>
              <a:gd name="T0" fmla="*/ 125 w 133"/>
              <a:gd name="T1" fmla="*/ 3 h 315"/>
              <a:gd name="T2" fmla="*/ 128 w 133"/>
              <a:gd name="T3" fmla="*/ 1 h 315"/>
              <a:gd name="T4" fmla="*/ 132 w 133"/>
              <a:gd name="T5" fmla="*/ 7 h 315"/>
              <a:gd name="T6" fmla="*/ 25 w 133"/>
              <a:gd name="T7" fmla="*/ 310 h 315"/>
              <a:gd name="T8" fmla="*/ 22 w 133"/>
              <a:gd name="T9" fmla="*/ 303 h 315"/>
              <a:gd name="T10" fmla="*/ 39 w 133"/>
              <a:gd name="T11" fmla="*/ 298 h 315"/>
              <a:gd name="T12" fmla="*/ 41 w 133"/>
              <a:gd name="T13" fmla="*/ 291 h 315"/>
              <a:gd name="T14" fmla="*/ 36 w 133"/>
              <a:gd name="T15" fmla="*/ 297 h 315"/>
              <a:gd name="T16" fmla="*/ 53 w 133"/>
              <a:gd name="T17" fmla="*/ 280 h 315"/>
              <a:gd name="T18" fmla="*/ 46 w 133"/>
              <a:gd name="T19" fmla="*/ 276 h 315"/>
              <a:gd name="T20" fmla="*/ 57 w 133"/>
              <a:gd name="T21" fmla="*/ 263 h 315"/>
              <a:gd name="T22" fmla="*/ 58 w 133"/>
              <a:gd name="T23" fmla="*/ 256 h 315"/>
              <a:gd name="T24" fmla="*/ 55 w 133"/>
              <a:gd name="T25" fmla="*/ 263 h 315"/>
              <a:gd name="T26" fmla="*/ 66 w 133"/>
              <a:gd name="T27" fmla="*/ 241 h 315"/>
              <a:gd name="T28" fmla="*/ 58 w 133"/>
              <a:gd name="T29" fmla="*/ 239 h 315"/>
              <a:gd name="T30" fmla="*/ 66 w 133"/>
              <a:gd name="T31" fmla="*/ 225 h 315"/>
              <a:gd name="T32" fmla="*/ 66 w 133"/>
              <a:gd name="T33" fmla="*/ 217 h 315"/>
              <a:gd name="T34" fmla="*/ 65 w 133"/>
              <a:gd name="T35" fmla="*/ 225 h 315"/>
              <a:gd name="T36" fmla="*/ 73 w 133"/>
              <a:gd name="T37" fmla="*/ 202 h 315"/>
              <a:gd name="T38" fmla="*/ 65 w 133"/>
              <a:gd name="T39" fmla="*/ 201 h 315"/>
              <a:gd name="T40" fmla="*/ 71 w 133"/>
              <a:gd name="T41" fmla="*/ 186 h 315"/>
              <a:gd name="T42" fmla="*/ 75 w 133"/>
              <a:gd name="T43" fmla="*/ 182 h 315"/>
              <a:gd name="T44" fmla="*/ 67 w 133"/>
              <a:gd name="T45" fmla="*/ 181 h 315"/>
              <a:gd name="T46" fmla="*/ 73 w 133"/>
              <a:gd name="T47" fmla="*/ 166 h 315"/>
              <a:gd name="T48" fmla="*/ 74 w 133"/>
              <a:gd name="T49" fmla="*/ 158 h 315"/>
              <a:gd name="T50" fmla="*/ 73 w 133"/>
              <a:gd name="T51" fmla="*/ 166 h 315"/>
              <a:gd name="T52" fmla="*/ 79 w 133"/>
              <a:gd name="T53" fmla="*/ 143 h 315"/>
              <a:gd name="T54" fmla="*/ 72 w 133"/>
              <a:gd name="T55" fmla="*/ 142 h 315"/>
              <a:gd name="T56" fmla="*/ 78 w 133"/>
              <a:gd name="T57" fmla="*/ 126 h 315"/>
              <a:gd name="T58" fmla="*/ 78 w 133"/>
              <a:gd name="T59" fmla="*/ 118 h 315"/>
              <a:gd name="T60" fmla="*/ 77 w 133"/>
              <a:gd name="T61" fmla="*/ 126 h 315"/>
              <a:gd name="T62" fmla="*/ 84 w 133"/>
              <a:gd name="T63" fmla="*/ 103 h 315"/>
              <a:gd name="T64" fmla="*/ 76 w 133"/>
              <a:gd name="T65" fmla="*/ 102 h 315"/>
              <a:gd name="T66" fmla="*/ 82 w 133"/>
              <a:gd name="T67" fmla="*/ 87 h 315"/>
              <a:gd name="T68" fmla="*/ 86 w 133"/>
              <a:gd name="T69" fmla="*/ 84 h 315"/>
              <a:gd name="T70" fmla="*/ 79 w 133"/>
              <a:gd name="T71" fmla="*/ 82 h 315"/>
              <a:gd name="T72" fmla="*/ 86 w 133"/>
              <a:gd name="T73" fmla="*/ 68 h 315"/>
              <a:gd name="T74" fmla="*/ 87 w 133"/>
              <a:gd name="T75" fmla="*/ 60 h 315"/>
              <a:gd name="T76" fmla="*/ 85 w 133"/>
              <a:gd name="T77" fmla="*/ 67 h 315"/>
              <a:gd name="T78" fmla="*/ 95 w 133"/>
              <a:gd name="T79" fmla="*/ 46 h 315"/>
              <a:gd name="T80" fmla="*/ 92 w 133"/>
              <a:gd name="T81" fmla="*/ 41 h 315"/>
              <a:gd name="T82" fmla="*/ 90 w 133"/>
              <a:gd name="T83" fmla="*/ 48 h 315"/>
              <a:gd name="T84" fmla="*/ 102 w 133"/>
              <a:gd name="T85" fmla="*/ 28 h 315"/>
              <a:gd name="T86" fmla="*/ 100 w 133"/>
              <a:gd name="T87" fmla="*/ 23 h 315"/>
              <a:gd name="T88" fmla="*/ 96 w 133"/>
              <a:gd name="T89" fmla="*/ 30 h 315"/>
              <a:gd name="T90" fmla="*/ 113 w 133"/>
              <a:gd name="T91" fmla="*/ 14 h 315"/>
              <a:gd name="T92" fmla="*/ 114 w 133"/>
              <a:gd name="T93" fmla="*/ 8 h 315"/>
              <a:gd name="T94" fmla="*/ 107 w 133"/>
              <a:gd name="T95" fmla="*/ 13 h 315"/>
              <a:gd name="T96" fmla="*/ 8 w 133"/>
              <a:gd name="T97" fmla="*/ 309 h 315"/>
              <a:gd name="T98" fmla="*/ 5 w 133"/>
              <a:gd name="T99" fmla="*/ 307 h 315"/>
              <a:gd name="T100" fmla="*/ 1 w 133"/>
              <a:gd name="T101" fmla="*/ 308 h 315"/>
              <a:gd name="T102" fmla="*/ 3 w 133"/>
              <a:gd name="T103" fmla="*/ 314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3" h="315">
                <a:moveTo>
                  <a:pt x="129" y="8"/>
                </a:moveTo>
                <a:cubicBezTo>
                  <a:pt x="128" y="8"/>
                  <a:pt x="127" y="8"/>
                  <a:pt x="126" y="7"/>
                </a:cubicBezTo>
                <a:cubicBezTo>
                  <a:pt x="125" y="7"/>
                  <a:pt x="125" y="6"/>
                  <a:pt x="125" y="4"/>
                </a:cubicBezTo>
                <a:cubicBezTo>
                  <a:pt x="125" y="4"/>
                  <a:pt x="125" y="3"/>
                  <a:pt x="125" y="3"/>
                </a:cubicBezTo>
                <a:cubicBezTo>
                  <a:pt x="125" y="2"/>
                  <a:pt x="126" y="2"/>
                  <a:pt x="126" y="2"/>
                </a:cubicBezTo>
                <a:cubicBezTo>
                  <a:pt x="126" y="1"/>
                  <a:pt x="126" y="1"/>
                  <a:pt x="127" y="1"/>
                </a:cubicBezTo>
                <a:cubicBezTo>
                  <a:pt x="127" y="1"/>
                  <a:pt x="127" y="1"/>
                  <a:pt x="127" y="1"/>
                </a:cubicBezTo>
                <a:cubicBezTo>
                  <a:pt x="128" y="1"/>
                  <a:pt x="128" y="1"/>
                  <a:pt x="128" y="1"/>
                </a:cubicBezTo>
                <a:cubicBezTo>
                  <a:pt x="129" y="0"/>
                  <a:pt x="131" y="1"/>
                  <a:pt x="132" y="2"/>
                </a:cubicBezTo>
                <a:cubicBezTo>
                  <a:pt x="132" y="2"/>
                  <a:pt x="132" y="2"/>
                  <a:pt x="133" y="3"/>
                </a:cubicBezTo>
                <a:cubicBezTo>
                  <a:pt x="133" y="3"/>
                  <a:pt x="133" y="4"/>
                  <a:pt x="133" y="4"/>
                </a:cubicBezTo>
                <a:cubicBezTo>
                  <a:pt x="133" y="6"/>
                  <a:pt x="132" y="7"/>
                  <a:pt x="132" y="7"/>
                </a:cubicBezTo>
                <a:cubicBezTo>
                  <a:pt x="131" y="8"/>
                  <a:pt x="130" y="8"/>
                  <a:pt x="129" y="8"/>
                </a:cubicBezTo>
                <a:close/>
                <a:moveTo>
                  <a:pt x="23" y="310"/>
                </a:moveTo>
                <a:cubicBezTo>
                  <a:pt x="23" y="310"/>
                  <a:pt x="23" y="310"/>
                  <a:pt x="23" y="310"/>
                </a:cubicBezTo>
                <a:cubicBezTo>
                  <a:pt x="24" y="310"/>
                  <a:pt x="24" y="310"/>
                  <a:pt x="25" y="310"/>
                </a:cubicBezTo>
                <a:cubicBezTo>
                  <a:pt x="25" y="310"/>
                  <a:pt x="25" y="310"/>
                  <a:pt x="25" y="310"/>
                </a:cubicBezTo>
                <a:cubicBezTo>
                  <a:pt x="27" y="309"/>
                  <a:pt x="28" y="307"/>
                  <a:pt x="27" y="305"/>
                </a:cubicBezTo>
                <a:cubicBezTo>
                  <a:pt x="27" y="305"/>
                  <a:pt x="27" y="305"/>
                  <a:pt x="27" y="305"/>
                </a:cubicBezTo>
                <a:cubicBezTo>
                  <a:pt x="26" y="303"/>
                  <a:pt x="24" y="302"/>
                  <a:pt x="22" y="303"/>
                </a:cubicBezTo>
                <a:cubicBezTo>
                  <a:pt x="22" y="303"/>
                  <a:pt x="22" y="303"/>
                  <a:pt x="22" y="303"/>
                </a:cubicBezTo>
                <a:cubicBezTo>
                  <a:pt x="20" y="304"/>
                  <a:pt x="19" y="306"/>
                  <a:pt x="20" y="308"/>
                </a:cubicBezTo>
                <a:cubicBezTo>
                  <a:pt x="20" y="310"/>
                  <a:pt x="22" y="310"/>
                  <a:pt x="23" y="310"/>
                </a:cubicBezTo>
                <a:close/>
                <a:moveTo>
                  <a:pt x="39" y="298"/>
                </a:moveTo>
                <a:cubicBezTo>
                  <a:pt x="39" y="298"/>
                  <a:pt x="39" y="298"/>
                  <a:pt x="39" y="298"/>
                </a:cubicBezTo>
                <a:cubicBezTo>
                  <a:pt x="40" y="298"/>
                  <a:pt x="41" y="298"/>
                  <a:pt x="42" y="297"/>
                </a:cubicBezTo>
                <a:cubicBezTo>
                  <a:pt x="42" y="297"/>
                  <a:pt x="42" y="297"/>
                  <a:pt x="42" y="297"/>
                </a:cubicBezTo>
                <a:cubicBezTo>
                  <a:pt x="43" y="295"/>
                  <a:pt x="43" y="293"/>
                  <a:pt x="41" y="291"/>
                </a:cubicBezTo>
                <a:cubicBezTo>
                  <a:pt x="41" y="291"/>
                  <a:pt x="41" y="291"/>
                  <a:pt x="41" y="291"/>
                </a:cubicBezTo>
                <a:cubicBezTo>
                  <a:pt x="40" y="290"/>
                  <a:pt x="37" y="290"/>
                  <a:pt x="36" y="292"/>
                </a:cubicBezTo>
                <a:cubicBezTo>
                  <a:pt x="36" y="292"/>
                  <a:pt x="36" y="292"/>
                  <a:pt x="36" y="292"/>
                </a:cubicBezTo>
                <a:cubicBezTo>
                  <a:pt x="34" y="293"/>
                  <a:pt x="34" y="296"/>
                  <a:pt x="36" y="297"/>
                </a:cubicBezTo>
                <a:cubicBezTo>
                  <a:pt x="37" y="298"/>
                  <a:pt x="38" y="298"/>
                  <a:pt x="39" y="298"/>
                </a:cubicBezTo>
                <a:close/>
                <a:moveTo>
                  <a:pt x="49" y="282"/>
                </a:moveTo>
                <a:cubicBezTo>
                  <a:pt x="49" y="282"/>
                  <a:pt x="49" y="282"/>
                  <a:pt x="49" y="282"/>
                </a:cubicBezTo>
                <a:cubicBezTo>
                  <a:pt x="51" y="282"/>
                  <a:pt x="52" y="281"/>
                  <a:pt x="53" y="280"/>
                </a:cubicBezTo>
                <a:cubicBezTo>
                  <a:pt x="53" y="280"/>
                  <a:pt x="53" y="280"/>
                  <a:pt x="53" y="280"/>
                </a:cubicBezTo>
                <a:cubicBezTo>
                  <a:pt x="54" y="278"/>
                  <a:pt x="53" y="275"/>
                  <a:pt x="51" y="274"/>
                </a:cubicBezTo>
                <a:cubicBezTo>
                  <a:pt x="51" y="274"/>
                  <a:pt x="51" y="274"/>
                  <a:pt x="51" y="274"/>
                </a:cubicBezTo>
                <a:cubicBezTo>
                  <a:pt x="49" y="273"/>
                  <a:pt x="47" y="274"/>
                  <a:pt x="46" y="276"/>
                </a:cubicBezTo>
                <a:cubicBezTo>
                  <a:pt x="46" y="276"/>
                  <a:pt x="46" y="276"/>
                  <a:pt x="46" y="276"/>
                </a:cubicBezTo>
                <a:cubicBezTo>
                  <a:pt x="45" y="278"/>
                  <a:pt x="46" y="280"/>
                  <a:pt x="48" y="281"/>
                </a:cubicBezTo>
                <a:cubicBezTo>
                  <a:pt x="48" y="282"/>
                  <a:pt x="49" y="282"/>
                  <a:pt x="49" y="282"/>
                </a:cubicBezTo>
                <a:close/>
                <a:moveTo>
                  <a:pt x="57" y="263"/>
                </a:moveTo>
                <a:cubicBezTo>
                  <a:pt x="57" y="263"/>
                  <a:pt x="57" y="263"/>
                  <a:pt x="57" y="263"/>
                </a:cubicBezTo>
                <a:cubicBezTo>
                  <a:pt x="58" y="263"/>
                  <a:pt x="60" y="262"/>
                  <a:pt x="60" y="261"/>
                </a:cubicBezTo>
                <a:cubicBezTo>
                  <a:pt x="60" y="261"/>
                  <a:pt x="60" y="261"/>
                  <a:pt x="60" y="261"/>
                </a:cubicBezTo>
                <a:cubicBezTo>
                  <a:pt x="61" y="259"/>
                  <a:pt x="60" y="256"/>
                  <a:pt x="58" y="256"/>
                </a:cubicBezTo>
                <a:cubicBezTo>
                  <a:pt x="58" y="256"/>
                  <a:pt x="58" y="256"/>
                  <a:pt x="58" y="256"/>
                </a:cubicBezTo>
                <a:cubicBezTo>
                  <a:pt x="56" y="255"/>
                  <a:pt x="53" y="256"/>
                  <a:pt x="53" y="258"/>
                </a:cubicBezTo>
                <a:cubicBezTo>
                  <a:pt x="53" y="258"/>
                  <a:pt x="53" y="258"/>
                  <a:pt x="53" y="258"/>
                </a:cubicBezTo>
                <a:cubicBezTo>
                  <a:pt x="52" y="260"/>
                  <a:pt x="53" y="263"/>
                  <a:pt x="55" y="263"/>
                </a:cubicBezTo>
                <a:cubicBezTo>
                  <a:pt x="56" y="263"/>
                  <a:pt x="56" y="263"/>
                  <a:pt x="57" y="263"/>
                </a:cubicBezTo>
                <a:close/>
                <a:moveTo>
                  <a:pt x="62" y="244"/>
                </a:moveTo>
                <a:cubicBezTo>
                  <a:pt x="62" y="244"/>
                  <a:pt x="62" y="244"/>
                  <a:pt x="62" y="244"/>
                </a:cubicBezTo>
                <a:cubicBezTo>
                  <a:pt x="64" y="244"/>
                  <a:pt x="65" y="243"/>
                  <a:pt x="66" y="241"/>
                </a:cubicBezTo>
                <a:cubicBezTo>
                  <a:pt x="66" y="241"/>
                  <a:pt x="66" y="241"/>
                  <a:pt x="66" y="241"/>
                </a:cubicBezTo>
                <a:cubicBezTo>
                  <a:pt x="66" y="239"/>
                  <a:pt x="65" y="237"/>
                  <a:pt x="63" y="236"/>
                </a:cubicBezTo>
                <a:cubicBezTo>
                  <a:pt x="63" y="236"/>
                  <a:pt x="63" y="236"/>
                  <a:pt x="63" y="236"/>
                </a:cubicBezTo>
                <a:cubicBezTo>
                  <a:pt x="61" y="236"/>
                  <a:pt x="58" y="237"/>
                  <a:pt x="58" y="239"/>
                </a:cubicBezTo>
                <a:cubicBezTo>
                  <a:pt x="58" y="239"/>
                  <a:pt x="58" y="239"/>
                  <a:pt x="58" y="239"/>
                </a:cubicBezTo>
                <a:cubicBezTo>
                  <a:pt x="57" y="242"/>
                  <a:pt x="59" y="244"/>
                  <a:pt x="61" y="244"/>
                </a:cubicBezTo>
                <a:cubicBezTo>
                  <a:pt x="61" y="244"/>
                  <a:pt x="62" y="244"/>
                  <a:pt x="62" y="244"/>
                </a:cubicBezTo>
                <a:close/>
                <a:moveTo>
                  <a:pt x="66" y="225"/>
                </a:moveTo>
                <a:cubicBezTo>
                  <a:pt x="66" y="225"/>
                  <a:pt x="66" y="225"/>
                  <a:pt x="66" y="225"/>
                </a:cubicBezTo>
                <a:cubicBezTo>
                  <a:pt x="68" y="225"/>
                  <a:pt x="69" y="223"/>
                  <a:pt x="70" y="222"/>
                </a:cubicBezTo>
                <a:cubicBezTo>
                  <a:pt x="70" y="222"/>
                  <a:pt x="70" y="222"/>
                  <a:pt x="70" y="222"/>
                </a:cubicBezTo>
                <a:cubicBezTo>
                  <a:pt x="70" y="219"/>
                  <a:pt x="69" y="217"/>
                  <a:pt x="66" y="217"/>
                </a:cubicBezTo>
                <a:cubicBezTo>
                  <a:pt x="66" y="217"/>
                  <a:pt x="66" y="217"/>
                  <a:pt x="66" y="217"/>
                </a:cubicBezTo>
                <a:cubicBezTo>
                  <a:pt x="64" y="217"/>
                  <a:pt x="62" y="218"/>
                  <a:pt x="62" y="220"/>
                </a:cubicBezTo>
                <a:cubicBezTo>
                  <a:pt x="62" y="220"/>
                  <a:pt x="62" y="220"/>
                  <a:pt x="62" y="220"/>
                </a:cubicBezTo>
                <a:cubicBezTo>
                  <a:pt x="61" y="222"/>
                  <a:pt x="63" y="224"/>
                  <a:pt x="65" y="225"/>
                </a:cubicBezTo>
                <a:cubicBezTo>
                  <a:pt x="65" y="225"/>
                  <a:pt x="66" y="225"/>
                  <a:pt x="66" y="225"/>
                </a:cubicBezTo>
                <a:close/>
                <a:moveTo>
                  <a:pt x="69" y="205"/>
                </a:moveTo>
                <a:cubicBezTo>
                  <a:pt x="69" y="205"/>
                  <a:pt x="69" y="205"/>
                  <a:pt x="69" y="205"/>
                </a:cubicBezTo>
                <a:cubicBezTo>
                  <a:pt x="71" y="205"/>
                  <a:pt x="73" y="204"/>
                  <a:pt x="73" y="202"/>
                </a:cubicBezTo>
                <a:cubicBezTo>
                  <a:pt x="73" y="202"/>
                  <a:pt x="73" y="202"/>
                  <a:pt x="73" y="202"/>
                </a:cubicBezTo>
                <a:cubicBezTo>
                  <a:pt x="73" y="200"/>
                  <a:pt x="72" y="198"/>
                  <a:pt x="69" y="197"/>
                </a:cubicBezTo>
                <a:cubicBezTo>
                  <a:pt x="69" y="197"/>
                  <a:pt x="69" y="197"/>
                  <a:pt x="69" y="197"/>
                </a:cubicBezTo>
                <a:cubicBezTo>
                  <a:pt x="67" y="197"/>
                  <a:pt x="65" y="199"/>
                  <a:pt x="65" y="201"/>
                </a:cubicBezTo>
                <a:cubicBezTo>
                  <a:pt x="65" y="201"/>
                  <a:pt x="65" y="201"/>
                  <a:pt x="65" y="201"/>
                </a:cubicBezTo>
                <a:cubicBezTo>
                  <a:pt x="65" y="203"/>
                  <a:pt x="66" y="205"/>
                  <a:pt x="68" y="205"/>
                </a:cubicBezTo>
                <a:cubicBezTo>
                  <a:pt x="68" y="205"/>
                  <a:pt x="69" y="205"/>
                  <a:pt x="69" y="205"/>
                </a:cubicBezTo>
                <a:close/>
                <a:moveTo>
                  <a:pt x="71" y="186"/>
                </a:moveTo>
                <a:cubicBezTo>
                  <a:pt x="71" y="186"/>
                  <a:pt x="71" y="186"/>
                  <a:pt x="71" y="186"/>
                </a:cubicBezTo>
                <a:cubicBezTo>
                  <a:pt x="73" y="186"/>
                  <a:pt x="75" y="184"/>
                  <a:pt x="75" y="182"/>
                </a:cubicBezTo>
                <a:cubicBezTo>
                  <a:pt x="75" y="182"/>
                  <a:pt x="75" y="182"/>
                  <a:pt x="75" y="182"/>
                </a:cubicBezTo>
                <a:cubicBezTo>
                  <a:pt x="75" y="182"/>
                  <a:pt x="75" y="182"/>
                  <a:pt x="75" y="182"/>
                </a:cubicBezTo>
                <a:cubicBezTo>
                  <a:pt x="75" y="182"/>
                  <a:pt x="75" y="182"/>
                  <a:pt x="75" y="182"/>
                </a:cubicBezTo>
                <a:cubicBezTo>
                  <a:pt x="76" y="180"/>
                  <a:pt x="74" y="178"/>
                  <a:pt x="72" y="178"/>
                </a:cubicBezTo>
                <a:cubicBezTo>
                  <a:pt x="72" y="178"/>
                  <a:pt x="72" y="178"/>
                  <a:pt x="72" y="178"/>
                </a:cubicBezTo>
                <a:cubicBezTo>
                  <a:pt x="70" y="177"/>
                  <a:pt x="68" y="179"/>
                  <a:pt x="67" y="181"/>
                </a:cubicBezTo>
                <a:cubicBezTo>
                  <a:pt x="67" y="181"/>
                  <a:pt x="67" y="181"/>
                  <a:pt x="67" y="181"/>
                </a:cubicBezTo>
                <a:cubicBezTo>
                  <a:pt x="67" y="183"/>
                  <a:pt x="69" y="185"/>
                  <a:pt x="71" y="186"/>
                </a:cubicBezTo>
                <a:cubicBezTo>
                  <a:pt x="71" y="186"/>
                  <a:pt x="71" y="186"/>
                  <a:pt x="71" y="186"/>
                </a:cubicBezTo>
                <a:close/>
                <a:moveTo>
                  <a:pt x="73" y="166"/>
                </a:moveTo>
                <a:cubicBezTo>
                  <a:pt x="73" y="166"/>
                  <a:pt x="73" y="166"/>
                  <a:pt x="73" y="166"/>
                </a:cubicBezTo>
                <a:cubicBezTo>
                  <a:pt x="76" y="166"/>
                  <a:pt x="77" y="164"/>
                  <a:pt x="77" y="162"/>
                </a:cubicBezTo>
                <a:cubicBezTo>
                  <a:pt x="77" y="162"/>
                  <a:pt x="77" y="162"/>
                  <a:pt x="77" y="162"/>
                </a:cubicBezTo>
                <a:cubicBezTo>
                  <a:pt x="78" y="160"/>
                  <a:pt x="76" y="158"/>
                  <a:pt x="74" y="158"/>
                </a:cubicBezTo>
                <a:cubicBezTo>
                  <a:pt x="74" y="158"/>
                  <a:pt x="74" y="158"/>
                  <a:pt x="74" y="158"/>
                </a:cubicBezTo>
                <a:cubicBezTo>
                  <a:pt x="72" y="158"/>
                  <a:pt x="70" y="159"/>
                  <a:pt x="70" y="161"/>
                </a:cubicBezTo>
                <a:cubicBezTo>
                  <a:pt x="70" y="161"/>
                  <a:pt x="70" y="161"/>
                  <a:pt x="70" y="161"/>
                </a:cubicBezTo>
                <a:cubicBezTo>
                  <a:pt x="69" y="164"/>
                  <a:pt x="71" y="166"/>
                  <a:pt x="73" y="166"/>
                </a:cubicBezTo>
                <a:cubicBezTo>
                  <a:pt x="73" y="166"/>
                  <a:pt x="73" y="166"/>
                  <a:pt x="73" y="166"/>
                </a:cubicBezTo>
                <a:close/>
                <a:moveTo>
                  <a:pt x="75" y="146"/>
                </a:moveTo>
                <a:cubicBezTo>
                  <a:pt x="75" y="146"/>
                  <a:pt x="75" y="146"/>
                  <a:pt x="75" y="146"/>
                </a:cubicBezTo>
                <a:cubicBezTo>
                  <a:pt x="78" y="146"/>
                  <a:pt x="79" y="145"/>
                  <a:pt x="79" y="143"/>
                </a:cubicBezTo>
                <a:cubicBezTo>
                  <a:pt x="79" y="143"/>
                  <a:pt x="79" y="143"/>
                  <a:pt x="79" y="143"/>
                </a:cubicBezTo>
                <a:cubicBezTo>
                  <a:pt x="80" y="140"/>
                  <a:pt x="78" y="138"/>
                  <a:pt x="76" y="138"/>
                </a:cubicBezTo>
                <a:cubicBezTo>
                  <a:pt x="76" y="138"/>
                  <a:pt x="76" y="138"/>
                  <a:pt x="76" y="138"/>
                </a:cubicBezTo>
                <a:cubicBezTo>
                  <a:pt x="74" y="138"/>
                  <a:pt x="72" y="140"/>
                  <a:pt x="72" y="142"/>
                </a:cubicBezTo>
                <a:cubicBezTo>
                  <a:pt x="72" y="142"/>
                  <a:pt x="72" y="142"/>
                  <a:pt x="72" y="142"/>
                </a:cubicBezTo>
                <a:cubicBezTo>
                  <a:pt x="71" y="144"/>
                  <a:pt x="73" y="146"/>
                  <a:pt x="75" y="146"/>
                </a:cubicBezTo>
                <a:cubicBezTo>
                  <a:pt x="75" y="146"/>
                  <a:pt x="75" y="146"/>
                  <a:pt x="75" y="146"/>
                </a:cubicBezTo>
                <a:close/>
                <a:moveTo>
                  <a:pt x="78" y="126"/>
                </a:moveTo>
                <a:cubicBezTo>
                  <a:pt x="78" y="126"/>
                  <a:pt x="78" y="126"/>
                  <a:pt x="78" y="126"/>
                </a:cubicBezTo>
                <a:cubicBezTo>
                  <a:pt x="80" y="126"/>
                  <a:pt x="81" y="125"/>
                  <a:pt x="81" y="123"/>
                </a:cubicBezTo>
                <a:cubicBezTo>
                  <a:pt x="81" y="123"/>
                  <a:pt x="81" y="123"/>
                  <a:pt x="81" y="123"/>
                </a:cubicBezTo>
                <a:cubicBezTo>
                  <a:pt x="82" y="121"/>
                  <a:pt x="80" y="119"/>
                  <a:pt x="78" y="118"/>
                </a:cubicBezTo>
                <a:cubicBezTo>
                  <a:pt x="78" y="118"/>
                  <a:pt x="78" y="118"/>
                  <a:pt x="78" y="118"/>
                </a:cubicBezTo>
                <a:cubicBezTo>
                  <a:pt x="76" y="118"/>
                  <a:pt x="74" y="120"/>
                  <a:pt x="74" y="122"/>
                </a:cubicBezTo>
                <a:cubicBezTo>
                  <a:pt x="74" y="122"/>
                  <a:pt x="74" y="122"/>
                  <a:pt x="74" y="122"/>
                </a:cubicBezTo>
                <a:cubicBezTo>
                  <a:pt x="73" y="124"/>
                  <a:pt x="75" y="126"/>
                  <a:pt x="77" y="126"/>
                </a:cubicBezTo>
                <a:cubicBezTo>
                  <a:pt x="77" y="126"/>
                  <a:pt x="77" y="126"/>
                  <a:pt x="78" y="126"/>
                </a:cubicBezTo>
                <a:close/>
                <a:moveTo>
                  <a:pt x="80" y="107"/>
                </a:moveTo>
                <a:cubicBezTo>
                  <a:pt x="80" y="107"/>
                  <a:pt x="80" y="107"/>
                  <a:pt x="80" y="107"/>
                </a:cubicBezTo>
                <a:cubicBezTo>
                  <a:pt x="82" y="107"/>
                  <a:pt x="83" y="105"/>
                  <a:pt x="84" y="103"/>
                </a:cubicBezTo>
                <a:cubicBezTo>
                  <a:pt x="84" y="103"/>
                  <a:pt x="84" y="103"/>
                  <a:pt x="84" y="103"/>
                </a:cubicBezTo>
                <a:cubicBezTo>
                  <a:pt x="84" y="101"/>
                  <a:pt x="82" y="99"/>
                  <a:pt x="80" y="99"/>
                </a:cubicBezTo>
                <a:cubicBezTo>
                  <a:pt x="80" y="99"/>
                  <a:pt x="80" y="99"/>
                  <a:pt x="80" y="99"/>
                </a:cubicBezTo>
                <a:cubicBezTo>
                  <a:pt x="78" y="98"/>
                  <a:pt x="76" y="100"/>
                  <a:pt x="76" y="102"/>
                </a:cubicBezTo>
                <a:cubicBezTo>
                  <a:pt x="76" y="102"/>
                  <a:pt x="76" y="102"/>
                  <a:pt x="76" y="102"/>
                </a:cubicBezTo>
                <a:cubicBezTo>
                  <a:pt x="76" y="104"/>
                  <a:pt x="77" y="106"/>
                  <a:pt x="79" y="107"/>
                </a:cubicBezTo>
                <a:cubicBezTo>
                  <a:pt x="79" y="107"/>
                  <a:pt x="80" y="107"/>
                  <a:pt x="80" y="107"/>
                </a:cubicBezTo>
                <a:close/>
                <a:moveTo>
                  <a:pt x="82" y="87"/>
                </a:moveTo>
                <a:cubicBezTo>
                  <a:pt x="82" y="87"/>
                  <a:pt x="82" y="87"/>
                  <a:pt x="82" y="87"/>
                </a:cubicBezTo>
                <a:cubicBezTo>
                  <a:pt x="84" y="87"/>
                  <a:pt x="86" y="86"/>
                  <a:pt x="86" y="84"/>
                </a:cubicBezTo>
                <a:cubicBezTo>
                  <a:pt x="86" y="84"/>
                  <a:pt x="86" y="84"/>
                  <a:pt x="86" y="84"/>
                </a:cubicBezTo>
                <a:cubicBezTo>
                  <a:pt x="86" y="84"/>
                  <a:pt x="86" y="84"/>
                  <a:pt x="86" y="84"/>
                </a:cubicBezTo>
                <a:cubicBezTo>
                  <a:pt x="86" y="84"/>
                  <a:pt x="86" y="84"/>
                  <a:pt x="86" y="84"/>
                </a:cubicBezTo>
                <a:cubicBezTo>
                  <a:pt x="87" y="82"/>
                  <a:pt x="85" y="79"/>
                  <a:pt x="83" y="79"/>
                </a:cubicBezTo>
                <a:cubicBezTo>
                  <a:pt x="83" y="79"/>
                  <a:pt x="83" y="79"/>
                  <a:pt x="83" y="79"/>
                </a:cubicBezTo>
                <a:cubicBezTo>
                  <a:pt x="81" y="79"/>
                  <a:pt x="79" y="80"/>
                  <a:pt x="79" y="82"/>
                </a:cubicBezTo>
                <a:cubicBezTo>
                  <a:pt x="79" y="82"/>
                  <a:pt x="79" y="82"/>
                  <a:pt x="79" y="82"/>
                </a:cubicBezTo>
                <a:cubicBezTo>
                  <a:pt x="78" y="85"/>
                  <a:pt x="80" y="87"/>
                  <a:pt x="82" y="87"/>
                </a:cubicBezTo>
                <a:cubicBezTo>
                  <a:pt x="82" y="87"/>
                  <a:pt x="82" y="87"/>
                  <a:pt x="82" y="87"/>
                </a:cubicBezTo>
                <a:close/>
                <a:moveTo>
                  <a:pt x="86" y="68"/>
                </a:moveTo>
                <a:cubicBezTo>
                  <a:pt x="86" y="68"/>
                  <a:pt x="86" y="68"/>
                  <a:pt x="86" y="68"/>
                </a:cubicBezTo>
                <a:cubicBezTo>
                  <a:pt x="88" y="68"/>
                  <a:pt x="90" y="66"/>
                  <a:pt x="90" y="64"/>
                </a:cubicBezTo>
                <a:cubicBezTo>
                  <a:pt x="90" y="64"/>
                  <a:pt x="90" y="64"/>
                  <a:pt x="90" y="64"/>
                </a:cubicBezTo>
                <a:cubicBezTo>
                  <a:pt x="90" y="62"/>
                  <a:pt x="89" y="60"/>
                  <a:pt x="87" y="60"/>
                </a:cubicBezTo>
                <a:cubicBezTo>
                  <a:pt x="87" y="60"/>
                  <a:pt x="87" y="60"/>
                  <a:pt x="87" y="60"/>
                </a:cubicBezTo>
                <a:cubicBezTo>
                  <a:pt x="85" y="59"/>
                  <a:pt x="83" y="61"/>
                  <a:pt x="82" y="63"/>
                </a:cubicBezTo>
                <a:cubicBezTo>
                  <a:pt x="82" y="63"/>
                  <a:pt x="82" y="63"/>
                  <a:pt x="82" y="63"/>
                </a:cubicBezTo>
                <a:cubicBezTo>
                  <a:pt x="82" y="65"/>
                  <a:pt x="83" y="67"/>
                  <a:pt x="85" y="67"/>
                </a:cubicBezTo>
                <a:cubicBezTo>
                  <a:pt x="85" y="68"/>
                  <a:pt x="86" y="68"/>
                  <a:pt x="86" y="68"/>
                </a:cubicBezTo>
                <a:close/>
                <a:moveTo>
                  <a:pt x="91" y="48"/>
                </a:moveTo>
                <a:cubicBezTo>
                  <a:pt x="91" y="48"/>
                  <a:pt x="91" y="48"/>
                  <a:pt x="91" y="48"/>
                </a:cubicBezTo>
                <a:cubicBezTo>
                  <a:pt x="93" y="48"/>
                  <a:pt x="94" y="47"/>
                  <a:pt x="95" y="46"/>
                </a:cubicBezTo>
                <a:cubicBezTo>
                  <a:pt x="95" y="46"/>
                  <a:pt x="95" y="46"/>
                  <a:pt x="95" y="46"/>
                </a:cubicBezTo>
                <a:cubicBezTo>
                  <a:pt x="95" y="46"/>
                  <a:pt x="95" y="46"/>
                  <a:pt x="95" y="46"/>
                </a:cubicBezTo>
                <a:cubicBezTo>
                  <a:pt x="95" y="46"/>
                  <a:pt x="95" y="46"/>
                  <a:pt x="95" y="46"/>
                </a:cubicBezTo>
                <a:cubicBezTo>
                  <a:pt x="95" y="43"/>
                  <a:pt x="94" y="41"/>
                  <a:pt x="92" y="41"/>
                </a:cubicBezTo>
                <a:cubicBezTo>
                  <a:pt x="92" y="41"/>
                  <a:pt x="92" y="41"/>
                  <a:pt x="92" y="41"/>
                </a:cubicBezTo>
                <a:cubicBezTo>
                  <a:pt x="90" y="40"/>
                  <a:pt x="88" y="41"/>
                  <a:pt x="87" y="43"/>
                </a:cubicBezTo>
                <a:cubicBezTo>
                  <a:pt x="87" y="43"/>
                  <a:pt x="87" y="43"/>
                  <a:pt x="87" y="43"/>
                </a:cubicBezTo>
                <a:cubicBezTo>
                  <a:pt x="86" y="45"/>
                  <a:pt x="88" y="48"/>
                  <a:pt x="90" y="48"/>
                </a:cubicBezTo>
                <a:cubicBezTo>
                  <a:pt x="90" y="48"/>
                  <a:pt x="91" y="48"/>
                  <a:pt x="91" y="48"/>
                </a:cubicBezTo>
                <a:close/>
                <a:moveTo>
                  <a:pt x="98" y="30"/>
                </a:moveTo>
                <a:cubicBezTo>
                  <a:pt x="98" y="30"/>
                  <a:pt x="98" y="30"/>
                  <a:pt x="98" y="30"/>
                </a:cubicBezTo>
                <a:cubicBezTo>
                  <a:pt x="100" y="30"/>
                  <a:pt x="101" y="29"/>
                  <a:pt x="102" y="28"/>
                </a:cubicBezTo>
                <a:cubicBezTo>
                  <a:pt x="102" y="28"/>
                  <a:pt x="102" y="28"/>
                  <a:pt x="102" y="28"/>
                </a:cubicBezTo>
                <a:cubicBezTo>
                  <a:pt x="102" y="28"/>
                  <a:pt x="102" y="28"/>
                  <a:pt x="102" y="28"/>
                </a:cubicBezTo>
                <a:cubicBezTo>
                  <a:pt x="102" y="28"/>
                  <a:pt x="102" y="28"/>
                  <a:pt x="102" y="28"/>
                </a:cubicBezTo>
                <a:cubicBezTo>
                  <a:pt x="103" y="26"/>
                  <a:pt x="102" y="24"/>
                  <a:pt x="100" y="23"/>
                </a:cubicBezTo>
                <a:cubicBezTo>
                  <a:pt x="100" y="23"/>
                  <a:pt x="100" y="23"/>
                  <a:pt x="100" y="23"/>
                </a:cubicBezTo>
                <a:cubicBezTo>
                  <a:pt x="98" y="21"/>
                  <a:pt x="96" y="22"/>
                  <a:pt x="95" y="24"/>
                </a:cubicBezTo>
                <a:cubicBezTo>
                  <a:pt x="95" y="24"/>
                  <a:pt x="95" y="24"/>
                  <a:pt x="95" y="24"/>
                </a:cubicBezTo>
                <a:cubicBezTo>
                  <a:pt x="94" y="26"/>
                  <a:pt x="95" y="29"/>
                  <a:pt x="96" y="30"/>
                </a:cubicBezTo>
                <a:cubicBezTo>
                  <a:pt x="97" y="30"/>
                  <a:pt x="98" y="30"/>
                  <a:pt x="98" y="30"/>
                </a:cubicBezTo>
                <a:close/>
                <a:moveTo>
                  <a:pt x="110" y="15"/>
                </a:moveTo>
                <a:cubicBezTo>
                  <a:pt x="110" y="15"/>
                  <a:pt x="110" y="15"/>
                  <a:pt x="110" y="15"/>
                </a:cubicBezTo>
                <a:cubicBezTo>
                  <a:pt x="111" y="15"/>
                  <a:pt x="112" y="14"/>
                  <a:pt x="113" y="14"/>
                </a:cubicBezTo>
                <a:cubicBezTo>
                  <a:pt x="113" y="14"/>
                  <a:pt x="113" y="14"/>
                  <a:pt x="113" y="14"/>
                </a:cubicBezTo>
                <a:cubicBezTo>
                  <a:pt x="113" y="14"/>
                  <a:pt x="113" y="14"/>
                  <a:pt x="113" y="14"/>
                </a:cubicBezTo>
                <a:cubicBezTo>
                  <a:pt x="113" y="14"/>
                  <a:pt x="113" y="14"/>
                  <a:pt x="113" y="14"/>
                </a:cubicBezTo>
                <a:cubicBezTo>
                  <a:pt x="115" y="13"/>
                  <a:pt x="115" y="10"/>
                  <a:pt x="114" y="8"/>
                </a:cubicBezTo>
                <a:cubicBezTo>
                  <a:pt x="114" y="8"/>
                  <a:pt x="114" y="8"/>
                  <a:pt x="114" y="8"/>
                </a:cubicBezTo>
                <a:cubicBezTo>
                  <a:pt x="112" y="7"/>
                  <a:pt x="110" y="6"/>
                  <a:pt x="108" y="8"/>
                </a:cubicBezTo>
                <a:cubicBezTo>
                  <a:pt x="108" y="8"/>
                  <a:pt x="108" y="8"/>
                  <a:pt x="108" y="8"/>
                </a:cubicBezTo>
                <a:cubicBezTo>
                  <a:pt x="106" y="9"/>
                  <a:pt x="106" y="11"/>
                  <a:pt x="107" y="13"/>
                </a:cubicBezTo>
                <a:cubicBezTo>
                  <a:pt x="108" y="14"/>
                  <a:pt x="109" y="15"/>
                  <a:pt x="110" y="15"/>
                </a:cubicBezTo>
                <a:close/>
                <a:moveTo>
                  <a:pt x="7" y="313"/>
                </a:moveTo>
                <a:cubicBezTo>
                  <a:pt x="8" y="313"/>
                  <a:pt x="8" y="312"/>
                  <a:pt x="8" y="311"/>
                </a:cubicBezTo>
                <a:cubicBezTo>
                  <a:pt x="8" y="310"/>
                  <a:pt x="8" y="310"/>
                  <a:pt x="8" y="309"/>
                </a:cubicBezTo>
                <a:cubicBezTo>
                  <a:pt x="8" y="309"/>
                  <a:pt x="7" y="308"/>
                  <a:pt x="7" y="308"/>
                </a:cubicBezTo>
                <a:cubicBezTo>
                  <a:pt x="7" y="308"/>
                  <a:pt x="7" y="307"/>
                  <a:pt x="6" y="307"/>
                </a:cubicBezTo>
                <a:cubicBezTo>
                  <a:pt x="6" y="307"/>
                  <a:pt x="6" y="307"/>
                  <a:pt x="6" y="307"/>
                </a:cubicBezTo>
                <a:cubicBezTo>
                  <a:pt x="5" y="307"/>
                  <a:pt x="5" y="307"/>
                  <a:pt x="5" y="307"/>
                </a:cubicBezTo>
                <a:cubicBezTo>
                  <a:pt x="4" y="307"/>
                  <a:pt x="4" y="307"/>
                  <a:pt x="3" y="307"/>
                </a:cubicBezTo>
                <a:cubicBezTo>
                  <a:pt x="3" y="307"/>
                  <a:pt x="3" y="307"/>
                  <a:pt x="3" y="307"/>
                </a:cubicBezTo>
                <a:cubicBezTo>
                  <a:pt x="2" y="307"/>
                  <a:pt x="2" y="307"/>
                  <a:pt x="2" y="307"/>
                </a:cubicBezTo>
                <a:cubicBezTo>
                  <a:pt x="2" y="307"/>
                  <a:pt x="2" y="308"/>
                  <a:pt x="1" y="308"/>
                </a:cubicBezTo>
                <a:cubicBezTo>
                  <a:pt x="1" y="308"/>
                  <a:pt x="1" y="309"/>
                  <a:pt x="0" y="309"/>
                </a:cubicBezTo>
                <a:cubicBezTo>
                  <a:pt x="0" y="310"/>
                  <a:pt x="0" y="310"/>
                  <a:pt x="0" y="311"/>
                </a:cubicBezTo>
                <a:cubicBezTo>
                  <a:pt x="0" y="312"/>
                  <a:pt x="1" y="313"/>
                  <a:pt x="1" y="313"/>
                </a:cubicBezTo>
                <a:cubicBezTo>
                  <a:pt x="2" y="314"/>
                  <a:pt x="2" y="314"/>
                  <a:pt x="3" y="314"/>
                </a:cubicBezTo>
                <a:cubicBezTo>
                  <a:pt x="3" y="314"/>
                  <a:pt x="4" y="315"/>
                  <a:pt x="4" y="315"/>
                </a:cubicBezTo>
                <a:cubicBezTo>
                  <a:pt x="5" y="315"/>
                  <a:pt x="6" y="314"/>
                  <a:pt x="7" y="31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BCD55ADE-48FB-4155-8039-6AA63BFA68D5}"/>
              </a:ext>
            </a:extLst>
          </p:cNvPr>
          <p:cNvGrpSpPr/>
          <p:nvPr/>
        </p:nvGrpSpPr>
        <p:grpSpPr>
          <a:xfrm>
            <a:off x="5443542" y="3323176"/>
            <a:ext cx="1427158" cy="894237"/>
            <a:chOff x="5443542" y="3367626"/>
            <a:chExt cx="1427158" cy="894237"/>
          </a:xfrm>
        </p:grpSpPr>
        <p:sp>
          <p:nvSpPr>
            <p:cNvPr id="21" name="Text Placeholder 53">
              <a:extLst>
                <a:ext uri="{FF2B5EF4-FFF2-40B4-BE49-F238E27FC236}">
                  <a16:creationId xmlns:a16="http://schemas.microsoft.com/office/drawing/2014/main" id="{0B32F49A-8F50-4919-A9FA-4BD9C55D7F87}"/>
                </a:ext>
              </a:extLst>
            </p:cNvPr>
            <p:cNvSpPr txBox="1">
              <a:spLocks/>
            </p:cNvSpPr>
            <p:nvPr/>
          </p:nvSpPr>
          <p:spPr>
            <a:xfrm>
              <a:off x="5443542" y="3689780"/>
              <a:ext cx="1427158" cy="57208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 consectetur adipiscing elit</a:t>
              </a:r>
              <a:endParaRPr lang="en-US" sz="800" dirty="0">
                <a:solidFill>
                  <a:schemeClr val="tx1">
                    <a:lumMod val="50000"/>
                  </a:schemeClr>
                </a:solidFill>
                <a:latin typeface="Montserrat Light" panose="00000400000000000000" pitchFamily="50" charset="-52"/>
              </a:endParaRPr>
            </a:p>
          </p:txBody>
        </p:sp>
        <p:sp>
          <p:nvSpPr>
            <p:cNvPr id="22" name="Text Placeholder 56">
              <a:extLst>
                <a:ext uri="{FF2B5EF4-FFF2-40B4-BE49-F238E27FC236}">
                  <a16:creationId xmlns:a16="http://schemas.microsoft.com/office/drawing/2014/main" id="{41080167-705A-4BB6-A94E-5EDA17F9263A}"/>
                </a:ext>
              </a:extLst>
            </p:cNvPr>
            <p:cNvSpPr txBox="1">
              <a:spLocks/>
            </p:cNvSpPr>
            <p:nvPr/>
          </p:nvSpPr>
          <p:spPr>
            <a:xfrm>
              <a:off x="5462366" y="3367626"/>
              <a:ext cx="1376808" cy="385699"/>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sp>
        <p:nvSpPr>
          <p:cNvPr id="23" name="Rectangle 22">
            <a:extLst>
              <a:ext uri="{FF2B5EF4-FFF2-40B4-BE49-F238E27FC236}">
                <a16:creationId xmlns:a16="http://schemas.microsoft.com/office/drawing/2014/main" id="{8ED02C13-2E83-48CA-8437-2FED4866EFB8}"/>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grpSp>
        <p:nvGrpSpPr>
          <p:cNvPr id="3" name="Group 2">
            <a:extLst>
              <a:ext uri="{FF2B5EF4-FFF2-40B4-BE49-F238E27FC236}">
                <a16:creationId xmlns:a16="http://schemas.microsoft.com/office/drawing/2014/main" id="{1E7272B1-427B-4035-802A-706E06C17D56}"/>
              </a:ext>
            </a:extLst>
          </p:cNvPr>
          <p:cNvGrpSpPr/>
          <p:nvPr/>
        </p:nvGrpSpPr>
        <p:grpSpPr>
          <a:xfrm>
            <a:off x="9565059" y="1927382"/>
            <a:ext cx="1433141" cy="874321"/>
            <a:chOff x="9558709" y="1959132"/>
            <a:chExt cx="1433141" cy="874321"/>
          </a:xfrm>
        </p:grpSpPr>
        <p:sp>
          <p:nvSpPr>
            <p:cNvPr id="34" name="Text Placeholder 53">
              <a:extLst>
                <a:ext uri="{FF2B5EF4-FFF2-40B4-BE49-F238E27FC236}">
                  <a16:creationId xmlns:a16="http://schemas.microsoft.com/office/drawing/2014/main" id="{5EEF991C-3662-4775-92B0-FABC1BF04974}"/>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35" name="Text Placeholder 56">
              <a:extLst>
                <a:ext uri="{FF2B5EF4-FFF2-40B4-BE49-F238E27FC236}">
                  <a16:creationId xmlns:a16="http://schemas.microsoft.com/office/drawing/2014/main" id="{7A879EC9-FD89-48E0-BCF9-0D1EE78493CA}"/>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36" name="Group 35">
            <a:extLst>
              <a:ext uri="{FF2B5EF4-FFF2-40B4-BE49-F238E27FC236}">
                <a16:creationId xmlns:a16="http://schemas.microsoft.com/office/drawing/2014/main" id="{7A478FD3-78E8-4950-A277-44EB44B1DF19}"/>
              </a:ext>
            </a:extLst>
          </p:cNvPr>
          <p:cNvGrpSpPr/>
          <p:nvPr/>
        </p:nvGrpSpPr>
        <p:grpSpPr>
          <a:xfrm>
            <a:off x="9565059" y="4575332"/>
            <a:ext cx="1433141" cy="874321"/>
            <a:chOff x="9558709" y="1959132"/>
            <a:chExt cx="1433141" cy="874321"/>
          </a:xfrm>
        </p:grpSpPr>
        <p:sp>
          <p:nvSpPr>
            <p:cNvPr id="37" name="Text Placeholder 53">
              <a:extLst>
                <a:ext uri="{FF2B5EF4-FFF2-40B4-BE49-F238E27FC236}">
                  <a16:creationId xmlns:a16="http://schemas.microsoft.com/office/drawing/2014/main" id="{C0A2F4D3-79EC-41A9-9561-323F37D4FB6A}"/>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38" name="Text Placeholder 56">
              <a:extLst>
                <a:ext uri="{FF2B5EF4-FFF2-40B4-BE49-F238E27FC236}">
                  <a16:creationId xmlns:a16="http://schemas.microsoft.com/office/drawing/2014/main" id="{BAADA42B-0A29-464B-812B-DBEEABE320C5}"/>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grpSp>
        <p:nvGrpSpPr>
          <p:cNvPr id="39" name="Group 38">
            <a:extLst>
              <a:ext uri="{FF2B5EF4-FFF2-40B4-BE49-F238E27FC236}">
                <a16:creationId xmlns:a16="http://schemas.microsoft.com/office/drawing/2014/main" id="{75393608-1C00-4B16-84B8-6C4BD65540BB}"/>
              </a:ext>
            </a:extLst>
          </p:cNvPr>
          <p:cNvGrpSpPr/>
          <p:nvPr/>
        </p:nvGrpSpPr>
        <p:grpSpPr>
          <a:xfrm>
            <a:off x="1100509" y="1927382"/>
            <a:ext cx="1433141" cy="874321"/>
            <a:chOff x="9558709" y="1959132"/>
            <a:chExt cx="1433141" cy="874321"/>
          </a:xfrm>
        </p:grpSpPr>
        <p:sp>
          <p:nvSpPr>
            <p:cNvPr id="40" name="Text Placeholder 53">
              <a:extLst>
                <a:ext uri="{FF2B5EF4-FFF2-40B4-BE49-F238E27FC236}">
                  <a16:creationId xmlns:a16="http://schemas.microsoft.com/office/drawing/2014/main" id="{AE15CA6A-C43A-4FCF-84D5-14DFE1F4A350}"/>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41" name="Text Placeholder 56">
              <a:extLst>
                <a:ext uri="{FF2B5EF4-FFF2-40B4-BE49-F238E27FC236}">
                  <a16:creationId xmlns:a16="http://schemas.microsoft.com/office/drawing/2014/main" id="{0894424D-0909-4CEB-BE37-B7202DF82E21}"/>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42" name="Group 41">
            <a:extLst>
              <a:ext uri="{FF2B5EF4-FFF2-40B4-BE49-F238E27FC236}">
                <a16:creationId xmlns:a16="http://schemas.microsoft.com/office/drawing/2014/main" id="{6D273196-089E-4E48-9A38-BF0EDD5C033E}"/>
              </a:ext>
            </a:extLst>
          </p:cNvPr>
          <p:cNvGrpSpPr/>
          <p:nvPr/>
        </p:nvGrpSpPr>
        <p:grpSpPr>
          <a:xfrm>
            <a:off x="1100509" y="4575332"/>
            <a:ext cx="1433141" cy="874321"/>
            <a:chOff x="9558709" y="1959132"/>
            <a:chExt cx="1433141" cy="874321"/>
          </a:xfrm>
        </p:grpSpPr>
        <p:sp>
          <p:nvSpPr>
            <p:cNvPr id="43" name="Text Placeholder 53">
              <a:extLst>
                <a:ext uri="{FF2B5EF4-FFF2-40B4-BE49-F238E27FC236}">
                  <a16:creationId xmlns:a16="http://schemas.microsoft.com/office/drawing/2014/main" id="{304B4636-6637-4D45-BA95-647DBF767640}"/>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44" name="Text Placeholder 56">
              <a:extLst>
                <a:ext uri="{FF2B5EF4-FFF2-40B4-BE49-F238E27FC236}">
                  <a16:creationId xmlns:a16="http://schemas.microsoft.com/office/drawing/2014/main" id="{46D5BEA6-E8B0-441A-AF1E-4ED01F651607}"/>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sp>
        <p:nvSpPr>
          <p:cNvPr id="31" name="Freeform 83">
            <a:extLst>
              <a:ext uri="{FF2B5EF4-FFF2-40B4-BE49-F238E27FC236}">
                <a16:creationId xmlns:a16="http://schemas.microsoft.com/office/drawing/2014/main" id="{78D48F26-3645-46D4-A77C-959A4E5B1B96}"/>
              </a:ext>
            </a:extLst>
          </p:cNvPr>
          <p:cNvSpPr>
            <a:spLocks noEditPoints="1"/>
          </p:cNvSpPr>
          <p:nvPr/>
        </p:nvSpPr>
        <p:spPr bwMode="auto">
          <a:xfrm>
            <a:off x="3608388" y="4919663"/>
            <a:ext cx="269875" cy="228600"/>
          </a:xfrm>
          <a:custGeom>
            <a:avLst/>
            <a:gdLst>
              <a:gd name="T0" fmla="*/ 64 w 71"/>
              <a:gd name="T1" fmla="*/ 31 h 60"/>
              <a:gd name="T2" fmla="*/ 64 w 71"/>
              <a:gd name="T3" fmla="*/ 34 h 60"/>
              <a:gd name="T4" fmla="*/ 56 w 71"/>
              <a:gd name="T5" fmla="*/ 53 h 60"/>
              <a:gd name="T6" fmla="*/ 56 w 71"/>
              <a:gd name="T7" fmla="*/ 53 h 60"/>
              <a:gd name="T8" fmla="*/ 56 w 71"/>
              <a:gd name="T9" fmla="*/ 60 h 60"/>
              <a:gd name="T10" fmla="*/ 41 w 71"/>
              <a:gd name="T11" fmla="*/ 60 h 60"/>
              <a:gd name="T12" fmla="*/ 41 w 71"/>
              <a:gd name="T13" fmla="*/ 55 h 60"/>
              <a:gd name="T14" fmla="*/ 41 w 71"/>
              <a:gd name="T15" fmla="*/ 55 h 60"/>
              <a:gd name="T16" fmla="*/ 34 w 71"/>
              <a:gd name="T17" fmla="*/ 56 h 60"/>
              <a:gd name="T18" fmla="*/ 28 w 71"/>
              <a:gd name="T19" fmla="*/ 55 h 60"/>
              <a:gd name="T20" fmla="*/ 28 w 71"/>
              <a:gd name="T21" fmla="*/ 55 h 60"/>
              <a:gd name="T22" fmla="*/ 28 w 71"/>
              <a:gd name="T23" fmla="*/ 60 h 60"/>
              <a:gd name="T24" fmla="*/ 12 w 71"/>
              <a:gd name="T25" fmla="*/ 60 h 60"/>
              <a:gd name="T26" fmla="*/ 12 w 71"/>
              <a:gd name="T27" fmla="*/ 53 h 60"/>
              <a:gd name="T28" fmla="*/ 12 w 71"/>
              <a:gd name="T29" fmla="*/ 53 h 60"/>
              <a:gd name="T30" fmla="*/ 5 w 71"/>
              <a:gd name="T31" fmla="*/ 41 h 60"/>
              <a:gd name="T32" fmla="*/ 5 w 71"/>
              <a:gd name="T33" fmla="*/ 41 h 60"/>
              <a:gd name="T34" fmla="*/ 2 w 71"/>
              <a:gd name="T35" fmla="*/ 41 h 60"/>
              <a:gd name="T36" fmla="*/ 0 w 71"/>
              <a:gd name="T37" fmla="*/ 39 h 60"/>
              <a:gd name="T38" fmla="*/ 0 w 71"/>
              <a:gd name="T39" fmla="*/ 28 h 60"/>
              <a:gd name="T40" fmla="*/ 2 w 71"/>
              <a:gd name="T41" fmla="*/ 26 h 60"/>
              <a:gd name="T42" fmla="*/ 5 w 71"/>
              <a:gd name="T43" fmla="*/ 26 h 60"/>
              <a:gd name="T44" fmla="*/ 5 w 71"/>
              <a:gd name="T45" fmla="*/ 26 h 60"/>
              <a:gd name="T46" fmla="*/ 17 w 71"/>
              <a:gd name="T47" fmla="*/ 11 h 60"/>
              <a:gd name="T48" fmla="*/ 17 w 71"/>
              <a:gd name="T49" fmla="*/ 11 h 60"/>
              <a:gd name="T50" fmla="*/ 12 w 71"/>
              <a:gd name="T51" fmla="*/ 2 h 60"/>
              <a:gd name="T52" fmla="*/ 25 w 71"/>
              <a:gd name="T53" fmla="*/ 7 h 60"/>
              <a:gd name="T54" fmla="*/ 25 w 71"/>
              <a:gd name="T55" fmla="*/ 7 h 60"/>
              <a:gd name="T56" fmla="*/ 34 w 71"/>
              <a:gd name="T57" fmla="*/ 6 h 60"/>
              <a:gd name="T58" fmla="*/ 41 w 71"/>
              <a:gd name="T59" fmla="*/ 6 h 60"/>
              <a:gd name="T60" fmla="*/ 48 w 71"/>
              <a:gd name="T61" fmla="*/ 23 h 60"/>
              <a:gd name="T62" fmla="*/ 54 w 71"/>
              <a:gd name="T63" fmla="*/ 25 h 60"/>
              <a:gd name="T64" fmla="*/ 60 w 71"/>
              <a:gd name="T65" fmla="*/ 21 h 60"/>
              <a:gd name="T66" fmla="*/ 54 w 71"/>
              <a:gd name="T67" fmla="*/ 16 h 60"/>
              <a:gd name="T68" fmla="*/ 49 w 71"/>
              <a:gd name="T69" fmla="*/ 13 h 60"/>
              <a:gd name="T70" fmla="*/ 54 w 71"/>
              <a:gd name="T71" fmla="*/ 9 h 60"/>
              <a:gd name="T72" fmla="*/ 59 w 71"/>
              <a:gd name="T73" fmla="*/ 10 h 60"/>
              <a:gd name="T74" fmla="*/ 54 w 71"/>
              <a:gd name="T75" fmla="*/ 25 h 60"/>
              <a:gd name="T76" fmla="*/ 54 w 71"/>
              <a:gd name="T77" fmla="*/ 28 h 60"/>
              <a:gd name="T78" fmla="*/ 54 w 71"/>
              <a:gd name="T79" fmla="*/ 6 h 60"/>
              <a:gd name="T80" fmla="*/ 54 w 71"/>
              <a:gd name="T81" fmla="*/ 9 h 60"/>
              <a:gd name="T82" fmla="*/ 54 w 71"/>
              <a:gd name="T83" fmla="*/ 0 h 60"/>
              <a:gd name="T84" fmla="*/ 37 w 71"/>
              <a:gd name="T85" fmla="*/ 17 h 60"/>
              <a:gd name="T86" fmla="*/ 54 w 71"/>
              <a:gd name="T87" fmla="*/ 34 h 60"/>
              <a:gd name="T88" fmla="*/ 71 w 71"/>
              <a:gd name="T89" fmla="*/ 17 h 60"/>
              <a:gd name="T90" fmla="*/ 54 w 71"/>
              <a:gd name="T9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 h="60">
                <a:moveTo>
                  <a:pt x="64" y="31"/>
                </a:moveTo>
                <a:cubicBezTo>
                  <a:pt x="64" y="32"/>
                  <a:pt x="64" y="33"/>
                  <a:pt x="64" y="34"/>
                </a:cubicBezTo>
                <a:cubicBezTo>
                  <a:pt x="64" y="41"/>
                  <a:pt x="61" y="48"/>
                  <a:pt x="56" y="53"/>
                </a:cubicBezTo>
                <a:cubicBezTo>
                  <a:pt x="56" y="53"/>
                  <a:pt x="56" y="53"/>
                  <a:pt x="56" y="53"/>
                </a:cubicBezTo>
                <a:cubicBezTo>
                  <a:pt x="56" y="60"/>
                  <a:pt x="56" y="60"/>
                  <a:pt x="56" y="60"/>
                </a:cubicBezTo>
                <a:cubicBezTo>
                  <a:pt x="41" y="60"/>
                  <a:pt x="41" y="60"/>
                  <a:pt x="41" y="60"/>
                </a:cubicBezTo>
                <a:cubicBezTo>
                  <a:pt x="41" y="55"/>
                  <a:pt x="41" y="55"/>
                  <a:pt x="41" y="55"/>
                </a:cubicBezTo>
                <a:cubicBezTo>
                  <a:pt x="41" y="55"/>
                  <a:pt x="41" y="55"/>
                  <a:pt x="41" y="55"/>
                </a:cubicBezTo>
                <a:cubicBezTo>
                  <a:pt x="39" y="56"/>
                  <a:pt x="36" y="56"/>
                  <a:pt x="34" y="56"/>
                </a:cubicBezTo>
                <a:cubicBezTo>
                  <a:pt x="32" y="56"/>
                  <a:pt x="30" y="56"/>
                  <a:pt x="28" y="55"/>
                </a:cubicBezTo>
                <a:cubicBezTo>
                  <a:pt x="28" y="55"/>
                  <a:pt x="28" y="55"/>
                  <a:pt x="28" y="55"/>
                </a:cubicBezTo>
                <a:cubicBezTo>
                  <a:pt x="28" y="60"/>
                  <a:pt x="28" y="60"/>
                  <a:pt x="28" y="60"/>
                </a:cubicBezTo>
                <a:cubicBezTo>
                  <a:pt x="12" y="60"/>
                  <a:pt x="12" y="60"/>
                  <a:pt x="12" y="60"/>
                </a:cubicBezTo>
                <a:cubicBezTo>
                  <a:pt x="12" y="53"/>
                  <a:pt x="12" y="53"/>
                  <a:pt x="12" y="53"/>
                </a:cubicBezTo>
                <a:cubicBezTo>
                  <a:pt x="12" y="53"/>
                  <a:pt x="12" y="53"/>
                  <a:pt x="12" y="53"/>
                </a:cubicBezTo>
                <a:cubicBezTo>
                  <a:pt x="9" y="50"/>
                  <a:pt x="7" y="46"/>
                  <a:pt x="5" y="41"/>
                </a:cubicBezTo>
                <a:cubicBezTo>
                  <a:pt x="5" y="41"/>
                  <a:pt x="5" y="41"/>
                  <a:pt x="5" y="41"/>
                </a:cubicBezTo>
                <a:cubicBezTo>
                  <a:pt x="2" y="41"/>
                  <a:pt x="2" y="41"/>
                  <a:pt x="2" y="41"/>
                </a:cubicBezTo>
                <a:cubicBezTo>
                  <a:pt x="1" y="41"/>
                  <a:pt x="0" y="40"/>
                  <a:pt x="0" y="39"/>
                </a:cubicBezTo>
                <a:cubicBezTo>
                  <a:pt x="0" y="28"/>
                  <a:pt x="0" y="28"/>
                  <a:pt x="0" y="28"/>
                </a:cubicBezTo>
                <a:cubicBezTo>
                  <a:pt x="0" y="27"/>
                  <a:pt x="1" y="26"/>
                  <a:pt x="2" y="26"/>
                </a:cubicBezTo>
                <a:cubicBezTo>
                  <a:pt x="5" y="26"/>
                  <a:pt x="5" y="26"/>
                  <a:pt x="5" y="26"/>
                </a:cubicBezTo>
                <a:cubicBezTo>
                  <a:pt x="5" y="26"/>
                  <a:pt x="5" y="26"/>
                  <a:pt x="5" y="26"/>
                </a:cubicBezTo>
                <a:cubicBezTo>
                  <a:pt x="7" y="20"/>
                  <a:pt x="11" y="15"/>
                  <a:pt x="17" y="11"/>
                </a:cubicBezTo>
                <a:cubicBezTo>
                  <a:pt x="17" y="11"/>
                  <a:pt x="17" y="11"/>
                  <a:pt x="17" y="11"/>
                </a:cubicBezTo>
                <a:cubicBezTo>
                  <a:pt x="15" y="8"/>
                  <a:pt x="14" y="6"/>
                  <a:pt x="12" y="2"/>
                </a:cubicBezTo>
                <a:cubicBezTo>
                  <a:pt x="19" y="1"/>
                  <a:pt x="25" y="7"/>
                  <a:pt x="25" y="7"/>
                </a:cubicBezTo>
                <a:cubicBezTo>
                  <a:pt x="25" y="7"/>
                  <a:pt x="25" y="7"/>
                  <a:pt x="25" y="7"/>
                </a:cubicBezTo>
                <a:cubicBezTo>
                  <a:pt x="28" y="6"/>
                  <a:pt x="31" y="6"/>
                  <a:pt x="34" y="6"/>
                </a:cubicBezTo>
                <a:cubicBezTo>
                  <a:pt x="36" y="6"/>
                  <a:pt x="39" y="6"/>
                  <a:pt x="41" y="6"/>
                </a:cubicBezTo>
                <a:moveTo>
                  <a:pt x="48" y="23"/>
                </a:moveTo>
                <a:cubicBezTo>
                  <a:pt x="49" y="24"/>
                  <a:pt x="51" y="25"/>
                  <a:pt x="54" y="25"/>
                </a:cubicBezTo>
                <a:cubicBezTo>
                  <a:pt x="55" y="25"/>
                  <a:pt x="60" y="25"/>
                  <a:pt x="60" y="21"/>
                </a:cubicBezTo>
                <a:cubicBezTo>
                  <a:pt x="60" y="18"/>
                  <a:pt x="59" y="17"/>
                  <a:pt x="54" y="16"/>
                </a:cubicBezTo>
                <a:cubicBezTo>
                  <a:pt x="52" y="16"/>
                  <a:pt x="49" y="16"/>
                  <a:pt x="49" y="13"/>
                </a:cubicBezTo>
                <a:cubicBezTo>
                  <a:pt x="49" y="11"/>
                  <a:pt x="50" y="9"/>
                  <a:pt x="54" y="9"/>
                </a:cubicBezTo>
                <a:cubicBezTo>
                  <a:pt x="56" y="9"/>
                  <a:pt x="57" y="9"/>
                  <a:pt x="59" y="10"/>
                </a:cubicBezTo>
                <a:moveTo>
                  <a:pt x="54" y="25"/>
                </a:moveTo>
                <a:cubicBezTo>
                  <a:pt x="54" y="28"/>
                  <a:pt x="54" y="28"/>
                  <a:pt x="54" y="28"/>
                </a:cubicBezTo>
                <a:moveTo>
                  <a:pt x="54" y="6"/>
                </a:moveTo>
                <a:cubicBezTo>
                  <a:pt x="54" y="9"/>
                  <a:pt x="54" y="9"/>
                  <a:pt x="54" y="9"/>
                </a:cubicBezTo>
                <a:moveTo>
                  <a:pt x="54" y="0"/>
                </a:moveTo>
                <a:cubicBezTo>
                  <a:pt x="45" y="0"/>
                  <a:pt x="37" y="8"/>
                  <a:pt x="37" y="17"/>
                </a:cubicBezTo>
                <a:cubicBezTo>
                  <a:pt x="37" y="26"/>
                  <a:pt x="45" y="34"/>
                  <a:pt x="54" y="34"/>
                </a:cubicBezTo>
                <a:cubicBezTo>
                  <a:pt x="63" y="34"/>
                  <a:pt x="71" y="26"/>
                  <a:pt x="71" y="17"/>
                </a:cubicBezTo>
                <a:cubicBezTo>
                  <a:pt x="71" y="8"/>
                  <a:pt x="63" y="0"/>
                  <a:pt x="54" y="0"/>
                </a:cubicBezTo>
                <a:close/>
              </a:path>
            </a:pathLst>
          </a:custGeom>
          <a:noFill/>
          <a:ln w="15875"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Freeform 85">
            <a:extLst>
              <a:ext uri="{FF2B5EF4-FFF2-40B4-BE49-F238E27FC236}">
                <a16:creationId xmlns:a16="http://schemas.microsoft.com/office/drawing/2014/main" id="{8D03D944-A63D-4F64-BC48-EC13E7153DB9}"/>
              </a:ext>
            </a:extLst>
          </p:cNvPr>
          <p:cNvSpPr>
            <a:spLocks noEditPoints="1"/>
          </p:cNvSpPr>
          <p:nvPr/>
        </p:nvSpPr>
        <p:spPr bwMode="auto">
          <a:xfrm>
            <a:off x="8466138" y="2208213"/>
            <a:ext cx="236538" cy="201613"/>
          </a:xfrm>
          <a:custGeom>
            <a:avLst/>
            <a:gdLst>
              <a:gd name="T0" fmla="*/ 62 w 62"/>
              <a:gd name="T1" fmla="*/ 53 h 53"/>
              <a:gd name="T2" fmla="*/ 0 w 62"/>
              <a:gd name="T3" fmla="*/ 53 h 53"/>
              <a:gd name="T4" fmla="*/ 0 w 62"/>
              <a:gd name="T5" fmla="*/ 11 h 53"/>
              <a:gd name="T6" fmla="*/ 62 w 62"/>
              <a:gd name="T7" fmla="*/ 11 h 53"/>
              <a:gd name="T8" fmla="*/ 62 w 62"/>
              <a:gd name="T9" fmla="*/ 53 h 53"/>
              <a:gd name="T10" fmla="*/ 42 w 62"/>
              <a:gd name="T11" fmla="*/ 0 h 53"/>
              <a:gd name="T12" fmla="*/ 20 w 62"/>
              <a:gd name="T13" fmla="*/ 0 h 53"/>
              <a:gd name="T14" fmla="*/ 20 w 62"/>
              <a:gd name="T15" fmla="*/ 11 h 53"/>
              <a:gd name="T16" fmla="*/ 42 w 62"/>
              <a:gd name="T17" fmla="*/ 11 h 53"/>
              <a:gd name="T18" fmla="*/ 42 w 62"/>
              <a:gd name="T19" fmla="*/ 0 h 53"/>
              <a:gd name="T20" fmla="*/ 0 w 62"/>
              <a:gd name="T21" fmla="*/ 23 h 53"/>
              <a:gd name="T22" fmla="*/ 17 w 62"/>
              <a:gd name="T23" fmla="*/ 30 h 53"/>
              <a:gd name="T24" fmla="*/ 45 w 62"/>
              <a:gd name="T25" fmla="*/ 30 h 53"/>
              <a:gd name="T26" fmla="*/ 62 w 62"/>
              <a:gd name="T27" fmla="*/ 23 h 53"/>
              <a:gd name="T28" fmla="*/ 31 w 62"/>
              <a:gd name="T29" fmla="*/ 40 h 53"/>
              <a:gd name="T30" fmla="*/ 31 w 62"/>
              <a:gd name="T31" fmla="*/ 2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3">
                <a:moveTo>
                  <a:pt x="62" y="53"/>
                </a:moveTo>
                <a:cubicBezTo>
                  <a:pt x="0" y="53"/>
                  <a:pt x="0" y="53"/>
                  <a:pt x="0" y="53"/>
                </a:cubicBezTo>
                <a:cubicBezTo>
                  <a:pt x="0" y="11"/>
                  <a:pt x="0" y="11"/>
                  <a:pt x="0" y="11"/>
                </a:cubicBezTo>
                <a:cubicBezTo>
                  <a:pt x="62" y="11"/>
                  <a:pt x="62" y="11"/>
                  <a:pt x="62" y="11"/>
                </a:cubicBezTo>
                <a:lnTo>
                  <a:pt x="62" y="53"/>
                </a:lnTo>
                <a:close/>
                <a:moveTo>
                  <a:pt x="42" y="0"/>
                </a:moveTo>
                <a:cubicBezTo>
                  <a:pt x="20" y="0"/>
                  <a:pt x="20" y="0"/>
                  <a:pt x="20" y="0"/>
                </a:cubicBezTo>
                <a:cubicBezTo>
                  <a:pt x="20" y="11"/>
                  <a:pt x="20" y="11"/>
                  <a:pt x="20" y="11"/>
                </a:cubicBezTo>
                <a:cubicBezTo>
                  <a:pt x="42" y="11"/>
                  <a:pt x="42" y="11"/>
                  <a:pt x="42" y="11"/>
                </a:cubicBezTo>
                <a:lnTo>
                  <a:pt x="42" y="0"/>
                </a:lnTo>
                <a:close/>
                <a:moveTo>
                  <a:pt x="0" y="23"/>
                </a:moveTo>
                <a:cubicBezTo>
                  <a:pt x="17" y="30"/>
                  <a:pt x="17" y="30"/>
                  <a:pt x="17" y="30"/>
                </a:cubicBezTo>
                <a:cubicBezTo>
                  <a:pt x="26" y="33"/>
                  <a:pt x="36" y="33"/>
                  <a:pt x="45" y="30"/>
                </a:cubicBezTo>
                <a:cubicBezTo>
                  <a:pt x="62" y="23"/>
                  <a:pt x="62" y="23"/>
                  <a:pt x="62" y="23"/>
                </a:cubicBezTo>
                <a:moveTo>
                  <a:pt x="31" y="40"/>
                </a:moveTo>
                <a:cubicBezTo>
                  <a:pt x="31" y="25"/>
                  <a:pt x="31" y="25"/>
                  <a:pt x="31" y="25"/>
                </a:cubicBezTo>
              </a:path>
            </a:pathLst>
          </a:custGeom>
          <a:noFill/>
          <a:ln w="15875"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Freeform 86">
            <a:extLst>
              <a:ext uri="{FF2B5EF4-FFF2-40B4-BE49-F238E27FC236}">
                <a16:creationId xmlns:a16="http://schemas.microsoft.com/office/drawing/2014/main" id="{FD7E7FEC-EAC3-41D3-BA04-4DA23A96D0BF}"/>
              </a:ext>
            </a:extLst>
          </p:cNvPr>
          <p:cNvSpPr>
            <a:spLocks noEditPoints="1"/>
          </p:cNvSpPr>
          <p:nvPr/>
        </p:nvSpPr>
        <p:spPr bwMode="auto">
          <a:xfrm>
            <a:off x="3563938" y="2203450"/>
            <a:ext cx="269875" cy="209550"/>
          </a:xfrm>
          <a:custGeom>
            <a:avLst/>
            <a:gdLst>
              <a:gd name="T0" fmla="*/ 0 w 170"/>
              <a:gd name="T1" fmla="*/ 132 h 132"/>
              <a:gd name="T2" fmla="*/ 170 w 170"/>
              <a:gd name="T3" fmla="*/ 132 h 132"/>
              <a:gd name="T4" fmla="*/ 48 w 170"/>
              <a:gd name="T5" fmla="*/ 79 h 132"/>
              <a:gd name="T6" fmla="*/ 17 w 170"/>
              <a:gd name="T7" fmla="*/ 79 h 132"/>
              <a:gd name="T8" fmla="*/ 17 w 170"/>
              <a:gd name="T9" fmla="*/ 132 h 132"/>
              <a:gd name="T10" fmla="*/ 48 w 170"/>
              <a:gd name="T11" fmla="*/ 132 h 132"/>
              <a:gd name="T12" fmla="*/ 48 w 170"/>
              <a:gd name="T13" fmla="*/ 79 h 132"/>
              <a:gd name="T14" fmla="*/ 101 w 170"/>
              <a:gd name="T15" fmla="*/ 43 h 132"/>
              <a:gd name="T16" fmla="*/ 69 w 170"/>
              <a:gd name="T17" fmla="*/ 43 h 132"/>
              <a:gd name="T18" fmla="*/ 69 w 170"/>
              <a:gd name="T19" fmla="*/ 132 h 132"/>
              <a:gd name="T20" fmla="*/ 101 w 170"/>
              <a:gd name="T21" fmla="*/ 132 h 132"/>
              <a:gd name="T22" fmla="*/ 101 w 170"/>
              <a:gd name="T23" fmla="*/ 43 h 132"/>
              <a:gd name="T24" fmla="*/ 153 w 170"/>
              <a:gd name="T25" fmla="*/ 63 h 132"/>
              <a:gd name="T26" fmla="*/ 122 w 170"/>
              <a:gd name="T27" fmla="*/ 63 h 132"/>
              <a:gd name="T28" fmla="*/ 122 w 170"/>
              <a:gd name="T29" fmla="*/ 132 h 132"/>
              <a:gd name="T30" fmla="*/ 153 w 170"/>
              <a:gd name="T31" fmla="*/ 132 h 132"/>
              <a:gd name="T32" fmla="*/ 153 w 170"/>
              <a:gd name="T33" fmla="*/ 63 h 132"/>
              <a:gd name="T34" fmla="*/ 165 w 170"/>
              <a:gd name="T35" fmla="*/ 5 h 132"/>
              <a:gd name="T36" fmla="*/ 139 w 170"/>
              <a:gd name="T37" fmla="*/ 36 h 132"/>
              <a:gd name="T38" fmla="*/ 86 w 170"/>
              <a:gd name="T39" fmla="*/ 0 h 132"/>
              <a:gd name="T40" fmla="*/ 14 w 170"/>
              <a:gd name="T41" fmla="*/ 48 h 132"/>
              <a:gd name="T42" fmla="*/ 168 w 170"/>
              <a:gd name="T43" fmla="*/ 34 h 132"/>
              <a:gd name="T44" fmla="*/ 165 w 170"/>
              <a:gd name="T45" fmla="*/ 5 h 132"/>
              <a:gd name="T46" fmla="*/ 137 w 170"/>
              <a:gd name="T47" fmla="*/ 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0" h="132">
                <a:moveTo>
                  <a:pt x="0" y="132"/>
                </a:moveTo>
                <a:lnTo>
                  <a:pt x="170" y="132"/>
                </a:lnTo>
                <a:moveTo>
                  <a:pt x="48" y="79"/>
                </a:moveTo>
                <a:lnTo>
                  <a:pt x="17" y="79"/>
                </a:lnTo>
                <a:lnTo>
                  <a:pt x="17" y="132"/>
                </a:lnTo>
                <a:lnTo>
                  <a:pt x="48" y="132"/>
                </a:lnTo>
                <a:lnTo>
                  <a:pt x="48" y="79"/>
                </a:lnTo>
                <a:moveTo>
                  <a:pt x="101" y="43"/>
                </a:moveTo>
                <a:lnTo>
                  <a:pt x="69" y="43"/>
                </a:lnTo>
                <a:lnTo>
                  <a:pt x="69" y="132"/>
                </a:lnTo>
                <a:lnTo>
                  <a:pt x="101" y="132"/>
                </a:lnTo>
                <a:lnTo>
                  <a:pt x="101" y="43"/>
                </a:lnTo>
                <a:moveTo>
                  <a:pt x="153" y="63"/>
                </a:moveTo>
                <a:lnTo>
                  <a:pt x="122" y="63"/>
                </a:lnTo>
                <a:lnTo>
                  <a:pt x="122" y="132"/>
                </a:lnTo>
                <a:lnTo>
                  <a:pt x="153" y="132"/>
                </a:lnTo>
                <a:lnTo>
                  <a:pt x="153" y="63"/>
                </a:lnTo>
                <a:moveTo>
                  <a:pt x="165" y="5"/>
                </a:moveTo>
                <a:lnTo>
                  <a:pt x="139" y="36"/>
                </a:lnTo>
                <a:lnTo>
                  <a:pt x="86" y="0"/>
                </a:lnTo>
                <a:lnTo>
                  <a:pt x="14" y="48"/>
                </a:lnTo>
                <a:moveTo>
                  <a:pt x="168" y="34"/>
                </a:moveTo>
                <a:lnTo>
                  <a:pt x="165" y="5"/>
                </a:lnTo>
                <a:lnTo>
                  <a:pt x="137" y="7"/>
                </a:lnTo>
              </a:path>
            </a:pathLst>
          </a:custGeom>
          <a:noFill/>
          <a:ln w="15875" cap="flat">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88">
            <a:extLst>
              <a:ext uri="{FF2B5EF4-FFF2-40B4-BE49-F238E27FC236}">
                <a16:creationId xmlns:a16="http://schemas.microsoft.com/office/drawing/2014/main" id="{05717AB2-8BEA-4F7A-887D-FA5C8A423A03}"/>
              </a:ext>
            </a:extLst>
          </p:cNvPr>
          <p:cNvSpPr>
            <a:spLocks noEditPoints="1"/>
          </p:cNvSpPr>
          <p:nvPr/>
        </p:nvSpPr>
        <p:spPr bwMode="auto">
          <a:xfrm>
            <a:off x="8461375" y="4905375"/>
            <a:ext cx="252413" cy="250825"/>
          </a:xfrm>
          <a:custGeom>
            <a:avLst/>
            <a:gdLst>
              <a:gd name="T0" fmla="*/ 33 w 66"/>
              <a:gd name="T1" fmla="*/ 33 h 66"/>
              <a:gd name="T2" fmla="*/ 66 w 66"/>
              <a:gd name="T3" fmla="*/ 33 h 66"/>
              <a:gd name="T4" fmla="*/ 33 w 66"/>
              <a:gd name="T5" fmla="*/ 66 h 66"/>
              <a:gd name="T6" fmla="*/ 0 w 66"/>
              <a:gd name="T7" fmla="*/ 33 h 66"/>
              <a:gd name="T8" fmla="*/ 33 w 66"/>
              <a:gd name="T9" fmla="*/ 0 h 66"/>
              <a:gd name="T10" fmla="*/ 33 w 66"/>
              <a:gd name="T11" fmla="*/ 33 h 66"/>
              <a:gd name="T12" fmla="*/ 65 w 66"/>
              <a:gd name="T13" fmla="*/ 22 h 66"/>
              <a:gd name="T14" fmla="*/ 43 w 66"/>
              <a:gd name="T15" fmla="*/ 1 h 66"/>
              <a:gd name="T16" fmla="*/ 43 w 66"/>
              <a:gd name="T17" fmla="*/ 22 h 66"/>
              <a:gd name="T18" fmla="*/ 65 w 66"/>
              <a:gd name="T1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33"/>
                </a:moveTo>
                <a:cubicBezTo>
                  <a:pt x="66" y="33"/>
                  <a:pt x="66" y="33"/>
                  <a:pt x="66" y="33"/>
                </a:cubicBezTo>
                <a:cubicBezTo>
                  <a:pt x="66" y="51"/>
                  <a:pt x="51" y="66"/>
                  <a:pt x="33" y="66"/>
                </a:cubicBezTo>
                <a:cubicBezTo>
                  <a:pt x="15" y="66"/>
                  <a:pt x="0" y="51"/>
                  <a:pt x="0" y="33"/>
                </a:cubicBezTo>
                <a:cubicBezTo>
                  <a:pt x="0" y="15"/>
                  <a:pt x="15" y="0"/>
                  <a:pt x="33" y="0"/>
                </a:cubicBezTo>
                <a:lnTo>
                  <a:pt x="33" y="33"/>
                </a:lnTo>
                <a:close/>
                <a:moveTo>
                  <a:pt x="65" y="22"/>
                </a:moveTo>
                <a:cubicBezTo>
                  <a:pt x="62" y="12"/>
                  <a:pt x="54" y="3"/>
                  <a:pt x="43" y="1"/>
                </a:cubicBezTo>
                <a:cubicBezTo>
                  <a:pt x="43" y="22"/>
                  <a:pt x="43" y="22"/>
                  <a:pt x="43" y="22"/>
                </a:cubicBezTo>
                <a:lnTo>
                  <a:pt x="65" y="22"/>
                </a:lnTo>
                <a:close/>
              </a:path>
            </a:pathLst>
          </a:custGeom>
          <a:noFill/>
          <a:ln w="15875" cap="flat">
            <a:solidFill>
              <a:schemeClr val="accent6"/>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1090073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75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750"/>
                                        <p:tgtEl>
                                          <p:spTgt spid="2"/>
                                        </p:tgtEl>
                                      </p:cBhvr>
                                    </p:animEffect>
                                  </p:childTnLst>
                                </p:cTn>
                              </p:par>
                              <p:par>
                                <p:cTn id="11" presetID="22" presetClass="entr" presetSubtype="1" fill="hold" grpId="0" nodeType="withEffect">
                                  <p:stCondLst>
                                    <p:cond delay="500"/>
                                  </p:stCondLst>
                                  <p:childTnLst>
                                    <p:set>
                                      <p:cBhvr>
                                        <p:cTn id="12" dur="1" fill="hold">
                                          <p:stCondLst>
                                            <p:cond delay="0"/>
                                          </p:stCondLst>
                                        </p:cTn>
                                        <p:tgtEl>
                                          <p:spTgt spid="18"/>
                                        </p:tgtEl>
                                        <p:attrNameLst>
                                          <p:attrName>style.visibility</p:attrName>
                                        </p:attrNameLst>
                                      </p:cBhvr>
                                      <p:to>
                                        <p:strVal val="visible"/>
                                      </p:to>
                                    </p:set>
                                    <p:animEffect transition="in" filter="wipe(up)">
                                      <p:cBhvr>
                                        <p:cTn id="13" dur="500"/>
                                        <p:tgtEl>
                                          <p:spTgt spid="18"/>
                                        </p:tgtEl>
                                      </p:cBhvr>
                                    </p:animEffect>
                                  </p:childTnLst>
                                </p:cTn>
                              </p:par>
                              <p:par>
                                <p:cTn id="14" presetID="22" presetClass="entr" presetSubtype="4" fill="hold" grpId="0" nodeType="withEffect">
                                  <p:stCondLst>
                                    <p:cond delay="750"/>
                                  </p:stCondLst>
                                  <p:childTnLst>
                                    <p:set>
                                      <p:cBhvr>
                                        <p:cTn id="15" dur="1" fill="hold">
                                          <p:stCondLst>
                                            <p:cond delay="0"/>
                                          </p:stCondLst>
                                        </p:cTn>
                                        <p:tgtEl>
                                          <p:spTgt spid="17"/>
                                        </p:tgtEl>
                                        <p:attrNameLst>
                                          <p:attrName>style.visibility</p:attrName>
                                        </p:attrNameLst>
                                      </p:cBhvr>
                                      <p:to>
                                        <p:strVal val="visible"/>
                                      </p:to>
                                    </p:set>
                                    <p:animEffect transition="in" filter="wipe(down)">
                                      <p:cBhvr>
                                        <p:cTn id="16" dur="500"/>
                                        <p:tgtEl>
                                          <p:spTgt spid="17"/>
                                        </p:tgtEl>
                                      </p:cBhvr>
                                    </p:animEffect>
                                  </p:childTnLst>
                                </p:cTn>
                              </p:par>
                              <p:par>
                                <p:cTn id="17" presetID="22" presetClass="entr" presetSubtype="4" fill="hold" grpId="0" nodeType="withEffect">
                                  <p:stCondLst>
                                    <p:cond delay="1000"/>
                                  </p:stCondLst>
                                  <p:childTnLst>
                                    <p:set>
                                      <p:cBhvr>
                                        <p:cTn id="18" dur="1" fill="hold">
                                          <p:stCondLst>
                                            <p:cond delay="0"/>
                                          </p:stCondLst>
                                        </p:cTn>
                                        <p:tgtEl>
                                          <p:spTgt spid="15"/>
                                        </p:tgtEl>
                                        <p:attrNameLst>
                                          <p:attrName>style.visibility</p:attrName>
                                        </p:attrNameLst>
                                      </p:cBhvr>
                                      <p:to>
                                        <p:strVal val="visible"/>
                                      </p:to>
                                    </p:set>
                                    <p:animEffect transition="in" filter="wipe(down)">
                                      <p:cBhvr>
                                        <p:cTn id="19" dur="500"/>
                                        <p:tgtEl>
                                          <p:spTgt spid="15"/>
                                        </p:tgtEl>
                                      </p:cBhvr>
                                    </p:animEffect>
                                  </p:childTnLst>
                                </p:cTn>
                              </p:par>
                              <p:par>
                                <p:cTn id="20" presetID="22" presetClass="entr" presetSubtype="1" fill="hold" grpId="0" nodeType="withEffect">
                                  <p:stCondLst>
                                    <p:cond delay="1250"/>
                                  </p:stCondLst>
                                  <p:childTnLst>
                                    <p:set>
                                      <p:cBhvr>
                                        <p:cTn id="21" dur="1" fill="hold">
                                          <p:stCondLst>
                                            <p:cond delay="0"/>
                                          </p:stCondLst>
                                        </p:cTn>
                                        <p:tgtEl>
                                          <p:spTgt spid="16"/>
                                        </p:tgtEl>
                                        <p:attrNameLst>
                                          <p:attrName>style.visibility</p:attrName>
                                        </p:attrNameLst>
                                      </p:cBhvr>
                                      <p:to>
                                        <p:strVal val="visible"/>
                                      </p:to>
                                    </p:set>
                                    <p:animEffect transition="in" filter="wipe(up)">
                                      <p:cBhvr>
                                        <p:cTn id="22" dur="500"/>
                                        <p:tgtEl>
                                          <p:spTgt spid="16"/>
                                        </p:tgtEl>
                                      </p:cBhvr>
                                    </p:animEffect>
                                  </p:childTnLst>
                                </p:cTn>
                              </p:par>
                              <p:par>
                                <p:cTn id="23" presetID="2" presetClass="entr" presetSubtype="8" decel="100000" fill="hold" grpId="0" nodeType="withEffect">
                                  <p:stCondLst>
                                    <p:cond delay="500"/>
                                  </p:stCondLst>
                                  <p:childTnLst>
                                    <p:set>
                                      <p:cBhvr>
                                        <p:cTn id="24" dur="1" fill="hold">
                                          <p:stCondLst>
                                            <p:cond delay="0"/>
                                          </p:stCondLst>
                                        </p:cTn>
                                        <p:tgtEl>
                                          <p:spTgt spid="7"/>
                                        </p:tgtEl>
                                        <p:attrNameLst>
                                          <p:attrName>style.visibility</p:attrName>
                                        </p:attrNameLst>
                                      </p:cBhvr>
                                      <p:to>
                                        <p:strVal val="visible"/>
                                      </p:to>
                                    </p:set>
                                    <p:anim calcmode="lin" valueType="num">
                                      <p:cBhvr additive="base">
                                        <p:cTn id="25" dur="1000" fill="hold"/>
                                        <p:tgtEl>
                                          <p:spTgt spid="7"/>
                                        </p:tgtEl>
                                        <p:attrNameLst>
                                          <p:attrName>ppt_x</p:attrName>
                                        </p:attrNameLst>
                                      </p:cBhvr>
                                      <p:tavLst>
                                        <p:tav tm="0">
                                          <p:val>
                                            <p:strVal val="0-#ppt_w/2"/>
                                          </p:val>
                                        </p:tav>
                                        <p:tav tm="100000">
                                          <p:val>
                                            <p:strVal val="#ppt_x"/>
                                          </p:val>
                                        </p:tav>
                                      </p:tavLst>
                                    </p:anim>
                                    <p:anim calcmode="lin" valueType="num">
                                      <p:cBhvr additive="base">
                                        <p:cTn id="26" dur="1000" fill="hold"/>
                                        <p:tgtEl>
                                          <p:spTgt spid="7"/>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750"/>
                                  </p:stCondLst>
                                  <p:childTnLst>
                                    <p:set>
                                      <p:cBhvr>
                                        <p:cTn id="28" dur="1" fill="hold">
                                          <p:stCondLst>
                                            <p:cond delay="0"/>
                                          </p:stCondLst>
                                        </p:cTn>
                                        <p:tgtEl>
                                          <p:spTgt spid="6"/>
                                        </p:tgtEl>
                                        <p:attrNameLst>
                                          <p:attrName>style.visibility</p:attrName>
                                        </p:attrNameLst>
                                      </p:cBhvr>
                                      <p:to>
                                        <p:strVal val="visible"/>
                                      </p:to>
                                    </p:set>
                                    <p:anim calcmode="lin" valueType="num">
                                      <p:cBhvr additive="base">
                                        <p:cTn id="29" dur="1000" fill="hold"/>
                                        <p:tgtEl>
                                          <p:spTgt spid="6"/>
                                        </p:tgtEl>
                                        <p:attrNameLst>
                                          <p:attrName>ppt_x</p:attrName>
                                        </p:attrNameLst>
                                      </p:cBhvr>
                                      <p:tavLst>
                                        <p:tav tm="0">
                                          <p:val>
                                            <p:strVal val="0-#ppt_w/2"/>
                                          </p:val>
                                        </p:tav>
                                        <p:tav tm="100000">
                                          <p:val>
                                            <p:strVal val="#ppt_x"/>
                                          </p:val>
                                        </p:tav>
                                      </p:tavLst>
                                    </p:anim>
                                    <p:anim calcmode="lin" valueType="num">
                                      <p:cBhvr additive="base">
                                        <p:cTn id="30" dur="1000" fill="hold"/>
                                        <p:tgtEl>
                                          <p:spTgt spid="6"/>
                                        </p:tgtEl>
                                        <p:attrNameLst>
                                          <p:attrName>ppt_y</p:attrName>
                                        </p:attrNameLst>
                                      </p:cBhvr>
                                      <p:tavLst>
                                        <p:tav tm="0">
                                          <p:val>
                                            <p:strVal val="#ppt_y"/>
                                          </p:val>
                                        </p:tav>
                                        <p:tav tm="100000">
                                          <p:val>
                                            <p:strVal val="#ppt_y"/>
                                          </p:val>
                                        </p:tav>
                                      </p:tavLst>
                                    </p:anim>
                                  </p:childTnLst>
                                </p:cTn>
                              </p:par>
                              <p:par>
                                <p:cTn id="31" presetID="2" presetClass="entr" presetSubtype="2" decel="100000" fill="hold" grpId="0" nodeType="withEffect">
                                  <p:stCondLst>
                                    <p:cond delay="1000"/>
                                  </p:stCondLst>
                                  <p:childTnLst>
                                    <p:set>
                                      <p:cBhvr>
                                        <p:cTn id="32" dur="1" fill="hold">
                                          <p:stCondLst>
                                            <p:cond delay="0"/>
                                          </p:stCondLst>
                                        </p:cTn>
                                        <p:tgtEl>
                                          <p:spTgt spid="8"/>
                                        </p:tgtEl>
                                        <p:attrNameLst>
                                          <p:attrName>style.visibility</p:attrName>
                                        </p:attrNameLst>
                                      </p:cBhvr>
                                      <p:to>
                                        <p:strVal val="visible"/>
                                      </p:to>
                                    </p:set>
                                    <p:anim calcmode="lin" valueType="num">
                                      <p:cBhvr additive="base">
                                        <p:cTn id="33" dur="1000" fill="hold"/>
                                        <p:tgtEl>
                                          <p:spTgt spid="8"/>
                                        </p:tgtEl>
                                        <p:attrNameLst>
                                          <p:attrName>ppt_x</p:attrName>
                                        </p:attrNameLst>
                                      </p:cBhvr>
                                      <p:tavLst>
                                        <p:tav tm="0">
                                          <p:val>
                                            <p:strVal val="1+#ppt_w/2"/>
                                          </p:val>
                                        </p:tav>
                                        <p:tav tm="100000">
                                          <p:val>
                                            <p:strVal val="#ppt_x"/>
                                          </p:val>
                                        </p:tav>
                                      </p:tavLst>
                                    </p:anim>
                                    <p:anim calcmode="lin" valueType="num">
                                      <p:cBhvr additive="base">
                                        <p:cTn id="34" dur="1000" fill="hold"/>
                                        <p:tgtEl>
                                          <p:spTgt spid="8"/>
                                        </p:tgtEl>
                                        <p:attrNameLst>
                                          <p:attrName>ppt_y</p:attrName>
                                        </p:attrNameLst>
                                      </p:cBhvr>
                                      <p:tavLst>
                                        <p:tav tm="0">
                                          <p:val>
                                            <p:strVal val="#ppt_y"/>
                                          </p:val>
                                        </p:tav>
                                        <p:tav tm="100000">
                                          <p:val>
                                            <p:strVal val="#ppt_y"/>
                                          </p:val>
                                        </p:tav>
                                      </p:tavLst>
                                    </p:anim>
                                  </p:childTnLst>
                                </p:cTn>
                              </p:par>
                              <p:par>
                                <p:cTn id="35" presetID="2" presetClass="entr" presetSubtype="2" decel="100000" fill="hold" grpId="0" nodeType="withEffect">
                                  <p:stCondLst>
                                    <p:cond delay="1250"/>
                                  </p:stCondLst>
                                  <p:childTnLst>
                                    <p:set>
                                      <p:cBhvr>
                                        <p:cTn id="36" dur="1" fill="hold">
                                          <p:stCondLst>
                                            <p:cond delay="0"/>
                                          </p:stCondLst>
                                        </p:cTn>
                                        <p:tgtEl>
                                          <p:spTgt spid="9"/>
                                        </p:tgtEl>
                                        <p:attrNameLst>
                                          <p:attrName>style.visibility</p:attrName>
                                        </p:attrNameLst>
                                      </p:cBhvr>
                                      <p:to>
                                        <p:strVal val="visible"/>
                                      </p:to>
                                    </p:set>
                                    <p:anim calcmode="lin" valueType="num">
                                      <p:cBhvr additive="base">
                                        <p:cTn id="37" dur="1000" fill="hold"/>
                                        <p:tgtEl>
                                          <p:spTgt spid="9"/>
                                        </p:tgtEl>
                                        <p:attrNameLst>
                                          <p:attrName>ppt_x</p:attrName>
                                        </p:attrNameLst>
                                      </p:cBhvr>
                                      <p:tavLst>
                                        <p:tav tm="0">
                                          <p:val>
                                            <p:strVal val="1+#ppt_w/2"/>
                                          </p:val>
                                        </p:tav>
                                        <p:tav tm="100000">
                                          <p:val>
                                            <p:strVal val="#ppt_x"/>
                                          </p:val>
                                        </p:tav>
                                      </p:tavLst>
                                    </p:anim>
                                    <p:anim calcmode="lin" valueType="num">
                                      <p:cBhvr additive="base">
                                        <p:cTn id="38" dur="1000" fill="hold"/>
                                        <p:tgtEl>
                                          <p:spTgt spid="9"/>
                                        </p:tgtEl>
                                        <p:attrNameLst>
                                          <p:attrName>ppt_y</p:attrName>
                                        </p:attrNameLst>
                                      </p:cBhvr>
                                      <p:tavLst>
                                        <p:tav tm="0">
                                          <p:val>
                                            <p:strVal val="#ppt_y"/>
                                          </p:val>
                                        </p:tav>
                                        <p:tav tm="100000">
                                          <p:val>
                                            <p:strVal val="#ppt_y"/>
                                          </p:val>
                                        </p:tav>
                                      </p:tavLst>
                                    </p:anim>
                                  </p:childTnLst>
                                </p:cTn>
                              </p:par>
                              <p:par>
                                <p:cTn id="39" presetID="10" presetClass="entr" presetSubtype="0" fill="hold" grpId="0" nodeType="withEffect">
                                  <p:stCondLst>
                                    <p:cond delay="1000"/>
                                  </p:stCondLst>
                                  <p:childTnLst>
                                    <p:set>
                                      <p:cBhvr>
                                        <p:cTn id="40" dur="1" fill="hold">
                                          <p:stCondLst>
                                            <p:cond delay="0"/>
                                          </p:stCondLst>
                                        </p:cTn>
                                        <p:tgtEl>
                                          <p:spTgt spid="31"/>
                                        </p:tgtEl>
                                        <p:attrNameLst>
                                          <p:attrName>style.visibility</p:attrName>
                                        </p:attrNameLst>
                                      </p:cBhvr>
                                      <p:to>
                                        <p:strVal val="visible"/>
                                      </p:to>
                                    </p:set>
                                    <p:animEffect transition="in" filter="fade">
                                      <p:cBhvr>
                                        <p:cTn id="41" dur="500"/>
                                        <p:tgtEl>
                                          <p:spTgt spid="31"/>
                                        </p:tgtEl>
                                      </p:cBhvr>
                                    </p:animEffect>
                                  </p:childTnLst>
                                </p:cTn>
                              </p:par>
                              <p:par>
                                <p:cTn id="42" presetID="10" presetClass="entr" presetSubtype="0" fill="hold" grpId="0" nodeType="withEffect">
                                  <p:stCondLst>
                                    <p:cond delay="1250"/>
                                  </p:stCondLst>
                                  <p:childTnLst>
                                    <p:set>
                                      <p:cBhvr>
                                        <p:cTn id="43" dur="1" fill="hold">
                                          <p:stCondLst>
                                            <p:cond delay="0"/>
                                          </p:stCondLst>
                                        </p:cTn>
                                        <p:tgtEl>
                                          <p:spTgt spid="33"/>
                                        </p:tgtEl>
                                        <p:attrNameLst>
                                          <p:attrName>style.visibility</p:attrName>
                                        </p:attrNameLst>
                                      </p:cBhvr>
                                      <p:to>
                                        <p:strVal val="visible"/>
                                      </p:to>
                                    </p:set>
                                    <p:animEffect transition="in" filter="fade">
                                      <p:cBhvr>
                                        <p:cTn id="44" dur="500"/>
                                        <p:tgtEl>
                                          <p:spTgt spid="33"/>
                                        </p:tgtEl>
                                      </p:cBhvr>
                                    </p:animEffect>
                                  </p:childTnLst>
                                </p:cTn>
                              </p:par>
                              <p:par>
                                <p:cTn id="45" presetID="10" presetClass="entr" presetSubtype="0" fill="hold" grpId="0" nodeType="withEffect">
                                  <p:stCondLst>
                                    <p:cond delay="1500"/>
                                  </p:stCondLst>
                                  <p:childTnLst>
                                    <p:set>
                                      <p:cBhvr>
                                        <p:cTn id="46" dur="1" fill="hold">
                                          <p:stCondLst>
                                            <p:cond delay="0"/>
                                          </p:stCondLst>
                                        </p:cTn>
                                        <p:tgtEl>
                                          <p:spTgt spid="32"/>
                                        </p:tgtEl>
                                        <p:attrNameLst>
                                          <p:attrName>style.visibility</p:attrName>
                                        </p:attrNameLst>
                                      </p:cBhvr>
                                      <p:to>
                                        <p:strVal val="visible"/>
                                      </p:to>
                                    </p:set>
                                    <p:animEffect transition="in" filter="fade">
                                      <p:cBhvr>
                                        <p:cTn id="47" dur="500"/>
                                        <p:tgtEl>
                                          <p:spTgt spid="32"/>
                                        </p:tgtEl>
                                      </p:cBhvr>
                                    </p:animEffect>
                                  </p:childTnLst>
                                </p:cTn>
                              </p:par>
                              <p:par>
                                <p:cTn id="48" presetID="10" presetClass="entr" presetSubtype="0" fill="hold" grpId="0" nodeType="withEffect">
                                  <p:stCondLst>
                                    <p:cond delay="1750"/>
                                  </p:stCondLst>
                                  <p:childTnLst>
                                    <p:set>
                                      <p:cBhvr>
                                        <p:cTn id="49" dur="1" fill="hold">
                                          <p:stCondLst>
                                            <p:cond delay="0"/>
                                          </p:stCondLst>
                                        </p:cTn>
                                        <p:tgtEl>
                                          <p:spTgt spid="45"/>
                                        </p:tgtEl>
                                        <p:attrNameLst>
                                          <p:attrName>style.visibility</p:attrName>
                                        </p:attrNameLst>
                                      </p:cBhvr>
                                      <p:to>
                                        <p:strVal val="visible"/>
                                      </p:to>
                                    </p:set>
                                    <p:animEffect transition="in" filter="fade">
                                      <p:cBhvr>
                                        <p:cTn id="50" dur="500"/>
                                        <p:tgtEl>
                                          <p:spTgt spid="45"/>
                                        </p:tgtEl>
                                      </p:cBhvr>
                                    </p:animEffect>
                                  </p:childTnLst>
                                </p:cTn>
                              </p:par>
                              <p:par>
                                <p:cTn id="51" presetID="2" presetClass="entr" presetSubtype="8" decel="100000" fill="hold" nodeType="withEffect">
                                  <p:stCondLst>
                                    <p:cond delay="1000"/>
                                  </p:stCondLst>
                                  <p:childTnLst>
                                    <p:set>
                                      <p:cBhvr>
                                        <p:cTn id="52" dur="1" fill="hold">
                                          <p:stCondLst>
                                            <p:cond delay="0"/>
                                          </p:stCondLst>
                                        </p:cTn>
                                        <p:tgtEl>
                                          <p:spTgt spid="42"/>
                                        </p:tgtEl>
                                        <p:attrNameLst>
                                          <p:attrName>style.visibility</p:attrName>
                                        </p:attrNameLst>
                                      </p:cBhvr>
                                      <p:to>
                                        <p:strVal val="visible"/>
                                      </p:to>
                                    </p:set>
                                    <p:anim calcmode="lin" valueType="num">
                                      <p:cBhvr additive="base">
                                        <p:cTn id="53" dur="1000" fill="hold"/>
                                        <p:tgtEl>
                                          <p:spTgt spid="42"/>
                                        </p:tgtEl>
                                        <p:attrNameLst>
                                          <p:attrName>ppt_x</p:attrName>
                                        </p:attrNameLst>
                                      </p:cBhvr>
                                      <p:tavLst>
                                        <p:tav tm="0">
                                          <p:val>
                                            <p:strVal val="0-#ppt_w/2"/>
                                          </p:val>
                                        </p:tav>
                                        <p:tav tm="100000">
                                          <p:val>
                                            <p:strVal val="#ppt_x"/>
                                          </p:val>
                                        </p:tav>
                                      </p:tavLst>
                                    </p:anim>
                                    <p:anim calcmode="lin" valueType="num">
                                      <p:cBhvr additive="base">
                                        <p:cTn id="54" dur="1000" fill="hold"/>
                                        <p:tgtEl>
                                          <p:spTgt spid="42"/>
                                        </p:tgtEl>
                                        <p:attrNameLst>
                                          <p:attrName>ppt_y</p:attrName>
                                        </p:attrNameLst>
                                      </p:cBhvr>
                                      <p:tavLst>
                                        <p:tav tm="0">
                                          <p:val>
                                            <p:strVal val="#ppt_y"/>
                                          </p:val>
                                        </p:tav>
                                        <p:tav tm="100000">
                                          <p:val>
                                            <p:strVal val="#ppt_y"/>
                                          </p:val>
                                        </p:tav>
                                      </p:tavLst>
                                    </p:anim>
                                  </p:childTnLst>
                                </p:cTn>
                              </p:par>
                              <p:par>
                                <p:cTn id="55" presetID="2" presetClass="entr" presetSubtype="8" decel="100000" fill="hold" nodeType="withEffect">
                                  <p:stCondLst>
                                    <p:cond delay="125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1000" fill="hold"/>
                                        <p:tgtEl>
                                          <p:spTgt spid="39"/>
                                        </p:tgtEl>
                                        <p:attrNameLst>
                                          <p:attrName>ppt_x</p:attrName>
                                        </p:attrNameLst>
                                      </p:cBhvr>
                                      <p:tavLst>
                                        <p:tav tm="0">
                                          <p:val>
                                            <p:strVal val="0-#ppt_w/2"/>
                                          </p:val>
                                        </p:tav>
                                        <p:tav tm="100000">
                                          <p:val>
                                            <p:strVal val="#ppt_x"/>
                                          </p:val>
                                        </p:tav>
                                      </p:tavLst>
                                    </p:anim>
                                    <p:anim calcmode="lin" valueType="num">
                                      <p:cBhvr additive="base">
                                        <p:cTn id="58" dur="1000" fill="hold"/>
                                        <p:tgtEl>
                                          <p:spTgt spid="39"/>
                                        </p:tgtEl>
                                        <p:attrNameLst>
                                          <p:attrName>ppt_y</p:attrName>
                                        </p:attrNameLst>
                                      </p:cBhvr>
                                      <p:tavLst>
                                        <p:tav tm="0">
                                          <p:val>
                                            <p:strVal val="#ppt_y"/>
                                          </p:val>
                                        </p:tav>
                                        <p:tav tm="100000">
                                          <p:val>
                                            <p:strVal val="#ppt_y"/>
                                          </p:val>
                                        </p:tav>
                                      </p:tavLst>
                                    </p:anim>
                                  </p:childTnLst>
                                </p:cTn>
                              </p:par>
                              <p:par>
                                <p:cTn id="59" presetID="2" presetClass="entr" presetSubtype="2" decel="100000" fill="hold" nodeType="withEffect">
                                  <p:stCondLst>
                                    <p:cond delay="1500"/>
                                  </p:stCondLst>
                                  <p:childTnLst>
                                    <p:set>
                                      <p:cBhvr>
                                        <p:cTn id="60" dur="1" fill="hold">
                                          <p:stCondLst>
                                            <p:cond delay="0"/>
                                          </p:stCondLst>
                                        </p:cTn>
                                        <p:tgtEl>
                                          <p:spTgt spid="3"/>
                                        </p:tgtEl>
                                        <p:attrNameLst>
                                          <p:attrName>style.visibility</p:attrName>
                                        </p:attrNameLst>
                                      </p:cBhvr>
                                      <p:to>
                                        <p:strVal val="visible"/>
                                      </p:to>
                                    </p:set>
                                    <p:anim calcmode="lin" valueType="num">
                                      <p:cBhvr additive="base">
                                        <p:cTn id="61" dur="1000" fill="hold"/>
                                        <p:tgtEl>
                                          <p:spTgt spid="3"/>
                                        </p:tgtEl>
                                        <p:attrNameLst>
                                          <p:attrName>ppt_x</p:attrName>
                                        </p:attrNameLst>
                                      </p:cBhvr>
                                      <p:tavLst>
                                        <p:tav tm="0">
                                          <p:val>
                                            <p:strVal val="1+#ppt_w/2"/>
                                          </p:val>
                                        </p:tav>
                                        <p:tav tm="100000">
                                          <p:val>
                                            <p:strVal val="#ppt_x"/>
                                          </p:val>
                                        </p:tav>
                                      </p:tavLst>
                                    </p:anim>
                                    <p:anim calcmode="lin" valueType="num">
                                      <p:cBhvr additive="base">
                                        <p:cTn id="62" dur="1000" fill="hold"/>
                                        <p:tgtEl>
                                          <p:spTgt spid="3"/>
                                        </p:tgtEl>
                                        <p:attrNameLst>
                                          <p:attrName>ppt_y</p:attrName>
                                        </p:attrNameLst>
                                      </p:cBhvr>
                                      <p:tavLst>
                                        <p:tav tm="0">
                                          <p:val>
                                            <p:strVal val="#ppt_y"/>
                                          </p:val>
                                        </p:tav>
                                        <p:tav tm="100000">
                                          <p:val>
                                            <p:strVal val="#ppt_y"/>
                                          </p:val>
                                        </p:tav>
                                      </p:tavLst>
                                    </p:anim>
                                  </p:childTnLst>
                                </p:cTn>
                              </p:par>
                              <p:par>
                                <p:cTn id="63" presetID="2" presetClass="entr" presetSubtype="2" decel="100000" fill="hold" nodeType="withEffect">
                                  <p:stCondLst>
                                    <p:cond delay="1750"/>
                                  </p:stCondLst>
                                  <p:childTnLst>
                                    <p:set>
                                      <p:cBhvr>
                                        <p:cTn id="64" dur="1" fill="hold">
                                          <p:stCondLst>
                                            <p:cond delay="0"/>
                                          </p:stCondLst>
                                        </p:cTn>
                                        <p:tgtEl>
                                          <p:spTgt spid="36"/>
                                        </p:tgtEl>
                                        <p:attrNameLst>
                                          <p:attrName>style.visibility</p:attrName>
                                        </p:attrNameLst>
                                      </p:cBhvr>
                                      <p:to>
                                        <p:strVal val="visible"/>
                                      </p:to>
                                    </p:set>
                                    <p:anim calcmode="lin" valueType="num">
                                      <p:cBhvr additive="base">
                                        <p:cTn id="65" dur="1000" fill="hold"/>
                                        <p:tgtEl>
                                          <p:spTgt spid="36"/>
                                        </p:tgtEl>
                                        <p:attrNameLst>
                                          <p:attrName>ppt_x</p:attrName>
                                        </p:attrNameLst>
                                      </p:cBhvr>
                                      <p:tavLst>
                                        <p:tav tm="0">
                                          <p:val>
                                            <p:strVal val="1+#ppt_w/2"/>
                                          </p:val>
                                        </p:tav>
                                        <p:tav tm="100000">
                                          <p:val>
                                            <p:strVal val="#ppt_x"/>
                                          </p:val>
                                        </p:tav>
                                      </p:tavLst>
                                    </p:anim>
                                    <p:anim calcmode="lin" valueType="num">
                                      <p:cBhvr additive="base">
                                        <p:cTn id="66" dur="10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5" grpId="0" animBg="1"/>
      <p:bldP spid="16" grpId="0" animBg="1"/>
      <p:bldP spid="17" grpId="0" animBg="1"/>
      <p:bldP spid="18" grpId="0" animBg="1"/>
      <p:bldP spid="31" grpId="0" animBg="1"/>
      <p:bldP spid="32" grpId="0" animBg="1"/>
      <p:bldP spid="33" grpId="0" animBg="1"/>
      <p:bldP spid="45"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extBox 112">
            <a:extLst>
              <a:ext uri="{FF2B5EF4-FFF2-40B4-BE49-F238E27FC236}">
                <a16:creationId xmlns:a16="http://schemas.microsoft.com/office/drawing/2014/main" id="{ACDC149F-4081-4C5E-8920-8E74CC93DA37}"/>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3011" name="TextBox 115">
            <a:extLst>
              <a:ext uri="{FF2B5EF4-FFF2-40B4-BE49-F238E27FC236}">
                <a16:creationId xmlns:a16="http://schemas.microsoft.com/office/drawing/2014/main" id="{C14EDD62-D237-4374-B62A-C43A659F11A4}"/>
              </a:ext>
            </a:extLst>
          </p:cNvPr>
          <p:cNvSpPr txBox="1">
            <a:spLocks noChangeArrowheads="1"/>
          </p:cNvSpPr>
          <p:nvPr/>
        </p:nvSpPr>
        <p:spPr bwMode="auto">
          <a:xfrm>
            <a:off x="1168400" y="1135063"/>
            <a:ext cx="2238375" cy="231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200" i="1">
              <a:solidFill>
                <a:srgbClr val="73858E"/>
              </a:solidFill>
              <a:latin typeface="Arial" panose="020B0604020202020204" pitchFamily="34" charset="0"/>
              <a:cs typeface="Arial" panose="020B0604020202020204" pitchFamily="34" charset="0"/>
            </a:endParaRPr>
          </a:p>
        </p:txBody>
      </p:sp>
      <p:grpSp>
        <p:nvGrpSpPr>
          <p:cNvPr id="4" name="Группа 3">
            <a:extLst>
              <a:ext uri="{FF2B5EF4-FFF2-40B4-BE49-F238E27FC236}">
                <a16:creationId xmlns:a16="http://schemas.microsoft.com/office/drawing/2014/main" id="{D02342CB-7276-40F9-BAAE-FBF82DCC0DBC}"/>
              </a:ext>
            </a:extLst>
          </p:cNvPr>
          <p:cNvGrpSpPr/>
          <p:nvPr/>
        </p:nvGrpSpPr>
        <p:grpSpPr>
          <a:xfrm>
            <a:off x="3270250" y="4065588"/>
            <a:ext cx="2324100" cy="2324100"/>
            <a:chOff x="3270250" y="4065588"/>
            <a:chExt cx="2324100" cy="2324100"/>
          </a:xfrm>
        </p:grpSpPr>
        <p:sp>
          <p:nvSpPr>
            <p:cNvPr id="43015" name="Freeform 35">
              <a:extLst>
                <a:ext uri="{FF2B5EF4-FFF2-40B4-BE49-F238E27FC236}">
                  <a16:creationId xmlns:a16="http://schemas.microsoft.com/office/drawing/2014/main" id="{42674B4B-FBDC-464C-A388-CD2869663257}"/>
                </a:ext>
              </a:extLst>
            </p:cNvPr>
            <p:cNvSpPr>
              <a:spLocks/>
            </p:cNvSpPr>
            <p:nvPr/>
          </p:nvSpPr>
          <p:spPr bwMode="auto">
            <a:xfrm>
              <a:off x="3406775" y="4065588"/>
              <a:ext cx="2187575" cy="2189162"/>
            </a:xfrm>
            <a:custGeom>
              <a:avLst/>
              <a:gdLst>
                <a:gd name="T0" fmla="*/ 2147483646 w 161"/>
                <a:gd name="T1" fmla="*/ 369778016 h 161"/>
                <a:gd name="T2" fmla="*/ 1846177426 w 161"/>
                <a:gd name="T3" fmla="*/ 2147483646 h 161"/>
                <a:gd name="T4" fmla="*/ 1107714608 w 161"/>
                <a:gd name="T5" fmla="*/ 2147483646 h 161"/>
                <a:gd name="T6" fmla="*/ 2147483646 w 161"/>
                <a:gd name="T7" fmla="*/ 2147483646 h 161"/>
                <a:gd name="T8" fmla="*/ 2147483646 w 161"/>
                <a:gd name="T9" fmla="*/ 2147483646 h 161"/>
                <a:gd name="T10" fmla="*/ 2147483646 w 161"/>
                <a:gd name="T11" fmla="*/ 2147483646 h 161"/>
                <a:gd name="T12" fmla="*/ 2147483646 w 161"/>
                <a:gd name="T13" fmla="*/ 369778016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161">
                  <a:moveTo>
                    <a:pt x="147" y="2"/>
                  </a:moveTo>
                  <a:cubicBezTo>
                    <a:pt x="10" y="39"/>
                    <a:pt x="10" y="39"/>
                    <a:pt x="10" y="39"/>
                  </a:cubicBezTo>
                  <a:cubicBezTo>
                    <a:pt x="3" y="41"/>
                    <a:pt x="0" y="50"/>
                    <a:pt x="6" y="55"/>
                  </a:cubicBezTo>
                  <a:cubicBezTo>
                    <a:pt x="106" y="156"/>
                    <a:pt x="106" y="156"/>
                    <a:pt x="106" y="156"/>
                  </a:cubicBezTo>
                  <a:cubicBezTo>
                    <a:pt x="111" y="161"/>
                    <a:pt x="120" y="159"/>
                    <a:pt x="122" y="151"/>
                  </a:cubicBezTo>
                  <a:cubicBezTo>
                    <a:pt x="159" y="14"/>
                    <a:pt x="159" y="14"/>
                    <a:pt x="159" y="14"/>
                  </a:cubicBezTo>
                  <a:cubicBezTo>
                    <a:pt x="161" y="7"/>
                    <a:pt x="154" y="0"/>
                    <a:pt x="147" y="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16" name="Freeform 36">
              <a:extLst>
                <a:ext uri="{FF2B5EF4-FFF2-40B4-BE49-F238E27FC236}">
                  <a16:creationId xmlns:a16="http://schemas.microsoft.com/office/drawing/2014/main" id="{338CAA15-5D10-4303-8563-F2B8B03968DC}"/>
                </a:ext>
              </a:extLst>
            </p:cNvPr>
            <p:cNvSpPr>
              <a:spLocks/>
            </p:cNvSpPr>
            <p:nvPr/>
          </p:nvSpPr>
          <p:spPr bwMode="auto">
            <a:xfrm>
              <a:off x="3324225" y="5016500"/>
              <a:ext cx="1319213" cy="1333500"/>
            </a:xfrm>
            <a:custGeom>
              <a:avLst/>
              <a:gdLst>
                <a:gd name="T0" fmla="*/ 2147483646 w 97"/>
                <a:gd name="T1" fmla="*/ 2147483646 h 98"/>
                <a:gd name="T2" fmla="*/ 2147483646 w 97"/>
                <a:gd name="T3" fmla="*/ 2147483646 h 98"/>
                <a:gd name="T4" fmla="*/ 2147483646 w 97"/>
                <a:gd name="T5" fmla="*/ 2147483646 h 98"/>
                <a:gd name="T6" fmla="*/ 2147483646 w 97"/>
                <a:gd name="T7" fmla="*/ 2147483646 h 98"/>
                <a:gd name="T8" fmla="*/ 2147483646 w 97"/>
                <a:gd name="T9" fmla="*/ 2147483646 h 98"/>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98">
                  <a:moveTo>
                    <a:pt x="17" y="18"/>
                  </a:moveTo>
                  <a:cubicBezTo>
                    <a:pt x="0" y="35"/>
                    <a:pt x="0" y="63"/>
                    <a:pt x="17" y="80"/>
                  </a:cubicBezTo>
                  <a:cubicBezTo>
                    <a:pt x="34" y="98"/>
                    <a:pt x="62" y="98"/>
                    <a:pt x="80" y="80"/>
                  </a:cubicBezTo>
                  <a:cubicBezTo>
                    <a:pt x="97" y="63"/>
                    <a:pt x="97" y="35"/>
                    <a:pt x="80" y="18"/>
                  </a:cubicBezTo>
                  <a:cubicBezTo>
                    <a:pt x="62" y="0"/>
                    <a:pt x="34" y="0"/>
                    <a:pt x="17"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17" name="Freeform 37">
              <a:extLst>
                <a:ext uri="{FF2B5EF4-FFF2-40B4-BE49-F238E27FC236}">
                  <a16:creationId xmlns:a16="http://schemas.microsoft.com/office/drawing/2014/main" id="{C533BE51-D169-4EFE-98E3-B26C664866EF}"/>
                </a:ext>
              </a:extLst>
            </p:cNvPr>
            <p:cNvSpPr>
              <a:spLocks noEditPoints="1"/>
            </p:cNvSpPr>
            <p:nvPr/>
          </p:nvSpPr>
          <p:spPr bwMode="auto">
            <a:xfrm>
              <a:off x="3270250" y="4976813"/>
              <a:ext cx="1427163" cy="1412875"/>
            </a:xfrm>
            <a:custGeom>
              <a:avLst/>
              <a:gdLst>
                <a:gd name="T0" fmla="*/ 2147483646 w 105"/>
                <a:gd name="T1" fmla="*/ 2147483646 h 104"/>
                <a:gd name="T2" fmla="*/ 2147483646 w 105"/>
                <a:gd name="T3" fmla="*/ 2147483646 h 104"/>
                <a:gd name="T4" fmla="*/ 2147483646 w 105"/>
                <a:gd name="T5" fmla="*/ 2147483646 h 104"/>
                <a:gd name="T6" fmla="*/ 2147483646 w 105"/>
                <a:gd name="T7" fmla="*/ 2147483646 h 104"/>
                <a:gd name="T8" fmla="*/ 2147483646 w 105"/>
                <a:gd name="T9" fmla="*/ 2147483646 h 104"/>
                <a:gd name="T10" fmla="*/ 2147483646 w 105"/>
                <a:gd name="T11" fmla="*/ 2147483646 h 104"/>
                <a:gd name="T12" fmla="*/ 2147483646 w 105"/>
                <a:gd name="T13" fmla="*/ 2147483646 h 104"/>
                <a:gd name="T14" fmla="*/ 2147483646 w 105"/>
                <a:gd name="T15" fmla="*/ 2147483646 h 104"/>
                <a:gd name="T16" fmla="*/ 2147483646 w 105"/>
                <a:gd name="T17" fmla="*/ 2147483646 h 104"/>
                <a:gd name="T18" fmla="*/ 2147483646 w 105"/>
                <a:gd name="T19" fmla="*/ 2147483646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5" h="104">
                  <a:moveTo>
                    <a:pt x="86" y="18"/>
                  </a:moveTo>
                  <a:cubicBezTo>
                    <a:pt x="105" y="37"/>
                    <a:pt x="105" y="67"/>
                    <a:pt x="86" y="86"/>
                  </a:cubicBezTo>
                  <a:cubicBezTo>
                    <a:pt x="67" y="104"/>
                    <a:pt x="37" y="104"/>
                    <a:pt x="19" y="86"/>
                  </a:cubicBezTo>
                  <a:cubicBezTo>
                    <a:pt x="0" y="67"/>
                    <a:pt x="0" y="37"/>
                    <a:pt x="19" y="18"/>
                  </a:cubicBezTo>
                  <a:cubicBezTo>
                    <a:pt x="37" y="0"/>
                    <a:pt x="67" y="0"/>
                    <a:pt x="86" y="18"/>
                  </a:cubicBezTo>
                  <a:close/>
                  <a:moveTo>
                    <a:pt x="23" y="81"/>
                  </a:moveTo>
                  <a:cubicBezTo>
                    <a:pt x="39" y="97"/>
                    <a:pt x="65" y="97"/>
                    <a:pt x="81" y="81"/>
                  </a:cubicBezTo>
                  <a:cubicBezTo>
                    <a:pt x="97" y="65"/>
                    <a:pt x="97" y="39"/>
                    <a:pt x="81" y="23"/>
                  </a:cubicBezTo>
                  <a:cubicBezTo>
                    <a:pt x="65" y="7"/>
                    <a:pt x="39" y="7"/>
                    <a:pt x="23" y="23"/>
                  </a:cubicBezTo>
                  <a:cubicBezTo>
                    <a:pt x="7" y="39"/>
                    <a:pt x="7" y="65"/>
                    <a:pt x="23" y="8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24" name="Rectangle 44">
              <a:extLst>
                <a:ext uri="{FF2B5EF4-FFF2-40B4-BE49-F238E27FC236}">
                  <a16:creationId xmlns:a16="http://schemas.microsoft.com/office/drawing/2014/main" id="{94A918B3-63C3-4FD7-9DF8-6552F2E55D50}"/>
                </a:ext>
              </a:extLst>
            </p:cNvPr>
            <p:cNvSpPr>
              <a:spLocks noChangeArrowheads="1"/>
            </p:cNvSpPr>
            <p:nvPr/>
          </p:nvSpPr>
          <p:spPr bwMode="auto">
            <a:xfrm>
              <a:off x="4479925" y="4419600"/>
              <a:ext cx="9779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100" b="1">
                  <a:solidFill>
                    <a:srgbClr val="FFFFFF"/>
                  </a:solidFill>
                  <a:latin typeface="Arial" panose="020B0604020202020204" pitchFamily="34" charset="0"/>
                </a:rPr>
                <a:t>Your text</a:t>
              </a:r>
              <a:endParaRPr lang="ru-RU" altLang="ru-RU" sz="1800"/>
            </a:p>
          </p:txBody>
        </p:sp>
        <p:sp>
          <p:nvSpPr>
            <p:cNvPr id="43025" name="Rectangle 47">
              <a:extLst>
                <a:ext uri="{FF2B5EF4-FFF2-40B4-BE49-F238E27FC236}">
                  <a16:creationId xmlns:a16="http://schemas.microsoft.com/office/drawing/2014/main" id="{C227E162-6E20-401B-BF31-E5DCE1F17319}"/>
                </a:ext>
              </a:extLst>
            </p:cNvPr>
            <p:cNvSpPr>
              <a:spLocks noChangeArrowheads="1"/>
            </p:cNvSpPr>
            <p:nvPr/>
          </p:nvSpPr>
          <p:spPr bwMode="auto">
            <a:xfrm>
              <a:off x="3636963" y="5357813"/>
              <a:ext cx="977900"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700" b="1">
                  <a:solidFill>
                    <a:srgbClr val="73848D"/>
                  </a:solidFill>
                  <a:latin typeface="Arial" panose="020B0604020202020204" pitchFamily="34" charset="0"/>
                </a:rPr>
                <a:t>#1</a:t>
              </a:r>
              <a:endParaRPr lang="ru-RU" altLang="ru-RU" sz="1800"/>
            </a:p>
          </p:txBody>
        </p:sp>
      </p:grpSp>
      <p:grpSp>
        <p:nvGrpSpPr>
          <p:cNvPr id="5" name="Группа 4">
            <a:extLst>
              <a:ext uri="{FF2B5EF4-FFF2-40B4-BE49-F238E27FC236}">
                <a16:creationId xmlns:a16="http://schemas.microsoft.com/office/drawing/2014/main" id="{C200D0E1-0CEC-4284-ADD3-86A4110C10B6}"/>
              </a:ext>
            </a:extLst>
          </p:cNvPr>
          <p:cNvGrpSpPr/>
          <p:nvPr/>
        </p:nvGrpSpPr>
        <p:grpSpPr>
          <a:xfrm>
            <a:off x="6613525" y="4079875"/>
            <a:ext cx="2322513" cy="2324100"/>
            <a:chOff x="6613525" y="4079875"/>
            <a:chExt cx="2322513" cy="2324100"/>
          </a:xfrm>
        </p:grpSpPr>
        <p:sp>
          <p:nvSpPr>
            <p:cNvPr id="43012" name="Freeform 32">
              <a:extLst>
                <a:ext uri="{FF2B5EF4-FFF2-40B4-BE49-F238E27FC236}">
                  <a16:creationId xmlns:a16="http://schemas.microsoft.com/office/drawing/2014/main" id="{71B98202-CD4D-4976-8356-911719681CB9}"/>
                </a:ext>
              </a:extLst>
            </p:cNvPr>
            <p:cNvSpPr>
              <a:spLocks/>
            </p:cNvSpPr>
            <p:nvPr/>
          </p:nvSpPr>
          <p:spPr bwMode="auto">
            <a:xfrm>
              <a:off x="6613525" y="4079875"/>
              <a:ext cx="2187575" cy="2187575"/>
            </a:xfrm>
            <a:custGeom>
              <a:avLst/>
              <a:gdLst>
                <a:gd name="T0" fmla="*/ 369238203 w 161"/>
                <a:gd name="T1" fmla="*/ 2147483646 h 161"/>
                <a:gd name="T2" fmla="*/ 2147483646 w 161"/>
                <a:gd name="T3" fmla="*/ 2147483646 h 161"/>
                <a:gd name="T4" fmla="*/ 2147483646 w 161"/>
                <a:gd name="T5" fmla="*/ 2147483646 h 161"/>
                <a:gd name="T6" fmla="*/ 2147483646 w 161"/>
                <a:gd name="T7" fmla="*/ 2147483646 h 161"/>
                <a:gd name="T8" fmla="*/ 2147483646 w 161"/>
                <a:gd name="T9" fmla="*/ 2147483646 h 161"/>
                <a:gd name="T10" fmla="*/ 2147483646 w 161"/>
                <a:gd name="T11" fmla="*/ 369238203 h 161"/>
                <a:gd name="T12" fmla="*/ 369238203 w 161"/>
                <a:gd name="T13" fmla="*/ 2147483646 h 161"/>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161">
                  <a:moveTo>
                    <a:pt x="2" y="14"/>
                  </a:moveTo>
                  <a:cubicBezTo>
                    <a:pt x="38" y="151"/>
                    <a:pt x="38" y="151"/>
                    <a:pt x="38" y="151"/>
                  </a:cubicBezTo>
                  <a:cubicBezTo>
                    <a:pt x="40" y="159"/>
                    <a:pt x="50" y="161"/>
                    <a:pt x="55" y="156"/>
                  </a:cubicBezTo>
                  <a:cubicBezTo>
                    <a:pt x="155" y="56"/>
                    <a:pt x="155" y="56"/>
                    <a:pt x="155" y="56"/>
                  </a:cubicBezTo>
                  <a:cubicBezTo>
                    <a:pt x="161" y="50"/>
                    <a:pt x="158" y="41"/>
                    <a:pt x="151" y="39"/>
                  </a:cubicBezTo>
                  <a:cubicBezTo>
                    <a:pt x="14" y="2"/>
                    <a:pt x="14" y="2"/>
                    <a:pt x="14" y="2"/>
                  </a:cubicBezTo>
                  <a:cubicBezTo>
                    <a:pt x="7" y="0"/>
                    <a:pt x="0" y="7"/>
                    <a:pt x="2" y="1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13" name="Freeform 33">
              <a:extLst>
                <a:ext uri="{FF2B5EF4-FFF2-40B4-BE49-F238E27FC236}">
                  <a16:creationId xmlns:a16="http://schemas.microsoft.com/office/drawing/2014/main" id="{C12FCB9C-26F5-4606-8AA8-863218F009A7}"/>
                </a:ext>
              </a:extLst>
            </p:cNvPr>
            <p:cNvSpPr>
              <a:spLocks/>
            </p:cNvSpPr>
            <p:nvPr/>
          </p:nvSpPr>
          <p:spPr bwMode="auto">
            <a:xfrm>
              <a:off x="7564438" y="5045075"/>
              <a:ext cx="1317625" cy="1317625"/>
            </a:xfrm>
            <a:custGeom>
              <a:avLst/>
              <a:gdLst>
                <a:gd name="T0" fmla="*/ 2147483646 w 97"/>
                <a:gd name="T1" fmla="*/ 2147483646 h 97"/>
                <a:gd name="T2" fmla="*/ 2147483646 w 97"/>
                <a:gd name="T3" fmla="*/ 2147483646 h 97"/>
                <a:gd name="T4" fmla="*/ 2147483646 w 97"/>
                <a:gd name="T5" fmla="*/ 2147483646 h 97"/>
                <a:gd name="T6" fmla="*/ 2147483646 w 97"/>
                <a:gd name="T7" fmla="*/ 2147483646 h 97"/>
                <a:gd name="T8" fmla="*/ 2147483646 w 97"/>
                <a:gd name="T9" fmla="*/ 2147483646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97">
                  <a:moveTo>
                    <a:pt x="17" y="79"/>
                  </a:moveTo>
                  <a:cubicBezTo>
                    <a:pt x="35" y="97"/>
                    <a:pt x="63" y="97"/>
                    <a:pt x="80" y="79"/>
                  </a:cubicBezTo>
                  <a:cubicBezTo>
                    <a:pt x="97" y="62"/>
                    <a:pt x="97" y="34"/>
                    <a:pt x="80" y="17"/>
                  </a:cubicBezTo>
                  <a:cubicBezTo>
                    <a:pt x="63" y="0"/>
                    <a:pt x="35" y="0"/>
                    <a:pt x="17" y="17"/>
                  </a:cubicBezTo>
                  <a:cubicBezTo>
                    <a:pt x="0" y="34"/>
                    <a:pt x="0" y="62"/>
                    <a:pt x="17" y="7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14" name="Freeform 34">
              <a:extLst>
                <a:ext uri="{FF2B5EF4-FFF2-40B4-BE49-F238E27FC236}">
                  <a16:creationId xmlns:a16="http://schemas.microsoft.com/office/drawing/2014/main" id="{1A86FD54-8035-4D0C-8E69-377A331764BA}"/>
                </a:ext>
              </a:extLst>
            </p:cNvPr>
            <p:cNvSpPr>
              <a:spLocks noEditPoints="1"/>
            </p:cNvSpPr>
            <p:nvPr/>
          </p:nvSpPr>
          <p:spPr bwMode="auto">
            <a:xfrm>
              <a:off x="7510463" y="4989513"/>
              <a:ext cx="1425575" cy="1414462"/>
            </a:xfrm>
            <a:custGeom>
              <a:avLst/>
              <a:gdLst>
                <a:gd name="T0" fmla="*/ 2147483646 w 105"/>
                <a:gd name="T1" fmla="*/ 2147483646 h 104"/>
                <a:gd name="T2" fmla="*/ 2147483646 w 105"/>
                <a:gd name="T3" fmla="*/ 2147483646 h 104"/>
                <a:gd name="T4" fmla="*/ 2147483646 w 105"/>
                <a:gd name="T5" fmla="*/ 2147483646 h 104"/>
                <a:gd name="T6" fmla="*/ 2147483646 w 105"/>
                <a:gd name="T7" fmla="*/ 2147483646 h 104"/>
                <a:gd name="T8" fmla="*/ 2147483646 w 105"/>
                <a:gd name="T9" fmla="*/ 2147483646 h 104"/>
                <a:gd name="T10" fmla="*/ 2147483646 w 105"/>
                <a:gd name="T11" fmla="*/ 2147483646 h 104"/>
                <a:gd name="T12" fmla="*/ 2147483646 w 105"/>
                <a:gd name="T13" fmla="*/ 2147483646 h 104"/>
                <a:gd name="T14" fmla="*/ 2147483646 w 105"/>
                <a:gd name="T15" fmla="*/ 2147483646 h 104"/>
                <a:gd name="T16" fmla="*/ 2147483646 w 105"/>
                <a:gd name="T17" fmla="*/ 2147483646 h 104"/>
                <a:gd name="T18" fmla="*/ 2147483646 w 105"/>
                <a:gd name="T19" fmla="*/ 2147483646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5" h="104">
                  <a:moveTo>
                    <a:pt x="19" y="18"/>
                  </a:moveTo>
                  <a:cubicBezTo>
                    <a:pt x="37" y="0"/>
                    <a:pt x="68" y="0"/>
                    <a:pt x="86" y="18"/>
                  </a:cubicBezTo>
                  <a:cubicBezTo>
                    <a:pt x="105" y="37"/>
                    <a:pt x="105" y="67"/>
                    <a:pt x="86" y="86"/>
                  </a:cubicBezTo>
                  <a:cubicBezTo>
                    <a:pt x="68" y="104"/>
                    <a:pt x="37" y="104"/>
                    <a:pt x="19" y="86"/>
                  </a:cubicBezTo>
                  <a:cubicBezTo>
                    <a:pt x="0" y="67"/>
                    <a:pt x="0" y="37"/>
                    <a:pt x="19" y="18"/>
                  </a:cubicBezTo>
                  <a:close/>
                  <a:moveTo>
                    <a:pt x="81" y="81"/>
                  </a:moveTo>
                  <a:cubicBezTo>
                    <a:pt x="97" y="65"/>
                    <a:pt x="97" y="39"/>
                    <a:pt x="81" y="23"/>
                  </a:cubicBezTo>
                  <a:cubicBezTo>
                    <a:pt x="66" y="7"/>
                    <a:pt x="40" y="7"/>
                    <a:pt x="24" y="23"/>
                  </a:cubicBezTo>
                  <a:cubicBezTo>
                    <a:pt x="8" y="39"/>
                    <a:pt x="8" y="65"/>
                    <a:pt x="24" y="81"/>
                  </a:cubicBezTo>
                  <a:cubicBezTo>
                    <a:pt x="40" y="97"/>
                    <a:pt x="66" y="97"/>
                    <a:pt x="81" y="8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26" name="Rectangle 48">
              <a:extLst>
                <a:ext uri="{FF2B5EF4-FFF2-40B4-BE49-F238E27FC236}">
                  <a16:creationId xmlns:a16="http://schemas.microsoft.com/office/drawing/2014/main" id="{62F4AD5F-5074-47A6-8A7E-B35FB9E0E241}"/>
                </a:ext>
              </a:extLst>
            </p:cNvPr>
            <p:cNvSpPr>
              <a:spLocks noChangeArrowheads="1"/>
            </p:cNvSpPr>
            <p:nvPr/>
          </p:nvSpPr>
          <p:spPr bwMode="auto">
            <a:xfrm>
              <a:off x="7156450" y="4419600"/>
              <a:ext cx="8826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100" b="1">
                  <a:solidFill>
                    <a:srgbClr val="FFFFFF"/>
                  </a:solidFill>
                  <a:latin typeface="Arial" panose="020B0604020202020204" pitchFamily="34" charset="0"/>
                </a:rPr>
                <a:t>Your text</a:t>
              </a:r>
              <a:endParaRPr lang="ru-RU" altLang="ru-RU" sz="1800"/>
            </a:p>
          </p:txBody>
        </p:sp>
        <p:sp>
          <p:nvSpPr>
            <p:cNvPr id="43027" name="Rectangle 51">
              <a:extLst>
                <a:ext uri="{FF2B5EF4-FFF2-40B4-BE49-F238E27FC236}">
                  <a16:creationId xmlns:a16="http://schemas.microsoft.com/office/drawing/2014/main" id="{D4A18648-46CD-46CD-961E-F929BD4C9EE8}"/>
                </a:ext>
              </a:extLst>
            </p:cNvPr>
            <p:cNvSpPr>
              <a:spLocks noChangeArrowheads="1"/>
            </p:cNvSpPr>
            <p:nvPr/>
          </p:nvSpPr>
          <p:spPr bwMode="auto">
            <a:xfrm>
              <a:off x="7889875" y="5357813"/>
              <a:ext cx="977900"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700" b="1">
                  <a:solidFill>
                    <a:srgbClr val="73848D"/>
                  </a:solidFill>
                  <a:latin typeface="Arial" panose="020B0604020202020204" pitchFamily="34" charset="0"/>
                </a:rPr>
                <a:t>#4</a:t>
              </a:r>
              <a:endParaRPr lang="ru-RU" altLang="ru-RU" sz="1800"/>
            </a:p>
          </p:txBody>
        </p:sp>
      </p:grpSp>
      <p:grpSp>
        <p:nvGrpSpPr>
          <p:cNvPr id="2" name="Группа 1">
            <a:extLst>
              <a:ext uri="{FF2B5EF4-FFF2-40B4-BE49-F238E27FC236}">
                <a16:creationId xmlns:a16="http://schemas.microsoft.com/office/drawing/2014/main" id="{071DD44B-8B9F-470D-9C37-D47AEC978218}"/>
              </a:ext>
            </a:extLst>
          </p:cNvPr>
          <p:cNvGrpSpPr/>
          <p:nvPr/>
        </p:nvGrpSpPr>
        <p:grpSpPr>
          <a:xfrm>
            <a:off x="3270250" y="1211263"/>
            <a:ext cx="2324100" cy="2324100"/>
            <a:chOff x="3270250" y="1211263"/>
            <a:chExt cx="2324100" cy="2324100"/>
          </a:xfrm>
        </p:grpSpPr>
        <p:sp>
          <p:nvSpPr>
            <p:cNvPr id="43021" name="Freeform 41">
              <a:extLst>
                <a:ext uri="{FF2B5EF4-FFF2-40B4-BE49-F238E27FC236}">
                  <a16:creationId xmlns:a16="http://schemas.microsoft.com/office/drawing/2014/main" id="{D6F162EF-6471-442B-ACAF-124AD851F9B7}"/>
                </a:ext>
              </a:extLst>
            </p:cNvPr>
            <p:cNvSpPr>
              <a:spLocks/>
            </p:cNvSpPr>
            <p:nvPr/>
          </p:nvSpPr>
          <p:spPr bwMode="auto">
            <a:xfrm>
              <a:off x="3406775" y="1360488"/>
              <a:ext cx="2187575" cy="2174875"/>
            </a:xfrm>
            <a:custGeom>
              <a:avLst/>
              <a:gdLst>
                <a:gd name="T0" fmla="*/ 2147483646 w 161"/>
                <a:gd name="T1" fmla="*/ 2147483646 h 160"/>
                <a:gd name="T2" fmla="*/ 1846177426 w 161"/>
                <a:gd name="T3" fmla="*/ 2147483646 h 160"/>
                <a:gd name="T4" fmla="*/ 1107714608 w 161"/>
                <a:gd name="T5" fmla="*/ 2147483646 h 160"/>
                <a:gd name="T6" fmla="*/ 2147483646 w 161"/>
                <a:gd name="T7" fmla="*/ 923846121 h 160"/>
                <a:gd name="T8" fmla="*/ 2147483646 w 161"/>
                <a:gd name="T9" fmla="*/ 1662923018 h 160"/>
                <a:gd name="T10" fmla="*/ 2147483646 w 161"/>
                <a:gd name="T11" fmla="*/ 2147483646 h 160"/>
                <a:gd name="T12" fmla="*/ 2147483646 w 161"/>
                <a:gd name="T13" fmla="*/ 2147483646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160">
                  <a:moveTo>
                    <a:pt x="147" y="158"/>
                  </a:moveTo>
                  <a:cubicBezTo>
                    <a:pt x="10" y="122"/>
                    <a:pt x="10" y="122"/>
                    <a:pt x="10" y="122"/>
                  </a:cubicBezTo>
                  <a:cubicBezTo>
                    <a:pt x="3" y="120"/>
                    <a:pt x="0" y="110"/>
                    <a:pt x="6" y="105"/>
                  </a:cubicBezTo>
                  <a:cubicBezTo>
                    <a:pt x="106" y="5"/>
                    <a:pt x="106" y="5"/>
                    <a:pt x="106" y="5"/>
                  </a:cubicBezTo>
                  <a:cubicBezTo>
                    <a:pt x="111" y="0"/>
                    <a:pt x="120" y="2"/>
                    <a:pt x="122" y="9"/>
                  </a:cubicBezTo>
                  <a:cubicBezTo>
                    <a:pt x="159" y="146"/>
                    <a:pt x="159" y="146"/>
                    <a:pt x="159" y="146"/>
                  </a:cubicBezTo>
                  <a:cubicBezTo>
                    <a:pt x="161" y="154"/>
                    <a:pt x="154" y="160"/>
                    <a:pt x="147" y="15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22" name="Freeform 42">
              <a:extLst>
                <a:ext uri="{FF2B5EF4-FFF2-40B4-BE49-F238E27FC236}">
                  <a16:creationId xmlns:a16="http://schemas.microsoft.com/office/drawing/2014/main" id="{EE923027-4F2E-43D7-8F29-5C9C2FECD2E0}"/>
                </a:ext>
              </a:extLst>
            </p:cNvPr>
            <p:cNvSpPr>
              <a:spLocks/>
            </p:cNvSpPr>
            <p:nvPr/>
          </p:nvSpPr>
          <p:spPr bwMode="auto">
            <a:xfrm>
              <a:off x="3324225" y="1265238"/>
              <a:ext cx="1319213" cy="1319212"/>
            </a:xfrm>
            <a:custGeom>
              <a:avLst/>
              <a:gdLst>
                <a:gd name="T0" fmla="*/ 2147483646 w 97"/>
                <a:gd name="T1" fmla="*/ 2147483646 h 97"/>
                <a:gd name="T2" fmla="*/ 2147483646 w 97"/>
                <a:gd name="T3" fmla="*/ 2147483646 h 97"/>
                <a:gd name="T4" fmla="*/ 2147483646 w 97"/>
                <a:gd name="T5" fmla="*/ 2147483646 h 97"/>
                <a:gd name="T6" fmla="*/ 2147483646 w 97"/>
                <a:gd name="T7" fmla="*/ 2147483646 h 97"/>
                <a:gd name="T8" fmla="*/ 2147483646 w 97"/>
                <a:gd name="T9" fmla="*/ 2147483646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97">
                  <a:moveTo>
                    <a:pt x="17" y="80"/>
                  </a:moveTo>
                  <a:cubicBezTo>
                    <a:pt x="0" y="63"/>
                    <a:pt x="0" y="35"/>
                    <a:pt x="17" y="17"/>
                  </a:cubicBezTo>
                  <a:cubicBezTo>
                    <a:pt x="34" y="0"/>
                    <a:pt x="62" y="0"/>
                    <a:pt x="80" y="17"/>
                  </a:cubicBezTo>
                  <a:cubicBezTo>
                    <a:pt x="97" y="35"/>
                    <a:pt x="97" y="63"/>
                    <a:pt x="80" y="80"/>
                  </a:cubicBezTo>
                  <a:cubicBezTo>
                    <a:pt x="62" y="97"/>
                    <a:pt x="34" y="97"/>
                    <a:pt x="17" y="8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23" name="Freeform 43">
              <a:extLst>
                <a:ext uri="{FF2B5EF4-FFF2-40B4-BE49-F238E27FC236}">
                  <a16:creationId xmlns:a16="http://schemas.microsoft.com/office/drawing/2014/main" id="{4F8F07E4-2145-47EE-AF78-8FCA79AC09D2}"/>
                </a:ext>
              </a:extLst>
            </p:cNvPr>
            <p:cNvSpPr>
              <a:spLocks noEditPoints="1"/>
            </p:cNvSpPr>
            <p:nvPr/>
          </p:nvSpPr>
          <p:spPr bwMode="auto">
            <a:xfrm>
              <a:off x="3270250" y="1211263"/>
              <a:ext cx="1427163" cy="1427162"/>
            </a:xfrm>
            <a:custGeom>
              <a:avLst/>
              <a:gdLst>
                <a:gd name="T0" fmla="*/ 2147483646 w 105"/>
                <a:gd name="T1" fmla="*/ 2147483646 h 105"/>
                <a:gd name="T2" fmla="*/ 2147483646 w 105"/>
                <a:gd name="T3" fmla="*/ 2147483646 h 105"/>
                <a:gd name="T4" fmla="*/ 2147483646 w 105"/>
                <a:gd name="T5" fmla="*/ 2147483646 h 105"/>
                <a:gd name="T6" fmla="*/ 2147483646 w 105"/>
                <a:gd name="T7" fmla="*/ 2147483646 h 105"/>
                <a:gd name="T8" fmla="*/ 2147483646 w 105"/>
                <a:gd name="T9" fmla="*/ 2147483646 h 105"/>
                <a:gd name="T10" fmla="*/ 2147483646 w 105"/>
                <a:gd name="T11" fmla="*/ 2147483646 h 105"/>
                <a:gd name="T12" fmla="*/ 2147483646 w 105"/>
                <a:gd name="T13" fmla="*/ 2147483646 h 105"/>
                <a:gd name="T14" fmla="*/ 2147483646 w 105"/>
                <a:gd name="T15" fmla="*/ 2147483646 h 105"/>
                <a:gd name="T16" fmla="*/ 2147483646 w 105"/>
                <a:gd name="T17" fmla="*/ 2147483646 h 105"/>
                <a:gd name="T18" fmla="*/ 2147483646 w 105"/>
                <a:gd name="T19" fmla="*/ 2147483646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5" h="105">
                  <a:moveTo>
                    <a:pt x="19" y="86"/>
                  </a:moveTo>
                  <a:cubicBezTo>
                    <a:pt x="0" y="68"/>
                    <a:pt x="0" y="37"/>
                    <a:pt x="19" y="19"/>
                  </a:cubicBezTo>
                  <a:cubicBezTo>
                    <a:pt x="37" y="0"/>
                    <a:pt x="67" y="0"/>
                    <a:pt x="86" y="19"/>
                  </a:cubicBezTo>
                  <a:cubicBezTo>
                    <a:pt x="105" y="37"/>
                    <a:pt x="105" y="68"/>
                    <a:pt x="86" y="86"/>
                  </a:cubicBezTo>
                  <a:cubicBezTo>
                    <a:pt x="67" y="105"/>
                    <a:pt x="37" y="105"/>
                    <a:pt x="19" y="86"/>
                  </a:cubicBezTo>
                  <a:close/>
                  <a:moveTo>
                    <a:pt x="23" y="81"/>
                  </a:moveTo>
                  <a:cubicBezTo>
                    <a:pt x="39" y="97"/>
                    <a:pt x="65" y="97"/>
                    <a:pt x="81" y="81"/>
                  </a:cubicBezTo>
                  <a:cubicBezTo>
                    <a:pt x="97" y="66"/>
                    <a:pt x="97" y="40"/>
                    <a:pt x="81" y="24"/>
                  </a:cubicBezTo>
                  <a:cubicBezTo>
                    <a:pt x="65" y="8"/>
                    <a:pt x="39" y="8"/>
                    <a:pt x="23" y="24"/>
                  </a:cubicBezTo>
                  <a:cubicBezTo>
                    <a:pt x="7" y="40"/>
                    <a:pt x="7" y="66"/>
                    <a:pt x="23" y="8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28" name="Rectangle 52">
              <a:extLst>
                <a:ext uri="{FF2B5EF4-FFF2-40B4-BE49-F238E27FC236}">
                  <a16:creationId xmlns:a16="http://schemas.microsoft.com/office/drawing/2014/main" id="{F5E08C9D-C540-4221-9A21-183DF673580E}"/>
                </a:ext>
              </a:extLst>
            </p:cNvPr>
            <p:cNvSpPr>
              <a:spLocks noChangeArrowheads="1"/>
            </p:cNvSpPr>
            <p:nvPr/>
          </p:nvSpPr>
          <p:spPr bwMode="auto">
            <a:xfrm>
              <a:off x="4479925" y="2381250"/>
              <a:ext cx="9779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100" b="1">
                  <a:solidFill>
                    <a:srgbClr val="FFFFFF"/>
                  </a:solidFill>
                  <a:latin typeface="Arial" panose="020B0604020202020204" pitchFamily="34" charset="0"/>
                </a:rPr>
                <a:t>Your text</a:t>
              </a:r>
              <a:endParaRPr lang="ru-RU" altLang="ru-RU" sz="1800"/>
            </a:p>
          </p:txBody>
        </p:sp>
        <p:sp>
          <p:nvSpPr>
            <p:cNvPr id="43029" name="Rectangle 55">
              <a:extLst>
                <a:ext uri="{FF2B5EF4-FFF2-40B4-BE49-F238E27FC236}">
                  <a16:creationId xmlns:a16="http://schemas.microsoft.com/office/drawing/2014/main" id="{43040886-291C-4AC5-851C-53D93F889425}"/>
                </a:ext>
              </a:extLst>
            </p:cNvPr>
            <p:cNvSpPr>
              <a:spLocks noChangeArrowheads="1"/>
            </p:cNvSpPr>
            <p:nvPr/>
          </p:nvSpPr>
          <p:spPr bwMode="auto">
            <a:xfrm>
              <a:off x="3636963" y="1538288"/>
              <a:ext cx="977900"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700" b="1">
                  <a:solidFill>
                    <a:srgbClr val="73848D"/>
                  </a:solidFill>
                  <a:latin typeface="Arial" panose="020B0604020202020204" pitchFamily="34" charset="0"/>
                </a:rPr>
                <a:t>#2</a:t>
              </a:r>
              <a:endParaRPr lang="ru-RU" altLang="ru-RU" sz="1800"/>
            </a:p>
          </p:txBody>
        </p:sp>
      </p:grpSp>
      <p:grpSp>
        <p:nvGrpSpPr>
          <p:cNvPr id="3" name="Группа 2">
            <a:extLst>
              <a:ext uri="{FF2B5EF4-FFF2-40B4-BE49-F238E27FC236}">
                <a16:creationId xmlns:a16="http://schemas.microsoft.com/office/drawing/2014/main" id="{97654F95-2B3C-4453-ACAB-8E3F1449B2A1}"/>
              </a:ext>
            </a:extLst>
          </p:cNvPr>
          <p:cNvGrpSpPr/>
          <p:nvPr/>
        </p:nvGrpSpPr>
        <p:grpSpPr>
          <a:xfrm>
            <a:off x="6613525" y="1196975"/>
            <a:ext cx="2322513" cy="2324100"/>
            <a:chOff x="6613525" y="1196975"/>
            <a:chExt cx="2322513" cy="2324100"/>
          </a:xfrm>
        </p:grpSpPr>
        <p:sp>
          <p:nvSpPr>
            <p:cNvPr id="43018" name="Freeform 38">
              <a:extLst>
                <a:ext uri="{FF2B5EF4-FFF2-40B4-BE49-F238E27FC236}">
                  <a16:creationId xmlns:a16="http://schemas.microsoft.com/office/drawing/2014/main" id="{926DC12E-0728-4AF0-8476-819A5AEDB2D8}"/>
                </a:ext>
              </a:extLst>
            </p:cNvPr>
            <p:cNvSpPr>
              <a:spLocks/>
            </p:cNvSpPr>
            <p:nvPr/>
          </p:nvSpPr>
          <p:spPr bwMode="auto">
            <a:xfrm>
              <a:off x="6613525" y="1346200"/>
              <a:ext cx="2187575" cy="2174875"/>
            </a:xfrm>
            <a:custGeom>
              <a:avLst/>
              <a:gdLst>
                <a:gd name="T0" fmla="*/ 369238203 w 161"/>
                <a:gd name="T1" fmla="*/ 2147483646 h 160"/>
                <a:gd name="T2" fmla="*/ 2147483646 w 161"/>
                <a:gd name="T3" fmla="*/ 1662923018 h 160"/>
                <a:gd name="T4" fmla="*/ 2147483646 w 161"/>
                <a:gd name="T5" fmla="*/ 923846121 h 160"/>
                <a:gd name="T6" fmla="*/ 2147483646 w 161"/>
                <a:gd name="T7" fmla="*/ 2147483646 h 160"/>
                <a:gd name="T8" fmla="*/ 2147483646 w 161"/>
                <a:gd name="T9" fmla="*/ 2147483646 h 160"/>
                <a:gd name="T10" fmla="*/ 2147483646 w 161"/>
                <a:gd name="T11" fmla="*/ 2147483646 h 160"/>
                <a:gd name="T12" fmla="*/ 369238203 w 161"/>
                <a:gd name="T13" fmla="*/ 2147483646 h 160"/>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161" h="160">
                  <a:moveTo>
                    <a:pt x="2" y="146"/>
                  </a:moveTo>
                  <a:cubicBezTo>
                    <a:pt x="38" y="9"/>
                    <a:pt x="38" y="9"/>
                    <a:pt x="38" y="9"/>
                  </a:cubicBezTo>
                  <a:cubicBezTo>
                    <a:pt x="40" y="2"/>
                    <a:pt x="50" y="0"/>
                    <a:pt x="55" y="5"/>
                  </a:cubicBezTo>
                  <a:cubicBezTo>
                    <a:pt x="155" y="105"/>
                    <a:pt x="155" y="105"/>
                    <a:pt x="155" y="105"/>
                  </a:cubicBezTo>
                  <a:cubicBezTo>
                    <a:pt x="161" y="110"/>
                    <a:pt x="158" y="120"/>
                    <a:pt x="151" y="122"/>
                  </a:cubicBezTo>
                  <a:cubicBezTo>
                    <a:pt x="14" y="158"/>
                    <a:pt x="14" y="158"/>
                    <a:pt x="14" y="158"/>
                  </a:cubicBezTo>
                  <a:cubicBezTo>
                    <a:pt x="7" y="160"/>
                    <a:pt x="0" y="153"/>
                    <a:pt x="2" y="1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19" name="Freeform 39">
              <a:extLst>
                <a:ext uri="{FF2B5EF4-FFF2-40B4-BE49-F238E27FC236}">
                  <a16:creationId xmlns:a16="http://schemas.microsoft.com/office/drawing/2014/main" id="{73D57399-DEDD-43A4-97D3-3C0804A9A9B8}"/>
                </a:ext>
              </a:extLst>
            </p:cNvPr>
            <p:cNvSpPr>
              <a:spLocks/>
            </p:cNvSpPr>
            <p:nvPr/>
          </p:nvSpPr>
          <p:spPr bwMode="auto">
            <a:xfrm>
              <a:off x="7564438" y="1250950"/>
              <a:ext cx="1317625" cy="1319213"/>
            </a:xfrm>
            <a:custGeom>
              <a:avLst/>
              <a:gdLst>
                <a:gd name="T0" fmla="*/ 2147483646 w 97"/>
                <a:gd name="T1" fmla="*/ 2147483646 h 97"/>
                <a:gd name="T2" fmla="*/ 2147483646 w 97"/>
                <a:gd name="T3" fmla="*/ 2147483646 h 97"/>
                <a:gd name="T4" fmla="*/ 2147483646 w 97"/>
                <a:gd name="T5" fmla="*/ 2147483646 h 97"/>
                <a:gd name="T6" fmla="*/ 2147483646 w 97"/>
                <a:gd name="T7" fmla="*/ 2147483646 h 97"/>
                <a:gd name="T8" fmla="*/ 2147483646 w 97"/>
                <a:gd name="T9" fmla="*/ 2147483646 h 9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97" h="97">
                  <a:moveTo>
                    <a:pt x="17" y="17"/>
                  </a:moveTo>
                  <a:cubicBezTo>
                    <a:pt x="35" y="0"/>
                    <a:pt x="63" y="0"/>
                    <a:pt x="80" y="17"/>
                  </a:cubicBezTo>
                  <a:cubicBezTo>
                    <a:pt x="97" y="34"/>
                    <a:pt x="97" y="62"/>
                    <a:pt x="80" y="80"/>
                  </a:cubicBezTo>
                  <a:cubicBezTo>
                    <a:pt x="63" y="97"/>
                    <a:pt x="35" y="97"/>
                    <a:pt x="17" y="80"/>
                  </a:cubicBezTo>
                  <a:cubicBezTo>
                    <a:pt x="0" y="62"/>
                    <a:pt x="0" y="34"/>
                    <a:pt x="17" y="1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20" name="Freeform 40">
              <a:extLst>
                <a:ext uri="{FF2B5EF4-FFF2-40B4-BE49-F238E27FC236}">
                  <a16:creationId xmlns:a16="http://schemas.microsoft.com/office/drawing/2014/main" id="{1E5AA436-B7C7-41BC-9ADF-55F38CF31D37}"/>
                </a:ext>
              </a:extLst>
            </p:cNvPr>
            <p:cNvSpPr>
              <a:spLocks noEditPoints="1"/>
            </p:cNvSpPr>
            <p:nvPr/>
          </p:nvSpPr>
          <p:spPr bwMode="auto">
            <a:xfrm>
              <a:off x="7510463" y="1196975"/>
              <a:ext cx="1425575" cy="1427163"/>
            </a:xfrm>
            <a:custGeom>
              <a:avLst/>
              <a:gdLst>
                <a:gd name="T0" fmla="*/ 2147483646 w 105"/>
                <a:gd name="T1" fmla="*/ 2147483646 h 105"/>
                <a:gd name="T2" fmla="*/ 2147483646 w 105"/>
                <a:gd name="T3" fmla="*/ 2147483646 h 105"/>
                <a:gd name="T4" fmla="*/ 2147483646 w 105"/>
                <a:gd name="T5" fmla="*/ 2147483646 h 105"/>
                <a:gd name="T6" fmla="*/ 2147483646 w 105"/>
                <a:gd name="T7" fmla="*/ 2147483646 h 105"/>
                <a:gd name="T8" fmla="*/ 2147483646 w 105"/>
                <a:gd name="T9" fmla="*/ 2147483646 h 105"/>
                <a:gd name="T10" fmla="*/ 2147483646 w 105"/>
                <a:gd name="T11" fmla="*/ 2147483646 h 105"/>
                <a:gd name="T12" fmla="*/ 2147483646 w 105"/>
                <a:gd name="T13" fmla="*/ 2147483646 h 105"/>
                <a:gd name="T14" fmla="*/ 2147483646 w 105"/>
                <a:gd name="T15" fmla="*/ 2147483646 h 105"/>
                <a:gd name="T16" fmla="*/ 2147483646 w 105"/>
                <a:gd name="T17" fmla="*/ 2147483646 h 105"/>
                <a:gd name="T18" fmla="*/ 2147483646 w 105"/>
                <a:gd name="T19" fmla="*/ 2147483646 h 1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05" h="105">
                  <a:moveTo>
                    <a:pt x="19" y="19"/>
                  </a:moveTo>
                  <a:cubicBezTo>
                    <a:pt x="37" y="0"/>
                    <a:pt x="68" y="0"/>
                    <a:pt x="86" y="19"/>
                  </a:cubicBezTo>
                  <a:cubicBezTo>
                    <a:pt x="105" y="37"/>
                    <a:pt x="105" y="68"/>
                    <a:pt x="86" y="86"/>
                  </a:cubicBezTo>
                  <a:cubicBezTo>
                    <a:pt x="68" y="105"/>
                    <a:pt x="37" y="105"/>
                    <a:pt x="19" y="86"/>
                  </a:cubicBezTo>
                  <a:cubicBezTo>
                    <a:pt x="0" y="68"/>
                    <a:pt x="0" y="37"/>
                    <a:pt x="19" y="19"/>
                  </a:cubicBezTo>
                  <a:close/>
                  <a:moveTo>
                    <a:pt x="24" y="24"/>
                  </a:moveTo>
                  <a:cubicBezTo>
                    <a:pt x="8" y="40"/>
                    <a:pt x="8" y="65"/>
                    <a:pt x="24" y="81"/>
                  </a:cubicBezTo>
                  <a:cubicBezTo>
                    <a:pt x="40" y="97"/>
                    <a:pt x="66" y="97"/>
                    <a:pt x="81" y="81"/>
                  </a:cubicBezTo>
                  <a:cubicBezTo>
                    <a:pt x="97" y="65"/>
                    <a:pt x="97" y="40"/>
                    <a:pt x="81" y="24"/>
                  </a:cubicBezTo>
                  <a:cubicBezTo>
                    <a:pt x="66" y="8"/>
                    <a:pt x="40" y="8"/>
                    <a:pt x="24" y="2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3030" name="Rectangle 56">
              <a:extLst>
                <a:ext uri="{FF2B5EF4-FFF2-40B4-BE49-F238E27FC236}">
                  <a16:creationId xmlns:a16="http://schemas.microsoft.com/office/drawing/2014/main" id="{7428A3BB-C944-4193-A634-216CBCD7CC16}"/>
                </a:ext>
              </a:extLst>
            </p:cNvPr>
            <p:cNvSpPr>
              <a:spLocks noChangeArrowheads="1"/>
            </p:cNvSpPr>
            <p:nvPr/>
          </p:nvSpPr>
          <p:spPr bwMode="auto">
            <a:xfrm>
              <a:off x="7156450" y="2381250"/>
              <a:ext cx="9779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100" b="1">
                  <a:solidFill>
                    <a:srgbClr val="FFFFFF"/>
                  </a:solidFill>
                  <a:latin typeface="Arial" panose="020B0604020202020204" pitchFamily="34" charset="0"/>
                </a:rPr>
                <a:t>Your text</a:t>
              </a:r>
              <a:endParaRPr lang="ru-RU" altLang="ru-RU" sz="1800"/>
            </a:p>
          </p:txBody>
        </p:sp>
        <p:sp>
          <p:nvSpPr>
            <p:cNvPr id="43031" name="Rectangle 59">
              <a:extLst>
                <a:ext uri="{FF2B5EF4-FFF2-40B4-BE49-F238E27FC236}">
                  <a16:creationId xmlns:a16="http://schemas.microsoft.com/office/drawing/2014/main" id="{85BAB708-CB4D-4804-88BC-0B17F0B43CA3}"/>
                </a:ext>
              </a:extLst>
            </p:cNvPr>
            <p:cNvSpPr>
              <a:spLocks noChangeArrowheads="1"/>
            </p:cNvSpPr>
            <p:nvPr/>
          </p:nvSpPr>
          <p:spPr bwMode="auto">
            <a:xfrm>
              <a:off x="7889875" y="1538288"/>
              <a:ext cx="977900" cy="801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ru-RU" altLang="ru-RU" sz="4700" b="1">
                  <a:solidFill>
                    <a:srgbClr val="73848D"/>
                  </a:solidFill>
                  <a:latin typeface="Arial" panose="020B0604020202020204" pitchFamily="34" charset="0"/>
                </a:rPr>
                <a:t>#3</a:t>
              </a:r>
              <a:endParaRPr lang="ru-RU" altLang="ru-RU" sz="1800"/>
            </a:p>
          </p:txBody>
        </p:sp>
      </p:grpSp>
      <p:sp>
        <p:nvSpPr>
          <p:cNvPr id="43032" name="TextBox 115">
            <a:extLst>
              <a:ext uri="{FF2B5EF4-FFF2-40B4-BE49-F238E27FC236}">
                <a16:creationId xmlns:a16="http://schemas.microsoft.com/office/drawing/2014/main" id="{0CD0BBFA-584F-436B-B39B-07C12383CD3B}"/>
              </a:ext>
            </a:extLst>
          </p:cNvPr>
          <p:cNvSpPr txBox="1">
            <a:spLocks noChangeArrowheads="1"/>
          </p:cNvSpPr>
          <p:nvPr/>
        </p:nvSpPr>
        <p:spPr bwMode="auto">
          <a:xfrm>
            <a:off x="964180" y="4200525"/>
            <a:ext cx="2238375" cy="231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200" i="1">
              <a:solidFill>
                <a:srgbClr val="73858E"/>
              </a:solidFill>
              <a:latin typeface="Arial" panose="020B0604020202020204" pitchFamily="34" charset="0"/>
              <a:cs typeface="Arial" panose="020B0604020202020204" pitchFamily="34" charset="0"/>
            </a:endParaRPr>
          </a:p>
        </p:txBody>
      </p:sp>
      <p:sp>
        <p:nvSpPr>
          <p:cNvPr id="43033" name="TextBox 115">
            <a:extLst>
              <a:ext uri="{FF2B5EF4-FFF2-40B4-BE49-F238E27FC236}">
                <a16:creationId xmlns:a16="http://schemas.microsoft.com/office/drawing/2014/main" id="{9BF1D8E2-8BA0-4BF4-890A-CDA008E0894C}"/>
              </a:ext>
            </a:extLst>
          </p:cNvPr>
          <p:cNvSpPr txBox="1">
            <a:spLocks noChangeArrowheads="1"/>
          </p:cNvSpPr>
          <p:nvPr/>
        </p:nvSpPr>
        <p:spPr bwMode="auto">
          <a:xfrm>
            <a:off x="8778875" y="1135063"/>
            <a:ext cx="2238375" cy="231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200" i="1">
              <a:solidFill>
                <a:srgbClr val="73858E"/>
              </a:solidFill>
              <a:latin typeface="Arial" panose="020B0604020202020204" pitchFamily="34" charset="0"/>
              <a:cs typeface="Arial" panose="020B0604020202020204" pitchFamily="34" charset="0"/>
            </a:endParaRPr>
          </a:p>
        </p:txBody>
      </p:sp>
      <p:sp>
        <p:nvSpPr>
          <p:cNvPr id="43034" name="TextBox 115">
            <a:extLst>
              <a:ext uri="{FF2B5EF4-FFF2-40B4-BE49-F238E27FC236}">
                <a16:creationId xmlns:a16="http://schemas.microsoft.com/office/drawing/2014/main" id="{54ED912F-1C12-47EC-9641-E2A5CB42284C}"/>
              </a:ext>
            </a:extLst>
          </p:cNvPr>
          <p:cNvSpPr txBox="1">
            <a:spLocks noChangeArrowheads="1"/>
          </p:cNvSpPr>
          <p:nvPr/>
        </p:nvSpPr>
        <p:spPr bwMode="auto">
          <a:xfrm>
            <a:off x="8778875" y="4046538"/>
            <a:ext cx="2238375" cy="2314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5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a:t>
            </a:r>
            <a:endParaRPr lang="ru-RU" altLang="ru-RU" sz="12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3010"/>
                                        </p:tgtEl>
                                        <p:attrNameLst>
                                          <p:attrName>style.visibility</p:attrName>
                                        </p:attrNameLst>
                                      </p:cBhvr>
                                      <p:to>
                                        <p:strVal val="visible"/>
                                      </p:to>
                                    </p:set>
                                    <p:anim calcmode="lin" valueType="num">
                                      <p:cBhvr additive="base">
                                        <p:cTn id="7" dur="500" fill="hold"/>
                                        <p:tgtEl>
                                          <p:spTgt spid="43010"/>
                                        </p:tgtEl>
                                        <p:attrNameLst>
                                          <p:attrName>ppt_x</p:attrName>
                                        </p:attrNameLst>
                                      </p:cBhvr>
                                      <p:tavLst>
                                        <p:tav tm="0">
                                          <p:val>
                                            <p:strVal val="#ppt_x"/>
                                          </p:val>
                                        </p:tav>
                                        <p:tav tm="100000">
                                          <p:val>
                                            <p:strVal val="#ppt_x"/>
                                          </p:val>
                                        </p:tav>
                                      </p:tavLst>
                                    </p:anim>
                                    <p:anim calcmode="lin" valueType="num">
                                      <p:cBhvr additive="base">
                                        <p:cTn id="8" dur="500" fill="hold"/>
                                        <p:tgtEl>
                                          <p:spTgt spid="43010"/>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3011"/>
                                        </p:tgtEl>
                                        <p:attrNameLst>
                                          <p:attrName>style.visibility</p:attrName>
                                        </p:attrNameLst>
                                      </p:cBhvr>
                                      <p:to>
                                        <p:strVal val="visible"/>
                                      </p:to>
                                    </p:set>
                                    <p:anim calcmode="lin" valueType="num">
                                      <p:cBhvr additive="base">
                                        <p:cTn id="11" dur="500" fill="hold"/>
                                        <p:tgtEl>
                                          <p:spTgt spid="43011"/>
                                        </p:tgtEl>
                                        <p:attrNameLst>
                                          <p:attrName>ppt_x</p:attrName>
                                        </p:attrNameLst>
                                      </p:cBhvr>
                                      <p:tavLst>
                                        <p:tav tm="0">
                                          <p:val>
                                            <p:strVal val="#ppt_x"/>
                                          </p:val>
                                        </p:tav>
                                        <p:tav tm="100000">
                                          <p:val>
                                            <p:strVal val="#ppt_x"/>
                                          </p:val>
                                        </p:tav>
                                      </p:tavLst>
                                    </p:anim>
                                    <p:anim calcmode="lin" valueType="num">
                                      <p:cBhvr additive="base">
                                        <p:cTn id="12" dur="500" fill="hold"/>
                                        <p:tgtEl>
                                          <p:spTgt spid="43011"/>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50"/>
                                  </p:stCondLst>
                                  <p:childTnLst>
                                    <p:set>
                                      <p:cBhvr>
                                        <p:cTn id="14" dur="1" fill="hold">
                                          <p:stCondLst>
                                            <p:cond delay="0"/>
                                          </p:stCondLst>
                                        </p:cTn>
                                        <p:tgtEl>
                                          <p:spTgt spid="43033"/>
                                        </p:tgtEl>
                                        <p:attrNameLst>
                                          <p:attrName>style.visibility</p:attrName>
                                        </p:attrNameLst>
                                      </p:cBhvr>
                                      <p:to>
                                        <p:strVal val="visible"/>
                                      </p:to>
                                    </p:set>
                                    <p:anim calcmode="lin" valueType="num">
                                      <p:cBhvr additive="base">
                                        <p:cTn id="15" dur="500" fill="hold"/>
                                        <p:tgtEl>
                                          <p:spTgt spid="43033"/>
                                        </p:tgtEl>
                                        <p:attrNameLst>
                                          <p:attrName>ppt_x</p:attrName>
                                        </p:attrNameLst>
                                      </p:cBhvr>
                                      <p:tavLst>
                                        <p:tav tm="0">
                                          <p:val>
                                            <p:strVal val="#ppt_x"/>
                                          </p:val>
                                        </p:tav>
                                        <p:tav tm="100000">
                                          <p:val>
                                            <p:strVal val="#ppt_x"/>
                                          </p:val>
                                        </p:tav>
                                      </p:tavLst>
                                    </p:anim>
                                    <p:anim calcmode="lin" valueType="num">
                                      <p:cBhvr additive="base">
                                        <p:cTn id="16" dur="500" fill="hold"/>
                                        <p:tgtEl>
                                          <p:spTgt spid="43033"/>
                                        </p:tgtEl>
                                        <p:attrNameLst>
                                          <p:attrName>ppt_y</p:attrName>
                                        </p:attrNameLst>
                                      </p:cBhvr>
                                      <p:tavLst>
                                        <p:tav tm="0">
                                          <p:val>
                                            <p:strVal val="0-#ppt_h/2"/>
                                          </p:val>
                                        </p:tav>
                                        <p:tav tm="100000">
                                          <p:val>
                                            <p:strVal val="#ppt_y"/>
                                          </p:val>
                                        </p:tav>
                                      </p:tavLst>
                                    </p:anim>
                                  </p:childTnLst>
                                </p:cTn>
                              </p:par>
                              <p:par>
                                <p:cTn id="17" presetID="2" presetClass="entr" presetSubtype="4" fill="hold" grpId="0" nodeType="withEffect">
                                  <p:stCondLst>
                                    <p:cond delay="250"/>
                                  </p:stCondLst>
                                  <p:childTnLst>
                                    <p:set>
                                      <p:cBhvr>
                                        <p:cTn id="18" dur="1" fill="hold">
                                          <p:stCondLst>
                                            <p:cond delay="0"/>
                                          </p:stCondLst>
                                        </p:cTn>
                                        <p:tgtEl>
                                          <p:spTgt spid="43032"/>
                                        </p:tgtEl>
                                        <p:attrNameLst>
                                          <p:attrName>style.visibility</p:attrName>
                                        </p:attrNameLst>
                                      </p:cBhvr>
                                      <p:to>
                                        <p:strVal val="visible"/>
                                      </p:to>
                                    </p:set>
                                    <p:anim calcmode="lin" valueType="num">
                                      <p:cBhvr additive="base">
                                        <p:cTn id="19" dur="500" fill="hold"/>
                                        <p:tgtEl>
                                          <p:spTgt spid="43032"/>
                                        </p:tgtEl>
                                        <p:attrNameLst>
                                          <p:attrName>ppt_x</p:attrName>
                                        </p:attrNameLst>
                                      </p:cBhvr>
                                      <p:tavLst>
                                        <p:tav tm="0">
                                          <p:val>
                                            <p:strVal val="#ppt_x"/>
                                          </p:val>
                                        </p:tav>
                                        <p:tav tm="100000">
                                          <p:val>
                                            <p:strVal val="#ppt_x"/>
                                          </p:val>
                                        </p:tav>
                                      </p:tavLst>
                                    </p:anim>
                                    <p:anim calcmode="lin" valueType="num">
                                      <p:cBhvr additive="base">
                                        <p:cTn id="20" dur="500" fill="hold"/>
                                        <p:tgtEl>
                                          <p:spTgt spid="43032"/>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250"/>
                                  </p:stCondLst>
                                  <p:childTnLst>
                                    <p:set>
                                      <p:cBhvr>
                                        <p:cTn id="22" dur="1" fill="hold">
                                          <p:stCondLst>
                                            <p:cond delay="0"/>
                                          </p:stCondLst>
                                        </p:cTn>
                                        <p:tgtEl>
                                          <p:spTgt spid="43034"/>
                                        </p:tgtEl>
                                        <p:attrNameLst>
                                          <p:attrName>style.visibility</p:attrName>
                                        </p:attrNameLst>
                                      </p:cBhvr>
                                      <p:to>
                                        <p:strVal val="visible"/>
                                      </p:to>
                                    </p:set>
                                    <p:anim calcmode="lin" valueType="num">
                                      <p:cBhvr additive="base">
                                        <p:cTn id="23" dur="500" fill="hold"/>
                                        <p:tgtEl>
                                          <p:spTgt spid="43034"/>
                                        </p:tgtEl>
                                        <p:attrNameLst>
                                          <p:attrName>ppt_x</p:attrName>
                                        </p:attrNameLst>
                                      </p:cBhvr>
                                      <p:tavLst>
                                        <p:tav tm="0">
                                          <p:val>
                                            <p:strVal val="#ppt_x"/>
                                          </p:val>
                                        </p:tav>
                                        <p:tav tm="100000">
                                          <p:val>
                                            <p:strVal val="#ppt_x"/>
                                          </p:val>
                                        </p:tav>
                                      </p:tavLst>
                                    </p:anim>
                                    <p:anim calcmode="lin" valueType="num">
                                      <p:cBhvr additive="base">
                                        <p:cTn id="24" dur="500" fill="hold"/>
                                        <p:tgtEl>
                                          <p:spTgt spid="43034"/>
                                        </p:tgtEl>
                                        <p:attrNameLst>
                                          <p:attrName>ppt_y</p:attrName>
                                        </p:attrNameLst>
                                      </p:cBhvr>
                                      <p:tavLst>
                                        <p:tav tm="0">
                                          <p:val>
                                            <p:strVal val="1+#ppt_h/2"/>
                                          </p:val>
                                        </p:tav>
                                        <p:tav tm="100000">
                                          <p:val>
                                            <p:strVal val="#ppt_y"/>
                                          </p:val>
                                        </p:tav>
                                      </p:tavLst>
                                    </p:anim>
                                  </p:childTnLst>
                                </p:cTn>
                              </p:par>
                              <p:par>
                                <p:cTn id="25" presetID="23" presetClass="entr" presetSubtype="16" fill="hold" nodeType="withEffect">
                                  <p:stCondLst>
                                    <p:cond delay="500"/>
                                  </p:stCondLst>
                                  <p:childTnLst>
                                    <p:set>
                                      <p:cBhvr>
                                        <p:cTn id="26" dur="1" fill="hold">
                                          <p:stCondLst>
                                            <p:cond delay="0"/>
                                          </p:stCondLst>
                                        </p:cTn>
                                        <p:tgtEl>
                                          <p:spTgt spid="4"/>
                                        </p:tgtEl>
                                        <p:attrNameLst>
                                          <p:attrName>style.visibility</p:attrName>
                                        </p:attrNameLst>
                                      </p:cBhvr>
                                      <p:to>
                                        <p:strVal val="visible"/>
                                      </p:to>
                                    </p:set>
                                    <p:anim calcmode="lin" valueType="num">
                                      <p:cBhvr>
                                        <p:cTn id="27" dur="500" fill="hold"/>
                                        <p:tgtEl>
                                          <p:spTgt spid="4"/>
                                        </p:tgtEl>
                                        <p:attrNameLst>
                                          <p:attrName>ppt_w</p:attrName>
                                        </p:attrNameLst>
                                      </p:cBhvr>
                                      <p:tavLst>
                                        <p:tav tm="0">
                                          <p:val>
                                            <p:fltVal val="0"/>
                                          </p:val>
                                        </p:tav>
                                        <p:tav tm="100000">
                                          <p:val>
                                            <p:strVal val="#ppt_w"/>
                                          </p:val>
                                        </p:tav>
                                      </p:tavLst>
                                    </p:anim>
                                    <p:anim calcmode="lin" valueType="num">
                                      <p:cBhvr>
                                        <p:cTn id="28" dur="500" fill="hold"/>
                                        <p:tgtEl>
                                          <p:spTgt spid="4"/>
                                        </p:tgtEl>
                                        <p:attrNameLst>
                                          <p:attrName>ppt_h</p:attrName>
                                        </p:attrNameLst>
                                      </p:cBhvr>
                                      <p:tavLst>
                                        <p:tav tm="0">
                                          <p:val>
                                            <p:fltVal val="0"/>
                                          </p:val>
                                        </p:tav>
                                        <p:tav tm="100000">
                                          <p:val>
                                            <p:strVal val="#ppt_h"/>
                                          </p:val>
                                        </p:tav>
                                      </p:tavLst>
                                    </p:anim>
                                  </p:childTnLst>
                                </p:cTn>
                              </p:par>
                              <p:par>
                                <p:cTn id="29" presetID="23" presetClass="entr" presetSubtype="16" fill="hold" nodeType="withEffect">
                                  <p:stCondLst>
                                    <p:cond delay="750"/>
                                  </p:stCondLst>
                                  <p:childTnLst>
                                    <p:set>
                                      <p:cBhvr>
                                        <p:cTn id="30" dur="1" fill="hold">
                                          <p:stCondLst>
                                            <p:cond delay="0"/>
                                          </p:stCondLst>
                                        </p:cTn>
                                        <p:tgtEl>
                                          <p:spTgt spid="2"/>
                                        </p:tgtEl>
                                        <p:attrNameLst>
                                          <p:attrName>style.visibility</p:attrName>
                                        </p:attrNameLst>
                                      </p:cBhvr>
                                      <p:to>
                                        <p:strVal val="visible"/>
                                      </p:to>
                                    </p:set>
                                    <p:anim calcmode="lin" valueType="num">
                                      <p:cBhvr>
                                        <p:cTn id="31" dur="500" fill="hold"/>
                                        <p:tgtEl>
                                          <p:spTgt spid="2"/>
                                        </p:tgtEl>
                                        <p:attrNameLst>
                                          <p:attrName>ppt_w</p:attrName>
                                        </p:attrNameLst>
                                      </p:cBhvr>
                                      <p:tavLst>
                                        <p:tav tm="0">
                                          <p:val>
                                            <p:fltVal val="0"/>
                                          </p:val>
                                        </p:tav>
                                        <p:tav tm="100000">
                                          <p:val>
                                            <p:strVal val="#ppt_w"/>
                                          </p:val>
                                        </p:tav>
                                      </p:tavLst>
                                    </p:anim>
                                    <p:anim calcmode="lin" valueType="num">
                                      <p:cBhvr>
                                        <p:cTn id="32" dur="500" fill="hold"/>
                                        <p:tgtEl>
                                          <p:spTgt spid="2"/>
                                        </p:tgtEl>
                                        <p:attrNameLst>
                                          <p:attrName>ppt_h</p:attrName>
                                        </p:attrNameLst>
                                      </p:cBhvr>
                                      <p:tavLst>
                                        <p:tav tm="0">
                                          <p:val>
                                            <p:fltVal val="0"/>
                                          </p:val>
                                        </p:tav>
                                        <p:tav tm="100000">
                                          <p:val>
                                            <p:strVal val="#ppt_h"/>
                                          </p:val>
                                        </p:tav>
                                      </p:tavLst>
                                    </p:anim>
                                  </p:childTnLst>
                                </p:cTn>
                              </p:par>
                              <p:par>
                                <p:cTn id="33" presetID="23" presetClass="entr" presetSubtype="16" fill="hold" nodeType="withEffect">
                                  <p:stCondLst>
                                    <p:cond delay="1000"/>
                                  </p:stCondLst>
                                  <p:childTnLst>
                                    <p:set>
                                      <p:cBhvr>
                                        <p:cTn id="34" dur="1" fill="hold">
                                          <p:stCondLst>
                                            <p:cond delay="0"/>
                                          </p:stCondLst>
                                        </p:cTn>
                                        <p:tgtEl>
                                          <p:spTgt spid="3"/>
                                        </p:tgtEl>
                                        <p:attrNameLst>
                                          <p:attrName>style.visibility</p:attrName>
                                        </p:attrNameLst>
                                      </p:cBhvr>
                                      <p:to>
                                        <p:strVal val="visible"/>
                                      </p:to>
                                    </p:set>
                                    <p:anim calcmode="lin" valueType="num">
                                      <p:cBhvr>
                                        <p:cTn id="35" dur="500" fill="hold"/>
                                        <p:tgtEl>
                                          <p:spTgt spid="3"/>
                                        </p:tgtEl>
                                        <p:attrNameLst>
                                          <p:attrName>ppt_w</p:attrName>
                                        </p:attrNameLst>
                                      </p:cBhvr>
                                      <p:tavLst>
                                        <p:tav tm="0">
                                          <p:val>
                                            <p:fltVal val="0"/>
                                          </p:val>
                                        </p:tav>
                                        <p:tav tm="100000">
                                          <p:val>
                                            <p:strVal val="#ppt_w"/>
                                          </p:val>
                                        </p:tav>
                                      </p:tavLst>
                                    </p:anim>
                                    <p:anim calcmode="lin" valueType="num">
                                      <p:cBhvr>
                                        <p:cTn id="36" dur="500" fill="hold"/>
                                        <p:tgtEl>
                                          <p:spTgt spid="3"/>
                                        </p:tgtEl>
                                        <p:attrNameLst>
                                          <p:attrName>ppt_h</p:attrName>
                                        </p:attrNameLst>
                                      </p:cBhvr>
                                      <p:tavLst>
                                        <p:tav tm="0">
                                          <p:val>
                                            <p:fltVal val="0"/>
                                          </p:val>
                                        </p:tav>
                                        <p:tav tm="100000">
                                          <p:val>
                                            <p:strVal val="#ppt_h"/>
                                          </p:val>
                                        </p:tav>
                                      </p:tavLst>
                                    </p:anim>
                                  </p:childTnLst>
                                </p:cTn>
                              </p:par>
                              <p:par>
                                <p:cTn id="37" presetID="23" presetClass="entr" presetSubtype="16" fill="hold" nodeType="withEffect">
                                  <p:stCondLst>
                                    <p:cond delay="1250"/>
                                  </p:stCondLst>
                                  <p:childTnLst>
                                    <p:set>
                                      <p:cBhvr>
                                        <p:cTn id="38" dur="1" fill="hold">
                                          <p:stCondLst>
                                            <p:cond delay="0"/>
                                          </p:stCondLst>
                                        </p:cTn>
                                        <p:tgtEl>
                                          <p:spTgt spid="5"/>
                                        </p:tgtEl>
                                        <p:attrNameLst>
                                          <p:attrName>style.visibility</p:attrName>
                                        </p:attrNameLst>
                                      </p:cBhvr>
                                      <p:to>
                                        <p:strVal val="visible"/>
                                      </p:to>
                                    </p:set>
                                    <p:anim calcmode="lin" valueType="num">
                                      <p:cBhvr>
                                        <p:cTn id="39" dur="500" fill="hold"/>
                                        <p:tgtEl>
                                          <p:spTgt spid="5"/>
                                        </p:tgtEl>
                                        <p:attrNameLst>
                                          <p:attrName>ppt_w</p:attrName>
                                        </p:attrNameLst>
                                      </p:cBhvr>
                                      <p:tavLst>
                                        <p:tav tm="0">
                                          <p:val>
                                            <p:fltVal val="0"/>
                                          </p:val>
                                        </p:tav>
                                        <p:tav tm="100000">
                                          <p:val>
                                            <p:strVal val="#ppt_w"/>
                                          </p:val>
                                        </p:tav>
                                      </p:tavLst>
                                    </p:anim>
                                    <p:anim calcmode="lin" valueType="num">
                                      <p:cBhvr>
                                        <p:cTn id="40"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0" grpId="0"/>
      <p:bldP spid="43011" grpId="0"/>
      <p:bldP spid="43032" grpId="0"/>
      <p:bldP spid="43033" grpId="0"/>
      <p:bldP spid="43034"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extBox 112">
            <a:extLst>
              <a:ext uri="{FF2B5EF4-FFF2-40B4-BE49-F238E27FC236}">
                <a16:creationId xmlns:a16="http://schemas.microsoft.com/office/drawing/2014/main" id="{707E40F8-238C-440E-ADA2-9A6B9A6E6651}"/>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4035" name="TextBox 115">
            <a:extLst>
              <a:ext uri="{FF2B5EF4-FFF2-40B4-BE49-F238E27FC236}">
                <a16:creationId xmlns:a16="http://schemas.microsoft.com/office/drawing/2014/main" id="{238AF4E9-8CB9-4A51-9952-BA59F23785D1}"/>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CF55D28F-DC5E-4C2E-966F-7ED51F31BCBE}"/>
              </a:ext>
            </a:extLst>
          </p:cNvPr>
          <p:cNvGrpSpPr/>
          <p:nvPr/>
        </p:nvGrpSpPr>
        <p:grpSpPr>
          <a:xfrm>
            <a:off x="1474788" y="1912938"/>
            <a:ext cx="7943850" cy="1352550"/>
            <a:chOff x="1474788" y="1912938"/>
            <a:chExt cx="7943850" cy="1352550"/>
          </a:xfrm>
        </p:grpSpPr>
        <p:sp>
          <p:nvSpPr>
            <p:cNvPr id="44036" name="Freeform 7">
              <a:extLst>
                <a:ext uri="{FF2B5EF4-FFF2-40B4-BE49-F238E27FC236}">
                  <a16:creationId xmlns:a16="http://schemas.microsoft.com/office/drawing/2014/main" id="{95BB6915-8E51-4AA2-963F-20A603A79ACD}"/>
                </a:ext>
              </a:extLst>
            </p:cNvPr>
            <p:cNvSpPr>
              <a:spLocks/>
            </p:cNvSpPr>
            <p:nvPr/>
          </p:nvSpPr>
          <p:spPr bwMode="auto">
            <a:xfrm>
              <a:off x="1474788" y="2168525"/>
              <a:ext cx="7943850" cy="1096963"/>
            </a:xfrm>
            <a:custGeom>
              <a:avLst/>
              <a:gdLst>
                <a:gd name="T0" fmla="*/ 0 w 5004"/>
                <a:gd name="T1" fmla="*/ 0 h 691"/>
                <a:gd name="T2" fmla="*/ 838200 w 5004"/>
                <a:gd name="T3" fmla="*/ 1096963 h 691"/>
                <a:gd name="T4" fmla="*/ 7761288 w 5004"/>
                <a:gd name="T5" fmla="*/ 841375 h 691"/>
                <a:gd name="T6" fmla="*/ 7943850 w 5004"/>
                <a:gd name="T7" fmla="*/ 206375 h 691"/>
                <a:gd name="T8" fmla="*/ 0 w 5004"/>
                <a:gd name="T9" fmla="*/ 0 h 6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04" h="691">
                  <a:moveTo>
                    <a:pt x="0" y="0"/>
                  </a:moveTo>
                  <a:lnTo>
                    <a:pt x="528" y="691"/>
                  </a:lnTo>
                  <a:lnTo>
                    <a:pt x="4889" y="530"/>
                  </a:lnTo>
                  <a:lnTo>
                    <a:pt x="5004" y="130"/>
                  </a:lnTo>
                  <a:lnTo>
                    <a:pt x="0"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037" name="Freeform 8">
              <a:extLst>
                <a:ext uri="{FF2B5EF4-FFF2-40B4-BE49-F238E27FC236}">
                  <a16:creationId xmlns:a16="http://schemas.microsoft.com/office/drawing/2014/main" id="{8C4885AD-8AE3-431D-96D4-F5531438CD9C}"/>
                </a:ext>
              </a:extLst>
            </p:cNvPr>
            <p:cNvSpPr>
              <a:spLocks/>
            </p:cNvSpPr>
            <p:nvPr/>
          </p:nvSpPr>
          <p:spPr bwMode="auto">
            <a:xfrm>
              <a:off x="1620838" y="1912938"/>
              <a:ext cx="7481887" cy="1254125"/>
            </a:xfrm>
            <a:custGeom>
              <a:avLst/>
              <a:gdLst>
                <a:gd name="T0" fmla="*/ 7481888 w 4713"/>
                <a:gd name="T1" fmla="*/ 1254125 h 790"/>
                <a:gd name="T2" fmla="*/ 303213 w 4713"/>
                <a:gd name="T3" fmla="*/ 1254125 h 790"/>
                <a:gd name="T4" fmla="*/ 0 w 4713"/>
                <a:gd name="T5" fmla="*/ 0 h 790"/>
                <a:gd name="T6" fmla="*/ 7275513 w 4713"/>
                <a:gd name="T7" fmla="*/ 328613 h 790"/>
                <a:gd name="T8" fmla="*/ 7481888 w 4713"/>
                <a:gd name="T9" fmla="*/ 1254125 h 7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13" h="790">
                  <a:moveTo>
                    <a:pt x="4713" y="790"/>
                  </a:moveTo>
                  <a:lnTo>
                    <a:pt x="191" y="790"/>
                  </a:lnTo>
                  <a:lnTo>
                    <a:pt x="0" y="0"/>
                  </a:lnTo>
                  <a:lnTo>
                    <a:pt x="4583" y="207"/>
                  </a:lnTo>
                  <a:lnTo>
                    <a:pt x="4713" y="79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042" name="Rectangle 15">
              <a:extLst>
                <a:ext uri="{FF2B5EF4-FFF2-40B4-BE49-F238E27FC236}">
                  <a16:creationId xmlns:a16="http://schemas.microsoft.com/office/drawing/2014/main" id="{32B798FA-7E87-4E45-B0D1-935D62771F85}"/>
                </a:ext>
              </a:extLst>
            </p:cNvPr>
            <p:cNvSpPr>
              <a:spLocks noChangeArrowheads="1"/>
            </p:cNvSpPr>
            <p:nvPr/>
          </p:nvSpPr>
          <p:spPr bwMode="auto">
            <a:xfrm>
              <a:off x="4233863" y="2241550"/>
              <a:ext cx="2528887"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ru-RU" sz="1900" b="1">
                  <a:solidFill>
                    <a:srgbClr val="FFFFFF"/>
                  </a:solidFill>
                  <a:latin typeface="Arial" panose="020B0604020202020204" pitchFamily="34" charset="0"/>
                </a:rPr>
                <a:t>Your information here</a:t>
              </a:r>
              <a:endParaRPr lang="ru-RU" altLang="ru-RU"/>
            </a:p>
          </p:txBody>
        </p:sp>
        <p:sp>
          <p:nvSpPr>
            <p:cNvPr id="44043" name="TextBox 115">
              <a:extLst>
                <a:ext uri="{FF2B5EF4-FFF2-40B4-BE49-F238E27FC236}">
                  <a16:creationId xmlns:a16="http://schemas.microsoft.com/office/drawing/2014/main" id="{9CE9318C-6BB9-471A-B9B8-DEBDD6D3F172}"/>
                </a:ext>
              </a:extLst>
            </p:cNvPr>
            <p:cNvSpPr txBox="1">
              <a:spLocks noChangeArrowheads="1"/>
            </p:cNvSpPr>
            <p:nvPr/>
          </p:nvSpPr>
          <p:spPr bwMode="auto">
            <a:xfrm>
              <a:off x="2062163" y="2566988"/>
              <a:ext cx="6770687"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500" i="1">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500" i="1">
                <a:solidFill>
                  <a:schemeClr val="bg1"/>
                </a:solidFill>
                <a:latin typeface="Arial" panose="020B0604020202020204" pitchFamily="34" charset="0"/>
                <a:cs typeface="Arial" panose="020B0604020202020204" pitchFamily="34" charset="0"/>
              </a:endParaRPr>
            </a:p>
          </p:txBody>
        </p:sp>
      </p:grpSp>
      <p:grpSp>
        <p:nvGrpSpPr>
          <p:cNvPr id="3" name="Группа 2">
            <a:extLst>
              <a:ext uri="{FF2B5EF4-FFF2-40B4-BE49-F238E27FC236}">
                <a16:creationId xmlns:a16="http://schemas.microsoft.com/office/drawing/2014/main" id="{2293AEDE-D1B5-465E-A31C-1C35367992B4}"/>
              </a:ext>
            </a:extLst>
          </p:cNvPr>
          <p:cNvGrpSpPr/>
          <p:nvPr/>
        </p:nvGrpSpPr>
        <p:grpSpPr>
          <a:xfrm>
            <a:off x="3546475" y="3521075"/>
            <a:ext cx="7943850" cy="1339850"/>
            <a:chOff x="3546475" y="3521075"/>
            <a:chExt cx="7943850" cy="1339850"/>
          </a:xfrm>
        </p:grpSpPr>
        <p:sp>
          <p:nvSpPr>
            <p:cNvPr id="44038" name="Freeform 9">
              <a:extLst>
                <a:ext uri="{FF2B5EF4-FFF2-40B4-BE49-F238E27FC236}">
                  <a16:creationId xmlns:a16="http://schemas.microsoft.com/office/drawing/2014/main" id="{43FD34B5-F0E0-48DE-B5E4-6DE355F0AC0C}"/>
                </a:ext>
              </a:extLst>
            </p:cNvPr>
            <p:cNvSpPr>
              <a:spLocks/>
            </p:cNvSpPr>
            <p:nvPr/>
          </p:nvSpPr>
          <p:spPr bwMode="auto">
            <a:xfrm>
              <a:off x="3546475" y="3765550"/>
              <a:ext cx="7943850" cy="1095375"/>
            </a:xfrm>
            <a:custGeom>
              <a:avLst/>
              <a:gdLst>
                <a:gd name="T0" fmla="*/ 0 w 5004"/>
                <a:gd name="T1" fmla="*/ 0 h 690"/>
                <a:gd name="T2" fmla="*/ 838200 w 5004"/>
                <a:gd name="T3" fmla="*/ 1095375 h 690"/>
                <a:gd name="T4" fmla="*/ 7761288 w 5004"/>
                <a:gd name="T5" fmla="*/ 852488 h 690"/>
                <a:gd name="T6" fmla="*/ 7943850 w 5004"/>
                <a:gd name="T7" fmla="*/ 219075 h 690"/>
                <a:gd name="T8" fmla="*/ 0 w 5004"/>
                <a:gd name="T9" fmla="*/ 0 h 6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04" h="690">
                  <a:moveTo>
                    <a:pt x="0" y="0"/>
                  </a:moveTo>
                  <a:lnTo>
                    <a:pt x="528" y="690"/>
                  </a:lnTo>
                  <a:lnTo>
                    <a:pt x="4889" y="537"/>
                  </a:lnTo>
                  <a:lnTo>
                    <a:pt x="5004" y="138"/>
                  </a:lnTo>
                  <a:lnTo>
                    <a:pt x="0" y="0"/>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039" name="Freeform 10">
              <a:extLst>
                <a:ext uri="{FF2B5EF4-FFF2-40B4-BE49-F238E27FC236}">
                  <a16:creationId xmlns:a16="http://schemas.microsoft.com/office/drawing/2014/main" id="{00C2BF7C-A23E-4ABD-98C3-A6D11FA67435}"/>
                </a:ext>
              </a:extLst>
            </p:cNvPr>
            <p:cNvSpPr>
              <a:spLocks/>
            </p:cNvSpPr>
            <p:nvPr/>
          </p:nvSpPr>
          <p:spPr bwMode="auto">
            <a:xfrm>
              <a:off x="3692525" y="3521075"/>
              <a:ext cx="7481888" cy="1243013"/>
            </a:xfrm>
            <a:custGeom>
              <a:avLst/>
              <a:gdLst>
                <a:gd name="T0" fmla="*/ 7481888 w 4713"/>
                <a:gd name="T1" fmla="*/ 1243013 h 783"/>
                <a:gd name="T2" fmla="*/ 303213 w 4713"/>
                <a:gd name="T3" fmla="*/ 1243013 h 783"/>
                <a:gd name="T4" fmla="*/ 0 w 4713"/>
                <a:gd name="T5" fmla="*/ 0 h 783"/>
                <a:gd name="T6" fmla="*/ 7275513 w 4713"/>
                <a:gd name="T7" fmla="*/ 328613 h 783"/>
                <a:gd name="T8" fmla="*/ 7481888 w 4713"/>
                <a:gd name="T9" fmla="*/ 1243013 h 78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13" h="783">
                  <a:moveTo>
                    <a:pt x="4713" y="783"/>
                  </a:moveTo>
                  <a:lnTo>
                    <a:pt x="191" y="783"/>
                  </a:lnTo>
                  <a:lnTo>
                    <a:pt x="0" y="0"/>
                  </a:lnTo>
                  <a:lnTo>
                    <a:pt x="4583" y="207"/>
                  </a:lnTo>
                  <a:lnTo>
                    <a:pt x="4713" y="78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044" name="Rectangle 15">
              <a:extLst>
                <a:ext uri="{FF2B5EF4-FFF2-40B4-BE49-F238E27FC236}">
                  <a16:creationId xmlns:a16="http://schemas.microsoft.com/office/drawing/2014/main" id="{F396D7DE-8CF6-4285-AF51-EDE7363C16CE}"/>
                </a:ext>
              </a:extLst>
            </p:cNvPr>
            <p:cNvSpPr>
              <a:spLocks noChangeArrowheads="1"/>
            </p:cNvSpPr>
            <p:nvPr/>
          </p:nvSpPr>
          <p:spPr bwMode="auto">
            <a:xfrm>
              <a:off x="6303963" y="3802063"/>
              <a:ext cx="2528887" cy="293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ru-RU" sz="1900" b="1">
                  <a:solidFill>
                    <a:srgbClr val="FFFFFF"/>
                  </a:solidFill>
                  <a:latin typeface="Arial" panose="020B0604020202020204" pitchFamily="34" charset="0"/>
                </a:rPr>
                <a:t>Your information here</a:t>
              </a:r>
              <a:endParaRPr lang="ru-RU" altLang="ru-RU"/>
            </a:p>
          </p:txBody>
        </p:sp>
        <p:sp>
          <p:nvSpPr>
            <p:cNvPr id="44045" name="TextBox 115">
              <a:extLst>
                <a:ext uri="{FF2B5EF4-FFF2-40B4-BE49-F238E27FC236}">
                  <a16:creationId xmlns:a16="http://schemas.microsoft.com/office/drawing/2014/main" id="{78B16AEC-F48D-4794-BD71-0FB194DEA566}"/>
                </a:ext>
              </a:extLst>
            </p:cNvPr>
            <p:cNvSpPr txBox="1">
              <a:spLocks noChangeArrowheads="1"/>
            </p:cNvSpPr>
            <p:nvPr/>
          </p:nvSpPr>
          <p:spPr bwMode="auto">
            <a:xfrm>
              <a:off x="4132263" y="4127500"/>
              <a:ext cx="6770687"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500" i="1">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500" i="1">
                <a:solidFill>
                  <a:schemeClr val="bg1"/>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401A0863-75B3-4CED-B66C-91CBA87D856D}"/>
              </a:ext>
            </a:extLst>
          </p:cNvPr>
          <p:cNvGrpSpPr/>
          <p:nvPr/>
        </p:nvGrpSpPr>
        <p:grpSpPr>
          <a:xfrm>
            <a:off x="2062163" y="5118100"/>
            <a:ext cx="7943850" cy="1352550"/>
            <a:chOff x="2062163" y="5118100"/>
            <a:chExt cx="7943850" cy="1352550"/>
          </a:xfrm>
        </p:grpSpPr>
        <p:sp>
          <p:nvSpPr>
            <p:cNvPr id="44040" name="Freeform 11">
              <a:extLst>
                <a:ext uri="{FF2B5EF4-FFF2-40B4-BE49-F238E27FC236}">
                  <a16:creationId xmlns:a16="http://schemas.microsoft.com/office/drawing/2014/main" id="{F6D0FF32-B63B-4CF0-B44F-77F675124235}"/>
                </a:ext>
              </a:extLst>
            </p:cNvPr>
            <p:cNvSpPr>
              <a:spLocks/>
            </p:cNvSpPr>
            <p:nvPr/>
          </p:nvSpPr>
          <p:spPr bwMode="auto">
            <a:xfrm>
              <a:off x="2062163" y="5373688"/>
              <a:ext cx="7943850" cy="1096962"/>
            </a:xfrm>
            <a:custGeom>
              <a:avLst/>
              <a:gdLst>
                <a:gd name="T0" fmla="*/ 0 w 5004"/>
                <a:gd name="T1" fmla="*/ 0 h 691"/>
                <a:gd name="T2" fmla="*/ 838200 w 5004"/>
                <a:gd name="T3" fmla="*/ 1096963 h 691"/>
                <a:gd name="T4" fmla="*/ 7761288 w 5004"/>
                <a:gd name="T5" fmla="*/ 852488 h 691"/>
                <a:gd name="T6" fmla="*/ 7943850 w 5004"/>
                <a:gd name="T7" fmla="*/ 219075 h 691"/>
                <a:gd name="T8" fmla="*/ 0 w 5004"/>
                <a:gd name="T9" fmla="*/ 0 h 6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004" h="691">
                  <a:moveTo>
                    <a:pt x="0" y="0"/>
                  </a:moveTo>
                  <a:lnTo>
                    <a:pt x="528" y="691"/>
                  </a:lnTo>
                  <a:lnTo>
                    <a:pt x="4889" y="537"/>
                  </a:lnTo>
                  <a:lnTo>
                    <a:pt x="5004" y="138"/>
                  </a:lnTo>
                  <a:lnTo>
                    <a:pt x="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041" name="Freeform 12">
              <a:extLst>
                <a:ext uri="{FF2B5EF4-FFF2-40B4-BE49-F238E27FC236}">
                  <a16:creationId xmlns:a16="http://schemas.microsoft.com/office/drawing/2014/main" id="{A4BC504A-FBE1-449A-95C8-4D5BFBFE39C8}"/>
                </a:ext>
              </a:extLst>
            </p:cNvPr>
            <p:cNvSpPr>
              <a:spLocks/>
            </p:cNvSpPr>
            <p:nvPr/>
          </p:nvSpPr>
          <p:spPr bwMode="auto">
            <a:xfrm>
              <a:off x="2208213" y="5118100"/>
              <a:ext cx="7481887" cy="1254125"/>
            </a:xfrm>
            <a:custGeom>
              <a:avLst/>
              <a:gdLst>
                <a:gd name="T0" fmla="*/ 7481888 w 4713"/>
                <a:gd name="T1" fmla="*/ 1254125 h 790"/>
                <a:gd name="T2" fmla="*/ 303213 w 4713"/>
                <a:gd name="T3" fmla="*/ 1254125 h 790"/>
                <a:gd name="T4" fmla="*/ 0 w 4713"/>
                <a:gd name="T5" fmla="*/ 0 h 790"/>
                <a:gd name="T6" fmla="*/ 7275513 w 4713"/>
                <a:gd name="T7" fmla="*/ 341313 h 790"/>
                <a:gd name="T8" fmla="*/ 7481888 w 4713"/>
                <a:gd name="T9" fmla="*/ 1254125 h 79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4713" h="790">
                  <a:moveTo>
                    <a:pt x="4713" y="790"/>
                  </a:moveTo>
                  <a:lnTo>
                    <a:pt x="191" y="790"/>
                  </a:lnTo>
                  <a:lnTo>
                    <a:pt x="0" y="0"/>
                  </a:lnTo>
                  <a:lnTo>
                    <a:pt x="4583" y="215"/>
                  </a:lnTo>
                  <a:lnTo>
                    <a:pt x="4713" y="79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4046" name="Rectangle 15">
              <a:extLst>
                <a:ext uri="{FF2B5EF4-FFF2-40B4-BE49-F238E27FC236}">
                  <a16:creationId xmlns:a16="http://schemas.microsoft.com/office/drawing/2014/main" id="{787B526C-310E-4C59-BA61-065662F899A6}"/>
                </a:ext>
              </a:extLst>
            </p:cNvPr>
            <p:cNvSpPr>
              <a:spLocks noChangeArrowheads="1"/>
            </p:cNvSpPr>
            <p:nvPr/>
          </p:nvSpPr>
          <p:spPr bwMode="auto">
            <a:xfrm>
              <a:off x="4819650" y="5418138"/>
              <a:ext cx="2528888" cy="29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en-US" altLang="ru-RU" sz="1900" b="1">
                  <a:solidFill>
                    <a:srgbClr val="FFFFFF"/>
                  </a:solidFill>
                  <a:latin typeface="Arial" panose="020B0604020202020204" pitchFamily="34" charset="0"/>
                </a:rPr>
                <a:t>Your information here</a:t>
              </a:r>
              <a:endParaRPr lang="ru-RU" altLang="ru-RU"/>
            </a:p>
          </p:txBody>
        </p:sp>
        <p:sp>
          <p:nvSpPr>
            <p:cNvPr id="44047" name="TextBox 115">
              <a:extLst>
                <a:ext uri="{FF2B5EF4-FFF2-40B4-BE49-F238E27FC236}">
                  <a16:creationId xmlns:a16="http://schemas.microsoft.com/office/drawing/2014/main" id="{C458C4DD-3DB8-465C-9136-DB47331089AA}"/>
                </a:ext>
              </a:extLst>
            </p:cNvPr>
            <p:cNvSpPr txBox="1">
              <a:spLocks noChangeArrowheads="1"/>
            </p:cNvSpPr>
            <p:nvPr/>
          </p:nvSpPr>
          <p:spPr bwMode="auto">
            <a:xfrm>
              <a:off x="2647950" y="5741988"/>
              <a:ext cx="6770688"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500" i="1">
                  <a:solidFill>
                    <a:schemeClr val="bg1"/>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a:t>
              </a:r>
              <a:endParaRPr lang="ru-RU" altLang="ru-RU" sz="1500" i="1">
                <a:solidFill>
                  <a:schemeClr val="bg1"/>
                </a:solidFill>
                <a:latin typeface="Arial" panose="020B0604020202020204" pitchFamily="34" charset="0"/>
                <a:cs typeface="Arial" panose="020B0604020202020204" pitchFamily="34" charset="0"/>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4034"/>
                                        </p:tgtEl>
                                        <p:attrNameLst>
                                          <p:attrName>style.visibility</p:attrName>
                                        </p:attrNameLst>
                                      </p:cBhvr>
                                      <p:to>
                                        <p:strVal val="visible"/>
                                      </p:to>
                                    </p:set>
                                    <p:anim calcmode="lin" valueType="num">
                                      <p:cBhvr additive="base">
                                        <p:cTn id="7" dur="500" fill="hold"/>
                                        <p:tgtEl>
                                          <p:spTgt spid="44034"/>
                                        </p:tgtEl>
                                        <p:attrNameLst>
                                          <p:attrName>ppt_x</p:attrName>
                                        </p:attrNameLst>
                                      </p:cBhvr>
                                      <p:tavLst>
                                        <p:tav tm="0">
                                          <p:val>
                                            <p:strVal val="#ppt_x"/>
                                          </p:val>
                                        </p:tav>
                                        <p:tav tm="100000">
                                          <p:val>
                                            <p:strVal val="#ppt_x"/>
                                          </p:val>
                                        </p:tav>
                                      </p:tavLst>
                                    </p:anim>
                                    <p:anim calcmode="lin" valueType="num">
                                      <p:cBhvr additive="base">
                                        <p:cTn id="8" dur="500" fill="hold"/>
                                        <p:tgtEl>
                                          <p:spTgt spid="4403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4035"/>
                                        </p:tgtEl>
                                        <p:attrNameLst>
                                          <p:attrName>style.visibility</p:attrName>
                                        </p:attrNameLst>
                                      </p:cBhvr>
                                      <p:to>
                                        <p:strVal val="visible"/>
                                      </p:to>
                                    </p:set>
                                    <p:anim calcmode="lin" valueType="num">
                                      <p:cBhvr additive="base">
                                        <p:cTn id="11" dur="500" fill="hold"/>
                                        <p:tgtEl>
                                          <p:spTgt spid="44035"/>
                                        </p:tgtEl>
                                        <p:attrNameLst>
                                          <p:attrName>ppt_x</p:attrName>
                                        </p:attrNameLst>
                                      </p:cBhvr>
                                      <p:tavLst>
                                        <p:tav tm="0">
                                          <p:val>
                                            <p:strVal val="#ppt_x"/>
                                          </p:val>
                                        </p:tav>
                                        <p:tav tm="100000">
                                          <p:val>
                                            <p:strVal val="#ppt_x"/>
                                          </p:val>
                                        </p:tav>
                                      </p:tavLst>
                                    </p:anim>
                                    <p:anim calcmode="lin" valueType="num">
                                      <p:cBhvr additive="base">
                                        <p:cTn id="12" dur="500" fill="hold"/>
                                        <p:tgtEl>
                                          <p:spTgt spid="44035"/>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8"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0-#ppt_w/2"/>
                                          </p:val>
                                        </p:tav>
                                        <p:tav tm="100000">
                                          <p:val>
                                            <p:strVal val="#ppt_x"/>
                                          </p:val>
                                        </p:tav>
                                      </p:tavLst>
                                    </p:anim>
                                    <p:anim calcmode="lin" valueType="num">
                                      <p:cBhvr additive="base">
                                        <p:cTn id="17" dur="500" fill="hold"/>
                                        <p:tgtEl>
                                          <p:spTgt spid="2"/>
                                        </p:tgtEl>
                                        <p:attrNameLst>
                                          <p:attrName>ppt_y</p:attrName>
                                        </p:attrNameLst>
                                      </p:cBhvr>
                                      <p:tavLst>
                                        <p:tav tm="0">
                                          <p:val>
                                            <p:strVal val="#ppt_y"/>
                                          </p:val>
                                        </p:tav>
                                        <p:tav tm="100000">
                                          <p:val>
                                            <p:strVal val="#ppt_y"/>
                                          </p:val>
                                        </p:tav>
                                      </p:tavLst>
                                    </p:anim>
                                  </p:childTnLst>
                                </p:cTn>
                              </p:par>
                              <p:par>
                                <p:cTn id="18" presetID="2" presetClass="entr" presetSubtype="2" fill="hold" nodeType="withEffect">
                                  <p:stCondLst>
                                    <p:cond delay="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1+#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fill="hold" nodeType="withEffect">
                                  <p:stCondLst>
                                    <p:cond delay="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0-#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4" grpId="0"/>
      <p:bldP spid="44035" grpId="0"/>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TextBox 112">
            <a:extLst>
              <a:ext uri="{FF2B5EF4-FFF2-40B4-BE49-F238E27FC236}">
                <a16:creationId xmlns:a16="http://schemas.microsoft.com/office/drawing/2014/main" id="{336A06B7-2A95-4AF7-84ED-B3303795B9D5}"/>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5059" name="TextBox 115">
            <a:extLst>
              <a:ext uri="{FF2B5EF4-FFF2-40B4-BE49-F238E27FC236}">
                <a16:creationId xmlns:a16="http://schemas.microsoft.com/office/drawing/2014/main" id="{3719F45F-5BEC-478E-BDE8-136ED1872B5F}"/>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45075" name="Rectangle 40">
            <a:extLst>
              <a:ext uri="{FF2B5EF4-FFF2-40B4-BE49-F238E27FC236}">
                <a16:creationId xmlns:a16="http://schemas.microsoft.com/office/drawing/2014/main" id="{D70A725D-0983-4B41-BF9B-FEBB22928C59}"/>
              </a:ext>
            </a:extLst>
          </p:cNvPr>
          <p:cNvSpPr>
            <a:spLocks noChangeArrowheads="1"/>
          </p:cNvSpPr>
          <p:nvPr/>
        </p:nvSpPr>
        <p:spPr bwMode="auto">
          <a:xfrm>
            <a:off x="1433513" y="2887663"/>
            <a:ext cx="720725"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2100" b="1">
                <a:solidFill>
                  <a:srgbClr val="73848D"/>
                </a:solidFill>
                <a:latin typeface="Arial" panose="020B0604020202020204" pitchFamily="34" charset="0"/>
              </a:rPr>
              <a:t>81 %</a:t>
            </a:r>
            <a:endParaRPr lang="ru-RU" altLang="ru-RU"/>
          </a:p>
        </p:txBody>
      </p:sp>
      <p:sp>
        <p:nvSpPr>
          <p:cNvPr id="45076" name="Rectangle 41">
            <a:extLst>
              <a:ext uri="{FF2B5EF4-FFF2-40B4-BE49-F238E27FC236}">
                <a16:creationId xmlns:a16="http://schemas.microsoft.com/office/drawing/2014/main" id="{2117FDD2-4A7E-4111-A960-3BA14E67D390}"/>
              </a:ext>
            </a:extLst>
          </p:cNvPr>
          <p:cNvSpPr>
            <a:spLocks noChangeArrowheads="1"/>
          </p:cNvSpPr>
          <p:nvPr/>
        </p:nvSpPr>
        <p:spPr bwMode="auto">
          <a:xfrm>
            <a:off x="6561138" y="2279650"/>
            <a:ext cx="72072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2100" b="1">
                <a:solidFill>
                  <a:srgbClr val="73848D"/>
                </a:solidFill>
                <a:latin typeface="Arial" panose="020B0604020202020204" pitchFamily="34" charset="0"/>
              </a:rPr>
              <a:t>81 %</a:t>
            </a:r>
            <a:endParaRPr lang="ru-RU" altLang="ru-RU"/>
          </a:p>
        </p:txBody>
      </p:sp>
      <p:sp>
        <p:nvSpPr>
          <p:cNvPr id="45077" name="Rectangle 42">
            <a:extLst>
              <a:ext uri="{FF2B5EF4-FFF2-40B4-BE49-F238E27FC236}">
                <a16:creationId xmlns:a16="http://schemas.microsoft.com/office/drawing/2014/main" id="{CFBD784D-53B5-442A-8C18-D33375F37CE4}"/>
              </a:ext>
            </a:extLst>
          </p:cNvPr>
          <p:cNvSpPr>
            <a:spLocks noChangeArrowheads="1"/>
          </p:cNvSpPr>
          <p:nvPr/>
        </p:nvSpPr>
        <p:spPr bwMode="auto">
          <a:xfrm>
            <a:off x="5272088" y="2565400"/>
            <a:ext cx="72072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2100" b="1">
                <a:solidFill>
                  <a:srgbClr val="73848D"/>
                </a:solidFill>
                <a:latin typeface="Arial" panose="020B0604020202020204" pitchFamily="34" charset="0"/>
              </a:rPr>
              <a:t>81 %</a:t>
            </a:r>
            <a:endParaRPr lang="ru-RU" altLang="ru-RU"/>
          </a:p>
        </p:txBody>
      </p:sp>
      <p:sp>
        <p:nvSpPr>
          <p:cNvPr id="45078" name="Rectangle 43">
            <a:extLst>
              <a:ext uri="{FF2B5EF4-FFF2-40B4-BE49-F238E27FC236}">
                <a16:creationId xmlns:a16="http://schemas.microsoft.com/office/drawing/2014/main" id="{B20DF5AB-40F8-4F0F-8604-D78107796656}"/>
              </a:ext>
            </a:extLst>
          </p:cNvPr>
          <p:cNvSpPr>
            <a:spLocks noChangeArrowheads="1"/>
          </p:cNvSpPr>
          <p:nvPr/>
        </p:nvSpPr>
        <p:spPr bwMode="auto">
          <a:xfrm>
            <a:off x="4011613" y="3476625"/>
            <a:ext cx="720725"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2100" b="1">
                <a:solidFill>
                  <a:srgbClr val="73848D"/>
                </a:solidFill>
                <a:latin typeface="Arial" panose="020B0604020202020204" pitchFamily="34" charset="0"/>
              </a:rPr>
              <a:t>81 %</a:t>
            </a:r>
            <a:endParaRPr lang="ru-RU" altLang="ru-RU"/>
          </a:p>
        </p:txBody>
      </p:sp>
      <p:sp>
        <p:nvSpPr>
          <p:cNvPr id="45079" name="Rectangle 44">
            <a:extLst>
              <a:ext uri="{FF2B5EF4-FFF2-40B4-BE49-F238E27FC236}">
                <a16:creationId xmlns:a16="http://schemas.microsoft.com/office/drawing/2014/main" id="{8E0F49DE-CE8B-4794-B2AB-FD07304E5FEB}"/>
              </a:ext>
            </a:extLst>
          </p:cNvPr>
          <p:cNvSpPr>
            <a:spLocks noChangeArrowheads="1"/>
          </p:cNvSpPr>
          <p:nvPr/>
        </p:nvSpPr>
        <p:spPr bwMode="auto">
          <a:xfrm>
            <a:off x="2713038" y="2014538"/>
            <a:ext cx="720725"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2100" b="1">
                <a:solidFill>
                  <a:srgbClr val="73848D"/>
                </a:solidFill>
                <a:latin typeface="Arial" panose="020B0604020202020204" pitchFamily="34" charset="0"/>
              </a:rPr>
              <a:t>98 %</a:t>
            </a:r>
            <a:endParaRPr lang="ru-RU" altLang="ru-RU"/>
          </a:p>
        </p:txBody>
      </p:sp>
      <p:grpSp>
        <p:nvGrpSpPr>
          <p:cNvPr id="2" name="Группа 1">
            <a:extLst>
              <a:ext uri="{FF2B5EF4-FFF2-40B4-BE49-F238E27FC236}">
                <a16:creationId xmlns:a16="http://schemas.microsoft.com/office/drawing/2014/main" id="{A0575EF6-7049-43A1-A291-63A2C446FC8F}"/>
              </a:ext>
            </a:extLst>
          </p:cNvPr>
          <p:cNvGrpSpPr/>
          <p:nvPr/>
        </p:nvGrpSpPr>
        <p:grpSpPr>
          <a:xfrm>
            <a:off x="1168400" y="3316288"/>
            <a:ext cx="1100138" cy="3179762"/>
            <a:chOff x="1168400" y="3316288"/>
            <a:chExt cx="1100138" cy="3179762"/>
          </a:xfrm>
        </p:grpSpPr>
        <p:sp>
          <p:nvSpPr>
            <p:cNvPr id="45060" name="Freeform 25">
              <a:extLst>
                <a:ext uri="{FF2B5EF4-FFF2-40B4-BE49-F238E27FC236}">
                  <a16:creationId xmlns:a16="http://schemas.microsoft.com/office/drawing/2014/main" id="{68A263D0-F5F1-4459-8A1D-D546965A5B04}"/>
                </a:ext>
              </a:extLst>
            </p:cNvPr>
            <p:cNvSpPr>
              <a:spLocks/>
            </p:cNvSpPr>
            <p:nvPr/>
          </p:nvSpPr>
          <p:spPr bwMode="auto">
            <a:xfrm>
              <a:off x="1168400" y="3316288"/>
              <a:ext cx="1100138" cy="3179762"/>
            </a:xfrm>
            <a:custGeom>
              <a:avLst/>
              <a:gdLst>
                <a:gd name="T0" fmla="*/ 1100138 w 693"/>
                <a:gd name="T1" fmla="*/ 2695575 h 2003"/>
                <a:gd name="T2" fmla="*/ 825500 w 693"/>
                <a:gd name="T3" fmla="*/ 3179762 h 2003"/>
                <a:gd name="T4" fmla="*/ 274638 w 693"/>
                <a:gd name="T5" fmla="*/ 3179762 h 2003"/>
                <a:gd name="T6" fmla="*/ 0 w 693"/>
                <a:gd name="T7" fmla="*/ 2695575 h 2003"/>
                <a:gd name="T8" fmla="*/ 274638 w 693"/>
                <a:gd name="T9" fmla="*/ 2220912 h 2003"/>
                <a:gd name="T10" fmla="*/ 274638 w 693"/>
                <a:gd name="T11" fmla="*/ 2220912 h 2003"/>
                <a:gd name="T12" fmla="*/ 274638 w 693"/>
                <a:gd name="T13" fmla="*/ 503237 h 2003"/>
                <a:gd name="T14" fmla="*/ 47625 w 693"/>
                <a:gd name="T15" fmla="*/ 503237 h 2003"/>
                <a:gd name="T16" fmla="*/ 549275 w 693"/>
                <a:gd name="T17" fmla="*/ 0 h 2003"/>
                <a:gd name="T18" fmla="*/ 1062038 w 693"/>
                <a:gd name="T19" fmla="*/ 503237 h 2003"/>
                <a:gd name="T20" fmla="*/ 825500 w 693"/>
                <a:gd name="T21" fmla="*/ 503237 h 2003"/>
                <a:gd name="T22" fmla="*/ 825500 w 693"/>
                <a:gd name="T23" fmla="*/ 2220912 h 2003"/>
                <a:gd name="T24" fmla="*/ 825500 w 693"/>
                <a:gd name="T25" fmla="*/ 2220912 h 2003"/>
                <a:gd name="T26" fmla="*/ 1100138 w 693"/>
                <a:gd name="T27" fmla="*/ 2695575 h 20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93" h="2003">
                  <a:moveTo>
                    <a:pt x="693" y="1698"/>
                  </a:moveTo>
                  <a:lnTo>
                    <a:pt x="520" y="2003"/>
                  </a:lnTo>
                  <a:lnTo>
                    <a:pt x="173" y="2003"/>
                  </a:lnTo>
                  <a:lnTo>
                    <a:pt x="0" y="1698"/>
                  </a:lnTo>
                  <a:lnTo>
                    <a:pt x="173" y="1399"/>
                  </a:lnTo>
                  <a:lnTo>
                    <a:pt x="173" y="317"/>
                  </a:lnTo>
                  <a:lnTo>
                    <a:pt x="30" y="317"/>
                  </a:lnTo>
                  <a:lnTo>
                    <a:pt x="346" y="0"/>
                  </a:lnTo>
                  <a:lnTo>
                    <a:pt x="669" y="317"/>
                  </a:lnTo>
                  <a:lnTo>
                    <a:pt x="520" y="317"/>
                  </a:lnTo>
                  <a:lnTo>
                    <a:pt x="520" y="1399"/>
                  </a:lnTo>
                  <a:lnTo>
                    <a:pt x="693" y="169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61" name="Freeform 26">
              <a:extLst>
                <a:ext uri="{FF2B5EF4-FFF2-40B4-BE49-F238E27FC236}">
                  <a16:creationId xmlns:a16="http://schemas.microsoft.com/office/drawing/2014/main" id="{742D7E6E-F60A-47BC-A7DA-5A92D76CB26D}"/>
                </a:ext>
              </a:extLst>
            </p:cNvPr>
            <p:cNvSpPr>
              <a:spLocks/>
            </p:cNvSpPr>
            <p:nvPr/>
          </p:nvSpPr>
          <p:spPr bwMode="auto">
            <a:xfrm>
              <a:off x="1717675" y="3316288"/>
              <a:ext cx="550863" cy="3179762"/>
            </a:xfrm>
            <a:custGeom>
              <a:avLst/>
              <a:gdLst>
                <a:gd name="T0" fmla="*/ 550863 w 347"/>
                <a:gd name="T1" fmla="*/ 2695575 h 2003"/>
                <a:gd name="T2" fmla="*/ 276225 w 347"/>
                <a:gd name="T3" fmla="*/ 3179762 h 2003"/>
                <a:gd name="T4" fmla="*/ 0 w 347"/>
                <a:gd name="T5" fmla="*/ 3179762 h 2003"/>
                <a:gd name="T6" fmla="*/ 0 w 347"/>
                <a:gd name="T7" fmla="*/ 0 h 2003"/>
                <a:gd name="T8" fmla="*/ 512763 w 347"/>
                <a:gd name="T9" fmla="*/ 503237 h 2003"/>
                <a:gd name="T10" fmla="*/ 276225 w 347"/>
                <a:gd name="T11" fmla="*/ 503237 h 2003"/>
                <a:gd name="T12" fmla="*/ 276225 w 347"/>
                <a:gd name="T13" fmla="*/ 2220912 h 2003"/>
                <a:gd name="T14" fmla="*/ 276225 w 347"/>
                <a:gd name="T15" fmla="*/ 2220912 h 2003"/>
                <a:gd name="T16" fmla="*/ 550863 w 347"/>
                <a:gd name="T17" fmla="*/ 2695575 h 20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7" h="2003">
                  <a:moveTo>
                    <a:pt x="347" y="1698"/>
                  </a:moveTo>
                  <a:lnTo>
                    <a:pt x="174" y="2003"/>
                  </a:lnTo>
                  <a:lnTo>
                    <a:pt x="0" y="2003"/>
                  </a:lnTo>
                  <a:lnTo>
                    <a:pt x="0" y="0"/>
                  </a:lnTo>
                  <a:lnTo>
                    <a:pt x="323" y="317"/>
                  </a:lnTo>
                  <a:lnTo>
                    <a:pt x="174" y="317"/>
                  </a:lnTo>
                  <a:lnTo>
                    <a:pt x="174" y="1399"/>
                  </a:lnTo>
                  <a:lnTo>
                    <a:pt x="347" y="1698"/>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62" name="Freeform 27">
              <a:extLst>
                <a:ext uri="{FF2B5EF4-FFF2-40B4-BE49-F238E27FC236}">
                  <a16:creationId xmlns:a16="http://schemas.microsoft.com/office/drawing/2014/main" id="{0E2A1047-81CF-4603-988B-F93B1EA80DD5}"/>
                </a:ext>
              </a:extLst>
            </p:cNvPr>
            <p:cNvSpPr>
              <a:spLocks/>
            </p:cNvSpPr>
            <p:nvPr/>
          </p:nvSpPr>
          <p:spPr bwMode="auto">
            <a:xfrm>
              <a:off x="1282700" y="5632450"/>
              <a:ext cx="871538" cy="758825"/>
            </a:xfrm>
            <a:custGeom>
              <a:avLst/>
              <a:gdLst>
                <a:gd name="T0" fmla="*/ 654050 w 549"/>
                <a:gd name="T1" fmla="*/ 0 h 478"/>
                <a:gd name="T2" fmla="*/ 217488 w 549"/>
                <a:gd name="T3" fmla="*/ 0 h 478"/>
                <a:gd name="T4" fmla="*/ 0 w 549"/>
                <a:gd name="T5" fmla="*/ 379413 h 478"/>
                <a:gd name="T6" fmla="*/ 217488 w 549"/>
                <a:gd name="T7" fmla="*/ 758825 h 478"/>
                <a:gd name="T8" fmla="*/ 654050 w 549"/>
                <a:gd name="T9" fmla="*/ 758825 h 478"/>
                <a:gd name="T10" fmla="*/ 871538 w 549"/>
                <a:gd name="T11" fmla="*/ 379413 h 478"/>
                <a:gd name="T12" fmla="*/ 654050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0" name="Rectangle 45">
              <a:extLst>
                <a:ext uri="{FF2B5EF4-FFF2-40B4-BE49-F238E27FC236}">
                  <a16:creationId xmlns:a16="http://schemas.microsoft.com/office/drawing/2014/main" id="{568B6D37-911B-4C97-923D-FD20B2933527}"/>
                </a:ext>
              </a:extLst>
            </p:cNvPr>
            <p:cNvSpPr>
              <a:spLocks noChangeArrowheads="1"/>
            </p:cNvSpPr>
            <p:nvPr/>
          </p:nvSpPr>
          <p:spPr bwMode="auto">
            <a:xfrm>
              <a:off x="1417638" y="5756275"/>
              <a:ext cx="59055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ru-RU" sz="3600" b="1">
                  <a:solidFill>
                    <a:srgbClr val="73848D"/>
                  </a:solidFill>
                  <a:latin typeface="Arial" panose="020B0604020202020204" pitchFamily="34" charset="0"/>
                </a:rPr>
                <a:t>A1</a:t>
              </a:r>
              <a:endParaRPr lang="ru-RU" altLang="ru-RU"/>
            </a:p>
          </p:txBody>
        </p:sp>
      </p:grpSp>
      <p:grpSp>
        <p:nvGrpSpPr>
          <p:cNvPr id="3" name="Группа 2">
            <a:extLst>
              <a:ext uri="{FF2B5EF4-FFF2-40B4-BE49-F238E27FC236}">
                <a16:creationId xmlns:a16="http://schemas.microsoft.com/office/drawing/2014/main" id="{495D90A3-3187-4828-83EC-9B66A83E6E7E}"/>
              </a:ext>
            </a:extLst>
          </p:cNvPr>
          <p:cNvGrpSpPr/>
          <p:nvPr/>
        </p:nvGrpSpPr>
        <p:grpSpPr>
          <a:xfrm>
            <a:off x="2447925" y="2357438"/>
            <a:ext cx="1098550" cy="4138612"/>
            <a:chOff x="2447925" y="2357438"/>
            <a:chExt cx="1098550" cy="4138612"/>
          </a:xfrm>
        </p:grpSpPr>
        <p:sp>
          <p:nvSpPr>
            <p:cNvPr id="45063" name="Freeform 28">
              <a:extLst>
                <a:ext uri="{FF2B5EF4-FFF2-40B4-BE49-F238E27FC236}">
                  <a16:creationId xmlns:a16="http://schemas.microsoft.com/office/drawing/2014/main" id="{869D2D10-CC34-4DA9-9EF0-2E968E04AE04}"/>
                </a:ext>
              </a:extLst>
            </p:cNvPr>
            <p:cNvSpPr>
              <a:spLocks/>
            </p:cNvSpPr>
            <p:nvPr/>
          </p:nvSpPr>
          <p:spPr bwMode="auto">
            <a:xfrm>
              <a:off x="2447925" y="2357438"/>
              <a:ext cx="1098550" cy="4138612"/>
            </a:xfrm>
            <a:custGeom>
              <a:avLst/>
              <a:gdLst>
                <a:gd name="T0" fmla="*/ 1098550 w 692"/>
                <a:gd name="T1" fmla="*/ 3654425 h 2607"/>
                <a:gd name="T2" fmla="*/ 823913 w 692"/>
                <a:gd name="T3" fmla="*/ 4138612 h 2607"/>
                <a:gd name="T4" fmla="*/ 274638 w 692"/>
                <a:gd name="T5" fmla="*/ 4138612 h 2607"/>
                <a:gd name="T6" fmla="*/ 0 w 692"/>
                <a:gd name="T7" fmla="*/ 3654425 h 2607"/>
                <a:gd name="T8" fmla="*/ 274638 w 692"/>
                <a:gd name="T9" fmla="*/ 3179762 h 2607"/>
                <a:gd name="T10" fmla="*/ 274638 w 692"/>
                <a:gd name="T11" fmla="*/ 3179762 h 2607"/>
                <a:gd name="T12" fmla="*/ 274638 w 692"/>
                <a:gd name="T13" fmla="*/ 503237 h 2607"/>
                <a:gd name="T14" fmla="*/ 38100 w 692"/>
                <a:gd name="T15" fmla="*/ 503237 h 2607"/>
                <a:gd name="T16" fmla="*/ 549275 w 692"/>
                <a:gd name="T17" fmla="*/ 0 h 2607"/>
                <a:gd name="T18" fmla="*/ 1062038 w 692"/>
                <a:gd name="T19" fmla="*/ 503237 h 2607"/>
                <a:gd name="T20" fmla="*/ 823913 w 692"/>
                <a:gd name="T21" fmla="*/ 503237 h 2607"/>
                <a:gd name="T22" fmla="*/ 823913 w 692"/>
                <a:gd name="T23" fmla="*/ 3179762 h 2607"/>
                <a:gd name="T24" fmla="*/ 823913 w 692"/>
                <a:gd name="T25" fmla="*/ 3179762 h 2607"/>
                <a:gd name="T26" fmla="*/ 1098550 w 692"/>
                <a:gd name="T27" fmla="*/ 3654425 h 260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92" h="2607">
                  <a:moveTo>
                    <a:pt x="692" y="2302"/>
                  </a:moveTo>
                  <a:lnTo>
                    <a:pt x="519" y="2607"/>
                  </a:lnTo>
                  <a:lnTo>
                    <a:pt x="173" y="2607"/>
                  </a:lnTo>
                  <a:lnTo>
                    <a:pt x="0" y="2302"/>
                  </a:lnTo>
                  <a:lnTo>
                    <a:pt x="173" y="2003"/>
                  </a:lnTo>
                  <a:lnTo>
                    <a:pt x="173" y="317"/>
                  </a:lnTo>
                  <a:lnTo>
                    <a:pt x="24" y="317"/>
                  </a:lnTo>
                  <a:lnTo>
                    <a:pt x="346" y="0"/>
                  </a:lnTo>
                  <a:lnTo>
                    <a:pt x="669" y="317"/>
                  </a:lnTo>
                  <a:lnTo>
                    <a:pt x="519" y="317"/>
                  </a:lnTo>
                  <a:lnTo>
                    <a:pt x="519" y="2003"/>
                  </a:lnTo>
                  <a:lnTo>
                    <a:pt x="692" y="2302"/>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64" name="Freeform 29">
              <a:extLst>
                <a:ext uri="{FF2B5EF4-FFF2-40B4-BE49-F238E27FC236}">
                  <a16:creationId xmlns:a16="http://schemas.microsoft.com/office/drawing/2014/main" id="{CDE2717E-BA7F-4890-9DB4-C2B32EBB624E}"/>
                </a:ext>
              </a:extLst>
            </p:cNvPr>
            <p:cNvSpPr>
              <a:spLocks/>
            </p:cNvSpPr>
            <p:nvPr/>
          </p:nvSpPr>
          <p:spPr bwMode="auto">
            <a:xfrm>
              <a:off x="2997200" y="2357438"/>
              <a:ext cx="549275" cy="4138612"/>
            </a:xfrm>
            <a:custGeom>
              <a:avLst/>
              <a:gdLst>
                <a:gd name="T0" fmla="*/ 549275 w 346"/>
                <a:gd name="T1" fmla="*/ 3654425 h 2607"/>
                <a:gd name="T2" fmla="*/ 274638 w 346"/>
                <a:gd name="T3" fmla="*/ 4138612 h 2607"/>
                <a:gd name="T4" fmla="*/ 0 w 346"/>
                <a:gd name="T5" fmla="*/ 4138612 h 2607"/>
                <a:gd name="T6" fmla="*/ 0 w 346"/>
                <a:gd name="T7" fmla="*/ 0 h 2607"/>
                <a:gd name="T8" fmla="*/ 512763 w 346"/>
                <a:gd name="T9" fmla="*/ 503237 h 2607"/>
                <a:gd name="T10" fmla="*/ 274638 w 346"/>
                <a:gd name="T11" fmla="*/ 503237 h 2607"/>
                <a:gd name="T12" fmla="*/ 274638 w 346"/>
                <a:gd name="T13" fmla="*/ 3179762 h 2607"/>
                <a:gd name="T14" fmla="*/ 274638 w 346"/>
                <a:gd name="T15" fmla="*/ 3179762 h 2607"/>
                <a:gd name="T16" fmla="*/ 549275 w 346"/>
                <a:gd name="T17" fmla="*/ 3654425 h 26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2607">
                  <a:moveTo>
                    <a:pt x="346" y="2302"/>
                  </a:moveTo>
                  <a:lnTo>
                    <a:pt x="173" y="2607"/>
                  </a:lnTo>
                  <a:lnTo>
                    <a:pt x="0" y="2607"/>
                  </a:lnTo>
                  <a:lnTo>
                    <a:pt x="0" y="0"/>
                  </a:lnTo>
                  <a:lnTo>
                    <a:pt x="323" y="317"/>
                  </a:lnTo>
                  <a:lnTo>
                    <a:pt x="173" y="317"/>
                  </a:lnTo>
                  <a:lnTo>
                    <a:pt x="173" y="2003"/>
                  </a:lnTo>
                  <a:lnTo>
                    <a:pt x="346" y="2302"/>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65" name="Freeform 30">
              <a:extLst>
                <a:ext uri="{FF2B5EF4-FFF2-40B4-BE49-F238E27FC236}">
                  <a16:creationId xmlns:a16="http://schemas.microsoft.com/office/drawing/2014/main" id="{788C040F-DECE-4661-A67E-827D75E771C8}"/>
                </a:ext>
              </a:extLst>
            </p:cNvPr>
            <p:cNvSpPr>
              <a:spLocks/>
            </p:cNvSpPr>
            <p:nvPr/>
          </p:nvSpPr>
          <p:spPr bwMode="auto">
            <a:xfrm>
              <a:off x="2562225" y="5632450"/>
              <a:ext cx="871538" cy="758825"/>
            </a:xfrm>
            <a:custGeom>
              <a:avLst/>
              <a:gdLst>
                <a:gd name="T0" fmla="*/ 654050 w 549"/>
                <a:gd name="T1" fmla="*/ 0 h 478"/>
                <a:gd name="T2" fmla="*/ 217488 w 549"/>
                <a:gd name="T3" fmla="*/ 0 h 478"/>
                <a:gd name="T4" fmla="*/ 0 w 549"/>
                <a:gd name="T5" fmla="*/ 379413 h 478"/>
                <a:gd name="T6" fmla="*/ 217488 w 549"/>
                <a:gd name="T7" fmla="*/ 758825 h 478"/>
                <a:gd name="T8" fmla="*/ 654050 w 549"/>
                <a:gd name="T9" fmla="*/ 758825 h 478"/>
                <a:gd name="T10" fmla="*/ 871538 w 549"/>
                <a:gd name="T11" fmla="*/ 379413 h 478"/>
                <a:gd name="T12" fmla="*/ 654050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1" name="Rectangle 45">
              <a:extLst>
                <a:ext uri="{FF2B5EF4-FFF2-40B4-BE49-F238E27FC236}">
                  <a16:creationId xmlns:a16="http://schemas.microsoft.com/office/drawing/2014/main" id="{2103792D-8E2E-421D-B6D7-E7378CA93B61}"/>
                </a:ext>
              </a:extLst>
            </p:cNvPr>
            <p:cNvSpPr>
              <a:spLocks noChangeArrowheads="1"/>
            </p:cNvSpPr>
            <p:nvPr/>
          </p:nvSpPr>
          <p:spPr bwMode="auto">
            <a:xfrm>
              <a:off x="2705100" y="5756275"/>
              <a:ext cx="59055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ru-RU" sz="3600" b="1">
                  <a:solidFill>
                    <a:srgbClr val="73848D"/>
                  </a:solidFill>
                  <a:latin typeface="Arial" panose="020B0604020202020204" pitchFamily="34" charset="0"/>
                </a:rPr>
                <a:t>A</a:t>
              </a:r>
              <a:r>
                <a:rPr lang="ru-RU" altLang="ru-RU" sz="3600" b="1">
                  <a:solidFill>
                    <a:srgbClr val="73848D"/>
                  </a:solidFill>
                  <a:latin typeface="Arial" panose="020B0604020202020204" pitchFamily="34" charset="0"/>
                </a:rPr>
                <a:t>2</a:t>
              </a:r>
              <a:endParaRPr lang="ru-RU" altLang="ru-RU"/>
            </a:p>
          </p:txBody>
        </p:sp>
      </p:grpSp>
      <p:grpSp>
        <p:nvGrpSpPr>
          <p:cNvPr id="4" name="Группа 3">
            <a:extLst>
              <a:ext uri="{FF2B5EF4-FFF2-40B4-BE49-F238E27FC236}">
                <a16:creationId xmlns:a16="http://schemas.microsoft.com/office/drawing/2014/main" id="{09F32501-0C75-4F97-B6B3-D8CBD4749E3D}"/>
              </a:ext>
            </a:extLst>
          </p:cNvPr>
          <p:cNvGrpSpPr/>
          <p:nvPr/>
        </p:nvGrpSpPr>
        <p:grpSpPr>
          <a:xfrm>
            <a:off x="3727450" y="3951288"/>
            <a:ext cx="1098550" cy="2544762"/>
            <a:chOff x="3727450" y="3951288"/>
            <a:chExt cx="1098550" cy="2544762"/>
          </a:xfrm>
        </p:grpSpPr>
        <p:sp>
          <p:nvSpPr>
            <p:cNvPr id="45066" name="Freeform 31">
              <a:extLst>
                <a:ext uri="{FF2B5EF4-FFF2-40B4-BE49-F238E27FC236}">
                  <a16:creationId xmlns:a16="http://schemas.microsoft.com/office/drawing/2014/main" id="{D7E69C6B-946C-4C32-BA4E-BD91374A784D}"/>
                </a:ext>
              </a:extLst>
            </p:cNvPr>
            <p:cNvSpPr>
              <a:spLocks/>
            </p:cNvSpPr>
            <p:nvPr/>
          </p:nvSpPr>
          <p:spPr bwMode="auto">
            <a:xfrm>
              <a:off x="3727450" y="3951288"/>
              <a:ext cx="1098550" cy="2544762"/>
            </a:xfrm>
            <a:custGeom>
              <a:avLst/>
              <a:gdLst>
                <a:gd name="T0" fmla="*/ 1098550 w 692"/>
                <a:gd name="T1" fmla="*/ 2060575 h 1603"/>
                <a:gd name="T2" fmla="*/ 823913 w 692"/>
                <a:gd name="T3" fmla="*/ 2544762 h 1603"/>
                <a:gd name="T4" fmla="*/ 274638 w 692"/>
                <a:gd name="T5" fmla="*/ 2544762 h 1603"/>
                <a:gd name="T6" fmla="*/ 0 w 692"/>
                <a:gd name="T7" fmla="*/ 2060575 h 1603"/>
                <a:gd name="T8" fmla="*/ 274638 w 692"/>
                <a:gd name="T9" fmla="*/ 1585912 h 1603"/>
                <a:gd name="T10" fmla="*/ 274638 w 692"/>
                <a:gd name="T11" fmla="*/ 1585912 h 1603"/>
                <a:gd name="T12" fmla="*/ 274638 w 692"/>
                <a:gd name="T13" fmla="*/ 503237 h 1603"/>
                <a:gd name="T14" fmla="*/ 38100 w 692"/>
                <a:gd name="T15" fmla="*/ 503237 h 1603"/>
                <a:gd name="T16" fmla="*/ 549275 w 692"/>
                <a:gd name="T17" fmla="*/ 0 h 1603"/>
                <a:gd name="T18" fmla="*/ 1060450 w 692"/>
                <a:gd name="T19" fmla="*/ 503237 h 1603"/>
                <a:gd name="T20" fmla="*/ 823913 w 692"/>
                <a:gd name="T21" fmla="*/ 503237 h 1603"/>
                <a:gd name="T22" fmla="*/ 823913 w 692"/>
                <a:gd name="T23" fmla="*/ 1585912 h 1603"/>
                <a:gd name="T24" fmla="*/ 823913 w 692"/>
                <a:gd name="T25" fmla="*/ 1585912 h 1603"/>
                <a:gd name="T26" fmla="*/ 1098550 w 692"/>
                <a:gd name="T27" fmla="*/ 2060575 h 160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92" h="1603">
                  <a:moveTo>
                    <a:pt x="692" y="1298"/>
                  </a:moveTo>
                  <a:lnTo>
                    <a:pt x="519" y="1603"/>
                  </a:lnTo>
                  <a:lnTo>
                    <a:pt x="173" y="1603"/>
                  </a:lnTo>
                  <a:lnTo>
                    <a:pt x="0" y="1298"/>
                  </a:lnTo>
                  <a:lnTo>
                    <a:pt x="173" y="999"/>
                  </a:lnTo>
                  <a:lnTo>
                    <a:pt x="173" y="317"/>
                  </a:lnTo>
                  <a:lnTo>
                    <a:pt x="24" y="317"/>
                  </a:lnTo>
                  <a:lnTo>
                    <a:pt x="346" y="0"/>
                  </a:lnTo>
                  <a:lnTo>
                    <a:pt x="668" y="317"/>
                  </a:lnTo>
                  <a:lnTo>
                    <a:pt x="519" y="317"/>
                  </a:lnTo>
                  <a:lnTo>
                    <a:pt x="519" y="999"/>
                  </a:lnTo>
                  <a:lnTo>
                    <a:pt x="692" y="129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67" name="Freeform 32">
              <a:extLst>
                <a:ext uri="{FF2B5EF4-FFF2-40B4-BE49-F238E27FC236}">
                  <a16:creationId xmlns:a16="http://schemas.microsoft.com/office/drawing/2014/main" id="{911710CF-C864-41ED-A823-F869FEAC1635}"/>
                </a:ext>
              </a:extLst>
            </p:cNvPr>
            <p:cNvSpPr>
              <a:spLocks/>
            </p:cNvSpPr>
            <p:nvPr/>
          </p:nvSpPr>
          <p:spPr bwMode="auto">
            <a:xfrm>
              <a:off x="4276725" y="3951288"/>
              <a:ext cx="549275" cy="2544762"/>
            </a:xfrm>
            <a:custGeom>
              <a:avLst/>
              <a:gdLst>
                <a:gd name="T0" fmla="*/ 549275 w 346"/>
                <a:gd name="T1" fmla="*/ 2060575 h 1603"/>
                <a:gd name="T2" fmla="*/ 274638 w 346"/>
                <a:gd name="T3" fmla="*/ 2544762 h 1603"/>
                <a:gd name="T4" fmla="*/ 0 w 346"/>
                <a:gd name="T5" fmla="*/ 2544762 h 1603"/>
                <a:gd name="T6" fmla="*/ 0 w 346"/>
                <a:gd name="T7" fmla="*/ 0 h 1603"/>
                <a:gd name="T8" fmla="*/ 511175 w 346"/>
                <a:gd name="T9" fmla="*/ 503237 h 1603"/>
                <a:gd name="T10" fmla="*/ 274638 w 346"/>
                <a:gd name="T11" fmla="*/ 503237 h 1603"/>
                <a:gd name="T12" fmla="*/ 274638 w 346"/>
                <a:gd name="T13" fmla="*/ 1585912 h 1603"/>
                <a:gd name="T14" fmla="*/ 274638 w 346"/>
                <a:gd name="T15" fmla="*/ 1585912 h 1603"/>
                <a:gd name="T16" fmla="*/ 549275 w 346"/>
                <a:gd name="T17" fmla="*/ 2060575 h 16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1603">
                  <a:moveTo>
                    <a:pt x="346" y="1298"/>
                  </a:moveTo>
                  <a:lnTo>
                    <a:pt x="173" y="1603"/>
                  </a:lnTo>
                  <a:lnTo>
                    <a:pt x="0" y="1603"/>
                  </a:lnTo>
                  <a:lnTo>
                    <a:pt x="0" y="0"/>
                  </a:lnTo>
                  <a:lnTo>
                    <a:pt x="322" y="317"/>
                  </a:lnTo>
                  <a:lnTo>
                    <a:pt x="173" y="317"/>
                  </a:lnTo>
                  <a:lnTo>
                    <a:pt x="173" y="999"/>
                  </a:lnTo>
                  <a:lnTo>
                    <a:pt x="346" y="1298"/>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68" name="Freeform 33">
              <a:extLst>
                <a:ext uri="{FF2B5EF4-FFF2-40B4-BE49-F238E27FC236}">
                  <a16:creationId xmlns:a16="http://schemas.microsoft.com/office/drawing/2014/main" id="{E28192FC-3746-4A76-B217-4B834676D6F8}"/>
                </a:ext>
              </a:extLst>
            </p:cNvPr>
            <p:cNvSpPr>
              <a:spLocks/>
            </p:cNvSpPr>
            <p:nvPr/>
          </p:nvSpPr>
          <p:spPr bwMode="auto">
            <a:xfrm>
              <a:off x="3841750" y="5632450"/>
              <a:ext cx="871538" cy="758825"/>
            </a:xfrm>
            <a:custGeom>
              <a:avLst/>
              <a:gdLst>
                <a:gd name="T0" fmla="*/ 652463 w 549"/>
                <a:gd name="T1" fmla="*/ 0 h 478"/>
                <a:gd name="T2" fmla="*/ 217488 w 549"/>
                <a:gd name="T3" fmla="*/ 0 h 478"/>
                <a:gd name="T4" fmla="*/ 0 w 549"/>
                <a:gd name="T5" fmla="*/ 379413 h 478"/>
                <a:gd name="T6" fmla="*/ 217488 w 549"/>
                <a:gd name="T7" fmla="*/ 758825 h 478"/>
                <a:gd name="T8" fmla="*/ 652463 w 549"/>
                <a:gd name="T9" fmla="*/ 758825 h 478"/>
                <a:gd name="T10" fmla="*/ 871538 w 549"/>
                <a:gd name="T11" fmla="*/ 379413 h 478"/>
                <a:gd name="T12" fmla="*/ 652463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1" y="0"/>
                  </a:moveTo>
                  <a:lnTo>
                    <a:pt x="137" y="0"/>
                  </a:lnTo>
                  <a:lnTo>
                    <a:pt x="0" y="239"/>
                  </a:lnTo>
                  <a:lnTo>
                    <a:pt x="137" y="478"/>
                  </a:lnTo>
                  <a:lnTo>
                    <a:pt x="411" y="478"/>
                  </a:lnTo>
                  <a:lnTo>
                    <a:pt x="549" y="239"/>
                  </a:lnTo>
                  <a:lnTo>
                    <a:pt x="4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2" name="Rectangle 45">
              <a:extLst>
                <a:ext uri="{FF2B5EF4-FFF2-40B4-BE49-F238E27FC236}">
                  <a16:creationId xmlns:a16="http://schemas.microsoft.com/office/drawing/2014/main" id="{0F826488-6585-4C93-B595-47A6C9FB0CE4}"/>
                </a:ext>
              </a:extLst>
            </p:cNvPr>
            <p:cNvSpPr>
              <a:spLocks noChangeArrowheads="1"/>
            </p:cNvSpPr>
            <p:nvPr/>
          </p:nvSpPr>
          <p:spPr bwMode="auto">
            <a:xfrm>
              <a:off x="3992563" y="5756275"/>
              <a:ext cx="59055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ru-RU" sz="3600" b="1">
                  <a:solidFill>
                    <a:srgbClr val="73848D"/>
                  </a:solidFill>
                  <a:latin typeface="Arial" panose="020B0604020202020204" pitchFamily="34" charset="0"/>
                </a:rPr>
                <a:t>A</a:t>
              </a:r>
              <a:r>
                <a:rPr lang="ru-RU" altLang="ru-RU" sz="3600" b="1">
                  <a:solidFill>
                    <a:srgbClr val="73848D"/>
                  </a:solidFill>
                  <a:latin typeface="Arial" panose="020B0604020202020204" pitchFamily="34" charset="0"/>
                </a:rPr>
                <a:t>3</a:t>
              </a:r>
              <a:endParaRPr lang="ru-RU" altLang="ru-RU"/>
            </a:p>
          </p:txBody>
        </p:sp>
      </p:grpSp>
      <p:grpSp>
        <p:nvGrpSpPr>
          <p:cNvPr id="5" name="Группа 4">
            <a:extLst>
              <a:ext uri="{FF2B5EF4-FFF2-40B4-BE49-F238E27FC236}">
                <a16:creationId xmlns:a16="http://schemas.microsoft.com/office/drawing/2014/main" id="{1488D7F7-00F7-4427-B4AB-8F193787EA95}"/>
              </a:ext>
            </a:extLst>
          </p:cNvPr>
          <p:cNvGrpSpPr/>
          <p:nvPr/>
        </p:nvGrpSpPr>
        <p:grpSpPr>
          <a:xfrm>
            <a:off x="5006975" y="2992438"/>
            <a:ext cx="1098550" cy="3503612"/>
            <a:chOff x="5006975" y="2992438"/>
            <a:chExt cx="1098550" cy="3503612"/>
          </a:xfrm>
        </p:grpSpPr>
        <p:sp>
          <p:nvSpPr>
            <p:cNvPr id="45069" name="Freeform 34">
              <a:extLst>
                <a:ext uri="{FF2B5EF4-FFF2-40B4-BE49-F238E27FC236}">
                  <a16:creationId xmlns:a16="http://schemas.microsoft.com/office/drawing/2014/main" id="{4837E1CC-F31C-442D-BFC8-006F69DB5720}"/>
                </a:ext>
              </a:extLst>
            </p:cNvPr>
            <p:cNvSpPr>
              <a:spLocks/>
            </p:cNvSpPr>
            <p:nvPr/>
          </p:nvSpPr>
          <p:spPr bwMode="auto">
            <a:xfrm>
              <a:off x="5006975" y="2992438"/>
              <a:ext cx="1098550" cy="3503612"/>
            </a:xfrm>
            <a:custGeom>
              <a:avLst/>
              <a:gdLst>
                <a:gd name="T0" fmla="*/ 1098550 w 692"/>
                <a:gd name="T1" fmla="*/ 3019425 h 2207"/>
                <a:gd name="T2" fmla="*/ 823913 w 692"/>
                <a:gd name="T3" fmla="*/ 3503612 h 2207"/>
                <a:gd name="T4" fmla="*/ 274638 w 692"/>
                <a:gd name="T5" fmla="*/ 3503612 h 2207"/>
                <a:gd name="T6" fmla="*/ 0 w 692"/>
                <a:gd name="T7" fmla="*/ 3019425 h 2207"/>
                <a:gd name="T8" fmla="*/ 274638 w 692"/>
                <a:gd name="T9" fmla="*/ 2544762 h 2207"/>
                <a:gd name="T10" fmla="*/ 274638 w 692"/>
                <a:gd name="T11" fmla="*/ 2544762 h 2207"/>
                <a:gd name="T12" fmla="*/ 274638 w 692"/>
                <a:gd name="T13" fmla="*/ 503237 h 2207"/>
                <a:gd name="T14" fmla="*/ 38100 w 692"/>
                <a:gd name="T15" fmla="*/ 503237 h 2207"/>
                <a:gd name="T16" fmla="*/ 549275 w 692"/>
                <a:gd name="T17" fmla="*/ 0 h 2207"/>
                <a:gd name="T18" fmla="*/ 1060450 w 692"/>
                <a:gd name="T19" fmla="*/ 503237 h 2207"/>
                <a:gd name="T20" fmla="*/ 823913 w 692"/>
                <a:gd name="T21" fmla="*/ 503237 h 2207"/>
                <a:gd name="T22" fmla="*/ 823913 w 692"/>
                <a:gd name="T23" fmla="*/ 2544762 h 2207"/>
                <a:gd name="T24" fmla="*/ 823913 w 692"/>
                <a:gd name="T25" fmla="*/ 2544762 h 2207"/>
                <a:gd name="T26" fmla="*/ 1098550 w 692"/>
                <a:gd name="T27" fmla="*/ 3019425 h 220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92" h="2207">
                  <a:moveTo>
                    <a:pt x="692" y="1902"/>
                  </a:moveTo>
                  <a:lnTo>
                    <a:pt x="519" y="2207"/>
                  </a:lnTo>
                  <a:lnTo>
                    <a:pt x="173" y="2207"/>
                  </a:lnTo>
                  <a:lnTo>
                    <a:pt x="0" y="1902"/>
                  </a:lnTo>
                  <a:lnTo>
                    <a:pt x="173" y="1603"/>
                  </a:lnTo>
                  <a:lnTo>
                    <a:pt x="173" y="317"/>
                  </a:lnTo>
                  <a:lnTo>
                    <a:pt x="24" y="317"/>
                  </a:lnTo>
                  <a:lnTo>
                    <a:pt x="346" y="0"/>
                  </a:lnTo>
                  <a:lnTo>
                    <a:pt x="668" y="317"/>
                  </a:lnTo>
                  <a:lnTo>
                    <a:pt x="519" y="317"/>
                  </a:lnTo>
                  <a:lnTo>
                    <a:pt x="519" y="1603"/>
                  </a:lnTo>
                  <a:lnTo>
                    <a:pt x="692" y="190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70" name="Freeform 35">
              <a:extLst>
                <a:ext uri="{FF2B5EF4-FFF2-40B4-BE49-F238E27FC236}">
                  <a16:creationId xmlns:a16="http://schemas.microsoft.com/office/drawing/2014/main" id="{C84588E0-5995-4EC0-80BC-2C5574F3D34D}"/>
                </a:ext>
              </a:extLst>
            </p:cNvPr>
            <p:cNvSpPr>
              <a:spLocks/>
            </p:cNvSpPr>
            <p:nvPr/>
          </p:nvSpPr>
          <p:spPr bwMode="auto">
            <a:xfrm>
              <a:off x="5556250" y="2992438"/>
              <a:ext cx="549275" cy="3503612"/>
            </a:xfrm>
            <a:custGeom>
              <a:avLst/>
              <a:gdLst>
                <a:gd name="T0" fmla="*/ 549275 w 346"/>
                <a:gd name="T1" fmla="*/ 3019425 h 2207"/>
                <a:gd name="T2" fmla="*/ 274638 w 346"/>
                <a:gd name="T3" fmla="*/ 3503612 h 2207"/>
                <a:gd name="T4" fmla="*/ 0 w 346"/>
                <a:gd name="T5" fmla="*/ 3503612 h 2207"/>
                <a:gd name="T6" fmla="*/ 0 w 346"/>
                <a:gd name="T7" fmla="*/ 0 h 2207"/>
                <a:gd name="T8" fmla="*/ 511175 w 346"/>
                <a:gd name="T9" fmla="*/ 503237 h 2207"/>
                <a:gd name="T10" fmla="*/ 274638 w 346"/>
                <a:gd name="T11" fmla="*/ 503237 h 2207"/>
                <a:gd name="T12" fmla="*/ 274638 w 346"/>
                <a:gd name="T13" fmla="*/ 2544762 h 2207"/>
                <a:gd name="T14" fmla="*/ 274638 w 346"/>
                <a:gd name="T15" fmla="*/ 2544762 h 2207"/>
                <a:gd name="T16" fmla="*/ 549275 w 346"/>
                <a:gd name="T17" fmla="*/ 3019425 h 220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2207">
                  <a:moveTo>
                    <a:pt x="346" y="1902"/>
                  </a:moveTo>
                  <a:lnTo>
                    <a:pt x="173" y="2207"/>
                  </a:lnTo>
                  <a:lnTo>
                    <a:pt x="0" y="2207"/>
                  </a:lnTo>
                  <a:lnTo>
                    <a:pt x="0" y="0"/>
                  </a:lnTo>
                  <a:lnTo>
                    <a:pt x="322" y="317"/>
                  </a:lnTo>
                  <a:lnTo>
                    <a:pt x="173" y="317"/>
                  </a:lnTo>
                  <a:lnTo>
                    <a:pt x="173" y="1603"/>
                  </a:lnTo>
                  <a:lnTo>
                    <a:pt x="346" y="1902"/>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71" name="Freeform 36">
              <a:extLst>
                <a:ext uri="{FF2B5EF4-FFF2-40B4-BE49-F238E27FC236}">
                  <a16:creationId xmlns:a16="http://schemas.microsoft.com/office/drawing/2014/main" id="{A9825AD2-E87B-4929-9DBA-9E2409291896}"/>
                </a:ext>
              </a:extLst>
            </p:cNvPr>
            <p:cNvSpPr>
              <a:spLocks/>
            </p:cNvSpPr>
            <p:nvPr/>
          </p:nvSpPr>
          <p:spPr bwMode="auto">
            <a:xfrm>
              <a:off x="5119688" y="5632450"/>
              <a:ext cx="873125" cy="758825"/>
            </a:xfrm>
            <a:custGeom>
              <a:avLst/>
              <a:gdLst>
                <a:gd name="T0" fmla="*/ 654050 w 550"/>
                <a:gd name="T1" fmla="*/ 0 h 478"/>
                <a:gd name="T2" fmla="*/ 219075 w 550"/>
                <a:gd name="T3" fmla="*/ 0 h 478"/>
                <a:gd name="T4" fmla="*/ 0 w 550"/>
                <a:gd name="T5" fmla="*/ 379413 h 478"/>
                <a:gd name="T6" fmla="*/ 219075 w 550"/>
                <a:gd name="T7" fmla="*/ 758825 h 478"/>
                <a:gd name="T8" fmla="*/ 654050 w 550"/>
                <a:gd name="T9" fmla="*/ 758825 h 478"/>
                <a:gd name="T10" fmla="*/ 873125 w 550"/>
                <a:gd name="T11" fmla="*/ 379413 h 478"/>
                <a:gd name="T12" fmla="*/ 654050 w 550"/>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50" h="478">
                  <a:moveTo>
                    <a:pt x="412" y="0"/>
                  </a:moveTo>
                  <a:lnTo>
                    <a:pt x="138" y="0"/>
                  </a:lnTo>
                  <a:lnTo>
                    <a:pt x="0" y="239"/>
                  </a:lnTo>
                  <a:lnTo>
                    <a:pt x="138" y="478"/>
                  </a:lnTo>
                  <a:lnTo>
                    <a:pt x="412" y="478"/>
                  </a:lnTo>
                  <a:lnTo>
                    <a:pt x="550" y="239"/>
                  </a:lnTo>
                  <a:lnTo>
                    <a:pt x="4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3" name="Rectangle 45">
              <a:extLst>
                <a:ext uri="{FF2B5EF4-FFF2-40B4-BE49-F238E27FC236}">
                  <a16:creationId xmlns:a16="http://schemas.microsoft.com/office/drawing/2014/main" id="{A475E084-73F5-4177-AA4C-5631FEB0F484}"/>
                </a:ext>
              </a:extLst>
            </p:cNvPr>
            <p:cNvSpPr>
              <a:spLocks noChangeArrowheads="1"/>
            </p:cNvSpPr>
            <p:nvPr/>
          </p:nvSpPr>
          <p:spPr bwMode="auto">
            <a:xfrm>
              <a:off x="5268913" y="5756275"/>
              <a:ext cx="59055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ru-RU" sz="3600" b="1">
                  <a:solidFill>
                    <a:srgbClr val="73848D"/>
                  </a:solidFill>
                  <a:latin typeface="Arial" panose="020B0604020202020204" pitchFamily="34" charset="0"/>
                </a:rPr>
                <a:t>A</a:t>
              </a:r>
              <a:r>
                <a:rPr lang="ru-RU" altLang="ru-RU" sz="3600" b="1">
                  <a:solidFill>
                    <a:srgbClr val="73848D"/>
                  </a:solidFill>
                  <a:latin typeface="Arial" panose="020B0604020202020204" pitchFamily="34" charset="0"/>
                </a:rPr>
                <a:t>4</a:t>
              </a:r>
              <a:endParaRPr lang="ru-RU" altLang="ru-RU"/>
            </a:p>
          </p:txBody>
        </p:sp>
      </p:grpSp>
      <p:grpSp>
        <p:nvGrpSpPr>
          <p:cNvPr id="6" name="Группа 5">
            <a:extLst>
              <a:ext uri="{FF2B5EF4-FFF2-40B4-BE49-F238E27FC236}">
                <a16:creationId xmlns:a16="http://schemas.microsoft.com/office/drawing/2014/main" id="{A5F2C42B-1154-46B8-BD1F-BB1C9781E3AD}"/>
              </a:ext>
            </a:extLst>
          </p:cNvPr>
          <p:cNvGrpSpPr/>
          <p:nvPr/>
        </p:nvGrpSpPr>
        <p:grpSpPr>
          <a:xfrm>
            <a:off x="6286500" y="2679700"/>
            <a:ext cx="1098550" cy="3816350"/>
            <a:chOff x="6286500" y="2679700"/>
            <a:chExt cx="1098550" cy="3816350"/>
          </a:xfrm>
        </p:grpSpPr>
        <p:sp>
          <p:nvSpPr>
            <p:cNvPr id="45072" name="Freeform 37">
              <a:extLst>
                <a:ext uri="{FF2B5EF4-FFF2-40B4-BE49-F238E27FC236}">
                  <a16:creationId xmlns:a16="http://schemas.microsoft.com/office/drawing/2014/main" id="{B86B065C-7185-4454-A596-E3567197139B}"/>
                </a:ext>
              </a:extLst>
            </p:cNvPr>
            <p:cNvSpPr>
              <a:spLocks/>
            </p:cNvSpPr>
            <p:nvPr/>
          </p:nvSpPr>
          <p:spPr bwMode="auto">
            <a:xfrm>
              <a:off x="6286500" y="2679700"/>
              <a:ext cx="1098550" cy="3816350"/>
            </a:xfrm>
            <a:custGeom>
              <a:avLst/>
              <a:gdLst>
                <a:gd name="T0" fmla="*/ 1098550 w 692"/>
                <a:gd name="T1" fmla="*/ 3332163 h 2404"/>
                <a:gd name="T2" fmla="*/ 823913 w 692"/>
                <a:gd name="T3" fmla="*/ 3816350 h 2404"/>
                <a:gd name="T4" fmla="*/ 274638 w 692"/>
                <a:gd name="T5" fmla="*/ 3816350 h 2404"/>
                <a:gd name="T6" fmla="*/ 0 w 692"/>
                <a:gd name="T7" fmla="*/ 3332163 h 2404"/>
                <a:gd name="T8" fmla="*/ 274638 w 692"/>
                <a:gd name="T9" fmla="*/ 2857500 h 2404"/>
                <a:gd name="T10" fmla="*/ 274638 w 692"/>
                <a:gd name="T11" fmla="*/ 2857500 h 2404"/>
                <a:gd name="T12" fmla="*/ 274638 w 692"/>
                <a:gd name="T13" fmla="*/ 503238 h 2404"/>
                <a:gd name="T14" fmla="*/ 36513 w 692"/>
                <a:gd name="T15" fmla="*/ 503238 h 2404"/>
                <a:gd name="T16" fmla="*/ 549275 w 692"/>
                <a:gd name="T17" fmla="*/ 0 h 2404"/>
                <a:gd name="T18" fmla="*/ 1060450 w 692"/>
                <a:gd name="T19" fmla="*/ 503238 h 2404"/>
                <a:gd name="T20" fmla="*/ 823913 w 692"/>
                <a:gd name="T21" fmla="*/ 503238 h 2404"/>
                <a:gd name="T22" fmla="*/ 823913 w 692"/>
                <a:gd name="T23" fmla="*/ 2857500 h 2404"/>
                <a:gd name="T24" fmla="*/ 823913 w 692"/>
                <a:gd name="T25" fmla="*/ 2857500 h 2404"/>
                <a:gd name="T26" fmla="*/ 1098550 w 692"/>
                <a:gd name="T27" fmla="*/ 3332163 h 240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692" h="2404">
                  <a:moveTo>
                    <a:pt x="692" y="2099"/>
                  </a:moveTo>
                  <a:lnTo>
                    <a:pt x="519" y="2404"/>
                  </a:lnTo>
                  <a:lnTo>
                    <a:pt x="173" y="2404"/>
                  </a:lnTo>
                  <a:lnTo>
                    <a:pt x="0" y="2099"/>
                  </a:lnTo>
                  <a:lnTo>
                    <a:pt x="173" y="1800"/>
                  </a:lnTo>
                  <a:lnTo>
                    <a:pt x="173" y="317"/>
                  </a:lnTo>
                  <a:lnTo>
                    <a:pt x="23" y="317"/>
                  </a:lnTo>
                  <a:lnTo>
                    <a:pt x="346" y="0"/>
                  </a:lnTo>
                  <a:lnTo>
                    <a:pt x="668" y="317"/>
                  </a:lnTo>
                  <a:lnTo>
                    <a:pt x="519" y="317"/>
                  </a:lnTo>
                  <a:lnTo>
                    <a:pt x="519" y="1800"/>
                  </a:lnTo>
                  <a:lnTo>
                    <a:pt x="692" y="2099"/>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73" name="Freeform 38">
              <a:extLst>
                <a:ext uri="{FF2B5EF4-FFF2-40B4-BE49-F238E27FC236}">
                  <a16:creationId xmlns:a16="http://schemas.microsoft.com/office/drawing/2014/main" id="{79262A40-9405-4463-89BE-276B8A4D3795}"/>
                </a:ext>
              </a:extLst>
            </p:cNvPr>
            <p:cNvSpPr>
              <a:spLocks/>
            </p:cNvSpPr>
            <p:nvPr/>
          </p:nvSpPr>
          <p:spPr bwMode="auto">
            <a:xfrm>
              <a:off x="6835775" y="2679700"/>
              <a:ext cx="549275" cy="3816350"/>
            </a:xfrm>
            <a:custGeom>
              <a:avLst/>
              <a:gdLst>
                <a:gd name="T0" fmla="*/ 549275 w 346"/>
                <a:gd name="T1" fmla="*/ 3332163 h 2404"/>
                <a:gd name="T2" fmla="*/ 274638 w 346"/>
                <a:gd name="T3" fmla="*/ 3816350 h 2404"/>
                <a:gd name="T4" fmla="*/ 0 w 346"/>
                <a:gd name="T5" fmla="*/ 3816350 h 2404"/>
                <a:gd name="T6" fmla="*/ 0 w 346"/>
                <a:gd name="T7" fmla="*/ 0 h 2404"/>
                <a:gd name="T8" fmla="*/ 511175 w 346"/>
                <a:gd name="T9" fmla="*/ 503238 h 2404"/>
                <a:gd name="T10" fmla="*/ 274638 w 346"/>
                <a:gd name="T11" fmla="*/ 503238 h 2404"/>
                <a:gd name="T12" fmla="*/ 274638 w 346"/>
                <a:gd name="T13" fmla="*/ 2857500 h 2404"/>
                <a:gd name="T14" fmla="*/ 274638 w 346"/>
                <a:gd name="T15" fmla="*/ 2857500 h 2404"/>
                <a:gd name="T16" fmla="*/ 549275 w 346"/>
                <a:gd name="T17" fmla="*/ 3332163 h 240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346" h="2404">
                  <a:moveTo>
                    <a:pt x="346" y="2099"/>
                  </a:moveTo>
                  <a:lnTo>
                    <a:pt x="173" y="2404"/>
                  </a:lnTo>
                  <a:lnTo>
                    <a:pt x="0" y="2404"/>
                  </a:lnTo>
                  <a:lnTo>
                    <a:pt x="0" y="0"/>
                  </a:lnTo>
                  <a:lnTo>
                    <a:pt x="322" y="317"/>
                  </a:lnTo>
                  <a:lnTo>
                    <a:pt x="173" y="317"/>
                  </a:lnTo>
                  <a:lnTo>
                    <a:pt x="173" y="1800"/>
                  </a:lnTo>
                  <a:lnTo>
                    <a:pt x="346" y="2099"/>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74" name="Freeform 39">
              <a:extLst>
                <a:ext uri="{FF2B5EF4-FFF2-40B4-BE49-F238E27FC236}">
                  <a16:creationId xmlns:a16="http://schemas.microsoft.com/office/drawing/2014/main" id="{2FB33B41-4195-4E95-9970-C3FCA77ACD46}"/>
                </a:ext>
              </a:extLst>
            </p:cNvPr>
            <p:cNvSpPr>
              <a:spLocks/>
            </p:cNvSpPr>
            <p:nvPr/>
          </p:nvSpPr>
          <p:spPr bwMode="auto">
            <a:xfrm>
              <a:off x="6399213" y="5632450"/>
              <a:ext cx="871537" cy="758825"/>
            </a:xfrm>
            <a:custGeom>
              <a:avLst/>
              <a:gdLst>
                <a:gd name="T0" fmla="*/ 654050 w 549"/>
                <a:gd name="T1" fmla="*/ 0 h 478"/>
                <a:gd name="T2" fmla="*/ 219075 w 549"/>
                <a:gd name="T3" fmla="*/ 0 h 478"/>
                <a:gd name="T4" fmla="*/ 0 w 549"/>
                <a:gd name="T5" fmla="*/ 379413 h 478"/>
                <a:gd name="T6" fmla="*/ 219075 w 549"/>
                <a:gd name="T7" fmla="*/ 758825 h 478"/>
                <a:gd name="T8" fmla="*/ 654050 w 549"/>
                <a:gd name="T9" fmla="*/ 758825 h 478"/>
                <a:gd name="T10" fmla="*/ 871538 w 549"/>
                <a:gd name="T11" fmla="*/ 379413 h 478"/>
                <a:gd name="T12" fmla="*/ 654050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8" y="0"/>
                  </a:lnTo>
                  <a:lnTo>
                    <a:pt x="0" y="239"/>
                  </a:lnTo>
                  <a:lnTo>
                    <a:pt x="138" y="478"/>
                  </a:lnTo>
                  <a:lnTo>
                    <a:pt x="412" y="478"/>
                  </a:lnTo>
                  <a:lnTo>
                    <a:pt x="549" y="239"/>
                  </a:lnTo>
                  <a:lnTo>
                    <a:pt x="41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4" name="Rectangle 45">
              <a:extLst>
                <a:ext uri="{FF2B5EF4-FFF2-40B4-BE49-F238E27FC236}">
                  <a16:creationId xmlns:a16="http://schemas.microsoft.com/office/drawing/2014/main" id="{96CA8C71-7E4A-487C-99B7-DE9EB425AF66}"/>
                </a:ext>
              </a:extLst>
            </p:cNvPr>
            <p:cNvSpPr>
              <a:spLocks noChangeArrowheads="1"/>
            </p:cNvSpPr>
            <p:nvPr/>
          </p:nvSpPr>
          <p:spPr bwMode="auto">
            <a:xfrm>
              <a:off x="6535738" y="5756275"/>
              <a:ext cx="59055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pPr algn="ctr"/>
              <a:r>
                <a:rPr lang="en-US" altLang="ru-RU" sz="3600" b="1">
                  <a:solidFill>
                    <a:srgbClr val="73848D"/>
                  </a:solidFill>
                  <a:latin typeface="Arial" panose="020B0604020202020204" pitchFamily="34" charset="0"/>
                </a:rPr>
                <a:t>A</a:t>
              </a:r>
              <a:r>
                <a:rPr lang="ru-RU" altLang="ru-RU" sz="3600" b="1">
                  <a:solidFill>
                    <a:srgbClr val="73848D"/>
                  </a:solidFill>
                  <a:latin typeface="Arial" panose="020B0604020202020204" pitchFamily="34" charset="0"/>
                </a:rPr>
                <a:t>5</a:t>
              </a:r>
              <a:endParaRPr lang="ru-RU" altLang="ru-RU"/>
            </a:p>
          </p:txBody>
        </p:sp>
      </p:grpSp>
      <p:sp>
        <p:nvSpPr>
          <p:cNvPr id="45085" name="Freeform 27">
            <a:extLst>
              <a:ext uri="{FF2B5EF4-FFF2-40B4-BE49-F238E27FC236}">
                <a16:creationId xmlns:a16="http://schemas.microsoft.com/office/drawing/2014/main" id="{B864AE05-296C-4622-A416-DCA272D8716A}"/>
              </a:ext>
            </a:extLst>
          </p:cNvPr>
          <p:cNvSpPr>
            <a:spLocks/>
          </p:cNvSpPr>
          <p:nvPr/>
        </p:nvSpPr>
        <p:spPr bwMode="auto">
          <a:xfrm>
            <a:off x="8010525" y="2570163"/>
            <a:ext cx="385763" cy="334962"/>
          </a:xfrm>
          <a:custGeom>
            <a:avLst/>
            <a:gdLst>
              <a:gd name="T0" fmla="*/ 289355 w 549"/>
              <a:gd name="T1" fmla="*/ 0 h 478"/>
              <a:gd name="T2" fmla="*/ 96217 w 549"/>
              <a:gd name="T3" fmla="*/ 0 h 478"/>
              <a:gd name="T4" fmla="*/ 0 w 549"/>
              <a:gd name="T5" fmla="*/ 167854 h 478"/>
              <a:gd name="T6" fmla="*/ 96217 w 549"/>
              <a:gd name="T7" fmla="*/ 335707 h 478"/>
              <a:gd name="T8" fmla="*/ 289355 w 549"/>
              <a:gd name="T9" fmla="*/ 335707 h 478"/>
              <a:gd name="T10" fmla="*/ 385572 w 549"/>
              <a:gd name="T11" fmla="*/ 167854 h 478"/>
              <a:gd name="T12" fmla="*/ 289355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6" name="TextBox 115">
            <a:extLst>
              <a:ext uri="{FF2B5EF4-FFF2-40B4-BE49-F238E27FC236}">
                <a16:creationId xmlns:a16="http://schemas.microsoft.com/office/drawing/2014/main" id="{73E40C35-37BF-42D0-B7A4-220C70956E1A}"/>
              </a:ext>
            </a:extLst>
          </p:cNvPr>
          <p:cNvSpPr txBox="1">
            <a:spLocks noChangeArrowheads="1"/>
          </p:cNvSpPr>
          <p:nvPr/>
        </p:nvSpPr>
        <p:spPr bwMode="auto">
          <a:xfrm>
            <a:off x="8497888" y="2476500"/>
            <a:ext cx="25257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45087" name="Freeform 27">
            <a:extLst>
              <a:ext uri="{FF2B5EF4-FFF2-40B4-BE49-F238E27FC236}">
                <a16:creationId xmlns:a16="http://schemas.microsoft.com/office/drawing/2014/main" id="{797D5DEB-C49D-4835-A818-875DC1C93666}"/>
              </a:ext>
            </a:extLst>
          </p:cNvPr>
          <p:cNvSpPr>
            <a:spLocks/>
          </p:cNvSpPr>
          <p:nvPr/>
        </p:nvSpPr>
        <p:spPr bwMode="auto">
          <a:xfrm>
            <a:off x="8010525" y="3443288"/>
            <a:ext cx="385763" cy="334962"/>
          </a:xfrm>
          <a:custGeom>
            <a:avLst/>
            <a:gdLst>
              <a:gd name="T0" fmla="*/ 289355 w 549"/>
              <a:gd name="T1" fmla="*/ 0 h 478"/>
              <a:gd name="T2" fmla="*/ 96217 w 549"/>
              <a:gd name="T3" fmla="*/ 0 h 478"/>
              <a:gd name="T4" fmla="*/ 0 w 549"/>
              <a:gd name="T5" fmla="*/ 167854 h 478"/>
              <a:gd name="T6" fmla="*/ 96217 w 549"/>
              <a:gd name="T7" fmla="*/ 335707 h 478"/>
              <a:gd name="T8" fmla="*/ 289355 w 549"/>
              <a:gd name="T9" fmla="*/ 335707 h 478"/>
              <a:gd name="T10" fmla="*/ 385572 w 549"/>
              <a:gd name="T11" fmla="*/ 167854 h 478"/>
              <a:gd name="T12" fmla="*/ 289355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88" name="TextBox 115">
            <a:extLst>
              <a:ext uri="{FF2B5EF4-FFF2-40B4-BE49-F238E27FC236}">
                <a16:creationId xmlns:a16="http://schemas.microsoft.com/office/drawing/2014/main" id="{7E28594E-C936-4166-9797-08164DC70A09}"/>
              </a:ext>
            </a:extLst>
          </p:cNvPr>
          <p:cNvSpPr txBox="1">
            <a:spLocks noChangeArrowheads="1"/>
          </p:cNvSpPr>
          <p:nvPr/>
        </p:nvSpPr>
        <p:spPr bwMode="auto">
          <a:xfrm>
            <a:off x="8497888" y="3349625"/>
            <a:ext cx="25257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45089" name="Freeform 27">
            <a:extLst>
              <a:ext uri="{FF2B5EF4-FFF2-40B4-BE49-F238E27FC236}">
                <a16:creationId xmlns:a16="http://schemas.microsoft.com/office/drawing/2014/main" id="{0369AA01-9596-41B8-B162-1F48BB19AAB6}"/>
              </a:ext>
            </a:extLst>
          </p:cNvPr>
          <p:cNvSpPr>
            <a:spLocks/>
          </p:cNvSpPr>
          <p:nvPr/>
        </p:nvSpPr>
        <p:spPr bwMode="auto">
          <a:xfrm>
            <a:off x="8010525" y="4316413"/>
            <a:ext cx="385763" cy="334962"/>
          </a:xfrm>
          <a:custGeom>
            <a:avLst/>
            <a:gdLst>
              <a:gd name="T0" fmla="*/ 289355 w 549"/>
              <a:gd name="T1" fmla="*/ 0 h 478"/>
              <a:gd name="T2" fmla="*/ 96217 w 549"/>
              <a:gd name="T3" fmla="*/ 0 h 478"/>
              <a:gd name="T4" fmla="*/ 0 w 549"/>
              <a:gd name="T5" fmla="*/ 167854 h 478"/>
              <a:gd name="T6" fmla="*/ 96217 w 549"/>
              <a:gd name="T7" fmla="*/ 335707 h 478"/>
              <a:gd name="T8" fmla="*/ 289355 w 549"/>
              <a:gd name="T9" fmla="*/ 335707 h 478"/>
              <a:gd name="T10" fmla="*/ 385572 w 549"/>
              <a:gd name="T11" fmla="*/ 167854 h 478"/>
              <a:gd name="T12" fmla="*/ 289355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90" name="TextBox 115">
            <a:extLst>
              <a:ext uri="{FF2B5EF4-FFF2-40B4-BE49-F238E27FC236}">
                <a16:creationId xmlns:a16="http://schemas.microsoft.com/office/drawing/2014/main" id="{D36124A8-BF50-420D-8579-E0ADD4BECD3A}"/>
              </a:ext>
            </a:extLst>
          </p:cNvPr>
          <p:cNvSpPr txBox="1">
            <a:spLocks noChangeArrowheads="1"/>
          </p:cNvSpPr>
          <p:nvPr/>
        </p:nvSpPr>
        <p:spPr bwMode="auto">
          <a:xfrm>
            <a:off x="8497888" y="4222750"/>
            <a:ext cx="25257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45091" name="Freeform 27">
            <a:extLst>
              <a:ext uri="{FF2B5EF4-FFF2-40B4-BE49-F238E27FC236}">
                <a16:creationId xmlns:a16="http://schemas.microsoft.com/office/drawing/2014/main" id="{55851CC2-40DD-4A08-BA44-60FDC6D29F74}"/>
              </a:ext>
            </a:extLst>
          </p:cNvPr>
          <p:cNvSpPr>
            <a:spLocks/>
          </p:cNvSpPr>
          <p:nvPr/>
        </p:nvSpPr>
        <p:spPr bwMode="auto">
          <a:xfrm>
            <a:off x="8010525" y="5189538"/>
            <a:ext cx="385763" cy="334962"/>
          </a:xfrm>
          <a:custGeom>
            <a:avLst/>
            <a:gdLst>
              <a:gd name="T0" fmla="*/ 289355 w 549"/>
              <a:gd name="T1" fmla="*/ 0 h 478"/>
              <a:gd name="T2" fmla="*/ 96217 w 549"/>
              <a:gd name="T3" fmla="*/ 0 h 478"/>
              <a:gd name="T4" fmla="*/ 0 w 549"/>
              <a:gd name="T5" fmla="*/ 167854 h 478"/>
              <a:gd name="T6" fmla="*/ 96217 w 549"/>
              <a:gd name="T7" fmla="*/ 335707 h 478"/>
              <a:gd name="T8" fmla="*/ 289355 w 549"/>
              <a:gd name="T9" fmla="*/ 335707 h 478"/>
              <a:gd name="T10" fmla="*/ 385572 w 549"/>
              <a:gd name="T11" fmla="*/ 167854 h 478"/>
              <a:gd name="T12" fmla="*/ 289355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92" name="TextBox 115">
            <a:extLst>
              <a:ext uri="{FF2B5EF4-FFF2-40B4-BE49-F238E27FC236}">
                <a16:creationId xmlns:a16="http://schemas.microsoft.com/office/drawing/2014/main" id="{59E74304-26DF-44C4-917D-A85C0EE1AF2D}"/>
              </a:ext>
            </a:extLst>
          </p:cNvPr>
          <p:cNvSpPr txBox="1">
            <a:spLocks noChangeArrowheads="1"/>
          </p:cNvSpPr>
          <p:nvPr/>
        </p:nvSpPr>
        <p:spPr bwMode="auto">
          <a:xfrm>
            <a:off x="8497888" y="5095875"/>
            <a:ext cx="2525712"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
        <p:nvSpPr>
          <p:cNvPr id="45093" name="Freeform 27">
            <a:extLst>
              <a:ext uri="{FF2B5EF4-FFF2-40B4-BE49-F238E27FC236}">
                <a16:creationId xmlns:a16="http://schemas.microsoft.com/office/drawing/2014/main" id="{C0CBBEC6-E25C-4088-B57C-455CD0F65E13}"/>
              </a:ext>
            </a:extLst>
          </p:cNvPr>
          <p:cNvSpPr>
            <a:spLocks/>
          </p:cNvSpPr>
          <p:nvPr/>
        </p:nvSpPr>
        <p:spPr bwMode="auto">
          <a:xfrm>
            <a:off x="8010525" y="6062663"/>
            <a:ext cx="385763" cy="334962"/>
          </a:xfrm>
          <a:custGeom>
            <a:avLst/>
            <a:gdLst>
              <a:gd name="T0" fmla="*/ 289355 w 549"/>
              <a:gd name="T1" fmla="*/ 0 h 478"/>
              <a:gd name="T2" fmla="*/ 96217 w 549"/>
              <a:gd name="T3" fmla="*/ 0 h 478"/>
              <a:gd name="T4" fmla="*/ 0 w 549"/>
              <a:gd name="T5" fmla="*/ 167854 h 478"/>
              <a:gd name="T6" fmla="*/ 96217 w 549"/>
              <a:gd name="T7" fmla="*/ 335707 h 478"/>
              <a:gd name="T8" fmla="*/ 289355 w 549"/>
              <a:gd name="T9" fmla="*/ 335707 h 478"/>
              <a:gd name="T10" fmla="*/ 385572 w 549"/>
              <a:gd name="T11" fmla="*/ 167854 h 478"/>
              <a:gd name="T12" fmla="*/ 289355 w 549"/>
              <a:gd name="T13" fmla="*/ 0 h 4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49" h="478">
                <a:moveTo>
                  <a:pt x="412" y="0"/>
                </a:moveTo>
                <a:lnTo>
                  <a:pt x="137" y="0"/>
                </a:lnTo>
                <a:lnTo>
                  <a:pt x="0" y="239"/>
                </a:lnTo>
                <a:lnTo>
                  <a:pt x="137" y="478"/>
                </a:lnTo>
                <a:lnTo>
                  <a:pt x="412" y="478"/>
                </a:lnTo>
                <a:lnTo>
                  <a:pt x="549" y="239"/>
                </a:lnTo>
                <a:lnTo>
                  <a:pt x="412"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5094" name="TextBox 115">
            <a:extLst>
              <a:ext uri="{FF2B5EF4-FFF2-40B4-BE49-F238E27FC236}">
                <a16:creationId xmlns:a16="http://schemas.microsoft.com/office/drawing/2014/main" id="{300EBE87-31F1-421C-96D8-9D0A67D0841D}"/>
              </a:ext>
            </a:extLst>
          </p:cNvPr>
          <p:cNvSpPr txBox="1">
            <a:spLocks noChangeArrowheads="1"/>
          </p:cNvSpPr>
          <p:nvPr/>
        </p:nvSpPr>
        <p:spPr bwMode="auto">
          <a:xfrm>
            <a:off x="8497888" y="5967413"/>
            <a:ext cx="25257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a:t>
            </a:r>
            <a:endParaRPr lang="ru-RU" altLang="ru-RU" sz="1200" i="1">
              <a:solidFill>
                <a:srgbClr val="73858E"/>
              </a:solidFill>
              <a:latin typeface="Arial" panose="020B0604020202020204" pitchFamily="34" charset="0"/>
              <a:cs typeface="Arial" panose="020B0604020202020204" pitchFamily="34" charset="0"/>
            </a:endParaRPr>
          </a:p>
        </p:txBody>
      </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5058"/>
                                        </p:tgtEl>
                                        <p:attrNameLst>
                                          <p:attrName>style.visibility</p:attrName>
                                        </p:attrNameLst>
                                      </p:cBhvr>
                                      <p:to>
                                        <p:strVal val="visible"/>
                                      </p:to>
                                    </p:set>
                                    <p:anim calcmode="lin" valueType="num">
                                      <p:cBhvr additive="base">
                                        <p:cTn id="7" dur="500" fill="hold"/>
                                        <p:tgtEl>
                                          <p:spTgt spid="45058"/>
                                        </p:tgtEl>
                                        <p:attrNameLst>
                                          <p:attrName>ppt_x</p:attrName>
                                        </p:attrNameLst>
                                      </p:cBhvr>
                                      <p:tavLst>
                                        <p:tav tm="0">
                                          <p:val>
                                            <p:strVal val="#ppt_x"/>
                                          </p:val>
                                        </p:tav>
                                        <p:tav tm="100000">
                                          <p:val>
                                            <p:strVal val="#ppt_x"/>
                                          </p:val>
                                        </p:tav>
                                      </p:tavLst>
                                    </p:anim>
                                    <p:anim calcmode="lin" valueType="num">
                                      <p:cBhvr additive="base">
                                        <p:cTn id="8" dur="500" fill="hold"/>
                                        <p:tgtEl>
                                          <p:spTgt spid="45058"/>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5059"/>
                                        </p:tgtEl>
                                        <p:attrNameLst>
                                          <p:attrName>style.visibility</p:attrName>
                                        </p:attrNameLst>
                                      </p:cBhvr>
                                      <p:to>
                                        <p:strVal val="visible"/>
                                      </p:to>
                                    </p:set>
                                    <p:anim calcmode="lin" valueType="num">
                                      <p:cBhvr additive="base">
                                        <p:cTn id="11" dur="500" fill="hold"/>
                                        <p:tgtEl>
                                          <p:spTgt spid="45059"/>
                                        </p:tgtEl>
                                        <p:attrNameLst>
                                          <p:attrName>ppt_x</p:attrName>
                                        </p:attrNameLst>
                                      </p:cBhvr>
                                      <p:tavLst>
                                        <p:tav tm="0">
                                          <p:val>
                                            <p:strVal val="#ppt_x"/>
                                          </p:val>
                                        </p:tav>
                                        <p:tav tm="100000">
                                          <p:val>
                                            <p:strVal val="#ppt_x"/>
                                          </p:val>
                                        </p:tav>
                                      </p:tavLst>
                                    </p:anim>
                                    <p:anim calcmode="lin" valueType="num">
                                      <p:cBhvr additive="base">
                                        <p:cTn id="12" dur="500" fill="hold"/>
                                        <p:tgtEl>
                                          <p:spTgt spid="45059"/>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4"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ppt_x"/>
                                          </p:val>
                                        </p:tav>
                                        <p:tav tm="100000">
                                          <p:val>
                                            <p:strVal val="#ppt_x"/>
                                          </p:val>
                                        </p:tav>
                                      </p:tavLst>
                                    </p:anim>
                                    <p:anim calcmode="lin" valueType="num">
                                      <p:cBhvr additive="base">
                                        <p:cTn id="17" dur="500" fill="hold"/>
                                        <p:tgtEl>
                                          <p:spTgt spid="2"/>
                                        </p:tgtEl>
                                        <p:attrNameLst>
                                          <p:attrName>ppt_y</p:attrName>
                                        </p:attrNameLst>
                                      </p:cBhvr>
                                      <p:tavLst>
                                        <p:tav tm="0">
                                          <p:val>
                                            <p:strVal val="1+#ppt_h/2"/>
                                          </p:val>
                                        </p:tav>
                                        <p:tav tm="100000">
                                          <p:val>
                                            <p:strVal val="#ppt_y"/>
                                          </p:val>
                                        </p:tav>
                                      </p:tavLst>
                                    </p:anim>
                                  </p:childTnLst>
                                </p:cTn>
                              </p:par>
                              <p:par>
                                <p:cTn id="18" presetID="23" presetClass="entr" presetSubtype="16" fill="hold" grpId="0" nodeType="withEffect">
                                  <p:stCondLst>
                                    <p:cond delay="0"/>
                                  </p:stCondLst>
                                  <p:childTnLst>
                                    <p:set>
                                      <p:cBhvr>
                                        <p:cTn id="19" dur="1" fill="hold">
                                          <p:stCondLst>
                                            <p:cond delay="0"/>
                                          </p:stCondLst>
                                        </p:cTn>
                                        <p:tgtEl>
                                          <p:spTgt spid="45085"/>
                                        </p:tgtEl>
                                        <p:attrNameLst>
                                          <p:attrName>style.visibility</p:attrName>
                                        </p:attrNameLst>
                                      </p:cBhvr>
                                      <p:to>
                                        <p:strVal val="visible"/>
                                      </p:to>
                                    </p:set>
                                    <p:anim calcmode="lin" valueType="num">
                                      <p:cBhvr>
                                        <p:cTn id="20" dur="500" fill="hold"/>
                                        <p:tgtEl>
                                          <p:spTgt spid="45085"/>
                                        </p:tgtEl>
                                        <p:attrNameLst>
                                          <p:attrName>ppt_w</p:attrName>
                                        </p:attrNameLst>
                                      </p:cBhvr>
                                      <p:tavLst>
                                        <p:tav tm="0">
                                          <p:val>
                                            <p:fltVal val="0"/>
                                          </p:val>
                                        </p:tav>
                                        <p:tav tm="100000">
                                          <p:val>
                                            <p:strVal val="#ppt_w"/>
                                          </p:val>
                                        </p:tav>
                                      </p:tavLst>
                                    </p:anim>
                                    <p:anim calcmode="lin" valueType="num">
                                      <p:cBhvr>
                                        <p:cTn id="21" dur="500" fill="hold"/>
                                        <p:tgtEl>
                                          <p:spTgt spid="45085"/>
                                        </p:tgtEl>
                                        <p:attrNameLst>
                                          <p:attrName>ppt_h</p:attrName>
                                        </p:attrNameLst>
                                      </p:cBhvr>
                                      <p:tavLst>
                                        <p:tav tm="0">
                                          <p:val>
                                            <p:fltVal val="0"/>
                                          </p:val>
                                        </p:tav>
                                        <p:tav tm="100000">
                                          <p:val>
                                            <p:strVal val="#ppt_h"/>
                                          </p:val>
                                        </p:tav>
                                      </p:tavLst>
                                    </p:anim>
                                  </p:childTnLst>
                                </p:cTn>
                              </p:par>
                              <p:par>
                                <p:cTn id="22" presetID="2" presetClass="entr" presetSubtype="4" fill="hold" grpId="0" nodeType="withEffect">
                                  <p:stCondLst>
                                    <p:cond delay="0"/>
                                  </p:stCondLst>
                                  <p:childTnLst>
                                    <p:set>
                                      <p:cBhvr>
                                        <p:cTn id="23" dur="1" fill="hold">
                                          <p:stCondLst>
                                            <p:cond delay="0"/>
                                          </p:stCondLst>
                                        </p:cTn>
                                        <p:tgtEl>
                                          <p:spTgt spid="45086"/>
                                        </p:tgtEl>
                                        <p:attrNameLst>
                                          <p:attrName>style.visibility</p:attrName>
                                        </p:attrNameLst>
                                      </p:cBhvr>
                                      <p:to>
                                        <p:strVal val="visible"/>
                                      </p:to>
                                    </p:set>
                                    <p:anim calcmode="lin" valueType="num">
                                      <p:cBhvr additive="base">
                                        <p:cTn id="24" dur="500" fill="hold"/>
                                        <p:tgtEl>
                                          <p:spTgt spid="45086"/>
                                        </p:tgtEl>
                                        <p:attrNameLst>
                                          <p:attrName>ppt_x</p:attrName>
                                        </p:attrNameLst>
                                      </p:cBhvr>
                                      <p:tavLst>
                                        <p:tav tm="0">
                                          <p:val>
                                            <p:strVal val="#ppt_x"/>
                                          </p:val>
                                        </p:tav>
                                        <p:tav tm="100000">
                                          <p:val>
                                            <p:strVal val="#ppt_x"/>
                                          </p:val>
                                        </p:tav>
                                      </p:tavLst>
                                    </p:anim>
                                    <p:anim calcmode="lin" valueType="num">
                                      <p:cBhvr additive="base">
                                        <p:cTn id="25" dur="500" fill="hold"/>
                                        <p:tgtEl>
                                          <p:spTgt spid="45086"/>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250"/>
                                  </p:stCondLst>
                                  <p:childTnLst>
                                    <p:set>
                                      <p:cBhvr>
                                        <p:cTn id="27" dur="1" fill="hold">
                                          <p:stCondLst>
                                            <p:cond delay="0"/>
                                          </p:stCondLst>
                                        </p:cTn>
                                        <p:tgtEl>
                                          <p:spTgt spid="3"/>
                                        </p:tgtEl>
                                        <p:attrNameLst>
                                          <p:attrName>style.visibility</p:attrName>
                                        </p:attrNameLst>
                                      </p:cBhvr>
                                      <p:to>
                                        <p:strVal val="visible"/>
                                      </p:to>
                                    </p:set>
                                    <p:anim calcmode="lin" valueType="num">
                                      <p:cBhvr additive="base">
                                        <p:cTn id="28" dur="500" fill="hold"/>
                                        <p:tgtEl>
                                          <p:spTgt spid="3"/>
                                        </p:tgtEl>
                                        <p:attrNameLst>
                                          <p:attrName>ppt_x</p:attrName>
                                        </p:attrNameLst>
                                      </p:cBhvr>
                                      <p:tavLst>
                                        <p:tav tm="0">
                                          <p:val>
                                            <p:strVal val="#ppt_x"/>
                                          </p:val>
                                        </p:tav>
                                        <p:tav tm="100000">
                                          <p:val>
                                            <p:strVal val="#ppt_x"/>
                                          </p:val>
                                        </p:tav>
                                      </p:tavLst>
                                    </p:anim>
                                    <p:anim calcmode="lin" valueType="num">
                                      <p:cBhvr additive="base">
                                        <p:cTn id="29" dur="500" fill="hold"/>
                                        <p:tgtEl>
                                          <p:spTgt spid="3"/>
                                        </p:tgtEl>
                                        <p:attrNameLst>
                                          <p:attrName>ppt_y</p:attrName>
                                        </p:attrNameLst>
                                      </p:cBhvr>
                                      <p:tavLst>
                                        <p:tav tm="0">
                                          <p:val>
                                            <p:strVal val="1+#ppt_h/2"/>
                                          </p:val>
                                        </p:tav>
                                        <p:tav tm="100000">
                                          <p:val>
                                            <p:strVal val="#ppt_y"/>
                                          </p:val>
                                        </p:tav>
                                      </p:tavLst>
                                    </p:anim>
                                  </p:childTnLst>
                                </p:cTn>
                              </p:par>
                              <p:par>
                                <p:cTn id="30" presetID="23" presetClass="entr" presetSubtype="16" fill="hold" grpId="0" nodeType="withEffect">
                                  <p:stCondLst>
                                    <p:cond delay="250"/>
                                  </p:stCondLst>
                                  <p:childTnLst>
                                    <p:set>
                                      <p:cBhvr>
                                        <p:cTn id="31" dur="1" fill="hold">
                                          <p:stCondLst>
                                            <p:cond delay="0"/>
                                          </p:stCondLst>
                                        </p:cTn>
                                        <p:tgtEl>
                                          <p:spTgt spid="45087"/>
                                        </p:tgtEl>
                                        <p:attrNameLst>
                                          <p:attrName>style.visibility</p:attrName>
                                        </p:attrNameLst>
                                      </p:cBhvr>
                                      <p:to>
                                        <p:strVal val="visible"/>
                                      </p:to>
                                    </p:set>
                                    <p:anim calcmode="lin" valueType="num">
                                      <p:cBhvr>
                                        <p:cTn id="32" dur="500" fill="hold"/>
                                        <p:tgtEl>
                                          <p:spTgt spid="45087"/>
                                        </p:tgtEl>
                                        <p:attrNameLst>
                                          <p:attrName>ppt_w</p:attrName>
                                        </p:attrNameLst>
                                      </p:cBhvr>
                                      <p:tavLst>
                                        <p:tav tm="0">
                                          <p:val>
                                            <p:fltVal val="0"/>
                                          </p:val>
                                        </p:tav>
                                        <p:tav tm="100000">
                                          <p:val>
                                            <p:strVal val="#ppt_w"/>
                                          </p:val>
                                        </p:tav>
                                      </p:tavLst>
                                    </p:anim>
                                    <p:anim calcmode="lin" valueType="num">
                                      <p:cBhvr>
                                        <p:cTn id="33" dur="500" fill="hold"/>
                                        <p:tgtEl>
                                          <p:spTgt spid="45087"/>
                                        </p:tgtEl>
                                        <p:attrNameLst>
                                          <p:attrName>ppt_h</p:attrName>
                                        </p:attrNameLst>
                                      </p:cBhvr>
                                      <p:tavLst>
                                        <p:tav tm="0">
                                          <p:val>
                                            <p:fltVal val="0"/>
                                          </p:val>
                                        </p:tav>
                                        <p:tav tm="100000">
                                          <p:val>
                                            <p:strVal val="#ppt_h"/>
                                          </p:val>
                                        </p:tav>
                                      </p:tavLst>
                                    </p:anim>
                                  </p:childTnLst>
                                </p:cTn>
                              </p:par>
                              <p:par>
                                <p:cTn id="34" presetID="23" presetClass="entr" presetSubtype="16" fill="hold" grpId="0" nodeType="withEffect">
                                  <p:stCondLst>
                                    <p:cond delay="250"/>
                                  </p:stCondLst>
                                  <p:childTnLst>
                                    <p:set>
                                      <p:cBhvr>
                                        <p:cTn id="35" dur="1" fill="hold">
                                          <p:stCondLst>
                                            <p:cond delay="0"/>
                                          </p:stCondLst>
                                        </p:cTn>
                                        <p:tgtEl>
                                          <p:spTgt spid="45075"/>
                                        </p:tgtEl>
                                        <p:attrNameLst>
                                          <p:attrName>style.visibility</p:attrName>
                                        </p:attrNameLst>
                                      </p:cBhvr>
                                      <p:to>
                                        <p:strVal val="visible"/>
                                      </p:to>
                                    </p:set>
                                    <p:anim calcmode="lin" valueType="num">
                                      <p:cBhvr>
                                        <p:cTn id="36" dur="500" fill="hold"/>
                                        <p:tgtEl>
                                          <p:spTgt spid="45075"/>
                                        </p:tgtEl>
                                        <p:attrNameLst>
                                          <p:attrName>ppt_w</p:attrName>
                                        </p:attrNameLst>
                                      </p:cBhvr>
                                      <p:tavLst>
                                        <p:tav tm="0">
                                          <p:val>
                                            <p:fltVal val="0"/>
                                          </p:val>
                                        </p:tav>
                                        <p:tav tm="100000">
                                          <p:val>
                                            <p:strVal val="#ppt_w"/>
                                          </p:val>
                                        </p:tav>
                                      </p:tavLst>
                                    </p:anim>
                                    <p:anim calcmode="lin" valueType="num">
                                      <p:cBhvr>
                                        <p:cTn id="37" dur="500" fill="hold"/>
                                        <p:tgtEl>
                                          <p:spTgt spid="45075"/>
                                        </p:tgtEl>
                                        <p:attrNameLst>
                                          <p:attrName>ppt_h</p:attrName>
                                        </p:attrNameLst>
                                      </p:cBhvr>
                                      <p:tavLst>
                                        <p:tav tm="0">
                                          <p:val>
                                            <p:fltVal val="0"/>
                                          </p:val>
                                        </p:tav>
                                        <p:tav tm="100000">
                                          <p:val>
                                            <p:strVal val="#ppt_h"/>
                                          </p:val>
                                        </p:tav>
                                      </p:tavLst>
                                    </p:anim>
                                  </p:childTnLst>
                                </p:cTn>
                              </p:par>
                              <p:par>
                                <p:cTn id="38" presetID="2" presetClass="entr" presetSubtype="4" fill="hold" grpId="0" nodeType="withEffect">
                                  <p:stCondLst>
                                    <p:cond delay="250"/>
                                  </p:stCondLst>
                                  <p:childTnLst>
                                    <p:set>
                                      <p:cBhvr>
                                        <p:cTn id="39" dur="1" fill="hold">
                                          <p:stCondLst>
                                            <p:cond delay="0"/>
                                          </p:stCondLst>
                                        </p:cTn>
                                        <p:tgtEl>
                                          <p:spTgt spid="45088"/>
                                        </p:tgtEl>
                                        <p:attrNameLst>
                                          <p:attrName>style.visibility</p:attrName>
                                        </p:attrNameLst>
                                      </p:cBhvr>
                                      <p:to>
                                        <p:strVal val="visible"/>
                                      </p:to>
                                    </p:set>
                                    <p:anim calcmode="lin" valueType="num">
                                      <p:cBhvr additive="base">
                                        <p:cTn id="40" dur="500" fill="hold"/>
                                        <p:tgtEl>
                                          <p:spTgt spid="45088"/>
                                        </p:tgtEl>
                                        <p:attrNameLst>
                                          <p:attrName>ppt_x</p:attrName>
                                        </p:attrNameLst>
                                      </p:cBhvr>
                                      <p:tavLst>
                                        <p:tav tm="0">
                                          <p:val>
                                            <p:strVal val="#ppt_x"/>
                                          </p:val>
                                        </p:tav>
                                        <p:tav tm="100000">
                                          <p:val>
                                            <p:strVal val="#ppt_x"/>
                                          </p:val>
                                        </p:tav>
                                      </p:tavLst>
                                    </p:anim>
                                    <p:anim calcmode="lin" valueType="num">
                                      <p:cBhvr additive="base">
                                        <p:cTn id="41" dur="500" fill="hold"/>
                                        <p:tgtEl>
                                          <p:spTgt spid="45088"/>
                                        </p:tgtEl>
                                        <p:attrNameLst>
                                          <p:attrName>ppt_y</p:attrName>
                                        </p:attrNameLst>
                                      </p:cBhvr>
                                      <p:tavLst>
                                        <p:tav tm="0">
                                          <p:val>
                                            <p:strVal val="1+#ppt_h/2"/>
                                          </p:val>
                                        </p:tav>
                                        <p:tav tm="100000">
                                          <p:val>
                                            <p:strVal val="#ppt_y"/>
                                          </p:val>
                                        </p:tav>
                                      </p:tavLst>
                                    </p:anim>
                                  </p:childTnLst>
                                </p:cTn>
                              </p:par>
                              <p:par>
                                <p:cTn id="42" presetID="2" presetClass="entr" presetSubtype="4" fill="hold" nodeType="withEffect">
                                  <p:stCondLst>
                                    <p:cond delay="500"/>
                                  </p:stCondLst>
                                  <p:childTnLst>
                                    <p:set>
                                      <p:cBhvr>
                                        <p:cTn id="43" dur="1" fill="hold">
                                          <p:stCondLst>
                                            <p:cond delay="0"/>
                                          </p:stCondLst>
                                        </p:cTn>
                                        <p:tgtEl>
                                          <p:spTgt spid="4"/>
                                        </p:tgtEl>
                                        <p:attrNameLst>
                                          <p:attrName>style.visibility</p:attrName>
                                        </p:attrNameLst>
                                      </p:cBhvr>
                                      <p:to>
                                        <p:strVal val="visible"/>
                                      </p:to>
                                    </p:set>
                                    <p:anim calcmode="lin" valueType="num">
                                      <p:cBhvr additive="base">
                                        <p:cTn id="44" dur="500" fill="hold"/>
                                        <p:tgtEl>
                                          <p:spTgt spid="4"/>
                                        </p:tgtEl>
                                        <p:attrNameLst>
                                          <p:attrName>ppt_x</p:attrName>
                                        </p:attrNameLst>
                                      </p:cBhvr>
                                      <p:tavLst>
                                        <p:tav tm="0">
                                          <p:val>
                                            <p:strVal val="#ppt_x"/>
                                          </p:val>
                                        </p:tav>
                                        <p:tav tm="100000">
                                          <p:val>
                                            <p:strVal val="#ppt_x"/>
                                          </p:val>
                                        </p:tav>
                                      </p:tavLst>
                                    </p:anim>
                                    <p:anim calcmode="lin" valueType="num">
                                      <p:cBhvr additive="base">
                                        <p:cTn id="45" dur="500" fill="hold"/>
                                        <p:tgtEl>
                                          <p:spTgt spid="4"/>
                                        </p:tgtEl>
                                        <p:attrNameLst>
                                          <p:attrName>ppt_y</p:attrName>
                                        </p:attrNameLst>
                                      </p:cBhvr>
                                      <p:tavLst>
                                        <p:tav tm="0">
                                          <p:val>
                                            <p:strVal val="1+#ppt_h/2"/>
                                          </p:val>
                                        </p:tav>
                                        <p:tav tm="100000">
                                          <p:val>
                                            <p:strVal val="#ppt_y"/>
                                          </p:val>
                                        </p:tav>
                                      </p:tavLst>
                                    </p:anim>
                                  </p:childTnLst>
                                </p:cTn>
                              </p:par>
                              <p:par>
                                <p:cTn id="46" presetID="23" presetClass="entr" presetSubtype="16" fill="hold" grpId="0" nodeType="withEffect">
                                  <p:stCondLst>
                                    <p:cond delay="500"/>
                                  </p:stCondLst>
                                  <p:childTnLst>
                                    <p:set>
                                      <p:cBhvr>
                                        <p:cTn id="47" dur="1" fill="hold">
                                          <p:stCondLst>
                                            <p:cond delay="0"/>
                                          </p:stCondLst>
                                        </p:cTn>
                                        <p:tgtEl>
                                          <p:spTgt spid="45079"/>
                                        </p:tgtEl>
                                        <p:attrNameLst>
                                          <p:attrName>style.visibility</p:attrName>
                                        </p:attrNameLst>
                                      </p:cBhvr>
                                      <p:to>
                                        <p:strVal val="visible"/>
                                      </p:to>
                                    </p:set>
                                    <p:anim calcmode="lin" valueType="num">
                                      <p:cBhvr>
                                        <p:cTn id="48" dur="500" fill="hold"/>
                                        <p:tgtEl>
                                          <p:spTgt spid="45079"/>
                                        </p:tgtEl>
                                        <p:attrNameLst>
                                          <p:attrName>ppt_w</p:attrName>
                                        </p:attrNameLst>
                                      </p:cBhvr>
                                      <p:tavLst>
                                        <p:tav tm="0">
                                          <p:val>
                                            <p:fltVal val="0"/>
                                          </p:val>
                                        </p:tav>
                                        <p:tav tm="100000">
                                          <p:val>
                                            <p:strVal val="#ppt_w"/>
                                          </p:val>
                                        </p:tav>
                                      </p:tavLst>
                                    </p:anim>
                                    <p:anim calcmode="lin" valueType="num">
                                      <p:cBhvr>
                                        <p:cTn id="49" dur="500" fill="hold"/>
                                        <p:tgtEl>
                                          <p:spTgt spid="45079"/>
                                        </p:tgtEl>
                                        <p:attrNameLst>
                                          <p:attrName>ppt_h</p:attrName>
                                        </p:attrNameLst>
                                      </p:cBhvr>
                                      <p:tavLst>
                                        <p:tav tm="0">
                                          <p:val>
                                            <p:fltVal val="0"/>
                                          </p:val>
                                        </p:tav>
                                        <p:tav tm="100000">
                                          <p:val>
                                            <p:strVal val="#ppt_h"/>
                                          </p:val>
                                        </p:tav>
                                      </p:tavLst>
                                    </p:anim>
                                  </p:childTnLst>
                                </p:cTn>
                              </p:par>
                              <p:par>
                                <p:cTn id="50" presetID="23" presetClass="entr" presetSubtype="16" fill="hold" grpId="0" nodeType="withEffect">
                                  <p:stCondLst>
                                    <p:cond delay="500"/>
                                  </p:stCondLst>
                                  <p:childTnLst>
                                    <p:set>
                                      <p:cBhvr>
                                        <p:cTn id="51" dur="1" fill="hold">
                                          <p:stCondLst>
                                            <p:cond delay="0"/>
                                          </p:stCondLst>
                                        </p:cTn>
                                        <p:tgtEl>
                                          <p:spTgt spid="45089"/>
                                        </p:tgtEl>
                                        <p:attrNameLst>
                                          <p:attrName>style.visibility</p:attrName>
                                        </p:attrNameLst>
                                      </p:cBhvr>
                                      <p:to>
                                        <p:strVal val="visible"/>
                                      </p:to>
                                    </p:set>
                                    <p:anim calcmode="lin" valueType="num">
                                      <p:cBhvr>
                                        <p:cTn id="52" dur="500" fill="hold"/>
                                        <p:tgtEl>
                                          <p:spTgt spid="45089"/>
                                        </p:tgtEl>
                                        <p:attrNameLst>
                                          <p:attrName>ppt_w</p:attrName>
                                        </p:attrNameLst>
                                      </p:cBhvr>
                                      <p:tavLst>
                                        <p:tav tm="0">
                                          <p:val>
                                            <p:fltVal val="0"/>
                                          </p:val>
                                        </p:tav>
                                        <p:tav tm="100000">
                                          <p:val>
                                            <p:strVal val="#ppt_w"/>
                                          </p:val>
                                        </p:tav>
                                      </p:tavLst>
                                    </p:anim>
                                    <p:anim calcmode="lin" valueType="num">
                                      <p:cBhvr>
                                        <p:cTn id="53" dur="500" fill="hold"/>
                                        <p:tgtEl>
                                          <p:spTgt spid="45089"/>
                                        </p:tgtEl>
                                        <p:attrNameLst>
                                          <p:attrName>ppt_h</p:attrName>
                                        </p:attrNameLst>
                                      </p:cBhvr>
                                      <p:tavLst>
                                        <p:tav tm="0">
                                          <p:val>
                                            <p:fltVal val="0"/>
                                          </p:val>
                                        </p:tav>
                                        <p:tav tm="100000">
                                          <p:val>
                                            <p:strVal val="#ppt_h"/>
                                          </p:val>
                                        </p:tav>
                                      </p:tavLst>
                                    </p:anim>
                                  </p:childTnLst>
                                </p:cTn>
                              </p:par>
                              <p:par>
                                <p:cTn id="54" presetID="2" presetClass="entr" presetSubtype="4" fill="hold" grpId="0" nodeType="withEffect">
                                  <p:stCondLst>
                                    <p:cond delay="500"/>
                                  </p:stCondLst>
                                  <p:childTnLst>
                                    <p:set>
                                      <p:cBhvr>
                                        <p:cTn id="55" dur="1" fill="hold">
                                          <p:stCondLst>
                                            <p:cond delay="0"/>
                                          </p:stCondLst>
                                        </p:cTn>
                                        <p:tgtEl>
                                          <p:spTgt spid="45090"/>
                                        </p:tgtEl>
                                        <p:attrNameLst>
                                          <p:attrName>style.visibility</p:attrName>
                                        </p:attrNameLst>
                                      </p:cBhvr>
                                      <p:to>
                                        <p:strVal val="visible"/>
                                      </p:to>
                                    </p:set>
                                    <p:anim calcmode="lin" valueType="num">
                                      <p:cBhvr additive="base">
                                        <p:cTn id="56" dur="500" fill="hold"/>
                                        <p:tgtEl>
                                          <p:spTgt spid="45090"/>
                                        </p:tgtEl>
                                        <p:attrNameLst>
                                          <p:attrName>ppt_x</p:attrName>
                                        </p:attrNameLst>
                                      </p:cBhvr>
                                      <p:tavLst>
                                        <p:tav tm="0">
                                          <p:val>
                                            <p:strVal val="#ppt_x"/>
                                          </p:val>
                                        </p:tav>
                                        <p:tav tm="100000">
                                          <p:val>
                                            <p:strVal val="#ppt_x"/>
                                          </p:val>
                                        </p:tav>
                                      </p:tavLst>
                                    </p:anim>
                                    <p:anim calcmode="lin" valueType="num">
                                      <p:cBhvr additive="base">
                                        <p:cTn id="57" dur="500" fill="hold"/>
                                        <p:tgtEl>
                                          <p:spTgt spid="45090"/>
                                        </p:tgtEl>
                                        <p:attrNameLst>
                                          <p:attrName>ppt_y</p:attrName>
                                        </p:attrNameLst>
                                      </p:cBhvr>
                                      <p:tavLst>
                                        <p:tav tm="0">
                                          <p:val>
                                            <p:strVal val="1+#ppt_h/2"/>
                                          </p:val>
                                        </p:tav>
                                        <p:tav tm="100000">
                                          <p:val>
                                            <p:strVal val="#ppt_y"/>
                                          </p:val>
                                        </p:tav>
                                      </p:tavLst>
                                    </p:anim>
                                  </p:childTnLst>
                                </p:cTn>
                              </p:par>
                              <p:par>
                                <p:cTn id="58" presetID="2" presetClass="entr" presetSubtype="4" fill="hold" nodeType="withEffect">
                                  <p:stCondLst>
                                    <p:cond delay="750"/>
                                  </p:stCondLst>
                                  <p:childTnLst>
                                    <p:set>
                                      <p:cBhvr>
                                        <p:cTn id="59" dur="1" fill="hold">
                                          <p:stCondLst>
                                            <p:cond delay="0"/>
                                          </p:stCondLst>
                                        </p:cTn>
                                        <p:tgtEl>
                                          <p:spTgt spid="5"/>
                                        </p:tgtEl>
                                        <p:attrNameLst>
                                          <p:attrName>style.visibility</p:attrName>
                                        </p:attrNameLst>
                                      </p:cBhvr>
                                      <p:to>
                                        <p:strVal val="visible"/>
                                      </p:to>
                                    </p:set>
                                    <p:anim calcmode="lin" valueType="num">
                                      <p:cBhvr additive="base">
                                        <p:cTn id="60" dur="500" fill="hold"/>
                                        <p:tgtEl>
                                          <p:spTgt spid="5"/>
                                        </p:tgtEl>
                                        <p:attrNameLst>
                                          <p:attrName>ppt_x</p:attrName>
                                        </p:attrNameLst>
                                      </p:cBhvr>
                                      <p:tavLst>
                                        <p:tav tm="0">
                                          <p:val>
                                            <p:strVal val="#ppt_x"/>
                                          </p:val>
                                        </p:tav>
                                        <p:tav tm="100000">
                                          <p:val>
                                            <p:strVal val="#ppt_x"/>
                                          </p:val>
                                        </p:tav>
                                      </p:tavLst>
                                    </p:anim>
                                    <p:anim calcmode="lin" valueType="num">
                                      <p:cBhvr additive="base">
                                        <p:cTn id="61" dur="500" fill="hold"/>
                                        <p:tgtEl>
                                          <p:spTgt spid="5"/>
                                        </p:tgtEl>
                                        <p:attrNameLst>
                                          <p:attrName>ppt_y</p:attrName>
                                        </p:attrNameLst>
                                      </p:cBhvr>
                                      <p:tavLst>
                                        <p:tav tm="0">
                                          <p:val>
                                            <p:strVal val="1+#ppt_h/2"/>
                                          </p:val>
                                        </p:tav>
                                        <p:tav tm="100000">
                                          <p:val>
                                            <p:strVal val="#ppt_y"/>
                                          </p:val>
                                        </p:tav>
                                      </p:tavLst>
                                    </p:anim>
                                  </p:childTnLst>
                                </p:cTn>
                              </p:par>
                              <p:par>
                                <p:cTn id="62" presetID="23" presetClass="entr" presetSubtype="16" fill="hold" grpId="0" nodeType="withEffect">
                                  <p:stCondLst>
                                    <p:cond delay="750"/>
                                  </p:stCondLst>
                                  <p:childTnLst>
                                    <p:set>
                                      <p:cBhvr>
                                        <p:cTn id="63" dur="1" fill="hold">
                                          <p:stCondLst>
                                            <p:cond delay="0"/>
                                          </p:stCondLst>
                                        </p:cTn>
                                        <p:tgtEl>
                                          <p:spTgt spid="45091"/>
                                        </p:tgtEl>
                                        <p:attrNameLst>
                                          <p:attrName>style.visibility</p:attrName>
                                        </p:attrNameLst>
                                      </p:cBhvr>
                                      <p:to>
                                        <p:strVal val="visible"/>
                                      </p:to>
                                    </p:set>
                                    <p:anim calcmode="lin" valueType="num">
                                      <p:cBhvr>
                                        <p:cTn id="64" dur="500" fill="hold"/>
                                        <p:tgtEl>
                                          <p:spTgt spid="45091"/>
                                        </p:tgtEl>
                                        <p:attrNameLst>
                                          <p:attrName>ppt_w</p:attrName>
                                        </p:attrNameLst>
                                      </p:cBhvr>
                                      <p:tavLst>
                                        <p:tav tm="0">
                                          <p:val>
                                            <p:fltVal val="0"/>
                                          </p:val>
                                        </p:tav>
                                        <p:tav tm="100000">
                                          <p:val>
                                            <p:strVal val="#ppt_w"/>
                                          </p:val>
                                        </p:tav>
                                      </p:tavLst>
                                    </p:anim>
                                    <p:anim calcmode="lin" valueType="num">
                                      <p:cBhvr>
                                        <p:cTn id="65" dur="500" fill="hold"/>
                                        <p:tgtEl>
                                          <p:spTgt spid="45091"/>
                                        </p:tgtEl>
                                        <p:attrNameLst>
                                          <p:attrName>ppt_h</p:attrName>
                                        </p:attrNameLst>
                                      </p:cBhvr>
                                      <p:tavLst>
                                        <p:tav tm="0">
                                          <p:val>
                                            <p:fltVal val="0"/>
                                          </p:val>
                                        </p:tav>
                                        <p:tav tm="100000">
                                          <p:val>
                                            <p:strVal val="#ppt_h"/>
                                          </p:val>
                                        </p:tav>
                                      </p:tavLst>
                                    </p:anim>
                                  </p:childTnLst>
                                </p:cTn>
                              </p:par>
                              <p:par>
                                <p:cTn id="66" presetID="23" presetClass="entr" presetSubtype="16" fill="hold" grpId="0" nodeType="withEffect">
                                  <p:stCondLst>
                                    <p:cond delay="750"/>
                                  </p:stCondLst>
                                  <p:childTnLst>
                                    <p:set>
                                      <p:cBhvr>
                                        <p:cTn id="67" dur="1" fill="hold">
                                          <p:stCondLst>
                                            <p:cond delay="0"/>
                                          </p:stCondLst>
                                        </p:cTn>
                                        <p:tgtEl>
                                          <p:spTgt spid="45078"/>
                                        </p:tgtEl>
                                        <p:attrNameLst>
                                          <p:attrName>style.visibility</p:attrName>
                                        </p:attrNameLst>
                                      </p:cBhvr>
                                      <p:to>
                                        <p:strVal val="visible"/>
                                      </p:to>
                                    </p:set>
                                    <p:anim calcmode="lin" valueType="num">
                                      <p:cBhvr>
                                        <p:cTn id="68" dur="500" fill="hold"/>
                                        <p:tgtEl>
                                          <p:spTgt spid="45078"/>
                                        </p:tgtEl>
                                        <p:attrNameLst>
                                          <p:attrName>ppt_w</p:attrName>
                                        </p:attrNameLst>
                                      </p:cBhvr>
                                      <p:tavLst>
                                        <p:tav tm="0">
                                          <p:val>
                                            <p:fltVal val="0"/>
                                          </p:val>
                                        </p:tav>
                                        <p:tav tm="100000">
                                          <p:val>
                                            <p:strVal val="#ppt_w"/>
                                          </p:val>
                                        </p:tav>
                                      </p:tavLst>
                                    </p:anim>
                                    <p:anim calcmode="lin" valueType="num">
                                      <p:cBhvr>
                                        <p:cTn id="69" dur="500" fill="hold"/>
                                        <p:tgtEl>
                                          <p:spTgt spid="45078"/>
                                        </p:tgtEl>
                                        <p:attrNameLst>
                                          <p:attrName>ppt_h</p:attrName>
                                        </p:attrNameLst>
                                      </p:cBhvr>
                                      <p:tavLst>
                                        <p:tav tm="0">
                                          <p:val>
                                            <p:fltVal val="0"/>
                                          </p:val>
                                        </p:tav>
                                        <p:tav tm="100000">
                                          <p:val>
                                            <p:strVal val="#ppt_h"/>
                                          </p:val>
                                        </p:tav>
                                      </p:tavLst>
                                    </p:anim>
                                  </p:childTnLst>
                                </p:cTn>
                              </p:par>
                              <p:par>
                                <p:cTn id="70" presetID="2" presetClass="entr" presetSubtype="4" fill="hold" grpId="0" nodeType="withEffect">
                                  <p:stCondLst>
                                    <p:cond delay="750"/>
                                  </p:stCondLst>
                                  <p:childTnLst>
                                    <p:set>
                                      <p:cBhvr>
                                        <p:cTn id="71" dur="1" fill="hold">
                                          <p:stCondLst>
                                            <p:cond delay="0"/>
                                          </p:stCondLst>
                                        </p:cTn>
                                        <p:tgtEl>
                                          <p:spTgt spid="45092"/>
                                        </p:tgtEl>
                                        <p:attrNameLst>
                                          <p:attrName>style.visibility</p:attrName>
                                        </p:attrNameLst>
                                      </p:cBhvr>
                                      <p:to>
                                        <p:strVal val="visible"/>
                                      </p:to>
                                    </p:set>
                                    <p:anim calcmode="lin" valueType="num">
                                      <p:cBhvr additive="base">
                                        <p:cTn id="72" dur="500" fill="hold"/>
                                        <p:tgtEl>
                                          <p:spTgt spid="45092"/>
                                        </p:tgtEl>
                                        <p:attrNameLst>
                                          <p:attrName>ppt_x</p:attrName>
                                        </p:attrNameLst>
                                      </p:cBhvr>
                                      <p:tavLst>
                                        <p:tav tm="0">
                                          <p:val>
                                            <p:strVal val="#ppt_x"/>
                                          </p:val>
                                        </p:tav>
                                        <p:tav tm="100000">
                                          <p:val>
                                            <p:strVal val="#ppt_x"/>
                                          </p:val>
                                        </p:tav>
                                      </p:tavLst>
                                    </p:anim>
                                    <p:anim calcmode="lin" valueType="num">
                                      <p:cBhvr additive="base">
                                        <p:cTn id="73" dur="500" fill="hold"/>
                                        <p:tgtEl>
                                          <p:spTgt spid="45092"/>
                                        </p:tgtEl>
                                        <p:attrNameLst>
                                          <p:attrName>ppt_y</p:attrName>
                                        </p:attrNameLst>
                                      </p:cBhvr>
                                      <p:tavLst>
                                        <p:tav tm="0">
                                          <p:val>
                                            <p:strVal val="1+#ppt_h/2"/>
                                          </p:val>
                                        </p:tav>
                                        <p:tav tm="100000">
                                          <p:val>
                                            <p:strVal val="#ppt_y"/>
                                          </p:val>
                                        </p:tav>
                                      </p:tavLst>
                                    </p:anim>
                                  </p:childTnLst>
                                </p:cTn>
                              </p:par>
                              <p:par>
                                <p:cTn id="74" presetID="2" presetClass="entr" presetSubtype="4" fill="hold" nodeType="withEffect">
                                  <p:stCondLst>
                                    <p:cond delay="1000"/>
                                  </p:stCondLst>
                                  <p:childTnLst>
                                    <p:set>
                                      <p:cBhvr>
                                        <p:cTn id="75" dur="1" fill="hold">
                                          <p:stCondLst>
                                            <p:cond delay="0"/>
                                          </p:stCondLst>
                                        </p:cTn>
                                        <p:tgtEl>
                                          <p:spTgt spid="6"/>
                                        </p:tgtEl>
                                        <p:attrNameLst>
                                          <p:attrName>style.visibility</p:attrName>
                                        </p:attrNameLst>
                                      </p:cBhvr>
                                      <p:to>
                                        <p:strVal val="visible"/>
                                      </p:to>
                                    </p:set>
                                    <p:anim calcmode="lin" valueType="num">
                                      <p:cBhvr additive="base">
                                        <p:cTn id="76" dur="500" fill="hold"/>
                                        <p:tgtEl>
                                          <p:spTgt spid="6"/>
                                        </p:tgtEl>
                                        <p:attrNameLst>
                                          <p:attrName>ppt_x</p:attrName>
                                        </p:attrNameLst>
                                      </p:cBhvr>
                                      <p:tavLst>
                                        <p:tav tm="0">
                                          <p:val>
                                            <p:strVal val="#ppt_x"/>
                                          </p:val>
                                        </p:tav>
                                        <p:tav tm="100000">
                                          <p:val>
                                            <p:strVal val="#ppt_x"/>
                                          </p:val>
                                        </p:tav>
                                      </p:tavLst>
                                    </p:anim>
                                    <p:anim calcmode="lin" valueType="num">
                                      <p:cBhvr additive="base">
                                        <p:cTn id="77" dur="500" fill="hold"/>
                                        <p:tgtEl>
                                          <p:spTgt spid="6"/>
                                        </p:tgtEl>
                                        <p:attrNameLst>
                                          <p:attrName>ppt_y</p:attrName>
                                        </p:attrNameLst>
                                      </p:cBhvr>
                                      <p:tavLst>
                                        <p:tav tm="0">
                                          <p:val>
                                            <p:strVal val="1+#ppt_h/2"/>
                                          </p:val>
                                        </p:tav>
                                        <p:tav tm="100000">
                                          <p:val>
                                            <p:strVal val="#ppt_y"/>
                                          </p:val>
                                        </p:tav>
                                      </p:tavLst>
                                    </p:anim>
                                  </p:childTnLst>
                                </p:cTn>
                              </p:par>
                              <p:par>
                                <p:cTn id="78" presetID="23" presetClass="entr" presetSubtype="16" fill="hold" grpId="0" nodeType="withEffect">
                                  <p:stCondLst>
                                    <p:cond delay="1000"/>
                                  </p:stCondLst>
                                  <p:childTnLst>
                                    <p:set>
                                      <p:cBhvr>
                                        <p:cTn id="79" dur="1" fill="hold">
                                          <p:stCondLst>
                                            <p:cond delay="0"/>
                                          </p:stCondLst>
                                        </p:cTn>
                                        <p:tgtEl>
                                          <p:spTgt spid="45077"/>
                                        </p:tgtEl>
                                        <p:attrNameLst>
                                          <p:attrName>style.visibility</p:attrName>
                                        </p:attrNameLst>
                                      </p:cBhvr>
                                      <p:to>
                                        <p:strVal val="visible"/>
                                      </p:to>
                                    </p:set>
                                    <p:anim calcmode="lin" valueType="num">
                                      <p:cBhvr>
                                        <p:cTn id="80" dur="500" fill="hold"/>
                                        <p:tgtEl>
                                          <p:spTgt spid="45077"/>
                                        </p:tgtEl>
                                        <p:attrNameLst>
                                          <p:attrName>ppt_w</p:attrName>
                                        </p:attrNameLst>
                                      </p:cBhvr>
                                      <p:tavLst>
                                        <p:tav tm="0">
                                          <p:val>
                                            <p:fltVal val="0"/>
                                          </p:val>
                                        </p:tav>
                                        <p:tav tm="100000">
                                          <p:val>
                                            <p:strVal val="#ppt_w"/>
                                          </p:val>
                                        </p:tav>
                                      </p:tavLst>
                                    </p:anim>
                                    <p:anim calcmode="lin" valueType="num">
                                      <p:cBhvr>
                                        <p:cTn id="81" dur="500" fill="hold"/>
                                        <p:tgtEl>
                                          <p:spTgt spid="45077"/>
                                        </p:tgtEl>
                                        <p:attrNameLst>
                                          <p:attrName>ppt_h</p:attrName>
                                        </p:attrNameLst>
                                      </p:cBhvr>
                                      <p:tavLst>
                                        <p:tav tm="0">
                                          <p:val>
                                            <p:fltVal val="0"/>
                                          </p:val>
                                        </p:tav>
                                        <p:tav tm="100000">
                                          <p:val>
                                            <p:strVal val="#ppt_h"/>
                                          </p:val>
                                        </p:tav>
                                      </p:tavLst>
                                    </p:anim>
                                  </p:childTnLst>
                                </p:cTn>
                              </p:par>
                              <p:par>
                                <p:cTn id="82" presetID="2" presetClass="entr" presetSubtype="4" fill="hold" grpId="0" nodeType="withEffect">
                                  <p:stCondLst>
                                    <p:cond delay="1000"/>
                                  </p:stCondLst>
                                  <p:childTnLst>
                                    <p:set>
                                      <p:cBhvr>
                                        <p:cTn id="83" dur="1" fill="hold">
                                          <p:stCondLst>
                                            <p:cond delay="0"/>
                                          </p:stCondLst>
                                        </p:cTn>
                                        <p:tgtEl>
                                          <p:spTgt spid="45094"/>
                                        </p:tgtEl>
                                        <p:attrNameLst>
                                          <p:attrName>style.visibility</p:attrName>
                                        </p:attrNameLst>
                                      </p:cBhvr>
                                      <p:to>
                                        <p:strVal val="visible"/>
                                      </p:to>
                                    </p:set>
                                    <p:anim calcmode="lin" valueType="num">
                                      <p:cBhvr additive="base">
                                        <p:cTn id="84" dur="500" fill="hold"/>
                                        <p:tgtEl>
                                          <p:spTgt spid="45094"/>
                                        </p:tgtEl>
                                        <p:attrNameLst>
                                          <p:attrName>ppt_x</p:attrName>
                                        </p:attrNameLst>
                                      </p:cBhvr>
                                      <p:tavLst>
                                        <p:tav tm="0">
                                          <p:val>
                                            <p:strVal val="#ppt_x"/>
                                          </p:val>
                                        </p:tav>
                                        <p:tav tm="100000">
                                          <p:val>
                                            <p:strVal val="#ppt_x"/>
                                          </p:val>
                                        </p:tav>
                                      </p:tavLst>
                                    </p:anim>
                                    <p:anim calcmode="lin" valueType="num">
                                      <p:cBhvr additive="base">
                                        <p:cTn id="85" dur="500" fill="hold"/>
                                        <p:tgtEl>
                                          <p:spTgt spid="45094"/>
                                        </p:tgtEl>
                                        <p:attrNameLst>
                                          <p:attrName>ppt_y</p:attrName>
                                        </p:attrNameLst>
                                      </p:cBhvr>
                                      <p:tavLst>
                                        <p:tav tm="0">
                                          <p:val>
                                            <p:strVal val="1+#ppt_h/2"/>
                                          </p:val>
                                        </p:tav>
                                        <p:tav tm="100000">
                                          <p:val>
                                            <p:strVal val="#ppt_y"/>
                                          </p:val>
                                        </p:tav>
                                      </p:tavLst>
                                    </p:anim>
                                  </p:childTnLst>
                                </p:cTn>
                              </p:par>
                              <p:par>
                                <p:cTn id="86" presetID="23" presetClass="entr" presetSubtype="16" fill="hold" grpId="0" nodeType="withEffect">
                                  <p:stCondLst>
                                    <p:cond delay="1000"/>
                                  </p:stCondLst>
                                  <p:childTnLst>
                                    <p:set>
                                      <p:cBhvr>
                                        <p:cTn id="87" dur="1" fill="hold">
                                          <p:stCondLst>
                                            <p:cond delay="0"/>
                                          </p:stCondLst>
                                        </p:cTn>
                                        <p:tgtEl>
                                          <p:spTgt spid="45093"/>
                                        </p:tgtEl>
                                        <p:attrNameLst>
                                          <p:attrName>style.visibility</p:attrName>
                                        </p:attrNameLst>
                                      </p:cBhvr>
                                      <p:to>
                                        <p:strVal val="visible"/>
                                      </p:to>
                                    </p:set>
                                    <p:anim calcmode="lin" valueType="num">
                                      <p:cBhvr>
                                        <p:cTn id="88" dur="500" fill="hold"/>
                                        <p:tgtEl>
                                          <p:spTgt spid="45093"/>
                                        </p:tgtEl>
                                        <p:attrNameLst>
                                          <p:attrName>ppt_w</p:attrName>
                                        </p:attrNameLst>
                                      </p:cBhvr>
                                      <p:tavLst>
                                        <p:tav tm="0">
                                          <p:val>
                                            <p:fltVal val="0"/>
                                          </p:val>
                                        </p:tav>
                                        <p:tav tm="100000">
                                          <p:val>
                                            <p:strVal val="#ppt_w"/>
                                          </p:val>
                                        </p:tav>
                                      </p:tavLst>
                                    </p:anim>
                                    <p:anim calcmode="lin" valueType="num">
                                      <p:cBhvr>
                                        <p:cTn id="89" dur="500" fill="hold"/>
                                        <p:tgtEl>
                                          <p:spTgt spid="45093"/>
                                        </p:tgtEl>
                                        <p:attrNameLst>
                                          <p:attrName>ppt_h</p:attrName>
                                        </p:attrNameLst>
                                      </p:cBhvr>
                                      <p:tavLst>
                                        <p:tav tm="0">
                                          <p:val>
                                            <p:fltVal val="0"/>
                                          </p:val>
                                        </p:tav>
                                        <p:tav tm="100000">
                                          <p:val>
                                            <p:strVal val="#ppt_h"/>
                                          </p:val>
                                        </p:tav>
                                      </p:tavLst>
                                    </p:anim>
                                  </p:childTnLst>
                                </p:cTn>
                              </p:par>
                              <p:par>
                                <p:cTn id="90" presetID="23" presetClass="entr" presetSubtype="16" fill="hold" grpId="0" nodeType="withEffect">
                                  <p:stCondLst>
                                    <p:cond delay="1250"/>
                                  </p:stCondLst>
                                  <p:childTnLst>
                                    <p:set>
                                      <p:cBhvr>
                                        <p:cTn id="91" dur="1" fill="hold">
                                          <p:stCondLst>
                                            <p:cond delay="0"/>
                                          </p:stCondLst>
                                        </p:cTn>
                                        <p:tgtEl>
                                          <p:spTgt spid="45076"/>
                                        </p:tgtEl>
                                        <p:attrNameLst>
                                          <p:attrName>style.visibility</p:attrName>
                                        </p:attrNameLst>
                                      </p:cBhvr>
                                      <p:to>
                                        <p:strVal val="visible"/>
                                      </p:to>
                                    </p:set>
                                    <p:anim calcmode="lin" valueType="num">
                                      <p:cBhvr>
                                        <p:cTn id="92" dur="500" fill="hold"/>
                                        <p:tgtEl>
                                          <p:spTgt spid="45076"/>
                                        </p:tgtEl>
                                        <p:attrNameLst>
                                          <p:attrName>ppt_w</p:attrName>
                                        </p:attrNameLst>
                                      </p:cBhvr>
                                      <p:tavLst>
                                        <p:tav tm="0">
                                          <p:val>
                                            <p:fltVal val="0"/>
                                          </p:val>
                                        </p:tav>
                                        <p:tav tm="100000">
                                          <p:val>
                                            <p:strVal val="#ppt_w"/>
                                          </p:val>
                                        </p:tav>
                                      </p:tavLst>
                                    </p:anim>
                                    <p:anim calcmode="lin" valueType="num">
                                      <p:cBhvr>
                                        <p:cTn id="93" dur="500" fill="hold"/>
                                        <p:tgtEl>
                                          <p:spTgt spid="4507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8" grpId="0"/>
      <p:bldP spid="45059" grpId="0"/>
      <p:bldP spid="45075" grpId="0"/>
      <p:bldP spid="45076" grpId="0"/>
      <p:bldP spid="45077" grpId="0"/>
      <p:bldP spid="45078" grpId="0"/>
      <p:bldP spid="45079" grpId="0"/>
      <p:bldP spid="45085" grpId="0" animBg="1"/>
      <p:bldP spid="45086" grpId="0"/>
      <p:bldP spid="45087" grpId="0" animBg="1"/>
      <p:bldP spid="45088" grpId="0"/>
      <p:bldP spid="45089" grpId="0" animBg="1"/>
      <p:bldP spid="45090" grpId="0"/>
      <p:bldP spid="45091" grpId="0" animBg="1"/>
      <p:bldP spid="45092" grpId="0"/>
      <p:bldP spid="45093" grpId="0" animBg="1"/>
      <p:bldP spid="45094" grpId="0"/>
    </p:bld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TextBox 112">
            <a:extLst>
              <a:ext uri="{FF2B5EF4-FFF2-40B4-BE49-F238E27FC236}">
                <a16:creationId xmlns:a16="http://schemas.microsoft.com/office/drawing/2014/main" id="{D53CED8F-40F6-4509-BA05-24607E685763}"/>
              </a:ext>
            </a:extLst>
          </p:cNvPr>
          <p:cNvSpPr txBox="1">
            <a:spLocks noChangeArrowheads="1"/>
          </p:cNvSpPr>
          <p:nvPr/>
        </p:nvSpPr>
        <p:spPr bwMode="auto">
          <a:xfrm>
            <a:off x="3810000" y="400050"/>
            <a:ext cx="46736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Diagram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6083" name="TextBox 115">
            <a:extLst>
              <a:ext uri="{FF2B5EF4-FFF2-40B4-BE49-F238E27FC236}">
                <a16:creationId xmlns:a16="http://schemas.microsoft.com/office/drawing/2014/main" id="{46C7676D-E015-45F3-BC4A-60B1801B48A9}"/>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5" name="Группа 4">
            <a:extLst>
              <a:ext uri="{FF2B5EF4-FFF2-40B4-BE49-F238E27FC236}">
                <a16:creationId xmlns:a16="http://schemas.microsoft.com/office/drawing/2014/main" id="{2FF6AE40-AA5E-4379-92D3-192A57872698}"/>
              </a:ext>
            </a:extLst>
          </p:cNvPr>
          <p:cNvGrpSpPr/>
          <p:nvPr/>
        </p:nvGrpSpPr>
        <p:grpSpPr>
          <a:xfrm>
            <a:off x="4341813" y="2038350"/>
            <a:ext cx="2005012" cy="2179638"/>
            <a:chOff x="4341813" y="2038350"/>
            <a:chExt cx="2005012" cy="2179638"/>
          </a:xfrm>
        </p:grpSpPr>
        <p:sp>
          <p:nvSpPr>
            <p:cNvPr id="46084" name="Freeform 67">
              <a:extLst>
                <a:ext uri="{FF2B5EF4-FFF2-40B4-BE49-F238E27FC236}">
                  <a16:creationId xmlns:a16="http://schemas.microsoft.com/office/drawing/2014/main" id="{6BEFC9FF-FF2B-4F0F-8D5F-7689FA5774DF}"/>
                </a:ext>
              </a:extLst>
            </p:cNvPr>
            <p:cNvSpPr>
              <a:spLocks/>
            </p:cNvSpPr>
            <p:nvPr/>
          </p:nvSpPr>
          <p:spPr bwMode="auto">
            <a:xfrm>
              <a:off x="4937125" y="2038350"/>
              <a:ext cx="814388" cy="1144588"/>
            </a:xfrm>
            <a:custGeom>
              <a:avLst/>
              <a:gdLst>
                <a:gd name="T0" fmla="*/ 814387 w 82"/>
                <a:gd name="T1" fmla="*/ 119435 h 115"/>
                <a:gd name="T2" fmla="*/ 695208 w 82"/>
                <a:gd name="T3" fmla="*/ 9953 h 115"/>
                <a:gd name="T4" fmla="*/ 218494 w 82"/>
                <a:gd name="T5" fmla="*/ 49765 h 115"/>
                <a:gd name="T6" fmla="*/ 0 w 82"/>
                <a:gd name="T7" fmla="*/ 268729 h 115"/>
                <a:gd name="T8" fmla="*/ 0 w 82"/>
                <a:gd name="T9" fmla="*/ 756423 h 115"/>
                <a:gd name="T10" fmla="*/ 377399 w 82"/>
                <a:gd name="T11" fmla="*/ 1144588 h 115"/>
                <a:gd name="T12" fmla="*/ 377399 w 82"/>
                <a:gd name="T13" fmla="*/ 1144588 h 115"/>
                <a:gd name="T14" fmla="*/ 764729 w 82"/>
                <a:gd name="T15" fmla="*/ 756423 h 115"/>
                <a:gd name="T16" fmla="*/ 764729 w 82"/>
                <a:gd name="T17" fmla="*/ 308541 h 115"/>
                <a:gd name="T18" fmla="*/ 784592 w 82"/>
                <a:gd name="T19" fmla="*/ 238871 h 115"/>
                <a:gd name="T20" fmla="*/ 784592 w 82"/>
                <a:gd name="T21" fmla="*/ 238871 h 115"/>
                <a:gd name="T22" fmla="*/ 814387 w 82"/>
                <a:gd name="T23" fmla="*/ 179153 h 115"/>
                <a:gd name="T24" fmla="*/ 814387 w 82"/>
                <a:gd name="T25" fmla="*/ 119435 h 11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2" h="115">
                  <a:moveTo>
                    <a:pt x="82" y="12"/>
                  </a:moveTo>
                  <a:cubicBezTo>
                    <a:pt x="82" y="5"/>
                    <a:pt x="76" y="0"/>
                    <a:pt x="70" y="1"/>
                  </a:cubicBezTo>
                  <a:cubicBezTo>
                    <a:pt x="22" y="5"/>
                    <a:pt x="22" y="5"/>
                    <a:pt x="22" y="5"/>
                  </a:cubicBezTo>
                  <a:cubicBezTo>
                    <a:pt x="10" y="5"/>
                    <a:pt x="0" y="15"/>
                    <a:pt x="0" y="27"/>
                  </a:cubicBezTo>
                  <a:cubicBezTo>
                    <a:pt x="0" y="76"/>
                    <a:pt x="0" y="76"/>
                    <a:pt x="0" y="76"/>
                  </a:cubicBezTo>
                  <a:cubicBezTo>
                    <a:pt x="0" y="98"/>
                    <a:pt x="17" y="115"/>
                    <a:pt x="38" y="115"/>
                  </a:cubicBezTo>
                  <a:cubicBezTo>
                    <a:pt x="38" y="115"/>
                    <a:pt x="38" y="115"/>
                    <a:pt x="38" y="115"/>
                  </a:cubicBezTo>
                  <a:cubicBezTo>
                    <a:pt x="60" y="115"/>
                    <a:pt x="77" y="98"/>
                    <a:pt x="77" y="76"/>
                  </a:cubicBezTo>
                  <a:cubicBezTo>
                    <a:pt x="77" y="31"/>
                    <a:pt x="77" y="31"/>
                    <a:pt x="77" y="31"/>
                  </a:cubicBezTo>
                  <a:cubicBezTo>
                    <a:pt x="77" y="29"/>
                    <a:pt x="78" y="26"/>
                    <a:pt x="79" y="24"/>
                  </a:cubicBezTo>
                  <a:cubicBezTo>
                    <a:pt x="79" y="24"/>
                    <a:pt x="79" y="24"/>
                    <a:pt x="79" y="24"/>
                  </a:cubicBezTo>
                  <a:cubicBezTo>
                    <a:pt x="81" y="23"/>
                    <a:pt x="82" y="20"/>
                    <a:pt x="82" y="18"/>
                  </a:cubicBezTo>
                  <a:lnTo>
                    <a:pt x="82" y="1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85" name="Freeform 68">
              <a:extLst>
                <a:ext uri="{FF2B5EF4-FFF2-40B4-BE49-F238E27FC236}">
                  <a16:creationId xmlns:a16="http://schemas.microsoft.com/office/drawing/2014/main" id="{339432CA-BC44-4D08-A8A6-6940A5449A8B}"/>
                </a:ext>
              </a:extLst>
            </p:cNvPr>
            <p:cNvSpPr>
              <a:spLocks/>
            </p:cNvSpPr>
            <p:nvPr/>
          </p:nvSpPr>
          <p:spPr bwMode="auto">
            <a:xfrm>
              <a:off x="5532438" y="3243263"/>
              <a:ext cx="814387" cy="974725"/>
            </a:xfrm>
            <a:custGeom>
              <a:avLst/>
              <a:gdLst>
                <a:gd name="T0" fmla="*/ 804455 w 82"/>
                <a:gd name="T1" fmla="*/ 686286 h 98"/>
                <a:gd name="T2" fmla="*/ 248289 w 82"/>
                <a:gd name="T3" fmla="*/ 29839 h 98"/>
                <a:gd name="T4" fmla="*/ 198631 w 82"/>
                <a:gd name="T5" fmla="*/ 19892 h 98"/>
                <a:gd name="T6" fmla="*/ 49658 w 82"/>
                <a:gd name="T7" fmla="*/ 0 h 98"/>
                <a:gd name="T8" fmla="*/ 0 w 82"/>
                <a:gd name="T9" fmla="*/ 974725 h 98"/>
                <a:gd name="T10" fmla="*/ 814387 w 82"/>
                <a:gd name="T11" fmla="*/ 974725 h 98"/>
                <a:gd name="T12" fmla="*/ 804455 w 82"/>
                <a:gd name="T13" fmla="*/ 686286 h 9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82" h="98">
                  <a:moveTo>
                    <a:pt x="81" y="69"/>
                  </a:moveTo>
                  <a:cubicBezTo>
                    <a:pt x="78" y="37"/>
                    <a:pt x="56" y="11"/>
                    <a:pt x="25" y="3"/>
                  </a:cubicBezTo>
                  <a:cubicBezTo>
                    <a:pt x="20" y="2"/>
                    <a:pt x="20" y="2"/>
                    <a:pt x="20" y="2"/>
                  </a:cubicBezTo>
                  <a:cubicBezTo>
                    <a:pt x="15" y="0"/>
                    <a:pt x="10" y="0"/>
                    <a:pt x="5" y="0"/>
                  </a:cubicBezTo>
                  <a:cubicBezTo>
                    <a:pt x="0" y="98"/>
                    <a:pt x="0" y="98"/>
                    <a:pt x="0" y="98"/>
                  </a:cubicBezTo>
                  <a:cubicBezTo>
                    <a:pt x="82" y="98"/>
                    <a:pt x="82" y="98"/>
                    <a:pt x="82" y="98"/>
                  </a:cubicBezTo>
                  <a:lnTo>
                    <a:pt x="81" y="69"/>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86" name="Freeform 69">
              <a:extLst>
                <a:ext uri="{FF2B5EF4-FFF2-40B4-BE49-F238E27FC236}">
                  <a16:creationId xmlns:a16="http://schemas.microsoft.com/office/drawing/2014/main" id="{3694B6D5-A33E-40BB-A5A1-ABF4F7A98970}"/>
                </a:ext>
              </a:extLst>
            </p:cNvPr>
            <p:cNvSpPr>
              <a:spLocks/>
            </p:cNvSpPr>
            <p:nvPr/>
          </p:nvSpPr>
          <p:spPr bwMode="auto">
            <a:xfrm>
              <a:off x="4341813" y="3233738"/>
              <a:ext cx="754062" cy="984250"/>
            </a:xfrm>
            <a:custGeom>
              <a:avLst/>
              <a:gdLst>
                <a:gd name="T0" fmla="*/ 555625 w 76"/>
                <a:gd name="T1" fmla="*/ 29826 h 99"/>
                <a:gd name="T2" fmla="*/ 19844 w 76"/>
                <a:gd name="T3" fmla="*/ 685992 h 99"/>
                <a:gd name="T4" fmla="*/ 0 w 76"/>
                <a:gd name="T5" fmla="*/ 984250 h 99"/>
                <a:gd name="T6" fmla="*/ 754062 w 76"/>
                <a:gd name="T7" fmla="*/ 984250 h 99"/>
                <a:gd name="T8" fmla="*/ 704453 w 76"/>
                <a:gd name="T9" fmla="*/ 0 h 99"/>
                <a:gd name="T10" fmla="*/ 555625 w 76"/>
                <a:gd name="T11" fmla="*/ 29826 h 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76" h="99">
                  <a:moveTo>
                    <a:pt x="56" y="3"/>
                  </a:moveTo>
                  <a:cubicBezTo>
                    <a:pt x="25" y="11"/>
                    <a:pt x="4" y="38"/>
                    <a:pt x="2" y="69"/>
                  </a:cubicBezTo>
                  <a:cubicBezTo>
                    <a:pt x="0" y="99"/>
                    <a:pt x="0" y="99"/>
                    <a:pt x="0" y="99"/>
                  </a:cubicBezTo>
                  <a:cubicBezTo>
                    <a:pt x="76" y="99"/>
                    <a:pt x="76" y="99"/>
                    <a:pt x="76" y="99"/>
                  </a:cubicBezTo>
                  <a:cubicBezTo>
                    <a:pt x="71" y="0"/>
                    <a:pt x="71" y="0"/>
                    <a:pt x="71" y="0"/>
                  </a:cubicBezTo>
                  <a:cubicBezTo>
                    <a:pt x="66" y="1"/>
                    <a:pt x="61" y="2"/>
                    <a:pt x="56" y="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87" name="Freeform 70">
              <a:extLst>
                <a:ext uri="{FF2B5EF4-FFF2-40B4-BE49-F238E27FC236}">
                  <a16:creationId xmlns:a16="http://schemas.microsoft.com/office/drawing/2014/main" id="{D885261D-7EB0-4652-82A2-D97C049F12E9}"/>
                </a:ext>
              </a:extLst>
            </p:cNvPr>
            <p:cNvSpPr>
              <a:spLocks/>
            </p:cNvSpPr>
            <p:nvPr/>
          </p:nvSpPr>
          <p:spPr bwMode="auto">
            <a:xfrm>
              <a:off x="5165725" y="3233738"/>
              <a:ext cx="307975" cy="984250"/>
            </a:xfrm>
            <a:custGeom>
              <a:avLst/>
              <a:gdLst>
                <a:gd name="T0" fmla="*/ 238432 w 31"/>
                <a:gd name="T1" fmla="*/ 0 h 99"/>
                <a:gd name="T2" fmla="*/ 208628 w 31"/>
                <a:gd name="T3" fmla="*/ 0 h 99"/>
                <a:gd name="T4" fmla="*/ 99347 w 31"/>
                <a:gd name="T5" fmla="*/ 0 h 99"/>
                <a:gd name="T6" fmla="*/ 59608 w 31"/>
                <a:gd name="T7" fmla="*/ 0 h 99"/>
                <a:gd name="T8" fmla="*/ 9935 w 31"/>
                <a:gd name="T9" fmla="*/ 79535 h 99"/>
                <a:gd name="T10" fmla="*/ 29804 w 31"/>
                <a:gd name="T11" fmla="*/ 129245 h 99"/>
                <a:gd name="T12" fmla="*/ 79477 w 31"/>
                <a:gd name="T13" fmla="*/ 169013 h 99"/>
                <a:gd name="T14" fmla="*/ 89412 w 31"/>
                <a:gd name="T15" fmla="*/ 169013 h 99"/>
                <a:gd name="T16" fmla="*/ 39739 w 31"/>
                <a:gd name="T17" fmla="*/ 984250 h 99"/>
                <a:gd name="T18" fmla="*/ 258302 w 31"/>
                <a:gd name="T19" fmla="*/ 984250 h 99"/>
                <a:gd name="T20" fmla="*/ 218563 w 31"/>
                <a:gd name="T21" fmla="*/ 169013 h 99"/>
                <a:gd name="T22" fmla="*/ 218563 w 31"/>
                <a:gd name="T23" fmla="*/ 169013 h 99"/>
                <a:gd name="T24" fmla="*/ 278171 w 31"/>
                <a:gd name="T25" fmla="*/ 129245 h 99"/>
                <a:gd name="T26" fmla="*/ 288106 w 31"/>
                <a:gd name="T27" fmla="*/ 79535 h 99"/>
                <a:gd name="T28" fmla="*/ 238432 w 31"/>
                <a:gd name="T29" fmla="*/ 0 h 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31" h="99">
                  <a:moveTo>
                    <a:pt x="24" y="0"/>
                  </a:moveTo>
                  <a:cubicBezTo>
                    <a:pt x="21" y="0"/>
                    <a:pt x="21" y="0"/>
                    <a:pt x="21" y="0"/>
                  </a:cubicBezTo>
                  <a:cubicBezTo>
                    <a:pt x="10" y="0"/>
                    <a:pt x="10" y="0"/>
                    <a:pt x="10" y="0"/>
                  </a:cubicBezTo>
                  <a:cubicBezTo>
                    <a:pt x="6" y="0"/>
                    <a:pt x="6" y="0"/>
                    <a:pt x="6" y="0"/>
                  </a:cubicBezTo>
                  <a:cubicBezTo>
                    <a:pt x="3" y="0"/>
                    <a:pt x="0" y="4"/>
                    <a:pt x="1" y="8"/>
                  </a:cubicBezTo>
                  <a:cubicBezTo>
                    <a:pt x="3" y="13"/>
                    <a:pt x="3" y="13"/>
                    <a:pt x="3" y="13"/>
                  </a:cubicBezTo>
                  <a:cubicBezTo>
                    <a:pt x="4" y="15"/>
                    <a:pt x="6" y="17"/>
                    <a:pt x="8" y="17"/>
                  </a:cubicBezTo>
                  <a:cubicBezTo>
                    <a:pt x="9" y="17"/>
                    <a:pt x="9" y="17"/>
                    <a:pt x="9" y="17"/>
                  </a:cubicBezTo>
                  <a:cubicBezTo>
                    <a:pt x="4" y="99"/>
                    <a:pt x="4" y="99"/>
                    <a:pt x="4" y="99"/>
                  </a:cubicBezTo>
                  <a:cubicBezTo>
                    <a:pt x="26" y="99"/>
                    <a:pt x="26" y="99"/>
                    <a:pt x="26" y="99"/>
                  </a:cubicBezTo>
                  <a:cubicBezTo>
                    <a:pt x="22" y="17"/>
                    <a:pt x="22" y="17"/>
                    <a:pt x="22" y="17"/>
                  </a:cubicBezTo>
                  <a:cubicBezTo>
                    <a:pt x="22" y="17"/>
                    <a:pt x="22" y="17"/>
                    <a:pt x="22" y="17"/>
                  </a:cubicBezTo>
                  <a:cubicBezTo>
                    <a:pt x="25" y="17"/>
                    <a:pt x="27" y="15"/>
                    <a:pt x="28" y="13"/>
                  </a:cubicBezTo>
                  <a:cubicBezTo>
                    <a:pt x="29" y="8"/>
                    <a:pt x="29" y="8"/>
                    <a:pt x="29" y="8"/>
                  </a:cubicBezTo>
                  <a:cubicBezTo>
                    <a:pt x="31" y="4"/>
                    <a:pt x="28" y="0"/>
                    <a:pt x="24"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
        <p:nvSpPr>
          <p:cNvPr id="46088" name="Freeform 71">
            <a:extLst>
              <a:ext uri="{FF2B5EF4-FFF2-40B4-BE49-F238E27FC236}">
                <a16:creationId xmlns:a16="http://schemas.microsoft.com/office/drawing/2014/main" id="{34F34CC2-4C25-41B8-9615-A415A68ADEE0}"/>
              </a:ext>
            </a:extLst>
          </p:cNvPr>
          <p:cNvSpPr>
            <a:spLocks/>
          </p:cNvSpPr>
          <p:nvPr/>
        </p:nvSpPr>
        <p:spPr bwMode="auto">
          <a:xfrm>
            <a:off x="4094163" y="3292475"/>
            <a:ext cx="3492500" cy="1493838"/>
          </a:xfrm>
          <a:custGeom>
            <a:avLst/>
            <a:gdLst>
              <a:gd name="T0" fmla="*/ 3254375 w 2200"/>
              <a:gd name="T1" fmla="*/ 906463 h 941"/>
              <a:gd name="T2" fmla="*/ 3492500 w 2200"/>
              <a:gd name="T3" fmla="*/ 666750 h 941"/>
              <a:gd name="T4" fmla="*/ 3175000 w 2200"/>
              <a:gd name="T5" fmla="*/ 349250 h 941"/>
              <a:gd name="T6" fmla="*/ 3175000 w 2200"/>
              <a:gd name="T7" fmla="*/ 488950 h 941"/>
              <a:gd name="T8" fmla="*/ 2362200 w 2200"/>
              <a:gd name="T9" fmla="*/ 0 h 941"/>
              <a:gd name="T10" fmla="*/ 1239838 w 2200"/>
              <a:gd name="T11" fmla="*/ 1104900 h 941"/>
              <a:gd name="T12" fmla="*/ 0 w 2200"/>
              <a:gd name="T13" fmla="*/ 368300 h 941"/>
              <a:gd name="T14" fmla="*/ 0 w 2200"/>
              <a:gd name="T15" fmla="*/ 736600 h 941"/>
              <a:gd name="T16" fmla="*/ 1300163 w 2200"/>
              <a:gd name="T17" fmla="*/ 1493838 h 941"/>
              <a:gd name="T18" fmla="*/ 2411413 w 2200"/>
              <a:gd name="T19" fmla="*/ 407988 h 941"/>
              <a:gd name="T20" fmla="*/ 3175000 w 2200"/>
              <a:gd name="T21" fmla="*/ 866775 h 941"/>
              <a:gd name="T22" fmla="*/ 3175000 w 2200"/>
              <a:gd name="T23" fmla="*/ 985838 h 941"/>
              <a:gd name="T24" fmla="*/ 3254375 w 2200"/>
              <a:gd name="T25" fmla="*/ 906463 h 941"/>
              <a:gd name="T26" fmla="*/ 3254375 w 2200"/>
              <a:gd name="T27" fmla="*/ 906463 h 941"/>
              <a:gd name="T28" fmla="*/ 3254375 w 2200"/>
              <a:gd name="T29" fmla="*/ 906463 h 9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200" h="941">
                <a:moveTo>
                  <a:pt x="2050" y="571"/>
                </a:moveTo>
                <a:lnTo>
                  <a:pt x="2200" y="420"/>
                </a:lnTo>
                <a:lnTo>
                  <a:pt x="2000" y="220"/>
                </a:lnTo>
                <a:lnTo>
                  <a:pt x="2000" y="308"/>
                </a:lnTo>
                <a:lnTo>
                  <a:pt x="1488" y="0"/>
                </a:lnTo>
                <a:lnTo>
                  <a:pt x="781" y="696"/>
                </a:lnTo>
                <a:lnTo>
                  <a:pt x="0" y="232"/>
                </a:lnTo>
                <a:lnTo>
                  <a:pt x="0" y="464"/>
                </a:lnTo>
                <a:lnTo>
                  <a:pt x="819" y="941"/>
                </a:lnTo>
                <a:lnTo>
                  <a:pt x="1519" y="257"/>
                </a:lnTo>
                <a:lnTo>
                  <a:pt x="2000" y="546"/>
                </a:lnTo>
                <a:lnTo>
                  <a:pt x="2000" y="621"/>
                </a:lnTo>
                <a:lnTo>
                  <a:pt x="2050" y="57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89" name="Freeform 72">
            <a:extLst>
              <a:ext uri="{FF2B5EF4-FFF2-40B4-BE49-F238E27FC236}">
                <a16:creationId xmlns:a16="http://schemas.microsoft.com/office/drawing/2014/main" id="{9528F723-5C8C-47BB-9BAE-AE3E67615341}"/>
              </a:ext>
            </a:extLst>
          </p:cNvPr>
          <p:cNvSpPr>
            <a:spLocks noEditPoints="1"/>
          </p:cNvSpPr>
          <p:nvPr/>
        </p:nvSpPr>
        <p:spPr bwMode="auto">
          <a:xfrm>
            <a:off x="3975100" y="3173413"/>
            <a:ext cx="3751263" cy="1731962"/>
          </a:xfrm>
          <a:custGeom>
            <a:avLst/>
            <a:gdLst>
              <a:gd name="T0" fmla="*/ 2480993 w 378"/>
              <a:gd name="T1" fmla="*/ 119446 h 174"/>
              <a:gd name="T2" fmla="*/ 3294759 w 378"/>
              <a:gd name="T3" fmla="*/ 607182 h 174"/>
              <a:gd name="T4" fmla="*/ 3294759 w 378"/>
              <a:gd name="T5" fmla="*/ 467829 h 174"/>
              <a:gd name="T6" fmla="*/ 3612326 w 378"/>
              <a:gd name="T7" fmla="*/ 786351 h 174"/>
              <a:gd name="T8" fmla="*/ 3374151 w 378"/>
              <a:gd name="T9" fmla="*/ 1025242 h 174"/>
              <a:gd name="T10" fmla="*/ 3374151 w 378"/>
              <a:gd name="T11" fmla="*/ 1025242 h 174"/>
              <a:gd name="T12" fmla="*/ 3374151 w 378"/>
              <a:gd name="T13" fmla="*/ 1025242 h 174"/>
              <a:gd name="T14" fmla="*/ 3294759 w 378"/>
              <a:gd name="T15" fmla="*/ 1104873 h 174"/>
              <a:gd name="T16" fmla="*/ 3294759 w 378"/>
              <a:gd name="T17" fmla="*/ 985427 h 174"/>
              <a:gd name="T18" fmla="*/ 2530613 w 378"/>
              <a:gd name="T19" fmla="*/ 527552 h 174"/>
              <a:gd name="T20" fmla="*/ 1419128 w 378"/>
              <a:gd name="T21" fmla="*/ 1612517 h 174"/>
              <a:gd name="T22" fmla="*/ 119088 w 378"/>
              <a:gd name="T23" fmla="*/ 856028 h 174"/>
              <a:gd name="T24" fmla="*/ 119088 w 378"/>
              <a:gd name="T25" fmla="*/ 487737 h 174"/>
              <a:gd name="T26" fmla="*/ 1359584 w 378"/>
              <a:gd name="T27" fmla="*/ 1224319 h 174"/>
              <a:gd name="T28" fmla="*/ 2480993 w 378"/>
              <a:gd name="T29" fmla="*/ 119446 h 174"/>
              <a:gd name="T30" fmla="*/ 2480993 w 378"/>
              <a:gd name="T31" fmla="*/ 0 h 174"/>
              <a:gd name="T32" fmla="*/ 2391678 w 378"/>
              <a:gd name="T33" fmla="*/ 39815 h 174"/>
              <a:gd name="T34" fmla="*/ 1349660 w 378"/>
              <a:gd name="T35" fmla="*/ 1075012 h 174"/>
              <a:gd name="T36" fmla="*/ 178632 w 378"/>
              <a:gd name="T37" fmla="*/ 388199 h 174"/>
              <a:gd name="T38" fmla="*/ 119088 w 378"/>
              <a:gd name="T39" fmla="*/ 368291 h 174"/>
              <a:gd name="T40" fmla="*/ 59544 w 378"/>
              <a:gd name="T41" fmla="*/ 388199 h 174"/>
              <a:gd name="T42" fmla="*/ 0 w 378"/>
              <a:gd name="T43" fmla="*/ 487737 h 174"/>
              <a:gd name="T44" fmla="*/ 0 w 378"/>
              <a:gd name="T45" fmla="*/ 856028 h 174"/>
              <a:gd name="T46" fmla="*/ 59544 w 378"/>
              <a:gd name="T47" fmla="*/ 965520 h 174"/>
              <a:gd name="T48" fmla="*/ 1359584 w 378"/>
              <a:gd name="T49" fmla="*/ 1722009 h 174"/>
              <a:gd name="T50" fmla="*/ 1419128 w 378"/>
              <a:gd name="T51" fmla="*/ 1731963 h 174"/>
              <a:gd name="T52" fmla="*/ 1498520 w 378"/>
              <a:gd name="T53" fmla="*/ 1702102 h 174"/>
              <a:gd name="T54" fmla="*/ 2540537 w 378"/>
              <a:gd name="T55" fmla="*/ 676859 h 174"/>
              <a:gd name="T56" fmla="*/ 3175672 w 378"/>
              <a:gd name="T57" fmla="*/ 1045150 h 174"/>
              <a:gd name="T58" fmla="*/ 3175672 w 378"/>
              <a:gd name="T59" fmla="*/ 1104873 h 174"/>
              <a:gd name="T60" fmla="*/ 3255063 w 378"/>
              <a:gd name="T61" fmla="*/ 1214365 h 174"/>
              <a:gd name="T62" fmla="*/ 3294759 w 378"/>
              <a:gd name="T63" fmla="*/ 1224319 h 174"/>
              <a:gd name="T64" fmla="*/ 3384075 w 378"/>
              <a:gd name="T65" fmla="*/ 1184503 h 174"/>
              <a:gd name="T66" fmla="*/ 3443619 w 378"/>
              <a:gd name="T67" fmla="*/ 1134734 h 174"/>
              <a:gd name="T68" fmla="*/ 3483315 w 378"/>
              <a:gd name="T69" fmla="*/ 1094919 h 174"/>
              <a:gd name="T70" fmla="*/ 3701642 w 378"/>
              <a:gd name="T71" fmla="*/ 865982 h 174"/>
              <a:gd name="T72" fmla="*/ 3701642 w 378"/>
              <a:gd name="T73" fmla="*/ 696767 h 174"/>
              <a:gd name="T74" fmla="*/ 3384075 w 378"/>
              <a:gd name="T75" fmla="*/ 378245 h 174"/>
              <a:gd name="T76" fmla="*/ 3294759 w 378"/>
              <a:gd name="T77" fmla="*/ 348383 h 174"/>
              <a:gd name="T78" fmla="*/ 3255063 w 378"/>
              <a:gd name="T79" fmla="*/ 358337 h 174"/>
              <a:gd name="T80" fmla="*/ 3195519 w 378"/>
              <a:gd name="T81" fmla="*/ 408106 h 174"/>
              <a:gd name="T82" fmla="*/ 2540537 w 378"/>
              <a:gd name="T83" fmla="*/ 19908 h 174"/>
              <a:gd name="T84" fmla="*/ 2480993 w 378"/>
              <a:gd name="T85" fmla="*/ 0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0" t="0" r="r" b="b"/>
            <a:pathLst>
              <a:path w="378" h="174">
                <a:moveTo>
                  <a:pt x="250" y="12"/>
                </a:moveTo>
                <a:cubicBezTo>
                  <a:pt x="332" y="61"/>
                  <a:pt x="332" y="61"/>
                  <a:pt x="332" y="61"/>
                </a:cubicBezTo>
                <a:cubicBezTo>
                  <a:pt x="332" y="47"/>
                  <a:pt x="332" y="47"/>
                  <a:pt x="332" y="47"/>
                </a:cubicBezTo>
                <a:cubicBezTo>
                  <a:pt x="364" y="79"/>
                  <a:pt x="364" y="79"/>
                  <a:pt x="364" y="79"/>
                </a:cubicBezTo>
                <a:cubicBezTo>
                  <a:pt x="340" y="103"/>
                  <a:pt x="340" y="103"/>
                  <a:pt x="340" y="103"/>
                </a:cubicBezTo>
                <a:cubicBezTo>
                  <a:pt x="340" y="103"/>
                  <a:pt x="340" y="103"/>
                  <a:pt x="340" y="103"/>
                </a:cubicBezTo>
                <a:cubicBezTo>
                  <a:pt x="340" y="103"/>
                  <a:pt x="340" y="103"/>
                  <a:pt x="340" y="103"/>
                </a:cubicBezTo>
                <a:cubicBezTo>
                  <a:pt x="332" y="111"/>
                  <a:pt x="332" y="111"/>
                  <a:pt x="332" y="111"/>
                </a:cubicBezTo>
                <a:cubicBezTo>
                  <a:pt x="332" y="99"/>
                  <a:pt x="332" y="99"/>
                  <a:pt x="332" y="99"/>
                </a:cubicBezTo>
                <a:cubicBezTo>
                  <a:pt x="255" y="53"/>
                  <a:pt x="255" y="53"/>
                  <a:pt x="255" y="53"/>
                </a:cubicBezTo>
                <a:cubicBezTo>
                  <a:pt x="143" y="162"/>
                  <a:pt x="143" y="162"/>
                  <a:pt x="143" y="162"/>
                </a:cubicBezTo>
                <a:cubicBezTo>
                  <a:pt x="12" y="86"/>
                  <a:pt x="12" y="86"/>
                  <a:pt x="12" y="86"/>
                </a:cubicBezTo>
                <a:cubicBezTo>
                  <a:pt x="12" y="49"/>
                  <a:pt x="12" y="49"/>
                  <a:pt x="12" y="49"/>
                </a:cubicBezTo>
                <a:cubicBezTo>
                  <a:pt x="137" y="123"/>
                  <a:pt x="137" y="123"/>
                  <a:pt x="137" y="123"/>
                </a:cubicBezTo>
                <a:cubicBezTo>
                  <a:pt x="250" y="12"/>
                  <a:pt x="250" y="12"/>
                  <a:pt x="250" y="12"/>
                </a:cubicBezTo>
                <a:close/>
                <a:moveTo>
                  <a:pt x="250" y="0"/>
                </a:moveTo>
                <a:cubicBezTo>
                  <a:pt x="247" y="0"/>
                  <a:pt x="244" y="2"/>
                  <a:pt x="241" y="4"/>
                </a:cubicBezTo>
                <a:cubicBezTo>
                  <a:pt x="136" y="108"/>
                  <a:pt x="136" y="108"/>
                  <a:pt x="136" y="108"/>
                </a:cubicBezTo>
                <a:cubicBezTo>
                  <a:pt x="18" y="39"/>
                  <a:pt x="18" y="39"/>
                  <a:pt x="18" y="39"/>
                </a:cubicBezTo>
                <a:cubicBezTo>
                  <a:pt x="16" y="38"/>
                  <a:pt x="14" y="37"/>
                  <a:pt x="12" y="37"/>
                </a:cubicBezTo>
                <a:cubicBezTo>
                  <a:pt x="10" y="37"/>
                  <a:pt x="8" y="38"/>
                  <a:pt x="6" y="39"/>
                </a:cubicBezTo>
                <a:cubicBezTo>
                  <a:pt x="2" y="41"/>
                  <a:pt x="0" y="45"/>
                  <a:pt x="0" y="49"/>
                </a:cubicBezTo>
                <a:cubicBezTo>
                  <a:pt x="0" y="86"/>
                  <a:pt x="0" y="86"/>
                  <a:pt x="0" y="86"/>
                </a:cubicBezTo>
                <a:cubicBezTo>
                  <a:pt x="0" y="91"/>
                  <a:pt x="2" y="95"/>
                  <a:pt x="6" y="97"/>
                </a:cubicBezTo>
                <a:cubicBezTo>
                  <a:pt x="137" y="173"/>
                  <a:pt x="137" y="173"/>
                  <a:pt x="137" y="173"/>
                </a:cubicBezTo>
                <a:cubicBezTo>
                  <a:pt x="138" y="174"/>
                  <a:pt x="140" y="174"/>
                  <a:pt x="143" y="174"/>
                </a:cubicBezTo>
                <a:cubicBezTo>
                  <a:pt x="146" y="174"/>
                  <a:pt x="149" y="173"/>
                  <a:pt x="151" y="171"/>
                </a:cubicBezTo>
                <a:cubicBezTo>
                  <a:pt x="256" y="68"/>
                  <a:pt x="256" y="68"/>
                  <a:pt x="256" y="68"/>
                </a:cubicBezTo>
                <a:cubicBezTo>
                  <a:pt x="320" y="105"/>
                  <a:pt x="320" y="105"/>
                  <a:pt x="320" y="105"/>
                </a:cubicBezTo>
                <a:cubicBezTo>
                  <a:pt x="320" y="111"/>
                  <a:pt x="320" y="111"/>
                  <a:pt x="320" y="111"/>
                </a:cubicBezTo>
                <a:cubicBezTo>
                  <a:pt x="320" y="116"/>
                  <a:pt x="323" y="120"/>
                  <a:pt x="328" y="122"/>
                </a:cubicBezTo>
                <a:cubicBezTo>
                  <a:pt x="329" y="123"/>
                  <a:pt x="331" y="123"/>
                  <a:pt x="332" y="123"/>
                </a:cubicBezTo>
                <a:cubicBezTo>
                  <a:pt x="335" y="123"/>
                  <a:pt x="339" y="122"/>
                  <a:pt x="341" y="119"/>
                </a:cubicBezTo>
                <a:cubicBezTo>
                  <a:pt x="347" y="114"/>
                  <a:pt x="347" y="114"/>
                  <a:pt x="347" y="114"/>
                </a:cubicBezTo>
                <a:cubicBezTo>
                  <a:pt x="348" y="113"/>
                  <a:pt x="350" y="111"/>
                  <a:pt x="351" y="110"/>
                </a:cubicBezTo>
                <a:cubicBezTo>
                  <a:pt x="373" y="87"/>
                  <a:pt x="373" y="87"/>
                  <a:pt x="373" y="87"/>
                </a:cubicBezTo>
                <a:cubicBezTo>
                  <a:pt x="378" y="83"/>
                  <a:pt x="378" y="75"/>
                  <a:pt x="373" y="70"/>
                </a:cubicBezTo>
                <a:cubicBezTo>
                  <a:pt x="341" y="38"/>
                  <a:pt x="341" y="38"/>
                  <a:pt x="341" y="38"/>
                </a:cubicBezTo>
                <a:cubicBezTo>
                  <a:pt x="339" y="36"/>
                  <a:pt x="335" y="35"/>
                  <a:pt x="332" y="35"/>
                </a:cubicBezTo>
                <a:cubicBezTo>
                  <a:pt x="331" y="35"/>
                  <a:pt x="329" y="35"/>
                  <a:pt x="328" y="36"/>
                </a:cubicBezTo>
                <a:cubicBezTo>
                  <a:pt x="325" y="37"/>
                  <a:pt x="323" y="39"/>
                  <a:pt x="322" y="41"/>
                </a:cubicBezTo>
                <a:cubicBezTo>
                  <a:pt x="256" y="2"/>
                  <a:pt x="256" y="2"/>
                  <a:pt x="256" y="2"/>
                </a:cubicBezTo>
                <a:cubicBezTo>
                  <a:pt x="254" y="1"/>
                  <a:pt x="252" y="0"/>
                  <a:pt x="25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0" name="Freeform 73">
            <a:extLst>
              <a:ext uri="{FF2B5EF4-FFF2-40B4-BE49-F238E27FC236}">
                <a16:creationId xmlns:a16="http://schemas.microsoft.com/office/drawing/2014/main" id="{29BB8221-D34F-47D1-BFBE-119D985C6174}"/>
              </a:ext>
            </a:extLst>
          </p:cNvPr>
          <p:cNvSpPr>
            <a:spLocks/>
          </p:cNvSpPr>
          <p:nvPr/>
        </p:nvSpPr>
        <p:spPr bwMode="auto">
          <a:xfrm>
            <a:off x="5999163" y="3940175"/>
            <a:ext cx="476250" cy="2168525"/>
          </a:xfrm>
          <a:custGeom>
            <a:avLst/>
            <a:gdLst>
              <a:gd name="T0" fmla="*/ 476250 w 300"/>
              <a:gd name="T1" fmla="*/ 2168525 h 1366"/>
              <a:gd name="T2" fmla="*/ 476250 w 300"/>
              <a:gd name="T3" fmla="*/ 0 h 1366"/>
              <a:gd name="T4" fmla="*/ 0 w 300"/>
              <a:gd name="T5" fmla="*/ 477838 h 1366"/>
              <a:gd name="T6" fmla="*/ 0 w 300"/>
              <a:gd name="T7" fmla="*/ 2168525 h 1366"/>
              <a:gd name="T8" fmla="*/ 476250 w 300"/>
              <a:gd name="T9" fmla="*/ 2168525 h 136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0" h="1366">
                <a:moveTo>
                  <a:pt x="300" y="1366"/>
                </a:moveTo>
                <a:lnTo>
                  <a:pt x="300" y="0"/>
                </a:lnTo>
                <a:lnTo>
                  <a:pt x="0" y="301"/>
                </a:lnTo>
                <a:lnTo>
                  <a:pt x="0" y="1366"/>
                </a:lnTo>
                <a:lnTo>
                  <a:pt x="300" y="13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8" name="Freeform 81">
            <a:extLst>
              <a:ext uri="{FF2B5EF4-FFF2-40B4-BE49-F238E27FC236}">
                <a16:creationId xmlns:a16="http://schemas.microsoft.com/office/drawing/2014/main" id="{7E7E2252-8512-4600-8E69-3FEE59F8E6C5}"/>
              </a:ext>
            </a:extLst>
          </p:cNvPr>
          <p:cNvSpPr>
            <a:spLocks/>
          </p:cNvSpPr>
          <p:nvPr/>
        </p:nvSpPr>
        <p:spPr bwMode="auto">
          <a:xfrm>
            <a:off x="4014788" y="6269038"/>
            <a:ext cx="3175000" cy="79375"/>
          </a:xfrm>
          <a:custGeom>
            <a:avLst/>
            <a:gdLst>
              <a:gd name="T0" fmla="*/ 2460625 w 2000"/>
              <a:gd name="T1" fmla="*/ 0 h 50"/>
              <a:gd name="T2" fmla="*/ 1984375 w 2000"/>
              <a:gd name="T3" fmla="*/ 0 h 50"/>
              <a:gd name="T4" fmla="*/ 1825625 w 2000"/>
              <a:gd name="T5" fmla="*/ 0 h 50"/>
              <a:gd name="T6" fmla="*/ 1349375 w 2000"/>
              <a:gd name="T7" fmla="*/ 0 h 50"/>
              <a:gd name="T8" fmla="*/ 1190625 w 2000"/>
              <a:gd name="T9" fmla="*/ 0 h 50"/>
              <a:gd name="T10" fmla="*/ 714375 w 2000"/>
              <a:gd name="T11" fmla="*/ 0 h 50"/>
              <a:gd name="T12" fmla="*/ 555625 w 2000"/>
              <a:gd name="T13" fmla="*/ 0 h 50"/>
              <a:gd name="T14" fmla="*/ 0 w 2000"/>
              <a:gd name="T15" fmla="*/ 0 h 50"/>
              <a:gd name="T16" fmla="*/ 0 w 2000"/>
              <a:gd name="T17" fmla="*/ 79375 h 50"/>
              <a:gd name="T18" fmla="*/ 0 w 2000"/>
              <a:gd name="T19" fmla="*/ 79375 h 50"/>
              <a:gd name="T20" fmla="*/ 3175000 w 2000"/>
              <a:gd name="T21" fmla="*/ 79375 h 50"/>
              <a:gd name="T22" fmla="*/ 3175000 w 2000"/>
              <a:gd name="T23" fmla="*/ 79375 h 50"/>
              <a:gd name="T24" fmla="*/ 3175000 w 2000"/>
              <a:gd name="T25" fmla="*/ 0 h 50"/>
              <a:gd name="T26" fmla="*/ 2619375 w 2000"/>
              <a:gd name="T27" fmla="*/ 0 h 50"/>
              <a:gd name="T28" fmla="*/ 2460625 w 2000"/>
              <a:gd name="T29" fmla="*/ 0 h 5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0" t="0" r="r" b="b"/>
            <a:pathLst>
              <a:path w="2000" h="50">
                <a:moveTo>
                  <a:pt x="1550" y="0"/>
                </a:moveTo>
                <a:lnTo>
                  <a:pt x="1250" y="0"/>
                </a:lnTo>
                <a:lnTo>
                  <a:pt x="1150" y="0"/>
                </a:lnTo>
                <a:lnTo>
                  <a:pt x="850" y="0"/>
                </a:lnTo>
                <a:lnTo>
                  <a:pt x="750" y="0"/>
                </a:lnTo>
                <a:lnTo>
                  <a:pt x="450" y="0"/>
                </a:lnTo>
                <a:lnTo>
                  <a:pt x="350" y="0"/>
                </a:lnTo>
                <a:lnTo>
                  <a:pt x="0" y="0"/>
                </a:lnTo>
                <a:lnTo>
                  <a:pt x="0" y="50"/>
                </a:lnTo>
                <a:lnTo>
                  <a:pt x="2000" y="50"/>
                </a:lnTo>
                <a:lnTo>
                  <a:pt x="2000" y="0"/>
                </a:lnTo>
                <a:lnTo>
                  <a:pt x="1650" y="0"/>
                </a:lnTo>
                <a:lnTo>
                  <a:pt x="155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1" name="Freeform 74">
            <a:extLst>
              <a:ext uri="{FF2B5EF4-FFF2-40B4-BE49-F238E27FC236}">
                <a16:creationId xmlns:a16="http://schemas.microsoft.com/office/drawing/2014/main" id="{5814BDF5-11A7-476A-A845-051510E5B13A}"/>
              </a:ext>
            </a:extLst>
          </p:cNvPr>
          <p:cNvSpPr>
            <a:spLocks noEditPoints="1"/>
          </p:cNvSpPr>
          <p:nvPr/>
        </p:nvSpPr>
        <p:spPr bwMode="auto">
          <a:xfrm>
            <a:off x="5880100" y="3821113"/>
            <a:ext cx="714375" cy="2408237"/>
          </a:xfrm>
          <a:custGeom>
            <a:avLst/>
            <a:gdLst>
              <a:gd name="T0" fmla="*/ 595313 w 72"/>
              <a:gd name="T1" fmla="*/ 119417 h 242"/>
              <a:gd name="T2" fmla="*/ 595313 w 72"/>
              <a:gd name="T3" fmla="*/ 2288821 h 242"/>
              <a:gd name="T4" fmla="*/ 119063 w 72"/>
              <a:gd name="T5" fmla="*/ 2288821 h 242"/>
              <a:gd name="T6" fmla="*/ 119063 w 72"/>
              <a:gd name="T7" fmla="*/ 597084 h 242"/>
              <a:gd name="T8" fmla="*/ 595313 w 72"/>
              <a:gd name="T9" fmla="*/ 119417 h 242"/>
              <a:gd name="T10" fmla="*/ 595313 w 72"/>
              <a:gd name="T11" fmla="*/ 0 h 242"/>
              <a:gd name="T12" fmla="*/ 515938 w 72"/>
              <a:gd name="T13" fmla="*/ 39806 h 242"/>
              <a:gd name="T14" fmla="*/ 39688 w 72"/>
              <a:gd name="T15" fmla="*/ 507521 h 242"/>
              <a:gd name="T16" fmla="*/ 0 w 72"/>
              <a:gd name="T17" fmla="*/ 597084 h 242"/>
              <a:gd name="T18" fmla="*/ 0 w 72"/>
              <a:gd name="T19" fmla="*/ 2288821 h 242"/>
              <a:gd name="T20" fmla="*/ 119063 w 72"/>
              <a:gd name="T21" fmla="*/ 2408238 h 242"/>
              <a:gd name="T22" fmla="*/ 595313 w 72"/>
              <a:gd name="T23" fmla="*/ 2408238 h 242"/>
              <a:gd name="T24" fmla="*/ 714375 w 72"/>
              <a:gd name="T25" fmla="*/ 2288821 h 242"/>
              <a:gd name="T26" fmla="*/ 714375 w 72"/>
              <a:gd name="T27" fmla="*/ 119417 h 242"/>
              <a:gd name="T28" fmla="*/ 644922 w 72"/>
              <a:gd name="T29" fmla="*/ 9951 h 242"/>
              <a:gd name="T30" fmla="*/ 595313 w 72"/>
              <a:gd name="T31" fmla="*/ 0 h 2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2" h="242">
                <a:moveTo>
                  <a:pt x="60" y="12"/>
                </a:moveTo>
                <a:cubicBezTo>
                  <a:pt x="60" y="230"/>
                  <a:pt x="60" y="230"/>
                  <a:pt x="60" y="230"/>
                </a:cubicBezTo>
                <a:cubicBezTo>
                  <a:pt x="12" y="230"/>
                  <a:pt x="12" y="230"/>
                  <a:pt x="12" y="230"/>
                </a:cubicBezTo>
                <a:cubicBezTo>
                  <a:pt x="12" y="60"/>
                  <a:pt x="12" y="60"/>
                  <a:pt x="12" y="60"/>
                </a:cubicBezTo>
                <a:cubicBezTo>
                  <a:pt x="60" y="12"/>
                  <a:pt x="60" y="12"/>
                  <a:pt x="60" y="12"/>
                </a:cubicBezTo>
                <a:close/>
                <a:moveTo>
                  <a:pt x="60" y="0"/>
                </a:moveTo>
                <a:cubicBezTo>
                  <a:pt x="57" y="0"/>
                  <a:pt x="54" y="2"/>
                  <a:pt x="52" y="4"/>
                </a:cubicBezTo>
                <a:cubicBezTo>
                  <a:pt x="4" y="51"/>
                  <a:pt x="4" y="51"/>
                  <a:pt x="4" y="51"/>
                </a:cubicBezTo>
                <a:cubicBezTo>
                  <a:pt x="1" y="53"/>
                  <a:pt x="0" y="56"/>
                  <a:pt x="0" y="60"/>
                </a:cubicBezTo>
                <a:cubicBezTo>
                  <a:pt x="0" y="230"/>
                  <a:pt x="0" y="230"/>
                  <a:pt x="0" y="230"/>
                </a:cubicBezTo>
                <a:cubicBezTo>
                  <a:pt x="0" y="237"/>
                  <a:pt x="5" y="242"/>
                  <a:pt x="12" y="242"/>
                </a:cubicBezTo>
                <a:cubicBezTo>
                  <a:pt x="60" y="242"/>
                  <a:pt x="60" y="242"/>
                  <a:pt x="60" y="242"/>
                </a:cubicBezTo>
                <a:cubicBezTo>
                  <a:pt x="67" y="242"/>
                  <a:pt x="72" y="237"/>
                  <a:pt x="72" y="230"/>
                </a:cubicBezTo>
                <a:cubicBezTo>
                  <a:pt x="72" y="12"/>
                  <a:pt x="72" y="12"/>
                  <a:pt x="72" y="12"/>
                </a:cubicBezTo>
                <a:cubicBezTo>
                  <a:pt x="72" y="8"/>
                  <a:pt x="69" y="3"/>
                  <a:pt x="65" y="1"/>
                </a:cubicBezTo>
                <a:cubicBezTo>
                  <a:pt x="63" y="1"/>
                  <a:pt x="62" y="0"/>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2" name="Freeform 75">
            <a:extLst>
              <a:ext uri="{FF2B5EF4-FFF2-40B4-BE49-F238E27FC236}">
                <a16:creationId xmlns:a16="http://schemas.microsoft.com/office/drawing/2014/main" id="{A874A891-E039-488C-A9C0-AD46B4378FE3}"/>
              </a:ext>
            </a:extLst>
          </p:cNvPr>
          <p:cNvSpPr>
            <a:spLocks/>
          </p:cNvSpPr>
          <p:nvPr/>
        </p:nvSpPr>
        <p:spPr bwMode="auto">
          <a:xfrm>
            <a:off x="6634163" y="3959225"/>
            <a:ext cx="476250" cy="2149475"/>
          </a:xfrm>
          <a:custGeom>
            <a:avLst/>
            <a:gdLst>
              <a:gd name="T0" fmla="*/ 476250 w 300"/>
              <a:gd name="T1" fmla="*/ 2149475 h 1354"/>
              <a:gd name="T2" fmla="*/ 476250 w 300"/>
              <a:gd name="T3" fmla="*/ 288925 h 1354"/>
              <a:gd name="T4" fmla="*/ 0 w 300"/>
              <a:gd name="T5" fmla="*/ 0 h 1354"/>
              <a:gd name="T6" fmla="*/ 0 w 300"/>
              <a:gd name="T7" fmla="*/ 2149475 h 1354"/>
              <a:gd name="T8" fmla="*/ 476250 w 300"/>
              <a:gd name="T9" fmla="*/ 2149475 h 1354"/>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0" h="1354">
                <a:moveTo>
                  <a:pt x="300" y="1354"/>
                </a:moveTo>
                <a:lnTo>
                  <a:pt x="300" y="182"/>
                </a:lnTo>
                <a:lnTo>
                  <a:pt x="0" y="0"/>
                </a:lnTo>
                <a:lnTo>
                  <a:pt x="0" y="1354"/>
                </a:lnTo>
                <a:lnTo>
                  <a:pt x="300" y="13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3" name="Freeform 76">
            <a:extLst>
              <a:ext uri="{FF2B5EF4-FFF2-40B4-BE49-F238E27FC236}">
                <a16:creationId xmlns:a16="http://schemas.microsoft.com/office/drawing/2014/main" id="{BF03622F-461B-41E0-B80B-D2134F01DF99}"/>
              </a:ext>
            </a:extLst>
          </p:cNvPr>
          <p:cNvSpPr>
            <a:spLocks noEditPoints="1"/>
          </p:cNvSpPr>
          <p:nvPr/>
        </p:nvSpPr>
        <p:spPr bwMode="auto">
          <a:xfrm>
            <a:off x="6515100" y="3840163"/>
            <a:ext cx="714375" cy="2389187"/>
          </a:xfrm>
          <a:custGeom>
            <a:avLst/>
            <a:gdLst>
              <a:gd name="T0" fmla="*/ 119063 w 72"/>
              <a:gd name="T1" fmla="*/ 119459 h 240"/>
              <a:gd name="T2" fmla="*/ 595313 w 72"/>
              <a:gd name="T3" fmla="*/ 408153 h 240"/>
              <a:gd name="T4" fmla="*/ 595313 w 72"/>
              <a:gd name="T5" fmla="*/ 2269729 h 240"/>
              <a:gd name="T6" fmla="*/ 119063 w 72"/>
              <a:gd name="T7" fmla="*/ 2269729 h 240"/>
              <a:gd name="T8" fmla="*/ 119063 w 72"/>
              <a:gd name="T9" fmla="*/ 119459 h 240"/>
              <a:gd name="T10" fmla="*/ 119063 w 72"/>
              <a:gd name="T11" fmla="*/ 0 h 240"/>
              <a:gd name="T12" fmla="*/ 59531 w 72"/>
              <a:gd name="T13" fmla="*/ 19910 h 240"/>
              <a:gd name="T14" fmla="*/ 0 w 72"/>
              <a:gd name="T15" fmla="*/ 119459 h 240"/>
              <a:gd name="T16" fmla="*/ 0 w 72"/>
              <a:gd name="T17" fmla="*/ 2269729 h 240"/>
              <a:gd name="T18" fmla="*/ 119063 w 72"/>
              <a:gd name="T19" fmla="*/ 2389188 h 240"/>
              <a:gd name="T20" fmla="*/ 595313 w 72"/>
              <a:gd name="T21" fmla="*/ 2389188 h 240"/>
              <a:gd name="T22" fmla="*/ 714375 w 72"/>
              <a:gd name="T23" fmla="*/ 2269729 h 240"/>
              <a:gd name="T24" fmla="*/ 714375 w 72"/>
              <a:gd name="T25" fmla="*/ 408153 h 240"/>
              <a:gd name="T26" fmla="*/ 654844 w 72"/>
              <a:gd name="T27" fmla="*/ 298649 h 240"/>
              <a:gd name="T28" fmla="*/ 178594 w 72"/>
              <a:gd name="T29" fmla="*/ 19910 h 240"/>
              <a:gd name="T30" fmla="*/ 119063 w 72"/>
              <a:gd name="T31" fmla="*/ 0 h 24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2" h="240">
                <a:moveTo>
                  <a:pt x="12" y="12"/>
                </a:moveTo>
                <a:cubicBezTo>
                  <a:pt x="60" y="41"/>
                  <a:pt x="60" y="41"/>
                  <a:pt x="60" y="41"/>
                </a:cubicBezTo>
                <a:cubicBezTo>
                  <a:pt x="60" y="228"/>
                  <a:pt x="60" y="228"/>
                  <a:pt x="60" y="228"/>
                </a:cubicBezTo>
                <a:cubicBezTo>
                  <a:pt x="12" y="228"/>
                  <a:pt x="12" y="228"/>
                  <a:pt x="12" y="228"/>
                </a:cubicBezTo>
                <a:cubicBezTo>
                  <a:pt x="12" y="12"/>
                  <a:pt x="12" y="12"/>
                  <a:pt x="12" y="12"/>
                </a:cubicBezTo>
                <a:close/>
                <a:moveTo>
                  <a:pt x="12" y="0"/>
                </a:moveTo>
                <a:cubicBezTo>
                  <a:pt x="10" y="0"/>
                  <a:pt x="8" y="1"/>
                  <a:pt x="6" y="2"/>
                </a:cubicBezTo>
                <a:cubicBezTo>
                  <a:pt x="3" y="4"/>
                  <a:pt x="0" y="8"/>
                  <a:pt x="0" y="12"/>
                </a:cubicBezTo>
                <a:cubicBezTo>
                  <a:pt x="0" y="228"/>
                  <a:pt x="0" y="228"/>
                  <a:pt x="0" y="228"/>
                </a:cubicBezTo>
                <a:cubicBezTo>
                  <a:pt x="0" y="235"/>
                  <a:pt x="6" y="240"/>
                  <a:pt x="12" y="240"/>
                </a:cubicBezTo>
                <a:cubicBezTo>
                  <a:pt x="60" y="240"/>
                  <a:pt x="60" y="240"/>
                  <a:pt x="60" y="240"/>
                </a:cubicBezTo>
                <a:cubicBezTo>
                  <a:pt x="67" y="240"/>
                  <a:pt x="72" y="235"/>
                  <a:pt x="72" y="228"/>
                </a:cubicBezTo>
                <a:cubicBezTo>
                  <a:pt x="72" y="41"/>
                  <a:pt x="72" y="41"/>
                  <a:pt x="72" y="41"/>
                </a:cubicBezTo>
                <a:cubicBezTo>
                  <a:pt x="72" y="37"/>
                  <a:pt x="70" y="33"/>
                  <a:pt x="66" y="30"/>
                </a:cubicBezTo>
                <a:cubicBezTo>
                  <a:pt x="18" y="2"/>
                  <a:pt x="18" y="2"/>
                  <a:pt x="18" y="2"/>
                </a:cubicBezTo>
                <a:cubicBezTo>
                  <a:pt x="16" y="1"/>
                  <a:pt x="14"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4" name="Freeform 77">
            <a:extLst>
              <a:ext uri="{FF2B5EF4-FFF2-40B4-BE49-F238E27FC236}">
                <a16:creationId xmlns:a16="http://schemas.microsoft.com/office/drawing/2014/main" id="{CC66C1A5-08AD-4F09-BFFB-10866E696675}"/>
              </a:ext>
            </a:extLst>
          </p:cNvPr>
          <p:cNvSpPr>
            <a:spLocks/>
          </p:cNvSpPr>
          <p:nvPr/>
        </p:nvSpPr>
        <p:spPr bwMode="auto">
          <a:xfrm>
            <a:off x="5364163" y="4567238"/>
            <a:ext cx="476250" cy="1541462"/>
          </a:xfrm>
          <a:custGeom>
            <a:avLst/>
            <a:gdLst>
              <a:gd name="T0" fmla="*/ 476250 w 300"/>
              <a:gd name="T1" fmla="*/ 1541463 h 971"/>
              <a:gd name="T2" fmla="*/ 476250 w 300"/>
              <a:gd name="T3" fmla="*/ 0 h 971"/>
              <a:gd name="T4" fmla="*/ 49213 w 300"/>
              <a:gd name="T5" fmla="*/ 417513 h 971"/>
              <a:gd name="T6" fmla="*/ 0 w 300"/>
              <a:gd name="T7" fmla="*/ 466725 h 971"/>
              <a:gd name="T8" fmla="*/ 0 w 300"/>
              <a:gd name="T9" fmla="*/ 1541463 h 971"/>
              <a:gd name="T10" fmla="*/ 476250 w 300"/>
              <a:gd name="T11" fmla="*/ 1541463 h 971"/>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00" h="971">
                <a:moveTo>
                  <a:pt x="300" y="971"/>
                </a:moveTo>
                <a:lnTo>
                  <a:pt x="300" y="0"/>
                </a:lnTo>
                <a:lnTo>
                  <a:pt x="31" y="263"/>
                </a:lnTo>
                <a:lnTo>
                  <a:pt x="0" y="294"/>
                </a:lnTo>
                <a:lnTo>
                  <a:pt x="0" y="971"/>
                </a:lnTo>
                <a:lnTo>
                  <a:pt x="300" y="97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5" name="Freeform 78">
            <a:extLst>
              <a:ext uri="{FF2B5EF4-FFF2-40B4-BE49-F238E27FC236}">
                <a16:creationId xmlns:a16="http://schemas.microsoft.com/office/drawing/2014/main" id="{58433534-87C3-4D5F-ABDA-3B3B62E9B04F}"/>
              </a:ext>
            </a:extLst>
          </p:cNvPr>
          <p:cNvSpPr>
            <a:spLocks noEditPoints="1"/>
          </p:cNvSpPr>
          <p:nvPr/>
        </p:nvSpPr>
        <p:spPr bwMode="auto">
          <a:xfrm>
            <a:off x="5245100" y="4448175"/>
            <a:ext cx="714375" cy="1781175"/>
          </a:xfrm>
          <a:custGeom>
            <a:avLst/>
            <a:gdLst>
              <a:gd name="T0" fmla="*/ 595313 w 72"/>
              <a:gd name="T1" fmla="*/ 119408 h 179"/>
              <a:gd name="T2" fmla="*/ 595313 w 72"/>
              <a:gd name="T3" fmla="*/ 1661767 h 179"/>
              <a:gd name="T4" fmla="*/ 119063 w 72"/>
              <a:gd name="T5" fmla="*/ 1661767 h 179"/>
              <a:gd name="T6" fmla="*/ 119063 w 72"/>
              <a:gd name="T7" fmla="*/ 587091 h 179"/>
              <a:gd name="T8" fmla="*/ 168672 w 72"/>
              <a:gd name="T9" fmla="*/ 537338 h 179"/>
              <a:gd name="T10" fmla="*/ 595313 w 72"/>
              <a:gd name="T11" fmla="*/ 119408 h 179"/>
              <a:gd name="T12" fmla="*/ 595313 w 72"/>
              <a:gd name="T13" fmla="*/ 0 h 179"/>
              <a:gd name="T14" fmla="*/ 515938 w 72"/>
              <a:gd name="T15" fmla="*/ 39803 h 179"/>
              <a:gd name="T16" fmla="*/ 89297 w 72"/>
              <a:gd name="T17" fmla="*/ 457732 h 179"/>
              <a:gd name="T18" fmla="*/ 39688 w 72"/>
              <a:gd name="T19" fmla="*/ 497535 h 179"/>
              <a:gd name="T20" fmla="*/ 0 w 72"/>
              <a:gd name="T21" fmla="*/ 587091 h 179"/>
              <a:gd name="T22" fmla="*/ 0 w 72"/>
              <a:gd name="T23" fmla="*/ 1661767 h 179"/>
              <a:gd name="T24" fmla="*/ 119063 w 72"/>
              <a:gd name="T25" fmla="*/ 1781175 h 179"/>
              <a:gd name="T26" fmla="*/ 595313 w 72"/>
              <a:gd name="T27" fmla="*/ 1781175 h 179"/>
              <a:gd name="T28" fmla="*/ 714375 w 72"/>
              <a:gd name="T29" fmla="*/ 1661767 h 179"/>
              <a:gd name="T30" fmla="*/ 714375 w 72"/>
              <a:gd name="T31" fmla="*/ 119408 h 179"/>
              <a:gd name="T32" fmla="*/ 644922 w 72"/>
              <a:gd name="T33" fmla="*/ 9951 h 179"/>
              <a:gd name="T34" fmla="*/ 595313 w 72"/>
              <a:gd name="T35" fmla="*/ 0 h 17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0" t="0" r="r" b="b"/>
            <a:pathLst>
              <a:path w="72" h="179">
                <a:moveTo>
                  <a:pt x="60" y="12"/>
                </a:moveTo>
                <a:cubicBezTo>
                  <a:pt x="60" y="167"/>
                  <a:pt x="60" y="167"/>
                  <a:pt x="60" y="167"/>
                </a:cubicBezTo>
                <a:cubicBezTo>
                  <a:pt x="12" y="167"/>
                  <a:pt x="12" y="167"/>
                  <a:pt x="12" y="167"/>
                </a:cubicBezTo>
                <a:cubicBezTo>
                  <a:pt x="12" y="59"/>
                  <a:pt x="12" y="59"/>
                  <a:pt x="12" y="59"/>
                </a:cubicBezTo>
                <a:cubicBezTo>
                  <a:pt x="17" y="54"/>
                  <a:pt x="17" y="54"/>
                  <a:pt x="17" y="54"/>
                </a:cubicBezTo>
                <a:cubicBezTo>
                  <a:pt x="60" y="12"/>
                  <a:pt x="60" y="12"/>
                  <a:pt x="60" y="12"/>
                </a:cubicBezTo>
                <a:close/>
                <a:moveTo>
                  <a:pt x="60" y="0"/>
                </a:moveTo>
                <a:cubicBezTo>
                  <a:pt x="57" y="0"/>
                  <a:pt x="54" y="1"/>
                  <a:pt x="52" y="4"/>
                </a:cubicBezTo>
                <a:cubicBezTo>
                  <a:pt x="9" y="46"/>
                  <a:pt x="9" y="46"/>
                  <a:pt x="9" y="46"/>
                </a:cubicBezTo>
                <a:cubicBezTo>
                  <a:pt x="4" y="50"/>
                  <a:pt x="4" y="50"/>
                  <a:pt x="4" y="50"/>
                </a:cubicBezTo>
                <a:cubicBezTo>
                  <a:pt x="1" y="52"/>
                  <a:pt x="0" y="56"/>
                  <a:pt x="0" y="59"/>
                </a:cubicBezTo>
                <a:cubicBezTo>
                  <a:pt x="0" y="167"/>
                  <a:pt x="0" y="167"/>
                  <a:pt x="0" y="167"/>
                </a:cubicBezTo>
                <a:cubicBezTo>
                  <a:pt x="0" y="174"/>
                  <a:pt x="5" y="179"/>
                  <a:pt x="12" y="179"/>
                </a:cubicBezTo>
                <a:cubicBezTo>
                  <a:pt x="60" y="179"/>
                  <a:pt x="60" y="179"/>
                  <a:pt x="60" y="179"/>
                </a:cubicBezTo>
                <a:cubicBezTo>
                  <a:pt x="67" y="179"/>
                  <a:pt x="72" y="174"/>
                  <a:pt x="72" y="167"/>
                </a:cubicBezTo>
                <a:cubicBezTo>
                  <a:pt x="72" y="12"/>
                  <a:pt x="72" y="12"/>
                  <a:pt x="72" y="12"/>
                </a:cubicBezTo>
                <a:cubicBezTo>
                  <a:pt x="72" y="7"/>
                  <a:pt x="69" y="3"/>
                  <a:pt x="65" y="1"/>
                </a:cubicBezTo>
                <a:cubicBezTo>
                  <a:pt x="63" y="1"/>
                  <a:pt x="62" y="0"/>
                  <a:pt x="6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6" name="Freeform 79">
            <a:extLst>
              <a:ext uri="{FF2B5EF4-FFF2-40B4-BE49-F238E27FC236}">
                <a16:creationId xmlns:a16="http://schemas.microsoft.com/office/drawing/2014/main" id="{3EC1F697-C710-496D-A0C3-7C1CB2BF2CD4}"/>
              </a:ext>
            </a:extLst>
          </p:cNvPr>
          <p:cNvSpPr>
            <a:spLocks/>
          </p:cNvSpPr>
          <p:nvPr/>
        </p:nvSpPr>
        <p:spPr bwMode="auto">
          <a:xfrm>
            <a:off x="4094163" y="4217988"/>
            <a:ext cx="476250" cy="1890712"/>
          </a:xfrm>
          <a:custGeom>
            <a:avLst/>
            <a:gdLst>
              <a:gd name="T0" fmla="*/ 476250 w 300"/>
              <a:gd name="T1" fmla="*/ 1890713 h 1191"/>
              <a:gd name="T2" fmla="*/ 476250 w 300"/>
              <a:gd name="T3" fmla="*/ 279400 h 1191"/>
              <a:gd name="T4" fmla="*/ 0 w 300"/>
              <a:gd name="T5" fmla="*/ 0 h 1191"/>
              <a:gd name="T6" fmla="*/ 0 w 300"/>
              <a:gd name="T7" fmla="*/ 1890713 h 1191"/>
              <a:gd name="T8" fmla="*/ 476250 w 300"/>
              <a:gd name="T9" fmla="*/ 1890713 h 119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0" h="1191">
                <a:moveTo>
                  <a:pt x="300" y="1191"/>
                </a:moveTo>
                <a:lnTo>
                  <a:pt x="300" y="176"/>
                </a:lnTo>
                <a:lnTo>
                  <a:pt x="0" y="0"/>
                </a:lnTo>
                <a:lnTo>
                  <a:pt x="0" y="1191"/>
                </a:lnTo>
                <a:lnTo>
                  <a:pt x="300" y="119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097" name="Freeform 80">
            <a:extLst>
              <a:ext uri="{FF2B5EF4-FFF2-40B4-BE49-F238E27FC236}">
                <a16:creationId xmlns:a16="http://schemas.microsoft.com/office/drawing/2014/main" id="{E8821DE2-F767-4363-8CB7-C037B2C3FD2F}"/>
              </a:ext>
            </a:extLst>
          </p:cNvPr>
          <p:cNvSpPr>
            <a:spLocks noEditPoints="1"/>
          </p:cNvSpPr>
          <p:nvPr/>
        </p:nvSpPr>
        <p:spPr bwMode="auto">
          <a:xfrm>
            <a:off x="3975100" y="4098925"/>
            <a:ext cx="714375" cy="2130425"/>
          </a:xfrm>
          <a:custGeom>
            <a:avLst/>
            <a:gdLst>
              <a:gd name="T0" fmla="*/ 119063 w 72"/>
              <a:gd name="T1" fmla="*/ 119463 h 214"/>
              <a:gd name="T2" fmla="*/ 595313 w 72"/>
              <a:gd name="T3" fmla="*/ 398210 h 214"/>
              <a:gd name="T4" fmla="*/ 595313 w 72"/>
              <a:gd name="T5" fmla="*/ 2010962 h 214"/>
              <a:gd name="T6" fmla="*/ 119063 w 72"/>
              <a:gd name="T7" fmla="*/ 2010962 h 214"/>
              <a:gd name="T8" fmla="*/ 119063 w 72"/>
              <a:gd name="T9" fmla="*/ 119463 h 214"/>
              <a:gd name="T10" fmla="*/ 119063 w 72"/>
              <a:gd name="T11" fmla="*/ 0 h 214"/>
              <a:gd name="T12" fmla="*/ 59531 w 72"/>
              <a:gd name="T13" fmla="*/ 19911 h 214"/>
              <a:gd name="T14" fmla="*/ 0 w 72"/>
              <a:gd name="T15" fmla="*/ 119463 h 214"/>
              <a:gd name="T16" fmla="*/ 0 w 72"/>
              <a:gd name="T17" fmla="*/ 2010962 h 214"/>
              <a:gd name="T18" fmla="*/ 119063 w 72"/>
              <a:gd name="T19" fmla="*/ 2130425 h 214"/>
              <a:gd name="T20" fmla="*/ 595313 w 72"/>
              <a:gd name="T21" fmla="*/ 2130425 h 214"/>
              <a:gd name="T22" fmla="*/ 714375 w 72"/>
              <a:gd name="T23" fmla="*/ 2010962 h 214"/>
              <a:gd name="T24" fmla="*/ 714375 w 72"/>
              <a:gd name="T25" fmla="*/ 398210 h 214"/>
              <a:gd name="T26" fmla="*/ 654844 w 72"/>
              <a:gd name="T27" fmla="*/ 298658 h 214"/>
              <a:gd name="T28" fmla="*/ 178594 w 72"/>
              <a:gd name="T29" fmla="*/ 19911 h 214"/>
              <a:gd name="T30" fmla="*/ 119063 w 72"/>
              <a:gd name="T31" fmla="*/ 0 h 21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2" h="214">
                <a:moveTo>
                  <a:pt x="12" y="12"/>
                </a:moveTo>
                <a:cubicBezTo>
                  <a:pt x="60" y="40"/>
                  <a:pt x="60" y="40"/>
                  <a:pt x="60" y="40"/>
                </a:cubicBezTo>
                <a:cubicBezTo>
                  <a:pt x="60" y="202"/>
                  <a:pt x="60" y="202"/>
                  <a:pt x="60" y="202"/>
                </a:cubicBezTo>
                <a:cubicBezTo>
                  <a:pt x="12" y="202"/>
                  <a:pt x="12" y="202"/>
                  <a:pt x="12" y="202"/>
                </a:cubicBezTo>
                <a:cubicBezTo>
                  <a:pt x="12" y="12"/>
                  <a:pt x="12" y="12"/>
                  <a:pt x="12" y="12"/>
                </a:cubicBezTo>
                <a:close/>
                <a:moveTo>
                  <a:pt x="12" y="0"/>
                </a:moveTo>
                <a:cubicBezTo>
                  <a:pt x="10" y="0"/>
                  <a:pt x="8" y="1"/>
                  <a:pt x="6" y="2"/>
                </a:cubicBezTo>
                <a:cubicBezTo>
                  <a:pt x="2" y="4"/>
                  <a:pt x="0" y="8"/>
                  <a:pt x="0" y="12"/>
                </a:cubicBezTo>
                <a:cubicBezTo>
                  <a:pt x="0" y="202"/>
                  <a:pt x="0" y="202"/>
                  <a:pt x="0" y="202"/>
                </a:cubicBezTo>
                <a:cubicBezTo>
                  <a:pt x="0" y="209"/>
                  <a:pt x="5" y="214"/>
                  <a:pt x="12" y="214"/>
                </a:cubicBezTo>
                <a:cubicBezTo>
                  <a:pt x="60" y="214"/>
                  <a:pt x="60" y="214"/>
                  <a:pt x="60" y="214"/>
                </a:cubicBezTo>
                <a:cubicBezTo>
                  <a:pt x="66" y="214"/>
                  <a:pt x="72" y="209"/>
                  <a:pt x="72" y="202"/>
                </a:cubicBezTo>
                <a:cubicBezTo>
                  <a:pt x="72" y="40"/>
                  <a:pt x="72" y="40"/>
                  <a:pt x="72" y="40"/>
                </a:cubicBezTo>
                <a:cubicBezTo>
                  <a:pt x="72" y="36"/>
                  <a:pt x="70" y="32"/>
                  <a:pt x="66" y="30"/>
                </a:cubicBezTo>
                <a:cubicBezTo>
                  <a:pt x="18" y="2"/>
                  <a:pt x="18" y="2"/>
                  <a:pt x="18" y="2"/>
                </a:cubicBezTo>
                <a:cubicBezTo>
                  <a:pt x="16" y="1"/>
                  <a:pt x="14"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100" name="Freeform 83">
            <a:extLst>
              <a:ext uri="{FF2B5EF4-FFF2-40B4-BE49-F238E27FC236}">
                <a16:creationId xmlns:a16="http://schemas.microsoft.com/office/drawing/2014/main" id="{96DCB210-5071-485D-BFB6-8BF8BDAF3926}"/>
              </a:ext>
            </a:extLst>
          </p:cNvPr>
          <p:cNvSpPr>
            <a:spLocks/>
          </p:cNvSpPr>
          <p:nvPr/>
        </p:nvSpPr>
        <p:spPr bwMode="auto">
          <a:xfrm>
            <a:off x="4729163" y="4586288"/>
            <a:ext cx="476250" cy="1522412"/>
          </a:xfrm>
          <a:custGeom>
            <a:avLst/>
            <a:gdLst>
              <a:gd name="T0" fmla="*/ 476250 w 300"/>
              <a:gd name="T1" fmla="*/ 1522413 h 959"/>
              <a:gd name="T2" fmla="*/ 476250 w 300"/>
              <a:gd name="T3" fmla="*/ 279400 h 959"/>
              <a:gd name="T4" fmla="*/ 0 w 300"/>
              <a:gd name="T5" fmla="*/ 0 h 959"/>
              <a:gd name="T6" fmla="*/ 0 w 300"/>
              <a:gd name="T7" fmla="*/ 1522413 h 959"/>
              <a:gd name="T8" fmla="*/ 476250 w 300"/>
              <a:gd name="T9" fmla="*/ 1522413 h 95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00" h="959">
                <a:moveTo>
                  <a:pt x="300" y="959"/>
                </a:moveTo>
                <a:lnTo>
                  <a:pt x="300" y="176"/>
                </a:lnTo>
                <a:lnTo>
                  <a:pt x="0" y="0"/>
                </a:lnTo>
                <a:lnTo>
                  <a:pt x="0" y="959"/>
                </a:lnTo>
                <a:lnTo>
                  <a:pt x="300" y="95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101" name="Freeform 84">
            <a:extLst>
              <a:ext uri="{FF2B5EF4-FFF2-40B4-BE49-F238E27FC236}">
                <a16:creationId xmlns:a16="http://schemas.microsoft.com/office/drawing/2014/main" id="{31E4B906-CC98-473B-9929-9E2C44AC9AF2}"/>
              </a:ext>
            </a:extLst>
          </p:cNvPr>
          <p:cNvSpPr>
            <a:spLocks noEditPoints="1"/>
          </p:cNvSpPr>
          <p:nvPr/>
        </p:nvSpPr>
        <p:spPr bwMode="auto">
          <a:xfrm>
            <a:off x="4610100" y="4467225"/>
            <a:ext cx="714375" cy="1762125"/>
          </a:xfrm>
          <a:custGeom>
            <a:avLst/>
            <a:gdLst>
              <a:gd name="T0" fmla="*/ 119063 w 72"/>
              <a:gd name="T1" fmla="*/ 119466 h 177"/>
              <a:gd name="T2" fmla="*/ 595313 w 72"/>
              <a:gd name="T3" fmla="*/ 398220 h 177"/>
              <a:gd name="T4" fmla="*/ 595313 w 72"/>
              <a:gd name="T5" fmla="*/ 1642659 h 177"/>
              <a:gd name="T6" fmla="*/ 119063 w 72"/>
              <a:gd name="T7" fmla="*/ 1642659 h 177"/>
              <a:gd name="T8" fmla="*/ 119063 w 72"/>
              <a:gd name="T9" fmla="*/ 119466 h 177"/>
              <a:gd name="T10" fmla="*/ 119063 w 72"/>
              <a:gd name="T11" fmla="*/ 0 h 177"/>
              <a:gd name="T12" fmla="*/ 59531 w 72"/>
              <a:gd name="T13" fmla="*/ 19911 h 177"/>
              <a:gd name="T14" fmla="*/ 0 w 72"/>
              <a:gd name="T15" fmla="*/ 119466 h 177"/>
              <a:gd name="T16" fmla="*/ 0 w 72"/>
              <a:gd name="T17" fmla="*/ 1642659 h 177"/>
              <a:gd name="T18" fmla="*/ 119063 w 72"/>
              <a:gd name="T19" fmla="*/ 1762125 h 177"/>
              <a:gd name="T20" fmla="*/ 595313 w 72"/>
              <a:gd name="T21" fmla="*/ 1762125 h 177"/>
              <a:gd name="T22" fmla="*/ 714375 w 72"/>
              <a:gd name="T23" fmla="*/ 1642659 h 177"/>
              <a:gd name="T24" fmla="*/ 714375 w 72"/>
              <a:gd name="T25" fmla="*/ 398220 h 177"/>
              <a:gd name="T26" fmla="*/ 654844 w 72"/>
              <a:gd name="T27" fmla="*/ 298665 h 177"/>
              <a:gd name="T28" fmla="*/ 178594 w 72"/>
              <a:gd name="T29" fmla="*/ 19911 h 177"/>
              <a:gd name="T30" fmla="*/ 119063 w 72"/>
              <a:gd name="T31" fmla="*/ 0 h 17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0" t="0" r="r" b="b"/>
            <a:pathLst>
              <a:path w="72" h="177">
                <a:moveTo>
                  <a:pt x="12" y="12"/>
                </a:moveTo>
                <a:cubicBezTo>
                  <a:pt x="60" y="40"/>
                  <a:pt x="60" y="40"/>
                  <a:pt x="60" y="40"/>
                </a:cubicBezTo>
                <a:cubicBezTo>
                  <a:pt x="60" y="165"/>
                  <a:pt x="60" y="165"/>
                  <a:pt x="60" y="165"/>
                </a:cubicBezTo>
                <a:cubicBezTo>
                  <a:pt x="12" y="165"/>
                  <a:pt x="12" y="165"/>
                  <a:pt x="12" y="165"/>
                </a:cubicBezTo>
                <a:cubicBezTo>
                  <a:pt x="12" y="12"/>
                  <a:pt x="12" y="12"/>
                  <a:pt x="12" y="12"/>
                </a:cubicBezTo>
                <a:close/>
                <a:moveTo>
                  <a:pt x="12" y="0"/>
                </a:moveTo>
                <a:cubicBezTo>
                  <a:pt x="10" y="0"/>
                  <a:pt x="8" y="1"/>
                  <a:pt x="6" y="2"/>
                </a:cubicBezTo>
                <a:cubicBezTo>
                  <a:pt x="2" y="4"/>
                  <a:pt x="0" y="8"/>
                  <a:pt x="0" y="12"/>
                </a:cubicBezTo>
                <a:cubicBezTo>
                  <a:pt x="0" y="165"/>
                  <a:pt x="0" y="165"/>
                  <a:pt x="0" y="165"/>
                </a:cubicBezTo>
                <a:cubicBezTo>
                  <a:pt x="0" y="172"/>
                  <a:pt x="5" y="177"/>
                  <a:pt x="12" y="177"/>
                </a:cubicBezTo>
                <a:cubicBezTo>
                  <a:pt x="60" y="177"/>
                  <a:pt x="60" y="177"/>
                  <a:pt x="60" y="177"/>
                </a:cubicBezTo>
                <a:cubicBezTo>
                  <a:pt x="67" y="177"/>
                  <a:pt x="72" y="172"/>
                  <a:pt x="72" y="165"/>
                </a:cubicBezTo>
                <a:cubicBezTo>
                  <a:pt x="72" y="40"/>
                  <a:pt x="72" y="40"/>
                  <a:pt x="72" y="40"/>
                </a:cubicBezTo>
                <a:cubicBezTo>
                  <a:pt x="72" y="36"/>
                  <a:pt x="70" y="32"/>
                  <a:pt x="66" y="30"/>
                </a:cubicBezTo>
                <a:cubicBezTo>
                  <a:pt x="18" y="2"/>
                  <a:pt x="18" y="2"/>
                  <a:pt x="18" y="2"/>
                </a:cubicBezTo>
                <a:cubicBezTo>
                  <a:pt x="16" y="1"/>
                  <a:pt x="14" y="0"/>
                  <a:pt x="12"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6102" name="Rectangle 85">
            <a:extLst>
              <a:ext uri="{FF2B5EF4-FFF2-40B4-BE49-F238E27FC236}">
                <a16:creationId xmlns:a16="http://schemas.microsoft.com/office/drawing/2014/main" id="{0D44F86C-C4B7-4608-A107-D91805B7AB87}"/>
              </a:ext>
            </a:extLst>
          </p:cNvPr>
          <p:cNvSpPr>
            <a:spLocks noChangeArrowheads="1"/>
          </p:cNvSpPr>
          <p:nvPr/>
        </p:nvSpPr>
        <p:spPr bwMode="auto">
          <a:xfrm>
            <a:off x="7826375" y="3919538"/>
            <a:ext cx="68263" cy="946150"/>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endParaRPr lang="ru-RU" altLang="ru-RU"/>
          </a:p>
        </p:txBody>
      </p:sp>
      <p:sp>
        <p:nvSpPr>
          <p:cNvPr id="46103" name="Rectangle 86">
            <a:extLst>
              <a:ext uri="{FF2B5EF4-FFF2-40B4-BE49-F238E27FC236}">
                <a16:creationId xmlns:a16="http://schemas.microsoft.com/office/drawing/2014/main" id="{B070F046-F104-49D1-8D3F-338257344126}"/>
              </a:ext>
            </a:extLst>
          </p:cNvPr>
          <p:cNvSpPr>
            <a:spLocks noChangeArrowheads="1"/>
          </p:cNvSpPr>
          <p:nvPr/>
        </p:nvSpPr>
        <p:spPr bwMode="auto">
          <a:xfrm>
            <a:off x="7826375" y="5243513"/>
            <a:ext cx="68263" cy="95567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endParaRPr lang="ru-RU" altLang="ru-RU"/>
          </a:p>
        </p:txBody>
      </p:sp>
      <p:sp>
        <p:nvSpPr>
          <p:cNvPr id="46104" name="Rectangle 168">
            <a:extLst>
              <a:ext uri="{FF2B5EF4-FFF2-40B4-BE49-F238E27FC236}">
                <a16:creationId xmlns:a16="http://schemas.microsoft.com/office/drawing/2014/main" id="{4158A76C-A25F-4C24-BD70-9B2BF12F46B6}"/>
              </a:ext>
            </a:extLst>
          </p:cNvPr>
          <p:cNvSpPr>
            <a:spLocks noChangeArrowheads="1"/>
          </p:cNvSpPr>
          <p:nvPr/>
        </p:nvSpPr>
        <p:spPr bwMode="auto">
          <a:xfrm>
            <a:off x="7716838" y="1849438"/>
            <a:ext cx="3617912" cy="217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14100">
                <a:solidFill>
                  <a:srgbClr val="7A9BB3"/>
                </a:solidFill>
                <a:latin typeface="Arial" panose="020B0604020202020204" pitchFamily="34" charset="0"/>
              </a:rPr>
              <a:t>3</a:t>
            </a:r>
            <a:r>
              <a:rPr lang="en-US" altLang="ru-RU" sz="14100">
                <a:solidFill>
                  <a:srgbClr val="7A9BB3"/>
                </a:solidFill>
                <a:latin typeface="Arial" panose="020B0604020202020204" pitchFamily="34" charset="0"/>
              </a:rPr>
              <a:t>5%</a:t>
            </a:r>
            <a:endParaRPr lang="ru-RU" altLang="ru-RU"/>
          </a:p>
        </p:txBody>
      </p:sp>
      <p:sp>
        <p:nvSpPr>
          <p:cNvPr id="46105" name="TextBox 115">
            <a:extLst>
              <a:ext uri="{FF2B5EF4-FFF2-40B4-BE49-F238E27FC236}">
                <a16:creationId xmlns:a16="http://schemas.microsoft.com/office/drawing/2014/main" id="{8D7511D9-F6C3-4020-B4B4-95B2E6FB57AF}"/>
              </a:ext>
            </a:extLst>
          </p:cNvPr>
          <p:cNvSpPr txBox="1">
            <a:spLocks noChangeArrowheads="1"/>
          </p:cNvSpPr>
          <p:nvPr/>
        </p:nvSpPr>
        <p:spPr bwMode="auto">
          <a:xfrm>
            <a:off x="7913688" y="3851275"/>
            <a:ext cx="3551237"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a:t>
            </a:r>
            <a:endParaRPr lang="ru-RU" altLang="ru-RU" sz="1400">
              <a:solidFill>
                <a:srgbClr val="73858E"/>
              </a:solidFill>
              <a:latin typeface="Arial" panose="020B0604020202020204" pitchFamily="34" charset="0"/>
              <a:cs typeface="Arial" panose="020B0604020202020204" pitchFamily="34" charset="0"/>
            </a:endParaRPr>
          </a:p>
        </p:txBody>
      </p:sp>
      <p:sp>
        <p:nvSpPr>
          <p:cNvPr id="46106" name="TextBox 115">
            <a:extLst>
              <a:ext uri="{FF2B5EF4-FFF2-40B4-BE49-F238E27FC236}">
                <a16:creationId xmlns:a16="http://schemas.microsoft.com/office/drawing/2014/main" id="{B21B0F9E-D237-47E7-AD89-822B7945121E}"/>
              </a:ext>
            </a:extLst>
          </p:cNvPr>
          <p:cNvSpPr txBox="1">
            <a:spLocks noChangeArrowheads="1"/>
          </p:cNvSpPr>
          <p:nvPr/>
        </p:nvSpPr>
        <p:spPr bwMode="auto">
          <a:xfrm>
            <a:off x="7913688" y="5183188"/>
            <a:ext cx="3597275" cy="1076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a:t>
            </a:r>
            <a:endParaRPr lang="ru-RU" altLang="ru-RU" sz="1400">
              <a:solidFill>
                <a:srgbClr val="73858E"/>
              </a:solidFill>
              <a:latin typeface="Arial" panose="020B0604020202020204" pitchFamily="34" charset="0"/>
              <a:cs typeface="Arial" panose="020B0604020202020204" pitchFamily="34" charset="0"/>
            </a:endParaRPr>
          </a:p>
        </p:txBody>
      </p:sp>
      <p:grpSp>
        <p:nvGrpSpPr>
          <p:cNvPr id="2" name="Группа 1">
            <a:extLst>
              <a:ext uri="{FF2B5EF4-FFF2-40B4-BE49-F238E27FC236}">
                <a16:creationId xmlns:a16="http://schemas.microsoft.com/office/drawing/2014/main" id="{9AD53DCD-FA10-49F5-809C-46325C34BF20}"/>
              </a:ext>
            </a:extLst>
          </p:cNvPr>
          <p:cNvGrpSpPr/>
          <p:nvPr/>
        </p:nvGrpSpPr>
        <p:grpSpPr>
          <a:xfrm>
            <a:off x="1285875" y="2319338"/>
            <a:ext cx="2501900" cy="1109662"/>
            <a:chOff x="1285875" y="2319338"/>
            <a:chExt cx="2501900" cy="1109662"/>
          </a:xfrm>
        </p:grpSpPr>
        <p:sp>
          <p:nvSpPr>
            <p:cNvPr id="46108" name="TextBox 115">
              <a:extLst>
                <a:ext uri="{FF2B5EF4-FFF2-40B4-BE49-F238E27FC236}">
                  <a16:creationId xmlns:a16="http://schemas.microsoft.com/office/drawing/2014/main" id="{299F90AA-8F05-46B5-861C-E4941DA77635}"/>
                </a:ext>
              </a:extLst>
            </p:cNvPr>
            <p:cNvSpPr txBox="1">
              <a:spLocks noChangeArrowheads="1"/>
            </p:cNvSpPr>
            <p:nvPr/>
          </p:nvSpPr>
          <p:spPr bwMode="auto">
            <a:xfrm>
              <a:off x="1285875" y="2690813"/>
              <a:ext cx="250190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i="1">
                <a:solidFill>
                  <a:srgbClr val="73858E"/>
                </a:solidFill>
                <a:latin typeface="Arial" panose="020B0604020202020204" pitchFamily="34" charset="0"/>
                <a:cs typeface="Arial" panose="020B0604020202020204" pitchFamily="34" charset="0"/>
              </a:endParaRPr>
            </a:p>
          </p:txBody>
        </p:sp>
        <p:sp>
          <p:nvSpPr>
            <p:cNvPr id="46109" name="Rectangle 46">
              <a:extLst>
                <a:ext uri="{FF2B5EF4-FFF2-40B4-BE49-F238E27FC236}">
                  <a16:creationId xmlns:a16="http://schemas.microsoft.com/office/drawing/2014/main" id="{CAFEAA25-F805-4C4E-B206-F7E7E1AE524A}"/>
                </a:ext>
              </a:extLst>
            </p:cNvPr>
            <p:cNvSpPr>
              <a:spLocks noChangeArrowheads="1"/>
            </p:cNvSpPr>
            <p:nvPr/>
          </p:nvSpPr>
          <p:spPr bwMode="auto">
            <a:xfrm>
              <a:off x="1379538" y="2319338"/>
              <a:ext cx="13096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400" b="1" dirty="0">
                  <a:solidFill>
                    <a:schemeClr val="accent4"/>
                  </a:solidFill>
                  <a:latin typeface="Arial" panose="020B0604020202020204" pitchFamily="34" charset="0"/>
                </a:rPr>
                <a:t>Your text</a:t>
              </a:r>
              <a:endParaRPr lang="ru-RU" altLang="ru-RU" sz="3200" b="1" dirty="0">
                <a:solidFill>
                  <a:schemeClr val="accent4"/>
                </a:solidFill>
              </a:endParaRPr>
            </a:p>
          </p:txBody>
        </p:sp>
      </p:grpSp>
      <p:grpSp>
        <p:nvGrpSpPr>
          <p:cNvPr id="3" name="Группа 2">
            <a:extLst>
              <a:ext uri="{FF2B5EF4-FFF2-40B4-BE49-F238E27FC236}">
                <a16:creationId xmlns:a16="http://schemas.microsoft.com/office/drawing/2014/main" id="{D8C91E8F-ABFE-416C-91BE-C6357CFFFD60}"/>
              </a:ext>
            </a:extLst>
          </p:cNvPr>
          <p:cNvGrpSpPr/>
          <p:nvPr/>
        </p:nvGrpSpPr>
        <p:grpSpPr>
          <a:xfrm>
            <a:off x="1285875" y="3592513"/>
            <a:ext cx="2501900" cy="1111250"/>
            <a:chOff x="1285875" y="3592513"/>
            <a:chExt cx="2501900" cy="1111250"/>
          </a:xfrm>
        </p:grpSpPr>
        <p:sp>
          <p:nvSpPr>
            <p:cNvPr id="46110" name="TextBox 115">
              <a:extLst>
                <a:ext uri="{FF2B5EF4-FFF2-40B4-BE49-F238E27FC236}">
                  <a16:creationId xmlns:a16="http://schemas.microsoft.com/office/drawing/2014/main" id="{76D51821-E4F4-42A9-A502-5BCDF29EF3E5}"/>
                </a:ext>
              </a:extLst>
            </p:cNvPr>
            <p:cNvSpPr txBox="1">
              <a:spLocks noChangeArrowheads="1"/>
            </p:cNvSpPr>
            <p:nvPr/>
          </p:nvSpPr>
          <p:spPr bwMode="auto">
            <a:xfrm>
              <a:off x="1285875" y="3963988"/>
              <a:ext cx="25019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i="1">
                <a:solidFill>
                  <a:srgbClr val="73858E"/>
                </a:solidFill>
                <a:latin typeface="Arial" panose="020B0604020202020204" pitchFamily="34" charset="0"/>
                <a:cs typeface="Arial" panose="020B0604020202020204" pitchFamily="34" charset="0"/>
              </a:endParaRPr>
            </a:p>
          </p:txBody>
        </p:sp>
        <p:sp>
          <p:nvSpPr>
            <p:cNvPr id="46111" name="Rectangle 46">
              <a:extLst>
                <a:ext uri="{FF2B5EF4-FFF2-40B4-BE49-F238E27FC236}">
                  <a16:creationId xmlns:a16="http://schemas.microsoft.com/office/drawing/2014/main" id="{7C429E84-ED53-43A3-AC8D-E8A69BD00D89}"/>
                </a:ext>
              </a:extLst>
            </p:cNvPr>
            <p:cNvSpPr>
              <a:spLocks noChangeArrowheads="1"/>
            </p:cNvSpPr>
            <p:nvPr/>
          </p:nvSpPr>
          <p:spPr bwMode="auto">
            <a:xfrm>
              <a:off x="1379538" y="3592513"/>
              <a:ext cx="13096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400" b="1" dirty="0">
                  <a:solidFill>
                    <a:schemeClr val="accent2"/>
                  </a:solidFill>
                  <a:latin typeface="Arial" panose="020B0604020202020204" pitchFamily="34" charset="0"/>
                </a:rPr>
                <a:t>Your text</a:t>
              </a:r>
              <a:endParaRPr lang="ru-RU" altLang="ru-RU" sz="3200" b="1" dirty="0">
                <a:solidFill>
                  <a:schemeClr val="accent2"/>
                </a:solidFill>
              </a:endParaRPr>
            </a:p>
          </p:txBody>
        </p:sp>
      </p:grpSp>
      <p:grpSp>
        <p:nvGrpSpPr>
          <p:cNvPr id="4" name="Группа 3">
            <a:extLst>
              <a:ext uri="{FF2B5EF4-FFF2-40B4-BE49-F238E27FC236}">
                <a16:creationId xmlns:a16="http://schemas.microsoft.com/office/drawing/2014/main" id="{25EA6942-EA2B-4DD5-9298-EBD2EBBFE0D0}"/>
              </a:ext>
            </a:extLst>
          </p:cNvPr>
          <p:cNvGrpSpPr/>
          <p:nvPr/>
        </p:nvGrpSpPr>
        <p:grpSpPr>
          <a:xfrm>
            <a:off x="1285875" y="4868863"/>
            <a:ext cx="2501900" cy="1111250"/>
            <a:chOff x="1285875" y="4868863"/>
            <a:chExt cx="2501900" cy="1111250"/>
          </a:xfrm>
        </p:grpSpPr>
        <p:sp>
          <p:nvSpPr>
            <p:cNvPr id="46112" name="TextBox 115">
              <a:extLst>
                <a:ext uri="{FF2B5EF4-FFF2-40B4-BE49-F238E27FC236}">
                  <a16:creationId xmlns:a16="http://schemas.microsoft.com/office/drawing/2014/main" id="{304F6492-E4DD-4F1D-A75E-EA7B74010412}"/>
                </a:ext>
              </a:extLst>
            </p:cNvPr>
            <p:cNvSpPr txBox="1">
              <a:spLocks noChangeArrowheads="1"/>
            </p:cNvSpPr>
            <p:nvPr/>
          </p:nvSpPr>
          <p:spPr bwMode="auto">
            <a:xfrm>
              <a:off x="1285875" y="5240338"/>
              <a:ext cx="25019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en-US" altLang="ru-RU" sz="1400" i="1">
                  <a:solidFill>
                    <a:srgbClr val="73858E"/>
                  </a:solidFill>
                  <a:latin typeface="Arial" panose="020B0604020202020204" pitchFamily="34" charset="0"/>
                  <a:cs typeface="Arial" panose="020B0604020202020204" pitchFamily="34" charset="0"/>
                </a:rPr>
                <a:t>Lorem ipsum dolor sit amet, consectetur adipiscing elit, sed do eiusmod tempor</a:t>
              </a:r>
              <a:endParaRPr lang="ru-RU" altLang="ru-RU" sz="1200" i="1">
                <a:solidFill>
                  <a:srgbClr val="73858E"/>
                </a:solidFill>
                <a:latin typeface="Arial" panose="020B0604020202020204" pitchFamily="34" charset="0"/>
                <a:cs typeface="Arial" panose="020B0604020202020204" pitchFamily="34" charset="0"/>
              </a:endParaRPr>
            </a:p>
          </p:txBody>
        </p:sp>
        <p:sp>
          <p:nvSpPr>
            <p:cNvPr id="46113" name="Rectangle 46">
              <a:extLst>
                <a:ext uri="{FF2B5EF4-FFF2-40B4-BE49-F238E27FC236}">
                  <a16:creationId xmlns:a16="http://schemas.microsoft.com/office/drawing/2014/main" id="{F6B9AF53-4FD0-47E9-9E55-9D4136657B14}"/>
                </a:ext>
              </a:extLst>
            </p:cNvPr>
            <p:cNvSpPr>
              <a:spLocks noChangeArrowheads="1"/>
            </p:cNvSpPr>
            <p:nvPr/>
          </p:nvSpPr>
          <p:spPr bwMode="auto">
            <a:xfrm>
              <a:off x="1379538" y="4868863"/>
              <a:ext cx="1309687"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nSpc>
                  <a:spcPct val="100000"/>
                </a:lnSpc>
                <a:spcBef>
                  <a:spcPct val="0"/>
                </a:spcBef>
                <a:buFontTx/>
                <a:buNone/>
              </a:pPr>
              <a:r>
                <a:rPr lang="en-US" altLang="ru-RU" sz="2400" b="1" dirty="0">
                  <a:solidFill>
                    <a:schemeClr val="accent1"/>
                  </a:solidFill>
                  <a:latin typeface="Arial" panose="020B0604020202020204" pitchFamily="34" charset="0"/>
                </a:rPr>
                <a:t>Your text</a:t>
              </a:r>
              <a:endParaRPr lang="ru-RU" altLang="ru-RU" sz="3200" b="1" dirty="0">
                <a:solidFill>
                  <a:schemeClr val="accent1"/>
                </a:solidFill>
              </a:endParaRPr>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6082"/>
                                        </p:tgtEl>
                                        <p:attrNameLst>
                                          <p:attrName>style.visibility</p:attrName>
                                        </p:attrNameLst>
                                      </p:cBhvr>
                                      <p:to>
                                        <p:strVal val="visible"/>
                                      </p:to>
                                    </p:set>
                                    <p:anim calcmode="lin" valueType="num">
                                      <p:cBhvr additive="base">
                                        <p:cTn id="7" dur="500" fill="hold"/>
                                        <p:tgtEl>
                                          <p:spTgt spid="46082"/>
                                        </p:tgtEl>
                                        <p:attrNameLst>
                                          <p:attrName>ppt_x</p:attrName>
                                        </p:attrNameLst>
                                      </p:cBhvr>
                                      <p:tavLst>
                                        <p:tav tm="0">
                                          <p:val>
                                            <p:strVal val="#ppt_x"/>
                                          </p:val>
                                        </p:tav>
                                        <p:tav tm="100000">
                                          <p:val>
                                            <p:strVal val="#ppt_x"/>
                                          </p:val>
                                        </p:tav>
                                      </p:tavLst>
                                    </p:anim>
                                    <p:anim calcmode="lin" valueType="num">
                                      <p:cBhvr additive="base">
                                        <p:cTn id="8" dur="500" fill="hold"/>
                                        <p:tgtEl>
                                          <p:spTgt spid="4608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6083"/>
                                        </p:tgtEl>
                                        <p:attrNameLst>
                                          <p:attrName>style.visibility</p:attrName>
                                        </p:attrNameLst>
                                      </p:cBhvr>
                                      <p:to>
                                        <p:strVal val="visible"/>
                                      </p:to>
                                    </p:set>
                                    <p:anim calcmode="lin" valueType="num">
                                      <p:cBhvr additive="base">
                                        <p:cTn id="11" dur="500" fill="hold"/>
                                        <p:tgtEl>
                                          <p:spTgt spid="46083"/>
                                        </p:tgtEl>
                                        <p:attrNameLst>
                                          <p:attrName>ppt_x</p:attrName>
                                        </p:attrNameLst>
                                      </p:cBhvr>
                                      <p:tavLst>
                                        <p:tav tm="0">
                                          <p:val>
                                            <p:strVal val="#ppt_x"/>
                                          </p:val>
                                        </p:tav>
                                        <p:tav tm="100000">
                                          <p:val>
                                            <p:strVal val="#ppt_x"/>
                                          </p:val>
                                        </p:tav>
                                      </p:tavLst>
                                    </p:anim>
                                    <p:anim calcmode="lin" valueType="num">
                                      <p:cBhvr additive="base">
                                        <p:cTn id="12" dur="500" fill="hold"/>
                                        <p:tgtEl>
                                          <p:spTgt spid="46083"/>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8" fill="hold" nodeType="afterEffect">
                                  <p:stCondLst>
                                    <p:cond delay="0"/>
                                  </p:stCondLst>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0-#ppt_w/2"/>
                                          </p:val>
                                        </p:tav>
                                        <p:tav tm="100000">
                                          <p:val>
                                            <p:strVal val="#ppt_x"/>
                                          </p:val>
                                        </p:tav>
                                      </p:tavLst>
                                    </p:anim>
                                    <p:anim calcmode="lin" valueType="num">
                                      <p:cBhvr additive="base">
                                        <p:cTn id="17" dur="500" fill="hold"/>
                                        <p:tgtEl>
                                          <p:spTgt spid="2"/>
                                        </p:tgtEl>
                                        <p:attrNameLst>
                                          <p:attrName>ppt_y</p:attrName>
                                        </p:attrNameLst>
                                      </p:cBhvr>
                                      <p:tavLst>
                                        <p:tav tm="0">
                                          <p:val>
                                            <p:strVal val="#ppt_y"/>
                                          </p:val>
                                        </p:tav>
                                        <p:tav tm="100000">
                                          <p:val>
                                            <p:strVal val="#ppt_y"/>
                                          </p:val>
                                        </p:tav>
                                      </p:tavLst>
                                    </p:anim>
                                  </p:childTnLst>
                                </p:cTn>
                              </p:par>
                              <p:par>
                                <p:cTn id="18" presetID="2" presetClass="entr" presetSubtype="8" fill="hold" nodeType="withEffect">
                                  <p:stCondLst>
                                    <p:cond delay="250"/>
                                  </p:stCondLst>
                                  <p:childTnLst>
                                    <p:set>
                                      <p:cBhvr>
                                        <p:cTn id="19" dur="1" fill="hold">
                                          <p:stCondLst>
                                            <p:cond delay="0"/>
                                          </p:stCondLst>
                                        </p:cTn>
                                        <p:tgtEl>
                                          <p:spTgt spid="3"/>
                                        </p:tgtEl>
                                        <p:attrNameLst>
                                          <p:attrName>style.visibility</p:attrName>
                                        </p:attrNameLst>
                                      </p:cBhvr>
                                      <p:to>
                                        <p:strVal val="visible"/>
                                      </p:to>
                                    </p:set>
                                    <p:anim calcmode="lin" valueType="num">
                                      <p:cBhvr additive="base">
                                        <p:cTn id="20" dur="500" fill="hold"/>
                                        <p:tgtEl>
                                          <p:spTgt spid="3"/>
                                        </p:tgtEl>
                                        <p:attrNameLst>
                                          <p:attrName>ppt_x</p:attrName>
                                        </p:attrNameLst>
                                      </p:cBhvr>
                                      <p:tavLst>
                                        <p:tav tm="0">
                                          <p:val>
                                            <p:strVal val="0-#ppt_w/2"/>
                                          </p:val>
                                        </p:tav>
                                        <p:tav tm="100000">
                                          <p:val>
                                            <p:strVal val="#ppt_x"/>
                                          </p:val>
                                        </p:tav>
                                      </p:tavLst>
                                    </p:anim>
                                    <p:anim calcmode="lin" valueType="num">
                                      <p:cBhvr additive="base">
                                        <p:cTn id="21" dur="500" fill="hold"/>
                                        <p:tgtEl>
                                          <p:spTgt spid="3"/>
                                        </p:tgtEl>
                                        <p:attrNameLst>
                                          <p:attrName>ppt_y</p:attrName>
                                        </p:attrNameLst>
                                      </p:cBhvr>
                                      <p:tavLst>
                                        <p:tav tm="0">
                                          <p:val>
                                            <p:strVal val="#ppt_y"/>
                                          </p:val>
                                        </p:tav>
                                        <p:tav tm="100000">
                                          <p:val>
                                            <p:strVal val="#ppt_y"/>
                                          </p:val>
                                        </p:tav>
                                      </p:tavLst>
                                    </p:anim>
                                  </p:childTnLst>
                                </p:cTn>
                              </p:par>
                              <p:par>
                                <p:cTn id="22" presetID="2" presetClass="entr" presetSubtype="8" fill="hold" nodeType="withEffect">
                                  <p:stCondLst>
                                    <p:cond delay="500"/>
                                  </p:stCondLst>
                                  <p:childTnLst>
                                    <p:set>
                                      <p:cBhvr>
                                        <p:cTn id="23" dur="1" fill="hold">
                                          <p:stCondLst>
                                            <p:cond delay="0"/>
                                          </p:stCondLst>
                                        </p:cTn>
                                        <p:tgtEl>
                                          <p:spTgt spid="4"/>
                                        </p:tgtEl>
                                        <p:attrNameLst>
                                          <p:attrName>style.visibility</p:attrName>
                                        </p:attrNameLst>
                                      </p:cBhvr>
                                      <p:to>
                                        <p:strVal val="visible"/>
                                      </p:to>
                                    </p:set>
                                    <p:anim calcmode="lin" valueType="num">
                                      <p:cBhvr additive="base">
                                        <p:cTn id="24" dur="500" fill="hold"/>
                                        <p:tgtEl>
                                          <p:spTgt spid="4"/>
                                        </p:tgtEl>
                                        <p:attrNameLst>
                                          <p:attrName>ppt_x</p:attrName>
                                        </p:attrNameLst>
                                      </p:cBhvr>
                                      <p:tavLst>
                                        <p:tav tm="0">
                                          <p:val>
                                            <p:strVal val="0-#ppt_w/2"/>
                                          </p:val>
                                        </p:tav>
                                        <p:tav tm="100000">
                                          <p:val>
                                            <p:strVal val="#ppt_x"/>
                                          </p:val>
                                        </p:tav>
                                      </p:tavLst>
                                    </p:anim>
                                    <p:anim calcmode="lin" valueType="num">
                                      <p:cBhvr additive="base">
                                        <p:cTn id="25" dur="500" fill="hold"/>
                                        <p:tgtEl>
                                          <p:spTgt spid="4"/>
                                        </p:tgtEl>
                                        <p:attrNameLst>
                                          <p:attrName>ppt_y</p:attrName>
                                        </p:attrNameLst>
                                      </p:cBhvr>
                                      <p:tavLst>
                                        <p:tav tm="0">
                                          <p:val>
                                            <p:strVal val="#ppt_y"/>
                                          </p:val>
                                        </p:tav>
                                        <p:tav tm="100000">
                                          <p:val>
                                            <p:strVal val="#ppt_y"/>
                                          </p:val>
                                        </p:tav>
                                      </p:tavLst>
                                    </p:anim>
                                  </p:childTnLst>
                                </p:cTn>
                              </p:par>
                            </p:childTnLst>
                          </p:cTn>
                        </p:par>
                        <p:par>
                          <p:cTn id="26" fill="hold">
                            <p:stCondLst>
                              <p:cond delay="1750"/>
                            </p:stCondLst>
                            <p:childTnLst>
                              <p:par>
                                <p:cTn id="27" presetID="2" presetClass="entr" presetSubtype="4" fill="hold" grpId="0" nodeType="afterEffect">
                                  <p:stCondLst>
                                    <p:cond delay="0"/>
                                  </p:stCondLst>
                                  <p:childTnLst>
                                    <p:set>
                                      <p:cBhvr>
                                        <p:cTn id="28" dur="1" fill="hold">
                                          <p:stCondLst>
                                            <p:cond delay="0"/>
                                          </p:stCondLst>
                                        </p:cTn>
                                        <p:tgtEl>
                                          <p:spTgt spid="46098"/>
                                        </p:tgtEl>
                                        <p:attrNameLst>
                                          <p:attrName>style.visibility</p:attrName>
                                        </p:attrNameLst>
                                      </p:cBhvr>
                                      <p:to>
                                        <p:strVal val="visible"/>
                                      </p:to>
                                    </p:set>
                                    <p:anim calcmode="lin" valueType="num">
                                      <p:cBhvr additive="base">
                                        <p:cTn id="29" dur="500" fill="hold"/>
                                        <p:tgtEl>
                                          <p:spTgt spid="46098"/>
                                        </p:tgtEl>
                                        <p:attrNameLst>
                                          <p:attrName>ppt_x</p:attrName>
                                        </p:attrNameLst>
                                      </p:cBhvr>
                                      <p:tavLst>
                                        <p:tav tm="0">
                                          <p:val>
                                            <p:strVal val="#ppt_x"/>
                                          </p:val>
                                        </p:tav>
                                        <p:tav tm="100000">
                                          <p:val>
                                            <p:strVal val="#ppt_x"/>
                                          </p:val>
                                        </p:tav>
                                      </p:tavLst>
                                    </p:anim>
                                    <p:anim calcmode="lin" valueType="num">
                                      <p:cBhvr additive="base">
                                        <p:cTn id="30" dur="500" fill="hold"/>
                                        <p:tgtEl>
                                          <p:spTgt spid="46098"/>
                                        </p:tgtEl>
                                        <p:attrNameLst>
                                          <p:attrName>ppt_y</p:attrName>
                                        </p:attrNameLst>
                                      </p:cBhvr>
                                      <p:tavLst>
                                        <p:tav tm="0">
                                          <p:val>
                                            <p:strVal val="1+#ppt_h/2"/>
                                          </p:val>
                                        </p:tav>
                                        <p:tav tm="100000">
                                          <p:val>
                                            <p:strVal val="#ppt_y"/>
                                          </p:val>
                                        </p:tav>
                                      </p:tavLst>
                                    </p:anim>
                                  </p:childTnLst>
                                </p:cTn>
                              </p:par>
                            </p:childTnLst>
                          </p:cTn>
                        </p:par>
                        <p:par>
                          <p:cTn id="31" fill="hold">
                            <p:stCondLst>
                              <p:cond delay="2250"/>
                            </p:stCondLst>
                            <p:childTnLst>
                              <p:par>
                                <p:cTn id="32" presetID="17" presetClass="entr" presetSubtype="4" fill="hold" grpId="0" nodeType="afterEffect">
                                  <p:stCondLst>
                                    <p:cond delay="0"/>
                                  </p:stCondLst>
                                  <p:childTnLst>
                                    <p:set>
                                      <p:cBhvr>
                                        <p:cTn id="33" dur="1" fill="hold">
                                          <p:stCondLst>
                                            <p:cond delay="0"/>
                                          </p:stCondLst>
                                        </p:cTn>
                                        <p:tgtEl>
                                          <p:spTgt spid="46096"/>
                                        </p:tgtEl>
                                        <p:attrNameLst>
                                          <p:attrName>style.visibility</p:attrName>
                                        </p:attrNameLst>
                                      </p:cBhvr>
                                      <p:to>
                                        <p:strVal val="visible"/>
                                      </p:to>
                                    </p:set>
                                    <p:anim calcmode="lin" valueType="num">
                                      <p:cBhvr>
                                        <p:cTn id="34" dur="500" fill="hold"/>
                                        <p:tgtEl>
                                          <p:spTgt spid="46096"/>
                                        </p:tgtEl>
                                        <p:attrNameLst>
                                          <p:attrName>ppt_x</p:attrName>
                                        </p:attrNameLst>
                                      </p:cBhvr>
                                      <p:tavLst>
                                        <p:tav tm="0">
                                          <p:val>
                                            <p:strVal val="#ppt_x"/>
                                          </p:val>
                                        </p:tav>
                                        <p:tav tm="100000">
                                          <p:val>
                                            <p:strVal val="#ppt_x"/>
                                          </p:val>
                                        </p:tav>
                                      </p:tavLst>
                                    </p:anim>
                                    <p:anim calcmode="lin" valueType="num">
                                      <p:cBhvr>
                                        <p:cTn id="35" dur="500" fill="hold"/>
                                        <p:tgtEl>
                                          <p:spTgt spid="46096"/>
                                        </p:tgtEl>
                                        <p:attrNameLst>
                                          <p:attrName>ppt_y</p:attrName>
                                        </p:attrNameLst>
                                      </p:cBhvr>
                                      <p:tavLst>
                                        <p:tav tm="0">
                                          <p:val>
                                            <p:strVal val="#ppt_y+#ppt_h/2"/>
                                          </p:val>
                                        </p:tav>
                                        <p:tav tm="100000">
                                          <p:val>
                                            <p:strVal val="#ppt_y"/>
                                          </p:val>
                                        </p:tav>
                                      </p:tavLst>
                                    </p:anim>
                                    <p:anim calcmode="lin" valueType="num">
                                      <p:cBhvr>
                                        <p:cTn id="36" dur="500" fill="hold"/>
                                        <p:tgtEl>
                                          <p:spTgt spid="46096"/>
                                        </p:tgtEl>
                                        <p:attrNameLst>
                                          <p:attrName>ppt_w</p:attrName>
                                        </p:attrNameLst>
                                      </p:cBhvr>
                                      <p:tavLst>
                                        <p:tav tm="0">
                                          <p:val>
                                            <p:strVal val="#ppt_w"/>
                                          </p:val>
                                        </p:tav>
                                        <p:tav tm="100000">
                                          <p:val>
                                            <p:strVal val="#ppt_w"/>
                                          </p:val>
                                        </p:tav>
                                      </p:tavLst>
                                    </p:anim>
                                    <p:anim calcmode="lin" valueType="num">
                                      <p:cBhvr>
                                        <p:cTn id="37" dur="500" fill="hold"/>
                                        <p:tgtEl>
                                          <p:spTgt spid="46096"/>
                                        </p:tgtEl>
                                        <p:attrNameLst>
                                          <p:attrName>ppt_h</p:attrName>
                                        </p:attrNameLst>
                                      </p:cBhvr>
                                      <p:tavLst>
                                        <p:tav tm="0">
                                          <p:val>
                                            <p:fltVal val="0"/>
                                          </p:val>
                                        </p:tav>
                                        <p:tav tm="100000">
                                          <p:val>
                                            <p:strVal val="#ppt_h"/>
                                          </p:val>
                                        </p:tav>
                                      </p:tavLst>
                                    </p:anim>
                                  </p:childTnLst>
                                </p:cTn>
                              </p:par>
                              <p:par>
                                <p:cTn id="38" presetID="17" presetClass="entr" presetSubtype="4" fill="hold" grpId="0" nodeType="withEffect">
                                  <p:stCondLst>
                                    <p:cond delay="0"/>
                                  </p:stCondLst>
                                  <p:childTnLst>
                                    <p:set>
                                      <p:cBhvr>
                                        <p:cTn id="39" dur="1" fill="hold">
                                          <p:stCondLst>
                                            <p:cond delay="0"/>
                                          </p:stCondLst>
                                        </p:cTn>
                                        <p:tgtEl>
                                          <p:spTgt spid="46100"/>
                                        </p:tgtEl>
                                        <p:attrNameLst>
                                          <p:attrName>style.visibility</p:attrName>
                                        </p:attrNameLst>
                                      </p:cBhvr>
                                      <p:to>
                                        <p:strVal val="visible"/>
                                      </p:to>
                                    </p:set>
                                    <p:anim calcmode="lin" valueType="num">
                                      <p:cBhvr>
                                        <p:cTn id="40" dur="500" fill="hold"/>
                                        <p:tgtEl>
                                          <p:spTgt spid="46100"/>
                                        </p:tgtEl>
                                        <p:attrNameLst>
                                          <p:attrName>ppt_x</p:attrName>
                                        </p:attrNameLst>
                                      </p:cBhvr>
                                      <p:tavLst>
                                        <p:tav tm="0">
                                          <p:val>
                                            <p:strVal val="#ppt_x"/>
                                          </p:val>
                                        </p:tav>
                                        <p:tav tm="100000">
                                          <p:val>
                                            <p:strVal val="#ppt_x"/>
                                          </p:val>
                                        </p:tav>
                                      </p:tavLst>
                                    </p:anim>
                                    <p:anim calcmode="lin" valueType="num">
                                      <p:cBhvr>
                                        <p:cTn id="41" dur="500" fill="hold"/>
                                        <p:tgtEl>
                                          <p:spTgt spid="46100"/>
                                        </p:tgtEl>
                                        <p:attrNameLst>
                                          <p:attrName>ppt_y</p:attrName>
                                        </p:attrNameLst>
                                      </p:cBhvr>
                                      <p:tavLst>
                                        <p:tav tm="0">
                                          <p:val>
                                            <p:strVal val="#ppt_y+#ppt_h/2"/>
                                          </p:val>
                                        </p:tav>
                                        <p:tav tm="100000">
                                          <p:val>
                                            <p:strVal val="#ppt_y"/>
                                          </p:val>
                                        </p:tav>
                                      </p:tavLst>
                                    </p:anim>
                                    <p:anim calcmode="lin" valueType="num">
                                      <p:cBhvr>
                                        <p:cTn id="42" dur="500" fill="hold"/>
                                        <p:tgtEl>
                                          <p:spTgt spid="46100"/>
                                        </p:tgtEl>
                                        <p:attrNameLst>
                                          <p:attrName>ppt_w</p:attrName>
                                        </p:attrNameLst>
                                      </p:cBhvr>
                                      <p:tavLst>
                                        <p:tav tm="0">
                                          <p:val>
                                            <p:strVal val="#ppt_w"/>
                                          </p:val>
                                        </p:tav>
                                        <p:tav tm="100000">
                                          <p:val>
                                            <p:strVal val="#ppt_w"/>
                                          </p:val>
                                        </p:tav>
                                      </p:tavLst>
                                    </p:anim>
                                    <p:anim calcmode="lin" valueType="num">
                                      <p:cBhvr>
                                        <p:cTn id="43" dur="500" fill="hold"/>
                                        <p:tgtEl>
                                          <p:spTgt spid="46100"/>
                                        </p:tgtEl>
                                        <p:attrNameLst>
                                          <p:attrName>ppt_h</p:attrName>
                                        </p:attrNameLst>
                                      </p:cBhvr>
                                      <p:tavLst>
                                        <p:tav tm="0">
                                          <p:val>
                                            <p:fltVal val="0"/>
                                          </p:val>
                                        </p:tav>
                                        <p:tav tm="100000">
                                          <p:val>
                                            <p:strVal val="#ppt_h"/>
                                          </p:val>
                                        </p:tav>
                                      </p:tavLst>
                                    </p:anim>
                                  </p:childTnLst>
                                </p:cTn>
                              </p:par>
                              <p:par>
                                <p:cTn id="44" presetID="17" presetClass="entr" presetSubtype="4" fill="hold" grpId="0" nodeType="withEffect">
                                  <p:stCondLst>
                                    <p:cond delay="0"/>
                                  </p:stCondLst>
                                  <p:childTnLst>
                                    <p:set>
                                      <p:cBhvr>
                                        <p:cTn id="45" dur="1" fill="hold">
                                          <p:stCondLst>
                                            <p:cond delay="0"/>
                                          </p:stCondLst>
                                        </p:cTn>
                                        <p:tgtEl>
                                          <p:spTgt spid="46094"/>
                                        </p:tgtEl>
                                        <p:attrNameLst>
                                          <p:attrName>style.visibility</p:attrName>
                                        </p:attrNameLst>
                                      </p:cBhvr>
                                      <p:to>
                                        <p:strVal val="visible"/>
                                      </p:to>
                                    </p:set>
                                    <p:anim calcmode="lin" valueType="num">
                                      <p:cBhvr>
                                        <p:cTn id="46" dur="500" fill="hold"/>
                                        <p:tgtEl>
                                          <p:spTgt spid="46094"/>
                                        </p:tgtEl>
                                        <p:attrNameLst>
                                          <p:attrName>ppt_x</p:attrName>
                                        </p:attrNameLst>
                                      </p:cBhvr>
                                      <p:tavLst>
                                        <p:tav tm="0">
                                          <p:val>
                                            <p:strVal val="#ppt_x"/>
                                          </p:val>
                                        </p:tav>
                                        <p:tav tm="100000">
                                          <p:val>
                                            <p:strVal val="#ppt_x"/>
                                          </p:val>
                                        </p:tav>
                                      </p:tavLst>
                                    </p:anim>
                                    <p:anim calcmode="lin" valueType="num">
                                      <p:cBhvr>
                                        <p:cTn id="47" dur="500" fill="hold"/>
                                        <p:tgtEl>
                                          <p:spTgt spid="46094"/>
                                        </p:tgtEl>
                                        <p:attrNameLst>
                                          <p:attrName>ppt_y</p:attrName>
                                        </p:attrNameLst>
                                      </p:cBhvr>
                                      <p:tavLst>
                                        <p:tav tm="0">
                                          <p:val>
                                            <p:strVal val="#ppt_y+#ppt_h/2"/>
                                          </p:val>
                                        </p:tav>
                                        <p:tav tm="100000">
                                          <p:val>
                                            <p:strVal val="#ppt_y"/>
                                          </p:val>
                                        </p:tav>
                                      </p:tavLst>
                                    </p:anim>
                                    <p:anim calcmode="lin" valueType="num">
                                      <p:cBhvr>
                                        <p:cTn id="48" dur="500" fill="hold"/>
                                        <p:tgtEl>
                                          <p:spTgt spid="46094"/>
                                        </p:tgtEl>
                                        <p:attrNameLst>
                                          <p:attrName>ppt_w</p:attrName>
                                        </p:attrNameLst>
                                      </p:cBhvr>
                                      <p:tavLst>
                                        <p:tav tm="0">
                                          <p:val>
                                            <p:strVal val="#ppt_w"/>
                                          </p:val>
                                        </p:tav>
                                        <p:tav tm="100000">
                                          <p:val>
                                            <p:strVal val="#ppt_w"/>
                                          </p:val>
                                        </p:tav>
                                      </p:tavLst>
                                    </p:anim>
                                    <p:anim calcmode="lin" valueType="num">
                                      <p:cBhvr>
                                        <p:cTn id="49" dur="500" fill="hold"/>
                                        <p:tgtEl>
                                          <p:spTgt spid="46094"/>
                                        </p:tgtEl>
                                        <p:attrNameLst>
                                          <p:attrName>ppt_h</p:attrName>
                                        </p:attrNameLst>
                                      </p:cBhvr>
                                      <p:tavLst>
                                        <p:tav tm="0">
                                          <p:val>
                                            <p:fltVal val="0"/>
                                          </p:val>
                                        </p:tav>
                                        <p:tav tm="100000">
                                          <p:val>
                                            <p:strVal val="#ppt_h"/>
                                          </p:val>
                                        </p:tav>
                                      </p:tavLst>
                                    </p:anim>
                                  </p:childTnLst>
                                </p:cTn>
                              </p:par>
                              <p:par>
                                <p:cTn id="50" presetID="17" presetClass="entr" presetSubtype="4" fill="hold" grpId="0" nodeType="withEffect">
                                  <p:stCondLst>
                                    <p:cond delay="0"/>
                                  </p:stCondLst>
                                  <p:childTnLst>
                                    <p:set>
                                      <p:cBhvr>
                                        <p:cTn id="51" dur="1" fill="hold">
                                          <p:stCondLst>
                                            <p:cond delay="0"/>
                                          </p:stCondLst>
                                        </p:cTn>
                                        <p:tgtEl>
                                          <p:spTgt spid="46090"/>
                                        </p:tgtEl>
                                        <p:attrNameLst>
                                          <p:attrName>style.visibility</p:attrName>
                                        </p:attrNameLst>
                                      </p:cBhvr>
                                      <p:to>
                                        <p:strVal val="visible"/>
                                      </p:to>
                                    </p:set>
                                    <p:anim calcmode="lin" valueType="num">
                                      <p:cBhvr>
                                        <p:cTn id="52" dur="500" fill="hold"/>
                                        <p:tgtEl>
                                          <p:spTgt spid="46090"/>
                                        </p:tgtEl>
                                        <p:attrNameLst>
                                          <p:attrName>ppt_x</p:attrName>
                                        </p:attrNameLst>
                                      </p:cBhvr>
                                      <p:tavLst>
                                        <p:tav tm="0">
                                          <p:val>
                                            <p:strVal val="#ppt_x"/>
                                          </p:val>
                                        </p:tav>
                                        <p:tav tm="100000">
                                          <p:val>
                                            <p:strVal val="#ppt_x"/>
                                          </p:val>
                                        </p:tav>
                                      </p:tavLst>
                                    </p:anim>
                                    <p:anim calcmode="lin" valueType="num">
                                      <p:cBhvr>
                                        <p:cTn id="53" dur="500" fill="hold"/>
                                        <p:tgtEl>
                                          <p:spTgt spid="46090"/>
                                        </p:tgtEl>
                                        <p:attrNameLst>
                                          <p:attrName>ppt_y</p:attrName>
                                        </p:attrNameLst>
                                      </p:cBhvr>
                                      <p:tavLst>
                                        <p:tav tm="0">
                                          <p:val>
                                            <p:strVal val="#ppt_y+#ppt_h/2"/>
                                          </p:val>
                                        </p:tav>
                                        <p:tav tm="100000">
                                          <p:val>
                                            <p:strVal val="#ppt_y"/>
                                          </p:val>
                                        </p:tav>
                                      </p:tavLst>
                                    </p:anim>
                                    <p:anim calcmode="lin" valueType="num">
                                      <p:cBhvr>
                                        <p:cTn id="54" dur="500" fill="hold"/>
                                        <p:tgtEl>
                                          <p:spTgt spid="46090"/>
                                        </p:tgtEl>
                                        <p:attrNameLst>
                                          <p:attrName>ppt_w</p:attrName>
                                        </p:attrNameLst>
                                      </p:cBhvr>
                                      <p:tavLst>
                                        <p:tav tm="0">
                                          <p:val>
                                            <p:strVal val="#ppt_w"/>
                                          </p:val>
                                        </p:tav>
                                        <p:tav tm="100000">
                                          <p:val>
                                            <p:strVal val="#ppt_w"/>
                                          </p:val>
                                        </p:tav>
                                      </p:tavLst>
                                    </p:anim>
                                    <p:anim calcmode="lin" valueType="num">
                                      <p:cBhvr>
                                        <p:cTn id="55" dur="500" fill="hold"/>
                                        <p:tgtEl>
                                          <p:spTgt spid="46090"/>
                                        </p:tgtEl>
                                        <p:attrNameLst>
                                          <p:attrName>ppt_h</p:attrName>
                                        </p:attrNameLst>
                                      </p:cBhvr>
                                      <p:tavLst>
                                        <p:tav tm="0">
                                          <p:val>
                                            <p:fltVal val="0"/>
                                          </p:val>
                                        </p:tav>
                                        <p:tav tm="100000">
                                          <p:val>
                                            <p:strVal val="#ppt_h"/>
                                          </p:val>
                                        </p:tav>
                                      </p:tavLst>
                                    </p:anim>
                                  </p:childTnLst>
                                </p:cTn>
                              </p:par>
                              <p:par>
                                <p:cTn id="56" presetID="17" presetClass="entr" presetSubtype="4" fill="hold" grpId="0" nodeType="withEffect">
                                  <p:stCondLst>
                                    <p:cond delay="0"/>
                                  </p:stCondLst>
                                  <p:childTnLst>
                                    <p:set>
                                      <p:cBhvr>
                                        <p:cTn id="57" dur="1" fill="hold">
                                          <p:stCondLst>
                                            <p:cond delay="0"/>
                                          </p:stCondLst>
                                        </p:cTn>
                                        <p:tgtEl>
                                          <p:spTgt spid="46092"/>
                                        </p:tgtEl>
                                        <p:attrNameLst>
                                          <p:attrName>style.visibility</p:attrName>
                                        </p:attrNameLst>
                                      </p:cBhvr>
                                      <p:to>
                                        <p:strVal val="visible"/>
                                      </p:to>
                                    </p:set>
                                    <p:anim calcmode="lin" valueType="num">
                                      <p:cBhvr>
                                        <p:cTn id="58" dur="500" fill="hold"/>
                                        <p:tgtEl>
                                          <p:spTgt spid="46092"/>
                                        </p:tgtEl>
                                        <p:attrNameLst>
                                          <p:attrName>ppt_x</p:attrName>
                                        </p:attrNameLst>
                                      </p:cBhvr>
                                      <p:tavLst>
                                        <p:tav tm="0">
                                          <p:val>
                                            <p:strVal val="#ppt_x"/>
                                          </p:val>
                                        </p:tav>
                                        <p:tav tm="100000">
                                          <p:val>
                                            <p:strVal val="#ppt_x"/>
                                          </p:val>
                                        </p:tav>
                                      </p:tavLst>
                                    </p:anim>
                                    <p:anim calcmode="lin" valueType="num">
                                      <p:cBhvr>
                                        <p:cTn id="59" dur="500" fill="hold"/>
                                        <p:tgtEl>
                                          <p:spTgt spid="46092"/>
                                        </p:tgtEl>
                                        <p:attrNameLst>
                                          <p:attrName>ppt_y</p:attrName>
                                        </p:attrNameLst>
                                      </p:cBhvr>
                                      <p:tavLst>
                                        <p:tav tm="0">
                                          <p:val>
                                            <p:strVal val="#ppt_y+#ppt_h/2"/>
                                          </p:val>
                                        </p:tav>
                                        <p:tav tm="100000">
                                          <p:val>
                                            <p:strVal val="#ppt_y"/>
                                          </p:val>
                                        </p:tav>
                                      </p:tavLst>
                                    </p:anim>
                                    <p:anim calcmode="lin" valueType="num">
                                      <p:cBhvr>
                                        <p:cTn id="60" dur="500" fill="hold"/>
                                        <p:tgtEl>
                                          <p:spTgt spid="46092"/>
                                        </p:tgtEl>
                                        <p:attrNameLst>
                                          <p:attrName>ppt_w</p:attrName>
                                        </p:attrNameLst>
                                      </p:cBhvr>
                                      <p:tavLst>
                                        <p:tav tm="0">
                                          <p:val>
                                            <p:strVal val="#ppt_w"/>
                                          </p:val>
                                        </p:tav>
                                        <p:tav tm="100000">
                                          <p:val>
                                            <p:strVal val="#ppt_w"/>
                                          </p:val>
                                        </p:tav>
                                      </p:tavLst>
                                    </p:anim>
                                    <p:anim calcmode="lin" valueType="num">
                                      <p:cBhvr>
                                        <p:cTn id="61" dur="500" fill="hold"/>
                                        <p:tgtEl>
                                          <p:spTgt spid="46092"/>
                                        </p:tgtEl>
                                        <p:attrNameLst>
                                          <p:attrName>ppt_h</p:attrName>
                                        </p:attrNameLst>
                                      </p:cBhvr>
                                      <p:tavLst>
                                        <p:tav tm="0">
                                          <p:val>
                                            <p:fltVal val="0"/>
                                          </p:val>
                                        </p:tav>
                                        <p:tav tm="100000">
                                          <p:val>
                                            <p:strVal val="#ppt_h"/>
                                          </p:val>
                                        </p:tav>
                                      </p:tavLst>
                                    </p:anim>
                                  </p:childTnLst>
                                </p:cTn>
                              </p:par>
                            </p:childTnLst>
                          </p:cTn>
                        </p:par>
                        <p:par>
                          <p:cTn id="62" fill="hold">
                            <p:stCondLst>
                              <p:cond delay="2750"/>
                            </p:stCondLst>
                            <p:childTnLst>
                              <p:par>
                                <p:cTn id="63" presetID="22" presetClass="entr" presetSubtype="8" fill="hold" grpId="0" nodeType="afterEffect">
                                  <p:stCondLst>
                                    <p:cond delay="0"/>
                                  </p:stCondLst>
                                  <p:childTnLst>
                                    <p:set>
                                      <p:cBhvr>
                                        <p:cTn id="64" dur="1" fill="hold">
                                          <p:stCondLst>
                                            <p:cond delay="0"/>
                                          </p:stCondLst>
                                        </p:cTn>
                                        <p:tgtEl>
                                          <p:spTgt spid="46088"/>
                                        </p:tgtEl>
                                        <p:attrNameLst>
                                          <p:attrName>style.visibility</p:attrName>
                                        </p:attrNameLst>
                                      </p:cBhvr>
                                      <p:to>
                                        <p:strVal val="visible"/>
                                      </p:to>
                                    </p:set>
                                    <p:animEffect transition="in" filter="wipe(left)">
                                      <p:cBhvr>
                                        <p:cTn id="65" dur="500"/>
                                        <p:tgtEl>
                                          <p:spTgt spid="46088"/>
                                        </p:tgtEl>
                                      </p:cBhvr>
                                    </p:animEffect>
                                  </p:childTnLst>
                                </p:cTn>
                              </p:par>
                            </p:childTnLst>
                          </p:cTn>
                        </p:par>
                        <p:par>
                          <p:cTn id="66" fill="hold">
                            <p:stCondLst>
                              <p:cond delay="3250"/>
                            </p:stCondLst>
                            <p:childTnLst>
                              <p:par>
                                <p:cTn id="67" presetID="12" presetClass="entr" presetSubtype="4" fill="hold" nodeType="afterEffect">
                                  <p:stCondLst>
                                    <p:cond delay="0"/>
                                  </p:stCondLst>
                                  <p:childTnLst>
                                    <p:set>
                                      <p:cBhvr>
                                        <p:cTn id="68" dur="1" fill="hold">
                                          <p:stCondLst>
                                            <p:cond delay="0"/>
                                          </p:stCondLst>
                                        </p:cTn>
                                        <p:tgtEl>
                                          <p:spTgt spid="5"/>
                                        </p:tgtEl>
                                        <p:attrNameLst>
                                          <p:attrName>style.visibility</p:attrName>
                                        </p:attrNameLst>
                                      </p:cBhvr>
                                      <p:to>
                                        <p:strVal val="visible"/>
                                      </p:to>
                                    </p:set>
                                    <p:anim calcmode="lin" valueType="num">
                                      <p:cBhvr additive="base">
                                        <p:cTn id="69" dur="500"/>
                                        <p:tgtEl>
                                          <p:spTgt spid="5"/>
                                        </p:tgtEl>
                                        <p:attrNameLst>
                                          <p:attrName>ppt_y</p:attrName>
                                        </p:attrNameLst>
                                      </p:cBhvr>
                                      <p:tavLst>
                                        <p:tav tm="0">
                                          <p:val>
                                            <p:strVal val="#ppt_y+#ppt_h*1.125000"/>
                                          </p:val>
                                        </p:tav>
                                        <p:tav tm="100000">
                                          <p:val>
                                            <p:strVal val="#ppt_y"/>
                                          </p:val>
                                        </p:tav>
                                      </p:tavLst>
                                    </p:anim>
                                    <p:animEffect transition="in" filter="wipe(up)">
                                      <p:cBhvr>
                                        <p:cTn id="70" dur="500"/>
                                        <p:tgtEl>
                                          <p:spTgt spid="5"/>
                                        </p:tgtEl>
                                      </p:cBhvr>
                                    </p:animEffect>
                                  </p:childTnLst>
                                </p:cTn>
                              </p:par>
                              <p:par>
                                <p:cTn id="71" presetID="23" presetClass="entr" presetSubtype="16" fill="hold" grpId="0" nodeType="withEffect">
                                  <p:stCondLst>
                                    <p:cond delay="0"/>
                                  </p:stCondLst>
                                  <p:childTnLst>
                                    <p:set>
                                      <p:cBhvr>
                                        <p:cTn id="72" dur="1" fill="hold">
                                          <p:stCondLst>
                                            <p:cond delay="0"/>
                                          </p:stCondLst>
                                        </p:cTn>
                                        <p:tgtEl>
                                          <p:spTgt spid="46104"/>
                                        </p:tgtEl>
                                        <p:attrNameLst>
                                          <p:attrName>style.visibility</p:attrName>
                                        </p:attrNameLst>
                                      </p:cBhvr>
                                      <p:to>
                                        <p:strVal val="visible"/>
                                      </p:to>
                                    </p:set>
                                    <p:anim calcmode="lin" valueType="num">
                                      <p:cBhvr>
                                        <p:cTn id="73" dur="500" fill="hold"/>
                                        <p:tgtEl>
                                          <p:spTgt spid="46104"/>
                                        </p:tgtEl>
                                        <p:attrNameLst>
                                          <p:attrName>ppt_w</p:attrName>
                                        </p:attrNameLst>
                                      </p:cBhvr>
                                      <p:tavLst>
                                        <p:tav tm="0">
                                          <p:val>
                                            <p:fltVal val="0"/>
                                          </p:val>
                                        </p:tav>
                                        <p:tav tm="100000">
                                          <p:val>
                                            <p:strVal val="#ppt_w"/>
                                          </p:val>
                                        </p:tav>
                                      </p:tavLst>
                                    </p:anim>
                                    <p:anim calcmode="lin" valueType="num">
                                      <p:cBhvr>
                                        <p:cTn id="74" dur="500" fill="hold"/>
                                        <p:tgtEl>
                                          <p:spTgt spid="46104"/>
                                        </p:tgtEl>
                                        <p:attrNameLst>
                                          <p:attrName>ppt_h</p:attrName>
                                        </p:attrNameLst>
                                      </p:cBhvr>
                                      <p:tavLst>
                                        <p:tav tm="0">
                                          <p:val>
                                            <p:fltVal val="0"/>
                                          </p:val>
                                        </p:tav>
                                        <p:tav tm="100000">
                                          <p:val>
                                            <p:strVal val="#ppt_h"/>
                                          </p:val>
                                        </p:tav>
                                      </p:tavLst>
                                    </p:anim>
                                  </p:childTnLst>
                                </p:cTn>
                              </p:par>
                              <p:par>
                                <p:cTn id="75" presetID="23" presetClass="entr" presetSubtype="16" fill="hold" grpId="0" nodeType="withEffect">
                                  <p:stCondLst>
                                    <p:cond delay="0"/>
                                  </p:stCondLst>
                                  <p:childTnLst>
                                    <p:set>
                                      <p:cBhvr>
                                        <p:cTn id="76" dur="1" fill="hold">
                                          <p:stCondLst>
                                            <p:cond delay="0"/>
                                          </p:stCondLst>
                                        </p:cTn>
                                        <p:tgtEl>
                                          <p:spTgt spid="46102"/>
                                        </p:tgtEl>
                                        <p:attrNameLst>
                                          <p:attrName>style.visibility</p:attrName>
                                        </p:attrNameLst>
                                      </p:cBhvr>
                                      <p:to>
                                        <p:strVal val="visible"/>
                                      </p:to>
                                    </p:set>
                                    <p:anim calcmode="lin" valueType="num">
                                      <p:cBhvr>
                                        <p:cTn id="77" dur="500" fill="hold"/>
                                        <p:tgtEl>
                                          <p:spTgt spid="46102"/>
                                        </p:tgtEl>
                                        <p:attrNameLst>
                                          <p:attrName>ppt_w</p:attrName>
                                        </p:attrNameLst>
                                      </p:cBhvr>
                                      <p:tavLst>
                                        <p:tav tm="0">
                                          <p:val>
                                            <p:fltVal val="0"/>
                                          </p:val>
                                        </p:tav>
                                        <p:tav tm="100000">
                                          <p:val>
                                            <p:strVal val="#ppt_w"/>
                                          </p:val>
                                        </p:tav>
                                      </p:tavLst>
                                    </p:anim>
                                    <p:anim calcmode="lin" valueType="num">
                                      <p:cBhvr>
                                        <p:cTn id="78" dur="500" fill="hold"/>
                                        <p:tgtEl>
                                          <p:spTgt spid="46102"/>
                                        </p:tgtEl>
                                        <p:attrNameLst>
                                          <p:attrName>ppt_h</p:attrName>
                                        </p:attrNameLst>
                                      </p:cBhvr>
                                      <p:tavLst>
                                        <p:tav tm="0">
                                          <p:val>
                                            <p:fltVal val="0"/>
                                          </p:val>
                                        </p:tav>
                                        <p:tav tm="100000">
                                          <p:val>
                                            <p:strVal val="#ppt_h"/>
                                          </p:val>
                                        </p:tav>
                                      </p:tavLst>
                                    </p:anim>
                                  </p:childTnLst>
                                </p:cTn>
                              </p:par>
                              <p:par>
                                <p:cTn id="79" presetID="23" presetClass="entr" presetSubtype="16" fill="hold" grpId="0" nodeType="withEffect">
                                  <p:stCondLst>
                                    <p:cond delay="0"/>
                                  </p:stCondLst>
                                  <p:childTnLst>
                                    <p:set>
                                      <p:cBhvr>
                                        <p:cTn id="80" dur="1" fill="hold">
                                          <p:stCondLst>
                                            <p:cond delay="0"/>
                                          </p:stCondLst>
                                        </p:cTn>
                                        <p:tgtEl>
                                          <p:spTgt spid="46103"/>
                                        </p:tgtEl>
                                        <p:attrNameLst>
                                          <p:attrName>style.visibility</p:attrName>
                                        </p:attrNameLst>
                                      </p:cBhvr>
                                      <p:to>
                                        <p:strVal val="visible"/>
                                      </p:to>
                                    </p:set>
                                    <p:anim calcmode="lin" valueType="num">
                                      <p:cBhvr>
                                        <p:cTn id="81" dur="500" fill="hold"/>
                                        <p:tgtEl>
                                          <p:spTgt spid="46103"/>
                                        </p:tgtEl>
                                        <p:attrNameLst>
                                          <p:attrName>ppt_w</p:attrName>
                                        </p:attrNameLst>
                                      </p:cBhvr>
                                      <p:tavLst>
                                        <p:tav tm="0">
                                          <p:val>
                                            <p:fltVal val="0"/>
                                          </p:val>
                                        </p:tav>
                                        <p:tav tm="100000">
                                          <p:val>
                                            <p:strVal val="#ppt_w"/>
                                          </p:val>
                                        </p:tav>
                                      </p:tavLst>
                                    </p:anim>
                                    <p:anim calcmode="lin" valueType="num">
                                      <p:cBhvr>
                                        <p:cTn id="82" dur="500" fill="hold"/>
                                        <p:tgtEl>
                                          <p:spTgt spid="46103"/>
                                        </p:tgtEl>
                                        <p:attrNameLst>
                                          <p:attrName>ppt_h</p:attrName>
                                        </p:attrNameLst>
                                      </p:cBhvr>
                                      <p:tavLst>
                                        <p:tav tm="0">
                                          <p:val>
                                            <p:fltVal val="0"/>
                                          </p:val>
                                        </p:tav>
                                        <p:tav tm="100000">
                                          <p:val>
                                            <p:strVal val="#ppt_h"/>
                                          </p:val>
                                        </p:tav>
                                      </p:tavLst>
                                    </p:anim>
                                  </p:childTnLst>
                                </p:cTn>
                              </p:par>
                              <p:par>
                                <p:cTn id="83" presetID="2" presetClass="entr" presetSubtype="2" fill="hold" grpId="0" nodeType="withEffect">
                                  <p:stCondLst>
                                    <p:cond delay="0"/>
                                  </p:stCondLst>
                                  <p:childTnLst>
                                    <p:set>
                                      <p:cBhvr>
                                        <p:cTn id="84" dur="1" fill="hold">
                                          <p:stCondLst>
                                            <p:cond delay="0"/>
                                          </p:stCondLst>
                                        </p:cTn>
                                        <p:tgtEl>
                                          <p:spTgt spid="46105"/>
                                        </p:tgtEl>
                                        <p:attrNameLst>
                                          <p:attrName>style.visibility</p:attrName>
                                        </p:attrNameLst>
                                      </p:cBhvr>
                                      <p:to>
                                        <p:strVal val="visible"/>
                                      </p:to>
                                    </p:set>
                                    <p:anim calcmode="lin" valueType="num">
                                      <p:cBhvr additive="base">
                                        <p:cTn id="85" dur="500" fill="hold"/>
                                        <p:tgtEl>
                                          <p:spTgt spid="46105"/>
                                        </p:tgtEl>
                                        <p:attrNameLst>
                                          <p:attrName>ppt_x</p:attrName>
                                        </p:attrNameLst>
                                      </p:cBhvr>
                                      <p:tavLst>
                                        <p:tav tm="0">
                                          <p:val>
                                            <p:strVal val="1+#ppt_w/2"/>
                                          </p:val>
                                        </p:tav>
                                        <p:tav tm="100000">
                                          <p:val>
                                            <p:strVal val="#ppt_x"/>
                                          </p:val>
                                        </p:tav>
                                      </p:tavLst>
                                    </p:anim>
                                    <p:anim calcmode="lin" valueType="num">
                                      <p:cBhvr additive="base">
                                        <p:cTn id="86" dur="500" fill="hold"/>
                                        <p:tgtEl>
                                          <p:spTgt spid="46105"/>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46106"/>
                                        </p:tgtEl>
                                        <p:attrNameLst>
                                          <p:attrName>style.visibility</p:attrName>
                                        </p:attrNameLst>
                                      </p:cBhvr>
                                      <p:to>
                                        <p:strVal val="visible"/>
                                      </p:to>
                                    </p:set>
                                    <p:anim calcmode="lin" valueType="num">
                                      <p:cBhvr additive="base">
                                        <p:cTn id="89" dur="500" fill="hold"/>
                                        <p:tgtEl>
                                          <p:spTgt spid="46106"/>
                                        </p:tgtEl>
                                        <p:attrNameLst>
                                          <p:attrName>ppt_x</p:attrName>
                                        </p:attrNameLst>
                                      </p:cBhvr>
                                      <p:tavLst>
                                        <p:tav tm="0">
                                          <p:val>
                                            <p:strVal val="1+#ppt_w/2"/>
                                          </p:val>
                                        </p:tav>
                                        <p:tav tm="100000">
                                          <p:val>
                                            <p:strVal val="#ppt_x"/>
                                          </p:val>
                                        </p:tav>
                                      </p:tavLst>
                                    </p:anim>
                                    <p:anim calcmode="lin" valueType="num">
                                      <p:cBhvr additive="base">
                                        <p:cTn id="90" dur="500" fill="hold"/>
                                        <p:tgtEl>
                                          <p:spTgt spid="4610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2" grpId="0"/>
      <p:bldP spid="46083" grpId="0"/>
      <p:bldP spid="46088" grpId="0" animBg="1"/>
      <p:bldP spid="46090" grpId="0" animBg="1"/>
      <p:bldP spid="46098" grpId="0" animBg="1"/>
      <p:bldP spid="46092" grpId="0" animBg="1"/>
      <p:bldP spid="46094" grpId="0" animBg="1"/>
      <p:bldP spid="46096" grpId="0" animBg="1"/>
      <p:bldP spid="46100" grpId="0" animBg="1"/>
      <p:bldP spid="46102" grpId="0" animBg="1"/>
      <p:bldP spid="46103" grpId="0" animBg="1"/>
      <p:bldP spid="46104" grpId="0"/>
      <p:bldP spid="46105" grpId="0"/>
      <p:bldP spid="46106" grpId="0"/>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TextBox 112">
            <a:extLst>
              <a:ext uri="{FF2B5EF4-FFF2-40B4-BE49-F238E27FC236}">
                <a16:creationId xmlns:a16="http://schemas.microsoft.com/office/drawing/2014/main" id="{9BBE0BFD-814E-4D36-803A-AEE93D2EB144}"/>
              </a:ext>
            </a:extLst>
          </p:cNvPr>
          <p:cNvSpPr txBox="1">
            <a:spLocks noChangeArrowheads="1"/>
          </p:cNvSpPr>
          <p:nvPr/>
        </p:nvSpPr>
        <p:spPr bwMode="auto">
          <a:xfrm>
            <a:off x="4130675" y="400050"/>
            <a:ext cx="403225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3600" b="1">
                <a:solidFill>
                  <a:srgbClr val="424242"/>
                </a:solidFill>
                <a:latin typeface="Arial" panose="020B0604020202020204" pitchFamily="34" charset="0"/>
                <a:cs typeface="Arial" panose="020B0604020202020204" pitchFamily="34" charset="0"/>
              </a:rPr>
              <a:t>Chart infographic</a:t>
            </a:r>
            <a:endParaRPr lang="ru-RU" altLang="ru-RU" sz="3600" b="1">
              <a:solidFill>
                <a:srgbClr val="424242"/>
              </a:solidFill>
              <a:latin typeface="Arial" panose="020B0604020202020204" pitchFamily="34" charset="0"/>
              <a:cs typeface="Arial" panose="020B0604020202020204" pitchFamily="34" charset="0"/>
            </a:endParaRPr>
          </a:p>
        </p:txBody>
      </p:sp>
      <p:sp>
        <p:nvSpPr>
          <p:cNvPr id="47107" name="TextBox 115">
            <a:extLst>
              <a:ext uri="{FF2B5EF4-FFF2-40B4-BE49-F238E27FC236}">
                <a16:creationId xmlns:a16="http://schemas.microsoft.com/office/drawing/2014/main" id="{FA0FA7F7-8991-49C6-A1C7-F651FC69297B}"/>
              </a:ext>
            </a:extLst>
          </p:cNvPr>
          <p:cNvSpPr txBox="1">
            <a:spLocks noChangeArrowheads="1"/>
          </p:cNvSpPr>
          <p:nvPr/>
        </p:nvSpPr>
        <p:spPr bwMode="auto">
          <a:xfrm>
            <a:off x="1168400" y="1185863"/>
            <a:ext cx="9855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ctr" eaLnBrk="1" hangingPunct="1">
              <a:lnSpc>
                <a:spcPct val="100000"/>
              </a:lnSpc>
              <a:spcBef>
                <a:spcPct val="0"/>
              </a:spcBef>
              <a:buFontTx/>
              <a:buNone/>
            </a:pPr>
            <a:r>
              <a:rPr lang="en-US" altLang="ru-RU" sz="16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 et dolore magna aliqua. Ut enim ad minim veniam, quis nostrud exercitation ullamco laboris nisi ut aliquip.</a:t>
            </a:r>
            <a:endParaRPr lang="ru-RU" altLang="ru-RU" sz="1400">
              <a:solidFill>
                <a:srgbClr val="73858E"/>
              </a:solidFill>
              <a:latin typeface="Arial" panose="020B0604020202020204" pitchFamily="34" charset="0"/>
              <a:cs typeface="Arial" panose="020B0604020202020204" pitchFamily="34" charset="0"/>
            </a:endParaRPr>
          </a:p>
        </p:txBody>
      </p:sp>
      <p:sp>
        <p:nvSpPr>
          <p:cNvPr id="47108" name="Rectangle 168">
            <a:extLst>
              <a:ext uri="{FF2B5EF4-FFF2-40B4-BE49-F238E27FC236}">
                <a16:creationId xmlns:a16="http://schemas.microsoft.com/office/drawing/2014/main" id="{8AAEA60B-0237-409D-80EA-4CAFED5F3A0C}"/>
              </a:ext>
            </a:extLst>
          </p:cNvPr>
          <p:cNvSpPr>
            <a:spLocks noChangeArrowheads="1"/>
          </p:cNvSpPr>
          <p:nvPr/>
        </p:nvSpPr>
        <p:spPr bwMode="auto">
          <a:xfrm>
            <a:off x="8815388" y="1855788"/>
            <a:ext cx="2009775" cy="2170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14100" b="1" dirty="0">
                <a:solidFill>
                  <a:schemeClr val="accent4"/>
                </a:solidFill>
                <a:latin typeface="Arial" panose="020B0604020202020204" pitchFamily="34" charset="0"/>
              </a:rPr>
              <a:t>01</a:t>
            </a:r>
            <a:endParaRPr lang="ru-RU" altLang="ru-RU" b="1" dirty="0">
              <a:solidFill>
                <a:schemeClr val="accent4"/>
              </a:solidFill>
            </a:endParaRPr>
          </a:p>
        </p:txBody>
      </p:sp>
      <p:sp>
        <p:nvSpPr>
          <p:cNvPr id="47109" name="Rectangle 168">
            <a:extLst>
              <a:ext uri="{FF2B5EF4-FFF2-40B4-BE49-F238E27FC236}">
                <a16:creationId xmlns:a16="http://schemas.microsoft.com/office/drawing/2014/main" id="{0BF0F1EF-6B8D-43CB-82D0-92A1D98E0B65}"/>
              </a:ext>
            </a:extLst>
          </p:cNvPr>
          <p:cNvSpPr>
            <a:spLocks noChangeArrowheads="1"/>
          </p:cNvSpPr>
          <p:nvPr/>
        </p:nvSpPr>
        <p:spPr bwMode="auto">
          <a:xfrm>
            <a:off x="1466850" y="4219575"/>
            <a:ext cx="2011363" cy="217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r>
              <a:rPr lang="ru-RU" altLang="ru-RU" sz="14100" b="1" dirty="0">
                <a:solidFill>
                  <a:schemeClr val="accent2"/>
                </a:solidFill>
                <a:latin typeface="Arial" panose="020B0604020202020204" pitchFamily="34" charset="0"/>
              </a:rPr>
              <a:t>02</a:t>
            </a:r>
            <a:endParaRPr lang="ru-RU" altLang="ru-RU" b="1" dirty="0">
              <a:solidFill>
                <a:schemeClr val="accent2"/>
              </a:solidFill>
            </a:endParaRPr>
          </a:p>
        </p:txBody>
      </p:sp>
      <p:sp>
        <p:nvSpPr>
          <p:cNvPr id="47110" name="Freeform 59">
            <a:extLst>
              <a:ext uri="{FF2B5EF4-FFF2-40B4-BE49-F238E27FC236}">
                <a16:creationId xmlns:a16="http://schemas.microsoft.com/office/drawing/2014/main" id="{6626BC78-AD18-4396-B241-E138F9F0F371}"/>
              </a:ext>
            </a:extLst>
          </p:cNvPr>
          <p:cNvSpPr>
            <a:spLocks/>
          </p:cNvSpPr>
          <p:nvPr/>
        </p:nvSpPr>
        <p:spPr bwMode="auto">
          <a:xfrm>
            <a:off x="3689350" y="5942013"/>
            <a:ext cx="273050" cy="242887"/>
          </a:xfrm>
          <a:custGeom>
            <a:avLst/>
            <a:gdLst>
              <a:gd name="T0" fmla="*/ 0 w 172"/>
              <a:gd name="T1" fmla="*/ 0 h 153"/>
              <a:gd name="T2" fmla="*/ 273050 w 172"/>
              <a:gd name="T3" fmla="*/ 242887 h 153"/>
              <a:gd name="T4" fmla="*/ 273050 w 172"/>
              <a:gd name="T5" fmla="*/ 0 h 153"/>
              <a:gd name="T6" fmla="*/ 0 w 172"/>
              <a:gd name="T7" fmla="*/ 0 h 1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72" h="153">
                <a:moveTo>
                  <a:pt x="0" y="0"/>
                </a:moveTo>
                <a:lnTo>
                  <a:pt x="172" y="153"/>
                </a:lnTo>
                <a:lnTo>
                  <a:pt x="172" y="0"/>
                </a:lnTo>
                <a:lnTo>
                  <a:pt x="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5" name="Группа 4">
            <a:extLst>
              <a:ext uri="{FF2B5EF4-FFF2-40B4-BE49-F238E27FC236}">
                <a16:creationId xmlns:a16="http://schemas.microsoft.com/office/drawing/2014/main" id="{10C866E4-20A3-43E1-8B59-7582E209322C}"/>
              </a:ext>
            </a:extLst>
          </p:cNvPr>
          <p:cNvGrpSpPr/>
          <p:nvPr/>
        </p:nvGrpSpPr>
        <p:grpSpPr>
          <a:xfrm>
            <a:off x="1609725" y="2093913"/>
            <a:ext cx="6550025" cy="1801812"/>
            <a:chOff x="1609725" y="2093913"/>
            <a:chExt cx="6550025" cy="1801812"/>
          </a:xfrm>
        </p:grpSpPr>
        <p:sp>
          <p:nvSpPr>
            <p:cNvPr id="47116" name="Freeform 65">
              <a:extLst>
                <a:ext uri="{FF2B5EF4-FFF2-40B4-BE49-F238E27FC236}">
                  <a16:creationId xmlns:a16="http://schemas.microsoft.com/office/drawing/2014/main" id="{7D475179-6601-458B-8473-8C9292B0885F}"/>
                </a:ext>
              </a:extLst>
            </p:cNvPr>
            <p:cNvSpPr>
              <a:spLocks/>
            </p:cNvSpPr>
            <p:nvPr/>
          </p:nvSpPr>
          <p:spPr bwMode="auto">
            <a:xfrm>
              <a:off x="1609725" y="2093913"/>
              <a:ext cx="6550025" cy="1801812"/>
            </a:xfrm>
            <a:custGeom>
              <a:avLst/>
              <a:gdLst>
                <a:gd name="T0" fmla="*/ 312867 w 649"/>
                <a:gd name="T1" fmla="*/ 1801812 h 178"/>
                <a:gd name="T2" fmla="*/ 6550025 w 649"/>
                <a:gd name="T3" fmla="*/ 1801812 h 178"/>
                <a:gd name="T4" fmla="*/ 6550025 w 649"/>
                <a:gd name="T5" fmla="*/ 0 h 178"/>
                <a:gd name="T6" fmla="*/ 312867 w 649"/>
                <a:gd name="T7" fmla="*/ 0 h 178"/>
                <a:gd name="T8" fmla="*/ 0 w 649"/>
                <a:gd name="T9" fmla="*/ 303676 h 178"/>
                <a:gd name="T10" fmla="*/ 0 w 649"/>
                <a:gd name="T11" fmla="*/ 1488013 h 178"/>
                <a:gd name="T12" fmla="*/ 312867 w 649"/>
                <a:gd name="T13" fmla="*/ 1801812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9" h="178">
                  <a:moveTo>
                    <a:pt x="31" y="178"/>
                  </a:moveTo>
                  <a:cubicBezTo>
                    <a:pt x="649" y="178"/>
                    <a:pt x="649" y="178"/>
                    <a:pt x="649" y="178"/>
                  </a:cubicBezTo>
                  <a:cubicBezTo>
                    <a:pt x="649" y="0"/>
                    <a:pt x="649" y="0"/>
                    <a:pt x="649" y="0"/>
                  </a:cubicBezTo>
                  <a:cubicBezTo>
                    <a:pt x="31" y="0"/>
                    <a:pt x="31" y="0"/>
                    <a:pt x="31" y="0"/>
                  </a:cubicBezTo>
                  <a:cubicBezTo>
                    <a:pt x="14" y="0"/>
                    <a:pt x="0" y="13"/>
                    <a:pt x="0" y="30"/>
                  </a:cubicBezTo>
                  <a:cubicBezTo>
                    <a:pt x="0" y="147"/>
                    <a:pt x="0" y="147"/>
                    <a:pt x="0" y="147"/>
                  </a:cubicBezTo>
                  <a:cubicBezTo>
                    <a:pt x="0" y="164"/>
                    <a:pt x="14" y="178"/>
                    <a:pt x="31" y="178"/>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7118" name="Rectangle 67">
              <a:extLst>
                <a:ext uri="{FF2B5EF4-FFF2-40B4-BE49-F238E27FC236}">
                  <a16:creationId xmlns:a16="http://schemas.microsoft.com/office/drawing/2014/main" id="{E00E34A1-BE69-4E01-BAD9-D34C2BFC100C}"/>
                </a:ext>
              </a:extLst>
            </p:cNvPr>
            <p:cNvSpPr>
              <a:spLocks noChangeArrowheads="1"/>
            </p:cNvSpPr>
            <p:nvPr/>
          </p:nvSpPr>
          <p:spPr bwMode="auto">
            <a:xfrm>
              <a:off x="6130925" y="2255838"/>
              <a:ext cx="111125" cy="138588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endParaRPr lang="ru-RU" altLang="ru-RU"/>
            </a:p>
          </p:txBody>
        </p:sp>
        <p:sp>
          <p:nvSpPr>
            <p:cNvPr id="47119" name="Rectangle 68">
              <a:extLst>
                <a:ext uri="{FF2B5EF4-FFF2-40B4-BE49-F238E27FC236}">
                  <a16:creationId xmlns:a16="http://schemas.microsoft.com/office/drawing/2014/main" id="{532F3F10-E849-49C4-851E-6B8249C9B2D5}"/>
                </a:ext>
              </a:extLst>
            </p:cNvPr>
            <p:cNvSpPr>
              <a:spLocks noChangeArrowheads="1"/>
            </p:cNvSpPr>
            <p:nvPr/>
          </p:nvSpPr>
          <p:spPr bwMode="auto">
            <a:xfrm>
              <a:off x="3911600" y="2255838"/>
              <a:ext cx="111125" cy="1385887"/>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endParaRPr lang="ru-RU" altLang="ru-RU"/>
            </a:p>
          </p:txBody>
        </p:sp>
        <p:sp>
          <p:nvSpPr>
            <p:cNvPr id="47123" name="TextBox 115">
              <a:extLst>
                <a:ext uri="{FF2B5EF4-FFF2-40B4-BE49-F238E27FC236}">
                  <a16:creationId xmlns:a16="http://schemas.microsoft.com/office/drawing/2014/main" id="{BDBFE17A-57C2-4023-B200-FF8F662B0331}"/>
                </a:ext>
              </a:extLst>
            </p:cNvPr>
            <p:cNvSpPr txBox="1">
              <a:spLocks noChangeArrowheads="1"/>
            </p:cNvSpPr>
            <p:nvPr/>
          </p:nvSpPr>
          <p:spPr bwMode="auto">
            <a:xfrm>
              <a:off x="3957638" y="2093913"/>
              <a:ext cx="2135187"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a:solidFill>
                  <a:srgbClr val="73858E"/>
                </a:solidFill>
                <a:latin typeface="Arial" panose="020B0604020202020204" pitchFamily="34" charset="0"/>
                <a:cs typeface="Arial" panose="020B0604020202020204" pitchFamily="34" charset="0"/>
              </a:endParaRPr>
            </a:p>
          </p:txBody>
        </p:sp>
        <p:sp>
          <p:nvSpPr>
            <p:cNvPr id="47124" name="TextBox 115">
              <a:extLst>
                <a:ext uri="{FF2B5EF4-FFF2-40B4-BE49-F238E27FC236}">
                  <a16:creationId xmlns:a16="http://schemas.microsoft.com/office/drawing/2014/main" id="{0336AED9-07B8-46F1-8379-9CCD0A7F98CA}"/>
                </a:ext>
              </a:extLst>
            </p:cNvPr>
            <p:cNvSpPr txBox="1">
              <a:spLocks noChangeArrowheads="1"/>
            </p:cNvSpPr>
            <p:nvPr/>
          </p:nvSpPr>
          <p:spPr bwMode="auto">
            <a:xfrm>
              <a:off x="1843088" y="2093913"/>
              <a:ext cx="2022475"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a:solidFill>
                  <a:srgbClr val="73858E"/>
                </a:solidFill>
                <a:latin typeface="Arial" panose="020B0604020202020204" pitchFamily="34" charset="0"/>
                <a:cs typeface="Arial" panose="020B0604020202020204" pitchFamily="34" charset="0"/>
              </a:endParaRPr>
            </a:p>
          </p:txBody>
        </p:sp>
      </p:grpSp>
      <p:grpSp>
        <p:nvGrpSpPr>
          <p:cNvPr id="4" name="Группа 3">
            <a:extLst>
              <a:ext uri="{FF2B5EF4-FFF2-40B4-BE49-F238E27FC236}">
                <a16:creationId xmlns:a16="http://schemas.microsoft.com/office/drawing/2014/main" id="{3BF82B10-9431-4837-98C7-F9ED6D8D2793}"/>
              </a:ext>
            </a:extLst>
          </p:cNvPr>
          <p:cNvGrpSpPr/>
          <p:nvPr/>
        </p:nvGrpSpPr>
        <p:grpSpPr>
          <a:xfrm>
            <a:off x="3952875" y="4475163"/>
            <a:ext cx="6548438" cy="1801812"/>
            <a:chOff x="3952875" y="4475163"/>
            <a:chExt cx="6548438" cy="1801812"/>
          </a:xfrm>
        </p:grpSpPr>
        <p:sp>
          <p:nvSpPr>
            <p:cNvPr id="47111" name="Freeform 60">
              <a:extLst>
                <a:ext uri="{FF2B5EF4-FFF2-40B4-BE49-F238E27FC236}">
                  <a16:creationId xmlns:a16="http://schemas.microsoft.com/office/drawing/2014/main" id="{C67EC77B-AA9F-47A8-9D85-71E1B0A90EE0}"/>
                </a:ext>
              </a:extLst>
            </p:cNvPr>
            <p:cNvSpPr>
              <a:spLocks/>
            </p:cNvSpPr>
            <p:nvPr/>
          </p:nvSpPr>
          <p:spPr bwMode="auto">
            <a:xfrm>
              <a:off x="3952875" y="4475163"/>
              <a:ext cx="6548438" cy="1801812"/>
            </a:xfrm>
            <a:custGeom>
              <a:avLst/>
              <a:gdLst>
                <a:gd name="T0" fmla="*/ 6245737 w 649"/>
                <a:gd name="T1" fmla="*/ 1801812 h 178"/>
                <a:gd name="T2" fmla="*/ 0 w 649"/>
                <a:gd name="T3" fmla="*/ 1801812 h 178"/>
                <a:gd name="T4" fmla="*/ 0 w 649"/>
                <a:gd name="T5" fmla="*/ 0 h 178"/>
                <a:gd name="T6" fmla="*/ 6245737 w 649"/>
                <a:gd name="T7" fmla="*/ 0 h 178"/>
                <a:gd name="T8" fmla="*/ 6548438 w 649"/>
                <a:gd name="T9" fmla="*/ 313799 h 178"/>
                <a:gd name="T10" fmla="*/ 6548438 w 649"/>
                <a:gd name="T11" fmla="*/ 1488013 h 178"/>
                <a:gd name="T12" fmla="*/ 6245737 w 649"/>
                <a:gd name="T13" fmla="*/ 1801812 h 17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49" h="178">
                  <a:moveTo>
                    <a:pt x="619" y="178"/>
                  </a:moveTo>
                  <a:cubicBezTo>
                    <a:pt x="0" y="178"/>
                    <a:pt x="0" y="178"/>
                    <a:pt x="0" y="178"/>
                  </a:cubicBezTo>
                  <a:cubicBezTo>
                    <a:pt x="0" y="0"/>
                    <a:pt x="0" y="0"/>
                    <a:pt x="0" y="0"/>
                  </a:cubicBezTo>
                  <a:cubicBezTo>
                    <a:pt x="619" y="0"/>
                    <a:pt x="619" y="0"/>
                    <a:pt x="619" y="0"/>
                  </a:cubicBezTo>
                  <a:cubicBezTo>
                    <a:pt x="636" y="0"/>
                    <a:pt x="649" y="14"/>
                    <a:pt x="649" y="31"/>
                  </a:cubicBezTo>
                  <a:cubicBezTo>
                    <a:pt x="649" y="147"/>
                    <a:pt x="649" y="147"/>
                    <a:pt x="649" y="147"/>
                  </a:cubicBezTo>
                  <a:cubicBezTo>
                    <a:pt x="649" y="164"/>
                    <a:pt x="636" y="178"/>
                    <a:pt x="619" y="178"/>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7113" name="Rectangle 62">
              <a:extLst>
                <a:ext uri="{FF2B5EF4-FFF2-40B4-BE49-F238E27FC236}">
                  <a16:creationId xmlns:a16="http://schemas.microsoft.com/office/drawing/2014/main" id="{AD4BBC1A-7000-4677-9282-E93D1E1E40EF}"/>
                </a:ext>
              </a:extLst>
            </p:cNvPr>
            <p:cNvSpPr>
              <a:spLocks noChangeArrowheads="1"/>
            </p:cNvSpPr>
            <p:nvPr/>
          </p:nvSpPr>
          <p:spPr bwMode="auto">
            <a:xfrm>
              <a:off x="5880100" y="4646613"/>
              <a:ext cx="100013" cy="13874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endParaRPr lang="ru-RU" altLang="ru-RU"/>
            </a:p>
          </p:txBody>
        </p:sp>
        <p:sp>
          <p:nvSpPr>
            <p:cNvPr id="47114" name="Rectangle 63">
              <a:extLst>
                <a:ext uri="{FF2B5EF4-FFF2-40B4-BE49-F238E27FC236}">
                  <a16:creationId xmlns:a16="http://schemas.microsoft.com/office/drawing/2014/main" id="{53CAB635-9D78-43DF-A3B9-2C1F3EFE31B0}"/>
                </a:ext>
              </a:extLst>
            </p:cNvPr>
            <p:cNvSpPr>
              <a:spLocks noChangeArrowheads="1"/>
            </p:cNvSpPr>
            <p:nvPr/>
          </p:nvSpPr>
          <p:spPr bwMode="auto">
            <a:xfrm>
              <a:off x="8099425" y="4646613"/>
              <a:ext cx="101600" cy="1387475"/>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defRPr>
              </a:lvl9pPr>
            </a:lstStyle>
            <a:p>
              <a:endParaRPr lang="ru-RU" altLang="ru-RU"/>
            </a:p>
          </p:txBody>
        </p:sp>
        <p:sp>
          <p:nvSpPr>
            <p:cNvPr id="47125" name="TextBox 115">
              <a:extLst>
                <a:ext uri="{FF2B5EF4-FFF2-40B4-BE49-F238E27FC236}">
                  <a16:creationId xmlns:a16="http://schemas.microsoft.com/office/drawing/2014/main" id="{806A2896-278E-4104-A7EE-3CD86B463859}"/>
                </a:ext>
              </a:extLst>
            </p:cNvPr>
            <p:cNvSpPr txBox="1">
              <a:spLocks noChangeArrowheads="1"/>
            </p:cNvSpPr>
            <p:nvPr/>
          </p:nvSpPr>
          <p:spPr bwMode="auto">
            <a:xfrm>
              <a:off x="8234363" y="4516438"/>
              <a:ext cx="2135187"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a:solidFill>
                  <a:srgbClr val="73858E"/>
                </a:solidFill>
                <a:latin typeface="Arial" panose="020B0604020202020204" pitchFamily="34" charset="0"/>
                <a:cs typeface="Arial" panose="020B0604020202020204" pitchFamily="34" charset="0"/>
              </a:endParaRPr>
            </a:p>
          </p:txBody>
        </p:sp>
        <p:sp>
          <p:nvSpPr>
            <p:cNvPr id="47126" name="TextBox 115">
              <a:extLst>
                <a:ext uri="{FF2B5EF4-FFF2-40B4-BE49-F238E27FC236}">
                  <a16:creationId xmlns:a16="http://schemas.microsoft.com/office/drawing/2014/main" id="{15078A43-3C3B-4572-9883-9267A8FA9A89}"/>
                </a:ext>
              </a:extLst>
            </p:cNvPr>
            <p:cNvSpPr txBox="1">
              <a:spLocks noChangeArrowheads="1"/>
            </p:cNvSpPr>
            <p:nvPr/>
          </p:nvSpPr>
          <p:spPr bwMode="auto">
            <a:xfrm>
              <a:off x="6034088" y="4516438"/>
              <a:ext cx="2022475" cy="1668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685800" indent="-22860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50000"/>
                </a:lnSpc>
                <a:spcBef>
                  <a:spcPct val="0"/>
                </a:spcBef>
                <a:buFontTx/>
                <a:buNone/>
              </a:pPr>
              <a:r>
                <a:rPr lang="en-US" altLang="ru-RU" sz="1400">
                  <a:solidFill>
                    <a:srgbClr val="73858E"/>
                  </a:solidFill>
                  <a:latin typeface="Arial" panose="020B0604020202020204" pitchFamily="34" charset="0"/>
                  <a:cs typeface="Arial" panose="020B0604020202020204" pitchFamily="34" charset="0"/>
                </a:rPr>
                <a:t>Lorem ipsum dolor sit amet, consectetur adipiscing elit, sed do eiusmod tempor incididunt ut labore</a:t>
              </a:r>
              <a:endParaRPr lang="ru-RU" altLang="ru-RU" sz="1200">
                <a:solidFill>
                  <a:srgbClr val="73858E"/>
                </a:solidFill>
                <a:latin typeface="Arial" panose="020B0604020202020204" pitchFamily="34" charset="0"/>
                <a:cs typeface="Arial" panose="020B0604020202020204" pitchFamily="34" charset="0"/>
              </a:endParaRPr>
            </a:p>
          </p:txBody>
        </p:sp>
      </p:grpSp>
      <p:sp>
        <p:nvSpPr>
          <p:cNvPr id="47115" name="Freeform 64">
            <a:extLst>
              <a:ext uri="{FF2B5EF4-FFF2-40B4-BE49-F238E27FC236}">
                <a16:creationId xmlns:a16="http://schemas.microsoft.com/office/drawing/2014/main" id="{4C3D7FB0-51F3-40F8-877A-8C4B51D3AB9A}"/>
              </a:ext>
            </a:extLst>
          </p:cNvPr>
          <p:cNvSpPr>
            <a:spLocks/>
          </p:cNvSpPr>
          <p:nvPr/>
        </p:nvSpPr>
        <p:spPr bwMode="auto">
          <a:xfrm>
            <a:off x="8159750" y="3560763"/>
            <a:ext cx="261938" cy="242887"/>
          </a:xfrm>
          <a:custGeom>
            <a:avLst/>
            <a:gdLst>
              <a:gd name="T0" fmla="*/ 261938 w 165"/>
              <a:gd name="T1" fmla="*/ 0 h 153"/>
              <a:gd name="T2" fmla="*/ 0 w 165"/>
              <a:gd name="T3" fmla="*/ 242887 h 153"/>
              <a:gd name="T4" fmla="*/ 0 w 165"/>
              <a:gd name="T5" fmla="*/ 0 h 153"/>
              <a:gd name="T6" fmla="*/ 261938 w 165"/>
              <a:gd name="T7" fmla="*/ 0 h 15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165" h="153">
                <a:moveTo>
                  <a:pt x="165" y="0"/>
                </a:moveTo>
                <a:lnTo>
                  <a:pt x="0" y="153"/>
                </a:lnTo>
                <a:lnTo>
                  <a:pt x="0" y="0"/>
                </a:lnTo>
                <a:lnTo>
                  <a:pt x="165"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nvGrpSpPr>
          <p:cNvPr id="2" name="Группа 1">
            <a:extLst>
              <a:ext uri="{FF2B5EF4-FFF2-40B4-BE49-F238E27FC236}">
                <a16:creationId xmlns:a16="http://schemas.microsoft.com/office/drawing/2014/main" id="{2A22AD01-1E74-49F1-9128-3688AF2783F3}"/>
              </a:ext>
            </a:extLst>
          </p:cNvPr>
          <p:cNvGrpSpPr/>
          <p:nvPr/>
        </p:nvGrpSpPr>
        <p:grpSpPr>
          <a:xfrm>
            <a:off x="6403975" y="2224088"/>
            <a:ext cx="2017713" cy="1336675"/>
            <a:chOff x="6403975" y="2224088"/>
            <a:chExt cx="2017713" cy="1336675"/>
          </a:xfrm>
        </p:grpSpPr>
        <p:sp>
          <p:nvSpPr>
            <p:cNvPr id="47117" name="Freeform 66">
              <a:extLst>
                <a:ext uri="{FF2B5EF4-FFF2-40B4-BE49-F238E27FC236}">
                  <a16:creationId xmlns:a16="http://schemas.microsoft.com/office/drawing/2014/main" id="{AA003382-FA73-4D2D-8671-902BCB468C11}"/>
                </a:ext>
              </a:extLst>
            </p:cNvPr>
            <p:cNvSpPr>
              <a:spLocks/>
            </p:cNvSpPr>
            <p:nvPr/>
          </p:nvSpPr>
          <p:spPr bwMode="auto">
            <a:xfrm>
              <a:off x="6403975" y="2224088"/>
              <a:ext cx="2017713" cy="1336675"/>
            </a:xfrm>
            <a:custGeom>
              <a:avLst/>
              <a:gdLst>
                <a:gd name="T0" fmla="*/ 211860 w 200"/>
                <a:gd name="T1" fmla="*/ 1336675 h 132"/>
                <a:gd name="T2" fmla="*/ 2017713 w 200"/>
                <a:gd name="T3" fmla="*/ 1336675 h 132"/>
                <a:gd name="T4" fmla="*/ 2017713 w 200"/>
                <a:gd name="T5" fmla="*/ 0 h 132"/>
                <a:gd name="T6" fmla="*/ 211860 w 200"/>
                <a:gd name="T7" fmla="*/ 0 h 132"/>
                <a:gd name="T8" fmla="*/ 0 w 200"/>
                <a:gd name="T9" fmla="*/ 202527 h 132"/>
                <a:gd name="T10" fmla="*/ 0 w 200"/>
                <a:gd name="T11" fmla="*/ 1124022 h 132"/>
                <a:gd name="T12" fmla="*/ 211860 w 200"/>
                <a:gd name="T13" fmla="*/ 1336675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0" h="132">
                  <a:moveTo>
                    <a:pt x="21" y="132"/>
                  </a:moveTo>
                  <a:cubicBezTo>
                    <a:pt x="200" y="132"/>
                    <a:pt x="200" y="132"/>
                    <a:pt x="200" y="132"/>
                  </a:cubicBezTo>
                  <a:cubicBezTo>
                    <a:pt x="200" y="0"/>
                    <a:pt x="200" y="0"/>
                    <a:pt x="200" y="0"/>
                  </a:cubicBezTo>
                  <a:cubicBezTo>
                    <a:pt x="21" y="0"/>
                    <a:pt x="21" y="0"/>
                    <a:pt x="21" y="0"/>
                  </a:cubicBezTo>
                  <a:cubicBezTo>
                    <a:pt x="10" y="0"/>
                    <a:pt x="0" y="9"/>
                    <a:pt x="0" y="20"/>
                  </a:cubicBezTo>
                  <a:cubicBezTo>
                    <a:pt x="0" y="111"/>
                    <a:pt x="0" y="111"/>
                    <a:pt x="0" y="111"/>
                  </a:cubicBezTo>
                  <a:cubicBezTo>
                    <a:pt x="0" y="123"/>
                    <a:pt x="10" y="132"/>
                    <a:pt x="21" y="13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7120" name="Freeform 69">
              <a:extLst>
                <a:ext uri="{FF2B5EF4-FFF2-40B4-BE49-F238E27FC236}">
                  <a16:creationId xmlns:a16="http://schemas.microsoft.com/office/drawing/2014/main" id="{406C9915-EEAB-4E32-A51B-CE31FA27863E}"/>
                </a:ext>
              </a:extLst>
            </p:cNvPr>
            <p:cNvSpPr>
              <a:spLocks/>
            </p:cNvSpPr>
            <p:nvPr/>
          </p:nvSpPr>
          <p:spPr bwMode="auto">
            <a:xfrm>
              <a:off x="6797675" y="2630488"/>
              <a:ext cx="1241425" cy="717550"/>
            </a:xfrm>
            <a:custGeom>
              <a:avLst/>
              <a:gdLst>
                <a:gd name="T0" fmla="*/ 0 w 123"/>
                <a:gd name="T1" fmla="*/ 101063 h 71"/>
                <a:gd name="T2" fmla="*/ 0 w 123"/>
                <a:gd name="T3" fmla="*/ 606380 h 71"/>
                <a:gd name="T4" fmla="*/ 111022 w 123"/>
                <a:gd name="T5" fmla="*/ 717550 h 71"/>
                <a:gd name="T6" fmla="*/ 1130403 w 123"/>
                <a:gd name="T7" fmla="*/ 717550 h 71"/>
                <a:gd name="T8" fmla="*/ 1241425 w 123"/>
                <a:gd name="T9" fmla="*/ 606380 h 71"/>
                <a:gd name="T10" fmla="*/ 1241425 w 123"/>
                <a:gd name="T11" fmla="*/ 101063 h 71"/>
                <a:gd name="T12" fmla="*/ 1130403 w 123"/>
                <a:gd name="T13" fmla="*/ 0 h 71"/>
                <a:gd name="T14" fmla="*/ 1100125 w 123"/>
                <a:gd name="T15" fmla="*/ 0 h 71"/>
                <a:gd name="T16" fmla="*/ 1100125 w 123"/>
                <a:gd name="T17" fmla="*/ 353722 h 71"/>
                <a:gd name="T18" fmla="*/ 111022 w 123"/>
                <a:gd name="T19" fmla="*/ 353722 h 71"/>
                <a:gd name="T20" fmla="*/ 111022 w 123"/>
                <a:gd name="T21" fmla="*/ 0 h 71"/>
                <a:gd name="T22" fmla="*/ 111022 w 123"/>
                <a:gd name="T23" fmla="*/ 0 h 71"/>
                <a:gd name="T24" fmla="*/ 0 w 123"/>
                <a:gd name="T25" fmla="*/ 101063 h 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123" h="71">
                  <a:moveTo>
                    <a:pt x="0" y="10"/>
                  </a:moveTo>
                  <a:cubicBezTo>
                    <a:pt x="0" y="60"/>
                    <a:pt x="0" y="60"/>
                    <a:pt x="0" y="60"/>
                  </a:cubicBezTo>
                  <a:cubicBezTo>
                    <a:pt x="0" y="66"/>
                    <a:pt x="5" y="71"/>
                    <a:pt x="11" y="71"/>
                  </a:cubicBezTo>
                  <a:cubicBezTo>
                    <a:pt x="112" y="71"/>
                    <a:pt x="112" y="71"/>
                    <a:pt x="112" y="71"/>
                  </a:cubicBezTo>
                  <a:cubicBezTo>
                    <a:pt x="118" y="71"/>
                    <a:pt x="123" y="66"/>
                    <a:pt x="123" y="60"/>
                  </a:cubicBezTo>
                  <a:cubicBezTo>
                    <a:pt x="123" y="10"/>
                    <a:pt x="123" y="10"/>
                    <a:pt x="123" y="10"/>
                  </a:cubicBezTo>
                  <a:cubicBezTo>
                    <a:pt x="123" y="5"/>
                    <a:pt x="118" y="0"/>
                    <a:pt x="112" y="0"/>
                  </a:cubicBezTo>
                  <a:cubicBezTo>
                    <a:pt x="109" y="0"/>
                    <a:pt x="109" y="0"/>
                    <a:pt x="109" y="0"/>
                  </a:cubicBezTo>
                  <a:cubicBezTo>
                    <a:pt x="109" y="35"/>
                    <a:pt x="109" y="35"/>
                    <a:pt x="109" y="35"/>
                  </a:cubicBezTo>
                  <a:cubicBezTo>
                    <a:pt x="11" y="35"/>
                    <a:pt x="11" y="35"/>
                    <a:pt x="11" y="35"/>
                  </a:cubicBezTo>
                  <a:cubicBezTo>
                    <a:pt x="11" y="0"/>
                    <a:pt x="11" y="0"/>
                    <a:pt x="11" y="0"/>
                  </a:cubicBezTo>
                  <a:cubicBezTo>
                    <a:pt x="11" y="0"/>
                    <a:pt x="11" y="0"/>
                    <a:pt x="11" y="0"/>
                  </a:cubicBezTo>
                  <a:cubicBezTo>
                    <a:pt x="5" y="0"/>
                    <a:pt x="0" y="5"/>
                    <a:pt x="0" y="1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7121" name="Freeform 70">
              <a:extLst>
                <a:ext uri="{FF2B5EF4-FFF2-40B4-BE49-F238E27FC236}">
                  <a16:creationId xmlns:a16="http://schemas.microsoft.com/office/drawing/2014/main" id="{9615FCA6-8DA9-4172-BEB1-853237DB0FB6}"/>
                </a:ext>
              </a:extLst>
            </p:cNvPr>
            <p:cNvSpPr>
              <a:spLocks noEditPoints="1"/>
            </p:cNvSpPr>
            <p:nvPr/>
          </p:nvSpPr>
          <p:spPr bwMode="auto">
            <a:xfrm>
              <a:off x="6969125" y="2376488"/>
              <a:ext cx="868363" cy="536575"/>
            </a:xfrm>
            <a:custGeom>
              <a:avLst/>
              <a:gdLst>
                <a:gd name="T0" fmla="*/ 0 w 86"/>
                <a:gd name="T1" fmla="*/ 253101 h 53"/>
                <a:gd name="T2" fmla="*/ 0 w 86"/>
                <a:gd name="T3" fmla="*/ 536575 h 53"/>
                <a:gd name="T4" fmla="*/ 868363 w 86"/>
                <a:gd name="T5" fmla="*/ 536575 h 53"/>
                <a:gd name="T6" fmla="*/ 868363 w 86"/>
                <a:gd name="T7" fmla="*/ 253101 h 53"/>
                <a:gd name="T8" fmla="*/ 757293 w 86"/>
                <a:gd name="T9" fmla="*/ 253101 h 53"/>
                <a:gd name="T10" fmla="*/ 757293 w 86"/>
                <a:gd name="T11" fmla="*/ 151861 h 53"/>
                <a:gd name="T12" fmla="*/ 605835 w 86"/>
                <a:gd name="T13" fmla="*/ 0 h 53"/>
                <a:gd name="T14" fmla="*/ 292820 w 86"/>
                <a:gd name="T15" fmla="*/ 0 h 53"/>
                <a:gd name="T16" fmla="*/ 141361 w 86"/>
                <a:gd name="T17" fmla="*/ 151861 h 53"/>
                <a:gd name="T18" fmla="*/ 141361 w 86"/>
                <a:gd name="T19" fmla="*/ 253101 h 53"/>
                <a:gd name="T20" fmla="*/ 0 w 86"/>
                <a:gd name="T21" fmla="*/ 253101 h 53"/>
                <a:gd name="T22" fmla="*/ 262528 w 86"/>
                <a:gd name="T23" fmla="*/ 445458 h 53"/>
                <a:gd name="T24" fmla="*/ 302917 w 86"/>
                <a:gd name="T25" fmla="*/ 404962 h 53"/>
                <a:gd name="T26" fmla="*/ 575543 w 86"/>
                <a:gd name="T27" fmla="*/ 404962 h 53"/>
                <a:gd name="T28" fmla="*/ 615932 w 86"/>
                <a:gd name="T29" fmla="*/ 445458 h 53"/>
                <a:gd name="T30" fmla="*/ 575543 w 86"/>
                <a:gd name="T31" fmla="*/ 485955 h 53"/>
                <a:gd name="T32" fmla="*/ 302917 w 86"/>
                <a:gd name="T33" fmla="*/ 485955 h 53"/>
                <a:gd name="T34" fmla="*/ 262528 w 86"/>
                <a:gd name="T35" fmla="*/ 445458 h 53"/>
                <a:gd name="T36" fmla="*/ 232237 w 86"/>
                <a:gd name="T37" fmla="*/ 151861 h 53"/>
                <a:gd name="T38" fmla="*/ 292820 w 86"/>
                <a:gd name="T39" fmla="*/ 91117 h 53"/>
                <a:gd name="T40" fmla="*/ 605835 w 86"/>
                <a:gd name="T41" fmla="*/ 91117 h 53"/>
                <a:gd name="T42" fmla="*/ 666418 w 86"/>
                <a:gd name="T43" fmla="*/ 151861 h 53"/>
                <a:gd name="T44" fmla="*/ 666418 w 86"/>
                <a:gd name="T45" fmla="*/ 253101 h 53"/>
                <a:gd name="T46" fmla="*/ 232237 w 86"/>
                <a:gd name="T47" fmla="*/ 253101 h 53"/>
                <a:gd name="T48" fmla="*/ 232237 w 86"/>
                <a:gd name="T49" fmla="*/ 151861 h 5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0" t="0" r="r" b="b"/>
              <a:pathLst>
                <a:path w="86" h="53">
                  <a:moveTo>
                    <a:pt x="0" y="25"/>
                  </a:moveTo>
                  <a:cubicBezTo>
                    <a:pt x="0" y="53"/>
                    <a:pt x="0" y="53"/>
                    <a:pt x="0" y="53"/>
                  </a:cubicBezTo>
                  <a:cubicBezTo>
                    <a:pt x="86" y="53"/>
                    <a:pt x="86" y="53"/>
                    <a:pt x="86" y="53"/>
                  </a:cubicBezTo>
                  <a:cubicBezTo>
                    <a:pt x="86" y="25"/>
                    <a:pt x="86" y="25"/>
                    <a:pt x="86" y="25"/>
                  </a:cubicBezTo>
                  <a:cubicBezTo>
                    <a:pt x="75" y="25"/>
                    <a:pt x="75" y="25"/>
                    <a:pt x="75" y="25"/>
                  </a:cubicBezTo>
                  <a:cubicBezTo>
                    <a:pt x="75" y="15"/>
                    <a:pt x="75" y="15"/>
                    <a:pt x="75" y="15"/>
                  </a:cubicBezTo>
                  <a:cubicBezTo>
                    <a:pt x="75" y="7"/>
                    <a:pt x="68" y="0"/>
                    <a:pt x="60" y="0"/>
                  </a:cubicBezTo>
                  <a:cubicBezTo>
                    <a:pt x="29" y="0"/>
                    <a:pt x="29" y="0"/>
                    <a:pt x="29" y="0"/>
                  </a:cubicBezTo>
                  <a:cubicBezTo>
                    <a:pt x="21" y="0"/>
                    <a:pt x="14" y="7"/>
                    <a:pt x="14" y="15"/>
                  </a:cubicBezTo>
                  <a:cubicBezTo>
                    <a:pt x="14" y="25"/>
                    <a:pt x="14" y="25"/>
                    <a:pt x="14" y="25"/>
                  </a:cubicBezTo>
                  <a:lnTo>
                    <a:pt x="0" y="25"/>
                  </a:lnTo>
                  <a:close/>
                  <a:moveTo>
                    <a:pt x="26" y="44"/>
                  </a:moveTo>
                  <a:cubicBezTo>
                    <a:pt x="26" y="42"/>
                    <a:pt x="27" y="40"/>
                    <a:pt x="30" y="40"/>
                  </a:cubicBezTo>
                  <a:cubicBezTo>
                    <a:pt x="57" y="40"/>
                    <a:pt x="57" y="40"/>
                    <a:pt x="57" y="40"/>
                  </a:cubicBezTo>
                  <a:cubicBezTo>
                    <a:pt x="59" y="40"/>
                    <a:pt x="61" y="42"/>
                    <a:pt x="61" y="44"/>
                  </a:cubicBezTo>
                  <a:cubicBezTo>
                    <a:pt x="61" y="47"/>
                    <a:pt x="59" y="48"/>
                    <a:pt x="57" y="48"/>
                  </a:cubicBezTo>
                  <a:cubicBezTo>
                    <a:pt x="30" y="48"/>
                    <a:pt x="30" y="48"/>
                    <a:pt x="30" y="48"/>
                  </a:cubicBezTo>
                  <a:cubicBezTo>
                    <a:pt x="27" y="48"/>
                    <a:pt x="26" y="47"/>
                    <a:pt x="26" y="44"/>
                  </a:cubicBezTo>
                  <a:close/>
                  <a:moveTo>
                    <a:pt x="23" y="15"/>
                  </a:moveTo>
                  <a:cubicBezTo>
                    <a:pt x="23" y="12"/>
                    <a:pt x="25" y="9"/>
                    <a:pt x="29" y="9"/>
                  </a:cubicBezTo>
                  <a:cubicBezTo>
                    <a:pt x="60" y="9"/>
                    <a:pt x="60" y="9"/>
                    <a:pt x="60" y="9"/>
                  </a:cubicBezTo>
                  <a:cubicBezTo>
                    <a:pt x="63" y="9"/>
                    <a:pt x="66" y="12"/>
                    <a:pt x="66" y="15"/>
                  </a:cubicBezTo>
                  <a:cubicBezTo>
                    <a:pt x="66" y="25"/>
                    <a:pt x="66" y="25"/>
                    <a:pt x="66" y="25"/>
                  </a:cubicBezTo>
                  <a:cubicBezTo>
                    <a:pt x="23" y="25"/>
                    <a:pt x="23" y="25"/>
                    <a:pt x="23" y="25"/>
                  </a:cubicBezTo>
                  <a:lnTo>
                    <a:pt x="23"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grpSp>
        <p:nvGrpSpPr>
          <p:cNvPr id="3" name="Группа 2">
            <a:extLst>
              <a:ext uri="{FF2B5EF4-FFF2-40B4-BE49-F238E27FC236}">
                <a16:creationId xmlns:a16="http://schemas.microsoft.com/office/drawing/2014/main" id="{76DEA53E-7BF1-433F-8983-84E97ADA5F76}"/>
              </a:ext>
            </a:extLst>
          </p:cNvPr>
          <p:cNvGrpSpPr/>
          <p:nvPr/>
        </p:nvGrpSpPr>
        <p:grpSpPr>
          <a:xfrm>
            <a:off x="3689350" y="4605338"/>
            <a:ext cx="2019300" cy="1336675"/>
            <a:chOff x="3689350" y="4605338"/>
            <a:chExt cx="2019300" cy="1336675"/>
          </a:xfrm>
        </p:grpSpPr>
        <p:sp>
          <p:nvSpPr>
            <p:cNvPr id="47112" name="Freeform 61">
              <a:extLst>
                <a:ext uri="{FF2B5EF4-FFF2-40B4-BE49-F238E27FC236}">
                  <a16:creationId xmlns:a16="http://schemas.microsoft.com/office/drawing/2014/main" id="{83F33E4E-32F4-470F-8A3E-F17E99F2B9C7}"/>
                </a:ext>
              </a:extLst>
            </p:cNvPr>
            <p:cNvSpPr>
              <a:spLocks/>
            </p:cNvSpPr>
            <p:nvPr/>
          </p:nvSpPr>
          <p:spPr bwMode="auto">
            <a:xfrm>
              <a:off x="3689350" y="4605338"/>
              <a:ext cx="2019300" cy="1336675"/>
            </a:xfrm>
            <a:custGeom>
              <a:avLst/>
              <a:gdLst>
                <a:gd name="T0" fmla="*/ 1817370 w 200"/>
                <a:gd name="T1" fmla="*/ 1336675 h 132"/>
                <a:gd name="T2" fmla="*/ 0 w 200"/>
                <a:gd name="T3" fmla="*/ 1336675 h 132"/>
                <a:gd name="T4" fmla="*/ 0 w 200"/>
                <a:gd name="T5" fmla="*/ 0 h 132"/>
                <a:gd name="T6" fmla="*/ 1817370 w 200"/>
                <a:gd name="T7" fmla="*/ 0 h 132"/>
                <a:gd name="T8" fmla="*/ 2019300 w 200"/>
                <a:gd name="T9" fmla="*/ 212653 h 132"/>
                <a:gd name="T10" fmla="*/ 2019300 w 200"/>
                <a:gd name="T11" fmla="*/ 1134148 h 132"/>
                <a:gd name="T12" fmla="*/ 1817370 w 200"/>
                <a:gd name="T13" fmla="*/ 1336675 h 13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200" h="132">
                  <a:moveTo>
                    <a:pt x="180" y="132"/>
                  </a:moveTo>
                  <a:cubicBezTo>
                    <a:pt x="0" y="132"/>
                    <a:pt x="0" y="132"/>
                    <a:pt x="0" y="132"/>
                  </a:cubicBezTo>
                  <a:cubicBezTo>
                    <a:pt x="0" y="0"/>
                    <a:pt x="0" y="0"/>
                    <a:pt x="0" y="0"/>
                  </a:cubicBezTo>
                  <a:cubicBezTo>
                    <a:pt x="180" y="0"/>
                    <a:pt x="180" y="0"/>
                    <a:pt x="180" y="0"/>
                  </a:cubicBezTo>
                  <a:cubicBezTo>
                    <a:pt x="191" y="0"/>
                    <a:pt x="200" y="9"/>
                    <a:pt x="200" y="21"/>
                  </a:cubicBezTo>
                  <a:cubicBezTo>
                    <a:pt x="200" y="112"/>
                    <a:pt x="200" y="112"/>
                    <a:pt x="200" y="112"/>
                  </a:cubicBezTo>
                  <a:cubicBezTo>
                    <a:pt x="200" y="123"/>
                    <a:pt x="191" y="132"/>
                    <a:pt x="180" y="13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sp>
          <p:nvSpPr>
            <p:cNvPr id="47122" name="Freeform 71">
              <a:extLst>
                <a:ext uri="{FF2B5EF4-FFF2-40B4-BE49-F238E27FC236}">
                  <a16:creationId xmlns:a16="http://schemas.microsoft.com/office/drawing/2014/main" id="{83292A2D-609B-4AC8-B702-8BECB045B90C}"/>
                </a:ext>
              </a:extLst>
            </p:cNvPr>
            <p:cNvSpPr>
              <a:spLocks noEditPoints="1"/>
            </p:cNvSpPr>
            <p:nvPr/>
          </p:nvSpPr>
          <p:spPr bwMode="auto">
            <a:xfrm>
              <a:off x="4173538" y="4697413"/>
              <a:ext cx="1060450" cy="1062037"/>
            </a:xfrm>
            <a:custGeom>
              <a:avLst/>
              <a:gdLst>
                <a:gd name="T0" fmla="*/ 535275 w 105"/>
                <a:gd name="T1" fmla="*/ 0 h 105"/>
                <a:gd name="T2" fmla="*/ 0 w 105"/>
                <a:gd name="T3" fmla="*/ 424815 h 105"/>
                <a:gd name="T4" fmla="*/ 141393 w 105"/>
                <a:gd name="T5" fmla="*/ 424815 h 105"/>
                <a:gd name="T6" fmla="*/ 141393 w 105"/>
                <a:gd name="T7" fmla="*/ 1062037 h 105"/>
                <a:gd name="T8" fmla="*/ 929156 w 105"/>
                <a:gd name="T9" fmla="*/ 1062037 h 105"/>
                <a:gd name="T10" fmla="*/ 929156 w 105"/>
                <a:gd name="T11" fmla="*/ 424815 h 105"/>
                <a:gd name="T12" fmla="*/ 1060450 w 105"/>
                <a:gd name="T13" fmla="*/ 424815 h 105"/>
                <a:gd name="T14" fmla="*/ 535275 w 105"/>
                <a:gd name="T15" fmla="*/ 0 h 105"/>
                <a:gd name="T16" fmla="*/ 444379 w 105"/>
                <a:gd name="T17" fmla="*/ 920432 h 105"/>
                <a:gd name="T18" fmla="*/ 282787 w 105"/>
                <a:gd name="T19" fmla="*/ 920432 h 105"/>
                <a:gd name="T20" fmla="*/ 282787 w 105"/>
                <a:gd name="T21" fmla="*/ 748483 h 105"/>
                <a:gd name="T22" fmla="*/ 444379 w 105"/>
                <a:gd name="T23" fmla="*/ 748483 h 105"/>
                <a:gd name="T24" fmla="*/ 444379 w 105"/>
                <a:gd name="T25" fmla="*/ 920432 h 105"/>
                <a:gd name="T26" fmla="*/ 444379 w 105"/>
                <a:gd name="T27" fmla="*/ 677681 h 105"/>
                <a:gd name="T28" fmla="*/ 282787 w 105"/>
                <a:gd name="T29" fmla="*/ 677681 h 105"/>
                <a:gd name="T30" fmla="*/ 282787 w 105"/>
                <a:gd name="T31" fmla="*/ 505732 h 105"/>
                <a:gd name="T32" fmla="*/ 444379 w 105"/>
                <a:gd name="T33" fmla="*/ 505732 h 105"/>
                <a:gd name="T34" fmla="*/ 444379 w 105"/>
                <a:gd name="T35" fmla="*/ 677681 h 105"/>
                <a:gd name="T36" fmla="*/ 535275 w 105"/>
                <a:gd name="T37" fmla="*/ 293325 h 105"/>
                <a:gd name="T38" fmla="*/ 474678 w 105"/>
                <a:gd name="T39" fmla="*/ 232637 h 105"/>
                <a:gd name="T40" fmla="*/ 535275 w 105"/>
                <a:gd name="T41" fmla="*/ 171949 h 105"/>
                <a:gd name="T42" fmla="*/ 595872 w 105"/>
                <a:gd name="T43" fmla="*/ 232637 h 105"/>
                <a:gd name="T44" fmla="*/ 535275 w 105"/>
                <a:gd name="T45" fmla="*/ 293325 h 105"/>
                <a:gd name="T46" fmla="*/ 787763 w 105"/>
                <a:gd name="T47" fmla="*/ 920432 h 105"/>
                <a:gd name="T48" fmla="*/ 626170 w 105"/>
                <a:gd name="T49" fmla="*/ 920432 h 105"/>
                <a:gd name="T50" fmla="*/ 626170 w 105"/>
                <a:gd name="T51" fmla="*/ 748483 h 105"/>
                <a:gd name="T52" fmla="*/ 787763 w 105"/>
                <a:gd name="T53" fmla="*/ 748483 h 105"/>
                <a:gd name="T54" fmla="*/ 787763 w 105"/>
                <a:gd name="T55" fmla="*/ 920432 h 105"/>
                <a:gd name="T56" fmla="*/ 787763 w 105"/>
                <a:gd name="T57" fmla="*/ 677681 h 105"/>
                <a:gd name="T58" fmla="*/ 626170 w 105"/>
                <a:gd name="T59" fmla="*/ 677681 h 105"/>
                <a:gd name="T60" fmla="*/ 626170 w 105"/>
                <a:gd name="T61" fmla="*/ 505732 h 105"/>
                <a:gd name="T62" fmla="*/ 787763 w 105"/>
                <a:gd name="T63" fmla="*/ 505732 h 105"/>
                <a:gd name="T64" fmla="*/ 787763 w 105"/>
                <a:gd name="T65" fmla="*/ 677681 h 1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105" h="105">
                  <a:moveTo>
                    <a:pt x="53" y="0"/>
                  </a:moveTo>
                  <a:cubicBezTo>
                    <a:pt x="0" y="42"/>
                    <a:pt x="0" y="42"/>
                    <a:pt x="0" y="42"/>
                  </a:cubicBezTo>
                  <a:cubicBezTo>
                    <a:pt x="14" y="42"/>
                    <a:pt x="14" y="42"/>
                    <a:pt x="14" y="42"/>
                  </a:cubicBezTo>
                  <a:cubicBezTo>
                    <a:pt x="14" y="105"/>
                    <a:pt x="14" y="105"/>
                    <a:pt x="14" y="105"/>
                  </a:cubicBezTo>
                  <a:cubicBezTo>
                    <a:pt x="92" y="105"/>
                    <a:pt x="92" y="105"/>
                    <a:pt x="92" y="105"/>
                  </a:cubicBezTo>
                  <a:cubicBezTo>
                    <a:pt x="92" y="42"/>
                    <a:pt x="92" y="42"/>
                    <a:pt x="92" y="42"/>
                  </a:cubicBezTo>
                  <a:cubicBezTo>
                    <a:pt x="105" y="42"/>
                    <a:pt x="105" y="42"/>
                    <a:pt x="105" y="42"/>
                  </a:cubicBezTo>
                  <a:lnTo>
                    <a:pt x="53" y="0"/>
                  </a:lnTo>
                  <a:close/>
                  <a:moveTo>
                    <a:pt x="44" y="91"/>
                  </a:moveTo>
                  <a:cubicBezTo>
                    <a:pt x="28" y="91"/>
                    <a:pt x="28" y="91"/>
                    <a:pt x="28" y="91"/>
                  </a:cubicBezTo>
                  <a:cubicBezTo>
                    <a:pt x="28" y="74"/>
                    <a:pt x="28" y="74"/>
                    <a:pt x="28" y="74"/>
                  </a:cubicBezTo>
                  <a:cubicBezTo>
                    <a:pt x="44" y="74"/>
                    <a:pt x="44" y="74"/>
                    <a:pt x="44" y="74"/>
                  </a:cubicBezTo>
                  <a:lnTo>
                    <a:pt x="44" y="91"/>
                  </a:lnTo>
                  <a:close/>
                  <a:moveTo>
                    <a:pt x="44" y="67"/>
                  </a:moveTo>
                  <a:cubicBezTo>
                    <a:pt x="28" y="67"/>
                    <a:pt x="28" y="67"/>
                    <a:pt x="28" y="67"/>
                  </a:cubicBezTo>
                  <a:cubicBezTo>
                    <a:pt x="28" y="50"/>
                    <a:pt x="28" y="50"/>
                    <a:pt x="28" y="50"/>
                  </a:cubicBezTo>
                  <a:cubicBezTo>
                    <a:pt x="44" y="50"/>
                    <a:pt x="44" y="50"/>
                    <a:pt x="44" y="50"/>
                  </a:cubicBezTo>
                  <a:lnTo>
                    <a:pt x="44" y="67"/>
                  </a:lnTo>
                  <a:close/>
                  <a:moveTo>
                    <a:pt x="53" y="29"/>
                  </a:moveTo>
                  <a:cubicBezTo>
                    <a:pt x="50" y="29"/>
                    <a:pt x="47" y="26"/>
                    <a:pt x="47" y="23"/>
                  </a:cubicBezTo>
                  <a:cubicBezTo>
                    <a:pt x="47" y="20"/>
                    <a:pt x="50" y="17"/>
                    <a:pt x="53" y="17"/>
                  </a:cubicBezTo>
                  <a:cubicBezTo>
                    <a:pt x="56" y="17"/>
                    <a:pt x="59" y="20"/>
                    <a:pt x="59" y="23"/>
                  </a:cubicBezTo>
                  <a:cubicBezTo>
                    <a:pt x="59" y="26"/>
                    <a:pt x="56" y="29"/>
                    <a:pt x="53" y="29"/>
                  </a:cubicBezTo>
                  <a:close/>
                  <a:moveTo>
                    <a:pt x="78" y="91"/>
                  </a:moveTo>
                  <a:cubicBezTo>
                    <a:pt x="62" y="91"/>
                    <a:pt x="62" y="91"/>
                    <a:pt x="62" y="91"/>
                  </a:cubicBezTo>
                  <a:cubicBezTo>
                    <a:pt x="62" y="74"/>
                    <a:pt x="62" y="74"/>
                    <a:pt x="62" y="74"/>
                  </a:cubicBezTo>
                  <a:cubicBezTo>
                    <a:pt x="78" y="74"/>
                    <a:pt x="78" y="74"/>
                    <a:pt x="78" y="74"/>
                  </a:cubicBezTo>
                  <a:lnTo>
                    <a:pt x="78" y="91"/>
                  </a:lnTo>
                  <a:close/>
                  <a:moveTo>
                    <a:pt x="78" y="67"/>
                  </a:moveTo>
                  <a:cubicBezTo>
                    <a:pt x="62" y="67"/>
                    <a:pt x="62" y="67"/>
                    <a:pt x="62" y="67"/>
                  </a:cubicBezTo>
                  <a:cubicBezTo>
                    <a:pt x="62" y="50"/>
                    <a:pt x="62" y="50"/>
                    <a:pt x="62" y="50"/>
                  </a:cubicBezTo>
                  <a:cubicBezTo>
                    <a:pt x="78" y="50"/>
                    <a:pt x="78" y="50"/>
                    <a:pt x="78" y="50"/>
                  </a:cubicBezTo>
                  <a:lnTo>
                    <a:pt x="78" y="6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ru-RU"/>
            </a:p>
          </p:txBody>
        </p:sp>
      </p:grpSp>
    </p:spTree>
  </p:cSld>
  <p:clrMapOvr>
    <a:masterClrMapping/>
  </p:clrMapOvr>
  <mc:AlternateContent xmlns:mc="http://schemas.openxmlformats.org/markup-compatibility/2006" xmlns:p14="http://schemas.microsoft.com/office/powerpoint/2010/main">
    <mc:Choice Requires="p14">
      <p:transition p14:dur="0" advTm="2000"/>
    </mc:Choice>
    <mc:Fallback xmlns="">
      <p:transition advTm="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afterEffect">
                                  <p:stCondLst>
                                    <p:cond delay="0"/>
                                  </p:stCondLst>
                                  <p:childTnLst>
                                    <p:set>
                                      <p:cBhvr>
                                        <p:cTn id="6" dur="1" fill="hold">
                                          <p:stCondLst>
                                            <p:cond delay="0"/>
                                          </p:stCondLst>
                                        </p:cTn>
                                        <p:tgtEl>
                                          <p:spTgt spid="47106"/>
                                        </p:tgtEl>
                                        <p:attrNameLst>
                                          <p:attrName>style.visibility</p:attrName>
                                        </p:attrNameLst>
                                      </p:cBhvr>
                                      <p:to>
                                        <p:strVal val="visible"/>
                                      </p:to>
                                    </p:set>
                                    <p:anim calcmode="lin" valueType="num">
                                      <p:cBhvr additive="base">
                                        <p:cTn id="7" dur="500" fill="hold"/>
                                        <p:tgtEl>
                                          <p:spTgt spid="47106"/>
                                        </p:tgtEl>
                                        <p:attrNameLst>
                                          <p:attrName>ppt_x</p:attrName>
                                        </p:attrNameLst>
                                      </p:cBhvr>
                                      <p:tavLst>
                                        <p:tav tm="0">
                                          <p:val>
                                            <p:strVal val="#ppt_x"/>
                                          </p:val>
                                        </p:tav>
                                        <p:tav tm="100000">
                                          <p:val>
                                            <p:strVal val="#ppt_x"/>
                                          </p:val>
                                        </p:tav>
                                      </p:tavLst>
                                    </p:anim>
                                    <p:anim calcmode="lin" valueType="num">
                                      <p:cBhvr additive="base">
                                        <p:cTn id="8" dur="500" fill="hold"/>
                                        <p:tgtEl>
                                          <p:spTgt spid="47106"/>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50"/>
                                  </p:stCondLst>
                                  <p:childTnLst>
                                    <p:set>
                                      <p:cBhvr>
                                        <p:cTn id="10" dur="1" fill="hold">
                                          <p:stCondLst>
                                            <p:cond delay="0"/>
                                          </p:stCondLst>
                                        </p:cTn>
                                        <p:tgtEl>
                                          <p:spTgt spid="47107"/>
                                        </p:tgtEl>
                                        <p:attrNameLst>
                                          <p:attrName>style.visibility</p:attrName>
                                        </p:attrNameLst>
                                      </p:cBhvr>
                                      <p:to>
                                        <p:strVal val="visible"/>
                                      </p:to>
                                    </p:set>
                                    <p:anim calcmode="lin" valueType="num">
                                      <p:cBhvr additive="base">
                                        <p:cTn id="11" dur="500" fill="hold"/>
                                        <p:tgtEl>
                                          <p:spTgt spid="47107"/>
                                        </p:tgtEl>
                                        <p:attrNameLst>
                                          <p:attrName>ppt_x</p:attrName>
                                        </p:attrNameLst>
                                      </p:cBhvr>
                                      <p:tavLst>
                                        <p:tav tm="0">
                                          <p:val>
                                            <p:strVal val="#ppt_x"/>
                                          </p:val>
                                        </p:tav>
                                        <p:tav tm="100000">
                                          <p:val>
                                            <p:strVal val="#ppt_x"/>
                                          </p:val>
                                        </p:tav>
                                      </p:tavLst>
                                    </p:anim>
                                    <p:anim calcmode="lin" valueType="num">
                                      <p:cBhvr additive="base">
                                        <p:cTn id="12" dur="500" fill="hold"/>
                                        <p:tgtEl>
                                          <p:spTgt spid="47107"/>
                                        </p:tgtEl>
                                        <p:attrNameLst>
                                          <p:attrName>ppt_y</p:attrName>
                                        </p:attrNameLst>
                                      </p:cBhvr>
                                      <p:tavLst>
                                        <p:tav tm="0">
                                          <p:val>
                                            <p:strVal val="0-#ppt_h/2"/>
                                          </p:val>
                                        </p:tav>
                                        <p:tav tm="100000">
                                          <p:val>
                                            <p:strVal val="#ppt_y"/>
                                          </p:val>
                                        </p:tav>
                                      </p:tavLst>
                                    </p:anim>
                                  </p:childTnLst>
                                </p:cTn>
                              </p:par>
                            </p:childTnLst>
                          </p:cTn>
                        </p:par>
                        <p:par>
                          <p:cTn id="13" fill="hold">
                            <p:stCondLst>
                              <p:cond delay="750"/>
                            </p:stCondLst>
                            <p:childTnLst>
                              <p:par>
                                <p:cTn id="14" presetID="2" presetClass="entr" presetSubtype="8" fill="hold"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0-#ppt_w/2"/>
                                          </p:val>
                                        </p:tav>
                                        <p:tav tm="100000">
                                          <p:val>
                                            <p:strVal val="#ppt_x"/>
                                          </p:val>
                                        </p:tav>
                                      </p:tavLst>
                                    </p:anim>
                                    <p:anim calcmode="lin" valueType="num">
                                      <p:cBhvr additive="base">
                                        <p:cTn id="17" dur="500" fill="hold"/>
                                        <p:tgtEl>
                                          <p:spTgt spid="5"/>
                                        </p:tgtEl>
                                        <p:attrNameLst>
                                          <p:attrName>ppt_y</p:attrName>
                                        </p:attrNameLst>
                                      </p:cBhvr>
                                      <p:tavLst>
                                        <p:tav tm="0">
                                          <p:val>
                                            <p:strVal val="#ppt_y"/>
                                          </p:val>
                                        </p:tav>
                                        <p:tav tm="100000">
                                          <p:val>
                                            <p:strVal val="#ppt_y"/>
                                          </p:val>
                                        </p:tav>
                                      </p:tavLst>
                                    </p:anim>
                                  </p:childTnLst>
                                </p:cTn>
                              </p:par>
                              <p:par>
                                <p:cTn id="18" presetID="2" presetClass="entr" presetSubtype="2" fill="hold" nodeType="withEffect">
                                  <p:stCondLst>
                                    <p:cond delay="0"/>
                                  </p:stCondLst>
                                  <p:childTnLst>
                                    <p:set>
                                      <p:cBhvr>
                                        <p:cTn id="19" dur="1" fill="hold">
                                          <p:stCondLst>
                                            <p:cond delay="0"/>
                                          </p:stCondLst>
                                        </p:cTn>
                                        <p:tgtEl>
                                          <p:spTgt spid="4"/>
                                        </p:tgtEl>
                                        <p:attrNameLst>
                                          <p:attrName>style.visibility</p:attrName>
                                        </p:attrNameLst>
                                      </p:cBhvr>
                                      <p:to>
                                        <p:strVal val="visible"/>
                                      </p:to>
                                    </p:set>
                                    <p:anim calcmode="lin" valueType="num">
                                      <p:cBhvr additive="base">
                                        <p:cTn id="20" dur="500" fill="hold"/>
                                        <p:tgtEl>
                                          <p:spTgt spid="4"/>
                                        </p:tgtEl>
                                        <p:attrNameLst>
                                          <p:attrName>ppt_x</p:attrName>
                                        </p:attrNameLst>
                                      </p:cBhvr>
                                      <p:tavLst>
                                        <p:tav tm="0">
                                          <p:val>
                                            <p:strVal val="1+#ppt_w/2"/>
                                          </p:val>
                                        </p:tav>
                                        <p:tav tm="100000">
                                          <p:val>
                                            <p:strVal val="#ppt_x"/>
                                          </p:val>
                                        </p:tav>
                                      </p:tavLst>
                                    </p:anim>
                                    <p:anim calcmode="lin" valueType="num">
                                      <p:cBhvr additive="base">
                                        <p:cTn id="21" dur="500" fill="hold"/>
                                        <p:tgtEl>
                                          <p:spTgt spid="4"/>
                                        </p:tgtEl>
                                        <p:attrNameLst>
                                          <p:attrName>ppt_y</p:attrName>
                                        </p:attrNameLst>
                                      </p:cBhvr>
                                      <p:tavLst>
                                        <p:tav tm="0">
                                          <p:val>
                                            <p:strVal val="#ppt_y"/>
                                          </p:val>
                                        </p:tav>
                                        <p:tav tm="100000">
                                          <p:val>
                                            <p:strVal val="#ppt_y"/>
                                          </p:val>
                                        </p:tav>
                                      </p:tavLst>
                                    </p:anim>
                                  </p:childTnLst>
                                </p:cTn>
                              </p:par>
                            </p:childTnLst>
                          </p:cTn>
                        </p:par>
                        <p:par>
                          <p:cTn id="22" fill="hold">
                            <p:stCondLst>
                              <p:cond delay="1250"/>
                            </p:stCondLst>
                            <p:childTnLst>
                              <p:par>
                                <p:cTn id="23" presetID="2" presetClass="entr" presetSubtype="4" fill="hold" nodeType="after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ppt_x"/>
                                          </p:val>
                                        </p:tav>
                                        <p:tav tm="100000">
                                          <p:val>
                                            <p:strVal val="#ppt_x"/>
                                          </p:val>
                                        </p:tav>
                                      </p:tavLst>
                                    </p:anim>
                                    <p:anim calcmode="lin" valueType="num">
                                      <p:cBhvr additive="base">
                                        <p:cTn id="26" dur="500" fill="hold"/>
                                        <p:tgtEl>
                                          <p:spTgt spid="2"/>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47115"/>
                                        </p:tgtEl>
                                        <p:attrNameLst>
                                          <p:attrName>style.visibility</p:attrName>
                                        </p:attrNameLst>
                                      </p:cBhvr>
                                      <p:to>
                                        <p:strVal val="visible"/>
                                      </p:to>
                                    </p:set>
                                    <p:anim calcmode="lin" valueType="num">
                                      <p:cBhvr additive="base">
                                        <p:cTn id="29" dur="500" fill="hold"/>
                                        <p:tgtEl>
                                          <p:spTgt spid="47115"/>
                                        </p:tgtEl>
                                        <p:attrNameLst>
                                          <p:attrName>ppt_x</p:attrName>
                                        </p:attrNameLst>
                                      </p:cBhvr>
                                      <p:tavLst>
                                        <p:tav tm="0">
                                          <p:val>
                                            <p:strVal val="#ppt_x"/>
                                          </p:val>
                                        </p:tav>
                                        <p:tav tm="100000">
                                          <p:val>
                                            <p:strVal val="#ppt_x"/>
                                          </p:val>
                                        </p:tav>
                                      </p:tavLst>
                                    </p:anim>
                                    <p:anim calcmode="lin" valueType="num">
                                      <p:cBhvr additive="base">
                                        <p:cTn id="30" dur="500" fill="hold"/>
                                        <p:tgtEl>
                                          <p:spTgt spid="47115"/>
                                        </p:tgtEl>
                                        <p:attrNameLst>
                                          <p:attrName>ppt_y</p:attrName>
                                        </p:attrNameLst>
                                      </p:cBhvr>
                                      <p:tavLst>
                                        <p:tav tm="0">
                                          <p:val>
                                            <p:strVal val="1+#ppt_h/2"/>
                                          </p:val>
                                        </p:tav>
                                        <p:tav tm="100000">
                                          <p:val>
                                            <p:strVal val="#ppt_y"/>
                                          </p:val>
                                        </p:tav>
                                      </p:tavLst>
                                    </p:anim>
                                  </p:childTnLst>
                                </p:cTn>
                              </p:par>
                              <p:par>
                                <p:cTn id="31" presetID="23" presetClass="entr" presetSubtype="16" fill="hold" grpId="0" nodeType="withEffect">
                                  <p:stCondLst>
                                    <p:cond delay="0"/>
                                  </p:stCondLst>
                                  <p:childTnLst>
                                    <p:set>
                                      <p:cBhvr>
                                        <p:cTn id="32" dur="1" fill="hold">
                                          <p:stCondLst>
                                            <p:cond delay="0"/>
                                          </p:stCondLst>
                                        </p:cTn>
                                        <p:tgtEl>
                                          <p:spTgt spid="47108"/>
                                        </p:tgtEl>
                                        <p:attrNameLst>
                                          <p:attrName>style.visibility</p:attrName>
                                        </p:attrNameLst>
                                      </p:cBhvr>
                                      <p:to>
                                        <p:strVal val="visible"/>
                                      </p:to>
                                    </p:set>
                                    <p:anim calcmode="lin" valueType="num">
                                      <p:cBhvr>
                                        <p:cTn id="33" dur="500" fill="hold"/>
                                        <p:tgtEl>
                                          <p:spTgt spid="47108"/>
                                        </p:tgtEl>
                                        <p:attrNameLst>
                                          <p:attrName>ppt_w</p:attrName>
                                        </p:attrNameLst>
                                      </p:cBhvr>
                                      <p:tavLst>
                                        <p:tav tm="0">
                                          <p:val>
                                            <p:fltVal val="0"/>
                                          </p:val>
                                        </p:tav>
                                        <p:tav tm="100000">
                                          <p:val>
                                            <p:strVal val="#ppt_w"/>
                                          </p:val>
                                        </p:tav>
                                      </p:tavLst>
                                    </p:anim>
                                    <p:anim calcmode="lin" valueType="num">
                                      <p:cBhvr>
                                        <p:cTn id="34" dur="500" fill="hold"/>
                                        <p:tgtEl>
                                          <p:spTgt spid="47108"/>
                                        </p:tgtEl>
                                        <p:attrNameLst>
                                          <p:attrName>ppt_h</p:attrName>
                                        </p:attrNameLst>
                                      </p:cBhvr>
                                      <p:tavLst>
                                        <p:tav tm="0">
                                          <p:val>
                                            <p:fltVal val="0"/>
                                          </p:val>
                                        </p:tav>
                                        <p:tav tm="100000">
                                          <p:val>
                                            <p:strVal val="#ppt_h"/>
                                          </p:val>
                                        </p:tav>
                                      </p:tavLst>
                                    </p:anim>
                                  </p:childTnLst>
                                </p:cTn>
                              </p:par>
                              <p:par>
                                <p:cTn id="35" presetID="2" presetClass="entr" presetSubtype="4" fill="hold" nodeType="withEffect">
                                  <p:stCondLst>
                                    <p:cond delay="25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500" fill="hold"/>
                                        <p:tgtEl>
                                          <p:spTgt spid="3"/>
                                        </p:tgtEl>
                                        <p:attrNameLst>
                                          <p:attrName>ppt_x</p:attrName>
                                        </p:attrNameLst>
                                      </p:cBhvr>
                                      <p:tavLst>
                                        <p:tav tm="0">
                                          <p:val>
                                            <p:strVal val="#ppt_x"/>
                                          </p:val>
                                        </p:tav>
                                        <p:tav tm="100000">
                                          <p:val>
                                            <p:strVal val="#ppt_x"/>
                                          </p:val>
                                        </p:tav>
                                      </p:tavLst>
                                    </p:anim>
                                    <p:anim calcmode="lin" valueType="num">
                                      <p:cBhvr additive="base">
                                        <p:cTn id="38" dur="500" fill="hold"/>
                                        <p:tgtEl>
                                          <p:spTgt spid="3"/>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250"/>
                                  </p:stCondLst>
                                  <p:childTnLst>
                                    <p:set>
                                      <p:cBhvr>
                                        <p:cTn id="40" dur="1" fill="hold">
                                          <p:stCondLst>
                                            <p:cond delay="0"/>
                                          </p:stCondLst>
                                        </p:cTn>
                                        <p:tgtEl>
                                          <p:spTgt spid="47110"/>
                                        </p:tgtEl>
                                        <p:attrNameLst>
                                          <p:attrName>style.visibility</p:attrName>
                                        </p:attrNameLst>
                                      </p:cBhvr>
                                      <p:to>
                                        <p:strVal val="visible"/>
                                      </p:to>
                                    </p:set>
                                    <p:anim calcmode="lin" valueType="num">
                                      <p:cBhvr additive="base">
                                        <p:cTn id="41" dur="500" fill="hold"/>
                                        <p:tgtEl>
                                          <p:spTgt spid="47110"/>
                                        </p:tgtEl>
                                        <p:attrNameLst>
                                          <p:attrName>ppt_x</p:attrName>
                                        </p:attrNameLst>
                                      </p:cBhvr>
                                      <p:tavLst>
                                        <p:tav tm="0">
                                          <p:val>
                                            <p:strVal val="#ppt_x"/>
                                          </p:val>
                                        </p:tav>
                                        <p:tav tm="100000">
                                          <p:val>
                                            <p:strVal val="#ppt_x"/>
                                          </p:val>
                                        </p:tav>
                                      </p:tavLst>
                                    </p:anim>
                                    <p:anim calcmode="lin" valueType="num">
                                      <p:cBhvr additive="base">
                                        <p:cTn id="42" dur="500" fill="hold"/>
                                        <p:tgtEl>
                                          <p:spTgt spid="47110"/>
                                        </p:tgtEl>
                                        <p:attrNameLst>
                                          <p:attrName>ppt_y</p:attrName>
                                        </p:attrNameLst>
                                      </p:cBhvr>
                                      <p:tavLst>
                                        <p:tav tm="0">
                                          <p:val>
                                            <p:strVal val="1+#ppt_h/2"/>
                                          </p:val>
                                        </p:tav>
                                        <p:tav tm="100000">
                                          <p:val>
                                            <p:strVal val="#ppt_y"/>
                                          </p:val>
                                        </p:tav>
                                      </p:tavLst>
                                    </p:anim>
                                  </p:childTnLst>
                                </p:cTn>
                              </p:par>
                              <p:par>
                                <p:cTn id="43" presetID="23" presetClass="entr" presetSubtype="16" fill="hold" grpId="0" nodeType="withEffect">
                                  <p:stCondLst>
                                    <p:cond delay="250"/>
                                  </p:stCondLst>
                                  <p:childTnLst>
                                    <p:set>
                                      <p:cBhvr>
                                        <p:cTn id="44" dur="1" fill="hold">
                                          <p:stCondLst>
                                            <p:cond delay="0"/>
                                          </p:stCondLst>
                                        </p:cTn>
                                        <p:tgtEl>
                                          <p:spTgt spid="47109"/>
                                        </p:tgtEl>
                                        <p:attrNameLst>
                                          <p:attrName>style.visibility</p:attrName>
                                        </p:attrNameLst>
                                      </p:cBhvr>
                                      <p:to>
                                        <p:strVal val="visible"/>
                                      </p:to>
                                    </p:set>
                                    <p:anim calcmode="lin" valueType="num">
                                      <p:cBhvr>
                                        <p:cTn id="45" dur="500" fill="hold"/>
                                        <p:tgtEl>
                                          <p:spTgt spid="47109"/>
                                        </p:tgtEl>
                                        <p:attrNameLst>
                                          <p:attrName>ppt_w</p:attrName>
                                        </p:attrNameLst>
                                      </p:cBhvr>
                                      <p:tavLst>
                                        <p:tav tm="0">
                                          <p:val>
                                            <p:fltVal val="0"/>
                                          </p:val>
                                        </p:tav>
                                        <p:tav tm="100000">
                                          <p:val>
                                            <p:strVal val="#ppt_w"/>
                                          </p:val>
                                        </p:tav>
                                      </p:tavLst>
                                    </p:anim>
                                    <p:anim calcmode="lin" valueType="num">
                                      <p:cBhvr>
                                        <p:cTn id="46" dur="500" fill="hold"/>
                                        <p:tgtEl>
                                          <p:spTgt spid="47109"/>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6" grpId="0"/>
      <p:bldP spid="47107" grpId="0"/>
      <p:bldP spid="47108" grpId="0"/>
      <p:bldP spid="47109" grpId="0"/>
      <p:bldP spid="47110" grpId="0" animBg="1"/>
      <p:bldP spid="47115"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2545571" y="2478382"/>
            <a:ext cx="583996" cy="724438"/>
          </a:xfrm>
          <a:custGeom>
            <a:avLst/>
            <a:gdLst>
              <a:gd name="T0" fmla="*/ 200 w 216"/>
              <a:gd name="T1" fmla="*/ 1 h 214"/>
              <a:gd name="T2" fmla="*/ 16 w 216"/>
              <a:gd name="T3" fmla="*/ 1 h 214"/>
              <a:gd name="T4" fmla="*/ 0 w 216"/>
              <a:gd name="T5" fmla="*/ 16 h 214"/>
              <a:gd name="T6" fmla="*/ 0 w 216"/>
              <a:gd name="T7" fmla="*/ 197 h 214"/>
              <a:gd name="T8" fmla="*/ 16 w 216"/>
              <a:gd name="T9" fmla="*/ 214 h 214"/>
              <a:gd name="T10" fmla="*/ 200 w 216"/>
              <a:gd name="T11" fmla="*/ 214 h 214"/>
              <a:gd name="T12" fmla="*/ 216 w 216"/>
              <a:gd name="T13" fmla="*/ 198 h 214"/>
              <a:gd name="T14" fmla="*/ 216 w 216"/>
              <a:gd name="T15" fmla="*/ 18 h 214"/>
              <a:gd name="T16" fmla="*/ 200 w 216"/>
              <a:gd name="T17"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4">
                <a:moveTo>
                  <a:pt x="200" y="1"/>
                </a:moveTo>
                <a:cubicBezTo>
                  <a:pt x="16" y="1"/>
                  <a:pt x="16" y="1"/>
                  <a:pt x="16" y="1"/>
                </a:cubicBezTo>
                <a:cubicBezTo>
                  <a:pt x="7" y="0"/>
                  <a:pt x="0" y="7"/>
                  <a:pt x="0" y="16"/>
                </a:cubicBezTo>
                <a:cubicBezTo>
                  <a:pt x="0" y="197"/>
                  <a:pt x="0" y="197"/>
                  <a:pt x="0" y="197"/>
                </a:cubicBezTo>
                <a:cubicBezTo>
                  <a:pt x="0" y="206"/>
                  <a:pt x="7" y="213"/>
                  <a:pt x="16" y="214"/>
                </a:cubicBezTo>
                <a:cubicBezTo>
                  <a:pt x="200" y="214"/>
                  <a:pt x="200" y="214"/>
                  <a:pt x="200" y="214"/>
                </a:cubicBezTo>
                <a:cubicBezTo>
                  <a:pt x="209" y="214"/>
                  <a:pt x="216" y="207"/>
                  <a:pt x="216" y="198"/>
                </a:cubicBezTo>
                <a:cubicBezTo>
                  <a:pt x="216" y="18"/>
                  <a:pt x="216" y="18"/>
                  <a:pt x="216" y="18"/>
                </a:cubicBezTo>
                <a:cubicBezTo>
                  <a:pt x="216" y="9"/>
                  <a:pt x="209" y="1"/>
                  <a:pt x="200" y="1"/>
                </a:cubicBezTo>
                <a:close/>
              </a:path>
            </a:pathLst>
          </a:custGeom>
          <a:solidFill>
            <a:schemeClr val="bg2">
              <a:lumMod val="95000"/>
            </a:schemeClr>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accent1"/>
                </a:solidFill>
              </a:rPr>
              <a:t>1</a:t>
            </a:r>
          </a:p>
        </p:txBody>
      </p:sp>
      <p:grpSp>
        <p:nvGrpSpPr>
          <p:cNvPr id="62" name="Group 61"/>
          <p:cNvGrpSpPr/>
          <p:nvPr/>
        </p:nvGrpSpPr>
        <p:grpSpPr>
          <a:xfrm>
            <a:off x="508001" y="2224043"/>
            <a:ext cx="2133303" cy="3775075"/>
            <a:chOff x="508001" y="2224043"/>
            <a:chExt cx="2133303" cy="3775075"/>
          </a:xfrm>
        </p:grpSpPr>
        <p:sp>
          <p:nvSpPr>
            <p:cNvPr id="6" name="Freeform 6"/>
            <p:cNvSpPr>
              <a:spLocks/>
            </p:cNvSpPr>
            <p:nvPr/>
          </p:nvSpPr>
          <p:spPr bwMode="auto">
            <a:xfrm>
              <a:off x="558012" y="2224043"/>
              <a:ext cx="2083292"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1">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508001" y="2224043"/>
              <a:ext cx="2081864"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0" name="Freeform 5"/>
          <p:cNvSpPr>
            <a:spLocks/>
          </p:cNvSpPr>
          <p:nvPr/>
        </p:nvSpPr>
        <p:spPr bwMode="auto">
          <a:xfrm>
            <a:off x="5390988" y="2478382"/>
            <a:ext cx="583996" cy="724438"/>
          </a:xfrm>
          <a:custGeom>
            <a:avLst/>
            <a:gdLst>
              <a:gd name="T0" fmla="*/ 200 w 216"/>
              <a:gd name="T1" fmla="*/ 1 h 214"/>
              <a:gd name="T2" fmla="*/ 16 w 216"/>
              <a:gd name="T3" fmla="*/ 1 h 214"/>
              <a:gd name="T4" fmla="*/ 0 w 216"/>
              <a:gd name="T5" fmla="*/ 16 h 214"/>
              <a:gd name="T6" fmla="*/ 0 w 216"/>
              <a:gd name="T7" fmla="*/ 197 h 214"/>
              <a:gd name="T8" fmla="*/ 16 w 216"/>
              <a:gd name="T9" fmla="*/ 214 h 214"/>
              <a:gd name="T10" fmla="*/ 200 w 216"/>
              <a:gd name="T11" fmla="*/ 214 h 214"/>
              <a:gd name="T12" fmla="*/ 216 w 216"/>
              <a:gd name="T13" fmla="*/ 198 h 214"/>
              <a:gd name="T14" fmla="*/ 216 w 216"/>
              <a:gd name="T15" fmla="*/ 18 h 214"/>
              <a:gd name="T16" fmla="*/ 200 w 216"/>
              <a:gd name="T17"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4">
                <a:moveTo>
                  <a:pt x="200" y="1"/>
                </a:moveTo>
                <a:cubicBezTo>
                  <a:pt x="16" y="1"/>
                  <a:pt x="16" y="1"/>
                  <a:pt x="16" y="1"/>
                </a:cubicBezTo>
                <a:cubicBezTo>
                  <a:pt x="7" y="0"/>
                  <a:pt x="0" y="7"/>
                  <a:pt x="0" y="16"/>
                </a:cubicBezTo>
                <a:cubicBezTo>
                  <a:pt x="0" y="197"/>
                  <a:pt x="0" y="197"/>
                  <a:pt x="0" y="197"/>
                </a:cubicBezTo>
                <a:cubicBezTo>
                  <a:pt x="0" y="206"/>
                  <a:pt x="7" y="213"/>
                  <a:pt x="16" y="214"/>
                </a:cubicBezTo>
                <a:cubicBezTo>
                  <a:pt x="200" y="214"/>
                  <a:pt x="200" y="214"/>
                  <a:pt x="200" y="214"/>
                </a:cubicBezTo>
                <a:cubicBezTo>
                  <a:pt x="209" y="214"/>
                  <a:pt x="216" y="207"/>
                  <a:pt x="216" y="198"/>
                </a:cubicBezTo>
                <a:cubicBezTo>
                  <a:pt x="216" y="18"/>
                  <a:pt x="216" y="18"/>
                  <a:pt x="216" y="18"/>
                </a:cubicBezTo>
                <a:cubicBezTo>
                  <a:pt x="216" y="9"/>
                  <a:pt x="209" y="1"/>
                  <a:pt x="200" y="1"/>
                </a:cubicBezTo>
                <a:close/>
              </a:path>
            </a:pathLst>
          </a:custGeom>
          <a:solidFill>
            <a:schemeClr val="bg2">
              <a:lumMod val="95000"/>
            </a:schemeClr>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accent2"/>
                </a:solidFill>
              </a:rPr>
              <a:t>2</a:t>
            </a:r>
          </a:p>
        </p:txBody>
      </p:sp>
      <p:grpSp>
        <p:nvGrpSpPr>
          <p:cNvPr id="63" name="Group 62"/>
          <p:cNvGrpSpPr/>
          <p:nvPr/>
        </p:nvGrpSpPr>
        <p:grpSpPr>
          <a:xfrm>
            <a:off x="3353418" y="2224043"/>
            <a:ext cx="2133303" cy="3775075"/>
            <a:chOff x="3353418" y="2224043"/>
            <a:chExt cx="2133303" cy="3775075"/>
          </a:xfrm>
        </p:grpSpPr>
        <p:sp>
          <p:nvSpPr>
            <p:cNvPr id="11" name="Freeform 6"/>
            <p:cNvSpPr>
              <a:spLocks/>
            </p:cNvSpPr>
            <p:nvPr/>
          </p:nvSpPr>
          <p:spPr bwMode="auto">
            <a:xfrm>
              <a:off x="3403429" y="2224043"/>
              <a:ext cx="2083292"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2">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p:cNvSpPr>
            <p:nvPr/>
          </p:nvSpPr>
          <p:spPr bwMode="auto">
            <a:xfrm>
              <a:off x="3353418" y="2224043"/>
              <a:ext cx="2081864"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4" name="Freeform 5"/>
          <p:cNvSpPr>
            <a:spLocks/>
          </p:cNvSpPr>
          <p:nvPr/>
        </p:nvSpPr>
        <p:spPr bwMode="auto">
          <a:xfrm>
            <a:off x="8236405" y="2478382"/>
            <a:ext cx="583996" cy="724438"/>
          </a:xfrm>
          <a:custGeom>
            <a:avLst/>
            <a:gdLst>
              <a:gd name="T0" fmla="*/ 200 w 216"/>
              <a:gd name="T1" fmla="*/ 1 h 214"/>
              <a:gd name="T2" fmla="*/ 16 w 216"/>
              <a:gd name="T3" fmla="*/ 1 h 214"/>
              <a:gd name="T4" fmla="*/ 0 w 216"/>
              <a:gd name="T5" fmla="*/ 16 h 214"/>
              <a:gd name="T6" fmla="*/ 0 w 216"/>
              <a:gd name="T7" fmla="*/ 197 h 214"/>
              <a:gd name="T8" fmla="*/ 16 w 216"/>
              <a:gd name="T9" fmla="*/ 214 h 214"/>
              <a:gd name="T10" fmla="*/ 200 w 216"/>
              <a:gd name="T11" fmla="*/ 214 h 214"/>
              <a:gd name="T12" fmla="*/ 216 w 216"/>
              <a:gd name="T13" fmla="*/ 198 h 214"/>
              <a:gd name="T14" fmla="*/ 216 w 216"/>
              <a:gd name="T15" fmla="*/ 18 h 214"/>
              <a:gd name="T16" fmla="*/ 200 w 216"/>
              <a:gd name="T17"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4">
                <a:moveTo>
                  <a:pt x="200" y="1"/>
                </a:moveTo>
                <a:cubicBezTo>
                  <a:pt x="16" y="1"/>
                  <a:pt x="16" y="1"/>
                  <a:pt x="16" y="1"/>
                </a:cubicBezTo>
                <a:cubicBezTo>
                  <a:pt x="7" y="0"/>
                  <a:pt x="0" y="7"/>
                  <a:pt x="0" y="16"/>
                </a:cubicBezTo>
                <a:cubicBezTo>
                  <a:pt x="0" y="197"/>
                  <a:pt x="0" y="197"/>
                  <a:pt x="0" y="197"/>
                </a:cubicBezTo>
                <a:cubicBezTo>
                  <a:pt x="0" y="206"/>
                  <a:pt x="7" y="213"/>
                  <a:pt x="16" y="214"/>
                </a:cubicBezTo>
                <a:cubicBezTo>
                  <a:pt x="200" y="214"/>
                  <a:pt x="200" y="214"/>
                  <a:pt x="200" y="214"/>
                </a:cubicBezTo>
                <a:cubicBezTo>
                  <a:pt x="209" y="214"/>
                  <a:pt x="216" y="207"/>
                  <a:pt x="216" y="198"/>
                </a:cubicBezTo>
                <a:cubicBezTo>
                  <a:pt x="216" y="18"/>
                  <a:pt x="216" y="18"/>
                  <a:pt x="216" y="18"/>
                </a:cubicBezTo>
                <a:cubicBezTo>
                  <a:pt x="216" y="9"/>
                  <a:pt x="209" y="1"/>
                  <a:pt x="200" y="1"/>
                </a:cubicBezTo>
                <a:close/>
              </a:path>
            </a:pathLst>
          </a:custGeom>
          <a:solidFill>
            <a:schemeClr val="bg2">
              <a:lumMod val="95000"/>
            </a:schemeClr>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accent3"/>
                </a:solidFill>
              </a:rPr>
              <a:t>3</a:t>
            </a:r>
          </a:p>
        </p:txBody>
      </p:sp>
      <p:grpSp>
        <p:nvGrpSpPr>
          <p:cNvPr id="64" name="Group 63"/>
          <p:cNvGrpSpPr/>
          <p:nvPr/>
        </p:nvGrpSpPr>
        <p:grpSpPr>
          <a:xfrm>
            <a:off x="6198835" y="2224043"/>
            <a:ext cx="2133303" cy="3775075"/>
            <a:chOff x="6198835" y="2224043"/>
            <a:chExt cx="2133303" cy="3775075"/>
          </a:xfrm>
        </p:grpSpPr>
        <p:sp>
          <p:nvSpPr>
            <p:cNvPr id="15" name="Freeform 6"/>
            <p:cNvSpPr>
              <a:spLocks/>
            </p:cNvSpPr>
            <p:nvPr/>
          </p:nvSpPr>
          <p:spPr bwMode="auto">
            <a:xfrm>
              <a:off x="6248846" y="2224043"/>
              <a:ext cx="2083292"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3">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7"/>
            <p:cNvSpPr>
              <a:spLocks/>
            </p:cNvSpPr>
            <p:nvPr/>
          </p:nvSpPr>
          <p:spPr bwMode="auto">
            <a:xfrm>
              <a:off x="6198835" y="2224043"/>
              <a:ext cx="2081864"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18" name="Freeform 5"/>
          <p:cNvSpPr>
            <a:spLocks/>
          </p:cNvSpPr>
          <p:nvPr/>
        </p:nvSpPr>
        <p:spPr bwMode="auto">
          <a:xfrm>
            <a:off x="11081822" y="2478382"/>
            <a:ext cx="583996" cy="724438"/>
          </a:xfrm>
          <a:custGeom>
            <a:avLst/>
            <a:gdLst>
              <a:gd name="T0" fmla="*/ 200 w 216"/>
              <a:gd name="T1" fmla="*/ 1 h 214"/>
              <a:gd name="T2" fmla="*/ 16 w 216"/>
              <a:gd name="T3" fmla="*/ 1 h 214"/>
              <a:gd name="T4" fmla="*/ 0 w 216"/>
              <a:gd name="T5" fmla="*/ 16 h 214"/>
              <a:gd name="T6" fmla="*/ 0 w 216"/>
              <a:gd name="T7" fmla="*/ 197 h 214"/>
              <a:gd name="T8" fmla="*/ 16 w 216"/>
              <a:gd name="T9" fmla="*/ 214 h 214"/>
              <a:gd name="T10" fmla="*/ 200 w 216"/>
              <a:gd name="T11" fmla="*/ 214 h 214"/>
              <a:gd name="T12" fmla="*/ 216 w 216"/>
              <a:gd name="T13" fmla="*/ 198 h 214"/>
              <a:gd name="T14" fmla="*/ 216 w 216"/>
              <a:gd name="T15" fmla="*/ 18 h 214"/>
              <a:gd name="T16" fmla="*/ 200 w 216"/>
              <a:gd name="T17" fmla="*/ 1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6" h="214">
                <a:moveTo>
                  <a:pt x="200" y="1"/>
                </a:moveTo>
                <a:cubicBezTo>
                  <a:pt x="16" y="1"/>
                  <a:pt x="16" y="1"/>
                  <a:pt x="16" y="1"/>
                </a:cubicBezTo>
                <a:cubicBezTo>
                  <a:pt x="7" y="0"/>
                  <a:pt x="0" y="7"/>
                  <a:pt x="0" y="16"/>
                </a:cubicBezTo>
                <a:cubicBezTo>
                  <a:pt x="0" y="197"/>
                  <a:pt x="0" y="197"/>
                  <a:pt x="0" y="197"/>
                </a:cubicBezTo>
                <a:cubicBezTo>
                  <a:pt x="0" y="206"/>
                  <a:pt x="7" y="213"/>
                  <a:pt x="16" y="214"/>
                </a:cubicBezTo>
                <a:cubicBezTo>
                  <a:pt x="200" y="214"/>
                  <a:pt x="200" y="214"/>
                  <a:pt x="200" y="214"/>
                </a:cubicBezTo>
                <a:cubicBezTo>
                  <a:pt x="209" y="214"/>
                  <a:pt x="216" y="207"/>
                  <a:pt x="216" y="198"/>
                </a:cubicBezTo>
                <a:cubicBezTo>
                  <a:pt x="216" y="18"/>
                  <a:pt x="216" y="18"/>
                  <a:pt x="216" y="18"/>
                </a:cubicBezTo>
                <a:cubicBezTo>
                  <a:pt x="216" y="9"/>
                  <a:pt x="209" y="1"/>
                  <a:pt x="200" y="1"/>
                </a:cubicBezTo>
                <a:close/>
              </a:path>
            </a:pathLst>
          </a:custGeom>
          <a:solidFill>
            <a:schemeClr val="bg2">
              <a:lumMod val="95000"/>
            </a:schemeClr>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accent4"/>
                </a:solidFill>
              </a:rPr>
              <a:t>4</a:t>
            </a:r>
          </a:p>
        </p:txBody>
      </p:sp>
      <p:grpSp>
        <p:nvGrpSpPr>
          <p:cNvPr id="65" name="Group 64"/>
          <p:cNvGrpSpPr/>
          <p:nvPr/>
        </p:nvGrpSpPr>
        <p:grpSpPr>
          <a:xfrm>
            <a:off x="9044252" y="2224043"/>
            <a:ext cx="2133303" cy="3775075"/>
            <a:chOff x="9044252" y="2224043"/>
            <a:chExt cx="2133303" cy="3775075"/>
          </a:xfrm>
        </p:grpSpPr>
        <p:sp>
          <p:nvSpPr>
            <p:cNvPr id="19" name="Freeform 6"/>
            <p:cNvSpPr>
              <a:spLocks/>
            </p:cNvSpPr>
            <p:nvPr/>
          </p:nvSpPr>
          <p:spPr bwMode="auto">
            <a:xfrm>
              <a:off x="9094263" y="2224043"/>
              <a:ext cx="2083292"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4">
                <a:lumMod val="20000"/>
                <a:lumOff val="8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7"/>
            <p:cNvSpPr>
              <a:spLocks/>
            </p:cNvSpPr>
            <p:nvPr/>
          </p:nvSpPr>
          <p:spPr bwMode="auto">
            <a:xfrm>
              <a:off x="9044252" y="2224043"/>
              <a:ext cx="2081864" cy="3775075"/>
            </a:xfrm>
            <a:custGeom>
              <a:avLst/>
              <a:gdLst>
                <a:gd name="T0" fmla="*/ 353 w 615"/>
                <a:gd name="T1" fmla="*/ 1115 h 1115"/>
                <a:gd name="T2" fmla="*/ 0 w 615"/>
                <a:gd name="T3" fmla="*/ 1115 h 1115"/>
                <a:gd name="T4" fmla="*/ 0 w 615"/>
                <a:gd name="T5" fmla="*/ 262 h 1115"/>
                <a:gd name="T6" fmla="*/ 262 w 615"/>
                <a:gd name="T7" fmla="*/ 0 h 1115"/>
                <a:gd name="T8" fmla="*/ 615 w 615"/>
                <a:gd name="T9" fmla="*/ 0 h 1115"/>
                <a:gd name="T10" fmla="*/ 615 w 615"/>
                <a:gd name="T11" fmla="*/ 853 h 1115"/>
                <a:gd name="T12" fmla="*/ 353 w 615"/>
                <a:gd name="T13" fmla="*/ 1115 h 1115"/>
              </a:gdLst>
              <a:ahLst/>
              <a:cxnLst>
                <a:cxn ang="0">
                  <a:pos x="T0" y="T1"/>
                </a:cxn>
                <a:cxn ang="0">
                  <a:pos x="T2" y="T3"/>
                </a:cxn>
                <a:cxn ang="0">
                  <a:pos x="T4" y="T5"/>
                </a:cxn>
                <a:cxn ang="0">
                  <a:pos x="T6" y="T7"/>
                </a:cxn>
                <a:cxn ang="0">
                  <a:pos x="T8" y="T9"/>
                </a:cxn>
                <a:cxn ang="0">
                  <a:pos x="T10" y="T11"/>
                </a:cxn>
                <a:cxn ang="0">
                  <a:pos x="T12" y="T13"/>
                </a:cxn>
              </a:cxnLst>
              <a:rect l="0" t="0" r="r" b="b"/>
              <a:pathLst>
                <a:path w="615" h="1115">
                  <a:moveTo>
                    <a:pt x="353" y="1115"/>
                  </a:moveTo>
                  <a:cubicBezTo>
                    <a:pt x="0" y="1115"/>
                    <a:pt x="0" y="1115"/>
                    <a:pt x="0" y="1115"/>
                  </a:cubicBezTo>
                  <a:cubicBezTo>
                    <a:pt x="0" y="262"/>
                    <a:pt x="0" y="262"/>
                    <a:pt x="0" y="262"/>
                  </a:cubicBezTo>
                  <a:cubicBezTo>
                    <a:pt x="0" y="117"/>
                    <a:pt x="117" y="0"/>
                    <a:pt x="262" y="0"/>
                  </a:cubicBezTo>
                  <a:cubicBezTo>
                    <a:pt x="615" y="0"/>
                    <a:pt x="615" y="0"/>
                    <a:pt x="615" y="0"/>
                  </a:cubicBezTo>
                  <a:cubicBezTo>
                    <a:pt x="615" y="853"/>
                    <a:pt x="615" y="853"/>
                    <a:pt x="615" y="853"/>
                  </a:cubicBezTo>
                  <a:cubicBezTo>
                    <a:pt x="615" y="998"/>
                    <a:pt x="498" y="1115"/>
                    <a:pt x="353" y="111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4" name="Rectangle 23"/>
          <p:cNvSpPr/>
          <p:nvPr/>
        </p:nvSpPr>
        <p:spPr>
          <a:xfrm>
            <a:off x="799285" y="3646553"/>
            <a:ext cx="149929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 name="Group 24"/>
          <p:cNvGrpSpPr/>
          <p:nvPr/>
        </p:nvGrpSpPr>
        <p:grpSpPr>
          <a:xfrm>
            <a:off x="1204144" y="2872127"/>
            <a:ext cx="689578" cy="637154"/>
            <a:chOff x="2554288" y="1943100"/>
            <a:chExt cx="542925" cy="501650"/>
          </a:xfrm>
          <a:solidFill>
            <a:schemeClr val="bg1"/>
          </a:solidFill>
        </p:grpSpPr>
        <p:sp>
          <p:nvSpPr>
            <p:cNvPr id="26" name="Freeform 58"/>
            <p:cNvSpPr>
              <a:spLocks/>
            </p:cNvSpPr>
            <p:nvPr/>
          </p:nvSpPr>
          <p:spPr bwMode="auto">
            <a:xfrm>
              <a:off x="2554288" y="1943100"/>
              <a:ext cx="542925" cy="403225"/>
            </a:xfrm>
            <a:custGeom>
              <a:avLst/>
              <a:gdLst>
                <a:gd name="T0" fmla="*/ 2095 w 3422"/>
                <a:gd name="T1" fmla="*/ 44 h 2536"/>
                <a:gd name="T2" fmla="*/ 2418 w 3422"/>
                <a:gd name="T3" fmla="*/ 212 h 2536"/>
                <a:gd name="T4" fmla="*/ 2659 w 3422"/>
                <a:gd name="T5" fmla="*/ 486 h 2536"/>
                <a:gd name="T6" fmla="*/ 2782 w 3422"/>
                <a:gd name="T7" fmla="*/ 825 h 2536"/>
                <a:gd name="T8" fmla="*/ 3094 w 3422"/>
                <a:gd name="T9" fmla="*/ 984 h 2536"/>
                <a:gd name="T10" fmla="*/ 3317 w 3422"/>
                <a:gd name="T11" fmla="*/ 1253 h 2536"/>
                <a:gd name="T12" fmla="*/ 3419 w 3422"/>
                <a:gd name="T13" fmla="*/ 1593 h 2536"/>
                <a:gd name="T14" fmla="*/ 3383 w 3422"/>
                <a:gd name="T15" fmla="*/ 1921 h 2536"/>
                <a:gd name="T16" fmla="*/ 3235 w 3422"/>
                <a:gd name="T17" fmla="*/ 2207 h 2536"/>
                <a:gd name="T18" fmla="*/ 2991 w 3422"/>
                <a:gd name="T19" fmla="*/ 2422 h 2536"/>
                <a:gd name="T20" fmla="*/ 2692 w 3422"/>
                <a:gd name="T21" fmla="*/ 2529 h 2536"/>
                <a:gd name="T22" fmla="*/ 2039 w 3422"/>
                <a:gd name="T23" fmla="*/ 2514 h 2536"/>
                <a:gd name="T24" fmla="*/ 2006 w 3422"/>
                <a:gd name="T25" fmla="*/ 2419 h 2536"/>
                <a:gd name="T26" fmla="*/ 2077 w 3422"/>
                <a:gd name="T27" fmla="*/ 2348 h 2536"/>
                <a:gd name="T28" fmla="*/ 2800 w 3422"/>
                <a:gd name="T29" fmla="*/ 2303 h 2536"/>
                <a:gd name="T30" fmla="*/ 3052 w 3422"/>
                <a:gd name="T31" fmla="*/ 2127 h 2536"/>
                <a:gd name="T32" fmla="*/ 3204 w 3422"/>
                <a:gd name="T33" fmla="*/ 1857 h 2536"/>
                <a:gd name="T34" fmla="*/ 3221 w 3422"/>
                <a:gd name="T35" fmla="*/ 1546 h 2536"/>
                <a:gd name="T36" fmla="*/ 3109 w 3422"/>
                <a:gd name="T37" fmla="*/ 1274 h 2536"/>
                <a:gd name="T38" fmla="*/ 2900 w 3422"/>
                <a:gd name="T39" fmla="*/ 1077 h 2536"/>
                <a:gd name="T40" fmla="*/ 2662 w 3422"/>
                <a:gd name="T41" fmla="*/ 989 h 2536"/>
                <a:gd name="T42" fmla="*/ 2604 w 3422"/>
                <a:gd name="T43" fmla="*/ 910 h 2536"/>
                <a:gd name="T44" fmla="*/ 2505 w 3422"/>
                <a:gd name="T45" fmla="*/ 596 h 2536"/>
                <a:gd name="T46" fmla="*/ 2296 w 3422"/>
                <a:gd name="T47" fmla="*/ 354 h 2536"/>
                <a:gd name="T48" fmla="*/ 2007 w 3422"/>
                <a:gd name="T49" fmla="*/ 214 h 2536"/>
                <a:gd name="T50" fmla="*/ 1676 w 3422"/>
                <a:gd name="T51" fmla="*/ 199 h 2536"/>
                <a:gd name="T52" fmla="*/ 1377 w 3422"/>
                <a:gd name="T53" fmla="*/ 314 h 2536"/>
                <a:gd name="T54" fmla="*/ 1146 w 3422"/>
                <a:gd name="T55" fmla="*/ 534 h 2536"/>
                <a:gd name="T56" fmla="*/ 1040 w 3422"/>
                <a:gd name="T57" fmla="*/ 690 h 2536"/>
                <a:gd name="T58" fmla="*/ 924 w 3422"/>
                <a:gd name="T59" fmla="*/ 684 h 2536"/>
                <a:gd name="T60" fmla="*/ 705 w 3422"/>
                <a:gd name="T61" fmla="*/ 703 h 2536"/>
                <a:gd name="T62" fmla="*/ 538 w 3422"/>
                <a:gd name="T63" fmla="*/ 849 h 2536"/>
                <a:gd name="T64" fmla="*/ 492 w 3422"/>
                <a:gd name="T65" fmla="*/ 1068 h 2536"/>
                <a:gd name="T66" fmla="*/ 511 w 3422"/>
                <a:gd name="T67" fmla="*/ 1212 h 2536"/>
                <a:gd name="T68" fmla="*/ 382 w 3422"/>
                <a:gd name="T69" fmla="*/ 1326 h 2536"/>
                <a:gd name="T70" fmla="*/ 231 w 3422"/>
                <a:gd name="T71" fmla="*/ 1539 h 2536"/>
                <a:gd name="T72" fmla="*/ 193 w 3422"/>
                <a:gd name="T73" fmla="*/ 1808 h 2536"/>
                <a:gd name="T74" fmla="*/ 293 w 3422"/>
                <a:gd name="T75" fmla="*/ 2086 h 2536"/>
                <a:gd name="T76" fmla="*/ 503 w 3422"/>
                <a:gd name="T77" fmla="*/ 2282 h 2536"/>
                <a:gd name="T78" fmla="*/ 1322 w 3422"/>
                <a:gd name="T79" fmla="*/ 2346 h 2536"/>
                <a:gd name="T80" fmla="*/ 1407 w 3422"/>
                <a:gd name="T81" fmla="*/ 2399 h 2536"/>
                <a:gd name="T82" fmla="*/ 1396 w 3422"/>
                <a:gd name="T83" fmla="*/ 2501 h 2536"/>
                <a:gd name="T84" fmla="*/ 711 w 3422"/>
                <a:gd name="T85" fmla="*/ 2536 h 2536"/>
                <a:gd name="T86" fmla="*/ 408 w 3422"/>
                <a:gd name="T87" fmla="*/ 2448 h 2536"/>
                <a:gd name="T88" fmla="*/ 163 w 3422"/>
                <a:gd name="T89" fmla="*/ 2231 h 2536"/>
                <a:gd name="T90" fmla="*/ 24 w 3422"/>
                <a:gd name="T91" fmla="*/ 1940 h 2536"/>
                <a:gd name="T92" fmla="*/ 11 w 3422"/>
                <a:gd name="T93" fmla="*/ 1618 h 2536"/>
                <a:gd name="T94" fmla="*/ 132 w 3422"/>
                <a:gd name="T95" fmla="*/ 1325 h 2536"/>
                <a:gd name="T96" fmla="*/ 305 w 3422"/>
                <a:gd name="T97" fmla="*/ 1103 h 2536"/>
                <a:gd name="T98" fmla="*/ 327 w 3422"/>
                <a:gd name="T99" fmla="*/ 857 h 2536"/>
                <a:gd name="T100" fmla="*/ 479 w 3422"/>
                <a:gd name="T101" fmla="*/ 626 h 2536"/>
                <a:gd name="T102" fmla="*/ 725 w 3422"/>
                <a:gd name="T103" fmla="*/ 499 h 2536"/>
                <a:gd name="T104" fmla="*/ 982 w 3422"/>
                <a:gd name="T105" fmla="*/ 439 h 2536"/>
                <a:gd name="T106" fmla="*/ 1212 w 3422"/>
                <a:gd name="T107" fmla="*/ 197 h 2536"/>
                <a:gd name="T108" fmla="*/ 1525 w 3422"/>
                <a:gd name="T109" fmla="*/ 41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22" h="2536">
                  <a:moveTo>
                    <a:pt x="1805" y="0"/>
                  </a:moveTo>
                  <a:lnTo>
                    <a:pt x="1879" y="3"/>
                  </a:lnTo>
                  <a:lnTo>
                    <a:pt x="1952" y="12"/>
                  </a:lnTo>
                  <a:lnTo>
                    <a:pt x="2025" y="25"/>
                  </a:lnTo>
                  <a:lnTo>
                    <a:pt x="2095" y="44"/>
                  </a:lnTo>
                  <a:lnTo>
                    <a:pt x="2164" y="68"/>
                  </a:lnTo>
                  <a:lnTo>
                    <a:pt x="2231" y="96"/>
                  </a:lnTo>
                  <a:lnTo>
                    <a:pt x="2296" y="130"/>
                  </a:lnTo>
                  <a:lnTo>
                    <a:pt x="2357" y="168"/>
                  </a:lnTo>
                  <a:lnTo>
                    <a:pt x="2418" y="212"/>
                  </a:lnTo>
                  <a:lnTo>
                    <a:pt x="2474" y="260"/>
                  </a:lnTo>
                  <a:lnTo>
                    <a:pt x="2527" y="312"/>
                  </a:lnTo>
                  <a:lnTo>
                    <a:pt x="2575" y="367"/>
                  </a:lnTo>
                  <a:lnTo>
                    <a:pt x="2619" y="425"/>
                  </a:lnTo>
                  <a:lnTo>
                    <a:pt x="2659" y="486"/>
                  </a:lnTo>
                  <a:lnTo>
                    <a:pt x="2693" y="549"/>
                  </a:lnTo>
                  <a:lnTo>
                    <a:pt x="2723" y="616"/>
                  </a:lnTo>
                  <a:lnTo>
                    <a:pt x="2748" y="683"/>
                  </a:lnTo>
                  <a:lnTo>
                    <a:pt x="2768" y="754"/>
                  </a:lnTo>
                  <a:lnTo>
                    <a:pt x="2782" y="825"/>
                  </a:lnTo>
                  <a:lnTo>
                    <a:pt x="2851" y="846"/>
                  </a:lnTo>
                  <a:lnTo>
                    <a:pt x="2916" y="873"/>
                  </a:lnTo>
                  <a:lnTo>
                    <a:pt x="2979" y="905"/>
                  </a:lnTo>
                  <a:lnTo>
                    <a:pt x="3038" y="943"/>
                  </a:lnTo>
                  <a:lnTo>
                    <a:pt x="3094" y="984"/>
                  </a:lnTo>
                  <a:lnTo>
                    <a:pt x="3146" y="1030"/>
                  </a:lnTo>
                  <a:lnTo>
                    <a:pt x="3195" y="1081"/>
                  </a:lnTo>
                  <a:lnTo>
                    <a:pt x="3240" y="1135"/>
                  </a:lnTo>
                  <a:lnTo>
                    <a:pt x="3280" y="1192"/>
                  </a:lnTo>
                  <a:lnTo>
                    <a:pt x="3317" y="1253"/>
                  </a:lnTo>
                  <a:lnTo>
                    <a:pt x="3347" y="1316"/>
                  </a:lnTo>
                  <a:lnTo>
                    <a:pt x="3373" y="1383"/>
                  </a:lnTo>
                  <a:lnTo>
                    <a:pt x="3394" y="1451"/>
                  </a:lnTo>
                  <a:lnTo>
                    <a:pt x="3409" y="1522"/>
                  </a:lnTo>
                  <a:lnTo>
                    <a:pt x="3419" y="1593"/>
                  </a:lnTo>
                  <a:lnTo>
                    <a:pt x="3422" y="1667"/>
                  </a:lnTo>
                  <a:lnTo>
                    <a:pt x="3420" y="1731"/>
                  </a:lnTo>
                  <a:lnTo>
                    <a:pt x="3412" y="1796"/>
                  </a:lnTo>
                  <a:lnTo>
                    <a:pt x="3400" y="1859"/>
                  </a:lnTo>
                  <a:lnTo>
                    <a:pt x="3383" y="1921"/>
                  </a:lnTo>
                  <a:lnTo>
                    <a:pt x="3362" y="1983"/>
                  </a:lnTo>
                  <a:lnTo>
                    <a:pt x="3337" y="2042"/>
                  </a:lnTo>
                  <a:lnTo>
                    <a:pt x="3307" y="2099"/>
                  </a:lnTo>
                  <a:lnTo>
                    <a:pt x="3273" y="2154"/>
                  </a:lnTo>
                  <a:lnTo>
                    <a:pt x="3235" y="2207"/>
                  </a:lnTo>
                  <a:lnTo>
                    <a:pt x="3192" y="2257"/>
                  </a:lnTo>
                  <a:lnTo>
                    <a:pt x="3146" y="2304"/>
                  </a:lnTo>
                  <a:lnTo>
                    <a:pt x="3096" y="2348"/>
                  </a:lnTo>
                  <a:lnTo>
                    <a:pt x="3045" y="2386"/>
                  </a:lnTo>
                  <a:lnTo>
                    <a:pt x="2991" y="2422"/>
                  </a:lnTo>
                  <a:lnTo>
                    <a:pt x="2934" y="2452"/>
                  </a:lnTo>
                  <a:lnTo>
                    <a:pt x="2876" y="2478"/>
                  </a:lnTo>
                  <a:lnTo>
                    <a:pt x="2816" y="2500"/>
                  </a:lnTo>
                  <a:lnTo>
                    <a:pt x="2754" y="2516"/>
                  </a:lnTo>
                  <a:lnTo>
                    <a:pt x="2692" y="2529"/>
                  </a:lnTo>
                  <a:lnTo>
                    <a:pt x="2628" y="2535"/>
                  </a:lnTo>
                  <a:lnTo>
                    <a:pt x="2099" y="2535"/>
                  </a:lnTo>
                  <a:lnTo>
                    <a:pt x="2077" y="2533"/>
                  </a:lnTo>
                  <a:lnTo>
                    <a:pt x="2057" y="2526"/>
                  </a:lnTo>
                  <a:lnTo>
                    <a:pt x="2039" y="2514"/>
                  </a:lnTo>
                  <a:lnTo>
                    <a:pt x="2025" y="2500"/>
                  </a:lnTo>
                  <a:lnTo>
                    <a:pt x="2013" y="2482"/>
                  </a:lnTo>
                  <a:lnTo>
                    <a:pt x="2006" y="2462"/>
                  </a:lnTo>
                  <a:lnTo>
                    <a:pt x="2004" y="2440"/>
                  </a:lnTo>
                  <a:lnTo>
                    <a:pt x="2006" y="2419"/>
                  </a:lnTo>
                  <a:lnTo>
                    <a:pt x="2013" y="2399"/>
                  </a:lnTo>
                  <a:lnTo>
                    <a:pt x="2025" y="2381"/>
                  </a:lnTo>
                  <a:lnTo>
                    <a:pt x="2039" y="2367"/>
                  </a:lnTo>
                  <a:lnTo>
                    <a:pt x="2057" y="2355"/>
                  </a:lnTo>
                  <a:lnTo>
                    <a:pt x="2077" y="2348"/>
                  </a:lnTo>
                  <a:lnTo>
                    <a:pt x="2099" y="2346"/>
                  </a:lnTo>
                  <a:lnTo>
                    <a:pt x="2617" y="2346"/>
                  </a:lnTo>
                  <a:lnTo>
                    <a:pt x="2681" y="2338"/>
                  </a:lnTo>
                  <a:lnTo>
                    <a:pt x="2741" y="2323"/>
                  </a:lnTo>
                  <a:lnTo>
                    <a:pt x="2800" y="2303"/>
                  </a:lnTo>
                  <a:lnTo>
                    <a:pt x="2856" y="2277"/>
                  </a:lnTo>
                  <a:lnTo>
                    <a:pt x="2910" y="2247"/>
                  </a:lnTo>
                  <a:lnTo>
                    <a:pt x="2961" y="2211"/>
                  </a:lnTo>
                  <a:lnTo>
                    <a:pt x="3008" y="2172"/>
                  </a:lnTo>
                  <a:lnTo>
                    <a:pt x="3052" y="2127"/>
                  </a:lnTo>
                  <a:lnTo>
                    <a:pt x="3091" y="2079"/>
                  </a:lnTo>
                  <a:lnTo>
                    <a:pt x="3126" y="2028"/>
                  </a:lnTo>
                  <a:lnTo>
                    <a:pt x="3158" y="1973"/>
                  </a:lnTo>
                  <a:lnTo>
                    <a:pt x="3184" y="1916"/>
                  </a:lnTo>
                  <a:lnTo>
                    <a:pt x="3204" y="1857"/>
                  </a:lnTo>
                  <a:lnTo>
                    <a:pt x="3219" y="1795"/>
                  </a:lnTo>
                  <a:lnTo>
                    <a:pt x="3228" y="1731"/>
                  </a:lnTo>
                  <a:lnTo>
                    <a:pt x="3231" y="1667"/>
                  </a:lnTo>
                  <a:lnTo>
                    <a:pt x="3228" y="1606"/>
                  </a:lnTo>
                  <a:lnTo>
                    <a:pt x="3221" y="1546"/>
                  </a:lnTo>
                  <a:lnTo>
                    <a:pt x="3208" y="1488"/>
                  </a:lnTo>
                  <a:lnTo>
                    <a:pt x="3190" y="1430"/>
                  </a:lnTo>
                  <a:lnTo>
                    <a:pt x="3167" y="1375"/>
                  </a:lnTo>
                  <a:lnTo>
                    <a:pt x="3140" y="1324"/>
                  </a:lnTo>
                  <a:lnTo>
                    <a:pt x="3109" y="1274"/>
                  </a:lnTo>
                  <a:lnTo>
                    <a:pt x="3075" y="1227"/>
                  </a:lnTo>
                  <a:lnTo>
                    <a:pt x="3036" y="1184"/>
                  </a:lnTo>
                  <a:lnTo>
                    <a:pt x="2993" y="1144"/>
                  </a:lnTo>
                  <a:lnTo>
                    <a:pt x="2949" y="1109"/>
                  </a:lnTo>
                  <a:lnTo>
                    <a:pt x="2900" y="1077"/>
                  </a:lnTo>
                  <a:lnTo>
                    <a:pt x="2849" y="1048"/>
                  </a:lnTo>
                  <a:lnTo>
                    <a:pt x="2796" y="1026"/>
                  </a:lnTo>
                  <a:lnTo>
                    <a:pt x="2740" y="1008"/>
                  </a:lnTo>
                  <a:lnTo>
                    <a:pt x="2682" y="996"/>
                  </a:lnTo>
                  <a:lnTo>
                    <a:pt x="2662" y="989"/>
                  </a:lnTo>
                  <a:lnTo>
                    <a:pt x="2644" y="980"/>
                  </a:lnTo>
                  <a:lnTo>
                    <a:pt x="2629" y="966"/>
                  </a:lnTo>
                  <a:lnTo>
                    <a:pt x="2616" y="950"/>
                  </a:lnTo>
                  <a:lnTo>
                    <a:pt x="2608" y="931"/>
                  </a:lnTo>
                  <a:lnTo>
                    <a:pt x="2604" y="910"/>
                  </a:lnTo>
                  <a:lnTo>
                    <a:pt x="2594" y="843"/>
                  </a:lnTo>
                  <a:lnTo>
                    <a:pt x="2579" y="778"/>
                  </a:lnTo>
                  <a:lnTo>
                    <a:pt x="2559" y="714"/>
                  </a:lnTo>
                  <a:lnTo>
                    <a:pt x="2535" y="654"/>
                  </a:lnTo>
                  <a:lnTo>
                    <a:pt x="2505" y="596"/>
                  </a:lnTo>
                  <a:lnTo>
                    <a:pt x="2472" y="541"/>
                  </a:lnTo>
                  <a:lnTo>
                    <a:pt x="2433" y="489"/>
                  </a:lnTo>
                  <a:lnTo>
                    <a:pt x="2392" y="440"/>
                  </a:lnTo>
                  <a:lnTo>
                    <a:pt x="2346" y="396"/>
                  </a:lnTo>
                  <a:lnTo>
                    <a:pt x="2296" y="354"/>
                  </a:lnTo>
                  <a:lnTo>
                    <a:pt x="2244" y="317"/>
                  </a:lnTo>
                  <a:lnTo>
                    <a:pt x="2189" y="285"/>
                  </a:lnTo>
                  <a:lnTo>
                    <a:pt x="2131" y="255"/>
                  </a:lnTo>
                  <a:lnTo>
                    <a:pt x="2069" y="233"/>
                  </a:lnTo>
                  <a:lnTo>
                    <a:pt x="2007" y="214"/>
                  </a:lnTo>
                  <a:lnTo>
                    <a:pt x="1942" y="199"/>
                  </a:lnTo>
                  <a:lnTo>
                    <a:pt x="1875" y="191"/>
                  </a:lnTo>
                  <a:lnTo>
                    <a:pt x="1806" y="189"/>
                  </a:lnTo>
                  <a:lnTo>
                    <a:pt x="1740" y="191"/>
                  </a:lnTo>
                  <a:lnTo>
                    <a:pt x="1676" y="199"/>
                  </a:lnTo>
                  <a:lnTo>
                    <a:pt x="1612" y="213"/>
                  </a:lnTo>
                  <a:lnTo>
                    <a:pt x="1551" y="231"/>
                  </a:lnTo>
                  <a:lnTo>
                    <a:pt x="1490" y="253"/>
                  </a:lnTo>
                  <a:lnTo>
                    <a:pt x="1432" y="281"/>
                  </a:lnTo>
                  <a:lnTo>
                    <a:pt x="1377" y="314"/>
                  </a:lnTo>
                  <a:lnTo>
                    <a:pt x="1324" y="350"/>
                  </a:lnTo>
                  <a:lnTo>
                    <a:pt x="1275" y="390"/>
                  </a:lnTo>
                  <a:lnTo>
                    <a:pt x="1229" y="434"/>
                  </a:lnTo>
                  <a:lnTo>
                    <a:pt x="1186" y="483"/>
                  </a:lnTo>
                  <a:lnTo>
                    <a:pt x="1146" y="534"/>
                  </a:lnTo>
                  <a:lnTo>
                    <a:pt x="1112" y="589"/>
                  </a:lnTo>
                  <a:lnTo>
                    <a:pt x="1081" y="648"/>
                  </a:lnTo>
                  <a:lnTo>
                    <a:pt x="1071" y="664"/>
                  </a:lnTo>
                  <a:lnTo>
                    <a:pt x="1057" y="679"/>
                  </a:lnTo>
                  <a:lnTo>
                    <a:pt x="1040" y="690"/>
                  </a:lnTo>
                  <a:lnTo>
                    <a:pt x="1022" y="698"/>
                  </a:lnTo>
                  <a:lnTo>
                    <a:pt x="1003" y="702"/>
                  </a:lnTo>
                  <a:lnTo>
                    <a:pt x="982" y="701"/>
                  </a:lnTo>
                  <a:lnTo>
                    <a:pt x="962" y="696"/>
                  </a:lnTo>
                  <a:lnTo>
                    <a:pt x="924" y="684"/>
                  </a:lnTo>
                  <a:lnTo>
                    <a:pt x="883" y="677"/>
                  </a:lnTo>
                  <a:lnTo>
                    <a:pt x="842" y="675"/>
                  </a:lnTo>
                  <a:lnTo>
                    <a:pt x="794" y="678"/>
                  </a:lnTo>
                  <a:lnTo>
                    <a:pt x="748" y="687"/>
                  </a:lnTo>
                  <a:lnTo>
                    <a:pt x="705" y="703"/>
                  </a:lnTo>
                  <a:lnTo>
                    <a:pt x="664" y="723"/>
                  </a:lnTo>
                  <a:lnTo>
                    <a:pt x="627" y="748"/>
                  </a:lnTo>
                  <a:lnTo>
                    <a:pt x="593" y="778"/>
                  </a:lnTo>
                  <a:lnTo>
                    <a:pt x="563" y="812"/>
                  </a:lnTo>
                  <a:lnTo>
                    <a:pt x="538" y="849"/>
                  </a:lnTo>
                  <a:lnTo>
                    <a:pt x="518" y="890"/>
                  </a:lnTo>
                  <a:lnTo>
                    <a:pt x="502" y="933"/>
                  </a:lnTo>
                  <a:lnTo>
                    <a:pt x="493" y="979"/>
                  </a:lnTo>
                  <a:lnTo>
                    <a:pt x="490" y="1027"/>
                  </a:lnTo>
                  <a:lnTo>
                    <a:pt x="492" y="1068"/>
                  </a:lnTo>
                  <a:lnTo>
                    <a:pt x="499" y="1109"/>
                  </a:lnTo>
                  <a:lnTo>
                    <a:pt x="510" y="1148"/>
                  </a:lnTo>
                  <a:lnTo>
                    <a:pt x="516" y="1170"/>
                  </a:lnTo>
                  <a:lnTo>
                    <a:pt x="516" y="1192"/>
                  </a:lnTo>
                  <a:lnTo>
                    <a:pt x="511" y="1212"/>
                  </a:lnTo>
                  <a:lnTo>
                    <a:pt x="501" y="1232"/>
                  </a:lnTo>
                  <a:lnTo>
                    <a:pt x="487" y="1249"/>
                  </a:lnTo>
                  <a:lnTo>
                    <a:pt x="469" y="1263"/>
                  </a:lnTo>
                  <a:lnTo>
                    <a:pt x="424" y="1292"/>
                  </a:lnTo>
                  <a:lnTo>
                    <a:pt x="382" y="1326"/>
                  </a:lnTo>
                  <a:lnTo>
                    <a:pt x="344" y="1363"/>
                  </a:lnTo>
                  <a:lnTo>
                    <a:pt x="309" y="1402"/>
                  </a:lnTo>
                  <a:lnTo>
                    <a:pt x="279" y="1446"/>
                  </a:lnTo>
                  <a:lnTo>
                    <a:pt x="253" y="1492"/>
                  </a:lnTo>
                  <a:lnTo>
                    <a:pt x="231" y="1539"/>
                  </a:lnTo>
                  <a:lnTo>
                    <a:pt x="213" y="1589"/>
                  </a:lnTo>
                  <a:lnTo>
                    <a:pt x="201" y="1641"/>
                  </a:lnTo>
                  <a:lnTo>
                    <a:pt x="192" y="1694"/>
                  </a:lnTo>
                  <a:lnTo>
                    <a:pt x="190" y="1748"/>
                  </a:lnTo>
                  <a:lnTo>
                    <a:pt x="193" y="1808"/>
                  </a:lnTo>
                  <a:lnTo>
                    <a:pt x="203" y="1868"/>
                  </a:lnTo>
                  <a:lnTo>
                    <a:pt x="217" y="1927"/>
                  </a:lnTo>
                  <a:lnTo>
                    <a:pt x="238" y="1983"/>
                  </a:lnTo>
                  <a:lnTo>
                    <a:pt x="263" y="2036"/>
                  </a:lnTo>
                  <a:lnTo>
                    <a:pt x="293" y="2086"/>
                  </a:lnTo>
                  <a:lnTo>
                    <a:pt x="328" y="2133"/>
                  </a:lnTo>
                  <a:lnTo>
                    <a:pt x="367" y="2177"/>
                  </a:lnTo>
                  <a:lnTo>
                    <a:pt x="408" y="2216"/>
                  </a:lnTo>
                  <a:lnTo>
                    <a:pt x="454" y="2251"/>
                  </a:lnTo>
                  <a:lnTo>
                    <a:pt x="503" y="2282"/>
                  </a:lnTo>
                  <a:lnTo>
                    <a:pt x="554" y="2307"/>
                  </a:lnTo>
                  <a:lnTo>
                    <a:pt x="608" y="2326"/>
                  </a:lnTo>
                  <a:lnTo>
                    <a:pt x="663" y="2340"/>
                  </a:lnTo>
                  <a:lnTo>
                    <a:pt x="719" y="2346"/>
                  </a:lnTo>
                  <a:lnTo>
                    <a:pt x="1322" y="2346"/>
                  </a:lnTo>
                  <a:lnTo>
                    <a:pt x="1344" y="2349"/>
                  </a:lnTo>
                  <a:lnTo>
                    <a:pt x="1364" y="2356"/>
                  </a:lnTo>
                  <a:lnTo>
                    <a:pt x="1381" y="2367"/>
                  </a:lnTo>
                  <a:lnTo>
                    <a:pt x="1396" y="2381"/>
                  </a:lnTo>
                  <a:lnTo>
                    <a:pt x="1407" y="2399"/>
                  </a:lnTo>
                  <a:lnTo>
                    <a:pt x="1415" y="2420"/>
                  </a:lnTo>
                  <a:lnTo>
                    <a:pt x="1417" y="2441"/>
                  </a:lnTo>
                  <a:lnTo>
                    <a:pt x="1415" y="2463"/>
                  </a:lnTo>
                  <a:lnTo>
                    <a:pt x="1407" y="2483"/>
                  </a:lnTo>
                  <a:lnTo>
                    <a:pt x="1396" y="2501"/>
                  </a:lnTo>
                  <a:lnTo>
                    <a:pt x="1381" y="2515"/>
                  </a:lnTo>
                  <a:lnTo>
                    <a:pt x="1364" y="2527"/>
                  </a:lnTo>
                  <a:lnTo>
                    <a:pt x="1344" y="2534"/>
                  </a:lnTo>
                  <a:lnTo>
                    <a:pt x="1322" y="2536"/>
                  </a:lnTo>
                  <a:lnTo>
                    <a:pt x="711" y="2536"/>
                  </a:lnTo>
                  <a:lnTo>
                    <a:pt x="648" y="2530"/>
                  </a:lnTo>
                  <a:lnTo>
                    <a:pt x="586" y="2517"/>
                  </a:lnTo>
                  <a:lnTo>
                    <a:pt x="525" y="2500"/>
                  </a:lnTo>
                  <a:lnTo>
                    <a:pt x="466" y="2476"/>
                  </a:lnTo>
                  <a:lnTo>
                    <a:pt x="408" y="2448"/>
                  </a:lnTo>
                  <a:lnTo>
                    <a:pt x="353" y="2413"/>
                  </a:lnTo>
                  <a:lnTo>
                    <a:pt x="301" y="2374"/>
                  </a:lnTo>
                  <a:lnTo>
                    <a:pt x="252" y="2330"/>
                  </a:lnTo>
                  <a:lnTo>
                    <a:pt x="205" y="2282"/>
                  </a:lnTo>
                  <a:lnTo>
                    <a:pt x="163" y="2231"/>
                  </a:lnTo>
                  <a:lnTo>
                    <a:pt x="126" y="2177"/>
                  </a:lnTo>
                  <a:lnTo>
                    <a:pt x="93" y="2120"/>
                  </a:lnTo>
                  <a:lnTo>
                    <a:pt x="64" y="2062"/>
                  </a:lnTo>
                  <a:lnTo>
                    <a:pt x="42" y="2001"/>
                  </a:lnTo>
                  <a:lnTo>
                    <a:pt x="24" y="1940"/>
                  </a:lnTo>
                  <a:lnTo>
                    <a:pt x="10" y="1877"/>
                  </a:lnTo>
                  <a:lnTo>
                    <a:pt x="3" y="1813"/>
                  </a:lnTo>
                  <a:lnTo>
                    <a:pt x="0" y="1748"/>
                  </a:lnTo>
                  <a:lnTo>
                    <a:pt x="3" y="1683"/>
                  </a:lnTo>
                  <a:lnTo>
                    <a:pt x="11" y="1618"/>
                  </a:lnTo>
                  <a:lnTo>
                    <a:pt x="25" y="1556"/>
                  </a:lnTo>
                  <a:lnTo>
                    <a:pt x="45" y="1495"/>
                  </a:lnTo>
                  <a:lnTo>
                    <a:pt x="69" y="1436"/>
                  </a:lnTo>
                  <a:lnTo>
                    <a:pt x="98" y="1379"/>
                  </a:lnTo>
                  <a:lnTo>
                    <a:pt x="132" y="1325"/>
                  </a:lnTo>
                  <a:lnTo>
                    <a:pt x="170" y="1274"/>
                  </a:lnTo>
                  <a:lnTo>
                    <a:pt x="213" y="1225"/>
                  </a:lnTo>
                  <a:lnTo>
                    <a:pt x="260" y="1181"/>
                  </a:lnTo>
                  <a:lnTo>
                    <a:pt x="311" y="1141"/>
                  </a:lnTo>
                  <a:lnTo>
                    <a:pt x="305" y="1103"/>
                  </a:lnTo>
                  <a:lnTo>
                    <a:pt x="301" y="1066"/>
                  </a:lnTo>
                  <a:lnTo>
                    <a:pt x="299" y="1028"/>
                  </a:lnTo>
                  <a:lnTo>
                    <a:pt x="302" y="970"/>
                  </a:lnTo>
                  <a:lnTo>
                    <a:pt x="312" y="913"/>
                  </a:lnTo>
                  <a:lnTo>
                    <a:pt x="327" y="857"/>
                  </a:lnTo>
                  <a:lnTo>
                    <a:pt x="348" y="805"/>
                  </a:lnTo>
                  <a:lnTo>
                    <a:pt x="374" y="755"/>
                  </a:lnTo>
                  <a:lnTo>
                    <a:pt x="404" y="708"/>
                  </a:lnTo>
                  <a:lnTo>
                    <a:pt x="440" y="665"/>
                  </a:lnTo>
                  <a:lnTo>
                    <a:pt x="479" y="626"/>
                  </a:lnTo>
                  <a:lnTo>
                    <a:pt x="522" y="591"/>
                  </a:lnTo>
                  <a:lnTo>
                    <a:pt x="569" y="561"/>
                  </a:lnTo>
                  <a:lnTo>
                    <a:pt x="618" y="535"/>
                  </a:lnTo>
                  <a:lnTo>
                    <a:pt x="671" y="514"/>
                  </a:lnTo>
                  <a:lnTo>
                    <a:pt x="725" y="499"/>
                  </a:lnTo>
                  <a:lnTo>
                    <a:pt x="784" y="490"/>
                  </a:lnTo>
                  <a:lnTo>
                    <a:pt x="842" y="486"/>
                  </a:lnTo>
                  <a:lnTo>
                    <a:pt x="895" y="489"/>
                  </a:lnTo>
                  <a:lnTo>
                    <a:pt x="946" y="496"/>
                  </a:lnTo>
                  <a:lnTo>
                    <a:pt x="982" y="439"/>
                  </a:lnTo>
                  <a:lnTo>
                    <a:pt x="1021" y="384"/>
                  </a:lnTo>
                  <a:lnTo>
                    <a:pt x="1063" y="333"/>
                  </a:lnTo>
                  <a:lnTo>
                    <a:pt x="1110" y="285"/>
                  </a:lnTo>
                  <a:lnTo>
                    <a:pt x="1160" y="239"/>
                  </a:lnTo>
                  <a:lnTo>
                    <a:pt x="1212" y="197"/>
                  </a:lnTo>
                  <a:lnTo>
                    <a:pt x="1268" y="158"/>
                  </a:lnTo>
                  <a:lnTo>
                    <a:pt x="1329" y="122"/>
                  </a:lnTo>
                  <a:lnTo>
                    <a:pt x="1393" y="90"/>
                  </a:lnTo>
                  <a:lnTo>
                    <a:pt x="1457" y="62"/>
                  </a:lnTo>
                  <a:lnTo>
                    <a:pt x="1525" y="41"/>
                  </a:lnTo>
                  <a:lnTo>
                    <a:pt x="1593" y="23"/>
                  </a:lnTo>
                  <a:lnTo>
                    <a:pt x="1663" y="10"/>
                  </a:lnTo>
                  <a:lnTo>
                    <a:pt x="1734" y="3"/>
                  </a:lnTo>
                  <a:lnTo>
                    <a:pt x="180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59"/>
            <p:cNvSpPr>
              <a:spLocks/>
            </p:cNvSpPr>
            <p:nvPr/>
          </p:nvSpPr>
          <p:spPr bwMode="auto">
            <a:xfrm>
              <a:off x="2730500" y="2130425"/>
              <a:ext cx="190500" cy="314325"/>
            </a:xfrm>
            <a:custGeom>
              <a:avLst/>
              <a:gdLst>
                <a:gd name="T0" fmla="*/ 597 w 1194"/>
                <a:gd name="T1" fmla="*/ 0 h 1985"/>
                <a:gd name="T2" fmla="*/ 616 w 1194"/>
                <a:gd name="T3" fmla="*/ 1 h 1985"/>
                <a:gd name="T4" fmla="*/ 633 w 1194"/>
                <a:gd name="T5" fmla="*/ 7 h 1985"/>
                <a:gd name="T6" fmla="*/ 650 w 1194"/>
                <a:gd name="T7" fmla="*/ 16 h 1985"/>
                <a:gd name="T8" fmla="*/ 664 w 1194"/>
                <a:gd name="T9" fmla="*/ 28 h 1985"/>
                <a:gd name="T10" fmla="*/ 1167 w 1194"/>
                <a:gd name="T11" fmla="*/ 530 h 1985"/>
                <a:gd name="T12" fmla="*/ 1181 w 1194"/>
                <a:gd name="T13" fmla="*/ 547 h 1985"/>
                <a:gd name="T14" fmla="*/ 1190 w 1194"/>
                <a:gd name="T15" fmla="*/ 567 h 1985"/>
                <a:gd name="T16" fmla="*/ 1194 w 1194"/>
                <a:gd name="T17" fmla="*/ 587 h 1985"/>
                <a:gd name="T18" fmla="*/ 1194 w 1194"/>
                <a:gd name="T19" fmla="*/ 607 h 1985"/>
                <a:gd name="T20" fmla="*/ 1190 w 1194"/>
                <a:gd name="T21" fmla="*/ 628 h 1985"/>
                <a:gd name="T22" fmla="*/ 1181 w 1194"/>
                <a:gd name="T23" fmla="*/ 647 h 1985"/>
                <a:gd name="T24" fmla="*/ 1167 w 1194"/>
                <a:gd name="T25" fmla="*/ 664 h 1985"/>
                <a:gd name="T26" fmla="*/ 1150 w 1194"/>
                <a:gd name="T27" fmla="*/ 678 h 1985"/>
                <a:gd name="T28" fmla="*/ 1131 w 1194"/>
                <a:gd name="T29" fmla="*/ 687 h 1985"/>
                <a:gd name="T30" fmla="*/ 1110 w 1194"/>
                <a:gd name="T31" fmla="*/ 691 h 1985"/>
                <a:gd name="T32" fmla="*/ 1090 w 1194"/>
                <a:gd name="T33" fmla="*/ 691 h 1985"/>
                <a:gd name="T34" fmla="*/ 1070 w 1194"/>
                <a:gd name="T35" fmla="*/ 687 h 1985"/>
                <a:gd name="T36" fmla="*/ 1050 w 1194"/>
                <a:gd name="T37" fmla="*/ 678 h 1985"/>
                <a:gd name="T38" fmla="*/ 1033 w 1194"/>
                <a:gd name="T39" fmla="*/ 664 h 1985"/>
                <a:gd name="T40" fmla="*/ 692 w 1194"/>
                <a:gd name="T41" fmla="*/ 324 h 1985"/>
                <a:gd name="T42" fmla="*/ 692 w 1194"/>
                <a:gd name="T43" fmla="*/ 1889 h 1985"/>
                <a:gd name="T44" fmla="*/ 689 w 1194"/>
                <a:gd name="T45" fmla="*/ 1912 h 1985"/>
                <a:gd name="T46" fmla="*/ 682 w 1194"/>
                <a:gd name="T47" fmla="*/ 1932 h 1985"/>
                <a:gd name="T48" fmla="*/ 672 w 1194"/>
                <a:gd name="T49" fmla="*/ 1949 h 1985"/>
                <a:gd name="T50" fmla="*/ 657 w 1194"/>
                <a:gd name="T51" fmla="*/ 1964 h 1985"/>
                <a:gd name="T52" fmla="*/ 639 w 1194"/>
                <a:gd name="T53" fmla="*/ 1975 h 1985"/>
                <a:gd name="T54" fmla="*/ 619 w 1194"/>
                <a:gd name="T55" fmla="*/ 1982 h 1985"/>
                <a:gd name="T56" fmla="*/ 597 w 1194"/>
                <a:gd name="T57" fmla="*/ 1985 h 1985"/>
                <a:gd name="T58" fmla="*/ 575 w 1194"/>
                <a:gd name="T59" fmla="*/ 1982 h 1985"/>
                <a:gd name="T60" fmla="*/ 555 w 1194"/>
                <a:gd name="T61" fmla="*/ 1975 h 1985"/>
                <a:gd name="T62" fmla="*/ 538 w 1194"/>
                <a:gd name="T63" fmla="*/ 1964 h 1985"/>
                <a:gd name="T64" fmla="*/ 523 w 1194"/>
                <a:gd name="T65" fmla="*/ 1949 h 1985"/>
                <a:gd name="T66" fmla="*/ 512 w 1194"/>
                <a:gd name="T67" fmla="*/ 1932 h 1985"/>
                <a:gd name="T68" fmla="*/ 504 w 1194"/>
                <a:gd name="T69" fmla="*/ 1912 h 1985"/>
                <a:gd name="T70" fmla="*/ 502 w 1194"/>
                <a:gd name="T71" fmla="*/ 1889 h 1985"/>
                <a:gd name="T72" fmla="*/ 502 w 1194"/>
                <a:gd name="T73" fmla="*/ 324 h 1985"/>
                <a:gd name="T74" fmla="*/ 161 w 1194"/>
                <a:gd name="T75" fmla="*/ 664 h 1985"/>
                <a:gd name="T76" fmla="*/ 146 w 1194"/>
                <a:gd name="T77" fmla="*/ 677 h 1985"/>
                <a:gd name="T78" fmla="*/ 129 w 1194"/>
                <a:gd name="T79" fmla="*/ 685 h 1985"/>
                <a:gd name="T80" fmla="*/ 112 w 1194"/>
                <a:gd name="T81" fmla="*/ 690 h 1985"/>
                <a:gd name="T82" fmla="*/ 94 w 1194"/>
                <a:gd name="T83" fmla="*/ 692 h 1985"/>
                <a:gd name="T84" fmla="*/ 76 w 1194"/>
                <a:gd name="T85" fmla="*/ 690 h 1985"/>
                <a:gd name="T86" fmla="*/ 58 w 1194"/>
                <a:gd name="T87" fmla="*/ 685 h 1985"/>
                <a:gd name="T88" fmla="*/ 42 w 1194"/>
                <a:gd name="T89" fmla="*/ 677 h 1985"/>
                <a:gd name="T90" fmla="*/ 27 w 1194"/>
                <a:gd name="T91" fmla="*/ 664 h 1985"/>
                <a:gd name="T92" fmla="*/ 14 w 1194"/>
                <a:gd name="T93" fmla="*/ 647 h 1985"/>
                <a:gd name="T94" fmla="*/ 4 w 1194"/>
                <a:gd name="T95" fmla="*/ 628 h 1985"/>
                <a:gd name="T96" fmla="*/ 0 w 1194"/>
                <a:gd name="T97" fmla="*/ 607 h 1985"/>
                <a:gd name="T98" fmla="*/ 0 w 1194"/>
                <a:gd name="T99" fmla="*/ 587 h 1985"/>
                <a:gd name="T100" fmla="*/ 4 w 1194"/>
                <a:gd name="T101" fmla="*/ 567 h 1985"/>
                <a:gd name="T102" fmla="*/ 14 w 1194"/>
                <a:gd name="T103" fmla="*/ 547 h 1985"/>
                <a:gd name="T104" fmla="*/ 27 w 1194"/>
                <a:gd name="T105" fmla="*/ 530 h 1985"/>
                <a:gd name="T106" fmla="*/ 530 w 1194"/>
                <a:gd name="T107" fmla="*/ 28 h 1985"/>
                <a:gd name="T108" fmla="*/ 545 w 1194"/>
                <a:gd name="T109" fmla="*/ 16 h 1985"/>
                <a:gd name="T110" fmla="*/ 562 w 1194"/>
                <a:gd name="T111" fmla="*/ 6 h 1985"/>
                <a:gd name="T112" fmla="*/ 579 w 1194"/>
                <a:gd name="T113" fmla="*/ 1 h 1985"/>
                <a:gd name="T114" fmla="*/ 597 w 1194"/>
                <a:gd name="T115" fmla="*/ 0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985">
                  <a:moveTo>
                    <a:pt x="597" y="0"/>
                  </a:moveTo>
                  <a:lnTo>
                    <a:pt x="616" y="1"/>
                  </a:lnTo>
                  <a:lnTo>
                    <a:pt x="633" y="7"/>
                  </a:lnTo>
                  <a:lnTo>
                    <a:pt x="650" y="16"/>
                  </a:lnTo>
                  <a:lnTo>
                    <a:pt x="664" y="28"/>
                  </a:lnTo>
                  <a:lnTo>
                    <a:pt x="1167" y="530"/>
                  </a:lnTo>
                  <a:lnTo>
                    <a:pt x="1181" y="547"/>
                  </a:lnTo>
                  <a:lnTo>
                    <a:pt x="1190" y="567"/>
                  </a:lnTo>
                  <a:lnTo>
                    <a:pt x="1194" y="587"/>
                  </a:lnTo>
                  <a:lnTo>
                    <a:pt x="1194" y="607"/>
                  </a:lnTo>
                  <a:lnTo>
                    <a:pt x="1190" y="628"/>
                  </a:lnTo>
                  <a:lnTo>
                    <a:pt x="1181" y="647"/>
                  </a:lnTo>
                  <a:lnTo>
                    <a:pt x="1167" y="664"/>
                  </a:lnTo>
                  <a:lnTo>
                    <a:pt x="1150" y="678"/>
                  </a:lnTo>
                  <a:lnTo>
                    <a:pt x="1131" y="687"/>
                  </a:lnTo>
                  <a:lnTo>
                    <a:pt x="1110" y="691"/>
                  </a:lnTo>
                  <a:lnTo>
                    <a:pt x="1090" y="691"/>
                  </a:lnTo>
                  <a:lnTo>
                    <a:pt x="1070" y="687"/>
                  </a:lnTo>
                  <a:lnTo>
                    <a:pt x="1050" y="678"/>
                  </a:lnTo>
                  <a:lnTo>
                    <a:pt x="1033" y="664"/>
                  </a:lnTo>
                  <a:lnTo>
                    <a:pt x="692" y="324"/>
                  </a:lnTo>
                  <a:lnTo>
                    <a:pt x="692" y="1889"/>
                  </a:lnTo>
                  <a:lnTo>
                    <a:pt x="689" y="1912"/>
                  </a:lnTo>
                  <a:lnTo>
                    <a:pt x="682" y="1932"/>
                  </a:lnTo>
                  <a:lnTo>
                    <a:pt x="672" y="1949"/>
                  </a:lnTo>
                  <a:lnTo>
                    <a:pt x="657" y="1964"/>
                  </a:lnTo>
                  <a:lnTo>
                    <a:pt x="639" y="1975"/>
                  </a:lnTo>
                  <a:lnTo>
                    <a:pt x="619" y="1982"/>
                  </a:lnTo>
                  <a:lnTo>
                    <a:pt x="597" y="1985"/>
                  </a:lnTo>
                  <a:lnTo>
                    <a:pt x="575" y="1982"/>
                  </a:lnTo>
                  <a:lnTo>
                    <a:pt x="555" y="1975"/>
                  </a:lnTo>
                  <a:lnTo>
                    <a:pt x="538" y="1964"/>
                  </a:lnTo>
                  <a:lnTo>
                    <a:pt x="523" y="1949"/>
                  </a:lnTo>
                  <a:lnTo>
                    <a:pt x="512" y="1932"/>
                  </a:lnTo>
                  <a:lnTo>
                    <a:pt x="504" y="1912"/>
                  </a:lnTo>
                  <a:lnTo>
                    <a:pt x="502" y="1889"/>
                  </a:lnTo>
                  <a:lnTo>
                    <a:pt x="502" y="324"/>
                  </a:lnTo>
                  <a:lnTo>
                    <a:pt x="161" y="664"/>
                  </a:lnTo>
                  <a:lnTo>
                    <a:pt x="146" y="677"/>
                  </a:lnTo>
                  <a:lnTo>
                    <a:pt x="129" y="685"/>
                  </a:lnTo>
                  <a:lnTo>
                    <a:pt x="112" y="690"/>
                  </a:lnTo>
                  <a:lnTo>
                    <a:pt x="94" y="692"/>
                  </a:lnTo>
                  <a:lnTo>
                    <a:pt x="76" y="690"/>
                  </a:lnTo>
                  <a:lnTo>
                    <a:pt x="58" y="685"/>
                  </a:lnTo>
                  <a:lnTo>
                    <a:pt x="42" y="677"/>
                  </a:lnTo>
                  <a:lnTo>
                    <a:pt x="27" y="664"/>
                  </a:lnTo>
                  <a:lnTo>
                    <a:pt x="14" y="647"/>
                  </a:lnTo>
                  <a:lnTo>
                    <a:pt x="4" y="628"/>
                  </a:lnTo>
                  <a:lnTo>
                    <a:pt x="0" y="607"/>
                  </a:lnTo>
                  <a:lnTo>
                    <a:pt x="0" y="587"/>
                  </a:lnTo>
                  <a:lnTo>
                    <a:pt x="4" y="567"/>
                  </a:lnTo>
                  <a:lnTo>
                    <a:pt x="14" y="547"/>
                  </a:lnTo>
                  <a:lnTo>
                    <a:pt x="27" y="530"/>
                  </a:lnTo>
                  <a:lnTo>
                    <a:pt x="530" y="28"/>
                  </a:lnTo>
                  <a:lnTo>
                    <a:pt x="545" y="16"/>
                  </a:lnTo>
                  <a:lnTo>
                    <a:pt x="562" y="6"/>
                  </a:lnTo>
                  <a:lnTo>
                    <a:pt x="579" y="1"/>
                  </a:lnTo>
                  <a:lnTo>
                    <a:pt x="5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5" name="Inhaltsplatzhalter 4"/>
          <p:cNvSpPr txBox="1">
            <a:spLocks/>
          </p:cNvSpPr>
          <p:nvPr/>
        </p:nvSpPr>
        <p:spPr>
          <a:xfrm>
            <a:off x="731851" y="3904483"/>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TITLE GOES HERE</a:t>
            </a:r>
            <a:br>
              <a:rPr lang="en-US" sz="14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38" name="Rectangle 37"/>
          <p:cNvSpPr/>
          <p:nvPr/>
        </p:nvSpPr>
        <p:spPr>
          <a:xfrm>
            <a:off x="3644702" y="3646553"/>
            <a:ext cx="149929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Inhaltsplatzhalter 4"/>
          <p:cNvSpPr txBox="1">
            <a:spLocks/>
          </p:cNvSpPr>
          <p:nvPr/>
        </p:nvSpPr>
        <p:spPr>
          <a:xfrm>
            <a:off x="3577268" y="3904483"/>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TITLE GOES HERE</a:t>
            </a:r>
            <a:br>
              <a:rPr lang="en-US" sz="14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44" name="Rectangle 43"/>
          <p:cNvSpPr/>
          <p:nvPr/>
        </p:nvSpPr>
        <p:spPr>
          <a:xfrm>
            <a:off x="6492978" y="3646553"/>
            <a:ext cx="149929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Inhaltsplatzhalter 4"/>
          <p:cNvSpPr txBox="1">
            <a:spLocks/>
          </p:cNvSpPr>
          <p:nvPr/>
        </p:nvSpPr>
        <p:spPr>
          <a:xfrm>
            <a:off x="6425544" y="3904483"/>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TITLE GOES HERE</a:t>
            </a:r>
            <a:br>
              <a:rPr lang="en-US" sz="14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50" name="Rectangle 49"/>
          <p:cNvSpPr/>
          <p:nvPr/>
        </p:nvSpPr>
        <p:spPr>
          <a:xfrm>
            <a:off x="9335536" y="3646553"/>
            <a:ext cx="1499296" cy="4571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Inhaltsplatzhalter 4"/>
          <p:cNvSpPr txBox="1">
            <a:spLocks/>
          </p:cNvSpPr>
          <p:nvPr/>
        </p:nvSpPr>
        <p:spPr>
          <a:xfrm>
            <a:off x="9268102" y="3904483"/>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TITLE GOES HERE</a:t>
            </a:r>
            <a:br>
              <a:rPr lang="en-US" sz="14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grpSp>
        <p:nvGrpSpPr>
          <p:cNvPr id="55" name="Group 54"/>
          <p:cNvGrpSpPr/>
          <p:nvPr/>
        </p:nvGrpSpPr>
        <p:grpSpPr>
          <a:xfrm>
            <a:off x="4123156" y="2814631"/>
            <a:ext cx="542388" cy="677480"/>
            <a:chOff x="2611438" y="2698750"/>
            <a:chExt cx="427038" cy="533400"/>
          </a:xfrm>
          <a:solidFill>
            <a:schemeClr val="bg1"/>
          </a:solidFill>
        </p:grpSpPr>
        <p:sp>
          <p:nvSpPr>
            <p:cNvPr id="56" name="Freeform 126"/>
            <p:cNvSpPr>
              <a:spLocks noEditPoints="1"/>
            </p:cNvSpPr>
            <p:nvPr/>
          </p:nvSpPr>
          <p:spPr bwMode="auto">
            <a:xfrm>
              <a:off x="2611438" y="2698750"/>
              <a:ext cx="427038" cy="533400"/>
            </a:xfrm>
            <a:custGeom>
              <a:avLst/>
              <a:gdLst>
                <a:gd name="T0" fmla="*/ 1093 w 2693"/>
                <a:gd name="T1" fmla="*/ 218 h 3358"/>
                <a:gd name="T2" fmla="*/ 787 w 2693"/>
                <a:gd name="T3" fmla="*/ 335 h 3358"/>
                <a:gd name="T4" fmla="*/ 530 w 2693"/>
                <a:gd name="T5" fmla="*/ 529 h 3358"/>
                <a:gd name="T6" fmla="*/ 335 w 2693"/>
                <a:gd name="T7" fmla="*/ 786 h 3358"/>
                <a:gd name="T8" fmla="*/ 218 w 2693"/>
                <a:gd name="T9" fmla="*/ 1093 h 3358"/>
                <a:gd name="T10" fmla="*/ 193 w 2693"/>
                <a:gd name="T11" fmla="*/ 1420 h 3358"/>
                <a:gd name="T12" fmla="*/ 212 w 2693"/>
                <a:gd name="T13" fmla="*/ 1569 h 3358"/>
                <a:gd name="T14" fmla="*/ 218 w 2693"/>
                <a:gd name="T15" fmla="*/ 1600 h 3358"/>
                <a:gd name="T16" fmla="*/ 297 w 2693"/>
                <a:gd name="T17" fmla="*/ 1831 h 3358"/>
                <a:gd name="T18" fmla="*/ 323 w 2693"/>
                <a:gd name="T19" fmla="*/ 1891 h 3358"/>
                <a:gd name="T20" fmla="*/ 459 w 2693"/>
                <a:gd name="T21" fmla="*/ 2149 h 3358"/>
                <a:gd name="T22" fmla="*/ 666 w 2693"/>
                <a:gd name="T23" fmla="*/ 2449 h 3358"/>
                <a:gd name="T24" fmla="*/ 956 w 2693"/>
                <a:gd name="T25" fmla="*/ 2783 h 3358"/>
                <a:gd name="T26" fmla="*/ 1345 w 2693"/>
                <a:gd name="T27" fmla="*/ 3140 h 3358"/>
                <a:gd name="T28" fmla="*/ 1735 w 2693"/>
                <a:gd name="T29" fmla="*/ 2783 h 3358"/>
                <a:gd name="T30" fmla="*/ 2025 w 2693"/>
                <a:gd name="T31" fmla="*/ 2449 h 3358"/>
                <a:gd name="T32" fmla="*/ 2232 w 2693"/>
                <a:gd name="T33" fmla="*/ 2149 h 3358"/>
                <a:gd name="T34" fmla="*/ 2368 w 2693"/>
                <a:gd name="T35" fmla="*/ 1891 h 3358"/>
                <a:gd name="T36" fmla="*/ 2395 w 2693"/>
                <a:gd name="T37" fmla="*/ 1831 h 3358"/>
                <a:gd name="T38" fmla="*/ 2473 w 2693"/>
                <a:gd name="T39" fmla="*/ 1600 h 3358"/>
                <a:gd name="T40" fmla="*/ 2479 w 2693"/>
                <a:gd name="T41" fmla="*/ 1568 h 3358"/>
                <a:gd name="T42" fmla="*/ 2501 w 2693"/>
                <a:gd name="T43" fmla="*/ 1346 h 3358"/>
                <a:gd name="T44" fmla="*/ 2452 w 2693"/>
                <a:gd name="T45" fmla="*/ 1012 h 3358"/>
                <a:gd name="T46" fmla="*/ 2315 w 2693"/>
                <a:gd name="T47" fmla="*/ 717 h 3358"/>
                <a:gd name="T48" fmla="*/ 2103 w 2693"/>
                <a:gd name="T49" fmla="*/ 474 h 3358"/>
                <a:gd name="T50" fmla="*/ 1832 w 2693"/>
                <a:gd name="T51" fmla="*/ 297 h 3358"/>
                <a:gd name="T52" fmla="*/ 1516 w 2693"/>
                <a:gd name="T53" fmla="*/ 202 h 3358"/>
                <a:gd name="T54" fmla="*/ 1437 w 2693"/>
                <a:gd name="T55" fmla="*/ 3 h 3358"/>
                <a:gd name="T56" fmla="*/ 1787 w 2693"/>
                <a:gd name="T57" fmla="*/ 75 h 3358"/>
                <a:gd name="T58" fmla="*/ 2098 w 2693"/>
                <a:gd name="T59" fmla="*/ 231 h 3358"/>
                <a:gd name="T60" fmla="*/ 2356 w 2693"/>
                <a:gd name="T61" fmla="*/ 458 h 3358"/>
                <a:gd name="T62" fmla="*/ 2549 w 2693"/>
                <a:gd name="T63" fmla="*/ 744 h 3358"/>
                <a:gd name="T64" fmla="*/ 2664 w 2693"/>
                <a:gd name="T65" fmla="*/ 1075 h 3358"/>
                <a:gd name="T66" fmla="*/ 2690 w 2693"/>
                <a:gd name="T67" fmla="*/ 1431 h 3358"/>
                <a:gd name="T68" fmla="*/ 2666 w 2693"/>
                <a:gd name="T69" fmla="*/ 1614 h 3358"/>
                <a:gd name="T70" fmla="*/ 2621 w 2693"/>
                <a:gd name="T71" fmla="*/ 1779 h 3358"/>
                <a:gd name="T72" fmla="*/ 2514 w 2693"/>
                <a:gd name="T73" fmla="*/ 2030 h 3358"/>
                <a:gd name="T74" fmla="*/ 2359 w 2693"/>
                <a:gd name="T75" fmla="*/ 2307 h 3358"/>
                <a:gd name="T76" fmla="*/ 2131 w 2693"/>
                <a:gd name="T77" fmla="*/ 2623 h 3358"/>
                <a:gd name="T78" fmla="*/ 1818 w 2693"/>
                <a:gd name="T79" fmla="*/ 2970 h 3358"/>
                <a:gd name="T80" fmla="*/ 1407 w 2693"/>
                <a:gd name="T81" fmla="*/ 3337 h 3358"/>
                <a:gd name="T82" fmla="*/ 1325 w 2693"/>
                <a:gd name="T83" fmla="*/ 3356 h 3358"/>
                <a:gd name="T84" fmla="*/ 1068 w 2693"/>
                <a:gd name="T85" fmla="*/ 3152 h 3358"/>
                <a:gd name="T86" fmla="*/ 706 w 2693"/>
                <a:gd name="T87" fmla="*/ 2793 h 3358"/>
                <a:gd name="T88" fmla="*/ 438 w 2693"/>
                <a:gd name="T89" fmla="*/ 2460 h 3358"/>
                <a:gd name="T90" fmla="*/ 248 w 2693"/>
                <a:gd name="T91" fmla="*/ 2163 h 3358"/>
                <a:gd name="T92" fmla="*/ 123 w 2693"/>
                <a:gd name="T93" fmla="*/ 1910 h 3358"/>
                <a:gd name="T94" fmla="*/ 34 w 2693"/>
                <a:gd name="T95" fmla="*/ 1644 h 3358"/>
                <a:gd name="T96" fmla="*/ 24 w 2693"/>
                <a:gd name="T97" fmla="*/ 1599 h 3358"/>
                <a:gd name="T98" fmla="*/ 3 w 2693"/>
                <a:gd name="T99" fmla="*/ 1254 h 3358"/>
                <a:gd name="T100" fmla="*/ 74 w 2693"/>
                <a:gd name="T101" fmla="*/ 905 h 3358"/>
                <a:gd name="T102" fmla="*/ 231 w 2693"/>
                <a:gd name="T103" fmla="*/ 594 h 3358"/>
                <a:gd name="T104" fmla="*/ 457 w 2693"/>
                <a:gd name="T105" fmla="*/ 336 h 3358"/>
                <a:gd name="T106" fmla="*/ 743 w 2693"/>
                <a:gd name="T107" fmla="*/ 143 h 3358"/>
                <a:gd name="T108" fmla="*/ 1075 w 2693"/>
                <a:gd name="T109" fmla="*/ 28 h 3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3" h="3358">
                  <a:moveTo>
                    <a:pt x="1345" y="190"/>
                  </a:moveTo>
                  <a:lnTo>
                    <a:pt x="1260" y="193"/>
                  </a:lnTo>
                  <a:lnTo>
                    <a:pt x="1175" y="202"/>
                  </a:lnTo>
                  <a:lnTo>
                    <a:pt x="1093" y="218"/>
                  </a:lnTo>
                  <a:lnTo>
                    <a:pt x="1013" y="239"/>
                  </a:lnTo>
                  <a:lnTo>
                    <a:pt x="935" y="266"/>
                  </a:lnTo>
                  <a:lnTo>
                    <a:pt x="859" y="297"/>
                  </a:lnTo>
                  <a:lnTo>
                    <a:pt x="787" y="335"/>
                  </a:lnTo>
                  <a:lnTo>
                    <a:pt x="718" y="377"/>
                  </a:lnTo>
                  <a:lnTo>
                    <a:pt x="651" y="423"/>
                  </a:lnTo>
                  <a:lnTo>
                    <a:pt x="588" y="474"/>
                  </a:lnTo>
                  <a:lnTo>
                    <a:pt x="530" y="529"/>
                  </a:lnTo>
                  <a:lnTo>
                    <a:pt x="475" y="588"/>
                  </a:lnTo>
                  <a:lnTo>
                    <a:pt x="424" y="651"/>
                  </a:lnTo>
                  <a:lnTo>
                    <a:pt x="377" y="717"/>
                  </a:lnTo>
                  <a:lnTo>
                    <a:pt x="335" y="786"/>
                  </a:lnTo>
                  <a:lnTo>
                    <a:pt x="298" y="859"/>
                  </a:lnTo>
                  <a:lnTo>
                    <a:pt x="266" y="934"/>
                  </a:lnTo>
                  <a:lnTo>
                    <a:pt x="240" y="1012"/>
                  </a:lnTo>
                  <a:lnTo>
                    <a:pt x="218" y="1093"/>
                  </a:lnTo>
                  <a:lnTo>
                    <a:pt x="203" y="1175"/>
                  </a:lnTo>
                  <a:lnTo>
                    <a:pt x="194" y="1259"/>
                  </a:lnTo>
                  <a:lnTo>
                    <a:pt x="191" y="1346"/>
                  </a:lnTo>
                  <a:lnTo>
                    <a:pt x="193" y="1420"/>
                  </a:lnTo>
                  <a:lnTo>
                    <a:pt x="200" y="1493"/>
                  </a:lnTo>
                  <a:lnTo>
                    <a:pt x="211" y="1566"/>
                  </a:lnTo>
                  <a:lnTo>
                    <a:pt x="211" y="1568"/>
                  </a:lnTo>
                  <a:lnTo>
                    <a:pt x="212" y="1569"/>
                  </a:lnTo>
                  <a:lnTo>
                    <a:pt x="212" y="1571"/>
                  </a:lnTo>
                  <a:lnTo>
                    <a:pt x="213" y="1576"/>
                  </a:lnTo>
                  <a:lnTo>
                    <a:pt x="215" y="1586"/>
                  </a:lnTo>
                  <a:lnTo>
                    <a:pt x="218" y="1600"/>
                  </a:lnTo>
                  <a:lnTo>
                    <a:pt x="218" y="1602"/>
                  </a:lnTo>
                  <a:lnTo>
                    <a:pt x="240" y="1680"/>
                  </a:lnTo>
                  <a:lnTo>
                    <a:pt x="265" y="1757"/>
                  </a:lnTo>
                  <a:lnTo>
                    <a:pt x="297" y="1831"/>
                  </a:lnTo>
                  <a:lnTo>
                    <a:pt x="297" y="1832"/>
                  </a:lnTo>
                  <a:lnTo>
                    <a:pt x="297" y="1833"/>
                  </a:lnTo>
                  <a:lnTo>
                    <a:pt x="298" y="1834"/>
                  </a:lnTo>
                  <a:lnTo>
                    <a:pt x="323" y="1891"/>
                  </a:lnTo>
                  <a:lnTo>
                    <a:pt x="351" y="1951"/>
                  </a:lnTo>
                  <a:lnTo>
                    <a:pt x="384" y="2014"/>
                  </a:lnTo>
                  <a:lnTo>
                    <a:pt x="420" y="2080"/>
                  </a:lnTo>
                  <a:lnTo>
                    <a:pt x="459" y="2149"/>
                  </a:lnTo>
                  <a:lnTo>
                    <a:pt x="504" y="2220"/>
                  </a:lnTo>
                  <a:lnTo>
                    <a:pt x="553" y="2295"/>
                  </a:lnTo>
                  <a:lnTo>
                    <a:pt x="607" y="2371"/>
                  </a:lnTo>
                  <a:lnTo>
                    <a:pt x="666" y="2449"/>
                  </a:lnTo>
                  <a:lnTo>
                    <a:pt x="730" y="2531"/>
                  </a:lnTo>
                  <a:lnTo>
                    <a:pt x="800" y="2612"/>
                  </a:lnTo>
                  <a:lnTo>
                    <a:pt x="876" y="2697"/>
                  </a:lnTo>
                  <a:lnTo>
                    <a:pt x="956" y="2783"/>
                  </a:lnTo>
                  <a:lnTo>
                    <a:pt x="1044" y="2871"/>
                  </a:lnTo>
                  <a:lnTo>
                    <a:pt x="1138" y="2960"/>
                  </a:lnTo>
                  <a:lnTo>
                    <a:pt x="1238" y="3049"/>
                  </a:lnTo>
                  <a:lnTo>
                    <a:pt x="1345" y="3140"/>
                  </a:lnTo>
                  <a:lnTo>
                    <a:pt x="1453" y="3049"/>
                  </a:lnTo>
                  <a:lnTo>
                    <a:pt x="1554" y="2960"/>
                  </a:lnTo>
                  <a:lnTo>
                    <a:pt x="1648" y="2871"/>
                  </a:lnTo>
                  <a:lnTo>
                    <a:pt x="1735" y="2783"/>
                  </a:lnTo>
                  <a:lnTo>
                    <a:pt x="1816" y="2697"/>
                  </a:lnTo>
                  <a:lnTo>
                    <a:pt x="1892" y="2612"/>
                  </a:lnTo>
                  <a:lnTo>
                    <a:pt x="1961" y="2531"/>
                  </a:lnTo>
                  <a:lnTo>
                    <a:pt x="2025" y="2449"/>
                  </a:lnTo>
                  <a:lnTo>
                    <a:pt x="2084" y="2371"/>
                  </a:lnTo>
                  <a:lnTo>
                    <a:pt x="2139" y="2295"/>
                  </a:lnTo>
                  <a:lnTo>
                    <a:pt x="2188" y="2220"/>
                  </a:lnTo>
                  <a:lnTo>
                    <a:pt x="2232" y="2149"/>
                  </a:lnTo>
                  <a:lnTo>
                    <a:pt x="2272" y="2080"/>
                  </a:lnTo>
                  <a:lnTo>
                    <a:pt x="2308" y="2014"/>
                  </a:lnTo>
                  <a:lnTo>
                    <a:pt x="2341" y="1951"/>
                  </a:lnTo>
                  <a:lnTo>
                    <a:pt x="2368" y="1891"/>
                  </a:lnTo>
                  <a:lnTo>
                    <a:pt x="2394" y="1834"/>
                  </a:lnTo>
                  <a:lnTo>
                    <a:pt x="2394" y="1833"/>
                  </a:lnTo>
                  <a:lnTo>
                    <a:pt x="2395" y="1832"/>
                  </a:lnTo>
                  <a:lnTo>
                    <a:pt x="2395" y="1831"/>
                  </a:lnTo>
                  <a:lnTo>
                    <a:pt x="2426" y="1757"/>
                  </a:lnTo>
                  <a:lnTo>
                    <a:pt x="2453" y="1680"/>
                  </a:lnTo>
                  <a:lnTo>
                    <a:pt x="2473" y="1602"/>
                  </a:lnTo>
                  <a:lnTo>
                    <a:pt x="2473" y="1600"/>
                  </a:lnTo>
                  <a:lnTo>
                    <a:pt x="2476" y="1586"/>
                  </a:lnTo>
                  <a:lnTo>
                    <a:pt x="2478" y="1576"/>
                  </a:lnTo>
                  <a:lnTo>
                    <a:pt x="2479" y="1571"/>
                  </a:lnTo>
                  <a:lnTo>
                    <a:pt x="2479" y="1568"/>
                  </a:lnTo>
                  <a:lnTo>
                    <a:pt x="2481" y="1566"/>
                  </a:lnTo>
                  <a:lnTo>
                    <a:pt x="2492" y="1494"/>
                  </a:lnTo>
                  <a:lnTo>
                    <a:pt x="2499" y="1420"/>
                  </a:lnTo>
                  <a:lnTo>
                    <a:pt x="2501" y="1346"/>
                  </a:lnTo>
                  <a:lnTo>
                    <a:pt x="2498" y="1259"/>
                  </a:lnTo>
                  <a:lnTo>
                    <a:pt x="2489" y="1175"/>
                  </a:lnTo>
                  <a:lnTo>
                    <a:pt x="2473" y="1093"/>
                  </a:lnTo>
                  <a:lnTo>
                    <a:pt x="2452" y="1012"/>
                  </a:lnTo>
                  <a:lnTo>
                    <a:pt x="2425" y="934"/>
                  </a:lnTo>
                  <a:lnTo>
                    <a:pt x="2394" y="859"/>
                  </a:lnTo>
                  <a:lnTo>
                    <a:pt x="2357" y="786"/>
                  </a:lnTo>
                  <a:lnTo>
                    <a:pt x="2315" y="717"/>
                  </a:lnTo>
                  <a:lnTo>
                    <a:pt x="2268" y="651"/>
                  </a:lnTo>
                  <a:lnTo>
                    <a:pt x="2217" y="588"/>
                  </a:lnTo>
                  <a:lnTo>
                    <a:pt x="2162" y="529"/>
                  </a:lnTo>
                  <a:lnTo>
                    <a:pt x="2103" y="474"/>
                  </a:lnTo>
                  <a:lnTo>
                    <a:pt x="2041" y="423"/>
                  </a:lnTo>
                  <a:lnTo>
                    <a:pt x="1974" y="377"/>
                  </a:lnTo>
                  <a:lnTo>
                    <a:pt x="1905" y="335"/>
                  </a:lnTo>
                  <a:lnTo>
                    <a:pt x="1832" y="297"/>
                  </a:lnTo>
                  <a:lnTo>
                    <a:pt x="1757" y="266"/>
                  </a:lnTo>
                  <a:lnTo>
                    <a:pt x="1679" y="239"/>
                  </a:lnTo>
                  <a:lnTo>
                    <a:pt x="1599" y="218"/>
                  </a:lnTo>
                  <a:lnTo>
                    <a:pt x="1516" y="202"/>
                  </a:lnTo>
                  <a:lnTo>
                    <a:pt x="1432" y="193"/>
                  </a:lnTo>
                  <a:lnTo>
                    <a:pt x="1345" y="190"/>
                  </a:lnTo>
                  <a:close/>
                  <a:moveTo>
                    <a:pt x="1345" y="0"/>
                  </a:moveTo>
                  <a:lnTo>
                    <a:pt x="1437" y="3"/>
                  </a:lnTo>
                  <a:lnTo>
                    <a:pt x="1528" y="13"/>
                  </a:lnTo>
                  <a:lnTo>
                    <a:pt x="1617" y="28"/>
                  </a:lnTo>
                  <a:lnTo>
                    <a:pt x="1703" y="49"/>
                  </a:lnTo>
                  <a:lnTo>
                    <a:pt x="1787" y="75"/>
                  </a:lnTo>
                  <a:lnTo>
                    <a:pt x="1869" y="106"/>
                  </a:lnTo>
                  <a:lnTo>
                    <a:pt x="1948" y="143"/>
                  </a:lnTo>
                  <a:lnTo>
                    <a:pt x="2024" y="185"/>
                  </a:lnTo>
                  <a:lnTo>
                    <a:pt x="2098" y="231"/>
                  </a:lnTo>
                  <a:lnTo>
                    <a:pt x="2167" y="281"/>
                  </a:lnTo>
                  <a:lnTo>
                    <a:pt x="2233" y="336"/>
                  </a:lnTo>
                  <a:lnTo>
                    <a:pt x="2297" y="395"/>
                  </a:lnTo>
                  <a:lnTo>
                    <a:pt x="2356" y="458"/>
                  </a:lnTo>
                  <a:lnTo>
                    <a:pt x="2411" y="525"/>
                  </a:lnTo>
                  <a:lnTo>
                    <a:pt x="2461" y="594"/>
                  </a:lnTo>
                  <a:lnTo>
                    <a:pt x="2507" y="668"/>
                  </a:lnTo>
                  <a:lnTo>
                    <a:pt x="2549" y="744"/>
                  </a:lnTo>
                  <a:lnTo>
                    <a:pt x="2586" y="823"/>
                  </a:lnTo>
                  <a:lnTo>
                    <a:pt x="2617" y="905"/>
                  </a:lnTo>
                  <a:lnTo>
                    <a:pt x="2644" y="989"/>
                  </a:lnTo>
                  <a:lnTo>
                    <a:pt x="2664" y="1075"/>
                  </a:lnTo>
                  <a:lnTo>
                    <a:pt x="2680" y="1164"/>
                  </a:lnTo>
                  <a:lnTo>
                    <a:pt x="2689" y="1254"/>
                  </a:lnTo>
                  <a:lnTo>
                    <a:pt x="2693" y="1346"/>
                  </a:lnTo>
                  <a:lnTo>
                    <a:pt x="2690" y="1431"/>
                  </a:lnTo>
                  <a:lnTo>
                    <a:pt x="2682" y="1516"/>
                  </a:lnTo>
                  <a:lnTo>
                    <a:pt x="2668" y="1599"/>
                  </a:lnTo>
                  <a:lnTo>
                    <a:pt x="2667" y="1604"/>
                  </a:lnTo>
                  <a:lnTo>
                    <a:pt x="2666" y="1614"/>
                  </a:lnTo>
                  <a:lnTo>
                    <a:pt x="2663" y="1627"/>
                  </a:lnTo>
                  <a:lnTo>
                    <a:pt x="2659" y="1644"/>
                  </a:lnTo>
                  <a:lnTo>
                    <a:pt x="2642" y="1713"/>
                  </a:lnTo>
                  <a:lnTo>
                    <a:pt x="2621" y="1779"/>
                  </a:lnTo>
                  <a:lnTo>
                    <a:pt x="2597" y="1845"/>
                  </a:lnTo>
                  <a:lnTo>
                    <a:pt x="2569" y="1910"/>
                  </a:lnTo>
                  <a:lnTo>
                    <a:pt x="2544" y="1968"/>
                  </a:lnTo>
                  <a:lnTo>
                    <a:pt x="2514" y="2030"/>
                  </a:lnTo>
                  <a:lnTo>
                    <a:pt x="2482" y="2095"/>
                  </a:lnTo>
                  <a:lnTo>
                    <a:pt x="2445" y="2163"/>
                  </a:lnTo>
                  <a:lnTo>
                    <a:pt x="2404" y="2233"/>
                  </a:lnTo>
                  <a:lnTo>
                    <a:pt x="2359" y="2307"/>
                  </a:lnTo>
                  <a:lnTo>
                    <a:pt x="2309" y="2383"/>
                  </a:lnTo>
                  <a:lnTo>
                    <a:pt x="2255" y="2460"/>
                  </a:lnTo>
                  <a:lnTo>
                    <a:pt x="2196" y="2541"/>
                  </a:lnTo>
                  <a:lnTo>
                    <a:pt x="2131" y="2623"/>
                  </a:lnTo>
                  <a:lnTo>
                    <a:pt x="2061" y="2707"/>
                  </a:lnTo>
                  <a:lnTo>
                    <a:pt x="1986" y="2793"/>
                  </a:lnTo>
                  <a:lnTo>
                    <a:pt x="1905" y="2881"/>
                  </a:lnTo>
                  <a:lnTo>
                    <a:pt x="1818" y="2970"/>
                  </a:lnTo>
                  <a:lnTo>
                    <a:pt x="1725" y="3060"/>
                  </a:lnTo>
                  <a:lnTo>
                    <a:pt x="1625" y="3152"/>
                  </a:lnTo>
                  <a:lnTo>
                    <a:pt x="1519" y="3243"/>
                  </a:lnTo>
                  <a:lnTo>
                    <a:pt x="1407" y="3337"/>
                  </a:lnTo>
                  <a:lnTo>
                    <a:pt x="1387" y="3349"/>
                  </a:lnTo>
                  <a:lnTo>
                    <a:pt x="1368" y="3356"/>
                  </a:lnTo>
                  <a:lnTo>
                    <a:pt x="1346" y="3358"/>
                  </a:lnTo>
                  <a:lnTo>
                    <a:pt x="1325" y="3356"/>
                  </a:lnTo>
                  <a:lnTo>
                    <a:pt x="1306" y="3349"/>
                  </a:lnTo>
                  <a:lnTo>
                    <a:pt x="1286" y="3337"/>
                  </a:lnTo>
                  <a:lnTo>
                    <a:pt x="1174" y="3243"/>
                  </a:lnTo>
                  <a:lnTo>
                    <a:pt x="1068" y="3152"/>
                  </a:lnTo>
                  <a:lnTo>
                    <a:pt x="968" y="3060"/>
                  </a:lnTo>
                  <a:lnTo>
                    <a:pt x="875" y="2970"/>
                  </a:lnTo>
                  <a:lnTo>
                    <a:pt x="787" y="2881"/>
                  </a:lnTo>
                  <a:lnTo>
                    <a:pt x="706" y="2793"/>
                  </a:lnTo>
                  <a:lnTo>
                    <a:pt x="631" y="2707"/>
                  </a:lnTo>
                  <a:lnTo>
                    <a:pt x="561" y="2623"/>
                  </a:lnTo>
                  <a:lnTo>
                    <a:pt x="497" y="2541"/>
                  </a:lnTo>
                  <a:lnTo>
                    <a:pt x="438" y="2460"/>
                  </a:lnTo>
                  <a:lnTo>
                    <a:pt x="384" y="2383"/>
                  </a:lnTo>
                  <a:lnTo>
                    <a:pt x="334" y="2307"/>
                  </a:lnTo>
                  <a:lnTo>
                    <a:pt x="289" y="2233"/>
                  </a:lnTo>
                  <a:lnTo>
                    <a:pt x="248" y="2163"/>
                  </a:lnTo>
                  <a:lnTo>
                    <a:pt x="211" y="2095"/>
                  </a:lnTo>
                  <a:lnTo>
                    <a:pt x="179" y="2030"/>
                  </a:lnTo>
                  <a:lnTo>
                    <a:pt x="149" y="1968"/>
                  </a:lnTo>
                  <a:lnTo>
                    <a:pt x="123" y="1910"/>
                  </a:lnTo>
                  <a:lnTo>
                    <a:pt x="96" y="1845"/>
                  </a:lnTo>
                  <a:lnTo>
                    <a:pt x="71" y="1779"/>
                  </a:lnTo>
                  <a:lnTo>
                    <a:pt x="51" y="1712"/>
                  </a:lnTo>
                  <a:lnTo>
                    <a:pt x="34" y="1644"/>
                  </a:lnTo>
                  <a:lnTo>
                    <a:pt x="30" y="1627"/>
                  </a:lnTo>
                  <a:lnTo>
                    <a:pt x="28" y="1614"/>
                  </a:lnTo>
                  <a:lnTo>
                    <a:pt x="25" y="1604"/>
                  </a:lnTo>
                  <a:lnTo>
                    <a:pt x="24" y="1599"/>
                  </a:lnTo>
                  <a:lnTo>
                    <a:pt x="11" y="1516"/>
                  </a:lnTo>
                  <a:lnTo>
                    <a:pt x="3" y="1431"/>
                  </a:lnTo>
                  <a:lnTo>
                    <a:pt x="0" y="1346"/>
                  </a:lnTo>
                  <a:lnTo>
                    <a:pt x="3" y="1254"/>
                  </a:lnTo>
                  <a:lnTo>
                    <a:pt x="12" y="1164"/>
                  </a:lnTo>
                  <a:lnTo>
                    <a:pt x="28" y="1075"/>
                  </a:lnTo>
                  <a:lnTo>
                    <a:pt x="49" y="989"/>
                  </a:lnTo>
                  <a:lnTo>
                    <a:pt x="74" y="905"/>
                  </a:lnTo>
                  <a:lnTo>
                    <a:pt x="106" y="823"/>
                  </a:lnTo>
                  <a:lnTo>
                    <a:pt x="143" y="744"/>
                  </a:lnTo>
                  <a:lnTo>
                    <a:pt x="185" y="668"/>
                  </a:lnTo>
                  <a:lnTo>
                    <a:pt x="231" y="594"/>
                  </a:lnTo>
                  <a:lnTo>
                    <a:pt x="281" y="525"/>
                  </a:lnTo>
                  <a:lnTo>
                    <a:pt x="336" y="458"/>
                  </a:lnTo>
                  <a:lnTo>
                    <a:pt x="395" y="395"/>
                  </a:lnTo>
                  <a:lnTo>
                    <a:pt x="457" y="336"/>
                  </a:lnTo>
                  <a:lnTo>
                    <a:pt x="525" y="281"/>
                  </a:lnTo>
                  <a:lnTo>
                    <a:pt x="594" y="231"/>
                  </a:lnTo>
                  <a:lnTo>
                    <a:pt x="668" y="185"/>
                  </a:lnTo>
                  <a:lnTo>
                    <a:pt x="743" y="143"/>
                  </a:lnTo>
                  <a:lnTo>
                    <a:pt x="823" y="106"/>
                  </a:lnTo>
                  <a:lnTo>
                    <a:pt x="904" y="75"/>
                  </a:lnTo>
                  <a:lnTo>
                    <a:pt x="988" y="49"/>
                  </a:lnTo>
                  <a:lnTo>
                    <a:pt x="1075" y="28"/>
                  </a:lnTo>
                  <a:lnTo>
                    <a:pt x="1164" y="13"/>
                  </a:lnTo>
                  <a:lnTo>
                    <a:pt x="1254" y="3"/>
                  </a:lnTo>
                  <a:lnTo>
                    <a:pt x="13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27"/>
            <p:cNvSpPr>
              <a:spLocks noEditPoints="1"/>
            </p:cNvSpPr>
            <p:nvPr/>
          </p:nvSpPr>
          <p:spPr bwMode="auto">
            <a:xfrm>
              <a:off x="2689226" y="2779713"/>
              <a:ext cx="271463" cy="271463"/>
            </a:xfrm>
            <a:custGeom>
              <a:avLst/>
              <a:gdLst>
                <a:gd name="T0" fmla="*/ 728 w 1708"/>
                <a:gd name="T1" fmla="*/ 202 h 1709"/>
                <a:gd name="T2" fmla="*/ 554 w 1708"/>
                <a:gd name="T3" fmla="*/ 261 h 1709"/>
                <a:gd name="T4" fmla="*/ 406 w 1708"/>
                <a:gd name="T5" fmla="*/ 364 h 1709"/>
                <a:gd name="T6" fmla="*/ 291 w 1708"/>
                <a:gd name="T7" fmla="*/ 502 h 1709"/>
                <a:gd name="T8" fmla="*/ 216 w 1708"/>
                <a:gd name="T9" fmla="*/ 668 h 1709"/>
                <a:gd name="T10" fmla="*/ 190 w 1708"/>
                <a:gd name="T11" fmla="*/ 854 h 1709"/>
                <a:gd name="T12" fmla="*/ 216 w 1708"/>
                <a:gd name="T13" fmla="*/ 1040 h 1709"/>
                <a:gd name="T14" fmla="*/ 291 w 1708"/>
                <a:gd name="T15" fmla="*/ 1207 h 1709"/>
                <a:gd name="T16" fmla="*/ 406 w 1708"/>
                <a:gd name="T17" fmla="*/ 1345 h 1709"/>
                <a:gd name="T18" fmla="*/ 554 w 1708"/>
                <a:gd name="T19" fmla="*/ 1447 h 1709"/>
                <a:gd name="T20" fmla="*/ 728 w 1708"/>
                <a:gd name="T21" fmla="*/ 1507 h 1709"/>
                <a:gd name="T22" fmla="*/ 918 w 1708"/>
                <a:gd name="T23" fmla="*/ 1516 h 1709"/>
                <a:gd name="T24" fmla="*/ 1098 w 1708"/>
                <a:gd name="T25" fmla="*/ 1472 h 1709"/>
                <a:gd name="T26" fmla="*/ 1256 w 1708"/>
                <a:gd name="T27" fmla="*/ 1383 h 1709"/>
                <a:gd name="T28" fmla="*/ 1382 w 1708"/>
                <a:gd name="T29" fmla="*/ 1256 h 1709"/>
                <a:gd name="T30" fmla="*/ 1472 w 1708"/>
                <a:gd name="T31" fmla="*/ 1098 h 1709"/>
                <a:gd name="T32" fmla="*/ 1515 w 1708"/>
                <a:gd name="T33" fmla="*/ 918 h 1709"/>
                <a:gd name="T34" fmla="*/ 1506 w 1708"/>
                <a:gd name="T35" fmla="*/ 728 h 1709"/>
                <a:gd name="T36" fmla="*/ 1446 w 1708"/>
                <a:gd name="T37" fmla="*/ 555 h 1709"/>
                <a:gd name="T38" fmla="*/ 1343 w 1708"/>
                <a:gd name="T39" fmla="*/ 406 h 1709"/>
                <a:gd name="T40" fmla="*/ 1206 w 1708"/>
                <a:gd name="T41" fmla="*/ 291 h 1709"/>
                <a:gd name="T42" fmla="*/ 1040 w 1708"/>
                <a:gd name="T43" fmla="*/ 216 h 1709"/>
                <a:gd name="T44" fmla="*/ 853 w 1708"/>
                <a:gd name="T45" fmla="*/ 190 h 1709"/>
                <a:gd name="T46" fmla="*/ 999 w 1708"/>
                <a:gd name="T47" fmla="*/ 12 h 1709"/>
                <a:gd name="T48" fmla="*/ 1201 w 1708"/>
                <a:gd name="T49" fmla="*/ 74 h 1709"/>
                <a:gd name="T50" fmla="*/ 1380 w 1708"/>
                <a:gd name="T51" fmla="*/ 181 h 1709"/>
                <a:gd name="T52" fmla="*/ 1526 w 1708"/>
                <a:gd name="T53" fmla="*/ 327 h 1709"/>
                <a:gd name="T54" fmla="*/ 1633 w 1708"/>
                <a:gd name="T55" fmla="*/ 506 h 1709"/>
                <a:gd name="T56" fmla="*/ 1696 w 1708"/>
                <a:gd name="T57" fmla="*/ 708 h 1709"/>
                <a:gd name="T58" fmla="*/ 1705 w 1708"/>
                <a:gd name="T59" fmla="*/ 928 h 1709"/>
                <a:gd name="T60" fmla="*/ 1660 w 1708"/>
                <a:gd name="T61" fmla="*/ 1137 h 1709"/>
                <a:gd name="T62" fmla="*/ 1567 w 1708"/>
                <a:gd name="T63" fmla="*/ 1324 h 1709"/>
                <a:gd name="T64" fmla="*/ 1432 w 1708"/>
                <a:gd name="T65" fmla="*/ 1482 h 1709"/>
                <a:gd name="T66" fmla="*/ 1265 w 1708"/>
                <a:gd name="T67" fmla="*/ 1603 h 1709"/>
                <a:gd name="T68" fmla="*/ 1069 w 1708"/>
                <a:gd name="T69" fmla="*/ 1682 h 1709"/>
                <a:gd name="T70" fmla="*/ 853 w 1708"/>
                <a:gd name="T71" fmla="*/ 1709 h 1709"/>
                <a:gd name="T72" fmla="*/ 638 w 1708"/>
                <a:gd name="T73" fmla="*/ 1682 h 1709"/>
                <a:gd name="T74" fmla="*/ 443 w 1708"/>
                <a:gd name="T75" fmla="*/ 1603 h 1709"/>
                <a:gd name="T76" fmla="*/ 275 w 1708"/>
                <a:gd name="T77" fmla="*/ 1482 h 1709"/>
                <a:gd name="T78" fmla="*/ 141 w 1708"/>
                <a:gd name="T79" fmla="*/ 1324 h 1709"/>
                <a:gd name="T80" fmla="*/ 48 w 1708"/>
                <a:gd name="T81" fmla="*/ 1137 h 1709"/>
                <a:gd name="T82" fmla="*/ 3 w 1708"/>
                <a:gd name="T83" fmla="*/ 928 h 1709"/>
                <a:gd name="T84" fmla="*/ 12 w 1708"/>
                <a:gd name="T85" fmla="*/ 708 h 1709"/>
                <a:gd name="T86" fmla="*/ 73 w 1708"/>
                <a:gd name="T87" fmla="*/ 506 h 1709"/>
                <a:gd name="T88" fmla="*/ 182 w 1708"/>
                <a:gd name="T89" fmla="*/ 327 h 1709"/>
                <a:gd name="T90" fmla="*/ 328 w 1708"/>
                <a:gd name="T91" fmla="*/ 181 h 1709"/>
                <a:gd name="T92" fmla="*/ 505 w 1708"/>
                <a:gd name="T93" fmla="*/ 74 h 1709"/>
                <a:gd name="T94" fmla="*/ 708 w 1708"/>
                <a:gd name="T95" fmla="*/ 12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8" h="1709">
                  <a:moveTo>
                    <a:pt x="853" y="190"/>
                  </a:moveTo>
                  <a:lnTo>
                    <a:pt x="790" y="193"/>
                  </a:lnTo>
                  <a:lnTo>
                    <a:pt x="728" y="202"/>
                  </a:lnTo>
                  <a:lnTo>
                    <a:pt x="668" y="216"/>
                  </a:lnTo>
                  <a:lnTo>
                    <a:pt x="609" y="237"/>
                  </a:lnTo>
                  <a:lnTo>
                    <a:pt x="554" y="261"/>
                  </a:lnTo>
                  <a:lnTo>
                    <a:pt x="501" y="291"/>
                  </a:lnTo>
                  <a:lnTo>
                    <a:pt x="452" y="325"/>
                  </a:lnTo>
                  <a:lnTo>
                    <a:pt x="406" y="364"/>
                  </a:lnTo>
                  <a:lnTo>
                    <a:pt x="363" y="406"/>
                  </a:lnTo>
                  <a:lnTo>
                    <a:pt x="326" y="453"/>
                  </a:lnTo>
                  <a:lnTo>
                    <a:pt x="291" y="502"/>
                  </a:lnTo>
                  <a:lnTo>
                    <a:pt x="261" y="555"/>
                  </a:lnTo>
                  <a:lnTo>
                    <a:pt x="236" y="610"/>
                  </a:lnTo>
                  <a:lnTo>
                    <a:pt x="216" y="668"/>
                  </a:lnTo>
                  <a:lnTo>
                    <a:pt x="201" y="728"/>
                  </a:lnTo>
                  <a:lnTo>
                    <a:pt x="193" y="790"/>
                  </a:lnTo>
                  <a:lnTo>
                    <a:pt x="190" y="854"/>
                  </a:lnTo>
                  <a:lnTo>
                    <a:pt x="193" y="918"/>
                  </a:lnTo>
                  <a:lnTo>
                    <a:pt x="201" y="980"/>
                  </a:lnTo>
                  <a:lnTo>
                    <a:pt x="216" y="1040"/>
                  </a:lnTo>
                  <a:lnTo>
                    <a:pt x="236" y="1098"/>
                  </a:lnTo>
                  <a:lnTo>
                    <a:pt x="261" y="1154"/>
                  </a:lnTo>
                  <a:lnTo>
                    <a:pt x="291" y="1207"/>
                  </a:lnTo>
                  <a:lnTo>
                    <a:pt x="325" y="1256"/>
                  </a:lnTo>
                  <a:lnTo>
                    <a:pt x="363" y="1302"/>
                  </a:lnTo>
                  <a:lnTo>
                    <a:pt x="406" y="1345"/>
                  </a:lnTo>
                  <a:lnTo>
                    <a:pt x="452" y="1383"/>
                  </a:lnTo>
                  <a:lnTo>
                    <a:pt x="501" y="1417"/>
                  </a:lnTo>
                  <a:lnTo>
                    <a:pt x="554" y="1447"/>
                  </a:lnTo>
                  <a:lnTo>
                    <a:pt x="609" y="1472"/>
                  </a:lnTo>
                  <a:lnTo>
                    <a:pt x="668" y="1492"/>
                  </a:lnTo>
                  <a:lnTo>
                    <a:pt x="728" y="1507"/>
                  </a:lnTo>
                  <a:lnTo>
                    <a:pt x="790" y="1516"/>
                  </a:lnTo>
                  <a:lnTo>
                    <a:pt x="853" y="1519"/>
                  </a:lnTo>
                  <a:lnTo>
                    <a:pt x="918" y="1516"/>
                  </a:lnTo>
                  <a:lnTo>
                    <a:pt x="980" y="1507"/>
                  </a:lnTo>
                  <a:lnTo>
                    <a:pt x="1040" y="1492"/>
                  </a:lnTo>
                  <a:lnTo>
                    <a:pt x="1098" y="1472"/>
                  </a:lnTo>
                  <a:lnTo>
                    <a:pt x="1153" y="1447"/>
                  </a:lnTo>
                  <a:lnTo>
                    <a:pt x="1207" y="1417"/>
                  </a:lnTo>
                  <a:lnTo>
                    <a:pt x="1256" y="1383"/>
                  </a:lnTo>
                  <a:lnTo>
                    <a:pt x="1302" y="1345"/>
                  </a:lnTo>
                  <a:lnTo>
                    <a:pt x="1344" y="1302"/>
                  </a:lnTo>
                  <a:lnTo>
                    <a:pt x="1382" y="1256"/>
                  </a:lnTo>
                  <a:lnTo>
                    <a:pt x="1417" y="1207"/>
                  </a:lnTo>
                  <a:lnTo>
                    <a:pt x="1446" y="1154"/>
                  </a:lnTo>
                  <a:lnTo>
                    <a:pt x="1472" y="1098"/>
                  </a:lnTo>
                  <a:lnTo>
                    <a:pt x="1491" y="1040"/>
                  </a:lnTo>
                  <a:lnTo>
                    <a:pt x="1506" y="980"/>
                  </a:lnTo>
                  <a:lnTo>
                    <a:pt x="1515" y="918"/>
                  </a:lnTo>
                  <a:lnTo>
                    <a:pt x="1518" y="854"/>
                  </a:lnTo>
                  <a:lnTo>
                    <a:pt x="1515" y="790"/>
                  </a:lnTo>
                  <a:lnTo>
                    <a:pt x="1506" y="728"/>
                  </a:lnTo>
                  <a:lnTo>
                    <a:pt x="1491" y="668"/>
                  </a:lnTo>
                  <a:lnTo>
                    <a:pt x="1471" y="610"/>
                  </a:lnTo>
                  <a:lnTo>
                    <a:pt x="1446" y="555"/>
                  </a:lnTo>
                  <a:lnTo>
                    <a:pt x="1417" y="502"/>
                  </a:lnTo>
                  <a:lnTo>
                    <a:pt x="1382" y="453"/>
                  </a:lnTo>
                  <a:lnTo>
                    <a:pt x="1343" y="406"/>
                  </a:lnTo>
                  <a:lnTo>
                    <a:pt x="1302" y="364"/>
                  </a:lnTo>
                  <a:lnTo>
                    <a:pt x="1256" y="325"/>
                  </a:lnTo>
                  <a:lnTo>
                    <a:pt x="1206" y="291"/>
                  </a:lnTo>
                  <a:lnTo>
                    <a:pt x="1153" y="261"/>
                  </a:lnTo>
                  <a:lnTo>
                    <a:pt x="1097" y="237"/>
                  </a:lnTo>
                  <a:lnTo>
                    <a:pt x="1040" y="216"/>
                  </a:lnTo>
                  <a:lnTo>
                    <a:pt x="980" y="202"/>
                  </a:lnTo>
                  <a:lnTo>
                    <a:pt x="918" y="193"/>
                  </a:lnTo>
                  <a:lnTo>
                    <a:pt x="853" y="190"/>
                  </a:lnTo>
                  <a:close/>
                  <a:moveTo>
                    <a:pt x="853" y="0"/>
                  </a:moveTo>
                  <a:lnTo>
                    <a:pt x="927" y="3"/>
                  </a:lnTo>
                  <a:lnTo>
                    <a:pt x="999" y="12"/>
                  </a:lnTo>
                  <a:lnTo>
                    <a:pt x="1069" y="27"/>
                  </a:lnTo>
                  <a:lnTo>
                    <a:pt x="1137" y="48"/>
                  </a:lnTo>
                  <a:lnTo>
                    <a:pt x="1201" y="74"/>
                  </a:lnTo>
                  <a:lnTo>
                    <a:pt x="1265" y="105"/>
                  </a:lnTo>
                  <a:lnTo>
                    <a:pt x="1324" y="142"/>
                  </a:lnTo>
                  <a:lnTo>
                    <a:pt x="1380" y="181"/>
                  </a:lnTo>
                  <a:lnTo>
                    <a:pt x="1432" y="226"/>
                  </a:lnTo>
                  <a:lnTo>
                    <a:pt x="1481" y="275"/>
                  </a:lnTo>
                  <a:lnTo>
                    <a:pt x="1526" y="327"/>
                  </a:lnTo>
                  <a:lnTo>
                    <a:pt x="1567" y="384"/>
                  </a:lnTo>
                  <a:lnTo>
                    <a:pt x="1603" y="444"/>
                  </a:lnTo>
                  <a:lnTo>
                    <a:pt x="1633" y="506"/>
                  </a:lnTo>
                  <a:lnTo>
                    <a:pt x="1660" y="571"/>
                  </a:lnTo>
                  <a:lnTo>
                    <a:pt x="1680" y="639"/>
                  </a:lnTo>
                  <a:lnTo>
                    <a:pt x="1696" y="708"/>
                  </a:lnTo>
                  <a:lnTo>
                    <a:pt x="1705" y="781"/>
                  </a:lnTo>
                  <a:lnTo>
                    <a:pt x="1708" y="854"/>
                  </a:lnTo>
                  <a:lnTo>
                    <a:pt x="1705" y="928"/>
                  </a:lnTo>
                  <a:lnTo>
                    <a:pt x="1696" y="999"/>
                  </a:lnTo>
                  <a:lnTo>
                    <a:pt x="1680" y="1070"/>
                  </a:lnTo>
                  <a:lnTo>
                    <a:pt x="1660" y="1137"/>
                  </a:lnTo>
                  <a:lnTo>
                    <a:pt x="1633" y="1203"/>
                  </a:lnTo>
                  <a:lnTo>
                    <a:pt x="1603" y="1265"/>
                  </a:lnTo>
                  <a:lnTo>
                    <a:pt x="1567" y="1324"/>
                  </a:lnTo>
                  <a:lnTo>
                    <a:pt x="1526" y="1380"/>
                  </a:lnTo>
                  <a:lnTo>
                    <a:pt x="1481" y="1433"/>
                  </a:lnTo>
                  <a:lnTo>
                    <a:pt x="1432" y="1482"/>
                  </a:lnTo>
                  <a:lnTo>
                    <a:pt x="1380" y="1527"/>
                  </a:lnTo>
                  <a:lnTo>
                    <a:pt x="1324" y="1567"/>
                  </a:lnTo>
                  <a:lnTo>
                    <a:pt x="1265" y="1603"/>
                  </a:lnTo>
                  <a:lnTo>
                    <a:pt x="1201" y="1635"/>
                  </a:lnTo>
                  <a:lnTo>
                    <a:pt x="1137" y="1660"/>
                  </a:lnTo>
                  <a:lnTo>
                    <a:pt x="1069" y="1682"/>
                  </a:lnTo>
                  <a:lnTo>
                    <a:pt x="999" y="1697"/>
                  </a:lnTo>
                  <a:lnTo>
                    <a:pt x="927" y="1706"/>
                  </a:lnTo>
                  <a:lnTo>
                    <a:pt x="853" y="1709"/>
                  </a:lnTo>
                  <a:lnTo>
                    <a:pt x="780" y="1706"/>
                  </a:lnTo>
                  <a:lnTo>
                    <a:pt x="708" y="1697"/>
                  </a:lnTo>
                  <a:lnTo>
                    <a:pt x="638" y="1682"/>
                  </a:lnTo>
                  <a:lnTo>
                    <a:pt x="571" y="1660"/>
                  </a:lnTo>
                  <a:lnTo>
                    <a:pt x="505" y="1635"/>
                  </a:lnTo>
                  <a:lnTo>
                    <a:pt x="443" y="1603"/>
                  </a:lnTo>
                  <a:lnTo>
                    <a:pt x="384" y="1567"/>
                  </a:lnTo>
                  <a:lnTo>
                    <a:pt x="328" y="1527"/>
                  </a:lnTo>
                  <a:lnTo>
                    <a:pt x="275" y="1482"/>
                  </a:lnTo>
                  <a:lnTo>
                    <a:pt x="227" y="1433"/>
                  </a:lnTo>
                  <a:lnTo>
                    <a:pt x="182" y="1380"/>
                  </a:lnTo>
                  <a:lnTo>
                    <a:pt x="141" y="1324"/>
                  </a:lnTo>
                  <a:lnTo>
                    <a:pt x="105" y="1265"/>
                  </a:lnTo>
                  <a:lnTo>
                    <a:pt x="73" y="1203"/>
                  </a:lnTo>
                  <a:lnTo>
                    <a:pt x="48" y="1137"/>
                  </a:lnTo>
                  <a:lnTo>
                    <a:pt x="27" y="1070"/>
                  </a:lnTo>
                  <a:lnTo>
                    <a:pt x="12" y="999"/>
                  </a:lnTo>
                  <a:lnTo>
                    <a:pt x="3" y="928"/>
                  </a:lnTo>
                  <a:lnTo>
                    <a:pt x="0" y="854"/>
                  </a:lnTo>
                  <a:lnTo>
                    <a:pt x="3" y="781"/>
                  </a:lnTo>
                  <a:lnTo>
                    <a:pt x="12" y="708"/>
                  </a:lnTo>
                  <a:lnTo>
                    <a:pt x="27" y="639"/>
                  </a:lnTo>
                  <a:lnTo>
                    <a:pt x="48" y="571"/>
                  </a:lnTo>
                  <a:lnTo>
                    <a:pt x="73" y="506"/>
                  </a:lnTo>
                  <a:lnTo>
                    <a:pt x="105" y="444"/>
                  </a:lnTo>
                  <a:lnTo>
                    <a:pt x="141" y="384"/>
                  </a:lnTo>
                  <a:lnTo>
                    <a:pt x="182" y="327"/>
                  </a:lnTo>
                  <a:lnTo>
                    <a:pt x="227" y="275"/>
                  </a:lnTo>
                  <a:lnTo>
                    <a:pt x="275" y="226"/>
                  </a:lnTo>
                  <a:lnTo>
                    <a:pt x="328" y="181"/>
                  </a:lnTo>
                  <a:lnTo>
                    <a:pt x="384" y="142"/>
                  </a:lnTo>
                  <a:lnTo>
                    <a:pt x="443" y="105"/>
                  </a:lnTo>
                  <a:lnTo>
                    <a:pt x="505" y="74"/>
                  </a:lnTo>
                  <a:lnTo>
                    <a:pt x="571" y="48"/>
                  </a:lnTo>
                  <a:lnTo>
                    <a:pt x="638" y="27"/>
                  </a:lnTo>
                  <a:lnTo>
                    <a:pt x="708" y="12"/>
                  </a:lnTo>
                  <a:lnTo>
                    <a:pt x="780" y="3"/>
                  </a:lnTo>
                  <a:lnTo>
                    <a:pt x="85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8" name="Group 57"/>
          <p:cNvGrpSpPr/>
          <p:nvPr/>
        </p:nvGrpSpPr>
        <p:grpSpPr>
          <a:xfrm>
            <a:off x="9745436" y="2813623"/>
            <a:ext cx="679496" cy="679496"/>
            <a:chOff x="10996613" y="1925638"/>
            <a:chExt cx="534987" cy="534988"/>
          </a:xfrm>
          <a:solidFill>
            <a:schemeClr val="bg1"/>
          </a:solidFill>
        </p:grpSpPr>
        <p:sp>
          <p:nvSpPr>
            <p:cNvPr id="59" name="Freeform 6"/>
            <p:cNvSpPr>
              <a:spLocks noEditPoints="1"/>
            </p:cNvSpPr>
            <p:nvPr/>
          </p:nvSpPr>
          <p:spPr bwMode="auto">
            <a:xfrm>
              <a:off x="10996613" y="1925638"/>
              <a:ext cx="534987" cy="534988"/>
            </a:xfrm>
            <a:custGeom>
              <a:avLst/>
              <a:gdLst>
                <a:gd name="T0" fmla="*/ 1446 w 3370"/>
                <a:gd name="T1" fmla="*/ 543 h 3371"/>
                <a:gd name="T2" fmla="*/ 1099 w 3370"/>
                <a:gd name="T3" fmla="*/ 703 h 3371"/>
                <a:gd name="T4" fmla="*/ 750 w 3370"/>
                <a:gd name="T5" fmla="*/ 523 h 3371"/>
                <a:gd name="T6" fmla="*/ 518 w 3370"/>
                <a:gd name="T7" fmla="*/ 737 h 3371"/>
                <a:gd name="T8" fmla="*/ 710 w 3370"/>
                <a:gd name="T9" fmla="*/ 1069 h 3371"/>
                <a:gd name="T10" fmla="*/ 568 w 3370"/>
                <a:gd name="T11" fmla="*/ 1428 h 3371"/>
                <a:gd name="T12" fmla="*/ 192 w 3370"/>
                <a:gd name="T13" fmla="*/ 1536 h 3371"/>
                <a:gd name="T14" fmla="*/ 524 w 3370"/>
                <a:gd name="T15" fmla="*/ 1916 h 3371"/>
                <a:gd name="T16" fmla="*/ 665 w 3370"/>
                <a:gd name="T17" fmla="*/ 2204 h 3371"/>
                <a:gd name="T18" fmla="*/ 526 w 3370"/>
                <a:gd name="T19" fmla="*/ 2621 h 3371"/>
                <a:gd name="T20" fmla="*/ 749 w 3370"/>
                <a:gd name="T21" fmla="*/ 2861 h 3371"/>
                <a:gd name="T22" fmla="*/ 1044 w 3370"/>
                <a:gd name="T23" fmla="*/ 2666 h 3371"/>
                <a:gd name="T24" fmla="*/ 1325 w 3370"/>
                <a:gd name="T25" fmla="*/ 2773 h 3371"/>
                <a:gd name="T26" fmla="*/ 1519 w 3370"/>
                <a:gd name="T27" fmla="*/ 3167 h 3371"/>
                <a:gd name="T28" fmla="*/ 1851 w 3370"/>
                <a:gd name="T29" fmla="*/ 3167 h 3371"/>
                <a:gd name="T30" fmla="*/ 2048 w 3370"/>
                <a:gd name="T31" fmla="*/ 2773 h 3371"/>
                <a:gd name="T32" fmla="*/ 2351 w 3370"/>
                <a:gd name="T33" fmla="*/ 2666 h 3371"/>
                <a:gd name="T34" fmla="*/ 2631 w 3370"/>
                <a:gd name="T35" fmla="*/ 2854 h 3371"/>
                <a:gd name="T36" fmla="*/ 2676 w 3370"/>
                <a:gd name="T37" fmla="*/ 2370 h 3371"/>
                <a:gd name="T38" fmla="*/ 2743 w 3370"/>
                <a:gd name="T39" fmla="*/ 2123 h 3371"/>
                <a:gd name="T40" fmla="*/ 2870 w 3370"/>
                <a:gd name="T41" fmla="*/ 1902 h 3371"/>
                <a:gd name="T42" fmla="*/ 3181 w 3370"/>
                <a:gd name="T43" fmla="*/ 1529 h 3371"/>
                <a:gd name="T44" fmla="*/ 2803 w 3370"/>
                <a:gd name="T45" fmla="*/ 1421 h 3371"/>
                <a:gd name="T46" fmla="*/ 2659 w 3370"/>
                <a:gd name="T47" fmla="*/ 1063 h 3371"/>
                <a:gd name="T48" fmla="*/ 2849 w 3370"/>
                <a:gd name="T49" fmla="*/ 732 h 3371"/>
                <a:gd name="T50" fmla="*/ 2618 w 3370"/>
                <a:gd name="T51" fmla="*/ 519 h 3371"/>
                <a:gd name="T52" fmla="*/ 2268 w 3370"/>
                <a:gd name="T53" fmla="*/ 700 h 3371"/>
                <a:gd name="T54" fmla="*/ 1913 w 3370"/>
                <a:gd name="T55" fmla="*/ 540 h 3371"/>
                <a:gd name="T56" fmla="*/ 1532 w 3370"/>
                <a:gd name="T57" fmla="*/ 189 h 3371"/>
                <a:gd name="T58" fmla="*/ 1973 w 3370"/>
                <a:gd name="T59" fmla="*/ 60 h 3371"/>
                <a:gd name="T60" fmla="*/ 2233 w 3370"/>
                <a:gd name="T61" fmla="*/ 468 h 3371"/>
                <a:gd name="T62" fmla="*/ 2659 w 3370"/>
                <a:gd name="T63" fmla="*/ 331 h 3371"/>
                <a:gd name="T64" fmla="*/ 3022 w 3370"/>
                <a:gd name="T65" fmla="*/ 652 h 3371"/>
                <a:gd name="T66" fmla="*/ 3005 w 3370"/>
                <a:gd name="T67" fmla="*/ 868 h 3371"/>
                <a:gd name="T68" fmla="*/ 3260 w 3370"/>
                <a:gd name="T69" fmla="*/ 1353 h 3371"/>
                <a:gd name="T70" fmla="*/ 3370 w 3370"/>
                <a:gd name="T71" fmla="*/ 1537 h 3371"/>
                <a:gd name="T72" fmla="*/ 3286 w 3370"/>
                <a:gd name="T73" fmla="*/ 2001 h 3371"/>
                <a:gd name="T74" fmla="*/ 2865 w 3370"/>
                <a:gd name="T75" fmla="*/ 2309 h 3371"/>
                <a:gd name="T76" fmla="*/ 3033 w 3370"/>
                <a:gd name="T77" fmla="*/ 2690 h 3371"/>
                <a:gd name="T78" fmla="*/ 2689 w 3370"/>
                <a:gd name="T79" fmla="*/ 3034 h 3371"/>
                <a:gd name="T80" fmla="*/ 2309 w 3370"/>
                <a:gd name="T81" fmla="*/ 2866 h 3371"/>
                <a:gd name="T82" fmla="*/ 2001 w 3370"/>
                <a:gd name="T83" fmla="*/ 3287 h 3371"/>
                <a:gd name="T84" fmla="*/ 1536 w 3370"/>
                <a:gd name="T85" fmla="*/ 3371 h 3371"/>
                <a:gd name="T86" fmla="*/ 1352 w 3370"/>
                <a:gd name="T87" fmla="*/ 3260 h 3371"/>
                <a:gd name="T88" fmla="*/ 871 w 3370"/>
                <a:gd name="T89" fmla="*/ 3010 h 3371"/>
                <a:gd name="T90" fmla="*/ 656 w 3370"/>
                <a:gd name="T91" fmla="*/ 3026 h 3371"/>
                <a:gd name="T92" fmla="*/ 335 w 3370"/>
                <a:gd name="T93" fmla="*/ 2663 h 3371"/>
                <a:gd name="T94" fmla="*/ 473 w 3370"/>
                <a:gd name="T95" fmla="*/ 2242 h 3371"/>
                <a:gd name="T96" fmla="*/ 60 w 3370"/>
                <a:gd name="T97" fmla="*/ 1988 h 3371"/>
                <a:gd name="T98" fmla="*/ 3 w 3370"/>
                <a:gd name="T99" fmla="*/ 1511 h 3371"/>
                <a:gd name="T100" fmla="*/ 141 w 3370"/>
                <a:gd name="T101" fmla="*/ 1347 h 3371"/>
                <a:gd name="T102" fmla="*/ 344 w 3370"/>
                <a:gd name="T103" fmla="*/ 843 h 3371"/>
                <a:gd name="T104" fmla="*/ 361 w 3370"/>
                <a:gd name="T105" fmla="*/ 629 h 3371"/>
                <a:gd name="T106" fmla="*/ 741 w 3370"/>
                <a:gd name="T107" fmla="*/ 332 h 3371"/>
                <a:gd name="T108" fmla="*/ 1206 w 3370"/>
                <a:gd name="T109" fmla="*/ 440 h 3371"/>
                <a:gd name="T110" fmla="*/ 1409 w 3370"/>
                <a:gd name="T111" fmla="*/ 4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0" h="3371">
                  <a:moveTo>
                    <a:pt x="1532" y="189"/>
                  </a:moveTo>
                  <a:lnTo>
                    <a:pt x="1524" y="192"/>
                  </a:lnTo>
                  <a:lnTo>
                    <a:pt x="1518" y="198"/>
                  </a:lnTo>
                  <a:lnTo>
                    <a:pt x="1513" y="205"/>
                  </a:lnTo>
                  <a:lnTo>
                    <a:pt x="1463" y="503"/>
                  </a:lnTo>
                  <a:lnTo>
                    <a:pt x="1457" y="524"/>
                  </a:lnTo>
                  <a:lnTo>
                    <a:pt x="1446" y="543"/>
                  </a:lnTo>
                  <a:lnTo>
                    <a:pt x="1432" y="558"/>
                  </a:lnTo>
                  <a:lnTo>
                    <a:pt x="1414" y="571"/>
                  </a:lnTo>
                  <a:lnTo>
                    <a:pt x="1394" y="579"/>
                  </a:lnTo>
                  <a:lnTo>
                    <a:pt x="1317" y="602"/>
                  </a:lnTo>
                  <a:lnTo>
                    <a:pt x="1242" y="631"/>
                  </a:lnTo>
                  <a:lnTo>
                    <a:pt x="1169" y="665"/>
                  </a:lnTo>
                  <a:lnTo>
                    <a:pt x="1099" y="703"/>
                  </a:lnTo>
                  <a:lnTo>
                    <a:pt x="1079" y="712"/>
                  </a:lnTo>
                  <a:lnTo>
                    <a:pt x="1058" y="716"/>
                  </a:lnTo>
                  <a:lnTo>
                    <a:pt x="1036" y="715"/>
                  </a:lnTo>
                  <a:lnTo>
                    <a:pt x="1015" y="710"/>
                  </a:lnTo>
                  <a:lnTo>
                    <a:pt x="995" y="699"/>
                  </a:lnTo>
                  <a:lnTo>
                    <a:pt x="753" y="525"/>
                  </a:lnTo>
                  <a:lnTo>
                    <a:pt x="750" y="523"/>
                  </a:lnTo>
                  <a:lnTo>
                    <a:pt x="745" y="522"/>
                  </a:lnTo>
                  <a:lnTo>
                    <a:pt x="741" y="522"/>
                  </a:lnTo>
                  <a:lnTo>
                    <a:pt x="738" y="522"/>
                  </a:lnTo>
                  <a:lnTo>
                    <a:pt x="735" y="523"/>
                  </a:lnTo>
                  <a:lnTo>
                    <a:pt x="732" y="524"/>
                  </a:lnTo>
                  <a:lnTo>
                    <a:pt x="728" y="527"/>
                  </a:lnTo>
                  <a:lnTo>
                    <a:pt x="518" y="737"/>
                  </a:lnTo>
                  <a:lnTo>
                    <a:pt x="514" y="745"/>
                  </a:lnTo>
                  <a:lnTo>
                    <a:pt x="513" y="754"/>
                  </a:lnTo>
                  <a:lnTo>
                    <a:pt x="516" y="762"/>
                  </a:lnTo>
                  <a:lnTo>
                    <a:pt x="691" y="1008"/>
                  </a:lnTo>
                  <a:lnTo>
                    <a:pt x="702" y="1027"/>
                  </a:lnTo>
                  <a:lnTo>
                    <a:pt x="709" y="1048"/>
                  </a:lnTo>
                  <a:lnTo>
                    <a:pt x="710" y="1069"/>
                  </a:lnTo>
                  <a:lnTo>
                    <a:pt x="706" y="1091"/>
                  </a:lnTo>
                  <a:lnTo>
                    <a:pt x="696" y="1111"/>
                  </a:lnTo>
                  <a:lnTo>
                    <a:pt x="658" y="1181"/>
                  </a:lnTo>
                  <a:lnTo>
                    <a:pt x="626" y="1255"/>
                  </a:lnTo>
                  <a:lnTo>
                    <a:pt x="598" y="1329"/>
                  </a:lnTo>
                  <a:lnTo>
                    <a:pt x="576" y="1406"/>
                  </a:lnTo>
                  <a:lnTo>
                    <a:pt x="568" y="1428"/>
                  </a:lnTo>
                  <a:lnTo>
                    <a:pt x="556" y="1445"/>
                  </a:lnTo>
                  <a:lnTo>
                    <a:pt x="540" y="1460"/>
                  </a:lnTo>
                  <a:lnTo>
                    <a:pt x="521" y="1471"/>
                  </a:lnTo>
                  <a:lnTo>
                    <a:pt x="500" y="1477"/>
                  </a:lnTo>
                  <a:lnTo>
                    <a:pt x="206" y="1526"/>
                  </a:lnTo>
                  <a:lnTo>
                    <a:pt x="198" y="1529"/>
                  </a:lnTo>
                  <a:lnTo>
                    <a:pt x="192" y="1536"/>
                  </a:lnTo>
                  <a:lnTo>
                    <a:pt x="190" y="1545"/>
                  </a:lnTo>
                  <a:lnTo>
                    <a:pt x="190" y="1841"/>
                  </a:lnTo>
                  <a:lnTo>
                    <a:pt x="192" y="1850"/>
                  </a:lnTo>
                  <a:lnTo>
                    <a:pt x="198" y="1856"/>
                  </a:lnTo>
                  <a:lnTo>
                    <a:pt x="206" y="1859"/>
                  </a:lnTo>
                  <a:lnTo>
                    <a:pt x="504" y="1910"/>
                  </a:lnTo>
                  <a:lnTo>
                    <a:pt x="524" y="1916"/>
                  </a:lnTo>
                  <a:lnTo>
                    <a:pt x="544" y="1927"/>
                  </a:lnTo>
                  <a:lnTo>
                    <a:pt x="559" y="1942"/>
                  </a:lnTo>
                  <a:lnTo>
                    <a:pt x="571" y="1959"/>
                  </a:lnTo>
                  <a:lnTo>
                    <a:pt x="580" y="1980"/>
                  </a:lnTo>
                  <a:lnTo>
                    <a:pt x="602" y="2057"/>
                  </a:lnTo>
                  <a:lnTo>
                    <a:pt x="631" y="2131"/>
                  </a:lnTo>
                  <a:lnTo>
                    <a:pt x="665" y="2204"/>
                  </a:lnTo>
                  <a:lnTo>
                    <a:pt x="703" y="2274"/>
                  </a:lnTo>
                  <a:lnTo>
                    <a:pt x="713" y="2294"/>
                  </a:lnTo>
                  <a:lnTo>
                    <a:pt x="717" y="2316"/>
                  </a:lnTo>
                  <a:lnTo>
                    <a:pt x="716" y="2337"/>
                  </a:lnTo>
                  <a:lnTo>
                    <a:pt x="710" y="2359"/>
                  </a:lnTo>
                  <a:lnTo>
                    <a:pt x="699" y="2378"/>
                  </a:lnTo>
                  <a:lnTo>
                    <a:pt x="526" y="2621"/>
                  </a:lnTo>
                  <a:lnTo>
                    <a:pt x="523" y="2629"/>
                  </a:lnTo>
                  <a:lnTo>
                    <a:pt x="524" y="2637"/>
                  </a:lnTo>
                  <a:lnTo>
                    <a:pt x="528" y="2646"/>
                  </a:lnTo>
                  <a:lnTo>
                    <a:pt x="738" y="2855"/>
                  </a:lnTo>
                  <a:lnTo>
                    <a:pt x="741" y="2858"/>
                  </a:lnTo>
                  <a:lnTo>
                    <a:pt x="745" y="2860"/>
                  </a:lnTo>
                  <a:lnTo>
                    <a:pt x="749" y="2861"/>
                  </a:lnTo>
                  <a:lnTo>
                    <a:pt x="752" y="2861"/>
                  </a:lnTo>
                  <a:lnTo>
                    <a:pt x="755" y="2861"/>
                  </a:lnTo>
                  <a:lnTo>
                    <a:pt x="759" y="2859"/>
                  </a:lnTo>
                  <a:lnTo>
                    <a:pt x="762" y="2858"/>
                  </a:lnTo>
                  <a:lnTo>
                    <a:pt x="1009" y="2681"/>
                  </a:lnTo>
                  <a:lnTo>
                    <a:pt x="1026" y="2672"/>
                  </a:lnTo>
                  <a:lnTo>
                    <a:pt x="1044" y="2666"/>
                  </a:lnTo>
                  <a:lnTo>
                    <a:pt x="1063" y="2664"/>
                  </a:lnTo>
                  <a:lnTo>
                    <a:pt x="1079" y="2666"/>
                  </a:lnTo>
                  <a:lnTo>
                    <a:pt x="1096" y="2670"/>
                  </a:lnTo>
                  <a:lnTo>
                    <a:pt x="1111" y="2677"/>
                  </a:lnTo>
                  <a:lnTo>
                    <a:pt x="1181" y="2713"/>
                  </a:lnTo>
                  <a:lnTo>
                    <a:pt x="1252" y="2746"/>
                  </a:lnTo>
                  <a:lnTo>
                    <a:pt x="1325" y="2773"/>
                  </a:lnTo>
                  <a:lnTo>
                    <a:pt x="1400" y="2795"/>
                  </a:lnTo>
                  <a:lnTo>
                    <a:pt x="1420" y="2803"/>
                  </a:lnTo>
                  <a:lnTo>
                    <a:pt x="1438" y="2816"/>
                  </a:lnTo>
                  <a:lnTo>
                    <a:pt x="1453" y="2831"/>
                  </a:lnTo>
                  <a:lnTo>
                    <a:pt x="1463" y="2849"/>
                  </a:lnTo>
                  <a:lnTo>
                    <a:pt x="1469" y="2871"/>
                  </a:lnTo>
                  <a:lnTo>
                    <a:pt x="1519" y="3167"/>
                  </a:lnTo>
                  <a:lnTo>
                    <a:pt x="1522" y="3175"/>
                  </a:lnTo>
                  <a:lnTo>
                    <a:pt x="1529" y="3180"/>
                  </a:lnTo>
                  <a:lnTo>
                    <a:pt x="1537" y="3182"/>
                  </a:lnTo>
                  <a:lnTo>
                    <a:pt x="1834" y="3182"/>
                  </a:lnTo>
                  <a:lnTo>
                    <a:pt x="1842" y="3180"/>
                  </a:lnTo>
                  <a:lnTo>
                    <a:pt x="1848" y="3175"/>
                  </a:lnTo>
                  <a:lnTo>
                    <a:pt x="1851" y="3167"/>
                  </a:lnTo>
                  <a:lnTo>
                    <a:pt x="1902" y="2871"/>
                  </a:lnTo>
                  <a:lnTo>
                    <a:pt x="1908" y="2850"/>
                  </a:lnTo>
                  <a:lnTo>
                    <a:pt x="1918" y="2831"/>
                  </a:lnTo>
                  <a:lnTo>
                    <a:pt x="1932" y="2816"/>
                  </a:lnTo>
                  <a:lnTo>
                    <a:pt x="1951" y="2803"/>
                  </a:lnTo>
                  <a:lnTo>
                    <a:pt x="1971" y="2795"/>
                  </a:lnTo>
                  <a:lnTo>
                    <a:pt x="2048" y="2773"/>
                  </a:lnTo>
                  <a:lnTo>
                    <a:pt x="2123" y="2745"/>
                  </a:lnTo>
                  <a:lnTo>
                    <a:pt x="2196" y="2711"/>
                  </a:lnTo>
                  <a:lnTo>
                    <a:pt x="2266" y="2672"/>
                  </a:lnTo>
                  <a:lnTo>
                    <a:pt x="2287" y="2664"/>
                  </a:lnTo>
                  <a:lnTo>
                    <a:pt x="2308" y="2660"/>
                  </a:lnTo>
                  <a:lnTo>
                    <a:pt x="2330" y="2661"/>
                  </a:lnTo>
                  <a:lnTo>
                    <a:pt x="2351" y="2666"/>
                  </a:lnTo>
                  <a:lnTo>
                    <a:pt x="2370" y="2677"/>
                  </a:lnTo>
                  <a:lnTo>
                    <a:pt x="2614" y="2850"/>
                  </a:lnTo>
                  <a:lnTo>
                    <a:pt x="2617" y="2853"/>
                  </a:lnTo>
                  <a:lnTo>
                    <a:pt x="2620" y="2854"/>
                  </a:lnTo>
                  <a:lnTo>
                    <a:pt x="2625" y="2855"/>
                  </a:lnTo>
                  <a:lnTo>
                    <a:pt x="2628" y="2855"/>
                  </a:lnTo>
                  <a:lnTo>
                    <a:pt x="2631" y="2854"/>
                  </a:lnTo>
                  <a:lnTo>
                    <a:pt x="2635" y="2851"/>
                  </a:lnTo>
                  <a:lnTo>
                    <a:pt x="2638" y="2848"/>
                  </a:lnTo>
                  <a:lnTo>
                    <a:pt x="2848" y="2638"/>
                  </a:lnTo>
                  <a:lnTo>
                    <a:pt x="2853" y="2631"/>
                  </a:lnTo>
                  <a:lnTo>
                    <a:pt x="2853" y="2623"/>
                  </a:lnTo>
                  <a:lnTo>
                    <a:pt x="2850" y="2615"/>
                  </a:lnTo>
                  <a:lnTo>
                    <a:pt x="2676" y="2370"/>
                  </a:lnTo>
                  <a:lnTo>
                    <a:pt x="2665" y="2351"/>
                  </a:lnTo>
                  <a:lnTo>
                    <a:pt x="2659" y="2329"/>
                  </a:lnTo>
                  <a:lnTo>
                    <a:pt x="2659" y="2308"/>
                  </a:lnTo>
                  <a:lnTo>
                    <a:pt x="2663" y="2286"/>
                  </a:lnTo>
                  <a:lnTo>
                    <a:pt x="2672" y="2267"/>
                  </a:lnTo>
                  <a:lnTo>
                    <a:pt x="2711" y="2196"/>
                  </a:lnTo>
                  <a:lnTo>
                    <a:pt x="2743" y="2123"/>
                  </a:lnTo>
                  <a:lnTo>
                    <a:pt x="2772" y="2048"/>
                  </a:lnTo>
                  <a:lnTo>
                    <a:pt x="2794" y="1972"/>
                  </a:lnTo>
                  <a:lnTo>
                    <a:pt x="2803" y="1951"/>
                  </a:lnTo>
                  <a:lnTo>
                    <a:pt x="2814" y="1933"/>
                  </a:lnTo>
                  <a:lnTo>
                    <a:pt x="2830" y="1918"/>
                  </a:lnTo>
                  <a:lnTo>
                    <a:pt x="2849" y="1908"/>
                  </a:lnTo>
                  <a:lnTo>
                    <a:pt x="2870" y="1902"/>
                  </a:lnTo>
                  <a:lnTo>
                    <a:pt x="3166" y="1852"/>
                  </a:lnTo>
                  <a:lnTo>
                    <a:pt x="3174" y="1849"/>
                  </a:lnTo>
                  <a:lnTo>
                    <a:pt x="3180" y="1843"/>
                  </a:lnTo>
                  <a:lnTo>
                    <a:pt x="3182" y="1834"/>
                  </a:lnTo>
                  <a:lnTo>
                    <a:pt x="3183" y="1834"/>
                  </a:lnTo>
                  <a:lnTo>
                    <a:pt x="3183" y="1537"/>
                  </a:lnTo>
                  <a:lnTo>
                    <a:pt x="3181" y="1529"/>
                  </a:lnTo>
                  <a:lnTo>
                    <a:pt x="3175" y="1523"/>
                  </a:lnTo>
                  <a:lnTo>
                    <a:pt x="3167" y="1519"/>
                  </a:lnTo>
                  <a:lnTo>
                    <a:pt x="2871" y="1469"/>
                  </a:lnTo>
                  <a:lnTo>
                    <a:pt x="2850" y="1464"/>
                  </a:lnTo>
                  <a:lnTo>
                    <a:pt x="2831" y="1452"/>
                  </a:lnTo>
                  <a:lnTo>
                    <a:pt x="2815" y="1438"/>
                  </a:lnTo>
                  <a:lnTo>
                    <a:pt x="2803" y="1421"/>
                  </a:lnTo>
                  <a:lnTo>
                    <a:pt x="2796" y="1399"/>
                  </a:lnTo>
                  <a:lnTo>
                    <a:pt x="2773" y="1322"/>
                  </a:lnTo>
                  <a:lnTo>
                    <a:pt x="2744" y="1248"/>
                  </a:lnTo>
                  <a:lnTo>
                    <a:pt x="2712" y="1175"/>
                  </a:lnTo>
                  <a:lnTo>
                    <a:pt x="2673" y="1104"/>
                  </a:lnTo>
                  <a:lnTo>
                    <a:pt x="2663" y="1085"/>
                  </a:lnTo>
                  <a:lnTo>
                    <a:pt x="2659" y="1063"/>
                  </a:lnTo>
                  <a:lnTo>
                    <a:pt x="2660" y="1042"/>
                  </a:lnTo>
                  <a:lnTo>
                    <a:pt x="2666" y="1020"/>
                  </a:lnTo>
                  <a:lnTo>
                    <a:pt x="2677" y="1001"/>
                  </a:lnTo>
                  <a:lnTo>
                    <a:pt x="2851" y="757"/>
                  </a:lnTo>
                  <a:lnTo>
                    <a:pt x="2854" y="749"/>
                  </a:lnTo>
                  <a:lnTo>
                    <a:pt x="2853" y="740"/>
                  </a:lnTo>
                  <a:lnTo>
                    <a:pt x="2849" y="732"/>
                  </a:lnTo>
                  <a:lnTo>
                    <a:pt x="2639" y="522"/>
                  </a:lnTo>
                  <a:lnTo>
                    <a:pt x="2635" y="520"/>
                  </a:lnTo>
                  <a:lnTo>
                    <a:pt x="2632" y="518"/>
                  </a:lnTo>
                  <a:lnTo>
                    <a:pt x="2629" y="517"/>
                  </a:lnTo>
                  <a:lnTo>
                    <a:pt x="2626" y="517"/>
                  </a:lnTo>
                  <a:lnTo>
                    <a:pt x="2622" y="517"/>
                  </a:lnTo>
                  <a:lnTo>
                    <a:pt x="2618" y="519"/>
                  </a:lnTo>
                  <a:lnTo>
                    <a:pt x="2615" y="520"/>
                  </a:lnTo>
                  <a:lnTo>
                    <a:pt x="2372" y="695"/>
                  </a:lnTo>
                  <a:lnTo>
                    <a:pt x="2352" y="706"/>
                  </a:lnTo>
                  <a:lnTo>
                    <a:pt x="2332" y="712"/>
                  </a:lnTo>
                  <a:lnTo>
                    <a:pt x="2310" y="713"/>
                  </a:lnTo>
                  <a:lnTo>
                    <a:pt x="2289" y="709"/>
                  </a:lnTo>
                  <a:lnTo>
                    <a:pt x="2268" y="700"/>
                  </a:lnTo>
                  <a:lnTo>
                    <a:pt x="2196" y="661"/>
                  </a:lnTo>
                  <a:lnTo>
                    <a:pt x="2122" y="627"/>
                  </a:lnTo>
                  <a:lnTo>
                    <a:pt x="2045" y="598"/>
                  </a:lnTo>
                  <a:lnTo>
                    <a:pt x="1966" y="576"/>
                  </a:lnTo>
                  <a:lnTo>
                    <a:pt x="1946" y="567"/>
                  </a:lnTo>
                  <a:lnTo>
                    <a:pt x="1928" y="555"/>
                  </a:lnTo>
                  <a:lnTo>
                    <a:pt x="1913" y="540"/>
                  </a:lnTo>
                  <a:lnTo>
                    <a:pt x="1903" y="520"/>
                  </a:lnTo>
                  <a:lnTo>
                    <a:pt x="1896" y="499"/>
                  </a:lnTo>
                  <a:lnTo>
                    <a:pt x="1847" y="205"/>
                  </a:lnTo>
                  <a:lnTo>
                    <a:pt x="1843" y="198"/>
                  </a:lnTo>
                  <a:lnTo>
                    <a:pt x="1837" y="192"/>
                  </a:lnTo>
                  <a:lnTo>
                    <a:pt x="1829" y="189"/>
                  </a:lnTo>
                  <a:lnTo>
                    <a:pt x="1532" y="189"/>
                  </a:lnTo>
                  <a:close/>
                  <a:moveTo>
                    <a:pt x="1531" y="0"/>
                  </a:moveTo>
                  <a:lnTo>
                    <a:pt x="1827" y="0"/>
                  </a:lnTo>
                  <a:lnTo>
                    <a:pt x="1861" y="3"/>
                  </a:lnTo>
                  <a:lnTo>
                    <a:pt x="1892" y="10"/>
                  </a:lnTo>
                  <a:lnTo>
                    <a:pt x="1922" y="24"/>
                  </a:lnTo>
                  <a:lnTo>
                    <a:pt x="1950" y="40"/>
                  </a:lnTo>
                  <a:lnTo>
                    <a:pt x="1973" y="60"/>
                  </a:lnTo>
                  <a:lnTo>
                    <a:pt x="1995" y="84"/>
                  </a:lnTo>
                  <a:lnTo>
                    <a:pt x="2012" y="112"/>
                  </a:lnTo>
                  <a:lnTo>
                    <a:pt x="2024" y="141"/>
                  </a:lnTo>
                  <a:lnTo>
                    <a:pt x="2033" y="174"/>
                  </a:lnTo>
                  <a:lnTo>
                    <a:pt x="2073" y="408"/>
                  </a:lnTo>
                  <a:lnTo>
                    <a:pt x="2153" y="435"/>
                  </a:lnTo>
                  <a:lnTo>
                    <a:pt x="2233" y="468"/>
                  </a:lnTo>
                  <a:lnTo>
                    <a:pt x="2310" y="506"/>
                  </a:lnTo>
                  <a:lnTo>
                    <a:pt x="2506" y="367"/>
                  </a:lnTo>
                  <a:lnTo>
                    <a:pt x="2533" y="349"/>
                  </a:lnTo>
                  <a:lnTo>
                    <a:pt x="2563" y="338"/>
                  </a:lnTo>
                  <a:lnTo>
                    <a:pt x="2594" y="330"/>
                  </a:lnTo>
                  <a:lnTo>
                    <a:pt x="2627" y="328"/>
                  </a:lnTo>
                  <a:lnTo>
                    <a:pt x="2659" y="331"/>
                  </a:lnTo>
                  <a:lnTo>
                    <a:pt x="2691" y="338"/>
                  </a:lnTo>
                  <a:lnTo>
                    <a:pt x="2721" y="350"/>
                  </a:lnTo>
                  <a:lnTo>
                    <a:pt x="2748" y="368"/>
                  </a:lnTo>
                  <a:lnTo>
                    <a:pt x="2773" y="389"/>
                  </a:lnTo>
                  <a:lnTo>
                    <a:pt x="2983" y="599"/>
                  </a:lnTo>
                  <a:lnTo>
                    <a:pt x="3005" y="624"/>
                  </a:lnTo>
                  <a:lnTo>
                    <a:pt x="3022" y="652"/>
                  </a:lnTo>
                  <a:lnTo>
                    <a:pt x="3034" y="682"/>
                  </a:lnTo>
                  <a:lnTo>
                    <a:pt x="3042" y="713"/>
                  </a:lnTo>
                  <a:lnTo>
                    <a:pt x="3044" y="745"/>
                  </a:lnTo>
                  <a:lnTo>
                    <a:pt x="3042" y="776"/>
                  </a:lnTo>
                  <a:lnTo>
                    <a:pt x="3035" y="808"/>
                  </a:lnTo>
                  <a:lnTo>
                    <a:pt x="3023" y="839"/>
                  </a:lnTo>
                  <a:lnTo>
                    <a:pt x="3005" y="868"/>
                  </a:lnTo>
                  <a:lnTo>
                    <a:pt x="2866" y="1062"/>
                  </a:lnTo>
                  <a:lnTo>
                    <a:pt x="2903" y="1137"/>
                  </a:lnTo>
                  <a:lnTo>
                    <a:pt x="2935" y="1213"/>
                  </a:lnTo>
                  <a:lnTo>
                    <a:pt x="2961" y="1292"/>
                  </a:lnTo>
                  <a:lnTo>
                    <a:pt x="3198" y="1332"/>
                  </a:lnTo>
                  <a:lnTo>
                    <a:pt x="3231" y="1340"/>
                  </a:lnTo>
                  <a:lnTo>
                    <a:pt x="3260" y="1353"/>
                  </a:lnTo>
                  <a:lnTo>
                    <a:pt x="3288" y="1370"/>
                  </a:lnTo>
                  <a:lnTo>
                    <a:pt x="3312" y="1391"/>
                  </a:lnTo>
                  <a:lnTo>
                    <a:pt x="3332" y="1416"/>
                  </a:lnTo>
                  <a:lnTo>
                    <a:pt x="3348" y="1442"/>
                  </a:lnTo>
                  <a:lnTo>
                    <a:pt x="3361" y="1473"/>
                  </a:lnTo>
                  <a:lnTo>
                    <a:pt x="3368" y="1505"/>
                  </a:lnTo>
                  <a:lnTo>
                    <a:pt x="3370" y="1537"/>
                  </a:lnTo>
                  <a:lnTo>
                    <a:pt x="3370" y="1834"/>
                  </a:lnTo>
                  <a:lnTo>
                    <a:pt x="3368" y="1867"/>
                  </a:lnTo>
                  <a:lnTo>
                    <a:pt x="3360" y="1899"/>
                  </a:lnTo>
                  <a:lnTo>
                    <a:pt x="3347" y="1929"/>
                  </a:lnTo>
                  <a:lnTo>
                    <a:pt x="3331" y="1956"/>
                  </a:lnTo>
                  <a:lnTo>
                    <a:pt x="3311" y="1981"/>
                  </a:lnTo>
                  <a:lnTo>
                    <a:pt x="3286" y="2001"/>
                  </a:lnTo>
                  <a:lnTo>
                    <a:pt x="3259" y="2019"/>
                  </a:lnTo>
                  <a:lnTo>
                    <a:pt x="3229" y="2031"/>
                  </a:lnTo>
                  <a:lnTo>
                    <a:pt x="3197" y="2039"/>
                  </a:lnTo>
                  <a:lnTo>
                    <a:pt x="2960" y="2079"/>
                  </a:lnTo>
                  <a:lnTo>
                    <a:pt x="2934" y="2157"/>
                  </a:lnTo>
                  <a:lnTo>
                    <a:pt x="2901" y="2234"/>
                  </a:lnTo>
                  <a:lnTo>
                    <a:pt x="2865" y="2309"/>
                  </a:lnTo>
                  <a:lnTo>
                    <a:pt x="3004" y="2504"/>
                  </a:lnTo>
                  <a:lnTo>
                    <a:pt x="3022" y="2533"/>
                  </a:lnTo>
                  <a:lnTo>
                    <a:pt x="3033" y="2564"/>
                  </a:lnTo>
                  <a:lnTo>
                    <a:pt x="3040" y="2594"/>
                  </a:lnTo>
                  <a:lnTo>
                    <a:pt x="3043" y="2627"/>
                  </a:lnTo>
                  <a:lnTo>
                    <a:pt x="3040" y="2659"/>
                  </a:lnTo>
                  <a:lnTo>
                    <a:pt x="3033" y="2690"/>
                  </a:lnTo>
                  <a:lnTo>
                    <a:pt x="3021" y="2719"/>
                  </a:lnTo>
                  <a:lnTo>
                    <a:pt x="3003" y="2747"/>
                  </a:lnTo>
                  <a:lnTo>
                    <a:pt x="2982" y="2773"/>
                  </a:lnTo>
                  <a:lnTo>
                    <a:pt x="2772" y="2983"/>
                  </a:lnTo>
                  <a:lnTo>
                    <a:pt x="2746" y="3004"/>
                  </a:lnTo>
                  <a:lnTo>
                    <a:pt x="2719" y="3022"/>
                  </a:lnTo>
                  <a:lnTo>
                    <a:pt x="2689" y="3034"/>
                  </a:lnTo>
                  <a:lnTo>
                    <a:pt x="2657" y="3041"/>
                  </a:lnTo>
                  <a:lnTo>
                    <a:pt x="2625" y="3044"/>
                  </a:lnTo>
                  <a:lnTo>
                    <a:pt x="2593" y="3041"/>
                  </a:lnTo>
                  <a:lnTo>
                    <a:pt x="2561" y="3034"/>
                  </a:lnTo>
                  <a:lnTo>
                    <a:pt x="2531" y="3022"/>
                  </a:lnTo>
                  <a:lnTo>
                    <a:pt x="2504" y="3005"/>
                  </a:lnTo>
                  <a:lnTo>
                    <a:pt x="2309" y="2866"/>
                  </a:lnTo>
                  <a:lnTo>
                    <a:pt x="2234" y="2902"/>
                  </a:lnTo>
                  <a:lnTo>
                    <a:pt x="2158" y="2933"/>
                  </a:lnTo>
                  <a:lnTo>
                    <a:pt x="2079" y="2961"/>
                  </a:lnTo>
                  <a:lnTo>
                    <a:pt x="2039" y="3198"/>
                  </a:lnTo>
                  <a:lnTo>
                    <a:pt x="2031" y="3229"/>
                  </a:lnTo>
                  <a:lnTo>
                    <a:pt x="2018" y="3260"/>
                  </a:lnTo>
                  <a:lnTo>
                    <a:pt x="2001" y="3287"/>
                  </a:lnTo>
                  <a:lnTo>
                    <a:pt x="1980" y="3311"/>
                  </a:lnTo>
                  <a:lnTo>
                    <a:pt x="1956" y="3332"/>
                  </a:lnTo>
                  <a:lnTo>
                    <a:pt x="1928" y="3348"/>
                  </a:lnTo>
                  <a:lnTo>
                    <a:pt x="1898" y="3361"/>
                  </a:lnTo>
                  <a:lnTo>
                    <a:pt x="1867" y="3369"/>
                  </a:lnTo>
                  <a:lnTo>
                    <a:pt x="1834" y="3371"/>
                  </a:lnTo>
                  <a:lnTo>
                    <a:pt x="1536" y="3371"/>
                  </a:lnTo>
                  <a:lnTo>
                    <a:pt x="1503" y="3369"/>
                  </a:lnTo>
                  <a:lnTo>
                    <a:pt x="1471" y="3361"/>
                  </a:lnTo>
                  <a:lnTo>
                    <a:pt x="1442" y="3348"/>
                  </a:lnTo>
                  <a:lnTo>
                    <a:pt x="1414" y="3332"/>
                  </a:lnTo>
                  <a:lnTo>
                    <a:pt x="1390" y="3311"/>
                  </a:lnTo>
                  <a:lnTo>
                    <a:pt x="1369" y="3287"/>
                  </a:lnTo>
                  <a:lnTo>
                    <a:pt x="1352" y="3260"/>
                  </a:lnTo>
                  <a:lnTo>
                    <a:pt x="1339" y="3229"/>
                  </a:lnTo>
                  <a:lnTo>
                    <a:pt x="1331" y="3198"/>
                  </a:lnTo>
                  <a:lnTo>
                    <a:pt x="1291" y="2961"/>
                  </a:lnTo>
                  <a:lnTo>
                    <a:pt x="1215" y="2934"/>
                  </a:lnTo>
                  <a:lnTo>
                    <a:pt x="1141" y="2904"/>
                  </a:lnTo>
                  <a:lnTo>
                    <a:pt x="1069" y="2869"/>
                  </a:lnTo>
                  <a:lnTo>
                    <a:pt x="871" y="3010"/>
                  </a:lnTo>
                  <a:lnTo>
                    <a:pt x="844" y="3027"/>
                  </a:lnTo>
                  <a:lnTo>
                    <a:pt x="814" y="3039"/>
                  </a:lnTo>
                  <a:lnTo>
                    <a:pt x="783" y="3046"/>
                  </a:lnTo>
                  <a:lnTo>
                    <a:pt x="751" y="3049"/>
                  </a:lnTo>
                  <a:lnTo>
                    <a:pt x="718" y="3046"/>
                  </a:lnTo>
                  <a:lnTo>
                    <a:pt x="686" y="3039"/>
                  </a:lnTo>
                  <a:lnTo>
                    <a:pt x="656" y="3026"/>
                  </a:lnTo>
                  <a:lnTo>
                    <a:pt x="629" y="3009"/>
                  </a:lnTo>
                  <a:lnTo>
                    <a:pt x="603" y="2988"/>
                  </a:lnTo>
                  <a:lnTo>
                    <a:pt x="394" y="2778"/>
                  </a:lnTo>
                  <a:lnTo>
                    <a:pt x="372" y="2752"/>
                  </a:lnTo>
                  <a:lnTo>
                    <a:pt x="355" y="2724"/>
                  </a:lnTo>
                  <a:lnTo>
                    <a:pt x="343" y="2695"/>
                  </a:lnTo>
                  <a:lnTo>
                    <a:pt x="335" y="2663"/>
                  </a:lnTo>
                  <a:lnTo>
                    <a:pt x="333" y="2631"/>
                  </a:lnTo>
                  <a:lnTo>
                    <a:pt x="335" y="2600"/>
                  </a:lnTo>
                  <a:lnTo>
                    <a:pt x="342" y="2569"/>
                  </a:lnTo>
                  <a:lnTo>
                    <a:pt x="354" y="2538"/>
                  </a:lnTo>
                  <a:lnTo>
                    <a:pt x="372" y="2509"/>
                  </a:lnTo>
                  <a:lnTo>
                    <a:pt x="510" y="2317"/>
                  </a:lnTo>
                  <a:lnTo>
                    <a:pt x="473" y="2242"/>
                  </a:lnTo>
                  <a:lnTo>
                    <a:pt x="440" y="2165"/>
                  </a:lnTo>
                  <a:lnTo>
                    <a:pt x="414" y="2087"/>
                  </a:lnTo>
                  <a:lnTo>
                    <a:pt x="174" y="2046"/>
                  </a:lnTo>
                  <a:lnTo>
                    <a:pt x="141" y="2038"/>
                  </a:lnTo>
                  <a:lnTo>
                    <a:pt x="112" y="2026"/>
                  </a:lnTo>
                  <a:lnTo>
                    <a:pt x="84" y="2009"/>
                  </a:lnTo>
                  <a:lnTo>
                    <a:pt x="60" y="1988"/>
                  </a:lnTo>
                  <a:lnTo>
                    <a:pt x="40" y="1963"/>
                  </a:lnTo>
                  <a:lnTo>
                    <a:pt x="23" y="1936"/>
                  </a:lnTo>
                  <a:lnTo>
                    <a:pt x="10" y="1906"/>
                  </a:lnTo>
                  <a:lnTo>
                    <a:pt x="3" y="1874"/>
                  </a:lnTo>
                  <a:lnTo>
                    <a:pt x="0" y="1841"/>
                  </a:lnTo>
                  <a:lnTo>
                    <a:pt x="0" y="1545"/>
                  </a:lnTo>
                  <a:lnTo>
                    <a:pt x="3" y="1511"/>
                  </a:lnTo>
                  <a:lnTo>
                    <a:pt x="10" y="1479"/>
                  </a:lnTo>
                  <a:lnTo>
                    <a:pt x="23" y="1449"/>
                  </a:lnTo>
                  <a:lnTo>
                    <a:pt x="40" y="1423"/>
                  </a:lnTo>
                  <a:lnTo>
                    <a:pt x="60" y="1398"/>
                  </a:lnTo>
                  <a:lnTo>
                    <a:pt x="84" y="1378"/>
                  </a:lnTo>
                  <a:lnTo>
                    <a:pt x="112" y="1360"/>
                  </a:lnTo>
                  <a:lnTo>
                    <a:pt x="141" y="1347"/>
                  </a:lnTo>
                  <a:lnTo>
                    <a:pt x="174" y="1339"/>
                  </a:lnTo>
                  <a:lnTo>
                    <a:pt x="408" y="1300"/>
                  </a:lnTo>
                  <a:lnTo>
                    <a:pt x="434" y="1221"/>
                  </a:lnTo>
                  <a:lnTo>
                    <a:pt x="465" y="1144"/>
                  </a:lnTo>
                  <a:lnTo>
                    <a:pt x="502" y="1069"/>
                  </a:lnTo>
                  <a:lnTo>
                    <a:pt x="360" y="872"/>
                  </a:lnTo>
                  <a:lnTo>
                    <a:pt x="344" y="843"/>
                  </a:lnTo>
                  <a:lnTo>
                    <a:pt x="332" y="812"/>
                  </a:lnTo>
                  <a:lnTo>
                    <a:pt x="325" y="780"/>
                  </a:lnTo>
                  <a:lnTo>
                    <a:pt x="323" y="749"/>
                  </a:lnTo>
                  <a:lnTo>
                    <a:pt x="325" y="717"/>
                  </a:lnTo>
                  <a:lnTo>
                    <a:pt x="333" y="686"/>
                  </a:lnTo>
                  <a:lnTo>
                    <a:pt x="345" y="657"/>
                  </a:lnTo>
                  <a:lnTo>
                    <a:pt x="361" y="629"/>
                  </a:lnTo>
                  <a:lnTo>
                    <a:pt x="383" y="603"/>
                  </a:lnTo>
                  <a:lnTo>
                    <a:pt x="594" y="393"/>
                  </a:lnTo>
                  <a:lnTo>
                    <a:pt x="618" y="372"/>
                  </a:lnTo>
                  <a:lnTo>
                    <a:pt x="646" y="354"/>
                  </a:lnTo>
                  <a:lnTo>
                    <a:pt x="676" y="342"/>
                  </a:lnTo>
                  <a:lnTo>
                    <a:pt x="708" y="335"/>
                  </a:lnTo>
                  <a:lnTo>
                    <a:pt x="741" y="332"/>
                  </a:lnTo>
                  <a:lnTo>
                    <a:pt x="773" y="335"/>
                  </a:lnTo>
                  <a:lnTo>
                    <a:pt x="805" y="342"/>
                  </a:lnTo>
                  <a:lnTo>
                    <a:pt x="835" y="354"/>
                  </a:lnTo>
                  <a:lnTo>
                    <a:pt x="862" y="371"/>
                  </a:lnTo>
                  <a:lnTo>
                    <a:pt x="1056" y="510"/>
                  </a:lnTo>
                  <a:lnTo>
                    <a:pt x="1129" y="473"/>
                  </a:lnTo>
                  <a:lnTo>
                    <a:pt x="1206" y="440"/>
                  </a:lnTo>
                  <a:lnTo>
                    <a:pt x="1284" y="414"/>
                  </a:lnTo>
                  <a:lnTo>
                    <a:pt x="1325" y="174"/>
                  </a:lnTo>
                  <a:lnTo>
                    <a:pt x="1333" y="141"/>
                  </a:lnTo>
                  <a:lnTo>
                    <a:pt x="1347" y="112"/>
                  </a:lnTo>
                  <a:lnTo>
                    <a:pt x="1363" y="84"/>
                  </a:lnTo>
                  <a:lnTo>
                    <a:pt x="1384" y="60"/>
                  </a:lnTo>
                  <a:lnTo>
                    <a:pt x="1409" y="40"/>
                  </a:lnTo>
                  <a:lnTo>
                    <a:pt x="1436" y="24"/>
                  </a:lnTo>
                  <a:lnTo>
                    <a:pt x="1465" y="10"/>
                  </a:lnTo>
                  <a:lnTo>
                    <a:pt x="1497" y="3"/>
                  </a:lnTo>
                  <a:lnTo>
                    <a:pt x="15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7"/>
            <p:cNvSpPr>
              <a:spLocks noEditPoints="1"/>
            </p:cNvSpPr>
            <p:nvPr/>
          </p:nvSpPr>
          <p:spPr bwMode="auto">
            <a:xfrm>
              <a:off x="11149013" y="2078038"/>
              <a:ext cx="230187" cy="230188"/>
            </a:xfrm>
            <a:custGeom>
              <a:avLst/>
              <a:gdLst>
                <a:gd name="T0" fmla="*/ 613 w 1455"/>
                <a:gd name="T1" fmla="*/ 202 h 1455"/>
                <a:gd name="T2" fmla="*/ 457 w 1455"/>
                <a:gd name="T3" fmla="*/ 264 h 1455"/>
                <a:gd name="T4" fmla="*/ 329 w 1455"/>
                <a:gd name="T5" fmla="*/ 367 h 1455"/>
                <a:gd name="T6" fmla="*/ 238 w 1455"/>
                <a:gd name="T7" fmla="*/ 506 h 1455"/>
                <a:gd name="T8" fmla="*/ 194 w 1455"/>
                <a:gd name="T9" fmla="*/ 668 h 1455"/>
                <a:gd name="T10" fmla="*/ 203 w 1455"/>
                <a:gd name="T11" fmla="*/ 843 h 1455"/>
                <a:gd name="T12" fmla="*/ 264 w 1455"/>
                <a:gd name="T13" fmla="*/ 998 h 1455"/>
                <a:gd name="T14" fmla="*/ 368 w 1455"/>
                <a:gd name="T15" fmla="*/ 1126 h 1455"/>
                <a:gd name="T16" fmla="*/ 506 w 1455"/>
                <a:gd name="T17" fmla="*/ 1216 h 1455"/>
                <a:gd name="T18" fmla="*/ 669 w 1455"/>
                <a:gd name="T19" fmla="*/ 1262 h 1455"/>
                <a:gd name="T20" fmla="*/ 843 w 1455"/>
                <a:gd name="T21" fmla="*/ 1252 h 1455"/>
                <a:gd name="T22" fmla="*/ 999 w 1455"/>
                <a:gd name="T23" fmla="*/ 1191 h 1455"/>
                <a:gd name="T24" fmla="*/ 1126 w 1455"/>
                <a:gd name="T25" fmla="*/ 1087 h 1455"/>
                <a:gd name="T26" fmla="*/ 1217 w 1455"/>
                <a:gd name="T27" fmla="*/ 949 h 1455"/>
                <a:gd name="T28" fmla="*/ 1262 w 1455"/>
                <a:gd name="T29" fmla="*/ 786 h 1455"/>
                <a:gd name="T30" fmla="*/ 1253 w 1455"/>
                <a:gd name="T31" fmla="*/ 612 h 1455"/>
                <a:gd name="T32" fmla="*/ 1191 w 1455"/>
                <a:gd name="T33" fmla="*/ 456 h 1455"/>
                <a:gd name="T34" fmla="*/ 1088 w 1455"/>
                <a:gd name="T35" fmla="*/ 328 h 1455"/>
                <a:gd name="T36" fmla="*/ 950 w 1455"/>
                <a:gd name="T37" fmla="*/ 238 h 1455"/>
                <a:gd name="T38" fmla="*/ 786 w 1455"/>
                <a:gd name="T39" fmla="*/ 193 h 1455"/>
                <a:gd name="T40" fmla="*/ 794 w 1455"/>
                <a:gd name="T41" fmla="*/ 3 h 1455"/>
                <a:gd name="T42" fmla="*/ 981 w 1455"/>
                <a:gd name="T43" fmla="*/ 46 h 1455"/>
                <a:gd name="T44" fmla="*/ 1147 w 1455"/>
                <a:gd name="T45" fmla="*/ 133 h 1455"/>
                <a:gd name="T46" fmla="*/ 1284 w 1455"/>
                <a:gd name="T47" fmla="*/ 259 h 1455"/>
                <a:gd name="T48" fmla="*/ 1385 w 1455"/>
                <a:gd name="T49" fmla="*/ 416 h 1455"/>
                <a:gd name="T50" fmla="*/ 1443 w 1455"/>
                <a:gd name="T51" fmla="*/ 597 h 1455"/>
                <a:gd name="T52" fmla="*/ 1451 w 1455"/>
                <a:gd name="T53" fmla="*/ 793 h 1455"/>
                <a:gd name="T54" fmla="*/ 1409 w 1455"/>
                <a:gd name="T55" fmla="*/ 981 h 1455"/>
                <a:gd name="T56" fmla="*/ 1321 w 1455"/>
                <a:gd name="T57" fmla="*/ 1147 h 1455"/>
                <a:gd name="T58" fmla="*/ 1196 w 1455"/>
                <a:gd name="T59" fmla="*/ 1284 h 1455"/>
                <a:gd name="T60" fmla="*/ 1039 w 1455"/>
                <a:gd name="T61" fmla="*/ 1384 h 1455"/>
                <a:gd name="T62" fmla="*/ 859 w 1455"/>
                <a:gd name="T63" fmla="*/ 1443 h 1455"/>
                <a:gd name="T64" fmla="*/ 662 w 1455"/>
                <a:gd name="T65" fmla="*/ 1452 h 1455"/>
                <a:gd name="T66" fmla="*/ 475 w 1455"/>
                <a:gd name="T67" fmla="*/ 1409 h 1455"/>
                <a:gd name="T68" fmla="*/ 309 w 1455"/>
                <a:gd name="T69" fmla="*/ 1322 h 1455"/>
                <a:gd name="T70" fmla="*/ 171 w 1455"/>
                <a:gd name="T71" fmla="*/ 1196 h 1455"/>
                <a:gd name="T72" fmla="*/ 70 w 1455"/>
                <a:gd name="T73" fmla="*/ 1039 h 1455"/>
                <a:gd name="T74" fmla="*/ 12 w 1455"/>
                <a:gd name="T75" fmla="*/ 858 h 1455"/>
                <a:gd name="T76" fmla="*/ 4 w 1455"/>
                <a:gd name="T77" fmla="*/ 661 h 1455"/>
                <a:gd name="T78" fmla="*/ 46 w 1455"/>
                <a:gd name="T79" fmla="*/ 474 h 1455"/>
                <a:gd name="T80" fmla="*/ 134 w 1455"/>
                <a:gd name="T81" fmla="*/ 308 h 1455"/>
                <a:gd name="T82" fmla="*/ 260 w 1455"/>
                <a:gd name="T83" fmla="*/ 171 h 1455"/>
                <a:gd name="T84" fmla="*/ 416 w 1455"/>
                <a:gd name="T85" fmla="*/ 70 h 1455"/>
                <a:gd name="T86" fmla="*/ 597 w 1455"/>
                <a:gd name="T87" fmla="*/ 12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5" h="1455">
                  <a:moveTo>
                    <a:pt x="727" y="190"/>
                  </a:moveTo>
                  <a:lnTo>
                    <a:pt x="669" y="193"/>
                  </a:lnTo>
                  <a:lnTo>
                    <a:pt x="613" y="202"/>
                  </a:lnTo>
                  <a:lnTo>
                    <a:pt x="558" y="218"/>
                  </a:lnTo>
                  <a:lnTo>
                    <a:pt x="506" y="238"/>
                  </a:lnTo>
                  <a:lnTo>
                    <a:pt x="457" y="264"/>
                  </a:lnTo>
                  <a:lnTo>
                    <a:pt x="410" y="294"/>
                  </a:lnTo>
                  <a:lnTo>
                    <a:pt x="368" y="328"/>
                  </a:lnTo>
                  <a:lnTo>
                    <a:pt x="329" y="367"/>
                  </a:lnTo>
                  <a:lnTo>
                    <a:pt x="294" y="410"/>
                  </a:lnTo>
                  <a:lnTo>
                    <a:pt x="264" y="456"/>
                  </a:lnTo>
                  <a:lnTo>
                    <a:pt x="238" y="506"/>
                  </a:lnTo>
                  <a:lnTo>
                    <a:pt x="218" y="558"/>
                  </a:lnTo>
                  <a:lnTo>
                    <a:pt x="203" y="612"/>
                  </a:lnTo>
                  <a:lnTo>
                    <a:pt x="194" y="668"/>
                  </a:lnTo>
                  <a:lnTo>
                    <a:pt x="191" y="728"/>
                  </a:lnTo>
                  <a:lnTo>
                    <a:pt x="194" y="786"/>
                  </a:lnTo>
                  <a:lnTo>
                    <a:pt x="203" y="843"/>
                  </a:lnTo>
                  <a:lnTo>
                    <a:pt x="218" y="897"/>
                  </a:lnTo>
                  <a:lnTo>
                    <a:pt x="238" y="949"/>
                  </a:lnTo>
                  <a:lnTo>
                    <a:pt x="264" y="998"/>
                  </a:lnTo>
                  <a:lnTo>
                    <a:pt x="294" y="1044"/>
                  </a:lnTo>
                  <a:lnTo>
                    <a:pt x="329" y="1087"/>
                  </a:lnTo>
                  <a:lnTo>
                    <a:pt x="368" y="1126"/>
                  </a:lnTo>
                  <a:lnTo>
                    <a:pt x="410" y="1161"/>
                  </a:lnTo>
                  <a:lnTo>
                    <a:pt x="457" y="1191"/>
                  </a:lnTo>
                  <a:lnTo>
                    <a:pt x="506" y="1216"/>
                  </a:lnTo>
                  <a:lnTo>
                    <a:pt x="558" y="1237"/>
                  </a:lnTo>
                  <a:lnTo>
                    <a:pt x="613" y="1252"/>
                  </a:lnTo>
                  <a:lnTo>
                    <a:pt x="669" y="1262"/>
                  </a:lnTo>
                  <a:lnTo>
                    <a:pt x="727" y="1265"/>
                  </a:lnTo>
                  <a:lnTo>
                    <a:pt x="786" y="1262"/>
                  </a:lnTo>
                  <a:lnTo>
                    <a:pt x="843" y="1252"/>
                  </a:lnTo>
                  <a:lnTo>
                    <a:pt x="897" y="1237"/>
                  </a:lnTo>
                  <a:lnTo>
                    <a:pt x="950" y="1216"/>
                  </a:lnTo>
                  <a:lnTo>
                    <a:pt x="999" y="1191"/>
                  </a:lnTo>
                  <a:lnTo>
                    <a:pt x="1045" y="1161"/>
                  </a:lnTo>
                  <a:lnTo>
                    <a:pt x="1088" y="1126"/>
                  </a:lnTo>
                  <a:lnTo>
                    <a:pt x="1126" y="1087"/>
                  </a:lnTo>
                  <a:lnTo>
                    <a:pt x="1161" y="1044"/>
                  </a:lnTo>
                  <a:lnTo>
                    <a:pt x="1191" y="998"/>
                  </a:lnTo>
                  <a:lnTo>
                    <a:pt x="1217" y="949"/>
                  </a:lnTo>
                  <a:lnTo>
                    <a:pt x="1237" y="897"/>
                  </a:lnTo>
                  <a:lnTo>
                    <a:pt x="1253" y="843"/>
                  </a:lnTo>
                  <a:lnTo>
                    <a:pt x="1262" y="786"/>
                  </a:lnTo>
                  <a:lnTo>
                    <a:pt x="1265" y="728"/>
                  </a:lnTo>
                  <a:lnTo>
                    <a:pt x="1262" y="668"/>
                  </a:lnTo>
                  <a:lnTo>
                    <a:pt x="1253" y="612"/>
                  </a:lnTo>
                  <a:lnTo>
                    <a:pt x="1237" y="558"/>
                  </a:lnTo>
                  <a:lnTo>
                    <a:pt x="1217" y="506"/>
                  </a:lnTo>
                  <a:lnTo>
                    <a:pt x="1191" y="456"/>
                  </a:lnTo>
                  <a:lnTo>
                    <a:pt x="1161" y="410"/>
                  </a:lnTo>
                  <a:lnTo>
                    <a:pt x="1126" y="367"/>
                  </a:lnTo>
                  <a:lnTo>
                    <a:pt x="1088" y="328"/>
                  </a:lnTo>
                  <a:lnTo>
                    <a:pt x="1045" y="294"/>
                  </a:lnTo>
                  <a:lnTo>
                    <a:pt x="999" y="264"/>
                  </a:lnTo>
                  <a:lnTo>
                    <a:pt x="950" y="238"/>
                  </a:lnTo>
                  <a:lnTo>
                    <a:pt x="897" y="218"/>
                  </a:lnTo>
                  <a:lnTo>
                    <a:pt x="843" y="202"/>
                  </a:lnTo>
                  <a:lnTo>
                    <a:pt x="786" y="193"/>
                  </a:lnTo>
                  <a:lnTo>
                    <a:pt x="727" y="190"/>
                  </a:lnTo>
                  <a:close/>
                  <a:moveTo>
                    <a:pt x="727" y="0"/>
                  </a:moveTo>
                  <a:lnTo>
                    <a:pt x="794" y="3"/>
                  </a:lnTo>
                  <a:lnTo>
                    <a:pt x="859" y="12"/>
                  </a:lnTo>
                  <a:lnTo>
                    <a:pt x="921" y="26"/>
                  </a:lnTo>
                  <a:lnTo>
                    <a:pt x="981" y="46"/>
                  </a:lnTo>
                  <a:lnTo>
                    <a:pt x="1039" y="70"/>
                  </a:lnTo>
                  <a:lnTo>
                    <a:pt x="1094" y="99"/>
                  </a:lnTo>
                  <a:lnTo>
                    <a:pt x="1147" y="133"/>
                  </a:lnTo>
                  <a:lnTo>
                    <a:pt x="1196" y="171"/>
                  </a:lnTo>
                  <a:lnTo>
                    <a:pt x="1242" y="213"/>
                  </a:lnTo>
                  <a:lnTo>
                    <a:pt x="1284" y="259"/>
                  </a:lnTo>
                  <a:lnTo>
                    <a:pt x="1321" y="308"/>
                  </a:lnTo>
                  <a:lnTo>
                    <a:pt x="1355" y="360"/>
                  </a:lnTo>
                  <a:lnTo>
                    <a:pt x="1385" y="416"/>
                  </a:lnTo>
                  <a:lnTo>
                    <a:pt x="1409" y="474"/>
                  </a:lnTo>
                  <a:lnTo>
                    <a:pt x="1429" y="534"/>
                  </a:lnTo>
                  <a:lnTo>
                    <a:pt x="1443" y="597"/>
                  </a:lnTo>
                  <a:lnTo>
                    <a:pt x="1451" y="661"/>
                  </a:lnTo>
                  <a:lnTo>
                    <a:pt x="1455" y="728"/>
                  </a:lnTo>
                  <a:lnTo>
                    <a:pt x="1451" y="793"/>
                  </a:lnTo>
                  <a:lnTo>
                    <a:pt x="1443" y="858"/>
                  </a:lnTo>
                  <a:lnTo>
                    <a:pt x="1429" y="920"/>
                  </a:lnTo>
                  <a:lnTo>
                    <a:pt x="1409" y="981"/>
                  </a:lnTo>
                  <a:lnTo>
                    <a:pt x="1385" y="1039"/>
                  </a:lnTo>
                  <a:lnTo>
                    <a:pt x="1355" y="1095"/>
                  </a:lnTo>
                  <a:lnTo>
                    <a:pt x="1321" y="1147"/>
                  </a:lnTo>
                  <a:lnTo>
                    <a:pt x="1284" y="1196"/>
                  </a:lnTo>
                  <a:lnTo>
                    <a:pt x="1242" y="1242"/>
                  </a:lnTo>
                  <a:lnTo>
                    <a:pt x="1196" y="1284"/>
                  </a:lnTo>
                  <a:lnTo>
                    <a:pt x="1147" y="1322"/>
                  </a:lnTo>
                  <a:lnTo>
                    <a:pt x="1094" y="1356"/>
                  </a:lnTo>
                  <a:lnTo>
                    <a:pt x="1039" y="1384"/>
                  </a:lnTo>
                  <a:lnTo>
                    <a:pt x="981" y="1409"/>
                  </a:lnTo>
                  <a:lnTo>
                    <a:pt x="921" y="1428"/>
                  </a:lnTo>
                  <a:lnTo>
                    <a:pt x="859" y="1443"/>
                  </a:lnTo>
                  <a:lnTo>
                    <a:pt x="794" y="1452"/>
                  </a:lnTo>
                  <a:lnTo>
                    <a:pt x="727" y="1455"/>
                  </a:lnTo>
                  <a:lnTo>
                    <a:pt x="662" y="1452"/>
                  </a:lnTo>
                  <a:lnTo>
                    <a:pt x="597" y="1443"/>
                  </a:lnTo>
                  <a:lnTo>
                    <a:pt x="535" y="1428"/>
                  </a:lnTo>
                  <a:lnTo>
                    <a:pt x="475" y="1409"/>
                  </a:lnTo>
                  <a:lnTo>
                    <a:pt x="416" y="1384"/>
                  </a:lnTo>
                  <a:lnTo>
                    <a:pt x="361" y="1356"/>
                  </a:lnTo>
                  <a:lnTo>
                    <a:pt x="309" y="1322"/>
                  </a:lnTo>
                  <a:lnTo>
                    <a:pt x="260" y="1284"/>
                  </a:lnTo>
                  <a:lnTo>
                    <a:pt x="213" y="1242"/>
                  </a:lnTo>
                  <a:lnTo>
                    <a:pt x="171" y="1196"/>
                  </a:lnTo>
                  <a:lnTo>
                    <a:pt x="134" y="1147"/>
                  </a:lnTo>
                  <a:lnTo>
                    <a:pt x="100" y="1095"/>
                  </a:lnTo>
                  <a:lnTo>
                    <a:pt x="70" y="1039"/>
                  </a:lnTo>
                  <a:lnTo>
                    <a:pt x="46" y="981"/>
                  </a:lnTo>
                  <a:lnTo>
                    <a:pt x="26" y="920"/>
                  </a:lnTo>
                  <a:lnTo>
                    <a:pt x="12" y="858"/>
                  </a:lnTo>
                  <a:lnTo>
                    <a:pt x="4" y="793"/>
                  </a:lnTo>
                  <a:lnTo>
                    <a:pt x="0" y="728"/>
                  </a:lnTo>
                  <a:lnTo>
                    <a:pt x="4" y="661"/>
                  </a:lnTo>
                  <a:lnTo>
                    <a:pt x="12" y="597"/>
                  </a:lnTo>
                  <a:lnTo>
                    <a:pt x="26" y="534"/>
                  </a:lnTo>
                  <a:lnTo>
                    <a:pt x="46" y="474"/>
                  </a:lnTo>
                  <a:lnTo>
                    <a:pt x="70" y="416"/>
                  </a:lnTo>
                  <a:lnTo>
                    <a:pt x="100" y="360"/>
                  </a:lnTo>
                  <a:lnTo>
                    <a:pt x="134" y="308"/>
                  </a:lnTo>
                  <a:lnTo>
                    <a:pt x="171" y="259"/>
                  </a:lnTo>
                  <a:lnTo>
                    <a:pt x="213" y="213"/>
                  </a:lnTo>
                  <a:lnTo>
                    <a:pt x="260" y="171"/>
                  </a:lnTo>
                  <a:lnTo>
                    <a:pt x="309" y="133"/>
                  </a:lnTo>
                  <a:lnTo>
                    <a:pt x="361" y="99"/>
                  </a:lnTo>
                  <a:lnTo>
                    <a:pt x="416" y="70"/>
                  </a:lnTo>
                  <a:lnTo>
                    <a:pt x="475" y="46"/>
                  </a:lnTo>
                  <a:lnTo>
                    <a:pt x="535" y="26"/>
                  </a:lnTo>
                  <a:lnTo>
                    <a:pt x="597" y="12"/>
                  </a:lnTo>
                  <a:lnTo>
                    <a:pt x="662" y="3"/>
                  </a:lnTo>
                  <a:lnTo>
                    <a:pt x="7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61" name="Freeform 29"/>
          <p:cNvSpPr>
            <a:spLocks noEditPoints="1"/>
          </p:cNvSpPr>
          <p:nvPr/>
        </p:nvSpPr>
        <p:spPr bwMode="auto">
          <a:xfrm>
            <a:off x="6921024" y="2808582"/>
            <a:ext cx="643204" cy="689578"/>
          </a:xfrm>
          <a:custGeom>
            <a:avLst/>
            <a:gdLst>
              <a:gd name="T0" fmla="*/ 2558 w 3187"/>
              <a:gd name="T1" fmla="*/ 2917 h 3426"/>
              <a:gd name="T2" fmla="*/ 2525 w 3187"/>
              <a:gd name="T3" fmla="*/ 3108 h 3426"/>
              <a:gd name="T4" fmla="*/ 2672 w 3187"/>
              <a:gd name="T5" fmla="*/ 3232 h 3426"/>
              <a:gd name="T6" fmla="*/ 2855 w 3187"/>
              <a:gd name="T7" fmla="*/ 3166 h 3426"/>
              <a:gd name="T8" fmla="*/ 2888 w 3187"/>
              <a:gd name="T9" fmla="*/ 2973 h 3426"/>
              <a:gd name="T10" fmla="*/ 2741 w 3187"/>
              <a:gd name="T11" fmla="*/ 2850 h 3426"/>
              <a:gd name="T12" fmla="*/ 1063 w 3187"/>
              <a:gd name="T13" fmla="*/ 2893 h 3426"/>
              <a:gd name="T14" fmla="*/ 997 w 3187"/>
              <a:gd name="T15" fmla="*/ 3075 h 3426"/>
              <a:gd name="T16" fmla="*/ 1120 w 3187"/>
              <a:gd name="T17" fmla="*/ 3222 h 3426"/>
              <a:gd name="T18" fmla="*/ 1313 w 3187"/>
              <a:gd name="T19" fmla="*/ 3189 h 3426"/>
              <a:gd name="T20" fmla="*/ 1378 w 3187"/>
              <a:gd name="T21" fmla="*/ 3006 h 3426"/>
              <a:gd name="T22" fmla="*/ 1255 w 3187"/>
              <a:gd name="T23" fmla="*/ 2860 h 3426"/>
              <a:gd name="T24" fmla="*/ 722 w 3187"/>
              <a:gd name="T25" fmla="*/ 1936 h 3426"/>
              <a:gd name="T26" fmla="*/ 872 w 3187"/>
              <a:gd name="T27" fmla="*/ 2062 h 3426"/>
              <a:gd name="T28" fmla="*/ 2926 w 3187"/>
              <a:gd name="T29" fmla="*/ 2018 h 3426"/>
              <a:gd name="T30" fmla="*/ 2997 w 3187"/>
              <a:gd name="T31" fmla="*/ 1154 h 3426"/>
              <a:gd name="T32" fmla="*/ 656 w 3187"/>
              <a:gd name="T33" fmla="*/ 229 h 3426"/>
              <a:gd name="T34" fmla="*/ 668 w 3187"/>
              <a:gd name="T35" fmla="*/ 236 h 3426"/>
              <a:gd name="T36" fmla="*/ 680 w 3187"/>
              <a:gd name="T37" fmla="*/ 245 h 3426"/>
              <a:gd name="T38" fmla="*/ 694 w 3187"/>
              <a:gd name="T39" fmla="*/ 263 h 3426"/>
              <a:gd name="T40" fmla="*/ 700 w 3187"/>
              <a:gd name="T41" fmla="*/ 272 h 3426"/>
              <a:gd name="T42" fmla="*/ 704 w 3187"/>
              <a:gd name="T43" fmla="*/ 281 h 3426"/>
              <a:gd name="T44" fmla="*/ 707 w 3187"/>
              <a:gd name="T45" fmla="*/ 294 h 3426"/>
              <a:gd name="T46" fmla="*/ 710 w 3187"/>
              <a:gd name="T47" fmla="*/ 308 h 3426"/>
              <a:gd name="T48" fmla="*/ 3109 w 3187"/>
              <a:gd name="T49" fmla="*/ 979 h 3426"/>
              <a:gd name="T50" fmla="*/ 3119 w 3187"/>
              <a:gd name="T51" fmla="*/ 981 h 3426"/>
              <a:gd name="T52" fmla="*/ 3139 w 3187"/>
              <a:gd name="T53" fmla="*/ 990 h 3426"/>
              <a:gd name="T54" fmla="*/ 3151 w 3187"/>
              <a:gd name="T55" fmla="*/ 998 h 3426"/>
              <a:gd name="T56" fmla="*/ 3161 w 3187"/>
              <a:gd name="T57" fmla="*/ 1005 h 3426"/>
              <a:gd name="T58" fmla="*/ 3166 w 3187"/>
              <a:gd name="T59" fmla="*/ 1012 h 3426"/>
              <a:gd name="T60" fmla="*/ 3172 w 3187"/>
              <a:gd name="T61" fmla="*/ 1022 h 3426"/>
              <a:gd name="T62" fmla="*/ 3180 w 3187"/>
              <a:gd name="T63" fmla="*/ 1035 h 3426"/>
              <a:gd name="T64" fmla="*/ 3185 w 3187"/>
              <a:gd name="T65" fmla="*/ 1049 h 3426"/>
              <a:gd name="T66" fmla="*/ 3187 w 3187"/>
              <a:gd name="T67" fmla="*/ 1060 h 3426"/>
              <a:gd name="T68" fmla="*/ 3161 w 3187"/>
              <a:gd name="T69" fmla="*/ 2007 h 3426"/>
              <a:gd name="T70" fmla="*/ 2981 w 3187"/>
              <a:gd name="T71" fmla="*/ 2210 h 3426"/>
              <a:gd name="T72" fmla="*/ 865 w 3187"/>
              <a:gd name="T73" fmla="*/ 2253 h 3426"/>
              <a:gd name="T74" fmla="*/ 712 w 3187"/>
              <a:gd name="T75" fmla="*/ 2495 h 3426"/>
              <a:gd name="T76" fmla="*/ 838 w 3187"/>
              <a:gd name="T77" fmla="*/ 2646 h 3426"/>
              <a:gd name="T78" fmla="*/ 2844 w 3187"/>
              <a:gd name="T79" fmla="*/ 2683 h 3426"/>
              <a:gd name="T80" fmla="*/ 3045 w 3187"/>
              <a:gd name="T81" fmla="*/ 2862 h 3426"/>
              <a:gd name="T82" fmla="*/ 3078 w 3187"/>
              <a:gd name="T83" fmla="*/ 3136 h 3426"/>
              <a:gd name="T84" fmla="*/ 2925 w 3187"/>
              <a:gd name="T85" fmla="*/ 3356 h 3426"/>
              <a:gd name="T86" fmla="*/ 2657 w 3187"/>
              <a:gd name="T87" fmla="*/ 3423 h 3426"/>
              <a:gd name="T88" fmla="*/ 2418 w 3187"/>
              <a:gd name="T89" fmla="*/ 3296 h 3426"/>
              <a:gd name="T90" fmla="*/ 2321 w 3187"/>
              <a:gd name="T91" fmla="*/ 3042 h 3426"/>
              <a:gd name="T92" fmla="*/ 1518 w 3187"/>
              <a:gd name="T93" fmla="*/ 2848 h 3426"/>
              <a:gd name="T94" fmla="*/ 1568 w 3187"/>
              <a:gd name="T95" fmla="*/ 3090 h 3426"/>
              <a:gd name="T96" fmla="*/ 1442 w 3187"/>
              <a:gd name="T97" fmla="*/ 3328 h 3426"/>
              <a:gd name="T98" fmla="*/ 1187 w 3187"/>
              <a:gd name="T99" fmla="*/ 3426 h 3426"/>
              <a:gd name="T100" fmla="*/ 932 w 3187"/>
              <a:gd name="T101" fmla="*/ 3329 h 3426"/>
              <a:gd name="T102" fmla="*/ 806 w 3187"/>
              <a:gd name="T103" fmla="*/ 3090 h 3426"/>
              <a:gd name="T104" fmla="*/ 858 w 3187"/>
              <a:gd name="T105" fmla="*/ 2845 h 3426"/>
              <a:gd name="T106" fmla="*/ 617 w 3187"/>
              <a:gd name="T107" fmla="*/ 2717 h 3426"/>
              <a:gd name="T108" fmla="*/ 519 w 3187"/>
              <a:gd name="T109" fmla="*/ 2459 h 3426"/>
              <a:gd name="T110" fmla="*/ 3 w 3187"/>
              <a:gd name="T111" fmla="*/ 122 h 3426"/>
              <a:gd name="T112" fmla="*/ 49 w 3187"/>
              <a:gd name="T113" fmla="*/ 12 h 3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7" h="3426">
                <a:moveTo>
                  <a:pt x="2707" y="2847"/>
                </a:moveTo>
                <a:lnTo>
                  <a:pt x="2672" y="2850"/>
                </a:lnTo>
                <a:lnTo>
                  <a:pt x="2639" y="2860"/>
                </a:lnTo>
                <a:lnTo>
                  <a:pt x="2608" y="2874"/>
                </a:lnTo>
                <a:lnTo>
                  <a:pt x="2582" y="2893"/>
                </a:lnTo>
                <a:lnTo>
                  <a:pt x="2558" y="2917"/>
                </a:lnTo>
                <a:lnTo>
                  <a:pt x="2539" y="2943"/>
                </a:lnTo>
                <a:lnTo>
                  <a:pt x="2525" y="2973"/>
                </a:lnTo>
                <a:lnTo>
                  <a:pt x="2515" y="3007"/>
                </a:lnTo>
                <a:lnTo>
                  <a:pt x="2512" y="3041"/>
                </a:lnTo>
                <a:lnTo>
                  <a:pt x="2515" y="3075"/>
                </a:lnTo>
                <a:lnTo>
                  <a:pt x="2525" y="3108"/>
                </a:lnTo>
                <a:lnTo>
                  <a:pt x="2539" y="3138"/>
                </a:lnTo>
                <a:lnTo>
                  <a:pt x="2558" y="3165"/>
                </a:lnTo>
                <a:lnTo>
                  <a:pt x="2582" y="3189"/>
                </a:lnTo>
                <a:lnTo>
                  <a:pt x="2608" y="3208"/>
                </a:lnTo>
                <a:lnTo>
                  <a:pt x="2639" y="3222"/>
                </a:lnTo>
                <a:lnTo>
                  <a:pt x="2672" y="3232"/>
                </a:lnTo>
                <a:lnTo>
                  <a:pt x="2707" y="3235"/>
                </a:lnTo>
                <a:lnTo>
                  <a:pt x="2741" y="3232"/>
                </a:lnTo>
                <a:lnTo>
                  <a:pt x="2773" y="3222"/>
                </a:lnTo>
                <a:lnTo>
                  <a:pt x="2804" y="3208"/>
                </a:lnTo>
                <a:lnTo>
                  <a:pt x="2831" y="3189"/>
                </a:lnTo>
                <a:lnTo>
                  <a:pt x="2855" y="3166"/>
                </a:lnTo>
                <a:lnTo>
                  <a:pt x="2874" y="3139"/>
                </a:lnTo>
                <a:lnTo>
                  <a:pt x="2888" y="3109"/>
                </a:lnTo>
                <a:lnTo>
                  <a:pt x="2898" y="3075"/>
                </a:lnTo>
                <a:lnTo>
                  <a:pt x="2901" y="3041"/>
                </a:lnTo>
                <a:lnTo>
                  <a:pt x="2898" y="3006"/>
                </a:lnTo>
                <a:lnTo>
                  <a:pt x="2888" y="2973"/>
                </a:lnTo>
                <a:lnTo>
                  <a:pt x="2874" y="2943"/>
                </a:lnTo>
                <a:lnTo>
                  <a:pt x="2855" y="2916"/>
                </a:lnTo>
                <a:lnTo>
                  <a:pt x="2831" y="2893"/>
                </a:lnTo>
                <a:lnTo>
                  <a:pt x="2804" y="2874"/>
                </a:lnTo>
                <a:lnTo>
                  <a:pt x="2773" y="2860"/>
                </a:lnTo>
                <a:lnTo>
                  <a:pt x="2741" y="2850"/>
                </a:lnTo>
                <a:lnTo>
                  <a:pt x="2707" y="2847"/>
                </a:lnTo>
                <a:close/>
                <a:moveTo>
                  <a:pt x="1188" y="2847"/>
                </a:moveTo>
                <a:lnTo>
                  <a:pt x="1153" y="2850"/>
                </a:lnTo>
                <a:lnTo>
                  <a:pt x="1120" y="2860"/>
                </a:lnTo>
                <a:lnTo>
                  <a:pt x="1090" y="2874"/>
                </a:lnTo>
                <a:lnTo>
                  <a:pt x="1063" y="2893"/>
                </a:lnTo>
                <a:lnTo>
                  <a:pt x="1040" y="2917"/>
                </a:lnTo>
                <a:lnTo>
                  <a:pt x="1020" y="2943"/>
                </a:lnTo>
                <a:lnTo>
                  <a:pt x="1007" y="2973"/>
                </a:lnTo>
                <a:lnTo>
                  <a:pt x="997" y="3007"/>
                </a:lnTo>
                <a:lnTo>
                  <a:pt x="994" y="3041"/>
                </a:lnTo>
                <a:lnTo>
                  <a:pt x="997" y="3075"/>
                </a:lnTo>
                <a:lnTo>
                  <a:pt x="1007" y="3108"/>
                </a:lnTo>
                <a:lnTo>
                  <a:pt x="1020" y="3138"/>
                </a:lnTo>
                <a:lnTo>
                  <a:pt x="1040" y="3165"/>
                </a:lnTo>
                <a:lnTo>
                  <a:pt x="1063" y="3189"/>
                </a:lnTo>
                <a:lnTo>
                  <a:pt x="1090" y="3208"/>
                </a:lnTo>
                <a:lnTo>
                  <a:pt x="1120" y="3222"/>
                </a:lnTo>
                <a:lnTo>
                  <a:pt x="1153" y="3232"/>
                </a:lnTo>
                <a:lnTo>
                  <a:pt x="1188" y="3235"/>
                </a:lnTo>
                <a:lnTo>
                  <a:pt x="1223" y="3232"/>
                </a:lnTo>
                <a:lnTo>
                  <a:pt x="1255" y="3222"/>
                </a:lnTo>
                <a:lnTo>
                  <a:pt x="1285" y="3208"/>
                </a:lnTo>
                <a:lnTo>
                  <a:pt x="1313" y="3189"/>
                </a:lnTo>
                <a:lnTo>
                  <a:pt x="1336" y="3166"/>
                </a:lnTo>
                <a:lnTo>
                  <a:pt x="1355" y="3139"/>
                </a:lnTo>
                <a:lnTo>
                  <a:pt x="1370" y="3109"/>
                </a:lnTo>
                <a:lnTo>
                  <a:pt x="1378" y="3075"/>
                </a:lnTo>
                <a:lnTo>
                  <a:pt x="1381" y="3041"/>
                </a:lnTo>
                <a:lnTo>
                  <a:pt x="1378" y="3006"/>
                </a:lnTo>
                <a:lnTo>
                  <a:pt x="1370" y="2973"/>
                </a:lnTo>
                <a:lnTo>
                  <a:pt x="1355" y="2943"/>
                </a:lnTo>
                <a:lnTo>
                  <a:pt x="1336" y="2916"/>
                </a:lnTo>
                <a:lnTo>
                  <a:pt x="1313" y="2893"/>
                </a:lnTo>
                <a:lnTo>
                  <a:pt x="1285" y="2874"/>
                </a:lnTo>
                <a:lnTo>
                  <a:pt x="1255" y="2860"/>
                </a:lnTo>
                <a:lnTo>
                  <a:pt x="1223" y="2850"/>
                </a:lnTo>
                <a:lnTo>
                  <a:pt x="1188" y="2847"/>
                </a:lnTo>
                <a:close/>
                <a:moveTo>
                  <a:pt x="709" y="840"/>
                </a:moveTo>
                <a:lnTo>
                  <a:pt x="709" y="1867"/>
                </a:lnTo>
                <a:lnTo>
                  <a:pt x="712" y="1903"/>
                </a:lnTo>
                <a:lnTo>
                  <a:pt x="722" y="1936"/>
                </a:lnTo>
                <a:lnTo>
                  <a:pt x="736" y="1967"/>
                </a:lnTo>
                <a:lnTo>
                  <a:pt x="756" y="1994"/>
                </a:lnTo>
                <a:lnTo>
                  <a:pt x="780" y="2018"/>
                </a:lnTo>
                <a:lnTo>
                  <a:pt x="807" y="2038"/>
                </a:lnTo>
                <a:lnTo>
                  <a:pt x="838" y="2053"/>
                </a:lnTo>
                <a:lnTo>
                  <a:pt x="872" y="2062"/>
                </a:lnTo>
                <a:lnTo>
                  <a:pt x="907" y="2065"/>
                </a:lnTo>
                <a:lnTo>
                  <a:pt x="2798" y="2065"/>
                </a:lnTo>
                <a:lnTo>
                  <a:pt x="2834" y="2062"/>
                </a:lnTo>
                <a:lnTo>
                  <a:pt x="2867" y="2053"/>
                </a:lnTo>
                <a:lnTo>
                  <a:pt x="2899" y="2038"/>
                </a:lnTo>
                <a:lnTo>
                  <a:pt x="2926" y="2018"/>
                </a:lnTo>
                <a:lnTo>
                  <a:pt x="2950" y="1994"/>
                </a:lnTo>
                <a:lnTo>
                  <a:pt x="2970" y="1967"/>
                </a:lnTo>
                <a:lnTo>
                  <a:pt x="2984" y="1936"/>
                </a:lnTo>
                <a:lnTo>
                  <a:pt x="2994" y="1902"/>
                </a:lnTo>
                <a:lnTo>
                  <a:pt x="2997" y="1866"/>
                </a:lnTo>
                <a:lnTo>
                  <a:pt x="2997" y="1154"/>
                </a:lnTo>
                <a:lnTo>
                  <a:pt x="709" y="840"/>
                </a:lnTo>
                <a:close/>
                <a:moveTo>
                  <a:pt x="89" y="0"/>
                </a:moveTo>
                <a:lnTo>
                  <a:pt x="111" y="2"/>
                </a:lnTo>
                <a:lnTo>
                  <a:pt x="132" y="9"/>
                </a:lnTo>
                <a:lnTo>
                  <a:pt x="652" y="226"/>
                </a:lnTo>
                <a:lnTo>
                  <a:pt x="656" y="229"/>
                </a:lnTo>
                <a:lnTo>
                  <a:pt x="661" y="231"/>
                </a:lnTo>
                <a:lnTo>
                  <a:pt x="662" y="232"/>
                </a:lnTo>
                <a:lnTo>
                  <a:pt x="663" y="232"/>
                </a:lnTo>
                <a:lnTo>
                  <a:pt x="664" y="233"/>
                </a:lnTo>
                <a:lnTo>
                  <a:pt x="666" y="234"/>
                </a:lnTo>
                <a:lnTo>
                  <a:pt x="668" y="236"/>
                </a:lnTo>
                <a:lnTo>
                  <a:pt x="670" y="237"/>
                </a:lnTo>
                <a:lnTo>
                  <a:pt x="672" y="239"/>
                </a:lnTo>
                <a:lnTo>
                  <a:pt x="674" y="240"/>
                </a:lnTo>
                <a:lnTo>
                  <a:pt x="676" y="241"/>
                </a:lnTo>
                <a:lnTo>
                  <a:pt x="678" y="243"/>
                </a:lnTo>
                <a:lnTo>
                  <a:pt x="680" y="245"/>
                </a:lnTo>
                <a:lnTo>
                  <a:pt x="682" y="247"/>
                </a:lnTo>
                <a:lnTo>
                  <a:pt x="689" y="254"/>
                </a:lnTo>
                <a:lnTo>
                  <a:pt x="690" y="256"/>
                </a:lnTo>
                <a:lnTo>
                  <a:pt x="691" y="258"/>
                </a:lnTo>
                <a:lnTo>
                  <a:pt x="693" y="262"/>
                </a:lnTo>
                <a:lnTo>
                  <a:pt x="694" y="263"/>
                </a:lnTo>
                <a:lnTo>
                  <a:pt x="695" y="265"/>
                </a:lnTo>
                <a:lnTo>
                  <a:pt x="698" y="267"/>
                </a:lnTo>
                <a:lnTo>
                  <a:pt x="699" y="269"/>
                </a:lnTo>
                <a:lnTo>
                  <a:pt x="699" y="270"/>
                </a:lnTo>
                <a:lnTo>
                  <a:pt x="700" y="271"/>
                </a:lnTo>
                <a:lnTo>
                  <a:pt x="700" y="272"/>
                </a:lnTo>
                <a:lnTo>
                  <a:pt x="701" y="274"/>
                </a:lnTo>
                <a:lnTo>
                  <a:pt x="702" y="275"/>
                </a:lnTo>
                <a:lnTo>
                  <a:pt x="703" y="278"/>
                </a:lnTo>
                <a:lnTo>
                  <a:pt x="703" y="279"/>
                </a:lnTo>
                <a:lnTo>
                  <a:pt x="704" y="280"/>
                </a:lnTo>
                <a:lnTo>
                  <a:pt x="704" y="281"/>
                </a:lnTo>
                <a:lnTo>
                  <a:pt x="706" y="287"/>
                </a:lnTo>
                <a:lnTo>
                  <a:pt x="706" y="288"/>
                </a:lnTo>
                <a:lnTo>
                  <a:pt x="706" y="289"/>
                </a:lnTo>
                <a:lnTo>
                  <a:pt x="706" y="290"/>
                </a:lnTo>
                <a:lnTo>
                  <a:pt x="707" y="292"/>
                </a:lnTo>
                <a:lnTo>
                  <a:pt x="707" y="294"/>
                </a:lnTo>
                <a:lnTo>
                  <a:pt x="708" y="296"/>
                </a:lnTo>
                <a:lnTo>
                  <a:pt x="708" y="299"/>
                </a:lnTo>
                <a:lnTo>
                  <a:pt x="708" y="303"/>
                </a:lnTo>
                <a:lnTo>
                  <a:pt x="709" y="304"/>
                </a:lnTo>
                <a:lnTo>
                  <a:pt x="709" y="305"/>
                </a:lnTo>
                <a:lnTo>
                  <a:pt x="710" y="308"/>
                </a:lnTo>
                <a:lnTo>
                  <a:pt x="710" y="312"/>
                </a:lnTo>
                <a:lnTo>
                  <a:pt x="710" y="315"/>
                </a:lnTo>
                <a:lnTo>
                  <a:pt x="710" y="649"/>
                </a:lnTo>
                <a:lnTo>
                  <a:pt x="3105" y="979"/>
                </a:lnTo>
                <a:lnTo>
                  <a:pt x="3108" y="979"/>
                </a:lnTo>
                <a:lnTo>
                  <a:pt x="3109" y="979"/>
                </a:lnTo>
                <a:lnTo>
                  <a:pt x="3111" y="979"/>
                </a:lnTo>
                <a:lnTo>
                  <a:pt x="3112" y="979"/>
                </a:lnTo>
                <a:lnTo>
                  <a:pt x="3114" y="980"/>
                </a:lnTo>
                <a:lnTo>
                  <a:pt x="3116" y="980"/>
                </a:lnTo>
                <a:lnTo>
                  <a:pt x="3118" y="981"/>
                </a:lnTo>
                <a:lnTo>
                  <a:pt x="3119" y="981"/>
                </a:lnTo>
                <a:lnTo>
                  <a:pt x="3121" y="981"/>
                </a:lnTo>
                <a:lnTo>
                  <a:pt x="3122" y="982"/>
                </a:lnTo>
                <a:lnTo>
                  <a:pt x="3124" y="983"/>
                </a:lnTo>
                <a:lnTo>
                  <a:pt x="3126" y="983"/>
                </a:lnTo>
                <a:lnTo>
                  <a:pt x="3130" y="985"/>
                </a:lnTo>
                <a:lnTo>
                  <a:pt x="3139" y="990"/>
                </a:lnTo>
                <a:lnTo>
                  <a:pt x="3141" y="992"/>
                </a:lnTo>
                <a:lnTo>
                  <a:pt x="3144" y="993"/>
                </a:lnTo>
                <a:lnTo>
                  <a:pt x="3145" y="994"/>
                </a:lnTo>
                <a:lnTo>
                  <a:pt x="3147" y="995"/>
                </a:lnTo>
                <a:lnTo>
                  <a:pt x="3149" y="996"/>
                </a:lnTo>
                <a:lnTo>
                  <a:pt x="3151" y="998"/>
                </a:lnTo>
                <a:lnTo>
                  <a:pt x="3152" y="999"/>
                </a:lnTo>
                <a:lnTo>
                  <a:pt x="3153" y="1000"/>
                </a:lnTo>
                <a:lnTo>
                  <a:pt x="3154" y="1001"/>
                </a:lnTo>
                <a:lnTo>
                  <a:pt x="3159" y="1004"/>
                </a:lnTo>
                <a:lnTo>
                  <a:pt x="3160" y="1005"/>
                </a:lnTo>
                <a:lnTo>
                  <a:pt x="3161" y="1005"/>
                </a:lnTo>
                <a:lnTo>
                  <a:pt x="3161" y="1007"/>
                </a:lnTo>
                <a:lnTo>
                  <a:pt x="3162" y="1008"/>
                </a:lnTo>
                <a:lnTo>
                  <a:pt x="3163" y="1009"/>
                </a:lnTo>
                <a:lnTo>
                  <a:pt x="3164" y="1010"/>
                </a:lnTo>
                <a:lnTo>
                  <a:pt x="3165" y="1011"/>
                </a:lnTo>
                <a:lnTo>
                  <a:pt x="3166" y="1012"/>
                </a:lnTo>
                <a:lnTo>
                  <a:pt x="3167" y="1013"/>
                </a:lnTo>
                <a:lnTo>
                  <a:pt x="3168" y="1016"/>
                </a:lnTo>
                <a:lnTo>
                  <a:pt x="3169" y="1017"/>
                </a:lnTo>
                <a:lnTo>
                  <a:pt x="3169" y="1018"/>
                </a:lnTo>
                <a:lnTo>
                  <a:pt x="3171" y="1020"/>
                </a:lnTo>
                <a:lnTo>
                  <a:pt x="3172" y="1022"/>
                </a:lnTo>
                <a:lnTo>
                  <a:pt x="3173" y="1023"/>
                </a:lnTo>
                <a:lnTo>
                  <a:pt x="3174" y="1025"/>
                </a:lnTo>
                <a:lnTo>
                  <a:pt x="3176" y="1029"/>
                </a:lnTo>
                <a:lnTo>
                  <a:pt x="3177" y="1031"/>
                </a:lnTo>
                <a:lnTo>
                  <a:pt x="3179" y="1033"/>
                </a:lnTo>
                <a:lnTo>
                  <a:pt x="3180" y="1035"/>
                </a:lnTo>
                <a:lnTo>
                  <a:pt x="3181" y="1037"/>
                </a:lnTo>
                <a:lnTo>
                  <a:pt x="3182" y="1040"/>
                </a:lnTo>
                <a:lnTo>
                  <a:pt x="3183" y="1042"/>
                </a:lnTo>
                <a:lnTo>
                  <a:pt x="3183" y="1044"/>
                </a:lnTo>
                <a:lnTo>
                  <a:pt x="3184" y="1046"/>
                </a:lnTo>
                <a:lnTo>
                  <a:pt x="3185" y="1049"/>
                </a:lnTo>
                <a:lnTo>
                  <a:pt x="3185" y="1051"/>
                </a:lnTo>
                <a:lnTo>
                  <a:pt x="3186" y="1053"/>
                </a:lnTo>
                <a:lnTo>
                  <a:pt x="3186" y="1055"/>
                </a:lnTo>
                <a:lnTo>
                  <a:pt x="3186" y="1057"/>
                </a:lnTo>
                <a:lnTo>
                  <a:pt x="3187" y="1058"/>
                </a:lnTo>
                <a:lnTo>
                  <a:pt x="3187" y="1060"/>
                </a:lnTo>
                <a:lnTo>
                  <a:pt x="3187" y="1062"/>
                </a:lnTo>
                <a:lnTo>
                  <a:pt x="3187" y="1065"/>
                </a:lnTo>
                <a:lnTo>
                  <a:pt x="3187" y="1867"/>
                </a:lnTo>
                <a:lnTo>
                  <a:pt x="3184" y="1915"/>
                </a:lnTo>
                <a:lnTo>
                  <a:pt x="3175" y="1962"/>
                </a:lnTo>
                <a:lnTo>
                  <a:pt x="3161" y="2007"/>
                </a:lnTo>
                <a:lnTo>
                  <a:pt x="3142" y="2050"/>
                </a:lnTo>
                <a:lnTo>
                  <a:pt x="3117" y="2088"/>
                </a:lnTo>
                <a:lnTo>
                  <a:pt x="3089" y="2125"/>
                </a:lnTo>
                <a:lnTo>
                  <a:pt x="3056" y="2157"/>
                </a:lnTo>
                <a:lnTo>
                  <a:pt x="3020" y="2185"/>
                </a:lnTo>
                <a:lnTo>
                  <a:pt x="2981" y="2210"/>
                </a:lnTo>
                <a:lnTo>
                  <a:pt x="2938" y="2229"/>
                </a:lnTo>
                <a:lnTo>
                  <a:pt x="2893" y="2244"/>
                </a:lnTo>
                <a:lnTo>
                  <a:pt x="2846" y="2252"/>
                </a:lnTo>
                <a:lnTo>
                  <a:pt x="2798" y="2255"/>
                </a:lnTo>
                <a:lnTo>
                  <a:pt x="907" y="2255"/>
                </a:lnTo>
                <a:lnTo>
                  <a:pt x="865" y="2253"/>
                </a:lnTo>
                <a:lnTo>
                  <a:pt x="823" y="2247"/>
                </a:lnTo>
                <a:lnTo>
                  <a:pt x="783" y="2235"/>
                </a:lnTo>
                <a:lnTo>
                  <a:pt x="745" y="2221"/>
                </a:lnTo>
                <a:lnTo>
                  <a:pt x="709" y="2202"/>
                </a:lnTo>
                <a:lnTo>
                  <a:pt x="709" y="2459"/>
                </a:lnTo>
                <a:lnTo>
                  <a:pt x="712" y="2495"/>
                </a:lnTo>
                <a:lnTo>
                  <a:pt x="722" y="2528"/>
                </a:lnTo>
                <a:lnTo>
                  <a:pt x="736" y="2559"/>
                </a:lnTo>
                <a:lnTo>
                  <a:pt x="756" y="2588"/>
                </a:lnTo>
                <a:lnTo>
                  <a:pt x="780" y="2612"/>
                </a:lnTo>
                <a:lnTo>
                  <a:pt x="807" y="2630"/>
                </a:lnTo>
                <a:lnTo>
                  <a:pt x="838" y="2646"/>
                </a:lnTo>
                <a:lnTo>
                  <a:pt x="872" y="2655"/>
                </a:lnTo>
                <a:lnTo>
                  <a:pt x="907" y="2658"/>
                </a:lnTo>
                <a:lnTo>
                  <a:pt x="2705" y="2658"/>
                </a:lnTo>
                <a:lnTo>
                  <a:pt x="2754" y="2661"/>
                </a:lnTo>
                <a:lnTo>
                  <a:pt x="2801" y="2670"/>
                </a:lnTo>
                <a:lnTo>
                  <a:pt x="2844" y="2683"/>
                </a:lnTo>
                <a:lnTo>
                  <a:pt x="2886" y="2703"/>
                </a:lnTo>
                <a:lnTo>
                  <a:pt x="2925" y="2727"/>
                </a:lnTo>
                <a:lnTo>
                  <a:pt x="2960" y="2755"/>
                </a:lnTo>
                <a:lnTo>
                  <a:pt x="2993" y="2787"/>
                </a:lnTo>
                <a:lnTo>
                  <a:pt x="3021" y="2823"/>
                </a:lnTo>
                <a:lnTo>
                  <a:pt x="3045" y="2862"/>
                </a:lnTo>
                <a:lnTo>
                  <a:pt x="3064" y="2903"/>
                </a:lnTo>
                <a:lnTo>
                  <a:pt x="3078" y="2947"/>
                </a:lnTo>
                <a:lnTo>
                  <a:pt x="3087" y="2994"/>
                </a:lnTo>
                <a:lnTo>
                  <a:pt x="3090" y="3042"/>
                </a:lnTo>
                <a:lnTo>
                  <a:pt x="3087" y="3090"/>
                </a:lnTo>
                <a:lnTo>
                  <a:pt x="3078" y="3136"/>
                </a:lnTo>
                <a:lnTo>
                  <a:pt x="3064" y="3180"/>
                </a:lnTo>
                <a:lnTo>
                  <a:pt x="3045" y="3221"/>
                </a:lnTo>
                <a:lnTo>
                  <a:pt x="3021" y="3261"/>
                </a:lnTo>
                <a:lnTo>
                  <a:pt x="2993" y="3296"/>
                </a:lnTo>
                <a:lnTo>
                  <a:pt x="2960" y="3328"/>
                </a:lnTo>
                <a:lnTo>
                  <a:pt x="2925" y="3356"/>
                </a:lnTo>
                <a:lnTo>
                  <a:pt x="2886" y="3380"/>
                </a:lnTo>
                <a:lnTo>
                  <a:pt x="2844" y="3400"/>
                </a:lnTo>
                <a:lnTo>
                  <a:pt x="2801" y="3413"/>
                </a:lnTo>
                <a:lnTo>
                  <a:pt x="2754" y="3423"/>
                </a:lnTo>
                <a:lnTo>
                  <a:pt x="2705" y="3426"/>
                </a:lnTo>
                <a:lnTo>
                  <a:pt x="2657" y="3423"/>
                </a:lnTo>
                <a:lnTo>
                  <a:pt x="2612" y="3413"/>
                </a:lnTo>
                <a:lnTo>
                  <a:pt x="2568" y="3400"/>
                </a:lnTo>
                <a:lnTo>
                  <a:pt x="2526" y="3380"/>
                </a:lnTo>
                <a:lnTo>
                  <a:pt x="2486" y="3357"/>
                </a:lnTo>
                <a:lnTo>
                  <a:pt x="2451" y="3329"/>
                </a:lnTo>
                <a:lnTo>
                  <a:pt x="2418" y="3296"/>
                </a:lnTo>
                <a:lnTo>
                  <a:pt x="2390" y="3261"/>
                </a:lnTo>
                <a:lnTo>
                  <a:pt x="2367" y="3222"/>
                </a:lnTo>
                <a:lnTo>
                  <a:pt x="2347" y="3181"/>
                </a:lnTo>
                <a:lnTo>
                  <a:pt x="2334" y="3136"/>
                </a:lnTo>
                <a:lnTo>
                  <a:pt x="2324" y="3090"/>
                </a:lnTo>
                <a:lnTo>
                  <a:pt x="2321" y="3042"/>
                </a:lnTo>
                <a:lnTo>
                  <a:pt x="2323" y="3000"/>
                </a:lnTo>
                <a:lnTo>
                  <a:pt x="2331" y="2960"/>
                </a:lnTo>
                <a:lnTo>
                  <a:pt x="2341" y="2920"/>
                </a:lnTo>
                <a:lnTo>
                  <a:pt x="2356" y="2884"/>
                </a:lnTo>
                <a:lnTo>
                  <a:pt x="2374" y="2848"/>
                </a:lnTo>
                <a:lnTo>
                  <a:pt x="1518" y="2848"/>
                </a:lnTo>
                <a:lnTo>
                  <a:pt x="1537" y="2883"/>
                </a:lnTo>
                <a:lnTo>
                  <a:pt x="1552" y="2920"/>
                </a:lnTo>
                <a:lnTo>
                  <a:pt x="1562" y="2960"/>
                </a:lnTo>
                <a:lnTo>
                  <a:pt x="1569" y="3000"/>
                </a:lnTo>
                <a:lnTo>
                  <a:pt x="1572" y="3042"/>
                </a:lnTo>
                <a:lnTo>
                  <a:pt x="1568" y="3090"/>
                </a:lnTo>
                <a:lnTo>
                  <a:pt x="1560" y="3136"/>
                </a:lnTo>
                <a:lnTo>
                  <a:pt x="1545" y="3180"/>
                </a:lnTo>
                <a:lnTo>
                  <a:pt x="1527" y="3221"/>
                </a:lnTo>
                <a:lnTo>
                  <a:pt x="1503" y="3261"/>
                </a:lnTo>
                <a:lnTo>
                  <a:pt x="1474" y="3296"/>
                </a:lnTo>
                <a:lnTo>
                  <a:pt x="1442" y="3328"/>
                </a:lnTo>
                <a:lnTo>
                  <a:pt x="1407" y="3356"/>
                </a:lnTo>
                <a:lnTo>
                  <a:pt x="1368" y="3380"/>
                </a:lnTo>
                <a:lnTo>
                  <a:pt x="1326" y="3400"/>
                </a:lnTo>
                <a:lnTo>
                  <a:pt x="1281" y="3413"/>
                </a:lnTo>
                <a:lnTo>
                  <a:pt x="1235" y="3423"/>
                </a:lnTo>
                <a:lnTo>
                  <a:pt x="1187" y="3426"/>
                </a:lnTo>
                <a:lnTo>
                  <a:pt x="1139" y="3423"/>
                </a:lnTo>
                <a:lnTo>
                  <a:pt x="1092" y="3413"/>
                </a:lnTo>
                <a:lnTo>
                  <a:pt x="1048" y="3400"/>
                </a:lnTo>
                <a:lnTo>
                  <a:pt x="1007" y="3380"/>
                </a:lnTo>
                <a:lnTo>
                  <a:pt x="968" y="3357"/>
                </a:lnTo>
                <a:lnTo>
                  <a:pt x="932" y="3329"/>
                </a:lnTo>
                <a:lnTo>
                  <a:pt x="900" y="3296"/>
                </a:lnTo>
                <a:lnTo>
                  <a:pt x="872" y="3261"/>
                </a:lnTo>
                <a:lnTo>
                  <a:pt x="848" y="3222"/>
                </a:lnTo>
                <a:lnTo>
                  <a:pt x="829" y="3181"/>
                </a:lnTo>
                <a:lnTo>
                  <a:pt x="814" y="3136"/>
                </a:lnTo>
                <a:lnTo>
                  <a:pt x="806" y="3090"/>
                </a:lnTo>
                <a:lnTo>
                  <a:pt x="803" y="3042"/>
                </a:lnTo>
                <a:lnTo>
                  <a:pt x="805" y="2999"/>
                </a:lnTo>
                <a:lnTo>
                  <a:pt x="812" y="2958"/>
                </a:lnTo>
                <a:lnTo>
                  <a:pt x="824" y="2918"/>
                </a:lnTo>
                <a:lnTo>
                  <a:pt x="838" y="2880"/>
                </a:lnTo>
                <a:lnTo>
                  <a:pt x="858" y="2845"/>
                </a:lnTo>
                <a:lnTo>
                  <a:pt x="811" y="2836"/>
                </a:lnTo>
                <a:lnTo>
                  <a:pt x="766" y="2821"/>
                </a:lnTo>
                <a:lnTo>
                  <a:pt x="725" y="2801"/>
                </a:lnTo>
                <a:lnTo>
                  <a:pt x="685" y="2777"/>
                </a:lnTo>
                <a:lnTo>
                  <a:pt x="649" y="2749"/>
                </a:lnTo>
                <a:lnTo>
                  <a:pt x="617" y="2717"/>
                </a:lnTo>
                <a:lnTo>
                  <a:pt x="588" y="2680"/>
                </a:lnTo>
                <a:lnTo>
                  <a:pt x="564" y="2642"/>
                </a:lnTo>
                <a:lnTo>
                  <a:pt x="545" y="2599"/>
                </a:lnTo>
                <a:lnTo>
                  <a:pt x="530" y="2555"/>
                </a:lnTo>
                <a:lnTo>
                  <a:pt x="522" y="2508"/>
                </a:lnTo>
                <a:lnTo>
                  <a:pt x="519" y="2459"/>
                </a:lnTo>
                <a:lnTo>
                  <a:pt x="519" y="378"/>
                </a:lnTo>
                <a:lnTo>
                  <a:pt x="57" y="184"/>
                </a:lnTo>
                <a:lnTo>
                  <a:pt x="39" y="172"/>
                </a:lnTo>
                <a:lnTo>
                  <a:pt x="23" y="159"/>
                </a:lnTo>
                <a:lnTo>
                  <a:pt x="10" y="141"/>
                </a:lnTo>
                <a:lnTo>
                  <a:pt x="3" y="122"/>
                </a:lnTo>
                <a:lnTo>
                  <a:pt x="0" y="101"/>
                </a:lnTo>
                <a:lnTo>
                  <a:pt x="1" y="79"/>
                </a:lnTo>
                <a:lnTo>
                  <a:pt x="7" y="59"/>
                </a:lnTo>
                <a:lnTo>
                  <a:pt x="18" y="40"/>
                </a:lnTo>
                <a:lnTo>
                  <a:pt x="32" y="24"/>
                </a:lnTo>
                <a:lnTo>
                  <a:pt x="49" y="12"/>
                </a:lnTo>
                <a:lnTo>
                  <a:pt x="69" y="4"/>
                </a:lnTo>
                <a:lnTo>
                  <a:pt x="8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529019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par>
                                <p:cTn id="9" presetID="2" presetClass="entr" presetSubtype="2" accel="20000" decel="8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1+#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49" presetClass="entr" presetSubtype="0" decel="100000" fill="hold" nodeType="afterEffect">
                                  <p:stCondLst>
                                    <p:cond delay="0"/>
                                  </p:stCondLst>
                                  <p:childTnLst>
                                    <p:set>
                                      <p:cBhvr>
                                        <p:cTn id="15" dur="1" fill="hold">
                                          <p:stCondLst>
                                            <p:cond delay="0"/>
                                          </p:stCondLst>
                                        </p:cTn>
                                        <p:tgtEl>
                                          <p:spTgt spid="25"/>
                                        </p:tgtEl>
                                        <p:attrNameLst>
                                          <p:attrName>style.visibility</p:attrName>
                                        </p:attrNameLst>
                                      </p:cBhvr>
                                      <p:to>
                                        <p:strVal val="visible"/>
                                      </p:to>
                                    </p:set>
                                    <p:anim calcmode="lin" valueType="num">
                                      <p:cBhvr>
                                        <p:cTn id="16" dur="500" fill="hold"/>
                                        <p:tgtEl>
                                          <p:spTgt spid="25"/>
                                        </p:tgtEl>
                                        <p:attrNameLst>
                                          <p:attrName>ppt_w</p:attrName>
                                        </p:attrNameLst>
                                      </p:cBhvr>
                                      <p:tavLst>
                                        <p:tav tm="0">
                                          <p:val>
                                            <p:fltVal val="0"/>
                                          </p:val>
                                        </p:tav>
                                        <p:tav tm="100000">
                                          <p:val>
                                            <p:strVal val="#ppt_w"/>
                                          </p:val>
                                        </p:tav>
                                      </p:tavLst>
                                    </p:anim>
                                    <p:anim calcmode="lin" valueType="num">
                                      <p:cBhvr>
                                        <p:cTn id="17" dur="500" fill="hold"/>
                                        <p:tgtEl>
                                          <p:spTgt spid="25"/>
                                        </p:tgtEl>
                                        <p:attrNameLst>
                                          <p:attrName>ppt_h</p:attrName>
                                        </p:attrNameLst>
                                      </p:cBhvr>
                                      <p:tavLst>
                                        <p:tav tm="0">
                                          <p:val>
                                            <p:fltVal val="0"/>
                                          </p:val>
                                        </p:tav>
                                        <p:tav tm="100000">
                                          <p:val>
                                            <p:strVal val="#ppt_h"/>
                                          </p:val>
                                        </p:tav>
                                      </p:tavLst>
                                    </p:anim>
                                    <p:anim calcmode="lin" valueType="num">
                                      <p:cBhvr>
                                        <p:cTn id="18" dur="500" fill="hold"/>
                                        <p:tgtEl>
                                          <p:spTgt spid="25"/>
                                        </p:tgtEl>
                                        <p:attrNameLst>
                                          <p:attrName>style.rotation</p:attrName>
                                        </p:attrNameLst>
                                      </p:cBhvr>
                                      <p:tavLst>
                                        <p:tav tm="0">
                                          <p:val>
                                            <p:fltVal val="360"/>
                                          </p:val>
                                        </p:tav>
                                        <p:tav tm="100000">
                                          <p:val>
                                            <p:fltVal val="0"/>
                                          </p:val>
                                        </p:tav>
                                      </p:tavLst>
                                    </p:anim>
                                    <p:animEffect transition="in" filter="fade">
                                      <p:cBhvr>
                                        <p:cTn id="19" dur="500"/>
                                        <p:tgtEl>
                                          <p:spTgt spid="25"/>
                                        </p:tgtEl>
                                      </p:cBhvr>
                                    </p:animEffect>
                                  </p:childTnLst>
                                </p:cTn>
                              </p:par>
                            </p:childTnLst>
                          </p:cTn>
                        </p:par>
                        <p:par>
                          <p:cTn id="20" fill="hold">
                            <p:stCondLst>
                              <p:cond delay="1000"/>
                            </p:stCondLst>
                            <p:childTnLst>
                              <p:par>
                                <p:cTn id="21" presetID="16" presetClass="entr" presetSubtype="37" fill="hold" grpId="0" nodeType="after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barn(outVertical)">
                                      <p:cBhvr>
                                        <p:cTn id="23" dur="500"/>
                                        <p:tgtEl>
                                          <p:spTgt spid="24"/>
                                        </p:tgtEl>
                                      </p:cBhvr>
                                    </p:animEffect>
                                  </p:childTnLst>
                                </p:cTn>
                              </p:par>
                              <p:par>
                                <p:cTn id="24" presetID="2" presetClass="entr" presetSubtype="4" accel="20000" decel="80000" fill="hold" grpId="0" nodeType="withEffect">
                                  <p:stCondLst>
                                    <p:cond delay="0"/>
                                  </p:stCondLst>
                                  <p:childTnLst>
                                    <p:set>
                                      <p:cBhvr>
                                        <p:cTn id="25" dur="1" fill="hold">
                                          <p:stCondLst>
                                            <p:cond delay="0"/>
                                          </p:stCondLst>
                                        </p:cTn>
                                        <p:tgtEl>
                                          <p:spTgt spid="35"/>
                                        </p:tgtEl>
                                        <p:attrNameLst>
                                          <p:attrName>style.visibility</p:attrName>
                                        </p:attrNameLst>
                                      </p:cBhvr>
                                      <p:to>
                                        <p:strVal val="visible"/>
                                      </p:to>
                                    </p:set>
                                    <p:anim calcmode="lin" valueType="num">
                                      <p:cBhvr additive="base">
                                        <p:cTn id="26" dur="500" fill="hold"/>
                                        <p:tgtEl>
                                          <p:spTgt spid="35"/>
                                        </p:tgtEl>
                                        <p:attrNameLst>
                                          <p:attrName>ppt_x</p:attrName>
                                        </p:attrNameLst>
                                      </p:cBhvr>
                                      <p:tavLst>
                                        <p:tav tm="0">
                                          <p:val>
                                            <p:strVal val="#ppt_x"/>
                                          </p:val>
                                        </p:tav>
                                        <p:tav tm="100000">
                                          <p:val>
                                            <p:strVal val="#ppt_x"/>
                                          </p:val>
                                        </p:tav>
                                      </p:tavLst>
                                    </p:anim>
                                    <p:anim calcmode="lin" valueType="num">
                                      <p:cBhvr additive="base">
                                        <p:cTn id="27" dur="500" fill="hold"/>
                                        <p:tgtEl>
                                          <p:spTgt spid="35"/>
                                        </p:tgtEl>
                                        <p:attrNameLst>
                                          <p:attrName>ppt_y</p:attrName>
                                        </p:attrNameLst>
                                      </p:cBhvr>
                                      <p:tavLst>
                                        <p:tav tm="0">
                                          <p:val>
                                            <p:strVal val="1+#ppt_h/2"/>
                                          </p:val>
                                        </p:tav>
                                        <p:tav tm="100000">
                                          <p:val>
                                            <p:strVal val="#ppt_y"/>
                                          </p:val>
                                        </p:tav>
                                      </p:tavLst>
                                    </p:anim>
                                  </p:childTnLst>
                                </p:cTn>
                              </p:par>
                            </p:childTnLst>
                          </p:cTn>
                        </p:par>
                        <p:par>
                          <p:cTn id="28" fill="hold">
                            <p:stCondLst>
                              <p:cond delay="1500"/>
                            </p:stCondLst>
                            <p:childTnLst>
                              <p:par>
                                <p:cTn id="29" presetID="2" presetClass="entr" presetSubtype="4" accel="20000" decel="80000" fill="hold" nodeType="afterEffect">
                                  <p:stCondLst>
                                    <p:cond delay="0"/>
                                  </p:stCondLst>
                                  <p:childTnLst>
                                    <p:set>
                                      <p:cBhvr>
                                        <p:cTn id="30" dur="1" fill="hold">
                                          <p:stCondLst>
                                            <p:cond delay="0"/>
                                          </p:stCondLst>
                                        </p:cTn>
                                        <p:tgtEl>
                                          <p:spTgt spid="63"/>
                                        </p:tgtEl>
                                        <p:attrNameLst>
                                          <p:attrName>style.visibility</p:attrName>
                                        </p:attrNameLst>
                                      </p:cBhvr>
                                      <p:to>
                                        <p:strVal val="visible"/>
                                      </p:to>
                                    </p:set>
                                    <p:anim calcmode="lin" valueType="num">
                                      <p:cBhvr additive="base">
                                        <p:cTn id="31" dur="500" fill="hold"/>
                                        <p:tgtEl>
                                          <p:spTgt spid="63"/>
                                        </p:tgtEl>
                                        <p:attrNameLst>
                                          <p:attrName>ppt_x</p:attrName>
                                        </p:attrNameLst>
                                      </p:cBhvr>
                                      <p:tavLst>
                                        <p:tav tm="0">
                                          <p:val>
                                            <p:strVal val="#ppt_x"/>
                                          </p:val>
                                        </p:tav>
                                        <p:tav tm="100000">
                                          <p:val>
                                            <p:strVal val="#ppt_x"/>
                                          </p:val>
                                        </p:tav>
                                      </p:tavLst>
                                    </p:anim>
                                    <p:anim calcmode="lin" valueType="num">
                                      <p:cBhvr additive="base">
                                        <p:cTn id="32" dur="500" fill="hold"/>
                                        <p:tgtEl>
                                          <p:spTgt spid="63"/>
                                        </p:tgtEl>
                                        <p:attrNameLst>
                                          <p:attrName>ppt_y</p:attrName>
                                        </p:attrNameLst>
                                      </p:cBhvr>
                                      <p:tavLst>
                                        <p:tav tm="0">
                                          <p:val>
                                            <p:strVal val="1+#ppt_h/2"/>
                                          </p:val>
                                        </p:tav>
                                        <p:tav tm="100000">
                                          <p:val>
                                            <p:strVal val="#ppt_y"/>
                                          </p:val>
                                        </p:tav>
                                      </p:tavLst>
                                    </p:anim>
                                  </p:childTnLst>
                                </p:cTn>
                              </p:par>
                              <p:par>
                                <p:cTn id="33" presetID="2" presetClass="entr" presetSubtype="2" accel="20000" decel="80000" fill="hold" grpId="0"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1+#ppt_w/2"/>
                                          </p:val>
                                        </p:tav>
                                        <p:tav tm="100000">
                                          <p:val>
                                            <p:strVal val="#ppt_x"/>
                                          </p:val>
                                        </p:tav>
                                      </p:tavLst>
                                    </p:anim>
                                    <p:anim calcmode="lin" valueType="num">
                                      <p:cBhvr additive="base">
                                        <p:cTn id="36" dur="500" fill="hold"/>
                                        <p:tgtEl>
                                          <p:spTgt spid="10"/>
                                        </p:tgtEl>
                                        <p:attrNameLst>
                                          <p:attrName>ppt_y</p:attrName>
                                        </p:attrNameLst>
                                      </p:cBhvr>
                                      <p:tavLst>
                                        <p:tav tm="0">
                                          <p:val>
                                            <p:strVal val="#ppt_y"/>
                                          </p:val>
                                        </p:tav>
                                        <p:tav tm="100000">
                                          <p:val>
                                            <p:strVal val="#ppt_y"/>
                                          </p:val>
                                        </p:tav>
                                      </p:tavLst>
                                    </p:anim>
                                  </p:childTnLst>
                                </p:cTn>
                              </p:par>
                            </p:childTnLst>
                          </p:cTn>
                        </p:par>
                        <p:par>
                          <p:cTn id="37" fill="hold">
                            <p:stCondLst>
                              <p:cond delay="2000"/>
                            </p:stCondLst>
                            <p:childTnLst>
                              <p:par>
                                <p:cTn id="38" presetID="49" presetClass="entr" presetSubtype="0" decel="100000" fill="hold" nodeType="afterEffect">
                                  <p:stCondLst>
                                    <p:cond delay="0"/>
                                  </p:stCondLst>
                                  <p:childTnLst>
                                    <p:set>
                                      <p:cBhvr>
                                        <p:cTn id="39" dur="1" fill="hold">
                                          <p:stCondLst>
                                            <p:cond delay="0"/>
                                          </p:stCondLst>
                                        </p:cTn>
                                        <p:tgtEl>
                                          <p:spTgt spid="55"/>
                                        </p:tgtEl>
                                        <p:attrNameLst>
                                          <p:attrName>style.visibility</p:attrName>
                                        </p:attrNameLst>
                                      </p:cBhvr>
                                      <p:to>
                                        <p:strVal val="visible"/>
                                      </p:to>
                                    </p:set>
                                    <p:anim calcmode="lin" valueType="num">
                                      <p:cBhvr>
                                        <p:cTn id="40" dur="500" fill="hold"/>
                                        <p:tgtEl>
                                          <p:spTgt spid="55"/>
                                        </p:tgtEl>
                                        <p:attrNameLst>
                                          <p:attrName>ppt_w</p:attrName>
                                        </p:attrNameLst>
                                      </p:cBhvr>
                                      <p:tavLst>
                                        <p:tav tm="0">
                                          <p:val>
                                            <p:fltVal val="0"/>
                                          </p:val>
                                        </p:tav>
                                        <p:tav tm="100000">
                                          <p:val>
                                            <p:strVal val="#ppt_w"/>
                                          </p:val>
                                        </p:tav>
                                      </p:tavLst>
                                    </p:anim>
                                    <p:anim calcmode="lin" valueType="num">
                                      <p:cBhvr>
                                        <p:cTn id="41" dur="500" fill="hold"/>
                                        <p:tgtEl>
                                          <p:spTgt spid="55"/>
                                        </p:tgtEl>
                                        <p:attrNameLst>
                                          <p:attrName>ppt_h</p:attrName>
                                        </p:attrNameLst>
                                      </p:cBhvr>
                                      <p:tavLst>
                                        <p:tav tm="0">
                                          <p:val>
                                            <p:fltVal val="0"/>
                                          </p:val>
                                        </p:tav>
                                        <p:tav tm="100000">
                                          <p:val>
                                            <p:strVal val="#ppt_h"/>
                                          </p:val>
                                        </p:tav>
                                      </p:tavLst>
                                    </p:anim>
                                    <p:anim calcmode="lin" valueType="num">
                                      <p:cBhvr>
                                        <p:cTn id="42" dur="500" fill="hold"/>
                                        <p:tgtEl>
                                          <p:spTgt spid="55"/>
                                        </p:tgtEl>
                                        <p:attrNameLst>
                                          <p:attrName>style.rotation</p:attrName>
                                        </p:attrNameLst>
                                      </p:cBhvr>
                                      <p:tavLst>
                                        <p:tav tm="0">
                                          <p:val>
                                            <p:fltVal val="360"/>
                                          </p:val>
                                        </p:tav>
                                        <p:tav tm="100000">
                                          <p:val>
                                            <p:fltVal val="0"/>
                                          </p:val>
                                        </p:tav>
                                      </p:tavLst>
                                    </p:anim>
                                    <p:animEffect transition="in" filter="fade">
                                      <p:cBhvr>
                                        <p:cTn id="43" dur="500"/>
                                        <p:tgtEl>
                                          <p:spTgt spid="55"/>
                                        </p:tgtEl>
                                      </p:cBhvr>
                                    </p:animEffect>
                                  </p:childTnLst>
                                </p:cTn>
                              </p:par>
                            </p:childTnLst>
                          </p:cTn>
                        </p:par>
                        <p:par>
                          <p:cTn id="44" fill="hold">
                            <p:stCondLst>
                              <p:cond delay="2500"/>
                            </p:stCondLst>
                            <p:childTnLst>
                              <p:par>
                                <p:cTn id="45" presetID="16" presetClass="entr" presetSubtype="37" fill="hold" grpId="0" nodeType="afterEffect">
                                  <p:stCondLst>
                                    <p:cond delay="0"/>
                                  </p:stCondLst>
                                  <p:childTnLst>
                                    <p:set>
                                      <p:cBhvr>
                                        <p:cTn id="46" dur="1" fill="hold">
                                          <p:stCondLst>
                                            <p:cond delay="0"/>
                                          </p:stCondLst>
                                        </p:cTn>
                                        <p:tgtEl>
                                          <p:spTgt spid="38"/>
                                        </p:tgtEl>
                                        <p:attrNameLst>
                                          <p:attrName>style.visibility</p:attrName>
                                        </p:attrNameLst>
                                      </p:cBhvr>
                                      <p:to>
                                        <p:strVal val="visible"/>
                                      </p:to>
                                    </p:set>
                                    <p:animEffect transition="in" filter="barn(outVertical)">
                                      <p:cBhvr>
                                        <p:cTn id="47" dur="500"/>
                                        <p:tgtEl>
                                          <p:spTgt spid="38"/>
                                        </p:tgtEl>
                                      </p:cBhvr>
                                    </p:animEffect>
                                  </p:childTnLst>
                                </p:cTn>
                              </p:par>
                              <p:par>
                                <p:cTn id="48" presetID="2" presetClass="entr" presetSubtype="4" accel="20000" decel="80000" fill="hold" grpId="0" nodeType="withEffect">
                                  <p:stCondLst>
                                    <p:cond delay="0"/>
                                  </p:stCondLst>
                                  <p:childTnLst>
                                    <p:set>
                                      <p:cBhvr>
                                        <p:cTn id="49" dur="1" fill="hold">
                                          <p:stCondLst>
                                            <p:cond delay="0"/>
                                          </p:stCondLst>
                                        </p:cTn>
                                        <p:tgtEl>
                                          <p:spTgt spid="40"/>
                                        </p:tgtEl>
                                        <p:attrNameLst>
                                          <p:attrName>style.visibility</p:attrName>
                                        </p:attrNameLst>
                                      </p:cBhvr>
                                      <p:to>
                                        <p:strVal val="visible"/>
                                      </p:to>
                                    </p:set>
                                    <p:anim calcmode="lin" valueType="num">
                                      <p:cBhvr additive="base">
                                        <p:cTn id="50" dur="500" fill="hold"/>
                                        <p:tgtEl>
                                          <p:spTgt spid="40"/>
                                        </p:tgtEl>
                                        <p:attrNameLst>
                                          <p:attrName>ppt_x</p:attrName>
                                        </p:attrNameLst>
                                      </p:cBhvr>
                                      <p:tavLst>
                                        <p:tav tm="0">
                                          <p:val>
                                            <p:strVal val="#ppt_x"/>
                                          </p:val>
                                        </p:tav>
                                        <p:tav tm="100000">
                                          <p:val>
                                            <p:strVal val="#ppt_x"/>
                                          </p:val>
                                        </p:tav>
                                      </p:tavLst>
                                    </p:anim>
                                    <p:anim calcmode="lin" valueType="num">
                                      <p:cBhvr additive="base">
                                        <p:cTn id="51" dur="500" fill="hold"/>
                                        <p:tgtEl>
                                          <p:spTgt spid="40"/>
                                        </p:tgtEl>
                                        <p:attrNameLst>
                                          <p:attrName>ppt_y</p:attrName>
                                        </p:attrNameLst>
                                      </p:cBhvr>
                                      <p:tavLst>
                                        <p:tav tm="0">
                                          <p:val>
                                            <p:strVal val="1+#ppt_h/2"/>
                                          </p:val>
                                        </p:tav>
                                        <p:tav tm="100000">
                                          <p:val>
                                            <p:strVal val="#ppt_y"/>
                                          </p:val>
                                        </p:tav>
                                      </p:tavLst>
                                    </p:anim>
                                  </p:childTnLst>
                                </p:cTn>
                              </p:par>
                            </p:childTnLst>
                          </p:cTn>
                        </p:par>
                        <p:par>
                          <p:cTn id="52" fill="hold">
                            <p:stCondLst>
                              <p:cond delay="3000"/>
                            </p:stCondLst>
                            <p:childTnLst>
                              <p:par>
                                <p:cTn id="53" presetID="2" presetClass="entr" presetSubtype="4" accel="20000" decel="80000" fill="hold" nodeType="afterEffect">
                                  <p:stCondLst>
                                    <p:cond delay="0"/>
                                  </p:stCondLst>
                                  <p:childTnLst>
                                    <p:set>
                                      <p:cBhvr>
                                        <p:cTn id="54" dur="1" fill="hold">
                                          <p:stCondLst>
                                            <p:cond delay="0"/>
                                          </p:stCondLst>
                                        </p:cTn>
                                        <p:tgtEl>
                                          <p:spTgt spid="64"/>
                                        </p:tgtEl>
                                        <p:attrNameLst>
                                          <p:attrName>style.visibility</p:attrName>
                                        </p:attrNameLst>
                                      </p:cBhvr>
                                      <p:to>
                                        <p:strVal val="visible"/>
                                      </p:to>
                                    </p:set>
                                    <p:anim calcmode="lin" valueType="num">
                                      <p:cBhvr additive="base">
                                        <p:cTn id="55" dur="500" fill="hold"/>
                                        <p:tgtEl>
                                          <p:spTgt spid="64"/>
                                        </p:tgtEl>
                                        <p:attrNameLst>
                                          <p:attrName>ppt_x</p:attrName>
                                        </p:attrNameLst>
                                      </p:cBhvr>
                                      <p:tavLst>
                                        <p:tav tm="0">
                                          <p:val>
                                            <p:strVal val="#ppt_x"/>
                                          </p:val>
                                        </p:tav>
                                        <p:tav tm="100000">
                                          <p:val>
                                            <p:strVal val="#ppt_x"/>
                                          </p:val>
                                        </p:tav>
                                      </p:tavLst>
                                    </p:anim>
                                    <p:anim calcmode="lin" valueType="num">
                                      <p:cBhvr additive="base">
                                        <p:cTn id="56" dur="500" fill="hold"/>
                                        <p:tgtEl>
                                          <p:spTgt spid="64"/>
                                        </p:tgtEl>
                                        <p:attrNameLst>
                                          <p:attrName>ppt_y</p:attrName>
                                        </p:attrNameLst>
                                      </p:cBhvr>
                                      <p:tavLst>
                                        <p:tav tm="0">
                                          <p:val>
                                            <p:strVal val="1+#ppt_h/2"/>
                                          </p:val>
                                        </p:tav>
                                        <p:tav tm="100000">
                                          <p:val>
                                            <p:strVal val="#ppt_y"/>
                                          </p:val>
                                        </p:tav>
                                      </p:tavLst>
                                    </p:anim>
                                  </p:childTnLst>
                                </p:cTn>
                              </p:par>
                              <p:par>
                                <p:cTn id="57" presetID="2" presetClass="entr" presetSubtype="2" accel="20000" decel="80000" fill="hold" grpId="0" nodeType="withEffect">
                                  <p:stCondLst>
                                    <p:cond delay="0"/>
                                  </p:stCondLst>
                                  <p:childTnLst>
                                    <p:set>
                                      <p:cBhvr>
                                        <p:cTn id="58" dur="1" fill="hold">
                                          <p:stCondLst>
                                            <p:cond delay="0"/>
                                          </p:stCondLst>
                                        </p:cTn>
                                        <p:tgtEl>
                                          <p:spTgt spid="14"/>
                                        </p:tgtEl>
                                        <p:attrNameLst>
                                          <p:attrName>style.visibility</p:attrName>
                                        </p:attrNameLst>
                                      </p:cBhvr>
                                      <p:to>
                                        <p:strVal val="visible"/>
                                      </p:to>
                                    </p:set>
                                    <p:anim calcmode="lin" valueType="num">
                                      <p:cBhvr additive="base">
                                        <p:cTn id="59" dur="500" fill="hold"/>
                                        <p:tgtEl>
                                          <p:spTgt spid="14"/>
                                        </p:tgtEl>
                                        <p:attrNameLst>
                                          <p:attrName>ppt_x</p:attrName>
                                        </p:attrNameLst>
                                      </p:cBhvr>
                                      <p:tavLst>
                                        <p:tav tm="0">
                                          <p:val>
                                            <p:strVal val="1+#ppt_w/2"/>
                                          </p:val>
                                        </p:tav>
                                        <p:tav tm="100000">
                                          <p:val>
                                            <p:strVal val="#ppt_x"/>
                                          </p:val>
                                        </p:tav>
                                      </p:tavLst>
                                    </p:anim>
                                    <p:anim calcmode="lin" valueType="num">
                                      <p:cBhvr additive="base">
                                        <p:cTn id="60" dur="500" fill="hold"/>
                                        <p:tgtEl>
                                          <p:spTgt spid="14"/>
                                        </p:tgtEl>
                                        <p:attrNameLst>
                                          <p:attrName>ppt_y</p:attrName>
                                        </p:attrNameLst>
                                      </p:cBhvr>
                                      <p:tavLst>
                                        <p:tav tm="0">
                                          <p:val>
                                            <p:strVal val="#ppt_y"/>
                                          </p:val>
                                        </p:tav>
                                        <p:tav tm="100000">
                                          <p:val>
                                            <p:strVal val="#ppt_y"/>
                                          </p:val>
                                        </p:tav>
                                      </p:tavLst>
                                    </p:anim>
                                  </p:childTnLst>
                                </p:cTn>
                              </p:par>
                            </p:childTnLst>
                          </p:cTn>
                        </p:par>
                        <p:par>
                          <p:cTn id="61" fill="hold">
                            <p:stCondLst>
                              <p:cond delay="3500"/>
                            </p:stCondLst>
                            <p:childTnLst>
                              <p:par>
                                <p:cTn id="62" presetID="49" presetClass="entr" presetSubtype="0" decel="100000" fill="hold" grpId="0" nodeType="afterEffect">
                                  <p:stCondLst>
                                    <p:cond delay="0"/>
                                  </p:stCondLst>
                                  <p:childTnLst>
                                    <p:set>
                                      <p:cBhvr>
                                        <p:cTn id="63" dur="1" fill="hold">
                                          <p:stCondLst>
                                            <p:cond delay="0"/>
                                          </p:stCondLst>
                                        </p:cTn>
                                        <p:tgtEl>
                                          <p:spTgt spid="61"/>
                                        </p:tgtEl>
                                        <p:attrNameLst>
                                          <p:attrName>style.visibility</p:attrName>
                                        </p:attrNameLst>
                                      </p:cBhvr>
                                      <p:to>
                                        <p:strVal val="visible"/>
                                      </p:to>
                                    </p:set>
                                    <p:anim calcmode="lin" valueType="num">
                                      <p:cBhvr>
                                        <p:cTn id="64" dur="500" fill="hold"/>
                                        <p:tgtEl>
                                          <p:spTgt spid="61"/>
                                        </p:tgtEl>
                                        <p:attrNameLst>
                                          <p:attrName>ppt_w</p:attrName>
                                        </p:attrNameLst>
                                      </p:cBhvr>
                                      <p:tavLst>
                                        <p:tav tm="0">
                                          <p:val>
                                            <p:fltVal val="0"/>
                                          </p:val>
                                        </p:tav>
                                        <p:tav tm="100000">
                                          <p:val>
                                            <p:strVal val="#ppt_w"/>
                                          </p:val>
                                        </p:tav>
                                      </p:tavLst>
                                    </p:anim>
                                    <p:anim calcmode="lin" valueType="num">
                                      <p:cBhvr>
                                        <p:cTn id="65" dur="500" fill="hold"/>
                                        <p:tgtEl>
                                          <p:spTgt spid="61"/>
                                        </p:tgtEl>
                                        <p:attrNameLst>
                                          <p:attrName>ppt_h</p:attrName>
                                        </p:attrNameLst>
                                      </p:cBhvr>
                                      <p:tavLst>
                                        <p:tav tm="0">
                                          <p:val>
                                            <p:fltVal val="0"/>
                                          </p:val>
                                        </p:tav>
                                        <p:tav tm="100000">
                                          <p:val>
                                            <p:strVal val="#ppt_h"/>
                                          </p:val>
                                        </p:tav>
                                      </p:tavLst>
                                    </p:anim>
                                    <p:anim calcmode="lin" valueType="num">
                                      <p:cBhvr>
                                        <p:cTn id="66" dur="500" fill="hold"/>
                                        <p:tgtEl>
                                          <p:spTgt spid="61"/>
                                        </p:tgtEl>
                                        <p:attrNameLst>
                                          <p:attrName>style.rotation</p:attrName>
                                        </p:attrNameLst>
                                      </p:cBhvr>
                                      <p:tavLst>
                                        <p:tav tm="0">
                                          <p:val>
                                            <p:fltVal val="360"/>
                                          </p:val>
                                        </p:tav>
                                        <p:tav tm="100000">
                                          <p:val>
                                            <p:fltVal val="0"/>
                                          </p:val>
                                        </p:tav>
                                      </p:tavLst>
                                    </p:anim>
                                    <p:animEffect transition="in" filter="fade">
                                      <p:cBhvr>
                                        <p:cTn id="67" dur="500"/>
                                        <p:tgtEl>
                                          <p:spTgt spid="61"/>
                                        </p:tgtEl>
                                      </p:cBhvr>
                                    </p:animEffect>
                                  </p:childTnLst>
                                </p:cTn>
                              </p:par>
                            </p:childTnLst>
                          </p:cTn>
                        </p:par>
                        <p:par>
                          <p:cTn id="68" fill="hold">
                            <p:stCondLst>
                              <p:cond delay="4000"/>
                            </p:stCondLst>
                            <p:childTnLst>
                              <p:par>
                                <p:cTn id="69" presetID="16" presetClass="entr" presetSubtype="37" fill="hold" grpId="0" nodeType="afterEffect">
                                  <p:stCondLst>
                                    <p:cond delay="0"/>
                                  </p:stCondLst>
                                  <p:childTnLst>
                                    <p:set>
                                      <p:cBhvr>
                                        <p:cTn id="70" dur="1" fill="hold">
                                          <p:stCondLst>
                                            <p:cond delay="0"/>
                                          </p:stCondLst>
                                        </p:cTn>
                                        <p:tgtEl>
                                          <p:spTgt spid="44"/>
                                        </p:tgtEl>
                                        <p:attrNameLst>
                                          <p:attrName>style.visibility</p:attrName>
                                        </p:attrNameLst>
                                      </p:cBhvr>
                                      <p:to>
                                        <p:strVal val="visible"/>
                                      </p:to>
                                    </p:set>
                                    <p:animEffect transition="in" filter="barn(outVertical)">
                                      <p:cBhvr>
                                        <p:cTn id="71" dur="500"/>
                                        <p:tgtEl>
                                          <p:spTgt spid="44"/>
                                        </p:tgtEl>
                                      </p:cBhvr>
                                    </p:animEffect>
                                  </p:childTnLst>
                                </p:cTn>
                              </p:par>
                              <p:par>
                                <p:cTn id="72" presetID="2" presetClass="entr" presetSubtype="4" accel="20000" decel="80000" fill="hold" grpId="0" nodeType="withEffect">
                                  <p:stCondLst>
                                    <p:cond delay="0"/>
                                  </p:stCondLst>
                                  <p:childTnLst>
                                    <p:set>
                                      <p:cBhvr>
                                        <p:cTn id="73" dur="1" fill="hold">
                                          <p:stCondLst>
                                            <p:cond delay="0"/>
                                          </p:stCondLst>
                                        </p:cTn>
                                        <p:tgtEl>
                                          <p:spTgt spid="46"/>
                                        </p:tgtEl>
                                        <p:attrNameLst>
                                          <p:attrName>style.visibility</p:attrName>
                                        </p:attrNameLst>
                                      </p:cBhvr>
                                      <p:to>
                                        <p:strVal val="visible"/>
                                      </p:to>
                                    </p:set>
                                    <p:anim calcmode="lin" valueType="num">
                                      <p:cBhvr additive="base">
                                        <p:cTn id="74" dur="500" fill="hold"/>
                                        <p:tgtEl>
                                          <p:spTgt spid="46"/>
                                        </p:tgtEl>
                                        <p:attrNameLst>
                                          <p:attrName>ppt_x</p:attrName>
                                        </p:attrNameLst>
                                      </p:cBhvr>
                                      <p:tavLst>
                                        <p:tav tm="0">
                                          <p:val>
                                            <p:strVal val="#ppt_x"/>
                                          </p:val>
                                        </p:tav>
                                        <p:tav tm="100000">
                                          <p:val>
                                            <p:strVal val="#ppt_x"/>
                                          </p:val>
                                        </p:tav>
                                      </p:tavLst>
                                    </p:anim>
                                    <p:anim calcmode="lin" valueType="num">
                                      <p:cBhvr additive="base">
                                        <p:cTn id="75" dur="500" fill="hold"/>
                                        <p:tgtEl>
                                          <p:spTgt spid="46"/>
                                        </p:tgtEl>
                                        <p:attrNameLst>
                                          <p:attrName>ppt_y</p:attrName>
                                        </p:attrNameLst>
                                      </p:cBhvr>
                                      <p:tavLst>
                                        <p:tav tm="0">
                                          <p:val>
                                            <p:strVal val="1+#ppt_h/2"/>
                                          </p:val>
                                        </p:tav>
                                        <p:tav tm="100000">
                                          <p:val>
                                            <p:strVal val="#ppt_y"/>
                                          </p:val>
                                        </p:tav>
                                      </p:tavLst>
                                    </p:anim>
                                  </p:childTnLst>
                                </p:cTn>
                              </p:par>
                            </p:childTnLst>
                          </p:cTn>
                        </p:par>
                        <p:par>
                          <p:cTn id="76" fill="hold">
                            <p:stCondLst>
                              <p:cond delay="4500"/>
                            </p:stCondLst>
                            <p:childTnLst>
                              <p:par>
                                <p:cTn id="77" presetID="2" presetClass="entr" presetSubtype="4" accel="20000" decel="80000" fill="hold" nodeType="afterEffect">
                                  <p:stCondLst>
                                    <p:cond delay="0"/>
                                  </p:stCondLst>
                                  <p:childTnLst>
                                    <p:set>
                                      <p:cBhvr>
                                        <p:cTn id="78" dur="1" fill="hold">
                                          <p:stCondLst>
                                            <p:cond delay="0"/>
                                          </p:stCondLst>
                                        </p:cTn>
                                        <p:tgtEl>
                                          <p:spTgt spid="65"/>
                                        </p:tgtEl>
                                        <p:attrNameLst>
                                          <p:attrName>style.visibility</p:attrName>
                                        </p:attrNameLst>
                                      </p:cBhvr>
                                      <p:to>
                                        <p:strVal val="visible"/>
                                      </p:to>
                                    </p:set>
                                    <p:anim calcmode="lin" valueType="num">
                                      <p:cBhvr additive="base">
                                        <p:cTn id="79" dur="500" fill="hold"/>
                                        <p:tgtEl>
                                          <p:spTgt spid="65"/>
                                        </p:tgtEl>
                                        <p:attrNameLst>
                                          <p:attrName>ppt_x</p:attrName>
                                        </p:attrNameLst>
                                      </p:cBhvr>
                                      <p:tavLst>
                                        <p:tav tm="0">
                                          <p:val>
                                            <p:strVal val="#ppt_x"/>
                                          </p:val>
                                        </p:tav>
                                        <p:tav tm="100000">
                                          <p:val>
                                            <p:strVal val="#ppt_x"/>
                                          </p:val>
                                        </p:tav>
                                      </p:tavLst>
                                    </p:anim>
                                    <p:anim calcmode="lin" valueType="num">
                                      <p:cBhvr additive="base">
                                        <p:cTn id="80" dur="500" fill="hold"/>
                                        <p:tgtEl>
                                          <p:spTgt spid="65"/>
                                        </p:tgtEl>
                                        <p:attrNameLst>
                                          <p:attrName>ppt_y</p:attrName>
                                        </p:attrNameLst>
                                      </p:cBhvr>
                                      <p:tavLst>
                                        <p:tav tm="0">
                                          <p:val>
                                            <p:strVal val="1+#ppt_h/2"/>
                                          </p:val>
                                        </p:tav>
                                        <p:tav tm="100000">
                                          <p:val>
                                            <p:strVal val="#ppt_y"/>
                                          </p:val>
                                        </p:tav>
                                      </p:tavLst>
                                    </p:anim>
                                  </p:childTnLst>
                                </p:cTn>
                              </p:par>
                              <p:par>
                                <p:cTn id="81" presetID="2" presetClass="entr" presetSubtype="2" accel="20000" decel="80000" fill="hold" grpId="0" nodeType="withEffect">
                                  <p:stCondLst>
                                    <p:cond delay="0"/>
                                  </p:stCondLst>
                                  <p:childTnLst>
                                    <p:set>
                                      <p:cBhvr>
                                        <p:cTn id="82" dur="1" fill="hold">
                                          <p:stCondLst>
                                            <p:cond delay="0"/>
                                          </p:stCondLst>
                                        </p:cTn>
                                        <p:tgtEl>
                                          <p:spTgt spid="18"/>
                                        </p:tgtEl>
                                        <p:attrNameLst>
                                          <p:attrName>style.visibility</p:attrName>
                                        </p:attrNameLst>
                                      </p:cBhvr>
                                      <p:to>
                                        <p:strVal val="visible"/>
                                      </p:to>
                                    </p:set>
                                    <p:anim calcmode="lin" valueType="num">
                                      <p:cBhvr additive="base">
                                        <p:cTn id="83" dur="500" fill="hold"/>
                                        <p:tgtEl>
                                          <p:spTgt spid="18"/>
                                        </p:tgtEl>
                                        <p:attrNameLst>
                                          <p:attrName>ppt_x</p:attrName>
                                        </p:attrNameLst>
                                      </p:cBhvr>
                                      <p:tavLst>
                                        <p:tav tm="0">
                                          <p:val>
                                            <p:strVal val="1+#ppt_w/2"/>
                                          </p:val>
                                        </p:tav>
                                        <p:tav tm="100000">
                                          <p:val>
                                            <p:strVal val="#ppt_x"/>
                                          </p:val>
                                        </p:tav>
                                      </p:tavLst>
                                    </p:anim>
                                    <p:anim calcmode="lin" valueType="num">
                                      <p:cBhvr additive="base">
                                        <p:cTn id="84" dur="500" fill="hold"/>
                                        <p:tgtEl>
                                          <p:spTgt spid="18"/>
                                        </p:tgtEl>
                                        <p:attrNameLst>
                                          <p:attrName>ppt_y</p:attrName>
                                        </p:attrNameLst>
                                      </p:cBhvr>
                                      <p:tavLst>
                                        <p:tav tm="0">
                                          <p:val>
                                            <p:strVal val="#ppt_y"/>
                                          </p:val>
                                        </p:tav>
                                        <p:tav tm="100000">
                                          <p:val>
                                            <p:strVal val="#ppt_y"/>
                                          </p:val>
                                        </p:tav>
                                      </p:tavLst>
                                    </p:anim>
                                  </p:childTnLst>
                                </p:cTn>
                              </p:par>
                            </p:childTnLst>
                          </p:cTn>
                        </p:par>
                        <p:par>
                          <p:cTn id="85" fill="hold">
                            <p:stCondLst>
                              <p:cond delay="5000"/>
                            </p:stCondLst>
                            <p:childTnLst>
                              <p:par>
                                <p:cTn id="86" presetID="49" presetClass="entr" presetSubtype="0" decel="100000" fill="hold" nodeType="afterEffect">
                                  <p:stCondLst>
                                    <p:cond delay="0"/>
                                  </p:stCondLst>
                                  <p:childTnLst>
                                    <p:set>
                                      <p:cBhvr>
                                        <p:cTn id="87" dur="1" fill="hold">
                                          <p:stCondLst>
                                            <p:cond delay="0"/>
                                          </p:stCondLst>
                                        </p:cTn>
                                        <p:tgtEl>
                                          <p:spTgt spid="58"/>
                                        </p:tgtEl>
                                        <p:attrNameLst>
                                          <p:attrName>style.visibility</p:attrName>
                                        </p:attrNameLst>
                                      </p:cBhvr>
                                      <p:to>
                                        <p:strVal val="visible"/>
                                      </p:to>
                                    </p:set>
                                    <p:anim calcmode="lin" valueType="num">
                                      <p:cBhvr>
                                        <p:cTn id="88" dur="500" fill="hold"/>
                                        <p:tgtEl>
                                          <p:spTgt spid="58"/>
                                        </p:tgtEl>
                                        <p:attrNameLst>
                                          <p:attrName>ppt_w</p:attrName>
                                        </p:attrNameLst>
                                      </p:cBhvr>
                                      <p:tavLst>
                                        <p:tav tm="0">
                                          <p:val>
                                            <p:fltVal val="0"/>
                                          </p:val>
                                        </p:tav>
                                        <p:tav tm="100000">
                                          <p:val>
                                            <p:strVal val="#ppt_w"/>
                                          </p:val>
                                        </p:tav>
                                      </p:tavLst>
                                    </p:anim>
                                    <p:anim calcmode="lin" valueType="num">
                                      <p:cBhvr>
                                        <p:cTn id="89" dur="500" fill="hold"/>
                                        <p:tgtEl>
                                          <p:spTgt spid="58"/>
                                        </p:tgtEl>
                                        <p:attrNameLst>
                                          <p:attrName>ppt_h</p:attrName>
                                        </p:attrNameLst>
                                      </p:cBhvr>
                                      <p:tavLst>
                                        <p:tav tm="0">
                                          <p:val>
                                            <p:fltVal val="0"/>
                                          </p:val>
                                        </p:tav>
                                        <p:tav tm="100000">
                                          <p:val>
                                            <p:strVal val="#ppt_h"/>
                                          </p:val>
                                        </p:tav>
                                      </p:tavLst>
                                    </p:anim>
                                    <p:anim calcmode="lin" valueType="num">
                                      <p:cBhvr>
                                        <p:cTn id="90" dur="500" fill="hold"/>
                                        <p:tgtEl>
                                          <p:spTgt spid="58"/>
                                        </p:tgtEl>
                                        <p:attrNameLst>
                                          <p:attrName>style.rotation</p:attrName>
                                        </p:attrNameLst>
                                      </p:cBhvr>
                                      <p:tavLst>
                                        <p:tav tm="0">
                                          <p:val>
                                            <p:fltVal val="360"/>
                                          </p:val>
                                        </p:tav>
                                        <p:tav tm="100000">
                                          <p:val>
                                            <p:fltVal val="0"/>
                                          </p:val>
                                        </p:tav>
                                      </p:tavLst>
                                    </p:anim>
                                    <p:animEffect transition="in" filter="fade">
                                      <p:cBhvr>
                                        <p:cTn id="91" dur="500"/>
                                        <p:tgtEl>
                                          <p:spTgt spid="58"/>
                                        </p:tgtEl>
                                      </p:cBhvr>
                                    </p:animEffect>
                                  </p:childTnLst>
                                </p:cTn>
                              </p:par>
                            </p:childTnLst>
                          </p:cTn>
                        </p:par>
                        <p:par>
                          <p:cTn id="92" fill="hold">
                            <p:stCondLst>
                              <p:cond delay="5500"/>
                            </p:stCondLst>
                            <p:childTnLst>
                              <p:par>
                                <p:cTn id="93" presetID="16" presetClass="entr" presetSubtype="37" fill="hold" grpId="0" nodeType="afterEffect">
                                  <p:stCondLst>
                                    <p:cond delay="0"/>
                                  </p:stCondLst>
                                  <p:childTnLst>
                                    <p:set>
                                      <p:cBhvr>
                                        <p:cTn id="94" dur="1" fill="hold">
                                          <p:stCondLst>
                                            <p:cond delay="0"/>
                                          </p:stCondLst>
                                        </p:cTn>
                                        <p:tgtEl>
                                          <p:spTgt spid="50"/>
                                        </p:tgtEl>
                                        <p:attrNameLst>
                                          <p:attrName>style.visibility</p:attrName>
                                        </p:attrNameLst>
                                      </p:cBhvr>
                                      <p:to>
                                        <p:strVal val="visible"/>
                                      </p:to>
                                    </p:set>
                                    <p:animEffect transition="in" filter="barn(outVertical)">
                                      <p:cBhvr>
                                        <p:cTn id="95" dur="500"/>
                                        <p:tgtEl>
                                          <p:spTgt spid="50"/>
                                        </p:tgtEl>
                                      </p:cBhvr>
                                    </p:animEffect>
                                  </p:childTnLst>
                                </p:cTn>
                              </p:par>
                              <p:par>
                                <p:cTn id="96" presetID="2" presetClass="entr" presetSubtype="4" accel="20000" decel="80000" fill="hold" grpId="0" nodeType="withEffect">
                                  <p:stCondLst>
                                    <p:cond delay="0"/>
                                  </p:stCondLst>
                                  <p:childTnLst>
                                    <p:set>
                                      <p:cBhvr>
                                        <p:cTn id="97" dur="1" fill="hold">
                                          <p:stCondLst>
                                            <p:cond delay="0"/>
                                          </p:stCondLst>
                                        </p:cTn>
                                        <p:tgtEl>
                                          <p:spTgt spid="52"/>
                                        </p:tgtEl>
                                        <p:attrNameLst>
                                          <p:attrName>style.visibility</p:attrName>
                                        </p:attrNameLst>
                                      </p:cBhvr>
                                      <p:to>
                                        <p:strVal val="visible"/>
                                      </p:to>
                                    </p:set>
                                    <p:anim calcmode="lin" valueType="num">
                                      <p:cBhvr additive="base">
                                        <p:cTn id="98" dur="500" fill="hold"/>
                                        <p:tgtEl>
                                          <p:spTgt spid="52"/>
                                        </p:tgtEl>
                                        <p:attrNameLst>
                                          <p:attrName>ppt_x</p:attrName>
                                        </p:attrNameLst>
                                      </p:cBhvr>
                                      <p:tavLst>
                                        <p:tav tm="0">
                                          <p:val>
                                            <p:strVal val="#ppt_x"/>
                                          </p:val>
                                        </p:tav>
                                        <p:tav tm="100000">
                                          <p:val>
                                            <p:strVal val="#ppt_x"/>
                                          </p:val>
                                        </p:tav>
                                      </p:tavLst>
                                    </p:anim>
                                    <p:anim calcmode="lin" valueType="num">
                                      <p:cBhvr additive="base">
                                        <p:cTn id="99" dur="500" fill="hold"/>
                                        <p:tgtEl>
                                          <p:spTgt spid="5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0" grpId="0" animBg="1"/>
      <p:bldP spid="14" grpId="0" animBg="1"/>
      <p:bldP spid="18" grpId="0" animBg="1"/>
      <p:bldP spid="24" grpId="0" animBg="1"/>
      <p:bldP spid="35" grpId="0"/>
      <p:bldP spid="38" grpId="0" animBg="1"/>
      <p:bldP spid="40" grpId="0"/>
      <p:bldP spid="44" grpId="0" animBg="1"/>
      <p:bldP spid="46" grpId="0"/>
      <p:bldP spid="50" grpId="0" animBg="1"/>
      <p:bldP spid="52" grpId="0"/>
      <p:bldP spid="61"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Line 5"/>
          <p:cNvSpPr>
            <a:spLocks noChangeShapeType="1"/>
          </p:cNvSpPr>
          <p:nvPr/>
        </p:nvSpPr>
        <p:spPr bwMode="auto">
          <a:xfrm>
            <a:off x="3825572" y="2179106"/>
            <a:ext cx="983329" cy="0"/>
          </a:xfrm>
          <a:prstGeom prst="line">
            <a:avLst/>
          </a:prstGeom>
          <a:noFill/>
          <a:ln w="28575"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 name="Line 6"/>
          <p:cNvSpPr>
            <a:spLocks noChangeShapeType="1"/>
          </p:cNvSpPr>
          <p:nvPr/>
        </p:nvSpPr>
        <p:spPr bwMode="auto">
          <a:xfrm>
            <a:off x="3825572" y="3534292"/>
            <a:ext cx="983329" cy="0"/>
          </a:xfrm>
          <a:prstGeom prst="line">
            <a:avLst/>
          </a:prstGeom>
          <a:noFill/>
          <a:ln w="28575"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7" name="Line 7"/>
          <p:cNvSpPr>
            <a:spLocks noChangeShapeType="1"/>
          </p:cNvSpPr>
          <p:nvPr/>
        </p:nvSpPr>
        <p:spPr bwMode="auto">
          <a:xfrm>
            <a:off x="3825572" y="4869838"/>
            <a:ext cx="983329" cy="0"/>
          </a:xfrm>
          <a:prstGeom prst="line">
            <a:avLst/>
          </a:prstGeom>
          <a:noFill/>
          <a:ln w="28575"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8"/>
          <p:cNvSpPr>
            <a:spLocks noChangeShapeType="1"/>
          </p:cNvSpPr>
          <p:nvPr/>
        </p:nvSpPr>
        <p:spPr bwMode="auto">
          <a:xfrm>
            <a:off x="7381791" y="2853426"/>
            <a:ext cx="984638" cy="0"/>
          </a:xfrm>
          <a:prstGeom prst="line">
            <a:avLst/>
          </a:prstGeom>
          <a:noFill/>
          <a:ln w="28575"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Line 9"/>
          <p:cNvSpPr>
            <a:spLocks noChangeShapeType="1"/>
          </p:cNvSpPr>
          <p:nvPr/>
        </p:nvSpPr>
        <p:spPr bwMode="auto">
          <a:xfrm>
            <a:off x="7381791" y="4207303"/>
            <a:ext cx="984638" cy="0"/>
          </a:xfrm>
          <a:prstGeom prst="line">
            <a:avLst/>
          </a:prstGeom>
          <a:noFill/>
          <a:ln w="28575" cap="flat">
            <a:solidFill>
              <a:schemeClr val="accent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0" name="Line 10"/>
          <p:cNvSpPr>
            <a:spLocks noChangeShapeType="1"/>
          </p:cNvSpPr>
          <p:nvPr/>
        </p:nvSpPr>
        <p:spPr bwMode="auto">
          <a:xfrm>
            <a:off x="7381791" y="5542849"/>
            <a:ext cx="984638" cy="0"/>
          </a:xfrm>
          <a:prstGeom prst="line">
            <a:avLst/>
          </a:prstGeom>
          <a:noFill/>
          <a:ln w="28575" cap="flat">
            <a:solidFill>
              <a:schemeClr val="accent6"/>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7667532" y="3023611"/>
            <a:ext cx="689432" cy="691406"/>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3895269" y="2404283"/>
            <a:ext cx="689432" cy="691406"/>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7667532" y="4407602"/>
            <a:ext cx="689432" cy="691406"/>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4"/>
          <p:cNvSpPr>
            <a:spLocks noChangeArrowheads="1"/>
          </p:cNvSpPr>
          <p:nvPr/>
        </p:nvSpPr>
        <p:spPr bwMode="auto">
          <a:xfrm>
            <a:off x="3895269" y="5101898"/>
            <a:ext cx="689432" cy="689428"/>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3895269" y="3746377"/>
            <a:ext cx="689432" cy="691406"/>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6"/>
          <p:cNvSpPr>
            <a:spLocks noChangeArrowheads="1"/>
          </p:cNvSpPr>
          <p:nvPr/>
        </p:nvSpPr>
        <p:spPr bwMode="auto">
          <a:xfrm>
            <a:off x="7667532" y="5744458"/>
            <a:ext cx="689432" cy="691406"/>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p:cNvSpPr>
          <p:nvPr/>
        </p:nvSpPr>
        <p:spPr bwMode="auto">
          <a:xfrm>
            <a:off x="5513335" y="2511683"/>
            <a:ext cx="1801678" cy="667773"/>
          </a:xfrm>
          <a:custGeom>
            <a:avLst/>
            <a:gdLst>
              <a:gd name="T0" fmla="*/ 775 w 1065"/>
              <a:gd name="T1" fmla="*/ 0 h 394"/>
              <a:gd name="T2" fmla="*/ 789 w 1065"/>
              <a:gd name="T3" fmla="*/ 5 h 394"/>
              <a:gd name="T4" fmla="*/ 1052 w 1065"/>
              <a:gd name="T5" fmla="*/ 181 h 394"/>
              <a:gd name="T6" fmla="*/ 1052 w 1065"/>
              <a:gd name="T7" fmla="*/ 213 h 394"/>
              <a:gd name="T8" fmla="*/ 788 w 1065"/>
              <a:gd name="T9" fmla="*/ 389 h 394"/>
              <a:gd name="T10" fmla="*/ 775 w 1065"/>
              <a:gd name="T11" fmla="*/ 394 h 394"/>
              <a:gd name="T12" fmla="*/ 765 w 1065"/>
              <a:gd name="T13" fmla="*/ 383 h 394"/>
              <a:gd name="T14" fmla="*/ 765 w 1065"/>
              <a:gd name="T15" fmla="*/ 344 h 394"/>
              <a:gd name="T16" fmla="*/ 81 w 1065"/>
              <a:gd name="T17" fmla="*/ 344 h 394"/>
              <a:gd name="T18" fmla="*/ 78 w 1065"/>
              <a:gd name="T19" fmla="*/ 344 h 394"/>
              <a:gd name="T20" fmla="*/ 2 w 1065"/>
              <a:gd name="T21" fmla="*/ 377 h 394"/>
              <a:gd name="T22" fmla="*/ 2 w 1065"/>
              <a:gd name="T23" fmla="*/ 89 h 394"/>
              <a:gd name="T24" fmla="*/ 60 w 1065"/>
              <a:gd name="T25" fmla="*/ 50 h 394"/>
              <a:gd name="T26" fmla="*/ 765 w 1065"/>
              <a:gd name="T27" fmla="*/ 50 h 394"/>
              <a:gd name="T28" fmla="*/ 765 w 1065"/>
              <a:gd name="T29" fmla="*/ 12 h 394"/>
              <a:gd name="T30" fmla="*/ 775 w 1065"/>
              <a:gd name="T31" fmla="*/ 0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5" h="394">
                <a:moveTo>
                  <a:pt x="775" y="0"/>
                </a:moveTo>
                <a:cubicBezTo>
                  <a:pt x="779" y="0"/>
                  <a:pt x="784" y="2"/>
                  <a:pt x="789" y="5"/>
                </a:cubicBezTo>
                <a:cubicBezTo>
                  <a:pt x="1052" y="181"/>
                  <a:pt x="1052" y="181"/>
                  <a:pt x="1052" y="181"/>
                </a:cubicBezTo>
                <a:cubicBezTo>
                  <a:pt x="1065" y="190"/>
                  <a:pt x="1065" y="204"/>
                  <a:pt x="1052" y="213"/>
                </a:cubicBezTo>
                <a:cubicBezTo>
                  <a:pt x="788" y="389"/>
                  <a:pt x="788" y="389"/>
                  <a:pt x="788" y="389"/>
                </a:cubicBezTo>
                <a:cubicBezTo>
                  <a:pt x="783" y="393"/>
                  <a:pt x="779" y="394"/>
                  <a:pt x="775" y="394"/>
                </a:cubicBezTo>
                <a:cubicBezTo>
                  <a:pt x="769" y="394"/>
                  <a:pt x="765" y="390"/>
                  <a:pt x="765" y="383"/>
                </a:cubicBezTo>
                <a:cubicBezTo>
                  <a:pt x="765" y="344"/>
                  <a:pt x="765" y="344"/>
                  <a:pt x="765" y="344"/>
                </a:cubicBezTo>
                <a:cubicBezTo>
                  <a:pt x="81" y="344"/>
                  <a:pt x="81" y="344"/>
                  <a:pt x="81" y="344"/>
                </a:cubicBezTo>
                <a:cubicBezTo>
                  <a:pt x="80" y="344"/>
                  <a:pt x="79" y="344"/>
                  <a:pt x="78" y="344"/>
                </a:cubicBezTo>
                <a:cubicBezTo>
                  <a:pt x="64" y="344"/>
                  <a:pt x="6" y="346"/>
                  <a:pt x="2" y="377"/>
                </a:cubicBezTo>
                <a:cubicBezTo>
                  <a:pt x="2" y="89"/>
                  <a:pt x="2" y="89"/>
                  <a:pt x="2" y="89"/>
                </a:cubicBezTo>
                <a:cubicBezTo>
                  <a:pt x="0" y="57"/>
                  <a:pt x="36" y="51"/>
                  <a:pt x="60" y="50"/>
                </a:cubicBezTo>
                <a:cubicBezTo>
                  <a:pt x="765" y="50"/>
                  <a:pt x="765" y="50"/>
                  <a:pt x="765" y="50"/>
                </a:cubicBezTo>
                <a:cubicBezTo>
                  <a:pt x="765" y="12"/>
                  <a:pt x="765" y="12"/>
                  <a:pt x="765" y="12"/>
                </a:cubicBezTo>
                <a:cubicBezTo>
                  <a:pt x="765" y="4"/>
                  <a:pt x="769" y="0"/>
                  <a:pt x="775" y="0"/>
                </a:cubicBezTo>
                <a:close/>
              </a:path>
            </a:pathLst>
          </a:custGeom>
          <a:gradFill>
            <a:gsLst>
              <a:gs pos="100000">
                <a:schemeClr val="accent2">
                  <a:lumMod val="75000"/>
                </a:schemeClr>
              </a:gs>
              <a:gs pos="86000">
                <a:schemeClr val="accent2"/>
              </a:gs>
            </a:gsLst>
            <a:lin ang="108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p:cNvSpPr>
          <p:nvPr/>
        </p:nvSpPr>
        <p:spPr bwMode="auto">
          <a:xfrm>
            <a:off x="4870440" y="3204334"/>
            <a:ext cx="1801678" cy="666464"/>
          </a:xfrm>
          <a:custGeom>
            <a:avLst/>
            <a:gdLst>
              <a:gd name="T0" fmla="*/ 290 w 1065"/>
              <a:gd name="T1" fmla="*/ 394 h 394"/>
              <a:gd name="T2" fmla="*/ 276 w 1065"/>
              <a:gd name="T3" fmla="*/ 389 h 394"/>
              <a:gd name="T4" fmla="*/ 13 w 1065"/>
              <a:gd name="T5" fmla="*/ 213 h 394"/>
              <a:gd name="T6" fmla="*/ 13 w 1065"/>
              <a:gd name="T7" fmla="*/ 181 h 394"/>
              <a:gd name="T8" fmla="*/ 277 w 1065"/>
              <a:gd name="T9" fmla="*/ 5 h 394"/>
              <a:gd name="T10" fmla="*/ 290 w 1065"/>
              <a:gd name="T11" fmla="*/ 0 h 394"/>
              <a:gd name="T12" fmla="*/ 300 w 1065"/>
              <a:gd name="T13" fmla="*/ 11 h 394"/>
              <a:gd name="T14" fmla="*/ 300 w 1065"/>
              <a:gd name="T15" fmla="*/ 50 h 394"/>
              <a:gd name="T16" fmla="*/ 984 w 1065"/>
              <a:gd name="T17" fmla="*/ 50 h 394"/>
              <a:gd name="T18" fmla="*/ 987 w 1065"/>
              <a:gd name="T19" fmla="*/ 50 h 394"/>
              <a:gd name="T20" fmla="*/ 1063 w 1065"/>
              <a:gd name="T21" fmla="*/ 18 h 394"/>
              <a:gd name="T22" fmla="*/ 1063 w 1065"/>
              <a:gd name="T23" fmla="*/ 305 h 394"/>
              <a:gd name="T24" fmla="*/ 1005 w 1065"/>
              <a:gd name="T25" fmla="*/ 344 h 394"/>
              <a:gd name="T26" fmla="*/ 300 w 1065"/>
              <a:gd name="T27" fmla="*/ 344 h 394"/>
              <a:gd name="T28" fmla="*/ 300 w 1065"/>
              <a:gd name="T29" fmla="*/ 383 h 394"/>
              <a:gd name="T30" fmla="*/ 290 w 1065"/>
              <a:gd name="T31" fmla="*/ 39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5" h="394">
                <a:moveTo>
                  <a:pt x="290" y="394"/>
                </a:moveTo>
                <a:cubicBezTo>
                  <a:pt x="286" y="394"/>
                  <a:pt x="281" y="393"/>
                  <a:pt x="276" y="389"/>
                </a:cubicBezTo>
                <a:cubicBezTo>
                  <a:pt x="13" y="213"/>
                  <a:pt x="13" y="213"/>
                  <a:pt x="13" y="213"/>
                </a:cubicBezTo>
                <a:cubicBezTo>
                  <a:pt x="0" y="204"/>
                  <a:pt x="0" y="190"/>
                  <a:pt x="13" y="181"/>
                </a:cubicBezTo>
                <a:cubicBezTo>
                  <a:pt x="277" y="5"/>
                  <a:pt x="277" y="5"/>
                  <a:pt x="277" y="5"/>
                </a:cubicBezTo>
                <a:cubicBezTo>
                  <a:pt x="282" y="1"/>
                  <a:pt x="287" y="0"/>
                  <a:pt x="290" y="0"/>
                </a:cubicBezTo>
                <a:cubicBezTo>
                  <a:pt x="297" y="0"/>
                  <a:pt x="300" y="4"/>
                  <a:pt x="300" y="11"/>
                </a:cubicBezTo>
                <a:cubicBezTo>
                  <a:pt x="300" y="50"/>
                  <a:pt x="300" y="50"/>
                  <a:pt x="300" y="50"/>
                </a:cubicBezTo>
                <a:cubicBezTo>
                  <a:pt x="984" y="50"/>
                  <a:pt x="984" y="50"/>
                  <a:pt x="984" y="50"/>
                </a:cubicBezTo>
                <a:cubicBezTo>
                  <a:pt x="985" y="50"/>
                  <a:pt x="986" y="50"/>
                  <a:pt x="987" y="50"/>
                </a:cubicBezTo>
                <a:cubicBezTo>
                  <a:pt x="1001" y="50"/>
                  <a:pt x="1059" y="48"/>
                  <a:pt x="1063" y="18"/>
                </a:cubicBezTo>
                <a:cubicBezTo>
                  <a:pt x="1063" y="305"/>
                  <a:pt x="1063" y="305"/>
                  <a:pt x="1063" y="305"/>
                </a:cubicBezTo>
                <a:cubicBezTo>
                  <a:pt x="1065" y="337"/>
                  <a:pt x="1029" y="343"/>
                  <a:pt x="1005" y="344"/>
                </a:cubicBezTo>
                <a:cubicBezTo>
                  <a:pt x="300" y="344"/>
                  <a:pt x="300" y="344"/>
                  <a:pt x="300" y="344"/>
                </a:cubicBezTo>
                <a:cubicBezTo>
                  <a:pt x="300" y="383"/>
                  <a:pt x="300" y="383"/>
                  <a:pt x="300" y="383"/>
                </a:cubicBezTo>
                <a:cubicBezTo>
                  <a:pt x="300" y="390"/>
                  <a:pt x="296" y="394"/>
                  <a:pt x="290" y="394"/>
                </a:cubicBezTo>
                <a:close/>
              </a:path>
            </a:pathLst>
          </a:custGeom>
          <a:gradFill>
            <a:gsLst>
              <a:gs pos="0">
                <a:schemeClr val="accent3">
                  <a:lumMod val="75000"/>
                </a:schemeClr>
              </a:gs>
              <a:gs pos="17000">
                <a:schemeClr val="accent3"/>
              </a:gs>
            </a:gsLst>
            <a:lin ang="108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5508098" y="5207653"/>
            <a:ext cx="1830484" cy="678248"/>
          </a:xfrm>
          <a:custGeom>
            <a:avLst/>
            <a:gdLst>
              <a:gd name="T0" fmla="*/ 787 w 1082"/>
              <a:gd name="T1" fmla="*/ 0 h 401"/>
              <a:gd name="T2" fmla="*/ 801 w 1082"/>
              <a:gd name="T3" fmla="*/ 6 h 401"/>
              <a:gd name="T4" fmla="*/ 1069 w 1082"/>
              <a:gd name="T5" fmla="*/ 185 h 401"/>
              <a:gd name="T6" fmla="*/ 1068 w 1082"/>
              <a:gd name="T7" fmla="*/ 217 h 401"/>
              <a:gd name="T8" fmla="*/ 801 w 1082"/>
              <a:gd name="T9" fmla="*/ 396 h 401"/>
              <a:gd name="T10" fmla="*/ 787 w 1082"/>
              <a:gd name="T11" fmla="*/ 401 h 401"/>
              <a:gd name="T12" fmla="*/ 777 w 1082"/>
              <a:gd name="T13" fmla="*/ 389 h 401"/>
              <a:gd name="T14" fmla="*/ 777 w 1082"/>
              <a:gd name="T15" fmla="*/ 350 h 401"/>
              <a:gd name="T16" fmla="*/ 82 w 1082"/>
              <a:gd name="T17" fmla="*/ 350 h 401"/>
              <a:gd name="T18" fmla="*/ 79 w 1082"/>
              <a:gd name="T19" fmla="*/ 350 h 401"/>
              <a:gd name="T20" fmla="*/ 2 w 1082"/>
              <a:gd name="T21" fmla="*/ 383 h 401"/>
              <a:gd name="T22" fmla="*/ 3 w 1082"/>
              <a:gd name="T23" fmla="*/ 91 h 401"/>
              <a:gd name="T24" fmla="*/ 61 w 1082"/>
              <a:gd name="T25" fmla="*/ 51 h 401"/>
              <a:gd name="T26" fmla="*/ 777 w 1082"/>
              <a:gd name="T27" fmla="*/ 51 h 401"/>
              <a:gd name="T28" fmla="*/ 777 w 1082"/>
              <a:gd name="T29" fmla="*/ 12 h 401"/>
              <a:gd name="T30" fmla="*/ 787 w 1082"/>
              <a:gd name="T31" fmla="*/ 0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2" h="401">
                <a:moveTo>
                  <a:pt x="787" y="0"/>
                </a:moveTo>
                <a:cubicBezTo>
                  <a:pt x="791" y="0"/>
                  <a:pt x="796" y="2"/>
                  <a:pt x="801" y="6"/>
                </a:cubicBezTo>
                <a:cubicBezTo>
                  <a:pt x="1069" y="185"/>
                  <a:pt x="1069" y="185"/>
                  <a:pt x="1069" y="185"/>
                </a:cubicBezTo>
                <a:cubicBezTo>
                  <a:pt x="1082" y="193"/>
                  <a:pt x="1082" y="208"/>
                  <a:pt x="1068" y="217"/>
                </a:cubicBezTo>
                <a:cubicBezTo>
                  <a:pt x="801" y="396"/>
                  <a:pt x="801" y="396"/>
                  <a:pt x="801" y="396"/>
                </a:cubicBezTo>
                <a:cubicBezTo>
                  <a:pt x="795" y="399"/>
                  <a:pt x="791" y="401"/>
                  <a:pt x="787" y="401"/>
                </a:cubicBezTo>
                <a:cubicBezTo>
                  <a:pt x="781" y="401"/>
                  <a:pt x="777" y="397"/>
                  <a:pt x="777" y="389"/>
                </a:cubicBezTo>
                <a:cubicBezTo>
                  <a:pt x="777" y="350"/>
                  <a:pt x="777" y="350"/>
                  <a:pt x="777" y="350"/>
                </a:cubicBezTo>
                <a:cubicBezTo>
                  <a:pt x="82" y="350"/>
                  <a:pt x="82" y="350"/>
                  <a:pt x="82" y="350"/>
                </a:cubicBezTo>
                <a:cubicBezTo>
                  <a:pt x="82" y="350"/>
                  <a:pt x="81" y="350"/>
                  <a:pt x="79" y="350"/>
                </a:cubicBezTo>
                <a:cubicBezTo>
                  <a:pt x="65" y="350"/>
                  <a:pt x="6" y="352"/>
                  <a:pt x="2" y="383"/>
                </a:cubicBezTo>
                <a:cubicBezTo>
                  <a:pt x="3" y="91"/>
                  <a:pt x="3" y="91"/>
                  <a:pt x="3" y="91"/>
                </a:cubicBezTo>
                <a:cubicBezTo>
                  <a:pt x="0" y="58"/>
                  <a:pt x="37" y="52"/>
                  <a:pt x="61" y="51"/>
                </a:cubicBezTo>
                <a:cubicBezTo>
                  <a:pt x="777" y="51"/>
                  <a:pt x="777" y="51"/>
                  <a:pt x="777" y="51"/>
                </a:cubicBezTo>
                <a:cubicBezTo>
                  <a:pt x="777" y="12"/>
                  <a:pt x="777" y="12"/>
                  <a:pt x="777" y="12"/>
                </a:cubicBezTo>
                <a:cubicBezTo>
                  <a:pt x="777" y="5"/>
                  <a:pt x="781" y="0"/>
                  <a:pt x="787" y="0"/>
                </a:cubicBezTo>
                <a:close/>
              </a:path>
            </a:pathLst>
          </a:custGeom>
          <a:gradFill>
            <a:gsLst>
              <a:gs pos="100000">
                <a:schemeClr val="accent6">
                  <a:lumMod val="75000"/>
                </a:schemeClr>
              </a:gs>
              <a:gs pos="86000">
                <a:schemeClr val="accent6"/>
              </a:gs>
            </a:gsLst>
            <a:lin ang="108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p:cNvSpPr>
          <p:nvPr/>
        </p:nvSpPr>
        <p:spPr bwMode="auto">
          <a:xfrm>
            <a:off x="4841635" y="4549046"/>
            <a:ext cx="1829175" cy="679558"/>
          </a:xfrm>
          <a:custGeom>
            <a:avLst/>
            <a:gdLst>
              <a:gd name="T0" fmla="*/ 294 w 1081"/>
              <a:gd name="T1" fmla="*/ 401 h 401"/>
              <a:gd name="T2" fmla="*/ 280 w 1081"/>
              <a:gd name="T3" fmla="*/ 395 h 401"/>
              <a:gd name="T4" fmla="*/ 13 w 1081"/>
              <a:gd name="T5" fmla="*/ 217 h 401"/>
              <a:gd name="T6" fmla="*/ 13 w 1081"/>
              <a:gd name="T7" fmla="*/ 184 h 401"/>
              <a:gd name="T8" fmla="*/ 281 w 1081"/>
              <a:gd name="T9" fmla="*/ 5 h 401"/>
              <a:gd name="T10" fmla="*/ 294 w 1081"/>
              <a:gd name="T11" fmla="*/ 0 h 401"/>
              <a:gd name="T12" fmla="*/ 305 w 1081"/>
              <a:gd name="T13" fmla="*/ 12 h 401"/>
              <a:gd name="T14" fmla="*/ 305 w 1081"/>
              <a:gd name="T15" fmla="*/ 51 h 401"/>
              <a:gd name="T16" fmla="*/ 999 w 1081"/>
              <a:gd name="T17" fmla="*/ 51 h 401"/>
              <a:gd name="T18" fmla="*/ 1002 w 1081"/>
              <a:gd name="T19" fmla="*/ 51 h 401"/>
              <a:gd name="T20" fmla="*/ 1079 w 1081"/>
              <a:gd name="T21" fmla="*/ 18 h 401"/>
              <a:gd name="T22" fmla="*/ 1079 w 1081"/>
              <a:gd name="T23" fmla="*/ 310 h 401"/>
              <a:gd name="T24" fmla="*/ 1020 w 1081"/>
              <a:gd name="T25" fmla="*/ 350 h 401"/>
              <a:gd name="T26" fmla="*/ 304 w 1081"/>
              <a:gd name="T27" fmla="*/ 350 h 401"/>
              <a:gd name="T28" fmla="*/ 304 w 1081"/>
              <a:gd name="T29" fmla="*/ 389 h 401"/>
              <a:gd name="T30" fmla="*/ 294 w 1081"/>
              <a:gd name="T31" fmla="*/ 401 h 4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81" h="401">
                <a:moveTo>
                  <a:pt x="294" y="401"/>
                </a:moveTo>
                <a:cubicBezTo>
                  <a:pt x="290" y="401"/>
                  <a:pt x="285" y="399"/>
                  <a:pt x="280" y="395"/>
                </a:cubicBezTo>
                <a:cubicBezTo>
                  <a:pt x="13" y="217"/>
                  <a:pt x="13" y="217"/>
                  <a:pt x="13" y="217"/>
                </a:cubicBezTo>
                <a:cubicBezTo>
                  <a:pt x="0" y="208"/>
                  <a:pt x="0" y="193"/>
                  <a:pt x="13" y="184"/>
                </a:cubicBezTo>
                <a:cubicBezTo>
                  <a:pt x="281" y="5"/>
                  <a:pt x="281" y="5"/>
                  <a:pt x="281" y="5"/>
                </a:cubicBezTo>
                <a:cubicBezTo>
                  <a:pt x="286" y="2"/>
                  <a:pt x="291" y="0"/>
                  <a:pt x="294" y="0"/>
                </a:cubicBezTo>
                <a:cubicBezTo>
                  <a:pt x="301" y="0"/>
                  <a:pt x="305" y="4"/>
                  <a:pt x="305" y="12"/>
                </a:cubicBezTo>
                <a:cubicBezTo>
                  <a:pt x="305" y="51"/>
                  <a:pt x="305" y="51"/>
                  <a:pt x="305" y="51"/>
                </a:cubicBezTo>
                <a:cubicBezTo>
                  <a:pt x="999" y="51"/>
                  <a:pt x="999" y="51"/>
                  <a:pt x="999" y="51"/>
                </a:cubicBezTo>
                <a:cubicBezTo>
                  <a:pt x="999" y="51"/>
                  <a:pt x="1000" y="51"/>
                  <a:pt x="1002" y="51"/>
                </a:cubicBezTo>
                <a:cubicBezTo>
                  <a:pt x="1016" y="51"/>
                  <a:pt x="1075" y="49"/>
                  <a:pt x="1079" y="18"/>
                </a:cubicBezTo>
                <a:cubicBezTo>
                  <a:pt x="1079" y="310"/>
                  <a:pt x="1079" y="310"/>
                  <a:pt x="1079" y="310"/>
                </a:cubicBezTo>
                <a:cubicBezTo>
                  <a:pt x="1081" y="343"/>
                  <a:pt x="1044" y="349"/>
                  <a:pt x="1020" y="350"/>
                </a:cubicBezTo>
                <a:cubicBezTo>
                  <a:pt x="304" y="350"/>
                  <a:pt x="304" y="350"/>
                  <a:pt x="304" y="350"/>
                </a:cubicBezTo>
                <a:cubicBezTo>
                  <a:pt x="304" y="389"/>
                  <a:pt x="304" y="389"/>
                  <a:pt x="304" y="389"/>
                </a:cubicBezTo>
                <a:cubicBezTo>
                  <a:pt x="304" y="396"/>
                  <a:pt x="300" y="401"/>
                  <a:pt x="294" y="401"/>
                </a:cubicBezTo>
                <a:close/>
              </a:path>
            </a:pathLst>
          </a:custGeom>
          <a:gradFill>
            <a:gsLst>
              <a:gs pos="0">
                <a:schemeClr val="accent5">
                  <a:lumMod val="75000"/>
                </a:schemeClr>
              </a:gs>
              <a:gs pos="17000">
                <a:schemeClr val="accent5"/>
              </a:gs>
            </a:gsLst>
            <a:lin ang="108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p:cNvSpPr>
          <p:nvPr/>
        </p:nvSpPr>
        <p:spPr bwMode="auto">
          <a:xfrm>
            <a:off x="5513335" y="3862942"/>
            <a:ext cx="1801678" cy="667773"/>
          </a:xfrm>
          <a:custGeom>
            <a:avLst/>
            <a:gdLst>
              <a:gd name="T0" fmla="*/ 775 w 1065"/>
              <a:gd name="T1" fmla="*/ 0 h 395"/>
              <a:gd name="T2" fmla="*/ 789 w 1065"/>
              <a:gd name="T3" fmla="*/ 5 h 395"/>
              <a:gd name="T4" fmla="*/ 1052 w 1065"/>
              <a:gd name="T5" fmla="*/ 182 h 395"/>
              <a:gd name="T6" fmla="*/ 1052 w 1065"/>
              <a:gd name="T7" fmla="*/ 213 h 395"/>
              <a:gd name="T8" fmla="*/ 788 w 1065"/>
              <a:gd name="T9" fmla="*/ 390 h 395"/>
              <a:gd name="T10" fmla="*/ 775 w 1065"/>
              <a:gd name="T11" fmla="*/ 395 h 395"/>
              <a:gd name="T12" fmla="*/ 765 w 1065"/>
              <a:gd name="T13" fmla="*/ 383 h 395"/>
              <a:gd name="T14" fmla="*/ 765 w 1065"/>
              <a:gd name="T15" fmla="*/ 345 h 395"/>
              <a:gd name="T16" fmla="*/ 81 w 1065"/>
              <a:gd name="T17" fmla="*/ 345 h 395"/>
              <a:gd name="T18" fmla="*/ 78 w 1065"/>
              <a:gd name="T19" fmla="*/ 345 h 395"/>
              <a:gd name="T20" fmla="*/ 2 w 1065"/>
              <a:gd name="T21" fmla="*/ 377 h 395"/>
              <a:gd name="T22" fmla="*/ 3 w 1065"/>
              <a:gd name="T23" fmla="*/ 89 h 395"/>
              <a:gd name="T24" fmla="*/ 60 w 1065"/>
              <a:gd name="T25" fmla="*/ 50 h 395"/>
              <a:gd name="T26" fmla="*/ 765 w 1065"/>
              <a:gd name="T27" fmla="*/ 50 h 395"/>
              <a:gd name="T28" fmla="*/ 765 w 1065"/>
              <a:gd name="T29" fmla="*/ 12 h 395"/>
              <a:gd name="T30" fmla="*/ 775 w 1065"/>
              <a:gd name="T31" fmla="*/ 0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65" h="395">
                <a:moveTo>
                  <a:pt x="775" y="0"/>
                </a:moveTo>
                <a:cubicBezTo>
                  <a:pt x="779" y="0"/>
                  <a:pt x="784" y="2"/>
                  <a:pt x="789" y="5"/>
                </a:cubicBezTo>
                <a:cubicBezTo>
                  <a:pt x="1052" y="182"/>
                  <a:pt x="1052" y="182"/>
                  <a:pt x="1052" y="182"/>
                </a:cubicBezTo>
                <a:cubicBezTo>
                  <a:pt x="1065" y="190"/>
                  <a:pt x="1065" y="205"/>
                  <a:pt x="1052" y="213"/>
                </a:cubicBezTo>
                <a:cubicBezTo>
                  <a:pt x="788" y="390"/>
                  <a:pt x="788" y="390"/>
                  <a:pt x="788" y="390"/>
                </a:cubicBezTo>
                <a:cubicBezTo>
                  <a:pt x="783" y="393"/>
                  <a:pt x="779" y="395"/>
                  <a:pt x="775" y="395"/>
                </a:cubicBezTo>
                <a:cubicBezTo>
                  <a:pt x="769" y="395"/>
                  <a:pt x="765" y="391"/>
                  <a:pt x="765" y="383"/>
                </a:cubicBezTo>
                <a:cubicBezTo>
                  <a:pt x="765" y="345"/>
                  <a:pt x="765" y="345"/>
                  <a:pt x="765" y="345"/>
                </a:cubicBezTo>
                <a:cubicBezTo>
                  <a:pt x="81" y="345"/>
                  <a:pt x="81" y="345"/>
                  <a:pt x="81" y="345"/>
                </a:cubicBezTo>
                <a:cubicBezTo>
                  <a:pt x="81" y="345"/>
                  <a:pt x="80" y="345"/>
                  <a:pt x="78" y="345"/>
                </a:cubicBezTo>
                <a:cubicBezTo>
                  <a:pt x="64" y="345"/>
                  <a:pt x="6" y="346"/>
                  <a:pt x="2" y="377"/>
                </a:cubicBezTo>
                <a:cubicBezTo>
                  <a:pt x="3" y="89"/>
                  <a:pt x="3" y="89"/>
                  <a:pt x="3" y="89"/>
                </a:cubicBezTo>
                <a:cubicBezTo>
                  <a:pt x="0" y="57"/>
                  <a:pt x="36" y="51"/>
                  <a:pt x="60" y="50"/>
                </a:cubicBezTo>
                <a:cubicBezTo>
                  <a:pt x="765" y="50"/>
                  <a:pt x="765" y="50"/>
                  <a:pt x="765" y="50"/>
                </a:cubicBezTo>
                <a:cubicBezTo>
                  <a:pt x="765" y="12"/>
                  <a:pt x="765" y="12"/>
                  <a:pt x="765" y="12"/>
                </a:cubicBezTo>
                <a:cubicBezTo>
                  <a:pt x="765" y="4"/>
                  <a:pt x="769" y="0"/>
                  <a:pt x="775" y="0"/>
                </a:cubicBezTo>
                <a:close/>
              </a:path>
            </a:pathLst>
          </a:custGeom>
          <a:gradFill>
            <a:gsLst>
              <a:gs pos="100000">
                <a:schemeClr val="accent4">
                  <a:lumMod val="75000"/>
                </a:schemeClr>
              </a:gs>
              <a:gs pos="86000">
                <a:schemeClr val="accent4"/>
              </a:gs>
            </a:gsLst>
            <a:lin ang="10800000" scaled="1"/>
          </a:gra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p:cNvSpPr>
          <p:nvPr/>
        </p:nvSpPr>
        <p:spPr bwMode="auto">
          <a:xfrm>
            <a:off x="4884843" y="1855694"/>
            <a:ext cx="1791203" cy="663845"/>
          </a:xfrm>
          <a:custGeom>
            <a:avLst/>
            <a:gdLst>
              <a:gd name="T0" fmla="*/ 288 w 1058"/>
              <a:gd name="T1" fmla="*/ 392 h 392"/>
              <a:gd name="T2" fmla="*/ 274 w 1058"/>
              <a:gd name="T3" fmla="*/ 387 h 392"/>
              <a:gd name="T4" fmla="*/ 13 w 1058"/>
              <a:gd name="T5" fmla="*/ 212 h 392"/>
              <a:gd name="T6" fmla="*/ 13 w 1058"/>
              <a:gd name="T7" fmla="*/ 180 h 392"/>
              <a:gd name="T8" fmla="*/ 275 w 1058"/>
              <a:gd name="T9" fmla="*/ 5 h 392"/>
              <a:gd name="T10" fmla="*/ 289 w 1058"/>
              <a:gd name="T11" fmla="*/ 0 h 392"/>
              <a:gd name="T12" fmla="*/ 299 w 1058"/>
              <a:gd name="T13" fmla="*/ 11 h 392"/>
              <a:gd name="T14" fmla="*/ 298 w 1058"/>
              <a:gd name="T15" fmla="*/ 50 h 392"/>
              <a:gd name="T16" fmla="*/ 978 w 1058"/>
              <a:gd name="T17" fmla="*/ 50 h 392"/>
              <a:gd name="T18" fmla="*/ 981 w 1058"/>
              <a:gd name="T19" fmla="*/ 50 h 392"/>
              <a:gd name="T20" fmla="*/ 1056 w 1058"/>
              <a:gd name="T21" fmla="*/ 18 h 392"/>
              <a:gd name="T22" fmla="*/ 1055 w 1058"/>
              <a:gd name="T23" fmla="*/ 303 h 392"/>
              <a:gd name="T24" fmla="*/ 998 w 1058"/>
              <a:gd name="T25" fmla="*/ 342 h 392"/>
              <a:gd name="T26" fmla="*/ 298 w 1058"/>
              <a:gd name="T27" fmla="*/ 342 h 392"/>
              <a:gd name="T28" fmla="*/ 298 w 1058"/>
              <a:gd name="T29" fmla="*/ 380 h 392"/>
              <a:gd name="T30" fmla="*/ 288 w 1058"/>
              <a:gd name="T31" fmla="*/ 392 h 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58" h="392">
                <a:moveTo>
                  <a:pt x="288" y="392"/>
                </a:moveTo>
                <a:cubicBezTo>
                  <a:pt x="284" y="392"/>
                  <a:pt x="279" y="390"/>
                  <a:pt x="274" y="387"/>
                </a:cubicBezTo>
                <a:cubicBezTo>
                  <a:pt x="13" y="212"/>
                  <a:pt x="13" y="212"/>
                  <a:pt x="13" y="212"/>
                </a:cubicBezTo>
                <a:cubicBezTo>
                  <a:pt x="0" y="203"/>
                  <a:pt x="0" y="189"/>
                  <a:pt x="13" y="180"/>
                </a:cubicBezTo>
                <a:cubicBezTo>
                  <a:pt x="275" y="5"/>
                  <a:pt x="275" y="5"/>
                  <a:pt x="275" y="5"/>
                </a:cubicBezTo>
                <a:cubicBezTo>
                  <a:pt x="280" y="2"/>
                  <a:pt x="285" y="0"/>
                  <a:pt x="289" y="0"/>
                </a:cubicBezTo>
                <a:cubicBezTo>
                  <a:pt x="295" y="0"/>
                  <a:pt x="299" y="4"/>
                  <a:pt x="299" y="11"/>
                </a:cubicBezTo>
                <a:cubicBezTo>
                  <a:pt x="298" y="50"/>
                  <a:pt x="298" y="50"/>
                  <a:pt x="298" y="50"/>
                </a:cubicBezTo>
                <a:cubicBezTo>
                  <a:pt x="978" y="50"/>
                  <a:pt x="978" y="50"/>
                  <a:pt x="978" y="50"/>
                </a:cubicBezTo>
                <a:cubicBezTo>
                  <a:pt x="978" y="50"/>
                  <a:pt x="979" y="50"/>
                  <a:pt x="981" y="50"/>
                </a:cubicBezTo>
                <a:cubicBezTo>
                  <a:pt x="994" y="50"/>
                  <a:pt x="1052" y="48"/>
                  <a:pt x="1056" y="18"/>
                </a:cubicBezTo>
                <a:cubicBezTo>
                  <a:pt x="1055" y="303"/>
                  <a:pt x="1055" y="303"/>
                  <a:pt x="1055" y="303"/>
                </a:cubicBezTo>
                <a:cubicBezTo>
                  <a:pt x="1058" y="335"/>
                  <a:pt x="1022" y="341"/>
                  <a:pt x="998" y="342"/>
                </a:cubicBezTo>
                <a:cubicBezTo>
                  <a:pt x="298" y="342"/>
                  <a:pt x="298" y="342"/>
                  <a:pt x="298" y="342"/>
                </a:cubicBezTo>
                <a:cubicBezTo>
                  <a:pt x="298" y="380"/>
                  <a:pt x="298" y="380"/>
                  <a:pt x="298" y="380"/>
                </a:cubicBezTo>
                <a:cubicBezTo>
                  <a:pt x="298" y="388"/>
                  <a:pt x="294" y="392"/>
                  <a:pt x="288" y="392"/>
                </a:cubicBezTo>
                <a:close/>
              </a:path>
            </a:pathLst>
          </a:custGeom>
          <a:gradFill flip="none" rotWithShape="1">
            <a:gsLst>
              <a:gs pos="0">
                <a:schemeClr val="accent1">
                  <a:lumMod val="75000"/>
                </a:schemeClr>
              </a:gs>
              <a:gs pos="17000">
                <a:schemeClr val="accent1">
                  <a:shade val="100000"/>
                  <a:satMod val="115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3" name="Inhaltsplatzhalter 4"/>
          <p:cNvSpPr txBox="1">
            <a:spLocks/>
          </p:cNvSpPr>
          <p:nvPr/>
        </p:nvSpPr>
        <p:spPr>
          <a:xfrm>
            <a:off x="546100" y="1674010"/>
            <a:ext cx="3009350"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4" name="Inhaltsplatzhalter 4"/>
          <p:cNvSpPr txBox="1">
            <a:spLocks/>
          </p:cNvSpPr>
          <p:nvPr/>
        </p:nvSpPr>
        <p:spPr>
          <a:xfrm>
            <a:off x="546100" y="3061441"/>
            <a:ext cx="3009350"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br>
              <a:rPr lang="en-US" sz="1400" b="1" dirty="0">
                <a:solidFill>
                  <a:schemeClr val="accent3"/>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5" name="Inhaltsplatzhalter 4"/>
          <p:cNvSpPr txBox="1">
            <a:spLocks/>
          </p:cNvSpPr>
          <p:nvPr/>
        </p:nvSpPr>
        <p:spPr>
          <a:xfrm>
            <a:off x="546100" y="4400478"/>
            <a:ext cx="3009350"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5"/>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6" name="Inhaltsplatzhalter 4"/>
          <p:cNvSpPr txBox="1">
            <a:spLocks/>
          </p:cNvSpPr>
          <p:nvPr/>
        </p:nvSpPr>
        <p:spPr>
          <a:xfrm>
            <a:off x="8657936" y="3737943"/>
            <a:ext cx="3009350"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7" name="Inhaltsplatzhalter 4"/>
          <p:cNvSpPr txBox="1">
            <a:spLocks/>
          </p:cNvSpPr>
          <p:nvPr/>
        </p:nvSpPr>
        <p:spPr>
          <a:xfrm>
            <a:off x="8657936" y="2396718"/>
            <a:ext cx="3009350"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8" name="Inhaltsplatzhalter 4"/>
          <p:cNvSpPr txBox="1">
            <a:spLocks/>
          </p:cNvSpPr>
          <p:nvPr/>
        </p:nvSpPr>
        <p:spPr>
          <a:xfrm>
            <a:off x="8657936" y="5079168"/>
            <a:ext cx="3009350"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6"/>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29" name="Group 28"/>
          <p:cNvGrpSpPr/>
          <p:nvPr/>
        </p:nvGrpSpPr>
        <p:grpSpPr>
          <a:xfrm>
            <a:off x="7787333" y="5865247"/>
            <a:ext cx="449828" cy="449828"/>
            <a:chOff x="10996613" y="1925638"/>
            <a:chExt cx="534987" cy="534988"/>
          </a:xfrm>
          <a:solidFill>
            <a:schemeClr val="tx1">
              <a:lumMod val="75000"/>
              <a:lumOff val="25000"/>
            </a:schemeClr>
          </a:solidFill>
        </p:grpSpPr>
        <p:sp>
          <p:nvSpPr>
            <p:cNvPr id="30" name="Freeform 6"/>
            <p:cNvSpPr>
              <a:spLocks noEditPoints="1"/>
            </p:cNvSpPr>
            <p:nvPr/>
          </p:nvSpPr>
          <p:spPr bwMode="auto">
            <a:xfrm>
              <a:off x="10996613" y="1925638"/>
              <a:ext cx="534987" cy="534988"/>
            </a:xfrm>
            <a:custGeom>
              <a:avLst/>
              <a:gdLst>
                <a:gd name="T0" fmla="*/ 1446 w 3370"/>
                <a:gd name="T1" fmla="*/ 543 h 3371"/>
                <a:gd name="T2" fmla="*/ 1099 w 3370"/>
                <a:gd name="T3" fmla="*/ 703 h 3371"/>
                <a:gd name="T4" fmla="*/ 750 w 3370"/>
                <a:gd name="T5" fmla="*/ 523 h 3371"/>
                <a:gd name="T6" fmla="*/ 518 w 3370"/>
                <a:gd name="T7" fmla="*/ 737 h 3371"/>
                <a:gd name="T8" fmla="*/ 710 w 3370"/>
                <a:gd name="T9" fmla="*/ 1069 h 3371"/>
                <a:gd name="T10" fmla="*/ 568 w 3370"/>
                <a:gd name="T11" fmla="*/ 1428 h 3371"/>
                <a:gd name="T12" fmla="*/ 192 w 3370"/>
                <a:gd name="T13" fmla="*/ 1536 h 3371"/>
                <a:gd name="T14" fmla="*/ 524 w 3370"/>
                <a:gd name="T15" fmla="*/ 1916 h 3371"/>
                <a:gd name="T16" fmla="*/ 665 w 3370"/>
                <a:gd name="T17" fmla="*/ 2204 h 3371"/>
                <a:gd name="T18" fmla="*/ 526 w 3370"/>
                <a:gd name="T19" fmla="*/ 2621 h 3371"/>
                <a:gd name="T20" fmla="*/ 749 w 3370"/>
                <a:gd name="T21" fmla="*/ 2861 h 3371"/>
                <a:gd name="T22" fmla="*/ 1044 w 3370"/>
                <a:gd name="T23" fmla="*/ 2666 h 3371"/>
                <a:gd name="T24" fmla="*/ 1325 w 3370"/>
                <a:gd name="T25" fmla="*/ 2773 h 3371"/>
                <a:gd name="T26" fmla="*/ 1519 w 3370"/>
                <a:gd name="T27" fmla="*/ 3167 h 3371"/>
                <a:gd name="T28" fmla="*/ 1851 w 3370"/>
                <a:gd name="T29" fmla="*/ 3167 h 3371"/>
                <a:gd name="T30" fmla="*/ 2048 w 3370"/>
                <a:gd name="T31" fmla="*/ 2773 h 3371"/>
                <a:gd name="T32" fmla="*/ 2351 w 3370"/>
                <a:gd name="T33" fmla="*/ 2666 h 3371"/>
                <a:gd name="T34" fmla="*/ 2631 w 3370"/>
                <a:gd name="T35" fmla="*/ 2854 h 3371"/>
                <a:gd name="T36" fmla="*/ 2676 w 3370"/>
                <a:gd name="T37" fmla="*/ 2370 h 3371"/>
                <a:gd name="T38" fmla="*/ 2743 w 3370"/>
                <a:gd name="T39" fmla="*/ 2123 h 3371"/>
                <a:gd name="T40" fmla="*/ 2870 w 3370"/>
                <a:gd name="T41" fmla="*/ 1902 h 3371"/>
                <a:gd name="T42" fmla="*/ 3181 w 3370"/>
                <a:gd name="T43" fmla="*/ 1529 h 3371"/>
                <a:gd name="T44" fmla="*/ 2803 w 3370"/>
                <a:gd name="T45" fmla="*/ 1421 h 3371"/>
                <a:gd name="T46" fmla="*/ 2659 w 3370"/>
                <a:gd name="T47" fmla="*/ 1063 h 3371"/>
                <a:gd name="T48" fmla="*/ 2849 w 3370"/>
                <a:gd name="T49" fmla="*/ 732 h 3371"/>
                <a:gd name="T50" fmla="*/ 2618 w 3370"/>
                <a:gd name="T51" fmla="*/ 519 h 3371"/>
                <a:gd name="T52" fmla="*/ 2268 w 3370"/>
                <a:gd name="T53" fmla="*/ 700 h 3371"/>
                <a:gd name="T54" fmla="*/ 1913 w 3370"/>
                <a:gd name="T55" fmla="*/ 540 h 3371"/>
                <a:gd name="T56" fmla="*/ 1532 w 3370"/>
                <a:gd name="T57" fmla="*/ 189 h 3371"/>
                <a:gd name="T58" fmla="*/ 1973 w 3370"/>
                <a:gd name="T59" fmla="*/ 60 h 3371"/>
                <a:gd name="T60" fmla="*/ 2233 w 3370"/>
                <a:gd name="T61" fmla="*/ 468 h 3371"/>
                <a:gd name="T62" fmla="*/ 2659 w 3370"/>
                <a:gd name="T63" fmla="*/ 331 h 3371"/>
                <a:gd name="T64" fmla="*/ 3022 w 3370"/>
                <a:gd name="T65" fmla="*/ 652 h 3371"/>
                <a:gd name="T66" fmla="*/ 3005 w 3370"/>
                <a:gd name="T67" fmla="*/ 868 h 3371"/>
                <a:gd name="T68" fmla="*/ 3260 w 3370"/>
                <a:gd name="T69" fmla="*/ 1353 h 3371"/>
                <a:gd name="T70" fmla="*/ 3370 w 3370"/>
                <a:gd name="T71" fmla="*/ 1537 h 3371"/>
                <a:gd name="T72" fmla="*/ 3286 w 3370"/>
                <a:gd name="T73" fmla="*/ 2001 h 3371"/>
                <a:gd name="T74" fmla="*/ 2865 w 3370"/>
                <a:gd name="T75" fmla="*/ 2309 h 3371"/>
                <a:gd name="T76" fmla="*/ 3033 w 3370"/>
                <a:gd name="T77" fmla="*/ 2690 h 3371"/>
                <a:gd name="T78" fmla="*/ 2689 w 3370"/>
                <a:gd name="T79" fmla="*/ 3034 h 3371"/>
                <a:gd name="T80" fmla="*/ 2309 w 3370"/>
                <a:gd name="T81" fmla="*/ 2866 h 3371"/>
                <a:gd name="T82" fmla="*/ 2001 w 3370"/>
                <a:gd name="T83" fmla="*/ 3287 h 3371"/>
                <a:gd name="T84" fmla="*/ 1536 w 3370"/>
                <a:gd name="T85" fmla="*/ 3371 h 3371"/>
                <a:gd name="T86" fmla="*/ 1352 w 3370"/>
                <a:gd name="T87" fmla="*/ 3260 h 3371"/>
                <a:gd name="T88" fmla="*/ 871 w 3370"/>
                <a:gd name="T89" fmla="*/ 3010 h 3371"/>
                <a:gd name="T90" fmla="*/ 656 w 3370"/>
                <a:gd name="T91" fmla="*/ 3026 h 3371"/>
                <a:gd name="T92" fmla="*/ 335 w 3370"/>
                <a:gd name="T93" fmla="*/ 2663 h 3371"/>
                <a:gd name="T94" fmla="*/ 473 w 3370"/>
                <a:gd name="T95" fmla="*/ 2242 h 3371"/>
                <a:gd name="T96" fmla="*/ 60 w 3370"/>
                <a:gd name="T97" fmla="*/ 1988 h 3371"/>
                <a:gd name="T98" fmla="*/ 3 w 3370"/>
                <a:gd name="T99" fmla="*/ 1511 h 3371"/>
                <a:gd name="T100" fmla="*/ 141 w 3370"/>
                <a:gd name="T101" fmla="*/ 1347 h 3371"/>
                <a:gd name="T102" fmla="*/ 344 w 3370"/>
                <a:gd name="T103" fmla="*/ 843 h 3371"/>
                <a:gd name="T104" fmla="*/ 361 w 3370"/>
                <a:gd name="T105" fmla="*/ 629 h 3371"/>
                <a:gd name="T106" fmla="*/ 741 w 3370"/>
                <a:gd name="T107" fmla="*/ 332 h 3371"/>
                <a:gd name="T108" fmla="*/ 1206 w 3370"/>
                <a:gd name="T109" fmla="*/ 440 h 3371"/>
                <a:gd name="T110" fmla="*/ 1409 w 3370"/>
                <a:gd name="T111" fmla="*/ 4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0" h="3371">
                  <a:moveTo>
                    <a:pt x="1532" y="189"/>
                  </a:moveTo>
                  <a:lnTo>
                    <a:pt x="1524" y="192"/>
                  </a:lnTo>
                  <a:lnTo>
                    <a:pt x="1518" y="198"/>
                  </a:lnTo>
                  <a:lnTo>
                    <a:pt x="1513" y="205"/>
                  </a:lnTo>
                  <a:lnTo>
                    <a:pt x="1463" y="503"/>
                  </a:lnTo>
                  <a:lnTo>
                    <a:pt x="1457" y="524"/>
                  </a:lnTo>
                  <a:lnTo>
                    <a:pt x="1446" y="543"/>
                  </a:lnTo>
                  <a:lnTo>
                    <a:pt x="1432" y="558"/>
                  </a:lnTo>
                  <a:lnTo>
                    <a:pt x="1414" y="571"/>
                  </a:lnTo>
                  <a:lnTo>
                    <a:pt x="1394" y="579"/>
                  </a:lnTo>
                  <a:lnTo>
                    <a:pt x="1317" y="602"/>
                  </a:lnTo>
                  <a:lnTo>
                    <a:pt x="1242" y="631"/>
                  </a:lnTo>
                  <a:lnTo>
                    <a:pt x="1169" y="665"/>
                  </a:lnTo>
                  <a:lnTo>
                    <a:pt x="1099" y="703"/>
                  </a:lnTo>
                  <a:lnTo>
                    <a:pt x="1079" y="712"/>
                  </a:lnTo>
                  <a:lnTo>
                    <a:pt x="1058" y="716"/>
                  </a:lnTo>
                  <a:lnTo>
                    <a:pt x="1036" y="715"/>
                  </a:lnTo>
                  <a:lnTo>
                    <a:pt x="1015" y="710"/>
                  </a:lnTo>
                  <a:lnTo>
                    <a:pt x="995" y="699"/>
                  </a:lnTo>
                  <a:lnTo>
                    <a:pt x="753" y="525"/>
                  </a:lnTo>
                  <a:lnTo>
                    <a:pt x="750" y="523"/>
                  </a:lnTo>
                  <a:lnTo>
                    <a:pt x="745" y="522"/>
                  </a:lnTo>
                  <a:lnTo>
                    <a:pt x="741" y="522"/>
                  </a:lnTo>
                  <a:lnTo>
                    <a:pt x="738" y="522"/>
                  </a:lnTo>
                  <a:lnTo>
                    <a:pt x="735" y="523"/>
                  </a:lnTo>
                  <a:lnTo>
                    <a:pt x="732" y="524"/>
                  </a:lnTo>
                  <a:lnTo>
                    <a:pt x="728" y="527"/>
                  </a:lnTo>
                  <a:lnTo>
                    <a:pt x="518" y="737"/>
                  </a:lnTo>
                  <a:lnTo>
                    <a:pt x="514" y="745"/>
                  </a:lnTo>
                  <a:lnTo>
                    <a:pt x="513" y="754"/>
                  </a:lnTo>
                  <a:lnTo>
                    <a:pt x="516" y="762"/>
                  </a:lnTo>
                  <a:lnTo>
                    <a:pt x="691" y="1008"/>
                  </a:lnTo>
                  <a:lnTo>
                    <a:pt x="702" y="1027"/>
                  </a:lnTo>
                  <a:lnTo>
                    <a:pt x="709" y="1048"/>
                  </a:lnTo>
                  <a:lnTo>
                    <a:pt x="710" y="1069"/>
                  </a:lnTo>
                  <a:lnTo>
                    <a:pt x="706" y="1091"/>
                  </a:lnTo>
                  <a:lnTo>
                    <a:pt x="696" y="1111"/>
                  </a:lnTo>
                  <a:lnTo>
                    <a:pt x="658" y="1181"/>
                  </a:lnTo>
                  <a:lnTo>
                    <a:pt x="626" y="1255"/>
                  </a:lnTo>
                  <a:lnTo>
                    <a:pt x="598" y="1329"/>
                  </a:lnTo>
                  <a:lnTo>
                    <a:pt x="576" y="1406"/>
                  </a:lnTo>
                  <a:lnTo>
                    <a:pt x="568" y="1428"/>
                  </a:lnTo>
                  <a:lnTo>
                    <a:pt x="556" y="1445"/>
                  </a:lnTo>
                  <a:lnTo>
                    <a:pt x="540" y="1460"/>
                  </a:lnTo>
                  <a:lnTo>
                    <a:pt x="521" y="1471"/>
                  </a:lnTo>
                  <a:lnTo>
                    <a:pt x="500" y="1477"/>
                  </a:lnTo>
                  <a:lnTo>
                    <a:pt x="206" y="1526"/>
                  </a:lnTo>
                  <a:lnTo>
                    <a:pt x="198" y="1529"/>
                  </a:lnTo>
                  <a:lnTo>
                    <a:pt x="192" y="1536"/>
                  </a:lnTo>
                  <a:lnTo>
                    <a:pt x="190" y="1545"/>
                  </a:lnTo>
                  <a:lnTo>
                    <a:pt x="190" y="1841"/>
                  </a:lnTo>
                  <a:lnTo>
                    <a:pt x="192" y="1850"/>
                  </a:lnTo>
                  <a:lnTo>
                    <a:pt x="198" y="1856"/>
                  </a:lnTo>
                  <a:lnTo>
                    <a:pt x="206" y="1859"/>
                  </a:lnTo>
                  <a:lnTo>
                    <a:pt x="504" y="1910"/>
                  </a:lnTo>
                  <a:lnTo>
                    <a:pt x="524" y="1916"/>
                  </a:lnTo>
                  <a:lnTo>
                    <a:pt x="544" y="1927"/>
                  </a:lnTo>
                  <a:lnTo>
                    <a:pt x="559" y="1942"/>
                  </a:lnTo>
                  <a:lnTo>
                    <a:pt x="571" y="1959"/>
                  </a:lnTo>
                  <a:lnTo>
                    <a:pt x="580" y="1980"/>
                  </a:lnTo>
                  <a:lnTo>
                    <a:pt x="602" y="2057"/>
                  </a:lnTo>
                  <a:lnTo>
                    <a:pt x="631" y="2131"/>
                  </a:lnTo>
                  <a:lnTo>
                    <a:pt x="665" y="2204"/>
                  </a:lnTo>
                  <a:lnTo>
                    <a:pt x="703" y="2274"/>
                  </a:lnTo>
                  <a:lnTo>
                    <a:pt x="713" y="2294"/>
                  </a:lnTo>
                  <a:lnTo>
                    <a:pt x="717" y="2316"/>
                  </a:lnTo>
                  <a:lnTo>
                    <a:pt x="716" y="2337"/>
                  </a:lnTo>
                  <a:lnTo>
                    <a:pt x="710" y="2359"/>
                  </a:lnTo>
                  <a:lnTo>
                    <a:pt x="699" y="2378"/>
                  </a:lnTo>
                  <a:lnTo>
                    <a:pt x="526" y="2621"/>
                  </a:lnTo>
                  <a:lnTo>
                    <a:pt x="523" y="2629"/>
                  </a:lnTo>
                  <a:lnTo>
                    <a:pt x="524" y="2637"/>
                  </a:lnTo>
                  <a:lnTo>
                    <a:pt x="528" y="2646"/>
                  </a:lnTo>
                  <a:lnTo>
                    <a:pt x="738" y="2855"/>
                  </a:lnTo>
                  <a:lnTo>
                    <a:pt x="741" y="2858"/>
                  </a:lnTo>
                  <a:lnTo>
                    <a:pt x="745" y="2860"/>
                  </a:lnTo>
                  <a:lnTo>
                    <a:pt x="749" y="2861"/>
                  </a:lnTo>
                  <a:lnTo>
                    <a:pt x="752" y="2861"/>
                  </a:lnTo>
                  <a:lnTo>
                    <a:pt x="755" y="2861"/>
                  </a:lnTo>
                  <a:lnTo>
                    <a:pt x="759" y="2859"/>
                  </a:lnTo>
                  <a:lnTo>
                    <a:pt x="762" y="2858"/>
                  </a:lnTo>
                  <a:lnTo>
                    <a:pt x="1009" y="2681"/>
                  </a:lnTo>
                  <a:lnTo>
                    <a:pt x="1026" y="2672"/>
                  </a:lnTo>
                  <a:lnTo>
                    <a:pt x="1044" y="2666"/>
                  </a:lnTo>
                  <a:lnTo>
                    <a:pt x="1063" y="2664"/>
                  </a:lnTo>
                  <a:lnTo>
                    <a:pt x="1079" y="2666"/>
                  </a:lnTo>
                  <a:lnTo>
                    <a:pt x="1096" y="2670"/>
                  </a:lnTo>
                  <a:lnTo>
                    <a:pt x="1111" y="2677"/>
                  </a:lnTo>
                  <a:lnTo>
                    <a:pt x="1181" y="2713"/>
                  </a:lnTo>
                  <a:lnTo>
                    <a:pt x="1252" y="2746"/>
                  </a:lnTo>
                  <a:lnTo>
                    <a:pt x="1325" y="2773"/>
                  </a:lnTo>
                  <a:lnTo>
                    <a:pt x="1400" y="2795"/>
                  </a:lnTo>
                  <a:lnTo>
                    <a:pt x="1420" y="2803"/>
                  </a:lnTo>
                  <a:lnTo>
                    <a:pt x="1438" y="2816"/>
                  </a:lnTo>
                  <a:lnTo>
                    <a:pt x="1453" y="2831"/>
                  </a:lnTo>
                  <a:lnTo>
                    <a:pt x="1463" y="2849"/>
                  </a:lnTo>
                  <a:lnTo>
                    <a:pt x="1469" y="2871"/>
                  </a:lnTo>
                  <a:lnTo>
                    <a:pt x="1519" y="3167"/>
                  </a:lnTo>
                  <a:lnTo>
                    <a:pt x="1522" y="3175"/>
                  </a:lnTo>
                  <a:lnTo>
                    <a:pt x="1529" y="3180"/>
                  </a:lnTo>
                  <a:lnTo>
                    <a:pt x="1537" y="3182"/>
                  </a:lnTo>
                  <a:lnTo>
                    <a:pt x="1834" y="3182"/>
                  </a:lnTo>
                  <a:lnTo>
                    <a:pt x="1842" y="3180"/>
                  </a:lnTo>
                  <a:lnTo>
                    <a:pt x="1848" y="3175"/>
                  </a:lnTo>
                  <a:lnTo>
                    <a:pt x="1851" y="3167"/>
                  </a:lnTo>
                  <a:lnTo>
                    <a:pt x="1902" y="2871"/>
                  </a:lnTo>
                  <a:lnTo>
                    <a:pt x="1908" y="2850"/>
                  </a:lnTo>
                  <a:lnTo>
                    <a:pt x="1918" y="2831"/>
                  </a:lnTo>
                  <a:lnTo>
                    <a:pt x="1932" y="2816"/>
                  </a:lnTo>
                  <a:lnTo>
                    <a:pt x="1951" y="2803"/>
                  </a:lnTo>
                  <a:lnTo>
                    <a:pt x="1971" y="2795"/>
                  </a:lnTo>
                  <a:lnTo>
                    <a:pt x="2048" y="2773"/>
                  </a:lnTo>
                  <a:lnTo>
                    <a:pt x="2123" y="2745"/>
                  </a:lnTo>
                  <a:lnTo>
                    <a:pt x="2196" y="2711"/>
                  </a:lnTo>
                  <a:lnTo>
                    <a:pt x="2266" y="2672"/>
                  </a:lnTo>
                  <a:lnTo>
                    <a:pt x="2287" y="2664"/>
                  </a:lnTo>
                  <a:lnTo>
                    <a:pt x="2308" y="2660"/>
                  </a:lnTo>
                  <a:lnTo>
                    <a:pt x="2330" y="2661"/>
                  </a:lnTo>
                  <a:lnTo>
                    <a:pt x="2351" y="2666"/>
                  </a:lnTo>
                  <a:lnTo>
                    <a:pt x="2370" y="2677"/>
                  </a:lnTo>
                  <a:lnTo>
                    <a:pt x="2614" y="2850"/>
                  </a:lnTo>
                  <a:lnTo>
                    <a:pt x="2617" y="2853"/>
                  </a:lnTo>
                  <a:lnTo>
                    <a:pt x="2620" y="2854"/>
                  </a:lnTo>
                  <a:lnTo>
                    <a:pt x="2625" y="2855"/>
                  </a:lnTo>
                  <a:lnTo>
                    <a:pt x="2628" y="2855"/>
                  </a:lnTo>
                  <a:lnTo>
                    <a:pt x="2631" y="2854"/>
                  </a:lnTo>
                  <a:lnTo>
                    <a:pt x="2635" y="2851"/>
                  </a:lnTo>
                  <a:lnTo>
                    <a:pt x="2638" y="2848"/>
                  </a:lnTo>
                  <a:lnTo>
                    <a:pt x="2848" y="2638"/>
                  </a:lnTo>
                  <a:lnTo>
                    <a:pt x="2853" y="2631"/>
                  </a:lnTo>
                  <a:lnTo>
                    <a:pt x="2853" y="2623"/>
                  </a:lnTo>
                  <a:lnTo>
                    <a:pt x="2850" y="2615"/>
                  </a:lnTo>
                  <a:lnTo>
                    <a:pt x="2676" y="2370"/>
                  </a:lnTo>
                  <a:lnTo>
                    <a:pt x="2665" y="2351"/>
                  </a:lnTo>
                  <a:lnTo>
                    <a:pt x="2659" y="2329"/>
                  </a:lnTo>
                  <a:lnTo>
                    <a:pt x="2659" y="2308"/>
                  </a:lnTo>
                  <a:lnTo>
                    <a:pt x="2663" y="2286"/>
                  </a:lnTo>
                  <a:lnTo>
                    <a:pt x="2672" y="2267"/>
                  </a:lnTo>
                  <a:lnTo>
                    <a:pt x="2711" y="2196"/>
                  </a:lnTo>
                  <a:lnTo>
                    <a:pt x="2743" y="2123"/>
                  </a:lnTo>
                  <a:lnTo>
                    <a:pt x="2772" y="2048"/>
                  </a:lnTo>
                  <a:lnTo>
                    <a:pt x="2794" y="1972"/>
                  </a:lnTo>
                  <a:lnTo>
                    <a:pt x="2803" y="1951"/>
                  </a:lnTo>
                  <a:lnTo>
                    <a:pt x="2814" y="1933"/>
                  </a:lnTo>
                  <a:lnTo>
                    <a:pt x="2830" y="1918"/>
                  </a:lnTo>
                  <a:lnTo>
                    <a:pt x="2849" y="1908"/>
                  </a:lnTo>
                  <a:lnTo>
                    <a:pt x="2870" y="1902"/>
                  </a:lnTo>
                  <a:lnTo>
                    <a:pt x="3166" y="1852"/>
                  </a:lnTo>
                  <a:lnTo>
                    <a:pt x="3174" y="1849"/>
                  </a:lnTo>
                  <a:lnTo>
                    <a:pt x="3180" y="1843"/>
                  </a:lnTo>
                  <a:lnTo>
                    <a:pt x="3182" y="1834"/>
                  </a:lnTo>
                  <a:lnTo>
                    <a:pt x="3183" y="1834"/>
                  </a:lnTo>
                  <a:lnTo>
                    <a:pt x="3183" y="1537"/>
                  </a:lnTo>
                  <a:lnTo>
                    <a:pt x="3181" y="1529"/>
                  </a:lnTo>
                  <a:lnTo>
                    <a:pt x="3175" y="1523"/>
                  </a:lnTo>
                  <a:lnTo>
                    <a:pt x="3167" y="1519"/>
                  </a:lnTo>
                  <a:lnTo>
                    <a:pt x="2871" y="1469"/>
                  </a:lnTo>
                  <a:lnTo>
                    <a:pt x="2850" y="1464"/>
                  </a:lnTo>
                  <a:lnTo>
                    <a:pt x="2831" y="1452"/>
                  </a:lnTo>
                  <a:lnTo>
                    <a:pt x="2815" y="1438"/>
                  </a:lnTo>
                  <a:lnTo>
                    <a:pt x="2803" y="1421"/>
                  </a:lnTo>
                  <a:lnTo>
                    <a:pt x="2796" y="1399"/>
                  </a:lnTo>
                  <a:lnTo>
                    <a:pt x="2773" y="1322"/>
                  </a:lnTo>
                  <a:lnTo>
                    <a:pt x="2744" y="1248"/>
                  </a:lnTo>
                  <a:lnTo>
                    <a:pt x="2712" y="1175"/>
                  </a:lnTo>
                  <a:lnTo>
                    <a:pt x="2673" y="1104"/>
                  </a:lnTo>
                  <a:lnTo>
                    <a:pt x="2663" y="1085"/>
                  </a:lnTo>
                  <a:lnTo>
                    <a:pt x="2659" y="1063"/>
                  </a:lnTo>
                  <a:lnTo>
                    <a:pt x="2660" y="1042"/>
                  </a:lnTo>
                  <a:lnTo>
                    <a:pt x="2666" y="1020"/>
                  </a:lnTo>
                  <a:lnTo>
                    <a:pt x="2677" y="1001"/>
                  </a:lnTo>
                  <a:lnTo>
                    <a:pt x="2851" y="757"/>
                  </a:lnTo>
                  <a:lnTo>
                    <a:pt x="2854" y="749"/>
                  </a:lnTo>
                  <a:lnTo>
                    <a:pt x="2853" y="740"/>
                  </a:lnTo>
                  <a:lnTo>
                    <a:pt x="2849" y="732"/>
                  </a:lnTo>
                  <a:lnTo>
                    <a:pt x="2639" y="522"/>
                  </a:lnTo>
                  <a:lnTo>
                    <a:pt x="2635" y="520"/>
                  </a:lnTo>
                  <a:lnTo>
                    <a:pt x="2632" y="518"/>
                  </a:lnTo>
                  <a:lnTo>
                    <a:pt x="2629" y="517"/>
                  </a:lnTo>
                  <a:lnTo>
                    <a:pt x="2626" y="517"/>
                  </a:lnTo>
                  <a:lnTo>
                    <a:pt x="2622" y="517"/>
                  </a:lnTo>
                  <a:lnTo>
                    <a:pt x="2618" y="519"/>
                  </a:lnTo>
                  <a:lnTo>
                    <a:pt x="2615" y="520"/>
                  </a:lnTo>
                  <a:lnTo>
                    <a:pt x="2372" y="695"/>
                  </a:lnTo>
                  <a:lnTo>
                    <a:pt x="2352" y="706"/>
                  </a:lnTo>
                  <a:lnTo>
                    <a:pt x="2332" y="712"/>
                  </a:lnTo>
                  <a:lnTo>
                    <a:pt x="2310" y="713"/>
                  </a:lnTo>
                  <a:lnTo>
                    <a:pt x="2289" y="709"/>
                  </a:lnTo>
                  <a:lnTo>
                    <a:pt x="2268" y="700"/>
                  </a:lnTo>
                  <a:lnTo>
                    <a:pt x="2196" y="661"/>
                  </a:lnTo>
                  <a:lnTo>
                    <a:pt x="2122" y="627"/>
                  </a:lnTo>
                  <a:lnTo>
                    <a:pt x="2045" y="598"/>
                  </a:lnTo>
                  <a:lnTo>
                    <a:pt x="1966" y="576"/>
                  </a:lnTo>
                  <a:lnTo>
                    <a:pt x="1946" y="567"/>
                  </a:lnTo>
                  <a:lnTo>
                    <a:pt x="1928" y="555"/>
                  </a:lnTo>
                  <a:lnTo>
                    <a:pt x="1913" y="540"/>
                  </a:lnTo>
                  <a:lnTo>
                    <a:pt x="1903" y="520"/>
                  </a:lnTo>
                  <a:lnTo>
                    <a:pt x="1896" y="499"/>
                  </a:lnTo>
                  <a:lnTo>
                    <a:pt x="1847" y="205"/>
                  </a:lnTo>
                  <a:lnTo>
                    <a:pt x="1843" y="198"/>
                  </a:lnTo>
                  <a:lnTo>
                    <a:pt x="1837" y="192"/>
                  </a:lnTo>
                  <a:lnTo>
                    <a:pt x="1829" y="189"/>
                  </a:lnTo>
                  <a:lnTo>
                    <a:pt x="1532" y="189"/>
                  </a:lnTo>
                  <a:close/>
                  <a:moveTo>
                    <a:pt x="1531" y="0"/>
                  </a:moveTo>
                  <a:lnTo>
                    <a:pt x="1827" y="0"/>
                  </a:lnTo>
                  <a:lnTo>
                    <a:pt x="1861" y="3"/>
                  </a:lnTo>
                  <a:lnTo>
                    <a:pt x="1892" y="10"/>
                  </a:lnTo>
                  <a:lnTo>
                    <a:pt x="1922" y="24"/>
                  </a:lnTo>
                  <a:lnTo>
                    <a:pt x="1950" y="40"/>
                  </a:lnTo>
                  <a:lnTo>
                    <a:pt x="1973" y="60"/>
                  </a:lnTo>
                  <a:lnTo>
                    <a:pt x="1995" y="84"/>
                  </a:lnTo>
                  <a:lnTo>
                    <a:pt x="2012" y="112"/>
                  </a:lnTo>
                  <a:lnTo>
                    <a:pt x="2024" y="141"/>
                  </a:lnTo>
                  <a:lnTo>
                    <a:pt x="2033" y="174"/>
                  </a:lnTo>
                  <a:lnTo>
                    <a:pt x="2073" y="408"/>
                  </a:lnTo>
                  <a:lnTo>
                    <a:pt x="2153" y="435"/>
                  </a:lnTo>
                  <a:lnTo>
                    <a:pt x="2233" y="468"/>
                  </a:lnTo>
                  <a:lnTo>
                    <a:pt x="2310" y="506"/>
                  </a:lnTo>
                  <a:lnTo>
                    <a:pt x="2506" y="367"/>
                  </a:lnTo>
                  <a:lnTo>
                    <a:pt x="2533" y="349"/>
                  </a:lnTo>
                  <a:lnTo>
                    <a:pt x="2563" y="338"/>
                  </a:lnTo>
                  <a:lnTo>
                    <a:pt x="2594" y="330"/>
                  </a:lnTo>
                  <a:lnTo>
                    <a:pt x="2627" y="328"/>
                  </a:lnTo>
                  <a:lnTo>
                    <a:pt x="2659" y="331"/>
                  </a:lnTo>
                  <a:lnTo>
                    <a:pt x="2691" y="338"/>
                  </a:lnTo>
                  <a:lnTo>
                    <a:pt x="2721" y="350"/>
                  </a:lnTo>
                  <a:lnTo>
                    <a:pt x="2748" y="368"/>
                  </a:lnTo>
                  <a:lnTo>
                    <a:pt x="2773" y="389"/>
                  </a:lnTo>
                  <a:lnTo>
                    <a:pt x="2983" y="599"/>
                  </a:lnTo>
                  <a:lnTo>
                    <a:pt x="3005" y="624"/>
                  </a:lnTo>
                  <a:lnTo>
                    <a:pt x="3022" y="652"/>
                  </a:lnTo>
                  <a:lnTo>
                    <a:pt x="3034" y="682"/>
                  </a:lnTo>
                  <a:lnTo>
                    <a:pt x="3042" y="713"/>
                  </a:lnTo>
                  <a:lnTo>
                    <a:pt x="3044" y="745"/>
                  </a:lnTo>
                  <a:lnTo>
                    <a:pt x="3042" y="776"/>
                  </a:lnTo>
                  <a:lnTo>
                    <a:pt x="3035" y="808"/>
                  </a:lnTo>
                  <a:lnTo>
                    <a:pt x="3023" y="839"/>
                  </a:lnTo>
                  <a:lnTo>
                    <a:pt x="3005" y="868"/>
                  </a:lnTo>
                  <a:lnTo>
                    <a:pt x="2866" y="1062"/>
                  </a:lnTo>
                  <a:lnTo>
                    <a:pt x="2903" y="1137"/>
                  </a:lnTo>
                  <a:lnTo>
                    <a:pt x="2935" y="1213"/>
                  </a:lnTo>
                  <a:lnTo>
                    <a:pt x="2961" y="1292"/>
                  </a:lnTo>
                  <a:lnTo>
                    <a:pt x="3198" y="1332"/>
                  </a:lnTo>
                  <a:lnTo>
                    <a:pt x="3231" y="1340"/>
                  </a:lnTo>
                  <a:lnTo>
                    <a:pt x="3260" y="1353"/>
                  </a:lnTo>
                  <a:lnTo>
                    <a:pt x="3288" y="1370"/>
                  </a:lnTo>
                  <a:lnTo>
                    <a:pt x="3312" y="1391"/>
                  </a:lnTo>
                  <a:lnTo>
                    <a:pt x="3332" y="1416"/>
                  </a:lnTo>
                  <a:lnTo>
                    <a:pt x="3348" y="1442"/>
                  </a:lnTo>
                  <a:lnTo>
                    <a:pt x="3361" y="1473"/>
                  </a:lnTo>
                  <a:lnTo>
                    <a:pt x="3368" y="1505"/>
                  </a:lnTo>
                  <a:lnTo>
                    <a:pt x="3370" y="1537"/>
                  </a:lnTo>
                  <a:lnTo>
                    <a:pt x="3370" y="1834"/>
                  </a:lnTo>
                  <a:lnTo>
                    <a:pt x="3368" y="1867"/>
                  </a:lnTo>
                  <a:lnTo>
                    <a:pt x="3360" y="1899"/>
                  </a:lnTo>
                  <a:lnTo>
                    <a:pt x="3347" y="1929"/>
                  </a:lnTo>
                  <a:lnTo>
                    <a:pt x="3331" y="1956"/>
                  </a:lnTo>
                  <a:lnTo>
                    <a:pt x="3311" y="1981"/>
                  </a:lnTo>
                  <a:lnTo>
                    <a:pt x="3286" y="2001"/>
                  </a:lnTo>
                  <a:lnTo>
                    <a:pt x="3259" y="2019"/>
                  </a:lnTo>
                  <a:lnTo>
                    <a:pt x="3229" y="2031"/>
                  </a:lnTo>
                  <a:lnTo>
                    <a:pt x="3197" y="2039"/>
                  </a:lnTo>
                  <a:lnTo>
                    <a:pt x="2960" y="2079"/>
                  </a:lnTo>
                  <a:lnTo>
                    <a:pt x="2934" y="2157"/>
                  </a:lnTo>
                  <a:lnTo>
                    <a:pt x="2901" y="2234"/>
                  </a:lnTo>
                  <a:lnTo>
                    <a:pt x="2865" y="2309"/>
                  </a:lnTo>
                  <a:lnTo>
                    <a:pt x="3004" y="2504"/>
                  </a:lnTo>
                  <a:lnTo>
                    <a:pt x="3022" y="2533"/>
                  </a:lnTo>
                  <a:lnTo>
                    <a:pt x="3033" y="2564"/>
                  </a:lnTo>
                  <a:lnTo>
                    <a:pt x="3040" y="2594"/>
                  </a:lnTo>
                  <a:lnTo>
                    <a:pt x="3043" y="2627"/>
                  </a:lnTo>
                  <a:lnTo>
                    <a:pt x="3040" y="2659"/>
                  </a:lnTo>
                  <a:lnTo>
                    <a:pt x="3033" y="2690"/>
                  </a:lnTo>
                  <a:lnTo>
                    <a:pt x="3021" y="2719"/>
                  </a:lnTo>
                  <a:lnTo>
                    <a:pt x="3003" y="2747"/>
                  </a:lnTo>
                  <a:lnTo>
                    <a:pt x="2982" y="2773"/>
                  </a:lnTo>
                  <a:lnTo>
                    <a:pt x="2772" y="2983"/>
                  </a:lnTo>
                  <a:lnTo>
                    <a:pt x="2746" y="3004"/>
                  </a:lnTo>
                  <a:lnTo>
                    <a:pt x="2719" y="3022"/>
                  </a:lnTo>
                  <a:lnTo>
                    <a:pt x="2689" y="3034"/>
                  </a:lnTo>
                  <a:lnTo>
                    <a:pt x="2657" y="3041"/>
                  </a:lnTo>
                  <a:lnTo>
                    <a:pt x="2625" y="3044"/>
                  </a:lnTo>
                  <a:lnTo>
                    <a:pt x="2593" y="3041"/>
                  </a:lnTo>
                  <a:lnTo>
                    <a:pt x="2561" y="3034"/>
                  </a:lnTo>
                  <a:lnTo>
                    <a:pt x="2531" y="3022"/>
                  </a:lnTo>
                  <a:lnTo>
                    <a:pt x="2504" y="3005"/>
                  </a:lnTo>
                  <a:lnTo>
                    <a:pt x="2309" y="2866"/>
                  </a:lnTo>
                  <a:lnTo>
                    <a:pt x="2234" y="2902"/>
                  </a:lnTo>
                  <a:lnTo>
                    <a:pt x="2158" y="2933"/>
                  </a:lnTo>
                  <a:lnTo>
                    <a:pt x="2079" y="2961"/>
                  </a:lnTo>
                  <a:lnTo>
                    <a:pt x="2039" y="3198"/>
                  </a:lnTo>
                  <a:lnTo>
                    <a:pt x="2031" y="3229"/>
                  </a:lnTo>
                  <a:lnTo>
                    <a:pt x="2018" y="3260"/>
                  </a:lnTo>
                  <a:lnTo>
                    <a:pt x="2001" y="3287"/>
                  </a:lnTo>
                  <a:lnTo>
                    <a:pt x="1980" y="3311"/>
                  </a:lnTo>
                  <a:lnTo>
                    <a:pt x="1956" y="3332"/>
                  </a:lnTo>
                  <a:lnTo>
                    <a:pt x="1928" y="3348"/>
                  </a:lnTo>
                  <a:lnTo>
                    <a:pt x="1898" y="3361"/>
                  </a:lnTo>
                  <a:lnTo>
                    <a:pt x="1867" y="3369"/>
                  </a:lnTo>
                  <a:lnTo>
                    <a:pt x="1834" y="3371"/>
                  </a:lnTo>
                  <a:lnTo>
                    <a:pt x="1536" y="3371"/>
                  </a:lnTo>
                  <a:lnTo>
                    <a:pt x="1503" y="3369"/>
                  </a:lnTo>
                  <a:lnTo>
                    <a:pt x="1471" y="3361"/>
                  </a:lnTo>
                  <a:lnTo>
                    <a:pt x="1442" y="3348"/>
                  </a:lnTo>
                  <a:lnTo>
                    <a:pt x="1414" y="3332"/>
                  </a:lnTo>
                  <a:lnTo>
                    <a:pt x="1390" y="3311"/>
                  </a:lnTo>
                  <a:lnTo>
                    <a:pt x="1369" y="3287"/>
                  </a:lnTo>
                  <a:lnTo>
                    <a:pt x="1352" y="3260"/>
                  </a:lnTo>
                  <a:lnTo>
                    <a:pt x="1339" y="3229"/>
                  </a:lnTo>
                  <a:lnTo>
                    <a:pt x="1331" y="3198"/>
                  </a:lnTo>
                  <a:lnTo>
                    <a:pt x="1291" y="2961"/>
                  </a:lnTo>
                  <a:lnTo>
                    <a:pt x="1215" y="2934"/>
                  </a:lnTo>
                  <a:lnTo>
                    <a:pt x="1141" y="2904"/>
                  </a:lnTo>
                  <a:lnTo>
                    <a:pt x="1069" y="2869"/>
                  </a:lnTo>
                  <a:lnTo>
                    <a:pt x="871" y="3010"/>
                  </a:lnTo>
                  <a:lnTo>
                    <a:pt x="844" y="3027"/>
                  </a:lnTo>
                  <a:lnTo>
                    <a:pt x="814" y="3039"/>
                  </a:lnTo>
                  <a:lnTo>
                    <a:pt x="783" y="3046"/>
                  </a:lnTo>
                  <a:lnTo>
                    <a:pt x="751" y="3049"/>
                  </a:lnTo>
                  <a:lnTo>
                    <a:pt x="718" y="3046"/>
                  </a:lnTo>
                  <a:lnTo>
                    <a:pt x="686" y="3039"/>
                  </a:lnTo>
                  <a:lnTo>
                    <a:pt x="656" y="3026"/>
                  </a:lnTo>
                  <a:lnTo>
                    <a:pt x="629" y="3009"/>
                  </a:lnTo>
                  <a:lnTo>
                    <a:pt x="603" y="2988"/>
                  </a:lnTo>
                  <a:lnTo>
                    <a:pt x="394" y="2778"/>
                  </a:lnTo>
                  <a:lnTo>
                    <a:pt x="372" y="2752"/>
                  </a:lnTo>
                  <a:lnTo>
                    <a:pt x="355" y="2724"/>
                  </a:lnTo>
                  <a:lnTo>
                    <a:pt x="343" y="2695"/>
                  </a:lnTo>
                  <a:lnTo>
                    <a:pt x="335" y="2663"/>
                  </a:lnTo>
                  <a:lnTo>
                    <a:pt x="333" y="2631"/>
                  </a:lnTo>
                  <a:lnTo>
                    <a:pt x="335" y="2600"/>
                  </a:lnTo>
                  <a:lnTo>
                    <a:pt x="342" y="2569"/>
                  </a:lnTo>
                  <a:lnTo>
                    <a:pt x="354" y="2538"/>
                  </a:lnTo>
                  <a:lnTo>
                    <a:pt x="372" y="2509"/>
                  </a:lnTo>
                  <a:lnTo>
                    <a:pt x="510" y="2317"/>
                  </a:lnTo>
                  <a:lnTo>
                    <a:pt x="473" y="2242"/>
                  </a:lnTo>
                  <a:lnTo>
                    <a:pt x="440" y="2165"/>
                  </a:lnTo>
                  <a:lnTo>
                    <a:pt x="414" y="2087"/>
                  </a:lnTo>
                  <a:lnTo>
                    <a:pt x="174" y="2046"/>
                  </a:lnTo>
                  <a:lnTo>
                    <a:pt x="141" y="2038"/>
                  </a:lnTo>
                  <a:lnTo>
                    <a:pt x="112" y="2026"/>
                  </a:lnTo>
                  <a:lnTo>
                    <a:pt x="84" y="2009"/>
                  </a:lnTo>
                  <a:lnTo>
                    <a:pt x="60" y="1988"/>
                  </a:lnTo>
                  <a:lnTo>
                    <a:pt x="40" y="1963"/>
                  </a:lnTo>
                  <a:lnTo>
                    <a:pt x="23" y="1936"/>
                  </a:lnTo>
                  <a:lnTo>
                    <a:pt x="10" y="1906"/>
                  </a:lnTo>
                  <a:lnTo>
                    <a:pt x="3" y="1874"/>
                  </a:lnTo>
                  <a:lnTo>
                    <a:pt x="0" y="1841"/>
                  </a:lnTo>
                  <a:lnTo>
                    <a:pt x="0" y="1545"/>
                  </a:lnTo>
                  <a:lnTo>
                    <a:pt x="3" y="1511"/>
                  </a:lnTo>
                  <a:lnTo>
                    <a:pt x="10" y="1479"/>
                  </a:lnTo>
                  <a:lnTo>
                    <a:pt x="23" y="1449"/>
                  </a:lnTo>
                  <a:lnTo>
                    <a:pt x="40" y="1423"/>
                  </a:lnTo>
                  <a:lnTo>
                    <a:pt x="60" y="1398"/>
                  </a:lnTo>
                  <a:lnTo>
                    <a:pt x="84" y="1378"/>
                  </a:lnTo>
                  <a:lnTo>
                    <a:pt x="112" y="1360"/>
                  </a:lnTo>
                  <a:lnTo>
                    <a:pt x="141" y="1347"/>
                  </a:lnTo>
                  <a:lnTo>
                    <a:pt x="174" y="1339"/>
                  </a:lnTo>
                  <a:lnTo>
                    <a:pt x="408" y="1300"/>
                  </a:lnTo>
                  <a:lnTo>
                    <a:pt x="434" y="1221"/>
                  </a:lnTo>
                  <a:lnTo>
                    <a:pt x="465" y="1144"/>
                  </a:lnTo>
                  <a:lnTo>
                    <a:pt x="502" y="1069"/>
                  </a:lnTo>
                  <a:lnTo>
                    <a:pt x="360" y="872"/>
                  </a:lnTo>
                  <a:lnTo>
                    <a:pt x="344" y="843"/>
                  </a:lnTo>
                  <a:lnTo>
                    <a:pt x="332" y="812"/>
                  </a:lnTo>
                  <a:lnTo>
                    <a:pt x="325" y="780"/>
                  </a:lnTo>
                  <a:lnTo>
                    <a:pt x="323" y="749"/>
                  </a:lnTo>
                  <a:lnTo>
                    <a:pt x="325" y="717"/>
                  </a:lnTo>
                  <a:lnTo>
                    <a:pt x="333" y="686"/>
                  </a:lnTo>
                  <a:lnTo>
                    <a:pt x="345" y="657"/>
                  </a:lnTo>
                  <a:lnTo>
                    <a:pt x="361" y="629"/>
                  </a:lnTo>
                  <a:lnTo>
                    <a:pt x="383" y="603"/>
                  </a:lnTo>
                  <a:lnTo>
                    <a:pt x="594" y="393"/>
                  </a:lnTo>
                  <a:lnTo>
                    <a:pt x="618" y="372"/>
                  </a:lnTo>
                  <a:lnTo>
                    <a:pt x="646" y="354"/>
                  </a:lnTo>
                  <a:lnTo>
                    <a:pt x="676" y="342"/>
                  </a:lnTo>
                  <a:lnTo>
                    <a:pt x="708" y="335"/>
                  </a:lnTo>
                  <a:lnTo>
                    <a:pt x="741" y="332"/>
                  </a:lnTo>
                  <a:lnTo>
                    <a:pt x="773" y="335"/>
                  </a:lnTo>
                  <a:lnTo>
                    <a:pt x="805" y="342"/>
                  </a:lnTo>
                  <a:lnTo>
                    <a:pt x="835" y="354"/>
                  </a:lnTo>
                  <a:lnTo>
                    <a:pt x="862" y="371"/>
                  </a:lnTo>
                  <a:lnTo>
                    <a:pt x="1056" y="510"/>
                  </a:lnTo>
                  <a:lnTo>
                    <a:pt x="1129" y="473"/>
                  </a:lnTo>
                  <a:lnTo>
                    <a:pt x="1206" y="440"/>
                  </a:lnTo>
                  <a:lnTo>
                    <a:pt x="1284" y="414"/>
                  </a:lnTo>
                  <a:lnTo>
                    <a:pt x="1325" y="174"/>
                  </a:lnTo>
                  <a:lnTo>
                    <a:pt x="1333" y="141"/>
                  </a:lnTo>
                  <a:lnTo>
                    <a:pt x="1347" y="112"/>
                  </a:lnTo>
                  <a:lnTo>
                    <a:pt x="1363" y="84"/>
                  </a:lnTo>
                  <a:lnTo>
                    <a:pt x="1384" y="60"/>
                  </a:lnTo>
                  <a:lnTo>
                    <a:pt x="1409" y="40"/>
                  </a:lnTo>
                  <a:lnTo>
                    <a:pt x="1436" y="24"/>
                  </a:lnTo>
                  <a:lnTo>
                    <a:pt x="1465" y="10"/>
                  </a:lnTo>
                  <a:lnTo>
                    <a:pt x="1497" y="3"/>
                  </a:lnTo>
                  <a:lnTo>
                    <a:pt x="15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7"/>
            <p:cNvSpPr>
              <a:spLocks noEditPoints="1"/>
            </p:cNvSpPr>
            <p:nvPr/>
          </p:nvSpPr>
          <p:spPr bwMode="auto">
            <a:xfrm>
              <a:off x="11149013" y="2078038"/>
              <a:ext cx="230187" cy="230188"/>
            </a:xfrm>
            <a:custGeom>
              <a:avLst/>
              <a:gdLst>
                <a:gd name="T0" fmla="*/ 613 w 1455"/>
                <a:gd name="T1" fmla="*/ 202 h 1455"/>
                <a:gd name="T2" fmla="*/ 457 w 1455"/>
                <a:gd name="T3" fmla="*/ 264 h 1455"/>
                <a:gd name="T4" fmla="*/ 329 w 1455"/>
                <a:gd name="T5" fmla="*/ 367 h 1455"/>
                <a:gd name="T6" fmla="*/ 238 w 1455"/>
                <a:gd name="T7" fmla="*/ 506 h 1455"/>
                <a:gd name="T8" fmla="*/ 194 w 1455"/>
                <a:gd name="T9" fmla="*/ 668 h 1455"/>
                <a:gd name="T10" fmla="*/ 203 w 1455"/>
                <a:gd name="T11" fmla="*/ 843 h 1455"/>
                <a:gd name="T12" fmla="*/ 264 w 1455"/>
                <a:gd name="T13" fmla="*/ 998 h 1455"/>
                <a:gd name="T14" fmla="*/ 368 w 1455"/>
                <a:gd name="T15" fmla="*/ 1126 h 1455"/>
                <a:gd name="T16" fmla="*/ 506 w 1455"/>
                <a:gd name="T17" fmla="*/ 1216 h 1455"/>
                <a:gd name="T18" fmla="*/ 669 w 1455"/>
                <a:gd name="T19" fmla="*/ 1262 h 1455"/>
                <a:gd name="T20" fmla="*/ 843 w 1455"/>
                <a:gd name="T21" fmla="*/ 1252 h 1455"/>
                <a:gd name="T22" fmla="*/ 999 w 1455"/>
                <a:gd name="T23" fmla="*/ 1191 h 1455"/>
                <a:gd name="T24" fmla="*/ 1126 w 1455"/>
                <a:gd name="T25" fmla="*/ 1087 h 1455"/>
                <a:gd name="T26" fmla="*/ 1217 w 1455"/>
                <a:gd name="T27" fmla="*/ 949 h 1455"/>
                <a:gd name="T28" fmla="*/ 1262 w 1455"/>
                <a:gd name="T29" fmla="*/ 786 h 1455"/>
                <a:gd name="T30" fmla="*/ 1253 w 1455"/>
                <a:gd name="T31" fmla="*/ 612 h 1455"/>
                <a:gd name="T32" fmla="*/ 1191 w 1455"/>
                <a:gd name="T33" fmla="*/ 456 h 1455"/>
                <a:gd name="T34" fmla="*/ 1088 w 1455"/>
                <a:gd name="T35" fmla="*/ 328 h 1455"/>
                <a:gd name="T36" fmla="*/ 950 w 1455"/>
                <a:gd name="T37" fmla="*/ 238 h 1455"/>
                <a:gd name="T38" fmla="*/ 786 w 1455"/>
                <a:gd name="T39" fmla="*/ 193 h 1455"/>
                <a:gd name="T40" fmla="*/ 794 w 1455"/>
                <a:gd name="T41" fmla="*/ 3 h 1455"/>
                <a:gd name="T42" fmla="*/ 981 w 1455"/>
                <a:gd name="T43" fmla="*/ 46 h 1455"/>
                <a:gd name="T44" fmla="*/ 1147 w 1455"/>
                <a:gd name="T45" fmla="*/ 133 h 1455"/>
                <a:gd name="T46" fmla="*/ 1284 w 1455"/>
                <a:gd name="T47" fmla="*/ 259 h 1455"/>
                <a:gd name="T48" fmla="*/ 1385 w 1455"/>
                <a:gd name="T49" fmla="*/ 416 h 1455"/>
                <a:gd name="T50" fmla="*/ 1443 w 1455"/>
                <a:gd name="T51" fmla="*/ 597 h 1455"/>
                <a:gd name="T52" fmla="*/ 1451 w 1455"/>
                <a:gd name="T53" fmla="*/ 793 h 1455"/>
                <a:gd name="T54" fmla="*/ 1409 w 1455"/>
                <a:gd name="T55" fmla="*/ 981 h 1455"/>
                <a:gd name="T56" fmla="*/ 1321 w 1455"/>
                <a:gd name="T57" fmla="*/ 1147 h 1455"/>
                <a:gd name="T58" fmla="*/ 1196 w 1455"/>
                <a:gd name="T59" fmla="*/ 1284 h 1455"/>
                <a:gd name="T60" fmla="*/ 1039 w 1455"/>
                <a:gd name="T61" fmla="*/ 1384 h 1455"/>
                <a:gd name="T62" fmla="*/ 859 w 1455"/>
                <a:gd name="T63" fmla="*/ 1443 h 1455"/>
                <a:gd name="T64" fmla="*/ 662 w 1455"/>
                <a:gd name="T65" fmla="*/ 1452 h 1455"/>
                <a:gd name="T66" fmla="*/ 475 w 1455"/>
                <a:gd name="T67" fmla="*/ 1409 h 1455"/>
                <a:gd name="T68" fmla="*/ 309 w 1455"/>
                <a:gd name="T69" fmla="*/ 1322 h 1455"/>
                <a:gd name="T70" fmla="*/ 171 w 1455"/>
                <a:gd name="T71" fmla="*/ 1196 h 1455"/>
                <a:gd name="T72" fmla="*/ 70 w 1455"/>
                <a:gd name="T73" fmla="*/ 1039 h 1455"/>
                <a:gd name="T74" fmla="*/ 12 w 1455"/>
                <a:gd name="T75" fmla="*/ 858 h 1455"/>
                <a:gd name="T76" fmla="*/ 4 w 1455"/>
                <a:gd name="T77" fmla="*/ 661 h 1455"/>
                <a:gd name="T78" fmla="*/ 46 w 1455"/>
                <a:gd name="T79" fmla="*/ 474 h 1455"/>
                <a:gd name="T80" fmla="*/ 134 w 1455"/>
                <a:gd name="T81" fmla="*/ 308 h 1455"/>
                <a:gd name="T82" fmla="*/ 260 w 1455"/>
                <a:gd name="T83" fmla="*/ 171 h 1455"/>
                <a:gd name="T84" fmla="*/ 416 w 1455"/>
                <a:gd name="T85" fmla="*/ 70 h 1455"/>
                <a:gd name="T86" fmla="*/ 597 w 1455"/>
                <a:gd name="T87" fmla="*/ 12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5" h="1455">
                  <a:moveTo>
                    <a:pt x="727" y="190"/>
                  </a:moveTo>
                  <a:lnTo>
                    <a:pt x="669" y="193"/>
                  </a:lnTo>
                  <a:lnTo>
                    <a:pt x="613" y="202"/>
                  </a:lnTo>
                  <a:lnTo>
                    <a:pt x="558" y="218"/>
                  </a:lnTo>
                  <a:lnTo>
                    <a:pt x="506" y="238"/>
                  </a:lnTo>
                  <a:lnTo>
                    <a:pt x="457" y="264"/>
                  </a:lnTo>
                  <a:lnTo>
                    <a:pt x="410" y="294"/>
                  </a:lnTo>
                  <a:lnTo>
                    <a:pt x="368" y="328"/>
                  </a:lnTo>
                  <a:lnTo>
                    <a:pt x="329" y="367"/>
                  </a:lnTo>
                  <a:lnTo>
                    <a:pt x="294" y="410"/>
                  </a:lnTo>
                  <a:lnTo>
                    <a:pt x="264" y="456"/>
                  </a:lnTo>
                  <a:lnTo>
                    <a:pt x="238" y="506"/>
                  </a:lnTo>
                  <a:lnTo>
                    <a:pt x="218" y="558"/>
                  </a:lnTo>
                  <a:lnTo>
                    <a:pt x="203" y="612"/>
                  </a:lnTo>
                  <a:lnTo>
                    <a:pt x="194" y="668"/>
                  </a:lnTo>
                  <a:lnTo>
                    <a:pt x="191" y="728"/>
                  </a:lnTo>
                  <a:lnTo>
                    <a:pt x="194" y="786"/>
                  </a:lnTo>
                  <a:lnTo>
                    <a:pt x="203" y="843"/>
                  </a:lnTo>
                  <a:lnTo>
                    <a:pt x="218" y="897"/>
                  </a:lnTo>
                  <a:lnTo>
                    <a:pt x="238" y="949"/>
                  </a:lnTo>
                  <a:lnTo>
                    <a:pt x="264" y="998"/>
                  </a:lnTo>
                  <a:lnTo>
                    <a:pt x="294" y="1044"/>
                  </a:lnTo>
                  <a:lnTo>
                    <a:pt x="329" y="1087"/>
                  </a:lnTo>
                  <a:lnTo>
                    <a:pt x="368" y="1126"/>
                  </a:lnTo>
                  <a:lnTo>
                    <a:pt x="410" y="1161"/>
                  </a:lnTo>
                  <a:lnTo>
                    <a:pt x="457" y="1191"/>
                  </a:lnTo>
                  <a:lnTo>
                    <a:pt x="506" y="1216"/>
                  </a:lnTo>
                  <a:lnTo>
                    <a:pt x="558" y="1237"/>
                  </a:lnTo>
                  <a:lnTo>
                    <a:pt x="613" y="1252"/>
                  </a:lnTo>
                  <a:lnTo>
                    <a:pt x="669" y="1262"/>
                  </a:lnTo>
                  <a:lnTo>
                    <a:pt x="727" y="1265"/>
                  </a:lnTo>
                  <a:lnTo>
                    <a:pt x="786" y="1262"/>
                  </a:lnTo>
                  <a:lnTo>
                    <a:pt x="843" y="1252"/>
                  </a:lnTo>
                  <a:lnTo>
                    <a:pt x="897" y="1237"/>
                  </a:lnTo>
                  <a:lnTo>
                    <a:pt x="950" y="1216"/>
                  </a:lnTo>
                  <a:lnTo>
                    <a:pt x="999" y="1191"/>
                  </a:lnTo>
                  <a:lnTo>
                    <a:pt x="1045" y="1161"/>
                  </a:lnTo>
                  <a:lnTo>
                    <a:pt x="1088" y="1126"/>
                  </a:lnTo>
                  <a:lnTo>
                    <a:pt x="1126" y="1087"/>
                  </a:lnTo>
                  <a:lnTo>
                    <a:pt x="1161" y="1044"/>
                  </a:lnTo>
                  <a:lnTo>
                    <a:pt x="1191" y="998"/>
                  </a:lnTo>
                  <a:lnTo>
                    <a:pt x="1217" y="949"/>
                  </a:lnTo>
                  <a:lnTo>
                    <a:pt x="1237" y="897"/>
                  </a:lnTo>
                  <a:lnTo>
                    <a:pt x="1253" y="843"/>
                  </a:lnTo>
                  <a:lnTo>
                    <a:pt x="1262" y="786"/>
                  </a:lnTo>
                  <a:lnTo>
                    <a:pt x="1265" y="728"/>
                  </a:lnTo>
                  <a:lnTo>
                    <a:pt x="1262" y="668"/>
                  </a:lnTo>
                  <a:lnTo>
                    <a:pt x="1253" y="612"/>
                  </a:lnTo>
                  <a:lnTo>
                    <a:pt x="1237" y="558"/>
                  </a:lnTo>
                  <a:lnTo>
                    <a:pt x="1217" y="506"/>
                  </a:lnTo>
                  <a:lnTo>
                    <a:pt x="1191" y="456"/>
                  </a:lnTo>
                  <a:lnTo>
                    <a:pt x="1161" y="410"/>
                  </a:lnTo>
                  <a:lnTo>
                    <a:pt x="1126" y="367"/>
                  </a:lnTo>
                  <a:lnTo>
                    <a:pt x="1088" y="328"/>
                  </a:lnTo>
                  <a:lnTo>
                    <a:pt x="1045" y="294"/>
                  </a:lnTo>
                  <a:lnTo>
                    <a:pt x="999" y="264"/>
                  </a:lnTo>
                  <a:lnTo>
                    <a:pt x="950" y="238"/>
                  </a:lnTo>
                  <a:lnTo>
                    <a:pt x="897" y="218"/>
                  </a:lnTo>
                  <a:lnTo>
                    <a:pt x="843" y="202"/>
                  </a:lnTo>
                  <a:lnTo>
                    <a:pt x="786" y="193"/>
                  </a:lnTo>
                  <a:lnTo>
                    <a:pt x="727" y="190"/>
                  </a:lnTo>
                  <a:close/>
                  <a:moveTo>
                    <a:pt x="727" y="0"/>
                  </a:moveTo>
                  <a:lnTo>
                    <a:pt x="794" y="3"/>
                  </a:lnTo>
                  <a:lnTo>
                    <a:pt x="859" y="12"/>
                  </a:lnTo>
                  <a:lnTo>
                    <a:pt x="921" y="26"/>
                  </a:lnTo>
                  <a:lnTo>
                    <a:pt x="981" y="46"/>
                  </a:lnTo>
                  <a:lnTo>
                    <a:pt x="1039" y="70"/>
                  </a:lnTo>
                  <a:lnTo>
                    <a:pt x="1094" y="99"/>
                  </a:lnTo>
                  <a:lnTo>
                    <a:pt x="1147" y="133"/>
                  </a:lnTo>
                  <a:lnTo>
                    <a:pt x="1196" y="171"/>
                  </a:lnTo>
                  <a:lnTo>
                    <a:pt x="1242" y="213"/>
                  </a:lnTo>
                  <a:lnTo>
                    <a:pt x="1284" y="259"/>
                  </a:lnTo>
                  <a:lnTo>
                    <a:pt x="1321" y="308"/>
                  </a:lnTo>
                  <a:lnTo>
                    <a:pt x="1355" y="360"/>
                  </a:lnTo>
                  <a:lnTo>
                    <a:pt x="1385" y="416"/>
                  </a:lnTo>
                  <a:lnTo>
                    <a:pt x="1409" y="474"/>
                  </a:lnTo>
                  <a:lnTo>
                    <a:pt x="1429" y="534"/>
                  </a:lnTo>
                  <a:lnTo>
                    <a:pt x="1443" y="597"/>
                  </a:lnTo>
                  <a:lnTo>
                    <a:pt x="1451" y="661"/>
                  </a:lnTo>
                  <a:lnTo>
                    <a:pt x="1455" y="728"/>
                  </a:lnTo>
                  <a:lnTo>
                    <a:pt x="1451" y="793"/>
                  </a:lnTo>
                  <a:lnTo>
                    <a:pt x="1443" y="858"/>
                  </a:lnTo>
                  <a:lnTo>
                    <a:pt x="1429" y="920"/>
                  </a:lnTo>
                  <a:lnTo>
                    <a:pt x="1409" y="981"/>
                  </a:lnTo>
                  <a:lnTo>
                    <a:pt x="1385" y="1039"/>
                  </a:lnTo>
                  <a:lnTo>
                    <a:pt x="1355" y="1095"/>
                  </a:lnTo>
                  <a:lnTo>
                    <a:pt x="1321" y="1147"/>
                  </a:lnTo>
                  <a:lnTo>
                    <a:pt x="1284" y="1196"/>
                  </a:lnTo>
                  <a:lnTo>
                    <a:pt x="1242" y="1242"/>
                  </a:lnTo>
                  <a:lnTo>
                    <a:pt x="1196" y="1284"/>
                  </a:lnTo>
                  <a:lnTo>
                    <a:pt x="1147" y="1322"/>
                  </a:lnTo>
                  <a:lnTo>
                    <a:pt x="1094" y="1356"/>
                  </a:lnTo>
                  <a:lnTo>
                    <a:pt x="1039" y="1384"/>
                  </a:lnTo>
                  <a:lnTo>
                    <a:pt x="981" y="1409"/>
                  </a:lnTo>
                  <a:lnTo>
                    <a:pt x="921" y="1428"/>
                  </a:lnTo>
                  <a:lnTo>
                    <a:pt x="859" y="1443"/>
                  </a:lnTo>
                  <a:lnTo>
                    <a:pt x="794" y="1452"/>
                  </a:lnTo>
                  <a:lnTo>
                    <a:pt x="727" y="1455"/>
                  </a:lnTo>
                  <a:lnTo>
                    <a:pt x="662" y="1452"/>
                  </a:lnTo>
                  <a:lnTo>
                    <a:pt x="597" y="1443"/>
                  </a:lnTo>
                  <a:lnTo>
                    <a:pt x="535" y="1428"/>
                  </a:lnTo>
                  <a:lnTo>
                    <a:pt x="475" y="1409"/>
                  </a:lnTo>
                  <a:lnTo>
                    <a:pt x="416" y="1384"/>
                  </a:lnTo>
                  <a:lnTo>
                    <a:pt x="361" y="1356"/>
                  </a:lnTo>
                  <a:lnTo>
                    <a:pt x="309" y="1322"/>
                  </a:lnTo>
                  <a:lnTo>
                    <a:pt x="260" y="1284"/>
                  </a:lnTo>
                  <a:lnTo>
                    <a:pt x="213" y="1242"/>
                  </a:lnTo>
                  <a:lnTo>
                    <a:pt x="171" y="1196"/>
                  </a:lnTo>
                  <a:lnTo>
                    <a:pt x="134" y="1147"/>
                  </a:lnTo>
                  <a:lnTo>
                    <a:pt x="100" y="1095"/>
                  </a:lnTo>
                  <a:lnTo>
                    <a:pt x="70" y="1039"/>
                  </a:lnTo>
                  <a:lnTo>
                    <a:pt x="46" y="981"/>
                  </a:lnTo>
                  <a:lnTo>
                    <a:pt x="26" y="920"/>
                  </a:lnTo>
                  <a:lnTo>
                    <a:pt x="12" y="858"/>
                  </a:lnTo>
                  <a:lnTo>
                    <a:pt x="4" y="793"/>
                  </a:lnTo>
                  <a:lnTo>
                    <a:pt x="0" y="728"/>
                  </a:lnTo>
                  <a:lnTo>
                    <a:pt x="4" y="661"/>
                  </a:lnTo>
                  <a:lnTo>
                    <a:pt x="12" y="597"/>
                  </a:lnTo>
                  <a:lnTo>
                    <a:pt x="26" y="534"/>
                  </a:lnTo>
                  <a:lnTo>
                    <a:pt x="46" y="474"/>
                  </a:lnTo>
                  <a:lnTo>
                    <a:pt x="70" y="416"/>
                  </a:lnTo>
                  <a:lnTo>
                    <a:pt x="100" y="360"/>
                  </a:lnTo>
                  <a:lnTo>
                    <a:pt x="134" y="308"/>
                  </a:lnTo>
                  <a:lnTo>
                    <a:pt x="171" y="259"/>
                  </a:lnTo>
                  <a:lnTo>
                    <a:pt x="213" y="213"/>
                  </a:lnTo>
                  <a:lnTo>
                    <a:pt x="260" y="171"/>
                  </a:lnTo>
                  <a:lnTo>
                    <a:pt x="309" y="133"/>
                  </a:lnTo>
                  <a:lnTo>
                    <a:pt x="361" y="99"/>
                  </a:lnTo>
                  <a:lnTo>
                    <a:pt x="416" y="70"/>
                  </a:lnTo>
                  <a:lnTo>
                    <a:pt x="475" y="46"/>
                  </a:lnTo>
                  <a:lnTo>
                    <a:pt x="535" y="26"/>
                  </a:lnTo>
                  <a:lnTo>
                    <a:pt x="597" y="12"/>
                  </a:lnTo>
                  <a:lnTo>
                    <a:pt x="662" y="3"/>
                  </a:lnTo>
                  <a:lnTo>
                    <a:pt x="7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 name="Freeform 29"/>
          <p:cNvSpPr>
            <a:spLocks noEditPoints="1"/>
          </p:cNvSpPr>
          <p:nvPr/>
        </p:nvSpPr>
        <p:spPr bwMode="auto">
          <a:xfrm>
            <a:off x="7824688" y="3163476"/>
            <a:ext cx="375119" cy="402166"/>
          </a:xfrm>
          <a:custGeom>
            <a:avLst/>
            <a:gdLst>
              <a:gd name="T0" fmla="*/ 2558 w 3187"/>
              <a:gd name="T1" fmla="*/ 2917 h 3426"/>
              <a:gd name="T2" fmla="*/ 2525 w 3187"/>
              <a:gd name="T3" fmla="*/ 3108 h 3426"/>
              <a:gd name="T4" fmla="*/ 2672 w 3187"/>
              <a:gd name="T5" fmla="*/ 3232 h 3426"/>
              <a:gd name="T6" fmla="*/ 2855 w 3187"/>
              <a:gd name="T7" fmla="*/ 3166 h 3426"/>
              <a:gd name="T8" fmla="*/ 2888 w 3187"/>
              <a:gd name="T9" fmla="*/ 2973 h 3426"/>
              <a:gd name="T10" fmla="*/ 2741 w 3187"/>
              <a:gd name="T11" fmla="*/ 2850 h 3426"/>
              <a:gd name="T12" fmla="*/ 1063 w 3187"/>
              <a:gd name="T13" fmla="*/ 2893 h 3426"/>
              <a:gd name="T14" fmla="*/ 997 w 3187"/>
              <a:gd name="T15" fmla="*/ 3075 h 3426"/>
              <a:gd name="T16" fmla="*/ 1120 w 3187"/>
              <a:gd name="T17" fmla="*/ 3222 h 3426"/>
              <a:gd name="T18" fmla="*/ 1313 w 3187"/>
              <a:gd name="T19" fmla="*/ 3189 h 3426"/>
              <a:gd name="T20" fmla="*/ 1378 w 3187"/>
              <a:gd name="T21" fmla="*/ 3006 h 3426"/>
              <a:gd name="T22" fmla="*/ 1255 w 3187"/>
              <a:gd name="T23" fmla="*/ 2860 h 3426"/>
              <a:gd name="T24" fmla="*/ 722 w 3187"/>
              <a:gd name="T25" fmla="*/ 1936 h 3426"/>
              <a:gd name="T26" fmla="*/ 872 w 3187"/>
              <a:gd name="T27" fmla="*/ 2062 h 3426"/>
              <a:gd name="T28" fmla="*/ 2926 w 3187"/>
              <a:gd name="T29" fmla="*/ 2018 h 3426"/>
              <a:gd name="T30" fmla="*/ 2997 w 3187"/>
              <a:gd name="T31" fmla="*/ 1154 h 3426"/>
              <a:gd name="T32" fmla="*/ 656 w 3187"/>
              <a:gd name="T33" fmla="*/ 229 h 3426"/>
              <a:gd name="T34" fmla="*/ 668 w 3187"/>
              <a:gd name="T35" fmla="*/ 236 h 3426"/>
              <a:gd name="T36" fmla="*/ 680 w 3187"/>
              <a:gd name="T37" fmla="*/ 245 h 3426"/>
              <a:gd name="T38" fmla="*/ 694 w 3187"/>
              <a:gd name="T39" fmla="*/ 263 h 3426"/>
              <a:gd name="T40" fmla="*/ 700 w 3187"/>
              <a:gd name="T41" fmla="*/ 272 h 3426"/>
              <a:gd name="T42" fmla="*/ 704 w 3187"/>
              <a:gd name="T43" fmla="*/ 281 h 3426"/>
              <a:gd name="T44" fmla="*/ 707 w 3187"/>
              <a:gd name="T45" fmla="*/ 294 h 3426"/>
              <a:gd name="T46" fmla="*/ 710 w 3187"/>
              <a:gd name="T47" fmla="*/ 308 h 3426"/>
              <a:gd name="T48" fmla="*/ 3109 w 3187"/>
              <a:gd name="T49" fmla="*/ 979 h 3426"/>
              <a:gd name="T50" fmla="*/ 3119 w 3187"/>
              <a:gd name="T51" fmla="*/ 981 h 3426"/>
              <a:gd name="T52" fmla="*/ 3139 w 3187"/>
              <a:gd name="T53" fmla="*/ 990 h 3426"/>
              <a:gd name="T54" fmla="*/ 3151 w 3187"/>
              <a:gd name="T55" fmla="*/ 998 h 3426"/>
              <a:gd name="T56" fmla="*/ 3161 w 3187"/>
              <a:gd name="T57" fmla="*/ 1005 h 3426"/>
              <a:gd name="T58" fmla="*/ 3166 w 3187"/>
              <a:gd name="T59" fmla="*/ 1012 h 3426"/>
              <a:gd name="T60" fmla="*/ 3172 w 3187"/>
              <a:gd name="T61" fmla="*/ 1022 h 3426"/>
              <a:gd name="T62" fmla="*/ 3180 w 3187"/>
              <a:gd name="T63" fmla="*/ 1035 h 3426"/>
              <a:gd name="T64" fmla="*/ 3185 w 3187"/>
              <a:gd name="T65" fmla="*/ 1049 h 3426"/>
              <a:gd name="T66" fmla="*/ 3187 w 3187"/>
              <a:gd name="T67" fmla="*/ 1060 h 3426"/>
              <a:gd name="T68" fmla="*/ 3161 w 3187"/>
              <a:gd name="T69" fmla="*/ 2007 h 3426"/>
              <a:gd name="T70" fmla="*/ 2981 w 3187"/>
              <a:gd name="T71" fmla="*/ 2210 h 3426"/>
              <a:gd name="T72" fmla="*/ 865 w 3187"/>
              <a:gd name="T73" fmla="*/ 2253 h 3426"/>
              <a:gd name="T74" fmla="*/ 712 w 3187"/>
              <a:gd name="T75" fmla="*/ 2495 h 3426"/>
              <a:gd name="T76" fmla="*/ 838 w 3187"/>
              <a:gd name="T77" fmla="*/ 2646 h 3426"/>
              <a:gd name="T78" fmla="*/ 2844 w 3187"/>
              <a:gd name="T79" fmla="*/ 2683 h 3426"/>
              <a:gd name="T80" fmla="*/ 3045 w 3187"/>
              <a:gd name="T81" fmla="*/ 2862 h 3426"/>
              <a:gd name="T82" fmla="*/ 3078 w 3187"/>
              <a:gd name="T83" fmla="*/ 3136 h 3426"/>
              <a:gd name="T84" fmla="*/ 2925 w 3187"/>
              <a:gd name="T85" fmla="*/ 3356 h 3426"/>
              <a:gd name="T86" fmla="*/ 2657 w 3187"/>
              <a:gd name="T87" fmla="*/ 3423 h 3426"/>
              <a:gd name="T88" fmla="*/ 2418 w 3187"/>
              <a:gd name="T89" fmla="*/ 3296 h 3426"/>
              <a:gd name="T90" fmla="*/ 2321 w 3187"/>
              <a:gd name="T91" fmla="*/ 3042 h 3426"/>
              <a:gd name="T92" fmla="*/ 1518 w 3187"/>
              <a:gd name="T93" fmla="*/ 2848 h 3426"/>
              <a:gd name="T94" fmla="*/ 1568 w 3187"/>
              <a:gd name="T95" fmla="*/ 3090 h 3426"/>
              <a:gd name="T96" fmla="*/ 1442 w 3187"/>
              <a:gd name="T97" fmla="*/ 3328 h 3426"/>
              <a:gd name="T98" fmla="*/ 1187 w 3187"/>
              <a:gd name="T99" fmla="*/ 3426 h 3426"/>
              <a:gd name="T100" fmla="*/ 932 w 3187"/>
              <a:gd name="T101" fmla="*/ 3329 h 3426"/>
              <a:gd name="T102" fmla="*/ 806 w 3187"/>
              <a:gd name="T103" fmla="*/ 3090 h 3426"/>
              <a:gd name="T104" fmla="*/ 858 w 3187"/>
              <a:gd name="T105" fmla="*/ 2845 h 3426"/>
              <a:gd name="T106" fmla="*/ 617 w 3187"/>
              <a:gd name="T107" fmla="*/ 2717 h 3426"/>
              <a:gd name="T108" fmla="*/ 519 w 3187"/>
              <a:gd name="T109" fmla="*/ 2459 h 3426"/>
              <a:gd name="T110" fmla="*/ 3 w 3187"/>
              <a:gd name="T111" fmla="*/ 122 h 3426"/>
              <a:gd name="T112" fmla="*/ 49 w 3187"/>
              <a:gd name="T113" fmla="*/ 12 h 3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7" h="3426">
                <a:moveTo>
                  <a:pt x="2707" y="2847"/>
                </a:moveTo>
                <a:lnTo>
                  <a:pt x="2672" y="2850"/>
                </a:lnTo>
                <a:lnTo>
                  <a:pt x="2639" y="2860"/>
                </a:lnTo>
                <a:lnTo>
                  <a:pt x="2608" y="2874"/>
                </a:lnTo>
                <a:lnTo>
                  <a:pt x="2582" y="2893"/>
                </a:lnTo>
                <a:lnTo>
                  <a:pt x="2558" y="2917"/>
                </a:lnTo>
                <a:lnTo>
                  <a:pt x="2539" y="2943"/>
                </a:lnTo>
                <a:lnTo>
                  <a:pt x="2525" y="2973"/>
                </a:lnTo>
                <a:lnTo>
                  <a:pt x="2515" y="3007"/>
                </a:lnTo>
                <a:lnTo>
                  <a:pt x="2512" y="3041"/>
                </a:lnTo>
                <a:lnTo>
                  <a:pt x="2515" y="3075"/>
                </a:lnTo>
                <a:lnTo>
                  <a:pt x="2525" y="3108"/>
                </a:lnTo>
                <a:lnTo>
                  <a:pt x="2539" y="3138"/>
                </a:lnTo>
                <a:lnTo>
                  <a:pt x="2558" y="3165"/>
                </a:lnTo>
                <a:lnTo>
                  <a:pt x="2582" y="3189"/>
                </a:lnTo>
                <a:lnTo>
                  <a:pt x="2608" y="3208"/>
                </a:lnTo>
                <a:lnTo>
                  <a:pt x="2639" y="3222"/>
                </a:lnTo>
                <a:lnTo>
                  <a:pt x="2672" y="3232"/>
                </a:lnTo>
                <a:lnTo>
                  <a:pt x="2707" y="3235"/>
                </a:lnTo>
                <a:lnTo>
                  <a:pt x="2741" y="3232"/>
                </a:lnTo>
                <a:lnTo>
                  <a:pt x="2773" y="3222"/>
                </a:lnTo>
                <a:lnTo>
                  <a:pt x="2804" y="3208"/>
                </a:lnTo>
                <a:lnTo>
                  <a:pt x="2831" y="3189"/>
                </a:lnTo>
                <a:lnTo>
                  <a:pt x="2855" y="3166"/>
                </a:lnTo>
                <a:lnTo>
                  <a:pt x="2874" y="3139"/>
                </a:lnTo>
                <a:lnTo>
                  <a:pt x="2888" y="3109"/>
                </a:lnTo>
                <a:lnTo>
                  <a:pt x="2898" y="3075"/>
                </a:lnTo>
                <a:lnTo>
                  <a:pt x="2901" y="3041"/>
                </a:lnTo>
                <a:lnTo>
                  <a:pt x="2898" y="3006"/>
                </a:lnTo>
                <a:lnTo>
                  <a:pt x="2888" y="2973"/>
                </a:lnTo>
                <a:lnTo>
                  <a:pt x="2874" y="2943"/>
                </a:lnTo>
                <a:lnTo>
                  <a:pt x="2855" y="2916"/>
                </a:lnTo>
                <a:lnTo>
                  <a:pt x="2831" y="2893"/>
                </a:lnTo>
                <a:lnTo>
                  <a:pt x="2804" y="2874"/>
                </a:lnTo>
                <a:lnTo>
                  <a:pt x="2773" y="2860"/>
                </a:lnTo>
                <a:lnTo>
                  <a:pt x="2741" y="2850"/>
                </a:lnTo>
                <a:lnTo>
                  <a:pt x="2707" y="2847"/>
                </a:lnTo>
                <a:close/>
                <a:moveTo>
                  <a:pt x="1188" y="2847"/>
                </a:moveTo>
                <a:lnTo>
                  <a:pt x="1153" y="2850"/>
                </a:lnTo>
                <a:lnTo>
                  <a:pt x="1120" y="2860"/>
                </a:lnTo>
                <a:lnTo>
                  <a:pt x="1090" y="2874"/>
                </a:lnTo>
                <a:lnTo>
                  <a:pt x="1063" y="2893"/>
                </a:lnTo>
                <a:lnTo>
                  <a:pt x="1040" y="2917"/>
                </a:lnTo>
                <a:lnTo>
                  <a:pt x="1020" y="2943"/>
                </a:lnTo>
                <a:lnTo>
                  <a:pt x="1007" y="2973"/>
                </a:lnTo>
                <a:lnTo>
                  <a:pt x="997" y="3007"/>
                </a:lnTo>
                <a:lnTo>
                  <a:pt x="994" y="3041"/>
                </a:lnTo>
                <a:lnTo>
                  <a:pt x="997" y="3075"/>
                </a:lnTo>
                <a:lnTo>
                  <a:pt x="1007" y="3108"/>
                </a:lnTo>
                <a:lnTo>
                  <a:pt x="1020" y="3138"/>
                </a:lnTo>
                <a:lnTo>
                  <a:pt x="1040" y="3165"/>
                </a:lnTo>
                <a:lnTo>
                  <a:pt x="1063" y="3189"/>
                </a:lnTo>
                <a:lnTo>
                  <a:pt x="1090" y="3208"/>
                </a:lnTo>
                <a:lnTo>
                  <a:pt x="1120" y="3222"/>
                </a:lnTo>
                <a:lnTo>
                  <a:pt x="1153" y="3232"/>
                </a:lnTo>
                <a:lnTo>
                  <a:pt x="1188" y="3235"/>
                </a:lnTo>
                <a:lnTo>
                  <a:pt x="1223" y="3232"/>
                </a:lnTo>
                <a:lnTo>
                  <a:pt x="1255" y="3222"/>
                </a:lnTo>
                <a:lnTo>
                  <a:pt x="1285" y="3208"/>
                </a:lnTo>
                <a:lnTo>
                  <a:pt x="1313" y="3189"/>
                </a:lnTo>
                <a:lnTo>
                  <a:pt x="1336" y="3166"/>
                </a:lnTo>
                <a:lnTo>
                  <a:pt x="1355" y="3139"/>
                </a:lnTo>
                <a:lnTo>
                  <a:pt x="1370" y="3109"/>
                </a:lnTo>
                <a:lnTo>
                  <a:pt x="1378" y="3075"/>
                </a:lnTo>
                <a:lnTo>
                  <a:pt x="1381" y="3041"/>
                </a:lnTo>
                <a:lnTo>
                  <a:pt x="1378" y="3006"/>
                </a:lnTo>
                <a:lnTo>
                  <a:pt x="1370" y="2973"/>
                </a:lnTo>
                <a:lnTo>
                  <a:pt x="1355" y="2943"/>
                </a:lnTo>
                <a:lnTo>
                  <a:pt x="1336" y="2916"/>
                </a:lnTo>
                <a:lnTo>
                  <a:pt x="1313" y="2893"/>
                </a:lnTo>
                <a:lnTo>
                  <a:pt x="1285" y="2874"/>
                </a:lnTo>
                <a:lnTo>
                  <a:pt x="1255" y="2860"/>
                </a:lnTo>
                <a:lnTo>
                  <a:pt x="1223" y="2850"/>
                </a:lnTo>
                <a:lnTo>
                  <a:pt x="1188" y="2847"/>
                </a:lnTo>
                <a:close/>
                <a:moveTo>
                  <a:pt x="709" y="840"/>
                </a:moveTo>
                <a:lnTo>
                  <a:pt x="709" y="1867"/>
                </a:lnTo>
                <a:lnTo>
                  <a:pt x="712" y="1903"/>
                </a:lnTo>
                <a:lnTo>
                  <a:pt x="722" y="1936"/>
                </a:lnTo>
                <a:lnTo>
                  <a:pt x="736" y="1967"/>
                </a:lnTo>
                <a:lnTo>
                  <a:pt x="756" y="1994"/>
                </a:lnTo>
                <a:lnTo>
                  <a:pt x="780" y="2018"/>
                </a:lnTo>
                <a:lnTo>
                  <a:pt x="807" y="2038"/>
                </a:lnTo>
                <a:lnTo>
                  <a:pt x="838" y="2053"/>
                </a:lnTo>
                <a:lnTo>
                  <a:pt x="872" y="2062"/>
                </a:lnTo>
                <a:lnTo>
                  <a:pt x="907" y="2065"/>
                </a:lnTo>
                <a:lnTo>
                  <a:pt x="2798" y="2065"/>
                </a:lnTo>
                <a:lnTo>
                  <a:pt x="2834" y="2062"/>
                </a:lnTo>
                <a:lnTo>
                  <a:pt x="2867" y="2053"/>
                </a:lnTo>
                <a:lnTo>
                  <a:pt x="2899" y="2038"/>
                </a:lnTo>
                <a:lnTo>
                  <a:pt x="2926" y="2018"/>
                </a:lnTo>
                <a:lnTo>
                  <a:pt x="2950" y="1994"/>
                </a:lnTo>
                <a:lnTo>
                  <a:pt x="2970" y="1967"/>
                </a:lnTo>
                <a:lnTo>
                  <a:pt x="2984" y="1936"/>
                </a:lnTo>
                <a:lnTo>
                  <a:pt x="2994" y="1902"/>
                </a:lnTo>
                <a:lnTo>
                  <a:pt x="2997" y="1866"/>
                </a:lnTo>
                <a:lnTo>
                  <a:pt x="2997" y="1154"/>
                </a:lnTo>
                <a:lnTo>
                  <a:pt x="709" y="840"/>
                </a:lnTo>
                <a:close/>
                <a:moveTo>
                  <a:pt x="89" y="0"/>
                </a:moveTo>
                <a:lnTo>
                  <a:pt x="111" y="2"/>
                </a:lnTo>
                <a:lnTo>
                  <a:pt x="132" y="9"/>
                </a:lnTo>
                <a:lnTo>
                  <a:pt x="652" y="226"/>
                </a:lnTo>
                <a:lnTo>
                  <a:pt x="656" y="229"/>
                </a:lnTo>
                <a:lnTo>
                  <a:pt x="661" y="231"/>
                </a:lnTo>
                <a:lnTo>
                  <a:pt x="662" y="232"/>
                </a:lnTo>
                <a:lnTo>
                  <a:pt x="663" y="232"/>
                </a:lnTo>
                <a:lnTo>
                  <a:pt x="664" y="233"/>
                </a:lnTo>
                <a:lnTo>
                  <a:pt x="666" y="234"/>
                </a:lnTo>
                <a:lnTo>
                  <a:pt x="668" y="236"/>
                </a:lnTo>
                <a:lnTo>
                  <a:pt x="670" y="237"/>
                </a:lnTo>
                <a:lnTo>
                  <a:pt x="672" y="239"/>
                </a:lnTo>
                <a:lnTo>
                  <a:pt x="674" y="240"/>
                </a:lnTo>
                <a:lnTo>
                  <a:pt x="676" y="241"/>
                </a:lnTo>
                <a:lnTo>
                  <a:pt x="678" y="243"/>
                </a:lnTo>
                <a:lnTo>
                  <a:pt x="680" y="245"/>
                </a:lnTo>
                <a:lnTo>
                  <a:pt x="682" y="247"/>
                </a:lnTo>
                <a:lnTo>
                  <a:pt x="689" y="254"/>
                </a:lnTo>
                <a:lnTo>
                  <a:pt x="690" y="256"/>
                </a:lnTo>
                <a:lnTo>
                  <a:pt x="691" y="258"/>
                </a:lnTo>
                <a:lnTo>
                  <a:pt x="693" y="262"/>
                </a:lnTo>
                <a:lnTo>
                  <a:pt x="694" y="263"/>
                </a:lnTo>
                <a:lnTo>
                  <a:pt x="695" y="265"/>
                </a:lnTo>
                <a:lnTo>
                  <a:pt x="698" y="267"/>
                </a:lnTo>
                <a:lnTo>
                  <a:pt x="699" y="269"/>
                </a:lnTo>
                <a:lnTo>
                  <a:pt x="699" y="270"/>
                </a:lnTo>
                <a:lnTo>
                  <a:pt x="700" y="271"/>
                </a:lnTo>
                <a:lnTo>
                  <a:pt x="700" y="272"/>
                </a:lnTo>
                <a:lnTo>
                  <a:pt x="701" y="274"/>
                </a:lnTo>
                <a:lnTo>
                  <a:pt x="702" y="275"/>
                </a:lnTo>
                <a:lnTo>
                  <a:pt x="703" y="278"/>
                </a:lnTo>
                <a:lnTo>
                  <a:pt x="703" y="279"/>
                </a:lnTo>
                <a:lnTo>
                  <a:pt x="704" y="280"/>
                </a:lnTo>
                <a:lnTo>
                  <a:pt x="704" y="281"/>
                </a:lnTo>
                <a:lnTo>
                  <a:pt x="706" y="287"/>
                </a:lnTo>
                <a:lnTo>
                  <a:pt x="706" y="288"/>
                </a:lnTo>
                <a:lnTo>
                  <a:pt x="706" y="289"/>
                </a:lnTo>
                <a:lnTo>
                  <a:pt x="706" y="290"/>
                </a:lnTo>
                <a:lnTo>
                  <a:pt x="707" y="292"/>
                </a:lnTo>
                <a:lnTo>
                  <a:pt x="707" y="294"/>
                </a:lnTo>
                <a:lnTo>
                  <a:pt x="708" y="296"/>
                </a:lnTo>
                <a:lnTo>
                  <a:pt x="708" y="299"/>
                </a:lnTo>
                <a:lnTo>
                  <a:pt x="708" y="303"/>
                </a:lnTo>
                <a:lnTo>
                  <a:pt x="709" y="304"/>
                </a:lnTo>
                <a:lnTo>
                  <a:pt x="709" y="305"/>
                </a:lnTo>
                <a:lnTo>
                  <a:pt x="710" y="308"/>
                </a:lnTo>
                <a:lnTo>
                  <a:pt x="710" y="312"/>
                </a:lnTo>
                <a:lnTo>
                  <a:pt x="710" y="315"/>
                </a:lnTo>
                <a:lnTo>
                  <a:pt x="710" y="649"/>
                </a:lnTo>
                <a:lnTo>
                  <a:pt x="3105" y="979"/>
                </a:lnTo>
                <a:lnTo>
                  <a:pt x="3108" y="979"/>
                </a:lnTo>
                <a:lnTo>
                  <a:pt x="3109" y="979"/>
                </a:lnTo>
                <a:lnTo>
                  <a:pt x="3111" y="979"/>
                </a:lnTo>
                <a:lnTo>
                  <a:pt x="3112" y="979"/>
                </a:lnTo>
                <a:lnTo>
                  <a:pt x="3114" y="980"/>
                </a:lnTo>
                <a:lnTo>
                  <a:pt x="3116" y="980"/>
                </a:lnTo>
                <a:lnTo>
                  <a:pt x="3118" y="981"/>
                </a:lnTo>
                <a:lnTo>
                  <a:pt x="3119" y="981"/>
                </a:lnTo>
                <a:lnTo>
                  <a:pt x="3121" y="981"/>
                </a:lnTo>
                <a:lnTo>
                  <a:pt x="3122" y="982"/>
                </a:lnTo>
                <a:lnTo>
                  <a:pt x="3124" y="983"/>
                </a:lnTo>
                <a:lnTo>
                  <a:pt x="3126" y="983"/>
                </a:lnTo>
                <a:lnTo>
                  <a:pt x="3130" y="985"/>
                </a:lnTo>
                <a:lnTo>
                  <a:pt x="3139" y="990"/>
                </a:lnTo>
                <a:lnTo>
                  <a:pt x="3141" y="992"/>
                </a:lnTo>
                <a:lnTo>
                  <a:pt x="3144" y="993"/>
                </a:lnTo>
                <a:lnTo>
                  <a:pt x="3145" y="994"/>
                </a:lnTo>
                <a:lnTo>
                  <a:pt x="3147" y="995"/>
                </a:lnTo>
                <a:lnTo>
                  <a:pt x="3149" y="996"/>
                </a:lnTo>
                <a:lnTo>
                  <a:pt x="3151" y="998"/>
                </a:lnTo>
                <a:lnTo>
                  <a:pt x="3152" y="999"/>
                </a:lnTo>
                <a:lnTo>
                  <a:pt x="3153" y="1000"/>
                </a:lnTo>
                <a:lnTo>
                  <a:pt x="3154" y="1001"/>
                </a:lnTo>
                <a:lnTo>
                  <a:pt x="3159" y="1004"/>
                </a:lnTo>
                <a:lnTo>
                  <a:pt x="3160" y="1005"/>
                </a:lnTo>
                <a:lnTo>
                  <a:pt x="3161" y="1005"/>
                </a:lnTo>
                <a:lnTo>
                  <a:pt x="3161" y="1007"/>
                </a:lnTo>
                <a:lnTo>
                  <a:pt x="3162" y="1008"/>
                </a:lnTo>
                <a:lnTo>
                  <a:pt x="3163" y="1009"/>
                </a:lnTo>
                <a:lnTo>
                  <a:pt x="3164" y="1010"/>
                </a:lnTo>
                <a:lnTo>
                  <a:pt x="3165" y="1011"/>
                </a:lnTo>
                <a:lnTo>
                  <a:pt x="3166" y="1012"/>
                </a:lnTo>
                <a:lnTo>
                  <a:pt x="3167" y="1013"/>
                </a:lnTo>
                <a:lnTo>
                  <a:pt x="3168" y="1016"/>
                </a:lnTo>
                <a:lnTo>
                  <a:pt x="3169" y="1017"/>
                </a:lnTo>
                <a:lnTo>
                  <a:pt x="3169" y="1018"/>
                </a:lnTo>
                <a:lnTo>
                  <a:pt x="3171" y="1020"/>
                </a:lnTo>
                <a:lnTo>
                  <a:pt x="3172" y="1022"/>
                </a:lnTo>
                <a:lnTo>
                  <a:pt x="3173" y="1023"/>
                </a:lnTo>
                <a:lnTo>
                  <a:pt x="3174" y="1025"/>
                </a:lnTo>
                <a:lnTo>
                  <a:pt x="3176" y="1029"/>
                </a:lnTo>
                <a:lnTo>
                  <a:pt x="3177" y="1031"/>
                </a:lnTo>
                <a:lnTo>
                  <a:pt x="3179" y="1033"/>
                </a:lnTo>
                <a:lnTo>
                  <a:pt x="3180" y="1035"/>
                </a:lnTo>
                <a:lnTo>
                  <a:pt x="3181" y="1037"/>
                </a:lnTo>
                <a:lnTo>
                  <a:pt x="3182" y="1040"/>
                </a:lnTo>
                <a:lnTo>
                  <a:pt x="3183" y="1042"/>
                </a:lnTo>
                <a:lnTo>
                  <a:pt x="3183" y="1044"/>
                </a:lnTo>
                <a:lnTo>
                  <a:pt x="3184" y="1046"/>
                </a:lnTo>
                <a:lnTo>
                  <a:pt x="3185" y="1049"/>
                </a:lnTo>
                <a:lnTo>
                  <a:pt x="3185" y="1051"/>
                </a:lnTo>
                <a:lnTo>
                  <a:pt x="3186" y="1053"/>
                </a:lnTo>
                <a:lnTo>
                  <a:pt x="3186" y="1055"/>
                </a:lnTo>
                <a:lnTo>
                  <a:pt x="3186" y="1057"/>
                </a:lnTo>
                <a:lnTo>
                  <a:pt x="3187" y="1058"/>
                </a:lnTo>
                <a:lnTo>
                  <a:pt x="3187" y="1060"/>
                </a:lnTo>
                <a:lnTo>
                  <a:pt x="3187" y="1062"/>
                </a:lnTo>
                <a:lnTo>
                  <a:pt x="3187" y="1065"/>
                </a:lnTo>
                <a:lnTo>
                  <a:pt x="3187" y="1867"/>
                </a:lnTo>
                <a:lnTo>
                  <a:pt x="3184" y="1915"/>
                </a:lnTo>
                <a:lnTo>
                  <a:pt x="3175" y="1962"/>
                </a:lnTo>
                <a:lnTo>
                  <a:pt x="3161" y="2007"/>
                </a:lnTo>
                <a:lnTo>
                  <a:pt x="3142" y="2050"/>
                </a:lnTo>
                <a:lnTo>
                  <a:pt x="3117" y="2088"/>
                </a:lnTo>
                <a:lnTo>
                  <a:pt x="3089" y="2125"/>
                </a:lnTo>
                <a:lnTo>
                  <a:pt x="3056" y="2157"/>
                </a:lnTo>
                <a:lnTo>
                  <a:pt x="3020" y="2185"/>
                </a:lnTo>
                <a:lnTo>
                  <a:pt x="2981" y="2210"/>
                </a:lnTo>
                <a:lnTo>
                  <a:pt x="2938" y="2229"/>
                </a:lnTo>
                <a:lnTo>
                  <a:pt x="2893" y="2244"/>
                </a:lnTo>
                <a:lnTo>
                  <a:pt x="2846" y="2252"/>
                </a:lnTo>
                <a:lnTo>
                  <a:pt x="2798" y="2255"/>
                </a:lnTo>
                <a:lnTo>
                  <a:pt x="907" y="2255"/>
                </a:lnTo>
                <a:lnTo>
                  <a:pt x="865" y="2253"/>
                </a:lnTo>
                <a:lnTo>
                  <a:pt x="823" y="2247"/>
                </a:lnTo>
                <a:lnTo>
                  <a:pt x="783" y="2235"/>
                </a:lnTo>
                <a:lnTo>
                  <a:pt x="745" y="2221"/>
                </a:lnTo>
                <a:lnTo>
                  <a:pt x="709" y="2202"/>
                </a:lnTo>
                <a:lnTo>
                  <a:pt x="709" y="2459"/>
                </a:lnTo>
                <a:lnTo>
                  <a:pt x="712" y="2495"/>
                </a:lnTo>
                <a:lnTo>
                  <a:pt x="722" y="2528"/>
                </a:lnTo>
                <a:lnTo>
                  <a:pt x="736" y="2559"/>
                </a:lnTo>
                <a:lnTo>
                  <a:pt x="756" y="2588"/>
                </a:lnTo>
                <a:lnTo>
                  <a:pt x="780" y="2612"/>
                </a:lnTo>
                <a:lnTo>
                  <a:pt x="807" y="2630"/>
                </a:lnTo>
                <a:lnTo>
                  <a:pt x="838" y="2646"/>
                </a:lnTo>
                <a:lnTo>
                  <a:pt x="872" y="2655"/>
                </a:lnTo>
                <a:lnTo>
                  <a:pt x="907" y="2658"/>
                </a:lnTo>
                <a:lnTo>
                  <a:pt x="2705" y="2658"/>
                </a:lnTo>
                <a:lnTo>
                  <a:pt x="2754" y="2661"/>
                </a:lnTo>
                <a:lnTo>
                  <a:pt x="2801" y="2670"/>
                </a:lnTo>
                <a:lnTo>
                  <a:pt x="2844" y="2683"/>
                </a:lnTo>
                <a:lnTo>
                  <a:pt x="2886" y="2703"/>
                </a:lnTo>
                <a:lnTo>
                  <a:pt x="2925" y="2727"/>
                </a:lnTo>
                <a:lnTo>
                  <a:pt x="2960" y="2755"/>
                </a:lnTo>
                <a:lnTo>
                  <a:pt x="2993" y="2787"/>
                </a:lnTo>
                <a:lnTo>
                  <a:pt x="3021" y="2823"/>
                </a:lnTo>
                <a:lnTo>
                  <a:pt x="3045" y="2862"/>
                </a:lnTo>
                <a:lnTo>
                  <a:pt x="3064" y="2903"/>
                </a:lnTo>
                <a:lnTo>
                  <a:pt x="3078" y="2947"/>
                </a:lnTo>
                <a:lnTo>
                  <a:pt x="3087" y="2994"/>
                </a:lnTo>
                <a:lnTo>
                  <a:pt x="3090" y="3042"/>
                </a:lnTo>
                <a:lnTo>
                  <a:pt x="3087" y="3090"/>
                </a:lnTo>
                <a:lnTo>
                  <a:pt x="3078" y="3136"/>
                </a:lnTo>
                <a:lnTo>
                  <a:pt x="3064" y="3180"/>
                </a:lnTo>
                <a:lnTo>
                  <a:pt x="3045" y="3221"/>
                </a:lnTo>
                <a:lnTo>
                  <a:pt x="3021" y="3261"/>
                </a:lnTo>
                <a:lnTo>
                  <a:pt x="2993" y="3296"/>
                </a:lnTo>
                <a:lnTo>
                  <a:pt x="2960" y="3328"/>
                </a:lnTo>
                <a:lnTo>
                  <a:pt x="2925" y="3356"/>
                </a:lnTo>
                <a:lnTo>
                  <a:pt x="2886" y="3380"/>
                </a:lnTo>
                <a:lnTo>
                  <a:pt x="2844" y="3400"/>
                </a:lnTo>
                <a:lnTo>
                  <a:pt x="2801" y="3413"/>
                </a:lnTo>
                <a:lnTo>
                  <a:pt x="2754" y="3423"/>
                </a:lnTo>
                <a:lnTo>
                  <a:pt x="2705" y="3426"/>
                </a:lnTo>
                <a:lnTo>
                  <a:pt x="2657" y="3423"/>
                </a:lnTo>
                <a:lnTo>
                  <a:pt x="2612" y="3413"/>
                </a:lnTo>
                <a:lnTo>
                  <a:pt x="2568" y="3400"/>
                </a:lnTo>
                <a:lnTo>
                  <a:pt x="2526" y="3380"/>
                </a:lnTo>
                <a:lnTo>
                  <a:pt x="2486" y="3357"/>
                </a:lnTo>
                <a:lnTo>
                  <a:pt x="2451" y="3329"/>
                </a:lnTo>
                <a:lnTo>
                  <a:pt x="2418" y="3296"/>
                </a:lnTo>
                <a:lnTo>
                  <a:pt x="2390" y="3261"/>
                </a:lnTo>
                <a:lnTo>
                  <a:pt x="2367" y="3222"/>
                </a:lnTo>
                <a:lnTo>
                  <a:pt x="2347" y="3181"/>
                </a:lnTo>
                <a:lnTo>
                  <a:pt x="2334" y="3136"/>
                </a:lnTo>
                <a:lnTo>
                  <a:pt x="2324" y="3090"/>
                </a:lnTo>
                <a:lnTo>
                  <a:pt x="2321" y="3042"/>
                </a:lnTo>
                <a:lnTo>
                  <a:pt x="2323" y="3000"/>
                </a:lnTo>
                <a:lnTo>
                  <a:pt x="2331" y="2960"/>
                </a:lnTo>
                <a:lnTo>
                  <a:pt x="2341" y="2920"/>
                </a:lnTo>
                <a:lnTo>
                  <a:pt x="2356" y="2884"/>
                </a:lnTo>
                <a:lnTo>
                  <a:pt x="2374" y="2848"/>
                </a:lnTo>
                <a:lnTo>
                  <a:pt x="1518" y="2848"/>
                </a:lnTo>
                <a:lnTo>
                  <a:pt x="1537" y="2883"/>
                </a:lnTo>
                <a:lnTo>
                  <a:pt x="1552" y="2920"/>
                </a:lnTo>
                <a:lnTo>
                  <a:pt x="1562" y="2960"/>
                </a:lnTo>
                <a:lnTo>
                  <a:pt x="1569" y="3000"/>
                </a:lnTo>
                <a:lnTo>
                  <a:pt x="1572" y="3042"/>
                </a:lnTo>
                <a:lnTo>
                  <a:pt x="1568" y="3090"/>
                </a:lnTo>
                <a:lnTo>
                  <a:pt x="1560" y="3136"/>
                </a:lnTo>
                <a:lnTo>
                  <a:pt x="1545" y="3180"/>
                </a:lnTo>
                <a:lnTo>
                  <a:pt x="1527" y="3221"/>
                </a:lnTo>
                <a:lnTo>
                  <a:pt x="1503" y="3261"/>
                </a:lnTo>
                <a:lnTo>
                  <a:pt x="1474" y="3296"/>
                </a:lnTo>
                <a:lnTo>
                  <a:pt x="1442" y="3328"/>
                </a:lnTo>
                <a:lnTo>
                  <a:pt x="1407" y="3356"/>
                </a:lnTo>
                <a:lnTo>
                  <a:pt x="1368" y="3380"/>
                </a:lnTo>
                <a:lnTo>
                  <a:pt x="1326" y="3400"/>
                </a:lnTo>
                <a:lnTo>
                  <a:pt x="1281" y="3413"/>
                </a:lnTo>
                <a:lnTo>
                  <a:pt x="1235" y="3423"/>
                </a:lnTo>
                <a:lnTo>
                  <a:pt x="1187" y="3426"/>
                </a:lnTo>
                <a:lnTo>
                  <a:pt x="1139" y="3423"/>
                </a:lnTo>
                <a:lnTo>
                  <a:pt x="1092" y="3413"/>
                </a:lnTo>
                <a:lnTo>
                  <a:pt x="1048" y="3400"/>
                </a:lnTo>
                <a:lnTo>
                  <a:pt x="1007" y="3380"/>
                </a:lnTo>
                <a:lnTo>
                  <a:pt x="968" y="3357"/>
                </a:lnTo>
                <a:lnTo>
                  <a:pt x="932" y="3329"/>
                </a:lnTo>
                <a:lnTo>
                  <a:pt x="900" y="3296"/>
                </a:lnTo>
                <a:lnTo>
                  <a:pt x="872" y="3261"/>
                </a:lnTo>
                <a:lnTo>
                  <a:pt x="848" y="3222"/>
                </a:lnTo>
                <a:lnTo>
                  <a:pt x="829" y="3181"/>
                </a:lnTo>
                <a:lnTo>
                  <a:pt x="814" y="3136"/>
                </a:lnTo>
                <a:lnTo>
                  <a:pt x="806" y="3090"/>
                </a:lnTo>
                <a:lnTo>
                  <a:pt x="803" y="3042"/>
                </a:lnTo>
                <a:lnTo>
                  <a:pt x="805" y="2999"/>
                </a:lnTo>
                <a:lnTo>
                  <a:pt x="812" y="2958"/>
                </a:lnTo>
                <a:lnTo>
                  <a:pt x="824" y="2918"/>
                </a:lnTo>
                <a:lnTo>
                  <a:pt x="838" y="2880"/>
                </a:lnTo>
                <a:lnTo>
                  <a:pt x="858" y="2845"/>
                </a:lnTo>
                <a:lnTo>
                  <a:pt x="811" y="2836"/>
                </a:lnTo>
                <a:lnTo>
                  <a:pt x="766" y="2821"/>
                </a:lnTo>
                <a:lnTo>
                  <a:pt x="725" y="2801"/>
                </a:lnTo>
                <a:lnTo>
                  <a:pt x="685" y="2777"/>
                </a:lnTo>
                <a:lnTo>
                  <a:pt x="649" y="2749"/>
                </a:lnTo>
                <a:lnTo>
                  <a:pt x="617" y="2717"/>
                </a:lnTo>
                <a:lnTo>
                  <a:pt x="588" y="2680"/>
                </a:lnTo>
                <a:lnTo>
                  <a:pt x="564" y="2642"/>
                </a:lnTo>
                <a:lnTo>
                  <a:pt x="545" y="2599"/>
                </a:lnTo>
                <a:lnTo>
                  <a:pt x="530" y="2555"/>
                </a:lnTo>
                <a:lnTo>
                  <a:pt x="522" y="2508"/>
                </a:lnTo>
                <a:lnTo>
                  <a:pt x="519" y="2459"/>
                </a:lnTo>
                <a:lnTo>
                  <a:pt x="519" y="378"/>
                </a:lnTo>
                <a:lnTo>
                  <a:pt x="57" y="184"/>
                </a:lnTo>
                <a:lnTo>
                  <a:pt x="39" y="172"/>
                </a:lnTo>
                <a:lnTo>
                  <a:pt x="23" y="159"/>
                </a:lnTo>
                <a:lnTo>
                  <a:pt x="10" y="141"/>
                </a:lnTo>
                <a:lnTo>
                  <a:pt x="3" y="122"/>
                </a:lnTo>
                <a:lnTo>
                  <a:pt x="0" y="101"/>
                </a:lnTo>
                <a:lnTo>
                  <a:pt x="1" y="79"/>
                </a:lnTo>
                <a:lnTo>
                  <a:pt x="7" y="59"/>
                </a:lnTo>
                <a:lnTo>
                  <a:pt x="18" y="40"/>
                </a:lnTo>
                <a:lnTo>
                  <a:pt x="32" y="24"/>
                </a:lnTo>
                <a:lnTo>
                  <a:pt x="49" y="12"/>
                </a:lnTo>
                <a:lnTo>
                  <a:pt x="69" y="4"/>
                </a:lnTo>
                <a:lnTo>
                  <a:pt x="89" y="0"/>
                </a:lnTo>
                <a:close/>
              </a:path>
            </a:pathLst>
          </a:custGeom>
          <a:solidFill>
            <a:schemeClr val="tx1">
              <a:lumMod val="75000"/>
              <a:lumOff val="2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6" name="Group 35"/>
          <p:cNvGrpSpPr/>
          <p:nvPr/>
        </p:nvGrpSpPr>
        <p:grpSpPr>
          <a:xfrm>
            <a:off x="4017518" y="3885878"/>
            <a:ext cx="442420" cy="412404"/>
            <a:chOff x="3479800" y="3486150"/>
            <a:chExt cx="538163" cy="501651"/>
          </a:xfrm>
          <a:solidFill>
            <a:schemeClr val="tx1">
              <a:lumMod val="75000"/>
              <a:lumOff val="25000"/>
            </a:schemeClr>
          </a:solidFill>
        </p:grpSpPr>
        <p:sp>
          <p:nvSpPr>
            <p:cNvPr id="37" name="Freeform 189"/>
            <p:cNvSpPr>
              <a:spLocks/>
            </p:cNvSpPr>
            <p:nvPr/>
          </p:nvSpPr>
          <p:spPr bwMode="auto">
            <a:xfrm>
              <a:off x="3479800" y="3678238"/>
              <a:ext cx="333375" cy="309563"/>
            </a:xfrm>
            <a:custGeom>
              <a:avLst/>
              <a:gdLst>
                <a:gd name="T0" fmla="*/ 1097 w 2098"/>
                <a:gd name="T1" fmla="*/ 13 h 1954"/>
                <a:gd name="T2" fmla="*/ 1136 w 2098"/>
                <a:gd name="T3" fmla="*/ 63 h 1954"/>
                <a:gd name="T4" fmla="*/ 1136 w 2098"/>
                <a:gd name="T5" fmla="*/ 125 h 1954"/>
                <a:gd name="T6" fmla="*/ 306 w 2098"/>
                <a:gd name="T7" fmla="*/ 969 h 1954"/>
                <a:gd name="T8" fmla="*/ 228 w 2098"/>
                <a:gd name="T9" fmla="*/ 1079 h 1954"/>
                <a:gd name="T10" fmla="*/ 193 w 2098"/>
                <a:gd name="T11" fmla="*/ 1205 h 1954"/>
                <a:gd name="T12" fmla="*/ 200 w 2098"/>
                <a:gd name="T13" fmla="*/ 1334 h 1954"/>
                <a:gd name="T14" fmla="*/ 249 w 2098"/>
                <a:gd name="T15" fmla="*/ 1455 h 1954"/>
                <a:gd name="T16" fmla="*/ 428 w 2098"/>
                <a:gd name="T17" fmla="*/ 1649 h 1954"/>
                <a:gd name="T18" fmla="*/ 538 w 2098"/>
                <a:gd name="T19" fmla="*/ 1726 h 1954"/>
                <a:gd name="T20" fmla="*/ 664 w 2098"/>
                <a:gd name="T21" fmla="*/ 1761 h 1954"/>
                <a:gd name="T22" fmla="*/ 792 w 2098"/>
                <a:gd name="T23" fmla="*/ 1754 h 1954"/>
                <a:gd name="T24" fmla="*/ 914 w 2098"/>
                <a:gd name="T25" fmla="*/ 1705 h 1954"/>
                <a:gd name="T26" fmla="*/ 1794 w 2098"/>
                <a:gd name="T27" fmla="*/ 840 h 1954"/>
                <a:gd name="T28" fmla="*/ 1871 w 2098"/>
                <a:gd name="T29" fmla="*/ 730 h 1954"/>
                <a:gd name="T30" fmla="*/ 1907 w 2098"/>
                <a:gd name="T31" fmla="*/ 605 h 1954"/>
                <a:gd name="T32" fmla="*/ 1900 w 2098"/>
                <a:gd name="T33" fmla="*/ 476 h 1954"/>
                <a:gd name="T34" fmla="*/ 1850 w 2098"/>
                <a:gd name="T35" fmla="*/ 354 h 1954"/>
                <a:gd name="T36" fmla="*/ 1780 w 2098"/>
                <a:gd name="T37" fmla="*/ 266 h 1954"/>
                <a:gd name="T38" fmla="*/ 1766 w 2098"/>
                <a:gd name="T39" fmla="*/ 205 h 1954"/>
                <a:gd name="T40" fmla="*/ 1794 w 2098"/>
                <a:gd name="T41" fmla="*/ 148 h 1954"/>
                <a:gd name="T42" fmla="*/ 1850 w 2098"/>
                <a:gd name="T43" fmla="*/ 122 h 1954"/>
                <a:gd name="T44" fmla="*/ 1911 w 2098"/>
                <a:gd name="T45" fmla="*/ 135 h 1954"/>
                <a:gd name="T46" fmla="*/ 1999 w 2098"/>
                <a:gd name="T47" fmla="*/ 234 h 1954"/>
                <a:gd name="T48" fmla="*/ 2070 w 2098"/>
                <a:gd name="T49" fmla="*/ 379 h 1954"/>
                <a:gd name="T50" fmla="*/ 2098 w 2098"/>
                <a:gd name="T51" fmla="*/ 536 h 1954"/>
                <a:gd name="T52" fmla="*/ 2084 w 2098"/>
                <a:gd name="T53" fmla="*/ 693 h 1954"/>
                <a:gd name="T54" fmla="*/ 2028 w 2098"/>
                <a:gd name="T55" fmla="*/ 843 h 1954"/>
                <a:gd name="T56" fmla="*/ 1928 w 2098"/>
                <a:gd name="T57" fmla="*/ 974 h 1954"/>
                <a:gd name="T58" fmla="*/ 1039 w 2098"/>
                <a:gd name="T59" fmla="*/ 1850 h 1954"/>
                <a:gd name="T60" fmla="*/ 903 w 2098"/>
                <a:gd name="T61" fmla="*/ 1920 h 1954"/>
                <a:gd name="T62" fmla="*/ 756 w 2098"/>
                <a:gd name="T63" fmla="*/ 1952 h 1954"/>
                <a:gd name="T64" fmla="*/ 607 w 2098"/>
                <a:gd name="T65" fmla="*/ 1944 h 1954"/>
                <a:gd name="T66" fmla="*/ 463 w 2098"/>
                <a:gd name="T67" fmla="*/ 1900 h 1954"/>
                <a:gd name="T68" fmla="*/ 333 w 2098"/>
                <a:gd name="T69" fmla="*/ 1819 h 1954"/>
                <a:gd name="T70" fmla="*/ 132 w 2098"/>
                <a:gd name="T71" fmla="*/ 1618 h 1954"/>
                <a:gd name="T72" fmla="*/ 44 w 2098"/>
                <a:gd name="T73" fmla="*/ 1472 h 1954"/>
                <a:gd name="T74" fmla="*/ 3 w 2098"/>
                <a:gd name="T75" fmla="*/ 1306 h 1954"/>
                <a:gd name="T76" fmla="*/ 11 w 2098"/>
                <a:gd name="T77" fmla="*/ 1133 h 1954"/>
                <a:gd name="T78" fmla="*/ 69 w 2098"/>
                <a:gd name="T79" fmla="*/ 973 h 1954"/>
                <a:gd name="T80" fmla="*/ 171 w 2098"/>
                <a:gd name="T81" fmla="*/ 835 h 1954"/>
                <a:gd name="T82" fmla="*/ 1016 w 2098"/>
                <a:gd name="T83" fmla="*/ 4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98" h="1954">
                  <a:moveTo>
                    <a:pt x="1057" y="0"/>
                  </a:moveTo>
                  <a:lnTo>
                    <a:pt x="1078" y="4"/>
                  </a:lnTo>
                  <a:lnTo>
                    <a:pt x="1097" y="13"/>
                  </a:lnTo>
                  <a:lnTo>
                    <a:pt x="1114" y="27"/>
                  </a:lnTo>
                  <a:lnTo>
                    <a:pt x="1128" y="44"/>
                  </a:lnTo>
                  <a:lnTo>
                    <a:pt x="1136" y="63"/>
                  </a:lnTo>
                  <a:lnTo>
                    <a:pt x="1142" y="83"/>
                  </a:lnTo>
                  <a:lnTo>
                    <a:pt x="1142" y="104"/>
                  </a:lnTo>
                  <a:lnTo>
                    <a:pt x="1136" y="125"/>
                  </a:lnTo>
                  <a:lnTo>
                    <a:pt x="1128" y="144"/>
                  </a:lnTo>
                  <a:lnTo>
                    <a:pt x="1114" y="161"/>
                  </a:lnTo>
                  <a:lnTo>
                    <a:pt x="306" y="969"/>
                  </a:lnTo>
                  <a:lnTo>
                    <a:pt x="275" y="1003"/>
                  </a:lnTo>
                  <a:lnTo>
                    <a:pt x="249" y="1040"/>
                  </a:lnTo>
                  <a:lnTo>
                    <a:pt x="228" y="1079"/>
                  </a:lnTo>
                  <a:lnTo>
                    <a:pt x="211" y="1120"/>
                  </a:lnTo>
                  <a:lnTo>
                    <a:pt x="200" y="1162"/>
                  </a:lnTo>
                  <a:lnTo>
                    <a:pt x="193" y="1205"/>
                  </a:lnTo>
                  <a:lnTo>
                    <a:pt x="191" y="1248"/>
                  </a:lnTo>
                  <a:lnTo>
                    <a:pt x="193" y="1292"/>
                  </a:lnTo>
                  <a:lnTo>
                    <a:pt x="200" y="1334"/>
                  </a:lnTo>
                  <a:lnTo>
                    <a:pt x="211" y="1376"/>
                  </a:lnTo>
                  <a:lnTo>
                    <a:pt x="228" y="1416"/>
                  </a:lnTo>
                  <a:lnTo>
                    <a:pt x="249" y="1455"/>
                  </a:lnTo>
                  <a:lnTo>
                    <a:pt x="275" y="1492"/>
                  </a:lnTo>
                  <a:lnTo>
                    <a:pt x="306" y="1527"/>
                  </a:lnTo>
                  <a:lnTo>
                    <a:pt x="428" y="1649"/>
                  </a:lnTo>
                  <a:lnTo>
                    <a:pt x="462" y="1679"/>
                  </a:lnTo>
                  <a:lnTo>
                    <a:pt x="499" y="1705"/>
                  </a:lnTo>
                  <a:lnTo>
                    <a:pt x="538" y="1726"/>
                  </a:lnTo>
                  <a:lnTo>
                    <a:pt x="578" y="1743"/>
                  </a:lnTo>
                  <a:lnTo>
                    <a:pt x="620" y="1754"/>
                  </a:lnTo>
                  <a:lnTo>
                    <a:pt x="664" y="1761"/>
                  </a:lnTo>
                  <a:lnTo>
                    <a:pt x="707" y="1764"/>
                  </a:lnTo>
                  <a:lnTo>
                    <a:pt x="750" y="1761"/>
                  </a:lnTo>
                  <a:lnTo>
                    <a:pt x="792" y="1754"/>
                  </a:lnTo>
                  <a:lnTo>
                    <a:pt x="835" y="1743"/>
                  </a:lnTo>
                  <a:lnTo>
                    <a:pt x="875" y="1726"/>
                  </a:lnTo>
                  <a:lnTo>
                    <a:pt x="914" y="1705"/>
                  </a:lnTo>
                  <a:lnTo>
                    <a:pt x="951" y="1679"/>
                  </a:lnTo>
                  <a:lnTo>
                    <a:pt x="985" y="1649"/>
                  </a:lnTo>
                  <a:lnTo>
                    <a:pt x="1794" y="840"/>
                  </a:lnTo>
                  <a:lnTo>
                    <a:pt x="1825" y="806"/>
                  </a:lnTo>
                  <a:lnTo>
                    <a:pt x="1850" y="769"/>
                  </a:lnTo>
                  <a:lnTo>
                    <a:pt x="1871" y="730"/>
                  </a:lnTo>
                  <a:lnTo>
                    <a:pt x="1888" y="689"/>
                  </a:lnTo>
                  <a:lnTo>
                    <a:pt x="1900" y="648"/>
                  </a:lnTo>
                  <a:lnTo>
                    <a:pt x="1907" y="605"/>
                  </a:lnTo>
                  <a:lnTo>
                    <a:pt x="1909" y="561"/>
                  </a:lnTo>
                  <a:lnTo>
                    <a:pt x="1907" y="518"/>
                  </a:lnTo>
                  <a:lnTo>
                    <a:pt x="1900" y="476"/>
                  </a:lnTo>
                  <a:lnTo>
                    <a:pt x="1888" y="434"/>
                  </a:lnTo>
                  <a:lnTo>
                    <a:pt x="1871" y="393"/>
                  </a:lnTo>
                  <a:lnTo>
                    <a:pt x="1850" y="354"/>
                  </a:lnTo>
                  <a:lnTo>
                    <a:pt x="1825" y="317"/>
                  </a:lnTo>
                  <a:lnTo>
                    <a:pt x="1794" y="282"/>
                  </a:lnTo>
                  <a:lnTo>
                    <a:pt x="1780" y="266"/>
                  </a:lnTo>
                  <a:lnTo>
                    <a:pt x="1771" y="246"/>
                  </a:lnTo>
                  <a:lnTo>
                    <a:pt x="1766" y="226"/>
                  </a:lnTo>
                  <a:lnTo>
                    <a:pt x="1766" y="205"/>
                  </a:lnTo>
                  <a:lnTo>
                    <a:pt x="1771" y="184"/>
                  </a:lnTo>
                  <a:lnTo>
                    <a:pt x="1780" y="166"/>
                  </a:lnTo>
                  <a:lnTo>
                    <a:pt x="1794" y="148"/>
                  </a:lnTo>
                  <a:lnTo>
                    <a:pt x="1811" y="135"/>
                  </a:lnTo>
                  <a:lnTo>
                    <a:pt x="1830" y="126"/>
                  </a:lnTo>
                  <a:lnTo>
                    <a:pt x="1850" y="122"/>
                  </a:lnTo>
                  <a:lnTo>
                    <a:pt x="1871" y="122"/>
                  </a:lnTo>
                  <a:lnTo>
                    <a:pt x="1892" y="126"/>
                  </a:lnTo>
                  <a:lnTo>
                    <a:pt x="1911" y="135"/>
                  </a:lnTo>
                  <a:lnTo>
                    <a:pt x="1928" y="148"/>
                  </a:lnTo>
                  <a:lnTo>
                    <a:pt x="1966" y="191"/>
                  </a:lnTo>
                  <a:lnTo>
                    <a:pt x="1999" y="234"/>
                  </a:lnTo>
                  <a:lnTo>
                    <a:pt x="2028" y="281"/>
                  </a:lnTo>
                  <a:lnTo>
                    <a:pt x="2050" y="330"/>
                  </a:lnTo>
                  <a:lnTo>
                    <a:pt x="2070" y="379"/>
                  </a:lnTo>
                  <a:lnTo>
                    <a:pt x="2084" y="431"/>
                  </a:lnTo>
                  <a:lnTo>
                    <a:pt x="2094" y="482"/>
                  </a:lnTo>
                  <a:lnTo>
                    <a:pt x="2098" y="536"/>
                  </a:lnTo>
                  <a:lnTo>
                    <a:pt x="2098" y="588"/>
                  </a:lnTo>
                  <a:lnTo>
                    <a:pt x="2094" y="641"/>
                  </a:lnTo>
                  <a:lnTo>
                    <a:pt x="2084" y="693"/>
                  </a:lnTo>
                  <a:lnTo>
                    <a:pt x="2070" y="744"/>
                  </a:lnTo>
                  <a:lnTo>
                    <a:pt x="2050" y="794"/>
                  </a:lnTo>
                  <a:lnTo>
                    <a:pt x="2028" y="843"/>
                  </a:lnTo>
                  <a:lnTo>
                    <a:pt x="1999" y="889"/>
                  </a:lnTo>
                  <a:lnTo>
                    <a:pt x="1966" y="933"/>
                  </a:lnTo>
                  <a:lnTo>
                    <a:pt x="1928" y="974"/>
                  </a:lnTo>
                  <a:lnTo>
                    <a:pt x="1120" y="1783"/>
                  </a:lnTo>
                  <a:lnTo>
                    <a:pt x="1081" y="1819"/>
                  </a:lnTo>
                  <a:lnTo>
                    <a:pt x="1039" y="1850"/>
                  </a:lnTo>
                  <a:lnTo>
                    <a:pt x="995" y="1878"/>
                  </a:lnTo>
                  <a:lnTo>
                    <a:pt x="950" y="1900"/>
                  </a:lnTo>
                  <a:lnTo>
                    <a:pt x="903" y="1920"/>
                  </a:lnTo>
                  <a:lnTo>
                    <a:pt x="855" y="1934"/>
                  </a:lnTo>
                  <a:lnTo>
                    <a:pt x="806" y="1944"/>
                  </a:lnTo>
                  <a:lnTo>
                    <a:pt x="756" y="1952"/>
                  </a:lnTo>
                  <a:lnTo>
                    <a:pt x="707" y="1954"/>
                  </a:lnTo>
                  <a:lnTo>
                    <a:pt x="656" y="1952"/>
                  </a:lnTo>
                  <a:lnTo>
                    <a:pt x="607" y="1944"/>
                  </a:lnTo>
                  <a:lnTo>
                    <a:pt x="558" y="1934"/>
                  </a:lnTo>
                  <a:lnTo>
                    <a:pt x="510" y="1920"/>
                  </a:lnTo>
                  <a:lnTo>
                    <a:pt x="463" y="1900"/>
                  </a:lnTo>
                  <a:lnTo>
                    <a:pt x="417" y="1878"/>
                  </a:lnTo>
                  <a:lnTo>
                    <a:pt x="374" y="1850"/>
                  </a:lnTo>
                  <a:lnTo>
                    <a:pt x="333" y="1819"/>
                  </a:lnTo>
                  <a:lnTo>
                    <a:pt x="293" y="1783"/>
                  </a:lnTo>
                  <a:lnTo>
                    <a:pt x="171" y="1661"/>
                  </a:lnTo>
                  <a:lnTo>
                    <a:pt x="132" y="1618"/>
                  </a:lnTo>
                  <a:lnTo>
                    <a:pt x="98" y="1572"/>
                  </a:lnTo>
                  <a:lnTo>
                    <a:pt x="68" y="1523"/>
                  </a:lnTo>
                  <a:lnTo>
                    <a:pt x="44" y="1472"/>
                  </a:lnTo>
                  <a:lnTo>
                    <a:pt x="25" y="1418"/>
                  </a:lnTo>
                  <a:lnTo>
                    <a:pt x="11" y="1363"/>
                  </a:lnTo>
                  <a:lnTo>
                    <a:pt x="3" y="1306"/>
                  </a:lnTo>
                  <a:lnTo>
                    <a:pt x="0" y="1248"/>
                  </a:lnTo>
                  <a:lnTo>
                    <a:pt x="3" y="1190"/>
                  </a:lnTo>
                  <a:lnTo>
                    <a:pt x="11" y="1133"/>
                  </a:lnTo>
                  <a:lnTo>
                    <a:pt x="25" y="1077"/>
                  </a:lnTo>
                  <a:lnTo>
                    <a:pt x="44" y="1025"/>
                  </a:lnTo>
                  <a:lnTo>
                    <a:pt x="69" y="973"/>
                  </a:lnTo>
                  <a:lnTo>
                    <a:pt x="98" y="924"/>
                  </a:lnTo>
                  <a:lnTo>
                    <a:pt x="133" y="878"/>
                  </a:lnTo>
                  <a:lnTo>
                    <a:pt x="171" y="835"/>
                  </a:lnTo>
                  <a:lnTo>
                    <a:pt x="980" y="27"/>
                  </a:lnTo>
                  <a:lnTo>
                    <a:pt x="997" y="13"/>
                  </a:lnTo>
                  <a:lnTo>
                    <a:pt x="1016" y="4"/>
                  </a:lnTo>
                  <a:lnTo>
                    <a:pt x="1036" y="0"/>
                  </a:lnTo>
                  <a:lnTo>
                    <a:pt x="105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90"/>
            <p:cNvSpPr>
              <a:spLocks/>
            </p:cNvSpPr>
            <p:nvPr/>
          </p:nvSpPr>
          <p:spPr bwMode="auto">
            <a:xfrm>
              <a:off x="3686175" y="3486150"/>
              <a:ext cx="331788" cy="311150"/>
            </a:xfrm>
            <a:custGeom>
              <a:avLst/>
              <a:gdLst>
                <a:gd name="T0" fmla="*/ 1470 w 2098"/>
                <a:gd name="T1" fmla="*/ 5 h 1954"/>
                <a:gd name="T2" fmla="*/ 1624 w 2098"/>
                <a:gd name="T3" fmla="*/ 47 h 1954"/>
                <a:gd name="T4" fmla="*/ 1763 w 2098"/>
                <a:gd name="T5" fmla="*/ 133 h 1954"/>
                <a:gd name="T6" fmla="*/ 1966 w 2098"/>
                <a:gd name="T7" fmla="*/ 335 h 1954"/>
                <a:gd name="T8" fmla="*/ 2054 w 2098"/>
                <a:gd name="T9" fmla="*/ 481 h 1954"/>
                <a:gd name="T10" fmla="*/ 2095 w 2098"/>
                <a:gd name="T11" fmla="*/ 647 h 1954"/>
                <a:gd name="T12" fmla="*/ 2086 w 2098"/>
                <a:gd name="T13" fmla="*/ 820 h 1954"/>
                <a:gd name="T14" fmla="*/ 2029 w 2098"/>
                <a:gd name="T15" fmla="*/ 981 h 1954"/>
                <a:gd name="T16" fmla="*/ 1926 w 2098"/>
                <a:gd name="T17" fmla="*/ 1119 h 1954"/>
                <a:gd name="T18" fmla="*/ 1086 w 2098"/>
                <a:gd name="T19" fmla="*/ 1948 h 1954"/>
                <a:gd name="T20" fmla="*/ 1032 w 2098"/>
                <a:gd name="T21" fmla="*/ 1953 h 1954"/>
                <a:gd name="T22" fmla="*/ 984 w 2098"/>
                <a:gd name="T23" fmla="*/ 1926 h 1954"/>
                <a:gd name="T24" fmla="*/ 956 w 2098"/>
                <a:gd name="T25" fmla="*/ 1869 h 1954"/>
                <a:gd name="T26" fmla="*/ 971 w 2098"/>
                <a:gd name="T27" fmla="*/ 1809 h 1954"/>
                <a:gd name="T28" fmla="*/ 1823 w 2098"/>
                <a:gd name="T29" fmla="*/ 950 h 1954"/>
                <a:gd name="T30" fmla="*/ 1887 w 2098"/>
                <a:gd name="T31" fmla="*/ 833 h 1954"/>
                <a:gd name="T32" fmla="*/ 1907 w 2098"/>
                <a:gd name="T33" fmla="*/ 705 h 1954"/>
                <a:gd name="T34" fmla="*/ 1887 w 2098"/>
                <a:gd name="T35" fmla="*/ 577 h 1954"/>
                <a:gd name="T36" fmla="*/ 1823 w 2098"/>
                <a:gd name="T37" fmla="*/ 460 h 1954"/>
                <a:gd name="T38" fmla="*/ 1636 w 2098"/>
                <a:gd name="T39" fmla="*/ 274 h 1954"/>
                <a:gd name="T40" fmla="*/ 1520 w 2098"/>
                <a:gd name="T41" fmla="*/ 210 h 1954"/>
                <a:gd name="T42" fmla="*/ 1392 w 2098"/>
                <a:gd name="T43" fmla="*/ 190 h 1954"/>
                <a:gd name="T44" fmla="*/ 1263 w 2098"/>
                <a:gd name="T45" fmla="*/ 210 h 1954"/>
                <a:gd name="T46" fmla="*/ 1147 w 2098"/>
                <a:gd name="T47" fmla="*/ 274 h 1954"/>
                <a:gd name="T48" fmla="*/ 274 w 2098"/>
                <a:gd name="T49" fmla="*/ 1147 h 1954"/>
                <a:gd name="T50" fmla="*/ 210 w 2098"/>
                <a:gd name="T51" fmla="*/ 1264 h 1954"/>
                <a:gd name="T52" fmla="*/ 189 w 2098"/>
                <a:gd name="T53" fmla="*/ 1391 h 1954"/>
                <a:gd name="T54" fmla="*/ 210 w 2098"/>
                <a:gd name="T55" fmla="*/ 1519 h 1954"/>
                <a:gd name="T56" fmla="*/ 274 w 2098"/>
                <a:gd name="T57" fmla="*/ 1636 h 1954"/>
                <a:gd name="T58" fmla="*/ 327 w 2098"/>
                <a:gd name="T59" fmla="*/ 1707 h 1954"/>
                <a:gd name="T60" fmla="*/ 327 w 2098"/>
                <a:gd name="T61" fmla="*/ 1768 h 1954"/>
                <a:gd name="T62" fmla="*/ 288 w 2098"/>
                <a:gd name="T63" fmla="*/ 1818 h 1954"/>
                <a:gd name="T64" fmla="*/ 227 w 2098"/>
                <a:gd name="T65" fmla="*/ 1832 h 1954"/>
                <a:gd name="T66" fmla="*/ 170 w 2098"/>
                <a:gd name="T67" fmla="*/ 1804 h 1954"/>
                <a:gd name="T68" fmla="*/ 71 w 2098"/>
                <a:gd name="T69" fmla="*/ 1673 h 1954"/>
                <a:gd name="T70" fmla="*/ 15 w 2098"/>
                <a:gd name="T71" fmla="*/ 1522 h 1954"/>
                <a:gd name="T72" fmla="*/ 0 w 2098"/>
                <a:gd name="T73" fmla="*/ 1365 h 1954"/>
                <a:gd name="T74" fmla="*/ 28 w 2098"/>
                <a:gd name="T75" fmla="*/ 1209 h 1954"/>
                <a:gd name="T76" fmla="*/ 99 w 2098"/>
                <a:gd name="T77" fmla="*/ 1064 h 1954"/>
                <a:gd name="T78" fmla="*/ 978 w 2098"/>
                <a:gd name="T79" fmla="*/ 170 h 1954"/>
                <a:gd name="T80" fmla="*/ 1111 w 2098"/>
                <a:gd name="T81" fmla="*/ 71 h 1954"/>
                <a:gd name="T82" fmla="*/ 1260 w 2098"/>
                <a:gd name="T83" fmla="*/ 15 h 1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98" h="1954">
                  <a:moveTo>
                    <a:pt x="1365" y="0"/>
                  </a:moveTo>
                  <a:lnTo>
                    <a:pt x="1418" y="0"/>
                  </a:lnTo>
                  <a:lnTo>
                    <a:pt x="1470" y="5"/>
                  </a:lnTo>
                  <a:lnTo>
                    <a:pt x="1523" y="15"/>
                  </a:lnTo>
                  <a:lnTo>
                    <a:pt x="1574" y="29"/>
                  </a:lnTo>
                  <a:lnTo>
                    <a:pt x="1624" y="47"/>
                  </a:lnTo>
                  <a:lnTo>
                    <a:pt x="1672" y="71"/>
                  </a:lnTo>
                  <a:lnTo>
                    <a:pt x="1719" y="100"/>
                  </a:lnTo>
                  <a:lnTo>
                    <a:pt x="1763" y="133"/>
                  </a:lnTo>
                  <a:lnTo>
                    <a:pt x="1805" y="170"/>
                  </a:lnTo>
                  <a:lnTo>
                    <a:pt x="1927" y="292"/>
                  </a:lnTo>
                  <a:lnTo>
                    <a:pt x="1966" y="335"/>
                  </a:lnTo>
                  <a:lnTo>
                    <a:pt x="2000" y="381"/>
                  </a:lnTo>
                  <a:lnTo>
                    <a:pt x="2029" y="430"/>
                  </a:lnTo>
                  <a:lnTo>
                    <a:pt x="2054" y="481"/>
                  </a:lnTo>
                  <a:lnTo>
                    <a:pt x="2072" y="535"/>
                  </a:lnTo>
                  <a:lnTo>
                    <a:pt x="2086" y="590"/>
                  </a:lnTo>
                  <a:lnTo>
                    <a:pt x="2095" y="647"/>
                  </a:lnTo>
                  <a:lnTo>
                    <a:pt x="2098" y="705"/>
                  </a:lnTo>
                  <a:lnTo>
                    <a:pt x="2095" y="763"/>
                  </a:lnTo>
                  <a:lnTo>
                    <a:pt x="2086" y="820"/>
                  </a:lnTo>
                  <a:lnTo>
                    <a:pt x="2072" y="875"/>
                  </a:lnTo>
                  <a:lnTo>
                    <a:pt x="2052" y="929"/>
                  </a:lnTo>
                  <a:lnTo>
                    <a:pt x="2029" y="981"/>
                  </a:lnTo>
                  <a:lnTo>
                    <a:pt x="1999" y="1029"/>
                  </a:lnTo>
                  <a:lnTo>
                    <a:pt x="1965" y="1075"/>
                  </a:lnTo>
                  <a:lnTo>
                    <a:pt x="1926" y="1119"/>
                  </a:lnTo>
                  <a:lnTo>
                    <a:pt x="1118" y="1926"/>
                  </a:lnTo>
                  <a:lnTo>
                    <a:pt x="1103" y="1938"/>
                  </a:lnTo>
                  <a:lnTo>
                    <a:pt x="1086" y="1948"/>
                  </a:lnTo>
                  <a:lnTo>
                    <a:pt x="1069" y="1953"/>
                  </a:lnTo>
                  <a:lnTo>
                    <a:pt x="1051" y="1954"/>
                  </a:lnTo>
                  <a:lnTo>
                    <a:pt x="1032" y="1953"/>
                  </a:lnTo>
                  <a:lnTo>
                    <a:pt x="1015" y="1947"/>
                  </a:lnTo>
                  <a:lnTo>
                    <a:pt x="998" y="1938"/>
                  </a:lnTo>
                  <a:lnTo>
                    <a:pt x="984" y="1926"/>
                  </a:lnTo>
                  <a:lnTo>
                    <a:pt x="971" y="1908"/>
                  </a:lnTo>
                  <a:lnTo>
                    <a:pt x="961" y="1890"/>
                  </a:lnTo>
                  <a:lnTo>
                    <a:pt x="956" y="1869"/>
                  </a:lnTo>
                  <a:lnTo>
                    <a:pt x="956" y="1849"/>
                  </a:lnTo>
                  <a:lnTo>
                    <a:pt x="961" y="1828"/>
                  </a:lnTo>
                  <a:lnTo>
                    <a:pt x="971" y="1809"/>
                  </a:lnTo>
                  <a:lnTo>
                    <a:pt x="984" y="1792"/>
                  </a:lnTo>
                  <a:lnTo>
                    <a:pt x="1792" y="984"/>
                  </a:lnTo>
                  <a:lnTo>
                    <a:pt x="1823" y="950"/>
                  </a:lnTo>
                  <a:lnTo>
                    <a:pt x="1848" y="913"/>
                  </a:lnTo>
                  <a:lnTo>
                    <a:pt x="1870" y="873"/>
                  </a:lnTo>
                  <a:lnTo>
                    <a:pt x="1887" y="833"/>
                  </a:lnTo>
                  <a:lnTo>
                    <a:pt x="1898" y="791"/>
                  </a:lnTo>
                  <a:lnTo>
                    <a:pt x="1905" y="748"/>
                  </a:lnTo>
                  <a:lnTo>
                    <a:pt x="1907" y="705"/>
                  </a:lnTo>
                  <a:lnTo>
                    <a:pt x="1905" y="662"/>
                  </a:lnTo>
                  <a:lnTo>
                    <a:pt x="1898" y="619"/>
                  </a:lnTo>
                  <a:lnTo>
                    <a:pt x="1887" y="577"/>
                  </a:lnTo>
                  <a:lnTo>
                    <a:pt x="1870" y="537"/>
                  </a:lnTo>
                  <a:lnTo>
                    <a:pt x="1848" y="498"/>
                  </a:lnTo>
                  <a:lnTo>
                    <a:pt x="1823" y="460"/>
                  </a:lnTo>
                  <a:lnTo>
                    <a:pt x="1792" y="426"/>
                  </a:lnTo>
                  <a:lnTo>
                    <a:pt x="1670" y="305"/>
                  </a:lnTo>
                  <a:lnTo>
                    <a:pt x="1636" y="274"/>
                  </a:lnTo>
                  <a:lnTo>
                    <a:pt x="1599" y="248"/>
                  </a:lnTo>
                  <a:lnTo>
                    <a:pt x="1560" y="227"/>
                  </a:lnTo>
                  <a:lnTo>
                    <a:pt x="1520" y="210"/>
                  </a:lnTo>
                  <a:lnTo>
                    <a:pt x="1478" y="199"/>
                  </a:lnTo>
                  <a:lnTo>
                    <a:pt x="1435" y="192"/>
                  </a:lnTo>
                  <a:lnTo>
                    <a:pt x="1392" y="190"/>
                  </a:lnTo>
                  <a:lnTo>
                    <a:pt x="1349" y="192"/>
                  </a:lnTo>
                  <a:lnTo>
                    <a:pt x="1306" y="199"/>
                  </a:lnTo>
                  <a:lnTo>
                    <a:pt x="1263" y="210"/>
                  </a:lnTo>
                  <a:lnTo>
                    <a:pt x="1223" y="227"/>
                  </a:lnTo>
                  <a:lnTo>
                    <a:pt x="1184" y="248"/>
                  </a:lnTo>
                  <a:lnTo>
                    <a:pt x="1147" y="274"/>
                  </a:lnTo>
                  <a:lnTo>
                    <a:pt x="1113" y="305"/>
                  </a:lnTo>
                  <a:lnTo>
                    <a:pt x="304" y="1112"/>
                  </a:lnTo>
                  <a:lnTo>
                    <a:pt x="274" y="1147"/>
                  </a:lnTo>
                  <a:lnTo>
                    <a:pt x="247" y="1183"/>
                  </a:lnTo>
                  <a:lnTo>
                    <a:pt x="227" y="1223"/>
                  </a:lnTo>
                  <a:lnTo>
                    <a:pt x="210" y="1264"/>
                  </a:lnTo>
                  <a:lnTo>
                    <a:pt x="198" y="1305"/>
                  </a:lnTo>
                  <a:lnTo>
                    <a:pt x="192" y="1348"/>
                  </a:lnTo>
                  <a:lnTo>
                    <a:pt x="189" y="1391"/>
                  </a:lnTo>
                  <a:lnTo>
                    <a:pt x="192" y="1435"/>
                  </a:lnTo>
                  <a:lnTo>
                    <a:pt x="198" y="1477"/>
                  </a:lnTo>
                  <a:lnTo>
                    <a:pt x="210" y="1519"/>
                  </a:lnTo>
                  <a:lnTo>
                    <a:pt x="227" y="1560"/>
                  </a:lnTo>
                  <a:lnTo>
                    <a:pt x="247" y="1600"/>
                  </a:lnTo>
                  <a:lnTo>
                    <a:pt x="274" y="1636"/>
                  </a:lnTo>
                  <a:lnTo>
                    <a:pt x="304" y="1671"/>
                  </a:lnTo>
                  <a:lnTo>
                    <a:pt x="318" y="1687"/>
                  </a:lnTo>
                  <a:lnTo>
                    <a:pt x="327" y="1707"/>
                  </a:lnTo>
                  <a:lnTo>
                    <a:pt x="332" y="1727"/>
                  </a:lnTo>
                  <a:lnTo>
                    <a:pt x="332" y="1748"/>
                  </a:lnTo>
                  <a:lnTo>
                    <a:pt x="327" y="1768"/>
                  </a:lnTo>
                  <a:lnTo>
                    <a:pt x="318" y="1787"/>
                  </a:lnTo>
                  <a:lnTo>
                    <a:pt x="304" y="1804"/>
                  </a:lnTo>
                  <a:lnTo>
                    <a:pt x="288" y="1818"/>
                  </a:lnTo>
                  <a:lnTo>
                    <a:pt x="268" y="1827"/>
                  </a:lnTo>
                  <a:lnTo>
                    <a:pt x="247" y="1832"/>
                  </a:lnTo>
                  <a:lnTo>
                    <a:pt x="227" y="1832"/>
                  </a:lnTo>
                  <a:lnTo>
                    <a:pt x="206" y="1827"/>
                  </a:lnTo>
                  <a:lnTo>
                    <a:pt x="188" y="1818"/>
                  </a:lnTo>
                  <a:lnTo>
                    <a:pt x="170" y="1804"/>
                  </a:lnTo>
                  <a:lnTo>
                    <a:pt x="132" y="1763"/>
                  </a:lnTo>
                  <a:lnTo>
                    <a:pt x="99" y="1719"/>
                  </a:lnTo>
                  <a:lnTo>
                    <a:pt x="71" y="1673"/>
                  </a:lnTo>
                  <a:lnTo>
                    <a:pt x="48" y="1624"/>
                  </a:lnTo>
                  <a:lnTo>
                    <a:pt x="28" y="1574"/>
                  </a:lnTo>
                  <a:lnTo>
                    <a:pt x="15" y="1522"/>
                  </a:lnTo>
                  <a:lnTo>
                    <a:pt x="4" y="1471"/>
                  </a:lnTo>
                  <a:lnTo>
                    <a:pt x="0" y="1418"/>
                  </a:lnTo>
                  <a:lnTo>
                    <a:pt x="0" y="1365"/>
                  </a:lnTo>
                  <a:lnTo>
                    <a:pt x="4" y="1312"/>
                  </a:lnTo>
                  <a:lnTo>
                    <a:pt x="15" y="1261"/>
                  </a:lnTo>
                  <a:lnTo>
                    <a:pt x="28" y="1209"/>
                  </a:lnTo>
                  <a:lnTo>
                    <a:pt x="48" y="1159"/>
                  </a:lnTo>
                  <a:lnTo>
                    <a:pt x="71" y="1110"/>
                  </a:lnTo>
                  <a:lnTo>
                    <a:pt x="99" y="1064"/>
                  </a:lnTo>
                  <a:lnTo>
                    <a:pt x="132" y="1020"/>
                  </a:lnTo>
                  <a:lnTo>
                    <a:pt x="170" y="978"/>
                  </a:lnTo>
                  <a:lnTo>
                    <a:pt x="978" y="170"/>
                  </a:lnTo>
                  <a:lnTo>
                    <a:pt x="1020" y="133"/>
                  </a:lnTo>
                  <a:lnTo>
                    <a:pt x="1064" y="100"/>
                  </a:lnTo>
                  <a:lnTo>
                    <a:pt x="1111" y="71"/>
                  </a:lnTo>
                  <a:lnTo>
                    <a:pt x="1159" y="47"/>
                  </a:lnTo>
                  <a:lnTo>
                    <a:pt x="1210" y="29"/>
                  </a:lnTo>
                  <a:lnTo>
                    <a:pt x="1260" y="15"/>
                  </a:lnTo>
                  <a:lnTo>
                    <a:pt x="1313" y="5"/>
                  </a:lnTo>
                  <a:lnTo>
                    <a:pt x="13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9" name="Freeform 201"/>
          <p:cNvSpPr>
            <a:spLocks noEditPoints="1"/>
          </p:cNvSpPr>
          <p:nvPr/>
        </p:nvSpPr>
        <p:spPr bwMode="auto">
          <a:xfrm>
            <a:off x="4057401" y="2563652"/>
            <a:ext cx="362654" cy="362654"/>
          </a:xfrm>
          <a:custGeom>
            <a:avLst/>
            <a:gdLst>
              <a:gd name="T0" fmla="*/ 1217 w 3484"/>
              <a:gd name="T1" fmla="*/ 237 h 3486"/>
              <a:gd name="T2" fmla="*/ 891 w 3484"/>
              <a:gd name="T3" fmla="*/ 355 h 3486"/>
              <a:gd name="T4" fmla="*/ 613 w 3484"/>
              <a:gd name="T5" fmla="*/ 553 h 3486"/>
              <a:gd name="T6" fmla="*/ 397 w 3484"/>
              <a:gd name="T7" fmla="*/ 817 h 3486"/>
              <a:gd name="T8" fmla="*/ 258 w 3484"/>
              <a:gd name="T9" fmla="*/ 1133 h 3486"/>
              <a:gd name="T10" fmla="*/ 208 w 3484"/>
              <a:gd name="T11" fmla="*/ 1486 h 3486"/>
              <a:gd name="T12" fmla="*/ 258 w 3484"/>
              <a:gd name="T13" fmla="*/ 1840 h 3486"/>
              <a:gd name="T14" fmla="*/ 397 w 3484"/>
              <a:gd name="T15" fmla="*/ 2156 h 3486"/>
              <a:gd name="T16" fmla="*/ 613 w 3484"/>
              <a:gd name="T17" fmla="*/ 2420 h 3486"/>
              <a:gd name="T18" fmla="*/ 891 w 3484"/>
              <a:gd name="T19" fmla="*/ 2618 h 3486"/>
              <a:gd name="T20" fmla="*/ 1217 w 3484"/>
              <a:gd name="T21" fmla="*/ 2737 h 3486"/>
              <a:gd name="T22" fmla="*/ 1576 w 3484"/>
              <a:gd name="T23" fmla="*/ 2761 h 3486"/>
              <a:gd name="T24" fmla="*/ 1922 w 3484"/>
              <a:gd name="T25" fmla="*/ 2688 h 3486"/>
              <a:gd name="T26" fmla="*/ 2226 w 3484"/>
              <a:gd name="T27" fmla="*/ 2528 h 3486"/>
              <a:gd name="T28" fmla="*/ 2474 w 3484"/>
              <a:gd name="T29" fmla="*/ 2295 h 3486"/>
              <a:gd name="T30" fmla="*/ 2654 w 3484"/>
              <a:gd name="T31" fmla="*/ 2004 h 3486"/>
              <a:gd name="T32" fmla="*/ 2750 w 3484"/>
              <a:gd name="T33" fmla="*/ 1666 h 3486"/>
              <a:gd name="T34" fmla="*/ 2750 w 3484"/>
              <a:gd name="T35" fmla="*/ 1306 h 3486"/>
              <a:gd name="T36" fmla="*/ 2654 w 3484"/>
              <a:gd name="T37" fmla="*/ 970 h 3486"/>
              <a:gd name="T38" fmla="*/ 2474 w 3484"/>
              <a:gd name="T39" fmla="*/ 679 h 3486"/>
              <a:gd name="T40" fmla="*/ 2226 w 3484"/>
              <a:gd name="T41" fmla="*/ 445 h 3486"/>
              <a:gd name="T42" fmla="*/ 1922 w 3484"/>
              <a:gd name="T43" fmla="*/ 285 h 3486"/>
              <a:gd name="T44" fmla="*/ 1576 w 3484"/>
              <a:gd name="T45" fmla="*/ 212 h 3486"/>
              <a:gd name="T46" fmla="*/ 1679 w 3484"/>
              <a:gd name="T47" fmla="*/ 13 h 3486"/>
              <a:gd name="T48" fmla="*/ 2042 w 3484"/>
              <a:gd name="T49" fmla="*/ 108 h 3486"/>
              <a:gd name="T50" fmla="*/ 2364 w 3484"/>
              <a:gd name="T51" fmla="*/ 287 h 3486"/>
              <a:gd name="T52" fmla="*/ 2628 w 3484"/>
              <a:gd name="T53" fmla="*/ 536 h 3486"/>
              <a:gd name="T54" fmla="*/ 2827 w 3484"/>
              <a:gd name="T55" fmla="*/ 845 h 3486"/>
              <a:gd name="T56" fmla="*/ 2944 w 3484"/>
              <a:gd name="T57" fmla="*/ 1199 h 3486"/>
              <a:gd name="T58" fmla="*/ 2969 w 3484"/>
              <a:gd name="T59" fmla="*/ 1587 h 3486"/>
              <a:gd name="T60" fmla="*/ 2891 w 3484"/>
              <a:gd name="T61" fmla="*/ 1971 h 3486"/>
              <a:gd name="T62" fmla="*/ 2722 w 3484"/>
              <a:gd name="T63" fmla="*/ 2311 h 3486"/>
              <a:gd name="T64" fmla="*/ 3469 w 3484"/>
              <a:gd name="T65" fmla="*/ 3327 h 3486"/>
              <a:gd name="T66" fmla="*/ 3480 w 3484"/>
              <a:gd name="T67" fmla="*/ 3415 h 3486"/>
              <a:gd name="T68" fmla="*/ 3420 w 3484"/>
              <a:gd name="T69" fmla="*/ 3479 h 3486"/>
              <a:gd name="T70" fmla="*/ 3342 w 3484"/>
              <a:gd name="T71" fmla="*/ 3478 h 3486"/>
              <a:gd name="T72" fmla="*/ 2388 w 3484"/>
              <a:gd name="T73" fmla="*/ 2668 h 3486"/>
              <a:gd name="T74" fmla="*/ 2059 w 3484"/>
              <a:gd name="T75" fmla="*/ 2858 h 3486"/>
              <a:gd name="T76" fmla="*/ 1685 w 3484"/>
              <a:gd name="T77" fmla="*/ 2960 h 3486"/>
              <a:gd name="T78" fmla="*/ 1292 w 3484"/>
              <a:gd name="T79" fmla="*/ 2961 h 3486"/>
              <a:gd name="T80" fmla="*/ 930 w 3484"/>
              <a:gd name="T81" fmla="*/ 2865 h 3486"/>
              <a:gd name="T82" fmla="*/ 608 w 3484"/>
              <a:gd name="T83" fmla="*/ 2686 h 3486"/>
              <a:gd name="T84" fmla="*/ 343 w 3484"/>
              <a:gd name="T85" fmla="*/ 2436 h 3486"/>
              <a:gd name="T86" fmla="*/ 145 w 3484"/>
              <a:gd name="T87" fmla="*/ 2128 h 3486"/>
              <a:gd name="T88" fmla="*/ 28 w 3484"/>
              <a:gd name="T89" fmla="*/ 1774 h 3486"/>
              <a:gd name="T90" fmla="*/ 3 w 3484"/>
              <a:gd name="T91" fmla="*/ 1389 h 3486"/>
              <a:gd name="T92" fmla="*/ 75 w 3484"/>
              <a:gd name="T93" fmla="*/ 1018 h 3486"/>
              <a:gd name="T94" fmla="*/ 234 w 3484"/>
              <a:gd name="T95" fmla="*/ 685 h 3486"/>
              <a:gd name="T96" fmla="*/ 468 w 3484"/>
              <a:gd name="T97" fmla="*/ 404 h 3486"/>
              <a:gd name="T98" fmla="*/ 763 w 3484"/>
              <a:gd name="T99" fmla="*/ 188 h 3486"/>
              <a:gd name="T100" fmla="*/ 1107 w 3484"/>
              <a:gd name="T101" fmla="*/ 49 h 3486"/>
              <a:gd name="T102" fmla="*/ 1486 w 3484"/>
              <a:gd name="T103" fmla="*/ 0 h 34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84" h="3486">
                <a:moveTo>
                  <a:pt x="1485" y="209"/>
                </a:moveTo>
                <a:lnTo>
                  <a:pt x="1394" y="212"/>
                </a:lnTo>
                <a:lnTo>
                  <a:pt x="1305" y="222"/>
                </a:lnTo>
                <a:lnTo>
                  <a:pt x="1217" y="237"/>
                </a:lnTo>
                <a:lnTo>
                  <a:pt x="1132" y="259"/>
                </a:lnTo>
                <a:lnTo>
                  <a:pt x="1049" y="285"/>
                </a:lnTo>
                <a:lnTo>
                  <a:pt x="969" y="318"/>
                </a:lnTo>
                <a:lnTo>
                  <a:pt x="891" y="355"/>
                </a:lnTo>
                <a:lnTo>
                  <a:pt x="816" y="398"/>
                </a:lnTo>
                <a:lnTo>
                  <a:pt x="745" y="445"/>
                </a:lnTo>
                <a:lnTo>
                  <a:pt x="677" y="497"/>
                </a:lnTo>
                <a:lnTo>
                  <a:pt x="613" y="553"/>
                </a:lnTo>
                <a:lnTo>
                  <a:pt x="552" y="614"/>
                </a:lnTo>
                <a:lnTo>
                  <a:pt x="496" y="679"/>
                </a:lnTo>
                <a:lnTo>
                  <a:pt x="444" y="746"/>
                </a:lnTo>
                <a:lnTo>
                  <a:pt x="397" y="817"/>
                </a:lnTo>
                <a:lnTo>
                  <a:pt x="354" y="892"/>
                </a:lnTo>
                <a:lnTo>
                  <a:pt x="317" y="970"/>
                </a:lnTo>
                <a:lnTo>
                  <a:pt x="284" y="1050"/>
                </a:lnTo>
                <a:lnTo>
                  <a:pt x="258" y="1133"/>
                </a:lnTo>
                <a:lnTo>
                  <a:pt x="235" y="1218"/>
                </a:lnTo>
                <a:lnTo>
                  <a:pt x="220" y="1306"/>
                </a:lnTo>
                <a:lnTo>
                  <a:pt x="211" y="1395"/>
                </a:lnTo>
                <a:lnTo>
                  <a:pt x="208" y="1486"/>
                </a:lnTo>
                <a:lnTo>
                  <a:pt x="211" y="1577"/>
                </a:lnTo>
                <a:lnTo>
                  <a:pt x="220" y="1668"/>
                </a:lnTo>
                <a:lnTo>
                  <a:pt x="235" y="1754"/>
                </a:lnTo>
                <a:lnTo>
                  <a:pt x="258" y="1840"/>
                </a:lnTo>
                <a:lnTo>
                  <a:pt x="284" y="1923"/>
                </a:lnTo>
                <a:lnTo>
                  <a:pt x="317" y="2004"/>
                </a:lnTo>
                <a:lnTo>
                  <a:pt x="354" y="2081"/>
                </a:lnTo>
                <a:lnTo>
                  <a:pt x="397" y="2156"/>
                </a:lnTo>
                <a:lnTo>
                  <a:pt x="444" y="2227"/>
                </a:lnTo>
                <a:lnTo>
                  <a:pt x="496" y="2295"/>
                </a:lnTo>
                <a:lnTo>
                  <a:pt x="552" y="2360"/>
                </a:lnTo>
                <a:lnTo>
                  <a:pt x="613" y="2420"/>
                </a:lnTo>
                <a:lnTo>
                  <a:pt x="677" y="2476"/>
                </a:lnTo>
                <a:lnTo>
                  <a:pt x="745" y="2528"/>
                </a:lnTo>
                <a:lnTo>
                  <a:pt x="816" y="2576"/>
                </a:lnTo>
                <a:lnTo>
                  <a:pt x="891" y="2618"/>
                </a:lnTo>
                <a:lnTo>
                  <a:pt x="969" y="2655"/>
                </a:lnTo>
                <a:lnTo>
                  <a:pt x="1049" y="2688"/>
                </a:lnTo>
                <a:lnTo>
                  <a:pt x="1132" y="2716"/>
                </a:lnTo>
                <a:lnTo>
                  <a:pt x="1217" y="2737"/>
                </a:lnTo>
                <a:lnTo>
                  <a:pt x="1305" y="2752"/>
                </a:lnTo>
                <a:lnTo>
                  <a:pt x="1394" y="2761"/>
                </a:lnTo>
                <a:lnTo>
                  <a:pt x="1485" y="2765"/>
                </a:lnTo>
                <a:lnTo>
                  <a:pt x="1576" y="2761"/>
                </a:lnTo>
                <a:lnTo>
                  <a:pt x="1666" y="2752"/>
                </a:lnTo>
                <a:lnTo>
                  <a:pt x="1753" y="2737"/>
                </a:lnTo>
                <a:lnTo>
                  <a:pt x="1839" y="2716"/>
                </a:lnTo>
                <a:lnTo>
                  <a:pt x="1922" y="2688"/>
                </a:lnTo>
                <a:lnTo>
                  <a:pt x="2002" y="2655"/>
                </a:lnTo>
                <a:lnTo>
                  <a:pt x="2079" y="2618"/>
                </a:lnTo>
                <a:lnTo>
                  <a:pt x="2155" y="2575"/>
                </a:lnTo>
                <a:lnTo>
                  <a:pt x="2226" y="2528"/>
                </a:lnTo>
                <a:lnTo>
                  <a:pt x="2294" y="2476"/>
                </a:lnTo>
                <a:lnTo>
                  <a:pt x="2357" y="2420"/>
                </a:lnTo>
                <a:lnTo>
                  <a:pt x="2418" y="2360"/>
                </a:lnTo>
                <a:lnTo>
                  <a:pt x="2474" y="2295"/>
                </a:lnTo>
                <a:lnTo>
                  <a:pt x="2526" y="2227"/>
                </a:lnTo>
                <a:lnTo>
                  <a:pt x="2573" y="2155"/>
                </a:lnTo>
                <a:lnTo>
                  <a:pt x="2616" y="2081"/>
                </a:lnTo>
                <a:lnTo>
                  <a:pt x="2654" y="2004"/>
                </a:lnTo>
                <a:lnTo>
                  <a:pt x="2686" y="1923"/>
                </a:lnTo>
                <a:lnTo>
                  <a:pt x="2713" y="1840"/>
                </a:lnTo>
                <a:lnTo>
                  <a:pt x="2734" y="1754"/>
                </a:lnTo>
                <a:lnTo>
                  <a:pt x="2750" y="1666"/>
                </a:lnTo>
                <a:lnTo>
                  <a:pt x="2760" y="1577"/>
                </a:lnTo>
                <a:lnTo>
                  <a:pt x="2763" y="1486"/>
                </a:lnTo>
                <a:lnTo>
                  <a:pt x="2760" y="1395"/>
                </a:lnTo>
                <a:lnTo>
                  <a:pt x="2750" y="1306"/>
                </a:lnTo>
                <a:lnTo>
                  <a:pt x="2734" y="1218"/>
                </a:lnTo>
                <a:lnTo>
                  <a:pt x="2713" y="1133"/>
                </a:lnTo>
                <a:lnTo>
                  <a:pt x="2686" y="1051"/>
                </a:lnTo>
                <a:lnTo>
                  <a:pt x="2654" y="970"/>
                </a:lnTo>
                <a:lnTo>
                  <a:pt x="2616" y="893"/>
                </a:lnTo>
                <a:lnTo>
                  <a:pt x="2573" y="817"/>
                </a:lnTo>
                <a:lnTo>
                  <a:pt x="2526" y="746"/>
                </a:lnTo>
                <a:lnTo>
                  <a:pt x="2474" y="679"/>
                </a:lnTo>
                <a:lnTo>
                  <a:pt x="2418" y="614"/>
                </a:lnTo>
                <a:lnTo>
                  <a:pt x="2357" y="553"/>
                </a:lnTo>
                <a:lnTo>
                  <a:pt x="2294" y="497"/>
                </a:lnTo>
                <a:lnTo>
                  <a:pt x="2226" y="445"/>
                </a:lnTo>
                <a:lnTo>
                  <a:pt x="2155" y="399"/>
                </a:lnTo>
                <a:lnTo>
                  <a:pt x="2079" y="355"/>
                </a:lnTo>
                <a:lnTo>
                  <a:pt x="2002" y="318"/>
                </a:lnTo>
                <a:lnTo>
                  <a:pt x="1922" y="285"/>
                </a:lnTo>
                <a:lnTo>
                  <a:pt x="1839" y="259"/>
                </a:lnTo>
                <a:lnTo>
                  <a:pt x="1753" y="237"/>
                </a:lnTo>
                <a:lnTo>
                  <a:pt x="1666" y="222"/>
                </a:lnTo>
                <a:lnTo>
                  <a:pt x="1576" y="212"/>
                </a:lnTo>
                <a:lnTo>
                  <a:pt x="1485" y="209"/>
                </a:lnTo>
                <a:close/>
                <a:moveTo>
                  <a:pt x="1486" y="0"/>
                </a:moveTo>
                <a:lnTo>
                  <a:pt x="1583" y="3"/>
                </a:lnTo>
                <a:lnTo>
                  <a:pt x="1679" y="13"/>
                </a:lnTo>
                <a:lnTo>
                  <a:pt x="1773" y="28"/>
                </a:lnTo>
                <a:lnTo>
                  <a:pt x="1865" y="49"/>
                </a:lnTo>
                <a:lnTo>
                  <a:pt x="1955" y="75"/>
                </a:lnTo>
                <a:lnTo>
                  <a:pt x="2042" y="108"/>
                </a:lnTo>
                <a:lnTo>
                  <a:pt x="2127" y="145"/>
                </a:lnTo>
                <a:lnTo>
                  <a:pt x="2209" y="188"/>
                </a:lnTo>
                <a:lnTo>
                  <a:pt x="2287" y="235"/>
                </a:lnTo>
                <a:lnTo>
                  <a:pt x="2364" y="287"/>
                </a:lnTo>
                <a:lnTo>
                  <a:pt x="2436" y="344"/>
                </a:lnTo>
                <a:lnTo>
                  <a:pt x="2503" y="404"/>
                </a:lnTo>
                <a:lnTo>
                  <a:pt x="2568" y="469"/>
                </a:lnTo>
                <a:lnTo>
                  <a:pt x="2628" y="536"/>
                </a:lnTo>
                <a:lnTo>
                  <a:pt x="2685" y="609"/>
                </a:lnTo>
                <a:lnTo>
                  <a:pt x="2737" y="685"/>
                </a:lnTo>
                <a:lnTo>
                  <a:pt x="2784" y="763"/>
                </a:lnTo>
                <a:lnTo>
                  <a:pt x="2827" y="845"/>
                </a:lnTo>
                <a:lnTo>
                  <a:pt x="2864" y="930"/>
                </a:lnTo>
                <a:lnTo>
                  <a:pt x="2897" y="1017"/>
                </a:lnTo>
                <a:lnTo>
                  <a:pt x="2923" y="1107"/>
                </a:lnTo>
                <a:lnTo>
                  <a:pt x="2944" y="1199"/>
                </a:lnTo>
                <a:lnTo>
                  <a:pt x="2960" y="1293"/>
                </a:lnTo>
                <a:lnTo>
                  <a:pt x="2969" y="1389"/>
                </a:lnTo>
                <a:lnTo>
                  <a:pt x="2972" y="1486"/>
                </a:lnTo>
                <a:lnTo>
                  <a:pt x="2969" y="1587"/>
                </a:lnTo>
                <a:lnTo>
                  <a:pt x="2959" y="1687"/>
                </a:lnTo>
                <a:lnTo>
                  <a:pt x="2942" y="1783"/>
                </a:lnTo>
                <a:lnTo>
                  <a:pt x="2920" y="1878"/>
                </a:lnTo>
                <a:lnTo>
                  <a:pt x="2891" y="1971"/>
                </a:lnTo>
                <a:lnTo>
                  <a:pt x="2857" y="2060"/>
                </a:lnTo>
                <a:lnTo>
                  <a:pt x="2817" y="2147"/>
                </a:lnTo>
                <a:lnTo>
                  <a:pt x="2773" y="2230"/>
                </a:lnTo>
                <a:lnTo>
                  <a:pt x="2722" y="2311"/>
                </a:lnTo>
                <a:lnTo>
                  <a:pt x="2668" y="2388"/>
                </a:lnTo>
                <a:lnTo>
                  <a:pt x="2607" y="2461"/>
                </a:lnTo>
                <a:lnTo>
                  <a:pt x="3454" y="3308"/>
                </a:lnTo>
                <a:lnTo>
                  <a:pt x="3469" y="3327"/>
                </a:lnTo>
                <a:lnTo>
                  <a:pt x="3480" y="3349"/>
                </a:lnTo>
                <a:lnTo>
                  <a:pt x="3484" y="3371"/>
                </a:lnTo>
                <a:lnTo>
                  <a:pt x="3484" y="3393"/>
                </a:lnTo>
                <a:lnTo>
                  <a:pt x="3480" y="3415"/>
                </a:lnTo>
                <a:lnTo>
                  <a:pt x="3469" y="3437"/>
                </a:lnTo>
                <a:lnTo>
                  <a:pt x="3454" y="3456"/>
                </a:lnTo>
                <a:lnTo>
                  <a:pt x="3438" y="3470"/>
                </a:lnTo>
                <a:lnTo>
                  <a:pt x="3420" y="3479"/>
                </a:lnTo>
                <a:lnTo>
                  <a:pt x="3401" y="3484"/>
                </a:lnTo>
                <a:lnTo>
                  <a:pt x="3381" y="3486"/>
                </a:lnTo>
                <a:lnTo>
                  <a:pt x="3362" y="3484"/>
                </a:lnTo>
                <a:lnTo>
                  <a:pt x="3342" y="3478"/>
                </a:lnTo>
                <a:lnTo>
                  <a:pt x="3324" y="3468"/>
                </a:lnTo>
                <a:lnTo>
                  <a:pt x="3308" y="3456"/>
                </a:lnTo>
                <a:lnTo>
                  <a:pt x="2461" y="2608"/>
                </a:lnTo>
                <a:lnTo>
                  <a:pt x="2388" y="2668"/>
                </a:lnTo>
                <a:lnTo>
                  <a:pt x="2311" y="2723"/>
                </a:lnTo>
                <a:lnTo>
                  <a:pt x="2230" y="2773"/>
                </a:lnTo>
                <a:lnTo>
                  <a:pt x="2146" y="2819"/>
                </a:lnTo>
                <a:lnTo>
                  <a:pt x="2059" y="2858"/>
                </a:lnTo>
                <a:lnTo>
                  <a:pt x="1970" y="2892"/>
                </a:lnTo>
                <a:lnTo>
                  <a:pt x="1877" y="2920"/>
                </a:lnTo>
                <a:lnTo>
                  <a:pt x="1783" y="2944"/>
                </a:lnTo>
                <a:lnTo>
                  <a:pt x="1685" y="2960"/>
                </a:lnTo>
                <a:lnTo>
                  <a:pt x="1587" y="2969"/>
                </a:lnTo>
                <a:lnTo>
                  <a:pt x="1486" y="2973"/>
                </a:lnTo>
                <a:lnTo>
                  <a:pt x="1388" y="2970"/>
                </a:lnTo>
                <a:lnTo>
                  <a:pt x="1292" y="2961"/>
                </a:lnTo>
                <a:lnTo>
                  <a:pt x="1199" y="2945"/>
                </a:lnTo>
                <a:lnTo>
                  <a:pt x="1107" y="2924"/>
                </a:lnTo>
                <a:lnTo>
                  <a:pt x="1016" y="2897"/>
                </a:lnTo>
                <a:lnTo>
                  <a:pt x="930" y="2865"/>
                </a:lnTo>
                <a:lnTo>
                  <a:pt x="845" y="2827"/>
                </a:lnTo>
                <a:lnTo>
                  <a:pt x="763" y="2785"/>
                </a:lnTo>
                <a:lnTo>
                  <a:pt x="685" y="2738"/>
                </a:lnTo>
                <a:lnTo>
                  <a:pt x="608" y="2686"/>
                </a:lnTo>
                <a:lnTo>
                  <a:pt x="536" y="2629"/>
                </a:lnTo>
                <a:lnTo>
                  <a:pt x="468" y="2569"/>
                </a:lnTo>
                <a:lnTo>
                  <a:pt x="404" y="2504"/>
                </a:lnTo>
                <a:lnTo>
                  <a:pt x="343" y="2436"/>
                </a:lnTo>
                <a:lnTo>
                  <a:pt x="287" y="2364"/>
                </a:lnTo>
                <a:lnTo>
                  <a:pt x="235" y="2289"/>
                </a:lnTo>
                <a:lnTo>
                  <a:pt x="188" y="2209"/>
                </a:lnTo>
                <a:lnTo>
                  <a:pt x="145" y="2128"/>
                </a:lnTo>
                <a:lnTo>
                  <a:pt x="108" y="2043"/>
                </a:lnTo>
                <a:lnTo>
                  <a:pt x="75" y="1956"/>
                </a:lnTo>
                <a:lnTo>
                  <a:pt x="49" y="1866"/>
                </a:lnTo>
                <a:lnTo>
                  <a:pt x="28" y="1774"/>
                </a:lnTo>
                <a:lnTo>
                  <a:pt x="12" y="1680"/>
                </a:lnTo>
                <a:lnTo>
                  <a:pt x="3" y="1584"/>
                </a:lnTo>
                <a:lnTo>
                  <a:pt x="0" y="1486"/>
                </a:lnTo>
                <a:lnTo>
                  <a:pt x="3" y="1389"/>
                </a:lnTo>
                <a:lnTo>
                  <a:pt x="12" y="1293"/>
                </a:lnTo>
                <a:lnTo>
                  <a:pt x="28" y="1199"/>
                </a:lnTo>
                <a:lnTo>
                  <a:pt x="49" y="1107"/>
                </a:lnTo>
                <a:lnTo>
                  <a:pt x="75" y="1018"/>
                </a:lnTo>
                <a:lnTo>
                  <a:pt x="108" y="930"/>
                </a:lnTo>
                <a:lnTo>
                  <a:pt x="145" y="845"/>
                </a:lnTo>
                <a:lnTo>
                  <a:pt x="188" y="763"/>
                </a:lnTo>
                <a:lnTo>
                  <a:pt x="234" y="685"/>
                </a:lnTo>
                <a:lnTo>
                  <a:pt x="286" y="610"/>
                </a:lnTo>
                <a:lnTo>
                  <a:pt x="342" y="538"/>
                </a:lnTo>
                <a:lnTo>
                  <a:pt x="404" y="469"/>
                </a:lnTo>
                <a:lnTo>
                  <a:pt x="468" y="404"/>
                </a:lnTo>
                <a:lnTo>
                  <a:pt x="536" y="344"/>
                </a:lnTo>
                <a:lnTo>
                  <a:pt x="608" y="287"/>
                </a:lnTo>
                <a:lnTo>
                  <a:pt x="684" y="235"/>
                </a:lnTo>
                <a:lnTo>
                  <a:pt x="763" y="188"/>
                </a:lnTo>
                <a:lnTo>
                  <a:pt x="845" y="145"/>
                </a:lnTo>
                <a:lnTo>
                  <a:pt x="930" y="108"/>
                </a:lnTo>
                <a:lnTo>
                  <a:pt x="1016" y="75"/>
                </a:lnTo>
                <a:lnTo>
                  <a:pt x="1107" y="49"/>
                </a:lnTo>
                <a:lnTo>
                  <a:pt x="1199" y="28"/>
                </a:lnTo>
                <a:lnTo>
                  <a:pt x="1292" y="13"/>
                </a:lnTo>
                <a:lnTo>
                  <a:pt x="1388" y="3"/>
                </a:lnTo>
                <a:lnTo>
                  <a:pt x="1486" y="0"/>
                </a:lnTo>
                <a:close/>
              </a:path>
            </a:pathLst>
          </a:custGeom>
          <a:solidFill>
            <a:schemeClr val="tx1">
              <a:lumMod val="75000"/>
              <a:lumOff val="2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0" name="Group 39"/>
          <p:cNvGrpSpPr/>
          <p:nvPr/>
        </p:nvGrpSpPr>
        <p:grpSpPr>
          <a:xfrm>
            <a:off x="4057622" y="5232699"/>
            <a:ext cx="364726" cy="427827"/>
            <a:chOff x="1671638" y="5013325"/>
            <a:chExt cx="458787" cy="538162"/>
          </a:xfrm>
          <a:solidFill>
            <a:schemeClr val="tx1">
              <a:lumMod val="75000"/>
              <a:lumOff val="25000"/>
            </a:schemeClr>
          </a:solidFill>
        </p:grpSpPr>
        <p:sp>
          <p:nvSpPr>
            <p:cNvPr id="41" name="Freeform 211"/>
            <p:cNvSpPr>
              <a:spLocks noEditPoints="1"/>
            </p:cNvSpPr>
            <p:nvPr/>
          </p:nvSpPr>
          <p:spPr bwMode="auto">
            <a:xfrm>
              <a:off x="1784350" y="5013325"/>
              <a:ext cx="233362" cy="290512"/>
            </a:xfrm>
            <a:custGeom>
              <a:avLst/>
              <a:gdLst>
                <a:gd name="T0" fmla="*/ 662 w 1465"/>
                <a:gd name="T1" fmla="*/ 193 h 1829"/>
                <a:gd name="T2" fmla="*/ 555 w 1465"/>
                <a:gd name="T3" fmla="*/ 214 h 1829"/>
                <a:gd name="T4" fmla="*/ 441 w 1465"/>
                <a:gd name="T5" fmla="*/ 263 h 1829"/>
                <a:gd name="T6" fmla="*/ 332 w 1465"/>
                <a:gd name="T7" fmla="*/ 351 h 1829"/>
                <a:gd name="T8" fmla="*/ 247 w 1465"/>
                <a:gd name="T9" fmla="*/ 489 h 1829"/>
                <a:gd name="T10" fmla="*/ 199 w 1465"/>
                <a:gd name="T11" fmla="*/ 688 h 1829"/>
                <a:gd name="T12" fmla="*/ 193 w 1465"/>
                <a:gd name="T13" fmla="*/ 755 h 1829"/>
                <a:gd name="T14" fmla="*/ 190 w 1465"/>
                <a:gd name="T15" fmla="*/ 808 h 1829"/>
                <a:gd name="T16" fmla="*/ 190 w 1465"/>
                <a:gd name="T17" fmla="*/ 943 h 1829"/>
                <a:gd name="T18" fmla="*/ 209 w 1465"/>
                <a:gd name="T19" fmla="*/ 1123 h 1829"/>
                <a:gd name="T20" fmla="*/ 264 w 1465"/>
                <a:gd name="T21" fmla="*/ 1317 h 1829"/>
                <a:gd name="T22" fmla="*/ 367 w 1465"/>
                <a:gd name="T23" fmla="*/ 1489 h 1829"/>
                <a:gd name="T24" fmla="*/ 523 w 1465"/>
                <a:gd name="T25" fmla="*/ 1601 h 1829"/>
                <a:gd name="T26" fmla="*/ 729 w 1465"/>
                <a:gd name="T27" fmla="*/ 1639 h 1829"/>
                <a:gd name="T28" fmla="*/ 895 w 1465"/>
                <a:gd name="T29" fmla="*/ 1617 h 1829"/>
                <a:gd name="T30" fmla="*/ 1063 w 1465"/>
                <a:gd name="T31" fmla="*/ 1524 h 1829"/>
                <a:gd name="T32" fmla="*/ 1181 w 1465"/>
                <a:gd name="T33" fmla="*/ 1363 h 1829"/>
                <a:gd name="T34" fmla="*/ 1246 w 1465"/>
                <a:gd name="T35" fmla="*/ 1172 h 1829"/>
                <a:gd name="T36" fmla="*/ 1272 w 1465"/>
                <a:gd name="T37" fmla="*/ 985 h 1829"/>
                <a:gd name="T38" fmla="*/ 1276 w 1465"/>
                <a:gd name="T39" fmla="*/ 836 h 1829"/>
                <a:gd name="T40" fmla="*/ 1272 w 1465"/>
                <a:gd name="T41" fmla="*/ 759 h 1829"/>
                <a:gd name="T42" fmla="*/ 1270 w 1465"/>
                <a:gd name="T43" fmla="*/ 748 h 1829"/>
                <a:gd name="T44" fmla="*/ 1234 w 1465"/>
                <a:gd name="T45" fmla="*/ 534 h 1829"/>
                <a:gd name="T46" fmla="*/ 1156 w 1465"/>
                <a:gd name="T47" fmla="*/ 383 h 1829"/>
                <a:gd name="T48" fmla="*/ 1052 w 1465"/>
                <a:gd name="T49" fmla="*/ 282 h 1829"/>
                <a:gd name="T50" fmla="*/ 934 w 1465"/>
                <a:gd name="T51" fmla="*/ 223 h 1829"/>
                <a:gd name="T52" fmla="*/ 817 w 1465"/>
                <a:gd name="T53" fmla="*/ 197 h 1829"/>
                <a:gd name="T54" fmla="*/ 728 w 1465"/>
                <a:gd name="T55" fmla="*/ 190 h 1829"/>
                <a:gd name="T56" fmla="*/ 878 w 1465"/>
                <a:gd name="T57" fmla="*/ 13 h 1829"/>
                <a:gd name="T58" fmla="*/ 1119 w 1465"/>
                <a:gd name="T59" fmla="*/ 99 h 1829"/>
                <a:gd name="T60" fmla="*/ 1225 w 1465"/>
                <a:gd name="T61" fmla="*/ 176 h 1829"/>
                <a:gd name="T62" fmla="*/ 1326 w 1465"/>
                <a:gd name="T63" fmla="*/ 292 h 1829"/>
                <a:gd name="T64" fmla="*/ 1407 w 1465"/>
                <a:gd name="T65" fmla="*/ 454 h 1829"/>
                <a:gd name="T66" fmla="*/ 1455 w 1465"/>
                <a:gd name="T67" fmla="*/ 673 h 1829"/>
                <a:gd name="T68" fmla="*/ 1463 w 1465"/>
                <a:gd name="T69" fmla="*/ 789 h 1829"/>
                <a:gd name="T70" fmla="*/ 1464 w 1465"/>
                <a:gd name="T71" fmla="*/ 933 h 1829"/>
                <a:gd name="T72" fmla="*/ 1445 w 1465"/>
                <a:gd name="T73" fmla="*/ 1134 h 1829"/>
                <a:gd name="T74" fmla="*/ 1388 w 1465"/>
                <a:gd name="T75" fmla="*/ 1356 h 1829"/>
                <a:gd name="T76" fmla="*/ 1277 w 1465"/>
                <a:gd name="T77" fmla="*/ 1568 h 1829"/>
                <a:gd name="T78" fmla="*/ 1102 w 1465"/>
                <a:gd name="T79" fmla="*/ 1731 h 1829"/>
                <a:gd name="T80" fmla="*/ 874 w 1465"/>
                <a:gd name="T81" fmla="*/ 1817 h 1829"/>
                <a:gd name="T82" fmla="*/ 653 w 1465"/>
                <a:gd name="T83" fmla="*/ 1826 h 1829"/>
                <a:gd name="T84" fmla="*/ 415 w 1465"/>
                <a:gd name="T85" fmla="*/ 1760 h 1829"/>
                <a:gd name="T86" fmla="*/ 226 w 1465"/>
                <a:gd name="T87" fmla="*/ 1615 h 1829"/>
                <a:gd name="T88" fmla="*/ 99 w 1465"/>
                <a:gd name="T89" fmla="*/ 1412 h 1829"/>
                <a:gd name="T90" fmla="*/ 31 w 1465"/>
                <a:gd name="T91" fmla="*/ 1189 h 1829"/>
                <a:gd name="T92" fmla="*/ 3 w 1465"/>
                <a:gd name="T93" fmla="*/ 980 h 1829"/>
                <a:gd name="T94" fmla="*/ 1 w 1465"/>
                <a:gd name="T95" fmla="*/ 818 h 1829"/>
                <a:gd name="T96" fmla="*/ 6 w 1465"/>
                <a:gd name="T97" fmla="*/ 737 h 1829"/>
                <a:gd name="T98" fmla="*/ 42 w 1465"/>
                <a:gd name="T99" fmla="*/ 502 h 1829"/>
                <a:gd name="T100" fmla="*/ 118 w 1465"/>
                <a:gd name="T101" fmla="*/ 325 h 1829"/>
                <a:gd name="T102" fmla="*/ 216 w 1465"/>
                <a:gd name="T103" fmla="*/ 198 h 1829"/>
                <a:gd name="T104" fmla="*/ 324 w 1465"/>
                <a:gd name="T105" fmla="*/ 112 h 1829"/>
                <a:gd name="T106" fmla="*/ 514 w 1465"/>
                <a:gd name="T107" fmla="*/ 29 h 1829"/>
                <a:gd name="T108" fmla="*/ 696 w 1465"/>
                <a:gd name="T109"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5" h="1829">
                  <a:moveTo>
                    <a:pt x="728" y="190"/>
                  </a:moveTo>
                  <a:lnTo>
                    <a:pt x="708" y="190"/>
                  </a:lnTo>
                  <a:lnTo>
                    <a:pt x="685" y="191"/>
                  </a:lnTo>
                  <a:lnTo>
                    <a:pt x="662" y="193"/>
                  </a:lnTo>
                  <a:lnTo>
                    <a:pt x="637" y="197"/>
                  </a:lnTo>
                  <a:lnTo>
                    <a:pt x="610" y="201"/>
                  </a:lnTo>
                  <a:lnTo>
                    <a:pt x="583" y="207"/>
                  </a:lnTo>
                  <a:lnTo>
                    <a:pt x="555" y="214"/>
                  </a:lnTo>
                  <a:lnTo>
                    <a:pt x="526" y="223"/>
                  </a:lnTo>
                  <a:lnTo>
                    <a:pt x="497" y="234"/>
                  </a:lnTo>
                  <a:lnTo>
                    <a:pt x="469" y="247"/>
                  </a:lnTo>
                  <a:lnTo>
                    <a:pt x="441" y="263"/>
                  </a:lnTo>
                  <a:lnTo>
                    <a:pt x="412" y="280"/>
                  </a:lnTo>
                  <a:lnTo>
                    <a:pt x="385" y="301"/>
                  </a:lnTo>
                  <a:lnTo>
                    <a:pt x="358" y="325"/>
                  </a:lnTo>
                  <a:lnTo>
                    <a:pt x="332" y="351"/>
                  </a:lnTo>
                  <a:lnTo>
                    <a:pt x="308" y="380"/>
                  </a:lnTo>
                  <a:lnTo>
                    <a:pt x="286" y="413"/>
                  </a:lnTo>
                  <a:lnTo>
                    <a:pt x="266" y="449"/>
                  </a:lnTo>
                  <a:lnTo>
                    <a:pt x="247" y="489"/>
                  </a:lnTo>
                  <a:lnTo>
                    <a:pt x="231" y="532"/>
                  </a:lnTo>
                  <a:lnTo>
                    <a:pt x="218" y="580"/>
                  </a:lnTo>
                  <a:lnTo>
                    <a:pt x="206" y="632"/>
                  </a:lnTo>
                  <a:lnTo>
                    <a:pt x="199" y="688"/>
                  </a:lnTo>
                  <a:lnTo>
                    <a:pt x="194" y="748"/>
                  </a:lnTo>
                  <a:lnTo>
                    <a:pt x="194" y="750"/>
                  </a:lnTo>
                  <a:lnTo>
                    <a:pt x="194" y="752"/>
                  </a:lnTo>
                  <a:lnTo>
                    <a:pt x="193" y="755"/>
                  </a:lnTo>
                  <a:lnTo>
                    <a:pt x="193" y="759"/>
                  </a:lnTo>
                  <a:lnTo>
                    <a:pt x="192" y="769"/>
                  </a:lnTo>
                  <a:lnTo>
                    <a:pt x="191" y="786"/>
                  </a:lnTo>
                  <a:lnTo>
                    <a:pt x="190" y="808"/>
                  </a:lnTo>
                  <a:lnTo>
                    <a:pt x="189" y="836"/>
                  </a:lnTo>
                  <a:lnTo>
                    <a:pt x="189" y="867"/>
                  </a:lnTo>
                  <a:lnTo>
                    <a:pt x="189" y="903"/>
                  </a:lnTo>
                  <a:lnTo>
                    <a:pt x="190" y="943"/>
                  </a:lnTo>
                  <a:lnTo>
                    <a:pt x="193" y="985"/>
                  </a:lnTo>
                  <a:lnTo>
                    <a:pt x="197" y="1029"/>
                  </a:lnTo>
                  <a:lnTo>
                    <a:pt x="202" y="1076"/>
                  </a:lnTo>
                  <a:lnTo>
                    <a:pt x="209" y="1123"/>
                  </a:lnTo>
                  <a:lnTo>
                    <a:pt x="220" y="1172"/>
                  </a:lnTo>
                  <a:lnTo>
                    <a:pt x="231" y="1221"/>
                  </a:lnTo>
                  <a:lnTo>
                    <a:pt x="246" y="1269"/>
                  </a:lnTo>
                  <a:lnTo>
                    <a:pt x="264" y="1317"/>
                  </a:lnTo>
                  <a:lnTo>
                    <a:pt x="285" y="1363"/>
                  </a:lnTo>
                  <a:lnTo>
                    <a:pt x="308" y="1408"/>
                  </a:lnTo>
                  <a:lnTo>
                    <a:pt x="336" y="1450"/>
                  </a:lnTo>
                  <a:lnTo>
                    <a:pt x="367" y="1489"/>
                  </a:lnTo>
                  <a:lnTo>
                    <a:pt x="401" y="1524"/>
                  </a:lnTo>
                  <a:lnTo>
                    <a:pt x="440" y="1554"/>
                  </a:lnTo>
                  <a:lnTo>
                    <a:pt x="480" y="1580"/>
                  </a:lnTo>
                  <a:lnTo>
                    <a:pt x="523" y="1601"/>
                  </a:lnTo>
                  <a:lnTo>
                    <a:pt x="570" y="1617"/>
                  </a:lnTo>
                  <a:lnTo>
                    <a:pt x="619" y="1630"/>
                  </a:lnTo>
                  <a:lnTo>
                    <a:pt x="672" y="1637"/>
                  </a:lnTo>
                  <a:lnTo>
                    <a:pt x="729" y="1639"/>
                  </a:lnTo>
                  <a:lnTo>
                    <a:pt x="736" y="1639"/>
                  </a:lnTo>
                  <a:lnTo>
                    <a:pt x="792" y="1637"/>
                  </a:lnTo>
                  <a:lnTo>
                    <a:pt x="846" y="1630"/>
                  </a:lnTo>
                  <a:lnTo>
                    <a:pt x="895" y="1617"/>
                  </a:lnTo>
                  <a:lnTo>
                    <a:pt x="942" y="1601"/>
                  </a:lnTo>
                  <a:lnTo>
                    <a:pt x="985" y="1580"/>
                  </a:lnTo>
                  <a:lnTo>
                    <a:pt x="1025" y="1554"/>
                  </a:lnTo>
                  <a:lnTo>
                    <a:pt x="1063" y="1524"/>
                  </a:lnTo>
                  <a:lnTo>
                    <a:pt x="1098" y="1489"/>
                  </a:lnTo>
                  <a:lnTo>
                    <a:pt x="1130" y="1450"/>
                  </a:lnTo>
                  <a:lnTo>
                    <a:pt x="1156" y="1408"/>
                  </a:lnTo>
                  <a:lnTo>
                    <a:pt x="1181" y="1363"/>
                  </a:lnTo>
                  <a:lnTo>
                    <a:pt x="1202" y="1317"/>
                  </a:lnTo>
                  <a:lnTo>
                    <a:pt x="1219" y="1269"/>
                  </a:lnTo>
                  <a:lnTo>
                    <a:pt x="1234" y="1221"/>
                  </a:lnTo>
                  <a:lnTo>
                    <a:pt x="1246" y="1172"/>
                  </a:lnTo>
                  <a:lnTo>
                    <a:pt x="1256" y="1123"/>
                  </a:lnTo>
                  <a:lnTo>
                    <a:pt x="1263" y="1076"/>
                  </a:lnTo>
                  <a:lnTo>
                    <a:pt x="1269" y="1029"/>
                  </a:lnTo>
                  <a:lnTo>
                    <a:pt x="1272" y="985"/>
                  </a:lnTo>
                  <a:lnTo>
                    <a:pt x="1275" y="943"/>
                  </a:lnTo>
                  <a:lnTo>
                    <a:pt x="1276" y="903"/>
                  </a:lnTo>
                  <a:lnTo>
                    <a:pt x="1276" y="868"/>
                  </a:lnTo>
                  <a:lnTo>
                    <a:pt x="1276" y="836"/>
                  </a:lnTo>
                  <a:lnTo>
                    <a:pt x="1275" y="808"/>
                  </a:lnTo>
                  <a:lnTo>
                    <a:pt x="1274" y="787"/>
                  </a:lnTo>
                  <a:lnTo>
                    <a:pt x="1272" y="769"/>
                  </a:lnTo>
                  <a:lnTo>
                    <a:pt x="1272" y="759"/>
                  </a:lnTo>
                  <a:lnTo>
                    <a:pt x="1271" y="755"/>
                  </a:lnTo>
                  <a:lnTo>
                    <a:pt x="1271" y="752"/>
                  </a:lnTo>
                  <a:lnTo>
                    <a:pt x="1271" y="750"/>
                  </a:lnTo>
                  <a:lnTo>
                    <a:pt x="1270" y="748"/>
                  </a:lnTo>
                  <a:lnTo>
                    <a:pt x="1266" y="688"/>
                  </a:lnTo>
                  <a:lnTo>
                    <a:pt x="1259" y="634"/>
                  </a:lnTo>
                  <a:lnTo>
                    <a:pt x="1247" y="582"/>
                  </a:lnTo>
                  <a:lnTo>
                    <a:pt x="1234" y="534"/>
                  </a:lnTo>
                  <a:lnTo>
                    <a:pt x="1218" y="491"/>
                  </a:lnTo>
                  <a:lnTo>
                    <a:pt x="1200" y="452"/>
                  </a:lnTo>
                  <a:lnTo>
                    <a:pt x="1179" y="416"/>
                  </a:lnTo>
                  <a:lnTo>
                    <a:pt x="1156" y="383"/>
                  </a:lnTo>
                  <a:lnTo>
                    <a:pt x="1133" y="353"/>
                  </a:lnTo>
                  <a:lnTo>
                    <a:pt x="1107" y="327"/>
                  </a:lnTo>
                  <a:lnTo>
                    <a:pt x="1080" y="303"/>
                  </a:lnTo>
                  <a:lnTo>
                    <a:pt x="1052" y="282"/>
                  </a:lnTo>
                  <a:lnTo>
                    <a:pt x="1023" y="265"/>
                  </a:lnTo>
                  <a:lnTo>
                    <a:pt x="994" y="248"/>
                  </a:lnTo>
                  <a:lnTo>
                    <a:pt x="964" y="235"/>
                  </a:lnTo>
                  <a:lnTo>
                    <a:pt x="934" y="223"/>
                  </a:lnTo>
                  <a:lnTo>
                    <a:pt x="904" y="214"/>
                  </a:lnTo>
                  <a:lnTo>
                    <a:pt x="874" y="207"/>
                  </a:lnTo>
                  <a:lnTo>
                    <a:pt x="846" y="201"/>
                  </a:lnTo>
                  <a:lnTo>
                    <a:pt x="817" y="197"/>
                  </a:lnTo>
                  <a:lnTo>
                    <a:pt x="789" y="193"/>
                  </a:lnTo>
                  <a:lnTo>
                    <a:pt x="762" y="191"/>
                  </a:lnTo>
                  <a:lnTo>
                    <a:pt x="736" y="190"/>
                  </a:lnTo>
                  <a:lnTo>
                    <a:pt x="728" y="190"/>
                  </a:lnTo>
                  <a:close/>
                  <a:moveTo>
                    <a:pt x="729" y="0"/>
                  </a:moveTo>
                  <a:lnTo>
                    <a:pt x="740" y="0"/>
                  </a:lnTo>
                  <a:lnTo>
                    <a:pt x="810" y="4"/>
                  </a:lnTo>
                  <a:lnTo>
                    <a:pt x="878" y="13"/>
                  </a:lnTo>
                  <a:lnTo>
                    <a:pt x="942" y="27"/>
                  </a:lnTo>
                  <a:lnTo>
                    <a:pt x="1004" y="47"/>
                  </a:lnTo>
                  <a:lnTo>
                    <a:pt x="1062" y="70"/>
                  </a:lnTo>
                  <a:lnTo>
                    <a:pt x="1119" y="99"/>
                  </a:lnTo>
                  <a:lnTo>
                    <a:pt x="1145" y="115"/>
                  </a:lnTo>
                  <a:lnTo>
                    <a:pt x="1171" y="132"/>
                  </a:lnTo>
                  <a:lnTo>
                    <a:pt x="1198" y="153"/>
                  </a:lnTo>
                  <a:lnTo>
                    <a:pt x="1225" y="176"/>
                  </a:lnTo>
                  <a:lnTo>
                    <a:pt x="1250" y="201"/>
                  </a:lnTo>
                  <a:lnTo>
                    <a:pt x="1276" y="228"/>
                  </a:lnTo>
                  <a:lnTo>
                    <a:pt x="1302" y="259"/>
                  </a:lnTo>
                  <a:lnTo>
                    <a:pt x="1326" y="292"/>
                  </a:lnTo>
                  <a:lnTo>
                    <a:pt x="1349" y="327"/>
                  </a:lnTo>
                  <a:lnTo>
                    <a:pt x="1370" y="366"/>
                  </a:lnTo>
                  <a:lnTo>
                    <a:pt x="1390" y="408"/>
                  </a:lnTo>
                  <a:lnTo>
                    <a:pt x="1407" y="454"/>
                  </a:lnTo>
                  <a:lnTo>
                    <a:pt x="1423" y="503"/>
                  </a:lnTo>
                  <a:lnTo>
                    <a:pt x="1436" y="556"/>
                  </a:lnTo>
                  <a:lnTo>
                    <a:pt x="1447" y="613"/>
                  </a:lnTo>
                  <a:lnTo>
                    <a:pt x="1455" y="673"/>
                  </a:lnTo>
                  <a:lnTo>
                    <a:pt x="1460" y="737"/>
                  </a:lnTo>
                  <a:lnTo>
                    <a:pt x="1460" y="747"/>
                  </a:lnTo>
                  <a:lnTo>
                    <a:pt x="1462" y="765"/>
                  </a:lnTo>
                  <a:lnTo>
                    <a:pt x="1463" y="789"/>
                  </a:lnTo>
                  <a:lnTo>
                    <a:pt x="1464" y="818"/>
                  </a:lnTo>
                  <a:lnTo>
                    <a:pt x="1465" y="852"/>
                  </a:lnTo>
                  <a:lnTo>
                    <a:pt x="1465" y="891"/>
                  </a:lnTo>
                  <a:lnTo>
                    <a:pt x="1464" y="933"/>
                  </a:lnTo>
                  <a:lnTo>
                    <a:pt x="1462" y="980"/>
                  </a:lnTo>
                  <a:lnTo>
                    <a:pt x="1458" y="1028"/>
                  </a:lnTo>
                  <a:lnTo>
                    <a:pt x="1453" y="1080"/>
                  </a:lnTo>
                  <a:lnTo>
                    <a:pt x="1445" y="1134"/>
                  </a:lnTo>
                  <a:lnTo>
                    <a:pt x="1435" y="1189"/>
                  </a:lnTo>
                  <a:lnTo>
                    <a:pt x="1422" y="1244"/>
                  </a:lnTo>
                  <a:lnTo>
                    <a:pt x="1406" y="1300"/>
                  </a:lnTo>
                  <a:lnTo>
                    <a:pt x="1388" y="1356"/>
                  </a:lnTo>
                  <a:lnTo>
                    <a:pt x="1366" y="1412"/>
                  </a:lnTo>
                  <a:lnTo>
                    <a:pt x="1340" y="1465"/>
                  </a:lnTo>
                  <a:lnTo>
                    <a:pt x="1311" y="1517"/>
                  </a:lnTo>
                  <a:lnTo>
                    <a:pt x="1277" y="1568"/>
                  </a:lnTo>
                  <a:lnTo>
                    <a:pt x="1239" y="1615"/>
                  </a:lnTo>
                  <a:lnTo>
                    <a:pt x="1197" y="1659"/>
                  </a:lnTo>
                  <a:lnTo>
                    <a:pt x="1150" y="1698"/>
                  </a:lnTo>
                  <a:lnTo>
                    <a:pt x="1102" y="1731"/>
                  </a:lnTo>
                  <a:lnTo>
                    <a:pt x="1049" y="1760"/>
                  </a:lnTo>
                  <a:lnTo>
                    <a:pt x="994" y="1784"/>
                  </a:lnTo>
                  <a:lnTo>
                    <a:pt x="936" y="1803"/>
                  </a:lnTo>
                  <a:lnTo>
                    <a:pt x="874" y="1817"/>
                  </a:lnTo>
                  <a:lnTo>
                    <a:pt x="810" y="1826"/>
                  </a:lnTo>
                  <a:lnTo>
                    <a:pt x="743" y="1829"/>
                  </a:lnTo>
                  <a:lnTo>
                    <a:pt x="721" y="1829"/>
                  </a:lnTo>
                  <a:lnTo>
                    <a:pt x="653" y="1826"/>
                  </a:lnTo>
                  <a:lnTo>
                    <a:pt x="589" y="1817"/>
                  </a:lnTo>
                  <a:lnTo>
                    <a:pt x="528" y="1803"/>
                  </a:lnTo>
                  <a:lnTo>
                    <a:pt x="471" y="1784"/>
                  </a:lnTo>
                  <a:lnTo>
                    <a:pt x="415" y="1760"/>
                  </a:lnTo>
                  <a:lnTo>
                    <a:pt x="363" y="1731"/>
                  </a:lnTo>
                  <a:lnTo>
                    <a:pt x="315" y="1698"/>
                  </a:lnTo>
                  <a:lnTo>
                    <a:pt x="268" y="1659"/>
                  </a:lnTo>
                  <a:lnTo>
                    <a:pt x="226" y="1615"/>
                  </a:lnTo>
                  <a:lnTo>
                    <a:pt x="188" y="1568"/>
                  </a:lnTo>
                  <a:lnTo>
                    <a:pt x="155" y="1517"/>
                  </a:lnTo>
                  <a:lnTo>
                    <a:pt x="125" y="1465"/>
                  </a:lnTo>
                  <a:lnTo>
                    <a:pt x="99" y="1412"/>
                  </a:lnTo>
                  <a:lnTo>
                    <a:pt x="77" y="1356"/>
                  </a:lnTo>
                  <a:lnTo>
                    <a:pt x="58" y="1300"/>
                  </a:lnTo>
                  <a:lnTo>
                    <a:pt x="43" y="1244"/>
                  </a:lnTo>
                  <a:lnTo>
                    <a:pt x="31" y="1189"/>
                  </a:lnTo>
                  <a:lnTo>
                    <a:pt x="20" y="1134"/>
                  </a:lnTo>
                  <a:lnTo>
                    <a:pt x="13" y="1080"/>
                  </a:lnTo>
                  <a:lnTo>
                    <a:pt x="7" y="1028"/>
                  </a:lnTo>
                  <a:lnTo>
                    <a:pt x="3" y="980"/>
                  </a:lnTo>
                  <a:lnTo>
                    <a:pt x="1" y="933"/>
                  </a:lnTo>
                  <a:lnTo>
                    <a:pt x="0" y="891"/>
                  </a:lnTo>
                  <a:lnTo>
                    <a:pt x="0" y="852"/>
                  </a:lnTo>
                  <a:lnTo>
                    <a:pt x="1" y="818"/>
                  </a:lnTo>
                  <a:lnTo>
                    <a:pt x="2" y="789"/>
                  </a:lnTo>
                  <a:lnTo>
                    <a:pt x="3" y="765"/>
                  </a:lnTo>
                  <a:lnTo>
                    <a:pt x="5" y="747"/>
                  </a:lnTo>
                  <a:lnTo>
                    <a:pt x="6" y="737"/>
                  </a:lnTo>
                  <a:lnTo>
                    <a:pt x="10" y="672"/>
                  </a:lnTo>
                  <a:lnTo>
                    <a:pt x="18" y="612"/>
                  </a:lnTo>
                  <a:lnTo>
                    <a:pt x="29" y="555"/>
                  </a:lnTo>
                  <a:lnTo>
                    <a:pt x="42" y="502"/>
                  </a:lnTo>
                  <a:lnTo>
                    <a:pt x="58" y="453"/>
                  </a:lnTo>
                  <a:lnTo>
                    <a:pt x="76" y="406"/>
                  </a:lnTo>
                  <a:lnTo>
                    <a:pt x="97" y="364"/>
                  </a:lnTo>
                  <a:lnTo>
                    <a:pt x="118" y="325"/>
                  </a:lnTo>
                  <a:lnTo>
                    <a:pt x="141" y="289"/>
                  </a:lnTo>
                  <a:lnTo>
                    <a:pt x="166" y="255"/>
                  </a:lnTo>
                  <a:lnTo>
                    <a:pt x="191" y="225"/>
                  </a:lnTo>
                  <a:lnTo>
                    <a:pt x="216" y="198"/>
                  </a:lnTo>
                  <a:lnTo>
                    <a:pt x="243" y="173"/>
                  </a:lnTo>
                  <a:lnTo>
                    <a:pt x="270" y="150"/>
                  </a:lnTo>
                  <a:lnTo>
                    <a:pt x="297" y="130"/>
                  </a:lnTo>
                  <a:lnTo>
                    <a:pt x="324" y="112"/>
                  </a:lnTo>
                  <a:lnTo>
                    <a:pt x="351" y="96"/>
                  </a:lnTo>
                  <a:lnTo>
                    <a:pt x="406" y="68"/>
                  </a:lnTo>
                  <a:lnTo>
                    <a:pt x="460" y="46"/>
                  </a:lnTo>
                  <a:lnTo>
                    <a:pt x="514" y="29"/>
                  </a:lnTo>
                  <a:lnTo>
                    <a:pt x="566" y="17"/>
                  </a:lnTo>
                  <a:lnTo>
                    <a:pt x="613" y="8"/>
                  </a:lnTo>
                  <a:lnTo>
                    <a:pt x="658" y="3"/>
                  </a:lnTo>
                  <a:lnTo>
                    <a:pt x="696" y="0"/>
                  </a:lnTo>
                  <a:lnTo>
                    <a:pt x="7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12"/>
            <p:cNvSpPr>
              <a:spLocks/>
            </p:cNvSpPr>
            <p:nvPr/>
          </p:nvSpPr>
          <p:spPr bwMode="auto">
            <a:xfrm>
              <a:off x="1671638" y="5302250"/>
              <a:ext cx="458787" cy="249237"/>
            </a:xfrm>
            <a:custGeom>
              <a:avLst/>
              <a:gdLst>
                <a:gd name="T0" fmla="*/ 1041 w 2887"/>
                <a:gd name="T1" fmla="*/ 40 h 1572"/>
                <a:gd name="T2" fmla="*/ 1047 w 2887"/>
                <a:gd name="T3" fmla="*/ 141 h 1572"/>
                <a:gd name="T4" fmla="*/ 994 w 2887"/>
                <a:gd name="T5" fmla="*/ 189 h 1572"/>
                <a:gd name="T6" fmla="*/ 876 w 2887"/>
                <a:gd name="T7" fmla="*/ 260 h 1572"/>
                <a:gd name="T8" fmla="*/ 681 w 2887"/>
                <a:gd name="T9" fmla="*/ 358 h 1572"/>
                <a:gd name="T10" fmla="*/ 432 w 2887"/>
                <a:gd name="T11" fmla="*/ 451 h 1572"/>
                <a:gd name="T12" fmla="*/ 269 w 2887"/>
                <a:gd name="T13" fmla="*/ 541 h 1572"/>
                <a:gd name="T14" fmla="*/ 207 w 2887"/>
                <a:gd name="T15" fmla="*/ 688 h 1572"/>
                <a:gd name="T16" fmla="*/ 190 w 2887"/>
                <a:gd name="T17" fmla="*/ 860 h 1572"/>
                <a:gd name="T18" fmla="*/ 192 w 2887"/>
                <a:gd name="T19" fmla="*/ 988 h 1572"/>
                <a:gd name="T20" fmla="*/ 251 w 2887"/>
                <a:gd name="T21" fmla="*/ 1119 h 1572"/>
                <a:gd name="T22" fmla="*/ 462 w 2887"/>
                <a:gd name="T23" fmla="*/ 1211 h 1572"/>
                <a:gd name="T24" fmla="*/ 794 w 2887"/>
                <a:gd name="T25" fmla="*/ 1311 h 1572"/>
                <a:gd name="T26" fmla="*/ 1237 w 2887"/>
                <a:gd name="T27" fmla="*/ 1376 h 1572"/>
                <a:gd name="T28" fmla="*/ 1748 w 2887"/>
                <a:gd name="T29" fmla="*/ 1368 h 1572"/>
                <a:gd name="T30" fmla="*/ 2170 w 2887"/>
                <a:gd name="T31" fmla="*/ 1293 h 1572"/>
                <a:gd name="T32" fmla="*/ 2479 w 2887"/>
                <a:gd name="T33" fmla="*/ 1191 h 1572"/>
                <a:gd name="T34" fmla="*/ 2662 w 2887"/>
                <a:gd name="T35" fmla="*/ 1107 h 1572"/>
                <a:gd name="T36" fmla="*/ 2697 w 2887"/>
                <a:gd name="T37" fmla="*/ 950 h 1572"/>
                <a:gd name="T38" fmla="*/ 2694 w 2887"/>
                <a:gd name="T39" fmla="*/ 791 h 1572"/>
                <a:gd name="T40" fmla="*/ 2663 w 2887"/>
                <a:gd name="T41" fmla="*/ 625 h 1572"/>
                <a:gd name="T42" fmla="*/ 2572 w 2887"/>
                <a:gd name="T43" fmla="*/ 498 h 1572"/>
                <a:gd name="T44" fmla="*/ 2350 w 2887"/>
                <a:gd name="T45" fmla="*/ 416 h 1572"/>
                <a:gd name="T46" fmla="*/ 2119 w 2887"/>
                <a:gd name="T47" fmla="*/ 318 h 1572"/>
                <a:gd name="T48" fmla="*/ 1953 w 2887"/>
                <a:gd name="T49" fmla="*/ 227 h 1572"/>
                <a:gd name="T50" fmla="*/ 1873 w 2887"/>
                <a:gd name="T51" fmla="*/ 176 h 1572"/>
                <a:gd name="T52" fmla="*/ 1828 w 2887"/>
                <a:gd name="T53" fmla="*/ 101 h 1572"/>
                <a:gd name="T54" fmla="*/ 1877 w 2887"/>
                <a:gd name="T55" fmla="*/ 12 h 1572"/>
                <a:gd name="T56" fmla="*/ 1977 w 2887"/>
                <a:gd name="T57" fmla="*/ 18 h 1572"/>
                <a:gd name="T58" fmla="*/ 2035 w 2887"/>
                <a:gd name="T59" fmla="*/ 55 h 1572"/>
                <a:gd name="T60" fmla="*/ 2188 w 2887"/>
                <a:gd name="T61" fmla="*/ 141 h 1572"/>
                <a:gd name="T62" fmla="*/ 2408 w 2887"/>
                <a:gd name="T63" fmla="*/ 236 h 1572"/>
                <a:gd name="T64" fmla="*/ 2568 w 2887"/>
                <a:gd name="T65" fmla="*/ 285 h 1572"/>
                <a:gd name="T66" fmla="*/ 2745 w 2887"/>
                <a:gd name="T67" fmla="*/ 399 h 1572"/>
                <a:gd name="T68" fmla="*/ 2839 w 2887"/>
                <a:gd name="T69" fmla="*/ 557 h 1572"/>
                <a:gd name="T70" fmla="*/ 2878 w 2887"/>
                <a:gd name="T71" fmla="*/ 721 h 1572"/>
                <a:gd name="T72" fmla="*/ 2886 w 2887"/>
                <a:gd name="T73" fmla="*/ 855 h 1572"/>
                <a:gd name="T74" fmla="*/ 2887 w 2887"/>
                <a:gd name="T75" fmla="*/ 907 h 1572"/>
                <a:gd name="T76" fmla="*/ 2879 w 2887"/>
                <a:gd name="T77" fmla="*/ 1064 h 1572"/>
                <a:gd name="T78" fmla="*/ 2844 w 2887"/>
                <a:gd name="T79" fmla="*/ 1209 h 1572"/>
                <a:gd name="T80" fmla="*/ 2788 w 2887"/>
                <a:gd name="T81" fmla="*/ 1253 h 1572"/>
                <a:gd name="T82" fmla="*/ 2651 w 2887"/>
                <a:gd name="T83" fmla="*/ 1324 h 1572"/>
                <a:gd name="T84" fmla="*/ 2411 w 2887"/>
                <a:gd name="T85" fmla="*/ 1419 h 1572"/>
                <a:gd name="T86" fmla="*/ 2071 w 2887"/>
                <a:gd name="T87" fmla="*/ 1510 h 1572"/>
                <a:gd name="T88" fmla="*/ 1640 w 2887"/>
                <a:gd name="T89" fmla="*/ 1567 h 1572"/>
                <a:gd name="T90" fmla="*/ 1143 w 2887"/>
                <a:gd name="T91" fmla="*/ 1558 h 1572"/>
                <a:gd name="T92" fmla="*/ 718 w 2887"/>
                <a:gd name="T93" fmla="*/ 1488 h 1572"/>
                <a:gd name="T94" fmla="*/ 392 w 2887"/>
                <a:gd name="T95" fmla="*/ 1389 h 1572"/>
                <a:gd name="T96" fmla="*/ 177 w 2887"/>
                <a:gd name="T97" fmla="*/ 1295 h 1572"/>
                <a:gd name="T98" fmla="*/ 77 w 2887"/>
                <a:gd name="T99" fmla="*/ 1239 h 1572"/>
                <a:gd name="T100" fmla="*/ 27 w 2887"/>
                <a:gd name="T101" fmla="*/ 1164 h 1572"/>
                <a:gd name="T102" fmla="*/ 3 w 2887"/>
                <a:gd name="T103" fmla="*/ 994 h 1572"/>
                <a:gd name="T104" fmla="*/ 0 w 2887"/>
                <a:gd name="T105" fmla="*/ 873 h 1572"/>
                <a:gd name="T106" fmla="*/ 4 w 2887"/>
                <a:gd name="T107" fmla="*/ 780 h 1572"/>
                <a:gd name="T108" fmla="*/ 27 w 2887"/>
                <a:gd name="T109" fmla="*/ 624 h 1572"/>
                <a:gd name="T110" fmla="*/ 95 w 2887"/>
                <a:gd name="T111" fmla="*/ 459 h 1572"/>
                <a:gd name="T112" fmla="*/ 237 w 2887"/>
                <a:gd name="T113" fmla="*/ 322 h 1572"/>
                <a:gd name="T114" fmla="*/ 379 w 2887"/>
                <a:gd name="T115" fmla="*/ 269 h 1572"/>
                <a:gd name="T116" fmla="*/ 619 w 2887"/>
                <a:gd name="T117" fmla="*/ 179 h 1572"/>
                <a:gd name="T118" fmla="*/ 800 w 2887"/>
                <a:gd name="T119" fmla="*/ 85 h 1572"/>
                <a:gd name="T120" fmla="*/ 900 w 2887"/>
                <a:gd name="T121" fmla="*/ 24 h 1572"/>
                <a:gd name="T122" fmla="*/ 970 w 2887"/>
                <a:gd name="T123" fmla="*/ 0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87" h="1572">
                  <a:moveTo>
                    <a:pt x="970" y="0"/>
                  </a:moveTo>
                  <a:lnTo>
                    <a:pt x="991" y="3"/>
                  </a:lnTo>
                  <a:lnTo>
                    <a:pt x="1010" y="11"/>
                  </a:lnTo>
                  <a:lnTo>
                    <a:pt x="1027" y="24"/>
                  </a:lnTo>
                  <a:lnTo>
                    <a:pt x="1041" y="40"/>
                  </a:lnTo>
                  <a:lnTo>
                    <a:pt x="1053" y="59"/>
                  </a:lnTo>
                  <a:lnTo>
                    <a:pt x="1058" y="80"/>
                  </a:lnTo>
                  <a:lnTo>
                    <a:pt x="1059" y="100"/>
                  </a:lnTo>
                  <a:lnTo>
                    <a:pt x="1055" y="121"/>
                  </a:lnTo>
                  <a:lnTo>
                    <a:pt x="1047" y="141"/>
                  </a:lnTo>
                  <a:lnTo>
                    <a:pt x="1035" y="158"/>
                  </a:lnTo>
                  <a:lnTo>
                    <a:pt x="1018" y="173"/>
                  </a:lnTo>
                  <a:lnTo>
                    <a:pt x="1014" y="175"/>
                  </a:lnTo>
                  <a:lnTo>
                    <a:pt x="1006" y="181"/>
                  </a:lnTo>
                  <a:lnTo>
                    <a:pt x="994" y="189"/>
                  </a:lnTo>
                  <a:lnTo>
                    <a:pt x="977" y="199"/>
                  </a:lnTo>
                  <a:lnTo>
                    <a:pt x="956" y="212"/>
                  </a:lnTo>
                  <a:lnTo>
                    <a:pt x="934" y="226"/>
                  </a:lnTo>
                  <a:lnTo>
                    <a:pt x="906" y="243"/>
                  </a:lnTo>
                  <a:lnTo>
                    <a:pt x="876" y="260"/>
                  </a:lnTo>
                  <a:lnTo>
                    <a:pt x="842" y="279"/>
                  </a:lnTo>
                  <a:lnTo>
                    <a:pt x="806" y="298"/>
                  </a:lnTo>
                  <a:lnTo>
                    <a:pt x="766" y="317"/>
                  </a:lnTo>
                  <a:lnTo>
                    <a:pt x="725" y="338"/>
                  </a:lnTo>
                  <a:lnTo>
                    <a:pt x="681" y="358"/>
                  </a:lnTo>
                  <a:lnTo>
                    <a:pt x="635" y="378"/>
                  </a:lnTo>
                  <a:lnTo>
                    <a:pt x="587" y="398"/>
                  </a:lnTo>
                  <a:lnTo>
                    <a:pt x="536" y="416"/>
                  </a:lnTo>
                  <a:lnTo>
                    <a:pt x="484" y="434"/>
                  </a:lnTo>
                  <a:lnTo>
                    <a:pt x="432" y="451"/>
                  </a:lnTo>
                  <a:lnTo>
                    <a:pt x="377" y="466"/>
                  </a:lnTo>
                  <a:lnTo>
                    <a:pt x="344" y="479"/>
                  </a:lnTo>
                  <a:lnTo>
                    <a:pt x="315" y="497"/>
                  </a:lnTo>
                  <a:lnTo>
                    <a:pt x="290" y="518"/>
                  </a:lnTo>
                  <a:lnTo>
                    <a:pt x="269" y="541"/>
                  </a:lnTo>
                  <a:lnTo>
                    <a:pt x="251" y="566"/>
                  </a:lnTo>
                  <a:lnTo>
                    <a:pt x="237" y="594"/>
                  </a:lnTo>
                  <a:lnTo>
                    <a:pt x="224" y="624"/>
                  </a:lnTo>
                  <a:lnTo>
                    <a:pt x="214" y="655"/>
                  </a:lnTo>
                  <a:lnTo>
                    <a:pt x="207" y="688"/>
                  </a:lnTo>
                  <a:lnTo>
                    <a:pt x="200" y="721"/>
                  </a:lnTo>
                  <a:lnTo>
                    <a:pt x="196" y="755"/>
                  </a:lnTo>
                  <a:lnTo>
                    <a:pt x="193" y="791"/>
                  </a:lnTo>
                  <a:lnTo>
                    <a:pt x="191" y="825"/>
                  </a:lnTo>
                  <a:lnTo>
                    <a:pt x="190" y="860"/>
                  </a:lnTo>
                  <a:lnTo>
                    <a:pt x="189" y="868"/>
                  </a:lnTo>
                  <a:lnTo>
                    <a:pt x="189" y="877"/>
                  </a:lnTo>
                  <a:lnTo>
                    <a:pt x="189" y="911"/>
                  </a:lnTo>
                  <a:lnTo>
                    <a:pt x="190" y="949"/>
                  </a:lnTo>
                  <a:lnTo>
                    <a:pt x="192" y="988"/>
                  </a:lnTo>
                  <a:lnTo>
                    <a:pt x="195" y="1027"/>
                  </a:lnTo>
                  <a:lnTo>
                    <a:pt x="198" y="1063"/>
                  </a:lnTo>
                  <a:lnTo>
                    <a:pt x="203" y="1094"/>
                  </a:lnTo>
                  <a:lnTo>
                    <a:pt x="225" y="1106"/>
                  </a:lnTo>
                  <a:lnTo>
                    <a:pt x="251" y="1119"/>
                  </a:lnTo>
                  <a:lnTo>
                    <a:pt x="283" y="1136"/>
                  </a:lnTo>
                  <a:lnTo>
                    <a:pt x="320" y="1152"/>
                  </a:lnTo>
                  <a:lnTo>
                    <a:pt x="362" y="1172"/>
                  </a:lnTo>
                  <a:lnTo>
                    <a:pt x="409" y="1191"/>
                  </a:lnTo>
                  <a:lnTo>
                    <a:pt x="462" y="1211"/>
                  </a:lnTo>
                  <a:lnTo>
                    <a:pt x="519" y="1232"/>
                  </a:lnTo>
                  <a:lnTo>
                    <a:pt x="580" y="1252"/>
                  </a:lnTo>
                  <a:lnTo>
                    <a:pt x="647" y="1273"/>
                  </a:lnTo>
                  <a:lnTo>
                    <a:pt x="719" y="1293"/>
                  </a:lnTo>
                  <a:lnTo>
                    <a:pt x="794" y="1311"/>
                  </a:lnTo>
                  <a:lnTo>
                    <a:pt x="875" y="1328"/>
                  </a:lnTo>
                  <a:lnTo>
                    <a:pt x="959" y="1343"/>
                  </a:lnTo>
                  <a:lnTo>
                    <a:pt x="1047" y="1357"/>
                  </a:lnTo>
                  <a:lnTo>
                    <a:pt x="1140" y="1368"/>
                  </a:lnTo>
                  <a:lnTo>
                    <a:pt x="1237" y="1376"/>
                  </a:lnTo>
                  <a:lnTo>
                    <a:pt x="1339" y="1382"/>
                  </a:lnTo>
                  <a:lnTo>
                    <a:pt x="1444" y="1383"/>
                  </a:lnTo>
                  <a:lnTo>
                    <a:pt x="1549" y="1382"/>
                  </a:lnTo>
                  <a:lnTo>
                    <a:pt x="1651" y="1376"/>
                  </a:lnTo>
                  <a:lnTo>
                    <a:pt x="1748" y="1368"/>
                  </a:lnTo>
                  <a:lnTo>
                    <a:pt x="1841" y="1357"/>
                  </a:lnTo>
                  <a:lnTo>
                    <a:pt x="1929" y="1343"/>
                  </a:lnTo>
                  <a:lnTo>
                    <a:pt x="2014" y="1328"/>
                  </a:lnTo>
                  <a:lnTo>
                    <a:pt x="2095" y="1311"/>
                  </a:lnTo>
                  <a:lnTo>
                    <a:pt x="2170" y="1293"/>
                  </a:lnTo>
                  <a:lnTo>
                    <a:pt x="2241" y="1273"/>
                  </a:lnTo>
                  <a:lnTo>
                    <a:pt x="2307" y="1253"/>
                  </a:lnTo>
                  <a:lnTo>
                    <a:pt x="2369" y="1233"/>
                  </a:lnTo>
                  <a:lnTo>
                    <a:pt x="2426" y="1212"/>
                  </a:lnTo>
                  <a:lnTo>
                    <a:pt x="2479" y="1191"/>
                  </a:lnTo>
                  <a:lnTo>
                    <a:pt x="2525" y="1172"/>
                  </a:lnTo>
                  <a:lnTo>
                    <a:pt x="2568" y="1153"/>
                  </a:lnTo>
                  <a:lnTo>
                    <a:pt x="2604" y="1136"/>
                  </a:lnTo>
                  <a:lnTo>
                    <a:pt x="2636" y="1120"/>
                  </a:lnTo>
                  <a:lnTo>
                    <a:pt x="2662" y="1107"/>
                  </a:lnTo>
                  <a:lnTo>
                    <a:pt x="2682" y="1094"/>
                  </a:lnTo>
                  <a:lnTo>
                    <a:pt x="2688" y="1063"/>
                  </a:lnTo>
                  <a:lnTo>
                    <a:pt x="2692" y="1027"/>
                  </a:lnTo>
                  <a:lnTo>
                    <a:pt x="2695" y="989"/>
                  </a:lnTo>
                  <a:lnTo>
                    <a:pt x="2697" y="950"/>
                  </a:lnTo>
                  <a:lnTo>
                    <a:pt x="2697" y="911"/>
                  </a:lnTo>
                  <a:lnTo>
                    <a:pt x="2698" y="877"/>
                  </a:lnTo>
                  <a:lnTo>
                    <a:pt x="2697" y="860"/>
                  </a:lnTo>
                  <a:lnTo>
                    <a:pt x="2696" y="826"/>
                  </a:lnTo>
                  <a:lnTo>
                    <a:pt x="2694" y="791"/>
                  </a:lnTo>
                  <a:lnTo>
                    <a:pt x="2691" y="756"/>
                  </a:lnTo>
                  <a:lnTo>
                    <a:pt x="2687" y="722"/>
                  </a:lnTo>
                  <a:lnTo>
                    <a:pt x="2680" y="688"/>
                  </a:lnTo>
                  <a:lnTo>
                    <a:pt x="2673" y="656"/>
                  </a:lnTo>
                  <a:lnTo>
                    <a:pt x="2663" y="625"/>
                  </a:lnTo>
                  <a:lnTo>
                    <a:pt x="2650" y="595"/>
                  </a:lnTo>
                  <a:lnTo>
                    <a:pt x="2636" y="567"/>
                  </a:lnTo>
                  <a:lnTo>
                    <a:pt x="2617" y="541"/>
                  </a:lnTo>
                  <a:lnTo>
                    <a:pt x="2597" y="519"/>
                  </a:lnTo>
                  <a:lnTo>
                    <a:pt x="2572" y="498"/>
                  </a:lnTo>
                  <a:lnTo>
                    <a:pt x="2543" y="481"/>
                  </a:lnTo>
                  <a:lnTo>
                    <a:pt x="2510" y="466"/>
                  </a:lnTo>
                  <a:lnTo>
                    <a:pt x="2455" y="452"/>
                  </a:lnTo>
                  <a:lnTo>
                    <a:pt x="2401" y="435"/>
                  </a:lnTo>
                  <a:lnTo>
                    <a:pt x="2350" y="416"/>
                  </a:lnTo>
                  <a:lnTo>
                    <a:pt x="2300" y="398"/>
                  </a:lnTo>
                  <a:lnTo>
                    <a:pt x="2252" y="379"/>
                  </a:lnTo>
                  <a:lnTo>
                    <a:pt x="2205" y="359"/>
                  </a:lnTo>
                  <a:lnTo>
                    <a:pt x="2162" y="339"/>
                  </a:lnTo>
                  <a:lnTo>
                    <a:pt x="2119" y="318"/>
                  </a:lnTo>
                  <a:lnTo>
                    <a:pt x="2080" y="299"/>
                  </a:lnTo>
                  <a:lnTo>
                    <a:pt x="2044" y="279"/>
                  </a:lnTo>
                  <a:lnTo>
                    <a:pt x="2011" y="261"/>
                  </a:lnTo>
                  <a:lnTo>
                    <a:pt x="1980" y="244"/>
                  </a:lnTo>
                  <a:lnTo>
                    <a:pt x="1953" y="227"/>
                  </a:lnTo>
                  <a:lnTo>
                    <a:pt x="1929" y="213"/>
                  </a:lnTo>
                  <a:lnTo>
                    <a:pt x="1910" y="200"/>
                  </a:lnTo>
                  <a:lnTo>
                    <a:pt x="1893" y="190"/>
                  </a:lnTo>
                  <a:lnTo>
                    <a:pt x="1881" y="182"/>
                  </a:lnTo>
                  <a:lnTo>
                    <a:pt x="1873" y="176"/>
                  </a:lnTo>
                  <a:lnTo>
                    <a:pt x="1868" y="173"/>
                  </a:lnTo>
                  <a:lnTo>
                    <a:pt x="1852" y="158"/>
                  </a:lnTo>
                  <a:lnTo>
                    <a:pt x="1840" y="142"/>
                  </a:lnTo>
                  <a:lnTo>
                    <a:pt x="1831" y="122"/>
                  </a:lnTo>
                  <a:lnTo>
                    <a:pt x="1828" y="101"/>
                  </a:lnTo>
                  <a:lnTo>
                    <a:pt x="1829" y="81"/>
                  </a:lnTo>
                  <a:lnTo>
                    <a:pt x="1834" y="60"/>
                  </a:lnTo>
                  <a:lnTo>
                    <a:pt x="1845" y="41"/>
                  </a:lnTo>
                  <a:lnTo>
                    <a:pt x="1859" y="25"/>
                  </a:lnTo>
                  <a:lnTo>
                    <a:pt x="1877" y="12"/>
                  </a:lnTo>
                  <a:lnTo>
                    <a:pt x="1896" y="4"/>
                  </a:lnTo>
                  <a:lnTo>
                    <a:pt x="1917" y="1"/>
                  </a:lnTo>
                  <a:lnTo>
                    <a:pt x="1938" y="2"/>
                  </a:lnTo>
                  <a:lnTo>
                    <a:pt x="1957" y="7"/>
                  </a:lnTo>
                  <a:lnTo>
                    <a:pt x="1977" y="18"/>
                  </a:lnTo>
                  <a:lnTo>
                    <a:pt x="1980" y="20"/>
                  </a:lnTo>
                  <a:lnTo>
                    <a:pt x="1987" y="25"/>
                  </a:lnTo>
                  <a:lnTo>
                    <a:pt x="2000" y="32"/>
                  </a:lnTo>
                  <a:lnTo>
                    <a:pt x="2015" y="42"/>
                  </a:lnTo>
                  <a:lnTo>
                    <a:pt x="2035" y="55"/>
                  </a:lnTo>
                  <a:lnTo>
                    <a:pt x="2060" y="69"/>
                  </a:lnTo>
                  <a:lnTo>
                    <a:pt x="2086" y="86"/>
                  </a:lnTo>
                  <a:lnTo>
                    <a:pt x="2117" y="102"/>
                  </a:lnTo>
                  <a:lnTo>
                    <a:pt x="2150" y="121"/>
                  </a:lnTo>
                  <a:lnTo>
                    <a:pt x="2188" y="141"/>
                  </a:lnTo>
                  <a:lnTo>
                    <a:pt x="2227" y="159"/>
                  </a:lnTo>
                  <a:lnTo>
                    <a:pt x="2269" y="179"/>
                  </a:lnTo>
                  <a:lnTo>
                    <a:pt x="2313" y="198"/>
                  </a:lnTo>
                  <a:lnTo>
                    <a:pt x="2359" y="218"/>
                  </a:lnTo>
                  <a:lnTo>
                    <a:pt x="2408" y="236"/>
                  </a:lnTo>
                  <a:lnTo>
                    <a:pt x="2457" y="253"/>
                  </a:lnTo>
                  <a:lnTo>
                    <a:pt x="2508" y="269"/>
                  </a:lnTo>
                  <a:lnTo>
                    <a:pt x="2561" y="283"/>
                  </a:lnTo>
                  <a:lnTo>
                    <a:pt x="2564" y="284"/>
                  </a:lnTo>
                  <a:lnTo>
                    <a:pt x="2568" y="285"/>
                  </a:lnTo>
                  <a:lnTo>
                    <a:pt x="2611" y="303"/>
                  </a:lnTo>
                  <a:lnTo>
                    <a:pt x="2650" y="323"/>
                  </a:lnTo>
                  <a:lnTo>
                    <a:pt x="2685" y="346"/>
                  </a:lnTo>
                  <a:lnTo>
                    <a:pt x="2718" y="371"/>
                  </a:lnTo>
                  <a:lnTo>
                    <a:pt x="2745" y="399"/>
                  </a:lnTo>
                  <a:lnTo>
                    <a:pt x="2770" y="428"/>
                  </a:lnTo>
                  <a:lnTo>
                    <a:pt x="2791" y="459"/>
                  </a:lnTo>
                  <a:lnTo>
                    <a:pt x="2810" y="491"/>
                  </a:lnTo>
                  <a:lnTo>
                    <a:pt x="2826" y="524"/>
                  </a:lnTo>
                  <a:lnTo>
                    <a:pt x="2839" y="557"/>
                  </a:lnTo>
                  <a:lnTo>
                    <a:pt x="2851" y="590"/>
                  </a:lnTo>
                  <a:lnTo>
                    <a:pt x="2860" y="624"/>
                  </a:lnTo>
                  <a:lnTo>
                    <a:pt x="2867" y="657"/>
                  </a:lnTo>
                  <a:lnTo>
                    <a:pt x="2872" y="690"/>
                  </a:lnTo>
                  <a:lnTo>
                    <a:pt x="2878" y="721"/>
                  </a:lnTo>
                  <a:lnTo>
                    <a:pt x="2881" y="751"/>
                  </a:lnTo>
                  <a:lnTo>
                    <a:pt x="2883" y="780"/>
                  </a:lnTo>
                  <a:lnTo>
                    <a:pt x="2884" y="807"/>
                  </a:lnTo>
                  <a:lnTo>
                    <a:pt x="2885" y="832"/>
                  </a:lnTo>
                  <a:lnTo>
                    <a:pt x="2886" y="855"/>
                  </a:lnTo>
                  <a:lnTo>
                    <a:pt x="2886" y="864"/>
                  </a:lnTo>
                  <a:lnTo>
                    <a:pt x="2887" y="872"/>
                  </a:lnTo>
                  <a:lnTo>
                    <a:pt x="2887" y="874"/>
                  </a:lnTo>
                  <a:lnTo>
                    <a:pt x="2887" y="888"/>
                  </a:lnTo>
                  <a:lnTo>
                    <a:pt x="2887" y="907"/>
                  </a:lnTo>
                  <a:lnTo>
                    <a:pt x="2886" y="933"/>
                  </a:lnTo>
                  <a:lnTo>
                    <a:pt x="2886" y="962"/>
                  </a:lnTo>
                  <a:lnTo>
                    <a:pt x="2884" y="994"/>
                  </a:lnTo>
                  <a:lnTo>
                    <a:pt x="2882" y="1029"/>
                  </a:lnTo>
                  <a:lnTo>
                    <a:pt x="2879" y="1064"/>
                  </a:lnTo>
                  <a:lnTo>
                    <a:pt x="2875" y="1099"/>
                  </a:lnTo>
                  <a:lnTo>
                    <a:pt x="2868" y="1133"/>
                  </a:lnTo>
                  <a:lnTo>
                    <a:pt x="2861" y="1165"/>
                  </a:lnTo>
                  <a:lnTo>
                    <a:pt x="2853" y="1191"/>
                  </a:lnTo>
                  <a:lnTo>
                    <a:pt x="2844" y="1209"/>
                  </a:lnTo>
                  <a:lnTo>
                    <a:pt x="2831" y="1225"/>
                  </a:lnTo>
                  <a:lnTo>
                    <a:pt x="2817" y="1236"/>
                  </a:lnTo>
                  <a:lnTo>
                    <a:pt x="2812" y="1239"/>
                  </a:lnTo>
                  <a:lnTo>
                    <a:pt x="2802" y="1245"/>
                  </a:lnTo>
                  <a:lnTo>
                    <a:pt x="2788" y="1253"/>
                  </a:lnTo>
                  <a:lnTo>
                    <a:pt x="2769" y="1264"/>
                  </a:lnTo>
                  <a:lnTo>
                    <a:pt x="2746" y="1276"/>
                  </a:lnTo>
                  <a:lnTo>
                    <a:pt x="2720" y="1291"/>
                  </a:lnTo>
                  <a:lnTo>
                    <a:pt x="2688" y="1306"/>
                  </a:lnTo>
                  <a:lnTo>
                    <a:pt x="2651" y="1324"/>
                  </a:lnTo>
                  <a:lnTo>
                    <a:pt x="2612" y="1341"/>
                  </a:lnTo>
                  <a:lnTo>
                    <a:pt x="2568" y="1360"/>
                  </a:lnTo>
                  <a:lnTo>
                    <a:pt x="2519" y="1380"/>
                  </a:lnTo>
                  <a:lnTo>
                    <a:pt x="2467" y="1399"/>
                  </a:lnTo>
                  <a:lnTo>
                    <a:pt x="2411" y="1419"/>
                  </a:lnTo>
                  <a:lnTo>
                    <a:pt x="2351" y="1438"/>
                  </a:lnTo>
                  <a:lnTo>
                    <a:pt x="2287" y="1458"/>
                  </a:lnTo>
                  <a:lnTo>
                    <a:pt x="2219" y="1477"/>
                  </a:lnTo>
                  <a:lnTo>
                    <a:pt x="2146" y="1494"/>
                  </a:lnTo>
                  <a:lnTo>
                    <a:pt x="2071" y="1510"/>
                  </a:lnTo>
                  <a:lnTo>
                    <a:pt x="1992" y="1525"/>
                  </a:lnTo>
                  <a:lnTo>
                    <a:pt x="1910" y="1539"/>
                  </a:lnTo>
                  <a:lnTo>
                    <a:pt x="1823" y="1550"/>
                  </a:lnTo>
                  <a:lnTo>
                    <a:pt x="1734" y="1559"/>
                  </a:lnTo>
                  <a:lnTo>
                    <a:pt x="1640" y="1567"/>
                  </a:lnTo>
                  <a:lnTo>
                    <a:pt x="1544" y="1571"/>
                  </a:lnTo>
                  <a:lnTo>
                    <a:pt x="1444" y="1572"/>
                  </a:lnTo>
                  <a:lnTo>
                    <a:pt x="1341" y="1571"/>
                  </a:lnTo>
                  <a:lnTo>
                    <a:pt x="1240" y="1566"/>
                  </a:lnTo>
                  <a:lnTo>
                    <a:pt x="1143" y="1558"/>
                  </a:lnTo>
                  <a:lnTo>
                    <a:pt x="1050" y="1548"/>
                  </a:lnTo>
                  <a:lnTo>
                    <a:pt x="962" y="1536"/>
                  </a:lnTo>
                  <a:lnTo>
                    <a:pt x="876" y="1522"/>
                  </a:lnTo>
                  <a:lnTo>
                    <a:pt x="795" y="1506"/>
                  </a:lnTo>
                  <a:lnTo>
                    <a:pt x="718" y="1488"/>
                  </a:lnTo>
                  <a:lnTo>
                    <a:pt x="645" y="1469"/>
                  </a:lnTo>
                  <a:lnTo>
                    <a:pt x="575" y="1450"/>
                  </a:lnTo>
                  <a:lnTo>
                    <a:pt x="510" y="1430"/>
                  </a:lnTo>
                  <a:lnTo>
                    <a:pt x="449" y="1409"/>
                  </a:lnTo>
                  <a:lnTo>
                    <a:pt x="392" y="1389"/>
                  </a:lnTo>
                  <a:lnTo>
                    <a:pt x="341" y="1368"/>
                  </a:lnTo>
                  <a:lnTo>
                    <a:pt x="293" y="1349"/>
                  </a:lnTo>
                  <a:lnTo>
                    <a:pt x="250" y="1330"/>
                  </a:lnTo>
                  <a:lnTo>
                    <a:pt x="211" y="1311"/>
                  </a:lnTo>
                  <a:lnTo>
                    <a:pt x="177" y="1295"/>
                  </a:lnTo>
                  <a:lnTo>
                    <a:pt x="148" y="1279"/>
                  </a:lnTo>
                  <a:lnTo>
                    <a:pt x="123" y="1266"/>
                  </a:lnTo>
                  <a:lnTo>
                    <a:pt x="103" y="1254"/>
                  </a:lnTo>
                  <a:lnTo>
                    <a:pt x="88" y="1246"/>
                  </a:lnTo>
                  <a:lnTo>
                    <a:pt x="77" y="1239"/>
                  </a:lnTo>
                  <a:lnTo>
                    <a:pt x="72" y="1236"/>
                  </a:lnTo>
                  <a:lnTo>
                    <a:pt x="57" y="1225"/>
                  </a:lnTo>
                  <a:lnTo>
                    <a:pt x="44" y="1209"/>
                  </a:lnTo>
                  <a:lnTo>
                    <a:pt x="36" y="1191"/>
                  </a:lnTo>
                  <a:lnTo>
                    <a:pt x="27" y="1164"/>
                  </a:lnTo>
                  <a:lnTo>
                    <a:pt x="20" y="1133"/>
                  </a:lnTo>
                  <a:lnTo>
                    <a:pt x="13" y="1098"/>
                  </a:lnTo>
                  <a:lnTo>
                    <a:pt x="8" y="1063"/>
                  </a:lnTo>
                  <a:lnTo>
                    <a:pt x="5" y="1028"/>
                  </a:lnTo>
                  <a:lnTo>
                    <a:pt x="3" y="994"/>
                  </a:lnTo>
                  <a:lnTo>
                    <a:pt x="1" y="961"/>
                  </a:lnTo>
                  <a:lnTo>
                    <a:pt x="0" y="932"/>
                  </a:lnTo>
                  <a:lnTo>
                    <a:pt x="0" y="907"/>
                  </a:lnTo>
                  <a:lnTo>
                    <a:pt x="0" y="887"/>
                  </a:lnTo>
                  <a:lnTo>
                    <a:pt x="0" y="873"/>
                  </a:lnTo>
                  <a:lnTo>
                    <a:pt x="0" y="871"/>
                  </a:lnTo>
                  <a:lnTo>
                    <a:pt x="1" y="854"/>
                  </a:lnTo>
                  <a:lnTo>
                    <a:pt x="1" y="832"/>
                  </a:lnTo>
                  <a:lnTo>
                    <a:pt x="2" y="807"/>
                  </a:lnTo>
                  <a:lnTo>
                    <a:pt x="4" y="780"/>
                  </a:lnTo>
                  <a:lnTo>
                    <a:pt x="6" y="751"/>
                  </a:lnTo>
                  <a:lnTo>
                    <a:pt x="9" y="721"/>
                  </a:lnTo>
                  <a:lnTo>
                    <a:pt x="13" y="689"/>
                  </a:lnTo>
                  <a:lnTo>
                    <a:pt x="20" y="657"/>
                  </a:lnTo>
                  <a:lnTo>
                    <a:pt x="27" y="624"/>
                  </a:lnTo>
                  <a:lnTo>
                    <a:pt x="36" y="590"/>
                  </a:lnTo>
                  <a:lnTo>
                    <a:pt x="48" y="557"/>
                  </a:lnTo>
                  <a:lnTo>
                    <a:pt x="61" y="523"/>
                  </a:lnTo>
                  <a:lnTo>
                    <a:pt x="76" y="491"/>
                  </a:lnTo>
                  <a:lnTo>
                    <a:pt x="95" y="459"/>
                  </a:lnTo>
                  <a:lnTo>
                    <a:pt x="117" y="428"/>
                  </a:lnTo>
                  <a:lnTo>
                    <a:pt x="142" y="399"/>
                  </a:lnTo>
                  <a:lnTo>
                    <a:pt x="169" y="371"/>
                  </a:lnTo>
                  <a:lnTo>
                    <a:pt x="200" y="345"/>
                  </a:lnTo>
                  <a:lnTo>
                    <a:pt x="237" y="322"/>
                  </a:lnTo>
                  <a:lnTo>
                    <a:pt x="276" y="302"/>
                  </a:lnTo>
                  <a:lnTo>
                    <a:pt x="319" y="285"/>
                  </a:lnTo>
                  <a:lnTo>
                    <a:pt x="322" y="284"/>
                  </a:lnTo>
                  <a:lnTo>
                    <a:pt x="326" y="283"/>
                  </a:lnTo>
                  <a:lnTo>
                    <a:pt x="379" y="269"/>
                  </a:lnTo>
                  <a:lnTo>
                    <a:pt x="430" y="252"/>
                  </a:lnTo>
                  <a:lnTo>
                    <a:pt x="479" y="236"/>
                  </a:lnTo>
                  <a:lnTo>
                    <a:pt x="528" y="217"/>
                  </a:lnTo>
                  <a:lnTo>
                    <a:pt x="574" y="197"/>
                  </a:lnTo>
                  <a:lnTo>
                    <a:pt x="619" y="179"/>
                  </a:lnTo>
                  <a:lnTo>
                    <a:pt x="660" y="159"/>
                  </a:lnTo>
                  <a:lnTo>
                    <a:pt x="699" y="140"/>
                  </a:lnTo>
                  <a:lnTo>
                    <a:pt x="736" y="120"/>
                  </a:lnTo>
                  <a:lnTo>
                    <a:pt x="769" y="102"/>
                  </a:lnTo>
                  <a:lnTo>
                    <a:pt x="800" y="85"/>
                  </a:lnTo>
                  <a:lnTo>
                    <a:pt x="827" y="69"/>
                  </a:lnTo>
                  <a:lnTo>
                    <a:pt x="851" y="55"/>
                  </a:lnTo>
                  <a:lnTo>
                    <a:pt x="872" y="42"/>
                  </a:lnTo>
                  <a:lnTo>
                    <a:pt x="887" y="32"/>
                  </a:lnTo>
                  <a:lnTo>
                    <a:pt x="900" y="24"/>
                  </a:lnTo>
                  <a:lnTo>
                    <a:pt x="907" y="19"/>
                  </a:lnTo>
                  <a:lnTo>
                    <a:pt x="910" y="17"/>
                  </a:lnTo>
                  <a:lnTo>
                    <a:pt x="929" y="6"/>
                  </a:lnTo>
                  <a:lnTo>
                    <a:pt x="949" y="1"/>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7839344" y="4537337"/>
            <a:ext cx="345806" cy="431936"/>
            <a:chOff x="2611438" y="2698750"/>
            <a:chExt cx="427038" cy="533400"/>
          </a:xfrm>
          <a:solidFill>
            <a:schemeClr val="tx1">
              <a:lumMod val="75000"/>
              <a:lumOff val="25000"/>
            </a:schemeClr>
          </a:solidFill>
        </p:grpSpPr>
        <p:sp>
          <p:nvSpPr>
            <p:cNvPr id="44" name="Freeform 126"/>
            <p:cNvSpPr>
              <a:spLocks noEditPoints="1"/>
            </p:cNvSpPr>
            <p:nvPr/>
          </p:nvSpPr>
          <p:spPr bwMode="auto">
            <a:xfrm>
              <a:off x="2611438" y="2698750"/>
              <a:ext cx="427038" cy="533400"/>
            </a:xfrm>
            <a:custGeom>
              <a:avLst/>
              <a:gdLst>
                <a:gd name="T0" fmla="*/ 1093 w 2693"/>
                <a:gd name="T1" fmla="*/ 218 h 3358"/>
                <a:gd name="T2" fmla="*/ 787 w 2693"/>
                <a:gd name="T3" fmla="*/ 335 h 3358"/>
                <a:gd name="T4" fmla="*/ 530 w 2693"/>
                <a:gd name="T5" fmla="*/ 529 h 3358"/>
                <a:gd name="T6" fmla="*/ 335 w 2693"/>
                <a:gd name="T7" fmla="*/ 786 h 3358"/>
                <a:gd name="T8" fmla="*/ 218 w 2693"/>
                <a:gd name="T9" fmla="*/ 1093 h 3358"/>
                <a:gd name="T10" fmla="*/ 193 w 2693"/>
                <a:gd name="T11" fmla="*/ 1420 h 3358"/>
                <a:gd name="T12" fmla="*/ 212 w 2693"/>
                <a:gd name="T13" fmla="*/ 1569 h 3358"/>
                <a:gd name="T14" fmla="*/ 218 w 2693"/>
                <a:gd name="T15" fmla="*/ 1600 h 3358"/>
                <a:gd name="T16" fmla="*/ 297 w 2693"/>
                <a:gd name="T17" fmla="*/ 1831 h 3358"/>
                <a:gd name="T18" fmla="*/ 323 w 2693"/>
                <a:gd name="T19" fmla="*/ 1891 h 3358"/>
                <a:gd name="T20" fmla="*/ 459 w 2693"/>
                <a:gd name="T21" fmla="*/ 2149 h 3358"/>
                <a:gd name="T22" fmla="*/ 666 w 2693"/>
                <a:gd name="T23" fmla="*/ 2449 h 3358"/>
                <a:gd name="T24" fmla="*/ 956 w 2693"/>
                <a:gd name="T25" fmla="*/ 2783 h 3358"/>
                <a:gd name="T26" fmla="*/ 1345 w 2693"/>
                <a:gd name="T27" fmla="*/ 3140 h 3358"/>
                <a:gd name="T28" fmla="*/ 1735 w 2693"/>
                <a:gd name="T29" fmla="*/ 2783 h 3358"/>
                <a:gd name="T30" fmla="*/ 2025 w 2693"/>
                <a:gd name="T31" fmla="*/ 2449 h 3358"/>
                <a:gd name="T32" fmla="*/ 2232 w 2693"/>
                <a:gd name="T33" fmla="*/ 2149 h 3358"/>
                <a:gd name="T34" fmla="*/ 2368 w 2693"/>
                <a:gd name="T35" fmla="*/ 1891 h 3358"/>
                <a:gd name="T36" fmla="*/ 2395 w 2693"/>
                <a:gd name="T37" fmla="*/ 1831 h 3358"/>
                <a:gd name="T38" fmla="*/ 2473 w 2693"/>
                <a:gd name="T39" fmla="*/ 1600 h 3358"/>
                <a:gd name="T40" fmla="*/ 2479 w 2693"/>
                <a:gd name="T41" fmla="*/ 1568 h 3358"/>
                <a:gd name="T42" fmla="*/ 2501 w 2693"/>
                <a:gd name="T43" fmla="*/ 1346 h 3358"/>
                <a:gd name="T44" fmla="*/ 2452 w 2693"/>
                <a:gd name="T45" fmla="*/ 1012 h 3358"/>
                <a:gd name="T46" fmla="*/ 2315 w 2693"/>
                <a:gd name="T47" fmla="*/ 717 h 3358"/>
                <a:gd name="T48" fmla="*/ 2103 w 2693"/>
                <a:gd name="T49" fmla="*/ 474 h 3358"/>
                <a:gd name="T50" fmla="*/ 1832 w 2693"/>
                <a:gd name="T51" fmla="*/ 297 h 3358"/>
                <a:gd name="T52" fmla="*/ 1516 w 2693"/>
                <a:gd name="T53" fmla="*/ 202 h 3358"/>
                <a:gd name="T54" fmla="*/ 1437 w 2693"/>
                <a:gd name="T55" fmla="*/ 3 h 3358"/>
                <a:gd name="T56" fmla="*/ 1787 w 2693"/>
                <a:gd name="T57" fmla="*/ 75 h 3358"/>
                <a:gd name="T58" fmla="*/ 2098 w 2693"/>
                <a:gd name="T59" fmla="*/ 231 h 3358"/>
                <a:gd name="T60" fmla="*/ 2356 w 2693"/>
                <a:gd name="T61" fmla="*/ 458 h 3358"/>
                <a:gd name="T62" fmla="*/ 2549 w 2693"/>
                <a:gd name="T63" fmla="*/ 744 h 3358"/>
                <a:gd name="T64" fmla="*/ 2664 w 2693"/>
                <a:gd name="T65" fmla="*/ 1075 h 3358"/>
                <a:gd name="T66" fmla="*/ 2690 w 2693"/>
                <a:gd name="T67" fmla="*/ 1431 h 3358"/>
                <a:gd name="T68" fmla="*/ 2666 w 2693"/>
                <a:gd name="T69" fmla="*/ 1614 h 3358"/>
                <a:gd name="T70" fmla="*/ 2621 w 2693"/>
                <a:gd name="T71" fmla="*/ 1779 h 3358"/>
                <a:gd name="T72" fmla="*/ 2514 w 2693"/>
                <a:gd name="T73" fmla="*/ 2030 h 3358"/>
                <a:gd name="T74" fmla="*/ 2359 w 2693"/>
                <a:gd name="T75" fmla="*/ 2307 h 3358"/>
                <a:gd name="T76" fmla="*/ 2131 w 2693"/>
                <a:gd name="T77" fmla="*/ 2623 h 3358"/>
                <a:gd name="T78" fmla="*/ 1818 w 2693"/>
                <a:gd name="T79" fmla="*/ 2970 h 3358"/>
                <a:gd name="T80" fmla="*/ 1407 w 2693"/>
                <a:gd name="T81" fmla="*/ 3337 h 3358"/>
                <a:gd name="T82" fmla="*/ 1325 w 2693"/>
                <a:gd name="T83" fmla="*/ 3356 h 3358"/>
                <a:gd name="T84" fmla="*/ 1068 w 2693"/>
                <a:gd name="T85" fmla="*/ 3152 h 3358"/>
                <a:gd name="T86" fmla="*/ 706 w 2693"/>
                <a:gd name="T87" fmla="*/ 2793 h 3358"/>
                <a:gd name="T88" fmla="*/ 438 w 2693"/>
                <a:gd name="T89" fmla="*/ 2460 h 3358"/>
                <a:gd name="T90" fmla="*/ 248 w 2693"/>
                <a:gd name="T91" fmla="*/ 2163 h 3358"/>
                <a:gd name="T92" fmla="*/ 123 w 2693"/>
                <a:gd name="T93" fmla="*/ 1910 h 3358"/>
                <a:gd name="T94" fmla="*/ 34 w 2693"/>
                <a:gd name="T95" fmla="*/ 1644 h 3358"/>
                <a:gd name="T96" fmla="*/ 24 w 2693"/>
                <a:gd name="T97" fmla="*/ 1599 h 3358"/>
                <a:gd name="T98" fmla="*/ 3 w 2693"/>
                <a:gd name="T99" fmla="*/ 1254 h 3358"/>
                <a:gd name="T100" fmla="*/ 74 w 2693"/>
                <a:gd name="T101" fmla="*/ 905 h 3358"/>
                <a:gd name="T102" fmla="*/ 231 w 2693"/>
                <a:gd name="T103" fmla="*/ 594 h 3358"/>
                <a:gd name="T104" fmla="*/ 457 w 2693"/>
                <a:gd name="T105" fmla="*/ 336 h 3358"/>
                <a:gd name="T106" fmla="*/ 743 w 2693"/>
                <a:gd name="T107" fmla="*/ 143 h 3358"/>
                <a:gd name="T108" fmla="*/ 1075 w 2693"/>
                <a:gd name="T109" fmla="*/ 28 h 3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3" h="3358">
                  <a:moveTo>
                    <a:pt x="1345" y="190"/>
                  </a:moveTo>
                  <a:lnTo>
                    <a:pt x="1260" y="193"/>
                  </a:lnTo>
                  <a:lnTo>
                    <a:pt x="1175" y="202"/>
                  </a:lnTo>
                  <a:lnTo>
                    <a:pt x="1093" y="218"/>
                  </a:lnTo>
                  <a:lnTo>
                    <a:pt x="1013" y="239"/>
                  </a:lnTo>
                  <a:lnTo>
                    <a:pt x="935" y="266"/>
                  </a:lnTo>
                  <a:lnTo>
                    <a:pt x="859" y="297"/>
                  </a:lnTo>
                  <a:lnTo>
                    <a:pt x="787" y="335"/>
                  </a:lnTo>
                  <a:lnTo>
                    <a:pt x="718" y="377"/>
                  </a:lnTo>
                  <a:lnTo>
                    <a:pt x="651" y="423"/>
                  </a:lnTo>
                  <a:lnTo>
                    <a:pt x="588" y="474"/>
                  </a:lnTo>
                  <a:lnTo>
                    <a:pt x="530" y="529"/>
                  </a:lnTo>
                  <a:lnTo>
                    <a:pt x="475" y="588"/>
                  </a:lnTo>
                  <a:lnTo>
                    <a:pt x="424" y="651"/>
                  </a:lnTo>
                  <a:lnTo>
                    <a:pt x="377" y="717"/>
                  </a:lnTo>
                  <a:lnTo>
                    <a:pt x="335" y="786"/>
                  </a:lnTo>
                  <a:lnTo>
                    <a:pt x="298" y="859"/>
                  </a:lnTo>
                  <a:lnTo>
                    <a:pt x="266" y="934"/>
                  </a:lnTo>
                  <a:lnTo>
                    <a:pt x="240" y="1012"/>
                  </a:lnTo>
                  <a:lnTo>
                    <a:pt x="218" y="1093"/>
                  </a:lnTo>
                  <a:lnTo>
                    <a:pt x="203" y="1175"/>
                  </a:lnTo>
                  <a:lnTo>
                    <a:pt x="194" y="1259"/>
                  </a:lnTo>
                  <a:lnTo>
                    <a:pt x="191" y="1346"/>
                  </a:lnTo>
                  <a:lnTo>
                    <a:pt x="193" y="1420"/>
                  </a:lnTo>
                  <a:lnTo>
                    <a:pt x="200" y="1493"/>
                  </a:lnTo>
                  <a:lnTo>
                    <a:pt x="211" y="1566"/>
                  </a:lnTo>
                  <a:lnTo>
                    <a:pt x="211" y="1568"/>
                  </a:lnTo>
                  <a:lnTo>
                    <a:pt x="212" y="1569"/>
                  </a:lnTo>
                  <a:lnTo>
                    <a:pt x="212" y="1571"/>
                  </a:lnTo>
                  <a:lnTo>
                    <a:pt x="213" y="1576"/>
                  </a:lnTo>
                  <a:lnTo>
                    <a:pt x="215" y="1586"/>
                  </a:lnTo>
                  <a:lnTo>
                    <a:pt x="218" y="1600"/>
                  </a:lnTo>
                  <a:lnTo>
                    <a:pt x="218" y="1602"/>
                  </a:lnTo>
                  <a:lnTo>
                    <a:pt x="240" y="1680"/>
                  </a:lnTo>
                  <a:lnTo>
                    <a:pt x="265" y="1757"/>
                  </a:lnTo>
                  <a:lnTo>
                    <a:pt x="297" y="1831"/>
                  </a:lnTo>
                  <a:lnTo>
                    <a:pt x="297" y="1832"/>
                  </a:lnTo>
                  <a:lnTo>
                    <a:pt x="297" y="1833"/>
                  </a:lnTo>
                  <a:lnTo>
                    <a:pt x="298" y="1834"/>
                  </a:lnTo>
                  <a:lnTo>
                    <a:pt x="323" y="1891"/>
                  </a:lnTo>
                  <a:lnTo>
                    <a:pt x="351" y="1951"/>
                  </a:lnTo>
                  <a:lnTo>
                    <a:pt x="384" y="2014"/>
                  </a:lnTo>
                  <a:lnTo>
                    <a:pt x="420" y="2080"/>
                  </a:lnTo>
                  <a:lnTo>
                    <a:pt x="459" y="2149"/>
                  </a:lnTo>
                  <a:lnTo>
                    <a:pt x="504" y="2220"/>
                  </a:lnTo>
                  <a:lnTo>
                    <a:pt x="553" y="2295"/>
                  </a:lnTo>
                  <a:lnTo>
                    <a:pt x="607" y="2371"/>
                  </a:lnTo>
                  <a:lnTo>
                    <a:pt x="666" y="2449"/>
                  </a:lnTo>
                  <a:lnTo>
                    <a:pt x="730" y="2531"/>
                  </a:lnTo>
                  <a:lnTo>
                    <a:pt x="800" y="2612"/>
                  </a:lnTo>
                  <a:lnTo>
                    <a:pt x="876" y="2697"/>
                  </a:lnTo>
                  <a:lnTo>
                    <a:pt x="956" y="2783"/>
                  </a:lnTo>
                  <a:lnTo>
                    <a:pt x="1044" y="2871"/>
                  </a:lnTo>
                  <a:lnTo>
                    <a:pt x="1138" y="2960"/>
                  </a:lnTo>
                  <a:lnTo>
                    <a:pt x="1238" y="3049"/>
                  </a:lnTo>
                  <a:lnTo>
                    <a:pt x="1345" y="3140"/>
                  </a:lnTo>
                  <a:lnTo>
                    <a:pt x="1453" y="3049"/>
                  </a:lnTo>
                  <a:lnTo>
                    <a:pt x="1554" y="2960"/>
                  </a:lnTo>
                  <a:lnTo>
                    <a:pt x="1648" y="2871"/>
                  </a:lnTo>
                  <a:lnTo>
                    <a:pt x="1735" y="2783"/>
                  </a:lnTo>
                  <a:lnTo>
                    <a:pt x="1816" y="2697"/>
                  </a:lnTo>
                  <a:lnTo>
                    <a:pt x="1892" y="2612"/>
                  </a:lnTo>
                  <a:lnTo>
                    <a:pt x="1961" y="2531"/>
                  </a:lnTo>
                  <a:lnTo>
                    <a:pt x="2025" y="2449"/>
                  </a:lnTo>
                  <a:lnTo>
                    <a:pt x="2084" y="2371"/>
                  </a:lnTo>
                  <a:lnTo>
                    <a:pt x="2139" y="2295"/>
                  </a:lnTo>
                  <a:lnTo>
                    <a:pt x="2188" y="2220"/>
                  </a:lnTo>
                  <a:lnTo>
                    <a:pt x="2232" y="2149"/>
                  </a:lnTo>
                  <a:lnTo>
                    <a:pt x="2272" y="2080"/>
                  </a:lnTo>
                  <a:lnTo>
                    <a:pt x="2308" y="2014"/>
                  </a:lnTo>
                  <a:lnTo>
                    <a:pt x="2341" y="1951"/>
                  </a:lnTo>
                  <a:lnTo>
                    <a:pt x="2368" y="1891"/>
                  </a:lnTo>
                  <a:lnTo>
                    <a:pt x="2394" y="1834"/>
                  </a:lnTo>
                  <a:lnTo>
                    <a:pt x="2394" y="1833"/>
                  </a:lnTo>
                  <a:lnTo>
                    <a:pt x="2395" y="1832"/>
                  </a:lnTo>
                  <a:lnTo>
                    <a:pt x="2395" y="1831"/>
                  </a:lnTo>
                  <a:lnTo>
                    <a:pt x="2426" y="1757"/>
                  </a:lnTo>
                  <a:lnTo>
                    <a:pt x="2453" y="1680"/>
                  </a:lnTo>
                  <a:lnTo>
                    <a:pt x="2473" y="1602"/>
                  </a:lnTo>
                  <a:lnTo>
                    <a:pt x="2473" y="1600"/>
                  </a:lnTo>
                  <a:lnTo>
                    <a:pt x="2476" y="1586"/>
                  </a:lnTo>
                  <a:lnTo>
                    <a:pt x="2478" y="1576"/>
                  </a:lnTo>
                  <a:lnTo>
                    <a:pt x="2479" y="1571"/>
                  </a:lnTo>
                  <a:lnTo>
                    <a:pt x="2479" y="1568"/>
                  </a:lnTo>
                  <a:lnTo>
                    <a:pt x="2481" y="1566"/>
                  </a:lnTo>
                  <a:lnTo>
                    <a:pt x="2492" y="1494"/>
                  </a:lnTo>
                  <a:lnTo>
                    <a:pt x="2499" y="1420"/>
                  </a:lnTo>
                  <a:lnTo>
                    <a:pt x="2501" y="1346"/>
                  </a:lnTo>
                  <a:lnTo>
                    <a:pt x="2498" y="1259"/>
                  </a:lnTo>
                  <a:lnTo>
                    <a:pt x="2489" y="1175"/>
                  </a:lnTo>
                  <a:lnTo>
                    <a:pt x="2473" y="1093"/>
                  </a:lnTo>
                  <a:lnTo>
                    <a:pt x="2452" y="1012"/>
                  </a:lnTo>
                  <a:lnTo>
                    <a:pt x="2425" y="934"/>
                  </a:lnTo>
                  <a:lnTo>
                    <a:pt x="2394" y="859"/>
                  </a:lnTo>
                  <a:lnTo>
                    <a:pt x="2357" y="786"/>
                  </a:lnTo>
                  <a:lnTo>
                    <a:pt x="2315" y="717"/>
                  </a:lnTo>
                  <a:lnTo>
                    <a:pt x="2268" y="651"/>
                  </a:lnTo>
                  <a:lnTo>
                    <a:pt x="2217" y="588"/>
                  </a:lnTo>
                  <a:lnTo>
                    <a:pt x="2162" y="529"/>
                  </a:lnTo>
                  <a:lnTo>
                    <a:pt x="2103" y="474"/>
                  </a:lnTo>
                  <a:lnTo>
                    <a:pt x="2041" y="423"/>
                  </a:lnTo>
                  <a:lnTo>
                    <a:pt x="1974" y="377"/>
                  </a:lnTo>
                  <a:lnTo>
                    <a:pt x="1905" y="335"/>
                  </a:lnTo>
                  <a:lnTo>
                    <a:pt x="1832" y="297"/>
                  </a:lnTo>
                  <a:lnTo>
                    <a:pt x="1757" y="266"/>
                  </a:lnTo>
                  <a:lnTo>
                    <a:pt x="1679" y="239"/>
                  </a:lnTo>
                  <a:lnTo>
                    <a:pt x="1599" y="218"/>
                  </a:lnTo>
                  <a:lnTo>
                    <a:pt x="1516" y="202"/>
                  </a:lnTo>
                  <a:lnTo>
                    <a:pt x="1432" y="193"/>
                  </a:lnTo>
                  <a:lnTo>
                    <a:pt x="1345" y="190"/>
                  </a:lnTo>
                  <a:close/>
                  <a:moveTo>
                    <a:pt x="1345" y="0"/>
                  </a:moveTo>
                  <a:lnTo>
                    <a:pt x="1437" y="3"/>
                  </a:lnTo>
                  <a:lnTo>
                    <a:pt x="1528" y="13"/>
                  </a:lnTo>
                  <a:lnTo>
                    <a:pt x="1617" y="28"/>
                  </a:lnTo>
                  <a:lnTo>
                    <a:pt x="1703" y="49"/>
                  </a:lnTo>
                  <a:lnTo>
                    <a:pt x="1787" y="75"/>
                  </a:lnTo>
                  <a:lnTo>
                    <a:pt x="1869" y="106"/>
                  </a:lnTo>
                  <a:lnTo>
                    <a:pt x="1948" y="143"/>
                  </a:lnTo>
                  <a:lnTo>
                    <a:pt x="2024" y="185"/>
                  </a:lnTo>
                  <a:lnTo>
                    <a:pt x="2098" y="231"/>
                  </a:lnTo>
                  <a:lnTo>
                    <a:pt x="2167" y="281"/>
                  </a:lnTo>
                  <a:lnTo>
                    <a:pt x="2233" y="336"/>
                  </a:lnTo>
                  <a:lnTo>
                    <a:pt x="2297" y="395"/>
                  </a:lnTo>
                  <a:lnTo>
                    <a:pt x="2356" y="458"/>
                  </a:lnTo>
                  <a:lnTo>
                    <a:pt x="2411" y="525"/>
                  </a:lnTo>
                  <a:lnTo>
                    <a:pt x="2461" y="594"/>
                  </a:lnTo>
                  <a:lnTo>
                    <a:pt x="2507" y="668"/>
                  </a:lnTo>
                  <a:lnTo>
                    <a:pt x="2549" y="744"/>
                  </a:lnTo>
                  <a:lnTo>
                    <a:pt x="2586" y="823"/>
                  </a:lnTo>
                  <a:lnTo>
                    <a:pt x="2617" y="905"/>
                  </a:lnTo>
                  <a:lnTo>
                    <a:pt x="2644" y="989"/>
                  </a:lnTo>
                  <a:lnTo>
                    <a:pt x="2664" y="1075"/>
                  </a:lnTo>
                  <a:lnTo>
                    <a:pt x="2680" y="1164"/>
                  </a:lnTo>
                  <a:lnTo>
                    <a:pt x="2689" y="1254"/>
                  </a:lnTo>
                  <a:lnTo>
                    <a:pt x="2693" y="1346"/>
                  </a:lnTo>
                  <a:lnTo>
                    <a:pt x="2690" y="1431"/>
                  </a:lnTo>
                  <a:lnTo>
                    <a:pt x="2682" y="1516"/>
                  </a:lnTo>
                  <a:lnTo>
                    <a:pt x="2668" y="1599"/>
                  </a:lnTo>
                  <a:lnTo>
                    <a:pt x="2667" y="1604"/>
                  </a:lnTo>
                  <a:lnTo>
                    <a:pt x="2666" y="1614"/>
                  </a:lnTo>
                  <a:lnTo>
                    <a:pt x="2663" y="1627"/>
                  </a:lnTo>
                  <a:lnTo>
                    <a:pt x="2659" y="1644"/>
                  </a:lnTo>
                  <a:lnTo>
                    <a:pt x="2642" y="1713"/>
                  </a:lnTo>
                  <a:lnTo>
                    <a:pt x="2621" y="1779"/>
                  </a:lnTo>
                  <a:lnTo>
                    <a:pt x="2597" y="1845"/>
                  </a:lnTo>
                  <a:lnTo>
                    <a:pt x="2569" y="1910"/>
                  </a:lnTo>
                  <a:lnTo>
                    <a:pt x="2544" y="1968"/>
                  </a:lnTo>
                  <a:lnTo>
                    <a:pt x="2514" y="2030"/>
                  </a:lnTo>
                  <a:lnTo>
                    <a:pt x="2482" y="2095"/>
                  </a:lnTo>
                  <a:lnTo>
                    <a:pt x="2445" y="2163"/>
                  </a:lnTo>
                  <a:lnTo>
                    <a:pt x="2404" y="2233"/>
                  </a:lnTo>
                  <a:lnTo>
                    <a:pt x="2359" y="2307"/>
                  </a:lnTo>
                  <a:lnTo>
                    <a:pt x="2309" y="2383"/>
                  </a:lnTo>
                  <a:lnTo>
                    <a:pt x="2255" y="2460"/>
                  </a:lnTo>
                  <a:lnTo>
                    <a:pt x="2196" y="2541"/>
                  </a:lnTo>
                  <a:lnTo>
                    <a:pt x="2131" y="2623"/>
                  </a:lnTo>
                  <a:lnTo>
                    <a:pt x="2061" y="2707"/>
                  </a:lnTo>
                  <a:lnTo>
                    <a:pt x="1986" y="2793"/>
                  </a:lnTo>
                  <a:lnTo>
                    <a:pt x="1905" y="2881"/>
                  </a:lnTo>
                  <a:lnTo>
                    <a:pt x="1818" y="2970"/>
                  </a:lnTo>
                  <a:lnTo>
                    <a:pt x="1725" y="3060"/>
                  </a:lnTo>
                  <a:lnTo>
                    <a:pt x="1625" y="3152"/>
                  </a:lnTo>
                  <a:lnTo>
                    <a:pt x="1519" y="3243"/>
                  </a:lnTo>
                  <a:lnTo>
                    <a:pt x="1407" y="3337"/>
                  </a:lnTo>
                  <a:lnTo>
                    <a:pt x="1387" y="3349"/>
                  </a:lnTo>
                  <a:lnTo>
                    <a:pt x="1368" y="3356"/>
                  </a:lnTo>
                  <a:lnTo>
                    <a:pt x="1346" y="3358"/>
                  </a:lnTo>
                  <a:lnTo>
                    <a:pt x="1325" y="3356"/>
                  </a:lnTo>
                  <a:lnTo>
                    <a:pt x="1306" y="3349"/>
                  </a:lnTo>
                  <a:lnTo>
                    <a:pt x="1286" y="3337"/>
                  </a:lnTo>
                  <a:lnTo>
                    <a:pt x="1174" y="3243"/>
                  </a:lnTo>
                  <a:lnTo>
                    <a:pt x="1068" y="3152"/>
                  </a:lnTo>
                  <a:lnTo>
                    <a:pt x="968" y="3060"/>
                  </a:lnTo>
                  <a:lnTo>
                    <a:pt x="875" y="2970"/>
                  </a:lnTo>
                  <a:lnTo>
                    <a:pt x="787" y="2881"/>
                  </a:lnTo>
                  <a:lnTo>
                    <a:pt x="706" y="2793"/>
                  </a:lnTo>
                  <a:lnTo>
                    <a:pt x="631" y="2707"/>
                  </a:lnTo>
                  <a:lnTo>
                    <a:pt x="561" y="2623"/>
                  </a:lnTo>
                  <a:lnTo>
                    <a:pt x="497" y="2541"/>
                  </a:lnTo>
                  <a:lnTo>
                    <a:pt x="438" y="2460"/>
                  </a:lnTo>
                  <a:lnTo>
                    <a:pt x="384" y="2383"/>
                  </a:lnTo>
                  <a:lnTo>
                    <a:pt x="334" y="2307"/>
                  </a:lnTo>
                  <a:lnTo>
                    <a:pt x="289" y="2233"/>
                  </a:lnTo>
                  <a:lnTo>
                    <a:pt x="248" y="2163"/>
                  </a:lnTo>
                  <a:lnTo>
                    <a:pt x="211" y="2095"/>
                  </a:lnTo>
                  <a:lnTo>
                    <a:pt x="179" y="2030"/>
                  </a:lnTo>
                  <a:lnTo>
                    <a:pt x="149" y="1968"/>
                  </a:lnTo>
                  <a:lnTo>
                    <a:pt x="123" y="1910"/>
                  </a:lnTo>
                  <a:lnTo>
                    <a:pt x="96" y="1845"/>
                  </a:lnTo>
                  <a:lnTo>
                    <a:pt x="71" y="1779"/>
                  </a:lnTo>
                  <a:lnTo>
                    <a:pt x="51" y="1712"/>
                  </a:lnTo>
                  <a:lnTo>
                    <a:pt x="34" y="1644"/>
                  </a:lnTo>
                  <a:lnTo>
                    <a:pt x="30" y="1627"/>
                  </a:lnTo>
                  <a:lnTo>
                    <a:pt x="28" y="1614"/>
                  </a:lnTo>
                  <a:lnTo>
                    <a:pt x="25" y="1604"/>
                  </a:lnTo>
                  <a:lnTo>
                    <a:pt x="24" y="1599"/>
                  </a:lnTo>
                  <a:lnTo>
                    <a:pt x="11" y="1516"/>
                  </a:lnTo>
                  <a:lnTo>
                    <a:pt x="3" y="1431"/>
                  </a:lnTo>
                  <a:lnTo>
                    <a:pt x="0" y="1346"/>
                  </a:lnTo>
                  <a:lnTo>
                    <a:pt x="3" y="1254"/>
                  </a:lnTo>
                  <a:lnTo>
                    <a:pt x="12" y="1164"/>
                  </a:lnTo>
                  <a:lnTo>
                    <a:pt x="28" y="1075"/>
                  </a:lnTo>
                  <a:lnTo>
                    <a:pt x="49" y="989"/>
                  </a:lnTo>
                  <a:lnTo>
                    <a:pt x="74" y="905"/>
                  </a:lnTo>
                  <a:lnTo>
                    <a:pt x="106" y="823"/>
                  </a:lnTo>
                  <a:lnTo>
                    <a:pt x="143" y="744"/>
                  </a:lnTo>
                  <a:lnTo>
                    <a:pt x="185" y="668"/>
                  </a:lnTo>
                  <a:lnTo>
                    <a:pt x="231" y="594"/>
                  </a:lnTo>
                  <a:lnTo>
                    <a:pt x="281" y="525"/>
                  </a:lnTo>
                  <a:lnTo>
                    <a:pt x="336" y="458"/>
                  </a:lnTo>
                  <a:lnTo>
                    <a:pt x="395" y="395"/>
                  </a:lnTo>
                  <a:lnTo>
                    <a:pt x="457" y="336"/>
                  </a:lnTo>
                  <a:lnTo>
                    <a:pt x="525" y="281"/>
                  </a:lnTo>
                  <a:lnTo>
                    <a:pt x="594" y="231"/>
                  </a:lnTo>
                  <a:lnTo>
                    <a:pt x="668" y="185"/>
                  </a:lnTo>
                  <a:lnTo>
                    <a:pt x="743" y="143"/>
                  </a:lnTo>
                  <a:lnTo>
                    <a:pt x="823" y="106"/>
                  </a:lnTo>
                  <a:lnTo>
                    <a:pt x="904" y="75"/>
                  </a:lnTo>
                  <a:lnTo>
                    <a:pt x="988" y="49"/>
                  </a:lnTo>
                  <a:lnTo>
                    <a:pt x="1075" y="28"/>
                  </a:lnTo>
                  <a:lnTo>
                    <a:pt x="1164" y="13"/>
                  </a:lnTo>
                  <a:lnTo>
                    <a:pt x="1254" y="3"/>
                  </a:lnTo>
                  <a:lnTo>
                    <a:pt x="13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127"/>
            <p:cNvSpPr>
              <a:spLocks noEditPoints="1"/>
            </p:cNvSpPr>
            <p:nvPr/>
          </p:nvSpPr>
          <p:spPr bwMode="auto">
            <a:xfrm>
              <a:off x="2689226" y="2779713"/>
              <a:ext cx="271463" cy="271463"/>
            </a:xfrm>
            <a:custGeom>
              <a:avLst/>
              <a:gdLst>
                <a:gd name="T0" fmla="*/ 728 w 1708"/>
                <a:gd name="T1" fmla="*/ 202 h 1709"/>
                <a:gd name="T2" fmla="*/ 554 w 1708"/>
                <a:gd name="T3" fmla="*/ 261 h 1709"/>
                <a:gd name="T4" fmla="*/ 406 w 1708"/>
                <a:gd name="T5" fmla="*/ 364 h 1709"/>
                <a:gd name="T6" fmla="*/ 291 w 1708"/>
                <a:gd name="T7" fmla="*/ 502 h 1709"/>
                <a:gd name="T8" fmla="*/ 216 w 1708"/>
                <a:gd name="T9" fmla="*/ 668 h 1709"/>
                <a:gd name="T10" fmla="*/ 190 w 1708"/>
                <a:gd name="T11" fmla="*/ 854 h 1709"/>
                <a:gd name="T12" fmla="*/ 216 w 1708"/>
                <a:gd name="T13" fmla="*/ 1040 h 1709"/>
                <a:gd name="T14" fmla="*/ 291 w 1708"/>
                <a:gd name="T15" fmla="*/ 1207 h 1709"/>
                <a:gd name="T16" fmla="*/ 406 w 1708"/>
                <a:gd name="T17" fmla="*/ 1345 h 1709"/>
                <a:gd name="T18" fmla="*/ 554 w 1708"/>
                <a:gd name="T19" fmla="*/ 1447 h 1709"/>
                <a:gd name="T20" fmla="*/ 728 w 1708"/>
                <a:gd name="T21" fmla="*/ 1507 h 1709"/>
                <a:gd name="T22" fmla="*/ 918 w 1708"/>
                <a:gd name="T23" fmla="*/ 1516 h 1709"/>
                <a:gd name="T24" fmla="*/ 1098 w 1708"/>
                <a:gd name="T25" fmla="*/ 1472 h 1709"/>
                <a:gd name="T26" fmla="*/ 1256 w 1708"/>
                <a:gd name="T27" fmla="*/ 1383 h 1709"/>
                <a:gd name="T28" fmla="*/ 1382 w 1708"/>
                <a:gd name="T29" fmla="*/ 1256 h 1709"/>
                <a:gd name="T30" fmla="*/ 1472 w 1708"/>
                <a:gd name="T31" fmla="*/ 1098 h 1709"/>
                <a:gd name="T32" fmla="*/ 1515 w 1708"/>
                <a:gd name="T33" fmla="*/ 918 h 1709"/>
                <a:gd name="T34" fmla="*/ 1506 w 1708"/>
                <a:gd name="T35" fmla="*/ 728 h 1709"/>
                <a:gd name="T36" fmla="*/ 1446 w 1708"/>
                <a:gd name="T37" fmla="*/ 555 h 1709"/>
                <a:gd name="T38" fmla="*/ 1343 w 1708"/>
                <a:gd name="T39" fmla="*/ 406 h 1709"/>
                <a:gd name="T40" fmla="*/ 1206 w 1708"/>
                <a:gd name="T41" fmla="*/ 291 h 1709"/>
                <a:gd name="T42" fmla="*/ 1040 w 1708"/>
                <a:gd name="T43" fmla="*/ 216 h 1709"/>
                <a:gd name="T44" fmla="*/ 853 w 1708"/>
                <a:gd name="T45" fmla="*/ 190 h 1709"/>
                <a:gd name="T46" fmla="*/ 999 w 1708"/>
                <a:gd name="T47" fmla="*/ 12 h 1709"/>
                <a:gd name="T48" fmla="*/ 1201 w 1708"/>
                <a:gd name="T49" fmla="*/ 74 h 1709"/>
                <a:gd name="T50" fmla="*/ 1380 w 1708"/>
                <a:gd name="T51" fmla="*/ 181 h 1709"/>
                <a:gd name="T52" fmla="*/ 1526 w 1708"/>
                <a:gd name="T53" fmla="*/ 327 h 1709"/>
                <a:gd name="T54" fmla="*/ 1633 w 1708"/>
                <a:gd name="T55" fmla="*/ 506 h 1709"/>
                <a:gd name="T56" fmla="*/ 1696 w 1708"/>
                <a:gd name="T57" fmla="*/ 708 h 1709"/>
                <a:gd name="T58" fmla="*/ 1705 w 1708"/>
                <a:gd name="T59" fmla="*/ 928 h 1709"/>
                <a:gd name="T60" fmla="*/ 1660 w 1708"/>
                <a:gd name="T61" fmla="*/ 1137 h 1709"/>
                <a:gd name="T62" fmla="*/ 1567 w 1708"/>
                <a:gd name="T63" fmla="*/ 1324 h 1709"/>
                <a:gd name="T64" fmla="*/ 1432 w 1708"/>
                <a:gd name="T65" fmla="*/ 1482 h 1709"/>
                <a:gd name="T66" fmla="*/ 1265 w 1708"/>
                <a:gd name="T67" fmla="*/ 1603 h 1709"/>
                <a:gd name="T68" fmla="*/ 1069 w 1708"/>
                <a:gd name="T69" fmla="*/ 1682 h 1709"/>
                <a:gd name="T70" fmla="*/ 853 w 1708"/>
                <a:gd name="T71" fmla="*/ 1709 h 1709"/>
                <a:gd name="T72" fmla="*/ 638 w 1708"/>
                <a:gd name="T73" fmla="*/ 1682 h 1709"/>
                <a:gd name="T74" fmla="*/ 443 w 1708"/>
                <a:gd name="T75" fmla="*/ 1603 h 1709"/>
                <a:gd name="T76" fmla="*/ 275 w 1708"/>
                <a:gd name="T77" fmla="*/ 1482 h 1709"/>
                <a:gd name="T78" fmla="*/ 141 w 1708"/>
                <a:gd name="T79" fmla="*/ 1324 h 1709"/>
                <a:gd name="T80" fmla="*/ 48 w 1708"/>
                <a:gd name="T81" fmla="*/ 1137 h 1709"/>
                <a:gd name="T82" fmla="*/ 3 w 1708"/>
                <a:gd name="T83" fmla="*/ 928 h 1709"/>
                <a:gd name="T84" fmla="*/ 12 w 1708"/>
                <a:gd name="T85" fmla="*/ 708 h 1709"/>
                <a:gd name="T86" fmla="*/ 73 w 1708"/>
                <a:gd name="T87" fmla="*/ 506 h 1709"/>
                <a:gd name="T88" fmla="*/ 182 w 1708"/>
                <a:gd name="T89" fmla="*/ 327 h 1709"/>
                <a:gd name="T90" fmla="*/ 328 w 1708"/>
                <a:gd name="T91" fmla="*/ 181 h 1709"/>
                <a:gd name="T92" fmla="*/ 505 w 1708"/>
                <a:gd name="T93" fmla="*/ 74 h 1709"/>
                <a:gd name="T94" fmla="*/ 708 w 1708"/>
                <a:gd name="T95" fmla="*/ 12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8" h="1709">
                  <a:moveTo>
                    <a:pt x="853" y="190"/>
                  </a:moveTo>
                  <a:lnTo>
                    <a:pt x="790" y="193"/>
                  </a:lnTo>
                  <a:lnTo>
                    <a:pt x="728" y="202"/>
                  </a:lnTo>
                  <a:lnTo>
                    <a:pt x="668" y="216"/>
                  </a:lnTo>
                  <a:lnTo>
                    <a:pt x="609" y="237"/>
                  </a:lnTo>
                  <a:lnTo>
                    <a:pt x="554" y="261"/>
                  </a:lnTo>
                  <a:lnTo>
                    <a:pt x="501" y="291"/>
                  </a:lnTo>
                  <a:lnTo>
                    <a:pt x="452" y="325"/>
                  </a:lnTo>
                  <a:lnTo>
                    <a:pt x="406" y="364"/>
                  </a:lnTo>
                  <a:lnTo>
                    <a:pt x="363" y="406"/>
                  </a:lnTo>
                  <a:lnTo>
                    <a:pt x="326" y="453"/>
                  </a:lnTo>
                  <a:lnTo>
                    <a:pt x="291" y="502"/>
                  </a:lnTo>
                  <a:lnTo>
                    <a:pt x="261" y="555"/>
                  </a:lnTo>
                  <a:lnTo>
                    <a:pt x="236" y="610"/>
                  </a:lnTo>
                  <a:lnTo>
                    <a:pt x="216" y="668"/>
                  </a:lnTo>
                  <a:lnTo>
                    <a:pt x="201" y="728"/>
                  </a:lnTo>
                  <a:lnTo>
                    <a:pt x="193" y="790"/>
                  </a:lnTo>
                  <a:lnTo>
                    <a:pt x="190" y="854"/>
                  </a:lnTo>
                  <a:lnTo>
                    <a:pt x="193" y="918"/>
                  </a:lnTo>
                  <a:lnTo>
                    <a:pt x="201" y="980"/>
                  </a:lnTo>
                  <a:lnTo>
                    <a:pt x="216" y="1040"/>
                  </a:lnTo>
                  <a:lnTo>
                    <a:pt x="236" y="1098"/>
                  </a:lnTo>
                  <a:lnTo>
                    <a:pt x="261" y="1154"/>
                  </a:lnTo>
                  <a:lnTo>
                    <a:pt x="291" y="1207"/>
                  </a:lnTo>
                  <a:lnTo>
                    <a:pt x="325" y="1256"/>
                  </a:lnTo>
                  <a:lnTo>
                    <a:pt x="363" y="1302"/>
                  </a:lnTo>
                  <a:lnTo>
                    <a:pt x="406" y="1345"/>
                  </a:lnTo>
                  <a:lnTo>
                    <a:pt x="452" y="1383"/>
                  </a:lnTo>
                  <a:lnTo>
                    <a:pt x="501" y="1417"/>
                  </a:lnTo>
                  <a:lnTo>
                    <a:pt x="554" y="1447"/>
                  </a:lnTo>
                  <a:lnTo>
                    <a:pt x="609" y="1472"/>
                  </a:lnTo>
                  <a:lnTo>
                    <a:pt x="668" y="1492"/>
                  </a:lnTo>
                  <a:lnTo>
                    <a:pt x="728" y="1507"/>
                  </a:lnTo>
                  <a:lnTo>
                    <a:pt x="790" y="1516"/>
                  </a:lnTo>
                  <a:lnTo>
                    <a:pt x="853" y="1519"/>
                  </a:lnTo>
                  <a:lnTo>
                    <a:pt x="918" y="1516"/>
                  </a:lnTo>
                  <a:lnTo>
                    <a:pt x="980" y="1507"/>
                  </a:lnTo>
                  <a:lnTo>
                    <a:pt x="1040" y="1492"/>
                  </a:lnTo>
                  <a:lnTo>
                    <a:pt x="1098" y="1472"/>
                  </a:lnTo>
                  <a:lnTo>
                    <a:pt x="1153" y="1447"/>
                  </a:lnTo>
                  <a:lnTo>
                    <a:pt x="1207" y="1417"/>
                  </a:lnTo>
                  <a:lnTo>
                    <a:pt x="1256" y="1383"/>
                  </a:lnTo>
                  <a:lnTo>
                    <a:pt x="1302" y="1345"/>
                  </a:lnTo>
                  <a:lnTo>
                    <a:pt x="1344" y="1302"/>
                  </a:lnTo>
                  <a:lnTo>
                    <a:pt x="1382" y="1256"/>
                  </a:lnTo>
                  <a:lnTo>
                    <a:pt x="1417" y="1207"/>
                  </a:lnTo>
                  <a:lnTo>
                    <a:pt x="1446" y="1154"/>
                  </a:lnTo>
                  <a:lnTo>
                    <a:pt x="1472" y="1098"/>
                  </a:lnTo>
                  <a:lnTo>
                    <a:pt x="1491" y="1040"/>
                  </a:lnTo>
                  <a:lnTo>
                    <a:pt x="1506" y="980"/>
                  </a:lnTo>
                  <a:lnTo>
                    <a:pt x="1515" y="918"/>
                  </a:lnTo>
                  <a:lnTo>
                    <a:pt x="1518" y="854"/>
                  </a:lnTo>
                  <a:lnTo>
                    <a:pt x="1515" y="790"/>
                  </a:lnTo>
                  <a:lnTo>
                    <a:pt x="1506" y="728"/>
                  </a:lnTo>
                  <a:lnTo>
                    <a:pt x="1491" y="668"/>
                  </a:lnTo>
                  <a:lnTo>
                    <a:pt x="1471" y="610"/>
                  </a:lnTo>
                  <a:lnTo>
                    <a:pt x="1446" y="555"/>
                  </a:lnTo>
                  <a:lnTo>
                    <a:pt x="1417" y="502"/>
                  </a:lnTo>
                  <a:lnTo>
                    <a:pt x="1382" y="453"/>
                  </a:lnTo>
                  <a:lnTo>
                    <a:pt x="1343" y="406"/>
                  </a:lnTo>
                  <a:lnTo>
                    <a:pt x="1302" y="364"/>
                  </a:lnTo>
                  <a:lnTo>
                    <a:pt x="1256" y="325"/>
                  </a:lnTo>
                  <a:lnTo>
                    <a:pt x="1206" y="291"/>
                  </a:lnTo>
                  <a:lnTo>
                    <a:pt x="1153" y="261"/>
                  </a:lnTo>
                  <a:lnTo>
                    <a:pt x="1097" y="237"/>
                  </a:lnTo>
                  <a:lnTo>
                    <a:pt x="1040" y="216"/>
                  </a:lnTo>
                  <a:lnTo>
                    <a:pt x="980" y="202"/>
                  </a:lnTo>
                  <a:lnTo>
                    <a:pt x="918" y="193"/>
                  </a:lnTo>
                  <a:lnTo>
                    <a:pt x="853" y="190"/>
                  </a:lnTo>
                  <a:close/>
                  <a:moveTo>
                    <a:pt x="853" y="0"/>
                  </a:moveTo>
                  <a:lnTo>
                    <a:pt x="927" y="3"/>
                  </a:lnTo>
                  <a:lnTo>
                    <a:pt x="999" y="12"/>
                  </a:lnTo>
                  <a:lnTo>
                    <a:pt x="1069" y="27"/>
                  </a:lnTo>
                  <a:lnTo>
                    <a:pt x="1137" y="48"/>
                  </a:lnTo>
                  <a:lnTo>
                    <a:pt x="1201" y="74"/>
                  </a:lnTo>
                  <a:lnTo>
                    <a:pt x="1265" y="105"/>
                  </a:lnTo>
                  <a:lnTo>
                    <a:pt x="1324" y="142"/>
                  </a:lnTo>
                  <a:lnTo>
                    <a:pt x="1380" y="181"/>
                  </a:lnTo>
                  <a:lnTo>
                    <a:pt x="1432" y="226"/>
                  </a:lnTo>
                  <a:lnTo>
                    <a:pt x="1481" y="275"/>
                  </a:lnTo>
                  <a:lnTo>
                    <a:pt x="1526" y="327"/>
                  </a:lnTo>
                  <a:lnTo>
                    <a:pt x="1567" y="384"/>
                  </a:lnTo>
                  <a:lnTo>
                    <a:pt x="1603" y="444"/>
                  </a:lnTo>
                  <a:lnTo>
                    <a:pt x="1633" y="506"/>
                  </a:lnTo>
                  <a:lnTo>
                    <a:pt x="1660" y="571"/>
                  </a:lnTo>
                  <a:lnTo>
                    <a:pt x="1680" y="639"/>
                  </a:lnTo>
                  <a:lnTo>
                    <a:pt x="1696" y="708"/>
                  </a:lnTo>
                  <a:lnTo>
                    <a:pt x="1705" y="781"/>
                  </a:lnTo>
                  <a:lnTo>
                    <a:pt x="1708" y="854"/>
                  </a:lnTo>
                  <a:lnTo>
                    <a:pt x="1705" y="928"/>
                  </a:lnTo>
                  <a:lnTo>
                    <a:pt x="1696" y="999"/>
                  </a:lnTo>
                  <a:lnTo>
                    <a:pt x="1680" y="1070"/>
                  </a:lnTo>
                  <a:lnTo>
                    <a:pt x="1660" y="1137"/>
                  </a:lnTo>
                  <a:lnTo>
                    <a:pt x="1633" y="1203"/>
                  </a:lnTo>
                  <a:lnTo>
                    <a:pt x="1603" y="1265"/>
                  </a:lnTo>
                  <a:lnTo>
                    <a:pt x="1567" y="1324"/>
                  </a:lnTo>
                  <a:lnTo>
                    <a:pt x="1526" y="1380"/>
                  </a:lnTo>
                  <a:lnTo>
                    <a:pt x="1481" y="1433"/>
                  </a:lnTo>
                  <a:lnTo>
                    <a:pt x="1432" y="1482"/>
                  </a:lnTo>
                  <a:lnTo>
                    <a:pt x="1380" y="1527"/>
                  </a:lnTo>
                  <a:lnTo>
                    <a:pt x="1324" y="1567"/>
                  </a:lnTo>
                  <a:lnTo>
                    <a:pt x="1265" y="1603"/>
                  </a:lnTo>
                  <a:lnTo>
                    <a:pt x="1201" y="1635"/>
                  </a:lnTo>
                  <a:lnTo>
                    <a:pt x="1137" y="1660"/>
                  </a:lnTo>
                  <a:lnTo>
                    <a:pt x="1069" y="1682"/>
                  </a:lnTo>
                  <a:lnTo>
                    <a:pt x="999" y="1697"/>
                  </a:lnTo>
                  <a:lnTo>
                    <a:pt x="927" y="1706"/>
                  </a:lnTo>
                  <a:lnTo>
                    <a:pt x="853" y="1709"/>
                  </a:lnTo>
                  <a:lnTo>
                    <a:pt x="780" y="1706"/>
                  </a:lnTo>
                  <a:lnTo>
                    <a:pt x="708" y="1697"/>
                  </a:lnTo>
                  <a:lnTo>
                    <a:pt x="638" y="1682"/>
                  </a:lnTo>
                  <a:lnTo>
                    <a:pt x="571" y="1660"/>
                  </a:lnTo>
                  <a:lnTo>
                    <a:pt x="505" y="1635"/>
                  </a:lnTo>
                  <a:lnTo>
                    <a:pt x="443" y="1603"/>
                  </a:lnTo>
                  <a:lnTo>
                    <a:pt x="384" y="1567"/>
                  </a:lnTo>
                  <a:lnTo>
                    <a:pt x="328" y="1527"/>
                  </a:lnTo>
                  <a:lnTo>
                    <a:pt x="275" y="1482"/>
                  </a:lnTo>
                  <a:lnTo>
                    <a:pt x="227" y="1433"/>
                  </a:lnTo>
                  <a:lnTo>
                    <a:pt x="182" y="1380"/>
                  </a:lnTo>
                  <a:lnTo>
                    <a:pt x="141" y="1324"/>
                  </a:lnTo>
                  <a:lnTo>
                    <a:pt x="105" y="1265"/>
                  </a:lnTo>
                  <a:lnTo>
                    <a:pt x="73" y="1203"/>
                  </a:lnTo>
                  <a:lnTo>
                    <a:pt x="48" y="1137"/>
                  </a:lnTo>
                  <a:lnTo>
                    <a:pt x="27" y="1070"/>
                  </a:lnTo>
                  <a:lnTo>
                    <a:pt x="12" y="999"/>
                  </a:lnTo>
                  <a:lnTo>
                    <a:pt x="3" y="928"/>
                  </a:lnTo>
                  <a:lnTo>
                    <a:pt x="0" y="854"/>
                  </a:lnTo>
                  <a:lnTo>
                    <a:pt x="3" y="781"/>
                  </a:lnTo>
                  <a:lnTo>
                    <a:pt x="12" y="708"/>
                  </a:lnTo>
                  <a:lnTo>
                    <a:pt x="27" y="639"/>
                  </a:lnTo>
                  <a:lnTo>
                    <a:pt x="48" y="571"/>
                  </a:lnTo>
                  <a:lnTo>
                    <a:pt x="73" y="506"/>
                  </a:lnTo>
                  <a:lnTo>
                    <a:pt x="105" y="444"/>
                  </a:lnTo>
                  <a:lnTo>
                    <a:pt x="141" y="384"/>
                  </a:lnTo>
                  <a:lnTo>
                    <a:pt x="182" y="327"/>
                  </a:lnTo>
                  <a:lnTo>
                    <a:pt x="227" y="275"/>
                  </a:lnTo>
                  <a:lnTo>
                    <a:pt x="275" y="226"/>
                  </a:lnTo>
                  <a:lnTo>
                    <a:pt x="328" y="181"/>
                  </a:lnTo>
                  <a:lnTo>
                    <a:pt x="384" y="142"/>
                  </a:lnTo>
                  <a:lnTo>
                    <a:pt x="443" y="105"/>
                  </a:lnTo>
                  <a:lnTo>
                    <a:pt x="505" y="74"/>
                  </a:lnTo>
                  <a:lnTo>
                    <a:pt x="571" y="48"/>
                  </a:lnTo>
                  <a:lnTo>
                    <a:pt x="638" y="27"/>
                  </a:lnTo>
                  <a:lnTo>
                    <a:pt x="708" y="12"/>
                  </a:lnTo>
                  <a:lnTo>
                    <a:pt x="780" y="3"/>
                  </a:lnTo>
                  <a:lnTo>
                    <a:pt x="85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6" name="Inhaltsplatzhalter 4"/>
          <p:cNvSpPr txBox="1">
            <a:spLocks/>
          </p:cNvSpPr>
          <p:nvPr/>
        </p:nvSpPr>
        <p:spPr>
          <a:xfrm>
            <a:off x="5508098" y="1993359"/>
            <a:ext cx="885242"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400" b="1" dirty="0">
                <a:latin typeface="+mj-lt"/>
              </a:rPr>
              <a:t>40%</a:t>
            </a:r>
            <a:endParaRPr lang="en-US" sz="1800" dirty="0">
              <a:latin typeface="+mn-lt"/>
            </a:endParaRPr>
          </a:p>
        </p:txBody>
      </p:sp>
      <p:sp>
        <p:nvSpPr>
          <p:cNvPr id="47" name="Inhaltsplatzhalter 4"/>
          <p:cNvSpPr txBox="1">
            <a:spLocks/>
          </p:cNvSpPr>
          <p:nvPr/>
        </p:nvSpPr>
        <p:spPr>
          <a:xfrm>
            <a:off x="5752028" y="2672645"/>
            <a:ext cx="885242"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ar-SY" sz="2400" b="1" dirty="0">
                <a:latin typeface="+mj-lt"/>
              </a:rPr>
              <a:t>5</a:t>
            </a:r>
            <a:r>
              <a:rPr lang="en-US" sz="2400" b="1" dirty="0">
                <a:latin typeface="+mj-lt"/>
              </a:rPr>
              <a:t>0%</a:t>
            </a:r>
            <a:endParaRPr lang="en-US" sz="1800" dirty="0">
              <a:latin typeface="+mn-lt"/>
            </a:endParaRPr>
          </a:p>
        </p:txBody>
      </p:sp>
      <p:sp>
        <p:nvSpPr>
          <p:cNvPr id="48" name="Inhaltsplatzhalter 4"/>
          <p:cNvSpPr txBox="1">
            <a:spLocks/>
          </p:cNvSpPr>
          <p:nvPr/>
        </p:nvSpPr>
        <p:spPr>
          <a:xfrm>
            <a:off x="5508098" y="3351860"/>
            <a:ext cx="885242"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ar-SY" sz="2400" b="1" dirty="0">
                <a:latin typeface="+mj-lt"/>
              </a:rPr>
              <a:t>6</a:t>
            </a:r>
            <a:r>
              <a:rPr lang="en-US" sz="2400" b="1" dirty="0">
                <a:latin typeface="+mj-lt"/>
              </a:rPr>
              <a:t>0%</a:t>
            </a:r>
            <a:endParaRPr lang="en-US" sz="1800" dirty="0">
              <a:latin typeface="+mn-lt"/>
            </a:endParaRPr>
          </a:p>
        </p:txBody>
      </p:sp>
      <p:sp>
        <p:nvSpPr>
          <p:cNvPr id="49" name="Inhaltsplatzhalter 4"/>
          <p:cNvSpPr txBox="1">
            <a:spLocks/>
          </p:cNvSpPr>
          <p:nvPr/>
        </p:nvSpPr>
        <p:spPr>
          <a:xfrm>
            <a:off x="5752028" y="4008679"/>
            <a:ext cx="885242"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ar-SY" sz="2400" b="1" dirty="0">
                <a:latin typeface="+mj-lt"/>
              </a:rPr>
              <a:t>7</a:t>
            </a:r>
            <a:r>
              <a:rPr lang="en-US" sz="2400" b="1" dirty="0">
                <a:latin typeface="+mj-lt"/>
              </a:rPr>
              <a:t>0%</a:t>
            </a:r>
            <a:endParaRPr lang="en-US" sz="1800" dirty="0">
              <a:latin typeface="+mn-lt"/>
            </a:endParaRPr>
          </a:p>
        </p:txBody>
      </p:sp>
      <p:sp>
        <p:nvSpPr>
          <p:cNvPr id="51" name="Inhaltsplatzhalter 4"/>
          <p:cNvSpPr txBox="1">
            <a:spLocks/>
          </p:cNvSpPr>
          <p:nvPr/>
        </p:nvSpPr>
        <p:spPr>
          <a:xfrm>
            <a:off x="5508098" y="4700440"/>
            <a:ext cx="885242"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ar-SY" sz="2400" b="1" dirty="0">
                <a:latin typeface="+mj-lt"/>
              </a:rPr>
              <a:t>8</a:t>
            </a:r>
            <a:r>
              <a:rPr lang="en-US" sz="2400" b="1" dirty="0">
                <a:latin typeface="+mj-lt"/>
              </a:rPr>
              <a:t>0%</a:t>
            </a:r>
            <a:endParaRPr lang="en-US" sz="1800" dirty="0">
              <a:latin typeface="+mn-lt"/>
            </a:endParaRPr>
          </a:p>
        </p:txBody>
      </p:sp>
      <p:sp>
        <p:nvSpPr>
          <p:cNvPr id="52" name="Inhaltsplatzhalter 4"/>
          <p:cNvSpPr txBox="1">
            <a:spLocks/>
          </p:cNvSpPr>
          <p:nvPr/>
        </p:nvSpPr>
        <p:spPr>
          <a:xfrm>
            <a:off x="5752028" y="5364784"/>
            <a:ext cx="885242"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ar-SY" sz="2400" b="1" dirty="0">
                <a:latin typeface="+mj-lt"/>
              </a:rPr>
              <a:t>9</a:t>
            </a:r>
            <a:r>
              <a:rPr lang="en-US" sz="2400" b="1" dirty="0">
                <a:latin typeface="+mj-lt"/>
              </a:rPr>
              <a:t>0%</a:t>
            </a:r>
            <a:endParaRPr lang="en-US" sz="1800" dirty="0">
              <a:latin typeface="+mn-lt"/>
            </a:endParaRPr>
          </a:p>
        </p:txBody>
      </p:sp>
    </p:spTree>
    <p:extLst>
      <p:ext uri="{BB962C8B-B14F-4D97-AF65-F5344CB8AC3E}">
        <p14:creationId xmlns:p14="http://schemas.microsoft.com/office/powerpoint/2010/main" val="2317974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1+#ppt_w/2"/>
                                          </p:val>
                                        </p:tav>
                                        <p:tav tm="100000">
                                          <p:val>
                                            <p:strVal val="#ppt_x"/>
                                          </p:val>
                                        </p:tav>
                                      </p:tavLst>
                                    </p:anim>
                                    <p:anim calcmode="lin" valueType="num">
                                      <p:cBhvr additive="base">
                                        <p:cTn id="8" dur="500" fill="hold"/>
                                        <p:tgtEl>
                                          <p:spTgt spid="22"/>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46"/>
                                        </p:tgtEl>
                                        <p:attrNameLst>
                                          <p:attrName>style.visibility</p:attrName>
                                        </p:attrNameLst>
                                      </p:cBhvr>
                                      <p:to>
                                        <p:strVal val="visible"/>
                                      </p:to>
                                    </p:set>
                                    <p:anim calcmode="lin" valueType="num">
                                      <p:cBhvr>
                                        <p:cTn id="12" dur="500" fill="hold"/>
                                        <p:tgtEl>
                                          <p:spTgt spid="46"/>
                                        </p:tgtEl>
                                        <p:attrNameLst>
                                          <p:attrName>ppt_w</p:attrName>
                                        </p:attrNameLst>
                                      </p:cBhvr>
                                      <p:tavLst>
                                        <p:tav tm="0">
                                          <p:val>
                                            <p:fltVal val="0"/>
                                          </p:val>
                                        </p:tav>
                                        <p:tav tm="100000">
                                          <p:val>
                                            <p:strVal val="#ppt_w"/>
                                          </p:val>
                                        </p:tav>
                                      </p:tavLst>
                                    </p:anim>
                                    <p:anim calcmode="lin" valueType="num">
                                      <p:cBhvr>
                                        <p:cTn id="13" dur="500" fill="hold"/>
                                        <p:tgtEl>
                                          <p:spTgt spid="46"/>
                                        </p:tgtEl>
                                        <p:attrNameLst>
                                          <p:attrName>ppt_h</p:attrName>
                                        </p:attrNameLst>
                                      </p:cBhvr>
                                      <p:tavLst>
                                        <p:tav tm="0">
                                          <p:val>
                                            <p:fltVal val="0"/>
                                          </p:val>
                                        </p:tav>
                                        <p:tav tm="100000">
                                          <p:val>
                                            <p:strVal val="#ppt_h"/>
                                          </p:val>
                                        </p:tav>
                                      </p:tavLst>
                                    </p:anim>
                                    <p:animEffect transition="in" filter="fade">
                                      <p:cBhvr>
                                        <p:cTn id="14" dur="500"/>
                                        <p:tgtEl>
                                          <p:spTgt spid="46"/>
                                        </p:tgtEl>
                                      </p:cBhvr>
                                    </p:animEffect>
                                  </p:childTnLst>
                                </p:cTn>
                              </p:par>
                            </p:childTnLst>
                          </p:cTn>
                        </p:par>
                        <p:par>
                          <p:cTn id="15" fill="hold">
                            <p:stCondLst>
                              <p:cond delay="1000"/>
                            </p:stCondLst>
                            <p:childTnLst>
                              <p:par>
                                <p:cTn id="16" presetID="22" presetClass="entr" presetSubtype="2" fill="hold" grpId="0" nodeType="after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wipe(right)">
                                      <p:cBhvr>
                                        <p:cTn id="18" dur="500"/>
                                        <p:tgtEl>
                                          <p:spTgt spid="5"/>
                                        </p:tgtEl>
                                      </p:cBhvr>
                                    </p:animEffect>
                                  </p:childTnLst>
                                </p:cTn>
                              </p:par>
                              <p:par>
                                <p:cTn id="19" presetID="22" presetClass="entr" presetSubtype="2" fill="hold" grpId="0" nodeType="withEffect">
                                  <p:stCondLst>
                                    <p:cond delay="0"/>
                                  </p:stCondLst>
                                  <p:childTnLst>
                                    <p:set>
                                      <p:cBhvr>
                                        <p:cTn id="20" dur="1" fill="hold">
                                          <p:stCondLst>
                                            <p:cond delay="0"/>
                                          </p:stCondLst>
                                        </p:cTn>
                                        <p:tgtEl>
                                          <p:spTgt spid="23"/>
                                        </p:tgtEl>
                                        <p:attrNameLst>
                                          <p:attrName>style.visibility</p:attrName>
                                        </p:attrNameLst>
                                      </p:cBhvr>
                                      <p:to>
                                        <p:strVal val="visible"/>
                                      </p:to>
                                    </p:set>
                                    <p:animEffect transition="in" filter="wipe(right)">
                                      <p:cBhvr>
                                        <p:cTn id="21" dur="500"/>
                                        <p:tgtEl>
                                          <p:spTgt spid="23"/>
                                        </p:tgtEl>
                                      </p:cBhvr>
                                    </p:animEffect>
                                  </p:childTnLst>
                                </p:cTn>
                              </p:par>
                            </p:childTnLst>
                          </p:cTn>
                        </p:par>
                        <p:par>
                          <p:cTn id="22" fill="hold">
                            <p:stCondLst>
                              <p:cond delay="1500"/>
                            </p:stCondLst>
                            <p:childTnLst>
                              <p:par>
                                <p:cTn id="23" presetID="53" presetClass="entr" presetSubtype="16" fill="hold" grpId="0" nodeType="afterEffect">
                                  <p:stCondLst>
                                    <p:cond delay="0"/>
                                  </p:stCondLst>
                                  <p:childTnLst>
                                    <p:set>
                                      <p:cBhvr>
                                        <p:cTn id="24" dur="1" fill="hold">
                                          <p:stCondLst>
                                            <p:cond delay="0"/>
                                          </p:stCondLst>
                                        </p:cTn>
                                        <p:tgtEl>
                                          <p:spTgt spid="12"/>
                                        </p:tgtEl>
                                        <p:attrNameLst>
                                          <p:attrName>style.visibility</p:attrName>
                                        </p:attrNameLst>
                                      </p:cBhvr>
                                      <p:to>
                                        <p:strVal val="visible"/>
                                      </p:to>
                                    </p:set>
                                    <p:anim calcmode="lin" valueType="num">
                                      <p:cBhvr>
                                        <p:cTn id="25" dur="500" fill="hold"/>
                                        <p:tgtEl>
                                          <p:spTgt spid="12"/>
                                        </p:tgtEl>
                                        <p:attrNameLst>
                                          <p:attrName>ppt_w</p:attrName>
                                        </p:attrNameLst>
                                      </p:cBhvr>
                                      <p:tavLst>
                                        <p:tav tm="0">
                                          <p:val>
                                            <p:fltVal val="0"/>
                                          </p:val>
                                        </p:tav>
                                        <p:tav tm="100000">
                                          <p:val>
                                            <p:strVal val="#ppt_w"/>
                                          </p:val>
                                        </p:tav>
                                      </p:tavLst>
                                    </p:anim>
                                    <p:anim calcmode="lin" valueType="num">
                                      <p:cBhvr>
                                        <p:cTn id="26" dur="500" fill="hold"/>
                                        <p:tgtEl>
                                          <p:spTgt spid="12"/>
                                        </p:tgtEl>
                                        <p:attrNameLst>
                                          <p:attrName>ppt_h</p:attrName>
                                        </p:attrNameLst>
                                      </p:cBhvr>
                                      <p:tavLst>
                                        <p:tav tm="0">
                                          <p:val>
                                            <p:fltVal val="0"/>
                                          </p:val>
                                        </p:tav>
                                        <p:tav tm="100000">
                                          <p:val>
                                            <p:strVal val="#ppt_h"/>
                                          </p:val>
                                        </p:tav>
                                      </p:tavLst>
                                    </p:anim>
                                    <p:animEffect transition="in" filter="fade">
                                      <p:cBhvr>
                                        <p:cTn id="27" dur="500"/>
                                        <p:tgtEl>
                                          <p:spTgt spid="12"/>
                                        </p:tgtEl>
                                      </p:cBhvr>
                                    </p:animEffect>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39"/>
                                        </p:tgtEl>
                                        <p:attrNameLst>
                                          <p:attrName>style.visibility</p:attrName>
                                        </p:attrNameLst>
                                      </p:cBhvr>
                                      <p:to>
                                        <p:strVal val="visible"/>
                                      </p:to>
                                    </p:set>
                                    <p:anim calcmode="lin" valueType="num">
                                      <p:cBhvr>
                                        <p:cTn id="31" dur="500" fill="hold"/>
                                        <p:tgtEl>
                                          <p:spTgt spid="39"/>
                                        </p:tgtEl>
                                        <p:attrNameLst>
                                          <p:attrName>ppt_w</p:attrName>
                                        </p:attrNameLst>
                                      </p:cBhvr>
                                      <p:tavLst>
                                        <p:tav tm="0">
                                          <p:val>
                                            <p:fltVal val="0"/>
                                          </p:val>
                                        </p:tav>
                                        <p:tav tm="100000">
                                          <p:val>
                                            <p:strVal val="#ppt_w"/>
                                          </p:val>
                                        </p:tav>
                                      </p:tavLst>
                                    </p:anim>
                                    <p:anim calcmode="lin" valueType="num">
                                      <p:cBhvr>
                                        <p:cTn id="32" dur="500" fill="hold"/>
                                        <p:tgtEl>
                                          <p:spTgt spid="39"/>
                                        </p:tgtEl>
                                        <p:attrNameLst>
                                          <p:attrName>ppt_h</p:attrName>
                                        </p:attrNameLst>
                                      </p:cBhvr>
                                      <p:tavLst>
                                        <p:tav tm="0">
                                          <p:val>
                                            <p:fltVal val="0"/>
                                          </p:val>
                                        </p:tav>
                                        <p:tav tm="100000">
                                          <p:val>
                                            <p:strVal val="#ppt_h"/>
                                          </p:val>
                                        </p:tav>
                                      </p:tavLst>
                                    </p:anim>
                                    <p:animEffect transition="in" filter="fade">
                                      <p:cBhvr>
                                        <p:cTn id="33" dur="500"/>
                                        <p:tgtEl>
                                          <p:spTgt spid="39"/>
                                        </p:tgtEl>
                                      </p:cBhvr>
                                    </p:animEffect>
                                  </p:childTnLst>
                                </p:cTn>
                              </p:par>
                            </p:childTnLst>
                          </p:cTn>
                        </p:par>
                        <p:par>
                          <p:cTn id="34" fill="hold">
                            <p:stCondLst>
                              <p:cond delay="2500"/>
                            </p:stCondLst>
                            <p:childTnLst>
                              <p:par>
                                <p:cTn id="35" presetID="2" presetClass="entr" presetSubtype="8" accel="20000" decel="80000" fill="hold" grpId="0" nodeType="after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500" fill="hold"/>
                                        <p:tgtEl>
                                          <p:spTgt spid="17"/>
                                        </p:tgtEl>
                                        <p:attrNameLst>
                                          <p:attrName>ppt_x</p:attrName>
                                        </p:attrNameLst>
                                      </p:cBhvr>
                                      <p:tavLst>
                                        <p:tav tm="0">
                                          <p:val>
                                            <p:strVal val="0-#ppt_w/2"/>
                                          </p:val>
                                        </p:tav>
                                        <p:tav tm="100000">
                                          <p:val>
                                            <p:strVal val="#ppt_x"/>
                                          </p:val>
                                        </p:tav>
                                      </p:tavLst>
                                    </p:anim>
                                    <p:anim calcmode="lin" valueType="num">
                                      <p:cBhvr additive="base">
                                        <p:cTn id="38" dur="500" fill="hold"/>
                                        <p:tgtEl>
                                          <p:spTgt spid="17"/>
                                        </p:tgtEl>
                                        <p:attrNameLst>
                                          <p:attrName>ppt_y</p:attrName>
                                        </p:attrNameLst>
                                      </p:cBhvr>
                                      <p:tavLst>
                                        <p:tav tm="0">
                                          <p:val>
                                            <p:strVal val="#ppt_y"/>
                                          </p:val>
                                        </p:tav>
                                        <p:tav tm="100000">
                                          <p:val>
                                            <p:strVal val="#ppt_y"/>
                                          </p:val>
                                        </p:tav>
                                      </p:tavLst>
                                    </p:anim>
                                  </p:childTnLst>
                                </p:cTn>
                              </p:par>
                            </p:childTnLst>
                          </p:cTn>
                        </p:par>
                        <p:par>
                          <p:cTn id="39" fill="hold">
                            <p:stCondLst>
                              <p:cond delay="3000"/>
                            </p:stCondLst>
                            <p:childTnLst>
                              <p:par>
                                <p:cTn id="40" presetID="53" presetClass="entr" presetSubtype="16" fill="hold" grpId="0" nodeType="afterEffect">
                                  <p:stCondLst>
                                    <p:cond delay="0"/>
                                  </p:stCondLst>
                                  <p:childTnLst>
                                    <p:set>
                                      <p:cBhvr>
                                        <p:cTn id="41" dur="1" fill="hold">
                                          <p:stCondLst>
                                            <p:cond delay="0"/>
                                          </p:stCondLst>
                                        </p:cTn>
                                        <p:tgtEl>
                                          <p:spTgt spid="47"/>
                                        </p:tgtEl>
                                        <p:attrNameLst>
                                          <p:attrName>style.visibility</p:attrName>
                                        </p:attrNameLst>
                                      </p:cBhvr>
                                      <p:to>
                                        <p:strVal val="visible"/>
                                      </p:to>
                                    </p:set>
                                    <p:anim calcmode="lin" valueType="num">
                                      <p:cBhvr>
                                        <p:cTn id="42" dur="500" fill="hold"/>
                                        <p:tgtEl>
                                          <p:spTgt spid="47"/>
                                        </p:tgtEl>
                                        <p:attrNameLst>
                                          <p:attrName>ppt_w</p:attrName>
                                        </p:attrNameLst>
                                      </p:cBhvr>
                                      <p:tavLst>
                                        <p:tav tm="0">
                                          <p:val>
                                            <p:fltVal val="0"/>
                                          </p:val>
                                        </p:tav>
                                        <p:tav tm="100000">
                                          <p:val>
                                            <p:strVal val="#ppt_w"/>
                                          </p:val>
                                        </p:tav>
                                      </p:tavLst>
                                    </p:anim>
                                    <p:anim calcmode="lin" valueType="num">
                                      <p:cBhvr>
                                        <p:cTn id="43" dur="500" fill="hold"/>
                                        <p:tgtEl>
                                          <p:spTgt spid="47"/>
                                        </p:tgtEl>
                                        <p:attrNameLst>
                                          <p:attrName>ppt_h</p:attrName>
                                        </p:attrNameLst>
                                      </p:cBhvr>
                                      <p:tavLst>
                                        <p:tav tm="0">
                                          <p:val>
                                            <p:fltVal val="0"/>
                                          </p:val>
                                        </p:tav>
                                        <p:tav tm="100000">
                                          <p:val>
                                            <p:strVal val="#ppt_h"/>
                                          </p:val>
                                        </p:tav>
                                      </p:tavLst>
                                    </p:anim>
                                    <p:animEffect transition="in" filter="fade">
                                      <p:cBhvr>
                                        <p:cTn id="44" dur="500"/>
                                        <p:tgtEl>
                                          <p:spTgt spid="47"/>
                                        </p:tgtEl>
                                      </p:cBhvr>
                                    </p:animEffect>
                                  </p:childTnLst>
                                </p:cTn>
                              </p:par>
                            </p:childTnLst>
                          </p:cTn>
                        </p:par>
                        <p:par>
                          <p:cTn id="45" fill="hold">
                            <p:stCondLst>
                              <p:cond delay="3500"/>
                            </p:stCondLst>
                            <p:childTnLst>
                              <p:par>
                                <p:cTn id="46" presetID="22" presetClass="entr" presetSubtype="8" fill="hold" grpId="0" nodeType="afterEffect">
                                  <p:stCondLst>
                                    <p:cond delay="0"/>
                                  </p:stCondLst>
                                  <p:childTnLst>
                                    <p:set>
                                      <p:cBhvr>
                                        <p:cTn id="47" dur="1" fill="hold">
                                          <p:stCondLst>
                                            <p:cond delay="0"/>
                                          </p:stCondLst>
                                        </p:cTn>
                                        <p:tgtEl>
                                          <p:spTgt spid="8"/>
                                        </p:tgtEl>
                                        <p:attrNameLst>
                                          <p:attrName>style.visibility</p:attrName>
                                        </p:attrNameLst>
                                      </p:cBhvr>
                                      <p:to>
                                        <p:strVal val="visible"/>
                                      </p:to>
                                    </p:set>
                                    <p:animEffect transition="in" filter="wipe(left)">
                                      <p:cBhvr>
                                        <p:cTn id="48" dur="500"/>
                                        <p:tgtEl>
                                          <p:spTgt spid="8"/>
                                        </p:tgtEl>
                                      </p:cBhvr>
                                    </p:animEffect>
                                  </p:childTnLst>
                                </p:cTn>
                              </p:par>
                              <p:par>
                                <p:cTn id="49" presetID="22" presetClass="entr" presetSubtype="8" fill="hold" grpId="0" nodeType="withEffect">
                                  <p:stCondLst>
                                    <p:cond delay="0"/>
                                  </p:stCondLst>
                                  <p:childTnLst>
                                    <p:set>
                                      <p:cBhvr>
                                        <p:cTn id="50" dur="1" fill="hold">
                                          <p:stCondLst>
                                            <p:cond delay="0"/>
                                          </p:stCondLst>
                                        </p:cTn>
                                        <p:tgtEl>
                                          <p:spTgt spid="27"/>
                                        </p:tgtEl>
                                        <p:attrNameLst>
                                          <p:attrName>style.visibility</p:attrName>
                                        </p:attrNameLst>
                                      </p:cBhvr>
                                      <p:to>
                                        <p:strVal val="visible"/>
                                      </p:to>
                                    </p:set>
                                    <p:animEffect transition="in" filter="wipe(left)">
                                      <p:cBhvr>
                                        <p:cTn id="51" dur="500"/>
                                        <p:tgtEl>
                                          <p:spTgt spid="27"/>
                                        </p:tgtEl>
                                      </p:cBhvr>
                                    </p:animEffect>
                                  </p:childTnLst>
                                </p:cTn>
                              </p:par>
                            </p:childTnLst>
                          </p:cTn>
                        </p:par>
                        <p:par>
                          <p:cTn id="52" fill="hold">
                            <p:stCondLst>
                              <p:cond delay="4000"/>
                            </p:stCondLst>
                            <p:childTnLst>
                              <p:par>
                                <p:cTn id="53" presetID="53" presetClass="entr" presetSubtype="16" fill="hold" grpId="0" nodeType="after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p:cTn id="55" dur="500" fill="hold"/>
                                        <p:tgtEl>
                                          <p:spTgt spid="11"/>
                                        </p:tgtEl>
                                        <p:attrNameLst>
                                          <p:attrName>ppt_w</p:attrName>
                                        </p:attrNameLst>
                                      </p:cBhvr>
                                      <p:tavLst>
                                        <p:tav tm="0">
                                          <p:val>
                                            <p:fltVal val="0"/>
                                          </p:val>
                                        </p:tav>
                                        <p:tav tm="100000">
                                          <p:val>
                                            <p:strVal val="#ppt_w"/>
                                          </p:val>
                                        </p:tav>
                                      </p:tavLst>
                                    </p:anim>
                                    <p:anim calcmode="lin" valueType="num">
                                      <p:cBhvr>
                                        <p:cTn id="56" dur="500" fill="hold"/>
                                        <p:tgtEl>
                                          <p:spTgt spid="11"/>
                                        </p:tgtEl>
                                        <p:attrNameLst>
                                          <p:attrName>ppt_h</p:attrName>
                                        </p:attrNameLst>
                                      </p:cBhvr>
                                      <p:tavLst>
                                        <p:tav tm="0">
                                          <p:val>
                                            <p:fltVal val="0"/>
                                          </p:val>
                                        </p:tav>
                                        <p:tav tm="100000">
                                          <p:val>
                                            <p:strVal val="#ppt_h"/>
                                          </p:val>
                                        </p:tav>
                                      </p:tavLst>
                                    </p:anim>
                                    <p:animEffect transition="in" filter="fade">
                                      <p:cBhvr>
                                        <p:cTn id="57" dur="500"/>
                                        <p:tgtEl>
                                          <p:spTgt spid="11"/>
                                        </p:tgtEl>
                                      </p:cBhvr>
                                    </p:animEffect>
                                  </p:childTnLst>
                                </p:cTn>
                              </p:par>
                            </p:childTnLst>
                          </p:cTn>
                        </p:par>
                        <p:par>
                          <p:cTn id="58" fill="hold">
                            <p:stCondLst>
                              <p:cond delay="4500"/>
                            </p:stCondLst>
                            <p:childTnLst>
                              <p:par>
                                <p:cTn id="59" presetID="53" presetClass="entr" presetSubtype="16" fill="hold" grpId="0" nodeType="afterEffect">
                                  <p:stCondLst>
                                    <p:cond delay="0"/>
                                  </p:stCondLst>
                                  <p:childTnLst>
                                    <p:set>
                                      <p:cBhvr>
                                        <p:cTn id="60" dur="1" fill="hold">
                                          <p:stCondLst>
                                            <p:cond delay="0"/>
                                          </p:stCondLst>
                                        </p:cTn>
                                        <p:tgtEl>
                                          <p:spTgt spid="32"/>
                                        </p:tgtEl>
                                        <p:attrNameLst>
                                          <p:attrName>style.visibility</p:attrName>
                                        </p:attrNameLst>
                                      </p:cBhvr>
                                      <p:to>
                                        <p:strVal val="visible"/>
                                      </p:to>
                                    </p:set>
                                    <p:anim calcmode="lin" valueType="num">
                                      <p:cBhvr>
                                        <p:cTn id="61" dur="500" fill="hold"/>
                                        <p:tgtEl>
                                          <p:spTgt spid="32"/>
                                        </p:tgtEl>
                                        <p:attrNameLst>
                                          <p:attrName>ppt_w</p:attrName>
                                        </p:attrNameLst>
                                      </p:cBhvr>
                                      <p:tavLst>
                                        <p:tav tm="0">
                                          <p:val>
                                            <p:fltVal val="0"/>
                                          </p:val>
                                        </p:tav>
                                        <p:tav tm="100000">
                                          <p:val>
                                            <p:strVal val="#ppt_w"/>
                                          </p:val>
                                        </p:tav>
                                      </p:tavLst>
                                    </p:anim>
                                    <p:anim calcmode="lin" valueType="num">
                                      <p:cBhvr>
                                        <p:cTn id="62" dur="500" fill="hold"/>
                                        <p:tgtEl>
                                          <p:spTgt spid="32"/>
                                        </p:tgtEl>
                                        <p:attrNameLst>
                                          <p:attrName>ppt_h</p:attrName>
                                        </p:attrNameLst>
                                      </p:cBhvr>
                                      <p:tavLst>
                                        <p:tav tm="0">
                                          <p:val>
                                            <p:fltVal val="0"/>
                                          </p:val>
                                        </p:tav>
                                        <p:tav tm="100000">
                                          <p:val>
                                            <p:strVal val="#ppt_h"/>
                                          </p:val>
                                        </p:tav>
                                      </p:tavLst>
                                    </p:anim>
                                    <p:animEffect transition="in" filter="fade">
                                      <p:cBhvr>
                                        <p:cTn id="63" dur="500"/>
                                        <p:tgtEl>
                                          <p:spTgt spid="32"/>
                                        </p:tgtEl>
                                      </p:cBhvr>
                                    </p:animEffect>
                                  </p:childTnLst>
                                </p:cTn>
                              </p:par>
                            </p:childTnLst>
                          </p:cTn>
                        </p:par>
                        <p:par>
                          <p:cTn id="64" fill="hold">
                            <p:stCondLst>
                              <p:cond delay="5000"/>
                            </p:stCondLst>
                            <p:childTnLst>
                              <p:par>
                                <p:cTn id="65" presetID="2" presetClass="entr" presetSubtype="2" accel="20000" decel="80000" fill="hold" grpId="0" nodeType="afterEffect">
                                  <p:stCondLst>
                                    <p:cond delay="0"/>
                                  </p:stCondLst>
                                  <p:childTnLst>
                                    <p:set>
                                      <p:cBhvr>
                                        <p:cTn id="66" dur="1" fill="hold">
                                          <p:stCondLst>
                                            <p:cond delay="0"/>
                                          </p:stCondLst>
                                        </p:cTn>
                                        <p:tgtEl>
                                          <p:spTgt spid="18"/>
                                        </p:tgtEl>
                                        <p:attrNameLst>
                                          <p:attrName>style.visibility</p:attrName>
                                        </p:attrNameLst>
                                      </p:cBhvr>
                                      <p:to>
                                        <p:strVal val="visible"/>
                                      </p:to>
                                    </p:set>
                                    <p:anim calcmode="lin" valueType="num">
                                      <p:cBhvr additive="base">
                                        <p:cTn id="67" dur="500" fill="hold"/>
                                        <p:tgtEl>
                                          <p:spTgt spid="18"/>
                                        </p:tgtEl>
                                        <p:attrNameLst>
                                          <p:attrName>ppt_x</p:attrName>
                                        </p:attrNameLst>
                                      </p:cBhvr>
                                      <p:tavLst>
                                        <p:tav tm="0">
                                          <p:val>
                                            <p:strVal val="1+#ppt_w/2"/>
                                          </p:val>
                                        </p:tav>
                                        <p:tav tm="100000">
                                          <p:val>
                                            <p:strVal val="#ppt_x"/>
                                          </p:val>
                                        </p:tav>
                                      </p:tavLst>
                                    </p:anim>
                                    <p:anim calcmode="lin" valueType="num">
                                      <p:cBhvr additive="base">
                                        <p:cTn id="68" dur="500" fill="hold"/>
                                        <p:tgtEl>
                                          <p:spTgt spid="18"/>
                                        </p:tgtEl>
                                        <p:attrNameLst>
                                          <p:attrName>ppt_y</p:attrName>
                                        </p:attrNameLst>
                                      </p:cBhvr>
                                      <p:tavLst>
                                        <p:tav tm="0">
                                          <p:val>
                                            <p:strVal val="#ppt_y"/>
                                          </p:val>
                                        </p:tav>
                                        <p:tav tm="100000">
                                          <p:val>
                                            <p:strVal val="#ppt_y"/>
                                          </p:val>
                                        </p:tav>
                                      </p:tavLst>
                                    </p:anim>
                                  </p:childTnLst>
                                </p:cTn>
                              </p:par>
                            </p:childTnLst>
                          </p:cTn>
                        </p:par>
                        <p:par>
                          <p:cTn id="69" fill="hold">
                            <p:stCondLst>
                              <p:cond delay="5500"/>
                            </p:stCondLst>
                            <p:childTnLst>
                              <p:par>
                                <p:cTn id="70" presetID="53" presetClass="entr" presetSubtype="16" fill="hold" grpId="0" nodeType="afterEffect">
                                  <p:stCondLst>
                                    <p:cond delay="0"/>
                                  </p:stCondLst>
                                  <p:childTnLst>
                                    <p:set>
                                      <p:cBhvr>
                                        <p:cTn id="71" dur="1" fill="hold">
                                          <p:stCondLst>
                                            <p:cond delay="0"/>
                                          </p:stCondLst>
                                        </p:cTn>
                                        <p:tgtEl>
                                          <p:spTgt spid="48"/>
                                        </p:tgtEl>
                                        <p:attrNameLst>
                                          <p:attrName>style.visibility</p:attrName>
                                        </p:attrNameLst>
                                      </p:cBhvr>
                                      <p:to>
                                        <p:strVal val="visible"/>
                                      </p:to>
                                    </p:set>
                                    <p:anim calcmode="lin" valueType="num">
                                      <p:cBhvr>
                                        <p:cTn id="72" dur="500" fill="hold"/>
                                        <p:tgtEl>
                                          <p:spTgt spid="48"/>
                                        </p:tgtEl>
                                        <p:attrNameLst>
                                          <p:attrName>ppt_w</p:attrName>
                                        </p:attrNameLst>
                                      </p:cBhvr>
                                      <p:tavLst>
                                        <p:tav tm="0">
                                          <p:val>
                                            <p:fltVal val="0"/>
                                          </p:val>
                                        </p:tav>
                                        <p:tav tm="100000">
                                          <p:val>
                                            <p:strVal val="#ppt_w"/>
                                          </p:val>
                                        </p:tav>
                                      </p:tavLst>
                                    </p:anim>
                                    <p:anim calcmode="lin" valueType="num">
                                      <p:cBhvr>
                                        <p:cTn id="73" dur="500" fill="hold"/>
                                        <p:tgtEl>
                                          <p:spTgt spid="48"/>
                                        </p:tgtEl>
                                        <p:attrNameLst>
                                          <p:attrName>ppt_h</p:attrName>
                                        </p:attrNameLst>
                                      </p:cBhvr>
                                      <p:tavLst>
                                        <p:tav tm="0">
                                          <p:val>
                                            <p:fltVal val="0"/>
                                          </p:val>
                                        </p:tav>
                                        <p:tav tm="100000">
                                          <p:val>
                                            <p:strVal val="#ppt_h"/>
                                          </p:val>
                                        </p:tav>
                                      </p:tavLst>
                                    </p:anim>
                                    <p:animEffect transition="in" filter="fade">
                                      <p:cBhvr>
                                        <p:cTn id="74" dur="500"/>
                                        <p:tgtEl>
                                          <p:spTgt spid="48"/>
                                        </p:tgtEl>
                                      </p:cBhvr>
                                    </p:animEffect>
                                  </p:childTnLst>
                                </p:cTn>
                              </p:par>
                            </p:childTnLst>
                          </p:cTn>
                        </p:par>
                        <p:par>
                          <p:cTn id="75" fill="hold">
                            <p:stCondLst>
                              <p:cond delay="6000"/>
                            </p:stCondLst>
                            <p:childTnLst>
                              <p:par>
                                <p:cTn id="76" presetID="22" presetClass="entr" presetSubtype="2" fill="hold" grpId="0" nodeType="afterEffect">
                                  <p:stCondLst>
                                    <p:cond delay="0"/>
                                  </p:stCondLst>
                                  <p:childTnLst>
                                    <p:set>
                                      <p:cBhvr>
                                        <p:cTn id="77" dur="1" fill="hold">
                                          <p:stCondLst>
                                            <p:cond delay="0"/>
                                          </p:stCondLst>
                                        </p:cTn>
                                        <p:tgtEl>
                                          <p:spTgt spid="6"/>
                                        </p:tgtEl>
                                        <p:attrNameLst>
                                          <p:attrName>style.visibility</p:attrName>
                                        </p:attrNameLst>
                                      </p:cBhvr>
                                      <p:to>
                                        <p:strVal val="visible"/>
                                      </p:to>
                                    </p:set>
                                    <p:animEffect transition="in" filter="wipe(right)">
                                      <p:cBhvr>
                                        <p:cTn id="78" dur="500"/>
                                        <p:tgtEl>
                                          <p:spTgt spid="6"/>
                                        </p:tgtEl>
                                      </p:cBhvr>
                                    </p:animEffect>
                                  </p:childTnLst>
                                </p:cTn>
                              </p:par>
                              <p:par>
                                <p:cTn id="79" presetID="22" presetClass="entr" presetSubtype="2" fill="hold" grpId="0" nodeType="withEffect">
                                  <p:stCondLst>
                                    <p:cond delay="0"/>
                                  </p:stCondLst>
                                  <p:childTnLst>
                                    <p:set>
                                      <p:cBhvr>
                                        <p:cTn id="80" dur="1" fill="hold">
                                          <p:stCondLst>
                                            <p:cond delay="0"/>
                                          </p:stCondLst>
                                        </p:cTn>
                                        <p:tgtEl>
                                          <p:spTgt spid="24"/>
                                        </p:tgtEl>
                                        <p:attrNameLst>
                                          <p:attrName>style.visibility</p:attrName>
                                        </p:attrNameLst>
                                      </p:cBhvr>
                                      <p:to>
                                        <p:strVal val="visible"/>
                                      </p:to>
                                    </p:set>
                                    <p:animEffect transition="in" filter="wipe(right)">
                                      <p:cBhvr>
                                        <p:cTn id="81" dur="500"/>
                                        <p:tgtEl>
                                          <p:spTgt spid="24"/>
                                        </p:tgtEl>
                                      </p:cBhvr>
                                    </p:animEffect>
                                  </p:childTnLst>
                                </p:cTn>
                              </p:par>
                            </p:childTnLst>
                          </p:cTn>
                        </p:par>
                        <p:par>
                          <p:cTn id="82" fill="hold">
                            <p:stCondLst>
                              <p:cond delay="6500"/>
                            </p:stCondLst>
                            <p:childTnLst>
                              <p:par>
                                <p:cTn id="83" presetID="53" presetClass="entr" presetSubtype="16" fill="hold" grpId="0" nodeType="afterEffect">
                                  <p:stCondLst>
                                    <p:cond delay="0"/>
                                  </p:stCondLst>
                                  <p:childTnLst>
                                    <p:set>
                                      <p:cBhvr>
                                        <p:cTn id="84" dur="1" fill="hold">
                                          <p:stCondLst>
                                            <p:cond delay="0"/>
                                          </p:stCondLst>
                                        </p:cTn>
                                        <p:tgtEl>
                                          <p:spTgt spid="15"/>
                                        </p:tgtEl>
                                        <p:attrNameLst>
                                          <p:attrName>style.visibility</p:attrName>
                                        </p:attrNameLst>
                                      </p:cBhvr>
                                      <p:to>
                                        <p:strVal val="visible"/>
                                      </p:to>
                                    </p:set>
                                    <p:anim calcmode="lin" valueType="num">
                                      <p:cBhvr>
                                        <p:cTn id="85" dur="500" fill="hold"/>
                                        <p:tgtEl>
                                          <p:spTgt spid="15"/>
                                        </p:tgtEl>
                                        <p:attrNameLst>
                                          <p:attrName>ppt_w</p:attrName>
                                        </p:attrNameLst>
                                      </p:cBhvr>
                                      <p:tavLst>
                                        <p:tav tm="0">
                                          <p:val>
                                            <p:fltVal val="0"/>
                                          </p:val>
                                        </p:tav>
                                        <p:tav tm="100000">
                                          <p:val>
                                            <p:strVal val="#ppt_w"/>
                                          </p:val>
                                        </p:tav>
                                      </p:tavLst>
                                    </p:anim>
                                    <p:anim calcmode="lin" valueType="num">
                                      <p:cBhvr>
                                        <p:cTn id="86" dur="500" fill="hold"/>
                                        <p:tgtEl>
                                          <p:spTgt spid="15"/>
                                        </p:tgtEl>
                                        <p:attrNameLst>
                                          <p:attrName>ppt_h</p:attrName>
                                        </p:attrNameLst>
                                      </p:cBhvr>
                                      <p:tavLst>
                                        <p:tav tm="0">
                                          <p:val>
                                            <p:fltVal val="0"/>
                                          </p:val>
                                        </p:tav>
                                        <p:tav tm="100000">
                                          <p:val>
                                            <p:strVal val="#ppt_h"/>
                                          </p:val>
                                        </p:tav>
                                      </p:tavLst>
                                    </p:anim>
                                    <p:animEffect transition="in" filter="fade">
                                      <p:cBhvr>
                                        <p:cTn id="87" dur="500"/>
                                        <p:tgtEl>
                                          <p:spTgt spid="15"/>
                                        </p:tgtEl>
                                      </p:cBhvr>
                                    </p:animEffect>
                                  </p:childTnLst>
                                </p:cTn>
                              </p:par>
                            </p:childTnLst>
                          </p:cTn>
                        </p:par>
                        <p:par>
                          <p:cTn id="88" fill="hold">
                            <p:stCondLst>
                              <p:cond delay="7000"/>
                            </p:stCondLst>
                            <p:childTnLst>
                              <p:par>
                                <p:cTn id="89" presetID="53" presetClass="entr" presetSubtype="16" fill="hold" nodeType="afterEffect">
                                  <p:stCondLst>
                                    <p:cond delay="0"/>
                                  </p:stCondLst>
                                  <p:childTnLst>
                                    <p:set>
                                      <p:cBhvr>
                                        <p:cTn id="90" dur="1" fill="hold">
                                          <p:stCondLst>
                                            <p:cond delay="0"/>
                                          </p:stCondLst>
                                        </p:cTn>
                                        <p:tgtEl>
                                          <p:spTgt spid="36"/>
                                        </p:tgtEl>
                                        <p:attrNameLst>
                                          <p:attrName>style.visibility</p:attrName>
                                        </p:attrNameLst>
                                      </p:cBhvr>
                                      <p:to>
                                        <p:strVal val="visible"/>
                                      </p:to>
                                    </p:set>
                                    <p:anim calcmode="lin" valueType="num">
                                      <p:cBhvr>
                                        <p:cTn id="91" dur="500" fill="hold"/>
                                        <p:tgtEl>
                                          <p:spTgt spid="36"/>
                                        </p:tgtEl>
                                        <p:attrNameLst>
                                          <p:attrName>ppt_w</p:attrName>
                                        </p:attrNameLst>
                                      </p:cBhvr>
                                      <p:tavLst>
                                        <p:tav tm="0">
                                          <p:val>
                                            <p:fltVal val="0"/>
                                          </p:val>
                                        </p:tav>
                                        <p:tav tm="100000">
                                          <p:val>
                                            <p:strVal val="#ppt_w"/>
                                          </p:val>
                                        </p:tav>
                                      </p:tavLst>
                                    </p:anim>
                                    <p:anim calcmode="lin" valueType="num">
                                      <p:cBhvr>
                                        <p:cTn id="92" dur="500" fill="hold"/>
                                        <p:tgtEl>
                                          <p:spTgt spid="36"/>
                                        </p:tgtEl>
                                        <p:attrNameLst>
                                          <p:attrName>ppt_h</p:attrName>
                                        </p:attrNameLst>
                                      </p:cBhvr>
                                      <p:tavLst>
                                        <p:tav tm="0">
                                          <p:val>
                                            <p:fltVal val="0"/>
                                          </p:val>
                                        </p:tav>
                                        <p:tav tm="100000">
                                          <p:val>
                                            <p:strVal val="#ppt_h"/>
                                          </p:val>
                                        </p:tav>
                                      </p:tavLst>
                                    </p:anim>
                                    <p:animEffect transition="in" filter="fade">
                                      <p:cBhvr>
                                        <p:cTn id="93" dur="500"/>
                                        <p:tgtEl>
                                          <p:spTgt spid="36"/>
                                        </p:tgtEl>
                                      </p:cBhvr>
                                    </p:animEffect>
                                  </p:childTnLst>
                                </p:cTn>
                              </p:par>
                            </p:childTnLst>
                          </p:cTn>
                        </p:par>
                        <p:par>
                          <p:cTn id="94" fill="hold">
                            <p:stCondLst>
                              <p:cond delay="7500"/>
                            </p:stCondLst>
                            <p:childTnLst>
                              <p:par>
                                <p:cTn id="95" presetID="2" presetClass="entr" presetSubtype="8" accel="20000" decel="80000" fill="hold" grpId="0" nodeType="afterEffect">
                                  <p:stCondLst>
                                    <p:cond delay="0"/>
                                  </p:stCondLst>
                                  <p:childTnLst>
                                    <p:set>
                                      <p:cBhvr>
                                        <p:cTn id="96" dur="1" fill="hold">
                                          <p:stCondLst>
                                            <p:cond delay="0"/>
                                          </p:stCondLst>
                                        </p:cTn>
                                        <p:tgtEl>
                                          <p:spTgt spid="21"/>
                                        </p:tgtEl>
                                        <p:attrNameLst>
                                          <p:attrName>style.visibility</p:attrName>
                                        </p:attrNameLst>
                                      </p:cBhvr>
                                      <p:to>
                                        <p:strVal val="visible"/>
                                      </p:to>
                                    </p:set>
                                    <p:anim calcmode="lin" valueType="num">
                                      <p:cBhvr additive="base">
                                        <p:cTn id="97" dur="500" fill="hold"/>
                                        <p:tgtEl>
                                          <p:spTgt spid="21"/>
                                        </p:tgtEl>
                                        <p:attrNameLst>
                                          <p:attrName>ppt_x</p:attrName>
                                        </p:attrNameLst>
                                      </p:cBhvr>
                                      <p:tavLst>
                                        <p:tav tm="0">
                                          <p:val>
                                            <p:strVal val="0-#ppt_w/2"/>
                                          </p:val>
                                        </p:tav>
                                        <p:tav tm="100000">
                                          <p:val>
                                            <p:strVal val="#ppt_x"/>
                                          </p:val>
                                        </p:tav>
                                      </p:tavLst>
                                    </p:anim>
                                    <p:anim calcmode="lin" valueType="num">
                                      <p:cBhvr additive="base">
                                        <p:cTn id="98" dur="500" fill="hold"/>
                                        <p:tgtEl>
                                          <p:spTgt spid="21"/>
                                        </p:tgtEl>
                                        <p:attrNameLst>
                                          <p:attrName>ppt_y</p:attrName>
                                        </p:attrNameLst>
                                      </p:cBhvr>
                                      <p:tavLst>
                                        <p:tav tm="0">
                                          <p:val>
                                            <p:strVal val="#ppt_y"/>
                                          </p:val>
                                        </p:tav>
                                        <p:tav tm="100000">
                                          <p:val>
                                            <p:strVal val="#ppt_y"/>
                                          </p:val>
                                        </p:tav>
                                      </p:tavLst>
                                    </p:anim>
                                  </p:childTnLst>
                                </p:cTn>
                              </p:par>
                            </p:childTnLst>
                          </p:cTn>
                        </p:par>
                        <p:par>
                          <p:cTn id="99" fill="hold">
                            <p:stCondLst>
                              <p:cond delay="8000"/>
                            </p:stCondLst>
                            <p:childTnLst>
                              <p:par>
                                <p:cTn id="100" presetID="53" presetClass="entr" presetSubtype="16" fill="hold" grpId="0" nodeType="afterEffect">
                                  <p:stCondLst>
                                    <p:cond delay="0"/>
                                  </p:stCondLst>
                                  <p:childTnLst>
                                    <p:set>
                                      <p:cBhvr>
                                        <p:cTn id="101" dur="1" fill="hold">
                                          <p:stCondLst>
                                            <p:cond delay="0"/>
                                          </p:stCondLst>
                                        </p:cTn>
                                        <p:tgtEl>
                                          <p:spTgt spid="49"/>
                                        </p:tgtEl>
                                        <p:attrNameLst>
                                          <p:attrName>style.visibility</p:attrName>
                                        </p:attrNameLst>
                                      </p:cBhvr>
                                      <p:to>
                                        <p:strVal val="visible"/>
                                      </p:to>
                                    </p:set>
                                    <p:anim calcmode="lin" valueType="num">
                                      <p:cBhvr>
                                        <p:cTn id="102" dur="500" fill="hold"/>
                                        <p:tgtEl>
                                          <p:spTgt spid="49"/>
                                        </p:tgtEl>
                                        <p:attrNameLst>
                                          <p:attrName>ppt_w</p:attrName>
                                        </p:attrNameLst>
                                      </p:cBhvr>
                                      <p:tavLst>
                                        <p:tav tm="0">
                                          <p:val>
                                            <p:fltVal val="0"/>
                                          </p:val>
                                        </p:tav>
                                        <p:tav tm="100000">
                                          <p:val>
                                            <p:strVal val="#ppt_w"/>
                                          </p:val>
                                        </p:tav>
                                      </p:tavLst>
                                    </p:anim>
                                    <p:anim calcmode="lin" valueType="num">
                                      <p:cBhvr>
                                        <p:cTn id="103" dur="500" fill="hold"/>
                                        <p:tgtEl>
                                          <p:spTgt spid="49"/>
                                        </p:tgtEl>
                                        <p:attrNameLst>
                                          <p:attrName>ppt_h</p:attrName>
                                        </p:attrNameLst>
                                      </p:cBhvr>
                                      <p:tavLst>
                                        <p:tav tm="0">
                                          <p:val>
                                            <p:fltVal val="0"/>
                                          </p:val>
                                        </p:tav>
                                        <p:tav tm="100000">
                                          <p:val>
                                            <p:strVal val="#ppt_h"/>
                                          </p:val>
                                        </p:tav>
                                      </p:tavLst>
                                    </p:anim>
                                    <p:animEffect transition="in" filter="fade">
                                      <p:cBhvr>
                                        <p:cTn id="104" dur="500"/>
                                        <p:tgtEl>
                                          <p:spTgt spid="49"/>
                                        </p:tgtEl>
                                      </p:cBhvr>
                                    </p:animEffect>
                                  </p:childTnLst>
                                </p:cTn>
                              </p:par>
                            </p:childTnLst>
                          </p:cTn>
                        </p:par>
                        <p:par>
                          <p:cTn id="105" fill="hold">
                            <p:stCondLst>
                              <p:cond delay="8500"/>
                            </p:stCondLst>
                            <p:childTnLst>
                              <p:par>
                                <p:cTn id="106" presetID="22" presetClass="entr" presetSubtype="8" fill="hold" grpId="0" nodeType="afterEffect">
                                  <p:stCondLst>
                                    <p:cond delay="0"/>
                                  </p:stCondLst>
                                  <p:childTnLst>
                                    <p:set>
                                      <p:cBhvr>
                                        <p:cTn id="107" dur="1" fill="hold">
                                          <p:stCondLst>
                                            <p:cond delay="0"/>
                                          </p:stCondLst>
                                        </p:cTn>
                                        <p:tgtEl>
                                          <p:spTgt spid="9"/>
                                        </p:tgtEl>
                                        <p:attrNameLst>
                                          <p:attrName>style.visibility</p:attrName>
                                        </p:attrNameLst>
                                      </p:cBhvr>
                                      <p:to>
                                        <p:strVal val="visible"/>
                                      </p:to>
                                    </p:set>
                                    <p:animEffect transition="in" filter="wipe(left)">
                                      <p:cBhvr>
                                        <p:cTn id="108" dur="500"/>
                                        <p:tgtEl>
                                          <p:spTgt spid="9"/>
                                        </p:tgtEl>
                                      </p:cBhvr>
                                    </p:animEffect>
                                  </p:childTnLst>
                                </p:cTn>
                              </p:par>
                              <p:par>
                                <p:cTn id="109" presetID="22" presetClass="entr" presetSubtype="8" fill="hold" grpId="0" nodeType="withEffect">
                                  <p:stCondLst>
                                    <p:cond delay="0"/>
                                  </p:stCondLst>
                                  <p:childTnLst>
                                    <p:set>
                                      <p:cBhvr>
                                        <p:cTn id="110" dur="1" fill="hold">
                                          <p:stCondLst>
                                            <p:cond delay="0"/>
                                          </p:stCondLst>
                                        </p:cTn>
                                        <p:tgtEl>
                                          <p:spTgt spid="26"/>
                                        </p:tgtEl>
                                        <p:attrNameLst>
                                          <p:attrName>style.visibility</p:attrName>
                                        </p:attrNameLst>
                                      </p:cBhvr>
                                      <p:to>
                                        <p:strVal val="visible"/>
                                      </p:to>
                                    </p:set>
                                    <p:animEffect transition="in" filter="wipe(left)">
                                      <p:cBhvr>
                                        <p:cTn id="111" dur="500"/>
                                        <p:tgtEl>
                                          <p:spTgt spid="26"/>
                                        </p:tgtEl>
                                      </p:cBhvr>
                                    </p:animEffect>
                                  </p:childTnLst>
                                </p:cTn>
                              </p:par>
                            </p:childTnLst>
                          </p:cTn>
                        </p:par>
                        <p:par>
                          <p:cTn id="112" fill="hold">
                            <p:stCondLst>
                              <p:cond delay="9000"/>
                            </p:stCondLst>
                            <p:childTnLst>
                              <p:par>
                                <p:cTn id="113" presetID="53" presetClass="entr" presetSubtype="16" fill="hold" grpId="0" nodeType="afterEffect">
                                  <p:stCondLst>
                                    <p:cond delay="0"/>
                                  </p:stCondLst>
                                  <p:childTnLst>
                                    <p:set>
                                      <p:cBhvr>
                                        <p:cTn id="114" dur="1" fill="hold">
                                          <p:stCondLst>
                                            <p:cond delay="0"/>
                                          </p:stCondLst>
                                        </p:cTn>
                                        <p:tgtEl>
                                          <p:spTgt spid="13"/>
                                        </p:tgtEl>
                                        <p:attrNameLst>
                                          <p:attrName>style.visibility</p:attrName>
                                        </p:attrNameLst>
                                      </p:cBhvr>
                                      <p:to>
                                        <p:strVal val="visible"/>
                                      </p:to>
                                    </p:set>
                                    <p:anim calcmode="lin" valueType="num">
                                      <p:cBhvr>
                                        <p:cTn id="115" dur="500" fill="hold"/>
                                        <p:tgtEl>
                                          <p:spTgt spid="13"/>
                                        </p:tgtEl>
                                        <p:attrNameLst>
                                          <p:attrName>ppt_w</p:attrName>
                                        </p:attrNameLst>
                                      </p:cBhvr>
                                      <p:tavLst>
                                        <p:tav tm="0">
                                          <p:val>
                                            <p:fltVal val="0"/>
                                          </p:val>
                                        </p:tav>
                                        <p:tav tm="100000">
                                          <p:val>
                                            <p:strVal val="#ppt_w"/>
                                          </p:val>
                                        </p:tav>
                                      </p:tavLst>
                                    </p:anim>
                                    <p:anim calcmode="lin" valueType="num">
                                      <p:cBhvr>
                                        <p:cTn id="116" dur="500" fill="hold"/>
                                        <p:tgtEl>
                                          <p:spTgt spid="13"/>
                                        </p:tgtEl>
                                        <p:attrNameLst>
                                          <p:attrName>ppt_h</p:attrName>
                                        </p:attrNameLst>
                                      </p:cBhvr>
                                      <p:tavLst>
                                        <p:tav tm="0">
                                          <p:val>
                                            <p:fltVal val="0"/>
                                          </p:val>
                                        </p:tav>
                                        <p:tav tm="100000">
                                          <p:val>
                                            <p:strVal val="#ppt_h"/>
                                          </p:val>
                                        </p:tav>
                                      </p:tavLst>
                                    </p:anim>
                                    <p:animEffect transition="in" filter="fade">
                                      <p:cBhvr>
                                        <p:cTn id="117" dur="500"/>
                                        <p:tgtEl>
                                          <p:spTgt spid="13"/>
                                        </p:tgtEl>
                                      </p:cBhvr>
                                    </p:animEffect>
                                  </p:childTnLst>
                                </p:cTn>
                              </p:par>
                            </p:childTnLst>
                          </p:cTn>
                        </p:par>
                        <p:par>
                          <p:cTn id="118" fill="hold">
                            <p:stCondLst>
                              <p:cond delay="9500"/>
                            </p:stCondLst>
                            <p:childTnLst>
                              <p:par>
                                <p:cTn id="119" presetID="53" presetClass="entr" presetSubtype="16" fill="hold" nodeType="afterEffect">
                                  <p:stCondLst>
                                    <p:cond delay="0"/>
                                  </p:stCondLst>
                                  <p:childTnLst>
                                    <p:set>
                                      <p:cBhvr>
                                        <p:cTn id="120" dur="1" fill="hold">
                                          <p:stCondLst>
                                            <p:cond delay="0"/>
                                          </p:stCondLst>
                                        </p:cTn>
                                        <p:tgtEl>
                                          <p:spTgt spid="43"/>
                                        </p:tgtEl>
                                        <p:attrNameLst>
                                          <p:attrName>style.visibility</p:attrName>
                                        </p:attrNameLst>
                                      </p:cBhvr>
                                      <p:to>
                                        <p:strVal val="visible"/>
                                      </p:to>
                                    </p:set>
                                    <p:anim calcmode="lin" valueType="num">
                                      <p:cBhvr>
                                        <p:cTn id="121" dur="500" fill="hold"/>
                                        <p:tgtEl>
                                          <p:spTgt spid="43"/>
                                        </p:tgtEl>
                                        <p:attrNameLst>
                                          <p:attrName>ppt_w</p:attrName>
                                        </p:attrNameLst>
                                      </p:cBhvr>
                                      <p:tavLst>
                                        <p:tav tm="0">
                                          <p:val>
                                            <p:fltVal val="0"/>
                                          </p:val>
                                        </p:tav>
                                        <p:tav tm="100000">
                                          <p:val>
                                            <p:strVal val="#ppt_w"/>
                                          </p:val>
                                        </p:tav>
                                      </p:tavLst>
                                    </p:anim>
                                    <p:anim calcmode="lin" valueType="num">
                                      <p:cBhvr>
                                        <p:cTn id="122" dur="500" fill="hold"/>
                                        <p:tgtEl>
                                          <p:spTgt spid="43"/>
                                        </p:tgtEl>
                                        <p:attrNameLst>
                                          <p:attrName>ppt_h</p:attrName>
                                        </p:attrNameLst>
                                      </p:cBhvr>
                                      <p:tavLst>
                                        <p:tav tm="0">
                                          <p:val>
                                            <p:fltVal val="0"/>
                                          </p:val>
                                        </p:tav>
                                        <p:tav tm="100000">
                                          <p:val>
                                            <p:strVal val="#ppt_h"/>
                                          </p:val>
                                        </p:tav>
                                      </p:tavLst>
                                    </p:anim>
                                    <p:animEffect transition="in" filter="fade">
                                      <p:cBhvr>
                                        <p:cTn id="123" dur="500"/>
                                        <p:tgtEl>
                                          <p:spTgt spid="43"/>
                                        </p:tgtEl>
                                      </p:cBhvr>
                                    </p:animEffect>
                                  </p:childTnLst>
                                </p:cTn>
                              </p:par>
                            </p:childTnLst>
                          </p:cTn>
                        </p:par>
                        <p:par>
                          <p:cTn id="124" fill="hold">
                            <p:stCondLst>
                              <p:cond delay="10000"/>
                            </p:stCondLst>
                            <p:childTnLst>
                              <p:par>
                                <p:cTn id="125" presetID="2" presetClass="entr" presetSubtype="2" accel="20000" decel="80000" fill="hold" grpId="0" nodeType="afterEffect">
                                  <p:stCondLst>
                                    <p:cond delay="0"/>
                                  </p:stCondLst>
                                  <p:childTnLst>
                                    <p:set>
                                      <p:cBhvr>
                                        <p:cTn id="126" dur="1" fill="hold">
                                          <p:stCondLst>
                                            <p:cond delay="0"/>
                                          </p:stCondLst>
                                        </p:cTn>
                                        <p:tgtEl>
                                          <p:spTgt spid="20"/>
                                        </p:tgtEl>
                                        <p:attrNameLst>
                                          <p:attrName>style.visibility</p:attrName>
                                        </p:attrNameLst>
                                      </p:cBhvr>
                                      <p:to>
                                        <p:strVal val="visible"/>
                                      </p:to>
                                    </p:set>
                                    <p:anim calcmode="lin" valueType="num">
                                      <p:cBhvr additive="base">
                                        <p:cTn id="127" dur="500" fill="hold"/>
                                        <p:tgtEl>
                                          <p:spTgt spid="20"/>
                                        </p:tgtEl>
                                        <p:attrNameLst>
                                          <p:attrName>ppt_x</p:attrName>
                                        </p:attrNameLst>
                                      </p:cBhvr>
                                      <p:tavLst>
                                        <p:tav tm="0">
                                          <p:val>
                                            <p:strVal val="1+#ppt_w/2"/>
                                          </p:val>
                                        </p:tav>
                                        <p:tav tm="100000">
                                          <p:val>
                                            <p:strVal val="#ppt_x"/>
                                          </p:val>
                                        </p:tav>
                                      </p:tavLst>
                                    </p:anim>
                                    <p:anim calcmode="lin" valueType="num">
                                      <p:cBhvr additive="base">
                                        <p:cTn id="128" dur="500" fill="hold"/>
                                        <p:tgtEl>
                                          <p:spTgt spid="20"/>
                                        </p:tgtEl>
                                        <p:attrNameLst>
                                          <p:attrName>ppt_y</p:attrName>
                                        </p:attrNameLst>
                                      </p:cBhvr>
                                      <p:tavLst>
                                        <p:tav tm="0">
                                          <p:val>
                                            <p:strVal val="#ppt_y"/>
                                          </p:val>
                                        </p:tav>
                                        <p:tav tm="100000">
                                          <p:val>
                                            <p:strVal val="#ppt_y"/>
                                          </p:val>
                                        </p:tav>
                                      </p:tavLst>
                                    </p:anim>
                                  </p:childTnLst>
                                </p:cTn>
                              </p:par>
                            </p:childTnLst>
                          </p:cTn>
                        </p:par>
                        <p:par>
                          <p:cTn id="129" fill="hold">
                            <p:stCondLst>
                              <p:cond delay="10500"/>
                            </p:stCondLst>
                            <p:childTnLst>
                              <p:par>
                                <p:cTn id="130" presetID="53" presetClass="entr" presetSubtype="16" fill="hold" grpId="0" nodeType="afterEffect">
                                  <p:stCondLst>
                                    <p:cond delay="0"/>
                                  </p:stCondLst>
                                  <p:childTnLst>
                                    <p:set>
                                      <p:cBhvr>
                                        <p:cTn id="131" dur="1" fill="hold">
                                          <p:stCondLst>
                                            <p:cond delay="0"/>
                                          </p:stCondLst>
                                        </p:cTn>
                                        <p:tgtEl>
                                          <p:spTgt spid="51"/>
                                        </p:tgtEl>
                                        <p:attrNameLst>
                                          <p:attrName>style.visibility</p:attrName>
                                        </p:attrNameLst>
                                      </p:cBhvr>
                                      <p:to>
                                        <p:strVal val="visible"/>
                                      </p:to>
                                    </p:set>
                                    <p:anim calcmode="lin" valueType="num">
                                      <p:cBhvr>
                                        <p:cTn id="132" dur="500" fill="hold"/>
                                        <p:tgtEl>
                                          <p:spTgt spid="51"/>
                                        </p:tgtEl>
                                        <p:attrNameLst>
                                          <p:attrName>ppt_w</p:attrName>
                                        </p:attrNameLst>
                                      </p:cBhvr>
                                      <p:tavLst>
                                        <p:tav tm="0">
                                          <p:val>
                                            <p:fltVal val="0"/>
                                          </p:val>
                                        </p:tav>
                                        <p:tav tm="100000">
                                          <p:val>
                                            <p:strVal val="#ppt_w"/>
                                          </p:val>
                                        </p:tav>
                                      </p:tavLst>
                                    </p:anim>
                                    <p:anim calcmode="lin" valueType="num">
                                      <p:cBhvr>
                                        <p:cTn id="133" dur="500" fill="hold"/>
                                        <p:tgtEl>
                                          <p:spTgt spid="51"/>
                                        </p:tgtEl>
                                        <p:attrNameLst>
                                          <p:attrName>ppt_h</p:attrName>
                                        </p:attrNameLst>
                                      </p:cBhvr>
                                      <p:tavLst>
                                        <p:tav tm="0">
                                          <p:val>
                                            <p:fltVal val="0"/>
                                          </p:val>
                                        </p:tav>
                                        <p:tav tm="100000">
                                          <p:val>
                                            <p:strVal val="#ppt_h"/>
                                          </p:val>
                                        </p:tav>
                                      </p:tavLst>
                                    </p:anim>
                                    <p:animEffect transition="in" filter="fade">
                                      <p:cBhvr>
                                        <p:cTn id="134" dur="500"/>
                                        <p:tgtEl>
                                          <p:spTgt spid="51"/>
                                        </p:tgtEl>
                                      </p:cBhvr>
                                    </p:animEffect>
                                  </p:childTnLst>
                                </p:cTn>
                              </p:par>
                            </p:childTnLst>
                          </p:cTn>
                        </p:par>
                        <p:par>
                          <p:cTn id="135" fill="hold">
                            <p:stCondLst>
                              <p:cond delay="11000"/>
                            </p:stCondLst>
                            <p:childTnLst>
                              <p:par>
                                <p:cTn id="136" presetID="22" presetClass="entr" presetSubtype="2" fill="hold" grpId="0" nodeType="afterEffect">
                                  <p:stCondLst>
                                    <p:cond delay="0"/>
                                  </p:stCondLst>
                                  <p:childTnLst>
                                    <p:set>
                                      <p:cBhvr>
                                        <p:cTn id="137" dur="1" fill="hold">
                                          <p:stCondLst>
                                            <p:cond delay="0"/>
                                          </p:stCondLst>
                                        </p:cTn>
                                        <p:tgtEl>
                                          <p:spTgt spid="7"/>
                                        </p:tgtEl>
                                        <p:attrNameLst>
                                          <p:attrName>style.visibility</p:attrName>
                                        </p:attrNameLst>
                                      </p:cBhvr>
                                      <p:to>
                                        <p:strVal val="visible"/>
                                      </p:to>
                                    </p:set>
                                    <p:animEffect transition="in" filter="wipe(right)">
                                      <p:cBhvr>
                                        <p:cTn id="138" dur="500"/>
                                        <p:tgtEl>
                                          <p:spTgt spid="7"/>
                                        </p:tgtEl>
                                      </p:cBhvr>
                                    </p:animEffect>
                                  </p:childTnLst>
                                </p:cTn>
                              </p:par>
                              <p:par>
                                <p:cTn id="139" presetID="22" presetClass="entr" presetSubtype="2" fill="hold" grpId="0" nodeType="withEffect">
                                  <p:stCondLst>
                                    <p:cond delay="0"/>
                                  </p:stCondLst>
                                  <p:childTnLst>
                                    <p:set>
                                      <p:cBhvr>
                                        <p:cTn id="140" dur="1" fill="hold">
                                          <p:stCondLst>
                                            <p:cond delay="0"/>
                                          </p:stCondLst>
                                        </p:cTn>
                                        <p:tgtEl>
                                          <p:spTgt spid="25"/>
                                        </p:tgtEl>
                                        <p:attrNameLst>
                                          <p:attrName>style.visibility</p:attrName>
                                        </p:attrNameLst>
                                      </p:cBhvr>
                                      <p:to>
                                        <p:strVal val="visible"/>
                                      </p:to>
                                    </p:set>
                                    <p:animEffect transition="in" filter="wipe(right)">
                                      <p:cBhvr>
                                        <p:cTn id="141" dur="500"/>
                                        <p:tgtEl>
                                          <p:spTgt spid="25"/>
                                        </p:tgtEl>
                                      </p:cBhvr>
                                    </p:animEffect>
                                  </p:childTnLst>
                                </p:cTn>
                              </p:par>
                            </p:childTnLst>
                          </p:cTn>
                        </p:par>
                        <p:par>
                          <p:cTn id="142" fill="hold">
                            <p:stCondLst>
                              <p:cond delay="11500"/>
                            </p:stCondLst>
                            <p:childTnLst>
                              <p:par>
                                <p:cTn id="143" presetID="53" presetClass="entr" presetSubtype="16" fill="hold" grpId="0" nodeType="afterEffect">
                                  <p:stCondLst>
                                    <p:cond delay="0"/>
                                  </p:stCondLst>
                                  <p:childTnLst>
                                    <p:set>
                                      <p:cBhvr>
                                        <p:cTn id="144" dur="1" fill="hold">
                                          <p:stCondLst>
                                            <p:cond delay="0"/>
                                          </p:stCondLst>
                                        </p:cTn>
                                        <p:tgtEl>
                                          <p:spTgt spid="14"/>
                                        </p:tgtEl>
                                        <p:attrNameLst>
                                          <p:attrName>style.visibility</p:attrName>
                                        </p:attrNameLst>
                                      </p:cBhvr>
                                      <p:to>
                                        <p:strVal val="visible"/>
                                      </p:to>
                                    </p:set>
                                    <p:anim calcmode="lin" valueType="num">
                                      <p:cBhvr>
                                        <p:cTn id="145" dur="500" fill="hold"/>
                                        <p:tgtEl>
                                          <p:spTgt spid="14"/>
                                        </p:tgtEl>
                                        <p:attrNameLst>
                                          <p:attrName>ppt_w</p:attrName>
                                        </p:attrNameLst>
                                      </p:cBhvr>
                                      <p:tavLst>
                                        <p:tav tm="0">
                                          <p:val>
                                            <p:fltVal val="0"/>
                                          </p:val>
                                        </p:tav>
                                        <p:tav tm="100000">
                                          <p:val>
                                            <p:strVal val="#ppt_w"/>
                                          </p:val>
                                        </p:tav>
                                      </p:tavLst>
                                    </p:anim>
                                    <p:anim calcmode="lin" valueType="num">
                                      <p:cBhvr>
                                        <p:cTn id="146" dur="500" fill="hold"/>
                                        <p:tgtEl>
                                          <p:spTgt spid="14"/>
                                        </p:tgtEl>
                                        <p:attrNameLst>
                                          <p:attrName>ppt_h</p:attrName>
                                        </p:attrNameLst>
                                      </p:cBhvr>
                                      <p:tavLst>
                                        <p:tav tm="0">
                                          <p:val>
                                            <p:fltVal val="0"/>
                                          </p:val>
                                        </p:tav>
                                        <p:tav tm="100000">
                                          <p:val>
                                            <p:strVal val="#ppt_h"/>
                                          </p:val>
                                        </p:tav>
                                      </p:tavLst>
                                    </p:anim>
                                    <p:animEffect transition="in" filter="fade">
                                      <p:cBhvr>
                                        <p:cTn id="147" dur="500"/>
                                        <p:tgtEl>
                                          <p:spTgt spid="14"/>
                                        </p:tgtEl>
                                      </p:cBhvr>
                                    </p:animEffect>
                                  </p:childTnLst>
                                </p:cTn>
                              </p:par>
                            </p:childTnLst>
                          </p:cTn>
                        </p:par>
                        <p:par>
                          <p:cTn id="148" fill="hold">
                            <p:stCondLst>
                              <p:cond delay="12000"/>
                            </p:stCondLst>
                            <p:childTnLst>
                              <p:par>
                                <p:cTn id="149" presetID="53" presetClass="entr" presetSubtype="16" fill="hold" nodeType="afterEffect">
                                  <p:stCondLst>
                                    <p:cond delay="0"/>
                                  </p:stCondLst>
                                  <p:childTnLst>
                                    <p:set>
                                      <p:cBhvr>
                                        <p:cTn id="150" dur="1" fill="hold">
                                          <p:stCondLst>
                                            <p:cond delay="0"/>
                                          </p:stCondLst>
                                        </p:cTn>
                                        <p:tgtEl>
                                          <p:spTgt spid="40"/>
                                        </p:tgtEl>
                                        <p:attrNameLst>
                                          <p:attrName>style.visibility</p:attrName>
                                        </p:attrNameLst>
                                      </p:cBhvr>
                                      <p:to>
                                        <p:strVal val="visible"/>
                                      </p:to>
                                    </p:set>
                                    <p:anim calcmode="lin" valueType="num">
                                      <p:cBhvr>
                                        <p:cTn id="151" dur="500" fill="hold"/>
                                        <p:tgtEl>
                                          <p:spTgt spid="40"/>
                                        </p:tgtEl>
                                        <p:attrNameLst>
                                          <p:attrName>ppt_w</p:attrName>
                                        </p:attrNameLst>
                                      </p:cBhvr>
                                      <p:tavLst>
                                        <p:tav tm="0">
                                          <p:val>
                                            <p:fltVal val="0"/>
                                          </p:val>
                                        </p:tav>
                                        <p:tav tm="100000">
                                          <p:val>
                                            <p:strVal val="#ppt_w"/>
                                          </p:val>
                                        </p:tav>
                                      </p:tavLst>
                                    </p:anim>
                                    <p:anim calcmode="lin" valueType="num">
                                      <p:cBhvr>
                                        <p:cTn id="152" dur="500" fill="hold"/>
                                        <p:tgtEl>
                                          <p:spTgt spid="40"/>
                                        </p:tgtEl>
                                        <p:attrNameLst>
                                          <p:attrName>ppt_h</p:attrName>
                                        </p:attrNameLst>
                                      </p:cBhvr>
                                      <p:tavLst>
                                        <p:tav tm="0">
                                          <p:val>
                                            <p:fltVal val="0"/>
                                          </p:val>
                                        </p:tav>
                                        <p:tav tm="100000">
                                          <p:val>
                                            <p:strVal val="#ppt_h"/>
                                          </p:val>
                                        </p:tav>
                                      </p:tavLst>
                                    </p:anim>
                                    <p:animEffect transition="in" filter="fade">
                                      <p:cBhvr>
                                        <p:cTn id="153" dur="500"/>
                                        <p:tgtEl>
                                          <p:spTgt spid="40"/>
                                        </p:tgtEl>
                                      </p:cBhvr>
                                    </p:animEffect>
                                  </p:childTnLst>
                                </p:cTn>
                              </p:par>
                            </p:childTnLst>
                          </p:cTn>
                        </p:par>
                        <p:par>
                          <p:cTn id="154" fill="hold">
                            <p:stCondLst>
                              <p:cond delay="12500"/>
                            </p:stCondLst>
                            <p:childTnLst>
                              <p:par>
                                <p:cTn id="155" presetID="2" presetClass="entr" presetSubtype="8" accel="20000" decel="80000" fill="hold" grpId="0" nodeType="after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additive="base">
                                        <p:cTn id="157" dur="500" fill="hold"/>
                                        <p:tgtEl>
                                          <p:spTgt spid="19"/>
                                        </p:tgtEl>
                                        <p:attrNameLst>
                                          <p:attrName>ppt_x</p:attrName>
                                        </p:attrNameLst>
                                      </p:cBhvr>
                                      <p:tavLst>
                                        <p:tav tm="0">
                                          <p:val>
                                            <p:strVal val="0-#ppt_w/2"/>
                                          </p:val>
                                        </p:tav>
                                        <p:tav tm="100000">
                                          <p:val>
                                            <p:strVal val="#ppt_x"/>
                                          </p:val>
                                        </p:tav>
                                      </p:tavLst>
                                    </p:anim>
                                    <p:anim calcmode="lin" valueType="num">
                                      <p:cBhvr additive="base">
                                        <p:cTn id="158" dur="500" fill="hold"/>
                                        <p:tgtEl>
                                          <p:spTgt spid="19"/>
                                        </p:tgtEl>
                                        <p:attrNameLst>
                                          <p:attrName>ppt_y</p:attrName>
                                        </p:attrNameLst>
                                      </p:cBhvr>
                                      <p:tavLst>
                                        <p:tav tm="0">
                                          <p:val>
                                            <p:strVal val="#ppt_y"/>
                                          </p:val>
                                        </p:tav>
                                        <p:tav tm="100000">
                                          <p:val>
                                            <p:strVal val="#ppt_y"/>
                                          </p:val>
                                        </p:tav>
                                      </p:tavLst>
                                    </p:anim>
                                  </p:childTnLst>
                                </p:cTn>
                              </p:par>
                            </p:childTnLst>
                          </p:cTn>
                        </p:par>
                        <p:par>
                          <p:cTn id="159" fill="hold">
                            <p:stCondLst>
                              <p:cond delay="13000"/>
                            </p:stCondLst>
                            <p:childTnLst>
                              <p:par>
                                <p:cTn id="160" presetID="53" presetClass="entr" presetSubtype="16" fill="hold" grpId="0" nodeType="afterEffect">
                                  <p:stCondLst>
                                    <p:cond delay="0"/>
                                  </p:stCondLst>
                                  <p:childTnLst>
                                    <p:set>
                                      <p:cBhvr>
                                        <p:cTn id="161" dur="1" fill="hold">
                                          <p:stCondLst>
                                            <p:cond delay="0"/>
                                          </p:stCondLst>
                                        </p:cTn>
                                        <p:tgtEl>
                                          <p:spTgt spid="52"/>
                                        </p:tgtEl>
                                        <p:attrNameLst>
                                          <p:attrName>style.visibility</p:attrName>
                                        </p:attrNameLst>
                                      </p:cBhvr>
                                      <p:to>
                                        <p:strVal val="visible"/>
                                      </p:to>
                                    </p:set>
                                    <p:anim calcmode="lin" valueType="num">
                                      <p:cBhvr>
                                        <p:cTn id="162" dur="500" fill="hold"/>
                                        <p:tgtEl>
                                          <p:spTgt spid="52"/>
                                        </p:tgtEl>
                                        <p:attrNameLst>
                                          <p:attrName>ppt_w</p:attrName>
                                        </p:attrNameLst>
                                      </p:cBhvr>
                                      <p:tavLst>
                                        <p:tav tm="0">
                                          <p:val>
                                            <p:fltVal val="0"/>
                                          </p:val>
                                        </p:tav>
                                        <p:tav tm="100000">
                                          <p:val>
                                            <p:strVal val="#ppt_w"/>
                                          </p:val>
                                        </p:tav>
                                      </p:tavLst>
                                    </p:anim>
                                    <p:anim calcmode="lin" valueType="num">
                                      <p:cBhvr>
                                        <p:cTn id="163" dur="500" fill="hold"/>
                                        <p:tgtEl>
                                          <p:spTgt spid="52"/>
                                        </p:tgtEl>
                                        <p:attrNameLst>
                                          <p:attrName>ppt_h</p:attrName>
                                        </p:attrNameLst>
                                      </p:cBhvr>
                                      <p:tavLst>
                                        <p:tav tm="0">
                                          <p:val>
                                            <p:fltVal val="0"/>
                                          </p:val>
                                        </p:tav>
                                        <p:tav tm="100000">
                                          <p:val>
                                            <p:strVal val="#ppt_h"/>
                                          </p:val>
                                        </p:tav>
                                      </p:tavLst>
                                    </p:anim>
                                    <p:animEffect transition="in" filter="fade">
                                      <p:cBhvr>
                                        <p:cTn id="164" dur="500"/>
                                        <p:tgtEl>
                                          <p:spTgt spid="52"/>
                                        </p:tgtEl>
                                      </p:cBhvr>
                                    </p:animEffect>
                                  </p:childTnLst>
                                </p:cTn>
                              </p:par>
                            </p:childTnLst>
                          </p:cTn>
                        </p:par>
                        <p:par>
                          <p:cTn id="165" fill="hold">
                            <p:stCondLst>
                              <p:cond delay="13500"/>
                            </p:stCondLst>
                            <p:childTnLst>
                              <p:par>
                                <p:cTn id="166" presetID="22" presetClass="entr" presetSubtype="8" fill="hold" grpId="0" nodeType="afterEffect">
                                  <p:stCondLst>
                                    <p:cond delay="0"/>
                                  </p:stCondLst>
                                  <p:childTnLst>
                                    <p:set>
                                      <p:cBhvr>
                                        <p:cTn id="167" dur="1" fill="hold">
                                          <p:stCondLst>
                                            <p:cond delay="0"/>
                                          </p:stCondLst>
                                        </p:cTn>
                                        <p:tgtEl>
                                          <p:spTgt spid="10"/>
                                        </p:tgtEl>
                                        <p:attrNameLst>
                                          <p:attrName>style.visibility</p:attrName>
                                        </p:attrNameLst>
                                      </p:cBhvr>
                                      <p:to>
                                        <p:strVal val="visible"/>
                                      </p:to>
                                    </p:set>
                                    <p:animEffect transition="in" filter="wipe(left)">
                                      <p:cBhvr>
                                        <p:cTn id="168" dur="500"/>
                                        <p:tgtEl>
                                          <p:spTgt spid="10"/>
                                        </p:tgtEl>
                                      </p:cBhvr>
                                    </p:animEffect>
                                  </p:childTnLst>
                                </p:cTn>
                              </p:par>
                              <p:par>
                                <p:cTn id="169" presetID="22" presetClass="entr" presetSubtype="8" fill="hold" grpId="0" nodeType="withEffect">
                                  <p:stCondLst>
                                    <p:cond delay="0"/>
                                  </p:stCondLst>
                                  <p:childTnLst>
                                    <p:set>
                                      <p:cBhvr>
                                        <p:cTn id="170" dur="1" fill="hold">
                                          <p:stCondLst>
                                            <p:cond delay="0"/>
                                          </p:stCondLst>
                                        </p:cTn>
                                        <p:tgtEl>
                                          <p:spTgt spid="28"/>
                                        </p:tgtEl>
                                        <p:attrNameLst>
                                          <p:attrName>style.visibility</p:attrName>
                                        </p:attrNameLst>
                                      </p:cBhvr>
                                      <p:to>
                                        <p:strVal val="visible"/>
                                      </p:to>
                                    </p:set>
                                    <p:animEffect transition="in" filter="wipe(left)">
                                      <p:cBhvr>
                                        <p:cTn id="171" dur="500"/>
                                        <p:tgtEl>
                                          <p:spTgt spid="28"/>
                                        </p:tgtEl>
                                      </p:cBhvr>
                                    </p:animEffect>
                                  </p:childTnLst>
                                </p:cTn>
                              </p:par>
                            </p:childTnLst>
                          </p:cTn>
                        </p:par>
                        <p:par>
                          <p:cTn id="172" fill="hold">
                            <p:stCondLst>
                              <p:cond delay="14000"/>
                            </p:stCondLst>
                            <p:childTnLst>
                              <p:par>
                                <p:cTn id="173" presetID="53" presetClass="entr" presetSubtype="16" fill="hold" grpId="0" nodeType="afterEffect">
                                  <p:stCondLst>
                                    <p:cond delay="0"/>
                                  </p:stCondLst>
                                  <p:childTnLst>
                                    <p:set>
                                      <p:cBhvr>
                                        <p:cTn id="174" dur="1" fill="hold">
                                          <p:stCondLst>
                                            <p:cond delay="0"/>
                                          </p:stCondLst>
                                        </p:cTn>
                                        <p:tgtEl>
                                          <p:spTgt spid="16"/>
                                        </p:tgtEl>
                                        <p:attrNameLst>
                                          <p:attrName>style.visibility</p:attrName>
                                        </p:attrNameLst>
                                      </p:cBhvr>
                                      <p:to>
                                        <p:strVal val="visible"/>
                                      </p:to>
                                    </p:set>
                                    <p:anim calcmode="lin" valueType="num">
                                      <p:cBhvr>
                                        <p:cTn id="175" dur="500" fill="hold"/>
                                        <p:tgtEl>
                                          <p:spTgt spid="16"/>
                                        </p:tgtEl>
                                        <p:attrNameLst>
                                          <p:attrName>ppt_w</p:attrName>
                                        </p:attrNameLst>
                                      </p:cBhvr>
                                      <p:tavLst>
                                        <p:tav tm="0">
                                          <p:val>
                                            <p:fltVal val="0"/>
                                          </p:val>
                                        </p:tav>
                                        <p:tav tm="100000">
                                          <p:val>
                                            <p:strVal val="#ppt_w"/>
                                          </p:val>
                                        </p:tav>
                                      </p:tavLst>
                                    </p:anim>
                                    <p:anim calcmode="lin" valueType="num">
                                      <p:cBhvr>
                                        <p:cTn id="176" dur="500" fill="hold"/>
                                        <p:tgtEl>
                                          <p:spTgt spid="16"/>
                                        </p:tgtEl>
                                        <p:attrNameLst>
                                          <p:attrName>ppt_h</p:attrName>
                                        </p:attrNameLst>
                                      </p:cBhvr>
                                      <p:tavLst>
                                        <p:tav tm="0">
                                          <p:val>
                                            <p:fltVal val="0"/>
                                          </p:val>
                                        </p:tav>
                                        <p:tav tm="100000">
                                          <p:val>
                                            <p:strVal val="#ppt_h"/>
                                          </p:val>
                                        </p:tav>
                                      </p:tavLst>
                                    </p:anim>
                                    <p:animEffect transition="in" filter="fade">
                                      <p:cBhvr>
                                        <p:cTn id="177" dur="500"/>
                                        <p:tgtEl>
                                          <p:spTgt spid="16"/>
                                        </p:tgtEl>
                                      </p:cBhvr>
                                    </p:animEffect>
                                  </p:childTnLst>
                                </p:cTn>
                              </p:par>
                            </p:childTnLst>
                          </p:cTn>
                        </p:par>
                        <p:par>
                          <p:cTn id="178" fill="hold">
                            <p:stCondLst>
                              <p:cond delay="14500"/>
                            </p:stCondLst>
                            <p:childTnLst>
                              <p:par>
                                <p:cTn id="179" presetID="53" presetClass="entr" presetSubtype="16" fill="hold" nodeType="afterEffect">
                                  <p:stCondLst>
                                    <p:cond delay="0"/>
                                  </p:stCondLst>
                                  <p:childTnLst>
                                    <p:set>
                                      <p:cBhvr>
                                        <p:cTn id="180" dur="1" fill="hold">
                                          <p:stCondLst>
                                            <p:cond delay="0"/>
                                          </p:stCondLst>
                                        </p:cTn>
                                        <p:tgtEl>
                                          <p:spTgt spid="29"/>
                                        </p:tgtEl>
                                        <p:attrNameLst>
                                          <p:attrName>style.visibility</p:attrName>
                                        </p:attrNameLst>
                                      </p:cBhvr>
                                      <p:to>
                                        <p:strVal val="visible"/>
                                      </p:to>
                                    </p:set>
                                    <p:anim calcmode="lin" valueType="num">
                                      <p:cBhvr>
                                        <p:cTn id="181" dur="500" fill="hold"/>
                                        <p:tgtEl>
                                          <p:spTgt spid="29"/>
                                        </p:tgtEl>
                                        <p:attrNameLst>
                                          <p:attrName>ppt_w</p:attrName>
                                        </p:attrNameLst>
                                      </p:cBhvr>
                                      <p:tavLst>
                                        <p:tav tm="0">
                                          <p:val>
                                            <p:fltVal val="0"/>
                                          </p:val>
                                        </p:tav>
                                        <p:tav tm="100000">
                                          <p:val>
                                            <p:strVal val="#ppt_w"/>
                                          </p:val>
                                        </p:tav>
                                      </p:tavLst>
                                    </p:anim>
                                    <p:anim calcmode="lin" valueType="num">
                                      <p:cBhvr>
                                        <p:cTn id="182" dur="500" fill="hold"/>
                                        <p:tgtEl>
                                          <p:spTgt spid="29"/>
                                        </p:tgtEl>
                                        <p:attrNameLst>
                                          <p:attrName>ppt_h</p:attrName>
                                        </p:attrNameLst>
                                      </p:cBhvr>
                                      <p:tavLst>
                                        <p:tav tm="0">
                                          <p:val>
                                            <p:fltVal val="0"/>
                                          </p:val>
                                        </p:tav>
                                        <p:tav tm="100000">
                                          <p:val>
                                            <p:strVal val="#ppt_h"/>
                                          </p:val>
                                        </p:tav>
                                      </p:tavLst>
                                    </p:anim>
                                    <p:animEffect transition="in" filter="fade">
                                      <p:cBhvr>
                                        <p:cTn id="183"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p:bldP spid="24" grpId="0"/>
      <p:bldP spid="25" grpId="0"/>
      <p:bldP spid="26" grpId="0"/>
      <p:bldP spid="27" grpId="0"/>
      <p:bldP spid="28" grpId="0"/>
      <p:bldP spid="32" grpId="0" animBg="1"/>
      <p:bldP spid="39" grpId="0" animBg="1"/>
      <p:bldP spid="46" grpId="0"/>
      <p:bldP spid="47" grpId="0"/>
      <p:bldP spid="48" grpId="0"/>
      <p:bldP spid="49" grpId="0"/>
      <p:bldP spid="51" grpId="0"/>
      <p:bldP spid="52"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4840797" y="1842341"/>
            <a:ext cx="3227061" cy="1071446"/>
          </a:xfrm>
          <a:custGeom>
            <a:avLst/>
            <a:gdLst>
              <a:gd name="T0" fmla="*/ 0 w 2283"/>
              <a:gd name="T1" fmla="*/ 378 h 758"/>
              <a:gd name="T2" fmla="*/ 217 w 2283"/>
              <a:gd name="T3" fmla="*/ 758 h 758"/>
              <a:gd name="T4" fmla="*/ 2066 w 2283"/>
              <a:gd name="T5" fmla="*/ 758 h 758"/>
              <a:gd name="T6" fmla="*/ 2283 w 2283"/>
              <a:gd name="T7" fmla="*/ 378 h 758"/>
              <a:gd name="T8" fmla="*/ 2066 w 2283"/>
              <a:gd name="T9" fmla="*/ 0 h 758"/>
              <a:gd name="T10" fmla="*/ 217 w 2283"/>
              <a:gd name="T11" fmla="*/ 0 h 758"/>
              <a:gd name="T12" fmla="*/ 0 w 2283"/>
              <a:gd name="T13" fmla="*/ 378 h 758"/>
            </a:gdLst>
            <a:ahLst/>
            <a:cxnLst>
              <a:cxn ang="0">
                <a:pos x="T0" y="T1"/>
              </a:cxn>
              <a:cxn ang="0">
                <a:pos x="T2" y="T3"/>
              </a:cxn>
              <a:cxn ang="0">
                <a:pos x="T4" y="T5"/>
              </a:cxn>
              <a:cxn ang="0">
                <a:pos x="T6" y="T7"/>
              </a:cxn>
              <a:cxn ang="0">
                <a:pos x="T8" y="T9"/>
              </a:cxn>
              <a:cxn ang="0">
                <a:pos x="T10" y="T11"/>
              </a:cxn>
              <a:cxn ang="0">
                <a:pos x="T12" y="T13"/>
              </a:cxn>
            </a:cxnLst>
            <a:rect l="0" t="0" r="r" b="b"/>
            <a:pathLst>
              <a:path w="2283" h="758">
                <a:moveTo>
                  <a:pt x="0" y="378"/>
                </a:moveTo>
                <a:lnTo>
                  <a:pt x="217" y="758"/>
                </a:lnTo>
                <a:lnTo>
                  <a:pt x="2066" y="758"/>
                </a:lnTo>
                <a:lnTo>
                  <a:pt x="2283" y="378"/>
                </a:lnTo>
                <a:lnTo>
                  <a:pt x="2066" y="0"/>
                </a:lnTo>
                <a:lnTo>
                  <a:pt x="217" y="0"/>
                </a:lnTo>
                <a:lnTo>
                  <a:pt x="0" y="378"/>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3955936" y="2992945"/>
            <a:ext cx="3227060" cy="1072860"/>
          </a:xfrm>
          <a:custGeom>
            <a:avLst/>
            <a:gdLst>
              <a:gd name="T0" fmla="*/ 0 w 2283"/>
              <a:gd name="T1" fmla="*/ 378 h 759"/>
              <a:gd name="T2" fmla="*/ 215 w 2283"/>
              <a:gd name="T3" fmla="*/ 759 h 759"/>
              <a:gd name="T4" fmla="*/ 2067 w 2283"/>
              <a:gd name="T5" fmla="*/ 759 h 759"/>
              <a:gd name="T6" fmla="*/ 2283 w 2283"/>
              <a:gd name="T7" fmla="*/ 378 h 759"/>
              <a:gd name="T8" fmla="*/ 2067 w 2283"/>
              <a:gd name="T9" fmla="*/ 0 h 759"/>
              <a:gd name="T10" fmla="*/ 215 w 2283"/>
              <a:gd name="T11" fmla="*/ 0 h 759"/>
              <a:gd name="T12" fmla="*/ 0 w 2283"/>
              <a:gd name="T13" fmla="*/ 378 h 759"/>
            </a:gdLst>
            <a:ahLst/>
            <a:cxnLst>
              <a:cxn ang="0">
                <a:pos x="T0" y="T1"/>
              </a:cxn>
              <a:cxn ang="0">
                <a:pos x="T2" y="T3"/>
              </a:cxn>
              <a:cxn ang="0">
                <a:pos x="T4" y="T5"/>
              </a:cxn>
              <a:cxn ang="0">
                <a:pos x="T6" y="T7"/>
              </a:cxn>
              <a:cxn ang="0">
                <a:pos x="T8" y="T9"/>
              </a:cxn>
              <a:cxn ang="0">
                <a:pos x="T10" y="T11"/>
              </a:cxn>
              <a:cxn ang="0">
                <a:pos x="T12" y="T13"/>
              </a:cxn>
            </a:cxnLst>
            <a:rect l="0" t="0" r="r" b="b"/>
            <a:pathLst>
              <a:path w="2283" h="759">
                <a:moveTo>
                  <a:pt x="0" y="378"/>
                </a:moveTo>
                <a:lnTo>
                  <a:pt x="215" y="759"/>
                </a:lnTo>
                <a:lnTo>
                  <a:pt x="2067" y="759"/>
                </a:lnTo>
                <a:lnTo>
                  <a:pt x="2283" y="378"/>
                </a:lnTo>
                <a:lnTo>
                  <a:pt x="2067" y="0"/>
                </a:lnTo>
                <a:lnTo>
                  <a:pt x="215" y="0"/>
                </a:lnTo>
                <a:lnTo>
                  <a:pt x="0" y="378"/>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6"/>
          <p:cNvSpPr>
            <a:spLocks/>
          </p:cNvSpPr>
          <p:nvPr/>
        </p:nvSpPr>
        <p:spPr bwMode="auto">
          <a:xfrm flipH="1">
            <a:off x="4840797" y="4153160"/>
            <a:ext cx="3227060" cy="1072860"/>
          </a:xfrm>
          <a:custGeom>
            <a:avLst/>
            <a:gdLst>
              <a:gd name="T0" fmla="*/ 0 w 2283"/>
              <a:gd name="T1" fmla="*/ 378 h 759"/>
              <a:gd name="T2" fmla="*/ 215 w 2283"/>
              <a:gd name="T3" fmla="*/ 759 h 759"/>
              <a:gd name="T4" fmla="*/ 2067 w 2283"/>
              <a:gd name="T5" fmla="*/ 759 h 759"/>
              <a:gd name="T6" fmla="*/ 2283 w 2283"/>
              <a:gd name="T7" fmla="*/ 378 h 759"/>
              <a:gd name="T8" fmla="*/ 2067 w 2283"/>
              <a:gd name="T9" fmla="*/ 0 h 759"/>
              <a:gd name="T10" fmla="*/ 215 w 2283"/>
              <a:gd name="T11" fmla="*/ 0 h 759"/>
              <a:gd name="T12" fmla="*/ 0 w 2283"/>
              <a:gd name="T13" fmla="*/ 378 h 759"/>
            </a:gdLst>
            <a:ahLst/>
            <a:cxnLst>
              <a:cxn ang="0">
                <a:pos x="T0" y="T1"/>
              </a:cxn>
              <a:cxn ang="0">
                <a:pos x="T2" y="T3"/>
              </a:cxn>
              <a:cxn ang="0">
                <a:pos x="T4" y="T5"/>
              </a:cxn>
              <a:cxn ang="0">
                <a:pos x="T6" y="T7"/>
              </a:cxn>
              <a:cxn ang="0">
                <a:pos x="T8" y="T9"/>
              </a:cxn>
              <a:cxn ang="0">
                <a:pos x="T10" y="T11"/>
              </a:cxn>
              <a:cxn ang="0">
                <a:pos x="T12" y="T13"/>
              </a:cxn>
            </a:cxnLst>
            <a:rect l="0" t="0" r="r" b="b"/>
            <a:pathLst>
              <a:path w="2283" h="759">
                <a:moveTo>
                  <a:pt x="0" y="378"/>
                </a:moveTo>
                <a:lnTo>
                  <a:pt x="215" y="759"/>
                </a:lnTo>
                <a:lnTo>
                  <a:pt x="2067" y="759"/>
                </a:lnTo>
                <a:lnTo>
                  <a:pt x="2283" y="378"/>
                </a:lnTo>
                <a:lnTo>
                  <a:pt x="2067" y="0"/>
                </a:lnTo>
                <a:lnTo>
                  <a:pt x="215" y="0"/>
                </a:lnTo>
                <a:lnTo>
                  <a:pt x="0" y="378"/>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6"/>
          <p:cNvSpPr>
            <a:spLocks/>
          </p:cNvSpPr>
          <p:nvPr/>
        </p:nvSpPr>
        <p:spPr bwMode="auto">
          <a:xfrm>
            <a:off x="3955936" y="5325090"/>
            <a:ext cx="3227060" cy="1072860"/>
          </a:xfrm>
          <a:custGeom>
            <a:avLst/>
            <a:gdLst>
              <a:gd name="T0" fmla="*/ 0 w 2283"/>
              <a:gd name="T1" fmla="*/ 378 h 759"/>
              <a:gd name="T2" fmla="*/ 215 w 2283"/>
              <a:gd name="T3" fmla="*/ 759 h 759"/>
              <a:gd name="T4" fmla="*/ 2067 w 2283"/>
              <a:gd name="T5" fmla="*/ 759 h 759"/>
              <a:gd name="T6" fmla="*/ 2283 w 2283"/>
              <a:gd name="T7" fmla="*/ 378 h 759"/>
              <a:gd name="T8" fmla="*/ 2067 w 2283"/>
              <a:gd name="T9" fmla="*/ 0 h 759"/>
              <a:gd name="T10" fmla="*/ 215 w 2283"/>
              <a:gd name="T11" fmla="*/ 0 h 759"/>
              <a:gd name="T12" fmla="*/ 0 w 2283"/>
              <a:gd name="T13" fmla="*/ 378 h 759"/>
            </a:gdLst>
            <a:ahLst/>
            <a:cxnLst>
              <a:cxn ang="0">
                <a:pos x="T0" y="T1"/>
              </a:cxn>
              <a:cxn ang="0">
                <a:pos x="T2" y="T3"/>
              </a:cxn>
              <a:cxn ang="0">
                <a:pos x="T4" y="T5"/>
              </a:cxn>
              <a:cxn ang="0">
                <a:pos x="T6" y="T7"/>
              </a:cxn>
              <a:cxn ang="0">
                <a:pos x="T8" y="T9"/>
              </a:cxn>
              <a:cxn ang="0">
                <a:pos x="T10" y="T11"/>
              </a:cxn>
              <a:cxn ang="0">
                <a:pos x="T12" y="T13"/>
              </a:cxn>
            </a:cxnLst>
            <a:rect l="0" t="0" r="r" b="b"/>
            <a:pathLst>
              <a:path w="2283" h="759">
                <a:moveTo>
                  <a:pt x="0" y="378"/>
                </a:moveTo>
                <a:lnTo>
                  <a:pt x="215" y="759"/>
                </a:lnTo>
                <a:lnTo>
                  <a:pt x="2067" y="759"/>
                </a:lnTo>
                <a:lnTo>
                  <a:pt x="2283" y="378"/>
                </a:lnTo>
                <a:lnTo>
                  <a:pt x="2067" y="0"/>
                </a:lnTo>
                <a:lnTo>
                  <a:pt x="215" y="0"/>
                </a:lnTo>
                <a:lnTo>
                  <a:pt x="0" y="378"/>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16" name="Inhaltsplatzhalter 4"/>
          <p:cNvSpPr txBox="1">
            <a:spLocks/>
          </p:cNvSpPr>
          <p:nvPr/>
        </p:nvSpPr>
        <p:spPr>
          <a:xfrm>
            <a:off x="8391688" y="1883758"/>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25" name="Freeform 8"/>
          <p:cNvSpPr>
            <a:spLocks/>
          </p:cNvSpPr>
          <p:nvPr/>
        </p:nvSpPr>
        <p:spPr bwMode="auto">
          <a:xfrm>
            <a:off x="3824478" y="4708796"/>
            <a:ext cx="1259444" cy="1072860"/>
          </a:xfrm>
          <a:custGeom>
            <a:avLst/>
            <a:gdLst>
              <a:gd name="T0" fmla="*/ 0 w 891"/>
              <a:gd name="T1" fmla="*/ 380 h 759"/>
              <a:gd name="T2" fmla="*/ 217 w 891"/>
              <a:gd name="T3" fmla="*/ 759 h 759"/>
              <a:gd name="T4" fmla="*/ 675 w 891"/>
              <a:gd name="T5" fmla="*/ 759 h 759"/>
              <a:gd name="T6" fmla="*/ 891 w 891"/>
              <a:gd name="T7" fmla="*/ 380 h 759"/>
              <a:gd name="T8" fmla="*/ 675 w 891"/>
              <a:gd name="T9" fmla="*/ 0 h 759"/>
              <a:gd name="T10" fmla="*/ 217 w 891"/>
              <a:gd name="T11" fmla="*/ 0 h 759"/>
              <a:gd name="T12" fmla="*/ 0 w 891"/>
              <a:gd name="T13" fmla="*/ 380 h 759"/>
            </a:gdLst>
            <a:ahLst/>
            <a:cxnLst>
              <a:cxn ang="0">
                <a:pos x="T0" y="T1"/>
              </a:cxn>
              <a:cxn ang="0">
                <a:pos x="T2" y="T3"/>
              </a:cxn>
              <a:cxn ang="0">
                <a:pos x="T4" y="T5"/>
              </a:cxn>
              <a:cxn ang="0">
                <a:pos x="T6" y="T7"/>
              </a:cxn>
              <a:cxn ang="0">
                <a:pos x="T8" y="T9"/>
              </a:cxn>
              <a:cxn ang="0">
                <a:pos x="T10" y="T11"/>
              </a:cxn>
              <a:cxn ang="0">
                <a:pos x="T12" y="T13"/>
              </a:cxn>
            </a:cxnLst>
            <a:rect l="0" t="0" r="r" b="b"/>
            <a:pathLst>
              <a:path w="891" h="759">
                <a:moveTo>
                  <a:pt x="0" y="380"/>
                </a:moveTo>
                <a:lnTo>
                  <a:pt x="217" y="759"/>
                </a:lnTo>
                <a:lnTo>
                  <a:pt x="675" y="759"/>
                </a:lnTo>
                <a:lnTo>
                  <a:pt x="891" y="380"/>
                </a:lnTo>
                <a:lnTo>
                  <a:pt x="675" y="0"/>
                </a:lnTo>
                <a:lnTo>
                  <a:pt x="217" y="0"/>
                </a:lnTo>
                <a:lnTo>
                  <a:pt x="0" y="38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33"/>
          <p:cNvSpPr>
            <a:spLocks noEditPoints="1"/>
          </p:cNvSpPr>
          <p:nvPr/>
        </p:nvSpPr>
        <p:spPr bwMode="auto">
          <a:xfrm>
            <a:off x="4222656" y="4959330"/>
            <a:ext cx="463088" cy="571792"/>
          </a:xfrm>
          <a:custGeom>
            <a:avLst/>
            <a:gdLst/>
            <a:ahLst/>
            <a:cxnLst>
              <a:cxn ang="0">
                <a:pos x="196" y="256"/>
              </a:cxn>
              <a:cxn ang="0">
                <a:pos x="12" y="256"/>
              </a:cxn>
              <a:cxn ang="0">
                <a:pos x="0" y="244"/>
              </a:cxn>
              <a:cxn ang="0">
                <a:pos x="0" y="140"/>
              </a:cxn>
              <a:cxn ang="0">
                <a:pos x="12" y="128"/>
              </a:cxn>
              <a:cxn ang="0">
                <a:pos x="32" y="128"/>
              </a:cxn>
              <a:cxn ang="0">
                <a:pos x="32" y="72"/>
              </a:cxn>
              <a:cxn ang="0">
                <a:pos x="104" y="0"/>
              </a:cxn>
              <a:cxn ang="0">
                <a:pos x="176" y="72"/>
              </a:cxn>
              <a:cxn ang="0">
                <a:pos x="176" y="128"/>
              </a:cxn>
              <a:cxn ang="0">
                <a:pos x="196" y="128"/>
              </a:cxn>
              <a:cxn ang="0">
                <a:pos x="208" y="140"/>
              </a:cxn>
              <a:cxn ang="0">
                <a:pos x="208" y="244"/>
              </a:cxn>
              <a:cxn ang="0">
                <a:pos x="196" y="256"/>
              </a:cxn>
              <a:cxn ang="0">
                <a:pos x="92" y="197"/>
              </a:cxn>
              <a:cxn ang="0">
                <a:pos x="92" y="220"/>
              </a:cxn>
              <a:cxn ang="0">
                <a:pos x="104" y="232"/>
              </a:cxn>
              <a:cxn ang="0">
                <a:pos x="116" y="220"/>
              </a:cxn>
              <a:cxn ang="0">
                <a:pos x="116" y="197"/>
              </a:cxn>
              <a:cxn ang="0">
                <a:pos x="128" y="176"/>
              </a:cxn>
              <a:cxn ang="0">
                <a:pos x="104" y="152"/>
              </a:cxn>
              <a:cxn ang="0">
                <a:pos x="80" y="176"/>
              </a:cxn>
              <a:cxn ang="0">
                <a:pos x="92" y="197"/>
              </a:cxn>
              <a:cxn ang="0">
                <a:pos x="152" y="72"/>
              </a:cxn>
              <a:cxn ang="0">
                <a:pos x="104" y="24"/>
              </a:cxn>
              <a:cxn ang="0">
                <a:pos x="56" y="72"/>
              </a:cxn>
              <a:cxn ang="0">
                <a:pos x="56" y="128"/>
              </a:cxn>
              <a:cxn ang="0">
                <a:pos x="152" y="128"/>
              </a:cxn>
              <a:cxn ang="0">
                <a:pos x="152" y="72"/>
              </a:cxn>
            </a:cxnLst>
            <a:rect l="0" t="0" r="r" b="b"/>
            <a:pathLst>
              <a:path w="208" h="256">
                <a:moveTo>
                  <a:pt x="196" y="256"/>
                </a:moveTo>
                <a:cubicBezTo>
                  <a:pt x="12" y="256"/>
                  <a:pt x="12" y="256"/>
                  <a:pt x="12" y="256"/>
                </a:cubicBezTo>
                <a:cubicBezTo>
                  <a:pt x="5" y="256"/>
                  <a:pt x="0" y="251"/>
                  <a:pt x="0" y="244"/>
                </a:cubicBezTo>
                <a:cubicBezTo>
                  <a:pt x="0" y="140"/>
                  <a:pt x="0" y="140"/>
                  <a:pt x="0" y="140"/>
                </a:cubicBezTo>
                <a:cubicBezTo>
                  <a:pt x="0" y="133"/>
                  <a:pt x="5" y="128"/>
                  <a:pt x="12" y="128"/>
                </a:cubicBezTo>
                <a:cubicBezTo>
                  <a:pt x="32" y="128"/>
                  <a:pt x="32" y="128"/>
                  <a:pt x="32" y="128"/>
                </a:cubicBezTo>
                <a:cubicBezTo>
                  <a:pt x="32" y="72"/>
                  <a:pt x="32" y="72"/>
                  <a:pt x="32" y="72"/>
                </a:cubicBezTo>
                <a:cubicBezTo>
                  <a:pt x="32" y="32"/>
                  <a:pt x="64" y="0"/>
                  <a:pt x="104" y="0"/>
                </a:cubicBezTo>
                <a:cubicBezTo>
                  <a:pt x="144" y="0"/>
                  <a:pt x="176" y="32"/>
                  <a:pt x="176" y="72"/>
                </a:cubicBezTo>
                <a:cubicBezTo>
                  <a:pt x="176" y="128"/>
                  <a:pt x="176" y="128"/>
                  <a:pt x="176" y="128"/>
                </a:cubicBezTo>
                <a:cubicBezTo>
                  <a:pt x="196" y="128"/>
                  <a:pt x="196" y="128"/>
                  <a:pt x="196" y="128"/>
                </a:cubicBezTo>
                <a:cubicBezTo>
                  <a:pt x="203" y="128"/>
                  <a:pt x="208" y="133"/>
                  <a:pt x="208" y="140"/>
                </a:cubicBezTo>
                <a:cubicBezTo>
                  <a:pt x="208" y="244"/>
                  <a:pt x="208" y="244"/>
                  <a:pt x="208" y="244"/>
                </a:cubicBezTo>
                <a:cubicBezTo>
                  <a:pt x="208" y="251"/>
                  <a:pt x="203" y="256"/>
                  <a:pt x="196" y="256"/>
                </a:cubicBezTo>
                <a:moveTo>
                  <a:pt x="92" y="197"/>
                </a:moveTo>
                <a:cubicBezTo>
                  <a:pt x="92" y="220"/>
                  <a:pt x="92" y="220"/>
                  <a:pt x="92" y="220"/>
                </a:cubicBezTo>
                <a:cubicBezTo>
                  <a:pt x="92" y="227"/>
                  <a:pt x="97" y="232"/>
                  <a:pt x="104" y="232"/>
                </a:cubicBezTo>
                <a:cubicBezTo>
                  <a:pt x="111" y="232"/>
                  <a:pt x="116" y="227"/>
                  <a:pt x="116" y="220"/>
                </a:cubicBezTo>
                <a:cubicBezTo>
                  <a:pt x="116" y="197"/>
                  <a:pt x="116" y="197"/>
                  <a:pt x="116" y="197"/>
                </a:cubicBezTo>
                <a:cubicBezTo>
                  <a:pt x="123" y="193"/>
                  <a:pt x="128" y="185"/>
                  <a:pt x="128" y="176"/>
                </a:cubicBezTo>
                <a:cubicBezTo>
                  <a:pt x="128" y="163"/>
                  <a:pt x="117" y="152"/>
                  <a:pt x="104" y="152"/>
                </a:cubicBezTo>
                <a:cubicBezTo>
                  <a:pt x="91" y="152"/>
                  <a:pt x="80" y="163"/>
                  <a:pt x="80" y="176"/>
                </a:cubicBezTo>
                <a:cubicBezTo>
                  <a:pt x="80" y="185"/>
                  <a:pt x="85" y="193"/>
                  <a:pt x="92" y="197"/>
                </a:cubicBezTo>
                <a:moveTo>
                  <a:pt x="152" y="72"/>
                </a:moveTo>
                <a:cubicBezTo>
                  <a:pt x="152" y="45"/>
                  <a:pt x="131" y="24"/>
                  <a:pt x="104" y="24"/>
                </a:cubicBezTo>
                <a:cubicBezTo>
                  <a:pt x="77" y="24"/>
                  <a:pt x="56" y="45"/>
                  <a:pt x="56" y="72"/>
                </a:cubicBezTo>
                <a:cubicBezTo>
                  <a:pt x="56" y="128"/>
                  <a:pt x="56" y="128"/>
                  <a:pt x="56" y="128"/>
                </a:cubicBezTo>
                <a:cubicBezTo>
                  <a:pt x="152" y="128"/>
                  <a:pt x="152" y="128"/>
                  <a:pt x="152" y="128"/>
                </a:cubicBezTo>
                <a:lnTo>
                  <a:pt x="152" y="7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8"/>
          <p:cNvSpPr>
            <a:spLocks/>
          </p:cNvSpPr>
          <p:nvPr/>
        </p:nvSpPr>
        <p:spPr bwMode="auto">
          <a:xfrm flipH="1">
            <a:off x="6973175" y="3536866"/>
            <a:ext cx="1259444" cy="1072860"/>
          </a:xfrm>
          <a:custGeom>
            <a:avLst/>
            <a:gdLst>
              <a:gd name="T0" fmla="*/ 0 w 891"/>
              <a:gd name="T1" fmla="*/ 380 h 759"/>
              <a:gd name="T2" fmla="*/ 217 w 891"/>
              <a:gd name="T3" fmla="*/ 759 h 759"/>
              <a:gd name="T4" fmla="*/ 675 w 891"/>
              <a:gd name="T5" fmla="*/ 759 h 759"/>
              <a:gd name="T6" fmla="*/ 891 w 891"/>
              <a:gd name="T7" fmla="*/ 380 h 759"/>
              <a:gd name="T8" fmla="*/ 675 w 891"/>
              <a:gd name="T9" fmla="*/ 0 h 759"/>
              <a:gd name="T10" fmla="*/ 217 w 891"/>
              <a:gd name="T11" fmla="*/ 0 h 759"/>
              <a:gd name="T12" fmla="*/ 0 w 891"/>
              <a:gd name="T13" fmla="*/ 380 h 759"/>
            </a:gdLst>
            <a:ahLst/>
            <a:cxnLst>
              <a:cxn ang="0">
                <a:pos x="T0" y="T1"/>
              </a:cxn>
              <a:cxn ang="0">
                <a:pos x="T2" y="T3"/>
              </a:cxn>
              <a:cxn ang="0">
                <a:pos x="T4" y="T5"/>
              </a:cxn>
              <a:cxn ang="0">
                <a:pos x="T6" y="T7"/>
              </a:cxn>
              <a:cxn ang="0">
                <a:pos x="T8" y="T9"/>
              </a:cxn>
              <a:cxn ang="0">
                <a:pos x="T10" y="T11"/>
              </a:cxn>
              <a:cxn ang="0">
                <a:pos x="T12" y="T13"/>
              </a:cxn>
            </a:cxnLst>
            <a:rect l="0" t="0" r="r" b="b"/>
            <a:pathLst>
              <a:path w="891" h="759">
                <a:moveTo>
                  <a:pt x="0" y="380"/>
                </a:moveTo>
                <a:lnTo>
                  <a:pt x="217" y="759"/>
                </a:lnTo>
                <a:lnTo>
                  <a:pt x="675" y="759"/>
                </a:lnTo>
                <a:lnTo>
                  <a:pt x="891" y="380"/>
                </a:lnTo>
                <a:lnTo>
                  <a:pt x="675" y="0"/>
                </a:lnTo>
                <a:lnTo>
                  <a:pt x="217" y="0"/>
                </a:lnTo>
                <a:lnTo>
                  <a:pt x="0" y="38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64"/>
          <p:cNvSpPr>
            <a:spLocks noEditPoints="1"/>
          </p:cNvSpPr>
          <p:nvPr/>
        </p:nvSpPr>
        <p:spPr bwMode="auto">
          <a:xfrm>
            <a:off x="7354894" y="3825293"/>
            <a:ext cx="496007" cy="496007"/>
          </a:xfrm>
          <a:custGeom>
            <a:avLst/>
            <a:gdLst/>
            <a:ahLst/>
            <a:cxnLst>
              <a:cxn ang="0">
                <a:pos x="192" y="98"/>
              </a:cxn>
              <a:cxn ang="0">
                <a:pos x="192" y="98"/>
              </a:cxn>
              <a:cxn ang="0">
                <a:pos x="192" y="99"/>
              </a:cxn>
              <a:cxn ang="0">
                <a:pos x="192" y="99"/>
              </a:cxn>
              <a:cxn ang="0">
                <a:pos x="192" y="100"/>
              </a:cxn>
              <a:cxn ang="0">
                <a:pos x="192" y="100"/>
              </a:cxn>
              <a:cxn ang="0">
                <a:pos x="189" y="108"/>
              </a:cxn>
              <a:cxn ang="0">
                <a:pos x="189" y="108"/>
              </a:cxn>
              <a:cxn ang="0">
                <a:pos x="121" y="188"/>
              </a:cxn>
              <a:cxn ang="0">
                <a:pos x="121" y="188"/>
              </a:cxn>
              <a:cxn ang="0">
                <a:pos x="112" y="192"/>
              </a:cxn>
              <a:cxn ang="0">
                <a:pos x="111" y="192"/>
              </a:cxn>
              <a:cxn ang="0">
                <a:pos x="110" y="192"/>
              </a:cxn>
              <a:cxn ang="0">
                <a:pos x="110" y="192"/>
              </a:cxn>
              <a:cxn ang="0">
                <a:pos x="104" y="189"/>
              </a:cxn>
              <a:cxn ang="0">
                <a:pos x="104" y="189"/>
              </a:cxn>
              <a:cxn ang="0">
                <a:pos x="4" y="97"/>
              </a:cxn>
              <a:cxn ang="0">
                <a:pos x="4" y="97"/>
              </a:cxn>
              <a:cxn ang="0">
                <a:pos x="0" y="88"/>
              </a:cxn>
              <a:cxn ang="0">
                <a:pos x="0" y="88"/>
              </a:cxn>
              <a:cxn ang="0">
                <a:pos x="0" y="24"/>
              </a:cxn>
              <a:cxn ang="0">
                <a:pos x="0" y="12"/>
              </a:cxn>
              <a:cxn ang="0">
                <a:pos x="0" y="12"/>
              </a:cxn>
              <a:cxn ang="0">
                <a:pos x="0" y="12"/>
              </a:cxn>
              <a:cxn ang="0">
                <a:pos x="12" y="0"/>
              </a:cxn>
              <a:cxn ang="0">
                <a:pos x="12" y="0"/>
              </a:cxn>
              <a:cxn ang="0">
                <a:pos x="88" y="0"/>
              </a:cxn>
              <a:cxn ang="0">
                <a:pos x="88" y="0"/>
              </a:cxn>
              <a:cxn ang="0">
                <a:pos x="88" y="0"/>
              </a:cxn>
              <a:cxn ang="0">
                <a:pos x="97" y="4"/>
              </a:cxn>
              <a:cxn ang="0">
                <a:pos x="188" y="91"/>
              </a:cxn>
              <a:cxn ang="0">
                <a:pos x="192" y="98"/>
              </a:cxn>
              <a:cxn ang="0">
                <a:pos x="32" y="16"/>
              </a:cxn>
              <a:cxn ang="0">
                <a:pos x="16" y="32"/>
              </a:cxn>
              <a:cxn ang="0">
                <a:pos x="32" y="48"/>
              </a:cxn>
              <a:cxn ang="0">
                <a:pos x="48" y="32"/>
              </a:cxn>
              <a:cxn ang="0">
                <a:pos x="32" y="16"/>
              </a:cxn>
            </a:cxnLst>
            <a:rect l="0" t="0" r="r" b="b"/>
            <a:pathLst>
              <a:path w="192" h="192">
                <a:moveTo>
                  <a:pt x="192" y="98"/>
                </a:moveTo>
                <a:cubicBezTo>
                  <a:pt x="192" y="98"/>
                  <a:pt x="192" y="98"/>
                  <a:pt x="192" y="98"/>
                </a:cubicBezTo>
                <a:cubicBezTo>
                  <a:pt x="192" y="98"/>
                  <a:pt x="192" y="98"/>
                  <a:pt x="192" y="99"/>
                </a:cubicBezTo>
                <a:cubicBezTo>
                  <a:pt x="192" y="99"/>
                  <a:pt x="192" y="99"/>
                  <a:pt x="192" y="99"/>
                </a:cubicBezTo>
                <a:cubicBezTo>
                  <a:pt x="192" y="99"/>
                  <a:pt x="192" y="99"/>
                  <a:pt x="192" y="100"/>
                </a:cubicBezTo>
                <a:cubicBezTo>
                  <a:pt x="192" y="100"/>
                  <a:pt x="192" y="100"/>
                  <a:pt x="192" y="100"/>
                </a:cubicBezTo>
                <a:cubicBezTo>
                  <a:pt x="192" y="103"/>
                  <a:pt x="191" y="106"/>
                  <a:pt x="189" y="108"/>
                </a:cubicBezTo>
                <a:cubicBezTo>
                  <a:pt x="189" y="108"/>
                  <a:pt x="189" y="108"/>
                  <a:pt x="189" y="108"/>
                </a:cubicBezTo>
                <a:cubicBezTo>
                  <a:pt x="121" y="188"/>
                  <a:pt x="121" y="188"/>
                  <a:pt x="121" y="188"/>
                </a:cubicBezTo>
                <a:cubicBezTo>
                  <a:pt x="121" y="188"/>
                  <a:pt x="121" y="188"/>
                  <a:pt x="121" y="188"/>
                </a:cubicBezTo>
                <a:cubicBezTo>
                  <a:pt x="119" y="190"/>
                  <a:pt x="116" y="192"/>
                  <a:pt x="112" y="192"/>
                </a:cubicBezTo>
                <a:cubicBezTo>
                  <a:pt x="112" y="192"/>
                  <a:pt x="111" y="192"/>
                  <a:pt x="111" y="192"/>
                </a:cubicBezTo>
                <a:cubicBezTo>
                  <a:pt x="111" y="192"/>
                  <a:pt x="110" y="192"/>
                  <a:pt x="110" y="192"/>
                </a:cubicBezTo>
                <a:cubicBezTo>
                  <a:pt x="110" y="192"/>
                  <a:pt x="110" y="192"/>
                  <a:pt x="110" y="192"/>
                </a:cubicBezTo>
                <a:cubicBezTo>
                  <a:pt x="108" y="191"/>
                  <a:pt x="106" y="190"/>
                  <a:pt x="104" y="189"/>
                </a:cubicBezTo>
                <a:cubicBezTo>
                  <a:pt x="104" y="189"/>
                  <a:pt x="104" y="189"/>
                  <a:pt x="104" y="189"/>
                </a:cubicBezTo>
                <a:cubicBezTo>
                  <a:pt x="4" y="97"/>
                  <a:pt x="4" y="97"/>
                  <a:pt x="4" y="97"/>
                </a:cubicBezTo>
                <a:cubicBezTo>
                  <a:pt x="4" y="97"/>
                  <a:pt x="4" y="97"/>
                  <a:pt x="4" y="97"/>
                </a:cubicBezTo>
                <a:cubicBezTo>
                  <a:pt x="2" y="95"/>
                  <a:pt x="0" y="92"/>
                  <a:pt x="0" y="88"/>
                </a:cubicBezTo>
                <a:cubicBezTo>
                  <a:pt x="0" y="88"/>
                  <a:pt x="0" y="88"/>
                  <a:pt x="0" y="88"/>
                </a:cubicBezTo>
                <a:cubicBezTo>
                  <a:pt x="0" y="24"/>
                  <a:pt x="0" y="24"/>
                  <a:pt x="0" y="24"/>
                </a:cubicBezTo>
                <a:cubicBezTo>
                  <a:pt x="0" y="12"/>
                  <a:pt x="0" y="12"/>
                  <a:pt x="0" y="12"/>
                </a:cubicBezTo>
                <a:cubicBezTo>
                  <a:pt x="0" y="12"/>
                  <a:pt x="0" y="12"/>
                  <a:pt x="0" y="12"/>
                </a:cubicBezTo>
                <a:cubicBezTo>
                  <a:pt x="0" y="12"/>
                  <a:pt x="0" y="12"/>
                  <a:pt x="0" y="12"/>
                </a:cubicBezTo>
                <a:cubicBezTo>
                  <a:pt x="0" y="5"/>
                  <a:pt x="5" y="0"/>
                  <a:pt x="12" y="0"/>
                </a:cubicBezTo>
                <a:cubicBezTo>
                  <a:pt x="12" y="0"/>
                  <a:pt x="12" y="0"/>
                  <a:pt x="12" y="0"/>
                </a:cubicBezTo>
                <a:cubicBezTo>
                  <a:pt x="88" y="0"/>
                  <a:pt x="88" y="0"/>
                  <a:pt x="88" y="0"/>
                </a:cubicBezTo>
                <a:cubicBezTo>
                  <a:pt x="88" y="0"/>
                  <a:pt x="88" y="0"/>
                  <a:pt x="88" y="0"/>
                </a:cubicBezTo>
                <a:cubicBezTo>
                  <a:pt x="88" y="0"/>
                  <a:pt x="88" y="0"/>
                  <a:pt x="88" y="0"/>
                </a:cubicBezTo>
                <a:cubicBezTo>
                  <a:pt x="91" y="0"/>
                  <a:pt x="94" y="1"/>
                  <a:pt x="97" y="4"/>
                </a:cubicBezTo>
                <a:cubicBezTo>
                  <a:pt x="188" y="91"/>
                  <a:pt x="188" y="91"/>
                  <a:pt x="188" y="91"/>
                </a:cubicBezTo>
                <a:cubicBezTo>
                  <a:pt x="190" y="93"/>
                  <a:pt x="191" y="95"/>
                  <a:pt x="192" y="98"/>
                </a:cubicBezTo>
                <a:moveTo>
                  <a:pt x="32" y="16"/>
                </a:moveTo>
                <a:cubicBezTo>
                  <a:pt x="23" y="16"/>
                  <a:pt x="16" y="23"/>
                  <a:pt x="16" y="32"/>
                </a:cubicBezTo>
                <a:cubicBezTo>
                  <a:pt x="16" y="41"/>
                  <a:pt x="23" y="48"/>
                  <a:pt x="32" y="48"/>
                </a:cubicBezTo>
                <a:cubicBezTo>
                  <a:pt x="41" y="48"/>
                  <a:pt x="48" y="41"/>
                  <a:pt x="48" y="32"/>
                </a:cubicBezTo>
                <a:cubicBezTo>
                  <a:pt x="48" y="23"/>
                  <a:pt x="41" y="16"/>
                  <a:pt x="32" y="1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6973882" y="1750462"/>
            <a:ext cx="1258031" cy="1071446"/>
          </a:xfrm>
          <a:custGeom>
            <a:avLst/>
            <a:gdLst>
              <a:gd name="T0" fmla="*/ 0 w 890"/>
              <a:gd name="T1" fmla="*/ 380 h 758"/>
              <a:gd name="T2" fmla="*/ 215 w 890"/>
              <a:gd name="T3" fmla="*/ 758 h 758"/>
              <a:gd name="T4" fmla="*/ 674 w 890"/>
              <a:gd name="T5" fmla="*/ 758 h 758"/>
              <a:gd name="T6" fmla="*/ 890 w 890"/>
              <a:gd name="T7" fmla="*/ 380 h 758"/>
              <a:gd name="T8" fmla="*/ 674 w 890"/>
              <a:gd name="T9" fmla="*/ 0 h 758"/>
              <a:gd name="T10" fmla="*/ 215 w 890"/>
              <a:gd name="T11" fmla="*/ 0 h 758"/>
              <a:gd name="T12" fmla="*/ 0 w 890"/>
              <a:gd name="T13" fmla="*/ 380 h 758"/>
            </a:gdLst>
            <a:ahLst/>
            <a:cxnLst>
              <a:cxn ang="0">
                <a:pos x="T0" y="T1"/>
              </a:cxn>
              <a:cxn ang="0">
                <a:pos x="T2" y="T3"/>
              </a:cxn>
              <a:cxn ang="0">
                <a:pos x="T4" y="T5"/>
              </a:cxn>
              <a:cxn ang="0">
                <a:pos x="T6" y="T7"/>
              </a:cxn>
              <a:cxn ang="0">
                <a:pos x="T8" y="T9"/>
              </a:cxn>
              <a:cxn ang="0">
                <a:pos x="T10" y="T11"/>
              </a:cxn>
              <a:cxn ang="0">
                <a:pos x="T12" y="T13"/>
              </a:cxn>
            </a:cxnLst>
            <a:rect l="0" t="0" r="r" b="b"/>
            <a:pathLst>
              <a:path w="890" h="758">
                <a:moveTo>
                  <a:pt x="0" y="380"/>
                </a:moveTo>
                <a:lnTo>
                  <a:pt x="215" y="758"/>
                </a:lnTo>
                <a:lnTo>
                  <a:pt x="674" y="758"/>
                </a:lnTo>
                <a:lnTo>
                  <a:pt x="890" y="380"/>
                </a:lnTo>
                <a:lnTo>
                  <a:pt x="674" y="0"/>
                </a:lnTo>
                <a:lnTo>
                  <a:pt x="215" y="0"/>
                </a:lnTo>
                <a:lnTo>
                  <a:pt x="0" y="38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71"/>
          <p:cNvSpPr>
            <a:spLocks noEditPoints="1"/>
          </p:cNvSpPr>
          <p:nvPr/>
        </p:nvSpPr>
        <p:spPr bwMode="auto">
          <a:xfrm>
            <a:off x="7310971" y="2022009"/>
            <a:ext cx="583852" cy="528352"/>
          </a:xfrm>
          <a:custGeom>
            <a:avLst/>
            <a:gdLst/>
            <a:ahLst/>
            <a:cxnLst>
              <a:cxn ang="0">
                <a:pos x="256" y="96"/>
              </a:cxn>
              <a:cxn ang="0">
                <a:pos x="224" y="128"/>
              </a:cxn>
              <a:cxn ang="0">
                <a:pos x="192" y="96"/>
              </a:cxn>
              <a:cxn ang="0">
                <a:pos x="160" y="128"/>
              </a:cxn>
              <a:cxn ang="0">
                <a:pos x="128" y="96"/>
              </a:cxn>
              <a:cxn ang="0">
                <a:pos x="96" y="128"/>
              </a:cxn>
              <a:cxn ang="0">
                <a:pos x="64" y="96"/>
              </a:cxn>
              <a:cxn ang="0">
                <a:pos x="32" y="128"/>
              </a:cxn>
              <a:cxn ang="0">
                <a:pos x="0" y="96"/>
              </a:cxn>
              <a:cxn ang="0">
                <a:pos x="23" y="36"/>
              </a:cxn>
              <a:cxn ang="0">
                <a:pos x="234" y="36"/>
              </a:cxn>
              <a:cxn ang="0">
                <a:pos x="256" y="96"/>
              </a:cxn>
              <a:cxn ang="0">
                <a:pos x="216" y="24"/>
              </a:cxn>
              <a:cxn ang="0">
                <a:pos x="40" y="24"/>
              </a:cxn>
              <a:cxn ang="0">
                <a:pos x="28" y="12"/>
              </a:cxn>
              <a:cxn ang="0">
                <a:pos x="40" y="0"/>
              </a:cxn>
              <a:cxn ang="0">
                <a:pos x="216" y="0"/>
              </a:cxn>
              <a:cxn ang="0">
                <a:pos x="228" y="12"/>
              </a:cxn>
              <a:cxn ang="0">
                <a:pos x="216" y="24"/>
              </a:cxn>
              <a:cxn ang="0">
                <a:pos x="36" y="140"/>
              </a:cxn>
              <a:cxn ang="0">
                <a:pos x="36" y="140"/>
              </a:cxn>
              <a:cxn ang="0">
                <a:pos x="39" y="139"/>
              </a:cxn>
              <a:cxn ang="0">
                <a:pos x="40" y="139"/>
              </a:cxn>
              <a:cxn ang="0">
                <a:pos x="42" y="139"/>
              </a:cxn>
              <a:cxn ang="0">
                <a:pos x="48" y="137"/>
              </a:cxn>
              <a:cxn ang="0">
                <a:pos x="48" y="137"/>
              </a:cxn>
              <a:cxn ang="0">
                <a:pos x="48" y="196"/>
              </a:cxn>
              <a:cxn ang="0">
                <a:pos x="208" y="196"/>
              </a:cxn>
              <a:cxn ang="0">
                <a:pos x="208" y="137"/>
              </a:cxn>
              <a:cxn ang="0">
                <a:pos x="208" y="137"/>
              </a:cxn>
              <a:cxn ang="0">
                <a:pos x="214" y="139"/>
              </a:cxn>
              <a:cxn ang="0">
                <a:pos x="216" y="139"/>
              </a:cxn>
              <a:cxn ang="0">
                <a:pos x="217" y="139"/>
              </a:cxn>
              <a:cxn ang="0">
                <a:pos x="220" y="140"/>
              </a:cxn>
              <a:cxn ang="0">
                <a:pos x="220" y="140"/>
              </a:cxn>
              <a:cxn ang="0">
                <a:pos x="224" y="140"/>
              </a:cxn>
              <a:cxn ang="0">
                <a:pos x="232" y="139"/>
              </a:cxn>
              <a:cxn ang="0">
                <a:pos x="232" y="220"/>
              </a:cxn>
              <a:cxn ang="0">
                <a:pos x="220" y="232"/>
              </a:cxn>
              <a:cxn ang="0">
                <a:pos x="36" y="232"/>
              </a:cxn>
              <a:cxn ang="0">
                <a:pos x="24" y="220"/>
              </a:cxn>
              <a:cxn ang="0">
                <a:pos x="24" y="139"/>
              </a:cxn>
              <a:cxn ang="0">
                <a:pos x="32" y="140"/>
              </a:cxn>
              <a:cxn ang="0">
                <a:pos x="36" y="140"/>
              </a:cxn>
            </a:cxnLst>
            <a:rect l="0" t="0" r="r" b="b"/>
            <a:pathLst>
              <a:path w="256" h="232">
                <a:moveTo>
                  <a:pt x="256" y="96"/>
                </a:moveTo>
                <a:cubicBezTo>
                  <a:pt x="256" y="114"/>
                  <a:pt x="242" y="128"/>
                  <a:pt x="224" y="128"/>
                </a:cubicBezTo>
                <a:cubicBezTo>
                  <a:pt x="206" y="128"/>
                  <a:pt x="192" y="114"/>
                  <a:pt x="192" y="96"/>
                </a:cubicBezTo>
                <a:cubicBezTo>
                  <a:pt x="192" y="114"/>
                  <a:pt x="178" y="128"/>
                  <a:pt x="160" y="128"/>
                </a:cubicBezTo>
                <a:cubicBezTo>
                  <a:pt x="142" y="128"/>
                  <a:pt x="128" y="114"/>
                  <a:pt x="128" y="96"/>
                </a:cubicBezTo>
                <a:cubicBezTo>
                  <a:pt x="128" y="114"/>
                  <a:pt x="114" y="128"/>
                  <a:pt x="96" y="128"/>
                </a:cubicBezTo>
                <a:cubicBezTo>
                  <a:pt x="78" y="128"/>
                  <a:pt x="64" y="114"/>
                  <a:pt x="64" y="96"/>
                </a:cubicBezTo>
                <a:cubicBezTo>
                  <a:pt x="64" y="114"/>
                  <a:pt x="50" y="128"/>
                  <a:pt x="32" y="128"/>
                </a:cubicBezTo>
                <a:cubicBezTo>
                  <a:pt x="14" y="128"/>
                  <a:pt x="0" y="114"/>
                  <a:pt x="0" y="96"/>
                </a:cubicBezTo>
                <a:cubicBezTo>
                  <a:pt x="23" y="36"/>
                  <a:pt x="23" y="36"/>
                  <a:pt x="23" y="36"/>
                </a:cubicBezTo>
                <a:cubicBezTo>
                  <a:pt x="234" y="36"/>
                  <a:pt x="234" y="36"/>
                  <a:pt x="234" y="36"/>
                </a:cubicBezTo>
                <a:lnTo>
                  <a:pt x="256" y="96"/>
                </a:lnTo>
                <a:close/>
                <a:moveTo>
                  <a:pt x="216" y="24"/>
                </a:moveTo>
                <a:cubicBezTo>
                  <a:pt x="40" y="24"/>
                  <a:pt x="40" y="24"/>
                  <a:pt x="40" y="24"/>
                </a:cubicBezTo>
                <a:cubicBezTo>
                  <a:pt x="33" y="24"/>
                  <a:pt x="28" y="19"/>
                  <a:pt x="28" y="12"/>
                </a:cubicBezTo>
                <a:cubicBezTo>
                  <a:pt x="28" y="5"/>
                  <a:pt x="33" y="0"/>
                  <a:pt x="40" y="0"/>
                </a:cubicBezTo>
                <a:cubicBezTo>
                  <a:pt x="216" y="0"/>
                  <a:pt x="216" y="0"/>
                  <a:pt x="216" y="0"/>
                </a:cubicBezTo>
                <a:cubicBezTo>
                  <a:pt x="223" y="0"/>
                  <a:pt x="228" y="5"/>
                  <a:pt x="228" y="12"/>
                </a:cubicBezTo>
                <a:cubicBezTo>
                  <a:pt x="228" y="19"/>
                  <a:pt x="223" y="24"/>
                  <a:pt x="216" y="24"/>
                </a:cubicBezTo>
                <a:moveTo>
                  <a:pt x="36" y="140"/>
                </a:moveTo>
                <a:cubicBezTo>
                  <a:pt x="36" y="140"/>
                  <a:pt x="36" y="140"/>
                  <a:pt x="36" y="140"/>
                </a:cubicBezTo>
                <a:cubicBezTo>
                  <a:pt x="37" y="140"/>
                  <a:pt x="38" y="140"/>
                  <a:pt x="39" y="139"/>
                </a:cubicBezTo>
                <a:cubicBezTo>
                  <a:pt x="40" y="139"/>
                  <a:pt x="40" y="139"/>
                  <a:pt x="40" y="139"/>
                </a:cubicBezTo>
                <a:cubicBezTo>
                  <a:pt x="41" y="139"/>
                  <a:pt x="41" y="139"/>
                  <a:pt x="42" y="139"/>
                </a:cubicBezTo>
                <a:cubicBezTo>
                  <a:pt x="44" y="138"/>
                  <a:pt x="46" y="138"/>
                  <a:pt x="48" y="137"/>
                </a:cubicBezTo>
                <a:cubicBezTo>
                  <a:pt x="48" y="137"/>
                  <a:pt x="48" y="137"/>
                  <a:pt x="48" y="137"/>
                </a:cubicBezTo>
                <a:cubicBezTo>
                  <a:pt x="48" y="196"/>
                  <a:pt x="48" y="196"/>
                  <a:pt x="48" y="196"/>
                </a:cubicBezTo>
                <a:cubicBezTo>
                  <a:pt x="208" y="196"/>
                  <a:pt x="208" y="196"/>
                  <a:pt x="208" y="196"/>
                </a:cubicBezTo>
                <a:cubicBezTo>
                  <a:pt x="208" y="137"/>
                  <a:pt x="208" y="137"/>
                  <a:pt x="208" y="137"/>
                </a:cubicBezTo>
                <a:cubicBezTo>
                  <a:pt x="208" y="137"/>
                  <a:pt x="208" y="137"/>
                  <a:pt x="208" y="137"/>
                </a:cubicBezTo>
                <a:cubicBezTo>
                  <a:pt x="210" y="138"/>
                  <a:pt x="212" y="138"/>
                  <a:pt x="214" y="139"/>
                </a:cubicBezTo>
                <a:cubicBezTo>
                  <a:pt x="215" y="139"/>
                  <a:pt x="215" y="139"/>
                  <a:pt x="216" y="139"/>
                </a:cubicBezTo>
                <a:cubicBezTo>
                  <a:pt x="216" y="139"/>
                  <a:pt x="216" y="139"/>
                  <a:pt x="217" y="139"/>
                </a:cubicBezTo>
                <a:cubicBezTo>
                  <a:pt x="218" y="140"/>
                  <a:pt x="219" y="140"/>
                  <a:pt x="220" y="140"/>
                </a:cubicBezTo>
                <a:cubicBezTo>
                  <a:pt x="220" y="140"/>
                  <a:pt x="220" y="140"/>
                  <a:pt x="220" y="140"/>
                </a:cubicBezTo>
                <a:cubicBezTo>
                  <a:pt x="221" y="140"/>
                  <a:pt x="223" y="140"/>
                  <a:pt x="224" y="140"/>
                </a:cubicBezTo>
                <a:cubicBezTo>
                  <a:pt x="227" y="140"/>
                  <a:pt x="229" y="140"/>
                  <a:pt x="232" y="139"/>
                </a:cubicBezTo>
                <a:cubicBezTo>
                  <a:pt x="232" y="220"/>
                  <a:pt x="232" y="220"/>
                  <a:pt x="232" y="220"/>
                </a:cubicBezTo>
                <a:cubicBezTo>
                  <a:pt x="232" y="227"/>
                  <a:pt x="227" y="232"/>
                  <a:pt x="220" y="232"/>
                </a:cubicBezTo>
                <a:cubicBezTo>
                  <a:pt x="36" y="232"/>
                  <a:pt x="36" y="232"/>
                  <a:pt x="36" y="232"/>
                </a:cubicBezTo>
                <a:cubicBezTo>
                  <a:pt x="29" y="232"/>
                  <a:pt x="24" y="227"/>
                  <a:pt x="24" y="220"/>
                </a:cubicBezTo>
                <a:cubicBezTo>
                  <a:pt x="24" y="139"/>
                  <a:pt x="24" y="139"/>
                  <a:pt x="24" y="139"/>
                </a:cubicBezTo>
                <a:cubicBezTo>
                  <a:pt x="27" y="140"/>
                  <a:pt x="29" y="140"/>
                  <a:pt x="32" y="140"/>
                </a:cubicBezTo>
                <a:cubicBezTo>
                  <a:pt x="33" y="140"/>
                  <a:pt x="35" y="140"/>
                  <a:pt x="36" y="140"/>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3824478" y="2376651"/>
            <a:ext cx="1259444" cy="1072860"/>
          </a:xfrm>
          <a:custGeom>
            <a:avLst/>
            <a:gdLst>
              <a:gd name="T0" fmla="*/ 0 w 891"/>
              <a:gd name="T1" fmla="*/ 380 h 759"/>
              <a:gd name="T2" fmla="*/ 217 w 891"/>
              <a:gd name="T3" fmla="*/ 759 h 759"/>
              <a:gd name="T4" fmla="*/ 675 w 891"/>
              <a:gd name="T5" fmla="*/ 759 h 759"/>
              <a:gd name="T6" fmla="*/ 891 w 891"/>
              <a:gd name="T7" fmla="*/ 380 h 759"/>
              <a:gd name="T8" fmla="*/ 675 w 891"/>
              <a:gd name="T9" fmla="*/ 0 h 759"/>
              <a:gd name="T10" fmla="*/ 217 w 891"/>
              <a:gd name="T11" fmla="*/ 0 h 759"/>
              <a:gd name="T12" fmla="*/ 0 w 891"/>
              <a:gd name="T13" fmla="*/ 380 h 759"/>
            </a:gdLst>
            <a:ahLst/>
            <a:cxnLst>
              <a:cxn ang="0">
                <a:pos x="T0" y="T1"/>
              </a:cxn>
              <a:cxn ang="0">
                <a:pos x="T2" y="T3"/>
              </a:cxn>
              <a:cxn ang="0">
                <a:pos x="T4" y="T5"/>
              </a:cxn>
              <a:cxn ang="0">
                <a:pos x="T6" y="T7"/>
              </a:cxn>
              <a:cxn ang="0">
                <a:pos x="T8" y="T9"/>
              </a:cxn>
              <a:cxn ang="0">
                <a:pos x="T10" y="T11"/>
              </a:cxn>
              <a:cxn ang="0">
                <a:pos x="T12" y="T13"/>
              </a:cxn>
            </a:cxnLst>
            <a:rect l="0" t="0" r="r" b="b"/>
            <a:pathLst>
              <a:path w="891" h="759">
                <a:moveTo>
                  <a:pt x="0" y="380"/>
                </a:moveTo>
                <a:lnTo>
                  <a:pt x="217" y="759"/>
                </a:lnTo>
                <a:lnTo>
                  <a:pt x="675" y="759"/>
                </a:lnTo>
                <a:lnTo>
                  <a:pt x="891" y="380"/>
                </a:lnTo>
                <a:lnTo>
                  <a:pt x="675" y="0"/>
                </a:lnTo>
                <a:lnTo>
                  <a:pt x="217" y="0"/>
                </a:lnTo>
                <a:lnTo>
                  <a:pt x="0" y="38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76"/>
          <p:cNvSpPr>
            <a:spLocks noEditPoints="1"/>
          </p:cNvSpPr>
          <p:nvPr/>
        </p:nvSpPr>
        <p:spPr bwMode="auto">
          <a:xfrm>
            <a:off x="4158727" y="2677380"/>
            <a:ext cx="590946" cy="471402"/>
          </a:xfrm>
          <a:custGeom>
            <a:avLst/>
            <a:gdLst/>
            <a:ahLst/>
            <a:cxnLst>
              <a:cxn ang="0">
                <a:pos x="255" y="45"/>
              </a:cxn>
              <a:cxn ang="0">
                <a:pos x="255" y="45"/>
              </a:cxn>
              <a:cxn ang="0">
                <a:pos x="219" y="125"/>
              </a:cxn>
              <a:cxn ang="0">
                <a:pos x="209" y="132"/>
              </a:cxn>
              <a:cxn ang="0">
                <a:pos x="105" y="139"/>
              </a:cxn>
              <a:cxn ang="0">
                <a:pos x="111" y="156"/>
              </a:cxn>
              <a:cxn ang="0">
                <a:pos x="224" y="156"/>
              </a:cxn>
              <a:cxn ang="0">
                <a:pos x="248" y="180"/>
              </a:cxn>
              <a:cxn ang="0">
                <a:pos x="224" y="204"/>
              </a:cxn>
              <a:cxn ang="0">
                <a:pos x="200" y="180"/>
              </a:cxn>
              <a:cxn ang="0">
                <a:pos x="88" y="180"/>
              </a:cxn>
              <a:cxn ang="0">
                <a:pos x="64" y="204"/>
              </a:cxn>
              <a:cxn ang="0">
                <a:pos x="40" y="180"/>
              </a:cxn>
              <a:cxn ang="0">
                <a:pos x="64" y="156"/>
              </a:cxn>
              <a:cxn ang="0">
                <a:pos x="86" y="156"/>
              </a:cxn>
              <a:cxn ang="0">
                <a:pos x="39" y="24"/>
              </a:cxn>
              <a:cxn ang="0">
                <a:pos x="12" y="24"/>
              </a:cxn>
              <a:cxn ang="0">
                <a:pos x="0" y="12"/>
              </a:cxn>
              <a:cxn ang="0">
                <a:pos x="12" y="0"/>
              </a:cxn>
              <a:cxn ang="0">
                <a:pos x="48" y="0"/>
              </a:cxn>
              <a:cxn ang="0">
                <a:pos x="59" y="8"/>
              </a:cxn>
              <a:cxn ang="0">
                <a:pos x="59" y="8"/>
              </a:cxn>
              <a:cxn ang="0">
                <a:pos x="66" y="28"/>
              </a:cxn>
              <a:cxn ang="0">
                <a:pos x="244" y="28"/>
              </a:cxn>
              <a:cxn ang="0">
                <a:pos x="256" y="40"/>
              </a:cxn>
              <a:cxn ang="0">
                <a:pos x="255" y="45"/>
              </a:cxn>
              <a:cxn ang="0">
                <a:pos x="75" y="52"/>
              </a:cxn>
              <a:cxn ang="0">
                <a:pos x="97" y="115"/>
              </a:cxn>
              <a:cxn ang="0">
                <a:pos x="200" y="109"/>
              </a:cxn>
              <a:cxn ang="0">
                <a:pos x="225" y="52"/>
              </a:cxn>
              <a:cxn ang="0">
                <a:pos x="75" y="52"/>
              </a:cxn>
            </a:cxnLst>
            <a:rect l="0" t="0" r="r" b="b"/>
            <a:pathLst>
              <a:path w="256" h="204">
                <a:moveTo>
                  <a:pt x="255" y="45"/>
                </a:moveTo>
                <a:cubicBezTo>
                  <a:pt x="255" y="45"/>
                  <a:pt x="255" y="45"/>
                  <a:pt x="255" y="45"/>
                </a:cubicBezTo>
                <a:cubicBezTo>
                  <a:pt x="219" y="125"/>
                  <a:pt x="219" y="125"/>
                  <a:pt x="219" y="125"/>
                </a:cubicBezTo>
                <a:cubicBezTo>
                  <a:pt x="217" y="129"/>
                  <a:pt x="213" y="132"/>
                  <a:pt x="209" y="132"/>
                </a:cubicBezTo>
                <a:cubicBezTo>
                  <a:pt x="105" y="139"/>
                  <a:pt x="105" y="139"/>
                  <a:pt x="105" y="139"/>
                </a:cubicBezTo>
                <a:cubicBezTo>
                  <a:pt x="111" y="156"/>
                  <a:pt x="111" y="156"/>
                  <a:pt x="111" y="156"/>
                </a:cubicBezTo>
                <a:cubicBezTo>
                  <a:pt x="224" y="156"/>
                  <a:pt x="224" y="156"/>
                  <a:pt x="224" y="156"/>
                </a:cubicBezTo>
                <a:cubicBezTo>
                  <a:pt x="237" y="156"/>
                  <a:pt x="248" y="167"/>
                  <a:pt x="248" y="180"/>
                </a:cubicBezTo>
                <a:cubicBezTo>
                  <a:pt x="248" y="193"/>
                  <a:pt x="237" y="204"/>
                  <a:pt x="224" y="204"/>
                </a:cubicBezTo>
                <a:cubicBezTo>
                  <a:pt x="211" y="204"/>
                  <a:pt x="200" y="193"/>
                  <a:pt x="200" y="180"/>
                </a:cubicBezTo>
                <a:cubicBezTo>
                  <a:pt x="88" y="180"/>
                  <a:pt x="88" y="180"/>
                  <a:pt x="88" y="180"/>
                </a:cubicBezTo>
                <a:cubicBezTo>
                  <a:pt x="88" y="193"/>
                  <a:pt x="77" y="204"/>
                  <a:pt x="64" y="204"/>
                </a:cubicBezTo>
                <a:cubicBezTo>
                  <a:pt x="51" y="204"/>
                  <a:pt x="40" y="193"/>
                  <a:pt x="40" y="180"/>
                </a:cubicBezTo>
                <a:cubicBezTo>
                  <a:pt x="40" y="167"/>
                  <a:pt x="51" y="156"/>
                  <a:pt x="64" y="156"/>
                </a:cubicBezTo>
                <a:cubicBezTo>
                  <a:pt x="86" y="156"/>
                  <a:pt x="86" y="156"/>
                  <a:pt x="86" y="156"/>
                </a:cubicBezTo>
                <a:cubicBezTo>
                  <a:pt x="39" y="24"/>
                  <a:pt x="39" y="24"/>
                  <a:pt x="39" y="24"/>
                </a:cubicBezTo>
                <a:cubicBezTo>
                  <a:pt x="12" y="24"/>
                  <a:pt x="12" y="24"/>
                  <a:pt x="12" y="24"/>
                </a:cubicBezTo>
                <a:cubicBezTo>
                  <a:pt x="5" y="24"/>
                  <a:pt x="0" y="19"/>
                  <a:pt x="0" y="12"/>
                </a:cubicBezTo>
                <a:cubicBezTo>
                  <a:pt x="0" y="5"/>
                  <a:pt x="5" y="0"/>
                  <a:pt x="12" y="0"/>
                </a:cubicBezTo>
                <a:cubicBezTo>
                  <a:pt x="48" y="0"/>
                  <a:pt x="48" y="0"/>
                  <a:pt x="48" y="0"/>
                </a:cubicBezTo>
                <a:cubicBezTo>
                  <a:pt x="53" y="0"/>
                  <a:pt x="58" y="3"/>
                  <a:pt x="59" y="8"/>
                </a:cubicBezTo>
                <a:cubicBezTo>
                  <a:pt x="59" y="8"/>
                  <a:pt x="59" y="8"/>
                  <a:pt x="59" y="8"/>
                </a:cubicBezTo>
                <a:cubicBezTo>
                  <a:pt x="66" y="28"/>
                  <a:pt x="66" y="28"/>
                  <a:pt x="66" y="28"/>
                </a:cubicBezTo>
                <a:cubicBezTo>
                  <a:pt x="244" y="28"/>
                  <a:pt x="244" y="28"/>
                  <a:pt x="244" y="28"/>
                </a:cubicBezTo>
                <a:cubicBezTo>
                  <a:pt x="251" y="28"/>
                  <a:pt x="256" y="33"/>
                  <a:pt x="256" y="40"/>
                </a:cubicBezTo>
                <a:cubicBezTo>
                  <a:pt x="256" y="42"/>
                  <a:pt x="256" y="43"/>
                  <a:pt x="255" y="45"/>
                </a:cubicBezTo>
                <a:moveTo>
                  <a:pt x="75" y="52"/>
                </a:moveTo>
                <a:cubicBezTo>
                  <a:pt x="97" y="115"/>
                  <a:pt x="97" y="115"/>
                  <a:pt x="97" y="115"/>
                </a:cubicBezTo>
                <a:cubicBezTo>
                  <a:pt x="200" y="109"/>
                  <a:pt x="200" y="109"/>
                  <a:pt x="200" y="109"/>
                </a:cubicBezTo>
                <a:cubicBezTo>
                  <a:pt x="225" y="52"/>
                  <a:pt x="225" y="52"/>
                  <a:pt x="225" y="52"/>
                </a:cubicBezTo>
                <a:lnTo>
                  <a:pt x="75" y="52"/>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Inhaltsplatzhalter 4"/>
          <p:cNvSpPr txBox="1">
            <a:spLocks/>
          </p:cNvSpPr>
          <p:nvPr/>
        </p:nvSpPr>
        <p:spPr>
          <a:xfrm>
            <a:off x="8391688" y="3676078"/>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45" name="Inhaltsplatzhalter 4"/>
          <p:cNvSpPr txBox="1">
            <a:spLocks/>
          </p:cNvSpPr>
          <p:nvPr/>
        </p:nvSpPr>
        <p:spPr>
          <a:xfrm>
            <a:off x="405703" y="2560248"/>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2"/>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46" name="Inhaltsplatzhalter 4"/>
          <p:cNvSpPr txBox="1">
            <a:spLocks/>
          </p:cNvSpPr>
          <p:nvPr/>
        </p:nvSpPr>
        <p:spPr>
          <a:xfrm>
            <a:off x="405703" y="4868199"/>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4"/>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47" name="Inhaltsplatzhalter 4"/>
          <p:cNvSpPr txBox="1">
            <a:spLocks/>
          </p:cNvSpPr>
          <p:nvPr/>
        </p:nvSpPr>
        <p:spPr>
          <a:xfrm>
            <a:off x="5137128" y="2001038"/>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48" name="Inhaltsplatzhalter 4"/>
          <p:cNvSpPr txBox="1">
            <a:spLocks/>
          </p:cNvSpPr>
          <p:nvPr/>
        </p:nvSpPr>
        <p:spPr>
          <a:xfrm>
            <a:off x="5137128" y="4312564"/>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49" name="Inhaltsplatzhalter 4"/>
          <p:cNvSpPr txBox="1">
            <a:spLocks/>
          </p:cNvSpPr>
          <p:nvPr/>
        </p:nvSpPr>
        <p:spPr>
          <a:xfrm>
            <a:off x="5137128" y="3152349"/>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50" name="Inhaltsplatzhalter 4"/>
          <p:cNvSpPr txBox="1">
            <a:spLocks/>
          </p:cNvSpPr>
          <p:nvPr/>
        </p:nvSpPr>
        <p:spPr>
          <a:xfrm>
            <a:off x="5137128" y="5484494"/>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Tree>
    <p:extLst>
      <p:ext uri="{BB962C8B-B14F-4D97-AF65-F5344CB8AC3E}">
        <p14:creationId xmlns:p14="http://schemas.microsoft.com/office/powerpoint/2010/main" val="4128407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40"/>
                                        </p:tgtEl>
                                        <p:attrNameLst>
                                          <p:attrName>style.visibility</p:attrName>
                                        </p:attrNameLst>
                                      </p:cBhvr>
                                      <p:to>
                                        <p:strVal val="visible"/>
                                      </p:to>
                                    </p:set>
                                    <p:anim calcmode="lin" valueType="num">
                                      <p:cBhvr>
                                        <p:cTn id="12" dur="500" fill="hold"/>
                                        <p:tgtEl>
                                          <p:spTgt spid="40"/>
                                        </p:tgtEl>
                                        <p:attrNameLst>
                                          <p:attrName>ppt_w</p:attrName>
                                        </p:attrNameLst>
                                      </p:cBhvr>
                                      <p:tavLst>
                                        <p:tav tm="0">
                                          <p:val>
                                            <p:fltVal val="0"/>
                                          </p:val>
                                        </p:tav>
                                        <p:tav tm="100000">
                                          <p:val>
                                            <p:strVal val="#ppt_w"/>
                                          </p:val>
                                        </p:tav>
                                      </p:tavLst>
                                    </p:anim>
                                    <p:anim calcmode="lin" valueType="num">
                                      <p:cBhvr>
                                        <p:cTn id="13" dur="500" fill="hold"/>
                                        <p:tgtEl>
                                          <p:spTgt spid="40"/>
                                        </p:tgtEl>
                                        <p:attrNameLst>
                                          <p:attrName>ppt_h</p:attrName>
                                        </p:attrNameLst>
                                      </p:cBhvr>
                                      <p:tavLst>
                                        <p:tav tm="0">
                                          <p:val>
                                            <p:fltVal val="0"/>
                                          </p:val>
                                        </p:tav>
                                        <p:tav tm="100000">
                                          <p:val>
                                            <p:strVal val="#ppt_h"/>
                                          </p:val>
                                        </p:tav>
                                      </p:tavLst>
                                    </p:anim>
                                    <p:animEffect transition="in" filter="fade">
                                      <p:cBhvr>
                                        <p:cTn id="14" dur="500"/>
                                        <p:tgtEl>
                                          <p:spTgt spid="40"/>
                                        </p:tgtEl>
                                      </p:cBhvr>
                                    </p:animEffect>
                                  </p:childTnLst>
                                </p:cTn>
                              </p:par>
                            </p:childTnLst>
                          </p:cTn>
                        </p:par>
                        <p:par>
                          <p:cTn id="15" fill="hold">
                            <p:stCondLst>
                              <p:cond delay="1000"/>
                            </p:stCondLst>
                            <p:childTnLst>
                              <p:par>
                                <p:cTn id="16" presetID="2" presetClass="entr" presetSubtype="8" accel="20000" decel="80000" fill="hold" grpId="0" nodeType="after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2" presetClass="entr" presetSubtype="2" fill="hold" grpId="0" nodeType="withEffect">
                                  <p:stCondLst>
                                    <p:cond delay="0"/>
                                  </p:stCondLst>
                                  <p:childTnLst>
                                    <p:set>
                                      <p:cBhvr>
                                        <p:cTn id="21" dur="1" fill="hold">
                                          <p:stCondLst>
                                            <p:cond delay="0"/>
                                          </p:stCondLst>
                                        </p:cTn>
                                        <p:tgtEl>
                                          <p:spTgt spid="47"/>
                                        </p:tgtEl>
                                        <p:attrNameLst>
                                          <p:attrName>style.visibility</p:attrName>
                                        </p:attrNameLst>
                                      </p:cBhvr>
                                      <p:to>
                                        <p:strVal val="visible"/>
                                      </p:to>
                                    </p:set>
                                    <p:animEffect transition="in" filter="wipe(right)">
                                      <p:cBhvr>
                                        <p:cTn id="22" dur="500"/>
                                        <p:tgtEl>
                                          <p:spTgt spid="47"/>
                                        </p:tgtEl>
                                      </p:cBhvr>
                                    </p:animEffect>
                                  </p:childTnLst>
                                </p:cTn>
                              </p:par>
                            </p:childTnLst>
                          </p:cTn>
                        </p:par>
                        <p:par>
                          <p:cTn id="23" fill="hold">
                            <p:stCondLst>
                              <p:cond delay="1500"/>
                            </p:stCondLst>
                            <p:childTnLst>
                              <p:par>
                                <p:cTn id="24" presetID="2" presetClass="entr" presetSubtype="2" accel="20000" decel="80000" fill="hold" grpId="0" nodeType="afterEffect">
                                  <p:stCondLst>
                                    <p:cond delay="0"/>
                                  </p:stCondLst>
                                  <p:childTnLst>
                                    <p:set>
                                      <p:cBhvr>
                                        <p:cTn id="25" dur="1" fill="hold">
                                          <p:stCondLst>
                                            <p:cond delay="0"/>
                                          </p:stCondLst>
                                        </p:cTn>
                                        <p:tgtEl>
                                          <p:spTgt spid="16"/>
                                        </p:tgtEl>
                                        <p:attrNameLst>
                                          <p:attrName>style.visibility</p:attrName>
                                        </p:attrNameLst>
                                      </p:cBhvr>
                                      <p:to>
                                        <p:strVal val="visible"/>
                                      </p:to>
                                    </p:set>
                                    <p:anim calcmode="lin" valueType="num">
                                      <p:cBhvr additive="base">
                                        <p:cTn id="26" dur="500" fill="hold"/>
                                        <p:tgtEl>
                                          <p:spTgt spid="16"/>
                                        </p:tgtEl>
                                        <p:attrNameLst>
                                          <p:attrName>ppt_x</p:attrName>
                                        </p:attrNameLst>
                                      </p:cBhvr>
                                      <p:tavLst>
                                        <p:tav tm="0">
                                          <p:val>
                                            <p:strVal val="1+#ppt_w/2"/>
                                          </p:val>
                                        </p:tav>
                                        <p:tav tm="100000">
                                          <p:val>
                                            <p:strVal val="#ppt_x"/>
                                          </p:val>
                                        </p:tav>
                                      </p:tavLst>
                                    </p:anim>
                                    <p:anim calcmode="lin" valueType="num">
                                      <p:cBhvr additive="base">
                                        <p:cTn id="27" dur="500" fill="hold"/>
                                        <p:tgtEl>
                                          <p:spTgt spid="16"/>
                                        </p:tgtEl>
                                        <p:attrNameLst>
                                          <p:attrName>ppt_y</p:attrName>
                                        </p:attrNameLst>
                                      </p:cBhvr>
                                      <p:tavLst>
                                        <p:tav tm="0">
                                          <p:val>
                                            <p:strVal val="#ppt_y"/>
                                          </p:val>
                                        </p:tav>
                                        <p:tav tm="100000">
                                          <p:val>
                                            <p:strVal val="#ppt_y"/>
                                          </p:val>
                                        </p:tav>
                                      </p:tavLst>
                                    </p:anim>
                                  </p:childTnLst>
                                </p:cTn>
                              </p:par>
                            </p:childTnLst>
                          </p:cTn>
                        </p:par>
                        <p:par>
                          <p:cTn id="28" fill="hold">
                            <p:stCondLst>
                              <p:cond delay="2000"/>
                            </p:stCondLst>
                            <p:childTnLst>
                              <p:par>
                                <p:cTn id="29" presetID="2" presetClass="entr" presetSubtype="8" accel="20000" decel="80000" fill="hold" grpId="0" nodeType="after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500" fill="hold"/>
                                        <p:tgtEl>
                                          <p:spTgt spid="8"/>
                                        </p:tgtEl>
                                        <p:attrNameLst>
                                          <p:attrName>ppt_x</p:attrName>
                                        </p:attrNameLst>
                                      </p:cBhvr>
                                      <p:tavLst>
                                        <p:tav tm="0">
                                          <p:val>
                                            <p:strVal val="0-#ppt_w/2"/>
                                          </p:val>
                                        </p:tav>
                                        <p:tav tm="100000">
                                          <p:val>
                                            <p:strVal val="#ppt_x"/>
                                          </p:val>
                                        </p:tav>
                                      </p:tavLst>
                                    </p:anim>
                                    <p:anim calcmode="lin" valueType="num">
                                      <p:cBhvr additive="base">
                                        <p:cTn id="32" dur="500" fill="hold"/>
                                        <p:tgtEl>
                                          <p:spTgt spid="8"/>
                                        </p:tgtEl>
                                        <p:attrNameLst>
                                          <p:attrName>ppt_y</p:attrName>
                                        </p:attrNameLst>
                                      </p:cBhvr>
                                      <p:tavLst>
                                        <p:tav tm="0">
                                          <p:val>
                                            <p:strVal val="#ppt_y"/>
                                          </p:val>
                                        </p:tav>
                                        <p:tav tm="100000">
                                          <p:val>
                                            <p:strVal val="#ppt_y"/>
                                          </p:val>
                                        </p:tav>
                                      </p:tavLst>
                                    </p:anim>
                                  </p:childTnLst>
                                </p:cTn>
                              </p:par>
                              <p:par>
                                <p:cTn id="33" presetID="53" presetClass="entr" presetSubtype="16" fill="hold" grpId="0" nodeType="with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p:cTn id="35" dur="500" fill="hold"/>
                                        <p:tgtEl>
                                          <p:spTgt spid="43"/>
                                        </p:tgtEl>
                                        <p:attrNameLst>
                                          <p:attrName>ppt_w</p:attrName>
                                        </p:attrNameLst>
                                      </p:cBhvr>
                                      <p:tavLst>
                                        <p:tav tm="0">
                                          <p:val>
                                            <p:fltVal val="0"/>
                                          </p:val>
                                        </p:tav>
                                        <p:tav tm="100000">
                                          <p:val>
                                            <p:strVal val="#ppt_w"/>
                                          </p:val>
                                        </p:tav>
                                      </p:tavLst>
                                    </p:anim>
                                    <p:anim calcmode="lin" valueType="num">
                                      <p:cBhvr>
                                        <p:cTn id="36" dur="500" fill="hold"/>
                                        <p:tgtEl>
                                          <p:spTgt spid="43"/>
                                        </p:tgtEl>
                                        <p:attrNameLst>
                                          <p:attrName>ppt_h</p:attrName>
                                        </p:attrNameLst>
                                      </p:cBhvr>
                                      <p:tavLst>
                                        <p:tav tm="0">
                                          <p:val>
                                            <p:fltVal val="0"/>
                                          </p:val>
                                        </p:tav>
                                        <p:tav tm="100000">
                                          <p:val>
                                            <p:strVal val="#ppt_h"/>
                                          </p:val>
                                        </p:tav>
                                      </p:tavLst>
                                    </p:anim>
                                    <p:animEffect transition="in" filter="fade">
                                      <p:cBhvr>
                                        <p:cTn id="37" dur="500"/>
                                        <p:tgtEl>
                                          <p:spTgt spid="43"/>
                                        </p:tgtEl>
                                      </p:cBhvr>
                                    </p:animEffect>
                                  </p:childTnLst>
                                </p:cTn>
                              </p:par>
                            </p:childTnLst>
                          </p:cTn>
                        </p:par>
                        <p:par>
                          <p:cTn id="38" fill="hold">
                            <p:stCondLst>
                              <p:cond delay="2500"/>
                            </p:stCondLst>
                            <p:childTnLst>
                              <p:par>
                                <p:cTn id="39" presetID="2" presetClass="entr" presetSubtype="2" accel="20000" decel="80000" fill="hold" grpId="0" nodeType="after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additive="base">
                                        <p:cTn id="41" dur="500" fill="hold"/>
                                        <p:tgtEl>
                                          <p:spTgt spid="6"/>
                                        </p:tgtEl>
                                        <p:attrNameLst>
                                          <p:attrName>ppt_x</p:attrName>
                                        </p:attrNameLst>
                                      </p:cBhvr>
                                      <p:tavLst>
                                        <p:tav tm="0">
                                          <p:val>
                                            <p:strVal val="1+#ppt_w/2"/>
                                          </p:val>
                                        </p:tav>
                                        <p:tav tm="100000">
                                          <p:val>
                                            <p:strVal val="#ppt_x"/>
                                          </p:val>
                                        </p:tav>
                                      </p:tavLst>
                                    </p:anim>
                                    <p:anim calcmode="lin" valueType="num">
                                      <p:cBhvr additive="base">
                                        <p:cTn id="42" dur="500" fill="hold"/>
                                        <p:tgtEl>
                                          <p:spTgt spid="6"/>
                                        </p:tgtEl>
                                        <p:attrNameLst>
                                          <p:attrName>ppt_y</p:attrName>
                                        </p:attrNameLst>
                                      </p:cBhvr>
                                      <p:tavLst>
                                        <p:tav tm="0">
                                          <p:val>
                                            <p:strVal val="#ppt_y"/>
                                          </p:val>
                                        </p:tav>
                                        <p:tav tm="100000">
                                          <p:val>
                                            <p:strVal val="#ppt_y"/>
                                          </p:val>
                                        </p:tav>
                                      </p:tavLst>
                                    </p:anim>
                                  </p:childTnLst>
                                </p:cTn>
                              </p:par>
                              <p:par>
                                <p:cTn id="43" presetID="22" presetClass="entr" presetSubtype="8" fill="hold" grpId="0" nodeType="withEffect">
                                  <p:stCondLst>
                                    <p:cond delay="0"/>
                                  </p:stCondLst>
                                  <p:childTnLst>
                                    <p:set>
                                      <p:cBhvr>
                                        <p:cTn id="44" dur="1" fill="hold">
                                          <p:stCondLst>
                                            <p:cond delay="0"/>
                                          </p:stCondLst>
                                        </p:cTn>
                                        <p:tgtEl>
                                          <p:spTgt spid="49"/>
                                        </p:tgtEl>
                                        <p:attrNameLst>
                                          <p:attrName>style.visibility</p:attrName>
                                        </p:attrNameLst>
                                      </p:cBhvr>
                                      <p:to>
                                        <p:strVal val="visible"/>
                                      </p:to>
                                    </p:set>
                                    <p:animEffect transition="in" filter="wipe(left)">
                                      <p:cBhvr>
                                        <p:cTn id="45" dur="500"/>
                                        <p:tgtEl>
                                          <p:spTgt spid="49"/>
                                        </p:tgtEl>
                                      </p:cBhvr>
                                    </p:animEffect>
                                  </p:childTnLst>
                                </p:cTn>
                              </p:par>
                            </p:childTnLst>
                          </p:cTn>
                        </p:par>
                        <p:par>
                          <p:cTn id="46" fill="hold">
                            <p:stCondLst>
                              <p:cond delay="3000"/>
                            </p:stCondLst>
                            <p:childTnLst>
                              <p:par>
                                <p:cTn id="47" presetID="2" presetClass="entr" presetSubtype="8" accel="20000" decel="80000" fill="hold" grpId="0" nodeType="afterEffect">
                                  <p:stCondLst>
                                    <p:cond delay="0"/>
                                  </p:stCondLst>
                                  <p:childTnLst>
                                    <p:set>
                                      <p:cBhvr>
                                        <p:cTn id="48" dur="1" fill="hold">
                                          <p:stCondLst>
                                            <p:cond delay="0"/>
                                          </p:stCondLst>
                                        </p:cTn>
                                        <p:tgtEl>
                                          <p:spTgt spid="45"/>
                                        </p:tgtEl>
                                        <p:attrNameLst>
                                          <p:attrName>style.visibility</p:attrName>
                                        </p:attrNameLst>
                                      </p:cBhvr>
                                      <p:to>
                                        <p:strVal val="visible"/>
                                      </p:to>
                                    </p:set>
                                    <p:anim calcmode="lin" valueType="num">
                                      <p:cBhvr additive="base">
                                        <p:cTn id="49" dur="500" fill="hold"/>
                                        <p:tgtEl>
                                          <p:spTgt spid="45"/>
                                        </p:tgtEl>
                                        <p:attrNameLst>
                                          <p:attrName>ppt_x</p:attrName>
                                        </p:attrNameLst>
                                      </p:cBhvr>
                                      <p:tavLst>
                                        <p:tav tm="0">
                                          <p:val>
                                            <p:strVal val="0-#ppt_w/2"/>
                                          </p:val>
                                        </p:tav>
                                        <p:tav tm="100000">
                                          <p:val>
                                            <p:strVal val="#ppt_x"/>
                                          </p:val>
                                        </p:tav>
                                      </p:tavLst>
                                    </p:anim>
                                    <p:anim calcmode="lin" valueType="num">
                                      <p:cBhvr additive="base">
                                        <p:cTn id="50" dur="500" fill="hold"/>
                                        <p:tgtEl>
                                          <p:spTgt spid="45"/>
                                        </p:tgtEl>
                                        <p:attrNameLst>
                                          <p:attrName>ppt_y</p:attrName>
                                        </p:attrNameLst>
                                      </p:cBhvr>
                                      <p:tavLst>
                                        <p:tav tm="0">
                                          <p:val>
                                            <p:strVal val="#ppt_y"/>
                                          </p:val>
                                        </p:tav>
                                        <p:tav tm="100000">
                                          <p:val>
                                            <p:strVal val="#ppt_y"/>
                                          </p:val>
                                        </p:tav>
                                      </p:tavLst>
                                    </p:anim>
                                  </p:childTnLst>
                                </p:cTn>
                              </p:par>
                            </p:childTnLst>
                          </p:cTn>
                        </p:par>
                        <p:par>
                          <p:cTn id="51" fill="hold">
                            <p:stCondLst>
                              <p:cond delay="3500"/>
                            </p:stCondLst>
                            <p:childTnLst>
                              <p:par>
                                <p:cTn id="52" presetID="2" presetClass="entr" presetSubtype="2" accel="20000" decel="80000" fill="hold" grpId="0" nodeType="afterEffect">
                                  <p:stCondLst>
                                    <p:cond delay="0"/>
                                  </p:stCondLst>
                                  <p:childTnLst>
                                    <p:set>
                                      <p:cBhvr>
                                        <p:cTn id="53" dur="1" fill="hold">
                                          <p:stCondLst>
                                            <p:cond delay="0"/>
                                          </p:stCondLst>
                                        </p:cTn>
                                        <p:tgtEl>
                                          <p:spTgt spid="22"/>
                                        </p:tgtEl>
                                        <p:attrNameLst>
                                          <p:attrName>style.visibility</p:attrName>
                                        </p:attrNameLst>
                                      </p:cBhvr>
                                      <p:to>
                                        <p:strVal val="visible"/>
                                      </p:to>
                                    </p:set>
                                    <p:anim calcmode="lin" valueType="num">
                                      <p:cBhvr additive="base">
                                        <p:cTn id="54" dur="500" fill="hold"/>
                                        <p:tgtEl>
                                          <p:spTgt spid="22"/>
                                        </p:tgtEl>
                                        <p:attrNameLst>
                                          <p:attrName>ppt_x</p:attrName>
                                        </p:attrNameLst>
                                      </p:cBhvr>
                                      <p:tavLst>
                                        <p:tav tm="0">
                                          <p:val>
                                            <p:strVal val="1+#ppt_w/2"/>
                                          </p:val>
                                        </p:tav>
                                        <p:tav tm="100000">
                                          <p:val>
                                            <p:strVal val="#ppt_x"/>
                                          </p:val>
                                        </p:tav>
                                      </p:tavLst>
                                    </p:anim>
                                    <p:anim calcmode="lin" valueType="num">
                                      <p:cBhvr additive="base">
                                        <p:cTn id="55" dur="500" fill="hold"/>
                                        <p:tgtEl>
                                          <p:spTgt spid="22"/>
                                        </p:tgtEl>
                                        <p:attrNameLst>
                                          <p:attrName>ppt_y</p:attrName>
                                        </p:attrNameLst>
                                      </p:cBhvr>
                                      <p:tavLst>
                                        <p:tav tm="0">
                                          <p:val>
                                            <p:strVal val="#ppt_y"/>
                                          </p:val>
                                        </p:tav>
                                        <p:tav tm="100000">
                                          <p:val>
                                            <p:strVal val="#ppt_y"/>
                                          </p:val>
                                        </p:tav>
                                      </p:tavLst>
                                    </p:anim>
                                  </p:childTnLst>
                                </p:cTn>
                              </p:par>
                              <p:par>
                                <p:cTn id="56" presetID="53" presetClass="entr" presetSubtype="16" fill="hold" grpId="0" nodeType="withEffect">
                                  <p:stCondLst>
                                    <p:cond delay="0"/>
                                  </p:stCondLst>
                                  <p:childTnLst>
                                    <p:set>
                                      <p:cBhvr>
                                        <p:cTn id="57" dur="1" fill="hold">
                                          <p:stCondLst>
                                            <p:cond delay="0"/>
                                          </p:stCondLst>
                                        </p:cTn>
                                        <p:tgtEl>
                                          <p:spTgt spid="37"/>
                                        </p:tgtEl>
                                        <p:attrNameLst>
                                          <p:attrName>style.visibility</p:attrName>
                                        </p:attrNameLst>
                                      </p:cBhvr>
                                      <p:to>
                                        <p:strVal val="visible"/>
                                      </p:to>
                                    </p:set>
                                    <p:anim calcmode="lin" valueType="num">
                                      <p:cBhvr>
                                        <p:cTn id="58" dur="500" fill="hold"/>
                                        <p:tgtEl>
                                          <p:spTgt spid="37"/>
                                        </p:tgtEl>
                                        <p:attrNameLst>
                                          <p:attrName>ppt_w</p:attrName>
                                        </p:attrNameLst>
                                      </p:cBhvr>
                                      <p:tavLst>
                                        <p:tav tm="0">
                                          <p:val>
                                            <p:fltVal val="0"/>
                                          </p:val>
                                        </p:tav>
                                        <p:tav tm="100000">
                                          <p:val>
                                            <p:strVal val="#ppt_w"/>
                                          </p:val>
                                        </p:tav>
                                      </p:tavLst>
                                    </p:anim>
                                    <p:anim calcmode="lin" valueType="num">
                                      <p:cBhvr>
                                        <p:cTn id="59" dur="500" fill="hold"/>
                                        <p:tgtEl>
                                          <p:spTgt spid="37"/>
                                        </p:tgtEl>
                                        <p:attrNameLst>
                                          <p:attrName>ppt_h</p:attrName>
                                        </p:attrNameLst>
                                      </p:cBhvr>
                                      <p:tavLst>
                                        <p:tav tm="0">
                                          <p:val>
                                            <p:fltVal val="0"/>
                                          </p:val>
                                        </p:tav>
                                        <p:tav tm="100000">
                                          <p:val>
                                            <p:strVal val="#ppt_h"/>
                                          </p:val>
                                        </p:tav>
                                      </p:tavLst>
                                    </p:anim>
                                    <p:animEffect transition="in" filter="fade">
                                      <p:cBhvr>
                                        <p:cTn id="60" dur="500"/>
                                        <p:tgtEl>
                                          <p:spTgt spid="37"/>
                                        </p:tgtEl>
                                      </p:cBhvr>
                                    </p:animEffect>
                                  </p:childTnLst>
                                </p:cTn>
                              </p:par>
                            </p:childTnLst>
                          </p:cTn>
                        </p:par>
                        <p:par>
                          <p:cTn id="61" fill="hold">
                            <p:stCondLst>
                              <p:cond delay="4000"/>
                            </p:stCondLst>
                            <p:childTnLst>
                              <p:par>
                                <p:cTn id="62" presetID="2" presetClass="entr" presetSubtype="8" accel="20000" decel="80000" fill="hold" grpId="0" nodeType="afterEffect">
                                  <p:stCondLst>
                                    <p:cond delay="0"/>
                                  </p:stCondLst>
                                  <p:childTnLst>
                                    <p:set>
                                      <p:cBhvr>
                                        <p:cTn id="63" dur="1" fill="hold">
                                          <p:stCondLst>
                                            <p:cond delay="0"/>
                                          </p:stCondLst>
                                        </p:cTn>
                                        <p:tgtEl>
                                          <p:spTgt spid="21"/>
                                        </p:tgtEl>
                                        <p:attrNameLst>
                                          <p:attrName>style.visibility</p:attrName>
                                        </p:attrNameLst>
                                      </p:cBhvr>
                                      <p:to>
                                        <p:strVal val="visible"/>
                                      </p:to>
                                    </p:set>
                                    <p:anim calcmode="lin" valueType="num">
                                      <p:cBhvr additive="base">
                                        <p:cTn id="64" dur="500" fill="hold"/>
                                        <p:tgtEl>
                                          <p:spTgt spid="21"/>
                                        </p:tgtEl>
                                        <p:attrNameLst>
                                          <p:attrName>ppt_x</p:attrName>
                                        </p:attrNameLst>
                                      </p:cBhvr>
                                      <p:tavLst>
                                        <p:tav tm="0">
                                          <p:val>
                                            <p:strVal val="0-#ppt_w/2"/>
                                          </p:val>
                                        </p:tav>
                                        <p:tav tm="100000">
                                          <p:val>
                                            <p:strVal val="#ppt_x"/>
                                          </p:val>
                                        </p:tav>
                                      </p:tavLst>
                                    </p:anim>
                                    <p:anim calcmode="lin" valueType="num">
                                      <p:cBhvr additive="base">
                                        <p:cTn id="65" dur="500" fill="hold"/>
                                        <p:tgtEl>
                                          <p:spTgt spid="21"/>
                                        </p:tgtEl>
                                        <p:attrNameLst>
                                          <p:attrName>ppt_y</p:attrName>
                                        </p:attrNameLst>
                                      </p:cBhvr>
                                      <p:tavLst>
                                        <p:tav tm="0">
                                          <p:val>
                                            <p:strVal val="#ppt_y"/>
                                          </p:val>
                                        </p:tav>
                                        <p:tav tm="100000">
                                          <p:val>
                                            <p:strVal val="#ppt_y"/>
                                          </p:val>
                                        </p:tav>
                                      </p:tavLst>
                                    </p:anim>
                                  </p:childTnLst>
                                </p:cTn>
                              </p:par>
                              <p:par>
                                <p:cTn id="66" presetID="22" presetClass="entr" presetSubtype="2" fill="hold" grpId="0" nodeType="withEffect">
                                  <p:stCondLst>
                                    <p:cond delay="0"/>
                                  </p:stCondLst>
                                  <p:childTnLst>
                                    <p:set>
                                      <p:cBhvr>
                                        <p:cTn id="67" dur="1" fill="hold">
                                          <p:stCondLst>
                                            <p:cond delay="0"/>
                                          </p:stCondLst>
                                        </p:cTn>
                                        <p:tgtEl>
                                          <p:spTgt spid="48"/>
                                        </p:tgtEl>
                                        <p:attrNameLst>
                                          <p:attrName>style.visibility</p:attrName>
                                        </p:attrNameLst>
                                      </p:cBhvr>
                                      <p:to>
                                        <p:strVal val="visible"/>
                                      </p:to>
                                    </p:set>
                                    <p:animEffect transition="in" filter="wipe(right)">
                                      <p:cBhvr>
                                        <p:cTn id="68" dur="500"/>
                                        <p:tgtEl>
                                          <p:spTgt spid="48"/>
                                        </p:tgtEl>
                                      </p:cBhvr>
                                    </p:animEffect>
                                  </p:childTnLst>
                                </p:cTn>
                              </p:par>
                            </p:childTnLst>
                          </p:cTn>
                        </p:par>
                        <p:par>
                          <p:cTn id="69" fill="hold">
                            <p:stCondLst>
                              <p:cond delay="4500"/>
                            </p:stCondLst>
                            <p:childTnLst>
                              <p:par>
                                <p:cTn id="70" presetID="2" presetClass="entr" presetSubtype="2" accel="20000" decel="80000" fill="hold" grpId="0" nodeType="afterEffect">
                                  <p:stCondLst>
                                    <p:cond delay="0"/>
                                  </p:stCondLst>
                                  <p:childTnLst>
                                    <p:set>
                                      <p:cBhvr>
                                        <p:cTn id="71" dur="1" fill="hold">
                                          <p:stCondLst>
                                            <p:cond delay="0"/>
                                          </p:stCondLst>
                                        </p:cTn>
                                        <p:tgtEl>
                                          <p:spTgt spid="44"/>
                                        </p:tgtEl>
                                        <p:attrNameLst>
                                          <p:attrName>style.visibility</p:attrName>
                                        </p:attrNameLst>
                                      </p:cBhvr>
                                      <p:to>
                                        <p:strVal val="visible"/>
                                      </p:to>
                                    </p:set>
                                    <p:anim calcmode="lin" valueType="num">
                                      <p:cBhvr additive="base">
                                        <p:cTn id="72" dur="500" fill="hold"/>
                                        <p:tgtEl>
                                          <p:spTgt spid="44"/>
                                        </p:tgtEl>
                                        <p:attrNameLst>
                                          <p:attrName>ppt_x</p:attrName>
                                        </p:attrNameLst>
                                      </p:cBhvr>
                                      <p:tavLst>
                                        <p:tav tm="0">
                                          <p:val>
                                            <p:strVal val="1+#ppt_w/2"/>
                                          </p:val>
                                        </p:tav>
                                        <p:tav tm="100000">
                                          <p:val>
                                            <p:strVal val="#ppt_x"/>
                                          </p:val>
                                        </p:tav>
                                      </p:tavLst>
                                    </p:anim>
                                    <p:anim calcmode="lin" valueType="num">
                                      <p:cBhvr additive="base">
                                        <p:cTn id="73" dur="500" fill="hold"/>
                                        <p:tgtEl>
                                          <p:spTgt spid="44"/>
                                        </p:tgtEl>
                                        <p:attrNameLst>
                                          <p:attrName>ppt_y</p:attrName>
                                        </p:attrNameLst>
                                      </p:cBhvr>
                                      <p:tavLst>
                                        <p:tav tm="0">
                                          <p:val>
                                            <p:strVal val="#ppt_y"/>
                                          </p:val>
                                        </p:tav>
                                        <p:tav tm="100000">
                                          <p:val>
                                            <p:strVal val="#ppt_y"/>
                                          </p:val>
                                        </p:tav>
                                      </p:tavLst>
                                    </p:anim>
                                  </p:childTnLst>
                                </p:cTn>
                              </p:par>
                            </p:childTnLst>
                          </p:cTn>
                        </p:par>
                        <p:par>
                          <p:cTn id="74" fill="hold">
                            <p:stCondLst>
                              <p:cond delay="5000"/>
                            </p:stCondLst>
                            <p:childTnLst>
                              <p:par>
                                <p:cTn id="75" presetID="2" presetClass="entr" presetSubtype="8" accel="20000" decel="80000" fill="hold" grpId="0" nodeType="afterEffect">
                                  <p:stCondLst>
                                    <p:cond delay="0"/>
                                  </p:stCondLst>
                                  <p:childTnLst>
                                    <p:set>
                                      <p:cBhvr>
                                        <p:cTn id="76" dur="1" fill="hold">
                                          <p:stCondLst>
                                            <p:cond delay="0"/>
                                          </p:stCondLst>
                                        </p:cTn>
                                        <p:tgtEl>
                                          <p:spTgt spid="25"/>
                                        </p:tgtEl>
                                        <p:attrNameLst>
                                          <p:attrName>style.visibility</p:attrName>
                                        </p:attrNameLst>
                                      </p:cBhvr>
                                      <p:to>
                                        <p:strVal val="visible"/>
                                      </p:to>
                                    </p:set>
                                    <p:anim calcmode="lin" valueType="num">
                                      <p:cBhvr additive="base">
                                        <p:cTn id="77" dur="500" fill="hold"/>
                                        <p:tgtEl>
                                          <p:spTgt spid="25"/>
                                        </p:tgtEl>
                                        <p:attrNameLst>
                                          <p:attrName>ppt_x</p:attrName>
                                        </p:attrNameLst>
                                      </p:cBhvr>
                                      <p:tavLst>
                                        <p:tav tm="0">
                                          <p:val>
                                            <p:strVal val="0-#ppt_w/2"/>
                                          </p:val>
                                        </p:tav>
                                        <p:tav tm="100000">
                                          <p:val>
                                            <p:strVal val="#ppt_x"/>
                                          </p:val>
                                        </p:tav>
                                      </p:tavLst>
                                    </p:anim>
                                    <p:anim calcmode="lin" valueType="num">
                                      <p:cBhvr additive="base">
                                        <p:cTn id="78" dur="500" fill="hold"/>
                                        <p:tgtEl>
                                          <p:spTgt spid="25"/>
                                        </p:tgtEl>
                                        <p:attrNameLst>
                                          <p:attrName>ppt_y</p:attrName>
                                        </p:attrNameLst>
                                      </p:cBhvr>
                                      <p:tavLst>
                                        <p:tav tm="0">
                                          <p:val>
                                            <p:strVal val="#ppt_y"/>
                                          </p:val>
                                        </p:tav>
                                        <p:tav tm="100000">
                                          <p:val>
                                            <p:strVal val="#ppt_y"/>
                                          </p:val>
                                        </p:tav>
                                      </p:tavLst>
                                    </p:anim>
                                  </p:childTnLst>
                                </p:cTn>
                              </p:par>
                              <p:par>
                                <p:cTn id="79" presetID="53" presetClass="entr" presetSubtype="16" fill="hold" grpId="0" nodeType="withEffect">
                                  <p:stCondLst>
                                    <p:cond delay="0"/>
                                  </p:stCondLst>
                                  <p:childTnLst>
                                    <p:set>
                                      <p:cBhvr>
                                        <p:cTn id="80" dur="1" fill="hold">
                                          <p:stCondLst>
                                            <p:cond delay="0"/>
                                          </p:stCondLst>
                                        </p:cTn>
                                        <p:tgtEl>
                                          <p:spTgt spid="34"/>
                                        </p:tgtEl>
                                        <p:attrNameLst>
                                          <p:attrName>style.visibility</p:attrName>
                                        </p:attrNameLst>
                                      </p:cBhvr>
                                      <p:to>
                                        <p:strVal val="visible"/>
                                      </p:to>
                                    </p:set>
                                    <p:anim calcmode="lin" valueType="num">
                                      <p:cBhvr>
                                        <p:cTn id="81" dur="500" fill="hold"/>
                                        <p:tgtEl>
                                          <p:spTgt spid="34"/>
                                        </p:tgtEl>
                                        <p:attrNameLst>
                                          <p:attrName>ppt_w</p:attrName>
                                        </p:attrNameLst>
                                      </p:cBhvr>
                                      <p:tavLst>
                                        <p:tav tm="0">
                                          <p:val>
                                            <p:fltVal val="0"/>
                                          </p:val>
                                        </p:tav>
                                        <p:tav tm="100000">
                                          <p:val>
                                            <p:strVal val="#ppt_w"/>
                                          </p:val>
                                        </p:tav>
                                      </p:tavLst>
                                    </p:anim>
                                    <p:anim calcmode="lin" valueType="num">
                                      <p:cBhvr>
                                        <p:cTn id="82" dur="500" fill="hold"/>
                                        <p:tgtEl>
                                          <p:spTgt spid="34"/>
                                        </p:tgtEl>
                                        <p:attrNameLst>
                                          <p:attrName>ppt_h</p:attrName>
                                        </p:attrNameLst>
                                      </p:cBhvr>
                                      <p:tavLst>
                                        <p:tav tm="0">
                                          <p:val>
                                            <p:fltVal val="0"/>
                                          </p:val>
                                        </p:tav>
                                        <p:tav tm="100000">
                                          <p:val>
                                            <p:strVal val="#ppt_h"/>
                                          </p:val>
                                        </p:tav>
                                      </p:tavLst>
                                    </p:anim>
                                    <p:animEffect transition="in" filter="fade">
                                      <p:cBhvr>
                                        <p:cTn id="83" dur="500"/>
                                        <p:tgtEl>
                                          <p:spTgt spid="34"/>
                                        </p:tgtEl>
                                      </p:cBhvr>
                                    </p:animEffect>
                                  </p:childTnLst>
                                </p:cTn>
                              </p:par>
                            </p:childTnLst>
                          </p:cTn>
                        </p:par>
                        <p:par>
                          <p:cTn id="84" fill="hold">
                            <p:stCondLst>
                              <p:cond delay="5500"/>
                            </p:stCondLst>
                            <p:childTnLst>
                              <p:par>
                                <p:cTn id="85" presetID="2" presetClass="entr" presetSubtype="2" accel="20000" decel="80000" fill="hold" grpId="0" nodeType="afterEffect">
                                  <p:stCondLst>
                                    <p:cond delay="0"/>
                                  </p:stCondLst>
                                  <p:childTnLst>
                                    <p:set>
                                      <p:cBhvr>
                                        <p:cTn id="86" dur="1" fill="hold">
                                          <p:stCondLst>
                                            <p:cond delay="0"/>
                                          </p:stCondLst>
                                        </p:cTn>
                                        <p:tgtEl>
                                          <p:spTgt spid="24"/>
                                        </p:tgtEl>
                                        <p:attrNameLst>
                                          <p:attrName>style.visibility</p:attrName>
                                        </p:attrNameLst>
                                      </p:cBhvr>
                                      <p:to>
                                        <p:strVal val="visible"/>
                                      </p:to>
                                    </p:set>
                                    <p:anim calcmode="lin" valueType="num">
                                      <p:cBhvr additive="base">
                                        <p:cTn id="87" dur="500" fill="hold"/>
                                        <p:tgtEl>
                                          <p:spTgt spid="24"/>
                                        </p:tgtEl>
                                        <p:attrNameLst>
                                          <p:attrName>ppt_x</p:attrName>
                                        </p:attrNameLst>
                                      </p:cBhvr>
                                      <p:tavLst>
                                        <p:tav tm="0">
                                          <p:val>
                                            <p:strVal val="1+#ppt_w/2"/>
                                          </p:val>
                                        </p:tav>
                                        <p:tav tm="100000">
                                          <p:val>
                                            <p:strVal val="#ppt_x"/>
                                          </p:val>
                                        </p:tav>
                                      </p:tavLst>
                                    </p:anim>
                                    <p:anim calcmode="lin" valueType="num">
                                      <p:cBhvr additive="base">
                                        <p:cTn id="88" dur="500" fill="hold"/>
                                        <p:tgtEl>
                                          <p:spTgt spid="24"/>
                                        </p:tgtEl>
                                        <p:attrNameLst>
                                          <p:attrName>ppt_y</p:attrName>
                                        </p:attrNameLst>
                                      </p:cBhvr>
                                      <p:tavLst>
                                        <p:tav tm="0">
                                          <p:val>
                                            <p:strVal val="#ppt_y"/>
                                          </p:val>
                                        </p:tav>
                                        <p:tav tm="100000">
                                          <p:val>
                                            <p:strVal val="#ppt_y"/>
                                          </p:val>
                                        </p:tav>
                                      </p:tavLst>
                                    </p:anim>
                                  </p:childTnLst>
                                </p:cTn>
                              </p:par>
                              <p:par>
                                <p:cTn id="89" presetID="22" presetClass="entr" presetSubtype="8" fill="hold" grpId="0" nodeType="withEffect">
                                  <p:stCondLst>
                                    <p:cond delay="0"/>
                                  </p:stCondLst>
                                  <p:childTnLst>
                                    <p:set>
                                      <p:cBhvr>
                                        <p:cTn id="90" dur="1" fill="hold">
                                          <p:stCondLst>
                                            <p:cond delay="0"/>
                                          </p:stCondLst>
                                        </p:cTn>
                                        <p:tgtEl>
                                          <p:spTgt spid="50"/>
                                        </p:tgtEl>
                                        <p:attrNameLst>
                                          <p:attrName>style.visibility</p:attrName>
                                        </p:attrNameLst>
                                      </p:cBhvr>
                                      <p:to>
                                        <p:strVal val="visible"/>
                                      </p:to>
                                    </p:set>
                                    <p:animEffect transition="in" filter="wipe(left)">
                                      <p:cBhvr>
                                        <p:cTn id="91" dur="500"/>
                                        <p:tgtEl>
                                          <p:spTgt spid="50"/>
                                        </p:tgtEl>
                                      </p:cBhvr>
                                    </p:animEffect>
                                  </p:childTnLst>
                                </p:cTn>
                              </p:par>
                            </p:childTnLst>
                          </p:cTn>
                        </p:par>
                        <p:par>
                          <p:cTn id="92" fill="hold">
                            <p:stCondLst>
                              <p:cond delay="6000"/>
                            </p:stCondLst>
                            <p:childTnLst>
                              <p:par>
                                <p:cTn id="93" presetID="2" presetClass="entr" presetSubtype="8" accel="20000" decel="80000" fill="hold" grpId="0" nodeType="afterEffect">
                                  <p:stCondLst>
                                    <p:cond delay="0"/>
                                  </p:stCondLst>
                                  <p:childTnLst>
                                    <p:set>
                                      <p:cBhvr>
                                        <p:cTn id="94" dur="1" fill="hold">
                                          <p:stCondLst>
                                            <p:cond delay="0"/>
                                          </p:stCondLst>
                                        </p:cTn>
                                        <p:tgtEl>
                                          <p:spTgt spid="46"/>
                                        </p:tgtEl>
                                        <p:attrNameLst>
                                          <p:attrName>style.visibility</p:attrName>
                                        </p:attrNameLst>
                                      </p:cBhvr>
                                      <p:to>
                                        <p:strVal val="visible"/>
                                      </p:to>
                                    </p:set>
                                    <p:anim calcmode="lin" valueType="num">
                                      <p:cBhvr additive="base">
                                        <p:cTn id="95" dur="500" fill="hold"/>
                                        <p:tgtEl>
                                          <p:spTgt spid="46"/>
                                        </p:tgtEl>
                                        <p:attrNameLst>
                                          <p:attrName>ppt_x</p:attrName>
                                        </p:attrNameLst>
                                      </p:cBhvr>
                                      <p:tavLst>
                                        <p:tav tm="0">
                                          <p:val>
                                            <p:strVal val="0-#ppt_w/2"/>
                                          </p:val>
                                        </p:tav>
                                        <p:tav tm="100000">
                                          <p:val>
                                            <p:strVal val="#ppt_x"/>
                                          </p:val>
                                        </p:tav>
                                      </p:tavLst>
                                    </p:anim>
                                    <p:anim calcmode="lin" valueType="num">
                                      <p:cBhvr additive="base">
                                        <p:cTn id="96"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21" grpId="0" animBg="1"/>
      <p:bldP spid="24" grpId="0" animBg="1"/>
      <p:bldP spid="16" grpId="0"/>
      <p:bldP spid="25" grpId="0" animBg="1"/>
      <p:bldP spid="34" grpId="0" animBg="1"/>
      <p:bldP spid="22" grpId="0" animBg="1"/>
      <p:bldP spid="37" grpId="0" animBg="1"/>
      <p:bldP spid="7" grpId="0" animBg="1"/>
      <p:bldP spid="40" grpId="0" animBg="1"/>
      <p:bldP spid="8" grpId="0" animBg="1"/>
      <p:bldP spid="43" grpId="0" animBg="1"/>
      <p:bldP spid="44" grpId="0"/>
      <p:bldP spid="45" grpId="0"/>
      <p:bldP spid="46" grpId="0"/>
      <p:bldP spid="47" grpId="0"/>
      <p:bldP spid="48" grpId="0"/>
      <p:bldP spid="49" grpId="0"/>
      <p:bldP spid="50"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a:t>Enter your subhead line here</a:t>
            </a:r>
            <a:endParaRPr lang="en-US" dirty="0"/>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75" name="Group 74"/>
          <p:cNvGrpSpPr/>
          <p:nvPr/>
        </p:nvGrpSpPr>
        <p:grpSpPr>
          <a:xfrm>
            <a:off x="551447" y="2334982"/>
            <a:ext cx="1887242" cy="3585904"/>
            <a:chOff x="2984089" y="-1217355"/>
            <a:chExt cx="3628102" cy="11219732"/>
          </a:xfrm>
        </p:grpSpPr>
        <p:sp>
          <p:nvSpPr>
            <p:cNvPr id="71" name="Round Same Side Corner Rectangle 70"/>
            <p:cNvSpPr/>
            <p:nvPr/>
          </p:nvSpPr>
          <p:spPr>
            <a:xfrm>
              <a:off x="2984089" y="-1217355"/>
              <a:ext cx="3628102" cy="8418261"/>
            </a:xfrm>
            <a:prstGeom prst="round2SameRect">
              <a:avLst>
                <a:gd name="adj1" fmla="val 50000"/>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Pentagon 72"/>
            <p:cNvSpPr/>
            <p:nvPr/>
          </p:nvSpPr>
          <p:spPr>
            <a:xfrm rot="5400000">
              <a:off x="3397406" y="6787592"/>
              <a:ext cx="2801468" cy="3628102"/>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p:cNvSpPr/>
            <p:nvPr/>
          </p:nvSpPr>
          <p:spPr>
            <a:xfrm>
              <a:off x="2992692" y="3362334"/>
              <a:ext cx="3619499" cy="6477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8" name="Inhaltsplatzhalter 4"/>
          <p:cNvSpPr txBox="1">
            <a:spLocks/>
          </p:cNvSpPr>
          <p:nvPr/>
        </p:nvSpPr>
        <p:spPr>
          <a:xfrm>
            <a:off x="665800" y="4247067"/>
            <a:ext cx="16585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a:t>
            </a:r>
          </a:p>
        </p:txBody>
      </p:sp>
      <p:sp>
        <p:nvSpPr>
          <p:cNvPr id="30" name="Oval 29"/>
          <p:cNvSpPr/>
          <p:nvPr/>
        </p:nvSpPr>
        <p:spPr>
          <a:xfrm>
            <a:off x="928229" y="2499994"/>
            <a:ext cx="1133678" cy="113367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p:cNvGrpSpPr/>
          <p:nvPr/>
        </p:nvGrpSpPr>
        <p:grpSpPr>
          <a:xfrm>
            <a:off x="1256118" y="2715361"/>
            <a:ext cx="477900" cy="702942"/>
            <a:chOff x="9209088" y="5059363"/>
            <a:chExt cx="300038" cy="441324"/>
          </a:xfrm>
          <a:solidFill>
            <a:schemeClr val="accent1"/>
          </a:solidFill>
        </p:grpSpPr>
        <p:sp>
          <p:nvSpPr>
            <p:cNvPr id="60"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6" name="Group 65"/>
          <p:cNvGrpSpPr/>
          <p:nvPr/>
        </p:nvGrpSpPr>
        <p:grpSpPr>
          <a:xfrm>
            <a:off x="2858229" y="2334982"/>
            <a:ext cx="1887242" cy="3585904"/>
            <a:chOff x="2984089" y="-1217355"/>
            <a:chExt cx="3628102" cy="11219732"/>
          </a:xfrm>
        </p:grpSpPr>
        <p:sp>
          <p:nvSpPr>
            <p:cNvPr id="67" name="Round Same Side Corner Rectangle 66"/>
            <p:cNvSpPr/>
            <p:nvPr/>
          </p:nvSpPr>
          <p:spPr>
            <a:xfrm>
              <a:off x="2984089" y="-1217355"/>
              <a:ext cx="3628102" cy="8418261"/>
            </a:xfrm>
            <a:prstGeom prst="round2SameRect">
              <a:avLst>
                <a:gd name="adj1" fmla="val 50000"/>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Pentagon 67"/>
            <p:cNvSpPr/>
            <p:nvPr/>
          </p:nvSpPr>
          <p:spPr>
            <a:xfrm rot="5400000">
              <a:off x="3397406" y="6787592"/>
              <a:ext cx="2801468" cy="3628102"/>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p:cNvSpPr/>
            <p:nvPr/>
          </p:nvSpPr>
          <p:spPr>
            <a:xfrm>
              <a:off x="2992692" y="3362334"/>
              <a:ext cx="3619499" cy="6477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0" name="Inhaltsplatzhalter 4"/>
          <p:cNvSpPr txBox="1">
            <a:spLocks/>
          </p:cNvSpPr>
          <p:nvPr/>
        </p:nvSpPr>
        <p:spPr>
          <a:xfrm>
            <a:off x="2972582" y="4247067"/>
            <a:ext cx="16585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a:t>
            </a:r>
          </a:p>
        </p:txBody>
      </p:sp>
      <p:sp>
        <p:nvSpPr>
          <p:cNvPr id="96" name="Oval 95"/>
          <p:cNvSpPr/>
          <p:nvPr/>
        </p:nvSpPr>
        <p:spPr>
          <a:xfrm>
            <a:off x="3235011" y="2499994"/>
            <a:ext cx="1133678" cy="113367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4" name="Group 103"/>
          <p:cNvGrpSpPr/>
          <p:nvPr/>
        </p:nvGrpSpPr>
        <p:grpSpPr>
          <a:xfrm>
            <a:off x="5165011" y="2334982"/>
            <a:ext cx="1887242" cy="3585904"/>
            <a:chOff x="2984089" y="-1217355"/>
            <a:chExt cx="3628102" cy="11219732"/>
          </a:xfrm>
        </p:grpSpPr>
        <p:sp>
          <p:nvSpPr>
            <p:cNvPr id="105" name="Round Same Side Corner Rectangle 104"/>
            <p:cNvSpPr/>
            <p:nvPr/>
          </p:nvSpPr>
          <p:spPr>
            <a:xfrm>
              <a:off x="2984089" y="-1217355"/>
              <a:ext cx="3628102" cy="8418261"/>
            </a:xfrm>
            <a:prstGeom prst="round2SameRect">
              <a:avLst>
                <a:gd name="adj1" fmla="val 50000"/>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Pentagon 105"/>
            <p:cNvSpPr/>
            <p:nvPr/>
          </p:nvSpPr>
          <p:spPr>
            <a:xfrm rot="5400000">
              <a:off x="3397406" y="6787592"/>
              <a:ext cx="2801468" cy="3628102"/>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p:cNvSpPr/>
            <p:nvPr/>
          </p:nvSpPr>
          <p:spPr>
            <a:xfrm>
              <a:off x="2992692" y="3362334"/>
              <a:ext cx="3619499" cy="6477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8" name="Inhaltsplatzhalter 4"/>
          <p:cNvSpPr txBox="1">
            <a:spLocks/>
          </p:cNvSpPr>
          <p:nvPr/>
        </p:nvSpPr>
        <p:spPr>
          <a:xfrm>
            <a:off x="5279364" y="4247067"/>
            <a:ext cx="16585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a:t>
            </a:r>
          </a:p>
        </p:txBody>
      </p:sp>
      <p:sp>
        <p:nvSpPr>
          <p:cNvPr id="109" name="Oval 108"/>
          <p:cNvSpPr/>
          <p:nvPr/>
        </p:nvSpPr>
        <p:spPr>
          <a:xfrm>
            <a:off x="5541793" y="2499994"/>
            <a:ext cx="1133678" cy="113367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7" name="Group 116"/>
          <p:cNvGrpSpPr/>
          <p:nvPr/>
        </p:nvGrpSpPr>
        <p:grpSpPr>
          <a:xfrm>
            <a:off x="7471793" y="2334982"/>
            <a:ext cx="1887242" cy="3585904"/>
            <a:chOff x="2984089" y="-1217355"/>
            <a:chExt cx="3628102" cy="11219732"/>
          </a:xfrm>
        </p:grpSpPr>
        <p:sp>
          <p:nvSpPr>
            <p:cNvPr id="118" name="Round Same Side Corner Rectangle 117"/>
            <p:cNvSpPr/>
            <p:nvPr/>
          </p:nvSpPr>
          <p:spPr>
            <a:xfrm>
              <a:off x="2984089" y="-1217355"/>
              <a:ext cx="3628102" cy="8418261"/>
            </a:xfrm>
            <a:prstGeom prst="round2SameRect">
              <a:avLst>
                <a:gd name="adj1" fmla="val 50000"/>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Pentagon 118"/>
            <p:cNvSpPr/>
            <p:nvPr/>
          </p:nvSpPr>
          <p:spPr>
            <a:xfrm rot="5400000">
              <a:off x="3397406" y="6787592"/>
              <a:ext cx="2801468" cy="3628102"/>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p:cNvSpPr/>
            <p:nvPr/>
          </p:nvSpPr>
          <p:spPr>
            <a:xfrm>
              <a:off x="2992692" y="3362334"/>
              <a:ext cx="3619499" cy="6477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1" name="Inhaltsplatzhalter 4"/>
          <p:cNvSpPr txBox="1">
            <a:spLocks/>
          </p:cNvSpPr>
          <p:nvPr/>
        </p:nvSpPr>
        <p:spPr>
          <a:xfrm>
            <a:off x="7586146" y="4247067"/>
            <a:ext cx="16585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a:t>
            </a:r>
          </a:p>
        </p:txBody>
      </p:sp>
      <p:sp>
        <p:nvSpPr>
          <p:cNvPr id="122" name="Oval 121"/>
          <p:cNvSpPr/>
          <p:nvPr/>
        </p:nvSpPr>
        <p:spPr>
          <a:xfrm>
            <a:off x="7848575" y="2499994"/>
            <a:ext cx="1133678" cy="113367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0" name="Group 129"/>
          <p:cNvGrpSpPr/>
          <p:nvPr/>
        </p:nvGrpSpPr>
        <p:grpSpPr>
          <a:xfrm>
            <a:off x="9778576" y="2334982"/>
            <a:ext cx="1887242" cy="3585904"/>
            <a:chOff x="2984089" y="-1217355"/>
            <a:chExt cx="3628102" cy="11219732"/>
          </a:xfrm>
        </p:grpSpPr>
        <p:sp>
          <p:nvSpPr>
            <p:cNvPr id="131" name="Round Same Side Corner Rectangle 130"/>
            <p:cNvSpPr/>
            <p:nvPr/>
          </p:nvSpPr>
          <p:spPr>
            <a:xfrm>
              <a:off x="2984089" y="-1217355"/>
              <a:ext cx="3628102" cy="8418261"/>
            </a:xfrm>
            <a:prstGeom prst="round2SameRect">
              <a:avLst>
                <a:gd name="adj1" fmla="val 50000"/>
                <a:gd name="adj2" fmla="val 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Pentagon 131"/>
            <p:cNvSpPr/>
            <p:nvPr/>
          </p:nvSpPr>
          <p:spPr>
            <a:xfrm rot="5400000">
              <a:off x="3397406" y="6787592"/>
              <a:ext cx="2801468" cy="3628102"/>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p:cNvSpPr/>
            <p:nvPr/>
          </p:nvSpPr>
          <p:spPr>
            <a:xfrm>
              <a:off x="2992692" y="3362334"/>
              <a:ext cx="3619499" cy="647701"/>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4" name="Inhaltsplatzhalter 4"/>
          <p:cNvSpPr txBox="1">
            <a:spLocks/>
          </p:cNvSpPr>
          <p:nvPr/>
        </p:nvSpPr>
        <p:spPr>
          <a:xfrm>
            <a:off x="9892929" y="4247067"/>
            <a:ext cx="16585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a:t>
            </a:r>
          </a:p>
        </p:txBody>
      </p:sp>
      <p:sp>
        <p:nvSpPr>
          <p:cNvPr id="135" name="Oval 134"/>
          <p:cNvSpPr/>
          <p:nvPr/>
        </p:nvSpPr>
        <p:spPr>
          <a:xfrm>
            <a:off x="10155358" y="2499994"/>
            <a:ext cx="1133678" cy="1133676"/>
          </a:xfrm>
          <a:prstGeom prst="ellipse">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3" name="Group 142"/>
          <p:cNvGrpSpPr/>
          <p:nvPr/>
        </p:nvGrpSpPr>
        <p:grpSpPr>
          <a:xfrm>
            <a:off x="3493785" y="2802247"/>
            <a:ext cx="616130" cy="542280"/>
            <a:chOff x="10059988" y="2759075"/>
            <a:chExt cx="463550" cy="407988"/>
          </a:xfrm>
          <a:solidFill>
            <a:schemeClr val="accent2"/>
          </a:solidFill>
        </p:grpSpPr>
        <p:sp>
          <p:nvSpPr>
            <p:cNvPr id="144"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5"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6"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47"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48" name="Group 147"/>
          <p:cNvGrpSpPr/>
          <p:nvPr/>
        </p:nvGrpSpPr>
        <p:grpSpPr>
          <a:xfrm>
            <a:off x="10426793" y="2774593"/>
            <a:ext cx="590808" cy="584478"/>
            <a:chOff x="2587625" y="4291013"/>
            <a:chExt cx="444500" cy="439738"/>
          </a:xfrm>
          <a:solidFill>
            <a:schemeClr val="accent5"/>
          </a:solidFill>
        </p:grpSpPr>
        <p:sp>
          <p:nvSpPr>
            <p:cNvPr id="149" name="Freeform 290"/>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0" name="Freeform 291"/>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1" name="Freeform 292"/>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2" name="Freeform 293"/>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3" name="Freeform 294"/>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4" name="Freeform 295"/>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55" name="Freeform 66"/>
          <p:cNvSpPr>
            <a:spLocks noEditPoints="1"/>
          </p:cNvSpPr>
          <p:nvPr/>
        </p:nvSpPr>
        <p:spPr bwMode="auto">
          <a:xfrm>
            <a:off x="8092124" y="2757418"/>
            <a:ext cx="646580" cy="64425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6" name="Group 155"/>
          <p:cNvGrpSpPr/>
          <p:nvPr/>
        </p:nvGrpSpPr>
        <p:grpSpPr>
          <a:xfrm>
            <a:off x="5784369" y="2702802"/>
            <a:ext cx="648526" cy="753464"/>
            <a:chOff x="2593975" y="4225925"/>
            <a:chExt cx="490538" cy="569912"/>
          </a:xfrm>
          <a:solidFill>
            <a:schemeClr val="accent3"/>
          </a:solidFill>
        </p:grpSpPr>
        <p:sp>
          <p:nvSpPr>
            <p:cNvPr id="157" name="Freeform 18"/>
            <p:cNvSpPr>
              <a:spLocks/>
            </p:cNvSpPr>
            <p:nvPr/>
          </p:nvSpPr>
          <p:spPr bwMode="auto">
            <a:xfrm>
              <a:off x="2773363" y="4384675"/>
              <a:ext cx="131763" cy="252412"/>
            </a:xfrm>
            <a:custGeom>
              <a:avLst/>
              <a:gdLst>
                <a:gd name="T0" fmla="*/ 445 w 827"/>
                <a:gd name="T1" fmla="*/ 0 h 1593"/>
                <a:gd name="T2" fmla="*/ 498 w 827"/>
                <a:gd name="T3" fmla="*/ 8 h 1593"/>
                <a:gd name="T4" fmla="*/ 515 w 827"/>
                <a:gd name="T5" fmla="*/ 47 h 1593"/>
                <a:gd name="T6" fmla="*/ 516 w 827"/>
                <a:gd name="T7" fmla="*/ 123 h 1593"/>
                <a:gd name="T8" fmla="*/ 525 w 827"/>
                <a:gd name="T9" fmla="*/ 163 h 1593"/>
                <a:gd name="T10" fmla="*/ 563 w 827"/>
                <a:gd name="T11" fmla="*/ 178 h 1593"/>
                <a:gd name="T12" fmla="*/ 691 w 827"/>
                <a:gd name="T13" fmla="*/ 207 h 1593"/>
                <a:gd name="T14" fmla="*/ 767 w 827"/>
                <a:gd name="T15" fmla="*/ 246 h 1593"/>
                <a:gd name="T16" fmla="*/ 771 w 827"/>
                <a:gd name="T17" fmla="*/ 287 h 1593"/>
                <a:gd name="T18" fmla="*/ 726 w 827"/>
                <a:gd name="T19" fmla="*/ 434 h 1593"/>
                <a:gd name="T20" fmla="*/ 700 w 827"/>
                <a:gd name="T21" fmla="*/ 455 h 1593"/>
                <a:gd name="T22" fmla="*/ 621 w 827"/>
                <a:gd name="T23" fmla="*/ 425 h 1593"/>
                <a:gd name="T24" fmla="*/ 473 w 827"/>
                <a:gd name="T25" fmla="*/ 396 h 1593"/>
                <a:gd name="T26" fmla="*/ 377 w 827"/>
                <a:gd name="T27" fmla="*/ 402 h 1593"/>
                <a:gd name="T28" fmla="*/ 315 w 827"/>
                <a:gd name="T29" fmla="*/ 437 h 1593"/>
                <a:gd name="T30" fmla="*/ 291 w 827"/>
                <a:gd name="T31" fmla="*/ 496 h 1593"/>
                <a:gd name="T32" fmla="*/ 314 w 827"/>
                <a:gd name="T33" fmla="*/ 557 h 1593"/>
                <a:gd name="T34" fmla="*/ 402 w 827"/>
                <a:gd name="T35" fmla="*/ 618 h 1593"/>
                <a:gd name="T36" fmla="*/ 572 w 827"/>
                <a:gd name="T37" fmla="*/ 691 h 1593"/>
                <a:gd name="T38" fmla="*/ 712 w 827"/>
                <a:gd name="T39" fmla="*/ 778 h 1593"/>
                <a:gd name="T40" fmla="*/ 791 w 827"/>
                <a:gd name="T41" fmla="*/ 886 h 1593"/>
                <a:gd name="T42" fmla="*/ 826 w 827"/>
                <a:gd name="T43" fmla="*/ 1009 h 1593"/>
                <a:gd name="T44" fmla="*/ 812 w 827"/>
                <a:gd name="T45" fmla="*/ 1137 h 1593"/>
                <a:gd name="T46" fmla="*/ 747 w 827"/>
                <a:gd name="T47" fmla="*/ 1256 h 1593"/>
                <a:gd name="T48" fmla="*/ 640 w 827"/>
                <a:gd name="T49" fmla="*/ 1345 h 1593"/>
                <a:gd name="T50" fmla="*/ 535 w 827"/>
                <a:gd name="T51" fmla="*/ 1387 h 1593"/>
                <a:gd name="T52" fmla="*/ 506 w 827"/>
                <a:gd name="T53" fmla="*/ 1423 h 1593"/>
                <a:gd name="T54" fmla="*/ 505 w 827"/>
                <a:gd name="T55" fmla="*/ 1545 h 1593"/>
                <a:gd name="T56" fmla="*/ 489 w 827"/>
                <a:gd name="T57" fmla="*/ 1585 h 1593"/>
                <a:gd name="T58" fmla="*/ 404 w 827"/>
                <a:gd name="T59" fmla="*/ 1593 h 1593"/>
                <a:gd name="T60" fmla="*/ 318 w 827"/>
                <a:gd name="T61" fmla="*/ 1584 h 1593"/>
                <a:gd name="T62" fmla="*/ 300 w 827"/>
                <a:gd name="T63" fmla="*/ 1542 h 1593"/>
                <a:gd name="T64" fmla="*/ 299 w 827"/>
                <a:gd name="T65" fmla="*/ 1446 h 1593"/>
                <a:gd name="T66" fmla="*/ 288 w 827"/>
                <a:gd name="T67" fmla="*/ 1413 h 1593"/>
                <a:gd name="T68" fmla="*/ 244 w 827"/>
                <a:gd name="T69" fmla="*/ 1401 h 1593"/>
                <a:gd name="T70" fmla="*/ 94 w 827"/>
                <a:gd name="T71" fmla="*/ 1365 h 1593"/>
                <a:gd name="T72" fmla="*/ 14 w 827"/>
                <a:gd name="T73" fmla="*/ 1325 h 1593"/>
                <a:gd name="T74" fmla="*/ 0 w 827"/>
                <a:gd name="T75" fmla="*/ 1293 h 1593"/>
                <a:gd name="T76" fmla="*/ 23 w 827"/>
                <a:gd name="T77" fmla="*/ 1198 h 1593"/>
                <a:gd name="T78" fmla="*/ 51 w 827"/>
                <a:gd name="T79" fmla="*/ 1113 h 1593"/>
                <a:gd name="T80" fmla="*/ 78 w 827"/>
                <a:gd name="T81" fmla="*/ 1102 h 1593"/>
                <a:gd name="T82" fmla="*/ 159 w 827"/>
                <a:gd name="T83" fmla="*/ 1137 h 1593"/>
                <a:gd name="T84" fmla="*/ 325 w 827"/>
                <a:gd name="T85" fmla="*/ 1180 h 1593"/>
                <a:gd name="T86" fmla="*/ 435 w 827"/>
                <a:gd name="T87" fmla="*/ 1173 h 1593"/>
                <a:gd name="T88" fmla="*/ 512 w 827"/>
                <a:gd name="T89" fmla="*/ 1132 h 1593"/>
                <a:gd name="T90" fmla="*/ 542 w 827"/>
                <a:gd name="T91" fmla="*/ 1070 h 1593"/>
                <a:gd name="T92" fmla="*/ 529 w 827"/>
                <a:gd name="T93" fmla="*/ 1004 h 1593"/>
                <a:gd name="T94" fmla="*/ 471 w 827"/>
                <a:gd name="T95" fmla="*/ 946 h 1593"/>
                <a:gd name="T96" fmla="*/ 369 w 827"/>
                <a:gd name="T97" fmla="*/ 898 h 1593"/>
                <a:gd name="T98" fmla="*/ 233 w 827"/>
                <a:gd name="T99" fmla="*/ 840 h 1593"/>
                <a:gd name="T100" fmla="*/ 126 w 827"/>
                <a:gd name="T101" fmla="*/ 772 h 1593"/>
                <a:gd name="T102" fmla="*/ 54 w 827"/>
                <a:gd name="T103" fmla="*/ 691 h 1593"/>
                <a:gd name="T104" fmla="*/ 15 w 827"/>
                <a:gd name="T105" fmla="*/ 591 h 1593"/>
                <a:gd name="T106" fmla="*/ 15 w 827"/>
                <a:gd name="T107" fmla="*/ 467 h 1593"/>
                <a:gd name="T108" fmla="*/ 58 w 827"/>
                <a:gd name="T109" fmla="*/ 351 h 1593"/>
                <a:gd name="T110" fmla="*/ 139 w 827"/>
                <a:gd name="T111" fmla="*/ 263 h 1593"/>
                <a:gd name="T112" fmla="*/ 254 w 827"/>
                <a:gd name="T113" fmla="*/ 203 h 1593"/>
                <a:gd name="T114" fmla="*/ 300 w 827"/>
                <a:gd name="T115" fmla="*/ 183 h 1593"/>
                <a:gd name="T116" fmla="*/ 314 w 827"/>
                <a:gd name="T117" fmla="*/ 156 h 1593"/>
                <a:gd name="T118" fmla="*/ 315 w 827"/>
                <a:gd name="T119" fmla="*/ 87 h 1593"/>
                <a:gd name="T120" fmla="*/ 320 w 827"/>
                <a:gd name="T121" fmla="*/ 21 h 1593"/>
                <a:gd name="T122" fmla="*/ 352 w 827"/>
                <a:gd name="T123" fmla="*/ 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7" h="1593">
                  <a:moveTo>
                    <a:pt x="371" y="0"/>
                  </a:moveTo>
                  <a:lnTo>
                    <a:pt x="415" y="0"/>
                  </a:lnTo>
                  <a:lnTo>
                    <a:pt x="445" y="0"/>
                  </a:lnTo>
                  <a:lnTo>
                    <a:pt x="468" y="1"/>
                  </a:lnTo>
                  <a:lnTo>
                    <a:pt x="485" y="3"/>
                  </a:lnTo>
                  <a:lnTo>
                    <a:pt x="498" y="8"/>
                  </a:lnTo>
                  <a:lnTo>
                    <a:pt x="506" y="17"/>
                  </a:lnTo>
                  <a:lnTo>
                    <a:pt x="512" y="29"/>
                  </a:lnTo>
                  <a:lnTo>
                    <a:pt x="515" y="47"/>
                  </a:lnTo>
                  <a:lnTo>
                    <a:pt x="516" y="70"/>
                  </a:lnTo>
                  <a:lnTo>
                    <a:pt x="516" y="99"/>
                  </a:lnTo>
                  <a:lnTo>
                    <a:pt x="516" y="123"/>
                  </a:lnTo>
                  <a:lnTo>
                    <a:pt x="517" y="141"/>
                  </a:lnTo>
                  <a:lnTo>
                    <a:pt x="519" y="154"/>
                  </a:lnTo>
                  <a:lnTo>
                    <a:pt x="525" y="163"/>
                  </a:lnTo>
                  <a:lnTo>
                    <a:pt x="533" y="169"/>
                  </a:lnTo>
                  <a:lnTo>
                    <a:pt x="545" y="173"/>
                  </a:lnTo>
                  <a:lnTo>
                    <a:pt x="563" y="178"/>
                  </a:lnTo>
                  <a:lnTo>
                    <a:pt x="586" y="181"/>
                  </a:lnTo>
                  <a:lnTo>
                    <a:pt x="640" y="192"/>
                  </a:lnTo>
                  <a:lnTo>
                    <a:pt x="691" y="207"/>
                  </a:lnTo>
                  <a:lnTo>
                    <a:pt x="742" y="228"/>
                  </a:lnTo>
                  <a:lnTo>
                    <a:pt x="756" y="236"/>
                  </a:lnTo>
                  <a:lnTo>
                    <a:pt x="767" y="246"/>
                  </a:lnTo>
                  <a:lnTo>
                    <a:pt x="772" y="258"/>
                  </a:lnTo>
                  <a:lnTo>
                    <a:pt x="775" y="271"/>
                  </a:lnTo>
                  <a:lnTo>
                    <a:pt x="771" y="287"/>
                  </a:lnTo>
                  <a:lnTo>
                    <a:pt x="753" y="352"/>
                  </a:lnTo>
                  <a:lnTo>
                    <a:pt x="733" y="416"/>
                  </a:lnTo>
                  <a:lnTo>
                    <a:pt x="726" y="434"/>
                  </a:lnTo>
                  <a:lnTo>
                    <a:pt x="720" y="446"/>
                  </a:lnTo>
                  <a:lnTo>
                    <a:pt x="711" y="452"/>
                  </a:lnTo>
                  <a:lnTo>
                    <a:pt x="700" y="455"/>
                  </a:lnTo>
                  <a:lnTo>
                    <a:pt x="686" y="451"/>
                  </a:lnTo>
                  <a:lnTo>
                    <a:pt x="668" y="445"/>
                  </a:lnTo>
                  <a:lnTo>
                    <a:pt x="621" y="425"/>
                  </a:lnTo>
                  <a:lnTo>
                    <a:pt x="573" y="410"/>
                  </a:lnTo>
                  <a:lnTo>
                    <a:pt x="524" y="400"/>
                  </a:lnTo>
                  <a:lnTo>
                    <a:pt x="473" y="396"/>
                  </a:lnTo>
                  <a:lnTo>
                    <a:pt x="422" y="396"/>
                  </a:lnTo>
                  <a:lnTo>
                    <a:pt x="399" y="398"/>
                  </a:lnTo>
                  <a:lnTo>
                    <a:pt x="377" y="402"/>
                  </a:lnTo>
                  <a:lnTo>
                    <a:pt x="356" y="409"/>
                  </a:lnTo>
                  <a:lnTo>
                    <a:pt x="333" y="422"/>
                  </a:lnTo>
                  <a:lnTo>
                    <a:pt x="315" y="437"/>
                  </a:lnTo>
                  <a:lnTo>
                    <a:pt x="302" y="456"/>
                  </a:lnTo>
                  <a:lnTo>
                    <a:pt x="295" y="475"/>
                  </a:lnTo>
                  <a:lnTo>
                    <a:pt x="291" y="496"/>
                  </a:lnTo>
                  <a:lnTo>
                    <a:pt x="293" y="517"/>
                  </a:lnTo>
                  <a:lnTo>
                    <a:pt x="301" y="538"/>
                  </a:lnTo>
                  <a:lnTo>
                    <a:pt x="314" y="557"/>
                  </a:lnTo>
                  <a:lnTo>
                    <a:pt x="333" y="575"/>
                  </a:lnTo>
                  <a:lnTo>
                    <a:pt x="366" y="598"/>
                  </a:lnTo>
                  <a:lnTo>
                    <a:pt x="402" y="618"/>
                  </a:lnTo>
                  <a:lnTo>
                    <a:pt x="440" y="635"/>
                  </a:lnTo>
                  <a:lnTo>
                    <a:pt x="506" y="662"/>
                  </a:lnTo>
                  <a:lnTo>
                    <a:pt x="572" y="691"/>
                  </a:lnTo>
                  <a:lnTo>
                    <a:pt x="635" y="724"/>
                  </a:lnTo>
                  <a:lnTo>
                    <a:pt x="676" y="749"/>
                  </a:lnTo>
                  <a:lnTo>
                    <a:pt x="712" y="778"/>
                  </a:lnTo>
                  <a:lnTo>
                    <a:pt x="743" y="811"/>
                  </a:lnTo>
                  <a:lnTo>
                    <a:pt x="770" y="847"/>
                  </a:lnTo>
                  <a:lnTo>
                    <a:pt x="791" y="886"/>
                  </a:lnTo>
                  <a:lnTo>
                    <a:pt x="808" y="925"/>
                  </a:lnTo>
                  <a:lnTo>
                    <a:pt x="819" y="967"/>
                  </a:lnTo>
                  <a:lnTo>
                    <a:pt x="826" y="1009"/>
                  </a:lnTo>
                  <a:lnTo>
                    <a:pt x="827" y="1052"/>
                  </a:lnTo>
                  <a:lnTo>
                    <a:pt x="822" y="1095"/>
                  </a:lnTo>
                  <a:lnTo>
                    <a:pt x="812" y="1137"/>
                  </a:lnTo>
                  <a:lnTo>
                    <a:pt x="796" y="1179"/>
                  </a:lnTo>
                  <a:lnTo>
                    <a:pt x="775" y="1218"/>
                  </a:lnTo>
                  <a:lnTo>
                    <a:pt x="747" y="1256"/>
                  </a:lnTo>
                  <a:lnTo>
                    <a:pt x="715" y="1290"/>
                  </a:lnTo>
                  <a:lnTo>
                    <a:pt x="679" y="1320"/>
                  </a:lnTo>
                  <a:lnTo>
                    <a:pt x="640" y="1345"/>
                  </a:lnTo>
                  <a:lnTo>
                    <a:pt x="598" y="1366"/>
                  </a:lnTo>
                  <a:lnTo>
                    <a:pt x="553" y="1380"/>
                  </a:lnTo>
                  <a:lnTo>
                    <a:pt x="535" y="1387"/>
                  </a:lnTo>
                  <a:lnTo>
                    <a:pt x="521" y="1396"/>
                  </a:lnTo>
                  <a:lnTo>
                    <a:pt x="512" y="1407"/>
                  </a:lnTo>
                  <a:lnTo>
                    <a:pt x="506" y="1423"/>
                  </a:lnTo>
                  <a:lnTo>
                    <a:pt x="505" y="1442"/>
                  </a:lnTo>
                  <a:lnTo>
                    <a:pt x="506" y="1493"/>
                  </a:lnTo>
                  <a:lnTo>
                    <a:pt x="505" y="1545"/>
                  </a:lnTo>
                  <a:lnTo>
                    <a:pt x="504" y="1562"/>
                  </a:lnTo>
                  <a:lnTo>
                    <a:pt x="497" y="1575"/>
                  </a:lnTo>
                  <a:lnTo>
                    <a:pt x="489" y="1585"/>
                  </a:lnTo>
                  <a:lnTo>
                    <a:pt x="475" y="1590"/>
                  </a:lnTo>
                  <a:lnTo>
                    <a:pt x="459" y="1593"/>
                  </a:lnTo>
                  <a:lnTo>
                    <a:pt x="404" y="1593"/>
                  </a:lnTo>
                  <a:lnTo>
                    <a:pt x="348" y="1593"/>
                  </a:lnTo>
                  <a:lnTo>
                    <a:pt x="331" y="1590"/>
                  </a:lnTo>
                  <a:lnTo>
                    <a:pt x="318" y="1584"/>
                  </a:lnTo>
                  <a:lnTo>
                    <a:pt x="308" y="1574"/>
                  </a:lnTo>
                  <a:lnTo>
                    <a:pt x="302" y="1559"/>
                  </a:lnTo>
                  <a:lnTo>
                    <a:pt x="300" y="1542"/>
                  </a:lnTo>
                  <a:lnTo>
                    <a:pt x="300" y="1505"/>
                  </a:lnTo>
                  <a:lnTo>
                    <a:pt x="299" y="1466"/>
                  </a:lnTo>
                  <a:lnTo>
                    <a:pt x="299" y="1446"/>
                  </a:lnTo>
                  <a:lnTo>
                    <a:pt x="298" y="1431"/>
                  </a:lnTo>
                  <a:lnTo>
                    <a:pt x="293" y="1421"/>
                  </a:lnTo>
                  <a:lnTo>
                    <a:pt x="288" y="1413"/>
                  </a:lnTo>
                  <a:lnTo>
                    <a:pt x="278" y="1407"/>
                  </a:lnTo>
                  <a:lnTo>
                    <a:pt x="264" y="1404"/>
                  </a:lnTo>
                  <a:lnTo>
                    <a:pt x="244" y="1401"/>
                  </a:lnTo>
                  <a:lnTo>
                    <a:pt x="193" y="1392"/>
                  </a:lnTo>
                  <a:lnTo>
                    <a:pt x="142" y="1380"/>
                  </a:lnTo>
                  <a:lnTo>
                    <a:pt x="94" y="1365"/>
                  </a:lnTo>
                  <a:lnTo>
                    <a:pt x="46" y="1345"/>
                  </a:lnTo>
                  <a:lnTo>
                    <a:pt x="28" y="1335"/>
                  </a:lnTo>
                  <a:lnTo>
                    <a:pt x="14" y="1325"/>
                  </a:lnTo>
                  <a:lnTo>
                    <a:pt x="5" y="1317"/>
                  </a:lnTo>
                  <a:lnTo>
                    <a:pt x="1" y="1306"/>
                  </a:lnTo>
                  <a:lnTo>
                    <a:pt x="0" y="1293"/>
                  </a:lnTo>
                  <a:lnTo>
                    <a:pt x="2" y="1277"/>
                  </a:lnTo>
                  <a:lnTo>
                    <a:pt x="6" y="1256"/>
                  </a:lnTo>
                  <a:lnTo>
                    <a:pt x="23" y="1198"/>
                  </a:lnTo>
                  <a:lnTo>
                    <a:pt x="39" y="1142"/>
                  </a:lnTo>
                  <a:lnTo>
                    <a:pt x="45" y="1125"/>
                  </a:lnTo>
                  <a:lnTo>
                    <a:pt x="51" y="1113"/>
                  </a:lnTo>
                  <a:lnTo>
                    <a:pt x="58" y="1105"/>
                  </a:lnTo>
                  <a:lnTo>
                    <a:pt x="67" y="1102"/>
                  </a:lnTo>
                  <a:lnTo>
                    <a:pt x="78" y="1102"/>
                  </a:lnTo>
                  <a:lnTo>
                    <a:pt x="90" y="1107"/>
                  </a:lnTo>
                  <a:lnTo>
                    <a:pt x="106" y="1113"/>
                  </a:lnTo>
                  <a:lnTo>
                    <a:pt x="159" y="1137"/>
                  </a:lnTo>
                  <a:lnTo>
                    <a:pt x="212" y="1157"/>
                  </a:lnTo>
                  <a:lnTo>
                    <a:pt x="268" y="1170"/>
                  </a:lnTo>
                  <a:lnTo>
                    <a:pt x="325" y="1180"/>
                  </a:lnTo>
                  <a:lnTo>
                    <a:pt x="363" y="1182"/>
                  </a:lnTo>
                  <a:lnTo>
                    <a:pt x="399" y="1180"/>
                  </a:lnTo>
                  <a:lnTo>
                    <a:pt x="435" y="1173"/>
                  </a:lnTo>
                  <a:lnTo>
                    <a:pt x="469" y="1161"/>
                  </a:lnTo>
                  <a:lnTo>
                    <a:pt x="493" y="1148"/>
                  </a:lnTo>
                  <a:lnTo>
                    <a:pt x="512" y="1132"/>
                  </a:lnTo>
                  <a:lnTo>
                    <a:pt x="527" y="1113"/>
                  </a:lnTo>
                  <a:lnTo>
                    <a:pt x="537" y="1092"/>
                  </a:lnTo>
                  <a:lnTo>
                    <a:pt x="542" y="1070"/>
                  </a:lnTo>
                  <a:lnTo>
                    <a:pt x="542" y="1049"/>
                  </a:lnTo>
                  <a:lnTo>
                    <a:pt x="539" y="1026"/>
                  </a:lnTo>
                  <a:lnTo>
                    <a:pt x="529" y="1004"/>
                  </a:lnTo>
                  <a:lnTo>
                    <a:pt x="516" y="983"/>
                  </a:lnTo>
                  <a:lnTo>
                    <a:pt x="496" y="964"/>
                  </a:lnTo>
                  <a:lnTo>
                    <a:pt x="471" y="946"/>
                  </a:lnTo>
                  <a:lnTo>
                    <a:pt x="444" y="929"/>
                  </a:lnTo>
                  <a:lnTo>
                    <a:pt x="414" y="916"/>
                  </a:lnTo>
                  <a:lnTo>
                    <a:pt x="369" y="898"/>
                  </a:lnTo>
                  <a:lnTo>
                    <a:pt x="323" y="879"/>
                  </a:lnTo>
                  <a:lnTo>
                    <a:pt x="278" y="860"/>
                  </a:lnTo>
                  <a:lnTo>
                    <a:pt x="233" y="840"/>
                  </a:lnTo>
                  <a:lnTo>
                    <a:pt x="189" y="816"/>
                  </a:lnTo>
                  <a:lnTo>
                    <a:pt x="157" y="795"/>
                  </a:lnTo>
                  <a:lnTo>
                    <a:pt x="126" y="772"/>
                  </a:lnTo>
                  <a:lnTo>
                    <a:pt x="98" y="747"/>
                  </a:lnTo>
                  <a:lnTo>
                    <a:pt x="74" y="720"/>
                  </a:lnTo>
                  <a:lnTo>
                    <a:pt x="54" y="691"/>
                  </a:lnTo>
                  <a:lnTo>
                    <a:pt x="37" y="660"/>
                  </a:lnTo>
                  <a:lnTo>
                    <a:pt x="24" y="627"/>
                  </a:lnTo>
                  <a:lnTo>
                    <a:pt x="15" y="591"/>
                  </a:lnTo>
                  <a:lnTo>
                    <a:pt x="10" y="553"/>
                  </a:lnTo>
                  <a:lnTo>
                    <a:pt x="10" y="513"/>
                  </a:lnTo>
                  <a:lnTo>
                    <a:pt x="15" y="467"/>
                  </a:lnTo>
                  <a:lnTo>
                    <a:pt x="25" y="425"/>
                  </a:lnTo>
                  <a:lnTo>
                    <a:pt x="39" y="386"/>
                  </a:lnTo>
                  <a:lnTo>
                    <a:pt x="58" y="351"/>
                  </a:lnTo>
                  <a:lnTo>
                    <a:pt x="81" y="318"/>
                  </a:lnTo>
                  <a:lnTo>
                    <a:pt x="108" y="289"/>
                  </a:lnTo>
                  <a:lnTo>
                    <a:pt x="139" y="263"/>
                  </a:lnTo>
                  <a:lnTo>
                    <a:pt x="174" y="240"/>
                  </a:lnTo>
                  <a:lnTo>
                    <a:pt x="212" y="220"/>
                  </a:lnTo>
                  <a:lnTo>
                    <a:pt x="254" y="203"/>
                  </a:lnTo>
                  <a:lnTo>
                    <a:pt x="274" y="195"/>
                  </a:lnTo>
                  <a:lnTo>
                    <a:pt x="289" y="190"/>
                  </a:lnTo>
                  <a:lnTo>
                    <a:pt x="300" y="183"/>
                  </a:lnTo>
                  <a:lnTo>
                    <a:pt x="308" y="177"/>
                  </a:lnTo>
                  <a:lnTo>
                    <a:pt x="312" y="168"/>
                  </a:lnTo>
                  <a:lnTo>
                    <a:pt x="314" y="156"/>
                  </a:lnTo>
                  <a:lnTo>
                    <a:pt x="315" y="141"/>
                  </a:lnTo>
                  <a:lnTo>
                    <a:pt x="315" y="120"/>
                  </a:lnTo>
                  <a:lnTo>
                    <a:pt x="315" y="87"/>
                  </a:lnTo>
                  <a:lnTo>
                    <a:pt x="315" y="56"/>
                  </a:lnTo>
                  <a:lnTo>
                    <a:pt x="316" y="36"/>
                  </a:lnTo>
                  <a:lnTo>
                    <a:pt x="320" y="21"/>
                  </a:lnTo>
                  <a:lnTo>
                    <a:pt x="326" y="10"/>
                  </a:lnTo>
                  <a:lnTo>
                    <a:pt x="336" y="5"/>
                  </a:lnTo>
                  <a:lnTo>
                    <a:pt x="352" y="1"/>
                  </a:lnTo>
                  <a:lnTo>
                    <a:pt x="3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58" name="Freeform 19"/>
            <p:cNvSpPr>
              <a:spLocks noEditPoints="1"/>
            </p:cNvSpPr>
            <p:nvPr/>
          </p:nvSpPr>
          <p:spPr bwMode="auto">
            <a:xfrm>
              <a:off x="2593975" y="4225925"/>
              <a:ext cx="490538" cy="569912"/>
            </a:xfrm>
            <a:custGeom>
              <a:avLst/>
              <a:gdLst>
                <a:gd name="T0" fmla="*/ 1277 w 3088"/>
                <a:gd name="T1" fmla="*/ 663 h 3592"/>
                <a:gd name="T2" fmla="*/ 955 w 3088"/>
                <a:gd name="T3" fmla="*/ 791 h 3592"/>
                <a:gd name="T4" fmla="*/ 689 w 3088"/>
                <a:gd name="T5" fmla="*/ 1004 h 3592"/>
                <a:gd name="T6" fmla="*/ 496 w 3088"/>
                <a:gd name="T7" fmla="*/ 1284 h 3592"/>
                <a:gd name="T8" fmla="*/ 391 w 3088"/>
                <a:gd name="T9" fmla="*/ 1617 h 3592"/>
                <a:gd name="T10" fmla="*/ 391 w 3088"/>
                <a:gd name="T11" fmla="*/ 1976 h 3592"/>
                <a:gd name="T12" fmla="*/ 496 w 3088"/>
                <a:gd name="T13" fmla="*/ 2308 h 3592"/>
                <a:gd name="T14" fmla="*/ 689 w 3088"/>
                <a:gd name="T15" fmla="*/ 2589 h 3592"/>
                <a:gd name="T16" fmla="*/ 955 w 3088"/>
                <a:gd name="T17" fmla="*/ 2801 h 3592"/>
                <a:gd name="T18" fmla="*/ 1277 w 3088"/>
                <a:gd name="T19" fmla="*/ 2929 h 3592"/>
                <a:gd name="T20" fmla="*/ 1630 w 3088"/>
                <a:gd name="T21" fmla="*/ 2958 h 3592"/>
                <a:gd name="T22" fmla="*/ 1959 w 3088"/>
                <a:gd name="T23" fmla="*/ 2884 h 3592"/>
                <a:gd name="T24" fmla="*/ 2246 w 3088"/>
                <a:gd name="T25" fmla="*/ 2726 h 3592"/>
                <a:gd name="T26" fmla="*/ 2475 w 3088"/>
                <a:gd name="T27" fmla="*/ 2497 h 3592"/>
                <a:gd name="T28" fmla="*/ 2634 w 3088"/>
                <a:gd name="T29" fmla="*/ 2211 h 3592"/>
                <a:gd name="T30" fmla="*/ 2706 w 3088"/>
                <a:gd name="T31" fmla="*/ 1883 h 3592"/>
                <a:gd name="T32" fmla="*/ 2679 w 3088"/>
                <a:gd name="T33" fmla="*/ 1529 h 3592"/>
                <a:gd name="T34" fmla="*/ 2551 w 3088"/>
                <a:gd name="T35" fmla="*/ 1208 h 3592"/>
                <a:gd name="T36" fmla="*/ 2337 w 3088"/>
                <a:gd name="T37" fmla="*/ 944 h 3592"/>
                <a:gd name="T38" fmla="*/ 2057 w 3088"/>
                <a:gd name="T39" fmla="*/ 750 h 3592"/>
                <a:gd name="T40" fmla="*/ 1725 w 3088"/>
                <a:gd name="T41" fmla="*/ 646 h 3592"/>
                <a:gd name="T42" fmla="*/ 1557 w 3088"/>
                <a:gd name="T43" fmla="*/ 1 h 3592"/>
                <a:gd name="T44" fmla="*/ 1621 w 3088"/>
                <a:gd name="T45" fmla="*/ 39 h 3592"/>
                <a:gd name="T46" fmla="*/ 2010 w 3088"/>
                <a:gd name="T47" fmla="*/ 278 h 3592"/>
                <a:gd name="T48" fmla="*/ 2427 w 3088"/>
                <a:gd name="T49" fmla="*/ 456 h 3592"/>
                <a:gd name="T50" fmla="*/ 2828 w 3088"/>
                <a:gd name="T51" fmla="*/ 546 h 3592"/>
                <a:gd name="T52" fmla="*/ 3051 w 3088"/>
                <a:gd name="T53" fmla="*/ 577 h 3592"/>
                <a:gd name="T54" fmla="*/ 3087 w 3088"/>
                <a:gd name="T55" fmla="*/ 630 h 3592"/>
                <a:gd name="T56" fmla="*/ 3086 w 3088"/>
                <a:gd name="T57" fmla="*/ 1810 h 3592"/>
                <a:gd name="T58" fmla="*/ 3046 w 3088"/>
                <a:gd name="T59" fmla="*/ 2262 h 3592"/>
                <a:gd name="T60" fmla="*/ 2938 w 3088"/>
                <a:gd name="T61" fmla="*/ 2537 h 3592"/>
                <a:gd name="T62" fmla="*/ 2757 w 3088"/>
                <a:gd name="T63" fmla="*/ 2805 h 3592"/>
                <a:gd name="T64" fmla="*/ 2484 w 3088"/>
                <a:gd name="T65" fmla="*/ 3078 h 3592"/>
                <a:gd name="T66" fmla="*/ 2171 w 3088"/>
                <a:gd name="T67" fmla="*/ 3300 h 3592"/>
                <a:gd name="T68" fmla="*/ 1796 w 3088"/>
                <a:gd name="T69" fmla="*/ 3494 h 3592"/>
                <a:gd name="T70" fmla="*/ 1549 w 3088"/>
                <a:gd name="T71" fmla="*/ 3592 h 3592"/>
                <a:gd name="T72" fmla="*/ 1296 w 3088"/>
                <a:gd name="T73" fmla="*/ 3499 h 3592"/>
                <a:gd name="T74" fmla="*/ 891 w 3088"/>
                <a:gd name="T75" fmla="*/ 3284 h 3592"/>
                <a:gd name="T76" fmla="*/ 525 w 3088"/>
                <a:gd name="T77" fmla="*/ 3005 h 3592"/>
                <a:gd name="T78" fmla="*/ 282 w 3088"/>
                <a:gd name="T79" fmla="*/ 2741 h 3592"/>
                <a:gd name="T80" fmla="*/ 118 w 3088"/>
                <a:gd name="T81" fmla="*/ 2469 h 3592"/>
                <a:gd name="T82" fmla="*/ 25 w 3088"/>
                <a:gd name="T83" fmla="*/ 2161 h 3592"/>
                <a:gd name="T84" fmla="*/ 0 w 3088"/>
                <a:gd name="T85" fmla="*/ 1506 h 3592"/>
                <a:gd name="T86" fmla="*/ 3 w 3088"/>
                <a:gd name="T87" fmla="*/ 621 h 3592"/>
                <a:gd name="T88" fmla="*/ 44 w 3088"/>
                <a:gd name="T89" fmla="*/ 575 h 3592"/>
                <a:gd name="T90" fmla="*/ 324 w 3088"/>
                <a:gd name="T91" fmla="*/ 541 h 3592"/>
                <a:gd name="T92" fmla="*/ 764 w 3088"/>
                <a:gd name="T93" fmla="*/ 420 h 3592"/>
                <a:gd name="T94" fmla="*/ 1176 w 3088"/>
                <a:gd name="T95" fmla="*/ 224 h 3592"/>
                <a:gd name="T96" fmla="*/ 1489 w 3088"/>
                <a:gd name="T97" fmla="*/ 24 h 3592"/>
                <a:gd name="T98" fmla="*/ 1545 w 3088"/>
                <a:gd name="T99" fmla="*/ 0 h 3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88" h="3592">
                  <a:moveTo>
                    <a:pt x="1544" y="632"/>
                  </a:moveTo>
                  <a:lnTo>
                    <a:pt x="1453" y="635"/>
                  </a:lnTo>
                  <a:lnTo>
                    <a:pt x="1363" y="646"/>
                  </a:lnTo>
                  <a:lnTo>
                    <a:pt x="1277" y="663"/>
                  </a:lnTo>
                  <a:lnTo>
                    <a:pt x="1192" y="686"/>
                  </a:lnTo>
                  <a:lnTo>
                    <a:pt x="1110" y="715"/>
                  </a:lnTo>
                  <a:lnTo>
                    <a:pt x="1031" y="750"/>
                  </a:lnTo>
                  <a:lnTo>
                    <a:pt x="955" y="791"/>
                  </a:lnTo>
                  <a:lnTo>
                    <a:pt x="883" y="837"/>
                  </a:lnTo>
                  <a:lnTo>
                    <a:pt x="814" y="888"/>
                  </a:lnTo>
                  <a:lnTo>
                    <a:pt x="749" y="944"/>
                  </a:lnTo>
                  <a:lnTo>
                    <a:pt x="689" y="1004"/>
                  </a:lnTo>
                  <a:lnTo>
                    <a:pt x="634" y="1068"/>
                  </a:lnTo>
                  <a:lnTo>
                    <a:pt x="583" y="1136"/>
                  </a:lnTo>
                  <a:lnTo>
                    <a:pt x="537" y="1208"/>
                  </a:lnTo>
                  <a:lnTo>
                    <a:pt x="496" y="1284"/>
                  </a:lnTo>
                  <a:lnTo>
                    <a:pt x="461" y="1363"/>
                  </a:lnTo>
                  <a:lnTo>
                    <a:pt x="432" y="1445"/>
                  </a:lnTo>
                  <a:lnTo>
                    <a:pt x="409" y="1529"/>
                  </a:lnTo>
                  <a:lnTo>
                    <a:pt x="391" y="1617"/>
                  </a:lnTo>
                  <a:lnTo>
                    <a:pt x="381" y="1705"/>
                  </a:lnTo>
                  <a:lnTo>
                    <a:pt x="378" y="1796"/>
                  </a:lnTo>
                  <a:lnTo>
                    <a:pt x="381" y="1887"/>
                  </a:lnTo>
                  <a:lnTo>
                    <a:pt x="391" y="1976"/>
                  </a:lnTo>
                  <a:lnTo>
                    <a:pt x="409" y="2063"/>
                  </a:lnTo>
                  <a:lnTo>
                    <a:pt x="432" y="2148"/>
                  </a:lnTo>
                  <a:lnTo>
                    <a:pt x="461" y="2229"/>
                  </a:lnTo>
                  <a:lnTo>
                    <a:pt x="496" y="2308"/>
                  </a:lnTo>
                  <a:lnTo>
                    <a:pt x="537" y="2383"/>
                  </a:lnTo>
                  <a:lnTo>
                    <a:pt x="583" y="2456"/>
                  </a:lnTo>
                  <a:lnTo>
                    <a:pt x="634" y="2524"/>
                  </a:lnTo>
                  <a:lnTo>
                    <a:pt x="689" y="2589"/>
                  </a:lnTo>
                  <a:lnTo>
                    <a:pt x="749" y="2649"/>
                  </a:lnTo>
                  <a:lnTo>
                    <a:pt x="814" y="2705"/>
                  </a:lnTo>
                  <a:lnTo>
                    <a:pt x="883" y="2755"/>
                  </a:lnTo>
                  <a:lnTo>
                    <a:pt x="955" y="2801"/>
                  </a:lnTo>
                  <a:lnTo>
                    <a:pt x="1031" y="2842"/>
                  </a:lnTo>
                  <a:lnTo>
                    <a:pt x="1110" y="2877"/>
                  </a:lnTo>
                  <a:lnTo>
                    <a:pt x="1192" y="2906"/>
                  </a:lnTo>
                  <a:lnTo>
                    <a:pt x="1277" y="2929"/>
                  </a:lnTo>
                  <a:lnTo>
                    <a:pt x="1363" y="2947"/>
                  </a:lnTo>
                  <a:lnTo>
                    <a:pt x="1453" y="2957"/>
                  </a:lnTo>
                  <a:lnTo>
                    <a:pt x="1544" y="2961"/>
                  </a:lnTo>
                  <a:lnTo>
                    <a:pt x="1630" y="2958"/>
                  </a:lnTo>
                  <a:lnTo>
                    <a:pt x="1716" y="2948"/>
                  </a:lnTo>
                  <a:lnTo>
                    <a:pt x="1799" y="2933"/>
                  </a:lnTo>
                  <a:lnTo>
                    <a:pt x="1881" y="2911"/>
                  </a:lnTo>
                  <a:lnTo>
                    <a:pt x="1959" y="2884"/>
                  </a:lnTo>
                  <a:lnTo>
                    <a:pt x="2036" y="2853"/>
                  </a:lnTo>
                  <a:lnTo>
                    <a:pt x="2109" y="2815"/>
                  </a:lnTo>
                  <a:lnTo>
                    <a:pt x="2179" y="2773"/>
                  </a:lnTo>
                  <a:lnTo>
                    <a:pt x="2246" y="2726"/>
                  </a:lnTo>
                  <a:lnTo>
                    <a:pt x="2309" y="2674"/>
                  </a:lnTo>
                  <a:lnTo>
                    <a:pt x="2369" y="2620"/>
                  </a:lnTo>
                  <a:lnTo>
                    <a:pt x="2424" y="2559"/>
                  </a:lnTo>
                  <a:lnTo>
                    <a:pt x="2475" y="2497"/>
                  </a:lnTo>
                  <a:lnTo>
                    <a:pt x="2522" y="2430"/>
                  </a:lnTo>
                  <a:lnTo>
                    <a:pt x="2564" y="2360"/>
                  </a:lnTo>
                  <a:lnTo>
                    <a:pt x="2601" y="2287"/>
                  </a:lnTo>
                  <a:lnTo>
                    <a:pt x="2634" y="2211"/>
                  </a:lnTo>
                  <a:lnTo>
                    <a:pt x="2660" y="2133"/>
                  </a:lnTo>
                  <a:lnTo>
                    <a:pt x="2682" y="2052"/>
                  </a:lnTo>
                  <a:lnTo>
                    <a:pt x="2698" y="1969"/>
                  </a:lnTo>
                  <a:lnTo>
                    <a:pt x="2706" y="1883"/>
                  </a:lnTo>
                  <a:lnTo>
                    <a:pt x="2710" y="1796"/>
                  </a:lnTo>
                  <a:lnTo>
                    <a:pt x="2706" y="1705"/>
                  </a:lnTo>
                  <a:lnTo>
                    <a:pt x="2697" y="1617"/>
                  </a:lnTo>
                  <a:lnTo>
                    <a:pt x="2679" y="1529"/>
                  </a:lnTo>
                  <a:lnTo>
                    <a:pt x="2656" y="1445"/>
                  </a:lnTo>
                  <a:lnTo>
                    <a:pt x="2627" y="1363"/>
                  </a:lnTo>
                  <a:lnTo>
                    <a:pt x="2591" y="1284"/>
                  </a:lnTo>
                  <a:lnTo>
                    <a:pt x="2551" y="1208"/>
                  </a:lnTo>
                  <a:lnTo>
                    <a:pt x="2505" y="1136"/>
                  </a:lnTo>
                  <a:lnTo>
                    <a:pt x="2453" y="1068"/>
                  </a:lnTo>
                  <a:lnTo>
                    <a:pt x="2397" y="1004"/>
                  </a:lnTo>
                  <a:lnTo>
                    <a:pt x="2337" y="944"/>
                  </a:lnTo>
                  <a:lnTo>
                    <a:pt x="2274" y="888"/>
                  </a:lnTo>
                  <a:lnTo>
                    <a:pt x="2205" y="837"/>
                  </a:lnTo>
                  <a:lnTo>
                    <a:pt x="2132" y="791"/>
                  </a:lnTo>
                  <a:lnTo>
                    <a:pt x="2057" y="750"/>
                  </a:lnTo>
                  <a:lnTo>
                    <a:pt x="1978" y="715"/>
                  </a:lnTo>
                  <a:lnTo>
                    <a:pt x="1896" y="686"/>
                  </a:lnTo>
                  <a:lnTo>
                    <a:pt x="1811" y="663"/>
                  </a:lnTo>
                  <a:lnTo>
                    <a:pt x="1725" y="646"/>
                  </a:lnTo>
                  <a:lnTo>
                    <a:pt x="1635" y="635"/>
                  </a:lnTo>
                  <a:lnTo>
                    <a:pt x="1544" y="632"/>
                  </a:lnTo>
                  <a:close/>
                  <a:moveTo>
                    <a:pt x="1545" y="0"/>
                  </a:moveTo>
                  <a:lnTo>
                    <a:pt x="1557" y="1"/>
                  </a:lnTo>
                  <a:lnTo>
                    <a:pt x="1569" y="6"/>
                  </a:lnTo>
                  <a:lnTo>
                    <a:pt x="1583" y="14"/>
                  </a:lnTo>
                  <a:lnTo>
                    <a:pt x="1600" y="25"/>
                  </a:lnTo>
                  <a:lnTo>
                    <a:pt x="1621" y="39"/>
                  </a:lnTo>
                  <a:lnTo>
                    <a:pt x="1716" y="104"/>
                  </a:lnTo>
                  <a:lnTo>
                    <a:pt x="1812" y="165"/>
                  </a:lnTo>
                  <a:lnTo>
                    <a:pt x="1910" y="223"/>
                  </a:lnTo>
                  <a:lnTo>
                    <a:pt x="2010" y="278"/>
                  </a:lnTo>
                  <a:lnTo>
                    <a:pt x="2112" y="329"/>
                  </a:lnTo>
                  <a:lnTo>
                    <a:pt x="2215" y="375"/>
                  </a:lnTo>
                  <a:lnTo>
                    <a:pt x="2320" y="418"/>
                  </a:lnTo>
                  <a:lnTo>
                    <a:pt x="2427" y="456"/>
                  </a:lnTo>
                  <a:lnTo>
                    <a:pt x="2537" y="489"/>
                  </a:lnTo>
                  <a:lnTo>
                    <a:pt x="2648" y="516"/>
                  </a:lnTo>
                  <a:lnTo>
                    <a:pt x="2738" y="532"/>
                  </a:lnTo>
                  <a:lnTo>
                    <a:pt x="2828" y="546"/>
                  </a:lnTo>
                  <a:lnTo>
                    <a:pt x="2919" y="556"/>
                  </a:lnTo>
                  <a:lnTo>
                    <a:pt x="3010" y="567"/>
                  </a:lnTo>
                  <a:lnTo>
                    <a:pt x="3032" y="572"/>
                  </a:lnTo>
                  <a:lnTo>
                    <a:pt x="3051" y="577"/>
                  </a:lnTo>
                  <a:lnTo>
                    <a:pt x="3065" y="586"/>
                  </a:lnTo>
                  <a:lnTo>
                    <a:pt x="3075" y="597"/>
                  </a:lnTo>
                  <a:lnTo>
                    <a:pt x="3082" y="611"/>
                  </a:lnTo>
                  <a:lnTo>
                    <a:pt x="3087" y="630"/>
                  </a:lnTo>
                  <a:lnTo>
                    <a:pt x="3088" y="653"/>
                  </a:lnTo>
                  <a:lnTo>
                    <a:pt x="3088" y="1352"/>
                  </a:lnTo>
                  <a:lnTo>
                    <a:pt x="3088" y="1580"/>
                  </a:lnTo>
                  <a:lnTo>
                    <a:pt x="3086" y="1810"/>
                  </a:lnTo>
                  <a:lnTo>
                    <a:pt x="3080" y="2039"/>
                  </a:lnTo>
                  <a:lnTo>
                    <a:pt x="3074" y="2115"/>
                  </a:lnTo>
                  <a:lnTo>
                    <a:pt x="3063" y="2190"/>
                  </a:lnTo>
                  <a:lnTo>
                    <a:pt x="3046" y="2262"/>
                  </a:lnTo>
                  <a:lnTo>
                    <a:pt x="3025" y="2333"/>
                  </a:lnTo>
                  <a:lnTo>
                    <a:pt x="3000" y="2402"/>
                  </a:lnTo>
                  <a:lnTo>
                    <a:pt x="2972" y="2470"/>
                  </a:lnTo>
                  <a:lnTo>
                    <a:pt x="2938" y="2537"/>
                  </a:lnTo>
                  <a:lnTo>
                    <a:pt x="2900" y="2601"/>
                  </a:lnTo>
                  <a:lnTo>
                    <a:pt x="2860" y="2664"/>
                  </a:lnTo>
                  <a:lnTo>
                    <a:pt x="2817" y="2727"/>
                  </a:lnTo>
                  <a:lnTo>
                    <a:pt x="2757" y="2805"/>
                  </a:lnTo>
                  <a:lnTo>
                    <a:pt x="2693" y="2878"/>
                  </a:lnTo>
                  <a:lnTo>
                    <a:pt x="2627" y="2948"/>
                  </a:lnTo>
                  <a:lnTo>
                    <a:pt x="2556" y="3015"/>
                  </a:lnTo>
                  <a:lnTo>
                    <a:pt x="2484" y="3078"/>
                  </a:lnTo>
                  <a:lnTo>
                    <a:pt x="2410" y="3138"/>
                  </a:lnTo>
                  <a:lnTo>
                    <a:pt x="2332" y="3195"/>
                  </a:lnTo>
                  <a:lnTo>
                    <a:pt x="2252" y="3249"/>
                  </a:lnTo>
                  <a:lnTo>
                    <a:pt x="2171" y="3300"/>
                  </a:lnTo>
                  <a:lnTo>
                    <a:pt x="2086" y="3349"/>
                  </a:lnTo>
                  <a:lnTo>
                    <a:pt x="2001" y="3396"/>
                  </a:lnTo>
                  <a:lnTo>
                    <a:pt x="1900" y="3447"/>
                  </a:lnTo>
                  <a:lnTo>
                    <a:pt x="1796" y="3494"/>
                  </a:lnTo>
                  <a:lnTo>
                    <a:pt x="1692" y="3540"/>
                  </a:lnTo>
                  <a:lnTo>
                    <a:pt x="1588" y="3583"/>
                  </a:lnTo>
                  <a:lnTo>
                    <a:pt x="1570" y="3590"/>
                  </a:lnTo>
                  <a:lnTo>
                    <a:pt x="1549" y="3592"/>
                  </a:lnTo>
                  <a:lnTo>
                    <a:pt x="1530" y="3592"/>
                  </a:lnTo>
                  <a:lnTo>
                    <a:pt x="1511" y="3588"/>
                  </a:lnTo>
                  <a:lnTo>
                    <a:pt x="1404" y="3545"/>
                  </a:lnTo>
                  <a:lnTo>
                    <a:pt x="1296" y="3499"/>
                  </a:lnTo>
                  <a:lnTo>
                    <a:pt x="1192" y="3451"/>
                  </a:lnTo>
                  <a:lnTo>
                    <a:pt x="1089" y="3399"/>
                  </a:lnTo>
                  <a:lnTo>
                    <a:pt x="989" y="3343"/>
                  </a:lnTo>
                  <a:lnTo>
                    <a:pt x="891" y="3284"/>
                  </a:lnTo>
                  <a:lnTo>
                    <a:pt x="796" y="3220"/>
                  </a:lnTo>
                  <a:lnTo>
                    <a:pt x="702" y="3152"/>
                  </a:lnTo>
                  <a:lnTo>
                    <a:pt x="613" y="3081"/>
                  </a:lnTo>
                  <a:lnTo>
                    <a:pt x="525" y="3005"/>
                  </a:lnTo>
                  <a:lnTo>
                    <a:pt x="440" y="2924"/>
                  </a:lnTo>
                  <a:lnTo>
                    <a:pt x="385" y="2865"/>
                  </a:lnTo>
                  <a:lnTo>
                    <a:pt x="331" y="2803"/>
                  </a:lnTo>
                  <a:lnTo>
                    <a:pt x="282" y="2741"/>
                  </a:lnTo>
                  <a:lnTo>
                    <a:pt x="234" y="2677"/>
                  </a:lnTo>
                  <a:lnTo>
                    <a:pt x="192" y="2610"/>
                  </a:lnTo>
                  <a:lnTo>
                    <a:pt x="153" y="2540"/>
                  </a:lnTo>
                  <a:lnTo>
                    <a:pt x="118" y="2469"/>
                  </a:lnTo>
                  <a:lnTo>
                    <a:pt x="88" y="2394"/>
                  </a:lnTo>
                  <a:lnTo>
                    <a:pt x="62" y="2318"/>
                  </a:lnTo>
                  <a:lnTo>
                    <a:pt x="42" y="2239"/>
                  </a:lnTo>
                  <a:lnTo>
                    <a:pt x="25" y="2161"/>
                  </a:lnTo>
                  <a:lnTo>
                    <a:pt x="13" y="2084"/>
                  </a:lnTo>
                  <a:lnTo>
                    <a:pt x="5" y="2004"/>
                  </a:lnTo>
                  <a:lnTo>
                    <a:pt x="3" y="1925"/>
                  </a:lnTo>
                  <a:lnTo>
                    <a:pt x="0" y="1506"/>
                  </a:lnTo>
                  <a:lnTo>
                    <a:pt x="0" y="1087"/>
                  </a:lnTo>
                  <a:lnTo>
                    <a:pt x="1" y="668"/>
                  </a:lnTo>
                  <a:lnTo>
                    <a:pt x="1" y="642"/>
                  </a:lnTo>
                  <a:lnTo>
                    <a:pt x="3" y="621"/>
                  </a:lnTo>
                  <a:lnTo>
                    <a:pt x="9" y="604"/>
                  </a:lnTo>
                  <a:lnTo>
                    <a:pt x="16" y="591"/>
                  </a:lnTo>
                  <a:lnTo>
                    <a:pt x="28" y="582"/>
                  </a:lnTo>
                  <a:lnTo>
                    <a:pt x="44" y="575"/>
                  </a:lnTo>
                  <a:lnTo>
                    <a:pt x="65" y="571"/>
                  </a:lnTo>
                  <a:lnTo>
                    <a:pt x="91" y="569"/>
                  </a:lnTo>
                  <a:lnTo>
                    <a:pt x="209" y="558"/>
                  </a:lnTo>
                  <a:lnTo>
                    <a:pt x="324" y="541"/>
                  </a:lnTo>
                  <a:lnTo>
                    <a:pt x="437" y="518"/>
                  </a:lnTo>
                  <a:lnTo>
                    <a:pt x="548" y="491"/>
                  </a:lnTo>
                  <a:lnTo>
                    <a:pt x="657" y="458"/>
                  </a:lnTo>
                  <a:lnTo>
                    <a:pt x="764" y="420"/>
                  </a:lnTo>
                  <a:lnTo>
                    <a:pt x="869" y="377"/>
                  </a:lnTo>
                  <a:lnTo>
                    <a:pt x="973" y="330"/>
                  </a:lnTo>
                  <a:lnTo>
                    <a:pt x="1075" y="279"/>
                  </a:lnTo>
                  <a:lnTo>
                    <a:pt x="1176" y="224"/>
                  </a:lnTo>
                  <a:lnTo>
                    <a:pt x="1274" y="165"/>
                  </a:lnTo>
                  <a:lnTo>
                    <a:pt x="1372" y="102"/>
                  </a:lnTo>
                  <a:lnTo>
                    <a:pt x="1468" y="38"/>
                  </a:lnTo>
                  <a:lnTo>
                    <a:pt x="1489" y="24"/>
                  </a:lnTo>
                  <a:lnTo>
                    <a:pt x="1507" y="13"/>
                  </a:lnTo>
                  <a:lnTo>
                    <a:pt x="1521" y="5"/>
                  </a:lnTo>
                  <a:lnTo>
                    <a:pt x="1534" y="1"/>
                  </a:lnTo>
                  <a:lnTo>
                    <a:pt x="15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075153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75"/>
                                        </p:tgtEl>
                                        <p:attrNameLst>
                                          <p:attrName>style.visibility</p:attrName>
                                        </p:attrNameLst>
                                      </p:cBhvr>
                                      <p:to>
                                        <p:strVal val="visible"/>
                                      </p:to>
                                    </p:set>
                                    <p:anim calcmode="lin" valueType="num">
                                      <p:cBhvr additive="base">
                                        <p:cTn id="7" dur="500" fill="hold"/>
                                        <p:tgtEl>
                                          <p:spTgt spid="75"/>
                                        </p:tgtEl>
                                        <p:attrNameLst>
                                          <p:attrName>ppt_x</p:attrName>
                                        </p:attrNameLst>
                                      </p:cBhvr>
                                      <p:tavLst>
                                        <p:tav tm="0">
                                          <p:val>
                                            <p:strVal val="#ppt_x"/>
                                          </p:val>
                                        </p:tav>
                                        <p:tav tm="100000">
                                          <p:val>
                                            <p:strVal val="#ppt_x"/>
                                          </p:val>
                                        </p:tav>
                                      </p:tavLst>
                                    </p:anim>
                                    <p:anim calcmode="lin" valueType="num">
                                      <p:cBhvr additive="base">
                                        <p:cTn id="8" dur="500" fill="hold"/>
                                        <p:tgtEl>
                                          <p:spTgt spid="75"/>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Effect transition="in" filter="fade">
                                      <p:cBhvr>
                                        <p:cTn id="14" dur="500"/>
                                        <p:tgtEl>
                                          <p:spTgt spid="30"/>
                                        </p:tgtEl>
                                      </p:cBhvr>
                                    </p:animEffect>
                                  </p:childTnLst>
                                </p:cTn>
                              </p:par>
                            </p:childTnLst>
                          </p:cTn>
                        </p:par>
                      </p:childTnLst>
                    </p:cTn>
                  </p:par>
                  <p:par>
                    <p:cTn id="15" fill="hold">
                      <p:stCondLst>
                        <p:cond delay="indefinite"/>
                      </p:stCondLst>
                      <p:childTnLst>
                        <p:par>
                          <p:cTn id="16" fill="hold">
                            <p:stCondLst>
                              <p:cond delay="0"/>
                            </p:stCondLst>
                            <p:childTnLst>
                              <p:par>
                                <p:cTn id="17" presetID="49" presetClass="entr" presetSubtype="0" decel="100000" fill="hold" nodeType="click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p:cTn id="19" dur="500" fill="hold"/>
                                        <p:tgtEl>
                                          <p:spTgt spid="59"/>
                                        </p:tgtEl>
                                        <p:attrNameLst>
                                          <p:attrName>ppt_w</p:attrName>
                                        </p:attrNameLst>
                                      </p:cBhvr>
                                      <p:tavLst>
                                        <p:tav tm="0">
                                          <p:val>
                                            <p:fltVal val="0"/>
                                          </p:val>
                                        </p:tav>
                                        <p:tav tm="100000">
                                          <p:val>
                                            <p:strVal val="#ppt_w"/>
                                          </p:val>
                                        </p:tav>
                                      </p:tavLst>
                                    </p:anim>
                                    <p:anim calcmode="lin" valueType="num">
                                      <p:cBhvr>
                                        <p:cTn id="20" dur="500" fill="hold"/>
                                        <p:tgtEl>
                                          <p:spTgt spid="59"/>
                                        </p:tgtEl>
                                        <p:attrNameLst>
                                          <p:attrName>ppt_h</p:attrName>
                                        </p:attrNameLst>
                                      </p:cBhvr>
                                      <p:tavLst>
                                        <p:tav tm="0">
                                          <p:val>
                                            <p:fltVal val="0"/>
                                          </p:val>
                                        </p:tav>
                                        <p:tav tm="100000">
                                          <p:val>
                                            <p:strVal val="#ppt_h"/>
                                          </p:val>
                                        </p:tav>
                                      </p:tavLst>
                                    </p:anim>
                                    <p:anim calcmode="lin" valueType="num">
                                      <p:cBhvr>
                                        <p:cTn id="21" dur="500" fill="hold"/>
                                        <p:tgtEl>
                                          <p:spTgt spid="59"/>
                                        </p:tgtEl>
                                        <p:attrNameLst>
                                          <p:attrName>style.rotation</p:attrName>
                                        </p:attrNameLst>
                                      </p:cBhvr>
                                      <p:tavLst>
                                        <p:tav tm="0">
                                          <p:val>
                                            <p:fltVal val="360"/>
                                          </p:val>
                                        </p:tav>
                                        <p:tav tm="100000">
                                          <p:val>
                                            <p:fltVal val="0"/>
                                          </p:val>
                                        </p:tav>
                                      </p:tavLst>
                                    </p:anim>
                                    <p:animEffect transition="in" filter="fade">
                                      <p:cBhvr>
                                        <p:cTn id="22" dur="500"/>
                                        <p:tgtEl>
                                          <p:spTgt spid="59"/>
                                        </p:tgtEl>
                                      </p:cBhvr>
                                    </p:animEffect>
                                  </p:childTnLst>
                                </p:cTn>
                              </p:par>
                              <p:par>
                                <p:cTn id="23" presetID="2" presetClass="entr" presetSubtype="4" accel="20000" decel="80000" fill="hold" grpId="0" nodeType="with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additive="base">
                                        <p:cTn id="25" dur="500" fill="hold"/>
                                        <p:tgtEl>
                                          <p:spTgt spid="58"/>
                                        </p:tgtEl>
                                        <p:attrNameLst>
                                          <p:attrName>ppt_x</p:attrName>
                                        </p:attrNameLst>
                                      </p:cBhvr>
                                      <p:tavLst>
                                        <p:tav tm="0">
                                          <p:val>
                                            <p:strVal val="#ppt_x"/>
                                          </p:val>
                                        </p:tav>
                                        <p:tav tm="100000">
                                          <p:val>
                                            <p:strVal val="#ppt_x"/>
                                          </p:val>
                                        </p:tav>
                                      </p:tavLst>
                                    </p:anim>
                                    <p:anim calcmode="lin" valueType="num">
                                      <p:cBhvr additive="base">
                                        <p:cTn id="26" dur="500" fill="hold"/>
                                        <p:tgtEl>
                                          <p:spTgt spid="58"/>
                                        </p:tgtEl>
                                        <p:attrNameLst>
                                          <p:attrName>ppt_y</p:attrName>
                                        </p:attrNameLst>
                                      </p:cBhvr>
                                      <p:tavLst>
                                        <p:tav tm="0">
                                          <p:val>
                                            <p:strVal val="1+#ppt_h/2"/>
                                          </p:val>
                                        </p:tav>
                                        <p:tav tm="100000">
                                          <p:val>
                                            <p:strVal val="#ppt_y"/>
                                          </p:val>
                                        </p:tav>
                                      </p:tavLst>
                                    </p:anim>
                                  </p:childTnLst>
                                </p:cTn>
                              </p:par>
                            </p:childTnLst>
                          </p:cTn>
                        </p:par>
                        <p:par>
                          <p:cTn id="27" fill="hold">
                            <p:stCondLst>
                              <p:cond delay="500"/>
                            </p:stCondLst>
                            <p:childTnLst>
                              <p:par>
                                <p:cTn id="28" presetID="2" presetClass="entr" presetSubtype="4" accel="20000" decel="80000" fill="hold" nodeType="afterEffect">
                                  <p:stCondLst>
                                    <p:cond delay="0"/>
                                  </p:stCondLst>
                                  <p:childTnLst>
                                    <p:set>
                                      <p:cBhvr>
                                        <p:cTn id="29" dur="1" fill="hold">
                                          <p:stCondLst>
                                            <p:cond delay="0"/>
                                          </p:stCondLst>
                                        </p:cTn>
                                        <p:tgtEl>
                                          <p:spTgt spid="66"/>
                                        </p:tgtEl>
                                        <p:attrNameLst>
                                          <p:attrName>style.visibility</p:attrName>
                                        </p:attrNameLst>
                                      </p:cBhvr>
                                      <p:to>
                                        <p:strVal val="visible"/>
                                      </p:to>
                                    </p:set>
                                    <p:anim calcmode="lin" valueType="num">
                                      <p:cBhvr additive="base">
                                        <p:cTn id="30" dur="500" fill="hold"/>
                                        <p:tgtEl>
                                          <p:spTgt spid="66"/>
                                        </p:tgtEl>
                                        <p:attrNameLst>
                                          <p:attrName>ppt_x</p:attrName>
                                        </p:attrNameLst>
                                      </p:cBhvr>
                                      <p:tavLst>
                                        <p:tav tm="0">
                                          <p:val>
                                            <p:strVal val="#ppt_x"/>
                                          </p:val>
                                        </p:tav>
                                        <p:tav tm="100000">
                                          <p:val>
                                            <p:strVal val="#ppt_x"/>
                                          </p:val>
                                        </p:tav>
                                      </p:tavLst>
                                    </p:anim>
                                    <p:anim calcmode="lin" valueType="num">
                                      <p:cBhvr additive="base">
                                        <p:cTn id="31" dur="500" fill="hold"/>
                                        <p:tgtEl>
                                          <p:spTgt spid="66"/>
                                        </p:tgtEl>
                                        <p:attrNameLst>
                                          <p:attrName>ppt_y</p:attrName>
                                        </p:attrNameLst>
                                      </p:cBhvr>
                                      <p:tavLst>
                                        <p:tav tm="0">
                                          <p:val>
                                            <p:strVal val="1+#ppt_h/2"/>
                                          </p:val>
                                        </p:tav>
                                        <p:tav tm="100000">
                                          <p:val>
                                            <p:strVal val="#ppt_y"/>
                                          </p:val>
                                        </p:tav>
                                      </p:tavLst>
                                    </p:anim>
                                  </p:childTnLst>
                                </p:cTn>
                              </p:par>
                            </p:childTnLst>
                          </p:cTn>
                        </p:par>
                        <p:par>
                          <p:cTn id="32" fill="hold">
                            <p:stCondLst>
                              <p:cond delay="1000"/>
                            </p:stCondLst>
                            <p:childTnLst>
                              <p:par>
                                <p:cTn id="33" presetID="53" presetClass="entr" presetSubtype="16" fill="hold" grpId="0" nodeType="afterEffect">
                                  <p:stCondLst>
                                    <p:cond delay="0"/>
                                  </p:stCondLst>
                                  <p:childTnLst>
                                    <p:set>
                                      <p:cBhvr>
                                        <p:cTn id="34" dur="1" fill="hold">
                                          <p:stCondLst>
                                            <p:cond delay="0"/>
                                          </p:stCondLst>
                                        </p:cTn>
                                        <p:tgtEl>
                                          <p:spTgt spid="96"/>
                                        </p:tgtEl>
                                        <p:attrNameLst>
                                          <p:attrName>style.visibility</p:attrName>
                                        </p:attrNameLst>
                                      </p:cBhvr>
                                      <p:to>
                                        <p:strVal val="visible"/>
                                      </p:to>
                                    </p:set>
                                    <p:anim calcmode="lin" valueType="num">
                                      <p:cBhvr>
                                        <p:cTn id="35" dur="500" fill="hold"/>
                                        <p:tgtEl>
                                          <p:spTgt spid="96"/>
                                        </p:tgtEl>
                                        <p:attrNameLst>
                                          <p:attrName>ppt_w</p:attrName>
                                        </p:attrNameLst>
                                      </p:cBhvr>
                                      <p:tavLst>
                                        <p:tav tm="0">
                                          <p:val>
                                            <p:fltVal val="0"/>
                                          </p:val>
                                        </p:tav>
                                        <p:tav tm="100000">
                                          <p:val>
                                            <p:strVal val="#ppt_w"/>
                                          </p:val>
                                        </p:tav>
                                      </p:tavLst>
                                    </p:anim>
                                    <p:anim calcmode="lin" valueType="num">
                                      <p:cBhvr>
                                        <p:cTn id="36" dur="500" fill="hold"/>
                                        <p:tgtEl>
                                          <p:spTgt spid="96"/>
                                        </p:tgtEl>
                                        <p:attrNameLst>
                                          <p:attrName>ppt_h</p:attrName>
                                        </p:attrNameLst>
                                      </p:cBhvr>
                                      <p:tavLst>
                                        <p:tav tm="0">
                                          <p:val>
                                            <p:fltVal val="0"/>
                                          </p:val>
                                        </p:tav>
                                        <p:tav tm="100000">
                                          <p:val>
                                            <p:strVal val="#ppt_h"/>
                                          </p:val>
                                        </p:tav>
                                      </p:tavLst>
                                    </p:anim>
                                    <p:animEffect transition="in" filter="fade">
                                      <p:cBhvr>
                                        <p:cTn id="37" dur="500"/>
                                        <p:tgtEl>
                                          <p:spTgt spid="96"/>
                                        </p:tgtEl>
                                      </p:cBhvr>
                                    </p:animEffect>
                                  </p:childTnLst>
                                </p:cTn>
                              </p:par>
                              <p:par>
                                <p:cTn id="38" presetID="49" presetClass="entr" presetSubtype="0" decel="100000" fill="hold" nodeType="withEffect">
                                  <p:stCondLst>
                                    <p:cond delay="0"/>
                                  </p:stCondLst>
                                  <p:childTnLst>
                                    <p:set>
                                      <p:cBhvr>
                                        <p:cTn id="39" dur="1" fill="hold">
                                          <p:stCondLst>
                                            <p:cond delay="0"/>
                                          </p:stCondLst>
                                        </p:cTn>
                                        <p:tgtEl>
                                          <p:spTgt spid="143"/>
                                        </p:tgtEl>
                                        <p:attrNameLst>
                                          <p:attrName>style.visibility</p:attrName>
                                        </p:attrNameLst>
                                      </p:cBhvr>
                                      <p:to>
                                        <p:strVal val="visible"/>
                                      </p:to>
                                    </p:set>
                                    <p:anim calcmode="lin" valueType="num">
                                      <p:cBhvr>
                                        <p:cTn id="40" dur="500" fill="hold"/>
                                        <p:tgtEl>
                                          <p:spTgt spid="143"/>
                                        </p:tgtEl>
                                        <p:attrNameLst>
                                          <p:attrName>ppt_w</p:attrName>
                                        </p:attrNameLst>
                                      </p:cBhvr>
                                      <p:tavLst>
                                        <p:tav tm="0">
                                          <p:val>
                                            <p:fltVal val="0"/>
                                          </p:val>
                                        </p:tav>
                                        <p:tav tm="100000">
                                          <p:val>
                                            <p:strVal val="#ppt_w"/>
                                          </p:val>
                                        </p:tav>
                                      </p:tavLst>
                                    </p:anim>
                                    <p:anim calcmode="lin" valueType="num">
                                      <p:cBhvr>
                                        <p:cTn id="41" dur="500" fill="hold"/>
                                        <p:tgtEl>
                                          <p:spTgt spid="143"/>
                                        </p:tgtEl>
                                        <p:attrNameLst>
                                          <p:attrName>ppt_h</p:attrName>
                                        </p:attrNameLst>
                                      </p:cBhvr>
                                      <p:tavLst>
                                        <p:tav tm="0">
                                          <p:val>
                                            <p:fltVal val="0"/>
                                          </p:val>
                                        </p:tav>
                                        <p:tav tm="100000">
                                          <p:val>
                                            <p:strVal val="#ppt_h"/>
                                          </p:val>
                                        </p:tav>
                                      </p:tavLst>
                                    </p:anim>
                                    <p:anim calcmode="lin" valueType="num">
                                      <p:cBhvr>
                                        <p:cTn id="42" dur="500" fill="hold"/>
                                        <p:tgtEl>
                                          <p:spTgt spid="143"/>
                                        </p:tgtEl>
                                        <p:attrNameLst>
                                          <p:attrName>style.rotation</p:attrName>
                                        </p:attrNameLst>
                                      </p:cBhvr>
                                      <p:tavLst>
                                        <p:tav tm="0">
                                          <p:val>
                                            <p:fltVal val="360"/>
                                          </p:val>
                                        </p:tav>
                                        <p:tav tm="100000">
                                          <p:val>
                                            <p:fltVal val="0"/>
                                          </p:val>
                                        </p:tav>
                                      </p:tavLst>
                                    </p:anim>
                                    <p:animEffect transition="in" filter="fade">
                                      <p:cBhvr>
                                        <p:cTn id="43" dur="500"/>
                                        <p:tgtEl>
                                          <p:spTgt spid="143"/>
                                        </p:tgtEl>
                                      </p:cBhvr>
                                    </p:animEffect>
                                  </p:childTnLst>
                                </p:cTn>
                              </p:par>
                              <p:par>
                                <p:cTn id="44" presetID="2" presetClass="entr" presetSubtype="4" accel="20000" decel="80000" fill="hold" grpId="0" nodeType="withEffect">
                                  <p:stCondLst>
                                    <p:cond delay="0"/>
                                  </p:stCondLst>
                                  <p:childTnLst>
                                    <p:set>
                                      <p:cBhvr>
                                        <p:cTn id="45" dur="1" fill="hold">
                                          <p:stCondLst>
                                            <p:cond delay="0"/>
                                          </p:stCondLst>
                                        </p:cTn>
                                        <p:tgtEl>
                                          <p:spTgt spid="70"/>
                                        </p:tgtEl>
                                        <p:attrNameLst>
                                          <p:attrName>style.visibility</p:attrName>
                                        </p:attrNameLst>
                                      </p:cBhvr>
                                      <p:to>
                                        <p:strVal val="visible"/>
                                      </p:to>
                                    </p:set>
                                    <p:anim calcmode="lin" valueType="num">
                                      <p:cBhvr additive="base">
                                        <p:cTn id="46" dur="500" fill="hold"/>
                                        <p:tgtEl>
                                          <p:spTgt spid="70"/>
                                        </p:tgtEl>
                                        <p:attrNameLst>
                                          <p:attrName>ppt_x</p:attrName>
                                        </p:attrNameLst>
                                      </p:cBhvr>
                                      <p:tavLst>
                                        <p:tav tm="0">
                                          <p:val>
                                            <p:strVal val="#ppt_x"/>
                                          </p:val>
                                        </p:tav>
                                        <p:tav tm="100000">
                                          <p:val>
                                            <p:strVal val="#ppt_x"/>
                                          </p:val>
                                        </p:tav>
                                      </p:tavLst>
                                    </p:anim>
                                    <p:anim calcmode="lin" valueType="num">
                                      <p:cBhvr additive="base">
                                        <p:cTn id="47" dur="500" fill="hold"/>
                                        <p:tgtEl>
                                          <p:spTgt spid="70"/>
                                        </p:tgtEl>
                                        <p:attrNameLst>
                                          <p:attrName>ppt_y</p:attrName>
                                        </p:attrNameLst>
                                      </p:cBhvr>
                                      <p:tavLst>
                                        <p:tav tm="0">
                                          <p:val>
                                            <p:strVal val="1+#ppt_h/2"/>
                                          </p:val>
                                        </p:tav>
                                        <p:tav tm="100000">
                                          <p:val>
                                            <p:strVal val="#ppt_y"/>
                                          </p:val>
                                        </p:tav>
                                      </p:tavLst>
                                    </p:anim>
                                  </p:childTnLst>
                                </p:cTn>
                              </p:par>
                            </p:childTnLst>
                          </p:cTn>
                        </p:par>
                        <p:par>
                          <p:cTn id="48" fill="hold">
                            <p:stCondLst>
                              <p:cond delay="1500"/>
                            </p:stCondLst>
                            <p:childTnLst>
                              <p:par>
                                <p:cTn id="49" presetID="2" presetClass="entr" presetSubtype="4" accel="20000" decel="80000" fill="hold" nodeType="afterEffect">
                                  <p:stCondLst>
                                    <p:cond delay="0"/>
                                  </p:stCondLst>
                                  <p:childTnLst>
                                    <p:set>
                                      <p:cBhvr>
                                        <p:cTn id="50" dur="1" fill="hold">
                                          <p:stCondLst>
                                            <p:cond delay="0"/>
                                          </p:stCondLst>
                                        </p:cTn>
                                        <p:tgtEl>
                                          <p:spTgt spid="104"/>
                                        </p:tgtEl>
                                        <p:attrNameLst>
                                          <p:attrName>style.visibility</p:attrName>
                                        </p:attrNameLst>
                                      </p:cBhvr>
                                      <p:to>
                                        <p:strVal val="visible"/>
                                      </p:to>
                                    </p:set>
                                    <p:anim calcmode="lin" valueType="num">
                                      <p:cBhvr additive="base">
                                        <p:cTn id="51" dur="500" fill="hold"/>
                                        <p:tgtEl>
                                          <p:spTgt spid="104"/>
                                        </p:tgtEl>
                                        <p:attrNameLst>
                                          <p:attrName>ppt_x</p:attrName>
                                        </p:attrNameLst>
                                      </p:cBhvr>
                                      <p:tavLst>
                                        <p:tav tm="0">
                                          <p:val>
                                            <p:strVal val="#ppt_x"/>
                                          </p:val>
                                        </p:tav>
                                        <p:tav tm="100000">
                                          <p:val>
                                            <p:strVal val="#ppt_x"/>
                                          </p:val>
                                        </p:tav>
                                      </p:tavLst>
                                    </p:anim>
                                    <p:anim calcmode="lin" valueType="num">
                                      <p:cBhvr additive="base">
                                        <p:cTn id="52" dur="500" fill="hold"/>
                                        <p:tgtEl>
                                          <p:spTgt spid="104"/>
                                        </p:tgtEl>
                                        <p:attrNameLst>
                                          <p:attrName>ppt_y</p:attrName>
                                        </p:attrNameLst>
                                      </p:cBhvr>
                                      <p:tavLst>
                                        <p:tav tm="0">
                                          <p:val>
                                            <p:strVal val="1+#ppt_h/2"/>
                                          </p:val>
                                        </p:tav>
                                        <p:tav tm="100000">
                                          <p:val>
                                            <p:strVal val="#ppt_y"/>
                                          </p:val>
                                        </p:tav>
                                      </p:tavLst>
                                    </p:anim>
                                  </p:childTnLst>
                                </p:cTn>
                              </p:par>
                            </p:childTnLst>
                          </p:cTn>
                        </p:par>
                        <p:par>
                          <p:cTn id="53" fill="hold">
                            <p:stCondLst>
                              <p:cond delay="2000"/>
                            </p:stCondLst>
                            <p:childTnLst>
                              <p:par>
                                <p:cTn id="54" presetID="53" presetClass="entr" presetSubtype="16" fill="hold" grpId="0" nodeType="afterEffect">
                                  <p:stCondLst>
                                    <p:cond delay="0"/>
                                  </p:stCondLst>
                                  <p:childTnLst>
                                    <p:set>
                                      <p:cBhvr>
                                        <p:cTn id="55" dur="1" fill="hold">
                                          <p:stCondLst>
                                            <p:cond delay="0"/>
                                          </p:stCondLst>
                                        </p:cTn>
                                        <p:tgtEl>
                                          <p:spTgt spid="109"/>
                                        </p:tgtEl>
                                        <p:attrNameLst>
                                          <p:attrName>style.visibility</p:attrName>
                                        </p:attrNameLst>
                                      </p:cBhvr>
                                      <p:to>
                                        <p:strVal val="visible"/>
                                      </p:to>
                                    </p:set>
                                    <p:anim calcmode="lin" valueType="num">
                                      <p:cBhvr>
                                        <p:cTn id="56" dur="500" fill="hold"/>
                                        <p:tgtEl>
                                          <p:spTgt spid="109"/>
                                        </p:tgtEl>
                                        <p:attrNameLst>
                                          <p:attrName>ppt_w</p:attrName>
                                        </p:attrNameLst>
                                      </p:cBhvr>
                                      <p:tavLst>
                                        <p:tav tm="0">
                                          <p:val>
                                            <p:fltVal val="0"/>
                                          </p:val>
                                        </p:tav>
                                        <p:tav tm="100000">
                                          <p:val>
                                            <p:strVal val="#ppt_w"/>
                                          </p:val>
                                        </p:tav>
                                      </p:tavLst>
                                    </p:anim>
                                    <p:anim calcmode="lin" valueType="num">
                                      <p:cBhvr>
                                        <p:cTn id="57" dur="500" fill="hold"/>
                                        <p:tgtEl>
                                          <p:spTgt spid="109"/>
                                        </p:tgtEl>
                                        <p:attrNameLst>
                                          <p:attrName>ppt_h</p:attrName>
                                        </p:attrNameLst>
                                      </p:cBhvr>
                                      <p:tavLst>
                                        <p:tav tm="0">
                                          <p:val>
                                            <p:fltVal val="0"/>
                                          </p:val>
                                        </p:tav>
                                        <p:tav tm="100000">
                                          <p:val>
                                            <p:strVal val="#ppt_h"/>
                                          </p:val>
                                        </p:tav>
                                      </p:tavLst>
                                    </p:anim>
                                    <p:animEffect transition="in" filter="fade">
                                      <p:cBhvr>
                                        <p:cTn id="58" dur="500"/>
                                        <p:tgtEl>
                                          <p:spTgt spid="109"/>
                                        </p:tgtEl>
                                      </p:cBhvr>
                                    </p:animEffect>
                                  </p:childTnLst>
                                </p:cTn>
                              </p:par>
                              <p:par>
                                <p:cTn id="59" presetID="49" presetClass="entr" presetSubtype="0" decel="100000" fill="hold" nodeType="withEffect">
                                  <p:stCondLst>
                                    <p:cond delay="0"/>
                                  </p:stCondLst>
                                  <p:childTnLst>
                                    <p:set>
                                      <p:cBhvr>
                                        <p:cTn id="60" dur="1" fill="hold">
                                          <p:stCondLst>
                                            <p:cond delay="0"/>
                                          </p:stCondLst>
                                        </p:cTn>
                                        <p:tgtEl>
                                          <p:spTgt spid="156"/>
                                        </p:tgtEl>
                                        <p:attrNameLst>
                                          <p:attrName>style.visibility</p:attrName>
                                        </p:attrNameLst>
                                      </p:cBhvr>
                                      <p:to>
                                        <p:strVal val="visible"/>
                                      </p:to>
                                    </p:set>
                                    <p:anim calcmode="lin" valueType="num">
                                      <p:cBhvr>
                                        <p:cTn id="61" dur="500" fill="hold"/>
                                        <p:tgtEl>
                                          <p:spTgt spid="156"/>
                                        </p:tgtEl>
                                        <p:attrNameLst>
                                          <p:attrName>ppt_w</p:attrName>
                                        </p:attrNameLst>
                                      </p:cBhvr>
                                      <p:tavLst>
                                        <p:tav tm="0">
                                          <p:val>
                                            <p:fltVal val="0"/>
                                          </p:val>
                                        </p:tav>
                                        <p:tav tm="100000">
                                          <p:val>
                                            <p:strVal val="#ppt_w"/>
                                          </p:val>
                                        </p:tav>
                                      </p:tavLst>
                                    </p:anim>
                                    <p:anim calcmode="lin" valueType="num">
                                      <p:cBhvr>
                                        <p:cTn id="62" dur="500" fill="hold"/>
                                        <p:tgtEl>
                                          <p:spTgt spid="156"/>
                                        </p:tgtEl>
                                        <p:attrNameLst>
                                          <p:attrName>ppt_h</p:attrName>
                                        </p:attrNameLst>
                                      </p:cBhvr>
                                      <p:tavLst>
                                        <p:tav tm="0">
                                          <p:val>
                                            <p:fltVal val="0"/>
                                          </p:val>
                                        </p:tav>
                                        <p:tav tm="100000">
                                          <p:val>
                                            <p:strVal val="#ppt_h"/>
                                          </p:val>
                                        </p:tav>
                                      </p:tavLst>
                                    </p:anim>
                                    <p:anim calcmode="lin" valueType="num">
                                      <p:cBhvr>
                                        <p:cTn id="63" dur="500" fill="hold"/>
                                        <p:tgtEl>
                                          <p:spTgt spid="156"/>
                                        </p:tgtEl>
                                        <p:attrNameLst>
                                          <p:attrName>style.rotation</p:attrName>
                                        </p:attrNameLst>
                                      </p:cBhvr>
                                      <p:tavLst>
                                        <p:tav tm="0">
                                          <p:val>
                                            <p:fltVal val="360"/>
                                          </p:val>
                                        </p:tav>
                                        <p:tav tm="100000">
                                          <p:val>
                                            <p:fltVal val="0"/>
                                          </p:val>
                                        </p:tav>
                                      </p:tavLst>
                                    </p:anim>
                                    <p:animEffect transition="in" filter="fade">
                                      <p:cBhvr>
                                        <p:cTn id="64" dur="500"/>
                                        <p:tgtEl>
                                          <p:spTgt spid="156"/>
                                        </p:tgtEl>
                                      </p:cBhvr>
                                    </p:animEffect>
                                  </p:childTnLst>
                                </p:cTn>
                              </p:par>
                              <p:par>
                                <p:cTn id="65" presetID="2" presetClass="entr" presetSubtype="4" accel="20000" decel="80000" fill="hold" grpId="0" nodeType="withEffect">
                                  <p:stCondLst>
                                    <p:cond delay="0"/>
                                  </p:stCondLst>
                                  <p:childTnLst>
                                    <p:set>
                                      <p:cBhvr>
                                        <p:cTn id="66" dur="1" fill="hold">
                                          <p:stCondLst>
                                            <p:cond delay="0"/>
                                          </p:stCondLst>
                                        </p:cTn>
                                        <p:tgtEl>
                                          <p:spTgt spid="108"/>
                                        </p:tgtEl>
                                        <p:attrNameLst>
                                          <p:attrName>style.visibility</p:attrName>
                                        </p:attrNameLst>
                                      </p:cBhvr>
                                      <p:to>
                                        <p:strVal val="visible"/>
                                      </p:to>
                                    </p:set>
                                    <p:anim calcmode="lin" valueType="num">
                                      <p:cBhvr additive="base">
                                        <p:cTn id="67" dur="500" fill="hold"/>
                                        <p:tgtEl>
                                          <p:spTgt spid="108"/>
                                        </p:tgtEl>
                                        <p:attrNameLst>
                                          <p:attrName>ppt_x</p:attrName>
                                        </p:attrNameLst>
                                      </p:cBhvr>
                                      <p:tavLst>
                                        <p:tav tm="0">
                                          <p:val>
                                            <p:strVal val="#ppt_x"/>
                                          </p:val>
                                        </p:tav>
                                        <p:tav tm="100000">
                                          <p:val>
                                            <p:strVal val="#ppt_x"/>
                                          </p:val>
                                        </p:tav>
                                      </p:tavLst>
                                    </p:anim>
                                    <p:anim calcmode="lin" valueType="num">
                                      <p:cBhvr additive="base">
                                        <p:cTn id="68" dur="500" fill="hold"/>
                                        <p:tgtEl>
                                          <p:spTgt spid="108"/>
                                        </p:tgtEl>
                                        <p:attrNameLst>
                                          <p:attrName>ppt_y</p:attrName>
                                        </p:attrNameLst>
                                      </p:cBhvr>
                                      <p:tavLst>
                                        <p:tav tm="0">
                                          <p:val>
                                            <p:strVal val="1+#ppt_h/2"/>
                                          </p:val>
                                        </p:tav>
                                        <p:tav tm="100000">
                                          <p:val>
                                            <p:strVal val="#ppt_y"/>
                                          </p:val>
                                        </p:tav>
                                      </p:tavLst>
                                    </p:anim>
                                  </p:childTnLst>
                                </p:cTn>
                              </p:par>
                            </p:childTnLst>
                          </p:cTn>
                        </p:par>
                        <p:par>
                          <p:cTn id="69" fill="hold">
                            <p:stCondLst>
                              <p:cond delay="2500"/>
                            </p:stCondLst>
                            <p:childTnLst>
                              <p:par>
                                <p:cTn id="70" presetID="2" presetClass="entr" presetSubtype="4" accel="20000" decel="80000" fill="hold" nodeType="afterEffect">
                                  <p:stCondLst>
                                    <p:cond delay="0"/>
                                  </p:stCondLst>
                                  <p:childTnLst>
                                    <p:set>
                                      <p:cBhvr>
                                        <p:cTn id="71" dur="1" fill="hold">
                                          <p:stCondLst>
                                            <p:cond delay="0"/>
                                          </p:stCondLst>
                                        </p:cTn>
                                        <p:tgtEl>
                                          <p:spTgt spid="117"/>
                                        </p:tgtEl>
                                        <p:attrNameLst>
                                          <p:attrName>style.visibility</p:attrName>
                                        </p:attrNameLst>
                                      </p:cBhvr>
                                      <p:to>
                                        <p:strVal val="visible"/>
                                      </p:to>
                                    </p:set>
                                    <p:anim calcmode="lin" valueType="num">
                                      <p:cBhvr additive="base">
                                        <p:cTn id="72" dur="500" fill="hold"/>
                                        <p:tgtEl>
                                          <p:spTgt spid="117"/>
                                        </p:tgtEl>
                                        <p:attrNameLst>
                                          <p:attrName>ppt_x</p:attrName>
                                        </p:attrNameLst>
                                      </p:cBhvr>
                                      <p:tavLst>
                                        <p:tav tm="0">
                                          <p:val>
                                            <p:strVal val="#ppt_x"/>
                                          </p:val>
                                        </p:tav>
                                        <p:tav tm="100000">
                                          <p:val>
                                            <p:strVal val="#ppt_x"/>
                                          </p:val>
                                        </p:tav>
                                      </p:tavLst>
                                    </p:anim>
                                    <p:anim calcmode="lin" valueType="num">
                                      <p:cBhvr additive="base">
                                        <p:cTn id="73" dur="500" fill="hold"/>
                                        <p:tgtEl>
                                          <p:spTgt spid="117"/>
                                        </p:tgtEl>
                                        <p:attrNameLst>
                                          <p:attrName>ppt_y</p:attrName>
                                        </p:attrNameLst>
                                      </p:cBhvr>
                                      <p:tavLst>
                                        <p:tav tm="0">
                                          <p:val>
                                            <p:strVal val="1+#ppt_h/2"/>
                                          </p:val>
                                        </p:tav>
                                        <p:tav tm="100000">
                                          <p:val>
                                            <p:strVal val="#ppt_y"/>
                                          </p:val>
                                        </p:tav>
                                      </p:tavLst>
                                    </p:anim>
                                  </p:childTnLst>
                                </p:cTn>
                              </p:par>
                            </p:childTnLst>
                          </p:cTn>
                        </p:par>
                        <p:par>
                          <p:cTn id="74" fill="hold">
                            <p:stCondLst>
                              <p:cond delay="3000"/>
                            </p:stCondLst>
                            <p:childTnLst>
                              <p:par>
                                <p:cTn id="75" presetID="53" presetClass="entr" presetSubtype="16" fill="hold" grpId="0" nodeType="afterEffect">
                                  <p:stCondLst>
                                    <p:cond delay="0"/>
                                  </p:stCondLst>
                                  <p:childTnLst>
                                    <p:set>
                                      <p:cBhvr>
                                        <p:cTn id="76" dur="1" fill="hold">
                                          <p:stCondLst>
                                            <p:cond delay="0"/>
                                          </p:stCondLst>
                                        </p:cTn>
                                        <p:tgtEl>
                                          <p:spTgt spid="122"/>
                                        </p:tgtEl>
                                        <p:attrNameLst>
                                          <p:attrName>style.visibility</p:attrName>
                                        </p:attrNameLst>
                                      </p:cBhvr>
                                      <p:to>
                                        <p:strVal val="visible"/>
                                      </p:to>
                                    </p:set>
                                    <p:anim calcmode="lin" valueType="num">
                                      <p:cBhvr>
                                        <p:cTn id="77" dur="500" fill="hold"/>
                                        <p:tgtEl>
                                          <p:spTgt spid="122"/>
                                        </p:tgtEl>
                                        <p:attrNameLst>
                                          <p:attrName>ppt_w</p:attrName>
                                        </p:attrNameLst>
                                      </p:cBhvr>
                                      <p:tavLst>
                                        <p:tav tm="0">
                                          <p:val>
                                            <p:fltVal val="0"/>
                                          </p:val>
                                        </p:tav>
                                        <p:tav tm="100000">
                                          <p:val>
                                            <p:strVal val="#ppt_w"/>
                                          </p:val>
                                        </p:tav>
                                      </p:tavLst>
                                    </p:anim>
                                    <p:anim calcmode="lin" valueType="num">
                                      <p:cBhvr>
                                        <p:cTn id="78" dur="500" fill="hold"/>
                                        <p:tgtEl>
                                          <p:spTgt spid="122"/>
                                        </p:tgtEl>
                                        <p:attrNameLst>
                                          <p:attrName>ppt_h</p:attrName>
                                        </p:attrNameLst>
                                      </p:cBhvr>
                                      <p:tavLst>
                                        <p:tav tm="0">
                                          <p:val>
                                            <p:fltVal val="0"/>
                                          </p:val>
                                        </p:tav>
                                        <p:tav tm="100000">
                                          <p:val>
                                            <p:strVal val="#ppt_h"/>
                                          </p:val>
                                        </p:tav>
                                      </p:tavLst>
                                    </p:anim>
                                    <p:animEffect transition="in" filter="fade">
                                      <p:cBhvr>
                                        <p:cTn id="79" dur="500"/>
                                        <p:tgtEl>
                                          <p:spTgt spid="122"/>
                                        </p:tgtEl>
                                      </p:cBhvr>
                                    </p:animEffect>
                                  </p:childTnLst>
                                </p:cTn>
                              </p:par>
                              <p:par>
                                <p:cTn id="80" presetID="49" presetClass="entr" presetSubtype="0" decel="100000" fill="hold" grpId="0" nodeType="withEffect">
                                  <p:stCondLst>
                                    <p:cond delay="0"/>
                                  </p:stCondLst>
                                  <p:childTnLst>
                                    <p:set>
                                      <p:cBhvr>
                                        <p:cTn id="81" dur="1" fill="hold">
                                          <p:stCondLst>
                                            <p:cond delay="0"/>
                                          </p:stCondLst>
                                        </p:cTn>
                                        <p:tgtEl>
                                          <p:spTgt spid="155"/>
                                        </p:tgtEl>
                                        <p:attrNameLst>
                                          <p:attrName>style.visibility</p:attrName>
                                        </p:attrNameLst>
                                      </p:cBhvr>
                                      <p:to>
                                        <p:strVal val="visible"/>
                                      </p:to>
                                    </p:set>
                                    <p:anim calcmode="lin" valueType="num">
                                      <p:cBhvr>
                                        <p:cTn id="82" dur="500" fill="hold"/>
                                        <p:tgtEl>
                                          <p:spTgt spid="155"/>
                                        </p:tgtEl>
                                        <p:attrNameLst>
                                          <p:attrName>ppt_w</p:attrName>
                                        </p:attrNameLst>
                                      </p:cBhvr>
                                      <p:tavLst>
                                        <p:tav tm="0">
                                          <p:val>
                                            <p:fltVal val="0"/>
                                          </p:val>
                                        </p:tav>
                                        <p:tav tm="100000">
                                          <p:val>
                                            <p:strVal val="#ppt_w"/>
                                          </p:val>
                                        </p:tav>
                                      </p:tavLst>
                                    </p:anim>
                                    <p:anim calcmode="lin" valueType="num">
                                      <p:cBhvr>
                                        <p:cTn id="83" dur="500" fill="hold"/>
                                        <p:tgtEl>
                                          <p:spTgt spid="155"/>
                                        </p:tgtEl>
                                        <p:attrNameLst>
                                          <p:attrName>ppt_h</p:attrName>
                                        </p:attrNameLst>
                                      </p:cBhvr>
                                      <p:tavLst>
                                        <p:tav tm="0">
                                          <p:val>
                                            <p:fltVal val="0"/>
                                          </p:val>
                                        </p:tav>
                                        <p:tav tm="100000">
                                          <p:val>
                                            <p:strVal val="#ppt_h"/>
                                          </p:val>
                                        </p:tav>
                                      </p:tavLst>
                                    </p:anim>
                                    <p:anim calcmode="lin" valueType="num">
                                      <p:cBhvr>
                                        <p:cTn id="84" dur="500" fill="hold"/>
                                        <p:tgtEl>
                                          <p:spTgt spid="155"/>
                                        </p:tgtEl>
                                        <p:attrNameLst>
                                          <p:attrName>style.rotation</p:attrName>
                                        </p:attrNameLst>
                                      </p:cBhvr>
                                      <p:tavLst>
                                        <p:tav tm="0">
                                          <p:val>
                                            <p:fltVal val="360"/>
                                          </p:val>
                                        </p:tav>
                                        <p:tav tm="100000">
                                          <p:val>
                                            <p:fltVal val="0"/>
                                          </p:val>
                                        </p:tav>
                                      </p:tavLst>
                                    </p:anim>
                                    <p:animEffect transition="in" filter="fade">
                                      <p:cBhvr>
                                        <p:cTn id="85" dur="500"/>
                                        <p:tgtEl>
                                          <p:spTgt spid="155"/>
                                        </p:tgtEl>
                                      </p:cBhvr>
                                    </p:animEffect>
                                  </p:childTnLst>
                                </p:cTn>
                              </p:par>
                              <p:par>
                                <p:cTn id="86" presetID="2" presetClass="entr" presetSubtype="4" accel="20000" decel="80000" fill="hold" grpId="0" nodeType="withEffect">
                                  <p:stCondLst>
                                    <p:cond delay="0"/>
                                  </p:stCondLst>
                                  <p:childTnLst>
                                    <p:set>
                                      <p:cBhvr>
                                        <p:cTn id="87" dur="1" fill="hold">
                                          <p:stCondLst>
                                            <p:cond delay="0"/>
                                          </p:stCondLst>
                                        </p:cTn>
                                        <p:tgtEl>
                                          <p:spTgt spid="121"/>
                                        </p:tgtEl>
                                        <p:attrNameLst>
                                          <p:attrName>style.visibility</p:attrName>
                                        </p:attrNameLst>
                                      </p:cBhvr>
                                      <p:to>
                                        <p:strVal val="visible"/>
                                      </p:to>
                                    </p:set>
                                    <p:anim calcmode="lin" valueType="num">
                                      <p:cBhvr additive="base">
                                        <p:cTn id="88" dur="500" fill="hold"/>
                                        <p:tgtEl>
                                          <p:spTgt spid="121"/>
                                        </p:tgtEl>
                                        <p:attrNameLst>
                                          <p:attrName>ppt_x</p:attrName>
                                        </p:attrNameLst>
                                      </p:cBhvr>
                                      <p:tavLst>
                                        <p:tav tm="0">
                                          <p:val>
                                            <p:strVal val="#ppt_x"/>
                                          </p:val>
                                        </p:tav>
                                        <p:tav tm="100000">
                                          <p:val>
                                            <p:strVal val="#ppt_x"/>
                                          </p:val>
                                        </p:tav>
                                      </p:tavLst>
                                    </p:anim>
                                    <p:anim calcmode="lin" valueType="num">
                                      <p:cBhvr additive="base">
                                        <p:cTn id="89" dur="500" fill="hold"/>
                                        <p:tgtEl>
                                          <p:spTgt spid="121"/>
                                        </p:tgtEl>
                                        <p:attrNameLst>
                                          <p:attrName>ppt_y</p:attrName>
                                        </p:attrNameLst>
                                      </p:cBhvr>
                                      <p:tavLst>
                                        <p:tav tm="0">
                                          <p:val>
                                            <p:strVal val="1+#ppt_h/2"/>
                                          </p:val>
                                        </p:tav>
                                        <p:tav tm="100000">
                                          <p:val>
                                            <p:strVal val="#ppt_y"/>
                                          </p:val>
                                        </p:tav>
                                      </p:tavLst>
                                    </p:anim>
                                  </p:childTnLst>
                                </p:cTn>
                              </p:par>
                            </p:childTnLst>
                          </p:cTn>
                        </p:par>
                        <p:par>
                          <p:cTn id="90" fill="hold">
                            <p:stCondLst>
                              <p:cond delay="3500"/>
                            </p:stCondLst>
                            <p:childTnLst>
                              <p:par>
                                <p:cTn id="91" presetID="2" presetClass="entr" presetSubtype="4" accel="20000" decel="80000" fill="hold" nodeType="afterEffect">
                                  <p:stCondLst>
                                    <p:cond delay="0"/>
                                  </p:stCondLst>
                                  <p:childTnLst>
                                    <p:set>
                                      <p:cBhvr>
                                        <p:cTn id="92" dur="1" fill="hold">
                                          <p:stCondLst>
                                            <p:cond delay="0"/>
                                          </p:stCondLst>
                                        </p:cTn>
                                        <p:tgtEl>
                                          <p:spTgt spid="130"/>
                                        </p:tgtEl>
                                        <p:attrNameLst>
                                          <p:attrName>style.visibility</p:attrName>
                                        </p:attrNameLst>
                                      </p:cBhvr>
                                      <p:to>
                                        <p:strVal val="visible"/>
                                      </p:to>
                                    </p:set>
                                    <p:anim calcmode="lin" valueType="num">
                                      <p:cBhvr additive="base">
                                        <p:cTn id="93" dur="500" fill="hold"/>
                                        <p:tgtEl>
                                          <p:spTgt spid="130"/>
                                        </p:tgtEl>
                                        <p:attrNameLst>
                                          <p:attrName>ppt_x</p:attrName>
                                        </p:attrNameLst>
                                      </p:cBhvr>
                                      <p:tavLst>
                                        <p:tav tm="0">
                                          <p:val>
                                            <p:strVal val="#ppt_x"/>
                                          </p:val>
                                        </p:tav>
                                        <p:tav tm="100000">
                                          <p:val>
                                            <p:strVal val="#ppt_x"/>
                                          </p:val>
                                        </p:tav>
                                      </p:tavLst>
                                    </p:anim>
                                    <p:anim calcmode="lin" valueType="num">
                                      <p:cBhvr additive="base">
                                        <p:cTn id="94" dur="500" fill="hold"/>
                                        <p:tgtEl>
                                          <p:spTgt spid="130"/>
                                        </p:tgtEl>
                                        <p:attrNameLst>
                                          <p:attrName>ppt_y</p:attrName>
                                        </p:attrNameLst>
                                      </p:cBhvr>
                                      <p:tavLst>
                                        <p:tav tm="0">
                                          <p:val>
                                            <p:strVal val="1+#ppt_h/2"/>
                                          </p:val>
                                        </p:tav>
                                        <p:tav tm="100000">
                                          <p:val>
                                            <p:strVal val="#ppt_y"/>
                                          </p:val>
                                        </p:tav>
                                      </p:tavLst>
                                    </p:anim>
                                  </p:childTnLst>
                                </p:cTn>
                              </p:par>
                            </p:childTnLst>
                          </p:cTn>
                        </p:par>
                        <p:par>
                          <p:cTn id="95" fill="hold">
                            <p:stCondLst>
                              <p:cond delay="4000"/>
                            </p:stCondLst>
                            <p:childTnLst>
                              <p:par>
                                <p:cTn id="96" presetID="53" presetClass="entr" presetSubtype="16" fill="hold" grpId="0" nodeType="afterEffect">
                                  <p:stCondLst>
                                    <p:cond delay="0"/>
                                  </p:stCondLst>
                                  <p:childTnLst>
                                    <p:set>
                                      <p:cBhvr>
                                        <p:cTn id="97" dur="1" fill="hold">
                                          <p:stCondLst>
                                            <p:cond delay="0"/>
                                          </p:stCondLst>
                                        </p:cTn>
                                        <p:tgtEl>
                                          <p:spTgt spid="135"/>
                                        </p:tgtEl>
                                        <p:attrNameLst>
                                          <p:attrName>style.visibility</p:attrName>
                                        </p:attrNameLst>
                                      </p:cBhvr>
                                      <p:to>
                                        <p:strVal val="visible"/>
                                      </p:to>
                                    </p:set>
                                    <p:anim calcmode="lin" valueType="num">
                                      <p:cBhvr>
                                        <p:cTn id="98" dur="500" fill="hold"/>
                                        <p:tgtEl>
                                          <p:spTgt spid="135"/>
                                        </p:tgtEl>
                                        <p:attrNameLst>
                                          <p:attrName>ppt_w</p:attrName>
                                        </p:attrNameLst>
                                      </p:cBhvr>
                                      <p:tavLst>
                                        <p:tav tm="0">
                                          <p:val>
                                            <p:fltVal val="0"/>
                                          </p:val>
                                        </p:tav>
                                        <p:tav tm="100000">
                                          <p:val>
                                            <p:strVal val="#ppt_w"/>
                                          </p:val>
                                        </p:tav>
                                      </p:tavLst>
                                    </p:anim>
                                    <p:anim calcmode="lin" valueType="num">
                                      <p:cBhvr>
                                        <p:cTn id="99" dur="500" fill="hold"/>
                                        <p:tgtEl>
                                          <p:spTgt spid="135"/>
                                        </p:tgtEl>
                                        <p:attrNameLst>
                                          <p:attrName>ppt_h</p:attrName>
                                        </p:attrNameLst>
                                      </p:cBhvr>
                                      <p:tavLst>
                                        <p:tav tm="0">
                                          <p:val>
                                            <p:fltVal val="0"/>
                                          </p:val>
                                        </p:tav>
                                        <p:tav tm="100000">
                                          <p:val>
                                            <p:strVal val="#ppt_h"/>
                                          </p:val>
                                        </p:tav>
                                      </p:tavLst>
                                    </p:anim>
                                    <p:animEffect transition="in" filter="fade">
                                      <p:cBhvr>
                                        <p:cTn id="100" dur="500"/>
                                        <p:tgtEl>
                                          <p:spTgt spid="135"/>
                                        </p:tgtEl>
                                      </p:cBhvr>
                                    </p:animEffect>
                                  </p:childTnLst>
                                </p:cTn>
                              </p:par>
                              <p:par>
                                <p:cTn id="101" presetID="49" presetClass="entr" presetSubtype="0" decel="100000" fill="hold" nodeType="withEffect">
                                  <p:stCondLst>
                                    <p:cond delay="0"/>
                                  </p:stCondLst>
                                  <p:childTnLst>
                                    <p:set>
                                      <p:cBhvr>
                                        <p:cTn id="102" dur="1" fill="hold">
                                          <p:stCondLst>
                                            <p:cond delay="0"/>
                                          </p:stCondLst>
                                        </p:cTn>
                                        <p:tgtEl>
                                          <p:spTgt spid="148"/>
                                        </p:tgtEl>
                                        <p:attrNameLst>
                                          <p:attrName>style.visibility</p:attrName>
                                        </p:attrNameLst>
                                      </p:cBhvr>
                                      <p:to>
                                        <p:strVal val="visible"/>
                                      </p:to>
                                    </p:set>
                                    <p:anim calcmode="lin" valueType="num">
                                      <p:cBhvr>
                                        <p:cTn id="103" dur="500" fill="hold"/>
                                        <p:tgtEl>
                                          <p:spTgt spid="148"/>
                                        </p:tgtEl>
                                        <p:attrNameLst>
                                          <p:attrName>ppt_w</p:attrName>
                                        </p:attrNameLst>
                                      </p:cBhvr>
                                      <p:tavLst>
                                        <p:tav tm="0">
                                          <p:val>
                                            <p:fltVal val="0"/>
                                          </p:val>
                                        </p:tav>
                                        <p:tav tm="100000">
                                          <p:val>
                                            <p:strVal val="#ppt_w"/>
                                          </p:val>
                                        </p:tav>
                                      </p:tavLst>
                                    </p:anim>
                                    <p:anim calcmode="lin" valueType="num">
                                      <p:cBhvr>
                                        <p:cTn id="104" dur="500" fill="hold"/>
                                        <p:tgtEl>
                                          <p:spTgt spid="148"/>
                                        </p:tgtEl>
                                        <p:attrNameLst>
                                          <p:attrName>ppt_h</p:attrName>
                                        </p:attrNameLst>
                                      </p:cBhvr>
                                      <p:tavLst>
                                        <p:tav tm="0">
                                          <p:val>
                                            <p:fltVal val="0"/>
                                          </p:val>
                                        </p:tav>
                                        <p:tav tm="100000">
                                          <p:val>
                                            <p:strVal val="#ppt_h"/>
                                          </p:val>
                                        </p:tav>
                                      </p:tavLst>
                                    </p:anim>
                                    <p:anim calcmode="lin" valueType="num">
                                      <p:cBhvr>
                                        <p:cTn id="105" dur="500" fill="hold"/>
                                        <p:tgtEl>
                                          <p:spTgt spid="148"/>
                                        </p:tgtEl>
                                        <p:attrNameLst>
                                          <p:attrName>style.rotation</p:attrName>
                                        </p:attrNameLst>
                                      </p:cBhvr>
                                      <p:tavLst>
                                        <p:tav tm="0">
                                          <p:val>
                                            <p:fltVal val="360"/>
                                          </p:val>
                                        </p:tav>
                                        <p:tav tm="100000">
                                          <p:val>
                                            <p:fltVal val="0"/>
                                          </p:val>
                                        </p:tav>
                                      </p:tavLst>
                                    </p:anim>
                                    <p:animEffect transition="in" filter="fade">
                                      <p:cBhvr>
                                        <p:cTn id="106" dur="500"/>
                                        <p:tgtEl>
                                          <p:spTgt spid="148"/>
                                        </p:tgtEl>
                                      </p:cBhvr>
                                    </p:animEffect>
                                  </p:childTnLst>
                                </p:cTn>
                              </p:par>
                              <p:par>
                                <p:cTn id="107" presetID="2" presetClass="entr" presetSubtype="4" accel="20000" decel="80000" fill="hold" grpId="0" nodeType="withEffect">
                                  <p:stCondLst>
                                    <p:cond delay="0"/>
                                  </p:stCondLst>
                                  <p:childTnLst>
                                    <p:set>
                                      <p:cBhvr>
                                        <p:cTn id="108" dur="1" fill="hold">
                                          <p:stCondLst>
                                            <p:cond delay="0"/>
                                          </p:stCondLst>
                                        </p:cTn>
                                        <p:tgtEl>
                                          <p:spTgt spid="134"/>
                                        </p:tgtEl>
                                        <p:attrNameLst>
                                          <p:attrName>style.visibility</p:attrName>
                                        </p:attrNameLst>
                                      </p:cBhvr>
                                      <p:to>
                                        <p:strVal val="visible"/>
                                      </p:to>
                                    </p:set>
                                    <p:anim calcmode="lin" valueType="num">
                                      <p:cBhvr additive="base">
                                        <p:cTn id="109" dur="500" fill="hold"/>
                                        <p:tgtEl>
                                          <p:spTgt spid="134"/>
                                        </p:tgtEl>
                                        <p:attrNameLst>
                                          <p:attrName>ppt_x</p:attrName>
                                        </p:attrNameLst>
                                      </p:cBhvr>
                                      <p:tavLst>
                                        <p:tav tm="0">
                                          <p:val>
                                            <p:strVal val="#ppt_x"/>
                                          </p:val>
                                        </p:tav>
                                        <p:tav tm="100000">
                                          <p:val>
                                            <p:strVal val="#ppt_x"/>
                                          </p:val>
                                        </p:tav>
                                      </p:tavLst>
                                    </p:anim>
                                    <p:anim calcmode="lin" valueType="num">
                                      <p:cBhvr additive="base">
                                        <p:cTn id="110" dur="500" fill="hold"/>
                                        <p:tgtEl>
                                          <p:spTgt spid="1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30" grpId="0" animBg="1"/>
      <p:bldP spid="70" grpId="0"/>
      <p:bldP spid="96" grpId="0" animBg="1"/>
      <p:bldP spid="108" grpId="0"/>
      <p:bldP spid="109" grpId="0" animBg="1"/>
      <p:bldP spid="121" grpId="0"/>
      <p:bldP spid="122" grpId="0" animBg="1"/>
      <p:bldP spid="134" grpId="0"/>
      <p:bldP spid="135" grpId="0" animBg="1"/>
      <p:bldP spid="155"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551543" y="2533338"/>
            <a:ext cx="1736828" cy="3675826"/>
            <a:chOff x="551543" y="2533338"/>
            <a:chExt cx="1736828" cy="3675826"/>
          </a:xfrm>
        </p:grpSpPr>
        <p:sp>
          <p:nvSpPr>
            <p:cNvPr id="6" name="Freeform 5"/>
            <p:cNvSpPr>
              <a:spLocks/>
            </p:cNvSpPr>
            <p:nvPr/>
          </p:nvSpPr>
          <p:spPr bwMode="auto">
            <a:xfrm>
              <a:off x="551543" y="2533338"/>
              <a:ext cx="1736828" cy="3675826"/>
            </a:xfrm>
            <a:custGeom>
              <a:avLst/>
              <a:gdLst>
                <a:gd name="T0" fmla="*/ 1323 w 1323"/>
                <a:gd name="T1" fmla="*/ 2626 h 2800"/>
                <a:gd name="T2" fmla="*/ 661 w 1323"/>
                <a:gd name="T3" fmla="*/ 2800 h 2800"/>
                <a:gd name="T4" fmla="*/ 0 w 1323"/>
                <a:gd name="T5" fmla="*/ 2626 h 2800"/>
                <a:gd name="T6" fmla="*/ 0 w 1323"/>
                <a:gd name="T7" fmla="*/ 0 h 2800"/>
                <a:gd name="T8" fmla="*/ 1323 w 1323"/>
                <a:gd name="T9" fmla="*/ 0 h 2800"/>
                <a:gd name="T10" fmla="*/ 1323 w 1323"/>
                <a:gd name="T11" fmla="*/ 2626 h 2800"/>
              </a:gdLst>
              <a:ahLst/>
              <a:cxnLst>
                <a:cxn ang="0">
                  <a:pos x="T0" y="T1"/>
                </a:cxn>
                <a:cxn ang="0">
                  <a:pos x="T2" y="T3"/>
                </a:cxn>
                <a:cxn ang="0">
                  <a:pos x="T4" y="T5"/>
                </a:cxn>
                <a:cxn ang="0">
                  <a:pos x="T6" y="T7"/>
                </a:cxn>
                <a:cxn ang="0">
                  <a:pos x="T8" y="T9"/>
                </a:cxn>
                <a:cxn ang="0">
                  <a:pos x="T10" y="T11"/>
                </a:cxn>
              </a:cxnLst>
              <a:rect l="0" t="0" r="r" b="b"/>
              <a:pathLst>
                <a:path w="1323" h="2800">
                  <a:moveTo>
                    <a:pt x="1323" y="2626"/>
                  </a:moveTo>
                  <a:lnTo>
                    <a:pt x="661" y="2800"/>
                  </a:lnTo>
                  <a:lnTo>
                    <a:pt x="0" y="2626"/>
                  </a:lnTo>
                  <a:lnTo>
                    <a:pt x="0" y="0"/>
                  </a:lnTo>
                  <a:lnTo>
                    <a:pt x="1323" y="0"/>
                  </a:lnTo>
                  <a:lnTo>
                    <a:pt x="1323" y="2626"/>
                  </a:lnTo>
                  <a:close/>
                </a:path>
              </a:pathLst>
            </a:custGeom>
            <a:solidFill>
              <a:schemeClr val="accent1"/>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4" name="Rectangle 13"/>
            <p:cNvSpPr>
              <a:spLocks noChangeArrowheads="1"/>
            </p:cNvSpPr>
            <p:nvPr/>
          </p:nvSpPr>
          <p:spPr bwMode="auto">
            <a:xfrm>
              <a:off x="737304" y="3872389"/>
              <a:ext cx="1365307" cy="34133"/>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77" name="Group 76"/>
          <p:cNvGrpSpPr/>
          <p:nvPr/>
        </p:nvGrpSpPr>
        <p:grpSpPr>
          <a:xfrm>
            <a:off x="2895905" y="2533338"/>
            <a:ext cx="1736828" cy="3675826"/>
            <a:chOff x="2895905" y="2533338"/>
            <a:chExt cx="1736828" cy="3675826"/>
          </a:xfrm>
        </p:grpSpPr>
        <p:sp>
          <p:nvSpPr>
            <p:cNvPr id="19" name="Freeform 18"/>
            <p:cNvSpPr>
              <a:spLocks/>
            </p:cNvSpPr>
            <p:nvPr/>
          </p:nvSpPr>
          <p:spPr bwMode="auto">
            <a:xfrm>
              <a:off x="2895905" y="2533338"/>
              <a:ext cx="1736828" cy="3675826"/>
            </a:xfrm>
            <a:custGeom>
              <a:avLst/>
              <a:gdLst>
                <a:gd name="T0" fmla="*/ 1323 w 1323"/>
                <a:gd name="T1" fmla="*/ 2626 h 2800"/>
                <a:gd name="T2" fmla="*/ 661 w 1323"/>
                <a:gd name="T3" fmla="*/ 2800 h 2800"/>
                <a:gd name="T4" fmla="*/ 0 w 1323"/>
                <a:gd name="T5" fmla="*/ 2626 h 2800"/>
                <a:gd name="T6" fmla="*/ 0 w 1323"/>
                <a:gd name="T7" fmla="*/ 0 h 2800"/>
                <a:gd name="T8" fmla="*/ 1323 w 1323"/>
                <a:gd name="T9" fmla="*/ 0 h 2800"/>
                <a:gd name="T10" fmla="*/ 1323 w 1323"/>
                <a:gd name="T11" fmla="*/ 2626 h 2800"/>
              </a:gdLst>
              <a:ahLst/>
              <a:cxnLst>
                <a:cxn ang="0">
                  <a:pos x="T0" y="T1"/>
                </a:cxn>
                <a:cxn ang="0">
                  <a:pos x="T2" y="T3"/>
                </a:cxn>
                <a:cxn ang="0">
                  <a:pos x="T4" y="T5"/>
                </a:cxn>
                <a:cxn ang="0">
                  <a:pos x="T6" y="T7"/>
                </a:cxn>
                <a:cxn ang="0">
                  <a:pos x="T8" y="T9"/>
                </a:cxn>
                <a:cxn ang="0">
                  <a:pos x="T10" y="T11"/>
                </a:cxn>
              </a:cxnLst>
              <a:rect l="0" t="0" r="r" b="b"/>
              <a:pathLst>
                <a:path w="1323" h="2800">
                  <a:moveTo>
                    <a:pt x="1323" y="2626"/>
                  </a:moveTo>
                  <a:lnTo>
                    <a:pt x="661" y="2800"/>
                  </a:lnTo>
                  <a:lnTo>
                    <a:pt x="0" y="2626"/>
                  </a:lnTo>
                  <a:lnTo>
                    <a:pt x="0" y="0"/>
                  </a:lnTo>
                  <a:lnTo>
                    <a:pt x="1323" y="0"/>
                  </a:lnTo>
                  <a:lnTo>
                    <a:pt x="1323" y="2626"/>
                  </a:lnTo>
                  <a:close/>
                </a:path>
              </a:pathLst>
            </a:custGeom>
            <a:solidFill>
              <a:schemeClr val="accent2"/>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26" name="Rectangle 25"/>
            <p:cNvSpPr>
              <a:spLocks noChangeArrowheads="1"/>
            </p:cNvSpPr>
            <p:nvPr/>
          </p:nvSpPr>
          <p:spPr bwMode="auto">
            <a:xfrm>
              <a:off x="3081666" y="3872389"/>
              <a:ext cx="1365307" cy="34133"/>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78" name="Group 77"/>
          <p:cNvGrpSpPr/>
          <p:nvPr/>
        </p:nvGrpSpPr>
        <p:grpSpPr>
          <a:xfrm>
            <a:off x="5240267" y="2533338"/>
            <a:ext cx="1736828" cy="3675826"/>
            <a:chOff x="5240267" y="2533338"/>
            <a:chExt cx="1736828" cy="3675826"/>
          </a:xfrm>
        </p:grpSpPr>
        <p:sp>
          <p:nvSpPr>
            <p:cNvPr id="29" name="Freeform 28"/>
            <p:cNvSpPr>
              <a:spLocks/>
            </p:cNvSpPr>
            <p:nvPr/>
          </p:nvSpPr>
          <p:spPr bwMode="auto">
            <a:xfrm>
              <a:off x="5240267" y="2533338"/>
              <a:ext cx="1736828" cy="3675826"/>
            </a:xfrm>
            <a:custGeom>
              <a:avLst/>
              <a:gdLst>
                <a:gd name="T0" fmla="*/ 1323 w 1323"/>
                <a:gd name="T1" fmla="*/ 2626 h 2800"/>
                <a:gd name="T2" fmla="*/ 661 w 1323"/>
                <a:gd name="T3" fmla="*/ 2800 h 2800"/>
                <a:gd name="T4" fmla="*/ 0 w 1323"/>
                <a:gd name="T5" fmla="*/ 2626 h 2800"/>
                <a:gd name="T6" fmla="*/ 0 w 1323"/>
                <a:gd name="T7" fmla="*/ 0 h 2800"/>
                <a:gd name="T8" fmla="*/ 1323 w 1323"/>
                <a:gd name="T9" fmla="*/ 0 h 2800"/>
                <a:gd name="T10" fmla="*/ 1323 w 1323"/>
                <a:gd name="T11" fmla="*/ 2626 h 2800"/>
              </a:gdLst>
              <a:ahLst/>
              <a:cxnLst>
                <a:cxn ang="0">
                  <a:pos x="T0" y="T1"/>
                </a:cxn>
                <a:cxn ang="0">
                  <a:pos x="T2" y="T3"/>
                </a:cxn>
                <a:cxn ang="0">
                  <a:pos x="T4" y="T5"/>
                </a:cxn>
                <a:cxn ang="0">
                  <a:pos x="T6" y="T7"/>
                </a:cxn>
                <a:cxn ang="0">
                  <a:pos x="T8" y="T9"/>
                </a:cxn>
                <a:cxn ang="0">
                  <a:pos x="T10" y="T11"/>
                </a:cxn>
              </a:cxnLst>
              <a:rect l="0" t="0" r="r" b="b"/>
              <a:pathLst>
                <a:path w="1323" h="2800">
                  <a:moveTo>
                    <a:pt x="1323" y="2626"/>
                  </a:moveTo>
                  <a:lnTo>
                    <a:pt x="661" y="2800"/>
                  </a:lnTo>
                  <a:lnTo>
                    <a:pt x="0" y="2626"/>
                  </a:lnTo>
                  <a:lnTo>
                    <a:pt x="0" y="0"/>
                  </a:lnTo>
                  <a:lnTo>
                    <a:pt x="1323" y="0"/>
                  </a:lnTo>
                  <a:lnTo>
                    <a:pt x="1323" y="2626"/>
                  </a:lnTo>
                  <a:close/>
                </a:path>
              </a:pathLst>
            </a:custGeom>
            <a:solidFill>
              <a:schemeClr val="accent3"/>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36" name="Rectangle 35"/>
            <p:cNvSpPr>
              <a:spLocks noChangeArrowheads="1"/>
            </p:cNvSpPr>
            <p:nvPr/>
          </p:nvSpPr>
          <p:spPr bwMode="auto">
            <a:xfrm>
              <a:off x="5426028" y="3872389"/>
              <a:ext cx="1365307" cy="34133"/>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79" name="Group 78"/>
          <p:cNvGrpSpPr/>
          <p:nvPr/>
        </p:nvGrpSpPr>
        <p:grpSpPr>
          <a:xfrm>
            <a:off x="7584629" y="2533338"/>
            <a:ext cx="1736828" cy="3675826"/>
            <a:chOff x="7584629" y="2533338"/>
            <a:chExt cx="1736828" cy="3675826"/>
          </a:xfrm>
        </p:grpSpPr>
        <p:sp>
          <p:nvSpPr>
            <p:cNvPr id="39" name="Freeform 38"/>
            <p:cNvSpPr>
              <a:spLocks/>
            </p:cNvSpPr>
            <p:nvPr/>
          </p:nvSpPr>
          <p:spPr bwMode="auto">
            <a:xfrm>
              <a:off x="7584629" y="2533338"/>
              <a:ext cx="1736828" cy="3675826"/>
            </a:xfrm>
            <a:custGeom>
              <a:avLst/>
              <a:gdLst>
                <a:gd name="T0" fmla="*/ 1323 w 1323"/>
                <a:gd name="T1" fmla="*/ 2626 h 2800"/>
                <a:gd name="T2" fmla="*/ 661 w 1323"/>
                <a:gd name="T3" fmla="*/ 2800 h 2800"/>
                <a:gd name="T4" fmla="*/ 0 w 1323"/>
                <a:gd name="T5" fmla="*/ 2626 h 2800"/>
                <a:gd name="T6" fmla="*/ 0 w 1323"/>
                <a:gd name="T7" fmla="*/ 0 h 2800"/>
                <a:gd name="T8" fmla="*/ 1323 w 1323"/>
                <a:gd name="T9" fmla="*/ 0 h 2800"/>
                <a:gd name="T10" fmla="*/ 1323 w 1323"/>
                <a:gd name="T11" fmla="*/ 2626 h 2800"/>
              </a:gdLst>
              <a:ahLst/>
              <a:cxnLst>
                <a:cxn ang="0">
                  <a:pos x="T0" y="T1"/>
                </a:cxn>
                <a:cxn ang="0">
                  <a:pos x="T2" y="T3"/>
                </a:cxn>
                <a:cxn ang="0">
                  <a:pos x="T4" y="T5"/>
                </a:cxn>
                <a:cxn ang="0">
                  <a:pos x="T6" y="T7"/>
                </a:cxn>
                <a:cxn ang="0">
                  <a:pos x="T8" y="T9"/>
                </a:cxn>
                <a:cxn ang="0">
                  <a:pos x="T10" y="T11"/>
                </a:cxn>
              </a:cxnLst>
              <a:rect l="0" t="0" r="r" b="b"/>
              <a:pathLst>
                <a:path w="1323" h="2800">
                  <a:moveTo>
                    <a:pt x="1323" y="2626"/>
                  </a:moveTo>
                  <a:lnTo>
                    <a:pt x="661" y="2800"/>
                  </a:lnTo>
                  <a:lnTo>
                    <a:pt x="0" y="2626"/>
                  </a:lnTo>
                  <a:lnTo>
                    <a:pt x="0" y="0"/>
                  </a:lnTo>
                  <a:lnTo>
                    <a:pt x="1323" y="0"/>
                  </a:lnTo>
                  <a:lnTo>
                    <a:pt x="1323" y="2626"/>
                  </a:lnTo>
                  <a:close/>
                </a:path>
              </a:pathLst>
            </a:custGeom>
            <a:solidFill>
              <a:schemeClr val="accent4"/>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46" name="Rectangle 45"/>
            <p:cNvSpPr>
              <a:spLocks noChangeArrowheads="1"/>
            </p:cNvSpPr>
            <p:nvPr/>
          </p:nvSpPr>
          <p:spPr bwMode="auto">
            <a:xfrm>
              <a:off x="7770390" y="3872389"/>
              <a:ext cx="1365307" cy="34133"/>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80" name="Group 79"/>
          <p:cNvGrpSpPr/>
          <p:nvPr/>
        </p:nvGrpSpPr>
        <p:grpSpPr>
          <a:xfrm>
            <a:off x="9928990" y="2533338"/>
            <a:ext cx="1736828" cy="3675826"/>
            <a:chOff x="9928990" y="2533338"/>
            <a:chExt cx="1736828" cy="3675826"/>
          </a:xfrm>
        </p:grpSpPr>
        <p:sp>
          <p:nvSpPr>
            <p:cNvPr id="49" name="Freeform 48"/>
            <p:cNvSpPr>
              <a:spLocks/>
            </p:cNvSpPr>
            <p:nvPr/>
          </p:nvSpPr>
          <p:spPr bwMode="auto">
            <a:xfrm>
              <a:off x="9928990" y="2533338"/>
              <a:ext cx="1736828" cy="3675826"/>
            </a:xfrm>
            <a:custGeom>
              <a:avLst/>
              <a:gdLst>
                <a:gd name="T0" fmla="*/ 1323 w 1323"/>
                <a:gd name="T1" fmla="*/ 2626 h 2800"/>
                <a:gd name="T2" fmla="*/ 661 w 1323"/>
                <a:gd name="T3" fmla="*/ 2800 h 2800"/>
                <a:gd name="T4" fmla="*/ 0 w 1323"/>
                <a:gd name="T5" fmla="*/ 2626 h 2800"/>
                <a:gd name="T6" fmla="*/ 0 w 1323"/>
                <a:gd name="T7" fmla="*/ 0 h 2800"/>
                <a:gd name="T8" fmla="*/ 1323 w 1323"/>
                <a:gd name="T9" fmla="*/ 0 h 2800"/>
                <a:gd name="T10" fmla="*/ 1323 w 1323"/>
                <a:gd name="T11" fmla="*/ 2626 h 2800"/>
              </a:gdLst>
              <a:ahLst/>
              <a:cxnLst>
                <a:cxn ang="0">
                  <a:pos x="T0" y="T1"/>
                </a:cxn>
                <a:cxn ang="0">
                  <a:pos x="T2" y="T3"/>
                </a:cxn>
                <a:cxn ang="0">
                  <a:pos x="T4" y="T5"/>
                </a:cxn>
                <a:cxn ang="0">
                  <a:pos x="T6" y="T7"/>
                </a:cxn>
                <a:cxn ang="0">
                  <a:pos x="T8" y="T9"/>
                </a:cxn>
                <a:cxn ang="0">
                  <a:pos x="T10" y="T11"/>
                </a:cxn>
              </a:cxnLst>
              <a:rect l="0" t="0" r="r" b="b"/>
              <a:pathLst>
                <a:path w="1323" h="2800">
                  <a:moveTo>
                    <a:pt x="1323" y="2626"/>
                  </a:moveTo>
                  <a:lnTo>
                    <a:pt x="661" y="2800"/>
                  </a:lnTo>
                  <a:lnTo>
                    <a:pt x="0" y="2626"/>
                  </a:lnTo>
                  <a:lnTo>
                    <a:pt x="0" y="0"/>
                  </a:lnTo>
                  <a:lnTo>
                    <a:pt x="1323" y="0"/>
                  </a:lnTo>
                  <a:lnTo>
                    <a:pt x="1323" y="2626"/>
                  </a:lnTo>
                  <a:close/>
                </a:path>
              </a:pathLst>
            </a:custGeom>
            <a:solidFill>
              <a:schemeClr val="accent5"/>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56" name="Rectangle 55"/>
            <p:cNvSpPr>
              <a:spLocks noChangeArrowheads="1"/>
            </p:cNvSpPr>
            <p:nvPr/>
          </p:nvSpPr>
          <p:spPr bwMode="auto">
            <a:xfrm>
              <a:off x="10114094" y="3872389"/>
              <a:ext cx="1365307" cy="34133"/>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5" name="Group 4"/>
          <p:cNvGrpSpPr/>
          <p:nvPr/>
        </p:nvGrpSpPr>
        <p:grpSpPr>
          <a:xfrm>
            <a:off x="551543" y="2002969"/>
            <a:ext cx="1736828" cy="746981"/>
            <a:chOff x="551543" y="2002969"/>
            <a:chExt cx="1736828" cy="746981"/>
          </a:xfrm>
        </p:grpSpPr>
        <p:sp>
          <p:nvSpPr>
            <p:cNvPr id="7" name="Rectangle 6"/>
            <p:cNvSpPr>
              <a:spLocks noChangeArrowheads="1"/>
            </p:cNvSpPr>
            <p:nvPr/>
          </p:nvSpPr>
          <p:spPr bwMode="auto">
            <a:xfrm>
              <a:off x="551543" y="2533338"/>
              <a:ext cx="1736828" cy="101086"/>
            </a:xfrm>
            <a:prstGeom prst="rect">
              <a:avLst/>
            </a:prstGeom>
            <a:solidFill>
              <a:schemeClr val="accent1">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8" name="Freeform 7"/>
            <p:cNvSpPr>
              <a:spLocks/>
            </p:cNvSpPr>
            <p:nvPr/>
          </p:nvSpPr>
          <p:spPr bwMode="auto">
            <a:xfrm>
              <a:off x="1007083" y="2002969"/>
              <a:ext cx="824435" cy="746981"/>
            </a:xfrm>
            <a:custGeom>
              <a:avLst/>
              <a:gdLst>
                <a:gd name="T0" fmla="*/ 414 w 414"/>
                <a:gd name="T1" fmla="*/ 0 h 376"/>
                <a:gd name="T2" fmla="*/ 0 w 414"/>
                <a:gd name="T3" fmla="*/ 0 h 376"/>
                <a:gd name="T4" fmla="*/ 0 w 414"/>
                <a:gd name="T5" fmla="*/ 239 h 376"/>
                <a:gd name="T6" fmla="*/ 136 w 414"/>
                <a:gd name="T7" fmla="*/ 376 h 376"/>
                <a:gd name="T8" fmla="*/ 278 w 414"/>
                <a:gd name="T9" fmla="*/ 376 h 376"/>
                <a:gd name="T10" fmla="*/ 414 w 414"/>
                <a:gd name="T11" fmla="*/ 239 h 376"/>
                <a:gd name="T12" fmla="*/ 414 w 41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414" h="376">
                  <a:moveTo>
                    <a:pt x="414" y="0"/>
                  </a:moveTo>
                  <a:cubicBezTo>
                    <a:pt x="0" y="0"/>
                    <a:pt x="0" y="0"/>
                    <a:pt x="0" y="0"/>
                  </a:cubicBezTo>
                  <a:cubicBezTo>
                    <a:pt x="0" y="239"/>
                    <a:pt x="0" y="239"/>
                    <a:pt x="0" y="239"/>
                  </a:cubicBezTo>
                  <a:cubicBezTo>
                    <a:pt x="0" y="315"/>
                    <a:pt x="61" y="376"/>
                    <a:pt x="136" y="376"/>
                  </a:cubicBezTo>
                  <a:cubicBezTo>
                    <a:pt x="278" y="376"/>
                    <a:pt x="278" y="376"/>
                    <a:pt x="278" y="376"/>
                  </a:cubicBezTo>
                  <a:cubicBezTo>
                    <a:pt x="353" y="376"/>
                    <a:pt x="414" y="315"/>
                    <a:pt x="414" y="239"/>
                  </a:cubicBezTo>
                  <a:lnTo>
                    <a:pt x="414" y="0"/>
                  </a:lnTo>
                  <a:close/>
                </a:path>
              </a:pathLst>
            </a:custGeom>
            <a:solidFill>
              <a:schemeClr val="accent1">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dirty="0">
                <a:solidFill>
                  <a:schemeClr val="bg1"/>
                </a:solidFill>
              </a:endParaRPr>
            </a:p>
          </p:txBody>
        </p:sp>
        <p:sp>
          <p:nvSpPr>
            <p:cNvPr id="9" name="Rectangle 8"/>
            <p:cNvSpPr>
              <a:spLocks noChangeArrowheads="1"/>
            </p:cNvSpPr>
            <p:nvPr/>
          </p:nvSpPr>
          <p:spPr bwMode="auto">
            <a:xfrm>
              <a:off x="551543" y="2002969"/>
              <a:ext cx="1736828" cy="530369"/>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6" name="Freeform 15"/>
            <p:cNvSpPr>
              <a:spLocks/>
            </p:cNvSpPr>
            <p:nvPr/>
          </p:nvSpPr>
          <p:spPr bwMode="auto">
            <a:xfrm>
              <a:off x="551543" y="2002969"/>
              <a:ext cx="1736828" cy="530369"/>
            </a:xfrm>
            <a:custGeom>
              <a:avLst/>
              <a:gdLst>
                <a:gd name="connsiteX0" fmla="*/ 581025 w 2100263"/>
                <a:gd name="connsiteY0" fmla="*/ 0 h 641350"/>
                <a:gd name="connsiteX1" fmla="*/ 1519238 w 2100263"/>
                <a:gd name="connsiteY1" fmla="*/ 0 h 641350"/>
                <a:gd name="connsiteX2" fmla="*/ 1519238 w 2100263"/>
                <a:gd name="connsiteY2" fmla="*/ 30274 h 641350"/>
                <a:gd name="connsiteX3" fmla="*/ 1519238 w 2100263"/>
                <a:gd name="connsiteY3" fmla="*/ 52388 h 641350"/>
                <a:gd name="connsiteX4" fmla="*/ 2100263 w 2100263"/>
                <a:gd name="connsiteY4" fmla="*/ 52388 h 641350"/>
                <a:gd name="connsiteX5" fmla="*/ 2100263 w 2100263"/>
                <a:gd name="connsiteY5" fmla="*/ 192088 h 641350"/>
                <a:gd name="connsiteX6" fmla="*/ 1519238 w 2100263"/>
                <a:gd name="connsiteY6" fmla="*/ 192088 h 641350"/>
                <a:gd name="connsiteX7" fmla="*/ 1519238 w 2100263"/>
                <a:gd name="connsiteY7" fmla="*/ 242195 h 641350"/>
                <a:gd name="connsiteX8" fmla="*/ 1519238 w 2100263"/>
                <a:gd name="connsiteY8" fmla="*/ 574092 h 641350"/>
                <a:gd name="connsiteX9" fmla="*/ 1512021 w 2100263"/>
                <a:gd name="connsiteY9" fmla="*/ 641350 h 641350"/>
                <a:gd name="connsiteX10" fmla="*/ 588242 w 2100263"/>
                <a:gd name="connsiteY10" fmla="*/ 641350 h 641350"/>
                <a:gd name="connsiteX11" fmla="*/ 581025 w 2100263"/>
                <a:gd name="connsiteY11" fmla="*/ 574092 h 641350"/>
                <a:gd name="connsiteX12" fmla="*/ 581025 w 2100263"/>
                <a:gd name="connsiteY12" fmla="*/ 266162 h 641350"/>
                <a:gd name="connsiteX13" fmla="*/ 581025 w 2100263"/>
                <a:gd name="connsiteY13" fmla="*/ 192088 h 641350"/>
                <a:gd name="connsiteX14" fmla="*/ 0 w 2100263"/>
                <a:gd name="connsiteY14" fmla="*/ 192088 h 641350"/>
                <a:gd name="connsiteX15" fmla="*/ 0 w 2100263"/>
                <a:gd name="connsiteY15" fmla="*/ 52388 h 641350"/>
                <a:gd name="connsiteX16" fmla="*/ 581025 w 2100263"/>
                <a:gd name="connsiteY16" fmla="*/ 52388 h 6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00263" h="641350">
                  <a:moveTo>
                    <a:pt x="581025" y="0"/>
                  </a:moveTo>
                  <a:cubicBezTo>
                    <a:pt x="581025" y="0"/>
                    <a:pt x="581025" y="0"/>
                    <a:pt x="1519238" y="0"/>
                  </a:cubicBezTo>
                  <a:cubicBezTo>
                    <a:pt x="1519238" y="0"/>
                    <a:pt x="1519238" y="0"/>
                    <a:pt x="1519238" y="30274"/>
                  </a:cubicBezTo>
                  <a:lnTo>
                    <a:pt x="1519238" y="52388"/>
                  </a:lnTo>
                  <a:lnTo>
                    <a:pt x="2100263" y="52388"/>
                  </a:lnTo>
                  <a:lnTo>
                    <a:pt x="2100263" y="192088"/>
                  </a:lnTo>
                  <a:lnTo>
                    <a:pt x="1519238" y="192088"/>
                  </a:lnTo>
                  <a:lnTo>
                    <a:pt x="1519238" y="242195"/>
                  </a:lnTo>
                  <a:cubicBezTo>
                    <a:pt x="1519238" y="322927"/>
                    <a:pt x="1519238" y="430569"/>
                    <a:pt x="1519238" y="574092"/>
                  </a:cubicBezTo>
                  <a:cubicBezTo>
                    <a:pt x="1519238" y="598113"/>
                    <a:pt x="1516832" y="619732"/>
                    <a:pt x="1512021" y="641350"/>
                  </a:cubicBezTo>
                  <a:cubicBezTo>
                    <a:pt x="1512021" y="641350"/>
                    <a:pt x="1512021" y="641350"/>
                    <a:pt x="588242" y="641350"/>
                  </a:cubicBezTo>
                  <a:cubicBezTo>
                    <a:pt x="583431" y="619732"/>
                    <a:pt x="581025" y="598113"/>
                    <a:pt x="581025" y="574092"/>
                  </a:cubicBezTo>
                  <a:cubicBezTo>
                    <a:pt x="581025" y="574092"/>
                    <a:pt x="581025" y="574092"/>
                    <a:pt x="581025" y="266162"/>
                  </a:cubicBezTo>
                  <a:lnTo>
                    <a:pt x="581025" y="192088"/>
                  </a:lnTo>
                  <a:lnTo>
                    <a:pt x="0" y="192088"/>
                  </a:lnTo>
                  <a:lnTo>
                    <a:pt x="0" y="52388"/>
                  </a:lnTo>
                  <a:lnTo>
                    <a:pt x="581025" y="52388"/>
                  </a:lnTo>
                  <a:close/>
                </a:path>
              </a:pathLst>
            </a:custGeom>
            <a:solidFill>
              <a:schemeClr val="bg1">
                <a:alpha val="40000"/>
              </a:schemeClr>
            </a:solidFill>
            <a:ln>
              <a:noFill/>
            </a:ln>
          </p:spPr>
          <p:txBody>
            <a:bodyPr vert="horz" wrap="square" lIns="91440" tIns="45720" rIns="91440" bIns="45720" numCol="1" anchor="ctr" anchorCtr="0" compatLnSpc="1">
              <a:prstTxWarp prst="textNoShape">
                <a:avLst/>
              </a:prstTxWarp>
              <a:noAutofit/>
            </a:bodyPr>
            <a:lstStyle/>
            <a:p>
              <a:pPr algn="ctr"/>
              <a:endParaRPr lang="en-US" sz="2400" b="1">
                <a:solidFill>
                  <a:schemeClr val="bg1"/>
                </a:solidFill>
              </a:endParaRPr>
            </a:p>
          </p:txBody>
        </p:sp>
        <p:sp>
          <p:nvSpPr>
            <p:cNvPr id="12" name="Rectangle 11"/>
            <p:cNvSpPr>
              <a:spLocks noChangeArrowheads="1"/>
            </p:cNvSpPr>
            <p:nvPr/>
          </p:nvSpPr>
          <p:spPr bwMode="auto">
            <a:xfrm>
              <a:off x="551543" y="2002969"/>
              <a:ext cx="1736828" cy="112900"/>
            </a:xfrm>
            <a:prstGeom prst="rect">
              <a:avLst/>
            </a:prstGeom>
            <a:solidFill>
              <a:schemeClr val="accent1"/>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3" name="Freeform 12"/>
            <p:cNvSpPr>
              <a:spLocks/>
            </p:cNvSpPr>
            <p:nvPr/>
          </p:nvSpPr>
          <p:spPr bwMode="auto">
            <a:xfrm>
              <a:off x="1064846" y="2002969"/>
              <a:ext cx="707597" cy="659023"/>
            </a:xfrm>
            <a:custGeom>
              <a:avLst/>
              <a:gdLst>
                <a:gd name="T0" fmla="*/ 355 w 355"/>
                <a:gd name="T1" fmla="*/ 0 h 332"/>
                <a:gd name="T2" fmla="*/ 0 w 355"/>
                <a:gd name="T3" fmla="*/ 0 h 332"/>
                <a:gd name="T4" fmla="*/ 0 w 355"/>
                <a:gd name="T5" fmla="*/ 225 h 332"/>
                <a:gd name="T6" fmla="*/ 107 w 355"/>
                <a:gd name="T7" fmla="*/ 332 h 332"/>
                <a:gd name="T8" fmla="*/ 248 w 355"/>
                <a:gd name="T9" fmla="*/ 332 h 332"/>
                <a:gd name="T10" fmla="*/ 355 w 355"/>
                <a:gd name="T11" fmla="*/ 225 h 332"/>
                <a:gd name="T12" fmla="*/ 355 w 355"/>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55" h="332">
                  <a:moveTo>
                    <a:pt x="355" y="0"/>
                  </a:moveTo>
                  <a:cubicBezTo>
                    <a:pt x="0" y="0"/>
                    <a:pt x="0" y="0"/>
                    <a:pt x="0" y="0"/>
                  </a:cubicBezTo>
                  <a:cubicBezTo>
                    <a:pt x="0" y="225"/>
                    <a:pt x="0" y="225"/>
                    <a:pt x="0" y="225"/>
                  </a:cubicBezTo>
                  <a:cubicBezTo>
                    <a:pt x="0" y="284"/>
                    <a:pt x="48" y="332"/>
                    <a:pt x="107" y="332"/>
                  </a:cubicBezTo>
                  <a:cubicBezTo>
                    <a:pt x="248" y="332"/>
                    <a:pt x="248" y="332"/>
                    <a:pt x="248" y="332"/>
                  </a:cubicBezTo>
                  <a:cubicBezTo>
                    <a:pt x="307" y="332"/>
                    <a:pt x="355" y="284"/>
                    <a:pt x="355" y="225"/>
                  </a:cubicBezTo>
                  <a:lnTo>
                    <a:pt x="355" y="0"/>
                  </a:lnTo>
                  <a:close/>
                </a:path>
              </a:pathLst>
            </a:custGeom>
            <a:solidFill>
              <a:schemeClr val="accent1"/>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01</a:t>
              </a:r>
            </a:p>
          </p:txBody>
        </p:sp>
      </p:grpSp>
      <p:grpSp>
        <p:nvGrpSpPr>
          <p:cNvPr id="59" name="Group 58"/>
          <p:cNvGrpSpPr/>
          <p:nvPr/>
        </p:nvGrpSpPr>
        <p:grpSpPr>
          <a:xfrm>
            <a:off x="2895905" y="2002969"/>
            <a:ext cx="1736828" cy="746981"/>
            <a:chOff x="2895905" y="2002969"/>
            <a:chExt cx="1736828" cy="746981"/>
          </a:xfrm>
        </p:grpSpPr>
        <p:sp>
          <p:nvSpPr>
            <p:cNvPr id="20" name="Rectangle 19"/>
            <p:cNvSpPr>
              <a:spLocks noChangeArrowheads="1"/>
            </p:cNvSpPr>
            <p:nvPr/>
          </p:nvSpPr>
          <p:spPr bwMode="auto">
            <a:xfrm>
              <a:off x="2895905" y="2533338"/>
              <a:ext cx="1736828" cy="101086"/>
            </a:xfrm>
            <a:prstGeom prst="rect">
              <a:avLst/>
            </a:prstGeom>
            <a:solidFill>
              <a:schemeClr val="accent2">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21" name="Freeform 20"/>
            <p:cNvSpPr>
              <a:spLocks/>
            </p:cNvSpPr>
            <p:nvPr/>
          </p:nvSpPr>
          <p:spPr bwMode="auto">
            <a:xfrm>
              <a:off x="3351445" y="2002969"/>
              <a:ext cx="824435" cy="746981"/>
            </a:xfrm>
            <a:custGeom>
              <a:avLst/>
              <a:gdLst>
                <a:gd name="T0" fmla="*/ 414 w 414"/>
                <a:gd name="T1" fmla="*/ 0 h 376"/>
                <a:gd name="T2" fmla="*/ 0 w 414"/>
                <a:gd name="T3" fmla="*/ 0 h 376"/>
                <a:gd name="T4" fmla="*/ 0 w 414"/>
                <a:gd name="T5" fmla="*/ 239 h 376"/>
                <a:gd name="T6" fmla="*/ 136 w 414"/>
                <a:gd name="T7" fmla="*/ 376 h 376"/>
                <a:gd name="T8" fmla="*/ 278 w 414"/>
                <a:gd name="T9" fmla="*/ 376 h 376"/>
                <a:gd name="T10" fmla="*/ 414 w 414"/>
                <a:gd name="T11" fmla="*/ 239 h 376"/>
                <a:gd name="T12" fmla="*/ 414 w 41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414" h="376">
                  <a:moveTo>
                    <a:pt x="414" y="0"/>
                  </a:moveTo>
                  <a:cubicBezTo>
                    <a:pt x="0" y="0"/>
                    <a:pt x="0" y="0"/>
                    <a:pt x="0" y="0"/>
                  </a:cubicBezTo>
                  <a:cubicBezTo>
                    <a:pt x="0" y="239"/>
                    <a:pt x="0" y="239"/>
                    <a:pt x="0" y="239"/>
                  </a:cubicBezTo>
                  <a:cubicBezTo>
                    <a:pt x="0" y="315"/>
                    <a:pt x="61" y="376"/>
                    <a:pt x="136" y="376"/>
                  </a:cubicBezTo>
                  <a:cubicBezTo>
                    <a:pt x="278" y="376"/>
                    <a:pt x="278" y="376"/>
                    <a:pt x="278" y="376"/>
                  </a:cubicBezTo>
                  <a:cubicBezTo>
                    <a:pt x="353" y="376"/>
                    <a:pt x="414" y="315"/>
                    <a:pt x="414" y="239"/>
                  </a:cubicBezTo>
                  <a:lnTo>
                    <a:pt x="414" y="0"/>
                  </a:lnTo>
                  <a:close/>
                </a:path>
              </a:pathLst>
            </a:custGeom>
            <a:solidFill>
              <a:schemeClr val="accent2">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dirty="0">
                <a:solidFill>
                  <a:schemeClr val="bg1"/>
                </a:solidFill>
              </a:endParaRPr>
            </a:p>
          </p:txBody>
        </p:sp>
        <p:sp>
          <p:nvSpPr>
            <p:cNvPr id="22" name="Rectangle 21"/>
            <p:cNvSpPr>
              <a:spLocks noChangeArrowheads="1"/>
            </p:cNvSpPr>
            <p:nvPr/>
          </p:nvSpPr>
          <p:spPr bwMode="auto">
            <a:xfrm>
              <a:off x="2895905" y="2002969"/>
              <a:ext cx="1736828" cy="530369"/>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23" name="Freeform 22"/>
            <p:cNvSpPr>
              <a:spLocks/>
            </p:cNvSpPr>
            <p:nvPr/>
          </p:nvSpPr>
          <p:spPr bwMode="auto">
            <a:xfrm>
              <a:off x="2895905" y="2002969"/>
              <a:ext cx="1736828" cy="530369"/>
            </a:xfrm>
            <a:custGeom>
              <a:avLst/>
              <a:gdLst>
                <a:gd name="connsiteX0" fmla="*/ 581025 w 2100263"/>
                <a:gd name="connsiteY0" fmla="*/ 0 h 641350"/>
                <a:gd name="connsiteX1" fmla="*/ 1519238 w 2100263"/>
                <a:gd name="connsiteY1" fmla="*/ 0 h 641350"/>
                <a:gd name="connsiteX2" fmla="*/ 1519238 w 2100263"/>
                <a:gd name="connsiteY2" fmla="*/ 30274 h 641350"/>
                <a:gd name="connsiteX3" fmla="*/ 1519238 w 2100263"/>
                <a:gd name="connsiteY3" fmla="*/ 52388 h 641350"/>
                <a:gd name="connsiteX4" fmla="*/ 2100263 w 2100263"/>
                <a:gd name="connsiteY4" fmla="*/ 52388 h 641350"/>
                <a:gd name="connsiteX5" fmla="*/ 2100263 w 2100263"/>
                <a:gd name="connsiteY5" fmla="*/ 192088 h 641350"/>
                <a:gd name="connsiteX6" fmla="*/ 1519238 w 2100263"/>
                <a:gd name="connsiteY6" fmla="*/ 192088 h 641350"/>
                <a:gd name="connsiteX7" fmla="*/ 1519238 w 2100263"/>
                <a:gd name="connsiteY7" fmla="*/ 242195 h 641350"/>
                <a:gd name="connsiteX8" fmla="*/ 1519238 w 2100263"/>
                <a:gd name="connsiteY8" fmla="*/ 574092 h 641350"/>
                <a:gd name="connsiteX9" fmla="*/ 1512021 w 2100263"/>
                <a:gd name="connsiteY9" fmla="*/ 641350 h 641350"/>
                <a:gd name="connsiteX10" fmla="*/ 588242 w 2100263"/>
                <a:gd name="connsiteY10" fmla="*/ 641350 h 641350"/>
                <a:gd name="connsiteX11" fmla="*/ 581025 w 2100263"/>
                <a:gd name="connsiteY11" fmla="*/ 574092 h 641350"/>
                <a:gd name="connsiteX12" fmla="*/ 581025 w 2100263"/>
                <a:gd name="connsiteY12" fmla="*/ 266162 h 641350"/>
                <a:gd name="connsiteX13" fmla="*/ 581025 w 2100263"/>
                <a:gd name="connsiteY13" fmla="*/ 192088 h 641350"/>
                <a:gd name="connsiteX14" fmla="*/ 0 w 2100263"/>
                <a:gd name="connsiteY14" fmla="*/ 192088 h 641350"/>
                <a:gd name="connsiteX15" fmla="*/ 0 w 2100263"/>
                <a:gd name="connsiteY15" fmla="*/ 52388 h 641350"/>
                <a:gd name="connsiteX16" fmla="*/ 581025 w 2100263"/>
                <a:gd name="connsiteY16" fmla="*/ 52388 h 6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00263" h="641350">
                  <a:moveTo>
                    <a:pt x="581025" y="0"/>
                  </a:moveTo>
                  <a:cubicBezTo>
                    <a:pt x="581025" y="0"/>
                    <a:pt x="581025" y="0"/>
                    <a:pt x="1519238" y="0"/>
                  </a:cubicBezTo>
                  <a:cubicBezTo>
                    <a:pt x="1519238" y="0"/>
                    <a:pt x="1519238" y="0"/>
                    <a:pt x="1519238" y="30274"/>
                  </a:cubicBezTo>
                  <a:lnTo>
                    <a:pt x="1519238" y="52388"/>
                  </a:lnTo>
                  <a:lnTo>
                    <a:pt x="2100263" y="52388"/>
                  </a:lnTo>
                  <a:lnTo>
                    <a:pt x="2100263" y="192088"/>
                  </a:lnTo>
                  <a:lnTo>
                    <a:pt x="1519238" y="192088"/>
                  </a:lnTo>
                  <a:lnTo>
                    <a:pt x="1519238" y="242195"/>
                  </a:lnTo>
                  <a:cubicBezTo>
                    <a:pt x="1519238" y="322927"/>
                    <a:pt x="1519238" y="430569"/>
                    <a:pt x="1519238" y="574092"/>
                  </a:cubicBezTo>
                  <a:cubicBezTo>
                    <a:pt x="1519238" y="598113"/>
                    <a:pt x="1516832" y="619732"/>
                    <a:pt x="1512021" y="641350"/>
                  </a:cubicBezTo>
                  <a:cubicBezTo>
                    <a:pt x="1512021" y="641350"/>
                    <a:pt x="1512021" y="641350"/>
                    <a:pt x="588242" y="641350"/>
                  </a:cubicBezTo>
                  <a:cubicBezTo>
                    <a:pt x="583431" y="619732"/>
                    <a:pt x="581025" y="598113"/>
                    <a:pt x="581025" y="574092"/>
                  </a:cubicBezTo>
                  <a:cubicBezTo>
                    <a:pt x="581025" y="574092"/>
                    <a:pt x="581025" y="574092"/>
                    <a:pt x="581025" y="266162"/>
                  </a:cubicBezTo>
                  <a:lnTo>
                    <a:pt x="581025" y="192088"/>
                  </a:lnTo>
                  <a:lnTo>
                    <a:pt x="0" y="192088"/>
                  </a:lnTo>
                  <a:lnTo>
                    <a:pt x="0" y="52388"/>
                  </a:lnTo>
                  <a:lnTo>
                    <a:pt x="581025" y="52388"/>
                  </a:lnTo>
                  <a:close/>
                </a:path>
              </a:pathLst>
            </a:custGeom>
            <a:solidFill>
              <a:schemeClr val="bg1">
                <a:alpha val="40000"/>
              </a:schemeClr>
            </a:solidFill>
            <a:ln>
              <a:noFill/>
            </a:ln>
          </p:spPr>
          <p:txBody>
            <a:bodyPr vert="horz" wrap="square" lIns="91440" tIns="45720" rIns="91440" bIns="45720" numCol="1" anchor="ctr" anchorCtr="0" compatLnSpc="1">
              <a:prstTxWarp prst="textNoShape">
                <a:avLst/>
              </a:prstTxWarp>
              <a:noAutofit/>
            </a:bodyPr>
            <a:lstStyle/>
            <a:p>
              <a:pPr algn="ctr"/>
              <a:endParaRPr lang="en-US" sz="2400" b="1">
                <a:solidFill>
                  <a:schemeClr val="bg1"/>
                </a:solidFill>
              </a:endParaRPr>
            </a:p>
          </p:txBody>
        </p:sp>
        <p:sp>
          <p:nvSpPr>
            <p:cNvPr id="24" name="Rectangle 23"/>
            <p:cNvSpPr>
              <a:spLocks noChangeArrowheads="1"/>
            </p:cNvSpPr>
            <p:nvPr/>
          </p:nvSpPr>
          <p:spPr bwMode="auto">
            <a:xfrm>
              <a:off x="2895905" y="2002969"/>
              <a:ext cx="1736828" cy="112900"/>
            </a:xfrm>
            <a:prstGeom prst="rect">
              <a:avLst/>
            </a:prstGeom>
            <a:solidFill>
              <a:schemeClr val="accent2"/>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25" name="Freeform 24"/>
            <p:cNvSpPr>
              <a:spLocks/>
            </p:cNvSpPr>
            <p:nvPr/>
          </p:nvSpPr>
          <p:spPr bwMode="auto">
            <a:xfrm>
              <a:off x="3409208" y="2002969"/>
              <a:ext cx="707597" cy="659023"/>
            </a:xfrm>
            <a:custGeom>
              <a:avLst/>
              <a:gdLst>
                <a:gd name="T0" fmla="*/ 355 w 355"/>
                <a:gd name="T1" fmla="*/ 0 h 332"/>
                <a:gd name="T2" fmla="*/ 0 w 355"/>
                <a:gd name="T3" fmla="*/ 0 h 332"/>
                <a:gd name="T4" fmla="*/ 0 w 355"/>
                <a:gd name="T5" fmla="*/ 225 h 332"/>
                <a:gd name="T6" fmla="*/ 107 w 355"/>
                <a:gd name="T7" fmla="*/ 332 h 332"/>
                <a:gd name="T8" fmla="*/ 248 w 355"/>
                <a:gd name="T9" fmla="*/ 332 h 332"/>
                <a:gd name="T10" fmla="*/ 355 w 355"/>
                <a:gd name="T11" fmla="*/ 225 h 332"/>
                <a:gd name="T12" fmla="*/ 355 w 355"/>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55" h="332">
                  <a:moveTo>
                    <a:pt x="355" y="0"/>
                  </a:moveTo>
                  <a:cubicBezTo>
                    <a:pt x="0" y="0"/>
                    <a:pt x="0" y="0"/>
                    <a:pt x="0" y="0"/>
                  </a:cubicBezTo>
                  <a:cubicBezTo>
                    <a:pt x="0" y="225"/>
                    <a:pt x="0" y="225"/>
                    <a:pt x="0" y="225"/>
                  </a:cubicBezTo>
                  <a:cubicBezTo>
                    <a:pt x="0" y="284"/>
                    <a:pt x="48" y="332"/>
                    <a:pt x="107" y="332"/>
                  </a:cubicBezTo>
                  <a:cubicBezTo>
                    <a:pt x="248" y="332"/>
                    <a:pt x="248" y="332"/>
                    <a:pt x="248" y="332"/>
                  </a:cubicBezTo>
                  <a:cubicBezTo>
                    <a:pt x="307" y="332"/>
                    <a:pt x="355" y="284"/>
                    <a:pt x="355" y="225"/>
                  </a:cubicBezTo>
                  <a:lnTo>
                    <a:pt x="355" y="0"/>
                  </a:lnTo>
                  <a:close/>
                </a:path>
              </a:pathLst>
            </a:custGeom>
            <a:solidFill>
              <a:schemeClr val="accent2"/>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02</a:t>
              </a:r>
            </a:p>
          </p:txBody>
        </p:sp>
      </p:grpSp>
      <p:grpSp>
        <p:nvGrpSpPr>
          <p:cNvPr id="58" name="Group 57"/>
          <p:cNvGrpSpPr/>
          <p:nvPr/>
        </p:nvGrpSpPr>
        <p:grpSpPr>
          <a:xfrm>
            <a:off x="5240267" y="2002969"/>
            <a:ext cx="1736828" cy="746981"/>
            <a:chOff x="5240267" y="2002969"/>
            <a:chExt cx="1736828" cy="746981"/>
          </a:xfrm>
        </p:grpSpPr>
        <p:sp>
          <p:nvSpPr>
            <p:cNvPr id="30" name="Rectangle 29"/>
            <p:cNvSpPr>
              <a:spLocks noChangeArrowheads="1"/>
            </p:cNvSpPr>
            <p:nvPr/>
          </p:nvSpPr>
          <p:spPr bwMode="auto">
            <a:xfrm>
              <a:off x="5240267" y="2533338"/>
              <a:ext cx="1736828" cy="101086"/>
            </a:xfrm>
            <a:prstGeom prst="rect">
              <a:avLst/>
            </a:prstGeom>
            <a:solidFill>
              <a:schemeClr val="accent3">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31" name="Freeform 30"/>
            <p:cNvSpPr>
              <a:spLocks/>
            </p:cNvSpPr>
            <p:nvPr/>
          </p:nvSpPr>
          <p:spPr bwMode="auto">
            <a:xfrm>
              <a:off x="5695807" y="2002969"/>
              <a:ext cx="824435" cy="746981"/>
            </a:xfrm>
            <a:custGeom>
              <a:avLst/>
              <a:gdLst>
                <a:gd name="T0" fmla="*/ 414 w 414"/>
                <a:gd name="T1" fmla="*/ 0 h 376"/>
                <a:gd name="T2" fmla="*/ 0 w 414"/>
                <a:gd name="T3" fmla="*/ 0 h 376"/>
                <a:gd name="T4" fmla="*/ 0 w 414"/>
                <a:gd name="T5" fmla="*/ 239 h 376"/>
                <a:gd name="T6" fmla="*/ 136 w 414"/>
                <a:gd name="T7" fmla="*/ 376 h 376"/>
                <a:gd name="T8" fmla="*/ 278 w 414"/>
                <a:gd name="T9" fmla="*/ 376 h 376"/>
                <a:gd name="T10" fmla="*/ 414 w 414"/>
                <a:gd name="T11" fmla="*/ 239 h 376"/>
                <a:gd name="T12" fmla="*/ 414 w 41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414" h="376">
                  <a:moveTo>
                    <a:pt x="414" y="0"/>
                  </a:moveTo>
                  <a:cubicBezTo>
                    <a:pt x="0" y="0"/>
                    <a:pt x="0" y="0"/>
                    <a:pt x="0" y="0"/>
                  </a:cubicBezTo>
                  <a:cubicBezTo>
                    <a:pt x="0" y="239"/>
                    <a:pt x="0" y="239"/>
                    <a:pt x="0" y="239"/>
                  </a:cubicBezTo>
                  <a:cubicBezTo>
                    <a:pt x="0" y="315"/>
                    <a:pt x="61" y="376"/>
                    <a:pt x="136" y="376"/>
                  </a:cubicBezTo>
                  <a:cubicBezTo>
                    <a:pt x="278" y="376"/>
                    <a:pt x="278" y="376"/>
                    <a:pt x="278" y="376"/>
                  </a:cubicBezTo>
                  <a:cubicBezTo>
                    <a:pt x="353" y="376"/>
                    <a:pt x="414" y="315"/>
                    <a:pt x="414" y="239"/>
                  </a:cubicBezTo>
                  <a:lnTo>
                    <a:pt x="414" y="0"/>
                  </a:lnTo>
                  <a:close/>
                </a:path>
              </a:pathLst>
            </a:custGeom>
            <a:solidFill>
              <a:schemeClr val="accent3">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dirty="0">
                <a:solidFill>
                  <a:schemeClr val="bg1"/>
                </a:solidFill>
              </a:endParaRPr>
            </a:p>
          </p:txBody>
        </p:sp>
        <p:sp>
          <p:nvSpPr>
            <p:cNvPr id="32" name="Rectangle 31"/>
            <p:cNvSpPr>
              <a:spLocks noChangeArrowheads="1"/>
            </p:cNvSpPr>
            <p:nvPr/>
          </p:nvSpPr>
          <p:spPr bwMode="auto">
            <a:xfrm>
              <a:off x="5240267" y="2002969"/>
              <a:ext cx="1736828" cy="530369"/>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33" name="Freeform 32"/>
            <p:cNvSpPr>
              <a:spLocks/>
            </p:cNvSpPr>
            <p:nvPr/>
          </p:nvSpPr>
          <p:spPr bwMode="auto">
            <a:xfrm>
              <a:off x="5240267" y="2002969"/>
              <a:ext cx="1736828" cy="530369"/>
            </a:xfrm>
            <a:custGeom>
              <a:avLst/>
              <a:gdLst>
                <a:gd name="connsiteX0" fmla="*/ 581025 w 2100263"/>
                <a:gd name="connsiteY0" fmla="*/ 0 h 641350"/>
                <a:gd name="connsiteX1" fmla="*/ 1519238 w 2100263"/>
                <a:gd name="connsiteY1" fmla="*/ 0 h 641350"/>
                <a:gd name="connsiteX2" fmla="*/ 1519238 w 2100263"/>
                <a:gd name="connsiteY2" fmla="*/ 30274 h 641350"/>
                <a:gd name="connsiteX3" fmla="*/ 1519238 w 2100263"/>
                <a:gd name="connsiteY3" fmla="*/ 52388 h 641350"/>
                <a:gd name="connsiteX4" fmla="*/ 2100263 w 2100263"/>
                <a:gd name="connsiteY4" fmla="*/ 52388 h 641350"/>
                <a:gd name="connsiteX5" fmla="*/ 2100263 w 2100263"/>
                <a:gd name="connsiteY5" fmla="*/ 192088 h 641350"/>
                <a:gd name="connsiteX6" fmla="*/ 1519238 w 2100263"/>
                <a:gd name="connsiteY6" fmla="*/ 192088 h 641350"/>
                <a:gd name="connsiteX7" fmla="*/ 1519238 w 2100263"/>
                <a:gd name="connsiteY7" fmla="*/ 242195 h 641350"/>
                <a:gd name="connsiteX8" fmla="*/ 1519238 w 2100263"/>
                <a:gd name="connsiteY8" fmla="*/ 574092 h 641350"/>
                <a:gd name="connsiteX9" fmla="*/ 1512021 w 2100263"/>
                <a:gd name="connsiteY9" fmla="*/ 641350 h 641350"/>
                <a:gd name="connsiteX10" fmla="*/ 588242 w 2100263"/>
                <a:gd name="connsiteY10" fmla="*/ 641350 h 641350"/>
                <a:gd name="connsiteX11" fmla="*/ 581025 w 2100263"/>
                <a:gd name="connsiteY11" fmla="*/ 574092 h 641350"/>
                <a:gd name="connsiteX12" fmla="*/ 581025 w 2100263"/>
                <a:gd name="connsiteY12" fmla="*/ 266162 h 641350"/>
                <a:gd name="connsiteX13" fmla="*/ 581025 w 2100263"/>
                <a:gd name="connsiteY13" fmla="*/ 192088 h 641350"/>
                <a:gd name="connsiteX14" fmla="*/ 0 w 2100263"/>
                <a:gd name="connsiteY14" fmla="*/ 192088 h 641350"/>
                <a:gd name="connsiteX15" fmla="*/ 0 w 2100263"/>
                <a:gd name="connsiteY15" fmla="*/ 52388 h 641350"/>
                <a:gd name="connsiteX16" fmla="*/ 581025 w 2100263"/>
                <a:gd name="connsiteY16" fmla="*/ 52388 h 6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00263" h="641350">
                  <a:moveTo>
                    <a:pt x="581025" y="0"/>
                  </a:moveTo>
                  <a:cubicBezTo>
                    <a:pt x="581025" y="0"/>
                    <a:pt x="581025" y="0"/>
                    <a:pt x="1519238" y="0"/>
                  </a:cubicBezTo>
                  <a:cubicBezTo>
                    <a:pt x="1519238" y="0"/>
                    <a:pt x="1519238" y="0"/>
                    <a:pt x="1519238" y="30274"/>
                  </a:cubicBezTo>
                  <a:lnTo>
                    <a:pt x="1519238" y="52388"/>
                  </a:lnTo>
                  <a:lnTo>
                    <a:pt x="2100263" y="52388"/>
                  </a:lnTo>
                  <a:lnTo>
                    <a:pt x="2100263" y="192088"/>
                  </a:lnTo>
                  <a:lnTo>
                    <a:pt x="1519238" y="192088"/>
                  </a:lnTo>
                  <a:lnTo>
                    <a:pt x="1519238" y="242195"/>
                  </a:lnTo>
                  <a:cubicBezTo>
                    <a:pt x="1519238" y="322927"/>
                    <a:pt x="1519238" y="430569"/>
                    <a:pt x="1519238" y="574092"/>
                  </a:cubicBezTo>
                  <a:cubicBezTo>
                    <a:pt x="1519238" y="598113"/>
                    <a:pt x="1516832" y="619732"/>
                    <a:pt x="1512021" y="641350"/>
                  </a:cubicBezTo>
                  <a:cubicBezTo>
                    <a:pt x="1512021" y="641350"/>
                    <a:pt x="1512021" y="641350"/>
                    <a:pt x="588242" y="641350"/>
                  </a:cubicBezTo>
                  <a:cubicBezTo>
                    <a:pt x="583431" y="619732"/>
                    <a:pt x="581025" y="598113"/>
                    <a:pt x="581025" y="574092"/>
                  </a:cubicBezTo>
                  <a:cubicBezTo>
                    <a:pt x="581025" y="574092"/>
                    <a:pt x="581025" y="574092"/>
                    <a:pt x="581025" y="266162"/>
                  </a:cubicBezTo>
                  <a:lnTo>
                    <a:pt x="581025" y="192088"/>
                  </a:lnTo>
                  <a:lnTo>
                    <a:pt x="0" y="192088"/>
                  </a:lnTo>
                  <a:lnTo>
                    <a:pt x="0" y="52388"/>
                  </a:lnTo>
                  <a:lnTo>
                    <a:pt x="581025" y="52388"/>
                  </a:lnTo>
                  <a:close/>
                </a:path>
              </a:pathLst>
            </a:custGeom>
            <a:solidFill>
              <a:schemeClr val="bg1">
                <a:alpha val="40000"/>
              </a:schemeClr>
            </a:solidFill>
            <a:ln>
              <a:noFill/>
            </a:ln>
          </p:spPr>
          <p:txBody>
            <a:bodyPr vert="horz" wrap="square" lIns="91440" tIns="45720" rIns="91440" bIns="45720" numCol="1" anchor="ctr" anchorCtr="0" compatLnSpc="1">
              <a:prstTxWarp prst="textNoShape">
                <a:avLst/>
              </a:prstTxWarp>
              <a:noAutofit/>
            </a:bodyPr>
            <a:lstStyle/>
            <a:p>
              <a:pPr algn="ctr"/>
              <a:endParaRPr lang="en-US" sz="2400" b="1">
                <a:solidFill>
                  <a:schemeClr val="bg1"/>
                </a:solidFill>
              </a:endParaRPr>
            </a:p>
          </p:txBody>
        </p:sp>
        <p:sp>
          <p:nvSpPr>
            <p:cNvPr id="34" name="Rectangle 33"/>
            <p:cNvSpPr>
              <a:spLocks noChangeArrowheads="1"/>
            </p:cNvSpPr>
            <p:nvPr/>
          </p:nvSpPr>
          <p:spPr bwMode="auto">
            <a:xfrm>
              <a:off x="5240267" y="2002969"/>
              <a:ext cx="1736828" cy="112900"/>
            </a:xfrm>
            <a:prstGeom prst="rect">
              <a:avLst/>
            </a:prstGeom>
            <a:solidFill>
              <a:schemeClr val="accent3"/>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35" name="Freeform 34"/>
            <p:cNvSpPr>
              <a:spLocks/>
            </p:cNvSpPr>
            <p:nvPr/>
          </p:nvSpPr>
          <p:spPr bwMode="auto">
            <a:xfrm>
              <a:off x="5753570" y="2002969"/>
              <a:ext cx="707597" cy="659023"/>
            </a:xfrm>
            <a:custGeom>
              <a:avLst/>
              <a:gdLst>
                <a:gd name="T0" fmla="*/ 355 w 355"/>
                <a:gd name="T1" fmla="*/ 0 h 332"/>
                <a:gd name="T2" fmla="*/ 0 w 355"/>
                <a:gd name="T3" fmla="*/ 0 h 332"/>
                <a:gd name="T4" fmla="*/ 0 w 355"/>
                <a:gd name="T5" fmla="*/ 225 h 332"/>
                <a:gd name="T6" fmla="*/ 107 w 355"/>
                <a:gd name="T7" fmla="*/ 332 h 332"/>
                <a:gd name="T8" fmla="*/ 248 w 355"/>
                <a:gd name="T9" fmla="*/ 332 h 332"/>
                <a:gd name="T10" fmla="*/ 355 w 355"/>
                <a:gd name="T11" fmla="*/ 225 h 332"/>
                <a:gd name="T12" fmla="*/ 355 w 355"/>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55" h="332">
                  <a:moveTo>
                    <a:pt x="355" y="0"/>
                  </a:moveTo>
                  <a:cubicBezTo>
                    <a:pt x="0" y="0"/>
                    <a:pt x="0" y="0"/>
                    <a:pt x="0" y="0"/>
                  </a:cubicBezTo>
                  <a:cubicBezTo>
                    <a:pt x="0" y="225"/>
                    <a:pt x="0" y="225"/>
                    <a:pt x="0" y="225"/>
                  </a:cubicBezTo>
                  <a:cubicBezTo>
                    <a:pt x="0" y="284"/>
                    <a:pt x="48" y="332"/>
                    <a:pt x="107" y="332"/>
                  </a:cubicBezTo>
                  <a:cubicBezTo>
                    <a:pt x="248" y="332"/>
                    <a:pt x="248" y="332"/>
                    <a:pt x="248" y="332"/>
                  </a:cubicBezTo>
                  <a:cubicBezTo>
                    <a:pt x="307" y="332"/>
                    <a:pt x="355" y="284"/>
                    <a:pt x="355" y="225"/>
                  </a:cubicBezTo>
                  <a:lnTo>
                    <a:pt x="355" y="0"/>
                  </a:lnTo>
                  <a:close/>
                </a:path>
              </a:pathLst>
            </a:custGeom>
            <a:solidFill>
              <a:schemeClr val="accent3"/>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03</a:t>
              </a:r>
            </a:p>
          </p:txBody>
        </p:sp>
      </p:grpSp>
      <p:grpSp>
        <p:nvGrpSpPr>
          <p:cNvPr id="11" name="Group 10"/>
          <p:cNvGrpSpPr/>
          <p:nvPr/>
        </p:nvGrpSpPr>
        <p:grpSpPr>
          <a:xfrm>
            <a:off x="7584629" y="2002969"/>
            <a:ext cx="1736828" cy="746981"/>
            <a:chOff x="7584629" y="2002969"/>
            <a:chExt cx="1736828" cy="746981"/>
          </a:xfrm>
        </p:grpSpPr>
        <p:sp>
          <p:nvSpPr>
            <p:cNvPr id="40" name="Rectangle 39"/>
            <p:cNvSpPr>
              <a:spLocks noChangeArrowheads="1"/>
            </p:cNvSpPr>
            <p:nvPr/>
          </p:nvSpPr>
          <p:spPr bwMode="auto">
            <a:xfrm>
              <a:off x="7584629" y="2533338"/>
              <a:ext cx="1736828" cy="101086"/>
            </a:xfrm>
            <a:prstGeom prst="rect">
              <a:avLst/>
            </a:prstGeom>
            <a:solidFill>
              <a:schemeClr val="accent4">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41" name="Freeform 40"/>
            <p:cNvSpPr>
              <a:spLocks/>
            </p:cNvSpPr>
            <p:nvPr/>
          </p:nvSpPr>
          <p:spPr bwMode="auto">
            <a:xfrm>
              <a:off x="8040169" y="2002969"/>
              <a:ext cx="824435" cy="746981"/>
            </a:xfrm>
            <a:custGeom>
              <a:avLst/>
              <a:gdLst>
                <a:gd name="T0" fmla="*/ 414 w 414"/>
                <a:gd name="T1" fmla="*/ 0 h 376"/>
                <a:gd name="T2" fmla="*/ 0 w 414"/>
                <a:gd name="T3" fmla="*/ 0 h 376"/>
                <a:gd name="T4" fmla="*/ 0 w 414"/>
                <a:gd name="T5" fmla="*/ 239 h 376"/>
                <a:gd name="T6" fmla="*/ 136 w 414"/>
                <a:gd name="T7" fmla="*/ 376 h 376"/>
                <a:gd name="T8" fmla="*/ 278 w 414"/>
                <a:gd name="T9" fmla="*/ 376 h 376"/>
                <a:gd name="T10" fmla="*/ 414 w 414"/>
                <a:gd name="T11" fmla="*/ 239 h 376"/>
                <a:gd name="T12" fmla="*/ 414 w 41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414" h="376">
                  <a:moveTo>
                    <a:pt x="414" y="0"/>
                  </a:moveTo>
                  <a:cubicBezTo>
                    <a:pt x="0" y="0"/>
                    <a:pt x="0" y="0"/>
                    <a:pt x="0" y="0"/>
                  </a:cubicBezTo>
                  <a:cubicBezTo>
                    <a:pt x="0" y="239"/>
                    <a:pt x="0" y="239"/>
                    <a:pt x="0" y="239"/>
                  </a:cubicBezTo>
                  <a:cubicBezTo>
                    <a:pt x="0" y="315"/>
                    <a:pt x="61" y="376"/>
                    <a:pt x="136" y="376"/>
                  </a:cubicBezTo>
                  <a:cubicBezTo>
                    <a:pt x="278" y="376"/>
                    <a:pt x="278" y="376"/>
                    <a:pt x="278" y="376"/>
                  </a:cubicBezTo>
                  <a:cubicBezTo>
                    <a:pt x="353" y="376"/>
                    <a:pt x="414" y="315"/>
                    <a:pt x="414" y="239"/>
                  </a:cubicBezTo>
                  <a:lnTo>
                    <a:pt x="414" y="0"/>
                  </a:lnTo>
                  <a:close/>
                </a:path>
              </a:pathLst>
            </a:custGeom>
            <a:solidFill>
              <a:schemeClr val="accent4">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dirty="0">
                <a:solidFill>
                  <a:schemeClr val="bg1"/>
                </a:solidFill>
              </a:endParaRPr>
            </a:p>
          </p:txBody>
        </p:sp>
        <p:sp>
          <p:nvSpPr>
            <p:cNvPr id="42" name="Rectangle 41"/>
            <p:cNvSpPr>
              <a:spLocks noChangeArrowheads="1"/>
            </p:cNvSpPr>
            <p:nvPr/>
          </p:nvSpPr>
          <p:spPr bwMode="auto">
            <a:xfrm>
              <a:off x="7584629" y="2002969"/>
              <a:ext cx="1736828" cy="530369"/>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43" name="Freeform 42"/>
            <p:cNvSpPr>
              <a:spLocks/>
            </p:cNvSpPr>
            <p:nvPr/>
          </p:nvSpPr>
          <p:spPr bwMode="auto">
            <a:xfrm>
              <a:off x="7584629" y="2002969"/>
              <a:ext cx="1736828" cy="530369"/>
            </a:xfrm>
            <a:custGeom>
              <a:avLst/>
              <a:gdLst>
                <a:gd name="connsiteX0" fmla="*/ 581025 w 2100263"/>
                <a:gd name="connsiteY0" fmla="*/ 0 h 641350"/>
                <a:gd name="connsiteX1" fmla="*/ 1519238 w 2100263"/>
                <a:gd name="connsiteY1" fmla="*/ 0 h 641350"/>
                <a:gd name="connsiteX2" fmla="*/ 1519238 w 2100263"/>
                <a:gd name="connsiteY2" fmla="*/ 30274 h 641350"/>
                <a:gd name="connsiteX3" fmla="*/ 1519238 w 2100263"/>
                <a:gd name="connsiteY3" fmla="*/ 52388 h 641350"/>
                <a:gd name="connsiteX4" fmla="*/ 2100263 w 2100263"/>
                <a:gd name="connsiteY4" fmla="*/ 52388 h 641350"/>
                <a:gd name="connsiteX5" fmla="*/ 2100263 w 2100263"/>
                <a:gd name="connsiteY5" fmla="*/ 192088 h 641350"/>
                <a:gd name="connsiteX6" fmla="*/ 1519238 w 2100263"/>
                <a:gd name="connsiteY6" fmla="*/ 192088 h 641350"/>
                <a:gd name="connsiteX7" fmla="*/ 1519238 w 2100263"/>
                <a:gd name="connsiteY7" fmla="*/ 242195 h 641350"/>
                <a:gd name="connsiteX8" fmla="*/ 1519238 w 2100263"/>
                <a:gd name="connsiteY8" fmla="*/ 574092 h 641350"/>
                <a:gd name="connsiteX9" fmla="*/ 1512021 w 2100263"/>
                <a:gd name="connsiteY9" fmla="*/ 641350 h 641350"/>
                <a:gd name="connsiteX10" fmla="*/ 588242 w 2100263"/>
                <a:gd name="connsiteY10" fmla="*/ 641350 h 641350"/>
                <a:gd name="connsiteX11" fmla="*/ 581025 w 2100263"/>
                <a:gd name="connsiteY11" fmla="*/ 574092 h 641350"/>
                <a:gd name="connsiteX12" fmla="*/ 581025 w 2100263"/>
                <a:gd name="connsiteY12" fmla="*/ 266162 h 641350"/>
                <a:gd name="connsiteX13" fmla="*/ 581025 w 2100263"/>
                <a:gd name="connsiteY13" fmla="*/ 192088 h 641350"/>
                <a:gd name="connsiteX14" fmla="*/ 0 w 2100263"/>
                <a:gd name="connsiteY14" fmla="*/ 192088 h 641350"/>
                <a:gd name="connsiteX15" fmla="*/ 0 w 2100263"/>
                <a:gd name="connsiteY15" fmla="*/ 52388 h 641350"/>
                <a:gd name="connsiteX16" fmla="*/ 581025 w 2100263"/>
                <a:gd name="connsiteY16" fmla="*/ 52388 h 6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00263" h="641350">
                  <a:moveTo>
                    <a:pt x="581025" y="0"/>
                  </a:moveTo>
                  <a:cubicBezTo>
                    <a:pt x="581025" y="0"/>
                    <a:pt x="581025" y="0"/>
                    <a:pt x="1519238" y="0"/>
                  </a:cubicBezTo>
                  <a:cubicBezTo>
                    <a:pt x="1519238" y="0"/>
                    <a:pt x="1519238" y="0"/>
                    <a:pt x="1519238" y="30274"/>
                  </a:cubicBezTo>
                  <a:lnTo>
                    <a:pt x="1519238" y="52388"/>
                  </a:lnTo>
                  <a:lnTo>
                    <a:pt x="2100263" y="52388"/>
                  </a:lnTo>
                  <a:lnTo>
                    <a:pt x="2100263" y="192088"/>
                  </a:lnTo>
                  <a:lnTo>
                    <a:pt x="1519238" y="192088"/>
                  </a:lnTo>
                  <a:lnTo>
                    <a:pt x="1519238" y="242195"/>
                  </a:lnTo>
                  <a:cubicBezTo>
                    <a:pt x="1519238" y="322927"/>
                    <a:pt x="1519238" y="430569"/>
                    <a:pt x="1519238" y="574092"/>
                  </a:cubicBezTo>
                  <a:cubicBezTo>
                    <a:pt x="1519238" y="598113"/>
                    <a:pt x="1516832" y="619732"/>
                    <a:pt x="1512021" y="641350"/>
                  </a:cubicBezTo>
                  <a:cubicBezTo>
                    <a:pt x="1512021" y="641350"/>
                    <a:pt x="1512021" y="641350"/>
                    <a:pt x="588242" y="641350"/>
                  </a:cubicBezTo>
                  <a:cubicBezTo>
                    <a:pt x="583431" y="619732"/>
                    <a:pt x="581025" y="598113"/>
                    <a:pt x="581025" y="574092"/>
                  </a:cubicBezTo>
                  <a:cubicBezTo>
                    <a:pt x="581025" y="574092"/>
                    <a:pt x="581025" y="574092"/>
                    <a:pt x="581025" y="266162"/>
                  </a:cubicBezTo>
                  <a:lnTo>
                    <a:pt x="581025" y="192088"/>
                  </a:lnTo>
                  <a:lnTo>
                    <a:pt x="0" y="192088"/>
                  </a:lnTo>
                  <a:lnTo>
                    <a:pt x="0" y="52388"/>
                  </a:lnTo>
                  <a:lnTo>
                    <a:pt x="581025" y="52388"/>
                  </a:lnTo>
                  <a:close/>
                </a:path>
              </a:pathLst>
            </a:custGeom>
            <a:solidFill>
              <a:schemeClr val="bg1">
                <a:alpha val="40000"/>
              </a:schemeClr>
            </a:solidFill>
            <a:ln>
              <a:noFill/>
            </a:ln>
          </p:spPr>
          <p:txBody>
            <a:bodyPr vert="horz" wrap="square" lIns="91440" tIns="45720" rIns="91440" bIns="45720" numCol="1" anchor="ctr" anchorCtr="0" compatLnSpc="1">
              <a:prstTxWarp prst="textNoShape">
                <a:avLst/>
              </a:prstTxWarp>
              <a:noAutofit/>
            </a:bodyPr>
            <a:lstStyle/>
            <a:p>
              <a:pPr algn="ctr"/>
              <a:endParaRPr lang="en-US" sz="2400" b="1">
                <a:solidFill>
                  <a:schemeClr val="bg1"/>
                </a:solidFill>
              </a:endParaRPr>
            </a:p>
          </p:txBody>
        </p:sp>
        <p:sp>
          <p:nvSpPr>
            <p:cNvPr id="44" name="Rectangle 43"/>
            <p:cNvSpPr>
              <a:spLocks noChangeArrowheads="1"/>
            </p:cNvSpPr>
            <p:nvPr/>
          </p:nvSpPr>
          <p:spPr bwMode="auto">
            <a:xfrm>
              <a:off x="7584629" y="2002969"/>
              <a:ext cx="1736828" cy="112900"/>
            </a:xfrm>
            <a:prstGeom prst="rect">
              <a:avLst/>
            </a:prstGeom>
            <a:solidFill>
              <a:schemeClr val="accent4"/>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45" name="Freeform 44"/>
            <p:cNvSpPr>
              <a:spLocks/>
            </p:cNvSpPr>
            <p:nvPr/>
          </p:nvSpPr>
          <p:spPr bwMode="auto">
            <a:xfrm>
              <a:off x="8097932" y="2002969"/>
              <a:ext cx="707597" cy="659023"/>
            </a:xfrm>
            <a:custGeom>
              <a:avLst/>
              <a:gdLst>
                <a:gd name="T0" fmla="*/ 355 w 355"/>
                <a:gd name="T1" fmla="*/ 0 h 332"/>
                <a:gd name="T2" fmla="*/ 0 w 355"/>
                <a:gd name="T3" fmla="*/ 0 h 332"/>
                <a:gd name="T4" fmla="*/ 0 w 355"/>
                <a:gd name="T5" fmla="*/ 225 h 332"/>
                <a:gd name="T6" fmla="*/ 107 w 355"/>
                <a:gd name="T7" fmla="*/ 332 h 332"/>
                <a:gd name="T8" fmla="*/ 248 w 355"/>
                <a:gd name="T9" fmla="*/ 332 h 332"/>
                <a:gd name="T10" fmla="*/ 355 w 355"/>
                <a:gd name="T11" fmla="*/ 225 h 332"/>
                <a:gd name="T12" fmla="*/ 355 w 355"/>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55" h="332">
                  <a:moveTo>
                    <a:pt x="355" y="0"/>
                  </a:moveTo>
                  <a:cubicBezTo>
                    <a:pt x="0" y="0"/>
                    <a:pt x="0" y="0"/>
                    <a:pt x="0" y="0"/>
                  </a:cubicBezTo>
                  <a:cubicBezTo>
                    <a:pt x="0" y="225"/>
                    <a:pt x="0" y="225"/>
                    <a:pt x="0" y="225"/>
                  </a:cubicBezTo>
                  <a:cubicBezTo>
                    <a:pt x="0" y="284"/>
                    <a:pt x="48" y="332"/>
                    <a:pt x="107" y="332"/>
                  </a:cubicBezTo>
                  <a:cubicBezTo>
                    <a:pt x="248" y="332"/>
                    <a:pt x="248" y="332"/>
                    <a:pt x="248" y="332"/>
                  </a:cubicBezTo>
                  <a:cubicBezTo>
                    <a:pt x="307" y="332"/>
                    <a:pt x="355" y="284"/>
                    <a:pt x="355" y="225"/>
                  </a:cubicBezTo>
                  <a:lnTo>
                    <a:pt x="355" y="0"/>
                  </a:lnTo>
                  <a:close/>
                </a:path>
              </a:pathLst>
            </a:custGeom>
            <a:solidFill>
              <a:schemeClr val="accent4"/>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04</a:t>
              </a:r>
            </a:p>
          </p:txBody>
        </p:sp>
      </p:grpSp>
      <p:grpSp>
        <p:nvGrpSpPr>
          <p:cNvPr id="10" name="Group 9"/>
          <p:cNvGrpSpPr/>
          <p:nvPr/>
        </p:nvGrpSpPr>
        <p:grpSpPr>
          <a:xfrm>
            <a:off x="9928990" y="2002969"/>
            <a:ext cx="1736828" cy="746981"/>
            <a:chOff x="9928990" y="2002969"/>
            <a:chExt cx="1736828" cy="746981"/>
          </a:xfrm>
        </p:grpSpPr>
        <p:sp>
          <p:nvSpPr>
            <p:cNvPr id="50" name="Rectangle 49"/>
            <p:cNvSpPr>
              <a:spLocks noChangeArrowheads="1"/>
            </p:cNvSpPr>
            <p:nvPr/>
          </p:nvSpPr>
          <p:spPr bwMode="auto">
            <a:xfrm>
              <a:off x="9928990" y="2533338"/>
              <a:ext cx="1736828" cy="101086"/>
            </a:xfrm>
            <a:prstGeom prst="rect">
              <a:avLst/>
            </a:prstGeom>
            <a:solidFill>
              <a:schemeClr val="accent5">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51" name="Freeform 50"/>
            <p:cNvSpPr>
              <a:spLocks/>
            </p:cNvSpPr>
            <p:nvPr/>
          </p:nvSpPr>
          <p:spPr bwMode="auto">
            <a:xfrm>
              <a:off x="10384530" y="2002969"/>
              <a:ext cx="824435" cy="746981"/>
            </a:xfrm>
            <a:custGeom>
              <a:avLst/>
              <a:gdLst>
                <a:gd name="T0" fmla="*/ 414 w 414"/>
                <a:gd name="T1" fmla="*/ 0 h 376"/>
                <a:gd name="T2" fmla="*/ 0 w 414"/>
                <a:gd name="T3" fmla="*/ 0 h 376"/>
                <a:gd name="T4" fmla="*/ 0 w 414"/>
                <a:gd name="T5" fmla="*/ 239 h 376"/>
                <a:gd name="T6" fmla="*/ 136 w 414"/>
                <a:gd name="T7" fmla="*/ 376 h 376"/>
                <a:gd name="T8" fmla="*/ 278 w 414"/>
                <a:gd name="T9" fmla="*/ 376 h 376"/>
                <a:gd name="T10" fmla="*/ 414 w 414"/>
                <a:gd name="T11" fmla="*/ 239 h 376"/>
                <a:gd name="T12" fmla="*/ 414 w 414"/>
                <a:gd name="T13" fmla="*/ 0 h 376"/>
              </a:gdLst>
              <a:ahLst/>
              <a:cxnLst>
                <a:cxn ang="0">
                  <a:pos x="T0" y="T1"/>
                </a:cxn>
                <a:cxn ang="0">
                  <a:pos x="T2" y="T3"/>
                </a:cxn>
                <a:cxn ang="0">
                  <a:pos x="T4" y="T5"/>
                </a:cxn>
                <a:cxn ang="0">
                  <a:pos x="T6" y="T7"/>
                </a:cxn>
                <a:cxn ang="0">
                  <a:pos x="T8" y="T9"/>
                </a:cxn>
                <a:cxn ang="0">
                  <a:pos x="T10" y="T11"/>
                </a:cxn>
                <a:cxn ang="0">
                  <a:pos x="T12" y="T13"/>
                </a:cxn>
              </a:cxnLst>
              <a:rect l="0" t="0" r="r" b="b"/>
              <a:pathLst>
                <a:path w="414" h="376">
                  <a:moveTo>
                    <a:pt x="414" y="0"/>
                  </a:moveTo>
                  <a:cubicBezTo>
                    <a:pt x="0" y="0"/>
                    <a:pt x="0" y="0"/>
                    <a:pt x="0" y="0"/>
                  </a:cubicBezTo>
                  <a:cubicBezTo>
                    <a:pt x="0" y="239"/>
                    <a:pt x="0" y="239"/>
                    <a:pt x="0" y="239"/>
                  </a:cubicBezTo>
                  <a:cubicBezTo>
                    <a:pt x="0" y="315"/>
                    <a:pt x="61" y="376"/>
                    <a:pt x="136" y="376"/>
                  </a:cubicBezTo>
                  <a:cubicBezTo>
                    <a:pt x="278" y="376"/>
                    <a:pt x="278" y="376"/>
                    <a:pt x="278" y="376"/>
                  </a:cubicBezTo>
                  <a:cubicBezTo>
                    <a:pt x="353" y="376"/>
                    <a:pt x="414" y="315"/>
                    <a:pt x="414" y="239"/>
                  </a:cubicBezTo>
                  <a:lnTo>
                    <a:pt x="414" y="0"/>
                  </a:lnTo>
                  <a:close/>
                </a:path>
              </a:pathLst>
            </a:custGeom>
            <a:solidFill>
              <a:schemeClr val="accent5">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dirty="0">
                <a:solidFill>
                  <a:schemeClr val="bg1"/>
                </a:solidFill>
              </a:endParaRPr>
            </a:p>
          </p:txBody>
        </p:sp>
        <p:sp>
          <p:nvSpPr>
            <p:cNvPr id="52" name="Rectangle 51"/>
            <p:cNvSpPr>
              <a:spLocks noChangeArrowheads="1"/>
            </p:cNvSpPr>
            <p:nvPr/>
          </p:nvSpPr>
          <p:spPr bwMode="auto">
            <a:xfrm>
              <a:off x="9928990" y="2002969"/>
              <a:ext cx="1736828" cy="530369"/>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53" name="Freeform 52"/>
            <p:cNvSpPr>
              <a:spLocks/>
            </p:cNvSpPr>
            <p:nvPr/>
          </p:nvSpPr>
          <p:spPr bwMode="auto">
            <a:xfrm>
              <a:off x="9928990" y="2002969"/>
              <a:ext cx="1736828" cy="530369"/>
            </a:xfrm>
            <a:custGeom>
              <a:avLst/>
              <a:gdLst>
                <a:gd name="connsiteX0" fmla="*/ 581025 w 2100263"/>
                <a:gd name="connsiteY0" fmla="*/ 0 h 641350"/>
                <a:gd name="connsiteX1" fmla="*/ 1519238 w 2100263"/>
                <a:gd name="connsiteY1" fmla="*/ 0 h 641350"/>
                <a:gd name="connsiteX2" fmla="*/ 1519238 w 2100263"/>
                <a:gd name="connsiteY2" fmla="*/ 30274 h 641350"/>
                <a:gd name="connsiteX3" fmla="*/ 1519238 w 2100263"/>
                <a:gd name="connsiteY3" fmla="*/ 52388 h 641350"/>
                <a:gd name="connsiteX4" fmla="*/ 2100263 w 2100263"/>
                <a:gd name="connsiteY4" fmla="*/ 52388 h 641350"/>
                <a:gd name="connsiteX5" fmla="*/ 2100263 w 2100263"/>
                <a:gd name="connsiteY5" fmla="*/ 192088 h 641350"/>
                <a:gd name="connsiteX6" fmla="*/ 1519238 w 2100263"/>
                <a:gd name="connsiteY6" fmla="*/ 192088 h 641350"/>
                <a:gd name="connsiteX7" fmla="*/ 1519238 w 2100263"/>
                <a:gd name="connsiteY7" fmla="*/ 242195 h 641350"/>
                <a:gd name="connsiteX8" fmla="*/ 1519238 w 2100263"/>
                <a:gd name="connsiteY8" fmla="*/ 574092 h 641350"/>
                <a:gd name="connsiteX9" fmla="*/ 1512021 w 2100263"/>
                <a:gd name="connsiteY9" fmla="*/ 641350 h 641350"/>
                <a:gd name="connsiteX10" fmla="*/ 588242 w 2100263"/>
                <a:gd name="connsiteY10" fmla="*/ 641350 h 641350"/>
                <a:gd name="connsiteX11" fmla="*/ 581025 w 2100263"/>
                <a:gd name="connsiteY11" fmla="*/ 574092 h 641350"/>
                <a:gd name="connsiteX12" fmla="*/ 581025 w 2100263"/>
                <a:gd name="connsiteY12" fmla="*/ 266162 h 641350"/>
                <a:gd name="connsiteX13" fmla="*/ 581025 w 2100263"/>
                <a:gd name="connsiteY13" fmla="*/ 192088 h 641350"/>
                <a:gd name="connsiteX14" fmla="*/ 0 w 2100263"/>
                <a:gd name="connsiteY14" fmla="*/ 192088 h 641350"/>
                <a:gd name="connsiteX15" fmla="*/ 0 w 2100263"/>
                <a:gd name="connsiteY15" fmla="*/ 52388 h 641350"/>
                <a:gd name="connsiteX16" fmla="*/ 581025 w 2100263"/>
                <a:gd name="connsiteY16" fmla="*/ 52388 h 64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100263" h="641350">
                  <a:moveTo>
                    <a:pt x="581025" y="0"/>
                  </a:moveTo>
                  <a:cubicBezTo>
                    <a:pt x="581025" y="0"/>
                    <a:pt x="581025" y="0"/>
                    <a:pt x="1519238" y="0"/>
                  </a:cubicBezTo>
                  <a:cubicBezTo>
                    <a:pt x="1519238" y="0"/>
                    <a:pt x="1519238" y="0"/>
                    <a:pt x="1519238" y="30274"/>
                  </a:cubicBezTo>
                  <a:lnTo>
                    <a:pt x="1519238" y="52388"/>
                  </a:lnTo>
                  <a:lnTo>
                    <a:pt x="2100263" y="52388"/>
                  </a:lnTo>
                  <a:lnTo>
                    <a:pt x="2100263" y="192088"/>
                  </a:lnTo>
                  <a:lnTo>
                    <a:pt x="1519238" y="192088"/>
                  </a:lnTo>
                  <a:lnTo>
                    <a:pt x="1519238" y="242195"/>
                  </a:lnTo>
                  <a:cubicBezTo>
                    <a:pt x="1519238" y="322927"/>
                    <a:pt x="1519238" y="430569"/>
                    <a:pt x="1519238" y="574092"/>
                  </a:cubicBezTo>
                  <a:cubicBezTo>
                    <a:pt x="1519238" y="598113"/>
                    <a:pt x="1516832" y="619732"/>
                    <a:pt x="1512021" y="641350"/>
                  </a:cubicBezTo>
                  <a:cubicBezTo>
                    <a:pt x="1512021" y="641350"/>
                    <a:pt x="1512021" y="641350"/>
                    <a:pt x="588242" y="641350"/>
                  </a:cubicBezTo>
                  <a:cubicBezTo>
                    <a:pt x="583431" y="619732"/>
                    <a:pt x="581025" y="598113"/>
                    <a:pt x="581025" y="574092"/>
                  </a:cubicBezTo>
                  <a:cubicBezTo>
                    <a:pt x="581025" y="574092"/>
                    <a:pt x="581025" y="574092"/>
                    <a:pt x="581025" y="266162"/>
                  </a:cubicBezTo>
                  <a:lnTo>
                    <a:pt x="581025" y="192088"/>
                  </a:lnTo>
                  <a:lnTo>
                    <a:pt x="0" y="192088"/>
                  </a:lnTo>
                  <a:lnTo>
                    <a:pt x="0" y="52388"/>
                  </a:lnTo>
                  <a:lnTo>
                    <a:pt x="581025" y="52388"/>
                  </a:lnTo>
                  <a:close/>
                </a:path>
              </a:pathLst>
            </a:custGeom>
            <a:solidFill>
              <a:schemeClr val="bg1">
                <a:alpha val="40000"/>
              </a:schemeClr>
            </a:solidFill>
            <a:ln>
              <a:noFill/>
            </a:ln>
          </p:spPr>
          <p:txBody>
            <a:bodyPr vert="horz" wrap="square" lIns="91440" tIns="45720" rIns="91440" bIns="45720" numCol="1" anchor="ctr" anchorCtr="0" compatLnSpc="1">
              <a:prstTxWarp prst="textNoShape">
                <a:avLst/>
              </a:prstTxWarp>
              <a:noAutofit/>
            </a:bodyPr>
            <a:lstStyle/>
            <a:p>
              <a:pPr algn="ctr"/>
              <a:endParaRPr lang="en-US" sz="2400" b="1">
                <a:solidFill>
                  <a:schemeClr val="bg1"/>
                </a:solidFill>
              </a:endParaRPr>
            </a:p>
          </p:txBody>
        </p:sp>
        <p:sp>
          <p:nvSpPr>
            <p:cNvPr id="54" name="Rectangle 53"/>
            <p:cNvSpPr>
              <a:spLocks noChangeArrowheads="1"/>
            </p:cNvSpPr>
            <p:nvPr/>
          </p:nvSpPr>
          <p:spPr bwMode="auto">
            <a:xfrm>
              <a:off x="9928990" y="2002969"/>
              <a:ext cx="1736828" cy="112900"/>
            </a:xfrm>
            <a:prstGeom prst="rect">
              <a:avLst/>
            </a:prstGeom>
            <a:solidFill>
              <a:schemeClr val="accent5"/>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55" name="Freeform 54"/>
            <p:cNvSpPr>
              <a:spLocks/>
            </p:cNvSpPr>
            <p:nvPr/>
          </p:nvSpPr>
          <p:spPr bwMode="auto">
            <a:xfrm>
              <a:off x="10442293" y="2002969"/>
              <a:ext cx="707597" cy="659023"/>
            </a:xfrm>
            <a:custGeom>
              <a:avLst/>
              <a:gdLst>
                <a:gd name="T0" fmla="*/ 355 w 355"/>
                <a:gd name="T1" fmla="*/ 0 h 332"/>
                <a:gd name="T2" fmla="*/ 0 w 355"/>
                <a:gd name="T3" fmla="*/ 0 h 332"/>
                <a:gd name="T4" fmla="*/ 0 w 355"/>
                <a:gd name="T5" fmla="*/ 225 h 332"/>
                <a:gd name="T6" fmla="*/ 107 w 355"/>
                <a:gd name="T7" fmla="*/ 332 h 332"/>
                <a:gd name="T8" fmla="*/ 248 w 355"/>
                <a:gd name="T9" fmla="*/ 332 h 332"/>
                <a:gd name="T10" fmla="*/ 355 w 355"/>
                <a:gd name="T11" fmla="*/ 225 h 332"/>
                <a:gd name="T12" fmla="*/ 355 w 355"/>
                <a:gd name="T13" fmla="*/ 0 h 332"/>
              </a:gdLst>
              <a:ahLst/>
              <a:cxnLst>
                <a:cxn ang="0">
                  <a:pos x="T0" y="T1"/>
                </a:cxn>
                <a:cxn ang="0">
                  <a:pos x="T2" y="T3"/>
                </a:cxn>
                <a:cxn ang="0">
                  <a:pos x="T4" y="T5"/>
                </a:cxn>
                <a:cxn ang="0">
                  <a:pos x="T6" y="T7"/>
                </a:cxn>
                <a:cxn ang="0">
                  <a:pos x="T8" y="T9"/>
                </a:cxn>
                <a:cxn ang="0">
                  <a:pos x="T10" y="T11"/>
                </a:cxn>
                <a:cxn ang="0">
                  <a:pos x="T12" y="T13"/>
                </a:cxn>
              </a:cxnLst>
              <a:rect l="0" t="0" r="r" b="b"/>
              <a:pathLst>
                <a:path w="355" h="332">
                  <a:moveTo>
                    <a:pt x="355" y="0"/>
                  </a:moveTo>
                  <a:cubicBezTo>
                    <a:pt x="0" y="0"/>
                    <a:pt x="0" y="0"/>
                    <a:pt x="0" y="0"/>
                  </a:cubicBezTo>
                  <a:cubicBezTo>
                    <a:pt x="0" y="225"/>
                    <a:pt x="0" y="225"/>
                    <a:pt x="0" y="225"/>
                  </a:cubicBezTo>
                  <a:cubicBezTo>
                    <a:pt x="0" y="284"/>
                    <a:pt x="48" y="332"/>
                    <a:pt x="107" y="332"/>
                  </a:cubicBezTo>
                  <a:cubicBezTo>
                    <a:pt x="248" y="332"/>
                    <a:pt x="248" y="332"/>
                    <a:pt x="248" y="332"/>
                  </a:cubicBezTo>
                  <a:cubicBezTo>
                    <a:pt x="307" y="332"/>
                    <a:pt x="355" y="284"/>
                    <a:pt x="355" y="225"/>
                  </a:cubicBezTo>
                  <a:lnTo>
                    <a:pt x="355" y="0"/>
                  </a:lnTo>
                  <a:close/>
                </a:path>
              </a:pathLst>
            </a:custGeom>
            <a:solidFill>
              <a:schemeClr val="accent5"/>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05</a:t>
              </a:r>
            </a:p>
          </p:txBody>
        </p:sp>
      </p:grpSp>
      <p:grpSp>
        <p:nvGrpSpPr>
          <p:cNvPr id="60" name="Group 59"/>
          <p:cNvGrpSpPr/>
          <p:nvPr/>
        </p:nvGrpSpPr>
        <p:grpSpPr>
          <a:xfrm>
            <a:off x="5680415" y="3072255"/>
            <a:ext cx="856532" cy="407088"/>
            <a:chOff x="10028238" y="2828925"/>
            <a:chExt cx="577850" cy="274638"/>
          </a:xfrm>
          <a:solidFill>
            <a:schemeClr val="bg1"/>
          </a:solidFill>
        </p:grpSpPr>
        <p:sp>
          <p:nvSpPr>
            <p:cNvPr id="61" name="Freeform 91"/>
            <p:cNvSpPr>
              <a:spLocks noEditPoints="1"/>
            </p:cNvSpPr>
            <p:nvPr/>
          </p:nvSpPr>
          <p:spPr bwMode="auto">
            <a:xfrm>
              <a:off x="10028238" y="2828925"/>
              <a:ext cx="577850" cy="274638"/>
            </a:xfrm>
            <a:custGeom>
              <a:avLst/>
              <a:gdLst>
                <a:gd name="T0" fmla="*/ 227 w 3643"/>
                <a:gd name="T1" fmla="*/ 1180 h 1728"/>
                <a:gd name="T2" fmla="*/ 163 w 3643"/>
                <a:gd name="T3" fmla="*/ 1377 h 1728"/>
                <a:gd name="T4" fmla="*/ 282 w 3643"/>
                <a:gd name="T5" fmla="*/ 1542 h 1728"/>
                <a:gd name="T6" fmla="*/ 491 w 3643"/>
                <a:gd name="T7" fmla="*/ 1542 h 1728"/>
                <a:gd name="T8" fmla="*/ 611 w 3643"/>
                <a:gd name="T9" fmla="*/ 1377 h 1728"/>
                <a:gd name="T10" fmla="*/ 548 w 3643"/>
                <a:gd name="T11" fmla="*/ 1180 h 1728"/>
                <a:gd name="T12" fmla="*/ 2303 w 3643"/>
                <a:gd name="T13" fmla="*/ 1114 h 1728"/>
                <a:gd name="T14" fmla="*/ 2120 w 3643"/>
                <a:gd name="T15" fmla="*/ 1207 h 1728"/>
                <a:gd name="T16" fmla="*/ 2088 w 3643"/>
                <a:gd name="T17" fmla="*/ 1413 h 1728"/>
                <a:gd name="T18" fmla="*/ 2232 w 3643"/>
                <a:gd name="T19" fmla="*/ 1556 h 1728"/>
                <a:gd name="T20" fmla="*/ 2438 w 3643"/>
                <a:gd name="T21" fmla="*/ 1523 h 1728"/>
                <a:gd name="T22" fmla="*/ 2531 w 3643"/>
                <a:gd name="T23" fmla="*/ 1341 h 1728"/>
                <a:gd name="T24" fmla="*/ 2438 w 3643"/>
                <a:gd name="T25" fmla="*/ 1157 h 1728"/>
                <a:gd name="T26" fmla="*/ 3220 w 3643"/>
                <a:gd name="T27" fmla="*/ 163 h 1728"/>
                <a:gd name="T28" fmla="*/ 3055 w 3643"/>
                <a:gd name="T29" fmla="*/ 282 h 1728"/>
                <a:gd name="T30" fmla="*/ 3055 w 3643"/>
                <a:gd name="T31" fmla="*/ 492 h 1728"/>
                <a:gd name="T32" fmla="*/ 3220 w 3643"/>
                <a:gd name="T33" fmla="*/ 611 h 1728"/>
                <a:gd name="T34" fmla="*/ 3417 w 3643"/>
                <a:gd name="T35" fmla="*/ 547 h 1728"/>
                <a:gd name="T36" fmla="*/ 3480 w 3643"/>
                <a:gd name="T37" fmla="*/ 350 h 1728"/>
                <a:gd name="T38" fmla="*/ 3360 w 3643"/>
                <a:gd name="T39" fmla="*/ 185 h 1728"/>
                <a:gd name="T40" fmla="*/ 1268 w 3643"/>
                <a:gd name="T41" fmla="*/ 172 h 1728"/>
                <a:gd name="T42" fmla="*/ 1124 w 3643"/>
                <a:gd name="T43" fmla="*/ 316 h 1728"/>
                <a:gd name="T44" fmla="*/ 1157 w 3643"/>
                <a:gd name="T45" fmla="*/ 522 h 1728"/>
                <a:gd name="T46" fmla="*/ 1339 w 3643"/>
                <a:gd name="T47" fmla="*/ 615 h 1728"/>
                <a:gd name="T48" fmla="*/ 1523 w 3643"/>
                <a:gd name="T49" fmla="*/ 522 h 1728"/>
                <a:gd name="T50" fmla="*/ 1555 w 3643"/>
                <a:gd name="T51" fmla="*/ 316 h 1728"/>
                <a:gd name="T52" fmla="*/ 1411 w 3643"/>
                <a:gd name="T53" fmla="*/ 172 h 1728"/>
                <a:gd name="T54" fmla="*/ 3396 w 3643"/>
                <a:gd name="T55" fmla="*/ 26 h 1728"/>
                <a:gd name="T56" fmla="*/ 3598 w 3643"/>
                <a:gd name="T57" fmla="*/ 205 h 1728"/>
                <a:gd name="T58" fmla="*/ 3631 w 3643"/>
                <a:gd name="T59" fmla="*/ 482 h 1728"/>
                <a:gd name="T60" fmla="*/ 3477 w 3643"/>
                <a:gd name="T61" fmla="*/ 704 h 1728"/>
                <a:gd name="T62" fmla="*/ 3210 w 3643"/>
                <a:gd name="T63" fmla="*/ 772 h 1728"/>
                <a:gd name="T64" fmla="*/ 2649 w 3643"/>
                <a:gd name="T65" fmla="*/ 1167 h 1728"/>
                <a:gd name="T66" fmla="*/ 2678 w 3643"/>
                <a:gd name="T67" fmla="*/ 1436 h 1728"/>
                <a:gd name="T68" fmla="*/ 2524 w 3643"/>
                <a:gd name="T69" fmla="*/ 1658 h 1728"/>
                <a:gd name="T70" fmla="*/ 2255 w 3643"/>
                <a:gd name="T71" fmla="*/ 1725 h 1728"/>
                <a:gd name="T72" fmla="*/ 2014 w 3643"/>
                <a:gd name="T73" fmla="*/ 1597 h 1728"/>
                <a:gd name="T74" fmla="*/ 1917 w 3643"/>
                <a:gd name="T75" fmla="*/ 1341 h 1728"/>
                <a:gd name="T76" fmla="*/ 1551 w 3643"/>
                <a:gd name="T77" fmla="*/ 711 h 1728"/>
                <a:gd name="T78" fmla="*/ 1294 w 3643"/>
                <a:gd name="T79" fmla="*/ 772 h 1728"/>
                <a:gd name="T80" fmla="*/ 732 w 3643"/>
                <a:gd name="T81" fmla="*/ 1167 h 1728"/>
                <a:gd name="T82" fmla="*/ 762 w 3643"/>
                <a:gd name="T83" fmla="*/ 1436 h 1728"/>
                <a:gd name="T84" fmla="*/ 607 w 3643"/>
                <a:gd name="T85" fmla="*/ 1658 h 1728"/>
                <a:gd name="T86" fmla="*/ 338 w 3643"/>
                <a:gd name="T87" fmla="*/ 1725 h 1728"/>
                <a:gd name="T88" fmla="*/ 97 w 3643"/>
                <a:gd name="T89" fmla="*/ 1597 h 1728"/>
                <a:gd name="T90" fmla="*/ 0 w 3643"/>
                <a:gd name="T91" fmla="*/ 1341 h 1728"/>
                <a:gd name="T92" fmla="*/ 97 w 3643"/>
                <a:gd name="T93" fmla="*/ 1084 h 1728"/>
                <a:gd name="T94" fmla="*/ 338 w 3643"/>
                <a:gd name="T95" fmla="*/ 957 h 1728"/>
                <a:gd name="T96" fmla="*/ 597 w 3643"/>
                <a:gd name="T97" fmla="*/ 1016 h 1728"/>
                <a:gd name="T98" fmla="*/ 952 w 3643"/>
                <a:gd name="T99" fmla="*/ 387 h 1728"/>
                <a:gd name="T100" fmla="*/ 1051 w 3643"/>
                <a:gd name="T101" fmla="*/ 130 h 1728"/>
                <a:gd name="T102" fmla="*/ 1291 w 3643"/>
                <a:gd name="T103" fmla="*/ 2 h 1728"/>
                <a:gd name="T104" fmla="*/ 1561 w 3643"/>
                <a:gd name="T105" fmla="*/ 69 h 1728"/>
                <a:gd name="T106" fmla="*/ 1714 w 3643"/>
                <a:gd name="T107" fmla="*/ 291 h 1728"/>
                <a:gd name="T108" fmla="*/ 1686 w 3643"/>
                <a:gd name="T109" fmla="*/ 560 h 1728"/>
                <a:gd name="T110" fmla="*/ 2255 w 3643"/>
                <a:gd name="T111" fmla="*/ 957 h 1728"/>
                <a:gd name="T112" fmla="*/ 2514 w 3643"/>
                <a:gd name="T113" fmla="*/ 1016 h 1728"/>
                <a:gd name="T114" fmla="*/ 2869 w 3643"/>
                <a:gd name="T115" fmla="*/ 387 h 1728"/>
                <a:gd name="T116" fmla="*/ 2968 w 3643"/>
                <a:gd name="T117" fmla="*/ 130 h 1728"/>
                <a:gd name="T118" fmla="*/ 3208 w 3643"/>
                <a:gd name="T119" fmla="*/ 2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3" h="1728">
                  <a:moveTo>
                    <a:pt x="387" y="1114"/>
                  </a:moveTo>
                  <a:lnTo>
                    <a:pt x="350" y="1116"/>
                  </a:lnTo>
                  <a:lnTo>
                    <a:pt x="315" y="1125"/>
                  </a:lnTo>
                  <a:lnTo>
                    <a:pt x="282" y="1139"/>
                  </a:lnTo>
                  <a:lnTo>
                    <a:pt x="253" y="1157"/>
                  </a:lnTo>
                  <a:lnTo>
                    <a:pt x="227" y="1180"/>
                  </a:lnTo>
                  <a:lnTo>
                    <a:pt x="204" y="1207"/>
                  </a:lnTo>
                  <a:lnTo>
                    <a:pt x="185" y="1237"/>
                  </a:lnTo>
                  <a:lnTo>
                    <a:pt x="171" y="1269"/>
                  </a:lnTo>
                  <a:lnTo>
                    <a:pt x="163" y="1304"/>
                  </a:lnTo>
                  <a:lnTo>
                    <a:pt x="160" y="1341"/>
                  </a:lnTo>
                  <a:lnTo>
                    <a:pt x="163" y="1377"/>
                  </a:lnTo>
                  <a:lnTo>
                    <a:pt x="171" y="1413"/>
                  </a:lnTo>
                  <a:lnTo>
                    <a:pt x="185" y="1445"/>
                  </a:lnTo>
                  <a:lnTo>
                    <a:pt x="204" y="1475"/>
                  </a:lnTo>
                  <a:lnTo>
                    <a:pt x="227" y="1501"/>
                  </a:lnTo>
                  <a:lnTo>
                    <a:pt x="253" y="1523"/>
                  </a:lnTo>
                  <a:lnTo>
                    <a:pt x="282" y="1542"/>
                  </a:lnTo>
                  <a:lnTo>
                    <a:pt x="315" y="1556"/>
                  </a:lnTo>
                  <a:lnTo>
                    <a:pt x="350" y="1564"/>
                  </a:lnTo>
                  <a:lnTo>
                    <a:pt x="387" y="1568"/>
                  </a:lnTo>
                  <a:lnTo>
                    <a:pt x="424" y="1564"/>
                  </a:lnTo>
                  <a:lnTo>
                    <a:pt x="458" y="1556"/>
                  </a:lnTo>
                  <a:lnTo>
                    <a:pt x="491" y="1542"/>
                  </a:lnTo>
                  <a:lnTo>
                    <a:pt x="521" y="1523"/>
                  </a:lnTo>
                  <a:lnTo>
                    <a:pt x="548" y="1501"/>
                  </a:lnTo>
                  <a:lnTo>
                    <a:pt x="570" y="1475"/>
                  </a:lnTo>
                  <a:lnTo>
                    <a:pt x="588" y="1445"/>
                  </a:lnTo>
                  <a:lnTo>
                    <a:pt x="602" y="1413"/>
                  </a:lnTo>
                  <a:lnTo>
                    <a:pt x="611" y="1377"/>
                  </a:lnTo>
                  <a:lnTo>
                    <a:pt x="614" y="1341"/>
                  </a:lnTo>
                  <a:lnTo>
                    <a:pt x="611" y="1304"/>
                  </a:lnTo>
                  <a:lnTo>
                    <a:pt x="602" y="1269"/>
                  </a:lnTo>
                  <a:lnTo>
                    <a:pt x="588" y="1237"/>
                  </a:lnTo>
                  <a:lnTo>
                    <a:pt x="570" y="1207"/>
                  </a:lnTo>
                  <a:lnTo>
                    <a:pt x="548" y="1180"/>
                  </a:lnTo>
                  <a:lnTo>
                    <a:pt x="521" y="1157"/>
                  </a:lnTo>
                  <a:lnTo>
                    <a:pt x="491" y="1139"/>
                  </a:lnTo>
                  <a:lnTo>
                    <a:pt x="458" y="1125"/>
                  </a:lnTo>
                  <a:lnTo>
                    <a:pt x="424" y="1116"/>
                  </a:lnTo>
                  <a:lnTo>
                    <a:pt x="387" y="1114"/>
                  </a:lnTo>
                  <a:close/>
                  <a:moveTo>
                    <a:pt x="2303" y="1114"/>
                  </a:moveTo>
                  <a:lnTo>
                    <a:pt x="2266" y="1116"/>
                  </a:lnTo>
                  <a:lnTo>
                    <a:pt x="2232" y="1125"/>
                  </a:lnTo>
                  <a:lnTo>
                    <a:pt x="2199" y="1139"/>
                  </a:lnTo>
                  <a:lnTo>
                    <a:pt x="2169" y="1157"/>
                  </a:lnTo>
                  <a:lnTo>
                    <a:pt x="2142" y="1180"/>
                  </a:lnTo>
                  <a:lnTo>
                    <a:pt x="2120" y="1207"/>
                  </a:lnTo>
                  <a:lnTo>
                    <a:pt x="2102" y="1237"/>
                  </a:lnTo>
                  <a:lnTo>
                    <a:pt x="2088" y="1269"/>
                  </a:lnTo>
                  <a:lnTo>
                    <a:pt x="2079" y="1304"/>
                  </a:lnTo>
                  <a:lnTo>
                    <a:pt x="2076" y="1341"/>
                  </a:lnTo>
                  <a:lnTo>
                    <a:pt x="2079" y="1377"/>
                  </a:lnTo>
                  <a:lnTo>
                    <a:pt x="2088" y="1413"/>
                  </a:lnTo>
                  <a:lnTo>
                    <a:pt x="2102" y="1445"/>
                  </a:lnTo>
                  <a:lnTo>
                    <a:pt x="2120" y="1475"/>
                  </a:lnTo>
                  <a:lnTo>
                    <a:pt x="2142" y="1501"/>
                  </a:lnTo>
                  <a:lnTo>
                    <a:pt x="2169" y="1523"/>
                  </a:lnTo>
                  <a:lnTo>
                    <a:pt x="2199" y="1542"/>
                  </a:lnTo>
                  <a:lnTo>
                    <a:pt x="2232" y="1556"/>
                  </a:lnTo>
                  <a:lnTo>
                    <a:pt x="2266" y="1564"/>
                  </a:lnTo>
                  <a:lnTo>
                    <a:pt x="2303" y="1568"/>
                  </a:lnTo>
                  <a:lnTo>
                    <a:pt x="2340" y="1564"/>
                  </a:lnTo>
                  <a:lnTo>
                    <a:pt x="2375" y="1556"/>
                  </a:lnTo>
                  <a:lnTo>
                    <a:pt x="2408" y="1542"/>
                  </a:lnTo>
                  <a:lnTo>
                    <a:pt x="2438" y="1523"/>
                  </a:lnTo>
                  <a:lnTo>
                    <a:pt x="2463" y="1501"/>
                  </a:lnTo>
                  <a:lnTo>
                    <a:pt x="2486" y="1475"/>
                  </a:lnTo>
                  <a:lnTo>
                    <a:pt x="2505" y="1445"/>
                  </a:lnTo>
                  <a:lnTo>
                    <a:pt x="2519" y="1413"/>
                  </a:lnTo>
                  <a:lnTo>
                    <a:pt x="2527" y="1377"/>
                  </a:lnTo>
                  <a:lnTo>
                    <a:pt x="2531" y="1341"/>
                  </a:lnTo>
                  <a:lnTo>
                    <a:pt x="2527" y="1304"/>
                  </a:lnTo>
                  <a:lnTo>
                    <a:pt x="2519" y="1269"/>
                  </a:lnTo>
                  <a:lnTo>
                    <a:pt x="2505" y="1237"/>
                  </a:lnTo>
                  <a:lnTo>
                    <a:pt x="2486" y="1207"/>
                  </a:lnTo>
                  <a:lnTo>
                    <a:pt x="2463" y="1180"/>
                  </a:lnTo>
                  <a:lnTo>
                    <a:pt x="2438" y="1157"/>
                  </a:lnTo>
                  <a:lnTo>
                    <a:pt x="2408" y="1139"/>
                  </a:lnTo>
                  <a:lnTo>
                    <a:pt x="2375" y="1125"/>
                  </a:lnTo>
                  <a:lnTo>
                    <a:pt x="2340" y="1116"/>
                  </a:lnTo>
                  <a:lnTo>
                    <a:pt x="2303" y="1114"/>
                  </a:lnTo>
                  <a:close/>
                  <a:moveTo>
                    <a:pt x="3256" y="160"/>
                  </a:moveTo>
                  <a:lnTo>
                    <a:pt x="3220" y="163"/>
                  </a:lnTo>
                  <a:lnTo>
                    <a:pt x="3184" y="172"/>
                  </a:lnTo>
                  <a:lnTo>
                    <a:pt x="3152" y="185"/>
                  </a:lnTo>
                  <a:lnTo>
                    <a:pt x="3122" y="204"/>
                  </a:lnTo>
                  <a:lnTo>
                    <a:pt x="3096" y="226"/>
                  </a:lnTo>
                  <a:lnTo>
                    <a:pt x="3073" y="253"/>
                  </a:lnTo>
                  <a:lnTo>
                    <a:pt x="3055" y="282"/>
                  </a:lnTo>
                  <a:lnTo>
                    <a:pt x="3041" y="316"/>
                  </a:lnTo>
                  <a:lnTo>
                    <a:pt x="3032" y="350"/>
                  </a:lnTo>
                  <a:lnTo>
                    <a:pt x="3030" y="387"/>
                  </a:lnTo>
                  <a:lnTo>
                    <a:pt x="3032" y="424"/>
                  </a:lnTo>
                  <a:lnTo>
                    <a:pt x="3041" y="458"/>
                  </a:lnTo>
                  <a:lnTo>
                    <a:pt x="3055" y="492"/>
                  </a:lnTo>
                  <a:lnTo>
                    <a:pt x="3073" y="522"/>
                  </a:lnTo>
                  <a:lnTo>
                    <a:pt x="3096" y="547"/>
                  </a:lnTo>
                  <a:lnTo>
                    <a:pt x="3122" y="570"/>
                  </a:lnTo>
                  <a:lnTo>
                    <a:pt x="3152" y="589"/>
                  </a:lnTo>
                  <a:lnTo>
                    <a:pt x="3184" y="602"/>
                  </a:lnTo>
                  <a:lnTo>
                    <a:pt x="3220" y="611"/>
                  </a:lnTo>
                  <a:lnTo>
                    <a:pt x="3256" y="615"/>
                  </a:lnTo>
                  <a:lnTo>
                    <a:pt x="3293" y="611"/>
                  </a:lnTo>
                  <a:lnTo>
                    <a:pt x="3328" y="602"/>
                  </a:lnTo>
                  <a:lnTo>
                    <a:pt x="3360" y="589"/>
                  </a:lnTo>
                  <a:lnTo>
                    <a:pt x="3390" y="570"/>
                  </a:lnTo>
                  <a:lnTo>
                    <a:pt x="3417" y="547"/>
                  </a:lnTo>
                  <a:lnTo>
                    <a:pt x="3439" y="522"/>
                  </a:lnTo>
                  <a:lnTo>
                    <a:pt x="3458" y="492"/>
                  </a:lnTo>
                  <a:lnTo>
                    <a:pt x="3472" y="458"/>
                  </a:lnTo>
                  <a:lnTo>
                    <a:pt x="3480" y="424"/>
                  </a:lnTo>
                  <a:lnTo>
                    <a:pt x="3483" y="387"/>
                  </a:lnTo>
                  <a:lnTo>
                    <a:pt x="3480" y="350"/>
                  </a:lnTo>
                  <a:lnTo>
                    <a:pt x="3472" y="316"/>
                  </a:lnTo>
                  <a:lnTo>
                    <a:pt x="3458" y="282"/>
                  </a:lnTo>
                  <a:lnTo>
                    <a:pt x="3439" y="253"/>
                  </a:lnTo>
                  <a:lnTo>
                    <a:pt x="3417" y="226"/>
                  </a:lnTo>
                  <a:lnTo>
                    <a:pt x="3390" y="204"/>
                  </a:lnTo>
                  <a:lnTo>
                    <a:pt x="3360" y="185"/>
                  </a:lnTo>
                  <a:lnTo>
                    <a:pt x="3328" y="172"/>
                  </a:lnTo>
                  <a:lnTo>
                    <a:pt x="3293" y="163"/>
                  </a:lnTo>
                  <a:lnTo>
                    <a:pt x="3256" y="160"/>
                  </a:lnTo>
                  <a:close/>
                  <a:moveTo>
                    <a:pt x="1339" y="160"/>
                  </a:moveTo>
                  <a:lnTo>
                    <a:pt x="1303" y="163"/>
                  </a:lnTo>
                  <a:lnTo>
                    <a:pt x="1268" y="172"/>
                  </a:lnTo>
                  <a:lnTo>
                    <a:pt x="1235" y="185"/>
                  </a:lnTo>
                  <a:lnTo>
                    <a:pt x="1206" y="204"/>
                  </a:lnTo>
                  <a:lnTo>
                    <a:pt x="1179" y="226"/>
                  </a:lnTo>
                  <a:lnTo>
                    <a:pt x="1157" y="253"/>
                  </a:lnTo>
                  <a:lnTo>
                    <a:pt x="1138" y="282"/>
                  </a:lnTo>
                  <a:lnTo>
                    <a:pt x="1124" y="316"/>
                  </a:lnTo>
                  <a:lnTo>
                    <a:pt x="1116" y="350"/>
                  </a:lnTo>
                  <a:lnTo>
                    <a:pt x="1113" y="387"/>
                  </a:lnTo>
                  <a:lnTo>
                    <a:pt x="1116" y="424"/>
                  </a:lnTo>
                  <a:lnTo>
                    <a:pt x="1124" y="458"/>
                  </a:lnTo>
                  <a:lnTo>
                    <a:pt x="1138" y="492"/>
                  </a:lnTo>
                  <a:lnTo>
                    <a:pt x="1157" y="522"/>
                  </a:lnTo>
                  <a:lnTo>
                    <a:pt x="1179" y="547"/>
                  </a:lnTo>
                  <a:lnTo>
                    <a:pt x="1206" y="570"/>
                  </a:lnTo>
                  <a:lnTo>
                    <a:pt x="1235" y="589"/>
                  </a:lnTo>
                  <a:lnTo>
                    <a:pt x="1268" y="602"/>
                  </a:lnTo>
                  <a:lnTo>
                    <a:pt x="1303" y="611"/>
                  </a:lnTo>
                  <a:lnTo>
                    <a:pt x="1339" y="615"/>
                  </a:lnTo>
                  <a:lnTo>
                    <a:pt x="1376" y="611"/>
                  </a:lnTo>
                  <a:lnTo>
                    <a:pt x="1411" y="602"/>
                  </a:lnTo>
                  <a:lnTo>
                    <a:pt x="1443" y="589"/>
                  </a:lnTo>
                  <a:lnTo>
                    <a:pt x="1473" y="570"/>
                  </a:lnTo>
                  <a:lnTo>
                    <a:pt x="1500" y="547"/>
                  </a:lnTo>
                  <a:lnTo>
                    <a:pt x="1523" y="522"/>
                  </a:lnTo>
                  <a:lnTo>
                    <a:pt x="1541" y="492"/>
                  </a:lnTo>
                  <a:lnTo>
                    <a:pt x="1555" y="458"/>
                  </a:lnTo>
                  <a:lnTo>
                    <a:pt x="1564" y="424"/>
                  </a:lnTo>
                  <a:lnTo>
                    <a:pt x="1566" y="387"/>
                  </a:lnTo>
                  <a:lnTo>
                    <a:pt x="1564" y="350"/>
                  </a:lnTo>
                  <a:lnTo>
                    <a:pt x="1555" y="316"/>
                  </a:lnTo>
                  <a:lnTo>
                    <a:pt x="1541" y="282"/>
                  </a:lnTo>
                  <a:lnTo>
                    <a:pt x="1523" y="253"/>
                  </a:lnTo>
                  <a:lnTo>
                    <a:pt x="1500" y="226"/>
                  </a:lnTo>
                  <a:lnTo>
                    <a:pt x="1473" y="204"/>
                  </a:lnTo>
                  <a:lnTo>
                    <a:pt x="1443" y="185"/>
                  </a:lnTo>
                  <a:lnTo>
                    <a:pt x="1411" y="172"/>
                  </a:lnTo>
                  <a:lnTo>
                    <a:pt x="1376" y="163"/>
                  </a:lnTo>
                  <a:lnTo>
                    <a:pt x="1339" y="160"/>
                  </a:lnTo>
                  <a:close/>
                  <a:moveTo>
                    <a:pt x="3256" y="0"/>
                  </a:moveTo>
                  <a:lnTo>
                    <a:pt x="3305" y="2"/>
                  </a:lnTo>
                  <a:lnTo>
                    <a:pt x="3351" y="11"/>
                  </a:lnTo>
                  <a:lnTo>
                    <a:pt x="3396" y="26"/>
                  </a:lnTo>
                  <a:lnTo>
                    <a:pt x="3438" y="46"/>
                  </a:lnTo>
                  <a:lnTo>
                    <a:pt x="3477" y="69"/>
                  </a:lnTo>
                  <a:lnTo>
                    <a:pt x="3513" y="98"/>
                  </a:lnTo>
                  <a:lnTo>
                    <a:pt x="3545" y="130"/>
                  </a:lnTo>
                  <a:lnTo>
                    <a:pt x="3574" y="166"/>
                  </a:lnTo>
                  <a:lnTo>
                    <a:pt x="3598" y="205"/>
                  </a:lnTo>
                  <a:lnTo>
                    <a:pt x="3617" y="247"/>
                  </a:lnTo>
                  <a:lnTo>
                    <a:pt x="3631" y="291"/>
                  </a:lnTo>
                  <a:lnTo>
                    <a:pt x="3640" y="339"/>
                  </a:lnTo>
                  <a:lnTo>
                    <a:pt x="3643" y="387"/>
                  </a:lnTo>
                  <a:lnTo>
                    <a:pt x="3640" y="435"/>
                  </a:lnTo>
                  <a:lnTo>
                    <a:pt x="3631" y="482"/>
                  </a:lnTo>
                  <a:lnTo>
                    <a:pt x="3617" y="527"/>
                  </a:lnTo>
                  <a:lnTo>
                    <a:pt x="3598" y="569"/>
                  </a:lnTo>
                  <a:lnTo>
                    <a:pt x="3574" y="608"/>
                  </a:lnTo>
                  <a:lnTo>
                    <a:pt x="3545" y="644"/>
                  </a:lnTo>
                  <a:lnTo>
                    <a:pt x="3513" y="676"/>
                  </a:lnTo>
                  <a:lnTo>
                    <a:pt x="3477" y="704"/>
                  </a:lnTo>
                  <a:lnTo>
                    <a:pt x="3438" y="729"/>
                  </a:lnTo>
                  <a:lnTo>
                    <a:pt x="3396" y="748"/>
                  </a:lnTo>
                  <a:lnTo>
                    <a:pt x="3351" y="762"/>
                  </a:lnTo>
                  <a:lnTo>
                    <a:pt x="3305" y="771"/>
                  </a:lnTo>
                  <a:lnTo>
                    <a:pt x="3256" y="774"/>
                  </a:lnTo>
                  <a:lnTo>
                    <a:pt x="3210" y="772"/>
                  </a:lnTo>
                  <a:lnTo>
                    <a:pt x="3166" y="763"/>
                  </a:lnTo>
                  <a:lnTo>
                    <a:pt x="3124" y="751"/>
                  </a:lnTo>
                  <a:lnTo>
                    <a:pt x="3083" y="733"/>
                  </a:lnTo>
                  <a:lnTo>
                    <a:pt x="3045" y="711"/>
                  </a:lnTo>
                  <a:lnTo>
                    <a:pt x="2627" y="1129"/>
                  </a:lnTo>
                  <a:lnTo>
                    <a:pt x="2649" y="1167"/>
                  </a:lnTo>
                  <a:lnTo>
                    <a:pt x="2667" y="1208"/>
                  </a:lnTo>
                  <a:lnTo>
                    <a:pt x="2679" y="1250"/>
                  </a:lnTo>
                  <a:lnTo>
                    <a:pt x="2688" y="1294"/>
                  </a:lnTo>
                  <a:lnTo>
                    <a:pt x="2690" y="1341"/>
                  </a:lnTo>
                  <a:lnTo>
                    <a:pt x="2687" y="1389"/>
                  </a:lnTo>
                  <a:lnTo>
                    <a:pt x="2678" y="1436"/>
                  </a:lnTo>
                  <a:lnTo>
                    <a:pt x="2665" y="1480"/>
                  </a:lnTo>
                  <a:lnTo>
                    <a:pt x="2645" y="1522"/>
                  </a:lnTo>
                  <a:lnTo>
                    <a:pt x="2620" y="1562"/>
                  </a:lnTo>
                  <a:lnTo>
                    <a:pt x="2593" y="1597"/>
                  </a:lnTo>
                  <a:lnTo>
                    <a:pt x="2561" y="1629"/>
                  </a:lnTo>
                  <a:lnTo>
                    <a:pt x="2524" y="1658"/>
                  </a:lnTo>
                  <a:lnTo>
                    <a:pt x="2485" y="1683"/>
                  </a:lnTo>
                  <a:lnTo>
                    <a:pt x="2443" y="1701"/>
                  </a:lnTo>
                  <a:lnTo>
                    <a:pt x="2398" y="1716"/>
                  </a:lnTo>
                  <a:lnTo>
                    <a:pt x="2351" y="1725"/>
                  </a:lnTo>
                  <a:lnTo>
                    <a:pt x="2303" y="1728"/>
                  </a:lnTo>
                  <a:lnTo>
                    <a:pt x="2255" y="1725"/>
                  </a:lnTo>
                  <a:lnTo>
                    <a:pt x="2208" y="1716"/>
                  </a:lnTo>
                  <a:lnTo>
                    <a:pt x="2163" y="1701"/>
                  </a:lnTo>
                  <a:lnTo>
                    <a:pt x="2121" y="1683"/>
                  </a:lnTo>
                  <a:lnTo>
                    <a:pt x="2083" y="1658"/>
                  </a:lnTo>
                  <a:lnTo>
                    <a:pt x="2046" y="1629"/>
                  </a:lnTo>
                  <a:lnTo>
                    <a:pt x="2014" y="1597"/>
                  </a:lnTo>
                  <a:lnTo>
                    <a:pt x="1985" y="1562"/>
                  </a:lnTo>
                  <a:lnTo>
                    <a:pt x="1962" y="1522"/>
                  </a:lnTo>
                  <a:lnTo>
                    <a:pt x="1942" y="1480"/>
                  </a:lnTo>
                  <a:lnTo>
                    <a:pt x="1928" y="1436"/>
                  </a:lnTo>
                  <a:lnTo>
                    <a:pt x="1919" y="1389"/>
                  </a:lnTo>
                  <a:lnTo>
                    <a:pt x="1917" y="1341"/>
                  </a:lnTo>
                  <a:lnTo>
                    <a:pt x="1919" y="1296"/>
                  </a:lnTo>
                  <a:lnTo>
                    <a:pt x="1927" y="1253"/>
                  </a:lnTo>
                  <a:lnTo>
                    <a:pt x="1939" y="1212"/>
                  </a:lnTo>
                  <a:lnTo>
                    <a:pt x="1954" y="1172"/>
                  </a:lnTo>
                  <a:lnTo>
                    <a:pt x="1975" y="1136"/>
                  </a:lnTo>
                  <a:lnTo>
                    <a:pt x="1551" y="711"/>
                  </a:lnTo>
                  <a:lnTo>
                    <a:pt x="1513" y="733"/>
                  </a:lnTo>
                  <a:lnTo>
                    <a:pt x="1472" y="751"/>
                  </a:lnTo>
                  <a:lnTo>
                    <a:pt x="1430" y="763"/>
                  </a:lnTo>
                  <a:lnTo>
                    <a:pt x="1386" y="772"/>
                  </a:lnTo>
                  <a:lnTo>
                    <a:pt x="1339" y="774"/>
                  </a:lnTo>
                  <a:lnTo>
                    <a:pt x="1294" y="772"/>
                  </a:lnTo>
                  <a:lnTo>
                    <a:pt x="1249" y="763"/>
                  </a:lnTo>
                  <a:lnTo>
                    <a:pt x="1207" y="751"/>
                  </a:lnTo>
                  <a:lnTo>
                    <a:pt x="1167" y="733"/>
                  </a:lnTo>
                  <a:lnTo>
                    <a:pt x="1128" y="711"/>
                  </a:lnTo>
                  <a:lnTo>
                    <a:pt x="711" y="1129"/>
                  </a:lnTo>
                  <a:lnTo>
                    <a:pt x="732" y="1167"/>
                  </a:lnTo>
                  <a:lnTo>
                    <a:pt x="750" y="1208"/>
                  </a:lnTo>
                  <a:lnTo>
                    <a:pt x="763" y="1250"/>
                  </a:lnTo>
                  <a:lnTo>
                    <a:pt x="771" y="1294"/>
                  </a:lnTo>
                  <a:lnTo>
                    <a:pt x="773" y="1341"/>
                  </a:lnTo>
                  <a:lnTo>
                    <a:pt x="771" y="1389"/>
                  </a:lnTo>
                  <a:lnTo>
                    <a:pt x="762" y="1436"/>
                  </a:lnTo>
                  <a:lnTo>
                    <a:pt x="748" y="1480"/>
                  </a:lnTo>
                  <a:lnTo>
                    <a:pt x="728" y="1522"/>
                  </a:lnTo>
                  <a:lnTo>
                    <a:pt x="705" y="1562"/>
                  </a:lnTo>
                  <a:lnTo>
                    <a:pt x="676" y="1597"/>
                  </a:lnTo>
                  <a:lnTo>
                    <a:pt x="644" y="1629"/>
                  </a:lnTo>
                  <a:lnTo>
                    <a:pt x="607" y="1658"/>
                  </a:lnTo>
                  <a:lnTo>
                    <a:pt x="569" y="1683"/>
                  </a:lnTo>
                  <a:lnTo>
                    <a:pt x="526" y="1701"/>
                  </a:lnTo>
                  <a:lnTo>
                    <a:pt x="482" y="1716"/>
                  </a:lnTo>
                  <a:lnTo>
                    <a:pt x="436" y="1725"/>
                  </a:lnTo>
                  <a:lnTo>
                    <a:pt x="387" y="1728"/>
                  </a:lnTo>
                  <a:lnTo>
                    <a:pt x="338" y="1725"/>
                  </a:lnTo>
                  <a:lnTo>
                    <a:pt x="292" y="1716"/>
                  </a:lnTo>
                  <a:lnTo>
                    <a:pt x="247" y="1701"/>
                  </a:lnTo>
                  <a:lnTo>
                    <a:pt x="205" y="1683"/>
                  </a:lnTo>
                  <a:lnTo>
                    <a:pt x="166" y="1658"/>
                  </a:lnTo>
                  <a:lnTo>
                    <a:pt x="131" y="1629"/>
                  </a:lnTo>
                  <a:lnTo>
                    <a:pt x="97" y="1597"/>
                  </a:lnTo>
                  <a:lnTo>
                    <a:pt x="70" y="1562"/>
                  </a:lnTo>
                  <a:lnTo>
                    <a:pt x="45" y="1522"/>
                  </a:lnTo>
                  <a:lnTo>
                    <a:pt x="27" y="1480"/>
                  </a:lnTo>
                  <a:lnTo>
                    <a:pt x="12" y="1436"/>
                  </a:lnTo>
                  <a:lnTo>
                    <a:pt x="3" y="1389"/>
                  </a:lnTo>
                  <a:lnTo>
                    <a:pt x="0" y="1341"/>
                  </a:lnTo>
                  <a:lnTo>
                    <a:pt x="3" y="1292"/>
                  </a:lnTo>
                  <a:lnTo>
                    <a:pt x="12" y="1245"/>
                  </a:lnTo>
                  <a:lnTo>
                    <a:pt x="27" y="1201"/>
                  </a:lnTo>
                  <a:lnTo>
                    <a:pt x="45" y="1159"/>
                  </a:lnTo>
                  <a:lnTo>
                    <a:pt x="70" y="1119"/>
                  </a:lnTo>
                  <a:lnTo>
                    <a:pt x="97" y="1084"/>
                  </a:lnTo>
                  <a:lnTo>
                    <a:pt x="131" y="1052"/>
                  </a:lnTo>
                  <a:lnTo>
                    <a:pt x="166" y="1023"/>
                  </a:lnTo>
                  <a:lnTo>
                    <a:pt x="205" y="999"/>
                  </a:lnTo>
                  <a:lnTo>
                    <a:pt x="247" y="980"/>
                  </a:lnTo>
                  <a:lnTo>
                    <a:pt x="292" y="965"/>
                  </a:lnTo>
                  <a:lnTo>
                    <a:pt x="338" y="957"/>
                  </a:lnTo>
                  <a:lnTo>
                    <a:pt x="387" y="953"/>
                  </a:lnTo>
                  <a:lnTo>
                    <a:pt x="432" y="957"/>
                  </a:lnTo>
                  <a:lnTo>
                    <a:pt x="477" y="964"/>
                  </a:lnTo>
                  <a:lnTo>
                    <a:pt x="520" y="976"/>
                  </a:lnTo>
                  <a:lnTo>
                    <a:pt x="560" y="994"/>
                  </a:lnTo>
                  <a:lnTo>
                    <a:pt x="597" y="1016"/>
                  </a:lnTo>
                  <a:lnTo>
                    <a:pt x="1015" y="598"/>
                  </a:lnTo>
                  <a:lnTo>
                    <a:pt x="994" y="560"/>
                  </a:lnTo>
                  <a:lnTo>
                    <a:pt x="977" y="520"/>
                  </a:lnTo>
                  <a:lnTo>
                    <a:pt x="963" y="477"/>
                  </a:lnTo>
                  <a:lnTo>
                    <a:pt x="956" y="433"/>
                  </a:lnTo>
                  <a:lnTo>
                    <a:pt x="952" y="387"/>
                  </a:lnTo>
                  <a:lnTo>
                    <a:pt x="956" y="339"/>
                  </a:lnTo>
                  <a:lnTo>
                    <a:pt x="964" y="291"/>
                  </a:lnTo>
                  <a:lnTo>
                    <a:pt x="979" y="247"/>
                  </a:lnTo>
                  <a:lnTo>
                    <a:pt x="998" y="205"/>
                  </a:lnTo>
                  <a:lnTo>
                    <a:pt x="1022" y="166"/>
                  </a:lnTo>
                  <a:lnTo>
                    <a:pt x="1051" y="130"/>
                  </a:lnTo>
                  <a:lnTo>
                    <a:pt x="1083" y="98"/>
                  </a:lnTo>
                  <a:lnTo>
                    <a:pt x="1118" y="69"/>
                  </a:lnTo>
                  <a:lnTo>
                    <a:pt x="1158" y="46"/>
                  </a:lnTo>
                  <a:lnTo>
                    <a:pt x="1200" y="26"/>
                  </a:lnTo>
                  <a:lnTo>
                    <a:pt x="1244" y="11"/>
                  </a:lnTo>
                  <a:lnTo>
                    <a:pt x="1291" y="2"/>
                  </a:lnTo>
                  <a:lnTo>
                    <a:pt x="1339" y="0"/>
                  </a:lnTo>
                  <a:lnTo>
                    <a:pt x="1388" y="2"/>
                  </a:lnTo>
                  <a:lnTo>
                    <a:pt x="1435" y="11"/>
                  </a:lnTo>
                  <a:lnTo>
                    <a:pt x="1479" y="26"/>
                  </a:lnTo>
                  <a:lnTo>
                    <a:pt x="1521" y="46"/>
                  </a:lnTo>
                  <a:lnTo>
                    <a:pt x="1561" y="69"/>
                  </a:lnTo>
                  <a:lnTo>
                    <a:pt x="1596" y="98"/>
                  </a:lnTo>
                  <a:lnTo>
                    <a:pt x="1628" y="130"/>
                  </a:lnTo>
                  <a:lnTo>
                    <a:pt x="1657" y="166"/>
                  </a:lnTo>
                  <a:lnTo>
                    <a:pt x="1681" y="205"/>
                  </a:lnTo>
                  <a:lnTo>
                    <a:pt x="1700" y="247"/>
                  </a:lnTo>
                  <a:lnTo>
                    <a:pt x="1714" y="291"/>
                  </a:lnTo>
                  <a:lnTo>
                    <a:pt x="1723" y="339"/>
                  </a:lnTo>
                  <a:lnTo>
                    <a:pt x="1727" y="387"/>
                  </a:lnTo>
                  <a:lnTo>
                    <a:pt x="1723" y="433"/>
                  </a:lnTo>
                  <a:lnTo>
                    <a:pt x="1716" y="477"/>
                  </a:lnTo>
                  <a:lnTo>
                    <a:pt x="1703" y="520"/>
                  </a:lnTo>
                  <a:lnTo>
                    <a:pt x="1686" y="560"/>
                  </a:lnTo>
                  <a:lnTo>
                    <a:pt x="1664" y="598"/>
                  </a:lnTo>
                  <a:lnTo>
                    <a:pt x="2086" y="1021"/>
                  </a:lnTo>
                  <a:lnTo>
                    <a:pt x="2125" y="997"/>
                  </a:lnTo>
                  <a:lnTo>
                    <a:pt x="2166" y="979"/>
                  </a:lnTo>
                  <a:lnTo>
                    <a:pt x="2210" y="965"/>
                  </a:lnTo>
                  <a:lnTo>
                    <a:pt x="2255" y="957"/>
                  </a:lnTo>
                  <a:lnTo>
                    <a:pt x="2303" y="953"/>
                  </a:lnTo>
                  <a:lnTo>
                    <a:pt x="2349" y="957"/>
                  </a:lnTo>
                  <a:lnTo>
                    <a:pt x="2394" y="964"/>
                  </a:lnTo>
                  <a:lnTo>
                    <a:pt x="2437" y="976"/>
                  </a:lnTo>
                  <a:lnTo>
                    <a:pt x="2476" y="994"/>
                  </a:lnTo>
                  <a:lnTo>
                    <a:pt x="2514" y="1016"/>
                  </a:lnTo>
                  <a:lnTo>
                    <a:pt x="2932" y="598"/>
                  </a:lnTo>
                  <a:lnTo>
                    <a:pt x="2910" y="560"/>
                  </a:lnTo>
                  <a:lnTo>
                    <a:pt x="2892" y="520"/>
                  </a:lnTo>
                  <a:lnTo>
                    <a:pt x="2880" y="477"/>
                  </a:lnTo>
                  <a:lnTo>
                    <a:pt x="2872" y="433"/>
                  </a:lnTo>
                  <a:lnTo>
                    <a:pt x="2869" y="387"/>
                  </a:lnTo>
                  <a:lnTo>
                    <a:pt x="2872" y="339"/>
                  </a:lnTo>
                  <a:lnTo>
                    <a:pt x="2881" y="291"/>
                  </a:lnTo>
                  <a:lnTo>
                    <a:pt x="2896" y="247"/>
                  </a:lnTo>
                  <a:lnTo>
                    <a:pt x="2914" y="205"/>
                  </a:lnTo>
                  <a:lnTo>
                    <a:pt x="2939" y="166"/>
                  </a:lnTo>
                  <a:lnTo>
                    <a:pt x="2968" y="130"/>
                  </a:lnTo>
                  <a:lnTo>
                    <a:pt x="3000" y="98"/>
                  </a:lnTo>
                  <a:lnTo>
                    <a:pt x="3035" y="69"/>
                  </a:lnTo>
                  <a:lnTo>
                    <a:pt x="3075" y="46"/>
                  </a:lnTo>
                  <a:lnTo>
                    <a:pt x="3117" y="26"/>
                  </a:lnTo>
                  <a:lnTo>
                    <a:pt x="3161" y="11"/>
                  </a:lnTo>
                  <a:lnTo>
                    <a:pt x="3208" y="2"/>
                  </a:lnTo>
                  <a:lnTo>
                    <a:pt x="32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92"/>
            <p:cNvSpPr>
              <a:spLocks/>
            </p:cNvSpPr>
            <p:nvPr/>
          </p:nvSpPr>
          <p:spPr bwMode="auto">
            <a:xfrm>
              <a:off x="10180638" y="2981325"/>
              <a:ext cx="50800" cy="50800"/>
            </a:xfrm>
            <a:custGeom>
              <a:avLst/>
              <a:gdLst>
                <a:gd name="T0" fmla="*/ 242 w 322"/>
                <a:gd name="T1" fmla="*/ 0 h 322"/>
                <a:gd name="T2" fmla="*/ 262 w 322"/>
                <a:gd name="T3" fmla="*/ 2 h 322"/>
                <a:gd name="T4" fmla="*/ 282 w 322"/>
                <a:gd name="T5" fmla="*/ 10 h 322"/>
                <a:gd name="T6" fmla="*/ 299 w 322"/>
                <a:gd name="T7" fmla="*/ 23 h 322"/>
                <a:gd name="T8" fmla="*/ 312 w 322"/>
                <a:gd name="T9" fmla="*/ 40 h 322"/>
                <a:gd name="T10" fmla="*/ 320 w 322"/>
                <a:gd name="T11" fmla="*/ 59 h 322"/>
                <a:gd name="T12" fmla="*/ 322 w 322"/>
                <a:gd name="T13" fmla="*/ 80 h 322"/>
                <a:gd name="T14" fmla="*/ 320 w 322"/>
                <a:gd name="T15" fmla="*/ 99 h 322"/>
                <a:gd name="T16" fmla="*/ 312 w 322"/>
                <a:gd name="T17" fmla="*/ 118 h 322"/>
                <a:gd name="T18" fmla="*/ 299 w 322"/>
                <a:gd name="T19" fmla="*/ 136 h 322"/>
                <a:gd name="T20" fmla="*/ 136 w 322"/>
                <a:gd name="T21" fmla="*/ 299 h 322"/>
                <a:gd name="T22" fmla="*/ 119 w 322"/>
                <a:gd name="T23" fmla="*/ 312 h 322"/>
                <a:gd name="T24" fmla="*/ 100 w 322"/>
                <a:gd name="T25" fmla="*/ 320 h 322"/>
                <a:gd name="T26" fmla="*/ 80 w 322"/>
                <a:gd name="T27" fmla="*/ 322 h 322"/>
                <a:gd name="T28" fmla="*/ 60 w 322"/>
                <a:gd name="T29" fmla="*/ 320 h 322"/>
                <a:gd name="T30" fmla="*/ 40 w 322"/>
                <a:gd name="T31" fmla="*/ 312 h 322"/>
                <a:gd name="T32" fmla="*/ 23 w 322"/>
                <a:gd name="T33" fmla="*/ 299 h 322"/>
                <a:gd name="T34" fmla="*/ 10 w 322"/>
                <a:gd name="T35" fmla="*/ 282 h 322"/>
                <a:gd name="T36" fmla="*/ 2 w 322"/>
                <a:gd name="T37" fmla="*/ 262 h 322"/>
                <a:gd name="T38" fmla="*/ 0 w 322"/>
                <a:gd name="T39" fmla="*/ 242 h 322"/>
                <a:gd name="T40" fmla="*/ 2 w 322"/>
                <a:gd name="T41" fmla="*/ 221 h 322"/>
                <a:gd name="T42" fmla="*/ 10 w 322"/>
                <a:gd name="T43" fmla="*/ 202 h 322"/>
                <a:gd name="T44" fmla="*/ 23 w 322"/>
                <a:gd name="T45" fmla="*/ 186 h 322"/>
                <a:gd name="T46" fmla="*/ 186 w 322"/>
                <a:gd name="T47" fmla="*/ 23 h 322"/>
                <a:gd name="T48" fmla="*/ 202 w 322"/>
                <a:gd name="T49" fmla="*/ 10 h 322"/>
                <a:gd name="T50" fmla="*/ 222 w 322"/>
                <a:gd name="T51" fmla="*/ 2 h 322"/>
                <a:gd name="T52" fmla="*/ 242 w 322"/>
                <a:gd name="T53"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2" h="322">
                  <a:moveTo>
                    <a:pt x="242" y="0"/>
                  </a:moveTo>
                  <a:lnTo>
                    <a:pt x="262" y="2"/>
                  </a:lnTo>
                  <a:lnTo>
                    <a:pt x="282" y="10"/>
                  </a:lnTo>
                  <a:lnTo>
                    <a:pt x="299" y="23"/>
                  </a:lnTo>
                  <a:lnTo>
                    <a:pt x="312" y="40"/>
                  </a:lnTo>
                  <a:lnTo>
                    <a:pt x="320" y="59"/>
                  </a:lnTo>
                  <a:lnTo>
                    <a:pt x="322" y="80"/>
                  </a:lnTo>
                  <a:lnTo>
                    <a:pt x="320" y="99"/>
                  </a:lnTo>
                  <a:lnTo>
                    <a:pt x="312" y="118"/>
                  </a:lnTo>
                  <a:lnTo>
                    <a:pt x="299" y="136"/>
                  </a:lnTo>
                  <a:lnTo>
                    <a:pt x="136" y="299"/>
                  </a:lnTo>
                  <a:lnTo>
                    <a:pt x="119" y="312"/>
                  </a:lnTo>
                  <a:lnTo>
                    <a:pt x="100" y="320"/>
                  </a:lnTo>
                  <a:lnTo>
                    <a:pt x="80" y="322"/>
                  </a:lnTo>
                  <a:lnTo>
                    <a:pt x="60" y="320"/>
                  </a:lnTo>
                  <a:lnTo>
                    <a:pt x="40" y="312"/>
                  </a:lnTo>
                  <a:lnTo>
                    <a:pt x="23" y="299"/>
                  </a:lnTo>
                  <a:lnTo>
                    <a:pt x="10" y="282"/>
                  </a:lnTo>
                  <a:lnTo>
                    <a:pt x="2" y="262"/>
                  </a:lnTo>
                  <a:lnTo>
                    <a:pt x="0" y="242"/>
                  </a:lnTo>
                  <a:lnTo>
                    <a:pt x="2" y="221"/>
                  </a:lnTo>
                  <a:lnTo>
                    <a:pt x="10" y="202"/>
                  </a:lnTo>
                  <a:lnTo>
                    <a:pt x="23" y="186"/>
                  </a:lnTo>
                  <a:lnTo>
                    <a:pt x="186" y="23"/>
                  </a:lnTo>
                  <a:lnTo>
                    <a:pt x="202" y="10"/>
                  </a:lnTo>
                  <a:lnTo>
                    <a:pt x="222" y="2"/>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93"/>
            <p:cNvSpPr>
              <a:spLocks/>
            </p:cNvSpPr>
            <p:nvPr/>
          </p:nvSpPr>
          <p:spPr bwMode="auto">
            <a:xfrm>
              <a:off x="10402888" y="2900363"/>
              <a:ext cx="50800" cy="50800"/>
            </a:xfrm>
            <a:custGeom>
              <a:avLst/>
              <a:gdLst>
                <a:gd name="T0" fmla="*/ 243 w 323"/>
                <a:gd name="T1" fmla="*/ 0 h 323"/>
                <a:gd name="T2" fmla="*/ 264 w 323"/>
                <a:gd name="T3" fmla="*/ 3 h 323"/>
                <a:gd name="T4" fmla="*/ 282 w 323"/>
                <a:gd name="T5" fmla="*/ 10 h 323"/>
                <a:gd name="T6" fmla="*/ 300 w 323"/>
                <a:gd name="T7" fmla="*/ 24 h 323"/>
                <a:gd name="T8" fmla="*/ 312 w 323"/>
                <a:gd name="T9" fmla="*/ 40 h 323"/>
                <a:gd name="T10" fmla="*/ 320 w 323"/>
                <a:gd name="T11" fmla="*/ 60 h 323"/>
                <a:gd name="T12" fmla="*/ 323 w 323"/>
                <a:gd name="T13" fmla="*/ 80 h 323"/>
                <a:gd name="T14" fmla="*/ 320 w 323"/>
                <a:gd name="T15" fmla="*/ 100 h 323"/>
                <a:gd name="T16" fmla="*/ 312 w 323"/>
                <a:gd name="T17" fmla="*/ 120 h 323"/>
                <a:gd name="T18" fmla="*/ 300 w 323"/>
                <a:gd name="T19" fmla="*/ 137 h 323"/>
                <a:gd name="T20" fmla="*/ 138 w 323"/>
                <a:gd name="T21" fmla="*/ 299 h 323"/>
                <a:gd name="T22" fmla="*/ 120 w 323"/>
                <a:gd name="T23" fmla="*/ 313 h 323"/>
                <a:gd name="T24" fmla="*/ 101 w 323"/>
                <a:gd name="T25" fmla="*/ 320 h 323"/>
                <a:gd name="T26" fmla="*/ 80 w 323"/>
                <a:gd name="T27" fmla="*/ 323 h 323"/>
                <a:gd name="T28" fmla="*/ 60 w 323"/>
                <a:gd name="T29" fmla="*/ 320 h 323"/>
                <a:gd name="T30" fmla="*/ 41 w 323"/>
                <a:gd name="T31" fmla="*/ 313 h 323"/>
                <a:gd name="T32" fmla="*/ 24 w 323"/>
                <a:gd name="T33" fmla="*/ 299 h 323"/>
                <a:gd name="T34" fmla="*/ 12 w 323"/>
                <a:gd name="T35" fmla="*/ 283 h 323"/>
                <a:gd name="T36" fmla="*/ 4 w 323"/>
                <a:gd name="T37" fmla="*/ 263 h 323"/>
                <a:gd name="T38" fmla="*/ 0 w 323"/>
                <a:gd name="T39" fmla="*/ 243 h 323"/>
                <a:gd name="T40" fmla="*/ 4 w 323"/>
                <a:gd name="T41" fmla="*/ 223 h 323"/>
                <a:gd name="T42" fmla="*/ 12 w 323"/>
                <a:gd name="T43" fmla="*/ 203 h 323"/>
                <a:gd name="T44" fmla="*/ 24 w 323"/>
                <a:gd name="T45" fmla="*/ 186 h 323"/>
                <a:gd name="T46" fmla="*/ 186 w 323"/>
                <a:gd name="T47" fmla="*/ 24 h 323"/>
                <a:gd name="T48" fmla="*/ 204 w 323"/>
                <a:gd name="T49" fmla="*/ 10 h 323"/>
                <a:gd name="T50" fmla="*/ 223 w 323"/>
                <a:gd name="T51" fmla="*/ 3 h 323"/>
                <a:gd name="T52" fmla="*/ 243 w 323"/>
                <a:gd name="T5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323">
                  <a:moveTo>
                    <a:pt x="243" y="0"/>
                  </a:moveTo>
                  <a:lnTo>
                    <a:pt x="264" y="3"/>
                  </a:lnTo>
                  <a:lnTo>
                    <a:pt x="282" y="10"/>
                  </a:lnTo>
                  <a:lnTo>
                    <a:pt x="300" y="24"/>
                  </a:lnTo>
                  <a:lnTo>
                    <a:pt x="312" y="40"/>
                  </a:lnTo>
                  <a:lnTo>
                    <a:pt x="320" y="60"/>
                  </a:lnTo>
                  <a:lnTo>
                    <a:pt x="323" y="80"/>
                  </a:lnTo>
                  <a:lnTo>
                    <a:pt x="320" y="100"/>
                  </a:lnTo>
                  <a:lnTo>
                    <a:pt x="312" y="120"/>
                  </a:lnTo>
                  <a:lnTo>
                    <a:pt x="300" y="137"/>
                  </a:lnTo>
                  <a:lnTo>
                    <a:pt x="138" y="299"/>
                  </a:lnTo>
                  <a:lnTo>
                    <a:pt x="120" y="313"/>
                  </a:lnTo>
                  <a:lnTo>
                    <a:pt x="101" y="320"/>
                  </a:lnTo>
                  <a:lnTo>
                    <a:pt x="80" y="323"/>
                  </a:lnTo>
                  <a:lnTo>
                    <a:pt x="60" y="320"/>
                  </a:lnTo>
                  <a:lnTo>
                    <a:pt x="41" y="313"/>
                  </a:lnTo>
                  <a:lnTo>
                    <a:pt x="24" y="299"/>
                  </a:lnTo>
                  <a:lnTo>
                    <a:pt x="12" y="283"/>
                  </a:lnTo>
                  <a:lnTo>
                    <a:pt x="4" y="263"/>
                  </a:lnTo>
                  <a:lnTo>
                    <a:pt x="0" y="243"/>
                  </a:lnTo>
                  <a:lnTo>
                    <a:pt x="4" y="223"/>
                  </a:lnTo>
                  <a:lnTo>
                    <a:pt x="12" y="203"/>
                  </a:lnTo>
                  <a:lnTo>
                    <a:pt x="24" y="186"/>
                  </a:lnTo>
                  <a:lnTo>
                    <a:pt x="186" y="24"/>
                  </a:lnTo>
                  <a:lnTo>
                    <a:pt x="204" y="10"/>
                  </a:lnTo>
                  <a:lnTo>
                    <a:pt x="223"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8104053" y="2926809"/>
            <a:ext cx="697980" cy="697980"/>
            <a:chOff x="9085263" y="2676525"/>
            <a:chExt cx="579437" cy="579438"/>
          </a:xfrm>
          <a:solidFill>
            <a:schemeClr val="bg1"/>
          </a:solidFill>
        </p:grpSpPr>
        <p:sp>
          <p:nvSpPr>
            <p:cNvPr id="65" name="Freeform 98"/>
            <p:cNvSpPr>
              <a:spLocks noEditPoints="1"/>
            </p:cNvSpPr>
            <p:nvPr/>
          </p:nvSpPr>
          <p:spPr bwMode="auto">
            <a:xfrm>
              <a:off x="9085263" y="2676525"/>
              <a:ext cx="579437" cy="579438"/>
            </a:xfrm>
            <a:custGeom>
              <a:avLst/>
              <a:gdLst>
                <a:gd name="T0" fmla="*/ 199 w 3650"/>
                <a:gd name="T1" fmla="*/ 3163 h 3649"/>
                <a:gd name="T2" fmla="*/ 212 w 3650"/>
                <a:gd name="T3" fmla="*/ 3337 h 3649"/>
                <a:gd name="T4" fmla="*/ 345 w 3650"/>
                <a:gd name="T5" fmla="*/ 3450 h 3649"/>
                <a:gd name="T6" fmla="*/ 518 w 3650"/>
                <a:gd name="T7" fmla="*/ 3437 h 3649"/>
                <a:gd name="T8" fmla="*/ 941 w 3650"/>
                <a:gd name="T9" fmla="*/ 2387 h 3649"/>
                <a:gd name="T10" fmla="*/ 2326 w 3650"/>
                <a:gd name="T11" fmla="*/ 187 h 3649"/>
                <a:gd name="T12" fmla="*/ 1968 w 3650"/>
                <a:gd name="T13" fmla="*/ 245 h 3649"/>
                <a:gd name="T14" fmla="*/ 1639 w 3650"/>
                <a:gd name="T15" fmla="*/ 418 h 3649"/>
                <a:gd name="T16" fmla="*/ 1369 w 3650"/>
                <a:gd name="T17" fmla="*/ 710 h 3649"/>
                <a:gd name="T18" fmla="*/ 1216 w 3650"/>
                <a:gd name="T19" fmla="*/ 1080 h 3649"/>
                <a:gd name="T20" fmla="*/ 1201 w 3650"/>
                <a:gd name="T21" fmla="*/ 1487 h 3649"/>
                <a:gd name="T22" fmla="*/ 1327 w 3650"/>
                <a:gd name="T23" fmla="*/ 1867 h 3649"/>
                <a:gd name="T24" fmla="*/ 1582 w 3650"/>
                <a:gd name="T25" fmla="*/ 2181 h 3649"/>
                <a:gd name="T26" fmla="*/ 1916 w 3650"/>
                <a:gd name="T27" fmla="*/ 2383 h 3649"/>
                <a:gd name="T28" fmla="*/ 2288 w 3650"/>
                <a:gd name="T29" fmla="*/ 2458 h 3649"/>
                <a:gd name="T30" fmla="*/ 2663 w 3650"/>
                <a:gd name="T31" fmla="*/ 2408 h 3649"/>
                <a:gd name="T32" fmla="*/ 3007 w 3650"/>
                <a:gd name="T33" fmla="*/ 2232 h 3649"/>
                <a:gd name="T34" fmla="*/ 3283 w 3650"/>
                <a:gd name="T35" fmla="*/ 1936 h 3649"/>
                <a:gd name="T36" fmla="*/ 3437 w 3650"/>
                <a:gd name="T37" fmla="*/ 1566 h 3649"/>
                <a:gd name="T38" fmla="*/ 3451 w 3650"/>
                <a:gd name="T39" fmla="*/ 1159 h 3649"/>
                <a:gd name="T40" fmla="*/ 3324 w 3650"/>
                <a:gd name="T41" fmla="*/ 779 h 3649"/>
                <a:gd name="T42" fmla="*/ 3073 w 3650"/>
                <a:gd name="T43" fmla="*/ 467 h 3649"/>
                <a:gd name="T44" fmla="*/ 2754 w 3650"/>
                <a:gd name="T45" fmla="*/ 270 h 3649"/>
                <a:gd name="T46" fmla="*/ 2399 w 3650"/>
                <a:gd name="T47" fmla="*/ 189 h 3649"/>
                <a:gd name="T48" fmla="*/ 2579 w 3650"/>
                <a:gd name="T49" fmla="*/ 23 h 3649"/>
                <a:gd name="T50" fmla="*/ 2980 w 3650"/>
                <a:gd name="T51" fmla="*/ 172 h 3649"/>
                <a:gd name="T52" fmla="*/ 3323 w 3650"/>
                <a:gd name="T53" fmla="*/ 451 h 3649"/>
                <a:gd name="T54" fmla="*/ 3549 w 3650"/>
                <a:gd name="T55" fmla="*/ 816 h 3649"/>
                <a:gd name="T56" fmla="*/ 3647 w 3650"/>
                <a:gd name="T57" fmla="*/ 1236 h 3649"/>
                <a:gd name="T58" fmla="*/ 3605 w 3650"/>
                <a:gd name="T59" fmla="*/ 1667 h 3649"/>
                <a:gd name="T60" fmla="*/ 3429 w 3650"/>
                <a:gd name="T61" fmla="*/ 2057 h 3649"/>
                <a:gd name="T62" fmla="*/ 3127 w 3650"/>
                <a:gd name="T63" fmla="*/ 2378 h 3649"/>
                <a:gd name="T64" fmla="*/ 2744 w 3650"/>
                <a:gd name="T65" fmla="*/ 2579 h 3649"/>
                <a:gd name="T66" fmla="*/ 2326 w 3650"/>
                <a:gd name="T67" fmla="*/ 2647 h 3649"/>
                <a:gd name="T68" fmla="*/ 1909 w 3650"/>
                <a:gd name="T69" fmla="*/ 2579 h 3649"/>
                <a:gd name="T70" fmla="*/ 1527 w 3650"/>
                <a:gd name="T71" fmla="*/ 2379 h 3649"/>
                <a:gd name="T72" fmla="*/ 1482 w 3650"/>
                <a:gd name="T73" fmla="*/ 2672 h 3649"/>
                <a:gd name="T74" fmla="*/ 1473 w 3650"/>
                <a:gd name="T75" fmla="*/ 2760 h 3649"/>
                <a:gd name="T76" fmla="*/ 595 w 3650"/>
                <a:gd name="T77" fmla="*/ 3608 h 3649"/>
                <a:gd name="T78" fmla="*/ 368 w 3650"/>
                <a:gd name="T79" fmla="*/ 3647 h 3649"/>
                <a:gd name="T80" fmla="*/ 157 w 3650"/>
                <a:gd name="T81" fmla="*/ 3558 h 3649"/>
                <a:gd name="T82" fmla="*/ 23 w 3650"/>
                <a:gd name="T83" fmla="*/ 3371 h 3649"/>
                <a:gd name="T84" fmla="*/ 10 w 3650"/>
                <a:gd name="T85" fmla="*/ 3141 h 3649"/>
                <a:gd name="T86" fmla="*/ 122 w 3650"/>
                <a:gd name="T87" fmla="*/ 2940 h 3649"/>
                <a:gd name="T88" fmla="*/ 941 w 3650"/>
                <a:gd name="T89" fmla="*/ 2160 h 3649"/>
                <a:gd name="T90" fmla="*/ 1168 w 3650"/>
                <a:gd name="T91" fmla="*/ 2348 h 3649"/>
                <a:gd name="T92" fmla="*/ 1136 w 3650"/>
                <a:gd name="T93" fmla="*/ 1905 h 3649"/>
                <a:gd name="T94" fmla="*/ 1013 w 3650"/>
                <a:gd name="T95" fmla="*/ 1497 h 3649"/>
                <a:gd name="T96" fmla="*/ 1028 w 3650"/>
                <a:gd name="T97" fmla="*/ 1063 h 3649"/>
                <a:gd name="T98" fmla="*/ 1178 w 3650"/>
                <a:gd name="T99" fmla="*/ 662 h 3649"/>
                <a:gd name="T100" fmla="*/ 1456 w 3650"/>
                <a:gd name="T101" fmla="*/ 325 h 3649"/>
                <a:gd name="T102" fmla="*/ 1827 w 3650"/>
                <a:gd name="T103" fmla="*/ 96 h 3649"/>
                <a:gd name="T104" fmla="*/ 2241 w 3650"/>
                <a:gd name="T105" fmla="*/ 2 h 3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0" h="3649">
                  <a:moveTo>
                    <a:pt x="675" y="2654"/>
                  </a:moveTo>
                  <a:lnTo>
                    <a:pt x="254" y="3073"/>
                  </a:lnTo>
                  <a:lnTo>
                    <a:pt x="231" y="3100"/>
                  </a:lnTo>
                  <a:lnTo>
                    <a:pt x="212" y="3131"/>
                  </a:lnTo>
                  <a:lnTo>
                    <a:pt x="199" y="3163"/>
                  </a:lnTo>
                  <a:lnTo>
                    <a:pt x="190" y="3198"/>
                  </a:lnTo>
                  <a:lnTo>
                    <a:pt x="188" y="3234"/>
                  </a:lnTo>
                  <a:lnTo>
                    <a:pt x="190" y="3270"/>
                  </a:lnTo>
                  <a:lnTo>
                    <a:pt x="199" y="3304"/>
                  </a:lnTo>
                  <a:lnTo>
                    <a:pt x="212" y="3337"/>
                  </a:lnTo>
                  <a:lnTo>
                    <a:pt x="231" y="3367"/>
                  </a:lnTo>
                  <a:lnTo>
                    <a:pt x="254" y="3395"/>
                  </a:lnTo>
                  <a:lnTo>
                    <a:pt x="282" y="3418"/>
                  </a:lnTo>
                  <a:lnTo>
                    <a:pt x="312" y="3437"/>
                  </a:lnTo>
                  <a:lnTo>
                    <a:pt x="345" y="3450"/>
                  </a:lnTo>
                  <a:lnTo>
                    <a:pt x="379" y="3459"/>
                  </a:lnTo>
                  <a:lnTo>
                    <a:pt x="415" y="3461"/>
                  </a:lnTo>
                  <a:lnTo>
                    <a:pt x="451" y="3459"/>
                  </a:lnTo>
                  <a:lnTo>
                    <a:pt x="486" y="3450"/>
                  </a:lnTo>
                  <a:lnTo>
                    <a:pt x="518" y="3437"/>
                  </a:lnTo>
                  <a:lnTo>
                    <a:pt x="549" y="3418"/>
                  </a:lnTo>
                  <a:lnTo>
                    <a:pt x="576" y="3395"/>
                  </a:lnTo>
                  <a:lnTo>
                    <a:pt x="995" y="2974"/>
                  </a:lnTo>
                  <a:lnTo>
                    <a:pt x="675" y="2654"/>
                  </a:lnTo>
                  <a:close/>
                  <a:moveTo>
                    <a:pt x="941" y="2387"/>
                  </a:moveTo>
                  <a:lnTo>
                    <a:pt x="807" y="2521"/>
                  </a:lnTo>
                  <a:lnTo>
                    <a:pt x="1128" y="2842"/>
                  </a:lnTo>
                  <a:lnTo>
                    <a:pt x="1262" y="2708"/>
                  </a:lnTo>
                  <a:lnTo>
                    <a:pt x="941" y="2387"/>
                  </a:lnTo>
                  <a:close/>
                  <a:moveTo>
                    <a:pt x="2326" y="187"/>
                  </a:moveTo>
                  <a:lnTo>
                    <a:pt x="2253" y="189"/>
                  </a:lnTo>
                  <a:lnTo>
                    <a:pt x="2181" y="197"/>
                  </a:lnTo>
                  <a:lnTo>
                    <a:pt x="2109" y="208"/>
                  </a:lnTo>
                  <a:lnTo>
                    <a:pt x="2037" y="225"/>
                  </a:lnTo>
                  <a:lnTo>
                    <a:pt x="1968" y="245"/>
                  </a:lnTo>
                  <a:lnTo>
                    <a:pt x="1898" y="270"/>
                  </a:lnTo>
                  <a:lnTo>
                    <a:pt x="1831" y="301"/>
                  </a:lnTo>
                  <a:lnTo>
                    <a:pt x="1764" y="335"/>
                  </a:lnTo>
                  <a:lnTo>
                    <a:pt x="1701" y="374"/>
                  </a:lnTo>
                  <a:lnTo>
                    <a:pt x="1639" y="418"/>
                  </a:lnTo>
                  <a:lnTo>
                    <a:pt x="1579" y="467"/>
                  </a:lnTo>
                  <a:lnTo>
                    <a:pt x="1523" y="520"/>
                  </a:lnTo>
                  <a:lnTo>
                    <a:pt x="1467" y="580"/>
                  </a:lnTo>
                  <a:lnTo>
                    <a:pt x="1415" y="644"/>
                  </a:lnTo>
                  <a:lnTo>
                    <a:pt x="1369" y="710"/>
                  </a:lnTo>
                  <a:lnTo>
                    <a:pt x="1327" y="779"/>
                  </a:lnTo>
                  <a:lnTo>
                    <a:pt x="1292" y="851"/>
                  </a:lnTo>
                  <a:lnTo>
                    <a:pt x="1261" y="926"/>
                  </a:lnTo>
                  <a:lnTo>
                    <a:pt x="1235" y="1002"/>
                  </a:lnTo>
                  <a:lnTo>
                    <a:pt x="1216" y="1080"/>
                  </a:lnTo>
                  <a:lnTo>
                    <a:pt x="1201" y="1159"/>
                  </a:lnTo>
                  <a:lnTo>
                    <a:pt x="1192" y="1241"/>
                  </a:lnTo>
                  <a:lnTo>
                    <a:pt x="1190" y="1323"/>
                  </a:lnTo>
                  <a:lnTo>
                    <a:pt x="1192" y="1405"/>
                  </a:lnTo>
                  <a:lnTo>
                    <a:pt x="1201" y="1487"/>
                  </a:lnTo>
                  <a:lnTo>
                    <a:pt x="1216" y="1566"/>
                  </a:lnTo>
                  <a:lnTo>
                    <a:pt x="1235" y="1645"/>
                  </a:lnTo>
                  <a:lnTo>
                    <a:pt x="1261" y="1721"/>
                  </a:lnTo>
                  <a:lnTo>
                    <a:pt x="1292" y="1795"/>
                  </a:lnTo>
                  <a:lnTo>
                    <a:pt x="1327" y="1867"/>
                  </a:lnTo>
                  <a:lnTo>
                    <a:pt x="1369" y="1936"/>
                  </a:lnTo>
                  <a:lnTo>
                    <a:pt x="1415" y="2003"/>
                  </a:lnTo>
                  <a:lnTo>
                    <a:pt x="1467" y="2066"/>
                  </a:lnTo>
                  <a:lnTo>
                    <a:pt x="1523" y="2126"/>
                  </a:lnTo>
                  <a:lnTo>
                    <a:pt x="1582" y="2181"/>
                  </a:lnTo>
                  <a:lnTo>
                    <a:pt x="1644" y="2232"/>
                  </a:lnTo>
                  <a:lnTo>
                    <a:pt x="1709" y="2277"/>
                  </a:lnTo>
                  <a:lnTo>
                    <a:pt x="1776" y="2317"/>
                  </a:lnTo>
                  <a:lnTo>
                    <a:pt x="1845" y="2353"/>
                  </a:lnTo>
                  <a:lnTo>
                    <a:pt x="1916" y="2383"/>
                  </a:lnTo>
                  <a:lnTo>
                    <a:pt x="1989" y="2408"/>
                  </a:lnTo>
                  <a:lnTo>
                    <a:pt x="2062" y="2428"/>
                  </a:lnTo>
                  <a:lnTo>
                    <a:pt x="2137" y="2443"/>
                  </a:lnTo>
                  <a:lnTo>
                    <a:pt x="2212" y="2453"/>
                  </a:lnTo>
                  <a:lnTo>
                    <a:pt x="2288" y="2458"/>
                  </a:lnTo>
                  <a:lnTo>
                    <a:pt x="2364" y="2458"/>
                  </a:lnTo>
                  <a:lnTo>
                    <a:pt x="2440" y="2453"/>
                  </a:lnTo>
                  <a:lnTo>
                    <a:pt x="2515" y="2443"/>
                  </a:lnTo>
                  <a:lnTo>
                    <a:pt x="2589" y="2428"/>
                  </a:lnTo>
                  <a:lnTo>
                    <a:pt x="2663" y="2408"/>
                  </a:lnTo>
                  <a:lnTo>
                    <a:pt x="2735" y="2383"/>
                  </a:lnTo>
                  <a:lnTo>
                    <a:pt x="2807" y="2353"/>
                  </a:lnTo>
                  <a:lnTo>
                    <a:pt x="2876" y="2317"/>
                  </a:lnTo>
                  <a:lnTo>
                    <a:pt x="2943" y="2277"/>
                  </a:lnTo>
                  <a:lnTo>
                    <a:pt x="3007" y="2232"/>
                  </a:lnTo>
                  <a:lnTo>
                    <a:pt x="3070" y="2181"/>
                  </a:lnTo>
                  <a:lnTo>
                    <a:pt x="3129" y="2126"/>
                  </a:lnTo>
                  <a:lnTo>
                    <a:pt x="3185" y="2066"/>
                  </a:lnTo>
                  <a:lnTo>
                    <a:pt x="3236" y="2003"/>
                  </a:lnTo>
                  <a:lnTo>
                    <a:pt x="3283" y="1936"/>
                  </a:lnTo>
                  <a:lnTo>
                    <a:pt x="3324" y="1867"/>
                  </a:lnTo>
                  <a:lnTo>
                    <a:pt x="3360" y="1795"/>
                  </a:lnTo>
                  <a:lnTo>
                    <a:pt x="3391" y="1721"/>
                  </a:lnTo>
                  <a:lnTo>
                    <a:pt x="3417" y="1645"/>
                  </a:lnTo>
                  <a:lnTo>
                    <a:pt x="3437" y="1566"/>
                  </a:lnTo>
                  <a:lnTo>
                    <a:pt x="3451" y="1487"/>
                  </a:lnTo>
                  <a:lnTo>
                    <a:pt x="3460" y="1405"/>
                  </a:lnTo>
                  <a:lnTo>
                    <a:pt x="3462" y="1323"/>
                  </a:lnTo>
                  <a:lnTo>
                    <a:pt x="3460" y="1241"/>
                  </a:lnTo>
                  <a:lnTo>
                    <a:pt x="3451" y="1159"/>
                  </a:lnTo>
                  <a:lnTo>
                    <a:pt x="3437" y="1080"/>
                  </a:lnTo>
                  <a:lnTo>
                    <a:pt x="3417" y="1002"/>
                  </a:lnTo>
                  <a:lnTo>
                    <a:pt x="3391" y="926"/>
                  </a:lnTo>
                  <a:lnTo>
                    <a:pt x="3360" y="851"/>
                  </a:lnTo>
                  <a:lnTo>
                    <a:pt x="3324" y="779"/>
                  </a:lnTo>
                  <a:lnTo>
                    <a:pt x="3283" y="710"/>
                  </a:lnTo>
                  <a:lnTo>
                    <a:pt x="3236" y="644"/>
                  </a:lnTo>
                  <a:lnTo>
                    <a:pt x="3185" y="580"/>
                  </a:lnTo>
                  <a:lnTo>
                    <a:pt x="3129" y="520"/>
                  </a:lnTo>
                  <a:lnTo>
                    <a:pt x="3073" y="467"/>
                  </a:lnTo>
                  <a:lnTo>
                    <a:pt x="3013" y="418"/>
                  </a:lnTo>
                  <a:lnTo>
                    <a:pt x="2951" y="374"/>
                  </a:lnTo>
                  <a:lnTo>
                    <a:pt x="2887" y="335"/>
                  </a:lnTo>
                  <a:lnTo>
                    <a:pt x="2822" y="300"/>
                  </a:lnTo>
                  <a:lnTo>
                    <a:pt x="2754" y="270"/>
                  </a:lnTo>
                  <a:lnTo>
                    <a:pt x="2684" y="245"/>
                  </a:lnTo>
                  <a:lnTo>
                    <a:pt x="2615" y="225"/>
                  </a:lnTo>
                  <a:lnTo>
                    <a:pt x="2543" y="208"/>
                  </a:lnTo>
                  <a:lnTo>
                    <a:pt x="2471" y="197"/>
                  </a:lnTo>
                  <a:lnTo>
                    <a:pt x="2399" y="189"/>
                  </a:lnTo>
                  <a:lnTo>
                    <a:pt x="2326" y="187"/>
                  </a:lnTo>
                  <a:close/>
                  <a:moveTo>
                    <a:pt x="2326" y="0"/>
                  </a:moveTo>
                  <a:lnTo>
                    <a:pt x="2411" y="2"/>
                  </a:lnTo>
                  <a:lnTo>
                    <a:pt x="2495" y="10"/>
                  </a:lnTo>
                  <a:lnTo>
                    <a:pt x="2579" y="23"/>
                  </a:lnTo>
                  <a:lnTo>
                    <a:pt x="2662" y="42"/>
                  </a:lnTo>
                  <a:lnTo>
                    <a:pt x="2744" y="66"/>
                  </a:lnTo>
                  <a:lnTo>
                    <a:pt x="2825" y="96"/>
                  </a:lnTo>
                  <a:lnTo>
                    <a:pt x="2903" y="132"/>
                  </a:lnTo>
                  <a:lnTo>
                    <a:pt x="2980" y="172"/>
                  </a:lnTo>
                  <a:lnTo>
                    <a:pt x="3055" y="217"/>
                  </a:lnTo>
                  <a:lnTo>
                    <a:pt x="3127" y="269"/>
                  </a:lnTo>
                  <a:lnTo>
                    <a:pt x="3197" y="325"/>
                  </a:lnTo>
                  <a:lnTo>
                    <a:pt x="3262" y="387"/>
                  </a:lnTo>
                  <a:lnTo>
                    <a:pt x="3323" y="451"/>
                  </a:lnTo>
                  <a:lnTo>
                    <a:pt x="3378" y="519"/>
                  </a:lnTo>
                  <a:lnTo>
                    <a:pt x="3429" y="589"/>
                  </a:lnTo>
                  <a:lnTo>
                    <a:pt x="3474" y="662"/>
                  </a:lnTo>
                  <a:lnTo>
                    <a:pt x="3514" y="738"/>
                  </a:lnTo>
                  <a:lnTo>
                    <a:pt x="3549" y="816"/>
                  </a:lnTo>
                  <a:lnTo>
                    <a:pt x="3580" y="896"/>
                  </a:lnTo>
                  <a:lnTo>
                    <a:pt x="3605" y="979"/>
                  </a:lnTo>
                  <a:lnTo>
                    <a:pt x="3625" y="1063"/>
                  </a:lnTo>
                  <a:lnTo>
                    <a:pt x="3639" y="1148"/>
                  </a:lnTo>
                  <a:lnTo>
                    <a:pt x="3647" y="1236"/>
                  </a:lnTo>
                  <a:lnTo>
                    <a:pt x="3650" y="1323"/>
                  </a:lnTo>
                  <a:lnTo>
                    <a:pt x="3647" y="1411"/>
                  </a:lnTo>
                  <a:lnTo>
                    <a:pt x="3639" y="1498"/>
                  </a:lnTo>
                  <a:lnTo>
                    <a:pt x="3625" y="1583"/>
                  </a:lnTo>
                  <a:lnTo>
                    <a:pt x="3605" y="1667"/>
                  </a:lnTo>
                  <a:lnTo>
                    <a:pt x="3580" y="1750"/>
                  </a:lnTo>
                  <a:lnTo>
                    <a:pt x="3549" y="1830"/>
                  </a:lnTo>
                  <a:lnTo>
                    <a:pt x="3514" y="1908"/>
                  </a:lnTo>
                  <a:lnTo>
                    <a:pt x="3474" y="1984"/>
                  </a:lnTo>
                  <a:lnTo>
                    <a:pt x="3429" y="2057"/>
                  </a:lnTo>
                  <a:lnTo>
                    <a:pt x="3378" y="2128"/>
                  </a:lnTo>
                  <a:lnTo>
                    <a:pt x="3323" y="2196"/>
                  </a:lnTo>
                  <a:lnTo>
                    <a:pt x="3262" y="2260"/>
                  </a:lnTo>
                  <a:lnTo>
                    <a:pt x="3197" y="2321"/>
                  </a:lnTo>
                  <a:lnTo>
                    <a:pt x="3127" y="2378"/>
                  </a:lnTo>
                  <a:lnTo>
                    <a:pt x="3055" y="2429"/>
                  </a:lnTo>
                  <a:lnTo>
                    <a:pt x="2980" y="2474"/>
                  </a:lnTo>
                  <a:lnTo>
                    <a:pt x="2903" y="2514"/>
                  </a:lnTo>
                  <a:lnTo>
                    <a:pt x="2825" y="2550"/>
                  </a:lnTo>
                  <a:lnTo>
                    <a:pt x="2744" y="2579"/>
                  </a:lnTo>
                  <a:lnTo>
                    <a:pt x="2662" y="2604"/>
                  </a:lnTo>
                  <a:lnTo>
                    <a:pt x="2579" y="2623"/>
                  </a:lnTo>
                  <a:lnTo>
                    <a:pt x="2495" y="2636"/>
                  </a:lnTo>
                  <a:lnTo>
                    <a:pt x="2411" y="2644"/>
                  </a:lnTo>
                  <a:lnTo>
                    <a:pt x="2326" y="2647"/>
                  </a:lnTo>
                  <a:lnTo>
                    <a:pt x="2242" y="2644"/>
                  </a:lnTo>
                  <a:lnTo>
                    <a:pt x="2158" y="2636"/>
                  </a:lnTo>
                  <a:lnTo>
                    <a:pt x="2074" y="2623"/>
                  </a:lnTo>
                  <a:lnTo>
                    <a:pt x="1991" y="2604"/>
                  </a:lnTo>
                  <a:lnTo>
                    <a:pt x="1909" y="2579"/>
                  </a:lnTo>
                  <a:lnTo>
                    <a:pt x="1829" y="2551"/>
                  </a:lnTo>
                  <a:lnTo>
                    <a:pt x="1751" y="2515"/>
                  </a:lnTo>
                  <a:lnTo>
                    <a:pt x="1673" y="2475"/>
                  </a:lnTo>
                  <a:lnTo>
                    <a:pt x="1599" y="2430"/>
                  </a:lnTo>
                  <a:lnTo>
                    <a:pt x="1527" y="2379"/>
                  </a:lnTo>
                  <a:lnTo>
                    <a:pt x="1459" y="2323"/>
                  </a:lnTo>
                  <a:lnTo>
                    <a:pt x="1301" y="2481"/>
                  </a:lnTo>
                  <a:lnTo>
                    <a:pt x="1461" y="2641"/>
                  </a:lnTo>
                  <a:lnTo>
                    <a:pt x="1473" y="2656"/>
                  </a:lnTo>
                  <a:lnTo>
                    <a:pt x="1482" y="2672"/>
                  </a:lnTo>
                  <a:lnTo>
                    <a:pt x="1488" y="2690"/>
                  </a:lnTo>
                  <a:lnTo>
                    <a:pt x="1489" y="2708"/>
                  </a:lnTo>
                  <a:lnTo>
                    <a:pt x="1488" y="2727"/>
                  </a:lnTo>
                  <a:lnTo>
                    <a:pt x="1482" y="2744"/>
                  </a:lnTo>
                  <a:lnTo>
                    <a:pt x="1473" y="2760"/>
                  </a:lnTo>
                  <a:lnTo>
                    <a:pt x="1461" y="2774"/>
                  </a:lnTo>
                  <a:lnTo>
                    <a:pt x="709" y="3527"/>
                  </a:lnTo>
                  <a:lnTo>
                    <a:pt x="674" y="3558"/>
                  </a:lnTo>
                  <a:lnTo>
                    <a:pt x="636" y="3586"/>
                  </a:lnTo>
                  <a:lnTo>
                    <a:pt x="595" y="3608"/>
                  </a:lnTo>
                  <a:lnTo>
                    <a:pt x="552" y="3626"/>
                  </a:lnTo>
                  <a:lnTo>
                    <a:pt x="508" y="3639"/>
                  </a:lnTo>
                  <a:lnTo>
                    <a:pt x="462" y="3647"/>
                  </a:lnTo>
                  <a:lnTo>
                    <a:pt x="415" y="3649"/>
                  </a:lnTo>
                  <a:lnTo>
                    <a:pt x="368" y="3647"/>
                  </a:lnTo>
                  <a:lnTo>
                    <a:pt x="322" y="3639"/>
                  </a:lnTo>
                  <a:lnTo>
                    <a:pt x="278" y="3626"/>
                  </a:lnTo>
                  <a:lnTo>
                    <a:pt x="236" y="3608"/>
                  </a:lnTo>
                  <a:lnTo>
                    <a:pt x="195" y="3586"/>
                  </a:lnTo>
                  <a:lnTo>
                    <a:pt x="157" y="3558"/>
                  </a:lnTo>
                  <a:lnTo>
                    <a:pt x="122" y="3527"/>
                  </a:lnTo>
                  <a:lnTo>
                    <a:pt x="91" y="3492"/>
                  </a:lnTo>
                  <a:lnTo>
                    <a:pt x="63" y="3454"/>
                  </a:lnTo>
                  <a:lnTo>
                    <a:pt x="41" y="3413"/>
                  </a:lnTo>
                  <a:lnTo>
                    <a:pt x="23" y="3371"/>
                  </a:lnTo>
                  <a:lnTo>
                    <a:pt x="10" y="3327"/>
                  </a:lnTo>
                  <a:lnTo>
                    <a:pt x="2" y="3281"/>
                  </a:lnTo>
                  <a:lnTo>
                    <a:pt x="0" y="3234"/>
                  </a:lnTo>
                  <a:lnTo>
                    <a:pt x="2" y="3187"/>
                  </a:lnTo>
                  <a:lnTo>
                    <a:pt x="10" y="3141"/>
                  </a:lnTo>
                  <a:lnTo>
                    <a:pt x="23" y="3097"/>
                  </a:lnTo>
                  <a:lnTo>
                    <a:pt x="41" y="3054"/>
                  </a:lnTo>
                  <a:lnTo>
                    <a:pt x="63" y="3013"/>
                  </a:lnTo>
                  <a:lnTo>
                    <a:pt x="91" y="2975"/>
                  </a:lnTo>
                  <a:lnTo>
                    <a:pt x="122" y="2940"/>
                  </a:lnTo>
                  <a:lnTo>
                    <a:pt x="875" y="2188"/>
                  </a:lnTo>
                  <a:lnTo>
                    <a:pt x="889" y="2176"/>
                  </a:lnTo>
                  <a:lnTo>
                    <a:pt x="905" y="2167"/>
                  </a:lnTo>
                  <a:lnTo>
                    <a:pt x="922" y="2161"/>
                  </a:lnTo>
                  <a:lnTo>
                    <a:pt x="941" y="2160"/>
                  </a:lnTo>
                  <a:lnTo>
                    <a:pt x="959" y="2161"/>
                  </a:lnTo>
                  <a:lnTo>
                    <a:pt x="977" y="2167"/>
                  </a:lnTo>
                  <a:lnTo>
                    <a:pt x="993" y="2176"/>
                  </a:lnTo>
                  <a:lnTo>
                    <a:pt x="1008" y="2188"/>
                  </a:lnTo>
                  <a:lnTo>
                    <a:pt x="1168" y="2348"/>
                  </a:lnTo>
                  <a:lnTo>
                    <a:pt x="1326" y="2190"/>
                  </a:lnTo>
                  <a:lnTo>
                    <a:pt x="1271" y="2124"/>
                  </a:lnTo>
                  <a:lnTo>
                    <a:pt x="1221" y="2053"/>
                  </a:lnTo>
                  <a:lnTo>
                    <a:pt x="1176" y="1980"/>
                  </a:lnTo>
                  <a:lnTo>
                    <a:pt x="1136" y="1905"/>
                  </a:lnTo>
                  <a:lnTo>
                    <a:pt x="1101" y="1827"/>
                  </a:lnTo>
                  <a:lnTo>
                    <a:pt x="1071" y="1747"/>
                  </a:lnTo>
                  <a:lnTo>
                    <a:pt x="1046" y="1666"/>
                  </a:lnTo>
                  <a:lnTo>
                    <a:pt x="1028" y="1582"/>
                  </a:lnTo>
                  <a:lnTo>
                    <a:pt x="1013" y="1497"/>
                  </a:lnTo>
                  <a:lnTo>
                    <a:pt x="1004" y="1410"/>
                  </a:lnTo>
                  <a:lnTo>
                    <a:pt x="1002" y="1323"/>
                  </a:lnTo>
                  <a:lnTo>
                    <a:pt x="1004" y="1236"/>
                  </a:lnTo>
                  <a:lnTo>
                    <a:pt x="1013" y="1148"/>
                  </a:lnTo>
                  <a:lnTo>
                    <a:pt x="1028" y="1063"/>
                  </a:lnTo>
                  <a:lnTo>
                    <a:pt x="1046" y="979"/>
                  </a:lnTo>
                  <a:lnTo>
                    <a:pt x="1072" y="896"/>
                  </a:lnTo>
                  <a:lnTo>
                    <a:pt x="1102" y="816"/>
                  </a:lnTo>
                  <a:lnTo>
                    <a:pt x="1137" y="738"/>
                  </a:lnTo>
                  <a:lnTo>
                    <a:pt x="1178" y="662"/>
                  </a:lnTo>
                  <a:lnTo>
                    <a:pt x="1223" y="589"/>
                  </a:lnTo>
                  <a:lnTo>
                    <a:pt x="1274" y="519"/>
                  </a:lnTo>
                  <a:lnTo>
                    <a:pt x="1329" y="451"/>
                  </a:lnTo>
                  <a:lnTo>
                    <a:pt x="1389" y="387"/>
                  </a:lnTo>
                  <a:lnTo>
                    <a:pt x="1456" y="325"/>
                  </a:lnTo>
                  <a:lnTo>
                    <a:pt x="1525" y="269"/>
                  </a:lnTo>
                  <a:lnTo>
                    <a:pt x="1597" y="217"/>
                  </a:lnTo>
                  <a:lnTo>
                    <a:pt x="1672" y="172"/>
                  </a:lnTo>
                  <a:lnTo>
                    <a:pt x="1749" y="132"/>
                  </a:lnTo>
                  <a:lnTo>
                    <a:pt x="1827" y="96"/>
                  </a:lnTo>
                  <a:lnTo>
                    <a:pt x="1908" y="66"/>
                  </a:lnTo>
                  <a:lnTo>
                    <a:pt x="1990" y="42"/>
                  </a:lnTo>
                  <a:lnTo>
                    <a:pt x="2073" y="23"/>
                  </a:lnTo>
                  <a:lnTo>
                    <a:pt x="2157" y="10"/>
                  </a:lnTo>
                  <a:lnTo>
                    <a:pt x="2241" y="2"/>
                  </a:lnTo>
                  <a:lnTo>
                    <a:pt x="23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99"/>
            <p:cNvSpPr>
              <a:spLocks noEditPoints="1"/>
            </p:cNvSpPr>
            <p:nvPr/>
          </p:nvSpPr>
          <p:spPr bwMode="auto">
            <a:xfrm>
              <a:off x="9309100" y="2741613"/>
              <a:ext cx="290512" cy="290513"/>
            </a:xfrm>
            <a:custGeom>
              <a:avLst/>
              <a:gdLst>
                <a:gd name="T0" fmla="*/ 793 w 1834"/>
                <a:gd name="T1" fmla="*/ 199 h 1834"/>
                <a:gd name="T2" fmla="*/ 613 w 1834"/>
                <a:gd name="T3" fmla="*/ 254 h 1834"/>
                <a:gd name="T4" fmla="*/ 450 w 1834"/>
                <a:gd name="T5" fmla="*/ 356 h 1834"/>
                <a:gd name="T6" fmla="*/ 318 w 1834"/>
                <a:gd name="T7" fmla="*/ 502 h 1834"/>
                <a:gd name="T8" fmla="*/ 230 w 1834"/>
                <a:gd name="T9" fmla="*/ 671 h 1834"/>
                <a:gd name="T10" fmla="*/ 190 w 1834"/>
                <a:gd name="T11" fmla="*/ 855 h 1834"/>
                <a:gd name="T12" fmla="*/ 198 w 1834"/>
                <a:gd name="T13" fmla="*/ 1041 h 1834"/>
                <a:gd name="T14" fmla="*/ 253 w 1834"/>
                <a:gd name="T15" fmla="*/ 1221 h 1834"/>
                <a:gd name="T16" fmla="*/ 356 w 1834"/>
                <a:gd name="T17" fmla="*/ 1384 h 1834"/>
                <a:gd name="T18" fmla="*/ 502 w 1834"/>
                <a:gd name="T19" fmla="*/ 1516 h 1834"/>
                <a:gd name="T20" fmla="*/ 672 w 1834"/>
                <a:gd name="T21" fmla="*/ 1604 h 1834"/>
                <a:gd name="T22" fmla="*/ 855 w 1834"/>
                <a:gd name="T23" fmla="*/ 1644 h 1834"/>
                <a:gd name="T24" fmla="*/ 1041 w 1834"/>
                <a:gd name="T25" fmla="*/ 1636 h 1834"/>
                <a:gd name="T26" fmla="*/ 1220 w 1834"/>
                <a:gd name="T27" fmla="*/ 1581 h 1834"/>
                <a:gd name="T28" fmla="*/ 1384 w 1834"/>
                <a:gd name="T29" fmla="*/ 1478 h 1834"/>
                <a:gd name="T30" fmla="*/ 1517 w 1834"/>
                <a:gd name="T31" fmla="*/ 1332 h 1834"/>
                <a:gd name="T32" fmla="*/ 1604 w 1834"/>
                <a:gd name="T33" fmla="*/ 1163 h 1834"/>
                <a:gd name="T34" fmla="*/ 1644 w 1834"/>
                <a:gd name="T35" fmla="*/ 979 h 1834"/>
                <a:gd name="T36" fmla="*/ 1635 w 1834"/>
                <a:gd name="T37" fmla="*/ 793 h 1834"/>
                <a:gd name="T38" fmla="*/ 1580 w 1834"/>
                <a:gd name="T39" fmla="*/ 614 h 1834"/>
                <a:gd name="T40" fmla="*/ 1478 w 1834"/>
                <a:gd name="T41" fmla="*/ 450 h 1834"/>
                <a:gd name="T42" fmla="*/ 1332 w 1834"/>
                <a:gd name="T43" fmla="*/ 317 h 1834"/>
                <a:gd name="T44" fmla="*/ 1161 w 1834"/>
                <a:gd name="T45" fmla="*/ 230 h 1834"/>
                <a:gd name="T46" fmla="*/ 979 w 1834"/>
                <a:gd name="T47" fmla="*/ 190 h 1834"/>
                <a:gd name="T48" fmla="*/ 988 w 1834"/>
                <a:gd name="T49" fmla="*/ 3 h 1834"/>
                <a:gd name="T50" fmla="*/ 1195 w 1834"/>
                <a:gd name="T51" fmla="*/ 43 h 1834"/>
                <a:gd name="T52" fmla="*/ 1390 w 1834"/>
                <a:gd name="T53" fmla="*/ 132 h 1834"/>
                <a:gd name="T54" fmla="*/ 1565 w 1834"/>
                <a:gd name="T55" fmla="*/ 269 h 1834"/>
                <a:gd name="T56" fmla="*/ 1702 w 1834"/>
                <a:gd name="T57" fmla="*/ 444 h 1834"/>
                <a:gd name="T58" fmla="*/ 1791 w 1834"/>
                <a:gd name="T59" fmla="*/ 639 h 1834"/>
                <a:gd name="T60" fmla="*/ 1831 w 1834"/>
                <a:gd name="T61" fmla="*/ 846 h 1834"/>
                <a:gd name="T62" fmla="*/ 1823 w 1834"/>
                <a:gd name="T63" fmla="*/ 1057 h 1834"/>
                <a:gd name="T64" fmla="*/ 1767 w 1834"/>
                <a:gd name="T65" fmla="*/ 1262 h 1834"/>
                <a:gd name="T66" fmla="*/ 1661 w 1834"/>
                <a:gd name="T67" fmla="*/ 1452 h 1834"/>
                <a:gd name="T68" fmla="*/ 1565 w 1834"/>
                <a:gd name="T69" fmla="*/ 1565 h 1834"/>
                <a:gd name="T70" fmla="*/ 1390 w 1834"/>
                <a:gd name="T71" fmla="*/ 1702 h 1834"/>
                <a:gd name="T72" fmla="*/ 1195 w 1834"/>
                <a:gd name="T73" fmla="*/ 1791 h 1834"/>
                <a:gd name="T74" fmla="*/ 988 w 1834"/>
                <a:gd name="T75" fmla="*/ 1831 h 1834"/>
                <a:gd name="T76" fmla="*/ 777 w 1834"/>
                <a:gd name="T77" fmla="*/ 1823 h 1834"/>
                <a:gd name="T78" fmla="*/ 572 w 1834"/>
                <a:gd name="T79" fmla="*/ 1766 h 1834"/>
                <a:gd name="T80" fmla="*/ 382 w 1834"/>
                <a:gd name="T81" fmla="*/ 1662 h 1834"/>
                <a:gd name="T82" fmla="*/ 218 w 1834"/>
                <a:gd name="T83" fmla="*/ 1510 h 1834"/>
                <a:gd name="T84" fmla="*/ 96 w 1834"/>
                <a:gd name="T85" fmla="*/ 1327 h 1834"/>
                <a:gd name="T86" fmla="*/ 24 w 1834"/>
                <a:gd name="T87" fmla="*/ 1127 h 1834"/>
                <a:gd name="T88" fmla="*/ 0 w 1834"/>
                <a:gd name="T89" fmla="*/ 917 h 1834"/>
                <a:gd name="T90" fmla="*/ 24 w 1834"/>
                <a:gd name="T91" fmla="*/ 707 h 1834"/>
                <a:gd name="T92" fmla="*/ 96 w 1834"/>
                <a:gd name="T93" fmla="*/ 507 h 1834"/>
                <a:gd name="T94" fmla="*/ 218 w 1834"/>
                <a:gd name="T95" fmla="*/ 324 h 1834"/>
                <a:gd name="T96" fmla="*/ 382 w 1834"/>
                <a:gd name="T97" fmla="*/ 173 h 1834"/>
                <a:gd name="T98" fmla="*/ 572 w 1834"/>
                <a:gd name="T99" fmla="*/ 68 h 1834"/>
                <a:gd name="T100" fmla="*/ 777 w 1834"/>
                <a:gd name="T101" fmla="*/ 11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4" h="1834">
                  <a:moveTo>
                    <a:pt x="917" y="188"/>
                  </a:moveTo>
                  <a:lnTo>
                    <a:pt x="855" y="190"/>
                  </a:lnTo>
                  <a:lnTo>
                    <a:pt x="793" y="199"/>
                  </a:lnTo>
                  <a:lnTo>
                    <a:pt x="732" y="211"/>
                  </a:lnTo>
                  <a:lnTo>
                    <a:pt x="672" y="230"/>
                  </a:lnTo>
                  <a:lnTo>
                    <a:pt x="613" y="254"/>
                  </a:lnTo>
                  <a:lnTo>
                    <a:pt x="556" y="283"/>
                  </a:lnTo>
                  <a:lnTo>
                    <a:pt x="502" y="317"/>
                  </a:lnTo>
                  <a:lnTo>
                    <a:pt x="450" y="356"/>
                  </a:lnTo>
                  <a:lnTo>
                    <a:pt x="402" y="402"/>
                  </a:lnTo>
                  <a:lnTo>
                    <a:pt x="356" y="450"/>
                  </a:lnTo>
                  <a:lnTo>
                    <a:pt x="318" y="502"/>
                  </a:lnTo>
                  <a:lnTo>
                    <a:pt x="283" y="556"/>
                  </a:lnTo>
                  <a:lnTo>
                    <a:pt x="253" y="614"/>
                  </a:lnTo>
                  <a:lnTo>
                    <a:pt x="230" y="671"/>
                  </a:lnTo>
                  <a:lnTo>
                    <a:pt x="211" y="732"/>
                  </a:lnTo>
                  <a:lnTo>
                    <a:pt x="198" y="793"/>
                  </a:lnTo>
                  <a:lnTo>
                    <a:pt x="190" y="855"/>
                  </a:lnTo>
                  <a:lnTo>
                    <a:pt x="188" y="917"/>
                  </a:lnTo>
                  <a:lnTo>
                    <a:pt x="190" y="979"/>
                  </a:lnTo>
                  <a:lnTo>
                    <a:pt x="198" y="1041"/>
                  </a:lnTo>
                  <a:lnTo>
                    <a:pt x="211" y="1102"/>
                  </a:lnTo>
                  <a:lnTo>
                    <a:pt x="230" y="1163"/>
                  </a:lnTo>
                  <a:lnTo>
                    <a:pt x="253" y="1221"/>
                  </a:lnTo>
                  <a:lnTo>
                    <a:pt x="283" y="1278"/>
                  </a:lnTo>
                  <a:lnTo>
                    <a:pt x="318" y="1332"/>
                  </a:lnTo>
                  <a:lnTo>
                    <a:pt x="356" y="1384"/>
                  </a:lnTo>
                  <a:lnTo>
                    <a:pt x="402" y="1432"/>
                  </a:lnTo>
                  <a:lnTo>
                    <a:pt x="450" y="1478"/>
                  </a:lnTo>
                  <a:lnTo>
                    <a:pt x="502" y="1516"/>
                  </a:lnTo>
                  <a:lnTo>
                    <a:pt x="556" y="1551"/>
                  </a:lnTo>
                  <a:lnTo>
                    <a:pt x="613" y="1581"/>
                  </a:lnTo>
                  <a:lnTo>
                    <a:pt x="672" y="1604"/>
                  </a:lnTo>
                  <a:lnTo>
                    <a:pt x="732" y="1623"/>
                  </a:lnTo>
                  <a:lnTo>
                    <a:pt x="793" y="1636"/>
                  </a:lnTo>
                  <a:lnTo>
                    <a:pt x="855" y="1644"/>
                  </a:lnTo>
                  <a:lnTo>
                    <a:pt x="917" y="1646"/>
                  </a:lnTo>
                  <a:lnTo>
                    <a:pt x="979" y="1644"/>
                  </a:lnTo>
                  <a:lnTo>
                    <a:pt x="1041" y="1636"/>
                  </a:lnTo>
                  <a:lnTo>
                    <a:pt x="1102" y="1623"/>
                  </a:lnTo>
                  <a:lnTo>
                    <a:pt x="1161" y="1604"/>
                  </a:lnTo>
                  <a:lnTo>
                    <a:pt x="1220" y="1581"/>
                  </a:lnTo>
                  <a:lnTo>
                    <a:pt x="1278" y="1551"/>
                  </a:lnTo>
                  <a:lnTo>
                    <a:pt x="1332" y="1516"/>
                  </a:lnTo>
                  <a:lnTo>
                    <a:pt x="1384" y="1478"/>
                  </a:lnTo>
                  <a:lnTo>
                    <a:pt x="1432" y="1432"/>
                  </a:lnTo>
                  <a:lnTo>
                    <a:pt x="1478" y="1384"/>
                  </a:lnTo>
                  <a:lnTo>
                    <a:pt x="1517" y="1332"/>
                  </a:lnTo>
                  <a:lnTo>
                    <a:pt x="1551" y="1278"/>
                  </a:lnTo>
                  <a:lnTo>
                    <a:pt x="1580" y="1221"/>
                  </a:lnTo>
                  <a:lnTo>
                    <a:pt x="1604" y="1163"/>
                  </a:lnTo>
                  <a:lnTo>
                    <a:pt x="1623" y="1102"/>
                  </a:lnTo>
                  <a:lnTo>
                    <a:pt x="1635" y="1041"/>
                  </a:lnTo>
                  <a:lnTo>
                    <a:pt x="1644" y="979"/>
                  </a:lnTo>
                  <a:lnTo>
                    <a:pt x="1646" y="917"/>
                  </a:lnTo>
                  <a:lnTo>
                    <a:pt x="1644" y="855"/>
                  </a:lnTo>
                  <a:lnTo>
                    <a:pt x="1635" y="793"/>
                  </a:lnTo>
                  <a:lnTo>
                    <a:pt x="1623" y="732"/>
                  </a:lnTo>
                  <a:lnTo>
                    <a:pt x="1604" y="671"/>
                  </a:lnTo>
                  <a:lnTo>
                    <a:pt x="1580" y="614"/>
                  </a:lnTo>
                  <a:lnTo>
                    <a:pt x="1551" y="556"/>
                  </a:lnTo>
                  <a:lnTo>
                    <a:pt x="1517" y="502"/>
                  </a:lnTo>
                  <a:lnTo>
                    <a:pt x="1478" y="450"/>
                  </a:lnTo>
                  <a:lnTo>
                    <a:pt x="1432" y="402"/>
                  </a:lnTo>
                  <a:lnTo>
                    <a:pt x="1384" y="356"/>
                  </a:lnTo>
                  <a:lnTo>
                    <a:pt x="1332" y="317"/>
                  </a:lnTo>
                  <a:lnTo>
                    <a:pt x="1278" y="283"/>
                  </a:lnTo>
                  <a:lnTo>
                    <a:pt x="1220" y="254"/>
                  </a:lnTo>
                  <a:lnTo>
                    <a:pt x="1161" y="230"/>
                  </a:lnTo>
                  <a:lnTo>
                    <a:pt x="1102" y="211"/>
                  </a:lnTo>
                  <a:lnTo>
                    <a:pt x="1041" y="199"/>
                  </a:lnTo>
                  <a:lnTo>
                    <a:pt x="979" y="190"/>
                  </a:lnTo>
                  <a:lnTo>
                    <a:pt x="917" y="188"/>
                  </a:lnTo>
                  <a:close/>
                  <a:moveTo>
                    <a:pt x="917" y="0"/>
                  </a:moveTo>
                  <a:lnTo>
                    <a:pt x="988" y="3"/>
                  </a:lnTo>
                  <a:lnTo>
                    <a:pt x="1058" y="11"/>
                  </a:lnTo>
                  <a:lnTo>
                    <a:pt x="1127" y="24"/>
                  </a:lnTo>
                  <a:lnTo>
                    <a:pt x="1195" y="43"/>
                  </a:lnTo>
                  <a:lnTo>
                    <a:pt x="1262" y="68"/>
                  </a:lnTo>
                  <a:lnTo>
                    <a:pt x="1327" y="97"/>
                  </a:lnTo>
                  <a:lnTo>
                    <a:pt x="1390" y="132"/>
                  </a:lnTo>
                  <a:lnTo>
                    <a:pt x="1452" y="173"/>
                  </a:lnTo>
                  <a:lnTo>
                    <a:pt x="1510" y="218"/>
                  </a:lnTo>
                  <a:lnTo>
                    <a:pt x="1565" y="269"/>
                  </a:lnTo>
                  <a:lnTo>
                    <a:pt x="1616" y="324"/>
                  </a:lnTo>
                  <a:lnTo>
                    <a:pt x="1661" y="382"/>
                  </a:lnTo>
                  <a:lnTo>
                    <a:pt x="1702" y="444"/>
                  </a:lnTo>
                  <a:lnTo>
                    <a:pt x="1737" y="507"/>
                  </a:lnTo>
                  <a:lnTo>
                    <a:pt x="1767" y="572"/>
                  </a:lnTo>
                  <a:lnTo>
                    <a:pt x="1791" y="639"/>
                  </a:lnTo>
                  <a:lnTo>
                    <a:pt x="1810" y="707"/>
                  </a:lnTo>
                  <a:lnTo>
                    <a:pt x="1823" y="776"/>
                  </a:lnTo>
                  <a:lnTo>
                    <a:pt x="1831" y="846"/>
                  </a:lnTo>
                  <a:lnTo>
                    <a:pt x="1834" y="917"/>
                  </a:lnTo>
                  <a:lnTo>
                    <a:pt x="1831" y="988"/>
                  </a:lnTo>
                  <a:lnTo>
                    <a:pt x="1823" y="1057"/>
                  </a:lnTo>
                  <a:lnTo>
                    <a:pt x="1810" y="1127"/>
                  </a:lnTo>
                  <a:lnTo>
                    <a:pt x="1791" y="1196"/>
                  </a:lnTo>
                  <a:lnTo>
                    <a:pt x="1767" y="1262"/>
                  </a:lnTo>
                  <a:lnTo>
                    <a:pt x="1737" y="1327"/>
                  </a:lnTo>
                  <a:lnTo>
                    <a:pt x="1702" y="1391"/>
                  </a:lnTo>
                  <a:lnTo>
                    <a:pt x="1661" y="1452"/>
                  </a:lnTo>
                  <a:lnTo>
                    <a:pt x="1616" y="1510"/>
                  </a:lnTo>
                  <a:lnTo>
                    <a:pt x="1565" y="1565"/>
                  </a:lnTo>
                  <a:lnTo>
                    <a:pt x="1565" y="1565"/>
                  </a:lnTo>
                  <a:lnTo>
                    <a:pt x="1510" y="1616"/>
                  </a:lnTo>
                  <a:lnTo>
                    <a:pt x="1452" y="1662"/>
                  </a:lnTo>
                  <a:lnTo>
                    <a:pt x="1390" y="1702"/>
                  </a:lnTo>
                  <a:lnTo>
                    <a:pt x="1327" y="1738"/>
                  </a:lnTo>
                  <a:lnTo>
                    <a:pt x="1262" y="1766"/>
                  </a:lnTo>
                  <a:lnTo>
                    <a:pt x="1195" y="1791"/>
                  </a:lnTo>
                  <a:lnTo>
                    <a:pt x="1127" y="1810"/>
                  </a:lnTo>
                  <a:lnTo>
                    <a:pt x="1058" y="1823"/>
                  </a:lnTo>
                  <a:lnTo>
                    <a:pt x="988" y="1831"/>
                  </a:lnTo>
                  <a:lnTo>
                    <a:pt x="917" y="1834"/>
                  </a:lnTo>
                  <a:lnTo>
                    <a:pt x="846" y="1831"/>
                  </a:lnTo>
                  <a:lnTo>
                    <a:pt x="777" y="1823"/>
                  </a:lnTo>
                  <a:lnTo>
                    <a:pt x="707" y="1810"/>
                  </a:lnTo>
                  <a:lnTo>
                    <a:pt x="638" y="1791"/>
                  </a:lnTo>
                  <a:lnTo>
                    <a:pt x="572" y="1766"/>
                  </a:lnTo>
                  <a:lnTo>
                    <a:pt x="507" y="1738"/>
                  </a:lnTo>
                  <a:lnTo>
                    <a:pt x="443" y="1702"/>
                  </a:lnTo>
                  <a:lnTo>
                    <a:pt x="382" y="1662"/>
                  </a:lnTo>
                  <a:lnTo>
                    <a:pt x="324" y="1616"/>
                  </a:lnTo>
                  <a:lnTo>
                    <a:pt x="269" y="1565"/>
                  </a:lnTo>
                  <a:lnTo>
                    <a:pt x="218" y="1510"/>
                  </a:lnTo>
                  <a:lnTo>
                    <a:pt x="172" y="1452"/>
                  </a:lnTo>
                  <a:lnTo>
                    <a:pt x="132" y="1391"/>
                  </a:lnTo>
                  <a:lnTo>
                    <a:pt x="96" y="1327"/>
                  </a:lnTo>
                  <a:lnTo>
                    <a:pt x="68" y="1262"/>
                  </a:lnTo>
                  <a:lnTo>
                    <a:pt x="43" y="1196"/>
                  </a:lnTo>
                  <a:lnTo>
                    <a:pt x="24" y="1127"/>
                  </a:lnTo>
                  <a:lnTo>
                    <a:pt x="11" y="1057"/>
                  </a:lnTo>
                  <a:lnTo>
                    <a:pt x="3" y="988"/>
                  </a:lnTo>
                  <a:lnTo>
                    <a:pt x="0" y="917"/>
                  </a:lnTo>
                  <a:lnTo>
                    <a:pt x="3" y="846"/>
                  </a:lnTo>
                  <a:lnTo>
                    <a:pt x="11" y="776"/>
                  </a:lnTo>
                  <a:lnTo>
                    <a:pt x="24" y="707"/>
                  </a:lnTo>
                  <a:lnTo>
                    <a:pt x="43" y="639"/>
                  </a:lnTo>
                  <a:lnTo>
                    <a:pt x="68" y="572"/>
                  </a:lnTo>
                  <a:lnTo>
                    <a:pt x="96" y="507"/>
                  </a:lnTo>
                  <a:lnTo>
                    <a:pt x="132" y="444"/>
                  </a:lnTo>
                  <a:lnTo>
                    <a:pt x="172" y="382"/>
                  </a:lnTo>
                  <a:lnTo>
                    <a:pt x="218" y="324"/>
                  </a:lnTo>
                  <a:lnTo>
                    <a:pt x="269" y="269"/>
                  </a:lnTo>
                  <a:lnTo>
                    <a:pt x="324" y="218"/>
                  </a:lnTo>
                  <a:lnTo>
                    <a:pt x="382" y="173"/>
                  </a:lnTo>
                  <a:lnTo>
                    <a:pt x="443" y="132"/>
                  </a:lnTo>
                  <a:lnTo>
                    <a:pt x="507" y="97"/>
                  </a:lnTo>
                  <a:lnTo>
                    <a:pt x="572" y="68"/>
                  </a:lnTo>
                  <a:lnTo>
                    <a:pt x="638" y="43"/>
                  </a:lnTo>
                  <a:lnTo>
                    <a:pt x="707" y="24"/>
                  </a:lnTo>
                  <a:lnTo>
                    <a:pt x="777" y="11"/>
                  </a:lnTo>
                  <a:lnTo>
                    <a:pt x="846" y="3"/>
                  </a:lnTo>
                  <a:lnTo>
                    <a:pt x="9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00"/>
            <p:cNvSpPr>
              <a:spLocks/>
            </p:cNvSpPr>
            <p:nvPr/>
          </p:nvSpPr>
          <p:spPr bwMode="auto">
            <a:xfrm>
              <a:off x="9394825" y="2808288"/>
              <a:ext cx="119062" cy="47625"/>
            </a:xfrm>
            <a:custGeom>
              <a:avLst/>
              <a:gdLst>
                <a:gd name="T0" fmla="*/ 352 w 753"/>
                <a:gd name="T1" fmla="*/ 0 h 304"/>
                <a:gd name="T2" fmla="*/ 402 w 753"/>
                <a:gd name="T3" fmla="*/ 0 h 304"/>
                <a:gd name="T4" fmla="*/ 452 w 753"/>
                <a:gd name="T5" fmla="*/ 4 h 304"/>
                <a:gd name="T6" fmla="*/ 502 w 753"/>
                <a:gd name="T7" fmla="*/ 15 h 304"/>
                <a:gd name="T8" fmla="*/ 551 w 753"/>
                <a:gd name="T9" fmla="*/ 31 h 304"/>
                <a:gd name="T10" fmla="*/ 598 w 753"/>
                <a:gd name="T11" fmla="*/ 51 h 304"/>
                <a:gd name="T12" fmla="*/ 644 w 753"/>
                <a:gd name="T13" fmla="*/ 77 h 304"/>
                <a:gd name="T14" fmla="*/ 687 w 753"/>
                <a:gd name="T15" fmla="*/ 107 h 304"/>
                <a:gd name="T16" fmla="*/ 727 w 753"/>
                <a:gd name="T17" fmla="*/ 143 h 304"/>
                <a:gd name="T18" fmla="*/ 740 w 753"/>
                <a:gd name="T19" fmla="*/ 160 h 304"/>
                <a:gd name="T20" fmla="*/ 749 w 753"/>
                <a:gd name="T21" fmla="*/ 179 h 304"/>
                <a:gd name="T22" fmla="*/ 753 w 753"/>
                <a:gd name="T23" fmla="*/ 200 h 304"/>
                <a:gd name="T24" fmla="*/ 753 w 753"/>
                <a:gd name="T25" fmla="*/ 220 h 304"/>
                <a:gd name="T26" fmla="*/ 749 w 753"/>
                <a:gd name="T27" fmla="*/ 241 h 304"/>
                <a:gd name="T28" fmla="*/ 740 w 753"/>
                <a:gd name="T29" fmla="*/ 260 h 304"/>
                <a:gd name="T30" fmla="*/ 727 w 753"/>
                <a:gd name="T31" fmla="*/ 276 h 304"/>
                <a:gd name="T32" fmla="*/ 712 w 753"/>
                <a:gd name="T33" fmla="*/ 288 h 304"/>
                <a:gd name="T34" fmla="*/ 696 w 753"/>
                <a:gd name="T35" fmla="*/ 297 h 304"/>
                <a:gd name="T36" fmla="*/ 678 w 753"/>
                <a:gd name="T37" fmla="*/ 302 h 304"/>
                <a:gd name="T38" fmla="*/ 660 w 753"/>
                <a:gd name="T39" fmla="*/ 304 h 304"/>
                <a:gd name="T40" fmla="*/ 643 w 753"/>
                <a:gd name="T41" fmla="*/ 302 h 304"/>
                <a:gd name="T42" fmla="*/ 625 w 753"/>
                <a:gd name="T43" fmla="*/ 297 h 304"/>
                <a:gd name="T44" fmla="*/ 608 w 753"/>
                <a:gd name="T45" fmla="*/ 288 h 304"/>
                <a:gd name="T46" fmla="*/ 594 w 753"/>
                <a:gd name="T47" fmla="*/ 276 h 304"/>
                <a:gd name="T48" fmla="*/ 563 w 753"/>
                <a:gd name="T49" fmla="*/ 249 h 304"/>
                <a:gd name="T50" fmla="*/ 529 w 753"/>
                <a:gd name="T51" fmla="*/ 226 h 304"/>
                <a:gd name="T52" fmla="*/ 492 w 753"/>
                <a:gd name="T53" fmla="*/ 209 h 304"/>
                <a:gd name="T54" fmla="*/ 454 w 753"/>
                <a:gd name="T55" fmla="*/ 197 h 304"/>
                <a:gd name="T56" fmla="*/ 416 w 753"/>
                <a:gd name="T57" fmla="*/ 189 h 304"/>
                <a:gd name="T58" fmla="*/ 377 w 753"/>
                <a:gd name="T59" fmla="*/ 187 h 304"/>
                <a:gd name="T60" fmla="*/ 337 w 753"/>
                <a:gd name="T61" fmla="*/ 189 h 304"/>
                <a:gd name="T62" fmla="*/ 300 w 753"/>
                <a:gd name="T63" fmla="*/ 197 h 304"/>
                <a:gd name="T64" fmla="*/ 262 w 753"/>
                <a:gd name="T65" fmla="*/ 209 h 304"/>
                <a:gd name="T66" fmla="*/ 226 w 753"/>
                <a:gd name="T67" fmla="*/ 226 h 304"/>
                <a:gd name="T68" fmla="*/ 191 w 753"/>
                <a:gd name="T69" fmla="*/ 249 h 304"/>
                <a:gd name="T70" fmla="*/ 160 w 753"/>
                <a:gd name="T71" fmla="*/ 276 h 304"/>
                <a:gd name="T72" fmla="*/ 144 w 753"/>
                <a:gd name="T73" fmla="*/ 289 h 304"/>
                <a:gd name="T74" fmla="*/ 124 w 753"/>
                <a:gd name="T75" fmla="*/ 298 h 304"/>
                <a:gd name="T76" fmla="*/ 104 w 753"/>
                <a:gd name="T77" fmla="*/ 303 h 304"/>
                <a:gd name="T78" fmla="*/ 84 w 753"/>
                <a:gd name="T79" fmla="*/ 303 h 304"/>
                <a:gd name="T80" fmla="*/ 63 w 753"/>
                <a:gd name="T81" fmla="*/ 298 h 304"/>
                <a:gd name="T82" fmla="*/ 44 w 753"/>
                <a:gd name="T83" fmla="*/ 289 h 304"/>
                <a:gd name="T84" fmla="*/ 28 w 753"/>
                <a:gd name="T85" fmla="*/ 276 h 304"/>
                <a:gd name="T86" fmla="*/ 14 w 753"/>
                <a:gd name="T87" fmla="*/ 260 h 304"/>
                <a:gd name="T88" fmla="*/ 4 w 753"/>
                <a:gd name="T89" fmla="*/ 241 h 304"/>
                <a:gd name="T90" fmla="*/ 0 w 753"/>
                <a:gd name="T91" fmla="*/ 220 h 304"/>
                <a:gd name="T92" fmla="*/ 0 w 753"/>
                <a:gd name="T93" fmla="*/ 200 h 304"/>
                <a:gd name="T94" fmla="*/ 4 w 753"/>
                <a:gd name="T95" fmla="*/ 179 h 304"/>
                <a:gd name="T96" fmla="*/ 14 w 753"/>
                <a:gd name="T97" fmla="*/ 160 h 304"/>
                <a:gd name="T98" fmla="*/ 28 w 753"/>
                <a:gd name="T99" fmla="*/ 143 h 304"/>
                <a:gd name="T100" fmla="*/ 67 w 753"/>
                <a:gd name="T101" fmla="*/ 107 h 304"/>
                <a:gd name="T102" fmla="*/ 110 w 753"/>
                <a:gd name="T103" fmla="*/ 77 h 304"/>
                <a:gd name="T104" fmla="*/ 156 w 753"/>
                <a:gd name="T105" fmla="*/ 51 h 304"/>
                <a:gd name="T106" fmla="*/ 202 w 753"/>
                <a:gd name="T107" fmla="*/ 31 h 304"/>
                <a:gd name="T108" fmla="*/ 251 w 753"/>
                <a:gd name="T109" fmla="*/ 15 h 304"/>
                <a:gd name="T110" fmla="*/ 301 w 753"/>
                <a:gd name="T111" fmla="*/ 4 h 304"/>
                <a:gd name="T112" fmla="*/ 352 w 753"/>
                <a:gd name="T11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3" h="304">
                  <a:moveTo>
                    <a:pt x="352" y="0"/>
                  </a:moveTo>
                  <a:lnTo>
                    <a:pt x="402" y="0"/>
                  </a:lnTo>
                  <a:lnTo>
                    <a:pt x="452" y="4"/>
                  </a:lnTo>
                  <a:lnTo>
                    <a:pt x="502" y="15"/>
                  </a:lnTo>
                  <a:lnTo>
                    <a:pt x="551" y="31"/>
                  </a:lnTo>
                  <a:lnTo>
                    <a:pt x="598" y="51"/>
                  </a:lnTo>
                  <a:lnTo>
                    <a:pt x="644" y="77"/>
                  </a:lnTo>
                  <a:lnTo>
                    <a:pt x="687" y="107"/>
                  </a:lnTo>
                  <a:lnTo>
                    <a:pt x="727" y="143"/>
                  </a:lnTo>
                  <a:lnTo>
                    <a:pt x="740" y="160"/>
                  </a:lnTo>
                  <a:lnTo>
                    <a:pt x="749" y="179"/>
                  </a:lnTo>
                  <a:lnTo>
                    <a:pt x="753" y="200"/>
                  </a:lnTo>
                  <a:lnTo>
                    <a:pt x="753" y="220"/>
                  </a:lnTo>
                  <a:lnTo>
                    <a:pt x="749" y="241"/>
                  </a:lnTo>
                  <a:lnTo>
                    <a:pt x="740" y="260"/>
                  </a:lnTo>
                  <a:lnTo>
                    <a:pt x="727" y="276"/>
                  </a:lnTo>
                  <a:lnTo>
                    <a:pt x="712" y="288"/>
                  </a:lnTo>
                  <a:lnTo>
                    <a:pt x="696" y="297"/>
                  </a:lnTo>
                  <a:lnTo>
                    <a:pt x="678" y="302"/>
                  </a:lnTo>
                  <a:lnTo>
                    <a:pt x="660" y="304"/>
                  </a:lnTo>
                  <a:lnTo>
                    <a:pt x="643" y="302"/>
                  </a:lnTo>
                  <a:lnTo>
                    <a:pt x="625" y="297"/>
                  </a:lnTo>
                  <a:lnTo>
                    <a:pt x="608" y="288"/>
                  </a:lnTo>
                  <a:lnTo>
                    <a:pt x="594" y="276"/>
                  </a:lnTo>
                  <a:lnTo>
                    <a:pt x="563" y="249"/>
                  </a:lnTo>
                  <a:lnTo>
                    <a:pt x="529" y="226"/>
                  </a:lnTo>
                  <a:lnTo>
                    <a:pt x="492" y="209"/>
                  </a:lnTo>
                  <a:lnTo>
                    <a:pt x="454" y="197"/>
                  </a:lnTo>
                  <a:lnTo>
                    <a:pt x="416" y="189"/>
                  </a:lnTo>
                  <a:lnTo>
                    <a:pt x="377" y="187"/>
                  </a:lnTo>
                  <a:lnTo>
                    <a:pt x="337" y="189"/>
                  </a:lnTo>
                  <a:lnTo>
                    <a:pt x="300" y="197"/>
                  </a:lnTo>
                  <a:lnTo>
                    <a:pt x="262" y="209"/>
                  </a:lnTo>
                  <a:lnTo>
                    <a:pt x="226" y="226"/>
                  </a:lnTo>
                  <a:lnTo>
                    <a:pt x="191" y="249"/>
                  </a:lnTo>
                  <a:lnTo>
                    <a:pt x="160" y="276"/>
                  </a:lnTo>
                  <a:lnTo>
                    <a:pt x="144" y="289"/>
                  </a:lnTo>
                  <a:lnTo>
                    <a:pt x="124" y="298"/>
                  </a:lnTo>
                  <a:lnTo>
                    <a:pt x="104" y="303"/>
                  </a:lnTo>
                  <a:lnTo>
                    <a:pt x="84" y="303"/>
                  </a:lnTo>
                  <a:lnTo>
                    <a:pt x="63" y="298"/>
                  </a:lnTo>
                  <a:lnTo>
                    <a:pt x="44" y="289"/>
                  </a:lnTo>
                  <a:lnTo>
                    <a:pt x="28" y="276"/>
                  </a:lnTo>
                  <a:lnTo>
                    <a:pt x="14" y="260"/>
                  </a:lnTo>
                  <a:lnTo>
                    <a:pt x="4" y="241"/>
                  </a:lnTo>
                  <a:lnTo>
                    <a:pt x="0" y="220"/>
                  </a:lnTo>
                  <a:lnTo>
                    <a:pt x="0" y="200"/>
                  </a:lnTo>
                  <a:lnTo>
                    <a:pt x="4" y="179"/>
                  </a:lnTo>
                  <a:lnTo>
                    <a:pt x="14" y="160"/>
                  </a:lnTo>
                  <a:lnTo>
                    <a:pt x="28" y="143"/>
                  </a:lnTo>
                  <a:lnTo>
                    <a:pt x="67" y="107"/>
                  </a:lnTo>
                  <a:lnTo>
                    <a:pt x="110" y="77"/>
                  </a:lnTo>
                  <a:lnTo>
                    <a:pt x="156" y="51"/>
                  </a:lnTo>
                  <a:lnTo>
                    <a:pt x="202" y="31"/>
                  </a:lnTo>
                  <a:lnTo>
                    <a:pt x="251" y="15"/>
                  </a:lnTo>
                  <a:lnTo>
                    <a:pt x="301" y="4"/>
                  </a:lnTo>
                  <a:lnTo>
                    <a:pt x="3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68" name="Freeform 124"/>
          <p:cNvSpPr>
            <a:spLocks noEditPoints="1"/>
          </p:cNvSpPr>
          <p:nvPr/>
        </p:nvSpPr>
        <p:spPr bwMode="auto">
          <a:xfrm>
            <a:off x="1070376" y="2967402"/>
            <a:ext cx="699162" cy="616794"/>
          </a:xfrm>
          <a:custGeom>
            <a:avLst/>
            <a:gdLst>
              <a:gd name="T0" fmla="*/ 1495 w 3650"/>
              <a:gd name="T1" fmla="*/ 3047 h 3224"/>
              <a:gd name="T2" fmla="*/ 1498 w 3650"/>
              <a:gd name="T3" fmla="*/ 3044 h 3224"/>
              <a:gd name="T4" fmla="*/ 198 w 3650"/>
              <a:gd name="T5" fmla="*/ 981 h 3224"/>
              <a:gd name="T6" fmla="*/ 179 w 3650"/>
              <a:gd name="T7" fmla="*/ 1543 h 3224"/>
              <a:gd name="T8" fmla="*/ 342 w 3650"/>
              <a:gd name="T9" fmla="*/ 1579 h 3224"/>
              <a:gd name="T10" fmla="*/ 3250 w 3650"/>
              <a:gd name="T11" fmla="*/ 1591 h 3224"/>
              <a:gd name="T12" fmla="*/ 3423 w 3650"/>
              <a:gd name="T13" fmla="*/ 1451 h 3224"/>
              <a:gd name="T14" fmla="*/ 3470 w 3650"/>
              <a:gd name="T15" fmla="*/ 1227 h 3224"/>
              <a:gd name="T16" fmla="*/ 3366 w 3650"/>
              <a:gd name="T17" fmla="*/ 1029 h 3224"/>
              <a:gd name="T18" fmla="*/ 617 w 3650"/>
              <a:gd name="T19" fmla="*/ 728 h 3224"/>
              <a:gd name="T20" fmla="*/ 529 w 3650"/>
              <a:gd name="T21" fmla="*/ 784 h 3224"/>
              <a:gd name="T22" fmla="*/ 521 w 3650"/>
              <a:gd name="T23" fmla="*/ 1746 h 3224"/>
              <a:gd name="T24" fmla="*/ 585 w 3650"/>
              <a:gd name="T25" fmla="*/ 1816 h 3224"/>
              <a:gd name="T26" fmla="*/ 627 w 3650"/>
              <a:gd name="T27" fmla="*/ 1821 h 3224"/>
              <a:gd name="T28" fmla="*/ 761 w 3650"/>
              <a:gd name="T29" fmla="*/ 1822 h 3224"/>
              <a:gd name="T30" fmla="*/ 949 w 3650"/>
              <a:gd name="T31" fmla="*/ 1822 h 3224"/>
              <a:gd name="T32" fmla="*/ 1083 w 3650"/>
              <a:gd name="T33" fmla="*/ 1822 h 3224"/>
              <a:gd name="T34" fmla="*/ 3024 w 3650"/>
              <a:gd name="T35" fmla="*/ 175 h 3224"/>
              <a:gd name="T36" fmla="*/ 2568 w 3650"/>
              <a:gd name="T37" fmla="*/ 398 h 3224"/>
              <a:gd name="T38" fmla="*/ 1772 w 3650"/>
              <a:gd name="T39" fmla="*/ 645 h 3224"/>
              <a:gd name="T40" fmla="*/ 1441 w 3650"/>
              <a:gd name="T41" fmla="*/ 1850 h 3224"/>
              <a:gd name="T42" fmla="*/ 2255 w 3650"/>
              <a:gd name="T43" fmla="*/ 2034 h 3224"/>
              <a:gd name="T44" fmla="*/ 3022 w 3650"/>
              <a:gd name="T45" fmla="*/ 2373 h 3224"/>
              <a:gd name="T46" fmla="*/ 3028 w 3650"/>
              <a:gd name="T47" fmla="*/ 2371 h 3224"/>
              <a:gd name="T48" fmla="*/ 3026 w 3650"/>
              <a:gd name="T49" fmla="*/ 177 h 3224"/>
              <a:gd name="T50" fmla="*/ 3116 w 3650"/>
              <a:gd name="T51" fmla="*/ 24 h 3224"/>
              <a:gd name="T52" fmla="*/ 3202 w 3650"/>
              <a:gd name="T53" fmla="*/ 148 h 3224"/>
              <a:gd name="T54" fmla="*/ 3368 w 3650"/>
              <a:gd name="T55" fmla="*/ 817 h 3224"/>
              <a:gd name="T56" fmla="*/ 3571 w 3650"/>
              <a:gd name="T57" fmla="*/ 1003 h 3224"/>
              <a:gd name="T58" fmla="*/ 3650 w 3650"/>
              <a:gd name="T59" fmla="*/ 1274 h 3224"/>
              <a:gd name="T60" fmla="*/ 3571 w 3650"/>
              <a:gd name="T61" fmla="*/ 1546 h 3224"/>
              <a:gd name="T62" fmla="*/ 3368 w 3650"/>
              <a:gd name="T63" fmla="*/ 1732 h 3224"/>
              <a:gd name="T64" fmla="*/ 3202 w 3650"/>
              <a:gd name="T65" fmla="*/ 2402 h 3224"/>
              <a:gd name="T66" fmla="*/ 3116 w 3650"/>
              <a:gd name="T67" fmla="*/ 2525 h 3224"/>
              <a:gd name="T68" fmla="*/ 2964 w 3650"/>
              <a:gd name="T69" fmla="*/ 2540 h 3224"/>
              <a:gd name="T70" fmla="*/ 2369 w 3650"/>
              <a:gd name="T71" fmla="*/ 2262 h 3224"/>
              <a:gd name="T72" fmla="*/ 1621 w 3650"/>
              <a:gd name="T73" fmla="*/ 2055 h 3224"/>
              <a:gd name="T74" fmla="*/ 1675 w 3650"/>
              <a:gd name="T75" fmla="*/ 3040 h 3224"/>
              <a:gd name="T76" fmla="*/ 1624 w 3650"/>
              <a:gd name="T77" fmla="*/ 3170 h 3224"/>
              <a:gd name="T78" fmla="*/ 1495 w 3650"/>
              <a:gd name="T79" fmla="*/ 3224 h 3224"/>
              <a:gd name="T80" fmla="*/ 969 w 3650"/>
              <a:gd name="T81" fmla="*/ 3182 h 3224"/>
              <a:gd name="T82" fmla="*/ 470 w 3650"/>
              <a:gd name="T83" fmla="*/ 1956 h 3224"/>
              <a:gd name="T84" fmla="*/ 352 w 3650"/>
              <a:gd name="T85" fmla="*/ 1797 h 3224"/>
              <a:gd name="T86" fmla="*/ 124 w 3650"/>
              <a:gd name="T87" fmla="*/ 1729 h 3224"/>
              <a:gd name="T88" fmla="*/ 12 w 3650"/>
              <a:gd name="T89" fmla="*/ 1598 h 3224"/>
              <a:gd name="T90" fmla="*/ 12 w 3650"/>
              <a:gd name="T91" fmla="*/ 951 h 3224"/>
              <a:gd name="T92" fmla="*/ 124 w 3650"/>
              <a:gd name="T93" fmla="*/ 821 h 3224"/>
              <a:gd name="T94" fmla="*/ 352 w 3650"/>
              <a:gd name="T95" fmla="*/ 755 h 3224"/>
              <a:gd name="T96" fmla="*/ 465 w 3650"/>
              <a:gd name="T97" fmla="*/ 598 h 3224"/>
              <a:gd name="T98" fmla="*/ 622 w 3650"/>
              <a:gd name="T99" fmla="*/ 552 h 3224"/>
              <a:gd name="T100" fmla="*/ 739 w 3650"/>
              <a:gd name="T101" fmla="*/ 552 h 3224"/>
              <a:gd name="T102" fmla="*/ 940 w 3650"/>
              <a:gd name="T103" fmla="*/ 551 h 3224"/>
              <a:gd name="T104" fmla="*/ 1123 w 3650"/>
              <a:gd name="T105" fmla="*/ 549 h 3224"/>
              <a:gd name="T106" fmla="*/ 1352 w 3650"/>
              <a:gd name="T107" fmla="*/ 533 h 3224"/>
              <a:gd name="T108" fmla="*/ 2169 w 3650"/>
              <a:gd name="T109" fmla="*/ 357 h 3224"/>
              <a:gd name="T110" fmla="*/ 2935 w 3650"/>
              <a:gd name="T111" fmla="*/ 23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50" h="3224">
                <a:moveTo>
                  <a:pt x="702" y="1998"/>
                </a:moveTo>
                <a:lnTo>
                  <a:pt x="1082" y="3046"/>
                </a:lnTo>
                <a:lnTo>
                  <a:pt x="1083" y="3047"/>
                </a:lnTo>
                <a:lnTo>
                  <a:pt x="1084" y="3047"/>
                </a:lnTo>
                <a:lnTo>
                  <a:pt x="1495" y="3047"/>
                </a:lnTo>
                <a:lnTo>
                  <a:pt x="1497" y="3047"/>
                </a:lnTo>
                <a:lnTo>
                  <a:pt x="1498" y="3046"/>
                </a:lnTo>
                <a:lnTo>
                  <a:pt x="1498" y="3046"/>
                </a:lnTo>
                <a:lnTo>
                  <a:pt x="1498" y="3045"/>
                </a:lnTo>
                <a:lnTo>
                  <a:pt x="1498" y="3044"/>
                </a:lnTo>
                <a:lnTo>
                  <a:pt x="1118" y="1998"/>
                </a:lnTo>
                <a:lnTo>
                  <a:pt x="702" y="1998"/>
                </a:lnTo>
                <a:close/>
                <a:moveTo>
                  <a:pt x="229" y="971"/>
                </a:moveTo>
                <a:lnTo>
                  <a:pt x="212" y="974"/>
                </a:lnTo>
                <a:lnTo>
                  <a:pt x="198" y="981"/>
                </a:lnTo>
                <a:lnTo>
                  <a:pt x="187" y="993"/>
                </a:lnTo>
                <a:lnTo>
                  <a:pt x="179" y="1008"/>
                </a:lnTo>
                <a:lnTo>
                  <a:pt x="176" y="1023"/>
                </a:lnTo>
                <a:lnTo>
                  <a:pt x="176" y="1527"/>
                </a:lnTo>
                <a:lnTo>
                  <a:pt x="179" y="1543"/>
                </a:lnTo>
                <a:lnTo>
                  <a:pt x="187" y="1558"/>
                </a:lnTo>
                <a:lnTo>
                  <a:pt x="198" y="1569"/>
                </a:lnTo>
                <a:lnTo>
                  <a:pt x="212" y="1576"/>
                </a:lnTo>
                <a:lnTo>
                  <a:pt x="229" y="1579"/>
                </a:lnTo>
                <a:lnTo>
                  <a:pt x="342" y="1579"/>
                </a:lnTo>
                <a:lnTo>
                  <a:pt x="342" y="971"/>
                </a:lnTo>
                <a:lnTo>
                  <a:pt x="229" y="971"/>
                </a:lnTo>
                <a:close/>
                <a:moveTo>
                  <a:pt x="3204" y="946"/>
                </a:moveTo>
                <a:lnTo>
                  <a:pt x="3204" y="1604"/>
                </a:lnTo>
                <a:lnTo>
                  <a:pt x="3250" y="1591"/>
                </a:lnTo>
                <a:lnTo>
                  <a:pt x="3292" y="1573"/>
                </a:lnTo>
                <a:lnTo>
                  <a:pt x="3330" y="1550"/>
                </a:lnTo>
                <a:lnTo>
                  <a:pt x="3366" y="1521"/>
                </a:lnTo>
                <a:lnTo>
                  <a:pt x="3397" y="1489"/>
                </a:lnTo>
                <a:lnTo>
                  <a:pt x="3423" y="1451"/>
                </a:lnTo>
                <a:lnTo>
                  <a:pt x="3444" y="1411"/>
                </a:lnTo>
                <a:lnTo>
                  <a:pt x="3461" y="1368"/>
                </a:lnTo>
                <a:lnTo>
                  <a:pt x="3470" y="1323"/>
                </a:lnTo>
                <a:lnTo>
                  <a:pt x="3474" y="1274"/>
                </a:lnTo>
                <a:lnTo>
                  <a:pt x="3470" y="1227"/>
                </a:lnTo>
                <a:lnTo>
                  <a:pt x="3461" y="1181"/>
                </a:lnTo>
                <a:lnTo>
                  <a:pt x="3444" y="1138"/>
                </a:lnTo>
                <a:lnTo>
                  <a:pt x="3423" y="1098"/>
                </a:lnTo>
                <a:lnTo>
                  <a:pt x="3397" y="1061"/>
                </a:lnTo>
                <a:lnTo>
                  <a:pt x="3366" y="1029"/>
                </a:lnTo>
                <a:lnTo>
                  <a:pt x="3330" y="1000"/>
                </a:lnTo>
                <a:lnTo>
                  <a:pt x="3292" y="977"/>
                </a:lnTo>
                <a:lnTo>
                  <a:pt x="3250" y="958"/>
                </a:lnTo>
                <a:lnTo>
                  <a:pt x="3204" y="946"/>
                </a:lnTo>
                <a:close/>
                <a:moveTo>
                  <a:pt x="617" y="728"/>
                </a:moveTo>
                <a:lnTo>
                  <a:pt x="595" y="731"/>
                </a:lnTo>
                <a:lnTo>
                  <a:pt x="574" y="739"/>
                </a:lnTo>
                <a:lnTo>
                  <a:pt x="555" y="750"/>
                </a:lnTo>
                <a:lnTo>
                  <a:pt x="540" y="765"/>
                </a:lnTo>
                <a:lnTo>
                  <a:pt x="529" y="784"/>
                </a:lnTo>
                <a:lnTo>
                  <a:pt x="521" y="805"/>
                </a:lnTo>
                <a:lnTo>
                  <a:pt x="518" y="827"/>
                </a:lnTo>
                <a:lnTo>
                  <a:pt x="518" y="827"/>
                </a:lnTo>
                <a:lnTo>
                  <a:pt x="518" y="1722"/>
                </a:lnTo>
                <a:lnTo>
                  <a:pt x="521" y="1746"/>
                </a:lnTo>
                <a:lnTo>
                  <a:pt x="529" y="1768"/>
                </a:lnTo>
                <a:lnTo>
                  <a:pt x="541" y="1785"/>
                </a:lnTo>
                <a:lnTo>
                  <a:pt x="557" y="1801"/>
                </a:lnTo>
                <a:lnTo>
                  <a:pt x="577" y="1813"/>
                </a:lnTo>
                <a:lnTo>
                  <a:pt x="585" y="1816"/>
                </a:lnTo>
                <a:lnTo>
                  <a:pt x="592" y="1819"/>
                </a:lnTo>
                <a:lnTo>
                  <a:pt x="601" y="1820"/>
                </a:lnTo>
                <a:lnTo>
                  <a:pt x="611" y="1821"/>
                </a:lnTo>
                <a:lnTo>
                  <a:pt x="615" y="1821"/>
                </a:lnTo>
                <a:lnTo>
                  <a:pt x="627" y="1821"/>
                </a:lnTo>
                <a:lnTo>
                  <a:pt x="645" y="1821"/>
                </a:lnTo>
                <a:lnTo>
                  <a:pt x="667" y="1821"/>
                </a:lnTo>
                <a:lnTo>
                  <a:pt x="696" y="1822"/>
                </a:lnTo>
                <a:lnTo>
                  <a:pt x="727" y="1822"/>
                </a:lnTo>
                <a:lnTo>
                  <a:pt x="761" y="1822"/>
                </a:lnTo>
                <a:lnTo>
                  <a:pt x="797" y="1822"/>
                </a:lnTo>
                <a:lnTo>
                  <a:pt x="836" y="1822"/>
                </a:lnTo>
                <a:lnTo>
                  <a:pt x="874" y="1822"/>
                </a:lnTo>
                <a:lnTo>
                  <a:pt x="911" y="1822"/>
                </a:lnTo>
                <a:lnTo>
                  <a:pt x="949" y="1822"/>
                </a:lnTo>
                <a:lnTo>
                  <a:pt x="983" y="1822"/>
                </a:lnTo>
                <a:lnTo>
                  <a:pt x="1014" y="1822"/>
                </a:lnTo>
                <a:lnTo>
                  <a:pt x="1042" y="1822"/>
                </a:lnTo>
                <a:lnTo>
                  <a:pt x="1065" y="1822"/>
                </a:lnTo>
                <a:lnTo>
                  <a:pt x="1083" y="1822"/>
                </a:lnTo>
                <a:lnTo>
                  <a:pt x="1094" y="1822"/>
                </a:lnTo>
                <a:lnTo>
                  <a:pt x="1097" y="1822"/>
                </a:lnTo>
                <a:lnTo>
                  <a:pt x="1097" y="728"/>
                </a:lnTo>
                <a:lnTo>
                  <a:pt x="617" y="728"/>
                </a:lnTo>
                <a:close/>
                <a:moveTo>
                  <a:pt x="3024" y="175"/>
                </a:moveTo>
                <a:lnTo>
                  <a:pt x="3023" y="175"/>
                </a:lnTo>
                <a:lnTo>
                  <a:pt x="3022" y="177"/>
                </a:lnTo>
                <a:lnTo>
                  <a:pt x="2872" y="256"/>
                </a:lnTo>
                <a:lnTo>
                  <a:pt x="2722" y="330"/>
                </a:lnTo>
                <a:lnTo>
                  <a:pt x="2568" y="398"/>
                </a:lnTo>
                <a:lnTo>
                  <a:pt x="2413" y="459"/>
                </a:lnTo>
                <a:lnTo>
                  <a:pt x="2255" y="514"/>
                </a:lnTo>
                <a:lnTo>
                  <a:pt x="2096" y="564"/>
                </a:lnTo>
                <a:lnTo>
                  <a:pt x="1936" y="607"/>
                </a:lnTo>
                <a:lnTo>
                  <a:pt x="1772" y="645"/>
                </a:lnTo>
                <a:lnTo>
                  <a:pt x="1608" y="676"/>
                </a:lnTo>
                <a:lnTo>
                  <a:pt x="1441" y="700"/>
                </a:lnTo>
                <a:lnTo>
                  <a:pt x="1274" y="719"/>
                </a:lnTo>
                <a:lnTo>
                  <a:pt x="1274" y="1831"/>
                </a:lnTo>
                <a:lnTo>
                  <a:pt x="1441" y="1850"/>
                </a:lnTo>
                <a:lnTo>
                  <a:pt x="1608" y="1874"/>
                </a:lnTo>
                <a:lnTo>
                  <a:pt x="1772" y="1905"/>
                </a:lnTo>
                <a:lnTo>
                  <a:pt x="1936" y="1943"/>
                </a:lnTo>
                <a:lnTo>
                  <a:pt x="2096" y="1986"/>
                </a:lnTo>
                <a:lnTo>
                  <a:pt x="2255" y="2034"/>
                </a:lnTo>
                <a:lnTo>
                  <a:pt x="2412" y="2091"/>
                </a:lnTo>
                <a:lnTo>
                  <a:pt x="2568" y="2152"/>
                </a:lnTo>
                <a:lnTo>
                  <a:pt x="2722" y="2219"/>
                </a:lnTo>
                <a:lnTo>
                  <a:pt x="2872" y="2293"/>
                </a:lnTo>
                <a:lnTo>
                  <a:pt x="3022" y="2373"/>
                </a:lnTo>
                <a:lnTo>
                  <a:pt x="3023" y="2373"/>
                </a:lnTo>
                <a:lnTo>
                  <a:pt x="3024" y="2374"/>
                </a:lnTo>
                <a:lnTo>
                  <a:pt x="3026" y="2373"/>
                </a:lnTo>
                <a:lnTo>
                  <a:pt x="3027" y="2372"/>
                </a:lnTo>
                <a:lnTo>
                  <a:pt x="3028" y="2371"/>
                </a:lnTo>
                <a:lnTo>
                  <a:pt x="3028" y="2370"/>
                </a:lnTo>
                <a:lnTo>
                  <a:pt x="3028" y="180"/>
                </a:lnTo>
                <a:lnTo>
                  <a:pt x="3028" y="179"/>
                </a:lnTo>
                <a:lnTo>
                  <a:pt x="3027" y="178"/>
                </a:lnTo>
                <a:lnTo>
                  <a:pt x="3026" y="177"/>
                </a:lnTo>
                <a:lnTo>
                  <a:pt x="3024" y="175"/>
                </a:lnTo>
                <a:close/>
                <a:moveTo>
                  <a:pt x="3026" y="0"/>
                </a:moveTo>
                <a:lnTo>
                  <a:pt x="3056" y="2"/>
                </a:lnTo>
                <a:lnTo>
                  <a:pt x="3087" y="11"/>
                </a:lnTo>
                <a:lnTo>
                  <a:pt x="3116" y="24"/>
                </a:lnTo>
                <a:lnTo>
                  <a:pt x="3141" y="43"/>
                </a:lnTo>
                <a:lnTo>
                  <a:pt x="3163" y="65"/>
                </a:lnTo>
                <a:lnTo>
                  <a:pt x="3181" y="90"/>
                </a:lnTo>
                <a:lnTo>
                  <a:pt x="3194" y="118"/>
                </a:lnTo>
                <a:lnTo>
                  <a:pt x="3202" y="148"/>
                </a:lnTo>
                <a:lnTo>
                  <a:pt x="3204" y="180"/>
                </a:lnTo>
                <a:lnTo>
                  <a:pt x="3204" y="767"/>
                </a:lnTo>
                <a:lnTo>
                  <a:pt x="3262" y="779"/>
                </a:lnTo>
                <a:lnTo>
                  <a:pt x="3316" y="795"/>
                </a:lnTo>
                <a:lnTo>
                  <a:pt x="3368" y="817"/>
                </a:lnTo>
                <a:lnTo>
                  <a:pt x="3417" y="845"/>
                </a:lnTo>
                <a:lnTo>
                  <a:pt x="3461" y="878"/>
                </a:lnTo>
                <a:lnTo>
                  <a:pt x="3503" y="916"/>
                </a:lnTo>
                <a:lnTo>
                  <a:pt x="3539" y="957"/>
                </a:lnTo>
                <a:lnTo>
                  <a:pt x="3571" y="1003"/>
                </a:lnTo>
                <a:lnTo>
                  <a:pt x="3599" y="1052"/>
                </a:lnTo>
                <a:lnTo>
                  <a:pt x="3620" y="1104"/>
                </a:lnTo>
                <a:lnTo>
                  <a:pt x="3637" y="1158"/>
                </a:lnTo>
                <a:lnTo>
                  <a:pt x="3647" y="1216"/>
                </a:lnTo>
                <a:lnTo>
                  <a:pt x="3650" y="1274"/>
                </a:lnTo>
                <a:lnTo>
                  <a:pt x="3647" y="1334"/>
                </a:lnTo>
                <a:lnTo>
                  <a:pt x="3637" y="1390"/>
                </a:lnTo>
                <a:lnTo>
                  <a:pt x="3620" y="1446"/>
                </a:lnTo>
                <a:lnTo>
                  <a:pt x="3599" y="1498"/>
                </a:lnTo>
                <a:lnTo>
                  <a:pt x="3571" y="1546"/>
                </a:lnTo>
                <a:lnTo>
                  <a:pt x="3539" y="1592"/>
                </a:lnTo>
                <a:lnTo>
                  <a:pt x="3503" y="1634"/>
                </a:lnTo>
                <a:lnTo>
                  <a:pt x="3461" y="1672"/>
                </a:lnTo>
                <a:lnTo>
                  <a:pt x="3417" y="1705"/>
                </a:lnTo>
                <a:lnTo>
                  <a:pt x="3368" y="1732"/>
                </a:lnTo>
                <a:lnTo>
                  <a:pt x="3316" y="1755"/>
                </a:lnTo>
                <a:lnTo>
                  <a:pt x="3262" y="1771"/>
                </a:lnTo>
                <a:lnTo>
                  <a:pt x="3204" y="1782"/>
                </a:lnTo>
                <a:lnTo>
                  <a:pt x="3204" y="2370"/>
                </a:lnTo>
                <a:lnTo>
                  <a:pt x="3202" y="2402"/>
                </a:lnTo>
                <a:lnTo>
                  <a:pt x="3194" y="2432"/>
                </a:lnTo>
                <a:lnTo>
                  <a:pt x="3181" y="2459"/>
                </a:lnTo>
                <a:lnTo>
                  <a:pt x="3163" y="2485"/>
                </a:lnTo>
                <a:lnTo>
                  <a:pt x="3141" y="2507"/>
                </a:lnTo>
                <a:lnTo>
                  <a:pt x="3116" y="2525"/>
                </a:lnTo>
                <a:lnTo>
                  <a:pt x="3086" y="2539"/>
                </a:lnTo>
                <a:lnTo>
                  <a:pt x="3055" y="2548"/>
                </a:lnTo>
                <a:lnTo>
                  <a:pt x="3024" y="2550"/>
                </a:lnTo>
                <a:lnTo>
                  <a:pt x="2994" y="2548"/>
                </a:lnTo>
                <a:lnTo>
                  <a:pt x="2964" y="2540"/>
                </a:lnTo>
                <a:lnTo>
                  <a:pt x="2935" y="2527"/>
                </a:lnTo>
                <a:lnTo>
                  <a:pt x="2797" y="2453"/>
                </a:lnTo>
                <a:lnTo>
                  <a:pt x="2657" y="2384"/>
                </a:lnTo>
                <a:lnTo>
                  <a:pt x="2514" y="2320"/>
                </a:lnTo>
                <a:lnTo>
                  <a:pt x="2369" y="2262"/>
                </a:lnTo>
                <a:lnTo>
                  <a:pt x="2223" y="2210"/>
                </a:lnTo>
                <a:lnTo>
                  <a:pt x="2075" y="2163"/>
                </a:lnTo>
                <a:lnTo>
                  <a:pt x="1926" y="2122"/>
                </a:lnTo>
                <a:lnTo>
                  <a:pt x="1774" y="2086"/>
                </a:lnTo>
                <a:lnTo>
                  <a:pt x="1621" y="2055"/>
                </a:lnTo>
                <a:lnTo>
                  <a:pt x="1467" y="2031"/>
                </a:lnTo>
                <a:lnTo>
                  <a:pt x="1312" y="2012"/>
                </a:lnTo>
                <a:lnTo>
                  <a:pt x="1664" y="2984"/>
                </a:lnTo>
                <a:lnTo>
                  <a:pt x="1671" y="3012"/>
                </a:lnTo>
                <a:lnTo>
                  <a:pt x="1675" y="3040"/>
                </a:lnTo>
                <a:lnTo>
                  <a:pt x="1672" y="3068"/>
                </a:lnTo>
                <a:lnTo>
                  <a:pt x="1667" y="3096"/>
                </a:lnTo>
                <a:lnTo>
                  <a:pt x="1657" y="3122"/>
                </a:lnTo>
                <a:lnTo>
                  <a:pt x="1641" y="3148"/>
                </a:lnTo>
                <a:lnTo>
                  <a:pt x="1624" y="3170"/>
                </a:lnTo>
                <a:lnTo>
                  <a:pt x="1602" y="3189"/>
                </a:lnTo>
                <a:lnTo>
                  <a:pt x="1578" y="3204"/>
                </a:lnTo>
                <a:lnTo>
                  <a:pt x="1552" y="3215"/>
                </a:lnTo>
                <a:lnTo>
                  <a:pt x="1524" y="3222"/>
                </a:lnTo>
                <a:lnTo>
                  <a:pt x="1495" y="3224"/>
                </a:lnTo>
                <a:lnTo>
                  <a:pt x="1084" y="3224"/>
                </a:lnTo>
                <a:lnTo>
                  <a:pt x="1053" y="3221"/>
                </a:lnTo>
                <a:lnTo>
                  <a:pt x="1022" y="3213"/>
                </a:lnTo>
                <a:lnTo>
                  <a:pt x="994" y="3200"/>
                </a:lnTo>
                <a:lnTo>
                  <a:pt x="969" y="3182"/>
                </a:lnTo>
                <a:lnTo>
                  <a:pt x="948" y="3160"/>
                </a:lnTo>
                <a:lnTo>
                  <a:pt x="929" y="3134"/>
                </a:lnTo>
                <a:lnTo>
                  <a:pt x="916" y="3106"/>
                </a:lnTo>
                <a:lnTo>
                  <a:pt x="507" y="1975"/>
                </a:lnTo>
                <a:lnTo>
                  <a:pt x="470" y="1956"/>
                </a:lnTo>
                <a:lnTo>
                  <a:pt x="438" y="1932"/>
                </a:lnTo>
                <a:lnTo>
                  <a:pt x="409" y="1903"/>
                </a:lnTo>
                <a:lnTo>
                  <a:pt x="385" y="1871"/>
                </a:lnTo>
                <a:lnTo>
                  <a:pt x="366" y="1835"/>
                </a:lnTo>
                <a:lnTo>
                  <a:pt x="352" y="1797"/>
                </a:lnTo>
                <a:lnTo>
                  <a:pt x="344" y="1755"/>
                </a:lnTo>
                <a:lnTo>
                  <a:pt x="229" y="1755"/>
                </a:lnTo>
                <a:lnTo>
                  <a:pt x="191" y="1752"/>
                </a:lnTo>
                <a:lnTo>
                  <a:pt x="156" y="1743"/>
                </a:lnTo>
                <a:lnTo>
                  <a:pt x="124" y="1729"/>
                </a:lnTo>
                <a:lnTo>
                  <a:pt x="94" y="1710"/>
                </a:lnTo>
                <a:lnTo>
                  <a:pt x="67" y="1688"/>
                </a:lnTo>
                <a:lnTo>
                  <a:pt x="44" y="1662"/>
                </a:lnTo>
                <a:lnTo>
                  <a:pt x="25" y="1632"/>
                </a:lnTo>
                <a:lnTo>
                  <a:pt x="12" y="1598"/>
                </a:lnTo>
                <a:lnTo>
                  <a:pt x="3" y="1563"/>
                </a:lnTo>
                <a:lnTo>
                  <a:pt x="0" y="1527"/>
                </a:lnTo>
                <a:lnTo>
                  <a:pt x="0" y="1023"/>
                </a:lnTo>
                <a:lnTo>
                  <a:pt x="3" y="987"/>
                </a:lnTo>
                <a:lnTo>
                  <a:pt x="12" y="951"/>
                </a:lnTo>
                <a:lnTo>
                  <a:pt x="25" y="919"/>
                </a:lnTo>
                <a:lnTo>
                  <a:pt x="44" y="888"/>
                </a:lnTo>
                <a:lnTo>
                  <a:pt x="67" y="862"/>
                </a:lnTo>
                <a:lnTo>
                  <a:pt x="94" y="839"/>
                </a:lnTo>
                <a:lnTo>
                  <a:pt x="124" y="821"/>
                </a:lnTo>
                <a:lnTo>
                  <a:pt x="156" y="806"/>
                </a:lnTo>
                <a:lnTo>
                  <a:pt x="191" y="797"/>
                </a:lnTo>
                <a:lnTo>
                  <a:pt x="229" y="795"/>
                </a:lnTo>
                <a:lnTo>
                  <a:pt x="344" y="795"/>
                </a:lnTo>
                <a:lnTo>
                  <a:pt x="352" y="755"/>
                </a:lnTo>
                <a:lnTo>
                  <a:pt x="365" y="717"/>
                </a:lnTo>
                <a:lnTo>
                  <a:pt x="384" y="682"/>
                </a:lnTo>
                <a:lnTo>
                  <a:pt x="406" y="650"/>
                </a:lnTo>
                <a:lnTo>
                  <a:pt x="434" y="623"/>
                </a:lnTo>
                <a:lnTo>
                  <a:pt x="465" y="598"/>
                </a:lnTo>
                <a:lnTo>
                  <a:pt x="499" y="578"/>
                </a:lnTo>
                <a:lnTo>
                  <a:pt x="536" y="564"/>
                </a:lnTo>
                <a:lnTo>
                  <a:pt x="576" y="555"/>
                </a:lnTo>
                <a:lnTo>
                  <a:pt x="617" y="552"/>
                </a:lnTo>
                <a:lnTo>
                  <a:pt x="622" y="552"/>
                </a:lnTo>
                <a:lnTo>
                  <a:pt x="633" y="552"/>
                </a:lnTo>
                <a:lnTo>
                  <a:pt x="651" y="552"/>
                </a:lnTo>
                <a:lnTo>
                  <a:pt x="676" y="552"/>
                </a:lnTo>
                <a:lnTo>
                  <a:pt x="705" y="552"/>
                </a:lnTo>
                <a:lnTo>
                  <a:pt x="739" y="552"/>
                </a:lnTo>
                <a:lnTo>
                  <a:pt x="775" y="551"/>
                </a:lnTo>
                <a:lnTo>
                  <a:pt x="815" y="551"/>
                </a:lnTo>
                <a:lnTo>
                  <a:pt x="856" y="551"/>
                </a:lnTo>
                <a:lnTo>
                  <a:pt x="898" y="551"/>
                </a:lnTo>
                <a:lnTo>
                  <a:pt x="940" y="551"/>
                </a:lnTo>
                <a:lnTo>
                  <a:pt x="982" y="551"/>
                </a:lnTo>
                <a:lnTo>
                  <a:pt x="1022" y="549"/>
                </a:lnTo>
                <a:lnTo>
                  <a:pt x="1059" y="549"/>
                </a:lnTo>
                <a:lnTo>
                  <a:pt x="1093" y="549"/>
                </a:lnTo>
                <a:lnTo>
                  <a:pt x="1123" y="549"/>
                </a:lnTo>
                <a:lnTo>
                  <a:pt x="1147" y="549"/>
                </a:lnTo>
                <a:lnTo>
                  <a:pt x="1166" y="549"/>
                </a:lnTo>
                <a:lnTo>
                  <a:pt x="1178" y="549"/>
                </a:lnTo>
                <a:lnTo>
                  <a:pt x="1183" y="548"/>
                </a:lnTo>
                <a:lnTo>
                  <a:pt x="1352" y="533"/>
                </a:lnTo>
                <a:lnTo>
                  <a:pt x="1519" y="511"/>
                </a:lnTo>
                <a:lnTo>
                  <a:pt x="1683" y="482"/>
                </a:lnTo>
                <a:lnTo>
                  <a:pt x="1847" y="447"/>
                </a:lnTo>
                <a:lnTo>
                  <a:pt x="2009" y="406"/>
                </a:lnTo>
                <a:lnTo>
                  <a:pt x="2169" y="357"/>
                </a:lnTo>
                <a:lnTo>
                  <a:pt x="2326" y="303"/>
                </a:lnTo>
                <a:lnTo>
                  <a:pt x="2482" y="242"/>
                </a:lnTo>
                <a:lnTo>
                  <a:pt x="2636" y="175"/>
                </a:lnTo>
                <a:lnTo>
                  <a:pt x="2786" y="102"/>
                </a:lnTo>
                <a:lnTo>
                  <a:pt x="2935" y="23"/>
                </a:lnTo>
                <a:lnTo>
                  <a:pt x="2964" y="9"/>
                </a:lnTo>
                <a:lnTo>
                  <a:pt x="2995" y="2"/>
                </a:lnTo>
                <a:lnTo>
                  <a:pt x="302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164"/>
          <p:cNvSpPr>
            <a:spLocks noEditPoints="1"/>
          </p:cNvSpPr>
          <p:nvPr/>
        </p:nvSpPr>
        <p:spPr bwMode="auto">
          <a:xfrm>
            <a:off x="3407466" y="2958053"/>
            <a:ext cx="713706" cy="635492"/>
          </a:xfrm>
          <a:custGeom>
            <a:avLst/>
            <a:gdLst>
              <a:gd name="T0" fmla="*/ 171 w 3653"/>
              <a:gd name="T1" fmla="*/ 2242 h 3248"/>
              <a:gd name="T2" fmla="*/ 171 w 3653"/>
              <a:gd name="T3" fmla="*/ 2273 h 3248"/>
              <a:gd name="T4" fmla="*/ 1756 w 3653"/>
              <a:gd name="T5" fmla="*/ 3070 h 3248"/>
              <a:gd name="T6" fmla="*/ 1897 w 3653"/>
              <a:gd name="T7" fmla="*/ 3070 h 3248"/>
              <a:gd name="T8" fmla="*/ 3481 w 3653"/>
              <a:gd name="T9" fmla="*/ 2273 h 3248"/>
              <a:gd name="T10" fmla="*/ 3481 w 3653"/>
              <a:gd name="T11" fmla="*/ 2242 h 3248"/>
              <a:gd name="T12" fmla="*/ 2005 w 3653"/>
              <a:gd name="T13" fmla="*/ 2572 h 3248"/>
              <a:gd name="T14" fmla="*/ 1827 w 3653"/>
              <a:gd name="T15" fmla="*/ 2614 h 3248"/>
              <a:gd name="T16" fmla="*/ 1647 w 3653"/>
              <a:gd name="T17" fmla="*/ 2572 h 3248"/>
              <a:gd name="T18" fmla="*/ 1962 w 3653"/>
              <a:gd name="T19" fmla="*/ 1956 h 3248"/>
              <a:gd name="T20" fmla="*/ 1780 w 3653"/>
              <a:gd name="T21" fmla="*/ 1977 h 3248"/>
              <a:gd name="T22" fmla="*/ 571 w 3653"/>
              <a:gd name="T23" fmla="*/ 1401 h 3248"/>
              <a:gd name="T24" fmla="*/ 169 w 3653"/>
              <a:gd name="T25" fmla="*/ 1617 h 3248"/>
              <a:gd name="T26" fmla="*/ 177 w 3653"/>
              <a:gd name="T27" fmla="*/ 1648 h 3248"/>
              <a:gd name="T28" fmla="*/ 1791 w 3653"/>
              <a:gd name="T29" fmla="*/ 2444 h 3248"/>
              <a:gd name="T30" fmla="*/ 1931 w 3653"/>
              <a:gd name="T31" fmla="*/ 2421 h 3248"/>
              <a:gd name="T32" fmla="*/ 3485 w 3653"/>
              <a:gd name="T33" fmla="*/ 1631 h 3248"/>
              <a:gd name="T34" fmla="*/ 3476 w 3653"/>
              <a:gd name="T35" fmla="*/ 1600 h 3248"/>
              <a:gd name="T36" fmla="*/ 1791 w 3653"/>
              <a:gd name="T37" fmla="*/ 171 h 3248"/>
              <a:gd name="T38" fmla="*/ 177 w 3653"/>
              <a:gd name="T39" fmla="*/ 966 h 3248"/>
              <a:gd name="T40" fmla="*/ 169 w 3653"/>
              <a:gd name="T41" fmla="*/ 997 h 3248"/>
              <a:gd name="T42" fmla="*/ 1722 w 3653"/>
              <a:gd name="T43" fmla="*/ 1788 h 3248"/>
              <a:gd name="T44" fmla="*/ 1862 w 3653"/>
              <a:gd name="T45" fmla="*/ 1810 h 3248"/>
              <a:gd name="T46" fmla="*/ 3476 w 3653"/>
              <a:gd name="T47" fmla="*/ 1014 h 3248"/>
              <a:gd name="T48" fmla="*/ 3485 w 3653"/>
              <a:gd name="T49" fmla="*/ 983 h 3248"/>
              <a:gd name="T50" fmla="*/ 1930 w 3653"/>
              <a:gd name="T51" fmla="*/ 192 h 3248"/>
              <a:gd name="T52" fmla="*/ 1827 w 3653"/>
              <a:gd name="T53" fmla="*/ 0 h 3248"/>
              <a:gd name="T54" fmla="*/ 2005 w 3653"/>
              <a:gd name="T55" fmla="*/ 42 h 3248"/>
              <a:gd name="T56" fmla="*/ 3613 w 3653"/>
              <a:gd name="T57" fmla="*/ 870 h 3248"/>
              <a:gd name="T58" fmla="*/ 3653 w 3653"/>
              <a:gd name="T59" fmla="*/ 990 h 3248"/>
              <a:gd name="T60" fmla="*/ 3615 w 3653"/>
              <a:gd name="T61" fmla="*/ 1109 h 3248"/>
              <a:gd name="T62" fmla="*/ 3541 w 3653"/>
              <a:gd name="T63" fmla="*/ 1171 h 3248"/>
              <a:gd name="T64" fmla="*/ 3593 w 3653"/>
              <a:gd name="T65" fmla="*/ 1481 h 3248"/>
              <a:gd name="T66" fmla="*/ 3650 w 3653"/>
              <a:gd name="T67" fmla="*/ 1591 h 3248"/>
              <a:gd name="T68" fmla="*/ 3630 w 3653"/>
              <a:gd name="T69" fmla="*/ 1717 h 3248"/>
              <a:gd name="T70" fmla="*/ 3541 w 3653"/>
              <a:gd name="T71" fmla="*/ 1805 h 3248"/>
              <a:gd name="T72" fmla="*/ 3593 w 3653"/>
              <a:gd name="T73" fmla="*/ 2114 h 3248"/>
              <a:gd name="T74" fmla="*/ 3650 w 3653"/>
              <a:gd name="T75" fmla="*/ 2225 h 3248"/>
              <a:gd name="T76" fmla="*/ 3630 w 3653"/>
              <a:gd name="T77" fmla="*/ 2350 h 3248"/>
              <a:gd name="T78" fmla="*/ 3541 w 3653"/>
              <a:gd name="T79" fmla="*/ 2439 h 3248"/>
              <a:gd name="T80" fmla="*/ 1872 w 3653"/>
              <a:gd name="T81" fmla="*/ 3245 h 3248"/>
              <a:gd name="T82" fmla="*/ 1690 w 3653"/>
              <a:gd name="T83" fmla="*/ 3224 h 3248"/>
              <a:gd name="T84" fmla="*/ 60 w 3653"/>
              <a:gd name="T85" fmla="*/ 2401 h 3248"/>
              <a:gd name="T86" fmla="*/ 2 w 3653"/>
              <a:gd name="T87" fmla="*/ 2290 h 3248"/>
              <a:gd name="T88" fmla="*/ 22 w 3653"/>
              <a:gd name="T89" fmla="*/ 2164 h 3248"/>
              <a:gd name="T90" fmla="*/ 112 w 3653"/>
              <a:gd name="T91" fmla="*/ 2077 h 3248"/>
              <a:gd name="T92" fmla="*/ 60 w 3653"/>
              <a:gd name="T93" fmla="*/ 1768 h 3248"/>
              <a:gd name="T94" fmla="*/ 2 w 3653"/>
              <a:gd name="T95" fmla="*/ 1657 h 3248"/>
              <a:gd name="T96" fmla="*/ 22 w 3653"/>
              <a:gd name="T97" fmla="*/ 1532 h 3248"/>
              <a:gd name="T98" fmla="*/ 112 w 3653"/>
              <a:gd name="T99" fmla="*/ 1443 h 3248"/>
              <a:gd name="T100" fmla="*/ 60 w 3653"/>
              <a:gd name="T101" fmla="*/ 1134 h 3248"/>
              <a:gd name="T102" fmla="*/ 2 w 3653"/>
              <a:gd name="T103" fmla="*/ 1023 h 3248"/>
              <a:gd name="T104" fmla="*/ 22 w 3653"/>
              <a:gd name="T105" fmla="*/ 898 h 3248"/>
              <a:gd name="T106" fmla="*/ 112 w 3653"/>
              <a:gd name="T107" fmla="*/ 809 h 3248"/>
              <a:gd name="T108" fmla="*/ 1780 w 3653"/>
              <a:gd name="T109" fmla="*/ 2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3" h="3248">
                <a:moveTo>
                  <a:pt x="571" y="2035"/>
                </a:moveTo>
                <a:lnTo>
                  <a:pt x="187" y="2226"/>
                </a:lnTo>
                <a:lnTo>
                  <a:pt x="177" y="2234"/>
                </a:lnTo>
                <a:lnTo>
                  <a:pt x="171" y="2242"/>
                </a:lnTo>
                <a:lnTo>
                  <a:pt x="169" y="2251"/>
                </a:lnTo>
                <a:lnTo>
                  <a:pt x="167" y="2257"/>
                </a:lnTo>
                <a:lnTo>
                  <a:pt x="169" y="2265"/>
                </a:lnTo>
                <a:lnTo>
                  <a:pt x="171" y="2273"/>
                </a:lnTo>
                <a:lnTo>
                  <a:pt x="177" y="2282"/>
                </a:lnTo>
                <a:lnTo>
                  <a:pt x="187" y="2288"/>
                </a:lnTo>
                <a:lnTo>
                  <a:pt x="1722" y="3055"/>
                </a:lnTo>
                <a:lnTo>
                  <a:pt x="1756" y="3070"/>
                </a:lnTo>
                <a:lnTo>
                  <a:pt x="1791" y="3077"/>
                </a:lnTo>
                <a:lnTo>
                  <a:pt x="1827" y="3080"/>
                </a:lnTo>
                <a:lnTo>
                  <a:pt x="1862" y="3077"/>
                </a:lnTo>
                <a:lnTo>
                  <a:pt x="1897" y="3070"/>
                </a:lnTo>
                <a:lnTo>
                  <a:pt x="1931" y="3055"/>
                </a:lnTo>
                <a:lnTo>
                  <a:pt x="3466" y="2288"/>
                </a:lnTo>
                <a:lnTo>
                  <a:pt x="3476" y="2282"/>
                </a:lnTo>
                <a:lnTo>
                  <a:pt x="3481" y="2273"/>
                </a:lnTo>
                <a:lnTo>
                  <a:pt x="3485" y="2265"/>
                </a:lnTo>
                <a:lnTo>
                  <a:pt x="3485" y="2257"/>
                </a:lnTo>
                <a:lnTo>
                  <a:pt x="3485" y="2251"/>
                </a:lnTo>
                <a:lnTo>
                  <a:pt x="3481" y="2242"/>
                </a:lnTo>
                <a:lnTo>
                  <a:pt x="3476" y="2234"/>
                </a:lnTo>
                <a:lnTo>
                  <a:pt x="3466" y="2226"/>
                </a:lnTo>
                <a:lnTo>
                  <a:pt x="3081" y="2035"/>
                </a:lnTo>
                <a:lnTo>
                  <a:pt x="2005" y="2572"/>
                </a:lnTo>
                <a:lnTo>
                  <a:pt x="1962" y="2590"/>
                </a:lnTo>
                <a:lnTo>
                  <a:pt x="1918" y="2603"/>
                </a:lnTo>
                <a:lnTo>
                  <a:pt x="1872" y="2611"/>
                </a:lnTo>
                <a:lnTo>
                  <a:pt x="1827" y="2614"/>
                </a:lnTo>
                <a:lnTo>
                  <a:pt x="1780" y="2611"/>
                </a:lnTo>
                <a:lnTo>
                  <a:pt x="1735" y="2603"/>
                </a:lnTo>
                <a:lnTo>
                  <a:pt x="1690" y="2590"/>
                </a:lnTo>
                <a:lnTo>
                  <a:pt x="1647" y="2572"/>
                </a:lnTo>
                <a:lnTo>
                  <a:pt x="571" y="2035"/>
                </a:lnTo>
                <a:close/>
                <a:moveTo>
                  <a:pt x="3081" y="1401"/>
                </a:moveTo>
                <a:lnTo>
                  <a:pt x="2005" y="1938"/>
                </a:lnTo>
                <a:lnTo>
                  <a:pt x="1962" y="1956"/>
                </a:lnTo>
                <a:lnTo>
                  <a:pt x="1918" y="1969"/>
                </a:lnTo>
                <a:lnTo>
                  <a:pt x="1872" y="1977"/>
                </a:lnTo>
                <a:lnTo>
                  <a:pt x="1827" y="1980"/>
                </a:lnTo>
                <a:lnTo>
                  <a:pt x="1780" y="1977"/>
                </a:lnTo>
                <a:lnTo>
                  <a:pt x="1735" y="1969"/>
                </a:lnTo>
                <a:lnTo>
                  <a:pt x="1690" y="1956"/>
                </a:lnTo>
                <a:lnTo>
                  <a:pt x="1647" y="1938"/>
                </a:lnTo>
                <a:lnTo>
                  <a:pt x="571" y="1401"/>
                </a:lnTo>
                <a:lnTo>
                  <a:pt x="187" y="1593"/>
                </a:lnTo>
                <a:lnTo>
                  <a:pt x="177" y="1600"/>
                </a:lnTo>
                <a:lnTo>
                  <a:pt x="171" y="1608"/>
                </a:lnTo>
                <a:lnTo>
                  <a:pt x="169" y="1617"/>
                </a:lnTo>
                <a:lnTo>
                  <a:pt x="167" y="1624"/>
                </a:lnTo>
                <a:lnTo>
                  <a:pt x="169" y="1631"/>
                </a:lnTo>
                <a:lnTo>
                  <a:pt x="171" y="1639"/>
                </a:lnTo>
                <a:lnTo>
                  <a:pt x="177" y="1648"/>
                </a:lnTo>
                <a:lnTo>
                  <a:pt x="187" y="1655"/>
                </a:lnTo>
                <a:lnTo>
                  <a:pt x="1722" y="2421"/>
                </a:lnTo>
                <a:lnTo>
                  <a:pt x="1756" y="2436"/>
                </a:lnTo>
                <a:lnTo>
                  <a:pt x="1791" y="2444"/>
                </a:lnTo>
                <a:lnTo>
                  <a:pt x="1827" y="2446"/>
                </a:lnTo>
                <a:lnTo>
                  <a:pt x="1862" y="2444"/>
                </a:lnTo>
                <a:lnTo>
                  <a:pt x="1897" y="2436"/>
                </a:lnTo>
                <a:lnTo>
                  <a:pt x="1931" y="2421"/>
                </a:lnTo>
                <a:lnTo>
                  <a:pt x="3466" y="1655"/>
                </a:lnTo>
                <a:lnTo>
                  <a:pt x="3476" y="1648"/>
                </a:lnTo>
                <a:lnTo>
                  <a:pt x="3481" y="1639"/>
                </a:lnTo>
                <a:lnTo>
                  <a:pt x="3485" y="1631"/>
                </a:lnTo>
                <a:lnTo>
                  <a:pt x="3485" y="1624"/>
                </a:lnTo>
                <a:lnTo>
                  <a:pt x="3485" y="1617"/>
                </a:lnTo>
                <a:lnTo>
                  <a:pt x="3481" y="1608"/>
                </a:lnTo>
                <a:lnTo>
                  <a:pt x="3476" y="1600"/>
                </a:lnTo>
                <a:lnTo>
                  <a:pt x="3466" y="1593"/>
                </a:lnTo>
                <a:lnTo>
                  <a:pt x="3081" y="1401"/>
                </a:lnTo>
                <a:close/>
                <a:moveTo>
                  <a:pt x="1827" y="168"/>
                </a:moveTo>
                <a:lnTo>
                  <a:pt x="1791" y="171"/>
                </a:lnTo>
                <a:lnTo>
                  <a:pt x="1756" y="179"/>
                </a:lnTo>
                <a:lnTo>
                  <a:pt x="1722" y="192"/>
                </a:lnTo>
                <a:lnTo>
                  <a:pt x="187" y="959"/>
                </a:lnTo>
                <a:lnTo>
                  <a:pt x="177" y="966"/>
                </a:lnTo>
                <a:lnTo>
                  <a:pt x="171" y="974"/>
                </a:lnTo>
                <a:lnTo>
                  <a:pt x="169" y="983"/>
                </a:lnTo>
                <a:lnTo>
                  <a:pt x="167" y="990"/>
                </a:lnTo>
                <a:lnTo>
                  <a:pt x="169" y="997"/>
                </a:lnTo>
                <a:lnTo>
                  <a:pt x="171" y="1005"/>
                </a:lnTo>
                <a:lnTo>
                  <a:pt x="177" y="1014"/>
                </a:lnTo>
                <a:lnTo>
                  <a:pt x="187" y="1021"/>
                </a:lnTo>
                <a:lnTo>
                  <a:pt x="1722" y="1788"/>
                </a:lnTo>
                <a:lnTo>
                  <a:pt x="1756" y="1802"/>
                </a:lnTo>
                <a:lnTo>
                  <a:pt x="1791" y="1810"/>
                </a:lnTo>
                <a:lnTo>
                  <a:pt x="1827" y="1812"/>
                </a:lnTo>
                <a:lnTo>
                  <a:pt x="1862" y="1810"/>
                </a:lnTo>
                <a:lnTo>
                  <a:pt x="1897" y="1802"/>
                </a:lnTo>
                <a:lnTo>
                  <a:pt x="1931" y="1788"/>
                </a:lnTo>
                <a:lnTo>
                  <a:pt x="3466" y="1021"/>
                </a:lnTo>
                <a:lnTo>
                  <a:pt x="3476" y="1014"/>
                </a:lnTo>
                <a:lnTo>
                  <a:pt x="3481" y="1005"/>
                </a:lnTo>
                <a:lnTo>
                  <a:pt x="3485" y="997"/>
                </a:lnTo>
                <a:lnTo>
                  <a:pt x="3485" y="990"/>
                </a:lnTo>
                <a:lnTo>
                  <a:pt x="3485" y="983"/>
                </a:lnTo>
                <a:lnTo>
                  <a:pt x="3481" y="974"/>
                </a:lnTo>
                <a:lnTo>
                  <a:pt x="3476" y="966"/>
                </a:lnTo>
                <a:lnTo>
                  <a:pt x="3466" y="959"/>
                </a:lnTo>
                <a:lnTo>
                  <a:pt x="1930" y="192"/>
                </a:lnTo>
                <a:lnTo>
                  <a:pt x="1897" y="179"/>
                </a:lnTo>
                <a:lnTo>
                  <a:pt x="1862" y="171"/>
                </a:lnTo>
                <a:lnTo>
                  <a:pt x="1827" y="168"/>
                </a:lnTo>
                <a:close/>
                <a:moveTo>
                  <a:pt x="1827" y="0"/>
                </a:moveTo>
                <a:lnTo>
                  <a:pt x="1872" y="2"/>
                </a:lnTo>
                <a:lnTo>
                  <a:pt x="1918" y="10"/>
                </a:lnTo>
                <a:lnTo>
                  <a:pt x="1962" y="23"/>
                </a:lnTo>
                <a:lnTo>
                  <a:pt x="2005" y="42"/>
                </a:lnTo>
                <a:lnTo>
                  <a:pt x="3541" y="809"/>
                </a:lnTo>
                <a:lnTo>
                  <a:pt x="3569" y="826"/>
                </a:lnTo>
                <a:lnTo>
                  <a:pt x="3593" y="847"/>
                </a:lnTo>
                <a:lnTo>
                  <a:pt x="3613" y="870"/>
                </a:lnTo>
                <a:lnTo>
                  <a:pt x="3630" y="898"/>
                </a:lnTo>
                <a:lnTo>
                  <a:pt x="3642" y="927"/>
                </a:lnTo>
                <a:lnTo>
                  <a:pt x="3650" y="958"/>
                </a:lnTo>
                <a:lnTo>
                  <a:pt x="3653" y="990"/>
                </a:lnTo>
                <a:lnTo>
                  <a:pt x="3650" y="1023"/>
                </a:lnTo>
                <a:lnTo>
                  <a:pt x="3642" y="1054"/>
                </a:lnTo>
                <a:lnTo>
                  <a:pt x="3630" y="1083"/>
                </a:lnTo>
                <a:lnTo>
                  <a:pt x="3615" y="1109"/>
                </a:lnTo>
                <a:lnTo>
                  <a:pt x="3593" y="1134"/>
                </a:lnTo>
                <a:lnTo>
                  <a:pt x="3569" y="1154"/>
                </a:lnTo>
                <a:lnTo>
                  <a:pt x="3541" y="1171"/>
                </a:lnTo>
                <a:lnTo>
                  <a:pt x="3541" y="1171"/>
                </a:lnTo>
                <a:lnTo>
                  <a:pt x="3268" y="1307"/>
                </a:lnTo>
                <a:lnTo>
                  <a:pt x="3541" y="1443"/>
                </a:lnTo>
                <a:lnTo>
                  <a:pt x="3569" y="1460"/>
                </a:lnTo>
                <a:lnTo>
                  <a:pt x="3593" y="1481"/>
                </a:lnTo>
                <a:lnTo>
                  <a:pt x="3613" y="1504"/>
                </a:lnTo>
                <a:lnTo>
                  <a:pt x="3630" y="1532"/>
                </a:lnTo>
                <a:lnTo>
                  <a:pt x="3642" y="1560"/>
                </a:lnTo>
                <a:lnTo>
                  <a:pt x="3650" y="1591"/>
                </a:lnTo>
                <a:lnTo>
                  <a:pt x="3653" y="1624"/>
                </a:lnTo>
                <a:lnTo>
                  <a:pt x="3650" y="1657"/>
                </a:lnTo>
                <a:lnTo>
                  <a:pt x="3642" y="1688"/>
                </a:lnTo>
                <a:lnTo>
                  <a:pt x="3630" y="1717"/>
                </a:lnTo>
                <a:lnTo>
                  <a:pt x="3613" y="1743"/>
                </a:lnTo>
                <a:lnTo>
                  <a:pt x="3593" y="1768"/>
                </a:lnTo>
                <a:lnTo>
                  <a:pt x="3569" y="1788"/>
                </a:lnTo>
                <a:lnTo>
                  <a:pt x="3541" y="1805"/>
                </a:lnTo>
                <a:lnTo>
                  <a:pt x="3268" y="1940"/>
                </a:lnTo>
                <a:lnTo>
                  <a:pt x="3541" y="2077"/>
                </a:lnTo>
                <a:lnTo>
                  <a:pt x="3569" y="2093"/>
                </a:lnTo>
                <a:lnTo>
                  <a:pt x="3593" y="2114"/>
                </a:lnTo>
                <a:lnTo>
                  <a:pt x="3613" y="2138"/>
                </a:lnTo>
                <a:lnTo>
                  <a:pt x="3630" y="2164"/>
                </a:lnTo>
                <a:lnTo>
                  <a:pt x="3642" y="2194"/>
                </a:lnTo>
                <a:lnTo>
                  <a:pt x="3650" y="2225"/>
                </a:lnTo>
                <a:lnTo>
                  <a:pt x="3653" y="2257"/>
                </a:lnTo>
                <a:lnTo>
                  <a:pt x="3650" y="2290"/>
                </a:lnTo>
                <a:lnTo>
                  <a:pt x="3642" y="2322"/>
                </a:lnTo>
                <a:lnTo>
                  <a:pt x="3630" y="2350"/>
                </a:lnTo>
                <a:lnTo>
                  <a:pt x="3615" y="2377"/>
                </a:lnTo>
                <a:lnTo>
                  <a:pt x="3593" y="2401"/>
                </a:lnTo>
                <a:lnTo>
                  <a:pt x="3569" y="2421"/>
                </a:lnTo>
                <a:lnTo>
                  <a:pt x="3541" y="2439"/>
                </a:lnTo>
                <a:lnTo>
                  <a:pt x="2005" y="3206"/>
                </a:lnTo>
                <a:lnTo>
                  <a:pt x="1962" y="3224"/>
                </a:lnTo>
                <a:lnTo>
                  <a:pt x="1918" y="3237"/>
                </a:lnTo>
                <a:lnTo>
                  <a:pt x="1872" y="3245"/>
                </a:lnTo>
                <a:lnTo>
                  <a:pt x="1827" y="3248"/>
                </a:lnTo>
                <a:lnTo>
                  <a:pt x="1780" y="3245"/>
                </a:lnTo>
                <a:lnTo>
                  <a:pt x="1735" y="3237"/>
                </a:lnTo>
                <a:lnTo>
                  <a:pt x="1690" y="3224"/>
                </a:lnTo>
                <a:lnTo>
                  <a:pt x="1647" y="3206"/>
                </a:lnTo>
                <a:lnTo>
                  <a:pt x="112" y="2439"/>
                </a:lnTo>
                <a:lnTo>
                  <a:pt x="84" y="2421"/>
                </a:lnTo>
                <a:lnTo>
                  <a:pt x="60" y="2401"/>
                </a:lnTo>
                <a:lnTo>
                  <a:pt x="39" y="2377"/>
                </a:lnTo>
                <a:lnTo>
                  <a:pt x="22" y="2350"/>
                </a:lnTo>
                <a:lnTo>
                  <a:pt x="10" y="2322"/>
                </a:lnTo>
                <a:lnTo>
                  <a:pt x="2" y="2290"/>
                </a:lnTo>
                <a:lnTo>
                  <a:pt x="0" y="2257"/>
                </a:lnTo>
                <a:lnTo>
                  <a:pt x="2" y="2225"/>
                </a:lnTo>
                <a:lnTo>
                  <a:pt x="10" y="2194"/>
                </a:lnTo>
                <a:lnTo>
                  <a:pt x="22" y="2164"/>
                </a:lnTo>
                <a:lnTo>
                  <a:pt x="39" y="2138"/>
                </a:lnTo>
                <a:lnTo>
                  <a:pt x="60" y="2114"/>
                </a:lnTo>
                <a:lnTo>
                  <a:pt x="84" y="2093"/>
                </a:lnTo>
                <a:lnTo>
                  <a:pt x="112" y="2077"/>
                </a:lnTo>
                <a:lnTo>
                  <a:pt x="384" y="1940"/>
                </a:lnTo>
                <a:lnTo>
                  <a:pt x="112" y="1805"/>
                </a:lnTo>
                <a:lnTo>
                  <a:pt x="84" y="1788"/>
                </a:lnTo>
                <a:lnTo>
                  <a:pt x="60" y="1768"/>
                </a:lnTo>
                <a:lnTo>
                  <a:pt x="39" y="1743"/>
                </a:lnTo>
                <a:lnTo>
                  <a:pt x="22" y="1717"/>
                </a:lnTo>
                <a:lnTo>
                  <a:pt x="10" y="1688"/>
                </a:lnTo>
                <a:lnTo>
                  <a:pt x="2" y="1657"/>
                </a:lnTo>
                <a:lnTo>
                  <a:pt x="0" y="1624"/>
                </a:lnTo>
                <a:lnTo>
                  <a:pt x="2" y="1591"/>
                </a:lnTo>
                <a:lnTo>
                  <a:pt x="10" y="1560"/>
                </a:lnTo>
                <a:lnTo>
                  <a:pt x="22" y="1532"/>
                </a:lnTo>
                <a:lnTo>
                  <a:pt x="39" y="1504"/>
                </a:lnTo>
                <a:lnTo>
                  <a:pt x="60" y="1481"/>
                </a:lnTo>
                <a:lnTo>
                  <a:pt x="84" y="1460"/>
                </a:lnTo>
                <a:lnTo>
                  <a:pt x="112" y="1443"/>
                </a:lnTo>
                <a:lnTo>
                  <a:pt x="384" y="1307"/>
                </a:lnTo>
                <a:lnTo>
                  <a:pt x="112" y="1171"/>
                </a:lnTo>
                <a:lnTo>
                  <a:pt x="84" y="1154"/>
                </a:lnTo>
                <a:lnTo>
                  <a:pt x="60" y="1134"/>
                </a:lnTo>
                <a:lnTo>
                  <a:pt x="39" y="1109"/>
                </a:lnTo>
                <a:lnTo>
                  <a:pt x="22" y="1083"/>
                </a:lnTo>
                <a:lnTo>
                  <a:pt x="10" y="1054"/>
                </a:lnTo>
                <a:lnTo>
                  <a:pt x="2" y="1023"/>
                </a:lnTo>
                <a:lnTo>
                  <a:pt x="0" y="990"/>
                </a:lnTo>
                <a:lnTo>
                  <a:pt x="2" y="958"/>
                </a:lnTo>
                <a:lnTo>
                  <a:pt x="10" y="927"/>
                </a:lnTo>
                <a:lnTo>
                  <a:pt x="22" y="898"/>
                </a:lnTo>
                <a:lnTo>
                  <a:pt x="39" y="870"/>
                </a:lnTo>
                <a:lnTo>
                  <a:pt x="60" y="847"/>
                </a:lnTo>
                <a:lnTo>
                  <a:pt x="84" y="826"/>
                </a:lnTo>
                <a:lnTo>
                  <a:pt x="112" y="809"/>
                </a:lnTo>
                <a:lnTo>
                  <a:pt x="1647" y="42"/>
                </a:lnTo>
                <a:lnTo>
                  <a:pt x="1690" y="23"/>
                </a:lnTo>
                <a:lnTo>
                  <a:pt x="1735" y="10"/>
                </a:lnTo>
                <a:lnTo>
                  <a:pt x="1780" y="2"/>
                </a:lnTo>
                <a:lnTo>
                  <a:pt x="182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Inhaltsplatzhalter 4"/>
          <p:cNvSpPr txBox="1">
            <a:spLocks/>
          </p:cNvSpPr>
          <p:nvPr/>
        </p:nvSpPr>
        <p:spPr>
          <a:xfrm>
            <a:off x="625068" y="4024555"/>
            <a:ext cx="1589778" cy="189282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71" name="Inhaltsplatzhalter 4"/>
          <p:cNvSpPr txBox="1">
            <a:spLocks/>
          </p:cNvSpPr>
          <p:nvPr/>
        </p:nvSpPr>
        <p:spPr>
          <a:xfrm>
            <a:off x="5313792" y="4111430"/>
            <a:ext cx="1589778" cy="189282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72" name="Inhaltsplatzhalter 4"/>
          <p:cNvSpPr txBox="1">
            <a:spLocks/>
          </p:cNvSpPr>
          <p:nvPr/>
        </p:nvSpPr>
        <p:spPr>
          <a:xfrm>
            <a:off x="2969430" y="4045402"/>
            <a:ext cx="1589778" cy="189282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73" name="Inhaltsplatzhalter 4"/>
          <p:cNvSpPr txBox="1">
            <a:spLocks/>
          </p:cNvSpPr>
          <p:nvPr/>
        </p:nvSpPr>
        <p:spPr>
          <a:xfrm>
            <a:off x="7658154" y="4082548"/>
            <a:ext cx="1589778" cy="189282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74" name="Inhaltsplatzhalter 4"/>
          <p:cNvSpPr txBox="1">
            <a:spLocks/>
          </p:cNvSpPr>
          <p:nvPr/>
        </p:nvSpPr>
        <p:spPr>
          <a:xfrm>
            <a:off x="10001202" y="4082548"/>
            <a:ext cx="1589778" cy="1892826"/>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latin typeface="+mj-lt"/>
              </a:rPr>
              <a:t>TITLE GOES HERE</a:t>
            </a:r>
            <a:br>
              <a:rPr lang="en-US" sz="1600" b="1" dirty="0">
                <a:latin typeface="+mj-lt"/>
              </a:rPr>
            </a:br>
            <a:br>
              <a:rPr lang="en-US" sz="1400" b="1" dirty="0">
                <a:latin typeface="+mj-lt"/>
              </a:rPr>
            </a:br>
            <a:r>
              <a:rPr lang="en-US" sz="1100" dirty="0">
                <a:latin typeface="+mn-lt"/>
              </a:rPr>
              <a:t>This is a sample text. You simply add your own text and description here. This text is fully editable. It can be replaced with your own style. </a:t>
            </a:r>
          </a:p>
        </p:txBody>
      </p:sp>
      <p:sp>
        <p:nvSpPr>
          <p:cNvPr id="75" name="Freeform 176"/>
          <p:cNvSpPr>
            <a:spLocks noEditPoints="1"/>
          </p:cNvSpPr>
          <p:nvPr/>
        </p:nvSpPr>
        <p:spPr bwMode="auto">
          <a:xfrm>
            <a:off x="10454282" y="3003749"/>
            <a:ext cx="683618" cy="544100"/>
          </a:xfrm>
          <a:custGeom>
            <a:avLst/>
            <a:gdLst/>
            <a:ahLst/>
            <a:cxnLst>
              <a:cxn ang="0">
                <a:pos x="53" y="20"/>
              </a:cxn>
              <a:cxn ang="0">
                <a:pos x="26" y="39"/>
              </a:cxn>
              <a:cxn ang="0">
                <a:pos x="20" y="39"/>
              </a:cxn>
              <a:cxn ang="0">
                <a:pos x="9" y="44"/>
              </a:cxn>
              <a:cxn ang="0">
                <a:pos x="6" y="44"/>
              </a:cxn>
              <a:cxn ang="0">
                <a:pos x="6" y="44"/>
              </a:cxn>
              <a:cxn ang="0">
                <a:pos x="5" y="43"/>
              </a:cxn>
              <a:cxn ang="0">
                <a:pos x="5" y="41"/>
              </a:cxn>
              <a:cxn ang="0">
                <a:pos x="10" y="35"/>
              </a:cxn>
              <a:cxn ang="0">
                <a:pos x="0" y="20"/>
              </a:cxn>
              <a:cxn ang="0">
                <a:pos x="26" y="0"/>
              </a:cxn>
              <a:cxn ang="0">
                <a:pos x="53" y="20"/>
              </a:cxn>
              <a:cxn ang="0">
                <a:pos x="5" y="20"/>
              </a:cxn>
              <a:cxn ang="0">
                <a:pos x="12" y="31"/>
              </a:cxn>
              <a:cxn ang="0">
                <a:pos x="16" y="33"/>
              </a:cxn>
              <a:cxn ang="0">
                <a:pos x="15" y="36"/>
              </a:cxn>
              <a:cxn ang="0">
                <a:pos x="17" y="35"/>
              </a:cxn>
              <a:cxn ang="0">
                <a:pos x="19" y="34"/>
              </a:cxn>
              <a:cxn ang="0">
                <a:pos x="21" y="34"/>
              </a:cxn>
              <a:cxn ang="0">
                <a:pos x="26" y="34"/>
              </a:cxn>
              <a:cxn ang="0">
                <a:pos x="48" y="20"/>
              </a:cxn>
              <a:cxn ang="0">
                <a:pos x="26" y="5"/>
              </a:cxn>
              <a:cxn ang="0">
                <a:pos x="5" y="20"/>
              </a:cxn>
              <a:cxn ang="0">
                <a:pos x="62" y="51"/>
              </a:cxn>
              <a:cxn ang="0">
                <a:pos x="63" y="53"/>
              </a:cxn>
              <a:cxn ang="0">
                <a:pos x="62" y="54"/>
              </a:cxn>
              <a:cxn ang="0">
                <a:pos x="58" y="53"/>
              </a:cxn>
              <a:cxn ang="0">
                <a:pos x="48" y="48"/>
              </a:cxn>
              <a:cxn ang="0">
                <a:pos x="41" y="49"/>
              </a:cxn>
              <a:cxn ang="0">
                <a:pos x="23" y="44"/>
              </a:cxn>
              <a:cxn ang="0">
                <a:pos x="26" y="44"/>
              </a:cxn>
              <a:cxn ang="0">
                <a:pos x="48" y="38"/>
              </a:cxn>
              <a:cxn ang="0">
                <a:pos x="58" y="20"/>
              </a:cxn>
              <a:cxn ang="0">
                <a:pos x="57" y="14"/>
              </a:cxn>
              <a:cxn ang="0">
                <a:pos x="68" y="30"/>
              </a:cxn>
              <a:cxn ang="0">
                <a:pos x="58" y="45"/>
              </a:cxn>
              <a:cxn ang="0">
                <a:pos x="62" y="51"/>
              </a:cxn>
            </a:cxnLst>
            <a:rect l="0" t="0" r="r" b="b"/>
            <a:pathLst>
              <a:path w="68" h="54">
                <a:moveTo>
                  <a:pt x="53" y="20"/>
                </a:moveTo>
                <a:cubicBezTo>
                  <a:pt x="53" y="31"/>
                  <a:pt x="41" y="39"/>
                  <a:pt x="26" y="39"/>
                </a:cubicBezTo>
                <a:cubicBezTo>
                  <a:pt x="24" y="39"/>
                  <a:pt x="22" y="39"/>
                  <a:pt x="20" y="39"/>
                </a:cubicBezTo>
                <a:cubicBezTo>
                  <a:pt x="17" y="41"/>
                  <a:pt x="13" y="43"/>
                  <a:pt x="9" y="44"/>
                </a:cubicBezTo>
                <a:cubicBezTo>
                  <a:pt x="8" y="44"/>
                  <a:pt x="7" y="44"/>
                  <a:pt x="6" y="44"/>
                </a:cubicBezTo>
                <a:cubicBezTo>
                  <a:pt x="6" y="44"/>
                  <a:pt x="6" y="44"/>
                  <a:pt x="6" y="44"/>
                </a:cubicBezTo>
                <a:cubicBezTo>
                  <a:pt x="5" y="44"/>
                  <a:pt x="5" y="44"/>
                  <a:pt x="5" y="43"/>
                </a:cubicBezTo>
                <a:cubicBezTo>
                  <a:pt x="5" y="42"/>
                  <a:pt x="5" y="42"/>
                  <a:pt x="5" y="41"/>
                </a:cubicBezTo>
                <a:cubicBezTo>
                  <a:pt x="7" y="40"/>
                  <a:pt x="9" y="38"/>
                  <a:pt x="10" y="35"/>
                </a:cubicBezTo>
                <a:cubicBezTo>
                  <a:pt x="4" y="32"/>
                  <a:pt x="0" y="26"/>
                  <a:pt x="0" y="20"/>
                </a:cubicBezTo>
                <a:cubicBezTo>
                  <a:pt x="0" y="9"/>
                  <a:pt x="12" y="0"/>
                  <a:pt x="26" y="0"/>
                </a:cubicBezTo>
                <a:cubicBezTo>
                  <a:pt x="41" y="0"/>
                  <a:pt x="53" y="9"/>
                  <a:pt x="53" y="20"/>
                </a:cubicBezTo>
                <a:close/>
                <a:moveTo>
                  <a:pt x="5" y="20"/>
                </a:moveTo>
                <a:cubicBezTo>
                  <a:pt x="5" y="24"/>
                  <a:pt x="7" y="28"/>
                  <a:pt x="12" y="31"/>
                </a:cubicBezTo>
                <a:cubicBezTo>
                  <a:pt x="16" y="33"/>
                  <a:pt x="16" y="33"/>
                  <a:pt x="16" y="33"/>
                </a:cubicBezTo>
                <a:cubicBezTo>
                  <a:pt x="15" y="36"/>
                  <a:pt x="15" y="36"/>
                  <a:pt x="15" y="36"/>
                </a:cubicBezTo>
                <a:cubicBezTo>
                  <a:pt x="15" y="36"/>
                  <a:pt x="16" y="35"/>
                  <a:pt x="17" y="35"/>
                </a:cubicBezTo>
                <a:cubicBezTo>
                  <a:pt x="19" y="34"/>
                  <a:pt x="19" y="34"/>
                  <a:pt x="19" y="34"/>
                </a:cubicBezTo>
                <a:cubicBezTo>
                  <a:pt x="21" y="34"/>
                  <a:pt x="21" y="34"/>
                  <a:pt x="21" y="34"/>
                </a:cubicBezTo>
                <a:cubicBezTo>
                  <a:pt x="23" y="34"/>
                  <a:pt x="25" y="34"/>
                  <a:pt x="26" y="34"/>
                </a:cubicBezTo>
                <a:cubicBezTo>
                  <a:pt x="38" y="34"/>
                  <a:pt x="48" y="28"/>
                  <a:pt x="48" y="20"/>
                </a:cubicBezTo>
                <a:cubicBezTo>
                  <a:pt x="48" y="12"/>
                  <a:pt x="38" y="5"/>
                  <a:pt x="26" y="5"/>
                </a:cubicBezTo>
                <a:cubicBezTo>
                  <a:pt x="15" y="5"/>
                  <a:pt x="5" y="12"/>
                  <a:pt x="5" y="20"/>
                </a:cubicBezTo>
                <a:close/>
                <a:moveTo>
                  <a:pt x="62" y="51"/>
                </a:moveTo>
                <a:cubicBezTo>
                  <a:pt x="63" y="52"/>
                  <a:pt x="63" y="52"/>
                  <a:pt x="63" y="53"/>
                </a:cubicBezTo>
                <a:cubicBezTo>
                  <a:pt x="63" y="53"/>
                  <a:pt x="62" y="54"/>
                  <a:pt x="62" y="54"/>
                </a:cubicBezTo>
                <a:cubicBezTo>
                  <a:pt x="60" y="54"/>
                  <a:pt x="59" y="54"/>
                  <a:pt x="58" y="53"/>
                </a:cubicBezTo>
                <a:cubicBezTo>
                  <a:pt x="54" y="52"/>
                  <a:pt x="51" y="51"/>
                  <a:pt x="48" y="48"/>
                </a:cubicBezTo>
                <a:cubicBezTo>
                  <a:pt x="46" y="49"/>
                  <a:pt x="43" y="49"/>
                  <a:pt x="41" y="49"/>
                </a:cubicBezTo>
                <a:cubicBezTo>
                  <a:pt x="34" y="49"/>
                  <a:pt x="28" y="47"/>
                  <a:pt x="23" y="44"/>
                </a:cubicBezTo>
                <a:cubicBezTo>
                  <a:pt x="24" y="44"/>
                  <a:pt x="25" y="44"/>
                  <a:pt x="26" y="44"/>
                </a:cubicBezTo>
                <a:cubicBezTo>
                  <a:pt x="35" y="44"/>
                  <a:pt x="42" y="42"/>
                  <a:pt x="48" y="38"/>
                </a:cubicBezTo>
                <a:cubicBezTo>
                  <a:pt x="55" y="33"/>
                  <a:pt x="58" y="27"/>
                  <a:pt x="58" y="20"/>
                </a:cubicBezTo>
                <a:cubicBezTo>
                  <a:pt x="58" y="18"/>
                  <a:pt x="58" y="16"/>
                  <a:pt x="57" y="14"/>
                </a:cubicBezTo>
                <a:cubicBezTo>
                  <a:pt x="64" y="18"/>
                  <a:pt x="68" y="23"/>
                  <a:pt x="68" y="30"/>
                </a:cubicBezTo>
                <a:cubicBezTo>
                  <a:pt x="68" y="36"/>
                  <a:pt x="64" y="41"/>
                  <a:pt x="58" y="45"/>
                </a:cubicBezTo>
                <a:cubicBezTo>
                  <a:pt x="59" y="48"/>
                  <a:pt x="61" y="49"/>
                  <a:pt x="62" y="51"/>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6006236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20000" decel="8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accel="20000" decel="80000" fill="hold" nodeType="withEffect">
                                  <p:stCondLst>
                                    <p:cond delay="0"/>
                                  </p:stCondLst>
                                  <p:childTnLst>
                                    <p:set>
                                      <p:cBhvr>
                                        <p:cTn id="10" dur="1" fill="hold">
                                          <p:stCondLst>
                                            <p:cond delay="0"/>
                                          </p:stCondLst>
                                        </p:cTn>
                                        <p:tgtEl>
                                          <p:spTgt spid="76"/>
                                        </p:tgtEl>
                                        <p:attrNameLst>
                                          <p:attrName>style.visibility</p:attrName>
                                        </p:attrNameLst>
                                      </p:cBhvr>
                                      <p:to>
                                        <p:strVal val="visible"/>
                                      </p:to>
                                    </p:set>
                                    <p:anim calcmode="lin" valueType="num">
                                      <p:cBhvr additive="base">
                                        <p:cTn id="11" dur="500" fill="hold"/>
                                        <p:tgtEl>
                                          <p:spTgt spid="76"/>
                                        </p:tgtEl>
                                        <p:attrNameLst>
                                          <p:attrName>ppt_x</p:attrName>
                                        </p:attrNameLst>
                                      </p:cBhvr>
                                      <p:tavLst>
                                        <p:tav tm="0">
                                          <p:val>
                                            <p:strVal val="#ppt_x"/>
                                          </p:val>
                                        </p:tav>
                                        <p:tav tm="100000">
                                          <p:val>
                                            <p:strVal val="#ppt_x"/>
                                          </p:val>
                                        </p:tav>
                                      </p:tavLst>
                                    </p:anim>
                                    <p:anim calcmode="lin" valueType="num">
                                      <p:cBhvr additive="base">
                                        <p:cTn id="12" dur="500" fill="hold"/>
                                        <p:tgtEl>
                                          <p:spTgt spid="76"/>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49" presetClass="entr" presetSubtype="0" decel="100000" fill="hold" grpId="0" nodeType="afterEffect">
                                  <p:stCondLst>
                                    <p:cond delay="0"/>
                                  </p:stCondLst>
                                  <p:childTnLst>
                                    <p:set>
                                      <p:cBhvr>
                                        <p:cTn id="15" dur="1" fill="hold">
                                          <p:stCondLst>
                                            <p:cond delay="0"/>
                                          </p:stCondLst>
                                        </p:cTn>
                                        <p:tgtEl>
                                          <p:spTgt spid="68"/>
                                        </p:tgtEl>
                                        <p:attrNameLst>
                                          <p:attrName>style.visibility</p:attrName>
                                        </p:attrNameLst>
                                      </p:cBhvr>
                                      <p:to>
                                        <p:strVal val="visible"/>
                                      </p:to>
                                    </p:set>
                                    <p:anim calcmode="lin" valueType="num">
                                      <p:cBhvr>
                                        <p:cTn id="16" dur="500" fill="hold"/>
                                        <p:tgtEl>
                                          <p:spTgt spid="68"/>
                                        </p:tgtEl>
                                        <p:attrNameLst>
                                          <p:attrName>ppt_w</p:attrName>
                                        </p:attrNameLst>
                                      </p:cBhvr>
                                      <p:tavLst>
                                        <p:tav tm="0">
                                          <p:val>
                                            <p:fltVal val="0"/>
                                          </p:val>
                                        </p:tav>
                                        <p:tav tm="100000">
                                          <p:val>
                                            <p:strVal val="#ppt_w"/>
                                          </p:val>
                                        </p:tav>
                                      </p:tavLst>
                                    </p:anim>
                                    <p:anim calcmode="lin" valueType="num">
                                      <p:cBhvr>
                                        <p:cTn id="17" dur="500" fill="hold"/>
                                        <p:tgtEl>
                                          <p:spTgt spid="68"/>
                                        </p:tgtEl>
                                        <p:attrNameLst>
                                          <p:attrName>ppt_h</p:attrName>
                                        </p:attrNameLst>
                                      </p:cBhvr>
                                      <p:tavLst>
                                        <p:tav tm="0">
                                          <p:val>
                                            <p:fltVal val="0"/>
                                          </p:val>
                                        </p:tav>
                                        <p:tav tm="100000">
                                          <p:val>
                                            <p:strVal val="#ppt_h"/>
                                          </p:val>
                                        </p:tav>
                                      </p:tavLst>
                                    </p:anim>
                                    <p:anim calcmode="lin" valueType="num">
                                      <p:cBhvr>
                                        <p:cTn id="18" dur="500" fill="hold"/>
                                        <p:tgtEl>
                                          <p:spTgt spid="68"/>
                                        </p:tgtEl>
                                        <p:attrNameLst>
                                          <p:attrName>style.rotation</p:attrName>
                                        </p:attrNameLst>
                                      </p:cBhvr>
                                      <p:tavLst>
                                        <p:tav tm="0">
                                          <p:val>
                                            <p:fltVal val="360"/>
                                          </p:val>
                                        </p:tav>
                                        <p:tav tm="100000">
                                          <p:val>
                                            <p:fltVal val="0"/>
                                          </p:val>
                                        </p:tav>
                                      </p:tavLst>
                                    </p:anim>
                                    <p:animEffect transition="in" filter="fade">
                                      <p:cBhvr>
                                        <p:cTn id="19" dur="500"/>
                                        <p:tgtEl>
                                          <p:spTgt spid="68"/>
                                        </p:tgtEl>
                                      </p:cBhvr>
                                    </p:animEffect>
                                  </p:childTnLst>
                                </p:cTn>
                              </p:par>
                              <p:par>
                                <p:cTn id="20" presetID="2" presetClass="entr" presetSubtype="4" accel="20000" decel="80000" fill="hold" grpId="0" nodeType="withEffect">
                                  <p:stCondLst>
                                    <p:cond delay="0"/>
                                  </p:stCondLst>
                                  <p:childTnLst>
                                    <p:set>
                                      <p:cBhvr>
                                        <p:cTn id="21" dur="1" fill="hold">
                                          <p:stCondLst>
                                            <p:cond delay="0"/>
                                          </p:stCondLst>
                                        </p:cTn>
                                        <p:tgtEl>
                                          <p:spTgt spid="70"/>
                                        </p:tgtEl>
                                        <p:attrNameLst>
                                          <p:attrName>style.visibility</p:attrName>
                                        </p:attrNameLst>
                                      </p:cBhvr>
                                      <p:to>
                                        <p:strVal val="visible"/>
                                      </p:to>
                                    </p:set>
                                    <p:anim calcmode="lin" valueType="num">
                                      <p:cBhvr additive="base">
                                        <p:cTn id="22" dur="500" fill="hold"/>
                                        <p:tgtEl>
                                          <p:spTgt spid="70"/>
                                        </p:tgtEl>
                                        <p:attrNameLst>
                                          <p:attrName>ppt_x</p:attrName>
                                        </p:attrNameLst>
                                      </p:cBhvr>
                                      <p:tavLst>
                                        <p:tav tm="0">
                                          <p:val>
                                            <p:strVal val="#ppt_x"/>
                                          </p:val>
                                        </p:tav>
                                        <p:tav tm="100000">
                                          <p:val>
                                            <p:strVal val="#ppt_x"/>
                                          </p:val>
                                        </p:tav>
                                      </p:tavLst>
                                    </p:anim>
                                    <p:anim calcmode="lin" valueType="num">
                                      <p:cBhvr additive="base">
                                        <p:cTn id="23" dur="500" fill="hold"/>
                                        <p:tgtEl>
                                          <p:spTgt spid="70"/>
                                        </p:tgtEl>
                                        <p:attrNameLst>
                                          <p:attrName>ppt_y</p:attrName>
                                        </p:attrNameLst>
                                      </p:cBhvr>
                                      <p:tavLst>
                                        <p:tav tm="0">
                                          <p:val>
                                            <p:strVal val="1+#ppt_h/2"/>
                                          </p:val>
                                        </p:tav>
                                        <p:tav tm="100000">
                                          <p:val>
                                            <p:strVal val="#ppt_y"/>
                                          </p:val>
                                        </p:tav>
                                      </p:tavLst>
                                    </p:anim>
                                  </p:childTnLst>
                                </p:cTn>
                              </p:par>
                            </p:childTnLst>
                          </p:cTn>
                        </p:par>
                        <p:par>
                          <p:cTn id="24" fill="hold">
                            <p:stCondLst>
                              <p:cond delay="1000"/>
                            </p:stCondLst>
                            <p:childTnLst>
                              <p:par>
                                <p:cTn id="25" presetID="2" presetClass="entr" presetSubtype="1" accel="20000" decel="80000" fill="hold" nodeType="after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500" fill="hold"/>
                                        <p:tgtEl>
                                          <p:spTgt spid="59"/>
                                        </p:tgtEl>
                                        <p:attrNameLst>
                                          <p:attrName>ppt_x</p:attrName>
                                        </p:attrNameLst>
                                      </p:cBhvr>
                                      <p:tavLst>
                                        <p:tav tm="0">
                                          <p:val>
                                            <p:strVal val="#ppt_x"/>
                                          </p:val>
                                        </p:tav>
                                        <p:tav tm="100000">
                                          <p:val>
                                            <p:strVal val="#ppt_x"/>
                                          </p:val>
                                        </p:tav>
                                      </p:tavLst>
                                    </p:anim>
                                    <p:anim calcmode="lin" valueType="num">
                                      <p:cBhvr additive="base">
                                        <p:cTn id="28" dur="500" fill="hold"/>
                                        <p:tgtEl>
                                          <p:spTgt spid="59"/>
                                        </p:tgtEl>
                                        <p:attrNameLst>
                                          <p:attrName>ppt_y</p:attrName>
                                        </p:attrNameLst>
                                      </p:cBhvr>
                                      <p:tavLst>
                                        <p:tav tm="0">
                                          <p:val>
                                            <p:strVal val="0-#ppt_h/2"/>
                                          </p:val>
                                        </p:tav>
                                        <p:tav tm="100000">
                                          <p:val>
                                            <p:strVal val="#ppt_y"/>
                                          </p:val>
                                        </p:tav>
                                      </p:tavLst>
                                    </p:anim>
                                  </p:childTnLst>
                                </p:cTn>
                              </p:par>
                              <p:par>
                                <p:cTn id="29" presetID="2" presetClass="entr" presetSubtype="4" accel="20000" decel="80000" fill="hold" nodeType="withEffect">
                                  <p:stCondLst>
                                    <p:cond delay="0"/>
                                  </p:stCondLst>
                                  <p:childTnLst>
                                    <p:set>
                                      <p:cBhvr>
                                        <p:cTn id="30" dur="1" fill="hold">
                                          <p:stCondLst>
                                            <p:cond delay="0"/>
                                          </p:stCondLst>
                                        </p:cTn>
                                        <p:tgtEl>
                                          <p:spTgt spid="77"/>
                                        </p:tgtEl>
                                        <p:attrNameLst>
                                          <p:attrName>style.visibility</p:attrName>
                                        </p:attrNameLst>
                                      </p:cBhvr>
                                      <p:to>
                                        <p:strVal val="visible"/>
                                      </p:to>
                                    </p:set>
                                    <p:anim calcmode="lin" valueType="num">
                                      <p:cBhvr additive="base">
                                        <p:cTn id="31" dur="500" fill="hold"/>
                                        <p:tgtEl>
                                          <p:spTgt spid="77"/>
                                        </p:tgtEl>
                                        <p:attrNameLst>
                                          <p:attrName>ppt_x</p:attrName>
                                        </p:attrNameLst>
                                      </p:cBhvr>
                                      <p:tavLst>
                                        <p:tav tm="0">
                                          <p:val>
                                            <p:strVal val="#ppt_x"/>
                                          </p:val>
                                        </p:tav>
                                        <p:tav tm="100000">
                                          <p:val>
                                            <p:strVal val="#ppt_x"/>
                                          </p:val>
                                        </p:tav>
                                      </p:tavLst>
                                    </p:anim>
                                    <p:anim calcmode="lin" valueType="num">
                                      <p:cBhvr additive="base">
                                        <p:cTn id="32" dur="500" fill="hold"/>
                                        <p:tgtEl>
                                          <p:spTgt spid="77"/>
                                        </p:tgtEl>
                                        <p:attrNameLst>
                                          <p:attrName>ppt_y</p:attrName>
                                        </p:attrNameLst>
                                      </p:cBhvr>
                                      <p:tavLst>
                                        <p:tav tm="0">
                                          <p:val>
                                            <p:strVal val="1+#ppt_h/2"/>
                                          </p:val>
                                        </p:tav>
                                        <p:tav tm="100000">
                                          <p:val>
                                            <p:strVal val="#ppt_y"/>
                                          </p:val>
                                        </p:tav>
                                      </p:tavLst>
                                    </p:anim>
                                  </p:childTnLst>
                                </p:cTn>
                              </p:par>
                            </p:childTnLst>
                          </p:cTn>
                        </p:par>
                        <p:par>
                          <p:cTn id="33" fill="hold">
                            <p:stCondLst>
                              <p:cond delay="1500"/>
                            </p:stCondLst>
                            <p:childTnLst>
                              <p:par>
                                <p:cTn id="34" presetID="49" presetClass="entr" presetSubtype="0" decel="100000" fill="hold" grpId="0" nodeType="afterEffect">
                                  <p:stCondLst>
                                    <p:cond delay="0"/>
                                  </p:stCondLst>
                                  <p:childTnLst>
                                    <p:set>
                                      <p:cBhvr>
                                        <p:cTn id="35" dur="1" fill="hold">
                                          <p:stCondLst>
                                            <p:cond delay="0"/>
                                          </p:stCondLst>
                                        </p:cTn>
                                        <p:tgtEl>
                                          <p:spTgt spid="69"/>
                                        </p:tgtEl>
                                        <p:attrNameLst>
                                          <p:attrName>style.visibility</p:attrName>
                                        </p:attrNameLst>
                                      </p:cBhvr>
                                      <p:to>
                                        <p:strVal val="visible"/>
                                      </p:to>
                                    </p:set>
                                    <p:anim calcmode="lin" valueType="num">
                                      <p:cBhvr>
                                        <p:cTn id="36" dur="500" fill="hold"/>
                                        <p:tgtEl>
                                          <p:spTgt spid="69"/>
                                        </p:tgtEl>
                                        <p:attrNameLst>
                                          <p:attrName>ppt_w</p:attrName>
                                        </p:attrNameLst>
                                      </p:cBhvr>
                                      <p:tavLst>
                                        <p:tav tm="0">
                                          <p:val>
                                            <p:fltVal val="0"/>
                                          </p:val>
                                        </p:tav>
                                        <p:tav tm="100000">
                                          <p:val>
                                            <p:strVal val="#ppt_w"/>
                                          </p:val>
                                        </p:tav>
                                      </p:tavLst>
                                    </p:anim>
                                    <p:anim calcmode="lin" valueType="num">
                                      <p:cBhvr>
                                        <p:cTn id="37" dur="500" fill="hold"/>
                                        <p:tgtEl>
                                          <p:spTgt spid="69"/>
                                        </p:tgtEl>
                                        <p:attrNameLst>
                                          <p:attrName>ppt_h</p:attrName>
                                        </p:attrNameLst>
                                      </p:cBhvr>
                                      <p:tavLst>
                                        <p:tav tm="0">
                                          <p:val>
                                            <p:fltVal val="0"/>
                                          </p:val>
                                        </p:tav>
                                        <p:tav tm="100000">
                                          <p:val>
                                            <p:strVal val="#ppt_h"/>
                                          </p:val>
                                        </p:tav>
                                      </p:tavLst>
                                    </p:anim>
                                    <p:anim calcmode="lin" valueType="num">
                                      <p:cBhvr>
                                        <p:cTn id="38" dur="500" fill="hold"/>
                                        <p:tgtEl>
                                          <p:spTgt spid="69"/>
                                        </p:tgtEl>
                                        <p:attrNameLst>
                                          <p:attrName>style.rotation</p:attrName>
                                        </p:attrNameLst>
                                      </p:cBhvr>
                                      <p:tavLst>
                                        <p:tav tm="0">
                                          <p:val>
                                            <p:fltVal val="360"/>
                                          </p:val>
                                        </p:tav>
                                        <p:tav tm="100000">
                                          <p:val>
                                            <p:fltVal val="0"/>
                                          </p:val>
                                        </p:tav>
                                      </p:tavLst>
                                    </p:anim>
                                    <p:animEffect transition="in" filter="fade">
                                      <p:cBhvr>
                                        <p:cTn id="39" dur="500"/>
                                        <p:tgtEl>
                                          <p:spTgt spid="69"/>
                                        </p:tgtEl>
                                      </p:cBhvr>
                                    </p:animEffect>
                                  </p:childTnLst>
                                </p:cTn>
                              </p:par>
                              <p:par>
                                <p:cTn id="40" presetID="2" presetClass="entr" presetSubtype="4" accel="20000" decel="80000" fill="hold" grpId="0" nodeType="withEffect">
                                  <p:stCondLst>
                                    <p:cond delay="0"/>
                                  </p:stCondLst>
                                  <p:childTnLst>
                                    <p:set>
                                      <p:cBhvr>
                                        <p:cTn id="41" dur="1" fill="hold">
                                          <p:stCondLst>
                                            <p:cond delay="0"/>
                                          </p:stCondLst>
                                        </p:cTn>
                                        <p:tgtEl>
                                          <p:spTgt spid="72"/>
                                        </p:tgtEl>
                                        <p:attrNameLst>
                                          <p:attrName>style.visibility</p:attrName>
                                        </p:attrNameLst>
                                      </p:cBhvr>
                                      <p:to>
                                        <p:strVal val="visible"/>
                                      </p:to>
                                    </p:set>
                                    <p:anim calcmode="lin" valueType="num">
                                      <p:cBhvr additive="base">
                                        <p:cTn id="42" dur="500" fill="hold"/>
                                        <p:tgtEl>
                                          <p:spTgt spid="72"/>
                                        </p:tgtEl>
                                        <p:attrNameLst>
                                          <p:attrName>ppt_x</p:attrName>
                                        </p:attrNameLst>
                                      </p:cBhvr>
                                      <p:tavLst>
                                        <p:tav tm="0">
                                          <p:val>
                                            <p:strVal val="#ppt_x"/>
                                          </p:val>
                                        </p:tav>
                                        <p:tav tm="100000">
                                          <p:val>
                                            <p:strVal val="#ppt_x"/>
                                          </p:val>
                                        </p:tav>
                                      </p:tavLst>
                                    </p:anim>
                                    <p:anim calcmode="lin" valueType="num">
                                      <p:cBhvr additive="base">
                                        <p:cTn id="43" dur="500" fill="hold"/>
                                        <p:tgtEl>
                                          <p:spTgt spid="72"/>
                                        </p:tgtEl>
                                        <p:attrNameLst>
                                          <p:attrName>ppt_y</p:attrName>
                                        </p:attrNameLst>
                                      </p:cBhvr>
                                      <p:tavLst>
                                        <p:tav tm="0">
                                          <p:val>
                                            <p:strVal val="1+#ppt_h/2"/>
                                          </p:val>
                                        </p:tav>
                                        <p:tav tm="100000">
                                          <p:val>
                                            <p:strVal val="#ppt_y"/>
                                          </p:val>
                                        </p:tav>
                                      </p:tavLst>
                                    </p:anim>
                                  </p:childTnLst>
                                </p:cTn>
                              </p:par>
                            </p:childTnLst>
                          </p:cTn>
                        </p:par>
                        <p:par>
                          <p:cTn id="44" fill="hold">
                            <p:stCondLst>
                              <p:cond delay="2000"/>
                            </p:stCondLst>
                            <p:childTnLst>
                              <p:par>
                                <p:cTn id="45" presetID="2" presetClass="entr" presetSubtype="1" accel="20000" decel="80000" fill="hold" nodeType="afterEffect">
                                  <p:stCondLst>
                                    <p:cond delay="0"/>
                                  </p:stCondLst>
                                  <p:childTnLst>
                                    <p:set>
                                      <p:cBhvr>
                                        <p:cTn id="46" dur="1" fill="hold">
                                          <p:stCondLst>
                                            <p:cond delay="0"/>
                                          </p:stCondLst>
                                        </p:cTn>
                                        <p:tgtEl>
                                          <p:spTgt spid="58"/>
                                        </p:tgtEl>
                                        <p:attrNameLst>
                                          <p:attrName>style.visibility</p:attrName>
                                        </p:attrNameLst>
                                      </p:cBhvr>
                                      <p:to>
                                        <p:strVal val="visible"/>
                                      </p:to>
                                    </p:set>
                                    <p:anim calcmode="lin" valueType="num">
                                      <p:cBhvr additive="base">
                                        <p:cTn id="47" dur="500" fill="hold"/>
                                        <p:tgtEl>
                                          <p:spTgt spid="58"/>
                                        </p:tgtEl>
                                        <p:attrNameLst>
                                          <p:attrName>ppt_x</p:attrName>
                                        </p:attrNameLst>
                                      </p:cBhvr>
                                      <p:tavLst>
                                        <p:tav tm="0">
                                          <p:val>
                                            <p:strVal val="#ppt_x"/>
                                          </p:val>
                                        </p:tav>
                                        <p:tav tm="100000">
                                          <p:val>
                                            <p:strVal val="#ppt_x"/>
                                          </p:val>
                                        </p:tav>
                                      </p:tavLst>
                                    </p:anim>
                                    <p:anim calcmode="lin" valueType="num">
                                      <p:cBhvr additive="base">
                                        <p:cTn id="48" dur="500" fill="hold"/>
                                        <p:tgtEl>
                                          <p:spTgt spid="58"/>
                                        </p:tgtEl>
                                        <p:attrNameLst>
                                          <p:attrName>ppt_y</p:attrName>
                                        </p:attrNameLst>
                                      </p:cBhvr>
                                      <p:tavLst>
                                        <p:tav tm="0">
                                          <p:val>
                                            <p:strVal val="0-#ppt_h/2"/>
                                          </p:val>
                                        </p:tav>
                                        <p:tav tm="100000">
                                          <p:val>
                                            <p:strVal val="#ppt_y"/>
                                          </p:val>
                                        </p:tav>
                                      </p:tavLst>
                                    </p:anim>
                                  </p:childTnLst>
                                </p:cTn>
                              </p:par>
                              <p:par>
                                <p:cTn id="49" presetID="2" presetClass="entr" presetSubtype="4" accel="20000" decel="80000" fill="hold" nodeType="withEffect">
                                  <p:stCondLst>
                                    <p:cond delay="0"/>
                                  </p:stCondLst>
                                  <p:childTnLst>
                                    <p:set>
                                      <p:cBhvr>
                                        <p:cTn id="50" dur="1" fill="hold">
                                          <p:stCondLst>
                                            <p:cond delay="0"/>
                                          </p:stCondLst>
                                        </p:cTn>
                                        <p:tgtEl>
                                          <p:spTgt spid="78"/>
                                        </p:tgtEl>
                                        <p:attrNameLst>
                                          <p:attrName>style.visibility</p:attrName>
                                        </p:attrNameLst>
                                      </p:cBhvr>
                                      <p:to>
                                        <p:strVal val="visible"/>
                                      </p:to>
                                    </p:set>
                                    <p:anim calcmode="lin" valueType="num">
                                      <p:cBhvr additive="base">
                                        <p:cTn id="51" dur="500" fill="hold"/>
                                        <p:tgtEl>
                                          <p:spTgt spid="78"/>
                                        </p:tgtEl>
                                        <p:attrNameLst>
                                          <p:attrName>ppt_x</p:attrName>
                                        </p:attrNameLst>
                                      </p:cBhvr>
                                      <p:tavLst>
                                        <p:tav tm="0">
                                          <p:val>
                                            <p:strVal val="#ppt_x"/>
                                          </p:val>
                                        </p:tav>
                                        <p:tav tm="100000">
                                          <p:val>
                                            <p:strVal val="#ppt_x"/>
                                          </p:val>
                                        </p:tav>
                                      </p:tavLst>
                                    </p:anim>
                                    <p:anim calcmode="lin" valueType="num">
                                      <p:cBhvr additive="base">
                                        <p:cTn id="52" dur="500" fill="hold"/>
                                        <p:tgtEl>
                                          <p:spTgt spid="78"/>
                                        </p:tgtEl>
                                        <p:attrNameLst>
                                          <p:attrName>ppt_y</p:attrName>
                                        </p:attrNameLst>
                                      </p:cBhvr>
                                      <p:tavLst>
                                        <p:tav tm="0">
                                          <p:val>
                                            <p:strVal val="1+#ppt_h/2"/>
                                          </p:val>
                                        </p:tav>
                                        <p:tav tm="100000">
                                          <p:val>
                                            <p:strVal val="#ppt_y"/>
                                          </p:val>
                                        </p:tav>
                                      </p:tavLst>
                                    </p:anim>
                                  </p:childTnLst>
                                </p:cTn>
                              </p:par>
                            </p:childTnLst>
                          </p:cTn>
                        </p:par>
                        <p:par>
                          <p:cTn id="53" fill="hold">
                            <p:stCondLst>
                              <p:cond delay="2500"/>
                            </p:stCondLst>
                            <p:childTnLst>
                              <p:par>
                                <p:cTn id="54" presetID="49" presetClass="entr" presetSubtype="0" decel="100000" fill="hold" nodeType="afterEffect">
                                  <p:stCondLst>
                                    <p:cond delay="0"/>
                                  </p:stCondLst>
                                  <p:childTnLst>
                                    <p:set>
                                      <p:cBhvr>
                                        <p:cTn id="55" dur="1" fill="hold">
                                          <p:stCondLst>
                                            <p:cond delay="0"/>
                                          </p:stCondLst>
                                        </p:cTn>
                                        <p:tgtEl>
                                          <p:spTgt spid="60"/>
                                        </p:tgtEl>
                                        <p:attrNameLst>
                                          <p:attrName>style.visibility</p:attrName>
                                        </p:attrNameLst>
                                      </p:cBhvr>
                                      <p:to>
                                        <p:strVal val="visible"/>
                                      </p:to>
                                    </p:set>
                                    <p:anim calcmode="lin" valueType="num">
                                      <p:cBhvr>
                                        <p:cTn id="56" dur="500" fill="hold"/>
                                        <p:tgtEl>
                                          <p:spTgt spid="60"/>
                                        </p:tgtEl>
                                        <p:attrNameLst>
                                          <p:attrName>ppt_w</p:attrName>
                                        </p:attrNameLst>
                                      </p:cBhvr>
                                      <p:tavLst>
                                        <p:tav tm="0">
                                          <p:val>
                                            <p:fltVal val="0"/>
                                          </p:val>
                                        </p:tav>
                                        <p:tav tm="100000">
                                          <p:val>
                                            <p:strVal val="#ppt_w"/>
                                          </p:val>
                                        </p:tav>
                                      </p:tavLst>
                                    </p:anim>
                                    <p:anim calcmode="lin" valueType="num">
                                      <p:cBhvr>
                                        <p:cTn id="57" dur="500" fill="hold"/>
                                        <p:tgtEl>
                                          <p:spTgt spid="60"/>
                                        </p:tgtEl>
                                        <p:attrNameLst>
                                          <p:attrName>ppt_h</p:attrName>
                                        </p:attrNameLst>
                                      </p:cBhvr>
                                      <p:tavLst>
                                        <p:tav tm="0">
                                          <p:val>
                                            <p:fltVal val="0"/>
                                          </p:val>
                                        </p:tav>
                                        <p:tav tm="100000">
                                          <p:val>
                                            <p:strVal val="#ppt_h"/>
                                          </p:val>
                                        </p:tav>
                                      </p:tavLst>
                                    </p:anim>
                                    <p:anim calcmode="lin" valueType="num">
                                      <p:cBhvr>
                                        <p:cTn id="58" dur="500" fill="hold"/>
                                        <p:tgtEl>
                                          <p:spTgt spid="60"/>
                                        </p:tgtEl>
                                        <p:attrNameLst>
                                          <p:attrName>style.rotation</p:attrName>
                                        </p:attrNameLst>
                                      </p:cBhvr>
                                      <p:tavLst>
                                        <p:tav tm="0">
                                          <p:val>
                                            <p:fltVal val="360"/>
                                          </p:val>
                                        </p:tav>
                                        <p:tav tm="100000">
                                          <p:val>
                                            <p:fltVal val="0"/>
                                          </p:val>
                                        </p:tav>
                                      </p:tavLst>
                                    </p:anim>
                                    <p:animEffect transition="in" filter="fade">
                                      <p:cBhvr>
                                        <p:cTn id="59" dur="500"/>
                                        <p:tgtEl>
                                          <p:spTgt spid="60"/>
                                        </p:tgtEl>
                                      </p:cBhvr>
                                    </p:animEffect>
                                  </p:childTnLst>
                                </p:cTn>
                              </p:par>
                              <p:par>
                                <p:cTn id="60" presetID="2" presetClass="entr" presetSubtype="4" accel="20000" decel="80000" fill="hold" grpId="0" nodeType="withEffect">
                                  <p:stCondLst>
                                    <p:cond delay="0"/>
                                  </p:stCondLst>
                                  <p:childTnLst>
                                    <p:set>
                                      <p:cBhvr>
                                        <p:cTn id="61" dur="1" fill="hold">
                                          <p:stCondLst>
                                            <p:cond delay="0"/>
                                          </p:stCondLst>
                                        </p:cTn>
                                        <p:tgtEl>
                                          <p:spTgt spid="71"/>
                                        </p:tgtEl>
                                        <p:attrNameLst>
                                          <p:attrName>style.visibility</p:attrName>
                                        </p:attrNameLst>
                                      </p:cBhvr>
                                      <p:to>
                                        <p:strVal val="visible"/>
                                      </p:to>
                                    </p:set>
                                    <p:anim calcmode="lin" valueType="num">
                                      <p:cBhvr additive="base">
                                        <p:cTn id="62" dur="500" fill="hold"/>
                                        <p:tgtEl>
                                          <p:spTgt spid="71"/>
                                        </p:tgtEl>
                                        <p:attrNameLst>
                                          <p:attrName>ppt_x</p:attrName>
                                        </p:attrNameLst>
                                      </p:cBhvr>
                                      <p:tavLst>
                                        <p:tav tm="0">
                                          <p:val>
                                            <p:strVal val="#ppt_x"/>
                                          </p:val>
                                        </p:tav>
                                        <p:tav tm="100000">
                                          <p:val>
                                            <p:strVal val="#ppt_x"/>
                                          </p:val>
                                        </p:tav>
                                      </p:tavLst>
                                    </p:anim>
                                    <p:anim calcmode="lin" valueType="num">
                                      <p:cBhvr additive="base">
                                        <p:cTn id="63" dur="500" fill="hold"/>
                                        <p:tgtEl>
                                          <p:spTgt spid="71"/>
                                        </p:tgtEl>
                                        <p:attrNameLst>
                                          <p:attrName>ppt_y</p:attrName>
                                        </p:attrNameLst>
                                      </p:cBhvr>
                                      <p:tavLst>
                                        <p:tav tm="0">
                                          <p:val>
                                            <p:strVal val="1+#ppt_h/2"/>
                                          </p:val>
                                        </p:tav>
                                        <p:tav tm="100000">
                                          <p:val>
                                            <p:strVal val="#ppt_y"/>
                                          </p:val>
                                        </p:tav>
                                      </p:tavLst>
                                    </p:anim>
                                  </p:childTnLst>
                                </p:cTn>
                              </p:par>
                            </p:childTnLst>
                          </p:cTn>
                        </p:par>
                        <p:par>
                          <p:cTn id="64" fill="hold">
                            <p:stCondLst>
                              <p:cond delay="3000"/>
                            </p:stCondLst>
                            <p:childTnLst>
                              <p:par>
                                <p:cTn id="65" presetID="2" presetClass="entr" presetSubtype="1" accel="20000" decel="80000" fill="hold" nodeType="after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500" fill="hold"/>
                                        <p:tgtEl>
                                          <p:spTgt spid="11"/>
                                        </p:tgtEl>
                                        <p:attrNameLst>
                                          <p:attrName>ppt_x</p:attrName>
                                        </p:attrNameLst>
                                      </p:cBhvr>
                                      <p:tavLst>
                                        <p:tav tm="0">
                                          <p:val>
                                            <p:strVal val="#ppt_x"/>
                                          </p:val>
                                        </p:tav>
                                        <p:tav tm="100000">
                                          <p:val>
                                            <p:strVal val="#ppt_x"/>
                                          </p:val>
                                        </p:tav>
                                      </p:tavLst>
                                    </p:anim>
                                    <p:anim calcmode="lin" valueType="num">
                                      <p:cBhvr additive="base">
                                        <p:cTn id="68" dur="500" fill="hold"/>
                                        <p:tgtEl>
                                          <p:spTgt spid="11"/>
                                        </p:tgtEl>
                                        <p:attrNameLst>
                                          <p:attrName>ppt_y</p:attrName>
                                        </p:attrNameLst>
                                      </p:cBhvr>
                                      <p:tavLst>
                                        <p:tav tm="0">
                                          <p:val>
                                            <p:strVal val="0-#ppt_h/2"/>
                                          </p:val>
                                        </p:tav>
                                        <p:tav tm="100000">
                                          <p:val>
                                            <p:strVal val="#ppt_y"/>
                                          </p:val>
                                        </p:tav>
                                      </p:tavLst>
                                    </p:anim>
                                  </p:childTnLst>
                                </p:cTn>
                              </p:par>
                              <p:par>
                                <p:cTn id="69" presetID="2" presetClass="entr" presetSubtype="4" accel="20000" decel="80000" fill="hold" nodeType="withEffect">
                                  <p:stCondLst>
                                    <p:cond delay="0"/>
                                  </p:stCondLst>
                                  <p:childTnLst>
                                    <p:set>
                                      <p:cBhvr>
                                        <p:cTn id="70" dur="1" fill="hold">
                                          <p:stCondLst>
                                            <p:cond delay="0"/>
                                          </p:stCondLst>
                                        </p:cTn>
                                        <p:tgtEl>
                                          <p:spTgt spid="79"/>
                                        </p:tgtEl>
                                        <p:attrNameLst>
                                          <p:attrName>style.visibility</p:attrName>
                                        </p:attrNameLst>
                                      </p:cBhvr>
                                      <p:to>
                                        <p:strVal val="visible"/>
                                      </p:to>
                                    </p:set>
                                    <p:anim calcmode="lin" valueType="num">
                                      <p:cBhvr additive="base">
                                        <p:cTn id="71" dur="500" fill="hold"/>
                                        <p:tgtEl>
                                          <p:spTgt spid="79"/>
                                        </p:tgtEl>
                                        <p:attrNameLst>
                                          <p:attrName>ppt_x</p:attrName>
                                        </p:attrNameLst>
                                      </p:cBhvr>
                                      <p:tavLst>
                                        <p:tav tm="0">
                                          <p:val>
                                            <p:strVal val="#ppt_x"/>
                                          </p:val>
                                        </p:tav>
                                        <p:tav tm="100000">
                                          <p:val>
                                            <p:strVal val="#ppt_x"/>
                                          </p:val>
                                        </p:tav>
                                      </p:tavLst>
                                    </p:anim>
                                    <p:anim calcmode="lin" valueType="num">
                                      <p:cBhvr additive="base">
                                        <p:cTn id="72" dur="500" fill="hold"/>
                                        <p:tgtEl>
                                          <p:spTgt spid="79"/>
                                        </p:tgtEl>
                                        <p:attrNameLst>
                                          <p:attrName>ppt_y</p:attrName>
                                        </p:attrNameLst>
                                      </p:cBhvr>
                                      <p:tavLst>
                                        <p:tav tm="0">
                                          <p:val>
                                            <p:strVal val="1+#ppt_h/2"/>
                                          </p:val>
                                        </p:tav>
                                        <p:tav tm="100000">
                                          <p:val>
                                            <p:strVal val="#ppt_y"/>
                                          </p:val>
                                        </p:tav>
                                      </p:tavLst>
                                    </p:anim>
                                  </p:childTnLst>
                                </p:cTn>
                              </p:par>
                            </p:childTnLst>
                          </p:cTn>
                        </p:par>
                        <p:par>
                          <p:cTn id="73" fill="hold">
                            <p:stCondLst>
                              <p:cond delay="3500"/>
                            </p:stCondLst>
                            <p:childTnLst>
                              <p:par>
                                <p:cTn id="74" presetID="49" presetClass="entr" presetSubtype="0" decel="100000" fill="hold" nodeType="afterEffect">
                                  <p:stCondLst>
                                    <p:cond delay="0"/>
                                  </p:stCondLst>
                                  <p:childTnLst>
                                    <p:set>
                                      <p:cBhvr>
                                        <p:cTn id="75" dur="1" fill="hold">
                                          <p:stCondLst>
                                            <p:cond delay="0"/>
                                          </p:stCondLst>
                                        </p:cTn>
                                        <p:tgtEl>
                                          <p:spTgt spid="64"/>
                                        </p:tgtEl>
                                        <p:attrNameLst>
                                          <p:attrName>style.visibility</p:attrName>
                                        </p:attrNameLst>
                                      </p:cBhvr>
                                      <p:to>
                                        <p:strVal val="visible"/>
                                      </p:to>
                                    </p:set>
                                    <p:anim calcmode="lin" valueType="num">
                                      <p:cBhvr>
                                        <p:cTn id="76" dur="500" fill="hold"/>
                                        <p:tgtEl>
                                          <p:spTgt spid="64"/>
                                        </p:tgtEl>
                                        <p:attrNameLst>
                                          <p:attrName>ppt_w</p:attrName>
                                        </p:attrNameLst>
                                      </p:cBhvr>
                                      <p:tavLst>
                                        <p:tav tm="0">
                                          <p:val>
                                            <p:fltVal val="0"/>
                                          </p:val>
                                        </p:tav>
                                        <p:tav tm="100000">
                                          <p:val>
                                            <p:strVal val="#ppt_w"/>
                                          </p:val>
                                        </p:tav>
                                      </p:tavLst>
                                    </p:anim>
                                    <p:anim calcmode="lin" valueType="num">
                                      <p:cBhvr>
                                        <p:cTn id="77" dur="500" fill="hold"/>
                                        <p:tgtEl>
                                          <p:spTgt spid="64"/>
                                        </p:tgtEl>
                                        <p:attrNameLst>
                                          <p:attrName>ppt_h</p:attrName>
                                        </p:attrNameLst>
                                      </p:cBhvr>
                                      <p:tavLst>
                                        <p:tav tm="0">
                                          <p:val>
                                            <p:fltVal val="0"/>
                                          </p:val>
                                        </p:tav>
                                        <p:tav tm="100000">
                                          <p:val>
                                            <p:strVal val="#ppt_h"/>
                                          </p:val>
                                        </p:tav>
                                      </p:tavLst>
                                    </p:anim>
                                    <p:anim calcmode="lin" valueType="num">
                                      <p:cBhvr>
                                        <p:cTn id="78" dur="500" fill="hold"/>
                                        <p:tgtEl>
                                          <p:spTgt spid="64"/>
                                        </p:tgtEl>
                                        <p:attrNameLst>
                                          <p:attrName>style.rotation</p:attrName>
                                        </p:attrNameLst>
                                      </p:cBhvr>
                                      <p:tavLst>
                                        <p:tav tm="0">
                                          <p:val>
                                            <p:fltVal val="360"/>
                                          </p:val>
                                        </p:tav>
                                        <p:tav tm="100000">
                                          <p:val>
                                            <p:fltVal val="0"/>
                                          </p:val>
                                        </p:tav>
                                      </p:tavLst>
                                    </p:anim>
                                    <p:animEffect transition="in" filter="fade">
                                      <p:cBhvr>
                                        <p:cTn id="79" dur="500"/>
                                        <p:tgtEl>
                                          <p:spTgt spid="64"/>
                                        </p:tgtEl>
                                      </p:cBhvr>
                                    </p:animEffect>
                                  </p:childTnLst>
                                </p:cTn>
                              </p:par>
                              <p:par>
                                <p:cTn id="80" presetID="2" presetClass="entr" presetSubtype="4" accel="20000" decel="80000" fill="hold" grpId="0" nodeType="withEffect">
                                  <p:stCondLst>
                                    <p:cond delay="0"/>
                                  </p:stCondLst>
                                  <p:childTnLst>
                                    <p:set>
                                      <p:cBhvr>
                                        <p:cTn id="81" dur="1" fill="hold">
                                          <p:stCondLst>
                                            <p:cond delay="0"/>
                                          </p:stCondLst>
                                        </p:cTn>
                                        <p:tgtEl>
                                          <p:spTgt spid="73"/>
                                        </p:tgtEl>
                                        <p:attrNameLst>
                                          <p:attrName>style.visibility</p:attrName>
                                        </p:attrNameLst>
                                      </p:cBhvr>
                                      <p:to>
                                        <p:strVal val="visible"/>
                                      </p:to>
                                    </p:set>
                                    <p:anim calcmode="lin" valueType="num">
                                      <p:cBhvr additive="base">
                                        <p:cTn id="82" dur="500" fill="hold"/>
                                        <p:tgtEl>
                                          <p:spTgt spid="73"/>
                                        </p:tgtEl>
                                        <p:attrNameLst>
                                          <p:attrName>ppt_x</p:attrName>
                                        </p:attrNameLst>
                                      </p:cBhvr>
                                      <p:tavLst>
                                        <p:tav tm="0">
                                          <p:val>
                                            <p:strVal val="#ppt_x"/>
                                          </p:val>
                                        </p:tav>
                                        <p:tav tm="100000">
                                          <p:val>
                                            <p:strVal val="#ppt_x"/>
                                          </p:val>
                                        </p:tav>
                                      </p:tavLst>
                                    </p:anim>
                                    <p:anim calcmode="lin" valueType="num">
                                      <p:cBhvr additive="base">
                                        <p:cTn id="83" dur="500" fill="hold"/>
                                        <p:tgtEl>
                                          <p:spTgt spid="73"/>
                                        </p:tgtEl>
                                        <p:attrNameLst>
                                          <p:attrName>ppt_y</p:attrName>
                                        </p:attrNameLst>
                                      </p:cBhvr>
                                      <p:tavLst>
                                        <p:tav tm="0">
                                          <p:val>
                                            <p:strVal val="1+#ppt_h/2"/>
                                          </p:val>
                                        </p:tav>
                                        <p:tav tm="100000">
                                          <p:val>
                                            <p:strVal val="#ppt_y"/>
                                          </p:val>
                                        </p:tav>
                                      </p:tavLst>
                                    </p:anim>
                                  </p:childTnLst>
                                </p:cTn>
                              </p:par>
                            </p:childTnLst>
                          </p:cTn>
                        </p:par>
                        <p:par>
                          <p:cTn id="84" fill="hold">
                            <p:stCondLst>
                              <p:cond delay="4000"/>
                            </p:stCondLst>
                            <p:childTnLst>
                              <p:par>
                                <p:cTn id="85" presetID="2" presetClass="entr" presetSubtype="1" accel="20000" decel="80000" fill="hold" nodeType="afterEffect">
                                  <p:stCondLst>
                                    <p:cond delay="0"/>
                                  </p:stCondLst>
                                  <p:childTnLst>
                                    <p:set>
                                      <p:cBhvr>
                                        <p:cTn id="86" dur="1" fill="hold">
                                          <p:stCondLst>
                                            <p:cond delay="0"/>
                                          </p:stCondLst>
                                        </p:cTn>
                                        <p:tgtEl>
                                          <p:spTgt spid="10"/>
                                        </p:tgtEl>
                                        <p:attrNameLst>
                                          <p:attrName>style.visibility</p:attrName>
                                        </p:attrNameLst>
                                      </p:cBhvr>
                                      <p:to>
                                        <p:strVal val="visible"/>
                                      </p:to>
                                    </p:set>
                                    <p:anim calcmode="lin" valueType="num">
                                      <p:cBhvr additive="base">
                                        <p:cTn id="87" dur="500" fill="hold"/>
                                        <p:tgtEl>
                                          <p:spTgt spid="10"/>
                                        </p:tgtEl>
                                        <p:attrNameLst>
                                          <p:attrName>ppt_x</p:attrName>
                                        </p:attrNameLst>
                                      </p:cBhvr>
                                      <p:tavLst>
                                        <p:tav tm="0">
                                          <p:val>
                                            <p:strVal val="#ppt_x"/>
                                          </p:val>
                                        </p:tav>
                                        <p:tav tm="100000">
                                          <p:val>
                                            <p:strVal val="#ppt_x"/>
                                          </p:val>
                                        </p:tav>
                                      </p:tavLst>
                                    </p:anim>
                                    <p:anim calcmode="lin" valueType="num">
                                      <p:cBhvr additive="base">
                                        <p:cTn id="88" dur="500" fill="hold"/>
                                        <p:tgtEl>
                                          <p:spTgt spid="10"/>
                                        </p:tgtEl>
                                        <p:attrNameLst>
                                          <p:attrName>ppt_y</p:attrName>
                                        </p:attrNameLst>
                                      </p:cBhvr>
                                      <p:tavLst>
                                        <p:tav tm="0">
                                          <p:val>
                                            <p:strVal val="0-#ppt_h/2"/>
                                          </p:val>
                                        </p:tav>
                                        <p:tav tm="100000">
                                          <p:val>
                                            <p:strVal val="#ppt_y"/>
                                          </p:val>
                                        </p:tav>
                                      </p:tavLst>
                                    </p:anim>
                                  </p:childTnLst>
                                </p:cTn>
                              </p:par>
                              <p:par>
                                <p:cTn id="89" presetID="2" presetClass="entr" presetSubtype="4" accel="20000" decel="80000" fill="hold" nodeType="withEffect">
                                  <p:stCondLst>
                                    <p:cond delay="0"/>
                                  </p:stCondLst>
                                  <p:childTnLst>
                                    <p:set>
                                      <p:cBhvr>
                                        <p:cTn id="90" dur="1" fill="hold">
                                          <p:stCondLst>
                                            <p:cond delay="0"/>
                                          </p:stCondLst>
                                        </p:cTn>
                                        <p:tgtEl>
                                          <p:spTgt spid="80"/>
                                        </p:tgtEl>
                                        <p:attrNameLst>
                                          <p:attrName>style.visibility</p:attrName>
                                        </p:attrNameLst>
                                      </p:cBhvr>
                                      <p:to>
                                        <p:strVal val="visible"/>
                                      </p:to>
                                    </p:set>
                                    <p:anim calcmode="lin" valueType="num">
                                      <p:cBhvr additive="base">
                                        <p:cTn id="91" dur="500" fill="hold"/>
                                        <p:tgtEl>
                                          <p:spTgt spid="80"/>
                                        </p:tgtEl>
                                        <p:attrNameLst>
                                          <p:attrName>ppt_x</p:attrName>
                                        </p:attrNameLst>
                                      </p:cBhvr>
                                      <p:tavLst>
                                        <p:tav tm="0">
                                          <p:val>
                                            <p:strVal val="#ppt_x"/>
                                          </p:val>
                                        </p:tav>
                                        <p:tav tm="100000">
                                          <p:val>
                                            <p:strVal val="#ppt_x"/>
                                          </p:val>
                                        </p:tav>
                                      </p:tavLst>
                                    </p:anim>
                                    <p:anim calcmode="lin" valueType="num">
                                      <p:cBhvr additive="base">
                                        <p:cTn id="92" dur="500" fill="hold"/>
                                        <p:tgtEl>
                                          <p:spTgt spid="80"/>
                                        </p:tgtEl>
                                        <p:attrNameLst>
                                          <p:attrName>ppt_y</p:attrName>
                                        </p:attrNameLst>
                                      </p:cBhvr>
                                      <p:tavLst>
                                        <p:tav tm="0">
                                          <p:val>
                                            <p:strVal val="1+#ppt_h/2"/>
                                          </p:val>
                                        </p:tav>
                                        <p:tav tm="100000">
                                          <p:val>
                                            <p:strVal val="#ppt_y"/>
                                          </p:val>
                                        </p:tav>
                                      </p:tavLst>
                                    </p:anim>
                                  </p:childTnLst>
                                </p:cTn>
                              </p:par>
                            </p:childTnLst>
                          </p:cTn>
                        </p:par>
                        <p:par>
                          <p:cTn id="93" fill="hold">
                            <p:stCondLst>
                              <p:cond delay="4500"/>
                            </p:stCondLst>
                            <p:childTnLst>
                              <p:par>
                                <p:cTn id="94" presetID="49" presetClass="entr" presetSubtype="0" decel="100000" fill="hold" grpId="0" nodeType="afterEffect">
                                  <p:stCondLst>
                                    <p:cond delay="0"/>
                                  </p:stCondLst>
                                  <p:childTnLst>
                                    <p:set>
                                      <p:cBhvr>
                                        <p:cTn id="95" dur="1" fill="hold">
                                          <p:stCondLst>
                                            <p:cond delay="0"/>
                                          </p:stCondLst>
                                        </p:cTn>
                                        <p:tgtEl>
                                          <p:spTgt spid="75"/>
                                        </p:tgtEl>
                                        <p:attrNameLst>
                                          <p:attrName>style.visibility</p:attrName>
                                        </p:attrNameLst>
                                      </p:cBhvr>
                                      <p:to>
                                        <p:strVal val="visible"/>
                                      </p:to>
                                    </p:set>
                                    <p:anim calcmode="lin" valueType="num">
                                      <p:cBhvr>
                                        <p:cTn id="96" dur="500" fill="hold"/>
                                        <p:tgtEl>
                                          <p:spTgt spid="75"/>
                                        </p:tgtEl>
                                        <p:attrNameLst>
                                          <p:attrName>ppt_w</p:attrName>
                                        </p:attrNameLst>
                                      </p:cBhvr>
                                      <p:tavLst>
                                        <p:tav tm="0">
                                          <p:val>
                                            <p:fltVal val="0"/>
                                          </p:val>
                                        </p:tav>
                                        <p:tav tm="100000">
                                          <p:val>
                                            <p:strVal val="#ppt_w"/>
                                          </p:val>
                                        </p:tav>
                                      </p:tavLst>
                                    </p:anim>
                                    <p:anim calcmode="lin" valueType="num">
                                      <p:cBhvr>
                                        <p:cTn id="97" dur="500" fill="hold"/>
                                        <p:tgtEl>
                                          <p:spTgt spid="75"/>
                                        </p:tgtEl>
                                        <p:attrNameLst>
                                          <p:attrName>ppt_h</p:attrName>
                                        </p:attrNameLst>
                                      </p:cBhvr>
                                      <p:tavLst>
                                        <p:tav tm="0">
                                          <p:val>
                                            <p:fltVal val="0"/>
                                          </p:val>
                                        </p:tav>
                                        <p:tav tm="100000">
                                          <p:val>
                                            <p:strVal val="#ppt_h"/>
                                          </p:val>
                                        </p:tav>
                                      </p:tavLst>
                                    </p:anim>
                                    <p:anim calcmode="lin" valueType="num">
                                      <p:cBhvr>
                                        <p:cTn id="98" dur="500" fill="hold"/>
                                        <p:tgtEl>
                                          <p:spTgt spid="75"/>
                                        </p:tgtEl>
                                        <p:attrNameLst>
                                          <p:attrName>style.rotation</p:attrName>
                                        </p:attrNameLst>
                                      </p:cBhvr>
                                      <p:tavLst>
                                        <p:tav tm="0">
                                          <p:val>
                                            <p:fltVal val="360"/>
                                          </p:val>
                                        </p:tav>
                                        <p:tav tm="100000">
                                          <p:val>
                                            <p:fltVal val="0"/>
                                          </p:val>
                                        </p:tav>
                                      </p:tavLst>
                                    </p:anim>
                                    <p:animEffect transition="in" filter="fade">
                                      <p:cBhvr>
                                        <p:cTn id="99" dur="500"/>
                                        <p:tgtEl>
                                          <p:spTgt spid="75"/>
                                        </p:tgtEl>
                                      </p:cBhvr>
                                    </p:animEffect>
                                  </p:childTnLst>
                                </p:cTn>
                              </p:par>
                              <p:par>
                                <p:cTn id="100" presetID="2" presetClass="entr" presetSubtype="4" accel="20000" decel="80000" fill="hold" grpId="0" nodeType="withEffect">
                                  <p:stCondLst>
                                    <p:cond delay="0"/>
                                  </p:stCondLst>
                                  <p:childTnLst>
                                    <p:set>
                                      <p:cBhvr>
                                        <p:cTn id="101" dur="1" fill="hold">
                                          <p:stCondLst>
                                            <p:cond delay="0"/>
                                          </p:stCondLst>
                                        </p:cTn>
                                        <p:tgtEl>
                                          <p:spTgt spid="74"/>
                                        </p:tgtEl>
                                        <p:attrNameLst>
                                          <p:attrName>style.visibility</p:attrName>
                                        </p:attrNameLst>
                                      </p:cBhvr>
                                      <p:to>
                                        <p:strVal val="visible"/>
                                      </p:to>
                                    </p:set>
                                    <p:anim calcmode="lin" valueType="num">
                                      <p:cBhvr additive="base">
                                        <p:cTn id="102" dur="500" fill="hold"/>
                                        <p:tgtEl>
                                          <p:spTgt spid="74"/>
                                        </p:tgtEl>
                                        <p:attrNameLst>
                                          <p:attrName>ppt_x</p:attrName>
                                        </p:attrNameLst>
                                      </p:cBhvr>
                                      <p:tavLst>
                                        <p:tav tm="0">
                                          <p:val>
                                            <p:strVal val="#ppt_x"/>
                                          </p:val>
                                        </p:tav>
                                        <p:tav tm="100000">
                                          <p:val>
                                            <p:strVal val="#ppt_x"/>
                                          </p:val>
                                        </p:tav>
                                      </p:tavLst>
                                    </p:anim>
                                    <p:anim calcmode="lin" valueType="num">
                                      <p:cBhvr additive="base">
                                        <p:cTn id="103"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9" grpId="0" animBg="1"/>
      <p:bldP spid="70" grpId="0"/>
      <p:bldP spid="71" grpId="0"/>
      <p:bldP spid="72" grpId="0"/>
      <p:bldP spid="73" grpId="0"/>
      <p:bldP spid="74" grpId="0"/>
      <p:bldP spid="75"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 name="Freeform 42">
            <a:extLst>
              <a:ext uri="{FF2B5EF4-FFF2-40B4-BE49-F238E27FC236}">
                <a16:creationId xmlns:a16="http://schemas.microsoft.com/office/drawing/2014/main" id="{CB4C093E-AC82-4F2A-B6E1-C7A2A81694FF}"/>
              </a:ext>
            </a:extLst>
          </p:cNvPr>
          <p:cNvSpPr>
            <a:spLocks noEditPoints="1"/>
          </p:cNvSpPr>
          <p:nvPr/>
        </p:nvSpPr>
        <p:spPr bwMode="auto">
          <a:xfrm>
            <a:off x="7141368" y="3951288"/>
            <a:ext cx="484188" cy="1311275"/>
          </a:xfrm>
          <a:custGeom>
            <a:avLst/>
            <a:gdLst>
              <a:gd name="T0" fmla="*/ 123 w 127"/>
              <a:gd name="T1" fmla="*/ 336 h 344"/>
              <a:gd name="T2" fmla="*/ 127 w 127"/>
              <a:gd name="T3" fmla="*/ 340 h 344"/>
              <a:gd name="T4" fmla="*/ 102 w 127"/>
              <a:gd name="T5" fmla="*/ 336 h 344"/>
              <a:gd name="T6" fmla="*/ 108 w 127"/>
              <a:gd name="T7" fmla="*/ 330 h 344"/>
              <a:gd name="T8" fmla="*/ 108 w 127"/>
              <a:gd name="T9" fmla="*/ 336 h 344"/>
              <a:gd name="T10" fmla="*/ 90 w 127"/>
              <a:gd name="T11" fmla="*/ 319 h 344"/>
              <a:gd name="T12" fmla="*/ 97 w 127"/>
              <a:gd name="T13" fmla="*/ 315 h 344"/>
              <a:gd name="T14" fmla="*/ 94 w 127"/>
              <a:gd name="T15" fmla="*/ 321 h 344"/>
              <a:gd name="T16" fmla="*/ 85 w 127"/>
              <a:gd name="T17" fmla="*/ 294 h 344"/>
              <a:gd name="T18" fmla="*/ 90 w 127"/>
              <a:gd name="T19" fmla="*/ 297 h 344"/>
              <a:gd name="T20" fmla="*/ 87 w 127"/>
              <a:gd name="T21" fmla="*/ 302 h 344"/>
              <a:gd name="T22" fmla="*/ 81 w 127"/>
              <a:gd name="T23" fmla="*/ 275 h 344"/>
              <a:gd name="T24" fmla="*/ 83 w 127"/>
              <a:gd name="T25" fmla="*/ 283 h 344"/>
              <a:gd name="T26" fmla="*/ 78 w 127"/>
              <a:gd name="T27" fmla="*/ 280 h 344"/>
              <a:gd name="T28" fmla="*/ 82 w 127"/>
              <a:gd name="T29" fmla="*/ 258 h 344"/>
              <a:gd name="T30" fmla="*/ 78 w 127"/>
              <a:gd name="T31" fmla="*/ 263 h 344"/>
              <a:gd name="T32" fmla="*/ 71 w 127"/>
              <a:gd name="T33" fmla="*/ 240 h 344"/>
              <a:gd name="T34" fmla="*/ 79 w 127"/>
              <a:gd name="T35" fmla="*/ 239 h 344"/>
              <a:gd name="T36" fmla="*/ 76 w 127"/>
              <a:gd name="T37" fmla="*/ 243 h 344"/>
              <a:gd name="T38" fmla="*/ 69 w 127"/>
              <a:gd name="T39" fmla="*/ 220 h 344"/>
              <a:gd name="T40" fmla="*/ 77 w 127"/>
              <a:gd name="T41" fmla="*/ 219 h 344"/>
              <a:gd name="T42" fmla="*/ 73 w 127"/>
              <a:gd name="T43" fmla="*/ 223 h 344"/>
              <a:gd name="T44" fmla="*/ 71 w 127"/>
              <a:gd name="T45" fmla="*/ 195 h 344"/>
              <a:gd name="T46" fmla="*/ 75 w 127"/>
              <a:gd name="T47" fmla="*/ 199 h 344"/>
              <a:gd name="T48" fmla="*/ 71 w 127"/>
              <a:gd name="T49" fmla="*/ 203 h 344"/>
              <a:gd name="T50" fmla="*/ 69 w 127"/>
              <a:gd name="T51" fmla="*/ 175 h 344"/>
              <a:gd name="T52" fmla="*/ 69 w 127"/>
              <a:gd name="T53" fmla="*/ 183 h 344"/>
              <a:gd name="T54" fmla="*/ 63 w 127"/>
              <a:gd name="T55" fmla="*/ 160 h 344"/>
              <a:gd name="T56" fmla="*/ 71 w 127"/>
              <a:gd name="T57" fmla="*/ 159 h 344"/>
              <a:gd name="T58" fmla="*/ 67 w 127"/>
              <a:gd name="T59" fmla="*/ 163 h 344"/>
              <a:gd name="T60" fmla="*/ 65 w 127"/>
              <a:gd name="T61" fmla="*/ 135 h 344"/>
              <a:gd name="T62" fmla="*/ 69 w 127"/>
              <a:gd name="T63" fmla="*/ 139 h 344"/>
              <a:gd name="T64" fmla="*/ 65 w 127"/>
              <a:gd name="T65" fmla="*/ 143 h 344"/>
              <a:gd name="T66" fmla="*/ 62 w 127"/>
              <a:gd name="T67" fmla="*/ 116 h 344"/>
              <a:gd name="T68" fmla="*/ 67 w 127"/>
              <a:gd name="T69" fmla="*/ 119 h 344"/>
              <a:gd name="T70" fmla="*/ 63 w 127"/>
              <a:gd name="T71" fmla="*/ 123 h 344"/>
              <a:gd name="T72" fmla="*/ 56 w 127"/>
              <a:gd name="T73" fmla="*/ 100 h 344"/>
              <a:gd name="T74" fmla="*/ 64 w 127"/>
              <a:gd name="T75" fmla="*/ 99 h 344"/>
              <a:gd name="T76" fmla="*/ 60 w 127"/>
              <a:gd name="T77" fmla="*/ 104 h 344"/>
              <a:gd name="T78" fmla="*/ 55 w 127"/>
              <a:gd name="T79" fmla="*/ 76 h 344"/>
              <a:gd name="T80" fmla="*/ 57 w 127"/>
              <a:gd name="T81" fmla="*/ 84 h 344"/>
              <a:gd name="T82" fmla="*/ 48 w 127"/>
              <a:gd name="T83" fmla="*/ 61 h 344"/>
              <a:gd name="T84" fmla="*/ 55 w 127"/>
              <a:gd name="T85" fmla="*/ 59 h 344"/>
              <a:gd name="T86" fmla="*/ 52 w 127"/>
              <a:gd name="T87" fmla="*/ 64 h 344"/>
              <a:gd name="T88" fmla="*/ 44 w 127"/>
              <a:gd name="T89" fmla="*/ 38 h 344"/>
              <a:gd name="T90" fmla="*/ 49 w 127"/>
              <a:gd name="T91" fmla="*/ 40 h 344"/>
              <a:gd name="T92" fmla="*/ 45 w 127"/>
              <a:gd name="T93" fmla="*/ 45 h 344"/>
              <a:gd name="T94" fmla="*/ 34 w 127"/>
              <a:gd name="T95" fmla="*/ 20 h 344"/>
              <a:gd name="T96" fmla="*/ 40 w 127"/>
              <a:gd name="T97" fmla="*/ 21 h 344"/>
              <a:gd name="T98" fmla="*/ 36 w 127"/>
              <a:gd name="T99" fmla="*/ 28 h 344"/>
              <a:gd name="T100" fmla="*/ 19 w 127"/>
              <a:gd name="T101" fmla="*/ 7 h 344"/>
              <a:gd name="T102" fmla="*/ 25 w 127"/>
              <a:gd name="T103" fmla="*/ 6 h 344"/>
              <a:gd name="T104" fmla="*/ 23 w 127"/>
              <a:gd name="T105" fmla="*/ 13 h 344"/>
              <a:gd name="T106" fmla="*/ 4 w 127"/>
              <a:gd name="T107" fmla="*/ 0 h 344"/>
              <a:gd name="T108" fmla="*/ 8 w 127"/>
              <a:gd name="T109" fmla="*/ 4 h 344"/>
              <a:gd name="T110" fmla="*/ 0 w 127"/>
              <a:gd name="T111" fmla="*/ 4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7" h="344">
                <a:moveTo>
                  <a:pt x="123" y="344"/>
                </a:moveTo>
                <a:cubicBezTo>
                  <a:pt x="121" y="344"/>
                  <a:pt x="119" y="342"/>
                  <a:pt x="119" y="340"/>
                </a:cubicBezTo>
                <a:cubicBezTo>
                  <a:pt x="119" y="340"/>
                  <a:pt x="119" y="340"/>
                  <a:pt x="119" y="340"/>
                </a:cubicBezTo>
                <a:cubicBezTo>
                  <a:pt x="119" y="338"/>
                  <a:pt x="121" y="336"/>
                  <a:pt x="123" y="336"/>
                </a:cubicBezTo>
                <a:cubicBezTo>
                  <a:pt x="123" y="336"/>
                  <a:pt x="123" y="336"/>
                  <a:pt x="123" y="336"/>
                </a:cubicBezTo>
                <a:cubicBezTo>
                  <a:pt x="123" y="336"/>
                  <a:pt x="123" y="336"/>
                  <a:pt x="123" y="336"/>
                </a:cubicBezTo>
                <a:cubicBezTo>
                  <a:pt x="123" y="336"/>
                  <a:pt x="123" y="336"/>
                  <a:pt x="123" y="336"/>
                </a:cubicBezTo>
                <a:cubicBezTo>
                  <a:pt x="125" y="336"/>
                  <a:pt x="127" y="338"/>
                  <a:pt x="127" y="340"/>
                </a:cubicBezTo>
                <a:cubicBezTo>
                  <a:pt x="127" y="340"/>
                  <a:pt x="127" y="340"/>
                  <a:pt x="127" y="340"/>
                </a:cubicBezTo>
                <a:cubicBezTo>
                  <a:pt x="127" y="342"/>
                  <a:pt x="125" y="344"/>
                  <a:pt x="123" y="344"/>
                </a:cubicBezTo>
                <a:cubicBezTo>
                  <a:pt x="123" y="344"/>
                  <a:pt x="123" y="344"/>
                  <a:pt x="123" y="344"/>
                </a:cubicBezTo>
                <a:close/>
                <a:moveTo>
                  <a:pt x="102" y="336"/>
                </a:moveTo>
                <a:cubicBezTo>
                  <a:pt x="101" y="335"/>
                  <a:pt x="101" y="332"/>
                  <a:pt x="102" y="330"/>
                </a:cubicBezTo>
                <a:cubicBezTo>
                  <a:pt x="102" y="330"/>
                  <a:pt x="102" y="330"/>
                  <a:pt x="102" y="330"/>
                </a:cubicBezTo>
                <a:cubicBezTo>
                  <a:pt x="104" y="329"/>
                  <a:pt x="106" y="329"/>
                  <a:pt x="108" y="330"/>
                </a:cubicBezTo>
                <a:cubicBezTo>
                  <a:pt x="108" y="330"/>
                  <a:pt x="108" y="330"/>
                  <a:pt x="108" y="330"/>
                </a:cubicBezTo>
                <a:cubicBezTo>
                  <a:pt x="108" y="330"/>
                  <a:pt x="108" y="330"/>
                  <a:pt x="108" y="330"/>
                </a:cubicBezTo>
                <a:cubicBezTo>
                  <a:pt x="108" y="330"/>
                  <a:pt x="108" y="330"/>
                  <a:pt x="108" y="330"/>
                </a:cubicBezTo>
                <a:cubicBezTo>
                  <a:pt x="109" y="332"/>
                  <a:pt x="109" y="334"/>
                  <a:pt x="108" y="336"/>
                </a:cubicBezTo>
                <a:cubicBezTo>
                  <a:pt x="108" y="336"/>
                  <a:pt x="108" y="336"/>
                  <a:pt x="108" y="336"/>
                </a:cubicBezTo>
                <a:cubicBezTo>
                  <a:pt x="107" y="337"/>
                  <a:pt x="106" y="337"/>
                  <a:pt x="105" y="337"/>
                </a:cubicBezTo>
                <a:cubicBezTo>
                  <a:pt x="105" y="337"/>
                  <a:pt x="105" y="337"/>
                  <a:pt x="105" y="337"/>
                </a:cubicBezTo>
                <a:cubicBezTo>
                  <a:pt x="104" y="337"/>
                  <a:pt x="103" y="337"/>
                  <a:pt x="102" y="336"/>
                </a:cubicBezTo>
                <a:close/>
                <a:moveTo>
                  <a:pt x="90" y="319"/>
                </a:moveTo>
                <a:cubicBezTo>
                  <a:pt x="89" y="317"/>
                  <a:pt x="90" y="314"/>
                  <a:pt x="92" y="313"/>
                </a:cubicBezTo>
                <a:cubicBezTo>
                  <a:pt x="92" y="313"/>
                  <a:pt x="92" y="313"/>
                  <a:pt x="92" y="313"/>
                </a:cubicBezTo>
                <a:cubicBezTo>
                  <a:pt x="94" y="312"/>
                  <a:pt x="96" y="313"/>
                  <a:pt x="97" y="315"/>
                </a:cubicBezTo>
                <a:cubicBezTo>
                  <a:pt x="97" y="315"/>
                  <a:pt x="97" y="315"/>
                  <a:pt x="97" y="315"/>
                </a:cubicBezTo>
                <a:cubicBezTo>
                  <a:pt x="98" y="317"/>
                  <a:pt x="97" y="320"/>
                  <a:pt x="95" y="320"/>
                </a:cubicBezTo>
                <a:cubicBezTo>
                  <a:pt x="95" y="320"/>
                  <a:pt x="95" y="320"/>
                  <a:pt x="95" y="320"/>
                </a:cubicBezTo>
                <a:cubicBezTo>
                  <a:pt x="95" y="321"/>
                  <a:pt x="94" y="321"/>
                  <a:pt x="94" y="321"/>
                </a:cubicBezTo>
                <a:cubicBezTo>
                  <a:pt x="94" y="321"/>
                  <a:pt x="94" y="321"/>
                  <a:pt x="94" y="321"/>
                </a:cubicBezTo>
                <a:cubicBezTo>
                  <a:pt x="92" y="321"/>
                  <a:pt x="91" y="320"/>
                  <a:pt x="90" y="319"/>
                </a:cubicBezTo>
                <a:close/>
                <a:moveTo>
                  <a:pt x="83" y="299"/>
                </a:moveTo>
                <a:cubicBezTo>
                  <a:pt x="82" y="297"/>
                  <a:pt x="83" y="295"/>
                  <a:pt x="85" y="294"/>
                </a:cubicBezTo>
                <a:cubicBezTo>
                  <a:pt x="85" y="294"/>
                  <a:pt x="85" y="294"/>
                  <a:pt x="85" y="294"/>
                </a:cubicBezTo>
                <a:cubicBezTo>
                  <a:pt x="88" y="294"/>
                  <a:pt x="90" y="295"/>
                  <a:pt x="90" y="297"/>
                </a:cubicBezTo>
                <a:cubicBezTo>
                  <a:pt x="90" y="297"/>
                  <a:pt x="90" y="297"/>
                  <a:pt x="90" y="297"/>
                </a:cubicBezTo>
                <a:cubicBezTo>
                  <a:pt x="90" y="297"/>
                  <a:pt x="90" y="297"/>
                  <a:pt x="90" y="297"/>
                </a:cubicBezTo>
                <a:cubicBezTo>
                  <a:pt x="90" y="297"/>
                  <a:pt x="90" y="297"/>
                  <a:pt x="90" y="297"/>
                </a:cubicBezTo>
                <a:cubicBezTo>
                  <a:pt x="91" y="299"/>
                  <a:pt x="90" y="301"/>
                  <a:pt x="88" y="302"/>
                </a:cubicBezTo>
                <a:cubicBezTo>
                  <a:pt x="88" y="302"/>
                  <a:pt x="88" y="302"/>
                  <a:pt x="88" y="302"/>
                </a:cubicBezTo>
                <a:cubicBezTo>
                  <a:pt x="87" y="302"/>
                  <a:pt x="87" y="302"/>
                  <a:pt x="87" y="302"/>
                </a:cubicBezTo>
                <a:cubicBezTo>
                  <a:pt x="87" y="302"/>
                  <a:pt x="87" y="302"/>
                  <a:pt x="87" y="302"/>
                </a:cubicBezTo>
                <a:cubicBezTo>
                  <a:pt x="85" y="302"/>
                  <a:pt x="83" y="301"/>
                  <a:pt x="83" y="299"/>
                </a:cubicBezTo>
                <a:close/>
                <a:moveTo>
                  <a:pt x="78" y="280"/>
                </a:moveTo>
                <a:cubicBezTo>
                  <a:pt x="78" y="280"/>
                  <a:pt x="78" y="280"/>
                  <a:pt x="78" y="280"/>
                </a:cubicBezTo>
                <a:cubicBezTo>
                  <a:pt x="77" y="277"/>
                  <a:pt x="79" y="275"/>
                  <a:pt x="81" y="275"/>
                </a:cubicBezTo>
                <a:cubicBezTo>
                  <a:pt x="81" y="275"/>
                  <a:pt x="81" y="275"/>
                  <a:pt x="81" y="275"/>
                </a:cubicBezTo>
                <a:cubicBezTo>
                  <a:pt x="83" y="274"/>
                  <a:pt x="85" y="276"/>
                  <a:pt x="86" y="278"/>
                </a:cubicBezTo>
                <a:cubicBezTo>
                  <a:pt x="86" y="278"/>
                  <a:pt x="86" y="278"/>
                  <a:pt x="86" y="278"/>
                </a:cubicBezTo>
                <a:cubicBezTo>
                  <a:pt x="86" y="280"/>
                  <a:pt x="85" y="282"/>
                  <a:pt x="83" y="283"/>
                </a:cubicBezTo>
                <a:cubicBezTo>
                  <a:pt x="83" y="283"/>
                  <a:pt x="83" y="283"/>
                  <a:pt x="83" y="283"/>
                </a:cubicBezTo>
                <a:cubicBezTo>
                  <a:pt x="82" y="283"/>
                  <a:pt x="82" y="283"/>
                  <a:pt x="82" y="283"/>
                </a:cubicBezTo>
                <a:cubicBezTo>
                  <a:pt x="82" y="283"/>
                  <a:pt x="82" y="283"/>
                  <a:pt x="82" y="283"/>
                </a:cubicBezTo>
                <a:cubicBezTo>
                  <a:pt x="80" y="283"/>
                  <a:pt x="78" y="281"/>
                  <a:pt x="78" y="280"/>
                </a:cubicBezTo>
                <a:close/>
                <a:moveTo>
                  <a:pt x="74" y="260"/>
                </a:moveTo>
                <a:cubicBezTo>
                  <a:pt x="74" y="257"/>
                  <a:pt x="75" y="255"/>
                  <a:pt x="78" y="255"/>
                </a:cubicBezTo>
                <a:cubicBezTo>
                  <a:pt x="78" y="255"/>
                  <a:pt x="78" y="255"/>
                  <a:pt x="78" y="255"/>
                </a:cubicBezTo>
                <a:cubicBezTo>
                  <a:pt x="80" y="255"/>
                  <a:pt x="82" y="256"/>
                  <a:pt x="82" y="258"/>
                </a:cubicBezTo>
                <a:cubicBezTo>
                  <a:pt x="82" y="258"/>
                  <a:pt x="82" y="258"/>
                  <a:pt x="82" y="258"/>
                </a:cubicBezTo>
                <a:cubicBezTo>
                  <a:pt x="82" y="261"/>
                  <a:pt x="81" y="263"/>
                  <a:pt x="79" y="263"/>
                </a:cubicBezTo>
                <a:cubicBezTo>
                  <a:pt x="79" y="263"/>
                  <a:pt x="79" y="263"/>
                  <a:pt x="79" y="263"/>
                </a:cubicBezTo>
                <a:cubicBezTo>
                  <a:pt x="79" y="263"/>
                  <a:pt x="78" y="263"/>
                  <a:pt x="78" y="263"/>
                </a:cubicBezTo>
                <a:cubicBezTo>
                  <a:pt x="78" y="263"/>
                  <a:pt x="78" y="263"/>
                  <a:pt x="78" y="263"/>
                </a:cubicBezTo>
                <a:cubicBezTo>
                  <a:pt x="76" y="263"/>
                  <a:pt x="75" y="262"/>
                  <a:pt x="74" y="260"/>
                </a:cubicBezTo>
                <a:close/>
                <a:moveTo>
                  <a:pt x="71" y="240"/>
                </a:moveTo>
                <a:cubicBezTo>
                  <a:pt x="71" y="240"/>
                  <a:pt x="71" y="240"/>
                  <a:pt x="71" y="240"/>
                </a:cubicBezTo>
                <a:cubicBezTo>
                  <a:pt x="71" y="237"/>
                  <a:pt x="73" y="235"/>
                  <a:pt x="75" y="235"/>
                </a:cubicBezTo>
                <a:cubicBezTo>
                  <a:pt x="75" y="235"/>
                  <a:pt x="75" y="235"/>
                  <a:pt x="75" y="235"/>
                </a:cubicBezTo>
                <a:cubicBezTo>
                  <a:pt x="77" y="235"/>
                  <a:pt x="79" y="236"/>
                  <a:pt x="79" y="239"/>
                </a:cubicBezTo>
                <a:cubicBezTo>
                  <a:pt x="79" y="239"/>
                  <a:pt x="79" y="239"/>
                  <a:pt x="79" y="239"/>
                </a:cubicBezTo>
                <a:cubicBezTo>
                  <a:pt x="79" y="239"/>
                  <a:pt x="79" y="239"/>
                  <a:pt x="79" y="239"/>
                </a:cubicBezTo>
                <a:cubicBezTo>
                  <a:pt x="79" y="239"/>
                  <a:pt x="79" y="239"/>
                  <a:pt x="79" y="239"/>
                </a:cubicBezTo>
                <a:cubicBezTo>
                  <a:pt x="80" y="241"/>
                  <a:pt x="78" y="243"/>
                  <a:pt x="76" y="243"/>
                </a:cubicBezTo>
                <a:cubicBezTo>
                  <a:pt x="76" y="243"/>
                  <a:pt x="76" y="243"/>
                  <a:pt x="76" y="243"/>
                </a:cubicBezTo>
                <a:cubicBezTo>
                  <a:pt x="76" y="243"/>
                  <a:pt x="76" y="243"/>
                  <a:pt x="75" y="243"/>
                </a:cubicBezTo>
                <a:cubicBezTo>
                  <a:pt x="75" y="243"/>
                  <a:pt x="75" y="243"/>
                  <a:pt x="75" y="243"/>
                </a:cubicBezTo>
                <a:cubicBezTo>
                  <a:pt x="73" y="243"/>
                  <a:pt x="72" y="242"/>
                  <a:pt x="71" y="240"/>
                </a:cubicBezTo>
                <a:close/>
                <a:moveTo>
                  <a:pt x="69" y="220"/>
                </a:moveTo>
                <a:cubicBezTo>
                  <a:pt x="69" y="217"/>
                  <a:pt x="70" y="215"/>
                  <a:pt x="73" y="215"/>
                </a:cubicBezTo>
                <a:cubicBezTo>
                  <a:pt x="73" y="215"/>
                  <a:pt x="73" y="215"/>
                  <a:pt x="73" y="215"/>
                </a:cubicBezTo>
                <a:cubicBezTo>
                  <a:pt x="75" y="215"/>
                  <a:pt x="77" y="217"/>
                  <a:pt x="77" y="219"/>
                </a:cubicBezTo>
                <a:cubicBezTo>
                  <a:pt x="77" y="219"/>
                  <a:pt x="77" y="219"/>
                  <a:pt x="77" y="219"/>
                </a:cubicBezTo>
                <a:cubicBezTo>
                  <a:pt x="77" y="221"/>
                  <a:pt x="76" y="223"/>
                  <a:pt x="73" y="223"/>
                </a:cubicBezTo>
                <a:cubicBezTo>
                  <a:pt x="73" y="223"/>
                  <a:pt x="73" y="223"/>
                  <a:pt x="73" y="223"/>
                </a:cubicBezTo>
                <a:cubicBezTo>
                  <a:pt x="73" y="223"/>
                  <a:pt x="73" y="223"/>
                  <a:pt x="73" y="223"/>
                </a:cubicBezTo>
                <a:cubicBezTo>
                  <a:pt x="73" y="223"/>
                  <a:pt x="73" y="223"/>
                  <a:pt x="73" y="223"/>
                </a:cubicBezTo>
                <a:cubicBezTo>
                  <a:pt x="71" y="223"/>
                  <a:pt x="69" y="222"/>
                  <a:pt x="69" y="220"/>
                </a:cubicBezTo>
                <a:close/>
                <a:moveTo>
                  <a:pt x="67" y="200"/>
                </a:moveTo>
                <a:cubicBezTo>
                  <a:pt x="67" y="197"/>
                  <a:pt x="68" y="195"/>
                  <a:pt x="71" y="195"/>
                </a:cubicBezTo>
                <a:cubicBezTo>
                  <a:pt x="71" y="195"/>
                  <a:pt x="71" y="195"/>
                  <a:pt x="71" y="195"/>
                </a:cubicBezTo>
                <a:cubicBezTo>
                  <a:pt x="73" y="195"/>
                  <a:pt x="75" y="197"/>
                  <a:pt x="75" y="199"/>
                </a:cubicBezTo>
                <a:cubicBezTo>
                  <a:pt x="75" y="199"/>
                  <a:pt x="75" y="199"/>
                  <a:pt x="75" y="199"/>
                </a:cubicBezTo>
                <a:cubicBezTo>
                  <a:pt x="75" y="199"/>
                  <a:pt x="75" y="199"/>
                  <a:pt x="75" y="199"/>
                </a:cubicBezTo>
                <a:cubicBezTo>
                  <a:pt x="75" y="199"/>
                  <a:pt x="75" y="199"/>
                  <a:pt x="75" y="199"/>
                </a:cubicBezTo>
                <a:cubicBezTo>
                  <a:pt x="75" y="201"/>
                  <a:pt x="74" y="203"/>
                  <a:pt x="71" y="203"/>
                </a:cubicBezTo>
                <a:cubicBezTo>
                  <a:pt x="71" y="203"/>
                  <a:pt x="71" y="203"/>
                  <a:pt x="71" y="203"/>
                </a:cubicBezTo>
                <a:cubicBezTo>
                  <a:pt x="71" y="203"/>
                  <a:pt x="71" y="203"/>
                  <a:pt x="71" y="203"/>
                </a:cubicBezTo>
                <a:cubicBezTo>
                  <a:pt x="71" y="203"/>
                  <a:pt x="71" y="203"/>
                  <a:pt x="71" y="203"/>
                </a:cubicBezTo>
                <a:cubicBezTo>
                  <a:pt x="69" y="203"/>
                  <a:pt x="67" y="202"/>
                  <a:pt x="67" y="200"/>
                </a:cubicBezTo>
                <a:close/>
                <a:moveTo>
                  <a:pt x="65" y="180"/>
                </a:moveTo>
                <a:cubicBezTo>
                  <a:pt x="65" y="177"/>
                  <a:pt x="66" y="176"/>
                  <a:pt x="69" y="175"/>
                </a:cubicBezTo>
                <a:cubicBezTo>
                  <a:pt x="69" y="175"/>
                  <a:pt x="69" y="175"/>
                  <a:pt x="69" y="175"/>
                </a:cubicBezTo>
                <a:cubicBezTo>
                  <a:pt x="71" y="175"/>
                  <a:pt x="73" y="177"/>
                  <a:pt x="73" y="179"/>
                </a:cubicBezTo>
                <a:cubicBezTo>
                  <a:pt x="73" y="179"/>
                  <a:pt x="73" y="179"/>
                  <a:pt x="73" y="179"/>
                </a:cubicBezTo>
                <a:cubicBezTo>
                  <a:pt x="73" y="181"/>
                  <a:pt x="72" y="183"/>
                  <a:pt x="69" y="183"/>
                </a:cubicBezTo>
                <a:cubicBezTo>
                  <a:pt x="69" y="183"/>
                  <a:pt x="69" y="183"/>
                  <a:pt x="69" y="183"/>
                </a:cubicBezTo>
                <a:cubicBezTo>
                  <a:pt x="69" y="183"/>
                  <a:pt x="69" y="183"/>
                  <a:pt x="69" y="183"/>
                </a:cubicBezTo>
                <a:cubicBezTo>
                  <a:pt x="69" y="183"/>
                  <a:pt x="69" y="183"/>
                  <a:pt x="69" y="183"/>
                </a:cubicBezTo>
                <a:cubicBezTo>
                  <a:pt x="67" y="183"/>
                  <a:pt x="65" y="182"/>
                  <a:pt x="65" y="180"/>
                </a:cubicBezTo>
                <a:close/>
                <a:moveTo>
                  <a:pt x="63" y="160"/>
                </a:moveTo>
                <a:cubicBezTo>
                  <a:pt x="63" y="160"/>
                  <a:pt x="63" y="160"/>
                  <a:pt x="63" y="160"/>
                </a:cubicBezTo>
                <a:cubicBezTo>
                  <a:pt x="63" y="158"/>
                  <a:pt x="64" y="156"/>
                  <a:pt x="67" y="155"/>
                </a:cubicBezTo>
                <a:cubicBezTo>
                  <a:pt x="67" y="155"/>
                  <a:pt x="67" y="155"/>
                  <a:pt x="67" y="155"/>
                </a:cubicBezTo>
                <a:cubicBezTo>
                  <a:pt x="69" y="155"/>
                  <a:pt x="71" y="157"/>
                  <a:pt x="71" y="159"/>
                </a:cubicBezTo>
                <a:cubicBezTo>
                  <a:pt x="71" y="159"/>
                  <a:pt x="71" y="159"/>
                  <a:pt x="71" y="159"/>
                </a:cubicBezTo>
                <a:cubicBezTo>
                  <a:pt x="71" y="161"/>
                  <a:pt x="70" y="163"/>
                  <a:pt x="67" y="163"/>
                </a:cubicBezTo>
                <a:cubicBezTo>
                  <a:pt x="67" y="163"/>
                  <a:pt x="67" y="163"/>
                  <a:pt x="67" y="163"/>
                </a:cubicBezTo>
                <a:cubicBezTo>
                  <a:pt x="67" y="163"/>
                  <a:pt x="67" y="163"/>
                  <a:pt x="67" y="163"/>
                </a:cubicBezTo>
                <a:cubicBezTo>
                  <a:pt x="67" y="163"/>
                  <a:pt x="67" y="163"/>
                  <a:pt x="67" y="163"/>
                </a:cubicBezTo>
                <a:cubicBezTo>
                  <a:pt x="65" y="163"/>
                  <a:pt x="63" y="162"/>
                  <a:pt x="63" y="160"/>
                </a:cubicBezTo>
                <a:close/>
                <a:moveTo>
                  <a:pt x="61" y="140"/>
                </a:moveTo>
                <a:cubicBezTo>
                  <a:pt x="61" y="138"/>
                  <a:pt x="62" y="136"/>
                  <a:pt x="65" y="135"/>
                </a:cubicBezTo>
                <a:cubicBezTo>
                  <a:pt x="65" y="135"/>
                  <a:pt x="65" y="135"/>
                  <a:pt x="65" y="135"/>
                </a:cubicBezTo>
                <a:cubicBezTo>
                  <a:pt x="67" y="135"/>
                  <a:pt x="69" y="137"/>
                  <a:pt x="69" y="139"/>
                </a:cubicBezTo>
                <a:cubicBezTo>
                  <a:pt x="69" y="139"/>
                  <a:pt x="69" y="139"/>
                  <a:pt x="69" y="139"/>
                </a:cubicBezTo>
                <a:cubicBezTo>
                  <a:pt x="69" y="139"/>
                  <a:pt x="69" y="139"/>
                  <a:pt x="69" y="139"/>
                </a:cubicBezTo>
                <a:cubicBezTo>
                  <a:pt x="69" y="139"/>
                  <a:pt x="69" y="139"/>
                  <a:pt x="69" y="139"/>
                </a:cubicBezTo>
                <a:cubicBezTo>
                  <a:pt x="69" y="141"/>
                  <a:pt x="68" y="143"/>
                  <a:pt x="65" y="143"/>
                </a:cubicBezTo>
                <a:cubicBezTo>
                  <a:pt x="65" y="143"/>
                  <a:pt x="65" y="143"/>
                  <a:pt x="65" y="143"/>
                </a:cubicBezTo>
                <a:cubicBezTo>
                  <a:pt x="65" y="143"/>
                  <a:pt x="65" y="143"/>
                  <a:pt x="65" y="143"/>
                </a:cubicBezTo>
                <a:cubicBezTo>
                  <a:pt x="65" y="143"/>
                  <a:pt x="65" y="143"/>
                  <a:pt x="65" y="143"/>
                </a:cubicBezTo>
                <a:cubicBezTo>
                  <a:pt x="63" y="143"/>
                  <a:pt x="61" y="142"/>
                  <a:pt x="61" y="140"/>
                </a:cubicBezTo>
                <a:close/>
                <a:moveTo>
                  <a:pt x="59" y="120"/>
                </a:moveTo>
                <a:cubicBezTo>
                  <a:pt x="58" y="118"/>
                  <a:pt x="60" y="116"/>
                  <a:pt x="62" y="116"/>
                </a:cubicBezTo>
                <a:cubicBezTo>
                  <a:pt x="62" y="116"/>
                  <a:pt x="62" y="116"/>
                  <a:pt x="62" y="116"/>
                </a:cubicBezTo>
                <a:cubicBezTo>
                  <a:pt x="64" y="115"/>
                  <a:pt x="66" y="117"/>
                  <a:pt x="67" y="119"/>
                </a:cubicBezTo>
                <a:cubicBezTo>
                  <a:pt x="67" y="119"/>
                  <a:pt x="67" y="119"/>
                  <a:pt x="67" y="119"/>
                </a:cubicBezTo>
                <a:cubicBezTo>
                  <a:pt x="67" y="119"/>
                  <a:pt x="67" y="119"/>
                  <a:pt x="67" y="119"/>
                </a:cubicBezTo>
                <a:cubicBezTo>
                  <a:pt x="67" y="119"/>
                  <a:pt x="67" y="119"/>
                  <a:pt x="67" y="119"/>
                </a:cubicBezTo>
                <a:cubicBezTo>
                  <a:pt x="67" y="121"/>
                  <a:pt x="65" y="123"/>
                  <a:pt x="63" y="123"/>
                </a:cubicBezTo>
                <a:cubicBezTo>
                  <a:pt x="63" y="123"/>
                  <a:pt x="63" y="123"/>
                  <a:pt x="63" y="123"/>
                </a:cubicBezTo>
                <a:cubicBezTo>
                  <a:pt x="63" y="123"/>
                  <a:pt x="63" y="123"/>
                  <a:pt x="63" y="123"/>
                </a:cubicBezTo>
                <a:cubicBezTo>
                  <a:pt x="63" y="123"/>
                  <a:pt x="63" y="123"/>
                  <a:pt x="63" y="123"/>
                </a:cubicBezTo>
                <a:cubicBezTo>
                  <a:pt x="61" y="123"/>
                  <a:pt x="59" y="122"/>
                  <a:pt x="59" y="120"/>
                </a:cubicBezTo>
                <a:close/>
                <a:moveTo>
                  <a:pt x="56" y="100"/>
                </a:moveTo>
                <a:cubicBezTo>
                  <a:pt x="56" y="100"/>
                  <a:pt x="56" y="100"/>
                  <a:pt x="56" y="100"/>
                </a:cubicBezTo>
                <a:cubicBezTo>
                  <a:pt x="55" y="98"/>
                  <a:pt x="57" y="96"/>
                  <a:pt x="59" y="96"/>
                </a:cubicBezTo>
                <a:cubicBezTo>
                  <a:pt x="59" y="96"/>
                  <a:pt x="59" y="96"/>
                  <a:pt x="59" y="96"/>
                </a:cubicBezTo>
                <a:cubicBezTo>
                  <a:pt x="61" y="95"/>
                  <a:pt x="63" y="97"/>
                  <a:pt x="64" y="99"/>
                </a:cubicBezTo>
                <a:cubicBezTo>
                  <a:pt x="64" y="99"/>
                  <a:pt x="64" y="99"/>
                  <a:pt x="64" y="99"/>
                </a:cubicBezTo>
                <a:cubicBezTo>
                  <a:pt x="64" y="101"/>
                  <a:pt x="63" y="103"/>
                  <a:pt x="60" y="104"/>
                </a:cubicBezTo>
                <a:cubicBezTo>
                  <a:pt x="60" y="104"/>
                  <a:pt x="60" y="104"/>
                  <a:pt x="60" y="104"/>
                </a:cubicBezTo>
                <a:cubicBezTo>
                  <a:pt x="60" y="104"/>
                  <a:pt x="60" y="104"/>
                  <a:pt x="60" y="104"/>
                </a:cubicBezTo>
                <a:cubicBezTo>
                  <a:pt x="60" y="104"/>
                  <a:pt x="60" y="104"/>
                  <a:pt x="60" y="104"/>
                </a:cubicBezTo>
                <a:cubicBezTo>
                  <a:pt x="58" y="104"/>
                  <a:pt x="56" y="102"/>
                  <a:pt x="56" y="100"/>
                </a:cubicBezTo>
                <a:close/>
                <a:moveTo>
                  <a:pt x="52" y="81"/>
                </a:moveTo>
                <a:cubicBezTo>
                  <a:pt x="52" y="79"/>
                  <a:pt x="53" y="76"/>
                  <a:pt x="55" y="76"/>
                </a:cubicBezTo>
                <a:cubicBezTo>
                  <a:pt x="55" y="76"/>
                  <a:pt x="55" y="76"/>
                  <a:pt x="55" y="76"/>
                </a:cubicBezTo>
                <a:cubicBezTo>
                  <a:pt x="58" y="76"/>
                  <a:pt x="60" y="77"/>
                  <a:pt x="60" y="79"/>
                </a:cubicBezTo>
                <a:cubicBezTo>
                  <a:pt x="60" y="79"/>
                  <a:pt x="60" y="79"/>
                  <a:pt x="60" y="79"/>
                </a:cubicBezTo>
                <a:cubicBezTo>
                  <a:pt x="61" y="81"/>
                  <a:pt x="59" y="83"/>
                  <a:pt x="57" y="84"/>
                </a:cubicBezTo>
                <a:cubicBezTo>
                  <a:pt x="57" y="84"/>
                  <a:pt x="57" y="84"/>
                  <a:pt x="57" y="84"/>
                </a:cubicBezTo>
                <a:cubicBezTo>
                  <a:pt x="57" y="84"/>
                  <a:pt x="56" y="84"/>
                  <a:pt x="56" y="84"/>
                </a:cubicBezTo>
                <a:cubicBezTo>
                  <a:pt x="56" y="84"/>
                  <a:pt x="56" y="84"/>
                  <a:pt x="56" y="84"/>
                </a:cubicBezTo>
                <a:cubicBezTo>
                  <a:pt x="54" y="84"/>
                  <a:pt x="53" y="83"/>
                  <a:pt x="52" y="81"/>
                </a:cubicBezTo>
                <a:close/>
                <a:moveTo>
                  <a:pt x="48" y="61"/>
                </a:moveTo>
                <a:cubicBezTo>
                  <a:pt x="47" y="59"/>
                  <a:pt x="48" y="57"/>
                  <a:pt x="50" y="57"/>
                </a:cubicBezTo>
                <a:cubicBezTo>
                  <a:pt x="50" y="57"/>
                  <a:pt x="50" y="57"/>
                  <a:pt x="50" y="57"/>
                </a:cubicBezTo>
                <a:cubicBezTo>
                  <a:pt x="53" y="56"/>
                  <a:pt x="55" y="57"/>
                  <a:pt x="55" y="59"/>
                </a:cubicBezTo>
                <a:cubicBezTo>
                  <a:pt x="55" y="59"/>
                  <a:pt x="55" y="59"/>
                  <a:pt x="55" y="59"/>
                </a:cubicBezTo>
                <a:cubicBezTo>
                  <a:pt x="56" y="61"/>
                  <a:pt x="55" y="64"/>
                  <a:pt x="53" y="64"/>
                </a:cubicBezTo>
                <a:cubicBezTo>
                  <a:pt x="53" y="64"/>
                  <a:pt x="53" y="64"/>
                  <a:pt x="53" y="64"/>
                </a:cubicBezTo>
                <a:cubicBezTo>
                  <a:pt x="52" y="64"/>
                  <a:pt x="52" y="64"/>
                  <a:pt x="52" y="64"/>
                </a:cubicBezTo>
                <a:cubicBezTo>
                  <a:pt x="52" y="64"/>
                  <a:pt x="52" y="64"/>
                  <a:pt x="52" y="64"/>
                </a:cubicBezTo>
                <a:cubicBezTo>
                  <a:pt x="50" y="64"/>
                  <a:pt x="48" y="63"/>
                  <a:pt x="48" y="61"/>
                </a:cubicBezTo>
                <a:close/>
                <a:moveTo>
                  <a:pt x="42" y="43"/>
                </a:moveTo>
                <a:cubicBezTo>
                  <a:pt x="42" y="43"/>
                  <a:pt x="42" y="43"/>
                  <a:pt x="42" y="43"/>
                </a:cubicBezTo>
                <a:cubicBezTo>
                  <a:pt x="41" y="41"/>
                  <a:pt x="42" y="38"/>
                  <a:pt x="44" y="38"/>
                </a:cubicBezTo>
                <a:cubicBezTo>
                  <a:pt x="44" y="38"/>
                  <a:pt x="44" y="38"/>
                  <a:pt x="44" y="38"/>
                </a:cubicBezTo>
                <a:cubicBezTo>
                  <a:pt x="46" y="37"/>
                  <a:pt x="48" y="38"/>
                  <a:pt x="49" y="40"/>
                </a:cubicBezTo>
                <a:cubicBezTo>
                  <a:pt x="49" y="40"/>
                  <a:pt x="49" y="40"/>
                  <a:pt x="49" y="40"/>
                </a:cubicBezTo>
                <a:cubicBezTo>
                  <a:pt x="49" y="40"/>
                  <a:pt x="49" y="40"/>
                  <a:pt x="49" y="40"/>
                </a:cubicBezTo>
                <a:cubicBezTo>
                  <a:pt x="49" y="40"/>
                  <a:pt x="49" y="40"/>
                  <a:pt x="49" y="40"/>
                </a:cubicBezTo>
                <a:cubicBezTo>
                  <a:pt x="50" y="42"/>
                  <a:pt x="49" y="44"/>
                  <a:pt x="47" y="45"/>
                </a:cubicBezTo>
                <a:cubicBezTo>
                  <a:pt x="47" y="45"/>
                  <a:pt x="47" y="45"/>
                  <a:pt x="47" y="45"/>
                </a:cubicBezTo>
                <a:cubicBezTo>
                  <a:pt x="46" y="45"/>
                  <a:pt x="46" y="45"/>
                  <a:pt x="45" y="45"/>
                </a:cubicBezTo>
                <a:cubicBezTo>
                  <a:pt x="45" y="45"/>
                  <a:pt x="45" y="45"/>
                  <a:pt x="45" y="45"/>
                </a:cubicBezTo>
                <a:cubicBezTo>
                  <a:pt x="44" y="45"/>
                  <a:pt x="42" y="44"/>
                  <a:pt x="42" y="43"/>
                </a:cubicBezTo>
                <a:close/>
                <a:moveTo>
                  <a:pt x="33" y="26"/>
                </a:moveTo>
                <a:cubicBezTo>
                  <a:pt x="32" y="24"/>
                  <a:pt x="32" y="21"/>
                  <a:pt x="34" y="20"/>
                </a:cubicBezTo>
                <a:cubicBezTo>
                  <a:pt x="34" y="20"/>
                  <a:pt x="34" y="20"/>
                  <a:pt x="34" y="20"/>
                </a:cubicBezTo>
                <a:cubicBezTo>
                  <a:pt x="36" y="19"/>
                  <a:pt x="38" y="20"/>
                  <a:pt x="40" y="21"/>
                </a:cubicBezTo>
                <a:cubicBezTo>
                  <a:pt x="40" y="21"/>
                  <a:pt x="40" y="21"/>
                  <a:pt x="40" y="21"/>
                </a:cubicBezTo>
                <a:cubicBezTo>
                  <a:pt x="40" y="21"/>
                  <a:pt x="40" y="21"/>
                  <a:pt x="40" y="21"/>
                </a:cubicBezTo>
                <a:cubicBezTo>
                  <a:pt x="40" y="21"/>
                  <a:pt x="40" y="21"/>
                  <a:pt x="40" y="21"/>
                </a:cubicBezTo>
                <a:cubicBezTo>
                  <a:pt x="41" y="23"/>
                  <a:pt x="40" y="26"/>
                  <a:pt x="38" y="27"/>
                </a:cubicBezTo>
                <a:cubicBezTo>
                  <a:pt x="38" y="27"/>
                  <a:pt x="38" y="27"/>
                  <a:pt x="38" y="27"/>
                </a:cubicBezTo>
                <a:cubicBezTo>
                  <a:pt x="38" y="27"/>
                  <a:pt x="37" y="28"/>
                  <a:pt x="36" y="28"/>
                </a:cubicBezTo>
                <a:cubicBezTo>
                  <a:pt x="36" y="28"/>
                  <a:pt x="36" y="28"/>
                  <a:pt x="36" y="28"/>
                </a:cubicBezTo>
                <a:cubicBezTo>
                  <a:pt x="35" y="28"/>
                  <a:pt x="34" y="27"/>
                  <a:pt x="33" y="26"/>
                </a:cubicBezTo>
                <a:close/>
                <a:moveTo>
                  <a:pt x="20" y="13"/>
                </a:moveTo>
                <a:cubicBezTo>
                  <a:pt x="19" y="12"/>
                  <a:pt x="18" y="9"/>
                  <a:pt x="19" y="7"/>
                </a:cubicBezTo>
                <a:cubicBezTo>
                  <a:pt x="19" y="7"/>
                  <a:pt x="19" y="7"/>
                  <a:pt x="19" y="7"/>
                </a:cubicBezTo>
                <a:cubicBezTo>
                  <a:pt x="20" y="5"/>
                  <a:pt x="23" y="5"/>
                  <a:pt x="25" y="6"/>
                </a:cubicBezTo>
                <a:cubicBezTo>
                  <a:pt x="25" y="6"/>
                  <a:pt x="25" y="6"/>
                  <a:pt x="25" y="6"/>
                </a:cubicBezTo>
                <a:cubicBezTo>
                  <a:pt x="25" y="6"/>
                  <a:pt x="25" y="6"/>
                  <a:pt x="25" y="6"/>
                </a:cubicBezTo>
                <a:cubicBezTo>
                  <a:pt x="25" y="6"/>
                  <a:pt x="25" y="6"/>
                  <a:pt x="25" y="6"/>
                </a:cubicBezTo>
                <a:cubicBezTo>
                  <a:pt x="27" y="7"/>
                  <a:pt x="27" y="10"/>
                  <a:pt x="26" y="12"/>
                </a:cubicBezTo>
                <a:cubicBezTo>
                  <a:pt x="26" y="12"/>
                  <a:pt x="26" y="12"/>
                  <a:pt x="26" y="12"/>
                </a:cubicBezTo>
                <a:cubicBezTo>
                  <a:pt x="25" y="13"/>
                  <a:pt x="24" y="13"/>
                  <a:pt x="23" y="13"/>
                </a:cubicBezTo>
                <a:cubicBezTo>
                  <a:pt x="23" y="13"/>
                  <a:pt x="23" y="13"/>
                  <a:pt x="23" y="13"/>
                </a:cubicBezTo>
                <a:cubicBezTo>
                  <a:pt x="22" y="13"/>
                  <a:pt x="21" y="13"/>
                  <a:pt x="20" y="13"/>
                </a:cubicBezTo>
                <a:close/>
                <a:moveTo>
                  <a:pt x="0" y="4"/>
                </a:moveTo>
                <a:cubicBezTo>
                  <a:pt x="0" y="2"/>
                  <a:pt x="2" y="0"/>
                  <a:pt x="4" y="0"/>
                </a:cubicBezTo>
                <a:cubicBezTo>
                  <a:pt x="4" y="0"/>
                  <a:pt x="4" y="0"/>
                  <a:pt x="4" y="0"/>
                </a:cubicBezTo>
                <a:cubicBezTo>
                  <a:pt x="4" y="0"/>
                  <a:pt x="4" y="0"/>
                  <a:pt x="4" y="0"/>
                </a:cubicBezTo>
                <a:cubicBezTo>
                  <a:pt x="4" y="0"/>
                  <a:pt x="4" y="0"/>
                  <a:pt x="4" y="0"/>
                </a:cubicBezTo>
                <a:cubicBezTo>
                  <a:pt x="6" y="0"/>
                  <a:pt x="8" y="2"/>
                  <a:pt x="8" y="4"/>
                </a:cubicBezTo>
                <a:cubicBezTo>
                  <a:pt x="8" y="4"/>
                  <a:pt x="8" y="4"/>
                  <a:pt x="8" y="4"/>
                </a:cubicBezTo>
                <a:cubicBezTo>
                  <a:pt x="8" y="6"/>
                  <a:pt x="6" y="8"/>
                  <a:pt x="4" y="8"/>
                </a:cubicBezTo>
                <a:cubicBezTo>
                  <a:pt x="4" y="8"/>
                  <a:pt x="4" y="8"/>
                  <a:pt x="4" y="8"/>
                </a:cubicBezTo>
                <a:cubicBezTo>
                  <a:pt x="2" y="8"/>
                  <a:pt x="0" y="6"/>
                  <a:pt x="0" y="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3" name="Freeform 43">
            <a:extLst>
              <a:ext uri="{FF2B5EF4-FFF2-40B4-BE49-F238E27FC236}">
                <a16:creationId xmlns:a16="http://schemas.microsoft.com/office/drawing/2014/main" id="{80F536E0-36FA-415C-9B18-1E33BD570094}"/>
              </a:ext>
            </a:extLst>
          </p:cNvPr>
          <p:cNvSpPr>
            <a:spLocks noEditPoints="1"/>
          </p:cNvSpPr>
          <p:nvPr/>
        </p:nvSpPr>
        <p:spPr bwMode="auto">
          <a:xfrm>
            <a:off x="4566443" y="3951288"/>
            <a:ext cx="484188" cy="1311275"/>
          </a:xfrm>
          <a:custGeom>
            <a:avLst/>
            <a:gdLst>
              <a:gd name="T0" fmla="*/ 1 w 127"/>
              <a:gd name="T1" fmla="*/ 339 h 344"/>
              <a:gd name="T2" fmla="*/ 7 w 127"/>
              <a:gd name="T3" fmla="*/ 337 h 344"/>
              <a:gd name="T4" fmla="*/ 7 w 127"/>
              <a:gd name="T5" fmla="*/ 343 h 344"/>
              <a:gd name="T6" fmla="*/ 22 w 127"/>
              <a:gd name="T7" fmla="*/ 337 h 344"/>
              <a:gd name="T8" fmla="*/ 25 w 127"/>
              <a:gd name="T9" fmla="*/ 330 h 344"/>
              <a:gd name="T10" fmla="*/ 20 w 127"/>
              <a:gd name="T11" fmla="*/ 330 h 344"/>
              <a:gd name="T12" fmla="*/ 34 w 127"/>
              <a:gd name="T13" fmla="*/ 321 h 344"/>
              <a:gd name="T14" fmla="*/ 35 w 127"/>
              <a:gd name="T15" fmla="*/ 313 h 344"/>
              <a:gd name="T16" fmla="*/ 34 w 127"/>
              <a:gd name="T17" fmla="*/ 321 h 344"/>
              <a:gd name="T18" fmla="*/ 45 w 127"/>
              <a:gd name="T19" fmla="*/ 299 h 344"/>
              <a:gd name="T20" fmla="*/ 37 w 127"/>
              <a:gd name="T21" fmla="*/ 297 h 344"/>
              <a:gd name="T22" fmla="*/ 46 w 127"/>
              <a:gd name="T23" fmla="*/ 283 h 344"/>
              <a:gd name="T24" fmla="*/ 46 w 127"/>
              <a:gd name="T25" fmla="*/ 275 h 344"/>
              <a:gd name="T26" fmla="*/ 42 w 127"/>
              <a:gd name="T27" fmla="*/ 278 h 344"/>
              <a:gd name="T28" fmla="*/ 49 w 127"/>
              <a:gd name="T29" fmla="*/ 263 h 344"/>
              <a:gd name="T30" fmla="*/ 50 w 127"/>
              <a:gd name="T31" fmla="*/ 255 h 344"/>
              <a:gd name="T32" fmla="*/ 45 w 127"/>
              <a:gd name="T33" fmla="*/ 258 h 344"/>
              <a:gd name="T34" fmla="*/ 52 w 127"/>
              <a:gd name="T35" fmla="*/ 243 h 344"/>
              <a:gd name="T36" fmla="*/ 52 w 127"/>
              <a:gd name="T37" fmla="*/ 235 h 344"/>
              <a:gd name="T38" fmla="*/ 52 w 127"/>
              <a:gd name="T39" fmla="*/ 243 h 344"/>
              <a:gd name="T40" fmla="*/ 58 w 127"/>
              <a:gd name="T41" fmla="*/ 220 h 344"/>
              <a:gd name="T42" fmla="*/ 50 w 127"/>
              <a:gd name="T43" fmla="*/ 219 h 344"/>
              <a:gd name="T44" fmla="*/ 56 w 127"/>
              <a:gd name="T45" fmla="*/ 203 h 344"/>
              <a:gd name="T46" fmla="*/ 57 w 127"/>
              <a:gd name="T47" fmla="*/ 195 h 344"/>
              <a:gd name="T48" fmla="*/ 56 w 127"/>
              <a:gd name="T49" fmla="*/ 203 h 344"/>
              <a:gd name="T50" fmla="*/ 62 w 127"/>
              <a:gd name="T51" fmla="*/ 180 h 344"/>
              <a:gd name="T52" fmla="*/ 54 w 127"/>
              <a:gd name="T53" fmla="*/ 179 h 344"/>
              <a:gd name="T54" fmla="*/ 60 w 127"/>
              <a:gd name="T55" fmla="*/ 163 h 344"/>
              <a:gd name="T56" fmla="*/ 61 w 127"/>
              <a:gd name="T57" fmla="*/ 155 h 344"/>
              <a:gd name="T58" fmla="*/ 56 w 127"/>
              <a:gd name="T59" fmla="*/ 159 h 344"/>
              <a:gd name="T60" fmla="*/ 62 w 127"/>
              <a:gd name="T61" fmla="*/ 143 h 344"/>
              <a:gd name="T62" fmla="*/ 63 w 127"/>
              <a:gd name="T63" fmla="*/ 135 h 344"/>
              <a:gd name="T64" fmla="*/ 58 w 127"/>
              <a:gd name="T65" fmla="*/ 139 h 344"/>
              <a:gd name="T66" fmla="*/ 65 w 127"/>
              <a:gd name="T67" fmla="*/ 124 h 344"/>
              <a:gd name="T68" fmla="*/ 65 w 127"/>
              <a:gd name="T69" fmla="*/ 116 h 344"/>
              <a:gd name="T70" fmla="*/ 61 w 127"/>
              <a:gd name="T71" fmla="*/ 119 h 344"/>
              <a:gd name="T72" fmla="*/ 68 w 127"/>
              <a:gd name="T73" fmla="*/ 104 h 344"/>
              <a:gd name="T74" fmla="*/ 68 w 127"/>
              <a:gd name="T75" fmla="*/ 96 h 344"/>
              <a:gd name="T76" fmla="*/ 68 w 127"/>
              <a:gd name="T77" fmla="*/ 104 h 344"/>
              <a:gd name="T78" fmla="*/ 75 w 127"/>
              <a:gd name="T79" fmla="*/ 81 h 344"/>
              <a:gd name="T80" fmla="*/ 67 w 127"/>
              <a:gd name="T81" fmla="*/ 79 h 344"/>
              <a:gd name="T82" fmla="*/ 76 w 127"/>
              <a:gd name="T83" fmla="*/ 64 h 344"/>
              <a:gd name="T84" fmla="*/ 77 w 127"/>
              <a:gd name="T85" fmla="*/ 57 h 344"/>
              <a:gd name="T86" fmla="*/ 76 w 127"/>
              <a:gd name="T87" fmla="*/ 64 h 344"/>
              <a:gd name="T88" fmla="*/ 86 w 127"/>
              <a:gd name="T89" fmla="*/ 43 h 344"/>
              <a:gd name="T90" fmla="*/ 78 w 127"/>
              <a:gd name="T91" fmla="*/ 40 h 344"/>
              <a:gd name="T92" fmla="*/ 82 w 127"/>
              <a:gd name="T93" fmla="*/ 46 h 344"/>
              <a:gd name="T94" fmla="*/ 94 w 127"/>
              <a:gd name="T95" fmla="*/ 26 h 344"/>
              <a:gd name="T96" fmla="*/ 88 w 127"/>
              <a:gd name="T97" fmla="*/ 22 h 344"/>
              <a:gd name="T98" fmla="*/ 91 w 127"/>
              <a:gd name="T99" fmla="*/ 28 h 344"/>
              <a:gd name="T100" fmla="*/ 107 w 127"/>
              <a:gd name="T101" fmla="*/ 13 h 344"/>
              <a:gd name="T102" fmla="*/ 103 w 127"/>
              <a:gd name="T103" fmla="*/ 6 h 344"/>
              <a:gd name="T104" fmla="*/ 126 w 127"/>
              <a:gd name="T105" fmla="*/ 7 h 344"/>
              <a:gd name="T106" fmla="*/ 121 w 127"/>
              <a:gd name="T107" fmla="*/ 1 h 344"/>
              <a:gd name="T108" fmla="*/ 122 w 127"/>
              <a:gd name="T109" fmla="*/ 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27" h="344">
                <a:moveTo>
                  <a:pt x="4" y="344"/>
                </a:moveTo>
                <a:cubicBezTo>
                  <a:pt x="3" y="344"/>
                  <a:pt x="2" y="344"/>
                  <a:pt x="2" y="343"/>
                </a:cubicBezTo>
                <a:cubicBezTo>
                  <a:pt x="1" y="342"/>
                  <a:pt x="0" y="341"/>
                  <a:pt x="0" y="340"/>
                </a:cubicBezTo>
                <a:cubicBezTo>
                  <a:pt x="0" y="340"/>
                  <a:pt x="0" y="339"/>
                  <a:pt x="1" y="339"/>
                </a:cubicBezTo>
                <a:cubicBezTo>
                  <a:pt x="1" y="338"/>
                  <a:pt x="1" y="338"/>
                  <a:pt x="2" y="337"/>
                </a:cubicBezTo>
                <a:cubicBezTo>
                  <a:pt x="2" y="337"/>
                  <a:pt x="4" y="336"/>
                  <a:pt x="5" y="336"/>
                </a:cubicBezTo>
                <a:cubicBezTo>
                  <a:pt x="5" y="336"/>
                  <a:pt x="6" y="336"/>
                  <a:pt x="6" y="337"/>
                </a:cubicBezTo>
                <a:cubicBezTo>
                  <a:pt x="6" y="337"/>
                  <a:pt x="6" y="337"/>
                  <a:pt x="7" y="337"/>
                </a:cubicBezTo>
                <a:cubicBezTo>
                  <a:pt x="7" y="337"/>
                  <a:pt x="7" y="337"/>
                  <a:pt x="7" y="337"/>
                </a:cubicBezTo>
                <a:cubicBezTo>
                  <a:pt x="8" y="338"/>
                  <a:pt x="8" y="339"/>
                  <a:pt x="8" y="340"/>
                </a:cubicBezTo>
                <a:cubicBezTo>
                  <a:pt x="8" y="341"/>
                  <a:pt x="8" y="341"/>
                  <a:pt x="8" y="342"/>
                </a:cubicBezTo>
                <a:cubicBezTo>
                  <a:pt x="8" y="342"/>
                  <a:pt x="8" y="343"/>
                  <a:pt x="7" y="343"/>
                </a:cubicBezTo>
                <a:cubicBezTo>
                  <a:pt x="7" y="343"/>
                  <a:pt x="6" y="344"/>
                  <a:pt x="6" y="344"/>
                </a:cubicBezTo>
                <a:cubicBezTo>
                  <a:pt x="5" y="344"/>
                  <a:pt x="5" y="344"/>
                  <a:pt x="4" y="344"/>
                </a:cubicBezTo>
                <a:close/>
                <a:moveTo>
                  <a:pt x="22" y="337"/>
                </a:moveTo>
                <a:cubicBezTo>
                  <a:pt x="22" y="337"/>
                  <a:pt x="22" y="337"/>
                  <a:pt x="22" y="337"/>
                </a:cubicBezTo>
                <a:cubicBezTo>
                  <a:pt x="23" y="337"/>
                  <a:pt x="24" y="337"/>
                  <a:pt x="25" y="336"/>
                </a:cubicBezTo>
                <a:cubicBezTo>
                  <a:pt x="25" y="336"/>
                  <a:pt x="25" y="336"/>
                  <a:pt x="25" y="336"/>
                </a:cubicBezTo>
                <a:cubicBezTo>
                  <a:pt x="27" y="334"/>
                  <a:pt x="27" y="332"/>
                  <a:pt x="25" y="330"/>
                </a:cubicBezTo>
                <a:cubicBezTo>
                  <a:pt x="25" y="330"/>
                  <a:pt x="25" y="330"/>
                  <a:pt x="25" y="330"/>
                </a:cubicBezTo>
                <a:cubicBezTo>
                  <a:pt x="24" y="329"/>
                  <a:pt x="21" y="329"/>
                  <a:pt x="20" y="330"/>
                </a:cubicBezTo>
                <a:cubicBezTo>
                  <a:pt x="20" y="330"/>
                  <a:pt x="20" y="330"/>
                  <a:pt x="20" y="330"/>
                </a:cubicBezTo>
                <a:cubicBezTo>
                  <a:pt x="20" y="330"/>
                  <a:pt x="20" y="330"/>
                  <a:pt x="20" y="330"/>
                </a:cubicBezTo>
                <a:cubicBezTo>
                  <a:pt x="20" y="330"/>
                  <a:pt x="20" y="330"/>
                  <a:pt x="20" y="330"/>
                </a:cubicBezTo>
                <a:cubicBezTo>
                  <a:pt x="18" y="331"/>
                  <a:pt x="18" y="334"/>
                  <a:pt x="19" y="336"/>
                </a:cubicBezTo>
                <a:cubicBezTo>
                  <a:pt x="20" y="337"/>
                  <a:pt x="21" y="337"/>
                  <a:pt x="22" y="337"/>
                </a:cubicBezTo>
                <a:close/>
                <a:moveTo>
                  <a:pt x="34" y="321"/>
                </a:moveTo>
                <a:cubicBezTo>
                  <a:pt x="34" y="321"/>
                  <a:pt x="34" y="321"/>
                  <a:pt x="34" y="321"/>
                </a:cubicBezTo>
                <a:cubicBezTo>
                  <a:pt x="35" y="321"/>
                  <a:pt x="37" y="320"/>
                  <a:pt x="37" y="318"/>
                </a:cubicBezTo>
                <a:cubicBezTo>
                  <a:pt x="37" y="318"/>
                  <a:pt x="37" y="318"/>
                  <a:pt x="37" y="318"/>
                </a:cubicBezTo>
                <a:cubicBezTo>
                  <a:pt x="38" y="316"/>
                  <a:pt x="37" y="314"/>
                  <a:pt x="35" y="313"/>
                </a:cubicBezTo>
                <a:cubicBezTo>
                  <a:pt x="35" y="313"/>
                  <a:pt x="35" y="313"/>
                  <a:pt x="35" y="313"/>
                </a:cubicBezTo>
                <a:cubicBezTo>
                  <a:pt x="33" y="312"/>
                  <a:pt x="31" y="313"/>
                  <a:pt x="30" y="315"/>
                </a:cubicBezTo>
                <a:cubicBezTo>
                  <a:pt x="30" y="315"/>
                  <a:pt x="30" y="315"/>
                  <a:pt x="30" y="315"/>
                </a:cubicBezTo>
                <a:cubicBezTo>
                  <a:pt x="29" y="317"/>
                  <a:pt x="30" y="319"/>
                  <a:pt x="32" y="320"/>
                </a:cubicBezTo>
                <a:cubicBezTo>
                  <a:pt x="33" y="321"/>
                  <a:pt x="33" y="321"/>
                  <a:pt x="34" y="321"/>
                </a:cubicBezTo>
                <a:close/>
                <a:moveTo>
                  <a:pt x="41" y="302"/>
                </a:moveTo>
                <a:cubicBezTo>
                  <a:pt x="41" y="302"/>
                  <a:pt x="41" y="302"/>
                  <a:pt x="41" y="302"/>
                </a:cubicBezTo>
                <a:cubicBezTo>
                  <a:pt x="43" y="302"/>
                  <a:pt x="44" y="301"/>
                  <a:pt x="45" y="299"/>
                </a:cubicBezTo>
                <a:cubicBezTo>
                  <a:pt x="45" y="299"/>
                  <a:pt x="45" y="299"/>
                  <a:pt x="45" y="299"/>
                </a:cubicBezTo>
                <a:cubicBezTo>
                  <a:pt x="45" y="297"/>
                  <a:pt x="44" y="295"/>
                  <a:pt x="42" y="294"/>
                </a:cubicBezTo>
                <a:cubicBezTo>
                  <a:pt x="42" y="294"/>
                  <a:pt x="42" y="294"/>
                  <a:pt x="42" y="294"/>
                </a:cubicBezTo>
                <a:cubicBezTo>
                  <a:pt x="40" y="294"/>
                  <a:pt x="38" y="295"/>
                  <a:pt x="37" y="297"/>
                </a:cubicBezTo>
                <a:cubicBezTo>
                  <a:pt x="37" y="297"/>
                  <a:pt x="37" y="297"/>
                  <a:pt x="37" y="297"/>
                </a:cubicBezTo>
                <a:cubicBezTo>
                  <a:pt x="36" y="299"/>
                  <a:pt x="38" y="301"/>
                  <a:pt x="40" y="302"/>
                </a:cubicBezTo>
                <a:cubicBezTo>
                  <a:pt x="40" y="302"/>
                  <a:pt x="40" y="302"/>
                  <a:pt x="41" y="302"/>
                </a:cubicBezTo>
                <a:close/>
                <a:moveTo>
                  <a:pt x="46" y="283"/>
                </a:moveTo>
                <a:cubicBezTo>
                  <a:pt x="46" y="283"/>
                  <a:pt x="46" y="283"/>
                  <a:pt x="46" y="283"/>
                </a:cubicBezTo>
                <a:cubicBezTo>
                  <a:pt x="47" y="283"/>
                  <a:pt x="49" y="281"/>
                  <a:pt x="49" y="279"/>
                </a:cubicBezTo>
                <a:cubicBezTo>
                  <a:pt x="50" y="279"/>
                  <a:pt x="50" y="279"/>
                  <a:pt x="50" y="279"/>
                </a:cubicBezTo>
                <a:cubicBezTo>
                  <a:pt x="50" y="277"/>
                  <a:pt x="49" y="275"/>
                  <a:pt x="46" y="275"/>
                </a:cubicBezTo>
                <a:cubicBezTo>
                  <a:pt x="46" y="275"/>
                  <a:pt x="46" y="275"/>
                  <a:pt x="46" y="275"/>
                </a:cubicBezTo>
                <a:cubicBezTo>
                  <a:pt x="44" y="274"/>
                  <a:pt x="42" y="276"/>
                  <a:pt x="42" y="278"/>
                </a:cubicBezTo>
                <a:cubicBezTo>
                  <a:pt x="42" y="278"/>
                  <a:pt x="42" y="278"/>
                  <a:pt x="42" y="278"/>
                </a:cubicBezTo>
                <a:cubicBezTo>
                  <a:pt x="42" y="278"/>
                  <a:pt x="42" y="278"/>
                  <a:pt x="42" y="278"/>
                </a:cubicBezTo>
                <a:cubicBezTo>
                  <a:pt x="42" y="278"/>
                  <a:pt x="42" y="278"/>
                  <a:pt x="42" y="278"/>
                </a:cubicBezTo>
                <a:cubicBezTo>
                  <a:pt x="41" y="280"/>
                  <a:pt x="43" y="282"/>
                  <a:pt x="45" y="282"/>
                </a:cubicBezTo>
                <a:cubicBezTo>
                  <a:pt x="45" y="283"/>
                  <a:pt x="45" y="283"/>
                  <a:pt x="46" y="283"/>
                </a:cubicBezTo>
                <a:close/>
                <a:moveTo>
                  <a:pt x="49" y="263"/>
                </a:moveTo>
                <a:cubicBezTo>
                  <a:pt x="49" y="263"/>
                  <a:pt x="49" y="263"/>
                  <a:pt x="49" y="263"/>
                </a:cubicBezTo>
                <a:cubicBezTo>
                  <a:pt x="51" y="263"/>
                  <a:pt x="53" y="261"/>
                  <a:pt x="53" y="259"/>
                </a:cubicBezTo>
                <a:cubicBezTo>
                  <a:pt x="53" y="259"/>
                  <a:pt x="53" y="259"/>
                  <a:pt x="53" y="259"/>
                </a:cubicBezTo>
                <a:cubicBezTo>
                  <a:pt x="53" y="257"/>
                  <a:pt x="52" y="255"/>
                  <a:pt x="50" y="255"/>
                </a:cubicBezTo>
                <a:cubicBezTo>
                  <a:pt x="50" y="255"/>
                  <a:pt x="50" y="255"/>
                  <a:pt x="50" y="255"/>
                </a:cubicBezTo>
                <a:cubicBezTo>
                  <a:pt x="48" y="255"/>
                  <a:pt x="46" y="256"/>
                  <a:pt x="45" y="258"/>
                </a:cubicBezTo>
                <a:cubicBezTo>
                  <a:pt x="45" y="258"/>
                  <a:pt x="45" y="258"/>
                  <a:pt x="45" y="258"/>
                </a:cubicBezTo>
                <a:cubicBezTo>
                  <a:pt x="45" y="258"/>
                  <a:pt x="45" y="258"/>
                  <a:pt x="45" y="258"/>
                </a:cubicBezTo>
                <a:cubicBezTo>
                  <a:pt x="45" y="258"/>
                  <a:pt x="45" y="258"/>
                  <a:pt x="45" y="258"/>
                </a:cubicBezTo>
                <a:cubicBezTo>
                  <a:pt x="45" y="260"/>
                  <a:pt x="46" y="262"/>
                  <a:pt x="49" y="263"/>
                </a:cubicBezTo>
                <a:cubicBezTo>
                  <a:pt x="49" y="263"/>
                  <a:pt x="49" y="263"/>
                  <a:pt x="49" y="263"/>
                </a:cubicBezTo>
                <a:close/>
                <a:moveTo>
                  <a:pt x="52" y="243"/>
                </a:moveTo>
                <a:cubicBezTo>
                  <a:pt x="52" y="243"/>
                  <a:pt x="52" y="243"/>
                  <a:pt x="52" y="243"/>
                </a:cubicBezTo>
                <a:cubicBezTo>
                  <a:pt x="54" y="243"/>
                  <a:pt x="56" y="242"/>
                  <a:pt x="56" y="240"/>
                </a:cubicBezTo>
                <a:cubicBezTo>
                  <a:pt x="56" y="240"/>
                  <a:pt x="56" y="240"/>
                  <a:pt x="56" y="240"/>
                </a:cubicBezTo>
                <a:cubicBezTo>
                  <a:pt x="56" y="237"/>
                  <a:pt x="55" y="235"/>
                  <a:pt x="52" y="235"/>
                </a:cubicBezTo>
                <a:cubicBezTo>
                  <a:pt x="52" y="235"/>
                  <a:pt x="52" y="235"/>
                  <a:pt x="52" y="235"/>
                </a:cubicBezTo>
                <a:cubicBezTo>
                  <a:pt x="50" y="235"/>
                  <a:pt x="48" y="236"/>
                  <a:pt x="48" y="239"/>
                </a:cubicBezTo>
                <a:cubicBezTo>
                  <a:pt x="48" y="239"/>
                  <a:pt x="48" y="239"/>
                  <a:pt x="48" y="239"/>
                </a:cubicBezTo>
                <a:cubicBezTo>
                  <a:pt x="48" y="241"/>
                  <a:pt x="49" y="243"/>
                  <a:pt x="51" y="243"/>
                </a:cubicBezTo>
                <a:cubicBezTo>
                  <a:pt x="52" y="243"/>
                  <a:pt x="52" y="243"/>
                  <a:pt x="52" y="243"/>
                </a:cubicBezTo>
                <a:close/>
                <a:moveTo>
                  <a:pt x="54" y="223"/>
                </a:moveTo>
                <a:cubicBezTo>
                  <a:pt x="54" y="223"/>
                  <a:pt x="54" y="223"/>
                  <a:pt x="54" y="223"/>
                </a:cubicBezTo>
                <a:cubicBezTo>
                  <a:pt x="56" y="223"/>
                  <a:pt x="58" y="222"/>
                  <a:pt x="58" y="220"/>
                </a:cubicBezTo>
                <a:cubicBezTo>
                  <a:pt x="58" y="220"/>
                  <a:pt x="58" y="220"/>
                  <a:pt x="58" y="220"/>
                </a:cubicBezTo>
                <a:cubicBezTo>
                  <a:pt x="59" y="217"/>
                  <a:pt x="57" y="215"/>
                  <a:pt x="55" y="215"/>
                </a:cubicBezTo>
                <a:cubicBezTo>
                  <a:pt x="55" y="215"/>
                  <a:pt x="55" y="215"/>
                  <a:pt x="55" y="215"/>
                </a:cubicBezTo>
                <a:cubicBezTo>
                  <a:pt x="53" y="215"/>
                  <a:pt x="51" y="216"/>
                  <a:pt x="50" y="219"/>
                </a:cubicBezTo>
                <a:cubicBezTo>
                  <a:pt x="50" y="219"/>
                  <a:pt x="50" y="219"/>
                  <a:pt x="50" y="219"/>
                </a:cubicBezTo>
                <a:cubicBezTo>
                  <a:pt x="50" y="221"/>
                  <a:pt x="52" y="223"/>
                  <a:pt x="54" y="223"/>
                </a:cubicBezTo>
                <a:cubicBezTo>
                  <a:pt x="54" y="223"/>
                  <a:pt x="54" y="223"/>
                  <a:pt x="54" y="223"/>
                </a:cubicBezTo>
                <a:close/>
                <a:moveTo>
                  <a:pt x="56" y="203"/>
                </a:moveTo>
                <a:cubicBezTo>
                  <a:pt x="56" y="203"/>
                  <a:pt x="56" y="203"/>
                  <a:pt x="56" y="203"/>
                </a:cubicBezTo>
                <a:cubicBezTo>
                  <a:pt x="58" y="203"/>
                  <a:pt x="60" y="202"/>
                  <a:pt x="60" y="200"/>
                </a:cubicBezTo>
                <a:cubicBezTo>
                  <a:pt x="60" y="200"/>
                  <a:pt x="60" y="200"/>
                  <a:pt x="60" y="200"/>
                </a:cubicBezTo>
                <a:cubicBezTo>
                  <a:pt x="61" y="197"/>
                  <a:pt x="59" y="195"/>
                  <a:pt x="57" y="195"/>
                </a:cubicBezTo>
                <a:cubicBezTo>
                  <a:pt x="57" y="195"/>
                  <a:pt x="57" y="195"/>
                  <a:pt x="57" y="195"/>
                </a:cubicBezTo>
                <a:cubicBezTo>
                  <a:pt x="55" y="195"/>
                  <a:pt x="53" y="197"/>
                  <a:pt x="52" y="199"/>
                </a:cubicBezTo>
                <a:cubicBezTo>
                  <a:pt x="52" y="199"/>
                  <a:pt x="52" y="199"/>
                  <a:pt x="52" y="199"/>
                </a:cubicBezTo>
                <a:cubicBezTo>
                  <a:pt x="52" y="201"/>
                  <a:pt x="54" y="203"/>
                  <a:pt x="56" y="203"/>
                </a:cubicBezTo>
                <a:cubicBezTo>
                  <a:pt x="56" y="203"/>
                  <a:pt x="56" y="203"/>
                  <a:pt x="56" y="203"/>
                </a:cubicBezTo>
                <a:close/>
                <a:moveTo>
                  <a:pt x="58" y="183"/>
                </a:moveTo>
                <a:cubicBezTo>
                  <a:pt x="58" y="183"/>
                  <a:pt x="58" y="183"/>
                  <a:pt x="58" y="183"/>
                </a:cubicBezTo>
                <a:cubicBezTo>
                  <a:pt x="60" y="183"/>
                  <a:pt x="62" y="182"/>
                  <a:pt x="62" y="180"/>
                </a:cubicBezTo>
                <a:cubicBezTo>
                  <a:pt x="62" y="180"/>
                  <a:pt x="62" y="180"/>
                  <a:pt x="62" y="180"/>
                </a:cubicBezTo>
                <a:cubicBezTo>
                  <a:pt x="62" y="177"/>
                  <a:pt x="61" y="175"/>
                  <a:pt x="59" y="175"/>
                </a:cubicBezTo>
                <a:cubicBezTo>
                  <a:pt x="59" y="175"/>
                  <a:pt x="59" y="175"/>
                  <a:pt x="59" y="175"/>
                </a:cubicBezTo>
                <a:cubicBezTo>
                  <a:pt x="56" y="175"/>
                  <a:pt x="55" y="177"/>
                  <a:pt x="54" y="179"/>
                </a:cubicBezTo>
                <a:cubicBezTo>
                  <a:pt x="54" y="179"/>
                  <a:pt x="54" y="179"/>
                  <a:pt x="54" y="179"/>
                </a:cubicBezTo>
                <a:cubicBezTo>
                  <a:pt x="54" y="181"/>
                  <a:pt x="56" y="183"/>
                  <a:pt x="58" y="183"/>
                </a:cubicBezTo>
                <a:cubicBezTo>
                  <a:pt x="58" y="183"/>
                  <a:pt x="58" y="183"/>
                  <a:pt x="58" y="183"/>
                </a:cubicBezTo>
                <a:close/>
                <a:moveTo>
                  <a:pt x="60" y="163"/>
                </a:moveTo>
                <a:cubicBezTo>
                  <a:pt x="60" y="163"/>
                  <a:pt x="60" y="163"/>
                  <a:pt x="60" y="163"/>
                </a:cubicBezTo>
                <a:cubicBezTo>
                  <a:pt x="62" y="163"/>
                  <a:pt x="64" y="162"/>
                  <a:pt x="64" y="160"/>
                </a:cubicBezTo>
                <a:cubicBezTo>
                  <a:pt x="64" y="160"/>
                  <a:pt x="64" y="160"/>
                  <a:pt x="64" y="160"/>
                </a:cubicBezTo>
                <a:cubicBezTo>
                  <a:pt x="64" y="158"/>
                  <a:pt x="63" y="156"/>
                  <a:pt x="61" y="155"/>
                </a:cubicBezTo>
                <a:cubicBezTo>
                  <a:pt x="61" y="155"/>
                  <a:pt x="61" y="155"/>
                  <a:pt x="61" y="155"/>
                </a:cubicBezTo>
                <a:cubicBezTo>
                  <a:pt x="58" y="155"/>
                  <a:pt x="57" y="157"/>
                  <a:pt x="56" y="159"/>
                </a:cubicBezTo>
                <a:cubicBezTo>
                  <a:pt x="56" y="159"/>
                  <a:pt x="56" y="159"/>
                  <a:pt x="56" y="159"/>
                </a:cubicBezTo>
                <a:cubicBezTo>
                  <a:pt x="56" y="159"/>
                  <a:pt x="56" y="159"/>
                  <a:pt x="56" y="159"/>
                </a:cubicBezTo>
                <a:cubicBezTo>
                  <a:pt x="56" y="159"/>
                  <a:pt x="56" y="159"/>
                  <a:pt x="56" y="159"/>
                </a:cubicBezTo>
                <a:cubicBezTo>
                  <a:pt x="56" y="161"/>
                  <a:pt x="58" y="163"/>
                  <a:pt x="60" y="163"/>
                </a:cubicBezTo>
                <a:cubicBezTo>
                  <a:pt x="60" y="163"/>
                  <a:pt x="60" y="163"/>
                  <a:pt x="60" y="163"/>
                </a:cubicBezTo>
                <a:close/>
                <a:moveTo>
                  <a:pt x="62" y="143"/>
                </a:moveTo>
                <a:cubicBezTo>
                  <a:pt x="62" y="143"/>
                  <a:pt x="62" y="143"/>
                  <a:pt x="62" y="143"/>
                </a:cubicBezTo>
                <a:cubicBezTo>
                  <a:pt x="64" y="143"/>
                  <a:pt x="66" y="142"/>
                  <a:pt x="66" y="140"/>
                </a:cubicBezTo>
                <a:cubicBezTo>
                  <a:pt x="66" y="140"/>
                  <a:pt x="66" y="140"/>
                  <a:pt x="66" y="140"/>
                </a:cubicBezTo>
                <a:cubicBezTo>
                  <a:pt x="67" y="138"/>
                  <a:pt x="65" y="136"/>
                  <a:pt x="63" y="135"/>
                </a:cubicBezTo>
                <a:cubicBezTo>
                  <a:pt x="63" y="135"/>
                  <a:pt x="63" y="135"/>
                  <a:pt x="63" y="135"/>
                </a:cubicBezTo>
                <a:cubicBezTo>
                  <a:pt x="61" y="135"/>
                  <a:pt x="59" y="137"/>
                  <a:pt x="58" y="139"/>
                </a:cubicBezTo>
                <a:cubicBezTo>
                  <a:pt x="58" y="139"/>
                  <a:pt x="58" y="139"/>
                  <a:pt x="58" y="139"/>
                </a:cubicBezTo>
                <a:cubicBezTo>
                  <a:pt x="58" y="139"/>
                  <a:pt x="58" y="139"/>
                  <a:pt x="58" y="139"/>
                </a:cubicBezTo>
                <a:cubicBezTo>
                  <a:pt x="58" y="139"/>
                  <a:pt x="58" y="139"/>
                  <a:pt x="58" y="139"/>
                </a:cubicBezTo>
                <a:cubicBezTo>
                  <a:pt x="58" y="141"/>
                  <a:pt x="60" y="143"/>
                  <a:pt x="62" y="143"/>
                </a:cubicBezTo>
                <a:cubicBezTo>
                  <a:pt x="62" y="143"/>
                  <a:pt x="62" y="143"/>
                  <a:pt x="62" y="143"/>
                </a:cubicBezTo>
                <a:close/>
                <a:moveTo>
                  <a:pt x="65" y="124"/>
                </a:moveTo>
                <a:cubicBezTo>
                  <a:pt x="65" y="124"/>
                  <a:pt x="65" y="124"/>
                  <a:pt x="65" y="124"/>
                </a:cubicBezTo>
                <a:cubicBezTo>
                  <a:pt x="67" y="124"/>
                  <a:pt x="68" y="122"/>
                  <a:pt x="69" y="120"/>
                </a:cubicBezTo>
                <a:cubicBezTo>
                  <a:pt x="69" y="120"/>
                  <a:pt x="69" y="120"/>
                  <a:pt x="69" y="120"/>
                </a:cubicBezTo>
                <a:cubicBezTo>
                  <a:pt x="69" y="118"/>
                  <a:pt x="67" y="116"/>
                  <a:pt x="65" y="116"/>
                </a:cubicBezTo>
                <a:cubicBezTo>
                  <a:pt x="65" y="116"/>
                  <a:pt x="65" y="116"/>
                  <a:pt x="65" y="116"/>
                </a:cubicBezTo>
                <a:cubicBezTo>
                  <a:pt x="63" y="115"/>
                  <a:pt x="61" y="117"/>
                  <a:pt x="61" y="119"/>
                </a:cubicBezTo>
                <a:cubicBezTo>
                  <a:pt x="61" y="119"/>
                  <a:pt x="61" y="119"/>
                  <a:pt x="61" y="119"/>
                </a:cubicBezTo>
                <a:cubicBezTo>
                  <a:pt x="61" y="119"/>
                  <a:pt x="61" y="119"/>
                  <a:pt x="61" y="119"/>
                </a:cubicBezTo>
                <a:cubicBezTo>
                  <a:pt x="61" y="119"/>
                  <a:pt x="61" y="119"/>
                  <a:pt x="61" y="119"/>
                </a:cubicBezTo>
                <a:cubicBezTo>
                  <a:pt x="61" y="121"/>
                  <a:pt x="62" y="123"/>
                  <a:pt x="64" y="123"/>
                </a:cubicBezTo>
                <a:cubicBezTo>
                  <a:pt x="64" y="124"/>
                  <a:pt x="65" y="124"/>
                  <a:pt x="65" y="124"/>
                </a:cubicBezTo>
                <a:close/>
                <a:moveTo>
                  <a:pt x="68" y="104"/>
                </a:moveTo>
                <a:cubicBezTo>
                  <a:pt x="68" y="104"/>
                  <a:pt x="68" y="104"/>
                  <a:pt x="68" y="104"/>
                </a:cubicBezTo>
                <a:cubicBezTo>
                  <a:pt x="70" y="104"/>
                  <a:pt x="71" y="102"/>
                  <a:pt x="72" y="100"/>
                </a:cubicBezTo>
                <a:cubicBezTo>
                  <a:pt x="72" y="100"/>
                  <a:pt x="72" y="100"/>
                  <a:pt x="72" y="100"/>
                </a:cubicBezTo>
                <a:cubicBezTo>
                  <a:pt x="72" y="98"/>
                  <a:pt x="70" y="96"/>
                  <a:pt x="68" y="96"/>
                </a:cubicBezTo>
                <a:cubicBezTo>
                  <a:pt x="68" y="96"/>
                  <a:pt x="68" y="96"/>
                  <a:pt x="68" y="96"/>
                </a:cubicBezTo>
                <a:cubicBezTo>
                  <a:pt x="66" y="95"/>
                  <a:pt x="64" y="97"/>
                  <a:pt x="64" y="99"/>
                </a:cubicBezTo>
                <a:cubicBezTo>
                  <a:pt x="64" y="99"/>
                  <a:pt x="64" y="99"/>
                  <a:pt x="64" y="99"/>
                </a:cubicBezTo>
                <a:cubicBezTo>
                  <a:pt x="63" y="101"/>
                  <a:pt x="65" y="103"/>
                  <a:pt x="67" y="104"/>
                </a:cubicBezTo>
                <a:cubicBezTo>
                  <a:pt x="67" y="104"/>
                  <a:pt x="67" y="104"/>
                  <a:pt x="68" y="104"/>
                </a:cubicBezTo>
                <a:close/>
                <a:moveTo>
                  <a:pt x="71" y="84"/>
                </a:moveTo>
                <a:cubicBezTo>
                  <a:pt x="71" y="84"/>
                  <a:pt x="71" y="84"/>
                  <a:pt x="71" y="84"/>
                </a:cubicBezTo>
                <a:cubicBezTo>
                  <a:pt x="73" y="84"/>
                  <a:pt x="75" y="83"/>
                  <a:pt x="75" y="81"/>
                </a:cubicBezTo>
                <a:cubicBezTo>
                  <a:pt x="75" y="81"/>
                  <a:pt x="75" y="81"/>
                  <a:pt x="75" y="81"/>
                </a:cubicBezTo>
                <a:cubicBezTo>
                  <a:pt x="76" y="79"/>
                  <a:pt x="74" y="76"/>
                  <a:pt x="72" y="76"/>
                </a:cubicBezTo>
                <a:cubicBezTo>
                  <a:pt x="72" y="76"/>
                  <a:pt x="72" y="76"/>
                  <a:pt x="72" y="76"/>
                </a:cubicBezTo>
                <a:cubicBezTo>
                  <a:pt x="70" y="76"/>
                  <a:pt x="68" y="77"/>
                  <a:pt x="67" y="79"/>
                </a:cubicBezTo>
                <a:cubicBezTo>
                  <a:pt x="67" y="79"/>
                  <a:pt x="67" y="79"/>
                  <a:pt x="67" y="79"/>
                </a:cubicBezTo>
                <a:cubicBezTo>
                  <a:pt x="67" y="81"/>
                  <a:pt x="68" y="83"/>
                  <a:pt x="70" y="84"/>
                </a:cubicBezTo>
                <a:cubicBezTo>
                  <a:pt x="71" y="84"/>
                  <a:pt x="71" y="84"/>
                  <a:pt x="71" y="84"/>
                </a:cubicBezTo>
                <a:close/>
                <a:moveTo>
                  <a:pt x="76" y="64"/>
                </a:moveTo>
                <a:cubicBezTo>
                  <a:pt x="76" y="64"/>
                  <a:pt x="76" y="64"/>
                  <a:pt x="76" y="64"/>
                </a:cubicBezTo>
                <a:cubicBezTo>
                  <a:pt x="78" y="64"/>
                  <a:pt x="79" y="63"/>
                  <a:pt x="80" y="62"/>
                </a:cubicBezTo>
                <a:cubicBezTo>
                  <a:pt x="80" y="62"/>
                  <a:pt x="80" y="62"/>
                  <a:pt x="80" y="62"/>
                </a:cubicBezTo>
                <a:cubicBezTo>
                  <a:pt x="80" y="59"/>
                  <a:pt x="79" y="57"/>
                  <a:pt x="77" y="57"/>
                </a:cubicBezTo>
                <a:cubicBezTo>
                  <a:pt x="77" y="57"/>
                  <a:pt x="77" y="57"/>
                  <a:pt x="77" y="57"/>
                </a:cubicBezTo>
                <a:cubicBezTo>
                  <a:pt x="75" y="56"/>
                  <a:pt x="72" y="57"/>
                  <a:pt x="72" y="59"/>
                </a:cubicBezTo>
                <a:cubicBezTo>
                  <a:pt x="72" y="59"/>
                  <a:pt x="72" y="59"/>
                  <a:pt x="72" y="59"/>
                </a:cubicBezTo>
                <a:cubicBezTo>
                  <a:pt x="71" y="62"/>
                  <a:pt x="73" y="64"/>
                  <a:pt x="75" y="64"/>
                </a:cubicBezTo>
                <a:cubicBezTo>
                  <a:pt x="75" y="64"/>
                  <a:pt x="75" y="64"/>
                  <a:pt x="76" y="64"/>
                </a:cubicBezTo>
                <a:close/>
                <a:moveTo>
                  <a:pt x="82" y="46"/>
                </a:moveTo>
                <a:cubicBezTo>
                  <a:pt x="82" y="46"/>
                  <a:pt x="82" y="46"/>
                  <a:pt x="82" y="46"/>
                </a:cubicBezTo>
                <a:cubicBezTo>
                  <a:pt x="84" y="46"/>
                  <a:pt x="85" y="45"/>
                  <a:pt x="86" y="43"/>
                </a:cubicBezTo>
                <a:cubicBezTo>
                  <a:pt x="86" y="43"/>
                  <a:pt x="86" y="43"/>
                  <a:pt x="86" y="43"/>
                </a:cubicBezTo>
                <a:cubicBezTo>
                  <a:pt x="87" y="41"/>
                  <a:pt x="86" y="39"/>
                  <a:pt x="83" y="38"/>
                </a:cubicBezTo>
                <a:cubicBezTo>
                  <a:pt x="83" y="38"/>
                  <a:pt x="83" y="38"/>
                  <a:pt x="83" y="38"/>
                </a:cubicBezTo>
                <a:cubicBezTo>
                  <a:pt x="81" y="37"/>
                  <a:pt x="79" y="38"/>
                  <a:pt x="78" y="40"/>
                </a:cubicBezTo>
                <a:cubicBezTo>
                  <a:pt x="78" y="40"/>
                  <a:pt x="78" y="40"/>
                  <a:pt x="78" y="40"/>
                </a:cubicBezTo>
                <a:cubicBezTo>
                  <a:pt x="78" y="40"/>
                  <a:pt x="78" y="40"/>
                  <a:pt x="78" y="40"/>
                </a:cubicBezTo>
                <a:cubicBezTo>
                  <a:pt x="78" y="40"/>
                  <a:pt x="78" y="40"/>
                  <a:pt x="78" y="40"/>
                </a:cubicBezTo>
                <a:cubicBezTo>
                  <a:pt x="77" y="42"/>
                  <a:pt x="78" y="44"/>
                  <a:pt x="81" y="45"/>
                </a:cubicBezTo>
                <a:cubicBezTo>
                  <a:pt x="81" y="45"/>
                  <a:pt x="82" y="46"/>
                  <a:pt x="82" y="46"/>
                </a:cubicBezTo>
                <a:close/>
                <a:moveTo>
                  <a:pt x="91" y="28"/>
                </a:moveTo>
                <a:cubicBezTo>
                  <a:pt x="91" y="28"/>
                  <a:pt x="91" y="28"/>
                  <a:pt x="91" y="28"/>
                </a:cubicBezTo>
                <a:cubicBezTo>
                  <a:pt x="92" y="28"/>
                  <a:pt x="94" y="27"/>
                  <a:pt x="94" y="26"/>
                </a:cubicBezTo>
                <a:cubicBezTo>
                  <a:pt x="94" y="26"/>
                  <a:pt x="94" y="26"/>
                  <a:pt x="94" y="26"/>
                </a:cubicBezTo>
                <a:cubicBezTo>
                  <a:pt x="96" y="24"/>
                  <a:pt x="95" y="22"/>
                  <a:pt x="93" y="20"/>
                </a:cubicBezTo>
                <a:cubicBezTo>
                  <a:pt x="93" y="20"/>
                  <a:pt x="93" y="20"/>
                  <a:pt x="93" y="20"/>
                </a:cubicBezTo>
                <a:cubicBezTo>
                  <a:pt x="91" y="19"/>
                  <a:pt x="89" y="20"/>
                  <a:pt x="88" y="22"/>
                </a:cubicBezTo>
                <a:cubicBezTo>
                  <a:pt x="88" y="22"/>
                  <a:pt x="88" y="22"/>
                  <a:pt x="88" y="22"/>
                </a:cubicBezTo>
                <a:cubicBezTo>
                  <a:pt x="88" y="22"/>
                  <a:pt x="88" y="22"/>
                  <a:pt x="88" y="22"/>
                </a:cubicBezTo>
                <a:cubicBezTo>
                  <a:pt x="88" y="22"/>
                  <a:pt x="88" y="22"/>
                  <a:pt x="88" y="22"/>
                </a:cubicBezTo>
                <a:cubicBezTo>
                  <a:pt x="86" y="23"/>
                  <a:pt x="87" y="26"/>
                  <a:pt x="89" y="27"/>
                </a:cubicBezTo>
                <a:cubicBezTo>
                  <a:pt x="90" y="28"/>
                  <a:pt x="90" y="28"/>
                  <a:pt x="91" y="28"/>
                </a:cubicBezTo>
                <a:close/>
                <a:moveTo>
                  <a:pt x="105" y="13"/>
                </a:moveTo>
                <a:cubicBezTo>
                  <a:pt x="105" y="13"/>
                  <a:pt x="105" y="13"/>
                  <a:pt x="105" y="13"/>
                </a:cubicBezTo>
                <a:cubicBezTo>
                  <a:pt x="105" y="13"/>
                  <a:pt x="106" y="13"/>
                  <a:pt x="107" y="13"/>
                </a:cubicBezTo>
                <a:cubicBezTo>
                  <a:pt x="107" y="13"/>
                  <a:pt x="107" y="13"/>
                  <a:pt x="107" y="13"/>
                </a:cubicBezTo>
                <a:cubicBezTo>
                  <a:pt x="109" y="12"/>
                  <a:pt x="109" y="9"/>
                  <a:pt x="108" y="7"/>
                </a:cubicBezTo>
                <a:cubicBezTo>
                  <a:pt x="108" y="7"/>
                  <a:pt x="108" y="7"/>
                  <a:pt x="108" y="7"/>
                </a:cubicBezTo>
                <a:cubicBezTo>
                  <a:pt x="107" y="5"/>
                  <a:pt x="104" y="5"/>
                  <a:pt x="103" y="6"/>
                </a:cubicBezTo>
                <a:cubicBezTo>
                  <a:pt x="103" y="6"/>
                  <a:pt x="103" y="6"/>
                  <a:pt x="103" y="6"/>
                </a:cubicBezTo>
                <a:cubicBezTo>
                  <a:pt x="101" y="7"/>
                  <a:pt x="100" y="10"/>
                  <a:pt x="101" y="12"/>
                </a:cubicBezTo>
                <a:cubicBezTo>
                  <a:pt x="102" y="13"/>
                  <a:pt x="103" y="13"/>
                  <a:pt x="105" y="13"/>
                </a:cubicBezTo>
                <a:close/>
                <a:moveTo>
                  <a:pt x="125" y="8"/>
                </a:moveTo>
                <a:cubicBezTo>
                  <a:pt x="125" y="7"/>
                  <a:pt x="126" y="7"/>
                  <a:pt x="126" y="7"/>
                </a:cubicBezTo>
                <a:cubicBezTo>
                  <a:pt x="127" y="6"/>
                  <a:pt x="127" y="6"/>
                  <a:pt x="127" y="6"/>
                </a:cubicBezTo>
                <a:cubicBezTo>
                  <a:pt x="127" y="5"/>
                  <a:pt x="127" y="5"/>
                  <a:pt x="127" y="4"/>
                </a:cubicBezTo>
                <a:cubicBezTo>
                  <a:pt x="127" y="3"/>
                  <a:pt x="127" y="2"/>
                  <a:pt x="126" y="1"/>
                </a:cubicBezTo>
                <a:cubicBezTo>
                  <a:pt x="125" y="0"/>
                  <a:pt x="122" y="0"/>
                  <a:pt x="121" y="1"/>
                </a:cubicBezTo>
                <a:cubicBezTo>
                  <a:pt x="120" y="2"/>
                  <a:pt x="119" y="3"/>
                  <a:pt x="119" y="4"/>
                </a:cubicBezTo>
                <a:cubicBezTo>
                  <a:pt x="119" y="5"/>
                  <a:pt x="119" y="5"/>
                  <a:pt x="120" y="6"/>
                </a:cubicBezTo>
                <a:cubicBezTo>
                  <a:pt x="120" y="6"/>
                  <a:pt x="120" y="6"/>
                  <a:pt x="121" y="7"/>
                </a:cubicBezTo>
                <a:cubicBezTo>
                  <a:pt x="121" y="7"/>
                  <a:pt x="121" y="7"/>
                  <a:pt x="122" y="8"/>
                </a:cubicBezTo>
                <a:cubicBezTo>
                  <a:pt x="122" y="8"/>
                  <a:pt x="123" y="8"/>
                  <a:pt x="123" y="8"/>
                </a:cubicBezTo>
                <a:cubicBezTo>
                  <a:pt x="124" y="8"/>
                  <a:pt x="124" y="8"/>
                  <a:pt x="125" y="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24" name="Freeform 44">
            <a:extLst>
              <a:ext uri="{FF2B5EF4-FFF2-40B4-BE49-F238E27FC236}">
                <a16:creationId xmlns:a16="http://schemas.microsoft.com/office/drawing/2014/main" id="{C81435B5-E653-4022-8DCC-0AC8E33E4BD0}"/>
              </a:ext>
            </a:extLst>
          </p:cNvPr>
          <p:cNvSpPr>
            <a:spLocks noEditPoints="1"/>
          </p:cNvSpPr>
          <p:nvPr/>
        </p:nvSpPr>
        <p:spPr bwMode="auto">
          <a:xfrm>
            <a:off x="7141368" y="2143125"/>
            <a:ext cx="484188" cy="1311275"/>
          </a:xfrm>
          <a:custGeom>
            <a:avLst/>
            <a:gdLst>
              <a:gd name="T0" fmla="*/ 8 w 127"/>
              <a:gd name="T1" fmla="*/ 340 h 344"/>
              <a:gd name="T2" fmla="*/ 0 w 127"/>
              <a:gd name="T3" fmla="*/ 340 h 344"/>
              <a:gd name="T4" fmla="*/ 26 w 127"/>
              <a:gd name="T5" fmla="*/ 332 h 344"/>
              <a:gd name="T6" fmla="*/ 23 w 127"/>
              <a:gd name="T7" fmla="*/ 339 h 344"/>
              <a:gd name="T8" fmla="*/ 33 w 127"/>
              <a:gd name="T9" fmla="*/ 318 h 344"/>
              <a:gd name="T10" fmla="*/ 40 w 127"/>
              <a:gd name="T11" fmla="*/ 323 h 344"/>
              <a:gd name="T12" fmla="*/ 34 w 127"/>
              <a:gd name="T13" fmla="*/ 324 h 344"/>
              <a:gd name="T14" fmla="*/ 47 w 127"/>
              <a:gd name="T15" fmla="*/ 299 h 344"/>
              <a:gd name="T16" fmla="*/ 45 w 127"/>
              <a:gd name="T17" fmla="*/ 307 h 344"/>
              <a:gd name="T18" fmla="*/ 48 w 127"/>
              <a:gd name="T19" fmla="*/ 282 h 344"/>
              <a:gd name="T20" fmla="*/ 55 w 127"/>
              <a:gd name="T21" fmla="*/ 285 h 344"/>
              <a:gd name="T22" fmla="*/ 50 w 127"/>
              <a:gd name="T23" fmla="*/ 287 h 344"/>
              <a:gd name="T24" fmla="*/ 52 w 127"/>
              <a:gd name="T25" fmla="*/ 263 h 344"/>
              <a:gd name="T26" fmla="*/ 60 w 127"/>
              <a:gd name="T27" fmla="*/ 265 h 344"/>
              <a:gd name="T28" fmla="*/ 55 w 127"/>
              <a:gd name="T29" fmla="*/ 268 h 344"/>
              <a:gd name="T30" fmla="*/ 56 w 127"/>
              <a:gd name="T31" fmla="*/ 244 h 344"/>
              <a:gd name="T32" fmla="*/ 64 w 127"/>
              <a:gd name="T33" fmla="*/ 245 h 344"/>
              <a:gd name="T34" fmla="*/ 59 w 127"/>
              <a:gd name="T35" fmla="*/ 248 h 344"/>
              <a:gd name="T36" fmla="*/ 63 w 127"/>
              <a:gd name="T37" fmla="*/ 221 h 344"/>
              <a:gd name="T38" fmla="*/ 63 w 127"/>
              <a:gd name="T39" fmla="*/ 228 h 344"/>
              <a:gd name="T40" fmla="*/ 61 w 127"/>
              <a:gd name="T41" fmla="*/ 204 h 344"/>
              <a:gd name="T42" fmla="*/ 65 w 127"/>
              <a:gd name="T43" fmla="*/ 201 h 344"/>
              <a:gd name="T44" fmla="*/ 65 w 127"/>
              <a:gd name="T45" fmla="*/ 209 h 344"/>
              <a:gd name="T46" fmla="*/ 63 w 127"/>
              <a:gd name="T47" fmla="*/ 184 h 344"/>
              <a:gd name="T48" fmla="*/ 71 w 127"/>
              <a:gd name="T49" fmla="*/ 185 h 344"/>
              <a:gd name="T50" fmla="*/ 67 w 127"/>
              <a:gd name="T51" fmla="*/ 189 h 344"/>
              <a:gd name="T52" fmla="*/ 69 w 127"/>
              <a:gd name="T53" fmla="*/ 161 h 344"/>
              <a:gd name="T54" fmla="*/ 69 w 127"/>
              <a:gd name="T55" fmla="*/ 169 h 344"/>
              <a:gd name="T56" fmla="*/ 67 w 127"/>
              <a:gd name="T57" fmla="*/ 144 h 344"/>
              <a:gd name="T58" fmla="*/ 75 w 127"/>
              <a:gd name="T59" fmla="*/ 145 h 344"/>
              <a:gd name="T60" fmla="*/ 71 w 127"/>
              <a:gd name="T61" fmla="*/ 149 h 344"/>
              <a:gd name="T62" fmla="*/ 73 w 127"/>
              <a:gd name="T63" fmla="*/ 121 h 344"/>
              <a:gd name="T64" fmla="*/ 73 w 127"/>
              <a:gd name="T65" fmla="*/ 129 h 344"/>
              <a:gd name="T66" fmla="*/ 71 w 127"/>
              <a:gd name="T67" fmla="*/ 104 h 344"/>
              <a:gd name="T68" fmla="*/ 79 w 127"/>
              <a:gd name="T69" fmla="*/ 105 h 344"/>
              <a:gd name="T70" fmla="*/ 75 w 127"/>
              <a:gd name="T71" fmla="*/ 109 h 344"/>
              <a:gd name="T72" fmla="*/ 79 w 127"/>
              <a:gd name="T73" fmla="*/ 81 h 344"/>
              <a:gd name="T74" fmla="*/ 78 w 127"/>
              <a:gd name="T75" fmla="*/ 89 h 344"/>
              <a:gd name="T76" fmla="*/ 78 w 127"/>
              <a:gd name="T77" fmla="*/ 64 h 344"/>
              <a:gd name="T78" fmla="*/ 83 w 127"/>
              <a:gd name="T79" fmla="*/ 61 h 344"/>
              <a:gd name="T80" fmla="*/ 82 w 127"/>
              <a:gd name="T81" fmla="*/ 69 h 344"/>
              <a:gd name="T82" fmla="*/ 83 w 127"/>
              <a:gd name="T83" fmla="*/ 45 h 344"/>
              <a:gd name="T84" fmla="*/ 90 w 127"/>
              <a:gd name="T85" fmla="*/ 47 h 344"/>
              <a:gd name="T86" fmla="*/ 85 w 127"/>
              <a:gd name="T87" fmla="*/ 50 h 344"/>
              <a:gd name="T88" fmla="*/ 95 w 127"/>
              <a:gd name="T89" fmla="*/ 23 h 344"/>
              <a:gd name="T90" fmla="*/ 94 w 127"/>
              <a:gd name="T91" fmla="*/ 31 h 344"/>
              <a:gd name="T92" fmla="*/ 102 w 127"/>
              <a:gd name="T93" fmla="*/ 8 h 344"/>
              <a:gd name="T94" fmla="*/ 108 w 127"/>
              <a:gd name="T95" fmla="*/ 14 h 344"/>
              <a:gd name="T96" fmla="*/ 102 w 127"/>
              <a:gd name="T97" fmla="*/ 14 h 344"/>
              <a:gd name="T98" fmla="*/ 127 w 127"/>
              <a:gd name="T99" fmla="*/ 4 h 344"/>
              <a:gd name="T100" fmla="*/ 123 w 127"/>
              <a:gd name="T101" fmla="*/ 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 h="344">
                <a:moveTo>
                  <a:pt x="0" y="340"/>
                </a:moveTo>
                <a:cubicBezTo>
                  <a:pt x="0" y="338"/>
                  <a:pt x="2" y="336"/>
                  <a:pt x="4" y="336"/>
                </a:cubicBezTo>
                <a:cubicBezTo>
                  <a:pt x="4" y="336"/>
                  <a:pt x="4" y="336"/>
                  <a:pt x="4" y="336"/>
                </a:cubicBezTo>
                <a:cubicBezTo>
                  <a:pt x="6" y="336"/>
                  <a:pt x="8" y="338"/>
                  <a:pt x="8" y="340"/>
                </a:cubicBezTo>
                <a:cubicBezTo>
                  <a:pt x="8" y="340"/>
                  <a:pt x="8" y="340"/>
                  <a:pt x="8" y="340"/>
                </a:cubicBezTo>
                <a:cubicBezTo>
                  <a:pt x="8" y="342"/>
                  <a:pt x="6" y="344"/>
                  <a:pt x="4" y="344"/>
                </a:cubicBezTo>
                <a:cubicBezTo>
                  <a:pt x="4" y="344"/>
                  <a:pt x="4" y="344"/>
                  <a:pt x="4" y="344"/>
                </a:cubicBezTo>
                <a:cubicBezTo>
                  <a:pt x="2" y="344"/>
                  <a:pt x="0" y="342"/>
                  <a:pt x="0" y="340"/>
                </a:cubicBezTo>
                <a:close/>
                <a:moveTo>
                  <a:pt x="19" y="337"/>
                </a:moveTo>
                <a:cubicBezTo>
                  <a:pt x="18" y="335"/>
                  <a:pt x="19" y="332"/>
                  <a:pt x="20" y="331"/>
                </a:cubicBezTo>
                <a:cubicBezTo>
                  <a:pt x="20" y="331"/>
                  <a:pt x="20" y="331"/>
                  <a:pt x="20" y="331"/>
                </a:cubicBezTo>
                <a:cubicBezTo>
                  <a:pt x="22" y="330"/>
                  <a:pt x="25" y="330"/>
                  <a:pt x="26" y="332"/>
                </a:cubicBezTo>
                <a:cubicBezTo>
                  <a:pt x="26" y="332"/>
                  <a:pt x="26" y="332"/>
                  <a:pt x="26" y="332"/>
                </a:cubicBezTo>
                <a:cubicBezTo>
                  <a:pt x="27" y="334"/>
                  <a:pt x="27" y="337"/>
                  <a:pt x="25" y="338"/>
                </a:cubicBezTo>
                <a:cubicBezTo>
                  <a:pt x="25" y="338"/>
                  <a:pt x="25" y="338"/>
                  <a:pt x="25" y="338"/>
                </a:cubicBezTo>
                <a:cubicBezTo>
                  <a:pt x="24" y="338"/>
                  <a:pt x="23" y="339"/>
                  <a:pt x="23" y="339"/>
                </a:cubicBezTo>
                <a:cubicBezTo>
                  <a:pt x="23" y="339"/>
                  <a:pt x="23" y="339"/>
                  <a:pt x="23" y="339"/>
                </a:cubicBezTo>
                <a:cubicBezTo>
                  <a:pt x="21" y="339"/>
                  <a:pt x="20" y="338"/>
                  <a:pt x="19" y="337"/>
                </a:cubicBezTo>
                <a:close/>
                <a:moveTo>
                  <a:pt x="34" y="324"/>
                </a:moveTo>
                <a:cubicBezTo>
                  <a:pt x="32" y="322"/>
                  <a:pt x="32" y="320"/>
                  <a:pt x="33" y="318"/>
                </a:cubicBezTo>
                <a:cubicBezTo>
                  <a:pt x="33" y="318"/>
                  <a:pt x="33" y="318"/>
                  <a:pt x="33" y="318"/>
                </a:cubicBezTo>
                <a:cubicBezTo>
                  <a:pt x="34" y="316"/>
                  <a:pt x="37" y="316"/>
                  <a:pt x="38" y="317"/>
                </a:cubicBezTo>
                <a:cubicBezTo>
                  <a:pt x="38" y="317"/>
                  <a:pt x="38" y="317"/>
                  <a:pt x="38" y="317"/>
                </a:cubicBezTo>
                <a:cubicBezTo>
                  <a:pt x="40" y="318"/>
                  <a:pt x="41" y="321"/>
                  <a:pt x="40" y="323"/>
                </a:cubicBezTo>
                <a:cubicBezTo>
                  <a:pt x="40" y="323"/>
                  <a:pt x="40" y="323"/>
                  <a:pt x="40" y="323"/>
                </a:cubicBezTo>
                <a:cubicBezTo>
                  <a:pt x="39" y="324"/>
                  <a:pt x="38" y="324"/>
                  <a:pt x="36" y="324"/>
                </a:cubicBezTo>
                <a:cubicBezTo>
                  <a:pt x="36" y="324"/>
                  <a:pt x="36" y="324"/>
                  <a:pt x="36" y="324"/>
                </a:cubicBezTo>
                <a:cubicBezTo>
                  <a:pt x="35" y="324"/>
                  <a:pt x="35" y="324"/>
                  <a:pt x="34" y="324"/>
                </a:cubicBezTo>
                <a:close/>
                <a:moveTo>
                  <a:pt x="44" y="306"/>
                </a:moveTo>
                <a:cubicBezTo>
                  <a:pt x="42" y="305"/>
                  <a:pt x="41" y="303"/>
                  <a:pt x="42" y="301"/>
                </a:cubicBezTo>
                <a:cubicBezTo>
                  <a:pt x="42" y="301"/>
                  <a:pt x="42" y="301"/>
                  <a:pt x="42" y="301"/>
                </a:cubicBezTo>
                <a:cubicBezTo>
                  <a:pt x="42" y="299"/>
                  <a:pt x="45" y="298"/>
                  <a:pt x="47" y="299"/>
                </a:cubicBezTo>
                <a:cubicBezTo>
                  <a:pt x="47" y="299"/>
                  <a:pt x="47" y="299"/>
                  <a:pt x="47" y="299"/>
                </a:cubicBezTo>
                <a:cubicBezTo>
                  <a:pt x="49" y="300"/>
                  <a:pt x="50" y="302"/>
                  <a:pt x="49" y="304"/>
                </a:cubicBezTo>
                <a:cubicBezTo>
                  <a:pt x="49" y="304"/>
                  <a:pt x="49" y="304"/>
                  <a:pt x="49" y="304"/>
                </a:cubicBezTo>
                <a:cubicBezTo>
                  <a:pt x="48" y="306"/>
                  <a:pt x="47" y="307"/>
                  <a:pt x="45" y="307"/>
                </a:cubicBezTo>
                <a:cubicBezTo>
                  <a:pt x="45" y="307"/>
                  <a:pt x="45" y="307"/>
                  <a:pt x="45" y="307"/>
                </a:cubicBezTo>
                <a:cubicBezTo>
                  <a:pt x="45" y="307"/>
                  <a:pt x="44" y="306"/>
                  <a:pt x="44" y="306"/>
                </a:cubicBezTo>
                <a:close/>
                <a:moveTo>
                  <a:pt x="50" y="287"/>
                </a:moveTo>
                <a:cubicBezTo>
                  <a:pt x="48" y="287"/>
                  <a:pt x="47" y="285"/>
                  <a:pt x="48" y="282"/>
                </a:cubicBezTo>
                <a:cubicBezTo>
                  <a:pt x="48" y="282"/>
                  <a:pt x="48" y="282"/>
                  <a:pt x="48" y="282"/>
                </a:cubicBezTo>
                <a:cubicBezTo>
                  <a:pt x="48" y="280"/>
                  <a:pt x="50" y="279"/>
                  <a:pt x="53" y="280"/>
                </a:cubicBezTo>
                <a:cubicBezTo>
                  <a:pt x="53" y="280"/>
                  <a:pt x="53" y="280"/>
                  <a:pt x="53" y="280"/>
                </a:cubicBezTo>
                <a:cubicBezTo>
                  <a:pt x="55" y="280"/>
                  <a:pt x="56" y="282"/>
                  <a:pt x="55" y="285"/>
                </a:cubicBezTo>
                <a:cubicBezTo>
                  <a:pt x="55" y="285"/>
                  <a:pt x="55" y="285"/>
                  <a:pt x="55" y="285"/>
                </a:cubicBezTo>
                <a:cubicBezTo>
                  <a:pt x="55" y="286"/>
                  <a:pt x="53" y="288"/>
                  <a:pt x="52" y="288"/>
                </a:cubicBezTo>
                <a:cubicBezTo>
                  <a:pt x="52" y="288"/>
                  <a:pt x="52" y="288"/>
                  <a:pt x="52" y="288"/>
                </a:cubicBezTo>
                <a:cubicBezTo>
                  <a:pt x="51" y="288"/>
                  <a:pt x="51" y="288"/>
                  <a:pt x="50" y="287"/>
                </a:cubicBezTo>
                <a:close/>
                <a:moveTo>
                  <a:pt x="55" y="268"/>
                </a:moveTo>
                <a:cubicBezTo>
                  <a:pt x="53" y="268"/>
                  <a:pt x="52" y="265"/>
                  <a:pt x="52" y="263"/>
                </a:cubicBezTo>
                <a:cubicBezTo>
                  <a:pt x="52" y="263"/>
                  <a:pt x="52" y="263"/>
                  <a:pt x="52" y="263"/>
                </a:cubicBezTo>
                <a:cubicBezTo>
                  <a:pt x="52" y="263"/>
                  <a:pt x="52" y="263"/>
                  <a:pt x="52" y="263"/>
                </a:cubicBezTo>
                <a:cubicBezTo>
                  <a:pt x="52" y="263"/>
                  <a:pt x="52" y="263"/>
                  <a:pt x="52" y="263"/>
                </a:cubicBezTo>
                <a:cubicBezTo>
                  <a:pt x="53" y="261"/>
                  <a:pt x="55" y="260"/>
                  <a:pt x="57" y="260"/>
                </a:cubicBezTo>
                <a:cubicBezTo>
                  <a:pt x="57" y="260"/>
                  <a:pt x="57" y="260"/>
                  <a:pt x="57" y="260"/>
                </a:cubicBezTo>
                <a:cubicBezTo>
                  <a:pt x="59" y="261"/>
                  <a:pt x="61" y="263"/>
                  <a:pt x="60" y="265"/>
                </a:cubicBezTo>
                <a:cubicBezTo>
                  <a:pt x="60" y="265"/>
                  <a:pt x="60" y="265"/>
                  <a:pt x="60" y="265"/>
                </a:cubicBezTo>
                <a:cubicBezTo>
                  <a:pt x="60" y="267"/>
                  <a:pt x="58" y="268"/>
                  <a:pt x="56" y="268"/>
                </a:cubicBezTo>
                <a:cubicBezTo>
                  <a:pt x="56" y="268"/>
                  <a:pt x="56" y="268"/>
                  <a:pt x="56" y="268"/>
                </a:cubicBezTo>
                <a:cubicBezTo>
                  <a:pt x="56" y="268"/>
                  <a:pt x="56" y="268"/>
                  <a:pt x="55" y="268"/>
                </a:cubicBezTo>
                <a:close/>
                <a:moveTo>
                  <a:pt x="59" y="248"/>
                </a:moveTo>
                <a:cubicBezTo>
                  <a:pt x="57" y="248"/>
                  <a:pt x="55" y="246"/>
                  <a:pt x="56" y="244"/>
                </a:cubicBezTo>
                <a:cubicBezTo>
                  <a:pt x="56" y="244"/>
                  <a:pt x="56" y="244"/>
                  <a:pt x="56" y="244"/>
                </a:cubicBezTo>
                <a:cubicBezTo>
                  <a:pt x="56" y="244"/>
                  <a:pt x="56" y="244"/>
                  <a:pt x="56" y="244"/>
                </a:cubicBezTo>
                <a:cubicBezTo>
                  <a:pt x="56" y="244"/>
                  <a:pt x="56" y="244"/>
                  <a:pt x="56" y="244"/>
                </a:cubicBezTo>
                <a:cubicBezTo>
                  <a:pt x="56" y="242"/>
                  <a:pt x="58" y="240"/>
                  <a:pt x="60" y="240"/>
                </a:cubicBezTo>
                <a:cubicBezTo>
                  <a:pt x="60" y="240"/>
                  <a:pt x="60" y="240"/>
                  <a:pt x="60" y="240"/>
                </a:cubicBezTo>
                <a:cubicBezTo>
                  <a:pt x="63" y="241"/>
                  <a:pt x="64" y="243"/>
                  <a:pt x="64" y="245"/>
                </a:cubicBezTo>
                <a:cubicBezTo>
                  <a:pt x="64" y="245"/>
                  <a:pt x="64" y="245"/>
                  <a:pt x="64" y="245"/>
                </a:cubicBezTo>
                <a:cubicBezTo>
                  <a:pt x="63" y="247"/>
                  <a:pt x="62" y="248"/>
                  <a:pt x="60" y="248"/>
                </a:cubicBezTo>
                <a:cubicBezTo>
                  <a:pt x="60" y="248"/>
                  <a:pt x="60" y="248"/>
                  <a:pt x="60" y="248"/>
                </a:cubicBezTo>
                <a:cubicBezTo>
                  <a:pt x="60" y="248"/>
                  <a:pt x="59" y="248"/>
                  <a:pt x="59" y="248"/>
                </a:cubicBezTo>
                <a:close/>
                <a:moveTo>
                  <a:pt x="62" y="228"/>
                </a:moveTo>
                <a:cubicBezTo>
                  <a:pt x="60" y="228"/>
                  <a:pt x="58" y="226"/>
                  <a:pt x="59" y="224"/>
                </a:cubicBezTo>
                <a:cubicBezTo>
                  <a:pt x="59" y="224"/>
                  <a:pt x="59" y="224"/>
                  <a:pt x="59" y="224"/>
                </a:cubicBezTo>
                <a:cubicBezTo>
                  <a:pt x="59" y="222"/>
                  <a:pt x="61" y="220"/>
                  <a:pt x="63" y="221"/>
                </a:cubicBezTo>
                <a:cubicBezTo>
                  <a:pt x="63" y="221"/>
                  <a:pt x="63" y="221"/>
                  <a:pt x="63" y="221"/>
                </a:cubicBezTo>
                <a:cubicBezTo>
                  <a:pt x="65" y="221"/>
                  <a:pt x="67" y="223"/>
                  <a:pt x="67" y="225"/>
                </a:cubicBezTo>
                <a:cubicBezTo>
                  <a:pt x="67" y="225"/>
                  <a:pt x="67" y="225"/>
                  <a:pt x="67" y="225"/>
                </a:cubicBezTo>
                <a:cubicBezTo>
                  <a:pt x="66" y="227"/>
                  <a:pt x="65" y="228"/>
                  <a:pt x="63" y="228"/>
                </a:cubicBezTo>
                <a:cubicBezTo>
                  <a:pt x="63" y="228"/>
                  <a:pt x="63" y="228"/>
                  <a:pt x="63" y="228"/>
                </a:cubicBezTo>
                <a:cubicBezTo>
                  <a:pt x="62" y="228"/>
                  <a:pt x="62" y="228"/>
                  <a:pt x="62" y="228"/>
                </a:cubicBezTo>
                <a:close/>
                <a:moveTo>
                  <a:pt x="65" y="209"/>
                </a:moveTo>
                <a:cubicBezTo>
                  <a:pt x="62" y="208"/>
                  <a:pt x="61" y="206"/>
                  <a:pt x="61" y="204"/>
                </a:cubicBezTo>
                <a:cubicBezTo>
                  <a:pt x="61" y="204"/>
                  <a:pt x="61" y="204"/>
                  <a:pt x="61" y="204"/>
                </a:cubicBezTo>
                <a:cubicBezTo>
                  <a:pt x="61" y="204"/>
                  <a:pt x="61" y="204"/>
                  <a:pt x="61" y="204"/>
                </a:cubicBezTo>
                <a:cubicBezTo>
                  <a:pt x="61" y="204"/>
                  <a:pt x="61" y="204"/>
                  <a:pt x="61" y="204"/>
                </a:cubicBezTo>
                <a:cubicBezTo>
                  <a:pt x="61" y="202"/>
                  <a:pt x="63" y="200"/>
                  <a:pt x="65" y="201"/>
                </a:cubicBezTo>
                <a:cubicBezTo>
                  <a:pt x="65" y="201"/>
                  <a:pt x="65" y="201"/>
                  <a:pt x="65" y="201"/>
                </a:cubicBezTo>
                <a:cubicBezTo>
                  <a:pt x="68" y="201"/>
                  <a:pt x="69" y="203"/>
                  <a:pt x="69" y="205"/>
                </a:cubicBezTo>
                <a:cubicBezTo>
                  <a:pt x="69" y="205"/>
                  <a:pt x="69" y="205"/>
                  <a:pt x="69" y="205"/>
                </a:cubicBezTo>
                <a:cubicBezTo>
                  <a:pt x="69" y="207"/>
                  <a:pt x="67" y="209"/>
                  <a:pt x="65" y="209"/>
                </a:cubicBezTo>
                <a:cubicBezTo>
                  <a:pt x="65" y="209"/>
                  <a:pt x="65" y="209"/>
                  <a:pt x="65" y="209"/>
                </a:cubicBezTo>
                <a:cubicBezTo>
                  <a:pt x="65" y="209"/>
                  <a:pt x="65" y="209"/>
                  <a:pt x="65" y="209"/>
                </a:cubicBezTo>
                <a:close/>
                <a:moveTo>
                  <a:pt x="67" y="189"/>
                </a:moveTo>
                <a:cubicBezTo>
                  <a:pt x="64" y="188"/>
                  <a:pt x="63" y="186"/>
                  <a:pt x="63" y="184"/>
                </a:cubicBezTo>
                <a:cubicBezTo>
                  <a:pt x="63" y="184"/>
                  <a:pt x="63" y="184"/>
                  <a:pt x="63" y="184"/>
                </a:cubicBezTo>
                <a:cubicBezTo>
                  <a:pt x="63" y="182"/>
                  <a:pt x="65" y="180"/>
                  <a:pt x="67" y="181"/>
                </a:cubicBezTo>
                <a:cubicBezTo>
                  <a:pt x="67" y="181"/>
                  <a:pt x="67" y="181"/>
                  <a:pt x="67" y="181"/>
                </a:cubicBezTo>
                <a:cubicBezTo>
                  <a:pt x="70" y="181"/>
                  <a:pt x="71" y="183"/>
                  <a:pt x="71" y="185"/>
                </a:cubicBezTo>
                <a:cubicBezTo>
                  <a:pt x="71" y="185"/>
                  <a:pt x="71" y="185"/>
                  <a:pt x="71" y="185"/>
                </a:cubicBezTo>
                <a:cubicBezTo>
                  <a:pt x="71" y="187"/>
                  <a:pt x="69" y="189"/>
                  <a:pt x="67" y="189"/>
                </a:cubicBezTo>
                <a:cubicBezTo>
                  <a:pt x="67" y="189"/>
                  <a:pt x="67" y="189"/>
                  <a:pt x="67" y="189"/>
                </a:cubicBezTo>
                <a:cubicBezTo>
                  <a:pt x="67" y="189"/>
                  <a:pt x="67" y="189"/>
                  <a:pt x="67" y="189"/>
                </a:cubicBezTo>
                <a:close/>
                <a:moveTo>
                  <a:pt x="69" y="169"/>
                </a:moveTo>
                <a:cubicBezTo>
                  <a:pt x="66" y="168"/>
                  <a:pt x="65" y="166"/>
                  <a:pt x="65" y="164"/>
                </a:cubicBezTo>
                <a:cubicBezTo>
                  <a:pt x="65" y="164"/>
                  <a:pt x="65" y="164"/>
                  <a:pt x="65" y="164"/>
                </a:cubicBezTo>
                <a:cubicBezTo>
                  <a:pt x="65" y="162"/>
                  <a:pt x="67" y="160"/>
                  <a:pt x="69" y="161"/>
                </a:cubicBezTo>
                <a:cubicBezTo>
                  <a:pt x="69" y="161"/>
                  <a:pt x="69" y="161"/>
                  <a:pt x="69" y="161"/>
                </a:cubicBezTo>
                <a:cubicBezTo>
                  <a:pt x="72" y="161"/>
                  <a:pt x="73" y="163"/>
                  <a:pt x="73" y="165"/>
                </a:cubicBezTo>
                <a:cubicBezTo>
                  <a:pt x="73" y="165"/>
                  <a:pt x="73" y="165"/>
                  <a:pt x="73" y="165"/>
                </a:cubicBezTo>
                <a:cubicBezTo>
                  <a:pt x="73" y="167"/>
                  <a:pt x="71" y="169"/>
                  <a:pt x="69" y="169"/>
                </a:cubicBezTo>
                <a:cubicBezTo>
                  <a:pt x="69" y="169"/>
                  <a:pt x="69" y="169"/>
                  <a:pt x="69" y="169"/>
                </a:cubicBezTo>
                <a:cubicBezTo>
                  <a:pt x="69" y="169"/>
                  <a:pt x="69" y="169"/>
                  <a:pt x="69" y="169"/>
                </a:cubicBezTo>
                <a:close/>
                <a:moveTo>
                  <a:pt x="71" y="149"/>
                </a:moveTo>
                <a:cubicBezTo>
                  <a:pt x="68" y="148"/>
                  <a:pt x="67" y="146"/>
                  <a:pt x="67" y="144"/>
                </a:cubicBezTo>
                <a:cubicBezTo>
                  <a:pt x="67" y="144"/>
                  <a:pt x="67" y="144"/>
                  <a:pt x="67" y="144"/>
                </a:cubicBezTo>
                <a:cubicBezTo>
                  <a:pt x="67" y="142"/>
                  <a:pt x="69" y="140"/>
                  <a:pt x="71" y="141"/>
                </a:cubicBezTo>
                <a:cubicBezTo>
                  <a:pt x="71" y="141"/>
                  <a:pt x="71" y="141"/>
                  <a:pt x="71" y="141"/>
                </a:cubicBezTo>
                <a:cubicBezTo>
                  <a:pt x="74" y="141"/>
                  <a:pt x="75" y="143"/>
                  <a:pt x="75" y="145"/>
                </a:cubicBezTo>
                <a:cubicBezTo>
                  <a:pt x="75" y="145"/>
                  <a:pt x="75" y="145"/>
                  <a:pt x="75" y="145"/>
                </a:cubicBezTo>
                <a:cubicBezTo>
                  <a:pt x="75" y="147"/>
                  <a:pt x="73" y="149"/>
                  <a:pt x="71" y="149"/>
                </a:cubicBezTo>
                <a:cubicBezTo>
                  <a:pt x="71" y="149"/>
                  <a:pt x="71" y="149"/>
                  <a:pt x="71" y="149"/>
                </a:cubicBezTo>
                <a:cubicBezTo>
                  <a:pt x="71" y="149"/>
                  <a:pt x="71" y="149"/>
                  <a:pt x="71" y="149"/>
                </a:cubicBezTo>
                <a:close/>
                <a:moveTo>
                  <a:pt x="73" y="129"/>
                </a:moveTo>
                <a:cubicBezTo>
                  <a:pt x="70" y="128"/>
                  <a:pt x="69" y="127"/>
                  <a:pt x="69" y="124"/>
                </a:cubicBezTo>
                <a:cubicBezTo>
                  <a:pt x="69" y="124"/>
                  <a:pt x="69" y="124"/>
                  <a:pt x="69" y="124"/>
                </a:cubicBezTo>
                <a:cubicBezTo>
                  <a:pt x="69" y="122"/>
                  <a:pt x="71" y="121"/>
                  <a:pt x="73" y="121"/>
                </a:cubicBezTo>
                <a:cubicBezTo>
                  <a:pt x="73" y="121"/>
                  <a:pt x="73" y="121"/>
                  <a:pt x="73" y="121"/>
                </a:cubicBezTo>
                <a:cubicBezTo>
                  <a:pt x="76" y="121"/>
                  <a:pt x="77" y="123"/>
                  <a:pt x="77" y="125"/>
                </a:cubicBezTo>
                <a:cubicBezTo>
                  <a:pt x="77" y="125"/>
                  <a:pt x="77" y="125"/>
                  <a:pt x="77" y="125"/>
                </a:cubicBezTo>
                <a:cubicBezTo>
                  <a:pt x="77" y="127"/>
                  <a:pt x="75" y="129"/>
                  <a:pt x="73" y="129"/>
                </a:cubicBezTo>
                <a:cubicBezTo>
                  <a:pt x="73" y="129"/>
                  <a:pt x="73" y="129"/>
                  <a:pt x="73" y="129"/>
                </a:cubicBezTo>
                <a:cubicBezTo>
                  <a:pt x="73" y="129"/>
                  <a:pt x="73" y="129"/>
                  <a:pt x="73" y="129"/>
                </a:cubicBezTo>
                <a:close/>
                <a:moveTo>
                  <a:pt x="75" y="109"/>
                </a:moveTo>
                <a:cubicBezTo>
                  <a:pt x="73" y="109"/>
                  <a:pt x="71" y="107"/>
                  <a:pt x="71" y="104"/>
                </a:cubicBezTo>
                <a:cubicBezTo>
                  <a:pt x="71" y="104"/>
                  <a:pt x="71" y="104"/>
                  <a:pt x="71" y="104"/>
                </a:cubicBezTo>
                <a:cubicBezTo>
                  <a:pt x="72" y="102"/>
                  <a:pt x="74" y="101"/>
                  <a:pt x="76" y="101"/>
                </a:cubicBezTo>
                <a:cubicBezTo>
                  <a:pt x="76" y="101"/>
                  <a:pt x="76" y="101"/>
                  <a:pt x="76" y="101"/>
                </a:cubicBezTo>
                <a:cubicBezTo>
                  <a:pt x="78" y="101"/>
                  <a:pt x="80" y="103"/>
                  <a:pt x="79" y="105"/>
                </a:cubicBezTo>
                <a:cubicBezTo>
                  <a:pt x="79" y="105"/>
                  <a:pt x="79" y="105"/>
                  <a:pt x="79" y="105"/>
                </a:cubicBezTo>
                <a:cubicBezTo>
                  <a:pt x="79" y="107"/>
                  <a:pt x="77" y="109"/>
                  <a:pt x="75" y="109"/>
                </a:cubicBezTo>
                <a:cubicBezTo>
                  <a:pt x="75" y="109"/>
                  <a:pt x="75" y="109"/>
                  <a:pt x="75" y="109"/>
                </a:cubicBezTo>
                <a:cubicBezTo>
                  <a:pt x="75" y="109"/>
                  <a:pt x="75" y="109"/>
                  <a:pt x="75" y="109"/>
                </a:cubicBezTo>
                <a:close/>
                <a:moveTo>
                  <a:pt x="78" y="89"/>
                </a:moveTo>
                <a:cubicBezTo>
                  <a:pt x="75" y="89"/>
                  <a:pt x="74" y="87"/>
                  <a:pt x="74" y="84"/>
                </a:cubicBezTo>
                <a:cubicBezTo>
                  <a:pt x="74" y="84"/>
                  <a:pt x="74" y="84"/>
                  <a:pt x="74" y="84"/>
                </a:cubicBezTo>
                <a:cubicBezTo>
                  <a:pt x="75" y="82"/>
                  <a:pt x="77" y="81"/>
                  <a:pt x="79" y="81"/>
                </a:cubicBezTo>
                <a:cubicBezTo>
                  <a:pt x="79" y="81"/>
                  <a:pt x="79" y="81"/>
                  <a:pt x="79" y="81"/>
                </a:cubicBezTo>
                <a:cubicBezTo>
                  <a:pt x="81" y="81"/>
                  <a:pt x="82" y="83"/>
                  <a:pt x="82" y="86"/>
                </a:cubicBezTo>
                <a:cubicBezTo>
                  <a:pt x="82" y="86"/>
                  <a:pt x="82" y="86"/>
                  <a:pt x="82" y="86"/>
                </a:cubicBezTo>
                <a:cubicBezTo>
                  <a:pt x="82" y="88"/>
                  <a:pt x="80" y="89"/>
                  <a:pt x="78" y="89"/>
                </a:cubicBezTo>
                <a:cubicBezTo>
                  <a:pt x="78" y="89"/>
                  <a:pt x="78" y="89"/>
                  <a:pt x="78" y="89"/>
                </a:cubicBezTo>
                <a:cubicBezTo>
                  <a:pt x="78" y="89"/>
                  <a:pt x="78" y="89"/>
                  <a:pt x="78" y="89"/>
                </a:cubicBezTo>
                <a:close/>
                <a:moveTo>
                  <a:pt x="81" y="69"/>
                </a:moveTo>
                <a:cubicBezTo>
                  <a:pt x="79" y="69"/>
                  <a:pt x="77" y="67"/>
                  <a:pt x="78" y="64"/>
                </a:cubicBezTo>
                <a:cubicBezTo>
                  <a:pt x="78" y="64"/>
                  <a:pt x="78" y="64"/>
                  <a:pt x="78" y="64"/>
                </a:cubicBezTo>
                <a:cubicBezTo>
                  <a:pt x="78" y="64"/>
                  <a:pt x="78" y="64"/>
                  <a:pt x="78" y="64"/>
                </a:cubicBezTo>
                <a:cubicBezTo>
                  <a:pt x="78" y="64"/>
                  <a:pt x="78" y="64"/>
                  <a:pt x="78" y="64"/>
                </a:cubicBezTo>
                <a:cubicBezTo>
                  <a:pt x="78" y="62"/>
                  <a:pt x="80" y="61"/>
                  <a:pt x="83" y="61"/>
                </a:cubicBezTo>
                <a:cubicBezTo>
                  <a:pt x="83" y="61"/>
                  <a:pt x="83" y="61"/>
                  <a:pt x="83" y="61"/>
                </a:cubicBezTo>
                <a:cubicBezTo>
                  <a:pt x="85" y="62"/>
                  <a:pt x="86" y="64"/>
                  <a:pt x="86" y="66"/>
                </a:cubicBezTo>
                <a:cubicBezTo>
                  <a:pt x="86" y="66"/>
                  <a:pt x="86" y="66"/>
                  <a:pt x="86" y="66"/>
                </a:cubicBezTo>
                <a:cubicBezTo>
                  <a:pt x="85" y="68"/>
                  <a:pt x="84" y="69"/>
                  <a:pt x="82" y="69"/>
                </a:cubicBezTo>
                <a:cubicBezTo>
                  <a:pt x="82" y="69"/>
                  <a:pt x="82" y="69"/>
                  <a:pt x="82" y="69"/>
                </a:cubicBezTo>
                <a:cubicBezTo>
                  <a:pt x="82" y="69"/>
                  <a:pt x="81" y="69"/>
                  <a:pt x="81" y="69"/>
                </a:cubicBezTo>
                <a:close/>
                <a:moveTo>
                  <a:pt x="85" y="50"/>
                </a:moveTo>
                <a:cubicBezTo>
                  <a:pt x="83" y="49"/>
                  <a:pt x="82" y="47"/>
                  <a:pt x="83" y="45"/>
                </a:cubicBezTo>
                <a:cubicBezTo>
                  <a:pt x="83" y="45"/>
                  <a:pt x="83" y="45"/>
                  <a:pt x="83" y="45"/>
                </a:cubicBezTo>
                <a:cubicBezTo>
                  <a:pt x="83" y="43"/>
                  <a:pt x="86" y="41"/>
                  <a:pt x="88" y="42"/>
                </a:cubicBezTo>
                <a:cubicBezTo>
                  <a:pt x="88" y="42"/>
                  <a:pt x="88" y="42"/>
                  <a:pt x="88" y="42"/>
                </a:cubicBezTo>
                <a:cubicBezTo>
                  <a:pt x="90" y="43"/>
                  <a:pt x="91" y="45"/>
                  <a:pt x="90" y="47"/>
                </a:cubicBezTo>
                <a:cubicBezTo>
                  <a:pt x="90" y="47"/>
                  <a:pt x="90" y="47"/>
                  <a:pt x="90" y="47"/>
                </a:cubicBezTo>
                <a:cubicBezTo>
                  <a:pt x="90" y="49"/>
                  <a:pt x="88" y="50"/>
                  <a:pt x="87" y="50"/>
                </a:cubicBezTo>
                <a:cubicBezTo>
                  <a:pt x="87" y="50"/>
                  <a:pt x="87" y="50"/>
                  <a:pt x="87" y="50"/>
                </a:cubicBezTo>
                <a:cubicBezTo>
                  <a:pt x="86" y="50"/>
                  <a:pt x="86" y="50"/>
                  <a:pt x="85" y="50"/>
                </a:cubicBezTo>
                <a:close/>
                <a:moveTo>
                  <a:pt x="92" y="31"/>
                </a:moveTo>
                <a:cubicBezTo>
                  <a:pt x="90" y="30"/>
                  <a:pt x="89" y="27"/>
                  <a:pt x="90" y="25"/>
                </a:cubicBezTo>
                <a:cubicBezTo>
                  <a:pt x="90" y="25"/>
                  <a:pt x="90" y="25"/>
                  <a:pt x="90" y="25"/>
                </a:cubicBezTo>
                <a:cubicBezTo>
                  <a:pt x="91" y="23"/>
                  <a:pt x="93" y="23"/>
                  <a:pt x="95" y="23"/>
                </a:cubicBezTo>
                <a:cubicBezTo>
                  <a:pt x="95" y="23"/>
                  <a:pt x="95" y="23"/>
                  <a:pt x="95" y="23"/>
                </a:cubicBezTo>
                <a:cubicBezTo>
                  <a:pt x="97" y="24"/>
                  <a:pt x="98" y="27"/>
                  <a:pt x="97" y="29"/>
                </a:cubicBezTo>
                <a:cubicBezTo>
                  <a:pt x="97" y="29"/>
                  <a:pt x="97" y="29"/>
                  <a:pt x="97" y="29"/>
                </a:cubicBezTo>
                <a:cubicBezTo>
                  <a:pt x="97" y="30"/>
                  <a:pt x="95" y="31"/>
                  <a:pt x="94" y="31"/>
                </a:cubicBezTo>
                <a:cubicBezTo>
                  <a:pt x="94" y="31"/>
                  <a:pt x="94" y="31"/>
                  <a:pt x="94" y="31"/>
                </a:cubicBezTo>
                <a:cubicBezTo>
                  <a:pt x="93" y="31"/>
                  <a:pt x="92" y="31"/>
                  <a:pt x="92" y="31"/>
                </a:cubicBezTo>
                <a:close/>
                <a:moveTo>
                  <a:pt x="102" y="14"/>
                </a:moveTo>
                <a:cubicBezTo>
                  <a:pt x="101" y="12"/>
                  <a:pt x="101" y="9"/>
                  <a:pt x="102" y="8"/>
                </a:cubicBezTo>
                <a:cubicBezTo>
                  <a:pt x="102" y="8"/>
                  <a:pt x="102" y="8"/>
                  <a:pt x="102" y="8"/>
                </a:cubicBezTo>
                <a:cubicBezTo>
                  <a:pt x="104" y="6"/>
                  <a:pt x="106" y="7"/>
                  <a:pt x="108" y="8"/>
                </a:cubicBezTo>
                <a:cubicBezTo>
                  <a:pt x="108" y="8"/>
                  <a:pt x="108" y="8"/>
                  <a:pt x="108" y="8"/>
                </a:cubicBezTo>
                <a:cubicBezTo>
                  <a:pt x="109" y="10"/>
                  <a:pt x="109" y="12"/>
                  <a:pt x="108" y="14"/>
                </a:cubicBezTo>
                <a:cubicBezTo>
                  <a:pt x="108" y="14"/>
                  <a:pt x="108" y="14"/>
                  <a:pt x="108" y="14"/>
                </a:cubicBezTo>
                <a:cubicBezTo>
                  <a:pt x="107" y="15"/>
                  <a:pt x="106" y="15"/>
                  <a:pt x="105" y="15"/>
                </a:cubicBezTo>
                <a:cubicBezTo>
                  <a:pt x="105" y="15"/>
                  <a:pt x="105" y="15"/>
                  <a:pt x="105" y="15"/>
                </a:cubicBezTo>
                <a:cubicBezTo>
                  <a:pt x="104" y="15"/>
                  <a:pt x="103" y="14"/>
                  <a:pt x="102" y="14"/>
                </a:cubicBezTo>
                <a:close/>
                <a:moveTo>
                  <a:pt x="119" y="4"/>
                </a:moveTo>
                <a:cubicBezTo>
                  <a:pt x="119" y="2"/>
                  <a:pt x="121" y="0"/>
                  <a:pt x="123" y="0"/>
                </a:cubicBezTo>
                <a:cubicBezTo>
                  <a:pt x="123" y="0"/>
                  <a:pt x="123" y="0"/>
                  <a:pt x="123" y="0"/>
                </a:cubicBezTo>
                <a:cubicBezTo>
                  <a:pt x="125" y="0"/>
                  <a:pt x="127" y="1"/>
                  <a:pt x="127" y="4"/>
                </a:cubicBezTo>
                <a:cubicBezTo>
                  <a:pt x="127" y="4"/>
                  <a:pt x="127" y="4"/>
                  <a:pt x="127" y="4"/>
                </a:cubicBezTo>
                <a:cubicBezTo>
                  <a:pt x="127" y="6"/>
                  <a:pt x="125" y="8"/>
                  <a:pt x="123" y="8"/>
                </a:cubicBezTo>
                <a:cubicBezTo>
                  <a:pt x="123" y="8"/>
                  <a:pt x="123" y="8"/>
                  <a:pt x="123" y="8"/>
                </a:cubicBezTo>
                <a:cubicBezTo>
                  <a:pt x="123" y="8"/>
                  <a:pt x="123" y="8"/>
                  <a:pt x="123" y="8"/>
                </a:cubicBezTo>
                <a:cubicBezTo>
                  <a:pt x="123" y="8"/>
                  <a:pt x="123" y="8"/>
                  <a:pt x="123" y="8"/>
                </a:cubicBezTo>
                <a:cubicBezTo>
                  <a:pt x="121" y="8"/>
                  <a:pt x="119" y="6"/>
                  <a:pt x="119"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25" name="Freeform 45">
            <a:extLst>
              <a:ext uri="{FF2B5EF4-FFF2-40B4-BE49-F238E27FC236}">
                <a16:creationId xmlns:a16="http://schemas.microsoft.com/office/drawing/2014/main" id="{35AD1BED-7883-40B0-BCA8-F2F5EC106829}"/>
              </a:ext>
            </a:extLst>
          </p:cNvPr>
          <p:cNvSpPr>
            <a:spLocks noEditPoints="1"/>
          </p:cNvSpPr>
          <p:nvPr/>
        </p:nvSpPr>
        <p:spPr bwMode="auto">
          <a:xfrm>
            <a:off x="7171531" y="3687763"/>
            <a:ext cx="944563" cy="30163"/>
          </a:xfrm>
          <a:custGeom>
            <a:avLst/>
            <a:gdLst>
              <a:gd name="T0" fmla="*/ 244 w 248"/>
              <a:gd name="T1" fmla="*/ 0 h 8"/>
              <a:gd name="T2" fmla="*/ 248 w 248"/>
              <a:gd name="T3" fmla="*/ 4 h 8"/>
              <a:gd name="T4" fmla="*/ 244 w 248"/>
              <a:gd name="T5" fmla="*/ 8 h 8"/>
              <a:gd name="T6" fmla="*/ 240 w 248"/>
              <a:gd name="T7" fmla="*/ 4 h 8"/>
              <a:gd name="T8" fmla="*/ 224 w 248"/>
              <a:gd name="T9" fmla="*/ 0 h 8"/>
              <a:gd name="T10" fmla="*/ 228 w 248"/>
              <a:gd name="T11" fmla="*/ 4 h 8"/>
              <a:gd name="T12" fmla="*/ 224 w 248"/>
              <a:gd name="T13" fmla="*/ 8 h 8"/>
              <a:gd name="T14" fmla="*/ 220 w 248"/>
              <a:gd name="T15" fmla="*/ 4 h 8"/>
              <a:gd name="T16" fmla="*/ 204 w 248"/>
              <a:gd name="T17" fmla="*/ 0 h 8"/>
              <a:gd name="T18" fmla="*/ 208 w 248"/>
              <a:gd name="T19" fmla="*/ 4 h 8"/>
              <a:gd name="T20" fmla="*/ 204 w 248"/>
              <a:gd name="T21" fmla="*/ 8 h 8"/>
              <a:gd name="T22" fmla="*/ 200 w 248"/>
              <a:gd name="T23" fmla="*/ 4 h 8"/>
              <a:gd name="T24" fmla="*/ 184 w 248"/>
              <a:gd name="T25" fmla="*/ 0 h 8"/>
              <a:gd name="T26" fmla="*/ 188 w 248"/>
              <a:gd name="T27" fmla="*/ 4 h 8"/>
              <a:gd name="T28" fmla="*/ 184 w 248"/>
              <a:gd name="T29" fmla="*/ 8 h 8"/>
              <a:gd name="T30" fmla="*/ 180 w 248"/>
              <a:gd name="T31" fmla="*/ 4 h 8"/>
              <a:gd name="T32" fmla="*/ 164 w 248"/>
              <a:gd name="T33" fmla="*/ 0 h 8"/>
              <a:gd name="T34" fmla="*/ 168 w 248"/>
              <a:gd name="T35" fmla="*/ 4 h 8"/>
              <a:gd name="T36" fmla="*/ 164 w 248"/>
              <a:gd name="T37" fmla="*/ 8 h 8"/>
              <a:gd name="T38" fmla="*/ 160 w 248"/>
              <a:gd name="T39" fmla="*/ 4 h 8"/>
              <a:gd name="T40" fmla="*/ 144 w 248"/>
              <a:gd name="T41" fmla="*/ 0 h 8"/>
              <a:gd name="T42" fmla="*/ 148 w 248"/>
              <a:gd name="T43" fmla="*/ 4 h 8"/>
              <a:gd name="T44" fmla="*/ 144 w 248"/>
              <a:gd name="T45" fmla="*/ 8 h 8"/>
              <a:gd name="T46" fmla="*/ 140 w 248"/>
              <a:gd name="T47" fmla="*/ 4 h 8"/>
              <a:gd name="T48" fmla="*/ 124 w 248"/>
              <a:gd name="T49" fmla="*/ 0 h 8"/>
              <a:gd name="T50" fmla="*/ 128 w 248"/>
              <a:gd name="T51" fmla="*/ 4 h 8"/>
              <a:gd name="T52" fmla="*/ 124 w 248"/>
              <a:gd name="T53" fmla="*/ 8 h 8"/>
              <a:gd name="T54" fmla="*/ 120 w 248"/>
              <a:gd name="T55" fmla="*/ 4 h 8"/>
              <a:gd name="T56" fmla="*/ 104 w 248"/>
              <a:gd name="T57" fmla="*/ 0 h 8"/>
              <a:gd name="T58" fmla="*/ 108 w 248"/>
              <a:gd name="T59" fmla="*/ 4 h 8"/>
              <a:gd name="T60" fmla="*/ 104 w 248"/>
              <a:gd name="T61" fmla="*/ 8 h 8"/>
              <a:gd name="T62" fmla="*/ 100 w 248"/>
              <a:gd name="T63" fmla="*/ 4 h 8"/>
              <a:gd name="T64" fmla="*/ 84 w 248"/>
              <a:gd name="T65" fmla="*/ 0 h 8"/>
              <a:gd name="T66" fmla="*/ 88 w 248"/>
              <a:gd name="T67" fmla="*/ 4 h 8"/>
              <a:gd name="T68" fmla="*/ 84 w 248"/>
              <a:gd name="T69" fmla="*/ 8 h 8"/>
              <a:gd name="T70" fmla="*/ 80 w 248"/>
              <a:gd name="T71" fmla="*/ 4 h 8"/>
              <a:gd name="T72" fmla="*/ 64 w 248"/>
              <a:gd name="T73" fmla="*/ 0 h 8"/>
              <a:gd name="T74" fmla="*/ 68 w 248"/>
              <a:gd name="T75" fmla="*/ 4 h 8"/>
              <a:gd name="T76" fmla="*/ 64 w 248"/>
              <a:gd name="T77" fmla="*/ 8 h 8"/>
              <a:gd name="T78" fmla="*/ 60 w 248"/>
              <a:gd name="T79" fmla="*/ 4 h 8"/>
              <a:gd name="T80" fmla="*/ 44 w 248"/>
              <a:gd name="T81" fmla="*/ 0 h 8"/>
              <a:gd name="T82" fmla="*/ 48 w 248"/>
              <a:gd name="T83" fmla="*/ 4 h 8"/>
              <a:gd name="T84" fmla="*/ 44 w 248"/>
              <a:gd name="T85" fmla="*/ 8 h 8"/>
              <a:gd name="T86" fmla="*/ 40 w 248"/>
              <a:gd name="T87" fmla="*/ 4 h 8"/>
              <a:gd name="T88" fmla="*/ 24 w 248"/>
              <a:gd name="T89" fmla="*/ 0 h 8"/>
              <a:gd name="T90" fmla="*/ 28 w 248"/>
              <a:gd name="T91" fmla="*/ 4 h 8"/>
              <a:gd name="T92" fmla="*/ 24 w 248"/>
              <a:gd name="T93" fmla="*/ 8 h 8"/>
              <a:gd name="T94" fmla="*/ 20 w 248"/>
              <a:gd name="T95" fmla="*/ 4 h 8"/>
              <a:gd name="T96" fmla="*/ 4 w 248"/>
              <a:gd name="T97" fmla="*/ 0 h 8"/>
              <a:gd name="T98" fmla="*/ 8 w 248"/>
              <a:gd name="T99" fmla="*/ 4 h 8"/>
              <a:gd name="T100" fmla="*/ 4 w 248"/>
              <a:gd name="T101" fmla="*/ 8 h 8"/>
              <a:gd name="T102" fmla="*/ 0 w 248"/>
              <a:gd name="T10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8" h="8">
                <a:moveTo>
                  <a:pt x="240" y="4"/>
                </a:moveTo>
                <a:cubicBezTo>
                  <a:pt x="240" y="2"/>
                  <a:pt x="242" y="0"/>
                  <a:pt x="244" y="0"/>
                </a:cubicBezTo>
                <a:cubicBezTo>
                  <a:pt x="244" y="0"/>
                  <a:pt x="244" y="0"/>
                  <a:pt x="244" y="0"/>
                </a:cubicBezTo>
                <a:cubicBezTo>
                  <a:pt x="247" y="0"/>
                  <a:pt x="248" y="2"/>
                  <a:pt x="248" y="4"/>
                </a:cubicBezTo>
                <a:cubicBezTo>
                  <a:pt x="248" y="4"/>
                  <a:pt x="248" y="4"/>
                  <a:pt x="248" y="4"/>
                </a:cubicBezTo>
                <a:cubicBezTo>
                  <a:pt x="248" y="6"/>
                  <a:pt x="247" y="8"/>
                  <a:pt x="244" y="8"/>
                </a:cubicBezTo>
                <a:cubicBezTo>
                  <a:pt x="244" y="8"/>
                  <a:pt x="244" y="8"/>
                  <a:pt x="244" y="8"/>
                </a:cubicBezTo>
                <a:cubicBezTo>
                  <a:pt x="242" y="8"/>
                  <a:pt x="240" y="6"/>
                  <a:pt x="240" y="4"/>
                </a:cubicBezTo>
                <a:close/>
                <a:moveTo>
                  <a:pt x="220" y="4"/>
                </a:moveTo>
                <a:cubicBezTo>
                  <a:pt x="220" y="2"/>
                  <a:pt x="222" y="0"/>
                  <a:pt x="224" y="0"/>
                </a:cubicBezTo>
                <a:cubicBezTo>
                  <a:pt x="224" y="0"/>
                  <a:pt x="224" y="0"/>
                  <a:pt x="224" y="0"/>
                </a:cubicBezTo>
                <a:cubicBezTo>
                  <a:pt x="227" y="0"/>
                  <a:pt x="228" y="2"/>
                  <a:pt x="228" y="4"/>
                </a:cubicBezTo>
                <a:cubicBezTo>
                  <a:pt x="228" y="4"/>
                  <a:pt x="228" y="4"/>
                  <a:pt x="228" y="4"/>
                </a:cubicBezTo>
                <a:cubicBezTo>
                  <a:pt x="228" y="6"/>
                  <a:pt x="227" y="8"/>
                  <a:pt x="224" y="8"/>
                </a:cubicBezTo>
                <a:cubicBezTo>
                  <a:pt x="224" y="8"/>
                  <a:pt x="224" y="8"/>
                  <a:pt x="224" y="8"/>
                </a:cubicBezTo>
                <a:cubicBezTo>
                  <a:pt x="222" y="8"/>
                  <a:pt x="220" y="6"/>
                  <a:pt x="220" y="4"/>
                </a:cubicBezTo>
                <a:close/>
                <a:moveTo>
                  <a:pt x="200" y="4"/>
                </a:moveTo>
                <a:cubicBezTo>
                  <a:pt x="200" y="2"/>
                  <a:pt x="202" y="0"/>
                  <a:pt x="204" y="0"/>
                </a:cubicBezTo>
                <a:cubicBezTo>
                  <a:pt x="204" y="0"/>
                  <a:pt x="204" y="0"/>
                  <a:pt x="204" y="0"/>
                </a:cubicBezTo>
                <a:cubicBezTo>
                  <a:pt x="207" y="0"/>
                  <a:pt x="208" y="2"/>
                  <a:pt x="208" y="4"/>
                </a:cubicBezTo>
                <a:cubicBezTo>
                  <a:pt x="208" y="4"/>
                  <a:pt x="208" y="4"/>
                  <a:pt x="208" y="4"/>
                </a:cubicBezTo>
                <a:cubicBezTo>
                  <a:pt x="208" y="6"/>
                  <a:pt x="207" y="8"/>
                  <a:pt x="204" y="8"/>
                </a:cubicBezTo>
                <a:cubicBezTo>
                  <a:pt x="204" y="8"/>
                  <a:pt x="204" y="8"/>
                  <a:pt x="204" y="8"/>
                </a:cubicBezTo>
                <a:cubicBezTo>
                  <a:pt x="202" y="8"/>
                  <a:pt x="200" y="6"/>
                  <a:pt x="200" y="4"/>
                </a:cubicBezTo>
                <a:close/>
                <a:moveTo>
                  <a:pt x="180" y="4"/>
                </a:moveTo>
                <a:cubicBezTo>
                  <a:pt x="180" y="2"/>
                  <a:pt x="182" y="0"/>
                  <a:pt x="184" y="0"/>
                </a:cubicBezTo>
                <a:cubicBezTo>
                  <a:pt x="184" y="0"/>
                  <a:pt x="184" y="0"/>
                  <a:pt x="184" y="0"/>
                </a:cubicBezTo>
                <a:cubicBezTo>
                  <a:pt x="187" y="0"/>
                  <a:pt x="188" y="2"/>
                  <a:pt x="188" y="4"/>
                </a:cubicBezTo>
                <a:cubicBezTo>
                  <a:pt x="188" y="4"/>
                  <a:pt x="188" y="4"/>
                  <a:pt x="188" y="4"/>
                </a:cubicBezTo>
                <a:cubicBezTo>
                  <a:pt x="188" y="6"/>
                  <a:pt x="187" y="8"/>
                  <a:pt x="184" y="8"/>
                </a:cubicBezTo>
                <a:cubicBezTo>
                  <a:pt x="184" y="8"/>
                  <a:pt x="184" y="8"/>
                  <a:pt x="184" y="8"/>
                </a:cubicBezTo>
                <a:cubicBezTo>
                  <a:pt x="182" y="8"/>
                  <a:pt x="180" y="6"/>
                  <a:pt x="180" y="4"/>
                </a:cubicBezTo>
                <a:close/>
                <a:moveTo>
                  <a:pt x="160" y="4"/>
                </a:moveTo>
                <a:cubicBezTo>
                  <a:pt x="160" y="2"/>
                  <a:pt x="162" y="0"/>
                  <a:pt x="164" y="0"/>
                </a:cubicBezTo>
                <a:cubicBezTo>
                  <a:pt x="164" y="0"/>
                  <a:pt x="164" y="0"/>
                  <a:pt x="164" y="0"/>
                </a:cubicBezTo>
                <a:cubicBezTo>
                  <a:pt x="167" y="0"/>
                  <a:pt x="168" y="2"/>
                  <a:pt x="168" y="4"/>
                </a:cubicBezTo>
                <a:cubicBezTo>
                  <a:pt x="168" y="4"/>
                  <a:pt x="168" y="4"/>
                  <a:pt x="168" y="4"/>
                </a:cubicBezTo>
                <a:cubicBezTo>
                  <a:pt x="168" y="6"/>
                  <a:pt x="167" y="8"/>
                  <a:pt x="164" y="8"/>
                </a:cubicBezTo>
                <a:cubicBezTo>
                  <a:pt x="164" y="8"/>
                  <a:pt x="164" y="8"/>
                  <a:pt x="164" y="8"/>
                </a:cubicBezTo>
                <a:cubicBezTo>
                  <a:pt x="162" y="8"/>
                  <a:pt x="160" y="6"/>
                  <a:pt x="160" y="4"/>
                </a:cubicBezTo>
                <a:close/>
                <a:moveTo>
                  <a:pt x="140" y="4"/>
                </a:moveTo>
                <a:cubicBezTo>
                  <a:pt x="140" y="2"/>
                  <a:pt x="142" y="0"/>
                  <a:pt x="144" y="0"/>
                </a:cubicBezTo>
                <a:cubicBezTo>
                  <a:pt x="144" y="0"/>
                  <a:pt x="144" y="0"/>
                  <a:pt x="144" y="0"/>
                </a:cubicBezTo>
                <a:cubicBezTo>
                  <a:pt x="147" y="0"/>
                  <a:pt x="148" y="2"/>
                  <a:pt x="148" y="4"/>
                </a:cubicBezTo>
                <a:cubicBezTo>
                  <a:pt x="148" y="4"/>
                  <a:pt x="148" y="4"/>
                  <a:pt x="148" y="4"/>
                </a:cubicBezTo>
                <a:cubicBezTo>
                  <a:pt x="148" y="6"/>
                  <a:pt x="147" y="8"/>
                  <a:pt x="144" y="8"/>
                </a:cubicBezTo>
                <a:cubicBezTo>
                  <a:pt x="144" y="8"/>
                  <a:pt x="144" y="8"/>
                  <a:pt x="144" y="8"/>
                </a:cubicBezTo>
                <a:cubicBezTo>
                  <a:pt x="142" y="8"/>
                  <a:pt x="140" y="6"/>
                  <a:pt x="140" y="4"/>
                </a:cubicBezTo>
                <a:close/>
                <a:moveTo>
                  <a:pt x="120" y="4"/>
                </a:moveTo>
                <a:cubicBezTo>
                  <a:pt x="120" y="2"/>
                  <a:pt x="122" y="0"/>
                  <a:pt x="124" y="0"/>
                </a:cubicBezTo>
                <a:cubicBezTo>
                  <a:pt x="124" y="0"/>
                  <a:pt x="124" y="0"/>
                  <a:pt x="124" y="0"/>
                </a:cubicBezTo>
                <a:cubicBezTo>
                  <a:pt x="127" y="0"/>
                  <a:pt x="128" y="2"/>
                  <a:pt x="128" y="4"/>
                </a:cubicBezTo>
                <a:cubicBezTo>
                  <a:pt x="128" y="4"/>
                  <a:pt x="128" y="4"/>
                  <a:pt x="128" y="4"/>
                </a:cubicBezTo>
                <a:cubicBezTo>
                  <a:pt x="128" y="6"/>
                  <a:pt x="127" y="8"/>
                  <a:pt x="124" y="8"/>
                </a:cubicBezTo>
                <a:cubicBezTo>
                  <a:pt x="124" y="8"/>
                  <a:pt x="124" y="8"/>
                  <a:pt x="124" y="8"/>
                </a:cubicBezTo>
                <a:cubicBezTo>
                  <a:pt x="122" y="8"/>
                  <a:pt x="120" y="6"/>
                  <a:pt x="120" y="4"/>
                </a:cubicBezTo>
                <a:close/>
                <a:moveTo>
                  <a:pt x="100" y="4"/>
                </a:moveTo>
                <a:cubicBezTo>
                  <a:pt x="100" y="2"/>
                  <a:pt x="102" y="0"/>
                  <a:pt x="104" y="0"/>
                </a:cubicBezTo>
                <a:cubicBezTo>
                  <a:pt x="104" y="0"/>
                  <a:pt x="104" y="0"/>
                  <a:pt x="104" y="0"/>
                </a:cubicBezTo>
                <a:cubicBezTo>
                  <a:pt x="107" y="0"/>
                  <a:pt x="108" y="2"/>
                  <a:pt x="108" y="4"/>
                </a:cubicBezTo>
                <a:cubicBezTo>
                  <a:pt x="108" y="4"/>
                  <a:pt x="108" y="4"/>
                  <a:pt x="108" y="4"/>
                </a:cubicBezTo>
                <a:cubicBezTo>
                  <a:pt x="108" y="6"/>
                  <a:pt x="107" y="8"/>
                  <a:pt x="104" y="8"/>
                </a:cubicBezTo>
                <a:cubicBezTo>
                  <a:pt x="104" y="8"/>
                  <a:pt x="104" y="8"/>
                  <a:pt x="104" y="8"/>
                </a:cubicBezTo>
                <a:cubicBezTo>
                  <a:pt x="102" y="8"/>
                  <a:pt x="100" y="6"/>
                  <a:pt x="100" y="4"/>
                </a:cubicBezTo>
                <a:close/>
                <a:moveTo>
                  <a:pt x="80" y="4"/>
                </a:moveTo>
                <a:cubicBezTo>
                  <a:pt x="80" y="2"/>
                  <a:pt x="82" y="0"/>
                  <a:pt x="84" y="0"/>
                </a:cubicBezTo>
                <a:cubicBezTo>
                  <a:pt x="84" y="0"/>
                  <a:pt x="84" y="0"/>
                  <a:pt x="84" y="0"/>
                </a:cubicBezTo>
                <a:cubicBezTo>
                  <a:pt x="87" y="0"/>
                  <a:pt x="88" y="2"/>
                  <a:pt x="88" y="4"/>
                </a:cubicBezTo>
                <a:cubicBezTo>
                  <a:pt x="88" y="4"/>
                  <a:pt x="88" y="4"/>
                  <a:pt x="88" y="4"/>
                </a:cubicBezTo>
                <a:cubicBezTo>
                  <a:pt x="88" y="6"/>
                  <a:pt x="87" y="8"/>
                  <a:pt x="84" y="8"/>
                </a:cubicBezTo>
                <a:cubicBezTo>
                  <a:pt x="84" y="8"/>
                  <a:pt x="84" y="8"/>
                  <a:pt x="84" y="8"/>
                </a:cubicBezTo>
                <a:cubicBezTo>
                  <a:pt x="82" y="8"/>
                  <a:pt x="80" y="6"/>
                  <a:pt x="80" y="4"/>
                </a:cubicBezTo>
                <a:close/>
                <a:moveTo>
                  <a:pt x="60" y="4"/>
                </a:moveTo>
                <a:cubicBezTo>
                  <a:pt x="60" y="2"/>
                  <a:pt x="62" y="0"/>
                  <a:pt x="64" y="0"/>
                </a:cubicBezTo>
                <a:cubicBezTo>
                  <a:pt x="64" y="0"/>
                  <a:pt x="64" y="0"/>
                  <a:pt x="64" y="0"/>
                </a:cubicBezTo>
                <a:cubicBezTo>
                  <a:pt x="67" y="0"/>
                  <a:pt x="68" y="2"/>
                  <a:pt x="68" y="4"/>
                </a:cubicBezTo>
                <a:cubicBezTo>
                  <a:pt x="68" y="4"/>
                  <a:pt x="68" y="4"/>
                  <a:pt x="68" y="4"/>
                </a:cubicBezTo>
                <a:cubicBezTo>
                  <a:pt x="68" y="6"/>
                  <a:pt x="67" y="8"/>
                  <a:pt x="64" y="8"/>
                </a:cubicBezTo>
                <a:cubicBezTo>
                  <a:pt x="64" y="8"/>
                  <a:pt x="64" y="8"/>
                  <a:pt x="64" y="8"/>
                </a:cubicBezTo>
                <a:cubicBezTo>
                  <a:pt x="62" y="8"/>
                  <a:pt x="60" y="6"/>
                  <a:pt x="60" y="4"/>
                </a:cubicBezTo>
                <a:close/>
                <a:moveTo>
                  <a:pt x="40" y="4"/>
                </a:moveTo>
                <a:cubicBezTo>
                  <a:pt x="40" y="2"/>
                  <a:pt x="42" y="0"/>
                  <a:pt x="44" y="0"/>
                </a:cubicBezTo>
                <a:cubicBezTo>
                  <a:pt x="44" y="0"/>
                  <a:pt x="44" y="0"/>
                  <a:pt x="44" y="0"/>
                </a:cubicBezTo>
                <a:cubicBezTo>
                  <a:pt x="47" y="0"/>
                  <a:pt x="48" y="2"/>
                  <a:pt x="48" y="4"/>
                </a:cubicBezTo>
                <a:cubicBezTo>
                  <a:pt x="48" y="4"/>
                  <a:pt x="48" y="4"/>
                  <a:pt x="48" y="4"/>
                </a:cubicBezTo>
                <a:cubicBezTo>
                  <a:pt x="48" y="6"/>
                  <a:pt x="47" y="8"/>
                  <a:pt x="44" y="8"/>
                </a:cubicBezTo>
                <a:cubicBezTo>
                  <a:pt x="44" y="8"/>
                  <a:pt x="44" y="8"/>
                  <a:pt x="44" y="8"/>
                </a:cubicBezTo>
                <a:cubicBezTo>
                  <a:pt x="42" y="8"/>
                  <a:pt x="40" y="6"/>
                  <a:pt x="40" y="4"/>
                </a:cubicBezTo>
                <a:close/>
                <a:moveTo>
                  <a:pt x="20" y="4"/>
                </a:moveTo>
                <a:cubicBezTo>
                  <a:pt x="20" y="2"/>
                  <a:pt x="22" y="0"/>
                  <a:pt x="24" y="0"/>
                </a:cubicBezTo>
                <a:cubicBezTo>
                  <a:pt x="24" y="0"/>
                  <a:pt x="24" y="0"/>
                  <a:pt x="24" y="0"/>
                </a:cubicBezTo>
                <a:cubicBezTo>
                  <a:pt x="27" y="0"/>
                  <a:pt x="28" y="2"/>
                  <a:pt x="28" y="4"/>
                </a:cubicBezTo>
                <a:cubicBezTo>
                  <a:pt x="28" y="4"/>
                  <a:pt x="28" y="4"/>
                  <a:pt x="28" y="4"/>
                </a:cubicBezTo>
                <a:cubicBezTo>
                  <a:pt x="28" y="6"/>
                  <a:pt x="27" y="8"/>
                  <a:pt x="24" y="8"/>
                </a:cubicBezTo>
                <a:cubicBezTo>
                  <a:pt x="24" y="8"/>
                  <a:pt x="24" y="8"/>
                  <a:pt x="24" y="8"/>
                </a:cubicBezTo>
                <a:cubicBezTo>
                  <a:pt x="22" y="8"/>
                  <a:pt x="20" y="6"/>
                  <a:pt x="20" y="4"/>
                </a:cubicBezTo>
                <a:close/>
                <a:moveTo>
                  <a:pt x="0" y="4"/>
                </a:moveTo>
                <a:cubicBezTo>
                  <a:pt x="0" y="2"/>
                  <a:pt x="2" y="0"/>
                  <a:pt x="4" y="0"/>
                </a:cubicBezTo>
                <a:cubicBezTo>
                  <a:pt x="4" y="0"/>
                  <a:pt x="4" y="0"/>
                  <a:pt x="4" y="0"/>
                </a:cubicBezTo>
                <a:cubicBezTo>
                  <a:pt x="7" y="0"/>
                  <a:pt x="8" y="2"/>
                  <a:pt x="8" y="4"/>
                </a:cubicBezTo>
                <a:cubicBezTo>
                  <a:pt x="8" y="4"/>
                  <a:pt x="8" y="4"/>
                  <a:pt x="8" y="4"/>
                </a:cubicBezTo>
                <a:cubicBezTo>
                  <a:pt x="8" y="6"/>
                  <a:pt x="7" y="8"/>
                  <a:pt x="4" y="8"/>
                </a:cubicBezTo>
                <a:cubicBezTo>
                  <a:pt x="4" y="8"/>
                  <a:pt x="4" y="8"/>
                  <a:pt x="4" y="8"/>
                </a:cubicBezTo>
                <a:cubicBezTo>
                  <a:pt x="2" y="8"/>
                  <a:pt x="0" y="6"/>
                  <a:pt x="0" y="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26" name="Freeform 46">
            <a:extLst>
              <a:ext uri="{FF2B5EF4-FFF2-40B4-BE49-F238E27FC236}">
                <a16:creationId xmlns:a16="http://schemas.microsoft.com/office/drawing/2014/main" id="{A0888C5E-51A8-40D6-8BA5-07A5287BE6E0}"/>
              </a:ext>
            </a:extLst>
          </p:cNvPr>
          <p:cNvSpPr>
            <a:spLocks noEditPoints="1"/>
          </p:cNvSpPr>
          <p:nvPr/>
        </p:nvSpPr>
        <p:spPr bwMode="auto">
          <a:xfrm>
            <a:off x="4566443" y="2143125"/>
            <a:ext cx="484188" cy="1311275"/>
          </a:xfrm>
          <a:custGeom>
            <a:avLst/>
            <a:gdLst>
              <a:gd name="T0" fmla="*/ 127 w 127"/>
              <a:gd name="T1" fmla="*/ 340 h 344"/>
              <a:gd name="T2" fmla="*/ 119 w 127"/>
              <a:gd name="T3" fmla="*/ 340 h 344"/>
              <a:gd name="T4" fmla="*/ 107 w 127"/>
              <a:gd name="T5" fmla="*/ 331 h 344"/>
              <a:gd name="T6" fmla="*/ 105 w 127"/>
              <a:gd name="T7" fmla="*/ 339 h 344"/>
              <a:gd name="T8" fmla="*/ 89 w 127"/>
              <a:gd name="T9" fmla="*/ 317 h 344"/>
              <a:gd name="T10" fmla="*/ 93 w 127"/>
              <a:gd name="T11" fmla="*/ 324 h 344"/>
              <a:gd name="T12" fmla="*/ 88 w 127"/>
              <a:gd name="T13" fmla="*/ 323 h 344"/>
              <a:gd name="T14" fmla="*/ 86 w 127"/>
              <a:gd name="T15" fmla="*/ 301 h 344"/>
              <a:gd name="T16" fmla="*/ 82 w 127"/>
              <a:gd name="T17" fmla="*/ 307 h 344"/>
              <a:gd name="T18" fmla="*/ 75 w 127"/>
              <a:gd name="T19" fmla="*/ 280 h 344"/>
              <a:gd name="T20" fmla="*/ 77 w 127"/>
              <a:gd name="T21" fmla="*/ 287 h 344"/>
              <a:gd name="T22" fmla="*/ 72 w 127"/>
              <a:gd name="T23" fmla="*/ 285 h 344"/>
              <a:gd name="T24" fmla="*/ 75 w 127"/>
              <a:gd name="T25" fmla="*/ 263 h 344"/>
              <a:gd name="T26" fmla="*/ 71 w 127"/>
              <a:gd name="T27" fmla="*/ 268 h 344"/>
              <a:gd name="T28" fmla="*/ 67 w 127"/>
              <a:gd name="T29" fmla="*/ 240 h 344"/>
              <a:gd name="T30" fmla="*/ 68 w 127"/>
              <a:gd name="T31" fmla="*/ 248 h 344"/>
              <a:gd name="T32" fmla="*/ 64 w 127"/>
              <a:gd name="T33" fmla="*/ 245 h 344"/>
              <a:gd name="T34" fmla="*/ 64 w 127"/>
              <a:gd name="T35" fmla="*/ 221 h 344"/>
              <a:gd name="T36" fmla="*/ 65 w 127"/>
              <a:gd name="T37" fmla="*/ 228 h 344"/>
              <a:gd name="T38" fmla="*/ 61 w 127"/>
              <a:gd name="T39" fmla="*/ 225 h 344"/>
              <a:gd name="T40" fmla="*/ 66 w 127"/>
              <a:gd name="T41" fmla="*/ 204 h 344"/>
              <a:gd name="T42" fmla="*/ 62 w 127"/>
              <a:gd name="T43" fmla="*/ 209 h 344"/>
              <a:gd name="T44" fmla="*/ 56 w 127"/>
              <a:gd name="T45" fmla="*/ 185 h 344"/>
              <a:gd name="T46" fmla="*/ 64 w 127"/>
              <a:gd name="T47" fmla="*/ 184 h 344"/>
              <a:gd name="T48" fmla="*/ 60 w 127"/>
              <a:gd name="T49" fmla="*/ 189 h 344"/>
              <a:gd name="T50" fmla="*/ 58 w 127"/>
              <a:gd name="T51" fmla="*/ 161 h 344"/>
              <a:gd name="T52" fmla="*/ 59 w 127"/>
              <a:gd name="T53" fmla="*/ 169 h 344"/>
              <a:gd name="T54" fmla="*/ 54 w 127"/>
              <a:gd name="T55" fmla="*/ 165 h 344"/>
              <a:gd name="T56" fmla="*/ 60 w 127"/>
              <a:gd name="T57" fmla="*/ 144 h 344"/>
              <a:gd name="T58" fmla="*/ 56 w 127"/>
              <a:gd name="T59" fmla="*/ 149 h 344"/>
              <a:gd name="T60" fmla="*/ 54 w 127"/>
              <a:gd name="T61" fmla="*/ 121 h 344"/>
              <a:gd name="T62" fmla="*/ 55 w 127"/>
              <a:gd name="T63" fmla="*/ 129 h 344"/>
              <a:gd name="T64" fmla="*/ 50 w 127"/>
              <a:gd name="T65" fmla="*/ 125 h 344"/>
              <a:gd name="T66" fmla="*/ 56 w 127"/>
              <a:gd name="T67" fmla="*/ 104 h 344"/>
              <a:gd name="T68" fmla="*/ 52 w 127"/>
              <a:gd name="T69" fmla="*/ 109 h 344"/>
              <a:gd name="T70" fmla="*/ 49 w 127"/>
              <a:gd name="T71" fmla="*/ 81 h 344"/>
              <a:gd name="T72" fmla="*/ 50 w 127"/>
              <a:gd name="T73" fmla="*/ 89 h 344"/>
              <a:gd name="T74" fmla="*/ 45 w 127"/>
              <a:gd name="T75" fmla="*/ 86 h 344"/>
              <a:gd name="T76" fmla="*/ 45 w 127"/>
              <a:gd name="T77" fmla="*/ 61 h 344"/>
              <a:gd name="T78" fmla="*/ 46 w 127"/>
              <a:gd name="T79" fmla="*/ 69 h 344"/>
              <a:gd name="T80" fmla="*/ 42 w 127"/>
              <a:gd name="T81" fmla="*/ 66 h 344"/>
              <a:gd name="T82" fmla="*/ 45 w 127"/>
              <a:gd name="T83" fmla="*/ 45 h 344"/>
              <a:gd name="T84" fmla="*/ 41 w 127"/>
              <a:gd name="T85" fmla="*/ 50 h 344"/>
              <a:gd name="T86" fmla="*/ 30 w 127"/>
              <a:gd name="T87" fmla="*/ 29 h 344"/>
              <a:gd name="T88" fmla="*/ 37 w 127"/>
              <a:gd name="T89" fmla="*/ 25 h 344"/>
              <a:gd name="T90" fmla="*/ 34 w 127"/>
              <a:gd name="T91" fmla="*/ 31 h 344"/>
              <a:gd name="T92" fmla="*/ 19 w 127"/>
              <a:gd name="T93" fmla="*/ 8 h 344"/>
              <a:gd name="T94" fmla="*/ 25 w 127"/>
              <a:gd name="T95" fmla="*/ 14 h 344"/>
              <a:gd name="T96" fmla="*/ 20 w 127"/>
              <a:gd name="T97" fmla="*/ 14 h 344"/>
              <a:gd name="T98" fmla="*/ 5 w 127"/>
              <a:gd name="T99" fmla="*/ 0 h 344"/>
              <a:gd name="T100" fmla="*/ 5 w 127"/>
              <a:gd name="T101" fmla="*/ 8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 h="344">
                <a:moveTo>
                  <a:pt x="119" y="340"/>
                </a:moveTo>
                <a:cubicBezTo>
                  <a:pt x="119" y="338"/>
                  <a:pt x="121" y="336"/>
                  <a:pt x="123" y="336"/>
                </a:cubicBezTo>
                <a:cubicBezTo>
                  <a:pt x="123" y="336"/>
                  <a:pt x="123" y="336"/>
                  <a:pt x="123" y="336"/>
                </a:cubicBezTo>
                <a:cubicBezTo>
                  <a:pt x="126" y="336"/>
                  <a:pt x="127" y="338"/>
                  <a:pt x="127" y="340"/>
                </a:cubicBezTo>
                <a:cubicBezTo>
                  <a:pt x="127" y="340"/>
                  <a:pt x="127" y="340"/>
                  <a:pt x="127" y="340"/>
                </a:cubicBezTo>
                <a:cubicBezTo>
                  <a:pt x="127" y="342"/>
                  <a:pt x="126" y="344"/>
                  <a:pt x="123" y="344"/>
                </a:cubicBezTo>
                <a:cubicBezTo>
                  <a:pt x="123" y="344"/>
                  <a:pt x="123" y="344"/>
                  <a:pt x="123" y="344"/>
                </a:cubicBezTo>
                <a:cubicBezTo>
                  <a:pt x="121" y="344"/>
                  <a:pt x="119" y="342"/>
                  <a:pt x="119" y="340"/>
                </a:cubicBezTo>
                <a:close/>
                <a:moveTo>
                  <a:pt x="103" y="338"/>
                </a:moveTo>
                <a:cubicBezTo>
                  <a:pt x="101" y="337"/>
                  <a:pt x="100" y="334"/>
                  <a:pt x="101" y="332"/>
                </a:cubicBezTo>
                <a:cubicBezTo>
                  <a:pt x="101" y="332"/>
                  <a:pt x="101" y="332"/>
                  <a:pt x="101" y="332"/>
                </a:cubicBezTo>
                <a:cubicBezTo>
                  <a:pt x="103" y="330"/>
                  <a:pt x="105" y="330"/>
                  <a:pt x="107" y="331"/>
                </a:cubicBezTo>
                <a:cubicBezTo>
                  <a:pt x="107" y="331"/>
                  <a:pt x="107" y="331"/>
                  <a:pt x="107" y="331"/>
                </a:cubicBezTo>
                <a:cubicBezTo>
                  <a:pt x="109" y="332"/>
                  <a:pt x="109" y="335"/>
                  <a:pt x="108" y="337"/>
                </a:cubicBezTo>
                <a:cubicBezTo>
                  <a:pt x="108" y="337"/>
                  <a:pt x="108" y="337"/>
                  <a:pt x="108" y="337"/>
                </a:cubicBezTo>
                <a:cubicBezTo>
                  <a:pt x="107" y="338"/>
                  <a:pt x="106" y="339"/>
                  <a:pt x="105" y="339"/>
                </a:cubicBezTo>
                <a:cubicBezTo>
                  <a:pt x="105" y="339"/>
                  <a:pt x="105" y="339"/>
                  <a:pt x="105" y="339"/>
                </a:cubicBezTo>
                <a:cubicBezTo>
                  <a:pt x="104" y="339"/>
                  <a:pt x="103" y="338"/>
                  <a:pt x="103" y="338"/>
                </a:cubicBezTo>
                <a:close/>
                <a:moveTo>
                  <a:pt x="88" y="323"/>
                </a:moveTo>
                <a:cubicBezTo>
                  <a:pt x="87" y="321"/>
                  <a:pt x="87" y="318"/>
                  <a:pt x="89" y="317"/>
                </a:cubicBezTo>
                <a:cubicBezTo>
                  <a:pt x="89" y="317"/>
                  <a:pt x="89" y="317"/>
                  <a:pt x="89" y="317"/>
                </a:cubicBezTo>
                <a:cubicBezTo>
                  <a:pt x="91" y="316"/>
                  <a:pt x="93" y="316"/>
                  <a:pt x="94" y="318"/>
                </a:cubicBezTo>
                <a:cubicBezTo>
                  <a:pt x="94" y="318"/>
                  <a:pt x="94" y="318"/>
                  <a:pt x="94" y="318"/>
                </a:cubicBezTo>
                <a:cubicBezTo>
                  <a:pt x="96" y="320"/>
                  <a:pt x="95" y="322"/>
                  <a:pt x="93" y="324"/>
                </a:cubicBezTo>
                <a:cubicBezTo>
                  <a:pt x="93" y="324"/>
                  <a:pt x="93" y="324"/>
                  <a:pt x="93" y="324"/>
                </a:cubicBezTo>
                <a:cubicBezTo>
                  <a:pt x="93" y="324"/>
                  <a:pt x="92" y="324"/>
                  <a:pt x="91" y="324"/>
                </a:cubicBezTo>
                <a:cubicBezTo>
                  <a:pt x="91" y="324"/>
                  <a:pt x="91" y="324"/>
                  <a:pt x="91" y="324"/>
                </a:cubicBezTo>
                <a:cubicBezTo>
                  <a:pt x="90" y="324"/>
                  <a:pt x="89" y="324"/>
                  <a:pt x="88" y="323"/>
                </a:cubicBezTo>
                <a:close/>
                <a:moveTo>
                  <a:pt x="78" y="304"/>
                </a:moveTo>
                <a:cubicBezTo>
                  <a:pt x="78" y="302"/>
                  <a:pt x="79" y="300"/>
                  <a:pt x="81" y="299"/>
                </a:cubicBezTo>
                <a:cubicBezTo>
                  <a:pt x="81" y="299"/>
                  <a:pt x="81" y="299"/>
                  <a:pt x="81" y="299"/>
                </a:cubicBezTo>
                <a:cubicBezTo>
                  <a:pt x="83" y="298"/>
                  <a:pt x="85" y="299"/>
                  <a:pt x="86" y="301"/>
                </a:cubicBezTo>
                <a:cubicBezTo>
                  <a:pt x="86" y="301"/>
                  <a:pt x="86" y="301"/>
                  <a:pt x="86" y="301"/>
                </a:cubicBezTo>
                <a:cubicBezTo>
                  <a:pt x="87" y="303"/>
                  <a:pt x="86" y="305"/>
                  <a:pt x="84" y="306"/>
                </a:cubicBezTo>
                <a:cubicBezTo>
                  <a:pt x="84" y="306"/>
                  <a:pt x="84" y="306"/>
                  <a:pt x="84" y="306"/>
                </a:cubicBezTo>
                <a:cubicBezTo>
                  <a:pt x="83" y="306"/>
                  <a:pt x="83" y="307"/>
                  <a:pt x="82" y="307"/>
                </a:cubicBezTo>
                <a:cubicBezTo>
                  <a:pt x="82" y="307"/>
                  <a:pt x="82" y="307"/>
                  <a:pt x="82" y="307"/>
                </a:cubicBezTo>
                <a:cubicBezTo>
                  <a:pt x="80" y="307"/>
                  <a:pt x="79" y="306"/>
                  <a:pt x="78" y="304"/>
                </a:cubicBezTo>
                <a:close/>
                <a:moveTo>
                  <a:pt x="72" y="285"/>
                </a:moveTo>
                <a:cubicBezTo>
                  <a:pt x="71" y="282"/>
                  <a:pt x="73" y="280"/>
                  <a:pt x="75" y="280"/>
                </a:cubicBezTo>
                <a:cubicBezTo>
                  <a:pt x="75" y="280"/>
                  <a:pt x="75" y="280"/>
                  <a:pt x="75" y="280"/>
                </a:cubicBezTo>
                <a:cubicBezTo>
                  <a:pt x="77" y="279"/>
                  <a:pt x="79" y="280"/>
                  <a:pt x="80" y="283"/>
                </a:cubicBezTo>
                <a:cubicBezTo>
                  <a:pt x="80" y="283"/>
                  <a:pt x="80" y="283"/>
                  <a:pt x="80" y="283"/>
                </a:cubicBezTo>
                <a:cubicBezTo>
                  <a:pt x="80" y="285"/>
                  <a:pt x="79" y="287"/>
                  <a:pt x="77" y="287"/>
                </a:cubicBezTo>
                <a:cubicBezTo>
                  <a:pt x="77" y="287"/>
                  <a:pt x="77" y="287"/>
                  <a:pt x="77" y="287"/>
                </a:cubicBezTo>
                <a:cubicBezTo>
                  <a:pt x="76" y="288"/>
                  <a:pt x="76" y="288"/>
                  <a:pt x="76" y="288"/>
                </a:cubicBezTo>
                <a:cubicBezTo>
                  <a:pt x="76" y="288"/>
                  <a:pt x="76" y="288"/>
                  <a:pt x="76" y="288"/>
                </a:cubicBezTo>
                <a:cubicBezTo>
                  <a:pt x="74" y="288"/>
                  <a:pt x="72" y="286"/>
                  <a:pt x="72" y="285"/>
                </a:cubicBezTo>
                <a:close/>
                <a:moveTo>
                  <a:pt x="67" y="265"/>
                </a:moveTo>
                <a:cubicBezTo>
                  <a:pt x="67" y="263"/>
                  <a:pt x="68" y="261"/>
                  <a:pt x="70" y="260"/>
                </a:cubicBezTo>
                <a:cubicBezTo>
                  <a:pt x="70" y="260"/>
                  <a:pt x="70" y="260"/>
                  <a:pt x="70" y="260"/>
                </a:cubicBezTo>
                <a:cubicBezTo>
                  <a:pt x="73" y="260"/>
                  <a:pt x="75" y="261"/>
                  <a:pt x="75" y="263"/>
                </a:cubicBezTo>
                <a:cubicBezTo>
                  <a:pt x="75" y="263"/>
                  <a:pt x="75" y="263"/>
                  <a:pt x="75" y="263"/>
                </a:cubicBezTo>
                <a:cubicBezTo>
                  <a:pt x="76" y="265"/>
                  <a:pt x="74" y="268"/>
                  <a:pt x="72" y="268"/>
                </a:cubicBezTo>
                <a:cubicBezTo>
                  <a:pt x="72" y="268"/>
                  <a:pt x="72" y="268"/>
                  <a:pt x="72" y="268"/>
                </a:cubicBezTo>
                <a:cubicBezTo>
                  <a:pt x="72" y="268"/>
                  <a:pt x="71" y="268"/>
                  <a:pt x="71" y="268"/>
                </a:cubicBezTo>
                <a:cubicBezTo>
                  <a:pt x="71" y="268"/>
                  <a:pt x="71" y="268"/>
                  <a:pt x="71" y="268"/>
                </a:cubicBezTo>
                <a:cubicBezTo>
                  <a:pt x="69" y="268"/>
                  <a:pt x="68" y="267"/>
                  <a:pt x="67" y="265"/>
                </a:cubicBezTo>
                <a:close/>
                <a:moveTo>
                  <a:pt x="64" y="245"/>
                </a:moveTo>
                <a:cubicBezTo>
                  <a:pt x="63" y="243"/>
                  <a:pt x="65" y="241"/>
                  <a:pt x="67" y="240"/>
                </a:cubicBezTo>
                <a:cubicBezTo>
                  <a:pt x="67" y="240"/>
                  <a:pt x="67" y="240"/>
                  <a:pt x="67" y="240"/>
                </a:cubicBezTo>
                <a:cubicBezTo>
                  <a:pt x="69" y="240"/>
                  <a:pt x="71" y="242"/>
                  <a:pt x="72" y="244"/>
                </a:cubicBezTo>
                <a:cubicBezTo>
                  <a:pt x="72" y="244"/>
                  <a:pt x="72" y="244"/>
                  <a:pt x="72" y="244"/>
                </a:cubicBezTo>
                <a:cubicBezTo>
                  <a:pt x="72" y="246"/>
                  <a:pt x="70" y="248"/>
                  <a:pt x="68" y="248"/>
                </a:cubicBezTo>
                <a:cubicBezTo>
                  <a:pt x="68" y="248"/>
                  <a:pt x="68" y="248"/>
                  <a:pt x="68" y="248"/>
                </a:cubicBezTo>
                <a:cubicBezTo>
                  <a:pt x="68" y="248"/>
                  <a:pt x="68" y="248"/>
                  <a:pt x="68" y="248"/>
                </a:cubicBezTo>
                <a:cubicBezTo>
                  <a:pt x="68" y="248"/>
                  <a:pt x="68" y="248"/>
                  <a:pt x="68" y="248"/>
                </a:cubicBezTo>
                <a:cubicBezTo>
                  <a:pt x="66" y="248"/>
                  <a:pt x="64" y="247"/>
                  <a:pt x="64" y="245"/>
                </a:cubicBezTo>
                <a:close/>
                <a:moveTo>
                  <a:pt x="61" y="225"/>
                </a:moveTo>
                <a:cubicBezTo>
                  <a:pt x="61" y="225"/>
                  <a:pt x="61" y="225"/>
                  <a:pt x="61" y="225"/>
                </a:cubicBezTo>
                <a:cubicBezTo>
                  <a:pt x="61" y="225"/>
                  <a:pt x="61" y="225"/>
                  <a:pt x="61" y="225"/>
                </a:cubicBezTo>
                <a:cubicBezTo>
                  <a:pt x="61" y="223"/>
                  <a:pt x="62" y="221"/>
                  <a:pt x="64" y="221"/>
                </a:cubicBezTo>
                <a:cubicBezTo>
                  <a:pt x="64" y="221"/>
                  <a:pt x="64" y="221"/>
                  <a:pt x="64" y="221"/>
                </a:cubicBezTo>
                <a:cubicBezTo>
                  <a:pt x="66" y="220"/>
                  <a:pt x="68" y="222"/>
                  <a:pt x="69" y="224"/>
                </a:cubicBezTo>
                <a:cubicBezTo>
                  <a:pt x="69" y="224"/>
                  <a:pt x="69" y="224"/>
                  <a:pt x="69" y="224"/>
                </a:cubicBezTo>
                <a:cubicBezTo>
                  <a:pt x="69" y="226"/>
                  <a:pt x="67" y="228"/>
                  <a:pt x="65" y="228"/>
                </a:cubicBezTo>
                <a:cubicBezTo>
                  <a:pt x="65" y="228"/>
                  <a:pt x="65" y="228"/>
                  <a:pt x="65" y="228"/>
                </a:cubicBezTo>
                <a:cubicBezTo>
                  <a:pt x="65" y="228"/>
                  <a:pt x="65" y="228"/>
                  <a:pt x="65" y="228"/>
                </a:cubicBezTo>
                <a:cubicBezTo>
                  <a:pt x="65" y="228"/>
                  <a:pt x="65" y="228"/>
                  <a:pt x="65" y="228"/>
                </a:cubicBezTo>
                <a:cubicBezTo>
                  <a:pt x="63" y="228"/>
                  <a:pt x="61" y="227"/>
                  <a:pt x="61" y="225"/>
                </a:cubicBezTo>
                <a:close/>
                <a:moveTo>
                  <a:pt x="58" y="205"/>
                </a:moveTo>
                <a:cubicBezTo>
                  <a:pt x="58" y="203"/>
                  <a:pt x="60" y="201"/>
                  <a:pt x="62" y="201"/>
                </a:cubicBezTo>
                <a:cubicBezTo>
                  <a:pt x="62" y="201"/>
                  <a:pt x="62" y="201"/>
                  <a:pt x="62" y="201"/>
                </a:cubicBezTo>
                <a:cubicBezTo>
                  <a:pt x="64" y="200"/>
                  <a:pt x="66" y="202"/>
                  <a:pt x="66" y="204"/>
                </a:cubicBezTo>
                <a:cubicBezTo>
                  <a:pt x="66" y="204"/>
                  <a:pt x="66" y="204"/>
                  <a:pt x="66" y="204"/>
                </a:cubicBezTo>
                <a:cubicBezTo>
                  <a:pt x="67" y="206"/>
                  <a:pt x="65" y="208"/>
                  <a:pt x="63" y="209"/>
                </a:cubicBezTo>
                <a:cubicBezTo>
                  <a:pt x="63" y="209"/>
                  <a:pt x="63" y="209"/>
                  <a:pt x="63" y="209"/>
                </a:cubicBezTo>
                <a:cubicBezTo>
                  <a:pt x="63" y="209"/>
                  <a:pt x="63" y="209"/>
                  <a:pt x="62" y="209"/>
                </a:cubicBezTo>
                <a:cubicBezTo>
                  <a:pt x="62" y="209"/>
                  <a:pt x="62" y="209"/>
                  <a:pt x="62" y="209"/>
                </a:cubicBezTo>
                <a:cubicBezTo>
                  <a:pt x="60" y="209"/>
                  <a:pt x="59" y="207"/>
                  <a:pt x="58" y="205"/>
                </a:cubicBezTo>
                <a:close/>
                <a:moveTo>
                  <a:pt x="56" y="185"/>
                </a:moveTo>
                <a:cubicBezTo>
                  <a:pt x="56" y="185"/>
                  <a:pt x="56" y="185"/>
                  <a:pt x="56" y="185"/>
                </a:cubicBezTo>
                <a:cubicBezTo>
                  <a:pt x="56" y="185"/>
                  <a:pt x="56" y="185"/>
                  <a:pt x="56" y="185"/>
                </a:cubicBezTo>
                <a:cubicBezTo>
                  <a:pt x="56" y="183"/>
                  <a:pt x="58" y="181"/>
                  <a:pt x="60" y="181"/>
                </a:cubicBezTo>
                <a:cubicBezTo>
                  <a:pt x="60" y="181"/>
                  <a:pt x="60" y="181"/>
                  <a:pt x="60" y="181"/>
                </a:cubicBezTo>
                <a:cubicBezTo>
                  <a:pt x="62" y="180"/>
                  <a:pt x="64" y="182"/>
                  <a:pt x="64" y="184"/>
                </a:cubicBezTo>
                <a:cubicBezTo>
                  <a:pt x="64" y="184"/>
                  <a:pt x="64" y="184"/>
                  <a:pt x="64" y="184"/>
                </a:cubicBezTo>
                <a:cubicBezTo>
                  <a:pt x="64" y="186"/>
                  <a:pt x="63" y="188"/>
                  <a:pt x="61" y="189"/>
                </a:cubicBezTo>
                <a:cubicBezTo>
                  <a:pt x="61" y="189"/>
                  <a:pt x="61" y="189"/>
                  <a:pt x="61" y="189"/>
                </a:cubicBezTo>
                <a:cubicBezTo>
                  <a:pt x="61" y="189"/>
                  <a:pt x="60" y="189"/>
                  <a:pt x="60" y="189"/>
                </a:cubicBezTo>
                <a:cubicBezTo>
                  <a:pt x="60" y="189"/>
                  <a:pt x="60" y="189"/>
                  <a:pt x="60" y="189"/>
                </a:cubicBezTo>
                <a:cubicBezTo>
                  <a:pt x="58" y="189"/>
                  <a:pt x="56" y="187"/>
                  <a:pt x="56" y="185"/>
                </a:cubicBezTo>
                <a:close/>
                <a:moveTo>
                  <a:pt x="54" y="165"/>
                </a:moveTo>
                <a:cubicBezTo>
                  <a:pt x="54" y="163"/>
                  <a:pt x="56" y="161"/>
                  <a:pt x="58" y="161"/>
                </a:cubicBezTo>
                <a:cubicBezTo>
                  <a:pt x="58" y="161"/>
                  <a:pt x="58" y="161"/>
                  <a:pt x="58" y="161"/>
                </a:cubicBezTo>
                <a:cubicBezTo>
                  <a:pt x="60" y="160"/>
                  <a:pt x="62" y="162"/>
                  <a:pt x="62" y="164"/>
                </a:cubicBezTo>
                <a:cubicBezTo>
                  <a:pt x="62" y="164"/>
                  <a:pt x="62" y="164"/>
                  <a:pt x="62" y="164"/>
                </a:cubicBezTo>
                <a:cubicBezTo>
                  <a:pt x="62" y="166"/>
                  <a:pt x="61" y="168"/>
                  <a:pt x="59" y="169"/>
                </a:cubicBezTo>
                <a:cubicBezTo>
                  <a:pt x="59" y="169"/>
                  <a:pt x="59" y="169"/>
                  <a:pt x="59" y="169"/>
                </a:cubicBezTo>
                <a:cubicBezTo>
                  <a:pt x="59" y="169"/>
                  <a:pt x="58" y="169"/>
                  <a:pt x="58" y="169"/>
                </a:cubicBezTo>
                <a:cubicBezTo>
                  <a:pt x="58" y="169"/>
                  <a:pt x="58" y="169"/>
                  <a:pt x="58" y="169"/>
                </a:cubicBezTo>
                <a:cubicBezTo>
                  <a:pt x="56" y="169"/>
                  <a:pt x="55" y="167"/>
                  <a:pt x="54" y="165"/>
                </a:cubicBezTo>
                <a:close/>
                <a:moveTo>
                  <a:pt x="52" y="145"/>
                </a:moveTo>
                <a:cubicBezTo>
                  <a:pt x="52" y="143"/>
                  <a:pt x="54" y="141"/>
                  <a:pt x="56" y="141"/>
                </a:cubicBezTo>
                <a:cubicBezTo>
                  <a:pt x="56" y="141"/>
                  <a:pt x="56" y="141"/>
                  <a:pt x="56" y="141"/>
                </a:cubicBezTo>
                <a:cubicBezTo>
                  <a:pt x="58" y="140"/>
                  <a:pt x="60" y="142"/>
                  <a:pt x="60" y="144"/>
                </a:cubicBezTo>
                <a:cubicBezTo>
                  <a:pt x="60" y="144"/>
                  <a:pt x="60" y="144"/>
                  <a:pt x="60" y="144"/>
                </a:cubicBezTo>
                <a:cubicBezTo>
                  <a:pt x="61" y="146"/>
                  <a:pt x="59" y="148"/>
                  <a:pt x="57" y="149"/>
                </a:cubicBezTo>
                <a:cubicBezTo>
                  <a:pt x="57" y="149"/>
                  <a:pt x="57" y="149"/>
                  <a:pt x="57" y="149"/>
                </a:cubicBezTo>
                <a:cubicBezTo>
                  <a:pt x="57" y="149"/>
                  <a:pt x="56" y="149"/>
                  <a:pt x="56" y="149"/>
                </a:cubicBezTo>
                <a:cubicBezTo>
                  <a:pt x="56" y="149"/>
                  <a:pt x="56" y="149"/>
                  <a:pt x="56" y="149"/>
                </a:cubicBezTo>
                <a:cubicBezTo>
                  <a:pt x="54" y="149"/>
                  <a:pt x="53" y="147"/>
                  <a:pt x="52" y="145"/>
                </a:cubicBezTo>
                <a:close/>
                <a:moveTo>
                  <a:pt x="50" y="125"/>
                </a:moveTo>
                <a:cubicBezTo>
                  <a:pt x="50" y="123"/>
                  <a:pt x="52" y="121"/>
                  <a:pt x="54" y="121"/>
                </a:cubicBezTo>
                <a:cubicBezTo>
                  <a:pt x="54" y="121"/>
                  <a:pt x="54" y="121"/>
                  <a:pt x="54" y="121"/>
                </a:cubicBezTo>
                <a:cubicBezTo>
                  <a:pt x="56" y="121"/>
                  <a:pt x="58" y="122"/>
                  <a:pt x="58" y="124"/>
                </a:cubicBezTo>
                <a:cubicBezTo>
                  <a:pt x="58" y="124"/>
                  <a:pt x="58" y="124"/>
                  <a:pt x="58" y="124"/>
                </a:cubicBezTo>
                <a:cubicBezTo>
                  <a:pt x="59" y="126"/>
                  <a:pt x="57" y="128"/>
                  <a:pt x="55" y="129"/>
                </a:cubicBezTo>
                <a:cubicBezTo>
                  <a:pt x="55" y="129"/>
                  <a:pt x="55" y="129"/>
                  <a:pt x="55" y="129"/>
                </a:cubicBezTo>
                <a:cubicBezTo>
                  <a:pt x="55" y="129"/>
                  <a:pt x="54" y="129"/>
                  <a:pt x="54" y="129"/>
                </a:cubicBezTo>
                <a:cubicBezTo>
                  <a:pt x="54" y="129"/>
                  <a:pt x="54" y="129"/>
                  <a:pt x="54" y="129"/>
                </a:cubicBezTo>
                <a:cubicBezTo>
                  <a:pt x="52" y="129"/>
                  <a:pt x="51" y="127"/>
                  <a:pt x="50" y="125"/>
                </a:cubicBezTo>
                <a:close/>
                <a:moveTo>
                  <a:pt x="48" y="105"/>
                </a:moveTo>
                <a:cubicBezTo>
                  <a:pt x="48" y="103"/>
                  <a:pt x="49" y="101"/>
                  <a:pt x="51" y="101"/>
                </a:cubicBezTo>
                <a:cubicBezTo>
                  <a:pt x="51" y="101"/>
                  <a:pt x="51" y="101"/>
                  <a:pt x="51" y="101"/>
                </a:cubicBezTo>
                <a:cubicBezTo>
                  <a:pt x="54" y="101"/>
                  <a:pt x="56" y="102"/>
                  <a:pt x="56" y="104"/>
                </a:cubicBezTo>
                <a:cubicBezTo>
                  <a:pt x="56" y="104"/>
                  <a:pt x="56" y="104"/>
                  <a:pt x="56" y="104"/>
                </a:cubicBezTo>
                <a:cubicBezTo>
                  <a:pt x="56" y="107"/>
                  <a:pt x="55" y="109"/>
                  <a:pt x="52" y="109"/>
                </a:cubicBezTo>
                <a:cubicBezTo>
                  <a:pt x="52" y="109"/>
                  <a:pt x="52" y="109"/>
                  <a:pt x="52" y="109"/>
                </a:cubicBezTo>
                <a:cubicBezTo>
                  <a:pt x="52" y="109"/>
                  <a:pt x="52" y="109"/>
                  <a:pt x="52" y="109"/>
                </a:cubicBezTo>
                <a:cubicBezTo>
                  <a:pt x="52" y="109"/>
                  <a:pt x="52" y="109"/>
                  <a:pt x="52" y="109"/>
                </a:cubicBezTo>
                <a:cubicBezTo>
                  <a:pt x="50" y="109"/>
                  <a:pt x="48" y="107"/>
                  <a:pt x="48" y="105"/>
                </a:cubicBezTo>
                <a:close/>
                <a:moveTo>
                  <a:pt x="45" y="86"/>
                </a:moveTo>
                <a:cubicBezTo>
                  <a:pt x="45" y="83"/>
                  <a:pt x="46" y="81"/>
                  <a:pt x="49" y="81"/>
                </a:cubicBezTo>
                <a:cubicBezTo>
                  <a:pt x="49" y="81"/>
                  <a:pt x="49" y="81"/>
                  <a:pt x="49" y="81"/>
                </a:cubicBezTo>
                <a:cubicBezTo>
                  <a:pt x="51" y="81"/>
                  <a:pt x="53" y="82"/>
                  <a:pt x="53" y="84"/>
                </a:cubicBezTo>
                <a:cubicBezTo>
                  <a:pt x="53" y="84"/>
                  <a:pt x="53" y="84"/>
                  <a:pt x="53" y="84"/>
                </a:cubicBezTo>
                <a:cubicBezTo>
                  <a:pt x="53" y="87"/>
                  <a:pt x="52" y="89"/>
                  <a:pt x="50" y="89"/>
                </a:cubicBezTo>
                <a:cubicBezTo>
                  <a:pt x="50" y="89"/>
                  <a:pt x="50" y="89"/>
                  <a:pt x="50" y="89"/>
                </a:cubicBezTo>
                <a:cubicBezTo>
                  <a:pt x="50" y="89"/>
                  <a:pt x="49" y="89"/>
                  <a:pt x="49" y="89"/>
                </a:cubicBezTo>
                <a:cubicBezTo>
                  <a:pt x="49" y="89"/>
                  <a:pt x="49" y="89"/>
                  <a:pt x="49" y="89"/>
                </a:cubicBezTo>
                <a:cubicBezTo>
                  <a:pt x="47" y="89"/>
                  <a:pt x="45" y="88"/>
                  <a:pt x="45" y="86"/>
                </a:cubicBezTo>
                <a:close/>
                <a:moveTo>
                  <a:pt x="42" y="66"/>
                </a:moveTo>
                <a:cubicBezTo>
                  <a:pt x="42" y="66"/>
                  <a:pt x="42" y="66"/>
                  <a:pt x="42" y="66"/>
                </a:cubicBezTo>
                <a:cubicBezTo>
                  <a:pt x="42" y="66"/>
                  <a:pt x="42" y="66"/>
                  <a:pt x="42" y="66"/>
                </a:cubicBezTo>
                <a:cubicBezTo>
                  <a:pt x="41" y="64"/>
                  <a:pt x="43" y="62"/>
                  <a:pt x="45" y="61"/>
                </a:cubicBezTo>
                <a:cubicBezTo>
                  <a:pt x="45" y="61"/>
                  <a:pt x="45" y="61"/>
                  <a:pt x="45" y="61"/>
                </a:cubicBezTo>
                <a:cubicBezTo>
                  <a:pt x="47" y="61"/>
                  <a:pt x="49" y="62"/>
                  <a:pt x="49" y="64"/>
                </a:cubicBezTo>
                <a:cubicBezTo>
                  <a:pt x="49" y="64"/>
                  <a:pt x="49" y="64"/>
                  <a:pt x="49" y="64"/>
                </a:cubicBezTo>
                <a:cubicBezTo>
                  <a:pt x="50" y="67"/>
                  <a:pt x="49" y="69"/>
                  <a:pt x="46" y="69"/>
                </a:cubicBezTo>
                <a:cubicBezTo>
                  <a:pt x="46" y="69"/>
                  <a:pt x="46" y="69"/>
                  <a:pt x="46" y="69"/>
                </a:cubicBezTo>
                <a:cubicBezTo>
                  <a:pt x="46" y="69"/>
                  <a:pt x="46" y="69"/>
                  <a:pt x="46" y="69"/>
                </a:cubicBezTo>
                <a:cubicBezTo>
                  <a:pt x="46" y="69"/>
                  <a:pt x="46" y="69"/>
                  <a:pt x="46" y="69"/>
                </a:cubicBezTo>
                <a:cubicBezTo>
                  <a:pt x="44" y="69"/>
                  <a:pt x="42" y="68"/>
                  <a:pt x="42" y="66"/>
                </a:cubicBezTo>
                <a:close/>
                <a:moveTo>
                  <a:pt x="37" y="47"/>
                </a:moveTo>
                <a:cubicBezTo>
                  <a:pt x="36" y="45"/>
                  <a:pt x="37" y="43"/>
                  <a:pt x="40" y="42"/>
                </a:cubicBezTo>
                <a:cubicBezTo>
                  <a:pt x="40" y="42"/>
                  <a:pt x="40" y="42"/>
                  <a:pt x="40" y="42"/>
                </a:cubicBezTo>
                <a:cubicBezTo>
                  <a:pt x="42" y="41"/>
                  <a:pt x="44" y="43"/>
                  <a:pt x="45" y="45"/>
                </a:cubicBezTo>
                <a:cubicBezTo>
                  <a:pt x="45" y="45"/>
                  <a:pt x="45" y="45"/>
                  <a:pt x="45" y="45"/>
                </a:cubicBezTo>
                <a:cubicBezTo>
                  <a:pt x="45" y="47"/>
                  <a:pt x="44" y="49"/>
                  <a:pt x="42" y="50"/>
                </a:cubicBezTo>
                <a:cubicBezTo>
                  <a:pt x="42" y="50"/>
                  <a:pt x="42" y="50"/>
                  <a:pt x="42" y="50"/>
                </a:cubicBezTo>
                <a:cubicBezTo>
                  <a:pt x="41" y="50"/>
                  <a:pt x="41" y="50"/>
                  <a:pt x="41" y="50"/>
                </a:cubicBezTo>
                <a:cubicBezTo>
                  <a:pt x="41" y="50"/>
                  <a:pt x="41" y="50"/>
                  <a:pt x="41" y="50"/>
                </a:cubicBezTo>
                <a:cubicBezTo>
                  <a:pt x="39" y="50"/>
                  <a:pt x="37" y="49"/>
                  <a:pt x="37" y="47"/>
                </a:cubicBezTo>
                <a:close/>
                <a:moveTo>
                  <a:pt x="30" y="29"/>
                </a:moveTo>
                <a:cubicBezTo>
                  <a:pt x="30" y="29"/>
                  <a:pt x="30" y="29"/>
                  <a:pt x="30" y="29"/>
                </a:cubicBezTo>
                <a:cubicBezTo>
                  <a:pt x="30" y="29"/>
                  <a:pt x="30" y="29"/>
                  <a:pt x="30" y="29"/>
                </a:cubicBezTo>
                <a:cubicBezTo>
                  <a:pt x="29" y="27"/>
                  <a:pt x="30" y="24"/>
                  <a:pt x="32" y="23"/>
                </a:cubicBezTo>
                <a:cubicBezTo>
                  <a:pt x="32" y="23"/>
                  <a:pt x="32" y="23"/>
                  <a:pt x="32" y="23"/>
                </a:cubicBezTo>
                <a:cubicBezTo>
                  <a:pt x="34" y="23"/>
                  <a:pt x="36" y="23"/>
                  <a:pt x="37" y="25"/>
                </a:cubicBezTo>
                <a:cubicBezTo>
                  <a:pt x="37" y="25"/>
                  <a:pt x="37" y="25"/>
                  <a:pt x="37" y="25"/>
                </a:cubicBezTo>
                <a:cubicBezTo>
                  <a:pt x="38" y="27"/>
                  <a:pt x="37" y="30"/>
                  <a:pt x="35" y="31"/>
                </a:cubicBezTo>
                <a:cubicBezTo>
                  <a:pt x="35" y="31"/>
                  <a:pt x="35" y="31"/>
                  <a:pt x="35" y="31"/>
                </a:cubicBezTo>
                <a:cubicBezTo>
                  <a:pt x="35" y="31"/>
                  <a:pt x="34" y="31"/>
                  <a:pt x="34" y="31"/>
                </a:cubicBezTo>
                <a:cubicBezTo>
                  <a:pt x="34" y="31"/>
                  <a:pt x="34" y="31"/>
                  <a:pt x="34" y="31"/>
                </a:cubicBezTo>
                <a:cubicBezTo>
                  <a:pt x="32" y="31"/>
                  <a:pt x="31" y="30"/>
                  <a:pt x="30" y="29"/>
                </a:cubicBezTo>
                <a:close/>
                <a:moveTo>
                  <a:pt x="20" y="14"/>
                </a:moveTo>
                <a:cubicBezTo>
                  <a:pt x="18" y="12"/>
                  <a:pt x="18" y="10"/>
                  <a:pt x="19" y="8"/>
                </a:cubicBezTo>
                <a:cubicBezTo>
                  <a:pt x="19" y="8"/>
                  <a:pt x="19" y="8"/>
                  <a:pt x="19" y="8"/>
                </a:cubicBezTo>
                <a:cubicBezTo>
                  <a:pt x="21" y="7"/>
                  <a:pt x="23" y="6"/>
                  <a:pt x="25" y="8"/>
                </a:cubicBezTo>
                <a:cubicBezTo>
                  <a:pt x="25" y="8"/>
                  <a:pt x="25" y="8"/>
                  <a:pt x="25" y="8"/>
                </a:cubicBezTo>
                <a:cubicBezTo>
                  <a:pt x="27" y="9"/>
                  <a:pt x="27" y="12"/>
                  <a:pt x="25" y="14"/>
                </a:cubicBezTo>
                <a:cubicBezTo>
                  <a:pt x="25" y="14"/>
                  <a:pt x="25" y="14"/>
                  <a:pt x="25" y="14"/>
                </a:cubicBezTo>
                <a:cubicBezTo>
                  <a:pt x="24" y="14"/>
                  <a:pt x="23" y="15"/>
                  <a:pt x="22" y="15"/>
                </a:cubicBezTo>
                <a:cubicBezTo>
                  <a:pt x="22" y="15"/>
                  <a:pt x="22" y="15"/>
                  <a:pt x="22" y="15"/>
                </a:cubicBezTo>
                <a:cubicBezTo>
                  <a:pt x="21" y="15"/>
                  <a:pt x="20" y="15"/>
                  <a:pt x="20" y="14"/>
                </a:cubicBezTo>
                <a:close/>
                <a:moveTo>
                  <a:pt x="4" y="8"/>
                </a:moveTo>
                <a:cubicBezTo>
                  <a:pt x="2" y="8"/>
                  <a:pt x="0" y="6"/>
                  <a:pt x="1" y="4"/>
                </a:cubicBezTo>
                <a:cubicBezTo>
                  <a:pt x="1" y="4"/>
                  <a:pt x="1" y="4"/>
                  <a:pt x="1" y="4"/>
                </a:cubicBezTo>
                <a:cubicBezTo>
                  <a:pt x="1" y="1"/>
                  <a:pt x="2" y="0"/>
                  <a:pt x="5" y="0"/>
                </a:cubicBezTo>
                <a:cubicBezTo>
                  <a:pt x="5" y="0"/>
                  <a:pt x="5" y="0"/>
                  <a:pt x="5" y="0"/>
                </a:cubicBezTo>
                <a:cubicBezTo>
                  <a:pt x="7" y="0"/>
                  <a:pt x="9" y="2"/>
                  <a:pt x="9" y="4"/>
                </a:cubicBezTo>
                <a:cubicBezTo>
                  <a:pt x="9" y="4"/>
                  <a:pt x="9" y="4"/>
                  <a:pt x="9" y="4"/>
                </a:cubicBezTo>
                <a:cubicBezTo>
                  <a:pt x="8" y="6"/>
                  <a:pt x="7" y="8"/>
                  <a:pt x="5" y="8"/>
                </a:cubicBezTo>
                <a:cubicBezTo>
                  <a:pt x="5" y="8"/>
                  <a:pt x="5" y="8"/>
                  <a:pt x="5" y="8"/>
                </a:cubicBezTo>
                <a:cubicBezTo>
                  <a:pt x="4" y="8"/>
                  <a:pt x="4" y="8"/>
                  <a:pt x="4" y="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27" name="Freeform 47">
            <a:extLst>
              <a:ext uri="{FF2B5EF4-FFF2-40B4-BE49-F238E27FC236}">
                <a16:creationId xmlns:a16="http://schemas.microsoft.com/office/drawing/2014/main" id="{BF8336A6-CDC1-4D72-A673-46868DA261D5}"/>
              </a:ext>
            </a:extLst>
          </p:cNvPr>
          <p:cNvSpPr>
            <a:spLocks noEditPoints="1"/>
          </p:cNvSpPr>
          <p:nvPr/>
        </p:nvSpPr>
        <p:spPr bwMode="auto">
          <a:xfrm>
            <a:off x="4075906" y="3687763"/>
            <a:ext cx="944563" cy="30163"/>
          </a:xfrm>
          <a:custGeom>
            <a:avLst/>
            <a:gdLst>
              <a:gd name="T0" fmla="*/ 244 w 248"/>
              <a:gd name="T1" fmla="*/ 0 h 8"/>
              <a:gd name="T2" fmla="*/ 248 w 248"/>
              <a:gd name="T3" fmla="*/ 4 h 8"/>
              <a:gd name="T4" fmla="*/ 244 w 248"/>
              <a:gd name="T5" fmla="*/ 8 h 8"/>
              <a:gd name="T6" fmla="*/ 240 w 248"/>
              <a:gd name="T7" fmla="*/ 4 h 8"/>
              <a:gd name="T8" fmla="*/ 224 w 248"/>
              <a:gd name="T9" fmla="*/ 0 h 8"/>
              <a:gd name="T10" fmla="*/ 228 w 248"/>
              <a:gd name="T11" fmla="*/ 4 h 8"/>
              <a:gd name="T12" fmla="*/ 224 w 248"/>
              <a:gd name="T13" fmla="*/ 8 h 8"/>
              <a:gd name="T14" fmla="*/ 220 w 248"/>
              <a:gd name="T15" fmla="*/ 4 h 8"/>
              <a:gd name="T16" fmla="*/ 204 w 248"/>
              <a:gd name="T17" fmla="*/ 0 h 8"/>
              <a:gd name="T18" fmla="*/ 208 w 248"/>
              <a:gd name="T19" fmla="*/ 4 h 8"/>
              <a:gd name="T20" fmla="*/ 204 w 248"/>
              <a:gd name="T21" fmla="*/ 8 h 8"/>
              <a:gd name="T22" fmla="*/ 200 w 248"/>
              <a:gd name="T23" fmla="*/ 4 h 8"/>
              <a:gd name="T24" fmla="*/ 184 w 248"/>
              <a:gd name="T25" fmla="*/ 0 h 8"/>
              <a:gd name="T26" fmla="*/ 188 w 248"/>
              <a:gd name="T27" fmla="*/ 4 h 8"/>
              <a:gd name="T28" fmla="*/ 184 w 248"/>
              <a:gd name="T29" fmla="*/ 8 h 8"/>
              <a:gd name="T30" fmla="*/ 180 w 248"/>
              <a:gd name="T31" fmla="*/ 4 h 8"/>
              <a:gd name="T32" fmla="*/ 164 w 248"/>
              <a:gd name="T33" fmla="*/ 0 h 8"/>
              <a:gd name="T34" fmla="*/ 168 w 248"/>
              <a:gd name="T35" fmla="*/ 4 h 8"/>
              <a:gd name="T36" fmla="*/ 164 w 248"/>
              <a:gd name="T37" fmla="*/ 8 h 8"/>
              <a:gd name="T38" fmla="*/ 160 w 248"/>
              <a:gd name="T39" fmla="*/ 4 h 8"/>
              <a:gd name="T40" fmla="*/ 144 w 248"/>
              <a:gd name="T41" fmla="*/ 0 h 8"/>
              <a:gd name="T42" fmla="*/ 148 w 248"/>
              <a:gd name="T43" fmla="*/ 4 h 8"/>
              <a:gd name="T44" fmla="*/ 144 w 248"/>
              <a:gd name="T45" fmla="*/ 8 h 8"/>
              <a:gd name="T46" fmla="*/ 140 w 248"/>
              <a:gd name="T47" fmla="*/ 4 h 8"/>
              <a:gd name="T48" fmla="*/ 124 w 248"/>
              <a:gd name="T49" fmla="*/ 0 h 8"/>
              <a:gd name="T50" fmla="*/ 128 w 248"/>
              <a:gd name="T51" fmla="*/ 4 h 8"/>
              <a:gd name="T52" fmla="*/ 124 w 248"/>
              <a:gd name="T53" fmla="*/ 8 h 8"/>
              <a:gd name="T54" fmla="*/ 120 w 248"/>
              <a:gd name="T55" fmla="*/ 4 h 8"/>
              <a:gd name="T56" fmla="*/ 104 w 248"/>
              <a:gd name="T57" fmla="*/ 0 h 8"/>
              <a:gd name="T58" fmla="*/ 108 w 248"/>
              <a:gd name="T59" fmla="*/ 4 h 8"/>
              <a:gd name="T60" fmla="*/ 104 w 248"/>
              <a:gd name="T61" fmla="*/ 8 h 8"/>
              <a:gd name="T62" fmla="*/ 100 w 248"/>
              <a:gd name="T63" fmla="*/ 4 h 8"/>
              <a:gd name="T64" fmla="*/ 84 w 248"/>
              <a:gd name="T65" fmla="*/ 0 h 8"/>
              <a:gd name="T66" fmla="*/ 88 w 248"/>
              <a:gd name="T67" fmla="*/ 4 h 8"/>
              <a:gd name="T68" fmla="*/ 84 w 248"/>
              <a:gd name="T69" fmla="*/ 8 h 8"/>
              <a:gd name="T70" fmla="*/ 80 w 248"/>
              <a:gd name="T71" fmla="*/ 4 h 8"/>
              <a:gd name="T72" fmla="*/ 64 w 248"/>
              <a:gd name="T73" fmla="*/ 0 h 8"/>
              <a:gd name="T74" fmla="*/ 68 w 248"/>
              <a:gd name="T75" fmla="*/ 4 h 8"/>
              <a:gd name="T76" fmla="*/ 64 w 248"/>
              <a:gd name="T77" fmla="*/ 8 h 8"/>
              <a:gd name="T78" fmla="*/ 60 w 248"/>
              <a:gd name="T79" fmla="*/ 4 h 8"/>
              <a:gd name="T80" fmla="*/ 44 w 248"/>
              <a:gd name="T81" fmla="*/ 0 h 8"/>
              <a:gd name="T82" fmla="*/ 48 w 248"/>
              <a:gd name="T83" fmla="*/ 4 h 8"/>
              <a:gd name="T84" fmla="*/ 44 w 248"/>
              <a:gd name="T85" fmla="*/ 8 h 8"/>
              <a:gd name="T86" fmla="*/ 40 w 248"/>
              <a:gd name="T87" fmla="*/ 4 h 8"/>
              <a:gd name="T88" fmla="*/ 24 w 248"/>
              <a:gd name="T89" fmla="*/ 0 h 8"/>
              <a:gd name="T90" fmla="*/ 28 w 248"/>
              <a:gd name="T91" fmla="*/ 4 h 8"/>
              <a:gd name="T92" fmla="*/ 24 w 248"/>
              <a:gd name="T93" fmla="*/ 8 h 8"/>
              <a:gd name="T94" fmla="*/ 20 w 248"/>
              <a:gd name="T95" fmla="*/ 4 h 8"/>
              <a:gd name="T96" fmla="*/ 4 w 248"/>
              <a:gd name="T97" fmla="*/ 0 h 8"/>
              <a:gd name="T98" fmla="*/ 8 w 248"/>
              <a:gd name="T99" fmla="*/ 4 h 8"/>
              <a:gd name="T100" fmla="*/ 4 w 248"/>
              <a:gd name="T101" fmla="*/ 8 h 8"/>
              <a:gd name="T102" fmla="*/ 0 w 248"/>
              <a:gd name="T103" fmla="*/ 4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8" h="8">
                <a:moveTo>
                  <a:pt x="240" y="4"/>
                </a:moveTo>
                <a:cubicBezTo>
                  <a:pt x="240" y="2"/>
                  <a:pt x="242" y="0"/>
                  <a:pt x="244" y="0"/>
                </a:cubicBezTo>
                <a:cubicBezTo>
                  <a:pt x="244" y="0"/>
                  <a:pt x="244" y="0"/>
                  <a:pt x="244" y="0"/>
                </a:cubicBezTo>
                <a:cubicBezTo>
                  <a:pt x="246" y="0"/>
                  <a:pt x="248" y="2"/>
                  <a:pt x="248" y="4"/>
                </a:cubicBezTo>
                <a:cubicBezTo>
                  <a:pt x="248" y="4"/>
                  <a:pt x="248" y="4"/>
                  <a:pt x="248" y="4"/>
                </a:cubicBezTo>
                <a:cubicBezTo>
                  <a:pt x="248" y="6"/>
                  <a:pt x="246" y="8"/>
                  <a:pt x="244" y="8"/>
                </a:cubicBezTo>
                <a:cubicBezTo>
                  <a:pt x="244" y="8"/>
                  <a:pt x="244" y="8"/>
                  <a:pt x="244" y="8"/>
                </a:cubicBezTo>
                <a:cubicBezTo>
                  <a:pt x="242" y="8"/>
                  <a:pt x="240" y="6"/>
                  <a:pt x="240" y="4"/>
                </a:cubicBezTo>
                <a:close/>
                <a:moveTo>
                  <a:pt x="220" y="4"/>
                </a:moveTo>
                <a:cubicBezTo>
                  <a:pt x="220" y="2"/>
                  <a:pt x="222" y="0"/>
                  <a:pt x="224" y="0"/>
                </a:cubicBezTo>
                <a:cubicBezTo>
                  <a:pt x="224" y="0"/>
                  <a:pt x="224" y="0"/>
                  <a:pt x="224" y="0"/>
                </a:cubicBezTo>
                <a:cubicBezTo>
                  <a:pt x="226" y="0"/>
                  <a:pt x="228" y="2"/>
                  <a:pt x="228" y="4"/>
                </a:cubicBezTo>
                <a:cubicBezTo>
                  <a:pt x="228" y="4"/>
                  <a:pt x="228" y="4"/>
                  <a:pt x="228" y="4"/>
                </a:cubicBezTo>
                <a:cubicBezTo>
                  <a:pt x="228" y="6"/>
                  <a:pt x="226" y="8"/>
                  <a:pt x="224" y="8"/>
                </a:cubicBezTo>
                <a:cubicBezTo>
                  <a:pt x="224" y="8"/>
                  <a:pt x="224" y="8"/>
                  <a:pt x="224" y="8"/>
                </a:cubicBezTo>
                <a:cubicBezTo>
                  <a:pt x="222" y="8"/>
                  <a:pt x="220" y="6"/>
                  <a:pt x="220" y="4"/>
                </a:cubicBezTo>
                <a:close/>
                <a:moveTo>
                  <a:pt x="200" y="4"/>
                </a:moveTo>
                <a:cubicBezTo>
                  <a:pt x="200" y="2"/>
                  <a:pt x="202" y="0"/>
                  <a:pt x="204" y="0"/>
                </a:cubicBezTo>
                <a:cubicBezTo>
                  <a:pt x="204" y="0"/>
                  <a:pt x="204" y="0"/>
                  <a:pt x="204" y="0"/>
                </a:cubicBezTo>
                <a:cubicBezTo>
                  <a:pt x="206" y="0"/>
                  <a:pt x="208" y="2"/>
                  <a:pt x="208" y="4"/>
                </a:cubicBezTo>
                <a:cubicBezTo>
                  <a:pt x="208" y="4"/>
                  <a:pt x="208" y="4"/>
                  <a:pt x="208" y="4"/>
                </a:cubicBezTo>
                <a:cubicBezTo>
                  <a:pt x="208" y="6"/>
                  <a:pt x="206" y="8"/>
                  <a:pt x="204" y="8"/>
                </a:cubicBezTo>
                <a:cubicBezTo>
                  <a:pt x="204" y="8"/>
                  <a:pt x="204" y="8"/>
                  <a:pt x="204" y="8"/>
                </a:cubicBezTo>
                <a:cubicBezTo>
                  <a:pt x="202" y="8"/>
                  <a:pt x="200" y="6"/>
                  <a:pt x="200" y="4"/>
                </a:cubicBezTo>
                <a:close/>
                <a:moveTo>
                  <a:pt x="180" y="4"/>
                </a:moveTo>
                <a:cubicBezTo>
                  <a:pt x="180" y="2"/>
                  <a:pt x="182" y="0"/>
                  <a:pt x="184" y="0"/>
                </a:cubicBezTo>
                <a:cubicBezTo>
                  <a:pt x="184" y="0"/>
                  <a:pt x="184" y="0"/>
                  <a:pt x="184" y="0"/>
                </a:cubicBezTo>
                <a:cubicBezTo>
                  <a:pt x="186" y="0"/>
                  <a:pt x="188" y="2"/>
                  <a:pt x="188" y="4"/>
                </a:cubicBezTo>
                <a:cubicBezTo>
                  <a:pt x="188" y="4"/>
                  <a:pt x="188" y="4"/>
                  <a:pt x="188" y="4"/>
                </a:cubicBezTo>
                <a:cubicBezTo>
                  <a:pt x="188" y="6"/>
                  <a:pt x="186" y="8"/>
                  <a:pt x="184" y="8"/>
                </a:cubicBezTo>
                <a:cubicBezTo>
                  <a:pt x="184" y="8"/>
                  <a:pt x="184" y="8"/>
                  <a:pt x="184" y="8"/>
                </a:cubicBezTo>
                <a:cubicBezTo>
                  <a:pt x="182" y="8"/>
                  <a:pt x="180" y="6"/>
                  <a:pt x="180" y="4"/>
                </a:cubicBezTo>
                <a:close/>
                <a:moveTo>
                  <a:pt x="160" y="4"/>
                </a:moveTo>
                <a:cubicBezTo>
                  <a:pt x="160" y="2"/>
                  <a:pt x="162" y="0"/>
                  <a:pt x="164" y="0"/>
                </a:cubicBezTo>
                <a:cubicBezTo>
                  <a:pt x="164" y="0"/>
                  <a:pt x="164" y="0"/>
                  <a:pt x="164" y="0"/>
                </a:cubicBezTo>
                <a:cubicBezTo>
                  <a:pt x="166" y="0"/>
                  <a:pt x="168" y="2"/>
                  <a:pt x="168" y="4"/>
                </a:cubicBezTo>
                <a:cubicBezTo>
                  <a:pt x="168" y="4"/>
                  <a:pt x="168" y="4"/>
                  <a:pt x="168" y="4"/>
                </a:cubicBezTo>
                <a:cubicBezTo>
                  <a:pt x="168" y="6"/>
                  <a:pt x="166" y="8"/>
                  <a:pt x="164" y="8"/>
                </a:cubicBezTo>
                <a:cubicBezTo>
                  <a:pt x="164" y="8"/>
                  <a:pt x="164" y="8"/>
                  <a:pt x="164" y="8"/>
                </a:cubicBezTo>
                <a:cubicBezTo>
                  <a:pt x="162" y="8"/>
                  <a:pt x="160" y="6"/>
                  <a:pt x="160" y="4"/>
                </a:cubicBezTo>
                <a:close/>
                <a:moveTo>
                  <a:pt x="140" y="4"/>
                </a:moveTo>
                <a:cubicBezTo>
                  <a:pt x="140" y="2"/>
                  <a:pt x="142" y="0"/>
                  <a:pt x="144" y="0"/>
                </a:cubicBezTo>
                <a:cubicBezTo>
                  <a:pt x="144" y="0"/>
                  <a:pt x="144" y="0"/>
                  <a:pt x="144" y="0"/>
                </a:cubicBezTo>
                <a:cubicBezTo>
                  <a:pt x="146" y="0"/>
                  <a:pt x="148" y="2"/>
                  <a:pt x="148" y="4"/>
                </a:cubicBezTo>
                <a:cubicBezTo>
                  <a:pt x="148" y="4"/>
                  <a:pt x="148" y="4"/>
                  <a:pt x="148" y="4"/>
                </a:cubicBezTo>
                <a:cubicBezTo>
                  <a:pt x="148" y="6"/>
                  <a:pt x="146" y="8"/>
                  <a:pt x="144" y="8"/>
                </a:cubicBezTo>
                <a:cubicBezTo>
                  <a:pt x="144" y="8"/>
                  <a:pt x="144" y="8"/>
                  <a:pt x="144" y="8"/>
                </a:cubicBezTo>
                <a:cubicBezTo>
                  <a:pt x="142" y="8"/>
                  <a:pt x="140" y="6"/>
                  <a:pt x="140" y="4"/>
                </a:cubicBezTo>
                <a:close/>
                <a:moveTo>
                  <a:pt x="120" y="4"/>
                </a:moveTo>
                <a:cubicBezTo>
                  <a:pt x="120" y="2"/>
                  <a:pt x="122" y="0"/>
                  <a:pt x="124" y="0"/>
                </a:cubicBezTo>
                <a:cubicBezTo>
                  <a:pt x="124" y="0"/>
                  <a:pt x="124" y="0"/>
                  <a:pt x="124" y="0"/>
                </a:cubicBezTo>
                <a:cubicBezTo>
                  <a:pt x="126" y="0"/>
                  <a:pt x="128" y="2"/>
                  <a:pt x="128" y="4"/>
                </a:cubicBezTo>
                <a:cubicBezTo>
                  <a:pt x="128" y="4"/>
                  <a:pt x="128" y="4"/>
                  <a:pt x="128" y="4"/>
                </a:cubicBezTo>
                <a:cubicBezTo>
                  <a:pt x="128" y="6"/>
                  <a:pt x="126" y="8"/>
                  <a:pt x="124" y="8"/>
                </a:cubicBezTo>
                <a:cubicBezTo>
                  <a:pt x="124" y="8"/>
                  <a:pt x="124" y="8"/>
                  <a:pt x="124" y="8"/>
                </a:cubicBezTo>
                <a:cubicBezTo>
                  <a:pt x="122" y="8"/>
                  <a:pt x="120" y="6"/>
                  <a:pt x="120" y="4"/>
                </a:cubicBezTo>
                <a:close/>
                <a:moveTo>
                  <a:pt x="100" y="4"/>
                </a:moveTo>
                <a:cubicBezTo>
                  <a:pt x="100" y="2"/>
                  <a:pt x="102" y="0"/>
                  <a:pt x="104" y="0"/>
                </a:cubicBezTo>
                <a:cubicBezTo>
                  <a:pt x="104" y="0"/>
                  <a:pt x="104" y="0"/>
                  <a:pt x="104" y="0"/>
                </a:cubicBezTo>
                <a:cubicBezTo>
                  <a:pt x="106" y="0"/>
                  <a:pt x="108" y="2"/>
                  <a:pt x="108" y="4"/>
                </a:cubicBezTo>
                <a:cubicBezTo>
                  <a:pt x="108" y="4"/>
                  <a:pt x="108" y="4"/>
                  <a:pt x="108" y="4"/>
                </a:cubicBezTo>
                <a:cubicBezTo>
                  <a:pt x="108" y="6"/>
                  <a:pt x="106" y="8"/>
                  <a:pt x="104" y="8"/>
                </a:cubicBezTo>
                <a:cubicBezTo>
                  <a:pt x="104" y="8"/>
                  <a:pt x="104" y="8"/>
                  <a:pt x="104" y="8"/>
                </a:cubicBezTo>
                <a:cubicBezTo>
                  <a:pt x="102" y="8"/>
                  <a:pt x="100" y="6"/>
                  <a:pt x="100" y="4"/>
                </a:cubicBezTo>
                <a:close/>
                <a:moveTo>
                  <a:pt x="80" y="4"/>
                </a:moveTo>
                <a:cubicBezTo>
                  <a:pt x="80" y="2"/>
                  <a:pt x="82" y="0"/>
                  <a:pt x="84" y="0"/>
                </a:cubicBezTo>
                <a:cubicBezTo>
                  <a:pt x="84" y="0"/>
                  <a:pt x="84" y="0"/>
                  <a:pt x="84" y="0"/>
                </a:cubicBezTo>
                <a:cubicBezTo>
                  <a:pt x="86" y="0"/>
                  <a:pt x="88" y="2"/>
                  <a:pt x="88" y="4"/>
                </a:cubicBezTo>
                <a:cubicBezTo>
                  <a:pt x="88" y="4"/>
                  <a:pt x="88" y="4"/>
                  <a:pt x="88" y="4"/>
                </a:cubicBezTo>
                <a:cubicBezTo>
                  <a:pt x="88" y="6"/>
                  <a:pt x="86" y="8"/>
                  <a:pt x="84" y="8"/>
                </a:cubicBezTo>
                <a:cubicBezTo>
                  <a:pt x="84" y="8"/>
                  <a:pt x="84" y="8"/>
                  <a:pt x="84" y="8"/>
                </a:cubicBezTo>
                <a:cubicBezTo>
                  <a:pt x="82" y="8"/>
                  <a:pt x="80" y="6"/>
                  <a:pt x="80" y="4"/>
                </a:cubicBezTo>
                <a:close/>
                <a:moveTo>
                  <a:pt x="60" y="4"/>
                </a:moveTo>
                <a:cubicBezTo>
                  <a:pt x="60" y="2"/>
                  <a:pt x="62" y="0"/>
                  <a:pt x="64" y="0"/>
                </a:cubicBezTo>
                <a:cubicBezTo>
                  <a:pt x="64" y="0"/>
                  <a:pt x="64" y="0"/>
                  <a:pt x="64" y="0"/>
                </a:cubicBezTo>
                <a:cubicBezTo>
                  <a:pt x="66" y="0"/>
                  <a:pt x="68" y="2"/>
                  <a:pt x="68" y="4"/>
                </a:cubicBezTo>
                <a:cubicBezTo>
                  <a:pt x="68" y="4"/>
                  <a:pt x="68" y="4"/>
                  <a:pt x="68" y="4"/>
                </a:cubicBezTo>
                <a:cubicBezTo>
                  <a:pt x="68" y="6"/>
                  <a:pt x="66" y="8"/>
                  <a:pt x="64" y="8"/>
                </a:cubicBezTo>
                <a:cubicBezTo>
                  <a:pt x="64" y="8"/>
                  <a:pt x="64" y="8"/>
                  <a:pt x="64" y="8"/>
                </a:cubicBezTo>
                <a:cubicBezTo>
                  <a:pt x="62" y="8"/>
                  <a:pt x="60" y="6"/>
                  <a:pt x="60" y="4"/>
                </a:cubicBezTo>
                <a:close/>
                <a:moveTo>
                  <a:pt x="40" y="4"/>
                </a:moveTo>
                <a:cubicBezTo>
                  <a:pt x="40" y="2"/>
                  <a:pt x="42" y="0"/>
                  <a:pt x="44" y="0"/>
                </a:cubicBezTo>
                <a:cubicBezTo>
                  <a:pt x="44" y="0"/>
                  <a:pt x="44" y="0"/>
                  <a:pt x="44" y="0"/>
                </a:cubicBezTo>
                <a:cubicBezTo>
                  <a:pt x="46" y="0"/>
                  <a:pt x="48" y="2"/>
                  <a:pt x="48" y="4"/>
                </a:cubicBezTo>
                <a:cubicBezTo>
                  <a:pt x="48" y="4"/>
                  <a:pt x="48" y="4"/>
                  <a:pt x="48" y="4"/>
                </a:cubicBezTo>
                <a:cubicBezTo>
                  <a:pt x="48" y="6"/>
                  <a:pt x="46" y="8"/>
                  <a:pt x="44" y="8"/>
                </a:cubicBezTo>
                <a:cubicBezTo>
                  <a:pt x="44" y="8"/>
                  <a:pt x="44" y="8"/>
                  <a:pt x="44" y="8"/>
                </a:cubicBezTo>
                <a:cubicBezTo>
                  <a:pt x="42" y="8"/>
                  <a:pt x="40" y="6"/>
                  <a:pt x="40" y="4"/>
                </a:cubicBezTo>
                <a:close/>
                <a:moveTo>
                  <a:pt x="20" y="4"/>
                </a:moveTo>
                <a:cubicBezTo>
                  <a:pt x="20" y="2"/>
                  <a:pt x="22" y="0"/>
                  <a:pt x="24" y="0"/>
                </a:cubicBezTo>
                <a:cubicBezTo>
                  <a:pt x="24" y="0"/>
                  <a:pt x="24" y="0"/>
                  <a:pt x="24" y="0"/>
                </a:cubicBezTo>
                <a:cubicBezTo>
                  <a:pt x="26" y="0"/>
                  <a:pt x="28" y="2"/>
                  <a:pt x="28" y="4"/>
                </a:cubicBezTo>
                <a:cubicBezTo>
                  <a:pt x="28" y="4"/>
                  <a:pt x="28" y="4"/>
                  <a:pt x="28" y="4"/>
                </a:cubicBezTo>
                <a:cubicBezTo>
                  <a:pt x="28" y="6"/>
                  <a:pt x="26" y="8"/>
                  <a:pt x="24" y="8"/>
                </a:cubicBezTo>
                <a:cubicBezTo>
                  <a:pt x="24" y="8"/>
                  <a:pt x="24" y="8"/>
                  <a:pt x="24" y="8"/>
                </a:cubicBezTo>
                <a:cubicBezTo>
                  <a:pt x="22" y="8"/>
                  <a:pt x="20" y="6"/>
                  <a:pt x="20" y="4"/>
                </a:cubicBezTo>
                <a:close/>
                <a:moveTo>
                  <a:pt x="0" y="4"/>
                </a:moveTo>
                <a:cubicBezTo>
                  <a:pt x="0" y="2"/>
                  <a:pt x="2" y="0"/>
                  <a:pt x="4" y="0"/>
                </a:cubicBezTo>
                <a:cubicBezTo>
                  <a:pt x="4" y="0"/>
                  <a:pt x="4" y="0"/>
                  <a:pt x="4" y="0"/>
                </a:cubicBezTo>
                <a:cubicBezTo>
                  <a:pt x="6" y="0"/>
                  <a:pt x="8" y="2"/>
                  <a:pt x="8" y="4"/>
                </a:cubicBezTo>
                <a:cubicBezTo>
                  <a:pt x="8" y="4"/>
                  <a:pt x="8" y="4"/>
                  <a:pt x="8" y="4"/>
                </a:cubicBezTo>
                <a:cubicBezTo>
                  <a:pt x="8" y="6"/>
                  <a:pt x="6" y="8"/>
                  <a:pt x="4" y="8"/>
                </a:cubicBezTo>
                <a:cubicBezTo>
                  <a:pt x="4" y="8"/>
                  <a:pt x="4" y="8"/>
                  <a:pt x="4" y="8"/>
                </a:cubicBezTo>
                <a:cubicBezTo>
                  <a:pt x="2" y="8"/>
                  <a:pt x="0" y="6"/>
                  <a:pt x="0" y="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28" name="Oval 48">
            <a:extLst>
              <a:ext uri="{FF2B5EF4-FFF2-40B4-BE49-F238E27FC236}">
                <a16:creationId xmlns:a16="http://schemas.microsoft.com/office/drawing/2014/main" id="{60F5D16C-3B8B-4C58-837C-09B4EB5D2E29}"/>
              </a:ext>
            </a:extLst>
          </p:cNvPr>
          <p:cNvSpPr>
            <a:spLocks noChangeArrowheads="1"/>
          </p:cNvSpPr>
          <p:nvPr/>
        </p:nvSpPr>
        <p:spPr bwMode="auto">
          <a:xfrm>
            <a:off x="5191918" y="2795588"/>
            <a:ext cx="1808163" cy="1814513"/>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29" name="Oval 49">
            <a:extLst>
              <a:ext uri="{FF2B5EF4-FFF2-40B4-BE49-F238E27FC236}">
                <a16:creationId xmlns:a16="http://schemas.microsoft.com/office/drawing/2014/main" id="{6E1AD151-BE9B-48C8-8CA4-C72553ACC2D6}"/>
              </a:ext>
            </a:extLst>
          </p:cNvPr>
          <p:cNvSpPr>
            <a:spLocks noChangeArrowheads="1"/>
          </p:cNvSpPr>
          <p:nvPr/>
        </p:nvSpPr>
        <p:spPr bwMode="auto">
          <a:xfrm>
            <a:off x="7770018" y="1571625"/>
            <a:ext cx="1176338" cy="117475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30" name="Oval 50">
            <a:extLst>
              <a:ext uri="{FF2B5EF4-FFF2-40B4-BE49-F238E27FC236}">
                <a16:creationId xmlns:a16="http://schemas.microsoft.com/office/drawing/2014/main" id="{F0497073-3A74-414B-A278-69AC1B50D43A}"/>
              </a:ext>
            </a:extLst>
          </p:cNvPr>
          <p:cNvSpPr>
            <a:spLocks noChangeArrowheads="1"/>
          </p:cNvSpPr>
          <p:nvPr/>
        </p:nvSpPr>
        <p:spPr bwMode="auto">
          <a:xfrm>
            <a:off x="8257381" y="3116263"/>
            <a:ext cx="1173163" cy="117475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31" name="Oval 51">
            <a:extLst>
              <a:ext uri="{FF2B5EF4-FFF2-40B4-BE49-F238E27FC236}">
                <a16:creationId xmlns:a16="http://schemas.microsoft.com/office/drawing/2014/main" id="{42593A94-2C84-4CA4-90C0-B75838669CCA}"/>
              </a:ext>
            </a:extLst>
          </p:cNvPr>
          <p:cNvSpPr>
            <a:spLocks noChangeArrowheads="1"/>
          </p:cNvSpPr>
          <p:nvPr/>
        </p:nvSpPr>
        <p:spPr bwMode="auto">
          <a:xfrm>
            <a:off x="7770018" y="4660900"/>
            <a:ext cx="1176338" cy="1173163"/>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32" name="Oval 52">
            <a:extLst>
              <a:ext uri="{FF2B5EF4-FFF2-40B4-BE49-F238E27FC236}">
                <a16:creationId xmlns:a16="http://schemas.microsoft.com/office/drawing/2014/main" id="{128F9EAE-7B61-43A9-88CF-ACFDF4CF9B95}"/>
              </a:ext>
            </a:extLst>
          </p:cNvPr>
          <p:cNvSpPr>
            <a:spLocks noChangeArrowheads="1"/>
          </p:cNvSpPr>
          <p:nvPr/>
        </p:nvSpPr>
        <p:spPr bwMode="auto">
          <a:xfrm>
            <a:off x="3248818" y="1571625"/>
            <a:ext cx="1173163" cy="117475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33" name="Oval 53">
            <a:extLst>
              <a:ext uri="{FF2B5EF4-FFF2-40B4-BE49-F238E27FC236}">
                <a16:creationId xmlns:a16="http://schemas.microsoft.com/office/drawing/2014/main" id="{C60DAD95-8CF3-4B89-9866-DE4059240094}"/>
              </a:ext>
            </a:extLst>
          </p:cNvPr>
          <p:cNvSpPr>
            <a:spLocks noChangeArrowheads="1"/>
          </p:cNvSpPr>
          <p:nvPr/>
        </p:nvSpPr>
        <p:spPr bwMode="auto">
          <a:xfrm>
            <a:off x="2761456" y="3116263"/>
            <a:ext cx="1173163" cy="1174750"/>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1034" name="Oval 54">
            <a:extLst>
              <a:ext uri="{FF2B5EF4-FFF2-40B4-BE49-F238E27FC236}">
                <a16:creationId xmlns:a16="http://schemas.microsoft.com/office/drawing/2014/main" id="{944B286B-9C26-4F53-A2A3-F167BA778BDB}"/>
              </a:ext>
            </a:extLst>
          </p:cNvPr>
          <p:cNvSpPr>
            <a:spLocks noChangeArrowheads="1"/>
          </p:cNvSpPr>
          <p:nvPr/>
        </p:nvSpPr>
        <p:spPr bwMode="auto">
          <a:xfrm>
            <a:off x="3248818" y="4660900"/>
            <a:ext cx="1173163" cy="1173163"/>
          </a:xfrm>
          <a:prstGeom prst="ellipse">
            <a:avLst/>
          </a:pr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85" name="Freeform 82">
            <a:extLst>
              <a:ext uri="{FF2B5EF4-FFF2-40B4-BE49-F238E27FC236}">
                <a16:creationId xmlns:a16="http://schemas.microsoft.com/office/drawing/2014/main" id="{328C9FAF-6880-4835-95E0-AE2FED9428CB}"/>
              </a:ext>
            </a:extLst>
          </p:cNvPr>
          <p:cNvSpPr>
            <a:spLocks noEditPoints="1"/>
          </p:cNvSpPr>
          <p:nvPr/>
        </p:nvSpPr>
        <p:spPr bwMode="auto">
          <a:xfrm>
            <a:off x="3758406" y="5143500"/>
            <a:ext cx="174625" cy="244475"/>
          </a:xfrm>
          <a:custGeom>
            <a:avLst/>
            <a:gdLst>
              <a:gd name="T0" fmla="*/ 3 w 46"/>
              <a:gd name="T1" fmla="*/ 36 h 64"/>
              <a:gd name="T2" fmla="*/ 0 w 46"/>
              <a:gd name="T3" fmla="*/ 23 h 64"/>
              <a:gd name="T4" fmla="*/ 23 w 46"/>
              <a:gd name="T5" fmla="*/ 0 h 64"/>
              <a:gd name="T6" fmla="*/ 46 w 46"/>
              <a:gd name="T7" fmla="*/ 23 h 64"/>
              <a:gd name="T8" fmla="*/ 42 w 46"/>
              <a:gd name="T9" fmla="*/ 36 h 64"/>
              <a:gd name="T10" fmla="*/ 36 w 46"/>
              <a:gd name="T11" fmla="*/ 51 h 64"/>
              <a:gd name="T12" fmla="*/ 9 w 46"/>
              <a:gd name="T13" fmla="*/ 51 h 64"/>
              <a:gd name="T14" fmla="*/ 3 w 46"/>
              <a:gd name="T15" fmla="*/ 36 h 64"/>
              <a:gd name="T16" fmla="*/ 9 w 46"/>
              <a:gd name="T17" fmla="*/ 64 h 64"/>
              <a:gd name="T18" fmla="*/ 36 w 46"/>
              <a:gd name="T19" fmla="*/ 64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64">
                <a:moveTo>
                  <a:pt x="3" y="36"/>
                </a:moveTo>
                <a:cubicBezTo>
                  <a:pt x="1" y="32"/>
                  <a:pt x="0" y="28"/>
                  <a:pt x="0" y="23"/>
                </a:cubicBezTo>
                <a:cubicBezTo>
                  <a:pt x="0" y="10"/>
                  <a:pt x="10" y="0"/>
                  <a:pt x="23" y="0"/>
                </a:cubicBezTo>
                <a:cubicBezTo>
                  <a:pt x="36" y="0"/>
                  <a:pt x="46" y="10"/>
                  <a:pt x="46" y="23"/>
                </a:cubicBezTo>
                <a:cubicBezTo>
                  <a:pt x="46" y="28"/>
                  <a:pt x="45" y="32"/>
                  <a:pt x="42" y="36"/>
                </a:cubicBezTo>
                <a:cubicBezTo>
                  <a:pt x="37" y="44"/>
                  <a:pt x="36" y="47"/>
                  <a:pt x="36" y="51"/>
                </a:cubicBezTo>
                <a:cubicBezTo>
                  <a:pt x="9" y="51"/>
                  <a:pt x="9" y="51"/>
                  <a:pt x="9" y="51"/>
                </a:cubicBezTo>
                <a:cubicBezTo>
                  <a:pt x="9" y="47"/>
                  <a:pt x="8" y="44"/>
                  <a:pt x="3" y="36"/>
                </a:cubicBezTo>
                <a:close/>
                <a:moveTo>
                  <a:pt x="9" y="64"/>
                </a:moveTo>
                <a:cubicBezTo>
                  <a:pt x="36" y="64"/>
                  <a:pt x="36" y="64"/>
                  <a:pt x="36" y="64"/>
                </a:cubicBezTo>
              </a:path>
            </a:pathLst>
          </a:custGeom>
          <a:noFill/>
          <a:ln w="15875"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6" name="Freeform 83">
            <a:extLst>
              <a:ext uri="{FF2B5EF4-FFF2-40B4-BE49-F238E27FC236}">
                <a16:creationId xmlns:a16="http://schemas.microsoft.com/office/drawing/2014/main" id="{8BABABE0-5630-4209-A3A0-67452D757FC8}"/>
              </a:ext>
            </a:extLst>
          </p:cNvPr>
          <p:cNvSpPr>
            <a:spLocks noEditPoints="1"/>
          </p:cNvSpPr>
          <p:nvPr/>
        </p:nvSpPr>
        <p:spPr bwMode="auto">
          <a:xfrm>
            <a:off x="3231356" y="3586163"/>
            <a:ext cx="269875" cy="228600"/>
          </a:xfrm>
          <a:custGeom>
            <a:avLst/>
            <a:gdLst>
              <a:gd name="T0" fmla="*/ 64 w 71"/>
              <a:gd name="T1" fmla="*/ 31 h 60"/>
              <a:gd name="T2" fmla="*/ 64 w 71"/>
              <a:gd name="T3" fmla="*/ 34 h 60"/>
              <a:gd name="T4" fmla="*/ 56 w 71"/>
              <a:gd name="T5" fmla="*/ 53 h 60"/>
              <a:gd name="T6" fmla="*/ 56 w 71"/>
              <a:gd name="T7" fmla="*/ 53 h 60"/>
              <a:gd name="T8" fmla="*/ 56 w 71"/>
              <a:gd name="T9" fmla="*/ 60 h 60"/>
              <a:gd name="T10" fmla="*/ 41 w 71"/>
              <a:gd name="T11" fmla="*/ 60 h 60"/>
              <a:gd name="T12" fmla="*/ 41 w 71"/>
              <a:gd name="T13" fmla="*/ 55 h 60"/>
              <a:gd name="T14" fmla="*/ 41 w 71"/>
              <a:gd name="T15" fmla="*/ 55 h 60"/>
              <a:gd name="T16" fmla="*/ 34 w 71"/>
              <a:gd name="T17" fmla="*/ 56 h 60"/>
              <a:gd name="T18" fmla="*/ 28 w 71"/>
              <a:gd name="T19" fmla="*/ 55 h 60"/>
              <a:gd name="T20" fmla="*/ 28 w 71"/>
              <a:gd name="T21" fmla="*/ 55 h 60"/>
              <a:gd name="T22" fmla="*/ 28 w 71"/>
              <a:gd name="T23" fmla="*/ 60 h 60"/>
              <a:gd name="T24" fmla="*/ 12 w 71"/>
              <a:gd name="T25" fmla="*/ 60 h 60"/>
              <a:gd name="T26" fmla="*/ 12 w 71"/>
              <a:gd name="T27" fmla="*/ 53 h 60"/>
              <a:gd name="T28" fmla="*/ 12 w 71"/>
              <a:gd name="T29" fmla="*/ 53 h 60"/>
              <a:gd name="T30" fmla="*/ 5 w 71"/>
              <a:gd name="T31" fmla="*/ 41 h 60"/>
              <a:gd name="T32" fmla="*/ 5 w 71"/>
              <a:gd name="T33" fmla="*/ 41 h 60"/>
              <a:gd name="T34" fmla="*/ 2 w 71"/>
              <a:gd name="T35" fmla="*/ 41 h 60"/>
              <a:gd name="T36" fmla="*/ 0 w 71"/>
              <a:gd name="T37" fmla="*/ 39 h 60"/>
              <a:gd name="T38" fmla="*/ 0 w 71"/>
              <a:gd name="T39" fmla="*/ 28 h 60"/>
              <a:gd name="T40" fmla="*/ 2 w 71"/>
              <a:gd name="T41" fmla="*/ 26 h 60"/>
              <a:gd name="T42" fmla="*/ 5 w 71"/>
              <a:gd name="T43" fmla="*/ 26 h 60"/>
              <a:gd name="T44" fmla="*/ 5 w 71"/>
              <a:gd name="T45" fmla="*/ 26 h 60"/>
              <a:gd name="T46" fmla="*/ 17 w 71"/>
              <a:gd name="T47" fmla="*/ 11 h 60"/>
              <a:gd name="T48" fmla="*/ 17 w 71"/>
              <a:gd name="T49" fmla="*/ 11 h 60"/>
              <a:gd name="T50" fmla="*/ 12 w 71"/>
              <a:gd name="T51" fmla="*/ 2 h 60"/>
              <a:gd name="T52" fmla="*/ 25 w 71"/>
              <a:gd name="T53" fmla="*/ 7 h 60"/>
              <a:gd name="T54" fmla="*/ 25 w 71"/>
              <a:gd name="T55" fmla="*/ 7 h 60"/>
              <a:gd name="T56" fmla="*/ 34 w 71"/>
              <a:gd name="T57" fmla="*/ 6 h 60"/>
              <a:gd name="T58" fmla="*/ 41 w 71"/>
              <a:gd name="T59" fmla="*/ 6 h 60"/>
              <a:gd name="T60" fmla="*/ 48 w 71"/>
              <a:gd name="T61" fmla="*/ 23 h 60"/>
              <a:gd name="T62" fmla="*/ 54 w 71"/>
              <a:gd name="T63" fmla="*/ 25 h 60"/>
              <a:gd name="T64" fmla="*/ 60 w 71"/>
              <a:gd name="T65" fmla="*/ 21 h 60"/>
              <a:gd name="T66" fmla="*/ 54 w 71"/>
              <a:gd name="T67" fmla="*/ 16 h 60"/>
              <a:gd name="T68" fmla="*/ 49 w 71"/>
              <a:gd name="T69" fmla="*/ 13 h 60"/>
              <a:gd name="T70" fmla="*/ 54 w 71"/>
              <a:gd name="T71" fmla="*/ 9 h 60"/>
              <a:gd name="T72" fmla="*/ 59 w 71"/>
              <a:gd name="T73" fmla="*/ 10 h 60"/>
              <a:gd name="T74" fmla="*/ 54 w 71"/>
              <a:gd name="T75" fmla="*/ 25 h 60"/>
              <a:gd name="T76" fmla="*/ 54 w 71"/>
              <a:gd name="T77" fmla="*/ 28 h 60"/>
              <a:gd name="T78" fmla="*/ 54 w 71"/>
              <a:gd name="T79" fmla="*/ 6 h 60"/>
              <a:gd name="T80" fmla="*/ 54 w 71"/>
              <a:gd name="T81" fmla="*/ 9 h 60"/>
              <a:gd name="T82" fmla="*/ 54 w 71"/>
              <a:gd name="T83" fmla="*/ 0 h 60"/>
              <a:gd name="T84" fmla="*/ 37 w 71"/>
              <a:gd name="T85" fmla="*/ 17 h 60"/>
              <a:gd name="T86" fmla="*/ 54 w 71"/>
              <a:gd name="T87" fmla="*/ 34 h 60"/>
              <a:gd name="T88" fmla="*/ 71 w 71"/>
              <a:gd name="T89" fmla="*/ 17 h 60"/>
              <a:gd name="T90" fmla="*/ 54 w 71"/>
              <a:gd name="T9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1" h="60">
                <a:moveTo>
                  <a:pt x="64" y="31"/>
                </a:moveTo>
                <a:cubicBezTo>
                  <a:pt x="64" y="32"/>
                  <a:pt x="64" y="33"/>
                  <a:pt x="64" y="34"/>
                </a:cubicBezTo>
                <a:cubicBezTo>
                  <a:pt x="64" y="41"/>
                  <a:pt x="61" y="48"/>
                  <a:pt x="56" y="53"/>
                </a:cubicBezTo>
                <a:cubicBezTo>
                  <a:pt x="56" y="53"/>
                  <a:pt x="56" y="53"/>
                  <a:pt x="56" y="53"/>
                </a:cubicBezTo>
                <a:cubicBezTo>
                  <a:pt x="56" y="60"/>
                  <a:pt x="56" y="60"/>
                  <a:pt x="56" y="60"/>
                </a:cubicBezTo>
                <a:cubicBezTo>
                  <a:pt x="41" y="60"/>
                  <a:pt x="41" y="60"/>
                  <a:pt x="41" y="60"/>
                </a:cubicBezTo>
                <a:cubicBezTo>
                  <a:pt x="41" y="55"/>
                  <a:pt x="41" y="55"/>
                  <a:pt x="41" y="55"/>
                </a:cubicBezTo>
                <a:cubicBezTo>
                  <a:pt x="41" y="55"/>
                  <a:pt x="41" y="55"/>
                  <a:pt x="41" y="55"/>
                </a:cubicBezTo>
                <a:cubicBezTo>
                  <a:pt x="39" y="56"/>
                  <a:pt x="36" y="56"/>
                  <a:pt x="34" y="56"/>
                </a:cubicBezTo>
                <a:cubicBezTo>
                  <a:pt x="32" y="56"/>
                  <a:pt x="30" y="56"/>
                  <a:pt x="28" y="55"/>
                </a:cubicBezTo>
                <a:cubicBezTo>
                  <a:pt x="28" y="55"/>
                  <a:pt x="28" y="55"/>
                  <a:pt x="28" y="55"/>
                </a:cubicBezTo>
                <a:cubicBezTo>
                  <a:pt x="28" y="60"/>
                  <a:pt x="28" y="60"/>
                  <a:pt x="28" y="60"/>
                </a:cubicBezTo>
                <a:cubicBezTo>
                  <a:pt x="12" y="60"/>
                  <a:pt x="12" y="60"/>
                  <a:pt x="12" y="60"/>
                </a:cubicBezTo>
                <a:cubicBezTo>
                  <a:pt x="12" y="53"/>
                  <a:pt x="12" y="53"/>
                  <a:pt x="12" y="53"/>
                </a:cubicBezTo>
                <a:cubicBezTo>
                  <a:pt x="12" y="53"/>
                  <a:pt x="12" y="53"/>
                  <a:pt x="12" y="53"/>
                </a:cubicBezTo>
                <a:cubicBezTo>
                  <a:pt x="9" y="50"/>
                  <a:pt x="7" y="46"/>
                  <a:pt x="5" y="41"/>
                </a:cubicBezTo>
                <a:cubicBezTo>
                  <a:pt x="5" y="41"/>
                  <a:pt x="5" y="41"/>
                  <a:pt x="5" y="41"/>
                </a:cubicBezTo>
                <a:cubicBezTo>
                  <a:pt x="2" y="41"/>
                  <a:pt x="2" y="41"/>
                  <a:pt x="2" y="41"/>
                </a:cubicBezTo>
                <a:cubicBezTo>
                  <a:pt x="1" y="41"/>
                  <a:pt x="0" y="40"/>
                  <a:pt x="0" y="39"/>
                </a:cubicBezTo>
                <a:cubicBezTo>
                  <a:pt x="0" y="28"/>
                  <a:pt x="0" y="28"/>
                  <a:pt x="0" y="28"/>
                </a:cubicBezTo>
                <a:cubicBezTo>
                  <a:pt x="0" y="27"/>
                  <a:pt x="1" y="26"/>
                  <a:pt x="2" y="26"/>
                </a:cubicBezTo>
                <a:cubicBezTo>
                  <a:pt x="5" y="26"/>
                  <a:pt x="5" y="26"/>
                  <a:pt x="5" y="26"/>
                </a:cubicBezTo>
                <a:cubicBezTo>
                  <a:pt x="5" y="26"/>
                  <a:pt x="5" y="26"/>
                  <a:pt x="5" y="26"/>
                </a:cubicBezTo>
                <a:cubicBezTo>
                  <a:pt x="7" y="20"/>
                  <a:pt x="11" y="15"/>
                  <a:pt x="17" y="11"/>
                </a:cubicBezTo>
                <a:cubicBezTo>
                  <a:pt x="17" y="11"/>
                  <a:pt x="17" y="11"/>
                  <a:pt x="17" y="11"/>
                </a:cubicBezTo>
                <a:cubicBezTo>
                  <a:pt x="15" y="8"/>
                  <a:pt x="14" y="6"/>
                  <a:pt x="12" y="2"/>
                </a:cubicBezTo>
                <a:cubicBezTo>
                  <a:pt x="19" y="1"/>
                  <a:pt x="25" y="7"/>
                  <a:pt x="25" y="7"/>
                </a:cubicBezTo>
                <a:cubicBezTo>
                  <a:pt x="25" y="7"/>
                  <a:pt x="25" y="7"/>
                  <a:pt x="25" y="7"/>
                </a:cubicBezTo>
                <a:cubicBezTo>
                  <a:pt x="28" y="6"/>
                  <a:pt x="31" y="6"/>
                  <a:pt x="34" y="6"/>
                </a:cubicBezTo>
                <a:cubicBezTo>
                  <a:pt x="36" y="6"/>
                  <a:pt x="39" y="6"/>
                  <a:pt x="41" y="6"/>
                </a:cubicBezTo>
                <a:moveTo>
                  <a:pt x="48" y="23"/>
                </a:moveTo>
                <a:cubicBezTo>
                  <a:pt x="49" y="24"/>
                  <a:pt x="51" y="25"/>
                  <a:pt x="54" y="25"/>
                </a:cubicBezTo>
                <a:cubicBezTo>
                  <a:pt x="55" y="25"/>
                  <a:pt x="60" y="25"/>
                  <a:pt x="60" y="21"/>
                </a:cubicBezTo>
                <a:cubicBezTo>
                  <a:pt x="60" y="18"/>
                  <a:pt x="59" y="17"/>
                  <a:pt x="54" y="16"/>
                </a:cubicBezTo>
                <a:cubicBezTo>
                  <a:pt x="52" y="16"/>
                  <a:pt x="49" y="16"/>
                  <a:pt x="49" y="13"/>
                </a:cubicBezTo>
                <a:cubicBezTo>
                  <a:pt x="49" y="11"/>
                  <a:pt x="50" y="9"/>
                  <a:pt x="54" y="9"/>
                </a:cubicBezTo>
                <a:cubicBezTo>
                  <a:pt x="56" y="9"/>
                  <a:pt x="57" y="9"/>
                  <a:pt x="59" y="10"/>
                </a:cubicBezTo>
                <a:moveTo>
                  <a:pt x="54" y="25"/>
                </a:moveTo>
                <a:cubicBezTo>
                  <a:pt x="54" y="28"/>
                  <a:pt x="54" y="28"/>
                  <a:pt x="54" y="28"/>
                </a:cubicBezTo>
                <a:moveTo>
                  <a:pt x="54" y="6"/>
                </a:moveTo>
                <a:cubicBezTo>
                  <a:pt x="54" y="9"/>
                  <a:pt x="54" y="9"/>
                  <a:pt x="54" y="9"/>
                </a:cubicBezTo>
                <a:moveTo>
                  <a:pt x="54" y="0"/>
                </a:moveTo>
                <a:cubicBezTo>
                  <a:pt x="45" y="0"/>
                  <a:pt x="37" y="8"/>
                  <a:pt x="37" y="17"/>
                </a:cubicBezTo>
                <a:cubicBezTo>
                  <a:pt x="37" y="26"/>
                  <a:pt x="45" y="34"/>
                  <a:pt x="54" y="34"/>
                </a:cubicBezTo>
                <a:cubicBezTo>
                  <a:pt x="63" y="34"/>
                  <a:pt x="71" y="26"/>
                  <a:pt x="71" y="17"/>
                </a:cubicBezTo>
                <a:cubicBezTo>
                  <a:pt x="71" y="8"/>
                  <a:pt x="63" y="0"/>
                  <a:pt x="54" y="0"/>
                </a:cubicBezTo>
                <a:close/>
              </a:path>
            </a:pathLst>
          </a:custGeom>
          <a:noFill/>
          <a:ln w="15875" cap="flat">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7" name="Freeform 84">
            <a:extLst>
              <a:ext uri="{FF2B5EF4-FFF2-40B4-BE49-F238E27FC236}">
                <a16:creationId xmlns:a16="http://schemas.microsoft.com/office/drawing/2014/main" id="{DEEC2307-3E88-4331-99CA-A8805305835B}"/>
              </a:ext>
            </a:extLst>
          </p:cNvPr>
          <p:cNvSpPr>
            <a:spLocks noEditPoints="1"/>
          </p:cNvSpPr>
          <p:nvPr/>
        </p:nvSpPr>
        <p:spPr bwMode="auto">
          <a:xfrm>
            <a:off x="8746331" y="3587750"/>
            <a:ext cx="231775" cy="247650"/>
          </a:xfrm>
          <a:custGeom>
            <a:avLst/>
            <a:gdLst>
              <a:gd name="T0" fmla="*/ 54 w 61"/>
              <a:gd name="T1" fmla="*/ 37 h 65"/>
              <a:gd name="T2" fmla="*/ 61 w 61"/>
              <a:gd name="T3" fmla="*/ 45 h 65"/>
              <a:gd name="T4" fmla="*/ 56 w 61"/>
              <a:gd name="T5" fmla="*/ 53 h 65"/>
              <a:gd name="T6" fmla="*/ 46 w 61"/>
              <a:gd name="T7" fmla="*/ 50 h 65"/>
              <a:gd name="T8" fmla="*/ 38 w 61"/>
              <a:gd name="T9" fmla="*/ 55 h 65"/>
              <a:gd name="T10" fmla="*/ 35 w 61"/>
              <a:gd name="T11" fmla="*/ 65 h 65"/>
              <a:gd name="T12" fmla="*/ 26 w 61"/>
              <a:gd name="T13" fmla="*/ 65 h 65"/>
              <a:gd name="T14" fmla="*/ 23 w 61"/>
              <a:gd name="T15" fmla="*/ 55 h 65"/>
              <a:gd name="T16" fmla="*/ 15 w 61"/>
              <a:gd name="T17" fmla="*/ 50 h 65"/>
              <a:gd name="T18" fmla="*/ 5 w 61"/>
              <a:gd name="T19" fmla="*/ 53 h 65"/>
              <a:gd name="T20" fmla="*/ 0 w 61"/>
              <a:gd name="T21" fmla="*/ 45 h 65"/>
              <a:gd name="T22" fmla="*/ 8 w 61"/>
              <a:gd name="T23" fmla="*/ 37 h 65"/>
              <a:gd name="T24" fmla="*/ 7 w 61"/>
              <a:gd name="T25" fmla="*/ 33 h 65"/>
              <a:gd name="T26" fmla="*/ 8 w 61"/>
              <a:gd name="T27" fmla="*/ 28 h 65"/>
              <a:gd name="T28" fmla="*/ 0 w 61"/>
              <a:gd name="T29" fmla="*/ 21 h 65"/>
              <a:gd name="T30" fmla="*/ 5 w 61"/>
              <a:gd name="T31" fmla="*/ 12 h 65"/>
              <a:gd name="T32" fmla="*/ 15 w 61"/>
              <a:gd name="T33" fmla="*/ 15 h 65"/>
              <a:gd name="T34" fmla="*/ 23 w 61"/>
              <a:gd name="T35" fmla="*/ 11 h 65"/>
              <a:gd name="T36" fmla="*/ 26 w 61"/>
              <a:gd name="T37" fmla="*/ 0 h 65"/>
              <a:gd name="T38" fmla="*/ 35 w 61"/>
              <a:gd name="T39" fmla="*/ 0 h 65"/>
              <a:gd name="T40" fmla="*/ 38 w 61"/>
              <a:gd name="T41" fmla="*/ 11 h 65"/>
              <a:gd name="T42" fmla="*/ 46 w 61"/>
              <a:gd name="T43" fmla="*/ 15 h 65"/>
              <a:gd name="T44" fmla="*/ 56 w 61"/>
              <a:gd name="T45" fmla="*/ 12 h 65"/>
              <a:gd name="T46" fmla="*/ 61 w 61"/>
              <a:gd name="T47" fmla="*/ 21 h 65"/>
              <a:gd name="T48" fmla="*/ 54 w 61"/>
              <a:gd name="T49" fmla="*/ 28 h 65"/>
              <a:gd name="T50" fmla="*/ 54 w 61"/>
              <a:gd name="T51" fmla="*/ 33 h 65"/>
              <a:gd name="T52" fmla="*/ 54 w 61"/>
              <a:gd name="T53" fmla="*/ 37 h 65"/>
              <a:gd name="T54" fmla="*/ 31 w 61"/>
              <a:gd name="T55" fmla="*/ 21 h 65"/>
              <a:gd name="T56" fmla="*/ 19 w 61"/>
              <a:gd name="T57" fmla="*/ 33 h 65"/>
              <a:gd name="T58" fmla="*/ 31 w 61"/>
              <a:gd name="T59" fmla="*/ 44 h 65"/>
              <a:gd name="T60" fmla="*/ 42 w 61"/>
              <a:gd name="T61" fmla="*/ 33 h 65"/>
              <a:gd name="T62" fmla="*/ 31 w 61"/>
              <a:gd name="T63" fmla="*/ 2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65">
                <a:moveTo>
                  <a:pt x="54" y="37"/>
                </a:moveTo>
                <a:cubicBezTo>
                  <a:pt x="61" y="45"/>
                  <a:pt x="61" y="45"/>
                  <a:pt x="61" y="45"/>
                </a:cubicBezTo>
                <a:cubicBezTo>
                  <a:pt x="56" y="53"/>
                  <a:pt x="56" y="53"/>
                  <a:pt x="56" y="53"/>
                </a:cubicBezTo>
                <a:cubicBezTo>
                  <a:pt x="46" y="50"/>
                  <a:pt x="46" y="50"/>
                  <a:pt x="46" y="50"/>
                </a:cubicBezTo>
                <a:cubicBezTo>
                  <a:pt x="44" y="52"/>
                  <a:pt x="41" y="54"/>
                  <a:pt x="38" y="55"/>
                </a:cubicBezTo>
                <a:cubicBezTo>
                  <a:pt x="35" y="65"/>
                  <a:pt x="35" y="65"/>
                  <a:pt x="35" y="65"/>
                </a:cubicBezTo>
                <a:cubicBezTo>
                  <a:pt x="26" y="65"/>
                  <a:pt x="26" y="65"/>
                  <a:pt x="26" y="65"/>
                </a:cubicBezTo>
                <a:cubicBezTo>
                  <a:pt x="23" y="55"/>
                  <a:pt x="23" y="55"/>
                  <a:pt x="23" y="55"/>
                </a:cubicBezTo>
                <a:cubicBezTo>
                  <a:pt x="20" y="54"/>
                  <a:pt x="18" y="52"/>
                  <a:pt x="15" y="50"/>
                </a:cubicBezTo>
                <a:cubicBezTo>
                  <a:pt x="5" y="53"/>
                  <a:pt x="5" y="53"/>
                  <a:pt x="5" y="53"/>
                </a:cubicBezTo>
                <a:cubicBezTo>
                  <a:pt x="0" y="45"/>
                  <a:pt x="0" y="45"/>
                  <a:pt x="0" y="45"/>
                </a:cubicBezTo>
                <a:cubicBezTo>
                  <a:pt x="8" y="37"/>
                  <a:pt x="8" y="37"/>
                  <a:pt x="8" y="37"/>
                </a:cubicBezTo>
                <a:cubicBezTo>
                  <a:pt x="7" y="36"/>
                  <a:pt x="7" y="34"/>
                  <a:pt x="7" y="33"/>
                </a:cubicBezTo>
                <a:cubicBezTo>
                  <a:pt x="7" y="31"/>
                  <a:pt x="7" y="30"/>
                  <a:pt x="8" y="28"/>
                </a:cubicBezTo>
                <a:cubicBezTo>
                  <a:pt x="0" y="21"/>
                  <a:pt x="0" y="21"/>
                  <a:pt x="0" y="21"/>
                </a:cubicBezTo>
                <a:cubicBezTo>
                  <a:pt x="5" y="12"/>
                  <a:pt x="5" y="12"/>
                  <a:pt x="5" y="12"/>
                </a:cubicBezTo>
                <a:cubicBezTo>
                  <a:pt x="15" y="15"/>
                  <a:pt x="15" y="15"/>
                  <a:pt x="15" y="15"/>
                </a:cubicBezTo>
                <a:cubicBezTo>
                  <a:pt x="18" y="13"/>
                  <a:pt x="20" y="12"/>
                  <a:pt x="23" y="11"/>
                </a:cubicBezTo>
                <a:cubicBezTo>
                  <a:pt x="26" y="0"/>
                  <a:pt x="26" y="0"/>
                  <a:pt x="26" y="0"/>
                </a:cubicBezTo>
                <a:cubicBezTo>
                  <a:pt x="35" y="0"/>
                  <a:pt x="35" y="0"/>
                  <a:pt x="35" y="0"/>
                </a:cubicBezTo>
                <a:cubicBezTo>
                  <a:pt x="38" y="11"/>
                  <a:pt x="38" y="11"/>
                  <a:pt x="38" y="11"/>
                </a:cubicBezTo>
                <a:cubicBezTo>
                  <a:pt x="41" y="12"/>
                  <a:pt x="44" y="13"/>
                  <a:pt x="46" y="15"/>
                </a:cubicBezTo>
                <a:cubicBezTo>
                  <a:pt x="56" y="12"/>
                  <a:pt x="56" y="12"/>
                  <a:pt x="56" y="12"/>
                </a:cubicBezTo>
                <a:cubicBezTo>
                  <a:pt x="61" y="21"/>
                  <a:pt x="61" y="21"/>
                  <a:pt x="61" y="21"/>
                </a:cubicBezTo>
                <a:cubicBezTo>
                  <a:pt x="54" y="28"/>
                  <a:pt x="54" y="28"/>
                  <a:pt x="54" y="28"/>
                </a:cubicBezTo>
                <a:cubicBezTo>
                  <a:pt x="54" y="30"/>
                  <a:pt x="54" y="31"/>
                  <a:pt x="54" y="33"/>
                </a:cubicBezTo>
                <a:cubicBezTo>
                  <a:pt x="54" y="34"/>
                  <a:pt x="54" y="36"/>
                  <a:pt x="54" y="37"/>
                </a:cubicBezTo>
                <a:close/>
                <a:moveTo>
                  <a:pt x="31" y="21"/>
                </a:moveTo>
                <a:cubicBezTo>
                  <a:pt x="24" y="21"/>
                  <a:pt x="19" y="26"/>
                  <a:pt x="19" y="33"/>
                </a:cubicBezTo>
                <a:cubicBezTo>
                  <a:pt x="19" y="39"/>
                  <a:pt x="24" y="44"/>
                  <a:pt x="31" y="44"/>
                </a:cubicBezTo>
                <a:cubicBezTo>
                  <a:pt x="37" y="44"/>
                  <a:pt x="42" y="39"/>
                  <a:pt x="42" y="33"/>
                </a:cubicBezTo>
                <a:cubicBezTo>
                  <a:pt x="42" y="26"/>
                  <a:pt x="37" y="21"/>
                  <a:pt x="31" y="21"/>
                </a:cubicBezTo>
                <a:close/>
              </a:path>
            </a:pathLst>
          </a:custGeom>
          <a:noFill/>
          <a:ln w="15875" cap="flat">
            <a:solidFill>
              <a:schemeClr val="accent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8" name="Freeform 85">
            <a:extLst>
              <a:ext uri="{FF2B5EF4-FFF2-40B4-BE49-F238E27FC236}">
                <a16:creationId xmlns:a16="http://schemas.microsoft.com/office/drawing/2014/main" id="{1B76A483-0F74-4A73-A775-0CBB883A3F03}"/>
              </a:ext>
            </a:extLst>
          </p:cNvPr>
          <p:cNvSpPr>
            <a:spLocks noEditPoints="1"/>
          </p:cNvSpPr>
          <p:nvPr/>
        </p:nvSpPr>
        <p:spPr bwMode="auto">
          <a:xfrm>
            <a:off x="8260556" y="2062163"/>
            <a:ext cx="236538" cy="201613"/>
          </a:xfrm>
          <a:custGeom>
            <a:avLst/>
            <a:gdLst>
              <a:gd name="T0" fmla="*/ 62 w 62"/>
              <a:gd name="T1" fmla="*/ 53 h 53"/>
              <a:gd name="T2" fmla="*/ 0 w 62"/>
              <a:gd name="T3" fmla="*/ 53 h 53"/>
              <a:gd name="T4" fmla="*/ 0 w 62"/>
              <a:gd name="T5" fmla="*/ 11 h 53"/>
              <a:gd name="T6" fmla="*/ 62 w 62"/>
              <a:gd name="T7" fmla="*/ 11 h 53"/>
              <a:gd name="T8" fmla="*/ 62 w 62"/>
              <a:gd name="T9" fmla="*/ 53 h 53"/>
              <a:gd name="T10" fmla="*/ 42 w 62"/>
              <a:gd name="T11" fmla="*/ 0 h 53"/>
              <a:gd name="T12" fmla="*/ 20 w 62"/>
              <a:gd name="T13" fmla="*/ 0 h 53"/>
              <a:gd name="T14" fmla="*/ 20 w 62"/>
              <a:gd name="T15" fmla="*/ 11 h 53"/>
              <a:gd name="T16" fmla="*/ 42 w 62"/>
              <a:gd name="T17" fmla="*/ 11 h 53"/>
              <a:gd name="T18" fmla="*/ 42 w 62"/>
              <a:gd name="T19" fmla="*/ 0 h 53"/>
              <a:gd name="T20" fmla="*/ 0 w 62"/>
              <a:gd name="T21" fmla="*/ 23 h 53"/>
              <a:gd name="T22" fmla="*/ 17 w 62"/>
              <a:gd name="T23" fmla="*/ 30 h 53"/>
              <a:gd name="T24" fmla="*/ 45 w 62"/>
              <a:gd name="T25" fmla="*/ 30 h 53"/>
              <a:gd name="T26" fmla="*/ 62 w 62"/>
              <a:gd name="T27" fmla="*/ 23 h 53"/>
              <a:gd name="T28" fmla="*/ 31 w 62"/>
              <a:gd name="T29" fmla="*/ 40 h 53"/>
              <a:gd name="T30" fmla="*/ 31 w 62"/>
              <a:gd name="T31" fmla="*/ 2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 h="53">
                <a:moveTo>
                  <a:pt x="62" y="53"/>
                </a:moveTo>
                <a:cubicBezTo>
                  <a:pt x="0" y="53"/>
                  <a:pt x="0" y="53"/>
                  <a:pt x="0" y="53"/>
                </a:cubicBezTo>
                <a:cubicBezTo>
                  <a:pt x="0" y="11"/>
                  <a:pt x="0" y="11"/>
                  <a:pt x="0" y="11"/>
                </a:cubicBezTo>
                <a:cubicBezTo>
                  <a:pt x="62" y="11"/>
                  <a:pt x="62" y="11"/>
                  <a:pt x="62" y="11"/>
                </a:cubicBezTo>
                <a:lnTo>
                  <a:pt x="62" y="53"/>
                </a:lnTo>
                <a:close/>
                <a:moveTo>
                  <a:pt x="42" y="0"/>
                </a:moveTo>
                <a:cubicBezTo>
                  <a:pt x="20" y="0"/>
                  <a:pt x="20" y="0"/>
                  <a:pt x="20" y="0"/>
                </a:cubicBezTo>
                <a:cubicBezTo>
                  <a:pt x="20" y="11"/>
                  <a:pt x="20" y="11"/>
                  <a:pt x="20" y="11"/>
                </a:cubicBezTo>
                <a:cubicBezTo>
                  <a:pt x="42" y="11"/>
                  <a:pt x="42" y="11"/>
                  <a:pt x="42" y="11"/>
                </a:cubicBezTo>
                <a:lnTo>
                  <a:pt x="42" y="0"/>
                </a:lnTo>
                <a:close/>
                <a:moveTo>
                  <a:pt x="0" y="23"/>
                </a:moveTo>
                <a:cubicBezTo>
                  <a:pt x="17" y="30"/>
                  <a:pt x="17" y="30"/>
                  <a:pt x="17" y="30"/>
                </a:cubicBezTo>
                <a:cubicBezTo>
                  <a:pt x="26" y="33"/>
                  <a:pt x="36" y="33"/>
                  <a:pt x="45" y="30"/>
                </a:cubicBezTo>
                <a:cubicBezTo>
                  <a:pt x="62" y="23"/>
                  <a:pt x="62" y="23"/>
                  <a:pt x="62" y="23"/>
                </a:cubicBezTo>
                <a:moveTo>
                  <a:pt x="31" y="40"/>
                </a:moveTo>
                <a:cubicBezTo>
                  <a:pt x="31" y="25"/>
                  <a:pt x="31" y="25"/>
                  <a:pt x="31" y="25"/>
                </a:cubicBezTo>
              </a:path>
            </a:pathLst>
          </a:custGeom>
          <a:noFill/>
          <a:ln w="15875"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9" name="Freeform 86">
            <a:extLst>
              <a:ext uri="{FF2B5EF4-FFF2-40B4-BE49-F238E27FC236}">
                <a16:creationId xmlns:a16="http://schemas.microsoft.com/office/drawing/2014/main" id="{74AACBC4-A6A2-4B7D-9B4F-686815F2FF59}"/>
              </a:ext>
            </a:extLst>
          </p:cNvPr>
          <p:cNvSpPr>
            <a:spLocks noEditPoints="1"/>
          </p:cNvSpPr>
          <p:nvPr/>
        </p:nvSpPr>
        <p:spPr bwMode="auto">
          <a:xfrm>
            <a:off x="3713956" y="2038350"/>
            <a:ext cx="269875" cy="209550"/>
          </a:xfrm>
          <a:custGeom>
            <a:avLst/>
            <a:gdLst>
              <a:gd name="T0" fmla="*/ 0 w 170"/>
              <a:gd name="T1" fmla="*/ 132 h 132"/>
              <a:gd name="T2" fmla="*/ 170 w 170"/>
              <a:gd name="T3" fmla="*/ 132 h 132"/>
              <a:gd name="T4" fmla="*/ 48 w 170"/>
              <a:gd name="T5" fmla="*/ 79 h 132"/>
              <a:gd name="T6" fmla="*/ 17 w 170"/>
              <a:gd name="T7" fmla="*/ 79 h 132"/>
              <a:gd name="T8" fmla="*/ 17 w 170"/>
              <a:gd name="T9" fmla="*/ 132 h 132"/>
              <a:gd name="T10" fmla="*/ 48 w 170"/>
              <a:gd name="T11" fmla="*/ 132 h 132"/>
              <a:gd name="T12" fmla="*/ 48 w 170"/>
              <a:gd name="T13" fmla="*/ 79 h 132"/>
              <a:gd name="T14" fmla="*/ 101 w 170"/>
              <a:gd name="T15" fmla="*/ 43 h 132"/>
              <a:gd name="T16" fmla="*/ 69 w 170"/>
              <a:gd name="T17" fmla="*/ 43 h 132"/>
              <a:gd name="T18" fmla="*/ 69 w 170"/>
              <a:gd name="T19" fmla="*/ 132 h 132"/>
              <a:gd name="T20" fmla="*/ 101 w 170"/>
              <a:gd name="T21" fmla="*/ 132 h 132"/>
              <a:gd name="T22" fmla="*/ 101 w 170"/>
              <a:gd name="T23" fmla="*/ 43 h 132"/>
              <a:gd name="T24" fmla="*/ 153 w 170"/>
              <a:gd name="T25" fmla="*/ 63 h 132"/>
              <a:gd name="T26" fmla="*/ 122 w 170"/>
              <a:gd name="T27" fmla="*/ 63 h 132"/>
              <a:gd name="T28" fmla="*/ 122 w 170"/>
              <a:gd name="T29" fmla="*/ 132 h 132"/>
              <a:gd name="T30" fmla="*/ 153 w 170"/>
              <a:gd name="T31" fmla="*/ 132 h 132"/>
              <a:gd name="T32" fmla="*/ 153 w 170"/>
              <a:gd name="T33" fmla="*/ 63 h 132"/>
              <a:gd name="T34" fmla="*/ 165 w 170"/>
              <a:gd name="T35" fmla="*/ 5 h 132"/>
              <a:gd name="T36" fmla="*/ 139 w 170"/>
              <a:gd name="T37" fmla="*/ 36 h 132"/>
              <a:gd name="T38" fmla="*/ 86 w 170"/>
              <a:gd name="T39" fmla="*/ 0 h 132"/>
              <a:gd name="T40" fmla="*/ 14 w 170"/>
              <a:gd name="T41" fmla="*/ 48 h 132"/>
              <a:gd name="T42" fmla="*/ 168 w 170"/>
              <a:gd name="T43" fmla="*/ 34 h 132"/>
              <a:gd name="T44" fmla="*/ 165 w 170"/>
              <a:gd name="T45" fmla="*/ 5 h 132"/>
              <a:gd name="T46" fmla="*/ 137 w 170"/>
              <a:gd name="T47" fmla="*/ 7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0" h="132">
                <a:moveTo>
                  <a:pt x="0" y="132"/>
                </a:moveTo>
                <a:lnTo>
                  <a:pt x="170" y="132"/>
                </a:lnTo>
                <a:moveTo>
                  <a:pt x="48" y="79"/>
                </a:moveTo>
                <a:lnTo>
                  <a:pt x="17" y="79"/>
                </a:lnTo>
                <a:lnTo>
                  <a:pt x="17" y="132"/>
                </a:lnTo>
                <a:lnTo>
                  <a:pt x="48" y="132"/>
                </a:lnTo>
                <a:lnTo>
                  <a:pt x="48" y="79"/>
                </a:lnTo>
                <a:moveTo>
                  <a:pt x="101" y="43"/>
                </a:moveTo>
                <a:lnTo>
                  <a:pt x="69" y="43"/>
                </a:lnTo>
                <a:lnTo>
                  <a:pt x="69" y="132"/>
                </a:lnTo>
                <a:lnTo>
                  <a:pt x="101" y="132"/>
                </a:lnTo>
                <a:lnTo>
                  <a:pt x="101" y="43"/>
                </a:lnTo>
                <a:moveTo>
                  <a:pt x="153" y="63"/>
                </a:moveTo>
                <a:lnTo>
                  <a:pt x="122" y="63"/>
                </a:lnTo>
                <a:lnTo>
                  <a:pt x="122" y="132"/>
                </a:lnTo>
                <a:lnTo>
                  <a:pt x="153" y="132"/>
                </a:lnTo>
                <a:lnTo>
                  <a:pt x="153" y="63"/>
                </a:lnTo>
                <a:moveTo>
                  <a:pt x="165" y="5"/>
                </a:moveTo>
                <a:lnTo>
                  <a:pt x="139" y="36"/>
                </a:lnTo>
                <a:lnTo>
                  <a:pt x="86" y="0"/>
                </a:lnTo>
                <a:lnTo>
                  <a:pt x="14" y="48"/>
                </a:lnTo>
                <a:moveTo>
                  <a:pt x="168" y="34"/>
                </a:moveTo>
                <a:lnTo>
                  <a:pt x="165" y="5"/>
                </a:lnTo>
                <a:lnTo>
                  <a:pt x="137" y="7"/>
                </a:lnTo>
              </a:path>
            </a:pathLst>
          </a:custGeom>
          <a:noFill/>
          <a:ln w="15875" cap="flat">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0" name="Freeform 88">
            <a:extLst>
              <a:ext uri="{FF2B5EF4-FFF2-40B4-BE49-F238E27FC236}">
                <a16:creationId xmlns:a16="http://schemas.microsoft.com/office/drawing/2014/main" id="{695870BC-6A9E-442A-8D6B-16C56E7897EB}"/>
              </a:ext>
            </a:extLst>
          </p:cNvPr>
          <p:cNvSpPr>
            <a:spLocks noEditPoints="1"/>
          </p:cNvSpPr>
          <p:nvPr/>
        </p:nvSpPr>
        <p:spPr bwMode="auto">
          <a:xfrm>
            <a:off x="8262143" y="5121275"/>
            <a:ext cx="252413" cy="250825"/>
          </a:xfrm>
          <a:custGeom>
            <a:avLst/>
            <a:gdLst>
              <a:gd name="T0" fmla="*/ 33 w 66"/>
              <a:gd name="T1" fmla="*/ 33 h 66"/>
              <a:gd name="T2" fmla="*/ 66 w 66"/>
              <a:gd name="T3" fmla="*/ 33 h 66"/>
              <a:gd name="T4" fmla="*/ 33 w 66"/>
              <a:gd name="T5" fmla="*/ 66 h 66"/>
              <a:gd name="T6" fmla="*/ 0 w 66"/>
              <a:gd name="T7" fmla="*/ 33 h 66"/>
              <a:gd name="T8" fmla="*/ 33 w 66"/>
              <a:gd name="T9" fmla="*/ 0 h 66"/>
              <a:gd name="T10" fmla="*/ 33 w 66"/>
              <a:gd name="T11" fmla="*/ 33 h 66"/>
              <a:gd name="T12" fmla="*/ 65 w 66"/>
              <a:gd name="T13" fmla="*/ 22 h 66"/>
              <a:gd name="T14" fmla="*/ 43 w 66"/>
              <a:gd name="T15" fmla="*/ 1 h 66"/>
              <a:gd name="T16" fmla="*/ 43 w 66"/>
              <a:gd name="T17" fmla="*/ 22 h 66"/>
              <a:gd name="T18" fmla="*/ 65 w 66"/>
              <a:gd name="T19" fmla="*/ 2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66">
                <a:moveTo>
                  <a:pt x="33" y="33"/>
                </a:moveTo>
                <a:cubicBezTo>
                  <a:pt x="66" y="33"/>
                  <a:pt x="66" y="33"/>
                  <a:pt x="66" y="33"/>
                </a:cubicBezTo>
                <a:cubicBezTo>
                  <a:pt x="66" y="51"/>
                  <a:pt x="51" y="66"/>
                  <a:pt x="33" y="66"/>
                </a:cubicBezTo>
                <a:cubicBezTo>
                  <a:pt x="15" y="66"/>
                  <a:pt x="0" y="51"/>
                  <a:pt x="0" y="33"/>
                </a:cubicBezTo>
                <a:cubicBezTo>
                  <a:pt x="0" y="15"/>
                  <a:pt x="15" y="0"/>
                  <a:pt x="33" y="0"/>
                </a:cubicBezTo>
                <a:lnTo>
                  <a:pt x="33" y="33"/>
                </a:lnTo>
                <a:close/>
                <a:moveTo>
                  <a:pt x="65" y="22"/>
                </a:moveTo>
                <a:cubicBezTo>
                  <a:pt x="62" y="12"/>
                  <a:pt x="54" y="3"/>
                  <a:pt x="43" y="1"/>
                </a:cubicBezTo>
                <a:cubicBezTo>
                  <a:pt x="43" y="22"/>
                  <a:pt x="43" y="22"/>
                  <a:pt x="43" y="22"/>
                </a:cubicBezTo>
                <a:lnTo>
                  <a:pt x="65" y="22"/>
                </a:lnTo>
                <a:close/>
              </a:path>
            </a:pathLst>
          </a:custGeom>
          <a:noFill/>
          <a:ln w="15875" cap="flat">
            <a:solidFill>
              <a:schemeClr val="accent3"/>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1035" name="Group 1034">
            <a:extLst>
              <a:ext uri="{FF2B5EF4-FFF2-40B4-BE49-F238E27FC236}">
                <a16:creationId xmlns:a16="http://schemas.microsoft.com/office/drawing/2014/main" id="{AFCF99B6-1E97-4FD7-821D-29B598E2BEB3}"/>
              </a:ext>
            </a:extLst>
          </p:cNvPr>
          <p:cNvGrpSpPr/>
          <p:nvPr/>
        </p:nvGrpSpPr>
        <p:grpSpPr>
          <a:xfrm>
            <a:off x="5515772" y="3426839"/>
            <a:ext cx="1169984" cy="692725"/>
            <a:chOff x="5521329" y="3460176"/>
            <a:chExt cx="1169984" cy="692725"/>
          </a:xfrm>
        </p:grpSpPr>
        <p:sp>
          <p:nvSpPr>
            <p:cNvPr id="92" name="Text Placeholder 53">
              <a:extLst>
                <a:ext uri="{FF2B5EF4-FFF2-40B4-BE49-F238E27FC236}">
                  <a16:creationId xmlns:a16="http://schemas.microsoft.com/office/drawing/2014/main" id="{89CA085F-2BCB-41B0-9673-5442527034F1}"/>
                </a:ext>
              </a:extLst>
            </p:cNvPr>
            <p:cNvSpPr txBox="1">
              <a:spLocks/>
            </p:cNvSpPr>
            <p:nvPr/>
          </p:nvSpPr>
          <p:spPr>
            <a:xfrm>
              <a:off x="5521329" y="3683431"/>
              <a:ext cx="1169984" cy="4694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700">
                  <a:solidFill>
                    <a:schemeClr val="tx1">
                      <a:lumMod val="50000"/>
                    </a:schemeClr>
                  </a:solidFill>
                  <a:latin typeface="Montserrat Light" panose="00000400000000000000" pitchFamily="50" charset="-52"/>
                </a:rPr>
                <a:t>Lorem ipsum dolor sit amet, consectetur adipiscing elit</a:t>
              </a:r>
              <a:endParaRPr lang="en-US" sz="700" dirty="0">
                <a:solidFill>
                  <a:schemeClr val="tx1">
                    <a:lumMod val="50000"/>
                  </a:schemeClr>
                </a:solidFill>
                <a:latin typeface="Montserrat Light" panose="00000400000000000000" pitchFamily="50" charset="-52"/>
              </a:endParaRPr>
            </a:p>
          </p:txBody>
        </p:sp>
        <p:sp>
          <p:nvSpPr>
            <p:cNvPr id="93" name="Text Placeholder 56">
              <a:extLst>
                <a:ext uri="{FF2B5EF4-FFF2-40B4-BE49-F238E27FC236}">
                  <a16:creationId xmlns:a16="http://schemas.microsoft.com/office/drawing/2014/main" id="{919B7673-0264-4DAD-90C1-824F81E97122}"/>
                </a:ext>
              </a:extLst>
            </p:cNvPr>
            <p:cNvSpPr txBox="1">
              <a:spLocks/>
            </p:cNvSpPr>
            <p:nvPr/>
          </p:nvSpPr>
          <p:spPr>
            <a:xfrm>
              <a:off x="5608640" y="3460176"/>
              <a:ext cx="963610" cy="2641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tx1">
                      <a:lumMod val="50000"/>
                    </a:schemeClr>
                  </a:solidFill>
                </a:rPr>
                <a:t>Title Here</a:t>
              </a:r>
              <a:endParaRPr lang="ru-RU" sz="1200" b="1" dirty="0">
                <a:solidFill>
                  <a:schemeClr val="tx1">
                    <a:lumMod val="50000"/>
                  </a:schemeClr>
                </a:solidFill>
              </a:endParaRPr>
            </a:p>
          </p:txBody>
        </p:sp>
      </p:grpSp>
      <p:grpSp>
        <p:nvGrpSpPr>
          <p:cNvPr id="95" name="Group 94">
            <a:extLst>
              <a:ext uri="{FF2B5EF4-FFF2-40B4-BE49-F238E27FC236}">
                <a16:creationId xmlns:a16="http://schemas.microsoft.com/office/drawing/2014/main" id="{A9C8510B-681F-465D-9034-366927D53431}"/>
              </a:ext>
            </a:extLst>
          </p:cNvPr>
          <p:cNvGrpSpPr/>
          <p:nvPr/>
        </p:nvGrpSpPr>
        <p:grpSpPr>
          <a:xfrm>
            <a:off x="1418313" y="1660682"/>
            <a:ext cx="1433141" cy="874321"/>
            <a:chOff x="9558709" y="1959132"/>
            <a:chExt cx="1433141" cy="874321"/>
          </a:xfrm>
        </p:grpSpPr>
        <p:sp>
          <p:nvSpPr>
            <p:cNvPr id="96" name="Text Placeholder 53">
              <a:extLst>
                <a:ext uri="{FF2B5EF4-FFF2-40B4-BE49-F238E27FC236}">
                  <a16:creationId xmlns:a16="http://schemas.microsoft.com/office/drawing/2014/main" id="{DCE23124-4407-4201-8DDE-5C31A92ECFB8}"/>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97" name="Text Placeholder 56">
              <a:extLst>
                <a:ext uri="{FF2B5EF4-FFF2-40B4-BE49-F238E27FC236}">
                  <a16:creationId xmlns:a16="http://schemas.microsoft.com/office/drawing/2014/main" id="{DB2CE444-0E90-4A29-BDB6-B293285858BD}"/>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98" name="Group 97">
            <a:extLst>
              <a:ext uri="{FF2B5EF4-FFF2-40B4-BE49-F238E27FC236}">
                <a16:creationId xmlns:a16="http://schemas.microsoft.com/office/drawing/2014/main" id="{88A7E33E-BFC0-4D0C-BEF0-DF68FB99FACE}"/>
              </a:ext>
            </a:extLst>
          </p:cNvPr>
          <p:cNvGrpSpPr/>
          <p:nvPr/>
        </p:nvGrpSpPr>
        <p:grpSpPr>
          <a:xfrm>
            <a:off x="973204" y="3260882"/>
            <a:ext cx="1433141" cy="874321"/>
            <a:chOff x="9558709" y="1959132"/>
            <a:chExt cx="1433141" cy="874321"/>
          </a:xfrm>
        </p:grpSpPr>
        <p:sp>
          <p:nvSpPr>
            <p:cNvPr id="99" name="Text Placeholder 53">
              <a:extLst>
                <a:ext uri="{FF2B5EF4-FFF2-40B4-BE49-F238E27FC236}">
                  <a16:creationId xmlns:a16="http://schemas.microsoft.com/office/drawing/2014/main" id="{CE6E2249-61F6-4ED4-AFDC-BAB16824C0A4}"/>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100" name="Text Placeholder 56">
              <a:extLst>
                <a:ext uri="{FF2B5EF4-FFF2-40B4-BE49-F238E27FC236}">
                  <a16:creationId xmlns:a16="http://schemas.microsoft.com/office/drawing/2014/main" id="{53A8359C-87B0-4501-963F-3D50A2AD50BC}"/>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101" name="Group 100">
            <a:extLst>
              <a:ext uri="{FF2B5EF4-FFF2-40B4-BE49-F238E27FC236}">
                <a16:creationId xmlns:a16="http://schemas.microsoft.com/office/drawing/2014/main" id="{64235897-7F5A-4D2C-8528-7DAFFEB476FE}"/>
              </a:ext>
            </a:extLst>
          </p:cNvPr>
          <p:cNvGrpSpPr/>
          <p:nvPr/>
        </p:nvGrpSpPr>
        <p:grpSpPr>
          <a:xfrm>
            <a:off x="1418313" y="4861082"/>
            <a:ext cx="1433141" cy="874321"/>
            <a:chOff x="9558709" y="1959132"/>
            <a:chExt cx="1433141" cy="874321"/>
          </a:xfrm>
        </p:grpSpPr>
        <p:sp>
          <p:nvSpPr>
            <p:cNvPr id="102" name="Text Placeholder 53">
              <a:extLst>
                <a:ext uri="{FF2B5EF4-FFF2-40B4-BE49-F238E27FC236}">
                  <a16:creationId xmlns:a16="http://schemas.microsoft.com/office/drawing/2014/main" id="{C238E47C-BFFC-477B-B3CB-53D0A81C71E4}"/>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103" name="Text Placeholder 56">
              <a:extLst>
                <a:ext uri="{FF2B5EF4-FFF2-40B4-BE49-F238E27FC236}">
                  <a16:creationId xmlns:a16="http://schemas.microsoft.com/office/drawing/2014/main" id="{1ED95365-1142-4533-9E45-280CE52A53C2}"/>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104" name="Group 103">
            <a:extLst>
              <a:ext uri="{FF2B5EF4-FFF2-40B4-BE49-F238E27FC236}">
                <a16:creationId xmlns:a16="http://schemas.microsoft.com/office/drawing/2014/main" id="{2254AA6A-9E5D-4B06-B365-5572546F11DB}"/>
              </a:ext>
            </a:extLst>
          </p:cNvPr>
          <p:cNvGrpSpPr/>
          <p:nvPr/>
        </p:nvGrpSpPr>
        <p:grpSpPr>
          <a:xfrm>
            <a:off x="9336763" y="1660682"/>
            <a:ext cx="1433141" cy="874321"/>
            <a:chOff x="9558709" y="1959132"/>
            <a:chExt cx="1433141" cy="874321"/>
          </a:xfrm>
        </p:grpSpPr>
        <p:sp>
          <p:nvSpPr>
            <p:cNvPr id="105" name="Text Placeholder 53">
              <a:extLst>
                <a:ext uri="{FF2B5EF4-FFF2-40B4-BE49-F238E27FC236}">
                  <a16:creationId xmlns:a16="http://schemas.microsoft.com/office/drawing/2014/main" id="{9338DA56-3D2C-4854-8FB1-C7BA31AEDB99}"/>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106" name="Text Placeholder 56">
              <a:extLst>
                <a:ext uri="{FF2B5EF4-FFF2-40B4-BE49-F238E27FC236}">
                  <a16:creationId xmlns:a16="http://schemas.microsoft.com/office/drawing/2014/main" id="{E3DCD1BB-A902-4257-AF0E-5E9AFBDC96CB}"/>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grpSp>
        <p:nvGrpSpPr>
          <p:cNvPr id="107" name="Group 106">
            <a:extLst>
              <a:ext uri="{FF2B5EF4-FFF2-40B4-BE49-F238E27FC236}">
                <a16:creationId xmlns:a16="http://schemas.microsoft.com/office/drawing/2014/main" id="{B2893D8C-0AD0-49E3-96DA-A58542862021}"/>
              </a:ext>
            </a:extLst>
          </p:cNvPr>
          <p:cNvGrpSpPr/>
          <p:nvPr/>
        </p:nvGrpSpPr>
        <p:grpSpPr>
          <a:xfrm>
            <a:off x="9785655" y="3260882"/>
            <a:ext cx="1433141" cy="874321"/>
            <a:chOff x="9558709" y="1959132"/>
            <a:chExt cx="1433141" cy="874321"/>
          </a:xfrm>
        </p:grpSpPr>
        <p:sp>
          <p:nvSpPr>
            <p:cNvPr id="108" name="Text Placeholder 53">
              <a:extLst>
                <a:ext uri="{FF2B5EF4-FFF2-40B4-BE49-F238E27FC236}">
                  <a16:creationId xmlns:a16="http://schemas.microsoft.com/office/drawing/2014/main" id="{9D0FD76C-CA62-4D79-B7F8-A4B651BD6244}"/>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109" name="Text Placeholder 56">
              <a:extLst>
                <a:ext uri="{FF2B5EF4-FFF2-40B4-BE49-F238E27FC236}">
                  <a16:creationId xmlns:a16="http://schemas.microsoft.com/office/drawing/2014/main" id="{AF2DD14D-2D3F-4433-A7A8-A8400FB08ECD}"/>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110" name="Group 109">
            <a:extLst>
              <a:ext uri="{FF2B5EF4-FFF2-40B4-BE49-F238E27FC236}">
                <a16:creationId xmlns:a16="http://schemas.microsoft.com/office/drawing/2014/main" id="{533FB972-71C2-4D0A-835A-3283CA071756}"/>
              </a:ext>
            </a:extLst>
          </p:cNvPr>
          <p:cNvGrpSpPr/>
          <p:nvPr/>
        </p:nvGrpSpPr>
        <p:grpSpPr>
          <a:xfrm>
            <a:off x="9336763" y="4861082"/>
            <a:ext cx="1433141" cy="874321"/>
            <a:chOff x="9558709" y="1959132"/>
            <a:chExt cx="1433141" cy="874321"/>
          </a:xfrm>
        </p:grpSpPr>
        <p:sp>
          <p:nvSpPr>
            <p:cNvPr id="111" name="Text Placeholder 53">
              <a:extLst>
                <a:ext uri="{FF2B5EF4-FFF2-40B4-BE49-F238E27FC236}">
                  <a16:creationId xmlns:a16="http://schemas.microsoft.com/office/drawing/2014/main" id="{9784866D-A496-4569-AD0D-DB3D270F3D99}"/>
                </a:ext>
              </a:extLst>
            </p:cNvPr>
            <p:cNvSpPr txBox="1">
              <a:spLocks/>
            </p:cNvSpPr>
            <p:nvPr/>
          </p:nvSpPr>
          <p:spPr>
            <a:xfrm>
              <a:off x="9577243" y="2256949"/>
              <a:ext cx="1414607" cy="576504"/>
            </a:xfrm>
            <a:prstGeom prst="rect">
              <a:avLst/>
            </a:prstGeom>
          </p:spPr>
          <p:txBody>
            <a:bodyPr vert="horz" wrap="square" lIns="91440" tIns="45720" rIns="91440" bIns="45720" rtlCol="0">
              <a:sp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112" name="Text Placeholder 56">
              <a:extLst>
                <a:ext uri="{FF2B5EF4-FFF2-40B4-BE49-F238E27FC236}">
                  <a16:creationId xmlns:a16="http://schemas.microsoft.com/office/drawing/2014/main" id="{3F008318-4AB0-43E5-B963-42D1105E0969}"/>
                </a:ext>
              </a:extLst>
            </p:cNvPr>
            <p:cNvSpPr txBox="1">
              <a:spLocks/>
            </p:cNvSpPr>
            <p:nvPr/>
          </p:nvSpPr>
          <p:spPr>
            <a:xfrm>
              <a:off x="9558709" y="1959132"/>
              <a:ext cx="1433141"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sp>
        <p:nvSpPr>
          <p:cNvPr id="117" name="Rectangle 116">
            <a:extLst>
              <a:ext uri="{FF2B5EF4-FFF2-40B4-BE49-F238E27FC236}">
                <a16:creationId xmlns:a16="http://schemas.microsoft.com/office/drawing/2014/main" id="{2474B360-1931-43A4-994D-5F56A4C98DBC}"/>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spTree>
    <p:extLst>
      <p:ext uri="{BB962C8B-B14F-4D97-AF65-F5344CB8AC3E}">
        <p14:creationId xmlns:p14="http://schemas.microsoft.com/office/powerpoint/2010/main" val="26977491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028"/>
                                        </p:tgtEl>
                                        <p:attrNameLst>
                                          <p:attrName>style.visibility</p:attrName>
                                        </p:attrNameLst>
                                      </p:cBhvr>
                                      <p:to>
                                        <p:strVal val="visible"/>
                                      </p:to>
                                    </p:set>
                                    <p:animEffect transition="in" filter="fade">
                                      <p:cBhvr>
                                        <p:cTn id="7" dur="750"/>
                                        <p:tgtEl>
                                          <p:spTgt spid="1028"/>
                                        </p:tgtEl>
                                      </p:cBhvr>
                                    </p:animEffect>
                                  </p:childTnLst>
                                </p:cTn>
                              </p:par>
                              <p:par>
                                <p:cTn id="8" presetID="10" presetClass="entr" presetSubtype="0" fill="hold" nodeType="withEffect">
                                  <p:stCondLst>
                                    <p:cond delay="0"/>
                                  </p:stCondLst>
                                  <p:childTnLst>
                                    <p:set>
                                      <p:cBhvr>
                                        <p:cTn id="9" dur="1" fill="hold">
                                          <p:stCondLst>
                                            <p:cond delay="0"/>
                                          </p:stCondLst>
                                        </p:cTn>
                                        <p:tgtEl>
                                          <p:spTgt spid="1035"/>
                                        </p:tgtEl>
                                        <p:attrNameLst>
                                          <p:attrName>style.visibility</p:attrName>
                                        </p:attrNameLst>
                                      </p:cBhvr>
                                      <p:to>
                                        <p:strVal val="visible"/>
                                      </p:to>
                                    </p:set>
                                    <p:animEffect transition="in" filter="fade">
                                      <p:cBhvr>
                                        <p:cTn id="10" dur="750"/>
                                        <p:tgtEl>
                                          <p:spTgt spid="1035"/>
                                        </p:tgtEl>
                                      </p:cBhvr>
                                    </p:animEffect>
                                  </p:childTnLst>
                                </p:cTn>
                              </p:par>
                              <p:par>
                                <p:cTn id="11" presetID="22" presetClass="entr" presetSubtype="4" fill="hold" grpId="0" nodeType="withEffect">
                                  <p:stCondLst>
                                    <p:cond delay="500"/>
                                  </p:stCondLst>
                                  <p:childTnLst>
                                    <p:set>
                                      <p:cBhvr>
                                        <p:cTn id="12" dur="1" fill="hold">
                                          <p:stCondLst>
                                            <p:cond delay="0"/>
                                          </p:stCondLst>
                                        </p:cTn>
                                        <p:tgtEl>
                                          <p:spTgt spid="1026"/>
                                        </p:tgtEl>
                                        <p:attrNameLst>
                                          <p:attrName>style.visibility</p:attrName>
                                        </p:attrNameLst>
                                      </p:cBhvr>
                                      <p:to>
                                        <p:strVal val="visible"/>
                                      </p:to>
                                    </p:set>
                                    <p:animEffect transition="in" filter="wipe(down)">
                                      <p:cBhvr>
                                        <p:cTn id="13" dur="500"/>
                                        <p:tgtEl>
                                          <p:spTgt spid="1026"/>
                                        </p:tgtEl>
                                      </p:cBhvr>
                                    </p:animEffect>
                                  </p:childTnLst>
                                </p:cTn>
                              </p:par>
                              <p:par>
                                <p:cTn id="14" presetID="22" presetClass="entr" presetSubtype="1" fill="hold" grpId="0" nodeType="withEffect">
                                  <p:stCondLst>
                                    <p:cond delay="500"/>
                                  </p:stCondLst>
                                  <p:childTnLst>
                                    <p:set>
                                      <p:cBhvr>
                                        <p:cTn id="15" dur="1" fill="hold">
                                          <p:stCondLst>
                                            <p:cond delay="0"/>
                                          </p:stCondLst>
                                        </p:cTn>
                                        <p:tgtEl>
                                          <p:spTgt spid="62"/>
                                        </p:tgtEl>
                                        <p:attrNameLst>
                                          <p:attrName>style.visibility</p:attrName>
                                        </p:attrNameLst>
                                      </p:cBhvr>
                                      <p:to>
                                        <p:strVal val="visible"/>
                                      </p:to>
                                    </p:set>
                                    <p:animEffect transition="in" filter="wipe(up)">
                                      <p:cBhvr>
                                        <p:cTn id="16" dur="500"/>
                                        <p:tgtEl>
                                          <p:spTgt spid="62"/>
                                        </p:tgtEl>
                                      </p:cBhvr>
                                    </p:animEffect>
                                  </p:childTnLst>
                                </p:cTn>
                              </p:par>
                              <p:par>
                                <p:cTn id="17" presetID="22" presetClass="entr" presetSubtype="2" fill="hold" grpId="0" nodeType="withEffect">
                                  <p:stCondLst>
                                    <p:cond delay="750"/>
                                  </p:stCondLst>
                                  <p:childTnLst>
                                    <p:set>
                                      <p:cBhvr>
                                        <p:cTn id="18" dur="1" fill="hold">
                                          <p:stCondLst>
                                            <p:cond delay="0"/>
                                          </p:stCondLst>
                                        </p:cTn>
                                        <p:tgtEl>
                                          <p:spTgt spid="1027"/>
                                        </p:tgtEl>
                                        <p:attrNameLst>
                                          <p:attrName>style.visibility</p:attrName>
                                        </p:attrNameLst>
                                      </p:cBhvr>
                                      <p:to>
                                        <p:strVal val="visible"/>
                                      </p:to>
                                    </p:set>
                                    <p:animEffect transition="in" filter="wipe(right)">
                                      <p:cBhvr>
                                        <p:cTn id="19" dur="500"/>
                                        <p:tgtEl>
                                          <p:spTgt spid="1027"/>
                                        </p:tgtEl>
                                      </p:cBhvr>
                                    </p:animEffect>
                                  </p:childTnLst>
                                </p:cTn>
                              </p:par>
                              <p:par>
                                <p:cTn id="20" presetID="22" presetClass="entr" presetSubtype="8" fill="hold" grpId="0" nodeType="withEffect">
                                  <p:stCondLst>
                                    <p:cond delay="750"/>
                                  </p:stCondLst>
                                  <p:childTnLst>
                                    <p:set>
                                      <p:cBhvr>
                                        <p:cTn id="21" dur="1" fill="hold">
                                          <p:stCondLst>
                                            <p:cond delay="0"/>
                                          </p:stCondLst>
                                        </p:cTn>
                                        <p:tgtEl>
                                          <p:spTgt spid="1025"/>
                                        </p:tgtEl>
                                        <p:attrNameLst>
                                          <p:attrName>style.visibility</p:attrName>
                                        </p:attrNameLst>
                                      </p:cBhvr>
                                      <p:to>
                                        <p:strVal val="visible"/>
                                      </p:to>
                                    </p:set>
                                    <p:animEffect transition="in" filter="wipe(left)">
                                      <p:cBhvr>
                                        <p:cTn id="22" dur="500"/>
                                        <p:tgtEl>
                                          <p:spTgt spid="1025"/>
                                        </p:tgtEl>
                                      </p:cBhvr>
                                    </p:animEffect>
                                  </p:childTnLst>
                                </p:cTn>
                              </p:par>
                              <p:par>
                                <p:cTn id="23" presetID="22" presetClass="entr" presetSubtype="4" fill="hold" grpId="0" nodeType="withEffect">
                                  <p:stCondLst>
                                    <p:cond delay="1000"/>
                                  </p:stCondLst>
                                  <p:childTnLst>
                                    <p:set>
                                      <p:cBhvr>
                                        <p:cTn id="24" dur="1" fill="hold">
                                          <p:stCondLst>
                                            <p:cond delay="0"/>
                                          </p:stCondLst>
                                        </p:cTn>
                                        <p:tgtEl>
                                          <p:spTgt spid="1024"/>
                                        </p:tgtEl>
                                        <p:attrNameLst>
                                          <p:attrName>style.visibility</p:attrName>
                                        </p:attrNameLst>
                                      </p:cBhvr>
                                      <p:to>
                                        <p:strVal val="visible"/>
                                      </p:to>
                                    </p:set>
                                    <p:animEffect transition="in" filter="wipe(down)">
                                      <p:cBhvr>
                                        <p:cTn id="25" dur="500"/>
                                        <p:tgtEl>
                                          <p:spTgt spid="1024"/>
                                        </p:tgtEl>
                                      </p:cBhvr>
                                    </p:animEffect>
                                  </p:childTnLst>
                                </p:cTn>
                              </p:par>
                              <p:par>
                                <p:cTn id="26" presetID="22" presetClass="entr" presetSubtype="1" fill="hold" grpId="0" nodeType="withEffect">
                                  <p:stCondLst>
                                    <p:cond delay="1000"/>
                                  </p:stCondLst>
                                  <p:childTnLst>
                                    <p:set>
                                      <p:cBhvr>
                                        <p:cTn id="27" dur="1" fill="hold">
                                          <p:stCondLst>
                                            <p:cond delay="0"/>
                                          </p:stCondLst>
                                        </p:cTn>
                                        <p:tgtEl>
                                          <p:spTgt spid="63"/>
                                        </p:tgtEl>
                                        <p:attrNameLst>
                                          <p:attrName>style.visibility</p:attrName>
                                        </p:attrNameLst>
                                      </p:cBhvr>
                                      <p:to>
                                        <p:strVal val="visible"/>
                                      </p:to>
                                    </p:set>
                                    <p:animEffect transition="in" filter="wipe(up)">
                                      <p:cBhvr>
                                        <p:cTn id="28" dur="500"/>
                                        <p:tgtEl>
                                          <p:spTgt spid="63"/>
                                        </p:tgtEl>
                                      </p:cBhvr>
                                    </p:animEffect>
                                  </p:childTnLst>
                                </p:cTn>
                              </p:par>
                              <p:par>
                                <p:cTn id="29" presetID="2" presetClass="entr" presetSubtype="8" decel="100000" fill="hold" grpId="0" nodeType="withEffect">
                                  <p:stCondLst>
                                    <p:cond delay="500"/>
                                  </p:stCondLst>
                                  <p:childTnLst>
                                    <p:set>
                                      <p:cBhvr>
                                        <p:cTn id="30" dur="1" fill="hold">
                                          <p:stCondLst>
                                            <p:cond delay="0"/>
                                          </p:stCondLst>
                                        </p:cTn>
                                        <p:tgtEl>
                                          <p:spTgt spid="1032"/>
                                        </p:tgtEl>
                                        <p:attrNameLst>
                                          <p:attrName>style.visibility</p:attrName>
                                        </p:attrNameLst>
                                      </p:cBhvr>
                                      <p:to>
                                        <p:strVal val="visible"/>
                                      </p:to>
                                    </p:set>
                                    <p:anim calcmode="lin" valueType="num">
                                      <p:cBhvr additive="base">
                                        <p:cTn id="31" dur="1000" fill="hold"/>
                                        <p:tgtEl>
                                          <p:spTgt spid="1032"/>
                                        </p:tgtEl>
                                        <p:attrNameLst>
                                          <p:attrName>ppt_x</p:attrName>
                                        </p:attrNameLst>
                                      </p:cBhvr>
                                      <p:tavLst>
                                        <p:tav tm="0">
                                          <p:val>
                                            <p:strVal val="0-#ppt_w/2"/>
                                          </p:val>
                                        </p:tav>
                                        <p:tav tm="100000">
                                          <p:val>
                                            <p:strVal val="#ppt_x"/>
                                          </p:val>
                                        </p:tav>
                                      </p:tavLst>
                                    </p:anim>
                                    <p:anim calcmode="lin" valueType="num">
                                      <p:cBhvr additive="base">
                                        <p:cTn id="32" dur="1000" fill="hold"/>
                                        <p:tgtEl>
                                          <p:spTgt spid="1032"/>
                                        </p:tgtEl>
                                        <p:attrNameLst>
                                          <p:attrName>ppt_y</p:attrName>
                                        </p:attrNameLst>
                                      </p:cBhvr>
                                      <p:tavLst>
                                        <p:tav tm="0">
                                          <p:val>
                                            <p:strVal val="#ppt_y"/>
                                          </p:val>
                                        </p:tav>
                                        <p:tav tm="100000">
                                          <p:val>
                                            <p:strVal val="#ppt_y"/>
                                          </p:val>
                                        </p:tav>
                                      </p:tavLst>
                                    </p:anim>
                                  </p:childTnLst>
                                </p:cTn>
                              </p:par>
                              <p:par>
                                <p:cTn id="33" presetID="2" presetClass="entr" presetSubtype="2" decel="100000" fill="hold" grpId="0" nodeType="withEffect">
                                  <p:stCondLst>
                                    <p:cond delay="500"/>
                                  </p:stCondLst>
                                  <p:childTnLst>
                                    <p:set>
                                      <p:cBhvr>
                                        <p:cTn id="34" dur="1" fill="hold">
                                          <p:stCondLst>
                                            <p:cond delay="0"/>
                                          </p:stCondLst>
                                        </p:cTn>
                                        <p:tgtEl>
                                          <p:spTgt spid="1031"/>
                                        </p:tgtEl>
                                        <p:attrNameLst>
                                          <p:attrName>style.visibility</p:attrName>
                                        </p:attrNameLst>
                                      </p:cBhvr>
                                      <p:to>
                                        <p:strVal val="visible"/>
                                      </p:to>
                                    </p:set>
                                    <p:anim calcmode="lin" valueType="num">
                                      <p:cBhvr additive="base">
                                        <p:cTn id="35" dur="1000" fill="hold"/>
                                        <p:tgtEl>
                                          <p:spTgt spid="1031"/>
                                        </p:tgtEl>
                                        <p:attrNameLst>
                                          <p:attrName>ppt_x</p:attrName>
                                        </p:attrNameLst>
                                      </p:cBhvr>
                                      <p:tavLst>
                                        <p:tav tm="0">
                                          <p:val>
                                            <p:strVal val="1+#ppt_w/2"/>
                                          </p:val>
                                        </p:tav>
                                        <p:tav tm="100000">
                                          <p:val>
                                            <p:strVal val="#ppt_x"/>
                                          </p:val>
                                        </p:tav>
                                      </p:tavLst>
                                    </p:anim>
                                    <p:anim calcmode="lin" valueType="num">
                                      <p:cBhvr additive="base">
                                        <p:cTn id="36" dur="1000" fill="hold"/>
                                        <p:tgtEl>
                                          <p:spTgt spid="1031"/>
                                        </p:tgtEl>
                                        <p:attrNameLst>
                                          <p:attrName>ppt_y</p:attrName>
                                        </p:attrNameLst>
                                      </p:cBhvr>
                                      <p:tavLst>
                                        <p:tav tm="0">
                                          <p:val>
                                            <p:strVal val="#ppt_y"/>
                                          </p:val>
                                        </p:tav>
                                        <p:tav tm="100000">
                                          <p:val>
                                            <p:strVal val="#ppt_y"/>
                                          </p:val>
                                        </p:tav>
                                      </p:tavLst>
                                    </p:anim>
                                  </p:childTnLst>
                                </p:cTn>
                              </p:par>
                              <p:par>
                                <p:cTn id="37" presetID="2" presetClass="entr" presetSubtype="2" decel="100000" fill="hold" grpId="0" nodeType="withEffect">
                                  <p:stCondLst>
                                    <p:cond delay="750"/>
                                  </p:stCondLst>
                                  <p:childTnLst>
                                    <p:set>
                                      <p:cBhvr>
                                        <p:cTn id="38" dur="1" fill="hold">
                                          <p:stCondLst>
                                            <p:cond delay="0"/>
                                          </p:stCondLst>
                                        </p:cTn>
                                        <p:tgtEl>
                                          <p:spTgt spid="1030"/>
                                        </p:tgtEl>
                                        <p:attrNameLst>
                                          <p:attrName>style.visibility</p:attrName>
                                        </p:attrNameLst>
                                      </p:cBhvr>
                                      <p:to>
                                        <p:strVal val="visible"/>
                                      </p:to>
                                    </p:set>
                                    <p:anim calcmode="lin" valueType="num">
                                      <p:cBhvr additive="base">
                                        <p:cTn id="39" dur="1000" fill="hold"/>
                                        <p:tgtEl>
                                          <p:spTgt spid="1030"/>
                                        </p:tgtEl>
                                        <p:attrNameLst>
                                          <p:attrName>ppt_x</p:attrName>
                                        </p:attrNameLst>
                                      </p:cBhvr>
                                      <p:tavLst>
                                        <p:tav tm="0">
                                          <p:val>
                                            <p:strVal val="1+#ppt_w/2"/>
                                          </p:val>
                                        </p:tav>
                                        <p:tav tm="100000">
                                          <p:val>
                                            <p:strVal val="#ppt_x"/>
                                          </p:val>
                                        </p:tav>
                                      </p:tavLst>
                                    </p:anim>
                                    <p:anim calcmode="lin" valueType="num">
                                      <p:cBhvr additive="base">
                                        <p:cTn id="40" dur="1000" fill="hold"/>
                                        <p:tgtEl>
                                          <p:spTgt spid="1030"/>
                                        </p:tgtEl>
                                        <p:attrNameLst>
                                          <p:attrName>ppt_y</p:attrName>
                                        </p:attrNameLst>
                                      </p:cBhvr>
                                      <p:tavLst>
                                        <p:tav tm="0">
                                          <p:val>
                                            <p:strVal val="#ppt_y"/>
                                          </p:val>
                                        </p:tav>
                                        <p:tav tm="100000">
                                          <p:val>
                                            <p:strVal val="#ppt_y"/>
                                          </p:val>
                                        </p:tav>
                                      </p:tavLst>
                                    </p:anim>
                                  </p:childTnLst>
                                </p:cTn>
                              </p:par>
                              <p:par>
                                <p:cTn id="41" presetID="2" presetClass="entr" presetSubtype="8" decel="100000" fill="hold" grpId="0" nodeType="withEffect">
                                  <p:stCondLst>
                                    <p:cond delay="750"/>
                                  </p:stCondLst>
                                  <p:childTnLst>
                                    <p:set>
                                      <p:cBhvr>
                                        <p:cTn id="42" dur="1" fill="hold">
                                          <p:stCondLst>
                                            <p:cond delay="0"/>
                                          </p:stCondLst>
                                        </p:cTn>
                                        <p:tgtEl>
                                          <p:spTgt spid="1033"/>
                                        </p:tgtEl>
                                        <p:attrNameLst>
                                          <p:attrName>style.visibility</p:attrName>
                                        </p:attrNameLst>
                                      </p:cBhvr>
                                      <p:to>
                                        <p:strVal val="visible"/>
                                      </p:to>
                                    </p:set>
                                    <p:anim calcmode="lin" valueType="num">
                                      <p:cBhvr additive="base">
                                        <p:cTn id="43" dur="1000" fill="hold"/>
                                        <p:tgtEl>
                                          <p:spTgt spid="1033"/>
                                        </p:tgtEl>
                                        <p:attrNameLst>
                                          <p:attrName>ppt_x</p:attrName>
                                        </p:attrNameLst>
                                      </p:cBhvr>
                                      <p:tavLst>
                                        <p:tav tm="0">
                                          <p:val>
                                            <p:strVal val="0-#ppt_w/2"/>
                                          </p:val>
                                        </p:tav>
                                        <p:tav tm="100000">
                                          <p:val>
                                            <p:strVal val="#ppt_x"/>
                                          </p:val>
                                        </p:tav>
                                      </p:tavLst>
                                    </p:anim>
                                    <p:anim calcmode="lin" valueType="num">
                                      <p:cBhvr additive="base">
                                        <p:cTn id="44" dur="1000" fill="hold"/>
                                        <p:tgtEl>
                                          <p:spTgt spid="1033"/>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1000"/>
                                  </p:stCondLst>
                                  <p:childTnLst>
                                    <p:set>
                                      <p:cBhvr>
                                        <p:cTn id="46" dur="1" fill="hold">
                                          <p:stCondLst>
                                            <p:cond delay="0"/>
                                          </p:stCondLst>
                                        </p:cTn>
                                        <p:tgtEl>
                                          <p:spTgt spid="1029"/>
                                        </p:tgtEl>
                                        <p:attrNameLst>
                                          <p:attrName>style.visibility</p:attrName>
                                        </p:attrNameLst>
                                      </p:cBhvr>
                                      <p:to>
                                        <p:strVal val="visible"/>
                                      </p:to>
                                    </p:set>
                                    <p:anim calcmode="lin" valueType="num">
                                      <p:cBhvr additive="base">
                                        <p:cTn id="47" dur="1000" fill="hold"/>
                                        <p:tgtEl>
                                          <p:spTgt spid="1029"/>
                                        </p:tgtEl>
                                        <p:attrNameLst>
                                          <p:attrName>ppt_x</p:attrName>
                                        </p:attrNameLst>
                                      </p:cBhvr>
                                      <p:tavLst>
                                        <p:tav tm="0">
                                          <p:val>
                                            <p:strVal val="1+#ppt_w/2"/>
                                          </p:val>
                                        </p:tav>
                                        <p:tav tm="100000">
                                          <p:val>
                                            <p:strVal val="#ppt_x"/>
                                          </p:val>
                                        </p:tav>
                                      </p:tavLst>
                                    </p:anim>
                                    <p:anim calcmode="lin" valueType="num">
                                      <p:cBhvr additive="base">
                                        <p:cTn id="48" dur="1000" fill="hold"/>
                                        <p:tgtEl>
                                          <p:spTgt spid="1029"/>
                                        </p:tgtEl>
                                        <p:attrNameLst>
                                          <p:attrName>ppt_y</p:attrName>
                                        </p:attrNameLst>
                                      </p:cBhvr>
                                      <p:tavLst>
                                        <p:tav tm="0">
                                          <p:val>
                                            <p:strVal val="#ppt_y"/>
                                          </p:val>
                                        </p:tav>
                                        <p:tav tm="100000">
                                          <p:val>
                                            <p:strVal val="#ppt_y"/>
                                          </p:val>
                                        </p:tav>
                                      </p:tavLst>
                                    </p:anim>
                                  </p:childTnLst>
                                </p:cTn>
                              </p:par>
                              <p:par>
                                <p:cTn id="49" presetID="2" presetClass="entr" presetSubtype="8" decel="100000" fill="hold" grpId="0" nodeType="withEffect">
                                  <p:stCondLst>
                                    <p:cond delay="1000"/>
                                  </p:stCondLst>
                                  <p:childTnLst>
                                    <p:set>
                                      <p:cBhvr>
                                        <p:cTn id="50" dur="1" fill="hold">
                                          <p:stCondLst>
                                            <p:cond delay="0"/>
                                          </p:stCondLst>
                                        </p:cTn>
                                        <p:tgtEl>
                                          <p:spTgt spid="1034"/>
                                        </p:tgtEl>
                                        <p:attrNameLst>
                                          <p:attrName>style.visibility</p:attrName>
                                        </p:attrNameLst>
                                      </p:cBhvr>
                                      <p:to>
                                        <p:strVal val="visible"/>
                                      </p:to>
                                    </p:set>
                                    <p:anim calcmode="lin" valueType="num">
                                      <p:cBhvr additive="base">
                                        <p:cTn id="51" dur="1000" fill="hold"/>
                                        <p:tgtEl>
                                          <p:spTgt spid="1034"/>
                                        </p:tgtEl>
                                        <p:attrNameLst>
                                          <p:attrName>ppt_x</p:attrName>
                                        </p:attrNameLst>
                                      </p:cBhvr>
                                      <p:tavLst>
                                        <p:tav tm="0">
                                          <p:val>
                                            <p:strVal val="0-#ppt_w/2"/>
                                          </p:val>
                                        </p:tav>
                                        <p:tav tm="100000">
                                          <p:val>
                                            <p:strVal val="#ppt_x"/>
                                          </p:val>
                                        </p:tav>
                                      </p:tavLst>
                                    </p:anim>
                                    <p:anim calcmode="lin" valueType="num">
                                      <p:cBhvr additive="base">
                                        <p:cTn id="52" dur="1000" fill="hold"/>
                                        <p:tgtEl>
                                          <p:spTgt spid="1034"/>
                                        </p:tgtEl>
                                        <p:attrNameLst>
                                          <p:attrName>ppt_y</p:attrName>
                                        </p:attrNameLst>
                                      </p:cBhvr>
                                      <p:tavLst>
                                        <p:tav tm="0">
                                          <p:val>
                                            <p:strVal val="#ppt_y"/>
                                          </p:val>
                                        </p:tav>
                                        <p:tav tm="100000">
                                          <p:val>
                                            <p:strVal val="#ppt_y"/>
                                          </p:val>
                                        </p:tav>
                                      </p:tavLst>
                                    </p:anim>
                                  </p:childTnLst>
                                </p:cTn>
                              </p:par>
                              <p:par>
                                <p:cTn id="53" presetID="10" presetClass="entr" presetSubtype="0" fill="hold" grpId="0" nodeType="withEffect">
                                  <p:stCondLst>
                                    <p:cond delay="1000"/>
                                  </p:stCondLst>
                                  <p:childTnLst>
                                    <p:set>
                                      <p:cBhvr>
                                        <p:cTn id="54" dur="1" fill="hold">
                                          <p:stCondLst>
                                            <p:cond delay="0"/>
                                          </p:stCondLst>
                                        </p:cTn>
                                        <p:tgtEl>
                                          <p:spTgt spid="89"/>
                                        </p:tgtEl>
                                        <p:attrNameLst>
                                          <p:attrName>style.visibility</p:attrName>
                                        </p:attrNameLst>
                                      </p:cBhvr>
                                      <p:to>
                                        <p:strVal val="visible"/>
                                      </p:to>
                                    </p:set>
                                    <p:animEffect transition="in" filter="fade">
                                      <p:cBhvr>
                                        <p:cTn id="55" dur="500"/>
                                        <p:tgtEl>
                                          <p:spTgt spid="89"/>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90"/>
                                        </p:tgtEl>
                                        <p:attrNameLst>
                                          <p:attrName>style.visibility</p:attrName>
                                        </p:attrNameLst>
                                      </p:cBhvr>
                                      <p:to>
                                        <p:strVal val="visible"/>
                                      </p:to>
                                    </p:set>
                                    <p:animEffect transition="in" filter="fade">
                                      <p:cBhvr>
                                        <p:cTn id="58" dur="500"/>
                                        <p:tgtEl>
                                          <p:spTgt spid="90"/>
                                        </p:tgtEl>
                                      </p:cBhvr>
                                    </p:animEffect>
                                  </p:childTnLst>
                                </p:cTn>
                              </p:par>
                              <p:par>
                                <p:cTn id="59" presetID="10" presetClass="entr" presetSubtype="0" fill="hold" grpId="0" nodeType="withEffect">
                                  <p:stCondLst>
                                    <p:cond delay="1250"/>
                                  </p:stCondLst>
                                  <p:childTnLst>
                                    <p:set>
                                      <p:cBhvr>
                                        <p:cTn id="60" dur="1" fill="hold">
                                          <p:stCondLst>
                                            <p:cond delay="0"/>
                                          </p:stCondLst>
                                        </p:cTn>
                                        <p:tgtEl>
                                          <p:spTgt spid="87"/>
                                        </p:tgtEl>
                                        <p:attrNameLst>
                                          <p:attrName>style.visibility</p:attrName>
                                        </p:attrNameLst>
                                      </p:cBhvr>
                                      <p:to>
                                        <p:strVal val="visible"/>
                                      </p:to>
                                    </p:set>
                                    <p:animEffect transition="in" filter="fade">
                                      <p:cBhvr>
                                        <p:cTn id="61" dur="500"/>
                                        <p:tgtEl>
                                          <p:spTgt spid="87"/>
                                        </p:tgtEl>
                                      </p:cBhvr>
                                    </p:animEffect>
                                  </p:childTnLst>
                                </p:cTn>
                              </p:par>
                              <p:par>
                                <p:cTn id="62" presetID="10" presetClass="entr" presetSubtype="0" fill="hold" grpId="0" nodeType="withEffect">
                                  <p:stCondLst>
                                    <p:cond delay="1250"/>
                                  </p:stCondLst>
                                  <p:childTnLst>
                                    <p:set>
                                      <p:cBhvr>
                                        <p:cTn id="63" dur="1" fill="hold">
                                          <p:stCondLst>
                                            <p:cond delay="0"/>
                                          </p:stCondLst>
                                        </p:cTn>
                                        <p:tgtEl>
                                          <p:spTgt spid="86"/>
                                        </p:tgtEl>
                                        <p:attrNameLst>
                                          <p:attrName>style.visibility</p:attrName>
                                        </p:attrNameLst>
                                      </p:cBhvr>
                                      <p:to>
                                        <p:strVal val="visible"/>
                                      </p:to>
                                    </p:set>
                                    <p:animEffect transition="in" filter="fade">
                                      <p:cBhvr>
                                        <p:cTn id="64" dur="500"/>
                                        <p:tgtEl>
                                          <p:spTgt spid="86"/>
                                        </p:tgtEl>
                                      </p:cBhvr>
                                    </p:animEffect>
                                  </p:childTnLst>
                                </p:cTn>
                              </p:par>
                              <p:par>
                                <p:cTn id="65" presetID="10" presetClass="entr" presetSubtype="0" fill="hold" grpId="0" nodeType="withEffect">
                                  <p:stCondLst>
                                    <p:cond delay="1500"/>
                                  </p:stCondLst>
                                  <p:childTnLst>
                                    <p:set>
                                      <p:cBhvr>
                                        <p:cTn id="66" dur="1" fill="hold">
                                          <p:stCondLst>
                                            <p:cond delay="0"/>
                                          </p:stCondLst>
                                        </p:cTn>
                                        <p:tgtEl>
                                          <p:spTgt spid="88"/>
                                        </p:tgtEl>
                                        <p:attrNameLst>
                                          <p:attrName>style.visibility</p:attrName>
                                        </p:attrNameLst>
                                      </p:cBhvr>
                                      <p:to>
                                        <p:strVal val="visible"/>
                                      </p:to>
                                    </p:set>
                                    <p:animEffect transition="in" filter="fade">
                                      <p:cBhvr>
                                        <p:cTn id="67" dur="500"/>
                                        <p:tgtEl>
                                          <p:spTgt spid="88"/>
                                        </p:tgtEl>
                                      </p:cBhvr>
                                    </p:animEffect>
                                  </p:childTnLst>
                                </p:cTn>
                              </p:par>
                              <p:par>
                                <p:cTn id="68" presetID="10" presetClass="entr" presetSubtype="0" fill="hold" grpId="0" nodeType="withEffect">
                                  <p:stCondLst>
                                    <p:cond delay="1500"/>
                                  </p:stCondLst>
                                  <p:childTnLst>
                                    <p:set>
                                      <p:cBhvr>
                                        <p:cTn id="69" dur="1" fill="hold">
                                          <p:stCondLst>
                                            <p:cond delay="0"/>
                                          </p:stCondLst>
                                        </p:cTn>
                                        <p:tgtEl>
                                          <p:spTgt spid="85"/>
                                        </p:tgtEl>
                                        <p:attrNameLst>
                                          <p:attrName>style.visibility</p:attrName>
                                        </p:attrNameLst>
                                      </p:cBhvr>
                                      <p:to>
                                        <p:strVal val="visible"/>
                                      </p:to>
                                    </p:set>
                                    <p:animEffect transition="in" filter="fade">
                                      <p:cBhvr>
                                        <p:cTn id="70" dur="500"/>
                                        <p:tgtEl>
                                          <p:spTgt spid="85"/>
                                        </p:tgtEl>
                                      </p:cBhvr>
                                    </p:animEffect>
                                  </p:childTnLst>
                                </p:cTn>
                              </p:par>
                              <p:par>
                                <p:cTn id="71" presetID="2" presetClass="entr" presetSubtype="2" decel="100000" fill="hold" nodeType="withEffect">
                                  <p:stCondLst>
                                    <p:cond delay="1000"/>
                                  </p:stCondLst>
                                  <p:childTnLst>
                                    <p:set>
                                      <p:cBhvr>
                                        <p:cTn id="72" dur="1" fill="hold">
                                          <p:stCondLst>
                                            <p:cond delay="0"/>
                                          </p:stCondLst>
                                        </p:cTn>
                                        <p:tgtEl>
                                          <p:spTgt spid="110"/>
                                        </p:tgtEl>
                                        <p:attrNameLst>
                                          <p:attrName>style.visibility</p:attrName>
                                        </p:attrNameLst>
                                      </p:cBhvr>
                                      <p:to>
                                        <p:strVal val="visible"/>
                                      </p:to>
                                    </p:set>
                                    <p:anim calcmode="lin" valueType="num">
                                      <p:cBhvr additive="base">
                                        <p:cTn id="73" dur="1000" fill="hold"/>
                                        <p:tgtEl>
                                          <p:spTgt spid="110"/>
                                        </p:tgtEl>
                                        <p:attrNameLst>
                                          <p:attrName>ppt_x</p:attrName>
                                        </p:attrNameLst>
                                      </p:cBhvr>
                                      <p:tavLst>
                                        <p:tav tm="0">
                                          <p:val>
                                            <p:strVal val="1+#ppt_w/2"/>
                                          </p:val>
                                        </p:tav>
                                        <p:tav tm="100000">
                                          <p:val>
                                            <p:strVal val="#ppt_x"/>
                                          </p:val>
                                        </p:tav>
                                      </p:tavLst>
                                    </p:anim>
                                    <p:anim calcmode="lin" valueType="num">
                                      <p:cBhvr additive="base">
                                        <p:cTn id="74" dur="1000" fill="hold"/>
                                        <p:tgtEl>
                                          <p:spTgt spid="110"/>
                                        </p:tgtEl>
                                        <p:attrNameLst>
                                          <p:attrName>ppt_y</p:attrName>
                                        </p:attrNameLst>
                                      </p:cBhvr>
                                      <p:tavLst>
                                        <p:tav tm="0">
                                          <p:val>
                                            <p:strVal val="#ppt_y"/>
                                          </p:val>
                                        </p:tav>
                                        <p:tav tm="100000">
                                          <p:val>
                                            <p:strVal val="#ppt_y"/>
                                          </p:val>
                                        </p:tav>
                                      </p:tavLst>
                                    </p:anim>
                                  </p:childTnLst>
                                </p:cTn>
                              </p:par>
                              <p:par>
                                <p:cTn id="75" presetID="2" presetClass="entr" presetSubtype="8" decel="100000" fill="hold" nodeType="withEffect">
                                  <p:stCondLst>
                                    <p:cond delay="1000"/>
                                  </p:stCondLst>
                                  <p:childTnLst>
                                    <p:set>
                                      <p:cBhvr>
                                        <p:cTn id="76" dur="1" fill="hold">
                                          <p:stCondLst>
                                            <p:cond delay="0"/>
                                          </p:stCondLst>
                                        </p:cTn>
                                        <p:tgtEl>
                                          <p:spTgt spid="95"/>
                                        </p:tgtEl>
                                        <p:attrNameLst>
                                          <p:attrName>style.visibility</p:attrName>
                                        </p:attrNameLst>
                                      </p:cBhvr>
                                      <p:to>
                                        <p:strVal val="visible"/>
                                      </p:to>
                                    </p:set>
                                    <p:anim calcmode="lin" valueType="num">
                                      <p:cBhvr additive="base">
                                        <p:cTn id="77" dur="1000" fill="hold"/>
                                        <p:tgtEl>
                                          <p:spTgt spid="95"/>
                                        </p:tgtEl>
                                        <p:attrNameLst>
                                          <p:attrName>ppt_x</p:attrName>
                                        </p:attrNameLst>
                                      </p:cBhvr>
                                      <p:tavLst>
                                        <p:tav tm="0">
                                          <p:val>
                                            <p:strVal val="0-#ppt_w/2"/>
                                          </p:val>
                                        </p:tav>
                                        <p:tav tm="100000">
                                          <p:val>
                                            <p:strVal val="#ppt_x"/>
                                          </p:val>
                                        </p:tav>
                                      </p:tavLst>
                                    </p:anim>
                                    <p:anim calcmode="lin" valueType="num">
                                      <p:cBhvr additive="base">
                                        <p:cTn id="78" dur="1000" fill="hold"/>
                                        <p:tgtEl>
                                          <p:spTgt spid="95"/>
                                        </p:tgtEl>
                                        <p:attrNameLst>
                                          <p:attrName>ppt_y</p:attrName>
                                        </p:attrNameLst>
                                      </p:cBhvr>
                                      <p:tavLst>
                                        <p:tav tm="0">
                                          <p:val>
                                            <p:strVal val="#ppt_y"/>
                                          </p:val>
                                        </p:tav>
                                        <p:tav tm="100000">
                                          <p:val>
                                            <p:strVal val="#ppt_y"/>
                                          </p:val>
                                        </p:tav>
                                      </p:tavLst>
                                    </p:anim>
                                  </p:childTnLst>
                                </p:cTn>
                              </p:par>
                              <p:par>
                                <p:cTn id="79" presetID="2" presetClass="entr" presetSubtype="2" decel="100000" fill="hold" nodeType="withEffect">
                                  <p:stCondLst>
                                    <p:cond delay="1250"/>
                                  </p:stCondLst>
                                  <p:childTnLst>
                                    <p:set>
                                      <p:cBhvr>
                                        <p:cTn id="80" dur="1" fill="hold">
                                          <p:stCondLst>
                                            <p:cond delay="0"/>
                                          </p:stCondLst>
                                        </p:cTn>
                                        <p:tgtEl>
                                          <p:spTgt spid="107"/>
                                        </p:tgtEl>
                                        <p:attrNameLst>
                                          <p:attrName>style.visibility</p:attrName>
                                        </p:attrNameLst>
                                      </p:cBhvr>
                                      <p:to>
                                        <p:strVal val="visible"/>
                                      </p:to>
                                    </p:set>
                                    <p:anim calcmode="lin" valueType="num">
                                      <p:cBhvr additive="base">
                                        <p:cTn id="81" dur="1000" fill="hold"/>
                                        <p:tgtEl>
                                          <p:spTgt spid="107"/>
                                        </p:tgtEl>
                                        <p:attrNameLst>
                                          <p:attrName>ppt_x</p:attrName>
                                        </p:attrNameLst>
                                      </p:cBhvr>
                                      <p:tavLst>
                                        <p:tav tm="0">
                                          <p:val>
                                            <p:strVal val="1+#ppt_w/2"/>
                                          </p:val>
                                        </p:tav>
                                        <p:tav tm="100000">
                                          <p:val>
                                            <p:strVal val="#ppt_x"/>
                                          </p:val>
                                        </p:tav>
                                      </p:tavLst>
                                    </p:anim>
                                    <p:anim calcmode="lin" valueType="num">
                                      <p:cBhvr additive="base">
                                        <p:cTn id="82" dur="1000" fill="hold"/>
                                        <p:tgtEl>
                                          <p:spTgt spid="107"/>
                                        </p:tgtEl>
                                        <p:attrNameLst>
                                          <p:attrName>ppt_y</p:attrName>
                                        </p:attrNameLst>
                                      </p:cBhvr>
                                      <p:tavLst>
                                        <p:tav tm="0">
                                          <p:val>
                                            <p:strVal val="#ppt_y"/>
                                          </p:val>
                                        </p:tav>
                                        <p:tav tm="100000">
                                          <p:val>
                                            <p:strVal val="#ppt_y"/>
                                          </p:val>
                                        </p:tav>
                                      </p:tavLst>
                                    </p:anim>
                                  </p:childTnLst>
                                </p:cTn>
                              </p:par>
                              <p:par>
                                <p:cTn id="83" presetID="2" presetClass="entr" presetSubtype="8" decel="100000" fill="hold" nodeType="withEffect">
                                  <p:stCondLst>
                                    <p:cond delay="1250"/>
                                  </p:stCondLst>
                                  <p:childTnLst>
                                    <p:set>
                                      <p:cBhvr>
                                        <p:cTn id="84" dur="1" fill="hold">
                                          <p:stCondLst>
                                            <p:cond delay="0"/>
                                          </p:stCondLst>
                                        </p:cTn>
                                        <p:tgtEl>
                                          <p:spTgt spid="98"/>
                                        </p:tgtEl>
                                        <p:attrNameLst>
                                          <p:attrName>style.visibility</p:attrName>
                                        </p:attrNameLst>
                                      </p:cBhvr>
                                      <p:to>
                                        <p:strVal val="visible"/>
                                      </p:to>
                                    </p:set>
                                    <p:anim calcmode="lin" valueType="num">
                                      <p:cBhvr additive="base">
                                        <p:cTn id="85" dur="1000" fill="hold"/>
                                        <p:tgtEl>
                                          <p:spTgt spid="98"/>
                                        </p:tgtEl>
                                        <p:attrNameLst>
                                          <p:attrName>ppt_x</p:attrName>
                                        </p:attrNameLst>
                                      </p:cBhvr>
                                      <p:tavLst>
                                        <p:tav tm="0">
                                          <p:val>
                                            <p:strVal val="0-#ppt_w/2"/>
                                          </p:val>
                                        </p:tav>
                                        <p:tav tm="100000">
                                          <p:val>
                                            <p:strVal val="#ppt_x"/>
                                          </p:val>
                                        </p:tav>
                                      </p:tavLst>
                                    </p:anim>
                                    <p:anim calcmode="lin" valueType="num">
                                      <p:cBhvr additive="base">
                                        <p:cTn id="86" dur="1000" fill="hold"/>
                                        <p:tgtEl>
                                          <p:spTgt spid="98"/>
                                        </p:tgtEl>
                                        <p:attrNameLst>
                                          <p:attrName>ppt_y</p:attrName>
                                        </p:attrNameLst>
                                      </p:cBhvr>
                                      <p:tavLst>
                                        <p:tav tm="0">
                                          <p:val>
                                            <p:strVal val="#ppt_y"/>
                                          </p:val>
                                        </p:tav>
                                        <p:tav tm="100000">
                                          <p:val>
                                            <p:strVal val="#ppt_y"/>
                                          </p:val>
                                        </p:tav>
                                      </p:tavLst>
                                    </p:anim>
                                  </p:childTnLst>
                                </p:cTn>
                              </p:par>
                              <p:par>
                                <p:cTn id="87" presetID="2" presetClass="entr" presetSubtype="2" decel="100000" fill="hold" nodeType="withEffect">
                                  <p:stCondLst>
                                    <p:cond delay="1500"/>
                                  </p:stCondLst>
                                  <p:childTnLst>
                                    <p:set>
                                      <p:cBhvr>
                                        <p:cTn id="88" dur="1" fill="hold">
                                          <p:stCondLst>
                                            <p:cond delay="0"/>
                                          </p:stCondLst>
                                        </p:cTn>
                                        <p:tgtEl>
                                          <p:spTgt spid="104"/>
                                        </p:tgtEl>
                                        <p:attrNameLst>
                                          <p:attrName>style.visibility</p:attrName>
                                        </p:attrNameLst>
                                      </p:cBhvr>
                                      <p:to>
                                        <p:strVal val="visible"/>
                                      </p:to>
                                    </p:set>
                                    <p:anim calcmode="lin" valueType="num">
                                      <p:cBhvr additive="base">
                                        <p:cTn id="89" dur="1000" fill="hold"/>
                                        <p:tgtEl>
                                          <p:spTgt spid="104"/>
                                        </p:tgtEl>
                                        <p:attrNameLst>
                                          <p:attrName>ppt_x</p:attrName>
                                        </p:attrNameLst>
                                      </p:cBhvr>
                                      <p:tavLst>
                                        <p:tav tm="0">
                                          <p:val>
                                            <p:strVal val="1+#ppt_w/2"/>
                                          </p:val>
                                        </p:tav>
                                        <p:tav tm="100000">
                                          <p:val>
                                            <p:strVal val="#ppt_x"/>
                                          </p:val>
                                        </p:tav>
                                      </p:tavLst>
                                    </p:anim>
                                    <p:anim calcmode="lin" valueType="num">
                                      <p:cBhvr additive="base">
                                        <p:cTn id="90" dur="1000" fill="hold"/>
                                        <p:tgtEl>
                                          <p:spTgt spid="104"/>
                                        </p:tgtEl>
                                        <p:attrNameLst>
                                          <p:attrName>ppt_y</p:attrName>
                                        </p:attrNameLst>
                                      </p:cBhvr>
                                      <p:tavLst>
                                        <p:tav tm="0">
                                          <p:val>
                                            <p:strVal val="#ppt_y"/>
                                          </p:val>
                                        </p:tav>
                                        <p:tav tm="100000">
                                          <p:val>
                                            <p:strVal val="#ppt_y"/>
                                          </p:val>
                                        </p:tav>
                                      </p:tavLst>
                                    </p:anim>
                                  </p:childTnLst>
                                </p:cTn>
                              </p:par>
                              <p:par>
                                <p:cTn id="91" presetID="2" presetClass="entr" presetSubtype="8" decel="100000" fill="hold" nodeType="withEffect">
                                  <p:stCondLst>
                                    <p:cond delay="1500"/>
                                  </p:stCondLst>
                                  <p:childTnLst>
                                    <p:set>
                                      <p:cBhvr>
                                        <p:cTn id="92" dur="1" fill="hold">
                                          <p:stCondLst>
                                            <p:cond delay="0"/>
                                          </p:stCondLst>
                                        </p:cTn>
                                        <p:tgtEl>
                                          <p:spTgt spid="101"/>
                                        </p:tgtEl>
                                        <p:attrNameLst>
                                          <p:attrName>style.visibility</p:attrName>
                                        </p:attrNameLst>
                                      </p:cBhvr>
                                      <p:to>
                                        <p:strVal val="visible"/>
                                      </p:to>
                                    </p:set>
                                    <p:anim calcmode="lin" valueType="num">
                                      <p:cBhvr additive="base">
                                        <p:cTn id="93" dur="1000" fill="hold"/>
                                        <p:tgtEl>
                                          <p:spTgt spid="101"/>
                                        </p:tgtEl>
                                        <p:attrNameLst>
                                          <p:attrName>ppt_x</p:attrName>
                                        </p:attrNameLst>
                                      </p:cBhvr>
                                      <p:tavLst>
                                        <p:tav tm="0">
                                          <p:val>
                                            <p:strVal val="0-#ppt_w/2"/>
                                          </p:val>
                                        </p:tav>
                                        <p:tav tm="100000">
                                          <p:val>
                                            <p:strVal val="#ppt_x"/>
                                          </p:val>
                                        </p:tav>
                                      </p:tavLst>
                                    </p:anim>
                                    <p:anim calcmode="lin" valueType="num">
                                      <p:cBhvr additive="base">
                                        <p:cTn id="94" dur="1000" fill="hold"/>
                                        <p:tgtEl>
                                          <p:spTgt spid="10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1024" grpId="0" animBg="1"/>
      <p:bldP spid="1025" grpId="0" animBg="1"/>
      <p:bldP spid="1026" grpId="0" animBg="1"/>
      <p:bldP spid="1027" grpId="0" animBg="1"/>
      <p:bldP spid="1028" grpId="0" animBg="1"/>
      <p:bldP spid="1029" grpId="0" animBg="1"/>
      <p:bldP spid="1030" grpId="0" animBg="1"/>
      <p:bldP spid="1031" grpId="0" animBg="1"/>
      <p:bldP spid="1032" grpId="0" animBg="1"/>
      <p:bldP spid="1033" grpId="0" animBg="1"/>
      <p:bldP spid="1034" grpId="0" animBg="1"/>
      <p:bldP spid="85" grpId="0" animBg="1"/>
      <p:bldP spid="86" grpId="0" animBg="1"/>
      <p:bldP spid="87" grpId="0" animBg="1"/>
      <p:bldP spid="88" grpId="0" animBg="1"/>
      <p:bldP spid="89" grpId="0" animBg="1"/>
      <p:bldP spid="90"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41" name="Notched Right Arrow 40"/>
          <p:cNvSpPr/>
          <p:nvPr/>
        </p:nvSpPr>
        <p:spPr>
          <a:xfrm>
            <a:off x="529271" y="3778895"/>
            <a:ext cx="11133459" cy="617934"/>
          </a:xfrm>
          <a:prstGeom prst="notchedRightArrow">
            <a:avLst>
              <a:gd name="adj1" fmla="val 100000"/>
              <a:gd name="adj2"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Inhaltsplatzhalter 4"/>
          <p:cNvSpPr txBox="1">
            <a:spLocks/>
          </p:cNvSpPr>
          <p:nvPr/>
        </p:nvSpPr>
        <p:spPr>
          <a:xfrm>
            <a:off x="1033651" y="5198247"/>
            <a:ext cx="2320705"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102" name="Inhaltsplatzhalter 4"/>
          <p:cNvSpPr txBox="1">
            <a:spLocks/>
          </p:cNvSpPr>
          <p:nvPr/>
        </p:nvSpPr>
        <p:spPr>
          <a:xfrm>
            <a:off x="3094068" y="2124805"/>
            <a:ext cx="2320705"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103" name="Inhaltsplatzhalter 4"/>
          <p:cNvSpPr txBox="1">
            <a:spLocks/>
          </p:cNvSpPr>
          <p:nvPr/>
        </p:nvSpPr>
        <p:spPr>
          <a:xfrm>
            <a:off x="5073874" y="5198247"/>
            <a:ext cx="2320705"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104" name="Inhaltsplatzhalter 4"/>
          <p:cNvSpPr txBox="1">
            <a:spLocks/>
          </p:cNvSpPr>
          <p:nvPr/>
        </p:nvSpPr>
        <p:spPr>
          <a:xfrm>
            <a:off x="7118128" y="2124805"/>
            <a:ext cx="2320705"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4"/>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105" name="Inhaltsplatzhalter 4"/>
          <p:cNvSpPr txBox="1">
            <a:spLocks/>
          </p:cNvSpPr>
          <p:nvPr/>
        </p:nvSpPr>
        <p:spPr>
          <a:xfrm>
            <a:off x="9178544" y="5198247"/>
            <a:ext cx="2320705" cy="938719"/>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5"/>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grpSp>
        <p:nvGrpSpPr>
          <p:cNvPr id="44" name="Group 43"/>
          <p:cNvGrpSpPr/>
          <p:nvPr/>
        </p:nvGrpSpPr>
        <p:grpSpPr>
          <a:xfrm>
            <a:off x="1033651" y="3243118"/>
            <a:ext cx="2012064" cy="1689490"/>
            <a:chOff x="1033651" y="3243118"/>
            <a:chExt cx="2012064" cy="1689490"/>
          </a:xfrm>
        </p:grpSpPr>
        <p:grpSp>
          <p:nvGrpSpPr>
            <p:cNvPr id="13" name="Group 12"/>
            <p:cNvGrpSpPr/>
            <p:nvPr/>
          </p:nvGrpSpPr>
          <p:grpSpPr>
            <a:xfrm>
              <a:off x="1033651" y="3243118"/>
              <a:ext cx="2012064" cy="1689490"/>
              <a:chOff x="1887538" y="1622425"/>
              <a:chExt cx="1584325" cy="1330326"/>
            </a:xfrm>
          </p:grpSpPr>
          <p:sp>
            <p:nvSpPr>
              <p:cNvPr id="5" name="Freeform 5"/>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6" name="Inhaltsplatzhalter 4"/>
            <p:cNvSpPr txBox="1">
              <a:spLocks/>
            </p:cNvSpPr>
            <p:nvPr/>
          </p:nvSpPr>
          <p:spPr>
            <a:xfrm>
              <a:off x="1566594" y="3401046"/>
              <a:ext cx="796986" cy="553998"/>
            </a:xfrm>
            <a:prstGeom prst="rect">
              <a:avLst/>
            </a:prstGeom>
          </p:spPr>
          <p:txBody>
            <a:bodyPr wrap="square" lIns="0" tIns="0" rIns="0" bIns="0" anchor="ctr">
              <a:spAutoFit/>
              <a:scene3d>
                <a:camera prst="isometricOffAxis1Top"/>
                <a:lightRig rig="threePt" dir="t"/>
              </a:scene3d>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01</a:t>
              </a:r>
              <a:endParaRPr lang="en-US" sz="2800" dirty="0">
                <a:latin typeface="+mn-lt"/>
              </a:endParaRPr>
            </a:p>
          </p:txBody>
        </p:sp>
      </p:grpSp>
      <p:grpSp>
        <p:nvGrpSpPr>
          <p:cNvPr id="45" name="Group 44"/>
          <p:cNvGrpSpPr/>
          <p:nvPr/>
        </p:nvGrpSpPr>
        <p:grpSpPr>
          <a:xfrm>
            <a:off x="3061810" y="3243118"/>
            <a:ext cx="2012064" cy="1689490"/>
            <a:chOff x="3061810" y="3243118"/>
            <a:chExt cx="2012064" cy="1689490"/>
          </a:xfrm>
        </p:grpSpPr>
        <p:grpSp>
          <p:nvGrpSpPr>
            <p:cNvPr id="14" name="Group 13"/>
            <p:cNvGrpSpPr/>
            <p:nvPr/>
          </p:nvGrpSpPr>
          <p:grpSpPr>
            <a:xfrm>
              <a:off x="3061810" y="3243118"/>
              <a:ext cx="2012064" cy="1689490"/>
              <a:chOff x="1887538" y="1622425"/>
              <a:chExt cx="1584325" cy="1330326"/>
            </a:xfrm>
          </p:grpSpPr>
          <p:sp>
            <p:nvSpPr>
              <p:cNvPr id="15" name="Freeform 5"/>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6"/>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7"/>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8"/>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9"/>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0"/>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1"/>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2"/>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7" name="Inhaltsplatzhalter 4"/>
            <p:cNvSpPr txBox="1">
              <a:spLocks/>
            </p:cNvSpPr>
            <p:nvPr/>
          </p:nvSpPr>
          <p:spPr>
            <a:xfrm>
              <a:off x="3602800" y="3401046"/>
              <a:ext cx="796986" cy="553998"/>
            </a:xfrm>
            <a:prstGeom prst="rect">
              <a:avLst/>
            </a:prstGeom>
          </p:spPr>
          <p:txBody>
            <a:bodyPr wrap="square" lIns="0" tIns="0" rIns="0" bIns="0" anchor="ctr">
              <a:spAutoFit/>
              <a:scene3d>
                <a:camera prst="isometricOffAxis1Top"/>
                <a:lightRig rig="threePt" dir="t"/>
              </a:scene3d>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02</a:t>
              </a:r>
              <a:endParaRPr lang="en-US" sz="2800" dirty="0">
                <a:latin typeface="+mn-lt"/>
              </a:endParaRPr>
            </a:p>
          </p:txBody>
        </p:sp>
      </p:grpSp>
      <p:grpSp>
        <p:nvGrpSpPr>
          <p:cNvPr id="64" name="Group 63"/>
          <p:cNvGrpSpPr/>
          <p:nvPr/>
        </p:nvGrpSpPr>
        <p:grpSpPr>
          <a:xfrm>
            <a:off x="5089969" y="3243118"/>
            <a:ext cx="2012064" cy="1689490"/>
            <a:chOff x="5089969" y="3243118"/>
            <a:chExt cx="2012064" cy="1689490"/>
          </a:xfrm>
        </p:grpSpPr>
        <p:grpSp>
          <p:nvGrpSpPr>
            <p:cNvPr id="23" name="Group 22"/>
            <p:cNvGrpSpPr/>
            <p:nvPr/>
          </p:nvGrpSpPr>
          <p:grpSpPr>
            <a:xfrm>
              <a:off x="5089969" y="3243118"/>
              <a:ext cx="2012064" cy="1689490"/>
              <a:chOff x="1887538" y="1622425"/>
              <a:chExt cx="1584325" cy="1330326"/>
            </a:xfrm>
          </p:grpSpPr>
          <p:sp>
            <p:nvSpPr>
              <p:cNvPr id="24" name="Freeform 5"/>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10"/>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11"/>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2"/>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8" name="Inhaltsplatzhalter 4"/>
            <p:cNvSpPr txBox="1">
              <a:spLocks/>
            </p:cNvSpPr>
            <p:nvPr/>
          </p:nvSpPr>
          <p:spPr>
            <a:xfrm>
              <a:off x="5626976" y="3401046"/>
              <a:ext cx="796986" cy="553998"/>
            </a:xfrm>
            <a:prstGeom prst="rect">
              <a:avLst/>
            </a:prstGeom>
          </p:spPr>
          <p:txBody>
            <a:bodyPr wrap="square" lIns="0" tIns="0" rIns="0" bIns="0" anchor="ctr">
              <a:spAutoFit/>
              <a:scene3d>
                <a:camera prst="isometricOffAxis1Top"/>
                <a:lightRig rig="threePt" dir="t"/>
              </a:scene3d>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03</a:t>
              </a:r>
              <a:endParaRPr lang="en-US" sz="2800" dirty="0">
                <a:latin typeface="+mn-lt"/>
              </a:endParaRPr>
            </a:p>
          </p:txBody>
        </p:sp>
      </p:grpSp>
      <p:grpSp>
        <p:nvGrpSpPr>
          <p:cNvPr id="65" name="Group 64"/>
          <p:cNvGrpSpPr/>
          <p:nvPr/>
        </p:nvGrpSpPr>
        <p:grpSpPr>
          <a:xfrm>
            <a:off x="7118128" y="3243118"/>
            <a:ext cx="2012064" cy="1689490"/>
            <a:chOff x="7118128" y="3243118"/>
            <a:chExt cx="2012064" cy="1689490"/>
          </a:xfrm>
        </p:grpSpPr>
        <p:grpSp>
          <p:nvGrpSpPr>
            <p:cNvPr id="32" name="Group 31"/>
            <p:cNvGrpSpPr/>
            <p:nvPr/>
          </p:nvGrpSpPr>
          <p:grpSpPr>
            <a:xfrm>
              <a:off x="7118128" y="3243118"/>
              <a:ext cx="2012064" cy="1689490"/>
              <a:chOff x="1887538" y="1622425"/>
              <a:chExt cx="1584325" cy="1330326"/>
            </a:xfrm>
          </p:grpSpPr>
          <p:sp>
            <p:nvSpPr>
              <p:cNvPr id="33" name="Freeform 5"/>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6"/>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7"/>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8"/>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9"/>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10"/>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11"/>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close/>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2"/>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09" name="Inhaltsplatzhalter 4"/>
            <p:cNvSpPr txBox="1">
              <a:spLocks/>
            </p:cNvSpPr>
            <p:nvPr/>
          </p:nvSpPr>
          <p:spPr>
            <a:xfrm>
              <a:off x="7659118" y="3401046"/>
              <a:ext cx="796986" cy="553998"/>
            </a:xfrm>
            <a:prstGeom prst="rect">
              <a:avLst/>
            </a:prstGeom>
          </p:spPr>
          <p:txBody>
            <a:bodyPr wrap="square" lIns="0" tIns="0" rIns="0" bIns="0" anchor="ctr">
              <a:spAutoFit/>
              <a:scene3d>
                <a:camera prst="isometricOffAxis1Top"/>
                <a:lightRig rig="threePt" dir="t"/>
              </a:scene3d>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04</a:t>
              </a:r>
              <a:endParaRPr lang="en-US" sz="2800" dirty="0">
                <a:latin typeface="+mn-lt"/>
              </a:endParaRPr>
            </a:p>
          </p:txBody>
        </p:sp>
      </p:grpSp>
      <p:grpSp>
        <p:nvGrpSpPr>
          <p:cNvPr id="66" name="Group 65"/>
          <p:cNvGrpSpPr/>
          <p:nvPr/>
        </p:nvGrpSpPr>
        <p:grpSpPr>
          <a:xfrm>
            <a:off x="9146286" y="3243118"/>
            <a:ext cx="2012064" cy="1689490"/>
            <a:chOff x="9146286" y="3243118"/>
            <a:chExt cx="2012064" cy="1689490"/>
          </a:xfrm>
        </p:grpSpPr>
        <p:grpSp>
          <p:nvGrpSpPr>
            <p:cNvPr id="92" name="Group 91"/>
            <p:cNvGrpSpPr/>
            <p:nvPr/>
          </p:nvGrpSpPr>
          <p:grpSpPr>
            <a:xfrm>
              <a:off x="9146286" y="3243118"/>
              <a:ext cx="2012064" cy="1689490"/>
              <a:chOff x="1887538" y="1622425"/>
              <a:chExt cx="1584325" cy="1330326"/>
            </a:xfrm>
          </p:grpSpPr>
          <p:sp>
            <p:nvSpPr>
              <p:cNvPr id="93" name="Freeform 5"/>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Freeform 6"/>
              <p:cNvSpPr>
                <a:spLocks/>
              </p:cNvSpPr>
              <p:nvPr/>
            </p:nvSpPr>
            <p:spPr bwMode="auto">
              <a:xfrm>
                <a:off x="1912938" y="1622425"/>
                <a:ext cx="1558925" cy="665163"/>
              </a:xfrm>
              <a:custGeom>
                <a:avLst/>
                <a:gdLst>
                  <a:gd name="T0" fmla="*/ 0 w 982"/>
                  <a:gd name="T1" fmla="*/ 0 h 419"/>
                  <a:gd name="T2" fmla="*/ 331 w 982"/>
                  <a:gd name="T3" fmla="*/ 0 h 419"/>
                  <a:gd name="T4" fmla="*/ 982 w 982"/>
                  <a:gd name="T5" fmla="*/ 419 h 419"/>
                  <a:gd name="T6" fmla="*/ 446 w 982"/>
                  <a:gd name="T7" fmla="*/ 419 h 419"/>
                  <a:gd name="T8" fmla="*/ 0 w 982"/>
                  <a:gd name="T9" fmla="*/ 0 h 419"/>
                </a:gdLst>
                <a:ahLst/>
                <a:cxnLst>
                  <a:cxn ang="0">
                    <a:pos x="T0" y="T1"/>
                  </a:cxn>
                  <a:cxn ang="0">
                    <a:pos x="T2" y="T3"/>
                  </a:cxn>
                  <a:cxn ang="0">
                    <a:pos x="T4" y="T5"/>
                  </a:cxn>
                  <a:cxn ang="0">
                    <a:pos x="T6" y="T7"/>
                  </a:cxn>
                  <a:cxn ang="0">
                    <a:pos x="T8" y="T9"/>
                  </a:cxn>
                </a:cxnLst>
                <a:rect l="0" t="0" r="r" b="b"/>
                <a:pathLst>
                  <a:path w="982" h="419">
                    <a:moveTo>
                      <a:pt x="0" y="0"/>
                    </a:moveTo>
                    <a:lnTo>
                      <a:pt x="331" y="0"/>
                    </a:lnTo>
                    <a:lnTo>
                      <a:pt x="982" y="419"/>
                    </a:lnTo>
                    <a:lnTo>
                      <a:pt x="446" y="419"/>
                    </a:lnTo>
                    <a:lnTo>
                      <a:pt x="0"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7"/>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Freeform 8"/>
              <p:cNvSpPr>
                <a:spLocks/>
              </p:cNvSpPr>
              <p:nvPr/>
            </p:nvSpPr>
            <p:spPr bwMode="auto">
              <a:xfrm>
                <a:off x="1912938" y="2287588"/>
                <a:ext cx="1558925" cy="665163"/>
              </a:xfrm>
              <a:custGeom>
                <a:avLst/>
                <a:gdLst>
                  <a:gd name="T0" fmla="*/ 982 w 982"/>
                  <a:gd name="T1" fmla="*/ 0 h 419"/>
                  <a:gd name="T2" fmla="*/ 446 w 982"/>
                  <a:gd name="T3" fmla="*/ 0 h 419"/>
                  <a:gd name="T4" fmla="*/ 0 w 982"/>
                  <a:gd name="T5" fmla="*/ 419 h 419"/>
                  <a:gd name="T6" fmla="*/ 331 w 982"/>
                  <a:gd name="T7" fmla="*/ 419 h 419"/>
                  <a:gd name="T8" fmla="*/ 982 w 982"/>
                  <a:gd name="T9" fmla="*/ 0 h 419"/>
                </a:gdLst>
                <a:ahLst/>
                <a:cxnLst>
                  <a:cxn ang="0">
                    <a:pos x="T0" y="T1"/>
                  </a:cxn>
                  <a:cxn ang="0">
                    <a:pos x="T2" y="T3"/>
                  </a:cxn>
                  <a:cxn ang="0">
                    <a:pos x="T4" y="T5"/>
                  </a:cxn>
                  <a:cxn ang="0">
                    <a:pos x="T6" y="T7"/>
                  </a:cxn>
                  <a:cxn ang="0">
                    <a:pos x="T8" y="T9"/>
                  </a:cxn>
                </a:cxnLst>
                <a:rect l="0" t="0" r="r" b="b"/>
                <a:pathLst>
                  <a:path w="982" h="419">
                    <a:moveTo>
                      <a:pt x="982" y="0"/>
                    </a:moveTo>
                    <a:lnTo>
                      <a:pt x="446" y="0"/>
                    </a:lnTo>
                    <a:lnTo>
                      <a:pt x="0" y="419"/>
                    </a:lnTo>
                    <a:lnTo>
                      <a:pt x="331" y="419"/>
                    </a:lnTo>
                    <a:lnTo>
                      <a:pt x="98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9"/>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98" name="Freeform 10"/>
              <p:cNvSpPr>
                <a:spLocks/>
              </p:cNvSpPr>
              <p:nvPr/>
            </p:nvSpPr>
            <p:spPr bwMode="auto">
              <a:xfrm>
                <a:off x="1887538" y="2287588"/>
                <a:ext cx="733425" cy="665163"/>
              </a:xfrm>
              <a:custGeom>
                <a:avLst/>
                <a:gdLst>
                  <a:gd name="T0" fmla="*/ 462 w 462"/>
                  <a:gd name="T1" fmla="*/ 0 h 419"/>
                  <a:gd name="T2" fmla="*/ 307 w 462"/>
                  <a:gd name="T3" fmla="*/ 0 h 419"/>
                  <a:gd name="T4" fmla="*/ 0 w 462"/>
                  <a:gd name="T5" fmla="*/ 419 h 419"/>
                  <a:gd name="T6" fmla="*/ 16 w 462"/>
                  <a:gd name="T7" fmla="*/ 419 h 419"/>
                  <a:gd name="T8" fmla="*/ 462 w 462"/>
                  <a:gd name="T9" fmla="*/ 0 h 419"/>
                </a:gdLst>
                <a:ahLst/>
                <a:cxnLst>
                  <a:cxn ang="0">
                    <a:pos x="T0" y="T1"/>
                  </a:cxn>
                  <a:cxn ang="0">
                    <a:pos x="T2" y="T3"/>
                  </a:cxn>
                  <a:cxn ang="0">
                    <a:pos x="T4" y="T5"/>
                  </a:cxn>
                  <a:cxn ang="0">
                    <a:pos x="T6" y="T7"/>
                  </a:cxn>
                  <a:cxn ang="0">
                    <a:pos x="T8" y="T9"/>
                  </a:cxn>
                </a:cxnLst>
                <a:rect l="0" t="0" r="r" b="b"/>
                <a:pathLst>
                  <a:path w="462" h="419">
                    <a:moveTo>
                      <a:pt x="462" y="0"/>
                    </a:moveTo>
                    <a:lnTo>
                      <a:pt x="307" y="0"/>
                    </a:lnTo>
                    <a:lnTo>
                      <a:pt x="0" y="419"/>
                    </a:lnTo>
                    <a:lnTo>
                      <a:pt x="16" y="419"/>
                    </a:lnTo>
                    <a:lnTo>
                      <a:pt x="46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1"/>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0" name="Freeform 12"/>
              <p:cNvSpPr>
                <a:spLocks/>
              </p:cNvSpPr>
              <p:nvPr/>
            </p:nvSpPr>
            <p:spPr bwMode="auto">
              <a:xfrm>
                <a:off x="1887538" y="1622425"/>
                <a:ext cx="733425" cy="665163"/>
              </a:xfrm>
              <a:custGeom>
                <a:avLst/>
                <a:gdLst>
                  <a:gd name="T0" fmla="*/ 16 w 462"/>
                  <a:gd name="T1" fmla="*/ 0 h 419"/>
                  <a:gd name="T2" fmla="*/ 0 w 462"/>
                  <a:gd name="T3" fmla="*/ 0 h 419"/>
                  <a:gd name="T4" fmla="*/ 307 w 462"/>
                  <a:gd name="T5" fmla="*/ 419 h 419"/>
                  <a:gd name="T6" fmla="*/ 462 w 462"/>
                  <a:gd name="T7" fmla="*/ 419 h 419"/>
                  <a:gd name="T8" fmla="*/ 16 w 462"/>
                  <a:gd name="T9" fmla="*/ 0 h 419"/>
                </a:gdLst>
                <a:ahLst/>
                <a:cxnLst>
                  <a:cxn ang="0">
                    <a:pos x="T0" y="T1"/>
                  </a:cxn>
                  <a:cxn ang="0">
                    <a:pos x="T2" y="T3"/>
                  </a:cxn>
                  <a:cxn ang="0">
                    <a:pos x="T4" y="T5"/>
                  </a:cxn>
                  <a:cxn ang="0">
                    <a:pos x="T6" y="T7"/>
                  </a:cxn>
                  <a:cxn ang="0">
                    <a:pos x="T8" y="T9"/>
                  </a:cxn>
                </a:cxnLst>
                <a:rect l="0" t="0" r="r" b="b"/>
                <a:pathLst>
                  <a:path w="462" h="419">
                    <a:moveTo>
                      <a:pt x="16" y="0"/>
                    </a:moveTo>
                    <a:lnTo>
                      <a:pt x="0" y="0"/>
                    </a:lnTo>
                    <a:lnTo>
                      <a:pt x="307" y="419"/>
                    </a:lnTo>
                    <a:lnTo>
                      <a:pt x="462" y="419"/>
                    </a:lnTo>
                    <a:lnTo>
                      <a:pt x="16"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10" name="Inhaltsplatzhalter 4"/>
            <p:cNvSpPr txBox="1">
              <a:spLocks/>
            </p:cNvSpPr>
            <p:nvPr/>
          </p:nvSpPr>
          <p:spPr>
            <a:xfrm>
              <a:off x="9711487" y="3401046"/>
              <a:ext cx="796986" cy="553998"/>
            </a:xfrm>
            <a:prstGeom prst="rect">
              <a:avLst/>
            </a:prstGeom>
          </p:spPr>
          <p:txBody>
            <a:bodyPr wrap="square" lIns="0" tIns="0" rIns="0" bIns="0" anchor="ctr">
              <a:spAutoFit/>
              <a:scene3d>
                <a:camera prst="isometricOffAxis1Top"/>
                <a:lightRig rig="threePt" dir="t"/>
              </a:scene3d>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05</a:t>
              </a:r>
              <a:endParaRPr lang="en-US" sz="2800" dirty="0">
                <a:latin typeface="+mn-lt"/>
              </a:endParaRPr>
            </a:p>
          </p:txBody>
        </p:sp>
      </p:grpSp>
      <p:sp>
        <p:nvSpPr>
          <p:cNvPr id="111" name="Freeform 25"/>
          <p:cNvSpPr>
            <a:spLocks noEditPoints="1"/>
          </p:cNvSpPr>
          <p:nvPr/>
        </p:nvSpPr>
        <p:spPr bwMode="auto">
          <a:xfrm>
            <a:off x="1803340" y="4325510"/>
            <a:ext cx="309332" cy="309332"/>
          </a:xfrm>
          <a:custGeom>
            <a:avLst/>
            <a:gdLst/>
            <a:ahLst/>
            <a:cxnLst>
              <a:cxn ang="0">
                <a:pos x="114" y="98"/>
              </a:cxn>
              <a:cxn ang="0">
                <a:pos x="94" y="78"/>
              </a:cxn>
              <a:cxn ang="0">
                <a:pos x="102" y="50"/>
              </a:cxn>
              <a:cxn ang="0">
                <a:pos x="51" y="0"/>
              </a:cxn>
              <a:cxn ang="0">
                <a:pos x="0" y="50"/>
              </a:cxn>
              <a:cxn ang="0">
                <a:pos x="51" y="101"/>
              </a:cxn>
              <a:cxn ang="0">
                <a:pos x="78" y="93"/>
              </a:cxn>
              <a:cxn ang="0">
                <a:pos x="98" y="113"/>
              </a:cxn>
              <a:cxn ang="0">
                <a:pos x="104" y="113"/>
              </a:cxn>
              <a:cxn ang="0">
                <a:pos x="114" y="103"/>
              </a:cxn>
              <a:cxn ang="0">
                <a:pos x="114" y="98"/>
              </a:cxn>
              <a:cxn ang="0">
                <a:pos x="51" y="87"/>
              </a:cxn>
              <a:cxn ang="0">
                <a:pos x="15" y="50"/>
              </a:cxn>
              <a:cxn ang="0">
                <a:pos x="51" y="14"/>
              </a:cxn>
              <a:cxn ang="0">
                <a:pos x="87" y="50"/>
              </a:cxn>
              <a:cxn ang="0">
                <a:pos x="51" y="87"/>
              </a:cxn>
            </a:cxnLst>
            <a:rect l="0" t="0" r="r" b="b"/>
            <a:pathLst>
              <a:path w="115" h="115">
                <a:moveTo>
                  <a:pt x="114" y="98"/>
                </a:moveTo>
                <a:cubicBezTo>
                  <a:pt x="94" y="78"/>
                  <a:pt x="94" y="78"/>
                  <a:pt x="94" y="78"/>
                </a:cubicBezTo>
                <a:cubicBezTo>
                  <a:pt x="99" y="70"/>
                  <a:pt x="102" y="60"/>
                  <a:pt x="102" y="50"/>
                </a:cubicBezTo>
                <a:cubicBezTo>
                  <a:pt x="102" y="22"/>
                  <a:pt x="79" y="0"/>
                  <a:pt x="51" y="0"/>
                </a:cubicBezTo>
                <a:cubicBezTo>
                  <a:pt x="23" y="0"/>
                  <a:pt x="0" y="22"/>
                  <a:pt x="0" y="50"/>
                </a:cubicBezTo>
                <a:cubicBezTo>
                  <a:pt x="0" y="78"/>
                  <a:pt x="23" y="101"/>
                  <a:pt x="51" y="101"/>
                </a:cubicBezTo>
                <a:cubicBezTo>
                  <a:pt x="61" y="101"/>
                  <a:pt x="71" y="98"/>
                  <a:pt x="78" y="93"/>
                </a:cubicBezTo>
                <a:cubicBezTo>
                  <a:pt x="98" y="113"/>
                  <a:pt x="98" y="113"/>
                  <a:pt x="98" y="113"/>
                </a:cubicBezTo>
                <a:cubicBezTo>
                  <a:pt x="100" y="115"/>
                  <a:pt x="102" y="115"/>
                  <a:pt x="104" y="113"/>
                </a:cubicBezTo>
                <a:cubicBezTo>
                  <a:pt x="114" y="103"/>
                  <a:pt x="114" y="103"/>
                  <a:pt x="114" y="103"/>
                </a:cubicBezTo>
                <a:cubicBezTo>
                  <a:pt x="115" y="101"/>
                  <a:pt x="115" y="99"/>
                  <a:pt x="114" y="98"/>
                </a:cubicBezTo>
                <a:close/>
                <a:moveTo>
                  <a:pt x="51" y="87"/>
                </a:moveTo>
                <a:cubicBezTo>
                  <a:pt x="31" y="87"/>
                  <a:pt x="15" y="70"/>
                  <a:pt x="15" y="50"/>
                </a:cubicBezTo>
                <a:cubicBezTo>
                  <a:pt x="15" y="30"/>
                  <a:pt x="31" y="14"/>
                  <a:pt x="51" y="14"/>
                </a:cubicBezTo>
                <a:cubicBezTo>
                  <a:pt x="71" y="14"/>
                  <a:pt x="87" y="30"/>
                  <a:pt x="87" y="50"/>
                </a:cubicBezTo>
                <a:cubicBezTo>
                  <a:pt x="87" y="70"/>
                  <a:pt x="71" y="87"/>
                  <a:pt x="51" y="8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33"/>
          <p:cNvSpPr>
            <a:spLocks/>
          </p:cNvSpPr>
          <p:nvPr/>
        </p:nvSpPr>
        <p:spPr bwMode="auto">
          <a:xfrm>
            <a:off x="3772763" y="4274218"/>
            <a:ext cx="345169" cy="348880"/>
          </a:xfrm>
          <a:custGeom>
            <a:avLst/>
            <a:gdLst/>
            <a:ahLst/>
            <a:cxnLst>
              <a:cxn ang="0">
                <a:pos x="112" y="89"/>
              </a:cxn>
              <a:cxn ang="0">
                <a:pos x="86" y="75"/>
              </a:cxn>
              <a:cxn ang="0">
                <a:pos x="72" y="69"/>
              </a:cxn>
              <a:cxn ang="0">
                <a:pos x="72" y="58"/>
              </a:cxn>
              <a:cxn ang="0">
                <a:pos x="77" y="45"/>
              </a:cxn>
              <a:cxn ang="0">
                <a:pos x="83" y="38"/>
              </a:cxn>
              <a:cxn ang="0">
                <a:pos x="79" y="30"/>
              </a:cxn>
              <a:cxn ang="0">
                <a:pos x="80" y="18"/>
              </a:cxn>
              <a:cxn ang="0">
                <a:pos x="58" y="0"/>
              </a:cxn>
              <a:cxn ang="0">
                <a:pos x="35" y="18"/>
              </a:cxn>
              <a:cxn ang="0">
                <a:pos x="36" y="30"/>
              </a:cxn>
              <a:cxn ang="0">
                <a:pos x="33" y="38"/>
              </a:cxn>
              <a:cxn ang="0">
                <a:pos x="38" y="45"/>
              </a:cxn>
              <a:cxn ang="0">
                <a:pos x="44" y="58"/>
              </a:cxn>
              <a:cxn ang="0">
                <a:pos x="44" y="69"/>
              </a:cxn>
              <a:cxn ang="0">
                <a:pos x="30" y="75"/>
              </a:cxn>
              <a:cxn ang="0">
                <a:pos x="4" y="89"/>
              </a:cxn>
              <a:cxn ang="0">
                <a:pos x="1" y="116"/>
              </a:cxn>
              <a:cxn ang="0">
                <a:pos x="114" y="116"/>
              </a:cxn>
              <a:cxn ang="0">
                <a:pos x="112" y="89"/>
              </a:cxn>
            </a:cxnLst>
            <a:rect l="0" t="0" r="r" b="b"/>
            <a:pathLst>
              <a:path w="115" h="116">
                <a:moveTo>
                  <a:pt x="112" y="89"/>
                </a:moveTo>
                <a:cubicBezTo>
                  <a:pt x="109" y="83"/>
                  <a:pt x="97" y="80"/>
                  <a:pt x="86" y="75"/>
                </a:cubicBezTo>
                <a:cubicBezTo>
                  <a:pt x="75" y="71"/>
                  <a:pt x="72" y="69"/>
                  <a:pt x="72" y="69"/>
                </a:cubicBezTo>
                <a:cubicBezTo>
                  <a:pt x="72" y="58"/>
                  <a:pt x="72" y="58"/>
                  <a:pt x="72" y="58"/>
                </a:cubicBezTo>
                <a:cubicBezTo>
                  <a:pt x="72" y="58"/>
                  <a:pt x="76" y="55"/>
                  <a:pt x="77" y="45"/>
                </a:cubicBezTo>
                <a:cubicBezTo>
                  <a:pt x="80" y="45"/>
                  <a:pt x="83" y="41"/>
                  <a:pt x="83" y="38"/>
                </a:cubicBezTo>
                <a:cubicBezTo>
                  <a:pt x="83" y="36"/>
                  <a:pt x="83" y="29"/>
                  <a:pt x="79" y="30"/>
                </a:cubicBezTo>
                <a:cubicBezTo>
                  <a:pt x="80" y="25"/>
                  <a:pt x="81" y="20"/>
                  <a:pt x="80" y="18"/>
                </a:cubicBezTo>
                <a:cubicBezTo>
                  <a:pt x="80" y="9"/>
                  <a:pt x="71" y="0"/>
                  <a:pt x="58" y="0"/>
                </a:cubicBezTo>
                <a:cubicBezTo>
                  <a:pt x="45" y="0"/>
                  <a:pt x="36" y="9"/>
                  <a:pt x="35" y="18"/>
                </a:cubicBezTo>
                <a:cubicBezTo>
                  <a:pt x="35" y="20"/>
                  <a:pt x="35" y="25"/>
                  <a:pt x="36" y="30"/>
                </a:cubicBezTo>
                <a:cubicBezTo>
                  <a:pt x="33" y="29"/>
                  <a:pt x="32" y="36"/>
                  <a:pt x="33" y="38"/>
                </a:cubicBezTo>
                <a:cubicBezTo>
                  <a:pt x="33" y="41"/>
                  <a:pt x="35" y="45"/>
                  <a:pt x="38" y="45"/>
                </a:cubicBezTo>
                <a:cubicBezTo>
                  <a:pt x="39" y="55"/>
                  <a:pt x="44" y="58"/>
                  <a:pt x="44" y="58"/>
                </a:cubicBezTo>
                <a:cubicBezTo>
                  <a:pt x="44" y="69"/>
                  <a:pt x="44" y="69"/>
                  <a:pt x="44" y="69"/>
                </a:cubicBezTo>
                <a:cubicBezTo>
                  <a:pt x="44" y="69"/>
                  <a:pt x="41" y="71"/>
                  <a:pt x="30" y="75"/>
                </a:cubicBezTo>
                <a:cubicBezTo>
                  <a:pt x="18" y="80"/>
                  <a:pt x="7" y="83"/>
                  <a:pt x="4" y="89"/>
                </a:cubicBezTo>
                <a:cubicBezTo>
                  <a:pt x="0" y="93"/>
                  <a:pt x="1" y="116"/>
                  <a:pt x="1" y="116"/>
                </a:cubicBezTo>
                <a:cubicBezTo>
                  <a:pt x="114" y="116"/>
                  <a:pt x="114" y="116"/>
                  <a:pt x="114" y="116"/>
                </a:cubicBezTo>
                <a:cubicBezTo>
                  <a:pt x="114" y="116"/>
                  <a:pt x="115" y="93"/>
                  <a:pt x="112" y="8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13" name="Group 112"/>
          <p:cNvGrpSpPr/>
          <p:nvPr/>
        </p:nvGrpSpPr>
        <p:grpSpPr>
          <a:xfrm>
            <a:off x="7883227" y="4349023"/>
            <a:ext cx="332673" cy="250839"/>
            <a:chOff x="857250" y="3806825"/>
            <a:chExt cx="296863" cy="223838"/>
          </a:xfrm>
          <a:solidFill>
            <a:schemeClr val="bg1"/>
          </a:solidFill>
        </p:grpSpPr>
        <p:sp>
          <p:nvSpPr>
            <p:cNvPr id="114" name="Freeform 148"/>
            <p:cNvSpPr>
              <a:spLocks noEditPoints="1"/>
            </p:cNvSpPr>
            <p:nvPr/>
          </p:nvSpPr>
          <p:spPr bwMode="auto">
            <a:xfrm>
              <a:off x="857250" y="3806825"/>
              <a:ext cx="296863" cy="223838"/>
            </a:xfrm>
            <a:custGeom>
              <a:avLst/>
              <a:gdLst/>
              <a:ahLst/>
              <a:cxnLst>
                <a:cxn ang="0">
                  <a:pos x="102" y="0"/>
                </a:cxn>
                <a:cxn ang="0">
                  <a:pos x="15" y="0"/>
                </a:cxn>
                <a:cxn ang="0">
                  <a:pos x="0" y="14"/>
                </a:cxn>
                <a:cxn ang="0">
                  <a:pos x="0" y="72"/>
                </a:cxn>
                <a:cxn ang="0">
                  <a:pos x="15" y="87"/>
                </a:cxn>
                <a:cxn ang="0">
                  <a:pos x="102" y="87"/>
                </a:cxn>
                <a:cxn ang="0">
                  <a:pos x="116" y="72"/>
                </a:cxn>
                <a:cxn ang="0">
                  <a:pos x="116" y="14"/>
                </a:cxn>
                <a:cxn ang="0">
                  <a:pos x="102" y="0"/>
                </a:cxn>
                <a:cxn ang="0">
                  <a:pos x="109" y="72"/>
                </a:cxn>
                <a:cxn ang="0">
                  <a:pos x="102" y="79"/>
                </a:cxn>
                <a:cxn ang="0">
                  <a:pos x="15" y="79"/>
                </a:cxn>
                <a:cxn ang="0">
                  <a:pos x="7" y="72"/>
                </a:cxn>
                <a:cxn ang="0">
                  <a:pos x="7" y="36"/>
                </a:cxn>
                <a:cxn ang="0">
                  <a:pos x="109" y="36"/>
                </a:cxn>
                <a:cxn ang="0">
                  <a:pos x="109" y="72"/>
                </a:cxn>
                <a:cxn ang="0">
                  <a:pos x="109" y="21"/>
                </a:cxn>
                <a:cxn ang="0">
                  <a:pos x="7" y="21"/>
                </a:cxn>
                <a:cxn ang="0">
                  <a:pos x="7" y="14"/>
                </a:cxn>
                <a:cxn ang="0">
                  <a:pos x="15" y="7"/>
                </a:cxn>
                <a:cxn ang="0">
                  <a:pos x="102" y="7"/>
                </a:cxn>
                <a:cxn ang="0">
                  <a:pos x="109" y="14"/>
                </a:cxn>
                <a:cxn ang="0">
                  <a:pos x="109" y="21"/>
                </a:cxn>
              </a:cxnLst>
              <a:rect l="0" t="0" r="r" b="b"/>
              <a:pathLst>
                <a:path w="116" h="87">
                  <a:moveTo>
                    <a:pt x="102" y="0"/>
                  </a:moveTo>
                  <a:cubicBezTo>
                    <a:pt x="15" y="0"/>
                    <a:pt x="15" y="0"/>
                    <a:pt x="15" y="0"/>
                  </a:cubicBezTo>
                  <a:cubicBezTo>
                    <a:pt x="7" y="0"/>
                    <a:pt x="0" y="6"/>
                    <a:pt x="0" y="14"/>
                  </a:cubicBezTo>
                  <a:cubicBezTo>
                    <a:pt x="0" y="72"/>
                    <a:pt x="0" y="72"/>
                    <a:pt x="0" y="72"/>
                  </a:cubicBezTo>
                  <a:cubicBezTo>
                    <a:pt x="0" y="80"/>
                    <a:pt x="7" y="87"/>
                    <a:pt x="15" y="87"/>
                  </a:cubicBezTo>
                  <a:cubicBezTo>
                    <a:pt x="102" y="87"/>
                    <a:pt x="102" y="87"/>
                    <a:pt x="102" y="87"/>
                  </a:cubicBezTo>
                  <a:cubicBezTo>
                    <a:pt x="110" y="87"/>
                    <a:pt x="116" y="80"/>
                    <a:pt x="116" y="72"/>
                  </a:cubicBezTo>
                  <a:cubicBezTo>
                    <a:pt x="116" y="14"/>
                    <a:pt x="116" y="14"/>
                    <a:pt x="116" y="14"/>
                  </a:cubicBezTo>
                  <a:cubicBezTo>
                    <a:pt x="116" y="6"/>
                    <a:pt x="110" y="0"/>
                    <a:pt x="102" y="0"/>
                  </a:cubicBezTo>
                  <a:close/>
                  <a:moveTo>
                    <a:pt x="109" y="72"/>
                  </a:moveTo>
                  <a:cubicBezTo>
                    <a:pt x="109" y="76"/>
                    <a:pt x="106" y="79"/>
                    <a:pt x="102" y="79"/>
                  </a:cubicBezTo>
                  <a:cubicBezTo>
                    <a:pt x="15" y="79"/>
                    <a:pt x="15" y="79"/>
                    <a:pt x="15" y="79"/>
                  </a:cubicBezTo>
                  <a:cubicBezTo>
                    <a:pt x="11" y="79"/>
                    <a:pt x="7" y="76"/>
                    <a:pt x="7" y="72"/>
                  </a:cubicBezTo>
                  <a:cubicBezTo>
                    <a:pt x="7" y="36"/>
                    <a:pt x="7" y="36"/>
                    <a:pt x="7" y="36"/>
                  </a:cubicBezTo>
                  <a:cubicBezTo>
                    <a:pt x="109" y="36"/>
                    <a:pt x="109" y="36"/>
                    <a:pt x="109" y="36"/>
                  </a:cubicBezTo>
                  <a:lnTo>
                    <a:pt x="109" y="72"/>
                  </a:lnTo>
                  <a:close/>
                  <a:moveTo>
                    <a:pt x="109" y="21"/>
                  </a:moveTo>
                  <a:cubicBezTo>
                    <a:pt x="7" y="21"/>
                    <a:pt x="7" y="21"/>
                    <a:pt x="7" y="21"/>
                  </a:cubicBezTo>
                  <a:cubicBezTo>
                    <a:pt x="7" y="14"/>
                    <a:pt x="7" y="14"/>
                    <a:pt x="7" y="14"/>
                  </a:cubicBezTo>
                  <a:cubicBezTo>
                    <a:pt x="7" y="10"/>
                    <a:pt x="11" y="7"/>
                    <a:pt x="15" y="7"/>
                  </a:cubicBezTo>
                  <a:cubicBezTo>
                    <a:pt x="102" y="7"/>
                    <a:pt x="102" y="7"/>
                    <a:pt x="102" y="7"/>
                  </a:cubicBezTo>
                  <a:cubicBezTo>
                    <a:pt x="106" y="7"/>
                    <a:pt x="109" y="10"/>
                    <a:pt x="109" y="14"/>
                  </a:cubicBezTo>
                  <a:lnTo>
                    <a:pt x="109"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5" name="Rectangle 149"/>
            <p:cNvSpPr>
              <a:spLocks noChangeArrowheads="1"/>
            </p:cNvSpPr>
            <p:nvPr/>
          </p:nvSpPr>
          <p:spPr bwMode="auto">
            <a:xfrm>
              <a:off x="895350" y="3917950"/>
              <a:ext cx="1111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6" name="Rectangle 150"/>
            <p:cNvSpPr>
              <a:spLocks noChangeArrowheads="1"/>
            </p:cNvSpPr>
            <p:nvPr/>
          </p:nvSpPr>
          <p:spPr bwMode="auto">
            <a:xfrm>
              <a:off x="895350" y="3956050"/>
              <a:ext cx="3651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7" name="Rectangle 151"/>
            <p:cNvSpPr>
              <a:spLocks noChangeArrowheads="1"/>
            </p:cNvSpPr>
            <p:nvPr/>
          </p:nvSpPr>
          <p:spPr bwMode="auto">
            <a:xfrm>
              <a:off x="1062038" y="3917950"/>
              <a:ext cx="57150" cy="381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18" name="Freeform 153"/>
          <p:cNvSpPr>
            <a:spLocks/>
          </p:cNvSpPr>
          <p:nvPr/>
        </p:nvSpPr>
        <p:spPr bwMode="auto">
          <a:xfrm>
            <a:off x="5837638" y="4327603"/>
            <a:ext cx="309862" cy="308158"/>
          </a:xfrm>
          <a:custGeom>
            <a:avLst/>
            <a:gdLst/>
            <a:ahLst/>
            <a:cxnLst>
              <a:cxn ang="0">
                <a:pos x="91" y="89"/>
              </a:cxn>
              <a:cxn ang="0">
                <a:pos x="80" y="98"/>
              </a:cxn>
              <a:cxn ang="0">
                <a:pos x="43" y="98"/>
              </a:cxn>
              <a:cxn ang="0">
                <a:pos x="38" y="91"/>
              </a:cxn>
              <a:cxn ang="0">
                <a:pos x="43" y="76"/>
              </a:cxn>
              <a:cxn ang="0">
                <a:pos x="101" y="76"/>
              </a:cxn>
              <a:cxn ang="0">
                <a:pos x="113" y="26"/>
              </a:cxn>
              <a:cxn ang="0">
                <a:pos x="21" y="13"/>
              </a:cxn>
              <a:cxn ang="0">
                <a:pos x="13" y="8"/>
              </a:cxn>
              <a:cxn ang="0">
                <a:pos x="14" y="7"/>
              </a:cxn>
              <a:cxn ang="0">
                <a:pos x="7" y="0"/>
              </a:cxn>
              <a:cxn ang="0">
                <a:pos x="0" y="7"/>
              </a:cxn>
              <a:cxn ang="0">
                <a:pos x="7" y="14"/>
              </a:cxn>
              <a:cxn ang="0">
                <a:pos x="8" y="14"/>
              </a:cxn>
              <a:cxn ang="0">
                <a:pos x="17" y="19"/>
              </a:cxn>
              <a:cxn ang="0">
                <a:pos x="31" y="76"/>
              </a:cxn>
              <a:cxn ang="0">
                <a:pos x="35" y="76"/>
              </a:cxn>
              <a:cxn ang="0">
                <a:pos x="31" y="88"/>
              </a:cxn>
              <a:cxn ang="0">
                <a:pos x="31" y="88"/>
              </a:cxn>
              <a:cxn ang="0">
                <a:pos x="19" y="100"/>
              </a:cxn>
              <a:cxn ang="0">
                <a:pos x="31" y="112"/>
              </a:cxn>
              <a:cxn ang="0">
                <a:pos x="42" y="105"/>
              </a:cxn>
              <a:cxn ang="0">
                <a:pos x="80" y="105"/>
              </a:cxn>
              <a:cxn ang="0">
                <a:pos x="91" y="112"/>
              </a:cxn>
              <a:cxn ang="0">
                <a:pos x="103" y="101"/>
              </a:cxn>
              <a:cxn ang="0">
                <a:pos x="91" y="89"/>
              </a:cxn>
            </a:cxnLst>
            <a:rect l="0" t="0" r="r" b="b"/>
            <a:pathLst>
              <a:path w="113" h="112">
                <a:moveTo>
                  <a:pt x="91" y="89"/>
                </a:moveTo>
                <a:cubicBezTo>
                  <a:pt x="86" y="89"/>
                  <a:pt x="81" y="93"/>
                  <a:pt x="80" y="98"/>
                </a:cubicBezTo>
                <a:cubicBezTo>
                  <a:pt x="43" y="98"/>
                  <a:pt x="43" y="98"/>
                  <a:pt x="43" y="98"/>
                </a:cubicBezTo>
                <a:cubicBezTo>
                  <a:pt x="42" y="95"/>
                  <a:pt x="41" y="92"/>
                  <a:pt x="38" y="91"/>
                </a:cubicBezTo>
                <a:cubicBezTo>
                  <a:pt x="43" y="76"/>
                  <a:pt x="43" y="76"/>
                  <a:pt x="43" y="76"/>
                </a:cubicBezTo>
                <a:cubicBezTo>
                  <a:pt x="101" y="76"/>
                  <a:pt x="101" y="76"/>
                  <a:pt x="101" y="76"/>
                </a:cubicBezTo>
                <a:cubicBezTo>
                  <a:pt x="113" y="26"/>
                  <a:pt x="113" y="26"/>
                  <a:pt x="113" y="26"/>
                </a:cubicBezTo>
                <a:cubicBezTo>
                  <a:pt x="21" y="13"/>
                  <a:pt x="21" y="13"/>
                  <a:pt x="21" y="13"/>
                </a:cubicBezTo>
                <a:cubicBezTo>
                  <a:pt x="13" y="8"/>
                  <a:pt x="13" y="8"/>
                  <a:pt x="13" y="8"/>
                </a:cubicBezTo>
                <a:cubicBezTo>
                  <a:pt x="14" y="7"/>
                  <a:pt x="14" y="7"/>
                  <a:pt x="14" y="7"/>
                </a:cubicBezTo>
                <a:cubicBezTo>
                  <a:pt x="14" y="3"/>
                  <a:pt x="10" y="0"/>
                  <a:pt x="7" y="0"/>
                </a:cubicBezTo>
                <a:cubicBezTo>
                  <a:pt x="3" y="0"/>
                  <a:pt x="0" y="3"/>
                  <a:pt x="0" y="7"/>
                </a:cubicBezTo>
                <a:cubicBezTo>
                  <a:pt x="0" y="11"/>
                  <a:pt x="3" y="14"/>
                  <a:pt x="7" y="14"/>
                </a:cubicBezTo>
                <a:cubicBezTo>
                  <a:pt x="8" y="14"/>
                  <a:pt x="8" y="14"/>
                  <a:pt x="8" y="14"/>
                </a:cubicBezTo>
                <a:cubicBezTo>
                  <a:pt x="17" y="19"/>
                  <a:pt x="17" y="19"/>
                  <a:pt x="17" y="19"/>
                </a:cubicBezTo>
                <a:cubicBezTo>
                  <a:pt x="31" y="76"/>
                  <a:pt x="31" y="76"/>
                  <a:pt x="31" y="76"/>
                </a:cubicBezTo>
                <a:cubicBezTo>
                  <a:pt x="35" y="76"/>
                  <a:pt x="35" y="76"/>
                  <a:pt x="35" y="76"/>
                </a:cubicBezTo>
                <a:cubicBezTo>
                  <a:pt x="31" y="88"/>
                  <a:pt x="31" y="88"/>
                  <a:pt x="31" y="88"/>
                </a:cubicBezTo>
                <a:cubicBezTo>
                  <a:pt x="31" y="88"/>
                  <a:pt x="31" y="88"/>
                  <a:pt x="31" y="88"/>
                </a:cubicBezTo>
                <a:cubicBezTo>
                  <a:pt x="24" y="88"/>
                  <a:pt x="19" y="94"/>
                  <a:pt x="19" y="100"/>
                </a:cubicBezTo>
                <a:cubicBezTo>
                  <a:pt x="19" y="107"/>
                  <a:pt x="24" y="112"/>
                  <a:pt x="31" y="112"/>
                </a:cubicBezTo>
                <a:cubicBezTo>
                  <a:pt x="36" y="112"/>
                  <a:pt x="40" y="109"/>
                  <a:pt x="42" y="105"/>
                </a:cubicBezTo>
                <a:cubicBezTo>
                  <a:pt x="80" y="105"/>
                  <a:pt x="80" y="105"/>
                  <a:pt x="80" y="105"/>
                </a:cubicBezTo>
                <a:cubicBezTo>
                  <a:pt x="82" y="109"/>
                  <a:pt x="86" y="112"/>
                  <a:pt x="91" y="112"/>
                </a:cubicBezTo>
                <a:cubicBezTo>
                  <a:pt x="98" y="112"/>
                  <a:pt x="103" y="107"/>
                  <a:pt x="103" y="101"/>
                </a:cubicBezTo>
                <a:cubicBezTo>
                  <a:pt x="103" y="94"/>
                  <a:pt x="98" y="89"/>
                  <a:pt x="91" y="8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19" name="Group 118"/>
          <p:cNvGrpSpPr/>
          <p:nvPr/>
        </p:nvGrpSpPr>
        <p:grpSpPr>
          <a:xfrm>
            <a:off x="9882592" y="4353994"/>
            <a:ext cx="319965" cy="279335"/>
            <a:chOff x="1450975" y="3768725"/>
            <a:chExt cx="300038" cy="261938"/>
          </a:xfrm>
          <a:solidFill>
            <a:schemeClr val="bg1"/>
          </a:solidFill>
        </p:grpSpPr>
        <p:sp>
          <p:nvSpPr>
            <p:cNvPr id="120" name="Oval 154"/>
            <p:cNvSpPr>
              <a:spLocks noChangeArrowheads="1"/>
            </p:cNvSpPr>
            <p:nvPr/>
          </p:nvSpPr>
          <p:spPr bwMode="auto">
            <a:xfrm>
              <a:off x="1489075"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Oval 155"/>
            <p:cNvSpPr>
              <a:spLocks noChangeArrowheads="1"/>
            </p:cNvSpPr>
            <p:nvPr/>
          </p:nvSpPr>
          <p:spPr bwMode="auto">
            <a:xfrm>
              <a:off x="1655763"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156"/>
            <p:cNvSpPr>
              <a:spLocks noEditPoints="1"/>
            </p:cNvSpPr>
            <p:nvPr/>
          </p:nvSpPr>
          <p:spPr bwMode="auto">
            <a:xfrm>
              <a:off x="1450975" y="3768725"/>
              <a:ext cx="300038" cy="204788"/>
            </a:xfrm>
            <a:custGeom>
              <a:avLst/>
              <a:gdLst/>
              <a:ahLst/>
              <a:cxnLst>
                <a:cxn ang="0">
                  <a:pos x="113" y="0"/>
                </a:cxn>
                <a:cxn ang="0">
                  <a:pos x="40" y="0"/>
                </a:cxn>
                <a:cxn ang="0">
                  <a:pos x="37" y="4"/>
                </a:cxn>
                <a:cxn ang="0">
                  <a:pos x="37" y="15"/>
                </a:cxn>
                <a:cxn ang="0">
                  <a:pos x="19" y="15"/>
                </a:cxn>
                <a:cxn ang="0">
                  <a:pos x="13" y="18"/>
                </a:cxn>
                <a:cxn ang="0">
                  <a:pos x="2" y="40"/>
                </a:cxn>
                <a:cxn ang="0">
                  <a:pos x="0" y="47"/>
                </a:cxn>
                <a:cxn ang="0">
                  <a:pos x="0" y="69"/>
                </a:cxn>
                <a:cxn ang="0">
                  <a:pos x="3" y="75"/>
                </a:cxn>
                <a:cxn ang="0">
                  <a:pos x="5" y="77"/>
                </a:cxn>
                <a:cxn ang="0">
                  <a:pos x="9" y="79"/>
                </a:cxn>
                <a:cxn ang="0">
                  <a:pos x="29" y="65"/>
                </a:cxn>
                <a:cxn ang="0">
                  <a:pos x="50" y="80"/>
                </a:cxn>
                <a:cxn ang="0">
                  <a:pos x="74" y="80"/>
                </a:cxn>
                <a:cxn ang="0">
                  <a:pos x="95" y="65"/>
                </a:cxn>
                <a:cxn ang="0">
                  <a:pos x="115" y="79"/>
                </a:cxn>
                <a:cxn ang="0">
                  <a:pos x="117" y="76"/>
                </a:cxn>
                <a:cxn ang="0">
                  <a:pos x="117" y="4"/>
                </a:cxn>
                <a:cxn ang="0">
                  <a:pos x="113" y="0"/>
                </a:cxn>
                <a:cxn ang="0">
                  <a:pos x="37" y="44"/>
                </a:cxn>
                <a:cxn ang="0">
                  <a:pos x="15" y="44"/>
                </a:cxn>
                <a:cxn ang="0">
                  <a:pos x="22" y="22"/>
                </a:cxn>
                <a:cxn ang="0">
                  <a:pos x="37" y="22"/>
                </a:cxn>
                <a:cxn ang="0">
                  <a:pos x="37" y="44"/>
                </a:cxn>
              </a:cxnLst>
              <a:rect l="0" t="0" r="r" b="b"/>
              <a:pathLst>
                <a:path w="117" h="80">
                  <a:moveTo>
                    <a:pt x="113" y="0"/>
                  </a:moveTo>
                  <a:cubicBezTo>
                    <a:pt x="40" y="0"/>
                    <a:pt x="40" y="0"/>
                    <a:pt x="40" y="0"/>
                  </a:cubicBezTo>
                  <a:cubicBezTo>
                    <a:pt x="38" y="0"/>
                    <a:pt x="37" y="2"/>
                    <a:pt x="37" y="4"/>
                  </a:cubicBezTo>
                  <a:cubicBezTo>
                    <a:pt x="37" y="15"/>
                    <a:pt x="37" y="15"/>
                    <a:pt x="37" y="15"/>
                  </a:cubicBezTo>
                  <a:cubicBezTo>
                    <a:pt x="19" y="15"/>
                    <a:pt x="19" y="15"/>
                    <a:pt x="19" y="15"/>
                  </a:cubicBezTo>
                  <a:cubicBezTo>
                    <a:pt x="17" y="15"/>
                    <a:pt x="14" y="16"/>
                    <a:pt x="13" y="18"/>
                  </a:cubicBezTo>
                  <a:cubicBezTo>
                    <a:pt x="2" y="40"/>
                    <a:pt x="2" y="40"/>
                    <a:pt x="2" y="40"/>
                  </a:cubicBezTo>
                  <a:cubicBezTo>
                    <a:pt x="1" y="42"/>
                    <a:pt x="0" y="45"/>
                    <a:pt x="0" y="47"/>
                  </a:cubicBezTo>
                  <a:cubicBezTo>
                    <a:pt x="0" y="69"/>
                    <a:pt x="0" y="69"/>
                    <a:pt x="0" y="69"/>
                  </a:cubicBezTo>
                  <a:cubicBezTo>
                    <a:pt x="0" y="71"/>
                    <a:pt x="2" y="74"/>
                    <a:pt x="3" y="75"/>
                  </a:cubicBezTo>
                  <a:cubicBezTo>
                    <a:pt x="5" y="77"/>
                    <a:pt x="5" y="77"/>
                    <a:pt x="5" y="77"/>
                  </a:cubicBezTo>
                  <a:cubicBezTo>
                    <a:pt x="6" y="78"/>
                    <a:pt x="8" y="79"/>
                    <a:pt x="9" y="79"/>
                  </a:cubicBezTo>
                  <a:cubicBezTo>
                    <a:pt x="12" y="71"/>
                    <a:pt x="20" y="65"/>
                    <a:pt x="29" y="65"/>
                  </a:cubicBezTo>
                  <a:cubicBezTo>
                    <a:pt x="39" y="65"/>
                    <a:pt x="47" y="71"/>
                    <a:pt x="50" y="80"/>
                  </a:cubicBezTo>
                  <a:cubicBezTo>
                    <a:pt x="74" y="80"/>
                    <a:pt x="74" y="80"/>
                    <a:pt x="74" y="80"/>
                  </a:cubicBezTo>
                  <a:cubicBezTo>
                    <a:pt x="77" y="71"/>
                    <a:pt x="85" y="65"/>
                    <a:pt x="95" y="65"/>
                  </a:cubicBezTo>
                  <a:cubicBezTo>
                    <a:pt x="104" y="65"/>
                    <a:pt x="112" y="71"/>
                    <a:pt x="115" y="79"/>
                  </a:cubicBezTo>
                  <a:cubicBezTo>
                    <a:pt x="116" y="78"/>
                    <a:pt x="117" y="77"/>
                    <a:pt x="117" y="76"/>
                  </a:cubicBezTo>
                  <a:cubicBezTo>
                    <a:pt x="117" y="4"/>
                    <a:pt x="117" y="4"/>
                    <a:pt x="117" y="4"/>
                  </a:cubicBezTo>
                  <a:cubicBezTo>
                    <a:pt x="117" y="2"/>
                    <a:pt x="115" y="0"/>
                    <a:pt x="113" y="0"/>
                  </a:cubicBezTo>
                  <a:close/>
                  <a:moveTo>
                    <a:pt x="37" y="44"/>
                  </a:moveTo>
                  <a:cubicBezTo>
                    <a:pt x="15" y="44"/>
                    <a:pt x="15" y="44"/>
                    <a:pt x="15" y="44"/>
                  </a:cubicBezTo>
                  <a:cubicBezTo>
                    <a:pt x="22" y="22"/>
                    <a:pt x="22" y="22"/>
                    <a:pt x="22" y="22"/>
                  </a:cubicBezTo>
                  <a:cubicBezTo>
                    <a:pt x="37" y="22"/>
                    <a:pt x="37" y="22"/>
                    <a:pt x="37" y="22"/>
                  </a:cubicBezTo>
                  <a:lnTo>
                    <a:pt x="37"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3227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nodeType="after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111"/>
                                        </p:tgtEl>
                                        <p:attrNameLst>
                                          <p:attrName>style.visibility</p:attrName>
                                        </p:attrNameLst>
                                      </p:cBhvr>
                                      <p:to>
                                        <p:strVal val="visible"/>
                                      </p:to>
                                    </p:set>
                                    <p:anim calcmode="lin" valueType="num">
                                      <p:cBhvr>
                                        <p:cTn id="12" dur="500" fill="hold"/>
                                        <p:tgtEl>
                                          <p:spTgt spid="111"/>
                                        </p:tgtEl>
                                        <p:attrNameLst>
                                          <p:attrName>ppt_w</p:attrName>
                                        </p:attrNameLst>
                                      </p:cBhvr>
                                      <p:tavLst>
                                        <p:tav tm="0">
                                          <p:val>
                                            <p:fltVal val="0"/>
                                          </p:val>
                                        </p:tav>
                                        <p:tav tm="100000">
                                          <p:val>
                                            <p:strVal val="#ppt_w"/>
                                          </p:val>
                                        </p:tav>
                                      </p:tavLst>
                                    </p:anim>
                                    <p:anim calcmode="lin" valueType="num">
                                      <p:cBhvr>
                                        <p:cTn id="13" dur="500" fill="hold"/>
                                        <p:tgtEl>
                                          <p:spTgt spid="111"/>
                                        </p:tgtEl>
                                        <p:attrNameLst>
                                          <p:attrName>ppt_h</p:attrName>
                                        </p:attrNameLst>
                                      </p:cBhvr>
                                      <p:tavLst>
                                        <p:tav tm="0">
                                          <p:val>
                                            <p:fltVal val="0"/>
                                          </p:val>
                                        </p:tav>
                                        <p:tav tm="100000">
                                          <p:val>
                                            <p:strVal val="#ppt_h"/>
                                          </p:val>
                                        </p:tav>
                                      </p:tavLst>
                                    </p:anim>
                                    <p:animEffect transition="in" filter="fade">
                                      <p:cBhvr>
                                        <p:cTn id="14" dur="500"/>
                                        <p:tgtEl>
                                          <p:spTgt spid="111"/>
                                        </p:tgtEl>
                                      </p:cBhvr>
                                    </p:animEffect>
                                  </p:childTnLst>
                                </p:cTn>
                              </p:par>
                              <p:par>
                                <p:cTn id="15" presetID="2" presetClass="entr" presetSubtype="2" accel="20000" decel="80000" fill="hold" grpId="0" nodeType="withEffect">
                                  <p:stCondLst>
                                    <p:cond delay="0"/>
                                  </p:stCondLst>
                                  <p:childTnLst>
                                    <p:set>
                                      <p:cBhvr>
                                        <p:cTn id="16" dur="1" fill="hold">
                                          <p:stCondLst>
                                            <p:cond delay="0"/>
                                          </p:stCondLst>
                                        </p:cTn>
                                        <p:tgtEl>
                                          <p:spTgt spid="101"/>
                                        </p:tgtEl>
                                        <p:attrNameLst>
                                          <p:attrName>style.visibility</p:attrName>
                                        </p:attrNameLst>
                                      </p:cBhvr>
                                      <p:to>
                                        <p:strVal val="visible"/>
                                      </p:to>
                                    </p:set>
                                    <p:anim calcmode="lin" valueType="num">
                                      <p:cBhvr additive="base">
                                        <p:cTn id="17" dur="500" fill="hold"/>
                                        <p:tgtEl>
                                          <p:spTgt spid="101"/>
                                        </p:tgtEl>
                                        <p:attrNameLst>
                                          <p:attrName>ppt_x</p:attrName>
                                        </p:attrNameLst>
                                      </p:cBhvr>
                                      <p:tavLst>
                                        <p:tav tm="0">
                                          <p:val>
                                            <p:strVal val="1+#ppt_w/2"/>
                                          </p:val>
                                        </p:tav>
                                        <p:tav tm="100000">
                                          <p:val>
                                            <p:strVal val="#ppt_x"/>
                                          </p:val>
                                        </p:tav>
                                      </p:tavLst>
                                    </p:anim>
                                    <p:anim calcmode="lin" valueType="num">
                                      <p:cBhvr additive="base">
                                        <p:cTn id="18" dur="500" fill="hold"/>
                                        <p:tgtEl>
                                          <p:spTgt spid="101"/>
                                        </p:tgtEl>
                                        <p:attrNameLst>
                                          <p:attrName>ppt_y</p:attrName>
                                        </p:attrNameLst>
                                      </p:cBhvr>
                                      <p:tavLst>
                                        <p:tav tm="0">
                                          <p:val>
                                            <p:strVal val="#ppt_y"/>
                                          </p:val>
                                        </p:tav>
                                        <p:tav tm="100000">
                                          <p:val>
                                            <p:strVal val="#ppt_y"/>
                                          </p:val>
                                        </p:tav>
                                      </p:tavLst>
                                    </p:anim>
                                  </p:childTnLst>
                                </p:cTn>
                              </p:par>
                            </p:childTnLst>
                          </p:cTn>
                        </p:par>
                        <p:par>
                          <p:cTn id="19" fill="hold">
                            <p:stCondLst>
                              <p:cond delay="1000"/>
                            </p:stCondLst>
                            <p:childTnLst>
                              <p:par>
                                <p:cTn id="20" presetID="2" presetClass="entr" presetSubtype="8" accel="20000" decel="80000" fill="hold" nodeType="afterEffect">
                                  <p:stCondLst>
                                    <p:cond delay="0"/>
                                  </p:stCondLst>
                                  <p:childTnLst>
                                    <p:set>
                                      <p:cBhvr>
                                        <p:cTn id="21" dur="1" fill="hold">
                                          <p:stCondLst>
                                            <p:cond delay="0"/>
                                          </p:stCondLst>
                                        </p:cTn>
                                        <p:tgtEl>
                                          <p:spTgt spid="45"/>
                                        </p:tgtEl>
                                        <p:attrNameLst>
                                          <p:attrName>style.visibility</p:attrName>
                                        </p:attrNameLst>
                                      </p:cBhvr>
                                      <p:to>
                                        <p:strVal val="visible"/>
                                      </p:to>
                                    </p:set>
                                    <p:anim calcmode="lin" valueType="num">
                                      <p:cBhvr additive="base">
                                        <p:cTn id="22" dur="500" fill="hold"/>
                                        <p:tgtEl>
                                          <p:spTgt spid="45"/>
                                        </p:tgtEl>
                                        <p:attrNameLst>
                                          <p:attrName>ppt_x</p:attrName>
                                        </p:attrNameLst>
                                      </p:cBhvr>
                                      <p:tavLst>
                                        <p:tav tm="0">
                                          <p:val>
                                            <p:strVal val="0-#ppt_w/2"/>
                                          </p:val>
                                        </p:tav>
                                        <p:tav tm="100000">
                                          <p:val>
                                            <p:strVal val="#ppt_x"/>
                                          </p:val>
                                        </p:tav>
                                      </p:tavLst>
                                    </p:anim>
                                    <p:anim calcmode="lin" valueType="num">
                                      <p:cBhvr additive="base">
                                        <p:cTn id="23" dur="500" fill="hold"/>
                                        <p:tgtEl>
                                          <p:spTgt spid="45"/>
                                        </p:tgtEl>
                                        <p:attrNameLst>
                                          <p:attrName>ppt_y</p:attrName>
                                        </p:attrNameLst>
                                      </p:cBhvr>
                                      <p:tavLst>
                                        <p:tav tm="0">
                                          <p:val>
                                            <p:strVal val="#ppt_y"/>
                                          </p:val>
                                        </p:tav>
                                        <p:tav tm="100000">
                                          <p:val>
                                            <p:strVal val="#ppt_y"/>
                                          </p:val>
                                        </p:tav>
                                      </p:tavLst>
                                    </p:anim>
                                  </p:childTnLst>
                                </p:cTn>
                              </p:par>
                            </p:childTnLst>
                          </p:cTn>
                        </p:par>
                        <p:par>
                          <p:cTn id="24" fill="hold">
                            <p:stCondLst>
                              <p:cond delay="1500"/>
                            </p:stCondLst>
                            <p:childTnLst>
                              <p:par>
                                <p:cTn id="25" presetID="53" presetClass="entr" presetSubtype="16" fill="hold" grpId="0" nodeType="afterEffect">
                                  <p:stCondLst>
                                    <p:cond delay="0"/>
                                  </p:stCondLst>
                                  <p:childTnLst>
                                    <p:set>
                                      <p:cBhvr>
                                        <p:cTn id="26" dur="1" fill="hold">
                                          <p:stCondLst>
                                            <p:cond delay="0"/>
                                          </p:stCondLst>
                                        </p:cTn>
                                        <p:tgtEl>
                                          <p:spTgt spid="112"/>
                                        </p:tgtEl>
                                        <p:attrNameLst>
                                          <p:attrName>style.visibility</p:attrName>
                                        </p:attrNameLst>
                                      </p:cBhvr>
                                      <p:to>
                                        <p:strVal val="visible"/>
                                      </p:to>
                                    </p:set>
                                    <p:anim calcmode="lin" valueType="num">
                                      <p:cBhvr>
                                        <p:cTn id="27" dur="500" fill="hold"/>
                                        <p:tgtEl>
                                          <p:spTgt spid="112"/>
                                        </p:tgtEl>
                                        <p:attrNameLst>
                                          <p:attrName>ppt_w</p:attrName>
                                        </p:attrNameLst>
                                      </p:cBhvr>
                                      <p:tavLst>
                                        <p:tav tm="0">
                                          <p:val>
                                            <p:fltVal val="0"/>
                                          </p:val>
                                        </p:tav>
                                        <p:tav tm="100000">
                                          <p:val>
                                            <p:strVal val="#ppt_w"/>
                                          </p:val>
                                        </p:tav>
                                      </p:tavLst>
                                    </p:anim>
                                    <p:anim calcmode="lin" valueType="num">
                                      <p:cBhvr>
                                        <p:cTn id="28" dur="500" fill="hold"/>
                                        <p:tgtEl>
                                          <p:spTgt spid="112"/>
                                        </p:tgtEl>
                                        <p:attrNameLst>
                                          <p:attrName>ppt_h</p:attrName>
                                        </p:attrNameLst>
                                      </p:cBhvr>
                                      <p:tavLst>
                                        <p:tav tm="0">
                                          <p:val>
                                            <p:fltVal val="0"/>
                                          </p:val>
                                        </p:tav>
                                        <p:tav tm="100000">
                                          <p:val>
                                            <p:strVal val="#ppt_h"/>
                                          </p:val>
                                        </p:tav>
                                      </p:tavLst>
                                    </p:anim>
                                    <p:animEffect transition="in" filter="fade">
                                      <p:cBhvr>
                                        <p:cTn id="29" dur="500"/>
                                        <p:tgtEl>
                                          <p:spTgt spid="112"/>
                                        </p:tgtEl>
                                      </p:cBhvr>
                                    </p:animEffect>
                                  </p:childTnLst>
                                </p:cTn>
                              </p:par>
                              <p:par>
                                <p:cTn id="30" presetID="2" presetClass="entr" presetSubtype="2" accel="20000" decel="80000" fill="hold" grpId="0" nodeType="withEffect">
                                  <p:stCondLst>
                                    <p:cond delay="0"/>
                                  </p:stCondLst>
                                  <p:childTnLst>
                                    <p:set>
                                      <p:cBhvr>
                                        <p:cTn id="31" dur="1" fill="hold">
                                          <p:stCondLst>
                                            <p:cond delay="0"/>
                                          </p:stCondLst>
                                        </p:cTn>
                                        <p:tgtEl>
                                          <p:spTgt spid="102"/>
                                        </p:tgtEl>
                                        <p:attrNameLst>
                                          <p:attrName>style.visibility</p:attrName>
                                        </p:attrNameLst>
                                      </p:cBhvr>
                                      <p:to>
                                        <p:strVal val="visible"/>
                                      </p:to>
                                    </p:set>
                                    <p:anim calcmode="lin" valueType="num">
                                      <p:cBhvr additive="base">
                                        <p:cTn id="32" dur="500" fill="hold"/>
                                        <p:tgtEl>
                                          <p:spTgt spid="102"/>
                                        </p:tgtEl>
                                        <p:attrNameLst>
                                          <p:attrName>ppt_x</p:attrName>
                                        </p:attrNameLst>
                                      </p:cBhvr>
                                      <p:tavLst>
                                        <p:tav tm="0">
                                          <p:val>
                                            <p:strVal val="1+#ppt_w/2"/>
                                          </p:val>
                                        </p:tav>
                                        <p:tav tm="100000">
                                          <p:val>
                                            <p:strVal val="#ppt_x"/>
                                          </p:val>
                                        </p:tav>
                                      </p:tavLst>
                                    </p:anim>
                                    <p:anim calcmode="lin" valueType="num">
                                      <p:cBhvr additive="base">
                                        <p:cTn id="33" dur="500" fill="hold"/>
                                        <p:tgtEl>
                                          <p:spTgt spid="102"/>
                                        </p:tgtEl>
                                        <p:attrNameLst>
                                          <p:attrName>ppt_y</p:attrName>
                                        </p:attrNameLst>
                                      </p:cBhvr>
                                      <p:tavLst>
                                        <p:tav tm="0">
                                          <p:val>
                                            <p:strVal val="#ppt_y"/>
                                          </p:val>
                                        </p:tav>
                                        <p:tav tm="100000">
                                          <p:val>
                                            <p:strVal val="#ppt_y"/>
                                          </p:val>
                                        </p:tav>
                                      </p:tavLst>
                                    </p:anim>
                                  </p:childTnLst>
                                </p:cTn>
                              </p:par>
                            </p:childTnLst>
                          </p:cTn>
                        </p:par>
                        <p:par>
                          <p:cTn id="34" fill="hold">
                            <p:stCondLst>
                              <p:cond delay="2000"/>
                            </p:stCondLst>
                            <p:childTnLst>
                              <p:par>
                                <p:cTn id="35" presetID="2" presetClass="entr" presetSubtype="8" accel="20000" decel="80000" fill="hold" nodeType="afterEffect">
                                  <p:stCondLst>
                                    <p:cond delay="0"/>
                                  </p:stCondLst>
                                  <p:childTnLst>
                                    <p:set>
                                      <p:cBhvr>
                                        <p:cTn id="36" dur="1" fill="hold">
                                          <p:stCondLst>
                                            <p:cond delay="0"/>
                                          </p:stCondLst>
                                        </p:cTn>
                                        <p:tgtEl>
                                          <p:spTgt spid="64"/>
                                        </p:tgtEl>
                                        <p:attrNameLst>
                                          <p:attrName>style.visibility</p:attrName>
                                        </p:attrNameLst>
                                      </p:cBhvr>
                                      <p:to>
                                        <p:strVal val="visible"/>
                                      </p:to>
                                    </p:set>
                                    <p:anim calcmode="lin" valueType="num">
                                      <p:cBhvr additive="base">
                                        <p:cTn id="37" dur="500" fill="hold"/>
                                        <p:tgtEl>
                                          <p:spTgt spid="64"/>
                                        </p:tgtEl>
                                        <p:attrNameLst>
                                          <p:attrName>ppt_x</p:attrName>
                                        </p:attrNameLst>
                                      </p:cBhvr>
                                      <p:tavLst>
                                        <p:tav tm="0">
                                          <p:val>
                                            <p:strVal val="0-#ppt_w/2"/>
                                          </p:val>
                                        </p:tav>
                                        <p:tav tm="100000">
                                          <p:val>
                                            <p:strVal val="#ppt_x"/>
                                          </p:val>
                                        </p:tav>
                                      </p:tavLst>
                                    </p:anim>
                                    <p:anim calcmode="lin" valueType="num">
                                      <p:cBhvr additive="base">
                                        <p:cTn id="38" dur="500" fill="hold"/>
                                        <p:tgtEl>
                                          <p:spTgt spid="64"/>
                                        </p:tgtEl>
                                        <p:attrNameLst>
                                          <p:attrName>ppt_y</p:attrName>
                                        </p:attrNameLst>
                                      </p:cBhvr>
                                      <p:tavLst>
                                        <p:tav tm="0">
                                          <p:val>
                                            <p:strVal val="#ppt_y"/>
                                          </p:val>
                                        </p:tav>
                                        <p:tav tm="100000">
                                          <p:val>
                                            <p:strVal val="#ppt_y"/>
                                          </p:val>
                                        </p:tav>
                                      </p:tavLst>
                                    </p:anim>
                                  </p:childTnLst>
                                </p:cTn>
                              </p:par>
                            </p:childTnLst>
                          </p:cTn>
                        </p:par>
                        <p:par>
                          <p:cTn id="39" fill="hold">
                            <p:stCondLst>
                              <p:cond delay="2500"/>
                            </p:stCondLst>
                            <p:childTnLst>
                              <p:par>
                                <p:cTn id="40" presetID="53" presetClass="entr" presetSubtype="16" fill="hold" grpId="0" nodeType="afterEffect">
                                  <p:stCondLst>
                                    <p:cond delay="0"/>
                                  </p:stCondLst>
                                  <p:childTnLst>
                                    <p:set>
                                      <p:cBhvr>
                                        <p:cTn id="41" dur="1" fill="hold">
                                          <p:stCondLst>
                                            <p:cond delay="0"/>
                                          </p:stCondLst>
                                        </p:cTn>
                                        <p:tgtEl>
                                          <p:spTgt spid="118"/>
                                        </p:tgtEl>
                                        <p:attrNameLst>
                                          <p:attrName>style.visibility</p:attrName>
                                        </p:attrNameLst>
                                      </p:cBhvr>
                                      <p:to>
                                        <p:strVal val="visible"/>
                                      </p:to>
                                    </p:set>
                                    <p:anim calcmode="lin" valueType="num">
                                      <p:cBhvr>
                                        <p:cTn id="42" dur="500" fill="hold"/>
                                        <p:tgtEl>
                                          <p:spTgt spid="118"/>
                                        </p:tgtEl>
                                        <p:attrNameLst>
                                          <p:attrName>ppt_w</p:attrName>
                                        </p:attrNameLst>
                                      </p:cBhvr>
                                      <p:tavLst>
                                        <p:tav tm="0">
                                          <p:val>
                                            <p:fltVal val="0"/>
                                          </p:val>
                                        </p:tav>
                                        <p:tav tm="100000">
                                          <p:val>
                                            <p:strVal val="#ppt_w"/>
                                          </p:val>
                                        </p:tav>
                                      </p:tavLst>
                                    </p:anim>
                                    <p:anim calcmode="lin" valueType="num">
                                      <p:cBhvr>
                                        <p:cTn id="43" dur="500" fill="hold"/>
                                        <p:tgtEl>
                                          <p:spTgt spid="118"/>
                                        </p:tgtEl>
                                        <p:attrNameLst>
                                          <p:attrName>ppt_h</p:attrName>
                                        </p:attrNameLst>
                                      </p:cBhvr>
                                      <p:tavLst>
                                        <p:tav tm="0">
                                          <p:val>
                                            <p:fltVal val="0"/>
                                          </p:val>
                                        </p:tav>
                                        <p:tav tm="100000">
                                          <p:val>
                                            <p:strVal val="#ppt_h"/>
                                          </p:val>
                                        </p:tav>
                                      </p:tavLst>
                                    </p:anim>
                                    <p:animEffect transition="in" filter="fade">
                                      <p:cBhvr>
                                        <p:cTn id="44" dur="500"/>
                                        <p:tgtEl>
                                          <p:spTgt spid="118"/>
                                        </p:tgtEl>
                                      </p:cBhvr>
                                    </p:animEffect>
                                  </p:childTnLst>
                                </p:cTn>
                              </p:par>
                              <p:par>
                                <p:cTn id="45" presetID="2" presetClass="entr" presetSubtype="2" accel="20000" decel="80000" fill="hold" grpId="0" nodeType="withEffect">
                                  <p:stCondLst>
                                    <p:cond delay="0"/>
                                  </p:stCondLst>
                                  <p:childTnLst>
                                    <p:set>
                                      <p:cBhvr>
                                        <p:cTn id="46" dur="1" fill="hold">
                                          <p:stCondLst>
                                            <p:cond delay="0"/>
                                          </p:stCondLst>
                                        </p:cTn>
                                        <p:tgtEl>
                                          <p:spTgt spid="103"/>
                                        </p:tgtEl>
                                        <p:attrNameLst>
                                          <p:attrName>style.visibility</p:attrName>
                                        </p:attrNameLst>
                                      </p:cBhvr>
                                      <p:to>
                                        <p:strVal val="visible"/>
                                      </p:to>
                                    </p:set>
                                    <p:anim calcmode="lin" valueType="num">
                                      <p:cBhvr additive="base">
                                        <p:cTn id="47" dur="500" fill="hold"/>
                                        <p:tgtEl>
                                          <p:spTgt spid="103"/>
                                        </p:tgtEl>
                                        <p:attrNameLst>
                                          <p:attrName>ppt_x</p:attrName>
                                        </p:attrNameLst>
                                      </p:cBhvr>
                                      <p:tavLst>
                                        <p:tav tm="0">
                                          <p:val>
                                            <p:strVal val="1+#ppt_w/2"/>
                                          </p:val>
                                        </p:tav>
                                        <p:tav tm="100000">
                                          <p:val>
                                            <p:strVal val="#ppt_x"/>
                                          </p:val>
                                        </p:tav>
                                      </p:tavLst>
                                    </p:anim>
                                    <p:anim calcmode="lin" valueType="num">
                                      <p:cBhvr additive="base">
                                        <p:cTn id="48" dur="500" fill="hold"/>
                                        <p:tgtEl>
                                          <p:spTgt spid="103"/>
                                        </p:tgtEl>
                                        <p:attrNameLst>
                                          <p:attrName>ppt_y</p:attrName>
                                        </p:attrNameLst>
                                      </p:cBhvr>
                                      <p:tavLst>
                                        <p:tav tm="0">
                                          <p:val>
                                            <p:strVal val="#ppt_y"/>
                                          </p:val>
                                        </p:tav>
                                        <p:tav tm="100000">
                                          <p:val>
                                            <p:strVal val="#ppt_y"/>
                                          </p:val>
                                        </p:tav>
                                      </p:tavLst>
                                    </p:anim>
                                  </p:childTnLst>
                                </p:cTn>
                              </p:par>
                            </p:childTnLst>
                          </p:cTn>
                        </p:par>
                        <p:par>
                          <p:cTn id="49" fill="hold">
                            <p:stCondLst>
                              <p:cond delay="3000"/>
                            </p:stCondLst>
                            <p:childTnLst>
                              <p:par>
                                <p:cTn id="50" presetID="2" presetClass="entr" presetSubtype="8" accel="20000" decel="80000" fill="hold" nodeType="afterEffect">
                                  <p:stCondLst>
                                    <p:cond delay="0"/>
                                  </p:stCondLst>
                                  <p:childTnLst>
                                    <p:set>
                                      <p:cBhvr>
                                        <p:cTn id="51" dur="1" fill="hold">
                                          <p:stCondLst>
                                            <p:cond delay="0"/>
                                          </p:stCondLst>
                                        </p:cTn>
                                        <p:tgtEl>
                                          <p:spTgt spid="65"/>
                                        </p:tgtEl>
                                        <p:attrNameLst>
                                          <p:attrName>style.visibility</p:attrName>
                                        </p:attrNameLst>
                                      </p:cBhvr>
                                      <p:to>
                                        <p:strVal val="visible"/>
                                      </p:to>
                                    </p:set>
                                    <p:anim calcmode="lin" valueType="num">
                                      <p:cBhvr additive="base">
                                        <p:cTn id="52" dur="500" fill="hold"/>
                                        <p:tgtEl>
                                          <p:spTgt spid="65"/>
                                        </p:tgtEl>
                                        <p:attrNameLst>
                                          <p:attrName>ppt_x</p:attrName>
                                        </p:attrNameLst>
                                      </p:cBhvr>
                                      <p:tavLst>
                                        <p:tav tm="0">
                                          <p:val>
                                            <p:strVal val="0-#ppt_w/2"/>
                                          </p:val>
                                        </p:tav>
                                        <p:tav tm="100000">
                                          <p:val>
                                            <p:strVal val="#ppt_x"/>
                                          </p:val>
                                        </p:tav>
                                      </p:tavLst>
                                    </p:anim>
                                    <p:anim calcmode="lin" valueType="num">
                                      <p:cBhvr additive="base">
                                        <p:cTn id="53" dur="500" fill="hold"/>
                                        <p:tgtEl>
                                          <p:spTgt spid="65"/>
                                        </p:tgtEl>
                                        <p:attrNameLst>
                                          <p:attrName>ppt_y</p:attrName>
                                        </p:attrNameLst>
                                      </p:cBhvr>
                                      <p:tavLst>
                                        <p:tav tm="0">
                                          <p:val>
                                            <p:strVal val="#ppt_y"/>
                                          </p:val>
                                        </p:tav>
                                        <p:tav tm="100000">
                                          <p:val>
                                            <p:strVal val="#ppt_y"/>
                                          </p:val>
                                        </p:tav>
                                      </p:tavLst>
                                    </p:anim>
                                  </p:childTnLst>
                                </p:cTn>
                              </p:par>
                            </p:childTnLst>
                          </p:cTn>
                        </p:par>
                        <p:par>
                          <p:cTn id="54" fill="hold">
                            <p:stCondLst>
                              <p:cond delay="3500"/>
                            </p:stCondLst>
                            <p:childTnLst>
                              <p:par>
                                <p:cTn id="55" presetID="53" presetClass="entr" presetSubtype="16" fill="hold" nodeType="afterEffect">
                                  <p:stCondLst>
                                    <p:cond delay="0"/>
                                  </p:stCondLst>
                                  <p:childTnLst>
                                    <p:set>
                                      <p:cBhvr>
                                        <p:cTn id="56" dur="1" fill="hold">
                                          <p:stCondLst>
                                            <p:cond delay="0"/>
                                          </p:stCondLst>
                                        </p:cTn>
                                        <p:tgtEl>
                                          <p:spTgt spid="113"/>
                                        </p:tgtEl>
                                        <p:attrNameLst>
                                          <p:attrName>style.visibility</p:attrName>
                                        </p:attrNameLst>
                                      </p:cBhvr>
                                      <p:to>
                                        <p:strVal val="visible"/>
                                      </p:to>
                                    </p:set>
                                    <p:anim calcmode="lin" valueType="num">
                                      <p:cBhvr>
                                        <p:cTn id="57" dur="500" fill="hold"/>
                                        <p:tgtEl>
                                          <p:spTgt spid="113"/>
                                        </p:tgtEl>
                                        <p:attrNameLst>
                                          <p:attrName>ppt_w</p:attrName>
                                        </p:attrNameLst>
                                      </p:cBhvr>
                                      <p:tavLst>
                                        <p:tav tm="0">
                                          <p:val>
                                            <p:fltVal val="0"/>
                                          </p:val>
                                        </p:tav>
                                        <p:tav tm="100000">
                                          <p:val>
                                            <p:strVal val="#ppt_w"/>
                                          </p:val>
                                        </p:tav>
                                      </p:tavLst>
                                    </p:anim>
                                    <p:anim calcmode="lin" valueType="num">
                                      <p:cBhvr>
                                        <p:cTn id="58" dur="500" fill="hold"/>
                                        <p:tgtEl>
                                          <p:spTgt spid="113"/>
                                        </p:tgtEl>
                                        <p:attrNameLst>
                                          <p:attrName>ppt_h</p:attrName>
                                        </p:attrNameLst>
                                      </p:cBhvr>
                                      <p:tavLst>
                                        <p:tav tm="0">
                                          <p:val>
                                            <p:fltVal val="0"/>
                                          </p:val>
                                        </p:tav>
                                        <p:tav tm="100000">
                                          <p:val>
                                            <p:strVal val="#ppt_h"/>
                                          </p:val>
                                        </p:tav>
                                      </p:tavLst>
                                    </p:anim>
                                    <p:animEffect transition="in" filter="fade">
                                      <p:cBhvr>
                                        <p:cTn id="59" dur="500"/>
                                        <p:tgtEl>
                                          <p:spTgt spid="113"/>
                                        </p:tgtEl>
                                      </p:cBhvr>
                                    </p:animEffect>
                                  </p:childTnLst>
                                </p:cTn>
                              </p:par>
                              <p:par>
                                <p:cTn id="60" presetID="2" presetClass="entr" presetSubtype="2" accel="20000" decel="80000" fill="hold" grpId="0" nodeType="withEffect">
                                  <p:stCondLst>
                                    <p:cond delay="0"/>
                                  </p:stCondLst>
                                  <p:childTnLst>
                                    <p:set>
                                      <p:cBhvr>
                                        <p:cTn id="61" dur="1" fill="hold">
                                          <p:stCondLst>
                                            <p:cond delay="0"/>
                                          </p:stCondLst>
                                        </p:cTn>
                                        <p:tgtEl>
                                          <p:spTgt spid="104"/>
                                        </p:tgtEl>
                                        <p:attrNameLst>
                                          <p:attrName>style.visibility</p:attrName>
                                        </p:attrNameLst>
                                      </p:cBhvr>
                                      <p:to>
                                        <p:strVal val="visible"/>
                                      </p:to>
                                    </p:set>
                                    <p:anim calcmode="lin" valueType="num">
                                      <p:cBhvr additive="base">
                                        <p:cTn id="62" dur="500" fill="hold"/>
                                        <p:tgtEl>
                                          <p:spTgt spid="104"/>
                                        </p:tgtEl>
                                        <p:attrNameLst>
                                          <p:attrName>ppt_x</p:attrName>
                                        </p:attrNameLst>
                                      </p:cBhvr>
                                      <p:tavLst>
                                        <p:tav tm="0">
                                          <p:val>
                                            <p:strVal val="1+#ppt_w/2"/>
                                          </p:val>
                                        </p:tav>
                                        <p:tav tm="100000">
                                          <p:val>
                                            <p:strVal val="#ppt_x"/>
                                          </p:val>
                                        </p:tav>
                                      </p:tavLst>
                                    </p:anim>
                                    <p:anim calcmode="lin" valueType="num">
                                      <p:cBhvr additive="base">
                                        <p:cTn id="63" dur="500" fill="hold"/>
                                        <p:tgtEl>
                                          <p:spTgt spid="104"/>
                                        </p:tgtEl>
                                        <p:attrNameLst>
                                          <p:attrName>ppt_y</p:attrName>
                                        </p:attrNameLst>
                                      </p:cBhvr>
                                      <p:tavLst>
                                        <p:tav tm="0">
                                          <p:val>
                                            <p:strVal val="#ppt_y"/>
                                          </p:val>
                                        </p:tav>
                                        <p:tav tm="100000">
                                          <p:val>
                                            <p:strVal val="#ppt_y"/>
                                          </p:val>
                                        </p:tav>
                                      </p:tavLst>
                                    </p:anim>
                                  </p:childTnLst>
                                </p:cTn>
                              </p:par>
                            </p:childTnLst>
                          </p:cTn>
                        </p:par>
                        <p:par>
                          <p:cTn id="64" fill="hold">
                            <p:stCondLst>
                              <p:cond delay="4000"/>
                            </p:stCondLst>
                            <p:childTnLst>
                              <p:par>
                                <p:cTn id="65" presetID="2" presetClass="entr" presetSubtype="8" accel="20000" decel="80000" fill="hold" nodeType="after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additive="base">
                                        <p:cTn id="67" dur="500" fill="hold"/>
                                        <p:tgtEl>
                                          <p:spTgt spid="66"/>
                                        </p:tgtEl>
                                        <p:attrNameLst>
                                          <p:attrName>ppt_x</p:attrName>
                                        </p:attrNameLst>
                                      </p:cBhvr>
                                      <p:tavLst>
                                        <p:tav tm="0">
                                          <p:val>
                                            <p:strVal val="0-#ppt_w/2"/>
                                          </p:val>
                                        </p:tav>
                                        <p:tav tm="100000">
                                          <p:val>
                                            <p:strVal val="#ppt_x"/>
                                          </p:val>
                                        </p:tav>
                                      </p:tavLst>
                                    </p:anim>
                                    <p:anim calcmode="lin" valueType="num">
                                      <p:cBhvr additive="base">
                                        <p:cTn id="68" dur="500" fill="hold"/>
                                        <p:tgtEl>
                                          <p:spTgt spid="66"/>
                                        </p:tgtEl>
                                        <p:attrNameLst>
                                          <p:attrName>ppt_y</p:attrName>
                                        </p:attrNameLst>
                                      </p:cBhvr>
                                      <p:tavLst>
                                        <p:tav tm="0">
                                          <p:val>
                                            <p:strVal val="#ppt_y"/>
                                          </p:val>
                                        </p:tav>
                                        <p:tav tm="100000">
                                          <p:val>
                                            <p:strVal val="#ppt_y"/>
                                          </p:val>
                                        </p:tav>
                                      </p:tavLst>
                                    </p:anim>
                                  </p:childTnLst>
                                </p:cTn>
                              </p:par>
                            </p:childTnLst>
                          </p:cTn>
                        </p:par>
                        <p:par>
                          <p:cTn id="69" fill="hold">
                            <p:stCondLst>
                              <p:cond delay="4500"/>
                            </p:stCondLst>
                            <p:childTnLst>
                              <p:par>
                                <p:cTn id="70" presetID="53" presetClass="entr" presetSubtype="16" fill="hold" nodeType="afterEffect">
                                  <p:stCondLst>
                                    <p:cond delay="0"/>
                                  </p:stCondLst>
                                  <p:childTnLst>
                                    <p:set>
                                      <p:cBhvr>
                                        <p:cTn id="71" dur="1" fill="hold">
                                          <p:stCondLst>
                                            <p:cond delay="0"/>
                                          </p:stCondLst>
                                        </p:cTn>
                                        <p:tgtEl>
                                          <p:spTgt spid="119"/>
                                        </p:tgtEl>
                                        <p:attrNameLst>
                                          <p:attrName>style.visibility</p:attrName>
                                        </p:attrNameLst>
                                      </p:cBhvr>
                                      <p:to>
                                        <p:strVal val="visible"/>
                                      </p:to>
                                    </p:set>
                                    <p:anim calcmode="lin" valueType="num">
                                      <p:cBhvr>
                                        <p:cTn id="72" dur="500" fill="hold"/>
                                        <p:tgtEl>
                                          <p:spTgt spid="119"/>
                                        </p:tgtEl>
                                        <p:attrNameLst>
                                          <p:attrName>ppt_w</p:attrName>
                                        </p:attrNameLst>
                                      </p:cBhvr>
                                      <p:tavLst>
                                        <p:tav tm="0">
                                          <p:val>
                                            <p:fltVal val="0"/>
                                          </p:val>
                                        </p:tav>
                                        <p:tav tm="100000">
                                          <p:val>
                                            <p:strVal val="#ppt_w"/>
                                          </p:val>
                                        </p:tav>
                                      </p:tavLst>
                                    </p:anim>
                                    <p:anim calcmode="lin" valueType="num">
                                      <p:cBhvr>
                                        <p:cTn id="73" dur="500" fill="hold"/>
                                        <p:tgtEl>
                                          <p:spTgt spid="119"/>
                                        </p:tgtEl>
                                        <p:attrNameLst>
                                          <p:attrName>ppt_h</p:attrName>
                                        </p:attrNameLst>
                                      </p:cBhvr>
                                      <p:tavLst>
                                        <p:tav tm="0">
                                          <p:val>
                                            <p:fltVal val="0"/>
                                          </p:val>
                                        </p:tav>
                                        <p:tav tm="100000">
                                          <p:val>
                                            <p:strVal val="#ppt_h"/>
                                          </p:val>
                                        </p:tav>
                                      </p:tavLst>
                                    </p:anim>
                                    <p:animEffect transition="in" filter="fade">
                                      <p:cBhvr>
                                        <p:cTn id="74" dur="500"/>
                                        <p:tgtEl>
                                          <p:spTgt spid="119"/>
                                        </p:tgtEl>
                                      </p:cBhvr>
                                    </p:animEffect>
                                  </p:childTnLst>
                                </p:cTn>
                              </p:par>
                              <p:par>
                                <p:cTn id="75" presetID="2" presetClass="entr" presetSubtype="2" accel="20000" decel="80000" fill="hold" grpId="0" nodeType="withEffect">
                                  <p:stCondLst>
                                    <p:cond delay="0"/>
                                  </p:stCondLst>
                                  <p:childTnLst>
                                    <p:set>
                                      <p:cBhvr>
                                        <p:cTn id="76" dur="1" fill="hold">
                                          <p:stCondLst>
                                            <p:cond delay="0"/>
                                          </p:stCondLst>
                                        </p:cTn>
                                        <p:tgtEl>
                                          <p:spTgt spid="105"/>
                                        </p:tgtEl>
                                        <p:attrNameLst>
                                          <p:attrName>style.visibility</p:attrName>
                                        </p:attrNameLst>
                                      </p:cBhvr>
                                      <p:to>
                                        <p:strVal val="visible"/>
                                      </p:to>
                                    </p:set>
                                    <p:anim calcmode="lin" valueType="num">
                                      <p:cBhvr additive="base">
                                        <p:cTn id="77" dur="500" fill="hold"/>
                                        <p:tgtEl>
                                          <p:spTgt spid="105"/>
                                        </p:tgtEl>
                                        <p:attrNameLst>
                                          <p:attrName>ppt_x</p:attrName>
                                        </p:attrNameLst>
                                      </p:cBhvr>
                                      <p:tavLst>
                                        <p:tav tm="0">
                                          <p:val>
                                            <p:strVal val="1+#ppt_w/2"/>
                                          </p:val>
                                        </p:tav>
                                        <p:tav tm="100000">
                                          <p:val>
                                            <p:strVal val="#ppt_x"/>
                                          </p:val>
                                        </p:tav>
                                      </p:tavLst>
                                    </p:anim>
                                    <p:anim calcmode="lin" valueType="num">
                                      <p:cBhvr additive="base">
                                        <p:cTn id="78" dur="500" fill="hold"/>
                                        <p:tgtEl>
                                          <p:spTgt spid="1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 grpId="0"/>
      <p:bldP spid="102" grpId="0"/>
      <p:bldP spid="103" grpId="0"/>
      <p:bldP spid="104" grpId="0"/>
      <p:bldP spid="105" grpId="0"/>
      <p:bldP spid="111" grpId="0" animBg="1"/>
      <p:bldP spid="112" grpId="0" animBg="1"/>
      <p:bldP spid="118" grpId="0" animBg="1"/>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5" name="Rectangle 5"/>
          <p:cNvSpPr>
            <a:spLocks noChangeArrowheads="1"/>
          </p:cNvSpPr>
          <p:nvPr/>
        </p:nvSpPr>
        <p:spPr bwMode="auto">
          <a:xfrm>
            <a:off x="2090219" y="2050682"/>
            <a:ext cx="30163" cy="3192463"/>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Rectangle 6"/>
          <p:cNvSpPr>
            <a:spLocks noChangeArrowheads="1"/>
          </p:cNvSpPr>
          <p:nvPr/>
        </p:nvSpPr>
        <p:spPr bwMode="auto">
          <a:xfrm>
            <a:off x="4681019" y="2050682"/>
            <a:ext cx="30163" cy="3192463"/>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Rectangle 7"/>
          <p:cNvSpPr>
            <a:spLocks noChangeArrowheads="1"/>
          </p:cNvSpPr>
          <p:nvPr/>
        </p:nvSpPr>
        <p:spPr bwMode="auto">
          <a:xfrm>
            <a:off x="7248007" y="2050682"/>
            <a:ext cx="30163" cy="3203575"/>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8"/>
          <p:cNvSpPr>
            <a:spLocks noChangeArrowheads="1"/>
          </p:cNvSpPr>
          <p:nvPr/>
        </p:nvSpPr>
        <p:spPr bwMode="auto">
          <a:xfrm>
            <a:off x="9834044" y="2050682"/>
            <a:ext cx="30163" cy="3255963"/>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8321157" y="3069857"/>
            <a:ext cx="3040063" cy="1017588"/>
          </a:xfrm>
          <a:prstGeom prst="notchedRightArrow">
            <a:avLst>
              <a:gd name="adj1" fmla="val 100000"/>
              <a:gd name="adj2" fmla="val 50000"/>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a:off x="5739882" y="3069857"/>
            <a:ext cx="3040063" cy="1017588"/>
          </a:xfrm>
          <a:prstGeom prst="notchedRightArrow">
            <a:avLst>
              <a:gd name="adj1" fmla="val 100000"/>
              <a:gd name="adj2" fmla="val 50000"/>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p:cNvSpPr>
          <p:nvPr/>
        </p:nvSpPr>
        <p:spPr bwMode="auto">
          <a:xfrm>
            <a:off x="3171307" y="3069857"/>
            <a:ext cx="3040063" cy="1017588"/>
          </a:xfrm>
          <a:prstGeom prst="notchedRightArrow">
            <a:avLst>
              <a:gd name="adj1" fmla="val 100000"/>
              <a:gd name="adj2" fmla="val 50000"/>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p:cNvSpPr>
          <p:nvPr/>
        </p:nvSpPr>
        <p:spPr bwMode="auto">
          <a:xfrm>
            <a:off x="582094" y="3069857"/>
            <a:ext cx="3040063" cy="1017588"/>
          </a:xfrm>
          <a:prstGeom prst="notchedRightArrow">
            <a:avLst>
              <a:gd name="adj1" fmla="val 100000"/>
              <a:gd name="adj2" fmla="val 50000"/>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noEditPoints="1"/>
          </p:cNvSpPr>
          <p:nvPr/>
        </p:nvSpPr>
        <p:spPr bwMode="auto">
          <a:xfrm>
            <a:off x="9635607" y="5201869"/>
            <a:ext cx="420688" cy="555625"/>
          </a:xfrm>
          <a:custGeom>
            <a:avLst/>
            <a:gdLst>
              <a:gd name="T0" fmla="*/ 56 w 112"/>
              <a:gd name="T1" fmla="*/ 0 h 148"/>
              <a:gd name="T2" fmla="*/ 0 w 112"/>
              <a:gd name="T3" fmla="*/ 56 h 148"/>
              <a:gd name="T4" fmla="*/ 56 w 112"/>
              <a:gd name="T5" fmla="*/ 148 h 148"/>
              <a:gd name="T6" fmla="*/ 112 w 112"/>
              <a:gd name="T7" fmla="*/ 56 h 148"/>
              <a:gd name="T8" fmla="*/ 56 w 112"/>
              <a:gd name="T9" fmla="*/ 0 h 148"/>
              <a:gd name="T10" fmla="*/ 56 w 112"/>
              <a:gd name="T11" fmla="*/ 74 h 148"/>
              <a:gd name="T12" fmla="*/ 34 w 112"/>
              <a:gd name="T13" fmla="*/ 52 h 148"/>
              <a:gd name="T14" fmla="*/ 56 w 112"/>
              <a:gd name="T15" fmla="*/ 30 h 148"/>
              <a:gd name="T16" fmla="*/ 78 w 112"/>
              <a:gd name="T17" fmla="*/ 52 h 148"/>
              <a:gd name="T18" fmla="*/ 56 w 112"/>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 h="148">
                <a:moveTo>
                  <a:pt x="56" y="0"/>
                </a:moveTo>
                <a:cubicBezTo>
                  <a:pt x="25" y="0"/>
                  <a:pt x="0" y="25"/>
                  <a:pt x="0" y="56"/>
                </a:cubicBezTo>
                <a:cubicBezTo>
                  <a:pt x="0" y="88"/>
                  <a:pt x="56" y="148"/>
                  <a:pt x="56" y="148"/>
                </a:cubicBezTo>
                <a:cubicBezTo>
                  <a:pt x="56" y="148"/>
                  <a:pt x="112" y="88"/>
                  <a:pt x="112" y="56"/>
                </a:cubicBezTo>
                <a:cubicBezTo>
                  <a:pt x="112" y="25"/>
                  <a:pt x="87" y="0"/>
                  <a:pt x="56" y="0"/>
                </a:cubicBezTo>
                <a:close/>
                <a:moveTo>
                  <a:pt x="56" y="74"/>
                </a:moveTo>
                <a:cubicBezTo>
                  <a:pt x="44" y="74"/>
                  <a:pt x="34" y="65"/>
                  <a:pt x="34" y="52"/>
                </a:cubicBezTo>
                <a:cubicBezTo>
                  <a:pt x="34" y="40"/>
                  <a:pt x="44" y="30"/>
                  <a:pt x="56" y="30"/>
                </a:cubicBezTo>
                <a:cubicBezTo>
                  <a:pt x="68" y="30"/>
                  <a:pt x="78" y="40"/>
                  <a:pt x="78" y="52"/>
                </a:cubicBezTo>
                <a:cubicBezTo>
                  <a:pt x="78" y="65"/>
                  <a:pt x="68" y="74"/>
                  <a:pt x="56" y="7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noEditPoints="1"/>
          </p:cNvSpPr>
          <p:nvPr/>
        </p:nvSpPr>
        <p:spPr bwMode="auto">
          <a:xfrm>
            <a:off x="7049569" y="5201869"/>
            <a:ext cx="423863" cy="555625"/>
          </a:xfrm>
          <a:custGeom>
            <a:avLst/>
            <a:gdLst>
              <a:gd name="T0" fmla="*/ 57 w 113"/>
              <a:gd name="T1" fmla="*/ 0 h 148"/>
              <a:gd name="T2" fmla="*/ 0 w 113"/>
              <a:gd name="T3" fmla="*/ 56 h 148"/>
              <a:gd name="T4" fmla="*/ 57 w 113"/>
              <a:gd name="T5" fmla="*/ 148 h 148"/>
              <a:gd name="T6" fmla="*/ 113 w 113"/>
              <a:gd name="T7" fmla="*/ 56 h 148"/>
              <a:gd name="T8" fmla="*/ 57 w 113"/>
              <a:gd name="T9" fmla="*/ 0 h 148"/>
              <a:gd name="T10" fmla="*/ 57 w 113"/>
              <a:gd name="T11" fmla="*/ 74 h 148"/>
              <a:gd name="T12" fmla="*/ 34 w 113"/>
              <a:gd name="T13" fmla="*/ 52 h 148"/>
              <a:gd name="T14" fmla="*/ 57 w 113"/>
              <a:gd name="T15" fmla="*/ 30 h 148"/>
              <a:gd name="T16" fmla="*/ 79 w 113"/>
              <a:gd name="T17" fmla="*/ 52 h 148"/>
              <a:gd name="T18" fmla="*/ 57 w 113"/>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48">
                <a:moveTo>
                  <a:pt x="57" y="0"/>
                </a:moveTo>
                <a:cubicBezTo>
                  <a:pt x="25" y="0"/>
                  <a:pt x="0" y="25"/>
                  <a:pt x="0" y="56"/>
                </a:cubicBezTo>
                <a:cubicBezTo>
                  <a:pt x="0" y="88"/>
                  <a:pt x="57" y="148"/>
                  <a:pt x="57" y="148"/>
                </a:cubicBezTo>
                <a:cubicBezTo>
                  <a:pt x="57" y="148"/>
                  <a:pt x="113" y="88"/>
                  <a:pt x="113" y="56"/>
                </a:cubicBezTo>
                <a:cubicBezTo>
                  <a:pt x="113" y="25"/>
                  <a:pt x="88" y="0"/>
                  <a:pt x="57" y="0"/>
                </a:cubicBezTo>
                <a:close/>
                <a:moveTo>
                  <a:pt x="57" y="74"/>
                </a:moveTo>
                <a:cubicBezTo>
                  <a:pt x="44" y="74"/>
                  <a:pt x="34" y="65"/>
                  <a:pt x="34" y="52"/>
                </a:cubicBezTo>
                <a:cubicBezTo>
                  <a:pt x="34" y="40"/>
                  <a:pt x="44" y="30"/>
                  <a:pt x="57" y="30"/>
                </a:cubicBezTo>
                <a:cubicBezTo>
                  <a:pt x="69" y="30"/>
                  <a:pt x="79" y="40"/>
                  <a:pt x="79" y="52"/>
                </a:cubicBezTo>
                <a:cubicBezTo>
                  <a:pt x="79" y="65"/>
                  <a:pt x="69" y="74"/>
                  <a:pt x="57" y="7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noEditPoints="1"/>
          </p:cNvSpPr>
          <p:nvPr/>
        </p:nvSpPr>
        <p:spPr bwMode="auto">
          <a:xfrm>
            <a:off x="4477819" y="5201869"/>
            <a:ext cx="423863" cy="555625"/>
          </a:xfrm>
          <a:custGeom>
            <a:avLst/>
            <a:gdLst>
              <a:gd name="T0" fmla="*/ 57 w 113"/>
              <a:gd name="T1" fmla="*/ 0 h 148"/>
              <a:gd name="T2" fmla="*/ 0 w 113"/>
              <a:gd name="T3" fmla="*/ 56 h 148"/>
              <a:gd name="T4" fmla="*/ 57 w 113"/>
              <a:gd name="T5" fmla="*/ 148 h 148"/>
              <a:gd name="T6" fmla="*/ 113 w 113"/>
              <a:gd name="T7" fmla="*/ 56 h 148"/>
              <a:gd name="T8" fmla="*/ 57 w 113"/>
              <a:gd name="T9" fmla="*/ 0 h 148"/>
              <a:gd name="T10" fmla="*/ 57 w 113"/>
              <a:gd name="T11" fmla="*/ 74 h 148"/>
              <a:gd name="T12" fmla="*/ 34 w 113"/>
              <a:gd name="T13" fmla="*/ 52 h 148"/>
              <a:gd name="T14" fmla="*/ 57 w 113"/>
              <a:gd name="T15" fmla="*/ 30 h 148"/>
              <a:gd name="T16" fmla="*/ 79 w 113"/>
              <a:gd name="T17" fmla="*/ 52 h 148"/>
              <a:gd name="T18" fmla="*/ 57 w 113"/>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48">
                <a:moveTo>
                  <a:pt x="57" y="0"/>
                </a:moveTo>
                <a:cubicBezTo>
                  <a:pt x="25" y="0"/>
                  <a:pt x="0" y="25"/>
                  <a:pt x="0" y="56"/>
                </a:cubicBezTo>
                <a:cubicBezTo>
                  <a:pt x="0" y="88"/>
                  <a:pt x="57" y="148"/>
                  <a:pt x="57" y="148"/>
                </a:cubicBezTo>
                <a:cubicBezTo>
                  <a:pt x="57" y="148"/>
                  <a:pt x="113" y="88"/>
                  <a:pt x="113" y="56"/>
                </a:cubicBezTo>
                <a:cubicBezTo>
                  <a:pt x="113" y="25"/>
                  <a:pt x="88" y="0"/>
                  <a:pt x="57" y="0"/>
                </a:cubicBezTo>
                <a:close/>
                <a:moveTo>
                  <a:pt x="57" y="74"/>
                </a:moveTo>
                <a:cubicBezTo>
                  <a:pt x="44" y="74"/>
                  <a:pt x="34" y="65"/>
                  <a:pt x="34" y="52"/>
                </a:cubicBezTo>
                <a:cubicBezTo>
                  <a:pt x="34" y="40"/>
                  <a:pt x="44" y="30"/>
                  <a:pt x="57" y="30"/>
                </a:cubicBezTo>
                <a:cubicBezTo>
                  <a:pt x="69" y="30"/>
                  <a:pt x="79" y="40"/>
                  <a:pt x="79" y="52"/>
                </a:cubicBezTo>
                <a:cubicBezTo>
                  <a:pt x="79" y="65"/>
                  <a:pt x="69" y="74"/>
                  <a:pt x="57" y="7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noEditPoints="1"/>
          </p:cNvSpPr>
          <p:nvPr/>
        </p:nvSpPr>
        <p:spPr bwMode="auto">
          <a:xfrm>
            <a:off x="1891782" y="5201869"/>
            <a:ext cx="423863" cy="555625"/>
          </a:xfrm>
          <a:custGeom>
            <a:avLst/>
            <a:gdLst>
              <a:gd name="T0" fmla="*/ 56 w 113"/>
              <a:gd name="T1" fmla="*/ 0 h 148"/>
              <a:gd name="T2" fmla="*/ 0 w 113"/>
              <a:gd name="T3" fmla="*/ 56 h 148"/>
              <a:gd name="T4" fmla="*/ 56 w 113"/>
              <a:gd name="T5" fmla="*/ 148 h 148"/>
              <a:gd name="T6" fmla="*/ 113 w 113"/>
              <a:gd name="T7" fmla="*/ 56 h 148"/>
              <a:gd name="T8" fmla="*/ 56 w 113"/>
              <a:gd name="T9" fmla="*/ 0 h 148"/>
              <a:gd name="T10" fmla="*/ 56 w 113"/>
              <a:gd name="T11" fmla="*/ 74 h 148"/>
              <a:gd name="T12" fmla="*/ 34 w 113"/>
              <a:gd name="T13" fmla="*/ 52 h 148"/>
              <a:gd name="T14" fmla="*/ 56 w 113"/>
              <a:gd name="T15" fmla="*/ 30 h 148"/>
              <a:gd name="T16" fmla="*/ 78 w 113"/>
              <a:gd name="T17" fmla="*/ 52 h 148"/>
              <a:gd name="T18" fmla="*/ 56 w 113"/>
              <a:gd name="T19" fmla="*/ 74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 h="148">
                <a:moveTo>
                  <a:pt x="56" y="0"/>
                </a:moveTo>
                <a:cubicBezTo>
                  <a:pt x="25" y="0"/>
                  <a:pt x="0" y="25"/>
                  <a:pt x="0" y="56"/>
                </a:cubicBezTo>
                <a:cubicBezTo>
                  <a:pt x="0" y="88"/>
                  <a:pt x="56" y="148"/>
                  <a:pt x="56" y="148"/>
                </a:cubicBezTo>
                <a:cubicBezTo>
                  <a:pt x="56" y="148"/>
                  <a:pt x="113" y="88"/>
                  <a:pt x="113" y="56"/>
                </a:cubicBezTo>
                <a:cubicBezTo>
                  <a:pt x="113" y="25"/>
                  <a:pt x="87" y="0"/>
                  <a:pt x="56" y="0"/>
                </a:cubicBezTo>
                <a:close/>
                <a:moveTo>
                  <a:pt x="56" y="74"/>
                </a:moveTo>
                <a:cubicBezTo>
                  <a:pt x="44" y="74"/>
                  <a:pt x="34" y="65"/>
                  <a:pt x="34" y="52"/>
                </a:cubicBezTo>
                <a:cubicBezTo>
                  <a:pt x="34" y="40"/>
                  <a:pt x="44" y="30"/>
                  <a:pt x="56" y="30"/>
                </a:cubicBezTo>
                <a:cubicBezTo>
                  <a:pt x="69" y="30"/>
                  <a:pt x="78" y="40"/>
                  <a:pt x="78" y="52"/>
                </a:cubicBezTo>
                <a:cubicBezTo>
                  <a:pt x="78" y="65"/>
                  <a:pt x="69" y="74"/>
                  <a:pt x="56" y="7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Inhaltsplatzhalter 4"/>
          <p:cNvSpPr txBox="1">
            <a:spLocks/>
          </p:cNvSpPr>
          <p:nvPr/>
        </p:nvSpPr>
        <p:spPr>
          <a:xfrm>
            <a:off x="10001892" y="418156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600" b="1" dirty="0">
                <a:solidFill>
                  <a:schemeClr val="accent4"/>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a:t>
            </a:r>
            <a:br>
              <a:rPr lang="en-US" sz="1100" dirty="0">
                <a:solidFill>
                  <a:schemeClr val="bg1">
                    <a:lumMod val="50000"/>
                  </a:schemeClr>
                </a:solidFill>
                <a:latin typeface="+mn-lt"/>
              </a:rPr>
            </a:br>
            <a:r>
              <a:rPr lang="en-US" sz="1100" dirty="0">
                <a:solidFill>
                  <a:schemeClr val="bg1">
                    <a:lumMod val="50000"/>
                  </a:schemeClr>
                </a:solidFill>
                <a:latin typeface="+mn-lt"/>
              </a:rPr>
              <a:t>and description here. </a:t>
            </a:r>
          </a:p>
        </p:txBody>
      </p:sp>
      <p:sp>
        <p:nvSpPr>
          <p:cNvPr id="22" name="Inhaltsplatzhalter 4"/>
          <p:cNvSpPr txBox="1">
            <a:spLocks/>
          </p:cNvSpPr>
          <p:nvPr/>
        </p:nvSpPr>
        <p:spPr>
          <a:xfrm>
            <a:off x="7408639" y="418156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600" b="1" dirty="0">
                <a:solidFill>
                  <a:schemeClr val="accent3"/>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3" name="Inhaltsplatzhalter 4"/>
          <p:cNvSpPr txBox="1">
            <a:spLocks/>
          </p:cNvSpPr>
          <p:nvPr/>
        </p:nvSpPr>
        <p:spPr>
          <a:xfrm>
            <a:off x="4815387" y="418156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600" b="1" dirty="0">
                <a:solidFill>
                  <a:schemeClr val="accent2"/>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4" name="Inhaltsplatzhalter 4"/>
          <p:cNvSpPr txBox="1">
            <a:spLocks/>
          </p:cNvSpPr>
          <p:nvPr/>
        </p:nvSpPr>
        <p:spPr>
          <a:xfrm>
            <a:off x="2222135" y="418156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5" name="Inhaltsplatzhalter 4"/>
          <p:cNvSpPr txBox="1">
            <a:spLocks/>
          </p:cNvSpPr>
          <p:nvPr/>
        </p:nvSpPr>
        <p:spPr>
          <a:xfrm>
            <a:off x="1372761" y="5862642"/>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1"/>
                </a:solidFill>
                <a:latin typeface="+mj-lt"/>
              </a:rPr>
              <a:t>2010</a:t>
            </a:r>
            <a:endParaRPr lang="en-US" sz="1600" dirty="0">
              <a:solidFill>
                <a:schemeClr val="accent1"/>
              </a:solidFill>
              <a:latin typeface="+mn-lt"/>
            </a:endParaRPr>
          </a:p>
        </p:txBody>
      </p:sp>
      <p:sp>
        <p:nvSpPr>
          <p:cNvPr id="26" name="Inhaltsplatzhalter 4"/>
          <p:cNvSpPr txBox="1">
            <a:spLocks/>
          </p:cNvSpPr>
          <p:nvPr/>
        </p:nvSpPr>
        <p:spPr>
          <a:xfrm>
            <a:off x="3967887" y="5862642"/>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2"/>
                </a:solidFill>
                <a:latin typeface="+mj-lt"/>
              </a:rPr>
              <a:t>2013</a:t>
            </a:r>
            <a:endParaRPr lang="en-US" sz="1600" dirty="0">
              <a:solidFill>
                <a:schemeClr val="accent2"/>
              </a:solidFill>
              <a:latin typeface="+mn-lt"/>
            </a:endParaRPr>
          </a:p>
        </p:txBody>
      </p:sp>
      <p:sp>
        <p:nvSpPr>
          <p:cNvPr id="27" name="Inhaltsplatzhalter 4"/>
          <p:cNvSpPr txBox="1">
            <a:spLocks/>
          </p:cNvSpPr>
          <p:nvPr/>
        </p:nvSpPr>
        <p:spPr>
          <a:xfrm>
            <a:off x="6538050" y="5862642"/>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3"/>
                </a:solidFill>
                <a:latin typeface="+mj-lt"/>
              </a:rPr>
              <a:t>2016</a:t>
            </a:r>
            <a:endParaRPr lang="en-US" sz="1600" dirty="0">
              <a:solidFill>
                <a:schemeClr val="accent3"/>
              </a:solidFill>
              <a:latin typeface="+mn-lt"/>
            </a:endParaRPr>
          </a:p>
        </p:txBody>
      </p:sp>
      <p:sp>
        <p:nvSpPr>
          <p:cNvPr id="28" name="Inhaltsplatzhalter 4"/>
          <p:cNvSpPr txBox="1">
            <a:spLocks/>
          </p:cNvSpPr>
          <p:nvPr/>
        </p:nvSpPr>
        <p:spPr>
          <a:xfrm>
            <a:off x="9126391" y="5862642"/>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4"/>
                </a:solidFill>
                <a:latin typeface="+mj-lt"/>
              </a:rPr>
              <a:t>2017</a:t>
            </a:r>
            <a:endParaRPr lang="en-US" sz="1600" dirty="0">
              <a:solidFill>
                <a:schemeClr val="accent4"/>
              </a:solidFill>
              <a:latin typeface="+mn-lt"/>
            </a:endParaRPr>
          </a:p>
        </p:txBody>
      </p:sp>
      <p:sp>
        <p:nvSpPr>
          <p:cNvPr id="30" name="Freeform 191"/>
          <p:cNvSpPr>
            <a:spLocks/>
          </p:cNvSpPr>
          <p:nvPr/>
        </p:nvSpPr>
        <p:spPr bwMode="auto">
          <a:xfrm>
            <a:off x="1749399" y="3248651"/>
            <a:ext cx="681640" cy="660000"/>
          </a:xfrm>
          <a:custGeom>
            <a:avLst/>
            <a:gdLst/>
            <a:ahLst/>
            <a:cxnLst>
              <a:cxn ang="0">
                <a:pos x="256" y="236"/>
              </a:cxn>
              <a:cxn ang="0">
                <a:pos x="256" y="236"/>
              </a:cxn>
              <a:cxn ang="0">
                <a:pos x="244" y="248"/>
              </a:cxn>
              <a:cxn ang="0">
                <a:pos x="12" y="248"/>
              </a:cxn>
              <a:cxn ang="0">
                <a:pos x="0" y="236"/>
              </a:cxn>
              <a:cxn ang="0">
                <a:pos x="0" y="236"/>
              </a:cxn>
              <a:cxn ang="0">
                <a:pos x="0" y="236"/>
              </a:cxn>
              <a:cxn ang="0">
                <a:pos x="32" y="176"/>
              </a:cxn>
              <a:cxn ang="0">
                <a:pos x="69" y="164"/>
              </a:cxn>
              <a:cxn ang="0">
                <a:pos x="100" y="150"/>
              </a:cxn>
              <a:cxn ang="0">
                <a:pos x="100" y="127"/>
              </a:cxn>
              <a:cxn ang="0">
                <a:pos x="88" y="97"/>
              </a:cxn>
              <a:cxn ang="0">
                <a:pos x="80" y="85"/>
              </a:cxn>
              <a:cxn ang="0">
                <a:pos x="84" y="65"/>
              </a:cxn>
              <a:cxn ang="0">
                <a:pos x="82" y="39"/>
              </a:cxn>
              <a:cxn ang="0">
                <a:pos x="128" y="0"/>
              </a:cxn>
              <a:cxn ang="0">
                <a:pos x="175" y="39"/>
              </a:cxn>
              <a:cxn ang="0">
                <a:pos x="172" y="65"/>
              </a:cxn>
              <a:cxn ang="0">
                <a:pos x="176" y="85"/>
              </a:cxn>
              <a:cxn ang="0">
                <a:pos x="168" y="97"/>
              </a:cxn>
              <a:cxn ang="0">
                <a:pos x="156" y="126"/>
              </a:cxn>
              <a:cxn ang="0">
                <a:pos x="156" y="150"/>
              </a:cxn>
              <a:cxn ang="0">
                <a:pos x="187" y="164"/>
              </a:cxn>
              <a:cxn ang="0">
                <a:pos x="224" y="176"/>
              </a:cxn>
              <a:cxn ang="0">
                <a:pos x="256" y="236"/>
              </a:cxn>
            </a:cxnLst>
            <a:rect l="0" t="0" r="r" b="b"/>
            <a:pathLst>
              <a:path w="256" h="248">
                <a:moveTo>
                  <a:pt x="256" y="236"/>
                </a:moveTo>
                <a:cubicBezTo>
                  <a:pt x="256" y="236"/>
                  <a:pt x="256" y="236"/>
                  <a:pt x="256" y="236"/>
                </a:cubicBezTo>
                <a:cubicBezTo>
                  <a:pt x="256" y="243"/>
                  <a:pt x="251" y="248"/>
                  <a:pt x="244" y="248"/>
                </a:cubicBezTo>
                <a:cubicBezTo>
                  <a:pt x="12" y="248"/>
                  <a:pt x="12" y="248"/>
                  <a:pt x="12" y="248"/>
                </a:cubicBezTo>
                <a:cubicBezTo>
                  <a:pt x="5" y="248"/>
                  <a:pt x="0" y="243"/>
                  <a:pt x="0" y="236"/>
                </a:cubicBezTo>
                <a:cubicBezTo>
                  <a:pt x="0" y="236"/>
                  <a:pt x="0" y="236"/>
                  <a:pt x="0" y="236"/>
                </a:cubicBezTo>
                <a:cubicBezTo>
                  <a:pt x="0" y="236"/>
                  <a:pt x="0" y="236"/>
                  <a:pt x="0" y="236"/>
                </a:cubicBezTo>
                <a:cubicBezTo>
                  <a:pt x="0" y="236"/>
                  <a:pt x="0" y="192"/>
                  <a:pt x="32" y="176"/>
                </a:cubicBezTo>
                <a:cubicBezTo>
                  <a:pt x="52" y="166"/>
                  <a:pt x="44" y="174"/>
                  <a:pt x="69" y="164"/>
                </a:cubicBezTo>
                <a:cubicBezTo>
                  <a:pt x="94" y="154"/>
                  <a:pt x="100" y="150"/>
                  <a:pt x="100" y="150"/>
                </a:cubicBezTo>
                <a:cubicBezTo>
                  <a:pt x="100" y="127"/>
                  <a:pt x="100" y="127"/>
                  <a:pt x="100" y="127"/>
                </a:cubicBezTo>
                <a:cubicBezTo>
                  <a:pt x="100" y="127"/>
                  <a:pt x="91" y="119"/>
                  <a:pt x="88" y="97"/>
                </a:cubicBezTo>
                <a:cubicBezTo>
                  <a:pt x="82" y="99"/>
                  <a:pt x="80" y="90"/>
                  <a:pt x="80" y="85"/>
                </a:cubicBezTo>
                <a:cubicBezTo>
                  <a:pt x="80" y="80"/>
                  <a:pt x="77" y="63"/>
                  <a:pt x="84" y="65"/>
                </a:cubicBezTo>
                <a:cubicBezTo>
                  <a:pt x="82" y="54"/>
                  <a:pt x="81" y="44"/>
                  <a:pt x="82" y="39"/>
                </a:cubicBezTo>
                <a:cubicBezTo>
                  <a:pt x="83" y="21"/>
                  <a:pt x="101" y="1"/>
                  <a:pt x="128" y="0"/>
                </a:cubicBezTo>
                <a:cubicBezTo>
                  <a:pt x="160" y="1"/>
                  <a:pt x="173" y="21"/>
                  <a:pt x="175" y="39"/>
                </a:cubicBezTo>
                <a:cubicBezTo>
                  <a:pt x="175" y="44"/>
                  <a:pt x="174" y="54"/>
                  <a:pt x="172" y="65"/>
                </a:cubicBezTo>
                <a:cubicBezTo>
                  <a:pt x="180" y="63"/>
                  <a:pt x="177" y="80"/>
                  <a:pt x="176" y="85"/>
                </a:cubicBezTo>
                <a:cubicBezTo>
                  <a:pt x="176" y="90"/>
                  <a:pt x="174" y="99"/>
                  <a:pt x="168" y="97"/>
                </a:cubicBezTo>
                <a:cubicBezTo>
                  <a:pt x="165" y="119"/>
                  <a:pt x="156" y="126"/>
                  <a:pt x="156" y="126"/>
                </a:cubicBezTo>
                <a:cubicBezTo>
                  <a:pt x="156" y="150"/>
                  <a:pt x="156" y="150"/>
                  <a:pt x="156" y="150"/>
                </a:cubicBezTo>
                <a:cubicBezTo>
                  <a:pt x="156" y="150"/>
                  <a:pt x="162" y="153"/>
                  <a:pt x="187" y="164"/>
                </a:cubicBezTo>
                <a:cubicBezTo>
                  <a:pt x="212" y="174"/>
                  <a:pt x="204" y="166"/>
                  <a:pt x="224" y="176"/>
                </a:cubicBezTo>
                <a:cubicBezTo>
                  <a:pt x="256" y="192"/>
                  <a:pt x="256" y="236"/>
                  <a:pt x="256" y="23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197"/>
          <p:cNvSpPr>
            <a:spLocks noEditPoints="1"/>
          </p:cNvSpPr>
          <p:nvPr/>
        </p:nvSpPr>
        <p:spPr bwMode="auto">
          <a:xfrm>
            <a:off x="6960155" y="3268938"/>
            <a:ext cx="641068" cy="619426"/>
          </a:xfrm>
          <a:custGeom>
            <a:avLst/>
            <a:gdLst/>
            <a:ahLst/>
            <a:cxnLst>
              <a:cxn ang="0">
                <a:pos x="240" y="220"/>
              </a:cxn>
              <a:cxn ang="0">
                <a:pos x="228" y="232"/>
              </a:cxn>
              <a:cxn ang="0">
                <a:pos x="221" y="230"/>
              </a:cxn>
              <a:cxn ang="0">
                <a:pos x="221" y="230"/>
              </a:cxn>
              <a:cxn ang="0">
                <a:pos x="163" y="186"/>
              </a:cxn>
              <a:cxn ang="0">
                <a:pos x="82" y="230"/>
              </a:cxn>
              <a:cxn ang="0">
                <a:pos x="82" y="230"/>
              </a:cxn>
              <a:cxn ang="0">
                <a:pos x="76" y="232"/>
              </a:cxn>
              <a:cxn ang="0">
                <a:pos x="69" y="230"/>
              </a:cxn>
              <a:cxn ang="0">
                <a:pos x="5" y="182"/>
              </a:cxn>
              <a:cxn ang="0">
                <a:pos x="0" y="172"/>
              </a:cxn>
              <a:cxn ang="0">
                <a:pos x="0" y="12"/>
              </a:cxn>
              <a:cxn ang="0">
                <a:pos x="12" y="0"/>
              </a:cxn>
              <a:cxn ang="0">
                <a:pos x="19" y="3"/>
              </a:cxn>
              <a:cxn ang="0">
                <a:pos x="19" y="3"/>
              </a:cxn>
              <a:cxn ang="0">
                <a:pos x="77" y="46"/>
              </a:cxn>
              <a:cxn ang="0">
                <a:pos x="159" y="1"/>
              </a:cxn>
              <a:cxn ang="0">
                <a:pos x="159" y="1"/>
              </a:cxn>
              <a:cxn ang="0">
                <a:pos x="164" y="0"/>
              </a:cxn>
              <a:cxn ang="0">
                <a:pos x="171" y="3"/>
              </a:cxn>
              <a:cxn ang="0">
                <a:pos x="171" y="3"/>
              </a:cxn>
              <a:cxn ang="0">
                <a:pos x="234" y="50"/>
              </a:cxn>
              <a:cxn ang="0">
                <a:pos x="235" y="51"/>
              </a:cxn>
              <a:cxn ang="0">
                <a:pos x="235" y="51"/>
              </a:cxn>
              <a:cxn ang="0">
                <a:pos x="235" y="51"/>
              </a:cxn>
              <a:cxn ang="0">
                <a:pos x="240" y="60"/>
              </a:cxn>
              <a:cxn ang="0">
                <a:pos x="240" y="220"/>
              </a:cxn>
              <a:cxn ang="0">
                <a:pos x="64" y="196"/>
              </a:cxn>
              <a:cxn ang="0">
                <a:pos x="64" y="66"/>
              </a:cxn>
              <a:cxn ang="0">
                <a:pos x="24" y="36"/>
              </a:cxn>
              <a:cxn ang="0">
                <a:pos x="24" y="166"/>
              </a:cxn>
              <a:cxn ang="0">
                <a:pos x="64" y="196"/>
              </a:cxn>
              <a:cxn ang="0">
                <a:pos x="152" y="32"/>
              </a:cxn>
              <a:cxn ang="0">
                <a:pos x="88" y="67"/>
              </a:cxn>
              <a:cxn ang="0">
                <a:pos x="88" y="200"/>
              </a:cxn>
              <a:cxn ang="0">
                <a:pos x="152" y="165"/>
              </a:cxn>
              <a:cxn ang="0">
                <a:pos x="152" y="32"/>
              </a:cxn>
              <a:cxn ang="0">
                <a:pos x="216" y="66"/>
              </a:cxn>
              <a:cxn ang="0">
                <a:pos x="176" y="36"/>
              </a:cxn>
              <a:cxn ang="0">
                <a:pos x="176" y="166"/>
              </a:cxn>
              <a:cxn ang="0">
                <a:pos x="216" y="196"/>
              </a:cxn>
              <a:cxn ang="0">
                <a:pos x="216" y="66"/>
              </a:cxn>
            </a:cxnLst>
            <a:rect l="0" t="0" r="r" b="b"/>
            <a:pathLst>
              <a:path w="240" h="232">
                <a:moveTo>
                  <a:pt x="240" y="220"/>
                </a:moveTo>
                <a:cubicBezTo>
                  <a:pt x="240" y="227"/>
                  <a:pt x="235" y="232"/>
                  <a:pt x="228" y="232"/>
                </a:cubicBezTo>
                <a:cubicBezTo>
                  <a:pt x="225" y="232"/>
                  <a:pt x="223" y="231"/>
                  <a:pt x="221" y="230"/>
                </a:cubicBezTo>
                <a:cubicBezTo>
                  <a:pt x="221" y="230"/>
                  <a:pt x="221" y="230"/>
                  <a:pt x="221" y="230"/>
                </a:cubicBezTo>
                <a:cubicBezTo>
                  <a:pt x="163" y="186"/>
                  <a:pt x="163" y="186"/>
                  <a:pt x="163" y="186"/>
                </a:cubicBezTo>
                <a:cubicBezTo>
                  <a:pt x="82" y="230"/>
                  <a:pt x="82" y="230"/>
                  <a:pt x="82" y="230"/>
                </a:cubicBezTo>
                <a:cubicBezTo>
                  <a:pt x="82" y="230"/>
                  <a:pt x="82" y="230"/>
                  <a:pt x="82" y="230"/>
                </a:cubicBezTo>
                <a:cubicBezTo>
                  <a:pt x="80" y="231"/>
                  <a:pt x="78" y="232"/>
                  <a:pt x="76" y="232"/>
                </a:cubicBezTo>
                <a:cubicBezTo>
                  <a:pt x="73" y="232"/>
                  <a:pt x="71" y="231"/>
                  <a:pt x="69" y="230"/>
                </a:cubicBezTo>
                <a:cubicBezTo>
                  <a:pt x="5" y="182"/>
                  <a:pt x="5" y="182"/>
                  <a:pt x="5" y="182"/>
                </a:cubicBezTo>
                <a:cubicBezTo>
                  <a:pt x="2" y="180"/>
                  <a:pt x="0" y="176"/>
                  <a:pt x="0" y="172"/>
                </a:cubicBezTo>
                <a:cubicBezTo>
                  <a:pt x="0" y="12"/>
                  <a:pt x="0" y="12"/>
                  <a:pt x="0" y="12"/>
                </a:cubicBezTo>
                <a:cubicBezTo>
                  <a:pt x="0" y="5"/>
                  <a:pt x="5" y="0"/>
                  <a:pt x="12" y="0"/>
                </a:cubicBezTo>
                <a:cubicBezTo>
                  <a:pt x="15" y="0"/>
                  <a:pt x="17" y="1"/>
                  <a:pt x="19" y="3"/>
                </a:cubicBezTo>
                <a:cubicBezTo>
                  <a:pt x="19" y="3"/>
                  <a:pt x="19" y="3"/>
                  <a:pt x="19" y="3"/>
                </a:cubicBezTo>
                <a:cubicBezTo>
                  <a:pt x="77" y="46"/>
                  <a:pt x="77" y="46"/>
                  <a:pt x="77" y="46"/>
                </a:cubicBezTo>
                <a:cubicBezTo>
                  <a:pt x="159" y="1"/>
                  <a:pt x="159" y="1"/>
                  <a:pt x="159" y="1"/>
                </a:cubicBezTo>
                <a:cubicBezTo>
                  <a:pt x="159" y="1"/>
                  <a:pt x="159" y="1"/>
                  <a:pt x="159" y="1"/>
                </a:cubicBezTo>
                <a:cubicBezTo>
                  <a:pt x="160" y="1"/>
                  <a:pt x="162" y="0"/>
                  <a:pt x="164" y="0"/>
                </a:cubicBezTo>
                <a:cubicBezTo>
                  <a:pt x="167" y="0"/>
                  <a:pt x="169" y="1"/>
                  <a:pt x="171" y="3"/>
                </a:cubicBezTo>
                <a:cubicBezTo>
                  <a:pt x="171" y="3"/>
                  <a:pt x="171" y="3"/>
                  <a:pt x="171" y="3"/>
                </a:cubicBezTo>
                <a:cubicBezTo>
                  <a:pt x="234" y="50"/>
                  <a:pt x="234" y="50"/>
                  <a:pt x="234" y="50"/>
                </a:cubicBezTo>
                <a:cubicBezTo>
                  <a:pt x="235" y="50"/>
                  <a:pt x="235" y="50"/>
                  <a:pt x="235" y="51"/>
                </a:cubicBezTo>
                <a:cubicBezTo>
                  <a:pt x="235" y="51"/>
                  <a:pt x="235" y="51"/>
                  <a:pt x="235" y="51"/>
                </a:cubicBezTo>
                <a:cubicBezTo>
                  <a:pt x="235" y="51"/>
                  <a:pt x="235" y="51"/>
                  <a:pt x="235" y="51"/>
                </a:cubicBezTo>
                <a:cubicBezTo>
                  <a:pt x="238" y="53"/>
                  <a:pt x="240" y="56"/>
                  <a:pt x="240" y="60"/>
                </a:cubicBezTo>
                <a:lnTo>
                  <a:pt x="240" y="220"/>
                </a:lnTo>
                <a:close/>
                <a:moveTo>
                  <a:pt x="64" y="196"/>
                </a:moveTo>
                <a:cubicBezTo>
                  <a:pt x="64" y="66"/>
                  <a:pt x="64" y="66"/>
                  <a:pt x="64" y="66"/>
                </a:cubicBezTo>
                <a:cubicBezTo>
                  <a:pt x="24" y="36"/>
                  <a:pt x="24" y="36"/>
                  <a:pt x="24" y="36"/>
                </a:cubicBezTo>
                <a:cubicBezTo>
                  <a:pt x="24" y="166"/>
                  <a:pt x="24" y="166"/>
                  <a:pt x="24" y="166"/>
                </a:cubicBezTo>
                <a:lnTo>
                  <a:pt x="64" y="196"/>
                </a:lnTo>
                <a:close/>
                <a:moveTo>
                  <a:pt x="152" y="32"/>
                </a:moveTo>
                <a:cubicBezTo>
                  <a:pt x="88" y="67"/>
                  <a:pt x="88" y="67"/>
                  <a:pt x="88" y="67"/>
                </a:cubicBezTo>
                <a:cubicBezTo>
                  <a:pt x="88" y="200"/>
                  <a:pt x="88" y="200"/>
                  <a:pt x="88" y="200"/>
                </a:cubicBezTo>
                <a:cubicBezTo>
                  <a:pt x="152" y="165"/>
                  <a:pt x="152" y="165"/>
                  <a:pt x="152" y="165"/>
                </a:cubicBezTo>
                <a:lnTo>
                  <a:pt x="152" y="32"/>
                </a:lnTo>
                <a:close/>
                <a:moveTo>
                  <a:pt x="216" y="66"/>
                </a:moveTo>
                <a:cubicBezTo>
                  <a:pt x="176" y="36"/>
                  <a:pt x="176" y="36"/>
                  <a:pt x="176" y="36"/>
                </a:cubicBezTo>
                <a:cubicBezTo>
                  <a:pt x="176" y="166"/>
                  <a:pt x="176" y="166"/>
                  <a:pt x="176" y="166"/>
                </a:cubicBezTo>
                <a:cubicBezTo>
                  <a:pt x="216" y="196"/>
                  <a:pt x="216" y="196"/>
                  <a:pt x="216" y="196"/>
                </a:cubicBezTo>
                <a:lnTo>
                  <a:pt x="216" y="66"/>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06"/>
          <p:cNvSpPr>
            <a:spLocks noEditPoints="1"/>
          </p:cNvSpPr>
          <p:nvPr/>
        </p:nvSpPr>
        <p:spPr bwMode="auto">
          <a:xfrm>
            <a:off x="9507434" y="3237831"/>
            <a:ext cx="681640" cy="681640"/>
          </a:xfrm>
          <a:custGeom>
            <a:avLst/>
            <a:gdLst/>
            <a:ahLst/>
            <a:cxnLst>
              <a:cxn ang="0">
                <a:pos x="249" y="215"/>
              </a:cxn>
              <a:cxn ang="0">
                <a:pos x="256" y="232"/>
              </a:cxn>
              <a:cxn ang="0">
                <a:pos x="232" y="256"/>
              </a:cxn>
              <a:cxn ang="0">
                <a:pos x="215" y="249"/>
              </a:cxn>
              <a:cxn ang="0">
                <a:pos x="145" y="179"/>
              </a:cxn>
              <a:cxn ang="0">
                <a:pos x="96" y="192"/>
              </a:cxn>
              <a:cxn ang="0">
                <a:pos x="0" y="96"/>
              </a:cxn>
              <a:cxn ang="0">
                <a:pos x="96" y="0"/>
              </a:cxn>
              <a:cxn ang="0">
                <a:pos x="192" y="96"/>
              </a:cxn>
              <a:cxn ang="0">
                <a:pos x="179" y="145"/>
              </a:cxn>
              <a:cxn ang="0">
                <a:pos x="249" y="215"/>
              </a:cxn>
              <a:cxn ang="0">
                <a:pos x="96" y="24"/>
              </a:cxn>
              <a:cxn ang="0">
                <a:pos x="24" y="96"/>
              </a:cxn>
              <a:cxn ang="0">
                <a:pos x="96" y="168"/>
              </a:cxn>
              <a:cxn ang="0">
                <a:pos x="168" y="96"/>
              </a:cxn>
              <a:cxn ang="0">
                <a:pos x="96" y="24"/>
              </a:cxn>
            </a:cxnLst>
            <a:rect l="0" t="0" r="r" b="b"/>
            <a:pathLst>
              <a:path w="256" h="256">
                <a:moveTo>
                  <a:pt x="249" y="215"/>
                </a:moveTo>
                <a:cubicBezTo>
                  <a:pt x="253" y="219"/>
                  <a:pt x="256" y="225"/>
                  <a:pt x="256" y="232"/>
                </a:cubicBezTo>
                <a:cubicBezTo>
                  <a:pt x="256" y="245"/>
                  <a:pt x="245" y="256"/>
                  <a:pt x="232" y="256"/>
                </a:cubicBezTo>
                <a:cubicBezTo>
                  <a:pt x="225" y="256"/>
                  <a:pt x="219" y="253"/>
                  <a:pt x="215" y="249"/>
                </a:cubicBezTo>
                <a:cubicBezTo>
                  <a:pt x="145" y="179"/>
                  <a:pt x="145" y="179"/>
                  <a:pt x="145" y="179"/>
                </a:cubicBezTo>
                <a:cubicBezTo>
                  <a:pt x="130" y="187"/>
                  <a:pt x="114" y="192"/>
                  <a:pt x="96" y="192"/>
                </a:cubicBezTo>
                <a:cubicBezTo>
                  <a:pt x="43" y="192"/>
                  <a:pt x="0" y="149"/>
                  <a:pt x="0" y="96"/>
                </a:cubicBezTo>
                <a:cubicBezTo>
                  <a:pt x="0" y="43"/>
                  <a:pt x="43" y="0"/>
                  <a:pt x="96" y="0"/>
                </a:cubicBezTo>
                <a:cubicBezTo>
                  <a:pt x="149" y="0"/>
                  <a:pt x="192" y="43"/>
                  <a:pt x="192" y="96"/>
                </a:cubicBezTo>
                <a:cubicBezTo>
                  <a:pt x="192" y="114"/>
                  <a:pt x="187" y="130"/>
                  <a:pt x="179" y="145"/>
                </a:cubicBezTo>
                <a:lnTo>
                  <a:pt x="249" y="215"/>
                </a:lnTo>
                <a:close/>
                <a:moveTo>
                  <a:pt x="96" y="24"/>
                </a:moveTo>
                <a:cubicBezTo>
                  <a:pt x="56" y="24"/>
                  <a:pt x="24" y="56"/>
                  <a:pt x="24" y="96"/>
                </a:cubicBezTo>
                <a:cubicBezTo>
                  <a:pt x="24" y="136"/>
                  <a:pt x="56" y="168"/>
                  <a:pt x="96" y="168"/>
                </a:cubicBezTo>
                <a:cubicBezTo>
                  <a:pt x="136" y="168"/>
                  <a:pt x="168" y="136"/>
                  <a:pt x="168" y="96"/>
                </a:cubicBezTo>
                <a:cubicBezTo>
                  <a:pt x="168" y="56"/>
                  <a:pt x="136" y="24"/>
                  <a:pt x="96" y="24"/>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224"/>
          <p:cNvSpPr>
            <a:spLocks noEditPoints="1"/>
          </p:cNvSpPr>
          <p:nvPr/>
        </p:nvSpPr>
        <p:spPr bwMode="auto">
          <a:xfrm>
            <a:off x="4361072" y="3286519"/>
            <a:ext cx="684346" cy="584264"/>
          </a:xfrm>
          <a:custGeom>
            <a:avLst/>
            <a:gdLst/>
            <a:ahLst/>
            <a:cxnLst>
              <a:cxn ang="0">
                <a:pos x="184" y="164"/>
              </a:cxn>
              <a:cxn ang="0">
                <a:pos x="232" y="116"/>
              </a:cxn>
              <a:cxn ang="0">
                <a:pos x="217" y="87"/>
              </a:cxn>
              <a:cxn ang="0">
                <a:pos x="215" y="85"/>
              </a:cxn>
              <a:cxn ang="0">
                <a:pos x="212" y="84"/>
              </a:cxn>
              <a:cxn ang="0">
                <a:pos x="209" y="83"/>
              </a:cxn>
              <a:cxn ang="0">
                <a:pos x="206" y="81"/>
              </a:cxn>
              <a:cxn ang="0">
                <a:pos x="203" y="81"/>
              </a:cxn>
              <a:cxn ang="0">
                <a:pos x="200" y="80"/>
              </a:cxn>
              <a:cxn ang="0">
                <a:pos x="195" y="80"/>
              </a:cxn>
              <a:cxn ang="0">
                <a:pos x="193" y="73"/>
              </a:cxn>
              <a:cxn ang="0">
                <a:pos x="191" y="67"/>
              </a:cxn>
              <a:cxn ang="0">
                <a:pos x="189" y="61"/>
              </a:cxn>
              <a:cxn ang="0">
                <a:pos x="128" y="24"/>
              </a:cxn>
              <a:cxn ang="0">
                <a:pos x="67" y="61"/>
              </a:cxn>
              <a:cxn ang="0">
                <a:pos x="65" y="67"/>
              </a:cxn>
              <a:cxn ang="0">
                <a:pos x="63" y="73"/>
              </a:cxn>
              <a:cxn ang="0">
                <a:pos x="61" y="80"/>
              </a:cxn>
              <a:cxn ang="0">
                <a:pos x="56" y="80"/>
              </a:cxn>
              <a:cxn ang="0">
                <a:pos x="53" y="81"/>
              </a:cxn>
              <a:cxn ang="0">
                <a:pos x="50" y="81"/>
              </a:cxn>
              <a:cxn ang="0">
                <a:pos x="47" y="83"/>
              </a:cxn>
              <a:cxn ang="0">
                <a:pos x="44" y="84"/>
              </a:cxn>
              <a:cxn ang="0">
                <a:pos x="41" y="85"/>
              </a:cxn>
              <a:cxn ang="0">
                <a:pos x="39" y="87"/>
              </a:cxn>
              <a:cxn ang="0">
                <a:pos x="24" y="116"/>
              </a:cxn>
              <a:cxn ang="0">
                <a:pos x="72" y="164"/>
              </a:cxn>
              <a:cxn ang="0">
                <a:pos x="0" y="116"/>
              </a:cxn>
              <a:cxn ang="0">
                <a:pos x="128" y="0"/>
              </a:cxn>
              <a:cxn ang="0">
                <a:pos x="256" y="116"/>
              </a:cxn>
              <a:cxn ang="0">
                <a:pos x="92" y="156"/>
              </a:cxn>
              <a:cxn ang="0">
                <a:pos x="101" y="160"/>
              </a:cxn>
              <a:cxn ang="0">
                <a:pos x="116" y="116"/>
              </a:cxn>
              <a:cxn ang="0">
                <a:pos x="140" y="116"/>
              </a:cxn>
              <a:cxn ang="0">
                <a:pos x="155" y="160"/>
              </a:cxn>
              <a:cxn ang="0">
                <a:pos x="164" y="156"/>
              </a:cxn>
              <a:cxn ang="0">
                <a:pos x="173" y="176"/>
              </a:cxn>
              <a:cxn ang="0">
                <a:pos x="137" y="216"/>
              </a:cxn>
              <a:cxn ang="0">
                <a:pos x="128" y="220"/>
              </a:cxn>
              <a:cxn ang="0">
                <a:pos x="119" y="216"/>
              </a:cxn>
              <a:cxn ang="0">
                <a:pos x="83" y="176"/>
              </a:cxn>
              <a:cxn ang="0">
                <a:pos x="92" y="156"/>
              </a:cxn>
            </a:cxnLst>
            <a:rect l="0" t="0" r="r" b="b"/>
            <a:pathLst>
              <a:path w="256" h="220">
                <a:moveTo>
                  <a:pt x="196" y="176"/>
                </a:moveTo>
                <a:cubicBezTo>
                  <a:pt x="189" y="176"/>
                  <a:pt x="184" y="171"/>
                  <a:pt x="184" y="164"/>
                </a:cubicBezTo>
                <a:cubicBezTo>
                  <a:pt x="184" y="157"/>
                  <a:pt x="189" y="152"/>
                  <a:pt x="196" y="152"/>
                </a:cubicBezTo>
                <a:cubicBezTo>
                  <a:pt x="216" y="152"/>
                  <a:pt x="232" y="136"/>
                  <a:pt x="232" y="116"/>
                </a:cubicBezTo>
                <a:cubicBezTo>
                  <a:pt x="232" y="105"/>
                  <a:pt x="227" y="96"/>
                  <a:pt x="220" y="89"/>
                </a:cubicBezTo>
                <a:cubicBezTo>
                  <a:pt x="219" y="88"/>
                  <a:pt x="218" y="88"/>
                  <a:pt x="217" y="87"/>
                </a:cubicBezTo>
                <a:cubicBezTo>
                  <a:pt x="217" y="87"/>
                  <a:pt x="217" y="87"/>
                  <a:pt x="217" y="87"/>
                </a:cubicBezTo>
                <a:cubicBezTo>
                  <a:pt x="217" y="86"/>
                  <a:pt x="216" y="86"/>
                  <a:pt x="215" y="85"/>
                </a:cubicBezTo>
                <a:cubicBezTo>
                  <a:pt x="215" y="85"/>
                  <a:pt x="215" y="85"/>
                  <a:pt x="215" y="85"/>
                </a:cubicBezTo>
                <a:cubicBezTo>
                  <a:pt x="214" y="85"/>
                  <a:pt x="213" y="84"/>
                  <a:pt x="212" y="84"/>
                </a:cubicBezTo>
                <a:cubicBezTo>
                  <a:pt x="212" y="84"/>
                  <a:pt x="212" y="84"/>
                  <a:pt x="211" y="84"/>
                </a:cubicBezTo>
                <a:cubicBezTo>
                  <a:pt x="211" y="83"/>
                  <a:pt x="210" y="83"/>
                  <a:pt x="209" y="83"/>
                </a:cubicBezTo>
                <a:cubicBezTo>
                  <a:pt x="209" y="82"/>
                  <a:pt x="209" y="82"/>
                  <a:pt x="208" y="82"/>
                </a:cubicBezTo>
                <a:cubicBezTo>
                  <a:pt x="208" y="82"/>
                  <a:pt x="207" y="82"/>
                  <a:pt x="206" y="81"/>
                </a:cubicBezTo>
                <a:cubicBezTo>
                  <a:pt x="206" y="81"/>
                  <a:pt x="205" y="81"/>
                  <a:pt x="205" y="81"/>
                </a:cubicBezTo>
                <a:cubicBezTo>
                  <a:pt x="204" y="81"/>
                  <a:pt x="204" y="81"/>
                  <a:pt x="203" y="81"/>
                </a:cubicBezTo>
                <a:cubicBezTo>
                  <a:pt x="202" y="81"/>
                  <a:pt x="202" y="80"/>
                  <a:pt x="201" y="80"/>
                </a:cubicBezTo>
                <a:cubicBezTo>
                  <a:pt x="200" y="80"/>
                  <a:pt x="200" y="80"/>
                  <a:pt x="200" y="80"/>
                </a:cubicBezTo>
                <a:cubicBezTo>
                  <a:pt x="198" y="80"/>
                  <a:pt x="197" y="80"/>
                  <a:pt x="196" y="80"/>
                </a:cubicBezTo>
                <a:cubicBezTo>
                  <a:pt x="196" y="80"/>
                  <a:pt x="195" y="80"/>
                  <a:pt x="195" y="80"/>
                </a:cubicBezTo>
                <a:cubicBezTo>
                  <a:pt x="195" y="78"/>
                  <a:pt x="194" y="76"/>
                  <a:pt x="194" y="74"/>
                </a:cubicBezTo>
                <a:cubicBezTo>
                  <a:pt x="193" y="74"/>
                  <a:pt x="193" y="73"/>
                  <a:pt x="193" y="73"/>
                </a:cubicBezTo>
                <a:cubicBezTo>
                  <a:pt x="193" y="71"/>
                  <a:pt x="192" y="70"/>
                  <a:pt x="192" y="68"/>
                </a:cubicBezTo>
                <a:cubicBezTo>
                  <a:pt x="191" y="68"/>
                  <a:pt x="191" y="67"/>
                  <a:pt x="191" y="67"/>
                </a:cubicBezTo>
                <a:cubicBezTo>
                  <a:pt x="190" y="65"/>
                  <a:pt x="190" y="64"/>
                  <a:pt x="189" y="62"/>
                </a:cubicBezTo>
                <a:cubicBezTo>
                  <a:pt x="189" y="62"/>
                  <a:pt x="189" y="62"/>
                  <a:pt x="189" y="61"/>
                </a:cubicBezTo>
                <a:cubicBezTo>
                  <a:pt x="188" y="60"/>
                  <a:pt x="187" y="58"/>
                  <a:pt x="186" y="57"/>
                </a:cubicBezTo>
                <a:cubicBezTo>
                  <a:pt x="174" y="37"/>
                  <a:pt x="153" y="24"/>
                  <a:pt x="128" y="24"/>
                </a:cubicBezTo>
                <a:cubicBezTo>
                  <a:pt x="103" y="24"/>
                  <a:pt x="82" y="37"/>
                  <a:pt x="70" y="57"/>
                </a:cubicBezTo>
                <a:cubicBezTo>
                  <a:pt x="69" y="58"/>
                  <a:pt x="68" y="60"/>
                  <a:pt x="67" y="61"/>
                </a:cubicBezTo>
                <a:cubicBezTo>
                  <a:pt x="67" y="62"/>
                  <a:pt x="67" y="62"/>
                  <a:pt x="67" y="62"/>
                </a:cubicBezTo>
                <a:cubicBezTo>
                  <a:pt x="66" y="64"/>
                  <a:pt x="66" y="65"/>
                  <a:pt x="65" y="67"/>
                </a:cubicBezTo>
                <a:cubicBezTo>
                  <a:pt x="65" y="67"/>
                  <a:pt x="65" y="68"/>
                  <a:pt x="64" y="68"/>
                </a:cubicBezTo>
                <a:cubicBezTo>
                  <a:pt x="64" y="70"/>
                  <a:pt x="63" y="71"/>
                  <a:pt x="63" y="73"/>
                </a:cubicBezTo>
                <a:cubicBezTo>
                  <a:pt x="63" y="73"/>
                  <a:pt x="63" y="74"/>
                  <a:pt x="62" y="74"/>
                </a:cubicBezTo>
                <a:cubicBezTo>
                  <a:pt x="62" y="76"/>
                  <a:pt x="61" y="78"/>
                  <a:pt x="61" y="80"/>
                </a:cubicBezTo>
                <a:cubicBezTo>
                  <a:pt x="61" y="80"/>
                  <a:pt x="60" y="80"/>
                  <a:pt x="60" y="80"/>
                </a:cubicBezTo>
                <a:cubicBezTo>
                  <a:pt x="59" y="80"/>
                  <a:pt x="58" y="80"/>
                  <a:pt x="56" y="80"/>
                </a:cubicBezTo>
                <a:cubicBezTo>
                  <a:pt x="56" y="80"/>
                  <a:pt x="56" y="80"/>
                  <a:pt x="55" y="80"/>
                </a:cubicBezTo>
                <a:cubicBezTo>
                  <a:pt x="54" y="80"/>
                  <a:pt x="54" y="81"/>
                  <a:pt x="53" y="81"/>
                </a:cubicBezTo>
                <a:cubicBezTo>
                  <a:pt x="52" y="81"/>
                  <a:pt x="52" y="81"/>
                  <a:pt x="51" y="81"/>
                </a:cubicBezTo>
                <a:cubicBezTo>
                  <a:pt x="51" y="81"/>
                  <a:pt x="50" y="81"/>
                  <a:pt x="50" y="81"/>
                </a:cubicBezTo>
                <a:cubicBezTo>
                  <a:pt x="49" y="82"/>
                  <a:pt x="48" y="82"/>
                  <a:pt x="48" y="82"/>
                </a:cubicBezTo>
                <a:cubicBezTo>
                  <a:pt x="47" y="82"/>
                  <a:pt x="47" y="82"/>
                  <a:pt x="47" y="83"/>
                </a:cubicBezTo>
                <a:cubicBezTo>
                  <a:pt x="46" y="83"/>
                  <a:pt x="45" y="83"/>
                  <a:pt x="45" y="84"/>
                </a:cubicBezTo>
                <a:cubicBezTo>
                  <a:pt x="44" y="84"/>
                  <a:pt x="44" y="84"/>
                  <a:pt x="44" y="84"/>
                </a:cubicBezTo>
                <a:cubicBezTo>
                  <a:pt x="43" y="84"/>
                  <a:pt x="42" y="85"/>
                  <a:pt x="41" y="85"/>
                </a:cubicBezTo>
                <a:cubicBezTo>
                  <a:pt x="41" y="85"/>
                  <a:pt x="41" y="85"/>
                  <a:pt x="41" y="85"/>
                </a:cubicBezTo>
                <a:cubicBezTo>
                  <a:pt x="40" y="86"/>
                  <a:pt x="39" y="86"/>
                  <a:pt x="39" y="87"/>
                </a:cubicBezTo>
                <a:cubicBezTo>
                  <a:pt x="39" y="87"/>
                  <a:pt x="39" y="87"/>
                  <a:pt x="39" y="87"/>
                </a:cubicBezTo>
                <a:cubicBezTo>
                  <a:pt x="38" y="88"/>
                  <a:pt x="37" y="88"/>
                  <a:pt x="36" y="89"/>
                </a:cubicBezTo>
                <a:cubicBezTo>
                  <a:pt x="29" y="96"/>
                  <a:pt x="24" y="105"/>
                  <a:pt x="24" y="116"/>
                </a:cubicBezTo>
                <a:cubicBezTo>
                  <a:pt x="24" y="136"/>
                  <a:pt x="40" y="152"/>
                  <a:pt x="60" y="152"/>
                </a:cubicBezTo>
                <a:cubicBezTo>
                  <a:pt x="67" y="152"/>
                  <a:pt x="72" y="157"/>
                  <a:pt x="72" y="164"/>
                </a:cubicBezTo>
                <a:cubicBezTo>
                  <a:pt x="72" y="171"/>
                  <a:pt x="67" y="176"/>
                  <a:pt x="60" y="176"/>
                </a:cubicBezTo>
                <a:cubicBezTo>
                  <a:pt x="27" y="176"/>
                  <a:pt x="0" y="149"/>
                  <a:pt x="0" y="116"/>
                </a:cubicBezTo>
                <a:cubicBezTo>
                  <a:pt x="0" y="89"/>
                  <a:pt x="18" y="66"/>
                  <a:pt x="42" y="59"/>
                </a:cubicBezTo>
                <a:cubicBezTo>
                  <a:pt x="56" y="24"/>
                  <a:pt x="89" y="0"/>
                  <a:pt x="128" y="0"/>
                </a:cubicBezTo>
                <a:cubicBezTo>
                  <a:pt x="167" y="0"/>
                  <a:pt x="200" y="24"/>
                  <a:pt x="214" y="59"/>
                </a:cubicBezTo>
                <a:cubicBezTo>
                  <a:pt x="238" y="66"/>
                  <a:pt x="256" y="89"/>
                  <a:pt x="256" y="116"/>
                </a:cubicBezTo>
                <a:cubicBezTo>
                  <a:pt x="256" y="149"/>
                  <a:pt x="229" y="176"/>
                  <a:pt x="196" y="176"/>
                </a:cubicBezTo>
                <a:moveTo>
                  <a:pt x="92" y="156"/>
                </a:moveTo>
                <a:cubicBezTo>
                  <a:pt x="96" y="156"/>
                  <a:pt x="99" y="158"/>
                  <a:pt x="101" y="160"/>
                </a:cubicBezTo>
                <a:cubicBezTo>
                  <a:pt x="101" y="160"/>
                  <a:pt x="101" y="160"/>
                  <a:pt x="101" y="160"/>
                </a:cubicBezTo>
                <a:cubicBezTo>
                  <a:pt x="116" y="177"/>
                  <a:pt x="116" y="177"/>
                  <a:pt x="116" y="177"/>
                </a:cubicBezTo>
                <a:cubicBezTo>
                  <a:pt x="116" y="116"/>
                  <a:pt x="116" y="116"/>
                  <a:pt x="116" y="116"/>
                </a:cubicBezTo>
                <a:cubicBezTo>
                  <a:pt x="116" y="109"/>
                  <a:pt x="121" y="104"/>
                  <a:pt x="128" y="104"/>
                </a:cubicBezTo>
                <a:cubicBezTo>
                  <a:pt x="135" y="104"/>
                  <a:pt x="140" y="109"/>
                  <a:pt x="140" y="116"/>
                </a:cubicBezTo>
                <a:cubicBezTo>
                  <a:pt x="140" y="177"/>
                  <a:pt x="140" y="177"/>
                  <a:pt x="140" y="177"/>
                </a:cubicBezTo>
                <a:cubicBezTo>
                  <a:pt x="155" y="160"/>
                  <a:pt x="155" y="160"/>
                  <a:pt x="155" y="160"/>
                </a:cubicBezTo>
                <a:cubicBezTo>
                  <a:pt x="155" y="160"/>
                  <a:pt x="155" y="160"/>
                  <a:pt x="155" y="160"/>
                </a:cubicBezTo>
                <a:cubicBezTo>
                  <a:pt x="157" y="158"/>
                  <a:pt x="160" y="156"/>
                  <a:pt x="164" y="156"/>
                </a:cubicBezTo>
                <a:cubicBezTo>
                  <a:pt x="171" y="156"/>
                  <a:pt x="176" y="161"/>
                  <a:pt x="176" y="168"/>
                </a:cubicBezTo>
                <a:cubicBezTo>
                  <a:pt x="176" y="171"/>
                  <a:pt x="175" y="174"/>
                  <a:pt x="173" y="176"/>
                </a:cubicBezTo>
                <a:cubicBezTo>
                  <a:pt x="173" y="176"/>
                  <a:pt x="173" y="176"/>
                  <a:pt x="173" y="176"/>
                </a:cubicBezTo>
                <a:cubicBezTo>
                  <a:pt x="137" y="216"/>
                  <a:pt x="137" y="216"/>
                  <a:pt x="137" y="216"/>
                </a:cubicBezTo>
                <a:cubicBezTo>
                  <a:pt x="137" y="216"/>
                  <a:pt x="137" y="216"/>
                  <a:pt x="137" y="216"/>
                </a:cubicBezTo>
                <a:cubicBezTo>
                  <a:pt x="135" y="218"/>
                  <a:pt x="132" y="220"/>
                  <a:pt x="128" y="220"/>
                </a:cubicBezTo>
                <a:cubicBezTo>
                  <a:pt x="124" y="220"/>
                  <a:pt x="121" y="218"/>
                  <a:pt x="119" y="216"/>
                </a:cubicBezTo>
                <a:cubicBezTo>
                  <a:pt x="119" y="216"/>
                  <a:pt x="119" y="216"/>
                  <a:pt x="119" y="216"/>
                </a:cubicBezTo>
                <a:cubicBezTo>
                  <a:pt x="83" y="176"/>
                  <a:pt x="83" y="176"/>
                  <a:pt x="83" y="176"/>
                </a:cubicBezTo>
                <a:cubicBezTo>
                  <a:pt x="83" y="176"/>
                  <a:pt x="83" y="176"/>
                  <a:pt x="83" y="176"/>
                </a:cubicBezTo>
                <a:cubicBezTo>
                  <a:pt x="81" y="174"/>
                  <a:pt x="80" y="171"/>
                  <a:pt x="80" y="168"/>
                </a:cubicBezTo>
                <a:cubicBezTo>
                  <a:pt x="80" y="161"/>
                  <a:pt x="85" y="156"/>
                  <a:pt x="92" y="15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Inhaltsplatzhalter 4"/>
          <p:cNvSpPr txBox="1">
            <a:spLocks/>
          </p:cNvSpPr>
          <p:nvPr/>
        </p:nvSpPr>
        <p:spPr>
          <a:xfrm>
            <a:off x="2164694" y="231673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47" name="Inhaltsplatzhalter 4"/>
          <p:cNvSpPr txBox="1">
            <a:spLocks/>
          </p:cNvSpPr>
          <p:nvPr/>
        </p:nvSpPr>
        <p:spPr>
          <a:xfrm>
            <a:off x="4806558" y="231673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48" name="Inhaltsplatzhalter 4"/>
          <p:cNvSpPr txBox="1">
            <a:spLocks/>
          </p:cNvSpPr>
          <p:nvPr/>
        </p:nvSpPr>
        <p:spPr>
          <a:xfrm>
            <a:off x="7351633" y="231673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49" name="Inhaltsplatzhalter 4"/>
          <p:cNvSpPr txBox="1">
            <a:spLocks/>
          </p:cNvSpPr>
          <p:nvPr/>
        </p:nvSpPr>
        <p:spPr>
          <a:xfrm>
            <a:off x="10001892" y="231673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spTree>
    <p:extLst>
      <p:ext uri="{BB962C8B-B14F-4D97-AF65-F5344CB8AC3E}">
        <p14:creationId xmlns:p14="http://schemas.microsoft.com/office/powerpoint/2010/main" val="21127156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grpId="0" nodeType="after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49" presetClass="entr" presetSubtype="0" decel="100000"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 calcmode="lin" valueType="num">
                                      <p:cBhvr>
                                        <p:cTn id="12" dur="500" fill="hold"/>
                                        <p:tgtEl>
                                          <p:spTgt spid="30"/>
                                        </p:tgtEl>
                                        <p:attrNameLst>
                                          <p:attrName>ppt_w</p:attrName>
                                        </p:attrNameLst>
                                      </p:cBhvr>
                                      <p:tavLst>
                                        <p:tav tm="0">
                                          <p:val>
                                            <p:fltVal val="0"/>
                                          </p:val>
                                        </p:tav>
                                        <p:tav tm="100000">
                                          <p:val>
                                            <p:strVal val="#ppt_w"/>
                                          </p:val>
                                        </p:tav>
                                      </p:tavLst>
                                    </p:anim>
                                    <p:anim calcmode="lin" valueType="num">
                                      <p:cBhvr>
                                        <p:cTn id="13" dur="500" fill="hold"/>
                                        <p:tgtEl>
                                          <p:spTgt spid="30"/>
                                        </p:tgtEl>
                                        <p:attrNameLst>
                                          <p:attrName>ppt_h</p:attrName>
                                        </p:attrNameLst>
                                      </p:cBhvr>
                                      <p:tavLst>
                                        <p:tav tm="0">
                                          <p:val>
                                            <p:fltVal val="0"/>
                                          </p:val>
                                        </p:tav>
                                        <p:tav tm="100000">
                                          <p:val>
                                            <p:strVal val="#ppt_h"/>
                                          </p:val>
                                        </p:tav>
                                      </p:tavLst>
                                    </p:anim>
                                    <p:anim calcmode="lin" valueType="num">
                                      <p:cBhvr>
                                        <p:cTn id="14" dur="500" fill="hold"/>
                                        <p:tgtEl>
                                          <p:spTgt spid="30"/>
                                        </p:tgtEl>
                                        <p:attrNameLst>
                                          <p:attrName>style.rotation</p:attrName>
                                        </p:attrNameLst>
                                      </p:cBhvr>
                                      <p:tavLst>
                                        <p:tav tm="0">
                                          <p:val>
                                            <p:fltVal val="360"/>
                                          </p:val>
                                        </p:tav>
                                        <p:tav tm="100000">
                                          <p:val>
                                            <p:fltVal val="0"/>
                                          </p:val>
                                        </p:tav>
                                      </p:tavLst>
                                    </p:anim>
                                    <p:animEffect transition="in" filter="fade">
                                      <p:cBhvr>
                                        <p:cTn id="15" dur="500"/>
                                        <p:tgtEl>
                                          <p:spTgt spid="30"/>
                                        </p:tgtEl>
                                      </p:cBhvr>
                                    </p:animEffect>
                                  </p:childTnLst>
                                </p:cTn>
                              </p:par>
                            </p:childTnLst>
                          </p:cTn>
                        </p:par>
                        <p:par>
                          <p:cTn id="16" fill="hold">
                            <p:stCondLst>
                              <p:cond delay="1000"/>
                            </p:stCondLst>
                            <p:childTnLst>
                              <p:par>
                                <p:cTn id="17" presetID="2" presetClass="entr" presetSubtype="4" accel="20000" decel="8000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500" fill="hold"/>
                                        <p:tgtEl>
                                          <p:spTgt spid="5"/>
                                        </p:tgtEl>
                                        <p:attrNameLst>
                                          <p:attrName>ppt_x</p:attrName>
                                        </p:attrNameLst>
                                      </p:cBhvr>
                                      <p:tavLst>
                                        <p:tav tm="0">
                                          <p:val>
                                            <p:strVal val="#ppt_x"/>
                                          </p:val>
                                        </p:tav>
                                        <p:tav tm="100000">
                                          <p:val>
                                            <p:strVal val="#ppt_x"/>
                                          </p:val>
                                        </p:tav>
                                      </p:tavLst>
                                    </p:anim>
                                    <p:anim calcmode="lin" valueType="num">
                                      <p:cBhvr additive="base">
                                        <p:cTn id="20" dur="500" fill="hold"/>
                                        <p:tgtEl>
                                          <p:spTgt spid="5"/>
                                        </p:tgtEl>
                                        <p:attrNameLst>
                                          <p:attrName>ppt_y</p:attrName>
                                        </p:attrNameLst>
                                      </p:cBhvr>
                                      <p:tavLst>
                                        <p:tav tm="0">
                                          <p:val>
                                            <p:strVal val="1+#ppt_h/2"/>
                                          </p:val>
                                        </p:tav>
                                        <p:tav tm="100000">
                                          <p:val>
                                            <p:strVal val="#ppt_y"/>
                                          </p:val>
                                        </p:tav>
                                      </p:tavLst>
                                    </p:anim>
                                  </p:childTnLst>
                                </p:cTn>
                              </p:par>
                              <p:par>
                                <p:cTn id="21" presetID="53" presetClass="entr" presetSubtype="16"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p:cTn id="23" dur="500" fill="hold"/>
                                        <p:tgtEl>
                                          <p:spTgt spid="20"/>
                                        </p:tgtEl>
                                        <p:attrNameLst>
                                          <p:attrName>ppt_w</p:attrName>
                                        </p:attrNameLst>
                                      </p:cBhvr>
                                      <p:tavLst>
                                        <p:tav tm="0">
                                          <p:val>
                                            <p:fltVal val="0"/>
                                          </p:val>
                                        </p:tav>
                                        <p:tav tm="100000">
                                          <p:val>
                                            <p:strVal val="#ppt_w"/>
                                          </p:val>
                                        </p:tav>
                                      </p:tavLst>
                                    </p:anim>
                                    <p:anim calcmode="lin" valueType="num">
                                      <p:cBhvr>
                                        <p:cTn id="24" dur="500" fill="hold"/>
                                        <p:tgtEl>
                                          <p:spTgt spid="20"/>
                                        </p:tgtEl>
                                        <p:attrNameLst>
                                          <p:attrName>ppt_h</p:attrName>
                                        </p:attrNameLst>
                                      </p:cBhvr>
                                      <p:tavLst>
                                        <p:tav tm="0">
                                          <p:val>
                                            <p:fltVal val="0"/>
                                          </p:val>
                                        </p:tav>
                                        <p:tav tm="100000">
                                          <p:val>
                                            <p:strVal val="#ppt_h"/>
                                          </p:val>
                                        </p:tav>
                                      </p:tavLst>
                                    </p:anim>
                                    <p:animEffect transition="in" filter="fade">
                                      <p:cBhvr>
                                        <p:cTn id="25" dur="500"/>
                                        <p:tgtEl>
                                          <p:spTgt spid="20"/>
                                        </p:tgtEl>
                                      </p:cBhvr>
                                    </p:animEffect>
                                  </p:childTnLst>
                                </p:cTn>
                              </p:par>
                            </p:childTnLst>
                          </p:cTn>
                        </p:par>
                        <p:par>
                          <p:cTn id="26" fill="hold">
                            <p:stCondLst>
                              <p:cond delay="1500"/>
                            </p:stCondLst>
                            <p:childTnLst>
                              <p:par>
                                <p:cTn id="27" presetID="53" presetClass="entr" presetSubtype="16" fill="hold" grpId="0" nodeType="afterEffect">
                                  <p:stCondLst>
                                    <p:cond delay="0"/>
                                  </p:stCondLst>
                                  <p:childTnLst>
                                    <p:set>
                                      <p:cBhvr>
                                        <p:cTn id="28" dur="1" fill="hold">
                                          <p:stCondLst>
                                            <p:cond delay="0"/>
                                          </p:stCondLst>
                                        </p:cTn>
                                        <p:tgtEl>
                                          <p:spTgt spid="25"/>
                                        </p:tgtEl>
                                        <p:attrNameLst>
                                          <p:attrName>style.visibility</p:attrName>
                                        </p:attrNameLst>
                                      </p:cBhvr>
                                      <p:to>
                                        <p:strVal val="visible"/>
                                      </p:to>
                                    </p:set>
                                    <p:anim calcmode="lin" valueType="num">
                                      <p:cBhvr>
                                        <p:cTn id="29" dur="500" fill="hold"/>
                                        <p:tgtEl>
                                          <p:spTgt spid="25"/>
                                        </p:tgtEl>
                                        <p:attrNameLst>
                                          <p:attrName>ppt_w</p:attrName>
                                        </p:attrNameLst>
                                      </p:cBhvr>
                                      <p:tavLst>
                                        <p:tav tm="0">
                                          <p:val>
                                            <p:fltVal val="0"/>
                                          </p:val>
                                        </p:tav>
                                        <p:tav tm="100000">
                                          <p:val>
                                            <p:strVal val="#ppt_w"/>
                                          </p:val>
                                        </p:tav>
                                      </p:tavLst>
                                    </p:anim>
                                    <p:anim calcmode="lin" valueType="num">
                                      <p:cBhvr>
                                        <p:cTn id="30" dur="500" fill="hold"/>
                                        <p:tgtEl>
                                          <p:spTgt spid="25"/>
                                        </p:tgtEl>
                                        <p:attrNameLst>
                                          <p:attrName>ppt_h</p:attrName>
                                        </p:attrNameLst>
                                      </p:cBhvr>
                                      <p:tavLst>
                                        <p:tav tm="0">
                                          <p:val>
                                            <p:fltVal val="0"/>
                                          </p:val>
                                        </p:tav>
                                        <p:tav tm="100000">
                                          <p:val>
                                            <p:strVal val="#ppt_h"/>
                                          </p:val>
                                        </p:tav>
                                      </p:tavLst>
                                    </p:anim>
                                    <p:animEffect transition="in" filter="fade">
                                      <p:cBhvr>
                                        <p:cTn id="31" dur="500"/>
                                        <p:tgtEl>
                                          <p:spTgt spid="25"/>
                                        </p:tgtEl>
                                      </p:cBhvr>
                                    </p:animEffect>
                                  </p:childTnLst>
                                </p:cTn>
                              </p:par>
                              <p:par>
                                <p:cTn id="32" presetID="2" presetClass="entr" presetSubtype="2" accel="20000" decel="80000" fill="hold" grpId="0" nodeType="withEffect">
                                  <p:stCondLst>
                                    <p:cond delay="0"/>
                                  </p:stCondLst>
                                  <p:childTnLst>
                                    <p:set>
                                      <p:cBhvr>
                                        <p:cTn id="33" dur="1" fill="hold">
                                          <p:stCondLst>
                                            <p:cond delay="0"/>
                                          </p:stCondLst>
                                        </p:cTn>
                                        <p:tgtEl>
                                          <p:spTgt spid="24"/>
                                        </p:tgtEl>
                                        <p:attrNameLst>
                                          <p:attrName>style.visibility</p:attrName>
                                        </p:attrNameLst>
                                      </p:cBhvr>
                                      <p:to>
                                        <p:strVal val="visible"/>
                                      </p:to>
                                    </p:set>
                                    <p:anim calcmode="lin" valueType="num">
                                      <p:cBhvr additive="base">
                                        <p:cTn id="34" dur="500" fill="hold"/>
                                        <p:tgtEl>
                                          <p:spTgt spid="24"/>
                                        </p:tgtEl>
                                        <p:attrNameLst>
                                          <p:attrName>ppt_x</p:attrName>
                                        </p:attrNameLst>
                                      </p:cBhvr>
                                      <p:tavLst>
                                        <p:tav tm="0">
                                          <p:val>
                                            <p:strVal val="1+#ppt_w/2"/>
                                          </p:val>
                                        </p:tav>
                                        <p:tav tm="100000">
                                          <p:val>
                                            <p:strVal val="#ppt_x"/>
                                          </p:val>
                                        </p:tav>
                                      </p:tavLst>
                                    </p:anim>
                                    <p:anim calcmode="lin" valueType="num">
                                      <p:cBhvr additive="base">
                                        <p:cTn id="35" dur="500" fill="hold"/>
                                        <p:tgtEl>
                                          <p:spTgt spid="24"/>
                                        </p:tgtEl>
                                        <p:attrNameLst>
                                          <p:attrName>ppt_y</p:attrName>
                                        </p:attrNameLst>
                                      </p:cBhvr>
                                      <p:tavLst>
                                        <p:tav tm="0">
                                          <p:val>
                                            <p:strVal val="#ppt_y"/>
                                          </p:val>
                                        </p:tav>
                                        <p:tav tm="100000">
                                          <p:val>
                                            <p:strVal val="#ppt_y"/>
                                          </p:val>
                                        </p:tav>
                                      </p:tavLst>
                                    </p:anim>
                                  </p:childTnLst>
                                </p:cTn>
                              </p:par>
                            </p:childTnLst>
                          </p:cTn>
                        </p:par>
                        <p:par>
                          <p:cTn id="36" fill="hold">
                            <p:stCondLst>
                              <p:cond delay="2000"/>
                            </p:stCondLst>
                            <p:childTnLst>
                              <p:par>
                                <p:cTn id="37" presetID="53" presetClass="entr" presetSubtype="16" fill="hold" grpId="0" nodeType="afterEffect">
                                  <p:stCondLst>
                                    <p:cond delay="0"/>
                                  </p:stCondLst>
                                  <p:childTnLst>
                                    <p:set>
                                      <p:cBhvr>
                                        <p:cTn id="38" dur="1" fill="hold">
                                          <p:stCondLst>
                                            <p:cond delay="0"/>
                                          </p:stCondLst>
                                        </p:cTn>
                                        <p:tgtEl>
                                          <p:spTgt spid="46"/>
                                        </p:tgtEl>
                                        <p:attrNameLst>
                                          <p:attrName>style.visibility</p:attrName>
                                        </p:attrNameLst>
                                      </p:cBhvr>
                                      <p:to>
                                        <p:strVal val="visible"/>
                                      </p:to>
                                    </p:set>
                                    <p:anim calcmode="lin" valueType="num">
                                      <p:cBhvr>
                                        <p:cTn id="39" dur="500" fill="hold"/>
                                        <p:tgtEl>
                                          <p:spTgt spid="46"/>
                                        </p:tgtEl>
                                        <p:attrNameLst>
                                          <p:attrName>ppt_w</p:attrName>
                                        </p:attrNameLst>
                                      </p:cBhvr>
                                      <p:tavLst>
                                        <p:tav tm="0">
                                          <p:val>
                                            <p:fltVal val="0"/>
                                          </p:val>
                                        </p:tav>
                                        <p:tav tm="100000">
                                          <p:val>
                                            <p:strVal val="#ppt_w"/>
                                          </p:val>
                                        </p:tav>
                                      </p:tavLst>
                                    </p:anim>
                                    <p:anim calcmode="lin" valueType="num">
                                      <p:cBhvr>
                                        <p:cTn id="40" dur="500" fill="hold"/>
                                        <p:tgtEl>
                                          <p:spTgt spid="46"/>
                                        </p:tgtEl>
                                        <p:attrNameLst>
                                          <p:attrName>ppt_h</p:attrName>
                                        </p:attrNameLst>
                                      </p:cBhvr>
                                      <p:tavLst>
                                        <p:tav tm="0">
                                          <p:val>
                                            <p:fltVal val="0"/>
                                          </p:val>
                                        </p:tav>
                                        <p:tav tm="100000">
                                          <p:val>
                                            <p:strVal val="#ppt_h"/>
                                          </p:val>
                                        </p:tav>
                                      </p:tavLst>
                                    </p:anim>
                                    <p:animEffect transition="in" filter="fade">
                                      <p:cBhvr>
                                        <p:cTn id="41" dur="500"/>
                                        <p:tgtEl>
                                          <p:spTgt spid="46"/>
                                        </p:tgtEl>
                                      </p:cBhvr>
                                    </p:animEffect>
                                  </p:childTnLst>
                                </p:cTn>
                              </p:par>
                            </p:childTnLst>
                          </p:cTn>
                        </p:par>
                        <p:par>
                          <p:cTn id="42" fill="hold">
                            <p:stCondLst>
                              <p:cond delay="2500"/>
                            </p:stCondLst>
                            <p:childTnLst>
                              <p:par>
                                <p:cTn id="43" presetID="2" presetClass="entr" presetSubtype="8" accel="20000" decel="80000" fill="hold" grpId="0" nodeType="after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additive="base">
                                        <p:cTn id="45" dur="500" fill="hold"/>
                                        <p:tgtEl>
                                          <p:spTgt spid="15"/>
                                        </p:tgtEl>
                                        <p:attrNameLst>
                                          <p:attrName>ppt_x</p:attrName>
                                        </p:attrNameLst>
                                      </p:cBhvr>
                                      <p:tavLst>
                                        <p:tav tm="0">
                                          <p:val>
                                            <p:strVal val="0-#ppt_w/2"/>
                                          </p:val>
                                        </p:tav>
                                        <p:tav tm="100000">
                                          <p:val>
                                            <p:strVal val="#ppt_x"/>
                                          </p:val>
                                        </p:tav>
                                      </p:tavLst>
                                    </p:anim>
                                    <p:anim calcmode="lin" valueType="num">
                                      <p:cBhvr additive="base">
                                        <p:cTn id="46" dur="500" fill="hold"/>
                                        <p:tgtEl>
                                          <p:spTgt spid="15"/>
                                        </p:tgtEl>
                                        <p:attrNameLst>
                                          <p:attrName>ppt_y</p:attrName>
                                        </p:attrNameLst>
                                      </p:cBhvr>
                                      <p:tavLst>
                                        <p:tav tm="0">
                                          <p:val>
                                            <p:strVal val="#ppt_y"/>
                                          </p:val>
                                        </p:tav>
                                        <p:tav tm="100000">
                                          <p:val>
                                            <p:strVal val="#ppt_y"/>
                                          </p:val>
                                        </p:tav>
                                      </p:tavLst>
                                    </p:anim>
                                  </p:childTnLst>
                                </p:cTn>
                              </p:par>
                            </p:childTnLst>
                          </p:cTn>
                        </p:par>
                        <p:par>
                          <p:cTn id="47" fill="hold">
                            <p:stCondLst>
                              <p:cond delay="3000"/>
                            </p:stCondLst>
                            <p:childTnLst>
                              <p:par>
                                <p:cTn id="48" presetID="49" presetClass="entr" presetSubtype="0" decel="100000" fill="hold" grpId="0" nodeType="afterEffect">
                                  <p:stCondLst>
                                    <p:cond delay="0"/>
                                  </p:stCondLst>
                                  <p:childTnLst>
                                    <p:set>
                                      <p:cBhvr>
                                        <p:cTn id="49" dur="1" fill="hold">
                                          <p:stCondLst>
                                            <p:cond delay="0"/>
                                          </p:stCondLst>
                                        </p:cTn>
                                        <p:tgtEl>
                                          <p:spTgt spid="37"/>
                                        </p:tgtEl>
                                        <p:attrNameLst>
                                          <p:attrName>style.visibility</p:attrName>
                                        </p:attrNameLst>
                                      </p:cBhvr>
                                      <p:to>
                                        <p:strVal val="visible"/>
                                      </p:to>
                                    </p:set>
                                    <p:anim calcmode="lin" valueType="num">
                                      <p:cBhvr>
                                        <p:cTn id="50" dur="500" fill="hold"/>
                                        <p:tgtEl>
                                          <p:spTgt spid="37"/>
                                        </p:tgtEl>
                                        <p:attrNameLst>
                                          <p:attrName>ppt_w</p:attrName>
                                        </p:attrNameLst>
                                      </p:cBhvr>
                                      <p:tavLst>
                                        <p:tav tm="0">
                                          <p:val>
                                            <p:fltVal val="0"/>
                                          </p:val>
                                        </p:tav>
                                        <p:tav tm="100000">
                                          <p:val>
                                            <p:strVal val="#ppt_w"/>
                                          </p:val>
                                        </p:tav>
                                      </p:tavLst>
                                    </p:anim>
                                    <p:anim calcmode="lin" valueType="num">
                                      <p:cBhvr>
                                        <p:cTn id="51" dur="500" fill="hold"/>
                                        <p:tgtEl>
                                          <p:spTgt spid="37"/>
                                        </p:tgtEl>
                                        <p:attrNameLst>
                                          <p:attrName>ppt_h</p:attrName>
                                        </p:attrNameLst>
                                      </p:cBhvr>
                                      <p:tavLst>
                                        <p:tav tm="0">
                                          <p:val>
                                            <p:fltVal val="0"/>
                                          </p:val>
                                        </p:tav>
                                        <p:tav tm="100000">
                                          <p:val>
                                            <p:strVal val="#ppt_h"/>
                                          </p:val>
                                        </p:tav>
                                      </p:tavLst>
                                    </p:anim>
                                    <p:anim calcmode="lin" valueType="num">
                                      <p:cBhvr>
                                        <p:cTn id="52" dur="500" fill="hold"/>
                                        <p:tgtEl>
                                          <p:spTgt spid="37"/>
                                        </p:tgtEl>
                                        <p:attrNameLst>
                                          <p:attrName>style.rotation</p:attrName>
                                        </p:attrNameLst>
                                      </p:cBhvr>
                                      <p:tavLst>
                                        <p:tav tm="0">
                                          <p:val>
                                            <p:fltVal val="360"/>
                                          </p:val>
                                        </p:tav>
                                        <p:tav tm="100000">
                                          <p:val>
                                            <p:fltVal val="0"/>
                                          </p:val>
                                        </p:tav>
                                      </p:tavLst>
                                    </p:anim>
                                    <p:animEffect transition="in" filter="fade">
                                      <p:cBhvr>
                                        <p:cTn id="53" dur="500"/>
                                        <p:tgtEl>
                                          <p:spTgt spid="37"/>
                                        </p:tgtEl>
                                      </p:cBhvr>
                                    </p:animEffect>
                                  </p:childTnLst>
                                </p:cTn>
                              </p:par>
                            </p:childTnLst>
                          </p:cTn>
                        </p:par>
                        <p:par>
                          <p:cTn id="54" fill="hold">
                            <p:stCondLst>
                              <p:cond delay="3500"/>
                            </p:stCondLst>
                            <p:childTnLst>
                              <p:par>
                                <p:cTn id="55" presetID="2" presetClass="entr" presetSubtype="4" accel="20000" decel="80000"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additive="base">
                                        <p:cTn id="57" dur="500" fill="hold"/>
                                        <p:tgtEl>
                                          <p:spTgt spid="6"/>
                                        </p:tgtEl>
                                        <p:attrNameLst>
                                          <p:attrName>ppt_x</p:attrName>
                                        </p:attrNameLst>
                                      </p:cBhvr>
                                      <p:tavLst>
                                        <p:tav tm="0">
                                          <p:val>
                                            <p:strVal val="#ppt_x"/>
                                          </p:val>
                                        </p:tav>
                                        <p:tav tm="100000">
                                          <p:val>
                                            <p:strVal val="#ppt_x"/>
                                          </p:val>
                                        </p:tav>
                                      </p:tavLst>
                                    </p:anim>
                                    <p:anim calcmode="lin" valueType="num">
                                      <p:cBhvr additive="base">
                                        <p:cTn id="58" dur="500" fill="hold"/>
                                        <p:tgtEl>
                                          <p:spTgt spid="6"/>
                                        </p:tgtEl>
                                        <p:attrNameLst>
                                          <p:attrName>ppt_y</p:attrName>
                                        </p:attrNameLst>
                                      </p:cBhvr>
                                      <p:tavLst>
                                        <p:tav tm="0">
                                          <p:val>
                                            <p:strVal val="1+#ppt_h/2"/>
                                          </p:val>
                                        </p:tav>
                                        <p:tav tm="100000">
                                          <p:val>
                                            <p:strVal val="#ppt_y"/>
                                          </p:val>
                                        </p:tav>
                                      </p:tavLst>
                                    </p:anim>
                                  </p:childTnLst>
                                </p:cTn>
                              </p:par>
                              <p:par>
                                <p:cTn id="59" presetID="53" presetClass="entr" presetSubtype="16"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p:cTn id="61" dur="500" fill="hold"/>
                                        <p:tgtEl>
                                          <p:spTgt spid="19"/>
                                        </p:tgtEl>
                                        <p:attrNameLst>
                                          <p:attrName>ppt_w</p:attrName>
                                        </p:attrNameLst>
                                      </p:cBhvr>
                                      <p:tavLst>
                                        <p:tav tm="0">
                                          <p:val>
                                            <p:fltVal val="0"/>
                                          </p:val>
                                        </p:tav>
                                        <p:tav tm="100000">
                                          <p:val>
                                            <p:strVal val="#ppt_w"/>
                                          </p:val>
                                        </p:tav>
                                      </p:tavLst>
                                    </p:anim>
                                    <p:anim calcmode="lin" valueType="num">
                                      <p:cBhvr>
                                        <p:cTn id="62" dur="500" fill="hold"/>
                                        <p:tgtEl>
                                          <p:spTgt spid="19"/>
                                        </p:tgtEl>
                                        <p:attrNameLst>
                                          <p:attrName>ppt_h</p:attrName>
                                        </p:attrNameLst>
                                      </p:cBhvr>
                                      <p:tavLst>
                                        <p:tav tm="0">
                                          <p:val>
                                            <p:fltVal val="0"/>
                                          </p:val>
                                        </p:tav>
                                        <p:tav tm="100000">
                                          <p:val>
                                            <p:strVal val="#ppt_h"/>
                                          </p:val>
                                        </p:tav>
                                      </p:tavLst>
                                    </p:anim>
                                    <p:animEffect transition="in" filter="fade">
                                      <p:cBhvr>
                                        <p:cTn id="63" dur="500"/>
                                        <p:tgtEl>
                                          <p:spTgt spid="19"/>
                                        </p:tgtEl>
                                      </p:cBhvr>
                                    </p:animEffect>
                                  </p:childTnLst>
                                </p:cTn>
                              </p:par>
                            </p:childTnLst>
                          </p:cTn>
                        </p:par>
                        <p:par>
                          <p:cTn id="64" fill="hold">
                            <p:stCondLst>
                              <p:cond delay="4000"/>
                            </p:stCondLst>
                            <p:childTnLst>
                              <p:par>
                                <p:cTn id="65" presetID="53" presetClass="entr" presetSubtype="16" fill="hold" grpId="0" nodeType="afterEffect">
                                  <p:stCondLst>
                                    <p:cond delay="0"/>
                                  </p:stCondLst>
                                  <p:childTnLst>
                                    <p:set>
                                      <p:cBhvr>
                                        <p:cTn id="66" dur="1" fill="hold">
                                          <p:stCondLst>
                                            <p:cond delay="0"/>
                                          </p:stCondLst>
                                        </p:cTn>
                                        <p:tgtEl>
                                          <p:spTgt spid="26"/>
                                        </p:tgtEl>
                                        <p:attrNameLst>
                                          <p:attrName>style.visibility</p:attrName>
                                        </p:attrNameLst>
                                      </p:cBhvr>
                                      <p:to>
                                        <p:strVal val="visible"/>
                                      </p:to>
                                    </p:set>
                                    <p:anim calcmode="lin" valueType="num">
                                      <p:cBhvr>
                                        <p:cTn id="67" dur="500" fill="hold"/>
                                        <p:tgtEl>
                                          <p:spTgt spid="26"/>
                                        </p:tgtEl>
                                        <p:attrNameLst>
                                          <p:attrName>ppt_w</p:attrName>
                                        </p:attrNameLst>
                                      </p:cBhvr>
                                      <p:tavLst>
                                        <p:tav tm="0">
                                          <p:val>
                                            <p:fltVal val="0"/>
                                          </p:val>
                                        </p:tav>
                                        <p:tav tm="100000">
                                          <p:val>
                                            <p:strVal val="#ppt_w"/>
                                          </p:val>
                                        </p:tav>
                                      </p:tavLst>
                                    </p:anim>
                                    <p:anim calcmode="lin" valueType="num">
                                      <p:cBhvr>
                                        <p:cTn id="68" dur="500" fill="hold"/>
                                        <p:tgtEl>
                                          <p:spTgt spid="26"/>
                                        </p:tgtEl>
                                        <p:attrNameLst>
                                          <p:attrName>ppt_h</p:attrName>
                                        </p:attrNameLst>
                                      </p:cBhvr>
                                      <p:tavLst>
                                        <p:tav tm="0">
                                          <p:val>
                                            <p:fltVal val="0"/>
                                          </p:val>
                                        </p:tav>
                                        <p:tav tm="100000">
                                          <p:val>
                                            <p:strVal val="#ppt_h"/>
                                          </p:val>
                                        </p:tav>
                                      </p:tavLst>
                                    </p:anim>
                                    <p:animEffect transition="in" filter="fade">
                                      <p:cBhvr>
                                        <p:cTn id="69" dur="500"/>
                                        <p:tgtEl>
                                          <p:spTgt spid="26"/>
                                        </p:tgtEl>
                                      </p:cBhvr>
                                    </p:animEffect>
                                  </p:childTnLst>
                                </p:cTn>
                              </p:par>
                              <p:par>
                                <p:cTn id="70" presetID="2" presetClass="entr" presetSubtype="2" accel="20000" decel="80000" fill="hold" grpId="0" nodeType="withEffect">
                                  <p:stCondLst>
                                    <p:cond delay="0"/>
                                  </p:stCondLst>
                                  <p:childTnLst>
                                    <p:set>
                                      <p:cBhvr>
                                        <p:cTn id="71" dur="1" fill="hold">
                                          <p:stCondLst>
                                            <p:cond delay="0"/>
                                          </p:stCondLst>
                                        </p:cTn>
                                        <p:tgtEl>
                                          <p:spTgt spid="23"/>
                                        </p:tgtEl>
                                        <p:attrNameLst>
                                          <p:attrName>style.visibility</p:attrName>
                                        </p:attrNameLst>
                                      </p:cBhvr>
                                      <p:to>
                                        <p:strVal val="visible"/>
                                      </p:to>
                                    </p:set>
                                    <p:anim calcmode="lin" valueType="num">
                                      <p:cBhvr additive="base">
                                        <p:cTn id="72" dur="500" fill="hold"/>
                                        <p:tgtEl>
                                          <p:spTgt spid="23"/>
                                        </p:tgtEl>
                                        <p:attrNameLst>
                                          <p:attrName>ppt_x</p:attrName>
                                        </p:attrNameLst>
                                      </p:cBhvr>
                                      <p:tavLst>
                                        <p:tav tm="0">
                                          <p:val>
                                            <p:strVal val="1+#ppt_w/2"/>
                                          </p:val>
                                        </p:tav>
                                        <p:tav tm="100000">
                                          <p:val>
                                            <p:strVal val="#ppt_x"/>
                                          </p:val>
                                        </p:tav>
                                      </p:tavLst>
                                    </p:anim>
                                    <p:anim calcmode="lin" valueType="num">
                                      <p:cBhvr additive="base">
                                        <p:cTn id="73" dur="500" fill="hold"/>
                                        <p:tgtEl>
                                          <p:spTgt spid="23"/>
                                        </p:tgtEl>
                                        <p:attrNameLst>
                                          <p:attrName>ppt_y</p:attrName>
                                        </p:attrNameLst>
                                      </p:cBhvr>
                                      <p:tavLst>
                                        <p:tav tm="0">
                                          <p:val>
                                            <p:strVal val="#ppt_y"/>
                                          </p:val>
                                        </p:tav>
                                        <p:tav tm="100000">
                                          <p:val>
                                            <p:strVal val="#ppt_y"/>
                                          </p:val>
                                        </p:tav>
                                      </p:tavLst>
                                    </p:anim>
                                  </p:childTnLst>
                                </p:cTn>
                              </p:par>
                            </p:childTnLst>
                          </p:cTn>
                        </p:par>
                        <p:par>
                          <p:cTn id="74" fill="hold">
                            <p:stCondLst>
                              <p:cond delay="4500"/>
                            </p:stCondLst>
                            <p:childTnLst>
                              <p:par>
                                <p:cTn id="75" presetID="53" presetClass="entr" presetSubtype="16" fill="hold" grpId="0" nodeType="afterEffect">
                                  <p:stCondLst>
                                    <p:cond delay="0"/>
                                  </p:stCondLst>
                                  <p:childTnLst>
                                    <p:set>
                                      <p:cBhvr>
                                        <p:cTn id="76" dur="1" fill="hold">
                                          <p:stCondLst>
                                            <p:cond delay="0"/>
                                          </p:stCondLst>
                                        </p:cTn>
                                        <p:tgtEl>
                                          <p:spTgt spid="47"/>
                                        </p:tgtEl>
                                        <p:attrNameLst>
                                          <p:attrName>style.visibility</p:attrName>
                                        </p:attrNameLst>
                                      </p:cBhvr>
                                      <p:to>
                                        <p:strVal val="visible"/>
                                      </p:to>
                                    </p:set>
                                    <p:anim calcmode="lin" valueType="num">
                                      <p:cBhvr>
                                        <p:cTn id="77" dur="500" fill="hold"/>
                                        <p:tgtEl>
                                          <p:spTgt spid="47"/>
                                        </p:tgtEl>
                                        <p:attrNameLst>
                                          <p:attrName>ppt_w</p:attrName>
                                        </p:attrNameLst>
                                      </p:cBhvr>
                                      <p:tavLst>
                                        <p:tav tm="0">
                                          <p:val>
                                            <p:fltVal val="0"/>
                                          </p:val>
                                        </p:tav>
                                        <p:tav tm="100000">
                                          <p:val>
                                            <p:strVal val="#ppt_w"/>
                                          </p:val>
                                        </p:tav>
                                      </p:tavLst>
                                    </p:anim>
                                    <p:anim calcmode="lin" valueType="num">
                                      <p:cBhvr>
                                        <p:cTn id="78" dur="500" fill="hold"/>
                                        <p:tgtEl>
                                          <p:spTgt spid="47"/>
                                        </p:tgtEl>
                                        <p:attrNameLst>
                                          <p:attrName>ppt_h</p:attrName>
                                        </p:attrNameLst>
                                      </p:cBhvr>
                                      <p:tavLst>
                                        <p:tav tm="0">
                                          <p:val>
                                            <p:fltVal val="0"/>
                                          </p:val>
                                        </p:tav>
                                        <p:tav tm="100000">
                                          <p:val>
                                            <p:strVal val="#ppt_h"/>
                                          </p:val>
                                        </p:tav>
                                      </p:tavLst>
                                    </p:anim>
                                    <p:animEffect transition="in" filter="fade">
                                      <p:cBhvr>
                                        <p:cTn id="79" dur="500"/>
                                        <p:tgtEl>
                                          <p:spTgt spid="47"/>
                                        </p:tgtEl>
                                      </p:cBhvr>
                                    </p:animEffect>
                                  </p:childTnLst>
                                </p:cTn>
                              </p:par>
                            </p:childTnLst>
                          </p:cTn>
                        </p:par>
                        <p:par>
                          <p:cTn id="80" fill="hold">
                            <p:stCondLst>
                              <p:cond delay="5000"/>
                            </p:stCondLst>
                            <p:childTnLst>
                              <p:par>
                                <p:cTn id="81" presetID="2" presetClass="entr" presetSubtype="8" accel="20000" decel="80000" fill="hold" grpId="0" nodeType="afterEffect">
                                  <p:stCondLst>
                                    <p:cond delay="0"/>
                                  </p:stCondLst>
                                  <p:childTnLst>
                                    <p:set>
                                      <p:cBhvr>
                                        <p:cTn id="82" dur="1" fill="hold">
                                          <p:stCondLst>
                                            <p:cond delay="0"/>
                                          </p:stCondLst>
                                        </p:cTn>
                                        <p:tgtEl>
                                          <p:spTgt spid="14"/>
                                        </p:tgtEl>
                                        <p:attrNameLst>
                                          <p:attrName>style.visibility</p:attrName>
                                        </p:attrNameLst>
                                      </p:cBhvr>
                                      <p:to>
                                        <p:strVal val="visible"/>
                                      </p:to>
                                    </p:set>
                                    <p:anim calcmode="lin" valueType="num">
                                      <p:cBhvr additive="base">
                                        <p:cTn id="83" dur="500" fill="hold"/>
                                        <p:tgtEl>
                                          <p:spTgt spid="14"/>
                                        </p:tgtEl>
                                        <p:attrNameLst>
                                          <p:attrName>ppt_x</p:attrName>
                                        </p:attrNameLst>
                                      </p:cBhvr>
                                      <p:tavLst>
                                        <p:tav tm="0">
                                          <p:val>
                                            <p:strVal val="0-#ppt_w/2"/>
                                          </p:val>
                                        </p:tav>
                                        <p:tav tm="100000">
                                          <p:val>
                                            <p:strVal val="#ppt_x"/>
                                          </p:val>
                                        </p:tav>
                                      </p:tavLst>
                                    </p:anim>
                                    <p:anim calcmode="lin" valueType="num">
                                      <p:cBhvr additive="base">
                                        <p:cTn id="84" dur="500" fill="hold"/>
                                        <p:tgtEl>
                                          <p:spTgt spid="14"/>
                                        </p:tgtEl>
                                        <p:attrNameLst>
                                          <p:attrName>ppt_y</p:attrName>
                                        </p:attrNameLst>
                                      </p:cBhvr>
                                      <p:tavLst>
                                        <p:tav tm="0">
                                          <p:val>
                                            <p:strVal val="#ppt_y"/>
                                          </p:val>
                                        </p:tav>
                                        <p:tav tm="100000">
                                          <p:val>
                                            <p:strVal val="#ppt_y"/>
                                          </p:val>
                                        </p:tav>
                                      </p:tavLst>
                                    </p:anim>
                                  </p:childTnLst>
                                </p:cTn>
                              </p:par>
                            </p:childTnLst>
                          </p:cTn>
                        </p:par>
                        <p:par>
                          <p:cTn id="85" fill="hold">
                            <p:stCondLst>
                              <p:cond delay="5500"/>
                            </p:stCondLst>
                            <p:childTnLst>
                              <p:par>
                                <p:cTn id="86" presetID="49" presetClass="entr" presetSubtype="0" decel="100000" fill="hold" grpId="0" nodeType="afterEffect">
                                  <p:stCondLst>
                                    <p:cond delay="0"/>
                                  </p:stCondLst>
                                  <p:childTnLst>
                                    <p:set>
                                      <p:cBhvr>
                                        <p:cTn id="87" dur="1" fill="hold">
                                          <p:stCondLst>
                                            <p:cond delay="0"/>
                                          </p:stCondLst>
                                        </p:cTn>
                                        <p:tgtEl>
                                          <p:spTgt spid="31"/>
                                        </p:tgtEl>
                                        <p:attrNameLst>
                                          <p:attrName>style.visibility</p:attrName>
                                        </p:attrNameLst>
                                      </p:cBhvr>
                                      <p:to>
                                        <p:strVal val="visible"/>
                                      </p:to>
                                    </p:set>
                                    <p:anim calcmode="lin" valueType="num">
                                      <p:cBhvr>
                                        <p:cTn id="88" dur="500" fill="hold"/>
                                        <p:tgtEl>
                                          <p:spTgt spid="31"/>
                                        </p:tgtEl>
                                        <p:attrNameLst>
                                          <p:attrName>ppt_w</p:attrName>
                                        </p:attrNameLst>
                                      </p:cBhvr>
                                      <p:tavLst>
                                        <p:tav tm="0">
                                          <p:val>
                                            <p:fltVal val="0"/>
                                          </p:val>
                                        </p:tav>
                                        <p:tav tm="100000">
                                          <p:val>
                                            <p:strVal val="#ppt_w"/>
                                          </p:val>
                                        </p:tav>
                                      </p:tavLst>
                                    </p:anim>
                                    <p:anim calcmode="lin" valueType="num">
                                      <p:cBhvr>
                                        <p:cTn id="89" dur="500" fill="hold"/>
                                        <p:tgtEl>
                                          <p:spTgt spid="31"/>
                                        </p:tgtEl>
                                        <p:attrNameLst>
                                          <p:attrName>ppt_h</p:attrName>
                                        </p:attrNameLst>
                                      </p:cBhvr>
                                      <p:tavLst>
                                        <p:tav tm="0">
                                          <p:val>
                                            <p:fltVal val="0"/>
                                          </p:val>
                                        </p:tav>
                                        <p:tav tm="100000">
                                          <p:val>
                                            <p:strVal val="#ppt_h"/>
                                          </p:val>
                                        </p:tav>
                                      </p:tavLst>
                                    </p:anim>
                                    <p:anim calcmode="lin" valueType="num">
                                      <p:cBhvr>
                                        <p:cTn id="90" dur="500" fill="hold"/>
                                        <p:tgtEl>
                                          <p:spTgt spid="31"/>
                                        </p:tgtEl>
                                        <p:attrNameLst>
                                          <p:attrName>style.rotation</p:attrName>
                                        </p:attrNameLst>
                                      </p:cBhvr>
                                      <p:tavLst>
                                        <p:tav tm="0">
                                          <p:val>
                                            <p:fltVal val="360"/>
                                          </p:val>
                                        </p:tav>
                                        <p:tav tm="100000">
                                          <p:val>
                                            <p:fltVal val="0"/>
                                          </p:val>
                                        </p:tav>
                                      </p:tavLst>
                                    </p:anim>
                                    <p:animEffect transition="in" filter="fade">
                                      <p:cBhvr>
                                        <p:cTn id="91" dur="500"/>
                                        <p:tgtEl>
                                          <p:spTgt spid="31"/>
                                        </p:tgtEl>
                                      </p:cBhvr>
                                    </p:animEffect>
                                  </p:childTnLst>
                                </p:cTn>
                              </p:par>
                            </p:childTnLst>
                          </p:cTn>
                        </p:par>
                        <p:par>
                          <p:cTn id="92" fill="hold">
                            <p:stCondLst>
                              <p:cond delay="6000"/>
                            </p:stCondLst>
                            <p:childTnLst>
                              <p:par>
                                <p:cTn id="93" presetID="2" presetClass="entr" presetSubtype="4" accel="20000" decel="80000" fill="hold" grpId="0" nodeType="afterEffect">
                                  <p:stCondLst>
                                    <p:cond delay="0"/>
                                  </p:stCondLst>
                                  <p:childTnLst>
                                    <p:set>
                                      <p:cBhvr>
                                        <p:cTn id="94" dur="1" fill="hold">
                                          <p:stCondLst>
                                            <p:cond delay="0"/>
                                          </p:stCondLst>
                                        </p:cTn>
                                        <p:tgtEl>
                                          <p:spTgt spid="7"/>
                                        </p:tgtEl>
                                        <p:attrNameLst>
                                          <p:attrName>style.visibility</p:attrName>
                                        </p:attrNameLst>
                                      </p:cBhvr>
                                      <p:to>
                                        <p:strVal val="visible"/>
                                      </p:to>
                                    </p:set>
                                    <p:anim calcmode="lin" valueType="num">
                                      <p:cBhvr additive="base">
                                        <p:cTn id="95" dur="500" fill="hold"/>
                                        <p:tgtEl>
                                          <p:spTgt spid="7"/>
                                        </p:tgtEl>
                                        <p:attrNameLst>
                                          <p:attrName>ppt_x</p:attrName>
                                        </p:attrNameLst>
                                      </p:cBhvr>
                                      <p:tavLst>
                                        <p:tav tm="0">
                                          <p:val>
                                            <p:strVal val="#ppt_x"/>
                                          </p:val>
                                        </p:tav>
                                        <p:tav tm="100000">
                                          <p:val>
                                            <p:strVal val="#ppt_x"/>
                                          </p:val>
                                        </p:tav>
                                      </p:tavLst>
                                    </p:anim>
                                    <p:anim calcmode="lin" valueType="num">
                                      <p:cBhvr additive="base">
                                        <p:cTn id="96" dur="500" fill="hold"/>
                                        <p:tgtEl>
                                          <p:spTgt spid="7"/>
                                        </p:tgtEl>
                                        <p:attrNameLst>
                                          <p:attrName>ppt_y</p:attrName>
                                        </p:attrNameLst>
                                      </p:cBhvr>
                                      <p:tavLst>
                                        <p:tav tm="0">
                                          <p:val>
                                            <p:strVal val="1+#ppt_h/2"/>
                                          </p:val>
                                        </p:tav>
                                        <p:tav tm="100000">
                                          <p:val>
                                            <p:strVal val="#ppt_y"/>
                                          </p:val>
                                        </p:tav>
                                      </p:tavLst>
                                    </p:anim>
                                  </p:childTnLst>
                                </p:cTn>
                              </p:par>
                              <p:par>
                                <p:cTn id="97" presetID="53" presetClass="entr" presetSubtype="16" fill="hold" grpId="0" nodeType="withEffect">
                                  <p:stCondLst>
                                    <p:cond delay="0"/>
                                  </p:stCondLst>
                                  <p:childTnLst>
                                    <p:set>
                                      <p:cBhvr>
                                        <p:cTn id="98" dur="1" fill="hold">
                                          <p:stCondLst>
                                            <p:cond delay="0"/>
                                          </p:stCondLst>
                                        </p:cTn>
                                        <p:tgtEl>
                                          <p:spTgt spid="18"/>
                                        </p:tgtEl>
                                        <p:attrNameLst>
                                          <p:attrName>style.visibility</p:attrName>
                                        </p:attrNameLst>
                                      </p:cBhvr>
                                      <p:to>
                                        <p:strVal val="visible"/>
                                      </p:to>
                                    </p:set>
                                    <p:anim calcmode="lin" valueType="num">
                                      <p:cBhvr>
                                        <p:cTn id="99" dur="500" fill="hold"/>
                                        <p:tgtEl>
                                          <p:spTgt spid="18"/>
                                        </p:tgtEl>
                                        <p:attrNameLst>
                                          <p:attrName>ppt_w</p:attrName>
                                        </p:attrNameLst>
                                      </p:cBhvr>
                                      <p:tavLst>
                                        <p:tav tm="0">
                                          <p:val>
                                            <p:fltVal val="0"/>
                                          </p:val>
                                        </p:tav>
                                        <p:tav tm="100000">
                                          <p:val>
                                            <p:strVal val="#ppt_w"/>
                                          </p:val>
                                        </p:tav>
                                      </p:tavLst>
                                    </p:anim>
                                    <p:anim calcmode="lin" valueType="num">
                                      <p:cBhvr>
                                        <p:cTn id="100" dur="500" fill="hold"/>
                                        <p:tgtEl>
                                          <p:spTgt spid="18"/>
                                        </p:tgtEl>
                                        <p:attrNameLst>
                                          <p:attrName>ppt_h</p:attrName>
                                        </p:attrNameLst>
                                      </p:cBhvr>
                                      <p:tavLst>
                                        <p:tav tm="0">
                                          <p:val>
                                            <p:fltVal val="0"/>
                                          </p:val>
                                        </p:tav>
                                        <p:tav tm="100000">
                                          <p:val>
                                            <p:strVal val="#ppt_h"/>
                                          </p:val>
                                        </p:tav>
                                      </p:tavLst>
                                    </p:anim>
                                    <p:animEffect transition="in" filter="fade">
                                      <p:cBhvr>
                                        <p:cTn id="101" dur="500"/>
                                        <p:tgtEl>
                                          <p:spTgt spid="18"/>
                                        </p:tgtEl>
                                      </p:cBhvr>
                                    </p:animEffect>
                                  </p:childTnLst>
                                </p:cTn>
                              </p:par>
                            </p:childTnLst>
                          </p:cTn>
                        </p:par>
                        <p:par>
                          <p:cTn id="102" fill="hold">
                            <p:stCondLst>
                              <p:cond delay="6500"/>
                            </p:stCondLst>
                            <p:childTnLst>
                              <p:par>
                                <p:cTn id="103" presetID="53" presetClass="entr" presetSubtype="16" fill="hold" grpId="0" nodeType="afterEffect">
                                  <p:stCondLst>
                                    <p:cond delay="0"/>
                                  </p:stCondLst>
                                  <p:childTnLst>
                                    <p:set>
                                      <p:cBhvr>
                                        <p:cTn id="104" dur="1" fill="hold">
                                          <p:stCondLst>
                                            <p:cond delay="0"/>
                                          </p:stCondLst>
                                        </p:cTn>
                                        <p:tgtEl>
                                          <p:spTgt spid="27"/>
                                        </p:tgtEl>
                                        <p:attrNameLst>
                                          <p:attrName>style.visibility</p:attrName>
                                        </p:attrNameLst>
                                      </p:cBhvr>
                                      <p:to>
                                        <p:strVal val="visible"/>
                                      </p:to>
                                    </p:set>
                                    <p:anim calcmode="lin" valueType="num">
                                      <p:cBhvr>
                                        <p:cTn id="105" dur="500" fill="hold"/>
                                        <p:tgtEl>
                                          <p:spTgt spid="27"/>
                                        </p:tgtEl>
                                        <p:attrNameLst>
                                          <p:attrName>ppt_w</p:attrName>
                                        </p:attrNameLst>
                                      </p:cBhvr>
                                      <p:tavLst>
                                        <p:tav tm="0">
                                          <p:val>
                                            <p:fltVal val="0"/>
                                          </p:val>
                                        </p:tav>
                                        <p:tav tm="100000">
                                          <p:val>
                                            <p:strVal val="#ppt_w"/>
                                          </p:val>
                                        </p:tav>
                                      </p:tavLst>
                                    </p:anim>
                                    <p:anim calcmode="lin" valueType="num">
                                      <p:cBhvr>
                                        <p:cTn id="106" dur="500" fill="hold"/>
                                        <p:tgtEl>
                                          <p:spTgt spid="27"/>
                                        </p:tgtEl>
                                        <p:attrNameLst>
                                          <p:attrName>ppt_h</p:attrName>
                                        </p:attrNameLst>
                                      </p:cBhvr>
                                      <p:tavLst>
                                        <p:tav tm="0">
                                          <p:val>
                                            <p:fltVal val="0"/>
                                          </p:val>
                                        </p:tav>
                                        <p:tav tm="100000">
                                          <p:val>
                                            <p:strVal val="#ppt_h"/>
                                          </p:val>
                                        </p:tav>
                                      </p:tavLst>
                                    </p:anim>
                                    <p:animEffect transition="in" filter="fade">
                                      <p:cBhvr>
                                        <p:cTn id="107" dur="500"/>
                                        <p:tgtEl>
                                          <p:spTgt spid="27"/>
                                        </p:tgtEl>
                                      </p:cBhvr>
                                    </p:animEffect>
                                  </p:childTnLst>
                                </p:cTn>
                              </p:par>
                              <p:par>
                                <p:cTn id="108" presetID="2" presetClass="entr" presetSubtype="2" accel="20000" decel="80000" fill="hold" grpId="0" nodeType="withEffect">
                                  <p:stCondLst>
                                    <p:cond delay="0"/>
                                  </p:stCondLst>
                                  <p:childTnLst>
                                    <p:set>
                                      <p:cBhvr>
                                        <p:cTn id="109" dur="1" fill="hold">
                                          <p:stCondLst>
                                            <p:cond delay="0"/>
                                          </p:stCondLst>
                                        </p:cTn>
                                        <p:tgtEl>
                                          <p:spTgt spid="22"/>
                                        </p:tgtEl>
                                        <p:attrNameLst>
                                          <p:attrName>style.visibility</p:attrName>
                                        </p:attrNameLst>
                                      </p:cBhvr>
                                      <p:to>
                                        <p:strVal val="visible"/>
                                      </p:to>
                                    </p:set>
                                    <p:anim calcmode="lin" valueType="num">
                                      <p:cBhvr additive="base">
                                        <p:cTn id="110" dur="500" fill="hold"/>
                                        <p:tgtEl>
                                          <p:spTgt spid="22"/>
                                        </p:tgtEl>
                                        <p:attrNameLst>
                                          <p:attrName>ppt_x</p:attrName>
                                        </p:attrNameLst>
                                      </p:cBhvr>
                                      <p:tavLst>
                                        <p:tav tm="0">
                                          <p:val>
                                            <p:strVal val="1+#ppt_w/2"/>
                                          </p:val>
                                        </p:tav>
                                        <p:tav tm="100000">
                                          <p:val>
                                            <p:strVal val="#ppt_x"/>
                                          </p:val>
                                        </p:tav>
                                      </p:tavLst>
                                    </p:anim>
                                    <p:anim calcmode="lin" valueType="num">
                                      <p:cBhvr additive="base">
                                        <p:cTn id="111" dur="500" fill="hold"/>
                                        <p:tgtEl>
                                          <p:spTgt spid="22"/>
                                        </p:tgtEl>
                                        <p:attrNameLst>
                                          <p:attrName>ppt_y</p:attrName>
                                        </p:attrNameLst>
                                      </p:cBhvr>
                                      <p:tavLst>
                                        <p:tav tm="0">
                                          <p:val>
                                            <p:strVal val="#ppt_y"/>
                                          </p:val>
                                        </p:tav>
                                        <p:tav tm="100000">
                                          <p:val>
                                            <p:strVal val="#ppt_y"/>
                                          </p:val>
                                        </p:tav>
                                      </p:tavLst>
                                    </p:anim>
                                  </p:childTnLst>
                                </p:cTn>
                              </p:par>
                            </p:childTnLst>
                          </p:cTn>
                        </p:par>
                        <p:par>
                          <p:cTn id="112" fill="hold">
                            <p:stCondLst>
                              <p:cond delay="7000"/>
                            </p:stCondLst>
                            <p:childTnLst>
                              <p:par>
                                <p:cTn id="113" presetID="53" presetClass="entr" presetSubtype="16" fill="hold" grpId="0" nodeType="afterEffect">
                                  <p:stCondLst>
                                    <p:cond delay="0"/>
                                  </p:stCondLst>
                                  <p:childTnLst>
                                    <p:set>
                                      <p:cBhvr>
                                        <p:cTn id="114" dur="1" fill="hold">
                                          <p:stCondLst>
                                            <p:cond delay="0"/>
                                          </p:stCondLst>
                                        </p:cTn>
                                        <p:tgtEl>
                                          <p:spTgt spid="48"/>
                                        </p:tgtEl>
                                        <p:attrNameLst>
                                          <p:attrName>style.visibility</p:attrName>
                                        </p:attrNameLst>
                                      </p:cBhvr>
                                      <p:to>
                                        <p:strVal val="visible"/>
                                      </p:to>
                                    </p:set>
                                    <p:anim calcmode="lin" valueType="num">
                                      <p:cBhvr>
                                        <p:cTn id="115" dur="500" fill="hold"/>
                                        <p:tgtEl>
                                          <p:spTgt spid="48"/>
                                        </p:tgtEl>
                                        <p:attrNameLst>
                                          <p:attrName>ppt_w</p:attrName>
                                        </p:attrNameLst>
                                      </p:cBhvr>
                                      <p:tavLst>
                                        <p:tav tm="0">
                                          <p:val>
                                            <p:fltVal val="0"/>
                                          </p:val>
                                        </p:tav>
                                        <p:tav tm="100000">
                                          <p:val>
                                            <p:strVal val="#ppt_w"/>
                                          </p:val>
                                        </p:tav>
                                      </p:tavLst>
                                    </p:anim>
                                    <p:anim calcmode="lin" valueType="num">
                                      <p:cBhvr>
                                        <p:cTn id="116" dur="500" fill="hold"/>
                                        <p:tgtEl>
                                          <p:spTgt spid="48"/>
                                        </p:tgtEl>
                                        <p:attrNameLst>
                                          <p:attrName>ppt_h</p:attrName>
                                        </p:attrNameLst>
                                      </p:cBhvr>
                                      <p:tavLst>
                                        <p:tav tm="0">
                                          <p:val>
                                            <p:fltVal val="0"/>
                                          </p:val>
                                        </p:tav>
                                        <p:tav tm="100000">
                                          <p:val>
                                            <p:strVal val="#ppt_h"/>
                                          </p:val>
                                        </p:tav>
                                      </p:tavLst>
                                    </p:anim>
                                    <p:animEffect transition="in" filter="fade">
                                      <p:cBhvr>
                                        <p:cTn id="117" dur="500"/>
                                        <p:tgtEl>
                                          <p:spTgt spid="48"/>
                                        </p:tgtEl>
                                      </p:cBhvr>
                                    </p:animEffect>
                                  </p:childTnLst>
                                </p:cTn>
                              </p:par>
                            </p:childTnLst>
                          </p:cTn>
                        </p:par>
                        <p:par>
                          <p:cTn id="118" fill="hold">
                            <p:stCondLst>
                              <p:cond delay="7500"/>
                            </p:stCondLst>
                            <p:childTnLst>
                              <p:par>
                                <p:cTn id="119" presetID="2" presetClass="entr" presetSubtype="8" accel="20000" decel="80000" fill="hold" grpId="0" nodeType="afterEffect">
                                  <p:stCondLst>
                                    <p:cond delay="0"/>
                                  </p:stCondLst>
                                  <p:childTnLst>
                                    <p:set>
                                      <p:cBhvr>
                                        <p:cTn id="120" dur="1" fill="hold">
                                          <p:stCondLst>
                                            <p:cond delay="0"/>
                                          </p:stCondLst>
                                        </p:cTn>
                                        <p:tgtEl>
                                          <p:spTgt spid="9"/>
                                        </p:tgtEl>
                                        <p:attrNameLst>
                                          <p:attrName>style.visibility</p:attrName>
                                        </p:attrNameLst>
                                      </p:cBhvr>
                                      <p:to>
                                        <p:strVal val="visible"/>
                                      </p:to>
                                    </p:set>
                                    <p:anim calcmode="lin" valueType="num">
                                      <p:cBhvr additive="base">
                                        <p:cTn id="121" dur="500" fill="hold"/>
                                        <p:tgtEl>
                                          <p:spTgt spid="9"/>
                                        </p:tgtEl>
                                        <p:attrNameLst>
                                          <p:attrName>ppt_x</p:attrName>
                                        </p:attrNameLst>
                                      </p:cBhvr>
                                      <p:tavLst>
                                        <p:tav tm="0">
                                          <p:val>
                                            <p:strVal val="0-#ppt_w/2"/>
                                          </p:val>
                                        </p:tav>
                                        <p:tav tm="100000">
                                          <p:val>
                                            <p:strVal val="#ppt_x"/>
                                          </p:val>
                                        </p:tav>
                                      </p:tavLst>
                                    </p:anim>
                                    <p:anim calcmode="lin" valueType="num">
                                      <p:cBhvr additive="base">
                                        <p:cTn id="122" dur="500" fill="hold"/>
                                        <p:tgtEl>
                                          <p:spTgt spid="9"/>
                                        </p:tgtEl>
                                        <p:attrNameLst>
                                          <p:attrName>ppt_y</p:attrName>
                                        </p:attrNameLst>
                                      </p:cBhvr>
                                      <p:tavLst>
                                        <p:tav tm="0">
                                          <p:val>
                                            <p:strVal val="#ppt_y"/>
                                          </p:val>
                                        </p:tav>
                                        <p:tav tm="100000">
                                          <p:val>
                                            <p:strVal val="#ppt_y"/>
                                          </p:val>
                                        </p:tav>
                                      </p:tavLst>
                                    </p:anim>
                                  </p:childTnLst>
                                </p:cTn>
                              </p:par>
                            </p:childTnLst>
                          </p:cTn>
                        </p:par>
                        <p:par>
                          <p:cTn id="123" fill="hold">
                            <p:stCondLst>
                              <p:cond delay="8000"/>
                            </p:stCondLst>
                            <p:childTnLst>
                              <p:par>
                                <p:cTn id="124" presetID="49" presetClass="entr" presetSubtype="0" decel="100000" fill="hold" grpId="0" nodeType="afterEffect">
                                  <p:stCondLst>
                                    <p:cond delay="0"/>
                                  </p:stCondLst>
                                  <p:childTnLst>
                                    <p:set>
                                      <p:cBhvr>
                                        <p:cTn id="125" dur="1" fill="hold">
                                          <p:stCondLst>
                                            <p:cond delay="0"/>
                                          </p:stCondLst>
                                        </p:cTn>
                                        <p:tgtEl>
                                          <p:spTgt spid="33"/>
                                        </p:tgtEl>
                                        <p:attrNameLst>
                                          <p:attrName>style.visibility</p:attrName>
                                        </p:attrNameLst>
                                      </p:cBhvr>
                                      <p:to>
                                        <p:strVal val="visible"/>
                                      </p:to>
                                    </p:set>
                                    <p:anim calcmode="lin" valueType="num">
                                      <p:cBhvr>
                                        <p:cTn id="126" dur="500" fill="hold"/>
                                        <p:tgtEl>
                                          <p:spTgt spid="33"/>
                                        </p:tgtEl>
                                        <p:attrNameLst>
                                          <p:attrName>ppt_w</p:attrName>
                                        </p:attrNameLst>
                                      </p:cBhvr>
                                      <p:tavLst>
                                        <p:tav tm="0">
                                          <p:val>
                                            <p:fltVal val="0"/>
                                          </p:val>
                                        </p:tav>
                                        <p:tav tm="100000">
                                          <p:val>
                                            <p:strVal val="#ppt_w"/>
                                          </p:val>
                                        </p:tav>
                                      </p:tavLst>
                                    </p:anim>
                                    <p:anim calcmode="lin" valueType="num">
                                      <p:cBhvr>
                                        <p:cTn id="127" dur="500" fill="hold"/>
                                        <p:tgtEl>
                                          <p:spTgt spid="33"/>
                                        </p:tgtEl>
                                        <p:attrNameLst>
                                          <p:attrName>ppt_h</p:attrName>
                                        </p:attrNameLst>
                                      </p:cBhvr>
                                      <p:tavLst>
                                        <p:tav tm="0">
                                          <p:val>
                                            <p:fltVal val="0"/>
                                          </p:val>
                                        </p:tav>
                                        <p:tav tm="100000">
                                          <p:val>
                                            <p:strVal val="#ppt_h"/>
                                          </p:val>
                                        </p:tav>
                                      </p:tavLst>
                                    </p:anim>
                                    <p:anim calcmode="lin" valueType="num">
                                      <p:cBhvr>
                                        <p:cTn id="128" dur="500" fill="hold"/>
                                        <p:tgtEl>
                                          <p:spTgt spid="33"/>
                                        </p:tgtEl>
                                        <p:attrNameLst>
                                          <p:attrName>style.rotation</p:attrName>
                                        </p:attrNameLst>
                                      </p:cBhvr>
                                      <p:tavLst>
                                        <p:tav tm="0">
                                          <p:val>
                                            <p:fltVal val="360"/>
                                          </p:val>
                                        </p:tav>
                                        <p:tav tm="100000">
                                          <p:val>
                                            <p:fltVal val="0"/>
                                          </p:val>
                                        </p:tav>
                                      </p:tavLst>
                                    </p:anim>
                                    <p:animEffect transition="in" filter="fade">
                                      <p:cBhvr>
                                        <p:cTn id="129" dur="500"/>
                                        <p:tgtEl>
                                          <p:spTgt spid="33"/>
                                        </p:tgtEl>
                                      </p:cBhvr>
                                    </p:animEffect>
                                  </p:childTnLst>
                                </p:cTn>
                              </p:par>
                            </p:childTnLst>
                          </p:cTn>
                        </p:par>
                        <p:par>
                          <p:cTn id="130" fill="hold">
                            <p:stCondLst>
                              <p:cond delay="8500"/>
                            </p:stCondLst>
                            <p:childTnLst>
                              <p:par>
                                <p:cTn id="131" presetID="2" presetClass="entr" presetSubtype="4" accel="20000" decel="80000" fill="hold" grpId="0" nodeType="afterEffect">
                                  <p:stCondLst>
                                    <p:cond delay="0"/>
                                  </p:stCondLst>
                                  <p:childTnLst>
                                    <p:set>
                                      <p:cBhvr>
                                        <p:cTn id="132" dur="1" fill="hold">
                                          <p:stCondLst>
                                            <p:cond delay="0"/>
                                          </p:stCondLst>
                                        </p:cTn>
                                        <p:tgtEl>
                                          <p:spTgt spid="8"/>
                                        </p:tgtEl>
                                        <p:attrNameLst>
                                          <p:attrName>style.visibility</p:attrName>
                                        </p:attrNameLst>
                                      </p:cBhvr>
                                      <p:to>
                                        <p:strVal val="visible"/>
                                      </p:to>
                                    </p:set>
                                    <p:anim calcmode="lin" valueType="num">
                                      <p:cBhvr additive="base">
                                        <p:cTn id="133" dur="500" fill="hold"/>
                                        <p:tgtEl>
                                          <p:spTgt spid="8"/>
                                        </p:tgtEl>
                                        <p:attrNameLst>
                                          <p:attrName>ppt_x</p:attrName>
                                        </p:attrNameLst>
                                      </p:cBhvr>
                                      <p:tavLst>
                                        <p:tav tm="0">
                                          <p:val>
                                            <p:strVal val="#ppt_x"/>
                                          </p:val>
                                        </p:tav>
                                        <p:tav tm="100000">
                                          <p:val>
                                            <p:strVal val="#ppt_x"/>
                                          </p:val>
                                        </p:tav>
                                      </p:tavLst>
                                    </p:anim>
                                    <p:anim calcmode="lin" valueType="num">
                                      <p:cBhvr additive="base">
                                        <p:cTn id="134" dur="500" fill="hold"/>
                                        <p:tgtEl>
                                          <p:spTgt spid="8"/>
                                        </p:tgtEl>
                                        <p:attrNameLst>
                                          <p:attrName>ppt_y</p:attrName>
                                        </p:attrNameLst>
                                      </p:cBhvr>
                                      <p:tavLst>
                                        <p:tav tm="0">
                                          <p:val>
                                            <p:strVal val="1+#ppt_h/2"/>
                                          </p:val>
                                        </p:tav>
                                        <p:tav tm="100000">
                                          <p:val>
                                            <p:strVal val="#ppt_y"/>
                                          </p:val>
                                        </p:tav>
                                      </p:tavLst>
                                    </p:anim>
                                  </p:childTnLst>
                                </p:cTn>
                              </p:par>
                              <p:par>
                                <p:cTn id="135" presetID="53" presetClass="entr" presetSubtype="16" fill="hold" grpId="0" nodeType="withEffect">
                                  <p:stCondLst>
                                    <p:cond delay="0"/>
                                  </p:stCondLst>
                                  <p:childTnLst>
                                    <p:set>
                                      <p:cBhvr>
                                        <p:cTn id="136" dur="1" fill="hold">
                                          <p:stCondLst>
                                            <p:cond delay="0"/>
                                          </p:stCondLst>
                                        </p:cTn>
                                        <p:tgtEl>
                                          <p:spTgt spid="17"/>
                                        </p:tgtEl>
                                        <p:attrNameLst>
                                          <p:attrName>style.visibility</p:attrName>
                                        </p:attrNameLst>
                                      </p:cBhvr>
                                      <p:to>
                                        <p:strVal val="visible"/>
                                      </p:to>
                                    </p:set>
                                    <p:anim calcmode="lin" valueType="num">
                                      <p:cBhvr>
                                        <p:cTn id="137" dur="500" fill="hold"/>
                                        <p:tgtEl>
                                          <p:spTgt spid="17"/>
                                        </p:tgtEl>
                                        <p:attrNameLst>
                                          <p:attrName>ppt_w</p:attrName>
                                        </p:attrNameLst>
                                      </p:cBhvr>
                                      <p:tavLst>
                                        <p:tav tm="0">
                                          <p:val>
                                            <p:fltVal val="0"/>
                                          </p:val>
                                        </p:tav>
                                        <p:tav tm="100000">
                                          <p:val>
                                            <p:strVal val="#ppt_w"/>
                                          </p:val>
                                        </p:tav>
                                      </p:tavLst>
                                    </p:anim>
                                    <p:anim calcmode="lin" valueType="num">
                                      <p:cBhvr>
                                        <p:cTn id="138" dur="500" fill="hold"/>
                                        <p:tgtEl>
                                          <p:spTgt spid="17"/>
                                        </p:tgtEl>
                                        <p:attrNameLst>
                                          <p:attrName>ppt_h</p:attrName>
                                        </p:attrNameLst>
                                      </p:cBhvr>
                                      <p:tavLst>
                                        <p:tav tm="0">
                                          <p:val>
                                            <p:fltVal val="0"/>
                                          </p:val>
                                        </p:tav>
                                        <p:tav tm="100000">
                                          <p:val>
                                            <p:strVal val="#ppt_h"/>
                                          </p:val>
                                        </p:tav>
                                      </p:tavLst>
                                    </p:anim>
                                    <p:animEffect transition="in" filter="fade">
                                      <p:cBhvr>
                                        <p:cTn id="139" dur="500"/>
                                        <p:tgtEl>
                                          <p:spTgt spid="17"/>
                                        </p:tgtEl>
                                      </p:cBhvr>
                                    </p:animEffect>
                                  </p:childTnLst>
                                </p:cTn>
                              </p:par>
                            </p:childTnLst>
                          </p:cTn>
                        </p:par>
                        <p:par>
                          <p:cTn id="140" fill="hold">
                            <p:stCondLst>
                              <p:cond delay="9000"/>
                            </p:stCondLst>
                            <p:childTnLst>
                              <p:par>
                                <p:cTn id="141" presetID="53" presetClass="entr" presetSubtype="16" fill="hold" grpId="0" nodeType="afterEffect">
                                  <p:stCondLst>
                                    <p:cond delay="0"/>
                                  </p:stCondLst>
                                  <p:childTnLst>
                                    <p:set>
                                      <p:cBhvr>
                                        <p:cTn id="142" dur="1" fill="hold">
                                          <p:stCondLst>
                                            <p:cond delay="0"/>
                                          </p:stCondLst>
                                        </p:cTn>
                                        <p:tgtEl>
                                          <p:spTgt spid="28"/>
                                        </p:tgtEl>
                                        <p:attrNameLst>
                                          <p:attrName>style.visibility</p:attrName>
                                        </p:attrNameLst>
                                      </p:cBhvr>
                                      <p:to>
                                        <p:strVal val="visible"/>
                                      </p:to>
                                    </p:set>
                                    <p:anim calcmode="lin" valueType="num">
                                      <p:cBhvr>
                                        <p:cTn id="143" dur="500" fill="hold"/>
                                        <p:tgtEl>
                                          <p:spTgt spid="28"/>
                                        </p:tgtEl>
                                        <p:attrNameLst>
                                          <p:attrName>ppt_w</p:attrName>
                                        </p:attrNameLst>
                                      </p:cBhvr>
                                      <p:tavLst>
                                        <p:tav tm="0">
                                          <p:val>
                                            <p:fltVal val="0"/>
                                          </p:val>
                                        </p:tav>
                                        <p:tav tm="100000">
                                          <p:val>
                                            <p:strVal val="#ppt_w"/>
                                          </p:val>
                                        </p:tav>
                                      </p:tavLst>
                                    </p:anim>
                                    <p:anim calcmode="lin" valueType="num">
                                      <p:cBhvr>
                                        <p:cTn id="144" dur="500" fill="hold"/>
                                        <p:tgtEl>
                                          <p:spTgt spid="28"/>
                                        </p:tgtEl>
                                        <p:attrNameLst>
                                          <p:attrName>ppt_h</p:attrName>
                                        </p:attrNameLst>
                                      </p:cBhvr>
                                      <p:tavLst>
                                        <p:tav tm="0">
                                          <p:val>
                                            <p:fltVal val="0"/>
                                          </p:val>
                                        </p:tav>
                                        <p:tav tm="100000">
                                          <p:val>
                                            <p:strVal val="#ppt_h"/>
                                          </p:val>
                                        </p:tav>
                                      </p:tavLst>
                                    </p:anim>
                                    <p:animEffect transition="in" filter="fade">
                                      <p:cBhvr>
                                        <p:cTn id="145" dur="500"/>
                                        <p:tgtEl>
                                          <p:spTgt spid="28"/>
                                        </p:tgtEl>
                                      </p:cBhvr>
                                    </p:animEffect>
                                  </p:childTnLst>
                                </p:cTn>
                              </p:par>
                              <p:par>
                                <p:cTn id="146" presetID="2" presetClass="entr" presetSubtype="2" accel="20000" decel="80000" fill="hold" grpId="0" nodeType="withEffect">
                                  <p:stCondLst>
                                    <p:cond delay="0"/>
                                  </p:stCondLst>
                                  <p:childTnLst>
                                    <p:set>
                                      <p:cBhvr>
                                        <p:cTn id="147" dur="1" fill="hold">
                                          <p:stCondLst>
                                            <p:cond delay="0"/>
                                          </p:stCondLst>
                                        </p:cTn>
                                        <p:tgtEl>
                                          <p:spTgt spid="21"/>
                                        </p:tgtEl>
                                        <p:attrNameLst>
                                          <p:attrName>style.visibility</p:attrName>
                                        </p:attrNameLst>
                                      </p:cBhvr>
                                      <p:to>
                                        <p:strVal val="visible"/>
                                      </p:to>
                                    </p:set>
                                    <p:anim calcmode="lin" valueType="num">
                                      <p:cBhvr additive="base">
                                        <p:cTn id="148" dur="500" fill="hold"/>
                                        <p:tgtEl>
                                          <p:spTgt spid="21"/>
                                        </p:tgtEl>
                                        <p:attrNameLst>
                                          <p:attrName>ppt_x</p:attrName>
                                        </p:attrNameLst>
                                      </p:cBhvr>
                                      <p:tavLst>
                                        <p:tav tm="0">
                                          <p:val>
                                            <p:strVal val="1+#ppt_w/2"/>
                                          </p:val>
                                        </p:tav>
                                        <p:tav tm="100000">
                                          <p:val>
                                            <p:strVal val="#ppt_x"/>
                                          </p:val>
                                        </p:tav>
                                      </p:tavLst>
                                    </p:anim>
                                    <p:anim calcmode="lin" valueType="num">
                                      <p:cBhvr additive="base">
                                        <p:cTn id="149" dur="500" fill="hold"/>
                                        <p:tgtEl>
                                          <p:spTgt spid="21"/>
                                        </p:tgtEl>
                                        <p:attrNameLst>
                                          <p:attrName>ppt_y</p:attrName>
                                        </p:attrNameLst>
                                      </p:cBhvr>
                                      <p:tavLst>
                                        <p:tav tm="0">
                                          <p:val>
                                            <p:strVal val="#ppt_y"/>
                                          </p:val>
                                        </p:tav>
                                        <p:tav tm="100000">
                                          <p:val>
                                            <p:strVal val="#ppt_y"/>
                                          </p:val>
                                        </p:tav>
                                      </p:tavLst>
                                    </p:anim>
                                  </p:childTnLst>
                                </p:cTn>
                              </p:par>
                            </p:childTnLst>
                          </p:cTn>
                        </p:par>
                        <p:par>
                          <p:cTn id="150" fill="hold">
                            <p:stCondLst>
                              <p:cond delay="9500"/>
                            </p:stCondLst>
                            <p:childTnLst>
                              <p:par>
                                <p:cTn id="151" presetID="53" presetClass="entr" presetSubtype="16" fill="hold" grpId="0" nodeType="afterEffect">
                                  <p:stCondLst>
                                    <p:cond delay="0"/>
                                  </p:stCondLst>
                                  <p:childTnLst>
                                    <p:set>
                                      <p:cBhvr>
                                        <p:cTn id="152" dur="1" fill="hold">
                                          <p:stCondLst>
                                            <p:cond delay="0"/>
                                          </p:stCondLst>
                                        </p:cTn>
                                        <p:tgtEl>
                                          <p:spTgt spid="49"/>
                                        </p:tgtEl>
                                        <p:attrNameLst>
                                          <p:attrName>style.visibility</p:attrName>
                                        </p:attrNameLst>
                                      </p:cBhvr>
                                      <p:to>
                                        <p:strVal val="visible"/>
                                      </p:to>
                                    </p:set>
                                    <p:anim calcmode="lin" valueType="num">
                                      <p:cBhvr>
                                        <p:cTn id="153" dur="500" fill="hold"/>
                                        <p:tgtEl>
                                          <p:spTgt spid="49"/>
                                        </p:tgtEl>
                                        <p:attrNameLst>
                                          <p:attrName>ppt_w</p:attrName>
                                        </p:attrNameLst>
                                      </p:cBhvr>
                                      <p:tavLst>
                                        <p:tav tm="0">
                                          <p:val>
                                            <p:fltVal val="0"/>
                                          </p:val>
                                        </p:tav>
                                        <p:tav tm="100000">
                                          <p:val>
                                            <p:strVal val="#ppt_w"/>
                                          </p:val>
                                        </p:tav>
                                      </p:tavLst>
                                    </p:anim>
                                    <p:anim calcmode="lin" valueType="num">
                                      <p:cBhvr>
                                        <p:cTn id="154" dur="500" fill="hold"/>
                                        <p:tgtEl>
                                          <p:spTgt spid="49"/>
                                        </p:tgtEl>
                                        <p:attrNameLst>
                                          <p:attrName>ppt_h</p:attrName>
                                        </p:attrNameLst>
                                      </p:cBhvr>
                                      <p:tavLst>
                                        <p:tav tm="0">
                                          <p:val>
                                            <p:fltVal val="0"/>
                                          </p:val>
                                        </p:tav>
                                        <p:tav tm="100000">
                                          <p:val>
                                            <p:strVal val="#ppt_h"/>
                                          </p:val>
                                        </p:tav>
                                      </p:tavLst>
                                    </p:anim>
                                    <p:animEffect transition="in" filter="fade">
                                      <p:cBhvr>
                                        <p:cTn id="155" dur="5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4" grpId="0" animBg="1"/>
      <p:bldP spid="15" grpId="0" animBg="1"/>
      <p:bldP spid="16" grpId="0" animBg="1"/>
      <p:bldP spid="17" grpId="0" animBg="1"/>
      <p:bldP spid="18" grpId="0" animBg="1"/>
      <p:bldP spid="19" grpId="0" animBg="1"/>
      <p:bldP spid="20" grpId="0" animBg="1"/>
      <p:bldP spid="21" grpId="0"/>
      <p:bldP spid="22" grpId="0"/>
      <p:bldP spid="23" grpId="0"/>
      <p:bldP spid="24" grpId="0"/>
      <p:bldP spid="25" grpId="0"/>
      <p:bldP spid="26" grpId="0"/>
      <p:bldP spid="27" grpId="0"/>
      <p:bldP spid="28" grpId="0"/>
      <p:bldP spid="30" grpId="0" animBg="1"/>
      <p:bldP spid="31" grpId="0" animBg="1"/>
      <p:bldP spid="33" grpId="0" animBg="1"/>
      <p:bldP spid="37" grpId="0" animBg="1"/>
      <p:bldP spid="46" grpId="0"/>
      <p:bldP spid="47" grpId="0"/>
      <p:bldP spid="48" grpId="0"/>
      <p:bldP spid="49"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5" name="Group 34"/>
          <p:cNvGrpSpPr/>
          <p:nvPr/>
        </p:nvGrpSpPr>
        <p:grpSpPr>
          <a:xfrm>
            <a:off x="7925094" y="1898711"/>
            <a:ext cx="2662556" cy="2651370"/>
            <a:chOff x="7925094" y="1898711"/>
            <a:chExt cx="2662556" cy="2651370"/>
          </a:xfrm>
        </p:grpSpPr>
        <p:sp>
          <p:nvSpPr>
            <p:cNvPr id="5" name="Freeform 5"/>
            <p:cNvSpPr>
              <a:spLocks/>
            </p:cNvSpPr>
            <p:nvPr/>
          </p:nvSpPr>
          <p:spPr bwMode="auto">
            <a:xfrm>
              <a:off x="7925094" y="1898711"/>
              <a:ext cx="2662556" cy="2592636"/>
            </a:xfrm>
            <a:custGeom>
              <a:avLst/>
              <a:gdLst>
                <a:gd name="T0" fmla="*/ 405 w 948"/>
                <a:gd name="T1" fmla="*/ 893 h 923"/>
                <a:gd name="T2" fmla="*/ 416 w 948"/>
                <a:gd name="T3" fmla="*/ 910 h 923"/>
                <a:gd name="T4" fmla="*/ 399 w 948"/>
                <a:gd name="T5" fmla="*/ 921 h 923"/>
                <a:gd name="T6" fmla="*/ 116 w 948"/>
                <a:gd name="T7" fmla="*/ 709 h 923"/>
                <a:gd name="T8" fmla="*/ 285 w 948"/>
                <a:gd name="T9" fmla="*/ 117 h 923"/>
                <a:gd name="T10" fmla="*/ 876 w 948"/>
                <a:gd name="T11" fmla="*/ 286 h 923"/>
                <a:gd name="T12" fmla="*/ 905 w 948"/>
                <a:gd name="T13" fmla="*/ 646 h 923"/>
                <a:gd name="T14" fmla="*/ 887 w 948"/>
                <a:gd name="T15" fmla="*/ 654 h 923"/>
                <a:gd name="T16" fmla="*/ 878 w 948"/>
                <a:gd name="T17" fmla="*/ 636 h 923"/>
                <a:gd name="T18" fmla="*/ 852 w 948"/>
                <a:gd name="T19" fmla="*/ 299 h 923"/>
                <a:gd name="T20" fmla="*/ 299 w 948"/>
                <a:gd name="T21" fmla="*/ 142 h 923"/>
                <a:gd name="T22" fmla="*/ 141 w 948"/>
                <a:gd name="T23" fmla="*/ 695 h 923"/>
                <a:gd name="T24" fmla="*/ 405 w 948"/>
                <a:gd name="T25" fmla="*/ 89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48" h="923">
                  <a:moveTo>
                    <a:pt x="405" y="893"/>
                  </a:moveTo>
                  <a:cubicBezTo>
                    <a:pt x="413" y="895"/>
                    <a:pt x="418" y="903"/>
                    <a:pt x="416" y="910"/>
                  </a:cubicBezTo>
                  <a:cubicBezTo>
                    <a:pt x="414" y="918"/>
                    <a:pt x="406" y="923"/>
                    <a:pt x="399" y="921"/>
                  </a:cubicBezTo>
                  <a:cubicBezTo>
                    <a:pt x="279" y="893"/>
                    <a:pt x="176" y="816"/>
                    <a:pt x="116" y="709"/>
                  </a:cubicBezTo>
                  <a:cubicBezTo>
                    <a:pt x="0" y="499"/>
                    <a:pt x="75" y="234"/>
                    <a:pt x="285" y="117"/>
                  </a:cubicBezTo>
                  <a:cubicBezTo>
                    <a:pt x="495" y="0"/>
                    <a:pt x="760" y="76"/>
                    <a:pt x="876" y="286"/>
                  </a:cubicBezTo>
                  <a:cubicBezTo>
                    <a:pt x="938" y="396"/>
                    <a:pt x="948" y="527"/>
                    <a:pt x="905" y="646"/>
                  </a:cubicBezTo>
                  <a:cubicBezTo>
                    <a:pt x="902" y="653"/>
                    <a:pt x="894" y="657"/>
                    <a:pt x="887" y="654"/>
                  </a:cubicBezTo>
                  <a:cubicBezTo>
                    <a:pt x="879" y="652"/>
                    <a:pt x="876" y="643"/>
                    <a:pt x="878" y="636"/>
                  </a:cubicBezTo>
                  <a:cubicBezTo>
                    <a:pt x="919" y="525"/>
                    <a:pt x="909" y="402"/>
                    <a:pt x="852" y="299"/>
                  </a:cubicBezTo>
                  <a:cubicBezTo>
                    <a:pt x="742" y="103"/>
                    <a:pt x="495" y="33"/>
                    <a:pt x="299" y="142"/>
                  </a:cubicBezTo>
                  <a:cubicBezTo>
                    <a:pt x="103" y="251"/>
                    <a:pt x="32" y="499"/>
                    <a:pt x="141" y="695"/>
                  </a:cubicBezTo>
                  <a:cubicBezTo>
                    <a:pt x="197" y="795"/>
                    <a:pt x="293" y="867"/>
                    <a:pt x="405" y="89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8945327" y="4348711"/>
              <a:ext cx="199972" cy="201370"/>
            </a:xfrm>
            <a:custGeom>
              <a:avLst/>
              <a:gdLst>
                <a:gd name="T0" fmla="*/ 8 w 71"/>
                <a:gd name="T1" fmla="*/ 51 h 72"/>
                <a:gd name="T2" fmla="*/ 20 w 71"/>
                <a:gd name="T3" fmla="*/ 8 h 72"/>
                <a:gd name="T4" fmla="*/ 63 w 71"/>
                <a:gd name="T5" fmla="*/ 21 h 72"/>
                <a:gd name="T6" fmla="*/ 51 w 71"/>
                <a:gd name="T7" fmla="*/ 63 h 72"/>
                <a:gd name="T8" fmla="*/ 8 w 71"/>
                <a:gd name="T9" fmla="*/ 51 h 72"/>
              </a:gdLst>
              <a:ahLst/>
              <a:cxnLst>
                <a:cxn ang="0">
                  <a:pos x="T0" y="T1"/>
                </a:cxn>
                <a:cxn ang="0">
                  <a:pos x="T2" y="T3"/>
                </a:cxn>
                <a:cxn ang="0">
                  <a:pos x="T4" y="T5"/>
                </a:cxn>
                <a:cxn ang="0">
                  <a:pos x="T6" y="T7"/>
                </a:cxn>
                <a:cxn ang="0">
                  <a:pos x="T8" y="T9"/>
                </a:cxn>
              </a:cxnLst>
              <a:rect l="0" t="0" r="r" b="b"/>
              <a:pathLst>
                <a:path w="71" h="72">
                  <a:moveTo>
                    <a:pt x="8" y="51"/>
                  </a:moveTo>
                  <a:cubicBezTo>
                    <a:pt x="0" y="36"/>
                    <a:pt x="5" y="17"/>
                    <a:pt x="20" y="8"/>
                  </a:cubicBezTo>
                  <a:cubicBezTo>
                    <a:pt x="35" y="0"/>
                    <a:pt x="55" y="5"/>
                    <a:pt x="63" y="21"/>
                  </a:cubicBezTo>
                  <a:cubicBezTo>
                    <a:pt x="71" y="36"/>
                    <a:pt x="66" y="55"/>
                    <a:pt x="51" y="63"/>
                  </a:cubicBezTo>
                  <a:cubicBezTo>
                    <a:pt x="36" y="72"/>
                    <a:pt x="17" y="66"/>
                    <a:pt x="8" y="5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p:cNvGrpSpPr/>
          <p:nvPr/>
        </p:nvGrpSpPr>
        <p:grpSpPr>
          <a:xfrm>
            <a:off x="9248780" y="3783756"/>
            <a:ext cx="2417038" cy="2615011"/>
            <a:chOff x="9248780" y="3783756"/>
            <a:chExt cx="2417038" cy="2615011"/>
          </a:xfrm>
        </p:grpSpPr>
        <p:sp>
          <p:nvSpPr>
            <p:cNvPr id="7" name="Freeform 7"/>
            <p:cNvSpPr>
              <a:spLocks/>
            </p:cNvSpPr>
            <p:nvPr/>
          </p:nvSpPr>
          <p:spPr bwMode="auto">
            <a:xfrm>
              <a:off x="9317901" y="3783756"/>
              <a:ext cx="2347917" cy="2615011"/>
            </a:xfrm>
            <a:custGeom>
              <a:avLst/>
              <a:gdLst>
                <a:gd name="T0" fmla="*/ 35 w 836"/>
                <a:gd name="T1" fmla="*/ 204 h 931"/>
                <a:gd name="T2" fmla="*/ 16 w 836"/>
                <a:gd name="T3" fmla="*/ 206 h 931"/>
                <a:gd name="T4" fmla="*/ 13 w 836"/>
                <a:gd name="T5" fmla="*/ 186 h 931"/>
                <a:gd name="T6" fmla="*/ 72 w 836"/>
                <a:gd name="T7" fmla="*/ 126 h 931"/>
                <a:gd name="T8" fmla="*/ 471 w 836"/>
                <a:gd name="T9" fmla="*/ 40 h 931"/>
                <a:gd name="T10" fmla="*/ 771 w 836"/>
                <a:gd name="T11" fmla="*/ 577 h 931"/>
                <a:gd name="T12" fmla="*/ 262 w 836"/>
                <a:gd name="T13" fmla="*/ 884 h 931"/>
                <a:gd name="T14" fmla="*/ 4 w 836"/>
                <a:gd name="T15" fmla="*/ 719 h 931"/>
                <a:gd name="T16" fmla="*/ 7 w 836"/>
                <a:gd name="T17" fmla="*/ 699 h 931"/>
                <a:gd name="T18" fmla="*/ 27 w 836"/>
                <a:gd name="T19" fmla="*/ 702 h 931"/>
                <a:gd name="T20" fmla="*/ 268 w 836"/>
                <a:gd name="T21" fmla="*/ 856 h 931"/>
                <a:gd name="T22" fmla="*/ 743 w 836"/>
                <a:gd name="T23" fmla="*/ 570 h 931"/>
                <a:gd name="T24" fmla="*/ 464 w 836"/>
                <a:gd name="T25" fmla="*/ 67 h 931"/>
                <a:gd name="T26" fmla="*/ 90 w 836"/>
                <a:gd name="T27" fmla="*/ 148 h 931"/>
                <a:gd name="T28" fmla="*/ 35 w 836"/>
                <a:gd name="T29" fmla="*/ 204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836" h="931">
                  <a:moveTo>
                    <a:pt x="35" y="204"/>
                  </a:moveTo>
                  <a:cubicBezTo>
                    <a:pt x="31" y="210"/>
                    <a:pt x="22" y="211"/>
                    <a:pt x="16" y="206"/>
                  </a:cubicBezTo>
                  <a:cubicBezTo>
                    <a:pt x="9" y="201"/>
                    <a:pt x="9" y="192"/>
                    <a:pt x="13" y="186"/>
                  </a:cubicBezTo>
                  <a:cubicBezTo>
                    <a:pt x="31" y="164"/>
                    <a:pt x="51" y="144"/>
                    <a:pt x="72" y="126"/>
                  </a:cubicBezTo>
                  <a:cubicBezTo>
                    <a:pt x="182" y="33"/>
                    <a:pt x="332" y="0"/>
                    <a:pt x="471" y="40"/>
                  </a:cubicBezTo>
                  <a:cubicBezTo>
                    <a:pt x="702" y="106"/>
                    <a:pt x="836" y="347"/>
                    <a:pt x="771" y="577"/>
                  </a:cubicBezTo>
                  <a:cubicBezTo>
                    <a:pt x="708" y="798"/>
                    <a:pt x="485" y="931"/>
                    <a:pt x="262" y="884"/>
                  </a:cubicBezTo>
                  <a:cubicBezTo>
                    <a:pt x="162" y="862"/>
                    <a:pt x="70" y="806"/>
                    <a:pt x="4" y="719"/>
                  </a:cubicBezTo>
                  <a:cubicBezTo>
                    <a:pt x="0" y="713"/>
                    <a:pt x="1" y="704"/>
                    <a:pt x="7" y="699"/>
                  </a:cubicBezTo>
                  <a:cubicBezTo>
                    <a:pt x="13" y="695"/>
                    <a:pt x="22" y="696"/>
                    <a:pt x="27" y="702"/>
                  </a:cubicBezTo>
                  <a:cubicBezTo>
                    <a:pt x="88" y="783"/>
                    <a:pt x="174" y="836"/>
                    <a:pt x="268" y="856"/>
                  </a:cubicBezTo>
                  <a:cubicBezTo>
                    <a:pt x="477" y="900"/>
                    <a:pt x="685" y="776"/>
                    <a:pt x="743" y="570"/>
                  </a:cubicBezTo>
                  <a:cubicBezTo>
                    <a:pt x="805" y="354"/>
                    <a:pt x="680" y="129"/>
                    <a:pt x="464" y="67"/>
                  </a:cubicBezTo>
                  <a:cubicBezTo>
                    <a:pt x="333" y="30"/>
                    <a:pt x="193" y="61"/>
                    <a:pt x="90" y="148"/>
                  </a:cubicBezTo>
                  <a:cubicBezTo>
                    <a:pt x="70" y="164"/>
                    <a:pt x="52" y="183"/>
                    <a:pt x="35" y="20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9248780" y="4229847"/>
              <a:ext cx="199972" cy="202769"/>
            </a:xfrm>
            <a:custGeom>
              <a:avLst/>
              <a:gdLst>
                <a:gd name="T0" fmla="*/ 8 w 71"/>
                <a:gd name="T1" fmla="*/ 51 h 72"/>
                <a:gd name="T2" fmla="*/ 20 w 71"/>
                <a:gd name="T3" fmla="*/ 8 h 72"/>
                <a:gd name="T4" fmla="*/ 63 w 71"/>
                <a:gd name="T5" fmla="*/ 21 h 72"/>
                <a:gd name="T6" fmla="*/ 51 w 71"/>
                <a:gd name="T7" fmla="*/ 63 h 72"/>
                <a:gd name="T8" fmla="*/ 8 w 71"/>
                <a:gd name="T9" fmla="*/ 51 h 72"/>
              </a:gdLst>
              <a:ahLst/>
              <a:cxnLst>
                <a:cxn ang="0">
                  <a:pos x="T0" y="T1"/>
                </a:cxn>
                <a:cxn ang="0">
                  <a:pos x="T2" y="T3"/>
                </a:cxn>
                <a:cxn ang="0">
                  <a:pos x="T4" y="T5"/>
                </a:cxn>
                <a:cxn ang="0">
                  <a:pos x="T6" y="T7"/>
                </a:cxn>
                <a:cxn ang="0">
                  <a:pos x="T8" y="T9"/>
                </a:cxn>
              </a:cxnLst>
              <a:rect l="0" t="0" r="r" b="b"/>
              <a:pathLst>
                <a:path w="71" h="72">
                  <a:moveTo>
                    <a:pt x="8" y="51"/>
                  </a:moveTo>
                  <a:cubicBezTo>
                    <a:pt x="0" y="36"/>
                    <a:pt x="5" y="17"/>
                    <a:pt x="20" y="8"/>
                  </a:cubicBezTo>
                  <a:cubicBezTo>
                    <a:pt x="35" y="0"/>
                    <a:pt x="54" y="5"/>
                    <a:pt x="63" y="21"/>
                  </a:cubicBezTo>
                  <a:cubicBezTo>
                    <a:pt x="71" y="36"/>
                    <a:pt x="66" y="55"/>
                    <a:pt x="51" y="63"/>
                  </a:cubicBezTo>
                  <a:cubicBezTo>
                    <a:pt x="36" y="72"/>
                    <a:pt x="16" y="66"/>
                    <a:pt x="8" y="5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a:off x="6869300" y="3848083"/>
            <a:ext cx="2609417" cy="2567465"/>
            <a:chOff x="6869300" y="3848083"/>
            <a:chExt cx="2609417" cy="2567465"/>
          </a:xfrm>
        </p:grpSpPr>
        <p:sp>
          <p:nvSpPr>
            <p:cNvPr id="9" name="Freeform 9"/>
            <p:cNvSpPr>
              <a:spLocks/>
            </p:cNvSpPr>
            <p:nvPr/>
          </p:nvSpPr>
          <p:spPr bwMode="auto">
            <a:xfrm>
              <a:off x="6869300" y="3848083"/>
              <a:ext cx="2609417" cy="2567465"/>
            </a:xfrm>
            <a:custGeom>
              <a:avLst/>
              <a:gdLst>
                <a:gd name="T0" fmla="*/ 865 w 929"/>
                <a:gd name="T1" fmla="*/ 292 h 914"/>
                <a:gd name="T2" fmla="*/ 873 w 929"/>
                <a:gd name="T3" fmla="*/ 274 h 914"/>
                <a:gd name="T4" fmla="*/ 892 w 929"/>
                <a:gd name="T5" fmla="*/ 282 h 914"/>
                <a:gd name="T6" fmla="*/ 892 w 929"/>
                <a:gd name="T7" fmla="*/ 584 h 914"/>
                <a:gd name="T8" fmla="*/ 365 w 929"/>
                <a:gd name="T9" fmla="*/ 852 h 914"/>
                <a:gd name="T10" fmla="*/ 66 w 929"/>
                <a:gd name="T11" fmla="*/ 314 h 914"/>
                <a:gd name="T12" fmla="*/ 354 w 929"/>
                <a:gd name="T13" fmla="*/ 19 h 914"/>
                <a:gd name="T14" fmla="*/ 440 w 929"/>
                <a:gd name="T15" fmla="*/ 1 h 914"/>
                <a:gd name="T16" fmla="*/ 456 w 929"/>
                <a:gd name="T17" fmla="*/ 14 h 914"/>
                <a:gd name="T18" fmla="*/ 443 w 929"/>
                <a:gd name="T19" fmla="*/ 29 h 914"/>
                <a:gd name="T20" fmla="*/ 362 w 929"/>
                <a:gd name="T21" fmla="*/ 46 h 914"/>
                <a:gd name="T22" fmla="*/ 93 w 929"/>
                <a:gd name="T23" fmla="*/ 322 h 914"/>
                <a:gd name="T24" fmla="*/ 373 w 929"/>
                <a:gd name="T25" fmla="*/ 824 h 914"/>
                <a:gd name="T26" fmla="*/ 865 w 929"/>
                <a:gd name="T27" fmla="*/ 574 h 914"/>
                <a:gd name="T28" fmla="*/ 865 w 929"/>
                <a:gd name="T29" fmla="*/ 292 h 9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29" h="914">
                  <a:moveTo>
                    <a:pt x="865" y="292"/>
                  </a:moveTo>
                  <a:cubicBezTo>
                    <a:pt x="862" y="285"/>
                    <a:pt x="866" y="277"/>
                    <a:pt x="873" y="274"/>
                  </a:cubicBezTo>
                  <a:cubicBezTo>
                    <a:pt x="881" y="271"/>
                    <a:pt x="889" y="275"/>
                    <a:pt x="892" y="282"/>
                  </a:cubicBezTo>
                  <a:cubicBezTo>
                    <a:pt x="929" y="383"/>
                    <a:pt x="927" y="490"/>
                    <a:pt x="892" y="584"/>
                  </a:cubicBezTo>
                  <a:cubicBezTo>
                    <a:pt x="813" y="797"/>
                    <a:pt x="583" y="914"/>
                    <a:pt x="365" y="852"/>
                  </a:cubicBezTo>
                  <a:cubicBezTo>
                    <a:pt x="134" y="786"/>
                    <a:pt x="0" y="545"/>
                    <a:pt x="66" y="314"/>
                  </a:cubicBezTo>
                  <a:cubicBezTo>
                    <a:pt x="106" y="173"/>
                    <a:pt x="215" y="62"/>
                    <a:pt x="354" y="19"/>
                  </a:cubicBezTo>
                  <a:cubicBezTo>
                    <a:pt x="382" y="10"/>
                    <a:pt x="411" y="4"/>
                    <a:pt x="440" y="1"/>
                  </a:cubicBezTo>
                  <a:cubicBezTo>
                    <a:pt x="448" y="0"/>
                    <a:pt x="455" y="6"/>
                    <a:pt x="456" y="14"/>
                  </a:cubicBezTo>
                  <a:cubicBezTo>
                    <a:pt x="456" y="21"/>
                    <a:pt x="451" y="28"/>
                    <a:pt x="443" y="29"/>
                  </a:cubicBezTo>
                  <a:cubicBezTo>
                    <a:pt x="415" y="32"/>
                    <a:pt x="388" y="37"/>
                    <a:pt x="362" y="46"/>
                  </a:cubicBezTo>
                  <a:cubicBezTo>
                    <a:pt x="232" y="86"/>
                    <a:pt x="131" y="190"/>
                    <a:pt x="93" y="322"/>
                  </a:cubicBezTo>
                  <a:cubicBezTo>
                    <a:pt x="31" y="538"/>
                    <a:pt x="157" y="763"/>
                    <a:pt x="373" y="824"/>
                  </a:cubicBezTo>
                  <a:cubicBezTo>
                    <a:pt x="577" y="883"/>
                    <a:pt x="792" y="773"/>
                    <a:pt x="865" y="574"/>
                  </a:cubicBezTo>
                  <a:cubicBezTo>
                    <a:pt x="898" y="486"/>
                    <a:pt x="900" y="386"/>
                    <a:pt x="865" y="29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9195641" y="4575252"/>
              <a:ext cx="202769" cy="199972"/>
            </a:xfrm>
            <a:custGeom>
              <a:avLst/>
              <a:gdLst>
                <a:gd name="T0" fmla="*/ 8 w 72"/>
                <a:gd name="T1" fmla="*/ 51 h 71"/>
                <a:gd name="T2" fmla="*/ 21 w 72"/>
                <a:gd name="T3" fmla="*/ 8 h 71"/>
                <a:gd name="T4" fmla="*/ 63 w 72"/>
                <a:gd name="T5" fmla="*/ 20 h 71"/>
                <a:gd name="T6" fmla="*/ 51 w 72"/>
                <a:gd name="T7" fmla="*/ 63 h 71"/>
                <a:gd name="T8" fmla="*/ 8 w 72"/>
                <a:gd name="T9" fmla="*/ 51 h 71"/>
              </a:gdLst>
              <a:ahLst/>
              <a:cxnLst>
                <a:cxn ang="0">
                  <a:pos x="T0" y="T1"/>
                </a:cxn>
                <a:cxn ang="0">
                  <a:pos x="T2" y="T3"/>
                </a:cxn>
                <a:cxn ang="0">
                  <a:pos x="T4" y="T5"/>
                </a:cxn>
                <a:cxn ang="0">
                  <a:pos x="T6" y="T7"/>
                </a:cxn>
                <a:cxn ang="0">
                  <a:pos x="T8" y="T9"/>
                </a:cxn>
              </a:cxnLst>
              <a:rect l="0" t="0" r="r" b="b"/>
              <a:pathLst>
                <a:path w="72" h="71">
                  <a:moveTo>
                    <a:pt x="8" y="51"/>
                  </a:moveTo>
                  <a:cubicBezTo>
                    <a:pt x="0" y="36"/>
                    <a:pt x="5" y="16"/>
                    <a:pt x="21" y="8"/>
                  </a:cubicBezTo>
                  <a:cubicBezTo>
                    <a:pt x="36" y="0"/>
                    <a:pt x="55" y="5"/>
                    <a:pt x="63" y="20"/>
                  </a:cubicBezTo>
                  <a:cubicBezTo>
                    <a:pt x="72" y="35"/>
                    <a:pt x="66" y="54"/>
                    <a:pt x="51" y="63"/>
                  </a:cubicBezTo>
                  <a:cubicBezTo>
                    <a:pt x="36" y="71"/>
                    <a:pt x="17" y="66"/>
                    <a:pt x="8" y="5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1" name="Freeform 11"/>
          <p:cNvSpPr>
            <a:spLocks/>
          </p:cNvSpPr>
          <p:nvPr/>
        </p:nvSpPr>
        <p:spPr bwMode="auto">
          <a:xfrm>
            <a:off x="8334825" y="2308443"/>
            <a:ext cx="1963356" cy="983077"/>
          </a:xfrm>
          <a:custGeom>
            <a:avLst/>
            <a:gdLst>
              <a:gd name="T0" fmla="*/ 350 w 699"/>
              <a:gd name="T1" fmla="*/ 350 h 350"/>
              <a:gd name="T2" fmla="*/ 0 w 699"/>
              <a:gd name="T3" fmla="*/ 350 h 350"/>
              <a:gd name="T4" fmla="*/ 350 w 699"/>
              <a:gd name="T5" fmla="*/ 0 h 350"/>
              <a:gd name="T6" fmla="*/ 699 w 699"/>
              <a:gd name="T7" fmla="*/ 350 h 350"/>
              <a:gd name="T8" fmla="*/ 350 w 699"/>
              <a:gd name="T9" fmla="*/ 350 h 350"/>
            </a:gdLst>
            <a:ahLst/>
            <a:cxnLst>
              <a:cxn ang="0">
                <a:pos x="T0" y="T1"/>
              </a:cxn>
              <a:cxn ang="0">
                <a:pos x="T2" y="T3"/>
              </a:cxn>
              <a:cxn ang="0">
                <a:pos x="T4" y="T5"/>
              </a:cxn>
              <a:cxn ang="0">
                <a:pos x="T6" y="T7"/>
              </a:cxn>
              <a:cxn ang="0">
                <a:pos x="T8" y="T9"/>
              </a:cxn>
            </a:cxnLst>
            <a:rect l="0" t="0" r="r" b="b"/>
            <a:pathLst>
              <a:path w="699" h="350">
                <a:moveTo>
                  <a:pt x="350" y="350"/>
                </a:moveTo>
                <a:cubicBezTo>
                  <a:pt x="0" y="350"/>
                  <a:pt x="0" y="350"/>
                  <a:pt x="0" y="350"/>
                </a:cubicBezTo>
                <a:cubicBezTo>
                  <a:pt x="0" y="157"/>
                  <a:pt x="157" y="0"/>
                  <a:pt x="350" y="0"/>
                </a:cubicBezTo>
                <a:cubicBezTo>
                  <a:pt x="543" y="0"/>
                  <a:pt x="699" y="157"/>
                  <a:pt x="699" y="350"/>
                </a:cubicBezTo>
                <a:cubicBezTo>
                  <a:pt x="350" y="350"/>
                  <a:pt x="350" y="350"/>
                  <a:pt x="350" y="35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p:cNvSpPr>
          <p:nvPr/>
        </p:nvSpPr>
        <p:spPr bwMode="auto">
          <a:xfrm>
            <a:off x="7095841" y="4224253"/>
            <a:ext cx="1612357" cy="1973145"/>
          </a:xfrm>
          <a:custGeom>
            <a:avLst/>
            <a:gdLst>
              <a:gd name="T0" fmla="*/ 399 w 574"/>
              <a:gd name="T1" fmla="*/ 303 h 702"/>
              <a:gd name="T2" fmla="*/ 574 w 574"/>
              <a:gd name="T3" fmla="*/ 605 h 702"/>
              <a:gd name="T4" fmla="*/ 97 w 574"/>
              <a:gd name="T5" fmla="*/ 477 h 702"/>
              <a:gd name="T6" fmla="*/ 225 w 574"/>
              <a:gd name="T7" fmla="*/ 0 h 702"/>
              <a:gd name="T8" fmla="*/ 399 w 574"/>
              <a:gd name="T9" fmla="*/ 303 h 702"/>
            </a:gdLst>
            <a:ahLst/>
            <a:cxnLst>
              <a:cxn ang="0">
                <a:pos x="T0" y="T1"/>
              </a:cxn>
              <a:cxn ang="0">
                <a:pos x="T2" y="T3"/>
              </a:cxn>
              <a:cxn ang="0">
                <a:pos x="T4" y="T5"/>
              </a:cxn>
              <a:cxn ang="0">
                <a:pos x="T6" y="T7"/>
              </a:cxn>
              <a:cxn ang="0">
                <a:pos x="T8" y="T9"/>
              </a:cxn>
            </a:cxnLst>
            <a:rect l="0" t="0" r="r" b="b"/>
            <a:pathLst>
              <a:path w="574" h="702">
                <a:moveTo>
                  <a:pt x="399" y="303"/>
                </a:moveTo>
                <a:cubicBezTo>
                  <a:pt x="574" y="605"/>
                  <a:pt x="574" y="605"/>
                  <a:pt x="574" y="605"/>
                </a:cubicBezTo>
                <a:cubicBezTo>
                  <a:pt x="407" y="702"/>
                  <a:pt x="193" y="645"/>
                  <a:pt x="97" y="477"/>
                </a:cubicBezTo>
                <a:cubicBezTo>
                  <a:pt x="0" y="310"/>
                  <a:pt x="57" y="96"/>
                  <a:pt x="225" y="0"/>
                </a:cubicBezTo>
                <a:cubicBezTo>
                  <a:pt x="399" y="303"/>
                  <a:pt x="399" y="303"/>
                  <a:pt x="399" y="3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9815732" y="4224253"/>
            <a:ext cx="1612357" cy="1973145"/>
          </a:xfrm>
          <a:custGeom>
            <a:avLst/>
            <a:gdLst>
              <a:gd name="T0" fmla="*/ 175 w 574"/>
              <a:gd name="T1" fmla="*/ 303 h 702"/>
              <a:gd name="T2" fmla="*/ 0 w 574"/>
              <a:gd name="T3" fmla="*/ 605 h 702"/>
              <a:gd name="T4" fmla="*/ 478 w 574"/>
              <a:gd name="T5" fmla="*/ 477 h 702"/>
              <a:gd name="T6" fmla="*/ 350 w 574"/>
              <a:gd name="T7" fmla="*/ 0 h 702"/>
              <a:gd name="T8" fmla="*/ 175 w 574"/>
              <a:gd name="T9" fmla="*/ 303 h 702"/>
            </a:gdLst>
            <a:ahLst/>
            <a:cxnLst>
              <a:cxn ang="0">
                <a:pos x="T0" y="T1"/>
              </a:cxn>
              <a:cxn ang="0">
                <a:pos x="T2" y="T3"/>
              </a:cxn>
              <a:cxn ang="0">
                <a:pos x="T4" y="T5"/>
              </a:cxn>
              <a:cxn ang="0">
                <a:pos x="T6" y="T7"/>
              </a:cxn>
              <a:cxn ang="0">
                <a:pos x="T8" y="T9"/>
              </a:cxn>
            </a:cxnLst>
            <a:rect l="0" t="0" r="r" b="b"/>
            <a:pathLst>
              <a:path w="574" h="702">
                <a:moveTo>
                  <a:pt x="175" y="303"/>
                </a:moveTo>
                <a:cubicBezTo>
                  <a:pt x="0" y="605"/>
                  <a:pt x="0" y="605"/>
                  <a:pt x="0" y="605"/>
                </a:cubicBezTo>
                <a:cubicBezTo>
                  <a:pt x="168" y="702"/>
                  <a:pt x="381" y="645"/>
                  <a:pt x="478" y="477"/>
                </a:cubicBezTo>
                <a:cubicBezTo>
                  <a:pt x="574" y="310"/>
                  <a:pt x="517" y="96"/>
                  <a:pt x="350" y="0"/>
                </a:cubicBezTo>
                <a:cubicBezTo>
                  <a:pt x="175" y="303"/>
                  <a:pt x="175" y="303"/>
                  <a:pt x="175" y="30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20" name="Group 19"/>
          <p:cNvGrpSpPr/>
          <p:nvPr/>
        </p:nvGrpSpPr>
        <p:grpSpPr>
          <a:xfrm>
            <a:off x="9005594" y="2505057"/>
            <a:ext cx="582861" cy="666945"/>
            <a:chOff x="6326188" y="3460750"/>
            <a:chExt cx="484188" cy="554038"/>
          </a:xfrm>
          <a:solidFill>
            <a:schemeClr val="bg1"/>
          </a:solidFill>
        </p:grpSpPr>
        <p:sp>
          <p:nvSpPr>
            <p:cNvPr id="21" name="Freeform 227"/>
            <p:cNvSpPr>
              <a:spLocks/>
            </p:cNvSpPr>
            <p:nvPr/>
          </p:nvSpPr>
          <p:spPr bwMode="auto">
            <a:xfrm>
              <a:off x="6326188" y="3460750"/>
              <a:ext cx="276225" cy="288925"/>
            </a:xfrm>
            <a:custGeom>
              <a:avLst/>
              <a:gdLst>
                <a:gd name="T0" fmla="*/ 1475 w 1743"/>
                <a:gd name="T1" fmla="*/ 2 h 1815"/>
                <a:gd name="T2" fmla="*/ 1507 w 1743"/>
                <a:gd name="T3" fmla="*/ 21 h 1815"/>
                <a:gd name="T4" fmla="*/ 1733 w 1743"/>
                <a:gd name="T5" fmla="*/ 252 h 1815"/>
                <a:gd name="T6" fmla="*/ 1743 w 1743"/>
                <a:gd name="T7" fmla="*/ 287 h 1815"/>
                <a:gd name="T8" fmla="*/ 1733 w 1743"/>
                <a:gd name="T9" fmla="*/ 320 h 1815"/>
                <a:gd name="T10" fmla="*/ 1507 w 1743"/>
                <a:gd name="T11" fmla="*/ 552 h 1815"/>
                <a:gd name="T12" fmla="*/ 1475 w 1743"/>
                <a:gd name="T13" fmla="*/ 570 h 1815"/>
                <a:gd name="T14" fmla="*/ 1440 w 1743"/>
                <a:gd name="T15" fmla="*/ 570 h 1815"/>
                <a:gd name="T16" fmla="*/ 1408 w 1743"/>
                <a:gd name="T17" fmla="*/ 552 h 1815"/>
                <a:gd name="T18" fmla="*/ 1389 w 1743"/>
                <a:gd name="T19" fmla="*/ 520 h 1815"/>
                <a:gd name="T20" fmla="*/ 1389 w 1743"/>
                <a:gd name="T21" fmla="*/ 484 h 1815"/>
                <a:gd name="T22" fmla="*/ 1408 w 1743"/>
                <a:gd name="T23" fmla="*/ 452 h 1815"/>
                <a:gd name="T24" fmla="*/ 1410 w 1743"/>
                <a:gd name="T25" fmla="*/ 361 h 1815"/>
                <a:gd name="T26" fmla="*/ 1228 w 1743"/>
                <a:gd name="T27" fmla="*/ 388 h 1815"/>
                <a:gd name="T28" fmla="*/ 1056 w 1743"/>
                <a:gd name="T29" fmla="*/ 438 h 1815"/>
                <a:gd name="T30" fmla="*/ 893 w 1743"/>
                <a:gd name="T31" fmla="*/ 510 h 1815"/>
                <a:gd name="T32" fmla="*/ 741 w 1743"/>
                <a:gd name="T33" fmla="*/ 602 h 1815"/>
                <a:gd name="T34" fmla="*/ 602 w 1743"/>
                <a:gd name="T35" fmla="*/ 710 h 1815"/>
                <a:gd name="T36" fmla="*/ 480 w 1743"/>
                <a:gd name="T37" fmla="*/ 835 h 1815"/>
                <a:gd name="T38" fmla="*/ 373 w 1743"/>
                <a:gd name="T39" fmla="*/ 975 h 1815"/>
                <a:gd name="T40" fmla="*/ 284 w 1743"/>
                <a:gd name="T41" fmla="*/ 1129 h 1815"/>
                <a:gd name="T42" fmla="*/ 215 w 1743"/>
                <a:gd name="T43" fmla="*/ 1293 h 1815"/>
                <a:gd name="T44" fmla="*/ 167 w 1743"/>
                <a:gd name="T45" fmla="*/ 1468 h 1815"/>
                <a:gd name="T46" fmla="*/ 143 w 1743"/>
                <a:gd name="T47" fmla="*/ 1650 h 1815"/>
                <a:gd name="T48" fmla="*/ 138 w 1743"/>
                <a:gd name="T49" fmla="*/ 1763 h 1815"/>
                <a:gd name="T50" fmla="*/ 120 w 1743"/>
                <a:gd name="T51" fmla="*/ 1794 h 1815"/>
                <a:gd name="T52" fmla="*/ 89 w 1743"/>
                <a:gd name="T53" fmla="*/ 1812 h 1815"/>
                <a:gd name="T54" fmla="*/ 51 w 1743"/>
                <a:gd name="T55" fmla="*/ 1812 h 1815"/>
                <a:gd name="T56" fmla="*/ 20 w 1743"/>
                <a:gd name="T57" fmla="*/ 1794 h 1815"/>
                <a:gd name="T58" fmla="*/ 2 w 1743"/>
                <a:gd name="T59" fmla="*/ 1763 h 1815"/>
                <a:gd name="T60" fmla="*/ 3 w 1743"/>
                <a:gd name="T61" fmla="*/ 1645 h 1815"/>
                <a:gd name="T62" fmla="*/ 28 w 1743"/>
                <a:gd name="T63" fmla="*/ 1451 h 1815"/>
                <a:gd name="T64" fmla="*/ 76 w 1743"/>
                <a:gd name="T65" fmla="*/ 1265 h 1815"/>
                <a:gd name="T66" fmla="*/ 147 w 1743"/>
                <a:gd name="T67" fmla="*/ 1090 h 1815"/>
                <a:gd name="T68" fmla="*/ 237 w 1743"/>
                <a:gd name="T69" fmla="*/ 926 h 1815"/>
                <a:gd name="T70" fmla="*/ 346 w 1743"/>
                <a:gd name="T71" fmla="*/ 774 h 1815"/>
                <a:gd name="T72" fmla="*/ 473 w 1743"/>
                <a:gd name="T73" fmla="*/ 639 h 1815"/>
                <a:gd name="T74" fmla="*/ 615 w 1743"/>
                <a:gd name="T75" fmla="*/ 519 h 1815"/>
                <a:gd name="T76" fmla="*/ 772 w 1743"/>
                <a:gd name="T77" fmla="*/ 416 h 1815"/>
                <a:gd name="T78" fmla="*/ 940 w 1743"/>
                <a:gd name="T79" fmla="*/ 333 h 1815"/>
                <a:gd name="T80" fmla="*/ 1119 w 1743"/>
                <a:gd name="T81" fmla="*/ 272 h 1815"/>
                <a:gd name="T82" fmla="*/ 1308 w 1743"/>
                <a:gd name="T83" fmla="*/ 232 h 1815"/>
                <a:gd name="T84" fmla="*/ 1505 w 1743"/>
                <a:gd name="T85" fmla="*/ 217 h 1815"/>
                <a:gd name="T86" fmla="*/ 1397 w 1743"/>
                <a:gd name="T87" fmla="*/ 105 h 1815"/>
                <a:gd name="T88" fmla="*/ 1387 w 1743"/>
                <a:gd name="T89" fmla="*/ 71 h 1815"/>
                <a:gd name="T90" fmla="*/ 1397 w 1743"/>
                <a:gd name="T91" fmla="*/ 36 h 1815"/>
                <a:gd name="T92" fmla="*/ 1423 w 1743"/>
                <a:gd name="T93" fmla="*/ 10 h 1815"/>
                <a:gd name="T94" fmla="*/ 1457 w 1743"/>
                <a:gd name="T95" fmla="*/ 0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3" h="1815">
                  <a:moveTo>
                    <a:pt x="1457" y="0"/>
                  </a:moveTo>
                  <a:lnTo>
                    <a:pt x="1475" y="2"/>
                  </a:lnTo>
                  <a:lnTo>
                    <a:pt x="1492" y="10"/>
                  </a:lnTo>
                  <a:lnTo>
                    <a:pt x="1507" y="21"/>
                  </a:lnTo>
                  <a:lnTo>
                    <a:pt x="1722" y="237"/>
                  </a:lnTo>
                  <a:lnTo>
                    <a:pt x="1733" y="252"/>
                  </a:lnTo>
                  <a:lnTo>
                    <a:pt x="1741" y="269"/>
                  </a:lnTo>
                  <a:lnTo>
                    <a:pt x="1743" y="287"/>
                  </a:lnTo>
                  <a:lnTo>
                    <a:pt x="1741" y="304"/>
                  </a:lnTo>
                  <a:lnTo>
                    <a:pt x="1733" y="320"/>
                  </a:lnTo>
                  <a:lnTo>
                    <a:pt x="1722" y="335"/>
                  </a:lnTo>
                  <a:lnTo>
                    <a:pt x="1507" y="552"/>
                  </a:lnTo>
                  <a:lnTo>
                    <a:pt x="1492" y="562"/>
                  </a:lnTo>
                  <a:lnTo>
                    <a:pt x="1475" y="570"/>
                  </a:lnTo>
                  <a:lnTo>
                    <a:pt x="1458" y="572"/>
                  </a:lnTo>
                  <a:lnTo>
                    <a:pt x="1440" y="570"/>
                  </a:lnTo>
                  <a:lnTo>
                    <a:pt x="1423" y="562"/>
                  </a:lnTo>
                  <a:lnTo>
                    <a:pt x="1408" y="552"/>
                  </a:lnTo>
                  <a:lnTo>
                    <a:pt x="1397" y="536"/>
                  </a:lnTo>
                  <a:lnTo>
                    <a:pt x="1389" y="520"/>
                  </a:lnTo>
                  <a:lnTo>
                    <a:pt x="1387" y="502"/>
                  </a:lnTo>
                  <a:lnTo>
                    <a:pt x="1389" y="484"/>
                  </a:lnTo>
                  <a:lnTo>
                    <a:pt x="1397" y="467"/>
                  </a:lnTo>
                  <a:lnTo>
                    <a:pt x="1408" y="452"/>
                  </a:lnTo>
                  <a:lnTo>
                    <a:pt x="1504" y="357"/>
                  </a:lnTo>
                  <a:lnTo>
                    <a:pt x="1410" y="361"/>
                  </a:lnTo>
                  <a:lnTo>
                    <a:pt x="1318" y="371"/>
                  </a:lnTo>
                  <a:lnTo>
                    <a:pt x="1228" y="388"/>
                  </a:lnTo>
                  <a:lnTo>
                    <a:pt x="1140" y="411"/>
                  </a:lnTo>
                  <a:lnTo>
                    <a:pt x="1056" y="438"/>
                  </a:lnTo>
                  <a:lnTo>
                    <a:pt x="972" y="472"/>
                  </a:lnTo>
                  <a:lnTo>
                    <a:pt x="893" y="510"/>
                  </a:lnTo>
                  <a:lnTo>
                    <a:pt x="815" y="553"/>
                  </a:lnTo>
                  <a:lnTo>
                    <a:pt x="741" y="602"/>
                  </a:lnTo>
                  <a:lnTo>
                    <a:pt x="670" y="654"/>
                  </a:lnTo>
                  <a:lnTo>
                    <a:pt x="602" y="710"/>
                  </a:lnTo>
                  <a:lnTo>
                    <a:pt x="539" y="771"/>
                  </a:lnTo>
                  <a:lnTo>
                    <a:pt x="480" y="835"/>
                  </a:lnTo>
                  <a:lnTo>
                    <a:pt x="424" y="904"/>
                  </a:lnTo>
                  <a:lnTo>
                    <a:pt x="373" y="975"/>
                  </a:lnTo>
                  <a:lnTo>
                    <a:pt x="326" y="1050"/>
                  </a:lnTo>
                  <a:lnTo>
                    <a:pt x="284" y="1129"/>
                  </a:lnTo>
                  <a:lnTo>
                    <a:pt x="247" y="1209"/>
                  </a:lnTo>
                  <a:lnTo>
                    <a:pt x="215" y="1293"/>
                  </a:lnTo>
                  <a:lnTo>
                    <a:pt x="188" y="1379"/>
                  </a:lnTo>
                  <a:lnTo>
                    <a:pt x="167" y="1468"/>
                  </a:lnTo>
                  <a:lnTo>
                    <a:pt x="152" y="1558"/>
                  </a:lnTo>
                  <a:lnTo>
                    <a:pt x="143" y="1650"/>
                  </a:lnTo>
                  <a:lnTo>
                    <a:pt x="140" y="1744"/>
                  </a:lnTo>
                  <a:lnTo>
                    <a:pt x="138" y="1763"/>
                  </a:lnTo>
                  <a:lnTo>
                    <a:pt x="130" y="1780"/>
                  </a:lnTo>
                  <a:lnTo>
                    <a:pt x="120" y="1794"/>
                  </a:lnTo>
                  <a:lnTo>
                    <a:pt x="105" y="1805"/>
                  </a:lnTo>
                  <a:lnTo>
                    <a:pt x="89" y="1812"/>
                  </a:lnTo>
                  <a:lnTo>
                    <a:pt x="70" y="1815"/>
                  </a:lnTo>
                  <a:lnTo>
                    <a:pt x="51" y="1812"/>
                  </a:lnTo>
                  <a:lnTo>
                    <a:pt x="34" y="1805"/>
                  </a:lnTo>
                  <a:lnTo>
                    <a:pt x="20" y="1794"/>
                  </a:lnTo>
                  <a:lnTo>
                    <a:pt x="10" y="1780"/>
                  </a:lnTo>
                  <a:lnTo>
                    <a:pt x="2" y="1763"/>
                  </a:lnTo>
                  <a:lnTo>
                    <a:pt x="0" y="1744"/>
                  </a:lnTo>
                  <a:lnTo>
                    <a:pt x="3" y="1645"/>
                  </a:lnTo>
                  <a:lnTo>
                    <a:pt x="13" y="1547"/>
                  </a:lnTo>
                  <a:lnTo>
                    <a:pt x="28" y="1451"/>
                  </a:lnTo>
                  <a:lnTo>
                    <a:pt x="50" y="1357"/>
                  </a:lnTo>
                  <a:lnTo>
                    <a:pt x="76" y="1265"/>
                  </a:lnTo>
                  <a:lnTo>
                    <a:pt x="109" y="1176"/>
                  </a:lnTo>
                  <a:lnTo>
                    <a:pt x="147" y="1090"/>
                  </a:lnTo>
                  <a:lnTo>
                    <a:pt x="190" y="1007"/>
                  </a:lnTo>
                  <a:lnTo>
                    <a:pt x="237" y="926"/>
                  </a:lnTo>
                  <a:lnTo>
                    <a:pt x="290" y="849"/>
                  </a:lnTo>
                  <a:lnTo>
                    <a:pt x="346" y="774"/>
                  </a:lnTo>
                  <a:lnTo>
                    <a:pt x="408" y="704"/>
                  </a:lnTo>
                  <a:lnTo>
                    <a:pt x="473" y="639"/>
                  </a:lnTo>
                  <a:lnTo>
                    <a:pt x="542" y="576"/>
                  </a:lnTo>
                  <a:lnTo>
                    <a:pt x="615" y="519"/>
                  </a:lnTo>
                  <a:lnTo>
                    <a:pt x="691" y="465"/>
                  </a:lnTo>
                  <a:lnTo>
                    <a:pt x="772" y="416"/>
                  </a:lnTo>
                  <a:lnTo>
                    <a:pt x="854" y="372"/>
                  </a:lnTo>
                  <a:lnTo>
                    <a:pt x="940" y="333"/>
                  </a:lnTo>
                  <a:lnTo>
                    <a:pt x="1028" y="299"/>
                  </a:lnTo>
                  <a:lnTo>
                    <a:pt x="1119" y="272"/>
                  </a:lnTo>
                  <a:lnTo>
                    <a:pt x="1212" y="248"/>
                  </a:lnTo>
                  <a:lnTo>
                    <a:pt x="1308" y="232"/>
                  </a:lnTo>
                  <a:lnTo>
                    <a:pt x="1405" y="221"/>
                  </a:lnTo>
                  <a:lnTo>
                    <a:pt x="1505" y="217"/>
                  </a:lnTo>
                  <a:lnTo>
                    <a:pt x="1408" y="120"/>
                  </a:lnTo>
                  <a:lnTo>
                    <a:pt x="1397" y="105"/>
                  </a:lnTo>
                  <a:lnTo>
                    <a:pt x="1389" y="88"/>
                  </a:lnTo>
                  <a:lnTo>
                    <a:pt x="1387" y="71"/>
                  </a:lnTo>
                  <a:lnTo>
                    <a:pt x="1389" y="53"/>
                  </a:lnTo>
                  <a:lnTo>
                    <a:pt x="1397" y="36"/>
                  </a:lnTo>
                  <a:lnTo>
                    <a:pt x="1408" y="21"/>
                  </a:lnTo>
                  <a:lnTo>
                    <a:pt x="1423" y="10"/>
                  </a:lnTo>
                  <a:lnTo>
                    <a:pt x="1440" y="2"/>
                  </a:lnTo>
                  <a:lnTo>
                    <a:pt x="145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28"/>
            <p:cNvSpPr>
              <a:spLocks/>
            </p:cNvSpPr>
            <p:nvPr/>
          </p:nvSpPr>
          <p:spPr bwMode="auto">
            <a:xfrm>
              <a:off x="6534151" y="3727450"/>
              <a:ext cx="276225" cy="287338"/>
            </a:xfrm>
            <a:custGeom>
              <a:avLst/>
              <a:gdLst>
                <a:gd name="T0" fmla="*/ 1691 w 1743"/>
                <a:gd name="T1" fmla="*/ 3 h 1815"/>
                <a:gd name="T2" fmla="*/ 1722 w 1743"/>
                <a:gd name="T3" fmla="*/ 21 h 1815"/>
                <a:gd name="T4" fmla="*/ 1740 w 1743"/>
                <a:gd name="T5" fmla="*/ 52 h 1815"/>
                <a:gd name="T6" fmla="*/ 1739 w 1743"/>
                <a:gd name="T7" fmla="*/ 170 h 1815"/>
                <a:gd name="T8" fmla="*/ 1714 w 1743"/>
                <a:gd name="T9" fmla="*/ 364 h 1815"/>
                <a:gd name="T10" fmla="*/ 1666 w 1743"/>
                <a:gd name="T11" fmla="*/ 549 h 1815"/>
                <a:gd name="T12" fmla="*/ 1595 w 1743"/>
                <a:gd name="T13" fmla="*/ 724 h 1815"/>
                <a:gd name="T14" fmla="*/ 1505 w 1743"/>
                <a:gd name="T15" fmla="*/ 889 h 1815"/>
                <a:gd name="T16" fmla="*/ 1395 w 1743"/>
                <a:gd name="T17" fmla="*/ 1040 h 1815"/>
                <a:gd name="T18" fmla="*/ 1269 w 1743"/>
                <a:gd name="T19" fmla="*/ 1176 h 1815"/>
                <a:gd name="T20" fmla="*/ 1126 w 1743"/>
                <a:gd name="T21" fmla="*/ 1296 h 1815"/>
                <a:gd name="T22" fmla="*/ 971 w 1743"/>
                <a:gd name="T23" fmla="*/ 1399 h 1815"/>
                <a:gd name="T24" fmla="*/ 802 w 1743"/>
                <a:gd name="T25" fmla="*/ 1481 h 1815"/>
                <a:gd name="T26" fmla="*/ 622 w 1743"/>
                <a:gd name="T27" fmla="*/ 1543 h 1815"/>
                <a:gd name="T28" fmla="*/ 434 w 1743"/>
                <a:gd name="T29" fmla="*/ 1582 h 1815"/>
                <a:gd name="T30" fmla="*/ 238 w 1743"/>
                <a:gd name="T31" fmla="*/ 1598 h 1815"/>
                <a:gd name="T32" fmla="*/ 346 w 1743"/>
                <a:gd name="T33" fmla="*/ 1710 h 1815"/>
                <a:gd name="T34" fmla="*/ 354 w 1743"/>
                <a:gd name="T35" fmla="*/ 1743 h 1815"/>
                <a:gd name="T36" fmla="*/ 346 w 1743"/>
                <a:gd name="T37" fmla="*/ 1778 h 1815"/>
                <a:gd name="T38" fmla="*/ 320 w 1743"/>
                <a:gd name="T39" fmla="*/ 1805 h 1815"/>
                <a:gd name="T40" fmla="*/ 285 w 1743"/>
                <a:gd name="T41" fmla="*/ 1815 h 1815"/>
                <a:gd name="T42" fmla="*/ 250 w 1743"/>
                <a:gd name="T43" fmla="*/ 1805 h 1815"/>
                <a:gd name="T44" fmla="*/ 20 w 1743"/>
                <a:gd name="T45" fmla="*/ 1578 h 1815"/>
                <a:gd name="T46" fmla="*/ 2 w 1743"/>
                <a:gd name="T47" fmla="*/ 1546 h 1815"/>
                <a:gd name="T48" fmla="*/ 2 w 1743"/>
                <a:gd name="T49" fmla="*/ 1510 h 1815"/>
                <a:gd name="T50" fmla="*/ 20 w 1743"/>
                <a:gd name="T51" fmla="*/ 1479 h 1815"/>
                <a:gd name="T52" fmla="*/ 251 w 1743"/>
                <a:gd name="T53" fmla="*/ 1251 h 1815"/>
                <a:gd name="T54" fmla="*/ 285 w 1743"/>
                <a:gd name="T55" fmla="*/ 1243 h 1815"/>
                <a:gd name="T56" fmla="*/ 320 w 1743"/>
                <a:gd name="T57" fmla="*/ 1251 h 1815"/>
                <a:gd name="T58" fmla="*/ 346 w 1743"/>
                <a:gd name="T59" fmla="*/ 1279 h 1815"/>
                <a:gd name="T60" fmla="*/ 354 w 1743"/>
                <a:gd name="T61" fmla="*/ 1313 h 1815"/>
                <a:gd name="T62" fmla="*/ 346 w 1743"/>
                <a:gd name="T63" fmla="*/ 1348 h 1815"/>
                <a:gd name="T64" fmla="*/ 239 w 1743"/>
                <a:gd name="T65" fmla="*/ 1458 h 1815"/>
                <a:gd name="T66" fmla="*/ 424 w 1743"/>
                <a:gd name="T67" fmla="*/ 1443 h 1815"/>
                <a:gd name="T68" fmla="*/ 601 w 1743"/>
                <a:gd name="T69" fmla="*/ 1404 h 1815"/>
                <a:gd name="T70" fmla="*/ 770 w 1743"/>
                <a:gd name="T71" fmla="*/ 1343 h 1815"/>
                <a:gd name="T72" fmla="*/ 927 w 1743"/>
                <a:gd name="T73" fmla="*/ 1262 h 1815"/>
                <a:gd name="T74" fmla="*/ 1072 w 1743"/>
                <a:gd name="T75" fmla="*/ 1161 h 1815"/>
                <a:gd name="T76" fmla="*/ 1204 w 1743"/>
                <a:gd name="T77" fmla="*/ 1043 h 1815"/>
                <a:gd name="T78" fmla="*/ 1318 w 1743"/>
                <a:gd name="T79" fmla="*/ 911 h 1815"/>
                <a:gd name="T80" fmla="*/ 1416 w 1743"/>
                <a:gd name="T81" fmla="*/ 765 h 1815"/>
                <a:gd name="T82" fmla="*/ 1495 w 1743"/>
                <a:gd name="T83" fmla="*/ 605 h 1815"/>
                <a:gd name="T84" fmla="*/ 1554 w 1743"/>
                <a:gd name="T85" fmla="*/ 436 h 1815"/>
                <a:gd name="T86" fmla="*/ 1590 w 1743"/>
                <a:gd name="T87" fmla="*/ 256 h 1815"/>
                <a:gd name="T88" fmla="*/ 1603 w 1743"/>
                <a:gd name="T89" fmla="*/ 70 h 1815"/>
                <a:gd name="T90" fmla="*/ 1612 w 1743"/>
                <a:gd name="T91" fmla="*/ 35 h 1815"/>
                <a:gd name="T92" fmla="*/ 1637 w 1743"/>
                <a:gd name="T93" fmla="*/ 9 h 1815"/>
                <a:gd name="T94" fmla="*/ 1673 w 1743"/>
                <a:gd name="T95" fmla="*/ 0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43" h="1815">
                  <a:moveTo>
                    <a:pt x="1673" y="0"/>
                  </a:moveTo>
                  <a:lnTo>
                    <a:pt x="1691" y="3"/>
                  </a:lnTo>
                  <a:lnTo>
                    <a:pt x="1708" y="9"/>
                  </a:lnTo>
                  <a:lnTo>
                    <a:pt x="1722" y="21"/>
                  </a:lnTo>
                  <a:lnTo>
                    <a:pt x="1733" y="35"/>
                  </a:lnTo>
                  <a:lnTo>
                    <a:pt x="1740" y="52"/>
                  </a:lnTo>
                  <a:lnTo>
                    <a:pt x="1743" y="70"/>
                  </a:lnTo>
                  <a:lnTo>
                    <a:pt x="1739" y="170"/>
                  </a:lnTo>
                  <a:lnTo>
                    <a:pt x="1730" y="268"/>
                  </a:lnTo>
                  <a:lnTo>
                    <a:pt x="1714" y="364"/>
                  </a:lnTo>
                  <a:lnTo>
                    <a:pt x="1693" y="458"/>
                  </a:lnTo>
                  <a:lnTo>
                    <a:pt x="1666" y="549"/>
                  </a:lnTo>
                  <a:lnTo>
                    <a:pt x="1634" y="638"/>
                  </a:lnTo>
                  <a:lnTo>
                    <a:pt x="1595" y="724"/>
                  </a:lnTo>
                  <a:lnTo>
                    <a:pt x="1553" y="808"/>
                  </a:lnTo>
                  <a:lnTo>
                    <a:pt x="1505" y="889"/>
                  </a:lnTo>
                  <a:lnTo>
                    <a:pt x="1452" y="966"/>
                  </a:lnTo>
                  <a:lnTo>
                    <a:pt x="1395" y="1040"/>
                  </a:lnTo>
                  <a:lnTo>
                    <a:pt x="1334" y="1110"/>
                  </a:lnTo>
                  <a:lnTo>
                    <a:pt x="1269" y="1176"/>
                  </a:lnTo>
                  <a:lnTo>
                    <a:pt x="1199" y="1239"/>
                  </a:lnTo>
                  <a:lnTo>
                    <a:pt x="1126" y="1296"/>
                  </a:lnTo>
                  <a:lnTo>
                    <a:pt x="1050" y="1350"/>
                  </a:lnTo>
                  <a:lnTo>
                    <a:pt x="971" y="1399"/>
                  </a:lnTo>
                  <a:lnTo>
                    <a:pt x="888" y="1442"/>
                  </a:lnTo>
                  <a:lnTo>
                    <a:pt x="802" y="1481"/>
                  </a:lnTo>
                  <a:lnTo>
                    <a:pt x="713" y="1515"/>
                  </a:lnTo>
                  <a:lnTo>
                    <a:pt x="622" y="1543"/>
                  </a:lnTo>
                  <a:lnTo>
                    <a:pt x="529" y="1566"/>
                  </a:lnTo>
                  <a:lnTo>
                    <a:pt x="434" y="1582"/>
                  </a:lnTo>
                  <a:lnTo>
                    <a:pt x="338" y="1594"/>
                  </a:lnTo>
                  <a:lnTo>
                    <a:pt x="238" y="1598"/>
                  </a:lnTo>
                  <a:lnTo>
                    <a:pt x="334" y="1695"/>
                  </a:lnTo>
                  <a:lnTo>
                    <a:pt x="346" y="1710"/>
                  </a:lnTo>
                  <a:lnTo>
                    <a:pt x="352" y="1726"/>
                  </a:lnTo>
                  <a:lnTo>
                    <a:pt x="354" y="1743"/>
                  </a:lnTo>
                  <a:lnTo>
                    <a:pt x="352" y="1761"/>
                  </a:lnTo>
                  <a:lnTo>
                    <a:pt x="346" y="1778"/>
                  </a:lnTo>
                  <a:lnTo>
                    <a:pt x="334" y="1793"/>
                  </a:lnTo>
                  <a:lnTo>
                    <a:pt x="320" y="1805"/>
                  </a:lnTo>
                  <a:lnTo>
                    <a:pt x="303" y="1811"/>
                  </a:lnTo>
                  <a:lnTo>
                    <a:pt x="285" y="1815"/>
                  </a:lnTo>
                  <a:lnTo>
                    <a:pt x="267" y="1811"/>
                  </a:lnTo>
                  <a:lnTo>
                    <a:pt x="250" y="1805"/>
                  </a:lnTo>
                  <a:lnTo>
                    <a:pt x="235" y="1793"/>
                  </a:lnTo>
                  <a:lnTo>
                    <a:pt x="20" y="1578"/>
                  </a:lnTo>
                  <a:lnTo>
                    <a:pt x="9" y="1563"/>
                  </a:lnTo>
                  <a:lnTo>
                    <a:pt x="2" y="1546"/>
                  </a:lnTo>
                  <a:lnTo>
                    <a:pt x="0" y="1528"/>
                  </a:lnTo>
                  <a:lnTo>
                    <a:pt x="2" y="1510"/>
                  </a:lnTo>
                  <a:lnTo>
                    <a:pt x="9" y="1493"/>
                  </a:lnTo>
                  <a:lnTo>
                    <a:pt x="20" y="1479"/>
                  </a:lnTo>
                  <a:lnTo>
                    <a:pt x="235" y="1263"/>
                  </a:lnTo>
                  <a:lnTo>
                    <a:pt x="251" y="1251"/>
                  </a:lnTo>
                  <a:lnTo>
                    <a:pt x="267" y="1245"/>
                  </a:lnTo>
                  <a:lnTo>
                    <a:pt x="285" y="1243"/>
                  </a:lnTo>
                  <a:lnTo>
                    <a:pt x="303" y="1245"/>
                  </a:lnTo>
                  <a:lnTo>
                    <a:pt x="320" y="1251"/>
                  </a:lnTo>
                  <a:lnTo>
                    <a:pt x="334" y="1263"/>
                  </a:lnTo>
                  <a:lnTo>
                    <a:pt x="346" y="1279"/>
                  </a:lnTo>
                  <a:lnTo>
                    <a:pt x="352" y="1295"/>
                  </a:lnTo>
                  <a:lnTo>
                    <a:pt x="354" y="1313"/>
                  </a:lnTo>
                  <a:lnTo>
                    <a:pt x="352" y="1331"/>
                  </a:lnTo>
                  <a:lnTo>
                    <a:pt x="346" y="1348"/>
                  </a:lnTo>
                  <a:lnTo>
                    <a:pt x="334" y="1363"/>
                  </a:lnTo>
                  <a:lnTo>
                    <a:pt x="239" y="1458"/>
                  </a:lnTo>
                  <a:lnTo>
                    <a:pt x="332" y="1454"/>
                  </a:lnTo>
                  <a:lnTo>
                    <a:pt x="424" y="1443"/>
                  </a:lnTo>
                  <a:lnTo>
                    <a:pt x="513" y="1426"/>
                  </a:lnTo>
                  <a:lnTo>
                    <a:pt x="601" y="1404"/>
                  </a:lnTo>
                  <a:lnTo>
                    <a:pt x="687" y="1376"/>
                  </a:lnTo>
                  <a:lnTo>
                    <a:pt x="770" y="1343"/>
                  </a:lnTo>
                  <a:lnTo>
                    <a:pt x="850" y="1304"/>
                  </a:lnTo>
                  <a:lnTo>
                    <a:pt x="927" y="1262"/>
                  </a:lnTo>
                  <a:lnTo>
                    <a:pt x="1001" y="1213"/>
                  </a:lnTo>
                  <a:lnTo>
                    <a:pt x="1072" y="1161"/>
                  </a:lnTo>
                  <a:lnTo>
                    <a:pt x="1140" y="1105"/>
                  </a:lnTo>
                  <a:lnTo>
                    <a:pt x="1204" y="1043"/>
                  </a:lnTo>
                  <a:lnTo>
                    <a:pt x="1263" y="980"/>
                  </a:lnTo>
                  <a:lnTo>
                    <a:pt x="1318" y="911"/>
                  </a:lnTo>
                  <a:lnTo>
                    <a:pt x="1370" y="840"/>
                  </a:lnTo>
                  <a:lnTo>
                    <a:pt x="1416" y="765"/>
                  </a:lnTo>
                  <a:lnTo>
                    <a:pt x="1459" y="686"/>
                  </a:lnTo>
                  <a:lnTo>
                    <a:pt x="1495" y="605"/>
                  </a:lnTo>
                  <a:lnTo>
                    <a:pt x="1528" y="522"/>
                  </a:lnTo>
                  <a:lnTo>
                    <a:pt x="1554" y="436"/>
                  </a:lnTo>
                  <a:lnTo>
                    <a:pt x="1574" y="347"/>
                  </a:lnTo>
                  <a:lnTo>
                    <a:pt x="1590" y="256"/>
                  </a:lnTo>
                  <a:lnTo>
                    <a:pt x="1600" y="164"/>
                  </a:lnTo>
                  <a:lnTo>
                    <a:pt x="1603" y="70"/>
                  </a:lnTo>
                  <a:lnTo>
                    <a:pt x="1605" y="52"/>
                  </a:lnTo>
                  <a:lnTo>
                    <a:pt x="1612" y="35"/>
                  </a:lnTo>
                  <a:lnTo>
                    <a:pt x="1623" y="21"/>
                  </a:lnTo>
                  <a:lnTo>
                    <a:pt x="1637" y="9"/>
                  </a:lnTo>
                  <a:lnTo>
                    <a:pt x="1654" y="3"/>
                  </a:lnTo>
                  <a:lnTo>
                    <a:pt x="16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229"/>
            <p:cNvSpPr>
              <a:spLocks noEditPoints="1"/>
            </p:cNvSpPr>
            <p:nvPr/>
          </p:nvSpPr>
          <p:spPr bwMode="auto">
            <a:xfrm>
              <a:off x="6497638" y="3667125"/>
              <a:ext cx="142875" cy="142875"/>
            </a:xfrm>
            <a:custGeom>
              <a:avLst/>
              <a:gdLst>
                <a:gd name="T0" fmla="*/ 410 w 901"/>
                <a:gd name="T1" fmla="*/ 143 h 905"/>
                <a:gd name="T2" fmla="*/ 331 w 901"/>
                <a:gd name="T3" fmla="*/ 164 h 905"/>
                <a:gd name="T4" fmla="*/ 260 w 901"/>
                <a:gd name="T5" fmla="*/ 206 h 905"/>
                <a:gd name="T6" fmla="*/ 203 w 901"/>
                <a:gd name="T7" fmla="*/ 262 h 905"/>
                <a:gd name="T8" fmla="*/ 163 w 901"/>
                <a:gd name="T9" fmla="*/ 333 h 905"/>
                <a:gd name="T10" fmla="*/ 142 w 901"/>
                <a:gd name="T11" fmla="*/ 413 h 905"/>
                <a:gd name="T12" fmla="*/ 142 w 901"/>
                <a:gd name="T13" fmla="*/ 493 h 905"/>
                <a:gd name="T14" fmla="*/ 163 w 901"/>
                <a:gd name="T15" fmla="*/ 572 h 905"/>
                <a:gd name="T16" fmla="*/ 204 w 901"/>
                <a:gd name="T17" fmla="*/ 644 h 905"/>
                <a:gd name="T18" fmla="*/ 260 w 901"/>
                <a:gd name="T19" fmla="*/ 701 h 905"/>
                <a:gd name="T20" fmla="*/ 330 w 901"/>
                <a:gd name="T21" fmla="*/ 741 h 905"/>
                <a:gd name="T22" fmla="*/ 408 w 901"/>
                <a:gd name="T23" fmla="*/ 763 h 905"/>
                <a:gd name="T24" fmla="*/ 491 w 901"/>
                <a:gd name="T25" fmla="*/ 763 h 905"/>
                <a:gd name="T26" fmla="*/ 569 w 901"/>
                <a:gd name="T27" fmla="*/ 741 h 905"/>
                <a:gd name="T28" fmla="*/ 640 w 901"/>
                <a:gd name="T29" fmla="*/ 700 h 905"/>
                <a:gd name="T30" fmla="*/ 696 w 901"/>
                <a:gd name="T31" fmla="*/ 643 h 905"/>
                <a:gd name="T32" fmla="*/ 738 w 901"/>
                <a:gd name="T33" fmla="*/ 572 h 905"/>
                <a:gd name="T34" fmla="*/ 759 w 901"/>
                <a:gd name="T35" fmla="*/ 493 h 905"/>
                <a:gd name="T36" fmla="*/ 759 w 901"/>
                <a:gd name="T37" fmla="*/ 413 h 905"/>
                <a:gd name="T38" fmla="*/ 738 w 901"/>
                <a:gd name="T39" fmla="*/ 333 h 905"/>
                <a:gd name="T40" fmla="*/ 696 w 901"/>
                <a:gd name="T41" fmla="*/ 262 h 905"/>
                <a:gd name="T42" fmla="*/ 639 w 901"/>
                <a:gd name="T43" fmla="*/ 205 h 905"/>
                <a:gd name="T44" fmla="*/ 569 w 901"/>
                <a:gd name="T45" fmla="*/ 164 h 905"/>
                <a:gd name="T46" fmla="*/ 491 w 901"/>
                <a:gd name="T47" fmla="*/ 143 h 905"/>
                <a:gd name="T48" fmla="*/ 450 w 901"/>
                <a:gd name="T49" fmla="*/ 0 h 905"/>
                <a:gd name="T50" fmla="*/ 547 w 901"/>
                <a:gd name="T51" fmla="*/ 11 h 905"/>
                <a:gd name="T52" fmla="*/ 638 w 901"/>
                <a:gd name="T53" fmla="*/ 41 h 905"/>
                <a:gd name="T54" fmla="*/ 721 w 901"/>
                <a:gd name="T55" fmla="*/ 90 h 905"/>
                <a:gd name="T56" fmla="*/ 791 w 901"/>
                <a:gd name="T57" fmla="*/ 155 h 905"/>
                <a:gd name="T58" fmla="*/ 846 w 901"/>
                <a:gd name="T59" fmla="*/ 234 h 905"/>
                <a:gd name="T60" fmla="*/ 884 w 901"/>
                <a:gd name="T61" fmla="*/ 328 h 905"/>
                <a:gd name="T62" fmla="*/ 901 w 901"/>
                <a:gd name="T63" fmla="*/ 427 h 905"/>
                <a:gd name="T64" fmla="*/ 896 w 901"/>
                <a:gd name="T65" fmla="*/ 527 h 905"/>
                <a:gd name="T66" fmla="*/ 867 w 901"/>
                <a:gd name="T67" fmla="*/ 626 h 905"/>
                <a:gd name="T68" fmla="*/ 818 w 901"/>
                <a:gd name="T69" fmla="*/ 715 h 905"/>
                <a:gd name="T70" fmla="*/ 752 w 901"/>
                <a:gd name="T71" fmla="*/ 789 h 905"/>
                <a:gd name="T72" fmla="*/ 669 w 901"/>
                <a:gd name="T73" fmla="*/ 847 h 905"/>
                <a:gd name="T74" fmla="*/ 581 w 901"/>
                <a:gd name="T75" fmla="*/ 886 h 905"/>
                <a:gd name="T76" fmla="*/ 494 w 901"/>
                <a:gd name="T77" fmla="*/ 903 h 905"/>
                <a:gd name="T78" fmla="*/ 401 w 901"/>
                <a:gd name="T79" fmla="*/ 902 h 905"/>
                <a:gd name="T80" fmla="*/ 306 w 901"/>
                <a:gd name="T81" fmla="*/ 881 h 905"/>
                <a:gd name="T82" fmla="*/ 219 w 901"/>
                <a:gd name="T83" fmla="*/ 841 h 905"/>
                <a:gd name="T84" fmla="*/ 143 w 901"/>
                <a:gd name="T85" fmla="*/ 784 h 905"/>
                <a:gd name="T86" fmla="*/ 80 w 901"/>
                <a:gd name="T87" fmla="*/ 712 h 905"/>
                <a:gd name="T88" fmla="*/ 34 w 901"/>
                <a:gd name="T89" fmla="*/ 626 h 905"/>
                <a:gd name="T90" fmla="*/ 5 w 901"/>
                <a:gd name="T91" fmla="*/ 527 h 905"/>
                <a:gd name="T92" fmla="*/ 0 w 901"/>
                <a:gd name="T93" fmla="*/ 427 h 905"/>
                <a:gd name="T94" fmla="*/ 17 w 901"/>
                <a:gd name="T95" fmla="*/ 328 h 905"/>
                <a:gd name="T96" fmla="*/ 56 w 901"/>
                <a:gd name="T97" fmla="*/ 233 h 905"/>
                <a:gd name="T98" fmla="*/ 114 w 901"/>
                <a:gd name="T99" fmla="*/ 151 h 905"/>
                <a:gd name="T100" fmla="*/ 188 w 901"/>
                <a:gd name="T101" fmla="*/ 84 h 905"/>
                <a:gd name="T102" fmla="*/ 277 w 901"/>
                <a:gd name="T103" fmla="*/ 35 h 905"/>
                <a:gd name="T104" fmla="*/ 362 w 901"/>
                <a:gd name="T105" fmla="*/ 8 h 905"/>
                <a:gd name="T106" fmla="*/ 450 w 901"/>
                <a:gd name="T107" fmla="*/ 0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01" h="905">
                  <a:moveTo>
                    <a:pt x="450" y="140"/>
                  </a:moveTo>
                  <a:lnTo>
                    <a:pt x="410" y="143"/>
                  </a:lnTo>
                  <a:lnTo>
                    <a:pt x="370" y="152"/>
                  </a:lnTo>
                  <a:lnTo>
                    <a:pt x="331" y="164"/>
                  </a:lnTo>
                  <a:lnTo>
                    <a:pt x="294" y="182"/>
                  </a:lnTo>
                  <a:lnTo>
                    <a:pt x="260" y="206"/>
                  </a:lnTo>
                  <a:lnTo>
                    <a:pt x="230" y="232"/>
                  </a:lnTo>
                  <a:lnTo>
                    <a:pt x="203" y="262"/>
                  </a:lnTo>
                  <a:lnTo>
                    <a:pt x="181" y="296"/>
                  </a:lnTo>
                  <a:lnTo>
                    <a:pt x="163" y="333"/>
                  </a:lnTo>
                  <a:lnTo>
                    <a:pt x="149" y="372"/>
                  </a:lnTo>
                  <a:lnTo>
                    <a:pt x="142" y="413"/>
                  </a:lnTo>
                  <a:lnTo>
                    <a:pt x="138" y="453"/>
                  </a:lnTo>
                  <a:lnTo>
                    <a:pt x="142" y="493"/>
                  </a:lnTo>
                  <a:lnTo>
                    <a:pt x="149" y="533"/>
                  </a:lnTo>
                  <a:lnTo>
                    <a:pt x="163" y="572"/>
                  </a:lnTo>
                  <a:lnTo>
                    <a:pt x="181" y="610"/>
                  </a:lnTo>
                  <a:lnTo>
                    <a:pt x="204" y="644"/>
                  </a:lnTo>
                  <a:lnTo>
                    <a:pt x="231" y="675"/>
                  </a:lnTo>
                  <a:lnTo>
                    <a:pt x="260" y="701"/>
                  </a:lnTo>
                  <a:lnTo>
                    <a:pt x="294" y="723"/>
                  </a:lnTo>
                  <a:lnTo>
                    <a:pt x="330" y="741"/>
                  </a:lnTo>
                  <a:lnTo>
                    <a:pt x="368" y="754"/>
                  </a:lnTo>
                  <a:lnTo>
                    <a:pt x="408" y="763"/>
                  </a:lnTo>
                  <a:lnTo>
                    <a:pt x="450" y="765"/>
                  </a:lnTo>
                  <a:lnTo>
                    <a:pt x="491" y="763"/>
                  </a:lnTo>
                  <a:lnTo>
                    <a:pt x="530" y="754"/>
                  </a:lnTo>
                  <a:lnTo>
                    <a:pt x="569" y="741"/>
                  </a:lnTo>
                  <a:lnTo>
                    <a:pt x="606" y="722"/>
                  </a:lnTo>
                  <a:lnTo>
                    <a:pt x="640" y="700"/>
                  </a:lnTo>
                  <a:lnTo>
                    <a:pt x="670" y="673"/>
                  </a:lnTo>
                  <a:lnTo>
                    <a:pt x="696" y="643"/>
                  </a:lnTo>
                  <a:lnTo>
                    <a:pt x="720" y="609"/>
                  </a:lnTo>
                  <a:lnTo>
                    <a:pt x="738" y="572"/>
                  </a:lnTo>
                  <a:lnTo>
                    <a:pt x="750" y="533"/>
                  </a:lnTo>
                  <a:lnTo>
                    <a:pt x="759" y="493"/>
                  </a:lnTo>
                  <a:lnTo>
                    <a:pt x="761" y="453"/>
                  </a:lnTo>
                  <a:lnTo>
                    <a:pt x="759" y="413"/>
                  </a:lnTo>
                  <a:lnTo>
                    <a:pt x="750" y="372"/>
                  </a:lnTo>
                  <a:lnTo>
                    <a:pt x="738" y="333"/>
                  </a:lnTo>
                  <a:lnTo>
                    <a:pt x="719" y="296"/>
                  </a:lnTo>
                  <a:lnTo>
                    <a:pt x="696" y="262"/>
                  </a:lnTo>
                  <a:lnTo>
                    <a:pt x="670" y="231"/>
                  </a:lnTo>
                  <a:lnTo>
                    <a:pt x="639" y="205"/>
                  </a:lnTo>
                  <a:lnTo>
                    <a:pt x="605" y="182"/>
                  </a:lnTo>
                  <a:lnTo>
                    <a:pt x="569" y="164"/>
                  </a:lnTo>
                  <a:lnTo>
                    <a:pt x="531" y="152"/>
                  </a:lnTo>
                  <a:lnTo>
                    <a:pt x="491" y="143"/>
                  </a:lnTo>
                  <a:lnTo>
                    <a:pt x="450" y="140"/>
                  </a:lnTo>
                  <a:close/>
                  <a:moveTo>
                    <a:pt x="450" y="0"/>
                  </a:moveTo>
                  <a:lnTo>
                    <a:pt x="500" y="3"/>
                  </a:lnTo>
                  <a:lnTo>
                    <a:pt x="547" y="11"/>
                  </a:lnTo>
                  <a:lnTo>
                    <a:pt x="594" y="23"/>
                  </a:lnTo>
                  <a:lnTo>
                    <a:pt x="638" y="41"/>
                  </a:lnTo>
                  <a:lnTo>
                    <a:pt x="681" y="64"/>
                  </a:lnTo>
                  <a:lnTo>
                    <a:pt x="721" y="90"/>
                  </a:lnTo>
                  <a:lnTo>
                    <a:pt x="757" y="121"/>
                  </a:lnTo>
                  <a:lnTo>
                    <a:pt x="791" y="155"/>
                  </a:lnTo>
                  <a:lnTo>
                    <a:pt x="820" y="193"/>
                  </a:lnTo>
                  <a:lnTo>
                    <a:pt x="846" y="234"/>
                  </a:lnTo>
                  <a:lnTo>
                    <a:pt x="867" y="279"/>
                  </a:lnTo>
                  <a:lnTo>
                    <a:pt x="884" y="328"/>
                  </a:lnTo>
                  <a:lnTo>
                    <a:pt x="896" y="378"/>
                  </a:lnTo>
                  <a:lnTo>
                    <a:pt x="901" y="427"/>
                  </a:lnTo>
                  <a:lnTo>
                    <a:pt x="901" y="477"/>
                  </a:lnTo>
                  <a:lnTo>
                    <a:pt x="896" y="527"/>
                  </a:lnTo>
                  <a:lnTo>
                    <a:pt x="884" y="577"/>
                  </a:lnTo>
                  <a:lnTo>
                    <a:pt x="867" y="626"/>
                  </a:lnTo>
                  <a:lnTo>
                    <a:pt x="845" y="671"/>
                  </a:lnTo>
                  <a:lnTo>
                    <a:pt x="818" y="715"/>
                  </a:lnTo>
                  <a:lnTo>
                    <a:pt x="786" y="754"/>
                  </a:lnTo>
                  <a:lnTo>
                    <a:pt x="752" y="789"/>
                  </a:lnTo>
                  <a:lnTo>
                    <a:pt x="711" y="821"/>
                  </a:lnTo>
                  <a:lnTo>
                    <a:pt x="669" y="847"/>
                  </a:lnTo>
                  <a:lnTo>
                    <a:pt x="622" y="870"/>
                  </a:lnTo>
                  <a:lnTo>
                    <a:pt x="581" y="886"/>
                  </a:lnTo>
                  <a:lnTo>
                    <a:pt x="538" y="896"/>
                  </a:lnTo>
                  <a:lnTo>
                    <a:pt x="494" y="903"/>
                  </a:lnTo>
                  <a:lnTo>
                    <a:pt x="450" y="905"/>
                  </a:lnTo>
                  <a:lnTo>
                    <a:pt x="401" y="902"/>
                  </a:lnTo>
                  <a:lnTo>
                    <a:pt x="352" y="894"/>
                  </a:lnTo>
                  <a:lnTo>
                    <a:pt x="306" y="881"/>
                  </a:lnTo>
                  <a:lnTo>
                    <a:pt x="261" y="863"/>
                  </a:lnTo>
                  <a:lnTo>
                    <a:pt x="219" y="841"/>
                  </a:lnTo>
                  <a:lnTo>
                    <a:pt x="180" y="815"/>
                  </a:lnTo>
                  <a:lnTo>
                    <a:pt x="143" y="784"/>
                  </a:lnTo>
                  <a:lnTo>
                    <a:pt x="110" y="750"/>
                  </a:lnTo>
                  <a:lnTo>
                    <a:pt x="80" y="712"/>
                  </a:lnTo>
                  <a:lnTo>
                    <a:pt x="55" y="670"/>
                  </a:lnTo>
                  <a:lnTo>
                    <a:pt x="34" y="626"/>
                  </a:lnTo>
                  <a:lnTo>
                    <a:pt x="17" y="577"/>
                  </a:lnTo>
                  <a:lnTo>
                    <a:pt x="5" y="527"/>
                  </a:lnTo>
                  <a:lnTo>
                    <a:pt x="0" y="477"/>
                  </a:lnTo>
                  <a:lnTo>
                    <a:pt x="0" y="427"/>
                  </a:lnTo>
                  <a:lnTo>
                    <a:pt x="5" y="378"/>
                  </a:lnTo>
                  <a:lnTo>
                    <a:pt x="17" y="328"/>
                  </a:lnTo>
                  <a:lnTo>
                    <a:pt x="34" y="279"/>
                  </a:lnTo>
                  <a:lnTo>
                    <a:pt x="56" y="233"/>
                  </a:lnTo>
                  <a:lnTo>
                    <a:pt x="82" y="190"/>
                  </a:lnTo>
                  <a:lnTo>
                    <a:pt x="114" y="151"/>
                  </a:lnTo>
                  <a:lnTo>
                    <a:pt x="149" y="116"/>
                  </a:lnTo>
                  <a:lnTo>
                    <a:pt x="188" y="84"/>
                  </a:lnTo>
                  <a:lnTo>
                    <a:pt x="232" y="57"/>
                  </a:lnTo>
                  <a:lnTo>
                    <a:pt x="277" y="35"/>
                  </a:lnTo>
                  <a:lnTo>
                    <a:pt x="320" y="20"/>
                  </a:lnTo>
                  <a:lnTo>
                    <a:pt x="362" y="8"/>
                  </a:lnTo>
                  <a:lnTo>
                    <a:pt x="405" y="2"/>
                  </a:lnTo>
                  <a:lnTo>
                    <a:pt x="45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230"/>
            <p:cNvSpPr>
              <a:spLocks noEditPoints="1"/>
            </p:cNvSpPr>
            <p:nvPr/>
          </p:nvSpPr>
          <p:spPr bwMode="auto">
            <a:xfrm>
              <a:off x="6405563" y="3575050"/>
              <a:ext cx="327025" cy="327025"/>
            </a:xfrm>
            <a:custGeom>
              <a:avLst/>
              <a:gdLst>
                <a:gd name="T0" fmla="*/ 599 w 2059"/>
                <a:gd name="T1" fmla="*/ 201 h 2062"/>
                <a:gd name="T2" fmla="*/ 653 w 2059"/>
                <a:gd name="T3" fmla="*/ 375 h 2062"/>
                <a:gd name="T4" fmla="*/ 421 w 2059"/>
                <a:gd name="T5" fmla="*/ 624 h 2062"/>
                <a:gd name="T6" fmla="*/ 211 w 2059"/>
                <a:gd name="T7" fmla="*/ 598 h 2062"/>
                <a:gd name="T8" fmla="*/ 139 w 2059"/>
                <a:gd name="T9" fmla="*/ 743 h 2062"/>
                <a:gd name="T10" fmla="*/ 287 w 2059"/>
                <a:gd name="T11" fmla="*/ 819 h 2062"/>
                <a:gd name="T12" fmla="*/ 312 w 2059"/>
                <a:gd name="T13" fmla="*/ 1172 h 2062"/>
                <a:gd name="T14" fmla="*/ 144 w 2059"/>
                <a:gd name="T15" fmla="*/ 1304 h 2062"/>
                <a:gd name="T16" fmla="*/ 197 w 2059"/>
                <a:gd name="T17" fmla="*/ 1457 h 2062"/>
                <a:gd name="T18" fmla="*/ 336 w 2059"/>
                <a:gd name="T19" fmla="*/ 1411 h 2062"/>
                <a:gd name="T20" fmla="*/ 532 w 2059"/>
                <a:gd name="T21" fmla="*/ 1567 h 2062"/>
                <a:gd name="T22" fmla="*/ 598 w 2059"/>
                <a:gd name="T23" fmla="*/ 1845 h 2062"/>
                <a:gd name="T24" fmla="*/ 749 w 2059"/>
                <a:gd name="T25" fmla="*/ 1920 h 2062"/>
                <a:gd name="T26" fmla="*/ 867 w 2059"/>
                <a:gd name="T27" fmla="*/ 1747 h 2062"/>
                <a:gd name="T28" fmla="*/ 1184 w 2059"/>
                <a:gd name="T29" fmla="*/ 1747 h 2062"/>
                <a:gd name="T30" fmla="*/ 1303 w 2059"/>
                <a:gd name="T31" fmla="*/ 1919 h 2062"/>
                <a:gd name="T32" fmla="*/ 1457 w 2059"/>
                <a:gd name="T33" fmla="*/ 1861 h 2062"/>
                <a:gd name="T34" fmla="*/ 1405 w 2059"/>
                <a:gd name="T35" fmla="*/ 1705 h 2062"/>
                <a:gd name="T36" fmla="*/ 1603 w 2059"/>
                <a:gd name="T37" fmla="*/ 1484 h 2062"/>
                <a:gd name="T38" fmla="*/ 1845 w 2059"/>
                <a:gd name="T39" fmla="*/ 1462 h 2062"/>
                <a:gd name="T40" fmla="*/ 1917 w 2059"/>
                <a:gd name="T41" fmla="*/ 1322 h 2062"/>
                <a:gd name="T42" fmla="*/ 1788 w 2059"/>
                <a:gd name="T43" fmla="*/ 1252 h 2062"/>
                <a:gd name="T44" fmla="*/ 1756 w 2059"/>
                <a:gd name="T45" fmla="*/ 960 h 2062"/>
                <a:gd name="T46" fmla="*/ 1915 w 2059"/>
                <a:gd name="T47" fmla="*/ 755 h 2062"/>
                <a:gd name="T48" fmla="*/ 1848 w 2059"/>
                <a:gd name="T49" fmla="*/ 598 h 2062"/>
                <a:gd name="T50" fmla="*/ 1637 w 2059"/>
                <a:gd name="T51" fmla="*/ 624 h 2062"/>
                <a:gd name="T52" fmla="*/ 1406 w 2059"/>
                <a:gd name="T53" fmla="*/ 375 h 2062"/>
                <a:gd name="T54" fmla="*/ 1458 w 2059"/>
                <a:gd name="T55" fmla="*/ 200 h 2062"/>
                <a:gd name="T56" fmla="*/ 1305 w 2059"/>
                <a:gd name="T57" fmla="*/ 143 h 2062"/>
                <a:gd name="T58" fmla="*/ 1172 w 2059"/>
                <a:gd name="T59" fmla="*/ 313 h 2062"/>
                <a:gd name="T60" fmla="*/ 819 w 2059"/>
                <a:gd name="T61" fmla="*/ 287 h 2062"/>
                <a:gd name="T62" fmla="*/ 1315 w 2059"/>
                <a:gd name="T63" fmla="*/ 0 h 2062"/>
                <a:gd name="T64" fmla="*/ 1590 w 2059"/>
                <a:gd name="T65" fmla="*/ 151 h 2062"/>
                <a:gd name="T66" fmla="*/ 1684 w 2059"/>
                <a:gd name="T67" fmla="*/ 455 h 2062"/>
                <a:gd name="T68" fmla="*/ 1946 w 2059"/>
                <a:gd name="T69" fmla="*/ 492 h 2062"/>
                <a:gd name="T70" fmla="*/ 2047 w 2059"/>
                <a:gd name="T71" fmla="*/ 805 h 2062"/>
                <a:gd name="T72" fmla="*/ 1900 w 2059"/>
                <a:gd name="T73" fmla="*/ 1068 h 2062"/>
                <a:gd name="T74" fmla="*/ 2056 w 2059"/>
                <a:gd name="T75" fmla="*/ 1286 h 2062"/>
                <a:gd name="T76" fmla="*/ 1925 w 2059"/>
                <a:gd name="T77" fmla="*/ 1584 h 2062"/>
                <a:gd name="T78" fmla="*/ 1646 w 2059"/>
                <a:gd name="T79" fmla="*/ 1647 h 2062"/>
                <a:gd name="T80" fmla="*/ 1579 w 2059"/>
                <a:gd name="T81" fmla="*/ 1933 h 2062"/>
                <a:gd name="T82" fmla="*/ 1288 w 2059"/>
                <a:gd name="T83" fmla="*/ 2060 h 2062"/>
                <a:gd name="T84" fmla="*/ 1067 w 2059"/>
                <a:gd name="T85" fmla="*/ 1903 h 2062"/>
                <a:gd name="T86" fmla="*/ 797 w 2059"/>
                <a:gd name="T87" fmla="*/ 2053 h 2062"/>
                <a:gd name="T88" fmla="*/ 489 w 2059"/>
                <a:gd name="T89" fmla="*/ 1946 h 2062"/>
                <a:gd name="T90" fmla="*/ 454 w 2059"/>
                <a:gd name="T91" fmla="*/ 1687 h 2062"/>
                <a:gd name="T92" fmla="*/ 157 w 2059"/>
                <a:gd name="T93" fmla="*/ 1596 h 2062"/>
                <a:gd name="T94" fmla="*/ 0 w 2059"/>
                <a:gd name="T95" fmla="*/ 1317 h 2062"/>
                <a:gd name="T96" fmla="*/ 166 w 2059"/>
                <a:gd name="T97" fmla="*/ 1144 h 2062"/>
                <a:gd name="T98" fmla="*/ 23 w 2059"/>
                <a:gd name="T99" fmla="*/ 828 h 2062"/>
                <a:gd name="T100" fmla="*/ 94 w 2059"/>
                <a:gd name="T101" fmla="*/ 510 h 2062"/>
                <a:gd name="T102" fmla="*/ 339 w 2059"/>
                <a:gd name="T103" fmla="*/ 499 h 2062"/>
                <a:gd name="T104" fmla="*/ 460 w 2059"/>
                <a:gd name="T105" fmla="*/ 181 h 2062"/>
                <a:gd name="T106" fmla="*/ 714 w 2059"/>
                <a:gd name="T107" fmla="*/ 4 h 2062"/>
                <a:gd name="T108" fmla="*/ 888 w 2059"/>
                <a:gd name="T109" fmla="*/ 96 h 2062"/>
                <a:gd name="T110" fmla="*/ 1217 w 2059"/>
                <a:gd name="T111" fmla="*/ 34 h 20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059" h="2062">
                  <a:moveTo>
                    <a:pt x="745" y="140"/>
                  </a:moveTo>
                  <a:lnTo>
                    <a:pt x="743" y="140"/>
                  </a:lnTo>
                  <a:lnTo>
                    <a:pt x="741" y="140"/>
                  </a:lnTo>
                  <a:lnTo>
                    <a:pt x="739" y="141"/>
                  </a:lnTo>
                  <a:lnTo>
                    <a:pt x="606" y="196"/>
                  </a:lnTo>
                  <a:lnTo>
                    <a:pt x="603" y="197"/>
                  </a:lnTo>
                  <a:lnTo>
                    <a:pt x="601" y="199"/>
                  </a:lnTo>
                  <a:lnTo>
                    <a:pt x="599" y="201"/>
                  </a:lnTo>
                  <a:lnTo>
                    <a:pt x="598" y="205"/>
                  </a:lnTo>
                  <a:lnTo>
                    <a:pt x="597" y="206"/>
                  </a:lnTo>
                  <a:lnTo>
                    <a:pt x="597" y="209"/>
                  </a:lnTo>
                  <a:lnTo>
                    <a:pt x="597" y="212"/>
                  </a:lnTo>
                  <a:lnTo>
                    <a:pt x="598" y="215"/>
                  </a:lnTo>
                  <a:lnTo>
                    <a:pt x="649" y="337"/>
                  </a:lnTo>
                  <a:lnTo>
                    <a:pt x="653" y="356"/>
                  </a:lnTo>
                  <a:lnTo>
                    <a:pt x="653" y="375"/>
                  </a:lnTo>
                  <a:lnTo>
                    <a:pt x="647" y="393"/>
                  </a:lnTo>
                  <a:lnTo>
                    <a:pt x="637" y="409"/>
                  </a:lnTo>
                  <a:lnTo>
                    <a:pt x="622" y="422"/>
                  </a:lnTo>
                  <a:lnTo>
                    <a:pt x="576" y="456"/>
                  </a:lnTo>
                  <a:lnTo>
                    <a:pt x="532" y="493"/>
                  </a:lnTo>
                  <a:lnTo>
                    <a:pt x="492" y="533"/>
                  </a:lnTo>
                  <a:lnTo>
                    <a:pt x="455" y="577"/>
                  </a:lnTo>
                  <a:lnTo>
                    <a:pt x="421" y="624"/>
                  </a:lnTo>
                  <a:lnTo>
                    <a:pt x="408" y="638"/>
                  </a:lnTo>
                  <a:lnTo>
                    <a:pt x="392" y="648"/>
                  </a:lnTo>
                  <a:lnTo>
                    <a:pt x="374" y="653"/>
                  </a:lnTo>
                  <a:lnTo>
                    <a:pt x="355" y="654"/>
                  </a:lnTo>
                  <a:lnTo>
                    <a:pt x="336" y="649"/>
                  </a:lnTo>
                  <a:lnTo>
                    <a:pt x="215" y="599"/>
                  </a:lnTo>
                  <a:lnTo>
                    <a:pt x="212" y="598"/>
                  </a:lnTo>
                  <a:lnTo>
                    <a:pt x="211" y="598"/>
                  </a:lnTo>
                  <a:lnTo>
                    <a:pt x="209" y="597"/>
                  </a:lnTo>
                  <a:lnTo>
                    <a:pt x="206" y="598"/>
                  </a:lnTo>
                  <a:lnTo>
                    <a:pt x="203" y="599"/>
                  </a:lnTo>
                  <a:lnTo>
                    <a:pt x="200" y="600"/>
                  </a:lnTo>
                  <a:lnTo>
                    <a:pt x="197" y="603"/>
                  </a:lnTo>
                  <a:lnTo>
                    <a:pt x="194" y="607"/>
                  </a:lnTo>
                  <a:lnTo>
                    <a:pt x="140" y="739"/>
                  </a:lnTo>
                  <a:lnTo>
                    <a:pt x="139" y="743"/>
                  </a:lnTo>
                  <a:lnTo>
                    <a:pt x="139" y="748"/>
                  </a:lnTo>
                  <a:lnTo>
                    <a:pt x="140" y="751"/>
                  </a:lnTo>
                  <a:lnTo>
                    <a:pt x="141" y="753"/>
                  </a:lnTo>
                  <a:lnTo>
                    <a:pt x="143" y="755"/>
                  </a:lnTo>
                  <a:lnTo>
                    <a:pt x="145" y="756"/>
                  </a:lnTo>
                  <a:lnTo>
                    <a:pt x="148" y="758"/>
                  </a:lnTo>
                  <a:lnTo>
                    <a:pt x="270" y="809"/>
                  </a:lnTo>
                  <a:lnTo>
                    <a:pt x="287" y="819"/>
                  </a:lnTo>
                  <a:lnTo>
                    <a:pt x="299" y="832"/>
                  </a:lnTo>
                  <a:lnTo>
                    <a:pt x="309" y="849"/>
                  </a:lnTo>
                  <a:lnTo>
                    <a:pt x="313" y="867"/>
                  </a:lnTo>
                  <a:lnTo>
                    <a:pt x="312" y="888"/>
                  </a:lnTo>
                  <a:lnTo>
                    <a:pt x="301" y="959"/>
                  </a:lnTo>
                  <a:lnTo>
                    <a:pt x="297" y="1030"/>
                  </a:lnTo>
                  <a:lnTo>
                    <a:pt x="301" y="1102"/>
                  </a:lnTo>
                  <a:lnTo>
                    <a:pt x="312" y="1172"/>
                  </a:lnTo>
                  <a:lnTo>
                    <a:pt x="313" y="1192"/>
                  </a:lnTo>
                  <a:lnTo>
                    <a:pt x="309" y="1211"/>
                  </a:lnTo>
                  <a:lnTo>
                    <a:pt x="299" y="1227"/>
                  </a:lnTo>
                  <a:lnTo>
                    <a:pt x="287" y="1241"/>
                  </a:lnTo>
                  <a:lnTo>
                    <a:pt x="270" y="1251"/>
                  </a:lnTo>
                  <a:lnTo>
                    <a:pt x="148" y="1301"/>
                  </a:lnTo>
                  <a:lnTo>
                    <a:pt x="146" y="1302"/>
                  </a:lnTo>
                  <a:lnTo>
                    <a:pt x="144" y="1304"/>
                  </a:lnTo>
                  <a:lnTo>
                    <a:pt x="141" y="1307"/>
                  </a:lnTo>
                  <a:lnTo>
                    <a:pt x="140" y="1309"/>
                  </a:lnTo>
                  <a:lnTo>
                    <a:pt x="139" y="1311"/>
                  </a:lnTo>
                  <a:lnTo>
                    <a:pt x="139" y="1314"/>
                  </a:lnTo>
                  <a:lnTo>
                    <a:pt x="139" y="1317"/>
                  </a:lnTo>
                  <a:lnTo>
                    <a:pt x="140" y="1320"/>
                  </a:lnTo>
                  <a:lnTo>
                    <a:pt x="194" y="1453"/>
                  </a:lnTo>
                  <a:lnTo>
                    <a:pt x="197" y="1457"/>
                  </a:lnTo>
                  <a:lnTo>
                    <a:pt x="200" y="1459"/>
                  </a:lnTo>
                  <a:lnTo>
                    <a:pt x="203" y="1461"/>
                  </a:lnTo>
                  <a:lnTo>
                    <a:pt x="206" y="1462"/>
                  </a:lnTo>
                  <a:lnTo>
                    <a:pt x="209" y="1462"/>
                  </a:lnTo>
                  <a:lnTo>
                    <a:pt x="211" y="1462"/>
                  </a:lnTo>
                  <a:lnTo>
                    <a:pt x="212" y="1461"/>
                  </a:lnTo>
                  <a:lnTo>
                    <a:pt x="215" y="1461"/>
                  </a:lnTo>
                  <a:lnTo>
                    <a:pt x="336" y="1411"/>
                  </a:lnTo>
                  <a:lnTo>
                    <a:pt x="355" y="1406"/>
                  </a:lnTo>
                  <a:lnTo>
                    <a:pt x="374" y="1406"/>
                  </a:lnTo>
                  <a:lnTo>
                    <a:pt x="392" y="1412"/>
                  </a:lnTo>
                  <a:lnTo>
                    <a:pt x="408" y="1422"/>
                  </a:lnTo>
                  <a:lnTo>
                    <a:pt x="421" y="1437"/>
                  </a:lnTo>
                  <a:lnTo>
                    <a:pt x="455" y="1484"/>
                  </a:lnTo>
                  <a:lnTo>
                    <a:pt x="492" y="1527"/>
                  </a:lnTo>
                  <a:lnTo>
                    <a:pt x="532" y="1567"/>
                  </a:lnTo>
                  <a:lnTo>
                    <a:pt x="576" y="1605"/>
                  </a:lnTo>
                  <a:lnTo>
                    <a:pt x="622" y="1639"/>
                  </a:lnTo>
                  <a:lnTo>
                    <a:pt x="637" y="1651"/>
                  </a:lnTo>
                  <a:lnTo>
                    <a:pt x="647" y="1667"/>
                  </a:lnTo>
                  <a:lnTo>
                    <a:pt x="652" y="1685"/>
                  </a:lnTo>
                  <a:lnTo>
                    <a:pt x="653" y="1704"/>
                  </a:lnTo>
                  <a:lnTo>
                    <a:pt x="648" y="1723"/>
                  </a:lnTo>
                  <a:lnTo>
                    <a:pt x="598" y="1845"/>
                  </a:lnTo>
                  <a:lnTo>
                    <a:pt x="596" y="1853"/>
                  </a:lnTo>
                  <a:lnTo>
                    <a:pt x="599" y="1860"/>
                  </a:lnTo>
                  <a:lnTo>
                    <a:pt x="605" y="1864"/>
                  </a:lnTo>
                  <a:lnTo>
                    <a:pt x="738" y="1920"/>
                  </a:lnTo>
                  <a:lnTo>
                    <a:pt x="741" y="1921"/>
                  </a:lnTo>
                  <a:lnTo>
                    <a:pt x="743" y="1921"/>
                  </a:lnTo>
                  <a:lnTo>
                    <a:pt x="746" y="1921"/>
                  </a:lnTo>
                  <a:lnTo>
                    <a:pt x="749" y="1920"/>
                  </a:lnTo>
                  <a:lnTo>
                    <a:pt x="752" y="1919"/>
                  </a:lnTo>
                  <a:lnTo>
                    <a:pt x="756" y="1915"/>
                  </a:lnTo>
                  <a:lnTo>
                    <a:pt x="758" y="1912"/>
                  </a:lnTo>
                  <a:lnTo>
                    <a:pt x="807" y="1790"/>
                  </a:lnTo>
                  <a:lnTo>
                    <a:pt x="818" y="1773"/>
                  </a:lnTo>
                  <a:lnTo>
                    <a:pt x="832" y="1761"/>
                  </a:lnTo>
                  <a:lnTo>
                    <a:pt x="848" y="1751"/>
                  </a:lnTo>
                  <a:lnTo>
                    <a:pt x="867" y="1747"/>
                  </a:lnTo>
                  <a:lnTo>
                    <a:pt x="886" y="1748"/>
                  </a:lnTo>
                  <a:lnTo>
                    <a:pt x="957" y="1758"/>
                  </a:lnTo>
                  <a:lnTo>
                    <a:pt x="1029" y="1762"/>
                  </a:lnTo>
                  <a:lnTo>
                    <a:pt x="1100" y="1758"/>
                  </a:lnTo>
                  <a:lnTo>
                    <a:pt x="1171" y="1748"/>
                  </a:lnTo>
                  <a:lnTo>
                    <a:pt x="1175" y="1748"/>
                  </a:lnTo>
                  <a:lnTo>
                    <a:pt x="1180" y="1747"/>
                  </a:lnTo>
                  <a:lnTo>
                    <a:pt x="1184" y="1747"/>
                  </a:lnTo>
                  <a:lnTo>
                    <a:pt x="1200" y="1749"/>
                  </a:lnTo>
                  <a:lnTo>
                    <a:pt x="1215" y="1754"/>
                  </a:lnTo>
                  <a:lnTo>
                    <a:pt x="1229" y="1763"/>
                  </a:lnTo>
                  <a:lnTo>
                    <a:pt x="1241" y="1775"/>
                  </a:lnTo>
                  <a:lnTo>
                    <a:pt x="1249" y="1790"/>
                  </a:lnTo>
                  <a:lnTo>
                    <a:pt x="1299" y="1912"/>
                  </a:lnTo>
                  <a:lnTo>
                    <a:pt x="1301" y="1915"/>
                  </a:lnTo>
                  <a:lnTo>
                    <a:pt x="1303" y="1919"/>
                  </a:lnTo>
                  <a:lnTo>
                    <a:pt x="1306" y="1920"/>
                  </a:lnTo>
                  <a:lnTo>
                    <a:pt x="1309" y="1921"/>
                  </a:lnTo>
                  <a:lnTo>
                    <a:pt x="1313" y="1921"/>
                  </a:lnTo>
                  <a:lnTo>
                    <a:pt x="1316" y="1921"/>
                  </a:lnTo>
                  <a:lnTo>
                    <a:pt x="1319" y="1920"/>
                  </a:lnTo>
                  <a:lnTo>
                    <a:pt x="1451" y="1864"/>
                  </a:lnTo>
                  <a:lnTo>
                    <a:pt x="1454" y="1863"/>
                  </a:lnTo>
                  <a:lnTo>
                    <a:pt x="1457" y="1861"/>
                  </a:lnTo>
                  <a:lnTo>
                    <a:pt x="1459" y="1859"/>
                  </a:lnTo>
                  <a:lnTo>
                    <a:pt x="1460" y="1857"/>
                  </a:lnTo>
                  <a:lnTo>
                    <a:pt x="1461" y="1855"/>
                  </a:lnTo>
                  <a:lnTo>
                    <a:pt x="1461" y="1853"/>
                  </a:lnTo>
                  <a:lnTo>
                    <a:pt x="1461" y="1850"/>
                  </a:lnTo>
                  <a:lnTo>
                    <a:pt x="1460" y="1845"/>
                  </a:lnTo>
                  <a:lnTo>
                    <a:pt x="1409" y="1723"/>
                  </a:lnTo>
                  <a:lnTo>
                    <a:pt x="1405" y="1705"/>
                  </a:lnTo>
                  <a:lnTo>
                    <a:pt x="1405" y="1686"/>
                  </a:lnTo>
                  <a:lnTo>
                    <a:pt x="1411" y="1668"/>
                  </a:lnTo>
                  <a:lnTo>
                    <a:pt x="1421" y="1652"/>
                  </a:lnTo>
                  <a:lnTo>
                    <a:pt x="1435" y="1639"/>
                  </a:lnTo>
                  <a:lnTo>
                    <a:pt x="1482" y="1606"/>
                  </a:lnTo>
                  <a:lnTo>
                    <a:pt x="1525" y="1569"/>
                  </a:lnTo>
                  <a:lnTo>
                    <a:pt x="1566" y="1527"/>
                  </a:lnTo>
                  <a:lnTo>
                    <a:pt x="1603" y="1484"/>
                  </a:lnTo>
                  <a:lnTo>
                    <a:pt x="1637" y="1437"/>
                  </a:lnTo>
                  <a:lnTo>
                    <a:pt x="1649" y="1423"/>
                  </a:lnTo>
                  <a:lnTo>
                    <a:pt x="1665" y="1413"/>
                  </a:lnTo>
                  <a:lnTo>
                    <a:pt x="1683" y="1407"/>
                  </a:lnTo>
                  <a:lnTo>
                    <a:pt x="1702" y="1407"/>
                  </a:lnTo>
                  <a:lnTo>
                    <a:pt x="1721" y="1412"/>
                  </a:lnTo>
                  <a:lnTo>
                    <a:pt x="1843" y="1462"/>
                  </a:lnTo>
                  <a:lnTo>
                    <a:pt x="1845" y="1462"/>
                  </a:lnTo>
                  <a:lnTo>
                    <a:pt x="1846" y="1464"/>
                  </a:lnTo>
                  <a:lnTo>
                    <a:pt x="1848" y="1464"/>
                  </a:lnTo>
                  <a:lnTo>
                    <a:pt x="1851" y="1464"/>
                  </a:lnTo>
                  <a:lnTo>
                    <a:pt x="1855" y="1462"/>
                  </a:lnTo>
                  <a:lnTo>
                    <a:pt x="1858" y="1460"/>
                  </a:lnTo>
                  <a:lnTo>
                    <a:pt x="1861" y="1458"/>
                  </a:lnTo>
                  <a:lnTo>
                    <a:pt x="1863" y="1454"/>
                  </a:lnTo>
                  <a:lnTo>
                    <a:pt x="1917" y="1322"/>
                  </a:lnTo>
                  <a:lnTo>
                    <a:pt x="1918" y="1318"/>
                  </a:lnTo>
                  <a:lnTo>
                    <a:pt x="1918" y="1314"/>
                  </a:lnTo>
                  <a:lnTo>
                    <a:pt x="1917" y="1311"/>
                  </a:lnTo>
                  <a:lnTo>
                    <a:pt x="1916" y="1309"/>
                  </a:lnTo>
                  <a:lnTo>
                    <a:pt x="1915" y="1307"/>
                  </a:lnTo>
                  <a:lnTo>
                    <a:pt x="1913" y="1304"/>
                  </a:lnTo>
                  <a:lnTo>
                    <a:pt x="1910" y="1302"/>
                  </a:lnTo>
                  <a:lnTo>
                    <a:pt x="1788" y="1252"/>
                  </a:lnTo>
                  <a:lnTo>
                    <a:pt x="1771" y="1243"/>
                  </a:lnTo>
                  <a:lnTo>
                    <a:pt x="1758" y="1229"/>
                  </a:lnTo>
                  <a:lnTo>
                    <a:pt x="1749" y="1212"/>
                  </a:lnTo>
                  <a:lnTo>
                    <a:pt x="1745" y="1193"/>
                  </a:lnTo>
                  <a:lnTo>
                    <a:pt x="1746" y="1174"/>
                  </a:lnTo>
                  <a:lnTo>
                    <a:pt x="1756" y="1103"/>
                  </a:lnTo>
                  <a:lnTo>
                    <a:pt x="1760" y="1031"/>
                  </a:lnTo>
                  <a:lnTo>
                    <a:pt x="1756" y="960"/>
                  </a:lnTo>
                  <a:lnTo>
                    <a:pt x="1746" y="889"/>
                  </a:lnTo>
                  <a:lnTo>
                    <a:pt x="1745" y="870"/>
                  </a:lnTo>
                  <a:lnTo>
                    <a:pt x="1749" y="851"/>
                  </a:lnTo>
                  <a:lnTo>
                    <a:pt x="1757" y="834"/>
                  </a:lnTo>
                  <a:lnTo>
                    <a:pt x="1771" y="820"/>
                  </a:lnTo>
                  <a:lnTo>
                    <a:pt x="1788" y="810"/>
                  </a:lnTo>
                  <a:lnTo>
                    <a:pt x="1910" y="760"/>
                  </a:lnTo>
                  <a:lnTo>
                    <a:pt x="1915" y="755"/>
                  </a:lnTo>
                  <a:lnTo>
                    <a:pt x="1918" y="748"/>
                  </a:lnTo>
                  <a:lnTo>
                    <a:pt x="1917" y="740"/>
                  </a:lnTo>
                  <a:lnTo>
                    <a:pt x="1863" y="608"/>
                  </a:lnTo>
                  <a:lnTo>
                    <a:pt x="1861" y="603"/>
                  </a:lnTo>
                  <a:lnTo>
                    <a:pt x="1858" y="601"/>
                  </a:lnTo>
                  <a:lnTo>
                    <a:pt x="1855" y="599"/>
                  </a:lnTo>
                  <a:lnTo>
                    <a:pt x="1851" y="598"/>
                  </a:lnTo>
                  <a:lnTo>
                    <a:pt x="1848" y="598"/>
                  </a:lnTo>
                  <a:lnTo>
                    <a:pt x="1846" y="599"/>
                  </a:lnTo>
                  <a:lnTo>
                    <a:pt x="1843" y="599"/>
                  </a:lnTo>
                  <a:lnTo>
                    <a:pt x="1721" y="650"/>
                  </a:lnTo>
                  <a:lnTo>
                    <a:pt x="1702" y="654"/>
                  </a:lnTo>
                  <a:lnTo>
                    <a:pt x="1683" y="654"/>
                  </a:lnTo>
                  <a:lnTo>
                    <a:pt x="1665" y="649"/>
                  </a:lnTo>
                  <a:lnTo>
                    <a:pt x="1649" y="638"/>
                  </a:lnTo>
                  <a:lnTo>
                    <a:pt x="1637" y="624"/>
                  </a:lnTo>
                  <a:lnTo>
                    <a:pt x="1603" y="577"/>
                  </a:lnTo>
                  <a:lnTo>
                    <a:pt x="1566" y="533"/>
                  </a:lnTo>
                  <a:lnTo>
                    <a:pt x="1525" y="493"/>
                  </a:lnTo>
                  <a:lnTo>
                    <a:pt x="1482" y="456"/>
                  </a:lnTo>
                  <a:lnTo>
                    <a:pt x="1435" y="422"/>
                  </a:lnTo>
                  <a:lnTo>
                    <a:pt x="1421" y="409"/>
                  </a:lnTo>
                  <a:lnTo>
                    <a:pt x="1411" y="393"/>
                  </a:lnTo>
                  <a:lnTo>
                    <a:pt x="1406" y="375"/>
                  </a:lnTo>
                  <a:lnTo>
                    <a:pt x="1405" y="356"/>
                  </a:lnTo>
                  <a:lnTo>
                    <a:pt x="1410" y="337"/>
                  </a:lnTo>
                  <a:lnTo>
                    <a:pt x="1460" y="215"/>
                  </a:lnTo>
                  <a:lnTo>
                    <a:pt x="1462" y="211"/>
                  </a:lnTo>
                  <a:lnTo>
                    <a:pt x="1461" y="208"/>
                  </a:lnTo>
                  <a:lnTo>
                    <a:pt x="1460" y="205"/>
                  </a:lnTo>
                  <a:lnTo>
                    <a:pt x="1460" y="202"/>
                  </a:lnTo>
                  <a:lnTo>
                    <a:pt x="1458" y="200"/>
                  </a:lnTo>
                  <a:lnTo>
                    <a:pt x="1455" y="198"/>
                  </a:lnTo>
                  <a:lnTo>
                    <a:pt x="1452" y="196"/>
                  </a:lnTo>
                  <a:lnTo>
                    <a:pt x="1320" y="142"/>
                  </a:lnTo>
                  <a:lnTo>
                    <a:pt x="1317" y="141"/>
                  </a:lnTo>
                  <a:lnTo>
                    <a:pt x="1315" y="140"/>
                  </a:lnTo>
                  <a:lnTo>
                    <a:pt x="1311" y="141"/>
                  </a:lnTo>
                  <a:lnTo>
                    <a:pt x="1308" y="142"/>
                  </a:lnTo>
                  <a:lnTo>
                    <a:pt x="1305" y="143"/>
                  </a:lnTo>
                  <a:lnTo>
                    <a:pt x="1302" y="146"/>
                  </a:lnTo>
                  <a:lnTo>
                    <a:pt x="1300" y="149"/>
                  </a:lnTo>
                  <a:lnTo>
                    <a:pt x="1250" y="271"/>
                  </a:lnTo>
                  <a:lnTo>
                    <a:pt x="1239" y="288"/>
                  </a:lnTo>
                  <a:lnTo>
                    <a:pt x="1226" y="301"/>
                  </a:lnTo>
                  <a:lnTo>
                    <a:pt x="1210" y="310"/>
                  </a:lnTo>
                  <a:lnTo>
                    <a:pt x="1191" y="314"/>
                  </a:lnTo>
                  <a:lnTo>
                    <a:pt x="1172" y="313"/>
                  </a:lnTo>
                  <a:lnTo>
                    <a:pt x="1101" y="302"/>
                  </a:lnTo>
                  <a:lnTo>
                    <a:pt x="1030" y="299"/>
                  </a:lnTo>
                  <a:lnTo>
                    <a:pt x="958" y="302"/>
                  </a:lnTo>
                  <a:lnTo>
                    <a:pt x="888" y="313"/>
                  </a:lnTo>
                  <a:lnTo>
                    <a:pt x="868" y="314"/>
                  </a:lnTo>
                  <a:lnTo>
                    <a:pt x="850" y="310"/>
                  </a:lnTo>
                  <a:lnTo>
                    <a:pt x="833" y="301"/>
                  </a:lnTo>
                  <a:lnTo>
                    <a:pt x="819" y="287"/>
                  </a:lnTo>
                  <a:lnTo>
                    <a:pt x="809" y="270"/>
                  </a:lnTo>
                  <a:lnTo>
                    <a:pt x="759" y="148"/>
                  </a:lnTo>
                  <a:lnTo>
                    <a:pt x="757" y="145"/>
                  </a:lnTo>
                  <a:lnTo>
                    <a:pt x="755" y="142"/>
                  </a:lnTo>
                  <a:lnTo>
                    <a:pt x="751" y="141"/>
                  </a:lnTo>
                  <a:lnTo>
                    <a:pt x="748" y="140"/>
                  </a:lnTo>
                  <a:lnTo>
                    <a:pt x="745" y="140"/>
                  </a:lnTo>
                  <a:close/>
                  <a:moveTo>
                    <a:pt x="1315" y="0"/>
                  </a:moveTo>
                  <a:lnTo>
                    <a:pt x="1344" y="3"/>
                  </a:lnTo>
                  <a:lnTo>
                    <a:pt x="1374" y="12"/>
                  </a:lnTo>
                  <a:lnTo>
                    <a:pt x="1506" y="67"/>
                  </a:lnTo>
                  <a:lnTo>
                    <a:pt x="1529" y="78"/>
                  </a:lnTo>
                  <a:lnTo>
                    <a:pt x="1548" y="92"/>
                  </a:lnTo>
                  <a:lnTo>
                    <a:pt x="1565" y="109"/>
                  </a:lnTo>
                  <a:lnTo>
                    <a:pt x="1579" y="129"/>
                  </a:lnTo>
                  <a:lnTo>
                    <a:pt x="1590" y="151"/>
                  </a:lnTo>
                  <a:lnTo>
                    <a:pt x="1599" y="180"/>
                  </a:lnTo>
                  <a:lnTo>
                    <a:pt x="1602" y="211"/>
                  </a:lnTo>
                  <a:lnTo>
                    <a:pt x="1599" y="241"/>
                  </a:lnTo>
                  <a:lnTo>
                    <a:pt x="1590" y="270"/>
                  </a:lnTo>
                  <a:lnTo>
                    <a:pt x="1561" y="340"/>
                  </a:lnTo>
                  <a:lnTo>
                    <a:pt x="1605" y="375"/>
                  </a:lnTo>
                  <a:lnTo>
                    <a:pt x="1646" y="415"/>
                  </a:lnTo>
                  <a:lnTo>
                    <a:pt x="1684" y="455"/>
                  </a:lnTo>
                  <a:lnTo>
                    <a:pt x="1720" y="499"/>
                  </a:lnTo>
                  <a:lnTo>
                    <a:pt x="1790" y="470"/>
                  </a:lnTo>
                  <a:lnTo>
                    <a:pt x="1819" y="461"/>
                  </a:lnTo>
                  <a:lnTo>
                    <a:pt x="1849" y="458"/>
                  </a:lnTo>
                  <a:lnTo>
                    <a:pt x="1876" y="460"/>
                  </a:lnTo>
                  <a:lnTo>
                    <a:pt x="1901" y="467"/>
                  </a:lnTo>
                  <a:lnTo>
                    <a:pt x="1925" y="477"/>
                  </a:lnTo>
                  <a:lnTo>
                    <a:pt x="1946" y="492"/>
                  </a:lnTo>
                  <a:lnTo>
                    <a:pt x="1965" y="509"/>
                  </a:lnTo>
                  <a:lnTo>
                    <a:pt x="1981" y="530"/>
                  </a:lnTo>
                  <a:lnTo>
                    <a:pt x="1993" y="554"/>
                  </a:lnTo>
                  <a:lnTo>
                    <a:pt x="2047" y="686"/>
                  </a:lnTo>
                  <a:lnTo>
                    <a:pt x="2056" y="716"/>
                  </a:lnTo>
                  <a:lnTo>
                    <a:pt x="2059" y="746"/>
                  </a:lnTo>
                  <a:lnTo>
                    <a:pt x="2056" y="776"/>
                  </a:lnTo>
                  <a:lnTo>
                    <a:pt x="2047" y="805"/>
                  </a:lnTo>
                  <a:lnTo>
                    <a:pt x="2036" y="827"/>
                  </a:lnTo>
                  <a:lnTo>
                    <a:pt x="2022" y="847"/>
                  </a:lnTo>
                  <a:lnTo>
                    <a:pt x="2005" y="864"/>
                  </a:lnTo>
                  <a:lnTo>
                    <a:pt x="1985" y="878"/>
                  </a:lnTo>
                  <a:lnTo>
                    <a:pt x="1964" y="890"/>
                  </a:lnTo>
                  <a:lnTo>
                    <a:pt x="1893" y="918"/>
                  </a:lnTo>
                  <a:lnTo>
                    <a:pt x="1900" y="994"/>
                  </a:lnTo>
                  <a:lnTo>
                    <a:pt x="1900" y="1068"/>
                  </a:lnTo>
                  <a:lnTo>
                    <a:pt x="1893" y="1143"/>
                  </a:lnTo>
                  <a:lnTo>
                    <a:pt x="1964" y="1172"/>
                  </a:lnTo>
                  <a:lnTo>
                    <a:pt x="1985" y="1184"/>
                  </a:lnTo>
                  <a:lnTo>
                    <a:pt x="2005" y="1198"/>
                  </a:lnTo>
                  <a:lnTo>
                    <a:pt x="2022" y="1215"/>
                  </a:lnTo>
                  <a:lnTo>
                    <a:pt x="2037" y="1234"/>
                  </a:lnTo>
                  <a:lnTo>
                    <a:pt x="2047" y="1257"/>
                  </a:lnTo>
                  <a:lnTo>
                    <a:pt x="2056" y="1286"/>
                  </a:lnTo>
                  <a:lnTo>
                    <a:pt x="2059" y="1316"/>
                  </a:lnTo>
                  <a:lnTo>
                    <a:pt x="2056" y="1347"/>
                  </a:lnTo>
                  <a:lnTo>
                    <a:pt x="2047" y="1376"/>
                  </a:lnTo>
                  <a:lnTo>
                    <a:pt x="1993" y="1508"/>
                  </a:lnTo>
                  <a:lnTo>
                    <a:pt x="1981" y="1532"/>
                  </a:lnTo>
                  <a:lnTo>
                    <a:pt x="1965" y="1553"/>
                  </a:lnTo>
                  <a:lnTo>
                    <a:pt x="1946" y="1571"/>
                  </a:lnTo>
                  <a:lnTo>
                    <a:pt x="1925" y="1584"/>
                  </a:lnTo>
                  <a:lnTo>
                    <a:pt x="1901" y="1595"/>
                  </a:lnTo>
                  <a:lnTo>
                    <a:pt x="1876" y="1601"/>
                  </a:lnTo>
                  <a:lnTo>
                    <a:pt x="1849" y="1605"/>
                  </a:lnTo>
                  <a:lnTo>
                    <a:pt x="1819" y="1601"/>
                  </a:lnTo>
                  <a:lnTo>
                    <a:pt x="1790" y="1592"/>
                  </a:lnTo>
                  <a:lnTo>
                    <a:pt x="1720" y="1563"/>
                  </a:lnTo>
                  <a:lnTo>
                    <a:pt x="1684" y="1607"/>
                  </a:lnTo>
                  <a:lnTo>
                    <a:pt x="1646" y="1647"/>
                  </a:lnTo>
                  <a:lnTo>
                    <a:pt x="1605" y="1686"/>
                  </a:lnTo>
                  <a:lnTo>
                    <a:pt x="1561" y="1721"/>
                  </a:lnTo>
                  <a:lnTo>
                    <a:pt x="1590" y="1792"/>
                  </a:lnTo>
                  <a:lnTo>
                    <a:pt x="1599" y="1821"/>
                  </a:lnTo>
                  <a:lnTo>
                    <a:pt x="1602" y="1852"/>
                  </a:lnTo>
                  <a:lnTo>
                    <a:pt x="1599" y="1881"/>
                  </a:lnTo>
                  <a:lnTo>
                    <a:pt x="1590" y="1911"/>
                  </a:lnTo>
                  <a:lnTo>
                    <a:pt x="1579" y="1933"/>
                  </a:lnTo>
                  <a:lnTo>
                    <a:pt x="1565" y="1952"/>
                  </a:lnTo>
                  <a:lnTo>
                    <a:pt x="1548" y="1971"/>
                  </a:lnTo>
                  <a:lnTo>
                    <a:pt x="1527" y="1984"/>
                  </a:lnTo>
                  <a:lnTo>
                    <a:pt x="1506" y="1995"/>
                  </a:lnTo>
                  <a:lnTo>
                    <a:pt x="1374" y="2050"/>
                  </a:lnTo>
                  <a:lnTo>
                    <a:pt x="1344" y="2059"/>
                  </a:lnTo>
                  <a:lnTo>
                    <a:pt x="1315" y="2062"/>
                  </a:lnTo>
                  <a:lnTo>
                    <a:pt x="1288" y="2060"/>
                  </a:lnTo>
                  <a:lnTo>
                    <a:pt x="1263" y="2053"/>
                  </a:lnTo>
                  <a:lnTo>
                    <a:pt x="1238" y="2043"/>
                  </a:lnTo>
                  <a:lnTo>
                    <a:pt x="1217" y="2029"/>
                  </a:lnTo>
                  <a:lnTo>
                    <a:pt x="1198" y="2011"/>
                  </a:lnTo>
                  <a:lnTo>
                    <a:pt x="1183" y="1990"/>
                  </a:lnTo>
                  <a:lnTo>
                    <a:pt x="1171" y="1966"/>
                  </a:lnTo>
                  <a:lnTo>
                    <a:pt x="1142" y="1896"/>
                  </a:lnTo>
                  <a:lnTo>
                    <a:pt x="1067" y="1903"/>
                  </a:lnTo>
                  <a:lnTo>
                    <a:pt x="992" y="1903"/>
                  </a:lnTo>
                  <a:lnTo>
                    <a:pt x="918" y="1896"/>
                  </a:lnTo>
                  <a:lnTo>
                    <a:pt x="888" y="1966"/>
                  </a:lnTo>
                  <a:lnTo>
                    <a:pt x="876" y="1990"/>
                  </a:lnTo>
                  <a:lnTo>
                    <a:pt x="860" y="2011"/>
                  </a:lnTo>
                  <a:lnTo>
                    <a:pt x="841" y="2029"/>
                  </a:lnTo>
                  <a:lnTo>
                    <a:pt x="820" y="2043"/>
                  </a:lnTo>
                  <a:lnTo>
                    <a:pt x="797" y="2053"/>
                  </a:lnTo>
                  <a:lnTo>
                    <a:pt x="771" y="2060"/>
                  </a:lnTo>
                  <a:lnTo>
                    <a:pt x="745" y="2062"/>
                  </a:lnTo>
                  <a:lnTo>
                    <a:pt x="714" y="2059"/>
                  </a:lnTo>
                  <a:lnTo>
                    <a:pt x="686" y="2050"/>
                  </a:lnTo>
                  <a:lnTo>
                    <a:pt x="553" y="1995"/>
                  </a:lnTo>
                  <a:lnTo>
                    <a:pt x="528" y="1982"/>
                  </a:lnTo>
                  <a:lnTo>
                    <a:pt x="507" y="1966"/>
                  </a:lnTo>
                  <a:lnTo>
                    <a:pt x="489" y="1946"/>
                  </a:lnTo>
                  <a:lnTo>
                    <a:pt x="474" y="1924"/>
                  </a:lnTo>
                  <a:lnTo>
                    <a:pt x="464" y="1899"/>
                  </a:lnTo>
                  <a:lnTo>
                    <a:pt x="458" y="1873"/>
                  </a:lnTo>
                  <a:lnTo>
                    <a:pt x="457" y="1846"/>
                  </a:lnTo>
                  <a:lnTo>
                    <a:pt x="460" y="1820"/>
                  </a:lnTo>
                  <a:lnTo>
                    <a:pt x="469" y="1792"/>
                  </a:lnTo>
                  <a:lnTo>
                    <a:pt x="497" y="1722"/>
                  </a:lnTo>
                  <a:lnTo>
                    <a:pt x="454" y="1687"/>
                  </a:lnTo>
                  <a:lnTo>
                    <a:pt x="414" y="1648"/>
                  </a:lnTo>
                  <a:lnTo>
                    <a:pt x="375" y="1607"/>
                  </a:lnTo>
                  <a:lnTo>
                    <a:pt x="339" y="1563"/>
                  </a:lnTo>
                  <a:lnTo>
                    <a:pt x="270" y="1593"/>
                  </a:lnTo>
                  <a:lnTo>
                    <a:pt x="240" y="1601"/>
                  </a:lnTo>
                  <a:lnTo>
                    <a:pt x="209" y="1605"/>
                  </a:lnTo>
                  <a:lnTo>
                    <a:pt x="183" y="1602"/>
                  </a:lnTo>
                  <a:lnTo>
                    <a:pt x="157" y="1596"/>
                  </a:lnTo>
                  <a:lnTo>
                    <a:pt x="134" y="1586"/>
                  </a:lnTo>
                  <a:lnTo>
                    <a:pt x="113" y="1571"/>
                  </a:lnTo>
                  <a:lnTo>
                    <a:pt x="94" y="1554"/>
                  </a:lnTo>
                  <a:lnTo>
                    <a:pt x="78" y="1532"/>
                  </a:lnTo>
                  <a:lnTo>
                    <a:pt x="66" y="1509"/>
                  </a:lnTo>
                  <a:lnTo>
                    <a:pt x="11" y="1377"/>
                  </a:lnTo>
                  <a:lnTo>
                    <a:pt x="3" y="1347"/>
                  </a:lnTo>
                  <a:lnTo>
                    <a:pt x="0" y="1317"/>
                  </a:lnTo>
                  <a:lnTo>
                    <a:pt x="3" y="1286"/>
                  </a:lnTo>
                  <a:lnTo>
                    <a:pt x="11" y="1258"/>
                  </a:lnTo>
                  <a:lnTo>
                    <a:pt x="23" y="1236"/>
                  </a:lnTo>
                  <a:lnTo>
                    <a:pt x="37" y="1215"/>
                  </a:lnTo>
                  <a:lnTo>
                    <a:pt x="55" y="1198"/>
                  </a:lnTo>
                  <a:lnTo>
                    <a:pt x="74" y="1185"/>
                  </a:lnTo>
                  <a:lnTo>
                    <a:pt x="96" y="1173"/>
                  </a:lnTo>
                  <a:lnTo>
                    <a:pt x="166" y="1144"/>
                  </a:lnTo>
                  <a:lnTo>
                    <a:pt x="159" y="1069"/>
                  </a:lnTo>
                  <a:lnTo>
                    <a:pt x="159" y="995"/>
                  </a:lnTo>
                  <a:lnTo>
                    <a:pt x="166" y="919"/>
                  </a:lnTo>
                  <a:lnTo>
                    <a:pt x="96" y="890"/>
                  </a:lnTo>
                  <a:lnTo>
                    <a:pt x="74" y="879"/>
                  </a:lnTo>
                  <a:lnTo>
                    <a:pt x="54" y="864"/>
                  </a:lnTo>
                  <a:lnTo>
                    <a:pt x="37" y="847"/>
                  </a:lnTo>
                  <a:lnTo>
                    <a:pt x="23" y="828"/>
                  </a:lnTo>
                  <a:lnTo>
                    <a:pt x="11" y="806"/>
                  </a:lnTo>
                  <a:lnTo>
                    <a:pt x="3" y="776"/>
                  </a:lnTo>
                  <a:lnTo>
                    <a:pt x="0" y="747"/>
                  </a:lnTo>
                  <a:lnTo>
                    <a:pt x="3" y="716"/>
                  </a:lnTo>
                  <a:lnTo>
                    <a:pt x="11" y="687"/>
                  </a:lnTo>
                  <a:lnTo>
                    <a:pt x="66" y="555"/>
                  </a:lnTo>
                  <a:lnTo>
                    <a:pt x="78" y="530"/>
                  </a:lnTo>
                  <a:lnTo>
                    <a:pt x="94" y="510"/>
                  </a:lnTo>
                  <a:lnTo>
                    <a:pt x="113" y="492"/>
                  </a:lnTo>
                  <a:lnTo>
                    <a:pt x="134" y="478"/>
                  </a:lnTo>
                  <a:lnTo>
                    <a:pt x="157" y="468"/>
                  </a:lnTo>
                  <a:lnTo>
                    <a:pt x="183" y="461"/>
                  </a:lnTo>
                  <a:lnTo>
                    <a:pt x="209" y="458"/>
                  </a:lnTo>
                  <a:lnTo>
                    <a:pt x="240" y="461"/>
                  </a:lnTo>
                  <a:lnTo>
                    <a:pt x="270" y="471"/>
                  </a:lnTo>
                  <a:lnTo>
                    <a:pt x="339" y="499"/>
                  </a:lnTo>
                  <a:lnTo>
                    <a:pt x="374" y="456"/>
                  </a:lnTo>
                  <a:lnTo>
                    <a:pt x="414" y="416"/>
                  </a:lnTo>
                  <a:lnTo>
                    <a:pt x="454" y="376"/>
                  </a:lnTo>
                  <a:lnTo>
                    <a:pt x="497" y="340"/>
                  </a:lnTo>
                  <a:lnTo>
                    <a:pt x="469" y="270"/>
                  </a:lnTo>
                  <a:lnTo>
                    <a:pt x="460" y="242"/>
                  </a:lnTo>
                  <a:lnTo>
                    <a:pt x="457" y="211"/>
                  </a:lnTo>
                  <a:lnTo>
                    <a:pt x="460" y="181"/>
                  </a:lnTo>
                  <a:lnTo>
                    <a:pt x="469" y="152"/>
                  </a:lnTo>
                  <a:lnTo>
                    <a:pt x="480" y="129"/>
                  </a:lnTo>
                  <a:lnTo>
                    <a:pt x="494" y="110"/>
                  </a:lnTo>
                  <a:lnTo>
                    <a:pt x="511" y="92"/>
                  </a:lnTo>
                  <a:lnTo>
                    <a:pt x="531" y="78"/>
                  </a:lnTo>
                  <a:lnTo>
                    <a:pt x="553" y="68"/>
                  </a:lnTo>
                  <a:lnTo>
                    <a:pt x="686" y="13"/>
                  </a:lnTo>
                  <a:lnTo>
                    <a:pt x="714" y="4"/>
                  </a:lnTo>
                  <a:lnTo>
                    <a:pt x="745" y="1"/>
                  </a:lnTo>
                  <a:lnTo>
                    <a:pt x="771" y="3"/>
                  </a:lnTo>
                  <a:lnTo>
                    <a:pt x="797" y="9"/>
                  </a:lnTo>
                  <a:lnTo>
                    <a:pt x="820" y="20"/>
                  </a:lnTo>
                  <a:lnTo>
                    <a:pt x="841" y="34"/>
                  </a:lnTo>
                  <a:lnTo>
                    <a:pt x="860" y="52"/>
                  </a:lnTo>
                  <a:lnTo>
                    <a:pt x="876" y="73"/>
                  </a:lnTo>
                  <a:lnTo>
                    <a:pt x="888" y="96"/>
                  </a:lnTo>
                  <a:lnTo>
                    <a:pt x="918" y="166"/>
                  </a:lnTo>
                  <a:lnTo>
                    <a:pt x="992" y="160"/>
                  </a:lnTo>
                  <a:lnTo>
                    <a:pt x="1067" y="160"/>
                  </a:lnTo>
                  <a:lnTo>
                    <a:pt x="1142" y="166"/>
                  </a:lnTo>
                  <a:lnTo>
                    <a:pt x="1171" y="96"/>
                  </a:lnTo>
                  <a:lnTo>
                    <a:pt x="1183" y="72"/>
                  </a:lnTo>
                  <a:lnTo>
                    <a:pt x="1198" y="52"/>
                  </a:lnTo>
                  <a:lnTo>
                    <a:pt x="1217" y="34"/>
                  </a:lnTo>
                  <a:lnTo>
                    <a:pt x="1238" y="19"/>
                  </a:lnTo>
                  <a:lnTo>
                    <a:pt x="1263" y="8"/>
                  </a:lnTo>
                  <a:lnTo>
                    <a:pt x="1288" y="2"/>
                  </a:lnTo>
                  <a:lnTo>
                    <a:pt x="131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10482023" y="4878949"/>
            <a:ext cx="529774" cy="683387"/>
            <a:chOff x="10990263" y="4235450"/>
            <a:chExt cx="427037" cy="550863"/>
          </a:xfrm>
          <a:solidFill>
            <a:schemeClr val="bg1"/>
          </a:solidFill>
        </p:grpSpPr>
        <p:sp>
          <p:nvSpPr>
            <p:cNvPr id="26" name="Freeform 279"/>
            <p:cNvSpPr>
              <a:spLocks/>
            </p:cNvSpPr>
            <p:nvPr/>
          </p:nvSpPr>
          <p:spPr bwMode="auto">
            <a:xfrm>
              <a:off x="10990263" y="4386263"/>
              <a:ext cx="427037" cy="400050"/>
            </a:xfrm>
            <a:custGeom>
              <a:avLst/>
              <a:gdLst>
                <a:gd name="T0" fmla="*/ 2176 w 2687"/>
                <a:gd name="T1" fmla="*/ 67 h 2526"/>
                <a:gd name="T2" fmla="*/ 2177 w 2687"/>
                <a:gd name="T3" fmla="*/ 221 h 2526"/>
                <a:gd name="T4" fmla="*/ 2129 w 2687"/>
                <a:gd name="T5" fmla="*/ 463 h 2526"/>
                <a:gd name="T6" fmla="*/ 2420 w 2687"/>
                <a:gd name="T7" fmla="*/ 834 h 2526"/>
                <a:gd name="T8" fmla="*/ 2617 w 2687"/>
                <a:gd name="T9" fmla="*/ 951 h 2526"/>
                <a:gd name="T10" fmla="*/ 2687 w 2687"/>
                <a:gd name="T11" fmla="*/ 1406 h 2526"/>
                <a:gd name="T12" fmla="*/ 2590 w 2687"/>
                <a:gd name="T13" fmla="*/ 1575 h 2526"/>
                <a:gd name="T14" fmla="*/ 2424 w 2687"/>
                <a:gd name="T15" fmla="*/ 1663 h 2526"/>
                <a:gd name="T16" fmla="*/ 2302 w 2687"/>
                <a:gd name="T17" fmla="*/ 1854 h 2526"/>
                <a:gd name="T18" fmla="*/ 2191 w 2687"/>
                <a:gd name="T19" fmla="*/ 1997 h 2526"/>
                <a:gd name="T20" fmla="*/ 2151 w 2687"/>
                <a:gd name="T21" fmla="*/ 2041 h 2526"/>
                <a:gd name="T22" fmla="*/ 2037 w 2687"/>
                <a:gd name="T23" fmla="*/ 2200 h 2526"/>
                <a:gd name="T24" fmla="*/ 2018 w 2687"/>
                <a:gd name="T25" fmla="*/ 2388 h 2526"/>
                <a:gd name="T26" fmla="*/ 1934 w 2687"/>
                <a:gd name="T27" fmla="*/ 2514 h 2526"/>
                <a:gd name="T28" fmla="*/ 1392 w 2687"/>
                <a:gd name="T29" fmla="*/ 2501 h 2526"/>
                <a:gd name="T30" fmla="*/ 1331 w 2687"/>
                <a:gd name="T31" fmla="*/ 2367 h 2526"/>
                <a:gd name="T32" fmla="*/ 1122 w 2687"/>
                <a:gd name="T33" fmla="*/ 2464 h 2526"/>
                <a:gd name="T34" fmla="*/ 596 w 2687"/>
                <a:gd name="T35" fmla="*/ 2526 h 2526"/>
                <a:gd name="T36" fmla="*/ 473 w 2687"/>
                <a:gd name="T37" fmla="*/ 2447 h 2526"/>
                <a:gd name="T38" fmla="*/ 459 w 2687"/>
                <a:gd name="T39" fmla="*/ 2358 h 2526"/>
                <a:gd name="T40" fmla="*/ 419 w 2687"/>
                <a:gd name="T41" fmla="*/ 2183 h 2526"/>
                <a:gd name="T42" fmla="*/ 231 w 2687"/>
                <a:gd name="T43" fmla="*/ 1926 h 2526"/>
                <a:gd name="T44" fmla="*/ 29 w 2687"/>
                <a:gd name="T45" fmla="*/ 1496 h 2526"/>
                <a:gd name="T46" fmla="*/ 1 w 2687"/>
                <a:gd name="T47" fmla="*/ 1305 h 2526"/>
                <a:gd name="T48" fmla="*/ 14 w 2687"/>
                <a:gd name="T49" fmla="*/ 1098 h 2526"/>
                <a:gd name="T50" fmla="*/ 94 w 2687"/>
                <a:gd name="T51" fmla="*/ 1041 h 2526"/>
                <a:gd name="T52" fmla="*/ 153 w 2687"/>
                <a:gd name="T53" fmla="*/ 1122 h 2526"/>
                <a:gd name="T54" fmla="*/ 141 w 2687"/>
                <a:gd name="T55" fmla="*/ 1295 h 2526"/>
                <a:gd name="T56" fmla="*/ 163 w 2687"/>
                <a:gd name="T57" fmla="*/ 1457 h 2526"/>
                <a:gd name="T58" fmla="*/ 239 w 2687"/>
                <a:gd name="T59" fmla="*/ 1657 h 2526"/>
                <a:gd name="T60" fmla="*/ 425 w 2687"/>
                <a:gd name="T61" fmla="*/ 1940 h 2526"/>
                <a:gd name="T62" fmla="*/ 573 w 2687"/>
                <a:gd name="T63" fmla="*/ 2197 h 2526"/>
                <a:gd name="T64" fmla="*/ 600 w 2687"/>
                <a:gd name="T65" fmla="*/ 2385 h 2526"/>
                <a:gd name="T66" fmla="*/ 1029 w 2687"/>
                <a:gd name="T67" fmla="*/ 2234 h 2526"/>
                <a:gd name="T68" fmla="*/ 1238 w 2687"/>
                <a:gd name="T69" fmla="*/ 2227 h 2526"/>
                <a:gd name="T70" fmla="*/ 1462 w 2687"/>
                <a:gd name="T71" fmla="*/ 2254 h 2526"/>
                <a:gd name="T72" fmla="*/ 1879 w 2687"/>
                <a:gd name="T73" fmla="*/ 2272 h 2526"/>
                <a:gd name="T74" fmla="*/ 1927 w 2687"/>
                <a:gd name="T75" fmla="*/ 2099 h 2526"/>
                <a:gd name="T76" fmla="*/ 2072 w 2687"/>
                <a:gd name="T77" fmla="*/ 1920 h 2526"/>
                <a:gd name="T78" fmla="*/ 2207 w 2687"/>
                <a:gd name="T79" fmla="*/ 1744 h 2526"/>
                <a:gd name="T80" fmla="*/ 2328 w 2687"/>
                <a:gd name="T81" fmla="*/ 1540 h 2526"/>
                <a:gd name="T82" fmla="*/ 2406 w 2687"/>
                <a:gd name="T83" fmla="*/ 1461 h 2526"/>
                <a:gd name="T84" fmla="*/ 2546 w 2687"/>
                <a:gd name="T85" fmla="*/ 1407 h 2526"/>
                <a:gd name="T86" fmla="*/ 2492 w 2687"/>
                <a:gd name="T87" fmla="*/ 1047 h 2526"/>
                <a:gd name="T88" fmla="*/ 2334 w 2687"/>
                <a:gd name="T89" fmla="*/ 998 h 2526"/>
                <a:gd name="T90" fmla="*/ 2125 w 2687"/>
                <a:gd name="T91" fmla="*/ 652 h 2526"/>
                <a:gd name="T92" fmla="*/ 1993 w 2687"/>
                <a:gd name="T93" fmla="*/ 503 h 2526"/>
                <a:gd name="T94" fmla="*/ 2028 w 2687"/>
                <a:gd name="T95" fmla="*/ 198 h 2526"/>
                <a:gd name="T96" fmla="*/ 2054 w 2687"/>
                <a:gd name="T97" fmla="*/ 141 h 2526"/>
                <a:gd name="T98" fmla="*/ 1850 w 2687"/>
                <a:gd name="T99" fmla="*/ 207 h 2526"/>
                <a:gd name="T100" fmla="*/ 1721 w 2687"/>
                <a:gd name="T101" fmla="*/ 327 h 2526"/>
                <a:gd name="T102" fmla="*/ 1566 w 2687"/>
                <a:gd name="T103" fmla="*/ 334 h 2526"/>
                <a:gd name="T104" fmla="*/ 1356 w 2687"/>
                <a:gd name="T105" fmla="*/ 264 h 2526"/>
                <a:gd name="T106" fmla="*/ 1392 w 2687"/>
                <a:gd name="T107" fmla="*/ 171 h 2526"/>
                <a:gd name="T108" fmla="*/ 1656 w 2687"/>
                <a:gd name="T109" fmla="*/ 182 h 2526"/>
                <a:gd name="T110" fmla="*/ 1843 w 2687"/>
                <a:gd name="T111" fmla="*/ 52 h 2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87" h="2526">
                  <a:moveTo>
                    <a:pt x="2063" y="0"/>
                  </a:moveTo>
                  <a:lnTo>
                    <a:pt x="2090" y="5"/>
                  </a:lnTo>
                  <a:lnTo>
                    <a:pt x="2115" y="13"/>
                  </a:lnTo>
                  <a:lnTo>
                    <a:pt x="2139" y="27"/>
                  </a:lnTo>
                  <a:lnTo>
                    <a:pt x="2159" y="45"/>
                  </a:lnTo>
                  <a:lnTo>
                    <a:pt x="2176" y="67"/>
                  </a:lnTo>
                  <a:lnTo>
                    <a:pt x="2188" y="91"/>
                  </a:lnTo>
                  <a:lnTo>
                    <a:pt x="2196" y="118"/>
                  </a:lnTo>
                  <a:lnTo>
                    <a:pt x="2199" y="144"/>
                  </a:lnTo>
                  <a:lnTo>
                    <a:pt x="2196" y="171"/>
                  </a:lnTo>
                  <a:lnTo>
                    <a:pt x="2188" y="197"/>
                  </a:lnTo>
                  <a:lnTo>
                    <a:pt x="2177" y="221"/>
                  </a:lnTo>
                  <a:lnTo>
                    <a:pt x="2153" y="264"/>
                  </a:lnTo>
                  <a:lnTo>
                    <a:pt x="2135" y="305"/>
                  </a:lnTo>
                  <a:lnTo>
                    <a:pt x="2125" y="345"/>
                  </a:lnTo>
                  <a:lnTo>
                    <a:pt x="2119" y="385"/>
                  </a:lnTo>
                  <a:lnTo>
                    <a:pt x="2122" y="425"/>
                  </a:lnTo>
                  <a:lnTo>
                    <a:pt x="2129" y="463"/>
                  </a:lnTo>
                  <a:lnTo>
                    <a:pt x="2189" y="517"/>
                  </a:lnTo>
                  <a:lnTo>
                    <a:pt x="2246" y="575"/>
                  </a:lnTo>
                  <a:lnTo>
                    <a:pt x="2297" y="636"/>
                  </a:lnTo>
                  <a:lnTo>
                    <a:pt x="2342" y="700"/>
                  </a:lnTo>
                  <a:lnTo>
                    <a:pt x="2384" y="765"/>
                  </a:lnTo>
                  <a:lnTo>
                    <a:pt x="2420" y="834"/>
                  </a:lnTo>
                  <a:lnTo>
                    <a:pt x="2450" y="906"/>
                  </a:lnTo>
                  <a:lnTo>
                    <a:pt x="2492" y="906"/>
                  </a:lnTo>
                  <a:lnTo>
                    <a:pt x="2527" y="909"/>
                  </a:lnTo>
                  <a:lnTo>
                    <a:pt x="2560" y="918"/>
                  </a:lnTo>
                  <a:lnTo>
                    <a:pt x="2590" y="932"/>
                  </a:lnTo>
                  <a:lnTo>
                    <a:pt x="2617" y="951"/>
                  </a:lnTo>
                  <a:lnTo>
                    <a:pt x="2641" y="975"/>
                  </a:lnTo>
                  <a:lnTo>
                    <a:pt x="2660" y="1002"/>
                  </a:lnTo>
                  <a:lnTo>
                    <a:pt x="2674" y="1032"/>
                  </a:lnTo>
                  <a:lnTo>
                    <a:pt x="2684" y="1065"/>
                  </a:lnTo>
                  <a:lnTo>
                    <a:pt x="2687" y="1100"/>
                  </a:lnTo>
                  <a:lnTo>
                    <a:pt x="2687" y="1406"/>
                  </a:lnTo>
                  <a:lnTo>
                    <a:pt x="2684" y="1441"/>
                  </a:lnTo>
                  <a:lnTo>
                    <a:pt x="2674" y="1474"/>
                  </a:lnTo>
                  <a:lnTo>
                    <a:pt x="2660" y="1505"/>
                  </a:lnTo>
                  <a:lnTo>
                    <a:pt x="2641" y="1531"/>
                  </a:lnTo>
                  <a:lnTo>
                    <a:pt x="2617" y="1556"/>
                  </a:lnTo>
                  <a:lnTo>
                    <a:pt x="2590" y="1575"/>
                  </a:lnTo>
                  <a:lnTo>
                    <a:pt x="2560" y="1588"/>
                  </a:lnTo>
                  <a:lnTo>
                    <a:pt x="2527" y="1598"/>
                  </a:lnTo>
                  <a:lnTo>
                    <a:pt x="2492" y="1601"/>
                  </a:lnTo>
                  <a:lnTo>
                    <a:pt x="2455" y="1601"/>
                  </a:lnTo>
                  <a:lnTo>
                    <a:pt x="2440" y="1632"/>
                  </a:lnTo>
                  <a:lnTo>
                    <a:pt x="2424" y="1663"/>
                  </a:lnTo>
                  <a:lnTo>
                    <a:pt x="2406" y="1696"/>
                  </a:lnTo>
                  <a:lnTo>
                    <a:pt x="2387" y="1728"/>
                  </a:lnTo>
                  <a:lnTo>
                    <a:pt x="2365" y="1761"/>
                  </a:lnTo>
                  <a:lnTo>
                    <a:pt x="2344" y="1792"/>
                  </a:lnTo>
                  <a:lnTo>
                    <a:pt x="2323" y="1823"/>
                  </a:lnTo>
                  <a:lnTo>
                    <a:pt x="2302" y="1854"/>
                  </a:lnTo>
                  <a:lnTo>
                    <a:pt x="2281" y="1882"/>
                  </a:lnTo>
                  <a:lnTo>
                    <a:pt x="2259" y="1910"/>
                  </a:lnTo>
                  <a:lnTo>
                    <a:pt x="2240" y="1934"/>
                  </a:lnTo>
                  <a:lnTo>
                    <a:pt x="2222" y="1958"/>
                  </a:lnTo>
                  <a:lnTo>
                    <a:pt x="2205" y="1979"/>
                  </a:lnTo>
                  <a:lnTo>
                    <a:pt x="2191" y="1997"/>
                  </a:lnTo>
                  <a:lnTo>
                    <a:pt x="2178" y="2011"/>
                  </a:lnTo>
                  <a:lnTo>
                    <a:pt x="2168" y="2022"/>
                  </a:lnTo>
                  <a:lnTo>
                    <a:pt x="2162" y="2030"/>
                  </a:lnTo>
                  <a:lnTo>
                    <a:pt x="2159" y="2034"/>
                  </a:lnTo>
                  <a:lnTo>
                    <a:pt x="2156" y="2038"/>
                  </a:lnTo>
                  <a:lnTo>
                    <a:pt x="2151" y="2041"/>
                  </a:lnTo>
                  <a:lnTo>
                    <a:pt x="2134" y="2057"/>
                  </a:lnTo>
                  <a:lnTo>
                    <a:pt x="2105" y="2086"/>
                  </a:lnTo>
                  <a:lnTo>
                    <a:pt x="2081" y="2115"/>
                  </a:lnTo>
                  <a:lnTo>
                    <a:pt x="2062" y="2145"/>
                  </a:lnTo>
                  <a:lnTo>
                    <a:pt x="2047" y="2173"/>
                  </a:lnTo>
                  <a:lnTo>
                    <a:pt x="2037" y="2200"/>
                  </a:lnTo>
                  <a:lnTo>
                    <a:pt x="2028" y="2224"/>
                  </a:lnTo>
                  <a:lnTo>
                    <a:pt x="2023" y="2246"/>
                  </a:lnTo>
                  <a:lnTo>
                    <a:pt x="2021" y="2264"/>
                  </a:lnTo>
                  <a:lnTo>
                    <a:pt x="2019" y="2278"/>
                  </a:lnTo>
                  <a:lnTo>
                    <a:pt x="2018" y="2288"/>
                  </a:lnTo>
                  <a:lnTo>
                    <a:pt x="2018" y="2388"/>
                  </a:lnTo>
                  <a:lnTo>
                    <a:pt x="2016" y="2416"/>
                  </a:lnTo>
                  <a:lnTo>
                    <a:pt x="2007" y="2441"/>
                  </a:lnTo>
                  <a:lnTo>
                    <a:pt x="1994" y="2464"/>
                  </a:lnTo>
                  <a:lnTo>
                    <a:pt x="1977" y="2485"/>
                  </a:lnTo>
                  <a:lnTo>
                    <a:pt x="1957" y="2501"/>
                  </a:lnTo>
                  <a:lnTo>
                    <a:pt x="1934" y="2514"/>
                  </a:lnTo>
                  <a:lnTo>
                    <a:pt x="1907" y="2522"/>
                  </a:lnTo>
                  <a:lnTo>
                    <a:pt x="1880" y="2526"/>
                  </a:lnTo>
                  <a:lnTo>
                    <a:pt x="1468" y="2526"/>
                  </a:lnTo>
                  <a:lnTo>
                    <a:pt x="1441" y="2522"/>
                  </a:lnTo>
                  <a:lnTo>
                    <a:pt x="1415" y="2514"/>
                  </a:lnTo>
                  <a:lnTo>
                    <a:pt x="1392" y="2501"/>
                  </a:lnTo>
                  <a:lnTo>
                    <a:pt x="1371" y="2485"/>
                  </a:lnTo>
                  <a:lnTo>
                    <a:pt x="1355" y="2464"/>
                  </a:lnTo>
                  <a:lnTo>
                    <a:pt x="1342" y="2441"/>
                  </a:lnTo>
                  <a:lnTo>
                    <a:pt x="1334" y="2416"/>
                  </a:lnTo>
                  <a:lnTo>
                    <a:pt x="1331" y="2388"/>
                  </a:lnTo>
                  <a:lnTo>
                    <a:pt x="1331" y="2367"/>
                  </a:lnTo>
                  <a:lnTo>
                    <a:pt x="1238" y="2369"/>
                  </a:lnTo>
                  <a:lnTo>
                    <a:pt x="1145" y="2365"/>
                  </a:lnTo>
                  <a:lnTo>
                    <a:pt x="1145" y="2388"/>
                  </a:lnTo>
                  <a:lnTo>
                    <a:pt x="1143" y="2416"/>
                  </a:lnTo>
                  <a:lnTo>
                    <a:pt x="1134" y="2441"/>
                  </a:lnTo>
                  <a:lnTo>
                    <a:pt x="1122" y="2464"/>
                  </a:lnTo>
                  <a:lnTo>
                    <a:pt x="1105" y="2485"/>
                  </a:lnTo>
                  <a:lnTo>
                    <a:pt x="1085" y="2501"/>
                  </a:lnTo>
                  <a:lnTo>
                    <a:pt x="1061" y="2514"/>
                  </a:lnTo>
                  <a:lnTo>
                    <a:pt x="1036" y="2522"/>
                  </a:lnTo>
                  <a:lnTo>
                    <a:pt x="1007" y="2526"/>
                  </a:lnTo>
                  <a:lnTo>
                    <a:pt x="596" y="2526"/>
                  </a:lnTo>
                  <a:lnTo>
                    <a:pt x="570" y="2522"/>
                  </a:lnTo>
                  <a:lnTo>
                    <a:pt x="545" y="2515"/>
                  </a:lnTo>
                  <a:lnTo>
                    <a:pt x="523" y="2503"/>
                  </a:lnTo>
                  <a:lnTo>
                    <a:pt x="503" y="2488"/>
                  </a:lnTo>
                  <a:lnTo>
                    <a:pt x="486" y="2468"/>
                  </a:lnTo>
                  <a:lnTo>
                    <a:pt x="473" y="2447"/>
                  </a:lnTo>
                  <a:lnTo>
                    <a:pt x="463" y="2423"/>
                  </a:lnTo>
                  <a:lnTo>
                    <a:pt x="459" y="2397"/>
                  </a:lnTo>
                  <a:lnTo>
                    <a:pt x="459" y="2393"/>
                  </a:lnTo>
                  <a:lnTo>
                    <a:pt x="459" y="2390"/>
                  </a:lnTo>
                  <a:lnTo>
                    <a:pt x="459" y="2388"/>
                  </a:lnTo>
                  <a:lnTo>
                    <a:pt x="459" y="2358"/>
                  </a:lnTo>
                  <a:lnTo>
                    <a:pt x="457" y="2338"/>
                  </a:lnTo>
                  <a:lnTo>
                    <a:pt x="454" y="2313"/>
                  </a:lnTo>
                  <a:lnTo>
                    <a:pt x="450" y="2284"/>
                  </a:lnTo>
                  <a:lnTo>
                    <a:pt x="442" y="2253"/>
                  </a:lnTo>
                  <a:lnTo>
                    <a:pt x="433" y="2219"/>
                  </a:lnTo>
                  <a:lnTo>
                    <a:pt x="419" y="2183"/>
                  </a:lnTo>
                  <a:lnTo>
                    <a:pt x="402" y="2146"/>
                  </a:lnTo>
                  <a:lnTo>
                    <a:pt x="381" y="2109"/>
                  </a:lnTo>
                  <a:lnTo>
                    <a:pt x="355" y="2073"/>
                  </a:lnTo>
                  <a:lnTo>
                    <a:pt x="323" y="2037"/>
                  </a:lnTo>
                  <a:lnTo>
                    <a:pt x="277" y="1984"/>
                  </a:lnTo>
                  <a:lnTo>
                    <a:pt x="231" y="1926"/>
                  </a:lnTo>
                  <a:lnTo>
                    <a:pt x="189" y="1862"/>
                  </a:lnTo>
                  <a:lnTo>
                    <a:pt x="149" y="1792"/>
                  </a:lnTo>
                  <a:lnTo>
                    <a:pt x="112" y="1717"/>
                  </a:lnTo>
                  <a:lnTo>
                    <a:pt x="78" y="1645"/>
                  </a:lnTo>
                  <a:lnTo>
                    <a:pt x="51" y="1572"/>
                  </a:lnTo>
                  <a:lnTo>
                    <a:pt x="29" y="1496"/>
                  </a:lnTo>
                  <a:lnTo>
                    <a:pt x="20" y="1462"/>
                  </a:lnTo>
                  <a:lnTo>
                    <a:pt x="13" y="1427"/>
                  </a:lnTo>
                  <a:lnTo>
                    <a:pt x="7" y="1393"/>
                  </a:lnTo>
                  <a:lnTo>
                    <a:pt x="4" y="1361"/>
                  </a:lnTo>
                  <a:lnTo>
                    <a:pt x="2" y="1331"/>
                  </a:lnTo>
                  <a:lnTo>
                    <a:pt x="1" y="1305"/>
                  </a:lnTo>
                  <a:lnTo>
                    <a:pt x="0" y="1285"/>
                  </a:lnTo>
                  <a:lnTo>
                    <a:pt x="0" y="1269"/>
                  </a:lnTo>
                  <a:lnTo>
                    <a:pt x="0" y="1260"/>
                  </a:lnTo>
                  <a:lnTo>
                    <a:pt x="2" y="1206"/>
                  </a:lnTo>
                  <a:lnTo>
                    <a:pt x="6" y="1151"/>
                  </a:lnTo>
                  <a:lnTo>
                    <a:pt x="14" y="1098"/>
                  </a:lnTo>
                  <a:lnTo>
                    <a:pt x="19" y="1081"/>
                  </a:lnTo>
                  <a:lnTo>
                    <a:pt x="30" y="1065"/>
                  </a:lnTo>
                  <a:lnTo>
                    <a:pt x="42" y="1053"/>
                  </a:lnTo>
                  <a:lnTo>
                    <a:pt x="58" y="1045"/>
                  </a:lnTo>
                  <a:lnTo>
                    <a:pt x="76" y="1040"/>
                  </a:lnTo>
                  <a:lnTo>
                    <a:pt x="94" y="1041"/>
                  </a:lnTo>
                  <a:lnTo>
                    <a:pt x="112" y="1047"/>
                  </a:lnTo>
                  <a:lnTo>
                    <a:pt x="128" y="1056"/>
                  </a:lnTo>
                  <a:lnTo>
                    <a:pt x="140" y="1069"/>
                  </a:lnTo>
                  <a:lnTo>
                    <a:pt x="148" y="1085"/>
                  </a:lnTo>
                  <a:lnTo>
                    <a:pt x="153" y="1103"/>
                  </a:lnTo>
                  <a:lnTo>
                    <a:pt x="153" y="1122"/>
                  </a:lnTo>
                  <a:lnTo>
                    <a:pt x="144" y="1192"/>
                  </a:lnTo>
                  <a:lnTo>
                    <a:pt x="141" y="1262"/>
                  </a:lnTo>
                  <a:lnTo>
                    <a:pt x="141" y="1265"/>
                  </a:lnTo>
                  <a:lnTo>
                    <a:pt x="141" y="1268"/>
                  </a:lnTo>
                  <a:lnTo>
                    <a:pt x="141" y="1279"/>
                  </a:lnTo>
                  <a:lnTo>
                    <a:pt x="141" y="1295"/>
                  </a:lnTo>
                  <a:lnTo>
                    <a:pt x="142" y="1316"/>
                  </a:lnTo>
                  <a:lnTo>
                    <a:pt x="144" y="1342"/>
                  </a:lnTo>
                  <a:lnTo>
                    <a:pt x="146" y="1369"/>
                  </a:lnTo>
                  <a:lnTo>
                    <a:pt x="151" y="1399"/>
                  </a:lnTo>
                  <a:lnTo>
                    <a:pt x="156" y="1427"/>
                  </a:lnTo>
                  <a:lnTo>
                    <a:pt x="163" y="1457"/>
                  </a:lnTo>
                  <a:lnTo>
                    <a:pt x="164" y="1459"/>
                  </a:lnTo>
                  <a:lnTo>
                    <a:pt x="165" y="1462"/>
                  </a:lnTo>
                  <a:lnTo>
                    <a:pt x="184" y="1529"/>
                  </a:lnTo>
                  <a:lnTo>
                    <a:pt x="208" y="1594"/>
                  </a:lnTo>
                  <a:lnTo>
                    <a:pt x="237" y="1655"/>
                  </a:lnTo>
                  <a:lnTo>
                    <a:pt x="239" y="1657"/>
                  </a:lnTo>
                  <a:lnTo>
                    <a:pt x="239" y="1658"/>
                  </a:lnTo>
                  <a:lnTo>
                    <a:pt x="272" y="1725"/>
                  </a:lnTo>
                  <a:lnTo>
                    <a:pt x="307" y="1786"/>
                  </a:lnTo>
                  <a:lnTo>
                    <a:pt x="346" y="1843"/>
                  </a:lnTo>
                  <a:lnTo>
                    <a:pt x="384" y="1894"/>
                  </a:lnTo>
                  <a:lnTo>
                    <a:pt x="425" y="1940"/>
                  </a:lnTo>
                  <a:lnTo>
                    <a:pt x="462" y="1982"/>
                  </a:lnTo>
                  <a:lnTo>
                    <a:pt x="494" y="2025"/>
                  </a:lnTo>
                  <a:lnTo>
                    <a:pt x="521" y="2069"/>
                  </a:lnTo>
                  <a:lnTo>
                    <a:pt x="542" y="2113"/>
                  </a:lnTo>
                  <a:lnTo>
                    <a:pt x="560" y="2155"/>
                  </a:lnTo>
                  <a:lnTo>
                    <a:pt x="573" y="2197"/>
                  </a:lnTo>
                  <a:lnTo>
                    <a:pt x="583" y="2235"/>
                  </a:lnTo>
                  <a:lnTo>
                    <a:pt x="591" y="2271"/>
                  </a:lnTo>
                  <a:lnTo>
                    <a:pt x="596" y="2303"/>
                  </a:lnTo>
                  <a:lnTo>
                    <a:pt x="598" y="2331"/>
                  </a:lnTo>
                  <a:lnTo>
                    <a:pt x="600" y="2354"/>
                  </a:lnTo>
                  <a:lnTo>
                    <a:pt x="600" y="2385"/>
                  </a:lnTo>
                  <a:lnTo>
                    <a:pt x="1005" y="2385"/>
                  </a:lnTo>
                  <a:lnTo>
                    <a:pt x="1005" y="2287"/>
                  </a:lnTo>
                  <a:lnTo>
                    <a:pt x="1007" y="2272"/>
                  </a:lnTo>
                  <a:lnTo>
                    <a:pt x="1011" y="2257"/>
                  </a:lnTo>
                  <a:lnTo>
                    <a:pt x="1019" y="2244"/>
                  </a:lnTo>
                  <a:lnTo>
                    <a:pt x="1029" y="2234"/>
                  </a:lnTo>
                  <a:lnTo>
                    <a:pt x="1042" y="2224"/>
                  </a:lnTo>
                  <a:lnTo>
                    <a:pt x="1056" y="2219"/>
                  </a:lnTo>
                  <a:lnTo>
                    <a:pt x="1070" y="2216"/>
                  </a:lnTo>
                  <a:lnTo>
                    <a:pt x="1086" y="2216"/>
                  </a:lnTo>
                  <a:lnTo>
                    <a:pt x="1161" y="2224"/>
                  </a:lnTo>
                  <a:lnTo>
                    <a:pt x="1238" y="2227"/>
                  </a:lnTo>
                  <a:lnTo>
                    <a:pt x="1317" y="2226"/>
                  </a:lnTo>
                  <a:lnTo>
                    <a:pt x="1394" y="2221"/>
                  </a:lnTo>
                  <a:lnTo>
                    <a:pt x="1414" y="2221"/>
                  </a:lnTo>
                  <a:lnTo>
                    <a:pt x="1432" y="2227"/>
                  </a:lnTo>
                  <a:lnTo>
                    <a:pt x="1449" y="2238"/>
                  </a:lnTo>
                  <a:lnTo>
                    <a:pt x="1462" y="2254"/>
                  </a:lnTo>
                  <a:lnTo>
                    <a:pt x="1470" y="2271"/>
                  </a:lnTo>
                  <a:lnTo>
                    <a:pt x="1473" y="2291"/>
                  </a:lnTo>
                  <a:lnTo>
                    <a:pt x="1473" y="2386"/>
                  </a:lnTo>
                  <a:lnTo>
                    <a:pt x="1878" y="2386"/>
                  </a:lnTo>
                  <a:lnTo>
                    <a:pt x="1878" y="2287"/>
                  </a:lnTo>
                  <a:lnTo>
                    <a:pt x="1879" y="2272"/>
                  </a:lnTo>
                  <a:lnTo>
                    <a:pt x="1881" y="2252"/>
                  </a:lnTo>
                  <a:lnTo>
                    <a:pt x="1884" y="2227"/>
                  </a:lnTo>
                  <a:lnTo>
                    <a:pt x="1890" y="2199"/>
                  </a:lnTo>
                  <a:lnTo>
                    <a:pt x="1899" y="2168"/>
                  </a:lnTo>
                  <a:lnTo>
                    <a:pt x="1911" y="2134"/>
                  </a:lnTo>
                  <a:lnTo>
                    <a:pt x="1927" y="2099"/>
                  </a:lnTo>
                  <a:lnTo>
                    <a:pt x="1948" y="2063"/>
                  </a:lnTo>
                  <a:lnTo>
                    <a:pt x="1972" y="2026"/>
                  </a:lnTo>
                  <a:lnTo>
                    <a:pt x="2003" y="1989"/>
                  </a:lnTo>
                  <a:lnTo>
                    <a:pt x="2040" y="1952"/>
                  </a:lnTo>
                  <a:lnTo>
                    <a:pt x="2056" y="1940"/>
                  </a:lnTo>
                  <a:lnTo>
                    <a:pt x="2072" y="1920"/>
                  </a:lnTo>
                  <a:lnTo>
                    <a:pt x="2091" y="1897"/>
                  </a:lnTo>
                  <a:lnTo>
                    <a:pt x="2112" y="1871"/>
                  </a:lnTo>
                  <a:lnTo>
                    <a:pt x="2134" y="1842"/>
                  </a:lnTo>
                  <a:lnTo>
                    <a:pt x="2159" y="1812"/>
                  </a:lnTo>
                  <a:lnTo>
                    <a:pt x="2183" y="1779"/>
                  </a:lnTo>
                  <a:lnTo>
                    <a:pt x="2207" y="1744"/>
                  </a:lnTo>
                  <a:lnTo>
                    <a:pt x="2232" y="1709"/>
                  </a:lnTo>
                  <a:lnTo>
                    <a:pt x="2255" y="1674"/>
                  </a:lnTo>
                  <a:lnTo>
                    <a:pt x="2276" y="1639"/>
                  </a:lnTo>
                  <a:lnTo>
                    <a:pt x="2297" y="1604"/>
                  </a:lnTo>
                  <a:lnTo>
                    <a:pt x="2314" y="1571"/>
                  </a:lnTo>
                  <a:lnTo>
                    <a:pt x="2328" y="1540"/>
                  </a:lnTo>
                  <a:lnTo>
                    <a:pt x="2338" y="1511"/>
                  </a:lnTo>
                  <a:lnTo>
                    <a:pt x="2346" y="1494"/>
                  </a:lnTo>
                  <a:lnTo>
                    <a:pt x="2357" y="1480"/>
                  </a:lnTo>
                  <a:lnTo>
                    <a:pt x="2372" y="1470"/>
                  </a:lnTo>
                  <a:lnTo>
                    <a:pt x="2388" y="1463"/>
                  </a:lnTo>
                  <a:lnTo>
                    <a:pt x="2406" y="1461"/>
                  </a:lnTo>
                  <a:lnTo>
                    <a:pt x="2492" y="1461"/>
                  </a:lnTo>
                  <a:lnTo>
                    <a:pt x="2509" y="1458"/>
                  </a:lnTo>
                  <a:lnTo>
                    <a:pt x="2523" y="1451"/>
                  </a:lnTo>
                  <a:lnTo>
                    <a:pt x="2535" y="1439"/>
                  </a:lnTo>
                  <a:lnTo>
                    <a:pt x="2544" y="1424"/>
                  </a:lnTo>
                  <a:lnTo>
                    <a:pt x="2546" y="1407"/>
                  </a:lnTo>
                  <a:lnTo>
                    <a:pt x="2546" y="1101"/>
                  </a:lnTo>
                  <a:lnTo>
                    <a:pt x="2544" y="1084"/>
                  </a:lnTo>
                  <a:lnTo>
                    <a:pt x="2535" y="1069"/>
                  </a:lnTo>
                  <a:lnTo>
                    <a:pt x="2523" y="1057"/>
                  </a:lnTo>
                  <a:lnTo>
                    <a:pt x="2509" y="1049"/>
                  </a:lnTo>
                  <a:lnTo>
                    <a:pt x="2492" y="1047"/>
                  </a:lnTo>
                  <a:lnTo>
                    <a:pt x="2400" y="1047"/>
                  </a:lnTo>
                  <a:lnTo>
                    <a:pt x="2384" y="1045"/>
                  </a:lnTo>
                  <a:lnTo>
                    <a:pt x="2368" y="1038"/>
                  </a:lnTo>
                  <a:lnTo>
                    <a:pt x="2353" y="1028"/>
                  </a:lnTo>
                  <a:lnTo>
                    <a:pt x="2342" y="1015"/>
                  </a:lnTo>
                  <a:lnTo>
                    <a:pt x="2334" y="998"/>
                  </a:lnTo>
                  <a:lnTo>
                    <a:pt x="2311" y="936"/>
                  </a:lnTo>
                  <a:lnTo>
                    <a:pt x="2283" y="874"/>
                  </a:lnTo>
                  <a:lnTo>
                    <a:pt x="2250" y="815"/>
                  </a:lnTo>
                  <a:lnTo>
                    <a:pt x="2213" y="759"/>
                  </a:lnTo>
                  <a:lnTo>
                    <a:pt x="2170" y="704"/>
                  </a:lnTo>
                  <a:lnTo>
                    <a:pt x="2125" y="652"/>
                  </a:lnTo>
                  <a:lnTo>
                    <a:pt x="2074" y="602"/>
                  </a:lnTo>
                  <a:lnTo>
                    <a:pt x="2020" y="556"/>
                  </a:lnTo>
                  <a:lnTo>
                    <a:pt x="2009" y="544"/>
                  </a:lnTo>
                  <a:lnTo>
                    <a:pt x="2001" y="533"/>
                  </a:lnTo>
                  <a:lnTo>
                    <a:pt x="1995" y="518"/>
                  </a:lnTo>
                  <a:lnTo>
                    <a:pt x="1993" y="503"/>
                  </a:lnTo>
                  <a:lnTo>
                    <a:pt x="1983" y="453"/>
                  </a:lnTo>
                  <a:lnTo>
                    <a:pt x="1980" y="402"/>
                  </a:lnTo>
                  <a:lnTo>
                    <a:pt x="1982" y="352"/>
                  </a:lnTo>
                  <a:lnTo>
                    <a:pt x="1991" y="301"/>
                  </a:lnTo>
                  <a:lnTo>
                    <a:pt x="2006" y="249"/>
                  </a:lnTo>
                  <a:lnTo>
                    <a:pt x="2028" y="198"/>
                  </a:lnTo>
                  <a:lnTo>
                    <a:pt x="2057" y="147"/>
                  </a:lnTo>
                  <a:lnTo>
                    <a:pt x="2058" y="146"/>
                  </a:lnTo>
                  <a:lnTo>
                    <a:pt x="2058" y="145"/>
                  </a:lnTo>
                  <a:lnTo>
                    <a:pt x="2057" y="143"/>
                  </a:lnTo>
                  <a:lnTo>
                    <a:pt x="2056" y="142"/>
                  </a:lnTo>
                  <a:lnTo>
                    <a:pt x="2054" y="141"/>
                  </a:lnTo>
                  <a:lnTo>
                    <a:pt x="2053" y="141"/>
                  </a:lnTo>
                  <a:lnTo>
                    <a:pt x="2004" y="150"/>
                  </a:lnTo>
                  <a:lnTo>
                    <a:pt x="1959" y="160"/>
                  </a:lnTo>
                  <a:lnTo>
                    <a:pt x="1919" y="174"/>
                  </a:lnTo>
                  <a:lnTo>
                    <a:pt x="1883" y="190"/>
                  </a:lnTo>
                  <a:lnTo>
                    <a:pt x="1850" y="207"/>
                  </a:lnTo>
                  <a:lnTo>
                    <a:pt x="1822" y="226"/>
                  </a:lnTo>
                  <a:lnTo>
                    <a:pt x="1795" y="246"/>
                  </a:lnTo>
                  <a:lnTo>
                    <a:pt x="1773" y="266"/>
                  </a:lnTo>
                  <a:lnTo>
                    <a:pt x="1753" y="287"/>
                  </a:lnTo>
                  <a:lnTo>
                    <a:pt x="1736" y="307"/>
                  </a:lnTo>
                  <a:lnTo>
                    <a:pt x="1721" y="327"/>
                  </a:lnTo>
                  <a:lnTo>
                    <a:pt x="1709" y="341"/>
                  </a:lnTo>
                  <a:lnTo>
                    <a:pt x="1694" y="351"/>
                  </a:lnTo>
                  <a:lnTo>
                    <a:pt x="1677" y="356"/>
                  </a:lnTo>
                  <a:lnTo>
                    <a:pt x="1659" y="358"/>
                  </a:lnTo>
                  <a:lnTo>
                    <a:pt x="1641" y="355"/>
                  </a:lnTo>
                  <a:lnTo>
                    <a:pt x="1566" y="334"/>
                  </a:lnTo>
                  <a:lnTo>
                    <a:pt x="1490" y="317"/>
                  </a:lnTo>
                  <a:lnTo>
                    <a:pt x="1412" y="305"/>
                  </a:lnTo>
                  <a:lnTo>
                    <a:pt x="1393" y="301"/>
                  </a:lnTo>
                  <a:lnTo>
                    <a:pt x="1377" y="291"/>
                  </a:lnTo>
                  <a:lnTo>
                    <a:pt x="1365" y="279"/>
                  </a:lnTo>
                  <a:lnTo>
                    <a:pt x="1356" y="264"/>
                  </a:lnTo>
                  <a:lnTo>
                    <a:pt x="1351" y="246"/>
                  </a:lnTo>
                  <a:lnTo>
                    <a:pt x="1350" y="227"/>
                  </a:lnTo>
                  <a:lnTo>
                    <a:pt x="1355" y="209"/>
                  </a:lnTo>
                  <a:lnTo>
                    <a:pt x="1363" y="193"/>
                  </a:lnTo>
                  <a:lnTo>
                    <a:pt x="1376" y="180"/>
                  </a:lnTo>
                  <a:lnTo>
                    <a:pt x="1392" y="171"/>
                  </a:lnTo>
                  <a:lnTo>
                    <a:pt x="1409" y="165"/>
                  </a:lnTo>
                  <a:lnTo>
                    <a:pt x="1428" y="165"/>
                  </a:lnTo>
                  <a:lnTo>
                    <a:pt x="1498" y="175"/>
                  </a:lnTo>
                  <a:lnTo>
                    <a:pt x="1568" y="189"/>
                  </a:lnTo>
                  <a:lnTo>
                    <a:pt x="1636" y="206"/>
                  </a:lnTo>
                  <a:lnTo>
                    <a:pt x="1656" y="182"/>
                  </a:lnTo>
                  <a:lnTo>
                    <a:pt x="1681" y="158"/>
                  </a:lnTo>
                  <a:lnTo>
                    <a:pt x="1707" y="135"/>
                  </a:lnTo>
                  <a:lnTo>
                    <a:pt x="1736" y="113"/>
                  </a:lnTo>
                  <a:lnTo>
                    <a:pt x="1769" y="91"/>
                  </a:lnTo>
                  <a:lnTo>
                    <a:pt x="1804" y="70"/>
                  </a:lnTo>
                  <a:lnTo>
                    <a:pt x="1843" y="52"/>
                  </a:lnTo>
                  <a:lnTo>
                    <a:pt x="1885" y="35"/>
                  </a:lnTo>
                  <a:lnTo>
                    <a:pt x="1932" y="22"/>
                  </a:lnTo>
                  <a:lnTo>
                    <a:pt x="1982" y="10"/>
                  </a:lnTo>
                  <a:lnTo>
                    <a:pt x="2036" y="1"/>
                  </a:lnTo>
                  <a:lnTo>
                    <a:pt x="20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280"/>
            <p:cNvSpPr>
              <a:spLocks noEditPoints="1"/>
            </p:cNvSpPr>
            <p:nvPr/>
          </p:nvSpPr>
          <p:spPr bwMode="auto">
            <a:xfrm>
              <a:off x="10991850" y="4359275"/>
              <a:ext cx="182562" cy="182562"/>
            </a:xfrm>
            <a:custGeom>
              <a:avLst/>
              <a:gdLst>
                <a:gd name="T0" fmla="*/ 528 w 1158"/>
                <a:gd name="T1" fmla="*/ 144 h 1155"/>
                <a:gd name="T2" fmla="*/ 432 w 1158"/>
                <a:gd name="T3" fmla="*/ 166 h 1155"/>
                <a:gd name="T4" fmla="*/ 344 w 1158"/>
                <a:gd name="T5" fmla="*/ 208 h 1155"/>
                <a:gd name="T6" fmla="*/ 270 w 1158"/>
                <a:gd name="T7" fmla="*/ 269 h 1155"/>
                <a:gd name="T8" fmla="*/ 209 w 1158"/>
                <a:gd name="T9" fmla="*/ 344 h 1155"/>
                <a:gd name="T10" fmla="*/ 167 w 1158"/>
                <a:gd name="T11" fmla="*/ 431 h 1155"/>
                <a:gd name="T12" fmla="*/ 143 w 1158"/>
                <a:gd name="T13" fmla="*/ 527 h 1155"/>
                <a:gd name="T14" fmla="*/ 143 w 1158"/>
                <a:gd name="T15" fmla="*/ 628 h 1155"/>
                <a:gd name="T16" fmla="*/ 167 w 1158"/>
                <a:gd name="T17" fmla="*/ 725 h 1155"/>
                <a:gd name="T18" fmla="*/ 209 w 1158"/>
                <a:gd name="T19" fmla="*/ 813 h 1155"/>
                <a:gd name="T20" fmla="*/ 270 w 1158"/>
                <a:gd name="T21" fmla="*/ 887 h 1155"/>
                <a:gd name="T22" fmla="*/ 344 w 1158"/>
                <a:gd name="T23" fmla="*/ 947 h 1155"/>
                <a:gd name="T24" fmla="*/ 432 w 1158"/>
                <a:gd name="T25" fmla="*/ 989 h 1155"/>
                <a:gd name="T26" fmla="*/ 528 w 1158"/>
                <a:gd name="T27" fmla="*/ 1012 h 1155"/>
                <a:gd name="T28" fmla="*/ 630 w 1158"/>
                <a:gd name="T29" fmla="*/ 1012 h 1155"/>
                <a:gd name="T30" fmla="*/ 727 w 1158"/>
                <a:gd name="T31" fmla="*/ 989 h 1155"/>
                <a:gd name="T32" fmla="*/ 814 w 1158"/>
                <a:gd name="T33" fmla="*/ 947 h 1155"/>
                <a:gd name="T34" fmla="*/ 889 w 1158"/>
                <a:gd name="T35" fmla="*/ 887 h 1155"/>
                <a:gd name="T36" fmla="*/ 949 w 1158"/>
                <a:gd name="T37" fmla="*/ 813 h 1155"/>
                <a:gd name="T38" fmla="*/ 992 w 1158"/>
                <a:gd name="T39" fmla="*/ 725 h 1155"/>
                <a:gd name="T40" fmla="*/ 1014 w 1158"/>
                <a:gd name="T41" fmla="*/ 628 h 1155"/>
                <a:gd name="T42" fmla="*/ 1014 w 1158"/>
                <a:gd name="T43" fmla="*/ 527 h 1155"/>
                <a:gd name="T44" fmla="*/ 992 w 1158"/>
                <a:gd name="T45" fmla="*/ 431 h 1155"/>
                <a:gd name="T46" fmla="*/ 949 w 1158"/>
                <a:gd name="T47" fmla="*/ 344 h 1155"/>
                <a:gd name="T48" fmla="*/ 889 w 1158"/>
                <a:gd name="T49" fmla="*/ 269 h 1155"/>
                <a:gd name="T50" fmla="*/ 814 w 1158"/>
                <a:gd name="T51" fmla="*/ 208 h 1155"/>
                <a:gd name="T52" fmla="*/ 727 w 1158"/>
                <a:gd name="T53" fmla="*/ 166 h 1155"/>
                <a:gd name="T54" fmla="*/ 630 w 1158"/>
                <a:gd name="T55" fmla="*/ 144 h 1155"/>
                <a:gd name="T56" fmla="*/ 579 w 1158"/>
                <a:gd name="T57" fmla="*/ 0 h 1155"/>
                <a:gd name="T58" fmla="*/ 696 w 1158"/>
                <a:gd name="T59" fmla="*/ 12 h 1155"/>
                <a:gd name="T60" fmla="*/ 804 w 1158"/>
                <a:gd name="T61" fmla="*/ 46 h 1155"/>
                <a:gd name="T62" fmla="*/ 903 w 1158"/>
                <a:gd name="T63" fmla="*/ 100 h 1155"/>
                <a:gd name="T64" fmla="*/ 989 w 1158"/>
                <a:gd name="T65" fmla="*/ 169 h 1155"/>
                <a:gd name="T66" fmla="*/ 1060 w 1158"/>
                <a:gd name="T67" fmla="*/ 255 h 1155"/>
                <a:gd name="T68" fmla="*/ 1113 w 1158"/>
                <a:gd name="T69" fmla="*/ 353 h 1155"/>
                <a:gd name="T70" fmla="*/ 1146 w 1158"/>
                <a:gd name="T71" fmla="*/ 461 h 1155"/>
                <a:gd name="T72" fmla="*/ 1158 w 1158"/>
                <a:gd name="T73" fmla="*/ 578 h 1155"/>
                <a:gd name="T74" fmla="*/ 1146 w 1158"/>
                <a:gd name="T75" fmla="*/ 694 h 1155"/>
                <a:gd name="T76" fmla="*/ 1113 w 1158"/>
                <a:gd name="T77" fmla="*/ 803 h 1155"/>
                <a:gd name="T78" fmla="*/ 1058 w 1158"/>
                <a:gd name="T79" fmla="*/ 900 h 1155"/>
                <a:gd name="T80" fmla="*/ 989 w 1158"/>
                <a:gd name="T81" fmla="*/ 986 h 1155"/>
                <a:gd name="T82" fmla="*/ 903 w 1158"/>
                <a:gd name="T83" fmla="*/ 1057 h 1155"/>
                <a:gd name="T84" fmla="*/ 804 w 1158"/>
                <a:gd name="T85" fmla="*/ 1110 h 1155"/>
                <a:gd name="T86" fmla="*/ 696 w 1158"/>
                <a:gd name="T87" fmla="*/ 1144 h 1155"/>
                <a:gd name="T88" fmla="*/ 579 w 1158"/>
                <a:gd name="T89" fmla="*/ 1155 h 1155"/>
                <a:gd name="T90" fmla="*/ 463 w 1158"/>
                <a:gd name="T91" fmla="*/ 1144 h 1155"/>
                <a:gd name="T92" fmla="*/ 353 w 1158"/>
                <a:gd name="T93" fmla="*/ 1110 h 1155"/>
                <a:gd name="T94" fmla="*/ 256 w 1158"/>
                <a:gd name="T95" fmla="*/ 1057 h 1155"/>
                <a:gd name="T96" fmla="*/ 170 w 1158"/>
                <a:gd name="T97" fmla="*/ 986 h 1155"/>
                <a:gd name="T98" fmla="*/ 99 w 1158"/>
                <a:gd name="T99" fmla="*/ 900 h 1155"/>
                <a:gd name="T100" fmla="*/ 46 w 1158"/>
                <a:gd name="T101" fmla="*/ 802 h 1155"/>
                <a:gd name="T102" fmla="*/ 12 w 1158"/>
                <a:gd name="T103" fmla="*/ 694 h 1155"/>
                <a:gd name="T104" fmla="*/ 0 w 1158"/>
                <a:gd name="T105" fmla="*/ 578 h 1155"/>
                <a:gd name="T106" fmla="*/ 12 w 1158"/>
                <a:gd name="T107" fmla="*/ 461 h 1155"/>
                <a:gd name="T108" fmla="*/ 46 w 1158"/>
                <a:gd name="T109" fmla="*/ 353 h 1155"/>
                <a:gd name="T110" fmla="*/ 99 w 1158"/>
                <a:gd name="T111" fmla="*/ 255 h 1155"/>
                <a:gd name="T112" fmla="*/ 170 w 1158"/>
                <a:gd name="T113" fmla="*/ 169 h 1155"/>
                <a:gd name="T114" fmla="*/ 256 w 1158"/>
                <a:gd name="T115" fmla="*/ 98 h 1155"/>
                <a:gd name="T116" fmla="*/ 354 w 1158"/>
                <a:gd name="T117" fmla="*/ 46 h 1155"/>
                <a:gd name="T118" fmla="*/ 463 w 1158"/>
                <a:gd name="T119" fmla="*/ 12 h 1155"/>
                <a:gd name="T120" fmla="*/ 579 w 1158"/>
                <a:gd name="T121" fmla="*/ 0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8" h="1155">
                  <a:moveTo>
                    <a:pt x="579" y="141"/>
                  </a:moveTo>
                  <a:lnTo>
                    <a:pt x="528" y="144"/>
                  </a:lnTo>
                  <a:lnTo>
                    <a:pt x="479" y="152"/>
                  </a:lnTo>
                  <a:lnTo>
                    <a:pt x="432" y="166"/>
                  </a:lnTo>
                  <a:lnTo>
                    <a:pt x="386" y="185"/>
                  </a:lnTo>
                  <a:lnTo>
                    <a:pt x="344" y="208"/>
                  </a:lnTo>
                  <a:lnTo>
                    <a:pt x="305" y="237"/>
                  </a:lnTo>
                  <a:lnTo>
                    <a:pt x="270" y="269"/>
                  </a:lnTo>
                  <a:lnTo>
                    <a:pt x="237" y="305"/>
                  </a:lnTo>
                  <a:lnTo>
                    <a:pt x="209" y="344"/>
                  </a:lnTo>
                  <a:lnTo>
                    <a:pt x="185" y="386"/>
                  </a:lnTo>
                  <a:lnTo>
                    <a:pt x="167" y="431"/>
                  </a:lnTo>
                  <a:lnTo>
                    <a:pt x="152" y="478"/>
                  </a:lnTo>
                  <a:lnTo>
                    <a:pt x="143" y="527"/>
                  </a:lnTo>
                  <a:lnTo>
                    <a:pt x="140" y="578"/>
                  </a:lnTo>
                  <a:lnTo>
                    <a:pt x="143" y="628"/>
                  </a:lnTo>
                  <a:lnTo>
                    <a:pt x="152" y="678"/>
                  </a:lnTo>
                  <a:lnTo>
                    <a:pt x="167" y="725"/>
                  </a:lnTo>
                  <a:lnTo>
                    <a:pt x="185" y="770"/>
                  </a:lnTo>
                  <a:lnTo>
                    <a:pt x="209" y="813"/>
                  </a:lnTo>
                  <a:lnTo>
                    <a:pt x="237" y="852"/>
                  </a:lnTo>
                  <a:lnTo>
                    <a:pt x="270" y="887"/>
                  </a:lnTo>
                  <a:lnTo>
                    <a:pt x="305" y="919"/>
                  </a:lnTo>
                  <a:lnTo>
                    <a:pt x="344" y="947"/>
                  </a:lnTo>
                  <a:lnTo>
                    <a:pt x="386" y="970"/>
                  </a:lnTo>
                  <a:lnTo>
                    <a:pt x="432" y="989"/>
                  </a:lnTo>
                  <a:lnTo>
                    <a:pt x="479" y="1004"/>
                  </a:lnTo>
                  <a:lnTo>
                    <a:pt x="528" y="1012"/>
                  </a:lnTo>
                  <a:lnTo>
                    <a:pt x="579" y="1016"/>
                  </a:lnTo>
                  <a:lnTo>
                    <a:pt x="630" y="1012"/>
                  </a:lnTo>
                  <a:lnTo>
                    <a:pt x="679" y="1004"/>
                  </a:lnTo>
                  <a:lnTo>
                    <a:pt x="727" y="989"/>
                  </a:lnTo>
                  <a:lnTo>
                    <a:pt x="771" y="970"/>
                  </a:lnTo>
                  <a:lnTo>
                    <a:pt x="814" y="947"/>
                  </a:lnTo>
                  <a:lnTo>
                    <a:pt x="853" y="919"/>
                  </a:lnTo>
                  <a:lnTo>
                    <a:pt x="889" y="887"/>
                  </a:lnTo>
                  <a:lnTo>
                    <a:pt x="921" y="852"/>
                  </a:lnTo>
                  <a:lnTo>
                    <a:pt x="949" y="813"/>
                  </a:lnTo>
                  <a:lnTo>
                    <a:pt x="973" y="770"/>
                  </a:lnTo>
                  <a:lnTo>
                    <a:pt x="992" y="725"/>
                  </a:lnTo>
                  <a:lnTo>
                    <a:pt x="1005" y="678"/>
                  </a:lnTo>
                  <a:lnTo>
                    <a:pt x="1014" y="628"/>
                  </a:lnTo>
                  <a:lnTo>
                    <a:pt x="1017" y="578"/>
                  </a:lnTo>
                  <a:lnTo>
                    <a:pt x="1014" y="527"/>
                  </a:lnTo>
                  <a:lnTo>
                    <a:pt x="1005" y="478"/>
                  </a:lnTo>
                  <a:lnTo>
                    <a:pt x="992" y="431"/>
                  </a:lnTo>
                  <a:lnTo>
                    <a:pt x="973" y="386"/>
                  </a:lnTo>
                  <a:lnTo>
                    <a:pt x="949" y="344"/>
                  </a:lnTo>
                  <a:lnTo>
                    <a:pt x="921" y="305"/>
                  </a:lnTo>
                  <a:lnTo>
                    <a:pt x="889" y="269"/>
                  </a:lnTo>
                  <a:lnTo>
                    <a:pt x="853" y="237"/>
                  </a:lnTo>
                  <a:lnTo>
                    <a:pt x="814" y="208"/>
                  </a:lnTo>
                  <a:lnTo>
                    <a:pt x="771" y="185"/>
                  </a:lnTo>
                  <a:lnTo>
                    <a:pt x="727" y="166"/>
                  </a:lnTo>
                  <a:lnTo>
                    <a:pt x="679" y="152"/>
                  </a:lnTo>
                  <a:lnTo>
                    <a:pt x="630" y="144"/>
                  </a:lnTo>
                  <a:lnTo>
                    <a:pt x="579" y="141"/>
                  </a:lnTo>
                  <a:close/>
                  <a:moveTo>
                    <a:pt x="579" y="0"/>
                  </a:moveTo>
                  <a:lnTo>
                    <a:pt x="639" y="3"/>
                  </a:lnTo>
                  <a:lnTo>
                    <a:pt x="696" y="12"/>
                  </a:lnTo>
                  <a:lnTo>
                    <a:pt x="751" y="27"/>
                  </a:lnTo>
                  <a:lnTo>
                    <a:pt x="804" y="46"/>
                  </a:lnTo>
                  <a:lnTo>
                    <a:pt x="855" y="70"/>
                  </a:lnTo>
                  <a:lnTo>
                    <a:pt x="903" y="100"/>
                  </a:lnTo>
                  <a:lnTo>
                    <a:pt x="947" y="132"/>
                  </a:lnTo>
                  <a:lnTo>
                    <a:pt x="989" y="169"/>
                  </a:lnTo>
                  <a:lnTo>
                    <a:pt x="1026" y="211"/>
                  </a:lnTo>
                  <a:lnTo>
                    <a:pt x="1060" y="255"/>
                  </a:lnTo>
                  <a:lnTo>
                    <a:pt x="1088" y="303"/>
                  </a:lnTo>
                  <a:lnTo>
                    <a:pt x="1113" y="353"/>
                  </a:lnTo>
                  <a:lnTo>
                    <a:pt x="1132" y="406"/>
                  </a:lnTo>
                  <a:lnTo>
                    <a:pt x="1146" y="461"/>
                  </a:lnTo>
                  <a:lnTo>
                    <a:pt x="1155" y="518"/>
                  </a:lnTo>
                  <a:lnTo>
                    <a:pt x="1158" y="578"/>
                  </a:lnTo>
                  <a:lnTo>
                    <a:pt x="1155" y="637"/>
                  </a:lnTo>
                  <a:lnTo>
                    <a:pt x="1146" y="694"/>
                  </a:lnTo>
                  <a:lnTo>
                    <a:pt x="1132" y="750"/>
                  </a:lnTo>
                  <a:lnTo>
                    <a:pt x="1113" y="803"/>
                  </a:lnTo>
                  <a:lnTo>
                    <a:pt x="1088" y="853"/>
                  </a:lnTo>
                  <a:lnTo>
                    <a:pt x="1058" y="900"/>
                  </a:lnTo>
                  <a:lnTo>
                    <a:pt x="1026" y="946"/>
                  </a:lnTo>
                  <a:lnTo>
                    <a:pt x="989" y="986"/>
                  </a:lnTo>
                  <a:lnTo>
                    <a:pt x="947" y="1024"/>
                  </a:lnTo>
                  <a:lnTo>
                    <a:pt x="903" y="1057"/>
                  </a:lnTo>
                  <a:lnTo>
                    <a:pt x="855" y="1085"/>
                  </a:lnTo>
                  <a:lnTo>
                    <a:pt x="804" y="1110"/>
                  </a:lnTo>
                  <a:lnTo>
                    <a:pt x="751" y="1130"/>
                  </a:lnTo>
                  <a:lnTo>
                    <a:pt x="696" y="1144"/>
                  </a:lnTo>
                  <a:lnTo>
                    <a:pt x="639" y="1152"/>
                  </a:lnTo>
                  <a:lnTo>
                    <a:pt x="579" y="1155"/>
                  </a:lnTo>
                  <a:lnTo>
                    <a:pt x="520" y="1152"/>
                  </a:lnTo>
                  <a:lnTo>
                    <a:pt x="463" y="1144"/>
                  </a:lnTo>
                  <a:lnTo>
                    <a:pt x="406" y="1130"/>
                  </a:lnTo>
                  <a:lnTo>
                    <a:pt x="353" y="1110"/>
                  </a:lnTo>
                  <a:lnTo>
                    <a:pt x="304" y="1085"/>
                  </a:lnTo>
                  <a:lnTo>
                    <a:pt x="256" y="1057"/>
                  </a:lnTo>
                  <a:lnTo>
                    <a:pt x="210" y="1023"/>
                  </a:lnTo>
                  <a:lnTo>
                    <a:pt x="170" y="986"/>
                  </a:lnTo>
                  <a:lnTo>
                    <a:pt x="132" y="945"/>
                  </a:lnTo>
                  <a:lnTo>
                    <a:pt x="99" y="900"/>
                  </a:lnTo>
                  <a:lnTo>
                    <a:pt x="70" y="853"/>
                  </a:lnTo>
                  <a:lnTo>
                    <a:pt x="46" y="802"/>
                  </a:lnTo>
                  <a:lnTo>
                    <a:pt x="26" y="749"/>
                  </a:lnTo>
                  <a:lnTo>
                    <a:pt x="12" y="694"/>
                  </a:lnTo>
                  <a:lnTo>
                    <a:pt x="3" y="637"/>
                  </a:lnTo>
                  <a:lnTo>
                    <a:pt x="0" y="578"/>
                  </a:lnTo>
                  <a:lnTo>
                    <a:pt x="3" y="518"/>
                  </a:lnTo>
                  <a:lnTo>
                    <a:pt x="12" y="461"/>
                  </a:lnTo>
                  <a:lnTo>
                    <a:pt x="26" y="406"/>
                  </a:lnTo>
                  <a:lnTo>
                    <a:pt x="46" y="353"/>
                  </a:lnTo>
                  <a:lnTo>
                    <a:pt x="70" y="303"/>
                  </a:lnTo>
                  <a:lnTo>
                    <a:pt x="99" y="255"/>
                  </a:lnTo>
                  <a:lnTo>
                    <a:pt x="133" y="211"/>
                  </a:lnTo>
                  <a:lnTo>
                    <a:pt x="170" y="169"/>
                  </a:lnTo>
                  <a:lnTo>
                    <a:pt x="211" y="132"/>
                  </a:lnTo>
                  <a:lnTo>
                    <a:pt x="256" y="98"/>
                  </a:lnTo>
                  <a:lnTo>
                    <a:pt x="304" y="70"/>
                  </a:lnTo>
                  <a:lnTo>
                    <a:pt x="354" y="46"/>
                  </a:lnTo>
                  <a:lnTo>
                    <a:pt x="407" y="27"/>
                  </a:lnTo>
                  <a:lnTo>
                    <a:pt x="463" y="12"/>
                  </a:lnTo>
                  <a:lnTo>
                    <a:pt x="520" y="3"/>
                  </a:lnTo>
                  <a:lnTo>
                    <a:pt x="5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281"/>
            <p:cNvSpPr>
              <a:spLocks noEditPoints="1"/>
            </p:cNvSpPr>
            <p:nvPr/>
          </p:nvSpPr>
          <p:spPr bwMode="auto">
            <a:xfrm>
              <a:off x="11123613" y="4235450"/>
              <a:ext cx="128587" cy="127000"/>
            </a:xfrm>
            <a:custGeom>
              <a:avLst/>
              <a:gdLst>
                <a:gd name="T0" fmla="*/ 364 w 807"/>
                <a:gd name="T1" fmla="*/ 143 h 806"/>
                <a:gd name="T2" fmla="*/ 293 w 807"/>
                <a:gd name="T3" fmla="*/ 164 h 806"/>
                <a:gd name="T4" fmla="*/ 230 w 807"/>
                <a:gd name="T5" fmla="*/ 205 h 806"/>
                <a:gd name="T6" fmla="*/ 182 w 807"/>
                <a:gd name="T7" fmla="*/ 260 h 806"/>
                <a:gd name="T8" fmla="*/ 152 w 807"/>
                <a:gd name="T9" fmla="*/ 327 h 806"/>
                <a:gd name="T10" fmla="*/ 140 w 807"/>
                <a:gd name="T11" fmla="*/ 402 h 806"/>
                <a:gd name="T12" fmla="*/ 152 w 807"/>
                <a:gd name="T13" fmla="*/ 479 h 806"/>
                <a:gd name="T14" fmla="*/ 182 w 807"/>
                <a:gd name="T15" fmla="*/ 545 h 806"/>
                <a:gd name="T16" fmla="*/ 230 w 807"/>
                <a:gd name="T17" fmla="*/ 600 h 806"/>
                <a:gd name="T18" fmla="*/ 293 w 807"/>
                <a:gd name="T19" fmla="*/ 640 h 806"/>
                <a:gd name="T20" fmla="*/ 364 w 807"/>
                <a:gd name="T21" fmla="*/ 663 h 806"/>
                <a:gd name="T22" fmla="*/ 442 w 807"/>
                <a:gd name="T23" fmla="*/ 663 h 806"/>
                <a:gd name="T24" fmla="*/ 513 w 807"/>
                <a:gd name="T25" fmla="*/ 640 h 806"/>
                <a:gd name="T26" fmla="*/ 576 w 807"/>
                <a:gd name="T27" fmla="*/ 600 h 806"/>
                <a:gd name="T28" fmla="*/ 623 w 807"/>
                <a:gd name="T29" fmla="*/ 545 h 806"/>
                <a:gd name="T30" fmla="*/ 654 w 807"/>
                <a:gd name="T31" fmla="*/ 479 h 806"/>
                <a:gd name="T32" fmla="*/ 666 w 807"/>
                <a:gd name="T33" fmla="*/ 402 h 806"/>
                <a:gd name="T34" fmla="*/ 654 w 807"/>
                <a:gd name="T35" fmla="*/ 327 h 806"/>
                <a:gd name="T36" fmla="*/ 623 w 807"/>
                <a:gd name="T37" fmla="*/ 260 h 806"/>
                <a:gd name="T38" fmla="*/ 576 w 807"/>
                <a:gd name="T39" fmla="*/ 205 h 806"/>
                <a:gd name="T40" fmla="*/ 513 w 807"/>
                <a:gd name="T41" fmla="*/ 164 h 806"/>
                <a:gd name="T42" fmla="*/ 442 w 807"/>
                <a:gd name="T43" fmla="*/ 143 h 806"/>
                <a:gd name="T44" fmla="*/ 404 w 807"/>
                <a:gd name="T45" fmla="*/ 0 h 806"/>
                <a:gd name="T46" fmla="*/ 502 w 807"/>
                <a:gd name="T47" fmla="*/ 12 h 806"/>
                <a:gd name="T48" fmla="*/ 593 w 807"/>
                <a:gd name="T49" fmla="*/ 47 h 806"/>
                <a:gd name="T50" fmla="*/ 671 w 807"/>
                <a:gd name="T51" fmla="*/ 102 h 806"/>
                <a:gd name="T52" fmla="*/ 735 w 807"/>
                <a:gd name="T53" fmla="*/ 173 h 806"/>
                <a:gd name="T54" fmla="*/ 780 w 807"/>
                <a:gd name="T55" fmla="*/ 258 h 806"/>
                <a:gd name="T56" fmla="*/ 804 w 807"/>
                <a:gd name="T57" fmla="*/ 353 h 806"/>
                <a:gd name="T58" fmla="*/ 804 w 807"/>
                <a:gd name="T59" fmla="*/ 453 h 806"/>
                <a:gd name="T60" fmla="*/ 780 w 807"/>
                <a:gd name="T61" fmla="*/ 548 h 806"/>
                <a:gd name="T62" fmla="*/ 735 w 807"/>
                <a:gd name="T63" fmla="*/ 633 h 806"/>
                <a:gd name="T64" fmla="*/ 671 w 807"/>
                <a:gd name="T65" fmla="*/ 704 h 806"/>
                <a:gd name="T66" fmla="*/ 593 w 807"/>
                <a:gd name="T67" fmla="*/ 758 h 806"/>
                <a:gd name="T68" fmla="*/ 502 w 807"/>
                <a:gd name="T69" fmla="*/ 793 h 806"/>
                <a:gd name="T70" fmla="*/ 404 w 807"/>
                <a:gd name="T71" fmla="*/ 806 h 806"/>
                <a:gd name="T72" fmla="*/ 304 w 807"/>
                <a:gd name="T73" fmla="*/ 793 h 806"/>
                <a:gd name="T74" fmla="*/ 214 w 807"/>
                <a:gd name="T75" fmla="*/ 758 h 806"/>
                <a:gd name="T76" fmla="*/ 136 w 807"/>
                <a:gd name="T77" fmla="*/ 704 h 806"/>
                <a:gd name="T78" fmla="*/ 72 w 807"/>
                <a:gd name="T79" fmla="*/ 633 h 806"/>
                <a:gd name="T80" fmla="*/ 27 w 807"/>
                <a:gd name="T81" fmla="*/ 548 h 806"/>
                <a:gd name="T82" fmla="*/ 3 w 807"/>
                <a:gd name="T83" fmla="*/ 453 h 806"/>
                <a:gd name="T84" fmla="*/ 3 w 807"/>
                <a:gd name="T85" fmla="*/ 353 h 806"/>
                <a:gd name="T86" fmla="*/ 27 w 807"/>
                <a:gd name="T87" fmla="*/ 258 h 806"/>
                <a:gd name="T88" fmla="*/ 72 w 807"/>
                <a:gd name="T89" fmla="*/ 173 h 806"/>
                <a:gd name="T90" fmla="*/ 136 w 807"/>
                <a:gd name="T91" fmla="*/ 102 h 806"/>
                <a:gd name="T92" fmla="*/ 214 w 807"/>
                <a:gd name="T93" fmla="*/ 47 h 806"/>
                <a:gd name="T94" fmla="*/ 304 w 807"/>
                <a:gd name="T95" fmla="*/ 12 h 806"/>
                <a:gd name="T96" fmla="*/ 404 w 807"/>
                <a:gd name="T97" fmla="*/ 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07" h="806">
                  <a:moveTo>
                    <a:pt x="403" y="140"/>
                  </a:moveTo>
                  <a:lnTo>
                    <a:pt x="364" y="143"/>
                  </a:lnTo>
                  <a:lnTo>
                    <a:pt x="326" y="152"/>
                  </a:lnTo>
                  <a:lnTo>
                    <a:pt x="293" y="164"/>
                  </a:lnTo>
                  <a:lnTo>
                    <a:pt x="260" y="182"/>
                  </a:lnTo>
                  <a:lnTo>
                    <a:pt x="230" y="205"/>
                  </a:lnTo>
                  <a:lnTo>
                    <a:pt x="205" y="231"/>
                  </a:lnTo>
                  <a:lnTo>
                    <a:pt x="182" y="260"/>
                  </a:lnTo>
                  <a:lnTo>
                    <a:pt x="164" y="292"/>
                  </a:lnTo>
                  <a:lnTo>
                    <a:pt x="152" y="327"/>
                  </a:lnTo>
                  <a:lnTo>
                    <a:pt x="143" y="364"/>
                  </a:lnTo>
                  <a:lnTo>
                    <a:pt x="140" y="402"/>
                  </a:lnTo>
                  <a:lnTo>
                    <a:pt x="143" y="442"/>
                  </a:lnTo>
                  <a:lnTo>
                    <a:pt x="152" y="479"/>
                  </a:lnTo>
                  <a:lnTo>
                    <a:pt x="164" y="514"/>
                  </a:lnTo>
                  <a:lnTo>
                    <a:pt x="182" y="545"/>
                  </a:lnTo>
                  <a:lnTo>
                    <a:pt x="205" y="575"/>
                  </a:lnTo>
                  <a:lnTo>
                    <a:pt x="230" y="600"/>
                  </a:lnTo>
                  <a:lnTo>
                    <a:pt x="260" y="623"/>
                  </a:lnTo>
                  <a:lnTo>
                    <a:pt x="293" y="640"/>
                  </a:lnTo>
                  <a:lnTo>
                    <a:pt x="326" y="654"/>
                  </a:lnTo>
                  <a:lnTo>
                    <a:pt x="364" y="663"/>
                  </a:lnTo>
                  <a:lnTo>
                    <a:pt x="403" y="665"/>
                  </a:lnTo>
                  <a:lnTo>
                    <a:pt x="442" y="663"/>
                  </a:lnTo>
                  <a:lnTo>
                    <a:pt x="478" y="654"/>
                  </a:lnTo>
                  <a:lnTo>
                    <a:pt x="513" y="640"/>
                  </a:lnTo>
                  <a:lnTo>
                    <a:pt x="546" y="623"/>
                  </a:lnTo>
                  <a:lnTo>
                    <a:pt x="576" y="600"/>
                  </a:lnTo>
                  <a:lnTo>
                    <a:pt x="601" y="575"/>
                  </a:lnTo>
                  <a:lnTo>
                    <a:pt x="623" y="545"/>
                  </a:lnTo>
                  <a:lnTo>
                    <a:pt x="641" y="514"/>
                  </a:lnTo>
                  <a:lnTo>
                    <a:pt x="654" y="479"/>
                  </a:lnTo>
                  <a:lnTo>
                    <a:pt x="663" y="442"/>
                  </a:lnTo>
                  <a:lnTo>
                    <a:pt x="666" y="402"/>
                  </a:lnTo>
                  <a:lnTo>
                    <a:pt x="663" y="364"/>
                  </a:lnTo>
                  <a:lnTo>
                    <a:pt x="654" y="327"/>
                  </a:lnTo>
                  <a:lnTo>
                    <a:pt x="641" y="292"/>
                  </a:lnTo>
                  <a:lnTo>
                    <a:pt x="623" y="260"/>
                  </a:lnTo>
                  <a:lnTo>
                    <a:pt x="601" y="231"/>
                  </a:lnTo>
                  <a:lnTo>
                    <a:pt x="576" y="205"/>
                  </a:lnTo>
                  <a:lnTo>
                    <a:pt x="546" y="182"/>
                  </a:lnTo>
                  <a:lnTo>
                    <a:pt x="513" y="164"/>
                  </a:lnTo>
                  <a:lnTo>
                    <a:pt x="478" y="152"/>
                  </a:lnTo>
                  <a:lnTo>
                    <a:pt x="442" y="143"/>
                  </a:lnTo>
                  <a:lnTo>
                    <a:pt x="403" y="140"/>
                  </a:lnTo>
                  <a:close/>
                  <a:moveTo>
                    <a:pt x="404" y="0"/>
                  </a:moveTo>
                  <a:lnTo>
                    <a:pt x="454" y="4"/>
                  </a:lnTo>
                  <a:lnTo>
                    <a:pt x="502" y="12"/>
                  </a:lnTo>
                  <a:lnTo>
                    <a:pt x="549" y="27"/>
                  </a:lnTo>
                  <a:lnTo>
                    <a:pt x="593" y="47"/>
                  </a:lnTo>
                  <a:lnTo>
                    <a:pt x="634" y="72"/>
                  </a:lnTo>
                  <a:lnTo>
                    <a:pt x="671" y="102"/>
                  </a:lnTo>
                  <a:lnTo>
                    <a:pt x="705" y="136"/>
                  </a:lnTo>
                  <a:lnTo>
                    <a:pt x="735" y="173"/>
                  </a:lnTo>
                  <a:lnTo>
                    <a:pt x="760" y="214"/>
                  </a:lnTo>
                  <a:lnTo>
                    <a:pt x="780" y="258"/>
                  </a:lnTo>
                  <a:lnTo>
                    <a:pt x="795" y="304"/>
                  </a:lnTo>
                  <a:lnTo>
                    <a:pt x="804" y="353"/>
                  </a:lnTo>
                  <a:lnTo>
                    <a:pt x="807" y="402"/>
                  </a:lnTo>
                  <a:lnTo>
                    <a:pt x="804" y="453"/>
                  </a:lnTo>
                  <a:lnTo>
                    <a:pt x="795" y="502"/>
                  </a:lnTo>
                  <a:lnTo>
                    <a:pt x="780" y="548"/>
                  </a:lnTo>
                  <a:lnTo>
                    <a:pt x="760" y="592"/>
                  </a:lnTo>
                  <a:lnTo>
                    <a:pt x="735" y="633"/>
                  </a:lnTo>
                  <a:lnTo>
                    <a:pt x="705" y="670"/>
                  </a:lnTo>
                  <a:lnTo>
                    <a:pt x="671" y="704"/>
                  </a:lnTo>
                  <a:lnTo>
                    <a:pt x="634" y="734"/>
                  </a:lnTo>
                  <a:lnTo>
                    <a:pt x="593" y="758"/>
                  </a:lnTo>
                  <a:lnTo>
                    <a:pt x="549" y="778"/>
                  </a:lnTo>
                  <a:lnTo>
                    <a:pt x="502" y="793"/>
                  </a:lnTo>
                  <a:lnTo>
                    <a:pt x="454" y="802"/>
                  </a:lnTo>
                  <a:lnTo>
                    <a:pt x="404" y="806"/>
                  </a:lnTo>
                  <a:lnTo>
                    <a:pt x="353" y="802"/>
                  </a:lnTo>
                  <a:lnTo>
                    <a:pt x="304" y="793"/>
                  </a:lnTo>
                  <a:lnTo>
                    <a:pt x="258" y="778"/>
                  </a:lnTo>
                  <a:lnTo>
                    <a:pt x="214" y="758"/>
                  </a:lnTo>
                  <a:lnTo>
                    <a:pt x="173" y="734"/>
                  </a:lnTo>
                  <a:lnTo>
                    <a:pt x="136" y="704"/>
                  </a:lnTo>
                  <a:lnTo>
                    <a:pt x="102" y="670"/>
                  </a:lnTo>
                  <a:lnTo>
                    <a:pt x="72" y="633"/>
                  </a:lnTo>
                  <a:lnTo>
                    <a:pt x="48" y="592"/>
                  </a:lnTo>
                  <a:lnTo>
                    <a:pt x="27" y="548"/>
                  </a:lnTo>
                  <a:lnTo>
                    <a:pt x="13" y="502"/>
                  </a:lnTo>
                  <a:lnTo>
                    <a:pt x="3" y="453"/>
                  </a:lnTo>
                  <a:lnTo>
                    <a:pt x="0" y="402"/>
                  </a:lnTo>
                  <a:lnTo>
                    <a:pt x="3" y="353"/>
                  </a:lnTo>
                  <a:lnTo>
                    <a:pt x="13" y="304"/>
                  </a:lnTo>
                  <a:lnTo>
                    <a:pt x="27" y="258"/>
                  </a:lnTo>
                  <a:lnTo>
                    <a:pt x="48" y="214"/>
                  </a:lnTo>
                  <a:lnTo>
                    <a:pt x="72" y="173"/>
                  </a:lnTo>
                  <a:lnTo>
                    <a:pt x="102" y="136"/>
                  </a:lnTo>
                  <a:lnTo>
                    <a:pt x="136" y="102"/>
                  </a:lnTo>
                  <a:lnTo>
                    <a:pt x="173" y="72"/>
                  </a:lnTo>
                  <a:lnTo>
                    <a:pt x="214" y="47"/>
                  </a:lnTo>
                  <a:lnTo>
                    <a:pt x="258" y="27"/>
                  </a:lnTo>
                  <a:lnTo>
                    <a:pt x="304" y="12"/>
                  </a:lnTo>
                  <a:lnTo>
                    <a:pt x="353" y="4"/>
                  </a:lnTo>
                  <a:lnTo>
                    <a:pt x="40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7535159" y="4967924"/>
            <a:ext cx="583842" cy="545473"/>
            <a:chOff x="3521075" y="5022850"/>
            <a:chExt cx="555625" cy="519113"/>
          </a:xfrm>
          <a:solidFill>
            <a:schemeClr val="bg1"/>
          </a:solidFill>
        </p:grpSpPr>
        <p:sp>
          <p:nvSpPr>
            <p:cNvPr id="30" name="Freeform 454"/>
            <p:cNvSpPr>
              <a:spLocks noEditPoints="1"/>
            </p:cNvSpPr>
            <p:nvPr/>
          </p:nvSpPr>
          <p:spPr bwMode="auto">
            <a:xfrm>
              <a:off x="3521075" y="5022850"/>
              <a:ext cx="498475" cy="481013"/>
            </a:xfrm>
            <a:custGeom>
              <a:avLst/>
              <a:gdLst>
                <a:gd name="T0" fmla="*/ 151 w 3145"/>
                <a:gd name="T1" fmla="*/ 1322 h 3028"/>
                <a:gd name="T2" fmla="*/ 143 w 3145"/>
                <a:gd name="T3" fmla="*/ 2772 h 3028"/>
                <a:gd name="T4" fmla="*/ 189 w 3145"/>
                <a:gd name="T5" fmla="*/ 2805 h 3028"/>
                <a:gd name="T6" fmla="*/ 660 w 3145"/>
                <a:gd name="T7" fmla="*/ 2786 h 3028"/>
                <a:gd name="T8" fmla="*/ 667 w 3145"/>
                <a:gd name="T9" fmla="*/ 1335 h 3028"/>
                <a:gd name="T10" fmla="*/ 623 w 3145"/>
                <a:gd name="T11" fmla="*/ 1302 h 3028"/>
                <a:gd name="T12" fmla="*/ 1662 w 3145"/>
                <a:gd name="T13" fmla="*/ 6 h 3028"/>
                <a:gd name="T14" fmla="*/ 1812 w 3145"/>
                <a:gd name="T15" fmla="*/ 57 h 3028"/>
                <a:gd name="T16" fmla="*/ 1937 w 3145"/>
                <a:gd name="T17" fmla="*/ 174 h 3028"/>
                <a:gd name="T18" fmla="*/ 2008 w 3145"/>
                <a:gd name="T19" fmla="*/ 348 h 3028"/>
                <a:gd name="T20" fmla="*/ 2024 w 3145"/>
                <a:gd name="T21" fmla="*/ 1013 h 3028"/>
                <a:gd name="T22" fmla="*/ 2870 w 3145"/>
                <a:gd name="T23" fmla="*/ 1043 h 3028"/>
                <a:gd name="T24" fmla="*/ 3036 w 3145"/>
                <a:gd name="T25" fmla="*/ 1158 h 3028"/>
                <a:gd name="T26" fmla="*/ 3132 w 3145"/>
                <a:gd name="T27" fmla="*/ 1338 h 3028"/>
                <a:gd name="T28" fmla="*/ 3145 w 3145"/>
                <a:gd name="T29" fmla="*/ 1463 h 3028"/>
                <a:gd name="T30" fmla="*/ 3116 w 3145"/>
                <a:gd name="T31" fmla="*/ 1576 h 3028"/>
                <a:gd name="T32" fmla="*/ 3058 w 3145"/>
                <a:gd name="T33" fmla="*/ 1599 h 3028"/>
                <a:gd name="T34" fmla="*/ 3006 w 3145"/>
                <a:gd name="T35" fmla="*/ 1570 h 3028"/>
                <a:gd name="T36" fmla="*/ 3004 w 3145"/>
                <a:gd name="T37" fmla="*/ 1453 h 3028"/>
                <a:gd name="T38" fmla="*/ 2977 w 3145"/>
                <a:gd name="T39" fmla="*/ 1322 h 3028"/>
                <a:gd name="T40" fmla="*/ 2872 w 3145"/>
                <a:gd name="T41" fmla="*/ 1202 h 3028"/>
                <a:gd name="T42" fmla="*/ 2714 w 3145"/>
                <a:gd name="T43" fmla="*/ 1155 h 3028"/>
                <a:gd name="T44" fmla="*/ 1904 w 3145"/>
                <a:gd name="T45" fmla="*/ 1134 h 3028"/>
                <a:gd name="T46" fmla="*/ 1884 w 3145"/>
                <a:gd name="T47" fmla="*/ 517 h 3028"/>
                <a:gd name="T48" fmla="*/ 1853 w 3145"/>
                <a:gd name="T49" fmla="*/ 318 h 3028"/>
                <a:gd name="T50" fmla="*/ 1764 w 3145"/>
                <a:gd name="T51" fmla="*/ 193 h 3028"/>
                <a:gd name="T52" fmla="*/ 1635 w 3145"/>
                <a:gd name="T53" fmla="*/ 144 h 3028"/>
                <a:gd name="T54" fmla="*/ 1511 w 3145"/>
                <a:gd name="T55" fmla="*/ 145 h 3028"/>
                <a:gd name="T56" fmla="*/ 1477 w 3145"/>
                <a:gd name="T57" fmla="*/ 754 h 3028"/>
                <a:gd name="T58" fmla="*/ 1404 w 3145"/>
                <a:gd name="T59" fmla="*/ 948 h 3028"/>
                <a:gd name="T60" fmla="*/ 1283 w 3145"/>
                <a:gd name="T61" fmla="*/ 1104 h 3028"/>
                <a:gd name="T62" fmla="*/ 1135 w 3145"/>
                <a:gd name="T63" fmla="*/ 1226 h 3028"/>
                <a:gd name="T64" fmla="*/ 986 w 3145"/>
                <a:gd name="T65" fmla="*/ 1315 h 3028"/>
                <a:gd name="T66" fmla="*/ 858 w 3145"/>
                <a:gd name="T67" fmla="*/ 1373 h 3028"/>
                <a:gd name="T68" fmla="*/ 814 w 3145"/>
                <a:gd name="T69" fmla="*/ 2640 h 3028"/>
                <a:gd name="T70" fmla="*/ 882 w 3145"/>
                <a:gd name="T71" fmla="*/ 2788 h 3028"/>
                <a:gd name="T72" fmla="*/ 1017 w 3145"/>
                <a:gd name="T73" fmla="*/ 2875 h 3028"/>
                <a:gd name="T74" fmla="*/ 1982 w 3145"/>
                <a:gd name="T75" fmla="*/ 2889 h 3028"/>
                <a:gd name="T76" fmla="*/ 2032 w 3145"/>
                <a:gd name="T77" fmla="*/ 2939 h 3028"/>
                <a:gd name="T78" fmla="*/ 2014 w 3145"/>
                <a:gd name="T79" fmla="*/ 3007 h 3028"/>
                <a:gd name="T80" fmla="*/ 1101 w 3145"/>
                <a:gd name="T81" fmla="*/ 3028 h 3028"/>
                <a:gd name="T82" fmla="*/ 916 w 3145"/>
                <a:gd name="T83" fmla="*/ 2986 h 3028"/>
                <a:gd name="T84" fmla="*/ 770 w 3145"/>
                <a:gd name="T85" fmla="*/ 2874 h 3028"/>
                <a:gd name="T86" fmla="*/ 680 w 3145"/>
                <a:gd name="T87" fmla="*/ 2936 h 3028"/>
                <a:gd name="T88" fmla="*/ 155 w 3145"/>
                <a:gd name="T89" fmla="*/ 2942 h 3028"/>
                <a:gd name="T90" fmla="*/ 44 w 3145"/>
                <a:gd name="T91" fmla="*/ 2879 h 3028"/>
                <a:gd name="T92" fmla="*/ 0 w 3145"/>
                <a:gd name="T93" fmla="*/ 2757 h 3028"/>
                <a:gd name="T94" fmla="*/ 25 w 3145"/>
                <a:gd name="T95" fmla="*/ 1255 h 3028"/>
                <a:gd name="T96" fmla="*/ 123 w 3145"/>
                <a:gd name="T97" fmla="*/ 1174 h 3028"/>
                <a:gd name="T98" fmla="*/ 656 w 3145"/>
                <a:gd name="T99" fmla="*/ 1165 h 3028"/>
                <a:gd name="T100" fmla="*/ 764 w 3145"/>
                <a:gd name="T101" fmla="*/ 1226 h 3028"/>
                <a:gd name="T102" fmla="*/ 864 w 3145"/>
                <a:gd name="T103" fmla="*/ 1217 h 3028"/>
                <a:gd name="T104" fmla="*/ 998 w 3145"/>
                <a:gd name="T105" fmla="*/ 1146 h 3028"/>
                <a:gd name="T106" fmla="*/ 1140 w 3145"/>
                <a:gd name="T107" fmla="*/ 1043 h 3028"/>
                <a:gd name="T108" fmla="*/ 1261 w 3145"/>
                <a:gd name="T109" fmla="*/ 907 h 3028"/>
                <a:gd name="T110" fmla="*/ 1336 w 3145"/>
                <a:gd name="T111" fmla="*/ 739 h 3028"/>
                <a:gd name="T112" fmla="*/ 1348 w 3145"/>
                <a:gd name="T113" fmla="*/ 74 h 3028"/>
                <a:gd name="T114" fmla="*/ 1395 w 3145"/>
                <a:gd name="T115" fmla="*/ 26 h 3028"/>
                <a:gd name="T116" fmla="*/ 1444 w 3145"/>
                <a:gd name="T117" fmla="*/ 14 h 3028"/>
                <a:gd name="T118" fmla="*/ 1555 w 3145"/>
                <a:gd name="T119" fmla="*/ 0 h 3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45" h="3028">
                  <a:moveTo>
                    <a:pt x="189" y="1302"/>
                  </a:moveTo>
                  <a:lnTo>
                    <a:pt x="174" y="1304"/>
                  </a:lnTo>
                  <a:lnTo>
                    <a:pt x="160" y="1312"/>
                  </a:lnTo>
                  <a:lnTo>
                    <a:pt x="151" y="1322"/>
                  </a:lnTo>
                  <a:lnTo>
                    <a:pt x="143" y="1335"/>
                  </a:lnTo>
                  <a:lnTo>
                    <a:pt x="141" y="1350"/>
                  </a:lnTo>
                  <a:lnTo>
                    <a:pt x="141" y="2757"/>
                  </a:lnTo>
                  <a:lnTo>
                    <a:pt x="143" y="2772"/>
                  </a:lnTo>
                  <a:lnTo>
                    <a:pt x="151" y="2786"/>
                  </a:lnTo>
                  <a:lnTo>
                    <a:pt x="160" y="2795"/>
                  </a:lnTo>
                  <a:lnTo>
                    <a:pt x="174" y="2803"/>
                  </a:lnTo>
                  <a:lnTo>
                    <a:pt x="189" y="2805"/>
                  </a:lnTo>
                  <a:lnTo>
                    <a:pt x="622" y="2805"/>
                  </a:lnTo>
                  <a:lnTo>
                    <a:pt x="636" y="2803"/>
                  </a:lnTo>
                  <a:lnTo>
                    <a:pt x="650" y="2795"/>
                  </a:lnTo>
                  <a:lnTo>
                    <a:pt x="660" y="2786"/>
                  </a:lnTo>
                  <a:lnTo>
                    <a:pt x="667" y="2772"/>
                  </a:lnTo>
                  <a:lnTo>
                    <a:pt x="669" y="2757"/>
                  </a:lnTo>
                  <a:lnTo>
                    <a:pt x="669" y="1350"/>
                  </a:lnTo>
                  <a:lnTo>
                    <a:pt x="667" y="1335"/>
                  </a:lnTo>
                  <a:lnTo>
                    <a:pt x="660" y="1322"/>
                  </a:lnTo>
                  <a:lnTo>
                    <a:pt x="650" y="1312"/>
                  </a:lnTo>
                  <a:lnTo>
                    <a:pt x="638" y="1304"/>
                  </a:lnTo>
                  <a:lnTo>
                    <a:pt x="623" y="1302"/>
                  </a:lnTo>
                  <a:lnTo>
                    <a:pt x="189" y="1302"/>
                  </a:lnTo>
                  <a:close/>
                  <a:moveTo>
                    <a:pt x="1589" y="0"/>
                  </a:moveTo>
                  <a:lnTo>
                    <a:pt x="1625" y="2"/>
                  </a:lnTo>
                  <a:lnTo>
                    <a:pt x="1662" y="6"/>
                  </a:lnTo>
                  <a:lnTo>
                    <a:pt x="1700" y="14"/>
                  </a:lnTo>
                  <a:lnTo>
                    <a:pt x="1738" y="24"/>
                  </a:lnTo>
                  <a:lnTo>
                    <a:pt x="1775" y="38"/>
                  </a:lnTo>
                  <a:lnTo>
                    <a:pt x="1812" y="57"/>
                  </a:lnTo>
                  <a:lnTo>
                    <a:pt x="1847" y="81"/>
                  </a:lnTo>
                  <a:lnTo>
                    <a:pt x="1881" y="108"/>
                  </a:lnTo>
                  <a:lnTo>
                    <a:pt x="1911" y="139"/>
                  </a:lnTo>
                  <a:lnTo>
                    <a:pt x="1937" y="174"/>
                  </a:lnTo>
                  <a:lnTo>
                    <a:pt x="1961" y="212"/>
                  </a:lnTo>
                  <a:lnTo>
                    <a:pt x="1980" y="254"/>
                  </a:lnTo>
                  <a:lnTo>
                    <a:pt x="1996" y="300"/>
                  </a:lnTo>
                  <a:lnTo>
                    <a:pt x="2008" y="348"/>
                  </a:lnTo>
                  <a:lnTo>
                    <a:pt x="2018" y="401"/>
                  </a:lnTo>
                  <a:lnTo>
                    <a:pt x="2023" y="457"/>
                  </a:lnTo>
                  <a:lnTo>
                    <a:pt x="2024" y="517"/>
                  </a:lnTo>
                  <a:lnTo>
                    <a:pt x="2024" y="1013"/>
                  </a:lnTo>
                  <a:lnTo>
                    <a:pt x="2714" y="1013"/>
                  </a:lnTo>
                  <a:lnTo>
                    <a:pt x="2768" y="1018"/>
                  </a:lnTo>
                  <a:lnTo>
                    <a:pt x="2820" y="1027"/>
                  </a:lnTo>
                  <a:lnTo>
                    <a:pt x="2870" y="1043"/>
                  </a:lnTo>
                  <a:lnTo>
                    <a:pt x="2916" y="1064"/>
                  </a:lnTo>
                  <a:lnTo>
                    <a:pt x="2960" y="1091"/>
                  </a:lnTo>
                  <a:lnTo>
                    <a:pt x="3000" y="1122"/>
                  </a:lnTo>
                  <a:lnTo>
                    <a:pt x="3036" y="1158"/>
                  </a:lnTo>
                  <a:lnTo>
                    <a:pt x="3067" y="1199"/>
                  </a:lnTo>
                  <a:lnTo>
                    <a:pt x="3095" y="1242"/>
                  </a:lnTo>
                  <a:lnTo>
                    <a:pt x="3116" y="1289"/>
                  </a:lnTo>
                  <a:lnTo>
                    <a:pt x="3132" y="1338"/>
                  </a:lnTo>
                  <a:lnTo>
                    <a:pt x="3141" y="1390"/>
                  </a:lnTo>
                  <a:lnTo>
                    <a:pt x="3145" y="1444"/>
                  </a:lnTo>
                  <a:lnTo>
                    <a:pt x="3145" y="1458"/>
                  </a:lnTo>
                  <a:lnTo>
                    <a:pt x="3145" y="1463"/>
                  </a:lnTo>
                  <a:lnTo>
                    <a:pt x="3145" y="1470"/>
                  </a:lnTo>
                  <a:lnTo>
                    <a:pt x="3133" y="1541"/>
                  </a:lnTo>
                  <a:lnTo>
                    <a:pt x="3126" y="1560"/>
                  </a:lnTo>
                  <a:lnTo>
                    <a:pt x="3116" y="1576"/>
                  </a:lnTo>
                  <a:lnTo>
                    <a:pt x="3101" y="1588"/>
                  </a:lnTo>
                  <a:lnTo>
                    <a:pt x="3083" y="1596"/>
                  </a:lnTo>
                  <a:lnTo>
                    <a:pt x="3063" y="1599"/>
                  </a:lnTo>
                  <a:lnTo>
                    <a:pt x="3058" y="1599"/>
                  </a:lnTo>
                  <a:lnTo>
                    <a:pt x="3052" y="1598"/>
                  </a:lnTo>
                  <a:lnTo>
                    <a:pt x="3033" y="1594"/>
                  </a:lnTo>
                  <a:lnTo>
                    <a:pt x="3018" y="1584"/>
                  </a:lnTo>
                  <a:lnTo>
                    <a:pt x="3006" y="1570"/>
                  </a:lnTo>
                  <a:lnTo>
                    <a:pt x="2997" y="1554"/>
                  </a:lnTo>
                  <a:lnTo>
                    <a:pt x="2993" y="1537"/>
                  </a:lnTo>
                  <a:lnTo>
                    <a:pt x="2994" y="1518"/>
                  </a:lnTo>
                  <a:lnTo>
                    <a:pt x="3004" y="1453"/>
                  </a:lnTo>
                  <a:lnTo>
                    <a:pt x="3004" y="1445"/>
                  </a:lnTo>
                  <a:lnTo>
                    <a:pt x="3001" y="1402"/>
                  </a:lnTo>
                  <a:lnTo>
                    <a:pt x="2992" y="1362"/>
                  </a:lnTo>
                  <a:lnTo>
                    <a:pt x="2977" y="1322"/>
                  </a:lnTo>
                  <a:lnTo>
                    <a:pt x="2957" y="1286"/>
                  </a:lnTo>
                  <a:lnTo>
                    <a:pt x="2932" y="1255"/>
                  </a:lnTo>
                  <a:lnTo>
                    <a:pt x="2904" y="1226"/>
                  </a:lnTo>
                  <a:lnTo>
                    <a:pt x="2872" y="1202"/>
                  </a:lnTo>
                  <a:lnTo>
                    <a:pt x="2836" y="1182"/>
                  </a:lnTo>
                  <a:lnTo>
                    <a:pt x="2798" y="1167"/>
                  </a:lnTo>
                  <a:lnTo>
                    <a:pt x="2756" y="1158"/>
                  </a:lnTo>
                  <a:lnTo>
                    <a:pt x="2714" y="1155"/>
                  </a:lnTo>
                  <a:lnTo>
                    <a:pt x="1954" y="1155"/>
                  </a:lnTo>
                  <a:lnTo>
                    <a:pt x="1935" y="1152"/>
                  </a:lnTo>
                  <a:lnTo>
                    <a:pt x="1918" y="1146"/>
                  </a:lnTo>
                  <a:lnTo>
                    <a:pt x="1904" y="1134"/>
                  </a:lnTo>
                  <a:lnTo>
                    <a:pt x="1894" y="1120"/>
                  </a:lnTo>
                  <a:lnTo>
                    <a:pt x="1886" y="1103"/>
                  </a:lnTo>
                  <a:lnTo>
                    <a:pt x="1884" y="1084"/>
                  </a:lnTo>
                  <a:lnTo>
                    <a:pt x="1884" y="517"/>
                  </a:lnTo>
                  <a:lnTo>
                    <a:pt x="1882" y="460"/>
                  </a:lnTo>
                  <a:lnTo>
                    <a:pt x="1877" y="408"/>
                  </a:lnTo>
                  <a:lnTo>
                    <a:pt x="1867" y="360"/>
                  </a:lnTo>
                  <a:lnTo>
                    <a:pt x="1853" y="318"/>
                  </a:lnTo>
                  <a:lnTo>
                    <a:pt x="1836" y="280"/>
                  </a:lnTo>
                  <a:lnTo>
                    <a:pt x="1816" y="246"/>
                  </a:lnTo>
                  <a:lnTo>
                    <a:pt x="1792" y="217"/>
                  </a:lnTo>
                  <a:lnTo>
                    <a:pt x="1764" y="193"/>
                  </a:lnTo>
                  <a:lnTo>
                    <a:pt x="1733" y="174"/>
                  </a:lnTo>
                  <a:lnTo>
                    <a:pt x="1702" y="160"/>
                  </a:lnTo>
                  <a:lnTo>
                    <a:pt x="1668" y="150"/>
                  </a:lnTo>
                  <a:lnTo>
                    <a:pt x="1635" y="144"/>
                  </a:lnTo>
                  <a:lnTo>
                    <a:pt x="1601" y="141"/>
                  </a:lnTo>
                  <a:lnTo>
                    <a:pt x="1569" y="141"/>
                  </a:lnTo>
                  <a:lnTo>
                    <a:pt x="1538" y="142"/>
                  </a:lnTo>
                  <a:lnTo>
                    <a:pt x="1511" y="145"/>
                  </a:lnTo>
                  <a:lnTo>
                    <a:pt x="1486" y="148"/>
                  </a:lnTo>
                  <a:lnTo>
                    <a:pt x="1486" y="642"/>
                  </a:lnTo>
                  <a:lnTo>
                    <a:pt x="1484" y="699"/>
                  </a:lnTo>
                  <a:lnTo>
                    <a:pt x="1477" y="754"/>
                  </a:lnTo>
                  <a:lnTo>
                    <a:pt x="1464" y="806"/>
                  </a:lnTo>
                  <a:lnTo>
                    <a:pt x="1448" y="856"/>
                  </a:lnTo>
                  <a:lnTo>
                    <a:pt x="1428" y="903"/>
                  </a:lnTo>
                  <a:lnTo>
                    <a:pt x="1404" y="948"/>
                  </a:lnTo>
                  <a:lnTo>
                    <a:pt x="1377" y="991"/>
                  </a:lnTo>
                  <a:lnTo>
                    <a:pt x="1348" y="1031"/>
                  </a:lnTo>
                  <a:lnTo>
                    <a:pt x="1317" y="1069"/>
                  </a:lnTo>
                  <a:lnTo>
                    <a:pt x="1283" y="1104"/>
                  </a:lnTo>
                  <a:lnTo>
                    <a:pt x="1247" y="1138"/>
                  </a:lnTo>
                  <a:lnTo>
                    <a:pt x="1210" y="1170"/>
                  </a:lnTo>
                  <a:lnTo>
                    <a:pt x="1173" y="1200"/>
                  </a:lnTo>
                  <a:lnTo>
                    <a:pt x="1135" y="1226"/>
                  </a:lnTo>
                  <a:lnTo>
                    <a:pt x="1097" y="1252"/>
                  </a:lnTo>
                  <a:lnTo>
                    <a:pt x="1059" y="1275"/>
                  </a:lnTo>
                  <a:lnTo>
                    <a:pt x="1022" y="1296"/>
                  </a:lnTo>
                  <a:lnTo>
                    <a:pt x="986" y="1315"/>
                  </a:lnTo>
                  <a:lnTo>
                    <a:pt x="951" y="1333"/>
                  </a:lnTo>
                  <a:lnTo>
                    <a:pt x="918" y="1348"/>
                  </a:lnTo>
                  <a:lnTo>
                    <a:pt x="887" y="1362"/>
                  </a:lnTo>
                  <a:lnTo>
                    <a:pt x="858" y="1373"/>
                  </a:lnTo>
                  <a:lnTo>
                    <a:pt x="833" y="1384"/>
                  </a:lnTo>
                  <a:lnTo>
                    <a:pt x="810" y="1391"/>
                  </a:lnTo>
                  <a:lnTo>
                    <a:pt x="810" y="2597"/>
                  </a:lnTo>
                  <a:lnTo>
                    <a:pt x="814" y="2640"/>
                  </a:lnTo>
                  <a:lnTo>
                    <a:pt x="823" y="2681"/>
                  </a:lnTo>
                  <a:lnTo>
                    <a:pt x="837" y="2719"/>
                  </a:lnTo>
                  <a:lnTo>
                    <a:pt x="857" y="2755"/>
                  </a:lnTo>
                  <a:lnTo>
                    <a:pt x="882" y="2788"/>
                  </a:lnTo>
                  <a:lnTo>
                    <a:pt x="910" y="2816"/>
                  </a:lnTo>
                  <a:lnTo>
                    <a:pt x="943" y="2841"/>
                  </a:lnTo>
                  <a:lnTo>
                    <a:pt x="979" y="2861"/>
                  </a:lnTo>
                  <a:lnTo>
                    <a:pt x="1017" y="2875"/>
                  </a:lnTo>
                  <a:lnTo>
                    <a:pt x="1059" y="2884"/>
                  </a:lnTo>
                  <a:lnTo>
                    <a:pt x="1101" y="2887"/>
                  </a:lnTo>
                  <a:lnTo>
                    <a:pt x="1964" y="2887"/>
                  </a:lnTo>
                  <a:lnTo>
                    <a:pt x="1982" y="2889"/>
                  </a:lnTo>
                  <a:lnTo>
                    <a:pt x="1999" y="2897"/>
                  </a:lnTo>
                  <a:lnTo>
                    <a:pt x="2014" y="2907"/>
                  </a:lnTo>
                  <a:lnTo>
                    <a:pt x="2024" y="2922"/>
                  </a:lnTo>
                  <a:lnTo>
                    <a:pt x="2032" y="2939"/>
                  </a:lnTo>
                  <a:lnTo>
                    <a:pt x="2034" y="2957"/>
                  </a:lnTo>
                  <a:lnTo>
                    <a:pt x="2032" y="2976"/>
                  </a:lnTo>
                  <a:lnTo>
                    <a:pt x="2024" y="2993"/>
                  </a:lnTo>
                  <a:lnTo>
                    <a:pt x="2014" y="3007"/>
                  </a:lnTo>
                  <a:lnTo>
                    <a:pt x="1999" y="3019"/>
                  </a:lnTo>
                  <a:lnTo>
                    <a:pt x="1982" y="3025"/>
                  </a:lnTo>
                  <a:lnTo>
                    <a:pt x="1964" y="3028"/>
                  </a:lnTo>
                  <a:lnTo>
                    <a:pt x="1101" y="3028"/>
                  </a:lnTo>
                  <a:lnTo>
                    <a:pt x="1052" y="3025"/>
                  </a:lnTo>
                  <a:lnTo>
                    <a:pt x="1005" y="3016"/>
                  </a:lnTo>
                  <a:lnTo>
                    <a:pt x="959" y="3004"/>
                  </a:lnTo>
                  <a:lnTo>
                    <a:pt x="916" y="2986"/>
                  </a:lnTo>
                  <a:lnTo>
                    <a:pt x="875" y="2964"/>
                  </a:lnTo>
                  <a:lnTo>
                    <a:pt x="837" y="2937"/>
                  </a:lnTo>
                  <a:lnTo>
                    <a:pt x="802" y="2906"/>
                  </a:lnTo>
                  <a:lnTo>
                    <a:pt x="770" y="2874"/>
                  </a:lnTo>
                  <a:lnTo>
                    <a:pt x="752" y="2894"/>
                  </a:lnTo>
                  <a:lnTo>
                    <a:pt x="731" y="2912"/>
                  </a:lnTo>
                  <a:lnTo>
                    <a:pt x="707" y="2925"/>
                  </a:lnTo>
                  <a:lnTo>
                    <a:pt x="680" y="2936"/>
                  </a:lnTo>
                  <a:lnTo>
                    <a:pt x="652" y="2943"/>
                  </a:lnTo>
                  <a:lnTo>
                    <a:pt x="623" y="2946"/>
                  </a:lnTo>
                  <a:lnTo>
                    <a:pt x="189" y="2946"/>
                  </a:lnTo>
                  <a:lnTo>
                    <a:pt x="155" y="2942"/>
                  </a:lnTo>
                  <a:lnTo>
                    <a:pt x="123" y="2934"/>
                  </a:lnTo>
                  <a:lnTo>
                    <a:pt x="93" y="2920"/>
                  </a:lnTo>
                  <a:lnTo>
                    <a:pt x="67" y="2901"/>
                  </a:lnTo>
                  <a:lnTo>
                    <a:pt x="44" y="2879"/>
                  </a:lnTo>
                  <a:lnTo>
                    <a:pt x="25" y="2852"/>
                  </a:lnTo>
                  <a:lnTo>
                    <a:pt x="12" y="2823"/>
                  </a:lnTo>
                  <a:lnTo>
                    <a:pt x="3" y="2791"/>
                  </a:lnTo>
                  <a:lnTo>
                    <a:pt x="0" y="2757"/>
                  </a:lnTo>
                  <a:lnTo>
                    <a:pt x="0" y="1350"/>
                  </a:lnTo>
                  <a:lnTo>
                    <a:pt x="3" y="1316"/>
                  </a:lnTo>
                  <a:lnTo>
                    <a:pt x="12" y="1284"/>
                  </a:lnTo>
                  <a:lnTo>
                    <a:pt x="25" y="1255"/>
                  </a:lnTo>
                  <a:lnTo>
                    <a:pt x="44" y="1229"/>
                  </a:lnTo>
                  <a:lnTo>
                    <a:pt x="67" y="1206"/>
                  </a:lnTo>
                  <a:lnTo>
                    <a:pt x="93" y="1188"/>
                  </a:lnTo>
                  <a:lnTo>
                    <a:pt x="123" y="1174"/>
                  </a:lnTo>
                  <a:lnTo>
                    <a:pt x="155" y="1165"/>
                  </a:lnTo>
                  <a:lnTo>
                    <a:pt x="189" y="1162"/>
                  </a:lnTo>
                  <a:lnTo>
                    <a:pt x="623" y="1162"/>
                  </a:lnTo>
                  <a:lnTo>
                    <a:pt x="656" y="1165"/>
                  </a:lnTo>
                  <a:lnTo>
                    <a:pt x="686" y="1173"/>
                  </a:lnTo>
                  <a:lnTo>
                    <a:pt x="715" y="1187"/>
                  </a:lnTo>
                  <a:lnTo>
                    <a:pt x="742" y="1204"/>
                  </a:lnTo>
                  <a:lnTo>
                    <a:pt x="764" y="1226"/>
                  </a:lnTo>
                  <a:lnTo>
                    <a:pt x="783" y="1252"/>
                  </a:lnTo>
                  <a:lnTo>
                    <a:pt x="806" y="1242"/>
                  </a:lnTo>
                  <a:lnTo>
                    <a:pt x="834" y="1230"/>
                  </a:lnTo>
                  <a:lnTo>
                    <a:pt x="864" y="1217"/>
                  </a:lnTo>
                  <a:lnTo>
                    <a:pt x="895" y="1202"/>
                  </a:lnTo>
                  <a:lnTo>
                    <a:pt x="928" y="1185"/>
                  </a:lnTo>
                  <a:lnTo>
                    <a:pt x="963" y="1166"/>
                  </a:lnTo>
                  <a:lnTo>
                    <a:pt x="998" y="1146"/>
                  </a:lnTo>
                  <a:lnTo>
                    <a:pt x="1034" y="1122"/>
                  </a:lnTo>
                  <a:lnTo>
                    <a:pt x="1070" y="1098"/>
                  </a:lnTo>
                  <a:lnTo>
                    <a:pt x="1105" y="1072"/>
                  </a:lnTo>
                  <a:lnTo>
                    <a:pt x="1140" y="1043"/>
                  </a:lnTo>
                  <a:lnTo>
                    <a:pt x="1173" y="1012"/>
                  </a:lnTo>
                  <a:lnTo>
                    <a:pt x="1205" y="979"/>
                  </a:lnTo>
                  <a:lnTo>
                    <a:pt x="1235" y="945"/>
                  </a:lnTo>
                  <a:lnTo>
                    <a:pt x="1261" y="907"/>
                  </a:lnTo>
                  <a:lnTo>
                    <a:pt x="1286" y="869"/>
                  </a:lnTo>
                  <a:lnTo>
                    <a:pt x="1306" y="828"/>
                  </a:lnTo>
                  <a:lnTo>
                    <a:pt x="1323" y="785"/>
                  </a:lnTo>
                  <a:lnTo>
                    <a:pt x="1336" y="739"/>
                  </a:lnTo>
                  <a:lnTo>
                    <a:pt x="1343" y="691"/>
                  </a:lnTo>
                  <a:lnTo>
                    <a:pt x="1345" y="642"/>
                  </a:lnTo>
                  <a:lnTo>
                    <a:pt x="1345" y="92"/>
                  </a:lnTo>
                  <a:lnTo>
                    <a:pt x="1348" y="74"/>
                  </a:lnTo>
                  <a:lnTo>
                    <a:pt x="1355" y="58"/>
                  </a:lnTo>
                  <a:lnTo>
                    <a:pt x="1365" y="45"/>
                  </a:lnTo>
                  <a:lnTo>
                    <a:pt x="1378" y="33"/>
                  </a:lnTo>
                  <a:lnTo>
                    <a:pt x="1395" y="26"/>
                  </a:lnTo>
                  <a:lnTo>
                    <a:pt x="1399" y="24"/>
                  </a:lnTo>
                  <a:lnTo>
                    <a:pt x="1410" y="21"/>
                  </a:lnTo>
                  <a:lnTo>
                    <a:pt x="1425" y="17"/>
                  </a:lnTo>
                  <a:lnTo>
                    <a:pt x="1444" y="14"/>
                  </a:lnTo>
                  <a:lnTo>
                    <a:pt x="1467" y="10"/>
                  </a:lnTo>
                  <a:lnTo>
                    <a:pt x="1494" y="5"/>
                  </a:lnTo>
                  <a:lnTo>
                    <a:pt x="1523" y="2"/>
                  </a:lnTo>
                  <a:lnTo>
                    <a:pt x="1555" y="0"/>
                  </a:lnTo>
                  <a:lnTo>
                    <a:pt x="15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455"/>
            <p:cNvSpPr>
              <a:spLocks noEditPoints="1"/>
            </p:cNvSpPr>
            <p:nvPr/>
          </p:nvSpPr>
          <p:spPr bwMode="auto">
            <a:xfrm>
              <a:off x="3873500" y="5302250"/>
              <a:ext cx="203200" cy="239713"/>
            </a:xfrm>
            <a:custGeom>
              <a:avLst/>
              <a:gdLst>
                <a:gd name="T0" fmla="*/ 141 w 1277"/>
                <a:gd name="T1" fmla="*/ 1373 h 1513"/>
                <a:gd name="T2" fmla="*/ 1137 w 1277"/>
                <a:gd name="T3" fmla="*/ 781 h 1513"/>
                <a:gd name="T4" fmla="*/ 638 w 1277"/>
                <a:gd name="T5" fmla="*/ 140 h 1513"/>
                <a:gd name="T6" fmla="*/ 554 w 1277"/>
                <a:gd name="T7" fmla="*/ 153 h 1513"/>
                <a:gd name="T8" fmla="*/ 481 w 1277"/>
                <a:gd name="T9" fmla="*/ 187 h 1513"/>
                <a:gd name="T10" fmla="*/ 420 w 1277"/>
                <a:gd name="T11" fmla="*/ 240 h 1513"/>
                <a:gd name="T12" fmla="*/ 376 w 1277"/>
                <a:gd name="T13" fmla="*/ 308 h 1513"/>
                <a:gd name="T14" fmla="*/ 352 w 1277"/>
                <a:gd name="T15" fmla="*/ 387 h 1513"/>
                <a:gd name="T16" fmla="*/ 349 w 1277"/>
                <a:gd name="T17" fmla="*/ 641 h 1513"/>
                <a:gd name="T18" fmla="*/ 928 w 1277"/>
                <a:gd name="T19" fmla="*/ 429 h 1513"/>
                <a:gd name="T20" fmla="*/ 915 w 1277"/>
                <a:gd name="T21" fmla="*/ 346 h 1513"/>
                <a:gd name="T22" fmla="*/ 881 w 1277"/>
                <a:gd name="T23" fmla="*/ 273 h 1513"/>
                <a:gd name="T24" fmla="*/ 828 w 1277"/>
                <a:gd name="T25" fmla="*/ 211 h 1513"/>
                <a:gd name="T26" fmla="*/ 760 w 1277"/>
                <a:gd name="T27" fmla="*/ 168 h 1513"/>
                <a:gd name="T28" fmla="*/ 681 w 1277"/>
                <a:gd name="T29" fmla="*/ 144 h 1513"/>
                <a:gd name="T30" fmla="*/ 638 w 1277"/>
                <a:gd name="T31" fmla="*/ 0 h 1513"/>
                <a:gd name="T32" fmla="*/ 744 w 1277"/>
                <a:gd name="T33" fmla="*/ 12 h 1513"/>
                <a:gd name="T34" fmla="*/ 841 w 1277"/>
                <a:gd name="T35" fmla="*/ 50 h 1513"/>
                <a:gd name="T36" fmla="*/ 924 w 1277"/>
                <a:gd name="T37" fmla="*/ 109 h 1513"/>
                <a:gd name="T38" fmla="*/ 992 w 1277"/>
                <a:gd name="T39" fmla="*/ 184 h 1513"/>
                <a:gd name="T40" fmla="*/ 1040 w 1277"/>
                <a:gd name="T41" fmla="*/ 274 h 1513"/>
                <a:gd name="T42" fmla="*/ 1066 w 1277"/>
                <a:gd name="T43" fmla="*/ 375 h 1513"/>
                <a:gd name="T44" fmla="*/ 1069 w 1277"/>
                <a:gd name="T45" fmla="*/ 641 h 1513"/>
                <a:gd name="T46" fmla="*/ 1226 w 1277"/>
                <a:gd name="T47" fmla="*/ 643 h 1513"/>
                <a:gd name="T48" fmla="*/ 1257 w 1277"/>
                <a:gd name="T49" fmla="*/ 661 h 1513"/>
                <a:gd name="T50" fmla="*/ 1275 w 1277"/>
                <a:gd name="T51" fmla="*/ 692 h 1513"/>
                <a:gd name="T52" fmla="*/ 1277 w 1277"/>
                <a:gd name="T53" fmla="*/ 1443 h 1513"/>
                <a:gd name="T54" fmla="*/ 1267 w 1277"/>
                <a:gd name="T55" fmla="*/ 1478 h 1513"/>
                <a:gd name="T56" fmla="*/ 1243 w 1277"/>
                <a:gd name="T57" fmla="*/ 1503 h 1513"/>
                <a:gd name="T58" fmla="*/ 1207 w 1277"/>
                <a:gd name="T59" fmla="*/ 1513 h 1513"/>
                <a:gd name="T60" fmla="*/ 52 w 1277"/>
                <a:gd name="T61" fmla="*/ 1510 h 1513"/>
                <a:gd name="T62" fmla="*/ 21 w 1277"/>
                <a:gd name="T63" fmla="*/ 1492 h 1513"/>
                <a:gd name="T64" fmla="*/ 3 w 1277"/>
                <a:gd name="T65" fmla="*/ 1461 h 1513"/>
                <a:gd name="T66" fmla="*/ 0 w 1277"/>
                <a:gd name="T67" fmla="*/ 710 h 1513"/>
                <a:gd name="T68" fmla="*/ 9 w 1277"/>
                <a:gd name="T69" fmla="*/ 675 h 1513"/>
                <a:gd name="T70" fmla="*/ 35 w 1277"/>
                <a:gd name="T71" fmla="*/ 650 h 1513"/>
                <a:gd name="T72" fmla="*/ 71 w 1277"/>
                <a:gd name="T73" fmla="*/ 640 h 1513"/>
                <a:gd name="T74" fmla="*/ 209 w 1277"/>
                <a:gd name="T75" fmla="*/ 428 h 1513"/>
                <a:gd name="T76" fmla="*/ 221 w 1277"/>
                <a:gd name="T77" fmla="*/ 324 h 1513"/>
                <a:gd name="T78" fmla="*/ 258 w 1277"/>
                <a:gd name="T79" fmla="*/ 227 h 1513"/>
                <a:gd name="T80" fmla="*/ 317 w 1277"/>
                <a:gd name="T81" fmla="*/ 144 h 1513"/>
                <a:gd name="T82" fmla="*/ 392 w 1277"/>
                <a:gd name="T83" fmla="*/ 77 h 1513"/>
                <a:gd name="T84" fmla="*/ 482 w 1277"/>
                <a:gd name="T85" fmla="*/ 28 h 1513"/>
                <a:gd name="T86" fmla="*/ 584 w 1277"/>
                <a:gd name="T87" fmla="*/ 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7" h="1513">
                  <a:moveTo>
                    <a:pt x="141" y="781"/>
                  </a:moveTo>
                  <a:lnTo>
                    <a:pt x="141" y="1373"/>
                  </a:lnTo>
                  <a:lnTo>
                    <a:pt x="1137" y="1373"/>
                  </a:lnTo>
                  <a:lnTo>
                    <a:pt x="1137" y="781"/>
                  </a:lnTo>
                  <a:lnTo>
                    <a:pt x="141" y="781"/>
                  </a:lnTo>
                  <a:close/>
                  <a:moveTo>
                    <a:pt x="638" y="140"/>
                  </a:moveTo>
                  <a:lnTo>
                    <a:pt x="596" y="144"/>
                  </a:lnTo>
                  <a:lnTo>
                    <a:pt x="554" y="153"/>
                  </a:lnTo>
                  <a:lnTo>
                    <a:pt x="516" y="168"/>
                  </a:lnTo>
                  <a:lnTo>
                    <a:pt x="481" y="187"/>
                  </a:lnTo>
                  <a:lnTo>
                    <a:pt x="448" y="211"/>
                  </a:lnTo>
                  <a:lnTo>
                    <a:pt x="420" y="240"/>
                  </a:lnTo>
                  <a:lnTo>
                    <a:pt x="395" y="272"/>
                  </a:lnTo>
                  <a:lnTo>
                    <a:pt x="376" y="308"/>
                  </a:lnTo>
                  <a:lnTo>
                    <a:pt x="361" y="346"/>
                  </a:lnTo>
                  <a:lnTo>
                    <a:pt x="352" y="387"/>
                  </a:lnTo>
                  <a:lnTo>
                    <a:pt x="349" y="429"/>
                  </a:lnTo>
                  <a:lnTo>
                    <a:pt x="349" y="641"/>
                  </a:lnTo>
                  <a:lnTo>
                    <a:pt x="928" y="641"/>
                  </a:lnTo>
                  <a:lnTo>
                    <a:pt x="928" y="429"/>
                  </a:lnTo>
                  <a:lnTo>
                    <a:pt x="925" y="387"/>
                  </a:lnTo>
                  <a:lnTo>
                    <a:pt x="915" y="346"/>
                  </a:lnTo>
                  <a:lnTo>
                    <a:pt x="900" y="308"/>
                  </a:lnTo>
                  <a:lnTo>
                    <a:pt x="881" y="273"/>
                  </a:lnTo>
                  <a:lnTo>
                    <a:pt x="857" y="240"/>
                  </a:lnTo>
                  <a:lnTo>
                    <a:pt x="828" y="211"/>
                  </a:lnTo>
                  <a:lnTo>
                    <a:pt x="795" y="187"/>
                  </a:lnTo>
                  <a:lnTo>
                    <a:pt x="760" y="168"/>
                  </a:lnTo>
                  <a:lnTo>
                    <a:pt x="722" y="153"/>
                  </a:lnTo>
                  <a:lnTo>
                    <a:pt x="681" y="144"/>
                  </a:lnTo>
                  <a:lnTo>
                    <a:pt x="638" y="140"/>
                  </a:lnTo>
                  <a:close/>
                  <a:moveTo>
                    <a:pt x="638" y="0"/>
                  </a:moveTo>
                  <a:lnTo>
                    <a:pt x="692" y="3"/>
                  </a:lnTo>
                  <a:lnTo>
                    <a:pt x="744" y="12"/>
                  </a:lnTo>
                  <a:lnTo>
                    <a:pt x="794" y="28"/>
                  </a:lnTo>
                  <a:lnTo>
                    <a:pt x="841" y="50"/>
                  </a:lnTo>
                  <a:lnTo>
                    <a:pt x="884" y="77"/>
                  </a:lnTo>
                  <a:lnTo>
                    <a:pt x="924" y="109"/>
                  </a:lnTo>
                  <a:lnTo>
                    <a:pt x="960" y="144"/>
                  </a:lnTo>
                  <a:lnTo>
                    <a:pt x="992" y="184"/>
                  </a:lnTo>
                  <a:lnTo>
                    <a:pt x="1018" y="227"/>
                  </a:lnTo>
                  <a:lnTo>
                    <a:pt x="1040" y="274"/>
                  </a:lnTo>
                  <a:lnTo>
                    <a:pt x="1056" y="324"/>
                  </a:lnTo>
                  <a:lnTo>
                    <a:pt x="1066" y="375"/>
                  </a:lnTo>
                  <a:lnTo>
                    <a:pt x="1069" y="429"/>
                  </a:lnTo>
                  <a:lnTo>
                    <a:pt x="1069" y="641"/>
                  </a:lnTo>
                  <a:lnTo>
                    <a:pt x="1207" y="641"/>
                  </a:lnTo>
                  <a:lnTo>
                    <a:pt x="1226" y="643"/>
                  </a:lnTo>
                  <a:lnTo>
                    <a:pt x="1243" y="651"/>
                  </a:lnTo>
                  <a:lnTo>
                    <a:pt x="1257" y="661"/>
                  </a:lnTo>
                  <a:lnTo>
                    <a:pt x="1267" y="675"/>
                  </a:lnTo>
                  <a:lnTo>
                    <a:pt x="1275" y="692"/>
                  </a:lnTo>
                  <a:lnTo>
                    <a:pt x="1277" y="711"/>
                  </a:lnTo>
                  <a:lnTo>
                    <a:pt x="1277" y="1443"/>
                  </a:lnTo>
                  <a:lnTo>
                    <a:pt x="1275" y="1461"/>
                  </a:lnTo>
                  <a:lnTo>
                    <a:pt x="1267" y="1478"/>
                  </a:lnTo>
                  <a:lnTo>
                    <a:pt x="1257" y="1492"/>
                  </a:lnTo>
                  <a:lnTo>
                    <a:pt x="1243" y="1503"/>
                  </a:lnTo>
                  <a:lnTo>
                    <a:pt x="1226" y="1510"/>
                  </a:lnTo>
                  <a:lnTo>
                    <a:pt x="1207" y="1513"/>
                  </a:lnTo>
                  <a:lnTo>
                    <a:pt x="71" y="1513"/>
                  </a:lnTo>
                  <a:lnTo>
                    <a:pt x="52" y="1510"/>
                  </a:lnTo>
                  <a:lnTo>
                    <a:pt x="35" y="1503"/>
                  </a:lnTo>
                  <a:lnTo>
                    <a:pt x="21" y="1492"/>
                  </a:lnTo>
                  <a:lnTo>
                    <a:pt x="9" y="1478"/>
                  </a:lnTo>
                  <a:lnTo>
                    <a:pt x="3" y="1461"/>
                  </a:lnTo>
                  <a:lnTo>
                    <a:pt x="0" y="1443"/>
                  </a:lnTo>
                  <a:lnTo>
                    <a:pt x="0" y="710"/>
                  </a:lnTo>
                  <a:lnTo>
                    <a:pt x="3" y="692"/>
                  </a:lnTo>
                  <a:lnTo>
                    <a:pt x="9" y="675"/>
                  </a:lnTo>
                  <a:lnTo>
                    <a:pt x="21" y="660"/>
                  </a:lnTo>
                  <a:lnTo>
                    <a:pt x="35" y="650"/>
                  </a:lnTo>
                  <a:lnTo>
                    <a:pt x="52" y="642"/>
                  </a:lnTo>
                  <a:lnTo>
                    <a:pt x="71" y="640"/>
                  </a:lnTo>
                  <a:lnTo>
                    <a:pt x="209" y="640"/>
                  </a:lnTo>
                  <a:lnTo>
                    <a:pt x="209" y="428"/>
                  </a:lnTo>
                  <a:lnTo>
                    <a:pt x="212" y="375"/>
                  </a:lnTo>
                  <a:lnTo>
                    <a:pt x="221" y="324"/>
                  </a:lnTo>
                  <a:lnTo>
                    <a:pt x="237" y="274"/>
                  </a:lnTo>
                  <a:lnTo>
                    <a:pt x="258" y="227"/>
                  </a:lnTo>
                  <a:lnTo>
                    <a:pt x="285" y="184"/>
                  </a:lnTo>
                  <a:lnTo>
                    <a:pt x="317" y="144"/>
                  </a:lnTo>
                  <a:lnTo>
                    <a:pt x="353" y="108"/>
                  </a:lnTo>
                  <a:lnTo>
                    <a:pt x="392" y="77"/>
                  </a:lnTo>
                  <a:lnTo>
                    <a:pt x="436" y="50"/>
                  </a:lnTo>
                  <a:lnTo>
                    <a:pt x="482" y="28"/>
                  </a:lnTo>
                  <a:lnTo>
                    <a:pt x="532" y="12"/>
                  </a:lnTo>
                  <a:lnTo>
                    <a:pt x="584" y="3"/>
                  </a:lnTo>
                  <a:lnTo>
                    <a:pt x="6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2" name="Inhaltsplatzhalter 4"/>
          <p:cNvSpPr txBox="1">
            <a:spLocks/>
          </p:cNvSpPr>
          <p:nvPr/>
        </p:nvSpPr>
        <p:spPr>
          <a:xfrm>
            <a:off x="8651461" y="3421522"/>
            <a:ext cx="1330084"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OPTION 02</a:t>
            </a:r>
            <a:endParaRPr lang="en-US" sz="1200" dirty="0">
              <a:solidFill>
                <a:schemeClr val="accent2"/>
              </a:solidFill>
              <a:latin typeface="+mn-lt"/>
            </a:endParaRPr>
          </a:p>
        </p:txBody>
      </p:sp>
      <p:sp>
        <p:nvSpPr>
          <p:cNvPr id="33" name="Inhaltsplatzhalter 4"/>
          <p:cNvSpPr txBox="1">
            <a:spLocks/>
          </p:cNvSpPr>
          <p:nvPr/>
        </p:nvSpPr>
        <p:spPr>
          <a:xfrm rot="14400000">
            <a:off x="7749805" y="4834524"/>
            <a:ext cx="1330084"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OPTION 01</a:t>
            </a:r>
            <a:endParaRPr lang="en-US" sz="1200" dirty="0">
              <a:solidFill>
                <a:schemeClr val="accent1"/>
              </a:solidFill>
              <a:latin typeface="+mn-lt"/>
            </a:endParaRPr>
          </a:p>
        </p:txBody>
      </p:sp>
      <p:sp>
        <p:nvSpPr>
          <p:cNvPr id="34" name="Inhaltsplatzhalter 4"/>
          <p:cNvSpPr txBox="1">
            <a:spLocks/>
          </p:cNvSpPr>
          <p:nvPr/>
        </p:nvSpPr>
        <p:spPr>
          <a:xfrm rot="18000000">
            <a:off x="9449381" y="4798643"/>
            <a:ext cx="1330084" cy="24622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OPTION 03</a:t>
            </a:r>
            <a:endParaRPr lang="en-US" sz="1200" dirty="0">
              <a:solidFill>
                <a:schemeClr val="accent3"/>
              </a:solidFill>
              <a:latin typeface="+mn-lt"/>
            </a:endParaRPr>
          </a:p>
        </p:txBody>
      </p:sp>
      <p:sp>
        <p:nvSpPr>
          <p:cNvPr id="38" name="Inhaltsplatzhalter 4"/>
          <p:cNvSpPr txBox="1">
            <a:spLocks/>
          </p:cNvSpPr>
          <p:nvPr/>
        </p:nvSpPr>
        <p:spPr>
          <a:xfrm>
            <a:off x="1753837" y="2453583"/>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39" name="Inhaltsplatzhalter 4"/>
          <p:cNvSpPr txBox="1">
            <a:spLocks/>
          </p:cNvSpPr>
          <p:nvPr/>
        </p:nvSpPr>
        <p:spPr>
          <a:xfrm>
            <a:off x="526790" y="246897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40" name="Inhaltsplatzhalter 4"/>
          <p:cNvSpPr txBox="1">
            <a:spLocks/>
          </p:cNvSpPr>
          <p:nvPr/>
        </p:nvSpPr>
        <p:spPr>
          <a:xfrm>
            <a:off x="1753837" y="3821873"/>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1" name="Inhaltsplatzhalter 4"/>
          <p:cNvSpPr txBox="1">
            <a:spLocks/>
          </p:cNvSpPr>
          <p:nvPr/>
        </p:nvSpPr>
        <p:spPr>
          <a:xfrm>
            <a:off x="526790" y="3837318"/>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42" name="Inhaltsplatzhalter 4"/>
          <p:cNvSpPr txBox="1">
            <a:spLocks/>
          </p:cNvSpPr>
          <p:nvPr/>
        </p:nvSpPr>
        <p:spPr>
          <a:xfrm>
            <a:off x="1753837" y="5190162"/>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3" name="Inhaltsplatzhalter 4"/>
          <p:cNvSpPr txBox="1">
            <a:spLocks/>
          </p:cNvSpPr>
          <p:nvPr/>
        </p:nvSpPr>
        <p:spPr>
          <a:xfrm>
            <a:off x="526790" y="5205664"/>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Tree>
    <p:extLst>
      <p:ext uri="{BB962C8B-B14F-4D97-AF65-F5344CB8AC3E}">
        <p14:creationId xmlns:p14="http://schemas.microsoft.com/office/powerpoint/2010/main" val="1841249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p:cTn id="7" dur="500" fill="hold"/>
                                        <p:tgtEl>
                                          <p:spTgt spid="37"/>
                                        </p:tgtEl>
                                        <p:attrNameLst>
                                          <p:attrName>ppt_w</p:attrName>
                                        </p:attrNameLst>
                                      </p:cBhvr>
                                      <p:tavLst>
                                        <p:tav tm="0">
                                          <p:val>
                                            <p:fltVal val="0"/>
                                          </p:val>
                                        </p:tav>
                                        <p:tav tm="100000">
                                          <p:val>
                                            <p:strVal val="#ppt_w"/>
                                          </p:val>
                                        </p:tav>
                                      </p:tavLst>
                                    </p:anim>
                                    <p:anim calcmode="lin" valueType="num">
                                      <p:cBhvr>
                                        <p:cTn id="8" dur="500" fill="hold"/>
                                        <p:tgtEl>
                                          <p:spTgt spid="37"/>
                                        </p:tgtEl>
                                        <p:attrNameLst>
                                          <p:attrName>ppt_h</p:attrName>
                                        </p:attrNameLst>
                                      </p:cBhvr>
                                      <p:tavLst>
                                        <p:tav tm="0">
                                          <p:val>
                                            <p:fltVal val="0"/>
                                          </p:val>
                                        </p:tav>
                                        <p:tav tm="100000">
                                          <p:val>
                                            <p:strVal val="#ppt_h"/>
                                          </p:val>
                                        </p:tav>
                                      </p:tavLst>
                                    </p:anim>
                                    <p:animEffect transition="in" filter="fade">
                                      <p:cBhvr>
                                        <p:cTn id="9" dur="500"/>
                                        <p:tgtEl>
                                          <p:spTgt spid="37"/>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 calcmode="lin" valueType="num">
                                      <p:cBhvr>
                                        <p:cTn id="19" dur="500" fill="hold"/>
                                        <p:tgtEl>
                                          <p:spTgt spid="29"/>
                                        </p:tgtEl>
                                        <p:attrNameLst>
                                          <p:attrName>ppt_w</p:attrName>
                                        </p:attrNameLst>
                                      </p:cBhvr>
                                      <p:tavLst>
                                        <p:tav tm="0">
                                          <p:val>
                                            <p:fltVal val="0"/>
                                          </p:val>
                                        </p:tav>
                                        <p:tav tm="100000">
                                          <p:val>
                                            <p:strVal val="#ppt_w"/>
                                          </p:val>
                                        </p:tav>
                                      </p:tavLst>
                                    </p:anim>
                                    <p:anim calcmode="lin" valueType="num">
                                      <p:cBhvr>
                                        <p:cTn id="20" dur="500" fill="hold"/>
                                        <p:tgtEl>
                                          <p:spTgt spid="29"/>
                                        </p:tgtEl>
                                        <p:attrNameLst>
                                          <p:attrName>ppt_h</p:attrName>
                                        </p:attrNameLst>
                                      </p:cBhvr>
                                      <p:tavLst>
                                        <p:tav tm="0">
                                          <p:val>
                                            <p:fltVal val="0"/>
                                          </p:val>
                                        </p:tav>
                                        <p:tav tm="100000">
                                          <p:val>
                                            <p:strVal val="#ppt_h"/>
                                          </p:val>
                                        </p:tav>
                                      </p:tavLst>
                                    </p:anim>
                                    <p:animEffect transition="in" filter="fade">
                                      <p:cBhvr>
                                        <p:cTn id="21" dur="500"/>
                                        <p:tgtEl>
                                          <p:spTgt spid="29"/>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33"/>
                                        </p:tgtEl>
                                        <p:attrNameLst>
                                          <p:attrName>style.visibility</p:attrName>
                                        </p:attrNameLst>
                                      </p:cBhvr>
                                      <p:to>
                                        <p:strVal val="visible"/>
                                      </p:to>
                                    </p:set>
                                    <p:anim calcmode="lin" valueType="num">
                                      <p:cBhvr>
                                        <p:cTn id="24" dur="500" fill="hold"/>
                                        <p:tgtEl>
                                          <p:spTgt spid="33"/>
                                        </p:tgtEl>
                                        <p:attrNameLst>
                                          <p:attrName>ppt_w</p:attrName>
                                        </p:attrNameLst>
                                      </p:cBhvr>
                                      <p:tavLst>
                                        <p:tav tm="0">
                                          <p:val>
                                            <p:fltVal val="0"/>
                                          </p:val>
                                        </p:tav>
                                        <p:tav tm="100000">
                                          <p:val>
                                            <p:strVal val="#ppt_w"/>
                                          </p:val>
                                        </p:tav>
                                      </p:tavLst>
                                    </p:anim>
                                    <p:anim calcmode="lin" valueType="num">
                                      <p:cBhvr>
                                        <p:cTn id="25" dur="500" fill="hold"/>
                                        <p:tgtEl>
                                          <p:spTgt spid="33"/>
                                        </p:tgtEl>
                                        <p:attrNameLst>
                                          <p:attrName>ppt_h</p:attrName>
                                        </p:attrNameLst>
                                      </p:cBhvr>
                                      <p:tavLst>
                                        <p:tav tm="0">
                                          <p:val>
                                            <p:fltVal val="0"/>
                                          </p:val>
                                        </p:tav>
                                        <p:tav tm="100000">
                                          <p:val>
                                            <p:strVal val="#ppt_h"/>
                                          </p:val>
                                        </p:tav>
                                      </p:tavLst>
                                    </p:anim>
                                    <p:animEffect transition="in" filter="fade">
                                      <p:cBhvr>
                                        <p:cTn id="26" dur="500"/>
                                        <p:tgtEl>
                                          <p:spTgt spid="33"/>
                                        </p:tgtEl>
                                      </p:cBhvr>
                                    </p:animEffect>
                                  </p:childTnLst>
                                </p:cTn>
                              </p:par>
                            </p:childTnLst>
                          </p:cTn>
                        </p:par>
                        <p:par>
                          <p:cTn id="27" fill="hold">
                            <p:stCondLst>
                              <p:cond delay="1500"/>
                            </p:stCondLst>
                            <p:childTnLst>
                              <p:par>
                                <p:cTn id="28" presetID="53" presetClass="entr" presetSubtype="16" fill="hold" nodeType="afterEffect">
                                  <p:stCondLst>
                                    <p:cond delay="0"/>
                                  </p:stCondLst>
                                  <p:childTnLst>
                                    <p:set>
                                      <p:cBhvr>
                                        <p:cTn id="29" dur="1" fill="hold">
                                          <p:stCondLst>
                                            <p:cond delay="0"/>
                                          </p:stCondLst>
                                        </p:cTn>
                                        <p:tgtEl>
                                          <p:spTgt spid="35"/>
                                        </p:tgtEl>
                                        <p:attrNameLst>
                                          <p:attrName>style.visibility</p:attrName>
                                        </p:attrNameLst>
                                      </p:cBhvr>
                                      <p:to>
                                        <p:strVal val="visible"/>
                                      </p:to>
                                    </p:set>
                                    <p:anim calcmode="lin" valueType="num">
                                      <p:cBhvr>
                                        <p:cTn id="30" dur="500" fill="hold"/>
                                        <p:tgtEl>
                                          <p:spTgt spid="35"/>
                                        </p:tgtEl>
                                        <p:attrNameLst>
                                          <p:attrName>ppt_w</p:attrName>
                                        </p:attrNameLst>
                                      </p:cBhvr>
                                      <p:tavLst>
                                        <p:tav tm="0">
                                          <p:val>
                                            <p:fltVal val="0"/>
                                          </p:val>
                                        </p:tav>
                                        <p:tav tm="100000">
                                          <p:val>
                                            <p:strVal val="#ppt_w"/>
                                          </p:val>
                                        </p:tav>
                                      </p:tavLst>
                                    </p:anim>
                                    <p:anim calcmode="lin" valueType="num">
                                      <p:cBhvr>
                                        <p:cTn id="31" dur="500" fill="hold"/>
                                        <p:tgtEl>
                                          <p:spTgt spid="35"/>
                                        </p:tgtEl>
                                        <p:attrNameLst>
                                          <p:attrName>ppt_h</p:attrName>
                                        </p:attrNameLst>
                                      </p:cBhvr>
                                      <p:tavLst>
                                        <p:tav tm="0">
                                          <p:val>
                                            <p:fltVal val="0"/>
                                          </p:val>
                                        </p:tav>
                                        <p:tav tm="100000">
                                          <p:val>
                                            <p:strVal val="#ppt_h"/>
                                          </p:val>
                                        </p:tav>
                                      </p:tavLst>
                                    </p:anim>
                                    <p:animEffect transition="in" filter="fade">
                                      <p:cBhvr>
                                        <p:cTn id="32" dur="500"/>
                                        <p:tgtEl>
                                          <p:spTgt spid="35"/>
                                        </p:tgtEl>
                                      </p:cBhvr>
                                    </p:animEffect>
                                  </p:childTnLst>
                                </p:cTn>
                              </p:par>
                            </p:childTnLst>
                          </p:cTn>
                        </p:par>
                        <p:par>
                          <p:cTn id="33" fill="hold">
                            <p:stCondLst>
                              <p:cond delay="2000"/>
                            </p:stCondLst>
                            <p:childTnLst>
                              <p:par>
                                <p:cTn id="34" presetID="53" presetClass="entr" presetSubtype="16" fill="hold" grpId="0" nodeType="afterEffect">
                                  <p:stCondLst>
                                    <p:cond delay="0"/>
                                  </p:stCondLst>
                                  <p:childTnLst>
                                    <p:set>
                                      <p:cBhvr>
                                        <p:cTn id="35" dur="1" fill="hold">
                                          <p:stCondLst>
                                            <p:cond delay="0"/>
                                          </p:stCondLst>
                                        </p:cTn>
                                        <p:tgtEl>
                                          <p:spTgt spid="11"/>
                                        </p:tgtEl>
                                        <p:attrNameLst>
                                          <p:attrName>style.visibility</p:attrName>
                                        </p:attrNameLst>
                                      </p:cBhvr>
                                      <p:to>
                                        <p:strVal val="visible"/>
                                      </p:to>
                                    </p:set>
                                    <p:anim calcmode="lin" valueType="num">
                                      <p:cBhvr>
                                        <p:cTn id="36" dur="500" fill="hold"/>
                                        <p:tgtEl>
                                          <p:spTgt spid="11"/>
                                        </p:tgtEl>
                                        <p:attrNameLst>
                                          <p:attrName>ppt_w</p:attrName>
                                        </p:attrNameLst>
                                      </p:cBhvr>
                                      <p:tavLst>
                                        <p:tav tm="0">
                                          <p:val>
                                            <p:fltVal val="0"/>
                                          </p:val>
                                        </p:tav>
                                        <p:tav tm="100000">
                                          <p:val>
                                            <p:strVal val="#ppt_w"/>
                                          </p:val>
                                        </p:tav>
                                      </p:tavLst>
                                    </p:anim>
                                    <p:anim calcmode="lin" valueType="num">
                                      <p:cBhvr>
                                        <p:cTn id="37" dur="500" fill="hold"/>
                                        <p:tgtEl>
                                          <p:spTgt spid="11"/>
                                        </p:tgtEl>
                                        <p:attrNameLst>
                                          <p:attrName>ppt_h</p:attrName>
                                        </p:attrNameLst>
                                      </p:cBhvr>
                                      <p:tavLst>
                                        <p:tav tm="0">
                                          <p:val>
                                            <p:fltVal val="0"/>
                                          </p:val>
                                        </p:tav>
                                        <p:tav tm="100000">
                                          <p:val>
                                            <p:strVal val="#ppt_h"/>
                                          </p:val>
                                        </p:tav>
                                      </p:tavLst>
                                    </p:anim>
                                    <p:animEffect transition="in" filter="fade">
                                      <p:cBhvr>
                                        <p:cTn id="38" dur="500"/>
                                        <p:tgtEl>
                                          <p:spTgt spid="11"/>
                                        </p:tgtEl>
                                      </p:cBhvr>
                                    </p:animEffect>
                                  </p:childTnLst>
                                </p:cTn>
                              </p:par>
                            </p:childTnLst>
                          </p:cTn>
                        </p:par>
                        <p:par>
                          <p:cTn id="39" fill="hold">
                            <p:stCondLst>
                              <p:cond delay="2500"/>
                            </p:stCondLst>
                            <p:childTnLst>
                              <p:par>
                                <p:cTn id="40" presetID="53" presetClass="entr" presetSubtype="16" fill="hold" nodeType="afterEffect">
                                  <p:stCondLst>
                                    <p:cond delay="0"/>
                                  </p:stCondLst>
                                  <p:childTnLst>
                                    <p:set>
                                      <p:cBhvr>
                                        <p:cTn id="41" dur="1" fill="hold">
                                          <p:stCondLst>
                                            <p:cond delay="0"/>
                                          </p:stCondLst>
                                        </p:cTn>
                                        <p:tgtEl>
                                          <p:spTgt spid="20"/>
                                        </p:tgtEl>
                                        <p:attrNameLst>
                                          <p:attrName>style.visibility</p:attrName>
                                        </p:attrNameLst>
                                      </p:cBhvr>
                                      <p:to>
                                        <p:strVal val="visible"/>
                                      </p:to>
                                    </p:set>
                                    <p:anim calcmode="lin" valueType="num">
                                      <p:cBhvr>
                                        <p:cTn id="42" dur="500" fill="hold"/>
                                        <p:tgtEl>
                                          <p:spTgt spid="20"/>
                                        </p:tgtEl>
                                        <p:attrNameLst>
                                          <p:attrName>ppt_w</p:attrName>
                                        </p:attrNameLst>
                                      </p:cBhvr>
                                      <p:tavLst>
                                        <p:tav tm="0">
                                          <p:val>
                                            <p:fltVal val="0"/>
                                          </p:val>
                                        </p:tav>
                                        <p:tav tm="100000">
                                          <p:val>
                                            <p:strVal val="#ppt_w"/>
                                          </p:val>
                                        </p:tav>
                                      </p:tavLst>
                                    </p:anim>
                                    <p:anim calcmode="lin" valueType="num">
                                      <p:cBhvr>
                                        <p:cTn id="43" dur="500" fill="hold"/>
                                        <p:tgtEl>
                                          <p:spTgt spid="20"/>
                                        </p:tgtEl>
                                        <p:attrNameLst>
                                          <p:attrName>ppt_h</p:attrName>
                                        </p:attrNameLst>
                                      </p:cBhvr>
                                      <p:tavLst>
                                        <p:tav tm="0">
                                          <p:val>
                                            <p:fltVal val="0"/>
                                          </p:val>
                                        </p:tav>
                                        <p:tav tm="100000">
                                          <p:val>
                                            <p:strVal val="#ppt_h"/>
                                          </p:val>
                                        </p:tav>
                                      </p:tavLst>
                                    </p:anim>
                                    <p:animEffect transition="in" filter="fade">
                                      <p:cBhvr>
                                        <p:cTn id="44" dur="500"/>
                                        <p:tgtEl>
                                          <p:spTgt spid="20"/>
                                        </p:tgtEl>
                                      </p:cBhvr>
                                    </p:animEffect>
                                  </p:childTnLst>
                                </p:cTn>
                              </p:par>
                              <p:par>
                                <p:cTn id="45" presetID="53" presetClass="entr" presetSubtype="16" fill="hold" grpId="0" nodeType="withEffect">
                                  <p:stCondLst>
                                    <p:cond delay="0"/>
                                  </p:stCondLst>
                                  <p:childTnLst>
                                    <p:set>
                                      <p:cBhvr>
                                        <p:cTn id="46" dur="1" fill="hold">
                                          <p:stCondLst>
                                            <p:cond delay="0"/>
                                          </p:stCondLst>
                                        </p:cTn>
                                        <p:tgtEl>
                                          <p:spTgt spid="32"/>
                                        </p:tgtEl>
                                        <p:attrNameLst>
                                          <p:attrName>style.visibility</p:attrName>
                                        </p:attrNameLst>
                                      </p:cBhvr>
                                      <p:to>
                                        <p:strVal val="visible"/>
                                      </p:to>
                                    </p:set>
                                    <p:anim calcmode="lin" valueType="num">
                                      <p:cBhvr>
                                        <p:cTn id="47" dur="500" fill="hold"/>
                                        <p:tgtEl>
                                          <p:spTgt spid="32"/>
                                        </p:tgtEl>
                                        <p:attrNameLst>
                                          <p:attrName>ppt_w</p:attrName>
                                        </p:attrNameLst>
                                      </p:cBhvr>
                                      <p:tavLst>
                                        <p:tav tm="0">
                                          <p:val>
                                            <p:fltVal val="0"/>
                                          </p:val>
                                        </p:tav>
                                        <p:tav tm="100000">
                                          <p:val>
                                            <p:strVal val="#ppt_w"/>
                                          </p:val>
                                        </p:tav>
                                      </p:tavLst>
                                    </p:anim>
                                    <p:anim calcmode="lin" valueType="num">
                                      <p:cBhvr>
                                        <p:cTn id="48" dur="500" fill="hold"/>
                                        <p:tgtEl>
                                          <p:spTgt spid="32"/>
                                        </p:tgtEl>
                                        <p:attrNameLst>
                                          <p:attrName>ppt_h</p:attrName>
                                        </p:attrNameLst>
                                      </p:cBhvr>
                                      <p:tavLst>
                                        <p:tav tm="0">
                                          <p:val>
                                            <p:fltVal val="0"/>
                                          </p:val>
                                        </p:tav>
                                        <p:tav tm="100000">
                                          <p:val>
                                            <p:strVal val="#ppt_h"/>
                                          </p:val>
                                        </p:tav>
                                      </p:tavLst>
                                    </p:anim>
                                    <p:animEffect transition="in" filter="fade">
                                      <p:cBhvr>
                                        <p:cTn id="49" dur="500"/>
                                        <p:tgtEl>
                                          <p:spTgt spid="32"/>
                                        </p:tgtEl>
                                      </p:cBhvr>
                                    </p:animEffect>
                                  </p:childTnLst>
                                </p:cTn>
                              </p:par>
                            </p:childTnLst>
                          </p:cTn>
                        </p:par>
                        <p:par>
                          <p:cTn id="50" fill="hold">
                            <p:stCondLst>
                              <p:cond delay="3000"/>
                            </p:stCondLst>
                            <p:childTnLst>
                              <p:par>
                                <p:cTn id="51" presetID="53" presetClass="entr" presetSubtype="16" fill="hold" nodeType="afterEffect">
                                  <p:stCondLst>
                                    <p:cond delay="0"/>
                                  </p:stCondLst>
                                  <p:childTnLst>
                                    <p:set>
                                      <p:cBhvr>
                                        <p:cTn id="52" dur="1" fill="hold">
                                          <p:stCondLst>
                                            <p:cond delay="0"/>
                                          </p:stCondLst>
                                        </p:cTn>
                                        <p:tgtEl>
                                          <p:spTgt spid="36"/>
                                        </p:tgtEl>
                                        <p:attrNameLst>
                                          <p:attrName>style.visibility</p:attrName>
                                        </p:attrNameLst>
                                      </p:cBhvr>
                                      <p:to>
                                        <p:strVal val="visible"/>
                                      </p:to>
                                    </p:set>
                                    <p:anim calcmode="lin" valueType="num">
                                      <p:cBhvr>
                                        <p:cTn id="53" dur="500" fill="hold"/>
                                        <p:tgtEl>
                                          <p:spTgt spid="36"/>
                                        </p:tgtEl>
                                        <p:attrNameLst>
                                          <p:attrName>ppt_w</p:attrName>
                                        </p:attrNameLst>
                                      </p:cBhvr>
                                      <p:tavLst>
                                        <p:tav tm="0">
                                          <p:val>
                                            <p:fltVal val="0"/>
                                          </p:val>
                                        </p:tav>
                                        <p:tav tm="100000">
                                          <p:val>
                                            <p:strVal val="#ppt_w"/>
                                          </p:val>
                                        </p:tav>
                                      </p:tavLst>
                                    </p:anim>
                                    <p:anim calcmode="lin" valueType="num">
                                      <p:cBhvr>
                                        <p:cTn id="54" dur="500" fill="hold"/>
                                        <p:tgtEl>
                                          <p:spTgt spid="36"/>
                                        </p:tgtEl>
                                        <p:attrNameLst>
                                          <p:attrName>ppt_h</p:attrName>
                                        </p:attrNameLst>
                                      </p:cBhvr>
                                      <p:tavLst>
                                        <p:tav tm="0">
                                          <p:val>
                                            <p:fltVal val="0"/>
                                          </p:val>
                                        </p:tav>
                                        <p:tav tm="100000">
                                          <p:val>
                                            <p:strVal val="#ppt_h"/>
                                          </p:val>
                                        </p:tav>
                                      </p:tavLst>
                                    </p:anim>
                                    <p:animEffect transition="in" filter="fade">
                                      <p:cBhvr>
                                        <p:cTn id="55" dur="500"/>
                                        <p:tgtEl>
                                          <p:spTgt spid="36"/>
                                        </p:tgtEl>
                                      </p:cBhvr>
                                    </p:animEffect>
                                  </p:childTnLst>
                                </p:cTn>
                              </p:par>
                            </p:childTnLst>
                          </p:cTn>
                        </p:par>
                        <p:par>
                          <p:cTn id="56" fill="hold">
                            <p:stCondLst>
                              <p:cond delay="3500"/>
                            </p:stCondLst>
                            <p:childTnLst>
                              <p:par>
                                <p:cTn id="57" presetID="53" presetClass="entr" presetSubtype="16" fill="hold" grpId="0" nodeType="after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p:cTn id="59" dur="500" fill="hold"/>
                                        <p:tgtEl>
                                          <p:spTgt spid="13"/>
                                        </p:tgtEl>
                                        <p:attrNameLst>
                                          <p:attrName>ppt_w</p:attrName>
                                        </p:attrNameLst>
                                      </p:cBhvr>
                                      <p:tavLst>
                                        <p:tav tm="0">
                                          <p:val>
                                            <p:fltVal val="0"/>
                                          </p:val>
                                        </p:tav>
                                        <p:tav tm="100000">
                                          <p:val>
                                            <p:strVal val="#ppt_w"/>
                                          </p:val>
                                        </p:tav>
                                      </p:tavLst>
                                    </p:anim>
                                    <p:anim calcmode="lin" valueType="num">
                                      <p:cBhvr>
                                        <p:cTn id="60" dur="500" fill="hold"/>
                                        <p:tgtEl>
                                          <p:spTgt spid="13"/>
                                        </p:tgtEl>
                                        <p:attrNameLst>
                                          <p:attrName>ppt_h</p:attrName>
                                        </p:attrNameLst>
                                      </p:cBhvr>
                                      <p:tavLst>
                                        <p:tav tm="0">
                                          <p:val>
                                            <p:fltVal val="0"/>
                                          </p:val>
                                        </p:tav>
                                        <p:tav tm="100000">
                                          <p:val>
                                            <p:strVal val="#ppt_h"/>
                                          </p:val>
                                        </p:tav>
                                      </p:tavLst>
                                    </p:anim>
                                    <p:animEffect transition="in" filter="fade">
                                      <p:cBhvr>
                                        <p:cTn id="61" dur="500"/>
                                        <p:tgtEl>
                                          <p:spTgt spid="13"/>
                                        </p:tgtEl>
                                      </p:cBhvr>
                                    </p:animEffect>
                                  </p:childTnLst>
                                </p:cTn>
                              </p:par>
                            </p:childTnLst>
                          </p:cTn>
                        </p:par>
                        <p:par>
                          <p:cTn id="62" fill="hold">
                            <p:stCondLst>
                              <p:cond delay="4000"/>
                            </p:stCondLst>
                            <p:childTnLst>
                              <p:par>
                                <p:cTn id="63" presetID="53" presetClass="entr" presetSubtype="16" fill="hold" nodeType="afterEffect">
                                  <p:stCondLst>
                                    <p:cond delay="0"/>
                                  </p:stCondLst>
                                  <p:childTnLst>
                                    <p:set>
                                      <p:cBhvr>
                                        <p:cTn id="64" dur="1" fill="hold">
                                          <p:stCondLst>
                                            <p:cond delay="0"/>
                                          </p:stCondLst>
                                        </p:cTn>
                                        <p:tgtEl>
                                          <p:spTgt spid="25"/>
                                        </p:tgtEl>
                                        <p:attrNameLst>
                                          <p:attrName>style.visibility</p:attrName>
                                        </p:attrNameLst>
                                      </p:cBhvr>
                                      <p:to>
                                        <p:strVal val="visible"/>
                                      </p:to>
                                    </p:set>
                                    <p:anim calcmode="lin" valueType="num">
                                      <p:cBhvr>
                                        <p:cTn id="65" dur="500" fill="hold"/>
                                        <p:tgtEl>
                                          <p:spTgt spid="25"/>
                                        </p:tgtEl>
                                        <p:attrNameLst>
                                          <p:attrName>ppt_w</p:attrName>
                                        </p:attrNameLst>
                                      </p:cBhvr>
                                      <p:tavLst>
                                        <p:tav tm="0">
                                          <p:val>
                                            <p:fltVal val="0"/>
                                          </p:val>
                                        </p:tav>
                                        <p:tav tm="100000">
                                          <p:val>
                                            <p:strVal val="#ppt_w"/>
                                          </p:val>
                                        </p:tav>
                                      </p:tavLst>
                                    </p:anim>
                                    <p:anim calcmode="lin" valueType="num">
                                      <p:cBhvr>
                                        <p:cTn id="66" dur="500" fill="hold"/>
                                        <p:tgtEl>
                                          <p:spTgt spid="25"/>
                                        </p:tgtEl>
                                        <p:attrNameLst>
                                          <p:attrName>ppt_h</p:attrName>
                                        </p:attrNameLst>
                                      </p:cBhvr>
                                      <p:tavLst>
                                        <p:tav tm="0">
                                          <p:val>
                                            <p:fltVal val="0"/>
                                          </p:val>
                                        </p:tav>
                                        <p:tav tm="100000">
                                          <p:val>
                                            <p:strVal val="#ppt_h"/>
                                          </p:val>
                                        </p:tav>
                                      </p:tavLst>
                                    </p:anim>
                                    <p:animEffect transition="in" filter="fade">
                                      <p:cBhvr>
                                        <p:cTn id="67" dur="500"/>
                                        <p:tgtEl>
                                          <p:spTgt spid="25"/>
                                        </p:tgtEl>
                                      </p:cBhvr>
                                    </p:animEffect>
                                  </p:childTnLst>
                                </p:cTn>
                              </p:par>
                              <p:par>
                                <p:cTn id="68" presetID="53" presetClass="entr" presetSubtype="16" fill="hold" grpId="0" nodeType="withEffect">
                                  <p:stCondLst>
                                    <p:cond delay="0"/>
                                  </p:stCondLst>
                                  <p:childTnLst>
                                    <p:set>
                                      <p:cBhvr>
                                        <p:cTn id="69" dur="1" fill="hold">
                                          <p:stCondLst>
                                            <p:cond delay="0"/>
                                          </p:stCondLst>
                                        </p:cTn>
                                        <p:tgtEl>
                                          <p:spTgt spid="34"/>
                                        </p:tgtEl>
                                        <p:attrNameLst>
                                          <p:attrName>style.visibility</p:attrName>
                                        </p:attrNameLst>
                                      </p:cBhvr>
                                      <p:to>
                                        <p:strVal val="visible"/>
                                      </p:to>
                                    </p:set>
                                    <p:anim calcmode="lin" valueType="num">
                                      <p:cBhvr>
                                        <p:cTn id="70" dur="500" fill="hold"/>
                                        <p:tgtEl>
                                          <p:spTgt spid="34"/>
                                        </p:tgtEl>
                                        <p:attrNameLst>
                                          <p:attrName>ppt_w</p:attrName>
                                        </p:attrNameLst>
                                      </p:cBhvr>
                                      <p:tavLst>
                                        <p:tav tm="0">
                                          <p:val>
                                            <p:fltVal val="0"/>
                                          </p:val>
                                        </p:tav>
                                        <p:tav tm="100000">
                                          <p:val>
                                            <p:strVal val="#ppt_w"/>
                                          </p:val>
                                        </p:tav>
                                      </p:tavLst>
                                    </p:anim>
                                    <p:anim calcmode="lin" valueType="num">
                                      <p:cBhvr>
                                        <p:cTn id="71" dur="500" fill="hold"/>
                                        <p:tgtEl>
                                          <p:spTgt spid="34"/>
                                        </p:tgtEl>
                                        <p:attrNameLst>
                                          <p:attrName>ppt_h</p:attrName>
                                        </p:attrNameLst>
                                      </p:cBhvr>
                                      <p:tavLst>
                                        <p:tav tm="0">
                                          <p:val>
                                            <p:fltVal val="0"/>
                                          </p:val>
                                        </p:tav>
                                        <p:tav tm="100000">
                                          <p:val>
                                            <p:strVal val="#ppt_h"/>
                                          </p:val>
                                        </p:tav>
                                      </p:tavLst>
                                    </p:anim>
                                    <p:animEffect transition="in" filter="fade">
                                      <p:cBhvr>
                                        <p:cTn id="72" dur="500"/>
                                        <p:tgtEl>
                                          <p:spTgt spid="34"/>
                                        </p:tgtEl>
                                      </p:cBhvr>
                                    </p:animEffect>
                                  </p:childTnLst>
                                </p:cTn>
                              </p:par>
                            </p:childTnLst>
                          </p:cTn>
                        </p:par>
                        <p:par>
                          <p:cTn id="73" fill="hold">
                            <p:stCondLst>
                              <p:cond delay="4500"/>
                            </p:stCondLst>
                            <p:childTnLst>
                              <p:par>
                                <p:cTn id="74" presetID="53" presetClass="entr" presetSubtype="16" fill="hold" grpId="0" nodeType="afterEffect">
                                  <p:stCondLst>
                                    <p:cond delay="0"/>
                                  </p:stCondLst>
                                  <p:childTnLst>
                                    <p:set>
                                      <p:cBhvr>
                                        <p:cTn id="75" dur="1" fill="hold">
                                          <p:stCondLst>
                                            <p:cond delay="0"/>
                                          </p:stCondLst>
                                        </p:cTn>
                                        <p:tgtEl>
                                          <p:spTgt spid="39"/>
                                        </p:tgtEl>
                                        <p:attrNameLst>
                                          <p:attrName>style.visibility</p:attrName>
                                        </p:attrNameLst>
                                      </p:cBhvr>
                                      <p:to>
                                        <p:strVal val="visible"/>
                                      </p:to>
                                    </p:set>
                                    <p:anim calcmode="lin" valueType="num">
                                      <p:cBhvr>
                                        <p:cTn id="76" dur="500" fill="hold"/>
                                        <p:tgtEl>
                                          <p:spTgt spid="39"/>
                                        </p:tgtEl>
                                        <p:attrNameLst>
                                          <p:attrName>ppt_w</p:attrName>
                                        </p:attrNameLst>
                                      </p:cBhvr>
                                      <p:tavLst>
                                        <p:tav tm="0">
                                          <p:val>
                                            <p:fltVal val="0"/>
                                          </p:val>
                                        </p:tav>
                                        <p:tav tm="100000">
                                          <p:val>
                                            <p:strVal val="#ppt_w"/>
                                          </p:val>
                                        </p:tav>
                                      </p:tavLst>
                                    </p:anim>
                                    <p:anim calcmode="lin" valueType="num">
                                      <p:cBhvr>
                                        <p:cTn id="77" dur="500" fill="hold"/>
                                        <p:tgtEl>
                                          <p:spTgt spid="39"/>
                                        </p:tgtEl>
                                        <p:attrNameLst>
                                          <p:attrName>ppt_h</p:attrName>
                                        </p:attrNameLst>
                                      </p:cBhvr>
                                      <p:tavLst>
                                        <p:tav tm="0">
                                          <p:val>
                                            <p:fltVal val="0"/>
                                          </p:val>
                                        </p:tav>
                                        <p:tav tm="100000">
                                          <p:val>
                                            <p:strVal val="#ppt_h"/>
                                          </p:val>
                                        </p:tav>
                                      </p:tavLst>
                                    </p:anim>
                                    <p:animEffect transition="in" filter="fade">
                                      <p:cBhvr>
                                        <p:cTn id="78" dur="500"/>
                                        <p:tgtEl>
                                          <p:spTgt spid="39"/>
                                        </p:tgtEl>
                                      </p:cBhvr>
                                    </p:animEffect>
                                  </p:childTnLst>
                                </p:cTn>
                              </p:par>
                            </p:childTnLst>
                          </p:cTn>
                        </p:par>
                        <p:par>
                          <p:cTn id="79" fill="hold">
                            <p:stCondLst>
                              <p:cond delay="5000"/>
                            </p:stCondLst>
                            <p:childTnLst>
                              <p:par>
                                <p:cTn id="80" presetID="2" presetClass="entr" presetSubtype="4" accel="14000" decel="80000" fill="hold" grpId="0" nodeType="afterEffect">
                                  <p:stCondLst>
                                    <p:cond delay="0"/>
                                  </p:stCondLst>
                                  <p:childTnLst>
                                    <p:set>
                                      <p:cBhvr>
                                        <p:cTn id="81" dur="1" fill="hold">
                                          <p:stCondLst>
                                            <p:cond delay="0"/>
                                          </p:stCondLst>
                                        </p:cTn>
                                        <p:tgtEl>
                                          <p:spTgt spid="38"/>
                                        </p:tgtEl>
                                        <p:attrNameLst>
                                          <p:attrName>style.visibility</p:attrName>
                                        </p:attrNameLst>
                                      </p:cBhvr>
                                      <p:to>
                                        <p:strVal val="visible"/>
                                      </p:to>
                                    </p:set>
                                    <p:anim calcmode="lin" valueType="num">
                                      <p:cBhvr additive="base">
                                        <p:cTn id="82" dur="500" fill="hold"/>
                                        <p:tgtEl>
                                          <p:spTgt spid="38"/>
                                        </p:tgtEl>
                                        <p:attrNameLst>
                                          <p:attrName>ppt_x</p:attrName>
                                        </p:attrNameLst>
                                      </p:cBhvr>
                                      <p:tavLst>
                                        <p:tav tm="0">
                                          <p:val>
                                            <p:strVal val="#ppt_x"/>
                                          </p:val>
                                        </p:tav>
                                        <p:tav tm="100000">
                                          <p:val>
                                            <p:strVal val="#ppt_x"/>
                                          </p:val>
                                        </p:tav>
                                      </p:tavLst>
                                    </p:anim>
                                    <p:anim calcmode="lin" valueType="num">
                                      <p:cBhvr additive="base">
                                        <p:cTn id="83" dur="500" fill="hold"/>
                                        <p:tgtEl>
                                          <p:spTgt spid="38"/>
                                        </p:tgtEl>
                                        <p:attrNameLst>
                                          <p:attrName>ppt_y</p:attrName>
                                        </p:attrNameLst>
                                      </p:cBhvr>
                                      <p:tavLst>
                                        <p:tav tm="0">
                                          <p:val>
                                            <p:strVal val="1+#ppt_h/2"/>
                                          </p:val>
                                        </p:tav>
                                        <p:tav tm="100000">
                                          <p:val>
                                            <p:strVal val="#ppt_y"/>
                                          </p:val>
                                        </p:tav>
                                      </p:tavLst>
                                    </p:anim>
                                  </p:childTnLst>
                                </p:cTn>
                              </p:par>
                            </p:childTnLst>
                          </p:cTn>
                        </p:par>
                        <p:par>
                          <p:cTn id="84" fill="hold">
                            <p:stCondLst>
                              <p:cond delay="5500"/>
                            </p:stCondLst>
                            <p:childTnLst>
                              <p:par>
                                <p:cTn id="85" presetID="53" presetClass="entr" presetSubtype="16" fill="hold" grpId="0" nodeType="after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p:cTn id="87" dur="500" fill="hold"/>
                                        <p:tgtEl>
                                          <p:spTgt spid="41"/>
                                        </p:tgtEl>
                                        <p:attrNameLst>
                                          <p:attrName>ppt_w</p:attrName>
                                        </p:attrNameLst>
                                      </p:cBhvr>
                                      <p:tavLst>
                                        <p:tav tm="0">
                                          <p:val>
                                            <p:fltVal val="0"/>
                                          </p:val>
                                        </p:tav>
                                        <p:tav tm="100000">
                                          <p:val>
                                            <p:strVal val="#ppt_w"/>
                                          </p:val>
                                        </p:tav>
                                      </p:tavLst>
                                    </p:anim>
                                    <p:anim calcmode="lin" valueType="num">
                                      <p:cBhvr>
                                        <p:cTn id="88" dur="500" fill="hold"/>
                                        <p:tgtEl>
                                          <p:spTgt spid="41"/>
                                        </p:tgtEl>
                                        <p:attrNameLst>
                                          <p:attrName>ppt_h</p:attrName>
                                        </p:attrNameLst>
                                      </p:cBhvr>
                                      <p:tavLst>
                                        <p:tav tm="0">
                                          <p:val>
                                            <p:fltVal val="0"/>
                                          </p:val>
                                        </p:tav>
                                        <p:tav tm="100000">
                                          <p:val>
                                            <p:strVal val="#ppt_h"/>
                                          </p:val>
                                        </p:tav>
                                      </p:tavLst>
                                    </p:anim>
                                    <p:animEffect transition="in" filter="fade">
                                      <p:cBhvr>
                                        <p:cTn id="89" dur="500"/>
                                        <p:tgtEl>
                                          <p:spTgt spid="41"/>
                                        </p:tgtEl>
                                      </p:cBhvr>
                                    </p:animEffect>
                                  </p:childTnLst>
                                </p:cTn>
                              </p:par>
                            </p:childTnLst>
                          </p:cTn>
                        </p:par>
                        <p:par>
                          <p:cTn id="90" fill="hold">
                            <p:stCondLst>
                              <p:cond delay="6000"/>
                            </p:stCondLst>
                            <p:childTnLst>
                              <p:par>
                                <p:cTn id="91" presetID="2" presetClass="entr" presetSubtype="4" accel="14000" decel="80000" fill="hold" grpId="0" nodeType="afterEffect">
                                  <p:stCondLst>
                                    <p:cond delay="0"/>
                                  </p:stCondLst>
                                  <p:childTnLst>
                                    <p:set>
                                      <p:cBhvr>
                                        <p:cTn id="92" dur="1" fill="hold">
                                          <p:stCondLst>
                                            <p:cond delay="0"/>
                                          </p:stCondLst>
                                        </p:cTn>
                                        <p:tgtEl>
                                          <p:spTgt spid="40"/>
                                        </p:tgtEl>
                                        <p:attrNameLst>
                                          <p:attrName>style.visibility</p:attrName>
                                        </p:attrNameLst>
                                      </p:cBhvr>
                                      <p:to>
                                        <p:strVal val="visible"/>
                                      </p:to>
                                    </p:set>
                                    <p:anim calcmode="lin" valueType="num">
                                      <p:cBhvr additive="base">
                                        <p:cTn id="93" dur="500" fill="hold"/>
                                        <p:tgtEl>
                                          <p:spTgt spid="40"/>
                                        </p:tgtEl>
                                        <p:attrNameLst>
                                          <p:attrName>ppt_x</p:attrName>
                                        </p:attrNameLst>
                                      </p:cBhvr>
                                      <p:tavLst>
                                        <p:tav tm="0">
                                          <p:val>
                                            <p:strVal val="#ppt_x"/>
                                          </p:val>
                                        </p:tav>
                                        <p:tav tm="100000">
                                          <p:val>
                                            <p:strVal val="#ppt_x"/>
                                          </p:val>
                                        </p:tav>
                                      </p:tavLst>
                                    </p:anim>
                                    <p:anim calcmode="lin" valueType="num">
                                      <p:cBhvr additive="base">
                                        <p:cTn id="94" dur="500" fill="hold"/>
                                        <p:tgtEl>
                                          <p:spTgt spid="40"/>
                                        </p:tgtEl>
                                        <p:attrNameLst>
                                          <p:attrName>ppt_y</p:attrName>
                                        </p:attrNameLst>
                                      </p:cBhvr>
                                      <p:tavLst>
                                        <p:tav tm="0">
                                          <p:val>
                                            <p:strVal val="1+#ppt_h/2"/>
                                          </p:val>
                                        </p:tav>
                                        <p:tav tm="100000">
                                          <p:val>
                                            <p:strVal val="#ppt_y"/>
                                          </p:val>
                                        </p:tav>
                                      </p:tavLst>
                                    </p:anim>
                                  </p:childTnLst>
                                </p:cTn>
                              </p:par>
                            </p:childTnLst>
                          </p:cTn>
                        </p:par>
                        <p:par>
                          <p:cTn id="95" fill="hold">
                            <p:stCondLst>
                              <p:cond delay="6500"/>
                            </p:stCondLst>
                            <p:childTnLst>
                              <p:par>
                                <p:cTn id="96" presetID="53" presetClass="entr" presetSubtype="16" fill="hold" grpId="0" nodeType="afterEffect">
                                  <p:stCondLst>
                                    <p:cond delay="0"/>
                                  </p:stCondLst>
                                  <p:childTnLst>
                                    <p:set>
                                      <p:cBhvr>
                                        <p:cTn id="97" dur="1" fill="hold">
                                          <p:stCondLst>
                                            <p:cond delay="0"/>
                                          </p:stCondLst>
                                        </p:cTn>
                                        <p:tgtEl>
                                          <p:spTgt spid="43"/>
                                        </p:tgtEl>
                                        <p:attrNameLst>
                                          <p:attrName>style.visibility</p:attrName>
                                        </p:attrNameLst>
                                      </p:cBhvr>
                                      <p:to>
                                        <p:strVal val="visible"/>
                                      </p:to>
                                    </p:set>
                                    <p:anim calcmode="lin" valueType="num">
                                      <p:cBhvr>
                                        <p:cTn id="98" dur="500" fill="hold"/>
                                        <p:tgtEl>
                                          <p:spTgt spid="43"/>
                                        </p:tgtEl>
                                        <p:attrNameLst>
                                          <p:attrName>ppt_w</p:attrName>
                                        </p:attrNameLst>
                                      </p:cBhvr>
                                      <p:tavLst>
                                        <p:tav tm="0">
                                          <p:val>
                                            <p:fltVal val="0"/>
                                          </p:val>
                                        </p:tav>
                                        <p:tav tm="100000">
                                          <p:val>
                                            <p:strVal val="#ppt_w"/>
                                          </p:val>
                                        </p:tav>
                                      </p:tavLst>
                                    </p:anim>
                                    <p:anim calcmode="lin" valueType="num">
                                      <p:cBhvr>
                                        <p:cTn id="99" dur="500" fill="hold"/>
                                        <p:tgtEl>
                                          <p:spTgt spid="43"/>
                                        </p:tgtEl>
                                        <p:attrNameLst>
                                          <p:attrName>ppt_h</p:attrName>
                                        </p:attrNameLst>
                                      </p:cBhvr>
                                      <p:tavLst>
                                        <p:tav tm="0">
                                          <p:val>
                                            <p:fltVal val="0"/>
                                          </p:val>
                                        </p:tav>
                                        <p:tav tm="100000">
                                          <p:val>
                                            <p:strVal val="#ppt_h"/>
                                          </p:val>
                                        </p:tav>
                                      </p:tavLst>
                                    </p:anim>
                                    <p:animEffect transition="in" filter="fade">
                                      <p:cBhvr>
                                        <p:cTn id="100" dur="500"/>
                                        <p:tgtEl>
                                          <p:spTgt spid="43"/>
                                        </p:tgtEl>
                                      </p:cBhvr>
                                    </p:animEffect>
                                  </p:childTnLst>
                                </p:cTn>
                              </p:par>
                            </p:childTnLst>
                          </p:cTn>
                        </p:par>
                        <p:par>
                          <p:cTn id="101" fill="hold">
                            <p:stCondLst>
                              <p:cond delay="7000"/>
                            </p:stCondLst>
                            <p:childTnLst>
                              <p:par>
                                <p:cTn id="102" presetID="2" presetClass="entr" presetSubtype="4" accel="14000" decel="80000" fill="hold" grpId="0" nodeType="afterEffect">
                                  <p:stCondLst>
                                    <p:cond delay="0"/>
                                  </p:stCondLst>
                                  <p:childTnLst>
                                    <p:set>
                                      <p:cBhvr>
                                        <p:cTn id="103" dur="1" fill="hold">
                                          <p:stCondLst>
                                            <p:cond delay="0"/>
                                          </p:stCondLst>
                                        </p:cTn>
                                        <p:tgtEl>
                                          <p:spTgt spid="42"/>
                                        </p:tgtEl>
                                        <p:attrNameLst>
                                          <p:attrName>style.visibility</p:attrName>
                                        </p:attrNameLst>
                                      </p:cBhvr>
                                      <p:to>
                                        <p:strVal val="visible"/>
                                      </p:to>
                                    </p:set>
                                    <p:anim calcmode="lin" valueType="num">
                                      <p:cBhvr additive="base">
                                        <p:cTn id="104" dur="500" fill="hold"/>
                                        <p:tgtEl>
                                          <p:spTgt spid="42"/>
                                        </p:tgtEl>
                                        <p:attrNameLst>
                                          <p:attrName>ppt_x</p:attrName>
                                        </p:attrNameLst>
                                      </p:cBhvr>
                                      <p:tavLst>
                                        <p:tav tm="0">
                                          <p:val>
                                            <p:strVal val="#ppt_x"/>
                                          </p:val>
                                        </p:tav>
                                        <p:tav tm="100000">
                                          <p:val>
                                            <p:strVal val="#ppt_x"/>
                                          </p:val>
                                        </p:tav>
                                      </p:tavLst>
                                    </p:anim>
                                    <p:anim calcmode="lin" valueType="num">
                                      <p:cBhvr additive="base">
                                        <p:cTn id="105"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32" grpId="0"/>
      <p:bldP spid="33" grpId="0"/>
      <p:bldP spid="34" grpId="0"/>
      <p:bldP spid="38" grpId="0"/>
      <p:bldP spid="39" grpId="0"/>
      <p:bldP spid="40" grpId="0"/>
      <p:bldP spid="41" grpId="0"/>
      <p:bldP spid="42" grpId="0"/>
      <p:bldP spid="43"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79" name="Group 78"/>
          <p:cNvGrpSpPr/>
          <p:nvPr/>
        </p:nvGrpSpPr>
        <p:grpSpPr>
          <a:xfrm>
            <a:off x="3939908" y="1663701"/>
            <a:ext cx="3195327" cy="1392680"/>
            <a:chOff x="3939908" y="1663701"/>
            <a:chExt cx="3195327" cy="1392680"/>
          </a:xfrm>
        </p:grpSpPr>
        <p:sp>
          <p:nvSpPr>
            <p:cNvPr id="5" name="Freeform 5"/>
            <p:cNvSpPr>
              <a:spLocks/>
            </p:cNvSpPr>
            <p:nvPr/>
          </p:nvSpPr>
          <p:spPr bwMode="auto">
            <a:xfrm>
              <a:off x="6702660" y="1663701"/>
              <a:ext cx="432575" cy="803354"/>
            </a:xfrm>
            <a:custGeom>
              <a:avLst/>
              <a:gdLst>
                <a:gd name="T0" fmla="*/ 287 w 287"/>
                <a:gd name="T1" fmla="*/ 266 h 533"/>
                <a:gd name="T2" fmla="*/ 0 w 287"/>
                <a:gd name="T3" fmla="*/ 533 h 533"/>
                <a:gd name="T4" fmla="*/ 0 w 287"/>
                <a:gd name="T5" fmla="*/ 266 h 533"/>
                <a:gd name="T6" fmla="*/ 0 w 287"/>
                <a:gd name="T7" fmla="*/ 0 h 533"/>
                <a:gd name="T8" fmla="*/ 287 w 287"/>
                <a:gd name="T9" fmla="*/ 266 h 533"/>
              </a:gdLst>
              <a:ahLst/>
              <a:cxnLst>
                <a:cxn ang="0">
                  <a:pos x="T0" y="T1"/>
                </a:cxn>
                <a:cxn ang="0">
                  <a:pos x="T2" y="T3"/>
                </a:cxn>
                <a:cxn ang="0">
                  <a:pos x="T4" y="T5"/>
                </a:cxn>
                <a:cxn ang="0">
                  <a:pos x="T6" y="T7"/>
                </a:cxn>
                <a:cxn ang="0">
                  <a:pos x="T8" y="T9"/>
                </a:cxn>
              </a:cxnLst>
              <a:rect l="0" t="0" r="r" b="b"/>
              <a:pathLst>
                <a:path w="287" h="533">
                  <a:moveTo>
                    <a:pt x="287" y="266"/>
                  </a:moveTo>
                  <a:lnTo>
                    <a:pt x="0" y="533"/>
                  </a:lnTo>
                  <a:lnTo>
                    <a:pt x="0" y="266"/>
                  </a:lnTo>
                  <a:lnTo>
                    <a:pt x="0" y="0"/>
                  </a:lnTo>
                  <a:lnTo>
                    <a:pt x="287" y="26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3939908" y="1886771"/>
              <a:ext cx="2893880" cy="1169610"/>
            </a:xfrm>
            <a:custGeom>
              <a:avLst/>
              <a:gdLst>
                <a:gd name="T0" fmla="*/ 504 w 555"/>
                <a:gd name="T1" fmla="*/ 224 h 224"/>
                <a:gd name="T2" fmla="*/ 112 w 555"/>
                <a:gd name="T3" fmla="*/ 224 h 224"/>
                <a:gd name="T4" fmla="*/ 0 w 555"/>
                <a:gd name="T5" fmla="*/ 112 h 224"/>
                <a:gd name="T6" fmla="*/ 112 w 555"/>
                <a:gd name="T7" fmla="*/ 0 h 224"/>
                <a:gd name="T8" fmla="*/ 555 w 555"/>
                <a:gd name="T9" fmla="*/ 0 h 224"/>
                <a:gd name="T10" fmla="*/ 555 w 555"/>
                <a:gd name="T11" fmla="*/ 68 h 224"/>
                <a:gd name="T12" fmla="*/ 112 w 555"/>
                <a:gd name="T13" fmla="*/ 68 h 224"/>
                <a:gd name="T14" fmla="*/ 68 w 555"/>
                <a:gd name="T15" fmla="*/ 112 h 224"/>
                <a:gd name="T16" fmla="*/ 112 w 555"/>
                <a:gd name="T17" fmla="*/ 156 h 224"/>
                <a:gd name="T18" fmla="*/ 504 w 555"/>
                <a:gd name="T19" fmla="*/ 156 h 224"/>
                <a:gd name="T20" fmla="*/ 504 w 555"/>
                <a:gd name="T21"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5" h="224">
                  <a:moveTo>
                    <a:pt x="504" y="224"/>
                  </a:moveTo>
                  <a:cubicBezTo>
                    <a:pt x="112" y="224"/>
                    <a:pt x="112" y="224"/>
                    <a:pt x="112" y="224"/>
                  </a:cubicBezTo>
                  <a:cubicBezTo>
                    <a:pt x="50" y="224"/>
                    <a:pt x="0" y="174"/>
                    <a:pt x="0" y="112"/>
                  </a:cubicBezTo>
                  <a:cubicBezTo>
                    <a:pt x="0" y="50"/>
                    <a:pt x="50" y="0"/>
                    <a:pt x="112" y="0"/>
                  </a:cubicBezTo>
                  <a:cubicBezTo>
                    <a:pt x="555" y="0"/>
                    <a:pt x="555" y="0"/>
                    <a:pt x="555" y="0"/>
                  </a:cubicBezTo>
                  <a:cubicBezTo>
                    <a:pt x="555" y="68"/>
                    <a:pt x="555" y="68"/>
                    <a:pt x="555" y="68"/>
                  </a:cubicBezTo>
                  <a:cubicBezTo>
                    <a:pt x="112" y="68"/>
                    <a:pt x="112" y="68"/>
                    <a:pt x="112" y="68"/>
                  </a:cubicBezTo>
                  <a:cubicBezTo>
                    <a:pt x="88" y="68"/>
                    <a:pt x="68" y="88"/>
                    <a:pt x="68" y="112"/>
                  </a:cubicBezTo>
                  <a:cubicBezTo>
                    <a:pt x="68" y="136"/>
                    <a:pt x="88" y="156"/>
                    <a:pt x="112" y="156"/>
                  </a:cubicBezTo>
                  <a:cubicBezTo>
                    <a:pt x="504" y="156"/>
                    <a:pt x="504" y="156"/>
                    <a:pt x="504" y="156"/>
                  </a:cubicBezTo>
                  <a:lnTo>
                    <a:pt x="504" y="22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a:off x="5795308" y="2479929"/>
            <a:ext cx="2456784" cy="1386651"/>
            <a:chOff x="5776913" y="2270126"/>
            <a:chExt cx="2587625" cy="1460500"/>
          </a:xfrm>
        </p:grpSpPr>
        <p:sp>
          <p:nvSpPr>
            <p:cNvPr id="7" name="Freeform 7"/>
            <p:cNvSpPr>
              <a:spLocks/>
            </p:cNvSpPr>
            <p:nvPr/>
          </p:nvSpPr>
          <p:spPr bwMode="auto">
            <a:xfrm>
              <a:off x="5776913" y="2506663"/>
              <a:ext cx="2587625" cy="1223963"/>
            </a:xfrm>
            <a:custGeom>
              <a:avLst/>
              <a:gdLst>
                <a:gd name="T0" fmla="*/ 0 w 471"/>
                <a:gd name="T1" fmla="*/ 223 h 223"/>
                <a:gd name="T2" fmla="*/ 360 w 471"/>
                <a:gd name="T3" fmla="*/ 223 h 223"/>
                <a:gd name="T4" fmla="*/ 471 w 471"/>
                <a:gd name="T5" fmla="*/ 111 h 223"/>
                <a:gd name="T6" fmla="*/ 360 w 471"/>
                <a:gd name="T7" fmla="*/ 0 h 223"/>
                <a:gd name="T8" fmla="*/ 123 w 471"/>
                <a:gd name="T9" fmla="*/ 0 h 223"/>
                <a:gd name="T10" fmla="*/ 123 w 471"/>
                <a:gd name="T11" fmla="*/ 68 h 223"/>
                <a:gd name="T12" fmla="*/ 360 w 471"/>
                <a:gd name="T13" fmla="*/ 68 h 223"/>
                <a:gd name="T14" fmla="*/ 403 w 471"/>
                <a:gd name="T15" fmla="*/ 111 h 223"/>
                <a:gd name="T16" fmla="*/ 360 w 471"/>
                <a:gd name="T17" fmla="*/ 155 h 223"/>
                <a:gd name="T18" fmla="*/ 0 w 471"/>
                <a:gd name="T19" fmla="*/ 155 h 223"/>
                <a:gd name="T20" fmla="*/ 0 w 471"/>
                <a:gd name="T21" fmla="*/ 223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1" h="223">
                  <a:moveTo>
                    <a:pt x="0" y="223"/>
                  </a:moveTo>
                  <a:cubicBezTo>
                    <a:pt x="360" y="223"/>
                    <a:pt x="360" y="223"/>
                    <a:pt x="360" y="223"/>
                  </a:cubicBezTo>
                  <a:cubicBezTo>
                    <a:pt x="421" y="223"/>
                    <a:pt x="471" y="173"/>
                    <a:pt x="471" y="111"/>
                  </a:cubicBezTo>
                  <a:cubicBezTo>
                    <a:pt x="471" y="50"/>
                    <a:pt x="421" y="0"/>
                    <a:pt x="360" y="0"/>
                  </a:cubicBezTo>
                  <a:cubicBezTo>
                    <a:pt x="123" y="0"/>
                    <a:pt x="123" y="0"/>
                    <a:pt x="123" y="0"/>
                  </a:cubicBezTo>
                  <a:cubicBezTo>
                    <a:pt x="123" y="68"/>
                    <a:pt x="123" y="68"/>
                    <a:pt x="123" y="68"/>
                  </a:cubicBezTo>
                  <a:cubicBezTo>
                    <a:pt x="360" y="68"/>
                    <a:pt x="360" y="68"/>
                    <a:pt x="360" y="68"/>
                  </a:cubicBezTo>
                  <a:cubicBezTo>
                    <a:pt x="384" y="68"/>
                    <a:pt x="403" y="87"/>
                    <a:pt x="403" y="111"/>
                  </a:cubicBezTo>
                  <a:cubicBezTo>
                    <a:pt x="403" y="135"/>
                    <a:pt x="384" y="155"/>
                    <a:pt x="360" y="155"/>
                  </a:cubicBezTo>
                  <a:cubicBezTo>
                    <a:pt x="0" y="155"/>
                    <a:pt x="0" y="155"/>
                    <a:pt x="0" y="155"/>
                  </a:cubicBezTo>
                  <a:lnTo>
                    <a:pt x="0" y="22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p:cNvSpPr>
            <p:nvPr/>
          </p:nvSpPr>
          <p:spPr bwMode="auto">
            <a:xfrm>
              <a:off x="6129338" y="2270126"/>
              <a:ext cx="460375" cy="839788"/>
            </a:xfrm>
            <a:custGeom>
              <a:avLst/>
              <a:gdLst>
                <a:gd name="T0" fmla="*/ 0 w 290"/>
                <a:gd name="T1" fmla="*/ 266 h 529"/>
                <a:gd name="T2" fmla="*/ 290 w 290"/>
                <a:gd name="T3" fmla="*/ 529 h 529"/>
                <a:gd name="T4" fmla="*/ 290 w 290"/>
                <a:gd name="T5" fmla="*/ 266 h 529"/>
                <a:gd name="T6" fmla="*/ 290 w 290"/>
                <a:gd name="T7" fmla="*/ 0 h 529"/>
                <a:gd name="T8" fmla="*/ 0 w 290"/>
                <a:gd name="T9" fmla="*/ 266 h 529"/>
              </a:gdLst>
              <a:ahLst/>
              <a:cxnLst>
                <a:cxn ang="0">
                  <a:pos x="T0" y="T1"/>
                </a:cxn>
                <a:cxn ang="0">
                  <a:pos x="T2" y="T3"/>
                </a:cxn>
                <a:cxn ang="0">
                  <a:pos x="T4" y="T5"/>
                </a:cxn>
                <a:cxn ang="0">
                  <a:pos x="T6" y="T7"/>
                </a:cxn>
                <a:cxn ang="0">
                  <a:pos x="T8" y="T9"/>
                </a:cxn>
              </a:cxnLst>
              <a:rect l="0" t="0" r="r" b="b"/>
              <a:pathLst>
                <a:path w="290" h="529">
                  <a:moveTo>
                    <a:pt x="0" y="266"/>
                  </a:moveTo>
                  <a:lnTo>
                    <a:pt x="290" y="529"/>
                  </a:lnTo>
                  <a:lnTo>
                    <a:pt x="290" y="266"/>
                  </a:lnTo>
                  <a:lnTo>
                    <a:pt x="290" y="0"/>
                  </a:lnTo>
                  <a:lnTo>
                    <a:pt x="0" y="26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p:cNvGrpSpPr/>
          <p:nvPr/>
        </p:nvGrpSpPr>
        <p:grpSpPr>
          <a:xfrm>
            <a:off x="3939908" y="3290128"/>
            <a:ext cx="2627101" cy="1394187"/>
            <a:chOff x="3822700" y="3121026"/>
            <a:chExt cx="2767013" cy="1468437"/>
          </a:xfrm>
        </p:grpSpPr>
        <p:sp>
          <p:nvSpPr>
            <p:cNvPr id="17" name="Freeform 8"/>
            <p:cNvSpPr>
              <a:spLocks/>
            </p:cNvSpPr>
            <p:nvPr/>
          </p:nvSpPr>
          <p:spPr bwMode="auto">
            <a:xfrm>
              <a:off x="3822700" y="3357563"/>
              <a:ext cx="2767013" cy="1231900"/>
            </a:xfrm>
            <a:custGeom>
              <a:avLst/>
              <a:gdLst>
                <a:gd name="T0" fmla="*/ 504 w 504"/>
                <a:gd name="T1" fmla="*/ 224 h 224"/>
                <a:gd name="T2" fmla="*/ 112 w 504"/>
                <a:gd name="T3" fmla="*/ 224 h 224"/>
                <a:gd name="T4" fmla="*/ 0 w 504"/>
                <a:gd name="T5" fmla="*/ 112 h 224"/>
                <a:gd name="T6" fmla="*/ 112 w 504"/>
                <a:gd name="T7" fmla="*/ 0 h 224"/>
                <a:gd name="T8" fmla="*/ 382 w 504"/>
                <a:gd name="T9" fmla="*/ 0 h 224"/>
                <a:gd name="T10" fmla="*/ 382 w 504"/>
                <a:gd name="T11" fmla="*/ 68 h 224"/>
                <a:gd name="T12" fmla="*/ 112 w 504"/>
                <a:gd name="T13" fmla="*/ 68 h 224"/>
                <a:gd name="T14" fmla="*/ 68 w 504"/>
                <a:gd name="T15" fmla="*/ 112 h 224"/>
                <a:gd name="T16" fmla="*/ 112 w 504"/>
                <a:gd name="T17" fmla="*/ 156 h 224"/>
                <a:gd name="T18" fmla="*/ 504 w 504"/>
                <a:gd name="T19" fmla="*/ 156 h 224"/>
                <a:gd name="T20" fmla="*/ 504 w 504"/>
                <a:gd name="T21"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4" h="224">
                  <a:moveTo>
                    <a:pt x="504" y="224"/>
                  </a:moveTo>
                  <a:cubicBezTo>
                    <a:pt x="112" y="224"/>
                    <a:pt x="112" y="224"/>
                    <a:pt x="112" y="224"/>
                  </a:cubicBezTo>
                  <a:cubicBezTo>
                    <a:pt x="50" y="224"/>
                    <a:pt x="0" y="174"/>
                    <a:pt x="0" y="112"/>
                  </a:cubicBezTo>
                  <a:cubicBezTo>
                    <a:pt x="0" y="50"/>
                    <a:pt x="50" y="0"/>
                    <a:pt x="112" y="0"/>
                  </a:cubicBezTo>
                  <a:cubicBezTo>
                    <a:pt x="382" y="0"/>
                    <a:pt x="382" y="0"/>
                    <a:pt x="382" y="0"/>
                  </a:cubicBezTo>
                  <a:cubicBezTo>
                    <a:pt x="382" y="68"/>
                    <a:pt x="382" y="68"/>
                    <a:pt x="382" y="68"/>
                  </a:cubicBezTo>
                  <a:cubicBezTo>
                    <a:pt x="112" y="68"/>
                    <a:pt x="112" y="68"/>
                    <a:pt x="112" y="68"/>
                  </a:cubicBezTo>
                  <a:cubicBezTo>
                    <a:pt x="88" y="68"/>
                    <a:pt x="68" y="88"/>
                    <a:pt x="68" y="112"/>
                  </a:cubicBezTo>
                  <a:cubicBezTo>
                    <a:pt x="68" y="136"/>
                    <a:pt x="88" y="156"/>
                    <a:pt x="112" y="156"/>
                  </a:cubicBezTo>
                  <a:cubicBezTo>
                    <a:pt x="504" y="156"/>
                    <a:pt x="504" y="156"/>
                    <a:pt x="504" y="156"/>
                  </a:cubicBezTo>
                  <a:lnTo>
                    <a:pt x="504" y="22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1"/>
            <p:cNvSpPr>
              <a:spLocks/>
            </p:cNvSpPr>
            <p:nvPr/>
          </p:nvSpPr>
          <p:spPr bwMode="auto">
            <a:xfrm>
              <a:off x="5776913" y="3121026"/>
              <a:ext cx="461963" cy="846138"/>
            </a:xfrm>
            <a:custGeom>
              <a:avLst/>
              <a:gdLst>
                <a:gd name="T0" fmla="*/ 291 w 291"/>
                <a:gd name="T1" fmla="*/ 267 h 533"/>
                <a:gd name="T2" fmla="*/ 0 w 291"/>
                <a:gd name="T3" fmla="*/ 533 h 533"/>
                <a:gd name="T4" fmla="*/ 0 w 291"/>
                <a:gd name="T5" fmla="*/ 267 h 533"/>
                <a:gd name="T6" fmla="*/ 0 w 291"/>
                <a:gd name="T7" fmla="*/ 0 h 533"/>
                <a:gd name="T8" fmla="*/ 291 w 291"/>
                <a:gd name="T9" fmla="*/ 267 h 533"/>
              </a:gdLst>
              <a:ahLst/>
              <a:cxnLst>
                <a:cxn ang="0">
                  <a:pos x="T0" y="T1"/>
                </a:cxn>
                <a:cxn ang="0">
                  <a:pos x="T2" y="T3"/>
                </a:cxn>
                <a:cxn ang="0">
                  <a:pos x="T4" y="T5"/>
                </a:cxn>
                <a:cxn ang="0">
                  <a:pos x="T6" y="T7"/>
                </a:cxn>
                <a:cxn ang="0">
                  <a:pos x="T8" y="T9"/>
                </a:cxn>
              </a:cxnLst>
              <a:rect l="0" t="0" r="r" b="b"/>
              <a:pathLst>
                <a:path w="291" h="533">
                  <a:moveTo>
                    <a:pt x="291" y="267"/>
                  </a:moveTo>
                  <a:lnTo>
                    <a:pt x="0" y="533"/>
                  </a:lnTo>
                  <a:lnTo>
                    <a:pt x="0" y="267"/>
                  </a:lnTo>
                  <a:lnTo>
                    <a:pt x="0" y="0"/>
                  </a:lnTo>
                  <a:lnTo>
                    <a:pt x="291" y="26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5795308" y="4107863"/>
            <a:ext cx="2456784" cy="1388159"/>
            <a:chOff x="5776913" y="3978276"/>
            <a:chExt cx="2587625" cy="1462088"/>
          </a:xfrm>
        </p:grpSpPr>
        <p:sp>
          <p:nvSpPr>
            <p:cNvPr id="20" name="Freeform 9"/>
            <p:cNvSpPr>
              <a:spLocks/>
            </p:cNvSpPr>
            <p:nvPr/>
          </p:nvSpPr>
          <p:spPr bwMode="auto">
            <a:xfrm>
              <a:off x="6129338" y="3978276"/>
              <a:ext cx="460375" cy="841375"/>
            </a:xfrm>
            <a:custGeom>
              <a:avLst/>
              <a:gdLst>
                <a:gd name="T0" fmla="*/ 0 w 290"/>
                <a:gd name="T1" fmla="*/ 267 h 530"/>
                <a:gd name="T2" fmla="*/ 290 w 290"/>
                <a:gd name="T3" fmla="*/ 530 h 530"/>
                <a:gd name="T4" fmla="*/ 290 w 290"/>
                <a:gd name="T5" fmla="*/ 267 h 530"/>
                <a:gd name="T6" fmla="*/ 290 w 290"/>
                <a:gd name="T7" fmla="*/ 0 h 530"/>
                <a:gd name="T8" fmla="*/ 0 w 290"/>
                <a:gd name="T9" fmla="*/ 267 h 530"/>
              </a:gdLst>
              <a:ahLst/>
              <a:cxnLst>
                <a:cxn ang="0">
                  <a:pos x="T0" y="T1"/>
                </a:cxn>
                <a:cxn ang="0">
                  <a:pos x="T2" y="T3"/>
                </a:cxn>
                <a:cxn ang="0">
                  <a:pos x="T4" y="T5"/>
                </a:cxn>
                <a:cxn ang="0">
                  <a:pos x="T6" y="T7"/>
                </a:cxn>
                <a:cxn ang="0">
                  <a:pos x="T8" y="T9"/>
                </a:cxn>
              </a:cxnLst>
              <a:rect l="0" t="0" r="r" b="b"/>
              <a:pathLst>
                <a:path w="290" h="530">
                  <a:moveTo>
                    <a:pt x="0" y="267"/>
                  </a:moveTo>
                  <a:lnTo>
                    <a:pt x="290" y="530"/>
                  </a:lnTo>
                  <a:lnTo>
                    <a:pt x="290" y="267"/>
                  </a:lnTo>
                  <a:lnTo>
                    <a:pt x="290" y="0"/>
                  </a:lnTo>
                  <a:lnTo>
                    <a:pt x="0" y="26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0"/>
            <p:cNvSpPr>
              <a:spLocks/>
            </p:cNvSpPr>
            <p:nvPr/>
          </p:nvSpPr>
          <p:spPr bwMode="auto">
            <a:xfrm>
              <a:off x="5776913" y="4210051"/>
              <a:ext cx="2587625" cy="1230313"/>
            </a:xfrm>
            <a:custGeom>
              <a:avLst/>
              <a:gdLst>
                <a:gd name="T0" fmla="*/ 360 w 471"/>
                <a:gd name="T1" fmla="*/ 0 h 224"/>
                <a:gd name="T2" fmla="*/ 123 w 471"/>
                <a:gd name="T3" fmla="*/ 0 h 224"/>
                <a:gd name="T4" fmla="*/ 123 w 471"/>
                <a:gd name="T5" fmla="*/ 69 h 224"/>
                <a:gd name="T6" fmla="*/ 360 w 471"/>
                <a:gd name="T7" fmla="*/ 69 h 224"/>
                <a:gd name="T8" fmla="*/ 403 w 471"/>
                <a:gd name="T9" fmla="*/ 112 h 224"/>
                <a:gd name="T10" fmla="*/ 360 w 471"/>
                <a:gd name="T11" fmla="*/ 156 h 224"/>
                <a:gd name="T12" fmla="*/ 0 w 471"/>
                <a:gd name="T13" fmla="*/ 156 h 224"/>
                <a:gd name="T14" fmla="*/ 0 w 471"/>
                <a:gd name="T15" fmla="*/ 224 h 224"/>
                <a:gd name="T16" fmla="*/ 360 w 471"/>
                <a:gd name="T17" fmla="*/ 224 h 224"/>
                <a:gd name="T18" fmla="*/ 471 w 471"/>
                <a:gd name="T19" fmla="*/ 112 h 224"/>
                <a:gd name="T20" fmla="*/ 360 w 471"/>
                <a:gd name="T21" fmla="*/ 0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71" h="224">
                  <a:moveTo>
                    <a:pt x="360" y="0"/>
                  </a:moveTo>
                  <a:cubicBezTo>
                    <a:pt x="123" y="0"/>
                    <a:pt x="123" y="0"/>
                    <a:pt x="123" y="0"/>
                  </a:cubicBezTo>
                  <a:cubicBezTo>
                    <a:pt x="123" y="69"/>
                    <a:pt x="123" y="69"/>
                    <a:pt x="123" y="69"/>
                  </a:cubicBezTo>
                  <a:cubicBezTo>
                    <a:pt x="360" y="69"/>
                    <a:pt x="360" y="69"/>
                    <a:pt x="360" y="69"/>
                  </a:cubicBezTo>
                  <a:cubicBezTo>
                    <a:pt x="384" y="69"/>
                    <a:pt x="403" y="88"/>
                    <a:pt x="403" y="112"/>
                  </a:cubicBezTo>
                  <a:cubicBezTo>
                    <a:pt x="403" y="136"/>
                    <a:pt x="384" y="156"/>
                    <a:pt x="360" y="156"/>
                  </a:cubicBezTo>
                  <a:cubicBezTo>
                    <a:pt x="0" y="156"/>
                    <a:pt x="0" y="156"/>
                    <a:pt x="0" y="156"/>
                  </a:cubicBezTo>
                  <a:cubicBezTo>
                    <a:pt x="0" y="224"/>
                    <a:pt x="0" y="224"/>
                    <a:pt x="0" y="224"/>
                  </a:cubicBezTo>
                  <a:cubicBezTo>
                    <a:pt x="360" y="224"/>
                    <a:pt x="360" y="224"/>
                    <a:pt x="360" y="224"/>
                  </a:cubicBezTo>
                  <a:cubicBezTo>
                    <a:pt x="421" y="224"/>
                    <a:pt x="471" y="174"/>
                    <a:pt x="471" y="112"/>
                  </a:cubicBezTo>
                  <a:cubicBezTo>
                    <a:pt x="471" y="51"/>
                    <a:pt x="421" y="0"/>
                    <a:pt x="360"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3939908" y="4919570"/>
            <a:ext cx="2627101" cy="1394187"/>
            <a:chOff x="3822700" y="3121026"/>
            <a:chExt cx="2767013" cy="1468437"/>
          </a:xfrm>
        </p:grpSpPr>
        <p:sp>
          <p:nvSpPr>
            <p:cNvPr id="24" name="Freeform 8"/>
            <p:cNvSpPr>
              <a:spLocks/>
            </p:cNvSpPr>
            <p:nvPr/>
          </p:nvSpPr>
          <p:spPr bwMode="auto">
            <a:xfrm>
              <a:off x="3822700" y="3357563"/>
              <a:ext cx="2767013" cy="1231900"/>
            </a:xfrm>
            <a:custGeom>
              <a:avLst/>
              <a:gdLst>
                <a:gd name="T0" fmla="*/ 504 w 504"/>
                <a:gd name="T1" fmla="*/ 224 h 224"/>
                <a:gd name="T2" fmla="*/ 112 w 504"/>
                <a:gd name="T3" fmla="*/ 224 h 224"/>
                <a:gd name="T4" fmla="*/ 0 w 504"/>
                <a:gd name="T5" fmla="*/ 112 h 224"/>
                <a:gd name="T6" fmla="*/ 112 w 504"/>
                <a:gd name="T7" fmla="*/ 0 h 224"/>
                <a:gd name="T8" fmla="*/ 382 w 504"/>
                <a:gd name="T9" fmla="*/ 0 h 224"/>
                <a:gd name="T10" fmla="*/ 382 w 504"/>
                <a:gd name="T11" fmla="*/ 68 h 224"/>
                <a:gd name="T12" fmla="*/ 112 w 504"/>
                <a:gd name="T13" fmla="*/ 68 h 224"/>
                <a:gd name="T14" fmla="*/ 68 w 504"/>
                <a:gd name="T15" fmla="*/ 112 h 224"/>
                <a:gd name="T16" fmla="*/ 112 w 504"/>
                <a:gd name="T17" fmla="*/ 156 h 224"/>
                <a:gd name="T18" fmla="*/ 504 w 504"/>
                <a:gd name="T19" fmla="*/ 156 h 224"/>
                <a:gd name="T20" fmla="*/ 504 w 504"/>
                <a:gd name="T21" fmla="*/ 224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4" h="224">
                  <a:moveTo>
                    <a:pt x="504" y="224"/>
                  </a:moveTo>
                  <a:cubicBezTo>
                    <a:pt x="112" y="224"/>
                    <a:pt x="112" y="224"/>
                    <a:pt x="112" y="224"/>
                  </a:cubicBezTo>
                  <a:cubicBezTo>
                    <a:pt x="50" y="224"/>
                    <a:pt x="0" y="174"/>
                    <a:pt x="0" y="112"/>
                  </a:cubicBezTo>
                  <a:cubicBezTo>
                    <a:pt x="0" y="50"/>
                    <a:pt x="50" y="0"/>
                    <a:pt x="112" y="0"/>
                  </a:cubicBezTo>
                  <a:cubicBezTo>
                    <a:pt x="382" y="0"/>
                    <a:pt x="382" y="0"/>
                    <a:pt x="382" y="0"/>
                  </a:cubicBezTo>
                  <a:cubicBezTo>
                    <a:pt x="382" y="68"/>
                    <a:pt x="382" y="68"/>
                    <a:pt x="382" y="68"/>
                  </a:cubicBezTo>
                  <a:cubicBezTo>
                    <a:pt x="112" y="68"/>
                    <a:pt x="112" y="68"/>
                    <a:pt x="112" y="68"/>
                  </a:cubicBezTo>
                  <a:cubicBezTo>
                    <a:pt x="88" y="68"/>
                    <a:pt x="68" y="88"/>
                    <a:pt x="68" y="112"/>
                  </a:cubicBezTo>
                  <a:cubicBezTo>
                    <a:pt x="68" y="136"/>
                    <a:pt x="88" y="156"/>
                    <a:pt x="112" y="156"/>
                  </a:cubicBezTo>
                  <a:cubicBezTo>
                    <a:pt x="504" y="156"/>
                    <a:pt x="504" y="156"/>
                    <a:pt x="504" y="156"/>
                  </a:cubicBezTo>
                  <a:lnTo>
                    <a:pt x="504" y="22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1"/>
            <p:cNvSpPr>
              <a:spLocks/>
            </p:cNvSpPr>
            <p:nvPr/>
          </p:nvSpPr>
          <p:spPr bwMode="auto">
            <a:xfrm>
              <a:off x="5776913" y="3121026"/>
              <a:ext cx="461963" cy="846138"/>
            </a:xfrm>
            <a:custGeom>
              <a:avLst/>
              <a:gdLst>
                <a:gd name="T0" fmla="*/ 291 w 291"/>
                <a:gd name="T1" fmla="*/ 267 h 533"/>
                <a:gd name="T2" fmla="*/ 0 w 291"/>
                <a:gd name="T3" fmla="*/ 533 h 533"/>
                <a:gd name="T4" fmla="*/ 0 w 291"/>
                <a:gd name="T5" fmla="*/ 267 h 533"/>
                <a:gd name="T6" fmla="*/ 0 w 291"/>
                <a:gd name="T7" fmla="*/ 0 h 533"/>
                <a:gd name="T8" fmla="*/ 291 w 291"/>
                <a:gd name="T9" fmla="*/ 267 h 533"/>
              </a:gdLst>
              <a:ahLst/>
              <a:cxnLst>
                <a:cxn ang="0">
                  <a:pos x="T0" y="T1"/>
                </a:cxn>
                <a:cxn ang="0">
                  <a:pos x="T2" y="T3"/>
                </a:cxn>
                <a:cxn ang="0">
                  <a:pos x="T4" y="T5"/>
                </a:cxn>
                <a:cxn ang="0">
                  <a:pos x="T6" y="T7"/>
                </a:cxn>
                <a:cxn ang="0">
                  <a:pos x="T8" y="T9"/>
                </a:cxn>
              </a:cxnLst>
              <a:rect l="0" t="0" r="r" b="b"/>
              <a:pathLst>
                <a:path w="291" h="533">
                  <a:moveTo>
                    <a:pt x="291" y="267"/>
                  </a:moveTo>
                  <a:lnTo>
                    <a:pt x="0" y="533"/>
                  </a:lnTo>
                  <a:lnTo>
                    <a:pt x="0" y="267"/>
                  </a:lnTo>
                  <a:lnTo>
                    <a:pt x="0" y="0"/>
                  </a:lnTo>
                  <a:lnTo>
                    <a:pt x="291" y="267"/>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3037765" y="2380012"/>
            <a:ext cx="1572943" cy="174085"/>
            <a:chOff x="3037765" y="2380012"/>
            <a:chExt cx="1572943" cy="174085"/>
          </a:xfrm>
        </p:grpSpPr>
        <p:cxnSp>
          <p:nvCxnSpPr>
            <p:cNvPr id="31" name="Straight Connector 30"/>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4436623" y="2380012"/>
              <a:ext cx="174085" cy="1740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3" name="Inhaltsplatzhalter 4"/>
          <p:cNvSpPr txBox="1">
            <a:spLocks/>
          </p:cNvSpPr>
          <p:nvPr/>
        </p:nvSpPr>
        <p:spPr>
          <a:xfrm>
            <a:off x="508001" y="2095963"/>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1"/>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37" name="Group 36"/>
          <p:cNvGrpSpPr/>
          <p:nvPr/>
        </p:nvGrpSpPr>
        <p:grpSpPr>
          <a:xfrm>
            <a:off x="3037765" y="4037275"/>
            <a:ext cx="1572943" cy="174085"/>
            <a:chOff x="3037765" y="2380012"/>
            <a:chExt cx="1572943" cy="174085"/>
          </a:xfrm>
        </p:grpSpPr>
        <p:cxnSp>
          <p:nvCxnSpPr>
            <p:cNvPr id="39" name="Straight Connector 38"/>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4436623" y="2380012"/>
              <a:ext cx="174085" cy="1740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 name="Inhaltsplatzhalter 4"/>
          <p:cNvSpPr txBox="1">
            <a:spLocks/>
          </p:cNvSpPr>
          <p:nvPr/>
        </p:nvSpPr>
        <p:spPr>
          <a:xfrm>
            <a:off x="508001" y="3753226"/>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3"/>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42" name="Group 41"/>
          <p:cNvGrpSpPr/>
          <p:nvPr/>
        </p:nvGrpSpPr>
        <p:grpSpPr>
          <a:xfrm>
            <a:off x="3037765" y="5629946"/>
            <a:ext cx="1572943" cy="174085"/>
            <a:chOff x="3037765" y="2380012"/>
            <a:chExt cx="1572943" cy="174085"/>
          </a:xfrm>
        </p:grpSpPr>
        <p:cxnSp>
          <p:nvCxnSpPr>
            <p:cNvPr id="44" name="Straight Connector 43"/>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4436623" y="2380012"/>
              <a:ext cx="174085" cy="174085"/>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 name="Inhaltsplatzhalter 4"/>
          <p:cNvSpPr txBox="1">
            <a:spLocks/>
          </p:cNvSpPr>
          <p:nvPr/>
        </p:nvSpPr>
        <p:spPr>
          <a:xfrm>
            <a:off x="508001" y="5345897"/>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4"/>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47" name="Group 46"/>
          <p:cNvGrpSpPr/>
          <p:nvPr/>
        </p:nvGrpSpPr>
        <p:grpSpPr>
          <a:xfrm flipH="1">
            <a:off x="7563111" y="3176395"/>
            <a:ext cx="1572943" cy="174085"/>
            <a:chOff x="3037765" y="2380012"/>
            <a:chExt cx="1572943" cy="174085"/>
          </a:xfrm>
        </p:grpSpPr>
        <p:cxnSp>
          <p:nvCxnSpPr>
            <p:cNvPr id="49" name="Straight Connector 48"/>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50" name="Oval 49"/>
            <p:cNvSpPr/>
            <p:nvPr/>
          </p:nvSpPr>
          <p:spPr>
            <a:xfrm>
              <a:off x="4436623" y="2380012"/>
              <a:ext cx="174085" cy="1740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Inhaltsplatzhalter 4"/>
          <p:cNvSpPr txBox="1">
            <a:spLocks/>
          </p:cNvSpPr>
          <p:nvPr/>
        </p:nvSpPr>
        <p:spPr>
          <a:xfrm flipH="1">
            <a:off x="9286195" y="2892346"/>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52" name="Group 51"/>
          <p:cNvGrpSpPr/>
          <p:nvPr/>
        </p:nvGrpSpPr>
        <p:grpSpPr>
          <a:xfrm flipH="1">
            <a:off x="7563111" y="4814382"/>
            <a:ext cx="1572943" cy="174085"/>
            <a:chOff x="3037765" y="2380012"/>
            <a:chExt cx="1572943" cy="174085"/>
          </a:xfrm>
        </p:grpSpPr>
        <p:cxnSp>
          <p:nvCxnSpPr>
            <p:cNvPr id="54" name="Straight Connector 53"/>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55" name="Oval 54"/>
            <p:cNvSpPr/>
            <p:nvPr/>
          </p:nvSpPr>
          <p:spPr>
            <a:xfrm>
              <a:off x="4436623" y="2380012"/>
              <a:ext cx="174085" cy="1740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3" name="Inhaltsplatzhalter 4"/>
          <p:cNvSpPr txBox="1">
            <a:spLocks/>
          </p:cNvSpPr>
          <p:nvPr/>
        </p:nvSpPr>
        <p:spPr>
          <a:xfrm flipH="1">
            <a:off x="9286195" y="4530333"/>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56" name="Group 55"/>
          <p:cNvGrpSpPr/>
          <p:nvPr/>
        </p:nvGrpSpPr>
        <p:grpSpPr>
          <a:xfrm>
            <a:off x="6718988" y="5811639"/>
            <a:ext cx="460375" cy="550863"/>
            <a:chOff x="742950" y="3462338"/>
            <a:chExt cx="460375" cy="550863"/>
          </a:xfrm>
          <a:solidFill>
            <a:schemeClr val="accent5"/>
          </a:solidFill>
        </p:grpSpPr>
        <p:sp>
          <p:nvSpPr>
            <p:cNvPr id="57" name="Freeform 270"/>
            <p:cNvSpPr>
              <a:spLocks noEditPoints="1"/>
            </p:cNvSpPr>
            <p:nvPr/>
          </p:nvSpPr>
          <p:spPr bwMode="auto">
            <a:xfrm>
              <a:off x="895350" y="3562350"/>
              <a:ext cx="307975" cy="285750"/>
            </a:xfrm>
            <a:custGeom>
              <a:avLst/>
              <a:gdLst>
                <a:gd name="T0" fmla="*/ 262 w 1941"/>
                <a:gd name="T1" fmla="*/ 144 h 1805"/>
                <a:gd name="T2" fmla="*/ 208 w 1941"/>
                <a:gd name="T3" fmla="*/ 166 h 1805"/>
                <a:gd name="T4" fmla="*/ 167 w 1941"/>
                <a:gd name="T5" fmla="*/ 207 h 1805"/>
                <a:gd name="T6" fmla="*/ 143 w 1941"/>
                <a:gd name="T7" fmla="*/ 262 h 1805"/>
                <a:gd name="T8" fmla="*/ 140 w 1941"/>
                <a:gd name="T9" fmla="*/ 1118 h 1805"/>
                <a:gd name="T10" fmla="*/ 153 w 1941"/>
                <a:gd name="T11" fmla="*/ 1177 h 1805"/>
                <a:gd name="T12" fmla="*/ 186 w 1941"/>
                <a:gd name="T13" fmla="*/ 1226 h 1805"/>
                <a:gd name="T14" fmla="*/ 233 w 1941"/>
                <a:gd name="T15" fmla="*/ 1258 h 1805"/>
                <a:gd name="T16" fmla="*/ 294 w 1941"/>
                <a:gd name="T17" fmla="*/ 1270 h 1805"/>
                <a:gd name="T18" fmla="*/ 468 w 1941"/>
                <a:gd name="T19" fmla="*/ 1270 h 1805"/>
                <a:gd name="T20" fmla="*/ 504 w 1941"/>
                <a:gd name="T21" fmla="*/ 1280 h 1805"/>
                <a:gd name="T22" fmla="*/ 529 w 1941"/>
                <a:gd name="T23" fmla="*/ 1305 h 1805"/>
                <a:gd name="T24" fmla="*/ 538 w 1941"/>
                <a:gd name="T25" fmla="*/ 1341 h 1805"/>
                <a:gd name="T26" fmla="*/ 831 w 1941"/>
                <a:gd name="T27" fmla="*/ 1290 h 1805"/>
                <a:gd name="T28" fmla="*/ 862 w 1941"/>
                <a:gd name="T29" fmla="*/ 1273 h 1805"/>
                <a:gd name="T30" fmla="*/ 1646 w 1941"/>
                <a:gd name="T31" fmla="*/ 1270 h 1805"/>
                <a:gd name="T32" fmla="*/ 1706 w 1941"/>
                <a:gd name="T33" fmla="*/ 1258 h 1805"/>
                <a:gd name="T34" fmla="*/ 1754 w 1941"/>
                <a:gd name="T35" fmla="*/ 1226 h 1805"/>
                <a:gd name="T36" fmla="*/ 1787 w 1941"/>
                <a:gd name="T37" fmla="*/ 1177 h 1805"/>
                <a:gd name="T38" fmla="*/ 1799 w 1941"/>
                <a:gd name="T39" fmla="*/ 1118 h 1805"/>
                <a:gd name="T40" fmla="*/ 1796 w 1941"/>
                <a:gd name="T41" fmla="*/ 262 h 1805"/>
                <a:gd name="T42" fmla="*/ 1773 w 1941"/>
                <a:gd name="T43" fmla="*/ 207 h 1805"/>
                <a:gd name="T44" fmla="*/ 1732 w 1941"/>
                <a:gd name="T45" fmla="*/ 166 h 1805"/>
                <a:gd name="T46" fmla="*/ 1677 w 1941"/>
                <a:gd name="T47" fmla="*/ 144 h 1805"/>
                <a:gd name="T48" fmla="*/ 294 w 1941"/>
                <a:gd name="T49" fmla="*/ 141 h 1805"/>
                <a:gd name="T50" fmla="*/ 1647 w 1941"/>
                <a:gd name="T51" fmla="*/ 0 h 1805"/>
                <a:gd name="T52" fmla="*/ 1732 w 1941"/>
                <a:gd name="T53" fmla="*/ 13 h 1805"/>
                <a:gd name="T54" fmla="*/ 1807 w 1941"/>
                <a:gd name="T55" fmla="*/ 47 h 1805"/>
                <a:gd name="T56" fmla="*/ 1869 w 1941"/>
                <a:gd name="T57" fmla="*/ 100 h 1805"/>
                <a:gd name="T58" fmla="*/ 1913 w 1941"/>
                <a:gd name="T59" fmla="*/ 169 h 1805"/>
                <a:gd name="T60" fmla="*/ 1938 w 1941"/>
                <a:gd name="T61" fmla="*/ 250 h 1805"/>
                <a:gd name="T62" fmla="*/ 1941 w 1941"/>
                <a:gd name="T63" fmla="*/ 1118 h 1805"/>
                <a:gd name="T64" fmla="*/ 1928 w 1941"/>
                <a:gd name="T65" fmla="*/ 1203 h 1805"/>
                <a:gd name="T66" fmla="*/ 1893 w 1941"/>
                <a:gd name="T67" fmla="*/ 1277 h 1805"/>
                <a:gd name="T68" fmla="*/ 1840 w 1941"/>
                <a:gd name="T69" fmla="*/ 1339 h 1805"/>
                <a:gd name="T70" fmla="*/ 1771 w 1941"/>
                <a:gd name="T71" fmla="*/ 1384 h 1805"/>
                <a:gd name="T72" fmla="*/ 1691 w 1941"/>
                <a:gd name="T73" fmla="*/ 1407 h 1805"/>
                <a:gd name="T74" fmla="*/ 908 w 1941"/>
                <a:gd name="T75" fmla="*/ 1410 h 1805"/>
                <a:gd name="T76" fmla="*/ 502 w 1941"/>
                <a:gd name="T77" fmla="*/ 1796 h 1805"/>
                <a:gd name="T78" fmla="*/ 468 w 1941"/>
                <a:gd name="T79" fmla="*/ 1805 h 1805"/>
                <a:gd name="T80" fmla="*/ 440 w 1941"/>
                <a:gd name="T81" fmla="*/ 1799 h 1805"/>
                <a:gd name="T82" fmla="*/ 414 w 1941"/>
                <a:gd name="T83" fmla="*/ 1780 h 1805"/>
                <a:gd name="T84" fmla="*/ 400 w 1941"/>
                <a:gd name="T85" fmla="*/ 1751 h 1805"/>
                <a:gd name="T86" fmla="*/ 398 w 1941"/>
                <a:gd name="T87" fmla="*/ 1410 h 1805"/>
                <a:gd name="T88" fmla="*/ 250 w 1941"/>
                <a:gd name="T89" fmla="*/ 1407 h 1805"/>
                <a:gd name="T90" fmla="*/ 170 w 1941"/>
                <a:gd name="T91" fmla="*/ 1384 h 1805"/>
                <a:gd name="T92" fmla="*/ 101 w 1941"/>
                <a:gd name="T93" fmla="*/ 1339 h 1805"/>
                <a:gd name="T94" fmla="*/ 47 w 1941"/>
                <a:gd name="T95" fmla="*/ 1277 h 1805"/>
                <a:gd name="T96" fmla="*/ 13 w 1941"/>
                <a:gd name="T97" fmla="*/ 1203 h 1805"/>
                <a:gd name="T98" fmla="*/ 0 w 1941"/>
                <a:gd name="T99" fmla="*/ 1118 h 1805"/>
                <a:gd name="T100" fmla="*/ 4 w 1941"/>
                <a:gd name="T101" fmla="*/ 250 h 1805"/>
                <a:gd name="T102" fmla="*/ 28 w 1941"/>
                <a:gd name="T103" fmla="*/ 169 h 1805"/>
                <a:gd name="T104" fmla="*/ 72 w 1941"/>
                <a:gd name="T105" fmla="*/ 100 h 1805"/>
                <a:gd name="T106" fmla="*/ 134 w 1941"/>
                <a:gd name="T107" fmla="*/ 47 h 1805"/>
                <a:gd name="T108" fmla="*/ 209 w 1941"/>
                <a:gd name="T109" fmla="*/ 13 h 1805"/>
                <a:gd name="T110" fmla="*/ 294 w 1941"/>
                <a:gd name="T111" fmla="*/ 0 h 18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41" h="1805">
                  <a:moveTo>
                    <a:pt x="294" y="141"/>
                  </a:moveTo>
                  <a:lnTo>
                    <a:pt x="262" y="144"/>
                  </a:lnTo>
                  <a:lnTo>
                    <a:pt x="233" y="152"/>
                  </a:lnTo>
                  <a:lnTo>
                    <a:pt x="208" y="166"/>
                  </a:lnTo>
                  <a:lnTo>
                    <a:pt x="186" y="185"/>
                  </a:lnTo>
                  <a:lnTo>
                    <a:pt x="167" y="207"/>
                  </a:lnTo>
                  <a:lnTo>
                    <a:pt x="153" y="234"/>
                  </a:lnTo>
                  <a:lnTo>
                    <a:pt x="143" y="262"/>
                  </a:lnTo>
                  <a:lnTo>
                    <a:pt x="140" y="293"/>
                  </a:lnTo>
                  <a:lnTo>
                    <a:pt x="140" y="1118"/>
                  </a:lnTo>
                  <a:lnTo>
                    <a:pt x="143" y="1149"/>
                  </a:lnTo>
                  <a:lnTo>
                    <a:pt x="153" y="1177"/>
                  </a:lnTo>
                  <a:lnTo>
                    <a:pt x="167" y="1203"/>
                  </a:lnTo>
                  <a:lnTo>
                    <a:pt x="186" y="1226"/>
                  </a:lnTo>
                  <a:lnTo>
                    <a:pt x="208" y="1244"/>
                  </a:lnTo>
                  <a:lnTo>
                    <a:pt x="233" y="1258"/>
                  </a:lnTo>
                  <a:lnTo>
                    <a:pt x="262" y="1267"/>
                  </a:lnTo>
                  <a:lnTo>
                    <a:pt x="294" y="1270"/>
                  </a:lnTo>
                  <a:lnTo>
                    <a:pt x="294" y="1270"/>
                  </a:lnTo>
                  <a:lnTo>
                    <a:pt x="468" y="1270"/>
                  </a:lnTo>
                  <a:lnTo>
                    <a:pt x="487" y="1274"/>
                  </a:lnTo>
                  <a:lnTo>
                    <a:pt x="504" y="1280"/>
                  </a:lnTo>
                  <a:lnTo>
                    <a:pt x="517" y="1292"/>
                  </a:lnTo>
                  <a:lnTo>
                    <a:pt x="529" y="1305"/>
                  </a:lnTo>
                  <a:lnTo>
                    <a:pt x="535" y="1322"/>
                  </a:lnTo>
                  <a:lnTo>
                    <a:pt x="538" y="1341"/>
                  </a:lnTo>
                  <a:lnTo>
                    <a:pt x="538" y="1571"/>
                  </a:lnTo>
                  <a:lnTo>
                    <a:pt x="831" y="1290"/>
                  </a:lnTo>
                  <a:lnTo>
                    <a:pt x="846" y="1279"/>
                  </a:lnTo>
                  <a:lnTo>
                    <a:pt x="862" y="1273"/>
                  </a:lnTo>
                  <a:lnTo>
                    <a:pt x="880" y="1270"/>
                  </a:lnTo>
                  <a:lnTo>
                    <a:pt x="1646" y="1270"/>
                  </a:lnTo>
                  <a:lnTo>
                    <a:pt x="1677" y="1267"/>
                  </a:lnTo>
                  <a:lnTo>
                    <a:pt x="1706" y="1258"/>
                  </a:lnTo>
                  <a:lnTo>
                    <a:pt x="1732" y="1244"/>
                  </a:lnTo>
                  <a:lnTo>
                    <a:pt x="1754" y="1226"/>
                  </a:lnTo>
                  <a:lnTo>
                    <a:pt x="1773" y="1203"/>
                  </a:lnTo>
                  <a:lnTo>
                    <a:pt x="1787" y="1177"/>
                  </a:lnTo>
                  <a:lnTo>
                    <a:pt x="1796" y="1149"/>
                  </a:lnTo>
                  <a:lnTo>
                    <a:pt x="1799" y="1118"/>
                  </a:lnTo>
                  <a:lnTo>
                    <a:pt x="1799" y="293"/>
                  </a:lnTo>
                  <a:lnTo>
                    <a:pt x="1796" y="262"/>
                  </a:lnTo>
                  <a:lnTo>
                    <a:pt x="1787" y="234"/>
                  </a:lnTo>
                  <a:lnTo>
                    <a:pt x="1773" y="207"/>
                  </a:lnTo>
                  <a:lnTo>
                    <a:pt x="1754" y="185"/>
                  </a:lnTo>
                  <a:lnTo>
                    <a:pt x="1732" y="166"/>
                  </a:lnTo>
                  <a:lnTo>
                    <a:pt x="1706" y="152"/>
                  </a:lnTo>
                  <a:lnTo>
                    <a:pt x="1677" y="144"/>
                  </a:lnTo>
                  <a:lnTo>
                    <a:pt x="1646" y="141"/>
                  </a:lnTo>
                  <a:lnTo>
                    <a:pt x="294" y="141"/>
                  </a:lnTo>
                  <a:close/>
                  <a:moveTo>
                    <a:pt x="294" y="0"/>
                  </a:moveTo>
                  <a:lnTo>
                    <a:pt x="1647" y="0"/>
                  </a:lnTo>
                  <a:lnTo>
                    <a:pt x="1691" y="3"/>
                  </a:lnTo>
                  <a:lnTo>
                    <a:pt x="1732" y="13"/>
                  </a:lnTo>
                  <a:lnTo>
                    <a:pt x="1771" y="27"/>
                  </a:lnTo>
                  <a:lnTo>
                    <a:pt x="1807" y="47"/>
                  </a:lnTo>
                  <a:lnTo>
                    <a:pt x="1840" y="72"/>
                  </a:lnTo>
                  <a:lnTo>
                    <a:pt x="1869" y="100"/>
                  </a:lnTo>
                  <a:lnTo>
                    <a:pt x="1893" y="133"/>
                  </a:lnTo>
                  <a:lnTo>
                    <a:pt x="1913" y="169"/>
                  </a:lnTo>
                  <a:lnTo>
                    <a:pt x="1928" y="208"/>
                  </a:lnTo>
                  <a:lnTo>
                    <a:pt x="1938" y="250"/>
                  </a:lnTo>
                  <a:lnTo>
                    <a:pt x="1941" y="293"/>
                  </a:lnTo>
                  <a:lnTo>
                    <a:pt x="1941" y="1118"/>
                  </a:lnTo>
                  <a:lnTo>
                    <a:pt x="1938" y="1161"/>
                  </a:lnTo>
                  <a:lnTo>
                    <a:pt x="1928" y="1203"/>
                  </a:lnTo>
                  <a:lnTo>
                    <a:pt x="1913" y="1241"/>
                  </a:lnTo>
                  <a:lnTo>
                    <a:pt x="1893" y="1277"/>
                  </a:lnTo>
                  <a:lnTo>
                    <a:pt x="1869" y="1310"/>
                  </a:lnTo>
                  <a:lnTo>
                    <a:pt x="1840" y="1339"/>
                  </a:lnTo>
                  <a:lnTo>
                    <a:pt x="1807" y="1363"/>
                  </a:lnTo>
                  <a:lnTo>
                    <a:pt x="1771" y="1384"/>
                  </a:lnTo>
                  <a:lnTo>
                    <a:pt x="1732" y="1398"/>
                  </a:lnTo>
                  <a:lnTo>
                    <a:pt x="1691" y="1407"/>
                  </a:lnTo>
                  <a:lnTo>
                    <a:pt x="1647" y="1410"/>
                  </a:lnTo>
                  <a:lnTo>
                    <a:pt x="908" y="1410"/>
                  </a:lnTo>
                  <a:lnTo>
                    <a:pt x="517" y="1785"/>
                  </a:lnTo>
                  <a:lnTo>
                    <a:pt x="502" y="1796"/>
                  </a:lnTo>
                  <a:lnTo>
                    <a:pt x="486" y="1803"/>
                  </a:lnTo>
                  <a:lnTo>
                    <a:pt x="468" y="1805"/>
                  </a:lnTo>
                  <a:lnTo>
                    <a:pt x="454" y="1804"/>
                  </a:lnTo>
                  <a:lnTo>
                    <a:pt x="440" y="1799"/>
                  </a:lnTo>
                  <a:lnTo>
                    <a:pt x="426" y="1791"/>
                  </a:lnTo>
                  <a:lnTo>
                    <a:pt x="414" y="1780"/>
                  </a:lnTo>
                  <a:lnTo>
                    <a:pt x="405" y="1767"/>
                  </a:lnTo>
                  <a:lnTo>
                    <a:pt x="400" y="1751"/>
                  </a:lnTo>
                  <a:lnTo>
                    <a:pt x="398" y="1735"/>
                  </a:lnTo>
                  <a:lnTo>
                    <a:pt x="398" y="1410"/>
                  </a:lnTo>
                  <a:lnTo>
                    <a:pt x="294" y="1410"/>
                  </a:lnTo>
                  <a:lnTo>
                    <a:pt x="250" y="1407"/>
                  </a:lnTo>
                  <a:lnTo>
                    <a:pt x="209" y="1398"/>
                  </a:lnTo>
                  <a:lnTo>
                    <a:pt x="170" y="1384"/>
                  </a:lnTo>
                  <a:lnTo>
                    <a:pt x="134" y="1363"/>
                  </a:lnTo>
                  <a:lnTo>
                    <a:pt x="101" y="1339"/>
                  </a:lnTo>
                  <a:lnTo>
                    <a:pt x="72" y="1310"/>
                  </a:lnTo>
                  <a:lnTo>
                    <a:pt x="47" y="1277"/>
                  </a:lnTo>
                  <a:lnTo>
                    <a:pt x="28" y="1241"/>
                  </a:lnTo>
                  <a:lnTo>
                    <a:pt x="13" y="1203"/>
                  </a:lnTo>
                  <a:lnTo>
                    <a:pt x="4" y="1161"/>
                  </a:lnTo>
                  <a:lnTo>
                    <a:pt x="0" y="1118"/>
                  </a:lnTo>
                  <a:lnTo>
                    <a:pt x="0" y="293"/>
                  </a:lnTo>
                  <a:lnTo>
                    <a:pt x="4" y="250"/>
                  </a:lnTo>
                  <a:lnTo>
                    <a:pt x="13" y="208"/>
                  </a:lnTo>
                  <a:lnTo>
                    <a:pt x="28" y="169"/>
                  </a:lnTo>
                  <a:lnTo>
                    <a:pt x="47" y="133"/>
                  </a:lnTo>
                  <a:lnTo>
                    <a:pt x="72" y="100"/>
                  </a:lnTo>
                  <a:lnTo>
                    <a:pt x="101" y="72"/>
                  </a:lnTo>
                  <a:lnTo>
                    <a:pt x="134" y="47"/>
                  </a:lnTo>
                  <a:lnTo>
                    <a:pt x="170" y="27"/>
                  </a:lnTo>
                  <a:lnTo>
                    <a:pt x="209" y="13"/>
                  </a:lnTo>
                  <a:lnTo>
                    <a:pt x="250" y="3"/>
                  </a:lnTo>
                  <a:lnTo>
                    <a:pt x="2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271"/>
            <p:cNvSpPr>
              <a:spLocks/>
            </p:cNvSpPr>
            <p:nvPr/>
          </p:nvSpPr>
          <p:spPr bwMode="auto">
            <a:xfrm>
              <a:off x="954088" y="3633788"/>
              <a:ext cx="182563" cy="22225"/>
            </a:xfrm>
            <a:custGeom>
              <a:avLst/>
              <a:gdLst>
                <a:gd name="T0" fmla="*/ 70 w 1151"/>
                <a:gd name="T1" fmla="*/ 0 h 139"/>
                <a:gd name="T2" fmla="*/ 1081 w 1151"/>
                <a:gd name="T3" fmla="*/ 0 h 139"/>
                <a:gd name="T4" fmla="*/ 1099 w 1151"/>
                <a:gd name="T5" fmla="*/ 2 h 139"/>
                <a:gd name="T6" fmla="*/ 1116 w 1151"/>
                <a:gd name="T7" fmla="*/ 9 h 139"/>
                <a:gd name="T8" fmla="*/ 1131 w 1151"/>
                <a:gd name="T9" fmla="*/ 20 h 139"/>
                <a:gd name="T10" fmla="*/ 1141 w 1151"/>
                <a:gd name="T11" fmla="*/ 33 h 139"/>
                <a:gd name="T12" fmla="*/ 1149 w 1151"/>
                <a:gd name="T13" fmla="*/ 50 h 139"/>
                <a:gd name="T14" fmla="*/ 1151 w 1151"/>
                <a:gd name="T15" fmla="*/ 69 h 139"/>
                <a:gd name="T16" fmla="*/ 1149 w 1151"/>
                <a:gd name="T17" fmla="*/ 88 h 139"/>
                <a:gd name="T18" fmla="*/ 1141 w 1151"/>
                <a:gd name="T19" fmla="*/ 104 h 139"/>
                <a:gd name="T20" fmla="*/ 1131 w 1151"/>
                <a:gd name="T21" fmla="*/ 119 h 139"/>
                <a:gd name="T22" fmla="*/ 1116 w 1151"/>
                <a:gd name="T23" fmla="*/ 130 h 139"/>
                <a:gd name="T24" fmla="*/ 1099 w 1151"/>
                <a:gd name="T25" fmla="*/ 137 h 139"/>
                <a:gd name="T26" fmla="*/ 1081 w 1151"/>
                <a:gd name="T27" fmla="*/ 139 h 139"/>
                <a:gd name="T28" fmla="*/ 70 w 1151"/>
                <a:gd name="T29" fmla="*/ 139 h 139"/>
                <a:gd name="T30" fmla="*/ 52 w 1151"/>
                <a:gd name="T31" fmla="*/ 137 h 139"/>
                <a:gd name="T32" fmla="*/ 35 w 1151"/>
                <a:gd name="T33" fmla="*/ 130 h 139"/>
                <a:gd name="T34" fmla="*/ 22 w 1151"/>
                <a:gd name="T35" fmla="*/ 119 h 139"/>
                <a:gd name="T36" fmla="*/ 10 w 1151"/>
                <a:gd name="T37" fmla="*/ 104 h 139"/>
                <a:gd name="T38" fmla="*/ 3 w 1151"/>
                <a:gd name="T39" fmla="*/ 88 h 139"/>
                <a:gd name="T40" fmla="*/ 0 w 1151"/>
                <a:gd name="T41" fmla="*/ 69 h 139"/>
                <a:gd name="T42" fmla="*/ 3 w 1151"/>
                <a:gd name="T43" fmla="*/ 50 h 139"/>
                <a:gd name="T44" fmla="*/ 10 w 1151"/>
                <a:gd name="T45" fmla="*/ 33 h 139"/>
                <a:gd name="T46" fmla="*/ 21 w 1151"/>
                <a:gd name="T47" fmla="*/ 20 h 139"/>
                <a:gd name="T48" fmla="*/ 35 w 1151"/>
                <a:gd name="T49" fmla="*/ 9 h 139"/>
                <a:gd name="T50" fmla="*/ 52 w 1151"/>
                <a:gd name="T51" fmla="*/ 2 h 139"/>
                <a:gd name="T52" fmla="*/ 70 w 1151"/>
                <a:gd name="T53" fmla="*/ 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51" h="139">
                  <a:moveTo>
                    <a:pt x="70" y="0"/>
                  </a:moveTo>
                  <a:lnTo>
                    <a:pt x="1081" y="0"/>
                  </a:lnTo>
                  <a:lnTo>
                    <a:pt x="1099" y="2"/>
                  </a:lnTo>
                  <a:lnTo>
                    <a:pt x="1116" y="9"/>
                  </a:lnTo>
                  <a:lnTo>
                    <a:pt x="1131" y="20"/>
                  </a:lnTo>
                  <a:lnTo>
                    <a:pt x="1141" y="33"/>
                  </a:lnTo>
                  <a:lnTo>
                    <a:pt x="1149" y="50"/>
                  </a:lnTo>
                  <a:lnTo>
                    <a:pt x="1151" y="69"/>
                  </a:lnTo>
                  <a:lnTo>
                    <a:pt x="1149" y="88"/>
                  </a:lnTo>
                  <a:lnTo>
                    <a:pt x="1141" y="104"/>
                  </a:lnTo>
                  <a:lnTo>
                    <a:pt x="1131" y="119"/>
                  </a:lnTo>
                  <a:lnTo>
                    <a:pt x="1116" y="130"/>
                  </a:lnTo>
                  <a:lnTo>
                    <a:pt x="1099" y="137"/>
                  </a:lnTo>
                  <a:lnTo>
                    <a:pt x="1081" y="139"/>
                  </a:lnTo>
                  <a:lnTo>
                    <a:pt x="70" y="139"/>
                  </a:lnTo>
                  <a:lnTo>
                    <a:pt x="52" y="137"/>
                  </a:lnTo>
                  <a:lnTo>
                    <a:pt x="35" y="130"/>
                  </a:lnTo>
                  <a:lnTo>
                    <a:pt x="22" y="119"/>
                  </a:lnTo>
                  <a:lnTo>
                    <a:pt x="10" y="104"/>
                  </a:lnTo>
                  <a:lnTo>
                    <a:pt x="3" y="88"/>
                  </a:lnTo>
                  <a:lnTo>
                    <a:pt x="0" y="69"/>
                  </a:lnTo>
                  <a:lnTo>
                    <a:pt x="3" y="50"/>
                  </a:lnTo>
                  <a:lnTo>
                    <a:pt x="10" y="33"/>
                  </a:lnTo>
                  <a:lnTo>
                    <a:pt x="21" y="20"/>
                  </a:lnTo>
                  <a:lnTo>
                    <a:pt x="35" y="9"/>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272"/>
            <p:cNvSpPr>
              <a:spLocks/>
            </p:cNvSpPr>
            <p:nvPr/>
          </p:nvSpPr>
          <p:spPr bwMode="auto">
            <a:xfrm>
              <a:off x="954088" y="3694113"/>
              <a:ext cx="182563" cy="22225"/>
            </a:xfrm>
            <a:custGeom>
              <a:avLst/>
              <a:gdLst>
                <a:gd name="T0" fmla="*/ 70 w 1151"/>
                <a:gd name="T1" fmla="*/ 0 h 140"/>
                <a:gd name="T2" fmla="*/ 1081 w 1151"/>
                <a:gd name="T3" fmla="*/ 0 h 140"/>
                <a:gd name="T4" fmla="*/ 1099 w 1151"/>
                <a:gd name="T5" fmla="*/ 3 h 140"/>
                <a:gd name="T6" fmla="*/ 1116 w 1151"/>
                <a:gd name="T7" fmla="*/ 10 h 140"/>
                <a:gd name="T8" fmla="*/ 1131 w 1151"/>
                <a:gd name="T9" fmla="*/ 21 h 140"/>
                <a:gd name="T10" fmla="*/ 1141 w 1151"/>
                <a:gd name="T11" fmla="*/ 34 h 140"/>
                <a:gd name="T12" fmla="*/ 1149 w 1151"/>
                <a:gd name="T13" fmla="*/ 51 h 140"/>
                <a:gd name="T14" fmla="*/ 1151 w 1151"/>
                <a:gd name="T15" fmla="*/ 70 h 140"/>
                <a:gd name="T16" fmla="*/ 1149 w 1151"/>
                <a:gd name="T17" fmla="*/ 89 h 140"/>
                <a:gd name="T18" fmla="*/ 1141 w 1151"/>
                <a:gd name="T19" fmla="*/ 106 h 140"/>
                <a:gd name="T20" fmla="*/ 1131 w 1151"/>
                <a:gd name="T21" fmla="*/ 120 h 140"/>
                <a:gd name="T22" fmla="*/ 1116 w 1151"/>
                <a:gd name="T23" fmla="*/ 131 h 140"/>
                <a:gd name="T24" fmla="*/ 1099 w 1151"/>
                <a:gd name="T25" fmla="*/ 138 h 140"/>
                <a:gd name="T26" fmla="*/ 1081 w 1151"/>
                <a:gd name="T27" fmla="*/ 140 h 140"/>
                <a:gd name="T28" fmla="*/ 70 w 1151"/>
                <a:gd name="T29" fmla="*/ 140 h 140"/>
                <a:gd name="T30" fmla="*/ 52 w 1151"/>
                <a:gd name="T31" fmla="*/ 138 h 140"/>
                <a:gd name="T32" fmla="*/ 35 w 1151"/>
                <a:gd name="T33" fmla="*/ 131 h 140"/>
                <a:gd name="T34" fmla="*/ 21 w 1151"/>
                <a:gd name="T35" fmla="*/ 120 h 140"/>
                <a:gd name="T36" fmla="*/ 10 w 1151"/>
                <a:gd name="T37" fmla="*/ 106 h 140"/>
                <a:gd name="T38" fmla="*/ 3 w 1151"/>
                <a:gd name="T39" fmla="*/ 89 h 140"/>
                <a:gd name="T40" fmla="*/ 0 w 1151"/>
                <a:gd name="T41" fmla="*/ 70 h 140"/>
                <a:gd name="T42" fmla="*/ 3 w 1151"/>
                <a:gd name="T43" fmla="*/ 51 h 140"/>
                <a:gd name="T44" fmla="*/ 10 w 1151"/>
                <a:gd name="T45" fmla="*/ 34 h 140"/>
                <a:gd name="T46" fmla="*/ 21 w 1151"/>
                <a:gd name="T47" fmla="*/ 21 h 140"/>
                <a:gd name="T48" fmla="*/ 35 w 1151"/>
                <a:gd name="T49" fmla="*/ 10 h 140"/>
                <a:gd name="T50" fmla="*/ 52 w 1151"/>
                <a:gd name="T51" fmla="*/ 3 h 140"/>
                <a:gd name="T52" fmla="*/ 70 w 1151"/>
                <a:gd name="T5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151" h="140">
                  <a:moveTo>
                    <a:pt x="70" y="0"/>
                  </a:moveTo>
                  <a:lnTo>
                    <a:pt x="1081" y="0"/>
                  </a:lnTo>
                  <a:lnTo>
                    <a:pt x="1099" y="3"/>
                  </a:lnTo>
                  <a:lnTo>
                    <a:pt x="1116" y="10"/>
                  </a:lnTo>
                  <a:lnTo>
                    <a:pt x="1131" y="21"/>
                  </a:lnTo>
                  <a:lnTo>
                    <a:pt x="1141" y="34"/>
                  </a:lnTo>
                  <a:lnTo>
                    <a:pt x="1149" y="51"/>
                  </a:lnTo>
                  <a:lnTo>
                    <a:pt x="1151" y="70"/>
                  </a:lnTo>
                  <a:lnTo>
                    <a:pt x="1149" y="89"/>
                  </a:lnTo>
                  <a:lnTo>
                    <a:pt x="1141" y="106"/>
                  </a:lnTo>
                  <a:lnTo>
                    <a:pt x="1131" y="120"/>
                  </a:lnTo>
                  <a:lnTo>
                    <a:pt x="1116" y="131"/>
                  </a:lnTo>
                  <a:lnTo>
                    <a:pt x="1099" y="138"/>
                  </a:lnTo>
                  <a:lnTo>
                    <a:pt x="1081" y="140"/>
                  </a:lnTo>
                  <a:lnTo>
                    <a:pt x="70" y="140"/>
                  </a:lnTo>
                  <a:lnTo>
                    <a:pt x="52" y="138"/>
                  </a:lnTo>
                  <a:lnTo>
                    <a:pt x="35" y="131"/>
                  </a:lnTo>
                  <a:lnTo>
                    <a:pt x="21" y="120"/>
                  </a:lnTo>
                  <a:lnTo>
                    <a:pt x="10" y="106"/>
                  </a:lnTo>
                  <a:lnTo>
                    <a:pt x="3" y="89"/>
                  </a:lnTo>
                  <a:lnTo>
                    <a:pt x="0" y="70"/>
                  </a:lnTo>
                  <a:lnTo>
                    <a:pt x="3" y="51"/>
                  </a:lnTo>
                  <a:lnTo>
                    <a:pt x="10" y="34"/>
                  </a:lnTo>
                  <a:lnTo>
                    <a:pt x="21" y="21"/>
                  </a:lnTo>
                  <a:lnTo>
                    <a:pt x="35" y="10"/>
                  </a:lnTo>
                  <a:lnTo>
                    <a:pt x="52" y="3"/>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73"/>
            <p:cNvSpPr>
              <a:spLocks/>
            </p:cNvSpPr>
            <p:nvPr/>
          </p:nvSpPr>
          <p:spPr bwMode="auto">
            <a:xfrm>
              <a:off x="742950" y="3462338"/>
              <a:ext cx="342900" cy="550863"/>
            </a:xfrm>
            <a:custGeom>
              <a:avLst/>
              <a:gdLst>
                <a:gd name="T0" fmla="*/ 1903 w 2162"/>
                <a:gd name="T1" fmla="*/ 0 h 3477"/>
                <a:gd name="T2" fmla="*/ 1977 w 2162"/>
                <a:gd name="T3" fmla="*/ 12 h 3477"/>
                <a:gd name="T4" fmla="*/ 2044 w 2162"/>
                <a:gd name="T5" fmla="*/ 43 h 3477"/>
                <a:gd name="T6" fmla="*/ 2098 w 2162"/>
                <a:gd name="T7" fmla="*/ 89 h 3477"/>
                <a:gd name="T8" fmla="*/ 2137 w 2162"/>
                <a:gd name="T9" fmla="*/ 150 h 3477"/>
                <a:gd name="T10" fmla="*/ 2159 w 2162"/>
                <a:gd name="T11" fmla="*/ 220 h 3477"/>
                <a:gd name="T12" fmla="*/ 2162 w 2162"/>
                <a:gd name="T13" fmla="*/ 404 h 3477"/>
                <a:gd name="T14" fmla="*/ 2152 w 2162"/>
                <a:gd name="T15" fmla="*/ 440 h 3477"/>
                <a:gd name="T16" fmla="*/ 2127 w 2162"/>
                <a:gd name="T17" fmla="*/ 466 h 3477"/>
                <a:gd name="T18" fmla="*/ 2091 w 2162"/>
                <a:gd name="T19" fmla="*/ 475 h 3477"/>
                <a:gd name="T20" fmla="*/ 2056 w 2162"/>
                <a:gd name="T21" fmla="*/ 466 h 3477"/>
                <a:gd name="T22" fmla="*/ 2030 w 2162"/>
                <a:gd name="T23" fmla="*/ 440 h 3477"/>
                <a:gd name="T24" fmla="*/ 2021 w 2162"/>
                <a:gd name="T25" fmla="*/ 404 h 3477"/>
                <a:gd name="T26" fmla="*/ 2018 w 2162"/>
                <a:gd name="T27" fmla="*/ 232 h 3477"/>
                <a:gd name="T28" fmla="*/ 1995 w 2162"/>
                <a:gd name="T29" fmla="*/ 185 h 3477"/>
                <a:gd name="T30" fmla="*/ 1955 w 2162"/>
                <a:gd name="T31" fmla="*/ 154 h 3477"/>
                <a:gd name="T32" fmla="*/ 1903 w 2162"/>
                <a:gd name="T33" fmla="*/ 142 h 3477"/>
                <a:gd name="T34" fmla="*/ 230 w 2162"/>
                <a:gd name="T35" fmla="*/ 145 h 3477"/>
                <a:gd name="T36" fmla="*/ 184 w 2162"/>
                <a:gd name="T37" fmla="*/ 167 h 3477"/>
                <a:gd name="T38" fmla="*/ 153 w 2162"/>
                <a:gd name="T39" fmla="*/ 207 h 3477"/>
                <a:gd name="T40" fmla="*/ 140 w 2162"/>
                <a:gd name="T41" fmla="*/ 258 h 3477"/>
                <a:gd name="T42" fmla="*/ 143 w 2162"/>
                <a:gd name="T43" fmla="*/ 3246 h 3477"/>
                <a:gd name="T44" fmla="*/ 166 w 2162"/>
                <a:gd name="T45" fmla="*/ 3293 h 3477"/>
                <a:gd name="T46" fmla="*/ 205 w 2162"/>
                <a:gd name="T47" fmla="*/ 3324 h 3477"/>
                <a:gd name="T48" fmla="*/ 257 w 2162"/>
                <a:gd name="T49" fmla="*/ 3336 h 3477"/>
                <a:gd name="T50" fmla="*/ 1931 w 2162"/>
                <a:gd name="T51" fmla="*/ 3333 h 3477"/>
                <a:gd name="T52" fmla="*/ 1976 w 2162"/>
                <a:gd name="T53" fmla="*/ 3311 h 3477"/>
                <a:gd name="T54" fmla="*/ 2009 w 2162"/>
                <a:gd name="T55" fmla="*/ 3270 h 3477"/>
                <a:gd name="T56" fmla="*/ 2021 w 2162"/>
                <a:gd name="T57" fmla="*/ 3218 h 3477"/>
                <a:gd name="T58" fmla="*/ 2023 w 2162"/>
                <a:gd name="T59" fmla="*/ 2261 h 3477"/>
                <a:gd name="T60" fmla="*/ 2041 w 2162"/>
                <a:gd name="T61" fmla="*/ 2230 h 3477"/>
                <a:gd name="T62" fmla="*/ 2073 w 2162"/>
                <a:gd name="T63" fmla="*/ 2212 h 3477"/>
                <a:gd name="T64" fmla="*/ 2110 w 2162"/>
                <a:gd name="T65" fmla="*/ 2212 h 3477"/>
                <a:gd name="T66" fmla="*/ 2141 w 2162"/>
                <a:gd name="T67" fmla="*/ 2230 h 3477"/>
                <a:gd name="T68" fmla="*/ 2159 w 2162"/>
                <a:gd name="T69" fmla="*/ 2261 h 3477"/>
                <a:gd name="T70" fmla="*/ 2162 w 2162"/>
                <a:gd name="T71" fmla="*/ 3218 h 3477"/>
                <a:gd name="T72" fmla="*/ 2150 w 2162"/>
                <a:gd name="T73" fmla="*/ 3293 h 3477"/>
                <a:gd name="T74" fmla="*/ 2119 w 2162"/>
                <a:gd name="T75" fmla="*/ 3358 h 3477"/>
                <a:gd name="T76" fmla="*/ 2073 w 2162"/>
                <a:gd name="T77" fmla="*/ 3412 h 3477"/>
                <a:gd name="T78" fmla="*/ 2012 w 2162"/>
                <a:gd name="T79" fmla="*/ 3452 h 3477"/>
                <a:gd name="T80" fmla="*/ 1941 w 2162"/>
                <a:gd name="T81" fmla="*/ 3473 h 3477"/>
                <a:gd name="T82" fmla="*/ 257 w 2162"/>
                <a:gd name="T83" fmla="*/ 3477 h 3477"/>
                <a:gd name="T84" fmla="*/ 183 w 2162"/>
                <a:gd name="T85" fmla="*/ 3465 h 3477"/>
                <a:gd name="T86" fmla="*/ 118 w 2162"/>
                <a:gd name="T87" fmla="*/ 3434 h 3477"/>
                <a:gd name="T88" fmla="*/ 62 w 2162"/>
                <a:gd name="T89" fmla="*/ 3388 h 3477"/>
                <a:gd name="T90" fmla="*/ 23 w 2162"/>
                <a:gd name="T91" fmla="*/ 3327 h 3477"/>
                <a:gd name="T92" fmla="*/ 2 w 2162"/>
                <a:gd name="T93" fmla="*/ 3257 h 3477"/>
                <a:gd name="T94" fmla="*/ 0 w 2162"/>
                <a:gd name="T95" fmla="*/ 258 h 3477"/>
                <a:gd name="T96" fmla="*/ 11 w 2162"/>
                <a:gd name="T97" fmla="*/ 183 h 3477"/>
                <a:gd name="T98" fmla="*/ 41 w 2162"/>
                <a:gd name="T99" fmla="*/ 118 h 3477"/>
                <a:gd name="T100" fmla="*/ 88 w 2162"/>
                <a:gd name="T101" fmla="*/ 64 h 3477"/>
                <a:gd name="T102" fmla="*/ 148 w 2162"/>
                <a:gd name="T103" fmla="*/ 25 h 3477"/>
                <a:gd name="T104" fmla="*/ 219 w 2162"/>
                <a:gd name="T105" fmla="*/ 4 h 3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62" h="3477">
                  <a:moveTo>
                    <a:pt x="257" y="0"/>
                  </a:moveTo>
                  <a:lnTo>
                    <a:pt x="1903" y="0"/>
                  </a:lnTo>
                  <a:lnTo>
                    <a:pt x="1941" y="4"/>
                  </a:lnTo>
                  <a:lnTo>
                    <a:pt x="1977" y="12"/>
                  </a:lnTo>
                  <a:lnTo>
                    <a:pt x="2012" y="25"/>
                  </a:lnTo>
                  <a:lnTo>
                    <a:pt x="2044" y="43"/>
                  </a:lnTo>
                  <a:lnTo>
                    <a:pt x="2073" y="64"/>
                  </a:lnTo>
                  <a:lnTo>
                    <a:pt x="2098" y="89"/>
                  </a:lnTo>
                  <a:lnTo>
                    <a:pt x="2119" y="118"/>
                  </a:lnTo>
                  <a:lnTo>
                    <a:pt x="2137" y="150"/>
                  </a:lnTo>
                  <a:lnTo>
                    <a:pt x="2150" y="183"/>
                  </a:lnTo>
                  <a:lnTo>
                    <a:pt x="2159" y="220"/>
                  </a:lnTo>
                  <a:lnTo>
                    <a:pt x="2162" y="258"/>
                  </a:lnTo>
                  <a:lnTo>
                    <a:pt x="2162" y="404"/>
                  </a:lnTo>
                  <a:lnTo>
                    <a:pt x="2159" y="424"/>
                  </a:lnTo>
                  <a:lnTo>
                    <a:pt x="2152" y="440"/>
                  </a:lnTo>
                  <a:lnTo>
                    <a:pt x="2141" y="454"/>
                  </a:lnTo>
                  <a:lnTo>
                    <a:pt x="2127" y="466"/>
                  </a:lnTo>
                  <a:lnTo>
                    <a:pt x="2110" y="472"/>
                  </a:lnTo>
                  <a:lnTo>
                    <a:pt x="2091" y="475"/>
                  </a:lnTo>
                  <a:lnTo>
                    <a:pt x="2073" y="472"/>
                  </a:lnTo>
                  <a:lnTo>
                    <a:pt x="2056" y="466"/>
                  </a:lnTo>
                  <a:lnTo>
                    <a:pt x="2041" y="454"/>
                  </a:lnTo>
                  <a:lnTo>
                    <a:pt x="2030" y="440"/>
                  </a:lnTo>
                  <a:lnTo>
                    <a:pt x="2023" y="424"/>
                  </a:lnTo>
                  <a:lnTo>
                    <a:pt x="2021" y="404"/>
                  </a:lnTo>
                  <a:lnTo>
                    <a:pt x="2021" y="258"/>
                  </a:lnTo>
                  <a:lnTo>
                    <a:pt x="2018" y="232"/>
                  </a:lnTo>
                  <a:lnTo>
                    <a:pt x="2009" y="207"/>
                  </a:lnTo>
                  <a:lnTo>
                    <a:pt x="1995" y="185"/>
                  </a:lnTo>
                  <a:lnTo>
                    <a:pt x="1976" y="167"/>
                  </a:lnTo>
                  <a:lnTo>
                    <a:pt x="1955" y="154"/>
                  </a:lnTo>
                  <a:lnTo>
                    <a:pt x="1931" y="145"/>
                  </a:lnTo>
                  <a:lnTo>
                    <a:pt x="1903" y="142"/>
                  </a:lnTo>
                  <a:lnTo>
                    <a:pt x="257" y="142"/>
                  </a:lnTo>
                  <a:lnTo>
                    <a:pt x="230" y="145"/>
                  </a:lnTo>
                  <a:lnTo>
                    <a:pt x="205" y="154"/>
                  </a:lnTo>
                  <a:lnTo>
                    <a:pt x="184" y="167"/>
                  </a:lnTo>
                  <a:lnTo>
                    <a:pt x="166" y="185"/>
                  </a:lnTo>
                  <a:lnTo>
                    <a:pt x="153" y="207"/>
                  </a:lnTo>
                  <a:lnTo>
                    <a:pt x="143" y="231"/>
                  </a:lnTo>
                  <a:lnTo>
                    <a:pt x="140" y="258"/>
                  </a:lnTo>
                  <a:lnTo>
                    <a:pt x="140" y="3218"/>
                  </a:lnTo>
                  <a:lnTo>
                    <a:pt x="143" y="3246"/>
                  </a:lnTo>
                  <a:lnTo>
                    <a:pt x="153" y="3270"/>
                  </a:lnTo>
                  <a:lnTo>
                    <a:pt x="166" y="3293"/>
                  </a:lnTo>
                  <a:lnTo>
                    <a:pt x="184" y="3311"/>
                  </a:lnTo>
                  <a:lnTo>
                    <a:pt x="205" y="3324"/>
                  </a:lnTo>
                  <a:lnTo>
                    <a:pt x="230" y="3333"/>
                  </a:lnTo>
                  <a:lnTo>
                    <a:pt x="257" y="3336"/>
                  </a:lnTo>
                  <a:lnTo>
                    <a:pt x="1903" y="3336"/>
                  </a:lnTo>
                  <a:lnTo>
                    <a:pt x="1931" y="3333"/>
                  </a:lnTo>
                  <a:lnTo>
                    <a:pt x="1955" y="3324"/>
                  </a:lnTo>
                  <a:lnTo>
                    <a:pt x="1976" y="3311"/>
                  </a:lnTo>
                  <a:lnTo>
                    <a:pt x="1995" y="3293"/>
                  </a:lnTo>
                  <a:lnTo>
                    <a:pt x="2009" y="3270"/>
                  </a:lnTo>
                  <a:lnTo>
                    <a:pt x="2018" y="3246"/>
                  </a:lnTo>
                  <a:lnTo>
                    <a:pt x="2021" y="3218"/>
                  </a:lnTo>
                  <a:lnTo>
                    <a:pt x="2021" y="2280"/>
                  </a:lnTo>
                  <a:lnTo>
                    <a:pt x="2023" y="2261"/>
                  </a:lnTo>
                  <a:lnTo>
                    <a:pt x="2030" y="2244"/>
                  </a:lnTo>
                  <a:lnTo>
                    <a:pt x="2041" y="2230"/>
                  </a:lnTo>
                  <a:lnTo>
                    <a:pt x="2056" y="2219"/>
                  </a:lnTo>
                  <a:lnTo>
                    <a:pt x="2073" y="2212"/>
                  </a:lnTo>
                  <a:lnTo>
                    <a:pt x="2091" y="2209"/>
                  </a:lnTo>
                  <a:lnTo>
                    <a:pt x="2110" y="2212"/>
                  </a:lnTo>
                  <a:lnTo>
                    <a:pt x="2127" y="2219"/>
                  </a:lnTo>
                  <a:lnTo>
                    <a:pt x="2141" y="2230"/>
                  </a:lnTo>
                  <a:lnTo>
                    <a:pt x="2152" y="2244"/>
                  </a:lnTo>
                  <a:lnTo>
                    <a:pt x="2159" y="2261"/>
                  </a:lnTo>
                  <a:lnTo>
                    <a:pt x="2162" y="2280"/>
                  </a:lnTo>
                  <a:lnTo>
                    <a:pt x="2162" y="3218"/>
                  </a:lnTo>
                  <a:lnTo>
                    <a:pt x="2159" y="3257"/>
                  </a:lnTo>
                  <a:lnTo>
                    <a:pt x="2150" y="3293"/>
                  </a:lnTo>
                  <a:lnTo>
                    <a:pt x="2137" y="3326"/>
                  </a:lnTo>
                  <a:lnTo>
                    <a:pt x="2119" y="3358"/>
                  </a:lnTo>
                  <a:lnTo>
                    <a:pt x="2098" y="3387"/>
                  </a:lnTo>
                  <a:lnTo>
                    <a:pt x="2073" y="3412"/>
                  </a:lnTo>
                  <a:lnTo>
                    <a:pt x="2044" y="3434"/>
                  </a:lnTo>
                  <a:lnTo>
                    <a:pt x="2012" y="3452"/>
                  </a:lnTo>
                  <a:lnTo>
                    <a:pt x="1979" y="3465"/>
                  </a:lnTo>
                  <a:lnTo>
                    <a:pt x="1941" y="3473"/>
                  </a:lnTo>
                  <a:lnTo>
                    <a:pt x="1903" y="3477"/>
                  </a:lnTo>
                  <a:lnTo>
                    <a:pt x="257" y="3477"/>
                  </a:lnTo>
                  <a:lnTo>
                    <a:pt x="219" y="3473"/>
                  </a:lnTo>
                  <a:lnTo>
                    <a:pt x="183" y="3465"/>
                  </a:lnTo>
                  <a:lnTo>
                    <a:pt x="148" y="3452"/>
                  </a:lnTo>
                  <a:lnTo>
                    <a:pt x="118" y="3434"/>
                  </a:lnTo>
                  <a:lnTo>
                    <a:pt x="88" y="3413"/>
                  </a:lnTo>
                  <a:lnTo>
                    <a:pt x="62" y="3388"/>
                  </a:lnTo>
                  <a:lnTo>
                    <a:pt x="41" y="3359"/>
                  </a:lnTo>
                  <a:lnTo>
                    <a:pt x="23" y="3327"/>
                  </a:lnTo>
                  <a:lnTo>
                    <a:pt x="11" y="3294"/>
                  </a:lnTo>
                  <a:lnTo>
                    <a:pt x="2" y="3257"/>
                  </a:lnTo>
                  <a:lnTo>
                    <a:pt x="0" y="3218"/>
                  </a:lnTo>
                  <a:lnTo>
                    <a:pt x="0" y="258"/>
                  </a:lnTo>
                  <a:lnTo>
                    <a:pt x="2" y="220"/>
                  </a:lnTo>
                  <a:lnTo>
                    <a:pt x="11" y="183"/>
                  </a:lnTo>
                  <a:lnTo>
                    <a:pt x="23" y="150"/>
                  </a:lnTo>
                  <a:lnTo>
                    <a:pt x="41" y="118"/>
                  </a:lnTo>
                  <a:lnTo>
                    <a:pt x="62" y="89"/>
                  </a:lnTo>
                  <a:lnTo>
                    <a:pt x="88" y="64"/>
                  </a:lnTo>
                  <a:lnTo>
                    <a:pt x="118" y="43"/>
                  </a:lnTo>
                  <a:lnTo>
                    <a:pt x="148" y="25"/>
                  </a:lnTo>
                  <a:lnTo>
                    <a:pt x="183" y="12"/>
                  </a:lnTo>
                  <a:lnTo>
                    <a:pt x="219" y="4"/>
                  </a:lnTo>
                  <a:lnTo>
                    <a:pt x="25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74"/>
            <p:cNvSpPr>
              <a:spLocks/>
            </p:cNvSpPr>
            <p:nvPr/>
          </p:nvSpPr>
          <p:spPr bwMode="auto">
            <a:xfrm>
              <a:off x="869950" y="3924300"/>
              <a:ext cx="88900" cy="22225"/>
            </a:xfrm>
            <a:custGeom>
              <a:avLst/>
              <a:gdLst>
                <a:gd name="T0" fmla="*/ 70 w 562"/>
                <a:gd name="T1" fmla="*/ 0 h 140"/>
                <a:gd name="T2" fmla="*/ 492 w 562"/>
                <a:gd name="T3" fmla="*/ 0 h 140"/>
                <a:gd name="T4" fmla="*/ 510 w 562"/>
                <a:gd name="T5" fmla="*/ 3 h 140"/>
                <a:gd name="T6" fmla="*/ 527 w 562"/>
                <a:gd name="T7" fmla="*/ 9 h 140"/>
                <a:gd name="T8" fmla="*/ 542 w 562"/>
                <a:gd name="T9" fmla="*/ 21 h 140"/>
                <a:gd name="T10" fmla="*/ 553 w 562"/>
                <a:gd name="T11" fmla="*/ 35 h 140"/>
                <a:gd name="T12" fmla="*/ 560 w 562"/>
                <a:gd name="T13" fmla="*/ 52 h 140"/>
                <a:gd name="T14" fmla="*/ 562 w 562"/>
                <a:gd name="T15" fmla="*/ 71 h 140"/>
                <a:gd name="T16" fmla="*/ 560 w 562"/>
                <a:gd name="T17" fmla="*/ 89 h 140"/>
                <a:gd name="T18" fmla="*/ 553 w 562"/>
                <a:gd name="T19" fmla="*/ 106 h 140"/>
                <a:gd name="T20" fmla="*/ 542 w 562"/>
                <a:gd name="T21" fmla="*/ 120 h 140"/>
                <a:gd name="T22" fmla="*/ 527 w 562"/>
                <a:gd name="T23" fmla="*/ 131 h 140"/>
                <a:gd name="T24" fmla="*/ 510 w 562"/>
                <a:gd name="T25" fmla="*/ 138 h 140"/>
                <a:gd name="T26" fmla="*/ 492 w 562"/>
                <a:gd name="T27" fmla="*/ 140 h 140"/>
                <a:gd name="T28" fmla="*/ 70 w 562"/>
                <a:gd name="T29" fmla="*/ 140 h 140"/>
                <a:gd name="T30" fmla="*/ 51 w 562"/>
                <a:gd name="T31" fmla="*/ 138 h 140"/>
                <a:gd name="T32" fmla="*/ 34 w 562"/>
                <a:gd name="T33" fmla="*/ 131 h 140"/>
                <a:gd name="T34" fmla="*/ 20 w 562"/>
                <a:gd name="T35" fmla="*/ 120 h 140"/>
                <a:gd name="T36" fmla="*/ 9 w 562"/>
                <a:gd name="T37" fmla="*/ 106 h 140"/>
                <a:gd name="T38" fmla="*/ 2 w 562"/>
                <a:gd name="T39" fmla="*/ 89 h 140"/>
                <a:gd name="T40" fmla="*/ 0 w 562"/>
                <a:gd name="T41" fmla="*/ 71 h 140"/>
                <a:gd name="T42" fmla="*/ 2 w 562"/>
                <a:gd name="T43" fmla="*/ 52 h 140"/>
                <a:gd name="T44" fmla="*/ 9 w 562"/>
                <a:gd name="T45" fmla="*/ 35 h 140"/>
                <a:gd name="T46" fmla="*/ 20 w 562"/>
                <a:gd name="T47" fmla="*/ 21 h 140"/>
                <a:gd name="T48" fmla="*/ 34 w 562"/>
                <a:gd name="T49" fmla="*/ 9 h 140"/>
                <a:gd name="T50" fmla="*/ 51 w 562"/>
                <a:gd name="T51" fmla="*/ 3 h 140"/>
                <a:gd name="T52" fmla="*/ 70 w 562"/>
                <a:gd name="T5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62" h="140">
                  <a:moveTo>
                    <a:pt x="70" y="0"/>
                  </a:moveTo>
                  <a:lnTo>
                    <a:pt x="492" y="0"/>
                  </a:lnTo>
                  <a:lnTo>
                    <a:pt x="510" y="3"/>
                  </a:lnTo>
                  <a:lnTo>
                    <a:pt x="527" y="9"/>
                  </a:lnTo>
                  <a:lnTo>
                    <a:pt x="542" y="21"/>
                  </a:lnTo>
                  <a:lnTo>
                    <a:pt x="553" y="35"/>
                  </a:lnTo>
                  <a:lnTo>
                    <a:pt x="560" y="52"/>
                  </a:lnTo>
                  <a:lnTo>
                    <a:pt x="562" y="71"/>
                  </a:lnTo>
                  <a:lnTo>
                    <a:pt x="560" y="89"/>
                  </a:lnTo>
                  <a:lnTo>
                    <a:pt x="553" y="106"/>
                  </a:lnTo>
                  <a:lnTo>
                    <a:pt x="542" y="120"/>
                  </a:lnTo>
                  <a:lnTo>
                    <a:pt x="527" y="131"/>
                  </a:lnTo>
                  <a:lnTo>
                    <a:pt x="510" y="138"/>
                  </a:lnTo>
                  <a:lnTo>
                    <a:pt x="492" y="140"/>
                  </a:lnTo>
                  <a:lnTo>
                    <a:pt x="70" y="140"/>
                  </a:lnTo>
                  <a:lnTo>
                    <a:pt x="51" y="138"/>
                  </a:lnTo>
                  <a:lnTo>
                    <a:pt x="34" y="131"/>
                  </a:lnTo>
                  <a:lnTo>
                    <a:pt x="20" y="120"/>
                  </a:lnTo>
                  <a:lnTo>
                    <a:pt x="9" y="106"/>
                  </a:lnTo>
                  <a:lnTo>
                    <a:pt x="2" y="89"/>
                  </a:lnTo>
                  <a:lnTo>
                    <a:pt x="0" y="71"/>
                  </a:lnTo>
                  <a:lnTo>
                    <a:pt x="2" y="52"/>
                  </a:lnTo>
                  <a:lnTo>
                    <a:pt x="9" y="35"/>
                  </a:lnTo>
                  <a:lnTo>
                    <a:pt x="20" y="21"/>
                  </a:lnTo>
                  <a:lnTo>
                    <a:pt x="34" y="9"/>
                  </a:lnTo>
                  <a:lnTo>
                    <a:pt x="51" y="3"/>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80" name="Group 79"/>
          <p:cNvGrpSpPr/>
          <p:nvPr/>
        </p:nvGrpSpPr>
        <p:grpSpPr>
          <a:xfrm>
            <a:off x="7244017" y="1792685"/>
            <a:ext cx="554038" cy="550862"/>
            <a:chOff x="7244017" y="1792685"/>
            <a:chExt cx="554038" cy="550862"/>
          </a:xfrm>
        </p:grpSpPr>
        <p:sp>
          <p:nvSpPr>
            <p:cNvPr id="63" name="Freeform 390"/>
            <p:cNvSpPr>
              <a:spLocks noEditPoints="1"/>
            </p:cNvSpPr>
            <p:nvPr/>
          </p:nvSpPr>
          <p:spPr bwMode="auto">
            <a:xfrm>
              <a:off x="7555167" y="1792685"/>
              <a:ext cx="242888" cy="242887"/>
            </a:xfrm>
            <a:custGeom>
              <a:avLst/>
              <a:gdLst>
                <a:gd name="T0" fmla="*/ 141 w 1531"/>
                <a:gd name="T1" fmla="*/ 1394 h 1534"/>
                <a:gd name="T2" fmla="*/ 1382 w 1531"/>
                <a:gd name="T3" fmla="*/ 1312 h 1534"/>
                <a:gd name="T4" fmla="*/ 1354 w 1531"/>
                <a:gd name="T5" fmla="*/ 1154 h 1534"/>
                <a:gd name="T6" fmla="*/ 1307 w 1531"/>
                <a:gd name="T7" fmla="*/ 1000 h 1534"/>
                <a:gd name="T8" fmla="*/ 1242 w 1531"/>
                <a:gd name="T9" fmla="*/ 854 h 1534"/>
                <a:gd name="T10" fmla="*/ 1160 w 1531"/>
                <a:gd name="T11" fmla="*/ 716 h 1534"/>
                <a:gd name="T12" fmla="*/ 1060 w 1531"/>
                <a:gd name="T13" fmla="*/ 588 h 1534"/>
                <a:gd name="T14" fmla="*/ 934 w 1531"/>
                <a:gd name="T15" fmla="*/ 464 h 1534"/>
                <a:gd name="T16" fmla="*/ 796 w 1531"/>
                <a:gd name="T17" fmla="*/ 359 h 1534"/>
                <a:gd name="T18" fmla="*/ 644 w 1531"/>
                <a:gd name="T19" fmla="*/ 273 h 1534"/>
                <a:gd name="T20" fmla="*/ 484 w 1531"/>
                <a:gd name="T21" fmla="*/ 207 h 1534"/>
                <a:gd name="T22" fmla="*/ 314 w 1531"/>
                <a:gd name="T23" fmla="*/ 164 h 1534"/>
                <a:gd name="T24" fmla="*/ 141 w 1531"/>
                <a:gd name="T25" fmla="*/ 142 h 1534"/>
                <a:gd name="T26" fmla="*/ 160 w 1531"/>
                <a:gd name="T27" fmla="*/ 2 h 1534"/>
                <a:gd name="T28" fmla="*/ 335 w 1531"/>
                <a:gd name="T29" fmla="*/ 25 h 1534"/>
                <a:gd name="T30" fmla="*/ 507 w 1531"/>
                <a:gd name="T31" fmla="*/ 67 h 1534"/>
                <a:gd name="T32" fmla="*/ 671 w 1531"/>
                <a:gd name="T33" fmla="*/ 130 h 1534"/>
                <a:gd name="T34" fmla="*/ 826 w 1531"/>
                <a:gd name="T35" fmla="*/ 211 h 1534"/>
                <a:gd name="T36" fmla="*/ 971 w 1531"/>
                <a:gd name="T37" fmla="*/ 311 h 1534"/>
                <a:gd name="T38" fmla="*/ 1103 w 1531"/>
                <a:gd name="T39" fmla="*/ 429 h 1534"/>
                <a:gd name="T40" fmla="*/ 1222 w 1531"/>
                <a:gd name="T41" fmla="*/ 563 h 1534"/>
                <a:gd name="T42" fmla="*/ 1321 w 1531"/>
                <a:gd name="T43" fmla="*/ 709 h 1534"/>
                <a:gd name="T44" fmla="*/ 1403 w 1531"/>
                <a:gd name="T45" fmla="*/ 865 h 1534"/>
                <a:gd name="T46" fmla="*/ 1464 w 1531"/>
                <a:gd name="T47" fmla="*/ 1028 h 1534"/>
                <a:gd name="T48" fmla="*/ 1506 w 1531"/>
                <a:gd name="T49" fmla="*/ 1199 h 1534"/>
                <a:gd name="T50" fmla="*/ 1528 w 1531"/>
                <a:gd name="T51" fmla="*/ 1375 h 1534"/>
                <a:gd name="T52" fmla="*/ 1528 w 1531"/>
                <a:gd name="T53" fmla="*/ 1483 h 1534"/>
                <a:gd name="T54" fmla="*/ 1510 w 1531"/>
                <a:gd name="T55" fmla="*/ 1514 h 1534"/>
                <a:gd name="T56" fmla="*/ 1479 w 1531"/>
                <a:gd name="T57" fmla="*/ 1532 h 1534"/>
                <a:gd name="T58" fmla="*/ 70 w 1531"/>
                <a:gd name="T59" fmla="*/ 1534 h 1534"/>
                <a:gd name="T60" fmla="*/ 35 w 1531"/>
                <a:gd name="T61" fmla="*/ 1524 h 1534"/>
                <a:gd name="T62" fmla="*/ 10 w 1531"/>
                <a:gd name="T63" fmla="*/ 1499 h 1534"/>
                <a:gd name="T64" fmla="*/ 0 w 1531"/>
                <a:gd name="T65" fmla="*/ 1464 h 1534"/>
                <a:gd name="T66" fmla="*/ 2 w 1531"/>
                <a:gd name="T67" fmla="*/ 51 h 1534"/>
                <a:gd name="T68" fmla="*/ 20 w 1531"/>
                <a:gd name="T69" fmla="*/ 20 h 1534"/>
                <a:gd name="T70" fmla="*/ 52 w 1531"/>
                <a:gd name="T71" fmla="*/ 2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1" h="1534">
                  <a:moveTo>
                    <a:pt x="141" y="142"/>
                  </a:moveTo>
                  <a:lnTo>
                    <a:pt x="141" y="1394"/>
                  </a:lnTo>
                  <a:lnTo>
                    <a:pt x="1389" y="1394"/>
                  </a:lnTo>
                  <a:lnTo>
                    <a:pt x="1382" y="1312"/>
                  </a:lnTo>
                  <a:lnTo>
                    <a:pt x="1370" y="1233"/>
                  </a:lnTo>
                  <a:lnTo>
                    <a:pt x="1354" y="1154"/>
                  </a:lnTo>
                  <a:lnTo>
                    <a:pt x="1333" y="1077"/>
                  </a:lnTo>
                  <a:lnTo>
                    <a:pt x="1307" y="1000"/>
                  </a:lnTo>
                  <a:lnTo>
                    <a:pt x="1277" y="926"/>
                  </a:lnTo>
                  <a:lnTo>
                    <a:pt x="1242" y="854"/>
                  </a:lnTo>
                  <a:lnTo>
                    <a:pt x="1203" y="784"/>
                  </a:lnTo>
                  <a:lnTo>
                    <a:pt x="1160" y="716"/>
                  </a:lnTo>
                  <a:lnTo>
                    <a:pt x="1112" y="650"/>
                  </a:lnTo>
                  <a:lnTo>
                    <a:pt x="1060" y="588"/>
                  </a:lnTo>
                  <a:lnTo>
                    <a:pt x="999" y="524"/>
                  </a:lnTo>
                  <a:lnTo>
                    <a:pt x="934" y="464"/>
                  </a:lnTo>
                  <a:lnTo>
                    <a:pt x="866" y="409"/>
                  </a:lnTo>
                  <a:lnTo>
                    <a:pt x="796" y="359"/>
                  </a:lnTo>
                  <a:lnTo>
                    <a:pt x="720" y="313"/>
                  </a:lnTo>
                  <a:lnTo>
                    <a:pt x="644" y="273"/>
                  </a:lnTo>
                  <a:lnTo>
                    <a:pt x="565" y="238"/>
                  </a:lnTo>
                  <a:lnTo>
                    <a:pt x="484" y="207"/>
                  </a:lnTo>
                  <a:lnTo>
                    <a:pt x="400" y="183"/>
                  </a:lnTo>
                  <a:lnTo>
                    <a:pt x="314" y="164"/>
                  </a:lnTo>
                  <a:lnTo>
                    <a:pt x="227" y="150"/>
                  </a:lnTo>
                  <a:lnTo>
                    <a:pt x="141" y="142"/>
                  </a:lnTo>
                  <a:close/>
                  <a:moveTo>
                    <a:pt x="70" y="0"/>
                  </a:moveTo>
                  <a:lnTo>
                    <a:pt x="160" y="2"/>
                  </a:lnTo>
                  <a:lnTo>
                    <a:pt x="248" y="11"/>
                  </a:lnTo>
                  <a:lnTo>
                    <a:pt x="335" y="25"/>
                  </a:lnTo>
                  <a:lnTo>
                    <a:pt x="422" y="43"/>
                  </a:lnTo>
                  <a:lnTo>
                    <a:pt x="507" y="67"/>
                  </a:lnTo>
                  <a:lnTo>
                    <a:pt x="589" y="96"/>
                  </a:lnTo>
                  <a:lnTo>
                    <a:pt x="671" y="130"/>
                  </a:lnTo>
                  <a:lnTo>
                    <a:pt x="749" y="168"/>
                  </a:lnTo>
                  <a:lnTo>
                    <a:pt x="826" y="211"/>
                  </a:lnTo>
                  <a:lnTo>
                    <a:pt x="899" y="259"/>
                  </a:lnTo>
                  <a:lnTo>
                    <a:pt x="971" y="311"/>
                  </a:lnTo>
                  <a:lnTo>
                    <a:pt x="1039" y="368"/>
                  </a:lnTo>
                  <a:lnTo>
                    <a:pt x="1103" y="429"/>
                  </a:lnTo>
                  <a:lnTo>
                    <a:pt x="1165" y="494"/>
                  </a:lnTo>
                  <a:lnTo>
                    <a:pt x="1222" y="563"/>
                  </a:lnTo>
                  <a:lnTo>
                    <a:pt x="1274" y="634"/>
                  </a:lnTo>
                  <a:lnTo>
                    <a:pt x="1321" y="709"/>
                  </a:lnTo>
                  <a:lnTo>
                    <a:pt x="1365" y="785"/>
                  </a:lnTo>
                  <a:lnTo>
                    <a:pt x="1403" y="865"/>
                  </a:lnTo>
                  <a:lnTo>
                    <a:pt x="1436" y="945"/>
                  </a:lnTo>
                  <a:lnTo>
                    <a:pt x="1464" y="1028"/>
                  </a:lnTo>
                  <a:lnTo>
                    <a:pt x="1489" y="1113"/>
                  </a:lnTo>
                  <a:lnTo>
                    <a:pt x="1506" y="1199"/>
                  </a:lnTo>
                  <a:lnTo>
                    <a:pt x="1520" y="1287"/>
                  </a:lnTo>
                  <a:lnTo>
                    <a:pt x="1528" y="1375"/>
                  </a:lnTo>
                  <a:lnTo>
                    <a:pt x="1531" y="1464"/>
                  </a:lnTo>
                  <a:lnTo>
                    <a:pt x="1528" y="1483"/>
                  </a:lnTo>
                  <a:lnTo>
                    <a:pt x="1521" y="1499"/>
                  </a:lnTo>
                  <a:lnTo>
                    <a:pt x="1510" y="1514"/>
                  </a:lnTo>
                  <a:lnTo>
                    <a:pt x="1496" y="1524"/>
                  </a:lnTo>
                  <a:lnTo>
                    <a:pt x="1479" y="1532"/>
                  </a:lnTo>
                  <a:lnTo>
                    <a:pt x="1460" y="1534"/>
                  </a:lnTo>
                  <a:lnTo>
                    <a:pt x="70" y="1534"/>
                  </a:lnTo>
                  <a:lnTo>
                    <a:pt x="52" y="1532"/>
                  </a:lnTo>
                  <a:lnTo>
                    <a:pt x="35" y="1524"/>
                  </a:lnTo>
                  <a:lnTo>
                    <a:pt x="20" y="1514"/>
                  </a:lnTo>
                  <a:lnTo>
                    <a:pt x="10" y="1499"/>
                  </a:lnTo>
                  <a:lnTo>
                    <a:pt x="2" y="1483"/>
                  </a:lnTo>
                  <a:lnTo>
                    <a:pt x="0" y="1464"/>
                  </a:lnTo>
                  <a:lnTo>
                    <a:pt x="0" y="70"/>
                  </a:lnTo>
                  <a:lnTo>
                    <a:pt x="2" y="51"/>
                  </a:lnTo>
                  <a:lnTo>
                    <a:pt x="10" y="34"/>
                  </a:lnTo>
                  <a:lnTo>
                    <a:pt x="20" y="20"/>
                  </a:lnTo>
                  <a:lnTo>
                    <a:pt x="35" y="10"/>
                  </a:lnTo>
                  <a:lnTo>
                    <a:pt x="52" y="2"/>
                  </a:lnTo>
                  <a:lnTo>
                    <a:pt x="7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391"/>
            <p:cNvSpPr>
              <a:spLocks noEditPoints="1"/>
            </p:cNvSpPr>
            <p:nvPr/>
          </p:nvSpPr>
          <p:spPr bwMode="auto">
            <a:xfrm>
              <a:off x="7244017" y="1843485"/>
              <a:ext cx="498475" cy="500062"/>
            </a:xfrm>
            <a:custGeom>
              <a:avLst/>
              <a:gdLst>
                <a:gd name="T0" fmla="*/ 1309 w 3145"/>
                <a:gd name="T1" fmla="*/ 164 h 3152"/>
                <a:gd name="T2" fmla="*/ 1035 w 3145"/>
                <a:gd name="T3" fmla="*/ 245 h 3152"/>
                <a:gd name="T4" fmla="*/ 787 w 3145"/>
                <a:gd name="T5" fmla="*/ 376 h 3152"/>
                <a:gd name="T6" fmla="*/ 570 w 3145"/>
                <a:gd name="T7" fmla="*/ 551 h 3152"/>
                <a:gd name="T8" fmla="*/ 391 w 3145"/>
                <a:gd name="T9" fmla="*/ 765 h 3152"/>
                <a:gd name="T10" fmla="*/ 256 w 3145"/>
                <a:gd name="T11" fmla="*/ 1011 h 3152"/>
                <a:gd name="T12" fmla="*/ 170 w 3145"/>
                <a:gd name="T13" fmla="*/ 1284 h 3152"/>
                <a:gd name="T14" fmla="*/ 141 w 3145"/>
                <a:gd name="T15" fmla="*/ 1577 h 3152"/>
                <a:gd name="T16" fmla="*/ 169 w 3145"/>
                <a:gd name="T17" fmla="*/ 1865 h 3152"/>
                <a:gd name="T18" fmla="*/ 253 w 3145"/>
                <a:gd name="T19" fmla="*/ 2134 h 3152"/>
                <a:gd name="T20" fmla="*/ 385 w 3145"/>
                <a:gd name="T21" fmla="*/ 2378 h 3152"/>
                <a:gd name="T22" fmla="*/ 561 w 3145"/>
                <a:gd name="T23" fmla="*/ 2591 h 3152"/>
                <a:gd name="T24" fmla="*/ 772 w 3145"/>
                <a:gd name="T25" fmla="*/ 2766 h 3152"/>
                <a:gd name="T26" fmla="*/ 1016 w 3145"/>
                <a:gd name="T27" fmla="*/ 2899 h 3152"/>
                <a:gd name="T28" fmla="*/ 1284 w 3145"/>
                <a:gd name="T29" fmla="*/ 2983 h 3152"/>
                <a:gd name="T30" fmla="*/ 1573 w 3145"/>
                <a:gd name="T31" fmla="*/ 3012 h 3152"/>
                <a:gd name="T32" fmla="*/ 1865 w 3145"/>
                <a:gd name="T33" fmla="*/ 2983 h 3152"/>
                <a:gd name="T34" fmla="*/ 2136 w 3145"/>
                <a:gd name="T35" fmla="*/ 2897 h 3152"/>
                <a:gd name="T36" fmla="*/ 2381 w 3145"/>
                <a:gd name="T37" fmla="*/ 2761 h 3152"/>
                <a:gd name="T38" fmla="*/ 2595 w 3145"/>
                <a:gd name="T39" fmla="*/ 2581 h 3152"/>
                <a:gd name="T40" fmla="*/ 2770 w 3145"/>
                <a:gd name="T41" fmla="*/ 2363 h 3152"/>
                <a:gd name="T42" fmla="*/ 2901 w 3145"/>
                <a:gd name="T43" fmla="*/ 2115 h 3152"/>
                <a:gd name="T44" fmla="*/ 2981 w 3145"/>
                <a:gd name="T45" fmla="*/ 1841 h 3152"/>
                <a:gd name="T46" fmla="*/ 1573 w 3145"/>
                <a:gd name="T47" fmla="*/ 1646 h 3152"/>
                <a:gd name="T48" fmla="*/ 1523 w 3145"/>
                <a:gd name="T49" fmla="*/ 1625 h 3152"/>
                <a:gd name="T50" fmla="*/ 1503 w 3145"/>
                <a:gd name="T51" fmla="*/ 1576 h 3152"/>
                <a:gd name="T52" fmla="*/ 1592 w 3145"/>
                <a:gd name="T53" fmla="*/ 2 h 3152"/>
                <a:gd name="T54" fmla="*/ 1633 w 3145"/>
                <a:gd name="T55" fmla="*/ 35 h 3152"/>
                <a:gd name="T56" fmla="*/ 1643 w 3145"/>
                <a:gd name="T57" fmla="*/ 1506 h 3152"/>
                <a:gd name="T58" fmla="*/ 3110 w 3145"/>
                <a:gd name="T59" fmla="*/ 1515 h 3152"/>
                <a:gd name="T60" fmla="*/ 3143 w 3145"/>
                <a:gd name="T61" fmla="*/ 1558 h 3152"/>
                <a:gd name="T62" fmla="*/ 3131 w 3145"/>
                <a:gd name="T63" fmla="*/ 1781 h 3152"/>
                <a:gd name="T64" fmla="*/ 3065 w 3145"/>
                <a:gd name="T65" fmla="*/ 2074 h 3152"/>
                <a:gd name="T66" fmla="*/ 2946 w 3145"/>
                <a:gd name="T67" fmla="*/ 2343 h 3152"/>
                <a:gd name="T68" fmla="*/ 2782 w 3145"/>
                <a:gd name="T69" fmla="*/ 2583 h 3152"/>
                <a:gd name="T70" fmla="*/ 2577 w 3145"/>
                <a:gd name="T71" fmla="*/ 2789 h 3152"/>
                <a:gd name="T72" fmla="*/ 2338 w 3145"/>
                <a:gd name="T73" fmla="*/ 2953 h 3152"/>
                <a:gd name="T74" fmla="*/ 2069 w 3145"/>
                <a:gd name="T75" fmla="*/ 3072 h 3152"/>
                <a:gd name="T76" fmla="*/ 1777 w 3145"/>
                <a:gd name="T77" fmla="*/ 3140 h 3152"/>
                <a:gd name="T78" fmla="*/ 1469 w 3145"/>
                <a:gd name="T79" fmla="*/ 3149 h 3152"/>
                <a:gd name="T80" fmla="*/ 1171 w 3145"/>
                <a:gd name="T81" fmla="*/ 3100 h 3152"/>
                <a:gd name="T82" fmla="*/ 894 w 3145"/>
                <a:gd name="T83" fmla="*/ 2999 h 3152"/>
                <a:gd name="T84" fmla="*/ 644 w 3145"/>
                <a:gd name="T85" fmla="*/ 2848 h 3152"/>
                <a:gd name="T86" fmla="*/ 427 w 3145"/>
                <a:gd name="T87" fmla="*/ 2656 h 3152"/>
                <a:gd name="T88" fmla="*/ 249 w 3145"/>
                <a:gd name="T89" fmla="*/ 2426 h 3152"/>
                <a:gd name="T90" fmla="*/ 114 w 3145"/>
                <a:gd name="T91" fmla="*/ 2166 h 3152"/>
                <a:gd name="T92" fmla="*/ 30 w 3145"/>
                <a:gd name="T93" fmla="*/ 1881 h 3152"/>
                <a:gd name="T94" fmla="*/ 0 w 3145"/>
                <a:gd name="T95" fmla="*/ 1577 h 3152"/>
                <a:gd name="T96" fmla="*/ 30 w 3145"/>
                <a:gd name="T97" fmla="*/ 1271 h 3152"/>
                <a:gd name="T98" fmla="*/ 114 w 3145"/>
                <a:gd name="T99" fmla="*/ 986 h 3152"/>
                <a:gd name="T100" fmla="*/ 249 w 3145"/>
                <a:gd name="T101" fmla="*/ 725 h 3152"/>
                <a:gd name="T102" fmla="*/ 427 w 3145"/>
                <a:gd name="T103" fmla="*/ 496 h 3152"/>
                <a:gd name="T104" fmla="*/ 644 w 3145"/>
                <a:gd name="T105" fmla="*/ 304 h 3152"/>
                <a:gd name="T106" fmla="*/ 894 w 3145"/>
                <a:gd name="T107" fmla="*/ 153 h 3152"/>
                <a:gd name="T108" fmla="*/ 1171 w 3145"/>
                <a:gd name="T109" fmla="*/ 52 h 3152"/>
                <a:gd name="T110" fmla="*/ 1469 w 3145"/>
                <a:gd name="T111" fmla="*/ 3 h 3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45" h="3152">
                  <a:moveTo>
                    <a:pt x="1503" y="142"/>
                  </a:moveTo>
                  <a:lnTo>
                    <a:pt x="1405" y="149"/>
                  </a:lnTo>
                  <a:lnTo>
                    <a:pt x="1309" y="164"/>
                  </a:lnTo>
                  <a:lnTo>
                    <a:pt x="1215" y="185"/>
                  </a:lnTo>
                  <a:lnTo>
                    <a:pt x="1123" y="212"/>
                  </a:lnTo>
                  <a:lnTo>
                    <a:pt x="1035" y="245"/>
                  </a:lnTo>
                  <a:lnTo>
                    <a:pt x="949" y="284"/>
                  </a:lnTo>
                  <a:lnTo>
                    <a:pt x="866" y="327"/>
                  </a:lnTo>
                  <a:lnTo>
                    <a:pt x="787" y="376"/>
                  </a:lnTo>
                  <a:lnTo>
                    <a:pt x="711" y="430"/>
                  </a:lnTo>
                  <a:lnTo>
                    <a:pt x="638" y="489"/>
                  </a:lnTo>
                  <a:lnTo>
                    <a:pt x="570" y="551"/>
                  </a:lnTo>
                  <a:lnTo>
                    <a:pt x="506" y="619"/>
                  </a:lnTo>
                  <a:lnTo>
                    <a:pt x="446" y="690"/>
                  </a:lnTo>
                  <a:lnTo>
                    <a:pt x="391" y="765"/>
                  </a:lnTo>
                  <a:lnTo>
                    <a:pt x="341" y="844"/>
                  </a:lnTo>
                  <a:lnTo>
                    <a:pt x="295" y="927"/>
                  </a:lnTo>
                  <a:lnTo>
                    <a:pt x="256" y="1011"/>
                  </a:lnTo>
                  <a:lnTo>
                    <a:pt x="221" y="1099"/>
                  </a:lnTo>
                  <a:lnTo>
                    <a:pt x="192" y="1191"/>
                  </a:lnTo>
                  <a:lnTo>
                    <a:pt x="170" y="1284"/>
                  </a:lnTo>
                  <a:lnTo>
                    <a:pt x="153" y="1379"/>
                  </a:lnTo>
                  <a:lnTo>
                    <a:pt x="144" y="1477"/>
                  </a:lnTo>
                  <a:lnTo>
                    <a:pt x="141" y="1577"/>
                  </a:lnTo>
                  <a:lnTo>
                    <a:pt x="144" y="1674"/>
                  </a:lnTo>
                  <a:lnTo>
                    <a:pt x="153" y="1771"/>
                  </a:lnTo>
                  <a:lnTo>
                    <a:pt x="169" y="1865"/>
                  </a:lnTo>
                  <a:lnTo>
                    <a:pt x="191" y="1957"/>
                  </a:lnTo>
                  <a:lnTo>
                    <a:pt x="220" y="2047"/>
                  </a:lnTo>
                  <a:lnTo>
                    <a:pt x="253" y="2134"/>
                  </a:lnTo>
                  <a:lnTo>
                    <a:pt x="292" y="2219"/>
                  </a:lnTo>
                  <a:lnTo>
                    <a:pt x="336" y="2300"/>
                  </a:lnTo>
                  <a:lnTo>
                    <a:pt x="385" y="2378"/>
                  </a:lnTo>
                  <a:lnTo>
                    <a:pt x="439" y="2453"/>
                  </a:lnTo>
                  <a:lnTo>
                    <a:pt x="498" y="2524"/>
                  </a:lnTo>
                  <a:lnTo>
                    <a:pt x="561" y="2591"/>
                  </a:lnTo>
                  <a:lnTo>
                    <a:pt x="627" y="2654"/>
                  </a:lnTo>
                  <a:lnTo>
                    <a:pt x="698" y="2712"/>
                  </a:lnTo>
                  <a:lnTo>
                    <a:pt x="772" y="2766"/>
                  </a:lnTo>
                  <a:lnTo>
                    <a:pt x="850" y="2816"/>
                  </a:lnTo>
                  <a:lnTo>
                    <a:pt x="932" y="2860"/>
                  </a:lnTo>
                  <a:lnTo>
                    <a:pt x="1016" y="2899"/>
                  </a:lnTo>
                  <a:lnTo>
                    <a:pt x="1103" y="2933"/>
                  </a:lnTo>
                  <a:lnTo>
                    <a:pt x="1192" y="2961"/>
                  </a:lnTo>
                  <a:lnTo>
                    <a:pt x="1284" y="2983"/>
                  </a:lnTo>
                  <a:lnTo>
                    <a:pt x="1378" y="2999"/>
                  </a:lnTo>
                  <a:lnTo>
                    <a:pt x="1475" y="3009"/>
                  </a:lnTo>
                  <a:lnTo>
                    <a:pt x="1573" y="3012"/>
                  </a:lnTo>
                  <a:lnTo>
                    <a:pt x="1672" y="3009"/>
                  </a:lnTo>
                  <a:lnTo>
                    <a:pt x="1770" y="2999"/>
                  </a:lnTo>
                  <a:lnTo>
                    <a:pt x="1865" y="2983"/>
                  </a:lnTo>
                  <a:lnTo>
                    <a:pt x="1958" y="2959"/>
                  </a:lnTo>
                  <a:lnTo>
                    <a:pt x="2048" y="2931"/>
                  </a:lnTo>
                  <a:lnTo>
                    <a:pt x="2136" y="2897"/>
                  </a:lnTo>
                  <a:lnTo>
                    <a:pt x="2222" y="2857"/>
                  </a:lnTo>
                  <a:lnTo>
                    <a:pt x="2303" y="2811"/>
                  </a:lnTo>
                  <a:lnTo>
                    <a:pt x="2381" y="2761"/>
                  </a:lnTo>
                  <a:lnTo>
                    <a:pt x="2456" y="2705"/>
                  </a:lnTo>
                  <a:lnTo>
                    <a:pt x="2527" y="2646"/>
                  </a:lnTo>
                  <a:lnTo>
                    <a:pt x="2595" y="2581"/>
                  </a:lnTo>
                  <a:lnTo>
                    <a:pt x="2657" y="2513"/>
                  </a:lnTo>
                  <a:lnTo>
                    <a:pt x="2716" y="2440"/>
                  </a:lnTo>
                  <a:lnTo>
                    <a:pt x="2770" y="2363"/>
                  </a:lnTo>
                  <a:lnTo>
                    <a:pt x="2818" y="2284"/>
                  </a:lnTo>
                  <a:lnTo>
                    <a:pt x="2862" y="2201"/>
                  </a:lnTo>
                  <a:lnTo>
                    <a:pt x="2901" y="2115"/>
                  </a:lnTo>
                  <a:lnTo>
                    <a:pt x="2932" y="2026"/>
                  </a:lnTo>
                  <a:lnTo>
                    <a:pt x="2960" y="1934"/>
                  </a:lnTo>
                  <a:lnTo>
                    <a:pt x="2981" y="1841"/>
                  </a:lnTo>
                  <a:lnTo>
                    <a:pt x="2995" y="1744"/>
                  </a:lnTo>
                  <a:lnTo>
                    <a:pt x="3003" y="1646"/>
                  </a:lnTo>
                  <a:lnTo>
                    <a:pt x="1573" y="1646"/>
                  </a:lnTo>
                  <a:lnTo>
                    <a:pt x="1554" y="1643"/>
                  </a:lnTo>
                  <a:lnTo>
                    <a:pt x="1537" y="1636"/>
                  </a:lnTo>
                  <a:lnTo>
                    <a:pt x="1523" y="1625"/>
                  </a:lnTo>
                  <a:lnTo>
                    <a:pt x="1513" y="1612"/>
                  </a:lnTo>
                  <a:lnTo>
                    <a:pt x="1505" y="1595"/>
                  </a:lnTo>
                  <a:lnTo>
                    <a:pt x="1503" y="1576"/>
                  </a:lnTo>
                  <a:lnTo>
                    <a:pt x="1503" y="142"/>
                  </a:lnTo>
                  <a:close/>
                  <a:moveTo>
                    <a:pt x="1573" y="0"/>
                  </a:moveTo>
                  <a:lnTo>
                    <a:pt x="1592" y="2"/>
                  </a:lnTo>
                  <a:lnTo>
                    <a:pt x="1608" y="9"/>
                  </a:lnTo>
                  <a:lnTo>
                    <a:pt x="1623" y="20"/>
                  </a:lnTo>
                  <a:lnTo>
                    <a:pt x="1633" y="35"/>
                  </a:lnTo>
                  <a:lnTo>
                    <a:pt x="1641" y="51"/>
                  </a:lnTo>
                  <a:lnTo>
                    <a:pt x="1643" y="70"/>
                  </a:lnTo>
                  <a:lnTo>
                    <a:pt x="1643" y="1506"/>
                  </a:lnTo>
                  <a:lnTo>
                    <a:pt x="3075" y="1506"/>
                  </a:lnTo>
                  <a:lnTo>
                    <a:pt x="3093" y="1509"/>
                  </a:lnTo>
                  <a:lnTo>
                    <a:pt x="3110" y="1515"/>
                  </a:lnTo>
                  <a:lnTo>
                    <a:pt x="3125" y="1527"/>
                  </a:lnTo>
                  <a:lnTo>
                    <a:pt x="3136" y="1541"/>
                  </a:lnTo>
                  <a:lnTo>
                    <a:pt x="3143" y="1558"/>
                  </a:lnTo>
                  <a:lnTo>
                    <a:pt x="3145" y="1577"/>
                  </a:lnTo>
                  <a:lnTo>
                    <a:pt x="3142" y="1679"/>
                  </a:lnTo>
                  <a:lnTo>
                    <a:pt x="3131" y="1781"/>
                  </a:lnTo>
                  <a:lnTo>
                    <a:pt x="3115" y="1881"/>
                  </a:lnTo>
                  <a:lnTo>
                    <a:pt x="3093" y="1979"/>
                  </a:lnTo>
                  <a:lnTo>
                    <a:pt x="3065" y="2074"/>
                  </a:lnTo>
                  <a:lnTo>
                    <a:pt x="3031" y="2166"/>
                  </a:lnTo>
                  <a:lnTo>
                    <a:pt x="2992" y="2256"/>
                  </a:lnTo>
                  <a:lnTo>
                    <a:pt x="2946" y="2343"/>
                  </a:lnTo>
                  <a:lnTo>
                    <a:pt x="2896" y="2426"/>
                  </a:lnTo>
                  <a:lnTo>
                    <a:pt x="2841" y="2507"/>
                  </a:lnTo>
                  <a:lnTo>
                    <a:pt x="2782" y="2583"/>
                  </a:lnTo>
                  <a:lnTo>
                    <a:pt x="2718" y="2656"/>
                  </a:lnTo>
                  <a:lnTo>
                    <a:pt x="2650" y="2724"/>
                  </a:lnTo>
                  <a:lnTo>
                    <a:pt x="2577" y="2789"/>
                  </a:lnTo>
                  <a:lnTo>
                    <a:pt x="2501" y="2848"/>
                  </a:lnTo>
                  <a:lnTo>
                    <a:pt x="2421" y="2903"/>
                  </a:lnTo>
                  <a:lnTo>
                    <a:pt x="2338" y="2953"/>
                  </a:lnTo>
                  <a:lnTo>
                    <a:pt x="2251" y="2999"/>
                  </a:lnTo>
                  <a:lnTo>
                    <a:pt x="2162" y="3038"/>
                  </a:lnTo>
                  <a:lnTo>
                    <a:pt x="2069" y="3072"/>
                  </a:lnTo>
                  <a:lnTo>
                    <a:pt x="1975" y="3100"/>
                  </a:lnTo>
                  <a:lnTo>
                    <a:pt x="1878" y="3123"/>
                  </a:lnTo>
                  <a:lnTo>
                    <a:pt x="1777" y="3140"/>
                  </a:lnTo>
                  <a:lnTo>
                    <a:pt x="1676" y="3149"/>
                  </a:lnTo>
                  <a:lnTo>
                    <a:pt x="1573" y="3152"/>
                  </a:lnTo>
                  <a:lnTo>
                    <a:pt x="1469" y="3149"/>
                  </a:lnTo>
                  <a:lnTo>
                    <a:pt x="1368" y="3140"/>
                  </a:lnTo>
                  <a:lnTo>
                    <a:pt x="1268" y="3123"/>
                  </a:lnTo>
                  <a:lnTo>
                    <a:pt x="1171" y="3100"/>
                  </a:lnTo>
                  <a:lnTo>
                    <a:pt x="1076" y="3072"/>
                  </a:lnTo>
                  <a:lnTo>
                    <a:pt x="984" y="3038"/>
                  </a:lnTo>
                  <a:lnTo>
                    <a:pt x="894" y="2999"/>
                  </a:lnTo>
                  <a:lnTo>
                    <a:pt x="807" y="2953"/>
                  </a:lnTo>
                  <a:lnTo>
                    <a:pt x="725" y="2903"/>
                  </a:lnTo>
                  <a:lnTo>
                    <a:pt x="644" y="2848"/>
                  </a:lnTo>
                  <a:lnTo>
                    <a:pt x="568" y="2789"/>
                  </a:lnTo>
                  <a:lnTo>
                    <a:pt x="496" y="2724"/>
                  </a:lnTo>
                  <a:lnTo>
                    <a:pt x="427" y="2656"/>
                  </a:lnTo>
                  <a:lnTo>
                    <a:pt x="364" y="2583"/>
                  </a:lnTo>
                  <a:lnTo>
                    <a:pt x="304" y="2507"/>
                  </a:lnTo>
                  <a:lnTo>
                    <a:pt x="249" y="2426"/>
                  </a:lnTo>
                  <a:lnTo>
                    <a:pt x="199" y="2343"/>
                  </a:lnTo>
                  <a:lnTo>
                    <a:pt x="154" y="2256"/>
                  </a:lnTo>
                  <a:lnTo>
                    <a:pt x="114" y="2166"/>
                  </a:lnTo>
                  <a:lnTo>
                    <a:pt x="80" y="2074"/>
                  </a:lnTo>
                  <a:lnTo>
                    <a:pt x="52" y="1979"/>
                  </a:lnTo>
                  <a:lnTo>
                    <a:pt x="30" y="1881"/>
                  </a:lnTo>
                  <a:lnTo>
                    <a:pt x="14" y="1781"/>
                  </a:lnTo>
                  <a:lnTo>
                    <a:pt x="3" y="1679"/>
                  </a:lnTo>
                  <a:lnTo>
                    <a:pt x="0" y="1577"/>
                  </a:lnTo>
                  <a:lnTo>
                    <a:pt x="3" y="1473"/>
                  </a:lnTo>
                  <a:lnTo>
                    <a:pt x="14" y="1371"/>
                  </a:lnTo>
                  <a:lnTo>
                    <a:pt x="30" y="1271"/>
                  </a:lnTo>
                  <a:lnTo>
                    <a:pt x="52" y="1174"/>
                  </a:lnTo>
                  <a:lnTo>
                    <a:pt x="80" y="1078"/>
                  </a:lnTo>
                  <a:lnTo>
                    <a:pt x="114" y="986"/>
                  </a:lnTo>
                  <a:lnTo>
                    <a:pt x="154" y="896"/>
                  </a:lnTo>
                  <a:lnTo>
                    <a:pt x="199" y="809"/>
                  </a:lnTo>
                  <a:lnTo>
                    <a:pt x="249" y="725"/>
                  </a:lnTo>
                  <a:lnTo>
                    <a:pt x="304" y="646"/>
                  </a:lnTo>
                  <a:lnTo>
                    <a:pt x="364" y="569"/>
                  </a:lnTo>
                  <a:lnTo>
                    <a:pt x="427" y="496"/>
                  </a:lnTo>
                  <a:lnTo>
                    <a:pt x="496" y="428"/>
                  </a:lnTo>
                  <a:lnTo>
                    <a:pt x="568" y="363"/>
                  </a:lnTo>
                  <a:lnTo>
                    <a:pt x="644" y="304"/>
                  </a:lnTo>
                  <a:lnTo>
                    <a:pt x="725" y="249"/>
                  </a:lnTo>
                  <a:lnTo>
                    <a:pt x="807" y="199"/>
                  </a:lnTo>
                  <a:lnTo>
                    <a:pt x="894" y="153"/>
                  </a:lnTo>
                  <a:lnTo>
                    <a:pt x="984" y="114"/>
                  </a:lnTo>
                  <a:lnTo>
                    <a:pt x="1076" y="80"/>
                  </a:lnTo>
                  <a:lnTo>
                    <a:pt x="1171" y="52"/>
                  </a:lnTo>
                  <a:lnTo>
                    <a:pt x="1268" y="29"/>
                  </a:lnTo>
                  <a:lnTo>
                    <a:pt x="1368" y="12"/>
                  </a:lnTo>
                  <a:lnTo>
                    <a:pt x="1469" y="3"/>
                  </a:lnTo>
                  <a:lnTo>
                    <a:pt x="1573"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5" name="Group 64"/>
          <p:cNvGrpSpPr/>
          <p:nvPr/>
        </p:nvGrpSpPr>
        <p:grpSpPr>
          <a:xfrm>
            <a:off x="3633560" y="4624030"/>
            <a:ext cx="415925" cy="550863"/>
            <a:chOff x="5422900" y="5006975"/>
            <a:chExt cx="415925" cy="550863"/>
          </a:xfrm>
          <a:solidFill>
            <a:schemeClr val="accent4"/>
          </a:solidFill>
        </p:grpSpPr>
        <p:sp>
          <p:nvSpPr>
            <p:cNvPr id="66" name="Freeform 438"/>
            <p:cNvSpPr>
              <a:spLocks/>
            </p:cNvSpPr>
            <p:nvPr/>
          </p:nvSpPr>
          <p:spPr bwMode="auto">
            <a:xfrm>
              <a:off x="5632450" y="5006975"/>
              <a:ext cx="22225" cy="111125"/>
            </a:xfrm>
            <a:custGeom>
              <a:avLst/>
              <a:gdLst>
                <a:gd name="T0" fmla="*/ 71 w 140"/>
                <a:gd name="T1" fmla="*/ 0 h 700"/>
                <a:gd name="T2" fmla="*/ 89 w 140"/>
                <a:gd name="T3" fmla="*/ 3 h 700"/>
                <a:gd name="T4" fmla="*/ 106 w 140"/>
                <a:gd name="T5" fmla="*/ 10 h 700"/>
                <a:gd name="T6" fmla="*/ 120 w 140"/>
                <a:gd name="T7" fmla="*/ 21 h 700"/>
                <a:gd name="T8" fmla="*/ 131 w 140"/>
                <a:gd name="T9" fmla="*/ 35 h 700"/>
                <a:gd name="T10" fmla="*/ 138 w 140"/>
                <a:gd name="T11" fmla="*/ 52 h 700"/>
                <a:gd name="T12" fmla="*/ 140 w 140"/>
                <a:gd name="T13" fmla="*/ 70 h 700"/>
                <a:gd name="T14" fmla="*/ 140 w 140"/>
                <a:gd name="T15" fmla="*/ 629 h 700"/>
                <a:gd name="T16" fmla="*/ 138 w 140"/>
                <a:gd name="T17" fmla="*/ 647 h 700"/>
                <a:gd name="T18" fmla="*/ 131 w 140"/>
                <a:gd name="T19" fmla="*/ 664 h 700"/>
                <a:gd name="T20" fmla="*/ 120 w 140"/>
                <a:gd name="T21" fmla="*/ 679 h 700"/>
                <a:gd name="T22" fmla="*/ 106 w 140"/>
                <a:gd name="T23" fmla="*/ 689 h 700"/>
                <a:gd name="T24" fmla="*/ 89 w 140"/>
                <a:gd name="T25" fmla="*/ 697 h 700"/>
                <a:gd name="T26" fmla="*/ 71 w 140"/>
                <a:gd name="T27" fmla="*/ 700 h 700"/>
                <a:gd name="T28" fmla="*/ 52 w 140"/>
                <a:gd name="T29" fmla="*/ 697 h 700"/>
                <a:gd name="T30" fmla="*/ 35 w 140"/>
                <a:gd name="T31" fmla="*/ 690 h 700"/>
                <a:gd name="T32" fmla="*/ 21 w 140"/>
                <a:gd name="T33" fmla="*/ 679 h 700"/>
                <a:gd name="T34" fmla="*/ 9 w 140"/>
                <a:gd name="T35" fmla="*/ 665 h 700"/>
                <a:gd name="T36" fmla="*/ 3 w 140"/>
                <a:gd name="T37" fmla="*/ 648 h 700"/>
                <a:gd name="T38" fmla="*/ 0 w 140"/>
                <a:gd name="T39" fmla="*/ 629 h 700"/>
                <a:gd name="T40" fmla="*/ 0 w 140"/>
                <a:gd name="T41" fmla="*/ 70 h 700"/>
                <a:gd name="T42" fmla="*/ 3 w 140"/>
                <a:gd name="T43" fmla="*/ 52 h 700"/>
                <a:gd name="T44" fmla="*/ 9 w 140"/>
                <a:gd name="T45" fmla="*/ 35 h 700"/>
                <a:gd name="T46" fmla="*/ 21 w 140"/>
                <a:gd name="T47" fmla="*/ 21 h 700"/>
                <a:gd name="T48" fmla="*/ 35 w 140"/>
                <a:gd name="T49" fmla="*/ 10 h 700"/>
                <a:gd name="T50" fmla="*/ 52 w 140"/>
                <a:gd name="T51" fmla="*/ 3 h 700"/>
                <a:gd name="T52" fmla="*/ 71 w 140"/>
                <a:gd name="T53" fmla="*/ 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700">
                  <a:moveTo>
                    <a:pt x="71" y="0"/>
                  </a:moveTo>
                  <a:lnTo>
                    <a:pt x="89" y="3"/>
                  </a:lnTo>
                  <a:lnTo>
                    <a:pt x="106" y="10"/>
                  </a:lnTo>
                  <a:lnTo>
                    <a:pt x="120" y="21"/>
                  </a:lnTo>
                  <a:lnTo>
                    <a:pt x="131" y="35"/>
                  </a:lnTo>
                  <a:lnTo>
                    <a:pt x="138" y="52"/>
                  </a:lnTo>
                  <a:lnTo>
                    <a:pt x="140" y="70"/>
                  </a:lnTo>
                  <a:lnTo>
                    <a:pt x="140" y="629"/>
                  </a:lnTo>
                  <a:lnTo>
                    <a:pt x="138" y="647"/>
                  </a:lnTo>
                  <a:lnTo>
                    <a:pt x="131" y="664"/>
                  </a:lnTo>
                  <a:lnTo>
                    <a:pt x="120" y="679"/>
                  </a:lnTo>
                  <a:lnTo>
                    <a:pt x="106" y="689"/>
                  </a:lnTo>
                  <a:lnTo>
                    <a:pt x="89" y="697"/>
                  </a:lnTo>
                  <a:lnTo>
                    <a:pt x="71" y="700"/>
                  </a:lnTo>
                  <a:lnTo>
                    <a:pt x="52" y="697"/>
                  </a:lnTo>
                  <a:lnTo>
                    <a:pt x="35" y="690"/>
                  </a:lnTo>
                  <a:lnTo>
                    <a:pt x="21" y="679"/>
                  </a:lnTo>
                  <a:lnTo>
                    <a:pt x="9" y="665"/>
                  </a:lnTo>
                  <a:lnTo>
                    <a:pt x="3" y="648"/>
                  </a:lnTo>
                  <a:lnTo>
                    <a:pt x="0" y="629"/>
                  </a:lnTo>
                  <a:lnTo>
                    <a:pt x="0" y="70"/>
                  </a:lnTo>
                  <a:lnTo>
                    <a:pt x="3" y="52"/>
                  </a:lnTo>
                  <a:lnTo>
                    <a:pt x="9" y="35"/>
                  </a:lnTo>
                  <a:lnTo>
                    <a:pt x="21" y="21"/>
                  </a:lnTo>
                  <a:lnTo>
                    <a:pt x="35" y="10"/>
                  </a:lnTo>
                  <a:lnTo>
                    <a:pt x="52" y="3"/>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439"/>
            <p:cNvSpPr>
              <a:spLocks/>
            </p:cNvSpPr>
            <p:nvPr/>
          </p:nvSpPr>
          <p:spPr bwMode="auto">
            <a:xfrm>
              <a:off x="5486400" y="5057775"/>
              <a:ext cx="84138" cy="84137"/>
            </a:xfrm>
            <a:custGeom>
              <a:avLst/>
              <a:gdLst>
                <a:gd name="T0" fmla="*/ 70 w 535"/>
                <a:gd name="T1" fmla="*/ 0 h 535"/>
                <a:gd name="T2" fmla="*/ 88 w 535"/>
                <a:gd name="T3" fmla="*/ 2 h 535"/>
                <a:gd name="T4" fmla="*/ 105 w 535"/>
                <a:gd name="T5" fmla="*/ 8 h 535"/>
                <a:gd name="T6" fmla="*/ 120 w 535"/>
                <a:gd name="T7" fmla="*/ 20 h 535"/>
                <a:gd name="T8" fmla="*/ 514 w 535"/>
                <a:gd name="T9" fmla="*/ 416 h 535"/>
                <a:gd name="T10" fmla="*/ 526 w 535"/>
                <a:gd name="T11" fmla="*/ 431 h 535"/>
                <a:gd name="T12" fmla="*/ 533 w 535"/>
                <a:gd name="T13" fmla="*/ 447 h 535"/>
                <a:gd name="T14" fmla="*/ 535 w 535"/>
                <a:gd name="T15" fmla="*/ 464 h 535"/>
                <a:gd name="T16" fmla="*/ 533 w 535"/>
                <a:gd name="T17" fmla="*/ 482 h 535"/>
                <a:gd name="T18" fmla="*/ 526 w 535"/>
                <a:gd name="T19" fmla="*/ 499 h 535"/>
                <a:gd name="T20" fmla="*/ 514 w 535"/>
                <a:gd name="T21" fmla="*/ 514 h 535"/>
                <a:gd name="T22" fmla="*/ 499 w 535"/>
                <a:gd name="T23" fmla="*/ 526 h 535"/>
                <a:gd name="T24" fmla="*/ 482 w 535"/>
                <a:gd name="T25" fmla="*/ 533 h 535"/>
                <a:gd name="T26" fmla="*/ 465 w 535"/>
                <a:gd name="T27" fmla="*/ 535 h 535"/>
                <a:gd name="T28" fmla="*/ 447 w 535"/>
                <a:gd name="T29" fmla="*/ 533 h 535"/>
                <a:gd name="T30" fmla="*/ 430 w 535"/>
                <a:gd name="T31" fmla="*/ 526 h 535"/>
                <a:gd name="T32" fmla="*/ 416 w 535"/>
                <a:gd name="T33" fmla="*/ 514 h 535"/>
                <a:gd name="T34" fmla="*/ 20 w 535"/>
                <a:gd name="T35" fmla="*/ 119 h 535"/>
                <a:gd name="T36" fmla="*/ 10 w 535"/>
                <a:gd name="T37" fmla="*/ 105 h 535"/>
                <a:gd name="T38" fmla="*/ 2 w 535"/>
                <a:gd name="T39" fmla="*/ 88 h 535"/>
                <a:gd name="T40" fmla="*/ 0 w 535"/>
                <a:gd name="T41" fmla="*/ 70 h 535"/>
                <a:gd name="T42" fmla="*/ 2 w 535"/>
                <a:gd name="T43" fmla="*/ 52 h 535"/>
                <a:gd name="T44" fmla="*/ 10 w 535"/>
                <a:gd name="T45" fmla="*/ 36 h 535"/>
                <a:gd name="T46" fmla="*/ 20 w 535"/>
                <a:gd name="T47" fmla="*/ 20 h 535"/>
                <a:gd name="T48" fmla="*/ 36 w 535"/>
                <a:gd name="T49" fmla="*/ 8 h 535"/>
                <a:gd name="T50" fmla="*/ 53 w 535"/>
                <a:gd name="T51" fmla="*/ 2 h 535"/>
                <a:gd name="T52" fmla="*/ 70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70" y="0"/>
                  </a:moveTo>
                  <a:lnTo>
                    <a:pt x="88" y="2"/>
                  </a:lnTo>
                  <a:lnTo>
                    <a:pt x="105" y="8"/>
                  </a:lnTo>
                  <a:lnTo>
                    <a:pt x="120" y="20"/>
                  </a:lnTo>
                  <a:lnTo>
                    <a:pt x="514" y="416"/>
                  </a:lnTo>
                  <a:lnTo>
                    <a:pt x="526" y="431"/>
                  </a:lnTo>
                  <a:lnTo>
                    <a:pt x="533" y="447"/>
                  </a:lnTo>
                  <a:lnTo>
                    <a:pt x="535" y="464"/>
                  </a:lnTo>
                  <a:lnTo>
                    <a:pt x="533" y="482"/>
                  </a:lnTo>
                  <a:lnTo>
                    <a:pt x="526" y="499"/>
                  </a:lnTo>
                  <a:lnTo>
                    <a:pt x="514" y="514"/>
                  </a:lnTo>
                  <a:lnTo>
                    <a:pt x="499" y="526"/>
                  </a:lnTo>
                  <a:lnTo>
                    <a:pt x="482" y="533"/>
                  </a:lnTo>
                  <a:lnTo>
                    <a:pt x="465" y="535"/>
                  </a:lnTo>
                  <a:lnTo>
                    <a:pt x="447" y="533"/>
                  </a:lnTo>
                  <a:lnTo>
                    <a:pt x="430" y="526"/>
                  </a:lnTo>
                  <a:lnTo>
                    <a:pt x="416" y="514"/>
                  </a:lnTo>
                  <a:lnTo>
                    <a:pt x="20" y="119"/>
                  </a:lnTo>
                  <a:lnTo>
                    <a:pt x="10" y="105"/>
                  </a:lnTo>
                  <a:lnTo>
                    <a:pt x="2" y="88"/>
                  </a:lnTo>
                  <a:lnTo>
                    <a:pt x="0" y="70"/>
                  </a:lnTo>
                  <a:lnTo>
                    <a:pt x="2" y="52"/>
                  </a:lnTo>
                  <a:lnTo>
                    <a:pt x="10" y="36"/>
                  </a:lnTo>
                  <a:lnTo>
                    <a:pt x="20" y="20"/>
                  </a:lnTo>
                  <a:lnTo>
                    <a:pt x="36" y="8"/>
                  </a:lnTo>
                  <a:lnTo>
                    <a:pt x="53"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440"/>
            <p:cNvSpPr>
              <a:spLocks/>
            </p:cNvSpPr>
            <p:nvPr/>
          </p:nvSpPr>
          <p:spPr bwMode="auto">
            <a:xfrm>
              <a:off x="5727700" y="5205413"/>
              <a:ext cx="111125" cy="22225"/>
            </a:xfrm>
            <a:custGeom>
              <a:avLst/>
              <a:gdLst>
                <a:gd name="T0" fmla="*/ 71 w 699"/>
                <a:gd name="T1" fmla="*/ 0 h 141"/>
                <a:gd name="T2" fmla="*/ 629 w 699"/>
                <a:gd name="T3" fmla="*/ 0 h 141"/>
                <a:gd name="T4" fmla="*/ 647 w 699"/>
                <a:gd name="T5" fmla="*/ 2 h 141"/>
                <a:gd name="T6" fmla="*/ 664 w 699"/>
                <a:gd name="T7" fmla="*/ 10 h 141"/>
                <a:gd name="T8" fmla="*/ 679 w 699"/>
                <a:gd name="T9" fmla="*/ 20 h 141"/>
                <a:gd name="T10" fmla="*/ 689 w 699"/>
                <a:gd name="T11" fmla="*/ 35 h 141"/>
                <a:gd name="T12" fmla="*/ 697 w 699"/>
                <a:gd name="T13" fmla="*/ 52 h 141"/>
                <a:gd name="T14" fmla="*/ 699 w 699"/>
                <a:gd name="T15" fmla="*/ 70 h 141"/>
                <a:gd name="T16" fmla="*/ 697 w 699"/>
                <a:gd name="T17" fmla="*/ 89 h 141"/>
                <a:gd name="T18" fmla="*/ 689 w 699"/>
                <a:gd name="T19" fmla="*/ 106 h 141"/>
                <a:gd name="T20" fmla="*/ 679 w 699"/>
                <a:gd name="T21" fmla="*/ 120 h 141"/>
                <a:gd name="T22" fmla="*/ 664 w 699"/>
                <a:gd name="T23" fmla="*/ 131 h 141"/>
                <a:gd name="T24" fmla="*/ 647 w 699"/>
                <a:gd name="T25" fmla="*/ 138 h 141"/>
                <a:gd name="T26" fmla="*/ 629 w 699"/>
                <a:gd name="T27" fmla="*/ 141 h 141"/>
                <a:gd name="T28" fmla="*/ 71 w 699"/>
                <a:gd name="T29" fmla="*/ 141 h 141"/>
                <a:gd name="T30" fmla="*/ 52 w 699"/>
                <a:gd name="T31" fmla="*/ 138 h 141"/>
                <a:gd name="T32" fmla="*/ 35 w 699"/>
                <a:gd name="T33" fmla="*/ 131 h 141"/>
                <a:gd name="T34" fmla="*/ 21 w 699"/>
                <a:gd name="T35" fmla="*/ 120 h 141"/>
                <a:gd name="T36" fmla="*/ 10 w 699"/>
                <a:gd name="T37" fmla="*/ 106 h 141"/>
                <a:gd name="T38" fmla="*/ 3 w 699"/>
                <a:gd name="T39" fmla="*/ 89 h 141"/>
                <a:gd name="T40" fmla="*/ 0 w 699"/>
                <a:gd name="T41" fmla="*/ 70 h 141"/>
                <a:gd name="T42" fmla="*/ 3 w 699"/>
                <a:gd name="T43" fmla="*/ 52 h 141"/>
                <a:gd name="T44" fmla="*/ 10 w 699"/>
                <a:gd name="T45" fmla="*/ 35 h 141"/>
                <a:gd name="T46" fmla="*/ 21 w 699"/>
                <a:gd name="T47" fmla="*/ 20 h 141"/>
                <a:gd name="T48" fmla="*/ 35 w 699"/>
                <a:gd name="T49" fmla="*/ 10 h 141"/>
                <a:gd name="T50" fmla="*/ 52 w 699"/>
                <a:gd name="T51" fmla="*/ 2 h 141"/>
                <a:gd name="T52" fmla="*/ 71 w 699"/>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9" h="141">
                  <a:moveTo>
                    <a:pt x="71" y="0"/>
                  </a:moveTo>
                  <a:lnTo>
                    <a:pt x="629" y="0"/>
                  </a:lnTo>
                  <a:lnTo>
                    <a:pt x="647" y="2"/>
                  </a:lnTo>
                  <a:lnTo>
                    <a:pt x="664" y="10"/>
                  </a:lnTo>
                  <a:lnTo>
                    <a:pt x="679" y="20"/>
                  </a:lnTo>
                  <a:lnTo>
                    <a:pt x="689" y="35"/>
                  </a:lnTo>
                  <a:lnTo>
                    <a:pt x="697" y="52"/>
                  </a:lnTo>
                  <a:lnTo>
                    <a:pt x="699" y="70"/>
                  </a:lnTo>
                  <a:lnTo>
                    <a:pt x="697" y="89"/>
                  </a:lnTo>
                  <a:lnTo>
                    <a:pt x="689" y="106"/>
                  </a:lnTo>
                  <a:lnTo>
                    <a:pt x="679" y="120"/>
                  </a:lnTo>
                  <a:lnTo>
                    <a:pt x="664" y="131"/>
                  </a:lnTo>
                  <a:lnTo>
                    <a:pt x="647" y="138"/>
                  </a:lnTo>
                  <a:lnTo>
                    <a:pt x="629" y="141"/>
                  </a:lnTo>
                  <a:lnTo>
                    <a:pt x="71" y="141"/>
                  </a:lnTo>
                  <a:lnTo>
                    <a:pt x="52" y="138"/>
                  </a:lnTo>
                  <a:lnTo>
                    <a:pt x="35" y="131"/>
                  </a:lnTo>
                  <a:lnTo>
                    <a:pt x="21" y="120"/>
                  </a:lnTo>
                  <a:lnTo>
                    <a:pt x="10" y="106"/>
                  </a:lnTo>
                  <a:lnTo>
                    <a:pt x="3" y="89"/>
                  </a:lnTo>
                  <a:lnTo>
                    <a:pt x="0" y="70"/>
                  </a:lnTo>
                  <a:lnTo>
                    <a:pt x="3" y="52"/>
                  </a:lnTo>
                  <a:lnTo>
                    <a:pt x="10" y="35"/>
                  </a:lnTo>
                  <a:lnTo>
                    <a:pt x="21" y="20"/>
                  </a:lnTo>
                  <a:lnTo>
                    <a:pt x="35" y="10"/>
                  </a:lnTo>
                  <a:lnTo>
                    <a:pt x="52" y="2"/>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441"/>
            <p:cNvSpPr>
              <a:spLocks/>
            </p:cNvSpPr>
            <p:nvPr/>
          </p:nvSpPr>
          <p:spPr bwMode="auto">
            <a:xfrm>
              <a:off x="5448300" y="5205413"/>
              <a:ext cx="111125" cy="22225"/>
            </a:xfrm>
            <a:custGeom>
              <a:avLst/>
              <a:gdLst>
                <a:gd name="T0" fmla="*/ 70 w 698"/>
                <a:gd name="T1" fmla="*/ 0 h 141"/>
                <a:gd name="T2" fmla="*/ 628 w 698"/>
                <a:gd name="T3" fmla="*/ 0 h 141"/>
                <a:gd name="T4" fmla="*/ 647 w 698"/>
                <a:gd name="T5" fmla="*/ 2 h 141"/>
                <a:gd name="T6" fmla="*/ 664 w 698"/>
                <a:gd name="T7" fmla="*/ 10 h 141"/>
                <a:gd name="T8" fmla="*/ 678 w 698"/>
                <a:gd name="T9" fmla="*/ 20 h 141"/>
                <a:gd name="T10" fmla="*/ 689 w 698"/>
                <a:gd name="T11" fmla="*/ 35 h 141"/>
                <a:gd name="T12" fmla="*/ 696 w 698"/>
                <a:gd name="T13" fmla="*/ 52 h 141"/>
                <a:gd name="T14" fmla="*/ 698 w 698"/>
                <a:gd name="T15" fmla="*/ 70 h 141"/>
                <a:gd name="T16" fmla="*/ 696 w 698"/>
                <a:gd name="T17" fmla="*/ 89 h 141"/>
                <a:gd name="T18" fmla="*/ 689 w 698"/>
                <a:gd name="T19" fmla="*/ 106 h 141"/>
                <a:gd name="T20" fmla="*/ 678 w 698"/>
                <a:gd name="T21" fmla="*/ 120 h 141"/>
                <a:gd name="T22" fmla="*/ 664 w 698"/>
                <a:gd name="T23" fmla="*/ 131 h 141"/>
                <a:gd name="T24" fmla="*/ 647 w 698"/>
                <a:gd name="T25" fmla="*/ 138 h 141"/>
                <a:gd name="T26" fmla="*/ 628 w 698"/>
                <a:gd name="T27" fmla="*/ 141 h 141"/>
                <a:gd name="T28" fmla="*/ 70 w 698"/>
                <a:gd name="T29" fmla="*/ 141 h 141"/>
                <a:gd name="T30" fmla="*/ 51 w 698"/>
                <a:gd name="T31" fmla="*/ 138 h 141"/>
                <a:gd name="T32" fmla="*/ 35 w 698"/>
                <a:gd name="T33" fmla="*/ 131 h 141"/>
                <a:gd name="T34" fmla="*/ 21 w 698"/>
                <a:gd name="T35" fmla="*/ 120 h 141"/>
                <a:gd name="T36" fmla="*/ 10 w 698"/>
                <a:gd name="T37" fmla="*/ 106 h 141"/>
                <a:gd name="T38" fmla="*/ 3 w 698"/>
                <a:gd name="T39" fmla="*/ 89 h 141"/>
                <a:gd name="T40" fmla="*/ 0 w 698"/>
                <a:gd name="T41" fmla="*/ 70 h 141"/>
                <a:gd name="T42" fmla="*/ 3 w 698"/>
                <a:gd name="T43" fmla="*/ 52 h 141"/>
                <a:gd name="T44" fmla="*/ 10 w 698"/>
                <a:gd name="T45" fmla="*/ 35 h 141"/>
                <a:gd name="T46" fmla="*/ 21 w 698"/>
                <a:gd name="T47" fmla="*/ 21 h 141"/>
                <a:gd name="T48" fmla="*/ 35 w 698"/>
                <a:gd name="T49" fmla="*/ 10 h 141"/>
                <a:gd name="T50" fmla="*/ 52 w 698"/>
                <a:gd name="T51" fmla="*/ 2 h 141"/>
                <a:gd name="T52" fmla="*/ 70 w 69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8" h="141">
                  <a:moveTo>
                    <a:pt x="70" y="0"/>
                  </a:moveTo>
                  <a:lnTo>
                    <a:pt x="628" y="0"/>
                  </a:lnTo>
                  <a:lnTo>
                    <a:pt x="647" y="2"/>
                  </a:lnTo>
                  <a:lnTo>
                    <a:pt x="664" y="10"/>
                  </a:lnTo>
                  <a:lnTo>
                    <a:pt x="678" y="20"/>
                  </a:lnTo>
                  <a:lnTo>
                    <a:pt x="689" y="35"/>
                  </a:lnTo>
                  <a:lnTo>
                    <a:pt x="696" y="52"/>
                  </a:lnTo>
                  <a:lnTo>
                    <a:pt x="698" y="70"/>
                  </a:lnTo>
                  <a:lnTo>
                    <a:pt x="696" y="89"/>
                  </a:lnTo>
                  <a:lnTo>
                    <a:pt x="689" y="106"/>
                  </a:lnTo>
                  <a:lnTo>
                    <a:pt x="678" y="120"/>
                  </a:lnTo>
                  <a:lnTo>
                    <a:pt x="664" y="131"/>
                  </a:lnTo>
                  <a:lnTo>
                    <a:pt x="647" y="138"/>
                  </a:lnTo>
                  <a:lnTo>
                    <a:pt x="628" y="141"/>
                  </a:lnTo>
                  <a:lnTo>
                    <a:pt x="70" y="141"/>
                  </a:lnTo>
                  <a:lnTo>
                    <a:pt x="51" y="138"/>
                  </a:lnTo>
                  <a:lnTo>
                    <a:pt x="35" y="131"/>
                  </a:lnTo>
                  <a:lnTo>
                    <a:pt x="21" y="120"/>
                  </a:lnTo>
                  <a:lnTo>
                    <a:pt x="10" y="106"/>
                  </a:lnTo>
                  <a:lnTo>
                    <a:pt x="3" y="89"/>
                  </a:lnTo>
                  <a:lnTo>
                    <a:pt x="0" y="70"/>
                  </a:lnTo>
                  <a:lnTo>
                    <a:pt x="3" y="52"/>
                  </a:lnTo>
                  <a:lnTo>
                    <a:pt x="10" y="35"/>
                  </a:lnTo>
                  <a:lnTo>
                    <a:pt x="21" y="21"/>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442"/>
            <p:cNvSpPr>
              <a:spLocks/>
            </p:cNvSpPr>
            <p:nvPr/>
          </p:nvSpPr>
          <p:spPr bwMode="auto">
            <a:xfrm>
              <a:off x="5707063" y="5064125"/>
              <a:ext cx="84138" cy="84137"/>
            </a:xfrm>
            <a:custGeom>
              <a:avLst/>
              <a:gdLst>
                <a:gd name="T0" fmla="*/ 465 w 535"/>
                <a:gd name="T1" fmla="*/ 0 h 535"/>
                <a:gd name="T2" fmla="*/ 483 w 535"/>
                <a:gd name="T3" fmla="*/ 2 h 535"/>
                <a:gd name="T4" fmla="*/ 500 w 535"/>
                <a:gd name="T5" fmla="*/ 10 h 535"/>
                <a:gd name="T6" fmla="*/ 515 w 535"/>
                <a:gd name="T7" fmla="*/ 21 h 535"/>
                <a:gd name="T8" fmla="*/ 526 w 535"/>
                <a:gd name="T9" fmla="*/ 36 h 535"/>
                <a:gd name="T10" fmla="*/ 533 w 535"/>
                <a:gd name="T11" fmla="*/ 53 h 535"/>
                <a:gd name="T12" fmla="*/ 535 w 535"/>
                <a:gd name="T13" fmla="*/ 70 h 535"/>
                <a:gd name="T14" fmla="*/ 533 w 535"/>
                <a:gd name="T15" fmla="*/ 88 h 535"/>
                <a:gd name="T16" fmla="*/ 526 w 535"/>
                <a:gd name="T17" fmla="*/ 105 h 535"/>
                <a:gd name="T18" fmla="*/ 515 w 535"/>
                <a:gd name="T19" fmla="*/ 120 h 535"/>
                <a:gd name="T20" fmla="*/ 121 w 535"/>
                <a:gd name="T21" fmla="*/ 515 h 535"/>
                <a:gd name="T22" fmla="*/ 105 w 535"/>
                <a:gd name="T23" fmla="*/ 526 h 535"/>
                <a:gd name="T24" fmla="*/ 88 w 535"/>
                <a:gd name="T25" fmla="*/ 533 h 535"/>
                <a:gd name="T26" fmla="*/ 71 w 535"/>
                <a:gd name="T27" fmla="*/ 535 h 535"/>
                <a:gd name="T28" fmla="*/ 53 w 535"/>
                <a:gd name="T29" fmla="*/ 533 h 535"/>
                <a:gd name="T30" fmla="*/ 36 w 535"/>
                <a:gd name="T31" fmla="*/ 526 h 535"/>
                <a:gd name="T32" fmla="*/ 21 w 535"/>
                <a:gd name="T33" fmla="*/ 515 h 535"/>
                <a:gd name="T34" fmla="*/ 10 w 535"/>
                <a:gd name="T35" fmla="*/ 499 h 535"/>
                <a:gd name="T36" fmla="*/ 2 w 535"/>
                <a:gd name="T37" fmla="*/ 483 h 535"/>
                <a:gd name="T38" fmla="*/ 0 w 535"/>
                <a:gd name="T39" fmla="*/ 466 h 535"/>
                <a:gd name="T40" fmla="*/ 2 w 535"/>
                <a:gd name="T41" fmla="*/ 448 h 535"/>
                <a:gd name="T42" fmla="*/ 10 w 535"/>
                <a:gd name="T43" fmla="*/ 431 h 535"/>
                <a:gd name="T44" fmla="*/ 21 w 535"/>
                <a:gd name="T45" fmla="*/ 416 h 535"/>
                <a:gd name="T46" fmla="*/ 415 w 535"/>
                <a:gd name="T47" fmla="*/ 21 h 535"/>
                <a:gd name="T48" fmla="*/ 430 w 535"/>
                <a:gd name="T49" fmla="*/ 10 h 535"/>
                <a:gd name="T50" fmla="*/ 447 w 535"/>
                <a:gd name="T51" fmla="*/ 2 h 535"/>
                <a:gd name="T52" fmla="*/ 465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465" y="0"/>
                  </a:moveTo>
                  <a:lnTo>
                    <a:pt x="483" y="2"/>
                  </a:lnTo>
                  <a:lnTo>
                    <a:pt x="500" y="10"/>
                  </a:lnTo>
                  <a:lnTo>
                    <a:pt x="515" y="21"/>
                  </a:lnTo>
                  <a:lnTo>
                    <a:pt x="526" y="36"/>
                  </a:lnTo>
                  <a:lnTo>
                    <a:pt x="533" y="53"/>
                  </a:lnTo>
                  <a:lnTo>
                    <a:pt x="535" y="70"/>
                  </a:lnTo>
                  <a:lnTo>
                    <a:pt x="533" y="88"/>
                  </a:lnTo>
                  <a:lnTo>
                    <a:pt x="526" y="105"/>
                  </a:lnTo>
                  <a:lnTo>
                    <a:pt x="515" y="120"/>
                  </a:lnTo>
                  <a:lnTo>
                    <a:pt x="121" y="515"/>
                  </a:lnTo>
                  <a:lnTo>
                    <a:pt x="105" y="526"/>
                  </a:lnTo>
                  <a:lnTo>
                    <a:pt x="88" y="533"/>
                  </a:lnTo>
                  <a:lnTo>
                    <a:pt x="71" y="535"/>
                  </a:lnTo>
                  <a:lnTo>
                    <a:pt x="53" y="533"/>
                  </a:lnTo>
                  <a:lnTo>
                    <a:pt x="36" y="526"/>
                  </a:lnTo>
                  <a:lnTo>
                    <a:pt x="21" y="515"/>
                  </a:lnTo>
                  <a:lnTo>
                    <a:pt x="10" y="499"/>
                  </a:lnTo>
                  <a:lnTo>
                    <a:pt x="2" y="483"/>
                  </a:lnTo>
                  <a:lnTo>
                    <a:pt x="0" y="466"/>
                  </a:lnTo>
                  <a:lnTo>
                    <a:pt x="2" y="448"/>
                  </a:lnTo>
                  <a:lnTo>
                    <a:pt x="10" y="431"/>
                  </a:lnTo>
                  <a:lnTo>
                    <a:pt x="21" y="416"/>
                  </a:lnTo>
                  <a:lnTo>
                    <a:pt x="415" y="21"/>
                  </a:lnTo>
                  <a:lnTo>
                    <a:pt x="430" y="10"/>
                  </a:lnTo>
                  <a:lnTo>
                    <a:pt x="447" y="2"/>
                  </a:lnTo>
                  <a:lnTo>
                    <a:pt x="4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443"/>
            <p:cNvSpPr>
              <a:spLocks noEditPoints="1"/>
            </p:cNvSpPr>
            <p:nvPr/>
          </p:nvSpPr>
          <p:spPr bwMode="auto">
            <a:xfrm>
              <a:off x="5422900" y="5157788"/>
              <a:ext cx="414338" cy="400050"/>
            </a:xfrm>
            <a:custGeom>
              <a:avLst/>
              <a:gdLst>
                <a:gd name="T0" fmla="*/ 550 w 2606"/>
                <a:gd name="T1" fmla="*/ 1124 h 2518"/>
                <a:gd name="T2" fmla="*/ 1266 w 2606"/>
                <a:gd name="T3" fmla="*/ 142 h 2518"/>
                <a:gd name="T4" fmla="*/ 1235 w 2606"/>
                <a:gd name="T5" fmla="*/ 645 h 2518"/>
                <a:gd name="T6" fmla="*/ 1171 w 2606"/>
                <a:gd name="T7" fmla="*/ 820 h 2518"/>
                <a:gd name="T8" fmla="*/ 1064 w 2606"/>
                <a:gd name="T9" fmla="*/ 953 h 2518"/>
                <a:gd name="T10" fmla="*/ 942 w 2606"/>
                <a:gd name="T11" fmla="*/ 1049 h 2518"/>
                <a:gd name="T12" fmla="*/ 826 w 2606"/>
                <a:gd name="T13" fmla="*/ 1112 h 2518"/>
                <a:gd name="T14" fmla="*/ 743 w 2606"/>
                <a:gd name="T15" fmla="*/ 1144 h 2518"/>
                <a:gd name="T16" fmla="*/ 703 w 2606"/>
                <a:gd name="T17" fmla="*/ 1155 h 2518"/>
                <a:gd name="T18" fmla="*/ 702 w 2606"/>
                <a:gd name="T19" fmla="*/ 2220 h 2518"/>
                <a:gd name="T20" fmla="*/ 783 w 2606"/>
                <a:gd name="T21" fmla="*/ 2331 h 2518"/>
                <a:gd name="T22" fmla="*/ 916 w 2606"/>
                <a:gd name="T23" fmla="*/ 2376 h 2518"/>
                <a:gd name="T24" fmla="*/ 2150 w 2606"/>
                <a:gd name="T25" fmla="*/ 2358 h 2518"/>
                <a:gd name="T26" fmla="*/ 2265 w 2606"/>
                <a:gd name="T27" fmla="*/ 2281 h 2518"/>
                <a:gd name="T28" fmla="*/ 2318 w 2606"/>
                <a:gd name="T29" fmla="*/ 2141 h 2518"/>
                <a:gd name="T30" fmla="*/ 2453 w 2606"/>
                <a:gd name="T31" fmla="*/ 1126 h 2518"/>
                <a:gd name="T32" fmla="*/ 2372 w 2606"/>
                <a:gd name="T33" fmla="*/ 1017 h 2518"/>
                <a:gd name="T34" fmla="*/ 2239 w 2606"/>
                <a:gd name="T35" fmla="*/ 975 h 2518"/>
                <a:gd name="T36" fmla="*/ 1566 w 2606"/>
                <a:gd name="T37" fmla="*/ 955 h 2518"/>
                <a:gd name="T38" fmla="*/ 1546 w 2606"/>
                <a:gd name="T39" fmla="*/ 438 h 2518"/>
                <a:gd name="T40" fmla="*/ 1523 w 2606"/>
                <a:gd name="T41" fmla="*/ 280 h 2518"/>
                <a:gd name="T42" fmla="*/ 1453 w 2606"/>
                <a:gd name="T43" fmla="*/ 182 h 2518"/>
                <a:gd name="T44" fmla="*/ 1345 w 2606"/>
                <a:gd name="T45" fmla="*/ 142 h 2518"/>
                <a:gd name="T46" fmla="*/ 1393 w 2606"/>
                <a:gd name="T47" fmla="*/ 8 h 2518"/>
                <a:gd name="T48" fmla="*/ 1537 w 2606"/>
                <a:gd name="T49" fmla="*/ 69 h 2518"/>
                <a:gd name="T50" fmla="*/ 1640 w 2606"/>
                <a:gd name="T51" fmla="*/ 197 h 2518"/>
                <a:gd name="T52" fmla="*/ 1685 w 2606"/>
                <a:gd name="T53" fmla="*/ 383 h 2518"/>
                <a:gd name="T54" fmla="*/ 2289 w 2606"/>
                <a:gd name="T55" fmla="*/ 839 h 2518"/>
                <a:gd name="T56" fmla="*/ 2464 w 2606"/>
                <a:gd name="T57" fmla="*/ 913 h 2518"/>
                <a:gd name="T58" fmla="*/ 2577 w 2606"/>
                <a:gd name="T59" fmla="*/ 1060 h 2518"/>
                <a:gd name="T60" fmla="*/ 2605 w 2606"/>
                <a:gd name="T61" fmla="*/ 1208 h 2518"/>
                <a:gd name="T62" fmla="*/ 2434 w 2606"/>
                <a:gd name="T63" fmla="*/ 2257 h 2518"/>
                <a:gd name="T64" fmla="*/ 2338 w 2606"/>
                <a:gd name="T65" fmla="*/ 2409 h 2518"/>
                <a:gd name="T66" fmla="*/ 2179 w 2606"/>
                <a:gd name="T67" fmla="*/ 2496 h 2518"/>
                <a:gd name="T68" fmla="*/ 916 w 2606"/>
                <a:gd name="T69" fmla="*/ 2518 h 2518"/>
                <a:gd name="T70" fmla="*/ 738 w 2606"/>
                <a:gd name="T71" fmla="*/ 2471 h 2518"/>
                <a:gd name="T72" fmla="*/ 628 w 2606"/>
                <a:gd name="T73" fmla="*/ 2454 h 2518"/>
                <a:gd name="T74" fmla="*/ 138 w 2606"/>
                <a:gd name="T75" fmla="*/ 2476 h 2518"/>
                <a:gd name="T76" fmla="*/ 41 w 2606"/>
                <a:gd name="T77" fmla="*/ 2436 h 2518"/>
                <a:gd name="T78" fmla="*/ 0 w 2606"/>
                <a:gd name="T79" fmla="*/ 2339 h 2518"/>
                <a:gd name="T80" fmla="*/ 24 w 2606"/>
                <a:gd name="T81" fmla="*/ 1045 h 2518"/>
                <a:gd name="T82" fmla="*/ 111 w 2606"/>
                <a:gd name="T83" fmla="*/ 987 h 2518"/>
                <a:gd name="T84" fmla="*/ 609 w 2606"/>
                <a:gd name="T85" fmla="*/ 996 h 2518"/>
                <a:gd name="T86" fmla="*/ 678 w 2606"/>
                <a:gd name="T87" fmla="*/ 1017 h 2518"/>
                <a:gd name="T88" fmla="*/ 722 w 2606"/>
                <a:gd name="T89" fmla="*/ 1003 h 2518"/>
                <a:gd name="T90" fmla="*/ 814 w 2606"/>
                <a:gd name="T91" fmla="*/ 961 h 2518"/>
                <a:gd name="T92" fmla="*/ 926 w 2606"/>
                <a:gd name="T93" fmla="*/ 887 h 2518"/>
                <a:gd name="T94" fmla="*/ 1029 w 2606"/>
                <a:gd name="T95" fmla="*/ 779 h 2518"/>
                <a:gd name="T96" fmla="*/ 1095 w 2606"/>
                <a:gd name="T97" fmla="*/ 630 h 2518"/>
                <a:gd name="T98" fmla="*/ 1106 w 2606"/>
                <a:gd name="T99" fmla="*/ 71 h 2518"/>
                <a:gd name="T100" fmla="*/ 1153 w 2606"/>
                <a:gd name="T101" fmla="*/ 21 h 2518"/>
                <a:gd name="T102" fmla="*/ 1206 w 2606"/>
                <a:gd name="T103" fmla="*/ 9 h 2518"/>
                <a:gd name="T104" fmla="*/ 1322 w 2606"/>
                <a:gd name="T105" fmla="*/ 0 h 2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06" h="2518">
                  <a:moveTo>
                    <a:pt x="141" y="1124"/>
                  </a:moveTo>
                  <a:lnTo>
                    <a:pt x="141" y="2337"/>
                  </a:lnTo>
                  <a:lnTo>
                    <a:pt x="550" y="2337"/>
                  </a:lnTo>
                  <a:lnTo>
                    <a:pt x="550" y="1124"/>
                  </a:lnTo>
                  <a:lnTo>
                    <a:pt x="141" y="1124"/>
                  </a:lnTo>
                  <a:close/>
                  <a:moveTo>
                    <a:pt x="1318" y="139"/>
                  </a:moveTo>
                  <a:lnTo>
                    <a:pt x="1291" y="141"/>
                  </a:lnTo>
                  <a:lnTo>
                    <a:pt x="1266" y="142"/>
                  </a:lnTo>
                  <a:lnTo>
                    <a:pt x="1245" y="145"/>
                  </a:lnTo>
                  <a:lnTo>
                    <a:pt x="1245" y="541"/>
                  </a:lnTo>
                  <a:lnTo>
                    <a:pt x="1242" y="594"/>
                  </a:lnTo>
                  <a:lnTo>
                    <a:pt x="1235" y="645"/>
                  </a:lnTo>
                  <a:lnTo>
                    <a:pt x="1225" y="693"/>
                  </a:lnTo>
                  <a:lnTo>
                    <a:pt x="1210" y="738"/>
                  </a:lnTo>
                  <a:lnTo>
                    <a:pt x="1192" y="779"/>
                  </a:lnTo>
                  <a:lnTo>
                    <a:pt x="1171" y="820"/>
                  </a:lnTo>
                  <a:lnTo>
                    <a:pt x="1147" y="857"/>
                  </a:lnTo>
                  <a:lnTo>
                    <a:pt x="1121" y="892"/>
                  </a:lnTo>
                  <a:lnTo>
                    <a:pt x="1094" y="923"/>
                  </a:lnTo>
                  <a:lnTo>
                    <a:pt x="1064" y="953"/>
                  </a:lnTo>
                  <a:lnTo>
                    <a:pt x="1035" y="980"/>
                  </a:lnTo>
                  <a:lnTo>
                    <a:pt x="1004" y="1006"/>
                  </a:lnTo>
                  <a:lnTo>
                    <a:pt x="973" y="1028"/>
                  </a:lnTo>
                  <a:lnTo>
                    <a:pt x="942" y="1049"/>
                  </a:lnTo>
                  <a:lnTo>
                    <a:pt x="911" y="1067"/>
                  </a:lnTo>
                  <a:lnTo>
                    <a:pt x="881" y="1084"/>
                  </a:lnTo>
                  <a:lnTo>
                    <a:pt x="853" y="1099"/>
                  </a:lnTo>
                  <a:lnTo>
                    <a:pt x="826" y="1112"/>
                  </a:lnTo>
                  <a:lnTo>
                    <a:pt x="801" y="1122"/>
                  </a:lnTo>
                  <a:lnTo>
                    <a:pt x="779" y="1132"/>
                  </a:lnTo>
                  <a:lnTo>
                    <a:pt x="760" y="1139"/>
                  </a:lnTo>
                  <a:lnTo>
                    <a:pt x="743" y="1144"/>
                  </a:lnTo>
                  <a:lnTo>
                    <a:pt x="729" y="1149"/>
                  </a:lnTo>
                  <a:lnTo>
                    <a:pt x="721" y="1152"/>
                  </a:lnTo>
                  <a:lnTo>
                    <a:pt x="715" y="1153"/>
                  </a:lnTo>
                  <a:lnTo>
                    <a:pt x="703" y="1155"/>
                  </a:lnTo>
                  <a:lnTo>
                    <a:pt x="690" y="1155"/>
                  </a:lnTo>
                  <a:lnTo>
                    <a:pt x="690" y="2149"/>
                  </a:lnTo>
                  <a:lnTo>
                    <a:pt x="693" y="2186"/>
                  </a:lnTo>
                  <a:lnTo>
                    <a:pt x="702" y="2220"/>
                  </a:lnTo>
                  <a:lnTo>
                    <a:pt x="715" y="2253"/>
                  </a:lnTo>
                  <a:lnTo>
                    <a:pt x="733" y="2283"/>
                  </a:lnTo>
                  <a:lnTo>
                    <a:pt x="757" y="2309"/>
                  </a:lnTo>
                  <a:lnTo>
                    <a:pt x="783" y="2331"/>
                  </a:lnTo>
                  <a:lnTo>
                    <a:pt x="813" y="2350"/>
                  </a:lnTo>
                  <a:lnTo>
                    <a:pt x="844" y="2364"/>
                  </a:lnTo>
                  <a:lnTo>
                    <a:pt x="879" y="2373"/>
                  </a:lnTo>
                  <a:lnTo>
                    <a:pt x="916" y="2376"/>
                  </a:lnTo>
                  <a:lnTo>
                    <a:pt x="2022" y="2376"/>
                  </a:lnTo>
                  <a:lnTo>
                    <a:pt x="2068" y="2374"/>
                  </a:lnTo>
                  <a:lnTo>
                    <a:pt x="2111" y="2367"/>
                  </a:lnTo>
                  <a:lnTo>
                    <a:pt x="2150" y="2358"/>
                  </a:lnTo>
                  <a:lnTo>
                    <a:pt x="2185" y="2344"/>
                  </a:lnTo>
                  <a:lnTo>
                    <a:pt x="2215" y="2327"/>
                  </a:lnTo>
                  <a:lnTo>
                    <a:pt x="2242" y="2305"/>
                  </a:lnTo>
                  <a:lnTo>
                    <a:pt x="2265" y="2281"/>
                  </a:lnTo>
                  <a:lnTo>
                    <a:pt x="2284" y="2251"/>
                  </a:lnTo>
                  <a:lnTo>
                    <a:pt x="2299" y="2218"/>
                  </a:lnTo>
                  <a:lnTo>
                    <a:pt x="2310" y="2181"/>
                  </a:lnTo>
                  <a:lnTo>
                    <a:pt x="2318" y="2141"/>
                  </a:lnTo>
                  <a:lnTo>
                    <a:pt x="2318" y="2139"/>
                  </a:lnTo>
                  <a:lnTo>
                    <a:pt x="2466" y="1196"/>
                  </a:lnTo>
                  <a:lnTo>
                    <a:pt x="2461" y="1160"/>
                  </a:lnTo>
                  <a:lnTo>
                    <a:pt x="2453" y="1126"/>
                  </a:lnTo>
                  <a:lnTo>
                    <a:pt x="2439" y="1095"/>
                  </a:lnTo>
                  <a:lnTo>
                    <a:pt x="2420" y="1066"/>
                  </a:lnTo>
                  <a:lnTo>
                    <a:pt x="2398" y="1040"/>
                  </a:lnTo>
                  <a:lnTo>
                    <a:pt x="2372" y="1017"/>
                  </a:lnTo>
                  <a:lnTo>
                    <a:pt x="2342" y="1001"/>
                  </a:lnTo>
                  <a:lnTo>
                    <a:pt x="2310" y="987"/>
                  </a:lnTo>
                  <a:lnTo>
                    <a:pt x="2275" y="978"/>
                  </a:lnTo>
                  <a:lnTo>
                    <a:pt x="2239" y="975"/>
                  </a:lnTo>
                  <a:lnTo>
                    <a:pt x="1616" y="975"/>
                  </a:lnTo>
                  <a:lnTo>
                    <a:pt x="1598" y="973"/>
                  </a:lnTo>
                  <a:lnTo>
                    <a:pt x="1581" y="966"/>
                  </a:lnTo>
                  <a:lnTo>
                    <a:pt x="1566" y="955"/>
                  </a:lnTo>
                  <a:lnTo>
                    <a:pt x="1556" y="941"/>
                  </a:lnTo>
                  <a:lnTo>
                    <a:pt x="1548" y="924"/>
                  </a:lnTo>
                  <a:lnTo>
                    <a:pt x="1546" y="905"/>
                  </a:lnTo>
                  <a:lnTo>
                    <a:pt x="1546" y="438"/>
                  </a:lnTo>
                  <a:lnTo>
                    <a:pt x="1545" y="392"/>
                  </a:lnTo>
                  <a:lnTo>
                    <a:pt x="1541" y="351"/>
                  </a:lnTo>
                  <a:lnTo>
                    <a:pt x="1533" y="314"/>
                  </a:lnTo>
                  <a:lnTo>
                    <a:pt x="1523" y="280"/>
                  </a:lnTo>
                  <a:lnTo>
                    <a:pt x="1510" y="249"/>
                  </a:lnTo>
                  <a:lnTo>
                    <a:pt x="1494" y="223"/>
                  </a:lnTo>
                  <a:lnTo>
                    <a:pt x="1475" y="201"/>
                  </a:lnTo>
                  <a:lnTo>
                    <a:pt x="1453" y="182"/>
                  </a:lnTo>
                  <a:lnTo>
                    <a:pt x="1428" y="166"/>
                  </a:lnTo>
                  <a:lnTo>
                    <a:pt x="1401" y="154"/>
                  </a:lnTo>
                  <a:lnTo>
                    <a:pt x="1374" y="147"/>
                  </a:lnTo>
                  <a:lnTo>
                    <a:pt x="1345" y="142"/>
                  </a:lnTo>
                  <a:lnTo>
                    <a:pt x="1318" y="139"/>
                  </a:lnTo>
                  <a:close/>
                  <a:moveTo>
                    <a:pt x="1322" y="0"/>
                  </a:moveTo>
                  <a:lnTo>
                    <a:pt x="1357" y="3"/>
                  </a:lnTo>
                  <a:lnTo>
                    <a:pt x="1393" y="8"/>
                  </a:lnTo>
                  <a:lnTo>
                    <a:pt x="1430" y="17"/>
                  </a:lnTo>
                  <a:lnTo>
                    <a:pt x="1466" y="29"/>
                  </a:lnTo>
                  <a:lnTo>
                    <a:pt x="1502" y="46"/>
                  </a:lnTo>
                  <a:lnTo>
                    <a:pt x="1537" y="69"/>
                  </a:lnTo>
                  <a:lnTo>
                    <a:pt x="1568" y="95"/>
                  </a:lnTo>
                  <a:lnTo>
                    <a:pt x="1596" y="125"/>
                  </a:lnTo>
                  <a:lnTo>
                    <a:pt x="1620" y="158"/>
                  </a:lnTo>
                  <a:lnTo>
                    <a:pt x="1640" y="197"/>
                  </a:lnTo>
                  <a:lnTo>
                    <a:pt x="1657" y="237"/>
                  </a:lnTo>
                  <a:lnTo>
                    <a:pt x="1670" y="282"/>
                  </a:lnTo>
                  <a:lnTo>
                    <a:pt x="1679" y="331"/>
                  </a:lnTo>
                  <a:lnTo>
                    <a:pt x="1685" y="383"/>
                  </a:lnTo>
                  <a:lnTo>
                    <a:pt x="1687" y="438"/>
                  </a:lnTo>
                  <a:lnTo>
                    <a:pt x="1687" y="836"/>
                  </a:lnTo>
                  <a:lnTo>
                    <a:pt x="2239" y="836"/>
                  </a:lnTo>
                  <a:lnTo>
                    <a:pt x="2289" y="839"/>
                  </a:lnTo>
                  <a:lnTo>
                    <a:pt x="2337" y="849"/>
                  </a:lnTo>
                  <a:lnTo>
                    <a:pt x="2382" y="865"/>
                  </a:lnTo>
                  <a:lnTo>
                    <a:pt x="2424" y="886"/>
                  </a:lnTo>
                  <a:lnTo>
                    <a:pt x="2464" y="913"/>
                  </a:lnTo>
                  <a:lnTo>
                    <a:pt x="2498" y="943"/>
                  </a:lnTo>
                  <a:lnTo>
                    <a:pt x="2529" y="978"/>
                  </a:lnTo>
                  <a:lnTo>
                    <a:pt x="2555" y="1017"/>
                  </a:lnTo>
                  <a:lnTo>
                    <a:pt x="2577" y="1060"/>
                  </a:lnTo>
                  <a:lnTo>
                    <a:pt x="2592" y="1105"/>
                  </a:lnTo>
                  <a:lnTo>
                    <a:pt x="2602" y="1153"/>
                  </a:lnTo>
                  <a:lnTo>
                    <a:pt x="2606" y="1203"/>
                  </a:lnTo>
                  <a:lnTo>
                    <a:pt x="2605" y="1208"/>
                  </a:lnTo>
                  <a:lnTo>
                    <a:pt x="2605" y="1213"/>
                  </a:lnTo>
                  <a:lnTo>
                    <a:pt x="2456" y="2160"/>
                  </a:lnTo>
                  <a:lnTo>
                    <a:pt x="2448" y="2211"/>
                  </a:lnTo>
                  <a:lnTo>
                    <a:pt x="2434" y="2257"/>
                  </a:lnTo>
                  <a:lnTo>
                    <a:pt x="2416" y="2301"/>
                  </a:lnTo>
                  <a:lnTo>
                    <a:pt x="2395" y="2341"/>
                  </a:lnTo>
                  <a:lnTo>
                    <a:pt x="2368" y="2377"/>
                  </a:lnTo>
                  <a:lnTo>
                    <a:pt x="2338" y="2409"/>
                  </a:lnTo>
                  <a:lnTo>
                    <a:pt x="2304" y="2437"/>
                  </a:lnTo>
                  <a:lnTo>
                    <a:pt x="2266" y="2462"/>
                  </a:lnTo>
                  <a:lnTo>
                    <a:pt x="2225" y="2482"/>
                  </a:lnTo>
                  <a:lnTo>
                    <a:pt x="2179" y="2496"/>
                  </a:lnTo>
                  <a:lnTo>
                    <a:pt x="2130" y="2508"/>
                  </a:lnTo>
                  <a:lnTo>
                    <a:pt x="2078" y="2514"/>
                  </a:lnTo>
                  <a:lnTo>
                    <a:pt x="2022" y="2518"/>
                  </a:lnTo>
                  <a:lnTo>
                    <a:pt x="916" y="2518"/>
                  </a:lnTo>
                  <a:lnTo>
                    <a:pt x="869" y="2514"/>
                  </a:lnTo>
                  <a:lnTo>
                    <a:pt x="822" y="2505"/>
                  </a:lnTo>
                  <a:lnTo>
                    <a:pt x="779" y="2490"/>
                  </a:lnTo>
                  <a:lnTo>
                    <a:pt x="738" y="2471"/>
                  </a:lnTo>
                  <a:lnTo>
                    <a:pt x="700" y="2446"/>
                  </a:lnTo>
                  <a:lnTo>
                    <a:pt x="666" y="2417"/>
                  </a:lnTo>
                  <a:lnTo>
                    <a:pt x="648" y="2437"/>
                  </a:lnTo>
                  <a:lnTo>
                    <a:pt x="628" y="2454"/>
                  </a:lnTo>
                  <a:lnTo>
                    <a:pt x="604" y="2466"/>
                  </a:lnTo>
                  <a:lnTo>
                    <a:pt x="579" y="2474"/>
                  </a:lnTo>
                  <a:lnTo>
                    <a:pt x="552" y="2476"/>
                  </a:lnTo>
                  <a:lnTo>
                    <a:pt x="138" y="2476"/>
                  </a:lnTo>
                  <a:lnTo>
                    <a:pt x="111" y="2474"/>
                  </a:lnTo>
                  <a:lnTo>
                    <a:pt x="84" y="2466"/>
                  </a:lnTo>
                  <a:lnTo>
                    <a:pt x="61" y="2453"/>
                  </a:lnTo>
                  <a:lnTo>
                    <a:pt x="41" y="2436"/>
                  </a:lnTo>
                  <a:lnTo>
                    <a:pt x="24" y="2416"/>
                  </a:lnTo>
                  <a:lnTo>
                    <a:pt x="12" y="2393"/>
                  </a:lnTo>
                  <a:lnTo>
                    <a:pt x="3" y="2366"/>
                  </a:lnTo>
                  <a:lnTo>
                    <a:pt x="0" y="2339"/>
                  </a:lnTo>
                  <a:lnTo>
                    <a:pt x="0" y="1123"/>
                  </a:lnTo>
                  <a:lnTo>
                    <a:pt x="3" y="1095"/>
                  </a:lnTo>
                  <a:lnTo>
                    <a:pt x="12" y="1069"/>
                  </a:lnTo>
                  <a:lnTo>
                    <a:pt x="24" y="1045"/>
                  </a:lnTo>
                  <a:lnTo>
                    <a:pt x="41" y="1025"/>
                  </a:lnTo>
                  <a:lnTo>
                    <a:pt x="61" y="1008"/>
                  </a:lnTo>
                  <a:lnTo>
                    <a:pt x="84" y="995"/>
                  </a:lnTo>
                  <a:lnTo>
                    <a:pt x="111" y="987"/>
                  </a:lnTo>
                  <a:lnTo>
                    <a:pt x="138" y="984"/>
                  </a:lnTo>
                  <a:lnTo>
                    <a:pt x="552" y="984"/>
                  </a:lnTo>
                  <a:lnTo>
                    <a:pt x="581" y="987"/>
                  </a:lnTo>
                  <a:lnTo>
                    <a:pt x="609" y="996"/>
                  </a:lnTo>
                  <a:lnTo>
                    <a:pt x="634" y="1011"/>
                  </a:lnTo>
                  <a:lnTo>
                    <a:pt x="655" y="1030"/>
                  </a:lnTo>
                  <a:lnTo>
                    <a:pt x="666" y="1023"/>
                  </a:lnTo>
                  <a:lnTo>
                    <a:pt x="678" y="1017"/>
                  </a:lnTo>
                  <a:lnTo>
                    <a:pt x="683" y="1016"/>
                  </a:lnTo>
                  <a:lnTo>
                    <a:pt x="692" y="1013"/>
                  </a:lnTo>
                  <a:lnTo>
                    <a:pt x="705" y="1009"/>
                  </a:lnTo>
                  <a:lnTo>
                    <a:pt x="722" y="1003"/>
                  </a:lnTo>
                  <a:lnTo>
                    <a:pt x="741" y="995"/>
                  </a:lnTo>
                  <a:lnTo>
                    <a:pt x="763" y="986"/>
                  </a:lnTo>
                  <a:lnTo>
                    <a:pt x="787" y="974"/>
                  </a:lnTo>
                  <a:lnTo>
                    <a:pt x="814" y="961"/>
                  </a:lnTo>
                  <a:lnTo>
                    <a:pt x="841" y="946"/>
                  </a:lnTo>
                  <a:lnTo>
                    <a:pt x="869" y="929"/>
                  </a:lnTo>
                  <a:lnTo>
                    <a:pt x="897" y="910"/>
                  </a:lnTo>
                  <a:lnTo>
                    <a:pt x="926" y="887"/>
                  </a:lnTo>
                  <a:lnTo>
                    <a:pt x="953" y="864"/>
                  </a:lnTo>
                  <a:lnTo>
                    <a:pt x="981" y="839"/>
                  </a:lnTo>
                  <a:lnTo>
                    <a:pt x="1006" y="810"/>
                  </a:lnTo>
                  <a:lnTo>
                    <a:pt x="1029" y="779"/>
                  </a:lnTo>
                  <a:lnTo>
                    <a:pt x="1050" y="746"/>
                  </a:lnTo>
                  <a:lnTo>
                    <a:pt x="1068" y="710"/>
                  </a:lnTo>
                  <a:lnTo>
                    <a:pt x="1083" y="672"/>
                  </a:lnTo>
                  <a:lnTo>
                    <a:pt x="1095" y="630"/>
                  </a:lnTo>
                  <a:lnTo>
                    <a:pt x="1102" y="587"/>
                  </a:lnTo>
                  <a:lnTo>
                    <a:pt x="1104" y="540"/>
                  </a:lnTo>
                  <a:lnTo>
                    <a:pt x="1104" y="88"/>
                  </a:lnTo>
                  <a:lnTo>
                    <a:pt x="1106" y="71"/>
                  </a:lnTo>
                  <a:lnTo>
                    <a:pt x="1113" y="54"/>
                  </a:lnTo>
                  <a:lnTo>
                    <a:pt x="1123" y="40"/>
                  </a:lnTo>
                  <a:lnTo>
                    <a:pt x="1137" y="29"/>
                  </a:lnTo>
                  <a:lnTo>
                    <a:pt x="1153" y="21"/>
                  </a:lnTo>
                  <a:lnTo>
                    <a:pt x="1158" y="20"/>
                  </a:lnTo>
                  <a:lnTo>
                    <a:pt x="1169" y="17"/>
                  </a:lnTo>
                  <a:lnTo>
                    <a:pt x="1185" y="14"/>
                  </a:lnTo>
                  <a:lnTo>
                    <a:pt x="1206" y="9"/>
                  </a:lnTo>
                  <a:lnTo>
                    <a:pt x="1230" y="5"/>
                  </a:lnTo>
                  <a:lnTo>
                    <a:pt x="1259" y="2"/>
                  </a:lnTo>
                  <a:lnTo>
                    <a:pt x="1289" y="1"/>
                  </a:lnTo>
                  <a:lnTo>
                    <a:pt x="132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2" name="Group 71"/>
          <p:cNvGrpSpPr/>
          <p:nvPr/>
        </p:nvGrpSpPr>
        <p:grpSpPr>
          <a:xfrm>
            <a:off x="3545640" y="3039003"/>
            <a:ext cx="590344" cy="385280"/>
            <a:chOff x="685800" y="5899150"/>
            <a:chExt cx="550863" cy="311150"/>
          </a:xfrm>
          <a:solidFill>
            <a:schemeClr val="accent2"/>
          </a:solidFill>
        </p:grpSpPr>
        <p:sp>
          <p:nvSpPr>
            <p:cNvPr id="73" name="Freeform 572"/>
            <p:cNvSpPr>
              <a:spLocks/>
            </p:cNvSpPr>
            <p:nvPr/>
          </p:nvSpPr>
          <p:spPr bwMode="auto">
            <a:xfrm>
              <a:off x="1068388" y="5965825"/>
              <a:ext cx="168275" cy="244475"/>
            </a:xfrm>
            <a:custGeom>
              <a:avLst/>
              <a:gdLst>
                <a:gd name="T0" fmla="*/ 409 w 1059"/>
                <a:gd name="T1" fmla="*/ 2 h 1545"/>
                <a:gd name="T2" fmla="*/ 524 w 1059"/>
                <a:gd name="T3" fmla="*/ 43 h 1545"/>
                <a:gd name="T4" fmla="*/ 613 w 1059"/>
                <a:gd name="T5" fmla="*/ 121 h 1545"/>
                <a:gd name="T6" fmla="*/ 666 w 1059"/>
                <a:gd name="T7" fmla="*/ 229 h 1545"/>
                <a:gd name="T8" fmla="*/ 678 w 1059"/>
                <a:gd name="T9" fmla="*/ 578 h 1545"/>
                <a:gd name="T10" fmla="*/ 658 w 1059"/>
                <a:gd name="T11" fmla="*/ 664 h 1545"/>
                <a:gd name="T12" fmla="*/ 624 w 1059"/>
                <a:gd name="T13" fmla="*/ 901 h 1545"/>
                <a:gd name="T14" fmla="*/ 706 w 1059"/>
                <a:gd name="T15" fmla="*/ 946 h 1545"/>
                <a:gd name="T16" fmla="*/ 817 w 1059"/>
                <a:gd name="T17" fmla="*/ 1014 h 1545"/>
                <a:gd name="T18" fmla="*/ 943 w 1059"/>
                <a:gd name="T19" fmla="*/ 1104 h 1545"/>
                <a:gd name="T20" fmla="*/ 1025 w 1059"/>
                <a:gd name="T21" fmla="*/ 1181 h 1545"/>
                <a:gd name="T22" fmla="*/ 1057 w 1059"/>
                <a:gd name="T23" fmla="*/ 1262 h 1545"/>
                <a:gd name="T24" fmla="*/ 1056 w 1059"/>
                <a:gd name="T25" fmla="*/ 1494 h 1545"/>
                <a:gd name="T26" fmla="*/ 1024 w 1059"/>
                <a:gd name="T27" fmla="*/ 1536 h 1545"/>
                <a:gd name="T28" fmla="*/ 969 w 1059"/>
                <a:gd name="T29" fmla="*/ 1543 h 1545"/>
                <a:gd name="T30" fmla="*/ 928 w 1059"/>
                <a:gd name="T31" fmla="*/ 1511 h 1545"/>
                <a:gd name="T32" fmla="*/ 918 w 1059"/>
                <a:gd name="T33" fmla="*/ 1292 h 1545"/>
                <a:gd name="T34" fmla="*/ 896 w 1059"/>
                <a:gd name="T35" fmla="*/ 1246 h 1545"/>
                <a:gd name="T36" fmla="*/ 786 w 1059"/>
                <a:gd name="T37" fmla="*/ 1162 h 1545"/>
                <a:gd name="T38" fmla="*/ 682 w 1059"/>
                <a:gd name="T39" fmla="*/ 1094 h 1545"/>
                <a:gd name="T40" fmla="*/ 597 w 1059"/>
                <a:gd name="T41" fmla="*/ 1045 h 1545"/>
                <a:gd name="T42" fmla="*/ 541 w 1059"/>
                <a:gd name="T43" fmla="*/ 1015 h 1545"/>
                <a:gd name="T44" fmla="*/ 502 w 1059"/>
                <a:gd name="T45" fmla="*/ 987 h 1545"/>
                <a:gd name="T46" fmla="*/ 485 w 1059"/>
                <a:gd name="T47" fmla="*/ 937 h 1545"/>
                <a:gd name="T48" fmla="*/ 492 w 1059"/>
                <a:gd name="T49" fmla="*/ 645 h 1545"/>
                <a:gd name="T50" fmla="*/ 528 w 1059"/>
                <a:gd name="T51" fmla="*/ 609 h 1545"/>
                <a:gd name="T52" fmla="*/ 539 w 1059"/>
                <a:gd name="T53" fmla="*/ 311 h 1545"/>
                <a:gd name="T54" fmla="*/ 516 w 1059"/>
                <a:gd name="T55" fmla="*/ 225 h 1545"/>
                <a:gd name="T56" fmla="*/ 454 w 1059"/>
                <a:gd name="T57" fmla="*/ 164 h 1545"/>
                <a:gd name="T58" fmla="*/ 368 w 1059"/>
                <a:gd name="T59" fmla="*/ 141 h 1545"/>
                <a:gd name="T60" fmla="*/ 251 w 1059"/>
                <a:gd name="T61" fmla="*/ 151 h 1545"/>
                <a:gd name="T62" fmla="*/ 180 w 1059"/>
                <a:gd name="T63" fmla="*/ 201 h 1545"/>
                <a:gd name="T64" fmla="*/ 143 w 1059"/>
                <a:gd name="T65" fmla="*/ 280 h 1545"/>
                <a:gd name="T66" fmla="*/ 143 w 1059"/>
                <a:gd name="T67" fmla="*/ 595 h 1545"/>
                <a:gd name="T68" fmla="*/ 176 w 1059"/>
                <a:gd name="T69" fmla="*/ 632 h 1545"/>
                <a:gd name="T70" fmla="*/ 194 w 1059"/>
                <a:gd name="T71" fmla="*/ 679 h 1545"/>
                <a:gd name="T72" fmla="*/ 184 w 1059"/>
                <a:gd name="T73" fmla="*/ 838 h 1545"/>
                <a:gd name="T74" fmla="*/ 142 w 1059"/>
                <a:gd name="T75" fmla="*/ 870 h 1545"/>
                <a:gd name="T76" fmla="*/ 88 w 1059"/>
                <a:gd name="T77" fmla="*/ 864 h 1545"/>
                <a:gd name="T78" fmla="*/ 56 w 1059"/>
                <a:gd name="T79" fmla="*/ 822 h 1545"/>
                <a:gd name="T80" fmla="*/ 35 w 1059"/>
                <a:gd name="T81" fmla="*/ 688 h 1545"/>
                <a:gd name="T82" fmla="*/ 2 w 1059"/>
                <a:gd name="T83" fmla="*/ 608 h 1545"/>
                <a:gd name="T84" fmla="*/ 3 w 1059"/>
                <a:gd name="T85" fmla="*/ 269 h 1545"/>
                <a:gd name="T86" fmla="*/ 42 w 1059"/>
                <a:gd name="T87" fmla="*/ 155 h 1545"/>
                <a:gd name="T88" fmla="*/ 120 w 1059"/>
                <a:gd name="T89" fmla="*/ 65 h 1545"/>
                <a:gd name="T90" fmla="*/ 228 w 1059"/>
                <a:gd name="T91" fmla="*/ 11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9" h="1545">
                  <a:moveTo>
                    <a:pt x="310" y="0"/>
                  </a:moveTo>
                  <a:lnTo>
                    <a:pt x="368" y="0"/>
                  </a:lnTo>
                  <a:lnTo>
                    <a:pt x="409" y="2"/>
                  </a:lnTo>
                  <a:lnTo>
                    <a:pt x="450" y="11"/>
                  </a:lnTo>
                  <a:lnTo>
                    <a:pt x="488" y="25"/>
                  </a:lnTo>
                  <a:lnTo>
                    <a:pt x="524" y="43"/>
                  </a:lnTo>
                  <a:lnTo>
                    <a:pt x="557" y="65"/>
                  </a:lnTo>
                  <a:lnTo>
                    <a:pt x="586" y="91"/>
                  </a:lnTo>
                  <a:lnTo>
                    <a:pt x="613" y="121"/>
                  </a:lnTo>
                  <a:lnTo>
                    <a:pt x="636" y="154"/>
                  </a:lnTo>
                  <a:lnTo>
                    <a:pt x="654" y="190"/>
                  </a:lnTo>
                  <a:lnTo>
                    <a:pt x="666" y="229"/>
                  </a:lnTo>
                  <a:lnTo>
                    <a:pt x="675" y="269"/>
                  </a:lnTo>
                  <a:lnTo>
                    <a:pt x="678" y="311"/>
                  </a:lnTo>
                  <a:lnTo>
                    <a:pt x="678" y="578"/>
                  </a:lnTo>
                  <a:lnTo>
                    <a:pt x="676" y="608"/>
                  </a:lnTo>
                  <a:lnTo>
                    <a:pt x="668" y="637"/>
                  </a:lnTo>
                  <a:lnTo>
                    <a:pt x="658" y="664"/>
                  </a:lnTo>
                  <a:lnTo>
                    <a:pt x="643" y="688"/>
                  </a:lnTo>
                  <a:lnTo>
                    <a:pt x="624" y="712"/>
                  </a:lnTo>
                  <a:lnTo>
                    <a:pt x="624" y="901"/>
                  </a:lnTo>
                  <a:lnTo>
                    <a:pt x="647" y="913"/>
                  </a:lnTo>
                  <a:lnTo>
                    <a:pt x="675" y="928"/>
                  </a:lnTo>
                  <a:lnTo>
                    <a:pt x="706" y="946"/>
                  </a:lnTo>
                  <a:lnTo>
                    <a:pt x="740" y="966"/>
                  </a:lnTo>
                  <a:lnTo>
                    <a:pt x="778" y="989"/>
                  </a:lnTo>
                  <a:lnTo>
                    <a:pt x="817" y="1014"/>
                  </a:lnTo>
                  <a:lnTo>
                    <a:pt x="858" y="1041"/>
                  </a:lnTo>
                  <a:lnTo>
                    <a:pt x="900" y="1071"/>
                  </a:lnTo>
                  <a:lnTo>
                    <a:pt x="943" y="1104"/>
                  </a:lnTo>
                  <a:lnTo>
                    <a:pt x="985" y="1138"/>
                  </a:lnTo>
                  <a:lnTo>
                    <a:pt x="1007" y="1158"/>
                  </a:lnTo>
                  <a:lnTo>
                    <a:pt x="1025" y="1181"/>
                  </a:lnTo>
                  <a:lnTo>
                    <a:pt x="1040" y="1206"/>
                  </a:lnTo>
                  <a:lnTo>
                    <a:pt x="1050" y="1234"/>
                  </a:lnTo>
                  <a:lnTo>
                    <a:pt x="1057" y="1262"/>
                  </a:lnTo>
                  <a:lnTo>
                    <a:pt x="1059" y="1292"/>
                  </a:lnTo>
                  <a:lnTo>
                    <a:pt x="1059" y="1475"/>
                  </a:lnTo>
                  <a:lnTo>
                    <a:pt x="1056" y="1494"/>
                  </a:lnTo>
                  <a:lnTo>
                    <a:pt x="1049" y="1511"/>
                  </a:lnTo>
                  <a:lnTo>
                    <a:pt x="1038" y="1525"/>
                  </a:lnTo>
                  <a:lnTo>
                    <a:pt x="1024" y="1536"/>
                  </a:lnTo>
                  <a:lnTo>
                    <a:pt x="1007" y="1543"/>
                  </a:lnTo>
                  <a:lnTo>
                    <a:pt x="988" y="1545"/>
                  </a:lnTo>
                  <a:lnTo>
                    <a:pt x="969" y="1543"/>
                  </a:lnTo>
                  <a:lnTo>
                    <a:pt x="952" y="1536"/>
                  </a:lnTo>
                  <a:lnTo>
                    <a:pt x="938" y="1525"/>
                  </a:lnTo>
                  <a:lnTo>
                    <a:pt x="928" y="1511"/>
                  </a:lnTo>
                  <a:lnTo>
                    <a:pt x="921" y="1494"/>
                  </a:lnTo>
                  <a:lnTo>
                    <a:pt x="918" y="1475"/>
                  </a:lnTo>
                  <a:lnTo>
                    <a:pt x="918" y="1292"/>
                  </a:lnTo>
                  <a:lnTo>
                    <a:pt x="915" y="1274"/>
                  </a:lnTo>
                  <a:lnTo>
                    <a:pt x="908" y="1259"/>
                  </a:lnTo>
                  <a:lnTo>
                    <a:pt x="896" y="1246"/>
                  </a:lnTo>
                  <a:lnTo>
                    <a:pt x="859" y="1216"/>
                  </a:lnTo>
                  <a:lnTo>
                    <a:pt x="822" y="1188"/>
                  </a:lnTo>
                  <a:lnTo>
                    <a:pt x="786" y="1162"/>
                  </a:lnTo>
                  <a:lnTo>
                    <a:pt x="750" y="1138"/>
                  </a:lnTo>
                  <a:lnTo>
                    <a:pt x="715" y="1115"/>
                  </a:lnTo>
                  <a:lnTo>
                    <a:pt x="682" y="1094"/>
                  </a:lnTo>
                  <a:lnTo>
                    <a:pt x="651" y="1075"/>
                  </a:lnTo>
                  <a:lnTo>
                    <a:pt x="622" y="1059"/>
                  </a:lnTo>
                  <a:lnTo>
                    <a:pt x="597" y="1045"/>
                  </a:lnTo>
                  <a:lnTo>
                    <a:pt x="574" y="1033"/>
                  </a:lnTo>
                  <a:lnTo>
                    <a:pt x="556" y="1022"/>
                  </a:lnTo>
                  <a:lnTo>
                    <a:pt x="541" y="1015"/>
                  </a:lnTo>
                  <a:lnTo>
                    <a:pt x="530" y="1010"/>
                  </a:lnTo>
                  <a:lnTo>
                    <a:pt x="515" y="1000"/>
                  </a:lnTo>
                  <a:lnTo>
                    <a:pt x="502" y="987"/>
                  </a:lnTo>
                  <a:lnTo>
                    <a:pt x="492" y="972"/>
                  </a:lnTo>
                  <a:lnTo>
                    <a:pt x="486" y="955"/>
                  </a:lnTo>
                  <a:lnTo>
                    <a:pt x="485" y="937"/>
                  </a:lnTo>
                  <a:lnTo>
                    <a:pt x="485" y="679"/>
                  </a:lnTo>
                  <a:lnTo>
                    <a:pt x="486" y="662"/>
                  </a:lnTo>
                  <a:lnTo>
                    <a:pt x="492" y="645"/>
                  </a:lnTo>
                  <a:lnTo>
                    <a:pt x="503" y="631"/>
                  </a:lnTo>
                  <a:lnTo>
                    <a:pt x="516" y="621"/>
                  </a:lnTo>
                  <a:lnTo>
                    <a:pt x="528" y="609"/>
                  </a:lnTo>
                  <a:lnTo>
                    <a:pt x="536" y="595"/>
                  </a:lnTo>
                  <a:lnTo>
                    <a:pt x="539" y="578"/>
                  </a:lnTo>
                  <a:lnTo>
                    <a:pt x="539" y="311"/>
                  </a:lnTo>
                  <a:lnTo>
                    <a:pt x="536" y="280"/>
                  </a:lnTo>
                  <a:lnTo>
                    <a:pt x="527" y="252"/>
                  </a:lnTo>
                  <a:lnTo>
                    <a:pt x="516" y="225"/>
                  </a:lnTo>
                  <a:lnTo>
                    <a:pt x="499" y="201"/>
                  </a:lnTo>
                  <a:lnTo>
                    <a:pt x="478" y="181"/>
                  </a:lnTo>
                  <a:lnTo>
                    <a:pt x="454" y="164"/>
                  </a:lnTo>
                  <a:lnTo>
                    <a:pt x="428" y="151"/>
                  </a:lnTo>
                  <a:lnTo>
                    <a:pt x="399" y="143"/>
                  </a:lnTo>
                  <a:lnTo>
                    <a:pt x="368" y="141"/>
                  </a:lnTo>
                  <a:lnTo>
                    <a:pt x="311" y="141"/>
                  </a:lnTo>
                  <a:lnTo>
                    <a:pt x="280" y="143"/>
                  </a:lnTo>
                  <a:lnTo>
                    <a:pt x="251" y="151"/>
                  </a:lnTo>
                  <a:lnTo>
                    <a:pt x="225" y="164"/>
                  </a:lnTo>
                  <a:lnTo>
                    <a:pt x="201" y="181"/>
                  </a:lnTo>
                  <a:lnTo>
                    <a:pt x="180" y="201"/>
                  </a:lnTo>
                  <a:lnTo>
                    <a:pt x="163" y="225"/>
                  </a:lnTo>
                  <a:lnTo>
                    <a:pt x="151" y="252"/>
                  </a:lnTo>
                  <a:lnTo>
                    <a:pt x="143" y="280"/>
                  </a:lnTo>
                  <a:lnTo>
                    <a:pt x="140" y="311"/>
                  </a:lnTo>
                  <a:lnTo>
                    <a:pt x="140" y="580"/>
                  </a:lnTo>
                  <a:lnTo>
                    <a:pt x="143" y="595"/>
                  </a:lnTo>
                  <a:lnTo>
                    <a:pt x="151" y="610"/>
                  </a:lnTo>
                  <a:lnTo>
                    <a:pt x="163" y="621"/>
                  </a:lnTo>
                  <a:lnTo>
                    <a:pt x="176" y="632"/>
                  </a:lnTo>
                  <a:lnTo>
                    <a:pt x="186" y="646"/>
                  </a:lnTo>
                  <a:lnTo>
                    <a:pt x="192" y="662"/>
                  </a:lnTo>
                  <a:lnTo>
                    <a:pt x="194" y="679"/>
                  </a:lnTo>
                  <a:lnTo>
                    <a:pt x="194" y="803"/>
                  </a:lnTo>
                  <a:lnTo>
                    <a:pt x="192" y="822"/>
                  </a:lnTo>
                  <a:lnTo>
                    <a:pt x="184" y="838"/>
                  </a:lnTo>
                  <a:lnTo>
                    <a:pt x="174" y="852"/>
                  </a:lnTo>
                  <a:lnTo>
                    <a:pt x="159" y="864"/>
                  </a:lnTo>
                  <a:lnTo>
                    <a:pt x="142" y="870"/>
                  </a:lnTo>
                  <a:lnTo>
                    <a:pt x="124" y="873"/>
                  </a:lnTo>
                  <a:lnTo>
                    <a:pt x="105" y="870"/>
                  </a:lnTo>
                  <a:lnTo>
                    <a:pt x="88" y="864"/>
                  </a:lnTo>
                  <a:lnTo>
                    <a:pt x="74" y="852"/>
                  </a:lnTo>
                  <a:lnTo>
                    <a:pt x="63" y="838"/>
                  </a:lnTo>
                  <a:lnTo>
                    <a:pt x="56" y="822"/>
                  </a:lnTo>
                  <a:lnTo>
                    <a:pt x="54" y="803"/>
                  </a:lnTo>
                  <a:lnTo>
                    <a:pt x="54" y="712"/>
                  </a:lnTo>
                  <a:lnTo>
                    <a:pt x="35" y="688"/>
                  </a:lnTo>
                  <a:lnTo>
                    <a:pt x="20" y="664"/>
                  </a:lnTo>
                  <a:lnTo>
                    <a:pt x="9" y="637"/>
                  </a:lnTo>
                  <a:lnTo>
                    <a:pt x="2" y="608"/>
                  </a:lnTo>
                  <a:lnTo>
                    <a:pt x="0" y="578"/>
                  </a:lnTo>
                  <a:lnTo>
                    <a:pt x="0" y="311"/>
                  </a:lnTo>
                  <a:lnTo>
                    <a:pt x="3" y="269"/>
                  </a:lnTo>
                  <a:lnTo>
                    <a:pt x="12" y="229"/>
                  </a:lnTo>
                  <a:lnTo>
                    <a:pt x="24" y="191"/>
                  </a:lnTo>
                  <a:lnTo>
                    <a:pt x="42" y="155"/>
                  </a:lnTo>
                  <a:lnTo>
                    <a:pt x="64" y="121"/>
                  </a:lnTo>
                  <a:lnTo>
                    <a:pt x="91" y="91"/>
                  </a:lnTo>
                  <a:lnTo>
                    <a:pt x="120" y="65"/>
                  </a:lnTo>
                  <a:lnTo>
                    <a:pt x="154" y="43"/>
                  </a:lnTo>
                  <a:lnTo>
                    <a:pt x="190" y="25"/>
                  </a:lnTo>
                  <a:lnTo>
                    <a:pt x="228" y="11"/>
                  </a:lnTo>
                  <a:lnTo>
                    <a:pt x="268" y="2"/>
                  </a:lnTo>
                  <a:lnTo>
                    <a:pt x="3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573"/>
            <p:cNvSpPr>
              <a:spLocks/>
            </p:cNvSpPr>
            <p:nvPr/>
          </p:nvSpPr>
          <p:spPr bwMode="auto">
            <a:xfrm>
              <a:off x="685800" y="5965825"/>
              <a:ext cx="168275" cy="244475"/>
            </a:xfrm>
            <a:custGeom>
              <a:avLst/>
              <a:gdLst>
                <a:gd name="T0" fmla="*/ 789 w 1058"/>
                <a:gd name="T1" fmla="*/ 4 h 1547"/>
                <a:gd name="T2" fmla="*/ 904 w 1058"/>
                <a:gd name="T3" fmla="*/ 43 h 1547"/>
                <a:gd name="T4" fmla="*/ 992 w 1058"/>
                <a:gd name="T5" fmla="*/ 122 h 1547"/>
                <a:gd name="T6" fmla="*/ 1046 w 1058"/>
                <a:gd name="T7" fmla="*/ 229 h 1547"/>
                <a:gd name="T8" fmla="*/ 1058 w 1058"/>
                <a:gd name="T9" fmla="*/ 580 h 1547"/>
                <a:gd name="T10" fmla="*/ 1038 w 1058"/>
                <a:gd name="T11" fmla="*/ 664 h 1547"/>
                <a:gd name="T12" fmla="*/ 1004 w 1058"/>
                <a:gd name="T13" fmla="*/ 809 h 1547"/>
                <a:gd name="T14" fmla="*/ 983 w 1058"/>
                <a:gd name="T15" fmla="*/ 859 h 1547"/>
                <a:gd name="T16" fmla="*/ 933 w 1058"/>
                <a:gd name="T17" fmla="*/ 879 h 1547"/>
                <a:gd name="T18" fmla="*/ 884 w 1058"/>
                <a:gd name="T19" fmla="*/ 859 h 1547"/>
                <a:gd name="T20" fmla="*/ 864 w 1058"/>
                <a:gd name="T21" fmla="*/ 809 h 1547"/>
                <a:gd name="T22" fmla="*/ 872 w 1058"/>
                <a:gd name="T23" fmla="*/ 646 h 1547"/>
                <a:gd name="T24" fmla="*/ 907 w 1058"/>
                <a:gd name="T25" fmla="*/ 610 h 1547"/>
                <a:gd name="T26" fmla="*/ 917 w 1058"/>
                <a:gd name="T27" fmla="*/ 311 h 1547"/>
                <a:gd name="T28" fmla="*/ 894 w 1058"/>
                <a:gd name="T29" fmla="*/ 225 h 1547"/>
                <a:gd name="T30" fmla="*/ 833 w 1058"/>
                <a:gd name="T31" fmla="*/ 164 h 1547"/>
                <a:gd name="T32" fmla="*/ 748 w 1058"/>
                <a:gd name="T33" fmla="*/ 141 h 1547"/>
                <a:gd name="T34" fmla="*/ 631 w 1058"/>
                <a:gd name="T35" fmla="*/ 151 h 1547"/>
                <a:gd name="T36" fmla="*/ 560 w 1058"/>
                <a:gd name="T37" fmla="*/ 201 h 1547"/>
                <a:gd name="T38" fmla="*/ 523 w 1058"/>
                <a:gd name="T39" fmla="*/ 280 h 1547"/>
                <a:gd name="T40" fmla="*/ 523 w 1058"/>
                <a:gd name="T41" fmla="*/ 595 h 1547"/>
                <a:gd name="T42" fmla="*/ 556 w 1058"/>
                <a:gd name="T43" fmla="*/ 632 h 1547"/>
                <a:gd name="T44" fmla="*/ 574 w 1058"/>
                <a:gd name="T45" fmla="*/ 679 h 1547"/>
                <a:gd name="T46" fmla="*/ 565 w 1058"/>
                <a:gd name="T47" fmla="*/ 973 h 1547"/>
                <a:gd name="T48" fmla="*/ 527 w 1058"/>
                <a:gd name="T49" fmla="*/ 1011 h 1547"/>
                <a:gd name="T50" fmla="*/ 484 w 1058"/>
                <a:gd name="T51" fmla="*/ 1033 h 1547"/>
                <a:gd name="T52" fmla="*/ 407 w 1058"/>
                <a:gd name="T53" fmla="*/ 1076 h 1547"/>
                <a:gd name="T54" fmla="*/ 309 w 1058"/>
                <a:gd name="T55" fmla="*/ 1139 h 1547"/>
                <a:gd name="T56" fmla="*/ 198 w 1058"/>
                <a:gd name="T57" fmla="*/ 1217 h 1547"/>
                <a:gd name="T58" fmla="*/ 142 w 1058"/>
                <a:gd name="T59" fmla="*/ 1275 h 1547"/>
                <a:gd name="T60" fmla="*/ 138 w 1058"/>
                <a:gd name="T61" fmla="*/ 1495 h 1547"/>
                <a:gd name="T62" fmla="*/ 105 w 1058"/>
                <a:gd name="T63" fmla="*/ 1537 h 1547"/>
                <a:gd name="T64" fmla="*/ 52 w 1058"/>
                <a:gd name="T65" fmla="*/ 1543 h 1547"/>
                <a:gd name="T66" fmla="*/ 9 w 1058"/>
                <a:gd name="T67" fmla="*/ 1512 h 1547"/>
                <a:gd name="T68" fmla="*/ 0 w 1058"/>
                <a:gd name="T69" fmla="*/ 1293 h 1547"/>
                <a:gd name="T70" fmla="*/ 19 w 1058"/>
                <a:gd name="T71" fmla="*/ 1207 h 1547"/>
                <a:gd name="T72" fmla="*/ 73 w 1058"/>
                <a:gd name="T73" fmla="*/ 1138 h 1547"/>
                <a:gd name="T74" fmla="*/ 200 w 1058"/>
                <a:gd name="T75" fmla="*/ 1042 h 1547"/>
                <a:gd name="T76" fmla="*/ 317 w 1058"/>
                <a:gd name="T77" fmla="*/ 967 h 1547"/>
                <a:gd name="T78" fmla="*/ 410 w 1058"/>
                <a:gd name="T79" fmla="*/ 913 h 1547"/>
                <a:gd name="T80" fmla="*/ 414 w 1058"/>
                <a:gd name="T81" fmla="*/ 689 h 1547"/>
                <a:gd name="T82" fmla="*/ 382 w 1058"/>
                <a:gd name="T83" fmla="*/ 609 h 1547"/>
                <a:gd name="T84" fmla="*/ 383 w 1058"/>
                <a:gd name="T85" fmla="*/ 270 h 1547"/>
                <a:gd name="T86" fmla="*/ 422 w 1058"/>
                <a:gd name="T87" fmla="*/ 155 h 1547"/>
                <a:gd name="T88" fmla="*/ 500 w 1058"/>
                <a:gd name="T89" fmla="*/ 66 h 1547"/>
                <a:gd name="T90" fmla="*/ 607 w 1058"/>
                <a:gd name="T91" fmla="*/ 12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8" h="1547">
                  <a:moveTo>
                    <a:pt x="690" y="0"/>
                  </a:moveTo>
                  <a:lnTo>
                    <a:pt x="748" y="0"/>
                  </a:lnTo>
                  <a:lnTo>
                    <a:pt x="789" y="4"/>
                  </a:lnTo>
                  <a:lnTo>
                    <a:pt x="830" y="12"/>
                  </a:lnTo>
                  <a:lnTo>
                    <a:pt x="868" y="25"/>
                  </a:lnTo>
                  <a:lnTo>
                    <a:pt x="904" y="43"/>
                  </a:lnTo>
                  <a:lnTo>
                    <a:pt x="936" y="66"/>
                  </a:lnTo>
                  <a:lnTo>
                    <a:pt x="967" y="91"/>
                  </a:lnTo>
                  <a:lnTo>
                    <a:pt x="992" y="122"/>
                  </a:lnTo>
                  <a:lnTo>
                    <a:pt x="1016" y="155"/>
                  </a:lnTo>
                  <a:lnTo>
                    <a:pt x="1033" y="191"/>
                  </a:lnTo>
                  <a:lnTo>
                    <a:pt x="1046" y="229"/>
                  </a:lnTo>
                  <a:lnTo>
                    <a:pt x="1055" y="270"/>
                  </a:lnTo>
                  <a:lnTo>
                    <a:pt x="1058" y="311"/>
                  </a:lnTo>
                  <a:lnTo>
                    <a:pt x="1058" y="580"/>
                  </a:lnTo>
                  <a:lnTo>
                    <a:pt x="1056" y="609"/>
                  </a:lnTo>
                  <a:lnTo>
                    <a:pt x="1048" y="638"/>
                  </a:lnTo>
                  <a:lnTo>
                    <a:pt x="1038" y="664"/>
                  </a:lnTo>
                  <a:lnTo>
                    <a:pt x="1023" y="689"/>
                  </a:lnTo>
                  <a:lnTo>
                    <a:pt x="1004" y="712"/>
                  </a:lnTo>
                  <a:lnTo>
                    <a:pt x="1004" y="809"/>
                  </a:lnTo>
                  <a:lnTo>
                    <a:pt x="1002" y="827"/>
                  </a:lnTo>
                  <a:lnTo>
                    <a:pt x="994" y="844"/>
                  </a:lnTo>
                  <a:lnTo>
                    <a:pt x="983" y="859"/>
                  </a:lnTo>
                  <a:lnTo>
                    <a:pt x="969" y="869"/>
                  </a:lnTo>
                  <a:lnTo>
                    <a:pt x="952" y="876"/>
                  </a:lnTo>
                  <a:lnTo>
                    <a:pt x="933" y="879"/>
                  </a:lnTo>
                  <a:lnTo>
                    <a:pt x="915" y="876"/>
                  </a:lnTo>
                  <a:lnTo>
                    <a:pt x="898" y="869"/>
                  </a:lnTo>
                  <a:lnTo>
                    <a:pt x="884" y="859"/>
                  </a:lnTo>
                  <a:lnTo>
                    <a:pt x="873" y="844"/>
                  </a:lnTo>
                  <a:lnTo>
                    <a:pt x="866" y="827"/>
                  </a:lnTo>
                  <a:lnTo>
                    <a:pt x="864" y="809"/>
                  </a:lnTo>
                  <a:lnTo>
                    <a:pt x="864" y="679"/>
                  </a:lnTo>
                  <a:lnTo>
                    <a:pt x="866" y="662"/>
                  </a:lnTo>
                  <a:lnTo>
                    <a:pt x="872" y="646"/>
                  </a:lnTo>
                  <a:lnTo>
                    <a:pt x="882" y="632"/>
                  </a:lnTo>
                  <a:lnTo>
                    <a:pt x="894" y="621"/>
                  </a:lnTo>
                  <a:lnTo>
                    <a:pt x="907" y="610"/>
                  </a:lnTo>
                  <a:lnTo>
                    <a:pt x="914" y="595"/>
                  </a:lnTo>
                  <a:lnTo>
                    <a:pt x="917" y="580"/>
                  </a:lnTo>
                  <a:lnTo>
                    <a:pt x="917" y="311"/>
                  </a:lnTo>
                  <a:lnTo>
                    <a:pt x="914" y="281"/>
                  </a:lnTo>
                  <a:lnTo>
                    <a:pt x="907" y="252"/>
                  </a:lnTo>
                  <a:lnTo>
                    <a:pt x="894" y="225"/>
                  </a:lnTo>
                  <a:lnTo>
                    <a:pt x="877" y="202"/>
                  </a:lnTo>
                  <a:lnTo>
                    <a:pt x="857" y="181"/>
                  </a:lnTo>
                  <a:lnTo>
                    <a:pt x="833" y="164"/>
                  </a:lnTo>
                  <a:lnTo>
                    <a:pt x="807" y="151"/>
                  </a:lnTo>
                  <a:lnTo>
                    <a:pt x="778" y="144"/>
                  </a:lnTo>
                  <a:lnTo>
                    <a:pt x="748" y="141"/>
                  </a:lnTo>
                  <a:lnTo>
                    <a:pt x="690" y="141"/>
                  </a:lnTo>
                  <a:lnTo>
                    <a:pt x="659" y="144"/>
                  </a:lnTo>
                  <a:lnTo>
                    <a:pt x="631" y="151"/>
                  </a:lnTo>
                  <a:lnTo>
                    <a:pt x="604" y="164"/>
                  </a:lnTo>
                  <a:lnTo>
                    <a:pt x="581" y="181"/>
                  </a:lnTo>
                  <a:lnTo>
                    <a:pt x="560" y="201"/>
                  </a:lnTo>
                  <a:lnTo>
                    <a:pt x="543" y="225"/>
                  </a:lnTo>
                  <a:lnTo>
                    <a:pt x="530" y="252"/>
                  </a:lnTo>
                  <a:lnTo>
                    <a:pt x="523" y="280"/>
                  </a:lnTo>
                  <a:lnTo>
                    <a:pt x="520" y="311"/>
                  </a:lnTo>
                  <a:lnTo>
                    <a:pt x="520" y="580"/>
                  </a:lnTo>
                  <a:lnTo>
                    <a:pt x="523" y="595"/>
                  </a:lnTo>
                  <a:lnTo>
                    <a:pt x="530" y="610"/>
                  </a:lnTo>
                  <a:lnTo>
                    <a:pt x="543" y="621"/>
                  </a:lnTo>
                  <a:lnTo>
                    <a:pt x="556" y="632"/>
                  </a:lnTo>
                  <a:lnTo>
                    <a:pt x="565" y="646"/>
                  </a:lnTo>
                  <a:lnTo>
                    <a:pt x="572" y="662"/>
                  </a:lnTo>
                  <a:lnTo>
                    <a:pt x="574" y="679"/>
                  </a:lnTo>
                  <a:lnTo>
                    <a:pt x="574" y="937"/>
                  </a:lnTo>
                  <a:lnTo>
                    <a:pt x="572" y="956"/>
                  </a:lnTo>
                  <a:lnTo>
                    <a:pt x="565" y="973"/>
                  </a:lnTo>
                  <a:lnTo>
                    <a:pt x="556" y="987"/>
                  </a:lnTo>
                  <a:lnTo>
                    <a:pt x="543" y="1001"/>
                  </a:lnTo>
                  <a:lnTo>
                    <a:pt x="527" y="1011"/>
                  </a:lnTo>
                  <a:lnTo>
                    <a:pt x="518" y="1016"/>
                  </a:lnTo>
                  <a:lnTo>
                    <a:pt x="503" y="1023"/>
                  </a:lnTo>
                  <a:lnTo>
                    <a:pt x="484" y="1033"/>
                  </a:lnTo>
                  <a:lnTo>
                    <a:pt x="462" y="1046"/>
                  </a:lnTo>
                  <a:lnTo>
                    <a:pt x="437" y="1060"/>
                  </a:lnTo>
                  <a:lnTo>
                    <a:pt x="407" y="1076"/>
                  </a:lnTo>
                  <a:lnTo>
                    <a:pt x="376" y="1095"/>
                  </a:lnTo>
                  <a:lnTo>
                    <a:pt x="343" y="1115"/>
                  </a:lnTo>
                  <a:lnTo>
                    <a:pt x="309" y="1139"/>
                  </a:lnTo>
                  <a:lnTo>
                    <a:pt x="272" y="1163"/>
                  </a:lnTo>
                  <a:lnTo>
                    <a:pt x="236" y="1189"/>
                  </a:lnTo>
                  <a:lnTo>
                    <a:pt x="198" y="1217"/>
                  </a:lnTo>
                  <a:lnTo>
                    <a:pt x="161" y="1246"/>
                  </a:lnTo>
                  <a:lnTo>
                    <a:pt x="150" y="1260"/>
                  </a:lnTo>
                  <a:lnTo>
                    <a:pt x="142" y="1275"/>
                  </a:lnTo>
                  <a:lnTo>
                    <a:pt x="140" y="1293"/>
                  </a:lnTo>
                  <a:lnTo>
                    <a:pt x="140" y="1476"/>
                  </a:lnTo>
                  <a:lnTo>
                    <a:pt x="138" y="1495"/>
                  </a:lnTo>
                  <a:lnTo>
                    <a:pt x="131" y="1512"/>
                  </a:lnTo>
                  <a:lnTo>
                    <a:pt x="120" y="1525"/>
                  </a:lnTo>
                  <a:lnTo>
                    <a:pt x="105" y="1537"/>
                  </a:lnTo>
                  <a:lnTo>
                    <a:pt x="89" y="1543"/>
                  </a:lnTo>
                  <a:lnTo>
                    <a:pt x="71" y="1547"/>
                  </a:lnTo>
                  <a:lnTo>
                    <a:pt x="52" y="1543"/>
                  </a:lnTo>
                  <a:lnTo>
                    <a:pt x="35" y="1537"/>
                  </a:lnTo>
                  <a:lnTo>
                    <a:pt x="20" y="1525"/>
                  </a:lnTo>
                  <a:lnTo>
                    <a:pt x="9" y="1512"/>
                  </a:lnTo>
                  <a:lnTo>
                    <a:pt x="2" y="1495"/>
                  </a:lnTo>
                  <a:lnTo>
                    <a:pt x="0" y="1476"/>
                  </a:lnTo>
                  <a:lnTo>
                    <a:pt x="0" y="1293"/>
                  </a:lnTo>
                  <a:lnTo>
                    <a:pt x="2" y="1263"/>
                  </a:lnTo>
                  <a:lnTo>
                    <a:pt x="8" y="1235"/>
                  </a:lnTo>
                  <a:lnTo>
                    <a:pt x="19" y="1207"/>
                  </a:lnTo>
                  <a:lnTo>
                    <a:pt x="34" y="1182"/>
                  </a:lnTo>
                  <a:lnTo>
                    <a:pt x="52" y="1159"/>
                  </a:lnTo>
                  <a:lnTo>
                    <a:pt x="73" y="1138"/>
                  </a:lnTo>
                  <a:lnTo>
                    <a:pt x="115" y="1104"/>
                  </a:lnTo>
                  <a:lnTo>
                    <a:pt x="158" y="1072"/>
                  </a:lnTo>
                  <a:lnTo>
                    <a:pt x="200" y="1042"/>
                  </a:lnTo>
                  <a:lnTo>
                    <a:pt x="241" y="1015"/>
                  </a:lnTo>
                  <a:lnTo>
                    <a:pt x="281" y="990"/>
                  </a:lnTo>
                  <a:lnTo>
                    <a:pt x="317" y="967"/>
                  </a:lnTo>
                  <a:lnTo>
                    <a:pt x="352" y="946"/>
                  </a:lnTo>
                  <a:lnTo>
                    <a:pt x="383" y="929"/>
                  </a:lnTo>
                  <a:lnTo>
                    <a:pt x="410" y="913"/>
                  </a:lnTo>
                  <a:lnTo>
                    <a:pt x="433" y="902"/>
                  </a:lnTo>
                  <a:lnTo>
                    <a:pt x="433" y="712"/>
                  </a:lnTo>
                  <a:lnTo>
                    <a:pt x="414" y="689"/>
                  </a:lnTo>
                  <a:lnTo>
                    <a:pt x="400" y="664"/>
                  </a:lnTo>
                  <a:lnTo>
                    <a:pt x="389" y="638"/>
                  </a:lnTo>
                  <a:lnTo>
                    <a:pt x="382" y="609"/>
                  </a:lnTo>
                  <a:lnTo>
                    <a:pt x="380" y="580"/>
                  </a:lnTo>
                  <a:lnTo>
                    <a:pt x="380" y="311"/>
                  </a:lnTo>
                  <a:lnTo>
                    <a:pt x="383" y="270"/>
                  </a:lnTo>
                  <a:lnTo>
                    <a:pt x="391" y="229"/>
                  </a:lnTo>
                  <a:lnTo>
                    <a:pt x="404" y="191"/>
                  </a:lnTo>
                  <a:lnTo>
                    <a:pt x="422" y="155"/>
                  </a:lnTo>
                  <a:lnTo>
                    <a:pt x="444" y="122"/>
                  </a:lnTo>
                  <a:lnTo>
                    <a:pt x="470" y="92"/>
                  </a:lnTo>
                  <a:lnTo>
                    <a:pt x="500" y="66"/>
                  </a:lnTo>
                  <a:lnTo>
                    <a:pt x="534" y="44"/>
                  </a:lnTo>
                  <a:lnTo>
                    <a:pt x="569" y="25"/>
                  </a:lnTo>
                  <a:lnTo>
                    <a:pt x="607" y="12"/>
                  </a:lnTo>
                  <a:lnTo>
                    <a:pt x="647" y="4"/>
                  </a:lnTo>
                  <a:lnTo>
                    <a:pt x="69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574"/>
            <p:cNvSpPr>
              <a:spLocks/>
            </p:cNvSpPr>
            <p:nvPr/>
          </p:nvSpPr>
          <p:spPr bwMode="auto">
            <a:xfrm>
              <a:off x="817563" y="5899150"/>
              <a:ext cx="288925" cy="311150"/>
            </a:xfrm>
            <a:custGeom>
              <a:avLst/>
              <a:gdLst>
                <a:gd name="T0" fmla="*/ 1041 w 1820"/>
                <a:gd name="T1" fmla="*/ 12 h 1960"/>
                <a:gd name="T2" fmla="*/ 1200 w 1820"/>
                <a:gd name="T3" fmla="*/ 96 h 1960"/>
                <a:gd name="T4" fmla="*/ 1302 w 1820"/>
                <a:gd name="T5" fmla="*/ 243 h 1960"/>
                <a:gd name="T6" fmla="*/ 1329 w 1820"/>
                <a:gd name="T7" fmla="*/ 728 h 1960"/>
                <a:gd name="T8" fmla="*/ 1283 w 1820"/>
                <a:gd name="T9" fmla="*/ 864 h 1960"/>
                <a:gd name="T10" fmla="*/ 1310 w 1820"/>
                <a:gd name="T11" fmla="*/ 1185 h 1960"/>
                <a:gd name="T12" fmla="*/ 1456 w 1820"/>
                <a:gd name="T13" fmla="*/ 1270 h 1960"/>
                <a:gd name="T14" fmla="*/ 1639 w 1820"/>
                <a:gd name="T15" fmla="*/ 1394 h 1960"/>
                <a:gd name="T16" fmla="*/ 1781 w 1820"/>
                <a:gd name="T17" fmla="*/ 1520 h 1960"/>
                <a:gd name="T18" fmla="*/ 1820 w 1820"/>
                <a:gd name="T19" fmla="*/ 1652 h 1960"/>
                <a:gd name="T20" fmla="*/ 1800 w 1820"/>
                <a:gd name="T21" fmla="*/ 1938 h 1960"/>
                <a:gd name="T22" fmla="*/ 1731 w 1820"/>
                <a:gd name="T23" fmla="*/ 1956 h 1960"/>
                <a:gd name="T24" fmla="*/ 1683 w 1820"/>
                <a:gd name="T25" fmla="*/ 1908 h 1960"/>
                <a:gd name="T26" fmla="*/ 1672 w 1820"/>
                <a:gd name="T27" fmla="*/ 1611 h 1960"/>
                <a:gd name="T28" fmla="*/ 1555 w 1820"/>
                <a:gd name="T29" fmla="*/ 1507 h 1960"/>
                <a:gd name="T30" fmla="*/ 1383 w 1820"/>
                <a:gd name="T31" fmla="*/ 1391 h 1960"/>
                <a:gd name="T32" fmla="*/ 1245 w 1820"/>
                <a:gd name="T33" fmla="*/ 1310 h 1960"/>
                <a:gd name="T34" fmla="*/ 1167 w 1820"/>
                <a:gd name="T35" fmla="*/ 1269 h 1960"/>
                <a:gd name="T36" fmla="*/ 1122 w 1820"/>
                <a:gd name="T37" fmla="*/ 1211 h 1960"/>
                <a:gd name="T38" fmla="*/ 1127 w 1820"/>
                <a:gd name="T39" fmla="*/ 826 h 1960"/>
                <a:gd name="T40" fmla="*/ 1179 w 1820"/>
                <a:gd name="T41" fmla="*/ 770 h 1960"/>
                <a:gd name="T42" fmla="*/ 1186 w 1820"/>
                <a:gd name="T43" fmla="*/ 344 h 1960"/>
                <a:gd name="T44" fmla="*/ 1119 w 1820"/>
                <a:gd name="T45" fmla="*/ 211 h 1960"/>
                <a:gd name="T46" fmla="*/ 987 w 1820"/>
                <a:gd name="T47" fmla="*/ 144 h 1960"/>
                <a:gd name="T48" fmla="*/ 798 w 1820"/>
                <a:gd name="T49" fmla="*/ 153 h 1960"/>
                <a:gd name="T50" fmla="*/ 679 w 1820"/>
                <a:gd name="T51" fmla="*/ 240 h 1960"/>
                <a:gd name="T52" fmla="*/ 633 w 1820"/>
                <a:gd name="T53" fmla="*/ 383 h 1960"/>
                <a:gd name="T54" fmla="*/ 655 w 1820"/>
                <a:gd name="T55" fmla="*/ 786 h 1960"/>
                <a:gd name="T56" fmla="*/ 700 w 1820"/>
                <a:gd name="T57" fmla="*/ 841 h 1960"/>
                <a:gd name="T58" fmla="*/ 694 w 1820"/>
                <a:gd name="T59" fmla="*/ 1229 h 1960"/>
                <a:gd name="T60" fmla="*/ 642 w 1820"/>
                <a:gd name="T61" fmla="*/ 1275 h 1960"/>
                <a:gd name="T62" fmla="*/ 547 w 1820"/>
                <a:gd name="T63" fmla="*/ 1325 h 1960"/>
                <a:gd name="T64" fmla="*/ 397 w 1820"/>
                <a:gd name="T65" fmla="*/ 1416 h 1960"/>
                <a:gd name="T66" fmla="*/ 221 w 1820"/>
                <a:gd name="T67" fmla="*/ 1541 h 1960"/>
                <a:gd name="T68" fmla="*/ 143 w 1820"/>
                <a:gd name="T69" fmla="*/ 1631 h 1960"/>
                <a:gd name="T70" fmla="*/ 131 w 1820"/>
                <a:gd name="T71" fmla="*/ 1925 h 1960"/>
                <a:gd name="T72" fmla="*/ 71 w 1820"/>
                <a:gd name="T73" fmla="*/ 1960 h 1960"/>
                <a:gd name="T74" fmla="*/ 9 w 1820"/>
                <a:gd name="T75" fmla="*/ 1925 h 1960"/>
                <a:gd name="T76" fmla="*/ 3 w 1820"/>
                <a:gd name="T77" fmla="*/ 1616 h 1960"/>
                <a:gd name="T78" fmla="*/ 61 w 1820"/>
                <a:gd name="T79" fmla="*/ 1492 h 1960"/>
                <a:gd name="T80" fmla="*/ 229 w 1820"/>
                <a:gd name="T81" fmla="*/ 1359 h 1960"/>
                <a:gd name="T82" fmla="*/ 405 w 1820"/>
                <a:gd name="T83" fmla="*/ 1245 h 1960"/>
                <a:gd name="T84" fmla="*/ 538 w 1820"/>
                <a:gd name="T85" fmla="*/ 1170 h 1960"/>
                <a:gd name="T86" fmla="*/ 518 w 1820"/>
                <a:gd name="T87" fmla="*/ 834 h 1960"/>
                <a:gd name="T88" fmla="*/ 492 w 1820"/>
                <a:gd name="T89" fmla="*/ 382 h 1960"/>
                <a:gd name="T90" fmla="*/ 537 w 1820"/>
                <a:gd name="T91" fmla="*/ 202 h 1960"/>
                <a:gd name="T92" fmla="*/ 655 w 1820"/>
                <a:gd name="T93" fmla="*/ 69 h 1960"/>
                <a:gd name="T94" fmla="*/ 826 w 1820"/>
                <a:gd name="T95" fmla="*/ 2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0" h="1960">
                  <a:moveTo>
                    <a:pt x="873" y="0"/>
                  </a:moveTo>
                  <a:lnTo>
                    <a:pt x="947" y="0"/>
                  </a:lnTo>
                  <a:lnTo>
                    <a:pt x="995" y="2"/>
                  </a:lnTo>
                  <a:lnTo>
                    <a:pt x="1041" y="12"/>
                  </a:lnTo>
                  <a:lnTo>
                    <a:pt x="1085" y="25"/>
                  </a:lnTo>
                  <a:lnTo>
                    <a:pt x="1126" y="45"/>
                  </a:lnTo>
                  <a:lnTo>
                    <a:pt x="1165" y="68"/>
                  </a:lnTo>
                  <a:lnTo>
                    <a:pt x="1200" y="96"/>
                  </a:lnTo>
                  <a:lnTo>
                    <a:pt x="1232" y="128"/>
                  </a:lnTo>
                  <a:lnTo>
                    <a:pt x="1260" y="164"/>
                  </a:lnTo>
                  <a:lnTo>
                    <a:pt x="1283" y="202"/>
                  </a:lnTo>
                  <a:lnTo>
                    <a:pt x="1302" y="243"/>
                  </a:lnTo>
                  <a:lnTo>
                    <a:pt x="1317" y="288"/>
                  </a:lnTo>
                  <a:lnTo>
                    <a:pt x="1325" y="334"/>
                  </a:lnTo>
                  <a:lnTo>
                    <a:pt x="1329" y="382"/>
                  </a:lnTo>
                  <a:lnTo>
                    <a:pt x="1329" y="728"/>
                  </a:lnTo>
                  <a:lnTo>
                    <a:pt x="1325" y="765"/>
                  </a:lnTo>
                  <a:lnTo>
                    <a:pt x="1317" y="800"/>
                  </a:lnTo>
                  <a:lnTo>
                    <a:pt x="1302" y="834"/>
                  </a:lnTo>
                  <a:lnTo>
                    <a:pt x="1283" y="864"/>
                  </a:lnTo>
                  <a:lnTo>
                    <a:pt x="1259" y="891"/>
                  </a:lnTo>
                  <a:lnTo>
                    <a:pt x="1259" y="1158"/>
                  </a:lnTo>
                  <a:lnTo>
                    <a:pt x="1282" y="1170"/>
                  </a:lnTo>
                  <a:lnTo>
                    <a:pt x="1310" y="1185"/>
                  </a:lnTo>
                  <a:lnTo>
                    <a:pt x="1341" y="1203"/>
                  </a:lnTo>
                  <a:lnTo>
                    <a:pt x="1377" y="1223"/>
                  </a:lnTo>
                  <a:lnTo>
                    <a:pt x="1415" y="1245"/>
                  </a:lnTo>
                  <a:lnTo>
                    <a:pt x="1456" y="1270"/>
                  </a:lnTo>
                  <a:lnTo>
                    <a:pt x="1499" y="1298"/>
                  </a:lnTo>
                  <a:lnTo>
                    <a:pt x="1545" y="1328"/>
                  </a:lnTo>
                  <a:lnTo>
                    <a:pt x="1591" y="1359"/>
                  </a:lnTo>
                  <a:lnTo>
                    <a:pt x="1639" y="1394"/>
                  </a:lnTo>
                  <a:lnTo>
                    <a:pt x="1686" y="1430"/>
                  </a:lnTo>
                  <a:lnTo>
                    <a:pt x="1734" y="1468"/>
                  </a:lnTo>
                  <a:lnTo>
                    <a:pt x="1759" y="1492"/>
                  </a:lnTo>
                  <a:lnTo>
                    <a:pt x="1781" y="1520"/>
                  </a:lnTo>
                  <a:lnTo>
                    <a:pt x="1798" y="1549"/>
                  </a:lnTo>
                  <a:lnTo>
                    <a:pt x="1810" y="1582"/>
                  </a:lnTo>
                  <a:lnTo>
                    <a:pt x="1818" y="1616"/>
                  </a:lnTo>
                  <a:lnTo>
                    <a:pt x="1820" y="1652"/>
                  </a:lnTo>
                  <a:lnTo>
                    <a:pt x="1820" y="1889"/>
                  </a:lnTo>
                  <a:lnTo>
                    <a:pt x="1818" y="1908"/>
                  </a:lnTo>
                  <a:lnTo>
                    <a:pt x="1811" y="1925"/>
                  </a:lnTo>
                  <a:lnTo>
                    <a:pt x="1800" y="1938"/>
                  </a:lnTo>
                  <a:lnTo>
                    <a:pt x="1785" y="1950"/>
                  </a:lnTo>
                  <a:lnTo>
                    <a:pt x="1768" y="1956"/>
                  </a:lnTo>
                  <a:lnTo>
                    <a:pt x="1750" y="1960"/>
                  </a:lnTo>
                  <a:lnTo>
                    <a:pt x="1731" y="1956"/>
                  </a:lnTo>
                  <a:lnTo>
                    <a:pt x="1715" y="1950"/>
                  </a:lnTo>
                  <a:lnTo>
                    <a:pt x="1701" y="1938"/>
                  </a:lnTo>
                  <a:lnTo>
                    <a:pt x="1689" y="1925"/>
                  </a:lnTo>
                  <a:lnTo>
                    <a:pt x="1683" y="1908"/>
                  </a:lnTo>
                  <a:lnTo>
                    <a:pt x="1681" y="1890"/>
                  </a:lnTo>
                  <a:lnTo>
                    <a:pt x="1681" y="1652"/>
                  </a:lnTo>
                  <a:lnTo>
                    <a:pt x="1679" y="1631"/>
                  </a:lnTo>
                  <a:lnTo>
                    <a:pt x="1672" y="1611"/>
                  </a:lnTo>
                  <a:lnTo>
                    <a:pt x="1661" y="1593"/>
                  </a:lnTo>
                  <a:lnTo>
                    <a:pt x="1646" y="1577"/>
                  </a:lnTo>
                  <a:lnTo>
                    <a:pt x="1601" y="1541"/>
                  </a:lnTo>
                  <a:lnTo>
                    <a:pt x="1555" y="1507"/>
                  </a:lnTo>
                  <a:lnTo>
                    <a:pt x="1511" y="1476"/>
                  </a:lnTo>
                  <a:lnTo>
                    <a:pt x="1467" y="1445"/>
                  </a:lnTo>
                  <a:lnTo>
                    <a:pt x="1425" y="1416"/>
                  </a:lnTo>
                  <a:lnTo>
                    <a:pt x="1383" y="1391"/>
                  </a:lnTo>
                  <a:lnTo>
                    <a:pt x="1344" y="1367"/>
                  </a:lnTo>
                  <a:lnTo>
                    <a:pt x="1309" y="1346"/>
                  </a:lnTo>
                  <a:lnTo>
                    <a:pt x="1275" y="1326"/>
                  </a:lnTo>
                  <a:lnTo>
                    <a:pt x="1245" y="1310"/>
                  </a:lnTo>
                  <a:lnTo>
                    <a:pt x="1219" y="1296"/>
                  </a:lnTo>
                  <a:lnTo>
                    <a:pt x="1197" y="1284"/>
                  </a:lnTo>
                  <a:lnTo>
                    <a:pt x="1180" y="1276"/>
                  </a:lnTo>
                  <a:lnTo>
                    <a:pt x="1167" y="1269"/>
                  </a:lnTo>
                  <a:lnTo>
                    <a:pt x="1151" y="1259"/>
                  </a:lnTo>
                  <a:lnTo>
                    <a:pt x="1138" y="1245"/>
                  </a:lnTo>
                  <a:lnTo>
                    <a:pt x="1128" y="1229"/>
                  </a:lnTo>
                  <a:lnTo>
                    <a:pt x="1122" y="1211"/>
                  </a:lnTo>
                  <a:lnTo>
                    <a:pt x="1120" y="1192"/>
                  </a:lnTo>
                  <a:lnTo>
                    <a:pt x="1120" y="858"/>
                  </a:lnTo>
                  <a:lnTo>
                    <a:pt x="1122" y="841"/>
                  </a:lnTo>
                  <a:lnTo>
                    <a:pt x="1127" y="826"/>
                  </a:lnTo>
                  <a:lnTo>
                    <a:pt x="1138" y="812"/>
                  </a:lnTo>
                  <a:lnTo>
                    <a:pt x="1150" y="800"/>
                  </a:lnTo>
                  <a:lnTo>
                    <a:pt x="1167" y="786"/>
                  </a:lnTo>
                  <a:lnTo>
                    <a:pt x="1179" y="770"/>
                  </a:lnTo>
                  <a:lnTo>
                    <a:pt x="1186" y="749"/>
                  </a:lnTo>
                  <a:lnTo>
                    <a:pt x="1189" y="729"/>
                  </a:lnTo>
                  <a:lnTo>
                    <a:pt x="1189" y="383"/>
                  </a:lnTo>
                  <a:lnTo>
                    <a:pt x="1186" y="344"/>
                  </a:lnTo>
                  <a:lnTo>
                    <a:pt x="1177" y="307"/>
                  </a:lnTo>
                  <a:lnTo>
                    <a:pt x="1162" y="272"/>
                  </a:lnTo>
                  <a:lnTo>
                    <a:pt x="1142" y="240"/>
                  </a:lnTo>
                  <a:lnTo>
                    <a:pt x="1119" y="211"/>
                  </a:lnTo>
                  <a:lnTo>
                    <a:pt x="1090" y="188"/>
                  </a:lnTo>
                  <a:lnTo>
                    <a:pt x="1059" y="168"/>
                  </a:lnTo>
                  <a:lnTo>
                    <a:pt x="1024" y="153"/>
                  </a:lnTo>
                  <a:lnTo>
                    <a:pt x="987" y="144"/>
                  </a:lnTo>
                  <a:lnTo>
                    <a:pt x="948" y="141"/>
                  </a:lnTo>
                  <a:lnTo>
                    <a:pt x="874" y="141"/>
                  </a:lnTo>
                  <a:lnTo>
                    <a:pt x="835" y="144"/>
                  </a:lnTo>
                  <a:lnTo>
                    <a:pt x="798" y="153"/>
                  </a:lnTo>
                  <a:lnTo>
                    <a:pt x="763" y="168"/>
                  </a:lnTo>
                  <a:lnTo>
                    <a:pt x="732" y="187"/>
                  </a:lnTo>
                  <a:lnTo>
                    <a:pt x="703" y="211"/>
                  </a:lnTo>
                  <a:lnTo>
                    <a:pt x="679" y="240"/>
                  </a:lnTo>
                  <a:lnTo>
                    <a:pt x="660" y="272"/>
                  </a:lnTo>
                  <a:lnTo>
                    <a:pt x="645" y="306"/>
                  </a:lnTo>
                  <a:lnTo>
                    <a:pt x="636" y="344"/>
                  </a:lnTo>
                  <a:lnTo>
                    <a:pt x="633" y="383"/>
                  </a:lnTo>
                  <a:lnTo>
                    <a:pt x="633" y="729"/>
                  </a:lnTo>
                  <a:lnTo>
                    <a:pt x="636" y="750"/>
                  </a:lnTo>
                  <a:lnTo>
                    <a:pt x="643" y="770"/>
                  </a:lnTo>
                  <a:lnTo>
                    <a:pt x="655" y="786"/>
                  </a:lnTo>
                  <a:lnTo>
                    <a:pt x="671" y="800"/>
                  </a:lnTo>
                  <a:lnTo>
                    <a:pt x="684" y="812"/>
                  </a:lnTo>
                  <a:lnTo>
                    <a:pt x="694" y="826"/>
                  </a:lnTo>
                  <a:lnTo>
                    <a:pt x="700" y="841"/>
                  </a:lnTo>
                  <a:lnTo>
                    <a:pt x="702" y="858"/>
                  </a:lnTo>
                  <a:lnTo>
                    <a:pt x="702" y="1192"/>
                  </a:lnTo>
                  <a:lnTo>
                    <a:pt x="700" y="1211"/>
                  </a:lnTo>
                  <a:lnTo>
                    <a:pt x="694" y="1229"/>
                  </a:lnTo>
                  <a:lnTo>
                    <a:pt x="684" y="1245"/>
                  </a:lnTo>
                  <a:lnTo>
                    <a:pt x="671" y="1259"/>
                  </a:lnTo>
                  <a:lnTo>
                    <a:pt x="654" y="1269"/>
                  </a:lnTo>
                  <a:lnTo>
                    <a:pt x="642" y="1275"/>
                  </a:lnTo>
                  <a:lnTo>
                    <a:pt x="625" y="1284"/>
                  </a:lnTo>
                  <a:lnTo>
                    <a:pt x="603" y="1295"/>
                  </a:lnTo>
                  <a:lnTo>
                    <a:pt x="577" y="1310"/>
                  </a:lnTo>
                  <a:lnTo>
                    <a:pt x="547" y="1325"/>
                  </a:lnTo>
                  <a:lnTo>
                    <a:pt x="513" y="1344"/>
                  </a:lnTo>
                  <a:lnTo>
                    <a:pt x="478" y="1367"/>
                  </a:lnTo>
                  <a:lnTo>
                    <a:pt x="439" y="1390"/>
                  </a:lnTo>
                  <a:lnTo>
                    <a:pt x="397" y="1416"/>
                  </a:lnTo>
                  <a:lnTo>
                    <a:pt x="354" y="1444"/>
                  </a:lnTo>
                  <a:lnTo>
                    <a:pt x="311" y="1474"/>
                  </a:lnTo>
                  <a:lnTo>
                    <a:pt x="266" y="1506"/>
                  </a:lnTo>
                  <a:lnTo>
                    <a:pt x="221" y="1541"/>
                  </a:lnTo>
                  <a:lnTo>
                    <a:pt x="176" y="1577"/>
                  </a:lnTo>
                  <a:lnTo>
                    <a:pt x="161" y="1592"/>
                  </a:lnTo>
                  <a:lnTo>
                    <a:pt x="150" y="1610"/>
                  </a:lnTo>
                  <a:lnTo>
                    <a:pt x="143" y="1631"/>
                  </a:lnTo>
                  <a:lnTo>
                    <a:pt x="140" y="1652"/>
                  </a:lnTo>
                  <a:lnTo>
                    <a:pt x="140" y="1889"/>
                  </a:lnTo>
                  <a:lnTo>
                    <a:pt x="138" y="1908"/>
                  </a:lnTo>
                  <a:lnTo>
                    <a:pt x="131" y="1925"/>
                  </a:lnTo>
                  <a:lnTo>
                    <a:pt x="120" y="1938"/>
                  </a:lnTo>
                  <a:lnTo>
                    <a:pt x="105" y="1950"/>
                  </a:lnTo>
                  <a:lnTo>
                    <a:pt x="90" y="1956"/>
                  </a:lnTo>
                  <a:lnTo>
                    <a:pt x="71" y="1960"/>
                  </a:lnTo>
                  <a:lnTo>
                    <a:pt x="52" y="1956"/>
                  </a:lnTo>
                  <a:lnTo>
                    <a:pt x="35" y="1950"/>
                  </a:lnTo>
                  <a:lnTo>
                    <a:pt x="21" y="1938"/>
                  </a:lnTo>
                  <a:lnTo>
                    <a:pt x="9" y="1925"/>
                  </a:lnTo>
                  <a:lnTo>
                    <a:pt x="3" y="1908"/>
                  </a:lnTo>
                  <a:lnTo>
                    <a:pt x="0" y="1889"/>
                  </a:lnTo>
                  <a:lnTo>
                    <a:pt x="0" y="1652"/>
                  </a:lnTo>
                  <a:lnTo>
                    <a:pt x="3" y="1616"/>
                  </a:lnTo>
                  <a:lnTo>
                    <a:pt x="10" y="1582"/>
                  </a:lnTo>
                  <a:lnTo>
                    <a:pt x="23" y="1549"/>
                  </a:lnTo>
                  <a:lnTo>
                    <a:pt x="40" y="1520"/>
                  </a:lnTo>
                  <a:lnTo>
                    <a:pt x="61" y="1492"/>
                  </a:lnTo>
                  <a:lnTo>
                    <a:pt x="86" y="1468"/>
                  </a:lnTo>
                  <a:lnTo>
                    <a:pt x="134" y="1430"/>
                  </a:lnTo>
                  <a:lnTo>
                    <a:pt x="181" y="1394"/>
                  </a:lnTo>
                  <a:lnTo>
                    <a:pt x="229" y="1359"/>
                  </a:lnTo>
                  <a:lnTo>
                    <a:pt x="275" y="1328"/>
                  </a:lnTo>
                  <a:lnTo>
                    <a:pt x="321" y="1298"/>
                  </a:lnTo>
                  <a:lnTo>
                    <a:pt x="364" y="1270"/>
                  </a:lnTo>
                  <a:lnTo>
                    <a:pt x="405" y="1245"/>
                  </a:lnTo>
                  <a:lnTo>
                    <a:pt x="444" y="1223"/>
                  </a:lnTo>
                  <a:lnTo>
                    <a:pt x="479" y="1203"/>
                  </a:lnTo>
                  <a:lnTo>
                    <a:pt x="510" y="1185"/>
                  </a:lnTo>
                  <a:lnTo>
                    <a:pt x="538" y="1170"/>
                  </a:lnTo>
                  <a:lnTo>
                    <a:pt x="561" y="1158"/>
                  </a:lnTo>
                  <a:lnTo>
                    <a:pt x="561" y="891"/>
                  </a:lnTo>
                  <a:lnTo>
                    <a:pt x="537" y="864"/>
                  </a:lnTo>
                  <a:lnTo>
                    <a:pt x="518" y="834"/>
                  </a:lnTo>
                  <a:lnTo>
                    <a:pt x="504" y="800"/>
                  </a:lnTo>
                  <a:lnTo>
                    <a:pt x="495" y="765"/>
                  </a:lnTo>
                  <a:lnTo>
                    <a:pt x="492" y="728"/>
                  </a:lnTo>
                  <a:lnTo>
                    <a:pt x="492" y="382"/>
                  </a:lnTo>
                  <a:lnTo>
                    <a:pt x="495" y="334"/>
                  </a:lnTo>
                  <a:lnTo>
                    <a:pt x="504" y="288"/>
                  </a:lnTo>
                  <a:lnTo>
                    <a:pt x="518" y="244"/>
                  </a:lnTo>
                  <a:lnTo>
                    <a:pt x="537" y="202"/>
                  </a:lnTo>
                  <a:lnTo>
                    <a:pt x="560" y="164"/>
                  </a:lnTo>
                  <a:lnTo>
                    <a:pt x="588" y="128"/>
                  </a:lnTo>
                  <a:lnTo>
                    <a:pt x="620" y="96"/>
                  </a:lnTo>
                  <a:lnTo>
                    <a:pt x="655" y="69"/>
                  </a:lnTo>
                  <a:lnTo>
                    <a:pt x="694" y="45"/>
                  </a:lnTo>
                  <a:lnTo>
                    <a:pt x="735" y="25"/>
                  </a:lnTo>
                  <a:lnTo>
                    <a:pt x="779" y="12"/>
                  </a:lnTo>
                  <a:lnTo>
                    <a:pt x="826" y="2"/>
                  </a:lnTo>
                  <a:lnTo>
                    <a:pt x="8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6" name="Group 75"/>
          <p:cNvGrpSpPr/>
          <p:nvPr/>
        </p:nvGrpSpPr>
        <p:grpSpPr>
          <a:xfrm>
            <a:off x="8027490" y="3845243"/>
            <a:ext cx="516112" cy="517586"/>
            <a:chOff x="7216775" y="2687638"/>
            <a:chExt cx="555625" cy="557212"/>
          </a:xfrm>
          <a:solidFill>
            <a:schemeClr val="accent3"/>
          </a:solidFill>
        </p:grpSpPr>
        <p:sp>
          <p:nvSpPr>
            <p:cNvPr id="77" name="Freeform 123"/>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24"/>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583225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nodeType="after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0-#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80"/>
                                        </p:tgtEl>
                                        <p:attrNameLst>
                                          <p:attrName>style.visibility</p:attrName>
                                        </p:attrNameLst>
                                      </p:cBhvr>
                                      <p:to>
                                        <p:strVal val="visible"/>
                                      </p:to>
                                    </p:set>
                                    <p:anim calcmode="lin" valueType="num">
                                      <p:cBhvr>
                                        <p:cTn id="12" dur="500" fill="hold"/>
                                        <p:tgtEl>
                                          <p:spTgt spid="80"/>
                                        </p:tgtEl>
                                        <p:attrNameLst>
                                          <p:attrName>ppt_w</p:attrName>
                                        </p:attrNameLst>
                                      </p:cBhvr>
                                      <p:tavLst>
                                        <p:tav tm="0">
                                          <p:val>
                                            <p:fltVal val="0"/>
                                          </p:val>
                                        </p:tav>
                                        <p:tav tm="100000">
                                          <p:val>
                                            <p:strVal val="#ppt_w"/>
                                          </p:val>
                                        </p:tav>
                                      </p:tavLst>
                                    </p:anim>
                                    <p:anim calcmode="lin" valueType="num">
                                      <p:cBhvr>
                                        <p:cTn id="13" dur="500" fill="hold"/>
                                        <p:tgtEl>
                                          <p:spTgt spid="80"/>
                                        </p:tgtEl>
                                        <p:attrNameLst>
                                          <p:attrName>ppt_h</p:attrName>
                                        </p:attrNameLst>
                                      </p:cBhvr>
                                      <p:tavLst>
                                        <p:tav tm="0">
                                          <p:val>
                                            <p:fltVal val="0"/>
                                          </p:val>
                                        </p:tav>
                                        <p:tav tm="100000">
                                          <p:val>
                                            <p:strVal val="#ppt_h"/>
                                          </p:val>
                                        </p:tav>
                                      </p:tavLst>
                                    </p:anim>
                                    <p:animEffect transition="in" filter="fade">
                                      <p:cBhvr>
                                        <p:cTn id="14" dur="500"/>
                                        <p:tgtEl>
                                          <p:spTgt spid="80"/>
                                        </p:tgtEl>
                                      </p:cBhvr>
                                    </p:animEffect>
                                  </p:childTnLst>
                                </p:cTn>
                              </p:par>
                            </p:childTnLst>
                          </p:cTn>
                        </p:par>
                        <p:par>
                          <p:cTn id="15" fill="hold">
                            <p:stCondLst>
                              <p:cond delay="1000"/>
                            </p:stCondLst>
                            <p:childTnLst>
                              <p:par>
                                <p:cTn id="16" presetID="22" presetClass="entr" presetSubtype="2" fill="hold" nodeType="afterEffect">
                                  <p:stCondLst>
                                    <p:cond delay="0"/>
                                  </p:stCondLst>
                                  <p:childTnLst>
                                    <p:set>
                                      <p:cBhvr>
                                        <p:cTn id="17" dur="1" fill="hold">
                                          <p:stCondLst>
                                            <p:cond delay="0"/>
                                          </p:stCondLst>
                                        </p:cTn>
                                        <p:tgtEl>
                                          <p:spTgt spid="34"/>
                                        </p:tgtEl>
                                        <p:attrNameLst>
                                          <p:attrName>style.visibility</p:attrName>
                                        </p:attrNameLst>
                                      </p:cBhvr>
                                      <p:to>
                                        <p:strVal val="visible"/>
                                      </p:to>
                                    </p:set>
                                    <p:animEffect transition="in" filter="wipe(right)">
                                      <p:cBhvr>
                                        <p:cTn id="18" dur="500"/>
                                        <p:tgtEl>
                                          <p:spTgt spid="34"/>
                                        </p:tgtEl>
                                      </p:cBhvr>
                                    </p:animEffect>
                                  </p:childTnLst>
                                </p:cTn>
                              </p:par>
                              <p:par>
                                <p:cTn id="19" presetID="2" presetClass="entr" presetSubtype="8" accel="20000" decel="80000" fill="hold" grpId="0" nodeType="withEffect">
                                  <p:stCondLst>
                                    <p:cond delay="0"/>
                                  </p:stCondLst>
                                  <p:childTnLst>
                                    <p:set>
                                      <p:cBhvr>
                                        <p:cTn id="20" dur="1" fill="hold">
                                          <p:stCondLst>
                                            <p:cond delay="0"/>
                                          </p:stCondLst>
                                        </p:cTn>
                                        <p:tgtEl>
                                          <p:spTgt spid="33"/>
                                        </p:tgtEl>
                                        <p:attrNameLst>
                                          <p:attrName>style.visibility</p:attrName>
                                        </p:attrNameLst>
                                      </p:cBhvr>
                                      <p:to>
                                        <p:strVal val="visible"/>
                                      </p:to>
                                    </p:set>
                                    <p:anim calcmode="lin" valueType="num">
                                      <p:cBhvr additive="base">
                                        <p:cTn id="21" dur="500" fill="hold"/>
                                        <p:tgtEl>
                                          <p:spTgt spid="33"/>
                                        </p:tgtEl>
                                        <p:attrNameLst>
                                          <p:attrName>ppt_x</p:attrName>
                                        </p:attrNameLst>
                                      </p:cBhvr>
                                      <p:tavLst>
                                        <p:tav tm="0">
                                          <p:val>
                                            <p:strVal val="0-#ppt_w/2"/>
                                          </p:val>
                                        </p:tav>
                                        <p:tav tm="100000">
                                          <p:val>
                                            <p:strVal val="#ppt_x"/>
                                          </p:val>
                                        </p:tav>
                                      </p:tavLst>
                                    </p:anim>
                                    <p:anim calcmode="lin" valueType="num">
                                      <p:cBhvr additive="base">
                                        <p:cTn id="22" dur="500" fill="hold"/>
                                        <p:tgtEl>
                                          <p:spTgt spid="33"/>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 presetClass="entr" presetSubtype="2" accel="20000" decel="80000" fill="hold" nodeType="afterEffect">
                                  <p:stCondLst>
                                    <p:cond delay="0"/>
                                  </p:stCondLst>
                                  <p:childTnLst>
                                    <p:set>
                                      <p:cBhvr>
                                        <p:cTn id="25" dur="1" fill="hold">
                                          <p:stCondLst>
                                            <p:cond delay="0"/>
                                          </p:stCondLst>
                                        </p:cTn>
                                        <p:tgtEl>
                                          <p:spTgt spid="13"/>
                                        </p:tgtEl>
                                        <p:attrNameLst>
                                          <p:attrName>style.visibility</p:attrName>
                                        </p:attrNameLst>
                                      </p:cBhvr>
                                      <p:to>
                                        <p:strVal val="visible"/>
                                      </p:to>
                                    </p:set>
                                    <p:anim calcmode="lin" valueType="num">
                                      <p:cBhvr additive="base">
                                        <p:cTn id="26" dur="500" fill="hold"/>
                                        <p:tgtEl>
                                          <p:spTgt spid="13"/>
                                        </p:tgtEl>
                                        <p:attrNameLst>
                                          <p:attrName>ppt_x</p:attrName>
                                        </p:attrNameLst>
                                      </p:cBhvr>
                                      <p:tavLst>
                                        <p:tav tm="0">
                                          <p:val>
                                            <p:strVal val="1+#ppt_w/2"/>
                                          </p:val>
                                        </p:tav>
                                        <p:tav tm="100000">
                                          <p:val>
                                            <p:strVal val="#ppt_x"/>
                                          </p:val>
                                        </p:tav>
                                      </p:tavLst>
                                    </p:anim>
                                    <p:anim calcmode="lin" valueType="num">
                                      <p:cBhvr additive="base">
                                        <p:cTn id="27" dur="500" fill="hold"/>
                                        <p:tgtEl>
                                          <p:spTgt spid="13"/>
                                        </p:tgtEl>
                                        <p:attrNameLst>
                                          <p:attrName>ppt_y</p:attrName>
                                        </p:attrNameLst>
                                      </p:cBhvr>
                                      <p:tavLst>
                                        <p:tav tm="0">
                                          <p:val>
                                            <p:strVal val="#ppt_y"/>
                                          </p:val>
                                        </p:tav>
                                        <p:tav tm="100000">
                                          <p:val>
                                            <p:strVal val="#ppt_y"/>
                                          </p:val>
                                        </p:tav>
                                      </p:tavLst>
                                    </p:anim>
                                  </p:childTnLst>
                                </p:cTn>
                              </p:par>
                            </p:childTnLst>
                          </p:cTn>
                        </p:par>
                        <p:par>
                          <p:cTn id="28" fill="hold">
                            <p:stCondLst>
                              <p:cond delay="2000"/>
                            </p:stCondLst>
                            <p:childTnLst>
                              <p:par>
                                <p:cTn id="29" presetID="53" presetClass="entr" presetSubtype="16" fill="hold" nodeType="afterEffect">
                                  <p:stCondLst>
                                    <p:cond delay="0"/>
                                  </p:stCondLst>
                                  <p:childTnLst>
                                    <p:set>
                                      <p:cBhvr>
                                        <p:cTn id="30" dur="1" fill="hold">
                                          <p:stCondLst>
                                            <p:cond delay="0"/>
                                          </p:stCondLst>
                                        </p:cTn>
                                        <p:tgtEl>
                                          <p:spTgt spid="72"/>
                                        </p:tgtEl>
                                        <p:attrNameLst>
                                          <p:attrName>style.visibility</p:attrName>
                                        </p:attrNameLst>
                                      </p:cBhvr>
                                      <p:to>
                                        <p:strVal val="visible"/>
                                      </p:to>
                                    </p:set>
                                    <p:anim calcmode="lin" valueType="num">
                                      <p:cBhvr>
                                        <p:cTn id="31" dur="500" fill="hold"/>
                                        <p:tgtEl>
                                          <p:spTgt spid="72"/>
                                        </p:tgtEl>
                                        <p:attrNameLst>
                                          <p:attrName>ppt_w</p:attrName>
                                        </p:attrNameLst>
                                      </p:cBhvr>
                                      <p:tavLst>
                                        <p:tav tm="0">
                                          <p:val>
                                            <p:fltVal val="0"/>
                                          </p:val>
                                        </p:tav>
                                        <p:tav tm="100000">
                                          <p:val>
                                            <p:strVal val="#ppt_w"/>
                                          </p:val>
                                        </p:tav>
                                      </p:tavLst>
                                    </p:anim>
                                    <p:anim calcmode="lin" valueType="num">
                                      <p:cBhvr>
                                        <p:cTn id="32" dur="500" fill="hold"/>
                                        <p:tgtEl>
                                          <p:spTgt spid="72"/>
                                        </p:tgtEl>
                                        <p:attrNameLst>
                                          <p:attrName>ppt_h</p:attrName>
                                        </p:attrNameLst>
                                      </p:cBhvr>
                                      <p:tavLst>
                                        <p:tav tm="0">
                                          <p:val>
                                            <p:fltVal val="0"/>
                                          </p:val>
                                        </p:tav>
                                        <p:tav tm="100000">
                                          <p:val>
                                            <p:strVal val="#ppt_h"/>
                                          </p:val>
                                        </p:tav>
                                      </p:tavLst>
                                    </p:anim>
                                    <p:animEffect transition="in" filter="fade">
                                      <p:cBhvr>
                                        <p:cTn id="33" dur="500"/>
                                        <p:tgtEl>
                                          <p:spTgt spid="72"/>
                                        </p:tgtEl>
                                      </p:cBhvr>
                                    </p:animEffect>
                                  </p:childTnLst>
                                </p:cTn>
                              </p:par>
                            </p:childTnLst>
                          </p:cTn>
                        </p:par>
                        <p:par>
                          <p:cTn id="34" fill="hold">
                            <p:stCondLst>
                              <p:cond delay="2500"/>
                            </p:stCondLst>
                            <p:childTnLst>
                              <p:par>
                                <p:cTn id="35" presetID="22" presetClass="entr" presetSubtype="8" fill="hold" nodeType="afterEffect">
                                  <p:stCondLst>
                                    <p:cond delay="0"/>
                                  </p:stCondLst>
                                  <p:childTnLst>
                                    <p:set>
                                      <p:cBhvr>
                                        <p:cTn id="36" dur="1" fill="hold">
                                          <p:stCondLst>
                                            <p:cond delay="0"/>
                                          </p:stCondLst>
                                        </p:cTn>
                                        <p:tgtEl>
                                          <p:spTgt spid="47"/>
                                        </p:tgtEl>
                                        <p:attrNameLst>
                                          <p:attrName>style.visibility</p:attrName>
                                        </p:attrNameLst>
                                      </p:cBhvr>
                                      <p:to>
                                        <p:strVal val="visible"/>
                                      </p:to>
                                    </p:set>
                                    <p:animEffect transition="in" filter="wipe(left)">
                                      <p:cBhvr>
                                        <p:cTn id="37" dur="500"/>
                                        <p:tgtEl>
                                          <p:spTgt spid="47"/>
                                        </p:tgtEl>
                                      </p:cBhvr>
                                    </p:animEffect>
                                  </p:childTnLst>
                                </p:cTn>
                              </p:par>
                              <p:par>
                                <p:cTn id="38" presetID="2" presetClass="entr" presetSubtype="2" accel="20000" decel="80000" fill="hold" grpId="0" nodeType="withEffect">
                                  <p:stCondLst>
                                    <p:cond delay="0"/>
                                  </p:stCondLst>
                                  <p:childTnLst>
                                    <p:set>
                                      <p:cBhvr>
                                        <p:cTn id="39" dur="1" fill="hold">
                                          <p:stCondLst>
                                            <p:cond delay="0"/>
                                          </p:stCondLst>
                                        </p:cTn>
                                        <p:tgtEl>
                                          <p:spTgt spid="48"/>
                                        </p:tgtEl>
                                        <p:attrNameLst>
                                          <p:attrName>style.visibility</p:attrName>
                                        </p:attrNameLst>
                                      </p:cBhvr>
                                      <p:to>
                                        <p:strVal val="visible"/>
                                      </p:to>
                                    </p:set>
                                    <p:anim calcmode="lin" valueType="num">
                                      <p:cBhvr additive="base">
                                        <p:cTn id="40" dur="500" fill="hold"/>
                                        <p:tgtEl>
                                          <p:spTgt spid="48"/>
                                        </p:tgtEl>
                                        <p:attrNameLst>
                                          <p:attrName>ppt_x</p:attrName>
                                        </p:attrNameLst>
                                      </p:cBhvr>
                                      <p:tavLst>
                                        <p:tav tm="0">
                                          <p:val>
                                            <p:strVal val="1+#ppt_w/2"/>
                                          </p:val>
                                        </p:tav>
                                        <p:tav tm="100000">
                                          <p:val>
                                            <p:strVal val="#ppt_x"/>
                                          </p:val>
                                        </p:tav>
                                      </p:tavLst>
                                    </p:anim>
                                    <p:anim calcmode="lin" valueType="num">
                                      <p:cBhvr additive="base">
                                        <p:cTn id="41" dur="500" fill="hold"/>
                                        <p:tgtEl>
                                          <p:spTgt spid="48"/>
                                        </p:tgtEl>
                                        <p:attrNameLst>
                                          <p:attrName>ppt_y</p:attrName>
                                        </p:attrNameLst>
                                      </p:cBhvr>
                                      <p:tavLst>
                                        <p:tav tm="0">
                                          <p:val>
                                            <p:strVal val="#ppt_y"/>
                                          </p:val>
                                        </p:tav>
                                        <p:tav tm="100000">
                                          <p:val>
                                            <p:strVal val="#ppt_y"/>
                                          </p:val>
                                        </p:tav>
                                      </p:tavLst>
                                    </p:anim>
                                  </p:childTnLst>
                                </p:cTn>
                              </p:par>
                            </p:childTnLst>
                          </p:cTn>
                        </p:par>
                        <p:par>
                          <p:cTn id="42" fill="hold">
                            <p:stCondLst>
                              <p:cond delay="3000"/>
                            </p:stCondLst>
                            <p:childTnLst>
                              <p:par>
                                <p:cTn id="43" presetID="2" presetClass="entr" presetSubtype="8" accel="20000" decel="80000" fill="hold" nodeType="afterEffect">
                                  <p:stCondLst>
                                    <p:cond delay="0"/>
                                  </p:stCondLst>
                                  <p:childTnLst>
                                    <p:set>
                                      <p:cBhvr>
                                        <p:cTn id="44" dur="1" fill="hold">
                                          <p:stCondLst>
                                            <p:cond delay="0"/>
                                          </p:stCondLst>
                                        </p:cTn>
                                        <p:tgtEl>
                                          <p:spTgt spid="16"/>
                                        </p:tgtEl>
                                        <p:attrNameLst>
                                          <p:attrName>style.visibility</p:attrName>
                                        </p:attrNameLst>
                                      </p:cBhvr>
                                      <p:to>
                                        <p:strVal val="visible"/>
                                      </p:to>
                                    </p:set>
                                    <p:anim calcmode="lin" valueType="num">
                                      <p:cBhvr additive="base">
                                        <p:cTn id="45" dur="500" fill="hold"/>
                                        <p:tgtEl>
                                          <p:spTgt spid="16"/>
                                        </p:tgtEl>
                                        <p:attrNameLst>
                                          <p:attrName>ppt_x</p:attrName>
                                        </p:attrNameLst>
                                      </p:cBhvr>
                                      <p:tavLst>
                                        <p:tav tm="0">
                                          <p:val>
                                            <p:strVal val="0-#ppt_w/2"/>
                                          </p:val>
                                        </p:tav>
                                        <p:tav tm="100000">
                                          <p:val>
                                            <p:strVal val="#ppt_x"/>
                                          </p:val>
                                        </p:tav>
                                      </p:tavLst>
                                    </p:anim>
                                    <p:anim calcmode="lin" valueType="num">
                                      <p:cBhvr additive="base">
                                        <p:cTn id="46" dur="500" fill="hold"/>
                                        <p:tgtEl>
                                          <p:spTgt spid="16"/>
                                        </p:tgtEl>
                                        <p:attrNameLst>
                                          <p:attrName>ppt_y</p:attrName>
                                        </p:attrNameLst>
                                      </p:cBhvr>
                                      <p:tavLst>
                                        <p:tav tm="0">
                                          <p:val>
                                            <p:strVal val="#ppt_y"/>
                                          </p:val>
                                        </p:tav>
                                        <p:tav tm="100000">
                                          <p:val>
                                            <p:strVal val="#ppt_y"/>
                                          </p:val>
                                        </p:tav>
                                      </p:tavLst>
                                    </p:anim>
                                  </p:childTnLst>
                                </p:cTn>
                              </p:par>
                            </p:childTnLst>
                          </p:cTn>
                        </p:par>
                        <p:par>
                          <p:cTn id="47" fill="hold">
                            <p:stCondLst>
                              <p:cond delay="3500"/>
                            </p:stCondLst>
                            <p:childTnLst>
                              <p:par>
                                <p:cTn id="48" presetID="53" presetClass="entr" presetSubtype="16" fill="hold" nodeType="afterEffect">
                                  <p:stCondLst>
                                    <p:cond delay="0"/>
                                  </p:stCondLst>
                                  <p:childTnLst>
                                    <p:set>
                                      <p:cBhvr>
                                        <p:cTn id="49" dur="1" fill="hold">
                                          <p:stCondLst>
                                            <p:cond delay="0"/>
                                          </p:stCondLst>
                                        </p:cTn>
                                        <p:tgtEl>
                                          <p:spTgt spid="76"/>
                                        </p:tgtEl>
                                        <p:attrNameLst>
                                          <p:attrName>style.visibility</p:attrName>
                                        </p:attrNameLst>
                                      </p:cBhvr>
                                      <p:to>
                                        <p:strVal val="visible"/>
                                      </p:to>
                                    </p:set>
                                    <p:anim calcmode="lin" valueType="num">
                                      <p:cBhvr>
                                        <p:cTn id="50" dur="500" fill="hold"/>
                                        <p:tgtEl>
                                          <p:spTgt spid="76"/>
                                        </p:tgtEl>
                                        <p:attrNameLst>
                                          <p:attrName>ppt_w</p:attrName>
                                        </p:attrNameLst>
                                      </p:cBhvr>
                                      <p:tavLst>
                                        <p:tav tm="0">
                                          <p:val>
                                            <p:fltVal val="0"/>
                                          </p:val>
                                        </p:tav>
                                        <p:tav tm="100000">
                                          <p:val>
                                            <p:strVal val="#ppt_w"/>
                                          </p:val>
                                        </p:tav>
                                      </p:tavLst>
                                    </p:anim>
                                    <p:anim calcmode="lin" valueType="num">
                                      <p:cBhvr>
                                        <p:cTn id="51" dur="500" fill="hold"/>
                                        <p:tgtEl>
                                          <p:spTgt spid="76"/>
                                        </p:tgtEl>
                                        <p:attrNameLst>
                                          <p:attrName>ppt_h</p:attrName>
                                        </p:attrNameLst>
                                      </p:cBhvr>
                                      <p:tavLst>
                                        <p:tav tm="0">
                                          <p:val>
                                            <p:fltVal val="0"/>
                                          </p:val>
                                        </p:tav>
                                        <p:tav tm="100000">
                                          <p:val>
                                            <p:strVal val="#ppt_h"/>
                                          </p:val>
                                        </p:tav>
                                      </p:tavLst>
                                    </p:anim>
                                    <p:animEffect transition="in" filter="fade">
                                      <p:cBhvr>
                                        <p:cTn id="52" dur="500"/>
                                        <p:tgtEl>
                                          <p:spTgt spid="76"/>
                                        </p:tgtEl>
                                      </p:cBhvr>
                                    </p:animEffect>
                                  </p:childTnLst>
                                </p:cTn>
                              </p:par>
                            </p:childTnLst>
                          </p:cTn>
                        </p:par>
                        <p:par>
                          <p:cTn id="53" fill="hold">
                            <p:stCondLst>
                              <p:cond delay="4000"/>
                            </p:stCondLst>
                            <p:childTnLst>
                              <p:par>
                                <p:cTn id="54" presetID="22" presetClass="entr" presetSubtype="2" fill="hold" nodeType="afterEffect">
                                  <p:stCondLst>
                                    <p:cond delay="0"/>
                                  </p:stCondLst>
                                  <p:childTnLst>
                                    <p:set>
                                      <p:cBhvr>
                                        <p:cTn id="55" dur="1" fill="hold">
                                          <p:stCondLst>
                                            <p:cond delay="0"/>
                                          </p:stCondLst>
                                        </p:cTn>
                                        <p:tgtEl>
                                          <p:spTgt spid="37"/>
                                        </p:tgtEl>
                                        <p:attrNameLst>
                                          <p:attrName>style.visibility</p:attrName>
                                        </p:attrNameLst>
                                      </p:cBhvr>
                                      <p:to>
                                        <p:strVal val="visible"/>
                                      </p:to>
                                    </p:set>
                                    <p:animEffect transition="in" filter="wipe(right)">
                                      <p:cBhvr>
                                        <p:cTn id="56" dur="500"/>
                                        <p:tgtEl>
                                          <p:spTgt spid="37"/>
                                        </p:tgtEl>
                                      </p:cBhvr>
                                    </p:animEffect>
                                  </p:childTnLst>
                                </p:cTn>
                              </p:par>
                              <p:par>
                                <p:cTn id="57" presetID="2" presetClass="entr" presetSubtype="8" accel="20000" decel="80000" fill="hold" grpId="0" nodeType="withEffect">
                                  <p:stCondLst>
                                    <p:cond delay="0"/>
                                  </p:stCondLst>
                                  <p:childTnLst>
                                    <p:set>
                                      <p:cBhvr>
                                        <p:cTn id="58" dur="1" fill="hold">
                                          <p:stCondLst>
                                            <p:cond delay="0"/>
                                          </p:stCondLst>
                                        </p:cTn>
                                        <p:tgtEl>
                                          <p:spTgt spid="38"/>
                                        </p:tgtEl>
                                        <p:attrNameLst>
                                          <p:attrName>style.visibility</p:attrName>
                                        </p:attrNameLst>
                                      </p:cBhvr>
                                      <p:to>
                                        <p:strVal val="visible"/>
                                      </p:to>
                                    </p:set>
                                    <p:anim calcmode="lin" valueType="num">
                                      <p:cBhvr additive="base">
                                        <p:cTn id="59" dur="500" fill="hold"/>
                                        <p:tgtEl>
                                          <p:spTgt spid="38"/>
                                        </p:tgtEl>
                                        <p:attrNameLst>
                                          <p:attrName>ppt_x</p:attrName>
                                        </p:attrNameLst>
                                      </p:cBhvr>
                                      <p:tavLst>
                                        <p:tav tm="0">
                                          <p:val>
                                            <p:strVal val="0-#ppt_w/2"/>
                                          </p:val>
                                        </p:tav>
                                        <p:tav tm="100000">
                                          <p:val>
                                            <p:strVal val="#ppt_x"/>
                                          </p:val>
                                        </p:tav>
                                      </p:tavLst>
                                    </p:anim>
                                    <p:anim calcmode="lin" valueType="num">
                                      <p:cBhvr additive="base">
                                        <p:cTn id="60" dur="500" fill="hold"/>
                                        <p:tgtEl>
                                          <p:spTgt spid="38"/>
                                        </p:tgtEl>
                                        <p:attrNameLst>
                                          <p:attrName>ppt_y</p:attrName>
                                        </p:attrNameLst>
                                      </p:cBhvr>
                                      <p:tavLst>
                                        <p:tav tm="0">
                                          <p:val>
                                            <p:strVal val="#ppt_y"/>
                                          </p:val>
                                        </p:tav>
                                        <p:tav tm="100000">
                                          <p:val>
                                            <p:strVal val="#ppt_y"/>
                                          </p:val>
                                        </p:tav>
                                      </p:tavLst>
                                    </p:anim>
                                  </p:childTnLst>
                                </p:cTn>
                              </p:par>
                            </p:childTnLst>
                          </p:cTn>
                        </p:par>
                        <p:par>
                          <p:cTn id="61" fill="hold">
                            <p:stCondLst>
                              <p:cond delay="4500"/>
                            </p:stCondLst>
                            <p:childTnLst>
                              <p:par>
                                <p:cTn id="62" presetID="2" presetClass="entr" presetSubtype="2" accel="20000" decel="80000" fill="hold" nodeType="afterEffect">
                                  <p:stCondLst>
                                    <p:cond delay="0"/>
                                  </p:stCondLst>
                                  <p:childTnLst>
                                    <p:set>
                                      <p:cBhvr>
                                        <p:cTn id="63" dur="1" fill="hold">
                                          <p:stCondLst>
                                            <p:cond delay="0"/>
                                          </p:stCondLst>
                                        </p:cTn>
                                        <p:tgtEl>
                                          <p:spTgt spid="19"/>
                                        </p:tgtEl>
                                        <p:attrNameLst>
                                          <p:attrName>style.visibility</p:attrName>
                                        </p:attrNameLst>
                                      </p:cBhvr>
                                      <p:to>
                                        <p:strVal val="visible"/>
                                      </p:to>
                                    </p:set>
                                    <p:anim calcmode="lin" valueType="num">
                                      <p:cBhvr additive="base">
                                        <p:cTn id="64" dur="500" fill="hold"/>
                                        <p:tgtEl>
                                          <p:spTgt spid="19"/>
                                        </p:tgtEl>
                                        <p:attrNameLst>
                                          <p:attrName>ppt_x</p:attrName>
                                        </p:attrNameLst>
                                      </p:cBhvr>
                                      <p:tavLst>
                                        <p:tav tm="0">
                                          <p:val>
                                            <p:strVal val="1+#ppt_w/2"/>
                                          </p:val>
                                        </p:tav>
                                        <p:tav tm="100000">
                                          <p:val>
                                            <p:strVal val="#ppt_x"/>
                                          </p:val>
                                        </p:tav>
                                      </p:tavLst>
                                    </p:anim>
                                    <p:anim calcmode="lin" valueType="num">
                                      <p:cBhvr additive="base">
                                        <p:cTn id="65" dur="500" fill="hold"/>
                                        <p:tgtEl>
                                          <p:spTgt spid="19"/>
                                        </p:tgtEl>
                                        <p:attrNameLst>
                                          <p:attrName>ppt_y</p:attrName>
                                        </p:attrNameLst>
                                      </p:cBhvr>
                                      <p:tavLst>
                                        <p:tav tm="0">
                                          <p:val>
                                            <p:strVal val="#ppt_y"/>
                                          </p:val>
                                        </p:tav>
                                        <p:tav tm="100000">
                                          <p:val>
                                            <p:strVal val="#ppt_y"/>
                                          </p:val>
                                        </p:tav>
                                      </p:tavLst>
                                    </p:anim>
                                  </p:childTnLst>
                                </p:cTn>
                              </p:par>
                            </p:childTnLst>
                          </p:cTn>
                        </p:par>
                        <p:par>
                          <p:cTn id="66" fill="hold">
                            <p:stCondLst>
                              <p:cond delay="5000"/>
                            </p:stCondLst>
                            <p:childTnLst>
                              <p:par>
                                <p:cTn id="67" presetID="53" presetClass="entr" presetSubtype="16" fill="hold" nodeType="afterEffect">
                                  <p:stCondLst>
                                    <p:cond delay="0"/>
                                  </p:stCondLst>
                                  <p:childTnLst>
                                    <p:set>
                                      <p:cBhvr>
                                        <p:cTn id="68" dur="1" fill="hold">
                                          <p:stCondLst>
                                            <p:cond delay="0"/>
                                          </p:stCondLst>
                                        </p:cTn>
                                        <p:tgtEl>
                                          <p:spTgt spid="65"/>
                                        </p:tgtEl>
                                        <p:attrNameLst>
                                          <p:attrName>style.visibility</p:attrName>
                                        </p:attrNameLst>
                                      </p:cBhvr>
                                      <p:to>
                                        <p:strVal val="visible"/>
                                      </p:to>
                                    </p:set>
                                    <p:anim calcmode="lin" valueType="num">
                                      <p:cBhvr>
                                        <p:cTn id="69" dur="500" fill="hold"/>
                                        <p:tgtEl>
                                          <p:spTgt spid="65"/>
                                        </p:tgtEl>
                                        <p:attrNameLst>
                                          <p:attrName>ppt_w</p:attrName>
                                        </p:attrNameLst>
                                      </p:cBhvr>
                                      <p:tavLst>
                                        <p:tav tm="0">
                                          <p:val>
                                            <p:fltVal val="0"/>
                                          </p:val>
                                        </p:tav>
                                        <p:tav tm="100000">
                                          <p:val>
                                            <p:strVal val="#ppt_w"/>
                                          </p:val>
                                        </p:tav>
                                      </p:tavLst>
                                    </p:anim>
                                    <p:anim calcmode="lin" valueType="num">
                                      <p:cBhvr>
                                        <p:cTn id="70" dur="500" fill="hold"/>
                                        <p:tgtEl>
                                          <p:spTgt spid="65"/>
                                        </p:tgtEl>
                                        <p:attrNameLst>
                                          <p:attrName>ppt_h</p:attrName>
                                        </p:attrNameLst>
                                      </p:cBhvr>
                                      <p:tavLst>
                                        <p:tav tm="0">
                                          <p:val>
                                            <p:fltVal val="0"/>
                                          </p:val>
                                        </p:tav>
                                        <p:tav tm="100000">
                                          <p:val>
                                            <p:strVal val="#ppt_h"/>
                                          </p:val>
                                        </p:tav>
                                      </p:tavLst>
                                    </p:anim>
                                    <p:animEffect transition="in" filter="fade">
                                      <p:cBhvr>
                                        <p:cTn id="71" dur="500"/>
                                        <p:tgtEl>
                                          <p:spTgt spid="65"/>
                                        </p:tgtEl>
                                      </p:cBhvr>
                                    </p:animEffect>
                                  </p:childTnLst>
                                </p:cTn>
                              </p:par>
                            </p:childTnLst>
                          </p:cTn>
                        </p:par>
                        <p:par>
                          <p:cTn id="72" fill="hold">
                            <p:stCondLst>
                              <p:cond delay="5500"/>
                            </p:stCondLst>
                            <p:childTnLst>
                              <p:par>
                                <p:cTn id="73" presetID="22" presetClass="entr" presetSubtype="8" fill="hold" nodeType="afterEffect">
                                  <p:stCondLst>
                                    <p:cond delay="0"/>
                                  </p:stCondLst>
                                  <p:childTnLst>
                                    <p:set>
                                      <p:cBhvr>
                                        <p:cTn id="74" dur="1" fill="hold">
                                          <p:stCondLst>
                                            <p:cond delay="0"/>
                                          </p:stCondLst>
                                        </p:cTn>
                                        <p:tgtEl>
                                          <p:spTgt spid="52"/>
                                        </p:tgtEl>
                                        <p:attrNameLst>
                                          <p:attrName>style.visibility</p:attrName>
                                        </p:attrNameLst>
                                      </p:cBhvr>
                                      <p:to>
                                        <p:strVal val="visible"/>
                                      </p:to>
                                    </p:set>
                                    <p:animEffect transition="in" filter="wipe(left)">
                                      <p:cBhvr>
                                        <p:cTn id="75" dur="500"/>
                                        <p:tgtEl>
                                          <p:spTgt spid="52"/>
                                        </p:tgtEl>
                                      </p:cBhvr>
                                    </p:animEffect>
                                  </p:childTnLst>
                                </p:cTn>
                              </p:par>
                              <p:par>
                                <p:cTn id="76" presetID="2" presetClass="entr" presetSubtype="2" accel="20000" decel="80000" fill="hold" grpId="0"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1+#ppt_w/2"/>
                                          </p:val>
                                        </p:tav>
                                        <p:tav tm="100000">
                                          <p:val>
                                            <p:strVal val="#ppt_x"/>
                                          </p:val>
                                        </p:tav>
                                      </p:tavLst>
                                    </p:anim>
                                    <p:anim calcmode="lin" valueType="num">
                                      <p:cBhvr additive="base">
                                        <p:cTn id="79" dur="500" fill="hold"/>
                                        <p:tgtEl>
                                          <p:spTgt spid="53"/>
                                        </p:tgtEl>
                                        <p:attrNameLst>
                                          <p:attrName>ppt_y</p:attrName>
                                        </p:attrNameLst>
                                      </p:cBhvr>
                                      <p:tavLst>
                                        <p:tav tm="0">
                                          <p:val>
                                            <p:strVal val="#ppt_y"/>
                                          </p:val>
                                        </p:tav>
                                        <p:tav tm="100000">
                                          <p:val>
                                            <p:strVal val="#ppt_y"/>
                                          </p:val>
                                        </p:tav>
                                      </p:tavLst>
                                    </p:anim>
                                  </p:childTnLst>
                                </p:cTn>
                              </p:par>
                            </p:childTnLst>
                          </p:cTn>
                        </p:par>
                        <p:par>
                          <p:cTn id="80" fill="hold">
                            <p:stCondLst>
                              <p:cond delay="6000"/>
                            </p:stCondLst>
                            <p:childTnLst>
                              <p:par>
                                <p:cTn id="81" presetID="2" presetClass="entr" presetSubtype="8" accel="20000" decel="80000" fill="hold" nodeType="afterEffect">
                                  <p:stCondLst>
                                    <p:cond delay="0"/>
                                  </p:stCondLst>
                                  <p:childTnLst>
                                    <p:set>
                                      <p:cBhvr>
                                        <p:cTn id="82" dur="1" fill="hold">
                                          <p:stCondLst>
                                            <p:cond delay="0"/>
                                          </p:stCondLst>
                                        </p:cTn>
                                        <p:tgtEl>
                                          <p:spTgt spid="23"/>
                                        </p:tgtEl>
                                        <p:attrNameLst>
                                          <p:attrName>style.visibility</p:attrName>
                                        </p:attrNameLst>
                                      </p:cBhvr>
                                      <p:to>
                                        <p:strVal val="visible"/>
                                      </p:to>
                                    </p:set>
                                    <p:anim calcmode="lin" valueType="num">
                                      <p:cBhvr additive="base">
                                        <p:cTn id="83" dur="500" fill="hold"/>
                                        <p:tgtEl>
                                          <p:spTgt spid="23"/>
                                        </p:tgtEl>
                                        <p:attrNameLst>
                                          <p:attrName>ppt_x</p:attrName>
                                        </p:attrNameLst>
                                      </p:cBhvr>
                                      <p:tavLst>
                                        <p:tav tm="0">
                                          <p:val>
                                            <p:strVal val="0-#ppt_w/2"/>
                                          </p:val>
                                        </p:tav>
                                        <p:tav tm="100000">
                                          <p:val>
                                            <p:strVal val="#ppt_x"/>
                                          </p:val>
                                        </p:tav>
                                      </p:tavLst>
                                    </p:anim>
                                    <p:anim calcmode="lin" valueType="num">
                                      <p:cBhvr additive="base">
                                        <p:cTn id="84" dur="500" fill="hold"/>
                                        <p:tgtEl>
                                          <p:spTgt spid="23"/>
                                        </p:tgtEl>
                                        <p:attrNameLst>
                                          <p:attrName>ppt_y</p:attrName>
                                        </p:attrNameLst>
                                      </p:cBhvr>
                                      <p:tavLst>
                                        <p:tav tm="0">
                                          <p:val>
                                            <p:strVal val="#ppt_y"/>
                                          </p:val>
                                        </p:tav>
                                        <p:tav tm="100000">
                                          <p:val>
                                            <p:strVal val="#ppt_y"/>
                                          </p:val>
                                        </p:tav>
                                      </p:tavLst>
                                    </p:anim>
                                  </p:childTnLst>
                                </p:cTn>
                              </p:par>
                            </p:childTnLst>
                          </p:cTn>
                        </p:par>
                        <p:par>
                          <p:cTn id="85" fill="hold">
                            <p:stCondLst>
                              <p:cond delay="6500"/>
                            </p:stCondLst>
                            <p:childTnLst>
                              <p:par>
                                <p:cTn id="86" presetID="53" presetClass="entr" presetSubtype="16" fill="hold" nodeType="afterEffect">
                                  <p:stCondLst>
                                    <p:cond delay="0"/>
                                  </p:stCondLst>
                                  <p:childTnLst>
                                    <p:set>
                                      <p:cBhvr>
                                        <p:cTn id="87" dur="1" fill="hold">
                                          <p:stCondLst>
                                            <p:cond delay="0"/>
                                          </p:stCondLst>
                                        </p:cTn>
                                        <p:tgtEl>
                                          <p:spTgt spid="56"/>
                                        </p:tgtEl>
                                        <p:attrNameLst>
                                          <p:attrName>style.visibility</p:attrName>
                                        </p:attrNameLst>
                                      </p:cBhvr>
                                      <p:to>
                                        <p:strVal val="visible"/>
                                      </p:to>
                                    </p:set>
                                    <p:anim calcmode="lin" valueType="num">
                                      <p:cBhvr>
                                        <p:cTn id="88" dur="500" fill="hold"/>
                                        <p:tgtEl>
                                          <p:spTgt spid="56"/>
                                        </p:tgtEl>
                                        <p:attrNameLst>
                                          <p:attrName>ppt_w</p:attrName>
                                        </p:attrNameLst>
                                      </p:cBhvr>
                                      <p:tavLst>
                                        <p:tav tm="0">
                                          <p:val>
                                            <p:fltVal val="0"/>
                                          </p:val>
                                        </p:tav>
                                        <p:tav tm="100000">
                                          <p:val>
                                            <p:strVal val="#ppt_w"/>
                                          </p:val>
                                        </p:tav>
                                      </p:tavLst>
                                    </p:anim>
                                    <p:anim calcmode="lin" valueType="num">
                                      <p:cBhvr>
                                        <p:cTn id="89" dur="500" fill="hold"/>
                                        <p:tgtEl>
                                          <p:spTgt spid="56"/>
                                        </p:tgtEl>
                                        <p:attrNameLst>
                                          <p:attrName>ppt_h</p:attrName>
                                        </p:attrNameLst>
                                      </p:cBhvr>
                                      <p:tavLst>
                                        <p:tav tm="0">
                                          <p:val>
                                            <p:fltVal val="0"/>
                                          </p:val>
                                        </p:tav>
                                        <p:tav tm="100000">
                                          <p:val>
                                            <p:strVal val="#ppt_h"/>
                                          </p:val>
                                        </p:tav>
                                      </p:tavLst>
                                    </p:anim>
                                    <p:animEffect transition="in" filter="fade">
                                      <p:cBhvr>
                                        <p:cTn id="90" dur="500"/>
                                        <p:tgtEl>
                                          <p:spTgt spid="56"/>
                                        </p:tgtEl>
                                      </p:cBhvr>
                                    </p:animEffect>
                                  </p:childTnLst>
                                </p:cTn>
                              </p:par>
                            </p:childTnLst>
                          </p:cTn>
                        </p:par>
                        <p:par>
                          <p:cTn id="91" fill="hold">
                            <p:stCondLst>
                              <p:cond delay="7000"/>
                            </p:stCondLst>
                            <p:childTnLst>
                              <p:par>
                                <p:cTn id="92" presetID="22" presetClass="entr" presetSubtype="2" fill="hold" nodeType="afterEffect">
                                  <p:stCondLst>
                                    <p:cond delay="0"/>
                                  </p:stCondLst>
                                  <p:childTnLst>
                                    <p:set>
                                      <p:cBhvr>
                                        <p:cTn id="93" dur="1" fill="hold">
                                          <p:stCondLst>
                                            <p:cond delay="0"/>
                                          </p:stCondLst>
                                        </p:cTn>
                                        <p:tgtEl>
                                          <p:spTgt spid="42"/>
                                        </p:tgtEl>
                                        <p:attrNameLst>
                                          <p:attrName>style.visibility</p:attrName>
                                        </p:attrNameLst>
                                      </p:cBhvr>
                                      <p:to>
                                        <p:strVal val="visible"/>
                                      </p:to>
                                    </p:set>
                                    <p:animEffect transition="in" filter="wipe(right)">
                                      <p:cBhvr>
                                        <p:cTn id="94" dur="500"/>
                                        <p:tgtEl>
                                          <p:spTgt spid="42"/>
                                        </p:tgtEl>
                                      </p:cBhvr>
                                    </p:animEffect>
                                  </p:childTnLst>
                                </p:cTn>
                              </p:par>
                              <p:par>
                                <p:cTn id="95" presetID="2" presetClass="entr" presetSubtype="8" accel="20000" decel="80000" fill="hold" grpId="0" nodeType="withEffect">
                                  <p:stCondLst>
                                    <p:cond delay="0"/>
                                  </p:stCondLst>
                                  <p:childTnLst>
                                    <p:set>
                                      <p:cBhvr>
                                        <p:cTn id="96" dur="1" fill="hold">
                                          <p:stCondLst>
                                            <p:cond delay="0"/>
                                          </p:stCondLst>
                                        </p:cTn>
                                        <p:tgtEl>
                                          <p:spTgt spid="43"/>
                                        </p:tgtEl>
                                        <p:attrNameLst>
                                          <p:attrName>style.visibility</p:attrName>
                                        </p:attrNameLst>
                                      </p:cBhvr>
                                      <p:to>
                                        <p:strVal val="visible"/>
                                      </p:to>
                                    </p:set>
                                    <p:anim calcmode="lin" valueType="num">
                                      <p:cBhvr additive="base">
                                        <p:cTn id="97" dur="500" fill="hold"/>
                                        <p:tgtEl>
                                          <p:spTgt spid="43"/>
                                        </p:tgtEl>
                                        <p:attrNameLst>
                                          <p:attrName>ppt_x</p:attrName>
                                        </p:attrNameLst>
                                      </p:cBhvr>
                                      <p:tavLst>
                                        <p:tav tm="0">
                                          <p:val>
                                            <p:strVal val="0-#ppt_w/2"/>
                                          </p:val>
                                        </p:tav>
                                        <p:tav tm="100000">
                                          <p:val>
                                            <p:strVal val="#ppt_x"/>
                                          </p:val>
                                        </p:tav>
                                      </p:tavLst>
                                    </p:anim>
                                    <p:anim calcmode="lin" valueType="num">
                                      <p:cBhvr additive="base">
                                        <p:cTn id="98"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8" grpId="0"/>
      <p:bldP spid="43" grpId="0"/>
      <p:bldP spid="48" grpId="0"/>
      <p:bldP spid="53"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p:cNvGrpSpPr/>
          <p:nvPr/>
        </p:nvGrpSpPr>
        <p:grpSpPr>
          <a:xfrm>
            <a:off x="3526472" y="1744368"/>
            <a:ext cx="3797254" cy="1218762"/>
            <a:chOff x="1997075" y="2108200"/>
            <a:chExt cx="8210551" cy="2635250"/>
          </a:xfrm>
        </p:grpSpPr>
        <p:sp>
          <p:nvSpPr>
            <p:cNvPr id="7" name="Freeform 5"/>
            <p:cNvSpPr>
              <a:spLocks/>
            </p:cNvSpPr>
            <p:nvPr/>
          </p:nvSpPr>
          <p:spPr bwMode="auto">
            <a:xfrm>
              <a:off x="9186863" y="2108200"/>
              <a:ext cx="1020763" cy="2635250"/>
            </a:xfrm>
            <a:custGeom>
              <a:avLst/>
              <a:gdLst>
                <a:gd name="T0" fmla="*/ 0 w 643"/>
                <a:gd name="T1" fmla="*/ 1660 h 1660"/>
                <a:gd name="T2" fmla="*/ 0 w 643"/>
                <a:gd name="T3" fmla="*/ 0 h 1660"/>
                <a:gd name="T4" fmla="*/ 643 w 643"/>
                <a:gd name="T5" fmla="*/ 301 h 1660"/>
                <a:gd name="T6" fmla="*/ 643 w 643"/>
                <a:gd name="T7" fmla="*/ 1359 h 1660"/>
                <a:gd name="T8" fmla="*/ 0 w 643"/>
                <a:gd name="T9" fmla="*/ 1660 h 1660"/>
              </a:gdLst>
              <a:ahLst/>
              <a:cxnLst>
                <a:cxn ang="0">
                  <a:pos x="T0" y="T1"/>
                </a:cxn>
                <a:cxn ang="0">
                  <a:pos x="T2" y="T3"/>
                </a:cxn>
                <a:cxn ang="0">
                  <a:pos x="T4" y="T5"/>
                </a:cxn>
                <a:cxn ang="0">
                  <a:pos x="T6" y="T7"/>
                </a:cxn>
                <a:cxn ang="0">
                  <a:pos x="T8" y="T9"/>
                </a:cxn>
              </a:cxnLst>
              <a:rect l="0" t="0" r="r" b="b"/>
              <a:pathLst>
                <a:path w="643" h="1660">
                  <a:moveTo>
                    <a:pt x="0" y="1660"/>
                  </a:moveTo>
                  <a:lnTo>
                    <a:pt x="0" y="0"/>
                  </a:lnTo>
                  <a:lnTo>
                    <a:pt x="643" y="301"/>
                  </a:lnTo>
                  <a:lnTo>
                    <a:pt x="643" y="1359"/>
                  </a:lnTo>
                  <a:lnTo>
                    <a:pt x="0" y="166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6"/>
            <p:cNvSpPr>
              <a:spLocks/>
            </p:cNvSpPr>
            <p:nvPr/>
          </p:nvSpPr>
          <p:spPr bwMode="auto">
            <a:xfrm>
              <a:off x="2882900" y="2579688"/>
              <a:ext cx="7324725" cy="169227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7"/>
            <p:cNvSpPr>
              <a:spLocks/>
            </p:cNvSpPr>
            <p:nvPr/>
          </p:nvSpPr>
          <p:spPr bwMode="auto">
            <a:xfrm>
              <a:off x="2882900" y="2579688"/>
              <a:ext cx="7324725" cy="169227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8"/>
            <p:cNvSpPr>
              <a:spLocks/>
            </p:cNvSpPr>
            <p:nvPr/>
          </p:nvSpPr>
          <p:spPr bwMode="auto">
            <a:xfrm>
              <a:off x="2882900" y="2579688"/>
              <a:ext cx="5619750" cy="169227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9"/>
            <p:cNvSpPr>
              <a:spLocks/>
            </p:cNvSpPr>
            <p:nvPr/>
          </p:nvSpPr>
          <p:spPr bwMode="auto">
            <a:xfrm>
              <a:off x="2882900" y="2579688"/>
              <a:ext cx="5619750" cy="169227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Oval 10"/>
            <p:cNvSpPr>
              <a:spLocks noChangeArrowheads="1"/>
            </p:cNvSpPr>
            <p:nvPr/>
          </p:nvSpPr>
          <p:spPr bwMode="auto">
            <a:xfrm>
              <a:off x="1997075" y="2468563"/>
              <a:ext cx="1854200" cy="1855788"/>
            </a:xfrm>
            <a:prstGeom prst="ellipse">
              <a:avLst/>
            </a:prstGeom>
            <a:solidFill>
              <a:schemeClr val="bg1"/>
            </a:solidFill>
            <a:ln w="28575">
              <a:solidFill>
                <a:schemeClr val="accent1"/>
              </a:solid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2639586" y="2899561"/>
            <a:ext cx="3797254" cy="1218762"/>
            <a:chOff x="1997075" y="2108200"/>
            <a:chExt cx="8210551" cy="2635250"/>
          </a:xfrm>
        </p:grpSpPr>
        <p:sp>
          <p:nvSpPr>
            <p:cNvPr id="16" name="Freeform 5"/>
            <p:cNvSpPr>
              <a:spLocks/>
            </p:cNvSpPr>
            <p:nvPr/>
          </p:nvSpPr>
          <p:spPr bwMode="auto">
            <a:xfrm>
              <a:off x="9186863" y="2108200"/>
              <a:ext cx="1020763" cy="2635250"/>
            </a:xfrm>
            <a:custGeom>
              <a:avLst/>
              <a:gdLst>
                <a:gd name="T0" fmla="*/ 0 w 643"/>
                <a:gd name="T1" fmla="*/ 1660 h 1660"/>
                <a:gd name="T2" fmla="*/ 0 w 643"/>
                <a:gd name="T3" fmla="*/ 0 h 1660"/>
                <a:gd name="T4" fmla="*/ 643 w 643"/>
                <a:gd name="T5" fmla="*/ 301 h 1660"/>
                <a:gd name="T6" fmla="*/ 643 w 643"/>
                <a:gd name="T7" fmla="*/ 1359 h 1660"/>
                <a:gd name="T8" fmla="*/ 0 w 643"/>
                <a:gd name="T9" fmla="*/ 1660 h 1660"/>
              </a:gdLst>
              <a:ahLst/>
              <a:cxnLst>
                <a:cxn ang="0">
                  <a:pos x="T0" y="T1"/>
                </a:cxn>
                <a:cxn ang="0">
                  <a:pos x="T2" y="T3"/>
                </a:cxn>
                <a:cxn ang="0">
                  <a:pos x="T4" y="T5"/>
                </a:cxn>
                <a:cxn ang="0">
                  <a:pos x="T6" y="T7"/>
                </a:cxn>
                <a:cxn ang="0">
                  <a:pos x="T8" y="T9"/>
                </a:cxn>
              </a:cxnLst>
              <a:rect l="0" t="0" r="r" b="b"/>
              <a:pathLst>
                <a:path w="643" h="1660">
                  <a:moveTo>
                    <a:pt x="0" y="1660"/>
                  </a:moveTo>
                  <a:lnTo>
                    <a:pt x="0" y="0"/>
                  </a:lnTo>
                  <a:lnTo>
                    <a:pt x="643" y="301"/>
                  </a:lnTo>
                  <a:lnTo>
                    <a:pt x="643" y="1359"/>
                  </a:lnTo>
                  <a:lnTo>
                    <a:pt x="0" y="166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p:cNvSpPr>
              <a:spLocks/>
            </p:cNvSpPr>
            <p:nvPr/>
          </p:nvSpPr>
          <p:spPr bwMode="auto">
            <a:xfrm>
              <a:off x="2882900" y="2579688"/>
              <a:ext cx="7324725" cy="169227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7"/>
            <p:cNvSpPr>
              <a:spLocks/>
            </p:cNvSpPr>
            <p:nvPr/>
          </p:nvSpPr>
          <p:spPr bwMode="auto">
            <a:xfrm>
              <a:off x="2882900" y="2579688"/>
              <a:ext cx="7324725" cy="169227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8"/>
            <p:cNvSpPr>
              <a:spLocks/>
            </p:cNvSpPr>
            <p:nvPr/>
          </p:nvSpPr>
          <p:spPr bwMode="auto">
            <a:xfrm>
              <a:off x="2882900" y="2579688"/>
              <a:ext cx="5619750" cy="169227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9"/>
            <p:cNvSpPr>
              <a:spLocks/>
            </p:cNvSpPr>
            <p:nvPr/>
          </p:nvSpPr>
          <p:spPr bwMode="auto">
            <a:xfrm>
              <a:off x="2882900" y="2579688"/>
              <a:ext cx="5619750" cy="169227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Oval 10"/>
            <p:cNvSpPr>
              <a:spLocks noChangeArrowheads="1"/>
            </p:cNvSpPr>
            <p:nvPr/>
          </p:nvSpPr>
          <p:spPr bwMode="auto">
            <a:xfrm>
              <a:off x="1997075" y="2468562"/>
              <a:ext cx="1854201" cy="1855788"/>
            </a:xfrm>
            <a:prstGeom prst="ellipse">
              <a:avLst/>
            </a:prstGeom>
            <a:solidFill>
              <a:schemeClr val="bg1"/>
            </a:solidFill>
            <a:ln w="28575">
              <a:solidFill>
                <a:schemeClr val="accent2"/>
              </a:solid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1752701" y="4054754"/>
            <a:ext cx="3797254" cy="1218762"/>
            <a:chOff x="1768551" y="4667281"/>
            <a:chExt cx="4833273" cy="1551282"/>
          </a:xfrm>
        </p:grpSpPr>
        <p:sp>
          <p:nvSpPr>
            <p:cNvPr id="24" name="Freeform 5"/>
            <p:cNvSpPr>
              <a:spLocks/>
            </p:cNvSpPr>
            <p:nvPr/>
          </p:nvSpPr>
          <p:spPr bwMode="auto">
            <a:xfrm>
              <a:off x="6000935" y="4667281"/>
              <a:ext cx="600889" cy="1551282"/>
            </a:xfrm>
            <a:custGeom>
              <a:avLst/>
              <a:gdLst>
                <a:gd name="T0" fmla="*/ 0 w 643"/>
                <a:gd name="T1" fmla="*/ 1660 h 1660"/>
                <a:gd name="T2" fmla="*/ 0 w 643"/>
                <a:gd name="T3" fmla="*/ 0 h 1660"/>
                <a:gd name="T4" fmla="*/ 643 w 643"/>
                <a:gd name="T5" fmla="*/ 301 h 1660"/>
                <a:gd name="T6" fmla="*/ 643 w 643"/>
                <a:gd name="T7" fmla="*/ 1359 h 1660"/>
                <a:gd name="T8" fmla="*/ 0 w 643"/>
                <a:gd name="T9" fmla="*/ 1660 h 1660"/>
              </a:gdLst>
              <a:ahLst/>
              <a:cxnLst>
                <a:cxn ang="0">
                  <a:pos x="T0" y="T1"/>
                </a:cxn>
                <a:cxn ang="0">
                  <a:pos x="T2" y="T3"/>
                </a:cxn>
                <a:cxn ang="0">
                  <a:pos x="T4" y="T5"/>
                </a:cxn>
                <a:cxn ang="0">
                  <a:pos x="T6" y="T7"/>
                </a:cxn>
                <a:cxn ang="0">
                  <a:pos x="T8" y="T9"/>
                </a:cxn>
              </a:cxnLst>
              <a:rect l="0" t="0" r="r" b="b"/>
              <a:pathLst>
                <a:path w="643" h="1660">
                  <a:moveTo>
                    <a:pt x="0" y="1660"/>
                  </a:moveTo>
                  <a:lnTo>
                    <a:pt x="0" y="0"/>
                  </a:lnTo>
                  <a:lnTo>
                    <a:pt x="643" y="301"/>
                  </a:lnTo>
                  <a:lnTo>
                    <a:pt x="643" y="1359"/>
                  </a:lnTo>
                  <a:lnTo>
                    <a:pt x="0" y="166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6"/>
            <p:cNvSpPr>
              <a:spLocks/>
            </p:cNvSpPr>
            <p:nvPr/>
          </p:nvSpPr>
          <p:spPr bwMode="auto">
            <a:xfrm>
              <a:off x="2290006" y="4944830"/>
              <a:ext cx="4311817" cy="99618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7"/>
            <p:cNvSpPr>
              <a:spLocks/>
            </p:cNvSpPr>
            <p:nvPr/>
          </p:nvSpPr>
          <p:spPr bwMode="auto">
            <a:xfrm>
              <a:off x="2290006" y="4944830"/>
              <a:ext cx="4311817" cy="99618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8"/>
            <p:cNvSpPr>
              <a:spLocks/>
            </p:cNvSpPr>
            <p:nvPr/>
          </p:nvSpPr>
          <p:spPr bwMode="auto">
            <a:xfrm>
              <a:off x="2290006" y="4944830"/>
              <a:ext cx="3308156" cy="99618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2290006" y="4944830"/>
              <a:ext cx="3308156" cy="99618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Oval 10"/>
            <p:cNvSpPr>
              <a:spLocks noChangeArrowheads="1"/>
            </p:cNvSpPr>
            <p:nvPr/>
          </p:nvSpPr>
          <p:spPr bwMode="auto">
            <a:xfrm>
              <a:off x="1768551" y="4879414"/>
              <a:ext cx="1091505" cy="1092439"/>
            </a:xfrm>
            <a:prstGeom prst="ellipse">
              <a:avLst/>
            </a:prstGeom>
            <a:solidFill>
              <a:schemeClr val="bg1"/>
            </a:solidFill>
            <a:ln w="28575">
              <a:solidFill>
                <a:schemeClr val="accent3"/>
              </a:solid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32" name="Group 31"/>
          <p:cNvGrpSpPr/>
          <p:nvPr/>
        </p:nvGrpSpPr>
        <p:grpSpPr>
          <a:xfrm>
            <a:off x="865816" y="5209946"/>
            <a:ext cx="3797254" cy="1218762"/>
            <a:chOff x="1768551" y="4667281"/>
            <a:chExt cx="4833273" cy="1551282"/>
          </a:xfrm>
        </p:grpSpPr>
        <p:sp>
          <p:nvSpPr>
            <p:cNvPr id="33" name="Freeform 5"/>
            <p:cNvSpPr>
              <a:spLocks/>
            </p:cNvSpPr>
            <p:nvPr/>
          </p:nvSpPr>
          <p:spPr bwMode="auto">
            <a:xfrm>
              <a:off x="6000935" y="4667281"/>
              <a:ext cx="600889" cy="1551282"/>
            </a:xfrm>
            <a:custGeom>
              <a:avLst/>
              <a:gdLst>
                <a:gd name="T0" fmla="*/ 0 w 643"/>
                <a:gd name="T1" fmla="*/ 1660 h 1660"/>
                <a:gd name="T2" fmla="*/ 0 w 643"/>
                <a:gd name="T3" fmla="*/ 0 h 1660"/>
                <a:gd name="T4" fmla="*/ 643 w 643"/>
                <a:gd name="T5" fmla="*/ 301 h 1660"/>
                <a:gd name="T6" fmla="*/ 643 w 643"/>
                <a:gd name="T7" fmla="*/ 1359 h 1660"/>
                <a:gd name="T8" fmla="*/ 0 w 643"/>
                <a:gd name="T9" fmla="*/ 1660 h 1660"/>
              </a:gdLst>
              <a:ahLst/>
              <a:cxnLst>
                <a:cxn ang="0">
                  <a:pos x="T0" y="T1"/>
                </a:cxn>
                <a:cxn ang="0">
                  <a:pos x="T2" y="T3"/>
                </a:cxn>
                <a:cxn ang="0">
                  <a:pos x="T4" y="T5"/>
                </a:cxn>
                <a:cxn ang="0">
                  <a:pos x="T6" y="T7"/>
                </a:cxn>
                <a:cxn ang="0">
                  <a:pos x="T8" y="T9"/>
                </a:cxn>
              </a:cxnLst>
              <a:rect l="0" t="0" r="r" b="b"/>
              <a:pathLst>
                <a:path w="643" h="1660">
                  <a:moveTo>
                    <a:pt x="0" y="1660"/>
                  </a:moveTo>
                  <a:lnTo>
                    <a:pt x="0" y="0"/>
                  </a:lnTo>
                  <a:lnTo>
                    <a:pt x="643" y="301"/>
                  </a:lnTo>
                  <a:lnTo>
                    <a:pt x="643" y="1359"/>
                  </a:lnTo>
                  <a:lnTo>
                    <a:pt x="0" y="166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6"/>
            <p:cNvSpPr>
              <a:spLocks/>
            </p:cNvSpPr>
            <p:nvPr/>
          </p:nvSpPr>
          <p:spPr bwMode="auto">
            <a:xfrm>
              <a:off x="2290006" y="4944830"/>
              <a:ext cx="4311817" cy="99618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7"/>
            <p:cNvSpPr>
              <a:spLocks/>
            </p:cNvSpPr>
            <p:nvPr/>
          </p:nvSpPr>
          <p:spPr bwMode="auto">
            <a:xfrm>
              <a:off x="2290006" y="4944830"/>
              <a:ext cx="4311817" cy="996185"/>
            </a:xfrm>
            <a:custGeom>
              <a:avLst/>
              <a:gdLst>
                <a:gd name="T0" fmla="*/ 4614 w 4614"/>
                <a:gd name="T1" fmla="*/ 1066 h 1066"/>
                <a:gd name="T2" fmla="*/ 0 w 4614"/>
                <a:gd name="T3" fmla="*/ 1066 h 1066"/>
                <a:gd name="T4" fmla="*/ 291 w 4614"/>
                <a:gd name="T5" fmla="*/ 535 h 1066"/>
                <a:gd name="T6" fmla="*/ 0 w 4614"/>
                <a:gd name="T7" fmla="*/ 0 h 1066"/>
                <a:gd name="T8" fmla="*/ 4614 w 4614"/>
                <a:gd name="T9" fmla="*/ 0 h 1066"/>
                <a:gd name="T10" fmla="*/ 4614 w 4614"/>
                <a:gd name="T11" fmla="*/ 1066 h 1066"/>
              </a:gdLst>
              <a:ahLst/>
              <a:cxnLst>
                <a:cxn ang="0">
                  <a:pos x="T0" y="T1"/>
                </a:cxn>
                <a:cxn ang="0">
                  <a:pos x="T2" y="T3"/>
                </a:cxn>
                <a:cxn ang="0">
                  <a:pos x="T4" y="T5"/>
                </a:cxn>
                <a:cxn ang="0">
                  <a:pos x="T6" y="T7"/>
                </a:cxn>
                <a:cxn ang="0">
                  <a:pos x="T8" y="T9"/>
                </a:cxn>
                <a:cxn ang="0">
                  <a:pos x="T10" y="T11"/>
                </a:cxn>
              </a:cxnLst>
              <a:rect l="0" t="0" r="r" b="b"/>
              <a:pathLst>
                <a:path w="4614" h="1066">
                  <a:moveTo>
                    <a:pt x="4614" y="1066"/>
                  </a:moveTo>
                  <a:lnTo>
                    <a:pt x="0" y="1066"/>
                  </a:lnTo>
                  <a:lnTo>
                    <a:pt x="291" y="535"/>
                  </a:lnTo>
                  <a:lnTo>
                    <a:pt x="0" y="0"/>
                  </a:lnTo>
                  <a:lnTo>
                    <a:pt x="4614" y="0"/>
                  </a:lnTo>
                  <a:lnTo>
                    <a:pt x="4614" y="10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8"/>
            <p:cNvSpPr>
              <a:spLocks/>
            </p:cNvSpPr>
            <p:nvPr/>
          </p:nvSpPr>
          <p:spPr bwMode="auto">
            <a:xfrm>
              <a:off x="2290006" y="4944830"/>
              <a:ext cx="3308156" cy="99618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9"/>
            <p:cNvSpPr>
              <a:spLocks/>
            </p:cNvSpPr>
            <p:nvPr/>
          </p:nvSpPr>
          <p:spPr bwMode="auto">
            <a:xfrm>
              <a:off x="2290006" y="4944830"/>
              <a:ext cx="3308156" cy="996185"/>
            </a:xfrm>
            <a:custGeom>
              <a:avLst/>
              <a:gdLst>
                <a:gd name="T0" fmla="*/ 2012 w 3540"/>
                <a:gd name="T1" fmla="*/ 0 h 1066"/>
                <a:gd name="T2" fmla="*/ 0 w 3540"/>
                <a:gd name="T3" fmla="*/ 0 h 1066"/>
                <a:gd name="T4" fmla="*/ 291 w 3540"/>
                <a:gd name="T5" fmla="*/ 535 h 1066"/>
                <a:gd name="T6" fmla="*/ 0 w 3540"/>
                <a:gd name="T7" fmla="*/ 1066 h 1066"/>
                <a:gd name="T8" fmla="*/ 3540 w 3540"/>
                <a:gd name="T9" fmla="*/ 1066 h 1066"/>
                <a:gd name="T10" fmla="*/ 2012 w 3540"/>
                <a:gd name="T11" fmla="*/ 0 h 1066"/>
              </a:gdLst>
              <a:ahLst/>
              <a:cxnLst>
                <a:cxn ang="0">
                  <a:pos x="T0" y="T1"/>
                </a:cxn>
                <a:cxn ang="0">
                  <a:pos x="T2" y="T3"/>
                </a:cxn>
                <a:cxn ang="0">
                  <a:pos x="T4" y="T5"/>
                </a:cxn>
                <a:cxn ang="0">
                  <a:pos x="T6" y="T7"/>
                </a:cxn>
                <a:cxn ang="0">
                  <a:pos x="T8" y="T9"/>
                </a:cxn>
                <a:cxn ang="0">
                  <a:pos x="T10" y="T11"/>
                </a:cxn>
              </a:cxnLst>
              <a:rect l="0" t="0" r="r" b="b"/>
              <a:pathLst>
                <a:path w="3540" h="1066">
                  <a:moveTo>
                    <a:pt x="2012" y="0"/>
                  </a:moveTo>
                  <a:lnTo>
                    <a:pt x="0" y="0"/>
                  </a:lnTo>
                  <a:lnTo>
                    <a:pt x="291" y="535"/>
                  </a:lnTo>
                  <a:lnTo>
                    <a:pt x="0" y="1066"/>
                  </a:lnTo>
                  <a:lnTo>
                    <a:pt x="3540" y="1066"/>
                  </a:lnTo>
                  <a:lnTo>
                    <a:pt x="2012"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Oval 10"/>
            <p:cNvSpPr>
              <a:spLocks noChangeArrowheads="1"/>
            </p:cNvSpPr>
            <p:nvPr/>
          </p:nvSpPr>
          <p:spPr bwMode="auto">
            <a:xfrm>
              <a:off x="1768551" y="4879415"/>
              <a:ext cx="1091505" cy="1092440"/>
            </a:xfrm>
            <a:prstGeom prst="ellipse">
              <a:avLst/>
            </a:prstGeom>
            <a:solidFill>
              <a:schemeClr val="bg1"/>
            </a:solidFill>
            <a:ln w="28575">
              <a:solidFill>
                <a:schemeClr val="accent4"/>
              </a:solidFill>
            </a:ln>
          </p:spPr>
          <p:txBody>
            <a:bodyPr vert="horz" wrap="square" lIns="91440" tIns="45720" rIns="91440" bIns="45720" numCol="1" anchor="t" anchorCtr="0" compatLnSpc="1">
              <a:prstTxWarp prst="textNoShape">
                <a:avLst/>
              </a:prstTxWarp>
            </a:bodyPr>
            <a:lstStyle/>
            <a:p>
              <a:endParaRPr lang="en-US"/>
            </a:p>
          </p:txBody>
        </p:sp>
      </p:grpSp>
      <p:grpSp>
        <p:nvGrpSpPr>
          <p:cNvPr id="40" name="Group 39"/>
          <p:cNvGrpSpPr/>
          <p:nvPr/>
        </p:nvGrpSpPr>
        <p:grpSpPr>
          <a:xfrm>
            <a:off x="2789749" y="3194706"/>
            <a:ext cx="557213" cy="555625"/>
            <a:chOff x="1603375" y="1916113"/>
            <a:chExt cx="557213" cy="555625"/>
          </a:xfrm>
          <a:solidFill>
            <a:schemeClr val="accent2"/>
          </a:solidFill>
        </p:grpSpPr>
        <p:sp>
          <p:nvSpPr>
            <p:cNvPr id="41" name="Freeform 74"/>
            <p:cNvSpPr>
              <a:spLocks noEditPoints="1"/>
            </p:cNvSpPr>
            <p:nvPr/>
          </p:nvSpPr>
          <p:spPr bwMode="auto">
            <a:xfrm>
              <a:off x="1603375" y="1916113"/>
              <a:ext cx="557213" cy="555625"/>
            </a:xfrm>
            <a:custGeom>
              <a:avLst/>
              <a:gdLst>
                <a:gd name="T0" fmla="*/ 190 w 3510"/>
                <a:gd name="T1" fmla="*/ 3035 h 3500"/>
                <a:gd name="T2" fmla="*/ 203 w 3510"/>
                <a:gd name="T3" fmla="*/ 3200 h 3500"/>
                <a:gd name="T4" fmla="*/ 333 w 3510"/>
                <a:gd name="T5" fmla="*/ 3310 h 3500"/>
                <a:gd name="T6" fmla="*/ 497 w 3510"/>
                <a:gd name="T7" fmla="*/ 3297 h 3500"/>
                <a:gd name="T8" fmla="*/ 905 w 3510"/>
                <a:gd name="T9" fmla="*/ 2290 h 3500"/>
                <a:gd name="T10" fmla="*/ 2237 w 3510"/>
                <a:gd name="T11" fmla="*/ 180 h 3500"/>
                <a:gd name="T12" fmla="*/ 1892 w 3510"/>
                <a:gd name="T13" fmla="*/ 235 h 3500"/>
                <a:gd name="T14" fmla="*/ 1576 w 3510"/>
                <a:gd name="T15" fmla="*/ 401 h 3500"/>
                <a:gd name="T16" fmla="*/ 1319 w 3510"/>
                <a:gd name="T17" fmla="*/ 678 h 3500"/>
                <a:gd name="T18" fmla="*/ 1174 w 3510"/>
                <a:gd name="T19" fmla="*/ 1016 h 3500"/>
                <a:gd name="T20" fmla="*/ 1150 w 3510"/>
                <a:gd name="T21" fmla="*/ 1379 h 3500"/>
                <a:gd name="T22" fmla="*/ 1247 w 3510"/>
                <a:gd name="T23" fmla="*/ 1731 h 3500"/>
                <a:gd name="T24" fmla="*/ 1465 w 3510"/>
                <a:gd name="T25" fmla="*/ 2040 h 3500"/>
                <a:gd name="T26" fmla="*/ 1774 w 3510"/>
                <a:gd name="T27" fmla="*/ 2257 h 3500"/>
                <a:gd name="T28" fmla="*/ 2127 w 3510"/>
                <a:gd name="T29" fmla="*/ 2353 h 3500"/>
                <a:gd name="T30" fmla="*/ 2491 w 3510"/>
                <a:gd name="T31" fmla="*/ 2329 h 3500"/>
                <a:gd name="T32" fmla="*/ 2830 w 3510"/>
                <a:gd name="T33" fmla="*/ 2185 h 3500"/>
                <a:gd name="T34" fmla="*/ 3111 w 3510"/>
                <a:gd name="T35" fmla="*/ 1923 h 3500"/>
                <a:gd name="T36" fmla="*/ 3280 w 3510"/>
                <a:gd name="T37" fmla="*/ 1593 h 3500"/>
                <a:gd name="T38" fmla="*/ 3329 w 3510"/>
                <a:gd name="T39" fmla="*/ 1232 h 3500"/>
                <a:gd name="T40" fmla="*/ 3257 w 3510"/>
                <a:gd name="T41" fmla="*/ 876 h 3500"/>
                <a:gd name="T42" fmla="*/ 3063 w 3510"/>
                <a:gd name="T43" fmla="*/ 556 h 3500"/>
                <a:gd name="T44" fmla="*/ 2777 w 3510"/>
                <a:gd name="T45" fmla="*/ 321 h 3500"/>
                <a:gd name="T46" fmla="*/ 2446 w 3510"/>
                <a:gd name="T47" fmla="*/ 200 h 3500"/>
                <a:gd name="T48" fmla="*/ 2319 w 3510"/>
                <a:gd name="T49" fmla="*/ 2 h 3500"/>
                <a:gd name="T50" fmla="*/ 2717 w 3510"/>
                <a:gd name="T51" fmla="*/ 93 h 3500"/>
                <a:gd name="T52" fmla="*/ 3074 w 3510"/>
                <a:gd name="T53" fmla="*/ 312 h 3500"/>
                <a:gd name="T54" fmla="*/ 3344 w 3510"/>
                <a:gd name="T55" fmla="*/ 642 h 3500"/>
                <a:gd name="T56" fmla="*/ 3487 w 3510"/>
                <a:gd name="T57" fmla="*/ 1027 h 3500"/>
                <a:gd name="T58" fmla="*/ 3508 w 3510"/>
                <a:gd name="T59" fmla="*/ 1350 h 3500"/>
                <a:gd name="T60" fmla="*/ 3416 w 3510"/>
                <a:gd name="T61" fmla="*/ 1748 h 3500"/>
                <a:gd name="T62" fmla="*/ 3197 w 3510"/>
                <a:gd name="T63" fmla="*/ 2104 h 3500"/>
                <a:gd name="T64" fmla="*/ 2867 w 3510"/>
                <a:gd name="T65" fmla="*/ 2374 h 3500"/>
                <a:gd name="T66" fmla="*/ 2480 w 3510"/>
                <a:gd name="T67" fmla="*/ 2516 h 3500"/>
                <a:gd name="T68" fmla="*/ 2075 w 3510"/>
                <a:gd name="T69" fmla="*/ 2528 h 3500"/>
                <a:gd name="T70" fmla="*/ 1684 w 3510"/>
                <a:gd name="T71" fmla="*/ 2413 h 3500"/>
                <a:gd name="T72" fmla="*/ 1251 w 3510"/>
                <a:gd name="T73" fmla="*/ 2380 h 3500"/>
                <a:gd name="T74" fmla="*/ 1432 w 3510"/>
                <a:gd name="T75" fmla="*/ 2608 h 3500"/>
                <a:gd name="T76" fmla="*/ 647 w 3510"/>
                <a:gd name="T77" fmla="*/ 3414 h 3500"/>
                <a:gd name="T78" fmla="*/ 442 w 3510"/>
                <a:gd name="T79" fmla="*/ 3498 h 3500"/>
                <a:gd name="T80" fmla="*/ 229 w 3510"/>
                <a:gd name="T81" fmla="*/ 3462 h 3500"/>
                <a:gd name="T82" fmla="*/ 60 w 3510"/>
                <a:gd name="T83" fmla="*/ 3311 h 3500"/>
                <a:gd name="T84" fmla="*/ 0 w 3510"/>
                <a:gd name="T85" fmla="*/ 3102 h 3500"/>
                <a:gd name="T86" fmla="*/ 38 w 3510"/>
                <a:gd name="T87" fmla="*/ 2932 h 3500"/>
                <a:gd name="T88" fmla="*/ 857 w 3510"/>
                <a:gd name="T89" fmla="*/ 2085 h 3500"/>
                <a:gd name="T90" fmla="*/ 952 w 3510"/>
                <a:gd name="T91" fmla="*/ 2085 h 3500"/>
                <a:gd name="T92" fmla="*/ 1172 w 3510"/>
                <a:gd name="T93" fmla="*/ 1965 h 3500"/>
                <a:gd name="T94" fmla="*/ 1005 w 3510"/>
                <a:gd name="T95" fmla="*/ 1590 h 3500"/>
                <a:gd name="T96" fmla="*/ 967 w 3510"/>
                <a:gd name="T97" fmla="*/ 1187 h 3500"/>
                <a:gd name="T98" fmla="*/ 1057 w 3510"/>
                <a:gd name="T99" fmla="*/ 790 h 3500"/>
                <a:gd name="T100" fmla="*/ 1277 w 3510"/>
                <a:gd name="T101" fmla="*/ 435 h 3500"/>
                <a:gd name="T102" fmla="*/ 1608 w 3510"/>
                <a:gd name="T103" fmla="*/ 165 h 3500"/>
                <a:gd name="T104" fmla="*/ 1993 w 3510"/>
                <a:gd name="T105" fmla="*/ 23 h 35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510" h="3500">
                  <a:moveTo>
                    <a:pt x="649" y="2545"/>
                  </a:moveTo>
                  <a:lnTo>
                    <a:pt x="245" y="2947"/>
                  </a:lnTo>
                  <a:lnTo>
                    <a:pt x="221" y="2975"/>
                  </a:lnTo>
                  <a:lnTo>
                    <a:pt x="203" y="3005"/>
                  </a:lnTo>
                  <a:lnTo>
                    <a:pt x="190" y="3035"/>
                  </a:lnTo>
                  <a:lnTo>
                    <a:pt x="183" y="3068"/>
                  </a:lnTo>
                  <a:lnTo>
                    <a:pt x="181" y="3102"/>
                  </a:lnTo>
                  <a:lnTo>
                    <a:pt x="183" y="3135"/>
                  </a:lnTo>
                  <a:lnTo>
                    <a:pt x="190" y="3168"/>
                  </a:lnTo>
                  <a:lnTo>
                    <a:pt x="203" y="3200"/>
                  </a:lnTo>
                  <a:lnTo>
                    <a:pt x="221" y="3230"/>
                  </a:lnTo>
                  <a:lnTo>
                    <a:pt x="245" y="3256"/>
                  </a:lnTo>
                  <a:lnTo>
                    <a:pt x="271" y="3279"/>
                  </a:lnTo>
                  <a:lnTo>
                    <a:pt x="301" y="3297"/>
                  </a:lnTo>
                  <a:lnTo>
                    <a:pt x="333" y="3310"/>
                  </a:lnTo>
                  <a:lnTo>
                    <a:pt x="366" y="3318"/>
                  </a:lnTo>
                  <a:lnTo>
                    <a:pt x="399" y="3320"/>
                  </a:lnTo>
                  <a:lnTo>
                    <a:pt x="433" y="3318"/>
                  </a:lnTo>
                  <a:lnTo>
                    <a:pt x="466" y="3310"/>
                  </a:lnTo>
                  <a:lnTo>
                    <a:pt x="497" y="3297"/>
                  </a:lnTo>
                  <a:lnTo>
                    <a:pt x="527" y="3279"/>
                  </a:lnTo>
                  <a:lnTo>
                    <a:pt x="553" y="3256"/>
                  </a:lnTo>
                  <a:lnTo>
                    <a:pt x="957" y="2853"/>
                  </a:lnTo>
                  <a:lnTo>
                    <a:pt x="649" y="2545"/>
                  </a:lnTo>
                  <a:close/>
                  <a:moveTo>
                    <a:pt x="905" y="2290"/>
                  </a:moveTo>
                  <a:lnTo>
                    <a:pt x="776" y="2417"/>
                  </a:lnTo>
                  <a:lnTo>
                    <a:pt x="1086" y="2726"/>
                  </a:lnTo>
                  <a:lnTo>
                    <a:pt x="1214" y="2597"/>
                  </a:lnTo>
                  <a:lnTo>
                    <a:pt x="905" y="2290"/>
                  </a:lnTo>
                  <a:close/>
                  <a:moveTo>
                    <a:pt x="2237" y="180"/>
                  </a:moveTo>
                  <a:lnTo>
                    <a:pt x="2167" y="182"/>
                  </a:lnTo>
                  <a:lnTo>
                    <a:pt x="2097" y="189"/>
                  </a:lnTo>
                  <a:lnTo>
                    <a:pt x="2028" y="200"/>
                  </a:lnTo>
                  <a:lnTo>
                    <a:pt x="1959" y="215"/>
                  </a:lnTo>
                  <a:lnTo>
                    <a:pt x="1892" y="235"/>
                  </a:lnTo>
                  <a:lnTo>
                    <a:pt x="1825" y="260"/>
                  </a:lnTo>
                  <a:lnTo>
                    <a:pt x="1760" y="288"/>
                  </a:lnTo>
                  <a:lnTo>
                    <a:pt x="1698" y="321"/>
                  </a:lnTo>
                  <a:lnTo>
                    <a:pt x="1636" y="360"/>
                  </a:lnTo>
                  <a:lnTo>
                    <a:pt x="1576" y="401"/>
                  </a:lnTo>
                  <a:lnTo>
                    <a:pt x="1519" y="448"/>
                  </a:lnTo>
                  <a:lnTo>
                    <a:pt x="1465" y="498"/>
                  </a:lnTo>
                  <a:lnTo>
                    <a:pt x="1411" y="556"/>
                  </a:lnTo>
                  <a:lnTo>
                    <a:pt x="1363" y="615"/>
                  </a:lnTo>
                  <a:lnTo>
                    <a:pt x="1319" y="678"/>
                  </a:lnTo>
                  <a:lnTo>
                    <a:pt x="1281" y="741"/>
                  </a:lnTo>
                  <a:lnTo>
                    <a:pt x="1247" y="808"/>
                  </a:lnTo>
                  <a:lnTo>
                    <a:pt x="1218" y="876"/>
                  </a:lnTo>
                  <a:lnTo>
                    <a:pt x="1193" y="946"/>
                  </a:lnTo>
                  <a:lnTo>
                    <a:pt x="1174" y="1016"/>
                  </a:lnTo>
                  <a:lnTo>
                    <a:pt x="1159" y="1088"/>
                  </a:lnTo>
                  <a:lnTo>
                    <a:pt x="1150" y="1160"/>
                  </a:lnTo>
                  <a:lnTo>
                    <a:pt x="1146" y="1232"/>
                  </a:lnTo>
                  <a:lnTo>
                    <a:pt x="1146" y="1306"/>
                  </a:lnTo>
                  <a:lnTo>
                    <a:pt x="1150" y="1379"/>
                  </a:lnTo>
                  <a:lnTo>
                    <a:pt x="1159" y="1451"/>
                  </a:lnTo>
                  <a:lnTo>
                    <a:pt x="1174" y="1522"/>
                  </a:lnTo>
                  <a:lnTo>
                    <a:pt x="1193" y="1593"/>
                  </a:lnTo>
                  <a:lnTo>
                    <a:pt x="1218" y="1662"/>
                  </a:lnTo>
                  <a:lnTo>
                    <a:pt x="1247" y="1731"/>
                  </a:lnTo>
                  <a:lnTo>
                    <a:pt x="1281" y="1797"/>
                  </a:lnTo>
                  <a:lnTo>
                    <a:pt x="1319" y="1861"/>
                  </a:lnTo>
                  <a:lnTo>
                    <a:pt x="1363" y="1923"/>
                  </a:lnTo>
                  <a:lnTo>
                    <a:pt x="1411" y="1983"/>
                  </a:lnTo>
                  <a:lnTo>
                    <a:pt x="1465" y="2040"/>
                  </a:lnTo>
                  <a:lnTo>
                    <a:pt x="1521" y="2093"/>
                  </a:lnTo>
                  <a:lnTo>
                    <a:pt x="1582" y="2141"/>
                  </a:lnTo>
                  <a:lnTo>
                    <a:pt x="1643" y="2185"/>
                  </a:lnTo>
                  <a:lnTo>
                    <a:pt x="1708" y="2223"/>
                  </a:lnTo>
                  <a:lnTo>
                    <a:pt x="1774" y="2257"/>
                  </a:lnTo>
                  <a:lnTo>
                    <a:pt x="1843" y="2286"/>
                  </a:lnTo>
                  <a:lnTo>
                    <a:pt x="1912" y="2310"/>
                  </a:lnTo>
                  <a:lnTo>
                    <a:pt x="1984" y="2329"/>
                  </a:lnTo>
                  <a:lnTo>
                    <a:pt x="2055" y="2344"/>
                  </a:lnTo>
                  <a:lnTo>
                    <a:pt x="2127" y="2353"/>
                  </a:lnTo>
                  <a:lnTo>
                    <a:pt x="2201" y="2358"/>
                  </a:lnTo>
                  <a:lnTo>
                    <a:pt x="2274" y="2358"/>
                  </a:lnTo>
                  <a:lnTo>
                    <a:pt x="2346" y="2353"/>
                  </a:lnTo>
                  <a:lnTo>
                    <a:pt x="2419" y="2344"/>
                  </a:lnTo>
                  <a:lnTo>
                    <a:pt x="2491" y="2329"/>
                  </a:lnTo>
                  <a:lnTo>
                    <a:pt x="2561" y="2310"/>
                  </a:lnTo>
                  <a:lnTo>
                    <a:pt x="2631" y="2286"/>
                  </a:lnTo>
                  <a:lnTo>
                    <a:pt x="2700" y="2257"/>
                  </a:lnTo>
                  <a:lnTo>
                    <a:pt x="2767" y="2223"/>
                  </a:lnTo>
                  <a:lnTo>
                    <a:pt x="2830" y="2185"/>
                  </a:lnTo>
                  <a:lnTo>
                    <a:pt x="2893" y="2141"/>
                  </a:lnTo>
                  <a:lnTo>
                    <a:pt x="2953" y="2093"/>
                  </a:lnTo>
                  <a:lnTo>
                    <a:pt x="3010" y="2040"/>
                  </a:lnTo>
                  <a:lnTo>
                    <a:pt x="3063" y="1983"/>
                  </a:lnTo>
                  <a:lnTo>
                    <a:pt x="3111" y="1923"/>
                  </a:lnTo>
                  <a:lnTo>
                    <a:pt x="3155" y="1861"/>
                  </a:lnTo>
                  <a:lnTo>
                    <a:pt x="3193" y="1797"/>
                  </a:lnTo>
                  <a:lnTo>
                    <a:pt x="3227" y="1731"/>
                  </a:lnTo>
                  <a:lnTo>
                    <a:pt x="3257" y="1662"/>
                  </a:lnTo>
                  <a:lnTo>
                    <a:pt x="3280" y="1593"/>
                  </a:lnTo>
                  <a:lnTo>
                    <a:pt x="3299" y="1522"/>
                  </a:lnTo>
                  <a:lnTo>
                    <a:pt x="3314" y="1451"/>
                  </a:lnTo>
                  <a:lnTo>
                    <a:pt x="3324" y="1379"/>
                  </a:lnTo>
                  <a:lnTo>
                    <a:pt x="3329" y="1306"/>
                  </a:lnTo>
                  <a:lnTo>
                    <a:pt x="3329" y="1232"/>
                  </a:lnTo>
                  <a:lnTo>
                    <a:pt x="3324" y="1160"/>
                  </a:lnTo>
                  <a:lnTo>
                    <a:pt x="3314" y="1088"/>
                  </a:lnTo>
                  <a:lnTo>
                    <a:pt x="3299" y="1016"/>
                  </a:lnTo>
                  <a:lnTo>
                    <a:pt x="3280" y="946"/>
                  </a:lnTo>
                  <a:lnTo>
                    <a:pt x="3257" y="876"/>
                  </a:lnTo>
                  <a:lnTo>
                    <a:pt x="3227" y="808"/>
                  </a:lnTo>
                  <a:lnTo>
                    <a:pt x="3193" y="741"/>
                  </a:lnTo>
                  <a:lnTo>
                    <a:pt x="3155" y="678"/>
                  </a:lnTo>
                  <a:lnTo>
                    <a:pt x="3111" y="615"/>
                  </a:lnTo>
                  <a:lnTo>
                    <a:pt x="3063" y="556"/>
                  </a:lnTo>
                  <a:lnTo>
                    <a:pt x="3010" y="498"/>
                  </a:lnTo>
                  <a:lnTo>
                    <a:pt x="2955" y="448"/>
                  </a:lnTo>
                  <a:lnTo>
                    <a:pt x="2898" y="401"/>
                  </a:lnTo>
                  <a:lnTo>
                    <a:pt x="2839" y="360"/>
                  </a:lnTo>
                  <a:lnTo>
                    <a:pt x="2777" y="321"/>
                  </a:lnTo>
                  <a:lnTo>
                    <a:pt x="2713" y="288"/>
                  </a:lnTo>
                  <a:lnTo>
                    <a:pt x="2648" y="260"/>
                  </a:lnTo>
                  <a:lnTo>
                    <a:pt x="2583" y="235"/>
                  </a:lnTo>
                  <a:lnTo>
                    <a:pt x="2514" y="215"/>
                  </a:lnTo>
                  <a:lnTo>
                    <a:pt x="2446" y="200"/>
                  </a:lnTo>
                  <a:lnTo>
                    <a:pt x="2376" y="189"/>
                  </a:lnTo>
                  <a:lnTo>
                    <a:pt x="2307" y="182"/>
                  </a:lnTo>
                  <a:lnTo>
                    <a:pt x="2237" y="180"/>
                  </a:lnTo>
                  <a:close/>
                  <a:moveTo>
                    <a:pt x="2237" y="0"/>
                  </a:moveTo>
                  <a:lnTo>
                    <a:pt x="2319" y="2"/>
                  </a:lnTo>
                  <a:lnTo>
                    <a:pt x="2400" y="11"/>
                  </a:lnTo>
                  <a:lnTo>
                    <a:pt x="2480" y="23"/>
                  </a:lnTo>
                  <a:lnTo>
                    <a:pt x="2560" y="41"/>
                  </a:lnTo>
                  <a:lnTo>
                    <a:pt x="2639" y="65"/>
                  </a:lnTo>
                  <a:lnTo>
                    <a:pt x="2717" y="93"/>
                  </a:lnTo>
                  <a:lnTo>
                    <a:pt x="2792" y="126"/>
                  </a:lnTo>
                  <a:lnTo>
                    <a:pt x="2867" y="165"/>
                  </a:lnTo>
                  <a:lnTo>
                    <a:pt x="2938" y="209"/>
                  </a:lnTo>
                  <a:lnTo>
                    <a:pt x="3007" y="258"/>
                  </a:lnTo>
                  <a:lnTo>
                    <a:pt x="3074" y="312"/>
                  </a:lnTo>
                  <a:lnTo>
                    <a:pt x="3138" y="371"/>
                  </a:lnTo>
                  <a:lnTo>
                    <a:pt x="3197" y="435"/>
                  </a:lnTo>
                  <a:lnTo>
                    <a:pt x="3252" y="502"/>
                  </a:lnTo>
                  <a:lnTo>
                    <a:pt x="3300" y="571"/>
                  </a:lnTo>
                  <a:lnTo>
                    <a:pt x="3344" y="642"/>
                  </a:lnTo>
                  <a:lnTo>
                    <a:pt x="3383" y="716"/>
                  </a:lnTo>
                  <a:lnTo>
                    <a:pt x="3416" y="791"/>
                  </a:lnTo>
                  <a:lnTo>
                    <a:pt x="3445" y="869"/>
                  </a:lnTo>
                  <a:lnTo>
                    <a:pt x="3469" y="947"/>
                  </a:lnTo>
                  <a:lnTo>
                    <a:pt x="3487" y="1027"/>
                  </a:lnTo>
                  <a:lnTo>
                    <a:pt x="3499" y="1107"/>
                  </a:lnTo>
                  <a:lnTo>
                    <a:pt x="3508" y="1188"/>
                  </a:lnTo>
                  <a:lnTo>
                    <a:pt x="3510" y="1270"/>
                  </a:lnTo>
                  <a:lnTo>
                    <a:pt x="3510" y="1270"/>
                  </a:lnTo>
                  <a:lnTo>
                    <a:pt x="3508" y="1350"/>
                  </a:lnTo>
                  <a:lnTo>
                    <a:pt x="3499" y="1432"/>
                  </a:lnTo>
                  <a:lnTo>
                    <a:pt x="3487" y="1512"/>
                  </a:lnTo>
                  <a:lnTo>
                    <a:pt x="3469" y="1592"/>
                  </a:lnTo>
                  <a:lnTo>
                    <a:pt x="3445" y="1670"/>
                  </a:lnTo>
                  <a:lnTo>
                    <a:pt x="3416" y="1748"/>
                  </a:lnTo>
                  <a:lnTo>
                    <a:pt x="3383" y="1823"/>
                  </a:lnTo>
                  <a:lnTo>
                    <a:pt x="3344" y="1896"/>
                  </a:lnTo>
                  <a:lnTo>
                    <a:pt x="3300" y="1968"/>
                  </a:lnTo>
                  <a:lnTo>
                    <a:pt x="3252" y="2037"/>
                  </a:lnTo>
                  <a:lnTo>
                    <a:pt x="3197" y="2104"/>
                  </a:lnTo>
                  <a:lnTo>
                    <a:pt x="3138" y="2167"/>
                  </a:lnTo>
                  <a:lnTo>
                    <a:pt x="3074" y="2226"/>
                  </a:lnTo>
                  <a:lnTo>
                    <a:pt x="3007" y="2280"/>
                  </a:lnTo>
                  <a:lnTo>
                    <a:pt x="2938" y="2330"/>
                  </a:lnTo>
                  <a:lnTo>
                    <a:pt x="2867" y="2374"/>
                  </a:lnTo>
                  <a:lnTo>
                    <a:pt x="2792" y="2412"/>
                  </a:lnTo>
                  <a:lnTo>
                    <a:pt x="2717" y="2446"/>
                  </a:lnTo>
                  <a:lnTo>
                    <a:pt x="2639" y="2474"/>
                  </a:lnTo>
                  <a:lnTo>
                    <a:pt x="2560" y="2498"/>
                  </a:lnTo>
                  <a:lnTo>
                    <a:pt x="2480" y="2516"/>
                  </a:lnTo>
                  <a:lnTo>
                    <a:pt x="2400" y="2528"/>
                  </a:lnTo>
                  <a:lnTo>
                    <a:pt x="2319" y="2536"/>
                  </a:lnTo>
                  <a:lnTo>
                    <a:pt x="2237" y="2539"/>
                  </a:lnTo>
                  <a:lnTo>
                    <a:pt x="2156" y="2536"/>
                  </a:lnTo>
                  <a:lnTo>
                    <a:pt x="2075" y="2528"/>
                  </a:lnTo>
                  <a:lnTo>
                    <a:pt x="1994" y="2516"/>
                  </a:lnTo>
                  <a:lnTo>
                    <a:pt x="1915" y="2498"/>
                  </a:lnTo>
                  <a:lnTo>
                    <a:pt x="1837" y="2474"/>
                  </a:lnTo>
                  <a:lnTo>
                    <a:pt x="1759" y="2447"/>
                  </a:lnTo>
                  <a:lnTo>
                    <a:pt x="1684" y="2413"/>
                  </a:lnTo>
                  <a:lnTo>
                    <a:pt x="1610" y="2375"/>
                  </a:lnTo>
                  <a:lnTo>
                    <a:pt x="1538" y="2331"/>
                  </a:lnTo>
                  <a:lnTo>
                    <a:pt x="1469" y="2282"/>
                  </a:lnTo>
                  <a:lnTo>
                    <a:pt x="1403" y="2228"/>
                  </a:lnTo>
                  <a:lnTo>
                    <a:pt x="1251" y="2380"/>
                  </a:lnTo>
                  <a:lnTo>
                    <a:pt x="1405" y="2534"/>
                  </a:lnTo>
                  <a:lnTo>
                    <a:pt x="1419" y="2551"/>
                  </a:lnTo>
                  <a:lnTo>
                    <a:pt x="1427" y="2569"/>
                  </a:lnTo>
                  <a:lnTo>
                    <a:pt x="1432" y="2588"/>
                  </a:lnTo>
                  <a:lnTo>
                    <a:pt x="1432" y="2608"/>
                  </a:lnTo>
                  <a:lnTo>
                    <a:pt x="1427" y="2627"/>
                  </a:lnTo>
                  <a:lnTo>
                    <a:pt x="1419" y="2645"/>
                  </a:lnTo>
                  <a:lnTo>
                    <a:pt x="1405" y="2661"/>
                  </a:lnTo>
                  <a:lnTo>
                    <a:pt x="682" y="3383"/>
                  </a:lnTo>
                  <a:lnTo>
                    <a:pt x="647" y="3414"/>
                  </a:lnTo>
                  <a:lnTo>
                    <a:pt x="609" y="3441"/>
                  </a:lnTo>
                  <a:lnTo>
                    <a:pt x="570" y="3462"/>
                  </a:lnTo>
                  <a:lnTo>
                    <a:pt x="529" y="3479"/>
                  </a:lnTo>
                  <a:lnTo>
                    <a:pt x="486" y="3490"/>
                  </a:lnTo>
                  <a:lnTo>
                    <a:pt x="442" y="3498"/>
                  </a:lnTo>
                  <a:lnTo>
                    <a:pt x="399" y="3500"/>
                  </a:lnTo>
                  <a:lnTo>
                    <a:pt x="355" y="3498"/>
                  </a:lnTo>
                  <a:lnTo>
                    <a:pt x="312" y="3490"/>
                  </a:lnTo>
                  <a:lnTo>
                    <a:pt x="269" y="3479"/>
                  </a:lnTo>
                  <a:lnTo>
                    <a:pt x="229" y="3462"/>
                  </a:lnTo>
                  <a:lnTo>
                    <a:pt x="189" y="3441"/>
                  </a:lnTo>
                  <a:lnTo>
                    <a:pt x="151" y="3414"/>
                  </a:lnTo>
                  <a:lnTo>
                    <a:pt x="117" y="3383"/>
                  </a:lnTo>
                  <a:lnTo>
                    <a:pt x="86" y="3349"/>
                  </a:lnTo>
                  <a:lnTo>
                    <a:pt x="60" y="3311"/>
                  </a:lnTo>
                  <a:lnTo>
                    <a:pt x="38" y="3272"/>
                  </a:lnTo>
                  <a:lnTo>
                    <a:pt x="21" y="3232"/>
                  </a:lnTo>
                  <a:lnTo>
                    <a:pt x="10" y="3189"/>
                  </a:lnTo>
                  <a:lnTo>
                    <a:pt x="2" y="3146"/>
                  </a:lnTo>
                  <a:lnTo>
                    <a:pt x="0" y="3102"/>
                  </a:lnTo>
                  <a:lnTo>
                    <a:pt x="0" y="3102"/>
                  </a:lnTo>
                  <a:lnTo>
                    <a:pt x="2" y="3059"/>
                  </a:lnTo>
                  <a:lnTo>
                    <a:pt x="10" y="3015"/>
                  </a:lnTo>
                  <a:lnTo>
                    <a:pt x="21" y="2973"/>
                  </a:lnTo>
                  <a:lnTo>
                    <a:pt x="38" y="2932"/>
                  </a:lnTo>
                  <a:lnTo>
                    <a:pt x="60" y="2892"/>
                  </a:lnTo>
                  <a:lnTo>
                    <a:pt x="86" y="2855"/>
                  </a:lnTo>
                  <a:lnTo>
                    <a:pt x="117" y="2820"/>
                  </a:lnTo>
                  <a:lnTo>
                    <a:pt x="841" y="2099"/>
                  </a:lnTo>
                  <a:lnTo>
                    <a:pt x="857" y="2085"/>
                  </a:lnTo>
                  <a:lnTo>
                    <a:pt x="875" y="2077"/>
                  </a:lnTo>
                  <a:lnTo>
                    <a:pt x="895" y="2072"/>
                  </a:lnTo>
                  <a:lnTo>
                    <a:pt x="915" y="2072"/>
                  </a:lnTo>
                  <a:lnTo>
                    <a:pt x="934" y="2077"/>
                  </a:lnTo>
                  <a:lnTo>
                    <a:pt x="952" y="2085"/>
                  </a:lnTo>
                  <a:lnTo>
                    <a:pt x="969" y="2099"/>
                  </a:lnTo>
                  <a:lnTo>
                    <a:pt x="1123" y="2253"/>
                  </a:lnTo>
                  <a:lnTo>
                    <a:pt x="1275" y="2101"/>
                  </a:lnTo>
                  <a:lnTo>
                    <a:pt x="1221" y="2035"/>
                  </a:lnTo>
                  <a:lnTo>
                    <a:pt x="1172" y="1965"/>
                  </a:lnTo>
                  <a:lnTo>
                    <a:pt x="1129" y="1894"/>
                  </a:lnTo>
                  <a:lnTo>
                    <a:pt x="1090" y="1821"/>
                  </a:lnTo>
                  <a:lnTo>
                    <a:pt x="1056" y="1745"/>
                  </a:lnTo>
                  <a:lnTo>
                    <a:pt x="1029" y="1668"/>
                  </a:lnTo>
                  <a:lnTo>
                    <a:pt x="1005" y="1590"/>
                  </a:lnTo>
                  <a:lnTo>
                    <a:pt x="987" y="1510"/>
                  </a:lnTo>
                  <a:lnTo>
                    <a:pt x="974" y="1430"/>
                  </a:lnTo>
                  <a:lnTo>
                    <a:pt x="967" y="1349"/>
                  </a:lnTo>
                  <a:lnTo>
                    <a:pt x="964" y="1267"/>
                  </a:lnTo>
                  <a:lnTo>
                    <a:pt x="967" y="1187"/>
                  </a:lnTo>
                  <a:lnTo>
                    <a:pt x="974" y="1106"/>
                  </a:lnTo>
                  <a:lnTo>
                    <a:pt x="988" y="1026"/>
                  </a:lnTo>
                  <a:lnTo>
                    <a:pt x="1006" y="946"/>
                  </a:lnTo>
                  <a:lnTo>
                    <a:pt x="1030" y="868"/>
                  </a:lnTo>
                  <a:lnTo>
                    <a:pt x="1057" y="790"/>
                  </a:lnTo>
                  <a:lnTo>
                    <a:pt x="1091" y="715"/>
                  </a:lnTo>
                  <a:lnTo>
                    <a:pt x="1130" y="642"/>
                  </a:lnTo>
                  <a:lnTo>
                    <a:pt x="1174" y="570"/>
                  </a:lnTo>
                  <a:lnTo>
                    <a:pt x="1223" y="501"/>
                  </a:lnTo>
                  <a:lnTo>
                    <a:pt x="1277" y="435"/>
                  </a:lnTo>
                  <a:lnTo>
                    <a:pt x="1337" y="371"/>
                  </a:lnTo>
                  <a:lnTo>
                    <a:pt x="1400" y="312"/>
                  </a:lnTo>
                  <a:lnTo>
                    <a:pt x="1467" y="258"/>
                  </a:lnTo>
                  <a:lnTo>
                    <a:pt x="1536" y="209"/>
                  </a:lnTo>
                  <a:lnTo>
                    <a:pt x="1608" y="165"/>
                  </a:lnTo>
                  <a:lnTo>
                    <a:pt x="1682" y="126"/>
                  </a:lnTo>
                  <a:lnTo>
                    <a:pt x="1757" y="93"/>
                  </a:lnTo>
                  <a:lnTo>
                    <a:pt x="1835" y="65"/>
                  </a:lnTo>
                  <a:lnTo>
                    <a:pt x="1913" y="41"/>
                  </a:lnTo>
                  <a:lnTo>
                    <a:pt x="1993" y="23"/>
                  </a:lnTo>
                  <a:lnTo>
                    <a:pt x="2074" y="11"/>
                  </a:lnTo>
                  <a:lnTo>
                    <a:pt x="2156" y="2"/>
                  </a:lnTo>
                  <a:lnTo>
                    <a:pt x="22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75"/>
            <p:cNvSpPr>
              <a:spLocks noEditPoints="1"/>
            </p:cNvSpPr>
            <p:nvPr/>
          </p:nvSpPr>
          <p:spPr bwMode="auto">
            <a:xfrm>
              <a:off x="1819275" y="1978026"/>
              <a:ext cx="279400" cy="279400"/>
            </a:xfrm>
            <a:custGeom>
              <a:avLst/>
              <a:gdLst>
                <a:gd name="T0" fmla="*/ 760 w 1765"/>
                <a:gd name="T1" fmla="*/ 191 h 1760"/>
                <a:gd name="T2" fmla="*/ 586 w 1765"/>
                <a:gd name="T3" fmla="*/ 246 h 1760"/>
                <a:gd name="T4" fmla="*/ 432 w 1765"/>
                <a:gd name="T5" fmla="*/ 344 h 1760"/>
                <a:gd name="T6" fmla="*/ 306 w 1765"/>
                <a:gd name="T7" fmla="*/ 480 h 1760"/>
                <a:gd name="T8" fmla="*/ 222 w 1765"/>
                <a:gd name="T9" fmla="*/ 641 h 1760"/>
                <a:gd name="T10" fmla="*/ 183 w 1765"/>
                <a:gd name="T11" fmla="*/ 819 h 1760"/>
                <a:gd name="T12" fmla="*/ 192 w 1765"/>
                <a:gd name="T13" fmla="*/ 1003 h 1760"/>
                <a:gd name="T14" fmla="*/ 246 w 1765"/>
                <a:gd name="T15" fmla="*/ 1175 h 1760"/>
                <a:gd name="T16" fmla="*/ 344 w 1765"/>
                <a:gd name="T17" fmla="*/ 1329 h 1760"/>
                <a:gd name="T18" fmla="*/ 481 w 1765"/>
                <a:gd name="T19" fmla="*/ 1454 h 1760"/>
                <a:gd name="T20" fmla="*/ 641 w 1765"/>
                <a:gd name="T21" fmla="*/ 1538 h 1760"/>
                <a:gd name="T22" fmla="*/ 820 w 1765"/>
                <a:gd name="T23" fmla="*/ 1577 h 1760"/>
                <a:gd name="T24" fmla="*/ 1005 w 1765"/>
                <a:gd name="T25" fmla="*/ 1569 h 1760"/>
                <a:gd name="T26" fmla="*/ 1179 w 1765"/>
                <a:gd name="T27" fmla="*/ 1515 h 1760"/>
                <a:gd name="T28" fmla="*/ 1333 w 1765"/>
                <a:gd name="T29" fmla="*/ 1417 h 1760"/>
                <a:gd name="T30" fmla="*/ 1457 w 1765"/>
                <a:gd name="T31" fmla="*/ 1280 h 1760"/>
                <a:gd name="T32" fmla="*/ 1541 w 1765"/>
                <a:gd name="T33" fmla="*/ 1120 h 1760"/>
                <a:gd name="T34" fmla="*/ 1581 w 1765"/>
                <a:gd name="T35" fmla="*/ 942 h 1760"/>
                <a:gd name="T36" fmla="*/ 1573 w 1765"/>
                <a:gd name="T37" fmla="*/ 758 h 1760"/>
                <a:gd name="T38" fmla="*/ 1518 w 1765"/>
                <a:gd name="T39" fmla="*/ 585 h 1760"/>
                <a:gd name="T40" fmla="*/ 1420 w 1765"/>
                <a:gd name="T41" fmla="*/ 431 h 1760"/>
                <a:gd name="T42" fmla="*/ 1284 w 1765"/>
                <a:gd name="T43" fmla="*/ 307 h 1760"/>
                <a:gd name="T44" fmla="*/ 1122 w 1765"/>
                <a:gd name="T45" fmla="*/ 223 h 1760"/>
                <a:gd name="T46" fmla="*/ 944 w 1765"/>
                <a:gd name="T47" fmla="*/ 184 h 1760"/>
                <a:gd name="T48" fmla="*/ 952 w 1765"/>
                <a:gd name="T49" fmla="*/ 3 h 1760"/>
                <a:gd name="T50" fmla="*/ 1155 w 1765"/>
                <a:gd name="T51" fmla="*/ 44 h 1760"/>
                <a:gd name="T52" fmla="*/ 1342 w 1765"/>
                <a:gd name="T53" fmla="*/ 130 h 1760"/>
                <a:gd name="T54" fmla="*/ 1506 w 1765"/>
                <a:gd name="T55" fmla="*/ 258 h 1760"/>
                <a:gd name="T56" fmla="*/ 1635 w 1765"/>
                <a:gd name="T57" fmla="*/ 421 h 1760"/>
                <a:gd name="T58" fmla="*/ 1721 w 1765"/>
                <a:gd name="T59" fmla="*/ 608 h 1760"/>
                <a:gd name="T60" fmla="*/ 1761 w 1765"/>
                <a:gd name="T61" fmla="*/ 811 h 1760"/>
                <a:gd name="T62" fmla="*/ 1753 w 1765"/>
                <a:gd name="T63" fmla="*/ 1019 h 1760"/>
                <a:gd name="T64" fmla="*/ 1698 w 1765"/>
                <a:gd name="T65" fmla="*/ 1217 h 1760"/>
                <a:gd name="T66" fmla="*/ 1597 w 1765"/>
                <a:gd name="T67" fmla="*/ 1396 h 1760"/>
                <a:gd name="T68" fmla="*/ 1454 w 1765"/>
                <a:gd name="T69" fmla="*/ 1550 h 1760"/>
                <a:gd name="T70" fmla="*/ 1282 w 1765"/>
                <a:gd name="T71" fmla="*/ 1664 h 1760"/>
                <a:gd name="T72" fmla="*/ 1089 w 1765"/>
                <a:gd name="T73" fmla="*/ 1735 h 1760"/>
                <a:gd name="T74" fmla="*/ 882 w 1765"/>
                <a:gd name="T75" fmla="*/ 1760 h 1760"/>
                <a:gd name="T76" fmla="*/ 674 w 1765"/>
                <a:gd name="T77" fmla="*/ 1735 h 1760"/>
                <a:gd name="T78" fmla="*/ 482 w 1765"/>
                <a:gd name="T79" fmla="*/ 1664 h 1760"/>
                <a:gd name="T80" fmla="*/ 310 w 1765"/>
                <a:gd name="T81" fmla="*/ 1550 h 1760"/>
                <a:gd name="T82" fmla="*/ 167 w 1765"/>
                <a:gd name="T83" fmla="*/ 1396 h 1760"/>
                <a:gd name="T84" fmla="*/ 67 w 1765"/>
                <a:gd name="T85" fmla="*/ 1217 h 1760"/>
                <a:gd name="T86" fmla="*/ 11 w 1765"/>
                <a:gd name="T87" fmla="*/ 1019 h 1760"/>
                <a:gd name="T88" fmla="*/ 2 w 1765"/>
                <a:gd name="T89" fmla="*/ 811 h 1760"/>
                <a:gd name="T90" fmla="*/ 43 w 1765"/>
                <a:gd name="T91" fmla="*/ 608 h 1760"/>
                <a:gd name="T92" fmla="*/ 129 w 1765"/>
                <a:gd name="T93" fmla="*/ 421 h 1760"/>
                <a:gd name="T94" fmla="*/ 259 w 1765"/>
                <a:gd name="T95" fmla="*/ 258 h 1760"/>
                <a:gd name="T96" fmla="*/ 422 w 1765"/>
                <a:gd name="T97" fmla="*/ 130 h 1760"/>
                <a:gd name="T98" fmla="*/ 608 w 1765"/>
                <a:gd name="T99" fmla="*/ 44 h 1760"/>
                <a:gd name="T100" fmla="*/ 812 w 1765"/>
                <a:gd name="T101" fmla="*/ 3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65" h="1760">
                  <a:moveTo>
                    <a:pt x="882" y="181"/>
                  </a:moveTo>
                  <a:lnTo>
                    <a:pt x="820" y="184"/>
                  </a:lnTo>
                  <a:lnTo>
                    <a:pt x="760" y="191"/>
                  </a:lnTo>
                  <a:lnTo>
                    <a:pt x="700" y="205"/>
                  </a:lnTo>
                  <a:lnTo>
                    <a:pt x="641" y="223"/>
                  </a:lnTo>
                  <a:lnTo>
                    <a:pt x="586" y="246"/>
                  </a:lnTo>
                  <a:lnTo>
                    <a:pt x="532" y="274"/>
                  </a:lnTo>
                  <a:lnTo>
                    <a:pt x="481" y="307"/>
                  </a:lnTo>
                  <a:lnTo>
                    <a:pt x="432" y="344"/>
                  </a:lnTo>
                  <a:lnTo>
                    <a:pt x="386" y="385"/>
                  </a:lnTo>
                  <a:lnTo>
                    <a:pt x="344" y="431"/>
                  </a:lnTo>
                  <a:lnTo>
                    <a:pt x="306" y="480"/>
                  </a:lnTo>
                  <a:lnTo>
                    <a:pt x="273" y="532"/>
                  </a:lnTo>
                  <a:lnTo>
                    <a:pt x="246" y="585"/>
                  </a:lnTo>
                  <a:lnTo>
                    <a:pt x="222" y="641"/>
                  </a:lnTo>
                  <a:lnTo>
                    <a:pt x="204" y="698"/>
                  </a:lnTo>
                  <a:lnTo>
                    <a:pt x="192" y="758"/>
                  </a:lnTo>
                  <a:lnTo>
                    <a:pt x="183" y="819"/>
                  </a:lnTo>
                  <a:lnTo>
                    <a:pt x="181" y="881"/>
                  </a:lnTo>
                  <a:lnTo>
                    <a:pt x="183" y="942"/>
                  </a:lnTo>
                  <a:lnTo>
                    <a:pt x="192" y="1003"/>
                  </a:lnTo>
                  <a:lnTo>
                    <a:pt x="204" y="1062"/>
                  </a:lnTo>
                  <a:lnTo>
                    <a:pt x="222" y="1120"/>
                  </a:lnTo>
                  <a:lnTo>
                    <a:pt x="246" y="1175"/>
                  </a:lnTo>
                  <a:lnTo>
                    <a:pt x="273" y="1229"/>
                  </a:lnTo>
                  <a:lnTo>
                    <a:pt x="306" y="1280"/>
                  </a:lnTo>
                  <a:lnTo>
                    <a:pt x="344" y="1329"/>
                  </a:lnTo>
                  <a:lnTo>
                    <a:pt x="386" y="1375"/>
                  </a:lnTo>
                  <a:lnTo>
                    <a:pt x="432" y="1417"/>
                  </a:lnTo>
                  <a:lnTo>
                    <a:pt x="481" y="1454"/>
                  </a:lnTo>
                  <a:lnTo>
                    <a:pt x="532" y="1487"/>
                  </a:lnTo>
                  <a:lnTo>
                    <a:pt x="586" y="1515"/>
                  </a:lnTo>
                  <a:lnTo>
                    <a:pt x="641" y="1538"/>
                  </a:lnTo>
                  <a:lnTo>
                    <a:pt x="700" y="1556"/>
                  </a:lnTo>
                  <a:lnTo>
                    <a:pt x="760" y="1569"/>
                  </a:lnTo>
                  <a:lnTo>
                    <a:pt x="820" y="1577"/>
                  </a:lnTo>
                  <a:lnTo>
                    <a:pt x="882" y="1579"/>
                  </a:lnTo>
                  <a:lnTo>
                    <a:pt x="944" y="1577"/>
                  </a:lnTo>
                  <a:lnTo>
                    <a:pt x="1005" y="1569"/>
                  </a:lnTo>
                  <a:lnTo>
                    <a:pt x="1065" y="1556"/>
                  </a:lnTo>
                  <a:lnTo>
                    <a:pt x="1122" y="1538"/>
                  </a:lnTo>
                  <a:lnTo>
                    <a:pt x="1179" y="1515"/>
                  </a:lnTo>
                  <a:lnTo>
                    <a:pt x="1232" y="1487"/>
                  </a:lnTo>
                  <a:lnTo>
                    <a:pt x="1284" y="1454"/>
                  </a:lnTo>
                  <a:lnTo>
                    <a:pt x="1333" y="1417"/>
                  </a:lnTo>
                  <a:lnTo>
                    <a:pt x="1379" y="1375"/>
                  </a:lnTo>
                  <a:lnTo>
                    <a:pt x="1420" y="1329"/>
                  </a:lnTo>
                  <a:lnTo>
                    <a:pt x="1457" y="1280"/>
                  </a:lnTo>
                  <a:lnTo>
                    <a:pt x="1490" y="1229"/>
                  </a:lnTo>
                  <a:lnTo>
                    <a:pt x="1518" y="1175"/>
                  </a:lnTo>
                  <a:lnTo>
                    <a:pt x="1541" y="1120"/>
                  </a:lnTo>
                  <a:lnTo>
                    <a:pt x="1559" y="1062"/>
                  </a:lnTo>
                  <a:lnTo>
                    <a:pt x="1573" y="1003"/>
                  </a:lnTo>
                  <a:lnTo>
                    <a:pt x="1581" y="942"/>
                  </a:lnTo>
                  <a:lnTo>
                    <a:pt x="1584" y="881"/>
                  </a:lnTo>
                  <a:lnTo>
                    <a:pt x="1581" y="819"/>
                  </a:lnTo>
                  <a:lnTo>
                    <a:pt x="1573" y="758"/>
                  </a:lnTo>
                  <a:lnTo>
                    <a:pt x="1559" y="698"/>
                  </a:lnTo>
                  <a:lnTo>
                    <a:pt x="1541" y="641"/>
                  </a:lnTo>
                  <a:lnTo>
                    <a:pt x="1518" y="585"/>
                  </a:lnTo>
                  <a:lnTo>
                    <a:pt x="1490" y="532"/>
                  </a:lnTo>
                  <a:lnTo>
                    <a:pt x="1457" y="480"/>
                  </a:lnTo>
                  <a:lnTo>
                    <a:pt x="1420" y="431"/>
                  </a:lnTo>
                  <a:lnTo>
                    <a:pt x="1379" y="385"/>
                  </a:lnTo>
                  <a:lnTo>
                    <a:pt x="1333" y="344"/>
                  </a:lnTo>
                  <a:lnTo>
                    <a:pt x="1284" y="307"/>
                  </a:lnTo>
                  <a:lnTo>
                    <a:pt x="1232" y="274"/>
                  </a:lnTo>
                  <a:lnTo>
                    <a:pt x="1179" y="246"/>
                  </a:lnTo>
                  <a:lnTo>
                    <a:pt x="1122" y="223"/>
                  </a:lnTo>
                  <a:lnTo>
                    <a:pt x="1065" y="205"/>
                  </a:lnTo>
                  <a:lnTo>
                    <a:pt x="1005" y="191"/>
                  </a:lnTo>
                  <a:lnTo>
                    <a:pt x="944" y="184"/>
                  </a:lnTo>
                  <a:lnTo>
                    <a:pt x="882" y="181"/>
                  </a:lnTo>
                  <a:close/>
                  <a:moveTo>
                    <a:pt x="882" y="0"/>
                  </a:moveTo>
                  <a:lnTo>
                    <a:pt x="952" y="3"/>
                  </a:lnTo>
                  <a:lnTo>
                    <a:pt x="1021" y="12"/>
                  </a:lnTo>
                  <a:lnTo>
                    <a:pt x="1089" y="25"/>
                  </a:lnTo>
                  <a:lnTo>
                    <a:pt x="1155" y="44"/>
                  </a:lnTo>
                  <a:lnTo>
                    <a:pt x="1220" y="67"/>
                  </a:lnTo>
                  <a:lnTo>
                    <a:pt x="1282" y="96"/>
                  </a:lnTo>
                  <a:lnTo>
                    <a:pt x="1342" y="130"/>
                  </a:lnTo>
                  <a:lnTo>
                    <a:pt x="1400" y="168"/>
                  </a:lnTo>
                  <a:lnTo>
                    <a:pt x="1454" y="211"/>
                  </a:lnTo>
                  <a:lnTo>
                    <a:pt x="1506" y="258"/>
                  </a:lnTo>
                  <a:lnTo>
                    <a:pt x="1553" y="310"/>
                  </a:lnTo>
                  <a:lnTo>
                    <a:pt x="1597" y="364"/>
                  </a:lnTo>
                  <a:lnTo>
                    <a:pt x="1635" y="421"/>
                  </a:lnTo>
                  <a:lnTo>
                    <a:pt x="1669" y="482"/>
                  </a:lnTo>
                  <a:lnTo>
                    <a:pt x="1698" y="543"/>
                  </a:lnTo>
                  <a:lnTo>
                    <a:pt x="1721" y="608"/>
                  </a:lnTo>
                  <a:lnTo>
                    <a:pt x="1740" y="674"/>
                  </a:lnTo>
                  <a:lnTo>
                    <a:pt x="1753" y="742"/>
                  </a:lnTo>
                  <a:lnTo>
                    <a:pt x="1761" y="811"/>
                  </a:lnTo>
                  <a:lnTo>
                    <a:pt x="1765" y="881"/>
                  </a:lnTo>
                  <a:lnTo>
                    <a:pt x="1761" y="951"/>
                  </a:lnTo>
                  <a:lnTo>
                    <a:pt x="1753" y="1019"/>
                  </a:lnTo>
                  <a:lnTo>
                    <a:pt x="1740" y="1087"/>
                  </a:lnTo>
                  <a:lnTo>
                    <a:pt x="1721" y="1153"/>
                  </a:lnTo>
                  <a:lnTo>
                    <a:pt x="1698" y="1217"/>
                  </a:lnTo>
                  <a:lnTo>
                    <a:pt x="1669" y="1279"/>
                  </a:lnTo>
                  <a:lnTo>
                    <a:pt x="1635" y="1339"/>
                  </a:lnTo>
                  <a:lnTo>
                    <a:pt x="1597" y="1396"/>
                  </a:lnTo>
                  <a:lnTo>
                    <a:pt x="1553" y="1451"/>
                  </a:lnTo>
                  <a:lnTo>
                    <a:pt x="1506" y="1502"/>
                  </a:lnTo>
                  <a:lnTo>
                    <a:pt x="1454" y="1550"/>
                  </a:lnTo>
                  <a:lnTo>
                    <a:pt x="1400" y="1593"/>
                  </a:lnTo>
                  <a:lnTo>
                    <a:pt x="1342" y="1631"/>
                  </a:lnTo>
                  <a:lnTo>
                    <a:pt x="1282" y="1664"/>
                  </a:lnTo>
                  <a:lnTo>
                    <a:pt x="1220" y="1693"/>
                  </a:lnTo>
                  <a:lnTo>
                    <a:pt x="1155" y="1717"/>
                  </a:lnTo>
                  <a:lnTo>
                    <a:pt x="1089" y="1735"/>
                  </a:lnTo>
                  <a:lnTo>
                    <a:pt x="1021" y="1749"/>
                  </a:lnTo>
                  <a:lnTo>
                    <a:pt x="952" y="1758"/>
                  </a:lnTo>
                  <a:lnTo>
                    <a:pt x="882" y="1760"/>
                  </a:lnTo>
                  <a:lnTo>
                    <a:pt x="812" y="1758"/>
                  </a:lnTo>
                  <a:lnTo>
                    <a:pt x="742" y="1749"/>
                  </a:lnTo>
                  <a:lnTo>
                    <a:pt x="674" y="1735"/>
                  </a:lnTo>
                  <a:lnTo>
                    <a:pt x="608" y="1717"/>
                  </a:lnTo>
                  <a:lnTo>
                    <a:pt x="545" y="1693"/>
                  </a:lnTo>
                  <a:lnTo>
                    <a:pt x="482" y="1664"/>
                  </a:lnTo>
                  <a:lnTo>
                    <a:pt x="422" y="1631"/>
                  </a:lnTo>
                  <a:lnTo>
                    <a:pt x="365" y="1593"/>
                  </a:lnTo>
                  <a:lnTo>
                    <a:pt x="310" y="1550"/>
                  </a:lnTo>
                  <a:lnTo>
                    <a:pt x="259" y="1502"/>
                  </a:lnTo>
                  <a:lnTo>
                    <a:pt x="211" y="1451"/>
                  </a:lnTo>
                  <a:lnTo>
                    <a:pt x="167" y="1396"/>
                  </a:lnTo>
                  <a:lnTo>
                    <a:pt x="129" y="1339"/>
                  </a:lnTo>
                  <a:lnTo>
                    <a:pt x="96" y="1279"/>
                  </a:lnTo>
                  <a:lnTo>
                    <a:pt x="67" y="1217"/>
                  </a:lnTo>
                  <a:lnTo>
                    <a:pt x="43" y="1153"/>
                  </a:lnTo>
                  <a:lnTo>
                    <a:pt x="25" y="1087"/>
                  </a:lnTo>
                  <a:lnTo>
                    <a:pt x="11" y="1019"/>
                  </a:lnTo>
                  <a:lnTo>
                    <a:pt x="2" y="951"/>
                  </a:lnTo>
                  <a:lnTo>
                    <a:pt x="0" y="881"/>
                  </a:lnTo>
                  <a:lnTo>
                    <a:pt x="2" y="811"/>
                  </a:lnTo>
                  <a:lnTo>
                    <a:pt x="11" y="742"/>
                  </a:lnTo>
                  <a:lnTo>
                    <a:pt x="25" y="674"/>
                  </a:lnTo>
                  <a:lnTo>
                    <a:pt x="43" y="608"/>
                  </a:lnTo>
                  <a:lnTo>
                    <a:pt x="67" y="543"/>
                  </a:lnTo>
                  <a:lnTo>
                    <a:pt x="96" y="482"/>
                  </a:lnTo>
                  <a:lnTo>
                    <a:pt x="129" y="421"/>
                  </a:lnTo>
                  <a:lnTo>
                    <a:pt x="167" y="364"/>
                  </a:lnTo>
                  <a:lnTo>
                    <a:pt x="211" y="310"/>
                  </a:lnTo>
                  <a:lnTo>
                    <a:pt x="259" y="258"/>
                  </a:lnTo>
                  <a:lnTo>
                    <a:pt x="310" y="211"/>
                  </a:lnTo>
                  <a:lnTo>
                    <a:pt x="365" y="168"/>
                  </a:lnTo>
                  <a:lnTo>
                    <a:pt x="422" y="130"/>
                  </a:lnTo>
                  <a:lnTo>
                    <a:pt x="482" y="96"/>
                  </a:lnTo>
                  <a:lnTo>
                    <a:pt x="545" y="67"/>
                  </a:lnTo>
                  <a:lnTo>
                    <a:pt x="608" y="44"/>
                  </a:lnTo>
                  <a:lnTo>
                    <a:pt x="674" y="25"/>
                  </a:lnTo>
                  <a:lnTo>
                    <a:pt x="742" y="12"/>
                  </a:lnTo>
                  <a:lnTo>
                    <a:pt x="812" y="3"/>
                  </a:lnTo>
                  <a:lnTo>
                    <a:pt x="88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76"/>
            <p:cNvSpPr>
              <a:spLocks/>
            </p:cNvSpPr>
            <p:nvPr/>
          </p:nvSpPr>
          <p:spPr bwMode="auto">
            <a:xfrm>
              <a:off x="1900238" y="2060576"/>
              <a:ext cx="115888" cy="114300"/>
            </a:xfrm>
            <a:custGeom>
              <a:avLst/>
              <a:gdLst>
                <a:gd name="T0" fmla="*/ 363 w 726"/>
                <a:gd name="T1" fmla="*/ 0 h 723"/>
                <a:gd name="T2" fmla="*/ 387 w 726"/>
                <a:gd name="T3" fmla="*/ 3 h 723"/>
                <a:gd name="T4" fmla="*/ 409 w 726"/>
                <a:gd name="T5" fmla="*/ 12 h 723"/>
                <a:gd name="T6" fmla="*/ 427 w 726"/>
                <a:gd name="T7" fmla="*/ 26 h 723"/>
                <a:gd name="T8" fmla="*/ 442 w 726"/>
                <a:gd name="T9" fmla="*/ 44 h 723"/>
                <a:gd name="T10" fmla="*/ 450 w 726"/>
                <a:gd name="T11" fmla="*/ 66 h 723"/>
                <a:gd name="T12" fmla="*/ 453 w 726"/>
                <a:gd name="T13" fmla="*/ 90 h 723"/>
                <a:gd name="T14" fmla="*/ 453 w 726"/>
                <a:gd name="T15" fmla="*/ 271 h 723"/>
                <a:gd name="T16" fmla="*/ 635 w 726"/>
                <a:gd name="T17" fmla="*/ 271 h 723"/>
                <a:gd name="T18" fmla="*/ 660 w 726"/>
                <a:gd name="T19" fmla="*/ 275 h 723"/>
                <a:gd name="T20" fmla="*/ 681 w 726"/>
                <a:gd name="T21" fmla="*/ 283 h 723"/>
                <a:gd name="T22" fmla="*/ 699 w 726"/>
                <a:gd name="T23" fmla="*/ 298 h 723"/>
                <a:gd name="T24" fmla="*/ 714 w 726"/>
                <a:gd name="T25" fmla="*/ 316 h 723"/>
                <a:gd name="T26" fmla="*/ 722 w 726"/>
                <a:gd name="T27" fmla="*/ 337 h 723"/>
                <a:gd name="T28" fmla="*/ 726 w 726"/>
                <a:gd name="T29" fmla="*/ 362 h 723"/>
                <a:gd name="T30" fmla="*/ 722 w 726"/>
                <a:gd name="T31" fmla="*/ 385 h 723"/>
                <a:gd name="T32" fmla="*/ 714 w 726"/>
                <a:gd name="T33" fmla="*/ 407 h 723"/>
                <a:gd name="T34" fmla="*/ 699 w 726"/>
                <a:gd name="T35" fmla="*/ 425 h 723"/>
                <a:gd name="T36" fmla="*/ 681 w 726"/>
                <a:gd name="T37" fmla="*/ 439 h 723"/>
                <a:gd name="T38" fmla="*/ 660 w 726"/>
                <a:gd name="T39" fmla="*/ 449 h 723"/>
                <a:gd name="T40" fmla="*/ 635 w 726"/>
                <a:gd name="T41" fmla="*/ 452 h 723"/>
                <a:gd name="T42" fmla="*/ 453 w 726"/>
                <a:gd name="T43" fmla="*/ 452 h 723"/>
                <a:gd name="T44" fmla="*/ 453 w 726"/>
                <a:gd name="T45" fmla="*/ 633 h 723"/>
                <a:gd name="T46" fmla="*/ 450 w 726"/>
                <a:gd name="T47" fmla="*/ 656 h 723"/>
                <a:gd name="T48" fmla="*/ 442 w 726"/>
                <a:gd name="T49" fmla="*/ 679 h 723"/>
                <a:gd name="T50" fmla="*/ 427 w 726"/>
                <a:gd name="T51" fmla="*/ 697 h 723"/>
                <a:gd name="T52" fmla="*/ 409 w 726"/>
                <a:gd name="T53" fmla="*/ 710 h 723"/>
                <a:gd name="T54" fmla="*/ 387 w 726"/>
                <a:gd name="T55" fmla="*/ 720 h 723"/>
                <a:gd name="T56" fmla="*/ 363 w 726"/>
                <a:gd name="T57" fmla="*/ 723 h 723"/>
                <a:gd name="T58" fmla="*/ 339 w 726"/>
                <a:gd name="T59" fmla="*/ 720 h 723"/>
                <a:gd name="T60" fmla="*/ 317 w 726"/>
                <a:gd name="T61" fmla="*/ 710 h 723"/>
                <a:gd name="T62" fmla="*/ 299 w 726"/>
                <a:gd name="T63" fmla="*/ 697 h 723"/>
                <a:gd name="T64" fmla="*/ 285 w 726"/>
                <a:gd name="T65" fmla="*/ 679 h 723"/>
                <a:gd name="T66" fmla="*/ 276 w 726"/>
                <a:gd name="T67" fmla="*/ 656 h 723"/>
                <a:gd name="T68" fmla="*/ 272 w 726"/>
                <a:gd name="T69" fmla="*/ 633 h 723"/>
                <a:gd name="T70" fmla="*/ 272 w 726"/>
                <a:gd name="T71" fmla="*/ 452 h 723"/>
                <a:gd name="T72" fmla="*/ 91 w 726"/>
                <a:gd name="T73" fmla="*/ 452 h 723"/>
                <a:gd name="T74" fmla="*/ 67 w 726"/>
                <a:gd name="T75" fmla="*/ 449 h 723"/>
                <a:gd name="T76" fmla="*/ 45 w 726"/>
                <a:gd name="T77" fmla="*/ 439 h 723"/>
                <a:gd name="T78" fmla="*/ 27 w 726"/>
                <a:gd name="T79" fmla="*/ 425 h 723"/>
                <a:gd name="T80" fmla="*/ 13 w 726"/>
                <a:gd name="T81" fmla="*/ 407 h 723"/>
                <a:gd name="T82" fmla="*/ 3 w 726"/>
                <a:gd name="T83" fmla="*/ 385 h 723"/>
                <a:gd name="T84" fmla="*/ 0 w 726"/>
                <a:gd name="T85" fmla="*/ 362 h 723"/>
                <a:gd name="T86" fmla="*/ 3 w 726"/>
                <a:gd name="T87" fmla="*/ 337 h 723"/>
                <a:gd name="T88" fmla="*/ 13 w 726"/>
                <a:gd name="T89" fmla="*/ 316 h 723"/>
                <a:gd name="T90" fmla="*/ 27 w 726"/>
                <a:gd name="T91" fmla="*/ 298 h 723"/>
                <a:gd name="T92" fmla="*/ 45 w 726"/>
                <a:gd name="T93" fmla="*/ 283 h 723"/>
                <a:gd name="T94" fmla="*/ 67 w 726"/>
                <a:gd name="T95" fmla="*/ 275 h 723"/>
                <a:gd name="T96" fmla="*/ 91 w 726"/>
                <a:gd name="T97" fmla="*/ 271 h 723"/>
                <a:gd name="T98" fmla="*/ 272 w 726"/>
                <a:gd name="T99" fmla="*/ 271 h 723"/>
                <a:gd name="T100" fmla="*/ 272 w 726"/>
                <a:gd name="T101" fmla="*/ 90 h 723"/>
                <a:gd name="T102" fmla="*/ 276 w 726"/>
                <a:gd name="T103" fmla="*/ 66 h 723"/>
                <a:gd name="T104" fmla="*/ 285 w 726"/>
                <a:gd name="T105" fmla="*/ 44 h 723"/>
                <a:gd name="T106" fmla="*/ 299 w 726"/>
                <a:gd name="T107" fmla="*/ 26 h 723"/>
                <a:gd name="T108" fmla="*/ 317 w 726"/>
                <a:gd name="T109" fmla="*/ 12 h 723"/>
                <a:gd name="T110" fmla="*/ 339 w 726"/>
                <a:gd name="T111" fmla="*/ 3 h 723"/>
                <a:gd name="T112" fmla="*/ 363 w 726"/>
                <a:gd name="T113" fmla="*/ 0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6" h="723">
                  <a:moveTo>
                    <a:pt x="363" y="0"/>
                  </a:moveTo>
                  <a:lnTo>
                    <a:pt x="387" y="3"/>
                  </a:lnTo>
                  <a:lnTo>
                    <a:pt x="409" y="12"/>
                  </a:lnTo>
                  <a:lnTo>
                    <a:pt x="427" y="26"/>
                  </a:lnTo>
                  <a:lnTo>
                    <a:pt x="442" y="44"/>
                  </a:lnTo>
                  <a:lnTo>
                    <a:pt x="450" y="66"/>
                  </a:lnTo>
                  <a:lnTo>
                    <a:pt x="453" y="90"/>
                  </a:lnTo>
                  <a:lnTo>
                    <a:pt x="453" y="271"/>
                  </a:lnTo>
                  <a:lnTo>
                    <a:pt x="635" y="271"/>
                  </a:lnTo>
                  <a:lnTo>
                    <a:pt x="660" y="275"/>
                  </a:lnTo>
                  <a:lnTo>
                    <a:pt x="681" y="283"/>
                  </a:lnTo>
                  <a:lnTo>
                    <a:pt x="699" y="298"/>
                  </a:lnTo>
                  <a:lnTo>
                    <a:pt x="714" y="316"/>
                  </a:lnTo>
                  <a:lnTo>
                    <a:pt x="722" y="337"/>
                  </a:lnTo>
                  <a:lnTo>
                    <a:pt x="726" y="362"/>
                  </a:lnTo>
                  <a:lnTo>
                    <a:pt x="722" y="385"/>
                  </a:lnTo>
                  <a:lnTo>
                    <a:pt x="714" y="407"/>
                  </a:lnTo>
                  <a:lnTo>
                    <a:pt x="699" y="425"/>
                  </a:lnTo>
                  <a:lnTo>
                    <a:pt x="681" y="439"/>
                  </a:lnTo>
                  <a:lnTo>
                    <a:pt x="660" y="449"/>
                  </a:lnTo>
                  <a:lnTo>
                    <a:pt x="635" y="452"/>
                  </a:lnTo>
                  <a:lnTo>
                    <a:pt x="453" y="452"/>
                  </a:lnTo>
                  <a:lnTo>
                    <a:pt x="453" y="633"/>
                  </a:lnTo>
                  <a:lnTo>
                    <a:pt x="450" y="656"/>
                  </a:lnTo>
                  <a:lnTo>
                    <a:pt x="442" y="679"/>
                  </a:lnTo>
                  <a:lnTo>
                    <a:pt x="427" y="697"/>
                  </a:lnTo>
                  <a:lnTo>
                    <a:pt x="409" y="710"/>
                  </a:lnTo>
                  <a:lnTo>
                    <a:pt x="387" y="720"/>
                  </a:lnTo>
                  <a:lnTo>
                    <a:pt x="363" y="723"/>
                  </a:lnTo>
                  <a:lnTo>
                    <a:pt x="339" y="720"/>
                  </a:lnTo>
                  <a:lnTo>
                    <a:pt x="317" y="710"/>
                  </a:lnTo>
                  <a:lnTo>
                    <a:pt x="299" y="697"/>
                  </a:lnTo>
                  <a:lnTo>
                    <a:pt x="285" y="679"/>
                  </a:lnTo>
                  <a:lnTo>
                    <a:pt x="276" y="656"/>
                  </a:lnTo>
                  <a:lnTo>
                    <a:pt x="272" y="633"/>
                  </a:lnTo>
                  <a:lnTo>
                    <a:pt x="272" y="452"/>
                  </a:lnTo>
                  <a:lnTo>
                    <a:pt x="91" y="452"/>
                  </a:lnTo>
                  <a:lnTo>
                    <a:pt x="67" y="449"/>
                  </a:lnTo>
                  <a:lnTo>
                    <a:pt x="45" y="439"/>
                  </a:lnTo>
                  <a:lnTo>
                    <a:pt x="27" y="425"/>
                  </a:lnTo>
                  <a:lnTo>
                    <a:pt x="13" y="407"/>
                  </a:lnTo>
                  <a:lnTo>
                    <a:pt x="3" y="385"/>
                  </a:lnTo>
                  <a:lnTo>
                    <a:pt x="0" y="362"/>
                  </a:lnTo>
                  <a:lnTo>
                    <a:pt x="3" y="337"/>
                  </a:lnTo>
                  <a:lnTo>
                    <a:pt x="13" y="316"/>
                  </a:lnTo>
                  <a:lnTo>
                    <a:pt x="27" y="298"/>
                  </a:lnTo>
                  <a:lnTo>
                    <a:pt x="45" y="283"/>
                  </a:lnTo>
                  <a:lnTo>
                    <a:pt x="67" y="275"/>
                  </a:lnTo>
                  <a:lnTo>
                    <a:pt x="91" y="271"/>
                  </a:lnTo>
                  <a:lnTo>
                    <a:pt x="272" y="271"/>
                  </a:lnTo>
                  <a:lnTo>
                    <a:pt x="272" y="90"/>
                  </a:lnTo>
                  <a:lnTo>
                    <a:pt x="276" y="66"/>
                  </a:lnTo>
                  <a:lnTo>
                    <a:pt x="285" y="44"/>
                  </a:lnTo>
                  <a:lnTo>
                    <a:pt x="299" y="26"/>
                  </a:lnTo>
                  <a:lnTo>
                    <a:pt x="317" y="12"/>
                  </a:lnTo>
                  <a:lnTo>
                    <a:pt x="339" y="3"/>
                  </a:lnTo>
                  <a:lnTo>
                    <a:pt x="36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4" name="Group 43"/>
          <p:cNvGrpSpPr/>
          <p:nvPr/>
        </p:nvGrpSpPr>
        <p:grpSpPr>
          <a:xfrm>
            <a:off x="1016772" y="5540721"/>
            <a:ext cx="555625" cy="557212"/>
            <a:chOff x="7216775" y="2687638"/>
            <a:chExt cx="555625" cy="557212"/>
          </a:xfrm>
          <a:solidFill>
            <a:schemeClr val="accent4"/>
          </a:solidFill>
        </p:grpSpPr>
        <p:sp>
          <p:nvSpPr>
            <p:cNvPr id="45" name="Freeform 123"/>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Freeform 124"/>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7" name="Group 46"/>
          <p:cNvGrpSpPr/>
          <p:nvPr/>
        </p:nvGrpSpPr>
        <p:grpSpPr>
          <a:xfrm>
            <a:off x="1933966" y="4386322"/>
            <a:ext cx="450850" cy="555625"/>
            <a:chOff x="4460875" y="2689225"/>
            <a:chExt cx="450850" cy="555625"/>
          </a:xfrm>
          <a:solidFill>
            <a:schemeClr val="accent3"/>
          </a:solidFill>
        </p:grpSpPr>
        <p:sp>
          <p:nvSpPr>
            <p:cNvPr id="48" name="Freeform 142"/>
            <p:cNvSpPr>
              <a:spLocks noEditPoints="1"/>
            </p:cNvSpPr>
            <p:nvPr/>
          </p:nvSpPr>
          <p:spPr bwMode="auto">
            <a:xfrm>
              <a:off x="4460875" y="2689225"/>
              <a:ext cx="450850" cy="555625"/>
            </a:xfrm>
            <a:custGeom>
              <a:avLst/>
              <a:gdLst>
                <a:gd name="T0" fmla="*/ 1329 w 2839"/>
                <a:gd name="T1" fmla="*/ 173 h 3503"/>
                <a:gd name="T2" fmla="*/ 168 w 2839"/>
                <a:gd name="T3" fmla="*/ 523 h 3503"/>
                <a:gd name="T4" fmla="*/ 160 w 2839"/>
                <a:gd name="T5" fmla="*/ 1492 h 3503"/>
                <a:gd name="T6" fmla="*/ 186 w 2839"/>
                <a:gd name="T7" fmla="*/ 1818 h 3503"/>
                <a:gd name="T8" fmla="*/ 265 w 2839"/>
                <a:gd name="T9" fmla="*/ 2133 h 3503"/>
                <a:gd name="T10" fmla="*/ 395 w 2839"/>
                <a:gd name="T11" fmla="*/ 2431 h 3503"/>
                <a:gd name="T12" fmla="*/ 571 w 2839"/>
                <a:gd name="T13" fmla="*/ 2704 h 3503"/>
                <a:gd name="T14" fmla="*/ 784 w 2839"/>
                <a:gd name="T15" fmla="*/ 2941 h 3503"/>
                <a:gd name="T16" fmla="*/ 1030 w 2839"/>
                <a:gd name="T17" fmla="*/ 3140 h 3503"/>
                <a:gd name="T18" fmla="*/ 1307 w 2839"/>
                <a:gd name="T19" fmla="*/ 3298 h 3503"/>
                <a:gd name="T20" fmla="*/ 1434 w 2839"/>
                <a:gd name="T21" fmla="*/ 3340 h 3503"/>
                <a:gd name="T22" fmla="*/ 1719 w 2839"/>
                <a:gd name="T23" fmla="*/ 3198 h 3503"/>
                <a:gd name="T24" fmla="*/ 1976 w 2839"/>
                <a:gd name="T25" fmla="*/ 3012 h 3503"/>
                <a:gd name="T26" fmla="*/ 2200 w 2839"/>
                <a:gd name="T27" fmla="*/ 2787 h 3503"/>
                <a:gd name="T28" fmla="*/ 2390 w 2839"/>
                <a:gd name="T29" fmla="*/ 2526 h 3503"/>
                <a:gd name="T30" fmla="*/ 2536 w 2839"/>
                <a:gd name="T31" fmla="*/ 2235 h 3503"/>
                <a:gd name="T32" fmla="*/ 2631 w 2839"/>
                <a:gd name="T33" fmla="*/ 1925 h 3503"/>
                <a:gd name="T34" fmla="*/ 2676 w 2839"/>
                <a:gd name="T35" fmla="*/ 1601 h 3503"/>
                <a:gd name="T36" fmla="*/ 2677 w 2839"/>
                <a:gd name="T37" fmla="*/ 534 h 3503"/>
                <a:gd name="T38" fmla="*/ 2651 w 2839"/>
                <a:gd name="T39" fmla="*/ 509 h 3503"/>
                <a:gd name="T40" fmla="*/ 1419 w 2839"/>
                <a:gd name="T41" fmla="*/ 159 h 3503"/>
                <a:gd name="T42" fmla="*/ 1501 w 2839"/>
                <a:gd name="T43" fmla="*/ 7 h 3503"/>
                <a:gd name="T44" fmla="*/ 2726 w 2839"/>
                <a:gd name="T45" fmla="*/ 367 h 3503"/>
                <a:gd name="T46" fmla="*/ 2798 w 2839"/>
                <a:gd name="T47" fmla="*/ 428 h 3503"/>
                <a:gd name="T48" fmla="*/ 2836 w 2839"/>
                <a:gd name="T49" fmla="*/ 514 h 3503"/>
                <a:gd name="T50" fmla="*/ 2836 w 2839"/>
                <a:gd name="T51" fmla="*/ 1600 h 3503"/>
                <a:gd name="T52" fmla="*/ 2795 w 2839"/>
                <a:gd name="T53" fmla="*/ 1921 h 3503"/>
                <a:gd name="T54" fmla="*/ 2708 w 2839"/>
                <a:gd name="T55" fmla="*/ 2231 h 3503"/>
                <a:gd name="T56" fmla="*/ 2575 w 2839"/>
                <a:gd name="T57" fmla="*/ 2523 h 3503"/>
                <a:gd name="T58" fmla="*/ 2400 w 2839"/>
                <a:gd name="T59" fmla="*/ 2795 h 3503"/>
                <a:gd name="T60" fmla="*/ 2192 w 2839"/>
                <a:gd name="T61" fmla="*/ 3031 h 3503"/>
                <a:gd name="T62" fmla="*/ 1953 w 2839"/>
                <a:gd name="T63" fmla="*/ 3234 h 3503"/>
                <a:gd name="T64" fmla="*/ 1685 w 2839"/>
                <a:gd name="T65" fmla="*/ 3400 h 3503"/>
                <a:gd name="T66" fmla="*/ 1470 w 2839"/>
                <a:gd name="T67" fmla="*/ 3497 h 3503"/>
                <a:gd name="T68" fmla="*/ 1394 w 2839"/>
                <a:gd name="T69" fmla="*/ 3501 h 3503"/>
                <a:gd name="T70" fmla="*/ 1247 w 2839"/>
                <a:gd name="T71" fmla="*/ 3446 h 3503"/>
                <a:gd name="T72" fmla="*/ 972 w 2839"/>
                <a:gd name="T73" fmla="*/ 3292 h 3503"/>
                <a:gd name="T74" fmla="*/ 724 w 2839"/>
                <a:gd name="T75" fmla="*/ 3102 h 3503"/>
                <a:gd name="T76" fmla="*/ 504 w 2839"/>
                <a:gd name="T77" fmla="*/ 2877 h 3503"/>
                <a:gd name="T78" fmla="*/ 317 w 2839"/>
                <a:gd name="T79" fmla="*/ 2617 h 3503"/>
                <a:gd name="T80" fmla="*/ 169 w 2839"/>
                <a:gd name="T81" fmla="*/ 2330 h 3503"/>
                <a:gd name="T82" fmla="*/ 67 w 2839"/>
                <a:gd name="T83" fmla="*/ 2026 h 3503"/>
                <a:gd name="T84" fmla="*/ 11 w 2839"/>
                <a:gd name="T85" fmla="*/ 1709 h 3503"/>
                <a:gd name="T86" fmla="*/ 0 w 2839"/>
                <a:gd name="T87" fmla="*/ 547 h 3503"/>
                <a:gd name="T88" fmla="*/ 23 w 2839"/>
                <a:gd name="T89" fmla="*/ 455 h 3503"/>
                <a:gd name="T90" fmla="*/ 85 w 2839"/>
                <a:gd name="T91" fmla="*/ 383 h 3503"/>
                <a:gd name="T92" fmla="*/ 1284 w 2839"/>
                <a:gd name="T93" fmla="*/ 20 h 3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839" h="3503">
                  <a:moveTo>
                    <a:pt x="1419" y="159"/>
                  </a:moveTo>
                  <a:lnTo>
                    <a:pt x="1374" y="162"/>
                  </a:lnTo>
                  <a:lnTo>
                    <a:pt x="1329" y="173"/>
                  </a:lnTo>
                  <a:lnTo>
                    <a:pt x="188" y="509"/>
                  </a:lnTo>
                  <a:lnTo>
                    <a:pt x="177" y="514"/>
                  </a:lnTo>
                  <a:lnTo>
                    <a:pt x="168" y="523"/>
                  </a:lnTo>
                  <a:lnTo>
                    <a:pt x="162" y="534"/>
                  </a:lnTo>
                  <a:lnTo>
                    <a:pt x="160" y="547"/>
                  </a:lnTo>
                  <a:lnTo>
                    <a:pt x="160" y="1492"/>
                  </a:lnTo>
                  <a:lnTo>
                    <a:pt x="163" y="1601"/>
                  </a:lnTo>
                  <a:lnTo>
                    <a:pt x="171" y="1710"/>
                  </a:lnTo>
                  <a:lnTo>
                    <a:pt x="186" y="1818"/>
                  </a:lnTo>
                  <a:lnTo>
                    <a:pt x="206" y="1925"/>
                  </a:lnTo>
                  <a:lnTo>
                    <a:pt x="233" y="2030"/>
                  </a:lnTo>
                  <a:lnTo>
                    <a:pt x="265" y="2133"/>
                  </a:lnTo>
                  <a:lnTo>
                    <a:pt x="303" y="2235"/>
                  </a:lnTo>
                  <a:lnTo>
                    <a:pt x="346" y="2334"/>
                  </a:lnTo>
                  <a:lnTo>
                    <a:pt x="395" y="2431"/>
                  </a:lnTo>
                  <a:lnTo>
                    <a:pt x="449" y="2526"/>
                  </a:lnTo>
                  <a:lnTo>
                    <a:pt x="509" y="2618"/>
                  </a:lnTo>
                  <a:lnTo>
                    <a:pt x="571" y="2704"/>
                  </a:lnTo>
                  <a:lnTo>
                    <a:pt x="638" y="2787"/>
                  </a:lnTo>
                  <a:lnTo>
                    <a:pt x="709" y="2867"/>
                  </a:lnTo>
                  <a:lnTo>
                    <a:pt x="784" y="2941"/>
                  </a:lnTo>
                  <a:lnTo>
                    <a:pt x="863" y="3012"/>
                  </a:lnTo>
                  <a:lnTo>
                    <a:pt x="945" y="3079"/>
                  </a:lnTo>
                  <a:lnTo>
                    <a:pt x="1030" y="3140"/>
                  </a:lnTo>
                  <a:lnTo>
                    <a:pt x="1119" y="3198"/>
                  </a:lnTo>
                  <a:lnTo>
                    <a:pt x="1211" y="3250"/>
                  </a:lnTo>
                  <a:lnTo>
                    <a:pt x="1307" y="3298"/>
                  </a:lnTo>
                  <a:lnTo>
                    <a:pt x="1405" y="3340"/>
                  </a:lnTo>
                  <a:lnTo>
                    <a:pt x="1419" y="3343"/>
                  </a:lnTo>
                  <a:lnTo>
                    <a:pt x="1434" y="3340"/>
                  </a:lnTo>
                  <a:lnTo>
                    <a:pt x="1532" y="3298"/>
                  </a:lnTo>
                  <a:lnTo>
                    <a:pt x="1627" y="3250"/>
                  </a:lnTo>
                  <a:lnTo>
                    <a:pt x="1719" y="3198"/>
                  </a:lnTo>
                  <a:lnTo>
                    <a:pt x="1808" y="3140"/>
                  </a:lnTo>
                  <a:lnTo>
                    <a:pt x="1894" y="3079"/>
                  </a:lnTo>
                  <a:lnTo>
                    <a:pt x="1976" y="3012"/>
                  </a:lnTo>
                  <a:lnTo>
                    <a:pt x="2055" y="2941"/>
                  </a:lnTo>
                  <a:lnTo>
                    <a:pt x="2129" y="2867"/>
                  </a:lnTo>
                  <a:lnTo>
                    <a:pt x="2200" y="2787"/>
                  </a:lnTo>
                  <a:lnTo>
                    <a:pt x="2267" y="2704"/>
                  </a:lnTo>
                  <a:lnTo>
                    <a:pt x="2330" y="2618"/>
                  </a:lnTo>
                  <a:lnTo>
                    <a:pt x="2390" y="2526"/>
                  </a:lnTo>
                  <a:lnTo>
                    <a:pt x="2444" y="2431"/>
                  </a:lnTo>
                  <a:lnTo>
                    <a:pt x="2493" y="2334"/>
                  </a:lnTo>
                  <a:lnTo>
                    <a:pt x="2536" y="2235"/>
                  </a:lnTo>
                  <a:lnTo>
                    <a:pt x="2574" y="2133"/>
                  </a:lnTo>
                  <a:lnTo>
                    <a:pt x="2606" y="2030"/>
                  </a:lnTo>
                  <a:lnTo>
                    <a:pt x="2631" y="1925"/>
                  </a:lnTo>
                  <a:lnTo>
                    <a:pt x="2653" y="1818"/>
                  </a:lnTo>
                  <a:lnTo>
                    <a:pt x="2668" y="1710"/>
                  </a:lnTo>
                  <a:lnTo>
                    <a:pt x="2676" y="1601"/>
                  </a:lnTo>
                  <a:lnTo>
                    <a:pt x="2679" y="1492"/>
                  </a:lnTo>
                  <a:lnTo>
                    <a:pt x="2679" y="547"/>
                  </a:lnTo>
                  <a:lnTo>
                    <a:pt x="2677" y="534"/>
                  </a:lnTo>
                  <a:lnTo>
                    <a:pt x="2671" y="523"/>
                  </a:lnTo>
                  <a:lnTo>
                    <a:pt x="2662" y="514"/>
                  </a:lnTo>
                  <a:lnTo>
                    <a:pt x="2651" y="509"/>
                  </a:lnTo>
                  <a:lnTo>
                    <a:pt x="1510" y="173"/>
                  </a:lnTo>
                  <a:lnTo>
                    <a:pt x="1465" y="162"/>
                  </a:lnTo>
                  <a:lnTo>
                    <a:pt x="1419" y="159"/>
                  </a:lnTo>
                  <a:close/>
                  <a:moveTo>
                    <a:pt x="1392" y="0"/>
                  </a:moveTo>
                  <a:lnTo>
                    <a:pt x="1447" y="0"/>
                  </a:lnTo>
                  <a:lnTo>
                    <a:pt x="1501" y="7"/>
                  </a:lnTo>
                  <a:lnTo>
                    <a:pt x="1555" y="20"/>
                  </a:lnTo>
                  <a:lnTo>
                    <a:pt x="2695" y="356"/>
                  </a:lnTo>
                  <a:lnTo>
                    <a:pt x="2726" y="367"/>
                  </a:lnTo>
                  <a:lnTo>
                    <a:pt x="2754" y="383"/>
                  </a:lnTo>
                  <a:lnTo>
                    <a:pt x="2777" y="404"/>
                  </a:lnTo>
                  <a:lnTo>
                    <a:pt x="2798" y="428"/>
                  </a:lnTo>
                  <a:lnTo>
                    <a:pt x="2815" y="455"/>
                  </a:lnTo>
                  <a:lnTo>
                    <a:pt x="2828" y="483"/>
                  </a:lnTo>
                  <a:lnTo>
                    <a:pt x="2836" y="514"/>
                  </a:lnTo>
                  <a:lnTo>
                    <a:pt x="2839" y="547"/>
                  </a:lnTo>
                  <a:lnTo>
                    <a:pt x="2839" y="1492"/>
                  </a:lnTo>
                  <a:lnTo>
                    <a:pt x="2836" y="1600"/>
                  </a:lnTo>
                  <a:lnTo>
                    <a:pt x="2827" y="1709"/>
                  </a:lnTo>
                  <a:lnTo>
                    <a:pt x="2814" y="1815"/>
                  </a:lnTo>
                  <a:lnTo>
                    <a:pt x="2795" y="1921"/>
                  </a:lnTo>
                  <a:lnTo>
                    <a:pt x="2772" y="2026"/>
                  </a:lnTo>
                  <a:lnTo>
                    <a:pt x="2743" y="2129"/>
                  </a:lnTo>
                  <a:lnTo>
                    <a:pt x="2708" y="2231"/>
                  </a:lnTo>
                  <a:lnTo>
                    <a:pt x="2669" y="2330"/>
                  </a:lnTo>
                  <a:lnTo>
                    <a:pt x="2625" y="2428"/>
                  </a:lnTo>
                  <a:lnTo>
                    <a:pt x="2575" y="2523"/>
                  </a:lnTo>
                  <a:lnTo>
                    <a:pt x="2521" y="2617"/>
                  </a:lnTo>
                  <a:lnTo>
                    <a:pt x="2462" y="2708"/>
                  </a:lnTo>
                  <a:lnTo>
                    <a:pt x="2400" y="2795"/>
                  </a:lnTo>
                  <a:lnTo>
                    <a:pt x="2335" y="2877"/>
                  </a:lnTo>
                  <a:lnTo>
                    <a:pt x="2264" y="2955"/>
                  </a:lnTo>
                  <a:lnTo>
                    <a:pt x="2192" y="3031"/>
                  </a:lnTo>
                  <a:lnTo>
                    <a:pt x="2115" y="3102"/>
                  </a:lnTo>
                  <a:lnTo>
                    <a:pt x="2035" y="3170"/>
                  </a:lnTo>
                  <a:lnTo>
                    <a:pt x="1953" y="3234"/>
                  </a:lnTo>
                  <a:lnTo>
                    <a:pt x="1866" y="3292"/>
                  </a:lnTo>
                  <a:lnTo>
                    <a:pt x="1778" y="3349"/>
                  </a:lnTo>
                  <a:lnTo>
                    <a:pt x="1685" y="3400"/>
                  </a:lnTo>
                  <a:lnTo>
                    <a:pt x="1592" y="3446"/>
                  </a:lnTo>
                  <a:lnTo>
                    <a:pt x="1495" y="3488"/>
                  </a:lnTo>
                  <a:lnTo>
                    <a:pt x="1470" y="3497"/>
                  </a:lnTo>
                  <a:lnTo>
                    <a:pt x="1445" y="3501"/>
                  </a:lnTo>
                  <a:lnTo>
                    <a:pt x="1419" y="3503"/>
                  </a:lnTo>
                  <a:lnTo>
                    <a:pt x="1394" y="3501"/>
                  </a:lnTo>
                  <a:lnTo>
                    <a:pt x="1368" y="3497"/>
                  </a:lnTo>
                  <a:lnTo>
                    <a:pt x="1344" y="3488"/>
                  </a:lnTo>
                  <a:lnTo>
                    <a:pt x="1247" y="3446"/>
                  </a:lnTo>
                  <a:lnTo>
                    <a:pt x="1152" y="3400"/>
                  </a:lnTo>
                  <a:lnTo>
                    <a:pt x="1061" y="3349"/>
                  </a:lnTo>
                  <a:lnTo>
                    <a:pt x="972" y="3292"/>
                  </a:lnTo>
                  <a:lnTo>
                    <a:pt x="886" y="3234"/>
                  </a:lnTo>
                  <a:lnTo>
                    <a:pt x="803" y="3170"/>
                  </a:lnTo>
                  <a:lnTo>
                    <a:pt x="724" y="3102"/>
                  </a:lnTo>
                  <a:lnTo>
                    <a:pt x="647" y="3031"/>
                  </a:lnTo>
                  <a:lnTo>
                    <a:pt x="573" y="2955"/>
                  </a:lnTo>
                  <a:lnTo>
                    <a:pt x="504" y="2877"/>
                  </a:lnTo>
                  <a:lnTo>
                    <a:pt x="438" y="2795"/>
                  </a:lnTo>
                  <a:lnTo>
                    <a:pt x="377" y="2708"/>
                  </a:lnTo>
                  <a:lnTo>
                    <a:pt x="317" y="2617"/>
                  </a:lnTo>
                  <a:lnTo>
                    <a:pt x="263" y="2523"/>
                  </a:lnTo>
                  <a:lnTo>
                    <a:pt x="214" y="2428"/>
                  </a:lnTo>
                  <a:lnTo>
                    <a:pt x="169" y="2330"/>
                  </a:lnTo>
                  <a:lnTo>
                    <a:pt x="130" y="2231"/>
                  </a:lnTo>
                  <a:lnTo>
                    <a:pt x="96" y="2129"/>
                  </a:lnTo>
                  <a:lnTo>
                    <a:pt x="67" y="2026"/>
                  </a:lnTo>
                  <a:lnTo>
                    <a:pt x="42" y="1921"/>
                  </a:lnTo>
                  <a:lnTo>
                    <a:pt x="24" y="1815"/>
                  </a:lnTo>
                  <a:lnTo>
                    <a:pt x="11" y="1709"/>
                  </a:lnTo>
                  <a:lnTo>
                    <a:pt x="3" y="1600"/>
                  </a:lnTo>
                  <a:lnTo>
                    <a:pt x="0" y="1492"/>
                  </a:lnTo>
                  <a:lnTo>
                    <a:pt x="0" y="547"/>
                  </a:lnTo>
                  <a:lnTo>
                    <a:pt x="3" y="514"/>
                  </a:lnTo>
                  <a:lnTo>
                    <a:pt x="11" y="483"/>
                  </a:lnTo>
                  <a:lnTo>
                    <a:pt x="23" y="455"/>
                  </a:lnTo>
                  <a:lnTo>
                    <a:pt x="40" y="428"/>
                  </a:lnTo>
                  <a:lnTo>
                    <a:pt x="61" y="404"/>
                  </a:lnTo>
                  <a:lnTo>
                    <a:pt x="85" y="383"/>
                  </a:lnTo>
                  <a:lnTo>
                    <a:pt x="113" y="367"/>
                  </a:lnTo>
                  <a:lnTo>
                    <a:pt x="144" y="356"/>
                  </a:lnTo>
                  <a:lnTo>
                    <a:pt x="1284" y="20"/>
                  </a:lnTo>
                  <a:lnTo>
                    <a:pt x="1337" y="7"/>
                  </a:lnTo>
                  <a:lnTo>
                    <a:pt x="139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143"/>
            <p:cNvSpPr>
              <a:spLocks noEditPoints="1"/>
            </p:cNvSpPr>
            <p:nvPr/>
          </p:nvSpPr>
          <p:spPr bwMode="auto">
            <a:xfrm>
              <a:off x="4532313" y="2760663"/>
              <a:ext cx="307975" cy="406400"/>
            </a:xfrm>
            <a:custGeom>
              <a:avLst/>
              <a:gdLst>
                <a:gd name="T0" fmla="*/ 160 w 1940"/>
                <a:gd name="T1" fmla="*/ 398 h 2563"/>
                <a:gd name="T2" fmla="*/ 163 w 1940"/>
                <a:gd name="T3" fmla="*/ 1132 h 2563"/>
                <a:gd name="T4" fmla="*/ 186 w 1940"/>
                <a:gd name="T5" fmla="*/ 1321 h 2563"/>
                <a:gd name="T6" fmla="*/ 231 w 1940"/>
                <a:gd name="T7" fmla="*/ 1504 h 2563"/>
                <a:gd name="T8" fmla="*/ 299 w 1940"/>
                <a:gd name="T9" fmla="*/ 1679 h 2563"/>
                <a:gd name="T10" fmla="*/ 387 w 1940"/>
                <a:gd name="T11" fmla="*/ 1845 h 2563"/>
                <a:gd name="T12" fmla="*/ 494 w 1940"/>
                <a:gd name="T13" fmla="*/ 1997 h 2563"/>
                <a:gd name="T14" fmla="*/ 613 w 1940"/>
                <a:gd name="T15" fmla="*/ 2131 h 2563"/>
                <a:gd name="T16" fmla="*/ 747 w 1940"/>
                <a:gd name="T17" fmla="*/ 2250 h 2563"/>
                <a:gd name="T18" fmla="*/ 893 w 1940"/>
                <a:gd name="T19" fmla="*/ 2353 h 2563"/>
                <a:gd name="T20" fmla="*/ 1047 w 1940"/>
                <a:gd name="T21" fmla="*/ 2353 h 2563"/>
                <a:gd name="T22" fmla="*/ 1194 w 1940"/>
                <a:gd name="T23" fmla="*/ 2250 h 2563"/>
                <a:gd name="T24" fmla="*/ 1327 w 1940"/>
                <a:gd name="T25" fmla="*/ 2131 h 2563"/>
                <a:gd name="T26" fmla="*/ 1447 w 1940"/>
                <a:gd name="T27" fmla="*/ 1997 h 2563"/>
                <a:gd name="T28" fmla="*/ 1554 w 1940"/>
                <a:gd name="T29" fmla="*/ 1845 h 2563"/>
                <a:gd name="T30" fmla="*/ 1642 w 1940"/>
                <a:gd name="T31" fmla="*/ 1679 h 2563"/>
                <a:gd name="T32" fmla="*/ 1709 w 1940"/>
                <a:gd name="T33" fmla="*/ 1504 h 2563"/>
                <a:gd name="T34" fmla="*/ 1755 w 1940"/>
                <a:gd name="T35" fmla="*/ 1321 h 2563"/>
                <a:gd name="T36" fmla="*/ 1778 w 1940"/>
                <a:gd name="T37" fmla="*/ 1132 h 2563"/>
                <a:gd name="T38" fmla="*/ 1780 w 1940"/>
                <a:gd name="T39" fmla="*/ 398 h 2563"/>
                <a:gd name="T40" fmla="*/ 959 w 1940"/>
                <a:gd name="T41" fmla="*/ 0 h 2563"/>
                <a:gd name="T42" fmla="*/ 1004 w 1940"/>
                <a:gd name="T43" fmla="*/ 4 h 2563"/>
                <a:gd name="T44" fmla="*/ 1878 w 1940"/>
                <a:gd name="T45" fmla="*/ 264 h 2563"/>
                <a:gd name="T46" fmla="*/ 1916 w 1940"/>
                <a:gd name="T47" fmla="*/ 297 h 2563"/>
                <a:gd name="T48" fmla="*/ 1938 w 1940"/>
                <a:gd name="T49" fmla="*/ 343 h 2563"/>
                <a:gd name="T50" fmla="*/ 1940 w 1940"/>
                <a:gd name="T51" fmla="*/ 1038 h 2563"/>
                <a:gd name="T52" fmla="*/ 1929 w 1940"/>
                <a:gd name="T53" fmla="*/ 1228 h 2563"/>
                <a:gd name="T54" fmla="*/ 1898 w 1940"/>
                <a:gd name="T55" fmla="*/ 1415 h 2563"/>
                <a:gd name="T56" fmla="*/ 1846 w 1940"/>
                <a:gd name="T57" fmla="*/ 1596 h 2563"/>
                <a:gd name="T58" fmla="*/ 1775 w 1940"/>
                <a:gd name="T59" fmla="*/ 1771 h 2563"/>
                <a:gd name="T60" fmla="*/ 1684 w 1940"/>
                <a:gd name="T61" fmla="*/ 1936 h 2563"/>
                <a:gd name="T62" fmla="*/ 1577 w 1940"/>
                <a:gd name="T63" fmla="*/ 2090 h 2563"/>
                <a:gd name="T64" fmla="*/ 1458 w 1940"/>
                <a:gd name="T65" fmla="*/ 2226 h 2563"/>
                <a:gd name="T66" fmla="*/ 1325 w 1940"/>
                <a:gd name="T67" fmla="*/ 2349 h 2563"/>
                <a:gd name="T68" fmla="*/ 1181 w 1940"/>
                <a:gd name="T69" fmla="*/ 2457 h 2563"/>
                <a:gd name="T70" fmla="*/ 1026 w 1940"/>
                <a:gd name="T71" fmla="*/ 2549 h 2563"/>
                <a:gd name="T72" fmla="*/ 990 w 1940"/>
                <a:gd name="T73" fmla="*/ 2561 h 2563"/>
                <a:gd name="T74" fmla="*/ 951 w 1940"/>
                <a:gd name="T75" fmla="*/ 2561 h 2563"/>
                <a:gd name="T76" fmla="*/ 915 w 1940"/>
                <a:gd name="T77" fmla="*/ 2549 h 2563"/>
                <a:gd name="T78" fmla="*/ 760 w 1940"/>
                <a:gd name="T79" fmla="*/ 2457 h 2563"/>
                <a:gd name="T80" fmla="*/ 615 w 1940"/>
                <a:gd name="T81" fmla="*/ 2349 h 2563"/>
                <a:gd name="T82" fmla="*/ 483 w 1940"/>
                <a:gd name="T83" fmla="*/ 2226 h 2563"/>
                <a:gd name="T84" fmla="*/ 364 w 1940"/>
                <a:gd name="T85" fmla="*/ 2090 h 2563"/>
                <a:gd name="T86" fmla="*/ 256 w 1940"/>
                <a:gd name="T87" fmla="*/ 1936 h 2563"/>
                <a:gd name="T88" fmla="*/ 166 w 1940"/>
                <a:gd name="T89" fmla="*/ 1771 h 2563"/>
                <a:gd name="T90" fmla="*/ 94 w 1940"/>
                <a:gd name="T91" fmla="*/ 1596 h 2563"/>
                <a:gd name="T92" fmla="*/ 43 w 1940"/>
                <a:gd name="T93" fmla="*/ 1415 h 2563"/>
                <a:gd name="T94" fmla="*/ 11 w 1940"/>
                <a:gd name="T95" fmla="*/ 1228 h 2563"/>
                <a:gd name="T96" fmla="*/ 0 w 1940"/>
                <a:gd name="T97" fmla="*/ 1038 h 2563"/>
                <a:gd name="T98" fmla="*/ 3 w 1940"/>
                <a:gd name="T99" fmla="*/ 343 h 2563"/>
                <a:gd name="T100" fmla="*/ 24 w 1940"/>
                <a:gd name="T101" fmla="*/ 297 h 2563"/>
                <a:gd name="T102" fmla="*/ 63 w 1940"/>
                <a:gd name="T103" fmla="*/ 264 h 2563"/>
                <a:gd name="T104" fmla="*/ 936 w 1940"/>
                <a:gd name="T105" fmla="*/ 4 h 25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40" h="2563">
                  <a:moveTo>
                    <a:pt x="970" y="160"/>
                  </a:moveTo>
                  <a:lnTo>
                    <a:pt x="160" y="398"/>
                  </a:lnTo>
                  <a:lnTo>
                    <a:pt x="160" y="1038"/>
                  </a:lnTo>
                  <a:lnTo>
                    <a:pt x="163" y="1132"/>
                  </a:lnTo>
                  <a:lnTo>
                    <a:pt x="171" y="1227"/>
                  </a:lnTo>
                  <a:lnTo>
                    <a:pt x="186" y="1321"/>
                  </a:lnTo>
                  <a:lnTo>
                    <a:pt x="205" y="1413"/>
                  </a:lnTo>
                  <a:lnTo>
                    <a:pt x="231" y="1504"/>
                  </a:lnTo>
                  <a:lnTo>
                    <a:pt x="263" y="1592"/>
                  </a:lnTo>
                  <a:lnTo>
                    <a:pt x="299" y="1679"/>
                  </a:lnTo>
                  <a:lnTo>
                    <a:pt x="340" y="1763"/>
                  </a:lnTo>
                  <a:lnTo>
                    <a:pt x="387" y="1845"/>
                  </a:lnTo>
                  <a:lnTo>
                    <a:pt x="439" y="1925"/>
                  </a:lnTo>
                  <a:lnTo>
                    <a:pt x="494" y="1997"/>
                  </a:lnTo>
                  <a:lnTo>
                    <a:pt x="551" y="2065"/>
                  </a:lnTo>
                  <a:lnTo>
                    <a:pt x="613" y="2131"/>
                  </a:lnTo>
                  <a:lnTo>
                    <a:pt x="679" y="2193"/>
                  </a:lnTo>
                  <a:lnTo>
                    <a:pt x="747" y="2250"/>
                  </a:lnTo>
                  <a:lnTo>
                    <a:pt x="818" y="2303"/>
                  </a:lnTo>
                  <a:lnTo>
                    <a:pt x="893" y="2353"/>
                  </a:lnTo>
                  <a:lnTo>
                    <a:pt x="970" y="2398"/>
                  </a:lnTo>
                  <a:lnTo>
                    <a:pt x="1047" y="2353"/>
                  </a:lnTo>
                  <a:lnTo>
                    <a:pt x="1122" y="2303"/>
                  </a:lnTo>
                  <a:lnTo>
                    <a:pt x="1194" y="2250"/>
                  </a:lnTo>
                  <a:lnTo>
                    <a:pt x="1262" y="2193"/>
                  </a:lnTo>
                  <a:lnTo>
                    <a:pt x="1327" y="2131"/>
                  </a:lnTo>
                  <a:lnTo>
                    <a:pt x="1389" y="2065"/>
                  </a:lnTo>
                  <a:lnTo>
                    <a:pt x="1447" y="1997"/>
                  </a:lnTo>
                  <a:lnTo>
                    <a:pt x="1500" y="1925"/>
                  </a:lnTo>
                  <a:lnTo>
                    <a:pt x="1554" y="1845"/>
                  </a:lnTo>
                  <a:lnTo>
                    <a:pt x="1600" y="1763"/>
                  </a:lnTo>
                  <a:lnTo>
                    <a:pt x="1642" y="1679"/>
                  </a:lnTo>
                  <a:lnTo>
                    <a:pt x="1678" y="1592"/>
                  </a:lnTo>
                  <a:lnTo>
                    <a:pt x="1709" y="1504"/>
                  </a:lnTo>
                  <a:lnTo>
                    <a:pt x="1734" y="1413"/>
                  </a:lnTo>
                  <a:lnTo>
                    <a:pt x="1755" y="1321"/>
                  </a:lnTo>
                  <a:lnTo>
                    <a:pt x="1770" y="1227"/>
                  </a:lnTo>
                  <a:lnTo>
                    <a:pt x="1778" y="1132"/>
                  </a:lnTo>
                  <a:lnTo>
                    <a:pt x="1780" y="1038"/>
                  </a:lnTo>
                  <a:lnTo>
                    <a:pt x="1780" y="398"/>
                  </a:lnTo>
                  <a:lnTo>
                    <a:pt x="970" y="160"/>
                  </a:lnTo>
                  <a:close/>
                  <a:moveTo>
                    <a:pt x="959" y="0"/>
                  </a:moveTo>
                  <a:lnTo>
                    <a:pt x="982" y="0"/>
                  </a:lnTo>
                  <a:lnTo>
                    <a:pt x="1004" y="4"/>
                  </a:lnTo>
                  <a:lnTo>
                    <a:pt x="1855" y="255"/>
                  </a:lnTo>
                  <a:lnTo>
                    <a:pt x="1878" y="264"/>
                  </a:lnTo>
                  <a:lnTo>
                    <a:pt x="1899" y="279"/>
                  </a:lnTo>
                  <a:lnTo>
                    <a:pt x="1916" y="297"/>
                  </a:lnTo>
                  <a:lnTo>
                    <a:pt x="1929" y="320"/>
                  </a:lnTo>
                  <a:lnTo>
                    <a:pt x="1938" y="343"/>
                  </a:lnTo>
                  <a:lnTo>
                    <a:pt x="1940" y="369"/>
                  </a:lnTo>
                  <a:lnTo>
                    <a:pt x="1940" y="1038"/>
                  </a:lnTo>
                  <a:lnTo>
                    <a:pt x="1938" y="1133"/>
                  </a:lnTo>
                  <a:lnTo>
                    <a:pt x="1929" y="1228"/>
                  </a:lnTo>
                  <a:lnTo>
                    <a:pt x="1916" y="1322"/>
                  </a:lnTo>
                  <a:lnTo>
                    <a:pt x="1898" y="1415"/>
                  </a:lnTo>
                  <a:lnTo>
                    <a:pt x="1875" y="1507"/>
                  </a:lnTo>
                  <a:lnTo>
                    <a:pt x="1846" y="1596"/>
                  </a:lnTo>
                  <a:lnTo>
                    <a:pt x="1813" y="1684"/>
                  </a:lnTo>
                  <a:lnTo>
                    <a:pt x="1775" y="1771"/>
                  </a:lnTo>
                  <a:lnTo>
                    <a:pt x="1732" y="1855"/>
                  </a:lnTo>
                  <a:lnTo>
                    <a:pt x="1684" y="1936"/>
                  </a:lnTo>
                  <a:lnTo>
                    <a:pt x="1631" y="2016"/>
                  </a:lnTo>
                  <a:lnTo>
                    <a:pt x="1577" y="2090"/>
                  </a:lnTo>
                  <a:lnTo>
                    <a:pt x="1519" y="2159"/>
                  </a:lnTo>
                  <a:lnTo>
                    <a:pt x="1458" y="2226"/>
                  </a:lnTo>
                  <a:lnTo>
                    <a:pt x="1393" y="2289"/>
                  </a:lnTo>
                  <a:lnTo>
                    <a:pt x="1325" y="2349"/>
                  </a:lnTo>
                  <a:lnTo>
                    <a:pt x="1255" y="2404"/>
                  </a:lnTo>
                  <a:lnTo>
                    <a:pt x="1181" y="2457"/>
                  </a:lnTo>
                  <a:lnTo>
                    <a:pt x="1104" y="2505"/>
                  </a:lnTo>
                  <a:lnTo>
                    <a:pt x="1026" y="2549"/>
                  </a:lnTo>
                  <a:lnTo>
                    <a:pt x="1008" y="2557"/>
                  </a:lnTo>
                  <a:lnTo>
                    <a:pt x="990" y="2561"/>
                  </a:lnTo>
                  <a:lnTo>
                    <a:pt x="970" y="2563"/>
                  </a:lnTo>
                  <a:lnTo>
                    <a:pt x="951" y="2561"/>
                  </a:lnTo>
                  <a:lnTo>
                    <a:pt x="933" y="2557"/>
                  </a:lnTo>
                  <a:lnTo>
                    <a:pt x="915" y="2549"/>
                  </a:lnTo>
                  <a:lnTo>
                    <a:pt x="836" y="2505"/>
                  </a:lnTo>
                  <a:lnTo>
                    <a:pt x="760" y="2457"/>
                  </a:lnTo>
                  <a:lnTo>
                    <a:pt x="686" y="2404"/>
                  </a:lnTo>
                  <a:lnTo>
                    <a:pt x="615" y="2349"/>
                  </a:lnTo>
                  <a:lnTo>
                    <a:pt x="548" y="2289"/>
                  </a:lnTo>
                  <a:lnTo>
                    <a:pt x="483" y="2226"/>
                  </a:lnTo>
                  <a:lnTo>
                    <a:pt x="421" y="2159"/>
                  </a:lnTo>
                  <a:lnTo>
                    <a:pt x="364" y="2090"/>
                  </a:lnTo>
                  <a:lnTo>
                    <a:pt x="310" y="2016"/>
                  </a:lnTo>
                  <a:lnTo>
                    <a:pt x="256" y="1936"/>
                  </a:lnTo>
                  <a:lnTo>
                    <a:pt x="209" y="1855"/>
                  </a:lnTo>
                  <a:lnTo>
                    <a:pt x="166" y="1771"/>
                  </a:lnTo>
                  <a:lnTo>
                    <a:pt x="128" y="1684"/>
                  </a:lnTo>
                  <a:lnTo>
                    <a:pt x="94" y="1596"/>
                  </a:lnTo>
                  <a:lnTo>
                    <a:pt x="66" y="1507"/>
                  </a:lnTo>
                  <a:lnTo>
                    <a:pt x="43" y="1415"/>
                  </a:lnTo>
                  <a:lnTo>
                    <a:pt x="24" y="1322"/>
                  </a:lnTo>
                  <a:lnTo>
                    <a:pt x="11" y="1228"/>
                  </a:lnTo>
                  <a:lnTo>
                    <a:pt x="3" y="1133"/>
                  </a:lnTo>
                  <a:lnTo>
                    <a:pt x="0" y="1038"/>
                  </a:lnTo>
                  <a:lnTo>
                    <a:pt x="0" y="369"/>
                  </a:lnTo>
                  <a:lnTo>
                    <a:pt x="3" y="343"/>
                  </a:lnTo>
                  <a:lnTo>
                    <a:pt x="12" y="320"/>
                  </a:lnTo>
                  <a:lnTo>
                    <a:pt x="24" y="297"/>
                  </a:lnTo>
                  <a:lnTo>
                    <a:pt x="41" y="279"/>
                  </a:lnTo>
                  <a:lnTo>
                    <a:pt x="63" y="264"/>
                  </a:lnTo>
                  <a:lnTo>
                    <a:pt x="86" y="255"/>
                  </a:lnTo>
                  <a:lnTo>
                    <a:pt x="936" y="4"/>
                  </a:lnTo>
                  <a:lnTo>
                    <a:pt x="9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49"/>
          <p:cNvGrpSpPr/>
          <p:nvPr/>
        </p:nvGrpSpPr>
        <p:grpSpPr>
          <a:xfrm>
            <a:off x="3787759" y="2080398"/>
            <a:ext cx="334963" cy="557212"/>
            <a:chOff x="3584575" y="2687638"/>
            <a:chExt cx="334963" cy="557212"/>
          </a:xfrm>
          <a:solidFill>
            <a:schemeClr val="accent1"/>
          </a:solidFill>
        </p:grpSpPr>
        <p:sp>
          <p:nvSpPr>
            <p:cNvPr id="51" name="Freeform 148"/>
            <p:cNvSpPr>
              <a:spLocks noEditPoints="1"/>
            </p:cNvSpPr>
            <p:nvPr/>
          </p:nvSpPr>
          <p:spPr bwMode="auto">
            <a:xfrm>
              <a:off x="3721100" y="3143250"/>
              <a:ext cx="61913" cy="61912"/>
            </a:xfrm>
            <a:custGeom>
              <a:avLst/>
              <a:gdLst>
                <a:gd name="T0" fmla="*/ 194 w 389"/>
                <a:gd name="T1" fmla="*/ 135 h 389"/>
                <a:gd name="T2" fmla="*/ 175 w 389"/>
                <a:gd name="T3" fmla="*/ 138 h 389"/>
                <a:gd name="T4" fmla="*/ 159 w 389"/>
                <a:gd name="T5" fmla="*/ 146 h 389"/>
                <a:gd name="T6" fmla="*/ 147 w 389"/>
                <a:gd name="T7" fmla="*/ 159 h 389"/>
                <a:gd name="T8" fmla="*/ 138 w 389"/>
                <a:gd name="T9" fmla="*/ 175 h 389"/>
                <a:gd name="T10" fmla="*/ 135 w 389"/>
                <a:gd name="T11" fmla="*/ 194 h 389"/>
                <a:gd name="T12" fmla="*/ 138 w 389"/>
                <a:gd name="T13" fmla="*/ 213 h 389"/>
                <a:gd name="T14" fmla="*/ 147 w 389"/>
                <a:gd name="T15" fmla="*/ 229 h 389"/>
                <a:gd name="T16" fmla="*/ 159 w 389"/>
                <a:gd name="T17" fmla="*/ 242 h 389"/>
                <a:gd name="T18" fmla="*/ 175 w 389"/>
                <a:gd name="T19" fmla="*/ 251 h 389"/>
                <a:gd name="T20" fmla="*/ 194 w 389"/>
                <a:gd name="T21" fmla="*/ 254 h 389"/>
                <a:gd name="T22" fmla="*/ 214 w 389"/>
                <a:gd name="T23" fmla="*/ 251 h 389"/>
                <a:gd name="T24" fmla="*/ 229 w 389"/>
                <a:gd name="T25" fmla="*/ 242 h 389"/>
                <a:gd name="T26" fmla="*/ 243 w 389"/>
                <a:gd name="T27" fmla="*/ 229 h 389"/>
                <a:gd name="T28" fmla="*/ 252 w 389"/>
                <a:gd name="T29" fmla="*/ 213 h 389"/>
                <a:gd name="T30" fmla="*/ 255 w 389"/>
                <a:gd name="T31" fmla="*/ 194 h 389"/>
                <a:gd name="T32" fmla="*/ 252 w 389"/>
                <a:gd name="T33" fmla="*/ 175 h 389"/>
                <a:gd name="T34" fmla="*/ 243 w 389"/>
                <a:gd name="T35" fmla="*/ 159 h 389"/>
                <a:gd name="T36" fmla="*/ 229 w 389"/>
                <a:gd name="T37" fmla="*/ 146 h 389"/>
                <a:gd name="T38" fmla="*/ 214 w 389"/>
                <a:gd name="T39" fmla="*/ 138 h 389"/>
                <a:gd name="T40" fmla="*/ 194 w 389"/>
                <a:gd name="T41" fmla="*/ 135 h 389"/>
                <a:gd name="T42" fmla="*/ 194 w 389"/>
                <a:gd name="T43" fmla="*/ 0 h 389"/>
                <a:gd name="T44" fmla="*/ 229 w 389"/>
                <a:gd name="T45" fmla="*/ 3 h 389"/>
                <a:gd name="T46" fmla="*/ 262 w 389"/>
                <a:gd name="T47" fmla="*/ 11 h 389"/>
                <a:gd name="T48" fmla="*/ 293 w 389"/>
                <a:gd name="T49" fmla="*/ 26 h 389"/>
                <a:gd name="T50" fmla="*/ 320 w 389"/>
                <a:gd name="T51" fmla="*/ 45 h 389"/>
                <a:gd name="T52" fmla="*/ 343 w 389"/>
                <a:gd name="T53" fmla="*/ 69 h 389"/>
                <a:gd name="T54" fmla="*/ 362 w 389"/>
                <a:gd name="T55" fmla="*/ 96 h 389"/>
                <a:gd name="T56" fmla="*/ 377 w 389"/>
                <a:gd name="T57" fmla="*/ 126 h 389"/>
                <a:gd name="T58" fmla="*/ 386 w 389"/>
                <a:gd name="T59" fmla="*/ 159 h 389"/>
                <a:gd name="T60" fmla="*/ 389 w 389"/>
                <a:gd name="T61" fmla="*/ 194 h 389"/>
                <a:gd name="T62" fmla="*/ 386 w 389"/>
                <a:gd name="T63" fmla="*/ 229 h 389"/>
                <a:gd name="T64" fmla="*/ 377 w 389"/>
                <a:gd name="T65" fmla="*/ 262 h 389"/>
                <a:gd name="T66" fmla="*/ 362 w 389"/>
                <a:gd name="T67" fmla="*/ 292 h 389"/>
                <a:gd name="T68" fmla="*/ 343 w 389"/>
                <a:gd name="T69" fmla="*/ 320 h 389"/>
                <a:gd name="T70" fmla="*/ 320 w 389"/>
                <a:gd name="T71" fmla="*/ 343 h 389"/>
                <a:gd name="T72" fmla="*/ 293 w 389"/>
                <a:gd name="T73" fmla="*/ 362 h 389"/>
                <a:gd name="T74" fmla="*/ 262 w 389"/>
                <a:gd name="T75" fmla="*/ 377 h 389"/>
                <a:gd name="T76" fmla="*/ 229 w 389"/>
                <a:gd name="T77" fmla="*/ 386 h 389"/>
                <a:gd name="T78" fmla="*/ 194 w 389"/>
                <a:gd name="T79" fmla="*/ 389 h 389"/>
                <a:gd name="T80" fmla="*/ 159 w 389"/>
                <a:gd name="T81" fmla="*/ 386 h 389"/>
                <a:gd name="T82" fmla="*/ 126 w 389"/>
                <a:gd name="T83" fmla="*/ 377 h 389"/>
                <a:gd name="T84" fmla="*/ 97 w 389"/>
                <a:gd name="T85" fmla="*/ 362 h 389"/>
                <a:gd name="T86" fmla="*/ 69 w 389"/>
                <a:gd name="T87" fmla="*/ 343 h 389"/>
                <a:gd name="T88" fmla="*/ 46 w 389"/>
                <a:gd name="T89" fmla="*/ 320 h 389"/>
                <a:gd name="T90" fmla="*/ 26 w 389"/>
                <a:gd name="T91" fmla="*/ 292 h 389"/>
                <a:gd name="T92" fmla="*/ 13 w 389"/>
                <a:gd name="T93" fmla="*/ 262 h 389"/>
                <a:gd name="T94" fmla="*/ 3 w 389"/>
                <a:gd name="T95" fmla="*/ 229 h 389"/>
                <a:gd name="T96" fmla="*/ 0 w 389"/>
                <a:gd name="T97" fmla="*/ 194 h 389"/>
                <a:gd name="T98" fmla="*/ 3 w 389"/>
                <a:gd name="T99" fmla="*/ 159 h 389"/>
                <a:gd name="T100" fmla="*/ 13 w 389"/>
                <a:gd name="T101" fmla="*/ 126 h 389"/>
                <a:gd name="T102" fmla="*/ 26 w 389"/>
                <a:gd name="T103" fmla="*/ 96 h 389"/>
                <a:gd name="T104" fmla="*/ 46 w 389"/>
                <a:gd name="T105" fmla="*/ 69 h 389"/>
                <a:gd name="T106" fmla="*/ 69 w 389"/>
                <a:gd name="T107" fmla="*/ 45 h 389"/>
                <a:gd name="T108" fmla="*/ 97 w 389"/>
                <a:gd name="T109" fmla="*/ 26 h 389"/>
                <a:gd name="T110" fmla="*/ 126 w 389"/>
                <a:gd name="T111" fmla="*/ 11 h 389"/>
                <a:gd name="T112" fmla="*/ 159 w 389"/>
                <a:gd name="T113" fmla="*/ 3 h 389"/>
                <a:gd name="T114" fmla="*/ 194 w 389"/>
                <a:gd name="T115" fmla="*/ 0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9" h="389">
                  <a:moveTo>
                    <a:pt x="194" y="135"/>
                  </a:moveTo>
                  <a:lnTo>
                    <a:pt x="175" y="138"/>
                  </a:lnTo>
                  <a:lnTo>
                    <a:pt x="159" y="146"/>
                  </a:lnTo>
                  <a:lnTo>
                    <a:pt x="147" y="159"/>
                  </a:lnTo>
                  <a:lnTo>
                    <a:pt x="138" y="175"/>
                  </a:lnTo>
                  <a:lnTo>
                    <a:pt x="135" y="194"/>
                  </a:lnTo>
                  <a:lnTo>
                    <a:pt x="138" y="213"/>
                  </a:lnTo>
                  <a:lnTo>
                    <a:pt x="147" y="229"/>
                  </a:lnTo>
                  <a:lnTo>
                    <a:pt x="159" y="242"/>
                  </a:lnTo>
                  <a:lnTo>
                    <a:pt x="175" y="251"/>
                  </a:lnTo>
                  <a:lnTo>
                    <a:pt x="194" y="254"/>
                  </a:lnTo>
                  <a:lnTo>
                    <a:pt x="214" y="251"/>
                  </a:lnTo>
                  <a:lnTo>
                    <a:pt x="229" y="242"/>
                  </a:lnTo>
                  <a:lnTo>
                    <a:pt x="243" y="229"/>
                  </a:lnTo>
                  <a:lnTo>
                    <a:pt x="252" y="213"/>
                  </a:lnTo>
                  <a:lnTo>
                    <a:pt x="255" y="194"/>
                  </a:lnTo>
                  <a:lnTo>
                    <a:pt x="252" y="175"/>
                  </a:lnTo>
                  <a:lnTo>
                    <a:pt x="243" y="159"/>
                  </a:lnTo>
                  <a:lnTo>
                    <a:pt x="229" y="146"/>
                  </a:lnTo>
                  <a:lnTo>
                    <a:pt x="214" y="138"/>
                  </a:lnTo>
                  <a:lnTo>
                    <a:pt x="194" y="135"/>
                  </a:lnTo>
                  <a:close/>
                  <a:moveTo>
                    <a:pt x="194" y="0"/>
                  </a:moveTo>
                  <a:lnTo>
                    <a:pt x="229" y="3"/>
                  </a:lnTo>
                  <a:lnTo>
                    <a:pt x="262" y="11"/>
                  </a:lnTo>
                  <a:lnTo>
                    <a:pt x="293" y="26"/>
                  </a:lnTo>
                  <a:lnTo>
                    <a:pt x="320" y="45"/>
                  </a:lnTo>
                  <a:lnTo>
                    <a:pt x="343" y="69"/>
                  </a:lnTo>
                  <a:lnTo>
                    <a:pt x="362" y="96"/>
                  </a:lnTo>
                  <a:lnTo>
                    <a:pt x="377" y="126"/>
                  </a:lnTo>
                  <a:lnTo>
                    <a:pt x="386" y="159"/>
                  </a:lnTo>
                  <a:lnTo>
                    <a:pt x="389" y="194"/>
                  </a:lnTo>
                  <a:lnTo>
                    <a:pt x="386" y="229"/>
                  </a:lnTo>
                  <a:lnTo>
                    <a:pt x="377" y="262"/>
                  </a:lnTo>
                  <a:lnTo>
                    <a:pt x="362" y="292"/>
                  </a:lnTo>
                  <a:lnTo>
                    <a:pt x="343" y="320"/>
                  </a:lnTo>
                  <a:lnTo>
                    <a:pt x="320" y="343"/>
                  </a:lnTo>
                  <a:lnTo>
                    <a:pt x="293" y="362"/>
                  </a:lnTo>
                  <a:lnTo>
                    <a:pt x="262" y="377"/>
                  </a:lnTo>
                  <a:lnTo>
                    <a:pt x="229" y="386"/>
                  </a:lnTo>
                  <a:lnTo>
                    <a:pt x="194" y="389"/>
                  </a:lnTo>
                  <a:lnTo>
                    <a:pt x="159" y="386"/>
                  </a:lnTo>
                  <a:lnTo>
                    <a:pt x="126" y="377"/>
                  </a:lnTo>
                  <a:lnTo>
                    <a:pt x="97" y="362"/>
                  </a:lnTo>
                  <a:lnTo>
                    <a:pt x="69" y="343"/>
                  </a:lnTo>
                  <a:lnTo>
                    <a:pt x="46" y="320"/>
                  </a:lnTo>
                  <a:lnTo>
                    <a:pt x="26" y="292"/>
                  </a:lnTo>
                  <a:lnTo>
                    <a:pt x="13" y="262"/>
                  </a:lnTo>
                  <a:lnTo>
                    <a:pt x="3" y="229"/>
                  </a:lnTo>
                  <a:lnTo>
                    <a:pt x="0" y="194"/>
                  </a:lnTo>
                  <a:lnTo>
                    <a:pt x="3" y="159"/>
                  </a:lnTo>
                  <a:lnTo>
                    <a:pt x="13" y="126"/>
                  </a:lnTo>
                  <a:lnTo>
                    <a:pt x="26" y="96"/>
                  </a:lnTo>
                  <a:lnTo>
                    <a:pt x="46" y="69"/>
                  </a:lnTo>
                  <a:lnTo>
                    <a:pt x="69" y="45"/>
                  </a:lnTo>
                  <a:lnTo>
                    <a:pt x="97" y="26"/>
                  </a:lnTo>
                  <a:lnTo>
                    <a:pt x="126" y="11"/>
                  </a:lnTo>
                  <a:lnTo>
                    <a:pt x="159" y="3"/>
                  </a:lnTo>
                  <a:lnTo>
                    <a:pt x="19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49"/>
            <p:cNvSpPr>
              <a:spLocks/>
            </p:cNvSpPr>
            <p:nvPr/>
          </p:nvSpPr>
          <p:spPr bwMode="auto">
            <a:xfrm>
              <a:off x="3736975" y="2732088"/>
              <a:ext cx="76200" cy="22225"/>
            </a:xfrm>
            <a:custGeom>
              <a:avLst/>
              <a:gdLst>
                <a:gd name="T0" fmla="*/ 71 w 487"/>
                <a:gd name="T1" fmla="*/ 0 h 142"/>
                <a:gd name="T2" fmla="*/ 416 w 487"/>
                <a:gd name="T3" fmla="*/ 0 h 142"/>
                <a:gd name="T4" fmla="*/ 434 w 487"/>
                <a:gd name="T5" fmla="*/ 2 h 142"/>
                <a:gd name="T6" fmla="*/ 451 w 487"/>
                <a:gd name="T7" fmla="*/ 9 h 142"/>
                <a:gd name="T8" fmla="*/ 466 w 487"/>
                <a:gd name="T9" fmla="*/ 20 h 142"/>
                <a:gd name="T10" fmla="*/ 477 w 487"/>
                <a:gd name="T11" fmla="*/ 35 h 142"/>
                <a:gd name="T12" fmla="*/ 484 w 487"/>
                <a:gd name="T13" fmla="*/ 52 h 142"/>
                <a:gd name="T14" fmla="*/ 487 w 487"/>
                <a:gd name="T15" fmla="*/ 71 h 142"/>
                <a:gd name="T16" fmla="*/ 484 w 487"/>
                <a:gd name="T17" fmla="*/ 89 h 142"/>
                <a:gd name="T18" fmla="*/ 477 w 487"/>
                <a:gd name="T19" fmla="*/ 106 h 142"/>
                <a:gd name="T20" fmla="*/ 466 w 487"/>
                <a:gd name="T21" fmla="*/ 121 h 142"/>
                <a:gd name="T22" fmla="*/ 451 w 487"/>
                <a:gd name="T23" fmla="*/ 132 h 142"/>
                <a:gd name="T24" fmla="*/ 434 w 487"/>
                <a:gd name="T25" fmla="*/ 139 h 142"/>
                <a:gd name="T26" fmla="*/ 416 w 487"/>
                <a:gd name="T27" fmla="*/ 142 h 142"/>
                <a:gd name="T28" fmla="*/ 71 w 487"/>
                <a:gd name="T29" fmla="*/ 142 h 142"/>
                <a:gd name="T30" fmla="*/ 52 w 487"/>
                <a:gd name="T31" fmla="*/ 139 h 142"/>
                <a:gd name="T32" fmla="*/ 35 w 487"/>
                <a:gd name="T33" fmla="*/ 132 h 142"/>
                <a:gd name="T34" fmla="*/ 20 w 487"/>
                <a:gd name="T35" fmla="*/ 121 h 142"/>
                <a:gd name="T36" fmla="*/ 9 w 487"/>
                <a:gd name="T37" fmla="*/ 106 h 142"/>
                <a:gd name="T38" fmla="*/ 2 w 487"/>
                <a:gd name="T39" fmla="*/ 89 h 142"/>
                <a:gd name="T40" fmla="*/ 0 w 487"/>
                <a:gd name="T41" fmla="*/ 71 h 142"/>
                <a:gd name="T42" fmla="*/ 2 w 487"/>
                <a:gd name="T43" fmla="*/ 52 h 142"/>
                <a:gd name="T44" fmla="*/ 9 w 487"/>
                <a:gd name="T45" fmla="*/ 35 h 142"/>
                <a:gd name="T46" fmla="*/ 20 w 487"/>
                <a:gd name="T47" fmla="*/ 20 h 142"/>
                <a:gd name="T48" fmla="*/ 35 w 487"/>
                <a:gd name="T49" fmla="*/ 9 h 142"/>
                <a:gd name="T50" fmla="*/ 52 w 487"/>
                <a:gd name="T51" fmla="*/ 2 h 142"/>
                <a:gd name="T52" fmla="*/ 71 w 487"/>
                <a:gd name="T53" fmla="*/ 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7" h="142">
                  <a:moveTo>
                    <a:pt x="71" y="0"/>
                  </a:moveTo>
                  <a:lnTo>
                    <a:pt x="416" y="0"/>
                  </a:lnTo>
                  <a:lnTo>
                    <a:pt x="434" y="2"/>
                  </a:lnTo>
                  <a:lnTo>
                    <a:pt x="451" y="9"/>
                  </a:lnTo>
                  <a:lnTo>
                    <a:pt x="466" y="20"/>
                  </a:lnTo>
                  <a:lnTo>
                    <a:pt x="477" y="35"/>
                  </a:lnTo>
                  <a:lnTo>
                    <a:pt x="484" y="52"/>
                  </a:lnTo>
                  <a:lnTo>
                    <a:pt x="487" y="71"/>
                  </a:lnTo>
                  <a:lnTo>
                    <a:pt x="484" y="89"/>
                  </a:lnTo>
                  <a:lnTo>
                    <a:pt x="477" y="106"/>
                  </a:lnTo>
                  <a:lnTo>
                    <a:pt x="466" y="121"/>
                  </a:lnTo>
                  <a:lnTo>
                    <a:pt x="451" y="132"/>
                  </a:lnTo>
                  <a:lnTo>
                    <a:pt x="434" y="139"/>
                  </a:lnTo>
                  <a:lnTo>
                    <a:pt x="416" y="142"/>
                  </a:lnTo>
                  <a:lnTo>
                    <a:pt x="71" y="142"/>
                  </a:lnTo>
                  <a:lnTo>
                    <a:pt x="52" y="139"/>
                  </a:lnTo>
                  <a:lnTo>
                    <a:pt x="35" y="132"/>
                  </a:lnTo>
                  <a:lnTo>
                    <a:pt x="20" y="121"/>
                  </a:lnTo>
                  <a:lnTo>
                    <a:pt x="9" y="106"/>
                  </a:lnTo>
                  <a:lnTo>
                    <a:pt x="2" y="89"/>
                  </a:lnTo>
                  <a:lnTo>
                    <a:pt x="0" y="71"/>
                  </a:lnTo>
                  <a:lnTo>
                    <a:pt x="2" y="52"/>
                  </a:lnTo>
                  <a:lnTo>
                    <a:pt x="9" y="35"/>
                  </a:lnTo>
                  <a:lnTo>
                    <a:pt x="20" y="20"/>
                  </a:lnTo>
                  <a:lnTo>
                    <a:pt x="35" y="9"/>
                  </a:lnTo>
                  <a:lnTo>
                    <a:pt x="52" y="2"/>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50"/>
            <p:cNvSpPr>
              <a:spLocks/>
            </p:cNvSpPr>
            <p:nvPr/>
          </p:nvSpPr>
          <p:spPr bwMode="auto">
            <a:xfrm>
              <a:off x="3700463" y="2732088"/>
              <a:ext cx="23813" cy="23812"/>
            </a:xfrm>
            <a:custGeom>
              <a:avLst/>
              <a:gdLst>
                <a:gd name="T0" fmla="*/ 74 w 148"/>
                <a:gd name="T1" fmla="*/ 0 h 150"/>
                <a:gd name="T2" fmla="*/ 94 w 148"/>
                <a:gd name="T3" fmla="*/ 4 h 150"/>
                <a:gd name="T4" fmla="*/ 112 w 148"/>
                <a:gd name="T5" fmla="*/ 11 h 150"/>
                <a:gd name="T6" fmla="*/ 127 w 148"/>
                <a:gd name="T7" fmla="*/ 23 h 150"/>
                <a:gd name="T8" fmla="*/ 139 w 148"/>
                <a:gd name="T9" fmla="*/ 38 h 150"/>
                <a:gd name="T10" fmla="*/ 146 w 148"/>
                <a:gd name="T11" fmla="*/ 56 h 150"/>
                <a:gd name="T12" fmla="*/ 148 w 148"/>
                <a:gd name="T13" fmla="*/ 75 h 150"/>
                <a:gd name="T14" fmla="*/ 146 w 148"/>
                <a:gd name="T15" fmla="*/ 95 h 150"/>
                <a:gd name="T16" fmla="*/ 139 w 148"/>
                <a:gd name="T17" fmla="*/ 113 h 150"/>
                <a:gd name="T18" fmla="*/ 127 w 148"/>
                <a:gd name="T19" fmla="*/ 128 h 150"/>
                <a:gd name="T20" fmla="*/ 112 w 148"/>
                <a:gd name="T21" fmla="*/ 140 h 150"/>
                <a:gd name="T22" fmla="*/ 94 w 148"/>
                <a:gd name="T23" fmla="*/ 147 h 150"/>
                <a:gd name="T24" fmla="*/ 74 w 148"/>
                <a:gd name="T25" fmla="*/ 150 h 150"/>
                <a:gd name="T26" fmla="*/ 55 w 148"/>
                <a:gd name="T27" fmla="*/ 147 h 150"/>
                <a:gd name="T28" fmla="*/ 37 w 148"/>
                <a:gd name="T29" fmla="*/ 140 h 150"/>
                <a:gd name="T30" fmla="*/ 22 w 148"/>
                <a:gd name="T31" fmla="*/ 128 h 150"/>
                <a:gd name="T32" fmla="*/ 10 w 148"/>
                <a:gd name="T33" fmla="*/ 113 h 150"/>
                <a:gd name="T34" fmla="*/ 2 w 148"/>
                <a:gd name="T35" fmla="*/ 95 h 150"/>
                <a:gd name="T36" fmla="*/ 0 w 148"/>
                <a:gd name="T37" fmla="*/ 75 h 150"/>
                <a:gd name="T38" fmla="*/ 2 w 148"/>
                <a:gd name="T39" fmla="*/ 56 h 150"/>
                <a:gd name="T40" fmla="*/ 10 w 148"/>
                <a:gd name="T41" fmla="*/ 38 h 150"/>
                <a:gd name="T42" fmla="*/ 22 w 148"/>
                <a:gd name="T43" fmla="*/ 23 h 150"/>
                <a:gd name="T44" fmla="*/ 37 w 148"/>
                <a:gd name="T45" fmla="*/ 11 h 150"/>
                <a:gd name="T46" fmla="*/ 55 w 148"/>
                <a:gd name="T47" fmla="*/ 4 h 150"/>
                <a:gd name="T48" fmla="*/ 74 w 148"/>
                <a:gd name="T49"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8" h="150">
                  <a:moveTo>
                    <a:pt x="74" y="0"/>
                  </a:moveTo>
                  <a:lnTo>
                    <a:pt x="94" y="4"/>
                  </a:lnTo>
                  <a:lnTo>
                    <a:pt x="112" y="11"/>
                  </a:lnTo>
                  <a:lnTo>
                    <a:pt x="127" y="23"/>
                  </a:lnTo>
                  <a:lnTo>
                    <a:pt x="139" y="38"/>
                  </a:lnTo>
                  <a:lnTo>
                    <a:pt x="146" y="56"/>
                  </a:lnTo>
                  <a:lnTo>
                    <a:pt x="148" y="75"/>
                  </a:lnTo>
                  <a:lnTo>
                    <a:pt x="146" y="95"/>
                  </a:lnTo>
                  <a:lnTo>
                    <a:pt x="139" y="113"/>
                  </a:lnTo>
                  <a:lnTo>
                    <a:pt x="127" y="128"/>
                  </a:lnTo>
                  <a:lnTo>
                    <a:pt x="112" y="140"/>
                  </a:lnTo>
                  <a:lnTo>
                    <a:pt x="94" y="147"/>
                  </a:lnTo>
                  <a:lnTo>
                    <a:pt x="74" y="150"/>
                  </a:lnTo>
                  <a:lnTo>
                    <a:pt x="55" y="147"/>
                  </a:lnTo>
                  <a:lnTo>
                    <a:pt x="37" y="140"/>
                  </a:lnTo>
                  <a:lnTo>
                    <a:pt x="22" y="128"/>
                  </a:lnTo>
                  <a:lnTo>
                    <a:pt x="10" y="113"/>
                  </a:lnTo>
                  <a:lnTo>
                    <a:pt x="2" y="95"/>
                  </a:lnTo>
                  <a:lnTo>
                    <a:pt x="0" y="75"/>
                  </a:lnTo>
                  <a:lnTo>
                    <a:pt x="2" y="56"/>
                  </a:lnTo>
                  <a:lnTo>
                    <a:pt x="10" y="38"/>
                  </a:lnTo>
                  <a:lnTo>
                    <a:pt x="22" y="23"/>
                  </a:lnTo>
                  <a:lnTo>
                    <a:pt x="37" y="11"/>
                  </a:lnTo>
                  <a:lnTo>
                    <a:pt x="55" y="4"/>
                  </a:lnTo>
                  <a:lnTo>
                    <a:pt x="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51"/>
            <p:cNvSpPr>
              <a:spLocks noEditPoints="1"/>
            </p:cNvSpPr>
            <p:nvPr/>
          </p:nvSpPr>
          <p:spPr bwMode="auto">
            <a:xfrm>
              <a:off x="3584575" y="2687638"/>
              <a:ext cx="334963" cy="557212"/>
            </a:xfrm>
            <a:custGeom>
              <a:avLst/>
              <a:gdLst>
                <a:gd name="T0" fmla="*/ 205 w 2109"/>
                <a:gd name="T1" fmla="*/ 152 h 3510"/>
                <a:gd name="T2" fmla="*/ 172 w 2109"/>
                <a:gd name="T3" fmla="*/ 172 h 3510"/>
                <a:gd name="T4" fmla="*/ 153 w 2109"/>
                <a:gd name="T5" fmla="*/ 205 h 3510"/>
                <a:gd name="T6" fmla="*/ 150 w 2109"/>
                <a:gd name="T7" fmla="*/ 3286 h 3510"/>
                <a:gd name="T8" fmla="*/ 160 w 2109"/>
                <a:gd name="T9" fmla="*/ 3323 h 3510"/>
                <a:gd name="T10" fmla="*/ 187 w 2109"/>
                <a:gd name="T11" fmla="*/ 3350 h 3510"/>
                <a:gd name="T12" fmla="*/ 225 w 2109"/>
                <a:gd name="T13" fmla="*/ 3360 h 3510"/>
                <a:gd name="T14" fmla="*/ 1904 w 2109"/>
                <a:gd name="T15" fmla="*/ 3358 h 3510"/>
                <a:gd name="T16" fmla="*/ 1938 w 2109"/>
                <a:gd name="T17" fmla="*/ 3338 h 3510"/>
                <a:gd name="T18" fmla="*/ 1957 w 2109"/>
                <a:gd name="T19" fmla="*/ 3305 h 3510"/>
                <a:gd name="T20" fmla="*/ 1959 w 2109"/>
                <a:gd name="T21" fmla="*/ 224 h 3510"/>
                <a:gd name="T22" fmla="*/ 1949 w 2109"/>
                <a:gd name="T23" fmla="*/ 187 h 3510"/>
                <a:gd name="T24" fmla="*/ 1922 w 2109"/>
                <a:gd name="T25" fmla="*/ 161 h 3510"/>
                <a:gd name="T26" fmla="*/ 1885 w 2109"/>
                <a:gd name="T27" fmla="*/ 150 h 3510"/>
                <a:gd name="T28" fmla="*/ 225 w 2109"/>
                <a:gd name="T29" fmla="*/ 0 h 3510"/>
                <a:gd name="T30" fmla="*/ 1921 w 2109"/>
                <a:gd name="T31" fmla="*/ 3 h 3510"/>
                <a:gd name="T32" fmla="*/ 1988 w 2109"/>
                <a:gd name="T33" fmla="*/ 26 h 3510"/>
                <a:gd name="T34" fmla="*/ 2043 w 2109"/>
                <a:gd name="T35" fmla="*/ 66 h 3510"/>
                <a:gd name="T36" fmla="*/ 2083 w 2109"/>
                <a:gd name="T37" fmla="*/ 121 h 3510"/>
                <a:gd name="T38" fmla="*/ 2106 w 2109"/>
                <a:gd name="T39" fmla="*/ 188 h 3510"/>
                <a:gd name="T40" fmla="*/ 2109 w 2109"/>
                <a:gd name="T41" fmla="*/ 3286 h 3510"/>
                <a:gd name="T42" fmla="*/ 2097 w 2109"/>
                <a:gd name="T43" fmla="*/ 3356 h 3510"/>
                <a:gd name="T44" fmla="*/ 2065 w 2109"/>
                <a:gd name="T45" fmla="*/ 3417 h 3510"/>
                <a:gd name="T46" fmla="*/ 2017 w 2109"/>
                <a:gd name="T47" fmla="*/ 3466 h 3510"/>
                <a:gd name="T48" fmla="*/ 1956 w 2109"/>
                <a:gd name="T49" fmla="*/ 3498 h 3510"/>
                <a:gd name="T50" fmla="*/ 1885 w 2109"/>
                <a:gd name="T51" fmla="*/ 3510 h 3510"/>
                <a:gd name="T52" fmla="*/ 188 w 2109"/>
                <a:gd name="T53" fmla="*/ 3507 h 3510"/>
                <a:gd name="T54" fmla="*/ 122 w 2109"/>
                <a:gd name="T55" fmla="*/ 3484 h 3510"/>
                <a:gd name="T56" fmla="*/ 66 w 2109"/>
                <a:gd name="T57" fmla="*/ 3444 h 3510"/>
                <a:gd name="T58" fmla="*/ 25 w 2109"/>
                <a:gd name="T59" fmla="*/ 3389 h 3510"/>
                <a:gd name="T60" fmla="*/ 3 w 2109"/>
                <a:gd name="T61" fmla="*/ 3322 h 3510"/>
                <a:gd name="T62" fmla="*/ 0 w 2109"/>
                <a:gd name="T63" fmla="*/ 224 h 3510"/>
                <a:gd name="T64" fmla="*/ 12 w 2109"/>
                <a:gd name="T65" fmla="*/ 154 h 3510"/>
                <a:gd name="T66" fmla="*/ 44 w 2109"/>
                <a:gd name="T67" fmla="*/ 93 h 3510"/>
                <a:gd name="T68" fmla="*/ 92 w 2109"/>
                <a:gd name="T69" fmla="*/ 44 h 3510"/>
                <a:gd name="T70" fmla="*/ 154 w 2109"/>
                <a:gd name="T71" fmla="*/ 12 h 3510"/>
                <a:gd name="T72" fmla="*/ 225 w 2109"/>
                <a:gd name="T73" fmla="*/ 0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09" h="3510">
                  <a:moveTo>
                    <a:pt x="225" y="150"/>
                  </a:moveTo>
                  <a:lnTo>
                    <a:pt x="205" y="152"/>
                  </a:lnTo>
                  <a:lnTo>
                    <a:pt x="187" y="161"/>
                  </a:lnTo>
                  <a:lnTo>
                    <a:pt x="172" y="172"/>
                  </a:lnTo>
                  <a:lnTo>
                    <a:pt x="160" y="187"/>
                  </a:lnTo>
                  <a:lnTo>
                    <a:pt x="153" y="205"/>
                  </a:lnTo>
                  <a:lnTo>
                    <a:pt x="150" y="224"/>
                  </a:lnTo>
                  <a:lnTo>
                    <a:pt x="150" y="3286"/>
                  </a:lnTo>
                  <a:lnTo>
                    <a:pt x="153" y="3305"/>
                  </a:lnTo>
                  <a:lnTo>
                    <a:pt x="160" y="3323"/>
                  </a:lnTo>
                  <a:lnTo>
                    <a:pt x="172" y="3338"/>
                  </a:lnTo>
                  <a:lnTo>
                    <a:pt x="187" y="3350"/>
                  </a:lnTo>
                  <a:lnTo>
                    <a:pt x="205" y="3358"/>
                  </a:lnTo>
                  <a:lnTo>
                    <a:pt x="225" y="3360"/>
                  </a:lnTo>
                  <a:lnTo>
                    <a:pt x="1885" y="3360"/>
                  </a:lnTo>
                  <a:lnTo>
                    <a:pt x="1904" y="3358"/>
                  </a:lnTo>
                  <a:lnTo>
                    <a:pt x="1922" y="3350"/>
                  </a:lnTo>
                  <a:lnTo>
                    <a:pt x="1938" y="3338"/>
                  </a:lnTo>
                  <a:lnTo>
                    <a:pt x="1949" y="3323"/>
                  </a:lnTo>
                  <a:lnTo>
                    <a:pt x="1957" y="3305"/>
                  </a:lnTo>
                  <a:lnTo>
                    <a:pt x="1959" y="3286"/>
                  </a:lnTo>
                  <a:lnTo>
                    <a:pt x="1959" y="224"/>
                  </a:lnTo>
                  <a:lnTo>
                    <a:pt x="1957" y="205"/>
                  </a:lnTo>
                  <a:lnTo>
                    <a:pt x="1949" y="187"/>
                  </a:lnTo>
                  <a:lnTo>
                    <a:pt x="1938" y="172"/>
                  </a:lnTo>
                  <a:lnTo>
                    <a:pt x="1922" y="161"/>
                  </a:lnTo>
                  <a:lnTo>
                    <a:pt x="1904" y="152"/>
                  </a:lnTo>
                  <a:lnTo>
                    <a:pt x="1885" y="150"/>
                  </a:lnTo>
                  <a:lnTo>
                    <a:pt x="225" y="150"/>
                  </a:lnTo>
                  <a:close/>
                  <a:moveTo>
                    <a:pt x="225" y="0"/>
                  </a:moveTo>
                  <a:lnTo>
                    <a:pt x="1885" y="0"/>
                  </a:lnTo>
                  <a:lnTo>
                    <a:pt x="1921" y="3"/>
                  </a:lnTo>
                  <a:lnTo>
                    <a:pt x="1956" y="12"/>
                  </a:lnTo>
                  <a:lnTo>
                    <a:pt x="1988" y="26"/>
                  </a:lnTo>
                  <a:lnTo>
                    <a:pt x="2017" y="44"/>
                  </a:lnTo>
                  <a:lnTo>
                    <a:pt x="2043" y="66"/>
                  </a:lnTo>
                  <a:lnTo>
                    <a:pt x="2065" y="93"/>
                  </a:lnTo>
                  <a:lnTo>
                    <a:pt x="2083" y="121"/>
                  </a:lnTo>
                  <a:lnTo>
                    <a:pt x="2097" y="154"/>
                  </a:lnTo>
                  <a:lnTo>
                    <a:pt x="2106" y="188"/>
                  </a:lnTo>
                  <a:lnTo>
                    <a:pt x="2109" y="224"/>
                  </a:lnTo>
                  <a:lnTo>
                    <a:pt x="2109" y="3286"/>
                  </a:lnTo>
                  <a:lnTo>
                    <a:pt x="2106" y="3322"/>
                  </a:lnTo>
                  <a:lnTo>
                    <a:pt x="2097" y="3356"/>
                  </a:lnTo>
                  <a:lnTo>
                    <a:pt x="2083" y="3389"/>
                  </a:lnTo>
                  <a:lnTo>
                    <a:pt x="2065" y="3417"/>
                  </a:lnTo>
                  <a:lnTo>
                    <a:pt x="2043" y="3444"/>
                  </a:lnTo>
                  <a:lnTo>
                    <a:pt x="2017" y="3466"/>
                  </a:lnTo>
                  <a:lnTo>
                    <a:pt x="1988" y="3484"/>
                  </a:lnTo>
                  <a:lnTo>
                    <a:pt x="1956" y="3498"/>
                  </a:lnTo>
                  <a:lnTo>
                    <a:pt x="1921" y="3507"/>
                  </a:lnTo>
                  <a:lnTo>
                    <a:pt x="1885" y="3510"/>
                  </a:lnTo>
                  <a:lnTo>
                    <a:pt x="225" y="3510"/>
                  </a:lnTo>
                  <a:lnTo>
                    <a:pt x="188" y="3507"/>
                  </a:lnTo>
                  <a:lnTo>
                    <a:pt x="154" y="3498"/>
                  </a:lnTo>
                  <a:lnTo>
                    <a:pt x="122" y="3484"/>
                  </a:lnTo>
                  <a:lnTo>
                    <a:pt x="92" y="3466"/>
                  </a:lnTo>
                  <a:lnTo>
                    <a:pt x="66" y="3444"/>
                  </a:lnTo>
                  <a:lnTo>
                    <a:pt x="44" y="3417"/>
                  </a:lnTo>
                  <a:lnTo>
                    <a:pt x="25" y="3389"/>
                  </a:lnTo>
                  <a:lnTo>
                    <a:pt x="12" y="3356"/>
                  </a:lnTo>
                  <a:lnTo>
                    <a:pt x="3" y="3322"/>
                  </a:lnTo>
                  <a:lnTo>
                    <a:pt x="0" y="3286"/>
                  </a:lnTo>
                  <a:lnTo>
                    <a:pt x="0" y="224"/>
                  </a:lnTo>
                  <a:lnTo>
                    <a:pt x="3" y="188"/>
                  </a:lnTo>
                  <a:lnTo>
                    <a:pt x="12" y="154"/>
                  </a:lnTo>
                  <a:lnTo>
                    <a:pt x="25" y="121"/>
                  </a:lnTo>
                  <a:lnTo>
                    <a:pt x="44" y="93"/>
                  </a:lnTo>
                  <a:lnTo>
                    <a:pt x="66" y="66"/>
                  </a:lnTo>
                  <a:lnTo>
                    <a:pt x="92" y="44"/>
                  </a:lnTo>
                  <a:lnTo>
                    <a:pt x="122" y="26"/>
                  </a:lnTo>
                  <a:lnTo>
                    <a:pt x="154" y="12"/>
                  </a:lnTo>
                  <a:lnTo>
                    <a:pt x="188" y="3"/>
                  </a:lnTo>
                  <a:lnTo>
                    <a:pt x="2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52"/>
            <p:cNvSpPr>
              <a:spLocks/>
            </p:cNvSpPr>
            <p:nvPr/>
          </p:nvSpPr>
          <p:spPr bwMode="auto">
            <a:xfrm>
              <a:off x="3694113" y="2906713"/>
              <a:ext cx="80963" cy="80962"/>
            </a:xfrm>
            <a:custGeom>
              <a:avLst/>
              <a:gdLst>
                <a:gd name="T0" fmla="*/ 435 w 510"/>
                <a:gd name="T1" fmla="*/ 0 h 509"/>
                <a:gd name="T2" fmla="*/ 454 w 510"/>
                <a:gd name="T3" fmla="*/ 2 h 509"/>
                <a:gd name="T4" fmla="*/ 472 w 510"/>
                <a:gd name="T5" fmla="*/ 9 h 509"/>
                <a:gd name="T6" fmla="*/ 488 w 510"/>
                <a:gd name="T7" fmla="*/ 22 h 509"/>
                <a:gd name="T8" fmla="*/ 500 w 510"/>
                <a:gd name="T9" fmla="*/ 38 h 509"/>
                <a:gd name="T10" fmla="*/ 507 w 510"/>
                <a:gd name="T11" fmla="*/ 56 h 509"/>
                <a:gd name="T12" fmla="*/ 510 w 510"/>
                <a:gd name="T13" fmla="*/ 74 h 509"/>
                <a:gd name="T14" fmla="*/ 507 w 510"/>
                <a:gd name="T15" fmla="*/ 93 h 509"/>
                <a:gd name="T16" fmla="*/ 500 w 510"/>
                <a:gd name="T17" fmla="*/ 112 h 509"/>
                <a:gd name="T18" fmla="*/ 488 w 510"/>
                <a:gd name="T19" fmla="*/ 127 h 509"/>
                <a:gd name="T20" fmla="*/ 129 w 510"/>
                <a:gd name="T21" fmla="*/ 488 h 509"/>
                <a:gd name="T22" fmla="*/ 113 w 510"/>
                <a:gd name="T23" fmla="*/ 500 h 509"/>
                <a:gd name="T24" fmla="*/ 95 w 510"/>
                <a:gd name="T25" fmla="*/ 507 h 509"/>
                <a:gd name="T26" fmla="*/ 75 w 510"/>
                <a:gd name="T27" fmla="*/ 509 h 509"/>
                <a:gd name="T28" fmla="*/ 56 w 510"/>
                <a:gd name="T29" fmla="*/ 507 h 509"/>
                <a:gd name="T30" fmla="*/ 38 w 510"/>
                <a:gd name="T31" fmla="*/ 500 h 509"/>
                <a:gd name="T32" fmla="*/ 22 w 510"/>
                <a:gd name="T33" fmla="*/ 488 h 509"/>
                <a:gd name="T34" fmla="*/ 11 w 510"/>
                <a:gd name="T35" fmla="*/ 472 h 509"/>
                <a:gd name="T36" fmla="*/ 3 w 510"/>
                <a:gd name="T37" fmla="*/ 454 h 509"/>
                <a:gd name="T38" fmla="*/ 0 w 510"/>
                <a:gd name="T39" fmla="*/ 435 h 509"/>
                <a:gd name="T40" fmla="*/ 3 w 510"/>
                <a:gd name="T41" fmla="*/ 416 h 509"/>
                <a:gd name="T42" fmla="*/ 11 w 510"/>
                <a:gd name="T43" fmla="*/ 398 h 509"/>
                <a:gd name="T44" fmla="*/ 22 w 510"/>
                <a:gd name="T45" fmla="*/ 382 h 509"/>
                <a:gd name="T46" fmla="*/ 382 w 510"/>
                <a:gd name="T47" fmla="*/ 22 h 509"/>
                <a:gd name="T48" fmla="*/ 398 w 510"/>
                <a:gd name="T49" fmla="*/ 9 h 509"/>
                <a:gd name="T50" fmla="*/ 416 w 510"/>
                <a:gd name="T51" fmla="*/ 2 h 509"/>
                <a:gd name="T52" fmla="*/ 435 w 510"/>
                <a:gd name="T53" fmla="*/ 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10" h="509">
                  <a:moveTo>
                    <a:pt x="435" y="0"/>
                  </a:moveTo>
                  <a:lnTo>
                    <a:pt x="454" y="2"/>
                  </a:lnTo>
                  <a:lnTo>
                    <a:pt x="472" y="9"/>
                  </a:lnTo>
                  <a:lnTo>
                    <a:pt x="488" y="22"/>
                  </a:lnTo>
                  <a:lnTo>
                    <a:pt x="500" y="38"/>
                  </a:lnTo>
                  <a:lnTo>
                    <a:pt x="507" y="56"/>
                  </a:lnTo>
                  <a:lnTo>
                    <a:pt x="510" y="74"/>
                  </a:lnTo>
                  <a:lnTo>
                    <a:pt x="507" y="93"/>
                  </a:lnTo>
                  <a:lnTo>
                    <a:pt x="500" y="112"/>
                  </a:lnTo>
                  <a:lnTo>
                    <a:pt x="488" y="127"/>
                  </a:lnTo>
                  <a:lnTo>
                    <a:pt x="129" y="488"/>
                  </a:lnTo>
                  <a:lnTo>
                    <a:pt x="113" y="500"/>
                  </a:lnTo>
                  <a:lnTo>
                    <a:pt x="95" y="507"/>
                  </a:lnTo>
                  <a:lnTo>
                    <a:pt x="75" y="509"/>
                  </a:lnTo>
                  <a:lnTo>
                    <a:pt x="56" y="507"/>
                  </a:lnTo>
                  <a:lnTo>
                    <a:pt x="38" y="500"/>
                  </a:lnTo>
                  <a:lnTo>
                    <a:pt x="22" y="488"/>
                  </a:lnTo>
                  <a:lnTo>
                    <a:pt x="11" y="472"/>
                  </a:lnTo>
                  <a:lnTo>
                    <a:pt x="3" y="454"/>
                  </a:lnTo>
                  <a:lnTo>
                    <a:pt x="0" y="435"/>
                  </a:lnTo>
                  <a:lnTo>
                    <a:pt x="3" y="416"/>
                  </a:lnTo>
                  <a:lnTo>
                    <a:pt x="11" y="398"/>
                  </a:lnTo>
                  <a:lnTo>
                    <a:pt x="22" y="382"/>
                  </a:lnTo>
                  <a:lnTo>
                    <a:pt x="382" y="22"/>
                  </a:lnTo>
                  <a:lnTo>
                    <a:pt x="398" y="9"/>
                  </a:lnTo>
                  <a:lnTo>
                    <a:pt x="416" y="2"/>
                  </a:lnTo>
                  <a:lnTo>
                    <a:pt x="43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53"/>
            <p:cNvSpPr>
              <a:spLocks/>
            </p:cNvSpPr>
            <p:nvPr/>
          </p:nvSpPr>
          <p:spPr bwMode="auto">
            <a:xfrm>
              <a:off x="3762375" y="2940050"/>
              <a:ext cx="46038" cy="47625"/>
            </a:xfrm>
            <a:custGeom>
              <a:avLst/>
              <a:gdLst>
                <a:gd name="T0" fmla="*/ 219 w 294"/>
                <a:gd name="T1" fmla="*/ 0 h 294"/>
                <a:gd name="T2" fmla="*/ 239 w 294"/>
                <a:gd name="T3" fmla="*/ 2 h 294"/>
                <a:gd name="T4" fmla="*/ 256 w 294"/>
                <a:gd name="T5" fmla="*/ 10 h 294"/>
                <a:gd name="T6" fmla="*/ 273 w 294"/>
                <a:gd name="T7" fmla="*/ 23 h 294"/>
                <a:gd name="T8" fmla="*/ 284 w 294"/>
                <a:gd name="T9" fmla="*/ 39 h 294"/>
                <a:gd name="T10" fmla="*/ 292 w 294"/>
                <a:gd name="T11" fmla="*/ 57 h 294"/>
                <a:gd name="T12" fmla="*/ 294 w 294"/>
                <a:gd name="T13" fmla="*/ 75 h 294"/>
                <a:gd name="T14" fmla="*/ 292 w 294"/>
                <a:gd name="T15" fmla="*/ 94 h 294"/>
                <a:gd name="T16" fmla="*/ 284 w 294"/>
                <a:gd name="T17" fmla="*/ 112 h 294"/>
                <a:gd name="T18" fmla="*/ 273 w 294"/>
                <a:gd name="T19" fmla="*/ 128 h 294"/>
                <a:gd name="T20" fmla="*/ 129 w 294"/>
                <a:gd name="T21" fmla="*/ 272 h 294"/>
                <a:gd name="T22" fmla="*/ 113 w 294"/>
                <a:gd name="T23" fmla="*/ 284 h 294"/>
                <a:gd name="T24" fmla="*/ 95 w 294"/>
                <a:gd name="T25" fmla="*/ 291 h 294"/>
                <a:gd name="T26" fmla="*/ 76 w 294"/>
                <a:gd name="T27" fmla="*/ 294 h 294"/>
                <a:gd name="T28" fmla="*/ 57 w 294"/>
                <a:gd name="T29" fmla="*/ 291 h 294"/>
                <a:gd name="T30" fmla="*/ 39 w 294"/>
                <a:gd name="T31" fmla="*/ 284 h 294"/>
                <a:gd name="T32" fmla="*/ 23 w 294"/>
                <a:gd name="T33" fmla="*/ 272 h 294"/>
                <a:gd name="T34" fmla="*/ 11 w 294"/>
                <a:gd name="T35" fmla="*/ 256 h 294"/>
                <a:gd name="T36" fmla="*/ 4 w 294"/>
                <a:gd name="T37" fmla="*/ 238 h 294"/>
                <a:gd name="T38" fmla="*/ 0 w 294"/>
                <a:gd name="T39" fmla="*/ 218 h 294"/>
                <a:gd name="T40" fmla="*/ 4 w 294"/>
                <a:gd name="T41" fmla="*/ 199 h 294"/>
                <a:gd name="T42" fmla="*/ 11 w 294"/>
                <a:gd name="T43" fmla="*/ 181 h 294"/>
                <a:gd name="T44" fmla="*/ 23 w 294"/>
                <a:gd name="T45" fmla="*/ 165 h 294"/>
                <a:gd name="T46" fmla="*/ 166 w 294"/>
                <a:gd name="T47" fmla="*/ 23 h 294"/>
                <a:gd name="T48" fmla="*/ 182 w 294"/>
                <a:gd name="T49" fmla="*/ 10 h 294"/>
                <a:gd name="T50" fmla="*/ 200 w 294"/>
                <a:gd name="T51" fmla="*/ 2 h 294"/>
                <a:gd name="T52" fmla="*/ 219 w 294"/>
                <a:gd name="T53"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294" h="294">
                  <a:moveTo>
                    <a:pt x="219" y="0"/>
                  </a:moveTo>
                  <a:lnTo>
                    <a:pt x="239" y="2"/>
                  </a:lnTo>
                  <a:lnTo>
                    <a:pt x="256" y="10"/>
                  </a:lnTo>
                  <a:lnTo>
                    <a:pt x="273" y="23"/>
                  </a:lnTo>
                  <a:lnTo>
                    <a:pt x="284" y="39"/>
                  </a:lnTo>
                  <a:lnTo>
                    <a:pt x="292" y="57"/>
                  </a:lnTo>
                  <a:lnTo>
                    <a:pt x="294" y="75"/>
                  </a:lnTo>
                  <a:lnTo>
                    <a:pt x="292" y="94"/>
                  </a:lnTo>
                  <a:lnTo>
                    <a:pt x="284" y="112"/>
                  </a:lnTo>
                  <a:lnTo>
                    <a:pt x="273" y="128"/>
                  </a:lnTo>
                  <a:lnTo>
                    <a:pt x="129" y="272"/>
                  </a:lnTo>
                  <a:lnTo>
                    <a:pt x="113" y="284"/>
                  </a:lnTo>
                  <a:lnTo>
                    <a:pt x="95" y="291"/>
                  </a:lnTo>
                  <a:lnTo>
                    <a:pt x="76" y="294"/>
                  </a:lnTo>
                  <a:lnTo>
                    <a:pt x="57" y="291"/>
                  </a:lnTo>
                  <a:lnTo>
                    <a:pt x="39" y="284"/>
                  </a:lnTo>
                  <a:lnTo>
                    <a:pt x="23" y="272"/>
                  </a:lnTo>
                  <a:lnTo>
                    <a:pt x="11" y="256"/>
                  </a:lnTo>
                  <a:lnTo>
                    <a:pt x="4" y="238"/>
                  </a:lnTo>
                  <a:lnTo>
                    <a:pt x="0" y="218"/>
                  </a:lnTo>
                  <a:lnTo>
                    <a:pt x="4" y="199"/>
                  </a:lnTo>
                  <a:lnTo>
                    <a:pt x="11" y="181"/>
                  </a:lnTo>
                  <a:lnTo>
                    <a:pt x="23" y="165"/>
                  </a:lnTo>
                  <a:lnTo>
                    <a:pt x="166" y="23"/>
                  </a:lnTo>
                  <a:lnTo>
                    <a:pt x="182" y="10"/>
                  </a:lnTo>
                  <a:lnTo>
                    <a:pt x="200" y="2"/>
                  </a:lnTo>
                  <a:lnTo>
                    <a:pt x="2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154"/>
            <p:cNvSpPr>
              <a:spLocks noEditPoints="1"/>
            </p:cNvSpPr>
            <p:nvPr/>
          </p:nvSpPr>
          <p:spPr bwMode="auto">
            <a:xfrm>
              <a:off x="3633788" y="2774950"/>
              <a:ext cx="236538" cy="349250"/>
            </a:xfrm>
            <a:custGeom>
              <a:avLst/>
              <a:gdLst>
                <a:gd name="T0" fmla="*/ 135 w 1497"/>
                <a:gd name="T1" fmla="*/ 135 h 2201"/>
                <a:gd name="T2" fmla="*/ 135 w 1497"/>
                <a:gd name="T3" fmla="*/ 2066 h 2201"/>
                <a:gd name="T4" fmla="*/ 1362 w 1497"/>
                <a:gd name="T5" fmla="*/ 2066 h 2201"/>
                <a:gd name="T6" fmla="*/ 1362 w 1497"/>
                <a:gd name="T7" fmla="*/ 135 h 2201"/>
                <a:gd name="T8" fmla="*/ 135 w 1497"/>
                <a:gd name="T9" fmla="*/ 135 h 2201"/>
                <a:gd name="T10" fmla="*/ 68 w 1497"/>
                <a:gd name="T11" fmla="*/ 0 h 2201"/>
                <a:gd name="T12" fmla="*/ 1430 w 1497"/>
                <a:gd name="T13" fmla="*/ 0 h 2201"/>
                <a:gd name="T14" fmla="*/ 1448 w 1497"/>
                <a:gd name="T15" fmla="*/ 3 h 2201"/>
                <a:gd name="T16" fmla="*/ 1464 w 1497"/>
                <a:gd name="T17" fmla="*/ 10 h 2201"/>
                <a:gd name="T18" fmla="*/ 1478 w 1497"/>
                <a:gd name="T19" fmla="*/ 20 h 2201"/>
                <a:gd name="T20" fmla="*/ 1487 w 1497"/>
                <a:gd name="T21" fmla="*/ 34 h 2201"/>
                <a:gd name="T22" fmla="*/ 1495 w 1497"/>
                <a:gd name="T23" fmla="*/ 50 h 2201"/>
                <a:gd name="T24" fmla="*/ 1497 w 1497"/>
                <a:gd name="T25" fmla="*/ 68 h 2201"/>
                <a:gd name="T26" fmla="*/ 1497 w 1497"/>
                <a:gd name="T27" fmla="*/ 2134 h 2201"/>
                <a:gd name="T28" fmla="*/ 1495 w 1497"/>
                <a:gd name="T29" fmla="*/ 2151 h 2201"/>
                <a:gd name="T30" fmla="*/ 1487 w 1497"/>
                <a:gd name="T31" fmla="*/ 2168 h 2201"/>
                <a:gd name="T32" fmla="*/ 1478 w 1497"/>
                <a:gd name="T33" fmla="*/ 2181 h 2201"/>
                <a:gd name="T34" fmla="*/ 1464 w 1497"/>
                <a:gd name="T35" fmla="*/ 2191 h 2201"/>
                <a:gd name="T36" fmla="*/ 1448 w 1497"/>
                <a:gd name="T37" fmla="*/ 2199 h 2201"/>
                <a:gd name="T38" fmla="*/ 1430 w 1497"/>
                <a:gd name="T39" fmla="*/ 2201 h 2201"/>
                <a:gd name="T40" fmla="*/ 68 w 1497"/>
                <a:gd name="T41" fmla="*/ 2201 h 2201"/>
                <a:gd name="T42" fmla="*/ 50 w 1497"/>
                <a:gd name="T43" fmla="*/ 2199 h 2201"/>
                <a:gd name="T44" fmla="*/ 34 w 1497"/>
                <a:gd name="T45" fmla="*/ 2191 h 2201"/>
                <a:gd name="T46" fmla="*/ 20 w 1497"/>
                <a:gd name="T47" fmla="*/ 2181 h 2201"/>
                <a:gd name="T48" fmla="*/ 10 w 1497"/>
                <a:gd name="T49" fmla="*/ 2168 h 2201"/>
                <a:gd name="T50" fmla="*/ 3 w 1497"/>
                <a:gd name="T51" fmla="*/ 2151 h 2201"/>
                <a:gd name="T52" fmla="*/ 0 w 1497"/>
                <a:gd name="T53" fmla="*/ 2134 h 2201"/>
                <a:gd name="T54" fmla="*/ 0 w 1497"/>
                <a:gd name="T55" fmla="*/ 68 h 2201"/>
                <a:gd name="T56" fmla="*/ 3 w 1497"/>
                <a:gd name="T57" fmla="*/ 50 h 2201"/>
                <a:gd name="T58" fmla="*/ 10 w 1497"/>
                <a:gd name="T59" fmla="*/ 34 h 2201"/>
                <a:gd name="T60" fmla="*/ 20 w 1497"/>
                <a:gd name="T61" fmla="*/ 20 h 2201"/>
                <a:gd name="T62" fmla="*/ 34 w 1497"/>
                <a:gd name="T63" fmla="*/ 10 h 2201"/>
                <a:gd name="T64" fmla="*/ 50 w 1497"/>
                <a:gd name="T65" fmla="*/ 3 h 2201"/>
                <a:gd name="T66" fmla="*/ 68 w 1497"/>
                <a:gd name="T67" fmla="*/ 0 h 2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97" h="2201">
                  <a:moveTo>
                    <a:pt x="135" y="135"/>
                  </a:moveTo>
                  <a:lnTo>
                    <a:pt x="135" y="2066"/>
                  </a:lnTo>
                  <a:lnTo>
                    <a:pt x="1362" y="2066"/>
                  </a:lnTo>
                  <a:lnTo>
                    <a:pt x="1362" y="135"/>
                  </a:lnTo>
                  <a:lnTo>
                    <a:pt x="135" y="135"/>
                  </a:lnTo>
                  <a:close/>
                  <a:moveTo>
                    <a:pt x="68" y="0"/>
                  </a:moveTo>
                  <a:lnTo>
                    <a:pt x="1430" y="0"/>
                  </a:lnTo>
                  <a:lnTo>
                    <a:pt x="1448" y="3"/>
                  </a:lnTo>
                  <a:lnTo>
                    <a:pt x="1464" y="10"/>
                  </a:lnTo>
                  <a:lnTo>
                    <a:pt x="1478" y="20"/>
                  </a:lnTo>
                  <a:lnTo>
                    <a:pt x="1487" y="34"/>
                  </a:lnTo>
                  <a:lnTo>
                    <a:pt x="1495" y="50"/>
                  </a:lnTo>
                  <a:lnTo>
                    <a:pt x="1497" y="68"/>
                  </a:lnTo>
                  <a:lnTo>
                    <a:pt x="1497" y="2134"/>
                  </a:lnTo>
                  <a:lnTo>
                    <a:pt x="1495" y="2151"/>
                  </a:lnTo>
                  <a:lnTo>
                    <a:pt x="1487" y="2168"/>
                  </a:lnTo>
                  <a:lnTo>
                    <a:pt x="1478" y="2181"/>
                  </a:lnTo>
                  <a:lnTo>
                    <a:pt x="1464" y="2191"/>
                  </a:lnTo>
                  <a:lnTo>
                    <a:pt x="1448" y="2199"/>
                  </a:lnTo>
                  <a:lnTo>
                    <a:pt x="1430" y="2201"/>
                  </a:lnTo>
                  <a:lnTo>
                    <a:pt x="68" y="2201"/>
                  </a:lnTo>
                  <a:lnTo>
                    <a:pt x="50" y="2199"/>
                  </a:lnTo>
                  <a:lnTo>
                    <a:pt x="34" y="2191"/>
                  </a:lnTo>
                  <a:lnTo>
                    <a:pt x="20" y="2181"/>
                  </a:lnTo>
                  <a:lnTo>
                    <a:pt x="10" y="2168"/>
                  </a:lnTo>
                  <a:lnTo>
                    <a:pt x="3" y="2151"/>
                  </a:lnTo>
                  <a:lnTo>
                    <a:pt x="0" y="2134"/>
                  </a:lnTo>
                  <a:lnTo>
                    <a:pt x="0" y="68"/>
                  </a:lnTo>
                  <a:lnTo>
                    <a:pt x="3" y="50"/>
                  </a:lnTo>
                  <a:lnTo>
                    <a:pt x="10" y="34"/>
                  </a:lnTo>
                  <a:lnTo>
                    <a:pt x="20" y="20"/>
                  </a:lnTo>
                  <a:lnTo>
                    <a:pt x="34" y="10"/>
                  </a:lnTo>
                  <a:lnTo>
                    <a:pt x="50" y="3"/>
                  </a:lnTo>
                  <a:lnTo>
                    <a:pt x="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8" name="Inhaltsplatzhalter 4"/>
          <p:cNvSpPr txBox="1">
            <a:spLocks/>
          </p:cNvSpPr>
          <p:nvPr/>
        </p:nvSpPr>
        <p:spPr>
          <a:xfrm>
            <a:off x="7640163" y="2007085"/>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59" name="Inhaltsplatzhalter 4"/>
          <p:cNvSpPr txBox="1">
            <a:spLocks/>
          </p:cNvSpPr>
          <p:nvPr/>
        </p:nvSpPr>
        <p:spPr>
          <a:xfrm>
            <a:off x="5123688" y="204823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40%</a:t>
            </a:r>
            <a:endParaRPr lang="en-US" sz="2800" dirty="0">
              <a:latin typeface="+mn-lt"/>
            </a:endParaRPr>
          </a:p>
        </p:txBody>
      </p:sp>
      <p:sp>
        <p:nvSpPr>
          <p:cNvPr id="60" name="Inhaltsplatzhalter 4"/>
          <p:cNvSpPr txBox="1">
            <a:spLocks/>
          </p:cNvSpPr>
          <p:nvPr/>
        </p:nvSpPr>
        <p:spPr>
          <a:xfrm>
            <a:off x="6753278" y="3184599"/>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1" name="Inhaltsplatzhalter 4"/>
          <p:cNvSpPr txBox="1">
            <a:spLocks/>
          </p:cNvSpPr>
          <p:nvPr/>
        </p:nvSpPr>
        <p:spPr>
          <a:xfrm>
            <a:off x="4238446" y="3225745"/>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50%</a:t>
            </a:r>
            <a:endParaRPr lang="en-US" sz="2800" dirty="0">
              <a:latin typeface="+mn-lt"/>
            </a:endParaRPr>
          </a:p>
        </p:txBody>
      </p:sp>
      <p:sp>
        <p:nvSpPr>
          <p:cNvPr id="62" name="Inhaltsplatzhalter 4"/>
          <p:cNvSpPr txBox="1">
            <a:spLocks/>
          </p:cNvSpPr>
          <p:nvPr/>
        </p:nvSpPr>
        <p:spPr>
          <a:xfrm>
            <a:off x="5959634" y="4362113"/>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3" name="Inhaltsplatzhalter 4"/>
          <p:cNvSpPr txBox="1">
            <a:spLocks/>
          </p:cNvSpPr>
          <p:nvPr/>
        </p:nvSpPr>
        <p:spPr>
          <a:xfrm>
            <a:off x="3441797" y="437750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70%</a:t>
            </a:r>
            <a:endParaRPr lang="en-US" sz="2800" dirty="0">
              <a:latin typeface="+mn-lt"/>
            </a:endParaRPr>
          </a:p>
        </p:txBody>
      </p:sp>
      <p:sp>
        <p:nvSpPr>
          <p:cNvPr id="64" name="Inhaltsplatzhalter 4"/>
          <p:cNvSpPr txBox="1">
            <a:spLocks/>
          </p:cNvSpPr>
          <p:nvPr/>
        </p:nvSpPr>
        <p:spPr>
          <a:xfrm>
            <a:off x="5072749" y="5539626"/>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5" name="Inhaltsplatzhalter 4"/>
          <p:cNvSpPr txBox="1">
            <a:spLocks/>
          </p:cNvSpPr>
          <p:nvPr/>
        </p:nvSpPr>
        <p:spPr>
          <a:xfrm>
            <a:off x="2563784" y="5529256"/>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50%</a:t>
            </a:r>
            <a:endParaRPr lang="en-US" sz="2800" dirty="0">
              <a:latin typeface="+mn-lt"/>
            </a:endParaRPr>
          </a:p>
        </p:txBody>
      </p:sp>
    </p:spTree>
    <p:extLst>
      <p:ext uri="{BB962C8B-B14F-4D97-AF65-F5344CB8AC3E}">
        <p14:creationId xmlns:p14="http://schemas.microsoft.com/office/powerpoint/2010/main" val="4011371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0-#ppt_w/2"/>
                                          </p:val>
                                        </p:tav>
                                        <p:tav tm="100000">
                                          <p:val>
                                            <p:strVal val="#ppt_x"/>
                                          </p:val>
                                        </p:tav>
                                      </p:tavLst>
                                    </p:anim>
                                    <p:anim calcmode="lin" valueType="num">
                                      <p:cBhvr additive="base">
                                        <p:cTn id="8" dur="500" fill="hold"/>
                                        <p:tgtEl>
                                          <p:spTgt spid="14"/>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50"/>
                                        </p:tgtEl>
                                        <p:attrNameLst>
                                          <p:attrName>style.visibility</p:attrName>
                                        </p:attrNameLst>
                                      </p:cBhvr>
                                      <p:to>
                                        <p:strVal val="visible"/>
                                      </p:to>
                                    </p:set>
                                    <p:anim calcmode="lin" valueType="num">
                                      <p:cBhvr>
                                        <p:cTn id="12" dur="500" fill="hold"/>
                                        <p:tgtEl>
                                          <p:spTgt spid="50"/>
                                        </p:tgtEl>
                                        <p:attrNameLst>
                                          <p:attrName>ppt_w</p:attrName>
                                        </p:attrNameLst>
                                      </p:cBhvr>
                                      <p:tavLst>
                                        <p:tav tm="0">
                                          <p:val>
                                            <p:fltVal val="0"/>
                                          </p:val>
                                        </p:tav>
                                        <p:tav tm="100000">
                                          <p:val>
                                            <p:strVal val="#ppt_w"/>
                                          </p:val>
                                        </p:tav>
                                      </p:tavLst>
                                    </p:anim>
                                    <p:anim calcmode="lin" valueType="num">
                                      <p:cBhvr>
                                        <p:cTn id="13" dur="500" fill="hold"/>
                                        <p:tgtEl>
                                          <p:spTgt spid="50"/>
                                        </p:tgtEl>
                                        <p:attrNameLst>
                                          <p:attrName>ppt_h</p:attrName>
                                        </p:attrNameLst>
                                      </p:cBhvr>
                                      <p:tavLst>
                                        <p:tav tm="0">
                                          <p:val>
                                            <p:fltVal val="0"/>
                                          </p:val>
                                        </p:tav>
                                        <p:tav tm="100000">
                                          <p:val>
                                            <p:strVal val="#ppt_h"/>
                                          </p:val>
                                        </p:tav>
                                      </p:tavLst>
                                    </p:anim>
                                    <p:animEffect transition="in" filter="fade">
                                      <p:cBhvr>
                                        <p:cTn id="14" dur="500"/>
                                        <p:tgtEl>
                                          <p:spTgt spid="50"/>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59"/>
                                        </p:tgtEl>
                                        <p:attrNameLst>
                                          <p:attrName>style.visibility</p:attrName>
                                        </p:attrNameLst>
                                      </p:cBhvr>
                                      <p:to>
                                        <p:strVal val="visible"/>
                                      </p:to>
                                    </p:set>
                                    <p:anim calcmode="lin" valueType="num">
                                      <p:cBhvr>
                                        <p:cTn id="18" dur="500" fill="hold"/>
                                        <p:tgtEl>
                                          <p:spTgt spid="59"/>
                                        </p:tgtEl>
                                        <p:attrNameLst>
                                          <p:attrName>ppt_w</p:attrName>
                                        </p:attrNameLst>
                                      </p:cBhvr>
                                      <p:tavLst>
                                        <p:tav tm="0">
                                          <p:val>
                                            <p:fltVal val="0"/>
                                          </p:val>
                                        </p:tav>
                                        <p:tav tm="100000">
                                          <p:val>
                                            <p:strVal val="#ppt_w"/>
                                          </p:val>
                                        </p:tav>
                                      </p:tavLst>
                                    </p:anim>
                                    <p:anim calcmode="lin" valueType="num">
                                      <p:cBhvr>
                                        <p:cTn id="19" dur="500" fill="hold"/>
                                        <p:tgtEl>
                                          <p:spTgt spid="59"/>
                                        </p:tgtEl>
                                        <p:attrNameLst>
                                          <p:attrName>ppt_h</p:attrName>
                                        </p:attrNameLst>
                                      </p:cBhvr>
                                      <p:tavLst>
                                        <p:tav tm="0">
                                          <p:val>
                                            <p:fltVal val="0"/>
                                          </p:val>
                                        </p:tav>
                                        <p:tav tm="100000">
                                          <p:val>
                                            <p:strVal val="#ppt_h"/>
                                          </p:val>
                                        </p:tav>
                                      </p:tavLst>
                                    </p:anim>
                                    <p:animEffect transition="in" filter="fade">
                                      <p:cBhvr>
                                        <p:cTn id="20" dur="500"/>
                                        <p:tgtEl>
                                          <p:spTgt spid="59"/>
                                        </p:tgtEl>
                                      </p:cBhvr>
                                    </p:animEffect>
                                  </p:childTnLst>
                                </p:cTn>
                              </p:par>
                              <p:par>
                                <p:cTn id="21" presetID="2" presetClass="entr" presetSubtype="2" accel="20000" decel="80000"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500" fill="hold"/>
                                        <p:tgtEl>
                                          <p:spTgt spid="58"/>
                                        </p:tgtEl>
                                        <p:attrNameLst>
                                          <p:attrName>ppt_x</p:attrName>
                                        </p:attrNameLst>
                                      </p:cBhvr>
                                      <p:tavLst>
                                        <p:tav tm="0">
                                          <p:val>
                                            <p:strVal val="1+#ppt_w/2"/>
                                          </p:val>
                                        </p:tav>
                                        <p:tav tm="100000">
                                          <p:val>
                                            <p:strVal val="#ppt_x"/>
                                          </p:val>
                                        </p:tav>
                                      </p:tavLst>
                                    </p:anim>
                                    <p:anim calcmode="lin" valueType="num">
                                      <p:cBhvr additive="base">
                                        <p:cTn id="24" dur="500" fill="hold"/>
                                        <p:tgtEl>
                                          <p:spTgt spid="58"/>
                                        </p:tgtEl>
                                        <p:attrNameLst>
                                          <p:attrName>ppt_y</p:attrName>
                                        </p:attrNameLst>
                                      </p:cBhvr>
                                      <p:tavLst>
                                        <p:tav tm="0">
                                          <p:val>
                                            <p:strVal val="#ppt_y"/>
                                          </p:val>
                                        </p:tav>
                                        <p:tav tm="100000">
                                          <p:val>
                                            <p:strVal val="#ppt_y"/>
                                          </p:val>
                                        </p:tav>
                                      </p:tavLst>
                                    </p:anim>
                                  </p:childTnLst>
                                </p:cTn>
                              </p:par>
                            </p:childTnLst>
                          </p:cTn>
                        </p:par>
                        <p:par>
                          <p:cTn id="25" fill="hold">
                            <p:stCondLst>
                              <p:cond delay="1500"/>
                            </p:stCondLst>
                            <p:childTnLst>
                              <p:par>
                                <p:cTn id="26" presetID="2" presetClass="entr" presetSubtype="8" accel="20000" decel="80000" fill="hold" nodeType="afterEffect">
                                  <p:stCondLst>
                                    <p:cond delay="0"/>
                                  </p:stCondLst>
                                  <p:childTnLst>
                                    <p:set>
                                      <p:cBhvr>
                                        <p:cTn id="27" dur="1" fill="hold">
                                          <p:stCondLst>
                                            <p:cond delay="0"/>
                                          </p:stCondLst>
                                        </p:cTn>
                                        <p:tgtEl>
                                          <p:spTgt spid="15"/>
                                        </p:tgtEl>
                                        <p:attrNameLst>
                                          <p:attrName>style.visibility</p:attrName>
                                        </p:attrNameLst>
                                      </p:cBhvr>
                                      <p:to>
                                        <p:strVal val="visible"/>
                                      </p:to>
                                    </p:set>
                                    <p:anim calcmode="lin" valueType="num">
                                      <p:cBhvr additive="base">
                                        <p:cTn id="28" dur="500" fill="hold"/>
                                        <p:tgtEl>
                                          <p:spTgt spid="15"/>
                                        </p:tgtEl>
                                        <p:attrNameLst>
                                          <p:attrName>ppt_x</p:attrName>
                                        </p:attrNameLst>
                                      </p:cBhvr>
                                      <p:tavLst>
                                        <p:tav tm="0">
                                          <p:val>
                                            <p:strVal val="0-#ppt_w/2"/>
                                          </p:val>
                                        </p:tav>
                                        <p:tav tm="100000">
                                          <p:val>
                                            <p:strVal val="#ppt_x"/>
                                          </p:val>
                                        </p:tav>
                                      </p:tavLst>
                                    </p:anim>
                                    <p:anim calcmode="lin" valueType="num">
                                      <p:cBhvr additive="base">
                                        <p:cTn id="29" dur="500" fill="hold"/>
                                        <p:tgtEl>
                                          <p:spTgt spid="15"/>
                                        </p:tgtEl>
                                        <p:attrNameLst>
                                          <p:attrName>ppt_y</p:attrName>
                                        </p:attrNameLst>
                                      </p:cBhvr>
                                      <p:tavLst>
                                        <p:tav tm="0">
                                          <p:val>
                                            <p:strVal val="#ppt_y"/>
                                          </p:val>
                                        </p:tav>
                                        <p:tav tm="100000">
                                          <p:val>
                                            <p:strVal val="#ppt_y"/>
                                          </p:val>
                                        </p:tav>
                                      </p:tavLst>
                                    </p:anim>
                                  </p:childTnLst>
                                </p:cTn>
                              </p:par>
                            </p:childTnLst>
                          </p:cTn>
                        </p:par>
                        <p:par>
                          <p:cTn id="30" fill="hold">
                            <p:stCondLst>
                              <p:cond delay="2000"/>
                            </p:stCondLst>
                            <p:childTnLst>
                              <p:par>
                                <p:cTn id="31" presetID="53" presetClass="entr" presetSubtype="16" fill="hold" nodeType="afterEffect">
                                  <p:stCondLst>
                                    <p:cond delay="0"/>
                                  </p:stCondLst>
                                  <p:childTnLst>
                                    <p:set>
                                      <p:cBhvr>
                                        <p:cTn id="32" dur="1" fill="hold">
                                          <p:stCondLst>
                                            <p:cond delay="0"/>
                                          </p:stCondLst>
                                        </p:cTn>
                                        <p:tgtEl>
                                          <p:spTgt spid="40"/>
                                        </p:tgtEl>
                                        <p:attrNameLst>
                                          <p:attrName>style.visibility</p:attrName>
                                        </p:attrNameLst>
                                      </p:cBhvr>
                                      <p:to>
                                        <p:strVal val="visible"/>
                                      </p:to>
                                    </p:set>
                                    <p:anim calcmode="lin" valueType="num">
                                      <p:cBhvr>
                                        <p:cTn id="33" dur="500" fill="hold"/>
                                        <p:tgtEl>
                                          <p:spTgt spid="40"/>
                                        </p:tgtEl>
                                        <p:attrNameLst>
                                          <p:attrName>ppt_w</p:attrName>
                                        </p:attrNameLst>
                                      </p:cBhvr>
                                      <p:tavLst>
                                        <p:tav tm="0">
                                          <p:val>
                                            <p:fltVal val="0"/>
                                          </p:val>
                                        </p:tav>
                                        <p:tav tm="100000">
                                          <p:val>
                                            <p:strVal val="#ppt_w"/>
                                          </p:val>
                                        </p:tav>
                                      </p:tavLst>
                                    </p:anim>
                                    <p:anim calcmode="lin" valueType="num">
                                      <p:cBhvr>
                                        <p:cTn id="34" dur="500" fill="hold"/>
                                        <p:tgtEl>
                                          <p:spTgt spid="40"/>
                                        </p:tgtEl>
                                        <p:attrNameLst>
                                          <p:attrName>ppt_h</p:attrName>
                                        </p:attrNameLst>
                                      </p:cBhvr>
                                      <p:tavLst>
                                        <p:tav tm="0">
                                          <p:val>
                                            <p:fltVal val="0"/>
                                          </p:val>
                                        </p:tav>
                                        <p:tav tm="100000">
                                          <p:val>
                                            <p:strVal val="#ppt_h"/>
                                          </p:val>
                                        </p:tav>
                                      </p:tavLst>
                                    </p:anim>
                                    <p:animEffect transition="in" filter="fade">
                                      <p:cBhvr>
                                        <p:cTn id="35" dur="500"/>
                                        <p:tgtEl>
                                          <p:spTgt spid="40"/>
                                        </p:tgtEl>
                                      </p:cBhvr>
                                    </p:animEffect>
                                  </p:childTnLst>
                                </p:cTn>
                              </p:par>
                            </p:childTnLst>
                          </p:cTn>
                        </p:par>
                        <p:par>
                          <p:cTn id="36" fill="hold">
                            <p:stCondLst>
                              <p:cond delay="2500"/>
                            </p:stCondLst>
                            <p:childTnLst>
                              <p:par>
                                <p:cTn id="37" presetID="53" presetClass="entr" presetSubtype="16" fill="hold" grpId="0" nodeType="after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p:cTn id="39" dur="500" fill="hold"/>
                                        <p:tgtEl>
                                          <p:spTgt spid="61"/>
                                        </p:tgtEl>
                                        <p:attrNameLst>
                                          <p:attrName>ppt_w</p:attrName>
                                        </p:attrNameLst>
                                      </p:cBhvr>
                                      <p:tavLst>
                                        <p:tav tm="0">
                                          <p:val>
                                            <p:fltVal val="0"/>
                                          </p:val>
                                        </p:tav>
                                        <p:tav tm="100000">
                                          <p:val>
                                            <p:strVal val="#ppt_w"/>
                                          </p:val>
                                        </p:tav>
                                      </p:tavLst>
                                    </p:anim>
                                    <p:anim calcmode="lin" valueType="num">
                                      <p:cBhvr>
                                        <p:cTn id="40" dur="500" fill="hold"/>
                                        <p:tgtEl>
                                          <p:spTgt spid="61"/>
                                        </p:tgtEl>
                                        <p:attrNameLst>
                                          <p:attrName>ppt_h</p:attrName>
                                        </p:attrNameLst>
                                      </p:cBhvr>
                                      <p:tavLst>
                                        <p:tav tm="0">
                                          <p:val>
                                            <p:fltVal val="0"/>
                                          </p:val>
                                        </p:tav>
                                        <p:tav tm="100000">
                                          <p:val>
                                            <p:strVal val="#ppt_h"/>
                                          </p:val>
                                        </p:tav>
                                      </p:tavLst>
                                    </p:anim>
                                    <p:animEffect transition="in" filter="fade">
                                      <p:cBhvr>
                                        <p:cTn id="41" dur="500"/>
                                        <p:tgtEl>
                                          <p:spTgt spid="61"/>
                                        </p:tgtEl>
                                      </p:cBhvr>
                                    </p:animEffect>
                                  </p:childTnLst>
                                </p:cTn>
                              </p:par>
                              <p:par>
                                <p:cTn id="42" presetID="2" presetClass="entr" presetSubtype="2" accel="20000" decel="80000" fill="hold" grpId="0" nodeType="withEffect">
                                  <p:stCondLst>
                                    <p:cond delay="0"/>
                                  </p:stCondLst>
                                  <p:childTnLst>
                                    <p:set>
                                      <p:cBhvr>
                                        <p:cTn id="43" dur="1" fill="hold">
                                          <p:stCondLst>
                                            <p:cond delay="0"/>
                                          </p:stCondLst>
                                        </p:cTn>
                                        <p:tgtEl>
                                          <p:spTgt spid="60"/>
                                        </p:tgtEl>
                                        <p:attrNameLst>
                                          <p:attrName>style.visibility</p:attrName>
                                        </p:attrNameLst>
                                      </p:cBhvr>
                                      <p:to>
                                        <p:strVal val="visible"/>
                                      </p:to>
                                    </p:set>
                                    <p:anim calcmode="lin" valueType="num">
                                      <p:cBhvr additive="base">
                                        <p:cTn id="44" dur="500" fill="hold"/>
                                        <p:tgtEl>
                                          <p:spTgt spid="60"/>
                                        </p:tgtEl>
                                        <p:attrNameLst>
                                          <p:attrName>ppt_x</p:attrName>
                                        </p:attrNameLst>
                                      </p:cBhvr>
                                      <p:tavLst>
                                        <p:tav tm="0">
                                          <p:val>
                                            <p:strVal val="1+#ppt_w/2"/>
                                          </p:val>
                                        </p:tav>
                                        <p:tav tm="100000">
                                          <p:val>
                                            <p:strVal val="#ppt_x"/>
                                          </p:val>
                                        </p:tav>
                                      </p:tavLst>
                                    </p:anim>
                                    <p:anim calcmode="lin" valueType="num">
                                      <p:cBhvr additive="base">
                                        <p:cTn id="45" dur="500" fill="hold"/>
                                        <p:tgtEl>
                                          <p:spTgt spid="60"/>
                                        </p:tgtEl>
                                        <p:attrNameLst>
                                          <p:attrName>ppt_y</p:attrName>
                                        </p:attrNameLst>
                                      </p:cBhvr>
                                      <p:tavLst>
                                        <p:tav tm="0">
                                          <p:val>
                                            <p:strVal val="#ppt_y"/>
                                          </p:val>
                                        </p:tav>
                                        <p:tav tm="100000">
                                          <p:val>
                                            <p:strVal val="#ppt_y"/>
                                          </p:val>
                                        </p:tav>
                                      </p:tavLst>
                                    </p:anim>
                                  </p:childTnLst>
                                </p:cTn>
                              </p:par>
                            </p:childTnLst>
                          </p:cTn>
                        </p:par>
                        <p:par>
                          <p:cTn id="46" fill="hold">
                            <p:stCondLst>
                              <p:cond delay="3000"/>
                            </p:stCondLst>
                            <p:childTnLst>
                              <p:par>
                                <p:cTn id="47" presetID="2" presetClass="entr" presetSubtype="8" accel="20000" decel="80000" fill="hold" nodeType="afterEffect">
                                  <p:stCondLst>
                                    <p:cond delay="0"/>
                                  </p:stCondLst>
                                  <p:childTnLst>
                                    <p:set>
                                      <p:cBhvr>
                                        <p:cTn id="48" dur="1" fill="hold">
                                          <p:stCondLst>
                                            <p:cond delay="0"/>
                                          </p:stCondLst>
                                        </p:cTn>
                                        <p:tgtEl>
                                          <p:spTgt spid="31"/>
                                        </p:tgtEl>
                                        <p:attrNameLst>
                                          <p:attrName>style.visibility</p:attrName>
                                        </p:attrNameLst>
                                      </p:cBhvr>
                                      <p:to>
                                        <p:strVal val="visible"/>
                                      </p:to>
                                    </p:set>
                                    <p:anim calcmode="lin" valueType="num">
                                      <p:cBhvr additive="base">
                                        <p:cTn id="49" dur="500" fill="hold"/>
                                        <p:tgtEl>
                                          <p:spTgt spid="31"/>
                                        </p:tgtEl>
                                        <p:attrNameLst>
                                          <p:attrName>ppt_x</p:attrName>
                                        </p:attrNameLst>
                                      </p:cBhvr>
                                      <p:tavLst>
                                        <p:tav tm="0">
                                          <p:val>
                                            <p:strVal val="0-#ppt_w/2"/>
                                          </p:val>
                                        </p:tav>
                                        <p:tav tm="100000">
                                          <p:val>
                                            <p:strVal val="#ppt_x"/>
                                          </p:val>
                                        </p:tav>
                                      </p:tavLst>
                                    </p:anim>
                                    <p:anim calcmode="lin" valueType="num">
                                      <p:cBhvr additive="base">
                                        <p:cTn id="50" dur="500" fill="hold"/>
                                        <p:tgtEl>
                                          <p:spTgt spid="31"/>
                                        </p:tgtEl>
                                        <p:attrNameLst>
                                          <p:attrName>ppt_y</p:attrName>
                                        </p:attrNameLst>
                                      </p:cBhvr>
                                      <p:tavLst>
                                        <p:tav tm="0">
                                          <p:val>
                                            <p:strVal val="#ppt_y"/>
                                          </p:val>
                                        </p:tav>
                                        <p:tav tm="100000">
                                          <p:val>
                                            <p:strVal val="#ppt_y"/>
                                          </p:val>
                                        </p:tav>
                                      </p:tavLst>
                                    </p:anim>
                                  </p:childTnLst>
                                </p:cTn>
                              </p:par>
                            </p:childTnLst>
                          </p:cTn>
                        </p:par>
                        <p:par>
                          <p:cTn id="51" fill="hold">
                            <p:stCondLst>
                              <p:cond delay="3500"/>
                            </p:stCondLst>
                            <p:childTnLst>
                              <p:par>
                                <p:cTn id="52" presetID="53" presetClass="entr" presetSubtype="16" fill="hold" nodeType="afterEffect">
                                  <p:stCondLst>
                                    <p:cond delay="0"/>
                                  </p:stCondLst>
                                  <p:childTnLst>
                                    <p:set>
                                      <p:cBhvr>
                                        <p:cTn id="53" dur="1" fill="hold">
                                          <p:stCondLst>
                                            <p:cond delay="0"/>
                                          </p:stCondLst>
                                        </p:cTn>
                                        <p:tgtEl>
                                          <p:spTgt spid="47"/>
                                        </p:tgtEl>
                                        <p:attrNameLst>
                                          <p:attrName>style.visibility</p:attrName>
                                        </p:attrNameLst>
                                      </p:cBhvr>
                                      <p:to>
                                        <p:strVal val="visible"/>
                                      </p:to>
                                    </p:set>
                                    <p:anim calcmode="lin" valueType="num">
                                      <p:cBhvr>
                                        <p:cTn id="54" dur="500" fill="hold"/>
                                        <p:tgtEl>
                                          <p:spTgt spid="47"/>
                                        </p:tgtEl>
                                        <p:attrNameLst>
                                          <p:attrName>ppt_w</p:attrName>
                                        </p:attrNameLst>
                                      </p:cBhvr>
                                      <p:tavLst>
                                        <p:tav tm="0">
                                          <p:val>
                                            <p:fltVal val="0"/>
                                          </p:val>
                                        </p:tav>
                                        <p:tav tm="100000">
                                          <p:val>
                                            <p:strVal val="#ppt_w"/>
                                          </p:val>
                                        </p:tav>
                                      </p:tavLst>
                                    </p:anim>
                                    <p:anim calcmode="lin" valueType="num">
                                      <p:cBhvr>
                                        <p:cTn id="55" dur="500" fill="hold"/>
                                        <p:tgtEl>
                                          <p:spTgt spid="47"/>
                                        </p:tgtEl>
                                        <p:attrNameLst>
                                          <p:attrName>ppt_h</p:attrName>
                                        </p:attrNameLst>
                                      </p:cBhvr>
                                      <p:tavLst>
                                        <p:tav tm="0">
                                          <p:val>
                                            <p:fltVal val="0"/>
                                          </p:val>
                                        </p:tav>
                                        <p:tav tm="100000">
                                          <p:val>
                                            <p:strVal val="#ppt_h"/>
                                          </p:val>
                                        </p:tav>
                                      </p:tavLst>
                                    </p:anim>
                                    <p:animEffect transition="in" filter="fade">
                                      <p:cBhvr>
                                        <p:cTn id="56" dur="500"/>
                                        <p:tgtEl>
                                          <p:spTgt spid="47"/>
                                        </p:tgtEl>
                                      </p:cBhvr>
                                    </p:animEffect>
                                  </p:childTnLst>
                                </p:cTn>
                              </p:par>
                            </p:childTnLst>
                          </p:cTn>
                        </p:par>
                        <p:par>
                          <p:cTn id="57" fill="hold">
                            <p:stCondLst>
                              <p:cond delay="4000"/>
                            </p:stCondLst>
                            <p:childTnLst>
                              <p:par>
                                <p:cTn id="58" presetID="53" presetClass="entr" presetSubtype="16" fill="hold" grpId="0" nodeType="afterEffect">
                                  <p:stCondLst>
                                    <p:cond delay="0"/>
                                  </p:stCondLst>
                                  <p:childTnLst>
                                    <p:set>
                                      <p:cBhvr>
                                        <p:cTn id="59" dur="1" fill="hold">
                                          <p:stCondLst>
                                            <p:cond delay="0"/>
                                          </p:stCondLst>
                                        </p:cTn>
                                        <p:tgtEl>
                                          <p:spTgt spid="63"/>
                                        </p:tgtEl>
                                        <p:attrNameLst>
                                          <p:attrName>style.visibility</p:attrName>
                                        </p:attrNameLst>
                                      </p:cBhvr>
                                      <p:to>
                                        <p:strVal val="visible"/>
                                      </p:to>
                                    </p:set>
                                    <p:anim calcmode="lin" valueType="num">
                                      <p:cBhvr>
                                        <p:cTn id="60" dur="500" fill="hold"/>
                                        <p:tgtEl>
                                          <p:spTgt spid="63"/>
                                        </p:tgtEl>
                                        <p:attrNameLst>
                                          <p:attrName>ppt_w</p:attrName>
                                        </p:attrNameLst>
                                      </p:cBhvr>
                                      <p:tavLst>
                                        <p:tav tm="0">
                                          <p:val>
                                            <p:fltVal val="0"/>
                                          </p:val>
                                        </p:tav>
                                        <p:tav tm="100000">
                                          <p:val>
                                            <p:strVal val="#ppt_w"/>
                                          </p:val>
                                        </p:tav>
                                      </p:tavLst>
                                    </p:anim>
                                    <p:anim calcmode="lin" valueType="num">
                                      <p:cBhvr>
                                        <p:cTn id="61" dur="500" fill="hold"/>
                                        <p:tgtEl>
                                          <p:spTgt spid="63"/>
                                        </p:tgtEl>
                                        <p:attrNameLst>
                                          <p:attrName>ppt_h</p:attrName>
                                        </p:attrNameLst>
                                      </p:cBhvr>
                                      <p:tavLst>
                                        <p:tav tm="0">
                                          <p:val>
                                            <p:fltVal val="0"/>
                                          </p:val>
                                        </p:tav>
                                        <p:tav tm="100000">
                                          <p:val>
                                            <p:strVal val="#ppt_h"/>
                                          </p:val>
                                        </p:tav>
                                      </p:tavLst>
                                    </p:anim>
                                    <p:animEffect transition="in" filter="fade">
                                      <p:cBhvr>
                                        <p:cTn id="62" dur="500"/>
                                        <p:tgtEl>
                                          <p:spTgt spid="63"/>
                                        </p:tgtEl>
                                      </p:cBhvr>
                                    </p:animEffect>
                                  </p:childTnLst>
                                </p:cTn>
                              </p:par>
                              <p:par>
                                <p:cTn id="63" presetID="2" presetClass="entr" presetSubtype="2" accel="20000" decel="80000" fill="hold" grpId="0" nodeType="withEffect">
                                  <p:stCondLst>
                                    <p:cond delay="0"/>
                                  </p:stCondLst>
                                  <p:childTnLst>
                                    <p:set>
                                      <p:cBhvr>
                                        <p:cTn id="64" dur="1" fill="hold">
                                          <p:stCondLst>
                                            <p:cond delay="0"/>
                                          </p:stCondLst>
                                        </p:cTn>
                                        <p:tgtEl>
                                          <p:spTgt spid="62"/>
                                        </p:tgtEl>
                                        <p:attrNameLst>
                                          <p:attrName>style.visibility</p:attrName>
                                        </p:attrNameLst>
                                      </p:cBhvr>
                                      <p:to>
                                        <p:strVal val="visible"/>
                                      </p:to>
                                    </p:set>
                                    <p:anim calcmode="lin" valueType="num">
                                      <p:cBhvr additive="base">
                                        <p:cTn id="65" dur="500" fill="hold"/>
                                        <p:tgtEl>
                                          <p:spTgt spid="62"/>
                                        </p:tgtEl>
                                        <p:attrNameLst>
                                          <p:attrName>ppt_x</p:attrName>
                                        </p:attrNameLst>
                                      </p:cBhvr>
                                      <p:tavLst>
                                        <p:tav tm="0">
                                          <p:val>
                                            <p:strVal val="1+#ppt_w/2"/>
                                          </p:val>
                                        </p:tav>
                                        <p:tav tm="100000">
                                          <p:val>
                                            <p:strVal val="#ppt_x"/>
                                          </p:val>
                                        </p:tav>
                                      </p:tavLst>
                                    </p:anim>
                                    <p:anim calcmode="lin" valueType="num">
                                      <p:cBhvr additive="base">
                                        <p:cTn id="66" dur="500" fill="hold"/>
                                        <p:tgtEl>
                                          <p:spTgt spid="62"/>
                                        </p:tgtEl>
                                        <p:attrNameLst>
                                          <p:attrName>ppt_y</p:attrName>
                                        </p:attrNameLst>
                                      </p:cBhvr>
                                      <p:tavLst>
                                        <p:tav tm="0">
                                          <p:val>
                                            <p:strVal val="#ppt_y"/>
                                          </p:val>
                                        </p:tav>
                                        <p:tav tm="100000">
                                          <p:val>
                                            <p:strVal val="#ppt_y"/>
                                          </p:val>
                                        </p:tav>
                                      </p:tavLst>
                                    </p:anim>
                                  </p:childTnLst>
                                </p:cTn>
                              </p:par>
                            </p:childTnLst>
                          </p:cTn>
                        </p:par>
                        <p:par>
                          <p:cTn id="67" fill="hold">
                            <p:stCondLst>
                              <p:cond delay="4500"/>
                            </p:stCondLst>
                            <p:childTnLst>
                              <p:par>
                                <p:cTn id="68" presetID="2" presetClass="entr" presetSubtype="8" accel="20000" decel="80000" fill="hold" nodeType="afterEffect">
                                  <p:stCondLst>
                                    <p:cond delay="0"/>
                                  </p:stCondLst>
                                  <p:childTnLst>
                                    <p:set>
                                      <p:cBhvr>
                                        <p:cTn id="69" dur="1" fill="hold">
                                          <p:stCondLst>
                                            <p:cond delay="0"/>
                                          </p:stCondLst>
                                        </p:cTn>
                                        <p:tgtEl>
                                          <p:spTgt spid="32"/>
                                        </p:tgtEl>
                                        <p:attrNameLst>
                                          <p:attrName>style.visibility</p:attrName>
                                        </p:attrNameLst>
                                      </p:cBhvr>
                                      <p:to>
                                        <p:strVal val="visible"/>
                                      </p:to>
                                    </p:set>
                                    <p:anim calcmode="lin" valueType="num">
                                      <p:cBhvr additive="base">
                                        <p:cTn id="70" dur="500" fill="hold"/>
                                        <p:tgtEl>
                                          <p:spTgt spid="32"/>
                                        </p:tgtEl>
                                        <p:attrNameLst>
                                          <p:attrName>ppt_x</p:attrName>
                                        </p:attrNameLst>
                                      </p:cBhvr>
                                      <p:tavLst>
                                        <p:tav tm="0">
                                          <p:val>
                                            <p:strVal val="0-#ppt_w/2"/>
                                          </p:val>
                                        </p:tav>
                                        <p:tav tm="100000">
                                          <p:val>
                                            <p:strVal val="#ppt_x"/>
                                          </p:val>
                                        </p:tav>
                                      </p:tavLst>
                                    </p:anim>
                                    <p:anim calcmode="lin" valueType="num">
                                      <p:cBhvr additive="base">
                                        <p:cTn id="71" dur="500" fill="hold"/>
                                        <p:tgtEl>
                                          <p:spTgt spid="32"/>
                                        </p:tgtEl>
                                        <p:attrNameLst>
                                          <p:attrName>ppt_y</p:attrName>
                                        </p:attrNameLst>
                                      </p:cBhvr>
                                      <p:tavLst>
                                        <p:tav tm="0">
                                          <p:val>
                                            <p:strVal val="#ppt_y"/>
                                          </p:val>
                                        </p:tav>
                                        <p:tav tm="100000">
                                          <p:val>
                                            <p:strVal val="#ppt_y"/>
                                          </p:val>
                                        </p:tav>
                                      </p:tavLst>
                                    </p:anim>
                                  </p:childTnLst>
                                </p:cTn>
                              </p:par>
                            </p:childTnLst>
                          </p:cTn>
                        </p:par>
                        <p:par>
                          <p:cTn id="72" fill="hold">
                            <p:stCondLst>
                              <p:cond delay="5000"/>
                            </p:stCondLst>
                            <p:childTnLst>
                              <p:par>
                                <p:cTn id="73" presetID="53" presetClass="entr" presetSubtype="16" fill="hold" nodeType="afterEffect">
                                  <p:stCondLst>
                                    <p:cond delay="0"/>
                                  </p:stCondLst>
                                  <p:childTnLst>
                                    <p:set>
                                      <p:cBhvr>
                                        <p:cTn id="74" dur="1" fill="hold">
                                          <p:stCondLst>
                                            <p:cond delay="0"/>
                                          </p:stCondLst>
                                        </p:cTn>
                                        <p:tgtEl>
                                          <p:spTgt spid="44"/>
                                        </p:tgtEl>
                                        <p:attrNameLst>
                                          <p:attrName>style.visibility</p:attrName>
                                        </p:attrNameLst>
                                      </p:cBhvr>
                                      <p:to>
                                        <p:strVal val="visible"/>
                                      </p:to>
                                    </p:set>
                                    <p:anim calcmode="lin" valueType="num">
                                      <p:cBhvr>
                                        <p:cTn id="75" dur="500" fill="hold"/>
                                        <p:tgtEl>
                                          <p:spTgt spid="44"/>
                                        </p:tgtEl>
                                        <p:attrNameLst>
                                          <p:attrName>ppt_w</p:attrName>
                                        </p:attrNameLst>
                                      </p:cBhvr>
                                      <p:tavLst>
                                        <p:tav tm="0">
                                          <p:val>
                                            <p:fltVal val="0"/>
                                          </p:val>
                                        </p:tav>
                                        <p:tav tm="100000">
                                          <p:val>
                                            <p:strVal val="#ppt_w"/>
                                          </p:val>
                                        </p:tav>
                                      </p:tavLst>
                                    </p:anim>
                                    <p:anim calcmode="lin" valueType="num">
                                      <p:cBhvr>
                                        <p:cTn id="76" dur="500" fill="hold"/>
                                        <p:tgtEl>
                                          <p:spTgt spid="44"/>
                                        </p:tgtEl>
                                        <p:attrNameLst>
                                          <p:attrName>ppt_h</p:attrName>
                                        </p:attrNameLst>
                                      </p:cBhvr>
                                      <p:tavLst>
                                        <p:tav tm="0">
                                          <p:val>
                                            <p:fltVal val="0"/>
                                          </p:val>
                                        </p:tav>
                                        <p:tav tm="100000">
                                          <p:val>
                                            <p:strVal val="#ppt_h"/>
                                          </p:val>
                                        </p:tav>
                                      </p:tavLst>
                                    </p:anim>
                                    <p:animEffect transition="in" filter="fade">
                                      <p:cBhvr>
                                        <p:cTn id="77" dur="500"/>
                                        <p:tgtEl>
                                          <p:spTgt spid="44"/>
                                        </p:tgtEl>
                                      </p:cBhvr>
                                    </p:animEffect>
                                  </p:childTnLst>
                                </p:cTn>
                              </p:par>
                            </p:childTnLst>
                          </p:cTn>
                        </p:par>
                        <p:par>
                          <p:cTn id="78" fill="hold">
                            <p:stCondLst>
                              <p:cond delay="5500"/>
                            </p:stCondLst>
                            <p:childTnLst>
                              <p:par>
                                <p:cTn id="79" presetID="53" presetClass="entr" presetSubtype="16" fill="hold" grpId="0" nodeType="afterEffect">
                                  <p:stCondLst>
                                    <p:cond delay="0"/>
                                  </p:stCondLst>
                                  <p:childTnLst>
                                    <p:set>
                                      <p:cBhvr>
                                        <p:cTn id="80" dur="1" fill="hold">
                                          <p:stCondLst>
                                            <p:cond delay="0"/>
                                          </p:stCondLst>
                                        </p:cTn>
                                        <p:tgtEl>
                                          <p:spTgt spid="65"/>
                                        </p:tgtEl>
                                        <p:attrNameLst>
                                          <p:attrName>style.visibility</p:attrName>
                                        </p:attrNameLst>
                                      </p:cBhvr>
                                      <p:to>
                                        <p:strVal val="visible"/>
                                      </p:to>
                                    </p:set>
                                    <p:anim calcmode="lin" valueType="num">
                                      <p:cBhvr>
                                        <p:cTn id="81" dur="500" fill="hold"/>
                                        <p:tgtEl>
                                          <p:spTgt spid="65"/>
                                        </p:tgtEl>
                                        <p:attrNameLst>
                                          <p:attrName>ppt_w</p:attrName>
                                        </p:attrNameLst>
                                      </p:cBhvr>
                                      <p:tavLst>
                                        <p:tav tm="0">
                                          <p:val>
                                            <p:fltVal val="0"/>
                                          </p:val>
                                        </p:tav>
                                        <p:tav tm="100000">
                                          <p:val>
                                            <p:strVal val="#ppt_w"/>
                                          </p:val>
                                        </p:tav>
                                      </p:tavLst>
                                    </p:anim>
                                    <p:anim calcmode="lin" valueType="num">
                                      <p:cBhvr>
                                        <p:cTn id="82" dur="500" fill="hold"/>
                                        <p:tgtEl>
                                          <p:spTgt spid="65"/>
                                        </p:tgtEl>
                                        <p:attrNameLst>
                                          <p:attrName>ppt_h</p:attrName>
                                        </p:attrNameLst>
                                      </p:cBhvr>
                                      <p:tavLst>
                                        <p:tav tm="0">
                                          <p:val>
                                            <p:fltVal val="0"/>
                                          </p:val>
                                        </p:tav>
                                        <p:tav tm="100000">
                                          <p:val>
                                            <p:strVal val="#ppt_h"/>
                                          </p:val>
                                        </p:tav>
                                      </p:tavLst>
                                    </p:anim>
                                    <p:animEffect transition="in" filter="fade">
                                      <p:cBhvr>
                                        <p:cTn id="83" dur="500"/>
                                        <p:tgtEl>
                                          <p:spTgt spid="65"/>
                                        </p:tgtEl>
                                      </p:cBhvr>
                                    </p:animEffect>
                                  </p:childTnLst>
                                </p:cTn>
                              </p:par>
                              <p:par>
                                <p:cTn id="84" presetID="2" presetClass="entr" presetSubtype="2" accel="20000" decel="80000" fill="hold" grpId="0" nodeType="withEffect">
                                  <p:stCondLst>
                                    <p:cond delay="0"/>
                                  </p:stCondLst>
                                  <p:childTnLst>
                                    <p:set>
                                      <p:cBhvr>
                                        <p:cTn id="85" dur="1" fill="hold">
                                          <p:stCondLst>
                                            <p:cond delay="0"/>
                                          </p:stCondLst>
                                        </p:cTn>
                                        <p:tgtEl>
                                          <p:spTgt spid="64"/>
                                        </p:tgtEl>
                                        <p:attrNameLst>
                                          <p:attrName>style.visibility</p:attrName>
                                        </p:attrNameLst>
                                      </p:cBhvr>
                                      <p:to>
                                        <p:strVal val="visible"/>
                                      </p:to>
                                    </p:set>
                                    <p:anim calcmode="lin" valueType="num">
                                      <p:cBhvr additive="base">
                                        <p:cTn id="86" dur="500" fill="hold"/>
                                        <p:tgtEl>
                                          <p:spTgt spid="64"/>
                                        </p:tgtEl>
                                        <p:attrNameLst>
                                          <p:attrName>ppt_x</p:attrName>
                                        </p:attrNameLst>
                                      </p:cBhvr>
                                      <p:tavLst>
                                        <p:tav tm="0">
                                          <p:val>
                                            <p:strVal val="1+#ppt_w/2"/>
                                          </p:val>
                                        </p:tav>
                                        <p:tav tm="100000">
                                          <p:val>
                                            <p:strVal val="#ppt_x"/>
                                          </p:val>
                                        </p:tav>
                                      </p:tavLst>
                                    </p:anim>
                                    <p:anim calcmode="lin" valueType="num">
                                      <p:cBhvr additive="base">
                                        <p:cTn id="87" dur="500" fill="hold"/>
                                        <p:tgtEl>
                                          <p:spTgt spid="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59" grpId="0"/>
      <p:bldP spid="60" grpId="0"/>
      <p:bldP spid="61" grpId="0"/>
      <p:bldP spid="62" grpId="0"/>
      <p:bldP spid="63" grpId="0"/>
      <p:bldP spid="64" grpId="0"/>
      <p:bldP spid="65" grpId="0"/>
    </p:bld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6" name="Freeform 5"/>
          <p:cNvSpPr>
            <a:spLocks noEditPoints="1"/>
          </p:cNvSpPr>
          <p:nvPr/>
        </p:nvSpPr>
        <p:spPr bwMode="auto">
          <a:xfrm>
            <a:off x="530790" y="2723605"/>
            <a:ext cx="1826482" cy="2107700"/>
          </a:xfrm>
          <a:custGeom>
            <a:avLst/>
            <a:gdLst>
              <a:gd name="T0" fmla="*/ 0 w 1273"/>
              <a:gd name="T1" fmla="*/ 1102 h 1469"/>
              <a:gd name="T2" fmla="*/ 0 w 1273"/>
              <a:gd name="T3" fmla="*/ 367 h 1469"/>
              <a:gd name="T4" fmla="*/ 636 w 1273"/>
              <a:gd name="T5" fmla="*/ 0 h 1469"/>
              <a:gd name="T6" fmla="*/ 1273 w 1273"/>
              <a:gd name="T7" fmla="*/ 367 h 1469"/>
              <a:gd name="T8" fmla="*/ 1273 w 1273"/>
              <a:gd name="T9" fmla="*/ 1102 h 1469"/>
              <a:gd name="T10" fmla="*/ 636 w 1273"/>
              <a:gd name="T11" fmla="*/ 1469 h 1469"/>
              <a:gd name="T12" fmla="*/ 0 w 1273"/>
              <a:gd name="T13" fmla="*/ 1102 h 1469"/>
              <a:gd name="T14" fmla="*/ 130 w 1273"/>
              <a:gd name="T15" fmla="*/ 443 h 1469"/>
              <a:gd name="T16" fmla="*/ 130 w 1273"/>
              <a:gd name="T17" fmla="*/ 1026 h 1469"/>
              <a:gd name="T18" fmla="*/ 636 w 1273"/>
              <a:gd name="T19" fmla="*/ 1318 h 1469"/>
              <a:gd name="T20" fmla="*/ 1142 w 1273"/>
              <a:gd name="T21" fmla="*/ 1026 h 1469"/>
              <a:gd name="T22" fmla="*/ 1142 w 1273"/>
              <a:gd name="T23" fmla="*/ 443 h 1469"/>
              <a:gd name="T24" fmla="*/ 636 w 1273"/>
              <a:gd name="T25" fmla="*/ 151 h 1469"/>
              <a:gd name="T26" fmla="*/ 130 w 1273"/>
              <a:gd name="T27" fmla="*/ 44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3" h="1469">
                <a:moveTo>
                  <a:pt x="0" y="1102"/>
                </a:moveTo>
                <a:lnTo>
                  <a:pt x="0" y="367"/>
                </a:lnTo>
                <a:lnTo>
                  <a:pt x="636" y="0"/>
                </a:lnTo>
                <a:lnTo>
                  <a:pt x="1273" y="367"/>
                </a:lnTo>
                <a:lnTo>
                  <a:pt x="1273" y="1102"/>
                </a:lnTo>
                <a:lnTo>
                  <a:pt x="636" y="1469"/>
                </a:lnTo>
                <a:lnTo>
                  <a:pt x="0" y="1102"/>
                </a:lnTo>
                <a:close/>
                <a:moveTo>
                  <a:pt x="130" y="443"/>
                </a:moveTo>
                <a:lnTo>
                  <a:pt x="130" y="1026"/>
                </a:lnTo>
                <a:lnTo>
                  <a:pt x="636" y="1318"/>
                </a:lnTo>
                <a:lnTo>
                  <a:pt x="1142" y="1026"/>
                </a:lnTo>
                <a:lnTo>
                  <a:pt x="1142" y="443"/>
                </a:lnTo>
                <a:lnTo>
                  <a:pt x="636" y="151"/>
                </a:lnTo>
                <a:lnTo>
                  <a:pt x="130" y="44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952617" y="2274517"/>
            <a:ext cx="984263" cy="499305"/>
          </a:xfrm>
          <a:custGeom>
            <a:avLst/>
            <a:gdLst>
              <a:gd name="T0" fmla="*/ 686 w 686"/>
              <a:gd name="T1" fmla="*/ 196 h 348"/>
              <a:gd name="T2" fmla="*/ 344 w 686"/>
              <a:gd name="T3" fmla="*/ 0 h 348"/>
              <a:gd name="T4" fmla="*/ 344 w 686"/>
              <a:gd name="T5" fmla="*/ 0 h 348"/>
              <a:gd name="T6" fmla="*/ 342 w 686"/>
              <a:gd name="T7" fmla="*/ 0 h 348"/>
              <a:gd name="T8" fmla="*/ 0 w 686"/>
              <a:gd name="T9" fmla="*/ 196 h 348"/>
              <a:gd name="T10" fmla="*/ 0 w 686"/>
              <a:gd name="T11" fmla="*/ 348 h 348"/>
              <a:gd name="T12" fmla="*/ 344 w 686"/>
              <a:gd name="T13" fmla="*/ 151 h 348"/>
              <a:gd name="T14" fmla="*/ 686 w 686"/>
              <a:gd name="T15" fmla="*/ 348 h 348"/>
              <a:gd name="T16" fmla="*/ 686 w 686"/>
              <a:gd name="T17" fmla="*/ 19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348">
                <a:moveTo>
                  <a:pt x="686" y="196"/>
                </a:moveTo>
                <a:lnTo>
                  <a:pt x="344" y="0"/>
                </a:lnTo>
                <a:lnTo>
                  <a:pt x="344" y="0"/>
                </a:lnTo>
                <a:lnTo>
                  <a:pt x="342" y="0"/>
                </a:lnTo>
                <a:lnTo>
                  <a:pt x="0" y="196"/>
                </a:lnTo>
                <a:lnTo>
                  <a:pt x="0" y="348"/>
                </a:lnTo>
                <a:lnTo>
                  <a:pt x="344" y="151"/>
                </a:lnTo>
                <a:lnTo>
                  <a:pt x="686" y="348"/>
                </a:lnTo>
                <a:lnTo>
                  <a:pt x="686" y="19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noEditPoints="1"/>
          </p:cNvSpPr>
          <p:nvPr/>
        </p:nvSpPr>
        <p:spPr bwMode="auto">
          <a:xfrm>
            <a:off x="2851746" y="2723605"/>
            <a:ext cx="1826482" cy="2107700"/>
          </a:xfrm>
          <a:custGeom>
            <a:avLst/>
            <a:gdLst>
              <a:gd name="T0" fmla="*/ 0 w 1273"/>
              <a:gd name="T1" fmla="*/ 1102 h 1469"/>
              <a:gd name="T2" fmla="*/ 0 w 1273"/>
              <a:gd name="T3" fmla="*/ 367 h 1469"/>
              <a:gd name="T4" fmla="*/ 636 w 1273"/>
              <a:gd name="T5" fmla="*/ 0 h 1469"/>
              <a:gd name="T6" fmla="*/ 1273 w 1273"/>
              <a:gd name="T7" fmla="*/ 367 h 1469"/>
              <a:gd name="T8" fmla="*/ 1273 w 1273"/>
              <a:gd name="T9" fmla="*/ 1102 h 1469"/>
              <a:gd name="T10" fmla="*/ 636 w 1273"/>
              <a:gd name="T11" fmla="*/ 1469 h 1469"/>
              <a:gd name="T12" fmla="*/ 0 w 1273"/>
              <a:gd name="T13" fmla="*/ 1102 h 1469"/>
              <a:gd name="T14" fmla="*/ 130 w 1273"/>
              <a:gd name="T15" fmla="*/ 443 h 1469"/>
              <a:gd name="T16" fmla="*/ 130 w 1273"/>
              <a:gd name="T17" fmla="*/ 1026 h 1469"/>
              <a:gd name="T18" fmla="*/ 636 w 1273"/>
              <a:gd name="T19" fmla="*/ 1318 h 1469"/>
              <a:gd name="T20" fmla="*/ 1142 w 1273"/>
              <a:gd name="T21" fmla="*/ 1026 h 1469"/>
              <a:gd name="T22" fmla="*/ 1142 w 1273"/>
              <a:gd name="T23" fmla="*/ 443 h 1469"/>
              <a:gd name="T24" fmla="*/ 636 w 1273"/>
              <a:gd name="T25" fmla="*/ 151 h 1469"/>
              <a:gd name="T26" fmla="*/ 130 w 1273"/>
              <a:gd name="T27" fmla="*/ 44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3" h="1469">
                <a:moveTo>
                  <a:pt x="0" y="1102"/>
                </a:moveTo>
                <a:lnTo>
                  <a:pt x="0" y="367"/>
                </a:lnTo>
                <a:lnTo>
                  <a:pt x="636" y="0"/>
                </a:lnTo>
                <a:lnTo>
                  <a:pt x="1273" y="367"/>
                </a:lnTo>
                <a:lnTo>
                  <a:pt x="1273" y="1102"/>
                </a:lnTo>
                <a:lnTo>
                  <a:pt x="636" y="1469"/>
                </a:lnTo>
                <a:lnTo>
                  <a:pt x="0" y="1102"/>
                </a:lnTo>
                <a:close/>
                <a:moveTo>
                  <a:pt x="130" y="443"/>
                </a:moveTo>
                <a:lnTo>
                  <a:pt x="130" y="1026"/>
                </a:lnTo>
                <a:lnTo>
                  <a:pt x="636" y="1318"/>
                </a:lnTo>
                <a:lnTo>
                  <a:pt x="1142" y="1026"/>
                </a:lnTo>
                <a:lnTo>
                  <a:pt x="1142" y="443"/>
                </a:lnTo>
                <a:lnTo>
                  <a:pt x="636" y="151"/>
                </a:lnTo>
                <a:lnTo>
                  <a:pt x="130" y="443"/>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3273573" y="2274517"/>
            <a:ext cx="984263" cy="499305"/>
          </a:xfrm>
          <a:custGeom>
            <a:avLst/>
            <a:gdLst>
              <a:gd name="T0" fmla="*/ 686 w 686"/>
              <a:gd name="T1" fmla="*/ 196 h 348"/>
              <a:gd name="T2" fmla="*/ 344 w 686"/>
              <a:gd name="T3" fmla="*/ 0 h 348"/>
              <a:gd name="T4" fmla="*/ 344 w 686"/>
              <a:gd name="T5" fmla="*/ 0 h 348"/>
              <a:gd name="T6" fmla="*/ 342 w 686"/>
              <a:gd name="T7" fmla="*/ 0 h 348"/>
              <a:gd name="T8" fmla="*/ 0 w 686"/>
              <a:gd name="T9" fmla="*/ 196 h 348"/>
              <a:gd name="T10" fmla="*/ 0 w 686"/>
              <a:gd name="T11" fmla="*/ 348 h 348"/>
              <a:gd name="T12" fmla="*/ 344 w 686"/>
              <a:gd name="T13" fmla="*/ 151 h 348"/>
              <a:gd name="T14" fmla="*/ 686 w 686"/>
              <a:gd name="T15" fmla="*/ 348 h 348"/>
              <a:gd name="T16" fmla="*/ 686 w 686"/>
              <a:gd name="T17" fmla="*/ 19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348">
                <a:moveTo>
                  <a:pt x="686" y="196"/>
                </a:moveTo>
                <a:lnTo>
                  <a:pt x="344" y="0"/>
                </a:lnTo>
                <a:lnTo>
                  <a:pt x="344" y="0"/>
                </a:lnTo>
                <a:lnTo>
                  <a:pt x="342" y="0"/>
                </a:lnTo>
                <a:lnTo>
                  <a:pt x="0" y="196"/>
                </a:lnTo>
                <a:lnTo>
                  <a:pt x="0" y="348"/>
                </a:lnTo>
                <a:lnTo>
                  <a:pt x="344" y="151"/>
                </a:lnTo>
                <a:lnTo>
                  <a:pt x="686" y="348"/>
                </a:lnTo>
                <a:lnTo>
                  <a:pt x="686" y="19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noEditPoints="1"/>
          </p:cNvSpPr>
          <p:nvPr/>
        </p:nvSpPr>
        <p:spPr bwMode="auto">
          <a:xfrm>
            <a:off x="5172703" y="2723605"/>
            <a:ext cx="1826482" cy="2107700"/>
          </a:xfrm>
          <a:custGeom>
            <a:avLst/>
            <a:gdLst>
              <a:gd name="T0" fmla="*/ 0 w 1273"/>
              <a:gd name="T1" fmla="*/ 1102 h 1469"/>
              <a:gd name="T2" fmla="*/ 0 w 1273"/>
              <a:gd name="T3" fmla="*/ 367 h 1469"/>
              <a:gd name="T4" fmla="*/ 636 w 1273"/>
              <a:gd name="T5" fmla="*/ 0 h 1469"/>
              <a:gd name="T6" fmla="*/ 1273 w 1273"/>
              <a:gd name="T7" fmla="*/ 367 h 1469"/>
              <a:gd name="T8" fmla="*/ 1273 w 1273"/>
              <a:gd name="T9" fmla="*/ 1102 h 1469"/>
              <a:gd name="T10" fmla="*/ 636 w 1273"/>
              <a:gd name="T11" fmla="*/ 1469 h 1469"/>
              <a:gd name="T12" fmla="*/ 0 w 1273"/>
              <a:gd name="T13" fmla="*/ 1102 h 1469"/>
              <a:gd name="T14" fmla="*/ 130 w 1273"/>
              <a:gd name="T15" fmla="*/ 443 h 1469"/>
              <a:gd name="T16" fmla="*/ 130 w 1273"/>
              <a:gd name="T17" fmla="*/ 1026 h 1469"/>
              <a:gd name="T18" fmla="*/ 636 w 1273"/>
              <a:gd name="T19" fmla="*/ 1318 h 1469"/>
              <a:gd name="T20" fmla="*/ 1142 w 1273"/>
              <a:gd name="T21" fmla="*/ 1026 h 1469"/>
              <a:gd name="T22" fmla="*/ 1142 w 1273"/>
              <a:gd name="T23" fmla="*/ 443 h 1469"/>
              <a:gd name="T24" fmla="*/ 636 w 1273"/>
              <a:gd name="T25" fmla="*/ 151 h 1469"/>
              <a:gd name="T26" fmla="*/ 130 w 1273"/>
              <a:gd name="T27" fmla="*/ 44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3" h="1469">
                <a:moveTo>
                  <a:pt x="0" y="1102"/>
                </a:moveTo>
                <a:lnTo>
                  <a:pt x="0" y="367"/>
                </a:lnTo>
                <a:lnTo>
                  <a:pt x="636" y="0"/>
                </a:lnTo>
                <a:lnTo>
                  <a:pt x="1273" y="367"/>
                </a:lnTo>
                <a:lnTo>
                  <a:pt x="1273" y="1102"/>
                </a:lnTo>
                <a:lnTo>
                  <a:pt x="636" y="1469"/>
                </a:lnTo>
                <a:lnTo>
                  <a:pt x="0" y="1102"/>
                </a:lnTo>
                <a:close/>
                <a:moveTo>
                  <a:pt x="130" y="443"/>
                </a:moveTo>
                <a:lnTo>
                  <a:pt x="130" y="1026"/>
                </a:lnTo>
                <a:lnTo>
                  <a:pt x="636" y="1318"/>
                </a:lnTo>
                <a:lnTo>
                  <a:pt x="1142" y="1026"/>
                </a:lnTo>
                <a:lnTo>
                  <a:pt x="1142" y="443"/>
                </a:lnTo>
                <a:lnTo>
                  <a:pt x="636" y="151"/>
                </a:lnTo>
                <a:lnTo>
                  <a:pt x="130" y="443"/>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5594530" y="2274517"/>
            <a:ext cx="984263" cy="499305"/>
          </a:xfrm>
          <a:custGeom>
            <a:avLst/>
            <a:gdLst>
              <a:gd name="T0" fmla="*/ 686 w 686"/>
              <a:gd name="T1" fmla="*/ 196 h 348"/>
              <a:gd name="T2" fmla="*/ 344 w 686"/>
              <a:gd name="T3" fmla="*/ 0 h 348"/>
              <a:gd name="T4" fmla="*/ 344 w 686"/>
              <a:gd name="T5" fmla="*/ 0 h 348"/>
              <a:gd name="T6" fmla="*/ 342 w 686"/>
              <a:gd name="T7" fmla="*/ 0 h 348"/>
              <a:gd name="T8" fmla="*/ 0 w 686"/>
              <a:gd name="T9" fmla="*/ 196 h 348"/>
              <a:gd name="T10" fmla="*/ 0 w 686"/>
              <a:gd name="T11" fmla="*/ 348 h 348"/>
              <a:gd name="T12" fmla="*/ 344 w 686"/>
              <a:gd name="T13" fmla="*/ 151 h 348"/>
              <a:gd name="T14" fmla="*/ 686 w 686"/>
              <a:gd name="T15" fmla="*/ 348 h 348"/>
              <a:gd name="T16" fmla="*/ 686 w 686"/>
              <a:gd name="T17" fmla="*/ 19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348">
                <a:moveTo>
                  <a:pt x="686" y="196"/>
                </a:moveTo>
                <a:lnTo>
                  <a:pt x="344" y="0"/>
                </a:lnTo>
                <a:lnTo>
                  <a:pt x="344" y="0"/>
                </a:lnTo>
                <a:lnTo>
                  <a:pt x="342" y="0"/>
                </a:lnTo>
                <a:lnTo>
                  <a:pt x="0" y="196"/>
                </a:lnTo>
                <a:lnTo>
                  <a:pt x="0" y="348"/>
                </a:lnTo>
                <a:lnTo>
                  <a:pt x="344" y="151"/>
                </a:lnTo>
                <a:lnTo>
                  <a:pt x="686" y="348"/>
                </a:lnTo>
                <a:lnTo>
                  <a:pt x="686" y="19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noEditPoints="1"/>
          </p:cNvSpPr>
          <p:nvPr/>
        </p:nvSpPr>
        <p:spPr bwMode="auto">
          <a:xfrm>
            <a:off x="7493660" y="2723605"/>
            <a:ext cx="1826482" cy="2107700"/>
          </a:xfrm>
          <a:custGeom>
            <a:avLst/>
            <a:gdLst>
              <a:gd name="T0" fmla="*/ 0 w 1273"/>
              <a:gd name="T1" fmla="*/ 1102 h 1469"/>
              <a:gd name="T2" fmla="*/ 0 w 1273"/>
              <a:gd name="T3" fmla="*/ 367 h 1469"/>
              <a:gd name="T4" fmla="*/ 636 w 1273"/>
              <a:gd name="T5" fmla="*/ 0 h 1469"/>
              <a:gd name="T6" fmla="*/ 1273 w 1273"/>
              <a:gd name="T7" fmla="*/ 367 h 1469"/>
              <a:gd name="T8" fmla="*/ 1273 w 1273"/>
              <a:gd name="T9" fmla="*/ 1102 h 1469"/>
              <a:gd name="T10" fmla="*/ 636 w 1273"/>
              <a:gd name="T11" fmla="*/ 1469 h 1469"/>
              <a:gd name="T12" fmla="*/ 0 w 1273"/>
              <a:gd name="T13" fmla="*/ 1102 h 1469"/>
              <a:gd name="T14" fmla="*/ 130 w 1273"/>
              <a:gd name="T15" fmla="*/ 443 h 1469"/>
              <a:gd name="T16" fmla="*/ 130 w 1273"/>
              <a:gd name="T17" fmla="*/ 1026 h 1469"/>
              <a:gd name="T18" fmla="*/ 636 w 1273"/>
              <a:gd name="T19" fmla="*/ 1318 h 1469"/>
              <a:gd name="T20" fmla="*/ 1142 w 1273"/>
              <a:gd name="T21" fmla="*/ 1026 h 1469"/>
              <a:gd name="T22" fmla="*/ 1142 w 1273"/>
              <a:gd name="T23" fmla="*/ 443 h 1469"/>
              <a:gd name="T24" fmla="*/ 636 w 1273"/>
              <a:gd name="T25" fmla="*/ 151 h 1469"/>
              <a:gd name="T26" fmla="*/ 130 w 1273"/>
              <a:gd name="T27" fmla="*/ 44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3" h="1469">
                <a:moveTo>
                  <a:pt x="0" y="1102"/>
                </a:moveTo>
                <a:lnTo>
                  <a:pt x="0" y="367"/>
                </a:lnTo>
                <a:lnTo>
                  <a:pt x="636" y="0"/>
                </a:lnTo>
                <a:lnTo>
                  <a:pt x="1273" y="367"/>
                </a:lnTo>
                <a:lnTo>
                  <a:pt x="1273" y="1102"/>
                </a:lnTo>
                <a:lnTo>
                  <a:pt x="636" y="1469"/>
                </a:lnTo>
                <a:lnTo>
                  <a:pt x="0" y="1102"/>
                </a:lnTo>
                <a:close/>
                <a:moveTo>
                  <a:pt x="130" y="443"/>
                </a:moveTo>
                <a:lnTo>
                  <a:pt x="130" y="1026"/>
                </a:lnTo>
                <a:lnTo>
                  <a:pt x="636" y="1318"/>
                </a:lnTo>
                <a:lnTo>
                  <a:pt x="1142" y="1026"/>
                </a:lnTo>
                <a:lnTo>
                  <a:pt x="1142" y="443"/>
                </a:lnTo>
                <a:lnTo>
                  <a:pt x="636" y="151"/>
                </a:lnTo>
                <a:lnTo>
                  <a:pt x="130" y="44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7915487" y="2274517"/>
            <a:ext cx="984263" cy="499305"/>
          </a:xfrm>
          <a:custGeom>
            <a:avLst/>
            <a:gdLst>
              <a:gd name="T0" fmla="*/ 686 w 686"/>
              <a:gd name="T1" fmla="*/ 196 h 348"/>
              <a:gd name="T2" fmla="*/ 344 w 686"/>
              <a:gd name="T3" fmla="*/ 0 h 348"/>
              <a:gd name="T4" fmla="*/ 344 w 686"/>
              <a:gd name="T5" fmla="*/ 0 h 348"/>
              <a:gd name="T6" fmla="*/ 342 w 686"/>
              <a:gd name="T7" fmla="*/ 0 h 348"/>
              <a:gd name="T8" fmla="*/ 0 w 686"/>
              <a:gd name="T9" fmla="*/ 196 h 348"/>
              <a:gd name="T10" fmla="*/ 0 w 686"/>
              <a:gd name="T11" fmla="*/ 348 h 348"/>
              <a:gd name="T12" fmla="*/ 344 w 686"/>
              <a:gd name="T13" fmla="*/ 151 h 348"/>
              <a:gd name="T14" fmla="*/ 686 w 686"/>
              <a:gd name="T15" fmla="*/ 348 h 348"/>
              <a:gd name="T16" fmla="*/ 686 w 686"/>
              <a:gd name="T17" fmla="*/ 19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348">
                <a:moveTo>
                  <a:pt x="686" y="196"/>
                </a:moveTo>
                <a:lnTo>
                  <a:pt x="344" y="0"/>
                </a:lnTo>
                <a:lnTo>
                  <a:pt x="344" y="0"/>
                </a:lnTo>
                <a:lnTo>
                  <a:pt x="342" y="0"/>
                </a:lnTo>
                <a:lnTo>
                  <a:pt x="0" y="196"/>
                </a:lnTo>
                <a:lnTo>
                  <a:pt x="0" y="348"/>
                </a:lnTo>
                <a:lnTo>
                  <a:pt x="344" y="151"/>
                </a:lnTo>
                <a:lnTo>
                  <a:pt x="686" y="348"/>
                </a:lnTo>
                <a:lnTo>
                  <a:pt x="686" y="19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noEditPoints="1"/>
          </p:cNvSpPr>
          <p:nvPr/>
        </p:nvSpPr>
        <p:spPr bwMode="auto">
          <a:xfrm>
            <a:off x="9814616" y="2723605"/>
            <a:ext cx="1826482" cy="2107700"/>
          </a:xfrm>
          <a:custGeom>
            <a:avLst/>
            <a:gdLst>
              <a:gd name="T0" fmla="*/ 0 w 1273"/>
              <a:gd name="T1" fmla="*/ 1102 h 1469"/>
              <a:gd name="T2" fmla="*/ 0 w 1273"/>
              <a:gd name="T3" fmla="*/ 367 h 1469"/>
              <a:gd name="T4" fmla="*/ 636 w 1273"/>
              <a:gd name="T5" fmla="*/ 0 h 1469"/>
              <a:gd name="T6" fmla="*/ 1273 w 1273"/>
              <a:gd name="T7" fmla="*/ 367 h 1469"/>
              <a:gd name="T8" fmla="*/ 1273 w 1273"/>
              <a:gd name="T9" fmla="*/ 1102 h 1469"/>
              <a:gd name="T10" fmla="*/ 636 w 1273"/>
              <a:gd name="T11" fmla="*/ 1469 h 1469"/>
              <a:gd name="T12" fmla="*/ 0 w 1273"/>
              <a:gd name="T13" fmla="*/ 1102 h 1469"/>
              <a:gd name="T14" fmla="*/ 130 w 1273"/>
              <a:gd name="T15" fmla="*/ 443 h 1469"/>
              <a:gd name="T16" fmla="*/ 130 w 1273"/>
              <a:gd name="T17" fmla="*/ 1026 h 1469"/>
              <a:gd name="T18" fmla="*/ 636 w 1273"/>
              <a:gd name="T19" fmla="*/ 1318 h 1469"/>
              <a:gd name="T20" fmla="*/ 1142 w 1273"/>
              <a:gd name="T21" fmla="*/ 1026 h 1469"/>
              <a:gd name="T22" fmla="*/ 1142 w 1273"/>
              <a:gd name="T23" fmla="*/ 443 h 1469"/>
              <a:gd name="T24" fmla="*/ 636 w 1273"/>
              <a:gd name="T25" fmla="*/ 151 h 1469"/>
              <a:gd name="T26" fmla="*/ 130 w 1273"/>
              <a:gd name="T27" fmla="*/ 443 h 1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73" h="1469">
                <a:moveTo>
                  <a:pt x="0" y="1102"/>
                </a:moveTo>
                <a:lnTo>
                  <a:pt x="0" y="367"/>
                </a:lnTo>
                <a:lnTo>
                  <a:pt x="636" y="0"/>
                </a:lnTo>
                <a:lnTo>
                  <a:pt x="1273" y="367"/>
                </a:lnTo>
                <a:lnTo>
                  <a:pt x="1273" y="1102"/>
                </a:lnTo>
                <a:lnTo>
                  <a:pt x="636" y="1469"/>
                </a:lnTo>
                <a:lnTo>
                  <a:pt x="0" y="1102"/>
                </a:lnTo>
                <a:close/>
                <a:moveTo>
                  <a:pt x="130" y="443"/>
                </a:moveTo>
                <a:lnTo>
                  <a:pt x="130" y="1026"/>
                </a:lnTo>
                <a:lnTo>
                  <a:pt x="636" y="1318"/>
                </a:lnTo>
                <a:lnTo>
                  <a:pt x="1142" y="1026"/>
                </a:lnTo>
                <a:lnTo>
                  <a:pt x="1142" y="443"/>
                </a:lnTo>
                <a:lnTo>
                  <a:pt x="636" y="151"/>
                </a:lnTo>
                <a:lnTo>
                  <a:pt x="130" y="443"/>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10236443" y="2274517"/>
            <a:ext cx="984263" cy="499305"/>
          </a:xfrm>
          <a:custGeom>
            <a:avLst/>
            <a:gdLst>
              <a:gd name="T0" fmla="*/ 686 w 686"/>
              <a:gd name="T1" fmla="*/ 196 h 348"/>
              <a:gd name="T2" fmla="*/ 344 w 686"/>
              <a:gd name="T3" fmla="*/ 0 h 348"/>
              <a:gd name="T4" fmla="*/ 344 w 686"/>
              <a:gd name="T5" fmla="*/ 0 h 348"/>
              <a:gd name="T6" fmla="*/ 342 w 686"/>
              <a:gd name="T7" fmla="*/ 0 h 348"/>
              <a:gd name="T8" fmla="*/ 0 w 686"/>
              <a:gd name="T9" fmla="*/ 196 h 348"/>
              <a:gd name="T10" fmla="*/ 0 w 686"/>
              <a:gd name="T11" fmla="*/ 348 h 348"/>
              <a:gd name="T12" fmla="*/ 344 w 686"/>
              <a:gd name="T13" fmla="*/ 151 h 348"/>
              <a:gd name="T14" fmla="*/ 686 w 686"/>
              <a:gd name="T15" fmla="*/ 348 h 348"/>
              <a:gd name="T16" fmla="*/ 686 w 686"/>
              <a:gd name="T17" fmla="*/ 196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86" h="348">
                <a:moveTo>
                  <a:pt x="686" y="196"/>
                </a:moveTo>
                <a:lnTo>
                  <a:pt x="344" y="0"/>
                </a:lnTo>
                <a:lnTo>
                  <a:pt x="344" y="0"/>
                </a:lnTo>
                <a:lnTo>
                  <a:pt x="342" y="0"/>
                </a:lnTo>
                <a:lnTo>
                  <a:pt x="0" y="196"/>
                </a:lnTo>
                <a:lnTo>
                  <a:pt x="0" y="348"/>
                </a:lnTo>
                <a:lnTo>
                  <a:pt x="344" y="151"/>
                </a:lnTo>
                <a:lnTo>
                  <a:pt x="686" y="348"/>
                </a:lnTo>
                <a:lnTo>
                  <a:pt x="686" y="196"/>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1" name="Group 20"/>
          <p:cNvGrpSpPr/>
          <p:nvPr/>
        </p:nvGrpSpPr>
        <p:grpSpPr>
          <a:xfrm>
            <a:off x="5768384" y="3454571"/>
            <a:ext cx="635120" cy="529618"/>
            <a:chOff x="10987088" y="1993900"/>
            <a:chExt cx="477837" cy="398463"/>
          </a:xfrm>
          <a:solidFill>
            <a:schemeClr val="accent3"/>
          </a:solidFill>
        </p:grpSpPr>
        <p:sp>
          <p:nvSpPr>
            <p:cNvPr id="22" name="Freeform 107"/>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08"/>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3456922" y="3448240"/>
            <a:ext cx="616130" cy="542280"/>
            <a:chOff x="10059988" y="2759075"/>
            <a:chExt cx="463550" cy="407988"/>
          </a:xfrm>
          <a:solidFill>
            <a:schemeClr val="accent2"/>
          </a:solidFill>
        </p:grpSpPr>
        <p:sp>
          <p:nvSpPr>
            <p:cNvPr id="25"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8111497" y="3427141"/>
            <a:ext cx="590808" cy="584478"/>
            <a:chOff x="2587625" y="4291013"/>
            <a:chExt cx="444500" cy="439738"/>
          </a:xfrm>
          <a:solidFill>
            <a:schemeClr val="accent4"/>
          </a:solidFill>
        </p:grpSpPr>
        <p:sp>
          <p:nvSpPr>
            <p:cNvPr id="30" name="Freeform 290"/>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291"/>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292"/>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293"/>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294"/>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295"/>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p:cNvGrpSpPr/>
          <p:nvPr/>
        </p:nvGrpSpPr>
        <p:grpSpPr>
          <a:xfrm>
            <a:off x="1205081" y="3367909"/>
            <a:ext cx="477900" cy="702942"/>
            <a:chOff x="9209088" y="5059363"/>
            <a:chExt cx="300038" cy="441324"/>
          </a:xfrm>
          <a:solidFill>
            <a:schemeClr val="accent1"/>
          </a:solidFill>
        </p:grpSpPr>
        <p:sp>
          <p:nvSpPr>
            <p:cNvPr id="37"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3" name="Freeform 66"/>
          <p:cNvSpPr>
            <a:spLocks noEditPoints="1"/>
          </p:cNvSpPr>
          <p:nvPr/>
        </p:nvSpPr>
        <p:spPr bwMode="auto">
          <a:xfrm>
            <a:off x="10404567" y="3397253"/>
            <a:ext cx="646580" cy="64425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accent5"/>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4" name="Group 43"/>
          <p:cNvGrpSpPr/>
          <p:nvPr/>
        </p:nvGrpSpPr>
        <p:grpSpPr>
          <a:xfrm>
            <a:off x="433973" y="5127131"/>
            <a:ext cx="2020117" cy="772879"/>
            <a:chOff x="1821180" y="2300869"/>
            <a:chExt cx="2020117" cy="772879"/>
          </a:xfrm>
        </p:grpSpPr>
        <p:sp>
          <p:nvSpPr>
            <p:cNvPr id="45"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1"/>
                  </a:solidFill>
                  <a:latin typeface="+mj-lt"/>
                </a:rPr>
                <a:t>TITLE GOES HERE</a:t>
              </a:r>
              <a:endParaRPr lang="en-US" sz="1100" dirty="0">
                <a:solidFill>
                  <a:schemeClr val="accent1"/>
                </a:solidFill>
                <a:latin typeface="+mn-lt"/>
              </a:endParaRPr>
            </a:p>
          </p:txBody>
        </p:sp>
        <p:sp>
          <p:nvSpPr>
            <p:cNvPr id="46"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47" name="Group 46"/>
          <p:cNvGrpSpPr/>
          <p:nvPr/>
        </p:nvGrpSpPr>
        <p:grpSpPr>
          <a:xfrm>
            <a:off x="5075886" y="5127131"/>
            <a:ext cx="2020117" cy="772879"/>
            <a:chOff x="1821180" y="2300869"/>
            <a:chExt cx="2020117" cy="772879"/>
          </a:xfrm>
        </p:grpSpPr>
        <p:sp>
          <p:nvSpPr>
            <p:cNvPr id="48"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3"/>
                  </a:solidFill>
                  <a:latin typeface="+mj-lt"/>
                </a:rPr>
                <a:t>TITLE GOES HERE</a:t>
              </a:r>
              <a:endParaRPr lang="en-US" sz="1100" dirty="0">
                <a:solidFill>
                  <a:schemeClr val="accent3"/>
                </a:solidFill>
                <a:latin typeface="+mn-lt"/>
              </a:endParaRPr>
            </a:p>
          </p:txBody>
        </p:sp>
        <p:sp>
          <p:nvSpPr>
            <p:cNvPr id="49"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50" name="Group 49"/>
          <p:cNvGrpSpPr/>
          <p:nvPr/>
        </p:nvGrpSpPr>
        <p:grpSpPr>
          <a:xfrm>
            <a:off x="2754929" y="5127131"/>
            <a:ext cx="2020117" cy="772879"/>
            <a:chOff x="1821180" y="2300869"/>
            <a:chExt cx="2020117" cy="772879"/>
          </a:xfrm>
        </p:grpSpPr>
        <p:sp>
          <p:nvSpPr>
            <p:cNvPr id="51"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2"/>
                  </a:solidFill>
                  <a:latin typeface="+mj-lt"/>
                </a:rPr>
                <a:t>TITLE GOES HERE</a:t>
              </a:r>
              <a:endParaRPr lang="en-US" sz="1100" dirty="0">
                <a:solidFill>
                  <a:schemeClr val="accent2"/>
                </a:solidFill>
                <a:latin typeface="+mn-lt"/>
              </a:endParaRPr>
            </a:p>
          </p:txBody>
        </p:sp>
        <p:sp>
          <p:nvSpPr>
            <p:cNvPr id="52"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53" name="Group 52"/>
          <p:cNvGrpSpPr/>
          <p:nvPr/>
        </p:nvGrpSpPr>
        <p:grpSpPr>
          <a:xfrm>
            <a:off x="7396843" y="5127131"/>
            <a:ext cx="2020117" cy="772879"/>
            <a:chOff x="1821180" y="2300869"/>
            <a:chExt cx="2020117" cy="772879"/>
          </a:xfrm>
        </p:grpSpPr>
        <p:sp>
          <p:nvSpPr>
            <p:cNvPr id="54"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4"/>
                  </a:solidFill>
                  <a:latin typeface="+mj-lt"/>
                </a:rPr>
                <a:t>TITLE GOES HERE</a:t>
              </a:r>
              <a:endParaRPr lang="en-US" sz="1100" dirty="0">
                <a:solidFill>
                  <a:schemeClr val="accent4"/>
                </a:solidFill>
                <a:latin typeface="+mn-lt"/>
              </a:endParaRPr>
            </a:p>
          </p:txBody>
        </p:sp>
        <p:sp>
          <p:nvSpPr>
            <p:cNvPr id="55"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56" name="Group 55"/>
          <p:cNvGrpSpPr/>
          <p:nvPr/>
        </p:nvGrpSpPr>
        <p:grpSpPr>
          <a:xfrm>
            <a:off x="9717799" y="5127131"/>
            <a:ext cx="2020117" cy="772879"/>
            <a:chOff x="1821180" y="2300869"/>
            <a:chExt cx="2020117" cy="772879"/>
          </a:xfrm>
        </p:grpSpPr>
        <p:sp>
          <p:nvSpPr>
            <p:cNvPr id="57"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5"/>
                  </a:solidFill>
                  <a:latin typeface="+mj-lt"/>
                </a:rPr>
                <a:t>TITLE GOES HERE</a:t>
              </a:r>
              <a:endParaRPr lang="en-US" sz="1100" dirty="0">
                <a:solidFill>
                  <a:schemeClr val="accent5"/>
                </a:solidFill>
                <a:latin typeface="+mn-lt"/>
              </a:endParaRPr>
            </a:p>
          </p:txBody>
        </p:sp>
        <p:sp>
          <p:nvSpPr>
            <p:cNvPr id="58"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spTree>
    <p:extLst>
      <p:ext uri="{BB962C8B-B14F-4D97-AF65-F5344CB8AC3E}">
        <p14:creationId xmlns:p14="http://schemas.microsoft.com/office/powerpoint/2010/main" val="29517405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20000" decel="8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0-#ppt_h/2"/>
                                          </p:val>
                                        </p:tav>
                                        <p:tav tm="100000">
                                          <p:val>
                                            <p:strVal val="#ppt_y"/>
                                          </p:val>
                                        </p:tav>
                                      </p:tavLst>
                                    </p:anim>
                                  </p:childTnLst>
                                </p:cTn>
                              </p:par>
                              <p:par>
                                <p:cTn id="9" presetID="2" presetClass="entr" presetSubtype="4" accel="20000" decel="8000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53" presetClass="entr" presetSubtype="16" fill="hold" nodeType="afterEffect">
                                  <p:stCondLst>
                                    <p:cond delay="0"/>
                                  </p:stCondLst>
                                  <p:childTnLst>
                                    <p:set>
                                      <p:cBhvr>
                                        <p:cTn id="15" dur="1" fill="hold">
                                          <p:stCondLst>
                                            <p:cond delay="0"/>
                                          </p:stCondLst>
                                        </p:cTn>
                                        <p:tgtEl>
                                          <p:spTgt spid="36"/>
                                        </p:tgtEl>
                                        <p:attrNameLst>
                                          <p:attrName>style.visibility</p:attrName>
                                        </p:attrNameLst>
                                      </p:cBhvr>
                                      <p:to>
                                        <p:strVal val="visible"/>
                                      </p:to>
                                    </p:set>
                                    <p:anim calcmode="lin" valueType="num">
                                      <p:cBhvr>
                                        <p:cTn id="16" dur="500" fill="hold"/>
                                        <p:tgtEl>
                                          <p:spTgt spid="36"/>
                                        </p:tgtEl>
                                        <p:attrNameLst>
                                          <p:attrName>ppt_w</p:attrName>
                                        </p:attrNameLst>
                                      </p:cBhvr>
                                      <p:tavLst>
                                        <p:tav tm="0">
                                          <p:val>
                                            <p:fltVal val="0"/>
                                          </p:val>
                                        </p:tav>
                                        <p:tav tm="100000">
                                          <p:val>
                                            <p:strVal val="#ppt_w"/>
                                          </p:val>
                                        </p:tav>
                                      </p:tavLst>
                                    </p:anim>
                                    <p:anim calcmode="lin" valueType="num">
                                      <p:cBhvr>
                                        <p:cTn id="17" dur="500" fill="hold"/>
                                        <p:tgtEl>
                                          <p:spTgt spid="36"/>
                                        </p:tgtEl>
                                        <p:attrNameLst>
                                          <p:attrName>ppt_h</p:attrName>
                                        </p:attrNameLst>
                                      </p:cBhvr>
                                      <p:tavLst>
                                        <p:tav tm="0">
                                          <p:val>
                                            <p:fltVal val="0"/>
                                          </p:val>
                                        </p:tav>
                                        <p:tav tm="100000">
                                          <p:val>
                                            <p:strVal val="#ppt_h"/>
                                          </p:val>
                                        </p:tav>
                                      </p:tavLst>
                                    </p:anim>
                                    <p:animEffect transition="in" filter="fade">
                                      <p:cBhvr>
                                        <p:cTn id="18" dur="500"/>
                                        <p:tgtEl>
                                          <p:spTgt spid="36"/>
                                        </p:tgtEl>
                                      </p:cBhvr>
                                    </p:animEffect>
                                  </p:childTnLst>
                                </p:cTn>
                              </p:par>
                              <p:par>
                                <p:cTn id="19" presetID="2" presetClass="entr" presetSubtype="4" accel="20000" decel="80000" fill="hold" nodeType="with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additive="base">
                                        <p:cTn id="21" dur="500" fill="hold"/>
                                        <p:tgtEl>
                                          <p:spTgt spid="44"/>
                                        </p:tgtEl>
                                        <p:attrNameLst>
                                          <p:attrName>ppt_x</p:attrName>
                                        </p:attrNameLst>
                                      </p:cBhvr>
                                      <p:tavLst>
                                        <p:tav tm="0">
                                          <p:val>
                                            <p:strVal val="#ppt_x"/>
                                          </p:val>
                                        </p:tav>
                                        <p:tav tm="100000">
                                          <p:val>
                                            <p:strVal val="#ppt_x"/>
                                          </p:val>
                                        </p:tav>
                                      </p:tavLst>
                                    </p:anim>
                                    <p:anim calcmode="lin" valueType="num">
                                      <p:cBhvr additive="base">
                                        <p:cTn id="22" dur="500" fill="hold"/>
                                        <p:tgtEl>
                                          <p:spTgt spid="44"/>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2" presetClass="entr" presetSubtype="1" accel="20000" decel="80000" fill="hold" grpId="0" nodeType="afterEffect">
                                  <p:stCondLst>
                                    <p:cond delay="0"/>
                                  </p:stCondLst>
                                  <p:childTnLst>
                                    <p:set>
                                      <p:cBhvr>
                                        <p:cTn id="25" dur="1" fill="hold">
                                          <p:stCondLst>
                                            <p:cond delay="0"/>
                                          </p:stCondLst>
                                        </p:cTn>
                                        <p:tgtEl>
                                          <p:spTgt spid="11"/>
                                        </p:tgtEl>
                                        <p:attrNameLst>
                                          <p:attrName>style.visibility</p:attrName>
                                        </p:attrNameLst>
                                      </p:cBhvr>
                                      <p:to>
                                        <p:strVal val="visible"/>
                                      </p:to>
                                    </p:set>
                                    <p:anim calcmode="lin" valueType="num">
                                      <p:cBhvr additive="base">
                                        <p:cTn id="26" dur="500" fill="hold"/>
                                        <p:tgtEl>
                                          <p:spTgt spid="11"/>
                                        </p:tgtEl>
                                        <p:attrNameLst>
                                          <p:attrName>ppt_x</p:attrName>
                                        </p:attrNameLst>
                                      </p:cBhvr>
                                      <p:tavLst>
                                        <p:tav tm="0">
                                          <p:val>
                                            <p:strVal val="#ppt_x"/>
                                          </p:val>
                                        </p:tav>
                                        <p:tav tm="100000">
                                          <p:val>
                                            <p:strVal val="#ppt_x"/>
                                          </p:val>
                                        </p:tav>
                                      </p:tavLst>
                                    </p:anim>
                                    <p:anim calcmode="lin" valueType="num">
                                      <p:cBhvr additive="base">
                                        <p:cTn id="27" dur="500" fill="hold"/>
                                        <p:tgtEl>
                                          <p:spTgt spid="11"/>
                                        </p:tgtEl>
                                        <p:attrNameLst>
                                          <p:attrName>ppt_y</p:attrName>
                                        </p:attrNameLst>
                                      </p:cBhvr>
                                      <p:tavLst>
                                        <p:tav tm="0">
                                          <p:val>
                                            <p:strVal val="0-#ppt_h/2"/>
                                          </p:val>
                                        </p:tav>
                                        <p:tav tm="100000">
                                          <p:val>
                                            <p:strVal val="#ppt_y"/>
                                          </p:val>
                                        </p:tav>
                                      </p:tavLst>
                                    </p:anim>
                                  </p:childTnLst>
                                </p:cTn>
                              </p:par>
                              <p:par>
                                <p:cTn id="28" presetID="2" presetClass="entr" presetSubtype="4" accel="20000" decel="80000" fill="hold" grpId="0" nodeType="withEffect">
                                  <p:stCondLst>
                                    <p:cond delay="0"/>
                                  </p:stCondLst>
                                  <p:childTnLst>
                                    <p:set>
                                      <p:cBhvr>
                                        <p:cTn id="29" dur="1" fill="hold">
                                          <p:stCondLst>
                                            <p:cond delay="0"/>
                                          </p:stCondLst>
                                        </p:cTn>
                                        <p:tgtEl>
                                          <p:spTgt spid="10"/>
                                        </p:tgtEl>
                                        <p:attrNameLst>
                                          <p:attrName>style.visibility</p:attrName>
                                        </p:attrNameLst>
                                      </p:cBhvr>
                                      <p:to>
                                        <p:strVal val="visible"/>
                                      </p:to>
                                    </p:set>
                                    <p:anim calcmode="lin" valueType="num">
                                      <p:cBhvr additive="base">
                                        <p:cTn id="30" dur="500" fill="hold"/>
                                        <p:tgtEl>
                                          <p:spTgt spid="10"/>
                                        </p:tgtEl>
                                        <p:attrNameLst>
                                          <p:attrName>ppt_x</p:attrName>
                                        </p:attrNameLst>
                                      </p:cBhvr>
                                      <p:tavLst>
                                        <p:tav tm="0">
                                          <p:val>
                                            <p:strVal val="#ppt_x"/>
                                          </p:val>
                                        </p:tav>
                                        <p:tav tm="100000">
                                          <p:val>
                                            <p:strVal val="#ppt_x"/>
                                          </p:val>
                                        </p:tav>
                                      </p:tavLst>
                                    </p:anim>
                                    <p:anim calcmode="lin" valueType="num">
                                      <p:cBhvr additive="base">
                                        <p:cTn id="31" dur="500" fill="hold"/>
                                        <p:tgtEl>
                                          <p:spTgt spid="10"/>
                                        </p:tgtEl>
                                        <p:attrNameLst>
                                          <p:attrName>ppt_y</p:attrName>
                                        </p:attrNameLst>
                                      </p:cBhvr>
                                      <p:tavLst>
                                        <p:tav tm="0">
                                          <p:val>
                                            <p:strVal val="1+#ppt_h/2"/>
                                          </p:val>
                                        </p:tav>
                                        <p:tav tm="100000">
                                          <p:val>
                                            <p:strVal val="#ppt_y"/>
                                          </p:val>
                                        </p:tav>
                                      </p:tavLst>
                                    </p:anim>
                                  </p:childTnLst>
                                </p:cTn>
                              </p:par>
                            </p:childTnLst>
                          </p:cTn>
                        </p:par>
                        <p:par>
                          <p:cTn id="32" fill="hold">
                            <p:stCondLst>
                              <p:cond delay="1500"/>
                            </p:stCondLst>
                            <p:childTnLst>
                              <p:par>
                                <p:cTn id="33" presetID="53" presetClass="entr" presetSubtype="16" fill="hold" nodeType="afterEffect">
                                  <p:stCondLst>
                                    <p:cond delay="0"/>
                                  </p:stCondLst>
                                  <p:childTnLst>
                                    <p:set>
                                      <p:cBhvr>
                                        <p:cTn id="34" dur="1" fill="hold">
                                          <p:stCondLst>
                                            <p:cond delay="0"/>
                                          </p:stCondLst>
                                        </p:cTn>
                                        <p:tgtEl>
                                          <p:spTgt spid="24"/>
                                        </p:tgtEl>
                                        <p:attrNameLst>
                                          <p:attrName>style.visibility</p:attrName>
                                        </p:attrNameLst>
                                      </p:cBhvr>
                                      <p:to>
                                        <p:strVal val="visible"/>
                                      </p:to>
                                    </p:set>
                                    <p:anim calcmode="lin" valueType="num">
                                      <p:cBhvr>
                                        <p:cTn id="35" dur="500" fill="hold"/>
                                        <p:tgtEl>
                                          <p:spTgt spid="24"/>
                                        </p:tgtEl>
                                        <p:attrNameLst>
                                          <p:attrName>ppt_w</p:attrName>
                                        </p:attrNameLst>
                                      </p:cBhvr>
                                      <p:tavLst>
                                        <p:tav tm="0">
                                          <p:val>
                                            <p:fltVal val="0"/>
                                          </p:val>
                                        </p:tav>
                                        <p:tav tm="100000">
                                          <p:val>
                                            <p:strVal val="#ppt_w"/>
                                          </p:val>
                                        </p:tav>
                                      </p:tavLst>
                                    </p:anim>
                                    <p:anim calcmode="lin" valueType="num">
                                      <p:cBhvr>
                                        <p:cTn id="36" dur="500" fill="hold"/>
                                        <p:tgtEl>
                                          <p:spTgt spid="24"/>
                                        </p:tgtEl>
                                        <p:attrNameLst>
                                          <p:attrName>ppt_h</p:attrName>
                                        </p:attrNameLst>
                                      </p:cBhvr>
                                      <p:tavLst>
                                        <p:tav tm="0">
                                          <p:val>
                                            <p:fltVal val="0"/>
                                          </p:val>
                                        </p:tav>
                                        <p:tav tm="100000">
                                          <p:val>
                                            <p:strVal val="#ppt_h"/>
                                          </p:val>
                                        </p:tav>
                                      </p:tavLst>
                                    </p:anim>
                                    <p:animEffect transition="in" filter="fade">
                                      <p:cBhvr>
                                        <p:cTn id="37" dur="500"/>
                                        <p:tgtEl>
                                          <p:spTgt spid="24"/>
                                        </p:tgtEl>
                                      </p:cBhvr>
                                    </p:animEffect>
                                  </p:childTnLst>
                                </p:cTn>
                              </p:par>
                              <p:par>
                                <p:cTn id="38" presetID="2" presetClass="entr" presetSubtype="4" accel="20000" decel="80000" fill="hold" nodeType="withEffect">
                                  <p:stCondLst>
                                    <p:cond delay="0"/>
                                  </p:stCondLst>
                                  <p:childTnLst>
                                    <p:set>
                                      <p:cBhvr>
                                        <p:cTn id="39" dur="1" fill="hold">
                                          <p:stCondLst>
                                            <p:cond delay="0"/>
                                          </p:stCondLst>
                                        </p:cTn>
                                        <p:tgtEl>
                                          <p:spTgt spid="50"/>
                                        </p:tgtEl>
                                        <p:attrNameLst>
                                          <p:attrName>style.visibility</p:attrName>
                                        </p:attrNameLst>
                                      </p:cBhvr>
                                      <p:to>
                                        <p:strVal val="visible"/>
                                      </p:to>
                                    </p:set>
                                    <p:anim calcmode="lin" valueType="num">
                                      <p:cBhvr additive="base">
                                        <p:cTn id="40" dur="500" fill="hold"/>
                                        <p:tgtEl>
                                          <p:spTgt spid="50"/>
                                        </p:tgtEl>
                                        <p:attrNameLst>
                                          <p:attrName>ppt_x</p:attrName>
                                        </p:attrNameLst>
                                      </p:cBhvr>
                                      <p:tavLst>
                                        <p:tav tm="0">
                                          <p:val>
                                            <p:strVal val="#ppt_x"/>
                                          </p:val>
                                        </p:tav>
                                        <p:tav tm="100000">
                                          <p:val>
                                            <p:strVal val="#ppt_x"/>
                                          </p:val>
                                        </p:tav>
                                      </p:tavLst>
                                    </p:anim>
                                    <p:anim calcmode="lin" valueType="num">
                                      <p:cBhvr additive="base">
                                        <p:cTn id="41" dur="500" fill="hold"/>
                                        <p:tgtEl>
                                          <p:spTgt spid="50"/>
                                        </p:tgtEl>
                                        <p:attrNameLst>
                                          <p:attrName>ppt_y</p:attrName>
                                        </p:attrNameLst>
                                      </p:cBhvr>
                                      <p:tavLst>
                                        <p:tav tm="0">
                                          <p:val>
                                            <p:strVal val="1+#ppt_h/2"/>
                                          </p:val>
                                        </p:tav>
                                        <p:tav tm="100000">
                                          <p:val>
                                            <p:strVal val="#ppt_y"/>
                                          </p:val>
                                        </p:tav>
                                      </p:tavLst>
                                    </p:anim>
                                  </p:childTnLst>
                                </p:cTn>
                              </p:par>
                            </p:childTnLst>
                          </p:cTn>
                        </p:par>
                        <p:par>
                          <p:cTn id="42" fill="hold">
                            <p:stCondLst>
                              <p:cond delay="2000"/>
                            </p:stCondLst>
                            <p:childTnLst>
                              <p:par>
                                <p:cTn id="43" presetID="2" presetClass="entr" presetSubtype="1" accel="20000" decel="80000" fill="hold" grpId="0" nodeType="afterEffect">
                                  <p:stCondLst>
                                    <p:cond delay="0"/>
                                  </p:stCondLst>
                                  <p:childTnLst>
                                    <p:set>
                                      <p:cBhvr>
                                        <p:cTn id="44" dur="1" fill="hold">
                                          <p:stCondLst>
                                            <p:cond delay="0"/>
                                          </p:stCondLst>
                                        </p:cTn>
                                        <p:tgtEl>
                                          <p:spTgt spid="14"/>
                                        </p:tgtEl>
                                        <p:attrNameLst>
                                          <p:attrName>style.visibility</p:attrName>
                                        </p:attrNameLst>
                                      </p:cBhvr>
                                      <p:to>
                                        <p:strVal val="visible"/>
                                      </p:to>
                                    </p:set>
                                    <p:anim calcmode="lin" valueType="num">
                                      <p:cBhvr additive="base">
                                        <p:cTn id="45" dur="500" fill="hold"/>
                                        <p:tgtEl>
                                          <p:spTgt spid="14"/>
                                        </p:tgtEl>
                                        <p:attrNameLst>
                                          <p:attrName>ppt_x</p:attrName>
                                        </p:attrNameLst>
                                      </p:cBhvr>
                                      <p:tavLst>
                                        <p:tav tm="0">
                                          <p:val>
                                            <p:strVal val="#ppt_x"/>
                                          </p:val>
                                        </p:tav>
                                        <p:tav tm="100000">
                                          <p:val>
                                            <p:strVal val="#ppt_x"/>
                                          </p:val>
                                        </p:tav>
                                      </p:tavLst>
                                    </p:anim>
                                    <p:anim calcmode="lin" valueType="num">
                                      <p:cBhvr additive="base">
                                        <p:cTn id="46" dur="500" fill="hold"/>
                                        <p:tgtEl>
                                          <p:spTgt spid="14"/>
                                        </p:tgtEl>
                                        <p:attrNameLst>
                                          <p:attrName>ppt_y</p:attrName>
                                        </p:attrNameLst>
                                      </p:cBhvr>
                                      <p:tavLst>
                                        <p:tav tm="0">
                                          <p:val>
                                            <p:strVal val="0-#ppt_h/2"/>
                                          </p:val>
                                        </p:tav>
                                        <p:tav tm="100000">
                                          <p:val>
                                            <p:strVal val="#ppt_y"/>
                                          </p:val>
                                        </p:tav>
                                      </p:tavLst>
                                    </p:anim>
                                  </p:childTnLst>
                                </p:cTn>
                              </p:par>
                              <p:par>
                                <p:cTn id="47" presetID="2" presetClass="entr" presetSubtype="4" accel="20000" decel="80000" fill="hold" grpId="0" nodeType="withEffect">
                                  <p:stCondLst>
                                    <p:cond delay="0"/>
                                  </p:stCondLst>
                                  <p:childTnLst>
                                    <p:set>
                                      <p:cBhvr>
                                        <p:cTn id="48" dur="1" fill="hold">
                                          <p:stCondLst>
                                            <p:cond delay="0"/>
                                          </p:stCondLst>
                                        </p:cTn>
                                        <p:tgtEl>
                                          <p:spTgt spid="13"/>
                                        </p:tgtEl>
                                        <p:attrNameLst>
                                          <p:attrName>style.visibility</p:attrName>
                                        </p:attrNameLst>
                                      </p:cBhvr>
                                      <p:to>
                                        <p:strVal val="visible"/>
                                      </p:to>
                                    </p:set>
                                    <p:anim calcmode="lin" valueType="num">
                                      <p:cBhvr additive="base">
                                        <p:cTn id="49" dur="500" fill="hold"/>
                                        <p:tgtEl>
                                          <p:spTgt spid="13"/>
                                        </p:tgtEl>
                                        <p:attrNameLst>
                                          <p:attrName>ppt_x</p:attrName>
                                        </p:attrNameLst>
                                      </p:cBhvr>
                                      <p:tavLst>
                                        <p:tav tm="0">
                                          <p:val>
                                            <p:strVal val="#ppt_x"/>
                                          </p:val>
                                        </p:tav>
                                        <p:tav tm="100000">
                                          <p:val>
                                            <p:strVal val="#ppt_x"/>
                                          </p:val>
                                        </p:tav>
                                      </p:tavLst>
                                    </p:anim>
                                    <p:anim calcmode="lin" valueType="num">
                                      <p:cBhvr additive="base">
                                        <p:cTn id="50" dur="500" fill="hold"/>
                                        <p:tgtEl>
                                          <p:spTgt spid="13"/>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53" presetClass="entr" presetSubtype="16" fill="hold" nodeType="afterEffect">
                                  <p:stCondLst>
                                    <p:cond delay="0"/>
                                  </p:stCondLst>
                                  <p:childTnLst>
                                    <p:set>
                                      <p:cBhvr>
                                        <p:cTn id="53" dur="1" fill="hold">
                                          <p:stCondLst>
                                            <p:cond delay="0"/>
                                          </p:stCondLst>
                                        </p:cTn>
                                        <p:tgtEl>
                                          <p:spTgt spid="21"/>
                                        </p:tgtEl>
                                        <p:attrNameLst>
                                          <p:attrName>style.visibility</p:attrName>
                                        </p:attrNameLst>
                                      </p:cBhvr>
                                      <p:to>
                                        <p:strVal val="visible"/>
                                      </p:to>
                                    </p:set>
                                    <p:anim calcmode="lin" valueType="num">
                                      <p:cBhvr>
                                        <p:cTn id="54" dur="500" fill="hold"/>
                                        <p:tgtEl>
                                          <p:spTgt spid="21"/>
                                        </p:tgtEl>
                                        <p:attrNameLst>
                                          <p:attrName>ppt_w</p:attrName>
                                        </p:attrNameLst>
                                      </p:cBhvr>
                                      <p:tavLst>
                                        <p:tav tm="0">
                                          <p:val>
                                            <p:fltVal val="0"/>
                                          </p:val>
                                        </p:tav>
                                        <p:tav tm="100000">
                                          <p:val>
                                            <p:strVal val="#ppt_w"/>
                                          </p:val>
                                        </p:tav>
                                      </p:tavLst>
                                    </p:anim>
                                    <p:anim calcmode="lin" valueType="num">
                                      <p:cBhvr>
                                        <p:cTn id="55" dur="500" fill="hold"/>
                                        <p:tgtEl>
                                          <p:spTgt spid="21"/>
                                        </p:tgtEl>
                                        <p:attrNameLst>
                                          <p:attrName>ppt_h</p:attrName>
                                        </p:attrNameLst>
                                      </p:cBhvr>
                                      <p:tavLst>
                                        <p:tav tm="0">
                                          <p:val>
                                            <p:fltVal val="0"/>
                                          </p:val>
                                        </p:tav>
                                        <p:tav tm="100000">
                                          <p:val>
                                            <p:strVal val="#ppt_h"/>
                                          </p:val>
                                        </p:tav>
                                      </p:tavLst>
                                    </p:anim>
                                    <p:animEffect transition="in" filter="fade">
                                      <p:cBhvr>
                                        <p:cTn id="56" dur="500"/>
                                        <p:tgtEl>
                                          <p:spTgt spid="21"/>
                                        </p:tgtEl>
                                      </p:cBhvr>
                                    </p:animEffect>
                                  </p:childTnLst>
                                </p:cTn>
                              </p:par>
                              <p:par>
                                <p:cTn id="57" presetID="2" presetClass="entr" presetSubtype="4" accel="20000" decel="80000" fill="hold" nodeType="with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1" accel="20000" decel="80000" fill="hold" grpId="0" nodeType="afterEffect">
                                  <p:stCondLst>
                                    <p:cond delay="0"/>
                                  </p:stCondLst>
                                  <p:childTnLst>
                                    <p:set>
                                      <p:cBhvr>
                                        <p:cTn id="63" dur="1" fill="hold">
                                          <p:stCondLst>
                                            <p:cond delay="0"/>
                                          </p:stCondLst>
                                        </p:cTn>
                                        <p:tgtEl>
                                          <p:spTgt spid="17"/>
                                        </p:tgtEl>
                                        <p:attrNameLst>
                                          <p:attrName>style.visibility</p:attrName>
                                        </p:attrNameLst>
                                      </p:cBhvr>
                                      <p:to>
                                        <p:strVal val="visible"/>
                                      </p:to>
                                    </p:set>
                                    <p:anim calcmode="lin" valueType="num">
                                      <p:cBhvr additive="base">
                                        <p:cTn id="64" dur="500" fill="hold"/>
                                        <p:tgtEl>
                                          <p:spTgt spid="17"/>
                                        </p:tgtEl>
                                        <p:attrNameLst>
                                          <p:attrName>ppt_x</p:attrName>
                                        </p:attrNameLst>
                                      </p:cBhvr>
                                      <p:tavLst>
                                        <p:tav tm="0">
                                          <p:val>
                                            <p:strVal val="#ppt_x"/>
                                          </p:val>
                                        </p:tav>
                                        <p:tav tm="100000">
                                          <p:val>
                                            <p:strVal val="#ppt_x"/>
                                          </p:val>
                                        </p:tav>
                                      </p:tavLst>
                                    </p:anim>
                                    <p:anim calcmode="lin" valueType="num">
                                      <p:cBhvr additive="base">
                                        <p:cTn id="65" dur="500" fill="hold"/>
                                        <p:tgtEl>
                                          <p:spTgt spid="17"/>
                                        </p:tgtEl>
                                        <p:attrNameLst>
                                          <p:attrName>ppt_y</p:attrName>
                                        </p:attrNameLst>
                                      </p:cBhvr>
                                      <p:tavLst>
                                        <p:tav tm="0">
                                          <p:val>
                                            <p:strVal val="0-#ppt_h/2"/>
                                          </p:val>
                                        </p:tav>
                                        <p:tav tm="100000">
                                          <p:val>
                                            <p:strVal val="#ppt_y"/>
                                          </p:val>
                                        </p:tav>
                                      </p:tavLst>
                                    </p:anim>
                                  </p:childTnLst>
                                </p:cTn>
                              </p:par>
                              <p:par>
                                <p:cTn id="66" presetID="2" presetClass="entr" presetSubtype="4" accel="20000" decel="80000" fill="hold" grpId="0" nodeType="withEffect">
                                  <p:stCondLst>
                                    <p:cond delay="0"/>
                                  </p:stCondLst>
                                  <p:childTnLst>
                                    <p:set>
                                      <p:cBhvr>
                                        <p:cTn id="67" dur="1" fill="hold">
                                          <p:stCondLst>
                                            <p:cond delay="0"/>
                                          </p:stCondLst>
                                        </p:cTn>
                                        <p:tgtEl>
                                          <p:spTgt spid="16"/>
                                        </p:tgtEl>
                                        <p:attrNameLst>
                                          <p:attrName>style.visibility</p:attrName>
                                        </p:attrNameLst>
                                      </p:cBhvr>
                                      <p:to>
                                        <p:strVal val="visible"/>
                                      </p:to>
                                    </p:set>
                                    <p:anim calcmode="lin" valueType="num">
                                      <p:cBhvr additive="base">
                                        <p:cTn id="68" dur="500" fill="hold"/>
                                        <p:tgtEl>
                                          <p:spTgt spid="16"/>
                                        </p:tgtEl>
                                        <p:attrNameLst>
                                          <p:attrName>ppt_x</p:attrName>
                                        </p:attrNameLst>
                                      </p:cBhvr>
                                      <p:tavLst>
                                        <p:tav tm="0">
                                          <p:val>
                                            <p:strVal val="#ppt_x"/>
                                          </p:val>
                                        </p:tav>
                                        <p:tav tm="100000">
                                          <p:val>
                                            <p:strVal val="#ppt_x"/>
                                          </p:val>
                                        </p:tav>
                                      </p:tavLst>
                                    </p:anim>
                                    <p:anim calcmode="lin" valueType="num">
                                      <p:cBhvr additive="base">
                                        <p:cTn id="69" dur="500" fill="hold"/>
                                        <p:tgtEl>
                                          <p:spTgt spid="16"/>
                                        </p:tgtEl>
                                        <p:attrNameLst>
                                          <p:attrName>ppt_y</p:attrName>
                                        </p:attrNameLst>
                                      </p:cBhvr>
                                      <p:tavLst>
                                        <p:tav tm="0">
                                          <p:val>
                                            <p:strVal val="1+#ppt_h/2"/>
                                          </p:val>
                                        </p:tav>
                                        <p:tav tm="100000">
                                          <p:val>
                                            <p:strVal val="#ppt_y"/>
                                          </p:val>
                                        </p:tav>
                                      </p:tavLst>
                                    </p:anim>
                                  </p:childTnLst>
                                </p:cTn>
                              </p:par>
                            </p:childTnLst>
                          </p:cTn>
                        </p:par>
                        <p:par>
                          <p:cTn id="70" fill="hold">
                            <p:stCondLst>
                              <p:cond delay="3500"/>
                            </p:stCondLst>
                            <p:childTnLst>
                              <p:par>
                                <p:cTn id="71" presetID="53" presetClass="entr" presetSubtype="16" fill="hold" nodeType="afterEffect">
                                  <p:stCondLst>
                                    <p:cond delay="0"/>
                                  </p:stCondLst>
                                  <p:childTnLst>
                                    <p:set>
                                      <p:cBhvr>
                                        <p:cTn id="72" dur="1" fill="hold">
                                          <p:stCondLst>
                                            <p:cond delay="0"/>
                                          </p:stCondLst>
                                        </p:cTn>
                                        <p:tgtEl>
                                          <p:spTgt spid="29"/>
                                        </p:tgtEl>
                                        <p:attrNameLst>
                                          <p:attrName>style.visibility</p:attrName>
                                        </p:attrNameLst>
                                      </p:cBhvr>
                                      <p:to>
                                        <p:strVal val="visible"/>
                                      </p:to>
                                    </p:set>
                                    <p:anim calcmode="lin" valueType="num">
                                      <p:cBhvr>
                                        <p:cTn id="73" dur="500" fill="hold"/>
                                        <p:tgtEl>
                                          <p:spTgt spid="29"/>
                                        </p:tgtEl>
                                        <p:attrNameLst>
                                          <p:attrName>ppt_w</p:attrName>
                                        </p:attrNameLst>
                                      </p:cBhvr>
                                      <p:tavLst>
                                        <p:tav tm="0">
                                          <p:val>
                                            <p:fltVal val="0"/>
                                          </p:val>
                                        </p:tav>
                                        <p:tav tm="100000">
                                          <p:val>
                                            <p:strVal val="#ppt_w"/>
                                          </p:val>
                                        </p:tav>
                                      </p:tavLst>
                                    </p:anim>
                                    <p:anim calcmode="lin" valueType="num">
                                      <p:cBhvr>
                                        <p:cTn id="74" dur="500" fill="hold"/>
                                        <p:tgtEl>
                                          <p:spTgt spid="29"/>
                                        </p:tgtEl>
                                        <p:attrNameLst>
                                          <p:attrName>ppt_h</p:attrName>
                                        </p:attrNameLst>
                                      </p:cBhvr>
                                      <p:tavLst>
                                        <p:tav tm="0">
                                          <p:val>
                                            <p:fltVal val="0"/>
                                          </p:val>
                                        </p:tav>
                                        <p:tav tm="100000">
                                          <p:val>
                                            <p:strVal val="#ppt_h"/>
                                          </p:val>
                                        </p:tav>
                                      </p:tavLst>
                                    </p:anim>
                                    <p:animEffect transition="in" filter="fade">
                                      <p:cBhvr>
                                        <p:cTn id="75" dur="500"/>
                                        <p:tgtEl>
                                          <p:spTgt spid="29"/>
                                        </p:tgtEl>
                                      </p:cBhvr>
                                    </p:animEffect>
                                  </p:childTnLst>
                                </p:cTn>
                              </p:par>
                              <p:par>
                                <p:cTn id="76" presetID="2" presetClass="entr" presetSubtype="4" accel="20000" decel="80000" fill="hold" nodeType="withEffect">
                                  <p:stCondLst>
                                    <p:cond delay="0"/>
                                  </p:stCondLst>
                                  <p:childTnLst>
                                    <p:set>
                                      <p:cBhvr>
                                        <p:cTn id="77" dur="1" fill="hold">
                                          <p:stCondLst>
                                            <p:cond delay="0"/>
                                          </p:stCondLst>
                                        </p:cTn>
                                        <p:tgtEl>
                                          <p:spTgt spid="53"/>
                                        </p:tgtEl>
                                        <p:attrNameLst>
                                          <p:attrName>style.visibility</p:attrName>
                                        </p:attrNameLst>
                                      </p:cBhvr>
                                      <p:to>
                                        <p:strVal val="visible"/>
                                      </p:to>
                                    </p:set>
                                    <p:anim calcmode="lin" valueType="num">
                                      <p:cBhvr additive="base">
                                        <p:cTn id="78" dur="500" fill="hold"/>
                                        <p:tgtEl>
                                          <p:spTgt spid="53"/>
                                        </p:tgtEl>
                                        <p:attrNameLst>
                                          <p:attrName>ppt_x</p:attrName>
                                        </p:attrNameLst>
                                      </p:cBhvr>
                                      <p:tavLst>
                                        <p:tav tm="0">
                                          <p:val>
                                            <p:strVal val="#ppt_x"/>
                                          </p:val>
                                        </p:tav>
                                        <p:tav tm="100000">
                                          <p:val>
                                            <p:strVal val="#ppt_x"/>
                                          </p:val>
                                        </p:tav>
                                      </p:tavLst>
                                    </p:anim>
                                    <p:anim calcmode="lin" valueType="num">
                                      <p:cBhvr additive="base">
                                        <p:cTn id="79" dur="500" fill="hold"/>
                                        <p:tgtEl>
                                          <p:spTgt spid="53"/>
                                        </p:tgtEl>
                                        <p:attrNameLst>
                                          <p:attrName>ppt_y</p:attrName>
                                        </p:attrNameLst>
                                      </p:cBhvr>
                                      <p:tavLst>
                                        <p:tav tm="0">
                                          <p:val>
                                            <p:strVal val="1+#ppt_h/2"/>
                                          </p:val>
                                        </p:tav>
                                        <p:tav tm="100000">
                                          <p:val>
                                            <p:strVal val="#ppt_y"/>
                                          </p:val>
                                        </p:tav>
                                      </p:tavLst>
                                    </p:anim>
                                  </p:childTnLst>
                                </p:cTn>
                              </p:par>
                            </p:childTnLst>
                          </p:cTn>
                        </p:par>
                        <p:par>
                          <p:cTn id="80" fill="hold">
                            <p:stCondLst>
                              <p:cond delay="4000"/>
                            </p:stCondLst>
                            <p:childTnLst>
                              <p:par>
                                <p:cTn id="81" presetID="2" presetClass="entr" presetSubtype="1" accel="20000" decel="80000" fill="hold" grpId="0" nodeType="after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additive="base">
                                        <p:cTn id="83" dur="500" fill="hold"/>
                                        <p:tgtEl>
                                          <p:spTgt spid="20"/>
                                        </p:tgtEl>
                                        <p:attrNameLst>
                                          <p:attrName>ppt_x</p:attrName>
                                        </p:attrNameLst>
                                      </p:cBhvr>
                                      <p:tavLst>
                                        <p:tav tm="0">
                                          <p:val>
                                            <p:strVal val="#ppt_x"/>
                                          </p:val>
                                        </p:tav>
                                        <p:tav tm="100000">
                                          <p:val>
                                            <p:strVal val="#ppt_x"/>
                                          </p:val>
                                        </p:tav>
                                      </p:tavLst>
                                    </p:anim>
                                    <p:anim calcmode="lin" valueType="num">
                                      <p:cBhvr additive="base">
                                        <p:cTn id="84" dur="500" fill="hold"/>
                                        <p:tgtEl>
                                          <p:spTgt spid="20"/>
                                        </p:tgtEl>
                                        <p:attrNameLst>
                                          <p:attrName>ppt_y</p:attrName>
                                        </p:attrNameLst>
                                      </p:cBhvr>
                                      <p:tavLst>
                                        <p:tav tm="0">
                                          <p:val>
                                            <p:strVal val="0-#ppt_h/2"/>
                                          </p:val>
                                        </p:tav>
                                        <p:tav tm="100000">
                                          <p:val>
                                            <p:strVal val="#ppt_y"/>
                                          </p:val>
                                        </p:tav>
                                      </p:tavLst>
                                    </p:anim>
                                  </p:childTnLst>
                                </p:cTn>
                              </p:par>
                              <p:par>
                                <p:cTn id="85" presetID="2" presetClass="entr" presetSubtype="4" accel="20000" decel="80000" fill="hold" grpId="0" nodeType="withEffect">
                                  <p:stCondLst>
                                    <p:cond delay="0"/>
                                  </p:stCondLst>
                                  <p:childTnLst>
                                    <p:set>
                                      <p:cBhvr>
                                        <p:cTn id="86" dur="1" fill="hold">
                                          <p:stCondLst>
                                            <p:cond delay="0"/>
                                          </p:stCondLst>
                                        </p:cTn>
                                        <p:tgtEl>
                                          <p:spTgt spid="19"/>
                                        </p:tgtEl>
                                        <p:attrNameLst>
                                          <p:attrName>style.visibility</p:attrName>
                                        </p:attrNameLst>
                                      </p:cBhvr>
                                      <p:to>
                                        <p:strVal val="visible"/>
                                      </p:to>
                                    </p:set>
                                    <p:anim calcmode="lin" valueType="num">
                                      <p:cBhvr additive="base">
                                        <p:cTn id="87" dur="500" fill="hold"/>
                                        <p:tgtEl>
                                          <p:spTgt spid="19"/>
                                        </p:tgtEl>
                                        <p:attrNameLst>
                                          <p:attrName>ppt_x</p:attrName>
                                        </p:attrNameLst>
                                      </p:cBhvr>
                                      <p:tavLst>
                                        <p:tav tm="0">
                                          <p:val>
                                            <p:strVal val="#ppt_x"/>
                                          </p:val>
                                        </p:tav>
                                        <p:tav tm="100000">
                                          <p:val>
                                            <p:strVal val="#ppt_x"/>
                                          </p:val>
                                        </p:tav>
                                      </p:tavLst>
                                    </p:anim>
                                    <p:anim calcmode="lin" valueType="num">
                                      <p:cBhvr additive="base">
                                        <p:cTn id="88" dur="500" fill="hold"/>
                                        <p:tgtEl>
                                          <p:spTgt spid="19"/>
                                        </p:tgtEl>
                                        <p:attrNameLst>
                                          <p:attrName>ppt_y</p:attrName>
                                        </p:attrNameLst>
                                      </p:cBhvr>
                                      <p:tavLst>
                                        <p:tav tm="0">
                                          <p:val>
                                            <p:strVal val="1+#ppt_h/2"/>
                                          </p:val>
                                        </p:tav>
                                        <p:tav tm="100000">
                                          <p:val>
                                            <p:strVal val="#ppt_y"/>
                                          </p:val>
                                        </p:tav>
                                      </p:tavLst>
                                    </p:anim>
                                  </p:childTnLst>
                                </p:cTn>
                              </p:par>
                            </p:childTnLst>
                          </p:cTn>
                        </p:par>
                        <p:par>
                          <p:cTn id="89" fill="hold">
                            <p:stCondLst>
                              <p:cond delay="4500"/>
                            </p:stCondLst>
                            <p:childTnLst>
                              <p:par>
                                <p:cTn id="90" presetID="53" presetClass="entr" presetSubtype="16" fill="hold" grpId="0" nodeType="afterEffect">
                                  <p:stCondLst>
                                    <p:cond delay="0"/>
                                  </p:stCondLst>
                                  <p:childTnLst>
                                    <p:set>
                                      <p:cBhvr>
                                        <p:cTn id="91" dur="1" fill="hold">
                                          <p:stCondLst>
                                            <p:cond delay="0"/>
                                          </p:stCondLst>
                                        </p:cTn>
                                        <p:tgtEl>
                                          <p:spTgt spid="43"/>
                                        </p:tgtEl>
                                        <p:attrNameLst>
                                          <p:attrName>style.visibility</p:attrName>
                                        </p:attrNameLst>
                                      </p:cBhvr>
                                      <p:to>
                                        <p:strVal val="visible"/>
                                      </p:to>
                                    </p:set>
                                    <p:anim calcmode="lin" valueType="num">
                                      <p:cBhvr>
                                        <p:cTn id="92" dur="500" fill="hold"/>
                                        <p:tgtEl>
                                          <p:spTgt spid="43"/>
                                        </p:tgtEl>
                                        <p:attrNameLst>
                                          <p:attrName>ppt_w</p:attrName>
                                        </p:attrNameLst>
                                      </p:cBhvr>
                                      <p:tavLst>
                                        <p:tav tm="0">
                                          <p:val>
                                            <p:fltVal val="0"/>
                                          </p:val>
                                        </p:tav>
                                        <p:tav tm="100000">
                                          <p:val>
                                            <p:strVal val="#ppt_w"/>
                                          </p:val>
                                        </p:tav>
                                      </p:tavLst>
                                    </p:anim>
                                    <p:anim calcmode="lin" valueType="num">
                                      <p:cBhvr>
                                        <p:cTn id="93" dur="500" fill="hold"/>
                                        <p:tgtEl>
                                          <p:spTgt spid="43"/>
                                        </p:tgtEl>
                                        <p:attrNameLst>
                                          <p:attrName>ppt_h</p:attrName>
                                        </p:attrNameLst>
                                      </p:cBhvr>
                                      <p:tavLst>
                                        <p:tav tm="0">
                                          <p:val>
                                            <p:fltVal val="0"/>
                                          </p:val>
                                        </p:tav>
                                        <p:tav tm="100000">
                                          <p:val>
                                            <p:strVal val="#ppt_h"/>
                                          </p:val>
                                        </p:tav>
                                      </p:tavLst>
                                    </p:anim>
                                    <p:animEffect transition="in" filter="fade">
                                      <p:cBhvr>
                                        <p:cTn id="94" dur="500"/>
                                        <p:tgtEl>
                                          <p:spTgt spid="43"/>
                                        </p:tgtEl>
                                      </p:cBhvr>
                                    </p:animEffect>
                                  </p:childTnLst>
                                </p:cTn>
                              </p:par>
                              <p:par>
                                <p:cTn id="95" presetID="2" presetClass="entr" presetSubtype="4" accel="20000" decel="80000" fill="hold" nodeType="withEffect">
                                  <p:stCondLst>
                                    <p:cond delay="0"/>
                                  </p:stCondLst>
                                  <p:childTnLst>
                                    <p:set>
                                      <p:cBhvr>
                                        <p:cTn id="96" dur="1" fill="hold">
                                          <p:stCondLst>
                                            <p:cond delay="0"/>
                                          </p:stCondLst>
                                        </p:cTn>
                                        <p:tgtEl>
                                          <p:spTgt spid="56"/>
                                        </p:tgtEl>
                                        <p:attrNameLst>
                                          <p:attrName>style.visibility</p:attrName>
                                        </p:attrNameLst>
                                      </p:cBhvr>
                                      <p:to>
                                        <p:strVal val="visible"/>
                                      </p:to>
                                    </p:set>
                                    <p:anim calcmode="lin" valueType="num">
                                      <p:cBhvr additive="base">
                                        <p:cTn id="97" dur="500" fill="hold"/>
                                        <p:tgtEl>
                                          <p:spTgt spid="56"/>
                                        </p:tgtEl>
                                        <p:attrNameLst>
                                          <p:attrName>ppt_x</p:attrName>
                                        </p:attrNameLst>
                                      </p:cBhvr>
                                      <p:tavLst>
                                        <p:tav tm="0">
                                          <p:val>
                                            <p:strVal val="#ppt_x"/>
                                          </p:val>
                                        </p:tav>
                                        <p:tav tm="100000">
                                          <p:val>
                                            <p:strVal val="#ppt_x"/>
                                          </p:val>
                                        </p:tav>
                                      </p:tavLst>
                                    </p:anim>
                                    <p:anim calcmode="lin" valueType="num">
                                      <p:cBhvr additive="base">
                                        <p:cTn id="9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0" grpId="0" animBg="1"/>
      <p:bldP spid="11" grpId="0" animBg="1"/>
      <p:bldP spid="13" grpId="0" animBg="1"/>
      <p:bldP spid="14" grpId="0" animBg="1"/>
      <p:bldP spid="16" grpId="0" animBg="1"/>
      <p:bldP spid="17" grpId="0" animBg="1"/>
      <p:bldP spid="19" grpId="0" animBg="1"/>
      <p:bldP spid="20" grpId="0" animBg="1"/>
      <p:bldP spid="43"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Pentagon 12"/>
          <p:cNvSpPr/>
          <p:nvPr/>
        </p:nvSpPr>
        <p:spPr>
          <a:xfrm rot="5400000">
            <a:off x="27159" y="2566565"/>
            <a:ext cx="2888340" cy="1926654"/>
          </a:xfrm>
          <a:prstGeom prst="homePlat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p:cNvSpPr/>
          <p:nvPr/>
        </p:nvSpPr>
        <p:spPr>
          <a:xfrm>
            <a:off x="458654" y="2394211"/>
            <a:ext cx="2025350" cy="7855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accent1"/>
                </a:solidFill>
              </a:rPr>
              <a:t>01</a:t>
            </a:r>
          </a:p>
        </p:txBody>
      </p:sp>
      <p:sp>
        <p:nvSpPr>
          <p:cNvPr id="17" name="Pentagon 16"/>
          <p:cNvSpPr/>
          <p:nvPr/>
        </p:nvSpPr>
        <p:spPr>
          <a:xfrm rot="5400000">
            <a:off x="2331055" y="2566565"/>
            <a:ext cx="2888340" cy="1926654"/>
          </a:xfrm>
          <a:prstGeom prst="homePlat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p:cNvSpPr/>
          <p:nvPr/>
        </p:nvSpPr>
        <p:spPr>
          <a:xfrm>
            <a:off x="2762550" y="2394211"/>
            <a:ext cx="2025350" cy="7855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accent2"/>
                </a:solidFill>
              </a:rPr>
              <a:t>02</a:t>
            </a:r>
          </a:p>
        </p:txBody>
      </p:sp>
      <p:sp>
        <p:nvSpPr>
          <p:cNvPr id="20" name="Pentagon 19"/>
          <p:cNvSpPr/>
          <p:nvPr/>
        </p:nvSpPr>
        <p:spPr>
          <a:xfrm rot="5400000">
            <a:off x="4634951" y="2566565"/>
            <a:ext cx="2888340" cy="1926654"/>
          </a:xfrm>
          <a:prstGeom prst="homePlat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p:cNvSpPr/>
          <p:nvPr/>
        </p:nvSpPr>
        <p:spPr>
          <a:xfrm>
            <a:off x="5066446" y="2394211"/>
            <a:ext cx="2025350" cy="7855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accent3"/>
                </a:solidFill>
              </a:rPr>
              <a:t>03</a:t>
            </a:r>
          </a:p>
        </p:txBody>
      </p:sp>
      <p:sp>
        <p:nvSpPr>
          <p:cNvPr id="23" name="Pentagon 22"/>
          <p:cNvSpPr/>
          <p:nvPr/>
        </p:nvSpPr>
        <p:spPr>
          <a:xfrm rot="5400000">
            <a:off x="6938847" y="2566565"/>
            <a:ext cx="2888340" cy="1926654"/>
          </a:xfrm>
          <a:prstGeom prst="homePlat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p:cNvSpPr/>
          <p:nvPr/>
        </p:nvSpPr>
        <p:spPr>
          <a:xfrm>
            <a:off x="7370342" y="2394211"/>
            <a:ext cx="2025350" cy="7855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accent4"/>
                </a:solidFill>
              </a:rPr>
              <a:t>04</a:t>
            </a:r>
          </a:p>
        </p:txBody>
      </p:sp>
      <p:sp>
        <p:nvSpPr>
          <p:cNvPr id="26" name="Pentagon 25"/>
          <p:cNvSpPr/>
          <p:nvPr/>
        </p:nvSpPr>
        <p:spPr>
          <a:xfrm rot="5400000">
            <a:off x="9242744" y="2566565"/>
            <a:ext cx="2888340" cy="1926654"/>
          </a:xfrm>
          <a:prstGeom prst="homePlat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9674239" y="2394211"/>
            <a:ext cx="2025350" cy="785572"/>
          </a:xfrm>
          <a:prstGeom prst="rect">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accent6"/>
                </a:solidFill>
              </a:rPr>
              <a:t>05</a:t>
            </a:r>
          </a:p>
        </p:txBody>
      </p:sp>
      <p:sp>
        <p:nvSpPr>
          <p:cNvPr id="4" name="Text Placeholder 3"/>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31" name="Group 30"/>
          <p:cNvGrpSpPr/>
          <p:nvPr/>
        </p:nvGrpSpPr>
        <p:grpSpPr>
          <a:xfrm>
            <a:off x="5761561" y="3577403"/>
            <a:ext cx="635120" cy="529618"/>
            <a:chOff x="10987088" y="1993900"/>
            <a:chExt cx="477837" cy="398463"/>
          </a:xfrm>
          <a:solidFill>
            <a:schemeClr val="bg1"/>
          </a:solidFill>
        </p:grpSpPr>
        <p:sp>
          <p:nvSpPr>
            <p:cNvPr id="32" name="Freeform 107"/>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108"/>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3467160" y="3571072"/>
            <a:ext cx="616130" cy="542280"/>
            <a:chOff x="10059988" y="2759075"/>
            <a:chExt cx="463550" cy="407988"/>
          </a:xfrm>
          <a:solidFill>
            <a:schemeClr val="bg1"/>
          </a:solidFill>
        </p:grpSpPr>
        <p:sp>
          <p:nvSpPr>
            <p:cNvPr id="35"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8087613" y="3549973"/>
            <a:ext cx="590808" cy="584478"/>
            <a:chOff x="2587625" y="4291013"/>
            <a:chExt cx="444500" cy="439738"/>
          </a:xfrm>
          <a:solidFill>
            <a:schemeClr val="bg1"/>
          </a:solidFill>
        </p:grpSpPr>
        <p:sp>
          <p:nvSpPr>
            <p:cNvPr id="40" name="Freeform 290"/>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91"/>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92"/>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293"/>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294"/>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295"/>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1232379" y="3490741"/>
            <a:ext cx="477900" cy="702942"/>
            <a:chOff x="9209088" y="5059363"/>
            <a:chExt cx="300038" cy="441324"/>
          </a:xfrm>
          <a:solidFill>
            <a:schemeClr val="bg1"/>
          </a:solidFill>
        </p:grpSpPr>
        <p:sp>
          <p:nvSpPr>
            <p:cNvPr id="47"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3" name="Freeform 66"/>
          <p:cNvSpPr>
            <a:spLocks noEditPoints="1"/>
          </p:cNvSpPr>
          <p:nvPr/>
        </p:nvSpPr>
        <p:spPr bwMode="auto">
          <a:xfrm>
            <a:off x="10363624" y="3520085"/>
            <a:ext cx="646580" cy="64425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4" name="Group 53"/>
          <p:cNvGrpSpPr/>
          <p:nvPr/>
        </p:nvGrpSpPr>
        <p:grpSpPr>
          <a:xfrm>
            <a:off x="461269" y="5249963"/>
            <a:ext cx="2020117" cy="772879"/>
            <a:chOff x="1821180" y="2300869"/>
            <a:chExt cx="2020117" cy="772879"/>
          </a:xfrm>
        </p:grpSpPr>
        <p:sp>
          <p:nvSpPr>
            <p:cNvPr id="55"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1"/>
                  </a:solidFill>
                  <a:latin typeface="+mj-lt"/>
                </a:rPr>
                <a:t>TITLE GOES HERE</a:t>
              </a:r>
              <a:endParaRPr lang="en-US" sz="1100" dirty="0">
                <a:solidFill>
                  <a:schemeClr val="accent1"/>
                </a:solidFill>
                <a:latin typeface="+mn-lt"/>
              </a:endParaRPr>
            </a:p>
          </p:txBody>
        </p:sp>
        <p:sp>
          <p:nvSpPr>
            <p:cNvPr id="56"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57" name="Group 56"/>
          <p:cNvGrpSpPr/>
          <p:nvPr/>
        </p:nvGrpSpPr>
        <p:grpSpPr>
          <a:xfrm>
            <a:off x="5069061" y="5249963"/>
            <a:ext cx="2020117" cy="772879"/>
            <a:chOff x="1821180" y="2300869"/>
            <a:chExt cx="2020117" cy="772879"/>
          </a:xfrm>
        </p:grpSpPr>
        <p:sp>
          <p:nvSpPr>
            <p:cNvPr id="58"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3"/>
                  </a:solidFill>
                  <a:latin typeface="+mj-lt"/>
                </a:rPr>
                <a:t>TITLE GOES HERE</a:t>
              </a:r>
              <a:endParaRPr lang="en-US" sz="1100" dirty="0">
                <a:solidFill>
                  <a:schemeClr val="accent3"/>
                </a:solidFill>
                <a:latin typeface="+mn-lt"/>
              </a:endParaRPr>
            </a:p>
          </p:txBody>
        </p:sp>
        <p:sp>
          <p:nvSpPr>
            <p:cNvPr id="59"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60" name="Group 59"/>
          <p:cNvGrpSpPr/>
          <p:nvPr/>
        </p:nvGrpSpPr>
        <p:grpSpPr>
          <a:xfrm>
            <a:off x="2765165" y="5249963"/>
            <a:ext cx="2020117" cy="772879"/>
            <a:chOff x="1821180" y="2300869"/>
            <a:chExt cx="2020117" cy="772879"/>
          </a:xfrm>
        </p:grpSpPr>
        <p:sp>
          <p:nvSpPr>
            <p:cNvPr id="61"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2"/>
                  </a:solidFill>
                  <a:latin typeface="+mj-lt"/>
                </a:rPr>
                <a:t>TITLE GOES HERE</a:t>
              </a:r>
              <a:endParaRPr lang="en-US" sz="1100" dirty="0">
                <a:solidFill>
                  <a:schemeClr val="accent2"/>
                </a:solidFill>
                <a:latin typeface="+mn-lt"/>
              </a:endParaRPr>
            </a:p>
          </p:txBody>
        </p:sp>
        <p:sp>
          <p:nvSpPr>
            <p:cNvPr id="62"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63" name="Group 62"/>
          <p:cNvGrpSpPr/>
          <p:nvPr/>
        </p:nvGrpSpPr>
        <p:grpSpPr>
          <a:xfrm>
            <a:off x="7372958" y="5249963"/>
            <a:ext cx="2020117" cy="772879"/>
            <a:chOff x="1821180" y="2300869"/>
            <a:chExt cx="2020117" cy="772879"/>
          </a:xfrm>
        </p:grpSpPr>
        <p:sp>
          <p:nvSpPr>
            <p:cNvPr id="64"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4"/>
                  </a:solidFill>
                  <a:latin typeface="+mj-lt"/>
                </a:rPr>
                <a:t>TITLE GOES HERE</a:t>
              </a:r>
              <a:endParaRPr lang="en-US" sz="1100" dirty="0">
                <a:solidFill>
                  <a:schemeClr val="accent4"/>
                </a:solidFill>
                <a:latin typeface="+mn-lt"/>
              </a:endParaRPr>
            </a:p>
          </p:txBody>
        </p:sp>
        <p:sp>
          <p:nvSpPr>
            <p:cNvPr id="65"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grpSp>
        <p:nvGrpSpPr>
          <p:cNvPr id="66" name="Group 65"/>
          <p:cNvGrpSpPr/>
          <p:nvPr/>
        </p:nvGrpSpPr>
        <p:grpSpPr>
          <a:xfrm>
            <a:off x="9676855" y="5249963"/>
            <a:ext cx="2020117" cy="772879"/>
            <a:chOff x="1821180" y="2300869"/>
            <a:chExt cx="2020117" cy="772879"/>
          </a:xfrm>
        </p:grpSpPr>
        <p:sp>
          <p:nvSpPr>
            <p:cNvPr id="67" name="Inhaltsplatzhalter 4"/>
            <p:cNvSpPr txBox="1">
              <a:spLocks/>
            </p:cNvSpPr>
            <p:nvPr/>
          </p:nvSpPr>
          <p:spPr>
            <a:xfrm>
              <a:off x="1821180" y="2300869"/>
              <a:ext cx="2020117"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5"/>
                  </a:solidFill>
                  <a:latin typeface="+mj-lt"/>
                </a:rPr>
                <a:t>TITLE GOES HERE</a:t>
              </a:r>
              <a:endParaRPr lang="en-US" sz="1100" dirty="0">
                <a:solidFill>
                  <a:schemeClr val="accent5"/>
                </a:solidFill>
                <a:latin typeface="+mn-lt"/>
              </a:endParaRPr>
            </a:p>
          </p:txBody>
        </p:sp>
        <p:sp>
          <p:nvSpPr>
            <p:cNvPr id="68" name="Inhaltsplatzhalter 4"/>
            <p:cNvSpPr txBox="1">
              <a:spLocks/>
            </p:cNvSpPr>
            <p:nvPr/>
          </p:nvSpPr>
          <p:spPr>
            <a:xfrm>
              <a:off x="1821180" y="2565917"/>
              <a:ext cx="2020117" cy="507831"/>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100" dirty="0">
                  <a:solidFill>
                    <a:schemeClr val="tx1">
                      <a:lumMod val="50000"/>
                      <a:lumOff val="50000"/>
                    </a:schemeClr>
                  </a:solidFill>
                  <a:latin typeface="+mn-lt"/>
                </a:rPr>
                <a:t>This is a sample text. You simply add your own text and description here.</a:t>
              </a:r>
            </a:p>
          </p:txBody>
        </p:sp>
      </p:grpSp>
    </p:spTree>
    <p:extLst>
      <p:ext uri="{BB962C8B-B14F-4D97-AF65-F5344CB8AC3E}">
        <p14:creationId xmlns:p14="http://schemas.microsoft.com/office/powerpoint/2010/main" val="525183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20000" decel="8000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4" accel="20000" decel="8000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ppt_x"/>
                                          </p:val>
                                        </p:tav>
                                        <p:tav tm="100000">
                                          <p:val>
                                            <p:strVal val="#ppt_x"/>
                                          </p:val>
                                        </p:tav>
                                      </p:tavLst>
                                    </p:anim>
                                    <p:anim calcmode="lin" valueType="num">
                                      <p:cBhvr additive="base">
                                        <p:cTn id="12" dur="500" fill="hold"/>
                                        <p:tgtEl>
                                          <p:spTgt spid="14"/>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53" presetClass="entr" presetSubtype="16" fill="hold" nodeType="afterEffect">
                                  <p:stCondLst>
                                    <p:cond delay="0"/>
                                  </p:stCondLst>
                                  <p:childTnLst>
                                    <p:set>
                                      <p:cBhvr>
                                        <p:cTn id="15" dur="1" fill="hold">
                                          <p:stCondLst>
                                            <p:cond delay="0"/>
                                          </p:stCondLst>
                                        </p:cTn>
                                        <p:tgtEl>
                                          <p:spTgt spid="46"/>
                                        </p:tgtEl>
                                        <p:attrNameLst>
                                          <p:attrName>style.visibility</p:attrName>
                                        </p:attrNameLst>
                                      </p:cBhvr>
                                      <p:to>
                                        <p:strVal val="visible"/>
                                      </p:to>
                                    </p:set>
                                    <p:anim calcmode="lin" valueType="num">
                                      <p:cBhvr>
                                        <p:cTn id="16" dur="500" fill="hold"/>
                                        <p:tgtEl>
                                          <p:spTgt spid="46"/>
                                        </p:tgtEl>
                                        <p:attrNameLst>
                                          <p:attrName>ppt_w</p:attrName>
                                        </p:attrNameLst>
                                      </p:cBhvr>
                                      <p:tavLst>
                                        <p:tav tm="0">
                                          <p:val>
                                            <p:fltVal val="0"/>
                                          </p:val>
                                        </p:tav>
                                        <p:tav tm="100000">
                                          <p:val>
                                            <p:strVal val="#ppt_w"/>
                                          </p:val>
                                        </p:tav>
                                      </p:tavLst>
                                    </p:anim>
                                    <p:anim calcmode="lin" valueType="num">
                                      <p:cBhvr>
                                        <p:cTn id="17" dur="500" fill="hold"/>
                                        <p:tgtEl>
                                          <p:spTgt spid="46"/>
                                        </p:tgtEl>
                                        <p:attrNameLst>
                                          <p:attrName>ppt_h</p:attrName>
                                        </p:attrNameLst>
                                      </p:cBhvr>
                                      <p:tavLst>
                                        <p:tav tm="0">
                                          <p:val>
                                            <p:fltVal val="0"/>
                                          </p:val>
                                        </p:tav>
                                        <p:tav tm="100000">
                                          <p:val>
                                            <p:strVal val="#ppt_h"/>
                                          </p:val>
                                        </p:tav>
                                      </p:tavLst>
                                    </p:anim>
                                    <p:animEffect transition="in" filter="fade">
                                      <p:cBhvr>
                                        <p:cTn id="18" dur="500"/>
                                        <p:tgtEl>
                                          <p:spTgt spid="46"/>
                                        </p:tgtEl>
                                      </p:cBhvr>
                                    </p:animEffect>
                                  </p:childTnLst>
                                </p:cTn>
                              </p:par>
                              <p:par>
                                <p:cTn id="19" presetID="2" presetClass="entr" presetSubtype="4" accel="20000" decel="80000" fill="hold" nodeType="withEffect">
                                  <p:stCondLst>
                                    <p:cond delay="0"/>
                                  </p:stCondLst>
                                  <p:childTnLst>
                                    <p:set>
                                      <p:cBhvr>
                                        <p:cTn id="20" dur="1" fill="hold">
                                          <p:stCondLst>
                                            <p:cond delay="0"/>
                                          </p:stCondLst>
                                        </p:cTn>
                                        <p:tgtEl>
                                          <p:spTgt spid="54"/>
                                        </p:tgtEl>
                                        <p:attrNameLst>
                                          <p:attrName>style.visibility</p:attrName>
                                        </p:attrNameLst>
                                      </p:cBhvr>
                                      <p:to>
                                        <p:strVal val="visible"/>
                                      </p:to>
                                    </p:set>
                                    <p:anim calcmode="lin" valueType="num">
                                      <p:cBhvr additive="base">
                                        <p:cTn id="21" dur="500" fill="hold"/>
                                        <p:tgtEl>
                                          <p:spTgt spid="54"/>
                                        </p:tgtEl>
                                        <p:attrNameLst>
                                          <p:attrName>ppt_x</p:attrName>
                                        </p:attrNameLst>
                                      </p:cBhvr>
                                      <p:tavLst>
                                        <p:tav tm="0">
                                          <p:val>
                                            <p:strVal val="#ppt_x"/>
                                          </p:val>
                                        </p:tav>
                                        <p:tav tm="100000">
                                          <p:val>
                                            <p:strVal val="#ppt_x"/>
                                          </p:val>
                                        </p:tav>
                                      </p:tavLst>
                                    </p:anim>
                                    <p:anim calcmode="lin" valueType="num">
                                      <p:cBhvr additive="base">
                                        <p:cTn id="22" dur="500" fill="hold"/>
                                        <p:tgtEl>
                                          <p:spTgt spid="54"/>
                                        </p:tgtEl>
                                        <p:attrNameLst>
                                          <p:attrName>ppt_y</p:attrName>
                                        </p:attrNameLst>
                                      </p:cBhvr>
                                      <p:tavLst>
                                        <p:tav tm="0">
                                          <p:val>
                                            <p:strVal val="1+#ppt_h/2"/>
                                          </p:val>
                                        </p:tav>
                                        <p:tav tm="100000">
                                          <p:val>
                                            <p:strVal val="#ppt_y"/>
                                          </p:val>
                                        </p:tav>
                                      </p:tavLst>
                                    </p:anim>
                                  </p:childTnLst>
                                </p:cTn>
                              </p:par>
                            </p:childTnLst>
                          </p:cTn>
                        </p:par>
                        <p:par>
                          <p:cTn id="23" fill="hold">
                            <p:stCondLst>
                              <p:cond delay="1000"/>
                            </p:stCondLst>
                            <p:childTnLst>
                              <p:par>
                                <p:cTn id="24" presetID="2" presetClass="entr" presetSubtype="1" accel="20000" decel="80000" fill="hold" grpId="0" nodeType="afterEffect">
                                  <p:stCondLst>
                                    <p:cond delay="0"/>
                                  </p:stCondLst>
                                  <p:childTnLst>
                                    <p:set>
                                      <p:cBhvr>
                                        <p:cTn id="25" dur="1" fill="hold">
                                          <p:stCondLst>
                                            <p:cond delay="0"/>
                                          </p:stCondLst>
                                        </p:cTn>
                                        <p:tgtEl>
                                          <p:spTgt spid="17"/>
                                        </p:tgtEl>
                                        <p:attrNameLst>
                                          <p:attrName>style.visibility</p:attrName>
                                        </p:attrNameLst>
                                      </p:cBhvr>
                                      <p:to>
                                        <p:strVal val="visible"/>
                                      </p:to>
                                    </p:set>
                                    <p:anim calcmode="lin" valueType="num">
                                      <p:cBhvr additive="base">
                                        <p:cTn id="26" dur="500" fill="hold"/>
                                        <p:tgtEl>
                                          <p:spTgt spid="17"/>
                                        </p:tgtEl>
                                        <p:attrNameLst>
                                          <p:attrName>ppt_x</p:attrName>
                                        </p:attrNameLst>
                                      </p:cBhvr>
                                      <p:tavLst>
                                        <p:tav tm="0">
                                          <p:val>
                                            <p:strVal val="#ppt_x"/>
                                          </p:val>
                                        </p:tav>
                                        <p:tav tm="100000">
                                          <p:val>
                                            <p:strVal val="#ppt_x"/>
                                          </p:val>
                                        </p:tav>
                                      </p:tavLst>
                                    </p:anim>
                                    <p:anim calcmode="lin" valueType="num">
                                      <p:cBhvr additive="base">
                                        <p:cTn id="27" dur="500" fill="hold"/>
                                        <p:tgtEl>
                                          <p:spTgt spid="17"/>
                                        </p:tgtEl>
                                        <p:attrNameLst>
                                          <p:attrName>ppt_y</p:attrName>
                                        </p:attrNameLst>
                                      </p:cBhvr>
                                      <p:tavLst>
                                        <p:tav tm="0">
                                          <p:val>
                                            <p:strVal val="0-#ppt_h/2"/>
                                          </p:val>
                                        </p:tav>
                                        <p:tav tm="100000">
                                          <p:val>
                                            <p:strVal val="#ppt_y"/>
                                          </p:val>
                                        </p:tav>
                                      </p:tavLst>
                                    </p:anim>
                                  </p:childTnLst>
                                </p:cTn>
                              </p:par>
                              <p:par>
                                <p:cTn id="28" presetID="2" presetClass="entr" presetSubtype="4" accel="20000" decel="80000" fill="hold" grpId="0" nodeType="withEffect">
                                  <p:stCondLst>
                                    <p:cond delay="0"/>
                                  </p:stCondLst>
                                  <p:childTnLst>
                                    <p:set>
                                      <p:cBhvr>
                                        <p:cTn id="29" dur="1" fill="hold">
                                          <p:stCondLst>
                                            <p:cond delay="0"/>
                                          </p:stCondLst>
                                        </p:cTn>
                                        <p:tgtEl>
                                          <p:spTgt spid="18"/>
                                        </p:tgtEl>
                                        <p:attrNameLst>
                                          <p:attrName>style.visibility</p:attrName>
                                        </p:attrNameLst>
                                      </p:cBhvr>
                                      <p:to>
                                        <p:strVal val="visible"/>
                                      </p:to>
                                    </p:set>
                                    <p:anim calcmode="lin" valueType="num">
                                      <p:cBhvr additive="base">
                                        <p:cTn id="30" dur="500" fill="hold"/>
                                        <p:tgtEl>
                                          <p:spTgt spid="18"/>
                                        </p:tgtEl>
                                        <p:attrNameLst>
                                          <p:attrName>ppt_x</p:attrName>
                                        </p:attrNameLst>
                                      </p:cBhvr>
                                      <p:tavLst>
                                        <p:tav tm="0">
                                          <p:val>
                                            <p:strVal val="#ppt_x"/>
                                          </p:val>
                                        </p:tav>
                                        <p:tav tm="100000">
                                          <p:val>
                                            <p:strVal val="#ppt_x"/>
                                          </p:val>
                                        </p:tav>
                                      </p:tavLst>
                                    </p:anim>
                                    <p:anim calcmode="lin" valueType="num">
                                      <p:cBhvr additive="base">
                                        <p:cTn id="31" dur="500" fill="hold"/>
                                        <p:tgtEl>
                                          <p:spTgt spid="18"/>
                                        </p:tgtEl>
                                        <p:attrNameLst>
                                          <p:attrName>ppt_y</p:attrName>
                                        </p:attrNameLst>
                                      </p:cBhvr>
                                      <p:tavLst>
                                        <p:tav tm="0">
                                          <p:val>
                                            <p:strVal val="1+#ppt_h/2"/>
                                          </p:val>
                                        </p:tav>
                                        <p:tav tm="100000">
                                          <p:val>
                                            <p:strVal val="#ppt_y"/>
                                          </p:val>
                                        </p:tav>
                                      </p:tavLst>
                                    </p:anim>
                                  </p:childTnLst>
                                </p:cTn>
                              </p:par>
                            </p:childTnLst>
                          </p:cTn>
                        </p:par>
                        <p:par>
                          <p:cTn id="32" fill="hold">
                            <p:stCondLst>
                              <p:cond delay="1500"/>
                            </p:stCondLst>
                            <p:childTnLst>
                              <p:par>
                                <p:cTn id="33" presetID="53" presetClass="entr" presetSubtype="16" fill="hold" nodeType="after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p:cTn id="35" dur="500" fill="hold"/>
                                        <p:tgtEl>
                                          <p:spTgt spid="34"/>
                                        </p:tgtEl>
                                        <p:attrNameLst>
                                          <p:attrName>ppt_w</p:attrName>
                                        </p:attrNameLst>
                                      </p:cBhvr>
                                      <p:tavLst>
                                        <p:tav tm="0">
                                          <p:val>
                                            <p:fltVal val="0"/>
                                          </p:val>
                                        </p:tav>
                                        <p:tav tm="100000">
                                          <p:val>
                                            <p:strVal val="#ppt_w"/>
                                          </p:val>
                                        </p:tav>
                                      </p:tavLst>
                                    </p:anim>
                                    <p:anim calcmode="lin" valueType="num">
                                      <p:cBhvr>
                                        <p:cTn id="36" dur="500" fill="hold"/>
                                        <p:tgtEl>
                                          <p:spTgt spid="34"/>
                                        </p:tgtEl>
                                        <p:attrNameLst>
                                          <p:attrName>ppt_h</p:attrName>
                                        </p:attrNameLst>
                                      </p:cBhvr>
                                      <p:tavLst>
                                        <p:tav tm="0">
                                          <p:val>
                                            <p:fltVal val="0"/>
                                          </p:val>
                                        </p:tav>
                                        <p:tav tm="100000">
                                          <p:val>
                                            <p:strVal val="#ppt_h"/>
                                          </p:val>
                                        </p:tav>
                                      </p:tavLst>
                                    </p:anim>
                                    <p:animEffect transition="in" filter="fade">
                                      <p:cBhvr>
                                        <p:cTn id="37" dur="500"/>
                                        <p:tgtEl>
                                          <p:spTgt spid="34"/>
                                        </p:tgtEl>
                                      </p:cBhvr>
                                    </p:animEffect>
                                  </p:childTnLst>
                                </p:cTn>
                              </p:par>
                              <p:par>
                                <p:cTn id="38" presetID="2" presetClass="entr" presetSubtype="4" accel="20000" decel="80000" fill="hold" nodeType="withEffect">
                                  <p:stCondLst>
                                    <p:cond delay="0"/>
                                  </p:stCondLst>
                                  <p:childTnLst>
                                    <p:set>
                                      <p:cBhvr>
                                        <p:cTn id="39" dur="1" fill="hold">
                                          <p:stCondLst>
                                            <p:cond delay="0"/>
                                          </p:stCondLst>
                                        </p:cTn>
                                        <p:tgtEl>
                                          <p:spTgt spid="60"/>
                                        </p:tgtEl>
                                        <p:attrNameLst>
                                          <p:attrName>style.visibility</p:attrName>
                                        </p:attrNameLst>
                                      </p:cBhvr>
                                      <p:to>
                                        <p:strVal val="visible"/>
                                      </p:to>
                                    </p:set>
                                    <p:anim calcmode="lin" valueType="num">
                                      <p:cBhvr additive="base">
                                        <p:cTn id="40" dur="500" fill="hold"/>
                                        <p:tgtEl>
                                          <p:spTgt spid="60"/>
                                        </p:tgtEl>
                                        <p:attrNameLst>
                                          <p:attrName>ppt_x</p:attrName>
                                        </p:attrNameLst>
                                      </p:cBhvr>
                                      <p:tavLst>
                                        <p:tav tm="0">
                                          <p:val>
                                            <p:strVal val="#ppt_x"/>
                                          </p:val>
                                        </p:tav>
                                        <p:tav tm="100000">
                                          <p:val>
                                            <p:strVal val="#ppt_x"/>
                                          </p:val>
                                        </p:tav>
                                      </p:tavLst>
                                    </p:anim>
                                    <p:anim calcmode="lin" valueType="num">
                                      <p:cBhvr additive="base">
                                        <p:cTn id="41" dur="500" fill="hold"/>
                                        <p:tgtEl>
                                          <p:spTgt spid="60"/>
                                        </p:tgtEl>
                                        <p:attrNameLst>
                                          <p:attrName>ppt_y</p:attrName>
                                        </p:attrNameLst>
                                      </p:cBhvr>
                                      <p:tavLst>
                                        <p:tav tm="0">
                                          <p:val>
                                            <p:strVal val="1+#ppt_h/2"/>
                                          </p:val>
                                        </p:tav>
                                        <p:tav tm="100000">
                                          <p:val>
                                            <p:strVal val="#ppt_y"/>
                                          </p:val>
                                        </p:tav>
                                      </p:tavLst>
                                    </p:anim>
                                  </p:childTnLst>
                                </p:cTn>
                              </p:par>
                            </p:childTnLst>
                          </p:cTn>
                        </p:par>
                        <p:par>
                          <p:cTn id="42" fill="hold">
                            <p:stCondLst>
                              <p:cond delay="2000"/>
                            </p:stCondLst>
                            <p:childTnLst>
                              <p:par>
                                <p:cTn id="43" presetID="2" presetClass="entr" presetSubtype="1" accel="20000" decel="80000" fill="hold" grpId="0" nodeType="afterEffect">
                                  <p:stCondLst>
                                    <p:cond delay="0"/>
                                  </p:stCondLst>
                                  <p:childTnLst>
                                    <p:set>
                                      <p:cBhvr>
                                        <p:cTn id="44" dur="1" fill="hold">
                                          <p:stCondLst>
                                            <p:cond delay="0"/>
                                          </p:stCondLst>
                                        </p:cTn>
                                        <p:tgtEl>
                                          <p:spTgt spid="20"/>
                                        </p:tgtEl>
                                        <p:attrNameLst>
                                          <p:attrName>style.visibility</p:attrName>
                                        </p:attrNameLst>
                                      </p:cBhvr>
                                      <p:to>
                                        <p:strVal val="visible"/>
                                      </p:to>
                                    </p:set>
                                    <p:anim calcmode="lin" valueType="num">
                                      <p:cBhvr additive="base">
                                        <p:cTn id="45" dur="500" fill="hold"/>
                                        <p:tgtEl>
                                          <p:spTgt spid="20"/>
                                        </p:tgtEl>
                                        <p:attrNameLst>
                                          <p:attrName>ppt_x</p:attrName>
                                        </p:attrNameLst>
                                      </p:cBhvr>
                                      <p:tavLst>
                                        <p:tav tm="0">
                                          <p:val>
                                            <p:strVal val="#ppt_x"/>
                                          </p:val>
                                        </p:tav>
                                        <p:tav tm="100000">
                                          <p:val>
                                            <p:strVal val="#ppt_x"/>
                                          </p:val>
                                        </p:tav>
                                      </p:tavLst>
                                    </p:anim>
                                    <p:anim calcmode="lin" valueType="num">
                                      <p:cBhvr additive="base">
                                        <p:cTn id="46" dur="500" fill="hold"/>
                                        <p:tgtEl>
                                          <p:spTgt spid="20"/>
                                        </p:tgtEl>
                                        <p:attrNameLst>
                                          <p:attrName>ppt_y</p:attrName>
                                        </p:attrNameLst>
                                      </p:cBhvr>
                                      <p:tavLst>
                                        <p:tav tm="0">
                                          <p:val>
                                            <p:strVal val="0-#ppt_h/2"/>
                                          </p:val>
                                        </p:tav>
                                        <p:tav tm="100000">
                                          <p:val>
                                            <p:strVal val="#ppt_y"/>
                                          </p:val>
                                        </p:tav>
                                      </p:tavLst>
                                    </p:anim>
                                  </p:childTnLst>
                                </p:cTn>
                              </p:par>
                              <p:par>
                                <p:cTn id="47" presetID="2" presetClass="entr" presetSubtype="4" accel="20000" decel="80000" fill="hold" grpId="0" nodeType="withEffect">
                                  <p:stCondLst>
                                    <p:cond delay="0"/>
                                  </p:stCondLst>
                                  <p:childTnLst>
                                    <p:set>
                                      <p:cBhvr>
                                        <p:cTn id="48" dur="1" fill="hold">
                                          <p:stCondLst>
                                            <p:cond delay="0"/>
                                          </p:stCondLst>
                                        </p:cTn>
                                        <p:tgtEl>
                                          <p:spTgt spid="21"/>
                                        </p:tgtEl>
                                        <p:attrNameLst>
                                          <p:attrName>style.visibility</p:attrName>
                                        </p:attrNameLst>
                                      </p:cBhvr>
                                      <p:to>
                                        <p:strVal val="visible"/>
                                      </p:to>
                                    </p:set>
                                    <p:anim calcmode="lin" valueType="num">
                                      <p:cBhvr additive="base">
                                        <p:cTn id="49" dur="500" fill="hold"/>
                                        <p:tgtEl>
                                          <p:spTgt spid="21"/>
                                        </p:tgtEl>
                                        <p:attrNameLst>
                                          <p:attrName>ppt_x</p:attrName>
                                        </p:attrNameLst>
                                      </p:cBhvr>
                                      <p:tavLst>
                                        <p:tav tm="0">
                                          <p:val>
                                            <p:strVal val="#ppt_x"/>
                                          </p:val>
                                        </p:tav>
                                        <p:tav tm="100000">
                                          <p:val>
                                            <p:strVal val="#ppt_x"/>
                                          </p:val>
                                        </p:tav>
                                      </p:tavLst>
                                    </p:anim>
                                    <p:anim calcmode="lin" valueType="num">
                                      <p:cBhvr additive="base">
                                        <p:cTn id="50" dur="500" fill="hold"/>
                                        <p:tgtEl>
                                          <p:spTgt spid="21"/>
                                        </p:tgtEl>
                                        <p:attrNameLst>
                                          <p:attrName>ppt_y</p:attrName>
                                        </p:attrNameLst>
                                      </p:cBhvr>
                                      <p:tavLst>
                                        <p:tav tm="0">
                                          <p:val>
                                            <p:strVal val="1+#ppt_h/2"/>
                                          </p:val>
                                        </p:tav>
                                        <p:tav tm="100000">
                                          <p:val>
                                            <p:strVal val="#ppt_y"/>
                                          </p:val>
                                        </p:tav>
                                      </p:tavLst>
                                    </p:anim>
                                  </p:childTnLst>
                                </p:cTn>
                              </p:par>
                            </p:childTnLst>
                          </p:cTn>
                        </p:par>
                        <p:par>
                          <p:cTn id="51" fill="hold">
                            <p:stCondLst>
                              <p:cond delay="2500"/>
                            </p:stCondLst>
                            <p:childTnLst>
                              <p:par>
                                <p:cTn id="52" presetID="53" presetClass="entr" presetSubtype="16" fill="hold" nodeType="afterEffect">
                                  <p:stCondLst>
                                    <p:cond delay="0"/>
                                  </p:stCondLst>
                                  <p:childTnLst>
                                    <p:set>
                                      <p:cBhvr>
                                        <p:cTn id="53" dur="1" fill="hold">
                                          <p:stCondLst>
                                            <p:cond delay="0"/>
                                          </p:stCondLst>
                                        </p:cTn>
                                        <p:tgtEl>
                                          <p:spTgt spid="31"/>
                                        </p:tgtEl>
                                        <p:attrNameLst>
                                          <p:attrName>style.visibility</p:attrName>
                                        </p:attrNameLst>
                                      </p:cBhvr>
                                      <p:to>
                                        <p:strVal val="visible"/>
                                      </p:to>
                                    </p:set>
                                    <p:anim calcmode="lin" valueType="num">
                                      <p:cBhvr>
                                        <p:cTn id="54" dur="500" fill="hold"/>
                                        <p:tgtEl>
                                          <p:spTgt spid="31"/>
                                        </p:tgtEl>
                                        <p:attrNameLst>
                                          <p:attrName>ppt_w</p:attrName>
                                        </p:attrNameLst>
                                      </p:cBhvr>
                                      <p:tavLst>
                                        <p:tav tm="0">
                                          <p:val>
                                            <p:fltVal val="0"/>
                                          </p:val>
                                        </p:tav>
                                        <p:tav tm="100000">
                                          <p:val>
                                            <p:strVal val="#ppt_w"/>
                                          </p:val>
                                        </p:tav>
                                      </p:tavLst>
                                    </p:anim>
                                    <p:anim calcmode="lin" valueType="num">
                                      <p:cBhvr>
                                        <p:cTn id="55" dur="500" fill="hold"/>
                                        <p:tgtEl>
                                          <p:spTgt spid="31"/>
                                        </p:tgtEl>
                                        <p:attrNameLst>
                                          <p:attrName>ppt_h</p:attrName>
                                        </p:attrNameLst>
                                      </p:cBhvr>
                                      <p:tavLst>
                                        <p:tav tm="0">
                                          <p:val>
                                            <p:fltVal val="0"/>
                                          </p:val>
                                        </p:tav>
                                        <p:tav tm="100000">
                                          <p:val>
                                            <p:strVal val="#ppt_h"/>
                                          </p:val>
                                        </p:tav>
                                      </p:tavLst>
                                    </p:anim>
                                    <p:animEffect transition="in" filter="fade">
                                      <p:cBhvr>
                                        <p:cTn id="56" dur="500"/>
                                        <p:tgtEl>
                                          <p:spTgt spid="31"/>
                                        </p:tgtEl>
                                      </p:cBhvr>
                                    </p:animEffect>
                                  </p:childTnLst>
                                </p:cTn>
                              </p:par>
                              <p:par>
                                <p:cTn id="57" presetID="2" presetClass="entr" presetSubtype="4" accel="20000" decel="80000" fill="hold" nodeType="withEffect">
                                  <p:stCondLst>
                                    <p:cond delay="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500" fill="hold"/>
                                        <p:tgtEl>
                                          <p:spTgt spid="57"/>
                                        </p:tgtEl>
                                        <p:attrNameLst>
                                          <p:attrName>ppt_x</p:attrName>
                                        </p:attrNameLst>
                                      </p:cBhvr>
                                      <p:tavLst>
                                        <p:tav tm="0">
                                          <p:val>
                                            <p:strVal val="#ppt_x"/>
                                          </p:val>
                                        </p:tav>
                                        <p:tav tm="100000">
                                          <p:val>
                                            <p:strVal val="#ppt_x"/>
                                          </p:val>
                                        </p:tav>
                                      </p:tavLst>
                                    </p:anim>
                                    <p:anim calcmode="lin" valueType="num">
                                      <p:cBhvr additive="base">
                                        <p:cTn id="60" dur="500" fill="hold"/>
                                        <p:tgtEl>
                                          <p:spTgt spid="57"/>
                                        </p:tgtEl>
                                        <p:attrNameLst>
                                          <p:attrName>ppt_y</p:attrName>
                                        </p:attrNameLst>
                                      </p:cBhvr>
                                      <p:tavLst>
                                        <p:tav tm="0">
                                          <p:val>
                                            <p:strVal val="1+#ppt_h/2"/>
                                          </p:val>
                                        </p:tav>
                                        <p:tav tm="100000">
                                          <p:val>
                                            <p:strVal val="#ppt_y"/>
                                          </p:val>
                                        </p:tav>
                                      </p:tavLst>
                                    </p:anim>
                                  </p:childTnLst>
                                </p:cTn>
                              </p:par>
                            </p:childTnLst>
                          </p:cTn>
                        </p:par>
                        <p:par>
                          <p:cTn id="61" fill="hold">
                            <p:stCondLst>
                              <p:cond delay="3000"/>
                            </p:stCondLst>
                            <p:childTnLst>
                              <p:par>
                                <p:cTn id="62" presetID="2" presetClass="entr" presetSubtype="1" accel="20000" decel="80000" fill="hold" grpId="0" nodeType="afterEffect">
                                  <p:stCondLst>
                                    <p:cond delay="0"/>
                                  </p:stCondLst>
                                  <p:childTnLst>
                                    <p:set>
                                      <p:cBhvr>
                                        <p:cTn id="63" dur="1" fill="hold">
                                          <p:stCondLst>
                                            <p:cond delay="0"/>
                                          </p:stCondLst>
                                        </p:cTn>
                                        <p:tgtEl>
                                          <p:spTgt spid="23"/>
                                        </p:tgtEl>
                                        <p:attrNameLst>
                                          <p:attrName>style.visibility</p:attrName>
                                        </p:attrNameLst>
                                      </p:cBhvr>
                                      <p:to>
                                        <p:strVal val="visible"/>
                                      </p:to>
                                    </p:set>
                                    <p:anim calcmode="lin" valueType="num">
                                      <p:cBhvr additive="base">
                                        <p:cTn id="64" dur="500" fill="hold"/>
                                        <p:tgtEl>
                                          <p:spTgt spid="23"/>
                                        </p:tgtEl>
                                        <p:attrNameLst>
                                          <p:attrName>ppt_x</p:attrName>
                                        </p:attrNameLst>
                                      </p:cBhvr>
                                      <p:tavLst>
                                        <p:tav tm="0">
                                          <p:val>
                                            <p:strVal val="#ppt_x"/>
                                          </p:val>
                                        </p:tav>
                                        <p:tav tm="100000">
                                          <p:val>
                                            <p:strVal val="#ppt_x"/>
                                          </p:val>
                                        </p:tav>
                                      </p:tavLst>
                                    </p:anim>
                                    <p:anim calcmode="lin" valueType="num">
                                      <p:cBhvr additive="base">
                                        <p:cTn id="65" dur="500" fill="hold"/>
                                        <p:tgtEl>
                                          <p:spTgt spid="23"/>
                                        </p:tgtEl>
                                        <p:attrNameLst>
                                          <p:attrName>ppt_y</p:attrName>
                                        </p:attrNameLst>
                                      </p:cBhvr>
                                      <p:tavLst>
                                        <p:tav tm="0">
                                          <p:val>
                                            <p:strVal val="0-#ppt_h/2"/>
                                          </p:val>
                                        </p:tav>
                                        <p:tav tm="100000">
                                          <p:val>
                                            <p:strVal val="#ppt_y"/>
                                          </p:val>
                                        </p:tav>
                                      </p:tavLst>
                                    </p:anim>
                                  </p:childTnLst>
                                </p:cTn>
                              </p:par>
                              <p:par>
                                <p:cTn id="66" presetID="2" presetClass="entr" presetSubtype="4" accel="20000" decel="80000" fill="hold" grpId="0" nodeType="withEffect">
                                  <p:stCondLst>
                                    <p:cond delay="0"/>
                                  </p:stCondLst>
                                  <p:childTnLst>
                                    <p:set>
                                      <p:cBhvr>
                                        <p:cTn id="67" dur="1" fill="hold">
                                          <p:stCondLst>
                                            <p:cond delay="0"/>
                                          </p:stCondLst>
                                        </p:cTn>
                                        <p:tgtEl>
                                          <p:spTgt spid="24"/>
                                        </p:tgtEl>
                                        <p:attrNameLst>
                                          <p:attrName>style.visibility</p:attrName>
                                        </p:attrNameLst>
                                      </p:cBhvr>
                                      <p:to>
                                        <p:strVal val="visible"/>
                                      </p:to>
                                    </p:set>
                                    <p:anim calcmode="lin" valueType="num">
                                      <p:cBhvr additive="base">
                                        <p:cTn id="68" dur="500" fill="hold"/>
                                        <p:tgtEl>
                                          <p:spTgt spid="24"/>
                                        </p:tgtEl>
                                        <p:attrNameLst>
                                          <p:attrName>ppt_x</p:attrName>
                                        </p:attrNameLst>
                                      </p:cBhvr>
                                      <p:tavLst>
                                        <p:tav tm="0">
                                          <p:val>
                                            <p:strVal val="#ppt_x"/>
                                          </p:val>
                                        </p:tav>
                                        <p:tav tm="100000">
                                          <p:val>
                                            <p:strVal val="#ppt_x"/>
                                          </p:val>
                                        </p:tav>
                                      </p:tavLst>
                                    </p:anim>
                                    <p:anim calcmode="lin" valueType="num">
                                      <p:cBhvr additive="base">
                                        <p:cTn id="69" dur="500" fill="hold"/>
                                        <p:tgtEl>
                                          <p:spTgt spid="24"/>
                                        </p:tgtEl>
                                        <p:attrNameLst>
                                          <p:attrName>ppt_y</p:attrName>
                                        </p:attrNameLst>
                                      </p:cBhvr>
                                      <p:tavLst>
                                        <p:tav tm="0">
                                          <p:val>
                                            <p:strVal val="1+#ppt_h/2"/>
                                          </p:val>
                                        </p:tav>
                                        <p:tav tm="100000">
                                          <p:val>
                                            <p:strVal val="#ppt_y"/>
                                          </p:val>
                                        </p:tav>
                                      </p:tavLst>
                                    </p:anim>
                                  </p:childTnLst>
                                </p:cTn>
                              </p:par>
                            </p:childTnLst>
                          </p:cTn>
                        </p:par>
                        <p:par>
                          <p:cTn id="70" fill="hold">
                            <p:stCondLst>
                              <p:cond delay="3500"/>
                            </p:stCondLst>
                            <p:childTnLst>
                              <p:par>
                                <p:cTn id="71" presetID="53" presetClass="entr" presetSubtype="16" fill="hold" nodeType="afterEffect">
                                  <p:stCondLst>
                                    <p:cond delay="0"/>
                                  </p:stCondLst>
                                  <p:childTnLst>
                                    <p:set>
                                      <p:cBhvr>
                                        <p:cTn id="72" dur="1" fill="hold">
                                          <p:stCondLst>
                                            <p:cond delay="0"/>
                                          </p:stCondLst>
                                        </p:cTn>
                                        <p:tgtEl>
                                          <p:spTgt spid="39"/>
                                        </p:tgtEl>
                                        <p:attrNameLst>
                                          <p:attrName>style.visibility</p:attrName>
                                        </p:attrNameLst>
                                      </p:cBhvr>
                                      <p:to>
                                        <p:strVal val="visible"/>
                                      </p:to>
                                    </p:set>
                                    <p:anim calcmode="lin" valueType="num">
                                      <p:cBhvr>
                                        <p:cTn id="73" dur="500" fill="hold"/>
                                        <p:tgtEl>
                                          <p:spTgt spid="39"/>
                                        </p:tgtEl>
                                        <p:attrNameLst>
                                          <p:attrName>ppt_w</p:attrName>
                                        </p:attrNameLst>
                                      </p:cBhvr>
                                      <p:tavLst>
                                        <p:tav tm="0">
                                          <p:val>
                                            <p:fltVal val="0"/>
                                          </p:val>
                                        </p:tav>
                                        <p:tav tm="100000">
                                          <p:val>
                                            <p:strVal val="#ppt_w"/>
                                          </p:val>
                                        </p:tav>
                                      </p:tavLst>
                                    </p:anim>
                                    <p:anim calcmode="lin" valueType="num">
                                      <p:cBhvr>
                                        <p:cTn id="74" dur="500" fill="hold"/>
                                        <p:tgtEl>
                                          <p:spTgt spid="39"/>
                                        </p:tgtEl>
                                        <p:attrNameLst>
                                          <p:attrName>ppt_h</p:attrName>
                                        </p:attrNameLst>
                                      </p:cBhvr>
                                      <p:tavLst>
                                        <p:tav tm="0">
                                          <p:val>
                                            <p:fltVal val="0"/>
                                          </p:val>
                                        </p:tav>
                                        <p:tav tm="100000">
                                          <p:val>
                                            <p:strVal val="#ppt_h"/>
                                          </p:val>
                                        </p:tav>
                                      </p:tavLst>
                                    </p:anim>
                                    <p:animEffect transition="in" filter="fade">
                                      <p:cBhvr>
                                        <p:cTn id="75" dur="500"/>
                                        <p:tgtEl>
                                          <p:spTgt spid="39"/>
                                        </p:tgtEl>
                                      </p:cBhvr>
                                    </p:animEffect>
                                  </p:childTnLst>
                                </p:cTn>
                              </p:par>
                              <p:par>
                                <p:cTn id="76" presetID="2" presetClass="entr" presetSubtype="4" accel="20000" decel="80000" fill="hold" nodeType="withEffect">
                                  <p:stCondLst>
                                    <p:cond delay="0"/>
                                  </p:stCondLst>
                                  <p:childTnLst>
                                    <p:set>
                                      <p:cBhvr>
                                        <p:cTn id="77" dur="1" fill="hold">
                                          <p:stCondLst>
                                            <p:cond delay="0"/>
                                          </p:stCondLst>
                                        </p:cTn>
                                        <p:tgtEl>
                                          <p:spTgt spid="63"/>
                                        </p:tgtEl>
                                        <p:attrNameLst>
                                          <p:attrName>style.visibility</p:attrName>
                                        </p:attrNameLst>
                                      </p:cBhvr>
                                      <p:to>
                                        <p:strVal val="visible"/>
                                      </p:to>
                                    </p:set>
                                    <p:anim calcmode="lin" valueType="num">
                                      <p:cBhvr additive="base">
                                        <p:cTn id="78" dur="500" fill="hold"/>
                                        <p:tgtEl>
                                          <p:spTgt spid="63"/>
                                        </p:tgtEl>
                                        <p:attrNameLst>
                                          <p:attrName>ppt_x</p:attrName>
                                        </p:attrNameLst>
                                      </p:cBhvr>
                                      <p:tavLst>
                                        <p:tav tm="0">
                                          <p:val>
                                            <p:strVal val="#ppt_x"/>
                                          </p:val>
                                        </p:tav>
                                        <p:tav tm="100000">
                                          <p:val>
                                            <p:strVal val="#ppt_x"/>
                                          </p:val>
                                        </p:tav>
                                      </p:tavLst>
                                    </p:anim>
                                    <p:anim calcmode="lin" valueType="num">
                                      <p:cBhvr additive="base">
                                        <p:cTn id="79" dur="500" fill="hold"/>
                                        <p:tgtEl>
                                          <p:spTgt spid="63"/>
                                        </p:tgtEl>
                                        <p:attrNameLst>
                                          <p:attrName>ppt_y</p:attrName>
                                        </p:attrNameLst>
                                      </p:cBhvr>
                                      <p:tavLst>
                                        <p:tav tm="0">
                                          <p:val>
                                            <p:strVal val="1+#ppt_h/2"/>
                                          </p:val>
                                        </p:tav>
                                        <p:tav tm="100000">
                                          <p:val>
                                            <p:strVal val="#ppt_y"/>
                                          </p:val>
                                        </p:tav>
                                      </p:tavLst>
                                    </p:anim>
                                  </p:childTnLst>
                                </p:cTn>
                              </p:par>
                            </p:childTnLst>
                          </p:cTn>
                        </p:par>
                        <p:par>
                          <p:cTn id="80" fill="hold">
                            <p:stCondLst>
                              <p:cond delay="4000"/>
                            </p:stCondLst>
                            <p:childTnLst>
                              <p:par>
                                <p:cTn id="81" presetID="2" presetClass="entr" presetSubtype="1" accel="20000" decel="80000" fill="hold" grpId="0" nodeType="afterEffect">
                                  <p:stCondLst>
                                    <p:cond delay="0"/>
                                  </p:stCondLst>
                                  <p:childTnLst>
                                    <p:set>
                                      <p:cBhvr>
                                        <p:cTn id="82" dur="1" fill="hold">
                                          <p:stCondLst>
                                            <p:cond delay="0"/>
                                          </p:stCondLst>
                                        </p:cTn>
                                        <p:tgtEl>
                                          <p:spTgt spid="26"/>
                                        </p:tgtEl>
                                        <p:attrNameLst>
                                          <p:attrName>style.visibility</p:attrName>
                                        </p:attrNameLst>
                                      </p:cBhvr>
                                      <p:to>
                                        <p:strVal val="visible"/>
                                      </p:to>
                                    </p:set>
                                    <p:anim calcmode="lin" valueType="num">
                                      <p:cBhvr additive="base">
                                        <p:cTn id="83" dur="500" fill="hold"/>
                                        <p:tgtEl>
                                          <p:spTgt spid="26"/>
                                        </p:tgtEl>
                                        <p:attrNameLst>
                                          <p:attrName>ppt_x</p:attrName>
                                        </p:attrNameLst>
                                      </p:cBhvr>
                                      <p:tavLst>
                                        <p:tav tm="0">
                                          <p:val>
                                            <p:strVal val="#ppt_x"/>
                                          </p:val>
                                        </p:tav>
                                        <p:tav tm="100000">
                                          <p:val>
                                            <p:strVal val="#ppt_x"/>
                                          </p:val>
                                        </p:tav>
                                      </p:tavLst>
                                    </p:anim>
                                    <p:anim calcmode="lin" valueType="num">
                                      <p:cBhvr additive="base">
                                        <p:cTn id="84" dur="500" fill="hold"/>
                                        <p:tgtEl>
                                          <p:spTgt spid="26"/>
                                        </p:tgtEl>
                                        <p:attrNameLst>
                                          <p:attrName>ppt_y</p:attrName>
                                        </p:attrNameLst>
                                      </p:cBhvr>
                                      <p:tavLst>
                                        <p:tav tm="0">
                                          <p:val>
                                            <p:strVal val="0-#ppt_h/2"/>
                                          </p:val>
                                        </p:tav>
                                        <p:tav tm="100000">
                                          <p:val>
                                            <p:strVal val="#ppt_y"/>
                                          </p:val>
                                        </p:tav>
                                      </p:tavLst>
                                    </p:anim>
                                  </p:childTnLst>
                                </p:cTn>
                              </p:par>
                              <p:par>
                                <p:cTn id="85" presetID="2" presetClass="entr" presetSubtype="4" accel="20000" decel="80000" fill="hold" grpId="0" nodeType="withEffect">
                                  <p:stCondLst>
                                    <p:cond delay="0"/>
                                  </p:stCondLst>
                                  <p:childTnLst>
                                    <p:set>
                                      <p:cBhvr>
                                        <p:cTn id="86" dur="1" fill="hold">
                                          <p:stCondLst>
                                            <p:cond delay="0"/>
                                          </p:stCondLst>
                                        </p:cTn>
                                        <p:tgtEl>
                                          <p:spTgt spid="27"/>
                                        </p:tgtEl>
                                        <p:attrNameLst>
                                          <p:attrName>style.visibility</p:attrName>
                                        </p:attrNameLst>
                                      </p:cBhvr>
                                      <p:to>
                                        <p:strVal val="visible"/>
                                      </p:to>
                                    </p:set>
                                    <p:anim calcmode="lin" valueType="num">
                                      <p:cBhvr additive="base">
                                        <p:cTn id="87" dur="500" fill="hold"/>
                                        <p:tgtEl>
                                          <p:spTgt spid="27"/>
                                        </p:tgtEl>
                                        <p:attrNameLst>
                                          <p:attrName>ppt_x</p:attrName>
                                        </p:attrNameLst>
                                      </p:cBhvr>
                                      <p:tavLst>
                                        <p:tav tm="0">
                                          <p:val>
                                            <p:strVal val="#ppt_x"/>
                                          </p:val>
                                        </p:tav>
                                        <p:tav tm="100000">
                                          <p:val>
                                            <p:strVal val="#ppt_x"/>
                                          </p:val>
                                        </p:tav>
                                      </p:tavLst>
                                    </p:anim>
                                    <p:anim calcmode="lin" valueType="num">
                                      <p:cBhvr additive="base">
                                        <p:cTn id="88" dur="500" fill="hold"/>
                                        <p:tgtEl>
                                          <p:spTgt spid="27"/>
                                        </p:tgtEl>
                                        <p:attrNameLst>
                                          <p:attrName>ppt_y</p:attrName>
                                        </p:attrNameLst>
                                      </p:cBhvr>
                                      <p:tavLst>
                                        <p:tav tm="0">
                                          <p:val>
                                            <p:strVal val="1+#ppt_h/2"/>
                                          </p:val>
                                        </p:tav>
                                        <p:tav tm="100000">
                                          <p:val>
                                            <p:strVal val="#ppt_y"/>
                                          </p:val>
                                        </p:tav>
                                      </p:tavLst>
                                    </p:anim>
                                  </p:childTnLst>
                                </p:cTn>
                              </p:par>
                            </p:childTnLst>
                          </p:cTn>
                        </p:par>
                        <p:par>
                          <p:cTn id="89" fill="hold">
                            <p:stCondLst>
                              <p:cond delay="4500"/>
                            </p:stCondLst>
                            <p:childTnLst>
                              <p:par>
                                <p:cTn id="90" presetID="53" presetClass="entr" presetSubtype="16" fill="hold" grpId="0" nodeType="afterEffect">
                                  <p:stCondLst>
                                    <p:cond delay="0"/>
                                  </p:stCondLst>
                                  <p:childTnLst>
                                    <p:set>
                                      <p:cBhvr>
                                        <p:cTn id="91" dur="1" fill="hold">
                                          <p:stCondLst>
                                            <p:cond delay="0"/>
                                          </p:stCondLst>
                                        </p:cTn>
                                        <p:tgtEl>
                                          <p:spTgt spid="53"/>
                                        </p:tgtEl>
                                        <p:attrNameLst>
                                          <p:attrName>style.visibility</p:attrName>
                                        </p:attrNameLst>
                                      </p:cBhvr>
                                      <p:to>
                                        <p:strVal val="visible"/>
                                      </p:to>
                                    </p:set>
                                    <p:anim calcmode="lin" valueType="num">
                                      <p:cBhvr>
                                        <p:cTn id="92" dur="500" fill="hold"/>
                                        <p:tgtEl>
                                          <p:spTgt spid="53"/>
                                        </p:tgtEl>
                                        <p:attrNameLst>
                                          <p:attrName>ppt_w</p:attrName>
                                        </p:attrNameLst>
                                      </p:cBhvr>
                                      <p:tavLst>
                                        <p:tav tm="0">
                                          <p:val>
                                            <p:fltVal val="0"/>
                                          </p:val>
                                        </p:tav>
                                        <p:tav tm="100000">
                                          <p:val>
                                            <p:strVal val="#ppt_w"/>
                                          </p:val>
                                        </p:tav>
                                      </p:tavLst>
                                    </p:anim>
                                    <p:anim calcmode="lin" valueType="num">
                                      <p:cBhvr>
                                        <p:cTn id="93" dur="500" fill="hold"/>
                                        <p:tgtEl>
                                          <p:spTgt spid="53"/>
                                        </p:tgtEl>
                                        <p:attrNameLst>
                                          <p:attrName>ppt_h</p:attrName>
                                        </p:attrNameLst>
                                      </p:cBhvr>
                                      <p:tavLst>
                                        <p:tav tm="0">
                                          <p:val>
                                            <p:fltVal val="0"/>
                                          </p:val>
                                        </p:tav>
                                        <p:tav tm="100000">
                                          <p:val>
                                            <p:strVal val="#ppt_h"/>
                                          </p:val>
                                        </p:tav>
                                      </p:tavLst>
                                    </p:anim>
                                    <p:animEffect transition="in" filter="fade">
                                      <p:cBhvr>
                                        <p:cTn id="94" dur="500"/>
                                        <p:tgtEl>
                                          <p:spTgt spid="53"/>
                                        </p:tgtEl>
                                      </p:cBhvr>
                                    </p:animEffect>
                                  </p:childTnLst>
                                </p:cTn>
                              </p:par>
                              <p:par>
                                <p:cTn id="95" presetID="2" presetClass="entr" presetSubtype="4" accel="20000" decel="80000" fill="hold" nodeType="withEffect">
                                  <p:stCondLst>
                                    <p:cond delay="0"/>
                                  </p:stCondLst>
                                  <p:childTnLst>
                                    <p:set>
                                      <p:cBhvr>
                                        <p:cTn id="96" dur="1" fill="hold">
                                          <p:stCondLst>
                                            <p:cond delay="0"/>
                                          </p:stCondLst>
                                        </p:cTn>
                                        <p:tgtEl>
                                          <p:spTgt spid="66"/>
                                        </p:tgtEl>
                                        <p:attrNameLst>
                                          <p:attrName>style.visibility</p:attrName>
                                        </p:attrNameLst>
                                      </p:cBhvr>
                                      <p:to>
                                        <p:strVal val="visible"/>
                                      </p:to>
                                    </p:set>
                                    <p:anim calcmode="lin" valueType="num">
                                      <p:cBhvr additive="base">
                                        <p:cTn id="97" dur="500" fill="hold"/>
                                        <p:tgtEl>
                                          <p:spTgt spid="66"/>
                                        </p:tgtEl>
                                        <p:attrNameLst>
                                          <p:attrName>ppt_x</p:attrName>
                                        </p:attrNameLst>
                                      </p:cBhvr>
                                      <p:tavLst>
                                        <p:tav tm="0">
                                          <p:val>
                                            <p:strVal val="#ppt_x"/>
                                          </p:val>
                                        </p:tav>
                                        <p:tav tm="100000">
                                          <p:val>
                                            <p:strVal val="#ppt_x"/>
                                          </p:val>
                                        </p:tav>
                                      </p:tavLst>
                                    </p:anim>
                                    <p:anim calcmode="lin" valueType="num">
                                      <p:cBhvr additive="base">
                                        <p:cTn id="98"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7" grpId="0" animBg="1"/>
      <p:bldP spid="18" grpId="0" animBg="1"/>
      <p:bldP spid="20" grpId="0" animBg="1"/>
      <p:bldP spid="21" grpId="0" animBg="1"/>
      <p:bldP spid="23" grpId="0" animBg="1"/>
      <p:bldP spid="24" grpId="0" animBg="1"/>
      <p:bldP spid="26" grpId="0" animBg="1"/>
      <p:bldP spid="27" grpId="0" animBg="1"/>
      <p:bldP spid="53"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p:cNvGrpSpPr/>
          <p:nvPr/>
        </p:nvGrpSpPr>
        <p:grpSpPr>
          <a:xfrm>
            <a:off x="508001" y="2261255"/>
            <a:ext cx="2438402" cy="3732492"/>
            <a:chOff x="2136775" y="1347788"/>
            <a:chExt cx="2868613" cy="4391025"/>
          </a:xfrm>
        </p:grpSpPr>
        <p:sp>
          <p:nvSpPr>
            <p:cNvPr id="5" name="Freeform 5"/>
            <p:cNvSpPr>
              <a:spLocks/>
            </p:cNvSpPr>
            <p:nvPr/>
          </p:nvSpPr>
          <p:spPr bwMode="auto">
            <a:xfrm>
              <a:off x="2136775" y="1347788"/>
              <a:ext cx="2868613" cy="1503363"/>
            </a:xfrm>
            <a:custGeom>
              <a:avLst/>
              <a:gdLst>
                <a:gd name="T0" fmla="*/ 762 w 762"/>
                <a:gd name="T1" fmla="*/ 89 h 400"/>
                <a:gd name="T2" fmla="*/ 672 w 762"/>
                <a:gd name="T3" fmla="*/ 0 h 400"/>
                <a:gd name="T4" fmla="*/ 89 w 762"/>
                <a:gd name="T5" fmla="*/ 0 h 400"/>
                <a:gd name="T6" fmla="*/ 0 w 762"/>
                <a:gd name="T7" fmla="*/ 89 h 400"/>
                <a:gd name="T8" fmla="*/ 0 w 762"/>
                <a:gd name="T9" fmla="*/ 400 h 400"/>
                <a:gd name="T10" fmla="*/ 762 w 762"/>
                <a:gd name="T11" fmla="*/ 400 h 400"/>
                <a:gd name="T12" fmla="*/ 762 w 762"/>
                <a:gd name="T13" fmla="*/ 89 h 400"/>
              </a:gdLst>
              <a:ahLst/>
              <a:cxnLst>
                <a:cxn ang="0">
                  <a:pos x="T0" y="T1"/>
                </a:cxn>
                <a:cxn ang="0">
                  <a:pos x="T2" y="T3"/>
                </a:cxn>
                <a:cxn ang="0">
                  <a:pos x="T4" y="T5"/>
                </a:cxn>
                <a:cxn ang="0">
                  <a:pos x="T6" y="T7"/>
                </a:cxn>
                <a:cxn ang="0">
                  <a:pos x="T8" y="T9"/>
                </a:cxn>
                <a:cxn ang="0">
                  <a:pos x="T10" y="T11"/>
                </a:cxn>
                <a:cxn ang="0">
                  <a:pos x="T12" y="T13"/>
                </a:cxn>
              </a:cxnLst>
              <a:rect l="0" t="0" r="r" b="b"/>
              <a:pathLst>
                <a:path w="762" h="400">
                  <a:moveTo>
                    <a:pt x="762" y="89"/>
                  </a:moveTo>
                  <a:cubicBezTo>
                    <a:pt x="762" y="40"/>
                    <a:pt x="722" y="0"/>
                    <a:pt x="672" y="0"/>
                  </a:cubicBezTo>
                  <a:cubicBezTo>
                    <a:pt x="89" y="0"/>
                    <a:pt x="89" y="0"/>
                    <a:pt x="89" y="0"/>
                  </a:cubicBezTo>
                  <a:cubicBezTo>
                    <a:pt x="40" y="0"/>
                    <a:pt x="0" y="40"/>
                    <a:pt x="0" y="89"/>
                  </a:cubicBezTo>
                  <a:cubicBezTo>
                    <a:pt x="0" y="400"/>
                    <a:pt x="0" y="400"/>
                    <a:pt x="0" y="400"/>
                  </a:cubicBezTo>
                  <a:cubicBezTo>
                    <a:pt x="762" y="400"/>
                    <a:pt x="762" y="400"/>
                    <a:pt x="762" y="400"/>
                  </a:cubicBezTo>
                  <a:cubicBezTo>
                    <a:pt x="762" y="89"/>
                    <a:pt x="762" y="89"/>
                    <a:pt x="762" y="89"/>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Rectangle 6"/>
            <p:cNvSpPr>
              <a:spLocks noChangeArrowheads="1"/>
            </p:cNvSpPr>
            <p:nvPr/>
          </p:nvSpPr>
          <p:spPr bwMode="auto">
            <a:xfrm>
              <a:off x="2136775" y="2813051"/>
              <a:ext cx="2868613" cy="34925"/>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Rectangle 7"/>
            <p:cNvSpPr>
              <a:spLocks noChangeArrowheads="1"/>
            </p:cNvSpPr>
            <p:nvPr/>
          </p:nvSpPr>
          <p:spPr bwMode="auto">
            <a:xfrm>
              <a:off x="2136775" y="2813051"/>
              <a:ext cx="2868613" cy="34925"/>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Rectangle 8"/>
            <p:cNvSpPr>
              <a:spLocks noChangeArrowheads="1"/>
            </p:cNvSpPr>
            <p:nvPr/>
          </p:nvSpPr>
          <p:spPr bwMode="auto">
            <a:xfrm>
              <a:off x="2136775" y="2851151"/>
              <a:ext cx="2868613" cy="2027238"/>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2844800" y="4878388"/>
              <a:ext cx="2160588" cy="439738"/>
            </a:xfrm>
            <a:custGeom>
              <a:avLst/>
              <a:gdLst>
                <a:gd name="T0" fmla="*/ 1361 w 1361"/>
                <a:gd name="T1" fmla="*/ 0 h 277"/>
                <a:gd name="T2" fmla="*/ 0 w 1361"/>
                <a:gd name="T3" fmla="*/ 277 h 277"/>
                <a:gd name="T4" fmla="*/ 0 w 1361"/>
                <a:gd name="T5" fmla="*/ 0 h 277"/>
                <a:gd name="T6" fmla="*/ 1361 w 1361"/>
                <a:gd name="T7" fmla="*/ 0 h 277"/>
              </a:gdLst>
              <a:ahLst/>
              <a:cxnLst>
                <a:cxn ang="0">
                  <a:pos x="T0" y="T1"/>
                </a:cxn>
                <a:cxn ang="0">
                  <a:pos x="T2" y="T3"/>
                </a:cxn>
                <a:cxn ang="0">
                  <a:pos x="T4" y="T5"/>
                </a:cxn>
                <a:cxn ang="0">
                  <a:pos x="T6" y="T7"/>
                </a:cxn>
              </a:cxnLst>
              <a:rect l="0" t="0" r="r" b="b"/>
              <a:pathLst>
                <a:path w="1361" h="277">
                  <a:moveTo>
                    <a:pt x="1361" y="0"/>
                  </a:moveTo>
                  <a:lnTo>
                    <a:pt x="0" y="277"/>
                  </a:lnTo>
                  <a:lnTo>
                    <a:pt x="0" y="0"/>
                  </a:lnTo>
                  <a:lnTo>
                    <a:pt x="1361" y="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2844800" y="5005388"/>
              <a:ext cx="1535113" cy="733425"/>
            </a:xfrm>
            <a:custGeom>
              <a:avLst/>
              <a:gdLst>
                <a:gd name="T0" fmla="*/ 0 w 967"/>
                <a:gd name="T1" fmla="*/ 197 h 462"/>
                <a:gd name="T2" fmla="*/ 967 w 967"/>
                <a:gd name="T3" fmla="*/ 462 h 462"/>
                <a:gd name="T4" fmla="*/ 967 w 967"/>
                <a:gd name="T5" fmla="*/ 0 h 462"/>
                <a:gd name="T6" fmla="*/ 0 w 967"/>
                <a:gd name="T7" fmla="*/ 197 h 462"/>
              </a:gdLst>
              <a:ahLst/>
              <a:cxnLst>
                <a:cxn ang="0">
                  <a:pos x="T0" y="T1"/>
                </a:cxn>
                <a:cxn ang="0">
                  <a:pos x="T2" y="T3"/>
                </a:cxn>
                <a:cxn ang="0">
                  <a:pos x="T4" y="T5"/>
                </a:cxn>
                <a:cxn ang="0">
                  <a:pos x="T6" y="T7"/>
                </a:cxn>
              </a:cxnLst>
              <a:rect l="0" t="0" r="r" b="b"/>
              <a:pathLst>
                <a:path w="967" h="462">
                  <a:moveTo>
                    <a:pt x="0" y="197"/>
                  </a:moveTo>
                  <a:lnTo>
                    <a:pt x="967" y="462"/>
                  </a:lnTo>
                  <a:lnTo>
                    <a:pt x="967" y="0"/>
                  </a:lnTo>
                  <a:lnTo>
                    <a:pt x="0" y="197"/>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16" name="Straight Connector 15"/>
            <p:cNvCxnSpPr/>
            <p:nvPr/>
          </p:nvCxnSpPr>
          <p:spPr>
            <a:xfrm>
              <a:off x="3571081" y="1613693"/>
              <a:ext cx="0" cy="971552"/>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nvGrpSpPr>
          <p:cNvPr id="19" name="Group 18"/>
          <p:cNvGrpSpPr/>
          <p:nvPr/>
        </p:nvGrpSpPr>
        <p:grpSpPr>
          <a:xfrm>
            <a:off x="3414473" y="2261255"/>
            <a:ext cx="2438402" cy="3732492"/>
            <a:chOff x="2136775" y="1347788"/>
            <a:chExt cx="2868613" cy="4391025"/>
          </a:xfrm>
        </p:grpSpPr>
        <p:sp>
          <p:nvSpPr>
            <p:cNvPr id="20" name="Freeform 5"/>
            <p:cNvSpPr>
              <a:spLocks/>
            </p:cNvSpPr>
            <p:nvPr/>
          </p:nvSpPr>
          <p:spPr bwMode="auto">
            <a:xfrm>
              <a:off x="2136775" y="1347788"/>
              <a:ext cx="2868613" cy="1503363"/>
            </a:xfrm>
            <a:custGeom>
              <a:avLst/>
              <a:gdLst>
                <a:gd name="T0" fmla="*/ 762 w 762"/>
                <a:gd name="T1" fmla="*/ 89 h 400"/>
                <a:gd name="T2" fmla="*/ 672 w 762"/>
                <a:gd name="T3" fmla="*/ 0 h 400"/>
                <a:gd name="T4" fmla="*/ 89 w 762"/>
                <a:gd name="T5" fmla="*/ 0 h 400"/>
                <a:gd name="T6" fmla="*/ 0 w 762"/>
                <a:gd name="T7" fmla="*/ 89 h 400"/>
                <a:gd name="T8" fmla="*/ 0 w 762"/>
                <a:gd name="T9" fmla="*/ 400 h 400"/>
                <a:gd name="T10" fmla="*/ 762 w 762"/>
                <a:gd name="T11" fmla="*/ 400 h 400"/>
                <a:gd name="T12" fmla="*/ 762 w 762"/>
                <a:gd name="T13" fmla="*/ 89 h 400"/>
              </a:gdLst>
              <a:ahLst/>
              <a:cxnLst>
                <a:cxn ang="0">
                  <a:pos x="T0" y="T1"/>
                </a:cxn>
                <a:cxn ang="0">
                  <a:pos x="T2" y="T3"/>
                </a:cxn>
                <a:cxn ang="0">
                  <a:pos x="T4" y="T5"/>
                </a:cxn>
                <a:cxn ang="0">
                  <a:pos x="T6" y="T7"/>
                </a:cxn>
                <a:cxn ang="0">
                  <a:pos x="T8" y="T9"/>
                </a:cxn>
                <a:cxn ang="0">
                  <a:pos x="T10" y="T11"/>
                </a:cxn>
                <a:cxn ang="0">
                  <a:pos x="T12" y="T13"/>
                </a:cxn>
              </a:cxnLst>
              <a:rect l="0" t="0" r="r" b="b"/>
              <a:pathLst>
                <a:path w="762" h="400">
                  <a:moveTo>
                    <a:pt x="762" y="89"/>
                  </a:moveTo>
                  <a:cubicBezTo>
                    <a:pt x="762" y="40"/>
                    <a:pt x="722" y="0"/>
                    <a:pt x="672" y="0"/>
                  </a:cubicBezTo>
                  <a:cubicBezTo>
                    <a:pt x="89" y="0"/>
                    <a:pt x="89" y="0"/>
                    <a:pt x="89" y="0"/>
                  </a:cubicBezTo>
                  <a:cubicBezTo>
                    <a:pt x="40" y="0"/>
                    <a:pt x="0" y="40"/>
                    <a:pt x="0" y="89"/>
                  </a:cubicBezTo>
                  <a:cubicBezTo>
                    <a:pt x="0" y="400"/>
                    <a:pt x="0" y="400"/>
                    <a:pt x="0" y="400"/>
                  </a:cubicBezTo>
                  <a:cubicBezTo>
                    <a:pt x="762" y="400"/>
                    <a:pt x="762" y="400"/>
                    <a:pt x="762" y="400"/>
                  </a:cubicBezTo>
                  <a:cubicBezTo>
                    <a:pt x="762" y="89"/>
                    <a:pt x="762" y="89"/>
                    <a:pt x="762" y="89"/>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Rectangle 6"/>
            <p:cNvSpPr>
              <a:spLocks noChangeArrowheads="1"/>
            </p:cNvSpPr>
            <p:nvPr/>
          </p:nvSpPr>
          <p:spPr bwMode="auto">
            <a:xfrm>
              <a:off x="2136775" y="2813051"/>
              <a:ext cx="2868613" cy="34925"/>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Rectangle 7"/>
            <p:cNvSpPr>
              <a:spLocks noChangeArrowheads="1"/>
            </p:cNvSpPr>
            <p:nvPr/>
          </p:nvSpPr>
          <p:spPr bwMode="auto">
            <a:xfrm>
              <a:off x="2136775" y="2813051"/>
              <a:ext cx="2868613" cy="34925"/>
            </a:xfrm>
            <a:prstGeom prst="rect">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Rectangle 8"/>
            <p:cNvSpPr>
              <a:spLocks noChangeArrowheads="1"/>
            </p:cNvSpPr>
            <p:nvPr/>
          </p:nvSpPr>
          <p:spPr bwMode="auto">
            <a:xfrm>
              <a:off x="2136775" y="2851151"/>
              <a:ext cx="2868613" cy="2027238"/>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9"/>
            <p:cNvSpPr>
              <a:spLocks/>
            </p:cNvSpPr>
            <p:nvPr/>
          </p:nvSpPr>
          <p:spPr bwMode="auto">
            <a:xfrm>
              <a:off x="2844800" y="4878388"/>
              <a:ext cx="2160588" cy="439738"/>
            </a:xfrm>
            <a:custGeom>
              <a:avLst/>
              <a:gdLst>
                <a:gd name="T0" fmla="*/ 1361 w 1361"/>
                <a:gd name="T1" fmla="*/ 0 h 277"/>
                <a:gd name="T2" fmla="*/ 0 w 1361"/>
                <a:gd name="T3" fmla="*/ 277 h 277"/>
                <a:gd name="T4" fmla="*/ 0 w 1361"/>
                <a:gd name="T5" fmla="*/ 0 h 277"/>
                <a:gd name="T6" fmla="*/ 1361 w 1361"/>
                <a:gd name="T7" fmla="*/ 0 h 277"/>
              </a:gdLst>
              <a:ahLst/>
              <a:cxnLst>
                <a:cxn ang="0">
                  <a:pos x="T0" y="T1"/>
                </a:cxn>
                <a:cxn ang="0">
                  <a:pos x="T2" y="T3"/>
                </a:cxn>
                <a:cxn ang="0">
                  <a:pos x="T4" y="T5"/>
                </a:cxn>
                <a:cxn ang="0">
                  <a:pos x="T6" y="T7"/>
                </a:cxn>
              </a:cxnLst>
              <a:rect l="0" t="0" r="r" b="b"/>
              <a:pathLst>
                <a:path w="1361" h="277">
                  <a:moveTo>
                    <a:pt x="1361" y="0"/>
                  </a:moveTo>
                  <a:lnTo>
                    <a:pt x="0" y="277"/>
                  </a:lnTo>
                  <a:lnTo>
                    <a:pt x="0" y="0"/>
                  </a:lnTo>
                  <a:lnTo>
                    <a:pt x="1361" y="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0"/>
            <p:cNvSpPr>
              <a:spLocks/>
            </p:cNvSpPr>
            <p:nvPr/>
          </p:nvSpPr>
          <p:spPr bwMode="auto">
            <a:xfrm>
              <a:off x="2844800" y="5005388"/>
              <a:ext cx="1535113" cy="733425"/>
            </a:xfrm>
            <a:custGeom>
              <a:avLst/>
              <a:gdLst>
                <a:gd name="T0" fmla="*/ 0 w 967"/>
                <a:gd name="T1" fmla="*/ 197 h 462"/>
                <a:gd name="T2" fmla="*/ 967 w 967"/>
                <a:gd name="T3" fmla="*/ 462 h 462"/>
                <a:gd name="T4" fmla="*/ 967 w 967"/>
                <a:gd name="T5" fmla="*/ 0 h 462"/>
                <a:gd name="T6" fmla="*/ 0 w 967"/>
                <a:gd name="T7" fmla="*/ 197 h 462"/>
              </a:gdLst>
              <a:ahLst/>
              <a:cxnLst>
                <a:cxn ang="0">
                  <a:pos x="T0" y="T1"/>
                </a:cxn>
                <a:cxn ang="0">
                  <a:pos x="T2" y="T3"/>
                </a:cxn>
                <a:cxn ang="0">
                  <a:pos x="T4" y="T5"/>
                </a:cxn>
                <a:cxn ang="0">
                  <a:pos x="T6" y="T7"/>
                </a:cxn>
              </a:cxnLst>
              <a:rect l="0" t="0" r="r" b="b"/>
              <a:pathLst>
                <a:path w="967" h="462">
                  <a:moveTo>
                    <a:pt x="0" y="197"/>
                  </a:moveTo>
                  <a:lnTo>
                    <a:pt x="967" y="462"/>
                  </a:lnTo>
                  <a:lnTo>
                    <a:pt x="967" y="0"/>
                  </a:lnTo>
                  <a:lnTo>
                    <a:pt x="0" y="197"/>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26" name="Straight Connector 25"/>
            <p:cNvCxnSpPr/>
            <p:nvPr/>
          </p:nvCxnSpPr>
          <p:spPr>
            <a:xfrm>
              <a:off x="3571081" y="1613693"/>
              <a:ext cx="0" cy="971552"/>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nvGrpSpPr>
          <p:cNvPr id="28" name="Group 27"/>
          <p:cNvGrpSpPr/>
          <p:nvPr/>
        </p:nvGrpSpPr>
        <p:grpSpPr>
          <a:xfrm>
            <a:off x="6320945" y="2261255"/>
            <a:ext cx="2438402" cy="3732492"/>
            <a:chOff x="2136775" y="1347788"/>
            <a:chExt cx="2868613" cy="4391025"/>
          </a:xfrm>
        </p:grpSpPr>
        <p:sp>
          <p:nvSpPr>
            <p:cNvPr id="29" name="Freeform 5"/>
            <p:cNvSpPr>
              <a:spLocks/>
            </p:cNvSpPr>
            <p:nvPr/>
          </p:nvSpPr>
          <p:spPr bwMode="auto">
            <a:xfrm>
              <a:off x="2136775" y="1347788"/>
              <a:ext cx="2868613" cy="1503363"/>
            </a:xfrm>
            <a:custGeom>
              <a:avLst/>
              <a:gdLst>
                <a:gd name="T0" fmla="*/ 762 w 762"/>
                <a:gd name="T1" fmla="*/ 89 h 400"/>
                <a:gd name="T2" fmla="*/ 672 w 762"/>
                <a:gd name="T3" fmla="*/ 0 h 400"/>
                <a:gd name="T4" fmla="*/ 89 w 762"/>
                <a:gd name="T5" fmla="*/ 0 h 400"/>
                <a:gd name="T6" fmla="*/ 0 w 762"/>
                <a:gd name="T7" fmla="*/ 89 h 400"/>
                <a:gd name="T8" fmla="*/ 0 w 762"/>
                <a:gd name="T9" fmla="*/ 400 h 400"/>
                <a:gd name="T10" fmla="*/ 762 w 762"/>
                <a:gd name="T11" fmla="*/ 400 h 400"/>
                <a:gd name="T12" fmla="*/ 762 w 762"/>
                <a:gd name="T13" fmla="*/ 89 h 400"/>
              </a:gdLst>
              <a:ahLst/>
              <a:cxnLst>
                <a:cxn ang="0">
                  <a:pos x="T0" y="T1"/>
                </a:cxn>
                <a:cxn ang="0">
                  <a:pos x="T2" y="T3"/>
                </a:cxn>
                <a:cxn ang="0">
                  <a:pos x="T4" y="T5"/>
                </a:cxn>
                <a:cxn ang="0">
                  <a:pos x="T6" y="T7"/>
                </a:cxn>
                <a:cxn ang="0">
                  <a:pos x="T8" y="T9"/>
                </a:cxn>
                <a:cxn ang="0">
                  <a:pos x="T10" y="T11"/>
                </a:cxn>
                <a:cxn ang="0">
                  <a:pos x="T12" y="T13"/>
                </a:cxn>
              </a:cxnLst>
              <a:rect l="0" t="0" r="r" b="b"/>
              <a:pathLst>
                <a:path w="762" h="400">
                  <a:moveTo>
                    <a:pt x="762" y="89"/>
                  </a:moveTo>
                  <a:cubicBezTo>
                    <a:pt x="762" y="40"/>
                    <a:pt x="722" y="0"/>
                    <a:pt x="672" y="0"/>
                  </a:cubicBezTo>
                  <a:cubicBezTo>
                    <a:pt x="89" y="0"/>
                    <a:pt x="89" y="0"/>
                    <a:pt x="89" y="0"/>
                  </a:cubicBezTo>
                  <a:cubicBezTo>
                    <a:pt x="40" y="0"/>
                    <a:pt x="0" y="40"/>
                    <a:pt x="0" y="89"/>
                  </a:cubicBezTo>
                  <a:cubicBezTo>
                    <a:pt x="0" y="400"/>
                    <a:pt x="0" y="400"/>
                    <a:pt x="0" y="400"/>
                  </a:cubicBezTo>
                  <a:cubicBezTo>
                    <a:pt x="762" y="400"/>
                    <a:pt x="762" y="400"/>
                    <a:pt x="762" y="400"/>
                  </a:cubicBezTo>
                  <a:cubicBezTo>
                    <a:pt x="762" y="89"/>
                    <a:pt x="762" y="89"/>
                    <a:pt x="762" y="89"/>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Rectangle 6"/>
            <p:cNvSpPr>
              <a:spLocks noChangeArrowheads="1"/>
            </p:cNvSpPr>
            <p:nvPr/>
          </p:nvSpPr>
          <p:spPr bwMode="auto">
            <a:xfrm>
              <a:off x="2136775" y="2813051"/>
              <a:ext cx="2868613" cy="34925"/>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Rectangle 7"/>
            <p:cNvSpPr>
              <a:spLocks noChangeArrowheads="1"/>
            </p:cNvSpPr>
            <p:nvPr/>
          </p:nvSpPr>
          <p:spPr bwMode="auto">
            <a:xfrm>
              <a:off x="2136775" y="2813051"/>
              <a:ext cx="2868613" cy="34925"/>
            </a:xfrm>
            <a:prstGeom prst="rect">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Rectangle 8"/>
            <p:cNvSpPr>
              <a:spLocks noChangeArrowheads="1"/>
            </p:cNvSpPr>
            <p:nvPr/>
          </p:nvSpPr>
          <p:spPr bwMode="auto">
            <a:xfrm>
              <a:off x="2136775" y="2851151"/>
              <a:ext cx="2868613" cy="2027238"/>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9"/>
            <p:cNvSpPr>
              <a:spLocks/>
            </p:cNvSpPr>
            <p:nvPr/>
          </p:nvSpPr>
          <p:spPr bwMode="auto">
            <a:xfrm>
              <a:off x="2844800" y="4878388"/>
              <a:ext cx="2160588" cy="439738"/>
            </a:xfrm>
            <a:custGeom>
              <a:avLst/>
              <a:gdLst>
                <a:gd name="T0" fmla="*/ 1361 w 1361"/>
                <a:gd name="T1" fmla="*/ 0 h 277"/>
                <a:gd name="T2" fmla="*/ 0 w 1361"/>
                <a:gd name="T3" fmla="*/ 277 h 277"/>
                <a:gd name="T4" fmla="*/ 0 w 1361"/>
                <a:gd name="T5" fmla="*/ 0 h 277"/>
                <a:gd name="T6" fmla="*/ 1361 w 1361"/>
                <a:gd name="T7" fmla="*/ 0 h 277"/>
              </a:gdLst>
              <a:ahLst/>
              <a:cxnLst>
                <a:cxn ang="0">
                  <a:pos x="T0" y="T1"/>
                </a:cxn>
                <a:cxn ang="0">
                  <a:pos x="T2" y="T3"/>
                </a:cxn>
                <a:cxn ang="0">
                  <a:pos x="T4" y="T5"/>
                </a:cxn>
                <a:cxn ang="0">
                  <a:pos x="T6" y="T7"/>
                </a:cxn>
              </a:cxnLst>
              <a:rect l="0" t="0" r="r" b="b"/>
              <a:pathLst>
                <a:path w="1361" h="277">
                  <a:moveTo>
                    <a:pt x="1361" y="0"/>
                  </a:moveTo>
                  <a:lnTo>
                    <a:pt x="0" y="277"/>
                  </a:lnTo>
                  <a:lnTo>
                    <a:pt x="0" y="0"/>
                  </a:lnTo>
                  <a:lnTo>
                    <a:pt x="1361" y="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0"/>
            <p:cNvSpPr>
              <a:spLocks/>
            </p:cNvSpPr>
            <p:nvPr/>
          </p:nvSpPr>
          <p:spPr bwMode="auto">
            <a:xfrm>
              <a:off x="2844800" y="5005388"/>
              <a:ext cx="1535113" cy="733425"/>
            </a:xfrm>
            <a:custGeom>
              <a:avLst/>
              <a:gdLst>
                <a:gd name="T0" fmla="*/ 0 w 967"/>
                <a:gd name="T1" fmla="*/ 197 h 462"/>
                <a:gd name="T2" fmla="*/ 967 w 967"/>
                <a:gd name="T3" fmla="*/ 462 h 462"/>
                <a:gd name="T4" fmla="*/ 967 w 967"/>
                <a:gd name="T5" fmla="*/ 0 h 462"/>
                <a:gd name="T6" fmla="*/ 0 w 967"/>
                <a:gd name="T7" fmla="*/ 197 h 462"/>
              </a:gdLst>
              <a:ahLst/>
              <a:cxnLst>
                <a:cxn ang="0">
                  <a:pos x="T0" y="T1"/>
                </a:cxn>
                <a:cxn ang="0">
                  <a:pos x="T2" y="T3"/>
                </a:cxn>
                <a:cxn ang="0">
                  <a:pos x="T4" y="T5"/>
                </a:cxn>
                <a:cxn ang="0">
                  <a:pos x="T6" y="T7"/>
                </a:cxn>
              </a:cxnLst>
              <a:rect l="0" t="0" r="r" b="b"/>
              <a:pathLst>
                <a:path w="967" h="462">
                  <a:moveTo>
                    <a:pt x="0" y="197"/>
                  </a:moveTo>
                  <a:lnTo>
                    <a:pt x="967" y="462"/>
                  </a:lnTo>
                  <a:lnTo>
                    <a:pt x="967" y="0"/>
                  </a:lnTo>
                  <a:lnTo>
                    <a:pt x="0" y="197"/>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35" name="Straight Connector 34"/>
            <p:cNvCxnSpPr/>
            <p:nvPr/>
          </p:nvCxnSpPr>
          <p:spPr>
            <a:xfrm>
              <a:off x="3571081" y="1613693"/>
              <a:ext cx="0" cy="971552"/>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37" name="Group 36"/>
          <p:cNvGrpSpPr/>
          <p:nvPr/>
        </p:nvGrpSpPr>
        <p:grpSpPr>
          <a:xfrm>
            <a:off x="9227416" y="2261255"/>
            <a:ext cx="2438402" cy="3732492"/>
            <a:chOff x="2136775" y="1347788"/>
            <a:chExt cx="2868613" cy="4391025"/>
          </a:xfrm>
        </p:grpSpPr>
        <p:sp>
          <p:nvSpPr>
            <p:cNvPr id="38" name="Freeform 5"/>
            <p:cNvSpPr>
              <a:spLocks/>
            </p:cNvSpPr>
            <p:nvPr/>
          </p:nvSpPr>
          <p:spPr bwMode="auto">
            <a:xfrm>
              <a:off x="2136775" y="1347788"/>
              <a:ext cx="2868613" cy="1503363"/>
            </a:xfrm>
            <a:custGeom>
              <a:avLst/>
              <a:gdLst>
                <a:gd name="T0" fmla="*/ 762 w 762"/>
                <a:gd name="T1" fmla="*/ 89 h 400"/>
                <a:gd name="T2" fmla="*/ 672 w 762"/>
                <a:gd name="T3" fmla="*/ 0 h 400"/>
                <a:gd name="T4" fmla="*/ 89 w 762"/>
                <a:gd name="T5" fmla="*/ 0 h 400"/>
                <a:gd name="T6" fmla="*/ 0 w 762"/>
                <a:gd name="T7" fmla="*/ 89 h 400"/>
                <a:gd name="T8" fmla="*/ 0 w 762"/>
                <a:gd name="T9" fmla="*/ 400 h 400"/>
                <a:gd name="T10" fmla="*/ 762 w 762"/>
                <a:gd name="T11" fmla="*/ 400 h 400"/>
                <a:gd name="T12" fmla="*/ 762 w 762"/>
                <a:gd name="T13" fmla="*/ 89 h 400"/>
              </a:gdLst>
              <a:ahLst/>
              <a:cxnLst>
                <a:cxn ang="0">
                  <a:pos x="T0" y="T1"/>
                </a:cxn>
                <a:cxn ang="0">
                  <a:pos x="T2" y="T3"/>
                </a:cxn>
                <a:cxn ang="0">
                  <a:pos x="T4" y="T5"/>
                </a:cxn>
                <a:cxn ang="0">
                  <a:pos x="T6" y="T7"/>
                </a:cxn>
                <a:cxn ang="0">
                  <a:pos x="T8" y="T9"/>
                </a:cxn>
                <a:cxn ang="0">
                  <a:pos x="T10" y="T11"/>
                </a:cxn>
                <a:cxn ang="0">
                  <a:pos x="T12" y="T13"/>
                </a:cxn>
              </a:cxnLst>
              <a:rect l="0" t="0" r="r" b="b"/>
              <a:pathLst>
                <a:path w="762" h="400">
                  <a:moveTo>
                    <a:pt x="762" y="89"/>
                  </a:moveTo>
                  <a:cubicBezTo>
                    <a:pt x="762" y="40"/>
                    <a:pt x="722" y="0"/>
                    <a:pt x="672" y="0"/>
                  </a:cubicBezTo>
                  <a:cubicBezTo>
                    <a:pt x="89" y="0"/>
                    <a:pt x="89" y="0"/>
                    <a:pt x="89" y="0"/>
                  </a:cubicBezTo>
                  <a:cubicBezTo>
                    <a:pt x="40" y="0"/>
                    <a:pt x="0" y="40"/>
                    <a:pt x="0" y="89"/>
                  </a:cubicBezTo>
                  <a:cubicBezTo>
                    <a:pt x="0" y="400"/>
                    <a:pt x="0" y="400"/>
                    <a:pt x="0" y="400"/>
                  </a:cubicBezTo>
                  <a:cubicBezTo>
                    <a:pt x="762" y="400"/>
                    <a:pt x="762" y="400"/>
                    <a:pt x="762" y="400"/>
                  </a:cubicBezTo>
                  <a:cubicBezTo>
                    <a:pt x="762" y="89"/>
                    <a:pt x="762" y="89"/>
                    <a:pt x="762" y="89"/>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9" name="Rectangle 6"/>
            <p:cNvSpPr>
              <a:spLocks noChangeArrowheads="1"/>
            </p:cNvSpPr>
            <p:nvPr/>
          </p:nvSpPr>
          <p:spPr bwMode="auto">
            <a:xfrm>
              <a:off x="2136775" y="2813051"/>
              <a:ext cx="2868613" cy="34925"/>
            </a:xfrm>
            <a:prstGeom prst="rect">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Rectangle 7"/>
            <p:cNvSpPr>
              <a:spLocks noChangeArrowheads="1"/>
            </p:cNvSpPr>
            <p:nvPr/>
          </p:nvSpPr>
          <p:spPr bwMode="auto">
            <a:xfrm>
              <a:off x="2136775" y="2813051"/>
              <a:ext cx="2868613" cy="34925"/>
            </a:xfrm>
            <a:prstGeom prst="rect">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Rectangle 8"/>
            <p:cNvSpPr>
              <a:spLocks noChangeArrowheads="1"/>
            </p:cNvSpPr>
            <p:nvPr/>
          </p:nvSpPr>
          <p:spPr bwMode="auto">
            <a:xfrm>
              <a:off x="2136775" y="2851151"/>
              <a:ext cx="2868613" cy="2027238"/>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9"/>
            <p:cNvSpPr>
              <a:spLocks/>
            </p:cNvSpPr>
            <p:nvPr/>
          </p:nvSpPr>
          <p:spPr bwMode="auto">
            <a:xfrm>
              <a:off x="2844800" y="4878388"/>
              <a:ext cx="2160588" cy="439738"/>
            </a:xfrm>
            <a:custGeom>
              <a:avLst/>
              <a:gdLst>
                <a:gd name="T0" fmla="*/ 1361 w 1361"/>
                <a:gd name="T1" fmla="*/ 0 h 277"/>
                <a:gd name="T2" fmla="*/ 0 w 1361"/>
                <a:gd name="T3" fmla="*/ 277 h 277"/>
                <a:gd name="T4" fmla="*/ 0 w 1361"/>
                <a:gd name="T5" fmla="*/ 0 h 277"/>
                <a:gd name="T6" fmla="*/ 1361 w 1361"/>
                <a:gd name="T7" fmla="*/ 0 h 277"/>
              </a:gdLst>
              <a:ahLst/>
              <a:cxnLst>
                <a:cxn ang="0">
                  <a:pos x="T0" y="T1"/>
                </a:cxn>
                <a:cxn ang="0">
                  <a:pos x="T2" y="T3"/>
                </a:cxn>
                <a:cxn ang="0">
                  <a:pos x="T4" y="T5"/>
                </a:cxn>
                <a:cxn ang="0">
                  <a:pos x="T6" y="T7"/>
                </a:cxn>
              </a:cxnLst>
              <a:rect l="0" t="0" r="r" b="b"/>
              <a:pathLst>
                <a:path w="1361" h="277">
                  <a:moveTo>
                    <a:pt x="1361" y="0"/>
                  </a:moveTo>
                  <a:lnTo>
                    <a:pt x="0" y="277"/>
                  </a:lnTo>
                  <a:lnTo>
                    <a:pt x="0" y="0"/>
                  </a:lnTo>
                  <a:lnTo>
                    <a:pt x="1361" y="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10"/>
            <p:cNvSpPr>
              <a:spLocks/>
            </p:cNvSpPr>
            <p:nvPr/>
          </p:nvSpPr>
          <p:spPr bwMode="auto">
            <a:xfrm>
              <a:off x="2844800" y="5005388"/>
              <a:ext cx="1535113" cy="733425"/>
            </a:xfrm>
            <a:custGeom>
              <a:avLst/>
              <a:gdLst>
                <a:gd name="T0" fmla="*/ 0 w 967"/>
                <a:gd name="T1" fmla="*/ 197 h 462"/>
                <a:gd name="T2" fmla="*/ 967 w 967"/>
                <a:gd name="T3" fmla="*/ 462 h 462"/>
                <a:gd name="T4" fmla="*/ 967 w 967"/>
                <a:gd name="T5" fmla="*/ 0 h 462"/>
                <a:gd name="T6" fmla="*/ 0 w 967"/>
                <a:gd name="T7" fmla="*/ 197 h 462"/>
              </a:gdLst>
              <a:ahLst/>
              <a:cxnLst>
                <a:cxn ang="0">
                  <a:pos x="T0" y="T1"/>
                </a:cxn>
                <a:cxn ang="0">
                  <a:pos x="T2" y="T3"/>
                </a:cxn>
                <a:cxn ang="0">
                  <a:pos x="T4" y="T5"/>
                </a:cxn>
                <a:cxn ang="0">
                  <a:pos x="T6" y="T7"/>
                </a:cxn>
              </a:cxnLst>
              <a:rect l="0" t="0" r="r" b="b"/>
              <a:pathLst>
                <a:path w="967" h="462">
                  <a:moveTo>
                    <a:pt x="0" y="197"/>
                  </a:moveTo>
                  <a:lnTo>
                    <a:pt x="967" y="462"/>
                  </a:lnTo>
                  <a:lnTo>
                    <a:pt x="967" y="0"/>
                  </a:lnTo>
                  <a:lnTo>
                    <a:pt x="0" y="197"/>
                  </a:ln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cxnSp>
          <p:nvCxnSpPr>
            <p:cNvPr id="44" name="Straight Connector 43"/>
            <p:cNvCxnSpPr/>
            <p:nvPr/>
          </p:nvCxnSpPr>
          <p:spPr>
            <a:xfrm>
              <a:off x="3571081" y="1613693"/>
              <a:ext cx="0" cy="971552"/>
            </a:xfrm>
            <a:prstGeom prst="line">
              <a:avLst/>
            </a:prstGeom>
            <a:ln w="19050">
              <a:solidFill>
                <a:schemeClr val="bg1"/>
              </a:solidFill>
              <a:prstDash val="dash"/>
            </a:ln>
          </p:spPr>
          <p:style>
            <a:lnRef idx="1">
              <a:schemeClr val="accent1"/>
            </a:lnRef>
            <a:fillRef idx="0">
              <a:schemeClr val="accent1"/>
            </a:fillRef>
            <a:effectRef idx="0">
              <a:schemeClr val="accent1"/>
            </a:effectRef>
            <a:fontRef idx="minor">
              <a:schemeClr val="tx1"/>
            </a:fontRef>
          </p:style>
        </p:cxnSp>
      </p:grpSp>
      <p:grpSp>
        <p:nvGrpSpPr>
          <p:cNvPr id="46" name="Group 45"/>
          <p:cNvGrpSpPr/>
          <p:nvPr/>
        </p:nvGrpSpPr>
        <p:grpSpPr>
          <a:xfrm>
            <a:off x="6508267" y="2705223"/>
            <a:ext cx="856532" cy="407088"/>
            <a:chOff x="10028238" y="2828925"/>
            <a:chExt cx="577850" cy="274638"/>
          </a:xfrm>
          <a:solidFill>
            <a:schemeClr val="bg1"/>
          </a:solidFill>
        </p:grpSpPr>
        <p:sp>
          <p:nvSpPr>
            <p:cNvPr id="47" name="Freeform 91"/>
            <p:cNvSpPr>
              <a:spLocks noEditPoints="1"/>
            </p:cNvSpPr>
            <p:nvPr/>
          </p:nvSpPr>
          <p:spPr bwMode="auto">
            <a:xfrm>
              <a:off x="10028238" y="2828925"/>
              <a:ext cx="577850" cy="274638"/>
            </a:xfrm>
            <a:custGeom>
              <a:avLst/>
              <a:gdLst>
                <a:gd name="T0" fmla="*/ 227 w 3643"/>
                <a:gd name="T1" fmla="*/ 1180 h 1728"/>
                <a:gd name="T2" fmla="*/ 163 w 3643"/>
                <a:gd name="T3" fmla="*/ 1377 h 1728"/>
                <a:gd name="T4" fmla="*/ 282 w 3643"/>
                <a:gd name="T5" fmla="*/ 1542 h 1728"/>
                <a:gd name="T6" fmla="*/ 491 w 3643"/>
                <a:gd name="T7" fmla="*/ 1542 h 1728"/>
                <a:gd name="T8" fmla="*/ 611 w 3643"/>
                <a:gd name="T9" fmla="*/ 1377 h 1728"/>
                <a:gd name="T10" fmla="*/ 548 w 3643"/>
                <a:gd name="T11" fmla="*/ 1180 h 1728"/>
                <a:gd name="T12" fmla="*/ 2303 w 3643"/>
                <a:gd name="T13" fmla="*/ 1114 h 1728"/>
                <a:gd name="T14" fmla="*/ 2120 w 3643"/>
                <a:gd name="T15" fmla="*/ 1207 h 1728"/>
                <a:gd name="T16" fmla="*/ 2088 w 3643"/>
                <a:gd name="T17" fmla="*/ 1413 h 1728"/>
                <a:gd name="T18" fmla="*/ 2232 w 3643"/>
                <a:gd name="T19" fmla="*/ 1556 h 1728"/>
                <a:gd name="T20" fmla="*/ 2438 w 3643"/>
                <a:gd name="T21" fmla="*/ 1523 h 1728"/>
                <a:gd name="T22" fmla="*/ 2531 w 3643"/>
                <a:gd name="T23" fmla="*/ 1341 h 1728"/>
                <a:gd name="T24" fmla="*/ 2438 w 3643"/>
                <a:gd name="T25" fmla="*/ 1157 h 1728"/>
                <a:gd name="T26" fmla="*/ 3220 w 3643"/>
                <a:gd name="T27" fmla="*/ 163 h 1728"/>
                <a:gd name="T28" fmla="*/ 3055 w 3643"/>
                <a:gd name="T29" fmla="*/ 282 h 1728"/>
                <a:gd name="T30" fmla="*/ 3055 w 3643"/>
                <a:gd name="T31" fmla="*/ 492 h 1728"/>
                <a:gd name="T32" fmla="*/ 3220 w 3643"/>
                <a:gd name="T33" fmla="*/ 611 h 1728"/>
                <a:gd name="T34" fmla="*/ 3417 w 3643"/>
                <a:gd name="T35" fmla="*/ 547 h 1728"/>
                <a:gd name="T36" fmla="*/ 3480 w 3643"/>
                <a:gd name="T37" fmla="*/ 350 h 1728"/>
                <a:gd name="T38" fmla="*/ 3360 w 3643"/>
                <a:gd name="T39" fmla="*/ 185 h 1728"/>
                <a:gd name="T40" fmla="*/ 1268 w 3643"/>
                <a:gd name="T41" fmla="*/ 172 h 1728"/>
                <a:gd name="T42" fmla="*/ 1124 w 3643"/>
                <a:gd name="T43" fmla="*/ 316 h 1728"/>
                <a:gd name="T44" fmla="*/ 1157 w 3643"/>
                <a:gd name="T45" fmla="*/ 522 h 1728"/>
                <a:gd name="T46" fmla="*/ 1339 w 3643"/>
                <a:gd name="T47" fmla="*/ 615 h 1728"/>
                <a:gd name="T48" fmla="*/ 1523 w 3643"/>
                <a:gd name="T49" fmla="*/ 522 h 1728"/>
                <a:gd name="T50" fmla="*/ 1555 w 3643"/>
                <a:gd name="T51" fmla="*/ 316 h 1728"/>
                <a:gd name="T52" fmla="*/ 1411 w 3643"/>
                <a:gd name="T53" fmla="*/ 172 h 1728"/>
                <a:gd name="T54" fmla="*/ 3396 w 3643"/>
                <a:gd name="T55" fmla="*/ 26 h 1728"/>
                <a:gd name="T56" fmla="*/ 3598 w 3643"/>
                <a:gd name="T57" fmla="*/ 205 h 1728"/>
                <a:gd name="T58" fmla="*/ 3631 w 3643"/>
                <a:gd name="T59" fmla="*/ 482 h 1728"/>
                <a:gd name="T60" fmla="*/ 3477 w 3643"/>
                <a:gd name="T61" fmla="*/ 704 h 1728"/>
                <a:gd name="T62" fmla="*/ 3210 w 3643"/>
                <a:gd name="T63" fmla="*/ 772 h 1728"/>
                <a:gd name="T64" fmla="*/ 2649 w 3643"/>
                <a:gd name="T65" fmla="*/ 1167 h 1728"/>
                <a:gd name="T66" fmla="*/ 2678 w 3643"/>
                <a:gd name="T67" fmla="*/ 1436 h 1728"/>
                <a:gd name="T68" fmla="*/ 2524 w 3643"/>
                <a:gd name="T69" fmla="*/ 1658 h 1728"/>
                <a:gd name="T70" fmla="*/ 2255 w 3643"/>
                <a:gd name="T71" fmla="*/ 1725 h 1728"/>
                <a:gd name="T72" fmla="*/ 2014 w 3643"/>
                <a:gd name="T73" fmla="*/ 1597 h 1728"/>
                <a:gd name="T74" fmla="*/ 1917 w 3643"/>
                <a:gd name="T75" fmla="*/ 1341 h 1728"/>
                <a:gd name="T76" fmla="*/ 1551 w 3643"/>
                <a:gd name="T77" fmla="*/ 711 h 1728"/>
                <a:gd name="T78" fmla="*/ 1294 w 3643"/>
                <a:gd name="T79" fmla="*/ 772 h 1728"/>
                <a:gd name="T80" fmla="*/ 732 w 3643"/>
                <a:gd name="T81" fmla="*/ 1167 h 1728"/>
                <a:gd name="T82" fmla="*/ 762 w 3643"/>
                <a:gd name="T83" fmla="*/ 1436 h 1728"/>
                <a:gd name="T84" fmla="*/ 607 w 3643"/>
                <a:gd name="T85" fmla="*/ 1658 h 1728"/>
                <a:gd name="T86" fmla="*/ 338 w 3643"/>
                <a:gd name="T87" fmla="*/ 1725 h 1728"/>
                <a:gd name="T88" fmla="*/ 97 w 3643"/>
                <a:gd name="T89" fmla="*/ 1597 h 1728"/>
                <a:gd name="T90" fmla="*/ 0 w 3643"/>
                <a:gd name="T91" fmla="*/ 1341 h 1728"/>
                <a:gd name="T92" fmla="*/ 97 w 3643"/>
                <a:gd name="T93" fmla="*/ 1084 h 1728"/>
                <a:gd name="T94" fmla="*/ 338 w 3643"/>
                <a:gd name="T95" fmla="*/ 957 h 1728"/>
                <a:gd name="T96" fmla="*/ 597 w 3643"/>
                <a:gd name="T97" fmla="*/ 1016 h 1728"/>
                <a:gd name="T98" fmla="*/ 952 w 3643"/>
                <a:gd name="T99" fmla="*/ 387 h 1728"/>
                <a:gd name="T100" fmla="*/ 1051 w 3643"/>
                <a:gd name="T101" fmla="*/ 130 h 1728"/>
                <a:gd name="T102" fmla="*/ 1291 w 3643"/>
                <a:gd name="T103" fmla="*/ 2 h 1728"/>
                <a:gd name="T104" fmla="*/ 1561 w 3643"/>
                <a:gd name="T105" fmla="*/ 69 h 1728"/>
                <a:gd name="T106" fmla="*/ 1714 w 3643"/>
                <a:gd name="T107" fmla="*/ 291 h 1728"/>
                <a:gd name="T108" fmla="*/ 1686 w 3643"/>
                <a:gd name="T109" fmla="*/ 560 h 1728"/>
                <a:gd name="T110" fmla="*/ 2255 w 3643"/>
                <a:gd name="T111" fmla="*/ 957 h 1728"/>
                <a:gd name="T112" fmla="*/ 2514 w 3643"/>
                <a:gd name="T113" fmla="*/ 1016 h 1728"/>
                <a:gd name="T114" fmla="*/ 2869 w 3643"/>
                <a:gd name="T115" fmla="*/ 387 h 1728"/>
                <a:gd name="T116" fmla="*/ 2968 w 3643"/>
                <a:gd name="T117" fmla="*/ 130 h 1728"/>
                <a:gd name="T118" fmla="*/ 3208 w 3643"/>
                <a:gd name="T119" fmla="*/ 2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3" h="1728">
                  <a:moveTo>
                    <a:pt x="387" y="1114"/>
                  </a:moveTo>
                  <a:lnTo>
                    <a:pt x="350" y="1116"/>
                  </a:lnTo>
                  <a:lnTo>
                    <a:pt x="315" y="1125"/>
                  </a:lnTo>
                  <a:lnTo>
                    <a:pt x="282" y="1139"/>
                  </a:lnTo>
                  <a:lnTo>
                    <a:pt x="253" y="1157"/>
                  </a:lnTo>
                  <a:lnTo>
                    <a:pt x="227" y="1180"/>
                  </a:lnTo>
                  <a:lnTo>
                    <a:pt x="204" y="1207"/>
                  </a:lnTo>
                  <a:lnTo>
                    <a:pt x="185" y="1237"/>
                  </a:lnTo>
                  <a:lnTo>
                    <a:pt x="171" y="1269"/>
                  </a:lnTo>
                  <a:lnTo>
                    <a:pt x="163" y="1304"/>
                  </a:lnTo>
                  <a:lnTo>
                    <a:pt x="160" y="1341"/>
                  </a:lnTo>
                  <a:lnTo>
                    <a:pt x="163" y="1377"/>
                  </a:lnTo>
                  <a:lnTo>
                    <a:pt x="171" y="1413"/>
                  </a:lnTo>
                  <a:lnTo>
                    <a:pt x="185" y="1445"/>
                  </a:lnTo>
                  <a:lnTo>
                    <a:pt x="204" y="1475"/>
                  </a:lnTo>
                  <a:lnTo>
                    <a:pt x="227" y="1501"/>
                  </a:lnTo>
                  <a:lnTo>
                    <a:pt x="253" y="1523"/>
                  </a:lnTo>
                  <a:lnTo>
                    <a:pt x="282" y="1542"/>
                  </a:lnTo>
                  <a:lnTo>
                    <a:pt x="315" y="1556"/>
                  </a:lnTo>
                  <a:lnTo>
                    <a:pt x="350" y="1564"/>
                  </a:lnTo>
                  <a:lnTo>
                    <a:pt x="387" y="1568"/>
                  </a:lnTo>
                  <a:lnTo>
                    <a:pt x="424" y="1564"/>
                  </a:lnTo>
                  <a:lnTo>
                    <a:pt x="458" y="1556"/>
                  </a:lnTo>
                  <a:lnTo>
                    <a:pt x="491" y="1542"/>
                  </a:lnTo>
                  <a:lnTo>
                    <a:pt x="521" y="1523"/>
                  </a:lnTo>
                  <a:lnTo>
                    <a:pt x="548" y="1501"/>
                  </a:lnTo>
                  <a:lnTo>
                    <a:pt x="570" y="1475"/>
                  </a:lnTo>
                  <a:lnTo>
                    <a:pt x="588" y="1445"/>
                  </a:lnTo>
                  <a:lnTo>
                    <a:pt x="602" y="1413"/>
                  </a:lnTo>
                  <a:lnTo>
                    <a:pt x="611" y="1377"/>
                  </a:lnTo>
                  <a:lnTo>
                    <a:pt x="614" y="1341"/>
                  </a:lnTo>
                  <a:lnTo>
                    <a:pt x="611" y="1304"/>
                  </a:lnTo>
                  <a:lnTo>
                    <a:pt x="602" y="1269"/>
                  </a:lnTo>
                  <a:lnTo>
                    <a:pt x="588" y="1237"/>
                  </a:lnTo>
                  <a:lnTo>
                    <a:pt x="570" y="1207"/>
                  </a:lnTo>
                  <a:lnTo>
                    <a:pt x="548" y="1180"/>
                  </a:lnTo>
                  <a:lnTo>
                    <a:pt x="521" y="1157"/>
                  </a:lnTo>
                  <a:lnTo>
                    <a:pt x="491" y="1139"/>
                  </a:lnTo>
                  <a:lnTo>
                    <a:pt x="458" y="1125"/>
                  </a:lnTo>
                  <a:lnTo>
                    <a:pt x="424" y="1116"/>
                  </a:lnTo>
                  <a:lnTo>
                    <a:pt x="387" y="1114"/>
                  </a:lnTo>
                  <a:close/>
                  <a:moveTo>
                    <a:pt x="2303" y="1114"/>
                  </a:moveTo>
                  <a:lnTo>
                    <a:pt x="2266" y="1116"/>
                  </a:lnTo>
                  <a:lnTo>
                    <a:pt x="2232" y="1125"/>
                  </a:lnTo>
                  <a:lnTo>
                    <a:pt x="2199" y="1139"/>
                  </a:lnTo>
                  <a:lnTo>
                    <a:pt x="2169" y="1157"/>
                  </a:lnTo>
                  <a:lnTo>
                    <a:pt x="2142" y="1180"/>
                  </a:lnTo>
                  <a:lnTo>
                    <a:pt x="2120" y="1207"/>
                  </a:lnTo>
                  <a:lnTo>
                    <a:pt x="2102" y="1237"/>
                  </a:lnTo>
                  <a:lnTo>
                    <a:pt x="2088" y="1269"/>
                  </a:lnTo>
                  <a:lnTo>
                    <a:pt x="2079" y="1304"/>
                  </a:lnTo>
                  <a:lnTo>
                    <a:pt x="2076" y="1341"/>
                  </a:lnTo>
                  <a:lnTo>
                    <a:pt x="2079" y="1377"/>
                  </a:lnTo>
                  <a:lnTo>
                    <a:pt x="2088" y="1413"/>
                  </a:lnTo>
                  <a:lnTo>
                    <a:pt x="2102" y="1445"/>
                  </a:lnTo>
                  <a:lnTo>
                    <a:pt x="2120" y="1475"/>
                  </a:lnTo>
                  <a:lnTo>
                    <a:pt x="2142" y="1501"/>
                  </a:lnTo>
                  <a:lnTo>
                    <a:pt x="2169" y="1523"/>
                  </a:lnTo>
                  <a:lnTo>
                    <a:pt x="2199" y="1542"/>
                  </a:lnTo>
                  <a:lnTo>
                    <a:pt x="2232" y="1556"/>
                  </a:lnTo>
                  <a:lnTo>
                    <a:pt x="2266" y="1564"/>
                  </a:lnTo>
                  <a:lnTo>
                    <a:pt x="2303" y="1568"/>
                  </a:lnTo>
                  <a:lnTo>
                    <a:pt x="2340" y="1564"/>
                  </a:lnTo>
                  <a:lnTo>
                    <a:pt x="2375" y="1556"/>
                  </a:lnTo>
                  <a:lnTo>
                    <a:pt x="2408" y="1542"/>
                  </a:lnTo>
                  <a:lnTo>
                    <a:pt x="2438" y="1523"/>
                  </a:lnTo>
                  <a:lnTo>
                    <a:pt x="2463" y="1501"/>
                  </a:lnTo>
                  <a:lnTo>
                    <a:pt x="2486" y="1475"/>
                  </a:lnTo>
                  <a:lnTo>
                    <a:pt x="2505" y="1445"/>
                  </a:lnTo>
                  <a:lnTo>
                    <a:pt x="2519" y="1413"/>
                  </a:lnTo>
                  <a:lnTo>
                    <a:pt x="2527" y="1377"/>
                  </a:lnTo>
                  <a:lnTo>
                    <a:pt x="2531" y="1341"/>
                  </a:lnTo>
                  <a:lnTo>
                    <a:pt x="2527" y="1304"/>
                  </a:lnTo>
                  <a:lnTo>
                    <a:pt x="2519" y="1269"/>
                  </a:lnTo>
                  <a:lnTo>
                    <a:pt x="2505" y="1237"/>
                  </a:lnTo>
                  <a:lnTo>
                    <a:pt x="2486" y="1207"/>
                  </a:lnTo>
                  <a:lnTo>
                    <a:pt x="2463" y="1180"/>
                  </a:lnTo>
                  <a:lnTo>
                    <a:pt x="2438" y="1157"/>
                  </a:lnTo>
                  <a:lnTo>
                    <a:pt x="2408" y="1139"/>
                  </a:lnTo>
                  <a:lnTo>
                    <a:pt x="2375" y="1125"/>
                  </a:lnTo>
                  <a:lnTo>
                    <a:pt x="2340" y="1116"/>
                  </a:lnTo>
                  <a:lnTo>
                    <a:pt x="2303" y="1114"/>
                  </a:lnTo>
                  <a:close/>
                  <a:moveTo>
                    <a:pt x="3256" y="160"/>
                  </a:moveTo>
                  <a:lnTo>
                    <a:pt x="3220" y="163"/>
                  </a:lnTo>
                  <a:lnTo>
                    <a:pt x="3184" y="172"/>
                  </a:lnTo>
                  <a:lnTo>
                    <a:pt x="3152" y="185"/>
                  </a:lnTo>
                  <a:lnTo>
                    <a:pt x="3122" y="204"/>
                  </a:lnTo>
                  <a:lnTo>
                    <a:pt x="3096" y="226"/>
                  </a:lnTo>
                  <a:lnTo>
                    <a:pt x="3073" y="253"/>
                  </a:lnTo>
                  <a:lnTo>
                    <a:pt x="3055" y="282"/>
                  </a:lnTo>
                  <a:lnTo>
                    <a:pt x="3041" y="316"/>
                  </a:lnTo>
                  <a:lnTo>
                    <a:pt x="3032" y="350"/>
                  </a:lnTo>
                  <a:lnTo>
                    <a:pt x="3030" y="387"/>
                  </a:lnTo>
                  <a:lnTo>
                    <a:pt x="3032" y="424"/>
                  </a:lnTo>
                  <a:lnTo>
                    <a:pt x="3041" y="458"/>
                  </a:lnTo>
                  <a:lnTo>
                    <a:pt x="3055" y="492"/>
                  </a:lnTo>
                  <a:lnTo>
                    <a:pt x="3073" y="522"/>
                  </a:lnTo>
                  <a:lnTo>
                    <a:pt x="3096" y="547"/>
                  </a:lnTo>
                  <a:lnTo>
                    <a:pt x="3122" y="570"/>
                  </a:lnTo>
                  <a:lnTo>
                    <a:pt x="3152" y="589"/>
                  </a:lnTo>
                  <a:lnTo>
                    <a:pt x="3184" y="602"/>
                  </a:lnTo>
                  <a:lnTo>
                    <a:pt x="3220" y="611"/>
                  </a:lnTo>
                  <a:lnTo>
                    <a:pt x="3256" y="615"/>
                  </a:lnTo>
                  <a:lnTo>
                    <a:pt x="3293" y="611"/>
                  </a:lnTo>
                  <a:lnTo>
                    <a:pt x="3328" y="602"/>
                  </a:lnTo>
                  <a:lnTo>
                    <a:pt x="3360" y="589"/>
                  </a:lnTo>
                  <a:lnTo>
                    <a:pt x="3390" y="570"/>
                  </a:lnTo>
                  <a:lnTo>
                    <a:pt x="3417" y="547"/>
                  </a:lnTo>
                  <a:lnTo>
                    <a:pt x="3439" y="522"/>
                  </a:lnTo>
                  <a:lnTo>
                    <a:pt x="3458" y="492"/>
                  </a:lnTo>
                  <a:lnTo>
                    <a:pt x="3472" y="458"/>
                  </a:lnTo>
                  <a:lnTo>
                    <a:pt x="3480" y="424"/>
                  </a:lnTo>
                  <a:lnTo>
                    <a:pt x="3483" y="387"/>
                  </a:lnTo>
                  <a:lnTo>
                    <a:pt x="3480" y="350"/>
                  </a:lnTo>
                  <a:lnTo>
                    <a:pt x="3472" y="316"/>
                  </a:lnTo>
                  <a:lnTo>
                    <a:pt x="3458" y="282"/>
                  </a:lnTo>
                  <a:lnTo>
                    <a:pt x="3439" y="253"/>
                  </a:lnTo>
                  <a:lnTo>
                    <a:pt x="3417" y="226"/>
                  </a:lnTo>
                  <a:lnTo>
                    <a:pt x="3390" y="204"/>
                  </a:lnTo>
                  <a:lnTo>
                    <a:pt x="3360" y="185"/>
                  </a:lnTo>
                  <a:lnTo>
                    <a:pt x="3328" y="172"/>
                  </a:lnTo>
                  <a:lnTo>
                    <a:pt x="3293" y="163"/>
                  </a:lnTo>
                  <a:lnTo>
                    <a:pt x="3256" y="160"/>
                  </a:lnTo>
                  <a:close/>
                  <a:moveTo>
                    <a:pt x="1339" y="160"/>
                  </a:moveTo>
                  <a:lnTo>
                    <a:pt x="1303" y="163"/>
                  </a:lnTo>
                  <a:lnTo>
                    <a:pt x="1268" y="172"/>
                  </a:lnTo>
                  <a:lnTo>
                    <a:pt x="1235" y="185"/>
                  </a:lnTo>
                  <a:lnTo>
                    <a:pt x="1206" y="204"/>
                  </a:lnTo>
                  <a:lnTo>
                    <a:pt x="1179" y="226"/>
                  </a:lnTo>
                  <a:lnTo>
                    <a:pt x="1157" y="253"/>
                  </a:lnTo>
                  <a:lnTo>
                    <a:pt x="1138" y="282"/>
                  </a:lnTo>
                  <a:lnTo>
                    <a:pt x="1124" y="316"/>
                  </a:lnTo>
                  <a:lnTo>
                    <a:pt x="1116" y="350"/>
                  </a:lnTo>
                  <a:lnTo>
                    <a:pt x="1113" y="387"/>
                  </a:lnTo>
                  <a:lnTo>
                    <a:pt x="1116" y="424"/>
                  </a:lnTo>
                  <a:lnTo>
                    <a:pt x="1124" y="458"/>
                  </a:lnTo>
                  <a:lnTo>
                    <a:pt x="1138" y="492"/>
                  </a:lnTo>
                  <a:lnTo>
                    <a:pt x="1157" y="522"/>
                  </a:lnTo>
                  <a:lnTo>
                    <a:pt x="1179" y="547"/>
                  </a:lnTo>
                  <a:lnTo>
                    <a:pt x="1206" y="570"/>
                  </a:lnTo>
                  <a:lnTo>
                    <a:pt x="1235" y="589"/>
                  </a:lnTo>
                  <a:lnTo>
                    <a:pt x="1268" y="602"/>
                  </a:lnTo>
                  <a:lnTo>
                    <a:pt x="1303" y="611"/>
                  </a:lnTo>
                  <a:lnTo>
                    <a:pt x="1339" y="615"/>
                  </a:lnTo>
                  <a:lnTo>
                    <a:pt x="1376" y="611"/>
                  </a:lnTo>
                  <a:lnTo>
                    <a:pt x="1411" y="602"/>
                  </a:lnTo>
                  <a:lnTo>
                    <a:pt x="1443" y="589"/>
                  </a:lnTo>
                  <a:lnTo>
                    <a:pt x="1473" y="570"/>
                  </a:lnTo>
                  <a:lnTo>
                    <a:pt x="1500" y="547"/>
                  </a:lnTo>
                  <a:lnTo>
                    <a:pt x="1523" y="522"/>
                  </a:lnTo>
                  <a:lnTo>
                    <a:pt x="1541" y="492"/>
                  </a:lnTo>
                  <a:lnTo>
                    <a:pt x="1555" y="458"/>
                  </a:lnTo>
                  <a:lnTo>
                    <a:pt x="1564" y="424"/>
                  </a:lnTo>
                  <a:lnTo>
                    <a:pt x="1566" y="387"/>
                  </a:lnTo>
                  <a:lnTo>
                    <a:pt x="1564" y="350"/>
                  </a:lnTo>
                  <a:lnTo>
                    <a:pt x="1555" y="316"/>
                  </a:lnTo>
                  <a:lnTo>
                    <a:pt x="1541" y="282"/>
                  </a:lnTo>
                  <a:lnTo>
                    <a:pt x="1523" y="253"/>
                  </a:lnTo>
                  <a:lnTo>
                    <a:pt x="1500" y="226"/>
                  </a:lnTo>
                  <a:lnTo>
                    <a:pt x="1473" y="204"/>
                  </a:lnTo>
                  <a:lnTo>
                    <a:pt x="1443" y="185"/>
                  </a:lnTo>
                  <a:lnTo>
                    <a:pt x="1411" y="172"/>
                  </a:lnTo>
                  <a:lnTo>
                    <a:pt x="1376" y="163"/>
                  </a:lnTo>
                  <a:lnTo>
                    <a:pt x="1339" y="160"/>
                  </a:lnTo>
                  <a:close/>
                  <a:moveTo>
                    <a:pt x="3256" y="0"/>
                  </a:moveTo>
                  <a:lnTo>
                    <a:pt x="3305" y="2"/>
                  </a:lnTo>
                  <a:lnTo>
                    <a:pt x="3351" y="11"/>
                  </a:lnTo>
                  <a:lnTo>
                    <a:pt x="3396" y="26"/>
                  </a:lnTo>
                  <a:lnTo>
                    <a:pt x="3438" y="46"/>
                  </a:lnTo>
                  <a:lnTo>
                    <a:pt x="3477" y="69"/>
                  </a:lnTo>
                  <a:lnTo>
                    <a:pt x="3513" y="98"/>
                  </a:lnTo>
                  <a:lnTo>
                    <a:pt x="3545" y="130"/>
                  </a:lnTo>
                  <a:lnTo>
                    <a:pt x="3574" y="166"/>
                  </a:lnTo>
                  <a:lnTo>
                    <a:pt x="3598" y="205"/>
                  </a:lnTo>
                  <a:lnTo>
                    <a:pt x="3617" y="247"/>
                  </a:lnTo>
                  <a:lnTo>
                    <a:pt x="3631" y="291"/>
                  </a:lnTo>
                  <a:lnTo>
                    <a:pt x="3640" y="339"/>
                  </a:lnTo>
                  <a:lnTo>
                    <a:pt x="3643" y="387"/>
                  </a:lnTo>
                  <a:lnTo>
                    <a:pt x="3640" y="435"/>
                  </a:lnTo>
                  <a:lnTo>
                    <a:pt x="3631" y="482"/>
                  </a:lnTo>
                  <a:lnTo>
                    <a:pt x="3617" y="527"/>
                  </a:lnTo>
                  <a:lnTo>
                    <a:pt x="3598" y="569"/>
                  </a:lnTo>
                  <a:lnTo>
                    <a:pt x="3574" y="608"/>
                  </a:lnTo>
                  <a:lnTo>
                    <a:pt x="3545" y="644"/>
                  </a:lnTo>
                  <a:lnTo>
                    <a:pt x="3513" y="676"/>
                  </a:lnTo>
                  <a:lnTo>
                    <a:pt x="3477" y="704"/>
                  </a:lnTo>
                  <a:lnTo>
                    <a:pt x="3438" y="729"/>
                  </a:lnTo>
                  <a:lnTo>
                    <a:pt x="3396" y="748"/>
                  </a:lnTo>
                  <a:lnTo>
                    <a:pt x="3351" y="762"/>
                  </a:lnTo>
                  <a:lnTo>
                    <a:pt x="3305" y="771"/>
                  </a:lnTo>
                  <a:lnTo>
                    <a:pt x="3256" y="774"/>
                  </a:lnTo>
                  <a:lnTo>
                    <a:pt x="3210" y="772"/>
                  </a:lnTo>
                  <a:lnTo>
                    <a:pt x="3166" y="763"/>
                  </a:lnTo>
                  <a:lnTo>
                    <a:pt x="3124" y="751"/>
                  </a:lnTo>
                  <a:lnTo>
                    <a:pt x="3083" y="733"/>
                  </a:lnTo>
                  <a:lnTo>
                    <a:pt x="3045" y="711"/>
                  </a:lnTo>
                  <a:lnTo>
                    <a:pt x="2627" y="1129"/>
                  </a:lnTo>
                  <a:lnTo>
                    <a:pt x="2649" y="1167"/>
                  </a:lnTo>
                  <a:lnTo>
                    <a:pt x="2667" y="1208"/>
                  </a:lnTo>
                  <a:lnTo>
                    <a:pt x="2679" y="1250"/>
                  </a:lnTo>
                  <a:lnTo>
                    <a:pt x="2688" y="1294"/>
                  </a:lnTo>
                  <a:lnTo>
                    <a:pt x="2690" y="1341"/>
                  </a:lnTo>
                  <a:lnTo>
                    <a:pt x="2687" y="1389"/>
                  </a:lnTo>
                  <a:lnTo>
                    <a:pt x="2678" y="1436"/>
                  </a:lnTo>
                  <a:lnTo>
                    <a:pt x="2665" y="1480"/>
                  </a:lnTo>
                  <a:lnTo>
                    <a:pt x="2645" y="1522"/>
                  </a:lnTo>
                  <a:lnTo>
                    <a:pt x="2620" y="1562"/>
                  </a:lnTo>
                  <a:lnTo>
                    <a:pt x="2593" y="1597"/>
                  </a:lnTo>
                  <a:lnTo>
                    <a:pt x="2561" y="1629"/>
                  </a:lnTo>
                  <a:lnTo>
                    <a:pt x="2524" y="1658"/>
                  </a:lnTo>
                  <a:lnTo>
                    <a:pt x="2485" y="1683"/>
                  </a:lnTo>
                  <a:lnTo>
                    <a:pt x="2443" y="1701"/>
                  </a:lnTo>
                  <a:lnTo>
                    <a:pt x="2398" y="1716"/>
                  </a:lnTo>
                  <a:lnTo>
                    <a:pt x="2351" y="1725"/>
                  </a:lnTo>
                  <a:lnTo>
                    <a:pt x="2303" y="1728"/>
                  </a:lnTo>
                  <a:lnTo>
                    <a:pt x="2255" y="1725"/>
                  </a:lnTo>
                  <a:lnTo>
                    <a:pt x="2208" y="1716"/>
                  </a:lnTo>
                  <a:lnTo>
                    <a:pt x="2163" y="1701"/>
                  </a:lnTo>
                  <a:lnTo>
                    <a:pt x="2121" y="1683"/>
                  </a:lnTo>
                  <a:lnTo>
                    <a:pt x="2083" y="1658"/>
                  </a:lnTo>
                  <a:lnTo>
                    <a:pt x="2046" y="1629"/>
                  </a:lnTo>
                  <a:lnTo>
                    <a:pt x="2014" y="1597"/>
                  </a:lnTo>
                  <a:lnTo>
                    <a:pt x="1985" y="1562"/>
                  </a:lnTo>
                  <a:lnTo>
                    <a:pt x="1962" y="1522"/>
                  </a:lnTo>
                  <a:lnTo>
                    <a:pt x="1942" y="1480"/>
                  </a:lnTo>
                  <a:lnTo>
                    <a:pt x="1928" y="1436"/>
                  </a:lnTo>
                  <a:lnTo>
                    <a:pt x="1919" y="1389"/>
                  </a:lnTo>
                  <a:lnTo>
                    <a:pt x="1917" y="1341"/>
                  </a:lnTo>
                  <a:lnTo>
                    <a:pt x="1919" y="1296"/>
                  </a:lnTo>
                  <a:lnTo>
                    <a:pt x="1927" y="1253"/>
                  </a:lnTo>
                  <a:lnTo>
                    <a:pt x="1939" y="1212"/>
                  </a:lnTo>
                  <a:lnTo>
                    <a:pt x="1954" y="1172"/>
                  </a:lnTo>
                  <a:lnTo>
                    <a:pt x="1975" y="1136"/>
                  </a:lnTo>
                  <a:lnTo>
                    <a:pt x="1551" y="711"/>
                  </a:lnTo>
                  <a:lnTo>
                    <a:pt x="1513" y="733"/>
                  </a:lnTo>
                  <a:lnTo>
                    <a:pt x="1472" y="751"/>
                  </a:lnTo>
                  <a:lnTo>
                    <a:pt x="1430" y="763"/>
                  </a:lnTo>
                  <a:lnTo>
                    <a:pt x="1386" y="772"/>
                  </a:lnTo>
                  <a:lnTo>
                    <a:pt x="1339" y="774"/>
                  </a:lnTo>
                  <a:lnTo>
                    <a:pt x="1294" y="772"/>
                  </a:lnTo>
                  <a:lnTo>
                    <a:pt x="1249" y="763"/>
                  </a:lnTo>
                  <a:lnTo>
                    <a:pt x="1207" y="751"/>
                  </a:lnTo>
                  <a:lnTo>
                    <a:pt x="1167" y="733"/>
                  </a:lnTo>
                  <a:lnTo>
                    <a:pt x="1128" y="711"/>
                  </a:lnTo>
                  <a:lnTo>
                    <a:pt x="711" y="1129"/>
                  </a:lnTo>
                  <a:lnTo>
                    <a:pt x="732" y="1167"/>
                  </a:lnTo>
                  <a:lnTo>
                    <a:pt x="750" y="1208"/>
                  </a:lnTo>
                  <a:lnTo>
                    <a:pt x="763" y="1250"/>
                  </a:lnTo>
                  <a:lnTo>
                    <a:pt x="771" y="1294"/>
                  </a:lnTo>
                  <a:lnTo>
                    <a:pt x="773" y="1341"/>
                  </a:lnTo>
                  <a:lnTo>
                    <a:pt x="771" y="1389"/>
                  </a:lnTo>
                  <a:lnTo>
                    <a:pt x="762" y="1436"/>
                  </a:lnTo>
                  <a:lnTo>
                    <a:pt x="748" y="1480"/>
                  </a:lnTo>
                  <a:lnTo>
                    <a:pt x="728" y="1522"/>
                  </a:lnTo>
                  <a:lnTo>
                    <a:pt x="705" y="1562"/>
                  </a:lnTo>
                  <a:lnTo>
                    <a:pt x="676" y="1597"/>
                  </a:lnTo>
                  <a:lnTo>
                    <a:pt x="644" y="1629"/>
                  </a:lnTo>
                  <a:lnTo>
                    <a:pt x="607" y="1658"/>
                  </a:lnTo>
                  <a:lnTo>
                    <a:pt x="569" y="1683"/>
                  </a:lnTo>
                  <a:lnTo>
                    <a:pt x="526" y="1701"/>
                  </a:lnTo>
                  <a:lnTo>
                    <a:pt x="482" y="1716"/>
                  </a:lnTo>
                  <a:lnTo>
                    <a:pt x="436" y="1725"/>
                  </a:lnTo>
                  <a:lnTo>
                    <a:pt x="387" y="1728"/>
                  </a:lnTo>
                  <a:lnTo>
                    <a:pt x="338" y="1725"/>
                  </a:lnTo>
                  <a:lnTo>
                    <a:pt x="292" y="1716"/>
                  </a:lnTo>
                  <a:lnTo>
                    <a:pt x="247" y="1701"/>
                  </a:lnTo>
                  <a:lnTo>
                    <a:pt x="205" y="1683"/>
                  </a:lnTo>
                  <a:lnTo>
                    <a:pt x="166" y="1658"/>
                  </a:lnTo>
                  <a:lnTo>
                    <a:pt x="131" y="1629"/>
                  </a:lnTo>
                  <a:lnTo>
                    <a:pt x="97" y="1597"/>
                  </a:lnTo>
                  <a:lnTo>
                    <a:pt x="70" y="1562"/>
                  </a:lnTo>
                  <a:lnTo>
                    <a:pt x="45" y="1522"/>
                  </a:lnTo>
                  <a:lnTo>
                    <a:pt x="27" y="1480"/>
                  </a:lnTo>
                  <a:lnTo>
                    <a:pt x="12" y="1436"/>
                  </a:lnTo>
                  <a:lnTo>
                    <a:pt x="3" y="1389"/>
                  </a:lnTo>
                  <a:lnTo>
                    <a:pt x="0" y="1341"/>
                  </a:lnTo>
                  <a:lnTo>
                    <a:pt x="3" y="1292"/>
                  </a:lnTo>
                  <a:lnTo>
                    <a:pt x="12" y="1245"/>
                  </a:lnTo>
                  <a:lnTo>
                    <a:pt x="27" y="1201"/>
                  </a:lnTo>
                  <a:lnTo>
                    <a:pt x="45" y="1159"/>
                  </a:lnTo>
                  <a:lnTo>
                    <a:pt x="70" y="1119"/>
                  </a:lnTo>
                  <a:lnTo>
                    <a:pt x="97" y="1084"/>
                  </a:lnTo>
                  <a:lnTo>
                    <a:pt x="131" y="1052"/>
                  </a:lnTo>
                  <a:lnTo>
                    <a:pt x="166" y="1023"/>
                  </a:lnTo>
                  <a:lnTo>
                    <a:pt x="205" y="999"/>
                  </a:lnTo>
                  <a:lnTo>
                    <a:pt x="247" y="980"/>
                  </a:lnTo>
                  <a:lnTo>
                    <a:pt x="292" y="965"/>
                  </a:lnTo>
                  <a:lnTo>
                    <a:pt x="338" y="957"/>
                  </a:lnTo>
                  <a:lnTo>
                    <a:pt x="387" y="953"/>
                  </a:lnTo>
                  <a:lnTo>
                    <a:pt x="432" y="957"/>
                  </a:lnTo>
                  <a:lnTo>
                    <a:pt x="477" y="964"/>
                  </a:lnTo>
                  <a:lnTo>
                    <a:pt x="520" y="976"/>
                  </a:lnTo>
                  <a:lnTo>
                    <a:pt x="560" y="994"/>
                  </a:lnTo>
                  <a:lnTo>
                    <a:pt x="597" y="1016"/>
                  </a:lnTo>
                  <a:lnTo>
                    <a:pt x="1015" y="598"/>
                  </a:lnTo>
                  <a:lnTo>
                    <a:pt x="994" y="560"/>
                  </a:lnTo>
                  <a:lnTo>
                    <a:pt x="977" y="520"/>
                  </a:lnTo>
                  <a:lnTo>
                    <a:pt x="963" y="477"/>
                  </a:lnTo>
                  <a:lnTo>
                    <a:pt x="956" y="433"/>
                  </a:lnTo>
                  <a:lnTo>
                    <a:pt x="952" y="387"/>
                  </a:lnTo>
                  <a:lnTo>
                    <a:pt x="956" y="339"/>
                  </a:lnTo>
                  <a:lnTo>
                    <a:pt x="964" y="291"/>
                  </a:lnTo>
                  <a:lnTo>
                    <a:pt x="979" y="247"/>
                  </a:lnTo>
                  <a:lnTo>
                    <a:pt x="998" y="205"/>
                  </a:lnTo>
                  <a:lnTo>
                    <a:pt x="1022" y="166"/>
                  </a:lnTo>
                  <a:lnTo>
                    <a:pt x="1051" y="130"/>
                  </a:lnTo>
                  <a:lnTo>
                    <a:pt x="1083" y="98"/>
                  </a:lnTo>
                  <a:lnTo>
                    <a:pt x="1118" y="69"/>
                  </a:lnTo>
                  <a:lnTo>
                    <a:pt x="1158" y="46"/>
                  </a:lnTo>
                  <a:lnTo>
                    <a:pt x="1200" y="26"/>
                  </a:lnTo>
                  <a:lnTo>
                    <a:pt x="1244" y="11"/>
                  </a:lnTo>
                  <a:lnTo>
                    <a:pt x="1291" y="2"/>
                  </a:lnTo>
                  <a:lnTo>
                    <a:pt x="1339" y="0"/>
                  </a:lnTo>
                  <a:lnTo>
                    <a:pt x="1388" y="2"/>
                  </a:lnTo>
                  <a:lnTo>
                    <a:pt x="1435" y="11"/>
                  </a:lnTo>
                  <a:lnTo>
                    <a:pt x="1479" y="26"/>
                  </a:lnTo>
                  <a:lnTo>
                    <a:pt x="1521" y="46"/>
                  </a:lnTo>
                  <a:lnTo>
                    <a:pt x="1561" y="69"/>
                  </a:lnTo>
                  <a:lnTo>
                    <a:pt x="1596" y="98"/>
                  </a:lnTo>
                  <a:lnTo>
                    <a:pt x="1628" y="130"/>
                  </a:lnTo>
                  <a:lnTo>
                    <a:pt x="1657" y="166"/>
                  </a:lnTo>
                  <a:lnTo>
                    <a:pt x="1681" y="205"/>
                  </a:lnTo>
                  <a:lnTo>
                    <a:pt x="1700" y="247"/>
                  </a:lnTo>
                  <a:lnTo>
                    <a:pt x="1714" y="291"/>
                  </a:lnTo>
                  <a:lnTo>
                    <a:pt x="1723" y="339"/>
                  </a:lnTo>
                  <a:lnTo>
                    <a:pt x="1727" y="387"/>
                  </a:lnTo>
                  <a:lnTo>
                    <a:pt x="1723" y="433"/>
                  </a:lnTo>
                  <a:lnTo>
                    <a:pt x="1716" y="477"/>
                  </a:lnTo>
                  <a:lnTo>
                    <a:pt x="1703" y="520"/>
                  </a:lnTo>
                  <a:lnTo>
                    <a:pt x="1686" y="560"/>
                  </a:lnTo>
                  <a:lnTo>
                    <a:pt x="1664" y="598"/>
                  </a:lnTo>
                  <a:lnTo>
                    <a:pt x="2086" y="1021"/>
                  </a:lnTo>
                  <a:lnTo>
                    <a:pt x="2125" y="997"/>
                  </a:lnTo>
                  <a:lnTo>
                    <a:pt x="2166" y="979"/>
                  </a:lnTo>
                  <a:lnTo>
                    <a:pt x="2210" y="965"/>
                  </a:lnTo>
                  <a:lnTo>
                    <a:pt x="2255" y="957"/>
                  </a:lnTo>
                  <a:lnTo>
                    <a:pt x="2303" y="953"/>
                  </a:lnTo>
                  <a:lnTo>
                    <a:pt x="2349" y="957"/>
                  </a:lnTo>
                  <a:lnTo>
                    <a:pt x="2394" y="964"/>
                  </a:lnTo>
                  <a:lnTo>
                    <a:pt x="2437" y="976"/>
                  </a:lnTo>
                  <a:lnTo>
                    <a:pt x="2476" y="994"/>
                  </a:lnTo>
                  <a:lnTo>
                    <a:pt x="2514" y="1016"/>
                  </a:lnTo>
                  <a:lnTo>
                    <a:pt x="2932" y="598"/>
                  </a:lnTo>
                  <a:lnTo>
                    <a:pt x="2910" y="560"/>
                  </a:lnTo>
                  <a:lnTo>
                    <a:pt x="2892" y="520"/>
                  </a:lnTo>
                  <a:lnTo>
                    <a:pt x="2880" y="477"/>
                  </a:lnTo>
                  <a:lnTo>
                    <a:pt x="2872" y="433"/>
                  </a:lnTo>
                  <a:lnTo>
                    <a:pt x="2869" y="387"/>
                  </a:lnTo>
                  <a:lnTo>
                    <a:pt x="2872" y="339"/>
                  </a:lnTo>
                  <a:lnTo>
                    <a:pt x="2881" y="291"/>
                  </a:lnTo>
                  <a:lnTo>
                    <a:pt x="2896" y="247"/>
                  </a:lnTo>
                  <a:lnTo>
                    <a:pt x="2914" y="205"/>
                  </a:lnTo>
                  <a:lnTo>
                    <a:pt x="2939" y="166"/>
                  </a:lnTo>
                  <a:lnTo>
                    <a:pt x="2968" y="130"/>
                  </a:lnTo>
                  <a:lnTo>
                    <a:pt x="3000" y="98"/>
                  </a:lnTo>
                  <a:lnTo>
                    <a:pt x="3035" y="69"/>
                  </a:lnTo>
                  <a:lnTo>
                    <a:pt x="3075" y="46"/>
                  </a:lnTo>
                  <a:lnTo>
                    <a:pt x="3117" y="26"/>
                  </a:lnTo>
                  <a:lnTo>
                    <a:pt x="3161" y="11"/>
                  </a:lnTo>
                  <a:lnTo>
                    <a:pt x="3208" y="2"/>
                  </a:lnTo>
                  <a:lnTo>
                    <a:pt x="32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92"/>
            <p:cNvSpPr>
              <a:spLocks/>
            </p:cNvSpPr>
            <p:nvPr/>
          </p:nvSpPr>
          <p:spPr bwMode="auto">
            <a:xfrm>
              <a:off x="10180638" y="2981325"/>
              <a:ext cx="50800" cy="50800"/>
            </a:xfrm>
            <a:custGeom>
              <a:avLst/>
              <a:gdLst>
                <a:gd name="T0" fmla="*/ 242 w 322"/>
                <a:gd name="T1" fmla="*/ 0 h 322"/>
                <a:gd name="T2" fmla="*/ 262 w 322"/>
                <a:gd name="T3" fmla="*/ 2 h 322"/>
                <a:gd name="T4" fmla="*/ 282 w 322"/>
                <a:gd name="T5" fmla="*/ 10 h 322"/>
                <a:gd name="T6" fmla="*/ 299 w 322"/>
                <a:gd name="T7" fmla="*/ 23 h 322"/>
                <a:gd name="T8" fmla="*/ 312 w 322"/>
                <a:gd name="T9" fmla="*/ 40 h 322"/>
                <a:gd name="T10" fmla="*/ 320 w 322"/>
                <a:gd name="T11" fmla="*/ 59 h 322"/>
                <a:gd name="T12" fmla="*/ 322 w 322"/>
                <a:gd name="T13" fmla="*/ 80 h 322"/>
                <a:gd name="T14" fmla="*/ 320 w 322"/>
                <a:gd name="T15" fmla="*/ 99 h 322"/>
                <a:gd name="T16" fmla="*/ 312 w 322"/>
                <a:gd name="T17" fmla="*/ 118 h 322"/>
                <a:gd name="T18" fmla="*/ 299 w 322"/>
                <a:gd name="T19" fmla="*/ 136 h 322"/>
                <a:gd name="T20" fmla="*/ 136 w 322"/>
                <a:gd name="T21" fmla="*/ 299 h 322"/>
                <a:gd name="T22" fmla="*/ 119 w 322"/>
                <a:gd name="T23" fmla="*/ 312 h 322"/>
                <a:gd name="T24" fmla="*/ 100 w 322"/>
                <a:gd name="T25" fmla="*/ 320 h 322"/>
                <a:gd name="T26" fmla="*/ 80 w 322"/>
                <a:gd name="T27" fmla="*/ 322 h 322"/>
                <a:gd name="T28" fmla="*/ 60 w 322"/>
                <a:gd name="T29" fmla="*/ 320 h 322"/>
                <a:gd name="T30" fmla="*/ 40 w 322"/>
                <a:gd name="T31" fmla="*/ 312 h 322"/>
                <a:gd name="T32" fmla="*/ 23 w 322"/>
                <a:gd name="T33" fmla="*/ 299 h 322"/>
                <a:gd name="T34" fmla="*/ 10 w 322"/>
                <a:gd name="T35" fmla="*/ 282 h 322"/>
                <a:gd name="T36" fmla="*/ 2 w 322"/>
                <a:gd name="T37" fmla="*/ 262 h 322"/>
                <a:gd name="T38" fmla="*/ 0 w 322"/>
                <a:gd name="T39" fmla="*/ 242 h 322"/>
                <a:gd name="T40" fmla="*/ 2 w 322"/>
                <a:gd name="T41" fmla="*/ 221 h 322"/>
                <a:gd name="T42" fmla="*/ 10 w 322"/>
                <a:gd name="T43" fmla="*/ 202 h 322"/>
                <a:gd name="T44" fmla="*/ 23 w 322"/>
                <a:gd name="T45" fmla="*/ 186 h 322"/>
                <a:gd name="T46" fmla="*/ 186 w 322"/>
                <a:gd name="T47" fmla="*/ 23 h 322"/>
                <a:gd name="T48" fmla="*/ 202 w 322"/>
                <a:gd name="T49" fmla="*/ 10 h 322"/>
                <a:gd name="T50" fmla="*/ 222 w 322"/>
                <a:gd name="T51" fmla="*/ 2 h 322"/>
                <a:gd name="T52" fmla="*/ 242 w 322"/>
                <a:gd name="T53"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2" h="322">
                  <a:moveTo>
                    <a:pt x="242" y="0"/>
                  </a:moveTo>
                  <a:lnTo>
                    <a:pt x="262" y="2"/>
                  </a:lnTo>
                  <a:lnTo>
                    <a:pt x="282" y="10"/>
                  </a:lnTo>
                  <a:lnTo>
                    <a:pt x="299" y="23"/>
                  </a:lnTo>
                  <a:lnTo>
                    <a:pt x="312" y="40"/>
                  </a:lnTo>
                  <a:lnTo>
                    <a:pt x="320" y="59"/>
                  </a:lnTo>
                  <a:lnTo>
                    <a:pt x="322" y="80"/>
                  </a:lnTo>
                  <a:lnTo>
                    <a:pt x="320" y="99"/>
                  </a:lnTo>
                  <a:lnTo>
                    <a:pt x="312" y="118"/>
                  </a:lnTo>
                  <a:lnTo>
                    <a:pt x="299" y="136"/>
                  </a:lnTo>
                  <a:lnTo>
                    <a:pt x="136" y="299"/>
                  </a:lnTo>
                  <a:lnTo>
                    <a:pt x="119" y="312"/>
                  </a:lnTo>
                  <a:lnTo>
                    <a:pt x="100" y="320"/>
                  </a:lnTo>
                  <a:lnTo>
                    <a:pt x="80" y="322"/>
                  </a:lnTo>
                  <a:lnTo>
                    <a:pt x="60" y="320"/>
                  </a:lnTo>
                  <a:lnTo>
                    <a:pt x="40" y="312"/>
                  </a:lnTo>
                  <a:lnTo>
                    <a:pt x="23" y="299"/>
                  </a:lnTo>
                  <a:lnTo>
                    <a:pt x="10" y="282"/>
                  </a:lnTo>
                  <a:lnTo>
                    <a:pt x="2" y="262"/>
                  </a:lnTo>
                  <a:lnTo>
                    <a:pt x="0" y="242"/>
                  </a:lnTo>
                  <a:lnTo>
                    <a:pt x="2" y="221"/>
                  </a:lnTo>
                  <a:lnTo>
                    <a:pt x="10" y="202"/>
                  </a:lnTo>
                  <a:lnTo>
                    <a:pt x="23" y="186"/>
                  </a:lnTo>
                  <a:lnTo>
                    <a:pt x="186" y="23"/>
                  </a:lnTo>
                  <a:lnTo>
                    <a:pt x="202" y="10"/>
                  </a:lnTo>
                  <a:lnTo>
                    <a:pt x="222" y="2"/>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93"/>
            <p:cNvSpPr>
              <a:spLocks/>
            </p:cNvSpPr>
            <p:nvPr/>
          </p:nvSpPr>
          <p:spPr bwMode="auto">
            <a:xfrm>
              <a:off x="10402888" y="2900363"/>
              <a:ext cx="50800" cy="50800"/>
            </a:xfrm>
            <a:custGeom>
              <a:avLst/>
              <a:gdLst>
                <a:gd name="T0" fmla="*/ 243 w 323"/>
                <a:gd name="T1" fmla="*/ 0 h 323"/>
                <a:gd name="T2" fmla="*/ 264 w 323"/>
                <a:gd name="T3" fmla="*/ 3 h 323"/>
                <a:gd name="T4" fmla="*/ 282 w 323"/>
                <a:gd name="T5" fmla="*/ 10 h 323"/>
                <a:gd name="T6" fmla="*/ 300 w 323"/>
                <a:gd name="T7" fmla="*/ 24 h 323"/>
                <a:gd name="T8" fmla="*/ 312 w 323"/>
                <a:gd name="T9" fmla="*/ 40 h 323"/>
                <a:gd name="T10" fmla="*/ 320 w 323"/>
                <a:gd name="T11" fmla="*/ 60 h 323"/>
                <a:gd name="T12" fmla="*/ 323 w 323"/>
                <a:gd name="T13" fmla="*/ 80 h 323"/>
                <a:gd name="T14" fmla="*/ 320 w 323"/>
                <a:gd name="T15" fmla="*/ 100 h 323"/>
                <a:gd name="T16" fmla="*/ 312 w 323"/>
                <a:gd name="T17" fmla="*/ 120 h 323"/>
                <a:gd name="T18" fmla="*/ 300 w 323"/>
                <a:gd name="T19" fmla="*/ 137 h 323"/>
                <a:gd name="T20" fmla="*/ 138 w 323"/>
                <a:gd name="T21" fmla="*/ 299 h 323"/>
                <a:gd name="T22" fmla="*/ 120 w 323"/>
                <a:gd name="T23" fmla="*/ 313 h 323"/>
                <a:gd name="T24" fmla="*/ 101 w 323"/>
                <a:gd name="T25" fmla="*/ 320 h 323"/>
                <a:gd name="T26" fmla="*/ 80 w 323"/>
                <a:gd name="T27" fmla="*/ 323 h 323"/>
                <a:gd name="T28" fmla="*/ 60 w 323"/>
                <a:gd name="T29" fmla="*/ 320 h 323"/>
                <a:gd name="T30" fmla="*/ 41 w 323"/>
                <a:gd name="T31" fmla="*/ 313 h 323"/>
                <a:gd name="T32" fmla="*/ 24 w 323"/>
                <a:gd name="T33" fmla="*/ 299 h 323"/>
                <a:gd name="T34" fmla="*/ 12 w 323"/>
                <a:gd name="T35" fmla="*/ 283 h 323"/>
                <a:gd name="T36" fmla="*/ 4 w 323"/>
                <a:gd name="T37" fmla="*/ 263 h 323"/>
                <a:gd name="T38" fmla="*/ 0 w 323"/>
                <a:gd name="T39" fmla="*/ 243 h 323"/>
                <a:gd name="T40" fmla="*/ 4 w 323"/>
                <a:gd name="T41" fmla="*/ 223 h 323"/>
                <a:gd name="T42" fmla="*/ 12 w 323"/>
                <a:gd name="T43" fmla="*/ 203 h 323"/>
                <a:gd name="T44" fmla="*/ 24 w 323"/>
                <a:gd name="T45" fmla="*/ 186 h 323"/>
                <a:gd name="T46" fmla="*/ 186 w 323"/>
                <a:gd name="T47" fmla="*/ 24 h 323"/>
                <a:gd name="T48" fmla="*/ 204 w 323"/>
                <a:gd name="T49" fmla="*/ 10 h 323"/>
                <a:gd name="T50" fmla="*/ 223 w 323"/>
                <a:gd name="T51" fmla="*/ 3 h 323"/>
                <a:gd name="T52" fmla="*/ 243 w 323"/>
                <a:gd name="T5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323">
                  <a:moveTo>
                    <a:pt x="243" y="0"/>
                  </a:moveTo>
                  <a:lnTo>
                    <a:pt x="264" y="3"/>
                  </a:lnTo>
                  <a:lnTo>
                    <a:pt x="282" y="10"/>
                  </a:lnTo>
                  <a:lnTo>
                    <a:pt x="300" y="24"/>
                  </a:lnTo>
                  <a:lnTo>
                    <a:pt x="312" y="40"/>
                  </a:lnTo>
                  <a:lnTo>
                    <a:pt x="320" y="60"/>
                  </a:lnTo>
                  <a:lnTo>
                    <a:pt x="323" y="80"/>
                  </a:lnTo>
                  <a:lnTo>
                    <a:pt x="320" y="100"/>
                  </a:lnTo>
                  <a:lnTo>
                    <a:pt x="312" y="120"/>
                  </a:lnTo>
                  <a:lnTo>
                    <a:pt x="300" y="137"/>
                  </a:lnTo>
                  <a:lnTo>
                    <a:pt x="138" y="299"/>
                  </a:lnTo>
                  <a:lnTo>
                    <a:pt x="120" y="313"/>
                  </a:lnTo>
                  <a:lnTo>
                    <a:pt x="101" y="320"/>
                  </a:lnTo>
                  <a:lnTo>
                    <a:pt x="80" y="323"/>
                  </a:lnTo>
                  <a:lnTo>
                    <a:pt x="60" y="320"/>
                  </a:lnTo>
                  <a:lnTo>
                    <a:pt x="41" y="313"/>
                  </a:lnTo>
                  <a:lnTo>
                    <a:pt x="24" y="299"/>
                  </a:lnTo>
                  <a:lnTo>
                    <a:pt x="12" y="283"/>
                  </a:lnTo>
                  <a:lnTo>
                    <a:pt x="4" y="263"/>
                  </a:lnTo>
                  <a:lnTo>
                    <a:pt x="0" y="243"/>
                  </a:lnTo>
                  <a:lnTo>
                    <a:pt x="4" y="223"/>
                  </a:lnTo>
                  <a:lnTo>
                    <a:pt x="12" y="203"/>
                  </a:lnTo>
                  <a:lnTo>
                    <a:pt x="24" y="186"/>
                  </a:lnTo>
                  <a:lnTo>
                    <a:pt x="186" y="24"/>
                  </a:lnTo>
                  <a:lnTo>
                    <a:pt x="204" y="10"/>
                  </a:lnTo>
                  <a:lnTo>
                    <a:pt x="223"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0" name="Group 49"/>
          <p:cNvGrpSpPr/>
          <p:nvPr/>
        </p:nvGrpSpPr>
        <p:grpSpPr>
          <a:xfrm>
            <a:off x="9514603" y="2559777"/>
            <a:ext cx="697980" cy="697980"/>
            <a:chOff x="9085263" y="2676525"/>
            <a:chExt cx="579437" cy="579438"/>
          </a:xfrm>
          <a:solidFill>
            <a:schemeClr val="bg1"/>
          </a:solidFill>
        </p:grpSpPr>
        <p:sp>
          <p:nvSpPr>
            <p:cNvPr id="51" name="Freeform 98"/>
            <p:cNvSpPr>
              <a:spLocks noEditPoints="1"/>
            </p:cNvSpPr>
            <p:nvPr/>
          </p:nvSpPr>
          <p:spPr bwMode="auto">
            <a:xfrm>
              <a:off x="9085263" y="2676525"/>
              <a:ext cx="579437" cy="579438"/>
            </a:xfrm>
            <a:custGeom>
              <a:avLst/>
              <a:gdLst>
                <a:gd name="T0" fmla="*/ 199 w 3650"/>
                <a:gd name="T1" fmla="*/ 3163 h 3649"/>
                <a:gd name="T2" fmla="*/ 212 w 3650"/>
                <a:gd name="T3" fmla="*/ 3337 h 3649"/>
                <a:gd name="T4" fmla="*/ 345 w 3650"/>
                <a:gd name="T5" fmla="*/ 3450 h 3649"/>
                <a:gd name="T6" fmla="*/ 518 w 3650"/>
                <a:gd name="T7" fmla="*/ 3437 h 3649"/>
                <a:gd name="T8" fmla="*/ 941 w 3650"/>
                <a:gd name="T9" fmla="*/ 2387 h 3649"/>
                <a:gd name="T10" fmla="*/ 2326 w 3650"/>
                <a:gd name="T11" fmla="*/ 187 h 3649"/>
                <a:gd name="T12" fmla="*/ 1968 w 3650"/>
                <a:gd name="T13" fmla="*/ 245 h 3649"/>
                <a:gd name="T14" fmla="*/ 1639 w 3650"/>
                <a:gd name="T15" fmla="*/ 418 h 3649"/>
                <a:gd name="T16" fmla="*/ 1369 w 3650"/>
                <a:gd name="T17" fmla="*/ 710 h 3649"/>
                <a:gd name="T18" fmla="*/ 1216 w 3650"/>
                <a:gd name="T19" fmla="*/ 1080 h 3649"/>
                <a:gd name="T20" fmla="*/ 1201 w 3650"/>
                <a:gd name="T21" fmla="*/ 1487 h 3649"/>
                <a:gd name="T22" fmla="*/ 1327 w 3650"/>
                <a:gd name="T23" fmla="*/ 1867 h 3649"/>
                <a:gd name="T24" fmla="*/ 1582 w 3650"/>
                <a:gd name="T25" fmla="*/ 2181 h 3649"/>
                <a:gd name="T26" fmla="*/ 1916 w 3650"/>
                <a:gd name="T27" fmla="*/ 2383 h 3649"/>
                <a:gd name="T28" fmla="*/ 2288 w 3650"/>
                <a:gd name="T29" fmla="*/ 2458 h 3649"/>
                <a:gd name="T30" fmla="*/ 2663 w 3650"/>
                <a:gd name="T31" fmla="*/ 2408 h 3649"/>
                <a:gd name="T32" fmla="*/ 3007 w 3650"/>
                <a:gd name="T33" fmla="*/ 2232 h 3649"/>
                <a:gd name="T34" fmla="*/ 3283 w 3650"/>
                <a:gd name="T35" fmla="*/ 1936 h 3649"/>
                <a:gd name="T36" fmla="*/ 3437 w 3650"/>
                <a:gd name="T37" fmla="*/ 1566 h 3649"/>
                <a:gd name="T38" fmla="*/ 3451 w 3650"/>
                <a:gd name="T39" fmla="*/ 1159 h 3649"/>
                <a:gd name="T40" fmla="*/ 3324 w 3650"/>
                <a:gd name="T41" fmla="*/ 779 h 3649"/>
                <a:gd name="T42" fmla="*/ 3073 w 3650"/>
                <a:gd name="T43" fmla="*/ 467 h 3649"/>
                <a:gd name="T44" fmla="*/ 2754 w 3650"/>
                <a:gd name="T45" fmla="*/ 270 h 3649"/>
                <a:gd name="T46" fmla="*/ 2399 w 3650"/>
                <a:gd name="T47" fmla="*/ 189 h 3649"/>
                <a:gd name="T48" fmla="*/ 2579 w 3650"/>
                <a:gd name="T49" fmla="*/ 23 h 3649"/>
                <a:gd name="T50" fmla="*/ 2980 w 3650"/>
                <a:gd name="T51" fmla="*/ 172 h 3649"/>
                <a:gd name="T52" fmla="*/ 3323 w 3650"/>
                <a:gd name="T53" fmla="*/ 451 h 3649"/>
                <a:gd name="T54" fmla="*/ 3549 w 3650"/>
                <a:gd name="T55" fmla="*/ 816 h 3649"/>
                <a:gd name="T56" fmla="*/ 3647 w 3650"/>
                <a:gd name="T57" fmla="*/ 1236 h 3649"/>
                <a:gd name="T58" fmla="*/ 3605 w 3650"/>
                <a:gd name="T59" fmla="*/ 1667 h 3649"/>
                <a:gd name="T60" fmla="*/ 3429 w 3650"/>
                <a:gd name="T61" fmla="*/ 2057 h 3649"/>
                <a:gd name="T62" fmla="*/ 3127 w 3650"/>
                <a:gd name="T63" fmla="*/ 2378 h 3649"/>
                <a:gd name="T64" fmla="*/ 2744 w 3650"/>
                <a:gd name="T65" fmla="*/ 2579 h 3649"/>
                <a:gd name="T66" fmla="*/ 2326 w 3650"/>
                <a:gd name="T67" fmla="*/ 2647 h 3649"/>
                <a:gd name="T68" fmla="*/ 1909 w 3650"/>
                <a:gd name="T69" fmla="*/ 2579 h 3649"/>
                <a:gd name="T70" fmla="*/ 1527 w 3650"/>
                <a:gd name="T71" fmla="*/ 2379 h 3649"/>
                <a:gd name="T72" fmla="*/ 1482 w 3650"/>
                <a:gd name="T73" fmla="*/ 2672 h 3649"/>
                <a:gd name="T74" fmla="*/ 1473 w 3650"/>
                <a:gd name="T75" fmla="*/ 2760 h 3649"/>
                <a:gd name="T76" fmla="*/ 595 w 3650"/>
                <a:gd name="T77" fmla="*/ 3608 h 3649"/>
                <a:gd name="T78" fmla="*/ 368 w 3650"/>
                <a:gd name="T79" fmla="*/ 3647 h 3649"/>
                <a:gd name="T80" fmla="*/ 157 w 3650"/>
                <a:gd name="T81" fmla="*/ 3558 h 3649"/>
                <a:gd name="T82" fmla="*/ 23 w 3650"/>
                <a:gd name="T83" fmla="*/ 3371 h 3649"/>
                <a:gd name="T84" fmla="*/ 10 w 3650"/>
                <a:gd name="T85" fmla="*/ 3141 h 3649"/>
                <a:gd name="T86" fmla="*/ 122 w 3650"/>
                <a:gd name="T87" fmla="*/ 2940 h 3649"/>
                <a:gd name="T88" fmla="*/ 941 w 3650"/>
                <a:gd name="T89" fmla="*/ 2160 h 3649"/>
                <a:gd name="T90" fmla="*/ 1168 w 3650"/>
                <a:gd name="T91" fmla="*/ 2348 h 3649"/>
                <a:gd name="T92" fmla="*/ 1136 w 3650"/>
                <a:gd name="T93" fmla="*/ 1905 h 3649"/>
                <a:gd name="T94" fmla="*/ 1013 w 3650"/>
                <a:gd name="T95" fmla="*/ 1497 h 3649"/>
                <a:gd name="T96" fmla="*/ 1028 w 3650"/>
                <a:gd name="T97" fmla="*/ 1063 h 3649"/>
                <a:gd name="T98" fmla="*/ 1178 w 3650"/>
                <a:gd name="T99" fmla="*/ 662 h 3649"/>
                <a:gd name="T100" fmla="*/ 1456 w 3650"/>
                <a:gd name="T101" fmla="*/ 325 h 3649"/>
                <a:gd name="T102" fmla="*/ 1827 w 3650"/>
                <a:gd name="T103" fmla="*/ 96 h 3649"/>
                <a:gd name="T104" fmla="*/ 2241 w 3650"/>
                <a:gd name="T105" fmla="*/ 2 h 3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0" h="3649">
                  <a:moveTo>
                    <a:pt x="675" y="2654"/>
                  </a:moveTo>
                  <a:lnTo>
                    <a:pt x="254" y="3073"/>
                  </a:lnTo>
                  <a:lnTo>
                    <a:pt x="231" y="3100"/>
                  </a:lnTo>
                  <a:lnTo>
                    <a:pt x="212" y="3131"/>
                  </a:lnTo>
                  <a:lnTo>
                    <a:pt x="199" y="3163"/>
                  </a:lnTo>
                  <a:lnTo>
                    <a:pt x="190" y="3198"/>
                  </a:lnTo>
                  <a:lnTo>
                    <a:pt x="188" y="3234"/>
                  </a:lnTo>
                  <a:lnTo>
                    <a:pt x="190" y="3270"/>
                  </a:lnTo>
                  <a:lnTo>
                    <a:pt x="199" y="3304"/>
                  </a:lnTo>
                  <a:lnTo>
                    <a:pt x="212" y="3337"/>
                  </a:lnTo>
                  <a:lnTo>
                    <a:pt x="231" y="3367"/>
                  </a:lnTo>
                  <a:lnTo>
                    <a:pt x="254" y="3395"/>
                  </a:lnTo>
                  <a:lnTo>
                    <a:pt x="282" y="3418"/>
                  </a:lnTo>
                  <a:lnTo>
                    <a:pt x="312" y="3437"/>
                  </a:lnTo>
                  <a:lnTo>
                    <a:pt x="345" y="3450"/>
                  </a:lnTo>
                  <a:lnTo>
                    <a:pt x="379" y="3459"/>
                  </a:lnTo>
                  <a:lnTo>
                    <a:pt x="415" y="3461"/>
                  </a:lnTo>
                  <a:lnTo>
                    <a:pt x="451" y="3459"/>
                  </a:lnTo>
                  <a:lnTo>
                    <a:pt x="486" y="3450"/>
                  </a:lnTo>
                  <a:lnTo>
                    <a:pt x="518" y="3437"/>
                  </a:lnTo>
                  <a:lnTo>
                    <a:pt x="549" y="3418"/>
                  </a:lnTo>
                  <a:lnTo>
                    <a:pt x="576" y="3395"/>
                  </a:lnTo>
                  <a:lnTo>
                    <a:pt x="995" y="2974"/>
                  </a:lnTo>
                  <a:lnTo>
                    <a:pt x="675" y="2654"/>
                  </a:lnTo>
                  <a:close/>
                  <a:moveTo>
                    <a:pt x="941" y="2387"/>
                  </a:moveTo>
                  <a:lnTo>
                    <a:pt x="807" y="2521"/>
                  </a:lnTo>
                  <a:lnTo>
                    <a:pt x="1128" y="2842"/>
                  </a:lnTo>
                  <a:lnTo>
                    <a:pt x="1262" y="2708"/>
                  </a:lnTo>
                  <a:lnTo>
                    <a:pt x="941" y="2387"/>
                  </a:lnTo>
                  <a:close/>
                  <a:moveTo>
                    <a:pt x="2326" y="187"/>
                  </a:moveTo>
                  <a:lnTo>
                    <a:pt x="2253" y="189"/>
                  </a:lnTo>
                  <a:lnTo>
                    <a:pt x="2181" y="197"/>
                  </a:lnTo>
                  <a:lnTo>
                    <a:pt x="2109" y="208"/>
                  </a:lnTo>
                  <a:lnTo>
                    <a:pt x="2037" y="225"/>
                  </a:lnTo>
                  <a:lnTo>
                    <a:pt x="1968" y="245"/>
                  </a:lnTo>
                  <a:lnTo>
                    <a:pt x="1898" y="270"/>
                  </a:lnTo>
                  <a:lnTo>
                    <a:pt x="1831" y="301"/>
                  </a:lnTo>
                  <a:lnTo>
                    <a:pt x="1764" y="335"/>
                  </a:lnTo>
                  <a:lnTo>
                    <a:pt x="1701" y="374"/>
                  </a:lnTo>
                  <a:lnTo>
                    <a:pt x="1639" y="418"/>
                  </a:lnTo>
                  <a:lnTo>
                    <a:pt x="1579" y="467"/>
                  </a:lnTo>
                  <a:lnTo>
                    <a:pt x="1523" y="520"/>
                  </a:lnTo>
                  <a:lnTo>
                    <a:pt x="1467" y="580"/>
                  </a:lnTo>
                  <a:lnTo>
                    <a:pt x="1415" y="644"/>
                  </a:lnTo>
                  <a:lnTo>
                    <a:pt x="1369" y="710"/>
                  </a:lnTo>
                  <a:lnTo>
                    <a:pt x="1327" y="779"/>
                  </a:lnTo>
                  <a:lnTo>
                    <a:pt x="1292" y="851"/>
                  </a:lnTo>
                  <a:lnTo>
                    <a:pt x="1261" y="926"/>
                  </a:lnTo>
                  <a:lnTo>
                    <a:pt x="1235" y="1002"/>
                  </a:lnTo>
                  <a:lnTo>
                    <a:pt x="1216" y="1080"/>
                  </a:lnTo>
                  <a:lnTo>
                    <a:pt x="1201" y="1159"/>
                  </a:lnTo>
                  <a:lnTo>
                    <a:pt x="1192" y="1241"/>
                  </a:lnTo>
                  <a:lnTo>
                    <a:pt x="1190" y="1323"/>
                  </a:lnTo>
                  <a:lnTo>
                    <a:pt x="1192" y="1405"/>
                  </a:lnTo>
                  <a:lnTo>
                    <a:pt x="1201" y="1487"/>
                  </a:lnTo>
                  <a:lnTo>
                    <a:pt x="1216" y="1566"/>
                  </a:lnTo>
                  <a:lnTo>
                    <a:pt x="1235" y="1645"/>
                  </a:lnTo>
                  <a:lnTo>
                    <a:pt x="1261" y="1721"/>
                  </a:lnTo>
                  <a:lnTo>
                    <a:pt x="1292" y="1795"/>
                  </a:lnTo>
                  <a:lnTo>
                    <a:pt x="1327" y="1867"/>
                  </a:lnTo>
                  <a:lnTo>
                    <a:pt x="1369" y="1936"/>
                  </a:lnTo>
                  <a:lnTo>
                    <a:pt x="1415" y="2003"/>
                  </a:lnTo>
                  <a:lnTo>
                    <a:pt x="1467" y="2066"/>
                  </a:lnTo>
                  <a:lnTo>
                    <a:pt x="1523" y="2126"/>
                  </a:lnTo>
                  <a:lnTo>
                    <a:pt x="1582" y="2181"/>
                  </a:lnTo>
                  <a:lnTo>
                    <a:pt x="1644" y="2232"/>
                  </a:lnTo>
                  <a:lnTo>
                    <a:pt x="1709" y="2277"/>
                  </a:lnTo>
                  <a:lnTo>
                    <a:pt x="1776" y="2317"/>
                  </a:lnTo>
                  <a:lnTo>
                    <a:pt x="1845" y="2353"/>
                  </a:lnTo>
                  <a:lnTo>
                    <a:pt x="1916" y="2383"/>
                  </a:lnTo>
                  <a:lnTo>
                    <a:pt x="1989" y="2408"/>
                  </a:lnTo>
                  <a:lnTo>
                    <a:pt x="2062" y="2428"/>
                  </a:lnTo>
                  <a:lnTo>
                    <a:pt x="2137" y="2443"/>
                  </a:lnTo>
                  <a:lnTo>
                    <a:pt x="2212" y="2453"/>
                  </a:lnTo>
                  <a:lnTo>
                    <a:pt x="2288" y="2458"/>
                  </a:lnTo>
                  <a:lnTo>
                    <a:pt x="2364" y="2458"/>
                  </a:lnTo>
                  <a:lnTo>
                    <a:pt x="2440" y="2453"/>
                  </a:lnTo>
                  <a:lnTo>
                    <a:pt x="2515" y="2443"/>
                  </a:lnTo>
                  <a:lnTo>
                    <a:pt x="2589" y="2428"/>
                  </a:lnTo>
                  <a:lnTo>
                    <a:pt x="2663" y="2408"/>
                  </a:lnTo>
                  <a:lnTo>
                    <a:pt x="2735" y="2383"/>
                  </a:lnTo>
                  <a:lnTo>
                    <a:pt x="2807" y="2353"/>
                  </a:lnTo>
                  <a:lnTo>
                    <a:pt x="2876" y="2317"/>
                  </a:lnTo>
                  <a:lnTo>
                    <a:pt x="2943" y="2277"/>
                  </a:lnTo>
                  <a:lnTo>
                    <a:pt x="3007" y="2232"/>
                  </a:lnTo>
                  <a:lnTo>
                    <a:pt x="3070" y="2181"/>
                  </a:lnTo>
                  <a:lnTo>
                    <a:pt x="3129" y="2126"/>
                  </a:lnTo>
                  <a:lnTo>
                    <a:pt x="3185" y="2066"/>
                  </a:lnTo>
                  <a:lnTo>
                    <a:pt x="3236" y="2003"/>
                  </a:lnTo>
                  <a:lnTo>
                    <a:pt x="3283" y="1936"/>
                  </a:lnTo>
                  <a:lnTo>
                    <a:pt x="3324" y="1867"/>
                  </a:lnTo>
                  <a:lnTo>
                    <a:pt x="3360" y="1795"/>
                  </a:lnTo>
                  <a:lnTo>
                    <a:pt x="3391" y="1721"/>
                  </a:lnTo>
                  <a:lnTo>
                    <a:pt x="3417" y="1645"/>
                  </a:lnTo>
                  <a:lnTo>
                    <a:pt x="3437" y="1566"/>
                  </a:lnTo>
                  <a:lnTo>
                    <a:pt x="3451" y="1487"/>
                  </a:lnTo>
                  <a:lnTo>
                    <a:pt x="3460" y="1405"/>
                  </a:lnTo>
                  <a:lnTo>
                    <a:pt x="3462" y="1323"/>
                  </a:lnTo>
                  <a:lnTo>
                    <a:pt x="3460" y="1241"/>
                  </a:lnTo>
                  <a:lnTo>
                    <a:pt x="3451" y="1159"/>
                  </a:lnTo>
                  <a:lnTo>
                    <a:pt x="3437" y="1080"/>
                  </a:lnTo>
                  <a:lnTo>
                    <a:pt x="3417" y="1002"/>
                  </a:lnTo>
                  <a:lnTo>
                    <a:pt x="3391" y="926"/>
                  </a:lnTo>
                  <a:lnTo>
                    <a:pt x="3360" y="851"/>
                  </a:lnTo>
                  <a:lnTo>
                    <a:pt x="3324" y="779"/>
                  </a:lnTo>
                  <a:lnTo>
                    <a:pt x="3283" y="710"/>
                  </a:lnTo>
                  <a:lnTo>
                    <a:pt x="3236" y="644"/>
                  </a:lnTo>
                  <a:lnTo>
                    <a:pt x="3185" y="580"/>
                  </a:lnTo>
                  <a:lnTo>
                    <a:pt x="3129" y="520"/>
                  </a:lnTo>
                  <a:lnTo>
                    <a:pt x="3073" y="467"/>
                  </a:lnTo>
                  <a:lnTo>
                    <a:pt x="3013" y="418"/>
                  </a:lnTo>
                  <a:lnTo>
                    <a:pt x="2951" y="374"/>
                  </a:lnTo>
                  <a:lnTo>
                    <a:pt x="2887" y="335"/>
                  </a:lnTo>
                  <a:lnTo>
                    <a:pt x="2822" y="300"/>
                  </a:lnTo>
                  <a:lnTo>
                    <a:pt x="2754" y="270"/>
                  </a:lnTo>
                  <a:lnTo>
                    <a:pt x="2684" y="245"/>
                  </a:lnTo>
                  <a:lnTo>
                    <a:pt x="2615" y="225"/>
                  </a:lnTo>
                  <a:lnTo>
                    <a:pt x="2543" y="208"/>
                  </a:lnTo>
                  <a:lnTo>
                    <a:pt x="2471" y="197"/>
                  </a:lnTo>
                  <a:lnTo>
                    <a:pt x="2399" y="189"/>
                  </a:lnTo>
                  <a:lnTo>
                    <a:pt x="2326" y="187"/>
                  </a:lnTo>
                  <a:close/>
                  <a:moveTo>
                    <a:pt x="2326" y="0"/>
                  </a:moveTo>
                  <a:lnTo>
                    <a:pt x="2411" y="2"/>
                  </a:lnTo>
                  <a:lnTo>
                    <a:pt x="2495" y="10"/>
                  </a:lnTo>
                  <a:lnTo>
                    <a:pt x="2579" y="23"/>
                  </a:lnTo>
                  <a:lnTo>
                    <a:pt x="2662" y="42"/>
                  </a:lnTo>
                  <a:lnTo>
                    <a:pt x="2744" y="66"/>
                  </a:lnTo>
                  <a:lnTo>
                    <a:pt x="2825" y="96"/>
                  </a:lnTo>
                  <a:lnTo>
                    <a:pt x="2903" y="132"/>
                  </a:lnTo>
                  <a:lnTo>
                    <a:pt x="2980" y="172"/>
                  </a:lnTo>
                  <a:lnTo>
                    <a:pt x="3055" y="217"/>
                  </a:lnTo>
                  <a:lnTo>
                    <a:pt x="3127" y="269"/>
                  </a:lnTo>
                  <a:lnTo>
                    <a:pt x="3197" y="325"/>
                  </a:lnTo>
                  <a:lnTo>
                    <a:pt x="3262" y="387"/>
                  </a:lnTo>
                  <a:lnTo>
                    <a:pt x="3323" y="451"/>
                  </a:lnTo>
                  <a:lnTo>
                    <a:pt x="3378" y="519"/>
                  </a:lnTo>
                  <a:lnTo>
                    <a:pt x="3429" y="589"/>
                  </a:lnTo>
                  <a:lnTo>
                    <a:pt x="3474" y="662"/>
                  </a:lnTo>
                  <a:lnTo>
                    <a:pt x="3514" y="738"/>
                  </a:lnTo>
                  <a:lnTo>
                    <a:pt x="3549" y="816"/>
                  </a:lnTo>
                  <a:lnTo>
                    <a:pt x="3580" y="896"/>
                  </a:lnTo>
                  <a:lnTo>
                    <a:pt x="3605" y="979"/>
                  </a:lnTo>
                  <a:lnTo>
                    <a:pt x="3625" y="1063"/>
                  </a:lnTo>
                  <a:lnTo>
                    <a:pt x="3639" y="1148"/>
                  </a:lnTo>
                  <a:lnTo>
                    <a:pt x="3647" y="1236"/>
                  </a:lnTo>
                  <a:lnTo>
                    <a:pt x="3650" y="1323"/>
                  </a:lnTo>
                  <a:lnTo>
                    <a:pt x="3647" y="1411"/>
                  </a:lnTo>
                  <a:lnTo>
                    <a:pt x="3639" y="1498"/>
                  </a:lnTo>
                  <a:lnTo>
                    <a:pt x="3625" y="1583"/>
                  </a:lnTo>
                  <a:lnTo>
                    <a:pt x="3605" y="1667"/>
                  </a:lnTo>
                  <a:lnTo>
                    <a:pt x="3580" y="1750"/>
                  </a:lnTo>
                  <a:lnTo>
                    <a:pt x="3549" y="1830"/>
                  </a:lnTo>
                  <a:lnTo>
                    <a:pt x="3514" y="1908"/>
                  </a:lnTo>
                  <a:lnTo>
                    <a:pt x="3474" y="1984"/>
                  </a:lnTo>
                  <a:lnTo>
                    <a:pt x="3429" y="2057"/>
                  </a:lnTo>
                  <a:lnTo>
                    <a:pt x="3378" y="2128"/>
                  </a:lnTo>
                  <a:lnTo>
                    <a:pt x="3323" y="2196"/>
                  </a:lnTo>
                  <a:lnTo>
                    <a:pt x="3262" y="2260"/>
                  </a:lnTo>
                  <a:lnTo>
                    <a:pt x="3197" y="2321"/>
                  </a:lnTo>
                  <a:lnTo>
                    <a:pt x="3127" y="2378"/>
                  </a:lnTo>
                  <a:lnTo>
                    <a:pt x="3055" y="2429"/>
                  </a:lnTo>
                  <a:lnTo>
                    <a:pt x="2980" y="2474"/>
                  </a:lnTo>
                  <a:lnTo>
                    <a:pt x="2903" y="2514"/>
                  </a:lnTo>
                  <a:lnTo>
                    <a:pt x="2825" y="2550"/>
                  </a:lnTo>
                  <a:lnTo>
                    <a:pt x="2744" y="2579"/>
                  </a:lnTo>
                  <a:lnTo>
                    <a:pt x="2662" y="2604"/>
                  </a:lnTo>
                  <a:lnTo>
                    <a:pt x="2579" y="2623"/>
                  </a:lnTo>
                  <a:lnTo>
                    <a:pt x="2495" y="2636"/>
                  </a:lnTo>
                  <a:lnTo>
                    <a:pt x="2411" y="2644"/>
                  </a:lnTo>
                  <a:lnTo>
                    <a:pt x="2326" y="2647"/>
                  </a:lnTo>
                  <a:lnTo>
                    <a:pt x="2242" y="2644"/>
                  </a:lnTo>
                  <a:lnTo>
                    <a:pt x="2158" y="2636"/>
                  </a:lnTo>
                  <a:lnTo>
                    <a:pt x="2074" y="2623"/>
                  </a:lnTo>
                  <a:lnTo>
                    <a:pt x="1991" y="2604"/>
                  </a:lnTo>
                  <a:lnTo>
                    <a:pt x="1909" y="2579"/>
                  </a:lnTo>
                  <a:lnTo>
                    <a:pt x="1829" y="2551"/>
                  </a:lnTo>
                  <a:lnTo>
                    <a:pt x="1751" y="2515"/>
                  </a:lnTo>
                  <a:lnTo>
                    <a:pt x="1673" y="2475"/>
                  </a:lnTo>
                  <a:lnTo>
                    <a:pt x="1599" y="2430"/>
                  </a:lnTo>
                  <a:lnTo>
                    <a:pt x="1527" y="2379"/>
                  </a:lnTo>
                  <a:lnTo>
                    <a:pt x="1459" y="2323"/>
                  </a:lnTo>
                  <a:lnTo>
                    <a:pt x="1301" y="2481"/>
                  </a:lnTo>
                  <a:lnTo>
                    <a:pt x="1461" y="2641"/>
                  </a:lnTo>
                  <a:lnTo>
                    <a:pt x="1473" y="2656"/>
                  </a:lnTo>
                  <a:lnTo>
                    <a:pt x="1482" y="2672"/>
                  </a:lnTo>
                  <a:lnTo>
                    <a:pt x="1488" y="2690"/>
                  </a:lnTo>
                  <a:lnTo>
                    <a:pt x="1489" y="2708"/>
                  </a:lnTo>
                  <a:lnTo>
                    <a:pt x="1488" y="2727"/>
                  </a:lnTo>
                  <a:lnTo>
                    <a:pt x="1482" y="2744"/>
                  </a:lnTo>
                  <a:lnTo>
                    <a:pt x="1473" y="2760"/>
                  </a:lnTo>
                  <a:lnTo>
                    <a:pt x="1461" y="2774"/>
                  </a:lnTo>
                  <a:lnTo>
                    <a:pt x="709" y="3527"/>
                  </a:lnTo>
                  <a:lnTo>
                    <a:pt x="674" y="3558"/>
                  </a:lnTo>
                  <a:lnTo>
                    <a:pt x="636" y="3586"/>
                  </a:lnTo>
                  <a:lnTo>
                    <a:pt x="595" y="3608"/>
                  </a:lnTo>
                  <a:lnTo>
                    <a:pt x="552" y="3626"/>
                  </a:lnTo>
                  <a:lnTo>
                    <a:pt x="508" y="3639"/>
                  </a:lnTo>
                  <a:lnTo>
                    <a:pt x="462" y="3647"/>
                  </a:lnTo>
                  <a:lnTo>
                    <a:pt x="415" y="3649"/>
                  </a:lnTo>
                  <a:lnTo>
                    <a:pt x="368" y="3647"/>
                  </a:lnTo>
                  <a:lnTo>
                    <a:pt x="322" y="3639"/>
                  </a:lnTo>
                  <a:lnTo>
                    <a:pt x="278" y="3626"/>
                  </a:lnTo>
                  <a:lnTo>
                    <a:pt x="236" y="3608"/>
                  </a:lnTo>
                  <a:lnTo>
                    <a:pt x="195" y="3586"/>
                  </a:lnTo>
                  <a:lnTo>
                    <a:pt x="157" y="3558"/>
                  </a:lnTo>
                  <a:lnTo>
                    <a:pt x="122" y="3527"/>
                  </a:lnTo>
                  <a:lnTo>
                    <a:pt x="91" y="3492"/>
                  </a:lnTo>
                  <a:lnTo>
                    <a:pt x="63" y="3454"/>
                  </a:lnTo>
                  <a:lnTo>
                    <a:pt x="41" y="3413"/>
                  </a:lnTo>
                  <a:lnTo>
                    <a:pt x="23" y="3371"/>
                  </a:lnTo>
                  <a:lnTo>
                    <a:pt x="10" y="3327"/>
                  </a:lnTo>
                  <a:lnTo>
                    <a:pt x="2" y="3281"/>
                  </a:lnTo>
                  <a:lnTo>
                    <a:pt x="0" y="3234"/>
                  </a:lnTo>
                  <a:lnTo>
                    <a:pt x="2" y="3187"/>
                  </a:lnTo>
                  <a:lnTo>
                    <a:pt x="10" y="3141"/>
                  </a:lnTo>
                  <a:lnTo>
                    <a:pt x="23" y="3097"/>
                  </a:lnTo>
                  <a:lnTo>
                    <a:pt x="41" y="3054"/>
                  </a:lnTo>
                  <a:lnTo>
                    <a:pt x="63" y="3013"/>
                  </a:lnTo>
                  <a:lnTo>
                    <a:pt x="91" y="2975"/>
                  </a:lnTo>
                  <a:lnTo>
                    <a:pt x="122" y="2940"/>
                  </a:lnTo>
                  <a:lnTo>
                    <a:pt x="875" y="2188"/>
                  </a:lnTo>
                  <a:lnTo>
                    <a:pt x="889" y="2176"/>
                  </a:lnTo>
                  <a:lnTo>
                    <a:pt x="905" y="2167"/>
                  </a:lnTo>
                  <a:lnTo>
                    <a:pt x="922" y="2161"/>
                  </a:lnTo>
                  <a:lnTo>
                    <a:pt x="941" y="2160"/>
                  </a:lnTo>
                  <a:lnTo>
                    <a:pt x="959" y="2161"/>
                  </a:lnTo>
                  <a:lnTo>
                    <a:pt x="977" y="2167"/>
                  </a:lnTo>
                  <a:lnTo>
                    <a:pt x="993" y="2176"/>
                  </a:lnTo>
                  <a:lnTo>
                    <a:pt x="1008" y="2188"/>
                  </a:lnTo>
                  <a:lnTo>
                    <a:pt x="1168" y="2348"/>
                  </a:lnTo>
                  <a:lnTo>
                    <a:pt x="1326" y="2190"/>
                  </a:lnTo>
                  <a:lnTo>
                    <a:pt x="1271" y="2124"/>
                  </a:lnTo>
                  <a:lnTo>
                    <a:pt x="1221" y="2053"/>
                  </a:lnTo>
                  <a:lnTo>
                    <a:pt x="1176" y="1980"/>
                  </a:lnTo>
                  <a:lnTo>
                    <a:pt x="1136" y="1905"/>
                  </a:lnTo>
                  <a:lnTo>
                    <a:pt x="1101" y="1827"/>
                  </a:lnTo>
                  <a:lnTo>
                    <a:pt x="1071" y="1747"/>
                  </a:lnTo>
                  <a:lnTo>
                    <a:pt x="1046" y="1666"/>
                  </a:lnTo>
                  <a:lnTo>
                    <a:pt x="1028" y="1582"/>
                  </a:lnTo>
                  <a:lnTo>
                    <a:pt x="1013" y="1497"/>
                  </a:lnTo>
                  <a:lnTo>
                    <a:pt x="1004" y="1410"/>
                  </a:lnTo>
                  <a:lnTo>
                    <a:pt x="1002" y="1323"/>
                  </a:lnTo>
                  <a:lnTo>
                    <a:pt x="1004" y="1236"/>
                  </a:lnTo>
                  <a:lnTo>
                    <a:pt x="1013" y="1148"/>
                  </a:lnTo>
                  <a:lnTo>
                    <a:pt x="1028" y="1063"/>
                  </a:lnTo>
                  <a:lnTo>
                    <a:pt x="1046" y="979"/>
                  </a:lnTo>
                  <a:lnTo>
                    <a:pt x="1072" y="896"/>
                  </a:lnTo>
                  <a:lnTo>
                    <a:pt x="1102" y="816"/>
                  </a:lnTo>
                  <a:lnTo>
                    <a:pt x="1137" y="738"/>
                  </a:lnTo>
                  <a:lnTo>
                    <a:pt x="1178" y="662"/>
                  </a:lnTo>
                  <a:lnTo>
                    <a:pt x="1223" y="589"/>
                  </a:lnTo>
                  <a:lnTo>
                    <a:pt x="1274" y="519"/>
                  </a:lnTo>
                  <a:lnTo>
                    <a:pt x="1329" y="451"/>
                  </a:lnTo>
                  <a:lnTo>
                    <a:pt x="1389" y="387"/>
                  </a:lnTo>
                  <a:lnTo>
                    <a:pt x="1456" y="325"/>
                  </a:lnTo>
                  <a:lnTo>
                    <a:pt x="1525" y="269"/>
                  </a:lnTo>
                  <a:lnTo>
                    <a:pt x="1597" y="217"/>
                  </a:lnTo>
                  <a:lnTo>
                    <a:pt x="1672" y="172"/>
                  </a:lnTo>
                  <a:lnTo>
                    <a:pt x="1749" y="132"/>
                  </a:lnTo>
                  <a:lnTo>
                    <a:pt x="1827" y="96"/>
                  </a:lnTo>
                  <a:lnTo>
                    <a:pt x="1908" y="66"/>
                  </a:lnTo>
                  <a:lnTo>
                    <a:pt x="1990" y="42"/>
                  </a:lnTo>
                  <a:lnTo>
                    <a:pt x="2073" y="23"/>
                  </a:lnTo>
                  <a:lnTo>
                    <a:pt x="2157" y="10"/>
                  </a:lnTo>
                  <a:lnTo>
                    <a:pt x="2241" y="2"/>
                  </a:lnTo>
                  <a:lnTo>
                    <a:pt x="23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99"/>
            <p:cNvSpPr>
              <a:spLocks noEditPoints="1"/>
            </p:cNvSpPr>
            <p:nvPr/>
          </p:nvSpPr>
          <p:spPr bwMode="auto">
            <a:xfrm>
              <a:off x="9309100" y="2741613"/>
              <a:ext cx="290512" cy="290513"/>
            </a:xfrm>
            <a:custGeom>
              <a:avLst/>
              <a:gdLst>
                <a:gd name="T0" fmla="*/ 793 w 1834"/>
                <a:gd name="T1" fmla="*/ 199 h 1834"/>
                <a:gd name="T2" fmla="*/ 613 w 1834"/>
                <a:gd name="T3" fmla="*/ 254 h 1834"/>
                <a:gd name="T4" fmla="*/ 450 w 1834"/>
                <a:gd name="T5" fmla="*/ 356 h 1834"/>
                <a:gd name="T6" fmla="*/ 318 w 1834"/>
                <a:gd name="T7" fmla="*/ 502 h 1834"/>
                <a:gd name="T8" fmla="*/ 230 w 1834"/>
                <a:gd name="T9" fmla="*/ 671 h 1834"/>
                <a:gd name="T10" fmla="*/ 190 w 1834"/>
                <a:gd name="T11" fmla="*/ 855 h 1834"/>
                <a:gd name="T12" fmla="*/ 198 w 1834"/>
                <a:gd name="T13" fmla="*/ 1041 h 1834"/>
                <a:gd name="T14" fmla="*/ 253 w 1834"/>
                <a:gd name="T15" fmla="*/ 1221 h 1834"/>
                <a:gd name="T16" fmla="*/ 356 w 1834"/>
                <a:gd name="T17" fmla="*/ 1384 h 1834"/>
                <a:gd name="T18" fmla="*/ 502 w 1834"/>
                <a:gd name="T19" fmla="*/ 1516 h 1834"/>
                <a:gd name="T20" fmla="*/ 672 w 1834"/>
                <a:gd name="T21" fmla="*/ 1604 h 1834"/>
                <a:gd name="T22" fmla="*/ 855 w 1834"/>
                <a:gd name="T23" fmla="*/ 1644 h 1834"/>
                <a:gd name="T24" fmla="*/ 1041 w 1834"/>
                <a:gd name="T25" fmla="*/ 1636 h 1834"/>
                <a:gd name="T26" fmla="*/ 1220 w 1834"/>
                <a:gd name="T27" fmla="*/ 1581 h 1834"/>
                <a:gd name="T28" fmla="*/ 1384 w 1834"/>
                <a:gd name="T29" fmla="*/ 1478 h 1834"/>
                <a:gd name="T30" fmla="*/ 1517 w 1834"/>
                <a:gd name="T31" fmla="*/ 1332 h 1834"/>
                <a:gd name="T32" fmla="*/ 1604 w 1834"/>
                <a:gd name="T33" fmla="*/ 1163 h 1834"/>
                <a:gd name="T34" fmla="*/ 1644 w 1834"/>
                <a:gd name="T35" fmla="*/ 979 h 1834"/>
                <a:gd name="T36" fmla="*/ 1635 w 1834"/>
                <a:gd name="T37" fmla="*/ 793 h 1834"/>
                <a:gd name="T38" fmla="*/ 1580 w 1834"/>
                <a:gd name="T39" fmla="*/ 614 h 1834"/>
                <a:gd name="T40" fmla="*/ 1478 w 1834"/>
                <a:gd name="T41" fmla="*/ 450 h 1834"/>
                <a:gd name="T42" fmla="*/ 1332 w 1834"/>
                <a:gd name="T43" fmla="*/ 317 h 1834"/>
                <a:gd name="T44" fmla="*/ 1161 w 1834"/>
                <a:gd name="T45" fmla="*/ 230 h 1834"/>
                <a:gd name="T46" fmla="*/ 979 w 1834"/>
                <a:gd name="T47" fmla="*/ 190 h 1834"/>
                <a:gd name="T48" fmla="*/ 988 w 1834"/>
                <a:gd name="T49" fmla="*/ 3 h 1834"/>
                <a:gd name="T50" fmla="*/ 1195 w 1834"/>
                <a:gd name="T51" fmla="*/ 43 h 1834"/>
                <a:gd name="T52" fmla="*/ 1390 w 1834"/>
                <a:gd name="T53" fmla="*/ 132 h 1834"/>
                <a:gd name="T54" fmla="*/ 1565 w 1834"/>
                <a:gd name="T55" fmla="*/ 269 h 1834"/>
                <a:gd name="T56" fmla="*/ 1702 w 1834"/>
                <a:gd name="T57" fmla="*/ 444 h 1834"/>
                <a:gd name="T58" fmla="*/ 1791 w 1834"/>
                <a:gd name="T59" fmla="*/ 639 h 1834"/>
                <a:gd name="T60" fmla="*/ 1831 w 1834"/>
                <a:gd name="T61" fmla="*/ 846 h 1834"/>
                <a:gd name="T62" fmla="*/ 1823 w 1834"/>
                <a:gd name="T63" fmla="*/ 1057 h 1834"/>
                <a:gd name="T64" fmla="*/ 1767 w 1834"/>
                <a:gd name="T65" fmla="*/ 1262 h 1834"/>
                <a:gd name="T66" fmla="*/ 1661 w 1834"/>
                <a:gd name="T67" fmla="*/ 1452 h 1834"/>
                <a:gd name="T68" fmla="*/ 1565 w 1834"/>
                <a:gd name="T69" fmla="*/ 1565 h 1834"/>
                <a:gd name="T70" fmla="*/ 1390 w 1834"/>
                <a:gd name="T71" fmla="*/ 1702 h 1834"/>
                <a:gd name="T72" fmla="*/ 1195 w 1834"/>
                <a:gd name="T73" fmla="*/ 1791 h 1834"/>
                <a:gd name="T74" fmla="*/ 988 w 1834"/>
                <a:gd name="T75" fmla="*/ 1831 h 1834"/>
                <a:gd name="T76" fmla="*/ 777 w 1834"/>
                <a:gd name="T77" fmla="*/ 1823 h 1834"/>
                <a:gd name="T78" fmla="*/ 572 w 1834"/>
                <a:gd name="T79" fmla="*/ 1766 h 1834"/>
                <a:gd name="T80" fmla="*/ 382 w 1834"/>
                <a:gd name="T81" fmla="*/ 1662 h 1834"/>
                <a:gd name="T82" fmla="*/ 218 w 1834"/>
                <a:gd name="T83" fmla="*/ 1510 h 1834"/>
                <a:gd name="T84" fmla="*/ 96 w 1834"/>
                <a:gd name="T85" fmla="*/ 1327 h 1834"/>
                <a:gd name="T86" fmla="*/ 24 w 1834"/>
                <a:gd name="T87" fmla="*/ 1127 h 1834"/>
                <a:gd name="T88" fmla="*/ 0 w 1834"/>
                <a:gd name="T89" fmla="*/ 917 h 1834"/>
                <a:gd name="T90" fmla="*/ 24 w 1834"/>
                <a:gd name="T91" fmla="*/ 707 h 1834"/>
                <a:gd name="T92" fmla="*/ 96 w 1834"/>
                <a:gd name="T93" fmla="*/ 507 h 1834"/>
                <a:gd name="T94" fmla="*/ 218 w 1834"/>
                <a:gd name="T95" fmla="*/ 324 h 1834"/>
                <a:gd name="T96" fmla="*/ 382 w 1834"/>
                <a:gd name="T97" fmla="*/ 173 h 1834"/>
                <a:gd name="T98" fmla="*/ 572 w 1834"/>
                <a:gd name="T99" fmla="*/ 68 h 1834"/>
                <a:gd name="T100" fmla="*/ 777 w 1834"/>
                <a:gd name="T101" fmla="*/ 11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4" h="1834">
                  <a:moveTo>
                    <a:pt x="917" y="188"/>
                  </a:moveTo>
                  <a:lnTo>
                    <a:pt x="855" y="190"/>
                  </a:lnTo>
                  <a:lnTo>
                    <a:pt x="793" y="199"/>
                  </a:lnTo>
                  <a:lnTo>
                    <a:pt x="732" y="211"/>
                  </a:lnTo>
                  <a:lnTo>
                    <a:pt x="672" y="230"/>
                  </a:lnTo>
                  <a:lnTo>
                    <a:pt x="613" y="254"/>
                  </a:lnTo>
                  <a:lnTo>
                    <a:pt x="556" y="283"/>
                  </a:lnTo>
                  <a:lnTo>
                    <a:pt x="502" y="317"/>
                  </a:lnTo>
                  <a:lnTo>
                    <a:pt x="450" y="356"/>
                  </a:lnTo>
                  <a:lnTo>
                    <a:pt x="402" y="402"/>
                  </a:lnTo>
                  <a:lnTo>
                    <a:pt x="356" y="450"/>
                  </a:lnTo>
                  <a:lnTo>
                    <a:pt x="318" y="502"/>
                  </a:lnTo>
                  <a:lnTo>
                    <a:pt x="283" y="556"/>
                  </a:lnTo>
                  <a:lnTo>
                    <a:pt x="253" y="614"/>
                  </a:lnTo>
                  <a:lnTo>
                    <a:pt x="230" y="671"/>
                  </a:lnTo>
                  <a:lnTo>
                    <a:pt x="211" y="732"/>
                  </a:lnTo>
                  <a:lnTo>
                    <a:pt x="198" y="793"/>
                  </a:lnTo>
                  <a:lnTo>
                    <a:pt x="190" y="855"/>
                  </a:lnTo>
                  <a:lnTo>
                    <a:pt x="188" y="917"/>
                  </a:lnTo>
                  <a:lnTo>
                    <a:pt x="190" y="979"/>
                  </a:lnTo>
                  <a:lnTo>
                    <a:pt x="198" y="1041"/>
                  </a:lnTo>
                  <a:lnTo>
                    <a:pt x="211" y="1102"/>
                  </a:lnTo>
                  <a:lnTo>
                    <a:pt x="230" y="1163"/>
                  </a:lnTo>
                  <a:lnTo>
                    <a:pt x="253" y="1221"/>
                  </a:lnTo>
                  <a:lnTo>
                    <a:pt x="283" y="1278"/>
                  </a:lnTo>
                  <a:lnTo>
                    <a:pt x="318" y="1332"/>
                  </a:lnTo>
                  <a:lnTo>
                    <a:pt x="356" y="1384"/>
                  </a:lnTo>
                  <a:lnTo>
                    <a:pt x="402" y="1432"/>
                  </a:lnTo>
                  <a:lnTo>
                    <a:pt x="450" y="1478"/>
                  </a:lnTo>
                  <a:lnTo>
                    <a:pt x="502" y="1516"/>
                  </a:lnTo>
                  <a:lnTo>
                    <a:pt x="556" y="1551"/>
                  </a:lnTo>
                  <a:lnTo>
                    <a:pt x="613" y="1581"/>
                  </a:lnTo>
                  <a:lnTo>
                    <a:pt x="672" y="1604"/>
                  </a:lnTo>
                  <a:lnTo>
                    <a:pt x="732" y="1623"/>
                  </a:lnTo>
                  <a:lnTo>
                    <a:pt x="793" y="1636"/>
                  </a:lnTo>
                  <a:lnTo>
                    <a:pt x="855" y="1644"/>
                  </a:lnTo>
                  <a:lnTo>
                    <a:pt x="917" y="1646"/>
                  </a:lnTo>
                  <a:lnTo>
                    <a:pt x="979" y="1644"/>
                  </a:lnTo>
                  <a:lnTo>
                    <a:pt x="1041" y="1636"/>
                  </a:lnTo>
                  <a:lnTo>
                    <a:pt x="1102" y="1623"/>
                  </a:lnTo>
                  <a:lnTo>
                    <a:pt x="1161" y="1604"/>
                  </a:lnTo>
                  <a:lnTo>
                    <a:pt x="1220" y="1581"/>
                  </a:lnTo>
                  <a:lnTo>
                    <a:pt x="1278" y="1551"/>
                  </a:lnTo>
                  <a:lnTo>
                    <a:pt x="1332" y="1516"/>
                  </a:lnTo>
                  <a:lnTo>
                    <a:pt x="1384" y="1478"/>
                  </a:lnTo>
                  <a:lnTo>
                    <a:pt x="1432" y="1432"/>
                  </a:lnTo>
                  <a:lnTo>
                    <a:pt x="1478" y="1384"/>
                  </a:lnTo>
                  <a:lnTo>
                    <a:pt x="1517" y="1332"/>
                  </a:lnTo>
                  <a:lnTo>
                    <a:pt x="1551" y="1278"/>
                  </a:lnTo>
                  <a:lnTo>
                    <a:pt x="1580" y="1221"/>
                  </a:lnTo>
                  <a:lnTo>
                    <a:pt x="1604" y="1163"/>
                  </a:lnTo>
                  <a:lnTo>
                    <a:pt x="1623" y="1102"/>
                  </a:lnTo>
                  <a:lnTo>
                    <a:pt x="1635" y="1041"/>
                  </a:lnTo>
                  <a:lnTo>
                    <a:pt x="1644" y="979"/>
                  </a:lnTo>
                  <a:lnTo>
                    <a:pt x="1646" y="917"/>
                  </a:lnTo>
                  <a:lnTo>
                    <a:pt x="1644" y="855"/>
                  </a:lnTo>
                  <a:lnTo>
                    <a:pt x="1635" y="793"/>
                  </a:lnTo>
                  <a:lnTo>
                    <a:pt x="1623" y="732"/>
                  </a:lnTo>
                  <a:lnTo>
                    <a:pt x="1604" y="671"/>
                  </a:lnTo>
                  <a:lnTo>
                    <a:pt x="1580" y="614"/>
                  </a:lnTo>
                  <a:lnTo>
                    <a:pt x="1551" y="556"/>
                  </a:lnTo>
                  <a:lnTo>
                    <a:pt x="1517" y="502"/>
                  </a:lnTo>
                  <a:lnTo>
                    <a:pt x="1478" y="450"/>
                  </a:lnTo>
                  <a:lnTo>
                    <a:pt x="1432" y="402"/>
                  </a:lnTo>
                  <a:lnTo>
                    <a:pt x="1384" y="356"/>
                  </a:lnTo>
                  <a:lnTo>
                    <a:pt x="1332" y="317"/>
                  </a:lnTo>
                  <a:lnTo>
                    <a:pt x="1278" y="283"/>
                  </a:lnTo>
                  <a:lnTo>
                    <a:pt x="1220" y="254"/>
                  </a:lnTo>
                  <a:lnTo>
                    <a:pt x="1161" y="230"/>
                  </a:lnTo>
                  <a:lnTo>
                    <a:pt x="1102" y="211"/>
                  </a:lnTo>
                  <a:lnTo>
                    <a:pt x="1041" y="199"/>
                  </a:lnTo>
                  <a:lnTo>
                    <a:pt x="979" y="190"/>
                  </a:lnTo>
                  <a:lnTo>
                    <a:pt x="917" y="188"/>
                  </a:lnTo>
                  <a:close/>
                  <a:moveTo>
                    <a:pt x="917" y="0"/>
                  </a:moveTo>
                  <a:lnTo>
                    <a:pt x="988" y="3"/>
                  </a:lnTo>
                  <a:lnTo>
                    <a:pt x="1058" y="11"/>
                  </a:lnTo>
                  <a:lnTo>
                    <a:pt x="1127" y="24"/>
                  </a:lnTo>
                  <a:lnTo>
                    <a:pt x="1195" y="43"/>
                  </a:lnTo>
                  <a:lnTo>
                    <a:pt x="1262" y="68"/>
                  </a:lnTo>
                  <a:lnTo>
                    <a:pt x="1327" y="97"/>
                  </a:lnTo>
                  <a:lnTo>
                    <a:pt x="1390" y="132"/>
                  </a:lnTo>
                  <a:lnTo>
                    <a:pt x="1452" y="173"/>
                  </a:lnTo>
                  <a:lnTo>
                    <a:pt x="1510" y="218"/>
                  </a:lnTo>
                  <a:lnTo>
                    <a:pt x="1565" y="269"/>
                  </a:lnTo>
                  <a:lnTo>
                    <a:pt x="1616" y="324"/>
                  </a:lnTo>
                  <a:lnTo>
                    <a:pt x="1661" y="382"/>
                  </a:lnTo>
                  <a:lnTo>
                    <a:pt x="1702" y="444"/>
                  </a:lnTo>
                  <a:lnTo>
                    <a:pt x="1737" y="507"/>
                  </a:lnTo>
                  <a:lnTo>
                    <a:pt x="1767" y="572"/>
                  </a:lnTo>
                  <a:lnTo>
                    <a:pt x="1791" y="639"/>
                  </a:lnTo>
                  <a:lnTo>
                    <a:pt x="1810" y="707"/>
                  </a:lnTo>
                  <a:lnTo>
                    <a:pt x="1823" y="776"/>
                  </a:lnTo>
                  <a:lnTo>
                    <a:pt x="1831" y="846"/>
                  </a:lnTo>
                  <a:lnTo>
                    <a:pt x="1834" y="917"/>
                  </a:lnTo>
                  <a:lnTo>
                    <a:pt x="1831" y="988"/>
                  </a:lnTo>
                  <a:lnTo>
                    <a:pt x="1823" y="1057"/>
                  </a:lnTo>
                  <a:lnTo>
                    <a:pt x="1810" y="1127"/>
                  </a:lnTo>
                  <a:lnTo>
                    <a:pt x="1791" y="1196"/>
                  </a:lnTo>
                  <a:lnTo>
                    <a:pt x="1767" y="1262"/>
                  </a:lnTo>
                  <a:lnTo>
                    <a:pt x="1737" y="1327"/>
                  </a:lnTo>
                  <a:lnTo>
                    <a:pt x="1702" y="1391"/>
                  </a:lnTo>
                  <a:lnTo>
                    <a:pt x="1661" y="1452"/>
                  </a:lnTo>
                  <a:lnTo>
                    <a:pt x="1616" y="1510"/>
                  </a:lnTo>
                  <a:lnTo>
                    <a:pt x="1565" y="1565"/>
                  </a:lnTo>
                  <a:lnTo>
                    <a:pt x="1565" y="1565"/>
                  </a:lnTo>
                  <a:lnTo>
                    <a:pt x="1510" y="1616"/>
                  </a:lnTo>
                  <a:lnTo>
                    <a:pt x="1452" y="1662"/>
                  </a:lnTo>
                  <a:lnTo>
                    <a:pt x="1390" y="1702"/>
                  </a:lnTo>
                  <a:lnTo>
                    <a:pt x="1327" y="1738"/>
                  </a:lnTo>
                  <a:lnTo>
                    <a:pt x="1262" y="1766"/>
                  </a:lnTo>
                  <a:lnTo>
                    <a:pt x="1195" y="1791"/>
                  </a:lnTo>
                  <a:lnTo>
                    <a:pt x="1127" y="1810"/>
                  </a:lnTo>
                  <a:lnTo>
                    <a:pt x="1058" y="1823"/>
                  </a:lnTo>
                  <a:lnTo>
                    <a:pt x="988" y="1831"/>
                  </a:lnTo>
                  <a:lnTo>
                    <a:pt x="917" y="1834"/>
                  </a:lnTo>
                  <a:lnTo>
                    <a:pt x="846" y="1831"/>
                  </a:lnTo>
                  <a:lnTo>
                    <a:pt x="777" y="1823"/>
                  </a:lnTo>
                  <a:lnTo>
                    <a:pt x="707" y="1810"/>
                  </a:lnTo>
                  <a:lnTo>
                    <a:pt x="638" y="1791"/>
                  </a:lnTo>
                  <a:lnTo>
                    <a:pt x="572" y="1766"/>
                  </a:lnTo>
                  <a:lnTo>
                    <a:pt x="507" y="1738"/>
                  </a:lnTo>
                  <a:lnTo>
                    <a:pt x="443" y="1702"/>
                  </a:lnTo>
                  <a:lnTo>
                    <a:pt x="382" y="1662"/>
                  </a:lnTo>
                  <a:lnTo>
                    <a:pt x="324" y="1616"/>
                  </a:lnTo>
                  <a:lnTo>
                    <a:pt x="269" y="1565"/>
                  </a:lnTo>
                  <a:lnTo>
                    <a:pt x="218" y="1510"/>
                  </a:lnTo>
                  <a:lnTo>
                    <a:pt x="172" y="1452"/>
                  </a:lnTo>
                  <a:lnTo>
                    <a:pt x="132" y="1391"/>
                  </a:lnTo>
                  <a:lnTo>
                    <a:pt x="96" y="1327"/>
                  </a:lnTo>
                  <a:lnTo>
                    <a:pt x="68" y="1262"/>
                  </a:lnTo>
                  <a:lnTo>
                    <a:pt x="43" y="1196"/>
                  </a:lnTo>
                  <a:lnTo>
                    <a:pt x="24" y="1127"/>
                  </a:lnTo>
                  <a:lnTo>
                    <a:pt x="11" y="1057"/>
                  </a:lnTo>
                  <a:lnTo>
                    <a:pt x="3" y="988"/>
                  </a:lnTo>
                  <a:lnTo>
                    <a:pt x="0" y="917"/>
                  </a:lnTo>
                  <a:lnTo>
                    <a:pt x="3" y="846"/>
                  </a:lnTo>
                  <a:lnTo>
                    <a:pt x="11" y="776"/>
                  </a:lnTo>
                  <a:lnTo>
                    <a:pt x="24" y="707"/>
                  </a:lnTo>
                  <a:lnTo>
                    <a:pt x="43" y="639"/>
                  </a:lnTo>
                  <a:lnTo>
                    <a:pt x="68" y="572"/>
                  </a:lnTo>
                  <a:lnTo>
                    <a:pt x="96" y="507"/>
                  </a:lnTo>
                  <a:lnTo>
                    <a:pt x="132" y="444"/>
                  </a:lnTo>
                  <a:lnTo>
                    <a:pt x="172" y="382"/>
                  </a:lnTo>
                  <a:lnTo>
                    <a:pt x="218" y="324"/>
                  </a:lnTo>
                  <a:lnTo>
                    <a:pt x="269" y="269"/>
                  </a:lnTo>
                  <a:lnTo>
                    <a:pt x="324" y="218"/>
                  </a:lnTo>
                  <a:lnTo>
                    <a:pt x="382" y="173"/>
                  </a:lnTo>
                  <a:lnTo>
                    <a:pt x="443" y="132"/>
                  </a:lnTo>
                  <a:lnTo>
                    <a:pt x="507" y="97"/>
                  </a:lnTo>
                  <a:lnTo>
                    <a:pt x="572" y="68"/>
                  </a:lnTo>
                  <a:lnTo>
                    <a:pt x="638" y="43"/>
                  </a:lnTo>
                  <a:lnTo>
                    <a:pt x="707" y="24"/>
                  </a:lnTo>
                  <a:lnTo>
                    <a:pt x="777" y="11"/>
                  </a:lnTo>
                  <a:lnTo>
                    <a:pt x="846" y="3"/>
                  </a:lnTo>
                  <a:lnTo>
                    <a:pt x="9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100"/>
            <p:cNvSpPr>
              <a:spLocks/>
            </p:cNvSpPr>
            <p:nvPr/>
          </p:nvSpPr>
          <p:spPr bwMode="auto">
            <a:xfrm>
              <a:off x="9394825" y="2808288"/>
              <a:ext cx="119062" cy="47625"/>
            </a:xfrm>
            <a:custGeom>
              <a:avLst/>
              <a:gdLst>
                <a:gd name="T0" fmla="*/ 352 w 753"/>
                <a:gd name="T1" fmla="*/ 0 h 304"/>
                <a:gd name="T2" fmla="*/ 402 w 753"/>
                <a:gd name="T3" fmla="*/ 0 h 304"/>
                <a:gd name="T4" fmla="*/ 452 w 753"/>
                <a:gd name="T5" fmla="*/ 4 h 304"/>
                <a:gd name="T6" fmla="*/ 502 w 753"/>
                <a:gd name="T7" fmla="*/ 15 h 304"/>
                <a:gd name="T8" fmla="*/ 551 w 753"/>
                <a:gd name="T9" fmla="*/ 31 h 304"/>
                <a:gd name="T10" fmla="*/ 598 w 753"/>
                <a:gd name="T11" fmla="*/ 51 h 304"/>
                <a:gd name="T12" fmla="*/ 644 w 753"/>
                <a:gd name="T13" fmla="*/ 77 h 304"/>
                <a:gd name="T14" fmla="*/ 687 w 753"/>
                <a:gd name="T15" fmla="*/ 107 h 304"/>
                <a:gd name="T16" fmla="*/ 727 w 753"/>
                <a:gd name="T17" fmla="*/ 143 h 304"/>
                <a:gd name="T18" fmla="*/ 740 w 753"/>
                <a:gd name="T19" fmla="*/ 160 h 304"/>
                <a:gd name="T20" fmla="*/ 749 w 753"/>
                <a:gd name="T21" fmla="*/ 179 h 304"/>
                <a:gd name="T22" fmla="*/ 753 w 753"/>
                <a:gd name="T23" fmla="*/ 200 h 304"/>
                <a:gd name="T24" fmla="*/ 753 w 753"/>
                <a:gd name="T25" fmla="*/ 220 h 304"/>
                <a:gd name="T26" fmla="*/ 749 w 753"/>
                <a:gd name="T27" fmla="*/ 241 h 304"/>
                <a:gd name="T28" fmla="*/ 740 w 753"/>
                <a:gd name="T29" fmla="*/ 260 h 304"/>
                <a:gd name="T30" fmla="*/ 727 w 753"/>
                <a:gd name="T31" fmla="*/ 276 h 304"/>
                <a:gd name="T32" fmla="*/ 712 w 753"/>
                <a:gd name="T33" fmla="*/ 288 h 304"/>
                <a:gd name="T34" fmla="*/ 696 w 753"/>
                <a:gd name="T35" fmla="*/ 297 h 304"/>
                <a:gd name="T36" fmla="*/ 678 w 753"/>
                <a:gd name="T37" fmla="*/ 302 h 304"/>
                <a:gd name="T38" fmla="*/ 660 w 753"/>
                <a:gd name="T39" fmla="*/ 304 h 304"/>
                <a:gd name="T40" fmla="*/ 643 w 753"/>
                <a:gd name="T41" fmla="*/ 302 h 304"/>
                <a:gd name="T42" fmla="*/ 625 w 753"/>
                <a:gd name="T43" fmla="*/ 297 h 304"/>
                <a:gd name="T44" fmla="*/ 608 w 753"/>
                <a:gd name="T45" fmla="*/ 288 h 304"/>
                <a:gd name="T46" fmla="*/ 594 w 753"/>
                <a:gd name="T47" fmla="*/ 276 h 304"/>
                <a:gd name="T48" fmla="*/ 563 w 753"/>
                <a:gd name="T49" fmla="*/ 249 h 304"/>
                <a:gd name="T50" fmla="*/ 529 w 753"/>
                <a:gd name="T51" fmla="*/ 226 h 304"/>
                <a:gd name="T52" fmla="*/ 492 w 753"/>
                <a:gd name="T53" fmla="*/ 209 h 304"/>
                <a:gd name="T54" fmla="*/ 454 w 753"/>
                <a:gd name="T55" fmla="*/ 197 h 304"/>
                <a:gd name="T56" fmla="*/ 416 w 753"/>
                <a:gd name="T57" fmla="*/ 189 h 304"/>
                <a:gd name="T58" fmla="*/ 377 w 753"/>
                <a:gd name="T59" fmla="*/ 187 h 304"/>
                <a:gd name="T60" fmla="*/ 337 w 753"/>
                <a:gd name="T61" fmla="*/ 189 h 304"/>
                <a:gd name="T62" fmla="*/ 300 w 753"/>
                <a:gd name="T63" fmla="*/ 197 h 304"/>
                <a:gd name="T64" fmla="*/ 262 w 753"/>
                <a:gd name="T65" fmla="*/ 209 h 304"/>
                <a:gd name="T66" fmla="*/ 226 w 753"/>
                <a:gd name="T67" fmla="*/ 226 h 304"/>
                <a:gd name="T68" fmla="*/ 191 w 753"/>
                <a:gd name="T69" fmla="*/ 249 h 304"/>
                <a:gd name="T70" fmla="*/ 160 w 753"/>
                <a:gd name="T71" fmla="*/ 276 h 304"/>
                <a:gd name="T72" fmla="*/ 144 w 753"/>
                <a:gd name="T73" fmla="*/ 289 h 304"/>
                <a:gd name="T74" fmla="*/ 124 w 753"/>
                <a:gd name="T75" fmla="*/ 298 h 304"/>
                <a:gd name="T76" fmla="*/ 104 w 753"/>
                <a:gd name="T77" fmla="*/ 303 h 304"/>
                <a:gd name="T78" fmla="*/ 84 w 753"/>
                <a:gd name="T79" fmla="*/ 303 h 304"/>
                <a:gd name="T80" fmla="*/ 63 w 753"/>
                <a:gd name="T81" fmla="*/ 298 h 304"/>
                <a:gd name="T82" fmla="*/ 44 w 753"/>
                <a:gd name="T83" fmla="*/ 289 h 304"/>
                <a:gd name="T84" fmla="*/ 28 w 753"/>
                <a:gd name="T85" fmla="*/ 276 h 304"/>
                <a:gd name="T86" fmla="*/ 14 w 753"/>
                <a:gd name="T87" fmla="*/ 260 h 304"/>
                <a:gd name="T88" fmla="*/ 4 w 753"/>
                <a:gd name="T89" fmla="*/ 241 h 304"/>
                <a:gd name="T90" fmla="*/ 0 w 753"/>
                <a:gd name="T91" fmla="*/ 220 h 304"/>
                <a:gd name="T92" fmla="*/ 0 w 753"/>
                <a:gd name="T93" fmla="*/ 200 h 304"/>
                <a:gd name="T94" fmla="*/ 4 w 753"/>
                <a:gd name="T95" fmla="*/ 179 h 304"/>
                <a:gd name="T96" fmla="*/ 14 w 753"/>
                <a:gd name="T97" fmla="*/ 160 h 304"/>
                <a:gd name="T98" fmla="*/ 28 w 753"/>
                <a:gd name="T99" fmla="*/ 143 h 304"/>
                <a:gd name="T100" fmla="*/ 67 w 753"/>
                <a:gd name="T101" fmla="*/ 107 h 304"/>
                <a:gd name="T102" fmla="*/ 110 w 753"/>
                <a:gd name="T103" fmla="*/ 77 h 304"/>
                <a:gd name="T104" fmla="*/ 156 w 753"/>
                <a:gd name="T105" fmla="*/ 51 h 304"/>
                <a:gd name="T106" fmla="*/ 202 w 753"/>
                <a:gd name="T107" fmla="*/ 31 h 304"/>
                <a:gd name="T108" fmla="*/ 251 w 753"/>
                <a:gd name="T109" fmla="*/ 15 h 304"/>
                <a:gd name="T110" fmla="*/ 301 w 753"/>
                <a:gd name="T111" fmla="*/ 4 h 304"/>
                <a:gd name="T112" fmla="*/ 352 w 753"/>
                <a:gd name="T11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3" h="304">
                  <a:moveTo>
                    <a:pt x="352" y="0"/>
                  </a:moveTo>
                  <a:lnTo>
                    <a:pt x="402" y="0"/>
                  </a:lnTo>
                  <a:lnTo>
                    <a:pt x="452" y="4"/>
                  </a:lnTo>
                  <a:lnTo>
                    <a:pt x="502" y="15"/>
                  </a:lnTo>
                  <a:lnTo>
                    <a:pt x="551" y="31"/>
                  </a:lnTo>
                  <a:lnTo>
                    <a:pt x="598" y="51"/>
                  </a:lnTo>
                  <a:lnTo>
                    <a:pt x="644" y="77"/>
                  </a:lnTo>
                  <a:lnTo>
                    <a:pt x="687" y="107"/>
                  </a:lnTo>
                  <a:lnTo>
                    <a:pt x="727" y="143"/>
                  </a:lnTo>
                  <a:lnTo>
                    <a:pt x="740" y="160"/>
                  </a:lnTo>
                  <a:lnTo>
                    <a:pt x="749" y="179"/>
                  </a:lnTo>
                  <a:lnTo>
                    <a:pt x="753" y="200"/>
                  </a:lnTo>
                  <a:lnTo>
                    <a:pt x="753" y="220"/>
                  </a:lnTo>
                  <a:lnTo>
                    <a:pt x="749" y="241"/>
                  </a:lnTo>
                  <a:lnTo>
                    <a:pt x="740" y="260"/>
                  </a:lnTo>
                  <a:lnTo>
                    <a:pt x="727" y="276"/>
                  </a:lnTo>
                  <a:lnTo>
                    <a:pt x="712" y="288"/>
                  </a:lnTo>
                  <a:lnTo>
                    <a:pt x="696" y="297"/>
                  </a:lnTo>
                  <a:lnTo>
                    <a:pt x="678" y="302"/>
                  </a:lnTo>
                  <a:lnTo>
                    <a:pt x="660" y="304"/>
                  </a:lnTo>
                  <a:lnTo>
                    <a:pt x="643" y="302"/>
                  </a:lnTo>
                  <a:lnTo>
                    <a:pt x="625" y="297"/>
                  </a:lnTo>
                  <a:lnTo>
                    <a:pt x="608" y="288"/>
                  </a:lnTo>
                  <a:lnTo>
                    <a:pt x="594" y="276"/>
                  </a:lnTo>
                  <a:lnTo>
                    <a:pt x="563" y="249"/>
                  </a:lnTo>
                  <a:lnTo>
                    <a:pt x="529" y="226"/>
                  </a:lnTo>
                  <a:lnTo>
                    <a:pt x="492" y="209"/>
                  </a:lnTo>
                  <a:lnTo>
                    <a:pt x="454" y="197"/>
                  </a:lnTo>
                  <a:lnTo>
                    <a:pt x="416" y="189"/>
                  </a:lnTo>
                  <a:lnTo>
                    <a:pt x="377" y="187"/>
                  </a:lnTo>
                  <a:lnTo>
                    <a:pt x="337" y="189"/>
                  </a:lnTo>
                  <a:lnTo>
                    <a:pt x="300" y="197"/>
                  </a:lnTo>
                  <a:lnTo>
                    <a:pt x="262" y="209"/>
                  </a:lnTo>
                  <a:lnTo>
                    <a:pt x="226" y="226"/>
                  </a:lnTo>
                  <a:lnTo>
                    <a:pt x="191" y="249"/>
                  </a:lnTo>
                  <a:lnTo>
                    <a:pt x="160" y="276"/>
                  </a:lnTo>
                  <a:lnTo>
                    <a:pt x="144" y="289"/>
                  </a:lnTo>
                  <a:lnTo>
                    <a:pt x="124" y="298"/>
                  </a:lnTo>
                  <a:lnTo>
                    <a:pt x="104" y="303"/>
                  </a:lnTo>
                  <a:lnTo>
                    <a:pt x="84" y="303"/>
                  </a:lnTo>
                  <a:lnTo>
                    <a:pt x="63" y="298"/>
                  </a:lnTo>
                  <a:lnTo>
                    <a:pt x="44" y="289"/>
                  </a:lnTo>
                  <a:lnTo>
                    <a:pt x="28" y="276"/>
                  </a:lnTo>
                  <a:lnTo>
                    <a:pt x="14" y="260"/>
                  </a:lnTo>
                  <a:lnTo>
                    <a:pt x="4" y="241"/>
                  </a:lnTo>
                  <a:lnTo>
                    <a:pt x="0" y="220"/>
                  </a:lnTo>
                  <a:lnTo>
                    <a:pt x="0" y="200"/>
                  </a:lnTo>
                  <a:lnTo>
                    <a:pt x="4" y="179"/>
                  </a:lnTo>
                  <a:lnTo>
                    <a:pt x="14" y="160"/>
                  </a:lnTo>
                  <a:lnTo>
                    <a:pt x="28" y="143"/>
                  </a:lnTo>
                  <a:lnTo>
                    <a:pt x="67" y="107"/>
                  </a:lnTo>
                  <a:lnTo>
                    <a:pt x="110" y="77"/>
                  </a:lnTo>
                  <a:lnTo>
                    <a:pt x="156" y="51"/>
                  </a:lnTo>
                  <a:lnTo>
                    <a:pt x="202" y="31"/>
                  </a:lnTo>
                  <a:lnTo>
                    <a:pt x="251" y="15"/>
                  </a:lnTo>
                  <a:lnTo>
                    <a:pt x="301" y="4"/>
                  </a:lnTo>
                  <a:lnTo>
                    <a:pt x="3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4" name="Freeform 124"/>
          <p:cNvSpPr>
            <a:spLocks noEditPoints="1"/>
          </p:cNvSpPr>
          <p:nvPr/>
        </p:nvSpPr>
        <p:spPr bwMode="auto">
          <a:xfrm>
            <a:off x="778825" y="2600370"/>
            <a:ext cx="699162" cy="616794"/>
          </a:xfrm>
          <a:custGeom>
            <a:avLst/>
            <a:gdLst>
              <a:gd name="T0" fmla="*/ 1495 w 3650"/>
              <a:gd name="T1" fmla="*/ 3047 h 3224"/>
              <a:gd name="T2" fmla="*/ 1498 w 3650"/>
              <a:gd name="T3" fmla="*/ 3044 h 3224"/>
              <a:gd name="T4" fmla="*/ 198 w 3650"/>
              <a:gd name="T5" fmla="*/ 981 h 3224"/>
              <a:gd name="T6" fmla="*/ 179 w 3650"/>
              <a:gd name="T7" fmla="*/ 1543 h 3224"/>
              <a:gd name="T8" fmla="*/ 342 w 3650"/>
              <a:gd name="T9" fmla="*/ 1579 h 3224"/>
              <a:gd name="T10" fmla="*/ 3250 w 3650"/>
              <a:gd name="T11" fmla="*/ 1591 h 3224"/>
              <a:gd name="T12" fmla="*/ 3423 w 3650"/>
              <a:gd name="T13" fmla="*/ 1451 h 3224"/>
              <a:gd name="T14" fmla="*/ 3470 w 3650"/>
              <a:gd name="T15" fmla="*/ 1227 h 3224"/>
              <a:gd name="T16" fmla="*/ 3366 w 3650"/>
              <a:gd name="T17" fmla="*/ 1029 h 3224"/>
              <a:gd name="T18" fmla="*/ 617 w 3650"/>
              <a:gd name="T19" fmla="*/ 728 h 3224"/>
              <a:gd name="T20" fmla="*/ 529 w 3650"/>
              <a:gd name="T21" fmla="*/ 784 h 3224"/>
              <a:gd name="T22" fmla="*/ 521 w 3650"/>
              <a:gd name="T23" fmla="*/ 1746 h 3224"/>
              <a:gd name="T24" fmla="*/ 585 w 3650"/>
              <a:gd name="T25" fmla="*/ 1816 h 3224"/>
              <a:gd name="T26" fmla="*/ 627 w 3650"/>
              <a:gd name="T27" fmla="*/ 1821 h 3224"/>
              <a:gd name="T28" fmla="*/ 761 w 3650"/>
              <a:gd name="T29" fmla="*/ 1822 h 3224"/>
              <a:gd name="T30" fmla="*/ 949 w 3650"/>
              <a:gd name="T31" fmla="*/ 1822 h 3224"/>
              <a:gd name="T32" fmla="*/ 1083 w 3650"/>
              <a:gd name="T33" fmla="*/ 1822 h 3224"/>
              <a:gd name="T34" fmla="*/ 3024 w 3650"/>
              <a:gd name="T35" fmla="*/ 175 h 3224"/>
              <a:gd name="T36" fmla="*/ 2568 w 3650"/>
              <a:gd name="T37" fmla="*/ 398 h 3224"/>
              <a:gd name="T38" fmla="*/ 1772 w 3650"/>
              <a:gd name="T39" fmla="*/ 645 h 3224"/>
              <a:gd name="T40" fmla="*/ 1441 w 3650"/>
              <a:gd name="T41" fmla="*/ 1850 h 3224"/>
              <a:gd name="T42" fmla="*/ 2255 w 3650"/>
              <a:gd name="T43" fmla="*/ 2034 h 3224"/>
              <a:gd name="T44" fmla="*/ 3022 w 3650"/>
              <a:gd name="T45" fmla="*/ 2373 h 3224"/>
              <a:gd name="T46" fmla="*/ 3028 w 3650"/>
              <a:gd name="T47" fmla="*/ 2371 h 3224"/>
              <a:gd name="T48" fmla="*/ 3026 w 3650"/>
              <a:gd name="T49" fmla="*/ 177 h 3224"/>
              <a:gd name="T50" fmla="*/ 3116 w 3650"/>
              <a:gd name="T51" fmla="*/ 24 h 3224"/>
              <a:gd name="T52" fmla="*/ 3202 w 3650"/>
              <a:gd name="T53" fmla="*/ 148 h 3224"/>
              <a:gd name="T54" fmla="*/ 3368 w 3650"/>
              <a:gd name="T55" fmla="*/ 817 h 3224"/>
              <a:gd name="T56" fmla="*/ 3571 w 3650"/>
              <a:gd name="T57" fmla="*/ 1003 h 3224"/>
              <a:gd name="T58" fmla="*/ 3650 w 3650"/>
              <a:gd name="T59" fmla="*/ 1274 h 3224"/>
              <a:gd name="T60" fmla="*/ 3571 w 3650"/>
              <a:gd name="T61" fmla="*/ 1546 h 3224"/>
              <a:gd name="T62" fmla="*/ 3368 w 3650"/>
              <a:gd name="T63" fmla="*/ 1732 h 3224"/>
              <a:gd name="T64" fmla="*/ 3202 w 3650"/>
              <a:gd name="T65" fmla="*/ 2402 h 3224"/>
              <a:gd name="T66" fmla="*/ 3116 w 3650"/>
              <a:gd name="T67" fmla="*/ 2525 h 3224"/>
              <a:gd name="T68" fmla="*/ 2964 w 3650"/>
              <a:gd name="T69" fmla="*/ 2540 h 3224"/>
              <a:gd name="T70" fmla="*/ 2369 w 3650"/>
              <a:gd name="T71" fmla="*/ 2262 h 3224"/>
              <a:gd name="T72" fmla="*/ 1621 w 3650"/>
              <a:gd name="T73" fmla="*/ 2055 h 3224"/>
              <a:gd name="T74" fmla="*/ 1675 w 3650"/>
              <a:gd name="T75" fmla="*/ 3040 h 3224"/>
              <a:gd name="T76" fmla="*/ 1624 w 3650"/>
              <a:gd name="T77" fmla="*/ 3170 h 3224"/>
              <a:gd name="T78" fmla="*/ 1495 w 3650"/>
              <a:gd name="T79" fmla="*/ 3224 h 3224"/>
              <a:gd name="T80" fmla="*/ 969 w 3650"/>
              <a:gd name="T81" fmla="*/ 3182 h 3224"/>
              <a:gd name="T82" fmla="*/ 470 w 3650"/>
              <a:gd name="T83" fmla="*/ 1956 h 3224"/>
              <a:gd name="T84" fmla="*/ 352 w 3650"/>
              <a:gd name="T85" fmla="*/ 1797 h 3224"/>
              <a:gd name="T86" fmla="*/ 124 w 3650"/>
              <a:gd name="T87" fmla="*/ 1729 h 3224"/>
              <a:gd name="T88" fmla="*/ 12 w 3650"/>
              <a:gd name="T89" fmla="*/ 1598 h 3224"/>
              <a:gd name="T90" fmla="*/ 12 w 3650"/>
              <a:gd name="T91" fmla="*/ 951 h 3224"/>
              <a:gd name="T92" fmla="*/ 124 w 3650"/>
              <a:gd name="T93" fmla="*/ 821 h 3224"/>
              <a:gd name="T94" fmla="*/ 352 w 3650"/>
              <a:gd name="T95" fmla="*/ 755 h 3224"/>
              <a:gd name="T96" fmla="*/ 465 w 3650"/>
              <a:gd name="T97" fmla="*/ 598 h 3224"/>
              <a:gd name="T98" fmla="*/ 622 w 3650"/>
              <a:gd name="T99" fmla="*/ 552 h 3224"/>
              <a:gd name="T100" fmla="*/ 739 w 3650"/>
              <a:gd name="T101" fmla="*/ 552 h 3224"/>
              <a:gd name="T102" fmla="*/ 940 w 3650"/>
              <a:gd name="T103" fmla="*/ 551 h 3224"/>
              <a:gd name="T104" fmla="*/ 1123 w 3650"/>
              <a:gd name="T105" fmla="*/ 549 h 3224"/>
              <a:gd name="T106" fmla="*/ 1352 w 3650"/>
              <a:gd name="T107" fmla="*/ 533 h 3224"/>
              <a:gd name="T108" fmla="*/ 2169 w 3650"/>
              <a:gd name="T109" fmla="*/ 357 h 3224"/>
              <a:gd name="T110" fmla="*/ 2935 w 3650"/>
              <a:gd name="T111" fmla="*/ 23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50" h="3224">
                <a:moveTo>
                  <a:pt x="702" y="1998"/>
                </a:moveTo>
                <a:lnTo>
                  <a:pt x="1082" y="3046"/>
                </a:lnTo>
                <a:lnTo>
                  <a:pt x="1083" y="3047"/>
                </a:lnTo>
                <a:lnTo>
                  <a:pt x="1084" y="3047"/>
                </a:lnTo>
                <a:lnTo>
                  <a:pt x="1495" y="3047"/>
                </a:lnTo>
                <a:lnTo>
                  <a:pt x="1497" y="3047"/>
                </a:lnTo>
                <a:lnTo>
                  <a:pt x="1498" y="3046"/>
                </a:lnTo>
                <a:lnTo>
                  <a:pt x="1498" y="3046"/>
                </a:lnTo>
                <a:lnTo>
                  <a:pt x="1498" y="3045"/>
                </a:lnTo>
                <a:lnTo>
                  <a:pt x="1498" y="3044"/>
                </a:lnTo>
                <a:lnTo>
                  <a:pt x="1118" y="1998"/>
                </a:lnTo>
                <a:lnTo>
                  <a:pt x="702" y="1998"/>
                </a:lnTo>
                <a:close/>
                <a:moveTo>
                  <a:pt x="229" y="971"/>
                </a:moveTo>
                <a:lnTo>
                  <a:pt x="212" y="974"/>
                </a:lnTo>
                <a:lnTo>
                  <a:pt x="198" y="981"/>
                </a:lnTo>
                <a:lnTo>
                  <a:pt x="187" y="993"/>
                </a:lnTo>
                <a:lnTo>
                  <a:pt x="179" y="1008"/>
                </a:lnTo>
                <a:lnTo>
                  <a:pt x="176" y="1023"/>
                </a:lnTo>
                <a:lnTo>
                  <a:pt x="176" y="1527"/>
                </a:lnTo>
                <a:lnTo>
                  <a:pt x="179" y="1543"/>
                </a:lnTo>
                <a:lnTo>
                  <a:pt x="187" y="1558"/>
                </a:lnTo>
                <a:lnTo>
                  <a:pt x="198" y="1569"/>
                </a:lnTo>
                <a:lnTo>
                  <a:pt x="212" y="1576"/>
                </a:lnTo>
                <a:lnTo>
                  <a:pt x="229" y="1579"/>
                </a:lnTo>
                <a:lnTo>
                  <a:pt x="342" y="1579"/>
                </a:lnTo>
                <a:lnTo>
                  <a:pt x="342" y="971"/>
                </a:lnTo>
                <a:lnTo>
                  <a:pt x="229" y="971"/>
                </a:lnTo>
                <a:close/>
                <a:moveTo>
                  <a:pt x="3204" y="946"/>
                </a:moveTo>
                <a:lnTo>
                  <a:pt x="3204" y="1604"/>
                </a:lnTo>
                <a:lnTo>
                  <a:pt x="3250" y="1591"/>
                </a:lnTo>
                <a:lnTo>
                  <a:pt x="3292" y="1573"/>
                </a:lnTo>
                <a:lnTo>
                  <a:pt x="3330" y="1550"/>
                </a:lnTo>
                <a:lnTo>
                  <a:pt x="3366" y="1521"/>
                </a:lnTo>
                <a:lnTo>
                  <a:pt x="3397" y="1489"/>
                </a:lnTo>
                <a:lnTo>
                  <a:pt x="3423" y="1451"/>
                </a:lnTo>
                <a:lnTo>
                  <a:pt x="3444" y="1411"/>
                </a:lnTo>
                <a:lnTo>
                  <a:pt x="3461" y="1368"/>
                </a:lnTo>
                <a:lnTo>
                  <a:pt x="3470" y="1323"/>
                </a:lnTo>
                <a:lnTo>
                  <a:pt x="3474" y="1274"/>
                </a:lnTo>
                <a:lnTo>
                  <a:pt x="3470" y="1227"/>
                </a:lnTo>
                <a:lnTo>
                  <a:pt x="3461" y="1181"/>
                </a:lnTo>
                <a:lnTo>
                  <a:pt x="3444" y="1138"/>
                </a:lnTo>
                <a:lnTo>
                  <a:pt x="3423" y="1098"/>
                </a:lnTo>
                <a:lnTo>
                  <a:pt x="3397" y="1061"/>
                </a:lnTo>
                <a:lnTo>
                  <a:pt x="3366" y="1029"/>
                </a:lnTo>
                <a:lnTo>
                  <a:pt x="3330" y="1000"/>
                </a:lnTo>
                <a:lnTo>
                  <a:pt x="3292" y="977"/>
                </a:lnTo>
                <a:lnTo>
                  <a:pt x="3250" y="958"/>
                </a:lnTo>
                <a:lnTo>
                  <a:pt x="3204" y="946"/>
                </a:lnTo>
                <a:close/>
                <a:moveTo>
                  <a:pt x="617" y="728"/>
                </a:moveTo>
                <a:lnTo>
                  <a:pt x="595" y="731"/>
                </a:lnTo>
                <a:lnTo>
                  <a:pt x="574" y="739"/>
                </a:lnTo>
                <a:lnTo>
                  <a:pt x="555" y="750"/>
                </a:lnTo>
                <a:lnTo>
                  <a:pt x="540" y="765"/>
                </a:lnTo>
                <a:lnTo>
                  <a:pt x="529" y="784"/>
                </a:lnTo>
                <a:lnTo>
                  <a:pt x="521" y="805"/>
                </a:lnTo>
                <a:lnTo>
                  <a:pt x="518" y="827"/>
                </a:lnTo>
                <a:lnTo>
                  <a:pt x="518" y="827"/>
                </a:lnTo>
                <a:lnTo>
                  <a:pt x="518" y="1722"/>
                </a:lnTo>
                <a:lnTo>
                  <a:pt x="521" y="1746"/>
                </a:lnTo>
                <a:lnTo>
                  <a:pt x="529" y="1768"/>
                </a:lnTo>
                <a:lnTo>
                  <a:pt x="541" y="1785"/>
                </a:lnTo>
                <a:lnTo>
                  <a:pt x="557" y="1801"/>
                </a:lnTo>
                <a:lnTo>
                  <a:pt x="577" y="1813"/>
                </a:lnTo>
                <a:lnTo>
                  <a:pt x="585" y="1816"/>
                </a:lnTo>
                <a:lnTo>
                  <a:pt x="592" y="1819"/>
                </a:lnTo>
                <a:lnTo>
                  <a:pt x="601" y="1820"/>
                </a:lnTo>
                <a:lnTo>
                  <a:pt x="611" y="1821"/>
                </a:lnTo>
                <a:lnTo>
                  <a:pt x="615" y="1821"/>
                </a:lnTo>
                <a:lnTo>
                  <a:pt x="627" y="1821"/>
                </a:lnTo>
                <a:lnTo>
                  <a:pt x="645" y="1821"/>
                </a:lnTo>
                <a:lnTo>
                  <a:pt x="667" y="1821"/>
                </a:lnTo>
                <a:lnTo>
                  <a:pt x="696" y="1822"/>
                </a:lnTo>
                <a:lnTo>
                  <a:pt x="727" y="1822"/>
                </a:lnTo>
                <a:lnTo>
                  <a:pt x="761" y="1822"/>
                </a:lnTo>
                <a:lnTo>
                  <a:pt x="797" y="1822"/>
                </a:lnTo>
                <a:lnTo>
                  <a:pt x="836" y="1822"/>
                </a:lnTo>
                <a:lnTo>
                  <a:pt x="874" y="1822"/>
                </a:lnTo>
                <a:lnTo>
                  <a:pt x="911" y="1822"/>
                </a:lnTo>
                <a:lnTo>
                  <a:pt x="949" y="1822"/>
                </a:lnTo>
                <a:lnTo>
                  <a:pt x="983" y="1822"/>
                </a:lnTo>
                <a:lnTo>
                  <a:pt x="1014" y="1822"/>
                </a:lnTo>
                <a:lnTo>
                  <a:pt x="1042" y="1822"/>
                </a:lnTo>
                <a:lnTo>
                  <a:pt x="1065" y="1822"/>
                </a:lnTo>
                <a:lnTo>
                  <a:pt x="1083" y="1822"/>
                </a:lnTo>
                <a:lnTo>
                  <a:pt x="1094" y="1822"/>
                </a:lnTo>
                <a:lnTo>
                  <a:pt x="1097" y="1822"/>
                </a:lnTo>
                <a:lnTo>
                  <a:pt x="1097" y="728"/>
                </a:lnTo>
                <a:lnTo>
                  <a:pt x="617" y="728"/>
                </a:lnTo>
                <a:close/>
                <a:moveTo>
                  <a:pt x="3024" y="175"/>
                </a:moveTo>
                <a:lnTo>
                  <a:pt x="3023" y="175"/>
                </a:lnTo>
                <a:lnTo>
                  <a:pt x="3022" y="177"/>
                </a:lnTo>
                <a:lnTo>
                  <a:pt x="2872" y="256"/>
                </a:lnTo>
                <a:lnTo>
                  <a:pt x="2722" y="330"/>
                </a:lnTo>
                <a:lnTo>
                  <a:pt x="2568" y="398"/>
                </a:lnTo>
                <a:lnTo>
                  <a:pt x="2413" y="459"/>
                </a:lnTo>
                <a:lnTo>
                  <a:pt x="2255" y="514"/>
                </a:lnTo>
                <a:lnTo>
                  <a:pt x="2096" y="564"/>
                </a:lnTo>
                <a:lnTo>
                  <a:pt x="1936" y="607"/>
                </a:lnTo>
                <a:lnTo>
                  <a:pt x="1772" y="645"/>
                </a:lnTo>
                <a:lnTo>
                  <a:pt x="1608" y="676"/>
                </a:lnTo>
                <a:lnTo>
                  <a:pt x="1441" y="700"/>
                </a:lnTo>
                <a:lnTo>
                  <a:pt x="1274" y="719"/>
                </a:lnTo>
                <a:lnTo>
                  <a:pt x="1274" y="1831"/>
                </a:lnTo>
                <a:lnTo>
                  <a:pt x="1441" y="1850"/>
                </a:lnTo>
                <a:lnTo>
                  <a:pt x="1608" y="1874"/>
                </a:lnTo>
                <a:lnTo>
                  <a:pt x="1772" y="1905"/>
                </a:lnTo>
                <a:lnTo>
                  <a:pt x="1936" y="1943"/>
                </a:lnTo>
                <a:lnTo>
                  <a:pt x="2096" y="1986"/>
                </a:lnTo>
                <a:lnTo>
                  <a:pt x="2255" y="2034"/>
                </a:lnTo>
                <a:lnTo>
                  <a:pt x="2412" y="2091"/>
                </a:lnTo>
                <a:lnTo>
                  <a:pt x="2568" y="2152"/>
                </a:lnTo>
                <a:lnTo>
                  <a:pt x="2722" y="2219"/>
                </a:lnTo>
                <a:lnTo>
                  <a:pt x="2872" y="2293"/>
                </a:lnTo>
                <a:lnTo>
                  <a:pt x="3022" y="2373"/>
                </a:lnTo>
                <a:lnTo>
                  <a:pt x="3023" y="2373"/>
                </a:lnTo>
                <a:lnTo>
                  <a:pt x="3024" y="2374"/>
                </a:lnTo>
                <a:lnTo>
                  <a:pt x="3026" y="2373"/>
                </a:lnTo>
                <a:lnTo>
                  <a:pt x="3027" y="2372"/>
                </a:lnTo>
                <a:lnTo>
                  <a:pt x="3028" y="2371"/>
                </a:lnTo>
                <a:lnTo>
                  <a:pt x="3028" y="2370"/>
                </a:lnTo>
                <a:lnTo>
                  <a:pt x="3028" y="180"/>
                </a:lnTo>
                <a:lnTo>
                  <a:pt x="3028" y="179"/>
                </a:lnTo>
                <a:lnTo>
                  <a:pt x="3027" y="178"/>
                </a:lnTo>
                <a:lnTo>
                  <a:pt x="3026" y="177"/>
                </a:lnTo>
                <a:lnTo>
                  <a:pt x="3024" y="175"/>
                </a:lnTo>
                <a:close/>
                <a:moveTo>
                  <a:pt x="3026" y="0"/>
                </a:moveTo>
                <a:lnTo>
                  <a:pt x="3056" y="2"/>
                </a:lnTo>
                <a:lnTo>
                  <a:pt x="3087" y="11"/>
                </a:lnTo>
                <a:lnTo>
                  <a:pt x="3116" y="24"/>
                </a:lnTo>
                <a:lnTo>
                  <a:pt x="3141" y="43"/>
                </a:lnTo>
                <a:lnTo>
                  <a:pt x="3163" y="65"/>
                </a:lnTo>
                <a:lnTo>
                  <a:pt x="3181" y="90"/>
                </a:lnTo>
                <a:lnTo>
                  <a:pt x="3194" y="118"/>
                </a:lnTo>
                <a:lnTo>
                  <a:pt x="3202" y="148"/>
                </a:lnTo>
                <a:lnTo>
                  <a:pt x="3204" y="180"/>
                </a:lnTo>
                <a:lnTo>
                  <a:pt x="3204" y="767"/>
                </a:lnTo>
                <a:lnTo>
                  <a:pt x="3262" y="779"/>
                </a:lnTo>
                <a:lnTo>
                  <a:pt x="3316" y="795"/>
                </a:lnTo>
                <a:lnTo>
                  <a:pt x="3368" y="817"/>
                </a:lnTo>
                <a:lnTo>
                  <a:pt x="3417" y="845"/>
                </a:lnTo>
                <a:lnTo>
                  <a:pt x="3461" y="878"/>
                </a:lnTo>
                <a:lnTo>
                  <a:pt x="3503" y="916"/>
                </a:lnTo>
                <a:lnTo>
                  <a:pt x="3539" y="957"/>
                </a:lnTo>
                <a:lnTo>
                  <a:pt x="3571" y="1003"/>
                </a:lnTo>
                <a:lnTo>
                  <a:pt x="3599" y="1052"/>
                </a:lnTo>
                <a:lnTo>
                  <a:pt x="3620" y="1104"/>
                </a:lnTo>
                <a:lnTo>
                  <a:pt x="3637" y="1158"/>
                </a:lnTo>
                <a:lnTo>
                  <a:pt x="3647" y="1216"/>
                </a:lnTo>
                <a:lnTo>
                  <a:pt x="3650" y="1274"/>
                </a:lnTo>
                <a:lnTo>
                  <a:pt x="3647" y="1334"/>
                </a:lnTo>
                <a:lnTo>
                  <a:pt x="3637" y="1390"/>
                </a:lnTo>
                <a:lnTo>
                  <a:pt x="3620" y="1446"/>
                </a:lnTo>
                <a:lnTo>
                  <a:pt x="3599" y="1498"/>
                </a:lnTo>
                <a:lnTo>
                  <a:pt x="3571" y="1546"/>
                </a:lnTo>
                <a:lnTo>
                  <a:pt x="3539" y="1592"/>
                </a:lnTo>
                <a:lnTo>
                  <a:pt x="3503" y="1634"/>
                </a:lnTo>
                <a:lnTo>
                  <a:pt x="3461" y="1672"/>
                </a:lnTo>
                <a:lnTo>
                  <a:pt x="3417" y="1705"/>
                </a:lnTo>
                <a:lnTo>
                  <a:pt x="3368" y="1732"/>
                </a:lnTo>
                <a:lnTo>
                  <a:pt x="3316" y="1755"/>
                </a:lnTo>
                <a:lnTo>
                  <a:pt x="3262" y="1771"/>
                </a:lnTo>
                <a:lnTo>
                  <a:pt x="3204" y="1782"/>
                </a:lnTo>
                <a:lnTo>
                  <a:pt x="3204" y="2370"/>
                </a:lnTo>
                <a:lnTo>
                  <a:pt x="3202" y="2402"/>
                </a:lnTo>
                <a:lnTo>
                  <a:pt x="3194" y="2432"/>
                </a:lnTo>
                <a:lnTo>
                  <a:pt x="3181" y="2459"/>
                </a:lnTo>
                <a:lnTo>
                  <a:pt x="3163" y="2485"/>
                </a:lnTo>
                <a:lnTo>
                  <a:pt x="3141" y="2507"/>
                </a:lnTo>
                <a:lnTo>
                  <a:pt x="3116" y="2525"/>
                </a:lnTo>
                <a:lnTo>
                  <a:pt x="3086" y="2539"/>
                </a:lnTo>
                <a:lnTo>
                  <a:pt x="3055" y="2548"/>
                </a:lnTo>
                <a:lnTo>
                  <a:pt x="3024" y="2550"/>
                </a:lnTo>
                <a:lnTo>
                  <a:pt x="2994" y="2548"/>
                </a:lnTo>
                <a:lnTo>
                  <a:pt x="2964" y="2540"/>
                </a:lnTo>
                <a:lnTo>
                  <a:pt x="2935" y="2527"/>
                </a:lnTo>
                <a:lnTo>
                  <a:pt x="2797" y="2453"/>
                </a:lnTo>
                <a:lnTo>
                  <a:pt x="2657" y="2384"/>
                </a:lnTo>
                <a:lnTo>
                  <a:pt x="2514" y="2320"/>
                </a:lnTo>
                <a:lnTo>
                  <a:pt x="2369" y="2262"/>
                </a:lnTo>
                <a:lnTo>
                  <a:pt x="2223" y="2210"/>
                </a:lnTo>
                <a:lnTo>
                  <a:pt x="2075" y="2163"/>
                </a:lnTo>
                <a:lnTo>
                  <a:pt x="1926" y="2122"/>
                </a:lnTo>
                <a:lnTo>
                  <a:pt x="1774" y="2086"/>
                </a:lnTo>
                <a:lnTo>
                  <a:pt x="1621" y="2055"/>
                </a:lnTo>
                <a:lnTo>
                  <a:pt x="1467" y="2031"/>
                </a:lnTo>
                <a:lnTo>
                  <a:pt x="1312" y="2012"/>
                </a:lnTo>
                <a:lnTo>
                  <a:pt x="1664" y="2984"/>
                </a:lnTo>
                <a:lnTo>
                  <a:pt x="1671" y="3012"/>
                </a:lnTo>
                <a:lnTo>
                  <a:pt x="1675" y="3040"/>
                </a:lnTo>
                <a:lnTo>
                  <a:pt x="1672" y="3068"/>
                </a:lnTo>
                <a:lnTo>
                  <a:pt x="1667" y="3096"/>
                </a:lnTo>
                <a:lnTo>
                  <a:pt x="1657" y="3122"/>
                </a:lnTo>
                <a:lnTo>
                  <a:pt x="1641" y="3148"/>
                </a:lnTo>
                <a:lnTo>
                  <a:pt x="1624" y="3170"/>
                </a:lnTo>
                <a:lnTo>
                  <a:pt x="1602" y="3189"/>
                </a:lnTo>
                <a:lnTo>
                  <a:pt x="1578" y="3204"/>
                </a:lnTo>
                <a:lnTo>
                  <a:pt x="1552" y="3215"/>
                </a:lnTo>
                <a:lnTo>
                  <a:pt x="1524" y="3222"/>
                </a:lnTo>
                <a:lnTo>
                  <a:pt x="1495" y="3224"/>
                </a:lnTo>
                <a:lnTo>
                  <a:pt x="1084" y="3224"/>
                </a:lnTo>
                <a:lnTo>
                  <a:pt x="1053" y="3221"/>
                </a:lnTo>
                <a:lnTo>
                  <a:pt x="1022" y="3213"/>
                </a:lnTo>
                <a:lnTo>
                  <a:pt x="994" y="3200"/>
                </a:lnTo>
                <a:lnTo>
                  <a:pt x="969" y="3182"/>
                </a:lnTo>
                <a:lnTo>
                  <a:pt x="948" y="3160"/>
                </a:lnTo>
                <a:lnTo>
                  <a:pt x="929" y="3134"/>
                </a:lnTo>
                <a:lnTo>
                  <a:pt x="916" y="3106"/>
                </a:lnTo>
                <a:lnTo>
                  <a:pt x="507" y="1975"/>
                </a:lnTo>
                <a:lnTo>
                  <a:pt x="470" y="1956"/>
                </a:lnTo>
                <a:lnTo>
                  <a:pt x="438" y="1932"/>
                </a:lnTo>
                <a:lnTo>
                  <a:pt x="409" y="1903"/>
                </a:lnTo>
                <a:lnTo>
                  <a:pt x="385" y="1871"/>
                </a:lnTo>
                <a:lnTo>
                  <a:pt x="366" y="1835"/>
                </a:lnTo>
                <a:lnTo>
                  <a:pt x="352" y="1797"/>
                </a:lnTo>
                <a:lnTo>
                  <a:pt x="344" y="1755"/>
                </a:lnTo>
                <a:lnTo>
                  <a:pt x="229" y="1755"/>
                </a:lnTo>
                <a:lnTo>
                  <a:pt x="191" y="1752"/>
                </a:lnTo>
                <a:lnTo>
                  <a:pt x="156" y="1743"/>
                </a:lnTo>
                <a:lnTo>
                  <a:pt x="124" y="1729"/>
                </a:lnTo>
                <a:lnTo>
                  <a:pt x="94" y="1710"/>
                </a:lnTo>
                <a:lnTo>
                  <a:pt x="67" y="1688"/>
                </a:lnTo>
                <a:lnTo>
                  <a:pt x="44" y="1662"/>
                </a:lnTo>
                <a:lnTo>
                  <a:pt x="25" y="1632"/>
                </a:lnTo>
                <a:lnTo>
                  <a:pt x="12" y="1598"/>
                </a:lnTo>
                <a:lnTo>
                  <a:pt x="3" y="1563"/>
                </a:lnTo>
                <a:lnTo>
                  <a:pt x="0" y="1527"/>
                </a:lnTo>
                <a:lnTo>
                  <a:pt x="0" y="1023"/>
                </a:lnTo>
                <a:lnTo>
                  <a:pt x="3" y="987"/>
                </a:lnTo>
                <a:lnTo>
                  <a:pt x="12" y="951"/>
                </a:lnTo>
                <a:lnTo>
                  <a:pt x="25" y="919"/>
                </a:lnTo>
                <a:lnTo>
                  <a:pt x="44" y="888"/>
                </a:lnTo>
                <a:lnTo>
                  <a:pt x="67" y="862"/>
                </a:lnTo>
                <a:lnTo>
                  <a:pt x="94" y="839"/>
                </a:lnTo>
                <a:lnTo>
                  <a:pt x="124" y="821"/>
                </a:lnTo>
                <a:lnTo>
                  <a:pt x="156" y="806"/>
                </a:lnTo>
                <a:lnTo>
                  <a:pt x="191" y="797"/>
                </a:lnTo>
                <a:lnTo>
                  <a:pt x="229" y="795"/>
                </a:lnTo>
                <a:lnTo>
                  <a:pt x="344" y="795"/>
                </a:lnTo>
                <a:lnTo>
                  <a:pt x="352" y="755"/>
                </a:lnTo>
                <a:lnTo>
                  <a:pt x="365" y="717"/>
                </a:lnTo>
                <a:lnTo>
                  <a:pt x="384" y="682"/>
                </a:lnTo>
                <a:lnTo>
                  <a:pt x="406" y="650"/>
                </a:lnTo>
                <a:lnTo>
                  <a:pt x="434" y="623"/>
                </a:lnTo>
                <a:lnTo>
                  <a:pt x="465" y="598"/>
                </a:lnTo>
                <a:lnTo>
                  <a:pt x="499" y="578"/>
                </a:lnTo>
                <a:lnTo>
                  <a:pt x="536" y="564"/>
                </a:lnTo>
                <a:lnTo>
                  <a:pt x="576" y="555"/>
                </a:lnTo>
                <a:lnTo>
                  <a:pt x="617" y="552"/>
                </a:lnTo>
                <a:lnTo>
                  <a:pt x="622" y="552"/>
                </a:lnTo>
                <a:lnTo>
                  <a:pt x="633" y="552"/>
                </a:lnTo>
                <a:lnTo>
                  <a:pt x="651" y="552"/>
                </a:lnTo>
                <a:lnTo>
                  <a:pt x="676" y="552"/>
                </a:lnTo>
                <a:lnTo>
                  <a:pt x="705" y="552"/>
                </a:lnTo>
                <a:lnTo>
                  <a:pt x="739" y="552"/>
                </a:lnTo>
                <a:lnTo>
                  <a:pt x="775" y="551"/>
                </a:lnTo>
                <a:lnTo>
                  <a:pt x="815" y="551"/>
                </a:lnTo>
                <a:lnTo>
                  <a:pt x="856" y="551"/>
                </a:lnTo>
                <a:lnTo>
                  <a:pt x="898" y="551"/>
                </a:lnTo>
                <a:lnTo>
                  <a:pt x="940" y="551"/>
                </a:lnTo>
                <a:lnTo>
                  <a:pt x="982" y="551"/>
                </a:lnTo>
                <a:lnTo>
                  <a:pt x="1022" y="549"/>
                </a:lnTo>
                <a:lnTo>
                  <a:pt x="1059" y="549"/>
                </a:lnTo>
                <a:lnTo>
                  <a:pt x="1093" y="549"/>
                </a:lnTo>
                <a:lnTo>
                  <a:pt x="1123" y="549"/>
                </a:lnTo>
                <a:lnTo>
                  <a:pt x="1147" y="549"/>
                </a:lnTo>
                <a:lnTo>
                  <a:pt x="1166" y="549"/>
                </a:lnTo>
                <a:lnTo>
                  <a:pt x="1178" y="549"/>
                </a:lnTo>
                <a:lnTo>
                  <a:pt x="1183" y="548"/>
                </a:lnTo>
                <a:lnTo>
                  <a:pt x="1352" y="533"/>
                </a:lnTo>
                <a:lnTo>
                  <a:pt x="1519" y="511"/>
                </a:lnTo>
                <a:lnTo>
                  <a:pt x="1683" y="482"/>
                </a:lnTo>
                <a:lnTo>
                  <a:pt x="1847" y="447"/>
                </a:lnTo>
                <a:lnTo>
                  <a:pt x="2009" y="406"/>
                </a:lnTo>
                <a:lnTo>
                  <a:pt x="2169" y="357"/>
                </a:lnTo>
                <a:lnTo>
                  <a:pt x="2326" y="303"/>
                </a:lnTo>
                <a:lnTo>
                  <a:pt x="2482" y="242"/>
                </a:lnTo>
                <a:lnTo>
                  <a:pt x="2636" y="175"/>
                </a:lnTo>
                <a:lnTo>
                  <a:pt x="2786" y="102"/>
                </a:lnTo>
                <a:lnTo>
                  <a:pt x="2935" y="23"/>
                </a:lnTo>
                <a:lnTo>
                  <a:pt x="2964" y="9"/>
                </a:lnTo>
                <a:lnTo>
                  <a:pt x="2995" y="2"/>
                </a:lnTo>
                <a:lnTo>
                  <a:pt x="302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64"/>
          <p:cNvSpPr>
            <a:spLocks noEditPoints="1"/>
          </p:cNvSpPr>
          <p:nvPr/>
        </p:nvSpPr>
        <p:spPr bwMode="auto">
          <a:xfrm>
            <a:off x="3661851" y="2591021"/>
            <a:ext cx="713706" cy="635492"/>
          </a:xfrm>
          <a:custGeom>
            <a:avLst/>
            <a:gdLst>
              <a:gd name="T0" fmla="*/ 171 w 3653"/>
              <a:gd name="T1" fmla="*/ 2242 h 3248"/>
              <a:gd name="T2" fmla="*/ 171 w 3653"/>
              <a:gd name="T3" fmla="*/ 2273 h 3248"/>
              <a:gd name="T4" fmla="*/ 1756 w 3653"/>
              <a:gd name="T5" fmla="*/ 3070 h 3248"/>
              <a:gd name="T6" fmla="*/ 1897 w 3653"/>
              <a:gd name="T7" fmla="*/ 3070 h 3248"/>
              <a:gd name="T8" fmla="*/ 3481 w 3653"/>
              <a:gd name="T9" fmla="*/ 2273 h 3248"/>
              <a:gd name="T10" fmla="*/ 3481 w 3653"/>
              <a:gd name="T11" fmla="*/ 2242 h 3248"/>
              <a:gd name="T12" fmla="*/ 2005 w 3653"/>
              <a:gd name="T13" fmla="*/ 2572 h 3248"/>
              <a:gd name="T14" fmla="*/ 1827 w 3653"/>
              <a:gd name="T15" fmla="*/ 2614 h 3248"/>
              <a:gd name="T16" fmla="*/ 1647 w 3653"/>
              <a:gd name="T17" fmla="*/ 2572 h 3248"/>
              <a:gd name="T18" fmla="*/ 1962 w 3653"/>
              <a:gd name="T19" fmla="*/ 1956 h 3248"/>
              <a:gd name="T20" fmla="*/ 1780 w 3653"/>
              <a:gd name="T21" fmla="*/ 1977 h 3248"/>
              <a:gd name="T22" fmla="*/ 571 w 3653"/>
              <a:gd name="T23" fmla="*/ 1401 h 3248"/>
              <a:gd name="T24" fmla="*/ 169 w 3653"/>
              <a:gd name="T25" fmla="*/ 1617 h 3248"/>
              <a:gd name="T26" fmla="*/ 177 w 3653"/>
              <a:gd name="T27" fmla="*/ 1648 h 3248"/>
              <a:gd name="T28" fmla="*/ 1791 w 3653"/>
              <a:gd name="T29" fmla="*/ 2444 h 3248"/>
              <a:gd name="T30" fmla="*/ 1931 w 3653"/>
              <a:gd name="T31" fmla="*/ 2421 h 3248"/>
              <a:gd name="T32" fmla="*/ 3485 w 3653"/>
              <a:gd name="T33" fmla="*/ 1631 h 3248"/>
              <a:gd name="T34" fmla="*/ 3476 w 3653"/>
              <a:gd name="T35" fmla="*/ 1600 h 3248"/>
              <a:gd name="T36" fmla="*/ 1791 w 3653"/>
              <a:gd name="T37" fmla="*/ 171 h 3248"/>
              <a:gd name="T38" fmla="*/ 177 w 3653"/>
              <a:gd name="T39" fmla="*/ 966 h 3248"/>
              <a:gd name="T40" fmla="*/ 169 w 3653"/>
              <a:gd name="T41" fmla="*/ 997 h 3248"/>
              <a:gd name="T42" fmla="*/ 1722 w 3653"/>
              <a:gd name="T43" fmla="*/ 1788 h 3248"/>
              <a:gd name="T44" fmla="*/ 1862 w 3653"/>
              <a:gd name="T45" fmla="*/ 1810 h 3248"/>
              <a:gd name="T46" fmla="*/ 3476 w 3653"/>
              <a:gd name="T47" fmla="*/ 1014 h 3248"/>
              <a:gd name="T48" fmla="*/ 3485 w 3653"/>
              <a:gd name="T49" fmla="*/ 983 h 3248"/>
              <a:gd name="T50" fmla="*/ 1930 w 3653"/>
              <a:gd name="T51" fmla="*/ 192 h 3248"/>
              <a:gd name="T52" fmla="*/ 1827 w 3653"/>
              <a:gd name="T53" fmla="*/ 0 h 3248"/>
              <a:gd name="T54" fmla="*/ 2005 w 3653"/>
              <a:gd name="T55" fmla="*/ 42 h 3248"/>
              <a:gd name="T56" fmla="*/ 3613 w 3653"/>
              <a:gd name="T57" fmla="*/ 870 h 3248"/>
              <a:gd name="T58" fmla="*/ 3653 w 3653"/>
              <a:gd name="T59" fmla="*/ 990 h 3248"/>
              <a:gd name="T60" fmla="*/ 3615 w 3653"/>
              <a:gd name="T61" fmla="*/ 1109 h 3248"/>
              <a:gd name="T62" fmla="*/ 3541 w 3653"/>
              <a:gd name="T63" fmla="*/ 1171 h 3248"/>
              <a:gd name="T64" fmla="*/ 3593 w 3653"/>
              <a:gd name="T65" fmla="*/ 1481 h 3248"/>
              <a:gd name="T66" fmla="*/ 3650 w 3653"/>
              <a:gd name="T67" fmla="*/ 1591 h 3248"/>
              <a:gd name="T68" fmla="*/ 3630 w 3653"/>
              <a:gd name="T69" fmla="*/ 1717 h 3248"/>
              <a:gd name="T70" fmla="*/ 3541 w 3653"/>
              <a:gd name="T71" fmla="*/ 1805 h 3248"/>
              <a:gd name="T72" fmla="*/ 3593 w 3653"/>
              <a:gd name="T73" fmla="*/ 2114 h 3248"/>
              <a:gd name="T74" fmla="*/ 3650 w 3653"/>
              <a:gd name="T75" fmla="*/ 2225 h 3248"/>
              <a:gd name="T76" fmla="*/ 3630 w 3653"/>
              <a:gd name="T77" fmla="*/ 2350 h 3248"/>
              <a:gd name="T78" fmla="*/ 3541 w 3653"/>
              <a:gd name="T79" fmla="*/ 2439 h 3248"/>
              <a:gd name="T80" fmla="*/ 1872 w 3653"/>
              <a:gd name="T81" fmla="*/ 3245 h 3248"/>
              <a:gd name="T82" fmla="*/ 1690 w 3653"/>
              <a:gd name="T83" fmla="*/ 3224 h 3248"/>
              <a:gd name="T84" fmla="*/ 60 w 3653"/>
              <a:gd name="T85" fmla="*/ 2401 h 3248"/>
              <a:gd name="T86" fmla="*/ 2 w 3653"/>
              <a:gd name="T87" fmla="*/ 2290 h 3248"/>
              <a:gd name="T88" fmla="*/ 22 w 3653"/>
              <a:gd name="T89" fmla="*/ 2164 h 3248"/>
              <a:gd name="T90" fmla="*/ 112 w 3653"/>
              <a:gd name="T91" fmla="*/ 2077 h 3248"/>
              <a:gd name="T92" fmla="*/ 60 w 3653"/>
              <a:gd name="T93" fmla="*/ 1768 h 3248"/>
              <a:gd name="T94" fmla="*/ 2 w 3653"/>
              <a:gd name="T95" fmla="*/ 1657 h 3248"/>
              <a:gd name="T96" fmla="*/ 22 w 3653"/>
              <a:gd name="T97" fmla="*/ 1532 h 3248"/>
              <a:gd name="T98" fmla="*/ 112 w 3653"/>
              <a:gd name="T99" fmla="*/ 1443 h 3248"/>
              <a:gd name="T100" fmla="*/ 60 w 3653"/>
              <a:gd name="T101" fmla="*/ 1134 h 3248"/>
              <a:gd name="T102" fmla="*/ 2 w 3653"/>
              <a:gd name="T103" fmla="*/ 1023 h 3248"/>
              <a:gd name="T104" fmla="*/ 22 w 3653"/>
              <a:gd name="T105" fmla="*/ 898 h 3248"/>
              <a:gd name="T106" fmla="*/ 112 w 3653"/>
              <a:gd name="T107" fmla="*/ 809 h 3248"/>
              <a:gd name="T108" fmla="*/ 1780 w 3653"/>
              <a:gd name="T109" fmla="*/ 2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3" h="3248">
                <a:moveTo>
                  <a:pt x="571" y="2035"/>
                </a:moveTo>
                <a:lnTo>
                  <a:pt x="187" y="2226"/>
                </a:lnTo>
                <a:lnTo>
                  <a:pt x="177" y="2234"/>
                </a:lnTo>
                <a:lnTo>
                  <a:pt x="171" y="2242"/>
                </a:lnTo>
                <a:lnTo>
                  <a:pt x="169" y="2251"/>
                </a:lnTo>
                <a:lnTo>
                  <a:pt x="167" y="2257"/>
                </a:lnTo>
                <a:lnTo>
                  <a:pt x="169" y="2265"/>
                </a:lnTo>
                <a:lnTo>
                  <a:pt x="171" y="2273"/>
                </a:lnTo>
                <a:lnTo>
                  <a:pt x="177" y="2282"/>
                </a:lnTo>
                <a:lnTo>
                  <a:pt x="187" y="2288"/>
                </a:lnTo>
                <a:lnTo>
                  <a:pt x="1722" y="3055"/>
                </a:lnTo>
                <a:lnTo>
                  <a:pt x="1756" y="3070"/>
                </a:lnTo>
                <a:lnTo>
                  <a:pt x="1791" y="3077"/>
                </a:lnTo>
                <a:lnTo>
                  <a:pt x="1827" y="3080"/>
                </a:lnTo>
                <a:lnTo>
                  <a:pt x="1862" y="3077"/>
                </a:lnTo>
                <a:lnTo>
                  <a:pt x="1897" y="3070"/>
                </a:lnTo>
                <a:lnTo>
                  <a:pt x="1931" y="3055"/>
                </a:lnTo>
                <a:lnTo>
                  <a:pt x="3466" y="2288"/>
                </a:lnTo>
                <a:lnTo>
                  <a:pt x="3476" y="2282"/>
                </a:lnTo>
                <a:lnTo>
                  <a:pt x="3481" y="2273"/>
                </a:lnTo>
                <a:lnTo>
                  <a:pt x="3485" y="2265"/>
                </a:lnTo>
                <a:lnTo>
                  <a:pt x="3485" y="2257"/>
                </a:lnTo>
                <a:lnTo>
                  <a:pt x="3485" y="2251"/>
                </a:lnTo>
                <a:lnTo>
                  <a:pt x="3481" y="2242"/>
                </a:lnTo>
                <a:lnTo>
                  <a:pt x="3476" y="2234"/>
                </a:lnTo>
                <a:lnTo>
                  <a:pt x="3466" y="2226"/>
                </a:lnTo>
                <a:lnTo>
                  <a:pt x="3081" y="2035"/>
                </a:lnTo>
                <a:lnTo>
                  <a:pt x="2005" y="2572"/>
                </a:lnTo>
                <a:lnTo>
                  <a:pt x="1962" y="2590"/>
                </a:lnTo>
                <a:lnTo>
                  <a:pt x="1918" y="2603"/>
                </a:lnTo>
                <a:lnTo>
                  <a:pt x="1872" y="2611"/>
                </a:lnTo>
                <a:lnTo>
                  <a:pt x="1827" y="2614"/>
                </a:lnTo>
                <a:lnTo>
                  <a:pt x="1780" y="2611"/>
                </a:lnTo>
                <a:lnTo>
                  <a:pt x="1735" y="2603"/>
                </a:lnTo>
                <a:lnTo>
                  <a:pt x="1690" y="2590"/>
                </a:lnTo>
                <a:lnTo>
                  <a:pt x="1647" y="2572"/>
                </a:lnTo>
                <a:lnTo>
                  <a:pt x="571" y="2035"/>
                </a:lnTo>
                <a:close/>
                <a:moveTo>
                  <a:pt x="3081" y="1401"/>
                </a:moveTo>
                <a:lnTo>
                  <a:pt x="2005" y="1938"/>
                </a:lnTo>
                <a:lnTo>
                  <a:pt x="1962" y="1956"/>
                </a:lnTo>
                <a:lnTo>
                  <a:pt x="1918" y="1969"/>
                </a:lnTo>
                <a:lnTo>
                  <a:pt x="1872" y="1977"/>
                </a:lnTo>
                <a:lnTo>
                  <a:pt x="1827" y="1980"/>
                </a:lnTo>
                <a:lnTo>
                  <a:pt x="1780" y="1977"/>
                </a:lnTo>
                <a:lnTo>
                  <a:pt x="1735" y="1969"/>
                </a:lnTo>
                <a:lnTo>
                  <a:pt x="1690" y="1956"/>
                </a:lnTo>
                <a:lnTo>
                  <a:pt x="1647" y="1938"/>
                </a:lnTo>
                <a:lnTo>
                  <a:pt x="571" y="1401"/>
                </a:lnTo>
                <a:lnTo>
                  <a:pt x="187" y="1593"/>
                </a:lnTo>
                <a:lnTo>
                  <a:pt x="177" y="1600"/>
                </a:lnTo>
                <a:lnTo>
                  <a:pt x="171" y="1608"/>
                </a:lnTo>
                <a:lnTo>
                  <a:pt x="169" y="1617"/>
                </a:lnTo>
                <a:lnTo>
                  <a:pt x="167" y="1624"/>
                </a:lnTo>
                <a:lnTo>
                  <a:pt x="169" y="1631"/>
                </a:lnTo>
                <a:lnTo>
                  <a:pt x="171" y="1639"/>
                </a:lnTo>
                <a:lnTo>
                  <a:pt x="177" y="1648"/>
                </a:lnTo>
                <a:lnTo>
                  <a:pt x="187" y="1655"/>
                </a:lnTo>
                <a:lnTo>
                  <a:pt x="1722" y="2421"/>
                </a:lnTo>
                <a:lnTo>
                  <a:pt x="1756" y="2436"/>
                </a:lnTo>
                <a:lnTo>
                  <a:pt x="1791" y="2444"/>
                </a:lnTo>
                <a:lnTo>
                  <a:pt x="1827" y="2446"/>
                </a:lnTo>
                <a:lnTo>
                  <a:pt x="1862" y="2444"/>
                </a:lnTo>
                <a:lnTo>
                  <a:pt x="1897" y="2436"/>
                </a:lnTo>
                <a:lnTo>
                  <a:pt x="1931" y="2421"/>
                </a:lnTo>
                <a:lnTo>
                  <a:pt x="3466" y="1655"/>
                </a:lnTo>
                <a:lnTo>
                  <a:pt x="3476" y="1648"/>
                </a:lnTo>
                <a:lnTo>
                  <a:pt x="3481" y="1639"/>
                </a:lnTo>
                <a:lnTo>
                  <a:pt x="3485" y="1631"/>
                </a:lnTo>
                <a:lnTo>
                  <a:pt x="3485" y="1624"/>
                </a:lnTo>
                <a:lnTo>
                  <a:pt x="3485" y="1617"/>
                </a:lnTo>
                <a:lnTo>
                  <a:pt x="3481" y="1608"/>
                </a:lnTo>
                <a:lnTo>
                  <a:pt x="3476" y="1600"/>
                </a:lnTo>
                <a:lnTo>
                  <a:pt x="3466" y="1593"/>
                </a:lnTo>
                <a:lnTo>
                  <a:pt x="3081" y="1401"/>
                </a:lnTo>
                <a:close/>
                <a:moveTo>
                  <a:pt x="1827" y="168"/>
                </a:moveTo>
                <a:lnTo>
                  <a:pt x="1791" y="171"/>
                </a:lnTo>
                <a:lnTo>
                  <a:pt x="1756" y="179"/>
                </a:lnTo>
                <a:lnTo>
                  <a:pt x="1722" y="192"/>
                </a:lnTo>
                <a:lnTo>
                  <a:pt x="187" y="959"/>
                </a:lnTo>
                <a:lnTo>
                  <a:pt x="177" y="966"/>
                </a:lnTo>
                <a:lnTo>
                  <a:pt x="171" y="974"/>
                </a:lnTo>
                <a:lnTo>
                  <a:pt x="169" y="983"/>
                </a:lnTo>
                <a:lnTo>
                  <a:pt x="167" y="990"/>
                </a:lnTo>
                <a:lnTo>
                  <a:pt x="169" y="997"/>
                </a:lnTo>
                <a:lnTo>
                  <a:pt x="171" y="1005"/>
                </a:lnTo>
                <a:lnTo>
                  <a:pt x="177" y="1014"/>
                </a:lnTo>
                <a:lnTo>
                  <a:pt x="187" y="1021"/>
                </a:lnTo>
                <a:lnTo>
                  <a:pt x="1722" y="1788"/>
                </a:lnTo>
                <a:lnTo>
                  <a:pt x="1756" y="1802"/>
                </a:lnTo>
                <a:lnTo>
                  <a:pt x="1791" y="1810"/>
                </a:lnTo>
                <a:lnTo>
                  <a:pt x="1827" y="1812"/>
                </a:lnTo>
                <a:lnTo>
                  <a:pt x="1862" y="1810"/>
                </a:lnTo>
                <a:lnTo>
                  <a:pt x="1897" y="1802"/>
                </a:lnTo>
                <a:lnTo>
                  <a:pt x="1931" y="1788"/>
                </a:lnTo>
                <a:lnTo>
                  <a:pt x="3466" y="1021"/>
                </a:lnTo>
                <a:lnTo>
                  <a:pt x="3476" y="1014"/>
                </a:lnTo>
                <a:lnTo>
                  <a:pt x="3481" y="1005"/>
                </a:lnTo>
                <a:lnTo>
                  <a:pt x="3485" y="997"/>
                </a:lnTo>
                <a:lnTo>
                  <a:pt x="3485" y="990"/>
                </a:lnTo>
                <a:lnTo>
                  <a:pt x="3485" y="983"/>
                </a:lnTo>
                <a:lnTo>
                  <a:pt x="3481" y="974"/>
                </a:lnTo>
                <a:lnTo>
                  <a:pt x="3476" y="966"/>
                </a:lnTo>
                <a:lnTo>
                  <a:pt x="3466" y="959"/>
                </a:lnTo>
                <a:lnTo>
                  <a:pt x="1930" y="192"/>
                </a:lnTo>
                <a:lnTo>
                  <a:pt x="1897" y="179"/>
                </a:lnTo>
                <a:lnTo>
                  <a:pt x="1862" y="171"/>
                </a:lnTo>
                <a:lnTo>
                  <a:pt x="1827" y="168"/>
                </a:lnTo>
                <a:close/>
                <a:moveTo>
                  <a:pt x="1827" y="0"/>
                </a:moveTo>
                <a:lnTo>
                  <a:pt x="1872" y="2"/>
                </a:lnTo>
                <a:lnTo>
                  <a:pt x="1918" y="10"/>
                </a:lnTo>
                <a:lnTo>
                  <a:pt x="1962" y="23"/>
                </a:lnTo>
                <a:lnTo>
                  <a:pt x="2005" y="42"/>
                </a:lnTo>
                <a:lnTo>
                  <a:pt x="3541" y="809"/>
                </a:lnTo>
                <a:lnTo>
                  <a:pt x="3569" y="826"/>
                </a:lnTo>
                <a:lnTo>
                  <a:pt x="3593" y="847"/>
                </a:lnTo>
                <a:lnTo>
                  <a:pt x="3613" y="870"/>
                </a:lnTo>
                <a:lnTo>
                  <a:pt x="3630" y="898"/>
                </a:lnTo>
                <a:lnTo>
                  <a:pt x="3642" y="927"/>
                </a:lnTo>
                <a:lnTo>
                  <a:pt x="3650" y="958"/>
                </a:lnTo>
                <a:lnTo>
                  <a:pt x="3653" y="990"/>
                </a:lnTo>
                <a:lnTo>
                  <a:pt x="3650" y="1023"/>
                </a:lnTo>
                <a:lnTo>
                  <a:pt x="3642" y="1054"/>
                </a:lnTo>
                <a:lnTo>
                  <a:pt x="3630" y="1083"/>
                </a:lnTo>
                <a:lnTo>
                  <a:pt x="3615" y="1109"/>
                </a:lnTo>
                <a:lnTo>
                  <a:pt x="3593" y="1134"/>
                </a:lnTo>
                <a:lnTo>
                  <a:pt x="3569" y="1154"/>
                </a:lnTo>
                <a:lnTo>
                  <a:pt x="3541" y="1171"/>
                </a:lnTo>
                <a:lnTo>
                  <a:pt x="3541" y="1171"/>
                </a:lnTo>
                <a:lnTo>
                  <a:pt x="3268" y="1307"/>
                </a:lnTo>
                <a:lnTo>
                  <a:pt x="3541" y="1443"/>
                </a:lnTo>
                <a:lnTo>
                  <a:pt x="3569" y="1460"/>
                </a:lnTo>
                <a:lnTo>
                  <a:pt x="3593" y="1481"/>
                </a:lnTo>
                <a:lnTo>
                  <a:pt x="3613" y="1504"/>
                </a:lnTo>
                <a:lnTo>
                  <a:pt x="3630" y="1532"/>
                </a:lnTo>
                <a:lnTo>
                  <a:pt x="3642" y="1560"/>
                </a:lnTo>
                <a:lnTo>
                  <a:pt x="3650" y="1591"/>
                </a:lnTo>
                <a:lnTo>
                  <a:pt x="3653" y="1624"/>
                </a:lnTo>
                <a:lnTo>
                  <a:pt x="3650" y="1657"/>
                </a:lnTo>
                <a:lnTo>
                  <a:pt x="3642" y="1688"/>
                </a:lnTo>
                <a:lnTo>
                  <a:pt x="3630" y="1717"/>
                </a:lnTo>
                <a:lnTo>
                  <a:pt x="3613" y="1743"/>
                </a:lnTo>
                <a:lnTo>
                  <a:pt x="3593" y="1768"/>
                </a:lnTo>
                <a:lnTo>
                  <a:pt x="3569" y="1788"/>
                </a:lnTo>
                <a:lnTo>
                  <a:pt x="3541" y="1805"/>
                </a:lnTo>
                <a:lnTo>
                  <a:pt x="3268" y="1940"/>
                </a:lnTo>
                <a:lnTo>
                  <a:pt x="3541" y="2077"/>
                </a:lnTo>
                <a:lnTo>
                  <a:pt x="3569" y="2093"/>
                </a:lnTo>
                <a:lnTo>
                  <a:pt x="3593" y="2114"/>
                </a:lnTo>
                <a:lnTo>
                  <a:pt x="3613" y="2138"/>
                </a:lnTo>
                <a:lnTo>
                  <a:pt x="3630" y="2164"/>
                </a:lnTo>
                <a:lnTo>
                  <a:pt x="3642" y="2194"/>
                </a:lnTo>
                <a:lnTo>
                  <a:pt x="3650" y="2225"/>
                </a:lnTo>
                <a:lnTo>
                  <a:pt x="3653" y="2257"/>
                </a:lnTo>
                <a:lnTo>
                  <a:pt x="3650" y="2290"/>
                </a:lnTo>
                <a:lnTo>
                  <a:pt x="3642" y="2322"/>
                </a:lnTo>
                <a:lnTo>
                  <a:pt x="3630" y="2350"/>
                </a:lnTo>
                <a:lnTo>
                  <a:pt x="3615" y="2377"/>
                </a:lnTo>
                <a:lnTo>
                  <a:pt x="3593" y="2401"/>
                </a:lnTo>
                <a:lnTo>
                  <a:pt x="3569" y="2421"/>
                </a:lnTo>
                <a:lnTo>
                  <a:pt x="3541" y="2439"/>
                </a:lnTo>
                <a:lnTo>
                  <a:pt x="2005" y="3206"/>
                </a:lnTo>
                <a:lnTo>
                  <a:pt x="1962" y="3224"/>
                </a:lnTo>
                <a:lnTo>
                  <a:pt x="1918" y="3237"/>
                </a:lnTo>
                <a:lnTo>
                  <a:pt x="1872" y="3245"/>
                </a:lnTo>
                <a:lnTo>
                  <a:pt x="1827" y="3248"/>
                </a:lnTo>
                <a:lnTo>
                  <a:pt x="1780" y="3245"/>
                </a:lnTo>
                <a:lnTo>
                  <a:pt x="1735" y="3237"/>
                </a:lnTo>
                <a:lnTo>
                  <a:pt x="1690" y="3224"/>
                </a:lnTo>
                <a:lnTo>
                  <a:pt x="1647" y="3206"/>
                </a:lnTo>
                <a:lnTo>
                  <a:pt x="112" y="2439"/>
                </a:lnTo>
                <a:lnTo>
                  <a:pt x="84" y="2421"/>
                </a:lnTo>
                <a:lnTo>
                  <a:pt x="60" y="2401"/>
                </a:lnTo>
                <a:lnTo>
                  <a:pt x="39" y="2377"/>
                </a:lnTo>
                <a:lnTo>
                  <a:pt x="22" y="2350"/>
                </a:lnTo>
                <a:lnTo>
                  <a:pt x="10" y="2322"/>
                </a:lnTo>
                <a:lnTo>
                  <a:pt x="2" y="2290"/>
                </a:lnTo>
                <a:lnTo>
                  <a:pt x="0" y="2257"/>
                </a:lnTo>
                <a:lnTo>
                  <a:pt x="2" y="2225"/>
                </a:lnTo>
                <a:lnTo>
                  <a:pt x="10" y="2194"/>
                </a:lnTo>
                <a:lnTo>
                  <a:pt x="22" y="2164"/>
                </a:lnTo>
                <a:lnTo>
                  <a:pt x="39" y="2138"/>
                </a:lnTo>
                <a:lnTo>
                  <a:pt x="60" y="2114"/>
                </a:lnTo>
                <a:lnTo>
                  <a:pt x="84" y="2093"/>
                </a:lnTo>
                <a:lnTo>
                  <a:pt x="112" y="2077"/>
                </a:lnTo>
                <a:lnTo>
                  <a:pt x="384" y="1940"/>
                </a:lnTo>
                <a:lnTo>
                  <a:pt x="112" y="1805"/>
                </a:lnTo>
                <a:lnTo>
                  <a:pt x="84" y="1788"/>
                </a:lnTo>
                <a:lnTo>
                  <a:pt x="60" y="1768"/>
                </a:lnTo>
                <a:lnTo>
                  <a:pt x="39" y="1743"/>
                </a:lnTo>
                <a:lnTo>
                  <a:pt x="22" y="1717"/>
                </a:lnTo>
                <a:lnTo>
                  <a:pt x="10" y="1688"/>
                </a:lnTo>
                <a:lnTo>
                  <a:pt x="2" y="1657"/>
                </a:lnTo>
                <a:lnTo>
                  <a:pt x="0" y="1624"/>
                </a:lnTo>
                <a:lnTo>
                  <a:pt x="2" y="1591"/>
                </a:lnTo>
                <a:lnTo>
                  <a:pt x="10" y="1560"/>
                </a:lnTo>
                <a:lnTo>
                  <a:pt x="22" y="1532"/>
                </a:lnTo>
                <a:lnTo>
                  <a:pt x="39" y="1504"/>
                </a:lnTo>
                <a:lnTo>
                  <a:pt x="60" y="1481"/>
                </a:lnTo>
                <a:lnTo>
                  <a:pt x="84" y="1460"/>
                </a:lnTo>
                <a:lnTo>
                  <a:pt x="112" y="1443"/>
                </a:lnTo>
                <a:lnTo>
                  <a:pt x="384" y="1307"/>
                </a:lnTo>
                <a:lnTo>
                  <a:pt x="112" y="1171"/>
                </a:lnTo>
                <a:lnTo>
                  <a:pt x="84" y="1154"/>
                </a:lnTo>
                <a:lnTo>
                  <a:pt x="60" y="1134"/>
                </a:lnTo>
                <a:lnTo>
                  <a:pt x="39" y="1109"/>
                </a:lnTo>
                <a:lnTo>
                  <a:pt x="22" y="1083"/>
                </a:lnTo>
                <a:lnTo>
                  <a:pt x="10" y="1054"/>
                </a:lnTo>
                <a:lnTo>
                  <a:pt x="2" y="1023"/>
                </a:lnTo>
                <a:lnTo>
                  <a:pt x="0" y="990"/>
                </a:lnTo>
                <a:lnTo>
                  <a:pt x="2" y="958"/>
                </a:lnTo>
                <a:lnTo>
                  <a:pt x="10" y="927"/>
                </a:lnTo>
                <a:lnTo>
                  <a:pt x="22" y="898"/>
                </a:lnTo>
                <a:lnTo>
                  <a:pt x="39" y="870"/>
                </a:lnTo>
                <a:lnTo>
                  <a:pt x="60" y="847"/>
                </a:lnTo>
                <a:lnTo>
                  <a:pt x="84" y="826"/>
                </a:lnTo>
                <a:lnTo>
                  <a:pt x="112" y="809"/>
                </a:lnTo>
                <a:lnTo>
                  <a:pt x="1647" y="42"/>
                </a:lnTo>
                <a:lnTo>
                  <a:pt x="1690" y="23"/>
                </a:lnTo>
                <a:lnTo>
                  <a:pt x="1735" y="10"/>
                </a:lnTo>
                <a:lnTo>
                  <a:pt x="1780" y="2"/>
                </a:lnTo>
                <a:lnTo>
                  <a:pt x="182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Inhaltsplatzhalter 4"/>
          <p:cNvSpPr txBox="1">
            <a:spLocks/>
          </p:cNvSpPr>
          <p:nvPr/>
        </p:nvSpPr>
        <p:spPr>
          <a:xfrm>
            <a:off x="719924" y="3736951"/>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1" name="Inhaltsplatzhalter 4"/>
          <p:cNvSpPr txBox="1">
            <a:spLocks/>
          </p:cNvSpPr>
          <p:nvPr/>
        </p:nvSpPr>
        <p:spPr>
          <a:xfrm>
            <a:off x="3638090" y="3648319"/>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2" name="Inhaltsplatzhalter 4"/>
          <p:cNvSpPr txBox="1">
            <a:spLocks/>
          </p:cNvSpPr>
          <p:nvPr/>
        </p:nvSpPr>
        <p:spPr>
          <a:xfrm>
            <a:off x="6556256" y="3695717"/>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3" name="Inhaltsplatzhalter 4"/>
          <p:cNvSpPr txBox="1">
            <a:spLocks/>
          </p:cNvSpPr>
          <p:nvPr/>
        </p:nvSpPr>
        <p:spPr>
          <a:xfrm>
            <a:off x="9474423" y="3674077"/>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64" name="Inhaltsplatzhalter 4"/>
          <p:cNvSpPr txBox="1">
            <a:spLocks/>
          </p:cNvSpPr>
          <p:nvPr/>
        </p:nvSpPr>
        <p:spPr>
          <a:xfrm>
            <a:off x="1978860" y="2631768"/>
            <a:ext cx="598388"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01</a:t>
            </a:r>
            <a:endParaRPr lang="en-US" sz="2800" dirty="0">
              <a:latin typeface="+mn-lt"/>
            </a:endParaRPr>
          </a:p>
        </p:txBody>
      </p:sp>
      <p:sp>
        <p:nvSpPr>
          <p:cNvPr id="65" name="Inhaltsplatzhalter 4"/>
          <p:cNvSpPr txBox="1">
            <a:spLocks/>
          </p:cNvSpPr>
          <p:nvPr/>
        </p:nvSpPr>
        <p:spPr>
          <a:xfrm>
            <a:off x="4891840" y="2631768"/>
            <a:ext cx="598388"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02</a:t>
            </a:r>
            <a:endParaRPr lang="en-US" sz="2800" dirty="0">
              <a:latin typeface="+mn-lt"/>
            </a:endParaRPr>
          </a:p>
        </p:txBody>
      </p:sp>
      <p:sp>
        <p:nvSpPr>
          <p:cNvPr id="66" name="Inhaltsplatzhalter 4"/>
          <p:cNvSpPr txBox="1">
            <a:spLocks/>
          </p:cNvSpPr>
          <p:nvPr/>
        </p:nvSpPr>
        <p:spPr>
          <a:xfrm>
            <a:off x="7775818" y="2631768"/>
            <a:ext cx="598388"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03</a:t>
            </a:r>
            <a:endParaRPr lang="en-US" sz="2800" dirty="0">
              <a:latin typeface="+mn-lt"/>
            </a:endParaRPr>
          </a:p>
        </p:txBody>
      </p:sp>
      <p:sp>
        <p:nvSpPr>
          <p:cNvPr id="67" name="Inhaltsplatzhalter 4"/>
          <p:cNvSpPr txBox="1">
            <a:spLocks/>
          </p:cNvSpPr>
          <p:nvPr/>
        </p:nvSpPr>
        <p:spPr>
          <a:xfrm>
            <a:off x="10703245" y="2631768"/>
            <a:ext cx="598388"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04</a:t>
            </a:r>
            <a:endParaRPr lang="en-US" sz="2800" dirty="0">
              <a:latin typeface="+mn-lt"/>
            </a:endParaRPr>
          </a:p>
        </p:txBody>
      </p:sp>
    </p:spTree>
    <p:extLst>
      <p:ext uri="{BB962C8B-B14F-4D97-AF65-F5344CB8AC3E}">
        <p14:creationId xmlns:p14="http://schemas.microsoft.com/office/powerpoint/2010/main" val="761470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64"/>
                                        </p:tgtEl>
                                        <p:attrNameLst>
                                          <p:attrName>style.visibility</p:attrName>
                                        </p:attrNameLst>
                                      </p:cBhvr>
                                      <p:to>
                                        <p:strVal val="visible"/>
                                      </p:to>
                                    </p:set>
                                    <p:anim calcmode="lin" valueType="num">
                                      <p:cBhvr>
                                        <p:cTn id="12" dur="500" fill="hold"/>
                                        <p:tgtEl>
                                          <p:spTgt spid="64"/>
                                        </p:tgtEl>
                                        <p:attrNameLst>
                                          <p:attrName>ppt_w</p:attrName>
                                        </p:attrNameLst>
                                      </p:cBhvr>
                                      <p:tavLst>
                                        <p:tav tm="0">
                                          <p:val>
                                            <p:fltVal val="0"/>
                                          </p:val>
                                        </p:tav>
                                        <p:tav tm="100000">
                                          <p:val>
                                            <p:strVal val="#ppt_w"/>
                                          </p:val>
                                        </p:tav>
                                      </p:tavLst>
                                    </p:anim>
                                    <p:anim calcmode="lin" valueType="num">
                                      <p:cBhvr>
                                        <p:cTn id="13" dur="500" fill="hold"/>
                                        <p:tgtEl>
                                          <p:spTgt spid="64"/>
                                        </p:tgtEl>
                                        <p:attrNameLst>
                                          <p:attrName>ppt_h</p:attrName>
                                        </p:attrNameLst>
                                      </p:cBhvr>
                                      <p:tavLst>
                                        <p:tav tm="0">
                                          <p:val>
                                            <p:fltVal val="0"/>
                                          </p:val>
                                        </p:tav>
                                        <p:tav tm="100000">
                                          <p:val>
                                            <p:strVal val="#ppt_h"/>
                                          </p:val>
                                        </p:tav>
                                      </p:tavLst>
                                    </p:anim>
                                    <p:animEffect transition="in" filter="fade">
                                      <p:cBhvr>
                                        <p:cTn id="14" dur="500"/>
                                        <p:tgtEl>
                                          <p:spTgt spid="64"/>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54"/>
                                        </p:tgtEl>
                                        <p:attrNameLst>
                                          <p:attrName>style.visibility</p:attrName>
                                        </p:attrNameLst>
                                      </p:cBhvr>
                                      <p:to>
                                        <p:strVal val="visible"/>
                                      </p:to>
                                    </p:set>
                                    <p:anim calcmode="lin" valueType="num">
                                      <p:cBhvr>
                                        <p:cTn id="18" dur="500" fill="hold"/>
                                        <p:tgtEl>
                                          <p:spTgt spid="54"/>
                                        </p:tgtEl>
                                        <p:attrNameLst>
                                          <p:attrName>ppt_w</p:attrName>
                                        </p:attrNameLst>
                                      </p:cBhvr>
                                      <p:tavLst>
                                        <p:tav tm="0">
                                          <p:val>
                                            <p:fltVal val="0"/>
                                          </p:val>
                                        </p:tav>
                                        <p:tav tm="100000">
                                          <p:val>
                                            <p:strVal val="#ppt_w"/>
                                          </p:val>
                                        </p:tav>
                                      </p:tavLst>
                                    </p:anim>
                                    <p:anim calcmode="lin" valueType="num">
                                      <p:cBhvr>
                                        <p:cTn id="19" dur="500" fill="hold"/>
                                        <p:tgtEl>
                                          <p:spTgt spid="54"/>
                                        </p:tgtEl>
                                        <p:attrNameLst>
                                          <p:attrName>ppt_h</p:attrName>
                                        </p:attrNameLst>
                                      </p:cBhvr>
                                      <p:tavLst>
                                        <p:tav tm="0">
                                          <p:val>
                                            <p:fltVal val="0"/>
                                          </p:val>
                                        </p:tav>
                                        <p:tav tm="100000">
                                          <p:val>
                                            <p:strVal val="#ppt_h"/>
                                          </p:val>
                                        </p:tav>
                                      </p:tavLst>
                                    </p:anim>
                                    <p:animEffect transition="in" filter="fade">
                                      <p:cBhvr>
                                        <p:cTn id="20" dur="500"/>
                                        <p:tgtEl>
                                          <p:spTgt spid="54"/>
                                        </p:tgtEl>
                                      </p:cBhvr>
                                    </p:animEffect>
                                  </p:childTnLst>
                                </p:cTn>
                              </p:par>
                              <p:par>
                                <p:cTn id="21" presetID="2" presetClass="entr" presetSubtype="4" accel="20000" decel="80000" fill="hold" grpId="0" nodeType="with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additive="base">
                                        <p:cTn id="23" dur="500" fill="hold"/>
                                        <p:tgtEl>
                                          <p:spTgt spid="60"/>
                                        </p:tgtEl>
                                        <p:attrNameLst>
                                          <p:attrName>ppt_x</p:attrName>
                                        </p:attrNameLst>
                                      </p:cBhvr>
                                      <p:tavLst>
                                        <p:tav tm="0">
                                          <p:val>
                                            <p:strVal val="#ppt_x"/>
                                          </p:val>
                                        </p:tav>
                                        <p:tav tm="100000">
                                          <p:val>
                                            <p:strVal val="#ppt_x"/>
                                          </p:val>
                                        </p:tav>
                                      </p:tavLst>
                                    </p:anim>
                                    <p:anim calcmode="lin" valueType="num">
                                      <p:cBhvr additive="base">
                                        <p:cTn id="24" dur="500" fill="hold"/>
                                        <p:tgtEl>
                                          <p:spTgt spid="60"/>
                                        </p:tgtEl>
                                        <p:attrNameLst>
                                          <p:attrName>ppt_y</p:attrName>
                                        </p:attrNameLst>
                                      </p:cBhvr>
                                      <p:tavLst>
                                        <p:tav tm="0">
                                          <p:val>
                                            <p:strVal val="1+#ppt_h/2"/>
                                          </p:val>
                                        </p:tav>
                                        <p:tav tm="100000">
                                          <p:val>
                                            <p:strVal val="#ppt_y"/>
                                          </p:val>
                                        </p:tav>
                                      </p:tavLst>
                                    </p:anim>
                                  </p:childTnLst>
                                </p:cTn>
                              </p:par>
                            </p:childTnLst>
                          </p:cTn>
                        </p:par>
                        <p:par>
                          <p:cTn id="25" fill="hold">
                            <p:stCondLst>
                              <p:cond delay="1500"/>
                            </p:stCondLst>
                            <p:childTnLst>
                              <p:par>
                                <p:cTn id="26" presetID="2" presetClass="entr" presetSubtype="4" accel="20000" decel="80000" fill="hold" nodeType="afterEffect">
                                  <p:stCondLst>
                                    <p:cond delay="0"/>
                                  </p:stCondLst>
                                  <p:childTnLst>
                                    <p:set>
                                      <p:cBhvr>
                                        <p:cTn id="27" dur="1" fill="hold">
                                          <p:stCondLst>
                                            <p:cond delay="0"/>
                                          </p:stCondLst>
                                        </p:cTn>
                                        <p:tgtEl>
                                          <p:spTgt spid="19"/>
                                        </p:tgtEl>
                                        <p:attrNameLst>
                                          <p:attrName>style.visibility</p:attrName>
                                        </p:attrNameLst>
                                      </p:cBhvr>
                                      <p:to>
                                        <p:strVal val="visible"/>
                                      </p:to>
                                    </p:set>
                                    <p:anim calcmode="lin" valueType="num">
                                      <p:cBhvr additive="base">
                                        <p:cTn id="28" dur="500" fill="hold"/>
                                        <p:tgtEl>
                                          <p:spTgt spid="19"/>
                                        </p:tgtEl>
                                        <p:attrNameLst>
                                          <p:attrName>ppt_x</p:attrName>
                                        </p:attrNameLst>
                                      </p:cBhvr>
                                      <p:tavLst>
                                        <p:tav tm="0">
                                          <p:val>
                                            <p:strVal val="#ppt_x"/>
                                          </p:val>
                                        </p:tav>
                                        <p:tav tm="100000">
                                          <p:val>
                                            <p:strVal val="#ppt_x"/>
                                          </p:val>
                                        </p:tav>
                                      </p:tavLst>
                                    </p:anim>
                                    <p:anim calcmode="lin" valueType="num">
                                      <p:cBhvr additive="base">
                                        <p:cTn id="29" dur="500" fill="hold"/>
                                        <p:tgtEl>
                                          <p:spTgt spid="19"/>
                                        </p:tgtEl>
                                        <p:attrNameLst>
                                          <p:attrName>ppt_y</p:attrName>
                                        </p:attrNameLst>
                                      </p:cBhvr>
                                      <p:tavLst>
                                        <p:tav tm="0">
                                          <p:val>
                                            <p:strVal val="1+#ppt_h/2"/>
                                          </p:val>
                                        </p:tav>
                                        <p:tav tm="100000">
                                          <p:val>
                                            <p:strVal val="#ppt_y"/>
                                          </p:val>
                                        </p:tav>
                                      </p:tavLst>
                                    </p:anim>
                                  </p:childTnLst>
                                </p:cTn>
                              </p:par>
                            </p:childTnLst>
                          </p:cTn>
                        </p:par>
                        <p:par>
                          <p:cTn id="30" fill="hold">
                            <p:stCondLst>
                              <p:cond delay="2000"/>
                            </p:stCondLst>
                            <p:childTnLst>
                              <p:par>
                                <p:cTn id="31" presetID="53" presetClass="entr" presetSubtype="16" fill="hold" grpId="0" nodeType="afterEffect">
                                  <p:stCondLst>
                                    <p:cond delay="0"/>
                                  </p:stCondLst>
                                  <p:childTnLst>
                                    <p:set>
                                      <p:cBhvr>
                                        <p:cTn id="32" dur="1" fill="hold">
                                          <p:stCondLst>
                                            <p:cond delay="0"/>
                                          </p:stCondLst>
                                        </p:cTn>
                                        <p:tgtEl>
                                          <p:spTgt spid="65"/>
                                        </p:tgtEl>
                                        <p:attrNameLst>
                                          <p:attrName>style.visibility</p:attrName>
                                        </p:attrNameLst>
                                      </p:cBhvr>
                                      <p:to>
                                        <p:strVal val="visible"/>
                                      </p:to>
                                    </p:set>
                                    <p:anim calcmode="lin" valueType="num">
                                      <p:cBhvr>
                                        <p:cTn id="33" dur="500" fill="hold"/>
                                        <p:tgtEl>
                                          <p:spTgt spid="65"/>
                                        </p:tgtEl>
                                        <p:attrNameLst>
                                          <p:attrName>ppt_w</p:attrName>
                                        </p:attrNameLst>
                                      </p:cBhvr>
                                      <p:tavLst>
                                        <p:tav tm="0">
                                          <p:val>
                                            <p:fltVal val="0"/>
                                          </p:val>
                                        </p:tav>
                                        <p:tav tm="100000">
                                          <p:val>
                                            <p:strVal val="#ppt_w"/>
                                          </p:val>
                                        </p:tav>
                                      </p:tavLst>
                                    </p:anim>
                                    <p:anim calcmode="lin" valueType="num">
                                      <p:cBhvr>
                                        <p:cTn id="34" dur="500" fill="hold"/>
                                        <p:tgtEl>
                                          <p:spTgt spid="65"/>
                                        </p:tgtEl>
                                        <p:attrNameLst>
                                          <p:attrName>ppt_h</p:attrName>
                                        </p:attrNameLst>
                                      </p:cBhvr>
                                      <p:tavLst>
                                        <p:tav tm="0">
                                          <p:val>
                                            <p:fltVal val="0"/>
                                          </p:val>
                                        </p:tav>
                                        <p:tav tm="100000">
                                          <p:val>
                                            <p:strVal val="#ppt_h"/>
                                          </p:val>
                                        </p:tav>
                                      </p:tavLst>
                                    </p:anim>
                                    <p:animEffect transition="in" filter="fade">
                                      <p:cBhvr>
                                        <p:cTn id="35" dur="500"/>
                                        <p:tgtEl>
                                          <p:spTgt spid="65"/>
                                        </p:tgtEl>
                                      </p:cBhvr>
                                    </p:animEffect>
                                  </p:childTnLst>
                                </p:cTn>
                              </p:par>
                            </p:childTnLst>
                          </p:cTn>
                        </p:par>
                        <p:par>
                          <p:cTn id="36" fill="hold">
                            <p:stCondLst>
                              <p:cond delay="2500"/>
                            </p:stCondLst>
                            <p:childTnLst>
                              <p:par>
                                <p:cTn id="37" presetID="53" presetClass="entr" presetSubtype="16" fill="hold" grpId="0" nodeType="afterEffect">
                                  <p:stCondLst>
                                    <p:cond delay="0"/>
                                  </p:stCondLst>
                                  <p:childTnLst>
                                    <p:set>
                                      <p:cBhvr>
                                        <p:cTn id="38" dur="1" fill="hold">
                                          <p:stCondLst>
                                            <p:cond delay="0"/>
                                          </p:stCondLst>
                                        </p:cTn>
                                        <p:tgtEl>
                                          <p:spTgt spid="55"/>
                                        </p:tgtEl>
                                        <p:attrNameLst>
                                          <p:attrName>style.visibility</p:attrName>
                                        </p:attrNameLst>
                                      </p:cBhvr>
                                      <p:to>
                                        <p:strVal val="visible"/>
                                      </p:to>
                                    </p:set>
                                    <p:anim calcmode="lin" valueType="num">
                                      <p:cBhvr>
                                        <p:cTn id="39" dur="500" fill="hold"/>
                                        <p:tgtEl>
                                          <p:spTgt spid="55"/>
                                        </p:tgtEl>
                                        <p:attrNameLst>
                                          <p:attrName>ppt_w</p:attrName>
                                        </p:attrNameLst>
                                      </p:cBhvr>
                                      <p:tavLst>
                                        <p:tav tm="0">
                                          <p:val>
                                            <p:fltVal val="0"/>
                                          </p:val>
                                        </p:tav>
                                        <p:tav tm="100000">
                                          <p:val>
                                            <p:strVal val="#ppt_w"/>
                                          </p:val>
                                        </p:tav>
                                      </p:tavLst>
                                    </p:anim>
                                    <p:anim calcmode="lin" valueType="num">
                                      <p:cBhvr>
                                        <p:cTn id="40" dur="500" fill="hold"/>
                                        <p:tgtEl>
                                          <p:spTgt spid="55"/>
                                        </p:tgtEl>
                                        <p:attrNameLst>
                                          <p:attrName>ppt_h</p:attrName>
                                        </p:attrNameLst>
                                      </p:cBhvr>
                                      <p:tavLst>
                                        <p:tav tm="0">
                                          <p:val>
                                            <p:fltVal val="0"/>
                                          </p:val>
                                        </p:tav>
                                        <p:tav tm="100000">
                                          <p:val>
                                            <p:strVal val="#ppt_h"/>
                                          </p:val>
                                        </p:tav>
                                      </p:tavLst>
                                    </p:anim>
                                    <p:animEffect transition="in" filter="fade">
                                      <p:cBhvr>
                                        <p:cTn id="41" dur="500"/>
                                        <p:tgtEl>
                                          <p:spTgt spid="55"/>
                                        </p:tgtEl>
                                      </p:cBhvr>
                                    </p:animEffect>
                                  </p:childTnLst>
                                </p:cTn>
                              </p:par>
                              <p:par>
                                <p:cTn id="42" presetID="2" presetClass="entr" presetSubtype="4" accel="20000" decel="80000" fill="hold" grpId="0" nodeType="withEffect">
                                  <p:stCondLst>
                                    <p:cond delay="0"/>
                                  </p:stCondLst>
                                  <p:childTnLst>
                                    <p:set>
                                      <p:cBhvr>
                                        <p:cTn id="43" dur="1" fill="hold">
                                          <p:stCondLst>
                                            <p:cond delay="0"/>
                                          </p:stCondLst>
                                        </p:cTn>
                                        <p:tgtEl>
                                          <p:spTgt spid="61"/>
                                        </p:tgtEl>
                                        <p:attrNameLst>
                                          <p:attrName>style.visibility</p:attrName>
                                        </p:attrNameLst>
                                      </p:cBhvr>
                                      <p:to>
                                        <p:strVal val="visible"/>
                                      </p:to>
                                    </p:set>
                                    <p:anim calcmode="lin" valueType="num">
                                      <p:cBhvr additive="base">
                                        <p:cTn id="44" dur="500" fill="hold"/>
                                        <p:tgtEl>
                                          <p:spTgt spid="61"/>
                                        </p:tgtEl>
                                        <p:attrNameLst>
                                          <p:attrName>ppt_x</p:attrName>
                                        </p:attrNameLst>
                                      </p:cBhvr>
                                      <p:tavLst>
                                        <p:tav tm="0">
                                          <p:val>
                                            <p:strVal val="#ppt_x"/>
                                          </p:val>
                                        </p:tav>
                                        <p:tav tm="100000">
                                          <p:val>
                                            <p:strVal val="#ppt_x"/>
                                          </p:val>
                                        </p:tav>
                                      </p:tavLst>
                                    </p:anim>
                                    <p:anim calcmode="lin" valueType="num">
                                      <p:cBhvr additive="base">
                                        <p:cTn id="45" dur="500" fill="hold"/>
                                        <p:tgtEl>
                                          <p:spTgt spid="61"/>
                                        </p:tgtEl>
                                        <p:attrNameLst>
                                          <p:attrName>ppt_y</p:attrName>
                                        </p:attrNameLst>
                                      </p:cBhvr>
                                      <p:tavLst>
                                        <p:tav tm="0">
                                          <p:val>
                                            <p:strVal val="1+#ppt_h/2"/>
                                          </p:val>
                                        </p:tav>
                                        <p:tav tm="100000">
                                          <p:val>
                                            <p:strVal val="#ppt_y"/>
                                          </p:val>
                                        </p:tav>
                                      </p:tavLst>
                                    </p:anim>
                                  </p:childTnLst>
                                </p:cTn>
                              </p:par>
                            </p:childTnLst>
                          </p:cTn>
                        </p:par>
                        <p:par>
                          <p:cTn id="46" fill="hold">
                            <p:stCondLst>
                              <p:cond delay="3000"/>
                            </p:stCondLst>
                            <p:childTnLst>
                              <p:par>
                                <p:cTn id="47" presetID="2" presetClass="entr" presetSubtype="4" accel="20000" decel="80000" fill="hold" nodeType="afterEffect">
                                  <p:stCondLst>
                                    <p:cond delay="0"/>
                                  </p:stCondLst>
                                  <p:childTnLst>
                                    <p:set>
                                      <p:cBhvr>
                                        <p:cTn id="48" dur="1" fill="hold">
                                          <p:stCondLst>
                                            <p:cond delay="0"/>
                                          </p:stCondLst>
                                        </p:cTn>
                                        <p:tgtEl>
                                          <p:spTgt spid="28"/>
                                        </p:tgtEl>
                                        <p:attrNameLst>
                                          <p:attrName>style.visibility</p:attrName>
                                        </p:attrNameLst>
                                      </p:cBhvr>
                                      <p:to>
                                        <p:strVal val="visible"/>
                                      </p:to>
                                    </p:set>
                                    <p:anim calcmode="lin" valueType="num">
                                      <p:cBhvr additive="base">
                                        <p:cTn id="49" dur="500" fill="hold"/>
                                        <p:tgtEl>
                                          <p:spTgt spid="28"/>
                                        </p:tgtEl>
                                        <p:attrNameLst>
                                          <p:attrName>ppt_x</p:attrName>
                                        </p:attrNameLst>
                                      </p:cBhvr>
                                      <p:tavLst>
                                        <p:tav tm="0">
                                          <p:val>
                                            <p:strVal val="#ppt_x"/>
                                          </p:val>
                                        </p:tav>
                                        <p:tav tm="100000">
                                          <p:val>
                                            <p:strVal val="#ppt_x"/>
                                          </p:val>
                                        </p:tav>
                                      </p:tavLst>
                                    </p:anim>
                                    <p:anim calcmode="lin" valueType="num">
                                      <p:cBhvr additive="base">
                                        <p:cTn id="50" dur="500" fill="hold"/>
                                        <p:tgtEl>
                                          <p:spTgt spid="28"/>
                                        </p:tgtEl>
                                        <p:attrNameLst>
                                          <p:attrName>ppt_y</p:attrName>
                                        </p:attrNameLst>
                                      </p:cBhvr>
                                      <p:tavLst>
                                        <p:tav tm="0">
                                          <p:val>
                                            <p:strVal val="1+#ppt_h/2"/>
                                          </p:val>
                                        </p:tav>
                                        <p:tav tm="100000">
                                          <p:val>
                                            <p:strVal val="#ppt_y"/>
                                          </p:val>
                                        </p:tav>
                                      </p:tavLst>
                                    </p:anim>
                                  </p:childTnLst>
                                </p:cTn>
                              </p:par>
                            </p:childTnLst>
                          </p:cTn>
                        </p:par>
                        <p:par>
                          <p:cTn id="51" fill="hold">
                            <p:stCondLst>
                              <p:cond delay="3500"/>
                            </p:stCondLst>
                            <p:childTnLst>
                              <p:par>
                                <p:cTn id="52" presetID="53" presetClass="entr" presetSubtype="16" fill="hold" grpId="0" nodeType="afterEffect">
                                  <p:stCondLst>
                                    <p:cond delay="0"/>
                                  </p:stCondLst>
                                  <p:childTnLst>
                                    <p:set>
                                      <p:cBhvr>
                                        <p:cTn id="53" dur="1" fill="hold">
                                          <p:stCondLst>
                                            <p:cond delay="0"/>
                                          </p:stCondLst>
                                        </p:cTn>
                                        <p:tgtEl>
                                          <p:spTgt spid="66"/>
                                        </p:tgtEl>
                                        <p:attrNameLst>
                                          <p:attrName>style.visibility</p:attrName>
                                        </p:attrNameLst>
                                      </p:cBhvr>
                                      <p:to>
                                        <p:strVal val="visible"/>
                                      </p:to>
                                    </p:set>
                                    <p:anim calcmode="lin" valueType="num">
                                      <p:cBhvr>
                                        <p:cTn id="54" dur="500" fill="hold"/>
                                        <p:tgtEl>
                                          <p:spTgt spid="66"/>
                                        </p:tgtEl>
                                        <p:attrNameLst>
                                          <p:attrName>ppt_w</p:attrName>
                                        </p:attrNameLst>
                                      </p:cBhvr>
                                      <p:tavLst>
                                        <p:tav tm="0">
                                          <p:val>
                                            <p:fltVal val="0"/>
                                          </p:val>
                                        </p:tav>
                                        <p:tav tm="100000">
                                          <p:val>
                                            <p:strVal val="#ppt_w"/>
                                          </p:val>
                                        </p:tav>
                                      </p:tavLst>
                                    </p:anim>
                                    <p:anim calcmode="lin" valueType="num">
                                      <p:cBhvr>
                                        <p:cTn id="55" dur="500" fill="hold"/>
                                        <p:tgtEl>
                                          <p:spTgt spid="66"/>
                                        </p:tgtEl>
                                        <p:attrNameLst>
                                          <p:attrName>ppt_h</p:attrName>
                                        </p:attrNameLst>
                                      </p:cBhvr>
                                      <p:tavLst>
                                        <p:tav tm="0">
                                          <p:val>
                                            <p:fltVal val="0"/>
                                          </p:val>
                                        </p:tav>
                                        <p:tav tm="100000">
                                          <p:val>
                                            <p:strVal val="#ppt_h"/>
                                          </p:val>
                                        </p:tav>
                                      </p:tavLst>
                                    </p:anim>
                                    <p:animEffect transition="in" filter="fade">
                                      <p:cBhvr>
                                        <p:cTn id="56" dur="500"/>
                                        <p:tgtEl>
                                          <p:spTgt spid="66"/>
                                        </p:tgtEl>
                                      </p:cBhvr>
                                    </p:animEffect>
                                  </p:childTnLst>
                                </p:cTn>
                              </p:par>
                            </p:childTnLst>
                          </p:cTn>
                        </p:par>
                        <p:par>
                          <p:cTn id="57" fill="hold">
                            <p:stCondLst>
                              <p:cond delay="4000"/>
                            </p:stCondLst>
                            <p:childTnLst>
                              <p:par>
                                <p:cTn id="58" presetID="53" presetClass="entr" presetSubtype="16" fill="hold" nodeType="afterEffect">
                                  <p:stCondLst>
                                    <p:cond delay="0"/>
                                  </p:stCondLst>
                                  <p:childTnLst>
                                    <p:set>
                                      <p:cBhvr>
                                        <p:cTn id="59" dur="1" fill="hold">
                                          <p:stCondLst>
                                            <p:cond delay="0"/>
                                          </p:stCondLst>
                                        </p:cTn>
                                        <p:tgtEl>
                                          <p:spTgt spid="46"/>
                                        </p:tgtEl>
                                        <p:attrNameLst>
                                          <p:attrName>style.visibility</p:attrName>
                                        </p:attrNameLst>
                                      </p:cBhvr>
                                      <p:to>
                                        <p:strVal val="visible"/>
                                      </p:to>
                                    </p:set>
                                    <p:anim calcmode="lin" valueType="num">
                                      <p:cBhvr>
                                        <p:cTn id="60" dur="500" fill="hold"/>
                                        <p:tgtEl>
                                          <p:spTgt spid="46"/>
                                        </p:tgtEl>
                                        <p:attrNameLst>
                                          <p:attrName>ppt_w</p:attrName>
                                        </p:attrNameLst>
                                      </p:cBhvr>
                                      <p:tavLst>
                                        <p:tav tm="0">
                                          <p:val>
                                            <p:fltVal val="0"/>
                                          </p:val>
                                        </p:tav>
                                        <p:tav tm="100000">
                                          <p:val>
                                            <p:strVal val="#ppt_w"/>
                                          </p:val>
                                        </p:tav>
                                      </p:tavLst>
                                    </p:anim>
                                    <p:anim calcmode="lin" valueType="num">
                                      <p:cBhvr>
                                        <p:cTn id="61" dur="500" fill="hold"/>
                                        <p:tgtEl>
                                          <p:spTgt spid="46"/>
                                        </p:tgtEl>
                                        <p:attrNameLst>
                                          <p:attrName>ppt_h</p:attrName>
                                        </p:attrNameLst>
                                      </p:cBhvr>
                                      <p:tavLst>
                                        <p:tav tm="0">
                                          <p:val>
                                            <p:fltVal val="0"/>
                                          </p:val>
                                        </p:tav>
                                        <p:tav tm="100000">
                                          <p:val>
                                            <p:strVal val="#ppt_h"/>
                                          </p:val>
                                        </p:tav>
                                      </p:tavLst>
                                    </p:anim>
                                    <p:animEffect transition="in" filter="fade">
                                      <p:cBhvr>
                                        <p:cTn id="62" dur="500"/>
                                        <p:tgtEl>
                                          <p:spTgt spid="46"/>
                                        </p:tgtEl>
                                      </p:cBhvr>
                                    </p:animEffect>
                                  </p:childTnLst>
                                </p:cTn>
                              </p:par>
                              <p:par>
                                <p:cTn id="63" presetID="2" presetClass="entr" presetSubtype="4" accel="20000" decel="80000" fill="hold" grpId="0" nodeType="withEffect">
                                  <p:stCondLst>
                                    <p:cond delay="0"/>
                                  </p:stCondLst>
                                  <p:childTnLst>
                                    <p:set>
                                      <p:cBhvr>
                                        <p:cTn id="64" dur="1" fill="hold">
                                          <p:stCondLst>
                                            <p:cond delay="0"/>
                                          </p:stCondLst>
                                        </p:cTn>
                                        <p:tgtEl>
                                          <p:spTgt spid="62"/>
                                        </p:tgtEl>
                                        <p:attrNameLst>
                                          <p:attrName>style.visibility</p:attrName>
                                        </p:attrNameLst>
                                      </p:cBhvr>
                                      <p:to>
                                        <p:strVal val="visible"/>
                                      </p:to>
                                    </p:set>
                                    <p:anim calcmode="lin" valueType="num">
                                      <p:cBhvr additive="base">
                                        <p:cTn id="65" dur="500" fill="hold"/>
                                        <p:tgtEl>
                                          <p:spTgt spid="62"/>
                                        </p:tgtEl>
                                        <p:attrNameLst>
                                          <p:attrName>ppt_x</p:attrName>
                                        </p:attrNameLst>
                                      </p:cBhvr>
                                      <p:tavLst>
                                        <p:tav tm="0">
                                          <p:val>
                                            <p:strVal val="#ppt_x"/>
                                          </p:val>
                                        </p:tav>
                                        <p:tav tm="100000">
                                          <p:val>
                                            <p:strVal val="#ppt_x"/>
                                          </p:val>
                                        </p:tav>
                                      </p:tavLst>
                                    </p:anim>
                                    <p:anim calcmode="lin" valueType="num">
                                      <p:cBhvr additive="base">
                                        <p:cTn id="66" dur="500" fill="hold"/>
                                        <p:tgtEl>
                                          <p:spTgt spid="62"/>
                                        </p:tgtEl>
                                        <p:attrNameLst>
                                          <p:attrName>ppt_y</p:attrName>
                                        </p:attrNameLst>
                                      </p:cBhvr>
                                      <p:tavLst>
                                        <p:tav tm="0">
                                          <p:val>
                                            <p:strVal val="1+#ppt_h/2"/>
                                          </p:val>
                                        </p:tav>
                                        <p:tav tm="100000">
                                          <p:val>
                                            <p:strVal val="#ppt_y"/>
                                          </p:val>
                                        </p:tav>
                                      </p:tavLst>
                                    </p:anim>
                                  </p:childTnLst>
                                </p:cTn>
                              </p:par>
                            </p:childTnLst>
                          </p:cTn>
                        </p:par>
                        <p:par>
                          <p:cTn id="67" fill="hold">
                            <p:stCondLst>
                              <p:cond delay="4500"/>
                            </p:stCondLst>
                            <p:childTnLst>
                              <p:par>
                                <p:cTn id="68" presetID="2" presetClass="entr" presetSubtype="4" accel="20000" decel="80000" fill="hold" nodeType="afterEffect">
                                  <p:stCondLst>
                                    <p:cond delay="0"/>
                                  </p:stCondLst>
                                  <p:childTnLst>
                                    <p:set>
                                      <p:cBhvr>
                                        <p:cTn id="69" dur="1" fill="hold">
                                          <p:stCondLst>
                                            <p:cond delay="0"/>
                                          </p:stCondLst>
                                        </p:cTn>
                                        <p:tgtEl>
                                          <p:spTgt spid="37"/>
                                        </p:tgtEl>
                                        <p:attrNameLst>
                                          <p:attrName>style.visibility</p:attrName>
                                        </p:attrNameLst>
                                      </p:cBhvr>
                                      <p:to>
                                        <p:strVal val="visible"/>
                                      </p:to>
                                    </p:set>
                                    <p:anim calcmode="lin" valueType="num">
                                      <p:cBhvr additive="base">
                                        <p:cTn id="70" dur="500" fill="hold"/>
                                        <p:tgtEl>
                                          <p:spTgt spid="37"/>
                                        </p:tgtEl>
                                        <p:attrNameLst>
                                          <p:attrName>ppt_x</p:attrName>
                                        </p:attrNameLst>
                                      </p:cBhvr>
                                      <p:tavLst>
                                        <p:tav tm="0">
                                          <p:val>
                                            <p:strVal val="#ppt_x"/>
                                          </p:val>
                                        </p:tav>
                                        <p:tav tm="100000">
                                          <p:val>
                                            <p:strVal val="#ppt_x"/>
                                          </p:val>
                                        </p:tav>
                                      </p:tavLst>
                                    </p:anim>
                                    <p:anim calcmode="lin" valueType="num">
                                      <p:cBhvr additive="base">
                                        <p:cTn id="71" dur="500" fill="hold"/>
                                        <p:tgtEl>
                                          <p:spTgt spid="37"/>
                                        </p:tgtEl>
                                        <p:attrNameLst>
                                          <p:attrName>ppt_y</p:attrName>
                                        </p:attrNameLst>
                                      </p:cBhvr>
                                      <p:tavLst>
                                        <p:tav tm="0">
                                          <p:val>
                                            <p:strVal val="1+#ppt_h/2"/>
                                          </p:val>
                                        </p:tav>
                                        <p:tav tm="100000">
                                          <p:val>
                                            <p:strVal val="#ppt_y"/>
                                          </p:val>
                                        </p:tav>
                                      </p:tavLst>
                                    </p:anim>
                                  </p:childTnLst>
                                </p:cTn>
                              </p:par>
                            </p:childTnLst>
                          </p:cTn>
                        </p:par>
                        <p:par>
                          <p:cTn id="72" fill="hold">
                            <p:stCondLst>
                              <p:cond delay="5000"/>
                            </p:stCondLst>
                            <p:childTnLst>
                              <p:par>
                                <p:cTn id="73" presetID="53" presetClass="entr" presetSubtype="16" fill="hold" grpId="0" nodeType="afterEffect">
                                  <p:stCondLst>
                                    <p:cond delay="0"/>
                                  </p:stCondLst>
                                  <p:childTnLst>
                                    <p:set>
                                      <p:cBhvr>
                                        <p:cTn id="74" dur="1" fill="hold">
                                          <p:stCondLst>
                                            <p:cond delay="0"/>
                                          </p:stCondLst>
                                        </p:cTn>
                                        <p:tgtEl>
                                          <p:spTgt spid="67"/>
                                        </p:tgtEl>
                                        <p:attrNameLst>
                                          <p:attrName>style.visibility</p:attrName>
                                        </p:attrNameLst>
                                      </p:cBhvr>
                                      <p:to>
                                        <p:strVal val="visible"/>
                                      </p:to>
                                    </p:set>
                                    <p:anim calcmode="lin" valueType="num">
                                      <p:cBhvr>
                                        <p:cTn id="75" dur="500" fill="hold"/>
                                        <p:tgtEl>
                                          <p:spTgt spid="67"/>
                                        </p:tgtEl>
                                        <p:attrNameLst>
                                          <p:attrName>ppt_w</p:attrName>
                                        </p:attrNameLst>
                                      </p:cBhvr>
                                      <p:tavLst>
                                        <p:tav tm="0">
                                          <p:val>
                                            <p:fltVal val="0"/>
                                          </p:val>
                                        </p:tav>
                                        <p:tav tm="100000">
                                          <p:val>
                                            <p:strVal val="#ppt_w"/>
                                          </p:val>
                                        </p:tav>
                                      </p:tavLst>
                                    </p:anim>
                                    <p:anim calcmode="lin" valueType="num">
                                      <p:cBhvr>
                                        <p:cTn id="76" dur="500" fill="hold"/>
                                        <p:tgtEl>
                                          <p:spTgt spid="67"/>
                                        </p:tgtEl>
                                        <p:attrNameLst>
                                          <p:attrName>ppt_h</p:attrName>
                                        </p:attrNameLst>
                                      </p:cBhvr>
                                      <p:tavLst>
                                        <p:tav tm="0">
                                          <p:val>
                                            <p:fltVal val="0"/>
                                          </p:val>
                                        </p:tav>
                                        <p:tav tm="100000">
                                          <p:val>
                                            <p:strVal val="#ppt_h"/>
                                          </p:val>
                                        </p:tav>
                                      </p:tavLst>
                                    </p:anim>
                                    <p:animEffect transition="in" filter="fade">
                                      <p:cBhvr>
                                        <p:cTn id="77" dur="500"/>
                                        <p:tgtEl>
                                          <p:spTgt spid="67"/>
                                        </p:tgtEl>
                                      </p:cBhvr>
                                    </p:animEffect>
                                  </p:childTnLst>
                                </p:cTn>
                              </p:par>
                            </p:childTnLst>
                          </p:cTn>
                        </p:par>
                        <p:par>
                          <p:cTn id="78" fill="hold">
                            <p:stCondLst>
                              <p:cond delay="5500"/>
                            </p:stCondLst>
                            <p:childTnLst>
                              <p:par>
                                <p:cTn id="79" presetID="53" presetClass="entr" presetSubtype="16" fill="hold" nodeType="afterEffect">
                                  <p:stCondLst>
                                    <p:cond delay="0"/>
                                  </p:stCondLst>
                                  <p:childTnLst>
                                    <p:set>
                                      <p:cBhvr>
                                        <p:cTn id="80" dur="1" fill="hold">
                                          <p:stCondLst>
                                            <p:cond delay="0"/>
                                          </p:stCondLst>
                                        </p:cTn>
                                        <p:tgtEl>
                                          <p:spTgt spid="50"/>
                                        </p:tgtEl>
                                        <p:attrNameLst>
                                          <p:attrName>style.visibility</p:attrName>
                                        </p:attrNameLst>
                                      </p:cBhvr>
                                      <p:to>
                                        <p:strVal val="visible"/>
                                      </p:to>
                                    </p:set>
                                    <p:anim calcmode="lin" valueType="num">
                                      <p:cBhvr>
                                        <p:cTn id="81" dur="500" fill="hold"/>
                                        <p:tgtEl>
                                          <p:spTgt spid="50"/>
                                        </p:tgtEl>
                                        <p:attrNameLst>
                                          <p:attrName>ppt_w</p:attrName>
                                        </p:attrNameLst>
                                      </p:cBhvr>
                                      <p:tavLst>
                                        <p:tav tm="0">
                                          <p:val>
                                            <p:fltVal val="0"/>
                                          </p:val>
                                        </p:tav>
                                        <p:tav tm="100000">
                                          <p:val>
                                            <p:strVal val="#ppt_w"/>
                                          </p:val>
                                        </p:tav>
                                      </p:tavLst>
                                    </p:anim>
                                    <p:anim calcmode="lin" valueType="num">
                                      <p:cBhvr>
                                        <p:cTn id="82" dur="500" fill="hold"/>
                                        <p:tgtEl>
                                          <p:spTgt spid="50"/>
                                        </p:tgtEl>
                                        <p:attrNameLst>
                                          <p:attrName>ppt_h</p:attrName>
                                        </p:attrNameLst>
                                      </p:cBhvr>
                                      <p:tavLst>
                                        <p:tav tm="0">
                                          <p:val>
                                            <p:fltVal val="0"/>
                                          </p:val>
                                        </p:tav>
                                        <p:tav tm="100000">
                                          <p:val>
                                            <p:strVal val="#ppt_h"/>
                                          </p:val>
                                        </p:tav>
                                      </p:tavLst>
                                    </p:anim>
                                    <p:animEffect transition="in" filter="fade">
                                      <p:cBhvr>
                                        <p:cTn id="83" dur="500"/>
                                        <p:tgtEl>
                                          <p:spTgt spid="50"/>
                                        </p:tgtEl>
                                      </p:cBhvr>
                                    </p:animEffect>
                                  </p:childTnLst>
                                </p:cTn>
                              </p:par>
                              <p:par>
                                <p:cTn id="84" presetID="2" presetClass="entr" presetSubtype="4" accel="20000" decel="80000" fill="hold" grpId="0" nodeType="withEffect">
                                  <p:stCondLst>
                                    <p:cond delay="0"/>
                                  </p:stCondLst>
                                  <p:childTnLst>
                                    <p:set>
                                      <p:cBhvr>
                                        <p:cTn id="85" dur="1" fill="hold">
                                          <p:stCondLst>
                                            <p:cond delay="0"/>
                                          </p:stCondLst>
                                        </p:cTn>
                                        <p:tgtEl>
                                          <p:spTgt spid="63"/>
                                        </p:tgtEl>
                                        <p:attrNameLst>
                                          <p:attrName>style.visibility</p:attrName>
                                        </p:attrNameLst>
                                      </p:cBhvr>
                                      <p:to>
                                        <p:strVal val="visible"/>
                                      </p:to>
                                    </p:set>
                                    <p:anim calcmode="lin" valueType="num">
                                      <p:cBhvr additive="base">
                                        <p:cTn id="86" dur="500" fill="hold"/>
                                        <p:tgtEl>
                                          <p:spTgt spid="63"/>
                                        </p:tgtEl>
                                        <p:attrNameLst>
                                          <p:attrName>ppt_x</p:attrName>
                                        </p:attrNameLst>
                                      </p:cBhvr>
                                      <p:tavLst>
                                        <p:tav tm="0">
                                          <p:val>
                                            <p:strVal val="#ppt_x"/>
                                          </p:val>
                                        </p:tav>
                                        <p:tav tm="100000">
                                          <p:val>
                                            <p:strVal val="#ppt_x"/>
                                          </p:val>
                                        </p:tav>
                                      </p:tavLst>
                                    </p:anim>
                                    <p:anim calcmode="lin" valueType="num">
                                      <p:cBhvr additive="base">
                                        <p:cTn id="87"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animBg="1"/>
      <p:bldP spid="55" grpId="0" animBg="1"/>
      <p:bldP spid="60" grpId="0"/>
      <p:bldP spid="61" grpId="0"/>
      <p:bldP spid="62" grpId="0"/>
      <p:bldP spid="63" grpId="0"/>
      <p:bldP spid="64" grpId="0"/>
      <p:bldP spid="65" grpId="0"/>
      <p:bldP spid="66" grpId="0"/>
      <p:bldP spid="67" grpId="0"/>
    </p:bld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529507" y="2485340"/>
            <a:ext cx="2425701" cy="3132137"/>
            <a:chOff x="529507" y="2485340"/>
            <a:chExt cx="2425701" cy="3132137"/>
          </a:xfrm>
        </p:grpSpPr>
        <p:sp>
          <p:nvSpPr>
            <p:cNvPr id="11" name="Freeform 12"/>
            <p:cNvSpPr>
              <a:spLocks/>
            </p:cNvSpPr>
            <p:nvPr/>
          </p:nvSpPr>
          <p:spPr bwMode="auto">
            <a:xfrm>
              <a:off x="529507" y="2485340"/>
              <a:ext cx="2425700" cy="2424113"/>
            </a:xfrm>
            <a:custGeom>
              <a:avLst/>
              <a:gdLst>
                <a:gd name="T0" fmla="*/ 575 w 644"/>
                <a:gd name="T1" fmla="*/ 0 h 644"/>
                <a:gd name="T2" fmla="*/ 0 w 644"/>
                <a:gd name="T3" fmla="*/ 0 h 644"/>
                <a:gd name="T4" fmla="*/ 0 w 644"/>
                <a:gd name="T5" fmla="*/ 575 h 644"/>
                <a:gd name="T6" fmla="*/ 68 w 644"/>
                <a:gd name="T7" fmla="*/ 644 h 644"/>
                <a:gd name="T8" fmla="*/ 644 w 644"/>
                <a:gd name="T9" fmla="*/ 644 h 644"/>
                <a:gd name="T10" fmla="*/ 644 w 644"/>
                <a:gd name="T11" fmla="*/ 68 h 644"/>
                <a:gd name="T12" fmla="*/ 575 w 644"/>
                <a:gd name="T13" fmla="*/ 0 h 644"/>
              </a:gdLst>
              <a:ahLst/>
              <a:cxnLst>
                <a:cxn ang="0">
                  <a:pos x="T0" y="T1"/>
                </a:cxn>
                <a:cxn ang="0">
                  <a:pos x="T2" y="T3"/>
                </a:cxn>
                <a:cxn ang="0">
                  <a:pos x="T4" y="T5"/>
                </a:cxn>
                <a:cxn ang="0">
                  <a:pos x="T6" y="T7"/>
                </a:cxn>
                <a:cxn ang="0">
                  <a:pos x="T8" y="T9"/>
                </a:cxn>
                <a:cxn ang="0">
                  <a:pos x="T10" y="T11"/>
                </a:cxn>
                <a:cxn ang="0">
                  <a:pos x="T12" y="T13"/>
                </a:cxn>
              </a:cxnLst>
              <a:rect l="0" t="0" r="r" b="b"/>
              <a:pathLst>
                <a:path w="644" h="644">
                  <a:moveTo>
                    <a:pt x="575" y="0"/>
                  </a:moveTo>
                  <a:cubicBezTo>
                    <a:pt x="0" y="0"/>
                    <a:pt x="0" y="0"/>
                    <a:pt x="0" y="0"/>
                  </a:cubicBezTo>
                  <a:cubicBezTo>
                    <a:pt x="0" y="575"/>
                    <a:pt x="0" y="575"/>
                    <a:pt x="0" y="575"/>
                  </a:cubicBezTo>
                  <a:cubicBezTo>
                    <a:pt x="0" y="613"/>
                    <a:pt x="30" y="644"/>
                    <a:pt x="68" y="644"/>
                  </a:cubicBezTo>
                  <a:cubicBezTo>
                    <a:pt x="644" y="644"/>
                    <a:pt x="644" y="644"/>
                    <a:pt x="644" y="644"/>
                  </a:cubicBezTo>
                  <a:cubicBezTo>
                    <a:pt x="644" y="68"/>
                    <a:pt x="644" y="68"/>
                    <a:pt x="644" y="68"/>
                  </a:cubicBezTo>
                  <a:cubicBezTo>
                    <a:pt x="644" y="30"/>
                    <a:pt x="613" y="0"/>
                    <a:pt x="575"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3"/>
            <p:cNvSpPr>
              <a:spLocks/>
            </p:cNvSpPr>
            <p:nvPr/>
          </p:nvSpPr>
          <p:spPr bwMode="auto">
            <a:xfrm>
              <a:off x="2242420" y="4909452"/>
              <a:ext cx="712788" cy="708025"/>
            </a:xfrm>
            <a:custGeom>
              <a:avLst/>
              <a:gdLst>
                <a:gd name="T0" fmla="*/ 0 w 449"/>
                <a:gd name="T1" fmla="*/ 0 h 446"/>
                <a:gd name="T2" fmla="*/ 0 w 449"/>
                <a:gd name="T3" fmla="*/ 446 h 446"/>
                <a:gd name="T4" fmla="*/ 449 w 449"/>
                <a:gd name="T5" fmla="*/ 0 h 446"/>
                <a:gd name="T6" fmla="*/ 0 w 449"/>
                <a:gd name="T7" fmla="*/ 0 h 446"/>
              </a:gdLst>
              <a:ahLst/>
              <a:cxnLst>
                <a:cxn ang="0">
                  <a:pos x="T0" y="T1"/>
                </a:cxn>
                <a:cxn ang="0">
                  <a:pos x="T2" y="T3"/>
                </a:cxn>
                <a:cxn ang="0">
                  <a:pos x="T4" y="T5"/>
                </a:cxn>
                <a:cxn ang="0">
                  <a:pos x="T6" y="T7"/>
                </a:cxn>
              </a:cxnLst>
              <a:rect l="0" t="0" r="r" b="b"/>
              <a:pathLst>
                <a:path w="449" h="446">
                  <a:moveTo>
                    <a:pt x="0" y="0"/>
                  </a:moveTo>
                  <a:lnTo>
                    <a:pt x="0" y="446"/>
                  </a:lnTo>
                  <a:lnTo>
                    <a:pt x="449" y="0"/>
                  </a:lnTo>
                  <a:lnTo>
                    <a:pt x="0" y="0"/>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529507" y="2372627"/>
            <a:ext cx="1370013" cy="1385888"/>
            <a:chOff x="529507" y="2372627"/>
            <a:chExt cx="1370013" cy="1385888"/>
          </a:xfrm>
        </p:grpSpPr>
        <p:sp>
          <p:nvSpPr>
            <p:cNvPr id="13" name="Freeform 14"/>
            <p:cNvSpPr>
              <a:spLocks/>
            </p:cNvSpPr>
            <p:nvPr/>
          </p:nvSpPr>
          <p:spPr bwMode="auto">
            <a:xfrm>
              <a:off x="529507" y="2372627"/>
              <a:ext cx="219075" cy="112713"/>
            </a:xfrm>
            <a:custGeom>
              <a:avLst/>
              <a:gdLst>
                <a:gd name="T0" fmla="*/ 29 w 58"/>
                <a:gd name="T1" fmla="*/ 0 h 30"/>
                <a:gd name="T2" fmla="*/ 0 w 58"/>
                <a:gd name="T3" fmla="*/ 30 h 30"/>
                <a:gd name="T4" fmla="*/ 58 w 58"/>
                <a:gd name="T5" fmla="*/ 30 h 30"/>
                <a:gd name="T6" fmla="*/ 29 w 58"/>
                <a:gd name="T7" fmla="*/ 0 h 30"/>
              </a:gdLst>
              <a:ahLst/>
              <a:cxnLst>
                <a:cxn ang="0">
                  <a:pos x="T0" y="T1"/>
                </a:cxn>
                <a:cxn ang="0">
                  <a:pos x="T2" y="T3"/>
                </a:cxn>
                <a:cxn ang="0">
                  <a:pos x="T4" y="T5"/>
                </a:cxn>
                <a:cxn ang="0">
                  <a:pos x="T6" y="T7"/>
                </a:cxn>
              </a:cxnLst>
              <a:rect l="0" t="0" r="r" b="b"/>
              <a:pathLst>
                <a:path w="58" h="30">
                  <a:moveTo>
                    <a:pt x="29" y="0"/>
                  </a:moveTo>
                  <a:cubicBezTo>
                    <a:pt x="13" y="0"/>
                    <a:pt x="0" y="13"/>
                    <a:pt x="0" y="30"/>
                  </a:cubicBezTo>
                  <a:cubicBezTo>
                    <a:pt x="58" y="30"/>
                    <a:pt x="58" y="30"/>
                    <a:pt x="58" y="30"/>
                  </a:cubicBezTo>
                  <a:cubicBezTo>
                    <a:pt x="58" y="13"/>
                    <a:pt x="45" y="0"/>
                    <a:pt x="29" y="0"/>
                  </a:cubicBez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5"/>
            <p:cNvSpPr>
              <a:spLocks/>
            </p:cNvSpPr>
            <p:nvPr/>
          </p:nvSpPr>
          <p:spPr bwMode="auto">
            <a:xfrm>
              <a:off x="639045" y="2372627"/>
              <a:ext cx="1260475" cy="1385888"/>
            </a:xfrm>
            <a:custGeom>
              <a:avLst/>
              <a:gdLst>
                <a:gd name="T0" fmla="*/ 306 w 335"/>
                <a:gd name="T1" fmla="*/ 0 h 368"/>
                <a:gd name="T2" fmla="*/ 29 w 335"/>
                <a:gd name="T3" fmla="*/ 0 h 368"/>
                <a:gd name="T4" fmla="*/ 0 w 335"/>
                <a:gd name="T5" fmla="*/ 0 h 368"/>
                <a:gd name="T6" fmla="*/ 29 w 335"/>
                <a:gd name="T7" fmla="*/ 30 h 368"/>
                <a:gd name="T8" fmla="*/ 29 w 335"/>
                <a:gd name="T9" fmla="*/ 350 h 368"/>
                <a:gd name="T10" fmla="*/ 46 w 335"/>
                <a:gd name="T11" fmla="*/ 368 h 368"/>
                <a:gd name="T12" fmla="*/ 318 w 335"/>
                <a:gd name="T13" fmla="*/ 368 h 368"/>
                <a:gd name="T14" fmla="*/ 335 w 335"/>
                <a:gd name="T15" fmla="*/ 350 h 368"/>
                <a:gd name="T16" fmla="*/ 335 w 335"/>
                <a:gd name="T17" fmla="*/ 30 h 368"/>
                <a:gd name="T18" fmla="*/ 306 w 335"/>
                <a:gd name="T19"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 h="368">
                  <a:moveTo>
                    <a:pt x="306" y="0"/>
                  </a:moveTo>
                  <a:cubicBezTo>
                    <a:pt x="29" y="0"/>
                    <a:pt x="29" y="0"/>
                    <a:pt x="29" y="0"/>
                  </a:cubicBezTo>
                  <a:cubicBezTo>
                    <a:pt x="0" y="0"/>
                    <a:pt x="0" y="0"/>
                    <a:pt x="0" y="0"/>
                  </a:cubicBezTo>
                  <a:cubicBezTo>
                    <a:pt x="16" y="0"/>
                    <a:pt x="29" y="13"/>
                    <a:pt x="29" y="30"/>
                  </a:cubicBezTo>
                  <a:cubicBezTo>
                    <a:pt x="29" y="350"/>
                    <a:pt x="29" y="350"/>
                    <a:pt x="29" y="350"/>
                  </a:cubicBezTo>
                  <a:cubicBezTo>
                    <a:pt x="29" y="360"/>
                    <a:pt x="36" y="368"/>
                    <a:pt x="46" y="368"/>
                  </a:cubicBezTo>
                  <a:cubicBezTo>
                    <a:pt x="318" y="368"/>
                    <a:pt x="318" y="368"/>
                    <a:pt x="318" y="368"/>
                  </a:cubicBezTo>
                  <a:cubicBezTo>
                    <a:pt x="328" y="368"/>
                    <a:pt x="335" y="360"/>
                    <a:pt x="335" y="350"/>
                  </a:cubicBezTo>
                  <a:cubicBezTo>
                    <a:pt x="335" y="30"/>
                    <a:pt x="335" y="30"/>
                    <a:pt x="335" y="30"/>
                  </a:cubicBezTo>
                  <a:cubicBezTo>
                    <a:pt x="335" y="13"/>
                    <a:pt x="322" y="0"/>
                    <a:pt x="306"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3431936" y="2485340"/>
            <a:ext cx="2425701" cy="3132137"/>
            <a:chOff x="3431936" y="2485340"/>
            <a:chExt cx="2425701" cy="3132137"/>
          </a:xfrm>
        </p:grpSpPr>
        <p:sp>
          <p:nvSpPr>
            <p:cNvPr id="19" name="Freeform 12"/>
            <p:cNvSpPr>
              <a:spLocks/>
            </p:cNvSpPr>
            <p:nvPr/>
          </p:nvSpPr>
          <p:spPr bwMode="auto">
            <a:xfrm>
              <a:off x="3431936" y="2485340"/>
              <a:ext cx="2425700" cy="2424113"/>
            </a:xfrm>
            <a:custGeom>
              <a:avLst/>
              <a:gdLst>
                <a:gd name="T0" fmla="*/ 575 w 644"/>
                <a:gd name="T1" fmla="*/ 0 h 644"/>
                <a:gd name="T2" fmla="*/ 0 w 644"/>
                <a:gd name="T3" fmla="*/ 0 h 644"/>
                <a:gd name="T4" fmla="*/ 0 w 644"/>
                <a:gd name="T5" fmla="*/ 575 h 644"/>
                <a:gd name="T6" fmla="*/ 68 w 644"/>
                <a:gd name="T7" fmla="*/ 644 h 644"/>
                <a:gd name="T8" fmla="*/ 644 w 644"/>
                <a:gd name="T9" fmla="*/ 644 h 644"/>
                <a:gd name="T10" fmla="*/ 644 w 644"/>
                <a:gd name="T11" fmla="*/ 68 h 644"/>
                <a:gd name="T12" fmla="*/ 575 w 644"/>
                <a:gd name="T13" fmla="*/ 0 h 644"/>
              </a:gdLst>
              <a:ahLst/>
              <a:cxnLst>
                <a:cxn ang="0">
                  <a:pos x="T0" y="T1"/>
                </a:cxn>
                <a:cxn ang="0">
                  <a:pos x="T2" y="T3"/>
                </a:cxn>
                <a:cxn ang="0">
                  <a:pos x="T4" y="T5"/>
                </a:cxn>
                <a:cxn ang="0">
                  <a:pos x="T6" y="T7"/>
                </a:cxn>
                <a:cxn ang="0">
                  <a:pos x="T8" y="T9"/>
                </a:cxn>
                <a:cxn ang="0">
                  <a:pos x="T10" y="T11"/>
                </a:cxn>
                <a:cxn ang="0">
                  <a:pos x="T12" y="T13"/>
                </a:cxn>
              </a:cxnLst>
              <a:rect l="0" t="0" r="r" b="b"/>
              <a:pathLst>
                <a:path w="644" h="644">
                  <a:moveTo>
                    <a:pt x="575" y="0"/>
                  </a:moveTo>
                  <a:cubicBezTo>
                    <a:pt x="0" y="0"/>
                    <a:pt x="0" y="0"/>
                    <a:pt x="0" y="0"/>
                  </a:cubicBezTo>
                  <a:cubicBezTo>
                    <a:pt x="0" y="575"/>
                    <a:pt x="0" y="575"/>
                    <a:pt x="0" y="575"/>
                  </a:cubicBezTo>
                  <a:cubicBezTo>
                    <a:pt x="0" y="613"/>
                    <a:pt x="30" y="644"/>
                    <a:pt x="68" y="644"/>
                  </a:cubicBezTo>
                  <a:cubicBezTo>
                    <a:pt x="644" y="644"/>
                    <a:pt x="644" y="644"/>
                    <a:pt x="644" y="644"/>
                  </a:cubicBezTo>
                  <a:cubicBezTo>
                    <a:pt x="644" y="68"/>
                    <a:pt x="644" y="68"/>
                    <a:pt x="644" y="68"/>
                  </a:cubicBezTo>
                  <a:cubicBezTo>
                    <a:pt x="644" y="30"/>
                    <a:pt x="613" y="0"/>
                    <a:pt x="575"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3"/>
            <p:cNvSpPr>
              <a:spLocks/>
            </p:cNvSpPr>
            <p:nvPr/>
          </p:nvSpPr>
          <p:spPr bwMode="auto">
            <a:xfrm>
              <a:off x="5144849" y="4909452"/>
              <a:ext cx="712788" cy="708025"/>
            </a:xfrm>
            <a:custGeom>
              <a:avLst/>
              <a:gdLst>
                <a:gd name="T0" fmla="*/ 0 w 449"/>
                <a:gd name="T1" fmla="*/ 0 h 446"/>
                <a:gd name="T2" fmla="*/ 0 w 449"/>
                <a:gd name="T3" fmla="*/ 446 h 446"/>
                <a:gd name="T4" fmla="*/ 449 w 449"/>
                <a:gd name="T5" fmla="*/ 0 h 446"/>
                <a:gd name="T6" fmla="*/ 0 w 449"/>
                <a:gd name="T7" fmla="*/ 0 h 446"/>
              </a:gdLst>
              <a:ahLst/>
              <a:cxnLst>
                <a:cxn ang="0">
                  <a:pos x="T0" y="T1"/>
                </a:cxn>
                <a:cxn ang="0">
                  <a:pos x="T2" y="T3"/>
                </a:cxn>
                <a:cxn ang="0">
                  <a:pos x="T4" y="T5"/>
                </a:cxn>
                <a:cxn ang="0">
                  <a:pos x="T6" y="T7"/>
                </a:cxn>
              </a:cxnLst>
              <a:rect l="0" t="0" r="r" b="b"/>
              <a:pathLst>
                <a:path w="449" h="446">
                  <a:moveTo>
                    <a:pt x="0" y="0"/>
                  </a:moveTo>
                  <a:lnTo>
                    <a:pt x="0" y="446"/>
                  </a:lnTo>
                  <a:lnTo>
                    <a:pt x="449" y="0"/>
                  </a:lnTo>
                  <a:lnTo>
                    <a:pt x="0" y="0"/>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3431936" y="2372627"/>
            <a:ext cx="1370013" cy="1385888"/>
            <a:chOff x="3431936" y="2372627"/>
            <a:chExt cx="1370013" cy="1385888"/>
          </a:xfrm>
        </p:grpSpPr>
        <p:sp>
          <p:nvSpPr>
            <p:cNvPr id="21" name="Freeform 14"/>
            <p:cNvSpPr>
              <a:spLocks/>
            </p:cNvSpPr>
            <p:nvPr/>
          </p:nvSpPr>
          <p:spPr bwMode="auto">
            <a:xfrm>
              <a:off x="3431936" y="2372627"/>
              <a:ext cx="219075" cy="112713"/>
            </a:xfrm>
            <a:custGeom>
              <a:avLst/>
              <a:gdLst>
                <a:gd name="T0" fmla="*/ 29 w 58"/>
                <a:gd name="T1" fmla="*/ 0 h 30"/>
                <a:gd name="T2" fmla="*/ 0 w 58"/>
                <a:gd name="T3" fmla="*/ 30 h 30"/>
                <a:gd name="T4" fmla="*/ 58 w 58"/>
                <a:gd name="T5" fmla="*/ 30 h 30"/>
                <a:gd name="T6" fmla="*/ 29 w 58"/>
                <a:gd name="T7" fmla="*/ 0 h 30"/>
              </a:gdLst>
              <a:ahLst/>
              <a:cxnLst>
                <a:cxn ang="0">
                  <a:pos x="T0" y="T1"/>
                </a:cxn>
                <a:cxn ang="0">
                  <a:pos x="T2" y="T3"/>
                </a:cxn>
                <a:cxn ang="0">
                  <a:pos x="T4" y="T5"/>
                </a:cxn>
                <a:cxn ang="0">
                  <a:pos x="T6" y="T7"/>
                </a:cxn>
              </a:cxnLst>
              <a:rect l="0" t="0" r="r" b="b"/>
              <a:pathLst>
                <a:path w="58" h="30">
                  <a:moveTo>
                    <a:pt x="29" y="0"/>
                  </a:moveTo>
                  <a:cubicBezTo>
                    <a:pt x="13" y="0"/>
                    <a:pt x="0" y="13"/>
                    <a:pt x="0" y="30"/>
                  </a:cubicBezTo>
                  <a:cubicBezTo>
                    <a:pt x="58" y="30"/>
                    <a:pt x="58" y="30"/>
                    <a:pt x="58" y="30"/>
                  </a:cubicBezTo>
                  <a:cubicBezTo>
                    <a:pt x="58" y="13"/>
                    <a:pt x="45" y="0"/>
                    <a:pt x="29" y="0"/>
                  </a:cubicBez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5"/>
            <p:cNvSpPr>
              <a:spLocks/>
            </p:cNvSpPr>
            <p:nvPr/>
          </p:nvSpPr>
          <p:spPr bwMode="auto">
            <a:xfrm>
              <a:off x="3541474" y="2372627"/>
              <a:ext cx="1260475" cy="1385888"/>
            </a:xfrm>
            <a:custGeom>
              <a:avLst/>
              <a:gdLst>
                <a:gd name="T0" fmla="*/ 306 w 335"/>
                <a:gd name="T1" fmla="*/ 0 h 368"/>
                <a:gd name="T2" fmla="*/ 29 w 335"/>
                <a:gd name="T3" fmla="*/ 0 h 368"/>
                <a:gd name="T4" fmla="*/ 0 w 335"/>
                <a:gd name="T5" fmla="*/ 0 h 368"/>
                <a:gd name="T6" fmla="*/ 29 w 335"/>
                <a:gd name="T7" fmla="*/ 30 h 368"/>
                <a:gd name="T8" fmla="*/ 29 w 335"/>
                <a:gd name="T9" fmla="*/ 350 h 368"/>
                <a:gd name="T10" fmla="*/ 46 w 335"/>
                <a:gd name="T11" fmla="*/ 368 h 368"/>
                <a:gd name="T12" fmla="*/ 318 w 335"/>
                <a:gd name="T13" fmla="*/ 368 h 368"/>
                <a:gd name="T14" fmla="*/ 335 w 335"/>
                <a:gd name="T15" fmla="*/ 350 h 368"/>
                <a:gd name="T16" fmla="*/ 335 w 335"/>
                <a:gd name="T17" fmla="*/ 30 h 368"/>
                <a:gd name="T18" fmla="*/ 306 w 335"/>
                <a:gd name="T19"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 h="368">
                  <a:moveTo>
                    <a:pt x="306" y="0"/>
                  </a:moveTo>
                  <a:cubicBezTo>
                    <a:pt x="29" y="0"/>
                    <a:pt x="29" y="0"/>
                    <a:pt x="29" y="0"/>
                  </a:cubicBezTo>
                  <a:cubicBezTo>
                    <a:pt x="0" y="0"/>
                    <a:pt x="0" y="0"/>
                    <a:pt x="0" y="0"/>
                  </a:cubicBezTo>
                  <a:cubicBezTo>
                    <a:pt x="16" y="0"/>
                    <a:pt x="29" y="13"/>
                    <a:pt x="29" y="30"/>
                  </a:cubicBezTo>
                  <a:cubicBezTo>
                    <a:pt x="29" y="350"/>
                    <a:pt x="29" y="350"/>
                    <a:pt x="29" y="350"/>
                  </a:cubicBezTo>
                  <a:cubicBezTo>
                    <a:pt x="29" y="360"/>
                    <a:pt x="36" y="368"/>
                    <a:pt x="46" y="368"/>
                  </a:cubicBezTo>
                  <a:cubicBezTo>
                    <a:pt x="318" y="368"/>
                    <a:pt x="318" y="368"/>
                    <a:pt x="318" y="368"/>
                  </a:cubicBezTo>
                  <a:cubicBezTo>
                    <a:pt x="328" y="368"/>
                    <a:pt x="335" y="360"/>
                    <a:pt x="335" y="350"/>
                  </a:cubicBezTo>
                  <a:cubicBezTo>
                    <a:pt x="335" y="30"/>
                    <a:pt x="335" y="30"/>
                    <a:pt x="335" y="30"/>
                  </a:cubicBezTo>
                  <a:cubicBezTo>
                    <a:pt x="335" y="13"/>
                    <a:pt x="322" y="0"/>
                    <a:pt x="30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6334365" y="2485340"/>
            <a:ext cx="2425701" cy="3132137"/>
            <a:chOff x="6334365" y="2485340"/>
            <a:chExt cx="2425701" cy="3132137"/>
          </a:xfrm>
        </p:grpSpPr>
        <p:sp>
          <p:nvSpPr>
            <p:cNvPr id="24" name="Freeform 12"/>
            <p:cNvSpPr>
              <a:spLocks/>
            </p:cNvSpPr>
            <p:nvPr/>
          </p:nvSpPr>
          <p:spPr bwMode="auto">
            <a:xfrm>
              <a:off x="6334365" y="2485340"/>
              <a:ext cx="2425700" cy="2424113"/>
            </a:xfrm>
            <a:custGeom>
              <a:avLst/>
              <a:gdLst>
                <a:gd name="T0" fmla="*/ 575 w 644"/>
                <a:gd name="T1" fmla="*/ 0 h 644"/>
                <a:gd name="T2" fmla="*/ 0 w 644"/>
                <a:gd name="T3" fmla="*/ 0 h 644"/>
                <a:gd name="T4" fmla="*/ 0 w 644"/>
                <a:gd name="T5" fmla="*/ 575 h 644"/>
                <a:gd name="T6" fmla="*/ 68 w 644"/>
                <a:gd name="T7" fmla="*/ 644 h 644"/>
                <a:gd name="T8" fmla="*/ 644 w 644"/>
                <a:gd name="T9" fmla="*/ 644 h 644"/>
                <a:gd name="T10" fmla="*/ 644 w 644"/>
                <a:gd name="T11" fmla="*/ 68 h 644"/>
                <a:gd name="T12" fmla="*/ 575 w 644"/>
                <a:gd name="T13" fmla="*/ 0 h 644"/>
              </a:gdLst>
              <a:ahLst/>
              <a:cxnLst>
                <a:cxn ang="0">
                  <a:pos x="T0" y="T1"/>
                </a:cxn>
                <a:cxn ang="0">
                  <a:pos x="T2" y="T3"/>
                </a:cxn>
                <a:cxn ang="0">
                  <a:pos x="T4" y="T5"/>
                </a:cxn>
                <a:cxn ang="0">
                  <a:pos x="T6" y="T7"/>
                </a:cxn>
                <a:cxn ang="0">
                  <a:pos x="T8" y="T9"/>
                </a:cxn>
                <a:cxn ang="0">
                  <a:pos x="T10" y="T11"/>
                </a:cxn>
                <a:cxn ang="0">
                  <a:pos x="T12" y="T13"/>
                </a:cxn>
              </a:cxnLst>
              <a:rect l="0" t="0" r="r" b="b"/>
              <a:pathLst>
                <a:path w="644" h="644">
                  <a:moveTo>
                    <a:pt x="575" y="0"/>
                  </a:moveTo>
                  <a:cubicBezTo>
                    <a:pt x="0" y="0"/>
                    <a:pt x="0" y="0"/>
                    <a:pt x="0" y="0"/>
                  </a:cubicBezTo>
                  <a:cubicBezTo>
                    <a:pt x="0" y="575"/>
                    <a:pt x="0" y="575"/>
                    <a:pt x="0" y="575"/>
                  </a:cubicBezTo>
                  <a:cubicBezTo>
                    <a:pt x="0" y="613"/>
                    <a:pt x="30" y="644"/>
                    <a:pt x="68" y="644"/>
                  </a:cubicBezTo>
                  <a:cubicBezTo>
                    <a:pt x="644" y="644"/>
                    <a:pt x="644" y="644"/>
                    <a:pt x="644" y="644"/>
                  </a:cubicBezTo>
                  <a:cubicBezTo>
                    <a:pt x="644" y="68"/>
                    <a:pt x="644" y="68"/>
                    <a:pt x="644" y="68"/>
                  </a:cubicBezTo>
                  <a:cubicBezTo>
                    <a:pt x="644" y="30"/>
                    <a:pt x="613" y="0"/>
                    <a:pt x="575"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3"/>
            <p:cNvSpPr>
              <a:spLocks/>
            </p:cNvSpPr>
            <p:nvPr/>
          </p:nvSpPr>
          <p:spPr bwMode="auto">
            <a:xfrm>
              <a:off x="8047278" y="4909452"/>
              <a:ext cx="712788" cy="708025"/>
            </a:xfrm>
            <a:custGeom>
              <a:avLst/>
              <a:gdLst>
                <a:gd name="T0" fmla="*/ 0 w 449"/>
                <a:gd name="T1" fmla="*/ 0 h 446"/>
                <a:gd name="T2" fmla="*/ 0 w 449"/>
                <a:gd name="T3" fmla="*/ 446 h 446"/>
                <a:gd name="T4" fmla="*/ 449 w 449"/>
                <a:gd name="T5" fmla="*/ 0 h 446"/>
                <a:gd name="T6" fmla="*/ 0 w 449"/>
                <a:gd name="T7" fmla="*/ 0 h 446"/>
              </a:gdLst>
              <a:ahLst/>
              <a:cxnLst>
                <a:cxn ang="0">
                  <a:pos x="T0" y="T1"/>
                </a:cxn>
                <a:cxn ang="0">
                  <a:pos x="T2" y="T3"/>
                </a:cxn>
                <a:cxn ang="0">
                  <a:pos x="T4" y="T5"/>
                </a:cxn>
                <a:cxn ang="0">
                  <a:pos x="T6" y="T7"/>
                </a:cxn>
              </a:cxnLst>
              <a:rect l="0" t="0" r="r" b="b"/>
              <a:pathLst>
                <a:path w="449" h="446">
                  <a:moveTo>
                    <a:pt x="0" y="0"/>
                  </a:moveTo>
                  <a:lnTo>
                    <a:pt x="0" y="446"/>
                  </a:lnTo>
                  <a:lnTo>
                    <a:pt x="449" y="0"/>
                  </a:lnTo>
                  <a:lnTo>
                    <a:pt x="0" y="0"/>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a:off x="6334365" y="2372627"/>
            <a:ext cx="1370013" cy="1385888"/>
            <a:chOff x="6334365" y="2372627"/>
            <a:chExt cx="1370013" cy="1385888"/>
          </a:xfrm>
        </p:grpSpPr>
        <p:sp>
          <p:nvSpPr>
            <p:cNvPr id="26" name="Freeform 14"/>
            <p:cNvSpPr>
              <a:spLocks/>
            </p:cNvSpPr>
            <p:nvPr/>
          </p:nvSpPr>
          <p:spPr bwMode="auto">
            <a:xfrm>
              <a:off x="6334365" y="2372627"/>
              <a:ext cx="219075" cy="112713"/>
            </a:xfrm>
            <a:custGeom>
              <a:avLst/>
              <a:gdLst>
                <a:gd name="T0" fmla="*/ 29 w 58"/>
                <a:gd name="T1" fmla="*/ 0 h 30"/>
                <a:gd name="T2" fmla="*/ 0 w 58"/>
                <a:gd name="T3" fmla="*/ 30 h 30"/>
                <a:gd name="T4" fmla="*/ 58 w 58"/>
                <a:gd name="T5" fmla="*/ 30 h 30"/>
                <a:gd name="T6" fmla="*/ 29 w 58"/>
                <a:gd name="T7" fmla="*/ 0 h 30"/>
              </a:gdLst>
              <a:ahLst/>
              <a:cxnLst>
                <a:cxn ang="0">
                  <a:pos x="T0" y="T1"/>
                </a:cxn>
                <a:cxn ang="0">
                  <a:pos x="T2" y="T3"/>
                </a:cxn>
                <a:cxn ang="0">
                  <a:pos x="T4" y="T5"/>
                </a:cxn>
                <a:cxn ang="0">
                  <a:pos x="T6" y="T7"/>
                </a:cxn>
              </a:cxnLst>
              <a:rect l="0" t="0" r="r" b="b"/>
              <a:pathLst>
                <a:path w="58" h="30">
                  <a:moveTo>
                    <a:pt x="29" y="0"/>
                  </a:moveTo>
                  <a:cubicBezTo>
                    <a:pt x="13" y="0"/>
                    <a:pt x="0" y="13"/>
                    <a:pt x="0" y="30"/>
                  </a:cubicBezTo>
                  <a:cubicBezTo>
                    <a:pt x="58" y="30"/>
                    <a:pt x="58" y="30"/>
                    <a:pt x="58" y="30"/>
                  </a:cubicBezTo>
                  <a:cubicBezTo>
                    <a:pt x="58" y="13"/>
                    <a:pt x="45" y="0"/>
                    <a:pt x="29" y="0"/>
                  </a:cubicBez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5"/>
            <p:cNvSpPr>
              <a:spLocks/>
            </p:cNvSpPr>
            <p:nvPr/>
          </p:nvSpPr>
          <p:spPr bwMode="auto">
            <a:xfrm>
              <a:off x="6443903" y="2372627"/>
              <a:ext cx="1260475" cy="1385888"/>
            </a:xfrm>
            <a:custGeom>
              <a:avLst/>
              <a:gdLst>
                <a:gd name="T0" fmla="*/ 306 w 335"/>
                <a:gd name="T1" fmla="*/ 0 h 368"/>
                <a:gd name="T2" fmla="*/ 29 w 335"/>
                <a:gd name="T3" fmla="*/ 0 h 368"/>
                <a:gd name="T4" fmla="*/ 0 w 335"/>
                <a:gd name="T5" fmla="*/ 0 h 368"/>
                <a:gd name="T6" fmla="*/ 29 w 335"/>
                <a:gd name="T7" fmla="*/ 30 h 368"/>
                <a:gd name="T8" fmla="*/ 29 w 335"/>
                <a:gd name="T9" fmla="*/ 350 h 368"/>
                <a:gd name="T10" fmla="*/ 46 w 335"/>
                <a:gd name="T11" fmla="*/ 368 h 368"/>
                <a:gd name="T12" fmla="*/ 318 w 335"/>
                <a:gd name="T13" fmla="*/ 368 h 368"/>
                <a:gd name="T14" fmla="*/ 335 w 335"/>
                <a:gd name="T15" fmla="*/ 350 h 368"/>
                <a:gd name="T16" fmla="*/ 335 w 335"/>
                <a:gd name="T17" fmla="*/ 30 h 368"/>
                <a:gd name="T18" fmla="*/ 306 w 335"/>
                <a:gd name="T19"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 h="368">
                  <a:moveTo>
                    <a:pt x="306" y="0"/>
                  </a:moveTo>
                  <a:cubicBezTo>
                    <a:pt x="29" y="0"/>
                    <a:pt x="29" y="0"/>
                    <a:pt x="29" y="0"/>
                  </a:cubicBezTo>
                  <a:cubicBezTo>
                    <a:pt x="0" y="0"/>
                    <a:pt x="0" y="0"/>
                    <a:pt x="0" y="0"/>
                  </a:cubicBezTo>
                  <a:cubicBezTo>
                    <a:pt x="16" y="0"/>
                    <a:pt x="29" y="13"/>
                    <a:pt x="29" y="30"/>
                  </a:cubicBezTo>
                  <a:cubicBezTo>
                    <a:pt x="29" y="350"/>
                    <a:pt x="29" y="350"/>
                    <a:pt x="29" y="350"/>
                  </a:cubicBezTo>
                  <a:cubicBezTo>
                    <a:pt x="29" y="360"/>
                    <a:pt x="36" y="368"/>
                    <a:pt x="46" y="368"/>
                  </a:cubicBezTo>
                  <a:cubicBezTo>
                    <a:pt x="318" y="368"/>
                    <a:pt x="318" y="368"/>
                    <a:pt x="318" y="368"/>
                  </a:cubicBezTo>
                  <a:cubicBezTo>
                    <a:pt x="328" y="368"/>
                    <a:pt x="335" y="360"/>
                    <a:pt x="335" y="350"/>
                  </a:cubicBezTo>
                  <a:cubicBezTo>
                    <a:pt x="335" y="30"/>
                    <a:pt x="335" y="30"/>
                    <a:pt x="335" y="30"/>
                  </a:cubicBezTo>
                  <a:cubicBezTo>
                    <a:pt x="335" y="13"/>
                    <a:pt x="322" y="0"/>
                    <a:pt x="306"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7" name="Group 16"/>
          <p:cNvGrpSpPr/>
          <p:nvPr/>
        </p:nvGrpSpPr>
        <p:grpSpPr>
          <a:xfrm>
            <a:off x="9236793" y="2485340"/>
            <a:ext cx="2425701" cy="3132137"/>
            <a:chOff x="9236793" y="2485340"/>
            <a:chExt cx="2425701" cy="3132137"/>
          </a:xfrm>
        </p:grpSpPr>
        <p:sp>
          <p:nvSpPr>
            <p:cNvPr id="29" name="Freeform 12"/>
            <p:cNvSpPr>
              <a:spLocks/>
            </p:cNvSpPr>
            <p:nvPr/>
          </p:nvSpPr>
          <p:spPr bwMode="auto">
            <a:xfrm>
              <a:off x="9236793" y="2485340"/>
              <a:ext cx="2425700" cy="2424113"/>
            </a:xfrm>
            <a:custGeom>
              <a:avLst/>
              <a:gdLst>
                <a:gd name="T0" fmla="*/ 575 w 644"/>
                <a:gd name="T1" fmla="*/ 0 h 644"/>
                <a:gd name="T2" fmla="*/ 0 w 644"/>
                <a:gd name="T3" fmla="*/ 0 h 644"/>
                <a:gd name="T4" fmla="*/ 0 w 644"/>
                <a:gd name="T5" fmla="*/ 575 h 644"/>
                <a:gd name="T6" fmla="*/ 68 w 644"/>
                <a:gd name="T7" fmla="*/ 644 h 644"/>
                <a:gd name="T8" fmla="*/ 644 w 644"/>
                <a:gd name="T9" fmla="*/ 644 h 644"/>
                <a:gd name="T10" fmla="*/ 644 w 644"/>
                <a:gd name="T11" fmla="*/ 68 h 644"/>
                <a:gd name="T12" fmla="*/ 575 w 644"/>
                <a:gd name="T13" fmla="*/ 0 h 644"/>
              </a:gdLst>
              <a:ahLst/>
              <a:cxnLst>
                <a:cxn ang="0">
                  <a:pos x="T0" y="T1"/>
                </a:cxn>
                <a:cxn ang="0">
                  <a:pos x="T2" y="T3"/>
                </a:cxn>
                <a:cxn ang="0">
                  <a:pos x="T4" y="T5"/>
                </a:cxn>
                <a:cxn ang="0">
                  <a:pos x="T6" y="T7"/>
                </a:cxn>
                <a:cxn ang="0">
                  <a:pos x="T8" y="T9"/>
                </a:cxn>
                <a:cxn ang="0">
                  <a:pos x="T10" y="T11"/>
                </a:cxn>
                <a:cxn ang="0">
                  <a:pos x="T12" y="T13"/>
                </a:cxn>
              </a:cxnLst>
              <a:rect l="0" t="0" r="r" b="b"/>
              <a:pathLst>
                <a:path w="644" h="644">
                  <a:moveTo>
                    <a:pt x="575" y="0"/>
                  </a:moveTo>
                  <a:cubicBezTo>
                    <a:pt x="0" y="0"/>
                    <a:pt x="0" y="0"/>
                    <a:pt x="0" y="0"/>
                  </a:cubicBezTo>
                  <a:cubicBezTo>
                    <a:pt x="0" y="575"/>
                    <a:pt x="0" y="575"/>
                    <a:pt x="0" y="575"/>
                  </a:cubicBezTo>
                  <a:cubicBezTo>
                    <a:pt x="0" y="613"/>
                    <a:pt x="30" y="644"/>
                    <a:pt x="68" y="644"/>
                  </a:cubicBezTo>
                  <a:cubicBezTo>
                    <a:pt x="644" y="644"/>
                    <a:pt x="644" y="644"/>
                    <a:pt x="644" y="644"/>
                  </a:cubicBezTo>
                  <a:cubicBezTo>
                    <a:pt x="644" y="68"/>
                    <a:pt x="644" y="68"/>
                    <a:pt x="644" y="68"/>
                  </a:cubicBezTo>
                  <a:cubicBezTo>
                    <a:pt x="644" y="30"/>
                    <a:pt x="613" y="0"/>
                    <a:pt x="575"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13"/>
            <p:cNvSpPr>
              <a:spLocks/>
            </p:cNvSpPr>
            <p:nvPr/>
          </p:nvSpPr>
          <p:spPr bwMode="auto">
            <a:xfrm>
              <a:off x="10949706" y="4909452"/>
              <a:ext cx="712788" cy="708025"/>
            </a:xfrm>
            <a:custGeom>
              <a:avLst/>
              <a:gdLst>
                <a:gd name="T0" fmla="*/ 0 w 449"/>
                <a:gd name="T1" fmla="*/ 0 h 446"/>
                <a:gd name="T2" fmla="*/ 0 w 449"/>
                <a:gd name="T3" fmla="*/ 446 h 446"/>
                <a:gd name="T4" fmla="*/ 449 w 449"/>
                <a:gd name="T5" fmla="*/ 0 h 446"/>
                <a:gd name="T6" fmla="*/ 0 w 449"/>
                <a:gd name="T7" fmla="*/ 0 h 446"/>
              </a:gdLst>
              <a:ahLst/>
              <a:cxnLst>
                <a:cxn ang="0">
                  <a:pos x="T0" y="T1"/>
                </a:cxn>
                <a:cxn ang="0">
                  <a:pos x="T2" y="T3"/>
                </a:cxn>
                <a:cxn ang="0">
                  <a:pos x="T4" y="T5"/>
                </a:cxn>
                <a:cxn ang="0">
                  <a:pos x="T6" y="T7"/>
                </a:cxn>
              </a:cxnLst>
              <a:rect l="0" t="0" r="r" b="b"/>
              <a:pathLst>
                <a:path w="449" h="446">
                  <a:moveTo>
                    <a:pt x="0" y="0"/>
                  </a:moveTo>
                  <a:lnTo>
                    <a:pt x="0" y="446"/>
                  </a:lnTo>
                  <a:lnTo>
                    <a:pt x="449" y="0"/>
                  </a:lnTo>
                  <a:lnTo>
                    <a:pt x="0" y="0"/>
                  </a:ln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6" name="Group 15"/>
          <p:cNvGrpSpPr/>
          <p:nvPr/>
        </p:nvGrpSpPr>
        <p:grpSpPr>
          <a:xfrm>
            <a:off x="9236793" y="2372627"/>
            <a:ext cx="1370013" cy="1385888"/>
            <a:chOff x="9236793" y="2372627"/>
            <a:chExt cx="1370013" cy="1385888"/>
          </a:xfrm>
        </p:grpSpPr>
        <p:sp>
          <p:nvSpPr>
            <p:cNvPr id="31" name="Freeform 14"/>
            <p:cNvSpPr>
              <a:spLocks/>
            </p:cNvSpPr>
            <p:nvPr/>
          </p:nvSpPr>
          <p:spPr bwMode="auto">
            <a:xfrm>
              <a:off x="9236793" y="2372627"/>
              <a:ext cx="219075" cy="112713"/>
            </a:xfrm>
            <a:custGeom>
              <a:avLst/>
              <a:gdLst>
                <a:gd name="T0" fmla="*/ 29 w 58"/>
                <a:gd name="T1" fmla="*/ 0 h 30"/>
                <a:gd name="T2" fmla="*/ 0 w 58"/>
                <a:gd name="T3" fmla="*/ 30 h 30"/>
                <a:gd name="T4" fmla="*/ 58 w 58"/>
                <a:gd name="T5" fmla="*/ 30 h 30"/>
                <a:gd name="T6" fmla="*/ 29 w 58"/>
                <a:gd name="T7" fmla="*/ 0 h 30"/>
              </a:gdLst>
              <a:ahLst/>
              <a:cxnLst>
                <a:cxn ang="0">
                  <a:pos x="T0" y="T1"/>
                </a:cxn>
                <a:cxn ang="0">
                  <a:pos x="T2" y="T3"/>
                </a:cxn>
                <a:cxn ang="0">
                  <a:pos x="T4" y="T5"/>
                </a:cxn>
                <a:cxn ang="0">
                  <a:pos x="T6" y="T7"/>
                </a:cxn>
              </a:cxnLst>
              <a:rect l="0" t="0" r="r" b="b"/>
              <a:pathLst>
                <a:path w="58" h="30">
                  <a:moveTo>
                    <a:pt x="29" y="0"/>
                  </a:moveTo>
                  <a:cubicBezTo>
                    <a:pt x="13" y="0"/>
                    <a:pt x="0" y="13"/>
                    <a:pt x="0" y="30"/>
                  </a:cubicBezTo>
                  <a:cubicBezTo>
                    <a:pt x="58" y="30"/>
                    <a:pt x="58" y="30"/>
                    <a:pt x="58" y="30"/>
                  </a:cubicBezTo>
                  <a:cubicBezTo>
                    <a:pt x="58" y="13"/>
                    <a:pt x="45" y="0"/>
                    <a:pt x="29"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5"/>
            <p:cNvSpPr>
              <a:spLocks/>
            </p:cNvSpPr>
            <p:nvPr/>
          </p:nvSpPr>
          <p:spPr bwMode="auto">
            <a:xfrm>
              <a:off x="9346331" y="2372627"/>
              <a:ext cx="1260475" cy="1385888"/>
            </a:xfrm>
            <a:custGeom>
              <a:avLst/>
              <a:gdLst>
                <a:gd name="T0" fmla="*/ 306 w 335"/>
                <a:gd name="T1" fmla="*/ 0 h 368"/>
                <a:gd name="T2" fmla="*/ 29 w 335"/>
                <a:gd name="T3" fmla="*/ 0 h 368"/>
                <a:gd name="T4" fmla="*/ 0 w 335"/>
                <a:gd name="T5" fmla="*/ 0 h 368"/>
                <a:gd name="T6" fmla="*/ 29 w 335"/>
                <a:gd name="T7" fmla="*/ 30 h 368"/>
                <a:gd name="T8" fmla="*/ 29 w 335"/>
                <a:gd name="T9" fmla="*/ 350 h 368"/>
                <a:gd name="T10" fmla="*/ 46 w 335"/>
                <a:gd name="T11" fmla="*/ 368 h 368"/>
                <a:gd name="T12" fmla="*/ 318 w 335"/>
                <a:gd name="T13" fmla="*/ 368 h 368"/>
                <a:gd name="T14" fmla="*/ 335 w 335"/>
                <a:gd name="T15" fmla="*/ 350 h 368"/>
                <a:gd name="T16" fmla="*/ 335 w 335"/>
                <a:gd name="T17" fmla="*/ 30 h 368"/>
                <a:gd name="T18" fmla="*/ 306 w 335"/>
                <a:gd name="T19" fmla="*/ 0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35" h="368">
                  <a:moveTo>
                    <a:pt x="306" y="0"/>
                  </a:moveTo>
                  <a:cubicBezTo>
                    <a:pt x="29" y="0"/>
                    <a:pt x="29" y="0"/>
                    <a:pt x="29" y="0"/>
                  </a:cubicBezTo>
                  <a:cubicBezTo>
                    <a:pt x="0" y="0"/>
                    <a:pt x="0" y="0"/>
                    <a:pt x="0" y="0"/>
                  </a:cubicBezTo>
                  <a:cubicBezTo>
                    <a:pt x="16" y="0"/>
                    <a:pt x="29" y="13"/>
                    <a:pt x="29" y="30"/>
                  </a:cubicBezTo>
                  <a:cubicBezTo>
                    <a:pt x="29" y="350"/>
                    <a:pt x="29" y="350"/>
                    <a:pt x="29" y="350"/>
                  </a:cubicBezTo>
                  <a:cubicBezTo>
                    <a:pt x="29" y="360"/>
                    <a:pt x="36" y="368"/>
                    <a:pt x="46" y="368"/>
                  </a:cubicBezTo>
                  <a:cubicBezTo>
                    <a:pt x="318" y="368"/>
                    <a:pt x="318" y="368"/>
                    <a:pt x="318" y="368"/>
                  </a:cubicBezTo>
                  <a:cubicBezTo>
                    <a:pt x="328" y="368"/>
                    <a:pt x="335" y="360"/>
                    <a:pt x="335" y="350"/>
                  </a:cubicBezTo>
                  <a:cubicBezTo>
                    <a:pt x="335" y="30"/>
                    <a:pt x="335" y="30"/>
                    <a:pt x="335" y="30"/>
                  </a:cubicBezTo>
                  <a:cubicBezTo>
                    <a:pt x="335" y="13"/>
                    <a:pt x="322" y="0"/>
                    <a:pt x="306"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33" name="Inhaltsplatzhalter 4"/>
          <p:cNvSpPr txBox="1">
            <a:spLocks/>
          </p:cNvSpPr>
          <p:nvPr/>
        </p:nvSpPr>
        <p:spPr>
          <a:xfrm>
            <a:off x="9478209" y="3896572"/>
            <a:ext cx="1942868"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4"/>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4" name="Inhaltsplatzhalter 4"/>
          <p:cNvSpPr txBox="1">
            <a:spLocks/>
          </p:cNvSpPr>
          <p:nvPr/>
        </p:nvSpPr>
        <p:spPr>
          <a:xfrm>
            <a:off x="3673352" y="3896572"/>
            <a:ext cx="1942868"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3"/>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5" name="Inhaltsplatzhalter 4"/>
          <p:cNvSpPr txBox="1">
            <a:spLocks/>
          </p:cNvSpPr>
          <p:nvPr/>
        </p:nvSpPr>
        <p:spPr>
          <a:xfrm>
            <a:off x="6546225" y="3896572"/>
            <a:ext cx="1942868"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2"/>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6" name="Inhaltsplatzhalter 4"/>
          <p:cNvSpPr txBox="1">
            <a:spLocks/>
          </p:cNvSpPr>
          <p:nvPr/>
        </p:nvSpPr>
        <p:spPr>
          <a:xfrm>
            <a:off x="789845" y="3896572"/>
            <a:ext cx="1942868"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a:t>
            </a:r>
          </a:p>
        </p:txBody>
      </p:sp>
      <p:grpSp>
        <p:nvGrpSpPr>
          <p:cNvPr id="37" name="Group 36"/>
          <p:cNvGrpSpPr/>
          <p:nvPr/>
        </p:nvGrpSpPr>
        <p:grpSpPr>
          <a:xfrm>
            <a:off x="1012901" y="2789672"/>
            <a:ext cx="614363" cy="612775"/>
            <a:chOff x="673100" y="2660651"/>
            <a:chExt cx="614363" cy="612775"/>
          </a:xfrm>
          <a:solidFill>
            <a:schemeClr val="bg1"/>
          </a:solidFill>
        </p:grpSpPr>
        <p:sp>
          <p:nvSpPr>
            <p:cNvPr id="38" name="Rectangle 31"/>
            <p:cNvSpPr>
              <a:spLocks noChangeArrowheads="1"/>
            </p:cNvSpPr>
            <p:nvPr/>
          </p:nvSpPr>
          <p:spPr bwMode="auto">
            <a:xfrm>
              <a:off x="803275" y="2830513"/>
              <a:ext cx="26988"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39" name="Rectangle 32"/>
            <p:cNvSpPr>
              <a:spLocks noChangeArrowheads="1"/>
            </p:cNvSpPr>
            <p:nvPr/>
          </p:nvSpPr>
          <p:spPr bwMode="auto">
            <a:xfrm>
              <a:off x="895350" y="2830513"/>
              <a:ext cx="254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0" name="Rectangle 33"/>
            <p:cNvSpPr>
              <a:spLocks noChangeArrowheads="1"/>
            </p:cNvSpPr>
            <p:nvPr/>
          </p:nvSpPr>
          <p:spPr bwMode="auto">
            <a:xfrm>
              <a:off x="987425" y="2830513"/>
              <a:ext cx="254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34"/>
            <p:cNvSpPr>
              <a:spLocks noEditPoints="1"/>
            </p:cNvSpPr>
            <p:nvPr/>
          </p:nvSpPr>
          <p:spPr bwMode="auto">
            <a:xfrm>
              <a:off x="673100" y="2660651"/>
              <a:ext cx="614363" cy="612775"/>
            </a:xfrm>
            <a:custGeom>
              <a:avLst/>
              <a:gdLst>
                <a:gd name="T0" fmla="*/ 2668 w 3484"/>
                <a:gd name="T1" fmla="*/ 1997 h 3476"/>
                <a:gd name="T2" fmla="*/ 2659 w 3484"/>
                <a:gd name="T3" fmla="*/ 2036 h 3476"/>
                <a:gd name="T4" fmla="*/ 2633 w 3484"/>
                <a:gd name="T5" fmla="*/ 2061 h 3476"/>
                <a:gd name="T6" fmla="*/ 2594 w 3484"/>
                <a:gd name="T7" fmla="*/ 2071 h 3476"/>
                <a:gd name="T8" fmla="*/ 1409 w 3484"/>
                <a:gd name="T9" fmla="*/ 2966 h 3476"/>
                <a:gd name="T10" fmla="*/ 2632 w 3484"/>
                <a:gd name="T11" fmla="*/ 2967 h 3476"/>
                <a:gd name="T12" fmla="*/ 2656 w 3484"/>
                <a:gd name="T13" fmla="*/ 2978 h 3476"/>
                <a:gd name="T14" fmla="*/ 2906 w 3484"/>
                <a:gd name="T15" fmla="*/ 3225 h 3476"/>
                <a:gd name="T16" fmla="*/ 2908 w 3484"/>
                <a:gd name="T17" fmla="*/ 3019 h 3476"/>
                <a:gd name="T18" fmla="*/ 2926 w 3484"/>
                <a:gd name="T19" fmla="*/ 2987 h 3476"/>
                <a:gd name="T20" fmla="*/ 2959 w 3484"/>
                <a:gd name="T21" fmla="*/ 2969 h 3476"/>
                <a:gd name="T22" fmla="*/ 3335 w 3484"/>
                <a:gd name="T23" fmla="*/ 2966 h 3476"/>
                <a:gd name="T24" fmla="*/ 2668 w 3484"/>
                <a:gd name="T25" fmla="*/ 1525 h 3476"/>
                <a:gd name="T26" fmla="*/ 148 w 3484"/>
                <a:gd name="T27" fmla="*/ 1924 h 3476"/>
                <a:gd name="T28" fmla="*/ 614 w 3484"/>
                <a:gd name="T29" fmla="*/ 1926 h 3476"/>
                <a:gd name="T30" fmla="*/ 647 w 3484"/>
                <a:gd name="T31" fmla="*/ 1944 h 3476"/>
                <a:gd name="T32" fmla="*/ 665 w 3484"/>
                <a:gd name="T33" fmla="*/ 1977 h 3476"/>
                <a:gd name="T34" fmla="*/ 667 w 3484"/>
                <a:gd name="T35" fmla="*/ 2264 h 3476"/>
                <a:gd name="T36" fmla="*/ 997 w 3484"/>
                <a:gd name="T37" fmla="*/ 1935 h 3476"/>
                <a:gd name="T38" fmla="*/ 1023 w 3484"/>
                <a:gd name="T39" fmla="*/ 1925 h 3476"/>
                <a:gd name="T40" fmla="*/ 2521 w 3484"/>
                <a:gd name="T41" fmla="*/ 1924 h 3476"/>
                <a:gd name="T42" fmla="*/ 148 w 3484"/>
                <a:gd name="T43" fmla="*/ 149 h 3476"/>
                <a:gd name="T44" fmla="*/ 2594 w 3484"/>
                <a:gd name="T45" fmla="*/ 0 h 3476"/>
                <a:gd name="T46" fmla="*/ 2633 w 3484"/>
                <a:gd name="T47" fmla="*/ 10 h 3476"/>
                <a:gd name="T48" fmla="*/ 2659 w 3484"/>
                <a:gd name="T49" fmla="*/ 35 h 3476"/>
                <a:gd name="T50" fmla="*/ 2668 w 3484"/>
                <a:gd name="T51" fmla="*/ 75 h 3476"/>
                <a:gd name="T52" fmla="*/ 3410 w 3484"/>
                <a:gd name="T53" fmla="*/ 1377 h 3476"/>
                <a:gd name="T54" fmla="*/ 3448 w 3484"/>
                <a:gd name="T55" fmla="*/ 1385 h 3476"/>
                <a:gd name="T56" fmla="*/ 3474 w 3484"/>
                <a:gd name="T57" fmla="*/ 1411 h 3476"/>
                <a:gd name="T58" fmla="*/ 3484 w 3484"/>
                <a:gd name="T59" fmla="*/ 1450 h 3476"/>
                <a:gd name="T60" fmla="*/ 3481 w 3484"/>
                <a:gd name="T61" fmla="*/ 3053 h 3476"/>
                <a:gd name="T62" fmla="*/ 3464 w 3484"/>
                <a:gd name="T63" fmla="*/ 3086 h 3476"/>
                <a:gd name="T64" fmla="*/ 3431 w 3484"/>
                <a:gd name="T65" fmla="*/ 3104 h 3476"/>
                <a:gd name="T66" fmla="*/ 3054 w 3484"/>
                <a:gd name="T67" fmla="*/ 3106 h 3476"/>
                <a:gd name="T68" fmla="*/ 3052 w 3484"/>
                <a:gd name="T69" fmla="*/ 3416 h 3476"/>
                <a:gd name="T70" fmla="*/ 3033 w 3484"/>
                <a:gd name="T71" fmla="*/ 3451 h 3476"/>
                <a:gd name="T72" fmla="*/ 3003 w 3484"/>
                <a:gd name="T73" fmla="*/ 3472 h 3476"/>
                <a:gd name="T74" fmla="*/ 2966 w 3484"/>
                <a:gd name="T75" fmla="*/ 3474 h 3476"/>
                <a:gd name="T76" fmla="*/ 2928 w 3484"/>
                <a:gd name="T77" fmla="*/ 3454 h 3476"/>
                <a:gd name="T78" fmla="*/ 1335 w 3484"/>
                <a:gd name="T79" fmla="*/ 3114 h 3476"/>
                <a:gd name="T80" fmla="*/ 1296 w 3484"/>
                <a:gd name="T81" fmla="*/ 3104 h 3476"/>
                <a:gd name="T82" fmla="*/ 1270 w 3484"/>
                <a:gd name="T83" fmla="*/ 3079 h 3476"/>
                <a:gd name="T84" fmla="*/ 1260 w 3484"/>
                <a:gd name="T85" fmla="*/ 3039 h 3476"/>
                <a:gd name="T86" fmla="*/ 1068 w 3484"/>
                <a:gd name="T87" fmla="*/ 2071 h 3476"/>
                <a:gd name="T88" fmla="*/ 634 w 3484"/>
                <a:gd name="T89" fmla="*/ 2501 h 3476"/>
                <a:gd name="T90" fmla="*/ 603 w 3484"/>
                <a:gd name="T91" fmla="*/ 2512 h 3476"/>
                <a:gd name="T92" fmla="*/ 564 w 3484"/>
                <a:gd name="T93" fmla="*/ 2507 h 3476"/>
                <a:gd name="T94" fmla="*/ 536 w 3484"/>
                <a:gd name="T95" fmla="*/ 2486 h 3476"/>
                <a:gd name="T96" fmla="*/ 521 w 3484"/>
                <a:gd name="T97" fmla="*/ 2457 h 3476"/>
                <a:gd name="T98" fmla="*/ 519 w 3484"/>
                <a:gd name="T99" fmla="*/ 2071 h 3476"/>
                <a:gd name="T100" fmla="*/ 53 w 3484"/>
                <a:gd name="T101" fmla="*/ 2069 h 3476"/>
                <a:gd name="T102" fmla="*/ 21 w 3484"/>
                <a:gd name="T103" fmla="*/ 2051 h 3476"/>
                <a:gd name="T104" fmla="*/ 3 w 3484"/>
                <a:gd name="T105" fmla="*/ 2018 h 3476"/>
                <a:gd name="T106" fmla="*/ 0 w 3484"/>
                <a:gd name="T107" fmla="*/ 75 h 3476"/>
                <a:gd name="T108" fmla="*/ 9 w 3484"/>
                <a:gd name="T109" fmla="*/ 35 h 3476"/>
                <a:gd name="T110" fmla="*/ 36 w 3484"/>
                <a:gd name="T111" fmla="*/ 10 h 3476"/>
                <a:gd name="T112" fmla="*/ 74 w 3484"/>
                <a:gd name="T113" fmla="*/ 0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4" h="3476">
                  <a:moveTo>
                    <a:pt x="2668" y="1525"/>
                  </a:moveTo>
                  <a:lnTo>
                    <a:pt x="2668" y="1997"/>
                  </a:lnTo>
                  <a:lnTo>
                    <a:pt x="2666" y="2018"/>
                  </a:lnTo>
                  <a:lnTo>
                    <a:pt x="2659" y="2036"/>
                  </a:lnTo>
                  <a:lnTo>
                    <a:pt x="2648" y="2051"/>
                  </a:lnTo>
                  <a:lnTo>
                    <a:pt x="2633" y="2061"/>
                  </a:lnTo>
                  <a:lnTo>
                    <a:pt x="2615" y="2069"/>
                  </a:lnTo>
                  <a:lnTo>
                    <a:pt x="2594" y="2071"/>
                  </a:lnTo>
                  <a:lnTo>
                    <a:pt x="1409" y="2071"/>
                  </a:lnTo>
                  <a:lnTo>
                    <a:pt x="1409" y="2966"/>
                  </a:lnTo>
                  <a:lnTo>
                    <a:pt x="2616" y="2966"/>
                  </a:lnTo>
                  <a:lnTo>
                    <a:pt x="2632" y="2967"/>
                  </a:lnTo>
                  <a:lnTo>
                    <a:pt x="2645" y="2972"/>
                  </a:lnTo>
                  <a:lnTo>
                    <a:pt x="2656" y="2978"/>
                  </a:lnTo>
                  <a:lnTo>
                    <a:pt x="2668" y="2989"/>
                  </a:lnTo>
                  <a:lnTo>
                    <a:pt x="2906" y="3225"/>
                  </a:lnTo>
                  <a:lnTo>
                    <a:pt x="2906" y="3039"/>
                  </a:lnTo>
                  <a:lnTo>
                    <a:pt x="2908" y="3019"/>
                  </a:lnTo>
                  <a:lnTo>
                    <a:pt x="2915" y="3001"/>
                  </a:lnTo>
                  <a:lnTo>
                    <a:pt x="2926" y="2987"/>
                  </a:lnTo>
                  <a:lnTo>
                    <a:pt x="2941" y="2976"/>
                  </a:lnTo>
                  <a:lnTo>
                    <a:pt x="2959" y="2969"/>
                  </a:lnTo>
                  <a:lnTo>
                    <a:pt x="2980" y="2966"/>
                  </a:lnTo>
                  <a:lnTo>
                    <a:pt x="3335" y="2966"/>
                  </a:lnTo>
                  <a:lnTo>
                    <a:pt x="3335" y="1525"/>
                  </a:lnTo>
                  <a:lnTo>
                    <a:pt x="2668" y="1525"/>
                  </a:lnTo>
                  <a:close/>
                  <a:moveTo>
                    <a:pt x="148" y="149"/>
                  </a:moveTo>
                  <a:lnTo>
                    <a:pt x="148" y="1924"/>
                  </a:lnTo>
                  <a:lnTo>
                    <a:pt x="593" y="1924"/>
                  </a:lnTo>
                  <a:lnTo>
                    <a:pt x="614" y="1926"/>
                  </a:lnTo>
                  <a:lnTo>
                    <a:pt x="632" y="1932"/>
                  </a:lnTo>
                  <a:lnTo>
                    <a:pt x="647" y="1944"/>
                  </a:lnTo>
                  <a:lnTo>
                    <a:pt x="658" y="1959"/>
                  </a:lnTo>
                  <a:lnTo>
                    <a:pt x="665" y="1977"/>
                  </a:lnTo>
                  <a:lnTo>
                    <a:pt x="667" y="1997"/>
                  </a:lnTo>
                  <a:lnTo>
                    <a:pt x="667" y="2264"/>
                  </a:lnTo>
                  <a:lnTo>
                    <a:pt x="987" y="1946"/>
                  </a:lnTo>
                  <a:lnTo>
                    <a:pt x="997" y="1935"/>
                  </a:lnTo>
                  <a:lnTo>
                    <a:pt x="1010" y="1929"/>
                  </a:lnTo>
                  <a:lnTo>
                    <a:pt x="1023" y="1925"/>
                  </a:lnTo>
                  <a:lnTo>
                    <a:pt x="1039" y="1924"/>
                  </a:lnTo>
                  <a:lnTo>
                    <a:pt x="2521" y="1924"/>
                  </a:lnTo>
                  <a:lnTo>
                    <a:pt x="2521" y="149"/>
                  </a:lnTo>
                  <a:lnTo>
                    <a:pt x="148" y="149"/>
                  </a:lnTo>
                  <a:close/>
                  <a:moveTo>
                    <a:pt x="74" y="0"/>
                  </a:moveTo>
                  <a:lnTo>
                    <a:pt x="2594" y="0"/>
                  </a:lnTo>
                  <a:lnTo>
                    <a:pt x="2615" y="3"/>
                  </a:lnTo>
                  <a:lnTo>
                    <a:pt x="2633" y="10"/>
                  </a:lnTo>
                  <a:lnTo>
                    <a:pt x="2648" y="21"/>
                  </a:lnTo>
                  <a:lnTo>
                    <a:pt x="2659" y="35"/>
                  </a:lnTo>
                  <a:lnTo>
                    <a:pt x="2666" y="53"/>
                  </a:lnTo>
                  <a:lnTo>
                    <a:pt x="2668" y="75"/>
                  </a:lnTo>
                  <a:lnTo>
                    <a:pt x="2668" y="1377"/>
                  </a:lnTo>
                  <a:lnTo>
                    <a:pt x="3410" y="1377"/>
                  </a:lnTo>
                  <a:lnTo>
                    <a:pt x="3431" y="1379"/>
                  </a:lnTo>
                  <a:lnTo>
                    <a:pt x="3448" y="1385"/>
                  </a:lnTo>
                  <a:lnTo>
                    <a:pt x="3463" y="1397"/>
                  </a:lnTo>
                  <a:lnTo>
                    <a:pt x="3474" y="1411"/>
                  </a:lnTo>
                  <a:lnTo>
                    <a:pt x="3481" y="1429"/>
                  </a:lnTo>
                  <a:lnTo>
                    <a:pt x="3484" y="1450"/>
                  </a:lnTo>
                  <a:lnTo>
                    <a:pt x="3484" y="3033"/>
                  </a:lnTo>
                  <a:lnTo>
                    <a:pt x="3481" y="3053"/>
                  </a:lnTo>
                  <a:lnTo>
                    <a:pt x="3474" y="3071"/>
                  </a:lnTo>
                  <a:lnTo>
                    <a:pt x="3464" y="3086"/>
                  </a:lnTo>
                  <a:lnTo>
                    <a:pt x="3449" y="3098"/>
                  </a:lnTo>
                  <a:lnTo>
                    <a:pt x="3431" y="3104"/>
                  </a:lnTo>
                  <a:lnTo>
                    <a:pt x="3410" y="3106"/>
                  </a:lnTo>
                  <a:lnTo>
                    <a:pt x="3054" y="3106"/>
                  </a:lnTo>
                  <a:lnTo>
                    <a:pt x="3054" y="3395"/>
                  </a:lnTo>
                  <a:lnTo>
                    <a:pt x="3052" y="3416"/>
                  </a:lnTo>
                  <a:lnTo>
                    <a:pt x="3045" y="3435"/>
                  </a:lnTo>
                  <a:lnTo>
                    <a:pt x="3033" y="3451"/>
                  </a:lnTo>
                  <a:lnTo>
                    <a:pt x="3019" y="3464"/>
                  </a:lnTo>
                  <a:lnTo>
                    <a:pt x="3003" y="3472"/>
                  </a:lnTo>
                  <a:lnTo>
                    <a:pt x="2985" y="3476"/>
                  </a:lnTo>
                  <a:lnTo>
                    <a:pt x="2966" y="3474"/>
                  </a:lnTo>
                  <a:lnTo>
                    <a:pt x="2947" y="3467"/>
                  </a:lnTo>
                  <a:lnTo>
                    <a:pt x="2928" y="3454"/>
                  </a:lnTo>
                  <a:lnTo>
                    <a:pt x="2588" y="3114"/>
                  </a:lnTo>
                  <a:lnTo>
                    <a:pt x="1335" y="3114"/>
                  </a:lnTo>
                  <a:lnTo>
                    <a:pt x="1313" y="3111"/>
                  </a:lnTo>
                  <a:lnTo>
                    <a:pt x="1296" y="3104"/>
                  </a:lnTo>
                  <a:lnTo>
                    <a:pt x="1282" y="3093"/>
                  </a:lnTo>
                  <a:lnTo>
                    <a:pt x="1270" y="3079"/>
                  </a:lnTo>
                  <a:lnTo>
                    <a:pt x="1263" y="3061"/>
                  </a:lnTo>
                  <a:lnTo>
                    <a:pt x="1260" y="3039"/>
                  </a:lnTo>
                  <a:lnTo>
                    <a:pt x="1260" y="2071"/>
                  </a:lnTo>
                  <a:lnTo>
                    <a:pt x="1068" y="2071"/>
                  </a:lnTo>
                  <a:lnTo>
                    <a:pt x="646" y="2492"/>
                  </a:lnTo>
                  <a:lnTo>
                    <a:pt x="634" y="2501"/>
                  </a:lnTo>
                  <a:lnTo>
                    <a:pt x="621" y="2508"/>
                  </a:lnTo>
                  <a:lnTo>
                    <a:pt x="603" y="2512"/>
                  </a:lnTo>
                  <a:lnTo>
                    <a:pt x="583" y="2513"/>
                  </a:lnTo>
                  <a:lnTo>
                    <a:pt x="564" y="2507"/>
                  </a:lnTo>
                  <a:lnTo>
                    <a:pt x="548" y="2497"/>
                  </a:lnTo>
                  <a:lnTo>
                    <a:pt x="536" y="2486"/>
                  </a:lnTo>
                  <a:lnTo>
                    <a:pt x="526" y="2473"/>
                  </a:lnTo>
                  <a:lnTo>
                    <a:pt x="521" y="2457"/>
                  </a:lnTo>
                  <a:lnTo>
                    <a:pt x="519" y="2440"/>
                  </a:lnTo>
                  <a:lnTo>
                    <a:pt x="519" y="2071"/>
                  </a:lnTo>
                  <a:lnTo>
                    <a:pt x="74" y="2071"/>
                  </a:lnTo>
                  <a:lnTo>
                    <a:pt x="53" y="2069"/>
                  </a:lnTo>
                  <a:lnTo>
                    <a:pt x="36" y="2061"/>
                  </a:lnTo>
                  <a:lnTo>
                    <a:pt x="21" y="2051"/>
                  </a:lnTo>
                  <a:lnTo>
                    <a:pt x="9" y="2036"/>
                  </a:lnTo>
                  <a:lnTo>
                    <a:pt x="3" y="2018"/>
                  </a:lnTo>
                  <a:lnTo>
                    <a:pt x="0" y="1997"/>
                  </a:lnTo>
                  <a:lnTo>
                    <a:pt x="0" y="75"/>
                  </a:lnTo>
                  <a:lnTo>
                    <a:pt x="3" y="53"/>
                  </a:lnTo>
                  <a:lnTo>
                    <a:pt x="9" y="35"/>
                  </a:lnTo>
                  <a:lnTo>
                    <a:pt x="21" y="22"/>
                  </a:lnTo>
                  <a:lnTo>
                    <a:pt x="36" y="10"/>
                  </a:lnTo>
                  <a:lnTo>
                    <a:pt x="53" y="4"/>
                  </a:lnTo>
                  <a:lnTo>
                    <a:pt x="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2" name="Freeform 91"/>
          <p:cNvSpPr>
            <a:spLocks noEditPoints="1"/>
          </p:cNvSpPr>
          <p:nvPr/>
        </p:nvSpPr>
        <p:spPr bwMode="auto">
          <a:xfrm>
            <a:off x="6812912" y="2789672"/>
            <a:ext cx="612775" cy="612775"/>
          </a:xfrm>
          <a:custGeom>
            <a:avLst/>
            <a:gdLst>
              <a:gd name="T0" fmla="*/ 1133 w 3474"/>
              <a:gd name="T1" fmla="*/ 1077 h 3475"/>
              <a:gd name="T2" fmla="*/ 1072 w 3474"/>
              <a:gd name="T3" fmla="*/ 1158 h 3475"/>
              <a:gd name="T4" fmla="*/ 1124 w 3474"/>
              <a:gd name="T5" fmla="*/ 1172 h 3475"/>
              <a:gd name="T6" fmla="*/ 1180 w 3474"/>
              <a:gd name="T7" fmla="*/ 1194 h 3475"/>
              <a:gd name="T8" fmla="*/ 1199 w 3474"/>
              <a:gd name="T9" fmla="*/ 1253 h 3475"/>
              <a:gd name="T10" fmla="*/ 1167 w 3474"/>
              <a:gd name="T11" fmla="*/ 1309 h 3475"/>
              <a:gd name="T12" fmla="*/ 1228 w 3474"/>
              <a:gd name="T13" fmla="*/ 1326 h 3475"/>
              <a:gd name="T14" fmla="*/ 1315 w 3474"/>
              <a:gd name="T15" fmla="*/ 1268 h 3475"/>
              <a:gd name="T16" fmla="*/ 1334 w 3474"/>
              <a:gd name="T17" fmla="*/ 1166 h 3475"/>
              <a:gd name="T18" fmla="*/ 1287 w 3474"/>
              <a:gd name="T19" fmla="*/ 1085 h 3475"/>
              <a:gd name="T20" fmla="*/ 1210 w 3474"/>
              <a:gd name="T21" fmla="*/ 1057 h 3475"/>
              <a:gd name="T22" fmla="*/ 736 w 3474"/>
              <a:gd name="T23" fmla="*/ 1040 h 3475"/>
              <a:gd name="T24" fmla="*/ 924 w 3474"/>
              <a:gd name="T25" fmla="*/ 1147 h 3475"/>
              <a:gd name="T26" fmla="*/ 978 w 3474"/>
              <a:gd name="T27" fmla="*/ 1020 h 3475"/>
              <a:gd name="T28" fmla="*/ 1094 w 3474"/>
              <a:gd name="T29" fmla="*/ 934 h 3475"/>
              <a:gd name="T30" fmla="*/ 1236 w 3474"/>
              <a:gd name="T31" fmla="*/ 916 h 3475"/>
              <a:gd name="T32" fmla="*/ 1372 w 3474"/>
              <a:gd name="T33" fmla="*/ 968 h 3475"/>
              <a:gd name="T34" fmla="*/ 1464 w 3474"/>
              <a:gd name="T35" fmla="*/ 1085 h 3475"/>
              <a:gd name="T36" fmla="*/ 1482 w 3474"/>
              <a:gd name="T37" fmla="*/ 1227 h 3475"/>
              <a:gd name="T38" fmla="*/ 1427 w 3474"/>
              <a:gd name="T39" fmla="*/ 1363 h 3475"/>
              <a:gd name="T40" fmla="*/ 1310 w 3474"/>
              <a:gd name="T41" fmla="*/ 1452 h 3475"/>
              <a:gd name="T42" fmla="*/ 1165 w 3474"/>
              <a:gd name="T43" fmla="*/ 1471 h 3475"/>
              <a:gd name="T44" fmla="*/ 1031 w 3474"/>
              <a:gd name="T45" fmla="*/ 1415 h 3475"/>
              <a:gd name="T46" fmla="*/ 942 w 3474"/>
              <a:gd name="T47" fmla="*/ 1299 h 3475"/>
              <a:gd name="T48" fmla="*/ 719 w 3474"/>
              <a:gd name="T49" fmla="*/ 1199 h 3475"/>
              <a:gd name="T50" fmla="*/ 3298 w 3474"/>
              <a:gd name="T51" fmla="*/ 2319 h 3475"/>
              <a:gd name="T52" fmla="*/ 208 w 3474"/>
              <a:gd name="T53" fmla="*/ 148 h 3475"/>
              <a:gd name="T54" fmla="*/ 147 w 3474"/>
              <a:gd name="T55" fmla="*/ 208 h 3475"/>
              <a:gd name="T56" fmla="*/ 151 w 3474"/>
              <a:gd name="T57" fmla="*/ 322 h 3475"/>
              <a:gd name="T58" fmla="*/ 214 w 3474"/>
              <a:gd name="T59" fmla="*/ 473 h 3475"/>
              <a:gd name="T60" fmla="*/ 329 w 3474"/>
              <a:gd name="T61" fmla="*/ 647 h 3475"/>
              <a:gd name="T62" fmla="*/ 489 w 3474"/>
              <a:gd name="T63" fmla="*/ 830 h 3475"/>
              <a:gd name="T64" fmla="*/ 602 w 3474"/>
              <a:gd name="T65" fmla="*/ 609 h 3475"/>
              <a:gd name="T66" fmla="*/ 649 w 3474"/>
              <a:gd name="T67" fmla="*/ 577 h 3475"/>
              <a:gd name="T68" fmla="*/ 734 w 3474"/>
              <a:gd name="T69" fmla="*/ 408 h 3475"/>
              <a:gd name="T70" fmla="*/ 555 w 3474"/>
              <a:gd name="T71" fmla="*/ 269 h 3475"/>
              <a:gd name="T72" fmla="*/ 392 w 3474"/>
              <a:gd name="T73" fmla="*/ 177 h 3475"/>
              <a:gd name="T74" fmla="*/ 259 w 3474"/>
              <a:gd name="T75" fmla="*/ 142 h 3475"/>
              <a:gd name="T76" fmla="*/ 336 w 3474"/>
              <a:gd name="T77" fmla="*/ 15 h 3475"/>
              <a:gd name="T78" fmla="*/ 524 w 3474"/>
              <a:gd name="T79" fmla="*/ 87 h 3475"/>
              <a:gd name="T80" fmla="*/ 726 w 3474"/>
              <a:gd name="T81" fmla="*/ 213 h 3475"/>
              <a:gd name="T82" fmla="*/ 929 w 3474"/>
              <a:gd name="T83" fmla="*/ 389 h 3475"/>
              <a:gd name="T84" fmla="*/ 1592 w 3474"/>
              <a:gd name="T85" fmla="*/ 427 h 3475"/>
              <a:gd name="T86" fmla="*/ 1645 w 3474"/>
              <a:gd name="T87" fmla="*/ 452 h 3475"/>
              <a:gd name="T88" fmla="*/ 3474 w 3474"/>
              <a:gd name="T89" fmla="*/ 2318 h 3475"/>
              <a:gd name="T90" fmla="*/ 2375 w 3474"/>
              <a:gd name="T91" fmla="*/ 3452 h 3475"/>
              <a:gd name="T92" fmla="*/ 2323 w 3474"/>
              <a:gd name="T93" fmla="*/ 3475 h 3475"/>
              <a:gd name="T94" fmla="*/ 2272 w 3474"/>
              <a:gd name="T95" fmla="*/ 3452 h 3475"/>
              <a:gd name="T96" fmla="*/ 443 w 3474"/>
              <a:gd name="T97" fmla="*/ 1592 h 3475"/>
              <a:gd name="T98" fmla="*/ 430 w 3474"/>
              <a:gd name="T99" fmla="*/ 978 h 3475"/>
              <a:gd name="T100" fmla="*/ 249 w 3474"/>
              <a:gd name="T101" fmla="*/ 781 h 3475"/>
              <a:gd name="T102" fmla="*/ 111 w 3474"/>
              <a:gd name="T103" fmla="*/ 575 h 3475"/>
              <a:gd name="T104" fmla="*/ 26 w 3474"/>
              <a:gd name="T105" fmla="*/ 381 h 3475"/>
              <a:gd name="T106" fmla="*/ 0 w 3474"/>
              <a:gd name="T107" fmla="*/ 212 h 3475"/>
              <a:gd name="T108" fmla="*/ 39 w 3474"/>
              <a:gd name="T109" fmla="*/ 83 h 3475"/>
              <a:gd name="T110" fmla="*/ 142 w 3474"/>
              <a:gd name="T111" fmla="*/ 11 h 3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74" h="3475">
                <a:moveTo>
                  <a:pt x="1210" y="1057"/>
                </a:moveTo>
                <a:lnTo>
                  <a:pt x="1184" y="1059"/>
                </a:lnTo>
                <a:lnTo>
                  <a:pt x="1159" y="1065"/>
                </a:lnTo>
                <a:lnTo>
                  <a:pt x="1133" y="1077"/>
                </a:lnTo>
                <a:lnTo>
                  <a:pt x="1107" y="1097"/>
                </a:lnTo>
                <a:lnTo>
                  <a:pt x="1091" y="1115"/>
                </a:lnTo>
                <a:lnTo>
                  <a:pt x="1080" y="1136"/>
                </a:lnTo>
                <a:lnTo>
                  <a:pt x="1072" y="1158"/>
                </a:lnTo>
                <a:lnTo>
                  <a:pt x="1068" y="1181"/>
                </a:lnTo>
                <a:lnTo>
                  <a:pt x="1088" y="1180"/>
                </a:lnTo>
                <a:lnTo>
                  <a:pt x="1106" y="1176"/>
                </a:lnTo>
                <a:lnTo>
                  <a:pt x="1124" y="1172"/>
                </a:lnTo>
                <a:lnTo>
                  <a:pt x="1141" y="1172"/>
                </a:lnTo>
                <a:lnTo>
                  <a:pt x="1157" y="1176"/>
                </a:lnTo>
                <a:lnTo>
                  <a:pt x="1170" y="1183"/>
                </a:lnTo>
                <a:lnTo>
                  <a:pt x="1180" y="1194"/>
                </a:lnTo>
                <a:lnTo>
                  <a:pt x="1190" y="1207"/>
                </a:lnTo>
                <a:lnTo>
                  <a:pt x="1195" y="1222"/>
                </a:lnTo>
                <a:lnTo>
                  <a:pt x="1199" y="1237"/>
                </a:lnTo>
                <a:lnTo>
                  <a:pt x="1199" y="1253"/>
                </a:lnTo>
                <a:lnTo>
                  <a:pt x="1196" y="1269"/>
                </a:lnTo>
                <a:lnTo>
                  <a:pt x="1191" y="1283"/>
                </a:lnTo>
                <a:lnTo>
                  <a:pt x="1181" y="1297"/>
                </a:lnTo>
                <a:lnTo>
                  <a:pt x="1167" y="1309"/>
                </a:lnTo>
                <a:lnTo>
                  <a:pt x="1151" y="1317"/>
                </a:lnTo>
                <a:lnTo>
                  <a:pt x="1175" y="1325"/>
                </a:lnTo>
                <a:lnTo>
                  <a:pt x="1201" y="1328"/>
                </a:lnTo>
                <a:lnTo>
                  <a:pt x="1228" y="1326"/>
                </a:lnTo>
                <a:lnTo>
                  <a:pt x="1253" y="1318"/>
                </a:lnTo>
                <a:lnTo>
                  <a:pt x="1277" y="1306"/>
                </a:lnTo>
                <a:lnTo>
                  <a:pt x="1298" y="1289"/>
                </a:lnTo>
                <a:lnTo>
                  <a:pt x="1315" y="1268"/>
                </a:lnTo>
                <a:lnTo>
                  <a:pt x="1328" y="1244"/>
                </a:lnTo>
                <a:lnTo>
                  <a:pt x="1334" y="1219"/>
                </a:lnTo>
                <a:lnTo>
                  <a:pt x="1337" y="1193"/>
                </a:lnTo>
                <a:lnTo>
                  <a:pt x="1334" y="1166"/>
                </a:lnTo>
                <a:lnTo>
                  <a:pt x="1328" y="1141"/>
                </a:lnTo>
                <a:lnTo>
                  <a:pt x="1315" y="1117"/>
                </a:lnTo>
                <a:lnTo>
                  <a:pt x="1298" y="1097"/>
                </a:lnTo>
                <a:lnTo>
                  <a:pt x="1287" y="1085"/>
                </a:lnTo>
                <a:lnTo>
                  <a:pt x="1271" y="1074"/>
                </a:lnTo>
                <a:lnTo>
                  <a:pt x="1253" y="1066"/>
                </a:lnTo>
                <a:lnTo>
                  <a:pt x="1232" y="1060"/>
                </a:lnTo>
                <a:lnTo>
                  <a:pt x="1210" y="1057"/>
                </a:lnTo>
                <a:close/>
                <a:moveTo>
                  <a:pt x="1572" y="585"/>
                </a:moveTo>
                <a:lnTo>
                  <a:pt x="730" y="718"/>
                </a:lnTo>
                <a:lnTo>
                  <a:pt x="686" y="1004"/>
                </a:lnTo>
                <a:lnTo>
                  <a:pt x="736" y="1040"/>
                </a:lnTo>
                <a:lnTo>
                  <a:pt x="785" y="1073"/>
                </a:lnTo>
                <a:lnTo>
                  <a:pt x="834" y="1102"/>
                </a:lnTo>
                <a:lnTo>
                  <a:pt x="879" y="1126"/>
                </a:lnTo>
                <a:lnTo>
                  <a:pt x="924" y="1147"/>
                </a:lnTo>
                <a:lnTo>
                  <a:pt x="931" y="1114"/>
                </a:lnTo>
                <a:lnTo>
                  <a:pt x="944" y="1081"/>
                </a:lnTo>
                <a:lnTo>
                  <a:pt x="959" y="1049"/>
                </a:lnTo>
                <a:lnTo>
                  <a:pt x="978" y="1020"/>
                </a:lnTo>
                <a:lnTo>
                  <a:pt x="1003" y="992"/>
                </a:lnTo>
                <a:lnTo>
                  <a:pt x="1030" y="968"/>
                </a:lnTo>
                <a:lnTo>
                  <a:pt x="1061" y="949"/>
                </a:lnTo>
                <a:lnTo>
                  <a:pt x="1094" y="934"/>
                </a:lnTo>
                <a:lnTo>
                  <a:pt x="1128" y="922"/>
                </a:lnTo>
                <a:lnTo>
                  <a:pt x="1163" y="916"/>
                </a:lnTo>
                <a:lnTo>
                  <a:pt x="1200" y="914"/>
                </a:lnTo>
                <a:lnTo>
                  <a:pt x="1236" y="916"/>
                </a:lnTo>
                <a:lnTo>
                  <a:pt x="1272" y="922"/>
                </a:lnTo>
                <a:lnTo>
                  <a:pt x="1308" y="934"/>
                </a:lnTo>
                <a:lnTo>
                  <a:pt x="1341" y="949"/>
                </a:lnTo>
                <a:lnTo>
                  <a:pt x="1372" y="968"/>
                </a:lnTo>
                <a:lnTo>
                  <a:pt x="1402" y="992"/>
                </a:lnTo>
                <a:lnTo>
                  <a:pt x="1427" y="1021"/>
                </a:lnTo>
                <a:lnTo>
                  <a:pt x="1448" y="1052"/>
                </a:lnTo>
                <a:lnTo>
                  <a:pt x="1464" y="1085"/>
                </a:lnTo>
                <a:lnTo>
                  <a:pt x="1476" y="1120"/>
                </a:lnTo>
                <a:lnTo>
                  <a:pt x="1482" y="1156"/>
                </a:lnTo>
                <a:lnTo>
                  <a:pt x="1485" y="1192"/>
                </a:lnTo>
                <a:lnTo>
                  <a:pt x="1482" y="1227"/>
                </a:lnTo>
                <a:lnTo>
                  <a:pt x="1476" y="1263"/>
                </a:lnTo>
                <a:lnTo>
                  <a:pt x="1464" y="1298"/>
                </a:lnTo>
                <a:lnTo>
                  <a:pt x="1448" y="1331"/>
                </a:lnTo>
                <a:lnTo>
                  <a:pt x="1427" y="1363"/>
                </a:lnTo>
                <a:lnTo>
                  <a:pt x="1402" y="1392"/>
                </a:lnTo>
                <a:lnTo>
                  <a:pt x="1374" y="1415"/>
                </a:lnTo>
                <a:lnTo>
                  <a:pt x="1344" y="1435"/>
                </a:lnTo>
                <a:lnTo>
                  <a:pt x="1310" y="1452"/>
                </a:lnTo>
                <a:lnTo>
                  <a:pt x="1275" y="1464"/>
                </a:lnTo>
                <a:lnTo>
                  <a:pt x="1239" y="1471"/>
                </a:lnTo>
                <a:lnTo>
                  <a:pt x="1202" y="1473"/>
                </a:lnTo>
                <a:lnTo>
                  <a:pt x="1165" y="1471"/>
                </a:lnTo>
                <a:lnTo>
                  <a:pt x="1129" y="1464"/>
                </a:lnTo>
                <a:lnTo>
                  <a:pt x="1095" y="1452"/>
                </a:lnTo>
                <a:lnTo>
                  <a:pt x="1062" y="1435"/>
                </a:lnTo>
                <a:lnTo>
                  <a:pt x="1031" y="1415"/>
                </a:lnTo>
                <a:lnTo>
                  <a:pt x="1003" y="1392"/>
                </a:lnTo>
                <a:lnTo>
                  <a:pt x="978" y="1363"/>
                </a:lnTo>
                <a:lnTo>
                  <a:pt x="957" y="1332"/>
                </a:lnTo>
                <a:lnTo>
                  <a:pt x="942" y="1299"/>
                </a:lnTo>
                <a:lnTo>
                  <a:pt x="889" y="1281"/>
                </a:lnTo>
                <a:lnTo>
                  <a:pt x="833" y="1258"/>
                </a:lnTo>
                <a:lnTo>
                  <a:pt x="777" y="1231"/>
                </a:lnTo>
                <a:lnTo>
                  <a:pt x="719" y="1199"/>
                </a:lnTo>
                <a:lnTo>
                  <a:pt x="661" y="1162"/>
                </a:lnTo>
                <a:lnTo>
                  <a:pt x="597" y="1563"/>
                </a:lnTo>
                <a:lnTo>
                  <a:pt x="2323" y="3296"/>
                </a:lnTo>
                <a:lnTo>
                  <a:pt x="3298" y="2319"/>
                </a:lnTo>
                <a:lnTo>
                  <a:pt x="1572" y="585"/>
                </a:lnTo>
                <a:close/>
                <a:moveTo>
                  <a:pt x="259" y="142"/>
                </a:moveTo>
                <a:lnTo>
                  <a:pt x="231" y="144"/>
                </a:lnTo>
                <a:lnTo>
                  <a:pt x="208" y="148"/>
                </a:lnTo>
                <a:lnTo>
                  <a:pt x="187" y="157"/>
                </a:lnTo>
                <a:lnTo>
                  <a:pt x="169" y="170"/>
                </a:lnTo>
                <a:lnTo>
                  <a:pt x="156" y="188"/>
                </a:lnTo>
                <a:lnTo>
                  <a:pt x="147" y="208"/>
                </a:lnTo>
                <a:lnTo>
                  <a:pt x="142" y="232"/>
                </a:lnTo>
                <a:lnTo>
                  <a:pt x="141" y="260"/>
                </a:lnTo>
                <a:lnTo>
                  <a:pt x="145" y="289"/>
                </a:lnTo>
                <a:lnTo>
                  <a:pt x="151" y="322"/>
                </a:lnTo>
                <a:lnTo>
                  <a:pt x="161" y="357"/>
                </a:lnTo>
                <a:lnTo>
                  <a:pt x="176" y="394"/>
                </a:lnTo>
                <a:lnTo>
                  <a:pt x="193" y="433"/>
                </a:lnTo>
                <a:lnTo>
                  <a:pt x="214" y="473"/>
                </a:lnTo>
                <a:lnTo>
                  <a:pt x="239" y="515"/>
                </a:lnTo>
                <a:lnTo>
                  <a:pt x="266" y="558"/>
                </a:lnTo>
                <a:lnTo>
                  <a:pt x="296" y="603"/>
                </a:lnTo>
                <a:lnTo>
                  <a:pt x="329" y="647"/>
                </a:lnTo>
                <a:lnTo>
                  <a:pt x="365" y="692"/>
                </a:lnTo>
                <a:lnTo>
                  <a:pt x="403" y="739"/>
                </a:lnTo>
                <a:lnTo>
                  <a:pt x="444" y="784"/>
                </a:lnTo>
                <a:lnTo>
                  <a:pt x="489" y="830"/>
                </a:lnTo>
                <a:lnTo>
                  <a:pt x="550" y="889"/>
                </a:lnTo>
                <a:lnTo>
                  <a:pt x="590" y="637"/>
                </a:lnTo>
                <a:lnTo>
                  <a:pt x="594" y="623"/>
                </a:lnTo>
                <a:lnTo>
                  <a:pt x="602" y="609"/>
                </a:lnTo>
                <a:lnTo>
                  <a:pt x="611" y="596"/>
                </a:lnTo>
                <a:lnTo>
                  <a:pt x="622" y="587"/>
                </a:lnTo>
                <a:lnTo>
                  <a:pt x="634" y="581"/>
                </a:lnTo>
                <a:lnTo>
                  <a:pt x="649" y="577"/>
                </a:lnTo>
                <a:lnTo>
                  <a:pt x="870" y="543"/>
                </a:lnTo>
                <a:lnTo>
                  <a:pt x="824" y="494"/>
                </a:lnTo>
                <a:lnTo>
                  <a:pt x="779" y="450"/>
                </a:lnTo>
                <a:lnTo>
                  <a:pt x="734" y="408"/>
                </a:lnTo>
                <a:lnTo>
                  <a:pt x="688" y="369"/>
                </a:lnTo>
                <a:lnTo>
                  <a:pt x="644" y="334"/>
                </a:lnTo>
                <a:lnTo>
                  <a:pt x="600" y="300"/>
                </a:lnTo>
                <a:lnTo>
                  <a:pt x="555" y="269"/>
                </a:lnTo>
                <a:lnTo>
                  <a:pt x="513" y="242"/>
                </a:lnTo>
                <a:lnTo>
                  <a:pt x="471" y="216"/>
                </a:lnTo>
                <a:lnTo>
                  <a:pt x="431" y="195"/>
                </a:lnTo>
                <a:lnTo>
                  <a:pt x="392" y="177"/>
                </a:lnTo>
                <a:lnTo>
                  <a:pt x="356" y="164"/>
                </a:lnTo>
                <a:lnTo>
                  <a:pt x="321" y="153"/>
                </a:lnTo>
                <a:lnTo>
                  <a:pt x="288" y="146"/>
                </a:lnTo>
                <a:lnTo>
                  <a:pt x="259" y="142"/>
                </a:lnTo>
                <a:close/>
                <a:moveTo>
                  <a:pt x="212" y="0"/>
                </a:moveTo>
                <a:lnTo>
                  <a:pt x="251" y="1"/>
                </a:lnTo>
                <a:lnTo>
                  <a:pt x="292" y="6"/>
                </a:lnTo>
                <a:lnTo>
                  <a:pt x="336" y="15"/>
                </a:lnTo>
                <a:lnTo>
                  <a:pt x="380" y="27"/>
                </a:lnTo>
                <a:lnTo>
                  <a:pt x="426" y="43"/>
                </a:lnTo>
                <a:lnTo>
                  <a:pt x="474" y="63"/>
                </a:lnTo>
                <a:lnTo>
                  <a:pt x="524" y="87"/>
                </a:lnTo>
                <a:lnTo>
                  <a:pt x="573" y="113"/>
                </a:lnTo>
                <a:lnTo>
                  <a:pt x="624" y="144"/>
                </a:lnTo>
                <a:lnTo>
                  <a:pt x="674" y="176"/>
                </a:lnTo>
                <a:lnTo>
                  <a:pt x="726" y="213"/>
                </a:lnTo>
                <a:lnTo>
                  <a:pt x="777" y="253"/>
                </a:lnTo>
                <a:lnTo>
                  <a:pt x="829" y="296"/>
                </a:lnTo>
                <a:lnTo>
                  <a:pt x="879" y="341"/>
                </a:lnTo>
                <a:lnTo>
                  <a:pt x="929" y="389"/>
                </a:lnTo>
                <a:lnTo>
                  <a:pt x="987" y="452"/>
                </a:lnTo>
                <a:lnTo>
                  <a:pt x="1042" y="515"/>
                </a:lnTo>
                <a:lnTo>
                  <a:pt x="1578" y="430"/>
                </a:lnTo>
                <a:lnTo>
                  <a:pt x="1592" y="427"/>
                </a:lnTo>
                <a:lnTo>
                  <a:pt x="1606" y="430"/>
                </a:lnTo>
                <a:lnTo>
                  <a:pt x="1618" y="435"/>
                </a:lnTo>
                <a:lnTo>
                  <a:pt x="1632" y="443"/>
                </a:lnTo>
                <a:lnTo>
                  <a:pt x="1645" y="452"/>
                </a:lnTo>
                <a:lnTo>
                  <a:pt x="3453" y="2267"/>
                </a:lnTo>
                <a:lnTo>
                  <a:pt x="3464" y="2282"/>
                </a:lnTo>
                <a:lnTo>
                  <a:pt x="3472" y="2300"/>
                </a:lnTo>
                <a:lnTo>
                  <a:pt x="3474" y="2318"/>
                </a:lnTo>
                <a:lnTo>
                  <a:pt x="3472" y="2337"/>
                </a:lnTo>
                <a:lnTo>
                  <a:pt x="3464" y="2355"/>
                </a:lnTo>
                <a:lnTo>
                  <a:pt x="3453" y="2371"/>
                </a:lnTo>
                <a:lnTo>
                  <a:pt x="2375" y="3452"/>
                </a:lnTo>
                <a:lnTo>
                  <a:pt x="2365" y="3462"/>
                </a:lnTo>
                <a:lnTo>
                  <a:pt x="2352" y="3468"/>
                </a:lnTo>
                <a:lnTo>
                  <a:pt x="2339" y="3472"/>
                </a:lnTo>
                <a:lnTo>
                  <a:pt x="2323" y="3475"/>
                </a:lnTo>
                <a:lnTo>
                  <a:pt x="2309" y="3472"/>
                </a:lnTo>
                <a:lnTo>
                  <a:pt x="2295" y="3468"/>
                </a:lnTo>
                <a:lnTo>
                  <a:pt x="2283" y="3462"/>
                </a:lnTo>
                <a:lnTo>
                  <a:pt x="2272" y="3452"/>
                </a:lnTo>
                <a:lnTo>
                  <a:pt x="464" y="1637"/>
                </a:lnTo>
                <a:lnTo>
                  <a:pt x="455" y="1624"/>
                </a:lnTo>
                <a:lnTo>
                  <a:pt x="448" y="1610"/>
                </a:lnTo>
                <a:lnTo>
                  <a:pt x="443" y="1592"/>
                </a:lnTo>
                <a:lnTo>
                  <a:pt x="442" y="1571"/>
                </a:lnTo>
                <a:lnTo>
                  <a:pt x="524" y="1061"/>
                </a:lnTo>
                <a:lnTo>
                  <a:pt x="476" y="1021"/>
                </a:lnTo>
                <a:lnTo>
                  <a:pt x="430" y="978"/>
                </a:lnTo>
                <a:lnTo>
                  <a:pt x="384" y="934"/>
                </a:lnTo>
                <a:lnTo>
                  <a:pt x="336" y="883"/>
                </a:lnTo>
                <a:lnTo>
                  <a:pt x="291" y="833"/>
                </a:lnTo>
                <a:lnTo>
                  <a:pt x="249" y="781"/>
                </a:lnTo>
                <a:lnTo>
                  <a:pt x="209" y="729"/>
                </a:lnTo>
                <a:lnTo>
                  <a:pt x="173" y="678"/>
                </a:lnTo>
                <a:lnTo>
                  <a:pt x="140" y="626"/>
                </a:lnTo>
                <a:lnTo>
                  <a:pt x="111" y="575"/>
                </a:lnTo>
                <a:lnTo>
                  <a:pt x="84" y="526"/>
                </a:lnTo>
                <a:lnTo>
                  <a:pt x="61" y="476"/>
                </a:lnTo>
                <a:lnTo>
                  <a:pt x="42" y="427"/>
                </a:lnTo>
                <a:lnTo>
                  <a:pt x="26" y="381"/>
                </a:lnTo>
                <a:lnTo>
                  <a:pt x="14" y="336"/>
                </a:lnTo>
                <a:lnTo>
                  <a:pt x="5" y="292"/>
                </a:lnTo>
                <a:lnTo>
                  <a:pt x="1" y="251"/>
                </a:lnTo>
                <a:lnTo>
                  <a:pt x="0" y="212"/>
                </a:lnTo>
                <a:lnTo>
                  <a:pt x="4" y="175"/>
                </a:lnTo>
                <a:lnTo>
                  <a:pt x="12" y="141"/>
                </a:lnTo>
                <a:lnTo>
                  <a:pt x="23" y="111"/>
                </a:lnTo>
                <a:lnTo>
                  <a:pt x="39" y="83"/>
                </a:lnTo>
                <a:lnTo>
                  <a:pt x="59" y="59"/>
                </a:lnTo>
                <a:lnTo>
                  <a:pt x="83" y="38"/>
                </a:lnTo>
                <a:lnTo>
                  <a:pt x="112" y="22"/>
                </a:lnTo>
                <a:lnTo>
                  <a:pt x="142" y="11"/>
                </a:lnTo>
                <a:lnTo>
                  <a:pt x="176" y="3"/>
                </a:lnTo>
                <a:lnTo>
                  <a:pt x="212"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3" name="Group 42"/>
          <p:cNvGrpSpPr/>
          <p:nvPr/>
        </p:nvGrpSpPr>
        <p:grpSpPr>
          <a:xfrm>
            <a:off x="3864529" y="2796022"/>
            <a:ext cx="614363" cy="600075"/>
            <a:chOff x="5305425" y="1893888"/>
            <a:chExt cx="614363" cy="600075"/>
          </a:xfrm>
          <a:solidFill>
            <a:schemeClr val="bg1"/>
          </a:solidFill>
        </p:grpSpPr>
        <p:sp>
          <p:nvSpPr>
            <p:cNvPr id="44" name="Freeform 153"/>
            <p:cNvSpPr>
              <a:spLocks noEditPoints="1"/>
            </p:cNvSpPr>
            <p:nvPr/>
          </p:nvSpPr>
          <p:spPr bwMode="auto">
            <a:xfrm>
              <a:off x="5484813" y="1992313"/>
              <a:ext cx="434975" cy="228600"/>
            </a:xfrm>
            <a:custGeom>
              <a:avLst/>
              <a:gdLst>
                <a:gd name="T0" fmla="*/ 403 w 2470"/>
                <a:gd name="T1" fmla="*/ 911 h 1295"/>
                <a:gd name="T2" fmla="*/ 471 w 2470"/>
                <a:gd name="T3" fmla="*/ 1140 h 1295"/>
                <a:gd name="T4" fmla="*/ 2013 w 2470"/>
                <a:gd name="T5" fmla="*/ 1140 h 1295"/>
                <a:gd name="T6" fmla="*/ 2080 w 2470"/>
                <a:gd name="T7" fmla="*/ 911 h 1295"/>
                <a:gd name="T8" fmla="*/ 403 w 2470"/>
                <a:gd name="T9" fmla="*/ 911 h 1295"/>
                <a:gd name="T10" fmla="*/ 291 w 2470"/>
                <a:gd name="T11" fmla="*/ 533 h 1295"/>
                <a:gd name="T12" fmla="*/ 356 w 2470"/>
                <a:gd name="T13" fmla="*/ 762 h 1295"/>
                <a:gd name="T14" fmla="*/ 2117 w 2470"/>
                <a:gd name="T15" fmla="*/ 762 h 1295"/>
                <a:gd name="T16" fmla="*/ 2184 w 2470"/>
                <a:gd name="T17" fmla="*/ 533 h 1295"/>
                <a:gd name="T18" fmla="*/ 291 w 2470"/>
                <a:gd name="T19" fmla="*/ 533 h 1295"/>
                <a:gd name="T20" fmla="*/ 181 w 2470"/>
                <a:gd name="T21" fmla="*/ 149 h 1295"/>
                <a:gd name="T22" fmla="*/ 247 w 2470"/>
                <a:gd name="T23" fmla="*/ 378 h 1295"/>
                <a:gd name="T24" fmla="*/ 2228 w 2470"/>
                <a:gd name="T25" fmla="*/ 378 h 1295"/>
                <a:gd name="T26" fmla="*/ 2296 w 2470"/>
                <a:gd name="T27" fmla="*/ 149 h 1295"/>
                <a:gd name="T28" fmla="*/ 181 w 2470"/>
                <a:gd name="T29" fmla="*/ 149 h 1295"/>
                <a:gd name="T30" fmla="*/ 77 w 2470"/>
                <a:gd name="T31" fmla="*/ 0 h 1295"/>
                <a:gd name="T32" fmla="*/ 2391 w 2470"/>
                <a:gd name="T33" fmla="*/ 0 h 1295"/>
                <a:gd name="T34" fmla="*/ 2412 w 2470"/>
                <a:gd name="T35" fmla="*/ 2 h 1295"/>
                <a:gd name="T36" fmla="*/ 2429 w 2470"/>
                <a:gd name="T37" fmla="*/ 9 h 1295"/>
                <a:gd name="T38" fmla="*/ 2443 w 2470"/>
                <a:gd name="T39" fmla="*/ 17 h 1295"/>
                <a:gd name="T40" fmla="*/ 2454 w 2470"/>
                <a:gd name="T41" fmla="*/ 29 h 1295"/>
                <a:gd name="T42" fmla="*/ 2462 w 2470"/>
                <a:gd name="T43" fmla="*/ 41 h 1295"/>
                <a:gd name="T44" fmla="*/ 2467 w 2470"/>
                <a:gd name="T45" fmla="*/ 55 h 1295"/>
                <a:gd name="T46" fmla="*/ 2470 w 2470"/>
                <a:gd name="T47" fmla="*/ 70 h 1295"/>
                <a:gd name="T48" fmla="*/ 2468 w 2470"/>
                <a:gd name="T49" fmla="*/ 84 h 1295"/>
                <a:gd name="T50" fmla="*/ 2465 w 2470"/>
                <a:gd name="T51" fmla="*/ 97 h 1295"/>
                <a:gd name="T52" fmla="*/ 2139 w 2470"/>
                <a:gd name="T53" fmla="*/ 1243 h 1295"/>
                <a:gd name="T54" fmla="*/ 2132 w 2470"/>
                <a:gd name="T55" fmla="*/ 1260 h 1295"/>
                <a:gd name="T56" fmla="*/ 2120 w 2470"/>
                <a:gd name="T57" fmla="*/ 1274 h 1295"/>
                <a:gd name="T58" fmla="*/ 2106 w 2470"/>
                <a:gd name="T59" fmla="*/ 1286 h 1295"/>
                <a:gd name="T60" fmla="*/ 2086 w 2470"/>
                <a:gd name="T61" fmla="*/ 1292 h 1295"/>
                <a:gd name="T62" fmla="*/ 2065 w 2470"/>
                <a:gd name="T63" fmla="*/ 1295 h 1295"/>
                <a:gd name="T64" fmla="*/ 411 w 2470"/>
                <a:gd name="T65" fmla="*/ 1295 h 1295"/>
                <a:gd name="T66" fmla="*/ 390 w 2470"/>
                <a:gd name="T67" fmla="*/ 1292 h 1295"/>
                <a:gd name="T68" fmla="*/ 371 w 2470"/>
                <a:gd name="T69" fmla="*/ 1286 h 1295"/>
                <a:gd name="T70" fmla="*/ 355 w 2470"/>
                <a:gd name="T71" fmla="*/ 1274 h 1295"/>
                <a:gd name="T72" fmla="*/ 344 w 2470"/>
                <a:gd name="T73" fmla="*/ 1260 h 1295"/>
                <a:gd name="T74" fmla="*/ 337 w 2470"/>
                <a:gd name="T75" fmla="*/ 1243 h 1295"/>
                <a:gd name="T76" fmla="*/ 3 w 2470"/>
                <a:gd name="T77" fmla="*/ 97 h 1295"/>
                <a:gd name="T78" fmla="*/ 0 w 2470"/>
                <a:gd name="T79" fmla="*/ 73 h 1295"/>
                <a:gd name="T80" fmla="*/ 2 w 2470"/>
                <a:gd name="T81" fmla="*/ 53 h 1295"/>
                <a:gd name="T82" fmla="*/ 9 w 2470"/>
                <a:gd name="T83" fmla="*/ 35 h 1295"/>
                <a:gd name="T84" fmla="*/ 20 w 2470"/>
                <a:gd name="T85" fmla="*/ 20 h 1295"/>
                <a:gd name="T86" fmla="*/ 36 w 2470"/>
                <a:gd name="T87" fmla="*/ 10 h 1295"/>
                <a:gd name="T88" fmla="*/ 55 w 2470"/>
                <a:gd name="T89" fmla="*/ 2 h 1295"/>
                <a:gd name="T90" fmla="*/ 77 w 2470"/>
                <a:gd name="T91" fmla="*/ 0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70" h="1295">
                  <a:moveTo>
                    <a:pt x="403" y="911"/>
                  </a:moveTo>
                  <a:lnTo>
                    <a:pt x="471" y="1140"/>
                  </a:lnTo>
                  <a:lnTo>
                    <a:pt x="2013" y="1140"/>
                  </a:lnTo>
                  <a:lnTo>
                    <a:pt x="2080" y="911"/>
                  </a:lnTo>
                  <a:lnTo>
                    <a:pt x="403" y="911"/>
                  </a:lnTo>
                  <a:close/>
                  <a:moveTo>
                    <a:pt x="291" y="533"/>
                  </a:moveTo>
                  <a:lnTo>
                    <a:pt x="356" y="762"/>
                  </a:lnTo>
                  <a:lnTo>
                    <a:pt x="2117" y="762"/>
                  </a:lnTo>
                  <a:lnTo>
                    <a:pt x="2184" y="533"/>
                  </a:lnTo>
                  <a:lnTo>
                    <a:pt x="291" y="533"/>
                  </a:lnTo>
                  <a:close/>
                  <a:moveTo>
                    <a:pt x="181" y="149"/>
                  </a:moveTo>
                  <a:lnTo>
                    <a:pt x="247" y="378"/>
                  </a:lnTo>
                  <a:lnTo>
                    <a:pt x="2228" y="378"/>
                  </a:lnTo>
                  <a:lnTo>
                    <a:pt x="2296" y="149"/>
                  </a:lnTo>
                  <a:lnTo>
                    <a:pt x="181" y="149"/>
                  </a:lnTo>
                  <a:close/>
                  <a:moveTo>
                    <a:pt x="77" y="0"/>
                  </a:moveTo>
                  <a:lnTo>
                    <a:pt x="2391" y="0"/>
                  </a:lnTo>
                  <a:lnTo>
                    <a:pt x="2412" y="2"/>
                  </a:lnTo>
                  <a:lnTo>
                    <a:pt x="2429" y="9"/>
                  </a:lnTo>
                  <a:lnTo>
                    <a:pt x="2443" y="17"/>
                  </a:lnTo>
                  <a:lnTo>
                    <a:pt x="2454" y="29"/>
                  </a:lnTo>
                  <a:lnTo>
                    <a:pt x="2462" y="41"/>
                  </a:lnTo>
                  <a:lnTo>
                    <a:pt x="2467" y="55"/>
                  </a:lnTo>
                  <a:lnTo>
                    <a:pt x="2470" y="70"/>
                  </a:lnTo>
                  <a:lnTo>
                    <a:pt x="2468" y="84"/>
                  </a:lnTo>
                  <a:lnTo>
                    <a:pt x="2465" y="97"/>
                  </a:lnTo>
                  <a:lnTo>
                    <a:pt x="2139" y="1243"/>
                  </a:lnTo>
                  <a:lnTo>
                    <a:pt x="2132" y="1260"/>
                  </a:lnTo>
                  <a:lnTo>
                    <a:pt x="2120" y="1274"/>
                  </a:lnTo>
                  <a:lnTo>
                    <a:pt x="2106" y="1286"/>
                  </a:lnTo>
                  <a:lnTo>
                    <a:pt x="2086" y="1292"/>
                  </a:lnTo>
                  <a:lnTo>
                    <a:pt x="2065" y="1295"/>
                  </a:lnTo>
                  <a:lnTo>
                    <a:pt x="411" y="1295"/>
                  </a:lnTo>
                  <a:lnTo>
                    <a:pt x="390" y="1292"/>
                  </a:lnTo>
                  <a:lnTo>
                    <a:pt x="371" y="1286"/>
                  </a:lnTo>
                  <a:lnTo>
                    <a:pt x="355" y="1274"/>
                  </a:lnTo>
                  <a:lnTo>
                    <a:pt x="344" y="1260"/>
                  </a:lnTo>
                  <a:lnTo>
                    <a:pt x="337" y="1243"/>
                  </a:lnTo>
                  <a:lnTo>
                    <a:pt x="3" y="97"/>
                  </a:lnTo>
                  <a:lnTo>
                    <a:pt x="0" y="73"/>
                  </a:lnTo>
                  <a:lnTo>
                    <a:pt x="2" y="53"/>
                  </a:lnTo>
                  <a:lnTo>
                    <a:pt x="9" y="35"/>
                  </a:lnTo>
                  <a:lnTo>
                    <a:pt x="20" y="20"/>
                  </a:lnTo>
                  <a:lnTo>
                    <a:pt x="36" y="10"/>
                  </a:lnTo>
                  <a:lnTo>
                    <a:pt x="55" y="2"/>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154"/>
            <p:cNvSpPr>
              <a:spLocks/>
            </p:cNvSpPr>
            <p:nvPr/>
          </p:nvSpPr>
          <p:spPr bwMode="auto">
            <a:xfrm>
              <a:off x="5305425" y="1893888"/>
              <a:ext cx="544513" cy="393700"/>
            </a:xfrm>
            <a:custGeom>
              <a:avLst/>
              <a:gdLst>
                <a:gd name="T0" fmla="*/ 0 w 3086"/>
                <a:gd name="T1" fmla="*/ 0 h 2234"/>
                <a:gd name="T2" fmla="*/ 610 w 3086"/>
                <a:gd name="T3" fmla="*/ 0 h 2234"/>
                <a:gd name="T4" fmla="*/ 628 w 3086"/>
                <a:gd name="T5" fmla="*/ 2 h 2234"/>
                <a:gd name="T6" fmla="*/ 643 w 3086"/>
                <a:gd name="T7" fmla="*/ 7 h 2234"/>
                <a:gd name="T8" fmla="*/ 657 w 3086"/>
                <a:gd name="T9" fmla="*/ 16 h 2234"/>
                <a:gd name="T10" fmla="*/ 669 w 3086"/>
                <a:gd name="T11" fmla="*/ 27 h 2234"/>
                <a:gd name="T12" fmla="*/ 677 w 3086"/>
                <a:gd name="T13" fmla="*/ 42 h 2234"/>
                <a:gd name="T14" fmla="*/ 684 w 3086"/>
                <a:gd name="T15" fmla="*/ 59 h 2234"/>
                <a:gd name="T16" fmla="*/ 1187 w 3086"/>
                <a:gd name="T17" fmla="*/ 2079 h 2234"/>
                <a:gd name="T18" fmla="*/ 3086 w 3086"/>
                <a:gd name="T19" fmla="*/ 2079 h 2234"/>
                <a:gd name="T20" fmla="*/ 3086 w 3086"/>
                <a:gd name="T21" fmla="*/ 2234 h 2234"/>
                <a:gd name="T22" fmla="*/ 1127 w 3086"/>
                <a:gd name="T23" fmla="*/ 2234 h 2234"/>
                <a:gd name="T24" fmla="*/ 1110 w 3086"/>
                <a:gd name="T25" fmla="*/ 2232 h 2234"/>
                <a:gd name="T26" fmla="*/ 1093 w 3086"/>
                <a:gd name="T27" fmla="*/ 2227 h 2234"/>
                <a:gd name="T28" fmla="*/ 1079 w 3086"/>
                <a:gd name="T29" fmla="*/ 2218 h 2234"/>
                <a:gd name="T30" fmla="*/ 1068 w 3086"/>
                <a:gd name="T31" fmla="*/ 2207 h 2234"/>
                <a:gd name="T32" fmla="*/ 1059 w 3086"/>
                <a:gd name="T33" fmla="*/ 2192 h 2234"/>
                <a:gd name="T34" fmla="*/ 1054 w 3086"/>
                <a:gd name="T35" fmla="*/ 2175 h 2234"/>
                <a:gd name="T36" fmla="*/ 549 w 3086"/>
                <a:gd name="T37" fmla="*/ 149 h 2234"/>
                <a:gd name="T38" fmla="*/ 0 w 3086"/>
                <a:gd name="T39" fmla="*/ 149 h 2234"/>
                <a:gd name="T40" fmla="*/ 0 w 3086"/>
                <a:gd name="T41" fmla="*/ 0 h 2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86" h="2234">
                  <a:moveTo>
                    <a:pt x="0" y="0"/>
                  </a:moveTo>
                  <a:lnTo>
                    <a:pt x="610" y="0"/>
                  </a:lnTo>
                  <a:lnTo>
                    <a:pt x="628" y="2"/>
                  </a:lnTo>
                  <a:lnTo>
                    <a:pt x="643" y="7"/>
                  </a:lnTo>
                  <a:lnTo>
                    <a:pt x="657" y="16"/>
                  </a:lnTo>
                  <a:lnTo>
                    <a:pt x="669" y="27"/>
                  </a:lnTo>
                  <a:lnTo>
                    <a:pt x="677" y="42"/>
                  </a:lnTo>
                  <a:lnTo>
                    <a:pt x="684" y="59"/>
                  </a:lnTo>
                  <a:lnTo>
                    <a:pt x="1187" y="2079"/>
                  </a:lnTo>
                  <a:lnTo>
                    <a:pt x="3086" y="2079"/>
                  </a:lnTo>
                  <a:lnTo>
                    <a:pt x="3086" y="2234"/>
                  </a:lnTo>
                  <a:lnTo>
                    <a:pt x="1127" y="2234"/>
                  </a:lnTo>
                  <a:lnTo>
                    <a:pt x="1110" y="2232"/>
                  </a:lnTo>
                  <a:lnTo>
                    <a:pt x="1093" y="2227"/>
                  </a:lnTo>
                  <a:lnTo>
                    <a:pt x="1079" y="2218"/>
                  </a:lnTo>
                  <a:lnTo>
                    <a:pt x="1068" y="2207"/>
                  </a:lnTo>
                  <a:lnTo>
                    <a:pt x="1059" y="2192"/>
                  </a:lnTo>
                  <a:lnTo>
                    <a:pt x="1054" y="2175"/>
                  </a:lnTo>
                  <a:lnTo>
                    <a:pt x="549" y="149"/>
                  </a:lnTo>
                  <a:lnTo>
                    <a:pt x="0" y="14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155"/>
            <p:cNvSpPr>
              <a:spLocks noChangeArrowheads="1"/>
            </p:cNvSpPr>
            <p:nvPr/>
          </p:nvSpPr>
          <p:spPr bwMode="auto">
            <a:xfrm>
              <a:off x="5503863" y="2328863"/>
              <a:ext cx="3048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156"/>
            <p:cNvSpPr>
              <a:spLocks noEditPoints="1"/>
            </p:cNvSpPr>
            <p:nvPr/>
          </p:nvSpPr>
          <p:spPr bwMode="auto">
            <a:xfrm>
              <a:off x="5741988" y="2389188"/>
              <a:ext cx="103188" cy="104775"/>
            </a:xfrm>
            <a:custGeom>
              <a:avLst/>
              <a:gdLst>
                <a:gd name="T0" fmla="*/ 267 w 592"/>
                <a:gd name="T1" fmla="*/ 158 h 591"/>
                <a:gd name="T2" fmla="*/ 216 w 592"/>
                <a:gd name="T3" fmla="*/ 180 h 591"/>
                <a:gd name="T4" fmla="*/ 179 w 592"/>
                <a:gd name="T5" fmla="*/ 219 h 591"/>
                <a:gd name="T6" fmla="*/ 159 w 592"/>
                <a:gd name="T7" fmla="*/ 269 h 591"/>
                <a:gd name="T8" fmla="*/ 159 w 592"/>
                <a:gd name="T9" fmla="*/ 322 h 591"/>
                <a:gd name="T10" fmla="*/ 181 w 592"/>
                <a:gd name="T11" fmla="*/ 372 h 591"/>
                <a:gd name="T12" fmla="*/ 219 w 592"/>
                <a:gd name="T13" fmla="*/ 411 h 591"/>
                <a:gd name="T14" fmla="*/ 269 w 592"/>
                <a:gd name="T15" fmla="*/ 433 h 591"/>
                <a:gd name="T16" fmla="*/ 324 w 592"/>
                <a:gd name="T17" fmla="*/ 433 h 591"/>
                <a:gd name="T18" fmla="*/ 373 w 592"/>
                <a:gd name="T19" fmla="*/ 411 h 591"/>
                <a:gd name="T20" fmla="*/ 413 w 592"/>
                <a:gd name="T21" fmla="*/ 372 h 591"/>
                <a:gd name="T22" fmla="*/ 435 w 592"/>
                <a:gd name="T23" fmla="*/ 322 h 591"/>
                <a:gd name="T24" fmla="*/ 435 w 592"/>
                <a:gd name="T25" fmla="*/ 269 h 591"/>
                <a:gd name="T26" fmla="*/ 414 w 592"/>
                <a:gd name="T27" fmla="*/ 219 h 591"/>
                <a:gd name="T28" fmla="*/ 377 w 592"/>
                <a:gd name="T29" fmla="*/ 180 h 591"/>
                <a:gd name="T30" fmla="*/ 326 w 592"/>
                <a:gd name="T31" fmla="*/ 158 h 591"/>
                <a:gd name="T32" fmla="*/ 296 w 592"/>
                <a:gd name="T33" fmla="*/ 0 h 591"/>
                <a:gd name="T34" fmla="*/ 382 w 592"/>
                <a:gd name="T35" fmla="*/ 12 h 591"/>
                <a:gd name="T36" fmla="*/ 458 w 592"/>
                <a:gd name="T37" fmla="*/ 47 h 591"/>
                <a:gd name="T38" fmla="*/ 520 w 592"/>
                <a:gd name="T39" fmla="*/ 101 h 591"/>
                <a:gd name="T40" fmla="*/ 565 w 592"/>
                <a:gd name="T41" fmla="*/ 171 h 591"/>
                <a:gd name="T42" fmla="*/ 589 w 592"/>
                <a:gd name="T43" fmla="*/ 252 h 591"/>
                <a:gd name="T44" fmla="*/ 589 w 592"/>
                <a:gd name="T45" fmla="*/ 338 h 591"/>
                <a:gd name="T46" fmla="*/ 565 w 592"/>
                <a:gd name="T47" fmla="*/ 420 h 591"/>
                <a:gd name="T48" fmla="*/ 519 w 592"/>
                <a:gd name="T49" fmla="*/ 488 h 591"/>
                <a:gd name="T50" fmla="*/ 457 w 592"/>
                <a:gd name="T51" fmla="*/ 543 h 591"/>
                <a:gd name="T52" fmla="*/ 382 w 592"/>
                <a:gd name="T53" fmla="*/ 578 h 591"/>
                <a:gd name="T54" fmla="*/ 296 w 592"/>
                <a:gd name="T55" fmla="*/ 591 h 591"/>
                <a:gd name="T56" fmla="*/ 211 w 592"/>
                <a:gd name="T57" fmla="*/ 578 h 591"/>
                <a:gd name="T58" fmla="*/ 135 w 592"/>
                <a:gd name="T59" fmla="*/ 543 h 591"/>
                <a:gd name="T60" fmla="*/ 73 w 592"/>
                <a:gd name="T61" fmla="*/ 489 h 591"/>
                <a:gd name="T62" fmla="*/ 27 w 592"/>
                <a:gd name="T63" fmla="*/ 420 h 591"/>
                <a:gd name="T64" fmla="*/ 3 w 592"/>
                <a:gd name="T65" fmla="*/ 338 h 591"/>
                <a:gd name="T66" fmla="*/ 3 w 592"/>
                <a:gd name="T67" fmla="*/ 252 h 591"/>
                <a:gd name="T68" fmla="*/ 27 w 592"/>
                <a:gd name="T69" fmla="*/ 171 h 591"/>
                <a:gd name="T70" fmla="*/ 73 w 592"/>
                <a:gd name="T71" fmla="*/ 101 h 591"/>
                <a:gd name="T72" fmla="*/ 135 w 592"/>
                <a:gd name="T73" fmla="*/ 47 h 591"/>
                <a:gd name="T74" fmla="*/ 210 w 592"/>
                <a:gd name="T75" fmla="*/ 12 h 591"/>
                <a:gd name="T76" fmla="*/ 296 w 592"/>
                <a:gd name="T77" fmla="*/ 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2" h="591">
                  <a:moveTo>
                    <a:pt x="296" y="156"/>
                  </a:moveTo>
                  <a:lnTo>
                    <a:pt x="267" y="158"/>
                  </a:lnTo>
                  <a:lnTo>
                    <a:pt x="240" y="167"/>
                  </a:lnTo>
                  <a:lnTo>
                    <a:pt x="216" y="180"/>
                  </a:lnTo>
                  <a:lnTo>
                    <a:pt x="196" y="198"/>
                  </a:lnTo>
                  <a:lnTo>
                    <a:pt x="179" y="219"/>
                  </a:lnTo>
                  <a:lnTo>
                    <a:pt x="166" y="242"/>
                  </a:lnTo>
                  <a:lnTo>
                    <a:pt x="159" y="269"/>
                  </a:lnTo>
                  <a:lnTo>
                    <a:pt x="155" y="296"/>
                  </a:lnTo>
                  <a:lnTo>
                    <a:pt x="159" y="322"/>
                  </a:lnTo>
                  <a:lnTo>
                    <a:pt x="167" y="349"/>
                  </a:lnTo>
                  <a:lnTo>
                    <a:pt x="181" y="372"/>
                  </a:lnTo>
                  <a:lnTo>
                    <a:pt x="198" y="393"/>
                  </a:lnTo>
                  <a:lnTo>
                    <a:pt x="219" y="411"/>
                  </a:lnTo>
                  <a:lnTo>
                    <a:pt x="243" y="425"/>
                  </a:lnTo>
                  <a:lnTo>
                    <a:pt x="269" y="433"/>
                  </a:lnTo>
                  <a:lnTo>
                    <a:pt x="296" y="436"/>
                  </a:lnTo>
                  <a:lnTo>
                    <a:pt x="324" y="433"/>
                  </a:lnTo>
                  <a:lnTo>
                    <a:pt x="350" y="425"/>
                  </a:lnTo>
                  <a:lnTo>
                    <a:pt x="373" y="411"/>
                  </a:lnTo>
                  <a:lnTo>
                    <a:pt x="395" y="393"/>
                  </a:lnTo>
                  <a:lnTo>
                    <a:pt x="413" y="372"/>
                  </a:lnTo>
                  <a:lnTo>
                    <a:pt x="426" y="349"/>
                  </a:lnTo>
                  <a:lnTo>
                    <a:pt x="435" y="322"/>
                  </a:lnTo>
                  <a:lnTo>
                    <a:pt x="437" y="296"/>
                  </a:lnTo>
                  <a:lnTo>
                    <a:pt x="435" y="269"/>
                  </a:lnTo>
                  <a:lnTo>
                    <a:pt x="426" y="242"/>
                  </a:lnTo>
                  <a:lnTo>
                    <a:pt x="414" y="219"/>
                  </a:lnTo>
                  <a:lnTo>
                    <a:pt x="398" y="198"/>
                  </a:lnTo>
                  <a:lnTo>
                    <a:pt x="377" y="180"/>
                  </a:lnTo>
                  <a:lnTo>
                    <a:pt x="353" y="167"/>
                  </a:lnTo>
                  <a:lnTo>
                    <a:pt x="326" y="158"/>
                  </a:lnTo>
                  <a:lnTo>
                    <a:pt x="296" y="156"/>
                  </a:lnTo>
                  <a:close/>
                  <a:moveTo>
                    <a:pt x="296" y="0"/>
                  </a:moveTo>
                  <a:lnTo>
                    <a:pt x="341" y="3"/>
                  </a:lnTo>
                  <a:lnTo>
                    <a:pt x="382" y="12"/>
                  </a:lnTo>
                  <a:lnTo>
                    <a:pt x="421" y="27"/>
                  </a:lnTo>
                  <a:lnTo>
                    <a:pt x="458" y="47"/>
                  </a:lnTo>
                  <a:lnTo>
                    <a:pt x="491" y="72"/>
                  </a:lnTo>
                  <a:lnTo>
                    <a:pt x="520" y="101"/>
                  </a:lnTo>
                  <a:lnTo>
                    <a:pt x="545" y="135"/>
                  </a:lnTo>
                  <a:lnTo>
                    <a:pt x="565" y="171"/>
                  </a:lnTo>
                  <a:lnTo>
                    <a:pt x="581" y="210"/>
                  </a:lnTo>
                  <a:lnTo>
                    <a:pt x="589" y="252"/>
                  </a:lnTo>
                  <a:lnTo>
                    <a:pt x="592" y="295"/>
                  </a:lnTo>
                  <a:lnTo>
                    <a:pt x="589" y="338"/>
                  </a:lnTo>
                  <a:lnTo>
                    <a:pt x="580" y="379"/>
                  </a:lnTo>
                  <a:lnTo>
                    <a:pt x="565" y="420"/>
                  </a:lnTo>
                  <a:lnTo>
                    <a:pt x="545" y="455"/>
                  </a:lnTo>
                  <a:lnTo>
                    <a:pt x="519" y="488"/>
                  </a:lnTo>
                  <a:lnTo>
                    <a:pt x="491" y="518"/>
                  </a:lnTo>
                  <a:lnTo>
                    <a:pt x="457" y="543"/>
                  </a:lnTo>
                  <a:lnTo>
                    <a:pt x="421" y="563"/>
                  </a:lnTo>
                  <a:lnTo>
                    <a:pt x="382" y="578"/>
                  </a:lnTo>
                  <a:lnTo>
                    <a:pt x="340" y="587"/>
                  </a:lnTo>
                  <a:lnTo>
                    <a:pt x="296" y="591"/>
                  </a:lnTo>
                  <a:lnTo>
                    <a:pt x="253" y="587"/>
                  </a:lnTo>
                  <a:lnTo>
                    <a:pt x="211" y="578"/>
                  </a:lnTo>
                  <a:lnTo>
                    <a:pt x="171" y="563"/>
                  </a:lnTo>
                  <a:lnTo>
                    <a:pt x="135" y="543"/>
                  </a:lnTo>
                  <a:lnTo>
                    <a:pt x="102" y="518"/>
                  </a:lnTo>
                  <a:lnTo>
                    <a:pt x="73" y="489"/>
                  </a:lnTo>
                  <a:lnTo>
                    <a:pt x="47" y="455"/>
                  </a:lnTo>
                  <a:lnTo>
                    <a:pt x="27" y="420"/>
                  </a:lnTo>
                  <a:lnTo>
                    <a:pt x="13" y="381"/>
                  </a:lnTo>
                  <a:lnTo>
                    <a:pt x="3" y="338"/>
                  </a:lnTo>
                  <a:lnTo>
                    <a:pt x="0" y="295"/>
                  </a:lnTo>
                  <a:lnTo>
                    <a:pt x="3" y="252"/>
                  </a:lnTo>
                  <a:lnTo>
                    <a:pt x="13" y="210"/>
                  </a:lnTo>
                  <a:lnTo>
                    <a:pt x="27" y="171"/>
                  </a:lnTo>
                  <a:lnTo>
                    <a:pt x="47" y="135"/>
                  </a:lnTo>
                  <a:lnTo>
                    <a:pt x="73" y="101"/>
                  </a:lnTo>
                  <a:lnTo>
                    <a:pt x="101" y="72"/>
                  </a:lnTo>
                  <a:lnTo>
                    <a:pt x="135" y="47"/>
                  </a:lnTo>
                  <a:lnTo>
                    <a:pt x="171" y="27"/>
                  </a:lnTo>
                  <a:lnTo>
                    <a:pt x="210" y="12"/>
                  </a:lnTo>
                  <a:lnTo>
                    <a:pt x="253" y="3"/>
                  </a:lnTo>
                  <a:lnTo>
                    <a:pt x="29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57"/>
            <p:cNvSpPr>
              <a:spLocks noEditPoints="1"/>
            </p:cNvSpPr>
            <p:nvPr/>
          </p:nvSpPr>
          <p:spPr bwMode="auto">
            <a:xfrm>
              <a:off x="5487988" y="2389188"/>
              <a:ext cx="104775" cy="104775"/>
            </a:xfrm>
            <a:custGeom>
              <a:avLst/>
              <a:gdLst>
                <a:gd name="T0" fmla="*/ 267 w 593"/>
                <a:gd name="T1" fmla="*/ 158 h 591"/>
                <a:gd name="T2" fmla="*/ 216 w 593"/>
                <a:gd name="T3" fmla="*/ 180 h 591"/>
                <a:gd name="T4" fmla="*/ 179 w 593"/>
                <a:gd name="T5" fmla="*/ 219 h 591"/>
                <a:gd name="T6" fmla="*/ 158 w 593"/>
                <a:gd name="T7" fmla="*/ 269 h 591"/>
                <a:gd name="T8" fmla="*/ 158 w 593"/>
                <a:gd name="T9" fmla="*/ 322 h 591"/>
                <a:gd name="T10" fmla="*/ 181 w 593"/>
                <a:gd name="T11" fmla="*/ 372 h 591"/>
                <a:gd name="T12" fmla="*/ 220 w 593"/>
                <a:gd name="T13" fmla="*/ 411 h 591"/>
                <a:gd name="T14" fmla="*/ 270 w 593"/>
                <a:gd name="T15" fmla="*/ 433 h 591"/>
                <a:gd name="T16" fmla="*/ 324 w 593"/>
                <a:gd name="T17" fmla="*/ 433 h 591"/>
                <a:gd name="T18" fmla="*/ 373 w 593"/>
                <a:gd name="T19" fmla="*/ 411 h 591"/>
                <a:gd name="T20" fmla="*/ 412 w 593"/>
                <a:gd name="T21" fmla="*/ 372 h 591"/>
                <a:gd name="T22" fmla="*/ 435 w 593"/>
                <a:gd name="T23" fmla="*/ 322 h 591"/>
                <a:gd name="T24" fmla="*/ 435 w 593"/>
                <a:gd name="T25" fmla="*/ 269 h 591"/>
                <a:gd name="T26" fmla="*/ 412 w 593"/>
                <a:gd name="T27" fmla="*/ 219 h 591"/>
                <a:gd name="T28" fmla="*/ 373 w 593"/>
                <a:gd name="T29" fmla="*/ 180 h 591"/>
                <a:gd name="T30" fmla="*/ 324 w 593"/>
                <a:gd name="T31" fmla="*/ 158 h 591"/>
                <a:gd name="T32" fmla="*/ 297 w 593"/>
                <a:gd name="T33" fmla="*/ 0 h 591"/>
                <a:gd name="T34" fmla="*/ 382 w 593"/>
                <a:gd name="T35" fmla="*/ 12 h 591"/>
                <a:gd name="T36" fmla="*/ 458 w 593"/>
                <a:gd name="T37" fmla="*/ 47 h 591"/>
                <a:gd name="T38" fmla="*/ 520 w 593"/>
                <a:gd name="T39" fmla="*/ 101 h 591"/>
                <a:gd name="T40" fmla="*/ 565 w 593"/>
                <a:gd name="T41" fmla="*/ 171 h 591"/>
                <a:gd name="T42" fmla="*/ 590 w 593"/>
                <a:gd name="T43" fmla="*/ 252 h 591"/>
                <a:gd name="T44" fmla="*/ 590 w 593"/>
                <a:gd name="T45" fmla="*/ 338 h 591"/>
                <a:gd name="T46" fmla="*/ 565 w 593"/>
                <a:gd name="T47" fmla="*/ 420 h 591"/>
                <a:gd name="T48" fmla="*/ 520 w 593"/>
                <a:gd name="T49" fmla="*/ 488 h 591"/>
                <a:gd name="T50" fmla="*/ 458 w 593"/>
                <a:gd name="T51" fmla="*/ 543 h 591"/>
                <a:gd name="T52" fmla="*/ 382 w 593"/>
                <a:gd name="T53" fmla="*/ 578 h 591"/>
                <a:gd name="T54" fmla="*/ 297 w 593"/>
                <a:gd name="T55" fmla="*/ 591 h 591"/>
                <a:gd name="T56" fmla="*/ 211 w 593"/>
                <a:gd name="T57" fmla="*/ 578 h 591"/>
                <a:gd name="T58" fmla="*/ 135 w 593"/>
                <a:gd name="T59" fmla="*/ 543 h 591"/>
                <a:gd name="T60" fmla="*/ 73 w 593"/>
                <a:gd name="T61" fmla="*/ 489 h 591"/>
                <a:gd name="T62" fmla="*/ 28 w 593"/>
                <a:gd name="T63" fmla="*/ 420 h 591"/>
                <a:gd name="T64" fmla="*/ 3 w 593"/>
                <a:gd name="T65" fmla="*/ 338 h 591"/>
                <a:gd name="T66" fmla="*/ 3 w 593"/>
                <a:gd name="T67" fmla="*/ 252 h 591"/>
                <a:gd name="T68" fmla="*/ 27 w 593"/>
                <a:gd name="T69" fmla="*/ 171 h 591"/>
                <a:gd name="T70" fmla="*/ 73 w 593"/>
                <a:gd name="T71" fmla="*/ 101 h 591"/>
                <a:gd name="T72" fmla="*/ 135 w 593"/>
                <a:gd name="T73" fmla="*/ 47 h 591"/>
                <a:gd name="T74" fmla="*/ 211 w 593"/>
                <a:gd name="T75" fmla="*/ 12 h 591"/>
                <a:gd name="T76" fmla="*/ 297 w 593"/>
                <a:gd name="T77" fmla="*/ 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3" h="591">
                  <a:moveTo>
                    <a:pt x="297" y="156"/>
                  </a:moveTo>
                  <a:lnTo>
                    <a:pt x="267" y="158"/>
                  </a:lnTo>
                  <a:lnTo>
                    <a:pt x="240" y="167"/>
                  </a:lnTo>
                  <a:lnTo>
                    <a:pt x="216" y="180"/>
                  </a:lnTo>
                  <a:lnTo>
                    <a:pt x="195" y="198"/>
                  </a:lnTo>
                  <a:lnTo>
                    <a:pt x="179" y="219"/>
                  </a:lnTo>
                  <a:lnTo>
                    <a:pt x="166" y="242"/>
                  </a:lnTo>
                  <a:lnTo>
                    <a:pt x="158" y="269"/>
                  </a:lnTo>
                  <a:lnTo>
                    <a:pt x="156" y="296"/>
                  </a:lnTo>
                  <a:lnTo>
                    <a:pt x="158" y="322"/>
                  </a:lnTo>
                  <a:lnTo>
                    <a:pt x="167" y="349"/>
                  </a:lnTo>
                  <a:lnTo>
                    <a:pt x="181" y="372"/>
                  </a:lnTo>
                  <a:lnTo>
                    <a:pt x="199" y="393"/>
                  </a:lnTo>
                  <a:lnTo>
                    <a:pt x="220" y="411"/>
                  </a:lnTo>
                  <a:lnTo>
                    <a:pt x="243" y="425"/>
                  </a:lnTo>
                  <a:lnTo>
                    <a:pt x="270" y="433"/>
                  </a:lnTo>
                  <a:lnTo>
                    <a:pt x="297" y="436"/>
                  </a:lnTo>
                  <a:lnTo>
                    <a:pt x="324" y="433"/>
                  </a:lnTo>
                  <a:lnTo>
                    <a:pt x="350" y="425"/>
                  </a:lnTo>
                  <a:lnTo>
                    <a:pt x="373" y="411"/>
                  </a:lnTo>
                  <a:lnTo>
                    <a:pt x="394" y="393"/>
                  </a:lnTo>
                  <a:lnTo>
                    <a:pt x="412" y="372"/>
                  </a:lnTo>
                  <a:lnTo>
                    <a:pt x="426" y="349"/>
                  </a:lnTo>
                  <a:lnTo>
                    <a:pt x="435" y="322"/>
                  </a:lnTo>
                  <a:lnTo>
                    <a:pt x="438" y="296"/>
                  </a:lnTo>
                  <a:lnTo>
                    <a:pt x="435" y="269"/>
                  </a:lnTo>
                  <a:lnTo>
                    <a:pt x="426" y="242"/>
                  </a:lnTo>
                  <a:lnTo>
                    <a:pt x="412" y="219"/>
                  </a:lnTo>
                  <a:lnTo>
                    <a:pt x="394" y="198"/>
                  </a:lnTo>
                  <a:lnTo>
                    <a:pt x="373" y="180"/>
                  </a:lnTo>
                  <a:lnTo>
                    <a:pt x="350" y="167"/>
                  </a:lnTo>
                  <a:lnTo>
                    <a:pt x="324" y="158"/>
                  </a:lnTo>
                  <a:lnTo>
                    <a:pt x="297" y="156"/>
                  </a:lnTo>
                  <a:close/>
                  <a:moveTo>
                    <a:pt x="297" y="0"/>
                  </a:moveTo>
                  <a:lnTo>
                    <a:pt x="340" y="3"/>
                  </a:lnTo>
                  <a:lnTo>
                    <a:pt x="382" y="12"/>
                  </a:lnTo>
                  <a:lnTo>
                    <a:pt x="421" y="27"/>
                  </a:lnTo>
                  <a:lnTo>
                    <a:pt x="458" y="47"/>
                  </a:lnTo>
                  <a:lnTo>
                    <a:pt x="491" y="72"/>
                  </a:lnTo>
                  <a:lnTo>
                    <a:pt x="520" y="101"/>
                  </a:lnTo>
                  <a:lnTo>
                    <a:pt x="545" y="135"/>
                  </a:lnTo>
                  <a:lnTo>
                    <a:pt x="565" y="171"/>
                  </a:lnTo>
                  <a:lnTo>
                    <a:pt x="581" y="210"/>
                  </a:lnTo>
                  <a:lnTo>
                    <a:pt x="590" y="252"/>
                  </a:lnTo>
                  <a:lnTo>
                    <a:pt x="593" y="295"/>
                  </a:lnTo>
                  <a:lnTo>
                    <a:pt x="590" y="338"/>
                  </a:lnTo>
                  <a:lnTo>
                    <a:pt x="581" y="379"/>
                  </a:lnTo>
                  <a:lnTo>
                    <a:pt x="565" y="420"/>
                  </a:lnTo>
                  <a:lnTo>
                    <a:pt x="545" y="455"/>
                  </a:lnTo>
                  <a:lnTo>
                    <a:pt x="520" y="488"/>
                  </a:lnTo>
                  <a:lnTo>
                    <a:pt x="491" y="518"/>
                  </a:lnTo>
                  <a:lnTo>
                    <a:pt x="458" y="543"/>
                  </a:lnTo>
                  <a:lnTo>
                    <a:pt x="421" y="563"/>
                  </a:lnTo>
                  <a:lnTo>
                    <a:pt x="382" y="578"/>
                  </a:lnTo>
                  <a:lnTo>
                    <a:pt x="340" y="587"/>
                  </a:lnTo>
                  <a:lnTo>
                    <a:pt x="297" y="591"/>
                  </a:lnTo>
                  <a:lnTo>
                    <a:pt x="253" y="587"/>
                  </a:lnTo>
                  <a:lnTo>
                    <a:pt x="211" y="578"/>
                  </a:lnTo>
                  <a:lnTo>
                    <a:pt x="172" y="563"/>
                  </a:lnTo>
                  <a:lnTo>
                    <a:pt x="135" y="543"/>
                  </a:lnTo>
                  <a:lnTo>
                    <a:pt x="102" y="518"/>
                  </a:lnTo>
                  <a:lnTo>
                    <a:pt x="73" y="489"/>
                  </a:lnTo>
                  <a:lnTo>
                    <a:pt x="48" y="455"/>
                  </a:lnTo>
                  <a:lnTo>
                    <a:pt x="28" y="420"/>
                  </a:lnTo>
                  <a:lnTo>
                    <a:pt x="12" y="381"/>
                  </a:lnTo>
                  <a:lnTo>
                    <a:pt x="3" y="338"/>
                  </a:lnTo>
                  <a:lnTo>
                    <a:pt x="0" y="295"/>
                  </a:lnTo>
                  <a:lnTo>
                    <a:pt x="3" y="252"/>
                  </a:lnTo>
                  <a:lnTo>
                    <a:pt x="12" y="210"/>
                  </a:lnTo>
                  <a:lnTo>
                    <a:pt x="27" y="171"/>
                  </a:lnTo>
                  <a:lnTo>
                    <a:pt x="48" y="135"/>
                  </a:lnTo>
                  <a:lnTo>
                    <a:pt x="73" y="101"/>
                  </a:lnTo>
                  <a:lnTo>
                    <a:pt x="102" y="72"/>
                  </a:lnTo>
                  <a:lnTo>
                    <a:pt x="135" y="47"/>
                  </a:lnTo>
                  <a:lnTo>
                    <a:pt x="172" y="27"/>
                  </a:lnTo>
                  <a:lnTo>
                    <a:pt x="211" y="12"/>
                  </a:lnTo>
                  <a:lnTo>
                    <a:pt x="253" y="3"/>
                  </a:lnTo>
                  <a:lnTo>
                    <a:pt x="2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9804320" y="2837266"/>
            <a:ext cx="516112" cy="517586"/>
            <a:chOff x="7216775" y="2687638"/>
            <a:chExt cx="555625" cy="557212"/>
          </a:xfrm>
          <a:solidFill>
            <a:schemeClr val="bg1"/>
          </a:solidFill>
        </p:grpSpPr>
        <p:sp>
          <p:nvSpPr>
            <p:cNvPr id="50" name="Freeform 123"/>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24"/>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2" name="Inhaltsplatzhalter 4"/>
          <p:cNvSpPr txBox="1">
            <a:spLocks/>
          </p:cNvSpPr>
          <p:nvPr/>
        </p:nvSpPr>
        <p:spPr>
          <a:xfrm>
            <a:off x="1983375" y="281906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53" name="Inhaltsplatzhalter 4"/>
          <p:cNvSpPr txBox="1">
            <a:spLocks/>
          </p:cNvSpPr>
          <p:nvPr/>
        </p:nvSpPr>
        <p:spPr>
          <a:xfrm>
            <a:off x="4894416" y="281906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54" name="Inhaltsplatzhalter 4"/>
          <p:cNvSpPr txBox="1">
            <a:spLocks/>
          </p:cNvSpPr>
          <p:nvPr/>
        </p:nvSpPr>
        <p:spPr>
          <a:xfrm>
            <a:off x="7789474" y="281906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55" name="Inhaltsplatzhalter 4"/>
          <p:cNvSpPr txBox="1">
            <a:spLocks/>
          </p:cNvSpPr>
          <p:nvPr/>
        </p:nvSpPr>
        <p:spPr>
          <a:xfrm>
            <a:off x="10708394" y="281906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spTree>
    <p:extLst>
      <p:ext uri="{BB962C8B-B14F-4D97-AF65-F5344CB8AC3E}">
        <p14:creationId xmlns:p14="http://schemas.microsoft.com/office/powerpoint/2010/main" val="3882315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accel="20000" decel="80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0-#ppt_h/2"/>
                                          </p:val>
                                        </p:tav>
                                        <p:tav tm="100000">
                                          <p:val>
                                            <p:strVal val="#ppt_y"/>
                                          </p:val>
                                        </p:tav>
                                      </p:tavLst>
                                    </p:anim>
                                  </p:childTnLst>
                                </p:cTn>
                              </p:par>
                              <p:par>
                                <p:cTn id="9" presetID="2" presetClass="entr" presetSubtype="4" accel="20000" decel="80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1+#ppt_h/2"/>
                                          </p:val>
                                        </p:tav>
                                        <p:tav tm="100000">
                                          <p:val>
                                            <p:strVal val="#ppt_y"/>
                                          </p:val>
                                        </p:tav>
                                      </p:tavLst>
                                    </p:anim>
                                  </p:childTnLst>
                                </p:cTn>
                              </p:par>
                            </p:childTnLst>
                          </p:cTn>
                        </p:par>
                        <p:par>
                          <p:cTn id="13" fill="hold">
                            <p:stCondLst>
                              <p:cond delay="500"/>
                            </p:stCondLst>
                            <p:childTnLst>
                              <p:par>
                                <p:cTn id="14" presetID="53" presetClass="entr" presetSubtype="16" fill="hold" nodeType="afterEffect">
                                  <p:stCondLst>
                                    <p:cond delay="0"/>
                                  </p:stCondLst>
                                  <p:childTnLst>
                                    <p:set>
                                      <p:cBhvr>
                                        <p:cTn id="15" dur="1" fill="hold">
                                          <p:stCondLst>
                                            <p:cond delay="0"/>
                                          </p:stCondLst>
                                        </p:cTn>
                                        <p:tgtEl>
                                          <p:spTgt spid="37"/>
                                        </p:tgtEl>
                                        <p:attrNameLst>
                                          <p:attrName>style.visibility</p:attrName>
                                        </p:attrNameLst>
                                      </p:cBhvr>
                                      <p:to>
                                        <p:strVal val="visible"/>
                                      </p:to>
                                    </p:set>
                                    <p:anim calcmode="lin" valueType="num">
                                      <p:cBhvr>
                                        <p:cTn id="16" dur="500" fill="hold"/>
                                        <p:tgtEl>
                                          <p:spTgt spid="37"/>
                                        </p:tgtEl>
                                        <p:attrNameLst>
                                          <p:attrName>ppt_w</p:attrName>
                                        </p:attrNameLst>
                                      </p:cBhvr>
                                      <p:tavLst>
                                        <p:tav tm="0">
                                          <p:val>
                                            <p:fltVal val="0"/>
                                          </p:val>
                                        </p:tav>
                                        <p:tav tm="100000">
                                          <p:val>
                                            <p:strVal val="#ppt_w"/>
                                          </p:val>
                                        </p:tav>
                                      </p:tavLst>
                                    </p:anim>
                                    <p:anim calcmode="lin" valueType="num">
                                      <p:cBhvr>
                                        <p:cTn id="17" dur="500" fill="hold"/>
                                        <p:tgtEl>
                                          <p:spTgt spid="37"/>
                                        </p:tgtEl>
                                        <p:attrNameLst>
                                          <p:attrName>ppt_h</p:attrName>
                                        </p:attrNameLst>
                                      </p:cBhvr>
                                      <p:tavLst>
                                        <p:tav tm="0">
                                          <p:val>
                                            <p:fltVal val="0"/>
                                          </p:val>
                                        </p:tav>
                                        <p:tav tm="100000">
                                          <p:val>
                                            <p:strVal val="#ppt_h"/>
                                          </p:val>
                                        </p:tav>
                                      </p:tavLst>
                                    </p:anim>
                                    <p:animEffect transition="in" filter="fade">
                                      <p:cBhvr>
                                        <p:cTn id="18" dur="500"/>
                                        <p:tgtEl>
                                          <p:spTgt spid="37"/>
                                        </p:tgtEl>
                                      </p:cBhvr>
                                    </p:animEffect>
                                  </p:childTnLst>
                                </p:cTn>
                              </p:par>
                            </p:childTnLst>
                          </p:cTn>
                        </p:par>
                        <p:par>
                          <p:cTn id="19" fill="hold">
                            <p:stCondLst>
                              <p:cond delay="1000"/>
                            </p:stCondLst>
                            <p:childTnLst>
                              <p:par>
                                <p:cTn id="20" presetID="16" presetClass="entr" presetSubtype="37" fill="hold" grpId="0" nodeType="afterEffect">
                                  <p:stCondLst>
                                    <p:cond delay="0"/>
                                  </p:stCondLst>
                                  <p:childTnLst>
                                    <p:set>
                                      <p:cBhvr>
                                        <p:cTn id="21" dur="1" fill="hold">
                                          <p:stCondLst>
                                            <p:cond delay="0"/>
                                          </p:stCondLst>
                                        </p:cTn>
                                        <p:tgtEl>
                                          <p:spTgt spid="36"/>
                                        </p:tgtEl>
                                        <p:attrNameLst>
                                          <p:attrName>style.visibility</p:attrName>
                                        </p:attrNameLst>
                                      </p:cBhvr>
                                      <p:to>
                                        <p:strVal val="visible"/>
                                      </p:to>
                                    </p:set>
                                    <p:animEffect transition="in" filter="barn(outVertical)">
                                      <p:cBhvr>
                                        <p:cTn id="22" dur="500"/>
                                        <p:tgtEl>
                                          <p:spTgt spid="36"/>
                                        </p:tgtEl>
                                      </p:cBhvr>
                                    </p:animEffect>
                                  </p:childTnLst>
                                </p:cTn>
                              </p:par>
                            </p:childTnLst>
                          </p:cTn>
                        </p:par>
                        <p:par>
                          <p:cTn id="23" fill="hold">
                            <p:stCondLst>
                              <p:cond delay="1500"/>
                            </p:stCondLst>
                            <p:childTnLst>
                              <p:par>
                                <p:cTn id="24" presetID="53" presetClass="entr" presetSubtype="16" fill="hold" grpId="0" nodeType="afterEffect">
                                  <p:stCondLst>
                                    <p:cond delay="0"/>
                                  </p:stCondLst>
                                  <p:childTnLst>
                                    <p:set>
                                      <p:cBhvr>
                                        <p:cTn id="25" dur="1" fill="hold">
                                          <p:stCondLst>
                                            <p:cond delay="0"/>
                                          </p:stCondLst>
                                        </p:cTn>
                                        <p:tgtEl>
                                          <p:spTgt spid="52"/>
                                        </p:tgtEl>
                                        <p:attrNameLst>
                                          <p:attrName>style.visibility</p:attrName>
                                        </p:attrNameLst>
                                      </p:cBhvr>
                                      <p:to>
                                        <p:strVal val="visible"/>
                                      </p:to>
                                    </p:set>
                                    <p:anim calcmode="lin" valueType="num">
                                      <p:cBhvr>
                                        <p:cTn id="26" dur="500" fill="hold"/>
                                        <p:tgtEl>
                                          <p:spTgt spid="52"/>
                                        </p:tgtEl>
                                        <p:attrNameLst>
                                          <p:attrName>ppt_w</p:attrName>
                                        </p:attrNameLst>
                                      </p:cBhvr>
                                      <p:tavLst>
                                        <p:tav tm="0">
                                          <p:val>
                                            <p:fltVal val="0"/>
                                          </p:val>
                                        </p:tav>
                                        <p:tav tm="100000">
                                          <p:val>
                                            <p:strVal val="#ppt_w"/>
                                          </p:val>
                                        </p:tav>
                                      </p:tavLst>
                                    </p:anim>
                                    <p:anim calcmode="lin" valueType="num">
                                      <p:cBhvr>
                                        <p:cTn id="27" dur="500" fill="hold"/>
                                        <p:tgtEl>
                                          <p:spTgt spid="52"/>
                                        </p:tgtEl>
                                        <p:attrNameLst>
                                          <p:attrName>ppt_h</p:attrName>
                                        </p:attrNameLst>
                                      </p:cBhvr>
                                      <p:tavLst>
                                        <p:tav tm="0">
                                          <p:val>
                                            <p:fltVal val="0"/>
                                          </p:val>
                                        </p:tav>
                                        <p:tav tm="100000">
                                          <p:val>
                                            <p:strVal val="#ppt_h"/>
                                          </p:val>
                                        </p:tav>
                                      </p:tavLst>
                                    </p:anim>
                                    <p:animEffect transition="in" filter="fade">
                                      <p:cBhvr>
                                        <p:cTn id="28" dur="500"/>
                                        <p:tgtEl>
                                          <p:spTgt spid="52"/>
                                        </p:tgtEl>
                                      </p:cBhvr>
                                    </p:animEffect>
                                  </p:childTnLst>
                                </p:cTn>
                              </p:par>
                              <p:par>
                                <p:cTn id="29" presetID="2" presetClass="entr" presetSubtype="1" accel="20000" decel="80000"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additive="base">
                                        <p:cTn id="31" dur="500" fill="hold"/>
                                        <p:tgtEl>
                                          <p:spTgt spid="7"/>
                                        </p:tgtEl>
                                        <p:attrNameLst>
                                          <p:attrName>ppt_x</p:attrName>
                                        </p:attrNameLst>
                                      </p:cBhvr>
                                      <p:tavLst>
                                        <p:tav tm="0">
                                          <p:val>
                                            <p:strVal val="#ppt_x"/>
                                          </p:val>
                                        </p:tav>
                                        <p:tav tm="100000">
                                          <p:val>
                                            <p:strVal val="#ppt_x"/>
                                          </p:val>
                                        </p:tav>
                                      </p:tavLst>
                                    </p:anim>
                                    <p:anim calcmode="lin" valueType="num">
                                      <p:cBhvr additive="base">
                                        <p:cTn id="32" dur="500" fill="hold"/>
                                        <p:tgtEl>
                                          <p:spTgt spid="7"/>
                                        </p:tgtEl>
                                        <p:attrNameLst>
                                          <p:attrName>ppt_y</p:attrName>
                                        </p:attrNameLst>
                                      </p:cBhvr>
                                      <p:tavLst>
                                        <p:tav tm="0">
                                          <p:val>
                                            <p:strVal val="0-#ppt_h/2"/>
                                          </p:val>
                                        </p:tav>
                                        <p:tav tm="100000">
                                          <p:val>
                                            <p:strVal val="#ppt_y"/>
                                          </p:val>
                                        </p:tav>
                                      </p:tavLst>
                                    </p:anim>
                                  </p:childTnLst>
                                </p:cTn>
                              </p:par>
                              <p:par>
                                <p:cTn id="33" presetID="2" presetClass="entr" presetSubtype="4" accel="20000" decel="80000" fill="hold" nodeType="withEffect">
                                  <p:stCondLst>
                                    <p:cond delay="0"/>
                                  </p:stCondLst>
                                  <p:childTnLst>
                                    <p:set>
                                      <p:cBhvr>
                                        <p:cTn id="34" dur="1" fill="hold">
                                          <p:stCondLst>
                                            <p:cond delay="0"/>
                                          </p:stCondLst>
                                        </p:cTn>
                                        <p:tgtEl>
                                          <p:spTgt spid="8"/>
                                        </p:tgtEl>
                                        <p:attrNameLst>
                                          <p:attrName>style.visibility</p:attrName>
                                        </p:attrNameLst>
                                      </p:cBhvr>
                                      <p:to>
                                        <p:strVal val="visible"/>
                                      </p:to>
                                    </p:set>
                                    <p:anim calcmode="lin" valueType="num">
                                      <p:cBhvr additive="base">
                                        <p:cTn id="35" dur="500" fill="hold"/>
                                        <p:tgtEl>
                                          <p:spTgt spid="8"/>
                                        </p:tgtEl>
                                        <p:attrNameLst>
                                          <p:attrName>ppt_x</p:attrName>
                                        </p:attrNameLst>
                                      </p:cBhvr>
                                      <p:tavLst>
                                        <p:tav tm="0">
                                          <p:val>
                                            <p:strVal val="#ppt_x"/>
                                          </p:val>
                                        </p:tav>
                                        <p:tav tm="100000">
                                          <p:val>
                                            <p:strVal val="#ppt_x"/>
                                          </p:val>
                                        </p:tav>
                                      </p:tavLst>
                                    </p:anim>
                                    <p:anim calcmode="lin" valueType="num">
                                      <p:cBhvr additive="base">
                                        <p:cTn id="36" dur="500" fill="hold"/>
                                        <p:tgtEl>
                                          <p:spTgt spid="8"/>
                                        </p:tgtEl>
                                        <p:attrNameLst>
                                          <p:attrName>ppt_y</p:attrName>
                                        </p:attrNameLst>
                                      </p:cBhvr>
                                      <p:tavLst>
                                        <p:tav tm="0">
                                          <p:val>
                                            <p:strVal val="1+#ppt_h/2"/>
                                          </p:val>
                                        </p:tav>
                                        <p:tav tm="100000">
                                          <p:val>
                                            <p:strVal val="#ppt_y"/>
                                          </p:val>
                                        </p:tav>
                                      </p:tavLst>
                                    </p:anim>
                                  </p:childTnLst>
                                </p:cTn>
                              </p:par>
                            </p:childTnLst>
                          </p:cTn>
                        </p:par>
                        <p:par>
                          <p:cTn id="37" fill="hold">
                            <p:stCondLst>
                              <p:cond delay="2000"/>
                            </p:stCondLst>
                            <p:childTnLst>
                              <p:par>
                                <p:cTn id="38" presetID="53" presetClass="entr" presetSubtype="16" fill="hold" nodeType="afterEffect">
                                  <p:stCondLst>
                                    <p:cond delay="0"/>
                                  </p:stCondLst>
                                  <p:childTnLst>
                                    <p:set>
                                      <p:cBhvr>
                                        <p:cTn id="39" dur="1" fill="hold">
                                          <p:stCondLst>
                                            <p:cond delay="0"/>
                                          </p:stCondLst>
                                        </p:cTn>
                                        <p:tgtEl>
                                          <p:spTgt spid="43"/>
                                        </p:tgtEl>
                                        <p:attrNameLst>
                                          <p:attrName>style.visibility</p:attrName>
                                        </p:attrNameLst>
                                      </p:cBhvr>
                                      <p:to>
                                        <p:strVal val="visible"/>
                                      </p:to>
                                    </p:set>
                                    <p:anim calcmode="lin" valueType="num">
                                      <p:cBhvr>
                                        <p:cTn id="40" dur="500" fill="hold"/>
                                        <p:tgtEl>
                                          <p:spTgt spid="43"/>
                                        </p:tgtEl>
                                        <p:attrNameLst>
                                          <p:attrName>ppt_w</p:attrName>
                                        </p:attrNameLst>
                                      </p:cBhvr>
                                      <p:tavLst>
                                        <p:tav tm="0">
                                          <p:val>
                                            <p:fltVal val="0"/>
                                          </p:val>
                                        </p:tav>
                                        <p:tav tm="100000">
                                          <p:val>
                                            <p:strVal val="#ppt_w"/>
                                          </p:val>
                                        </p:tav>
                                      </p:tavLst>
                                    </p:anim>
                                    <p:anim calcmode="lin" valueType="num">
                                      <p:cBhvr>
                                        <p:cTn id="41" dur="500" fill="hold"/>
                                        <p:tgtEl>
                                          <p:spTgt spid="43"/>
                                        </p:tgtEl>
                                        <p:attrNameLst>
                                          <p:attrName>ppt_h</p:attrName>
                                        </p:attrNameLst>
                                      </p:cBhvr>
                                      <p:tavLst>
                                        <p:tav tm="0">
                                          <p:val>
                                            <p:fltVal val="0"/>
                                          </p:val>
                                        </p:tav>
                                        <p:tav tm="100000">
                                          <p:val>
                                            <p:strVal val="#ppt_h"/>
                                          </p:val>
                                        </p:tav>
                                      </p:tavLst>
                                    </p:anim>
                                    <p:animEffect transition="in" filter="fade">
                                      <p:cBhvr>
                                        <p:cTn id="42" dur="500"/>
                                        <p:tgtEl>
                                          <p:spTgt spid="43"/>
                                        </p:tgtEl>
                                      </p:cBhvr>
                                    </p:animEffect>
                                  </p:childTnLst>
                                </p:cTn>
                              </p:par>
                            </p:childTnLst>
                          </p:cTn>
                        </p:par>
                        <p:par>
                          <p:cTn id="43" fill="hold">
                            <p:stCondLst>
                              <p:cond delay="2500"/>
                            </p:stCondLst>
                            <p:childTnLst>
                              <p:par>
                                <p:cTn id="44" presetID="16" presetClass="entr" presetSubtype="37" fill="hold" grpId="0" nodeType="afterEffect">
                                  <p:stCondLst>
                                    <p:cond delay="0"/>
                                  </p:stCondLst>
                                  <p:childTnLst>
                                    <p:set>
                                      <p:cBhvr>
                                        <p:cTn id="45" dur="1" fill="hold">
                                          <p:stCondLst>
                                            <p:cond delay="0"/>
                                          </p:stCondLst>
                                        </p:cTn>
                                        <p:tgtEl>
                                          <p:spTgt spid="34"/>
                                        </p:tgtEl>
                                        <p:attrNameLst>
                                          <p:attrName>style.visibility</p:attrName>
                                        </p:attrNameLst>
                                      </p:cBhvr>
                                      <p:to>
                                        <p:strVal val="visible"/>
                                      </p:to>
                                    </p:set>
                                    <p:animEffect transition="in" filter="barn(outVertical)">
                                      <p:cBhvr>
                                        <p:cTn id="46" dur="500"/>
                                        <p:tgtEl>
                                          <p:spTgt spid="34"/>
                                        </p:tgtEl>
                                      </p:cBhvr>
                                    </p:animEffect>
                                  </p:childTnLst>
                                </p:cTn>
                              </p:par>
                            </p:childTnLst>
                          </p:cTn>
                        </p:par>
                        <p:par>
                          <p:cTn id="47" fill="hold">
                            <p:stCondLst>
                              <p:cond delay="3000"/>
                            </p:stCondLst>
                            <p:childTnLst>
                              <p:par>
                                <p:cTn id="48" presetID="53" presetClass="entr" presetSubtype="16" fill="hold" grpId="0" nodeType="afterEffect">
                                  <p:stCondLst>
                                    <p:cond delay="0"/>
                                  </p:stCondLst>
                                  <p:childTnLst>
                                    <p:set>
                                      <p:cBhvr>
                                        <p:cTn id="49" dur="1" fill="hold">
                                          <p:stCondLst>
                                            <p:cond delay="0"/>
                                          </p:stCondLst>
                                        </p:cTn>
                                        <p:tgtEl>
                                          <p:spTgt spid="53"/>
                                        </p:tgtEl>
                                        <p:attrNameLst>
                                          <p:attrName>style.visibility</p:attrName>
                                        </p:attrNameLst>
                                      </p:cBhvr>
                                      <p:to>
                                        <p:strVal val="visible"/>
                                      </p:to>
                                    </p:set>
                                    <p:anim calcmode="lin" valueType="num">
                                      <p:cBhvr>
                                        <p:cTn id="50" dur="500" fill="hold"/>
                                        <p:tgtEl>
                                          <p:spTgt spid="53"/>
                                        </p:tgtEl>
                                        <p:attrNameLst>
                                          <p:attrName>ppt_w</p:attrName>
                                        </p:attrNameLst>
                                      </p:cBhvr>
                                      <p:tavLst>
                                        <p:tav tm="0">
                                          <p:val>
                                            <p:fltVal val="0"/>
                                          </p:val>
                                        </p:tav>
                                        <p:tav tm="100000">
                                          <p:val>
                                            <p:strVal val="#ppt_w"/>
                                          </p:val>
                                        </p:tav>
                                      </p:tavLst>
                                    </p:anim>
                                    <p:anim calcmode="lin" valueType="num">
                                      <p:cBhvr>
                                        <p:cTn id="51" dur="500" fill="hold"/>
                                        <p:tgtEl>
                                          <p:spTgt spid="53"/>
                                        </p:tgtEl>
                                        <p:attrNameLst>
                                          <p:attrName>ppt_h</p:attrName>
                                        </p:attrNameLst>
                                      </p:cBhvr>
                                      <p:tavLst>
                                        <p:tav tm="0">
                                          <p:val>
                                            <p:fltVal val="0"/>
                                          </p:val>
                                        </p:tav>
                                        <p:tav tm="100000">
                                          <p:val>
                                            <p:strVal val="#ppt_h"/>
                                          </p:val>
                                        </p:tav>
                                      </p:tavLst>
                                    </p:anim>
                                    <p:animEffect transition="in" filter="fade">
                                      <p:cBhvr>
                                        <p:cTn id="52" dur="500"/>
                                        <p:tgtEl>
                                          <p:spTgt spid="53"/>
                                        </p:tgtEl>
                                      </p:cBhvr>
                                    </p:animEffect>
                                  </p:childTnLst>
                                </p:cTn>
                              </p:par>
                              <p:par>
                                <p:cTn id="53" presetID="2" presetClass="entr" presetSubtype="1" accel="20000" decel="80000" fill="hold" nodeType="with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additive="base">
                                        <p:cTn id="55" dur="500" fill="hold"/>
                                        <p:tgtEl>
                                          <p:spTgt spid="9"/>
                                        </p:tgtEl>
                                        <p:attrNameLst>
                                          <p:attrName>ppt_x</p:attrName>
                                        </p:attrNameLst>
                                      </p:cBhvr>
                                      <p:tavLst>
                                        <p:tav tm="0">
                                          <p:val>
                                            <p:strVal val="#ppt_x"/>
                                          </p:val>
                                        </p:tav>
                                        <p:tav tm="100000">
                                          <p:val>
                                            <p:strVal val="#ppt_x"/>
                                          </p:val>
                                        </p:tav>
                                      </p:tavLst>
                                    </p:anim>
                                    <p:anim calcmode="lin" valueType="num">
                                      <p:cBhvr additive="base">
                                        <p:cTn id="56" dur="500" fill="hold"/>
                                        <p:tgtEl>
                                          <p:spTgt spid="9"/>
                                        </p:tgtEl>
                                        <p:attrNameLst>
                                          <p:attrName>ppt_y</p:attrName>
                                        </p:attrNameLst>
                                      </p:cBhvr>
                                      <p:tavLst>
                                        <p:tav tm="0">
                                          <p:val>
                                            <p:strVal val="0-#ppt_h/2"/>
                                          </p:val>
                                        </p:tav>
                                        <p:tav tm="100000">
                                          <p:val>
                                            <p:strVal val="#ppt_y"/>
                                          </p:val>
                                        </p:tav>
                                      </p:tavLst>
                                    </p:anim>
                                  </p:childTnLst>
                                </p:cTn>
                              </p:par>
                              <p:par>
                                <p:cTn id="57" presetID="2" presetClass="entr" presetSubtype="4" accel="20000" decel="80000" fill="hold" nodeType="with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500" fill="hold"/>
                                        <p:tgtEl>
                                          <p:spTgt spid="10"/>
                                        </p:tgtEl>
                                        <p:attrNameLst>
                                          <p:attrName>ppt_x</p:attrName>
                                        </p:attrNameLst>
                                      </p:cBhvr>
                                      <p:tavLst>
                                        <p:tav tm="0">
                                          <p:val>
                                            <p:strVal val="#ppt_x"/>
                                          </p:val>
                                        </p:tav>
                                        <p:tav tm="100000">
                                          <p:val>
                                            <p:strVal val="#ppt_x"/>
                                          </p:val>
                                        </p:tav>
                                      </p:tavLst>
                                    </p:anim>
                                    <p:anim calcmode="lin" valueType="num">
                                      <p:cBhvr additive="base">
                                        <p:cTn id="60" dur="500" fill="hold"/>
                                        <p:tgtEl>
                                          <p:spTgt spid="10"/>
                                        </p:tgtEl>
                                        <p:attrNameLst>
                                          <p:attrName>ppt_y</p:attrName>
                                        </p:attrNameLst>
                                      </p:cBhvr>
                                      <p:tavLst>
                                        <p:tav tm="0">
                                          <p:val>
                                            <p:strVal val="1+#ppt_h/2"/>
                                          </p:val>
                                        </p:tav>
                                        <p:tav tm="100000">
                                          <p:val>
                                            <p:strVal val="#ppt_y"/>
                                          </p:val>
                                        </p:tav>
                                      </p:tavLst>
                                    </p:anim>
                                  </p:childTnLst>
                                </p:cTn>
                              </p:par>
                            </p:childTnLst>
                          </p:cTn>
                        </p:par>
                        <p:par>
                          <p:cTn id="61" fill="hold">
                            <p:stCondLst>
                              <p:cond delay="3500"/>
                            </p:stCondLst>
                            <p:childTnLst>
                              <p:par>
                                <p:cTn id="62" presetID="53" presetClass="entr" presetSubtype="16" fill="hold" grpId="0" nodeType="afterEffect">
                                  <p:stCondLst>
                                    <p:cond delay="0"/>
                                  </p:stCondLst>
                                  <p:childTnLst>
                                    <p:set>
                                      <p:cBhvr>
                                        <p:cTn id="63" dur="1" fill="hold">
                                          <p:stCondLst>
                                            <p:cond delay="0"/>
                                          </p:stCondLst>
                                        </p:cTn>
                                        <p:tgtEl>
                                          <p:spTgt spid="42"/>
                                        </p:tgtEl>
                                        <p:attrNameLst>
                                          <p:attrName>style.visibility</p:attrName>
                                        </p:attrNameLst>
                                      </p:cBhvr>
                                      <p:to>
                                        <p:strVal val="visible"/>
                                      </p:to>
                                    </p:set>
                                    <p:anim calcmode="lin" valueType="num">
                                      <p:cBhvr>
                                        <p:cTn id="64" dur="500" fill="hold"/>
                                        <p:tgtEl>
                                          <p:spTgt spid="42"/>
                                        </p:tgtEl>
                                        <p:attrNameLst>
                                          <p:attrName>ppt_w</p:attrName>
                                        </p:attrNameLst>
                                      </p:cBhvr>
                                      <p:tavLst>
                                        <p:tav tm="0">
                                          <p:val>
                                            <p:fltVal val="0"/>
                                          </p:val>
                                        </p:tav>
                                        <p:tav tm="100000">
                                          <p:val>
                                            <p:strVal val="#ppt_w"/>
                                          </p:val>
                                        </p:tav>
                                      </p:tavLst>
                                    </p:anim>
                                    <p:anim calcmode="lin" valueType="num">
                                      <p:cBhvr>
                                        <p:cTn id="65" dur="500" fill="hold"/>
                                        <p:tgtEl>
                                          <p:spTgt spid="42"/>
                                        </p:tgtEl>
                                        <p:attrNameLst>
                                          <p:attrName>ppt_h</p:attrName>
                                        </p:attrNameLst>
                                      </p:cBhvr>
                                      <p:tavLst>
                                        <p:tav tm="0">
                                          <p:val>
                                            <p:fltVal val="0"/>
                                          </p:val>
                                        </p:tav>
                                        <p:tav tm="100000">
                                          <p:val>
                                            <p:strVal val="#ppt_h"/>
                                          </p:val>
                                        </p:tav>
                                      </p:tavLst>
                                    </p:anim>
                                    <p:animEffect transition="in" filter="fade">
                                      <p:cBhvr>
                                        <p:cTn id="66" dur="500"/>
                                        <p:tgtEl>
                                          <p:spTgt spid="42"/>
                                        </p:tgtEl>
                                      </p:cBhvr>
                                    </p:animEffect>
                                  </p:childTnLst>
                                </p:cTn>
                              </p:par>
                            </p:childTnLst>
                          </p:cTn>
                        </p:par>
                        <p:par>
                          <p:cTn id="67" fill="hold">
                            <p:stCondLst>
                              <p:cond delay="4000"/>
                            </p:stCondLst>
                            <p:childTnLst>
                              <p:par>
                                <p:cTn id="68" presetID="16" presetClass="entr" presetSubtype="37" fill="hold" grpId="0" nodeType="afterEffect">
                                  <p:stCondLst>
                                    <p:cond delay="0"/>
                                  </p:stCondLst>
                                  <p:childTnLst>
                                    <p:set>
                                      <p:cBhvr>
                                        <p:cTn id="69" dur="1" fill="hold">
                                          <p:stCondLst>
                                            <p:cond delay="0"/>
                                          </p:stCondLst>
                                        </p:cTn>
                                        <p:tgtEl>
                                          <p:spTgt spid="35"/>
                                        </p:tgtEl>
                                        <p:attrNameLst>
                                          <p:attrName>style.visibility</p:attrName>
                                        </p:attrNameLst>
                                      </p:cBhvr>
                                      <p:to>
                                        <p:strVal val="visible"/>
                                      </p:to>
                                    </p:set>
                                    <p:animEffect transition="in" filter="barn(outVertical)">
                                      <p:cBhvr>
                                        <p:cTn id="70" dur="500"/>
                                        <p:tgtEl>
                                          <p:spTgt spid="35"/>
                                        </p:tgtEl>
                                      </p:cBhvr>
                                    </p:animEffect>
                                  </p:childTnLst>
                                </p:cTn>
                              </p:par>
                            </p:childTnLst>
                          </p:cTn>
                        </p:par>
                        <p:par>
                          <p:cTn id="71" fill="hold">
                            <p:stCondLst>
                              <p:cond delay="4500"/>
                            </p:stCondLst>
                            <p:childTnLst>
                              <p:par>
                                <p:cTn id="72" presetID="53" presetClass="entr" presetSubtype="16" fill="hold" grpId="0" nodeType="afterEffect">
                                  <p:stCondLst>
                                    <p:cond delay="0"/>
                                  </p:stCondLst>
                                  <p:childTnLst>
                                    <p:set>
                                      <p:cBhvr>
                                        <p:cTn id="73" dur="1" fill="hold">
                                          <p:stCondLst>
                                            <p:cond delay="0"/>
                                          </p:stCondLst>
                                        </p:cTn>
                                        <p:tgtEl>
                                          <p:spTgt spid="54"/>
                                        </p:tgtEl>
                                        <p:attrNameLst>
                                          <p:attrName>style.visibility</p:attrName>
                                        </p:attrNameLst>
                                      </p:cBhvr>
                                      <p:to>
                                        <p:strVal val="visible"/>
                                      </p:to>
                                    </p:set>
                                    <p:anim calcmode="lin" valueType="num">
                                      <p:cBhvr>
                                        <p:cTn id="74" dur="500" fill="hold"/>
                                        <p:tgtEl>
                                          <p:spTgt spid="54"/>
                                        </p:tgtEl>
                                        <p:attrNameLst>
                                          <p:attrName>ppt_w</p:attrName>
                                        </p:attrNameLst>
                                      </p:cBhvr>
                                      <p:tavLst>
                                        <p:tav tm="0">
                                          <p:val>
                                            <p:fltVal val="0"/>
                                          </p:val>
                                        </p:tav>
                                        <p:tav tm="100000">
                                          <p:val>
                                            <p:strVal val="#ppt_w"/>
                                          </p:val>
                                        </p:tav>
                                      </p:tavLst>
                                    </p:anim>
                                    <p:anim calcmode="lin" valueType="num">
                                      <p:cBhvr>
                                        <p:cTn id="75" dur="500" fill="hold"/>
                                        <p:tgtEl>
                                          <p:spTgt spid="54"/>
                                        </p:tgtEl>
                                        <p:attrNameLst>
                                          <p:attrName>ppt_h</p:attrName>
                                        </p:attrNameLst>
                                      </p:cBhvr>
                                      <p:tavLst>
                                        <p:tav tm="0">
                                          <p:val>
                                            <p:fltVal val="0"/>
                                          </p:val>
                                        </p:tav>
                                        <p:tav tm="100000">
                                          <p:val>
                                            <p:strVal val="#ppt_h"/>
                                          </p:val>
                                        </p:tav>
                                      </p:tavLst>
                                    </p:anim>
                                    <p:animEffect transition="in" filter="fade">
                                      <p:cBhvr>
                                        <p:cTn id="76" dur="500"/>
                                        <p:tgtEl>
                                          <p:spTgt spid="54"/>
                                        </p:tgtEl>
                                      </p:cBhvr>
                                    </p:animEffect>
                                  </p:childTnLst>
                                </p:cTn>
                              </p:par>
                              <p:par>
                                <p:cTn id="77" presetID="2" presetClass="entr" presetSubtype="1" accel="20000" decel="80000" fill="hold" nodeType="withEffect">
                                  <p:stCondLst>
                                    <p:cond delay="0"/>
                                  </p:stCondLst>
                                  <p:childTnLst>
                                    <p:set>
                                      <p:cBhvr>
                                        <p:cTn id="78" dur="1" fill="hold">
                                          <p:stCondLst>
                                            <p:cond delay="0"/>
                                          </p:stCondLst>
                                        </p:cTn>
                                        <p:tgtEl>
                                          <p:spTgt spid="16"/>
                                        </p:tgtEl>
                                        <p:attrNameLst>
                                          <p:attrName>style.visibility</p:attrName>
                                        </p:attrNameLst>
                                      </p:cBhvr>
                                      <p:to>
                                        <p:strVal val="visible"/>
                                      </p:to>
                                    </p:set>
                                    <p:anim calcmode="lin" valueType="num">
                                      <p:cBhvr additive="base">
                                        <p:cTn id="79" dur="500" fill="hold"/>
                                        <p:tgtEl>
                                          <p:spTgt spid="16"/>
                                        </p:tgtEl>
                                        <p:attrNameLst>
                                          <p:attrName>ppt_x</p:attrName>
                                        </p:attrNameLst>
                                      </p:cBhvr>
                                      <p:tavLst>
                                        <p:tav tm="0">
                                          <p:val>
                                            <p:strVal val="#ppt_x"/>
                                          </p:val>
                                        </p:tav>
                                        <p:tav tm="100000">
                                          <p:val>
                                            <p:strVal val="#ppt_x"/>
                                          </p:val>
                                        </p:tav>
                                      </p:tavLst>
                                    </p:anim>
                                    <p:anim calcmode="lin" valueType="num">
                                      <p:cBhvr additive="base">
                                        <p:cTn id="80" dur="500" fill="hold"/>
                                        <p:tgtEl>
                                          <p:spTgt spid="16"/>
                                        </p:tgtEl>
                                        <p:attrNameLst>
                                          <p:attrName>ppt_y</p:attrName>
                                        </p:attrNameLst>
                                      </p:cBhvr>
                                      <p:tavLst>
                                        <p:tav tm="0">
                                          <p:val>
                                            <p:strVal val="0-#ppt_h/2"/>
                                          </p:val>
                                        </p:tav>
                                        <p:tav tm="100000">
                                          <p:val>
                                            <p:strVal val="#ppt_y"/>
                                          </p:val>
                                        </p:tav>
                                      </p:tavLst>
                                    </p:anim>
                                  </p:childTnLst>
                                </p:cTn>
                              </p:par>
                              <p:par>
                                <p:cTn id="81" presetID="2" presetClass="entr" presetSubtype="4" accel="20000" decel="80000" fill="hold" nodeType="withEffect">
                                  <p:stCondLst>
                                    <p:cond delay="0"/>
                                  </p:stCondLst>
                                  <p:childTnLst>
                                    <p:set>
                                      <p:cBhvr>
                                        <p:cTn id="82" dur="1" fill="hold">
                                          <p:stCondLst>
                                            <p:cond delay="0"/>
                                          </p:stCondLst>
                                        </p:cTn>
                                        <p:tgtEl>
                                          <p:spTgt spid="17"/>
                                        </p:tgtEl>
                                        <p:attrNameLst>
                                          <p:attrName>style.visibility</p:attrName>
                                        </p:attrNameLst>
                                      </p:cBhvr>
                                      <p:to>
                                        <p:strVal val="visible"/>
                                      </p:to>
                                    </p:set>
                                    <p:anim calcmode="lin" valueType="num">
                                      <p:cBhvr additive="base">
                                        <p:cTn id="83" dur="500" fill="hold"/>
                                        <p:tgtEl>
                                          <p:spTgt spid="17"/>
                                        </p:tgtEl>
                                        <p:attrNameLst>
                                          <p:attrName>ppt_x</p:attrName>
                                        </p:attrNameLst>
                                      </p:cBhvr>
                                      <p:tavLst>
                                        <p:tav tm="0">
                                          <p:val>
                                            <p:strVal val="#ppt_x"/>
                                          </p:val>
                                        </p:tav>
                                        <p:tav tm="100000">
                                          <p:val>
                                            <p:strVal val="#ppt_x"/>
                                          </p:val>
                                        </p:tav>
                                      </p:tavLst>
                                    </p:anim>
                                    <p:anim calcmode="lin" valueType="num">
                                      <p:cBhvr additive="base">
                                        <p:cTn id="84" dur="500" fill="hold"/>
                                        <p:tgtEl>
                                          <p:spTgt spid="17"/>
                                        </p:tgtEl>
                                        <p:attrNameLst>
                                          <p:attrName>ppt_y</p:attrName>
                                        </p:attrNameLst>
                                      </p:cBhvr>
                                      <p:tavLst>
                                        <p:tav tm="0">
                                          <p:val>
                                            <p:strVal val="1+#ppt_h/2"/>
                                          </p:val>
                                        </p:tav>
                                        <p:tav tm="100000">
                                          <p:val>
                                            <p:strVal val="#ppt_y"/>
                                          </p:val>
                                        </p:tav>
                                      </p:tavLst>
                                    </p:anim>
                                  </p:childTnLst>
                                </p:cTn>
                              </p:par>
                            </p:childTnLst>
                          </p:cTn>
                        </p:par>
                        <p:par>
                          <p:cTn id="85" fill="hold">
                            <p:stCondLst>
                              <p:cond delay="5000"/>
                            </p:stCondLst>
                            <p:childTnLst>
                              <p:par>
                                <p:cTn id="86" presetID="53" presetClass="entr" presetSubtype="16" fill="hold" nodeType="afterEffect">
                                  <p:stCondLst>
                                    <p:cond delay="0"/>
                                  </p:stCondLst>
                                  <p:childTnLst>
                                    <p:set>
                                      <p:cBhvr>
                                        <p:cTn id="87" dur="1" fill="hold">
                                          <p:stCondLst>
                                            <p:cond delay="0"/>
                                          </p:stCondLst>
                                        </p:cTn>
                                        <p:tgtEl>
                                          <p:spTgt spid="49"/>
                                        </p:tgtEl>
                                        <p:attrNameLst>
                                          <p:attrName>style.visibility</p:attrName>
                                        </p:attrNameLst>
                                      </p:cBhvr>
                                      <p:to>
                                        <p:strVal val="visible"/>
                                      </p:to>
                                    </p:set>
                                    <p:anim calcmode="lin" valueType="num">
                                      <p:cBhvr>
                                        <p:cTn id="88" dur="500" fill="hold"/>
                                        <p:tgtEl>
                                          <p:spTgt spid="49"/>
                                        </p:tgtEl>
                                        <p:attrNameLst>
                                          <p:attrName>ppt_w</p:attrName>
                                        </p:attrNameLst>
                                      </p:cBhvr>
                                      <p:tavLst>
                                        <p:tav tm="0">
                                          <p:val>
                                            <p:fltVal val="0"/>
                                          </p:val>
                                        </p:tav>
                                        <p:tav tm="100000">
                                          <p:val>
                                            <p:strVal val="#ppt_w"/>
                                          </p:val>
                                        </p:tav>
                                      </p:tavLst>
                                    </p:anim>
                                    <p:anim calcmode="lin" valueType="num">
                                      <p:cBhvr>
                                        <p:cTn id="89" dur="500" fill="hold"/>
                                        <p:tgtEl>
                                          <p:spTgt spid="49"/>
                                        </p:tgtEl>
                                        <p:attrNameLst>
                                          <p:attrName>ppt_h</p:attrName>
                                        </p:attrNameLst>
                                      </p:cBhvr>
                                      <p:tavLst>
                                        <p:tav tm="0">
                                          <p:val>
                                            <p:fltVal val="0"/>
                                          </p:val>
                                        </p:tav>
                                        <p:tav tm="100000">
                                          <p:val>
                                            <p:strVal val="#ppt_h"/>
                                          </p:val>
                                        </p:tav>
                                      </p:tavLst>
                                    </p:anim>
                                    <p:animEffect transition="in" filter="fade">
                                      <p:cBhvr>
                                        <p:cTn id="90" dur="500"/>
                                        <p:tgtEl>
                                          <p:spTgt spid="49"/>
                                        </p:tgtEl>
                                      </p:cBhvr>
                                    </p:animEffect>
                                  </p:childTnLst>
                                </p:cTn>
                              </p:par>
                            </p:childTnLst>
                          </p:cTn>
                        </p:par>
                        <p:par>
                          <p:cTn id="91" fill="hold">
                            <p:stCondLst>
                              <p:cond delay="5500"/>
                            </p:stCondLst>
                            <p:childTnLst>
                              <p:par>
                                <p:cTn id="92" presetID="16" presetClass="entr" presetSubtype="37" fill="hold" grpId="0" nodeType="afterEffect">
                                  <p:stCondLst>
                                    <p:cond delay="0"/>
                                  </p:stCondLst>
                                  <p:childTnLst>
                                    <p:set>
                                      <p:cBhvr>
                                        <p:cTn id="93" dur="1" fill="hold">
                                          <p:stCondLst>
                                            <p:cond delay="0"/>
                                          </p:stCondLst>
                                        </p:cTn>
                                        <p:tgtEl>
                                          <p:spTgt spid="33"/>
                                        </p:tgtEl>
                                        <p:attrNameLst>
                                          <p:attrName>style.visibility</p:attrName>
                                        </p:attrNameLst>
                                      </p:cBhvr>
                                      <p:to>
                                        <p:strVal val="visible"/>
                                      </p:to>
                                    </p:set>
                                    <p:animEffect transition="in" filter="barn(outVertical)">
                                      <p:cBhvr>
                                        <p:cTn id="94" dur="500"/>
                                        <p:tgtEl>
                                          <p:spTgt spid="33"/>
                                        </p:tgtEl>
                                      </p:cBhvr>
                                    </p:animEffect>
                                  </p:childTnLst>
                                </p:cTn>
                              </p:par>
                            </p:childTnLst>
                          </p:cTn>
                        </p:par>
                        <p:par>
                          <p:cTn id="95" fill="hold">
                            <p:stCondLst>
                              <p:cond delay="6000"/>
                            </p:stCondLst>
                            <p:childTnLst>
                              <p:par>
                                <p:cTn id="96" presetID="53" presetClass="entr" presetSubtype="16" fill="hold" grpId="0" nodeType="afterEffect">
                                  <p:stCondLst>
                                    <p:cond delay="0"/>
                                  </p:stCondLst>
                                  <p:childTnLst>
                                    <p:set>
                                      <p:cBhvr>
                                        <p:cTn id="97" dur="1" fill="hold">
                                          <p:stCondLst>
                                            <p:cond delay="0"/>
                                          </p:stCondLst>
                                        </p:cTn>
                                        <p:tgtEl>
                                          <p:spTgt spid="55"/>
                                        </p:tgtEl>
                                        <p:attrNameLst>
                                          <p:attrName>style.visibility</p:attrName>
                                        </p:attrNameLst>
                                      </p:cBhvr>
                                      <p:to>
                                        <p:strVal val="visible"/>
                                      </p:to>
                                    </p:set>
                                    <p:anim calcmode="lin" valueType="num">
                                      <p:cBhvr>
                                        <p:cTn id="98" dur="500" fill="hold"/>
                                        <p:tgtEl>
                                          <p:spTgt spid="55"/>
                                        </p:tgtEl>
                                        <p:attrNameLst>
                                          <p:attrName>ppt_w</p:attrName>
                                        </p:attrNameLst>
                                      </p:cBhvr>
                                      <p:tavLst>
                                        <p:tav tm="0">
                                          <p:val>
                                            <p:fltVal val="0"/>
                                          </p:val>
                                        </p:tav>
                                        <p:tav tm="100000">
                                          <p:val>
                                            <p:strVal val="#ppt_w"/>
                                          </p:val>
                                        </p:tav>
                                      </p:tavLst>
                                    </p:anim>
                                    <p:anim calcmode="lin" valueType="num">
                                      <p:cBhvr>
                                        <p:cTn id="99" dur="500" fill="hold"/>
                                        <p:tgtEl>
                                          <p:spTgt spid="55"/>
                                        </p:tgtEl>
                                        <p:attrNameLst>
                                          <p:attrName>ppt_h</p:attrName>
                                        </p:attrNameLst>
                                      </p:cBhvr>
                                      <p:tavLst>
                                        <p:tav tm="0">
                                          <p:val>
                                            <p:fltVal val="0"/>
                                          </p:val>
                                        </p:tav>
                                        <p:tav tm="100000">
                                          <p:val>
                                            <p:strVal val="#ppt_h"/>
                                          </p:val>
                                        </p:tav>
                                      </p:tavLst>
                                    </p:anim>
                                    <p:animEffect transition="in" filter="fade">
                                      <p:cBhvr>
                                        <p:cTn id="100"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34" grpId="0"/>
      <p:bldP spid="35" grpId="0"/>
      <p:bldP spid="36" grpId="0"/>
      <p:bldP spid="42" grpId="0" animBg="1"/>
      <p:bldP spid="52" grpId="0"/>
      <p:bldP spid="53" grpId="0"/>
      <p:bldP spid="54" grpId="0"/>
      <p:bldP spid="55"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9" name="Group 48"/>
          <p:cNvGrpSpPr/>
          <p:nvPr/>
        </p:nvGrpSpPr>
        <p:grpSpPr>
          <a:xfrm>
            <a:off x="508001" y="2108385"/>
            <a:ext cx="2463800" cy="4014868"/>
            <a:chOff x="508001" y="2108385"/>
            <a:chExt cx="2463800" cy="4014868"/>
          </a:xfrm>
        </p:grpSpPr>
        <p:sp>
          <p:nvSpPr>
            <p:cNvPr id="3" name="Rounded Rectangle 2"/>
            <p:cNvSpPr/>
            <p:nvPr/>
          </p:nvSpPr>
          <p:spPr>
            <a:xfrm>
              <a:off x="508001" y="2108385"/>
              <a:ext cx="2463800"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ound Same Side Corner Rectangle 3"/>
            <p:cNvSpPr/>
            <p:nvPr/>
          </p:nvSpPr>
          <p:spPr>
            <a:xfrm>
              <a:off x="508001" y="2108385"/>
              <a:ext cx="2463800" cy="1113825"/>
            </a:xfrm>
            <a:prstGeom prst="round2SameRect">
              <a:avLst>
                <a:gd name="adj1" fmla="val 10686"/>
                <a:gd name="adj2" fmla="val 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8"/>
          <p:cNvGrpSpPr/>
          <p:nvPr/>
        </p:nvGrpSpPr>
        <p:grpSpPr>
          <a:xfrm>
            <a:off x="1113065" y="2580786"/>
            <a:ext cx="1253672" cy="1253672"/>
            <a:chOff x="1119415" y="2580786"/>
            <a:chExt cx="1253672" cy="1253672"/>
          </a:xfrm>
        </p:grpSpPr>
        <p:sp>
          <p:nvSpPr>
            <p:cNvPr id="5" name="Oval 4"/>
            <p:cNvSpPr/>
            <p:nvPr/>
          </p:nvSpPr>
          <p:spPr>
            <a:xfrm>
              <a:off x="1119415" y="2580786"/>
              <a:ext cx="1253672" cy="1253672"/>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p:cNvSpPr/>
            <p:nvPr/>
          </p:nvSpPr>
          <p:spPr>
            <a:xfrm>
              <a:off x="1250047" y="2711418"/>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 name="Group 49"/>
          <p:cNvGrpSpPr/>
          <p:nvPr/>
        </p:nvGrpSpPr>
        <p:grpSpPr>
          <a:xfrm>
            <a:off x="3312887" y="2108385"/>
            <a:ext cx="2463800" cy="4014868"/>
            <a:chOff x="3312887" y="2108385"/>
            <a:chExt cx="2463800" cy="4014868"/>
          </a:xfrm>
        </p:grpSpPr>
        <p:sp>
          <p:nvSpPr>
            <p:cNvPr id="14" name="Rounded Rectangle 13"/>
            <p:cNvSpPr/>
            <p:nvPr/>
          </p:nvSpPr>
          <p:spPr>
            <a:xfrm>
              <a:off x="3312887" y="2108385"/>
              <a:ext cx="2463800"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ound Same Side Corner Rectangle 14"/>
            <p:cNvSpPr/>
            <p:nvPr/>
          </p:nvSpPr>
          <p:spPr>
            <a:xfrm>
              <a:off x="3312887" y="2108385"/>
              <a:ext cx="2463800" cy="1113825"/>
            </a:xfrm>
            <a:prstGeom prst="round2SameRect">
              <a:avLst>
                <a:gd name="adj1" fmla="val 10686"/>
                <a:gd name="adj2" fmla="val 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p:cNvGrpSpPr/>
          <p:nvPr/>
        </p:nvGrpSpPr>
        <p:grpSpPr>
          <a:xfrm>
            <a:off x="3917951" y="2580786"/>
            <a:ext cx="1253672" cy="1253672"/>
            <a:chOff x="3924301" y="2580786"/>
            <a:chExt cx="1253672" cy="1253672"/>
          </a:xfrm>
        </p:grpSpPr>
        <p:sp>
          <p:nvSpPr>
            <p:cNvPr id="16" name="Oval 15"/>
            <p:cNvSpPr/>
            <p:nvPr/>
          </p:nvSpPr>
          <p:spPr>
            <a:xfrm>
              <a:off x="3924301" y="2580786"/>
              <a:ext cx="1253672" cy="1253672"/>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p:cNvSpPr/>
            <p:nvPr/>
          </p:nvSpPr>
          <p:spPr>
            <a:xfrm>
              <a:off x="4054933" y="2711418"/>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 name="Group 50"/>
          <p:cNvGrpSpPr/>
          <p:nvPr/>
        </p:nvGrpSpPr>
        <p:grpSpPr>
          <a:xfrm>
            <a:off x="6117773" y="2108385"/>
            <a:ext cx="2463800" cy="4014868"/>
            <a:chOff x="6117773" y="2108385"/>
            <a:chExt cx="2463800" cy="4014868"/>
          </a:xfrm>
        </p:grpSpPr>
        <p:sp>
          <p:nvSpPr>
            <p:cNvPr id="19" name="Rounded Rectangle 18"/>
            <p:cNvSpPr/>
            <p:nvPr/>
          </p:nvSpPr>
          <p:spPr>
            <a:xfrm>
              <a:off x="6117773" y="2108385"/>
              <a:ext cx="2463800"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ound Same Side Corner Rectangle 19"/>
            <p:cNvSpPr/>
            <p:nvPr/>
          </p:nvSpPr>
          <p:spPr>
            <a:xfrm>
              <a:off x="6117773" y="2108385"/>
              <a:ext cx="2463800" cy="1113825"/>
            </a:xfrm>
            <a:prstGeom prst="round2SameRect">
              <a:avLst>
                <a:gd name="adj1" fmla="val 10686"/>
                <a:gd name="adj2" fmla="val 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p:cNvGrpSpPr/>
          <p:nvPr/>
        </p:nvGrpSpPr>
        <p:grpSpPr>
          <a:xfrm>
            <a:off x="6722837" y="2580786"/>
            <a:ext cx="1253672" cy="1253672"/>
            <a:chOff x="6729187" y="2580786"/>
            <a:chExt cx="1253672" cy="1253672"/>
          </a:xfrm>
        </p:grpSpPr>
        <p:sp>
          <p:nvSpPr>
            <p:cNvPr id="21" name="Oval 20"/>
            <p:cNvSpPr/>
            <p:nvPr/>
          </p:nvSpPr>
          <p:spPr>
            <a:xfrm>
              <a:off x="6729187" y="2580786"/>
              <a:ext cx="1253672" cy="1253672"/>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p:cNvSpPr/>
            <p:nvPr/>
          </p:nvSpPr>
          <p:spPr>
            <a:xfrm>
              <a:off x="6859819" y="2711418"/>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 name="Group 51"/>
          <p:cNvGrpSpPr/>
          <p:nvPr/>
        </p:nvGrpSpPr>
        <p:grpSpPr>
          <a:xfrm>
            <a:off x="9192987" y="2108385"/>
            <a:ext cx="2463800" cy="4014868"/>
            <a:chOff x="9192987" y="2108385"/>
            <a:chExt cx="2463800" cy="4014868"/>
          </a:xfrm>
        </p:grpSpPr>
        <p:sp>
          <p:nvSpPr>
            <p:cNvPr id="24" name="Rounded Rectangle 23"/>
            <p:cNvSpPr/>
            <p:nvPr/>
          </p:nvSpPr>
          <p:spPr>
            <a:xfrm>
              <a:off x="9192987" y="2108385"/>
              <a:ext cx="2463800" cy="4014868"/>
            </a:xfrm>
            <a:prstGeom prst="roundRect">
              <a:avLst>
                <a:gd name="adj" fmla="val 4811"/>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ound Same Side Corner Rectangle 24"/>
            <p:cNvSpPr/>
            <p:nvPr/>
          </p:nvSpPr>
          <p:spPr>
            <a:xfrm>
              <a:off x="9192987" y="2108385"/>
              <a:ext cx="2463800" cy="1113825"/>
            </a:xfrm>
            <a:prstGeom prst="round2SameRect">
              <a:avLst>
                <a:gd name="adj1" fmla="val 10686"/>
                <a:gd name="adj2" fmla="val 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Group 11"/>
          <p:cNvGrpSpPr/>
          <p:nvPr/>
        </p:nvGrpSpPr>
        <p:grpSpPr>
          <a:xfrm>
            <a:off x="9798051" y="2580786"/>
            <a:ext cx="1253672" cy="1253672"/>
            <a:chOff x="9804401" y="2580786"/>
            <a:chExt cx="1253672" cy="1253672"/>
          </a:xfrm>
        </p:grpSpPr>
        <p:sp>
          <p:nvSpPr>
            <p:cNvPr id="26" name="Oval 25"/>
            <p:cNvSpPr/>
            <p:nvPr/>
          </p:nvSpPr>
          <p:spPr>
            <a:xfrm>
              <a:off x="9804401" y="2580786"/>
              <a:ext cx="1253672" cy="1253672"/>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p:cNvSpPr/>
            <p:nvPr/>
          </p:nvSpPr>
          <p:spPr>
            <a:xfrm>
              <a:off x="9935033" y="2711418"/>
              <a:ext cx="992408" cy="99240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Text Placeholder 7"/>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31" name="Group 30"/>
          <p:cNvGrpSpPr/>
          <p:nvPr/>
        </p:nvGrpSpPr>
        <p:grpSpPr>
          <a:xfrm>
            <a:off x="6991508" y="3086616"/>
            <a:ext cx="716330" cy="340454"/>
            <a:chOff x="10028238" y="2828925"/>
            <a:chExt cx="577850" cy="274638"/>
          </a:xfrm>
          <a:solidFill>
            <a:schemeClr val="accent3"/>
          </a:solidFill>
        </p:grpSpPr>
        <p:sp>
          <p:nvSpPr>
            <p:cNvPr id="32" name="Freeform 91"/>
            <p:cNvSpPr>
              <a:spLocks noEditPoints="1"/>
            </p:cNvSpPr>
            <p:nvPr/>
          </p:nvSpPr>
          <p:spPr bwMode="auto">
            <a:xfrm>
              <a:off x="10028238" y="2828925"/>
              <a:ext cx="577850" cy="274638"/>
            </a:xfrm>
            <a:custGeom>
              <a:avLst/>
              <a:gdLst>
                <a:gd name="T0" fmla="*/ 227 w 3643"/>
                <a:gd name="T1" fmla="*/ 1180 h 1728"/>
                <a:gd name="T2" fmla="*/ 163 w 3643"/>
                <a:gd name="T3" fmla="*/ 1377 h 1728"/>
                <a:gd name="T4" fmla="*/ 282 w 3643"/>
                <a:gd name="T5" fmla="*/ 1542 h 1728"/>
                <a:gd name="T6" fmla="*/ 491 w 3643"/>
                <a:gd name="T7" fmla="*/ 1542 h 1728"/>
                <a:gd name="T8" fmla="*/ 611 w 3643"/>
                <a:gd name="T9" fmla="*/ 1377 h 1728"/>
                <a:gd name="T10" fmla="*/ 548 w 3643"/>
                <a:gd name="T11" fmla="*/ 1180 h 1728"/>
                <a:gd name="T12" fmla="*/ 2303 w 3643"/>
                <a:gd name="T13" fmla="*/ 1114 h 1728"/>
                <a:gd name="T14" fmla="*/ 2120 w 3643"/>
                <a:gd name="T15" fmla="*/ 1207 h 1728"/>
                <a:gd name="T16" fmla="*/ 2088 w 3643"/>
                <a:gd name="T17" fmla="*/ 1413 h 1728"/>
                <a:gd name="T18" fmla="*/ 2232 w 3643"/>
                <a:gd name="T19" fmla="*/ 1556 h 1728"/>
                <a:gd name="T20" fmla="*/ 2438 w 3643"/>
                <a:gd name="T21" fmla="*/ 1523 h 1728"/>
                <a:gd name="T22" fmla="*/ 2531 w 3643"/>
                <a:gd name="T23" fmla="*/ 1341 h 1728"/>
                <a:gd name="T24" fmla="*/ 2438 w 3643"/>
                <a:gd name="T25" fmla="*/ 1157 h 1728"/>
                <a:gd name="T26" fmla="*/ 3220 w 3643"/>
                <a:gd name="T27" fmla="*/ 163 h 1728"/>
                <a:gd name="T28" fmla="*/ 3055 w 3643"/>
                <a:gd name="T29" fmla="*/ 282 h 1728"/>
                <a:gd name="T30" fmla="*/ 3055 w 3643"/>
                <a:gd name="T31" fmla="*/ 492 h 1728"/>
                <a:gd name="T32" fmla="*/ 3220 w 3643"/>
                <a:gd name="T33" fmla="*/ 611 h 1728"/>
                <a:gd name="T34" fmla="*/ 3417 w 3643"/>
                <a:gd name="T35" fmla="*/ 547 h 1728"/>
                <a:gd name="T36" fmla="*/ 3480 w 3643"/>
                <a:gd name="T37" fmla="*/ 350 h 1728"/>
                <a:gd name="T38" fmla="*/ 3360 w 3643"/>
                <a:gd name="T39" fmla="*/ 185 h 1728"/>
                <a:gd name="T40" fmla="*/ 1268 w 3643"/>
                <a:gd name="T41" fmla="*/ 172 h 1728"/>
                <a:gd name="T42" fmla="*/ 1124 w 3643"/>
                <a:gd name="T43" fmla="*/ 316 h 1728"/>
                <a:gd name="T44" fmla="*/ 1157 w 3643"/>
                <a:gd name="T45" fmla="*/ 522 h 1728"/>
                <a:gd name="T46" fmla="*/ 1339 w 3643"/>
                <a:gd name="T47" fmla="*/ 615 h 1728"/>
                <a:gd name="T48" fmla="*/ 1523 w 3643"/>
                <a:gd name="T49" fmla="*/ 522 h 1728"/>
                <a:gd name="T50" fmla="*/ 1555 w 3643"/>
                <a:gd name="T51" fmla="*/ 316 h 1728"/>
                <a:gd name="T52" fmla="*/ 1411 w 3643"/>
                <a:gd name="T53" fmla="*/ 172 h 1728"/>
                <a:gd name="T54" fmla="*/ 3396 w 3643"/>
                <a:gd name="T55" fmla="*/ 26 h 1728"/>
                <a:gd name="T56" fmla="*/ 3598 w 3643"/>
                <a:gd name="T57" fmla="*/ 205 h 1728"/>
                <a:gd name="T58" fmla="*/ 3631 w 3643"/>
                <a:gd name="T59" fmla="*/ 482 h 1728"/>
                <a:gd name="T60" fmla="*/ 3477 w 3643"/>
                <a:gd name="T61" fmla="*/ 704 h 1728"/>
                <a:gd name="T62" fmla="*/ 3210 w 3643"/>
                <a:gd name="T63" fmla="*/ 772 h 1728"/>
                <a:gd name="T64" fmla="*/ 2649 w 3643"/>
                <a:gd name="T65" fmla="*/ 1167 h 1728"/>
                <a:gd name="T66" fmla="*/ 2678 w 3643"/>
                <a:gd name="T67" fmla="*/ 1436 h 1728"/>
                <a:gd name="T68" fmla="*/ 2524 w 3643"/>
                <a:gd name="T69" fmla="*/ 1658 h 1728"/>
                <a:gd name="T70" fmla="*/ 2255 w 3643"/>
                <a:gd name="T71" fmla="*/ 1725 h 1728"/>
                <a:gd name="T72" fmla="*/ 2014 w 3643"/>
                <a:gd name="T73" fmla="*/ 1597 h 1728"/>
                <a:gd name="T74" fmla="*/ 1917 w 3643"/>
                <a:gd name="T75" fmla="*/ 1341 h 1728"/>
                <a:gd name="T76" fmla="*/ 1551 w 3643"/>
                <a:gd name="T77" fmla="*/ 711 h 1728"/>
                <a:gd name="T78" fmla="*/ 1294 w 3643"/>
                <a:gd name="T79" fmla="*/ 772 h 1728"/>
                <a:gd name="T80" fmla="*/ 732 w 3643"/>
                <a:gd name="T81" fmla="*/ 1167 h 1728"/>
                <a:gd name="T82" fmla="*/ 762 w 3643"/>
                <a:gd name="T83" fmla="*/ 1436 h 1728"/>
                <a:gd name="T84" fmla="*/ 607 w 3643"/>
                <a:gd name="T85" fmla="*/ 1658 h 1728"/>
                <a:gd name="T86" fmla="*/ 338 w 3643"/>
                <a:gd name="T87" fmla="*/ 1725 h 1728"/>
                <a:gd name="T88" fmla="*/ 97 w 3643"/>
                <a:gd name="T89" fmla="*/ 1597 h 1728"/>
                <a:gd name="T90" fmla="*/ 0 w 3643"/>
                <a:gd name="T91" fmla="*/ 1341 h 1728"/>
                <a:gd name="T92" fmla="*/ 97 w 3643"/>
                <a:gd name="T93" fmla="*/ 1084 h 1728"/>
                <a:gd name="T94" fmla="*/ 338 w 3643"/>
                <a:gd name="T95" fmla="*/ 957 h 1728"/>
                <a:gd name="T96" fmla="*/ 597 w 3643"/>
                <a:gd name="T97" fmla="*/ 1016 h 1728"/>
                <a:gd name="T98" fmla="*/ 952 w 3643"/>
                <a:gd name="T99" fmla="*/ 387 h 1728"/>
                <a:gd name="T100" fmla="*/ 1051 w 3643"/>
                <a:gd name="T101" fmla="*/ 130 h 1728"/>
                <a:gd name="T102" fmla="*/ 1291 w 3643"/>
                <a:gd name="T103" fmla="*/ 2 h 1728"/>
                <a:gd name="T104" fmla="*/ 1561 w 3643"/>
                <a:gd name="T105" fmla="*/ 69 h 1728"/>
                <a:gd name="T106" fmla="*/ 1714 w 3643"/>
                <a:gd name="T107" fmla="*/ 291 h 1728"/>
                <a:gd name="T108" fmla="*/ 1686 w 3643"/>
                <a:gd name="T109" fmla="*/ 560 h 1728"/>
                <a:gd name="T110" fmla="*/ 2255 w 3643"/>
                <a:gd name="T111" fmla="*/ 957 h 1728"/>
                <a:gd name="T112" fmla="*/ 2514 w 3643"/>
                <a:gd name="T113" fmla="*/ 1016 h 1728"/>
                <a:gd name="T114" fmla="*/ 2869 w 3643"/>
                <a:gd name="T115" fmla="*/ 387 h 1728"/>
                <a:gd name="T116" fmla="*/ 2968 w 3643"/>
                <a:gd name="T117" fmla="*/ 130 h 1728"/>
                <a:gd name="T118" fmla="*/ 3208 w 3643"/>
                <a:gd name="T119" fmla="*/ 2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3" h="1728">
                  <a:moveTo>
                    <a:pt x="387" y="1114"/>
                  </a:moveTo>
                  <a:lnTo>
                    <a:pt x="350" y="1116"/>
                  </a:lnTo>
                  <a:lnTo>
                    <a:pt x="315" y="1125"/>
                  </a:lnTo>
                  <a:lnTo>
                    <a:pt x="282" y="1139"/>
                  </a:lnTo>
                  <a:lnTo>
                    <a:pt x="253" y="1157"/>
                  </a:lnTo>
                  <a:lnTo>
                    <a:pt x="227" y="1180"/>
                  </a:lnTo>
                  <a:lnTo>
                    <a:pt x="204" y="1207"/>
                  </a:lnTo>
                  <a:lnTo>
                    <a:pt x="185" y="1237"/>
                  </a:lnTo>
                  <a:lnTo>
                    <a:pt x="171" y="1269"/>
                  </a:lnTo>
                  <a:lnTo>
                    <a:pt x="163" y="1304"/>
                  </a:lnTo>
                  <a:lnTo>
                    <a:pt x="160" y="1341"/>
                  </a:lnTo>
                  <a:lnTo>
                    <a:pt x="163" y="1377"/>
                  </a:lnTo>
                  <a:lnTo>
                    <a:pt x="171" y="1413"/>
                  </a:lnTo>
                  <a:lnTo>
                    <a:pt x="185" y="1445"/>
                  </a:lnTo>
                  <a:lnTo>
                    <a:pt x="204" y="1475"/>
                  </a:lnTo>
                  <a:lnTo>
                    <a:pt x="227" y="1501"/>
                  </a:lnTo>
                  <a:lnTo>
                    <a:pt x="253" y="1523"/>
                  </a:lnTo>
                  <a:lnTo>
                    <a:pt x="282" y="1542"/>
                  </a:lnTo>
                  <a:lnTo>
                    <a:pt x="315" y="1556"/>
                  </a:lnTo>
                  <a:lnTo>
                    <a:pt x="350" y="1564"/>
                  </a:lnTo>
                  <a:lnTo>
                    <a:pt x="387" y="1568"/>
                  </a:lnTo>
                  <a:lnTo>
                    <a:pt x="424" y="1564"/>
                  </a:lnTo>
                  <a:lnTo>
                    <a:pt x="458" y="1556"/>
                  </a:lnTo>
                  <a:lnTo>
                    <a:pt x="491" y="1542"/>
                  </a:lnTo>
                  <a:lnTo>
                    <a:pt x="521" y="1523"/>
                  </a:lnTo>
                  <a:lnTo>
                    <a:pt x="548" y="1501"/>
                  </a:lnTo>
                  <a:lnTo>
                    <a:pt x="570" y="1475"/>
                  </a:lnTo>
                  <a:lnTo>
                    <a:pt x="588" y="1445"/>
                  </a:lnTo>
                  <a:lnTo>
                    <a:pt x="602" y="1413"/>
                  </a:lnTo>
                  <a:lnTo>
                    <a:pt x="611" y="1377"/>
                  </a:lnTo>
                  <a:lnTo>
                    <a:pt x="614" y="1341"/>
                  </a:lnTo>
                  <a:lnTo>
                    <a:pt x="611" y="1304"/>
                  </a:lnTo>
                  <a:lnTo>
                    <a:pt x="602" y="1269"/>
                  </a:lnTo>
                  <a:lnTo>
                    <a:pt x="588" y="1237"/>
                  </a:lnTo>
                  <a:lnTo>
                    <a:pt x="570" y="1207"/>
                  </a:lnTo>
                  <a:lnTo>
                    <a:pt x="548" y="1180"/>
                  </a:lnTo>
                  <a:lnTo>
                    <a:pt x="521" y="1157"/>
                  </a:lnTo>
                  <a:lnTo>
                    <a:pt x="491" y="1139"/>
                  </a:lnTo>
                  <a:lnTo>
                    <a:pt x="458" y="1125"/>
                  </a:lnTo>
                  <a:lnTo>
                    <a:pt x="424" y="1116"/>
                  </a:lnTo>
                  <a:lnTo>
                    <a:pt x="387" y="1114"/>
                  </a:lnTo>
                  <a:close/>
                  <a:moveTo>
                    <a:pt x="2303" y="1114"/>
                  </a:moveTo>
                  <a:lnTo>
                    <a:pt x="2266" y="1116"/>
                  </a:lnTo>
                  <a:lnTo>
                    <a:pt x="2232" y="1125"/>
                  </a:lnTo>
                  <a:lnTo>
                    <a:pt x="2199" y="1139"/>
                  </a:lnTo>
                  <a:lnTo>
                    <a:pt x="2169" y="1157"/>
                  </a:lnTo>
                  <a:lnTo>
                    <a:pt x="2142" y="1180"/>
                  </a:lnTo>
                  <a:lnTo>
                    <a:pt x="2120" y="1207"/>
                  </a:lnTo>
                  <a:lnTo>
                    <a:pt x="2102" y="1237"/>
                  </a:lnTo>
                  <a:lnTo>
                    <a:pt x="2088" y="1269"/>
                  </a:lnTo>
                  <a:lnTo>
                    <a:pt x="2079" y="1304"/>
                  </a:lnTo>
                  <a:lnTo>
                    <a:pt x="2076" y="1341"/>
                  </a:lnTo>
                  <a:lnTo>
                    <a:pt x="2079" y="1377"/>
                  </a:lnTo>
                  <a:lnTo>
                    <a:pt x="2088" y="1413"/>
                  </a:lnTo>
                  <a:lnTo>
                    <a:pt x="2102" y="1445"/>
                  </a:lnTo>
                  <a:lnTo>
                    <a:pt x="2120" y="1475"/>
                  </a:lnTo>
                  <a:lnTo>
                    <a:pt x="2142" y="1501"/>
                  </a:lnTo>
                  <a:lnTo>
                    <a:pt x="2169" y="1523"/>
                  </a:lnTo>
                  <a:lnTo>
                    <a:pt x="2199" y="1542"/>
                  </a:lnTo>
                  <a:lnTo>
                    <a:pt x="2232" y="1556"/>
                  </a:lnTo>
                  <a:lnTo>
                    <a:pt x="2266" y="1564"/>
                  </a:lnTo>
                  <a:lnTo>
                    <a:pt x="2303" y="1568"/>
                  </a:lnTo>
                  <a:lnTo>
                    <a:pt x="2340" y="1564"/>
                  </a:lnTo>
                  <a:lnTo>
                    <a:pt x="2375" y="1556"/>
                  </a:lnTo>
                  <a:lnTo>
                    <a:pt x="2408" y="1542"/>
                  </a:lnTo>
                  <a:lnTo>
                    <a:pt x="2438" y="1523"/>
                  </a:lnTo>
                  <a:lnTo>
                    <a:pt x="2463" y="1501"/>
                  </a:lnTo>
                  <a:lnTo>
                    <a:pt x="2486" y="1475"/>
                  </a:lnTo>
                  <a:lnTo>
                    <a:pt x="2505" y="1445"/>
                  </a:lnTo>
                  <a:lnTo>
                    <a:pt x="2519" y="1413"/>
                  </a:lnTo>
                  <a:lnTo>
                    <a:pt x="2527" y="1377"/>
                  </a:lnTo>
                  <a:lnTo>
                    <a:pt x="2531" y="1341"/>
                  </a:lnTo>
                  <a:lnTo>
                    <a:pt x="2527" y="1304"/>
                  </a:lnTo>
                  <a:lnTo>
                    <a:pt x="2519" y="1269"/>
                  </a:lnTo>
                  <a:lnTo>
                    <a:pt x="2505" y="1237"/>
                  </a:lnTo>
                  <a:lnTo>
                    <a:pt x="2486" y="1207"/>
                  </a:lnTo>
                  <a:lnTo>
                    <a:pt x="2463" y="1180"/>
                  </a:lnTo>
                  <a:lnTo>
                    <a:pt x="2438" y="1157"/>
                  </a:lnTo>
                  <a:lnTo>
                    <a:pt x="2408" y="1139"/>
                  </a:lnTo>
                  <a:lnTo>
                    <a:pt x="2375" y="1125"/>
                  </a:lnTo>
                  <a:lnTo>
                    <a:pt x="2340" y="1116"/>
                  </a:lnTo>
                  <a:lnTo>
                    <a:pt x="2303" y="1114"/>
                  </a:lnTo>
                  <a:close/>
                  <a:moveTo>
                    <a:pt x="3256" y="160"/>
                  </a:moveTo>
                  <a:lnTo>
                    <a:pt x="3220" y="163"/>
                  </a:lnTo>
                  <a:lnTo>
                    <a:pt x="3184" y="172"/>
                  </a:lnTo>
                  <a:lnTo>
                    <a:pt x="3152" y="185"/>
                  </a:lnTo>
                  <a:lnTo>
                    <a:pt x="3122" y="204"/>
                  </a:lnTo>
                  <a:lnTo>
                    <a:pt x="3096" y="226"/>
                  </a:lnTo>
                  <a:lnTo>
                    <a:pt x="3073" y="253"/>
                  </a:lnTo>
                  <a:lnTo>
                    <a:pt x="3055" y="282"/>
                  </a:lnTo>
                  <a:lnTo>
                    <a:pt x="3041" y="316"/>
                  </a:lnTo>
                  <a:lnTo>
                    <a:pt x="3032" y="350"/>
                  </a:lnTo>
                  <a:lnTo>
                    <a:pt x="3030" y="387"/>
                  </a:lnTo>
                  <a:lnTo>
                    <a:pt x="3032" y="424"/>
                  </a:lnTo>
                  <a:lnTo>
                    <a:pt x="3041" y="458"/>
                  </a:lnTo>
                  <a:lnTo>
                    <a:pt x="3055" y="492"/>
                  </a:lnTo>
                  <a:lnTo>
                    <a:pt x="3073" y="522"/>
                  </a:lnTo>
                  <a:lnTo>
                    <a:pt x="3096" y="547"/>
                  </a:lnTo>
                  <a:lnTo>
                    <a:pt x="3122" y="570"/>
                  </a:lnTo>
                  <a:lnTo>
                    <a:pt x="3152" y="589"/>
                  </a:lnTo>
                  <a:lnTo>
                    <a:pt x="3184" y="602"/>
                  </a:lnTo>
                  <a:lnTo>
                    <a:pt x="3220" y="611"/>
                  </a:lnTo>
                  <a:lnTo>
                    <a:pt x="3256" y="615"/>
                  </a:lnTo>
                  <a:lnTo>
                    <a:pt x="3293" y="611"/>
                  </a:lnTo>
                  <a:lnTo>
                    <a:pt x="3328" y="602"/>
                  </a:lnTo>
                  <a:lnTo>
                    <a:pt x="3360" y="589"/>
                  </a:lnTo>
                  <a:lnTo>
                    <a:pt x="3390" y="570"/>
                  </a:lnTo>
                  <a:lnTo>
                    <a:pt x="3417" y="547"/>
                  </a:lnTo>
                  <a:lnTo>
                    <a:pt x="3439" y="522"/>
                  </a:lnTo>
                  <a:lnTo>
                    <a:pt x="3458" y="492"/>
                  </a:lnTo>
                  <a:lnTo>
                    <a:pt x="3472" y="458"/>
                  </a:lnTo>
                  <a:lnTo>
                    <a:pt x="3480" y="424"/>
                  </a:lnTo>
                  <a:lnTo>
                    <a:pt x="3483" y="387"/>
                  </a:lnTo>
                  <a:lnTo>
                    <a:pt x="3480" y="350"/>
                  </a:lnTo>
                  <a:lnTo>
                    <a:pt x="3472" y="316"/>
                  </a:lnTo>
                  <a:lnTo>
                    <a:pt x="3458" y="282"/>
                  </a:lnTo>
                  <a:lnTo>
                    <a:pt x="3439" y="253"/>
                  </a:lnTo>
                  <a:lnTo>
                    <a:pt x="3417" y="226"/>
                  </a:lnTo>
                  <a:lnTo>
                    <a:pt x="3390" y="204"/>
                  </a:lnTo>
                  <a:lnTo>
                    <a:pt x="3360" y="185"/>
                  </a:lnTo>
                  <a:lnTo>
                    <a:pt x="3328" y="172"/>
                  </a:lnTo>
                  <a:lnTo>
                    <a:pt x="3293" y="163"/>
                  </a:lnTo>
                  <a:lnTo>
                    <a:pt x="3256" y="160"/>
                  </a:lnTo>
                  <a:close/>
                  <a:moveTo>
                    <a:pt x="1339" y="160"/>
                  </a:moveTo>
                  <a:lnTo>
                    <a:pt x="1303" y="163"/>
                  </a:lnTo>
                  <a:lnTo>
                    <a:pt x="1268" y="172"/>
                  </a:lnTo>
                  <a:lnTo>
                    <a:pt x="1235" y="185"/>
                  </a:lnTo>
                  <a:lnTo>
                    <a:pt x="1206" y="204"/>
                  </a:lnTo>
                  <a:lnTo>
                    <a:pt x="1179" y="226"/>
                  </a:lnTo>
                  <a:lnTo>
                    <a:pt x="1157" y="253"/>
                  </a:lnTo>
                  <a:lnTo>
                    <a:pt x="1138" y="282"/>
                  </a:lnTo>
                  <a:lnTo>
                    <a:pt x="1124" y="316"/>
                  </a:lnTo>
                  <a:lnTo>
                    <a:pt x="1116" y="350"/>
                  </a:lnTo>
                  <a:lnTo>
                    <a:pt x="1113" y="387"/>
                  </a:lnTo>
                  <a:lnTo>
                    <a:pt x="1116" y="424"/>
                  </a:lnTo>
                  <a:lnTo>
                    <a:pt x="1124" y="458"/>
                  </a:lnTo>
                  <a:lnTo>
                    <a:pt x="1138" y="492"/>
                  </a:lnTo>
                  <a:lnTo>
                    <a:pt x="1157" y="522"/>
                  </a:lnTo>
                  <a:lnTo>
                    <a:pt x="1179" y="547"/>
                  </a:lnTo>
                  <a:lnTo>
                    <a:pt x="1206" y="570"/>
                  </a:lnTo>
                  <a:lnTo>
                    <a:pt x="1235" y="589"/>
                  </a:lnTo>
                  <a:lnTo>
                    <a:pt x="1268" y="602"/>
                  </a:lnTo>
                  <a:lnTo>
                    <a:pt x="1303" y="611"/>
                  </a:lnTo>
                  <a:lnTo>
                    <a:pt x="1339" y="615"/>
                  </a:lnTo>
                  <a:lnTo>
                    <a:pt x="1376" y="611"/>
                  </a:lnTo>
                  <a:lnTo>
                    <a:pt x="1411" y="602"/>
                  </a:lnTo>
                  <a:lnTo>
                    <a:pt x="1443" y="589"/>
                  </a:lnTo>
                  <a:lnTo>
                    <a:pt x="1473" y="570"/>
                  </a:lnTo>
                  <a:lnTo>
                    <a:pt x="1500" y="547"/>
                  </a:lnTo>
                  <a:lnTo>
                    <a:pt x="1523" y="522"/>
                  </a:lnTo>
                  <a:lnTo>
                    <a:pt x="1541" y="492"/>
                  </a:lnTo>
                  <a:lnTo>
                    <a:pt x="1555" y="458"/>
                  </a:lnTo>
                  <a:lnTo>
                    <a:pt x="1564" y="424"/>
                  </a:lnTo>
                  <a:lnTo>
                    <a:pt x="1566" y="387"/>
                  </a:lnTo>
                  <a:lnTo>
                    <a:pt x="1564" y="350"/>
                  </a:lnTo>
                  <a:lnTo>
                    <a:pt x="1555" y="316"/>
                  </a:lnTo>
                  <a:lnTo>
                    <a:pt x="1541" y="282"/>
                  </a:lnTo>
                  <a:lnTo>
                    <a:pt x="1523" y="253"/>
                  </a:lnTo>
                  <a:lnTo>
                    <a:pt x="1500" y="226"/>
                  </a:lnTo>
                  <a:lnTo>
                    <a:pt x="1473" y="204"/>
                  </a:lnTo>
                  <a:lnTo>
                    <a:pt x="1443" y="185"/>
                  </a:lnTo>
                  <a:lnTo>
                    <a:pt x="1411" y="172"/>
                  </a:lnTo>
                  <a:lnTo>
                    <a:pt x="1376" y="163"/>
                  </a:lnTo>
                  <a:lnTo>
                    <a:pt x="1339" y="160"/>
                  </a:lnTo>
                  <a:close/>
                  <a:moveTo>
                    <a:pt x="3256" y="0"/>
                  </a:moveTo>
                  <a:lnTo>
                    <a:pt x="3305" y="2"/>
                  </a:lnTo>
                  <a:lnTo>
                    <a:pt x="3351" y="11"/>
                  </a:lnTo>
                  <a:lnTo>
                    <a:pt x="3396" y="26"/>
                  </a:lnTo>
                  <a:lnTo>
                    <a:pt x="3438" y="46"/>
                  </a:lnTo>
                  <a:lnTo>
                    <a:pt x="3477" y="69"/>
                  </a:lnTo>
                  <a:lnTo>
                    <a:pt x="3513" y="98"/>
                  </a:lnTo>
                  <a:lnTo>
                    <a:pt x="3545" y="130"/>
                  </a:lnTo>
                  <a:lnTo>
                    <a:pt x="3574" y="166"/>
                  </a:lnTo>
                  <a:lnTo>
                    <a:pt x="3598" y="205"/>
                  </a:lnTo>
                  <a:lnTo>
                    <a:pt x="3617" y="247"/>
                  </a:lnTo>
                  <a:lnTo>
                    <a:pt x="3631" y="291"/>
                  </a:lnTo>
                  <a:lnTo>
                    <a:pt x="3640" y="339"/>
                  </a:lnTo>
                  <a:lnTo>
                    <a:pt x="3643" y="387"/>
                  </a:lnTo>
                  <a:lnTo>
                    <a:pt x="3640" y="435"/>
                  </a:lnTo>
                  <a:lnTo>
                    <a:pt x="3631" y="482"/>
                  </a:lnTo>
                  <a:lnTo>
                    <a:pt x="3617" y="527"/>
                  </a:lnTo>
                  <a:lnTo>
                    <a:pt x="3598" y="569"/>
                  </a:lnTo>
                  <a:lnTo>
                    <a:pt x="3574" y="608"/>
                  </a:lnTo>
                  <a:lnTo>
                    <a:pt x="3545" y="644"/>
                  </a:lnTo>
                  <a:lnTo>
                    <a:pt x="3513" y="676"/>
                  </a:lnTo>
                  <a:lnTo>
                    <a:pt x="3477" y="704"/>
                  </a:lnTo>
                  <a:lnTo>
                    <a:pt x="3438" y="729"/>
                  </a:lnTo>
                  <a:lnTo>
                    <a:pt x="3396" y="748"/>
                  </a:lnTo>
                  <a:lnTo>
                    <a:pt x="3351" y="762"/>
                  </a:lnTo>
                  <a:lnTo>
                    <a:pt x="3305" y="771"/>
                  </a:lnTo>
                  <a:lnTo>
                    <a:pt x="3256" y="774"/>
                  </a:lnTo>
                  <a:lnTo>
                    <a:pt x="3210" y="772"/>
                  </a:lnTo>
                  <a:lnTo>
                    <a:pt x="3166" y="763"/>
                  </a:lnTo>
                  <a:lnTo>
                    <a:pt x="3124" y="751"/>
                  </a:lnTo>
                  <a:lnTo>
                    <a:pt x="3083" y="733"/>
                  </a:lnTo>
                  <a:lnTo>
                    <a:pt x="3045" y="711"/>
                  </a:lnTo>
                  <a:lnTo>
                    <a:pt x="2627" y="1129"/>
                  </a:lnTo>
                  <a:lnTo>
                    <a:pt x="2649" y="1167"/>
                  </a:lnTo>
                  <a:lnTo>
                    <a:pt x="2667" y="1208"/>
                  </a:lnTo>
                  <a:lnTo>
                    <a:pt x="2679" y="1250"/>
                  </a:lnTo>
                  <a:lnTo>
                    <a:pt x="2688" y="1294"/>
                  </a:lnTo>
                  <a:lnTo>
                    <a:pt x="2690" y="1341"/>
                  </a:lnTo>
                  <a:lnTo>
                    <a:pt x="2687" y="1389"/>
                  </a:lnTo>
                  <a:lnTo>
                    <a:pt x="2678" y="1436"/>
                  </a:lnTo>
                  <a:lnTo>
                    <a:pt x="2665" y="1480"/>
                  </a:lnTo>
                  <a:lnTo>
                    <a:pt x="2645" y="1522"/>
                  </a:lnTo>
                  <a:lnTo>
                    <a:pt x="2620" y="1562"/>
                  </a:lnTo>
                  <a:lnTo>
                    <a:pt x="2593" y="1597"/>
                  </a:lnTo>
                  <a:lnTo>
                    <a:pt x="2561" y="1629"/>
                  </a:lnTo>
                  <a:lnTo>
                    <a:pt x="2524" y="1658"/>
                  </a:lnTo>
                  <a:lnTo>
                    <a:pt x="2485" y="1683"/>
                  </a:lnTo>
                  <a:lnTo>
                    <a:pt x="2443" y="1701"/>
                  </a:lnTo>
                  <a:lnTo>
                    <a:pt x="2398" y="1716"/>
                  </a:lnTo>
                  <a:lnTo>
                    <a:pt x="2351" y="1725"/>
                  </a:lnTo>
                  <a:lnTo>
                    <a:pt x="2303" y="1728"/>
                  </a:lnTo>
                  <a:lnTo>
                    <a:pt x="2255" y="1725"/>
                  </a:lnTo>
                  <a:lnTo>
                    <a:pt x="2208" y="1716"/>
                  </a:lnTo>
                  <a:lnTo>
                    <a:pt x="2163" y="1701"/>
                  </a:lnTo>
                  <a:lnTo>
                    <a:pt x="2121" y="1683"/>
                  </a:lnTo>
                  <a:lnTo>
                    <a:pt x="2083" y="1658"/>
                  </a:lnTo>
                  <a:lnTo>
                    <a:pt x="2046" y="1629"/>
                  </a:lnTo>
                  <a:lnTo>
                    <a:pt x="2014" y="1597"/>
                  </a:lnTo>
                  <a:lnTo>
                    <a:pt x="1985" y="1562"/>
                  </a:lnTo>
                  <a:lnTo>
                    <a:pt x="1962" y="1522"/>
                  </a:lnTo>
                  <a:lnTo>
                    <a:pt x="1942" y="1480"/>
                  </a:lnTo>
                  <a:lnTo>
                    <a:pt x="1928" y="1436"/>
                  </a:lnTo>
                  <a:lnTo>
                    <a:pt x="1919" y="1389"/>
                  </a:lnTo>
                  <a:lnTo>
                    <a:pt x="1917" y="1341"/>
                  </a:lnTo>
                  <a:lnTo>
                    <a:pt x="1919" y="1296"/>
                  </a:lnTo>
                  <a:lnTo>
                    <a:pt x="1927" y="1253"/>
                  </a:lnTo>
                  <a:lnTo>
                    <a:pt x="1939" y="1212"/>
                  </a:lnTo>
                  <a:lnTo>
                    <a:pt x="1954" y="1172"/>
                  </a:lnTo>
                  <a:lnTo>
                    <a:pt x="1975" y="1136"/>
                  </a:lnTo>
                  <a:lnTo>
                    <a:pt x="1551" y="711"/>
                  </a:lnTo>
                  <a:lnTo>
                    <a:pt x="1513" y="733"/>
                  </a:lnTo>
                  <a:lnTo>
                    <a:pt x="1472" y="751"/>
                  </a:lnTo>
                  <a:lnTo>
                    <a:pt x="1430" y="763"/>
                  </a:lnTo>
                  <a:lnTo>
                    <a:pt x="1386" y="772"/>
                  </a:lnTo>
                  <a:lnTo>
                    <a:pt x="1339" y="774"/>
                  </a:lnTo>
                  <a:lnTo>
                    <a:pt x="1294" y="772"/>
                  </a:lnTo>
                  <a:lnTo>
                    <a:pt x="1249" y="763"/>
                  </a:lnTo>
                  <a:lnTo>
                    <a:pt x="1207" y="751"/>
                  </a:lnTo>
                  <a:lnTo>
                    <a:pt x="1167" y="733"/>
                  </a:lnTo>
                  <a:lnTo>
                    <a:pt x="1128" y="711"/>
                  </a:lnTo>
                  <a:lnTo>
                    <a:pt x="711" y="1129"/>
                  </a:lnTo>
                  <a:lnTo>
                    <a:pt x="732" y="1167"/>
                  </a:lnTo>
                  <a:lnTo>
                    <a:pt x="750" y="1208"/>
                  </a:lnTo>
                  <a:lnTo>
                    <a:pt x="763" y="1250"/>
                  </a:lnTo>
                  <a:lnTo>
                    <a:pt x="771" y="1294"/>
                  </a:lnTo>
                  <a:lnTo>
                    <a:pt x="773" y="1341"/>
                  </a:lnTo>
                  <a:lnTo>
                    <a:pt x="771" y="1389"/>
                  </a:lnTo>
                  <a:lnTo>
                    <a:pt x="762" y="1436"/>
                  </a:lnTo>
                  <a:lnTo>
                    <a:pt x="748" y="1480"/>
                  </a:lnTo>
                  <a:lnTo>
                    <a:pt x="728" y="1522"/>
                  </a:lnTo>
                  <a:lnTo>
                    <a:pt x="705" y="1562"/>
                  </a:lnTo>
                  <a:lnTo>
                    <a:pt x="676" y="1597"/>
                  </a:lnTo>
                  <a:lnTo>
                    <a:pt x="644" y="1629"/>
                  </a:lnTo>
                  <a:lnTo>
                    <a:pt x="607" y="1658"/>
                  </a:lnTo>
                  <a:lnTo>
                    <a:pt x="569" y="1683"/>
                  </a:lnTo>
                  <a:lnTo>
                    <a:pt x="526" y="1701"/>
                  </a:lnTo>
                  <a:lnTo>
                    <a:pt x="482" y="1716"/>
                  </a:lnTo>
                  <a:lnTo>
                    <a:pt x="436" y="1725"/>
                  </a:lnTo>
                  <a:lnTo>
                    <a:pt x="387" y="1728"/>
                  </a:lnTo>
                  <a:lnTo>
                    <a:pt x="338" y="1725"/>
                  </a:lnTo>
                  <a:lnTo>
                    <a:pt x="292" y="1716"/>
                  </a:lnTo>
                  <a:lnTo>
                    <a:pt x="247" y="1701"/>
                  </a:lnTo>
                  <a:lnTo>
                    <a:pt x="205" y="1683"/>
                  </a:lnTo>
                  <a:lnTo>
                    <a:pt x="166" y="1658"/>
                  </a:lnTo>
                  <a:lnTo>
                    <a:pt x="131" y="1629"/>
                  </a:lnTo>
                  <a:lnTo>
                    <a:pt x="97" y="1597"/>
                  </a:lnTo>
                  <a:lnTo>
                    <a:pt x="70" y="1562"/>
                  </a:lnTo>
                  <a:lnTo>
                    <a:pt x="45" y="1522"/>
                  </a:lnTo>
                  <a:lnTo>
                    <a:pt x="27" y="1480"/>
                  </a:lnTo>
                  <a:lnTo>
                    <a:pt x="12" y="1436"/>
                  </a:lnTo>
                  <a:lnTo>
                    <a:pt x="3" y="1389"/>
                  </a:lnTo>
                  <a:lnTo>
                    <a:pt x="0" y="1341"/>
                  </a:lnTo>
                  <a:lnTo>
                    <a:pt x="3" y="1292"/>
                  </a:lnTo>
                  <a:lnTo>
                    <a:pt x="12" y="1245"/>
                  </a:lnTo>
                  <a:lnTo>
                    <a:pt x="27" y="1201"/>
                  </a:lnTo>
                  <a:lnTo>
                    <a:pt x="45" y="1159"/>
                  </a:lnTo>
                  <a:lnTo>
                    <a:pt x="70" y="1119"/>
                  </a:lnTo>
                  <a:lnTo>
                    <a:pt x="97" y="1084"/>
                  </a:lnTo>
                  <a:lnTo>
                    <a:pt x="131" y="1052"/>
                  </a:lnTo>
                  <a:lnTo>
                    <a:pt x="166" y="1023"/>
                  </a:lnTo>
                  <a:lnTo>
                    <a:pt x="205" y="999"/>
                  </a:lnTo>
                  <a:lnTo>
                    <a:pt x="247" y="980"/>
                  </a:lnTo>
                  <a:lnTo>
                    <a:pt x="292" y="965"/>
                  </a:lnTo>
                  <a:lnTo>
                    <a:pt x="338" y="957"/>
                  </a:lnTo>
                  <a:lnTo>
                    <a:pt x="387" y="953"/>
                  </a:lnTo>
                  <a:lnTo>
                    <a:pt x="432" y="957"/>
                  </a:lnTo>
                  <a:lnTo>
                    <a:pt x="477" y="964"/>
                  </a:lnTo>
                  <a:lnTo>
                    <a:pt x="520" y="976"/>
                  </a:lnTo>
                  <a:lnTo>
                    <a:pt x="560" y="994"/>
                  </a:lnTo>
                  <a:lnTo>
                    <a:pt x="597" y="1016"/>
                  </a:lnTo>
                  <a:lnTo>
                    <a:pt x="1015" y="598"/>
                  </a:lnTo>
                  <a:lnTo>
                    <a:pt x="994" y="560"/>
                  </a:lnTo>
                  <a:lnTo>
                    <a:pt x="977" y="520"/>
                  </a:lnTo>
                  <a:lnTo>
                    <a:pt x="963" y="477"/>
                  </a:lnTo>
                  <a:lnTo>
                    <a:pt x="956" y="433"/>
                  </a:lnTo>
                  <a:lnTo>
                    <a:pt x="952" y="387"/>
                  </a:lnTo>
                  <a:lnTo>
                    <a:pt x="956" y="339"/>
                  </a:lnTo>
                  <a:lnTo>
                    <a:pt x="964" y="291"/>
                  </a:lnTo>
                  <a:lnTo>
                    <a:pt x="979" y="247"/>
                  </a:lnTo>
                  <a:lnTo>
                    <a:pt x="998" y="205"/>
                  </a:lnTo>
                  <a:lnTo>
                    <a:pt x="1022" y="166"/>
                  </a:lnTo>
                  <a:lnTo>
                    <a:pt x="1051" y="130"/>
                  </a:lnTo>
                  <a:lnTo>
                    <a:pt x="1083" y="98"/>
                  </a:lnTo>
                  <a:lnTo>
                    <a:pt x="1118" y="69"/>
                  </a:lnTo>
                  <a:lnTo>
                    <a:pt x="1158" y="46"/>
                  </a:lnTo>
                  <a:lnTo>
                    <a:pt x="1200" y="26"/>
                  </a:lnTo>
                  <a:lnTo>
                    <a:pt x="1244" y="11"/>
                  </a:lnTo>
                  <a:lnTo>
                    <a:pt x="1291" y="2"/>
                  </a:lnTo>
                  <a:lnTo>
                    <a:pt x="1339" y="0"/>
                  </a:lnTo>
                  <a:lnTo>
                    <a:pt x="1388" y="2"/>
                  </a:lnTo>
                  <a:lnTo>
                    <a:pt x="1435" y="11"/>
                  </a:lnTo>
                  <a:lnTo>
                    <a:pt x="1479" y="26"/>
                  </a:lnTo>
                  <a:lnTo>
                    <a:pt x="1521" y="46"/>
                  </a:lnTo>
                  <a:lnTo>
                    <a:pt x="1561" y="69"/>
                  </a:lnTo>
                  <a:lnTo>
                    <a:pt x="1596" y="98"/>
                  </a:lnTo>
                  <a:lnTo>
                    <a:pt x="1628" y="130"/>
                  </a:lnTo>
                  <a:lnTo>
                    <a:pt x="1657" y="166"/>
                  </a:lnTo>
                  <a:lnTo>
                    <a:pt x="1681" y="205"/>
                  </a:lnTo>
                  <a:lnTo>
                    <a:pt x="1700" y="247"/>
                  </a:lnTo>
                  <a:lnTo>
                    <a:pt x="1714" y="291"/>
                  </a:lnTo>
                  <a:lnTo>
                    <a:pt x="1723" y="339"/>
                  </a:lnTo>
                  <a:lnTo>
                    <a:pt x="1727" y="387"/>
                  </a:lnTo>
                  <a:lnTo>
                    <a:pt x="1723" y="433"/>
                  </a:lnTo>
                  <a:lnTo>
                    <a:pt x="1716" y="477"/>
                  </a:lnTo>
                  <a:lnTo>
                    <a:pt x="1703" y="520"/>
                  </a:lnTo>
                  <a:lnTo>
                    <a:pt x="1686" y="560"/>
                  </a:lnTo>
                  <a:lnTo>
                    <a:pt x="1664" y="598"/>
                  </a:lnTo>
                  <a:lnTo>
                    <a:pt x="2086" y="1021"/>
                  </a:lnTo>
                  <a:lnTo>
                    <a:pt x="2125" y="997"/>
                  </a:lnTo>
                  <a:lnTo>
                    <a:pt x="2166" y="979"/>
                  </a:lnTo>
                  <a:lnTo>
                    <a:pt x="2210" y="965"/>
                  </a:lnTo>
                  <a:lnTo>
                    <a:pt x="2255" y="957"/>
                  </a:lnTo>
                  <a:lnTo>
                    <a:pt x="2303" y="953"/>
                  </a:lnTo>
                  <a:lnTo>
                    <a:pt x="2349" y="957"/>
                  </a:lnTo>
                  <a:lnTo>
                    <a:pt x="2394" y="964"/>
                  </a:lnTo>
                  <a:lnTo>
                    <a:pt x="2437" y="976"/>
                  </a:lnTo>
                  <a:lnTo>
                    <a:pt x="2476" y="994"/>
                  </a:lnTo>
                  <a:lnTo>
                    <a:pt x="2514" y="1016"/>
                  </a:lnTo>
                  <a:lnTo>
                    <a:pt x="2932" y="598"/>
                  </a:lnTo>
                  <a:lnTo>
                    <a:pt x="2910" y="560"/>
                  </a:lnTo>
                  <a:lnTo>
                    <a:pt x="2892" y="520"/>
                  </a:lnTo>
                  <a:lnTo>
                    <a:pt x="2880" y="477"/>
                  </a:lnTo>
                  <a:lnTo>
                    <a:pt x="2872" y="433"/>
                  </a:lnTo>
                  <a:lnTo>
                    <a:pt x="2869" y="387"/>
                  </a:lnTo>
                  <a:lnTo>
                    <a:pt x="2872" y="339"/>
                  </a:lnTo>
                  <a:lnTo>
                    <a:pt x="2881" y="291"/>
                  </a:lnTo>
                  <a:lnTo>
                    <a:pt x="2896" y="247"/>
                  </a:lnTo>
                  <a:lnTo>
                    <a:pt x="2914" y="205"/>
                  </a:lnTo>
                  <a:lnTo>
                    <a:pt x="2939" y="166"/>
                  </a:lnTo>
                  <a:lnTo>
                    <a:pt x="2968" y="130"/>
                  </a:lnTo>
                  <a:lnTo>
                    <a:pt x="3000" y="98"/>
                  </a:lnTo>
                  <a:lnTo>
                    <a:pt x="3035" y="69"/>
                  </a:lnTo>
                  <a:lnTo>
                    <a:pt x="3075" y="46"/>
                  </a:lnTo>
                  <a:lnTo>
                    <a:pt x="3117" y="26"/>
                  </a:lnTo>
                  <a:lnTo>
                    <a:pt x="3161" y="11"/>
                  </a:lnTo>
                  <a:lnTo>
                    <a:pt x="3208" y="2"/>
                  </a:lnTo>
                  <a:lnTo>
                    <a:pt x="32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92"/>
            <p:cNvSpPr>
              <a:spLocks/>
            </p:cNvSpPr>
            <p:nvPr/>
          </p:nvSpPr>
          <p:spPr bwMode="auto">
            <a:xfrm>
              <a:off x="10180638" y="2981325"/>
              <a:ext cx="50800" cy="50800"/>
            </a:xfrm>
            <a:custGeom>
              <a:avLst/>
              <a:gdLst>
                <a:gd name="T0" fmla="*/ 242 w 322"/>
                <a:gd name="T1" fmla="*/ 0 h 322"/>
                <a:gd name="T2" fmla="*/ 262 w 322"/>
                <a:gd name="T3" fmla="*/ 2 h 322"/>
                <a:gd name="T4" fmla="*/ 282 w 322"/>
                <a:gd name="T5" fmla="*/ 10 h 322"/>
                <a:gd name="T6" fmla="*/ 299 w 322"/>
                <a:gd name="T7" fmla="*/ 23 h 322"/>
                <a:gd name="T8" fmla="*/ 312 w 322"/>
                <a:gd name="T9" fmla="*/ 40 h 322"/>
                <a:gd name="T10" fmla="*/ 320 w 322"/>
                <a:gd name="T11" fmla="*/ 59 h 322"/>
                <a:gd name="T12" fmla="*/ 322 w 322"/>
                <a:gd name="T13" fmla="*/ 80 h 322"/>
                <a:gd name="T14" fmla="*/ 320 w 322"/>
                <a:gd name="T15" fmla="*/ 99 h 322"/>
                <a:gd name="T16" fmla="*/ 312 w 322"/>
                <a:gd name="T17" fmla="*/ 118 h 322"/>
                <a:gd name="T18" fmla="*/ 299 w 322"/>
                <a:gd name="T19" fmla="*/ 136 h 322"/>
                <a:gd name="T20" fmla="*/ 136 w 322"/>
                <a:gd name="T21" fmla="*/ 299 h 322"/>
                <a:gd name="T22" fmla="*/ 119 w 322"/>
                <a:gd name="T23" fmla="*/ 312 h 322"/>
                <a:gd name="T24" fmla="*/ 100 w 322"/>
                <a:gd name="T25" fmla="*/ 320 h 322"/>
                <a:gd name="T26" fmla="*/ 80 w 322"/>
                <a:gd name="T27" fmla="*/ 322 h 322"/>
                <a:gd name="T28" fmla="*/ 60 w 322"/>
                <a:gd name="T29" fmla="*/ 320 h 322"/>
                <a:gd name="T30" fmla="*/ 40 w 322"/>
                <a:gd name="T31" fmla="*/ 312 h 322"/>
                <a:gd name="T32" fmla="*/ 23 w 322"/>
                <a:gd name="T33" fmla="*/ 299 h 322"/>
                <a:gd name="T34" fmla="*/ 10 w 322"/>
                <a:gd name="T35" fmla="*/ 282 h 322"/>
                <a:gd name="T36" fmla="*/ 2 w 322"/>
                <a:gd name="T37" fmla="*/ 262 h 322"/>
                <a:gd name="T38" fmla="*/ 0 w 322"/>
                <a:gd name="T39" fmla="*/ 242 h 322"/>
                <a:gd name="T40" fmla="*/ 2 w 322"/>
                <a:gd name="T41" fmla="*/ 221 h 322"/>
                <a:gd name="T42" fmla="*/ 10 w 322"/>
                <a:gd name="T43" fmla="*/ 202 h 322"/>
                <a:gd name="T44" fmla="*/ 23 w 322"/>
                <a:gd name="T45" fmla="*/ 186 h 322"/>
                <a:gd name="T46" fmla="*/ 186 w 322"/>
                <a:gd name="T47" fmla="*/ 23 h 322"/>
                <a:gd name="T48" fmla="*/ 202 w 322"/>
                <a:gd name="T49" fmla="*/ 10 h 322"/>
                <a:gd name="T50" fmla="*/ 222 w 322"/>
                <a:gd name="T51" fmla="*/ 2 h 322"/>
                <a:gd name="T52" fmla="*/ 242 w 322"/>
                <a:gd name="T53"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2" h="322">
                  <a:moveTo>
                    <a:pt x="242" y="0"/>
                  </a:moveTo>
                  <a:lnTo>
                    <a:pt x="262" y="2"/>
                  </a:lnTo>
                  <a:lnTo>
                    <a:pt x="282" y="10"/>
                  </a:lnTo>
                  <a:lnTo>
                    <a:pt x="299" y="23"/>
                  </a:lnTo>
                  <a:lnTo>
                    <a:pt x="312" y="40"/>
                  </a:lnTo>
                  <a:lnTo>
                    <a:pt x="320" y="59"/>
                  </a:lnTo>
                  <a:lnTo>
                    <a:pt x="322" y="80"/>
                  </a:lnTo>
                  <a:lnTo>
                    <a:pt x="320" y="99"/>
                  </a:lnTo>
                  <a:lnTo>
                    <a:pt x="312" y="118"/>
                  </a:lnTo>
                  <a:lnTo>
                    <a:pt x="299" y="136"/>
                  </a:lnTo>
                  <a:lnTo>
                    <a:pt x="136" y="299"/>
                  </a:lnTo>
                  <a:lnTo>
                    <a:pt x="119" y="312"/>
                  </a:lnTo>
                  <a:lnTo>
                    <a:pt x="100" y="320"/>
                  </a:lnTo>
                  <a:lnTo>
                    <a:pt x="80" y="322"/>
                  </a:lnTo>
                  <a:lnTo>
                    <a:pt x="60" y="320"/>
                  </a:lnTo>
                  <a:lnTo>
                    <a:pt x="40" y="312"/>
                  </a:lnTo>
                  <a:lnTo>
                    <a:pt x="23" y="299"/>
                  </a:lnTo>
                  <a:lnTo>
                    <a:pt x="10" y="282"/>
                  </a:lnTo>
                  <a:lnTo>
                    <a:pt x="2" y="262"/>
                  </a:lnTo>
                  <a:lnTo>
                    <a:pt x="0" y="242"/>
                  </a:lnTo>
                  <a:lnTo>
                    <a:pt x="2" y="221"/>
                  </a:lnTo>
                  <a:lnTo>
                    <a:pt x="10" y="202"/>
                  </a:lnTo>
                  <a:lnTo>
                    <a:pt x="23" y="186"/>
                  </a:lnTo>
                  <a:lnTo>
                    <a:pt x="186" y="23"/>
                  </a:lnTo>
                  <a:lnTo>
                    <a:pt x="202" y="10"/>
                  </a:lnTo>
                  <a:lnTo>
                    <a:pt x="222" y="2"/>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93"/>
            <p:cNvSpPr>
              <a:spLocks/>
            </p:cNvSpPr>
            <p:nvPr/>
          </p:nvSpPr>
          <p:spPr bwMode="auto">
            <a:xfrm>
              <a:off x="10402888" y="2900363"/>
              <a:ext cx="50800" cy="50800"/>
            </a:xfrm>
            <a:custGeom>
              <a:avLst/>
              <a:gdLst>
                <a:gd name="T0" fmla="*/ 243 w 323"/>
                <a:gd name="T1" fmla="*/ 0 h 323"/>
                <a:gd name="T2" fmla="*/ 264 w 323"/>
                <a:gd name="T3" fmla="*/ 3 h 323"/>
                <a:gd name="T4" fmla="*/ 282 w 323"/>
                <a:gd name="T5" fmla="*/ 10 h 323"/>
                <a:gd name="T6" fmla="*/ 300 w 323"/>
                <a:gd name="T7" fmla="*/ 24 h 323"/>
                <a:gd name="T8" fmla="*/ 312 w 323"/>
                <a:gd name="T9" fmla="*/ 40 h 323"/>
                <a:gd name="T10" fmla="*/ 320 w 323"/>
                <a:gd name="T11" fmla="*/ 60 h 323"/>
                <a:gd name="T12" fmla="*/ 323 w 323"/>
                <a:gd name="T13" fmla="*/ 80 h 323"/>
                <a:gd name="T14" fmla="*/ 320 w 323"/>
                <a:gd name="T15" fmla="*/ 100 h 323"/>
                <a:gd name="T16" fmla="*/ 312 w 323"/>
                <a:gd name="T17" fmla="*/ 120 h 323"/>
                <a:gd name="T18" fmla="*/ 300 w 323"/>
                <a:gd name="T19" fmla="*/ 137 h 323"/>
                <a:gd name="T20" fmla="*/ 138 w 323"/>
                <a:gd name="T21" fmla="*/ 299 h 323"/>
                <a:gd name="T22" fmla="*/ 120 w 323"/>
                <a:gd name="T23" fmla="*/ 313 h 323"/>
                <a:gd name="T24" fmla="*/ 101 w 323"/>
                <a:gd name="T25" fmla="*/ 320 h 323"/>
                <a:gd name="T26" fmla="*/ 80 w 323"/>
                <a:gd name="T27" fmla="*/ 323 h 323"/>
                <a:gd name="T28" fmla="*/ 60 w 323"/>
                <a:gd name="T29" fmla="*/ 320 h 323"/>
                <a:gd name="T30" fmla="*/ 41 w 323"/>
                <a:gd name="T31" fmla="*/ 313 h 323"/>
                <a:gd name="T32" fmla="*/ 24 w 323"/>
                <a:gd name="T33" fmla="*/ 299 h 323"/>
                <a:gd name="T34" fmla="*/ 12 w 323"/>
                <a:gd name="T35" fmla="*/ 283 h 323"/>
                <a:gd name="T36" fmla="*/ 4 w 323"/>
                <a:gd name="T37" fmla="*/ 263 h 323"/>
                <a:gd name="T38" fmla="*/ 0 w 323"/>
                <a:gd name="T39" fmla="*/ 243 h 323"/>
                <a:gd name="T40" fmla="*/ 4 w 323"/>
                <a:gd name="T41" fmla="*/ 223 h 323"/>
                <a:gd name="T42" fmla="*/ 12 w 323"/>
                <a:gd name="T43" fmla="*/ 203 h 323"/>
                <a:gd name="T44" fmla="*/ 24 w 323"/>
                <a:gd name="T45" fmla="*/ 186 h 323"/>
                <a:gd name="T46" fmla="*/ 186 w 323"/>
                <a:gd name="T47" fmla="*/ 24 h 323"/>
                <a:gd name="T48" fmla="*/ 204 w 323"/>
                <a:gd name="T49" fmla="*/ 10 h 323"/>
                <a:gd name="T50" fmla="*/ 223 w 323"/>
                <a:gd name="T51" fmla="*/ 3 h 323"/>
                <a:gd name="T52" fmla="*/ 243 w 323"/>
                <a:gd name="T5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323">
                  <a:moveTo>
                    <a:pt x="243" y="0"/>
                  </a:moveTo>
                  <a:lnTo>
                    <a:pt x="264" y="3"/>
                  </a:lnTo>
                  <a:lnTo>
                    <a:pt x="282" y="10"/>
                  </a:lnTo>
                  <a:lnTo>
                    <a:pt x="300" y="24"/>
                  </a:lnTo>
                  <a:lnTo>
                    <a:pt x="312" y="40"/>
                  </a:lnTo>
                  <a:lnTo>
                    <a:pt x="320" y="60"/>
                  </a:lnTo>
                  <a:lnTo>
                    <a:pt x="323" y="80"/>
                  </a:lnTo>
                  <a:lnTo>
                    <a:pt x="320" y="100"/>
                  </a:lnTo>
                  <a:lnTo>
                    <a:pt x="312" y="120"/>
                  </a:lnTo>
                  <a:lnTo>
                    <a:pt x="300" y="137"/>
                  </a:lnTo>
                  <a:lnTo>
                    <a:pt x="138" y="299"/>
                  </a:lnTo>
                  <a:lnTo>
                    <a:pt x="120" y="313"/>
                  </a:lnTo>
                  <a:lnTo>
                    <a:pt x="101" y="320"/>
                  </a:lnTo>
                  <a:lnTo>
                    <a:pt x="80" y="323"/>
                  </a:lnTo>
                  <a:lnTo>
                    <a:pt x="60" y="320"/>
                  </a:lnTo>
                  <a:lnTo>
                    <a:pt x="41" y="313"/>
                  </a:lnTo>
                  <a:lnTo>
                    <a:pt x="24" y="299"/>
                  </a:lnTo>
                  <a:lnTo>
                    <a:pt x="12" y="283"/>
                  </a:lnTo>
                  <a:lnTo>
                    <a:pt x="4" y="263"/>
                  </a:lnTo>
                  <a:lnTo>
                    <a:pt x="0" y="243"/>
                  </a:lnTo>
                  <a:lnTo>
                    <a:pt x="4" y="223"/>
                  </a:lnTo>
                  <a:lnTo>
                    <a:pt x="12" y="203"/>
                  </a:lnTo>
                  <a:lnTo>
                    <a:pt x="24" y="186"/>
                  </a:lnTo>
                  <a:lnTo>
                    <a:pt x="186" y="24"/>
                  </a:lnTo>
                  <a:lnTo>
                    <a:pt x="204" y="10"/>
                  </a:lnTo>
                  <a:lnTo>
                    <a:pt x="223"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10116525" y="2888476"/>
            <a:ext cx="616724" cy="616724"/>
            <a:chOff x="9085263" y="2676525"/>
            <a:chExt cx="579437" cy="579438"/>
          </a:xfrm>
          <a:solidFill>
            <a:schemeClr val="accent4"/>
          </a:solidFill>
        </p:grpSpPr>
        <p:sp>
          <p:nvSpPr>
            <p:cNvPr id="36" name="Freeform 98"/>
            <p:cNvSpPr>
              <a:spLocks noEditPoints="1"/>
            </p:cNvSpPr>
            <p:nvPr/>
          </p:nvSpPr>
          <p:spPr bwMode="auto">
            <a:xfrm>
              <a:off x="9085263" y="2676525"/>
              <a:ext cx="579437" cy="579438"/>
            </a:xfrm>
            <a:custGeom>
              <a:avLst/>
              <a:gdLst>
                <a:gd name="T0" fmla="*/ 199 w 3650"/>
                <a:gd name="T1" fmla="*/ 3163 h 3649"/>
                <a:gd name="T2" fmla="*/ 212 w 3650"/>
                <a:gd name="T3" fmla="*/ 3337 h 3649"/>
                <a:gd name="T4" fmla="*/ 345 w 3650"/>
                <a:gd name="T5" fmla="*/ 3450 h 3649"/>
                <a:gd name="T6" fmla="*/ 518 w 3650"/>
                <a:gd name="T7" fmla="*/ 3437 h 3649"/>
                <a:gd name="T8" fmla="*/ 941 w 3650"/>
                <a:gd name="T9" fmla="*/ 2387 h 3649"/>
                <a:gd name="T10" fmla="*/ 2326 w 3650"/>
                <a:gd name="T11" fmla="*/ 187 h 3649"/>
                <a:gd name="T12" fmla="*/ 1968 w 3650"/>
                <a:gd name="T13" fmla="*/ 245 h 3649"/>
                <a:gd name="T14" fmla="*/ 1639 w 3650"/>
                <a:gd name="T15" fmla="*/ 418 h 3649"/>
                <a:gd name="T16" fmla="*/ 1369 w 3650"/>
                <a:gd name="T17" fmla="*/ 710 h 3649"/>
                <a:gd name="T18" fmla="*/ 1216 w 3650"/>
                <a:gd name="T19" fmla="*/ 1080 h 3649"/>
                <a:gd name="T20" fmla="*/ 1201 w 3650"/>
                <a:gd name="T21" fmla="*/ 1487 h 3649"/>
                <a:gd name="T22" fmla="*/ 1327 w 3650"/>
                <a:gd name="T23" fmla="*/ 1867 h 3649"/>
                <a:gd name="T24" fmla="*/ 1582 w 3650"/>
                <a:gd name="T25" fmla="*/ 2181 h 3649"/>
                <a:gd name="T26" fmla="*/ 1916 w 3650"/>
                <a:gd name="T27" fmla="*/ 2383 h 3649"/>
                <a:gd name="T28" fmla="*/ 2288 w 3650"/>
                <a:gd name="T29" fmla="*/ 2458 h 3649"/>
                <a:gd name="T30" fmla="*/ 2663 w 3650"/>
                <a:gd name="T31" fmla="*/ 2408 h 3649"/>
                <a:gd name="T32" fmla="*/ 3007 w 3650"/>
                <a:gd name="T33" fmla="*/ 2232 h 3649"/>
                <a:gd name="T34" fmla="*/ 3283 w 3650"/>
                <a:gd name="T35" fmla="*/ 1936 h 3649"/>
                <a:gd name="T36" fmla="*/ 3437 w 3650"/>
                <a:gd name="T37" fmla="*/ 1566 h 3649"/>
                <a:gd name="T38" fmla="*/ 3451 w 3650"/>
                <a:gd name="T39" fmla="*/ 1159 h 3649"/>
                <a:gd name="T40" fmla="*/ 3324 w 3650"/>
                <a:gd name="T41" fmla="*/ 779 h 3649"/>
                <a:gd name="T42" fmla="*/ 3073 w 3650"/>
                <a:gd name="T43" fmla="*/ 467 h 3649"/>
                <a:gd name="T44" fmla="*/ 2754 w 3650"/>
                <a:gd name="T45" fmla="*/ 270 h 3649"/>
                <a:gd name="T46" fmla="*/ 2399 w 3650"/>
                <a:gd name="T47" fmla="*/ 189 h 3649"/>
                <a:gd name="T48" fmla="*/ 2579 w 3650"/>
                <a:gd name="T49" fmla="*/ 23 h 3649"/>
                <a:gd name="T50" fmla="*/ 2980 w 3650"/>
                <a:gd name="T51" fmla="*/ 172 h 3649"/>
                <a:gd name="T52" fmla="*/ 3323 w 3650"/>
                <a:gd name="T53" fmla="*/ 451 h 3649"/>
                <a:gd name="T54" fmla="*/ 3549 w 3650"/>
                <a:gd name="T55" fmla="*/ 816 h 3649"/>
                <a:gd name="T56" fmla="*/ 3647 w 3650"/>
                <a:gd name="T57" fmla="*/ 1236 h 3649"/>
                <a:gd name="T58" fmla="*/ 3605 w 3650"/>
                <a:gd name="T59" fmla="*/ 1667 h 3649"/>
                <a:gd name="T60" fmla="*/ 3429 w 3650"/>
                <a:gd name="T61" fmla="*/ 2057 h 3649"/>
                <a:gd name="T62" fmla="*/ 3127 w 3650"/>
                <a:gd name="T63" fmla="*/ 2378 h 3649"/>
                <a:gd name="T64" fmla="*/ 2744 w 3650"/>
                <a:gd name="T65" fmla="*/ 2579 h 3649"/>
                <a:gd name="T66" fmla="*/ 2326 w 3650"/>
                <a:gd name="T67" fmla="*/ 2647 h 3649"/>
                <a:gd name="T68" fmla="*/ 1909 w 3650"/>
                <a:gd name="T69" fmla="*/ 2579 h 3649"/>
                <a:gd name="T70" fmla="*/ 1527 w 3650"/>
                <a:gd name="T71" fmla="*/ 2379 h 3649"/>
                <a:gd name="T72" fmla="*/ 1482 w 3650"/>
                <a:gd name="T73" fmla="*/ 2672 h 3649"/>
                <a:gd name="T74" fmla="*/ 1473 w 3650"/>
                <a:gd name="T75" fmla="*/ 2760 h 3649"/>
                <a:gd name="T76" fmla="*/ 595 w 3650"/>
                <a:gd name="T77" fmla="*/ 3608 h 3649"/>
                <a:gd name="T78" fmla="*/ 368 w 3650"/>
                <a:gd name="T79" fmla="*/ 3647 h 3649"/>
                <a:gd name="T80" fmla="*/ 157 w 3650"/>
                <a:gd name="T81" fmla="*/ 3558 h 3649"/>
                <a:gd name="T82" fmla="*/ 23 w 3650"/>
                <a:gd name="T83" fmla="*/ 3371 h 3649"/>
                <a:gd name="T84" fmla="*/ 10 w 3650"/>
                <a:gd name="T85" fmla="*/ 3141 h 3649"/>
                <a:gd name="T86" fmla="*/ 122 w 3650"/>
                <a:gd name="T87" fmla="*/ 2940 h 3649"/>
                <a:gd name="T88" fmla="*/ 941 w 3650"/>
                <a:gd name="T89" fmla="*/ 2160 h 3649"/>
                <a:gd name="T90" fmla="*/ 1168 w 3650"/>
                <a:gd name="T91" fmla="*/ 2348 h 3649"/>
                <a:gd name="T92" fmla="*/ 1136 w 3650"/>
                <a:gd name="T93" fmla="*/ 1905 h 3649"/>
                <a:gd name="T94" fmla="*/ 1013 w 3650"/>
                <a:gd name="T95" fmla="*/ 1497 h 3649"/>
                <a:gd name="T96" fmla="*/ 1028 w 3650"/>
                <a:gd name="T97" fmla="*/ 1063 h 3649"/>
                <a:gd name="T98" fmla="*/ 1178 w 3650"/>
                <a:gd name="T99" fmla="*/ 662 h 3649"/>
                <a:gd name="T100" fmla="*/ 1456 w 3650"/>
                <a:gd name="T101" fmla="*/ 325 h 3649"/>
                <a:gd name="T102" fmla="*/ 1827 w 3650"/>
                <a:gd name="T103" fmla="*/ 96 h 3649"/>
                <a:gd name="T104" fmla="*/ 2241 w 3650"/>
                <a:gd name="T105" fmla="*/ 2 h 3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0" h="3649">
                  <a:moveTo>
                    <a:pt x="675" y="2654"/>
                  </a:moveTo>
                  <a:lnTo>
                    <a:pt x="254" y="3073"/>
                  </a:lnTo>
                  <a:lnTo>
                    <a:pt x="231" y="3100"/>
                  </a:lnTo>
                  <a:lnTo>
                    <a:pt x="212" y="3131"/>
                  </a:lnTo>
                  <a:lnTo>
                    <a:pt x="199" y="3163"/>
                  </a:lnTo>
                  <a:lnTo>
                    <a:pt x="190" y="3198"/>
                  </a:lnTo>
                  <a:lnTo>
                    <a:pt x="188" y="3234"/>
                  </a:lnTo>
                  <a:lnTo>
                    <a:pt x="190" y="3270"/>
                  </a:lnTo>
                  <a:lnTo>
                    <a:pt x="199" y="3304"/>
                  </a:lnTo>
                  <a:lnTo>
                    <a:pt x="212" y="3337"/>
                  </a:lnTo>
                  <a:lnTo>
                    <a:pt x="231" y="3367"/>
                  </a:lnTo>
                  <a:lnTo>
                    <a:pt x="254" y="3395"/>
                  </a:lnTo>
                  <a:lnTo>
                    <a:pt x="282" y="3418"/>
                  </a:lnTo>
                  <a:lnTo>
                    <a:pt x="312" y="3437"/>
                  </a:lnTo>
                  <a:lnTo>
                    <a:pt x="345" y="3450"/>
                  </a:lnTo>
                  <a:lnTo>
                    <a:pt x="379" y="3459"/>
                  </a:lnTo>
                  <a:lnTo>
                    <a:pt x="415" y="3461"/>
                  </a:lnTo>
                  <a:lnTo>
                    <a:pt x="451" y="3459"/>
                  </a:lnTo>
                  <a:lnTo>
                    <a:pt x="486" y="3450"/>
                  </a:lnTo>
                  <a:lnTo>
                    <a:pt x="518" y="3437"/>
                  </a:lnTo>
                  <a:lnTo>
                    <a:pt x="549" y="3418"/>
                  </a:lnTo>
                  <a:lnTo>
                    <a:pt x="576" y="3395"/>
                  </a:lnTo>
                  <a:lnTo>
                    <a:pt x="995" y="2974"/>
                  </a:lnTo>
                  <a:lnTo>
                    <a:pt x="675" y="2654"/>
                  </a:lnTo>
                  <a:close/>
                  <a:moveTo>
                    <a:pt x="941" y="2387"/>
                  </a:moveTo>
                  <a:lnTo>
                    <a:pt x="807" y="2521"/>
                  </a:lnTo>
                  <a:lnTo>
                    <a:pt x="1128" y="2842"/>
                  </a:lnTo>
                  <a:lnTo>
                    <a:pt x="1262" y="2708"/>
                  </a:lnTo>
                  <a:lnTo>
                    <a:pt x="941" y="2387"/>
                  </a:lnTo>
                  <a:close/>
                  <a:moveTo>
                    <a:pt x="2326" y="187"/>
                  </a:moveTo>
                  <a:lnTo>
                    <a:pt x="2253" y="189"/>
                  </a:lnTo>
                  <a:lnTo>
                    <a:pt x="2181" y="197"/>
                  </a:lnTo>
                  <a:lnTo>
                    <a:pt x="2109" y="208"/>
                  </a:lnTo>
                  <a:lnTo>
                    <a:pt x="2037" y="225"/>
                  </a:lnTo>
                  <a:lnTo>
                    <a:pt x="1968" y="245"/>
                  </a:lnTo>
                  <a:lnTo>
                    <a:pt x="1898" y="270"/>
                  </a:lnTo>
                  <a:lnTo>
                    <a:pt x="1831" y="301"/>
                  </a:lnTo>
                  <a:lnTo>
                    <a:pt x="1764" y="335"/>
                  </a:lnTo>
                  <a:lnTo>
                    <a:pt x="1701" y="374"/>
                  </a:lnTo>
                  <a:lnTo>
                    <a:pt x="1639" y="418"/>
                  </a:lnTo>
                  <a:lnTo>
                    <a:pt x="1579" y="467"/>
                  </a:lnTo>
                  <a:lnTo>
                    <a:pt x="1523" y="520"/>
                  </a:lnTo>
                  <a:lnTo>
                    <a:pt x="1467" y="580"/>
                  </a:lnTo>
                  <a:lnTo>
                    <a:pt x="1415" y="644"/>
                  </a:lnTo>
                  <a:lnTo>
                    <a:pt x="1369" y="710"/>
                  </a:lnTo>
                  <a:lnTo>
                    <a:pt x="1327" y="779"/>
                  </a:lnTo>
                  <a:lnTo>
                    <a:pt x="1292" y="851"/>
                  </a:lnTo>
                  <a:lnTo>
                    <a:pt x="1261" y="926"/>
                  </a:lnTo>
                  <a:lnTo>
                    <a:pt x="1235" y="1002"/>
                  </a:lnTo>
                  <a:lnTo>
                    <a:pt x="1216" y="1080"/>
                  </a:lnTo>
                  <a:lnTo>
                    <a:pt x="1201" y="1159"/>
                  </a:lnTo>
                  <a:lnTo>
                    <a:pt x="1192" y="1241"/>
                  </a:lnTo>
                  <a:lnTo>
                    <a:pt x="1190" y="1323"/>
                  </a:lnTo>
                  <a:lnTo>
                    <a:pt x="1192" y="1405"/>
                  </a:lnTo>
                  <a:lnTo>
                    <a:pt x="1201" y="1487"/>
                  </a:lnTo>
                  <a:lnTo>
                    <a:pt x="1216" y="1566"/>
                  </a:lnTo>
                  <a:lnTo>
                    <a:pt x="1235" y="1645"/>
                  </a:lnTo>
                  <a:lnTo>
                    <a:pt x="1261" y="1721"/>
                  </a:lnTo>
                  <a:lnTo>
                    <a:pt x="1292" y="1795"/>
                  </a:lnTo>
                  <a:lnTo>
                    <a:pt x="1327" y="1867"/>
                  </a:lnTo>
                  <a:lnTo>
                    <a:pt x="1369" y="1936"/>
                  </a:lnTo>
                  <a:lnTo>
                    <a:pt x="1415" y="2003"/>
                  </a:lnTo>
                  <a:lnTo>
                    <a:pt x="1467" y="2066"/>
                  </a:lnTo>
                  <a:lnTo>
                    <a:pt x="1523" y="2126"/>
                  </a:lnTo>
                  <a:lnTo>
                    <a:pt x="1582" y="2181"/>
                  </a:lnTo>
                  <a:lnTo>
                    <a:pt x="1644" y="2232"/>
                  </a:lnTo>
                  <a:lnTo>
                    <a:pt x="1709" y="2277"/>
                  </a:lnTo>
                  <a:lnTo>
                    <a:pt x="1776" y="2317"/>
                  </a:lnTo>
                  <a:lnTo>
                    <a:pt x="1845" y="2353"/>
                  </a:lnTo>
                  <a:lnTo>
                    <a:pt x="1916" y="2383"/>
                  </a:lnTo>
                  <a:lnTo>
                    <a:pt x="1989" y="2408"/>
                  </a:lnTo>
                  <a:lnTo>
                    <a:pt x="2062" y="2428"/>
                  </a:lnTo>
                  <a:lnTo>
                    <a:pt x="2137" y="2443"/>
                  </a:lnTo>
                  <a:lnTo>
                    <a:pt x="2212" y="2453"/>
                  </a:lnTo>
                  <a:lnTo>
                    <a:pt x="2288" y="2458"/>
                  </a:lnTo>
                  <a:lnTo>
                    <a:pt x="2364" y="2458"/>
                  </a:lnTo>
                  <a:lnTo>
                    <a:pt x="2440" y="2453"/>
                  </a:lnTo>
                  <a:lnTo>
                    <a:pt x="2515" y="2443"/>
                  </a:lnTo>
                  <a:lnTo>
                    <a:pt x="2589" y="2428"/>
                  </a:lnTo>
                  <a:lnTo>
                    <a:pt x="2663" y="2408"/>
                  </a:lnTo>
                  <a:lnTo>
                    <a:pt x="2735" y="2383"/>
                  </a:lnTo>
                  <a:lnTo>
                    <a:pt x="2807" y="2353"/>
                  </a:lnTo>
                  <a:lnTo>
                    <a:pt x="2876" y="2317"/>
                  </a:lnTo>
                  <a:lnTo>
                    <a:pt x="2943" y="2277"/>
                  </a:lnTo>
                  <a:lnTo>
                    <a:pt x="3007" y="2232"/>
                  </a:lnTo>
                  <a:lnTo>
                    <a:pt x="3070" y="2181"/>
                  </a:lnTo>
                  <a:lnTo>
                    <a:pt x="3129" y="2126"/>
                  </a:lnTo>
                  <a:lnTo>
                    <a:pt x="3185" y="2066"/>
                  </a:lnTo>
                  <a:lnTo>
                    <a:pt x="3236" y="2003"/>
                  </a:lnTo>
                  <a:lnTo>
                    <a:pt x="3283" y="1936"/>
                  </a:lnTo>
                  <a:lnTo>
                    <a:pt x="3324" y="1867"/>
                  </a:lnTo>
                  <a:lnTo>
                    <a:pt x="3360" y="1795"/>
                  </a:lnTo>
                  <a:lnTo>
                    <a:pt x="3391" y="1721"/>
                  </a:lnTo>
                  <a:lnTo>
                    <a:pt x="3417" y="1645"/>
                  </a:lnTo>
                  <a:lnTo>
                    <a:pt x="3437" y="1566"/>
                  </a:lnTo>
                  <a:lnTo>
                    <a:pt x="3451" y="1487"/>
                  </a:lnTo>
                  <a:lnTo>
                    <a:pt x="3460" y="1405"/>
                  </a:lnTo>
                  <a:lnTo>
                    <a:pt x="3462" y="1323"/>
                  </a:lnTo>
                  <a:lnTo>
                    <a:pt x="3460" y="1241"/>
                  </a:lnTo>
                  <a:lnTo>
                    <a:pt x="3451" y="1159"/>
                  </a:lnTo>
                  <a:lnTo>
                    <a:pt x="3437" y="1080"/>
                  </a:lnTo>
                  <a:lnTo>
                    <a:pt x="3417" y="1002"/>
                  </a:lnTo>
                  <a:lnTo>
                    <a:pt x="3391" y="926"/>
                  </a:lnTo>
                  <a:lnTo>
                    <a:pt x="3360" y="851"/>
                  </a:lnTo>
                  <a:lnTo>
                    <a:pt x="3324" y="779"/>
                  </a:lnTo>
                  <a:lnTo>
                    <a:pt x="3283" y="710"/>
                  </a:lnTo>
                  <a:lnTo>
                    <a:pt x="3236" y="644"/>
                  </a:lnTo>
                  <a:lnTo>
                    <a:pt x="3185" y="580"/>
                  </a:lnTo>
                  <a:lnTo>
                    <a:pt x="3129" y="520"/>
                  </a:lnTo>
                  <a:lnTo>
                    <a:pt x="3073" y="467"/>
                  </a:lnTo>
                  <a:lnTo>
                    <a:pt x="3013" y="418"/>
                  </a:lnTo>
                  <a:lnTo>
                    <a:pt x="2951" y="374"/>
                  </a:lnTo>
                  <a:lnTo>
                    <a:pt x="2887" y="335"/>
                  </a:lnTo>
                  <a:lnTo>
                    <a:pt x="2822" y="300"/>
                  </a:lnTo>
                  <a:lnTo>
                    <a:pt x="2754" y="270"/>
                  </a:lnTo>
                  <a:lnTo>
                    <a:pt x="2684" y="245"/>
                  </a:lnTo>
                  <a:lnTo>
                    <a:pt x="2615" y="225"/>
                  </a:lnTo>
                  <a:lnTo>
                    <a:pt x="2543" y="208"/>
                  </a:lnTo>
                  <a:lnTo>
                    <a:pt x="2471" y="197"/>
                  </a:lnTo>
                  <a:lnTo>
                    <a:pt x="2399" y="189"/>
                  </a:lnTo>
                  <a:lnTo>
                    <a:pt x="2326" y="187"/>
                  </a:lnTo>
                  <a:close/>
                  <a:moveTo>
                    <a:pt x="2326" y="0"/>
                  </a:moveTo>
                  <a:lnTo>
                    <a:pt x="2411" y="2"/>
                  </a:lnTo>
                  <a:lnTo>
                    <a:pt x="2495" y="10"/>
                  </a:lnTo>
                  <a:lnTo>
                    <a:pt x="2579" y="23"/>
                  </a:lnTo>
                  <a:lnTo>
                    <a:pt x="2662" y="42"/>
                  </a:lnTo>
                  <a:lnTo>
                    <a:pt x="2744" y="66"/>
                  </a:lnTo>
                  <a:lnTo>
                    <a:pt x="2825" y="96"/>
                  </a:lnTo>
                  <a:lnTo>
                    <a:pt x="2903" y="132"/>
                  </a:lnTo>
                  <a:lnTo>
                    <a:pt x="2980" y="172"/>
                  </a:lnTo>
                  <a:lnTo>
                    <a:pt x="3055" y="217"/>
                  </a:lnTo>
                  <a:lnTo>
                    <a:pt x="3127" y="269"/>
                  </a:lnTo>
                  <a:lnTo>
                    <a:pt x="3197" y="325"/>
                  </a:lnTo>
                  <a:lnTo>
                    <a:pt x="3262" y="387"/>
                  </a:lnTo>
                  <a:lnTo>
                    <a:pt x="3323" y="451"/>
                  </a:lnTo>
                  <a:lnTo>
                    <a:pt x="3378" y="519"/>
                  </a:lnTo>
                  <a:lnTo>
                    <a:pt x="3429" y="589"/>
                  </a:lnTo>
                  <a:lnTo>
                    <a:pt x="3474" y="662"/>
                  </a:lnTo>
                  <a:lnTo>
                    <a:pt x="3514" y="738"/>
                  </a:lnTo>
                  <a:lnTo>
                    <a:pt x="3549" y="816"/>
                  </a:lnTo>
                  <a:lnTo>
                    <a:pt x="3580" y="896"/>
                  </a:lnTo>
                  <a:lnTo>
                    <a:pt x="3605" y="979"/>
                  </a:lnTo>
                  <a:lnTo>
                    <a:pt x="3625" y="1063"/>
                  </a:lnTo>
                  <a:lnTo>
                    <a:pt x="3639" y="1148"/>
                  </a:lnTo>
                  <a:lnTo>
                    <a:pt x="3647" y="1236"/>
                  </a:lnTo>
                  <a:lnTo>
                    <a:pt x="3650" y="1323"/>
                  </a:lnTo>
                  <a:lnTo>
                    <a:pt x="3647" y="1411"/>
                  </a:lnTo>
                  <a:lnTo>
                    <a:pt x="3639" y="1498"/>
                  </a:lnTo>
                  <a:lnTo>
                    <a:pt x="3625" y="1583"/>
                  </a:lnTo>
                  <a:lnTo>
                    <a:pt x="3605" y="1667"/>
                  </a:lnTo>
                  <a:lnTo>
                    <a:pt x="3580" y="1750"/>
                  </a:lnTo>
                  <a:lnTo>
                    <a:pt x="3549" y="1830"/>
                  </a:lnTo>
                  <a:lnTo>
                    <a:pt x="3514" y="1908"/>
                  </a:lnTo>
                  <a:lnTo>
                    <a:pt x="3474" y="1984"/>
                  </a:lnTo>
                  <a:lnTo>
                    <a:pt x="3429" y="2057"/>
                  </a:lnTo>
                  <a:lnTo>
                    <a:pt x="3378" y="2128"/>
                  </a:lnTo>
                  <a:lnTo>
                    <a:pt x="3323" y="2196"/>
                  </a:lnTo>
                  <a:lnTo>
                    <a:pt x="3262" y="2260"/>
                  </a:lnTo>
                  <a:lnTo>
                    <a:pt x="3197" y="2321"/>
                  </a:lnTo>
                  <a:lnTo>
                    <a:pt x="3127" y="2378"/>
                  </a:lnTo>
                  <a:lnTo>
                    <a:pt x="3055" y="2429"/>
                  </a:lnTo>
                  <a:lnTo>
                    <a:pt x="2980" y="2474"/>
                  </a:lnTo>
                  <a:lnTo>
                    <a:pt x="2903" y="2514"/>
                  </a:lnTo>
                  <a:lnTo>
                    <a:pt x="2825" y="2550"/>
                  </a:lnTo>
                  <a:lnTo>
                    <a:pt x="2744" y="2579"/>
                  </a:lnTo>
                  <a:lnTo>
                    <a:pt x="2662" y="2604"/>
                  </a:lnTo>
                  <a:lnTo>
                    <a:pt x="2579" y="2623"/>
                  </a:lnTo>
                  <a:lnTo>
                    <a:pt x="2495" y="2636"/>
                  </a:lnTo>
                  <a:lnTo>
                    <a:pt x="2411" y="2644"/>
                  </a:lnTo>
                  <a:lnTo>
                    <a:pt x="2326" y="2647"/>
                  </a:lnTo>
                  <a:lnTo>
                    <a:pt x="2242" y="2644"/>
                  </a:lnTo>
                  <a:lnTo>
                    <a:pt x="2158" y="2636"/>
                  </a:lnTo>
                  <a:lnTo>
                    <a:pt x="2074" y="2623"/>
                  </a:lnTo>
                  <a:lnTo>
                    <a:pt x="1991" y="2604"/>
                  </a:lnTo>
                  <a:lnTo>
                    <a:pt x="1909" y="2579"/>
                  </a:lnTo>
                  <a:lnTo>
                    <a:pt x="1829" y="2551"/>
                  </a:lnTo>
                  <a:lnTo>
                    <a:pt x="1751" y="2515"/>
                  </a:lnTo>
                  <a:lnTo>
                    <a:pt x="1673" y="2475"/>
                  </a:lnTo>
                  <a:lnTo>
                    <a:pt x="1599" y="2430"/>
                  </a:lnTo>
                  <a:lnTo>
                    <a:pt x="1527" y="2379"/>
                  </a:lnTo>
                  <a:lnTo>
                    <a:pt x="1459" y="2323"/>
                  </a:lnTo>
                  <a:lnTo>
                    <a:pt x="1301" y="2481"/>
                  </a:lnTo>
                  <a:lnTo>
                    <a:pt x="1461" y="2641"/>
                  </a:lnTo>
                  <a:lnTo>
                    <a:pt x="1473" y="2656"/>
                  </a:lnTo>
                  <a:lnTo>
                    <a:pt x="1482" y="2672"/>
                  </a:lnTo>
                  <a:lnTo>
                    <a:pt x="1488" y="2690"/>
                  </a:lnTo>
                  <a:lnTo>
                    <a:pt x="1489" y="2708"/>
                  </a:lnTo>
                  <a:lnTo>
                    <a:pt x="1488" y="2727"/>
                  </a:lnTo>
                  <a:lnTo>
                    <a:pt x="1482" y="2744"/>
                  </a:lnTo>
                  <a:lnTo>
                    <a:pt x="1473" y="2760"/>
                  </a:lnTo>
                  <a:lnTo>
                    <a:pt x="1461" y="2774"/>
                  </a:lnTo>
                  <a:lnTo>
                    <a:pt x="709" y="3527"/>
                  </a:lnTo>
                  <a:lnTo>
                    <a:pt x="674" y="3558"/>
                  </a:lnTo>
                  <a:lnTo>
                    <a:pt x="636" y="3586"/>
                  </a:lnTo>
                  <a:lnTo>
                    <a:pt x="595" y="3608"/>
                  </a:lnTo>
                  <a:lnTo>
                    <a:pt x="552" y="3626"/>
                  </a:lnTo>
                  <a:lnTo>
                    <a:pt x="508" y="3639"/>
                  </a:lnTo>
                  <a:lnTo>
                    <a:pt x="462" y="3647"/>
                  </a:lnTo>
                  <a:lnTo>
                    <a:pt x="415" y="3649"/>
                  </a:lnTo>
                  <a:lnTo>
                    <a:pt x="368" y="3647"/>
                  </a:lnTo>
                  <a:lnTo>
                    <a:pt x="322" y="3639"/>
                  </a:lnTo>
                  <a:lnTo>
                    <a:pt x="278" y="3626"/>
                  </a:lnTo>
                  <a:lnTo>
                    <a:pt x="236" y="3608"/>
                  </a:lnTo>
                  <a:lnTo>
                    <a:pt x="195" y="3586"/>
                  </a:lnTo>
                  <a:lnTo>
                    <a:pt x="157" y="3558"/>
                  </a:lnTo>
                  <a:lnTo>
                    <a:pt x="122" y="3527"/>
                  </a:lnTo>
                  <a:lnTo>
                    <a:pt x="91" y="3492"/>
                  </a:lnTo>
                  <a:lnTo>
                    <a:pt x="63" y="3454"/>
                  </a:lnTo>
                  <a:lnTo>
                    <a:pt x="41" y="3413"/>
                  </a:lnTo>
                  <a:lnTo>
                    <a:pt x="23" y="3371"/>
                  </a:lnTo>
                  <a:lnTo>
                    <a:pt x="10" y="3327"/>
                  </a:lnTo>
                  <a:lnTo>
                    <a:pt x="2" y="3281"/>
                  </a:lnTo>
                  <a:lnTo>
                    <a:pt x="0" y="3234"/>
                  </a:lnTo>
                  <a:lnTo>
                    <a:pt x="2" y="3187"/>
                  </a:lnTo>
                  <a:lnTo>
                    <a:pt x="10" y="3141"/>
                  </a:lnTo>
                  <a:lnTo>
                    <a:pt x="23" y="3097"/>
                  </a:lnTo>
                  <a:lnTo>
                    <a:pt x="41" y="3054"/>
                  </a:lnTo>
                  <a:lnTo>
                    <a:pt x="63" y="3013"/>
                  </a:lnTo>
                  <a:lnTo>
                    <a:pt x="91" y="2975"/>
                  </a:lnTo>
                  <a:lnTo>
                    <a:pt x="122" y="2940"/>
                  </a:lnTo>
                  <a:lnTo>
                    <a:pt x="875" y="2188"/>
                  </a:lnTo>
                  <a:lnTo>
                    <a:pt x="889" y="2176"/>
                  </a:lnTo>
                  <a:lnTo>
                    <a:pt x="905" y="2167"/>
                  </a:lnTo>
                  <a:lnTo>
                    <a:pt x="922" y="2161"/>
                  </a:lnTo>
                  <a:lnTo>
                    <a:pt x="941" y="2160"/>
                  </a:lnTo>
                  <a:lnTo>
                    <a:pt x="959" y="2161"/>
                  </a:lnTo>
                  <a:lnTo>
                    <a:pt x="977" y="2167"/>
                  </a:lnTo>
                  <a:lnTo>
                    <a:pt x="993" y="2176"/>
                  </a:lnTo>
                  <a:lnTo>
                    <a:pt x="1008" y="2188"/>
                  </a:lnTo>
                  <a:lnTo>
                    <a:pt x="1168" y="2348"/>
                  </a:lnTo>
                  <a:lnTo>
                    <a:pt x="1326" y="2190"/>
                  </a:lnTo>
                  <a:lnTo>
                    <a:pt x="1271" y="2124"/>
                  </a:lnTo>
                  <a:lnTo>
                    <a:pt x="1221" y="2053"/>
                  </a:lnTo>
                  <a:lnTo>
                    <a:pt x="1176" y="1980"/>
                  </a:lnTo>
                  <a:lnTo>
                    <a:pt x="1136" y="1905"/>
                  </a:lnTo>
                  <a:lnTo>
                    <a:pt x="1101" y="1827"/>
                  </a:lnTo>
                  <a:lnTo>
                    <a:pt x="1071" y="1747"/>
                  </a:lnTo>
                  <a:lnTo>
                    <a:pt x="1046" y="1666"/>
                  </a:lnTo>
                  <a:lnTo>
                    <a:pt x="1028" y="1582"/>
                  </a:lnTo>
                  <a:lnTo>
                    <a:pt x="1013" y="1497"/>
                  </a:lnTo>
                  <a:lnTo>
                    <a:pt x="1004" y="1410"/>
                  </a:lnTo>
                  <a:lnTo>
                    <a:pt x="1002" y="1323"/>
                  </a:lnTo>
                  <a:lnTo>
                    <a:pt x="1004" y="1236"/>
                  </a:lnTo>
                  <a:lnTo>
                    <a:pt x="1013" y="1148"/>
                  </a:lnTo>
                  <a:lnTo>
                    <a:pt x="1028" y="1063"/>
                  </a:lnTo>
                  <a:lnTo>
                    <a:pt x="1046" y="979"/>
                  </a:lnTo>
                  <a:lnTo>
                    <a:pt x="1072" y="896"/>
                  </a:lnTo>
                  <a:lnTo>
                    <a:pt x="1102" y="816"/>
                  </a:lnTo>
                  <a:lnTo>
                    <a:pt x="1137" y="738"/>
                  </a:lnTo>
                  <a:lnTo>
                    <a:pt x="1178" y="662"/>
                  </a:lnTo>
                  <a:lnTo>
                    <a:pt x="1223" y="589"/>
                  </a:lnTo>
                  <a:lnTo>
                    <a:pt x="1274" y="519"/>
                  </a:lnTo>
                  <a:lnTo>
                    <a:pt x="1329" y="451"/>
                  </a:lnTo>
                  <a:lnTo>
                    <a:pt x="1389" y="387"/>
                  </a:lnTo>
                  <a:lnTo>
                    <a:pt x="1456" y="325"/>
                  </a:lnTo>
                  <a:lnTo>
                    <a:pt x="1525" y="269"/>
                  </a:lnTo>
                  <a:lnTo>
                    <a:pt x="1597" y="217"/>
                  </a:lnTo>
                  <a:lnTo>
                    <a:pt x="1672" y="172"/>
                  </a:lnTo>
                  <a:lnTo>
                    <a:pt x="1749" y="132"/>
                  </a:lnTo>
                  <a:lnTo>
                    <a:pt x="1827" y="96"/>
                  </a:lnTo>
                  <a:lnTo>
                    <a:pt x="1908" y="66"/>
                  </a:lnTo>
                  <a:lnTo>
                    <a:pt x="1990" y="42"/>
                  </a:lnTo>
                  <a:lnTo>
                    <a:pt x="2073" y="23"/>
                  </a:lnTo>
                  <a:lnTo>
                    <a:pt x="2157" y="10"/>
                  </a:lnTo>
                  <a:lnTo>
                    <a:pt x="2241" y="2"/>
                  </a:lnTo>
                  <a:lnTo>
                    <a:pt x="23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99"/>
            <p:cNvSpPr>
              <a:spLocks noEditPoints="1"/>
            </p:cNvSpPr>
            <p:nvPr/>
          </p:nvSpPr>
          <p:spPr bwMode="auto">
            <a:xfrm>
              <a:off x="9309100" y="2741613"/>
              <a:ext cx="290512" cy="290513"/>
            </a:xfrm>
            <a:custGeom>
              <a:avLst/>
              <a:gdLst>
                <a:gd name="T0" fmla="*/ 793 w 1834"/>
                <a:gd name="T1" fmla="*/ 199 h 1834"/>
                <a:gd name="T2" fmla="*/ 613 w 1834"/>
                <a:gd name="T3" fmla="*/ 254 h 1834"/>
                <a:gd name="T4" fmla="*/ 450 w 1834"/>
                <a:gd name="T5" fmla="*/ 356 h 1834"/>
                <a:gd name="T6" fmla="*/ 318 w 1834"/>
                <a:gd name="T7" fmla="*/ 502 h 1834"/>
                <a:gd name="T8" fmla="*/ 230 w 1834"/>
                <a:gd name="T9" fmla="*/ 671 h 1834"/>
                <a:gd name="T10" fmla="*/ 190 w 1834"/>
                <a:gd name="T11" fmla="*/ 855 h 1834"/>
                <a:gd name="T12" fmla="*/ 198 w 1834"/>
                <a:gd name="T13" fmla="*/ 1041 h 1834"/>
                <a:gd name="T14" fmla="*/ 253 w 1834"/>
                <a:gd name="T15" fmla="*/ 1221 h 1834"/>
                <a:gd name="T16" fmla="*/ 356 w 1834"/>
                <a:gd name="T17" fmla="*/ 1384 h 1834"/>
                <a:gd name="T18" fmla="*/ 502 w 1834"/>
                <a:gd name="T19" fmla="*/ 1516 h 1834"/>
                <a:gd name="T20" fmla="*/ 672 w 1834"/>
                <a:gd name="T21" fmla="*/ 1604 h 1834"/>
                <a:gd name="T22" fmla="*/ 855 w 1834"/>
                <a:gd name="T23" fmla="*/ 1644 h 1834"/>
                <a:gd name="T24" fmla="*/ 1041 w 1834"/>
                <a:gd name="T25" fmla="*/ 1636 h 1834"/>
                <a:gd name="T26" fmla="*/ 1220 w 1834"/>
                <a:gd name="T27" fmla="*/ 1581 h 1834"/>
                <a:gd name="T28" fmla="*/ 1384 w 1834"/>
                <a:gd name="T29" fmla="*/ 1478 h 1834"/>
                <a:gd name="T30" fmla="*/ 1517 w 1834"/>
                <a:gd name="T31" fmla="*/ 1332 h 1834"/>
                <a:gd name="T32" fmla="*/ 1604 w 1834"/>
                <a:gd name="T33" fmla="*/ 1163 h 1834"/>
                <a:gd name="T34" fmla="*/ 1644 w 1834"/>
                <a:gd name="T35" fmla="*/ 979 h 1834"/>
                <a:gd name="T36" fmla="*/ 1635 w 1834"/>
                <a:gd name="T37" fmla="*/ 793 h 1834"/>
                <a:gd name="T38" fmla="*/ 1580 w 1834"/>
                <a:gd name="T39" fmla="*/ 614 h 1834"/>
                <a:gd name="T40" fmla="*/ 1478 w 1834"/>
                <a:gd name="T41" fmla="*/ 450 h 1834"/>
                <a:gd name="T42" fmla="*/ 1332 w 1834"/>
                <a:gd name="T43" fmla="*/ 317 h 1834"/>
                <a:gd name="T44" fmla="*/ 1161 w 1834"/>
                <a:gd name="T45" fmla="*/ 230 h 1834"/>
                <a:gd name="T46" fmla="*/ 979 w 1834"/>
                <a:gd name="T47" fmla="*/ 190 h 1834"/>
                <a:gd name="T48" fmla="*/ 988 w 1834"/>
                <a:gd name="T49" fmla="*/ 3 h 1834"/>
                <a:gd name="T50" fmla="*/ 1195 w 1834"/>
                <a:gd name="T51" fmla="*/ 43 h 1834"/>
                <a:gd name="T52" fmla="*/ 1390 w 1834"/>
                <a:gd name="T53" fmla="*/ 132 h 1834"/>
                <a:gd name="T54" fmla="*/ 1565 w 1834"/>
                <a:gd name="T55" fmla="*/ 269 h 1834"/>
                <a:gd name="T56" fmla="*/ 1702 w 1834"/>
                <a:gd name="T57" fmla="*/ 444 h 1834"/>
                <a:gd name="T58" fmla="*/ 1791 w 1834"/>
                <a:gd name="T59" fmla="*/ 639 h 1834"/>
                <a:gd name="T60" fmla="*/ 1831 w 1834"/>
                <a:gd name="T61" fmla="*/ 846 h 1834"/>
                <a:gd name="T62" fmla="*/ 1823 w 1834"/>
                <a:gd name="T63" fmla="*/ 1057 h 1834"/>
                <a:gd name="T64" fmla="*/ 1767 w 1834"/>
                <a:gd name="T65" fmla="*/ 1262 h 1834"/>
                <a:gd name="T66" fmla="*/ 1661 w 1834"/>
                <a:gd name="T67" fmla="*/ 1452 h 1834"/>
                <a:gd name="T68" fmla="*/ 1565 w 1834"/>
                <a:gd name="T69" fmla="*/ 1565 h 1834"/>
                <a:gd name="T70" fmla="*/ 1390 w 1834"/>
                <a:gd name="T71" fmla="*/ 1702 h 1834"/>
                <a:gd name="T72" fmla="*/ 1195 w 1834"/>
                <a:gd name="T73" fmla="*/ 1791 h 1834"/>
                <a:gd name="T74" fmla="*/ 988 w 1834"/>
                <a:gd name="T75" fmla="*/ 1831 h 1834"/>
                <a:gd name="T76" fmla="*/ 777 w 1834"/>
                <a:gd name="T77" fmla="*/ 1823 h 1834"/>
                <a:gd name="T78" fmla="*/ 572 w 1834"/>
                <a:gd name="T79" fmla="*/ 1766 h 1834"/>
                <a:gd name="T80" fmla="*/ 382 w 1834"/>
                <a:gd name="T81" fmla="*/ 1662 h 1834"/>
                <a:gd name="T82" fmla="*/ 218 w 1834"/>
                <a:gd name="T83" fmla="*/ 1510 h 1834"/>
                <a:gd name="T84" fmla="*/ 96 w 1834"/>
                <a:gd name="T85" fmla="*/ 1327 h 1834"/>
                <a:gd name="T86" fmla="*/ 24 w 1834"/>
                <a:gd name="T87" fmla="*/ 1127 h 1834"/>
                <a:gd name="T88" fmla="*/ 0 w 1834"/>
                <a:gd name="T89" fmla="*/ 917 h 1834"/>
                <a:gd name="T90" fmla="*/ 24 w 1834"/>
                <a:gd name="T91" fmla="*/ 707 h 1834"/>
                <a:gd name="T92" fmla="*/ 96 w 1834"/>
                <a:gd name="T93" fmla="*/ 507 h 1834"/>
                <a:gd name="T94" fmla="*/ 218 w 1834"/>
                <a:gd name="T95" fmla="*/ 324 h 1834"/>
                <a:gd name="T96" fmla="*/ 382 w 1834"/>
                <a:gd name="T97" fmla="*/ 173 h 1834"/>
                <a:gd name="T98" fmla="*/ 572 w 1834"/>
                <a:gd name="T99" fmla="*/ 68 h 1834"/>
                <a:gd name="T100" fmla="*/ 777 w 1834"/>
                <a:gd name="T101" fmla="*/ 11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4" h="1834">
                  <a:moveTo>
                    <a:pt x="917" y="188"/>
                  </a:moveTo>
                  <a:lnTo>
                    <a:pt x="855" y="190"/>
                  </a:lnTo>
                  <a:lnTo>
                    <a:pt x="793" y="199"/>
                  </a:lnTo>
                  <a:lnTo>
                    <a:pt x="732" y="211"/>
                  </a:lnTo>
                  <a:lnTo>
                    <a:pt x="672" y="230"/>
                  </a:lnTo>
                  <a:lnTo>
                    <a:pt x="613" y="254"/>
                  </a:lnTo>
                  <a:lnTo>
                    <a:pt x="556" y="283"/>
                  </a:lnTo>
                  <a:lnTo>
                    <a:pt x="502" y="317"/>
                  </a:lnTo>
                  <a:lnTo>
                    <a:pt x="450" y="356"/>
                  </a:lnTo>
                  <a:lnTo>
                    <a:pt x="402" y="402"/>
                  </a:lnTo>
                  <a:lnTo>
                    <a:pt x="356" y="450"/>
                  </a:lnTo>
                  <a:lnTo>
                    <a:pt x="318" y="502"/>
                  </a:lnTo>
                  <a:lnTo>
                    <a:pt x="283" y="556"/>
                  </a:lnTo>
                  <a:lnTo>
                    <a:pt x="253" y="614"/>
                  </a:lnTo>
                  <a:lnTo>
                    <a:pt x="230" y="671"/>
                  </a:lnTo>
                  <a:lnTo>
                    <a:pt x="211" y="732"/>
                  </a:lnTo>
                  <a:lnTo>
                    <a:pt x="198" y="793"/>
                  </a:lnTo>
                  <a:lnTo>
                    <a:pt x="190" y="855"/>
                  </a:lnTo>
                  <a:lnTo>
                    <a:pt x="188" y="917"/>
                  </a:lnTo>
                  <a:lnTo>
                    <a:pt x="190" y="979"/>
                  </a:lnTo>
                  <a:lnTo>
                    <a:pt x="198" y="1041"/>
                  </a:lnTo>
                  <a:lnTo>
                    <a:pt x="211" y="1102"/>
                  </a:lnTo>
                  <a:lnTo>
                    <a:pt x="230" y="1163"/>
                  </a:lnTo>
                  <a:lnTo>
                    <a:pt x="253" y="1221"/>
                  </a:lnTo>
                  <a:lnTo>
                    <a:pt x="283" y="1278"/>
                  </a:lnTo>
                  <a:lnTo>
                    <a:pt x="318" y="1332"/>
                  </a:lnTo>
                  <a:lnTo>
                    <a:pt x="356" y="1384"/>
                  </a:lnTo>
                  <a:lnTo>
                    <a:pt x="402" y="1432"/>
                  </a:lnTo>
                  <a:lnTo>
                    <a:pt x="450" y="1478"/>
                  </a:lnTo>
                  <a:lnTo>
                    <a:pt x="502" y="1516"/>
                  </a:lnTo>
                  <a:lnTo>
                    <a:pt x="556" y="1551"/>
                  </a:lnTo>
                  <a:lnTo>
                    <a:pt x="613" y="1581"/>
                  </a:lnTo>
                  <a:lnTo>
                    <a:pt x="672" y="1604"/>
                  </a:lnTo>
                  <a:lnTo>
                    <a:pt x="732" y="1623"/>
                  </a:lnTo>
                  <a:lnTo>
                    <a:pt x="793" y="1636"/>
                  </a:lnTo>
                  <a:lnTo>
                    <a:pt x="855" y="1644"/>
                  </a:lnTo>
                  <a:lnTo>
                    <a:pt x="917" y="1646"/>
                  </a:lnTo>
                  <a:lnTo>
                    <a:pt x="979" y="1644"/>
                  </a:lnTo>
                  <a:lnTo>
                    <a:pt x="1041" y="1636"/>
                  </a:lnTo>
                  <a:lnTo>
                    <a:pt x="1102" y="1623"/>
                  </a:lnTo>
                  <a:lnTo>
                    <a:pt x="1161" y="1604"/>
                  </a:lnTo>
                  <a:lnTo>
                    <a:pt x="1220" y="1581"/>
                  </a:lnTo>
                  <a:lnTo>
                    <a:pt x="1278" y="1551"/>
                  </a:lnTo>
                  <a:lnTo>
                    <a:pt x="1332" y="1516"/>
                  </a:lnTo>
                  <a:lnTo>
                    <a:pt x="1384" y="1478"/>
                  </a:lnTo>
                  <a:lnTo>
                    <a:pt x="1432" y="1432"/>
                  </a:lnTo>
                  <a:lnTo>
                    <a:pt x="1478" y="1384"/>
                  </a:lnTo>
                  <a:lnTo>
                    <a:pt x="1517" y="1332"/>
                  </a:lnTo>
                  <a:lnTo>
                    <a:pt x="1551" y="1278"/>
                  </a:lnTo>
                  <a:lnTo>
                    <a:pt x="1580" y="1221"/>
                  </a:lnTo>
                  <a:lnTo>
                    <a:pt x="1604" y="1163"/>
                  </a:lnTo>
                  <a:lnTo>
                    <a:pt x="1623" y="1102"/>
                  </a:lnTo>
                  <a:lnTo>
                    <a:pt x="1635" y="1041"/>
                  </a:lnTo>
                  <a:lnTo>
                    <a:pt x="1644" y="979"/>
                  </a:lnTo>
                  <a:lnTo>
                    <a:pt x="1646" y="917"/>
                  </a:lnTo>
                  <a:lnTo>
                    <a:pt x="1644" y="855"/>
                  </a:lnTo>
                  <a:lnTo>
                    <a:pt x="1635" y="793"/>
                  </a:lnTo>
                  <a:lnTo>
                    <a:pt x="1623" y="732"/>
                  </a:lnTo>
                  <a:lnTo>
                    <a:pt x="1604" y="671"/>
                  </a:lnTo>
                  <a:lnTo>
                    <a:pt x="1580" y="614"/>
                  </a:lnTo>
                  <a:lnTo>
                    <a:pt x="1551" y="556"/>
                  </a:lnTo>
                  <a:lnTo>
                    <a:pt x="1517" y="502"/>
                  </a:lnTo>
                  <a:lnTo>
                    <a:pt x="1478" y="450"/>
                  </a:lnTo>
                  <a:lnTo>
                    <a:pt x="1432" y="402"/>
                  </a:lnTo>
                  <a:lnTo>
                    <a:pt x="1384" y="356"/>
                  </a:lnTo>
                  <a:lnTo>
                    <a:pt x="1332" y="317"/>
                  </a:lnTo>
                  <a:lnTo>
                    <a:pt x="1278" y="283"/>
                  </a:lnTo>
                  <a:lnTo>
                    <a:pt x="1220" y="254"/>
                  </a:lnTo>
                  <a:lnTo>
                    <a:pt x="1161" y="230"/>
                  </a:lnTo>
                  <a:lnTo>
                    <a:pt x="1102" y="211"/>
                  </a:lnTo>
                  <a:lnTo>
                    <a:pt x="1041" y="199"/>
                  </a:lnTo>
                  <a:lnTo>
                    <a:pt x="979" y="190"/>
                  </a:lnTo>
                  <a:lnTo>
                    <a:pt x="917" y="188"/>
                  </a:lnTo>
                  <a:close/>
                  <a:moveTo>
                    <a:pt x="917" y="0"/>
                  </a:moveTo>
                  <a:lnTo>
                    <a:pt x="988" y="3"/>
                  </a:lnTo>
                  <a:lnTo>
                    <a:pt x="1058" y="11"/>
                  </a:lnTo>
                  <a:lnTo>
                    <a:pt x="1127" y="24"/>
                  </a:lnTo>
                  <a:lnTo>
                    <a:pt x="1195" y="43"/>
                  </a:lnTo>
                  <a:lnTo>
                    <a:pt x="1262" y="68"/>
                  </a:lnTo>
                  <a:lnTo>
                    <a:pt x="1327" y="97"/>
                  </a:lnTo>
                  <a:lnTo>
                    <a:pt x="1390" y="132"/>
                  </a:lnTo>
                  <a:lnTo>
                    <a:pt x="1452" y="173"/>
                  </a:lnTo>
                  <a:lnTo>
                    <a:pt x="1510" y="218"/>
                  </a:lnTo>
                  <a:lnTo>
                    <a:pt x="1565" y="269"/>
                  </a:lnTo>
                  <a:lnTo>
                    <a:pt x="1616" y="324"/>
                  </a:lnTo>
                  <a:lnTo>
                    <a:pt x="1661" y="382"/>
                  </a:lnTo>
                  <a:lnTo>
                    <a:pt x="1702" y="444"/>
                  </a:lnTo>
                  <a:lnTo>
                    <a:pt x="1737" y="507"/>
                  </a:lnTo>
                  <a:lnTo>
                    <a:pt x="1767" y="572"/>
                  </a:lnTo>
                  <a:lnTo>
                    <a:pt x="1791" y="639"/>
                  </a:lnTo>
                  <a:lnTo>
                    <a:pt x="1810" y="707"/>
                  </a:lnTo>
                  <a:lnTo>
                    <a:pt x="1823" y="776"/>
                  </a:lnTo>
                  <a:lnTo>
                    <a:pt x="1831" y="846"/>
                  </a:lnTo>
                  <a:lnTo>
                    <a:pt x="1834" y="917"/>
                  </a:lnTo>
                  <a:lnTo>
                    <a:pt x="1831" y="988"/>
                  </a:lnTo>
                  <a:lnTo>
                    <a:pt x="1823" y="1057"/>
                  </a:lnTo>
                  <a:lnTo>
                    <a:pt x="1810" y="1127"/>
                  </a:lnTo>
                  <a:lnTo>
                    <a:pt x="1791" y="1196"/>
                  </a:lnTo>
                  <a:lnTo>
                    <a:pt x="1767" y="1262"/>
                  </a:lnTo>
                  <a:lnTo>
                    <a:pt x="1737" y="1327"/>
                  </a:lnTo>
                  <a:lnTo>
                    <a:pt x="1702" y="1391"/>
                  </a:lnTo>
                  <a:lnTo>
                    <a:pt x="1661" y="1452"/>
                  </a:lnTo>
                  <a:lnTo>
                    <a:pt x="1616" y="1510"/>
                  </a:lnTo>
                  <a:lnTo>
                    <a:pt x="1565" y="1565"/>
                  </a:lnTo>
                  <a:lnTo>
                    <a:pt x="1565" y="1565"/>
                  </a:lnTo>
                  <a:lnTo>
                    <a:pt x="1510" y="1616"/>
                  </a:lnTo>
                  <a:lnTo>
                    <a:pt x="1452" y="1662"/>
                  </a:lnTo>
                  <a:lnTo>
                    <a:pt x="1390" y="1702"/>
                  </a:lnTo>
                  <a:lnTo>
                    <a:pt x="1327" y="1738"/>
                  </a:lnTo>
                  <a:lnTo>
                    <a:pt x="1262" y="1766"/>
                  </a:lnTo>
                  <a:lnTo>
                    <a:pt x="1195" y="1791"/>
                  </a:lnTo>
                  <a:lnTo>
                    <a:pt x="1127" y="1810"/>
                  </a:lnTo>
                  <a:lnTo>
                    <a:pt x="1058" y="1823"/>
                  </a:lnTo>
                  <a:lnTo>
                    <a:pt x="988" y="1831"/>
                  </a:lnTo>
                  <a:lnTo>
                    <a:pt x="917" y="1834"/>
                  </a:lnTo>
                  <a:lnTo>
                    <a:pt x="846" y="1831"/>
                  </a:lnTo>
                  <a:lnTo>
                    <a:pt x="777" y="1823"/>
                  </a:lnTo>
                  <a:lnTo>
                    <a:pt x="707" y="1810"/>
                  </a:lnTo>
                  <a:lnTo>
                    <a:pt x="638" y="1791"/>
                  </a:lnTo>
                  <a:lnTo>
                    <a:pt x="572" y="1766"/>
                  </a:lnTo>
                  <a:lnTo>
                    <a:pt x="507" y="1738"/>
                  </a:lnTo>
                  <a:lnTo>
                    <a:pt x="443" y="1702"/>
                  </a:lnTo>
                  <a:lnTo>
                    <a:pt x="382" y="1662"/>
                  </a:lnTo>
                  <a:lnTo>
                    <a:pt x="324" y="1616"/>
                  </a:lnTo>
                  <a:lnTo>
                    <a:pt x="269" y="1565"/>
                  </a:lnTo>
                  <a:lnTo>
                    <a:pt x="218" y="1510"/>
                  </a:lnTo>
                  <a:lnTo>
                    <a:pt x="172" y="1452"/>
                  </a:lnTo>
                  <a:lnTo>
                    <a:pt x="132" y="1391"/>
                  </a:lnTo>
                  <a:lnTo>
                    <a:pt x="96" y="1327"/>
                  </a:lnTo>
                  <a:lnTo>
                    <a:pt x="68" y="1262"/>
                  </a:lnTo>
                  <a:lnTo>
                    <a:pt x="43" y="1196"/>
                  </a:lnTo>
                  <a:lnTo>
                    <a:pt x="24" y="1127"/>
                  </a:lnTo>
                  <a:lnTo>
                    <a:pt x="11" y="1057"/>
                  </a:lnTo>
                  <a:lnTo>
                    <a:pt x="3" y="988"/>
                  </a:lnTo>
                  <a:lnTo>
                    <a:pt x="0" y="917"/>
                  </a:lnTo>
                  <a:lnTo>
                    <a:pt x="3" y="846"/>
                  </a:lnTo>
                  <a:lnTo>
                    <a:pt x="11" y="776"/>
                  </a:lnTo>
                  <a:lnTo>
                    <a:pt x="24" y="707"/>
                  </a:lnTo>
                  <a:lnTo>
                    <a:pt x="43" y="639"/>
                  </a:lnTo>
                  <a:lnTo>
                    <a:pt x="68" y="572"/>
                  </a:lnTo>
                  <a:lnTo>
                    <a:pt x="96" y="507"/>
                  </a:lnTo>
                  <a:lnTo>
                    <a:pt x="132" y="444"/>
                  </a:lnTo>
                  <a:lnTo>
                    <a:pt x="172" y="382"/>
                  </a:lnTo>
                  <a:lnTo>
                    <a:pt x="218" y="324"/>
                  </a:lnTo>
                  <a:lnTo>
                    <a:pt x="269" y="269"/>
                  </a:lnTo>
                  <a:lnTo>
                    <a:pt x="324" y="218"/>
                  </a:lnTo>
                  <a:lnTo>
                    <a:pt x="382" y="173"/>
                  </a:lnTo>
                  <a:lnTo>
                    <a:pt x="443" y="132"/>
                  </a:lnTo>
                  <a:lnTo>
                    <a:pt x="507" y="97"/>
                  </a:lnTo>
                  <a:lnTo>
                    <a:pt x="572" y="68"/>
                  </a:lnTo>
                  <a:lnTo>
                    <a:pt x="638" y="43"/>
                  </a:lnTo>
                  <a:lnTo>
                    <a:pt x="707" y="24"/>
                  </a:lnTo>
                  <a:lnTo>
                    <a:pt x="777" y="11"/>
                  </a:lnTo>
                  <a:lnTo>
                    <a:pt x="846" y="3"/>
                  </a:lnTo>
                  <a:lnTo>
                    <a:pt x="9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00"/>
            <p:cNvSpPr>
              <a:spLocks/>
            </p:cNvSpPr>
            <p:nvPr/>
          </p:nvSpPr>
          <p:spPr bwMode="auto">
            <a:xfrm>
              <a:off x="9394825" y="2808288"/>
              <a:ext cx="119062" cy="47625"/>
            </a:xfrm>
            <a:custGeom>
              <a:avLst/>
              <a:gdLst>
                <a:gd name="T0" fmla="*/ 352 w 753"/>
                <a:gd name="T1" fmla="*/ 0 h 304"/>
                <a:gd name="T2" fmla="*/ 402 w 753"/>
                <a:gd name="T3" fmla="*/ 0 h 304"/>
                <a:gd name="T4" fmla="*/ 452 w 753"/>
                <a:gd name="T5" fmla="*/ 4 h 304"/>
                <a:gd name="T6" fmla="*/ 502 w 753"/>
                <a:gd name="T7" fmla="*/ 15 h 304"/>
                <a:gd name="T8" fmla="*/ 551 w 753"/>
                <a:gd name="T9" fmla="*/ 31 h 304"/>
                <a:gd name="T10" fmla="*/ 598 w 753"/>
                <a:gd name="T11" fmla="*/ 51 h 304"/>
                <a:gd name="T12" fmla="*/ 644 w 753"/>
                <a:gd name="T13" fmla="*/ 77 h 304"/>
                <a:gd name="T14" fmla="*/ 687 w 753"/>
                <a:gd name="T15" fmla="*/ 107 h 304"/>
                <a:gd name="T16" fmla="*/ 727 w 753"/>
                <a:gd name="T17" fmla="*/ 143 h 304"/>
                <a:gd name="T18" fmla="*/ 740 w 753"/>
                <a:gd name="T19" fmla="*/ 160 h 304"/>
                <a:gd name="T20" fmla="*/ 749 w 753"/>
                <a:gd name="T21" fmla="*/ 179 h 304"/>
                <a:gd name="T22" fmla="*/ 753 w 753"/>
                <a:gd name="T23" fmla="*/ 200 h 304"/>
                <a:gd name="T24" fmla="*/ 753 w 753"/>
                <a:gd name="T25" fmla="*/ 220 h 304"/>
                <a:gd name="T26" fmla="*/ 749 w 753"/>
                <a:gd name="T27" fmla="*/ 241 h 304"/>
                <a:gd name="T28" fmla="*/ 740 w 753"/>
                <a:gd name="T29" fmla="*/ 260 h 304"/>
                <a:gd name="T30" fmla="*/ 727 w 753"/>
                <a:gd name="T31" fmla="*/ 276 h 304"/>
                <a:gd name="T32" fmla="*/ 712 w 753"/>
                <a:gd name="T33" fmla="*/ 288 h 304"/>
                <a:gd name="T34" fmla="*/ 696 w 753"/>
                <a:gd name="T35" fmla="*/ 297 h 304"/>
                <a:gd name="T36" fmla="*/ 678 w 753"/>
                <a:gd name="T37" fmla="*/ 302 h 304"/>
                <a:gd name="T38" fmla="*/ 660 w 753"/>
                <a:gd name="T39" fmla="*/ 304 h 304"/>
                <a:gd name="T40" fmla="*/ 643 w 753"/>
                <a:gd name="T41" fmla="*/ 302 h 304"/>
                <a:gd name="T42" fmla="*/ 625 w 753"/>
                <a:gd name="T43" fmla="*/ 297 h 304"/>
                <a:gd name="T44" fmla="*/ 608 w 753"/>
                <a:gd name="T45" fmla="*/ 288 h 304"/>
                <a:gd name="T46" fmla="*/ 594 w 753"/>
                <a:gd name="T47" fmla="*/ 276 h 304"/>
                <a:gd name="T48" fmla="*/ 563 w 753"/>
                <a:gd name="T49" fmla="*/ 249 h 304"/>
                <a:gd name="T50" fmla="*/ 529 w 753"/>
                <a:gd name="T51" fmla="*/ 226 h 304"/>
                <a:gd name="T52" fmla="*/ 492 w 753"/>
                <a:gd name="T53" fmla="*/ 209 h 304"/>
                <a:gd name="T54" fmla="*/ 454 w 753"/>
                <a:gd name="T55" fmla="*/ 197 h 304"/>
                <a:gd name="T56" fmla="*/ 416 w 753"/>
                <a:gd name="T57" fmla="*/ 189 h 304"/>
                <a:gd name="T58" fmla="*/ 377 w 753"/>
                <a:gd name="T59" fmla="*/ 187 h 304"/>
                <a:gd name="T60" fmla="*/ 337 w 753"/>
                <a:gd name="T61" fmla="*/ 189 h 304"/>
                <a:gd name="T62" fmla="*/ 300 w 753"/>
                <a:gd name="T63" fmla="*/ 197 h 304"/>
                <a:gd name="T64" fmla="*/ 262 w 753"/>
                <a:gd name="T65" fmla="*/ 209 h 304"/>
                <a:gd name="T66" fmla="*/ 226 w 753"/>
                <a:gd name="T67" fmla="*/ 226 h 304"/>
                <a:gd name="T68" fmla="*/ 191 w 753"/>
                <a:gd name="T69" fmla="*/ 249 h 304"/>
                <a:gd name="T70" fmla="*/ 160 w 753"/>
                <a:gd name="T71" fmla="*/ 276 h 304"/>
                <a:gd name="T72" fmla="*/ 144 w 753"/>
                <a:gd name="T73" fmla="*/ 289 h 304"/>
                <a:gd name="T74" fmla="*/ 124 w 753"/>
                <a:gd name="T75" fmla="*/ 298 h 304"/>
                <a:gd name="T76" fmla="*/ 104 w 753"/>
                <a:gd name="T77" fmla="*/ 303 h 304"/>
                <a:gd name="T78" fmla="*/ 84 w 753"/>
                <a:gd name="T79" fmla="*/ 303 h 304"/>
                <a:gd name="T80" fmla="*/ 63 w 753"/>
                <a:gd name="T81" fmla="*/ 298 h 304"/>
                <a:gd name="T82" fmla="*/ 44 w 753"/>
                <a:gd name="T83" fmla="*/ 289 h 304"/>
                <a:gd name="T84" fmla="*/ 28 w 753"/>
                <a:gd name="T85" fmla="*/ 276 h 304"/>
                <a:gd name="T86" fmla="*/ 14 w 753"/>
                <a:gd name="T87" fmla="*/ 260 h 304"/>
                <a:gd name="T88" fmla="*/ 4 w 753"/>
                <a:gd name="T89" fmla="*/ 241 h 304"/>
                <a:gd name="T90" fmla="*/ 0 w 753"/>
                <a:gd name="T91" fmla="*/ 220 h 304"/>
                <a:gd name="T92" fmla="*/ 0 w 753"/>
                <a:gd name="T93" fmla="*/ 200 h 304"/>
                <a:gd name="T94" fmla="*/ 4 w 753"/>
                <a:gd name="T95" fmla="*/ 179 h 304"/>
                <a:gd name="T96" fmla="*/ 14 w 753"/>
                <a:gd name="T97" fmla="*/ 160 h 304"/>
                <a:gd name="T98" fmla="*/ 28 w 753"/>
                <a:gd name="T99" fmla="*/ 143 h 304"/>
                <a:gd name="T100" fmla="*/ 67 w 753"/>
                <a:gd name="T101" fmla="*/ 107 h 304"/>
                <a:gd name="T102" fmla="*/ 110 w 753"/>
                <a:gd name="T103" fmla="*/ 77 h 304"/>
                <a:gd name="T104" fmla="*/ 156 w 753"/>
                <a:gd name="T105" fmla="*/ 51 h 304"/>
                <a:gd name="T106" fmla="*/ 202 w 753"/>
                <a:gd name="T107" fmla="*/ 31 h 304"/>
                <a:gd name="T108" fmla="*/ 251 w 753"/>
                <a:gd name="T109" fmla="*/ 15 h 304"/>
                <a:gd name="T110" fmla="*/ 301 w 753"/>
                <a:gd name="T111" fmla="*/ 4 h 304"/>
                <a:gd name="T112" fmla="*/ 352 w 753"/>
                <a:gd name="T11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3" h="304">
                  <a:moveTo>
                    <a:pt x="352" y="0"/>
                  </a:moveTo>
                  <a:lnTo>
                    <a:pt x="402" y="0"/>
                  </a:lnTo>
                  <a:lnTo>
                    <a:pt x="452" y="4"/>
                  </a:lnTo>
                  <a:lnTo>
                    <a:pt x="502" y="15"/>
                  </a:lnTo>
                  <a:lnTo>
                    <a:pt x="551" y="31"/>
                  </a:lnTo>
                  <a:lnTo>
                    <a:pt x="598" y="51"/>
                  </a:lnTo>
                  <a:lnTo>
                    <a:pt x="644" y="77"/>
                  </a:lnTo>
                  <a:lnTo>
                    <a:pt x="687" y="107"/>
                  </a:lnTo>
                  <a:lnTo>
                    <a:pt x="727" y="143"/>
                  </a:lnTo>
                  <a:lnTo>
                    <a:pt x="740" y="160"/>
                  </a:lnTo>
                  <a:lnTo>
                    <a:pt x="749" y="179"/>
                  </a:lnTo>
                  <a:lnTo>
                    <a:pt x="753" y="200"/>
                  </a:lnTo>
                  <a:lnTo>
                    <a:pt x="753" y="220"/>
                  </a:lnTo>
                  <a:lnTo>
                    <a:pt x="749" y="241"/>
                  </a:lnTo>
                  <a:lnTo>
                    <a:pt x="740" y="260"/>
                  </a:lnTo>
                  <a:lnTo>
                    <a:pt x="727" y="276"/>
                  </a:lnTo>
                  <a:lnTo>
                    <a:pt x="712" y="288"/>
                  </a:lnTo>
                  <a:lnTo>
                    <a:pt x="696" y="297"/>
                  </a:lnTo>
                  <a:lnTo>
                    <a:pt x="678" y="302"/>
                  </a:lnTo>
                  <a:lnTo>
                    <a:pt x="660" y="304"/>
                  </a:lnTo>
                  <a:lnTo>
                    <a:pt x="643" y="302"/>
                  </a:lnTo>
                  <a:lnTo>
                    <a:pt x="625" y="297"/>
                  </a:lnTo>
                  <a:lnTo>
                    <a:pt x="608" y="288"/>
                  </a:lnTo>
                  <a:lnTo>
                    <a:pt x="594" y="276"/>
                  </a:lnTo>
                  <a:lnTo>
                    <a:pt x="563" y="249"/>
                  </a:lnTo>
                  <a:lnTo>
                    <a:pt x="529" y="226"/>
                  </a:lnTo>
                  <a:lnTo>
                    <a:pt x="492" y="209"/>
                  </a:lnTo>
                  <a:lnTo>
                    <a:pt x="454" y="197"/>
                  </a:lnTo>
                  <a:lnTo>
                    <a:pt x="416" y="189"/>
                  </a:lnTo>
                  <a:lnTo>
                    <a:pt x="377" y="187"/>
                  </a:lnTo>
                  <a:lnTo>
                    <a:pt x="337" y="189"/>
                  </a:lnTo>
                  <a:lnTo>
                    <a:pt x="300" y="197"/>
                  </a:lnTo>
                  <a:lnTo>
                    <a:pt x="262" y="209"/>
                  </a:lnTo>
                  <a:lnTo>
                    <a:pt x="226" y="226"/>
                  </a:lnTo>
                  <a:lnTo>
                    <a:pt x="191" y="249"/>
                  </a:lnTo>
                  <a:lnTo>
                    <a:pt x="160" y="276"/>
                  </a:lnTo>
                  <a:lnTo>
                    <a:pt x="144" y="289"/>
                  </a:lnTo>
                  <a:lnTo>
                    <a:pt x="124" y="298"/>
                  </a:lnTo>
                  <a:lnTo>
                    <a:pt x="104" y="303"/>
                  </a:lnTo>
                  <a:lnTo>
                    <a:pt x="84" y="303"/>
                  </a:lnTo>
                  <a:lnTo>
                    <a:pt x="63" y="298"/>
                  </a:lnTo>
                  <a:lnTo>
                    <a:pt x="44" y="289"/>
                  </a:lnTo>
                  <a:lnTo>
                    <a:pt x="28" y="276"/>
                  </a:lnTo>
                  <a:lnTo>
                    <a:pt x="14" y="260"/>
                  </a:lnTo>
                  <a:lnTo>
                    <a:pt x="4" y="241"/>
                  </a:lnTo>
                  <a:lnTo>
                    <a:pt x="0" y="220"/>
                  </a:lnTo>
                  <a:lnTo>
                    <a:pt x="0" y="200"/>
                  </a:lnTo>
                  <a:lnTo>
                    <a:pt x="4" y="179"/>
                  </a:lnTo>
                  <a:lnTo>
                    <a:pt x="14" y="160"/>
                  </a:lnTo>
                  <a:lnTo>
                    <a:pt x="28" y="143"/>
                  </a:lnTo>
                  <a:lnTo>
                    <a:pt x="67" y="107"/>
                  </a:lnTo>
                  <a:lnTo>
                    <a:pt x="110" y="77"/>
                  </a:lnTo>
                  <a:lnTo>
                    <a:pt x="156" y="51"/>
                  </a:lnTo>
                  <a:lnTo>
                    <a:pt x="202" y="31"/>
                  </a:lnTo>
                  <a:lnTo>
                    <a:pt x="251" y="15"/>
                  </a:lnTo>
                  <a:lnTo>
                    <a:pt x="301" y="4"/>
                  </a:lnTo>
                  <a:lnTo>
                    <a:pt x="3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9" name="Freeform 124"/>
          <p:cNvSpPr>
            <a:spLocks noEditPoints="1"/>
          </p:cNvSpPr>
          <p:nvPr/>
        </p:nvSpPr>
        <p:spPr bwMode="auto">
          <a:xfrm>
            <a:off x="1465280" y="2965354"/>
            <a:ext cx="549242" cy="484536"/>
          </a:xfrm>
          <a:custGeom>
            <a:avLst/>
            <a:gdLst>
              <a:gd name="T0" fmla="*/ 1495 w 3650"/>
              <a:gd name="T1" fmla="*/ 3047 h 3224"/>
              <a:gd name="T2" fmla="*/ 1498 w 3650"/>
              <a:gd name="T3" fmla="*/ 3044 h 3224"/>
              <a:gd name="T4" fmla="*/ 198 w 3650"/>
              <a:gd name="T5" fmla="*/ 981 h 3224"/>
              <a:gd name="T6" fmla="*/ 179 w 3650"/>
              <a:gd name="T7" fmla="*/ 1543 h 3224"/>
              <a:gd name="T8" fmla="*/ 342 w 3650"/>
              <a:gd name="T9" fmla="*/ 1579 h 3224"/>
              <a:gd name="T10" fmla="*/ 3250 w 3650"/>
              <a:gd name="T11" fmla="*/ 1591 h 3224"/>
              <a:gd name="T12" fmla="*/ 3423 w 3650"/>
              <a:gd name="T13" fmla="*/ 1451 h 3224"/>
              <a:gd name="T14" fmla="*/ 3470 w 3650"/>
              <a:gd name="T15" fmla="*/ 1227 h 3224"/>
              <a:gd name="T16" fmla="*/ 3366 w 3650"/>
              <a:gd name="T17" fmla="*/ 1029 h 3224"/>
              <a:gd name="T18" fmla="*/ 617 w 3650"/>
              <a:gd name="T19" fmla="*/ 728 h 3224"/>
              <a:gd name="T20" fmla="*/ 529 w 3650"/>
              <a:gd name="T21" fmla="*/ 784 h 3224"/>
              <a:gd name="T22" fmla="*/ 521 w 3650"/>
              <a:gd name="T23" fmla="*/ 1746 h 3224"/>
              <a:gd name="T24" fmla="*/ 585 w 3650"/>
              <a:gd name="T25" fmla="*/ 1816 h 3224"/>
              <a:gd name="T26" fmla="*/ 627 w 3650"/>
              <a:gd name="T27" fmla="*/ 1821 h 3224"/>
              <a:gd name="T28" fmla="*/ 761 w 3650"/>
              <a:gd name="T29" fmla="*/ 1822 h 3224"/>
              <a:gd name="T30" fmla="*/ 949 w 3650"/>
              <a:gd name="T31" fmla="*/ 1822 h 3224"/>
              <a:gd name="T32" fmla="*/ 1083 w 3650"/>
              <a:gd name="T33" fmla="*/ 1822 h 3224"/>
              <a:gd name="T34" fmla="*/ 3024 w 3650"/>
              <a:gd name="T35" fmla="*/ 175 h 3224"/>
              <a:gd name="T36" fmla="*/ 2568 w 3650"/>
              <a:gd name="T37" fmla="*/ 398 h 3224"/>
              <a:gd name="T38" fmla="*/ 1772 w 3650"/>
              <a:gd name="T39" fmla="*/ 645 h 3224"/>
              <a:gd name="T40" fmla="*/ 1441 w 3650"/>
              <a:gd name="T41" fmla="*/ 1850 h 3224"/>
              <a:gd name="T42" fmla="*/ 2255 w 3650"/>
              <a:gd name="T43" fmla="*/ 2034 h 3224"/>
              <a:gd name="T44" fmla="*/ 3022 w 3650"/>
              <a:gd name="T45" fmla="*/ 2373 h 3224"/>
              <a:gd name="T46" fmla="*/ 3028 w 3650"/>
              <a:gd name="T47" fmla="*/ 2371 h 3224"/>
              <a:gd name="T48" fmla="*/ 3026 w 3650"/>
              <a:gd name="T49" fmla="*/ 177 h 3224"/>
              <a:gd name="T50" fmla="*/ 3116 w 3650"/>
              <a:gd name="T51" fmla="*/ 24 h 3224"/>
              <a:gd name="T52" fmla="*/ 3202 w 3650"/>
              <a:gd name="T53" fmla="*/ 148 h 3224"/>
              <a:gd name="T54" fmla="*/ 3368 w 3650"/>
              <a:gd name="T55" fmla="*/ 817 h 3224"/>
              <a:gd name="T56" fmla="*/ 3571 w 3650"/>
              <a:gd name="T57" fmla="*/ 1003 h 3224"/>
              <a:gd name="T58" fmla="*/ 3650 w 3650"/>
              <a:gd name="T59" fmla="*/ 1274 h 3224"/>
              <a:gd name="T60" fmla="*/ 3571 w 3650"/>
              <a:gd name="T61" fmla="*/ 1546 h 3224"/>
              <a:gd name="T62" fmla="*/ 3368 w 3650"/>
              <a:gd name="T63" fmla="*/ 1732 h 3224"/>
              <a:gd name="T64" fmla="*/ 3202 w 3650"/>
              <a:gd name="T65" fmla="*/ 2402 h 3224"/>
              <a:gd name="T66" fmla="*/ 3116 w 3650"/>
              <a:gd name="T67" fmla="*/ 2525 h 3224"/>
              <a:gd name="T68" fmla="*/ 2964 w 3650"/>
              <a:gd name="T69" fmla="*/ 2540 h 3224"/>
              <a:gd name="T70" fmla="*/ 2369 w 3650"/>
              <a:gd name="T71" fmla="*/ 2262 h 3224"/>
              <a:gd name="T72" fmla="*/ 1621 w 3650"/>
              <a:gd name="T73" fmla="*/ 2055 h 3224"/>
              <a:gd name="T74" fmla="*/ 1675 w 3650"/>
              <a:gd name="T75" fmla="*/ 3040 h 3224"/>
              <a:gd name="T76" fmla="*/ 1624 w 3650"/>
              <a:gd name="T77" fmla="*/ 3170 h 3224"/>
              <a:gd name="T78" fmla="*/ 1495 w 3650"/>
              <a:gd name="T79" fmla="*/ 3224 h 3224"/>
              <a:gd name="T80" fmla="*/ 969 w 3650"/>
              <a:gd name="T81" fmla="*/ 3182 h 3224"/>
              <a:gd name="T82" fmla="*/ 470 w 3650"/>
              <a:gd name="T83" fmla="*/ 1956 h 3224"/>
              <a:gd name="T84" fmla="*/ 352 w 3650"/>
              <a:gd name="T85" fmla="*/ 1797 h 3224"/>
              <a:gd name="T86" fmla="*/ 124 w 3650"/>
              <a:gd name="T87" fmla="*/ 1729 h 3224"/>
              <a:gd name="T88" fmla="*/ 12 w 3650"/>
              <a:gd name="T89" fmla="*/ 1598 h 3224"/>
              <a:gd name="T90" fmla="*/ 12 w 3650"/>
              <a:gd name="T91" fmla="*/ 951 h 3224"/>
              <a:gd name="T92" fmla="*/ 124 w 3650"/>
              <a:gd name="T93" fmla="*/ 821 h 3224"/>
              <a:gd name="T94" fmla="*/ 352 w 3650"/>
              <a:gd name="T95" fmla="*/ 755 h 3224"/>
              <a:gd name="T96" fmla="*/ 465 w 3650"/>
              <a:gd name="T97" fmla="*/ 598 h 3224"/>
              <a:gd name="T98" fmla="*/ 622 w 3650"/>
              <a:gd name="T99" fmla="*/ 552 h 3224"/>
              <a:gd name="T100" fmla="*/ 739 w 3650"/>
              <a:gd name="T101" fmla="*/ 552 h 3224"/>
              <a:gd name="T102" fmla="*/ 940 w 3650"/>
              <a:gd name="T103" fmla="*/ 551 h 3224"/>
              <a:gd name="T104" fmla="*/ 1123 w 3650"/>
              <a:gd name="T105" fmla="*/ 549 h 3224"/>
              <a:gd name="T106" fmla="*/ 1352 w 3650"/>
              <a:gd name="T107" fmla="*/ 533 h 3224"/>
              <a:gd name="T108" fmla="*/ 2169 w 3650"/>
              <a:gd name="T109" fmla="*/ 357 h 3224"/>
              <a:gd name="T110" fmla="*/ 2935 w 3650"/>
              <a:gd name="T111" fmla="*/ 23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50" h="3224">
                <a:moveTo>
                  <a:pt x="702" y="1998"/>
                </a:moveTo>
                <a:lnTo>
                  <a:pt x="1082" y="3046"/>
                </a:lnTo>
                <a:lnTo>
                  <a:pt x="1083" y="3047"/>
                </a:lnTo>
                <a:lnTo>
                  <a:pt x="1084" y="3047"/>
                </a:lnTo>
                <a:lnTo>
                  <a:pt x="1495" y="3047"/>
                </a:lnTo>
                <a:lnTo>
                  <a:pt x="1497" y="3047"/>
                </a:lnTo>
                <a:lnTo>
                  <a:pt x="1498" y="3046"/>
                </a:lnTo>
                <a:lnTo>
                  <a:pt x="1498" y="3046"/>
                </a:lnTo>
                <a:lnTo>
                  <a:pt x="1498" y="3045"/>
                </a:lnTo>
                <a:lnTo>
                  <a:pt x="1498" y="3044"/>
                </a:lnTo>
                <a:lnTo>
                  <a:pt x="1118" y="1998"/>
                </a:lnTo>
                <a:lnTo>
                  <a:pt x="702" y="1998"/>
                </a:lnTo>
                <a:close/>
                <a:moveTo>
                  <a:pt x="229" y="971"/>
                </a:moveTo>
                <a:lnTo>
                  <a:pt x="212" y="974"/>
                </a:lnTo>
                <a:lnTo>
                  <a:pt x="198" y="981"/>
                </a:lnTo>
                <a:lnTo>
                  <a:pt x="187" y="993"/>
                </a:lnTo>
                <a:lnTo>
                  <a:pt x="179" y="1008"/>
                </a:lnTo>
                <a:lnTo>
                  <a:pt x="176" y="1023"/>
                </a:lnTo>
                <a:lnTo>
                  <a:pt x="176" y="1527"/>
                </a:lnTo>
                <a:lnTo>
                  <a:pt x="179" y="1543"/>
                </a:lnTo>
                <a:lnTo>
                  <a:pt x="187" y="1558"/>
                </a:lnTo>
                <a:lnTo>
                  <a:pt x="198" y="1569"/>
                </a:lnTo>
                <a:lnTo>
                  <a:pt x="212" y="1576"/>
                </a:lnTo>
                <a:lnTo>
                  <a:pt x="229" y="1579"/>
                </a:lnTo>
                <a:lnTo>
                  <a:pt x="342" y="1579"/>
                </a:lnTo>
                <a:lnTo>
                  <a:pt x="342" y="971"/>
                </a:lnTo>
                <a:lnTo>
                  <a:pt x="229" y="971"/>
                </a:lnTo>
                <a:close/>
                <a:moveTo>
                  <a:pt x="3204" y="946"/>
                </a:moveTo>
                <a:lnTo>
                  <a:pt x="3204" y="1604"/>
                </a:lnTo>
                <a:lnTo>
                  <a:pt x="3250" y="1591"/>
                </a:lnTo>
                <a:lnTo>
                  <a:pt x="3292" y="1573"/>
                </a:lnTo>
                <a:lnTo>
                  <a:pt x="3330" y="1550"/>
                </a:lnTo>
                <a:lnTo>
                  <a:pt x="3366" y="1521"/>
                </a:lnTo>
                <a:lnTo>
                  <a:pt x="3397" y="1489"/>
                </a:lnTo>
                <a:lnTo>
                  <a:pt x="3423" y="1451"/>
                </a:lnTo>
                <a:lnTo>
                  <a:pt x="3444" y="1411"/>
                </a:lnTo>
                <a:lnTo>
                  <a:pt x="3461" y="1368"/>
                </a:lnTo>
                <a:lnTo>
                  <a:pt x="3470" y="1323"/>
                </a:lnTo>
                <a:lnTo>
                  <a:pt x="3474" y="1274"/>
                </a:lnTo>
                <a:lnTo>
                  <a:pt x="3470" y="1227"/>
                </a:lnTo>
                <a:lnTo>
                  <a:pt x="3461" y="1181"/>
                </a:lnTo>
                <a:lnTo>
                  <a:pt x="3444" y="1138"/>
                </a:lnTo>
                <a:lnTo>
                  <a:pt x="3423" y="1098"/>
                </a:lnTo>
                <a:lnTo>
                  <a:pt x="3397" y="1061"/>
                </a:lnTo>
                <a:lnTo>
                  <a:pt x="3366" y="1029"/>
                </a:lnTo>
                <a:lnTo>
                  <a:pt x="3330" y="1000"/>
                </a:lnTo>
                <a:lnTo>
                  <a:pt x="3292" y="977"/>
                </a:lnTo>
                <a:lnTo>
                  <a:pt x="3250" y="958"/>
                </a:lnTo>
                <a:lnTo>
                  <a:pt x="3204" y="946"/>
                </a:lnTo>
                <a:close/>
                <a:moveTo>
                  <a:pt x="617" y="728"/>
                </a:moveTo>
                <a:lnTo>
                  <a:pt x="595" y="731"/>
                </a:lnTo>
                <a:lnTo>
                  <a:pt x="574" y="739"/>
                </a:lnTo>
                <a:lnTo>
                  <a:pt x="555" y="750"/>
                </a:lnTo>
                <a:lnTo>
                  <a:pt x="540" y="765"/>
                </a:lnTo>
                <a:lnTo>
                  <a:pt x="529" y="784"/>
                </a:lnTo>
                <a:lnTo>
                  <a:pt x="521" y="805"/>
                </a:lnTo>
                <a:lnTo>
                  <a:pt x="518" y="827"/>
                </a:lnTo>
                <a:lnTo>
                  <a:pt x="518" y="827"/>
                </a:lnTo>
                <a:lnTo>
                  <a:pt x="518" y="1722"/>
                </a:lnTo>
                <a:lnTo>
                  <a:pt x="521" y="1746"/>
                </a:lnTo>
                <a:lnTo>
                  <a:pt x="529" y="1768"/>
                </a:lnTo>
                <a:lnTo>
                  <a:pt x="541" y="1785"/>
                </a:lnTo>
                <a:lnTo>
                  <a:pt x="557" y="1801"/>
                </a:lnTo>
                <a:lnTo>
                  <a:pt x="577" y="1813"/>
                </a:lnTo>
                <a:lnTo>
                  <a:pt x="585" y="1816"/>
                </a:lnTo>
                <a:lnTo>
                  <a:pt x="592" y="1819"/>
                </a:lnTo>
                <a:lnTo>
                  <a:pt x="601" y="1820"/>
                </a:lnTo>
                <a:lnTo>
                  <a:pt x="611" y="1821"/>
                </a:lnTo>
                <a:lnTo>
                  <a:pt x="615" y="1821"/>
                </a:lnTo>
                <a:lnTo>
                  <a:pt x="627" y="1821"/>
                </a:lnTo>
                <a:lnTo>
                  <a:pt x="645" y="1821"/>
                </a:lnTo>
                <a:lnTo>
                  <a:pt x="667" y="1821"/>
                </a:lnTo>
                <a:lnTo>
                  <a:pt x="696" y="1822"/>
                </a:lnTo>
                <a:lnTo>
                  <a:pt x="727" y="1822"/>
                </a:lnTo>
                <a:lnTo>
                  <a:pt x="761" y="1822"/>
                </a:lnTo>
                <a:lnTo>
                  <a:pt x="797" y="1822"/>
                </a:lnTo>
                <a:lnTo>
                  <a:pt x="836" y="1822"/>
                </a:lnTo>
                <a:lnTo>
                  <a:pt x="874" y="1822"/>
                </a:lnTo>
                <a:lnTo>
                  <a:pt x="911" y="1822"/>
                </a:lnTo>
                <a:lnTo>
                  <a:pt x="949" y="1822"/>
                </a:lnTo>
                <a:lnTo>
                  <a:pt x="983" y="1822"/>
                </a:lnTo>
                <a:lnTo>
                  <a:pt x="1014" y="1822"/>
                </a:lnTo>
                <a:lnTo>
                  <a:pt x="1042" y="1822"/>
                </a:lnTo>
                <a:lnTo>
                  <a:pt x="1065" y="1822"/>
                </a:lnTo>
                <a:lnTo>
                  <a:pt x="1083" y="1822"/>
                </a:lnTo>
                <a:lnTo>
                  <a:pt x="1094" y="1822"/>
                </a:lnTo>
                <a:lnTo>
                  <a:pt x="1097" y="1822"/>
                </a:lnTo>
                <a:lnTo>
                  <a:pt x="1097" y="728"/>
                </a:lnTo>
                <a:lnTo>
                  <a:pt x="617" y="728"/>
                </a:lnTo>
                <a:close/>
                <a:moveTo>
                  <a:pt x="3024" y="175"/>
                </a:moveTo>
                <a:lnTo>
                  <a:pt x="3023" y="175"/>
                </a:lnTo>
                <a:lnTo>
                  <a:pt x="3022" y="177"/>
                </a:lnTo>
                <a:lnTo>
                  <a:pt x="2872" y="256"/>
                </a:lnTo>
                <a:lnTo>
                  <a:pt x="2722" y="330"/>
                </a:lnTo>
                <a:lnTo>
                  <a:pt x="2568" y="398"/>
                </a:lnTo>
                <a:lnTo>
                  <a:pt x="2413" y="459"/>
                </a:lnTo>
                <a:lnTo>
                  <a:pt x="2255" y="514"/>
                </a:lnTo>
                <a:lnTo>
                  <a:pt x="2096" y="564"/>
                </a:lnTo>
                <a:lnTo>
                  <a:pt x="1936" y="607"/>
                </a:lnTo>
                <a:lnTo>
                  <a:pt x="1772" y="645"/>
                </a:lnTo>
                <a:lnTo>
                  <a:pt x="1608" y="676"/>
                </a:lnTo>
                <a:lnTo>
                  <a:pt x="1441" y="700"/>
                </a:lnTo>
                <a:lnTo>
                  <a:pt x="1274" y="719"/>
                </a:lnTo>
                <a:lnTo>
                  <a:pt x="1274" y="1831"/>
                </a:lnTo>
                <a:lnTo>
                  <a:pt x="1441" y="1850"/>
                </a:lnTo>
                <a:lnTo>
                  <a:pt x="1608" y="1874"/>
                </a:lnTo>
                <a:lnTo>
                  <a:pt x="1772" y="1905"/>
                </a:lnTo>
                <a:lnTo>
                  <a:pt x="1936" y="1943"/>
                </a:lnTo>
                <a:lnTo>
                  <a:pt x="2096" y="1986"/>
                </a:lnTo>
                <a:lnTo>
                  <a:pt x="2255" y="2034"/>
                </a:lnTo>
                <a:lnTo>
                  <a:pt x="2412" y="2091"/>
                </a:lnTo>
                <a:lnTo>
                  <a:pt x="2568" y="2152"/>
                </a:lnTo>
                <a:lnTo>
                  <a:pt x="2722" y="2219"/>
                </a:lnTo>
                <a:lnTo>
                  <a:pt x="2872" y="2293"/>
                </a:lnTo>
                <a:lnTo>
                  <a:pt x="3022" y="2373"/>
                </a:lnTo>
                <a:lnTo>
                  <a:pt x="3023" y="2373"/>
                </a:lnTo>
                <a:lnTo>
                  <a:pt x="3024" y="2374"/>
                </a:lnTo>
                <a:lnTo>
                  <a:pt x="3026" y="2373"/>
                </a:lnTo>
                <a:lnTo>
                  <a:pt x="3027" y="2372"/>
                </a:lnTo>
                <a:lnTo>
                  <a:pt x="3028" y="2371"/>
                </a:lnTo>
                <a:lnTo>
                  <a:pt x="3028" y="2370"/>
                </a:lnTo>
                <a:lnTo>
                  <a:pt x="3028" y="180"/>
                </a:lnTo>
                <a:lnTo>
                  <a:pt x="3028" y="179"/>
                </a:lnTo>
                <a:lnTo>
                  <a:pt x="3027" y="178"/>
                </a:lnTo>
                <a:lnTo>
                  <a:pt x="3026" y="177"/>
                </a:lnTo>
                <a:lnTo>
                  <a:pt x="3024" y="175"/>
                </a:lnTo>
                <a:close/>
                <a:moveTo>
                  <a:pt x="3026" y="0"/>
                </a:moveTo>
                <a:lnTo>
                  <a:pt x="3056" y="2"/>
                </a:lnTo>
                <a:lnTo>
                  <a:pt x="3087" y="11"/>
                </a:lnTo>
                <a:lnTo>
                  <a:pt x="3116" y="24"/>
                </a:lnTo>
                <a:lnTo>
                  <a:pt x="3141" y="43"/>
                </a:lnTo>
                <a:lnTo>
                  <a:pt x="3163" y="65"/>
                </a:lnTo>
                <a:lnTo>
                  <a:pt x="3181" y="90"/>
                </a:lnTo>
                <a:lnTo>
                  <a:pt x="3194" y="118"/>
                </a:lnTo>
                <a:lnTo>
                  <a:pt x="3202" y="148"/>
                </a:lnTo>
                <a:lnTo>
                  <a:pt x="3204" y="180"/>
                </a:lnTo>
                <a:lnTo>
                  <a:pt x="3204" y="767"/>
                </a:lnTo>
                <a:lnTo>
                  <a:pt x="3262" y="779"/>
                </a:lnTo>
                <a:lnTo>
                  <a:pt x="3316" y="795"/>
                </a:lnTo>
                <a:lnTo>
                  <a:pt x="3368" y="817"/>
                </a:lnTo>
                <a:lnTo>
                  <a:pt x="3417" y="845"/>
                </a:lnTo>
                <a:lnTo>
                  <a:pt x="3461" y="878"/>
                </a:lnTo>
                <a:lnTo>
                  <a:pt x="3503" y="916"/>
                </a:lnTo>
                <a:lnTo>
                  <a:pt x="3539" y="957"/>
                </a:lnTo>
                <a:lnTo>
                  <a:pt x="3571" y="1003"/>
                </a:lnTo>
                <a:lnTo>
                  <a:pt x="3599" y="1052"/>
                </a:lnTo>
                <a:lnTo>
                  <a:pt x="3620" y="1104"/>
                </a:lnTo>
                <a:lnTo>
                  <a:pt x="3637" y="1158"/>
                </a:lnTo>
                <a:lnTo>
                  <a:pt x="3647" y="1216"/>
                </a:lnTo>
                <a:lnTo>
                  <a:pt x="3650" y="1274"/>
                </a:lnTo>
                <a:lnTo>
                  <a:pt x="3647" y="1334"/>
                </a:lnTo>
                <a:lnTo>
                  <a:pt x="3637" y="1390"/>
                </a:lnTo>
                <a:lnTo>
                  <a:pt x="3620" y="1446"/>
                </a:lnTo>
                <a:lnTo>
                  <a:pt x="3599" y="1498"/>
                </a:lnTo>
                <a:lnTo>
                  <a:pt x="3571" y="1546"/>
                </a:lnTo>
                <a:lnTo>
                  <a:pt x="3539" y="1592"/>
                </a:lnTo>
                <a:lnTo>
                  <a:pt x="3503" y="1634"/>
                </a:lnTo>
                <a:lnTo>
                  <a:pt x="3461" y="1672"/>
                </a:lnTo>
                <a:lnTo>
                  <a:pt x="3417" y="1705"/>
                </a:lnTo>
                <a:lnTo>
                  <a:pt x="3368" y="1732"/>
                </a:lnTo>
                <a:lnTo>
                  <a:pt x="3316" y="1755"/>
                </a:lnTo>
                <a:lnTo>
                  <a:pt x="3262" y="1771"/>
                </a:lnTo>
                <a:lnTo>
                  <a:pt x="3204" y="1782"/>
                </a:lnTo>
                <a:lnTo>
                  <a:pt x="3204" y="2370"/>
                </a:lnTo>
                <a:lnTo>
                  <a:pt x="3202" y="2402"/>
                </a:lnTo>
                <a:lnTo>
                  <a:pt x="3194" y="2432"/>
                </a:lnTo>
                <a:lnTo>
                  <a:pt x="3181" y="2459"/>
                </a:lnTo>
                <a:lnTo>
                  <a:pt x="3163" y="2485"/>
                </a:lnTo>
                <a:lnTo>
                  <a:pt x="3141" y="2507"/>
                </a:lnTo>
                <a:lnTo>
                  <a:pt x="3116" y="2525"/>
                </a:lnTo>
                <a:lnTo>
                  <a:pt x="3086" y="2539"/>
                </a:lnTo>
                <a:lnTo>
                  <a:pt x="3055" y="2548"/>
                </a:lnTo>
                <a:lnTo>
                  <a:pt x="3024" y="2550"/>
                </a:lnTo>
                <a:lnTo>
                  <a:pt x="2994" y="2548"/>
                </a:lnTo>
                <a:lnTo>
                  <a:pt x="2964" y="2540"/>
                </a:lnTo>
                <a:lnTo>
                  <a:pt x="2935" y="2527"/>
                </a:lnTo>
                <a:lnTo>
                  <a:pt x="2797" y="2453"/>
                </a:lnTo>
                <a:lnTo>
                  <a:pt x="2657" y="2384"/>
                </a:lnTo>
                <a:lnTo>
                  <a:pt x="2514" y="2320"/>
                </a:lnTo>
                <a:lnTo>
                  <a:pt x="2369" y="2262"/>
                </a:lnTo>
                <a:lnTo>
                  <a:pt x="2223" y="2210"/>
                </a:lnTo>
                <a:lnTo>
                  <a:pt x="2075" y="2163"/>
                </a:lnTo>
                <a:lnTo>
                  <a:pt x="1926" y="2122"/>
                </a:lnTo>
                <a:lnTo>
                  <a:pt x="1774" y="2086"/>
                </a:lnTo>
                <a:lnTo>
                  <a:pt x="1621" y="2055"/>
                </a:lnTo>
                <a:lnTo>
                  <a:pt x="1467" y="2031"/>
                </a:lnTo>
                <a:lnTo>
                  <a:pt x="1312" y="2012"/>
                </a:lnTo>
                <a:lnTo>
                  <a:pt x="1664" y="2984"/>
                </a:lnTo>
                <a:lnTo>
                  <a:pt x="1671" y="3012"/>
                </a:lnTo>
                <a:lnTo>
                  <a:pt x="1675" y="3040"/>
                </a:lnTo>
                <a:lnTo>
                  <a:pt x="1672" y="3068"/>
                </a:lnTo>
                <a:lnTo>
                  <a:pt x="1667" y="3096"/>
                </a:lnTo>
                <a:lnTo>
                  <a:pt x="1657" y="3122"/>
                </a:lnTo>
                <a:lnTo>
                  <a:pt x="1641" y="3148"/>
                </a:lnTo>
                <a:lnTo>
                  <a:pt x="1624" y="3170"/>
                </a:lnTo>
                <a:lnTo>
                  <a:pt x="1602" y="3189"/>
                </a:lnTo>
                <a:lnTo>
                  <a:pt x="1578" y="3204"/>
                </a:lnTo>
                <a:lnTo>
                  <a:pt x="1552" y="3215"/>
                </a:lnTo>
                <a:lnTo>
                  <a:pt x="1524" y="3222"/>
                </a:lnTo>
                <a:lnTo>
                  <a:pt x="1495" y="3224"/>
                </a:lnTo>
                <a:lnTo>
                  <a:pt x="1084" y="3224"/>
                </a:lnTo>
                <a:lnTo>
                  <a:pt x="1053" y="3221"/>
                </a:lnTo>
                <a:lnTo>
                  <a:pt x="1022" y="3213"/>
                </a:lnTo>
                <a:lnTo>
                  <a:pt x="994" y="3200"/>
                </a:lnTo>
                <a:lnTo>
                  <a:pt x="969" y="3182"/>
                </a:lnTo>
                <a:lnTo>
                  <a:pt x="948" y="3160"/>
                </a:lnTo>
                <a:lnTo>
                  <a:pt x="929" y="3134"/>
                </a:lnTo>
                <a:lnTo>
                  <a:pt x="916" y="3106"/>
                </a:lnTo>
                <a:lnTo>
                  <a:pt x="507" y="1975"/>
                </a:lnTo>
                <a:lnTo>
                  <a:pt x="470" y="1956"/>
                </a:lnTo>
                <a:lnTo>
                  <a:pt x="438" y="1932"/>
                </a:lnTo>
                <a:lnTo>
                  <a:pt x="409" y="1903"/>
                </a:lnTo>
                <a:lnTo>
                  <a:pt x="385" y="1871"/>
                </a:lnTo>
                <a:lnTo>
                  <a:pt x="366" y="1835"/>
                </a:lnTo>
                <a:lnTo>
                  <a:pt x="352" y="1797"/>
                </a:lnTo>
                <a:lnTo>
                  <a:pt x="344" y="1755"/>
                </a:lnTo>
                <a:lnTo>
                  <a:pt x="229" y="1755"/>
                </a:lnTo>
                <a:lnTo>
                  <a:pt x="191" y="1752"/>
                </a:lnTo>
                <a:lnTo>
                  <a:pt x="156" y="1743"/>
                </a:lnTo>
                <a:lnTo>
                  <a:pt x="124" y="1729"/>
                </a:lnTo>
                <a:lnTo>
                  <a:pt x="94" y="1710"/>
                </a:lnTo>
                <a:lnTo>
                  <a:pt x="67" y="1688"/>
                </a:lnTo>
                <a:lnTo>
                  <a:pt x="44" y="1662"/>
                </a:lnTo>
                <a:lnTo>
                  <a:pt x="25" y="1632"/>
                </a:lnTo>
                <a:lnTo>
                  <a:pt x="12" y="1598"/>
                </a:lnTo>
                <a:lnTo>
                  <a:pt x="3" y="1563"/>
                </a:lnTo>
                <a:lnTo>
                  <a:pt x="0" y="1527"/>
                </a:lnTo>
                <a:lnTo>
                  <a:pt x="0" y="1023"/>
                </a:lnTo>
                <a:lnTo>
                  <a:pt x="3" y="987"/>
                </a:lnTo>
                <a:lnTo>
                  <a:pt x="12" y="951"/>
                </a:lnTo>
                <a:lnTo>
                  <a:pt x="25" y="919"/>
                </a:lnTo>
                <a:lnTo>
                  <a:pt x="44" y="888"/>
                </a:lnTo>
                <a:lnTo>
                  <a:pt x="67" y="862"/>
                </a:lnTo>
                <a:lnTo>
                  <a:pt x="94" y="839"/>
                </a:lnTo>
                <a:lnTo>
                  <a:pt x="124" y="821"/>
                </a:lnTo>
                <a:lnTo>
                  <a:pt x="156" y="806"/>
                </a:lnTo>
                <a:lnTo>
                  <a:pt x="191" y="797"/>
                </a:lnTo>
                <a:lnTo>
                  <a:pt x="229" y="795"/>
                </a:lnTo>
                <a:lnTo>
                  <a:pt x="344" y="795"/>
                </a:lnTo>
                <a:lnTo>
                  <a:pt x="352" y="755"/>
                </a:lnTo>
                <a:lnTo>
                  <a:pt x="365" y="717"/>
                </a:lnTo>
                <a:lnTo>
                  <a:pt x="384" y="682"/>
                </a:lnTo>
                <a:lnTo>
                  <a:pt x="406" y="650"/>
                </a:lnTo>
                <a:lnTo>
                  <a:pt x="434" y="623"/>
                </a:lnTo>
                <a:lnTo>
                  <a:pt x="465" y="598"/>
                </a:lnTo>
                <a:lnTo>
                  <a:pt x="499" y="578"/>
                </a:lnTo>
                <a:lnTo>
                  <a:pt x="536" y="564"/>
                </a:lnTo>
                <a:lnTo>
                  <a:pt x="576" y="555"/>
                </a:lnTo>
                <a:lnTo>
                  <a:pt x="617" y="552"/>
                </a:lnTo>
                <a:lnTo>
                  <a:pt x="622" y="552"/>
                </a:lnTo>
                <a:lnTo>
                  <a:pt x="633" y="552"/>
                </a:lnTo>
                <a:lnTo>
                  <a:pt x="651" y="552"/>
                </a:lnTo>
                <a:lnTo>
                  <a:pt x="676" y="552"/>
                </a:lnTo>
                <a:lnTo>
                  <a:pt x="705" y="552"/>
                </a:lnTo>
                <a:lnTo>
                  <a:pt x="739" y="552"/>
                </a:lnTo>
                <a:lnTo>
                  <a:pt x="775" y="551"/>
                </a:lnTo>
                <a:lnTo>
                  <a:pt x="815" y="551"/>
                </a:lnTo>
                <a:lnTo>
                  <a:pt x="856" y="551"/>
                </a:lnTo>
                <a:lnTo>
                  <a:pt x="898" y="551"/>
                </a:lnTo>
                <a:lnTo>
                  <a:pt x="940" y="551"/>
                </a:lnTo>
                <a:lnTo>
                  <a:pt x="982" y="551"/>
                </a:lnTo>
                <a:lnTo>
                  <a:pt x="1022" y="549"/>
                </a:lnTo>
                <a:lnTo>
                  <a:pt x="1059" y="549"/>
                </a:lnTo>
                <a:lnTo>
                  <a:pt x="1093" y="549"/>
                </a:lnTo>
                <a:lnTo>
                  <a:pt x="1123" y="549"/>
                </a:lnTo>
                <a:lnTo>
                  <a:pt x="1147" y="549"/>
                </a:lnTo>
                <a:lnTo>
                  <a:pt x="1166" y="549"/>
                </a:lnTo>
                <a:lnTo>
                  <a:pt x="1178" y="549"/>
                </a:lnTo>
                <a:lnTo>
                  <a:pt x="1183" y="548"/>
                </a:lnTo>
                <a:lnTo>
                  <a:pt x="1352" y="533"/>
                </a:lnTo>
                <a:lnTo>
                  <a:pt x="1519" y="511"/>
                </a:lnTo>
                <a:lnTo>
                  <a:pt x="1683" y="482"/>
                </a:lnTo>
                <a:lnTo>
                  <a:pt x="1847" y="447"/>
                </a:lnTo>
                <a:lnTo>
                  <a:pt x="2009" y="406"/>
                </a:lnTo>
                <a:lnTo>
                  <a:pt x="2169" y="357"/>
                </a:lnTo>
                <a:lnTo>
                  <a:pt x="2326" y="303"/>
                </a:lnTo>
                <a:lnTo>
                  <a:pt x="2482" y="242"/>
                </a:lnTo>
                <a:lnTo>
                  <a:pt x="2636" y="175"/>
                </a:lnTo>
                <a:lnTo>
                  <a:pt x="2786" y="102"/>
                </a:lnTo>
                <a:lnTo>
                  <a:pt x="2935" y="23"/>
                </a:lnTo>
                <a:lnTo>
                  <a:pt x="2964" y="9"/>
                </a:lnTo>
                <a:lnTo>
                  <a:pt x="2995" y="2"/>
                </a:lnTo>
                <a:lnTo>
                  <a:pt x="3026"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64"/>
          <p:cNvSpPr>
            <a:spLocks noEditPoints="1"/>
          </p:cNvSpPr>
          <p:nvPr/>
        </p:nvSpPr>
        <p:spPr bwMode="auto">
          <a:xfrm>
            <a:off x="4246320" y="2941864"/>
            <a:ext cx="596934" cy="531516"/>
          </a:xfrm>
          <a:custGeom>
            <a:avLst/>
            <a:gdLst>
              <a:gd name="T0" fmla="*/ 171 w 3653"/>
              <a:gd name="T1" fmla="*/ 2242 h 3248"/>
              <a:gd name="T2" fmla="*/ 171 w 3653"/>
              <a:gd name="T3" fmla="*/ 2273 h 3248"/>
              <a:gd name="T4" fmla="*/ 1756 w 3653"/>
              <a:gd name="T5" fmla="*/ 3070 h 3248"/>
              <a:gd name="T6" fmla="*/ 1897 w 3653"/>
              <a:gd name="T7" fmla="*/ 3070 h 3248"/>
              <a:gd name="T8" fmla="*/ 3481 w 3653"/>
              <a:gd name="T9" fmla="*/ 2273 h 3248"/>
              <a:gd name="T10" fmla="*/ 3481 w 3653"/>
              <a:gd name="T11" fmla="*/ 2242 h 3248"/>
              <a:gd name="T12" fmla="*/ 2005 w 3653"/>
              <a:gd name="T13" fmla="*/ 2572 h 3248"/>
              <a:gd name="T14" fmla="*/ 1827 w 3653"/>
              <a:gd name="T15" fmla="*/ 2614 h 3248"/>
              <a:gd name="T16" fmla="*/ 1647 w 3653"/>
              <a:gd name="T17" fmla="*/ 2572 h 3248"/>
              <a:gd name="T18" fmla="*/ 1962 w 3653"/>
              <a:gd name="T19" fmla="*/ 1956 h 3248"/>
              <a:gd name="T20" fmla="*/ 1780 w 3653"/>
              <a:gd name="T21" fmla="*/ 1977 h 3248"/>
              <a:gd name="T22" fmla="*/ 571 w 3653"/>
              <a:gd name="T23" fmla="*/ 1401 h 3248"/>
              <a:gd name="T24" fmla="*/ 169 w 3653"/>
              <a:gd name="T25" fmla="*/ 1617 h 3248"/>
              <a:gd name="T26" fmla="*/ 177 w 3653"/>
              <a:gd name="T27" fmla="*/ 1648 h 3248"/>
              <a:gd name="T28" fmla="*/ 1791 w 3653"/>
              <a:gd name="T29" fmla="*/ 2444 h 3248"/>
              <a:gd name="T30" fmla="*/ 1931 w 3653"/>
              <a:gd name="T31" fmla="*/ 2421 h 3248"/>
              <a:gd name="T32" fmla="*/ 3485 w 3653"/>
              <a:gd name="T33" fmla="*/ 1631 h 3248"/>
              <a:gd name="T34" fmla="*/ 3476 w 3653"/>
              <a:gd name="T35" fmla="*/ 1600 h 3248"/>
              <a:gd name="T36" fmla="*/ 1791 w 3653"/>
              <a:gd name="T37" fmla="*/ 171 h 3248"/>
              <a:gd name="T38" fmla="*/ 177 w 3653"/>
              <a:gd name="T39" fmla="*/ 966 h 3248"/>
              <a:gd name="T40" fmla="*/ 169 w 3653"/>
              <a:gd name="T41" fmla="*/ 997 h 3248"/>
              <a:gd name="T42" fmla="*/ 1722 w 3653"/>
              <a:gd name="T43" fmla="*/ 1788 h 3248"/>
              <a:gd name="T44" fmla="*/ 1862 w 3653"/>
              <a:gd name="T45" fmla="*/ 1810 h 3248"/>
              <a:gd name="T46" fmla="*/ 3476 w 3653"/>
              <a:gd name="T47" fmla="*/ 1014 h 3248"/>
              <a:gd name="T48" fmla="*/ 3485 w 3653"/>
              <a:gd name="T49" fmla="*/ 983 h 3248"/>
              <a:gd name="T50" fmla="*/ 1930 w 3653"/>
              <a:gd name="T51" fmla="*/ 192 h 3248"/>
              <a:gd name="T52" fmla="*/ 1827 w 3653"/>
              <a:gd name="T53" fmla="*/ 0 h 3248"/>
              <a:gd name="T54" fmla="*/ 2005 w 3653"/>
              <a:gd name="T55" fmla="*/ 42 h 3248"/>
              <a:gd name="T56" fmla="*/ 3613 w 3653"/>
              <a:gd name="T57" fmla="*/ 870 h 3248"/>
              <a:gd name="T58" fmla="*/ 3653 w 3653"/>
              <a:gd name="T59" fmla="*/ 990 h 3248"/>
              <a:gd name="T60" fmla="*/ 3615 w 3653"/>
              <a:gd name="T61" fmla="*/ 1109 h 3248"/>
              <a:gd name="T62" fmla="*/ 3541 w 3653"/>
              <a:gd name="T63" fmla="*/ 1171 h 3248"/>
              <a:gd name="T64" fmla="*/ 3593 w 3653"/>
              <a:gd name="T65" fmla="*/ 1481 h 3248"/>
              <a:gd name="T66" fmla="*/ 3650 w 3653"/>
              <a:gd name="T67" fmla="*/ 1591 h 3248"/>
              <a:gd name="T68" fmla="*/ 3630 w 3653"/>
              <a:gd name="T69" fmla="*/ 1717 h 3248"/>
              <a:gd name="T70" fmla="*/ 3541 w 3653"/>
              <a:gd name="T71" fmla="*/ 1805 h 3248"/>
              <a:gd name="T72" fmla="*/ 3593 w 3653"/>
              <a:gd name="T73" fmla="*/ 2114 h 3248"/>
              <a:gd name="T74" fmla="*/ 3650 w 3653"/>
              <a:gd name="T75" fmla="*/ 2225 h 3248"/>
              <a:gd name="T76" fmla="*/ 3630 w 3653"/>
              <a:gd name="T77" fmla="*/ 2350 h 3248"/>
              <a:gd name="T78" fmla="*/ 3541 w 3653"/>
              <a:gd name="T79" fmla="*/ 2439 h 3248"/>
              <a:gd name="T80" fmla="*/ 1872 w 3653"/>
              <a:gd name="T81" fmla="*/ 3245 h 3248"/>
              <a:gd name="T82" fmla="*/ 1690 w 3653"/>
              <a:gd name="T83" fmla="*/ 3224 h 3248"/>
              <a:gd name="T84" fmla="*/ 60 w 3653"/>
              <a:gd name="T85" fmla="*/ 2401 h 3248"/>
              <a:gd name="T86" fmla="*/ 2 w 3653"/>
              <a:gd name="T87" fmla="*/ 2290 h 3248"/>
              <a:gd name="T88" fmla="*/ 22 w 3653"/>
              <a:gd name="T89" fmla="*/ 2164 h 3248"/>
              <a:gd name="T90" fmla="*/ 112 w 3653"/>
              <a:gd name="T91" fmla="*/ 2077 h 3248"/>
              <a:gd name="T92" fmla="*/ 60 w 3653"/>
              <a:gd name="T93" fmla="*/ 1768 h 3248"/>
              <a:gd name="T94" fmla="*/ 2 w 3653"/>
              <a:gd name="T95" fmla="*/ 1657 h 3248"/>
              <a:gd name="T96" fmla="*/ 22 w 3653"/>
              <a:gd name="T97" fmla="*/ 1532 h 3248"/>
              <a:gd name="T98" fmla="*/ 112 w 3653"/>
              <a:gd name="T99" fmla="*/ 1443 h 3248"/>
              <a:gd name="T100" fmla="*/ 60 w 3653"/>
              <a:gd name="T101" fmla="*/ 1134 h 3248"/>
              <a:gd name="T102" fmla="*/ 2 w 3653"/>
              <a:gd name="T103" fmla="*/ 1023 h 3248"/>
              <a:gd name="T104" fmla="*/ 22 w 3653"/>
              <a:gd name="T105" fmla="*/ 898 h 3248"/>
              <a:gd name="T106" fmla="*/ 112 w 3653"/>
              <a:gd name="T107" fmla="*/ 809 h 3248"/>
              <a:gd name="T108" fmla="*/ 1780 w 3653"/>
              <a:gd name="T109" fmla="*/ 2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3" h="3248">
                <a:moveTo>
                  <a:pt x="571" y="2035"/>
                </a:moveTo>
                <a:lnTo>
                  <a:pt x="187" y="2226"/>
                </a:lnTo>
                <a:lnTo>
                  <a:pt x="177" y="2234"/>
                </a:lnTo>
                <a:lnTo>
                  <a:pt x="171" y="2242"/>
                </a:lnTo>
                <a:lnTo>
                  <a:pt x="169" y="2251"/>
                </a:lnTo>
                <a:lnTo>
                  <a:pt x="167" y="2257"/>
                </a:lnTo>
                <a:lnTo>
                  <a:pt x="169" y="2265"/>
                </a:lnTo>
                <a:lnTo>
                  <a:pt x="171" y="2273"/>
                </a:lnTo>
                <a:lnTo>
                  <a:pt x="177" y="2282"/>
                </a:lnTo>
                <a:lnTo>
                  <a:pt x="187" y="2288"/>
                </a:lnTo>
                <a:lnTo>
                  <a:pt x="1722" y="3055"/>
                </a:lnTo>
                <a:lnTo>
                  <a:pt x="1756" y="3070"/>
                </a:lnTo>
                <a:lnTo>
                  <a:pt x="1791" y="3077"/>
                </a:lnTo>
                <a:lnTo>
                  <a:pt x="1827" y="3080"/>
                </a:lnTo>
                <a:lnTo>
                  <a:pt x="1862" y="3077"/>
                </a:lnTo>
                <a:lnTo>
                  <a:pt x="1897" y="3070"/>
                </a:lnTo>
                <a:lnTo>
                  <a:pt x="1931" y="3055"/>
                </a:lnTo>
                <a:lnTo>
                  <a:pt x="3466" y="2288"/>
                </a:lnTo>
                <a:lnTo>
                  <a:pt x="3476" y="2282"/>
                </a:lnTo>
                <a:lnTo>
                  <a:pt x="3481" y="2273"/>
                </a:lnTo>
                <a:lnTo>
                  <a:pt x="3485" y="2265"/>
                </a:lnTo>
                <a:lnTo>
                  <a:pt x="3485" y="2257"/>
                </a:lnTo>
                <a:lnTo>
                  <a:pt x="3485" y="2251"/>
                </a:lnTo>
                <a:lnTo>
                  <a:pt x="3481" y="2242"/>
                </a:lnTo>
                <a:lnTo>
                  <a:pt x="3476" y="2234"/>
                </a:lnTo>
                <a:lnTo>
                  <a:pt x="3466" y="2226"/>
                </a:lnTo>
                <a:lnTo>
                  <a:pt x="3081" y="2035"/>
                </a:lnTo>
                <a:lnTo>
                  <a:pt x="2005" y="2572"/>
                </a:lnTo>
                <a:lnTo>
                  <a:pt x="1962" y="2590"/>
                </a:lnTo>
                <a:lnTo>
                  <a:pt x="1918" y="2603"/>
                </a:lnTo>
                <a:lnTo>
                  <a:pt x="1872" y="2611"/>
                </a:lnTo>
                <a:lnTo>
                  <a:pt x="1827" y="2614"/>
                </a:lnTo>
                <a:lnTo>
                  <a:pt x="1780" y="2611"/>
                </a:lnTo>
                <a:lnTo>
                  <a:pt x="1735" y="2603"/>
                </a:lnTo>
                <a:lnTo>
                  <a:pt x="1690" y="2590"/>
                </a:lnTo>
                <a:lnTo>
                  <a:pt x="1647" y="2572"/>
                </a:lnTo>
                <a:lnTo>
                  <a:pt x="571" y="2035"/>
                </a:lnTo>
                <a:close/>
                <a:moveTo>
                  <a:pt x="3081" y="1401"/>
                </a:moveTo>
                <a:lnTo>
                  <a:pt x="2005" y="1938"/>
                </a:lnTo>
                <a:lnTo>
                  <a:pt x="1962" y="1956"/>
                </a:lnTo>
                <a:lnTo>
                  <a:pt x="1918" y="1969"/>
                </a:lnTo>
                <a:lnTo>
                  <a:pt x="1872" y="1977"/>
                </a:lnTo>
                <a:lnTo>
                  <a:pt x="1827" y="1980"/>
                </a:lnTo>
                <a:lnTo>
                  <a:pt x="1780" y="1977"/>
                </a:lnTo>
                <a:lnTo>
                  <a:pt x="1735" y="1969"/>
                </a:lnTo>
                <a:lnTo>
                  <a:pt x="1690" y="1956"/>
                </a:lnTo>
                <a:lnTo>
                  <a:pt x="1647" y="1938"/>
                </a:lnTo>
                <a:lnTo>
                  <a:pt x="571" y="1401"/>
                </a:lnTo>
                <a:lnTo>
                  <a:pt x="187" y="1593"/>
                </a:lnTo>
                <a:lnTo>
                  <a:pt x="177" y="1600"/>
                </a:lnTo>
                <a:lnTo>
                  <a:pt x="171" y="1608"/>
                </a:lnTo>
                <a:lnTo>
                  <a:pt x="169" y="1617"/>
                </a:lnTo>
                <a:lnTo>
                  <a:pt x="167" y="1624"/>
                </a:lnTo>
                <a:lnTo>
                  <a:pt x="169" y="1631"/>
                </a:lnTo>
                <a:lnTo>
                  <a:pt x="171" y="1639"/>
                </a:lnTo>
                <a:lnTo>
                  <a:pt x="177" y="1648"/>
                </a:lnTo>
                <a:lnTo>
                  <a:pt x="187" y="1655"/>
                </a:lnTo>
                <a:lnTo>
                  <a:pt x="1722" y="2421"/>
                </a:lnTo>
                <a:lnTo>
                  <a:pt x="1756" y="2436"/>
                </a:lnTo>
                <a:lnTo>
                  <a:pt x="1791" y="2444"/>
                </a:lnTo>
                <a:lnTo>
                  <a:pt x="1827" y="2446"/>
                </a:lnTo>
                <a:lnTo>
                  <a:pt x="1862" y="2444"/>
                </a:lnTo>
                <a:lnTo>
                  <a:pt x="1897" y="2436"/>
                </a:lnTo>
                <a:lnTo>
                  <a:pt x="1931" y="2421"/>
                </a:lnTo>
                <a:lnTo>
                  <a:pt x="3466" y="1655"/>
                </a:lnTo>
                <a:lnTo>
                  <a:pt x="3476" y="1648"/>
                </a:lnTo>
                <a:lnTo>
                  <a:pt x="3481" y="1639"/>
                </a:lnTo>
                <a:lnTo>
                  <a:pt x="3485" y="1631"/>
                </a:lnTo>
                <a:lnTo>
                  <a:pt x="3485" y="1624"/>
                </a:lnTo>
                <a:lnTo>
                  <a:pt x="3485" y="1617"/>
                </a:lnTo>
                <a:lnTo>
                  <a:pt x="3481" y="1608"/>
                </a:lnTo>
                <a:lnTo>
                  <a:pt x="3476" y="1600"/>
                </a:lnTo>
                <a:lnTo>
                  <a:pt x="3466" y="1593"/>
                </a:lnTo>
                <a:lnTo>
                  <a:pt x="3081" y="1401"/>
                </a:lnTo>
                <a:close/>
                <a:moveTo>
                  <a:pt x="1827" y="168"/>
                </a:moveTo>
                <a:lnTo>
                  <a:pt x="1791" y="171"/>
                </a:lnTo>
                <a:lnTo>
                  <a:pt x="1756" y="179"/>
                </a:lnTo>
                <a:lnTo>
                  <a:pt x="1722" y="192"/>
                </a:lnTo>
                <a:lnTo>
                  <a:pt x="187" y="959"/>
                </a:lnTo>
                <a:lnTo>
                  <a:pt x="177" y="966"/>
                </a:lnTo>
                <a:lnTo>
                  <a:pt x="171" y="974"/>
                </a:lnTo>
                <a:lnTo>
                  <a:pt x="169" y="983"/>
                </a:lnTo>
                <a:lnTo>
                  <a:pt x="167" y="990"/>
                </a:lnTo>
                <a:lnTo>
                  <a:pt x="169" y="997"/>
                </a:lnTo>
                <a:lnTo>
                  <a:pt x="171" y="1005"/>
                </a:lnTo>
                <a:lnTo>
                  <a:pt x="177" y="1014"/>
                </a:lnTo>
                <a:lnTo>
                  <a:pt x="187" y="1021"/>
                </a:lnTo>
                <a:lnTo>
                  <a:pt x="1722" y="1788"/>
                </a:lnTo>
                <a:lnTo>
                  <a:pt x="1756" y="1802"/>
                </a:lnTo>
                <a:lnTo>
                  <a:pt x="1791" y="1810"/>
                </a:lnTo>
                <a:lnTo>
                  <a:pt x="1827" y="1812"/>
                </a:lnTo>
                <a:lnTo>
                  <a:pt x="1862" y="1810"/>
                </a:lnTo>
                <a:lnTo>
                  <a:pt x="1897" y="1802"/>
                </a:lnTo>
                <a:lnTo>
                  <a:pt x="1931" y="1788"/>
                </a:lnTo>
                <a:lnTo>
                  <a:pt x="3466" y="1021"/>
                </a:lnTo>
                <a:lnTo>
                  <a:pt x="3476" y="1014"/>
                </a:lnTo>
                <a:lnTo>
                  <a:pt x="3481" y="1005"/>
                </a:lnTo>
                <a:lnTo>
                  <a:pt x="3485" y="997"/>
                </a:lnTo>
                <a:lnTo>
                  <a:pt x="3485" y="990"/>
                </a:lnTo>
                <a:lnTo>
                  <a:pt x="3485" y="983"/>
                </a:lnTo>
                <a:lnTo>
                  <a:pt x="3481" y="974"/>
                </a:lnTo>
                <a:lnTo>
                  <a:pt x="3476" y="966"/>
                </a:lnTo>
                <a:lnTo>
                  <a:pt x="3466" y="959"/>
                </a:lnTo>
                <a:lnTo>
                  <a:pt x="1930" y="192"/>
                </a:lnTo>
                <a:lnTo>
                  <a:pt x="1897" y="179"/>
                </a:lnTo>
                <a:lnTo>
                  <a:pt x="1862" y="171"/>
                </a:lnTo>
                <a:lnTo>
                  <a:pt x="1827" y="168"/>
                </a:lnTo>
                <a:close/>
                <a:moveTo>
                  <a:pt x="1827" y="0"/>
                </a:moveTo>
                <a:lnTo>
                  <a:pt x="1872" y="2"/>
                </a:lnTo>
                <a:lnTo>
                  <a:pt x="1918" y="10"/>
                </a:lnTo>
                <a:lnTo>
                  <a:pt x="1962" y="23"/>
                </a:lnTo>
                <a:lnTo>
                  <a:pt x="2005" y="42"/>
                </a:lnTo>
                <a:lnTo>
                  <a:pt x="3541" y="809"/>
                </a:lnTo>
                <a:lnTo>
                  <a:pt x="3569" y="826"/>
                </a:lnTo>
                <a:lnTo>
                  <a:pt x="3593" y="847"/>
                </a:lnTo>
                <a:lnTo>
                  <a:pt x="3613" y="870"/>
                </a:lnTo>
                <a:lnTo>
                  <a:pt x="3630" y="898"/>
                </a:lnTo>
                <a:lnTo>
                  <a:pt x="3642" y="927"/>
                </a:lnTo>
                <a:lnTo>
                  <a:pt x="3650" y="958"/>
                </a:lnTo>
                <a:lnTo>
                  <a:pt x="3653" y="990"/>
                </a:lnTo>
                <a:lnTo>
                  <a:pt x="3650" y="1023"/>
                </a:lnTo>
                <a:lnTo>
                  <a:pt x="3642" y="1054"/>
                </a:lnTo>
                <a:lnTo>
                  <a:pt x="3630" y="1083"/>
                </a:lnTo>
                <a:lnTo>
                  <a:pt x="3615" y="1109"/>
                </a:lnTo>
                <a:lnTo>
                  <a:pt x="3593" y="1134"/>
                </a:lnTo>
                <a:lnTo>
                  <a:pt x="3569" y="1154"/>
                </a:lnTo>
                <a:lnTo>
                  <a:pt x="3541" y="1171"/>
                </a:lnTo>
                <a:lnTo>
                  <a:pt x="3541" y="1171"/>
                </a:lnTo>
                <a:lnTo>
                  <a:pt x="3268" y="1307"/>
                </a:lnTo>
                <a:lnTo>
                  <a:pt x="3541" y="1443"/>
                </a:lnTo>
                <a:lnTo>
                  <a:pt x="3569" y="1460"/>
                </a:lnTo>
                <a:lnTo>
                  <a:pt x="3593" y="1481"/>
                </a:lnTo>
                <a:lnTo>
                  <a:pt x="3613" y="1504"/>
                </a:lnTo>
                <a:lnTo>
                  <a:pt x="3630" y="1532"/>
                </a:lnTo>
                <a:lnTo>
                  <a:pt x="3642" y="1560"/>
                </a:lnTo>
                <a:lnTo>
                  <a:pt x="3650" y="1591"/>
                </a:lnTo>
                <a:lnTo>
                  <a:pt x="3653" y="1624"/>
                </a:lnTo>
                <a:lnTo>
                  <a:pt x="3650" y="1657"/>
                </a:lnTo>
                <a:lnTo>
                  <a:pt x="3642" y="1688"/>
                </a:lnTo>
                <a:lnTo>
                  <a:pt x="3630" y="1717"/>
                </a:lnTo>
                <a:lnTo>
                  <a:pt x="3613" y="1743"/>
                </a:lnTo>
                <a:lnTo>
                  <a:pt x="3593" y="1768"/>
                </a:lnTo>
                <a:lnTo>
                  <a:pt x="3569" y="1788"/>
                </a:lnTo>
                <a:lnTo>
                  <a:pt x="3541" y="1805"/>
                </a:lnTo>
                <a:lnTo>
                  <a:pt x="3268" y="1940"/>
                </a:lnTo>
                <a:lnTo>
                  <a:pt x="3541" y="2077"/>
                </a:lnTo>
                <a:lnTo>
                  <a:pt x="3569" y="2093"/>
                </a:lnTo>
                <a:lnTo>
                  <a:pt x="3593" y="2114"/>
                </a:lnTo>
                <a:lnTo>
                  <a:pt x="3613" y="2138"/>
                </a:lnTo>
                <a:lnTo>
                  <a:pt x="3630" y="2164"/>
                </a:lnTo>
                <a:lnTo>
                  <a:pt x="3642" y="2194"/>
                </a:lnTo>
                <a:lnTo>
                  <a:pt x="3650" y="2225"/>
                </a:lnTo>
                <a:lnTo>
                  <a:pt x="3653" y="2257"/>
                </a:lnTo>
                <a:lnTo>
                  <a:pt x="3650" y="2290"/>
                </a:lnTo>
                <a:lnTo>
                  <a:pt x="3642" y="2322"/>
                </a:lnTo>
                <a:lnTo>
                  <a:pt x="3630" y="2350"/>
                </a:lnTo>
                <a:lnTo>
                  <a:pt x="3615" y="2377"/>
                </a:lnTo>
                <a:lnTo>
                  <a:pt x="3593" y="2401"/>
                </a:lnTo>
                <a:lnTo>
                  <a:pt x="3569" y="2421"/>
                </a:lnTo>
                <a:lnTo>
                  <a:pt x="3541" y="2439"/>
                </a:lnTo>
                <a:lnTo>
                  <a:pt x="2005" y="3206"/>
                </a:lnTo>
                <a:lnTo>
                  <a:pt x="1962" y="3224"/>
                </a:lnTo>
                <a:lnTo>
                  <a:pt x="1918" y="3237"/>
                </a:lnTo>
                <a:lnTo>
                  <a:pt x="1872" y="3245"/>
                </a:lnTo>
                <a:lnTo>
                  <a:pt x="1827" y="3248"/>
                </a:lnTo>
                <a:lnTo>
                  <a:pt x="1780" y="3245"/>
                </a:lnTo>
                <a:lnTo>
                  <a:pt x="1735" y="3237"/>
                </a:lnTo>
                <a:lnTo>
                  <a:pt x="1690" y="3224"/>
                </a:lnTo>
                <a:lnTo>
                  <a:pt x="1647" y="3206"/>
                </a:lnTo>
                <a:lnTo>
                  <a:pt x="112" y="2439"/>
                </a:lnTo>
                <a:lnTo>
                  <a:pt x="84" y="2421"/>
                </a:lnTo>
                <a:lnTo>
                  <a:pt x="60" y="2401"/>
                </a:lnTo>
                <a:lnTo>
                  <a:pt x="39" y="2377"/>
                </a:lnTo>
                <a:lnTo>
                  <a:pt x="22" y="2350"/>
                </a:lnTo>
                <a:lnTo>
                  <a:pt x="10" y="2322"/>
                </a:lnTo>
                <a:lnTo>
                  <a:pt x="2" y="2290"/>
                </a:lnTo>
                <a:lnTo>
                  <a:pt x="0" y="2257"/>
                </a:lnTo>
                <a:lnTo>
                  <a:pt x="2" y="2225"/>
                </a:lnTo>
                <a:lnTo>
                  <a:pt x="10" y="2194"/>
                </a:lnTo>
                <a:lnTo>
                  <a:pt x="22" y="2164"/>
                </a:lnTo>
                <a:lnTo>
                  <a:pt x="39" y="2138"/>
                </a:lnTo>
                <a:lnTo>
                  <a:pt x="60" y="2114"/>
                </a:lnTo>
                <a:lnTo>
                  <a:pt x="84" y="2093"/>
                </a:lnTo>
                <a:lnTo>
                  <a:pt x="112" y="2077"/>
                </a:lnTo>
                <a:lnTo>
                  <a:pt x="384" y="1940"/>
                </a:lnTo>
                <a:lnTo>
                  <a:pt x="112" y="1805"/>
                </a:lnTo>
                <a:lnTo>
                  <a:pt x="84" y="1788"/>
                </a:lnTo>
                <a:lnTo>
                  <a:pt x="60" y="1768"/>
                </a:lnTo>
                <a:lnTo>
                  <a:pt x="39" y="1743"/>
                </a:lnTo>
                <a:lnTo>
                  <a:pt x="22" y="1717"/>
                </a:lnTo>
                <a:lnTo>
                  <a:pt x="10" y="1688"/>
                </a:lnTo>
                <a:lnTo>
                  <a:pt x="2" y="1657"/>
                </a:lnTo>
                <a:lnTo>
                  <a:pt x="0" y="1624"/>
                </a:lnTo>
                <a:lnTo>
                  <a:pt x="2" y="1591"/>
                </a:lnTo>
                <a:lnTo>
                  <a:pt x="10" y="1560"/>
                </a:lnTo>
                <a:lnTo>
                  <a:pt x="22" y="1532"/>
                </a:lnTo>
                <a:lnTo>
                  <a:pt x="39" y="1504"/>
                </a:lnTo>
                <a:lnTo>
                  <a:pt x="60" y="1481"/>
                </a:lnTo>
                <a:lnTo>
                  <a:pt x="84" y="1460"/>
                </a:lnTo>
                <a:lnTo>
                  <a:pt x="112" y="1443"/>
                </a:lnTo>
                <a:lnTo>
                  <a:pt x="384" y="1307"/>
                </a:lnTo>
                <a:lnTo>
                  <a:pt x="112" y="1171"/>
                </a:lnTo>
                <a:lnTo>
                  <a:pt x="84" y="1154"/>
                </a:lnTo>
                <a:lnTo>
                  <a:pt x="60" y="1134"/>
                </a:lnTo>
                <a:lnTo>
                  <a:pt x="39" y="1109"/>
                </a:lnTo>
                <a:lnTo>
                  <a:pt x="22" y="1083"/>
                </a:lnTo>
                <a:lnTo>
                  <a:pt x="10" y="1054"/>
                </a:lnTo>
                <a:lnTo>
                  <a:pt x="2" y="1023"/>
                </a:lnTo>
                <a:lnTo>
                  <a:pt x="0" y="990"/>
                </a:lnTo>
                <a:lnTo>
                  <a:pt x="2" y="958"/>
                </a:lnTo>
                <a:lnTo>
                  <a:pt x="10" y="927"/>
                </a:lnTo>
                <a:lnTo>
                  <a:pt x="22" y="898"/>
                </a:lnTo>
                <a:lnTo>
                  <a:pt x="39" y="870"/>
                </a:lnTo>
                <a:lnTo>
                  <a:pt x="60" y="847"/>
                </a:lnTo>
                <a:lnTo>
                  <a:pt x="84" y="826"/>
                </a:lnTo>
                <a:lnTo>
                  <a:pt x="112" y="809"/>
                </a:lnTo>
                <a:lnTo>
                  <a:pt x="1647" y="42"/>
                </a:lnTo>
                <a:lnTo>
                  <a:pt x="1690" y="23"/>
                </a:lnTo>
                <a:lnTo>
                  <a:pt x="1735" y="10"/>
                </a:lnTo>
                <a:lnTo>
                  <a:pt x="1780" y="2"/>
                </a:lnTo>
                <a:lnTo>
                  <a:pt x="1827"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Inhaltsplatzhalter 4"/>
          <p:cNvSpPr txBox="1">
            <a:spLocks/>
          </p:cNvSpPr>
          <p:nvPr/>
        </p:nvSpPr>
        <p:spPr>
          <a:xfrm>
            <a:off x="732624" y="4306859"/>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2" name="Inhaltsplatzhalter 4"/>
          <p:cNvSpPr txBox="1">
            <a:spLocks/>
          </p:cNvSpPr>
          <p:nvPr/>
        </p:nvSpPr>
        <p:spPr>
          <a:xfrm>
            <a:off x="6342396" y="4176339"/>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3" name="Inhaltsplatzhalter 4"/>
          <p:cNvSpPr txBox="1">
            <a:spLocks/>
          </p:cNvSpPr>
          <p:nvPr/>
        </p:nvSpPr>
        <p:spPr>
          <a:xfrm>
            <a:off x="3537510" y="4221448"/>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4" name="Inhaltsplatzhalter 4"/>
          <p:cNvSpPr txBox="1">
            <a:spLocks/>
          </p:cNvSpPr>
          <p:nvPr/>
        </p:nvSpPr>
        <p:spPr>
          <a:xfrm>
            <a:off x="9417610" y="4176339"/>
            <a:ext cx="2014555" cy="1308050"/>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5" name="Inhaltsplatzhalter 4"/>
          <p:cNvSpPr txBox="1">
            <a:spLocks/>
          </p:cNvSpPr>
          <p:nvPr/>
        </p:nvSpPr>
        <p:spPr>
          <a:xfrm>
            <a:off x="1055842" y="2243690"/>
            <a:ext cx="1368118"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400" b="1" dirty="0">
                <a:latin typeface="+mj-lt"/>
              </a:rPr>
              <a:t>40%</a:t>
            </a:r>
            <a:endParaRPr lang="en-US" sz="1800" dirty="0">
              <a:latin typeface="+mn-lt"/>
            </a:endParaRPr>
          </a:p>
        </p:txBody>
      </p:sp>
      <p:sp>
        <p:nvSpPr>
          <p:cNvPr id="46" name="Inhaltsplatzhalter 4"/>
          <p:cNvSpPr txBox="1">
            <a:spLocks/>
          </p:cNvSpPr>
          <p:nvPr/>
        </p:nvSpPr>
        <p:spPr>
          <a:xfrm>
            <a:off x="3860728" y="2243690"/>
            <a:ext cx="1368118"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400" b="1" dirty="0">
                <a:latin typeface="+mj-lt"/>
              </a:rPr>
              <a:t>50%</a:t>
            </a:r>
            <a:endParaRPr lang="en-US" sz="1800" dirty="0">
              <a:latin typeface="+mn-lt"/>
            </a:endParaRPr>
          </a:p>
        </p:txBody>
      </p:sp>
      <p:sp>
        <p:nvSpPr>
          <p:cNvPr id="47" name="Inhaltsplatzhalter 4"/>
          <p:cNvSpPr txBox="1">
            <a:spLocks/>
          </p:cNvSpPr>
          <p:nvPr/>
        </p:nvSpPr>
        <p:spPr>
          <a:xfrm>
            <a:off x="6665614" y="2243690"/>
            <a:ext cx="1368118"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400" b="1" dirty="0">
                <a:latin typeface="+mj-lt"/>
              </a:rPr>
              <a:t>70%</a:t>
            </a:r>
            <a:endParaRPr lang="en-US" sz="1800" dirty="0">
              <a:latin typeface="+mn-lt"/>
            </a:endParaRPr>
          </a:p>
        </p:txBody>
      </p:sp>
      <p:sp>
        <p:nvSpPr>
          <p:cNvPr id="48" name="Inhaltsplatzhalter 4"/>
          <p:cNvSpPr txBox="1">
            <a:spLocks/>
          </p:cNvSpPr>
          <p:nvPr/>
        </p:nvSpPr>
        <p:spPr>
          <a:xfrm>
            <a:off x="9740828" y="2243690"/>
            <a:ext cx="1368118" cy="369332"/>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400" b="1" dirty="0">
                <a:latin typeface="+mj-lt"/>
              </a:rPr>
              <a:t>50%</a:t>
            </a:r>
            <a:endParaRPr lang="en-US" sz="1800" dirty="0">
              <a:latin typeface="+mn-lt"/>
            </a:endParaRPr>
          </a:p>
        </p:txBody>
      </p:sp>
    </p:spTree>
    <p:extLst>
      <p:ext uri="{BB962C8B-B14F-4D97-AF65-F5344CB8AC3E}">
        <p14:creationId xmlns:p14="http://schemas.microsoft.com/office/powerpoint/2010/main" val="1731230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ppt_x"/>
                                          </p:val>
                                        </p:tav>
                                        <p:tav tm="100000">
                                          <p:val>
                                            <p:strVal val="#ppt_x"/>
                                          </p:val>
                                        </p:tav>
                                      </p:tavLst>
                                    </p:anim>
                                    <p:anim calcmode="lin" valueType="num">
                                      <p:cBhvr additive="base">
                                        <p:cTn id="8" dur="500" fill="hold"/>
                                        <p:tgtEl>
                                          <p:spTgt spid="49"/>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39"/>
                                        </p:tgtEl>
                                        <p:attrNameLst>
                                          <p:attrName>style.visibility</p:attrName>
                                        </p:attrNameLst>
                                      </p:cBhvr>
                                      <p:to>
                                        <p:strVal val="visible"/>
                                      </p:to>
                                    </p:set>
                                    <p:anim calcmode="lin" valueType="num">
                                      <p:cBhvr>
                                        <p:cTn id="18" dur="500" fill="hold"/>
                                        <p:tgtEl>
                                          <p:spTgt spid="39"/>
                                        </p:tgtEl>
                                        <p:attrNameLst>
                                          <p:attrName>ppt_w</p:attrName>
                                        </p:attrNameLst>
                                      </p:cBhvr>
                                      <p:tavLst>
                                        <p:tav tm="0">
                                          <p:val>
                                            <p:fltVal val="0"/>
                                          </p:val>
                                        </p:tav>
                                        <p:tav tm="100000">
                                          <p:val>
                                            <p:strVal val="#ppt_w"/>
                                          </p:val>
                                        </p:tav>
                                      </p:tavLst>
                                    </p:anim>
                                    <p:anim calcmode="lin" valueType="num">
                                      <p:cBhvr>
                                        <p:cTn id="19" dur="500" fill="hold"/>
                                        <p:tgtEl>
                                          <p:spTgt spid="39"/>
                                        </p:tgtEl>
                                        <p:attrNameLst>
                                          <p:attrName>ppt_h</p:attrName>
                                        </p:attrNameLst>
                                      </p:cBhvr>
                                      <p:tavLst>
                                        <p:tav tm="0">
                                          <p:val>
                                            <p:fltVal val="0"/>
                                          </p:val>
                                        </p:tav>
                                        <p:tav tm="100000">
                                          <p:val>
                                            <p:strVal val="#ppt_h"/>
                                          </p:val>
                                        </p:tav>
                                      </p:tavLst>
                                    </p:anim>
                                    <p:animEffect transition="in" filter="fade">
                                      <p:cBhvr>
                                        <p:cTn id="20" dur="500"/>
                                        <p:tgtEl>
                                          <p:spTgt spid="39"/>
                                        </p:tgtEl>
                                      </p:cBhvr>
                                    </p:animEffect>
                                  </p:childTnLst>
                                </p:cTn>
                              </p:par>
                            </p:childTnLst>
                          </p:cTn>
                        </p:par>
                        <p:par>
                          <p:cTn id="21" fill="hold">
                            <p:stCondLst>
                              <p:cond delay="1500"/>
                            </p:stCondLst>
                            <p:childTnLst>
                              <p:par>
                                <p:cTn id="22" presetID="53" presetClass="entr" presetSubtype="16" fill="hold" grpId="0" nodeType="afterEffect">
                                  <p:stCondLst>
                                    <p:cond delay="0"/>
                                  </p:stCondLst>
                                  <p:childTnLst>
                                    <p:set>
                                      <p:cBhvr>
                                        <p:cTn id="23" dur="1" fill="hold">
                                          <p:stCondLst>
                                            <p:cond delay="0"/>
                                          </p:stCondLst>
                                        </p:cTn>
                                        <p:tgtEl>
                                          <p:spTgt spid="45"/>
                                        </p:tgtEl>
                                        <p:attrNameLst>
                                          <p:attrName>style.visibility</p:attrName>
                                        </p:attrNameLst>
                                      </p:cBhvr>
                                      <p:to>
                                        <p:strVal val="visible"/>
                                      </p:to>
                                    </p:set>
                                    <p:anim calcmode="lin" valueType="num">
                                      <p:cBhvr>
                                        <p:cTn id="24" dur="500" fill="hold"/>
                                        <p:tgtEl>
                                          <p:spTgt spid="45"/>
                                        </p:tgtEl>
                                        <p:attrNameLst>
                                          <p:attrName>ppt_w</p:attrName>
                                        </p:attrNameLst>
                                      </p:cBhvr>
                                      <p:tavLst>
                                        <p:tav tm="0">
                                          <p:val>
                                            <p:fltVal val="0"/>
                                          </p:val>
                                        </p:tav>
                                        <p:tav tm="100000">
                                          <p:val>
                                            <p:strVal val="#ppt_w"/>
                                          </p:val>
                                        </p:tav>
                                      </p:tavLst>
                                    </p:anim>
                                    <p:anim calcmode="lin" valueType="num">
                                      <p:cBhvr>
                                        <p:cTn id="25" dur="500" fill="hold"/>
                                        <p:tgtEl>
                                          <p:spTgt spid="45"/>
                                        </p:tgtEl>
                                        <p:attrNameLst>
                                          <p:attrName>ppt_h</p:attrName>
                                        </p:attrNameLst>
                                      </p:cBhvr>
                                      <p:tavLst>
                                        <p:tav tm="0">
                                          <p:val>
                                            <p:fltVal val="0"/>
                                          </p:val>
                                        </p:tav>
                                        <p:tav tm="100000">
                                          <p:val>
                                            <p:strVal val="#ppt_h"/>
                                          </p:val>
                                        </p:tav>
                                      </p:tavLst>
                                    </p:anim>
                                    <p:animEffect transition="in" filter="fade">
                                      <p:cBhvr>
                                        <p:cTn id="26" dur="500"/>
                                        <p:tgtEl>
                                          <p:spTgt spid="45"/>
                                        </p:tgtEl>
                                      </p:cBhvr>
                                    </p:animEffect>
                                  </p:childTnLst>
                                </p:cTn>
                              </p:par>
                              <p:par>
                                <p:cTn id="27" presetID="2" presetClass="entr" presetSubtype="4" accel="20000" decel="80000" fill="hold" grpId="0" nodeType="with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500" fill="hold"/>
                                        <p:tgtEl>
                                          <p:spTgt spid="41"/>
                                        </p:tgtEl>
                                        <p:attrNameLst>
                                          <p:attrName>ppt_x</p:attrName>
                                        </p:attrNameLst>
                                      </p:cBhvr>
                                      <p:tavLst>
                                        <p:tav tm="0">
                                          <p:val>
                                            <p:strVal val="#ppt_x"/>
                                          </p:val>
                                        </p:tav>
                                        <p:tav tm="100000">
                                          <p:val>
                                            <p:strVal val="#ppt_x"/>
                                          </p:val>
                                        </p:tav>
                                      </p:tavLst>
                                    </p:anim>
                                    <p:anim calcmode="lin" valueType="num">
                                      <p:cBhvr additive="base">
                                        <p:cTn id="30" dur="500" fill="hold"/>
                                        <p:tgtEl>
                                          <p:spTgt spid="41"/>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2" presetClass="entr" presetSubtype="4" accel="20000" decel="80000" fill="hold" nodeType="afterEffect">
                                  <p:stCondLst>
                                    <p:cond delay="0"/>
                                  </p:stCondLst>
                                  <p:childTnLst>
                                    <p:set>
                                      <p:cBhvr>
                                        <p:cTn id="33" dur="1" fill="hold">
                                          <p:stCondLst>
                                            <p:cond delay="0"/>
                                          </p:stCondLst>
                                        </p:cTn>
                                        <p:tgtEl>
                                          <p:spTgt spid="50"/>
                                        </p:tgtEl>
                                        <p:attrNameLst>
                                          <p:attrName>style.visibility</p:attrName>
                                        </p:attrNameLst>
                                      </p:cBhvr>
                                      <p:to>
                                        <p:strVal val="visible"/>
                                      </p:to>
                                    </p:set>
                                    <p:anim calcmode="lin" valueType="num">
                                      <p:cBhvr additive="base">
                                        <p:cTn id="34" dur="500" fill="hold"/>
                                        <p:tgtEl>
                                          <p:spTgt spid="50"/>
                                        </p:tgtEl>
                                        <p:attrNameLst>
                                          <p:attrName>ppt_x</p:attrName>
                                        </p:attrNameLst>
                                      </p:cBhvr>
                                      <p:tavLst>
                                        <p:tav tm="0">
                                          <p:val>
                                            <p:strVal val="#ppt_x"/>
                                          </p:val>
                                        </p:tav>
                                        <p:tav tm="100000">
                                          <p:val>
                                            <p:strVal val="#ppt_x"/>
                                          </p:val>
                                        </p:tav>
                                      </p:tavLst>
                                    </p:anim>
                                    <p:anim calcmode="lin" valueType="num">
                                      <p:cBhvr additive="base">
                                        <p:cTn id="35" dur="500" fill="hold"/>
                                        <p:tgtEl>
                                          <p:spTgt spid="50"/>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53" presetClass="entr" presetSubtype="16" fill="hold" nodeType="after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p:cTn id="39" dur="500" fill="hold"/>
                                        <p:tgtEl>
                                          <p:spTgt spid="10"/>
                                        </p:tgtEl>
                                        <p:attrNameLst>
                                          <p:attrName>ppt_w</p:attrName>
                                        </p:attrNameLst>
                                      </p:cBhvr>
                                      <p:tavLst>
                                        <p:tav tm="0">
                                          <p:val>
                                            <p:fltVal val="0"/>
                                          </p:val>
                                        </p:tav>
                                        <p:tav tm="100000">
                                          <p:val>
                                            <p:strVal val="#ppt_w"/>
                                          </p:val>
                                        </p:tav>
                                      </p:tavLst>
                                    </p:anim>
                                    <p:anim calcmode="lin" valueType="num">
                                      <p:cBhvr>
                                        <p:cTn id="40" dur="500" fill="hold"/>
                                        <p:tgtEl>
                                          <p:spTgt spid="10"/>
                                        </p:tgtEl>
                                        <p:attrNameLst>
                                          <p:attrName>ppt_h</p:attrName>
                                        </p:attrNameLst>
                                      </p:cBhvr>
                                      <p:tavLst>
                                        <p:tav tm="0">
                                          <p:val>
                                            <p:fltVal val="0"/>
                                          </p:val>
                                        </p:tav>
                                        <p:tav tm="100000">
                                          <p:val>
                                            <p:strVal val="#ppt_h"/>
                                          </p:val>
                                        </p:tav>
                                      </p:tavLst>
                                    </p:anim>
                                    <p:animEffect transition="in" filter="fade">
                                      <p:cBhvr>
                                        <p:cTn id="41" dur="500"/>
                                        <p:tgtEl>
                                          <p:spTgt spid="10"/>
                                        </p:tgtEl>
                                      </p:cBhvr>
                                    </p:animEffect>
                                  </p:childTnLst>
                                </p:cTn>
                              </p:par>
                            </p:childTnLst>
                          </p:cTn>
                        </p:par>
                        <p:par>
                          <p:cTn id="42" fill="hold">
                            <p:stCondLst>
                              <p:cond delay="3000"/>
                            </p:stCondLst>
                            <p:childTnLst>
                              <p:par>
                                <p:cTn id="43" presetID="53" presetClass="entr" presetSubtype="16" fill="hold" grpId="0" nodeType="afterEffect">
                                  <p:stCondLst>
                                    <p:cond delay="0"/>
                                  </p:stCondLst>
                                  <p:childTnLst>
                                    <p:set>
                                      <p:cBhvr>
                                        <p:cTn id="44" dur="1" fill="hold">
                                          <p:stCondLst>
                                            <p:cond delay="0"/>
                                          </p:stCondLst>
                                        </p:cTn>
                                        <p:tgtEl>
                                          <p:spTgt spid="40"/>
                                        </p:tgtEl>
                                        <p:attrNameLst>
                                          <p:attrName>style.visibility</p:attrName>
                                        </p:attrNameLst>
                                      </p:cBhvr>
                                      <p:to>
                                        <p:strVal val="visible"/>
                                      </p:to>
                                    </p:set>
                                    <p:anim calcmode="lin" valueType="num">
                                      <p:cBhvr>
                                        <p:cTn id="45" dur="500" fill="hold"/>
                                        <p:tgtEl>
                                          <p:spTgt spid="40"/>
                                        </p:tgtEl>
                                        <p:attrNameLst>
                                          <p:attrName>ppt_w</p:attrName>
                                        </p:attrNameLst>
                                      </p:cBhvr>
                                      <p:tavLst>
                                        <p:tav tm="0">
                                          <p:val>
                                            <p:fltVal val="0"/>
                                          </p:val>
                                        </p:tav>
                                        <p:tav tm="100000">
                                          <p:val>
                                            <p:strVal val="#ppt_w"/>
                                          </p:val>
                                        </p:tav>
                                      </p:tavLst>
                                    </p:anim>
                                    <p:anim calcmode="lin" valueType="num">
                                      <p:cBhvr>
                                        <p:cTn id="46" dur="500" fill="hold"/>
                                        <p:tgtEl>
                                          <p:spTgt spid="40"/>
                                        </p:tgtEl>
                                        <p:attrNameLst>
                                          <p:attrName>ppt_h</p:attrName>
                                        </p:attrNameLst>
                                      </p:cBhvr>
                                      <p:tavLst>
                                        <p:tav tm="0">
                                          <p:val>
                                            <p:fltVal val="0"/>
                                          </p:val>
                                        </p:tav>
                                        <p:tav tm="100000">
                                          <p:val>
                                            <p:strVal val="#ppt_h"/>
                                          </p:val>
                                        </p:tav>
                                      </p:tavLst>
                                    </p:anim>
                                    <p:animEffect transition="in" filter="fade">
                                      <p:cBhvr>
                                        <p:cTn id="47" dur="500"/>
                                        <p:tgtEl>
                                          <p:spTgt spid="40"/>
                                        </p:tgtEl>
                                      </p:cBhvr>
                                    </p:animEffect>
                                  </p:childTnLst>
                                </p:cTn>
                              </p:par>
                              <p:par>
                                <p:cTn id="48" presetID="2" presetClass="entr" presetSubtype="4" accel="20000" decel="80000" fill="hold" grpId="0" nodeType="withEffect">
                                  <p:stCondLst>
                                    <p:cond delay="0"/>
                                  </p:stCondLst>
                                  <p:childTnLst>
                                    <p:set>
                                      <p:cBhvr>
                                        <p:cTn id="49" dur="1" fill="hold">
                                          <p:stCondLst>
                                            <p:cond delay="0"/>
                                          </p:stCondLst>
                                        </p:cTn>
                                        <p:tgtEl>
                                          <p:spTgt spid="43"/>
                                        </p:tgtEl>
                                        <p:attrNameLst>
                                          <p:attrName>style.visibility</p:attrName>
                                        </p:attrNameLst>
                                      </p:cBhvr>
                                      <p:to>
                                        <p:strVal val="visible"/>
                                      </p:to>
                                    </p:set>
                                    <p:anim calcmode="lin" valueType="num">
                                      <p:cBhvr additive="base">
                                        <p:cTn id="50" dur="500" fill="hold"/>
                                        <p:tgtEl>
                                          <p:spTgt spid="43"/>
                                        </p:tgtEl>
                                        <p:attrNameLst>
                                          <p:attrName>ppt_x</p:attrName>
                                        </p:attrNameLst>
                                      </p:cBhvr>
                                      <p:tavLst>
                                        <p:tav tm="0">
                                          <p:val>
                                            <p:strVal val="#ppt_x"/>
                                          </p:val>
                                        </p:tav>
                                        <p:tav tm="100000">
                                          <p:val>
                                            <p:strVal val="#ppt_x"/>
                                          </p:val>
                                        </p:tav>
                                      </p:tavLst>
                                    </p:anim>
                                    <p:anim calcmode="lin" valueType="num">
                                      <p:cBhvr additive="base">
                                        <p:cTn id="51" dur="500" fill="hold"/>
                                        <p:tgtEl>
                                          <p:spTgt spid="43"/>
                                        </p:tgtEl>
                                        <p:attrNameLst>
                                          <p:attrName>ppt_y</p:attrName>
                                        </p:attrNameLst>
                                      </p:cBhvr>
                                      <p:tavLst>
                                        <p:tav tm="0">
                                          <p:val>
                                            <p:strVal val="1+#ppt_h/2"/>
                                          </p:val>
                                        </p:tav>
                                        <p:tav tm="100000">
                                          <p:val>
                                            <p:strVal val="#ppt_y"/>
                                          </p:val>
                                        </p:tav>
                                      </p:tavLst>
                                    </p:anim>
                                  </p:childTnLst>
                                </p:cTn>
                              </p:par>
                            </p:childTnLst>
                          </p:cTn>
                        </p:par>
                        <p:par>
                          <p:cTn id="52" fill="hold">
                            <p:stCondLst>
                              <p:cond delay="3500"/>
                            </p:stCondLst>
                            <p:childTnLst>
                              <p:par>
                                <p:cTn id="53" presetID="53" presetClass="entr" presetSubtype="16" fill="hold" grpId="0" nodeType="afterEffect">
                                  <p:stCondLst>
                                    <p:cond delay="0"/>
                                  </p:stCondLst>
                                  <p:childTnLst>
                                    <p:set>
                                      <p:cBhvr>
                                        <p:cTn id="54" dur="1" fill="hold">
                                          <p:stCondLst>
                                            <p:cond delay="0"/>
                                          </p:stCondLst>
                                        </p:cTn>
                                        <p:tgtEl>
                                          <p:spTgt spid="46"/>
                                        </p:tgtEl>
                                        <p:attrNameLst>
                                          <p:attrName>style.visibility</p:attrName>
                                        </p:attrNameLst>
                                      </p:cBhvr>
                                      <p:to>
                                        <p:strVal val="visible"/>
                                      </p:to>
                                    </p:set>
                                    <p:anim calcmode="lin" valueType="num">
                                      <p:cBhvr>
                                        <p:cTn id="55" dur="500" fill="hold"/>
                                        <p:tgtEl>
                                          <p:spTgt spid="46"/>
                                        </p:tgtEl>
                                        <p:attrNameLst>
                                          <p:attrName>ppt_w</p:attrName>
                                        </p:attrNameLst>
                                      </p:cBhvr>
                                      <p:tavLst>
                                        <p:tav tm="0">
                                          <p:val>
                                            <p:fltVal val="0"/>
                                          </p:val>
                                        </p:tav>
                                        <p:tav tm="100000">
                                          <p:val>
                                            <p:strVal val="#ppt_w"/>
                                          </p:val>
                                        </p:tav>
                                      </p:tavLst>
                                    </p:anim>
                                    <p:anim calcmode="lin" valueType="num">
                                      <p:cBhvr>
                                        <p:cTn id="56" dur="500" fill="hold"/>
                                        <p:tgtEl>
                                          <p:spTgt spid="46"/>
                                        </p:tgtEl>
                                        <p:attrNameLst>
                                          <p:attrName>ppt_h</p:attrName>
                                        </p:attrNameLst>
                                      </p:cBhvr>
                                      <p:tavLst>
                                        <p:tav tm="0">
                                          <p:val>
                                            <p:fltVal val="0"/>
                                          </p:val>
                                        </p:tav>
                                        <p:tav tm="100000">
                                          <p:val>
                                            <p:strVal val="#ppt_h"/>
                                          </p:val>
                                        </p:tav>
                                      </p:tavLst>
                                    </p:anim>
                                    <p:animEffect transition="in" filter="fade">
                                      <p:cBhvr>
                                        <p:cTn id="57" dur="500"/>
                                        <p:tgtEl>
                                          <p:spTgt spid="46"/>
                                        </p:tgtEl>
                                      </p:cBhvr>
                                    </p:animEffect>
                                  </p:childTnLst>
                                </p:cTn>
                              </p:par>
                            </p:childTnLst>
                          </p:cTn>
                        </p:par>
                        <p:par>
                          <p:cTn id="58" fill="hold">
                            <p:stCondLst>
                              <p:cond delay="4000"/>
                            </p:stCondLst>
                            <p:childTnLst>
                              <p:par>
                                <p:cTn id="59" presetID="2" presetClass="entr" presetSubtype="4" accel="20000" decel="80000" fill="hold" nodeType="afterEffect">
                                  <p:stCondLst>
                                    <p:cond delay="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500" fill="hold"/>
                                        <p:tgtEl>
                                          <p:spTgt spid="51"/>
                                        </p:tgtEl>
                                        <p:attrNameLst>
                                          <p:attrName>ppt_x</p:attrName>
                                        </p:attrNameLst>
                                      </p:cBhvr>
                                      <p:tavLst>
                                        <p:tav tm="0">
                                          <p:val>
                                            <p:strVal val="#ppt_x"/>
                                          </p:val>
                                        </p:tav>
                                        <p:tav tm="100000">
                                          <p:val>
                                            <p:strVal val="#ppt_x"/>
                                          </p:val>
                                        </p:tav>
                                      </p:tavLst>
                                    </p:anim>
                                    <p:anim calcmode="lin" valueType="num">
                                      <p:cBhvr additive="base">
                                        <p:cTn id="62" dur="500" fill="hold"/>
                                        <p:tgtEl>
                                          <p:spTgt spid="51"/>
                                        </p:tgtEl>
                                        <p:attrNameLst>
                                          <p:attrName>ppt_y</p:attrName>
                                        </p:attrNameLst>
                                      </p:cBhvr>
                                      <p:tavLst>
                                        <p:tav tm="0">
                                          <p:val>
                                            <p:strVal val="1+#ppt_h/2"/>
                                          </p:val>
                                        </p:tav>
                                        <p:tav tm="100000">
                                          <p:val>
                                            <p:strVal val="#ppt_y"/>
                                          </p:val>
                                        </p:tav>
                                      </p:tavLst>
                                    </p:anim>
                                  </p:childTnLst>
                                </p:cTn>
                              </p:par>
                            </p:childTnLst>
                          </p:cTn>
                        </p:par>
                        <p:par>
                          <p:cTn id="63" fill="hold">
                            <p:stCondLst>
                              <p:cond delay="4500"/>
                            </p:stCondLst>
                            <p:childTnLst>
                              <p:par>
                                <p:cTn id="64" presetID="53" presetClass="entr" presetSubtype="16" fill="hold" nodeType="afterEffect">
                                  <p:stCondLst>
                                    <p:cond delay="0"/>
                                  </p:stCondLst>
                                  <p:childTnLst>
                                    <p:set>
                                      <p:cBhvr>
                                        <p:cTn id="65" dur="1" fill="hold">
                                          <p:stCondLst>
                                            <p:cond delay="0"/>
                                          </p:stCondLst>
                                        </p:cTn>
                                        <p:tgtEl>
                                          <p:spTgt spid="11"/>
                                        </p:tgtEl>
                                        <p:attrNameLst>
                                          <p:attrName>style.visibility</p:attrName>
                                        </p:attrNameLst>
                                      </p:cBhvr>
                                      <p:to>
                                        <p:strVal val="visible"/>
                                      </p:to>
                                    </p:set>
                                    <p:anim calcmode="lin" valueType="num">
                                      <p:cBhvr>
                                        <p:cTn id="66" dur="500" fill="hold"/>
                                        <p:tgtEl>
                                          <p:spTgt spid="11"/>
                                        </p:tgtEl>
                                        <p:attrNameLst>
                                          <p:attrName>ppt_w</p:attrName>
                                        </p:attrNameLst>
                                      </p:cBhvr>
                                      <p:tavLst>
                                        <p:tav tm="0">
                                          <p:val>
                                            <p:fltVal val="0"/>
                                          </p:val>
                                        </p:tav>
                                        <p:tav tm="100000">
                                          <p:val>
                                            <p:strVal val="#ppt_w"/>
                                          </p:val>
                                        </p:tav>
                                      </p:tavLst>
                                    </p:anim>
                                    <p:anim calcmode="lin" valueType="num">
                                      <p:cBhvr>
                                        <p:cTn id="67" dur="500" fill="hold"/>
                                        <p:tgtEl>
                                          <p:spTgt spid="11"/>
                                        </p:tgtEl>
                                        <p:attrNameLst>
                                          <p:attrName>ppt_h</p:attrName>
                                        </p:attrNameLst>
                                      </p:cBhvr>
                                      <p:tavLst>
                                        <p:tav tm="0">
                                          <p:val>
                                            <p:fltVal val="0"/>
                                          </p:val>
                                        </p:tav>
                                        <p:tav tm="100000">
                                          <p:val>
                                            <p:strVal val="#ppt_h"/>
                                          </p:val>
                                        </p:tav>
                                      </p:tavLst>
                                    </p:anim>
                                    <p:animEffect transition="in" filter="fade">
                                      <p:cBhvr>
                                        <p:cTn id="68" dur="500"/>
                                        <p:tgtEl>
                                          <p:spTgt spid="11"/>
                                        </p:tgtEl>
                                      </p:cBhvr>
                                    </p:animEffect>
                                  </p:childTnLst>
                                </p:cTn>
                              </p:par>
                            </p:childTnLst>
                          </p:cTn>
                        </p:par>
                        <p:par>
                          <p:cTn id="69" fill="hold">
                            <p:stCondLst>
                              <p:cond delay="5000"/>
                            </p:stCondLst>
                            <p:childTnLst>
                              <p:par>
                                <p:cTn id="70" presetID="53" presetClass="entr" presetSubtype="16" fill="hold" nodeType="afterEffect">
                                  <p:stCondLst>
                                    <p:cond delay="0"/>
                                  </p:stCondLst>
                                  <p:childTnLst>
                                    <p:set>
                                      <p:cBhvr>
                                        <p:cTn id="71" dur="1" fill="hold">
                                          <p:stCondLst>
                                            <p:cond delay="0"/>
                                          </p:stCondLst>
                                        </p:cTn>
                                        <p:tgtEl>
                                          <p:spTgt spid="31"/>
                                        </p:tgtEl>
                                        <p:attrNameLst>
                                          <p:attrName>style.visibility</p:attrName>
                                        </p:attrNameLst>
                                      </p:cBhvr>
                                      <p:to>
                                        <p:strVal val="visible"/>
                                      </p:to>
                                    </p:set>
                                    <p:anim calcmode="lin" valueType="num">
                                      <p:cBhvr>
                                        <p:cTn id="72" dur="500" fill="hold"/>
                                        <p:tgtEl>
                                          <p:spTgt spid="31"/>
                                        </p:tgtEl>
                                        <p:attrNameLst>
                                          <p:attrName>ppt_w</p:attrName>
                                        </p:attrNameLst>
                                      </p:cBhvr>
                                      <p:tavLst>
                                        <p:tav tm="0">
                                          <p:val>
                                            <p:fltVal val="0"/>
                                          </p:val>
                                        </p:tav>
                                        <p:tav tm="100000">
                                          <p:val>
                                            <p:strVal val="#ppt_w"/>
                                          </p:val>
                                        </p:tav>
                                      </p:tavLst>
                                    </p:anim>
                                    <p:anim calcmode="lin" valueType="num">
                                      <p:cBhvr>
                                        <p:cTn id="73" dur="500" fill="hold"/>
                                        <p:tgtEl>
                                          <p:spTgt spid="31"/>
                                        </p:tgtEl>
                                        <p:attrNameLst>
                                          <p:attrName>ppt_h</p:attrName>
                                        </p:attrNameLst>
                                      </p:cBhvr>
                                      <p:tavLst>
                                        <p:tav tm="0">
                                          <p:val>
                                            <p:fltVal val="0"/>
                                          </p:val>
                                        </p:tav>
                                        <p:tav tm="100000">
                                          <p:val>
                                            <p:strVal val="#ppt_h"/>
                                          </p:val>
                                        </p:tav>
                                      </p:tavLst>
                                    </p:anim>
                                    <p:animEffect transition="in" filter="fade">
                                      <p:cBhvr>
                                        <p:cTn id="74" dur="500"/>
                                        <p:tgtEl>
                                          <p:spTgt spid="31"/>
                                        </p:tgtEl>
                                      </p:cBhvr>
                                    </p:animEffect>
                                  </p:childTnLst>
                                </p:cTn>
                              </p:par>
                              <p:par>
                                <p:cTn id="75" presetID="2" presetClass="entr" presetSubtype="4" accel="20000" decel="80000" fill="hold" grpId="0" nodeType="withEffect">
                                  <p:stCondLst>
                                    <p:cond delay="0"/>
                                  </p:stCondLst>
                                  <p:childTnLst>
                                    <p:set>
                                      <p:cBhvr>
                                        <p:cTn id="76" dur="1" fill="hold">
                                          <p:stCondLst>
                                            <p:cond delay="0"/>
                                          </p:stCondLst>
                                        </p:cTn>
                                        <p:tgtEl>
                                          <p:spTgt spid="42"/>
                                        </p:tgtEl>
                                        <p:attrNameLst>
                                          <p:attrName>style.visibility</p:attrName>
                                        </p:attrNameLst>
                                      </p:cBhvr>
                                      <p:to>
                                        <p:strVal val="visible"/>
                                      </p:to>
                                    </p:set>
                                    <p:anim calcmode="lin" valueType="num">
                                      <p:cBhvr additive="base">
                                        <p:cTn id="77" dur="500" fill="hold"/>
                                        <p:tgtEl>
                                          <p:spTgt spid="42"/>
                                        </p:tgtEl>
                                        <p:attrNameLst>
                                          <p:attrName>ppt_x</p:attrName>
                                        </p:attrNameLst>
                                      </p:cBhvr>
                                      <p:tavLst>
                                        <p:tav tm="0">
                                          <p:val>
                                            <p:strVal val="#ppt_x"/>
                                          </p:val>
                                        </p:tav>
                                        <p:tav tm="100000">
                                          <p:val>
                                            <p:strVal val="#ppt_x"/>
                                          </p:val>
                                        </p:tav>
                                      </p:tavLst>
                                    </p:anim>
                                    <p:anim calcmode="lin" valueType="num">
                                      <p:cBhvr additive="base">
                                        <p:cTn id="78" dur="500" fill="hold"/>
                                        <p:tgtEl>
                                          <p:spTgt spid="42"/>
                                        </p:tgtEl>
                                        <p:attrNameLst>
                                          <p:attrName>ppt_y</p:attrName>
                                        </p:attrNameLst>
                                      </p:cBhvr>
                                      <p:tavLst>
                                        <p:tav tm="0">
                                          <p:val>
                                            <p:strVal val="1+#ppt_h/2"/>
                                          </p:val>
                                        </p:tav>
                                        <p:tav tm="100000">
                                          <p:val>
                                            <p:strVal val="#ppt_y"/>
                                          </p:val>
                                        </p:tav>
                                      </p:tavLst>
                                    </p:anim>
                                  </p:childTnLst>
                                </p:cTn>
                              </p:par>
                            </p:childTnLst>
                          </p:cTn>
                        </p:par>
                        <p:par>
                          <p:cTn id="79" fill="hold">
                            <p:stCondLst>
                              <p:cond delay="5500"/>
                            </p:stCondLst>
                            <p:childTnLst>
                              <p:par>
                                <p:cTn id="80" presetID="53" presetClass="entr" presetSubtype="16" fill="hold" grpId="0" nodeType="afterEffect">
                                  <p:stCondLst>
                                    <p:cond delay="0"/>
                                  </p:stCondLst>
                                  <p:childTnLst>
                                    <p:set>
                                      <p:cBhvr>
                                        <p:cTn id="81" dur="1" fill="hold">
                                          <p:stCondLst>
                                            <p:cond delay="0"/>
                                          </p:stCondLst>
                                        </p:cTn>
                                        <p:tgtEl>
                                          <p:spTgt spid="47"/>
                                        </p:tgtEl>
                                        <p:attrNameLst>
                                          <p:attrName>style.visibility</p:attrName>
                                        </p:attrNameLst>
                                      </p:cBhvr>
                                      <p:to>
                                        <p:strVal val="visible"/>
                                      </p:to>
                                    </p:set>
                                    <p:anim calcmode="lin" valueType="num">
                                      <p:cBhvr>
                                        <p:cTn id="82" dur="500" fill="hold"/>
                                        <p:tgtEl>
                                          <p:spTgt spid="47"/>
                                        </p:tgtEl>
                                        <p:attrNameLst>
                                          <p:attrName>ppt_w</p:attrName>
                                        </p:attrNameLst>
                                      </p:cBhvr>
                                      <p:tavLst>
                                        <p:tav tm="0">
                                          <p:val>
                                            <p:fltVal val="0"/>
                                          </p:val>
                                        </p:tav>
                                        <p:tav tm="100000">
                                          <p:val>
                                            <p:strVal val="#ppt_w"/>
                                          </p:val>
                                        </p:tav>
                                      </p:tavLst>
                                    </p:anim>
                                    <p:anim calcmode="lin" valueType="num">
                                      <p:cBhvr>
                                        <p:cTn id="83" dur="500" fill="hold"/>
                                        <p:tgtEl>
                                          <p:spTgt spid="47"/>
                                        </p:tgtEl>
                                        <p:attrNameLst>
                                          <p:attrName>ppt_h</p:attrName>
                                        </p:attrNameLst>
                                      </p:cBhvr>
                                      <p:tavLst>
                                        <p:tav tm="0">
                                          <p:val>
                                            <p:fltVal val="0"/>
                                          </p:val>
                                        </p:tav>
                                        <p:tav tm="100000">
                                          <p:val>
                                            <p:strVal val="#ppt_h"/>
                                          </p:val>
                                        </p:tav>
                                      </p:tavLst>
                                    </p:anim>
                                    <p:animEffect transition="in" filter="fade">
                                      <p:cBhvr>
                                        <p:cTn id="84" dur="500"/>
                                        <p:tgtEl>
                                          <p:spTgt spid="47"/>
                                        </p:tgtEl>
                                      </p:cBhvr>
                                    </p:animEffect>
                                  </p:childTnLst>
                                </p:cTn>
                              </p:par>
                            </p:childTnLst>
                          </p:cTn>
                        </p:par>
                        <p:par>
                          <p:cTn id="85" fill="hold">
                            <p:stCondLst>
                              <p:cond delay="6000"/>
                            </p:stCondLst>
                            <p:childTnLst>
                              <p:par>
                                <p:cTn id="86" presetID="2" presetClass="entr" presetSubtype="4" accel="20000" decel="80000" fill="hold" nodeType="afterEffect">
                                  <p:stCondLst>
                                    <p:cond delay="0"/>
                                  </p:stCondLst>
                                  <p:childTnLst>
                                    <p:set>
                                      <p:cBhvr>
                                        <p:cTn id="87" dur="1" fill="hold">
                                          <p:stCondLst>
                                            <p:cond delay="0"/>
                                          </p:stCondLst>
                                        </p:cTn>
                                        <p:tgtEl>
                                          <p:spTgt spid="52"/>
                                        </p:tgtEl>
                                        <p:attrNameLst>
                                          <p:attrName>style.visibility</p:attrName>
                                        </p:attrNameLst>
                                      </p:cBhvr>
                                      <p:to>
                                        <p:strVal val="visible"/>
                                      </p:to>
                                    </p:set>
                                    <p:anim calcmode="lin" valueType="num">
                                      <p:cBhvr additive="base">
                                        <p:cTn id="88" dur="500" fill="hold"/>
                                        <p:tgtEl>
                                          <p:spTgt spid="52"/>
                                        </p:tgtEl>
                                        <p:attrNameLst>
                                          <p:attrName>ppt_x</p:attrName>
                                        </p:attrNameLst>
                                      </p:cBhvr>
                                      <p:tavLst>
                                        <p:tav tm="0">
                                          <p:val>
                                            <p:strVal val="#ppt_x"/>
                                          </p:val>
                                        </p:tav>
                                        <p:tav tm="100000">
                                          <p:val>
                                            <p:strVal val="#ppt_x"/>
                                          </p:val>
                                        </p:tav>
                                      </p:tavLst>
                                    </p:anim>
                                    <p:anim calcmode="lin" valueType="num">
                                      <p:cBhvr additive="base">
                                        <p:cTn id="89" dur="500" fill="hold"/>
                                        <p:tgtEl>
                                          <p:spTgt spid="52"/>
                                        </p:tgtEl>
                                        <p:attrNameLst>
                                          <p:attrName>ppt_y</p:attrName>
                                        </p:attrNameLst>
                                      </p:cBhvr>
                                      <p:tavLst>
                                        <p:tav tm="0">
                                          <p:val>
                                            <p:strVal val="1+#ppt_h/2"/>
                                          </p:val>
                                        </p:tav>
                                        <p:tav tm="100000">
                                          <p:val>
                                            <p:strVal val="#ppt_y"/>
                                          </p:val>
                                        </p:tav>
                                      </p:tavLst>
                                    </p:anim>
                                  </p:childTnLst>
                                </p:cTn>
                              </p:par>
                            </p:childTnLst>
                          </p:cTn>
                        </p:par>
                        <p:par>
                          <p:cTn id="90" fill="hold">
                            <p:stCondLst>
                              <p:cond delay="6500"/>
                            </p:stCondLst>
                            <p:childTnLst>
                              <p:par>
                                <p:cTn id="91" presetID="53" presetClass="entr" presetSubtype="16" fill="hold" nodeType="afterEffect">
                                  <p:stCondLst>
                                    <p:cond delay="0"/>
                                  </p:stCondLst>
                                  <p:childTnLst>
                                    <p:set>
                                      <p:cBhvr>
                                        <p:cTn id="92" dur="1" fill="hold">
                                          <p:stCondLst>
                                            <p:cond delay="0"/>
                                          </p:stCondLst>
                                        </p:cTn>
                                        <p:tgtEl>
                                          <p:spTgt spid="12"/>
                                        </p:tgtEl>
                                        <p:attrNameLst>
                                          <p:attrName>style.visibility</p:attrName>
                                        </p:attrNameLst>
                                      </p:cBhvr>
                                      <p:to>
                                        <p:strVal val="visible"/>
                                      </p:to>
                                    </p:set>
                                    <p:anim calcmode="lin" valueType="num">
                                      <p:cBhvr>
                                        <p:cTn id="93" dur="500" fill="hold"/>
                                        <p:tgtEl>
                                          <p:spTgt spid="12"/>
                                        </p:tgtEl>
                                        <p:attrNameLst>
                                          <p:attrName>ppt_w</p:attrName>
                                        </p:attrNameLst>
                                      </p:cBhvr>
                                      <p:tavLst>
                                        <p:tav tm="0">
                                          <p:val>
                                            <p:fltVal val="0"/>
                                          </p:val>
                                        </p:tav>
                                        <p:tav tm="100000">
                                          <p:val>
                                            <p:strVal val="#ppt_w"/>
                                          </p:val>
                                        </p:tav>
                                      </p:tavLst>
                                    </p:anim>
                                    <p:anim calcmode="lin" valueType="num">
                                      <p:cBhvr>
                                        <p:cTn id="94" dur="500" fill="hold"/>
                                        <p:tgtEl>
                                          <p:spTgt spid="12"/>
                                        </p:tgtEl>
                                        <p:attrNameLst>
                                          <p:attrName>ppt_h</p:attrName>
                                        </p:attrNameLst>
                                      </p:cBhvr>
                                      <p:tavLst>
                                        <p:tav tm="0">
                                          <p:val>
                                            <p:fltVal val="0"/>
                                          </p:val>
                                        </p:tav>
                                        <p:tav tm="100000">
                                          <p:val>
                                            <p:strVal val="#ppt_h"/>
                                          </p:val>
                                        </p:tav>
                                      </p:tavLst>
                                    </p:anim>
                                    <p:animEffect transition="in" filter="fade">
                                      <p:cBhvr>
                                        <p:cTn id="95" dur="500"/>
                                        <p:tgtEl>
                                          <p:spTgt spid="12"/>
                                        </p:tgtEl>
                                      </p:cBhvr>
                                    </p:animEffect>
                                  </p:childTnLst>
                                </p:cTn>
                              </p:par>
                            </p:childTnLst>
                          </p:cTn>
                        </p:par>
                        <p:par>
                          <p:cTn id="96" fill="hold">
                            <p:stCondLst>
                              <p:cond delay="7000"/>
                            </p:stCondLst>
                            <p:childTnLst>
                              <p:par>
                                <p:cTn id="97" presetID="53" presetClass="entr" presetSubtype="16" fill="hold" nodeType="afterEffect">
                                  <p:stCondLst>
                                    <p:cond delay="0"/>
                                  </p:stCondLst>
                                  <p:childTnLst>
                                    <p:set>
                                      <p:cBhvr>
                                        <p:cTn id="98" dur="1" fill="hold">
                                          <p:stCondLst>
                                            <p:cond delay="0"/>
                                          </p:stCondLst>
                                        </p:cTn>
                                        <p:tgtEl>
                                          <p:spTgt spid="35"/>
                                        </p:tgtEl>
                                        <p:attrNameLst>
                                          <p:attrName>style.visibility</p:attrName>
                                        </p:attrNameLst>
                                      </p:cBhvr>
                                      <p:to>
                                        <p:strVal val="visible"/>
                                      </p:to>
                                    </p:set>
                                    <p:anim calcmode="lin" valueType="num">
                                      <p:cBhvr>
                                        <p:cTn id="99" dur="500" fill="hold"/>
                                        <p:tgtEl>
                                          <p:spTgt spid="35"/>
                                        </p:tgtEl>
                                        <p:attrNameLst>
                                          <p:attrName>ppt_w</p:attrName>
                                        </p:attrNameLst>
                                      </p:cBhvr>
                                      <p:tavLst>
                                        <p:tav tm="0">
                                          <p:val>
                                            <p:fltVal val="0"/>
                                          </p:val>
                                        </p:tav>
                                        <p:tav tm="100000">
                                          <p:val>
                                            <p:strVal val="#ppt_w"/>
                                          </p:val>
                                        </p:tav>
                                      </p:tavLst>
                                    </p:anim>
                                    <p:anim calcmode="lin" valueType="num">
                                      <p:cBhvr>
                                        <p:cTn id="100" dur="500" fill="hold"/>
                                        <p:tgtEl>
                                          <p:spTgt spid="35"/>
                                        </p:tgtEl>
                                        <p:attrNameLst>
                                          <p:attrName>ppt_h</p:attrName>
                                        </p:attrNameLst>
                                      </p:cBhvr>
                                      <p:tavLst>
                                        <p:tav tm="0">
                                          <p:val>
                                            <p:fltVal val="0"/>
                                          </p:val>
                                        </p:tav>
                                        <p:tav tm="100000">
                                          <p:val>
                                            <p:strVal val="#ppt_h"/>
                                          </p:val>
                                        </p:tav>
                                      </p:tavLst>
                                    </p:anim>
                                    <p:animEffect transition="in" filter="fade">
                                      <p:cBhvr>
                                        <p:cTn id="101" dur="500"/>
                                        <p:tgtEl>
                                          <p:spTgt spid="35"/>
                                        </p:tgtEl>
                                      </p:cBhvr>
                                    </p:animEffect>
                                  </p:childTnLst>
                                </p:cTn>
                              </p:par>
                              <p:par>
                                <p:cTn id="102" presetID="2" presetClass="entr" presetSubtype="4" accel="20000" decel="80000" fill="hold" grpId="0" nodeType="withEffect">
                                  <p:stCondLst>
                                    <p:cond delay="0"/>
                                  </p:stCondLst>
                                  <p:childTnLst>
                                    <p:set>
                                      <p:cBhvr>
                                        <p:cTn id="103" dur="1" fill="hold">
                                          <p:stCondLst>
                                            <p:cond delay="0"/>
                                          </p:stCondLst>
                                        </p:cTn>
                                        <p:tgtEl>
                                          <p:spTgt spid="44"/>
                                        </p:tgtEl>
                                        <p:attrNameLst>
                                          <p:attrName>style.visibility</p:attrName>
                                        </p:attrNameLst>
                                      </p:cBhvr>
                                      <p:to>
                                        <p:strVal val="visible"/>
                                      </p:to>
                                    </p:set>
                                    <p:anim calcmode="lin" valueType="num">
                                      <p:cBhvr additive="base">
                                        <p:cTn id="104" dur="500" fill="hold"/>
                                        <p:tgtEl>
                                          <p:spTgt spid="44"/>
                                        </p:tgtEl>
                                        <p:attrNameLst>
                                          <p:attrName>ppt_x</p:attrName>
                                        </p:attrNameLst>
                                      </p:cBhvr>
                                      <p:tavLst>
                                        <p:tav tm="0">
                                          <p:val>
                                            <p:strVal val="#ppt_x"/>
                                          </p:val>
                                        </p:tav>
                                        <p:tav tm="100000">
                                          <p:val>
                                            <p:strVal val="#ppt_x"/>
                                          </p:val>
                                        </p:tav>
                                      </p:tavLst>
                                    </p:anim>
                                    <p:anim calcmode="lin" valueType="num">
                                      <p:cBhvr additive="base">
                                        <p:cTn id="105" dur="500" fill="hold"/>
                                        <p:tgtEl>
                                          <p:spTgt spid="44"/>
                                        </p:tgtEl>
                                        <p:attrNameLst>
                                          <p:attrName>ppt_y</p:attrName>
                                        </p:attrNameLst>
                                      </p:cBhvr>
                                      <p:tavLst>
                                        <p:tav tm="0">
                                          <p:val>
                                            <p:strVal val="1+#ppt_h/2"/>
                                          </p:val>
                                        </p:tav>
                                        <p:tav tm="100000">
                                          <p:val>
                                            <p:strVal val="#ppt_y"/>
                                          </p:val>
                                        </p:tav>
                                      </p:tavLst>
                                    </p:anim>
                                  </p:childTnLst>
                                </p:cTn>
                              </p:par>
                            </p:childTnLst>
                          </p:cTn>
                        </p:par>
                        <p:par>
                          <p:cTn id="106" fill="hold">
                            <p:stCondLst>
                              <p:cond delay="7500"/>
                            </p:stCondLst>
                            <p:childTnLst>
                              <p:par>
                                <p:cTn id="107" presetID="53" presetClass="entr" presetSubtype="16" fill="hold" grpId="0" nodeType="afterEffect">
                                  <p:stCondLst>
                                    <p:cond delay="0"/>
                                  </p:stCondLst>
                                  <p:childTnLst>
                                    <p:set>
                                      <p:cBhvr>
                                        <p:cTn id="108" dur="1" fill="hold">
                                          <p:stCondLst>
                                            <p:cond delay="0"/>
                                          </p:stCondLst>
                                        </p:cTn>
                                        <p:tgtEl>
                                          <p:spTgt spid="48"/>
                                        </p:tgtEl>
                                        <p:attrNameLst>
                                          <p:attrName>style.visibility</p:attrName>
                                        </p:attrNameLst>
                                      </p:cBhvr>
                                      <p:to>
                                        <p:strVal val="visible"/>
                                      </p:to>
                                    </p:set>
                                    <p:anim calcmode="lin" valueType="num">
                                      <p:cBhvr>
                                        <p:cTn id="109" dur="500" fill="hold"/>
                                        <p:tgtEl>
                                          <p:spTgt spid="48"/>
                                        </p:tgtEl>
                                        <p:attrNameLst>
                                          <p:attrName>ppt_w</p:attrName>
                                        </p:attrNameLst>
                                      </p:cBhvr>
                                      <p:tavLst>
                                        <p:tav tm="0">
                                          <p:val>
                                            <p:fltVal val="0"/>
                                          </p:val>
                                        </p:tav>
                                        <p:tav tm="100000">
                                          <p:val>
                                            <p:strVal val="#ppt_w"/>
                                          </p:val>
                                        </p:tav>
                                      </p:tavLst>
                                    </p:anim>
                                    <p:anim calcmode="lin" valueType="num">
                                      <p:cBhvr>
                                        <p:cTn id="110" dur="500" fill="hold"/>
                                        <p:tgtEl>
                                          <p:spTgt spid="48"/>
                                        </p:tgtEl>
                                        <p:attrNameLst>
                                          <p:attrName>ppt_h</p:attrName>
                                        </p:attrNameLst>
                                      </p:cBhvr>
                                      <p:tavLst>
                                        <p:tav tm="0">
                                          <p:val>
                                            <p:fltVal val="0"/>
                                          </p:val>
                                        </p:tav>
                                        <p:tav tm="100000">
                                          <p:val>
                                            <p:strVal val="#ppt_h"/>
                                          </p:val>
                                        </p:tav>
                                      </p:tavLst>
                                    </p:anim>
                                    <p:animEffect transition="in" filter="fade">
                                      <p:cBhvr>
                                        <p:cTn id="111"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P spid="41" grpId="0"/>
      <p:bldP spid="42" grpId="0"/>
      <p:bldP spid="43" grpId="0"/>
      <p:bldP spid="44" grpId="0"/>
      <p:bldP spid="45" grpId="0"/>
      <p:bldP spid="46" grpId="0"/>
      <p:bldP spid="47" grpId="0"/>
      <p:bldP spid="4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 name="Freeform 121"/>
          <p:cNvSpPr>
            <a:spLocks noEditPoints="1"/>
          </p:cNvSpPr>
          <p:nvPr/>
        </p:nvSpPr>
        <p:spPr bwMode="auto">
          <a:xfrm>
            <a:off x="4413250" y="1606550"/>
            <a:ext cx="3659188" cy="3657600"/>
          </a:xfrm>
          <a:custGeom>
            <a:avLst/>
            <a:gdLst>
              <a:gd name="T0" fmla="*/ 448 w 961"/>
              <a:gd name="T1" fmla="*/ 954 h 960"/>
              <a:gd name="T2" fmla="*/ 505 w 961"/>
              <a:gd name="T3" fmla="*/ 955 h 960"/>
              <a:gd name="T4" fmla="*/ 537 w 961"/>
              <a:gd name="T5" fmla="*/ 957 h 960"/>
              <a:gd name="T6" fmla="*/ 566 w 961"/>
              <a:gd name="T7" fmla="*/ 953 h 960"/>
              <a:gd name="T8" fmla="*/ 597 w 961"/>
              <a:gd name="T9" fmla="*/ 941 h 960"/>
              <a:gd name="T10" fmla="*/ 618 w 961"/>
              <a:gd name="T11" fmla="*/ 930 h 960"/>
              <a:gd name="T12" fmla="*/ 315 w 961"/>
              <a:gd name="T13" fmla="*/ 931 h 960"/>
              <a:gd name="T14" fmla="*/ 293 w 961"/>
              <a:gd name="T15" fmla="*/ 911 h 960"/>
              <a:gd name="T16" fmla="*/ 263 w 961"/>
              <a:gd name="T17" fmla="*/ 908 h 960"/>
              <a:gd name="T18" fmla="*/ 699 w 961"/>
              <a:gd name="T19" fmla="*/ 908 h 960"/>
              <a:gd name="T20" fmla="*/ 718 w 961"/>
              <a:gd name="T21" fmla="*/ 886 h 960"/>
              <a:gd name="T22" fmla="*/ 215 w 961"/>
              <a:gd name="T23" fmla="*/ 880 h 960"/>
              <a:gd name="T24" fmla="*/ 195 w 961"/>
              <a:gd name="T25" fmla="*/ 864 h 960"/>
              <a:gd name="T26" fmla="*/ 177 w 961"/>
              <a:gd name="T27" fmla="*/ 845 h 960"/>
              <a:gd name="T28" fmla="*/ 149 w 961"/>
              <a:gd name="T29" fmla="*/ 820 h 960"/>
              <a:gd name="T30" fmla="*/ 810 w 961"/>
              <a:gd name="T31" fmla="*/ 828 h 960"/>
              <a:gd name="T32" fmla="*/ 833 w 961"/>
              <a:gd name="T33" fmla="*/ 806 h 960"/>
              <a:gd name="T34" fmla="*/ 844 w 961"/>
              <a:gd name="T35" fmla="*/ 779 h 960"/>
              <a:gd name="T36" fmla="*/ 93 w 961"/>
              <a:gd name="T37" fmla="*/ 763 h 960"/>
              <a:gd name="T38" fmla="*/ 81 w 961"/>
              <a:gd name="T39" fmla="*/ 742 h 960"/>
              <a:gd name="T40" fmla="*/ 71 w 961"/>
              <a:gd name="T41" fmla="*/ 711 h 960"/>
              <a:gd name="T42" fmla="*/ 52 w 961"/>
              <a:gd name="T43" fmla="*/ 684 h 960"/>
              <a:gd name="T44" fmla="*/ 906 w 961"/>
              <a:gd name="T45" fmla="*/ 693 h 960"/>
              <a:gd name="T46" fmla="*/ 919 w 961"/>
              <a:gd name="T47" fmla="*/ 668 h 960"/>
              <a:gd name="T48" fmla="*/ 934 w 961"/>
              <a:gd name="T49" fmla="*/ 638 h 960"/>
              <a:gd name="T50" fmla="*/ 19 w 961"/>
              <a:gd name="T51" fmla="*/ 612 h 960"/>
              <a:gd name="T52" fmla="*/ 17 w 961"/>
              <a:gd name="T53" fmla="*/ 589 h 960"/>
              <a:gd name="T54" fmla="*/ 12 w 961"/>
              <a:gd name="T55" fmla="*/ 562 h 960"/>
              <a:gd name="T56" fmla="*/ 7 w 961"/>
              <a:gd name="T57" fmla="*/ 524 h 960"/>
              <a:gd name="T58" fmla="*/ 953 w 961"/>
              <a:gd name="T59" fmla="*/ 533 h 960"/>
              <a:gd name="T60" fmla="*/ 955 w 961"/>
              <a:gd name="T61" fmla="*/ 505 h 960"/>
              <a:gd name="T62" fmla="*/ 961 w 961"/>
              <a:gd name="T63" fmla="*/ 472 h 960"/>
              <a:gd name="T64" fmla="*/ 949 w 961"/>
              <a:gd name="T65" fmla="*/ 445 h 960"/>
              <a:gd name="T66" fmla="*/ 14 w 961"/>
              <a:gd name="T67" fmla="*/ 418 h 960"/>
              <a:gd name="T68" fmla="*/ 15 w 961"/>
              <a:gd name="T69" fmla="*/ 385 h 960"/>
              <a:gd name="T70" fmla="*/ 947 w 961"/>
              <a:gd name="T71" fmla="*/ 394 h 960"/>
              <a:gd name="T72" fmla="*/ 942 w 961"/>
              <a:gd name="T73" fmla="*/ 367 h 960"/>
              <a:gd name="T74" fmla="*/ 938 w 961"/>
              <a:gd name="T75" fmla="*/ 334 h 960"/>
              <a:gd name="T76" fmla="*/ 922 w 961"/>
              <a:gd name="T77" fmla="*/ 304 h 960"/>
              <a:gd name="T78" fmla="*/ 48 w 961"/>
              <a:gd name="T79" fmla="*/ 289 h 960"/>
              <a:gd name="T80" fmla="*/ 64 w 961"/>
              <a:gd name="T81" fmla="*/ 261 h 960"/>
              <a:gd name="T82" fmla="*/ 76 w 961"/>
              <a:gd name="T83" fmla="*/ 230 h 960"/>
              <a:gd name="T84" fmla="*/ 86 w 961"/>
              <a:gd name="T85" fmla="*/ 215 h 960"/>
              <a:gd name="T86" fmla="*/ 875 w 961"/>
              <a:gd name="T87" fmla="*/ 215 h 960"/>
              <a:gd name="T88" fmla="*/ 859 w 961"/>
              <a:gd name="T89" fmla="*/ 185 h 960"/>
              <a:gd name="T90" fmla="*/ 834 w 961"/>
              <a:gd name="T91" fmla="*/ 170 h 960"/>
              <a:gd name="T92" fmla="*/ 146 w 961"/>
              <a:gd name="T93" fmla="*/ 150 h 960"/>
              <a:gd name="T94" fmla="*/ 159 w 961"/>
              <a:gd name="T95" fmla="*/ 124 h 960"/>
              <a:gd name="T96" fmla="*/ 798 w 961"/>
              <a:gd name="T97" fmla="*/ 132 h 960"/>
              <a:gd name="T98" fmla="*/ 781 w 961"/>
              <a:gd name="T99" fmla="*/ 112 h 960"/>
              <a:gd name="T100" fmla="*/ 758 w 961"/>
              <a:gd name="T101" fmla="*/ 88 h 960"/>
              <a:gd name="T102" fmla="*/ 225 w 961"/>
              <a:gd name="T103" fmla="*/ 80 h 960"/>
              <a:gd name="T104" fmla="*/ 255 w 961"/>
              <a:gd name="T105" fmla="*/ 67 h 960"/>
              <a:gd name="T106" fmla="*/ 282 w 961"/>
              <a:gd name="T107" fmla="*/ 48 h 960"/>
              <a:gd name="T108" fmla="*/ 301 w 961"/>
              <a:gd name="T109" fmla="*/ 34 h 960"/>
              <a:gd name="T110" fmla="*/ 662 w 961"/>
              <a:gd name="T111" fmla="*/ 41 h 960"/>
              <a:gd name="T112" fmla="*/ 632 w 961"/>
              <a:gd name="T113" fmla="*/ 24 h 960"/>
              <a:gd name="T114" fmla="*/ 351 w 961"/>
              <a:gd name="T115" fmla="*/ 23 h 960"/>
              <a:gd name="T116" fmla="*/ 383 w 961"/>
              <a:gd name="T117" fmla="*/ 20 h 960"/>
              <a:gd name="T118" fmla="*/ 415 w 961"/>
              <a:gd name="T119" fmla="*/ 9 h 960"/>
              <a:gd name="T120" fmla="*/ 438 w 961"/>
              <a:gd name="T121" fmla="*/ 2 h 960"/>
              <a:gd name="T122" fmla="*/ 522 w 961"/>
              <a:gd name="T123" fmla="*/ 12 h 960"/>
              <a:gd name="T124" fmla="*/ 494 w 961"/>
              <a:gd name="T125" fmla="*/ 0 h 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61" h="960">
                <a:moveTo>
                  <a:pt x="481" y="960"/>
                </a:moveTo>
                <a:cubicBezTo>
                  <a:pt x="481" y="960"/>
                  <a:pt x="481" y="960"/>
                  <a:pt x="481" y="960"/>
                </a:cubicBezTo>
                <a:cubicBezTo>
                  <a:pt x="481" y="960"/>
                  <a:pt x="481" y="960"/>
                  <a:pt x="481" y="960"/>
                </a:cubicBezTo>
                <a:cubicBezTo>
                  <a:pt x="478" y="960"/>
                  <a:pt x="476" y="958"/>
                  <a:pt x="476" y="955"/>
                </a:cubicBezTo>
                <a:cubicBezTo>
                  <a:pt x="476" y="955"/>
                  <a:pt x="476" y="955"/>
                  <a:pt x="476" y="955"/>
                </a:cubicBezTo>
                <a:cubicBezTo>
                  <a:pt x="476" y="952"/>
                  <a:pt x="478" y="950"/>
                  <a:pt x="481" y="950"/>
                </a:cubicBezTo>
                <a:cubicBezTo>
                  <a:pt x="481" y="950"/>
                  <a:pt x="481" y="950"/>
                  <a:pt x="481" y="950"/>
                </a:cubicBezTo>
                <a:cubicBezTo>
                  <a:pt x="481" y="950"/>
                  <a:pt x="481" y="950"/>
                  <a:pt x="481" y="950"/>
                </a:cubicBezTo>
                <a:cubicBezTo>
                  <a:pt x="481" y="950"/>
                  <a:pt x="481" y="950"/>
                  <a:pt x="481" y="950"/>
                </a:cubicBezTo>
                <a:cubicBezTo>
                  <a:pt x="481" y="950"/>
                  <a:pt x="481" y="950"/>
                  <a:pt x="482" y="950"/>
                </a:cubicBezTo>
                <a:cubicBezTo>
                  <a:pt x="482" y="950"/>
                  <a:pt x="482" y="950"/>
                  <a:pt x="482" y="950"/>
                </a:cubicBezTo>
                <a:cubicBezTo>
                  <a:pt x="484" y="950"/>
                  <a:pt x="487" y="952"/>
                  <a:pt x="487" y="955"/>
                </a:cubicBezTo>
                <a:cubicBezTo>
                  <a:pt x="487" y="955"/>
                  <a:pt x="487" y="955"/>
                  <a:pt x="487" y="955"/>
                </a:cubicBezTo>
                <a:cubicBezTo>
                  <a:pt x="487" y="958"/>
                  <a:pt x="484" y="960"/>
                  <a:pt x="482" y="960"/>
                </a:cubicBezTo>
                <a:cubicBezTo>
                  <a:pt x="482" y="960"/>
                  <a:pt x="482" y="960"/>
                  <a:pt x="482" y="960"/>
                </a:cubicBezTo>
                <a:cubicBezTo>
                  <a:pt x="482" y="960"/>
                  <a:pt x="481" y="960"/>
                  <a:pt x="481" y="960"/>
                </a:cubicBezTo>
                <a:close/>
                <a:moveTo>
                  <a:pt x="452" y="959"/>
                </a:moveTo>
                <a:cubicBezTo>
                  <a:pt x="450" y="959"/>
                  <a:pt x="448" y="957"/>
                  <a:pt x="448" y="954"/>
                </a:cubicBezTo>
                <a:cubicBezTo>
                  <a:pt x="448" y="954"/>
                  <a:pt x="448" y="954"/>
                  <a:pt x="448" y="954"/>
                </a:cubicBezTo>
                <a:cubicBezTo>
                  <a:pt x="448" y="951"/>
                  <a:pt x="450" y="949"/>
                  <a:pt x="453" y="949"/>
                </a:cubicBezTo>
                <a:cubicBezTo>
                  <a:pt x="453" y="949"/>
                  <a:pt x="453" y="949"/>
                  <a:pt x="453" y="949"/>
                </a:cubicBezTo>
                <a:cubicBezTo>
                  <a:pt x="456" y="950"/>
                  <a:pt x="458" y="952"/>
                  <a:pt x="458" y="955"/>
                </a:cubicBezTo>
                <a:cubicBezTo>
                  <a:pt x="458" y="955"/>
                  <a:pt x="458" y="955"/>
                  <a:pt x="458" y="955"/>
                </a:cubicBezTo>
                <a:cubicBezTo>
                  <a:pt x="458" y="957"/>
                  <a:pt x="455" y="959"/>
                  <a:pt x="453" y="959"/>
                </a:cubicBezTo>
                <a:cubicBezTo>
                  <a:pt x="453" y="959"/>
                  <a:pt x="453" y="959"/>
                  <a:pt x="453" y="959"/>
                </a:cubicBezTo>
                <a:cubicBezTo>
                  <a:pt x="453" y="959"/>
                  <a:pt x="453" y="959"/>
                  <a:pt x="452" y="959"/>
                </a:cubicBezTo>
                <a:close/>
                <a:moveTo>
                  <a:pt x="505" y="955"/>
                </a:moveTo>
                <a:cubicBezTo>
                  <a:pt x="504" y="952"/>
                  <a:pt x="507" y="949"/>
                  <a:pt x="509" y="949"/>
                </a:cubicBezTo>
                <a:cubicBezTo>
                  <a:pt x="509" y="949"/>
                  <a:pt x="509" y="949"/>
                  <a:pt x="509" y="949"/>
                </a:cubicBezTo>
                <a:cubicBezTo>
                  <a:pt x="512" y="949"/>
                  <a:pt x="514" y="951"/>
                  <a:pt x="515" y="954"/>
                </a:cubicBezTo>
                <a:cubicBezTo>
                  <a:pt x="515" y="954"/>
                  <a:pt x="515" y="954"/>
                  <a:pt x="515" y="954"/>
                </a:cubicBezTo>
                <a:cubicBezTo>
                  <a:pt x="515" y="957"/>
                  <a:pt x="513" y="959"/>
                  <a:pt x="510" y="959"/>
                </a:cubicBezTo>
                <a:cubicBezTo>
                  <a:pt x="510" y="959"/>
                  <a:pt x="510" y="959"/>
                  <a:pt x="510" y="959"/>
                </a:cubicBezTo>
                <a:cubicBezTo>
                  <a:pt x="510" y="959"/>
                  <a:pt x="510" y="959"/>
                  <a:pt x="510" y="959"/>
                </a:cubicBezTo>
                <a:cubicBezTo>
                  <a:pt x="510" y="959"/>
                  <a:pt x="510" y="959"/>
                  <a:pt x="510" y="959"/>
                </a:cubicBezTo>
                <a:cubicBezTo>
                  <a:pt x="507" y="959"/>
                  <a:pt x="505" y="957"/>
                  <a:pt x="505" y="955"/>
                </a:cubicBezTo>
                <a:close/>
                <a:moveTo>
                  <a:pt x="424" y="957"/>
                </a:moveTo>
                <a:cubicBezTo>
                  <a:pt x="422" y="957"/>
                  <a:pt x="420" y="954"/>
                  <a:pt x="420" y="951"/>
                </a:cubicBezTo>
                <a:cubicBezTo>
                  <a:pt x="420" y="951"/>
                  <a:pt x="420" y="951"/>
                  <a:pt x="420" y="951"/>
                </a:cubicBezTo>
                <a:cubicBezTo>
                  <a:pt x="420" y="949"/>
                  <a:pt x="423" y="947"/>
                  <a:pt x="426" y="947"/>
                </a:cubicBezTo>
                <a:cubicBezTo>
                  <a:pt x="426" y="947"/>
                  <a:pt x="426" y="947"/>
                  <a:pt x="426" y="947"/>
                </a:cubicBezTo>
                <a:cubicBezTo>
                  <a:pt x="428" y="947"/>
                  <a:pt x="430" y="950"/>
                  <a:pt x="430" y="953"/>
                </a:cubicBezTo>
                <a:cubicBezTo>
                  <a:pt x="430" y="953"/>
                  <a:pt x="430" y="953"/>
                  <a:pt x="430" y="953"/>
                </a:cubicBezTo>
                <a:cubicBezTo>
                  <a:pt x="430" y="955"/>
                  <a:pt x="427" y="957"/>
                  <a:pt x="425" y="957"/>
                </a:cubicBezTo>
                <a:cubicBezTo>
                  <a:pt x="425" y="957"/>
                  <a:pt x="425" y="957"/>
                  <a:pt x="425" y="957"/>
                </a:cubicBezTo>
                <a:cubicBezTo>
                  <a:pt x="425" y="957"/>
                  <a:pt x="425" y="957"/>
                  <a:pt x="424" y="957"/>
                </a:cubicBezTo>
                <a:close/>
                <a:moveTo>
                  <a:pt x="532" y="952"/>
                </a:moveTo>
                <a:cubicBezTo>
                  <a:pt x="532" y="950"/>
                  <a:pt x="534" y="947"/>
                  <a:pt x="537" y="947"/>
                </a:cubicBezTo>
                <a:cubicBezTo>
                  <a:pt x="537" y="947"/>
                  <a:pt x="537" y="947"/>
                  <a:pt x="537" y="947"/>
                </a:cubicBezTo>
                <a:cubicBezTo>
                  <a:pt x="539" y="947"/>
                  <a:pt x="542" y="948"/>
                  <a:pt x="542" y="951"/>
                </a:cubicBezTo>
                <a:cubicBezTo>
                  <a:pt x="542" y="951"/>
                  <a:pt x="542" y="951"/>
                  <a:pt x="542" y="951"/>
                </a:cubicBezTo>
                <a:cubicBezTo>
                  <a:pt x="543" y="954"/>
                  <a:pt x="541" y="956"/>
                  <a:pt x="538" y="957"/>
                </a:cubicBezTo>
                <a:cubicBezTo>
                  <a:pt x="538" y="957"/>
                  <a:pt x="538" y="957"/>
                  <a:pt x="538" y="957"/>
                </a:cubicBezTo>
                <a:cubicBezTo>
                  <a:pt x="538" y="957"/>
                  <a:pt x="538" y="957"/>
                  <a:pt x="537" y="957"/>
                </a:cubicBezTo>
                <a:cubicBezTo>
                  <a:pt x="537" y="957"/>
                  <a:pt x="537" y="957"/>
                  <a:pt x="537" y="957"/>
                </a:cubicBezTo>
                <a:cubicBezTo>
                  <a:pt x="535" y="957"/>
                  <a:pt x="533" y="955"/>
                  <a:pt x="532" y="952"/>
                </a:cubicBezTo>
                <a:close/>
                <a:moveTo>
                  <a:pt x="396" y="953"/>
                </a:moveTo>
                <a:cubicBezTo>
                  <a:pt x="394" y="952"/>
                  <a:pt x="392" y="950"/>
                  <a:pt x="392" y="947"/>
                </a:cubicBezTo>
                <a:cubicBezTo>
                  <a:pt x="392" y="947"/>
                  <a:pt x="392" y="947"/>
                  <a:pt x="392" y="947"/>
                </a:cubicBezTo>
                <a:cubicBezTo>
                  <a:pt x="393" y="944"/>
                  <a:pt x="395" y="942"/>
                  <a:pt x="398" y="943"/>
                </a:cubicBezTo>
                <a:cubicBezTo>
                  <a:pt x="398" y="943"/>
                  <a:pt x="398" y="943"/>
                  <a:pt x="398" y="943"/>
                </a:cubicBezTo>
                <a:cubicBezTo>
                  <a:pt x="401" y="943"/>
                  <a:pt x="403" y="946"/>
                  <a:pt x="402" y="949"/>
                </a:cubicBezTo>
                <a:cubicBezTo>
                  <a:pt x="402" y="949"/>
                  <a:pt x="402" y="949"/>
                  <a:pt x="402" y="949"/>
                </a:cubicBezTo>
                <a:cubicBezTo>
                  <a:pt x="402" y="951"/>
                  <a:pt x="400" y="953"/>
                  <a:pt x="397" y="953"/>
                </a:cubicBezTo>
                <a:cubicBezTo>
                  <a:pt x="397" y="953"/>
                  <a:pt x="397" y="953"/>
                  <a:pt x="397" y="953"/>
                </a:cubicBezTo>
                <a:cubicBezTo>
                  <a:pt x="397" y="953"/>
                  <a:pt x="397" y="953"/>
                  <a:pt x="396" y="953"/>
                </a:cubicBezTo>
                <a:close/>
                <a:moveTo>
                  <a:pt x="560" y="949"/>
                </a:moveTo>
                <a:cubicBezTo>
                  <a:pt x="560" y="946"/>
                  <a:pt x="561" y="943"/>
                  <a:pt x="564" y="943"/>
                </a:cubicBezTo>
                <a:cubicBezTo>
                  <a:pt x="564" y="943"/>
                  <a:pt x="564" y="943"/>
                  <a:pt x="564" y="943"/>
                </a:cubicBezTo>
                <a:cubicBezTo>
                  <a:pt x="567" y="942"/>
                  <a:pt x="569" y="944"/>
                  <a:pt x="570" y="947"/>
                </a:cubicBezTo>
                <a:cubicBezTo>
                  <a:pt x="570" y="947"/>
                  <a:pt x="570" y="947"/>
                  <a:pt x="570" y="947"/>
                </a:cubicBezTo>
                <a:cubicBezTo>
                  <a:pt x="570" y="950"/>
                  <a:pt x="569" y="952"/>
                  <a:pt x="566" y="953"/>
                </a:cubicBezTo>
                <a:cubicBezTo>
                  <a:pt x="566" y="953"/>
                  <a:pt x="566" y="953"/>
                  <a:pt x="566" y="953"/>
                </a:cubicBezTo>
                <a:cubicBezTo>
                  <a:pt x="565" y="953"/>
                  <a:pt x="565" y="953"/>
                  <a:pt x="565" y="953"/>
                </a:cubicBezTo>
                <a:cubicBezTo>
                  <a:pt x="565" y="953"/>
                  <a:pt x="565" y="953"/>
                  <a:pt x="565" y="953"/>
                </a:cubicBezTo>
                <a:cubicBezTo>
                  <a:pt x="563" y="953"/>
                  <a:pt x="560" y="951"/>
                  <a:pt x="560" y="949"/>
                </a:cubicBezTo>
                <a:close/>
                <a:moveTo>
                  <a:pt x="369" y="947"/>
                </a:moveTo>
                <a:cubicBezTo>
                  <a:pt x="366" y="946"/>
                  <a:pt x="365" y="944"/>
                  <a:pt x="365" y="941"/>
                </a:cubicBezTo>
                <a:cubicBezTo>
                  <a:pt x="365" y="941"/>
                  <a:pt x="365" y="941"/>
                  <a:pt x="365" y="941"/>
                </a:cubicBezTo>
                <a:cubicBezTo>
                  <a:pt x="366" y="938"/>
                  <a:pt x="369" y="937"/>
                  <a:pt x="371" y="937"/>
                </a:cubicBezTo>
                <a:cubicBezTo>
                  <a:pt x="371" y="937"/>
                  <a:pt x="371" y="937"/>
                  <a:pt x="371" y="937"/>
                </a:cubicBezTo>
                <a:cubicBezTo>
                  <a:pt x="374" y="938"/>
                  <a:pt x="376" y="941"/>
                  <a:pt x="375" y="943"/>
                </a:cubicBezTo>
                <a:cubicBezTo>
                  <a:pt x="375" y="943"/>
                  <a:pt x="375" y="943"/>
                  <a:pt x="375" y="943"/>
                </a:cubicBezTo>
                <a:cubicBezTo>
                  <a:pt x="374" y="946"/>
                  <a:pt x="372" y="947"/>
                  <a:pt x="370" y="947"/>
                </a:cubicBezTo>
                <a:cubicBezTo>
                  <a:pt x="370" y="947"/>
                  <a:pt x="370" y="947"/>
                  <a:pt x="370" y="947"/>
                </a:cubicBezTo>
                <a:cubicBezTo>
                  <a:pt x="370" y="947"/>
                  <a:pt x="369" y="947"/>
                  <a:pt x="369" y="947"/>
                </a:cubicBezTo>
                <a:close/>
                <a:moveTo>
                  <a:pt x="587" y="943"/>
                </a:moveTo>
                <a:cubicBezTo>
                  <a:pt x="587" y="940"/>
                  <a:pt x="588" y="938"/>
                  <a:pt x="591" y="937"/>
                </a:cubicBezTo>
                <a:cubicBezTo>
                  <a:pt x="591" y="937"/>
                  <a:pt x="591" y="937"/>
                  <a:pt x="591" y="937"/>
                </a:cubicBezTo>
                <a:cubicBezTo>
                  <a:pt x="594" y="936"/>
                  <a:pt x="596" y="938"/>
                  <a:pt x="597" y="941"/>
                </a:cubicBezTo>
                <a:cubicBezTo>
                  <a:pt x="597" y="941"/>
                  <a:pt x="597" y="941"/>
                  <a:pt x="597" y="941"/>
                </a:cubicBezTo>
                <a:cubicBezTo>
                  <a:pt x="598" y="943"/>
                  <a:pt x="596" y="946"/>
                  <a:pt x="593" y="947"/>
                </a:cubicBezTo>
                <a:cubicBezTo>
                  <a:pt x="593" y="947"/>
                  <a:pt x="593" y="947"/>
                  <a:pt x="593" y="947"/>
                </a:cubicBezTo>
                <a:cubicBezTo>
                  <a:pt x="593" y="947"/>
                  <a:pt x="593" y="947"/>
                  <a:pt x="592" y="947"/>
                </a:cubicBezTo>
                <a:cubicBezTo>
                  <a:pt x="592" y="947"/>
                  <a:pt x="592" y="947"/>
                  <a:pt x="592" y="947"/>
                </a:cubicBezTo>
                <a:cubicBezTo>
                  <a:pt x="590" y="947"/>
                  <a:pt x="588" y="945"/>
                  <a:pt x="587" y="943"/>
                </a:cubicBezTo>
                <a:close/>
                <a:moveTo>
                  <a:pt x="342" y="940"/>
                </a:moveTo>
                <a:cubicBezTo>
                  <a:pt x="339" y="939"/>
                  <a:pt x="338" y="936"/>
                  <a:pt x="338" y="933"/>
                </a:cubicBezTo>
                <a:cubicBezTo>
                  <a:pt x="338" y="933"/>
                  <a:pt x="338" y="933"/>
                  <a:pt x="338" y="933"/>
                </a:cubicBezTo>
                <a:cubicBezTo>
                  <a:pt x="339" y="931"/>
                  <a:pt x="342" y="929"/>
                  <a:pt x="345" y="930"/>
                </a:cubicBezTo>
                <a:cubicBezTo>
                  <a:pt x="345" y="930"/>
                  <a:pt x="345" y="930"/>
                  <a:pt x="345" y="930"/>
                </a:cubicBezTo>
                <a:cubicBezTo>
                  <a:pt x="347" y="931"/>
                  <a:pt x="349" y="934"/>
                  <a:pt x="348" y="936"/>
                </a:cubicBezTo>
                <a:cubicBezTo>
                  <a:pt x="348" y="936"/>
                  <a:pt x="348" y="936"/>
                  <a:pt x="348" y="936"/>
                </a:cubicBezTo>
                <a:cubicBezTo>
                  <a:pt x="347" y="939"/>
                  <a:pt x="345" y="940"/>
                  <a:pt x="343" y="940"/>
                </a:cubicBezTo>
                <a:cubicBezTo>
                  <a:pt x="343" y="940"/>
                  <a:pt x="343" y="940"/>
                  <a:pt x="343" y="940"/>
                </a:cubicBezTo>
                <a:cubicBezTo>
                  <a:pt x="343" y="940"/>
                  <a:pt x="342" y="940"/>
                  <a:pt x="342" y="940"/>
                </a:cubicBezTo>
                <a:close/>
                <a:moveTo>
                  <a:pt x="614" y="936"/>
                </a:moveTo>
                <a:cubicBezTo>
                  <a:pt x="613" y="933"/>
                  <a:pt x="615" y="931"/>
                  <a:pt x="618" y="930"/>
                </a:cubicBezTo>
                <a:cubicBezTo>
                  <a:pt x="618" y="930"/>
                  <a:pt x="618" y="930"/>
                  <a:pt x="618" y="930"/>
                </a:cubicBezTo>
                <a:cubicBezTo>
                  <a:pt x="620" y="929"/>
                  <a:pt x="623" y="930"/>
                  <a:pt x="624" y="933"/>
                </a:cubicBezTo>
                <a:cubicBezTo>
                  <a:pt x="624" y="933"/>
                  <a:pt x="624" y="933"/>
                  <a:pt x="624" y="933"/>
                </a:cubicBezTo>
                <a:cubicBezTo>
                  <a:pt x="625" y="936"/>
                  <a:pt x="623" y="939"/>
                  <a:pt x="621" y="939"/>
                </a:cubicBezTo>
                <a:cubicBezTo>
                  <a:pt x="621" y="939"/>
                  <a:pt x="621" y="939"/>
                  <a:pt x="621" y="939"/>
                </a:cubicBezTo>
                <a:cubicBezTo>
                  <a:pt x="620" y="940"/>
                  <a:pt x="620" y="940"/>
                  <a:pt x="619" y="940"/>
                </a:cubicBezTo>
                <a:cubicBezTo>
                  <a:pt x="619" y="940"/>
                  <a:pt x="619" y="940"/>
                  <a:pt x="619" y="940"/>
                </a:cubicBezTo>
                <a:cubicBezTo>
                  <a:pt x="617" y="940"/>
                  <a:pt x="615" y="938"/>
                  <a:pt x="614" y="936"/>
                </a:cubicBezTo>
                <a:close/>
                <a:moveTo>
                  <a:pt x="315" y="931"/>
                </a:moveTo>
                <a:cubicBezTo>
                  <a:pt x="312" y="930"/>
                  <a:pt x="311" y="927"/>
                  <a:pt x="312" y="924"/>
                </a:cubicBezTo>
                <a:cubicBezTo>
                  <a:pt x="312" y="924"/>
                  <a:pt x="312" y="924"/>
                  <a:pt x="312" y="924"/>
                </a:cubicBezTo>
                <a:cubicBezTo>
                  <a:pt x="313" y="922"/>
                  <a:pt x="316" y="920"/>
                  <a:pt x="318" y="921"/>
                </a:cubicBezTo>
                <a:cubicBezTo>
                  <a:pt x="318" y="921"/>
                  <a:pt x="318" y="921"/>
                  <a:pt x="318" y="921"/>
                </a:cubicBezTo>
                <a:cubicBezTo>
                  <a:pt x="321" y="922"/>
                  <a:pt x="322" y="925"/>
                  <a:pt x="321" y="928"/>
                </a:cubicBezTo>
                <a:cubicBezTo>
                  <a:pt x="321" y="928"/>
                  <a:pt x="321" y="928"/>
                  <a:pt x="321" y="928"/>
                </a:cubicBezTo>
                <a:cubicBezTo>
                  <a:pt x="321" y="930"/>
                  <a:pt x="319" y="931"/>
                  <a:pt x="317" y="931"/>
                </a:cubicBezTo>
                <a:cubicBezTo>
                  <a:pt x="317" y="931"/>
                  <a:pt x="317" y="931"/>
                  <a:pt x="317" y="931"/>
                </a:cubicBezTo>
                <a:cubicBezTo>
                  <a:pt x="316" y="931"/>
                  <a:pt x="315" y="931"/>
                  <a:pt x="315" y="931"/>
                </a:cubicBezTo>
                <a:close/>
                <a:moveTo>
                  <a:pt x="641" y="927"/>
                </a:moveTo>
                <a:cubicBezTo>
                  <a:pt x="640" y="925"/>
                  <a:pt x="641" y="922"/>
                  <a:pt x="644" y="921"/>
                </a:cubicBezTo>
                <a:cubicBezTo>
                  <a:pt x="644" y="921"/>
                  <a:pt x="644" y="921"/>
                  <a:pt x="644" y="921"/>
                </a:cubicBezTo>
                <a:cubicBezTo>
                  <a:pt x="646" y="920"/>
                  <a:pt x="649" y="921"/>
                  <a:pt x="650" y="924"/>
                </a:cubicBezTo>
                <a:cubicBezTo>
                  <a:pt x="650" y="924"/>
                  <a:pt x="650" y="924"/>
                  <a:pt x="650" y="924"/>
                </a:cubicBezTo>
                <a:cubicBezTo>
                  <a:pt x="651" y="927"/>
                  <a:pt x="650" y="929"/>
                  <a:pt x="647" y="930"/>
                </a:cubicBezTo>
                <a:cubicBezTo>
                  <a:pt x="647" y="930"/>
                  <a:pt x="647" y="930"/>
                  <a:pt x="647" y="930"/>
                </a:cubicBezTo>
                <a:cubicBezTo>
                  <a:pt x="647" y="930"/>
                  <a:pt x="647" y="930"/>
                  <a:pt x="647" y="930"/>
                </a:cubicBezTo>
                <a:cubicBezTo>
                  <a:pt x="647" y="930"/>
                  <a:pt x="647" y="930"/>
                  <a:pt x="647" y="930"/>
                </a:cubicBezTo>
                <a:cubicBezTo>
                  <a:pt x="647" y="931"/>
                  <a:pt x="646" y="931"/>
                  <a:pt x="646" y="931"/>
                </a:cubicBezTo>
                <a:cubicBezTo>
                  <a:pt x="646" y="931"/>
                  <a:pt x="646" y="931"/>
                  <a:pt x="646" y="931"/>
                </a:cubicBezTo>
                <a:cubicBezTo>
                  <a:pt x="643" y="931"/>
                  <a:pt x="642" y="929"/>
                  <a:pt x="641" y="927"/>
                </a:cubicBezTo>
                <a:close/>
                <a:moveTo>
                  <a:pt x="289" y="920"/>
                </a:moveTo>
                <a:cubicBezTo>
                  <a:pt x="289" y="920"/>
                  <a:pt x="289" y="920"/>
                  <a:pt x="289" y="920"/>
                </a:cubicBezTo>
                <a:cubicBezTo>
                  <a:pt x="289" y="920"/>
                  <a:pt x="289" y="920"/>
                  <a:pt x="289" y="920"/>
                </a:cubicBezTo>
                <a:cubicBezTo>
                  <a:pt x="286" y="919"/>
                  <a:pt x="285" y="916"/>
                  <a:pt x="286" y="914"/>
                </a:cubicBezTo>
                <a:cubicBezTo>
                  <a:pt x="286" y="914"/>
                  <a:pt x="286" y="914"/>
                  <a:pt x="286" y="914"/>
                </a:cubicBezTo>
                <a:cubicBezTo>
                  <a:pt x="287" y="911"/>
                  <a:pt x="290" y="910"/>
                  <a:pt x="293" y="911"/>
                </a:cubicBezTo>
                <a:cubicBezTo>
                  <a:pt x="293" y="911"/>
                  <a:pt x="293" y="911"/>
                  <a:pt x="293" y="911"/>
                </a:cubicBezTo>
                <a:cubicBezTo>
                  <a:pt x="295" y="912"/>
                  <a:pt x="296" y="915"/>
                  <a:pt x="295" y="918"/>
                </a:cubicBezTo>
                <a:cubicBezTo>
                  <a:pt x="295" y="918"/>
                  <a:pt x="295" y="918"/>
                  <a:pt x="295" y="918"/>
                </a:cubicBezTo>
                <a:cubicBezTo>
                  <a:pt x="294" y="919"/>
                  <a:pt x="293" y="921"/>
                  <a:pt x="291" y="921"/>
                </a:cubicBezTo>
                <a:cubicBezTo>
                  <a:pt x="291" y="921"/>
                  <a:pt x="291" y="921"/>
                  <a:pt x="291" y="921"/>
                </a:cubicBezTo>
                <a:cubicBezTo>
                  <a:pt x="290" y="921"/>
                  <a:pt x="289" y="920"/>
                  <a:pt x="289" y="920"/>
                </a:cubicBezTo>
                <a:close/>
                <a:moveTo>
                  <a:pt x="667" y="917"/>
                </a:moveTo>
                <a:cubicBezTo>
                  <a:pt x="666" y="915"/>
                  <a:pt x="667" y="912"/>
                  <a:pt x="669" y="911"/>
                </a:cubicBezTo>
                <a:cubicBezTo>
                  <a:pt x="669" y="911"/>
                  <a:pt x="669" y="911"/>
                  <a:pt x="669" y="911"/>
                </a:cubicBezTo>
                <a:cubicBezTo>
                  <a:pt x="672" y="910"/>
                  <a:pt x="675" y="911"/>
                  <a:pt x="676" y="913"/>
                </a:cubicBezTo>
                <a:cubicBezTo>
                  <a:pt x="676" y="913"/>
                  <a:pt x="676" y="913"/>
                  <a:pt x="676" y="913"/>
                </a:cubicBezTo>
                <a:cubicBezTo>
                  <a:pt x="677" y="916"/>
                  <a:pt x="676" y="919"/>
                  <a:pt x="673" y="920"/>
                </a:cubicBezTo>
                <a:cubicBezTo>
                  <a:pt x="673" y="920"/>
                  <a:pt x="673" y="920"/>
                  <a:pt x="673" y="920"/>
                </a:cubicBezTo>
                <a:cubicBezTo>
                  <a:pt x="673" y="920"/>
                  <a:pt x="672" y="920"/>
                  <a:pt x="671" y="920"/>
                </a:cubicBezTo>
                <a:cubicBezTo>
                  <a:pt x="671" y="920"/>
                  <a:pt x="671" y="920"/>
                  <a:pt x="671" y="920"/>
                </a:cubicBezTo>
                <a:cubicBezTo>
                  <a:pt x="669" y="920"/>
                  <a:pt x="668" y="919"/>
                  <a:pt x="667" y="917"/>
                </a:cubicBezTo>
                <a:close/>
                <a:moveTo>
                  <a:pt x="263" y="908"/>
                </a:moveTo>
                <a:cubicBezTo>
                  <a:pt x="263" y="908"/>
                  <a:pt x="263" y="908"/>
                  <a:pt x="263" y="908"/>
                </a:cubicBezTo>
                <a:cubicBezTo>
                  <a:pt x="263" y="908"/>
                  <a:pt x="263" y="908"/>
                  <a:pt x="263" y="908"/>
                </a:cubicBezTo>
                <a:cubicBezTo>
                  <a:pt x="261" y="907"/>
                  <a:pt x="260" y="904"/>
                  <a:pt x="261" y="901"/>
                </a:cubicBezTo>
                <a:cubicBezTo>
                  <a:pt x="261" y="901"/>
                  <a:pt x="261" y="901"/>
                  <a:pt x="261" y="901"/>
                </a:cubicBezTo>
                <a:cubicBezTo>
                  <a:pt x="262" y="899"/>
                  <a:pt x="265" y="898"/>
                  <a:pt x="268" y="899"/>
                </a:cubicBezTo>
                <a:cubicBezTo>
                  <a:pt x="268" y="899"/>
                  <a:pt x="268" y="899"/>
                  <a:pt x="268" y="899"/>
                </a:cubicBezTo>
                <a:cubicBezTo>
                  <a:pt x="270" y="900"/>
                  <a:pt x="271" y="903"/>
                  <a:pt x="270" y="906"/>
                </a:cubicBezTo>
                <a:cubicBezTo>
                  <a:pt x="270" y="906"/>
                  <a:pt x="270" y="906"/>
                  <a:pt x="270" y="906"/>
                </a:cubicBezTo>
                <a:cubicBezTo>
                  <a:pt x="269" y="908"/>
                  <a:pt x="267" y="909"/>
                  <a:pt x="265" y="909"/>
                </a:cubicBezTo>
                <a:cubicBezTo>
                  <a:pt x="265" y="909"/>
                  <a:pt x="265" y="909"/>
                  <a:pt x="265" y="909"/>
                </a:cubicBezTo>
                <a:cubicBezTo>
                  <a:pt x="265" y="909"/>
                  <a:pt x="264" y="908"/>
                  <a:pt x="263" y="908"/>
                </a:cubicBezTo>
                <a:close/>
                <a:moveTo>
                  <a:pt x="692" y="906"/>
                </a:moveTo>
                <a:cubicBezTo>
                  <a:pt x="691" y="903"/>
                  <a:pt x="692" y="900"/>
                  <a:pt x="694" y="899"/>
                </a:cubicBezTo>
                <a:cubicBezTo>
                  <a:pt x="694" y="899"/>
                  <a:pt x="694" y="899"/>
                  <a:pt x="694" y="899"/>
                </a:cubicBezTo>
                <a:cubicBezTo>
                  <a:pt x="697" y="898"/>
                  <a:pt x="700" y="899"/>
                  <a:pt x="701" y="901"/>
                </a:cubicBezTo>
                <a:cubicBezTo>
                  <a:pt x="701" y="901"/>
                  <a:pt x="701" y="901"/>
                  <a:pt x="701" y="901"/>
                </a:cubicBezTo>
                <a:cubicBezTo>
                  <a:pt x="702" y="903"/>
                  <a:pt x="701" y="906"/>
                  <a:pt x="699" y="908"/>
                </a:cubicBezTo>
                <a:cubicBezTo>
                  <a:pt x="699" y="908"/>
                  <a:pt x="699" y="908"/>
                  <a:pt x="699" y="908"/>
                </a:cubicBezTo>
                <a:cubicBezTo>
                  <a:pt x="699" y="908"/>
                  <a:pt x="699" y="908"/>
                  <a:pt x="699" y="908"/>
                </a:cubicBezTo>
                <a:cubicBezTo>
                  <a:pt x="699" y="908"/>
                  <a:pt x="699" y="908"/>
                  <a:pt x="699" y="908"/>
                </a:cubicBezTo>
                <a:cubicBezTo>
                  <a:pt x="698" y="908"/>
                  <a:pt x="697" y="908"/>
                  <a:pt x="696" y="908"/>
                </a:cubicBezTo>
                <a:cubicBezTo>
                  <a:pt x="696" y="908"/>
                  <a:pt x="696" y="908"/>
                  <a:pt x="696" y="908"/>
                </a:cubicBezTo>
                <a:cubicBezTo>
                  <a:pt x="695" y="908"/>
                  <a:pt x="693" y="907"/>
                  <a:pt x="692" y="906"/>
                </a:cubicBezTo>
                <a:close/>
                <a:moveTo>
                  <a:pt x="238" y="895"/>
                </a:moveTo>
                <a:cubicBezTo>
                  <a:pt x="238" y="895"/>
                  <a:pt x="238" y="895"/>
                  <a:pt x="238" y="895"/>
                </a:cubicBezTo>
                <a:cubicBezTo>
                  <a:pt x="238" y="895"/>
                  <a:pt x="238" y="895"/>
                  <a:pt x="238" y="895"/>
                </a:cubicBezTo>
                <a:cubicBezTo>
                  <a:pt x="236" y="893"/>
                  <a:pt x="235" y="890"/>
                  <a:pt x="237" y="888"/>
                </a:cubicBezTo>
                <a:cubicBezTo>
                  <a:pt x="237" y="888"/>
                  <a:pt x="237" y="888"/>
                  <a:pt x="237" y="888"/>
                </a:cubicBezTo>
                <a:cubicBezTo>
                  <a:pt x="238" y="885"/>
                  <a:pt x="241" y="885"/>
                  <a:pt x="244" y="886"/>
                </a:cubicBezTo>
                <a:cubicBezTo>
                  <a:pt x="244" y="886"/>
                  <a:pt x="244" y="886"/>
                  <a:pt x="244" y="886"/>
                </a:cubicBezTo>
                <a:cubicBezTo>
                  <a:pt x="246" y="887"/>
                  <a:pt x="247" y="890"/>
                  <a:pt x="245" y="893"/>
                </a:cubicBezTo>
                <a:cubicBezTo>
                  <a:pt x="245" y="893"/>
                  <a:pt x="245" y="893"/>
                  <a:pt x="245" y="893"/>
                </a:cubicBezTo>
                <a:cubicBezTo>
                  <a:pt x="244" y="894"/>
                  <a:pt x="243" y="895"/>
                  <a:pt x="241" y="895"/>
                </a:cubicBezTo>
                <a:cubicBezTo>
                  <a:pt x="241" y="895"/>
                  <a:pt x="241" y="895"/>
                  <a:pt x="241" y="895"/>
                </a:cubicBezTo>
                <a:cubicBezTo>
                  <a:pt x="240" y="895"/>
                  <a:pt x="239" y="895"/>
                  <a:pt x="238" y="895"/>
                </a:cubicBezTo>
                <a:close/>
                <a:moveTo>
                  <a:pt x="717" y="892"/>
                </a:moveTo>
                <a:cubicBezTo>
                  <a:pt x="715" y="890"/>
                  <a:pt x="716" y="887"/>
                  <a:pt x="718" y="886"/>
                </a:cubicBezTo>
                <a:cubicBezTo>
                  <a:pt x="718" y="886"/>
                  <a:pt x="718" y="886"/>
                  <a:pt x="718" y="886"/>
                </a:cubicBezTo>
                <a:cubicBezTo>
                  <a:pt x="721" y="884"/>
                  <a:pt x="724" y="885"/>
                  <a:pt x="725" y="887"/>
                </a:cubicBezTo>
                <a:cubicBezTo>
                  <a:pt x="725" y="887"/>
                  <a:pt x="725" y="887"/>
                  <a:pt x="725" y="887"/>
                </a:cubicBezTo>
                <a:cubicBezTo>
                  <a:pt x="727" y="890"/>
                  <a:pt x="726" y="893"/>
                  <a:pt x="723" y="894"/>
                </a:cubicBezTo>
                <a:cubicBezTo>
                  <a:pt x="723" y="894"/>
                  <a:pt x="723" y="894"/>
                  <a:pt x="723" y="894"/>
                </a:cubicBezTo>
                <a:cubicBezTo>
                  <a:pt x="723" y="895"/>
                  <a:pt x="722" y="895"/>
                  <a:pt x="721" y="895"/>
                </a:cubicBezTo>
                <a:cubicBezTo>
                  <a:pt x="721" y="895"/>
                  <a:pt x="721" y="895"/>
                  <a:pt x="721" y="895"/>
                </a:cubicBezTo>
                <a:cubicBezTo>
                  <a:pt x="719" y="895"/>
                  <a:pt x="718" y="894"/>
                  <a:pt x="717" y="892"/>
                </a:cubicBezTo>
                <a:close/>
                <a:moveTo>
                  <a:pt x="215" y="880"/>
                </a:moveTo>
                <a:cubicBezTo>
                  <a:pt x="212" y="878"/>
                  <a:pt x="212" y="875"/>
                  <a:pt x="213" y="873"/>
                </a:cubicBezTo>
                <a:cubicBezTo>
                  <a:pt x="213" y="873"/>
                  <a:pt x="213" y="873"/>
                  <a:pt x="213" y="873"/>
                </a:cubicBezTo>
                <a:cubicBezTo>
                  <a:pt x="215" y="870"/>
                  <a:pt x="218" y="870"/>
                  <a:pt x="220" y="871"/>
                </a:cubicBezTo>
                <a:cubicBezTo>
                  <a:pt x="220" y="871"/>
                  <a:pt x="220" y="871"/>
                  <a:pt x="220" y="871"/>
                </a:cubicBezTo>
                <a:cubicBezTo>
                  <a:pt x="222" y="873"/>
                  <a:pt x="223" y="876"/>
                  <a:pt x="221" y="878"/>
                </a:cubicBezTo>
                <a:cubicBezTo>
                  <a:pt x="221" y="878"/>
                  <a:pt x="221" y="878"/>
                  <a:pt x="221" y="878"/>
                </a:cubicBezTo>
                <a:cubicBezTo>
                  <a:pt x="221" y="880"/>
                  <a:pt x="219" y="880"/>
                  <a:pt x="217" y="880"/>
                </a:cubicBezTo>
                <a:cubicBezTo>
                  <a:pt x="217" y="880"/>
                  <a:pt x="217" y="880"/>
                  <a:pt x="217" y="880"/>
                </a:cubicBezTo>
                <a:cubicBezTo>
                  <a:pt x="216" y="880"/>
                  <a:pt x="215" y="880"/>
                  <a:pt x="215" y="880"/>
                </a:cubicBezTo>
                <a:close/>
                <a:moveTo>
                  <a:pt x="740" y="878"/>
                </a:moveTo>
                <a:cubicBezTo>
                  <a:pt x="739" y="875"/>
                  <a:pt x="739" y="872"/>
                  <a:pt x="742" y="871"/>
                </a:cubicBezTo>
                <a:cubicBezTo>
                  <a:pt x="742" y="871"/>
                  <a:pt x="742" y="871"/>
                  <a:pt x="742" y="871"/>
                </a:cubicBezTo>
                <a:cubicBezTo>
                  <a:pt x="744" y="869"/>
                  <a:pt x="747" y="870"/>
                  <a:pt x="749" y="872"/>
                </a:cubicBezTo>
                <a:cubicBezTo>
                  <a:pt x="749" y="872"/>
                  <a:pt x="749" y="872"/>
                  <a:pt x="749" y="872"/>
                </a:cubicBezTo>
                <a:cubicBezTo>
                  <a:pt x="750" y="875"/>
                  <a:pt x="750" y="878"/>
                  <a:pt x="747" y="879"/>
                </a:cubicBezTo>
                <a:cubicBezTo>
                  <a:pt x="747" y="879"/>
                  <a:pt x="747" y="879"/>
                  <a:pt x="747" y="879"/>
                </a:cubicBezTo>
                <a:cubicBezTo>
                  <a:pt x="746" y="880"/>
                  <a:pt x="745" y="880"/>
                  <a:pt x="744" y="880"/>
                </a:cubicBezTo>
                <a:cubicBezTo>
                  <a:pt x="744" y="880"/>
                  <a:pt x="744" y="880"/>
                  <a:pt x="744" y="880"/>
                </a:cubicBezTo>
                <a:cubicBezTo>
                  <a:pt x="743" y="880"/>
                  <a:pt x="741" y="879"/>
                  <a:pt x="740" y="878"/>
                </a:cubicBezTo>
                <a:close/>
                <a:moveTo>
                  <a:pt x="192" y="863"/>
                </a:moveTo>
                <a:cubicBezTo>
                  <a:pt x="189" y="862"/>
                  <a:pt x="189" y="858"/>
                  <a:pt x="191" y="856"/>
                </a:cubicBezTo>
                <a:cubicBezTo>
                  <a:pt x="191" y="856"/>
                  <a:pt x="191" y="856"/>
                  <a:pt x="191" y="856"/>
                </a:cubicBezTo>
                <a:cubicBezTo>
                  <a:pt x="192" y="854"/>
                  <a:pt x="195" y="854"/>
                  <a:pt x="198" y="855"/>
                </a:cubicBezTo>
                <a:cubicBezTo>
                  <a:pt x="198" y="855"/>
                  <a:pt x="198" y="855"/>
                  <a:pt x="198" y="855"/>
                </a:cubicBezTo>
                <a:cubicBezTo>
                  <a:pt x="200" y="857"/>
                  <a:pt x="200" y="860"/>
                  <a:pt x="199" y="862"/>
                </a:cubicBezTo>
                <a:cubicBezTo>
                  <a:pt x="199" y="862"/>
                  <a:pt x="199" y="862"/>
                  <a:pt x="199" y="862"/>
                </a:cubicBezTo>
                <a:cubicBezTo>
                  <a:pt x="198" y="864"/>
                  <a:pt x="196" y="864"/>
                  <a:pt x="195" y="864"/>
                </a:cubicBezTo>
                <a:cubicBezTo>
                  <a:pt x="195" y="864"/>
                  <a:pt x="195" y="864"/>
                  <a:pt x="195" y="864"/>
                </a:cubicBezTo>
                <a:cubicBezTo>
                  <a:pt x="194" y="864"/>
                  <a:pt x="192" y="864"/>
                  <a:pt x="192" y="863"/>
                </a:cubicBezTo>
                <a:close/>
                <a:moveTo>
                  <a:pt x="763" y="862"/>
                </a:moveTo>
                <a:cubicBezTo>
                  <a:pt x="762" y="860"/>
                  <a:pt x="762" y="856"/>
                  <a:pt x="764" y="855"/>
                </a:cubicBezTo>
                <a:cubicBezTo>
                  <a:pt x="764" y="855"/>
                  <a:pt x="764" y="855"/>
                  <a:pt x="764" y="855"/>
                </a:cubicBezTo>
                <a:cubicBezTo>
                  <a:pt x="766" y="853"/>
                  <a:pt x="769" y="854"/>
                  <a:pt x="771" y="856"/>
                </a:cubicBezTo>
                <a:cubicBezTo>
                  <a:pt x="771" y="856"/>
                  <a:pt x="771" y="856"/>
                  <a:pt x="771" y="856"/>
                </a:cubicBezTo>
                <a:cubicBezTo>
                  <a:pt x="773" y="858"/>
                  <a:pt x="772" y="861"/>
                  <a:pt x="770" y="863"/>
                </a:cubicBezTo>
                <a:cubicBezTo>
                  <a:pt x="770" y="863"/>
                  <a:pt x="770" y="863"/>
                  <a:pt x="770" y="863"/>
                </a:cubicBezTo>
                <a:cubicBezTo>
                  <a:pt x="769" y="863"/>
                  <a:pt x="768" y="864"/>
                  <a:pt x="767" y="864"/>
                </a:cubicBezTo>
                <a:cubicBezTo>
                  <a:pt x="767" y="864"/>
                  <a:pt x="767" y="864"/>
                  <a:pt x="767" y="864"/>
                </a:cubicBezTo>
                <a:cubicBezTo>
                  <a:pt x="766" y="864"/>
                  <a:pt x="764" y="863"/>
                  <a:pt x="763" y="862"/>
                </a:cubicBezTo>
                <a:close/>
                <a:moveTo>
                  <a:pt x="170" y="846"/>
                </a:moveTo>
                <a:cubicBezTo>
                  <a:pt x="167" y="844"/>
                  <a:pt x="167" y="841"/>
                  <a:pt x="169" y="839"/>
                </a:cubicBezTo>
                <a:cubicBezTo>
                  <a:pt x="169" y="839"/>
                  <a:pt x="169" y="839"/>
                  <a:pt x="169" y="839"/>
                </a:cubicBezTo>
                <a:cubicBezTo>
                  <a:pt x="171" y="836"/>
                  <a:pt x="174" y="836"/>
                  <a:pt x="176" y="838"/>
                </a:cubicBezTo>
                <a:cubicBezTo>
                  <a:pt x="176" y="838"/>
                  <a:pt x="176" y="838"/>
                  <a:pt x="176" y="838"/>
                </a:cubicBezTo>
                <a:cubicBezTo>
                  <a:pt x="178" y="840"/>
                  <a:pt x="178" y="843"/>
                  <a:pt x="177" y="845"/>
                </a:cubicBezTo>
                <a:cubicBezTo>
                  <a:pt x="177" y="845"/>
                  <a:pt x="177" y="845"/>
                  <a:pt x="177" y="845"/>
                </a:cubicBezTo>
                <a:cubicBezTo>
                  <a:pt x="176" y="846"/>
                  <a:pt x="174" y="847"/>
                  <a:pt x="173" y="847"/>
                </a:cubicBezTo>
                <a:cubicBezTo>
                  <a:pt x="173" y="847"/>
                  <a:pt x="173" y="847"/>
                  <a:pt x="173" y="847"/>
                </a:cubicBezTo>
                <a:cubicBezTo>
                  <a:pt x="172" y="847"/>
                  <a:pt x="171" y="846"/>
                  <a:pt x="170" y="846"/>
                </a:cubicBezTo>
                <a:close/>
                <a:moveTo>
                  <a:pt x="785" y="845"/>
                </a:moveTo>
                <a:cubicBezTo>
                  <a:pt x="783" y="842"/>
                  <a:pt x="784" y="839"/>
                  <a:pt x="786" y="838"/>
                </a:cubicBezTo>
                <a:cubicBezTo>
                  <a:pt x="786" y="838"/>
                  <a:pt x="786" y="838"/>
                  <a:pt x="786" y="838"/>
                </a:cubicBezTo>
                <a:cubicBezTo>
                  <a:pt x="788" y="836"/>
                  <a:pt x="791" y="836"/>
                  <a:pt x="793" y="838"/>
                </a:cubicBezTo>
                <a:cubicBezTo>
                  <a:pt x="793" y="838"/>
                  <a:pt x="793" y="838"/>
                  <a:pt x="793" y="838"/>
                </a:cubicBezTo>
                <a:cubicBezTo>
                  <a:pt x="794" y="840"/>
                  <a:pt x="794" y="843"/>
                  <a:pt x="792" y="845"/>
                </a:cubicBezTo>
                <a:cubicBezTo>
                  <a:pt x="792" y="845"/>
                  <a:pt x="792" y="845"/>
                  <a:pt x="792" y="845"/>
                </a:cubicBezTo>
                <a:cubicBezTo>
                  <a:pt x="792" y="845"/>
                  <a:pt x="792" y="845"/>
                  <a:pt x="792" y="845"/>
                </a:cubicBezTo>
                <a:cubicBezTo>
                  <a:pt x="792" y="845"/>
                  <a:pt x="792" y="845"/>
                  <a:pt x="792" y="845"/>
                </a:cubicBezTo>
                <a:cubicBezTo>
                  <a:pt x="791" y="846"/>
                  <a:pt x="790" y="846"/>
                  <a:pt x="789" y="846"/>
                </a:cubicBezTo>
                <a:cubicBezTo>
                  <a:pt x="789" y="846"/>
                  <a:pt x="789" y="846"/>
                  <a:pt x="789" y="846"/>
                </a:cubicBezTo>
                <a:cubicBezTo>
                  <a:pt x="787" y="846"/>
                  <a:pt x="786" y="846"/>
                  <a:pt x="785" y="845"/>
                </a:cubicBezTo>
                <a:close/>
                <a:moveTo>
                  <a:pt x="149" y="827"/>
                </a:moveTo>
                <a:cubicBezTo>
                  <a:pt x="147" y="825"/>
                  <a:pt x="147" y="822"/>
                  <a:pt x="149" y="820"/>
                </a:cubicBezTo>
                <a:cubicBezTo>
                  <a:pt x="149" y="820"/>
                  <a:pt x="149" y="820"/>
                  <a:pt x="149" y="820"/>
                </a:cubicBezTo>
                <a:cubicBezTo>
                  <a:pt x="150" y="818"/>
                  <a:pt x="154" y="818"/>
                  <a:pt x="156" y="819"/>
                </a:cubicBezTo>
                <a:cubicBezTo>
                  <a:pt x="156" y="819"/>
                  <a:pt x="156" y="819"/>
                  <a:pt x="156" y="819"/>
                </a:cubicBezTo>
                <a:cubicBezTo>
                  <a:pt x="158" y="821"/>
                  <a:pt x="158" y="825"/>
                  <a:pt x="156" y="827"/>
                </a:cubicBezTo>
                <a:cubicBezTo>
                  <a:pt x="156" y="827"/>
                  <a:pt x="156" y="827"/>
                  <a:pt x="156" y="827"/>
                </a:cubicBezTo>
                <a:cubicBezTo>
                  <a:pt x="155" y="828"/>
                  <a:pt x="153" y="828"/>
                  <a:pt x="152" y="828"/>
                </a:cubicBezTo>
                <a:cubicBezTo>
                  <a:pt x="152" y="828"/>
                  <a:pt x="152" y="828"/>
                  <a:pt x="152" y="828"/>
                </a:cubicBezTo>
                <a:cubicBezTo>
                  <a:pt x="151" y="828"/>
                  <a:pt x="150" y="828"/>
                  <a:pt x="149" y="827"/>
                </a:cubicBezTo>
                <a:close/>
                <a:moveTo>
                  <a:pt x="806" y="826"/>
                </a:moveTo>
                <a:cubicBezTo>
                  <a:pt x="804" y="824"/>
                  <a:pt x="804" y="821"/>
                  <a:pt x="806" y="819"/>
                </a:cubicBezTo>
                <a:cubicBezTo>
                  <a:pt x="806" y="819"/>
                  <a:pt x="806" y="819"/>
                  <a:pt x="806" y="819"/>
                </a:cubicBezTo>
                <a:cubicBezTo>
                  <a:pt x="808" y="817"/>
                  <a:pt x="811" y="817"/>
                  <a:pt x="813" y="819"/>
                </a:cubicBezTo>
                <a:cubicBezTo>
                  <a:pt x="813" y="819"/>
                  <a:pt x="813" y="819"/>
                  <a:pt x="813" y="819"/>
                </a:cubicBezTo>
                <a:cubicBezTo>
                  <a:pt x="815" y="821"/>
                  <a:pt x="815" y="824"/>
                  <a:pt x="813" y="826"/>
                </a:cubicBezTo>
                <a:cubicBezTo>
                  <a:pt x="813" y="826"/>
                  <a:pt x="813" y="826"/>
                  <a:pt x="813" y="826"/>
                </a:cubicBezTo>
                <a:cubicBezTo>
                  <a:pt x="813" y="826"/>
                  <a:pt x="813" y="826"/>
                  <a:pt x="813" y="826"/>
                </a:cubicBezTo>
                <a:cubicBezTo>
                  <a:pt x="813" y="826"/>
                  <a:pt x="813" y="826"/>
                  <a:pt x="813" y="826"/>
                </a:cubicBezTo>
                <a:cubicBezTo>
                  <a:pt x="812" y="827"/>
                  <a:pt x="811" y="828"/>
                  <a:pt x="810" y="828"/>
                </a:cubicBezTo>
                <a:cubicBezTo>
                  <a:pt x="810" y="828"/>
                  <a:pt x="810" y="828"/>
                  <a:pt x="810" y="828"/>
                </a:cubicBezTo>
                <a:cubicBezTo>
                  <a:pt x="808" y="828"/>
                  <a:pt x="807" y="827"/>
                  <a:pt x="806" y="826"/>
                </a:cubicBezTo>
                <a:close/>
                <a:moveTo>
                  <a:pt x="129" y="807"/>
                </a:moveTo>
                <a:cubicBezTo>
                  <a:pt x="127" y="805"/>
                  <a:pt x="127" y="801"/>
                  <a:pt x="129" y="800"/>
                </a:cubicBezTo>
                <a:cubicBezTo>
                  <a:pt x="129" y="800"/>
                  <a:pt x="129" y="800"/>
                  <a:pt x="129" y="800"/>
                </a:cubicBezTo>
                <a:cubicBezTo>
                  <a:pt x="131" y="798"/>
                  <a:pt x="134" y="798"/>
                  <a:pt x="136" y="800"/>
                </a:cubicBezTo>
                <a:cubicBezTo>
                  <a:pt x="136" y="800"/>
                  <a:pt x="136" y="800"/>
                  <a:pt x="136" y="800"/>
                </a:cubicBezTo>
                <a:cubicBezTo>
                  <a:pt x="138" y="802"/>
                  <a:pt x="138" y="805"/>
                  <a:pt x="136" y="807"/>
                </a:cubicBezTo>
                <a:cubicBezTo>
                  <a:pt x="136" y="807"/>
                  <a:pt x="136" y="807"/>
                  <a:pt x="136" y="807"/>
                </a:cubicBezTo>
                <a:cubicBezTo>
                  <a:pt x="135" y="808"/>
                  <a:pt x="134" y="808"/>
                  <a:pt x="133" y="808"/>
                </a:cubicBezTo>
                <a:cubicBezTo>
                  <a:pt x="133" y="808"/>
                  <a:pt x="133" y="808"/>
                  <a:pt x="133" y="808"/>
                </a:cubicBezTo>
                <a:cubicBezTo>
                  <a:pt x="131" y="808"/>
                  <a:pt x="130" y="808"/>
                  <a:pt x="129" y="807"/>
                </a:cubicBezTo>
                <a:close/>
                <a:moveTo>
                  <a:pt x="826" y="806"/>
                </a:moveTo>
                <a:cubicBezTo>
                  <a:pt x="824" y="804"/>
                  <a:pt x="824" y="801"/>
                  <a:pt x="825" y="799"/>
                </a:cubicBezTo>
                <a:cubicBezTo>
                  <a:pt x="825" y="799"/>
                  <a:pt x="825" y="799"/>
                  <a:pt x="825" y="799"/>
                </a:cubicBezTo>
                <a:cubicBezTo>
                  <a:pt x="827" y="797"/>
                  <a:pt x="830" y="797"/>
                  <a:pt x="832" y="799"/>
                </a:cubicBezTo>
                <a:cubicBezTo>
                  <a:pt x="832" y="799"/>
                  <a:pt x="832" y="799"/>
                  <a:pt x="832" y="799"/>
                </a:cubicBezTo>
                <a:cubicBezTo>
                  <a:pt x="835" y="801"/>
                  <a:pt x="835" y="804"/>
                  <a:pt x="833" y="806"/>
                </a:cubicBezTo>
                <a:cubicBezTo>
                  <a:pt x="833" y="806"/>
                  <a:pt x="833" y="806"/>
                  <a:pt x="833" y="806"/>
                </a:cubicBezTo>
                <a:cubicBezTo>
                  <a:pt x="832" y="807"/>
                  <a:pt x="830" y="808"/>
                  <a:pt x="829" y="808"/>
                </a:cubicBezTo>
                <a:cubicBezTo>
                  <a:pt x="829" y="808"/>
                  <a:pt x="829" y="808"/>
                  <a:pt x="829" y="808"/>
                </a:cubicBezTo>
                <a:cubicBezTo>
                  <a:pt x="828" y="808"/>
                  <a:pt x="827" y="807"/>
                  <a:pt x="826" y="806"/>
                </a:cubicBezTo>
                <a:close/>
                <a:moveTo>
                  <a:pt x="110" y="785"/>
                </a:moveTo>
                <a:cubicBezTo>
                  <a:pt x="110" y="785"/>
                  <a:pt x="110" y="785"/>
                  <a:pt x="110" y="785"/>
                </a:cubicBezTo>
                <a:cubicBezTo>
                  <a:pt x="110" y="785"/>
                  <a:pt x="110" y="785"/>
                  <a:pt x="110" y="785"/>
                </a:cubicBezTo>
                <a:cubicBezTo>
                  <a:pt x="109" y="783"/>
                  <a:pt x="109" y="780"/>
                  <a:pt x="111" y="778"/>
                </a:cubicBezTo>
                <a:cubicBezTo>
                  <a:pt x="111" y="778"/>
                  <a:pt x="111" y="778"/>
                  <a:pt x="111" y="778"/>
                </a:cubicBezTo>
                <a:cubicBezTo>
                  <a:pt x="113" y="777"/>
                  <a:pt x="116" y="777"/>
                  <a:pt x="118" y="779"/>
                </a:cubicBezTo>
                <a:cubicBezTo>
                  <a:pt x="118" y="779"/>
                  <a:pt x="118" y="779"/>
                  <a:pt x="118" y="779"/>
                </a:cubicBezTo>
                <a:cubicBezTo>
                  <a:pt x="120" y="781"/>
                  <a:pt x="119" y="784"/>
                  <a:pt x="117" y="786"/>
                </a:cubicBezTo>
                <a:cubicBezTo>
                  <a:pt x="117" y="786"/>
                  <a:pt x="117" y="786"/>
                  <a:pt x="117" y="786"/>
                </a:cubicBezTo>
                <a:cubicBezTo>
                  <a:pt x="116" y="787"/>
                  <a:pt x="115" y="787"/>
                  <a:pt x="114" y="787"/>
                </a:cubicBezTo>
                <a:cubicBezTo>
                  <a:pt x="114" y="787"/>
                  <a:pt x="114" y="787"/>
                  <a:pt x="114" y="787"/>
                </a:cubicBezTo>
                <a:cubicBezTo>
                  <a:pt x="113" y="787"/>
                  <a:pt x="111" y="787"/>
                  <a:pt x="110" y="785"/>
                </a:cubicBezTo>
                <a:close/>
                <a:moveTo>
                  <a:pt x="844" y="786"/>
                </a:moveTo>
                <a:cubicBezTo>
                  <a:pt x="842" y="784"/>
                  <a:pt x="842" y="781"/>
                  <a:pt x="844" y="779"/>
                </a:cubicBezTo>
                <a:cubicBezTo>
                  <a:pt x="844" y="779"/>
                  <a:pt x="844" y="779"/>
                  <a:pt x="844" y="779"/>
                </a:cubicBezTo>
                <a:cubicBezTo>
                  <a:pt x="845" y="776"/>
                  <a:pt x="848" y="776"/>
                  <a:pt x="851" y="778"/>
                </a:cubicBezTo>
                <a:cubicBezTo>
                  <a:pt x="851" y="778"/>
                  <a:pt x="851" y="778"/>
                  <a:pt x="851" y="778"/>
                </a:cubicBezTo>
                <a:cubicBezTo>
                  <a:pt x="853" y="780"/>
                  <a:pt x="853" y="783"/>
                  <a:pt x="851" y="785"/>
                </a:cubicBezTo>
                <a:cubicBezTo>
                  <a:pt x="851" y="785"/>
                  <a:pt x="851" y="785"/>
                  <a:pt x="851" y="785"/>
                </a:cubicBezTo>
                <a:cubicBezTo>
                  <a:pt x="850" y="786"/>
                  <a:pt x="849" y="787"/>
                  <a:pt x="847" y="787"/>
                </a:cubicBezTo>
                <a:cubicBezTo>
                  <a:pt x="847" y="787"/>
                  <a:pt x="847" y="787"/>
                  <a:pt x="847" y="787"/>
                </a:cubicBezTo>
                <a:cubicBezTo>
                  <a:pt x="846" y="787"/>
                  <a:pt x="845" y="786"/>
                  <a:pt x="844" y="786"/>
                </a:cubicBezTo>
                <a:close/>
                <a:moveTo>
                  <a:pt x="93" y="763"/>
                </a:moveTo>
                <a:cubicBezTo>
                  <a:pt x="91" y="761"/>
                  <a:pt x="92" y="758"/>
                  <a:pt x="94" y="756"/>
                </a:cubicBezTo>
                <a:cubicBezTo>
                  <a:pt x="94" y="756"/>
                  <a:pt x="94" y="756"/>
                  <a:pt x="94" y="756"/>
                </a:cubicBezTo>
                <a:cubicBezTo>
                  <a:pt x="96" y="755"/>
                  <a:pt x="99" y="755"/>
                  <a:pt x="101" y="757"/>
                </a:cubicBezTo>
                <a:cubicBezTo>
                  <a:pt x="101" y="757"/>
                  <a:pt x="101" y="757"/>
                  <a:pt x="101" y="757"/>
                </a:cubicBezTo>
                <a:cubicBezTo>
                  <a:pt x="103" y="760"/>
                  <a:pt x="102" y="763"/>
                  <a:pt x="100" y="764"/>
                </a:cubicBezTo>
                <a:cubicBezTo>
                  <a:pt x="100" y="764"/>
                  <a:pt x="100" y="764"/>
                  <a:pt x="100" y="764"/>
                </a:cubicBezTo>
                <a:cubicBezTo>
                  <a:pt x="99" y="765"/>
                  <a:pt x="98" y="765"/>
                  <a:pt x="97" y="765"/>
                </a:cubicBezTo>
                <a:cubicBezTo>
                  <a:pt x="97" y="765"/>
                  <a:pt x="97" y="765"/>
                  <a:pt x="97" y="765"/>
                </a:cubicBezTo>
                <a:cubicBezTo>
                  <a:pt x="96" y="765"/>
                  <a:pt x="94" y="765"/>
                  <a:pt x="93" y="763"/>
                </a:cubicBezTo>
                <a:close/>
                <a:moveTo>
                  <a:pt x="862" y="764"/>
                </a:moveTo>
                <a:cubicBezTo>
                  <a:pt x="859" y="762"/>
                  <a:pt x="859" y="759"/>
                  <a:pt x="861" y="757"/>
                </a:cubicBezTo>
                <a:cubicBezTo>
                  <a:pt x="861" y="757"/>
                  <a:pt x="861" y="757"/>
                  <a:pt x="861" y="757"/>
                </a:cubicBezTo>
                <a:cubicBezTo>
                  <a:pt x="862" y="754"/>
                  <a:pt x="865" y="754"/>
                  <a:pt x="867" y="756"/>
                </a:cubicBezTo>
                <a:cubicBezTo>
                  <a:pt x="867" y="756"/>
                  <a:pt x="867" y="756"/>
                  <a:pt x="867" y="756"/>
                </a:cubicBezTo>
                <a:cubicBezTo>
                  <a:pt x="870" y="757"/>
                  <a:pt x="870" y="760"/>
                  <a:pt x="869" y="763"/>
                </a:cubicBezTo>
                <a:cubicBezTo>
                  <a:pt x="869" y="763"/>
                  <a:pt x="869" y="763"/>
                  <a:pt x="869" y="763"/>
                </a:cubicBezTo>
                <a:cubicBezTo>
                  <a:pt x="868" y="764"/>
                  <a:pt x="866" y="765"/>
                  <a:pt x="865" y="765"/>
                </a:cubicBezTo>
                <a:cubicBezTo>
                  <a:pt x="865" y="765"/>
                  <a:pt x="865" y="765"/>
                  <a:pt x="865" y="765"/>
                </a:cubicBezTo>
                <a:cubicBezTo>
                  <a:pt x="864" y="765"/>
                  <a:pt x="862" y="764"/>
                  <a:pt x="862" y="764"/>
                </a:cubicBezTo>
                <a:close/>
                <a:moveTo>
                  <a:pt x="77" y="740"/>
                </a:moveTo>
                <a:cubicBezTo>
                  <a:pt x="76" y="738"/>
                  <a:pt x="76" y="735"/>
                  <a:pt x="79" y="733"/>
                </a:cubicBezTo>
                <a:cubicBezTo>
                  <a:pt x="79" y="733"/>
                  <a:pt x="79" y="733"/>
                  <a:pt x="79" y="733"/>
                </a:cubicBezTo>
                <a:cubicBezTo>
                  <a:pt x="81" y="732"/>
                  <a:pt x="84" y="732"/>
                  <a:pt x="85" y="735"/>
                </a:cubicBezTo>
                <a:cubicBezTo>
                  <a:pt x="85" y="735"/>
                  <a:pt x="85" y="735"/>
                  <a:pt x="85" y="735"/>
                </a:cubicBezTo>
                <a:cubicBezTo>
                  <a:pt x="87" y="737"/>
                  <a:pt x="86" y="740"/>
                  <a:pt x="84" y="742"/>
                </a:cubicBezTo>
                <a:cubicBezTo>
                  <a:pt x="84" y="742"/>
                  <a:pt x="84" y="742"/>
                  <a:pt x="84" y="742"/>
                </a:cubicBezTo>
                <a:cubicBezTo>
                  <a:pt x="83" y="742"/>
                  <a:pt x="82" y="742"/>
                  <a:pt x="81" y="742"/>
                </a:cubicBezTo>
                <a:cubicBezTo>
                  <a:pt x="81" y="742"/>
                  <a:pt x="81" y="742"/>
                  <a:pt x="81" y="742"/>
                </a:cubicBezTo>
                <a:cubicBezTo>
                  <a:pt x="80" y="742"/>
                  <a:pt x="78" y="742"/>
                  <a:pt x="77" y="740"/>
                </a:cubicBezTo>
                <a:close/>
                <a:moveTo>
                  <a:pt x="878" y="741"/>
                </a:moveTo>
                <a:cubicBezTo>
                  <a:pt x="875" y="739"/>
                  <a:pt x="875" y="736"/>
                  <a:pt x="876" y="734"/>
                </a:cubicBezTo>
                <a:cubicBezTo>
                  <a:pt x="876" y="734"/>
                  <a:pt x="876" y="734"/>
                  <a:pt x="876" y="734"/>
                </a:cubicBezTo>
                <a:cubicBezTo>
                  <a:pt x="878" y="732"/>
                  <a:pt x="881" y="731"/>
                  <a:pt x="883" y="732"/>
                </a:cubicBezTo>
                <a:cubicBezTo>
                  <a:pt x="883" y="732"/>
                  <a:pt x="883" y="732"/>
                  <a:pt x="883" y="732"/>
                </a:cubicBezTo>
                <a:cubicBezTo>
                  <a:pt x="885" y="734"/>
                  <a:pt x="886" y="737"/>
                  <a:pt x="885" y="739"/>
                </a:cubicBezTo>
                <a:cubicBezTo>
                  <a:pt x="885" y="739"/>
                  <a:pt x="885" y="739"/>
                  <a:pt x="885" y="739"/>
                </a:cubicBezTo>
                <a:cubicBezTo>
                  <a:pt x="885" y="739"/>
                  <a:pt x="885" y="739"/>
                  <a:pt x="885" y="739"/>
                </a:cubicBezTo>
                <a:cubicBezTo>
                  <a:pt x="885" y="739"/>
                  <a:pt x="885" y="739"/>
                  <a:pt x="885" y="739"/>
                </a:cubicBezTo>
                <a:cubicBezTo>
                  <a:pt x="884" y="741"/>
                  <a:pt x="882" y="742"/>
                  <a:pt x="880" y="742"/>
                </a:cubicBezTo>
                <a:cubicBezTo>
                  <a:pt x="880" y="742"/>
                  <a:pt x="880" y="742"/>
                  <a:pt x="880" y="742"/>
                </a:cubicBezTo>
                <a:cubicBezTo>
                  <a:pt x="879" y="742"/>
                  <a:pt x="878" y="741"/>
                  <a:pt x="878" y="741"/>
                </a:cubicBezTo>
                <a:close/>
                <a:moveTo>
                  <a:pt x="62" y="716"/>
                </a:moveTo>
                <a:cubicBezTo>
                  <a:pt x="61" y="714"/>
                  <a:pt x="62" y="711"/>
                  <a:pt x="64" y="709"/>
                </a:cubicBezTo>
                <a:cubicBezTo>
                  <a:pt x="64" y="709"/>
                  <a:pt x="64" y="709"/>
                  <a:pt x="64" y="709"/>
                </a:cubicBezTo>
                <a:cubicBezTo>
                  <a:pt x="67" y="708"/>
                  <a:pt x="70" y="709"/>
                  <a:pt x="71" y="711"/>
                </a:cubicBezTo>
                <a:cubicBezTo>
                  <a:pt x="71" y="711"/>
                  <a:pt x="71" y="711"/>
                  <a:pt x="71" y="711"/>
                </a:cubicBezTo>
                <a:cubicBezTo>
                  <a:pt x="73" y="713"/>
                  <a:pt x="72" y="716"/>
                  <a:pt x="69" y="718"/>
                </a:cubicBezTo>
                <a:cubicBezTo>
                  <a:pt x="69" y="718"/>
                  <a:pt x="69" y="718"/>
                  <a:pt x="69" y="718"/>
                </a:cubicBezTo>
                <a:cubicBezTo>
                  <a:pt x="68" y="718"/>
                  <a:pt x="68" y="718"/>
                  <a:pt x="67" y="718"/>
                </a:cubicBezTo>
                <a:cubicBezTo>
                  <a:pt x="67" y="718"/>
                  <a:pt x="67" y="718"/>
                  <a:pt x="67" y="718"/>
                </a:cubicBezTo>
                <a:cubicBezTo>
                  <a:pt x="65" y="718"/>
                  <a:pt x="63" y="718"/>
                  <a:pt x="62" y="716"/>
                </a:cubicBezTo>
                <a:close/>
                <a:moveTo>
                  <a:pt x="892" y="717"/>
                </a:moveTo>
                <a:cubicBezTo>
                  <a:pt x="890" y="716"/>
                  <a:pt x="889" y="713"/>
                  <a:pt x="890" y="710"/>
                </a:cubicBezTo>
                <a:cubicBezTo>
                  <a:pt x="890" y="710"/>
                  <a:pt x="890" y="710"/>
                  <a:pt x="890" y="710"/>
                </a:cubicBezTo>
                <a:cubicBezTo>
                  <a:pt x="892" y="708"/>
                  <a:pt x="895" y="707"/>
                  <a:pt x="897" y="708"/>
                </a:cubicBezTo>
                <a:cubicBezTo>
                  <a:pt x="897" y="708"/>
                  <a:pt x="897" y="708"/>
                  <a:pt x="897" y="708"/>
                </a:cubicBezTo>
                <a:cubicBezTo>
                  <a:pt x="900" y="710"/>
                  <a:pt x="900" y="713"/>
                  <a:pt x="899" y="715"/>
                </a:cubicBezTo>
                <a:cubicBezTo>
                  <a:pt x="899" y="715"/>
                  <a:pt x="899" y="715"/>
                  <a:pt x="899" y="715"/>
                </a:cubicBezTo>
                <a:cubicBezTo>
                  <a:pt x="898" y="717"/>
                  <a:pt x="897" y="718"/>
                  <a:pt x="895" y="718"/>
                </a:cubicBezTo>
                <a:cubicBezTo>
                  <a:pt x="895" y="718"/>
                  <a:pt x="895" y="718"/>
                  <a:pt x="895" y="718"/>
                </a:cubicBezTo>
                <a:cubicBezTo>
                  <a:pt x="894" y="718"/>
                  <a:pt x="893" y="718"/>
                  <a:pt x="892" y="717"/>
                </a:cubicBezTo>
                <a:close/>
                <a:moveTo>
                  <a:pt x="49" y="691"/>
                </a:moveTo>
                <a:cubicBezTo>
                  <a:pt x="48" y="689"/>
                  <a:pt x="49" y="686"/>
                  <a:pt x="52" y="684"/>
                </a:cubicBezTo>
                <a:cubicBezTo>
                  <a:pt x="52" y="684"/>
                  <a:pt x="52" y="684"/>
                  <a:pt x="52" y="684"/>
                </a:cubicBezTo>
                <a:cubicBezTo>
                  <a:pt x="54" y="683"/>
                  <a:pt x="57" y="684"/>
                  <a:pt x="58" y="687"/>
                </a:cubicBezTo>
                <a:cubicBezTo>
                  <a:pt x="58" y="687"/>
                  <a:pt x="58" y="687"/>
                  <a:pt x="58" y="687"/>
                </a:cubicBezTo>
                <a:cubicBezTo>
                  <a:pt x="59" y="689"/>
                  <a:pt x="58" y="692"/>
                  <a:pt x="56" y="693"/>
                </a:cubicBezTo>
                <a:cubicBezTo>
                  <a:pt x="56" y="693"/>
                  <a:pt x="56" y="693"/>
                  <a:pt x="56" y="693"/>
                </a:cubicBezTo>
                <a:cubicBezTo>
                  <a:pt x="55" y="694"/>
                  <a:pt x="55" y="694"/>
                  <a:pt x="54" y="694"/>
                </a:cubicBezTo>
                <a:cubicBezTo>
                  <a:pt x="54" y="694"/>
                  <a:pt x="54" y="694"/>
                  <a:pt x="54" y="694"/>
                </a:cubicBezTo>
                <a:cubicBezTo>
                  <a:pt x="52" y="694"/>
                  <a:pt x="50" y="693"/>
                  <a:pt x="49" y="691"/>
                </a:cubicBezTo>
                <a:close/>
                <a:moveTo>
                  <a:pt x="906" y="693"/>
                </a:moveTo>
                <a:cubicBezTo>
                  <a:pt x="903" y="691"/>
                  <a:pt x="902" y="688"/>
                  <a:pt x="903" y="686"/>
                </a:cubicBezTo>
                <a:cubicBezTo>
                  <a:pt x="903" y="686"/>
                  <a:pt x="903" y="686"/>
                  <a:pt x="903" y="686"/>
                </a:cubicBezTo>
                <a:cubicBezTo>
                  <a:pt x="904" y="683"/>
                  <a:pt x="907" y="682"/>
                  <a:pt x="910" y="684"/>
                </a:cubicBezTo>
                <a:cubicBezTo>
                  <a:pt x="910" y="684"/>
                  <a:pt x="910" y="684"/>
                  <a:pt x="910" y="684"/>
                </a:cubicBezTo>
                <a:cubicBezTo>
                  <a:pt x="912" y="685"/>
                  <a:pt x="913" y="688"/>
                  <a:pt x="912" y="690"/>
                </a:cubicBezTo>
                <a:cubicBezTo>
                  <a:pt x="912" y="690"/>
                  <a:pt x="912" y="690"/>
                  <a:pt x="912" y="690"/>
                </a:cubicBezTo>
                <a:cubicBezTo>
                  <a:pt x="911" y="692"/>
                  <a:pt x="910" y="693"/>
                  <a:pt x="908" y="693"/>
                </a:cubicBezTo>
                <a:cubicBezTo>
                  <a:pt x="908" y="693"/>
                  <a:pt x="908" y="693"/>
                  <a:pt x="908" y="693"/>
                </a:cubicBezTo>
                <a:cubicBezTo>
                  <a:pt x="907" y="693"/>
                  <a:pt x="906" y="693"/>
                  <a:pt x="906" y="693"/>
                </a:cubicBezTo>
                <a:close/>
                <a:moveTo>
                  <a:pt x="38" y="665"/>
                </a:moveTo>
                <a:cubicBezTo>
                  <a:pt x="37" y="663"/>
                  <a:pt x="38" y="660"/>
                  <a:pt x="40" y="659"/>
                </a:cubicBezTo>
                <a:cubicBezTo>
                  <a:pt x="40" y="659"/>
                  <a:pt x="40" y="659"/>
                  <a:pt x="40" y="659"/>
                </a:cubicBezTo>
                <a:cubicBezTo>
                  <a:pt x="43" y="658"/>
                  <a:pt x="46" y="659"/>
                  <a:pt x="47" y="662"/>
                </a:cubicBezTo>
                <a:cubicBezTo>
                  <a:pt x="47" y="662"/>
                  <a:pt x="47" y="662"/>
                  <a:pt x="47" y="662"/>
                </a:cubicBezTo>
                <a:cubicBezTo>
                  <a:pt x="48" y="664"/>
                  <a:pt x="47" y="667"/>
                  <a:pt x="44" y="668"/>
                </a:cubicBezTo>
                <a:cubicBezTo>
                  <a:pt x="44" y="668"/>
                  <a:pt x="44" y="668"/>
                  <a:pt x="44" y="668"/>
                </a:cubicBezTo>
                <a:cubicBezTo>
                  <a:pt x="44" y="668"/>
                  <a:pt x="43" y="669"/>
                  <a:pt x="42" y="669"/>
                </a:cubicBezTo>
                <a:cubicBezTo>
                  <a:pt x="42" y="669"/>
                  <a:pt x="42" y="669"/>
                  <a:pt x="42" y="669"/>
                </a:cubicBezTo>
                <a:cubicBezTo>
                  <a:pt x="40" y="669"/>
                  <a:pt x="38" y="667"/>
                  <a:pt x="38" y="665"/>
                </a:cubicBezTo>
                <a:close/>
                <a:moveTo>
                  <a:pt x="917" y="667"/>
                </a:moveTo>
                <a:cubicBezTo>
                  <a:pt x="915" y="666"/>
                  <a:pt x="914" y="663"/>
                  <a:pt x="915" y="661"/>
                </a:cubicBezTo>
                <a:cubicBezTo>
                  <a:pt x="915" y="661"/>
                  <a:pt x="915" y="661"/>
                  <a:pt x="915" y="661"/>
                </a:cubicBezTo>
                <a:cubicBezTo>
                  <a:pt x="916" y="658"/>
                  <a:pt x="919" y="657"/>
                  <a:pt x="921" y="658"/>
                </a:cubicBezTo>
                <a:cubicBezTo>
                  <a:pt x="921" y="658"/>
                  <a:pt x="921" y="658"/>
                  <a:pt x="921" y="658"/>
                </a:cubicBezTo>
                <a:cubicBezTo>
                  <a:pt x="924" y="659"/>
                  <a:pt x="925" y="662"/>
                  <a:pt x="924" y="665"/>
                </a:cubicBezTo>
                <a:cubicBezTo>
                  <a:pt x="924" y="665"/>
                  <a:pt x="924" y="665"/>
                  <a:pt x="924" y="665"/>
                </a:cubicBezTo>
                <a:cubicBezTo>
                  <a:pt x="923" y="666"/>
                  <a:pt x="921" y="668"/>
                  <a:pt x="919" y="668"/>
                </a:cubicBezTo>
                <a:cubicBezTo>
                  <a:pt x="919" y="668"/>
                  <a:pt x="919" y="668"/>
                  <a:pt x="919" y="668"/>
                </a:cubicBezTo>
                <a:cubicBezTo>
                  <a:pt x="919" y="668"/>
                  <a:pt x="918" y="667"/>
                  <a:pt x="917" y="667"/>
                </a:cubicBezTo>
                <a:close/>
                <a:moveTo>
                  <a:pt x="28" y="639"/>
                </a:moveTo>
                <a:cubicBezTo>
                  <a:pt x="27" y="637"/>
                  <a:pt x="28" y="634"/>
                  <a:pt x="31" y="633"/>
                </a:cubicBezTo>
                <a:cubicBezTo>
                  <a:pt x="31" y="633"/>
                  <a:pt x="31" y="633"/>
                  <a:pt x="31" y="633"/>
                </a:cubicBezTo>
                <a:cubicBezTo>
                  <a:pt x="33" y="632"/>
                  <a:pt x="36" y="633"/>
                  <a:pt x="37" y="636"/>
                </a:cubicBezTo>
                <a:cubicBezTo>
                  <a:pt x="37" y="636"/>
                  <a:pt x="37" y="636"/>
                  <a:pt x="37" y="636"/>
                </a:cubicBezTo>
                <a:cubicBezTo>
                  <a:pt x="38" y="639"/>
                  <a:pt x="36" y="641"/>
                  <a:pt x="34" y="642"/>
                </a:cubicBezTo>
                <a:cubicBezTo>
                  <a:pt x="34" y="642"/>
                  <a:pt x="34" y="642"/>
                  <a:pt x="34" y="642"/>
                </a:cubicBezTo>
                <a:cubicBezTo>
                  <a:pt x="33" y="642"/>
                  <a:pt x="33" y="643"/>
                  <a:pt x="32" y="643"/>
                </a:cubicBezTo>
                <a:cubicBezTo>
                  <a:pt x="32" y="643"/>
                  <a:pt x="32" y="643"/>
                  <a:pt x="32" y="643"/>
                </a:cubicBezTo>
                <a:cubicBezTo>
                  <a:pt x="30" y="643"/>
                  <a:pt x="28" y="641"/>
                  <a:pt x="28" y="639"/>
                </a:cubicBezTo>
                <a:close/>
                <a:moveTo>
                  <a:pt x="928" y="641"/>
                </a:moveTo>
                <a:cubicBezTo>
                  <a:pt x="925" y="640"/>
                  <a:pt x="924" y="637"/>
                  <a:pt x="925" y="635"/>
                </a:cubicBezTo>
                <a:cubicBezTo>
                  <a:pt x="925" y="635"/>
                  <a:pt x="925" y="635"/>
                  <a:pt x="925" y="635"/>
                </a:cubicBezTo>
                <a:cubicBezTo>
                  <a:pt x="925" y="632"/>
                  <a:pt x="928" y="631"/>
                  <a:pt x="931" y="632"/>
                </a:cubicBezTo>
                <a:cubicBezTo>
                  <a:pt x="931" y="632"/>
                  <a:pt x="931" y="632"/>
                  <a:pt x="931" y="632"/>
                </a:cubicBezTo>
                <a:cubicBezTo>
                  <a:pt x="934" y="633"/>
                  <a:pt x="935" y="636"/>
                  <a:pt x="934" y="638"/>
                </a:cubicBezTo>
                <a:cubicBezTo>
                  <a:pt x="934" y="638"/>
                  <a:pt x="934" y="638"/>
                  <a:pt x="934" y="638"/>
                </a:cubicBezTo>
                <a:cubicBezTo>
                  <a:pt x="934" y="638"/>
                  <a:pt x="934" y="638"/>
                  <a:pt x="934" y="638"/>
                </a:cubicBezTo>
                <a:cubicBezTo>
                  <a:pt x="934" y="638"/>
                  <a:pt x="934" y="638"/>
                  <a:pt x="934" y="638"/>
                </a:cubicBezTo>
                <a:cubicBezTo>
                  <a:pt x="933" y="640"/>
                  <a:pt x="931" y="642"/>
                  <a:pt x="929" y="642"/>
                </a:cubicBezTo>
                <a:cubicBezTo>
                  <a:pt x="929" y="642"/>
                  <a:pt x="929" y="642"/>
                  <a:pt x="929" y="642"/>
                </a:cubicBezTo>
                <a:cubicBezTo>
                  <a:pt x="929" y="642"/>
                  <a:pt x="928" y="641"/>
                  <a:pt x="928" y="641"/>
                </a:cubicBezTo>
                <a:close/>
                <a:moveTo>
                  <a:pt x="19" y="612"/>
                </a:moveTo>
                <a:cubicBezTo>
                  <a:pt x="19" y="612"/>
                  <a:pt x="19" y="612"/>
                  <a:pt x="19" y="612"/>
                </a:cubicBezTo>
                <a:cubicBezTo>
                  <a:pt x="19" y="612"/>
                  <a:pt x="19" y="612"/>
                  <a:pt x="19" y="612"/>
                </a:cubicBezTo>
                <a:cubicBezTo>
                  <a:pt x="18" y="610"/>
                  <a:pt x="20" y="607"/>
                  <a:pt x="22" y="606"/>
                </a:cubicBezTo>
                <a:cubicBezTo>
                  <a:pt x="22" y="606"/>
                  <a:pt x="22" y="606"/>
                  <a:pt x="22" y="606"/>
                </a:cubicBezTo>
                <a:cubicBezTo>
                  <a:pt x="25" y="605"/>
                  <a:pt x="28" y="607"/>
                  <a:pt x="29" y="610"/>
                </a:cubicBezTo>
                <a:cubicBezTo>
                  <a:pt x="29" y="610"/>
                  <a:pt x="29" y="610"/>
                  <a:pt x="29" y="610"/>
                </a:cubicBezTo>
                <a:cubicBezTo>
                  <a:pt x="29" y="612"/>
                  <a:pt x="28" y="615"/>
                  <a:pt x="25" y="616"/>
                </a:cubicBezTo>
                <a:cubicBezTo>
                  <a:pt x="25" y="616"/>
                  <a:pt x="25" y="616"/>
                  <a:pt x="25" y="616"/>
                </a:cubicBezTo>
                <a:cubicBezTo>
                  <a:pt x="25" y="616"/>
                  <a:pt x="24" y="616"/>
                  <a:pt x="24" y="616"/>
                </a:cubicBezTo>
                <a:cubicBezTo>
                  <a:pt x="24" y="616"/>
                  <a:pt x="24" y="616"/>
                  <a:pt x="24" y="616"/>
                </a:cubicBezTo>
                <a:cubicBezTo>
                  <a:pt x="22" y="616"/>
                  <a:pt x="20" y="615"/>
                  <a:pt x="19" y="612"/>
                </a:cubicBezTo>
                <a:close/>
                <a:moveTo>
                  <a:pt x="936" y="615"/>
                </a:moveTo>
                <a:cubicBezTo>
                  <a:pt x="934" y="614"/>
                  <a:pt x="932" y="611"/>
                  <a:pt x="933" y="609"/>
                </a:cubicBezTo>
                <a:cubicBezTo>
                  <a:pt x="933" y="609"/>
                  <a:pt x="933" y="609"/>
                  <a:pt x="933" y="609"/>
                </a:cubicBezTo>
                <a:cubicBezTo>
                  <a:pt x="934" y="606"/>
                  <a:pt x="936" y="604"/>
                  <a:pt x="939" y="605"/>
                </a:cubicBezTo>
                <a:cubicBezTo>
                  <a:pt x="939" y="605"/>
                  <a:pt x="939" y="605"/>
                  <a:pt x="939" y="605"/>
                </a:cubicBezTo>
                <a:cubicBezTo>
                  <a:pt x="942" y="606"/>
                  <a:pt x="943" y="609"/>
                  <a:pt x="943" y="611"/>
                </a:cubicBezTo>
                <a:cubicBezTo>
                  <a:pt x="943" y="611"/>
                  <a:pt x="943" y="611"/>
                  <a:pt x="943" y="611"/>
                </a:cubicBezTo>
                <a:cubicBezTo>
                  <a:pt x="942" y="614"/>
                  <a:pt x="940" y="615"/>
                  <a:pt x="938" y="615"/>
                </a:cubicBezTo>
                <a:cubicBezTo>
                  <a:pt x="938" y="615"/>
                  <a:pt x="938" y="615"/>
                  <a:pt x="938" y="615"/>
                </a:cubicBezTo>
                <a:cubicBezTo>
                  <a:pt x="937" y="615"/>
                  <a:pt x="937" y="615"/>
                  <a:pt x="936" y="615"/>
                </a:cubicBezTo>
                <a:close/>
                <a:moveTo>
                  <a:pt x="12" y="585"/>
                </a:moveTo>
                <a:cubicBezTo>
                  <a:pt x="11" y="582"/>
                  <a:pt x="13" y="580"/>
                  <a:pt x="16" y="579"/>
                </a:cubicBezTo>
                <a:cubicBezTo>
                  <a:pt x="16" y="579"/>
                  <a:pt x="16" y="579"/>
                  <a:pt x="16" y="579"/>
                </a:cubicBezTo>
                <a:cubicBezTo>
                  <a:pt x="18" y="578"/>
                  <a:pt x="21" y="580"/>
                  <a:pt x="22" y="583"/>
                </a:cubicBezTo>
                <a:cubicBezTo>
                  <a:pt x="22" y="583"/>
                  <a:pt x="22" y="583"/>
                  <a:pt x="22" y="583"/>
                </a:cubicBezTo>
                <a:cubicBezTo>
                  <a:pt x="22" y="586"/>
                  <a:pt x="21" y="588"/>
                  <a:pt x="18" y="589"/>
                </a:cubicBezTo>
                <a:cubicBezTo>
                  <a:pt x="18" y="589"/>
                  <a:pt x="18" y="589"/>
                  <a:pt x="18" y="589"/>
                </a:cubicBezTo>
                <a:cubicBezTo>
                  <a:pt x="18" y="589"/>
                  <a:pt x="17" y="589"/>
                  <a:pt x="17" y="589"/>
                </a:cubicBezTo>
                <a:cubicBezTo>
                  <a:pt x="17" y="589"/>
                  <a:pt x="17" y="589"/>
                  <a:pt x="17" y="589"/>
                </a:cubicBezTo>
                <a:cubicBezTo>
                  <a:pt x="15" y="589"/>
                  <a:pt x="12" y="587"/>
                  <a:pt x="12" y="585"/>
                </a:cubicBezTo>
                <a:close/>
                <a:moveTo>
                  <a:pt x="943" y="588"/>
                </a:moveTo>
                <a:cubicBezTo>
                  <a:pt x="941" y="587"/>
                  <a:pt x="939" y="585"/>
                  <a:pt x="940" y="582"/>
                </a:cubicBezTo>
                <a:cubicBezTo>
                  <a:pt x="940" y="582"/>
                  <a:pt x="940" y="582"/>
                  <a:pt x="940" y="582"/>
                </a:cubicBezTo>
                <a:cubicBezTo>
                  <a:pt x="940" y="579"/>
                  <a:pt x="943" y="577"/>
                  <a:pt x="946" y="578"/>
                </a:cubicBezTo>
                <a:cubicBezTo>
                  <a:pt x="946" y="578"/>
                  <a:pt x="946" y="578"/>
                  <a:pt x="946" y="578"/>
                </a:cubicBezTo>
                <a:cubicBezTo>
                  <a:pt x="948" y="579"/>
                  <a:pt x="950" y="581"/>
                  <a:pt x="949" y="584"/>
                </a:cubicBezTo>
                <a:cubicBezTo>
                  <a:pt x="949" y="584"/>
                  <a:pt x="949" y="584"/>
                  <a:pt x="949" y="584"/>
                </a:cubicBezTo>
                <a:cubicBezTo>
                  <a:pt x="949" y="586"/>
                  <a:pt x="947" y="588"/>
                  <a:pt x="945" y="588"/>
                </a:cubicBezTo>
                <a:cubicBezTo>
                  <a:pt x="945" y="588"/>
                  <a:pt x="945" y="588"/>
                  <a:pt x="945" y="588"/>
                </a:cubicBezTo>
                <a:cubicBezTo>
                  <a:pt x="944" y="588"/>
                  <a:pt x="944" y="588"/>
                  <a:pt x="943" y="588"/>
                </a:cubicBezTo>
                <a:close/>
                <a:moveTo>
                  <a:pt x="7" y="557"/>
                </a:moveTo>
                <a:cubicBezTo>
                  <a:pt x="6" y="555"/>
                  <a:pt x="8" y="552"/>
                  <a:pt x="11" y="552"/>
                </a:cubicBezTo>
                <a:cubicBezTo>
                  <a:pt x="11" y="552"/>
                  <a:pt x="11" y="552"/>
                  <a:pt x="11" y="552"/>
                </a:cubicBezTo>
                <a:cubicBezTo>
                  <a:pt x="13" y="551"/>
                  <a:pt x="16" y="553"/>
                  <a:pt x="16" y="556"/>
                </a:cubicBezTo>
                <a:cubicBezTo>
                  <a:pt x="16" y="556"/>
                  <a:pt x="16" y="556"/>
                  <a:pt x="16" y="556"/>
                </a:cubicBezTo>
                <a:cubicBezTo>
                  <a:pt x="17" y="559"/>
                  <a:pt x="15" y="561"/>
                  <a:pt x="12" y="562"/>
                </a:cubicBezTo>
                <a:cubicBezTo>
                  <a:pt x="12" y="562"/>
                  <a:pt x="12" y="562"/>
                  <a:pt x="12" y="562"/>
                </a:cubicBezTo>
                <a:cubicBezTo>
                  <a:pt x="12" y="562"/>
                  <a:pt x="12" y="562"/>
                  <a:pt x="12" y="562"/>
                </a:cubicBezTo>
                <a:cubicBezTo>
                  <a:pt x="12" y="562"/>
                  <a:pt x="12" y="562"/>
                  <a:pt x="12" y="562"/>
                </a:cubicBezTo>
                <a:cubicBezTo>
                  <a:pt x="9" y="562"/>
                  <a:pt x="7" y="560"/>
                  <a:pt x="7" y="557"/>
                </a:cubicBezTo>
                <a:close/>
                <a:moveTo>
                  <a:pt x="949" y="560"/>
                </a:moveTo>
                <a:cubicBezTo>
                  <a:pt x="946" y="560"/>
                  <a:pt x="944" y="557"/>
                  <a:pt x="945" y="555"/>
                </a:cubicBezTo>
                <a:cubicBezTo>
                  <a:pt x="945" y="555"/>
                  <a:pt x="945" y="555"/>
                  <a:pt x="945" y="555"/>
                </a:cubicBezTo>
                <a:cubicBezTo>
                  <a:pt x="945" y="552"/>
                  <a:pt x="948" y="550"/>
                  <a:pt x="951" y="551"/>
                </a:cubicBezTo>
                <a:cubicBezTo>
                  <a:pt x="951" y="551"/>
                  <a:pt x="951" y="551"/>
                  <a:pt x="951" y="551"/>
                </a:cubicBezTo>
                <a:cubicBezTo>
                  <a:pt x="953" y="551"/>
                  <a:pt x="955" y="554"/>
                  <a:pt x="955" y="556"/>
                </a:cubicBezTo>
                <a:cubicBezTo>
                  <a:pt x="955" y="556"/>
                  <a:pt x="955" y="556"/>
                  <a:pt x="955" y="556"/>
                </a:cubicBezTo>
                <a:cubicBezTo>
                  <a:pt x="955" y="556"/>
                  <a:pt x="955" y="556"/>
                  <a:pt x="955" y="556"/>
                </a:cubicBezTo>
                <a:cubicBezTo>
                  <a:pt x="955" y="556"/>
                  <a:pt x="955" y="556"/>
                  <a:pt x="955" y="556"/>
                </a:cubicBezTo>
                <a:cubicBezTo>
                  <a:pt x="954" y="559"/>
                  <a:pt x="952" y="561"/>
                  <a:pt x="950" y="561"/>
                </a:cubicBezTo>
                <a:cubicBezTo>
                  <a:pt x="950" y="561"/>
                  <a:pt x="950" y="561"/>
                  <a:pt x="950" y="561"/>
                </a:cubicBezTo>
                <a:cubicBezTo>
                  <a:pt x="950" y="561"/>
                  <a:pt x="949" y="560"/>
                  <a:pt x="949" y="560"/>
                </a:cubicBezTo>
                <a:close/>
                <a:moveTo>
                  <a:pt x="3" y="529"/>
                </a:moveTo>
                <a:cubicBezTo>
                  <a:pt x="3" y="527"/>
                  <a:pt x="5" y="524"/>
                  <a:pt x="7" y="524"/>
                </a:cubicBezTo>
                <a:cubicBezTo>
                  <a:pt x="7" y="524"/>
                  <a:pt x="7" y="524"/>
                  <a:pt x="7" y="524"/>
                </a:cubicBezTo>
                <a:cubicBezTo>
                  <a:pt x="10" y="524"/>
                  <a:pt x="13" y="526"/>
                  <a:pt x="13" y="528"/>
                </a:cubicBezTo>
                <a:cubicBezTo>
                  <a:pt x="13" y="528"/>
                  <a:pt x="13" y="528"/>
                  <a:pt x="13" y="528"/>
                </a:cubicBezTo>
                <a:cubicBezTo>
                  <a:pt x="13" y="531"/>
                  <a:pt x="11" y="534"/>
                  <a:pt x="8" y="534"/>
                </a:cubicBezTo>
                <a:cubicBezTo>
                  <a:pt x="8" y="534"/>
                  <a:pt x="8" y="534"/>
                  <a:pt x="8" y="534"/>
                </a:cubicBezTo>
                <a:cubicBezTo>
                  <a:pt x="8" y="534"/>
                  <a:pt x="8" y="534"/>
                  <a:pt x="8" y="534"/>
                </a:cubicBezTo>
                <a:cubicBezTo>
                  <a:pt x="8" y="534"/>
                  <a:pt x="8" y="534"/>
                  <a:pt x="8" y="534"/>
                </a:cubicBezTo>
                <a:cubicBezTo>
                  <a:pt x="5" y="534"/>
                  <a:pt x="3" y="532"/>
                  <a:pt x="3" y="529"/>
                </a:cubicBezTo>
                <a:close/>
                <a:moveTo>
                  <a:pt x="953" y="533"/>
                </a:moveTo>
                <a:cubicBezTo>
                  <a:pt x="950" y="533"/>
                  <a:pt x="948" y="530"/>
                  <a:pt x="948" y="527"/>
                </a:cubicBezTo>
                <a:cubicBezTo>
                  <a:pt x="948" y="527"/>
                  <a:pt x="948" y="527"/>
                  <a:pt x="948" y="527"/>
                </a:cubicBezTo>
                <a:cubicBezTo>
                  <a:pt x="949" y="525"/>
                  <a:pt x="951" y="523"/>
                  <a:pt x="954" y="523"/>
                </a:cubicBezTo>
                <a:cubicBezTo>
                  <a:pt x="954" y="523"/>
                  <a:pt x="954" y="523"/>
                  <a:pt x="954" y="523"/>
                </a:cubicBezTo>
                <a:cubicBezTo>
                  <a:pt x="957" y="523"/>
                  <a:pt x="959" y="526"/>
                  <a:pt x="958" y="528"/>
                </a:cubicBezTo>
                <a:cubicBezTo>
                  <a:pt x="958" y="528"/>
                  <a:pt x="958" y="528"/>
                  <a:pt x="958" y="528"/>
                </a:cubicBezTo>
                <a:cubicBezTo>
                  <a:pt x="958" y="531"/>
                  <a:pt x="956" y="533"/>
                  <a:pt x="953" y="533"/>
                </a:cubicBezTo>
                <a:cubicBezTo>
                  <a:pt x="953" y="533"/>
                  <a:pt x="953" y="533"/>
                  <a:pt x="953" y="533"/>
                </a:cubicBezTo>
                <a:cubicBezTo>
                  <a:pt x="953" y="533"/>
                  <a:pt x="953" y="533"/>
                  <a:pt x="953" y="533"/>
                </a:cubicBezTo>
                <a:close/>
                <a:moveTo>
                  <a:pt x="1" y="501"/>
                </a:moveTo>
                <a:cubicBezTo>
                  <a:pt x="1" y="499"/>
                  <a:pt x="3" y="496"/>
                  <a:pt x="6" y="496"/>
                </a:cubicBezTo>
                <a:cubicBezTo>
                  <a:pt x="6" y="496"/>
                  <a:pt x="6" y="496"/>
                  <a:pt x="6" y="496"/>
                </a:cubicBezTo>
                <a:cubicBezTo>
                  <a:pt x="8" y="496"/>
                  <a:pt x="11" y="498"/>
                  <a:pt x="11" y="501"/>
                </a:cubicBezTo>
                <a:cubicBezTo>
                  <a:pt x="11" y="501"/>
                  <a:pt x="11" y="501"/>
                  <a:pt x="11" y="501"/>
                </a:cubicBezTo>
                <a:cubicBezTo>
                  <a:pt x="11" y="504"/>
                  <a:pt x="9" y="506"/>
                  <a:pt x="6" y="506"/>
                </a:cubicBezTo>
                <a:cubicBezTo>
                  <a:pt x="6" y="506"/>
                  <a:pt x="6" y="506"/>
                  <a:pt x="6" y="506"/>
                </a:cubicBezTo>
                <a:cubicBezTo>
                  <a:pt x="6" y="506"/>
                  <a:pt x="6" y="506"/>
                  <a:pt x="6" y="506"/>
                </a:cubicBezTo>
                <a:cubicBezTo>
                  <a:pt x="6" y="506"/>
                  <a:pt x="6" y="506"/>
                  <a:pt x="6" y="506"/>
                </a:cubicBezTo>
                <a:cubicBezTo>
                  <a:pt x="3" y="506"/>
                  <a:pt x="1" y="504"/>
                  <a:pt x="1" y="501"/>
                </a:cubicBezTo>
                <a:close/>
                <a:moveTo>
                  <a:pt x="955" y="505"/>
                </a:moveTo>
                <a:cubicBezTo>
                  <a:pt x="952" y="505"/>
                  <a:pt x="950" y="503"/>
                  <a:pt x="950" y="500"/>
                </a:cubicBezTo>
                <a:cubicBezTo>
                  <a:pt x="950" y="500"/>
                  <a:pt x="950" y="500"/>
                  <a:pt x="950" y="500"/>
                </a:cubicBezTo>
                <a:cubicBezTo>
                  <a:pt x="950" y="497"/>
                  <a:pt x="953" y="495"/>
                  <a:pt x="956" y="495"/>
                </a:cubicBezTo>
                <a:cubicBezTo>
                  <a:pt x="956" y="495"/>
                  <a:pt x="956" y="495"/>
                  <a:pt x="956" y="495"/>
                </a:cubicBezTo>
                <a:cubicBezTo>
                  <a:pt x="958" y="495"/>
                  <a:pt x="960" y="498"/>
                  <a:pt x="960" y="500"/>
                </a:cubicBezTo>
                <a:cubicBezTo>
                  <a:pt x="960" y="500"/>
                  <a:pt x="960" y="500"/>
                  <a:pt x="960" y="500"/>
                </a:cubicBezTo>
                <a:cubicBezTo>
                  <a:pt x="960" y="503"/>
                  <a:pt x="958" y="505"/>
                  <a:pt x="955" y="505"/>
                </a:cubicBezTo>
                <a:cubicBezTo>
                  <a:pt x="955" y="505"/>
                  <a:pt x="955" y="505"/>
                  <a:pt x="955" y="505"/>
                </a:cubicBezTo>
                <a:cubicBezTo>
                  <a:pt x="955" y="505"/>
                  <a:pt x="955" y="505"/>
                  <a:pt x="955" y="505"/>
                </a:cubicBezTo>
                <a:close/>
                <a:moveTo>
                  <a:pt x="5" y="478"/>
                </a:moveTo>
                <a:cubicBezTo>
                  <a:pt x="3" y="478"/>
                  <a:pt x="0" y="476"/>
                  <a:pt x="0" y="473"/>
                </a:cubicBezTo>
                <a:cubicBezTo>
                  <a:pt x="0" y="473"/>
                  <a:pt x="0" y="473"/>
                  <a:pt x="0" y="473"/>
                </a:cubicBezTo>
                <a:cubicBezTo>
                  <a:pt x="0" y="470"/>
                  <a:pt x="3" y="468"/>
                  <a:pt x="5" y="468"/>
                </a:cubicBezTo>
                <a:cubicBezTo>
                  <a:pt x="5" y="468"/>
                  <a:pt x="5" y="468"/>
                  <a:pt x="5" y="468"/>
                </a:cubicBezTo>
                <a:cubicBezTo>
                  <a:pt x="8" y="468"/>
                  <a:pt x="10" y="471"/>
                  <a:pt x="10" y="473"/>
                </a:cubicBezTo>
                <a:cubicBezTo>
                  <a:pt x="10" y="473"/>
                  <a:pt x="10" y="473"/>
                  <a:pt x="10" y="473"/>
                </a:cubicBezTo>
                <a:cubicBezTo>
                  <a:pt x="10" y="476"/>
                  <a:pt x="8" y="478"/>
                  <a:pt x="5" y="478"/>
                </a:cubicBezTo>
                <a:cubicBezTo>
                  <a:pt x="5" y="478"/>
                  <a:pt x="5" y="478"/>
                  <a:pt x="5" y="478"/>
                </a:cubicBezTo>
                <a:cubicBezTo>
                  <a:pt x="5" y="478"/>
                  <a:pt x="5" y="478"/>
                  <a:pt x="5" y="478"/>
                </a:cubicBezTo>
                <a:close/>
                <a:moveTo>
                  <a:pt x="951" y="472"/>
                </a:moveTo>
                <a:cubicBezTo>
                  <a:pt x="951" y="472"/>
                  <a:pt x="951" y="472"/>
                  <a:pt x="951" y="472"/>
                </a:cubicBezTo>
                <a:cubicBezTo>
                  <a:pt x="951" y="469"/>
                  <a:pt x="953" y="467"/>
                  <a:pt x="956" y="467"/>
                </a:cubicBezTo>
                <a:cubicBezTo>
                  <a:pt x="956" y="467"/>
                  <a:pt x="956" y="467"/>
                  <a:pt x="956" y="467"/>
                </a:cubicBezTo>
                <a:cubicBezTo>
                  <a:pt x="958" y="467"/>
                  <a:pt x="961" y="469"/>
                  <a:pt x="961" y="472"/>
                </a:cubicBezTo>
                <a:cubicBezTo>
                  <a:pt x="961" y="472"/>
                  <a:pt x="961" y="472"/>
                  <a:pt x="961" y="472"/>
                </a:cubicBezTo>
                <a:cubicBezTo>
                  <a:pt x="961" y="472"/>
                  <a:pt x="961" y="472"/>
                  <a:pt x="961" y="472"/>
                </a:cubicBezTo>
                <a:cubicBezTo>
                  <a:pt x="961" y="472"/>
                  <a:pt x="961" y="472"/>
                  <a:pt x="961" y="472"/>
                </a:cubicBezTo>
                <a:cubicBezTo>
                  <a:pt x="961" y="475"/>
                  <a:pt x="959" y="477"/>
                  <a:pt x="956" y="477"/>
                </a:cubicBezTo>
                <a:cubicBezTo>
                  <a:pt x="956" y="477"/>
                  <a:pt x="956" y="477"/>
                  <a:pt x="956" y="477"/>
                </a:cubicBezTo>
                <a:cubicBezTo>
                  <a:pt x="956" y="477"/>
                  <a:pt x="956" y="477"/>
                  <a:pt x="956" y="477"/>
                </a:cubicBezTo>
                <a:cubicBezTo>
                  <a:pt x="956" y="477"/>
                  <a:pt x="956" y="477"/>
                  <a:pt x="956" y="477"/>
                </a:cubicBezTo>
                <a:cubicBezTo>
                  <a:pt x="953" y="477"/>
                  <a:pt x="951" y="475"/>
                  <a:pt x="951" y="472"/>
                </a:cubicBezTo>
                <a:close/>
                <a:moveTo>
                  <a:pt x="6" y="450"/>
                </a:moveTo>
                <a:cubicBezTo>
                  <a:pt x="3" y="450"/>
                  <a:pt x="1" y="448"/>
                  <a:pt x="2" y="445"/>
                </a:cubicBezTo>
                <a:cubicBezTo>
                  <a:pt x="2" y="445"/>
                  <a:pt x="2" y="445"/>
                  <a:pt x="2" y="445"/>
                </a:cubicBezTo>
                <a:cubicBezTo>
                  <a:pt x="2" y="442"/>
                  <a:pt x="4" y="440"/>
                  <a:pt x="7" y="440"/>
                </a:cubicBezTo>
                <a:cubicBezTo>
                  <a:pt x="7" y="440"/>
                  <a:pt x="7" y="440"/>
                  <a:pt x="7" y="440"/>
                </a:cubicBezTo>
                <a:cubicBezTo>
                  <a:pt x="10" y="441"/>
                  <a:pt x="12" y="443"/>
                  <a:pt x="12" y="446"/>
                </a:cubicBezTo>
                <a:cubicBezTo>
                  <a:pt x="12" y="446"/>
                  <a:pt x="12" y="446"/>
                  <a:pt x="12" y="446"/>
                </a:cubicBezTo>
                <a:cubicBezTo>
                  <a:pt x="11" y="448"/>
                  <a:pt x="9" y="450"/>
                  <a:pt x="7" y="450"/>
                </a:cubicBezTo>
                <a:cubicBezTo>
                  <a:pt x="7" y="450"/>
                  <a:pt x="7" y="450"/>
                  <a:pt x="7" y="450"/>
                </a:cubicBezTo>
                <a:cubicBezTo>
                  <a:pt x="6" y="450"/>
                  <a:pt x="6" y="450"/>
                  <a:pt x="6" y="450"/>
                </a:cubicBezTo>
                <a:close/>
                <a:moveTo>
                  <a:pt x="949" y="445"/>
                </a:moveTo>
                <a:cubicBezTo>
                  <a:pt x="949" y="445"/>
                  <a:pt x="949" y="445"/>
                  <a:pt x="949" y="445"/>
                </a:cubicBezTo>
                <a:cubicBezTo>
                  <a:pt x="949" y="442"/>
                  <a:pt x="951" y="440"/>
                  <a:pt x="954" y="439"/>
                </a:cubicBezTo>
                <a:cubicBezTo>
                  <a:pt x="954" y="439"/>
                  <a:pt x="954" y="439"/>
                  <a:pt x="954" y="439"/>
                </a:cubicBezTo>
                <a:cubicBezTo>
                  <a:pt x="957" y="439"/>
                  <a:pt x="959" y="441"/>
                  <a:pt x="959" y="444"/>
                </a:cubicBezTo>
                <a:cubicBezTo>
                  <a:pt x="959" y="444"/>
                  <a:pt x="959" y="444"/>
                  <a:pt x="959" y="444"/>
                </a:cubicBezTo>
                <a:cubicBezTo>
                  <a:pt x="960" y="447"/>
                  <a:pt x="958" y="449"/>
                  <a:pt x="955" y="449"/>
                </a:cubicBezTo>
                <a:cubicBezTo>
                  <a:pt x="955" y="449"/>
                  <a:pt x="955" y="449"/>
                  <a:pt x="955" y="449"/>
                </a:cubicBezTo>
                <a:cubicBezTo>
                  <a:pt x="955" y="449"/>
                  <a:pt x="955" y="449"/>
                  <a:pt x="954" y="449"/>
                </a:cubicBezTo>
                <a:cubicBezTo>
                  <a:pt x="954" y="449"/>
                  <a:pt x="954" y="449"/>
                  <a:pt x="954" y="449"/>
                </a:cubicBezTo>
                <a:cubicBezTo>
                  <a:pt x="952" y="449"/>
                  <a:pt x="950" y="447"/>
                  <a:pt x="949" y="445"/>
                </a:cubicBezTo>
                <a:close/>
                <a:moveTo>
                  <a:pt x="9" y="423"/>
                </a:moveTo>
                <a:cubicBezTo>
                  <a:pt x="6" y="422"/>
                  <a:pt x="4" y="420"/>
                  <a:pt x="4" y="417"/>
                </a:cubicBezTo>
                <a:cubicBezTo>
                  <a:pt x="4" y="417"/>
                  <a:pt x="4" y="417"/>
                  <a:pt x="4" y="417"/>
                </a:cubicBezTo>
                <a:cubicBezTo>
                  <a:pt x="4" y="417"/>
                  <a:pt x="4" y="417"/>
                  <a:pt x="4" y="417"/>
                </a:cubicBezTo>
                <a:cubicBezTo>
                  <a:pt x="4" y="417"/>
                  <a:pt x="4" y="417"/>
                  <a:pt x="4" y="417"/>
                </a:cubicBezTo>
                <a:cubicBezTo>
                  <a:pt x="5" y="414"/>
                  <a:pt x="7" y="412"/>
                  <a:pt x="10" y="413"/>
                </a:cubicBezTo>
                <a:cubicBezTo>
                  <a:pt x="10" y="413"/>
                  <a:pt x="10" y="413"/>
                  <a:pt x="10" y="413"/>
                </a:cubicBezTo>
                <a:cubicBezTo>
                  <a:pt x="13" y="413"/>
                  <a:pt x="15" y="416"/>
                  <a:pt x="14" y="418"/>
                </a:cubicBezTo>
                <a:cubicBezTo>
                  <a:pt x="14" y="418"/>
                  <a:pt x="14" y="418"/>
                  <a:pt x="14" y="418"/>
                </a:cubicBezTo>
                <a:cubicBezTo>
                  <a:pt x="14" y="421"/>
                  <a:pt x="12" y="423"/>
                  <a:pt x="9" y="423"/>
                </a:cubicBezTo>
                <a:cubicBezTo>
                  <a:pt x="9" y="423"/>
                  <a:pt x="9" y="423"/>
                  <a:pt x="9" y="423"/>
                </a:cubicBezTo>
                <a:cubicBezTo>
                  <a:pt x="9" y="423"/>
                  <a:pt x="9" y="423"/>
                  <a:pt x="9" y="423"/>
                </a:cubicBezTo>
                <a:close/>
                <a:moveTo>
                  <a:pt x="947" y="417"/>
                </a:moveTo>
                <a:cubicBezTo>
                  <a:pt x="946" y="415"/>
                  <a:pt x="948" y="412"/>
                  <a:pt x="951" y="412"/>
                </a:cubicBezTo>
                <a:cubicBezTo>
                  <a:pt x="951" y="412"/>
                  <a:pt x="951" y="412"/>
                  <a:pt x="951" y="412"/>
                </a:cubicBezTo>
                <a:cubicBezTo>
                  <a:pt x="954" y="411"/>
                  <a:pt x="956" y="413"/>
                  <a:pt x="957" y="416"/>
                </a:cubicBezTo>
                <a:cubicBezTo>
                  <a:pt x="957" y="416"/>
                  <a:pt x="957" y="416"/>
                  <a:pt x="957" y="416"/>
                </a:cubicBezTo>
                <a:cubicBezTo>
                  <a:pt x="957" y="419"/>
                  <a:pt x="955" y="421"/>
                  <a:pt x="952" y="422"/>
                </a:cubicBezTo>
                <a:cubicBezTo>
                  <a:pt x="952" y="422"/>
                  <a:pt x="952" y="422"/>
                  <a:pt x="952" y="422"/>
                </a:cubicBezTo>
                <a:cubicBezTo>
                  <a:pt x="952" y="422"/>
                  <a:pt x="952" y="422"/>
                  <a:pt x="952" y="422"/>
                </a:cubicBezTo>
                <a:cubicBezTo>
                  <a:pt x="952" y="422"/>
                  <a:pt x="952" y="422"/>
                  <a:pt x="952" y="422"/>
                </a:cubicBezTo>
                <a:cubicBezTo>
                  <a:pt x="949" y="422"/>
                  <a:pt x="947" y="420"/>
                  <a:pt x="947" y="417"/>
                </a:cubicBezTo>
                <a:close/>
                <a:moveTo>
                  <a:pt x="13" y="395"/>
                </a:moveTo>
                <a:cubicBezTo>
                  <a:pt x="10" y="395"/>
                  <a:pt x="8" y="392"/>
                  <a:pt x="9" y="389"/>
                </a:cubicBezTo>
                <a:cubicBezTo>
                  <a:pt x="9" y="389"/>
                  <a:pt x="9" y="389"/>
                  <a:pt x="9" y="389"/>
                </a:cubicBezTo>
                <a:cubicBezTo>
                  <a:pt x="9" y="386"/>
                  <a:pt x="12" y="385"/>
                  <a:pt x="15" y="385"/>
                </a:cubicBezTo>
                <a:cubicBezTo>
                  <a:pt x="15" y="385"/>
                  <a:pt x="15" y="385"/>
                  <a:pt x="15" y="385"/>
                </a:cubicBezTo>
                <a:cubicBezTo>
                  <a:pt x="18" y="386"/>
                  <a:pt x="19" y="388"/>
                  <a:pt x="19" y="391"/>
                </a:cubicBezTo>
                <a:cubicBezTo>
                  <a:pt x="19" y="391"/>
                  <a:pt x="19" y="391"/>
                  <a:pt x="19" y="391"/>
                </a:cubicBezTo>
                <a:cubicBezTo>
                  <a:pt x="18" y="393"/>
                  <a:pt x="16" y="395"/>
                  <a:pt x="14" y="395"/>
                </a:cubicBezTo>
                <a:cubicBezTo>
                  <a:pt x="14" y="395"/>
                  <a:pt x="14" y="395"/>
                  <a:pt x="14" y="395"/>
                </a:cubicBezTo>
                <a:cubicBezTo>
                  <a:pt x="14" y="395"/>
                  <a:pt x="13" y="395"/>
                  <a:pt x="13" y="395"/>
                </a:cubicBezTo>
                <a:close/>
                <a:moveTo>
                  <a:pt x="942" y="390"/>
                </a:moveTo>
                <a:cubicBezTo>
                  <a:pt x="942" y="390"/>
                  <a:pt x="942" y="390"/>
                  <a:pt x="942" y="390"/>
                </a:cubicBezTo>
                <a:cubicBezTo>
                  <a:pt x="942" y="387"/>
                  <a:pt x="943" y="385"/>
                  <a:pt x="946" y="384"/>
                </a:cubicBezTo>
                <a:cubicBezTo>
                  <a:pt x="946" y="384"/>
                  <a:pt x="946" y="384"/>
                  <a:pt x="946" y="384"/>
                </a:cubicBezTo>
                <a:cubicBezTo>
                  <a:pt x="949" y="384"/>
                  <a:pt x="951" y="385"/>
                  <a:pt x="952" y="388"/>
                </a:cubicBezTo>
                <a:cubicBezTo>
                  <a:pt x="952" y="388"/>
                  <a:pt x="952" y="388"/>
                  <a:pt x="952" y="388"/>
                </a:cubicBezTo>
                <a:cubicBezTo>
                  <a:pt x="952" y="388"/>
                  <a:pt x="952" y="388"/>
                  <a:pt x="952" y="388"/>
                </a:cubicBezTo>
                <a:cubicBezTo>
                  <a:pt x="952" y="388"/>
                  <a:pt x="952" y="388"/>
                  <a:pt x="952" y="388"/>
                </a:cubicBezTo>
                <a:cubicBezTo>
                  <a:pt x="952" y="391"/>
                  <a:pt x="951" y="393"/>
                  <a:pt x="948" y="394"/>
                </a:cubicBezTo>
                <a:cubicBezTo>
                  <a:pt x="948" y="394"/>
                  <a:pt x="948" y="394"/>
                  <a:pt x="948" y="394"/>
                </a:cubicBezTo>
                <a:cubicBezTo>
                  <a:pt x="948" y="394"/>
                  <a:pt x="947" y="394"/>
                  <a:pt x="947" y="394"/>
                </a:cubicBezTo>
                <a:cubicBezTo>
                  <a:pt x="947" y="394"/>
                  <a:pt x="947" y="394"/>
                  <a:pt x="947" y="394"/>
                </a:cubicBezTo>
                <a:cubicBezTo>
                  <a:pt x="945" y="394"/>
                  <a:pt x="943" y="392"/>
                  <a:pt x="942" y="390"/>
                </a:cubicBezTo>
                <a:close/>
                <a:moveTo>
                  <a:pt x="19" y="368"/>
                </a:moveTo>
                <a:cubicBezTo>
                  <a:pt x="16" y="367"/>
                  <a:pt x="14" y="364"/>
                  <a:pt x="15" y="362"/>
                </a:cubicBezTo>
                <a:cubicBezTo>
                  <a:pt x="15" y="362"/>
                  <a:pt x="15" y="362"/>
                  <a:pt x="15" y="362"/>
                </a:cubicBezTo>
                <a:cubicBezTo>
                  <a:pt x="16" y="359"/>
                  <a:pt x="18" y="357"/>
                  <a:pt x="21" y="358"/>
                </a:cubicBezTo>
                <a:cubicBezTo>
                  <a:pt x="21" y="358"/>
                  <a:pt x="21" y="358"/>
                  <a:pt x="21" y="358"/>
                </a:cubicBezTo>
                <a:cubicBezTo>
                  <a:pt x="24" y="359"/>
                  <a:pt x="25" y="361"/>
                  <a:pt x="25" y="364"/>
                </a:cubicBezTo>
                <a:cubicBezTo>
                  <a:pt x="25" y="364"/>
                  <a:pt x="25" y="364"/>
                  <a:pt x="25" y="364"/>
                </a:cubicBezTo>
                <a:cubicBezTo>
                  <a:pt x="24" y="366"/>
                  <a:pt x="22" y="368"/>
                  <a:pt x="20" y="368"/>
                </a:cubicBezTo>
                <a:cubicBezTo>
                  <a:pt x="20" y="368"/>
                  <a:pt x="20" y="368"/>
                  <a:pt x="20" y="368"/>
                </a:cubicBezTo>
                <a:cubicBezTo>
                  <a:pt x="20" y="368"/>
                  <a:pt x="19" y="368"/>
                  <a:pt x="19" y="368"/>
                </a:cubicBezTo>
                <a:close/>
                <a:moveTo>
                  <a:pt x="936" y="363"/>
                </a:moveTo>
                <a:cubicBezTo>
                  <a:pt x="936" y="363"/>
                  <a:pt x="936" y="363"/>
                  <a:pt x="936" y="363"/>
                </a:cubicBezTo>
                <a:cubicBezTo>
                  <a:pt x="935" y="360"/>
                  <a:pt x="937" y="358"/>
                  <a:pt x="940" y="357"/>
                </a:cubicBezTo>
                <a:cubicBezTo>
                  <a:pt x="940" y="357"/>
                  <a:pt x="940" y="357"/>
                  <a:pt x="940" y="357"/>
                </a:cubicBezTo>
                <a:cubicBezTo>
                  <a:pt x="942" y="356"/>
                  <a:pt x="945" y="358"/>
                  <a:pt x="946" y="361"/>
                </a:cubicBezTo>
                <a:cubicBezTo>
                  <a:pt x="946" y="361"/>
                  <a:pt x="946" y="361"/>
                  <a:pt x="946" y="361"/>
                </a:cubicBezTo>
                <a:cubicBezTo>
                  <a:pt x="946" y="363"/>
                  <a:pt x="945" y="366"/>
                  <a:pt x="942" y="367"/>
                </a:cubicBezTo>
                <a:cubicBezTo>
                  <a:pt x="942" y="367"/>
                  <a:pt x="942" y="367"/>
                  <a:pt x="942" y="367"/>
                </a:cubicBezTo>
                <a:cubicBezTo>
                  <a:pt x="942" y="367"/>
                  <a:pt x="941" y="367"/>
                  <a:pt x="941" y="367"/>
                </a:cubicBezTo>
                <a:cubicBezTo>
                  <a:pt x="941" y="367"/>
                  <a:pt x="941" y="367"/>
                  <a:pt x="941" y="367"/>
                </a:cubicBezTo>
                <a:cubicBezTo>
                  <a:pt x="939" y="367"/>
                  <a:pt x="937" y="365"/>
                  <a:pt x="936" y="363"/>
                </a:cubicBezTo>
                <a:close/>
                <a:moveTo>
                  <a:pt x="26" y="341"/>
                </a:moveTo>
                <a:cubicBezTo>
                  <a:pt x="23" y="340"/>
                  <a:pt x="22" y="337"/>
                  <a:pt x="23" y="335"/>
                </a:cubicBezTo>
                <a:cubicBezTo>
                  <a:pt x="23" y="335"/>
                  <a:pt x="23" y="335"/>
                  <a:pt x="23" y="335"/>
                </a:cubicBezTo>
                <a:cubicBezTo>
                  <a:pt x="24" y="332"/>
                  <a:pt x="27" y="331"/>
                  <a:pt x="29" y="331"/>
                </a:cubicBezTo>
                <a:cubicBezTo>
                  <a:pt x="29" y="331"/>
                  <a:pt x="29" y="331"/>
                  <a:pt x="29" y="331"/>
                </a:cubicBezTo>
                <a:cubicBezTo>
                  <a:pt x="32" y="332"/>
                  <a:pt x="33" y="335"/>
                  <a:pt x="32" y="338"/>
                </a:cubicBezTo>
                <a:cubicBezTo>
                  <a:pt x="32" y="338"/>
                  <a:pt x="32" y="338"/>
                  <a:pt x="32" y="338"/>
                </a:cubicBezTo>
                <a:cubicBezTo>
                  <a:pt x="32" y="340"/>
                  <a:pt x="30" y="341"/>
                  <a:pt x="28" y="341"/>
                </a:cubicBezTo>
                <a:cubicBezTo>
                  <a:pt x="28" y="341"/>
                  <a:pt x="28" y="341"/>
                  <a:pt x="28" y="341"/>
                </a:cubicBezTo>
                <a:cubicBezTo>
                  <a:pt x="27" y="341"/>
                  <a:pt x="27" y="341"/>
                  <a:pt x="26" y="341"/>
                </a:cubicBezTo>
                <a:close/>
                <a:moveTo>
                  <a:pt x="928" y="337"/>
                </a:moveTo>
                <a:cubicBezTo>
                  <a:pt x="928" y="334"/>
                  <a:pt x="929" y="331"/>
                  <a:pt x="932" y="330"/>
                </a:cubicBezTo>
                <a:cubicBezTo>
                  <a:pt x="932" y="330"/>
                  <a:pt x="932" y="330"/>
                  <a:pt x="932" y="330"/>
                </a:cubicBezTo>
                <a:cubicBezTo>
                  <a:pt x="934" y="329"/>
                  <a:pt x="937" y="331"/>
                  <a:pt x="938" y="334"/>
                </a:cubicBezTo>
                <a:cubicBezTo>
                  <a:pt x="938" y="334"/>
                  <a:pt x="938" y="334"/>
                  <a:pt x="938" y="334"/>
                </a:cubicBezTo>
                <a:cubicBezTo>
                  <a:pt x="939" y="336"/>
                  <a:pt x="937" y="339"/>
                  <a:pt x="935" y="340"/>
                </a:cubicBezTo>
                <a:cubicBezTo>
                  <a:pt x="935" y="340"/>
                  <a:pt x="935" y="340"/>
                  <a:pt x="935" y="340"/>
                </a:cubicBezTo>
                <a:cubicBezTo>
                  <a:pt x="934" y="340"/>
                  <a:pt x="934" y="340"/>
                  <a:pt x="933" y="340"/>
                </a:cubicBezTo>
                <a:cubicBezTo>
                  <a:pt x="933" y="340"/>
                  <a:pt x="933" y="340"/>
                  <a:pt x="933" y="340"/>
                </a:cubicBezTo>
                <a:cubicBezTo>
                  <a:pt x="931" y="340"/>
                  <a:pt x="929" y="339"/>
                  <a:pt x="928" y="337"/>
                </a:cubicBezTo>
                <a:close/>
                <a:moveTo>
                  <a:pt x="35" y="314"/>
                </a:moveTo>
                <a:cubicBezTo>
                  <a:pt x="32" y="313"/>
                  <a:pt x="31" y="311"/>
                  <a:pt x="32" y="308"/>
                </a:cubicBezTo>
                <a:cubicBezTo>
                  <a:pt x="32" y="308"/>
                  <a:pt x="32" y="308"/>
                  <a:pt x="32" y="308"/>
                </a:cubicBezTo>
                <a:cubicBezTo>
                  <a:pt x="33" y="305"/>
                  <a:pt x="36" y="304"/>
                  <a:pt x="39" y="305"/>
                </a:cubicBezTo>
                <a:cubicBezTo>
                  <a:pt x="39" y="305"/>
                  <a:pt x="39" y="305"/>
                  <a:pt x="39" y="305"/>
                </a:cubicBezTo>
                <a:cubicBezTo>
                  <a:pt x="41" y="306"/>
                  <a:pt x="43" y="309"/>
                  <a:pt x="42" y="312"/>
                </a:cubicBezTo>
                <a:cubicBezTo>
                  <a:pt x="42" y="312"/>
                  <a:pt x="42" y="312"/>
                  <a:pt x="42" y="312"/>
                </a:cubicBezTo>
                <a:cubicBezTo>
                  <a:pt x="41" y="314"/>
                  <a:pt x="39" y="315"/>
                  <a:pt x="37" y="315"/>
                </a:cubicBezTo>
                <a:cubicBezTo>
                  <a:pt x="37" y="315"/>
                  <a:pt x="37" y="315"/>
                  <a:pt x="37" y="315"/>
                </a:cubicBezTo>
                <a:cubicBezTo>
                  <a:pt x="36" y="315"/>
                  <a:pt x="36" y="315"/>
                  <a:pt x="35" y="314"/>
                </a:cubicBezTo>
                <a:close/>
                <a:moveTo>
                  <a:pt x="919" y="311"/>
                </a:moveTo>
                <a:cubicBezTo>
                  <a:pt x="918" y="308"/>
                  <a:pt x="920" y="305"/>
                  <a:pt x="922" y="304"/>
                </a:cubicBezTo>
                <a:cubicBezTo>
                  <a:pt x="922" y="304"/>
                  <a:pt x="922" y="304"/>
                  <a:pt x="922" y="304"/>
                </a:cubicBezTo>
                <a:cubicBezTo>
                  <a:pt x="925" y="303"/>
                  <a:pt x="928" y="304"/>
                  <a:pt x="929" y="307"/>
                </a:cubicBezTo>
                <a:cubicBezTo>
                  <a:pt x="929" y="307"/>
                  <a:pt x="929" y="307"/>
                  <a:pt x="929" y="307"/>
                </a:cubicBezTo>
                <a:cubicBezTo>
                  <a:pt x="930" y="310"/>
                  <a:pt x="928" y="312"/>
                  <a:pt x="926" y="313"/>
                </a:cubicBezTo>
                <a:cubicBezTo>
                  <a:pt x="926" y="313"/>
                  <a:pt x="926" y="313"/>
                  <a:pt x="926" y="313"/>
                </a:cubicBezTo>
                <a:cubicBezTo>
                  <a:pt x="925" y="314"/>
                  <a:pt x="924" y="314"/>
                  <a:pt x="924" y="314"/>
                </a:cubicBezTo>
                <a:cubicBezTo>
                  <a:pt x="924" y="314"/>
                  <a:pt x="924" y="314"/>
                  <a:pt x="924" y="314"/>
                </a:cubicBezTo>
                <a:cubicBezTo>
                  <a:pt x="922" y="314"/>
                  <a:pt x="920" y="313"/>
                  <a:pt x="919" y="311"/>
                </a:cubicBezTo>
                <a:close/>
                <a:moveTo>
                  <a:pt x="46" y="289"/>
                </a:moveTo>
                <a:cubicBezTo>
                  <a:pt x="43" y="287"/>
                  <a:pt x="42" y="284"/>
                  <a:pt x="43" y="282"/>
                </a:cubicBezTo>
                <a:cubicBezTo>
                  <a:pt x="43" y="282"/>
                  <a:pt x="43" y="282"/>
                  <a:pt x="43" y="282"/>
                </a:cubicBezTo>
                <a:cubicBezTo>
                  <a:pt x="43" y="282"/>
                  <a:pt x="43" y="282"/>
                  <a:pt x="43" y="282"/>
                </a:cubicBezTo>
                <a:cubicBezTo>
                  <a:pt x="43" y="282"/>
                  <a:pt x="43" y="282"/>
                  <a:pt x="43" y="282"/>
                </a:cubicBezTo>
                <a:cubicBezTo>
                  <a:pt x="44" y="279"/>
                  <a:pt x="47" y="278"/>
                  <a:pt x="50" y="279"/>
                </a:cubicBezTo>
                <a:cubicBezTo>
                  <a:pt x="50" y="279"/>
                  <a:pt x="50" y="279"/>
                  <a:pt x="50" y="279"/>
                </a:cubicBezTo>
                <a:cubicBezTo>
                  <a:pt x="52" y="281"/>
                  <a:pt x="53" y="284"/>
                  <a:pt x="52" y="286"/>
                </a:cubicBezTo>
                <a:cubicBezTo>
                  <a:pt x="52" y="286"/>
                  <a:pt x="52" y="286"/>
                  <a:pt x="52" y="286"/>
                </a:cubicBezTo>
                <a:cubicBezTo>
                  <a:pt x="51" y="288"/>
                  <a:pt x="50" y="289"/>
                  <a:pt x="48" y="289"/>
                </a:cubicBezTo>
                <a:cubicBezTo>
                  <a:pt x="48" y="289"/>
                  <a:pt x="48" y="289"/>
                  <a:pt x="48" y="289"/>
                </a:cubicBezTo>
                <a:cubicBezTo>
                  <a:pt x="47" y="289"/>
                  <a:pt x="46" y="289"/>
                  <a:pt x="46" y="289"/>
                </a:cubicBezTo>
                <a:close/>
                <a:moveTo>
                  <a:pt x="909" y="285"/>
                </a:moveTo>
                <a:cubicBezTo>
                  <a:pt x="907" y="283"/>
                  <a:pt x="908" y="280"/>
                  <a:pt x="911" y="279"/>
                </a:cubicBezTo>
                <a:cubicBezTo>
                  <a:pt x="911" y="279"/>
                  <a:pt x="911" y="279"/>
                  <a:pt x="911" y="279"/>
                </a:cubicBezTo>
                <a:cubicBezTo>
                  <a:pt x="914" y="277"/>
                  <a:pt x="916" y="279"/>
                  <a:pt x="918" y="281"/>
                </a:cubicBezTo>
                <a:cubicBezTo>
                  <a:pt x="918" y="281"/>
                  <a:pt x="918" y="281"/>
                  <a:pt x="918" y="281"/>
                </a:cubicBezTo>
                <a:cubicBezTo>
                  <a:pt x="919" y="284"/>
                  <a:pt x="918" y="287"/>
                  <a:pt x="915" y="288"/>
                </a:cubicBezTo>
                <a:cubicBezTo>
                  <a:pt x="915" y="288"/>
                  <a:pt x="915" y="288"/>
                  <a:pt x="915" y="288"/>
                </a:cubicBezTo>
                <a:cubicBezTo>
                  <a:pt x="914" y="288"/>
                  <a:pt x="914" y="288"/>
                  <a:pt x="913" y="288"/>
                </a:cubicBezTo>
                <a:cubicBezTo>
                  <a:pt x="913" y="288"/>
                  <a:pt x="913" y="288"/>
                  <a:pt x="913" y="288"/>
                </a:cubicBezTo>
                <a:cubicBezTo>
                  <a:pt x="911" y="288"/>
                  <a:pt x="909" y="287"/>
                  <a:pt x="909" y="285"/>
                </a:cubicBezTo>
                <a:close/>
                <a:moveTo>
                  <a:pt x="58" y="263"/>
                </a:moveTo>
                <a:cubicBezTo>
                  <a:pt x="55" y="262"/>
                  <a:pt x="54" y="259"/>
                  <a:pt x="56" y="257"/>
                </a:cubicBezTo>
                <a:cubicBezTo>
                  <a:pt x="56" y="257"/>
                  <a:pt x="56" y="257"/>
                  <a:pt x="56" y="257"/>
                </a:cubicBezTo>
                <a:cubicBezTo>
                  <a:pt x="57" y="254"/>
                  <a:pt x="60" y="253"/>
                  <a:pt x="62" y="255"/>
                </a:cubicBezTo>
                <a:cubicBezTo>
                  <a:pt x="62" y="255"/>
                  <a:pt x="62" y="255"/>
                  <a:pt x="62" y="255"/>
                </a:cubicBezTo>
                <a:cubicBezTo>
                  <a:pt x="65" y="256"/>
                  <a:pt x="66" y="259"/>
                  <a:pt x="64" y="261"/>
                </a:cubicBezTo>
                <a:cubicBezTo>
                  <a:pt x="64" y="261"/>
                  <a:pt x="64" y="261"/>
                  <a:pt x="64" y="261"/>
                </a:cubicBezTo>
                <a:cubicBezTo>
                  <a:pt x="63" y="263"/>
                  <a:pt x="62" y="264"/>
                  <a:pt x="60" y="264"/>
                </a:cubicBezTo>
                <a:cubicBezTo>
                  <a:pt x="60" y="264"/>
                  <a:pt x="60" y="264"/>
                  <a:pt x="60" y="264"/>
                </a:cubicBezTo>
                <a:cubicBezTo>
                  <a:pt x="59" y="264"/>
                  <a:pt x="58" y="264"/>
                  <a:pt x="58" y="263"/>
                </a:cubicBezTo>
                <a:close/>
                <a:moveTo>
                  <a:pt x="896" y="260"/>
                </a:moveTo>
                <a:cubicBezTo>
                  <a:pt x="895" y="258"/>
                  <a:pt x="896" y="255"/>
                  <a:pt x="898" y="254"/>
                </a:cubicBezTo>
                <a:cubicBezTo>
                  <a:pt x="898" y="254"/>
                  <a:pt x="898" y="254"/>
                  <a:pt x="898" y="254"/>
                </a:cubicBezTo>
                <a:cubicBezTo>
                  <a:pt x="901" y="252"/>
                  <a:pt x="904" y="253"/>
                  <a:pt x="905" y="256"/>
                </a:cubicBezTo>
                <a:cubicBezTo>
                  <a:pt x="905" y="256"/>
                  <a:pt x="905" y="256"/>
                  <a:pt x="905" y="256"/>
                </a:cubicBezTo>
                <a:cubicBezTo>
                  <a:pt x="906" y="258"/>
                  <a:pt x="906" y="261"/>
                  <a:pt x="903" y="263"/>
                </a:cubicBezTo>
                <a:cubicBezTo>
                  <a:pt x="903" y="263"/>
                  <a:pt x="903" y="263"/>
                  <a:pt x="903" y="263"/>
                </a:cubicBezTo>
                <a:cubicBezTo>
                  <a:pt x="902" y="263"/>
                  <a:pt x="902" y="263"/>
                  <a:pt x="901" y="263"/>
                </a:cubicBezTo>
                <a:cubicBezTo>
                  <a:pt x="901" y="263"/>
                  <a:pt x="901" y="263"/>
                  <a:pt x="901" y="263"/>
                </a:cubicBezTo>
                <a:cubicBezTo>
                  <a:pt x="899" y="263"/>
                  <a:pt x="897" y="262"/>
                  <a:pt x="896" y="260"/>
                </a:cubicBezTo>
                <a:close/>
                <a:moveTo>
                  <a:pt x="71" y="239"/>
                </a:moveTo>
                <a:cubicBezTo>
                  <a:pt x="69" y="237"/>
                  <a:pt x="68" y="234"/>
                  <a:pt x="69" y="232"/>
                </a:cubicBezTo>
                <a:cubicBezTo>
                  <a:pt x="69" y="232"/>
                  <a:pt x="69" y="232"/>
                  <a:pt x="69" y="232"/>
                </a:cubicBezTo>
                <a:cubicBezTo>
                  <a:pt x="71" y="230"/>
                  <a:pt x="74" y="229"/>
                  <a:pt x="76" y="230"/>
                </a:cubicBezTo>
                <a:cubicBezTo>
                  <a:pt x="76" y="230"/>
                  <a:pt x="76" y="230"/>
                  <a:pt x="76" y="230"/>
                </a:cubicBezTo>
                <a:cubicBezTo>
                  <a:pt x="79" y="232"/>
                  <a:pt x="79" y="235"/>
                  <a:pt x="78" y="237"/>
                </a:cubicBezTo>
                <a:cubicBezTo>
                  <a:pt x="78" y="237"/>
                  <a:pt x="78" y="237"/>
                  <a:pt x="78" y="237"/>
                </a:cubicBezTo>
                <a:cubicBezTo>
                  <a:pt x="77" y="239"/>
                  <a:pt x="75" y="240"/>
                  <a:pt x="74" y="240"/>
                </a:cubicBezTo>
                <a:cubicBezTo>
                  <a:pt x="74" y="240"/>
                  <a:pt x="74" y="240"/>
                  <a:pt x="74" y="240"/>
                </a:cubicBezTo>
                <a:cubicBezTo>
                  <a:pt x="73" y="240"/>
                  <a:pt x="72" y="239"/>
                  <a:pt x="71" y="239"/>
                </a:cubicBezTo>
                <a:close/>
                <a:moveTo>
                  <a:pt x="883" y="237"/>
                </a:moveTo>
                <a:cubicBezTo>
                  <a:pt x="883" y="237"/>
                  <a:pt x="883" y="237"/>
                  <a:pt x="883" y="237"/>
                </a:cubicBezTo>
                <a:cubicBezTo>
                  <a:pt x="881" y="234"/>
                  <a:pt x="882" y="231"/>
                  <a:pt x="884" y="230"/>
                </a:cubicBezTo>
                <a:cubicBezTo>
                  <a:pt x="884" y="230"/>
                  <a:pt x="884" y="230"/>
                  <a:pt x="884" y="230"/>
                </a:cubicBezTo>
                <a:cubicBezTo>
                  <a:pt x="887" y="228"/>
                  <a:pt x="890" y="229"/>
                  <a:pt x="891" y="231"/>
                </a:cubicBezTo>
                <a:cubicBezTo>
                  <a:pt x="891" y="231"/>
                  <a:pt x="891" y="231"/>
                  <a:pt x="891" y="231"/>
                </a:cubicBezTo>
                <a:cubicBezTo>
                  <a:pt x="893" y="234"/>
                  <a:pt x="892" y="237"/>
                  <a:pt x="890" y="238"/>
                </a:cubicBezTo>
                <a:cubicBezTo>
                  <a:pt x="890" y="238"/>
                  <a:pt x="890" y="238"/>
                  <a:pt x="890" y="238"/>
                </a:cubicBezTo>
                <a:cubicBezTo>
                  <a:pt x="889" y="239"/>
                  <a:pt x="888" y="239"/>
                  <a:pt x="887" y="239"/>
                </a:cubicBezTo>
                <a:cubicBezTo>
                  <a:pt x="887" y="239"/>
                  <a:pt x="887" y="239"/>
                  <a:pt x="887" y="239"/>
                </a:cubicBezTo>
                <a:cubicBezTo>
                  <a:pt x="885" y="239"/>
                  <a:pt x="884" y="238"/>
                  <a:pt x="883" y="237"/>
                </a:cubicBezTo>
                <a:close/>
                <a:moveTo>
                  <a:pt x="86" y="215"/>
                </a:moveTo>
                <a:cubicBezTo>
                  <a:pt x="84" y="214"/>
                  <a:pt x="83" y="211"/>
                  <a:pt x="85" y="208"/>
                </a:cubicBezTo>
                <a:cubicBezTo>
                  <a:pt x="85" y="208"/>
                  <a:pt x="85" y="208"/>
                  <a:pt x="85" y="208"/>
                </a:cubicBezTo>
                <a:cubicBezTo>
                  <a:pt x="85" y="208"/>
                  <a:pt x="85" y="208"/>
                  <a:pt x="85" y="208"/>
                </a:cubicBezTo>
                <a:cubicBezTo>
                  <a:pt x="85" y="208"/>
                  <a:pt x="85" y="208"/>
                  <a:pt x="85" y="208"/>
                </a:cubicBezTo>
                <a:cubicBezTo>
                  <a:pt x="86" y="206"/>
                  <a:pt x="89" y="205"/>
                  <a:pt x="92" y="207"/>
                </a:cubicBezTo>
                <a:cubicBezTo>
                  <a:pt x="92" y="207"/>
                  <a:pt x="92" y="207"/>
                  <a:pt x="92" y="207"/>
                </a:cubicBezTo>
                <a:cubicBezTo>
                  <a:pt x="94" y="209"/>
                  <a:pt x="95" y="212"/>
                  <a:pt x="93" y="214"/>
                </a:cubicBezTo>
                <a:cubicBezTo>
                  <a:pt x="93" y="214"/>
                  <a:pt x="93" y="214"/>
                  <a:pt x="93" y="214"/>
                </a:cubicBezTo>
                <a:cubicBezTo>
                  <a:pt x="92" y="215"/>
                  <a:pt x="90" y="216"/>
                  <a:pt x="89" y="216"/>
                </a:cubicBezTo>
                <a:cubicBezTo>
                  <a:pt x="89" y="216"/>
                  <a:pt x="89" y="216"/>
                  <a:pt x="89" y="216"/>
                </a:cubicBezTo>
                <a:cubicBezTo>
                  <a:pt x="88" y="216"/>
                  <a:pt x="87" y="216"/>
                  <a:pt x="86" y="215"/>
                </a:cubicBezTo>
                <a:close/>
                <a:moveTo>
                  <a:pt x="868" y="213"/>
                </a:moveTo>
                <a:cubicBezTo>
                  <a:pt x="866" y="211"/>
                  <a:pt x="867" y="208"/>
                  <a:pt x="869" y="206"/>
                </a:cubicBezTo>
                <a:cubicBezTo>
                  <a:pt x="869" y="206"/>
                  <a:pt x="869" y="206"/>
                  <a:pt x="869" y="206"/>
                </a:cubicBezTo>
                <a:cubicBezTo>
                  <a:pt x="871" y="205"/>
                  <a:pt x="874" y="205"/>
                  <a:pt x="876" y="208"/>
                </a:cubicBezTo>
                <a:cubicBezTo>
                  <a:pt x="876" y="208"/>
                  <a:pt x="876" y="208"/>
                  <a:pt x="876" y="208"/>
                </a:cubicBezTo>
                <a:cubicBezTo>
                  <a:pt x="878" y="210"/>
                  <a:pt x="877" y="213"/>
                  <a:pt x="875" y="215"/>
                </a:cubicBezTo>
                <a:cubicBezTo>
                  <a:pt x="875" y="215"/>
                  <a:pt x="875" y="215"/>
                  <a:pt x="875" y="215"/>
                </a:cubicBezTo>
                <a:cubicBezTo>
                  <a:pt x="874" y="215"/>
                  <a:pt x="873" y="216"/>
                  <a:pt x="872" y="216"/>
                </a:cubicBezTo>
                <a:cubicBezTo>
                  <a:pt x="872" y="216"/>
                  <a:pt x="872" y="216"/>
                  <a:pt x="872" y="216"/>
                </a:cubicBezTo>
                <a:cubicBezTo>
                  <a:pt x="870" y="216"/>
                  <a:pt x="869" y="215"/>
                  <a:pt x="868" y="213"/>
                </a:cubicBezTo>
                <a:close/>
                <a:moveTo>
                  <a:pt x="102" y="193"/>
                </a:moveTo>
                <a:cubicBezTo>
                  <a:pt x="100" y="191"/>
                  <a:pt x="100" y="188"/>
                  <a:pt x="101" y="186"/>
                </a:cubicBezTo>
                <a:cubicBezTo>
                  <a:pt x="101" y="186"/>
                  <a:pt x="101" y="186"/>
                  <a:pt x="101" y="186"/>
                </a:cubicBezTo>
                <a:cubicBezTo>
                  <a:pt x="103" y="183"/>
                  <a:pt x="106" y="183"/>
                  <a:pt x="108" y="185"/>
                </a:cubicBezTo>
                <a:cubicBezTo>
                  <a:pt x="108" y="185"/>
                  <a:pt x="108" y="185"/>
                  <a:pt x="108" y="185"/>
                </a:cubicBezTo>
                <a:cubicBezTo>
                  <a:pt x="111" y="186"/>
                  <a:pt x="111" y="190"/>
                  <a:pt x="109" y="192"/>
                </a:cubicBezTo>
                <a:cubicBezTo>
                  <a:pt x="109" y="192"/>
                  <a:pt x="109" y="192"/>
                  <a:pt x="109" y="192"/>
                </a:cubicBezTo>
                <a:cubicBezTo>
                  <a:pt x="108" y="193"/>
                  <a:pt x="107" y="194"/>
                  <a:pt x="105" y="194"/>
                </a:cubicBezTo>
                <a:cubicBezTo>
                  <a:pt x="105" y="194"/>
                  <a:pt x="105" y="194"/>
                  <a:pt x="105" y="194"/>
                </a:cubicBezTo>
                <a:cubicBezTo>
                  <a:pt x="104" y="194"/>
                  <a:pt x="103" y="193"/>
                  <a:pt x="102" y="193"/>
                </a:cubicBezTo>
                <a:close/>
                <a:moveTo>
                  <a:pt x="851" y="191"/>
                </a:moveTo>
                <a:cubicBezTo>
                  <a:pt x="850" y="189"/>
                  <a:pt x="850" y="186"/>
                  <a:pt x="852" y="184"/>
                </a:cubicBezTo>
                <a:cubicBezTo>
                  <a:pt x="852" y="184"/>
                  <a:pt x="852" y="184"/>
                  <a:pt x="852" y="184"/>
                </a:cubicBezTo>
                <a:cubicBezTo>
                  <a:pt x="854" y="182"/>
                  <a:pt x="858" y="183"/>
                  <a:pt x="859" y="185"/>
                </a:cubicBezTo>
                <a:cubicBezTo>
                  <a:pt x="859" y="185"/>
                  <a:pt x="859" y="185"/>
                  <a:pt x="859" y="185"/>
                </a:cubicBezTo>
                <a:cubicBezTo>
                  <a:pt x="861" y="187"/>
                  <a:pt x="861" y="190"/>
                  <a:pt x="858" y="192"/>
                </a:cubicBezTo>
                <a:cubicBezTo>
                  <a:pt x="858" y="192"/>
                  <a:pt x="858" y="192"/>
                  <a:pt x="858" y="192"/>
                </a:cubicBezTo>
                <a:cubicBezTo>
                  <a:pt x="857" y="193"/>
                  <a:pt x="856" y="193"/>
                  <a:pt x="855" y="193"/>
                </a:cubicBezTo>
                <a:cubicBezTo>
                  <a:pt x="855" y="193"/>
                  <a:pt x="855" y="193"/>
                  <a:pt x="855" y="193"/>
                </a:cubicBezTo>
                <a:cubicBezTo>
                  <a:pt x="854" y="193"/>
                  <a:pt x="852" y="192"/>
                  <a:pt x="851" y="191"/>
                </a:cubicBezTo>
                <a:close/>
                <a:moveTo>
                  <a:pt x="120" y="171"/>
                </a:moveTo>
                <a:cubicBezTo>
                  <a:pt x="118" y="169"/>
                  <a:pt x="118" y="166"/>
                  <a:pt x="119" y="164"/>
                </a:cubicBezTo>
                <a:cubicBezTo>
                  <a:pt x="119" y="164"/>
                  <a:pt x="119" y="164"/>
                  <a:pt x="119" y="164"/>
                </a:cubicBezTo>
                <a:cubicBezTo>
                  <a:pt x="119" y="164"/>
                  <a:pt x="119" y="164"/>
                  <a:pt x="119" y="164"/>
                </a:cubicBezTo>
                <a:cubicBezTo>
                  <a:pt x="119" y="164"/>
                  <a:pt x="119" y="164"/>
                  <a:pt x="119" y="164"/>
                </a:cubicBezTo>
                <a:cubicBezTo>
                  <a:pt x="121" y="162"/>
                  <a:pt x="124" y="162"/>
                  <a:pt x="126" y="163"/>
                </a:cubicBezTo>
                <a:cubicBezTo>
                  <a:pt x="126" y="163"/>
                  <a:pt x="126" y="163"/>
                  <a:pt x="126" y="163"/>
                </a:cubicBezTo>
                <a:cubicBezTo>
                  <a:pt x="128" y="165"/>
                  <a:pt x="129" y="168"/>
                  <a:pt x="127" y="170"/>
                </a:cubicBezTo>
                <a:cubicBezTo>
                  <a:pt x="127" y="170"/>
                  <a:pt x="127" y="170"/>
                  <a:pt x="127" y="170"/>
                </a:cubicBezTo>
                <a:cubicBezTo>
                  <a:pt x="126" y="172"/>
                  <a:pt x="125" y="172"/>
                  <a:pt x="123" y="172"/>
                </a:cubicBezTo>
                <a:cubicBezTo>
                  <a:pt x="123" y="172"/>
                  <a:pt x="123" y="172"/>
                  <a:pt x="123" y="172"/>
                </a:cubicBezTo>
                <a:cubicBezTo>
                  <a:pt x="122" y="172"/>
                  <a:pt x="121" y="172"/>
                  <a:pt x="120" y="171"/>
                </a:cubicBezTo>
                <a:close/>
                <a:moveTo>
                  <a:pt x="834" y="170"/>
                </a:moveTo>
                <a:cubicBezTo>
                  <a:pt x="832" y="168"/>
                  <a:pt x="832" y="165"/>
                  <a:pt x="834" y="163"/>
                </a:cubicBezTo>
                <a:cubicBezTo>
                  <a:pt x="834" y="163"/>
                  <a:pt x="834" y="163"/>
                  <a:pt x="834" y="163"/>
                </a:cubicBezTo>
                <a:cubicBezTo>
                  <a:pt x="836" y="161"/>
                  <a:pt x="839" y="161"/>
                  <a:pt x="841" y="163"/>
                </a:cubicBezTo>
                <a:cubicBezTo>
                  <a:pt x="841" y="163"/>
                  <a:pt x="841" y="163"/>
                  <a:pt x="841" y="163"/>
                </a:cubicBezTo>
                <a:cubicBezTo>
                  <a:pt x="843" y="165"/>
                  <a:pt x="843" y="169"/>
                  <a:pt x="841" y="170"/>
                </a:cubicBezTo>
                <a:cubicBezTo>
                  <a:pt x="841" y="170"/>
                  <a:pt x="841" y="170"/>
                  <a:pt x="841" y="170"/>
                </a:cubicBezTo>
                <a:cubicBezTo>
                  <a:pt x="840" y="171"/>
                  <a:pt x="839" y="172"/>
                  <a:pt x="838" y="172"/>
                </a:cubicBezTo>
                <a:cubicBezTo>
                  <a:pt x="838" y="172"/>
                  <a:pt x="838" y="172"/>
                  <a:pt x="838" y="172"/>
                </a:cubicBezTo>
                <a:cubicBezTo>
                  <a:pt x="836" y="172"/>
                  <a:pt x="835" y="171"/>
                  <a:pt x="834" y="170"/>
                </a:cubicBezTo>
                <a:close/>
                <a:moveTo>
                  <a:pt x="139" y="150"/>
                </a:moveTo>
                <a:cubicBezTo>
                  <a:pt x="137" y="148"/>
                  <a:pt x="137" y="145"/>
                  <a:pt x="139" y="143"/>
                </a:cubicBezTo>
                <a:cubicBezTo>
                  <a:pt x="139" y="143"/>
                  <a:pt x="139" y="143"/>
                  <a:pt x="139" y="143"/>
                </a:cubicBezTo>
                <a:cubicBezTo>
                  <a:pt x="139" y="143"/>
                  <a:pt x="139" y="143"/>
                  <a:pt x="139" y="143"/>
                </a:cubicBezTo>
                <a:cubicBezTo>
                  <a:pt x="139" y="143"/>
                  <a:pt x="139" y="143"/>
                  <a:pt x="139" y="143"/>
                </a:cubicBezTo>
                <a:cubicBezTo>
                  <a:pt x="140" y="141"/>
                  <a:pt x="144" y="141"/>
                  <a:pt x="146" y="143"/>
                </a:cubicBezTo>
                <a:cubicBezTo>
                  <a:pt x="146" y="143"/>
                  <a:pt x="146" y="143"/>
                  <a:pt x="146" y="143"/>
                </a:cubicBezTo>
                <a:cubicBezTo>
                  <a:pt x="148" y="145"/>
                  <a:pt x="148" y="148"/>
                  <a:pt x="146" y="150"/>
                </a:cubicBezTo>
                <a:cubicBezTo>
                  <a:pt x="146" y="150"/>
                  <a:pt x="146" y="150"/>
                  <a:pt x="146" y="150"/>
                </a:cubicBezTo>
                <a:cubicBezTo>
                  <a:pt x="145" y="151"/>
                  <a:pt x="143" y="152"/>
                  <a:pt x="142" y="152"/>
                </a:cubicBezTo>
                <a:cubicBezTo>
                  <a:pt x="142" y="152"/>
                  <a:pt x="142" y="152"/>
                  <a:pt x="142" y="152"/>
                </a:cubicBezTo>
                <a:cubicBezTo>
                  <a:pt x="141" y="152"/>
                  <a:pt x="140" y="151"/>
                  <a:pt x="139" y="150"/>
                </a:cubicBezTo>
                <a:close/>
                <a:moveTo>
                  <a:pt x="815" y="150"/>
                </a:moveTo>
                <a:cubicBezTo>
                  <a:pt x="815" y="150"/>
                  <a:pt x="815" y="150"/>
                  <a:pt x="815" y="150"/>
                </a:cubicBezTo>
                <a:cubicBezTo>
                  <a:pt x="813" y="148"/>
                  <a:pt x="813" y="145"/>
                  <a:pt x="815" y="143"/>
                </a:cubicBezTo>
                <a:cubicBezTo>
                  <a:pt x="815" y="143"/>
                  <a:pt x="815" y="143"/>
                  <a:pt x="815" y="143"/>
                </a:cubicBezTo>
                <a:cubicBezTo>
                  <a:pt x="817" y="141"/>
                  <a:pt x="820" y="141"/>
                  <a:pt x="822" y="143"/>
                </a:cubicBezTo>
                <a:cubicBezTo>
                  <a:pt x="822" y="143"/>
                  <a:pt x="822" y="143"/>
                  <a:pt x="822" y="143"/>
                </a:cubicBezTo>
                <a:cubicBezTo>
                  <a:pt x="822" y="143"/>
                  <a:pt x="822" y="143"/>
                  <a:pt x="822" y="143"/>
                </a:cubicBezTo>
                <a:cubicBezTo>
                  <a:pt x="822" y="143"/>
                  <a:pt x="822" y="143"/>
                  <a:pt x="822" y="143"/>
                </a:cubicBezTo>
                <a:cubicBezTo>
                  <a:pt x="824" y="145"/>
                  <a:pt x="824" y="148"/>
                  <a:pt x="822" y="150"/>
                </a:cubicBezTo>
                <a:cubicBezTo>
                  <a:pt x="822" y="150"/>
                  <a:pt x="822" y="150"/>
                  <a:pt x="822" y="150"/>
                </a:cubicBezTo>
                <a:cubicBezTo>
                  <a:pt x="821" y="151"/>
                  <a:pt x="820" y="151"/>
                  <a:pt x="819" y="151"/>
                </a:cubicBezTo>
                <a:cubicBezTo>
                  <a:pt x="819" y="151"/>
                  <a:pt x="819" y="151"/>
                  <a:pt x="819" y="151"/>
                </a:cubicBezTo>
                <a:cubicBezTo>
                  <a:pt x="817" y="151"/>
                  <a:pt x="816" y="151"/>
                  <a:pt x="815" y="150"/>
                </a:cubicBezTo>
                <a:close/>
                <a:moveTo>
                  <a:pt x="159" y="131"/>
                </a:moveTo>
                <a:cubicBezTo>
                  <a:pt x="157" y="129"/>
                  <a:pt x="157" y="126"/>
                  <a:pt x="159" y="124"/>
                </a:cubicBezTo>
                <a:cubicBezTo>
                  <a:pt x="159" y="124"/>
                  <a:pt x="159" y="124"/>
                  <a:pt x="159" y="124"/>
                </a:cubicBezTo>
                <a:cubicBezTo>
                  <a:pt x="161" y="122"/>
                  <a:pt x="164" y="122"/>
                  <a:pt x="166" y="124"/>
                </a:cubicBezTo>
                <a:cubicBezTo>
                  <a:pt x="166" y="124"/>
                  <a:pt x="166" y="124"/>
                  <a:pt x="166" y="124"/>
                </a:cubicBezTo>
                <a:cubicBezTo>
                  <a:pt x="168" y="126"/>
                  <a:pt x="168" y="129"/>
                  <a:pt x="166" y="131"/>
                </a:cubicBezTo>
                <a:cubicBezTo>
                  <a:pt x="166" y="131"/>
                  <a:pt x="166" y="131"/>
                  <a:pt x="166" y="131"/>
                </a:cubicBezTo>
                <a:cubicBezTo>
                  <a:pt x="165" y="132"/>
                  <a:pt x="163" y="132"/>
                  <a:pt x="162" y="132"/>
                </a:cubicBezTo>
                <a:cubicBezTo>
                  <a:pt x="162" y="132"/>
                  <a:pt x="162" y="132"/>
                  <a:pt x="162" y="132"/>
                </a:cubicBezTo>
                <a:cubicBezTo>
                  <a:pt x="161" y="132"/>
                  <a:pt x="160" y="132"/>
                  <a:pt x="159" y="131"/>
                </a:cubicBezTo>
                <a:close/>
                <a:moveTo>
                  <a:pt x="795" y="131"/>
                </a:moveTo>
                <a:cubicBezTo>
                  <a:pt x="793" y="129"/>
                  <a:pt x="793" y="126"/>
                  <a:pt x="795" y="124"/>
                </a:cubicBezTo>
                <a:cubicBezTo>
                  <a:pt x="795" y="124"/>
                  <a:pt x="795" y="124"/>
                  <a:pt x="795" y="124"/>
                </a:cubicBezTo>
                <a:cubicBezTo>
                  <a:pt x="796" y="122"/>
                  <a:pt x="800" y="121"/>
                  <a:pt x="802" y="123"/>
                </a:cubicBezTo>
                <a:cubicBezTo>
                  <a:pt x="802" y="123"/>
                  <a:pt x="802" y="123"/>
                  <a:pt x="802" y="123"/>
                </a:cubicBezTo>
                <a:cubicBezTo>
                  <a:pt x="802" y="123"/>
                  <a:pt x="802" y="123"/>
                  <a:pt x="802" y="123"/>
                </a:cubicBezTo>
                <a:cubicBezTo>
                  <a:pt x="802" y="123"/>
                  <a:pt x="802" y="123"/>
                  <a:pt x="802" y="123"/>
                </a:cubicBezTo>
                <a:cubicBezTo>
                  <a:pt x="804" y="125"/>
                  <a:pt x="804" y="128"/>
                  <a:pt x="802" y="130"/>
                </a:cubicBezTo>
                <a:cubicBezTo>
                  <a:pt x="802" y="130"/>
                  <a:pt x="802" y="130"/>
                  <a:pt x="802" y="130"/>
                </a:cubicBezTo>
                <a:cubicBezTo>
                  <a:pt x="801" y="131"/>
                  <a:pt x="800" y="132"/>
                  <a:pt x="798" y="132"/>
                </a:cubicBezTo>
                <a:cubicBezTo>
                  <a:pt x="798" y="132"/>
                  <a:pt x="798" y="132"/>
                  <a:pt x="798" y="132"/>
                </a:cubicBezTo>
                <a:cubicBezTo>
                  <a:pt x="797" y="132"/>
                  <a:pt x="796" y="132"/>
                  <a:pt x="795" y="131"/>
                </a:cubicBezTo>
                <a:close/>
                <a:moveTo>
                  <a:pt x="180" y="112"/>
                </a:moveTo>
                <a:cubicBezTo>
                  <a:pt x="178" y="110"/>
                  <a:pt x="178" y="107"/>
                  <a:pt x="180" y="105"/>
                </a:cubicBezTo>
                <a:cubicBezTo>
                  <a:pt x="180" y="105"/>
                  <a:pt x="180" y="105"/>
                  <a:pt x="180" y="105"/>
                </a:cubicBezTo>
                <a:cubicBezTo>
                  <a:pt x="182" y="104"/>
                  <a:pt x="186" y="104"/>
                  <a:pt x="187" y="106"/>
                </a:cubicBezTo>
                <a:cubicBezTo>
                  <a:pt x="187" y="106"/>
                  <a:pt x="187" y="106"/>
                  <a:pt x="187" y="106"/>
                </a:cubicBezTo>
                <a:cubicBezTo>
                  <a:pt x="189" y="108"/>
                  <a:pt x="189" y="112"/>
                  <a:pt x="187" y="113"/>
                </a:cubicBezTo>
                <a:cubicBezTo>
                  <a:pt x="187" y="113"/>
                  <a:pt x="187" y="113"/>
                  <a:pt x="187" y="113"/>
                </a:cubicBezTo>
                <a:cubicBezTo>
                  <a:pt x="186" y="114"/>
                  <a:pt x="185" y="114"/>
                  <a:pt x="183" y="114"/>
                </a:cubicBezTo>
                <a:cubicBezTo>
                  <a:pt x="183" y="114"/>
                  <a:pt x="183" y="114"/>
                  <a:pt x="183" y="114"/>
                </a:cubicBezTo>
                <a:cubicBezTo>
                  <a:pt x="182" y="114"/>
                  <a:pt x="181" y="114"/>
                  <a:pt x="180" y="112"/>
                </a:cubicBezTo>
                <a:close/>
                <a:moveTo>
                  <a:pt x="774" y="113"/>
                </a:moveTo>
                <a:cubicBezTo>
                  <a:pt x="772" y="111"/>
                  <a:pt x="771" y="108"/>
                  <a:pt x="773" y="106"/>
                </a:cubicBezTo>
                <a:cubicBezTo>
                  <a:pt x="773" y="106"/>
                  <a:pt x="773" y="106"/>
                  <a:pt x="773" y="106"/>
                </a:cubicBezTo>
                <a:cubicBezTo>
                  <a:pt x="775" y="104"/>
                  <a:pt x="778" y="103"/>
                  <a:pt x="780" y="105"/>
                </a:cubicBezTo>
                <a:cubicBezTo>
                  <a:pt x="780" y="105"/>
                  <a:pt x="780" y="105"/>
                  <a:pt x="780" y="105"/>
                </a:cubicBezTo>
                <a:cubicBezTo>
                  <a:pt x="782" y="107"/>
                  <a:pt x="783" y="110"/>
                  <a:pt x="781" y="112"/>
                </a:cubicBezTo>
                <a:cubicBezTo>
                  <a:pt x="781" y="112"/>
                  <a:pt x="781" y="112"/>
                  <a:pt x="781" y="112"/>
                </a:cubicBezTo>
                <a:cubicBezTo>
                  <a:pt x="780" y="113"/>
                  <a:pt x="779" y="114"/>
                  <a:pt x="777" y="114"/>
                </a:cubicBezTo>
                <a:cubicBezTo>
                  <a:pt x="777" y="114"/>
                  <a:pt x="777" y="114"/>
                  <a:pt x="777" y="114"/>
                </a:cubicBezTo>
                <a:cubicBezTo>
                  <a:pt x="776" y="114"/>
                  <a:pt x="775" y="114"/>
                  <a:pt x="774" y="113"/>
                </a:cubicBezTo>
                <a:close/>
                <a:moveTo>
                  <a:pt x="202" y="95"/>
                </a:moveTo>
                <a:cubicBezTo>
                  <a:pt x="200" y="93"/>
                  <a:pt x="201" y="90"/>
                  <a:pt x="203" y="88"/>
                </a:cubicBezTo>
                <a:cubicBezTo>
                  <a:pt x="203" y="88"/>
                  <a:pt x="203" y="88"/>
                  <a:pt x="203" y="88"/>
                </a:cubicBezTo>
                <a:cubicBezTo>
                  <a:pt x="205" y="87"/>
                  <a:pt x="208" y="87"/>
                  <a:pt x="210" y="90"/>
                </a:cubicBezTo>
                <a:cubicBezTo>
                  <a:pt x="210" y="90"/>
                  <a:pt x="210" y="90"/>
                  <a:pt x="210" y="90"/>
                </a:cubicBezTo>
                <a:cubicBezTo>
                  <a:pt x="211" y="92"/>
                  <a:pt x="211" y="95"/>
                  <a:pt x="209" y="97"/>
                </a:cubicBezTo>
                <a:cubicBezTo>
                  <a:pt x="209" y="97"/>
                  <a:pt x="209" y="97"/>
                  <a:pt x="209" y="97"/>
                </a:cubicBezTo>
                <a:cubicBezTo>
                  <a:pt x="208" y="97"/>
                  <a:pt x="207" y="98"/>
                  <a:pt x="206" y="98"/>
                </a:cubicBezTo>
                <a:cubicBezTo>
                  <a:pt x="206" y="98"/>
                  <a:pt x="206" y="98"/>
                  <a:pt x="206" y="98"/>
                </a:cubicBezTo>
                <a:cubicBezTo>
                  <a:pt x="204" y="98"/>
                  <a:pt x="203" y="97"/>
                  <a:pt x="202" y="95"/>
                </a:cubicBezTo>
                <a:close/>
                <a:moveTo>
                  <a:pt x="752" y="96"/>
                </a:moveTo>
                <a:cubicBezTo>
                  <a:pt x="750" y="95"/>
                  <a:pt x="749" y="91"/>
                  <a:pt x="751" y="89"/>
                </a:cubicBezTo>
                <a:cubicBezTo>
                  <a:pt x="751" y="89"/>
                  <a:pt x="751" y="89"/>
                  <a:pt x="751" y="89"/>
                </a:cubicBezTo>
                <a:cubicBezTo>
                  <a:pt x="752" y="87"/>
                  <a:pt x="755" y="86"/>
                  <a:pt x="758" y="88"/>
                </a:cubicBezTo>
                <a:cubicBezTo>
                  <a:pt x="758" y="88"/>
                  <a:pt x="758" y="88"/>
                  <a:pt x="758" y="88"/>
                </a:cubicBezTo>
                <a:cubicBezTo>
                  <a:pt x="758" y="88"/>
                  <a:pt x="758" y="88"/>
                  <a:pt x="758" y="88"/>
                </a:cubicBezTo>
                <a:cubicBezTo>
                  <a:pt x="758" y="88"/>
                  <a:pt x="758" y="88"/>
                  <a:pt x="758" y="88"/>
                </a:cubicBezTo>
                <a:cubicBezTo>
                  <a:pt x="760" y="90"/>
                  <a:pt x="761" y="93"/>
                  <a:pt x="759" y="95"/>
                </a:cubicBezTo>
                <a:cubicBezTo>
                  <a:pt x="759" y="95"/>
                  <a:pt x="759" y="95"/>
                  <a:pt x="759" y="95"/>
                </a:cubicBezTo>
                <a:cubicBezTo>
                  <a:pt x="758" y="96"/>
                  <a:pt x="756" y="97"/>
                  <a:pt x="755" y="97"/>
                </a:cubicBezTo>
                <a:cubicBezTo>
                  <a:pt x="755" y="97"/>
                  <a:pt x="755" y="97"/>
                  <a:pt x="755" y="97"/>
                </a:cubicBezTo>
                <a:cubicBezTo>
                  <a:pt x="754" y="97"/>
                  <a:pt x="753" y="97"/>
                  <a:pt x="752" y="96"/>
                </a:cubicBezTo>
                <a:close/>
                <a:moveTo>
                  <a:pt x="225" y="80"/>
                </a:moveTo>
                <a:cubicBezTo>
                  <a:pt x="223" y="77"/>
                  <a:pt x="224" y="74"/>
                  <a:pt x="226" y="73"/>
                </a:cubicBezTo>
                <a:cubicBezTo>
                  <a:pt x="226" y="73"/>
                  <a:pt x="226" y="73"/>
                  <a:pt x="226" y="73"/>
                </a:cubicBezTo>
                <a:cubicBezTo>
                  <a:pt x="229" y="71"/>
                  <a:pt x="232" y="72"/>
                  <a:pt x="233" y="74"/>
                </a:cubicBezTo>
                <a:cubicBezTo>
                  <a:pt x="233" y="74"/>
                  <a:pt x="233" y="74"/>
                  <a:pt x="233" y="74"/>
                </a:cubicBezTo>
                <a:cubicBezTo>
                  <a:pt x="235" y="77"/>
                  <a:pt x="234" y="80"/>
                  <a:pt x="232" y="81"/>
                </a:cubicBezTo>
                <a:cubicBezTo>
                  <a:pt x="232" y="81"/>
                  <a:pt x="232" y="81"/>
                  <a:pt x="232" y="81"/>
                </a:cubicBezTo>
                <a:cubicBezTo>
                  <a:pt x="231" y="82"/>
                  <a:pt x="230" y="82"/>
                  <a:pt x="229" y="82"/>
                </a:cubicBezTo>
                <a:cubicBezTo>
                  <a:pt x="229" y="82"/>
                  <a:pt x="229" y="82"/>
                  <a:pt x="229" y="82"/>
                </a:cubicBezTo>
                <a:cubicBezTo>
                  <a:pt x="227" y="82"/>
                  <a:pt x="226" y="81"/>
                  <a:pt x="225" y="80"/>
                </a:cubicBezTo>
                <a:close/>
                <a:moveTo>
                  <a:pt x="729" y="81"/>
                </a:moveTo>
                <a:cubicBezTo>
                  <a:pt x="727" y="79"/>
                  <a:pt x="726" y="76"/>
                  <a:pt x="727" y="74"/>
                </a:cubicBezTo>
                <a:cubicBezTo>
                  <a:pt x="727" y="74"/>
                  <a:pt x="727" y="74"/>
                  <a:pt x="727" y="74"/>
                </a:cubicBezTo>
                <a:cubicBezTo>
                  <a:pt x="729" y="72"/>
                  <a:pt x="732" y="71"/>
                  <a:pt x="734" y="72"/>
                </a:cubicBezTo>
                <a:cubicBezTo>
                  <a:pt x="734" y="72"/>
                  <a:pt x="734" y="72"/>
                  <a:pt x="734" y="72"/>
                </a:cubicBezTo>
                <a:cubicBezTo>
                  <a:pt x="737" y="74"/>
                  <a:pt x="737" y="77"/>
                  <a:pt x="736" y="79"/>
                </a:cubicBezTo>
                <a:cubicBezTo>
                  <a:pt x="736" y="79"/>
                  <a:pt x="736" y="79"/>
                  <a:pt x="736" y="79"/>
                </a:cubicBezTo>
                <a:cubicBezTo>
                  <a:pt x="735" y="81"/>
                  <a:pt x="733" y="82"/>
                  <a:pt x="732" y="82"/>
                </a:cubicBezTo>
                <a:cubicBezTo>
                  <a:pt x="732" y="82"/>
                  <a:pt x="732" y="82"/>
                  <a:pt x="732" y="82"/>
                </a:cubicBezTo>
                <a:cubicBezTo>
                  <a:pt x="731" y="82"/>
                  <a:pt x="730" y="81"/>
                  <a:pt x="729" y="81"/>
                </a:cubicBezTo>
                <a:close/>
                <a:moveTo>
                  <a:pt x="249" y="65"/>
                </a:moveTo>
                <a:cubicBezTo>
                  <a:pt x="247" y="63"/>
                  <a:pt x="248" y="60"/>
                  <a:pt x="250" y="59"/>
                </a:cubicBezTo>
                <a:cubicBezTo>
                  <a:pt x="250" y="59"/>
                  <a:pt x="250" y="59"/>
                  <a:pt x="250" y="59"/>
                </a:cubicBezTo>
                <a:cubicBezTo>
                  <a:pt x="250" y="59"/>
                  <a:pt x="250" y="59"/>
                  <a:pt x="250" y="59"/>
                </a:cubicBezTo>
                <a:cubicBezTo>
                  <a:pt x="250" y="59"/>
                  <a:pt x="250" y="59"/>
                  <a:pt x="250" y="59"/>
                </a:cubicBezTo>
                <a:cubicBezTo>
                  <a:pt x="253" y="57"/>
                  <a:pt x="256" y="58"/>
                  <a:pt x="257" y="61"/>
                </a:cubicBezTo>
                <a:cubicBezTo>
                  <a:pt x="257" y="61"/>
                  <a:pt x="257" y="61"/>
                  <a:pt x="257" y="61"/>
                </a:cubicBezTo>
                <a:cubicBezTo>
                  <a:pt x="259" y="63"/>
                  <a:pt x="258" y="66"/>
                  <a:pt x="255" y="67"/>
                </a:cubicBezTo>
                <a:cubicBezTo>
                  <a:pt x="255" y="67"/>
                  <a:pt x="255" y="67"/>
                  <a:pt x="255" y="67"/>
                </a:cubicBezTo>
                <a:cubicBezTo>
                  <a:pt x="255" y="68"/>
                  <a:pt x="254" y="68"/>
                  <a:pt x="253" y="68"/>
                </a:cubicBezTo>
                <a:cubicBezTo>
                  <a:pt x="253" y="68"/>
                  <a:pt x="253" y="68"/>
                  <a:pt x="253" y="68"/>
                </a:cubicBezTo>
                <a:cubicBezTo>
                  <a:pt x="251" y="68"/>
                  <a:pt x="249" y="67"/>
                  <a:pt x="249" y="65"/>
                </a:cubicBezTo>
                <a:close/>
                <a:moveTo>
                  <a:pt x="705" y="67"/>
                </a:moveTo>
                <a:cubicBezTo>
                  <a:pt x="703" y="66"/>
                  <a:pt x="702" y="63"/>
                  <a:pt x="703" y="60"/>
                </a:cubicBezTo>
                <a:cubicBezTo>
                  <a:pt x="703" y="60"/>
                  <a:pt x="703" y="60"/>
                  <a:pt x="703" y="60"/>
                </a:cubicBezTo>
                <a:cubicBezTo>
                  <a:pt x="704" y="58"/>
                  <a:pt x="707" y="57"/>
                  <a:pt x="710" y="58"/>
                </a:cubicBezTo>
                <a:cubicBezTo>
                  <a:pt x="710" y="58"/>
                  <a:pt x="710" y="58"/>
                  <a:pt x="710" y="58"/>
                </a:cubicBezTo>
                <a:cubicBezTo>
                  <a:pt x="712" y="59"/>
                  <a:pt x="713" y="62"/>
                  <a:pt x="712" y="65"/>
                </a:cubicBezTo>
                <a:cubicBezTo>
                  <a:pt x="712" y="65"/>
                  <a:pt x="712" y="65"/>
                  <a:pt x="712" y="65"/>
                </a:cubicBezTo>
                <a:cubicBezTo>
                  <a:pt x="711" y="67"/>
                  <a:pt x="709" y="68"/>
                  <a:pt x="708" y="68"/>
                </a:cubicBezTo>
                <a:cubicBezTo>
                  <a:pt x="708" y="68"/>
                  <a:pt x="708" y="68"/>
                  <a:pt x="708" y="68"/>
                </a:cubicBezTo>
                <a:cubicBezTo>
                  <a:pt x="707" y="68"/>
                  <a:pt x="706" y="67"/>
                  <a:pt x="705" y="67"/>
                </a:cubicBezTo>
                <a:close/>
                <a:moveTo>
                  <a:pt x="273" y="52"/>
                </a:moveTo>
                <a:cubicBezTo>
                  <a:pt x="272" y="50"/>
                  <a:pt x="273" y="47"/>
                  <a:pt x="276" y="46"/>
                </a:cubicBezTo>
                <a:cubicBezTo>
                  <a:pt x="276" y="46"/>
                  <a:pt x="276" y="46"/>
                  <a:pt x="276" y="46"/>
                </a:cubicBezTo>
                <a:cubicBezTo>
                  <a:pt x="278" y="45"/>
                  <a:pt x="281" y="46"/>
                  <a:pt x="282" y="48"/>
                </a:cubicBezTo>
                <a:cubicBezTo>
                  <a:pt x="282" y="48"/>
                  <a:pt x="282" y="48"/>
                  <a:pt x="282" y="48"/>
                </a:cubicBezTo>
                <a:cubicBezTo>
                  <a:pt x="283" y="51"/>
                  <a:pt x="282" y="54"/>
                  <a:pt x="280" y="55"/>
                </a:cubicBezTo>
                <a:cubicBezTo>
                  <a:pt x="280" y="55"/>
                  <a:pt x="280" y="55"/>
                  <a:pt x="280" y="55"/>
                </a:cubicBezTo>
                <a:cubicBezTo>
                  <a:pt x="279" y="55"/>
                  <a:pt x="278" y="55"/>
                  <a:pt x="278" y="55"/>
                </a:cubicBezTo>
                <a:cubicBezTo>
                  <a:pt x="278" y="55"/>
                  <a:pt x="278" y="55"/>
                  <a:pt x="278" y="55"/>
                </a:cubicBezTo>
                <a:cubicBezTo>
                  <a:pt x="276" y="55"/>
                  <a:pt x="274" y="54"/>
                  <a:pt x="273" y="52"/>
                </a:cubicBezTo>
                <a:close/>
                <a:moveTo>
                  <a:pt x="680" y="54"/>
                </a:moveTo>
                <a:cubicBezTo>
                  <a:pt x="678" y="53"/>
                  <a:pt x="677" y="50"/>
                  <a:pt x="678" y="48"/>
                </a:cubicBezTo>
                <a:cubicBezTo>
                  <a:pt x="678" y="48"/>
                  <a:pt x="678" y="48"/>
                  <a:pt x="678" y="48"/>
                </a:cubicBezTo>
                <a:cubicBezTo>
                  <a:pt x="679" y="45"/>
                  <a:pt x="682" y="44"/>
                  <a:pt x="685" y="45"/>
                </a:cubicBezTo>
                <a:cubicBezTo>
                  <a:pt x="685" y="45"/>
                  <a:pt x="685" y="45"/>
                  <a:pt x="685" y="45"/>
                </a:cubicBezTo>
                <a:cubicBezTo>
                  <a:pt x="687" y="47"/>
                  <a:pt x="688" y="50"/>
                  <a:pt x="687" y="52"/>
                </a:cubicBezTo>
                <a:cubicBezTo>
                  <a:pt x="687" y="52"/>
                  <a:pt x="687" y="52"/>
                  <a:pt x="687" y="52"/>
                </a:cubicBezTo>
                <a:cubicBezTo>
                  <a:pt x="686" y="54"/>
                  <a:pt x="684" y="55"/>
                  <a:pt x="683" y="55"/>
                </a:cubicBezTo>
                <a:cubicBezTo>
                  <a:pt x="683" y="55"/>
                  <a:pt x="683" y="55"/>
                  <a:pt x="683" y="55"/>
                </a:cubicBezTo>
                <a:cubicBezTo>
                  <a:pt x="682" y="55"/>
                  <a:pt x="681" y="55"/>
                  <a:pt x="680" y="54"/>
                </a:cubicBezTo>
                <a:close/>
                <a:moveTo>
                  <a:pt x="299" y="41"/>
                </a:moveTo>
                <a:cubicBezTo>
                  <a:pt x="298" y="38"/>
                  <a:pt x="299" y="36"/>
                  <a:pt x="301" y="34"/>
                </a:cubicBezTo>
                <a:cubicBezTo>
                  <a:pt x="301" y="34"/>
                  <a:pt x="301" y="34"/>
                  <a:pt x="301" y="34"/>
                </a:cubicBezTo>
                <a:cubicBezTo>
                  <a:pt x="301" y="34"/>
                  <a:pt x="301" y="34"/>
                  <a:pt x="301" y="34"/>
                </a:cubicBezTo>
                <a:cubicBezTo>
                  <a:pt x="301" y="34"/>
                  <a:pt x="301" y="34"/>
                  <a:pt x="301" y="34"/>
                </a:cubicBezTo>
                <a:cubicBezTo>
                  <a:pt x="304" y="33"/>
                  <a:pt x="307" y="35"/>
                  <a:pt x="308" y="37"/>
                </a:cubicBezTo>
                <a:cubicBezTo>
                  <a:pt x="308" y="37"/>
                  <a:pt x="308" y="37"/>
                  <a:pt x="308" y="37"/>
                </a:cubicBezTo>
                <a:cubicBezTo>
                  <a:pt x="309" y="40"/>
                  <a:pt x="308" y="43"/>
                  <a:pt x="305" y="44"/>
                </a:cubicBezTo>
                <a:cubicBezTo>
                  <a:pt x="305" y="44"/>
                  <a:pt x="305" y="44"/>
                  <a:pt x="305" y="44"/>
                </a:cubicBezTo>
                <a:cubicBezTo>
                  <a:pt x="304" y="44"/>
                  <a:pt x="304" y="44"/>
                  <a:pt x="303" y="44"/>
                </a:cubicBezTo>
                <a:cubicBezTo>
                  <a:pt x="303" y="44"/>
                  <a:pt x="303" y="44"/>
                  <a:pt x="303" y="44"/>
                </a:cubicBezTo>
                <a:cubicBezTo>
                  <a:pt x="301" y="44"/>
                  <a:pt x="299" y="43"/>
                  <a:pt x="299" y="41"/>
                </a:cubicBezTo>
                <a:close/>
                <a:moveTo>
                  <a:pt x="655" y="43"/>
                </a:moveTo>
                <a:cubicBezTo>
                  <a:pt x="653" y="42"/>
                  <a:pt x="651" y="39"/>
                  <a:pt x="652" y="37"/>
                </a:cubicBezTo>
                <a:cubicBezTo>
                  <a:pt x="652" y="37"/>
                  <a:pt x="652" y="37"/>
                  <a:pt x="652" y="37"/>
                </a:cubicBezTo>
                <a:cubicBezTo>
                  <a:pt x="653" y="34"/>
                  <a:pt x="656" y="33"/>
                  <a:pt x="659" y="34"/>
                </a:cubicBezTo>
                <a:cubicBezTo>
                  <a:pt x="659" y="34"/>
                  <a:pt x="659" y="34"/>
                  <a:pt x="659" y="34"/>
                </a:cubicBezTo>
                <a:cubicBezTo>
                  <a:pt x="659" y="34"/>
                  <a:pt x="659" y="34"/>
                  <a:pt x="659" y="34"/>
                </a:cubicBezTo>
                <a:cubicBezTo>
                  <a:pt x="659" y="34"/>
                  <a:pt x="659" y="34"/>
                  <a:pt x="659" y="34"/>
                </a:cubicBezTo>
                <a:cubicBezTo>
                  <a:pt x="661" y="35"/>
                  <a:pt x="663" y="38"/>
                  <a:pt x="662" y="41"/>
                </a:cubicBezTo>
                <a:cubicBezTo>
                  <a:pt x="662" y="41"/>
                  <a:pt x="662" y="41"/>
                  <a:pt x="662" y="41"/>
                </a:cubicBezTo>
                <a:cubicBezTo>
                  <a:pt x="661" y="43"/>
                  <a:pt x="659" y="44"/>
                  <a:pt x="657" y="44"/>
                </a:cubicBezTo>
                <a:cubicBezTo>
                  <a:pt x="657" y="44"/>
                  <a:pt x="657" y="44"/>
                  <a:pt x="657" y="44"/>
                </a:cubicBezTo>
                <a:cubicBezTo>
                  <a:pt x="656" y="44"/>
                  <a:pt x="656" y="44"/>
                  <a:pt x="655" y="43"/>
                </a:cubicBezTo>
                <a:close/>
                <a:moveTo>
                  <a:pt x="325" y="31"/>
                </a:moveTo>
                <a:cubicBezTo>
                  <a:pt x="324" y="28"/>
                  <a:pt x="325" y="26"/>
                  <a:pt x="328" y="25"/>
                </a:cubicBezTo>
                <a:cubicBezTo>
                  <a:pt x="328" y="25"/>
                  <a:pt x="328" y="25"/>
                  <a:pt x="328" y="25"/>
                </a:cubicBezTo>
                <a:cubicBezTo>
                  <a:pt x="330" y="24"/>
                  <a:pt x="333" y="25"/>
                  <a:pt x="334" y="28"/>
                </a:cubicBezTo>
                <a:cubicBezTo>
                  <a:pt x="334" y="28"/>
                  <a:pt x="334" y="28"/>
                  <a:pt x="334" y="28"/>
                </a:cubicBezTo>
                <a:cubicBezTo>
                  <a:pt x="335" y="30"/>
                  <a:pt x="334" y="33"/>
                  <a:pt x="331" y="34"/>
                </a:cubicBezTo>
                <a:cubicBezTo>
                  <a:pt x="331" y="34"/>
                  <a:pt x="331" y="34"/>
                  <a:pt x="331" y="34"/>
                </a:cubicBezTo>
                <a:cubicBezTo>
                  <a:pt x="330" y="34"/>
                  <a:pt x="330" y="34"/>
                  <a:pt x="329" y="34"/>
                </a:cubicBezTo>
                <a:cubicBezTo>
                  <a:pt x="329" y="34"/>
                  <a:pt x="329" y="34"/>
                  <a:pt x="329" y="34"/>
                </a:cubicBezTo>
                <a:cubicBezTo>
                  <a:pt x="327" y="34"/>
                  <a:pt x="325" y="33"/>
                  <a:pt x="325" y="31"/>
                </a:cubicBezTo>
                <a:close/>
                <a:moveTo>
                  <a:pt x="629" y="34"/>
                </a:moveTo>
                <a:cubicBezTo>
                  <a:pt x="627" y="33"/>
                  <a:pt x="625" y="30"/>
                  <a:pt x="626" y="28"/>
                </a:cubicBezTo>
                <a:cubicBezTo>
                  <a:pt x="626" y="28"/>
                  <a:pt x="626" y="28"/>
                  <a:pt x="626" y="28"/>
                </a:cubicBezTo>
                <a:cubicBezTo>
                  <a:pt x="627" y="25"/>
                  <a:pt x="630" y="23"/>
                  <a:pt x="632" y="24"/>
                </a:cubicBezTo>
                <a:cubicBezTo>
                  <a:pt x="632" y="24"/>
                  <a:pt x="632" y="24"/>
                  <a:pt x="632" y="24"/>
                </a:cubicBezTo>
                <a:cubicBezTo>
                  <a:pt x="632" y="24"/>
                  <a:pt x="632" y="24"/>
                  <a:pt x="632" y="24"/>
                </a:cubicBezTo>
                <a:cubicBezTo>
                  <a:pt x="632" y="24"/>
                  <a:pt x="632" y="24"/>
                  <a:pt x="632" y="24"/>
                </a:cubicBezTo>
                <a:cubicBezTo>
                  <a:pt x="635" y="25"/>
                  <a:pt x="636" y="28"/>
                  <a:pt x="636" y="31"/>
                </a:cubicBezTo>
                <a:cubicBezTo>
                  <a:pt x="636" y="31"/>
                  <a:pt x="636" y="31"/>
                  <a:pt x="636" y="31"/>
                </a:cubicBezTo>
                <a:cubicBezTo>
                  <a:pt x="635" y="33"/>
                  <a:pt x="633" y="34"/>
                  <a:pt x="631" y="34"/>
                </a:cubicBezTo>
                <a:cubicBezTo>
                  <a:pt x="631" y="34"/>
                  <a:pt x="631" y="34"/>
                  <a:pt x="631" y="34"/>
                </a:cubicBezTo>
                <a:cubicBezTo>
                  <a:pt x="630" y="34"/>
                  <a:pt x="630" y="34"/>
                  <a:pt x="629" y="34"/>
                </a:cubicBezTo>
                <a:close/>
                <a:moveTo>
                  <a:pt x="351" y="23"/>
                </a:moveTo>
                <a:cubicBezTo>
                  <a:pt x="350" y="20"/>
                  <a:pt x="352" y="17"/>
                  <a:pt x="355" y="17"/>
                </a:cubicBezTo>
                <a:cubicBezTo>
                  <a:pt x="355" y="17"/>
                  <a:pt x="355" y="17"/>
                  <a:pt x="355" y="17"/>
                </a:cubicBezTo>
                <a:cubicBezTo>
                  <a:pt x="357" y="16"/>
                  <a:pt x="360" y="17"/>
                  <a:pt x="361" y="20"/>
                </a:cubicBezTo>
                <a:cubicBezTo>
                  <a:pt x="361" y="20"/>
                  <a:pt x="361" y="20"/>
                  <a:pt x="361" y="20"/>
                </a:cubicBezTo>
                <a:cubicBezTo>
                  <a:pt x="362" y="23"/>
                  <a:pt x="360" y="25"/>
                  <a:pt x="357" y="26"/>
                </a:cubicBezTo>
                <a:cubicBezTo>
                  <a:pt x="357" y="26"/>
                  <a:pt x="357" y="26"/>
                  <a:pt x="357" y="26"/>
                </a:cubicBezTo>
                <a:cubicBezTo>
                  <a:pt x="357" y="26"/>
                  <a:pt x="356" y="26"/>
                  <a:pt x="356" y="26"/>
                </a:cubicBezTo>
                <a:cubicBezTo>
                  <a:pt x="356" y="26"/>
                  <a:pt x="356" y="26"/>
                  <a:pt x="356" y="26"/>
                </a:cubicBezTo>
                <a:cubicBezTo>
                  <a:pt x="354" y="26"/>
                  <a:pt x="352" y="25"/>
                  <a:pt x="351" y="23"/>
                </a:cubicBezTo>
                <a:close/>
                <a:moveTo>
                  <a:pt x="603" y="26"/>
                </a:moveTo>
                <a:cubicBezTo>
                  <a:pt x="600" y="25"/>
                  <a:pt x="599" y="22"/>
                  <a:pt x="599" y="20"/>
                </a:cubicBezTo>
                <a:cubicBezTo>
                  <a:pt x="599" y="20"/>
                  <a:pt x="599" y="20"/>
                  <a:pt x="599" y="20"/>
                </a:cubicBezTo>
                <a:cubicBezTo>
                  <a:pt x="600" y="17"/>
                  <a:pt x="603" y="15"/>
                  <a:pt x="605" y="16"/>
                </a:cubicBezTo>
                <a:cubicBezTo>
                  <a:pt x="605" y="16"/>
                  <a:pt x="605" y="16"/>
                  <a:pt x="605" y="16"/>
                </a:cubicBezTo>
                <a:cubicBezTo>
                  <a:pt x="608" y="17"/>
                  <a:pt x="610" y="20"/>
                  <a:pt x="609" y="22"/>
                </a:cubicBezTo>
                <a:cubicBezTo>
                  <a:pt x="609" y="22"/>
                  <a:pt x="609" y="22"/>
                  <a:pt x="609" y="22"/>
                </a:cubicBezTo>
                <a:cubicBezTo>
                  <a:pt x="608" y="25"/>
                  <a:pt x="606" y="26"/>
                  <a:pt x="604" y="26"/>
                </a:cubicBezTo>
                <a:cubicBezTo>
                  <a:pt x="604" y="26"/>
                  <a:pt x="604" y="26"/>
                  <a:pt x="604" y="26"/>
                </a:cubicBezTo>
                <a:cubicBezTo>
                  <a:pt x="604" y="26"/>
                  <a:pt x="603" y="26"/>
                  <a:pt x="603" y="26"/>
                </a:cubicBezTo>
                <a:close/>
                <a:moveTo>
                  <a:pt x="378" y="16"/>
                </a:moveTo>
                <a:cubicBezTo>
                  <a:pt x="378" y="13"/>
                  <a:pt x="379" y="10"/>
                  <a:pt x="382" y="10"/>
                </a:cubicBezTo>
                <a:cubicBezTo>
                  <a:pt x="382" y="10"/>
                  <a:pt x="382" y="10"/>
                  <a:pt x="382" y="10"/>
                </a:cubicBezTo>
                <a:cubicBezTo>
                  <a:pt x="385" y="9"/>
                  <a:pt x="387" y="11"/>
                  <a:pt x="388" y="14"/>
                </a:cubicBezTo>
                <a:cubicBezTo>
                  <a:pt x="388" y="14"/>
                  <a:pt x="388" y="14"/>
                  <a:pt x="388" y="14"/>
                </a:cubicBezTo>
                <a:cubicBezTo>
                  <a:pt x="389" y="16"/>
                  <a:pt x="387" y="19"/>
                  <a:pt x="384" y="20"/>
                </a:cubicBezTo>
                <a:cubicBezTo>
                  <a:pt x="384" y="20"/>
                  <a:pt x="384" y="20"/>
                  <a:pt x="384" y="20"/>
                </a:cubicBezTo>
                <a:cubicBezTo>
                  <a:pt x="384" y="20"/>
                  <a:pt x="383" y="20"/>
                  <a:pt x="383" y="20"/>
                </a:cubicBezTo>
                <a:cubicBezTo>
                  <a:pt x="383" y="20"/>
                  <a:pt x="383" y="20"/>
                  <a:pt x="383" y="20"/>
                </a:cubicBezTo>
                <a:cubicBezTo>
                  <a:pt x="381" y="20"/>
                  <a:pt x="379" y="18"/>
                  <a:pt x="378" y="16"/>
                </a:cubicBezTo>
                <a:close/>
                <a:moveTo>
                  <a:pt x="576" y="19"/>
                </a:moveTo>
                <a:cubicBezTo>
                  <a:pt x="573" y="19"/>
                  <a:pt x="572" y="16"/>
                  <a:pt x="572" y="14"/>
                </a:cubicBezTo>
                <a:cubicBezTo>
                  <a:pt x="572" y="14"/>
                  <a:pt x="572" y="14"/>
                  <a:pt x="572" y="14"/>
                </a:cubicBezTo>
                <a:cubicBezTo>
                  <a:pt x="573" y="11"/>
                  <a:pt x="575" y="9"/>
                  <a:pt x="578" y="10"/>
                </a:cubicBezTo>
                <a:cubicBezTo>
                  <a:pt x="578" y="10"/>
                  <a:pt x="578" y="10"/>
                  <a:pt x="578" y="10"/>
                </a:cubicBezTo>
                <a:cubicBezTo>
                  <a:pt x="581" y="10"/>
                  <a:pt x="582" y="13"/>
                  <a:pt x="582" y="16"/>
                </a:cubicBezTo>
                <a:cubicBezTo>
                  <a:pt x="582" y="16"/>
                  <a:pt x="582" y="16"/>
                  <a:pt x="582" y="16"/>
                </a:cubicBezTo>
                <a:cubicBezTo>
                  <a:pt x="581" y="18"/>
                  <a:pt x="579" y="20"/>
                  <a:pt x="577" y="20"/>
                </a:cubicBezTo>
                <a:cubicBezTo>
                  <a:pt x="577" y="20"/>
                  <a:pt x="577" y="20"/>
                  <a:pt x="577" y="20"/>
                </a:cubicBezTo>
                <a:cubicBezTo>
                  <a:pt x="577" y="20"/>
                  <a:pt x="576" y="20"/>
                  <a:pt x="576" y="19"/>
                </a:cubicBezTo>
                <a:close/>
                <a:moveTo>
                  <a:pt x="406" y="11"/>
                </a:moveTo>
                <a:cubicBezTo>
                  <a:pt x="405" y="8"/>
                  <a:pt x="407" y="5"/>
                  <a:pt x="410" y="5"/>
                </a:cubicBezTo>
                <a:cubicBezTo>
                  <a:pt x="410" y="5"/>
                  <a:pt x="410" y="5"/>
                  <a:pt x="410" y="5"/>
                </a:cubicBezTo>
                <a:cubicBezTo>
                  <a:pt x="410" y="5"/>
                  <a:pt x="410" y="5"/>
                  <a:pt x="410" y="5"/>
                </a:cubicBezTo>
                <a:cubicBezTo>
                  <a:pt x="410" y="5"/>
                  <a:pt x="410" y="5"/>
                  <a:pt x="410" y="5"/>
                </a:cubicBezTo>
                <a:cubicBezTo>
                  <a:pt x="413" y="5"/>
                  <a:pt x="415" y="6"/>
                  <a:pt x="415" y="9"/>
                </a:cubicBezTo>
                <a:cubicBezTo>
                  <a:pt x="415" y="9"/>
                  <a:pt x="415" y="9"/>
                  <a:pt x="415" y="9"/>
                </a:cubicBezTo>
                <a:cubicBezTo>
                  <a:pt x="416" y="12"/>
                  <a:pt x="414" y="14"/>
                  <a:pt x="411" y="15"/>
                </a:cubicBezTo>
                <a:cubicBezTo>
                  <a:pt x="411" y="15"/>
                  <a:pt x="411" y="15"/>
                  <a:pt x="411" y="15"/>
                </a:cubicBezTo>
                <a:cubicBezTo>
                  <a:pt x="411" y="15"/>
                  <a:pt x="411" y="15"/>
                  <a:pt x="411" y="15"/>
                </a:cubicBezTo>
                <a:cubicBezTo>
                  <a:pt x="411" y="15"/>
                  <a:pt x="411" y="15"/>
                  <a:pt x="411" y="15"/>
                </a:cubicBezTo>
                <a:cubicBezTo>
                  <a:pt x="408" y="15"/>
                  <a:pt x="406" y="13"/>
                  <a:pt x="406" y="11"/>
                </a:cubicBezTo>
                <a:close/>
                <a:moveTo>
                  <a:pt x="549" y="15"/>
                </a:moveTo>
                <a:cubicBezTo>
                  <a:pt x="546" y="14"/>
                  <a:pt x="544" y="12"/>
                  <a:pt x="545" y="9"/>
                </a:cubicBezTo>
                <a:cubicBezTo>
                  <a:pt x="545" y="9"/>
                  <a:pt x="545" y="9"/>
                  <a:pt x="545" y="9"/>
                </a:cubicBezTo>
                <a:cubicBezTo>
                  <a:pt x="545" y="6"/>
                  <a:pt x="547" y="4"/>
                  <a:pt x="550" y="5"/>
                </a:cubicBezTo>
                <a:cubicBezTo>
                  <a:pt x="550" y="5"/>
                  <a:pt x="550" y="5"/>
                  <a:pt x="550" y="5"/>
                </a:cubicBezTo>
                <a:cubicBezTo>
                  <a:pt x="553" y="5"/>
                  <a:pt x="555" y="8"/>
                  <a:pt x="554" y="10"/>
                </a:cubicBezTo>
                <a:cubicBezTo>
                  <a:pt x="554" y="10"/>
                  <a:pt x="554" y="10"/>
                  <a:pt x="554" y="10"/>
                </a:cubicBezTo>
                <a:cubicBezTo>
                  <a:pt x="554" y="13"/>
                  <a:pt x="552" y="15"/>
                  <a:pt x="549" y="15"/>
                </a:cubicBezTo>
                <a:cubicBezTo>
                  <a:pt x="549" y="15"/>
                  <a:pt x="549" y="15"/>
                  <a:pt x="549" y="15"/>
                </a:cubicBezTo>
                <a:cubicBezTo>
                  <a:pt x="549" y="15"/>
                  <a:pt x="549" y="15"/>
                  <a:pt x="549" y="15"/>
                </a:cubicBezTo>
                <a:close/>
                <a:moveTo>
                  <a:pt x="433" y="7"/>
                </a:moveTo>
                <a:cubicBezTo>
                  <a:pt x="433" y="4"/>
                  <a:pt x="435" y="2"/>
                  <a:pt x="438" y="2"/>
                </a:cubicBezTo>
                <a:cubicBezTo>
                  <a:pt x="438" y="2"/>
                  <a:pt x="438" y="2"/>
                  <a:pt x="438" y="2"/>
                </a:cubicBezTo>
                <a:cubicBezTo>
                  <a:pt x="441" y="1"/>
                  <a:pt x="443" y="3"/>
                  <a:pt x="443" y="6"/>
                </a:cubicBezTo>
                <a:cubicBezTo>
                  <a:pt x="443" y="6"/>
                  <a:pt x="443" y="6"/>
                  <a:pt x="443" y="6"/>
                </a:cubicBezTo>
                <a:cubicBezTo>
                  <a:pt x="443" y="9"/>
                  <a:pt x="441" y="11"/>
                  <a:pt x="439" y="12"/>
                </a:cubicBezTo>
                <a:cubicBezTo>
                  <a:pt x="439" y="12"/>
                  <a:pt x="439" y="12"/>
                  <a:pt x="439" y="12"/>
                </a:cubicBezTo>
                <a:cubicBezTo>
                  <a:pt x="439" y="12"/>
                  <a:pt x="438" y="12"/>
                  <a:pt x="438" y="12"/>
                </a:cubicBezTo>
                <a:cubicBezTo>
                  <a:pt x="438" y="12"/>
                  <a:pt x="438" y="12"/>
                  <a:pt x="438" y="12"/>
                </a:cubicBezTo>
                <a:cubicBezTo>
                  <a:pt x="436" y="12"/>
                  <a:pt x="433" y="10"/>
                  <a:pt x="433" y="7"/>
                </a:cubicBezTo>
                <a:close/>
                <a:moveTo>
                  <a:pt x="521" y="12"/>
                </a:moveTo>
                <a:cubicBezTo>
                  <a:pt x="521" y="12"/>
                  <a:pt x="521" y="12"/>
                  <a:pt x="521" y="12"/>
                </a:cubicBezTo>
                <a:cubicBezTo>
                  <a:pt x="519" y="11"/>
                  <a:pt x="517" y="9"/>
                  <a:pt x="517" y="6"/>
                </a:cubicBezTo>
                <a:cubicBezTo>
                  <a:pt x="517" y="6"/>
                  <a:pt x="517" y="6"/>
                  <a:pt x="517" y="6"/>
                </a:cubicBezTo>
                <a:cubicBezTo>
                  <a:pt x="517" y="3"/>
                  <a:pt x="519" y="1"/>
                  <a:pt x="522" y="2"/>
                </a:cubicBezTo>
                <a:cubicBezTo>
                  <a:pt x="522" y="2"/>
                  <a:pt x="522" y="2"/>
                  <a:pt x="522" y="2"/>
                </a:cubicBezTo>
                <a:cubicBezTo>
                  <a:pt x="525" y="2"/>
                  <a:pt x="527" y="4"/>
                  <a:pt x="527" y="7"/>
                </a:cubicBezTo>
                <a:cubicBezTo>
                  <a:pt x="527" y="7"/>
                  <a:pt x="527" y="7"/>
                  <a:pt x="527" y="7"/>
                </a:cubicBezTo>
                <a:cubicBezTo>
                  <a:pt x="527" y="10"/>
                  <a:pt x="524" y="12"/>
                  <a:pt x="522" y="12"/>
                </a:cubicBezTo>
                <a:cubicBezTo>
                  <a:pt x="522" y="12"/>
                  <a:pt x="522" y="12"/>
                  <a:pt x="522" y="12"/>
                </a:cubicBezTo>
                <a:cubicBezTo>
                  <a:pt x="522" y="12"/>
                  <a:pt x="522" y="12"/>
                  <a:pt x="521" y="12"/>
                </a:cubicBezTo>
                <a:close/>
                <a:moveTo>
                  <a:pt x="461" y="5"/>
                </a:moveTo>
                <a:cubicBezTo>
                  <a:pt x="461" y="2"/>
                  <a:pt x="463" y="0"/>
                  <a:pt x="466" y="0"/>
                </a:cubicBezTo>
                <a:cubicBezTo>
                  <a:pt x="466" y="0"/>
                  <a:pt x="466" y="0"/>
                  <a:pt x="466" y="0"/>
                </a:cubicBezTo>
                <a:cubicBezTo>
                  <a:pt x="469" y="0"/>
                  <a:pt x="471" y="2"/>
                  <a:pt x="471" y="5"/>
                </a:cubicBezTo>
                <a:cubicBezTo>
                  <a:pt x="471" y="5"/>
                  <a:pt x="471" y="5"/>
                  <a:pt x="471" y="5"/>
                </a:cubicBezTo>
                <a:cubicBezTo>
                  <a:pt x="471" y="8"/>
                  <a:pt x="469" y="10"/>
                  <a:pt x="466" y="10"/>
                </a:cubicBezTo>
                <a:cubicBezTo>
                  <a:pt x="466" y="10"/>
                  <a:pt x="466" y="10"/>
                  <a:pt x="466" y="10"/>
                </a:cubicBezTo>
                <a:cubicBezTo>
                  <a:pt x="466" y="10"/>
                  <a:pt x="466" y="10"/>
                  <a:pt x="466" y="10"/>
                </a:cubicBezTo>
                <a:cubicBezTo>
                  <a:pt x="466" y="10"/>
                  <a:pt x="466" y="10"/>
                  <a:pt x="466" y="10"/>
                </a:cubicBezTo>
                <a:cubicBezTo>
                  <a:pt x="463" y="10"/>
                  <a:pt x="461" y="8"/>
                  <a:pt x="461" y="5"/>
                </a:cubicBezTo>
                <a:close/>
                <a:moveTo>
                  <a:pt x="494" y="10"/>
                </a:moveTo>
                <a:cubicBezTo>
                  <a:pt x="491" y="10"/>
                  <a:pt x="489" y="8"/>
                  <a:pt x="489" y="5"/>
                </a:cubicBezTo>
                <a:cubicBezTo>
                  <a:pt x="489" y="5"/>
                  <a:pt x="489" y="5"/>
                  <a:pt x="489" y="5"/>
                </a:cubicBezTo>
                <a:cubicBezTo>
                  <a:pt x="489" y="2"/>
                  <a:pt x="491" y="0"/>
                  <a:pt x="494" y="0"/>
                </a:cubicBezTo>
                <a:cubicBezTo>
                  <a:pt x="494" y="0"/>
                  <a:pt x="494" y="0"/>
                  <a:pt x="494" y="0"/>
                </a:cubicBezTo>
                <a:cubicBezTo>
                  <a:pt x="494" y="0"/>
                  <a:pt x="494" y="0"/>
                  <a:pt x="494" y="0"/>
                </a:cubicBezTo>
                <a:cubicBezTo>
                  <a:pt x="494" y="0"/>
                  <a:pt x="494" y="0"/>
                  <a:pt x="494" y="0"/>
                </a:cubicBezTo>
                <a:cubicBezTo>
                  <a:pt x="497" y="0"/>
                  <a:pt x="499" y="2"/>
                  <a:pt x="499" y="5"/>
                </a:cubicBezTo>
                <a:cubicBezTo>
                  <a:pt x="499" y="5"/>
                  <a:pt x="499" y="5"/>
                  <a:pt x="499" y="5"/>
                </a:cubicBezTo>
                <a:cubicBezTo>
                  <a:pt x="499" y="8"/>
                  <a:pt x="497" y="10"/>
                  <a:pt x="494" y="10"/>
                </a:cubicBezTo>
                <a:cubicBezTo>
                  <a:pt x="494" y="10"/>
                  <a:pt x="494" y="10"/>
                  <a:pt x="494" y="10"/>
                </a:cubicBezTo>
                <a:cubicBezTo>
                  <a:pt x="494" y="10"/>
                  <a:pt x="494" y="10"/>
                  <a:pt x="494" y="10"/>
                </a:cubicBezTo>
                <a:close/>
              </a:path>
            </a:pathLst>
          </a:cu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147" name="Oval 147"/>
          <p:cNvSpPr>
            <a:spLocks noChangeArrowheads="1"/>
          </p:cNvSpPr>
          <p:nvPr/>
        </p:nvSpPr>
        <p:spPr bwMode="auto">
          <a:xfrm>
            <a:off x="4890396" y="2085265"/>
            <a:ext cx="2694781" cy="2698241"/>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grpSp>
        <p:nvGrpSpPr>
          <p:cNvPr id="8" name="Group 7">
            <a:extLst>
              <a:ext uri="{FF2B5EF4-FFF2-40B4-BE49-F238E27FC236}">
                <a16:creationId xmlns:a16="http://schemas.microsoft.com/office/drawing/2014/main" id="{E470B288-49F7-4BBD-9747-5280EFB0FF0D}"/>
              </a:ext>
            </a:extLst>
          </p:cNvPr>
          <p:cNvGrpSpPr/>
          <p:nvPr/>
        </p:nvGrpSpPr>
        <p:grpSpPr>
          <a:xfrm>
            <a:off x="1843088" y="4452938"/>
            <a:ext cx="2687638" cy="1120775"/>
            <a:chOff x="1843088" y="4452938"/>
            <a:chExt cx="2687638" cy="1120775"/>
          </a:xfrm>
        </p:grpSpPr>
        <p:sp>
          <p:nvSpPr>
            <p:cNvPr id="111" name="Freeform 111"/>
            <p:cNvSpPr>
              <a:spLocks/>
            </p:cNvSpPr>
            <p:nvPr/>
          </p:nvSpPr>
          <p:spPr bwMode="auto">
            <a:xfrm>
              <a:off x="1843088" y="4452938"/>
              <a:ext cx="2687638" cy="1120775"/>
            </a:xfrm>
            <a:custGeom>
              <a:avLst/>
              <a:gdLst>
                <a:gd name="T0" fmla="*/ 706 w 706"/>
                <a:gd name="T1" fmla="*/ 42 h 294"/>
                <a:gd name="T2" fmla="*/ 643 w 706"/>
                <a:gd name="T3" fmla="*/ 44 h 294"/>
                <a:gd name="T4" fmla="*/ 602 w 706"/>
                <a:gd name="T5" fmla="*/ 15 h 294"/>
                <a:gd name="T6" fmla="*/ 548 w 706"/>
                <a:gd name="T7" fmla="*/ 0 h 294"/>
                <a:gd name="T8" fmla="*/ 548 w 706"/>
                <a:gd name="T9" fmla="*/ 0 h 294"/>
                <a:gd name="T10" fmla="*/ 541 w 706"/>
                <a:gd name="T11" fmla="*/ 0 h 294"/>
                <a:gd name="T12" fmla="*/ 540 w 706"/>
                <a:gd name="T13" fmla="*/ 0 h 294"/>
                <a:gd name="T14" fmla="*/ 539 w 706"/>
                <a:gd name="T15" fmla="*/ 0 h 294"/>
                <a:gd name="T16" fmla="*/ 538 w 706"/>
                <a:gd name="T17" fmla="*/ 0 h 294"/>
                <a:gd name="T18" fmla="*/ 536 w 706"/>
                <a:gd name="T19" fmla="*/ 0 h 294"/>
                <a:gd name="T20" fmla="*/ 148 w 706"/>
                <a:gd name="T21" fmla="*/ 0 h 294"/>
                <a:gd name="T22" fmla="*/ 147 w 706"/>
                <a:gd name="T23" fmla="*/ 0 h 294"/>
                <a:gd name="T24" fmla="*/ 0 w 706"/>
                <a:gd name="T25" fmla="*/ 147 h 294"/>
                <a:gd name="T26" fmla="*/ 147 w 706"/>
                <a:gd name="T27" fmla="*/ 294 h 294"/>
                <a:gd name="T28" fmla="*/ 538 w 706"/>
                <a:gd name="T29" fmla="*/ 294 h 294"/>
                <a:gd name="T30" fmla="*/ 539 w 706"/>
                <a:gd name="T31" fmla="*/ 294 h 294"/>
                <a:gd name="T32" fmla="*/ 546 w 706"/>
                <a:gd name="T33" fmla="*/ 294 h 294"/>
                <a:gd name="T34" fmla="*/ 548 w 706"/>
                <a:gd name="T35" fmla="*/ 294 h 294"/>
                <a:gd name="T36" fmla="*/ 548 w 706"/>
                <a:gd name="T37" fmla="*/ 294 h 294"/>
                <a:gd name="T38" fmla="*/ 670 w 706"/>
                <a:gd name="T39" fmla="*/ 211 h 294"/>
                <a:gd name="T40" fmla="*/ 676 w 706"/>
                <a:gd name="T41" fmla="*/ 97 h 294"/>
                <a:gd name="T42" fmla="*/ 706 w 706"/>
                <a:gd name="T43" fmla="*/ 42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06" h="294">
                  <a:moveTo>
                    <a:pt x="706" y="42"/>
                  </a:moveTo>
                  <a:cubicBezTo>
                    <a:pt x="643" y="44"/>
                    <a:pt x="643" y="44"/>
                    <a:pt x="643" y="44"/>
                  </a:cubicBezTo>
                  <a:cubicBezTo>
                    <a:pt x="631" y="32"/>
                    <a:pt x="618" y="22"/>
                    <a:pt x="602" y="15"/>
                  </a:cubicBezTo>
                  <a:cubicBezTo>
                    <a:pt x="585" y="6"/>
                    <a:pt x="567" y="1"/>
                    <a:pt x="548" y="0"/>
                  </a:cubicBezTo>
                  <a:cubicBezTo>
                    <a:pt x="548" y="0"/>
                    <a:pt x="548" y="0"/>
                    <a:pt x="548" y="0"/>
                  </a:cubicBezTo>
                  <a:cubicBezTo>
                    <a:pt x="546" y="0"/>
                    <a:pt x="544" y="0"/>
                    <a:pt x="541" y="0"/>
                  </a:cubicBezTo>
                  <a:cubicBezTo>
                    <a:pt x="540" y="0"/>
                    <a:pt x="540" y="0"/>
                    <a:pt x="540" y="0"/>
                  </a:cubicBezTo>
                  <a:cubicBezTo>
                    <a:pt x="539" y="0"/>
                    <a:pt x="539" y="0"/>
                    <a:pt x="539" y="0"/>
                  </a:cubicBezTo>
                  <a:cubicBezTo>
                    <a:pt x="539" y="0"/>
                    <a:pt x="538" y="0"/>
                    <a:pt x="538" y="0"/>
                  </a:cubicBezTo>
                  <a:cubicBezTo>
                    <a:pt x="536" y="0"/>
                    <a:pt x="536" y="0"/>
                    <a:pt x="536" y="0"/>
                  </a:cubicBezTo>
                  <a:cubicBezTo>
                    <a:pt x="148" y="0"/>
                    <a:pt x="148" y="0"/>
                    <a:pt x="148" y="0"/>
                  </a:cubicBezTo>
                  <a:cubicBezTo>
                    <a:pt x="148" y="0"/>
                    <a:pt x="148" y="0"/>
                    <a:pt x="147" y="0"/>
                  </a:cubicBezTo>
                  <a:cubicBezTo>
                    <a:pt x="66" y="0"/>
                    <a:pt x="0" y="65"/>
                    <a:pt x="0" y="147"/>
                  </a:cubicBezTo>
                  <a:cubicBezTo>
                    <a:pt x="0" y="228"/>
                    <a:pt x="66" y="294"/>
                    <a:pt x="147" y="294"/>
                  </a:cubicBezTo>
                  <a:cubicBezTo>
                    <a:pt x="147" y="294"/>
                    <a:pt x="538" y="294"/>
                    <a:pt x="538" y="294"/>
                  </a:cubicBezTo>
                  <a:cubicBezTo>
                    <a:pt x="539" y="294"/>
                    <a:pt x="539" y="294"/>
                    <a:pt x="539" y="294"/>
                  </a:cubicBezTo>
                  <a:cubicBezTo>
                    <a:pt x="541" y="294"/>
                    <a:pt x="544" y="294"/>
                    <a:pt x="546" y="294"/>
                  </a:cubicBezTo>
                  <a:cubicBezTo>
                    <a:pt x="548" y="294"/>
                    <a:pt x="548" y="294"/>
                    <a:pt x="548" y="294"/>
                  </a:cubicBezTo>
                  <a:cubicBezTo>
                    <a:pt x="548" y="294"/>
                    <a:pt x="548" y="294"/>
                    <a:pt x="548" y="294"/>
                  </a:cubicBezTo>
                  <a:cubicBezTo>
                    <a:pt x="599" y="290"/>
                    <a:pt x="646" y="260"/>
                    <a:pt x="670" y="211"/>
                  </a:cubicBezTo>
                  <a:cubicBezTo>
                    <a:pt x="688" y="174"/>
                    <a:pt x="689" y="133"/>
                    <a:pt x="676" y="97"/>
                  </a:cubicBezTo>
                  <a:lnTo>
                    <a:pt x="706" y="42"/>
                  </a:lnTo>
                  <a:close/>
                </a:path>
              </a:pathLst>
            </a:cu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17" name="Oval 117"/>
            <p:cNvSpPr>
              <a:spLocks noChangeArrowheads="1"/>
            </p:cNvSpPr>
            <p:nvPr/>
          </p:nvSpPr>
          <p:spPr bwMode="auto">
            <a:xfrm>
              <a:off x="3479800" y="4602163"/>
              <a:ext cx="822325" cy="8223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68" name="Group 167"/>
          <p:cNvGrpSpPr/>
          <p:nvPr/>
        </p:nvGrpSpPr>
        <p:grpSpPr>
          <a:xfrm>
            <a:off x="4625975" y="4354513"/>
            <a:ext cx="274638" cy="274638"/>
            <a:chOff x="4625975" y="4354513"/>
            <a:chExt cx="274638" cy="274638"/>
          </a:xfrm>
        </p:grpSpPr>
        <p:sp>
          <p:nvSpPr>
            <p:cNvPr id="125" name="Oval 125"/>
            <p:cNvSpPr>
              <a:spLocks noChangeArrowheads="1"/>
            </p:cNvSpPr>
            <p:nvPr/>
          </p:nvSpPr>
          <p:spPr bwMode="auto">
            <a:xfrm>
              <a:off x="4625975" y="4354513"/>
              <a:ext cx="274638" cy="274638"/>
            </a:xfrm>
            <a:prstGeom prst="ellipse">
              <a:avLst/>
            </a:prstGeom>
            <a:solidFill>
              <a:schemeClr val="bg2"/>
            </a:solidFill>
            <a:ln w="3810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1" name="Oval 131"/>
            <p:cNvSpPr>
              <a:spLocks noChangeArrowheads="1"/>
            </p:cNvSpPr>
            <p:nvPr/>
          </p:nvSpPr>
          <p:spPr bwMode="auto">
            <a:xfrm>
              <a:off x="4697413" y="4425950"/>
              <a:ext cx="130175" cy="1270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9" name="Group 8">
            <a:extLst>
              <a:ext uri="{FF2B5EF4-FFF2-40B4-BE49-F238E27FC236}">
                <a16:creationId xmlns:a16="http://schemas.microsoft.com/office/drawing/2014/main" id="{1D180EB8-209F-4D2A-AD19-9415D32A00CA}"/>
              </a:ext>
            </a:extLst>
          </p:cNvPr>
          <p:cNvGrpSpPr/>
          <p:nvPr/>
        </p:nvGrpSpPr>
        <p:grpSpPr>
          <a:xfrm>
            <a:off x="1358900" y="2876550"/>
            <a:ext cx="2813050" cy="1119188"/>
            <a:chOff x="1358900" y="2876550"/>
            <a:chExt cx="2813050" cy="1119188"/>
          </a:xfrm>
        </p:grpSpPr>
        <p:sp>
          <p:nvSpPr>
            <p:cNvPr id="112" name="Freeform 112"/>
            <p:cNvSpPr>
              <a:spLocks/>
            </p:cNvSpPr>
            <p:nvPr/>
          </p:nvSpPr>
          <p:spPr bwMode="auto">
            <a:xfrm>
              <a:off x="1358900" y="2876550"/>
              <a:ext cx="2813050" cy="1119188"/>
            </a:xfrm>
            <a:custGeom>
              <a:avLst/>
              <a:gdLst>
                <a:gd name="T0" fmla="*/ 684 w 739"/>
                <a:gd name="T1" fmla="*/ 115 h 294"/>
                <a:gd name="T2" fmla="*/ 665 w 739"/>
                <a:gd name="T3" fmla="*/ 69 h 294"/>
                <a:gd name="T4" fmla="*/ 548 w 739"/>
                <a:gd name="T5" fmla="*/ 0 h 294"/>
                <a:gd name="T6" fmla="*/ 547 w 739"/>
                <a:gd name="T7" fmla="*/ 0 h 294"/>
                <a:gd name="T8" fmla="*/ 534 w 739"/>
                <a:gd name="T9" fmla="*/ 0 h 294"/>
                <a:gd name="T10" fmla="*/ 148 w 739"/>
                <a:gd name="T11" fmla="*/ 0 h 294"/>
                <a:gd name="T12" fmla="*/ 148 w 739"/>
                <a:gd name="T13" fmla="*/ 0 h 294"/>
                <a:gd name="T14" fmla="*/ 0 w 739"/>
                <a:gd name="T15" fmla="*/ 147 h 294"/>
                <a:gd name="T16" fmla="*/ 148 w 739"/>
                <a:gd name="T17" fmla="*/ 294 h 294"/>
                <a:gd name="T18" fmla="*/ 148 w 739"/>
                <a:gd name="T19" fmla="*/ 294 h 294"/>
                <a:gd name="T20" fmla="*/ 534 w 739"/>
                <a:gd name="T21" fmla="*/ 294 h 294"/>
                <a:gd name="T22" fmla="*/ 548 w 739"/>
                <a:gd name="T23" fmla="*/ 294 h 294"/>
                <a:gd name="T24" fmla="*/ 619 w 739"/>
                <a:gd name="T25" fmla="*/ 272 h 294"/>
                <a:gd name="T26" fmla="*/ 684 w 739"/>
                <a:gd name="T27" fmla="*/ 178 h 294"/>
                <a:gd name="T28" fmla="*/ 739 w 739"/>
                <a:gd name="T29" fmla="*/ 147 h 294"/>
                <a:gd name="T30" fmla="*/ 684 w 739"/>
                <a:gd name="T31" fmla="*/ 11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9" h="294">
                  <a:moveTo>
                    <a:pt x="684" y="115"/>
                  </a:moveTo>
                  <a:cubicBezTo>
                    <a:pt x="681" y="99"/>
                    <a:pt x="675" y="83"/>
                    <a:pt x="665" y="69"/>
                  </a:cubicBezTo>
                  <a:cubicBezTo>
                    <a:pt x="639" y="27"/>
                    <a:pt x="595" y="2"/>
                    <a:pt x="548" y="0"/>
                  </a:cubicBezTo>
                  <a:cubicBezTo>
                    <a:pt x="548" y="0"/>
                    <a:pt x="547" y="0"/>
                    <a:pt x="547" y="0"/>
                  </a:cubicBezTo>
                  <a:cubicBezTo>
                    <a:pt x="534" y="0"/>
                    <a:pt x="534" y="0"/>
                    <a:pt x="534" y="0"/>
                  </a:cubicBezTo>
                  <a:cubicBezTo>
                    <a:pt x="148" y="0"/>
                    <a:pt x="148" y="0"/>
                    <a:pt x="148" y="0"/>
                  </a:cubicBezTo>
                  <a:cubicBezTo>
                    <a:pt x="148" y="0"/>
                    <a:pt x="148" y="0"/>
                    <a:pt x="148" y="0"/>
                  </a:cubicBezTo>
                  <a:cubicBezTo>
                    <a:pt x="66" y="0"/>
                    <a:pt x="0" y="66"/>
                    <a:pt x="0" y="147"/>
                  </a:cubicBezTo>
                  <a:cubicBezTo>
                    <a:pt x="0" y="228"/>
                    <a:pt x="66" y="294"/>
                    <a:pt x="148" y="294"/>
                  </a:cubicBezTo>
                  <a:cubicBezTo>
                    <a:pt x="148" y="294"/>
                    <a:pt x="148" y="294"/>
                    <a:pt x="148" y="294"/>
                  </a:cubicBezTo>
                  <a:cubicBezTo>
                    <a:pt x="534" y="294"/>
                    <a:pt x="534" y="294"/>
                    <a:pt x="534" y="294"/>
                  </a:cubicBezTo>
                  <a:cubicBezTo>
                    <a:pt x="539" y="294"/>
                    <a:pt x="544" y="294"/>
                    <a:pt x="548" y="294"/>
                  </a:cubicBezTo>
                  <a:cubicBezTo>
                    <a:pt x="573" y="292"/>
                    <a:pt x="597" y="285"/>
                    <a:pt x="619" y="272"/>
                  </a:cubicBezTo>
                  <a:cubicBezTo>
                    <a:pt x="654" y="250"/>
                    <a:pt x="676" y="216"/>
                    <a:pt x="684" y="178"/>
                  </a:cubicBezTo>
                  <a:cubicBezTo>
                    <a:pt x="739" y="147"/>
                    <a:pt x="739" y="147"/>
                    <a:pt x="739" y="147"/>
                  </a:cubicBezTo>
                  <a:lnTo>
                    <a:pt x="684" y="115"/>
                  </a:ln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18" name="Oval 118"/>
            <p:cNvSpPr>
              <a:spLocks noChangeArrowheads="1"/>
            </p:cNvSpPr>
            <p:nvPr/>
          </p:nvSpPr>
          <p:spPr bwMode="auto">
            <a:xfrm>
              <a:off x="3008313" y="3024188"/>
              <a:ext cx="822325" cy="823913"/>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69" name="Group 168"/>
          <p:cNvGrpSpPr/>
          <p:nvPr/>
        </p:nvGrpSpPr>
        <p:grpSpPr>
          <a:xfrm>
            <a:off x="4302125" y="3298825"/>
            <a:ext cx="274638" cy="274638"/>
            <a:chOff x="4302125" y="3298825"/>
            <a:chExt cx="274638" cy="274638"/>
          </a:xfrm>
        </p:grpSpPr>
        <p:sp>
          <p:nvSpPr>
            <p:cNvPr id="126" name="Oval 126"/>
            <p:cNvSpPr>
              <a:spLocks noChangeArrowheads="1"/>
            </p:cNvSpPr>
            <p:nvPr/>
          </p:nvSpPr>
          <p:spPr bwMode="auto">
            <a:xfrm>
              <a:off x="4302125" y="3298825"/>
              <a:ext cx="274638" cy="274638"/>
            </a:xfrm>
            <a:prstGeom prst="ellipse">
              <a:avLst/>
            </a:prstGeom>
            <a:solidFill>
              <a:schemeClr val="bg2"/>
            </a:solidFill>
            <a:ln w="3810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2" name="Oval 132"/>
            <p:cNvSpPr>
              <a:spLocks noChangeArrowheads="1"/>
            </p:cNvSpPr>
            <p:nvPr/>
          </p:nvSpPr>
          <p:spPr bwMode="auto">
            <a:xfrm>
              <a:off x="4375150" y="3371850"/>
              <a:ext cx="128588" cy="1285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0" name="Group 9">
            <a:extLst>
              <a:ext uri="{FF2B5EF4-FFF2-40B4-BE49-F238E27FC236}">
                <a16:creationId xmlns:a16="http://schemas.microsoft.com/office/drawing/2014/main" id="{F4B783B7-A316-48EE-858C-04D33F2D44AB}"/>
              </a:ext>
            </a:extLst>
          </p:cNvPr>
          <p:cNvGrpSpPr/>
          <p:nvPr/>
        </p:nvGrpSpPr>
        <p:grpSpPr>
          <a:xfrm>
            <a:off x="1843088" y="1298575"/>
            <a:ext cx="2687638" cy="1120775"/>
            <a:chOff x="1843088" y="1298575"/>
            <a:chExt cx="2687638" cy="1120775"/>
          </a:xfrm>
        </p:grpSpPr>
        <p:sp>
          <p:nvSpPr>
            <p:cNvPr id="113" name="Freeform 113"/>
            <p:cNvSpPr>
              <a:spLocks/>
            </p:cNvSpPr>
            <p:nvPr/>
          </p:nvSpPr>
          <p:spPr bwMode="auto">
            <a:xfrm>
              <a:off x="1843088" y="1298575"/>
              <a:ext cx="2687638" cy="1120775"/>
            </a:xfrm>
            <a:custGeom>
              <a:avLst/>
              <a:gdLst>
                <a:gd name="T0" fmla="*/ 676 w 706"/>
                <a:gd name="T1" fmla="*/ 196 h 294"/>
                <a:gd name="T2" fmla="*/ 670 w 706"/>
                <a:gd name="T3" fmla="*/ 83 h 294"/>
                <a:gd name="T4" fmla="*/ 548 w 706"/>
                <a:gd name="T5" fmla="*/ 0 h 294"/>
                <a:gd name="T6" fmla="*/ 547 w 706"/>
                <a:gd name="T7" fmla="*/ 0 h 294"/>
                <a:gd name="T8" fmla="*/ 539 w 706"/>
                <a:gd name="T9" fmla="*/ 0 h 294"/>
                <a:gd name="T10" fmla="*/ 538 w 706"/>
                <a:gd name="T11" fmla="*/ 0 h 294"/>
                <a:gd name="T12" fmla="*/ 147 w 706"/>
                <a:gd name="T13" fmla="*/ 0 h 294"/>
                <a:gd name="T14" fmla="*/ 0 w 706"/>
                <a:gd name="T15" fmla="*/ 147 h 294"/>
                <a:gd name="T16" fmla="*/ 147 w 706"/>
                <a:gd name="T17" fmla="*/ 294 h 294"/>
                <a:gd name="T18" fmla="*/ 148 w 706"/>
                <a:gd name="T19" fmla="*/ 294 h 294"/>
                <a:gd name="T20" fmla="*/ 536 w 706"/>
                <a:gd name="T21" fmla="*/ 294 h 294"/>
                <a:gd name="T22" fmla="*/ 538 w 706"/>
                <a:gd name="T23" fmla="*/ 294 h 294"/>
                <a:gd name="T24" fmla="*/ 539 w 706"/>
                <a:gd name="T25" fmla="*/ 294 h 294"/>
                <a:gd name="T26" fmla="*/ 540 w 706"/>
                <a:gd name="T27" fmla="*/ 294 h 294"/>
                <a:gd name="T28" fmla="*/ 541 w 706"/>
                <a:gd name="T29" fmla="*/ 294 h 294"/>
                <a:gd name="T30" fmla="*/ 548 w 706"/>
                <a:gd name="T31" fmla="*/ 294 h 294"/>
                <a:gd name="T32" fmla="*/ 548 w 706"/>
                <a:gd name="T33" fmla="*/ 294 h 294"/>
                <a:gd name="T34" fmla="*/ 602 w 706"/>
                <a:gd name="T35" fmla="*/ 279 h 294"/>
                <a:gd name="T36" fmla="*/ 643 w 706"/>
                <a:gd name="T37" fmla="*/ 250 h 294"/>
                <a:gd name="T38" fmla="*/ 706 w 706"/>
                <a:gd name="T39" fmla="*/ 252 h 294"/>
                <a:gd name="T40" fmla="*/ 676 w 706"/>
                <a:gd name="T41" fmla="*/ 196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6" h="294">
                  <a:moveTo>
                    <a:pt x="676" y="196"/>
                  </a:moveTo>
                  <a:cubicBezTo>
                    <a:pt x="689" y="161"/>
                    <a:pt x="688" y="120"/>
                    <a:pt x="670" y="83"/>
                  </a:cubicBezTo>
                  <a:cubicBezTo>
                    <a:pt x="646" y="34"/>
                    <a:pt x="599" y="4"/>
                    <a:pt x="548" y="0"/>
                  </a:cubicBezTo>
                  <a:cubicBezTo>
                    <a:pt x="548" y="0"/>
                    <a:pt x="547" y="0"/>
                    <a:pt x="547" y="0"/>
                  </a:cubicBezTo>
                  <a:cubicBezTo>
                    <a:pt x="544" y="0"/>
                    <a:pt x="541" y="0"/>
                    <a:pt x="539" y="0"/>
                  </a:cubicBezTo>
                  <a:cubicBezTo>
                    <a:pt x="538" y="0"/>
                    <a:pt x="538" y="0"/>
                    <a:pt x="538" y="0"/>
                  </a:cubicBezTo>
                  <a:cubicBezTo>
                    <a:pt x="147" y="0"/>
                    <a:pt x="147" y="0"/>
                    <a:pt x="147" y="0"/>
                  </a:cubicBezTo>
                  <a:cubicBezTo>
                    <a:pt x="66" y="0"/>
                    <a:pt x="0" y="66"/>
                    <a:pt x="0" y="147"/>
                  </a:cubicBezTo>
                  <a:cubicBezTo>
                    <a:pt x="0" y="228"/>
                    <a:pt x="66" y="294"/>
                    <a:pt x="147" y="294"/>
                  </a:cubicBezTo>
                  <a:cubicBezTo>
                    <a:pt x="148" y="294"/>
                    <a:pt x="148" y="294"/>
                    <a:pt x="148" y="294"/>
                  </a:cubicBezTo>
                  <a:cubicBezTo>
                    <a:pt x="536" y="294"/>
                    <a:pt x="536" y="294"/>
                    <a:pt x="536" y="294"/>
                  </a:cubicBezTo>
                  <a:cubicBezTo>
                    <a:pt x="538" y="294"/>
                    <a:pt x="538" y="294"/>
                    <a:pt x="538" y="294"/>
                  </a:cubicBezTo>
                  <a:cubicBezTo>
                    <a:pt x="538" y="294"/>
                    <a:pt x="539" y="294"/>
                    <a:pt x="539" y="294"/>
                  </a:cubicBezTo>
                  <a:cubicBezTo>
                    <a:pt x="540" y="294"/>
                    <a:pt x="540" y="294"/>
                    <a:pt x="540" y="294"/>
                  </a:cubicBezTo>
                  <a:cubicBezTo>
                    <a:pt x="541" y="294"/>
                    <a:pt x="541" y="294"/>
                    <a:pt x="541" y="294"/>
                  </a:cubicBezTo>
                  <a:cubicBezTo>
                    <a:pt x="544" y="294"/>
                    <a:pt x="546" y="294"/>
                    <a:pt x="548" y="294"/>
                  </a:cubicBezTo>
                  <a:cubicBezTo>
                    <a:pt x="548" y="294"/>
                    <a:pt x="548" y="294"/>
                    <a:pt x="548" y="294"/>
                  </a:cubicBezTo>
                  <a:cubicBezTo>
                    <a:pt x="567" y="293"/>
                    <a:pt x="585" y="288"/>
                    <a:pt x="602" y="279"/>
                  </a:cubicBezTo>
                  <a:cubicBezTo>
                    <a:pt x="618" y="272"/>
                    <a:pt x="631" y="262"/>
                    <a:pt x="643" y="250"/>
                  </a:cubicBezTo>
                  <a:cubicBezTo>
                    <a:pt x="706" y="252"/>
                    <a:pt x="706" y="252"/>
                    <a:pt x="706" y="252"/>
                  </a:cubicBezTo>
                  <a:lnTo>
                    <a:pt x="676" y="196"/>
                  </a:lnTo>
                  <a:close/>
                </a:path>
              </a:pathLst>
            </a:custGeom>
            <a:solidFill>
              <a:schemeClr val="accent4"/>
            </a:solidFill>
            <a:ln>
              <a:noFill/>
            </a:ln>
            <a:effectLst>
              <a:outerShdw blurRad="254000" dist="190500" dir="2400000" sx="94000" sy="94000" algn="ctr" rotWithShape="0">
                <a:schemeClr val="accent4">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119" name="Oval 119"/>
            <p:cNvSpPr>
              <a:spLocks noChangeArrowheads="1"/>
            </p:cNvSpPr>
            <p:nvPr/>
          </p:nvSpPr>
          <p:spPr bwMode="auto">
            <a:xfrm>
              <a:off x="3479800" y="1447800"/>
              <a:ext cx="822325" cy="8223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170" name="Group 169"/>
          <p:cNvGrpSpPr/>
          <p:nvPr/>
        </p:nvGrpSpPr>
        <p:grpSpPr>
          <a:xfrm>
            <a:off x="4625975" y="2243138"/>
            <a:ext cx="274638" cy="274638"/>
            <a:chOff x="4625975" y="2243138"/>
            <a:chExt cx="274638" cy="274638"/>
          </a:xfrm>
        </p:grpSpPr>
        <p:sp>
          <p:nvSpPr>
            <p:cNvPr id="127" name="Oval 127"/>
            <p:cNvSpPr>
              <a:spLocks noChangeArrowheads="1"/>
            </p:cNvSpPr>
            <p:nvPr/>
          </p:nvSpPr>
          <p:spPr bwMode="auto">
            <a:xfrm>
              <a:off x="4625975" y="2243138"/>
              <a:ext cx="274638" cy="274638"/>
            </a:xfrm>
            <a:prstGeom prst="ellipse">
              <a:avLst/>
            </a:prstGeom>
            <a:solidFill>
              <a:schemeClr val="bg2"/>
            </a:solidFill>
            <a:ln w="381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133" name="Oval 133"/>
            <p:cNvSpPr>
              <a:spLocks noChangeArrowheads="1"/>
            </p:cNvSpPr>
            <p:nvPr/>
          </p:nvSpPr>
          <p:spPr bwMode="auto">
            <a:xfrm>
              <a:off x="4697413" y="2316163"/>
              <a:ext cx="130175" cy="1285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7" name="Group 6">
            <a:extLst>
              <a:ext uri="{FF2B5EF4-FFF2-40B4-BE49-F238E27FC236}">
                <a16:creationId xmlns:a16="http://schemas.microsoft.com/office/drawing/2014/main" id="{CB660575-C23B-437C-A29A-61F1EB1735C4}"/>
              </a:ext>
            </a:extLst>
          </p:cNvPr>
          <p:cNvGrpSpPr/>
          <p:nvPr/>
        </p:nvGrpSpPr>
        <p:grpSpPr>
          <a:xfrm>
            <a:off x="7966075" y="4438650"/>
            <a:ext cx="2687638" cy="1119188"/>
            <a:chOff x="7966075" y="4438650"/>
            <a:chExt cx="2687638" cy="1119188"/>
          </a:xfrm>
        </p:grpSpPr>
        <p:sp>
          <p:nvSpPr>
            <p:cNvPr id="108" name="Freeform 108"/>
            <p:cNvSpPr>
              <a:spLocks/>
            </p:cNvSpPr>
            <p:nvPr/>
          </p:nvSpPr>
          <p:spPr bwMode="auto">
            <a:xfrm>
              <a:off x="7966075" y="4438650"/>
              <a:ext cx="2687638" cy="1119188"/>
            </a:xfrm>
            <a:custGeom>
              <a:avLst/>
              <a:gdLst>
                <a:gd name="T0" fmla="*/ 558 w 706"/>
                <a:gd name="T1" fmla="*/ 0 h 294"/>
                <a:gd name="T2" fmla="*/ 558 w 706"/>
                <a:gd name="T3" fmla="*/ 0 h 294"/>
                <a:gd name="T4" fmla="*/ 170 w 706"/>
                <a:gd name="T5" fmla="*/ 0 h 294"/>
                <a:gd name="T6" fmla="*/ 168 w 706"/>
                <a:gd name="T7" fmla="*/ 0 h 294"/>
                <a:gd name="T8" fmla="*/ 167 w 706"/>
                <a:gd name="T9" fmla="*/ 0 h 294"/>
                <a:gd name="T10" fmla="*/ 166 w 706"/>
                <a:gd name="T11" fmla="*/ 0 h 294"/>
                <a:gd name="T12" fmla="*/ 164 w 706"/>
                <a:gd name="T13" fmla="*/ 0 h 294"/>
                <a:gd name="T14" fmla="*/ 158 w 706"/>
                <a:gd name="T15" fmla="*/ 0 h 294"/>
                <a:gd name="T16" fmla="*/ 158 w 706"/>
                <a:gd name="T17" fmla="*/ 0 h 294"/>
                <a:gd name="T18" fmla="*/ 104 w 706"/>
                <a:gd name="T19" fmla="*/ 15 h 294"/>
                <a:gd name="T20" fmla="*/ 63 w 706"/>
                <a:gd name="T21" fmla="*/ 44 h 294"/>
                <a:gd name="T22" fmla="*/ 0 w 706"/>
                <a:gd name="T23" fmla="*/ 42 h 294"/>
                <a:gd name="T24" fmla="*/ 29 w 706"/>
                <a:gd name="T25" fmla="*/ 97 h 294"/>
                <a:gd name="T26" fmla="*/ 36 w 706"/>
                <a:gd name="T27" fmla="*/ 211 h 294"/>
                <a:gd name="T28" fmla="*/ 158 w 706"/>
                <a:gd name="T29" fmla="*/ 294 h 294"/>
                <a:gd name="T30" fmla="*/ 159 w 706"/>
                <a:gd name="T31" fmla="*/ 294 h 294"/>
                <a:gd name="T32" fmla="*/ 167 w 706"/>
                <a:gd name="T33" fmla="*/ 294 h 294"/>
                <a:gd name="T34" fmla="*/ 168 w 706"/>
                <a:gd name="T35" fmla="*/ 294 h 294"/>
                <a:gd name="T36" fmla="*/ 558 w 706"/>
                <a:gd name="T37" fmla="*/ 294 h 294"/>
                <a:gd name="T38" fmla="*/ 706 w 706"/>
                <a:gd name="T39" fmla="*/ 147 h 294"/>
                <a:gd name="T40" fmla="*/ 558 w 706"/>
                <a:gd name="T41"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6" h="294">
                  <a:moveTo>
                    <a:pt x="558" y="0"/>
                  </a:moveTo>
                  <a:cubicBezTo>
                    <a:pt x="558" y="0"/>
                    <a:pt x="558" y="0"/>
                    <a:pt x="558" y="0"/>
                  </a:cubicBezTo>
                  <a:cubicBezTo>
                    <a:pt x="170" y="0"/>
                    <a:pt x="170" y="0"/>
                    <a:pt x="170" y="0"/>
                  </a:cubicBezTo>
                  <a:cubicBezTo>
                    <a:pt x="168" y="0"/>
                    <a:pt x="168" y="0"/>
                    <a:pt x="168" y="0"/>
                  </a:cubicBezTo>
                  <a:cubicBezTo>
                    <a:pt x="168" y="0"/>
                    <a:pt x="167" y="0"/>
                    <a:pt x="167" y="0"/>
                  </a:cubicBezTo>
                  <a:cubicBezTo>
                    <a:pt x="166" y="0"/>
                    <a:pt x="166" y="0"/>
                    <a:pt x="166" y="0"/>
                  </a:cubicBezTo>
                  <a:cubicBezTo>
                    <a:pt x="164" y="0"/>
                    <a:pt x="164" y="0"/>
                    <a:pt x="164" y="0"/>
                  </a:cubicBezTo>
                  <a:cubicBezTo>
                    <a:pt x="162" y="0"/>
                    <a:pt x="160" y="0"/>
                    <a:pt x="158" y="0"/>
                  </a:cubicBezTo>
                  <a:cubicBezTo>
                    <a:pt x="158" y="0"/>
                    <a:pt x="158" y="0"/>
                    <a:pt x="158" y="0"/>
                  </a:cubicBezTo>
                  <a:cubicBezTo>
                    <a:pt x="139" y="1"/>
                    <a:pt x="121" y="6"/>
                    <a:pt x="104" y="15"/>
                  </a:cubicBezTo>
                  <a:cubicBezTo>
                    <a:pt x="88" y="22"/>
                    <a:pt x="74" y="32"/>
                    <a:pt x="63" y="44"/>
                  </a:cubicBezTo>
                  <a:cubicBezTo>
                    <a:pt x="0" y="42"/>
                    <a:pt x="0" y="42"/>
                    <a:pt x="0" y="42"/>
                  </a:cubicBezTo>
                  <a:cubicBezTo>
                    <a:pt x="29" y="97"/>
                    <a:pt x="29" y="97"/>
                    <a:pt x="29" y="97"/>
                  </a:cubicBezTo>
                  <a:cubicBezTo>
                    <a:pt x="17" y="133"/>
                    <a:pt x="18" y="174"/>
                    <a:pt x="36" y="211"/>
                  </a:cubicBezTo>
                  <a:cubicBezTo>
                    <a:pt x="60" y="260"/>
                    <a:pt x="107" y="290"/>
                    <a:pt x="158" y="294"/>
                  </a:cubicBezTo>
                  <a:cubicBezTo>
                    <a:pt x="158" y="294"/>
                    <a:pt x="159" y="294"/>
                    <a:pt x="159" y="294"/>
                  </a:cubicBezTo>
                  <a:cubicBezTo>
                    <a:pt x="162" y="294"/>
                    <a:pt x="165" y="294"/>
                    <a:pt x="167" y="294"/>
                  </a:cubicBezTo>
                  <a:cubicBezTo>
                    <a:pt x="168" y="294"/>
                    <a:pt x="168" y="294"/>
                    <a:pt x="168" y="294"/>
                  </a:cubicBezTo>
                  <a:cubicBezTo>
                    <a:pt x="558" y="294"/>
                    <a:pt x="558" y="294"/>
                    <a:pt x="558" y="294"/>
                  </a:cubicBezTo>
                  <a:cubicBezTo>
                    <a:pt x="640" y="294"/>
                    <a:pt x="706" y="228"/>
                    <a:pt x="706" y="147"/>
                  </a:cubicBezTo>
                  <a:cubicBezTo>
                    <a:pt x="706" y="65"/>
                    <a:pt x="640" y="0"/>
                    <a:pt x="558" y="0"/>
                  </a:cubicBezTo>
                  <a:close/>
                </a:path>
              </a:pathLst>
            </a:custGeom>
            <a:solidFill>
              <a:schemeClr val="accent4"/>
            </a:solidFill>
            <a:ln>
              <a:noFill/>
            </a:ln>
            <a:effectLst>
              <a:outerShdw blurRad="254000" dist="190500" dir="2400000" sx="94000" sy="94000" algn="ctr" rotWithShape="0">
                <a:schemeClr val="accent4">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114" name="Oval 114"/>
            <p:cNvSpPr>
              <a:spLocks noChangeArrowheads="1"/>
            </p:cNvSpPr>
            <p:nvPr/>
          </p:nvSpPr>
          <p:spPr bwMode="auto">
            <a:xfrm>
              <a:off x="8186738" y="4602163"/>
              <a:ext cx="817563" cy="8223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6" name="Group 5">
            <a:extLst>
              <a:ext uri="{FF2B5EF4-FFF2-40B4-BE49-F238E27FC236}">
                <a16:creationId xmlns:a16="http://schemas.microsoft.com/office/drawing/2014/main" id="{4D47EE1F-E410-499C-9E77-A44E2F3F4C5C}"/>
              </a:ext>
            </a:extLst>
          </p:cNvPr>
          <p:cNvGrpSpPr/>
          <p:nvPr/>
        </p:nvGrpSpPr>
        <p:grpSpPr>
          <a:xfrm>
            <a:off x="8312150" y="2876550"/>
            <a:ext cx="2813050" cy="1119188"/>
            <a:chOff x="8312150" y="2876550"/>
            <a:chExt cx="2813050" cy="1119188"/>
          </a:xfrm>
        </p:grpSpPr>
        <p:sp>
          <p:nvSpPr>
            <p:cNvPr id="109" name="Freeform 109"/>
            <p:cNvSpPr>
              <a:spLocks/>
            </p:cNvSpPr>
            <p:nvPr/>
          </p:nvSpPr>
          <p:spPr bwMode="auto">
            <a:xfrm>
              <a:off x="8312150" y="2876550"/>
              <a:ext cx="2813050" cy="1119188"/>
            </a:xfrm>
            <a:custGeom>
              <a:avLst/>
              <a:gdLst>
                <a:gd name="T0" fmla="*/ 592 w 739"/>
                <a:gd name="T1" fmla="*/ 0 h 294"/>
                <a:gd name="T2" fmla="*/ 591 w 739"/>
                <a:gd name="T3" fmla="*/ 0 h 294"/>
                <a:gd name="T4" fmla="*/ 199 w 739"/>
                <a:gd name="T5" fmla="*/ 0 h 294"/>
                <a:gd name="T6" fmla="*/ 196 w 739"/>
                <a:gd name="T7" fmla="*/ 0 h 294"/>
                <a:gd name="T8" fmla="*/ 192 w 739"/>
                <a:gd name="T9" fmla="*/ 0 h 294"/>
                <a:gd name="T10" fmla="*/ 191 w 739"/>
                <a:gd name="T11" fmla="*/ 0 h 294"/>
                <a:gd name="T12" fmla="*/ 74 w 739"/>
                <a:gd name="T13" fmla="*/ 69 h 294"/>
                <a:gd name="T14" fmla="*/ 55 w 739"/>
                <a:gd name="T15" fmla="*/ 115 h 294"/>
                <a:gd name="T16" fmla="*/ 0 w 739"/>
                <a:gd name="T17" fmla="*/ 147 h 294"/>
                <a:gd name="T18" fmla="*/ 55 w 739"/>
                <a:gd name="T19" fmla="*/ 179 h 294"/>
                <a:gd name="T20" fmla="*/ 120 w 739"/>
                <a:gd name="T21" fmla="*/ 272 h 294"/>
                <a:gd name="T22" fmla="*/ 191 w 739"/>
                <a:gd name="T23" fmla="*/ 294 h 294"/>
                <a:gd name="T24" fmla="*/ 193 w 739"/>
                <a:gd name="T25" fmla="*/ 294 h 294"/>
                <a:gd name="T26" fmla="*/ 197 w 739"/>
                <a:gd name="T27" fmla="*/ 294 h 294"/>
                <a:gd name="T28" fmla="*/ 198 w 739"/>
                <a:gd name="T29" fmla="*/ 294 h 294"/>
                <a:gd name="T30" fmla="*/ 591 w 739"/>
                <a:gd name="T31" fmla="*/ 294 h 294"/>
                <a:gd name="T32" fmla="*/ 592 w 739"/>
                <a:gd name="T33" fmla="*/ 294 h 294"/>
                <a:gd name="T34" fmla="*/ 739 w 739"/>
                <a:gd name="T35" fmla="*/ 147 h 294"/>
                <a:gd name="T36" fmla="*/ 592 w 739"/>
                <a:gd name="T37"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9" h="294">
                  <a:moveTo>
                    <a:pt x="592" y="0"/>
                  </a:moveTo>
                  <a:cubicBezTo>
                    <a:pt x="592" y="0"/>
                    <a:pt x="591" y="0"/>
                    <a:pt x="591" y="0"/>
                  </a:cubicBezTo>
                  <a:cubicBezTo>
                    <a:pt x="199" y="0"/>
                    <a:pt x="199" y="0"/>
                    <a:pt x="199" y="0"/>
                  </a:cubicBezTo>
                  <a:cubicBezTo>
                    <a:pt x="196" y="0"/>
                    <a:pt x="196" y="0"/>
                    <a:pt x="196" y="0"/>
                  </a:cubicBezTo>
                  <a:cubicBezTo>
                    <a:pt x="195" y="0"/>
                    <a:pt x="193" y="0"/>
                    <a:pt x="192" y="0"/>
                  </a:cubicBezTo>
                  <a:cubicBezTo>
                    <a:pt x="191" y="0"/>
                    <a:pt x="191" y="0"/>
                    <a:pt x="191" y="0"/>
                  </a:cubicBezTo>
                  <a:cubicBezTo>
                    <a:pt x="144" y="3"/>
                    <a:pt x="100" y="27"/>
                    <a:pt x="74" y="69"/>
                  </a:cubicBezTo>
                  <a:cubicBezTo>
                    <a:pt x="64" y="84"/>
                    <a:pt x="58" y="99"/>
                    <a:pt x="55" y="115"/>
                  </a:cubicBezTo>
                  <a:cubicBezTo>
                    <a:pt x="0" y="147"/>
                    <a:pt x="0" y="147"/>
                    <a:pt x="0" y="147"/>
                  </a:cubicBezTo>
                  <a:cubicBezTo>
                    <a:pt x="55" y="179"/>
                    <a:pt x="55" y="179"/>
                    <a:pt x="55" y="179"/>
                  </a:cubicBezTo>
                  <a:cubicBezTo>
                    <a:pt x="63" y="216"/>
                    <a:pt x="86" y="250"/>
                    <a:pt x="120" y="272"/>
                  </a:cubicBezTo>
                  <a:cubicBezTo>
                    <a:pt x="142" y="285"/>
                    <a:pt x="167" y="293"/>
                    <a:pt x="191" y="294"/>
                  </a:cubicBezTo>
                  <a:cubicBezTo>
                    <a:pt x="191" y="294"/>
                    <a:pt x="193" y="294"/>
                    <a:pt x="193" y="294"/>
                  </a:cubicBezTo>
                  <a:cubicBezTo>
                    <a:pt x="194" y="294"/>
                    <a:pt x="196" y="294"/>
                    <a:pt x="197" y="294"/>
                  </a:cubicBezTo>
                  <a:cubicBezTo>
                    <a:pt x="198" y="294"/>
                    <a:pt x="198" y="294"/>
                    <a:pt x="198" y="294"/>
                  </a:cubicBezTo>
                  <a:cubicBezTo>
                    <a:pt x="591" y="294"/>
                    <a:pt x="591" y="294"/>
                    <a:pt x="591" y="294"/>
                  </a:cubicBezTo>
                  <a:cubicBezTo>
                    <a:pt x="591" y="294"/>
                    <a:pt x="592" y="294"/>
                    <a:pt x="592" y="294"/>
                  </a:cubicBezTo>
                  <a:cubicBezTo>
                    <a:pt x="673" y="294"/>
                    <a:pt x="739" y="228"/>
                    <a:pt x="739" y="147"/>
                  </a:cubicBezTo>
                  <a:cubicBezTo>
                    <a:pt x="739" y="66"/>
                    <a:pt x="673" y="0"/>
                    <a:pt x="592" y="0"/>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15" name="Oval 115"/>
            <p:cNvSpPr>
              <a:spLocks noChangeArrowheads="1"/>
            </p:cNvSpPr>
            <p:nvPr/>
          </p:nvSpPr>
          <p:spPr bwMode="auto">
            <a:xfrm>
              <a:off x="8655050" y="3024188"/>
              <a:ext cx="822325" cy="823913"/>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5" name="Group 4">
            <a:extLst>
              <a:ext uri="{FF2B5EF4-FFF2-40B4-BE49-F238E27FC236}">
                <a16:creationId xmlns:a16="http://schemas.microsoft.com/office/drawing/2014/main" id="{A74EAA6B-A695-48DC-8BD4-B8819B493CEB}"/>
              </a:ext>
            </a:extLst>
          </p:cNvPr>
          <p:cNvGrpSpPr/>
          <p:nvPr/>
        </p:nvGrpSpPr>
        <p:grpSpPr>
          <a:xfrm>
            <a:off x="7953375" y="1298575"/>
            <a:ext cx="2689225" cy="1120775"/>
            <a:chOff x="7953375" y="1298575"/>
            <a:chExt cx="2689225" cy="1120775"/>
          </a:xfrm>
        </p:grpSpPr>
        <p:sp>
          <p:nvSpPr>
            <p:cNvPr id="110" name="Freeform 110"/>
            <p:cNvSpPr>
              <a:spLocks/>
            </p:cNvSpPr>
            <p:nvPr/>
          </p:nvSpPr>
          <p:spPr bwMode="auto">
            <a:xfrm>
              <a:off x="7953375" y="1298575"/>
              <a:ext cx="2689225" cy="1120775"/>
            </a:xfrm>
            <a:custGeom>
              <a:avLst/>
              <a:gdLst>
                <a:gd name="T0" fmla="*/ 559 w 706"/>
                <a:gd name="T1" fmla="*/ 0 h 294"/>
                <a:gd name="T2" fmla="*/ 169 w 706"/>
                <a:gd name="T3" fmla="*/ 0 h 294"/>
                <a:gd name="T4" fmla="*/ 168 w 706"/>
                <a:gd name="T5" fmla="*/ 0 h 294"/>
                <a:gd name="T6" fmla="*/ 159 w 706"/>
                <a:gd name="T7" fmla="*/ 0 h 294"/>
                <a:gd name="T8" fmla="*/ 158 w 706"/>
                <a:gd name="T9" fmla="*/ 0 h 294"/>
                <a:gd name="T10" fmla="*/ 36 w 706"/>
                <a:gd name="T11" fmla="*/ 83 h 294"/>
                <a:gd name="T12" fmla="*/ 30 w 706"/>
                <a:gd name="T13" fmla="*/ 196 h 294"/>
                <a:gd name="T14" fmla="*/ 0 w 706"/>
                <a:gd name="T15" fmla="*/ 252 h 294"/>
                <a:gd name="T16" fmla="*/ 63 w 706"/>
                <a:gd name="T17" fmla="*/ 250 h 294"/>
                <a:gd name="T18" fmla="*/ 104 w 706"/>
                <a:gd name="T19" fmla="*/ 279 h 294"/>
                <a:gd name="T20" fmla="*/ 158 w 706"/>
                <a:gd name="T21" fmla="*/ 294 h 294"/>
                <a:gd name="T22" fmla="*/ 158 w 706"/>
                <a:gd name="T23" fmla="*/ 294 h 294"/>
                <a:gd name="T24" fmla="*/ 165 w 706"/>
                <a:gd name="T25" fmla="*/ 294 h 294"/>
                <a:gd name="T26" fmla="*/ 166 w 706"/>
                <a:gd name="T27" fmla="*/ 294 h 294"/>
                <a:gd name="T28" fmla="*/ 167 w 706"/>
                <a:gd name="T29" fmla="*/ 294 h 294"/>
                <a:gd name="T30" fmla="*/ 168 w 706"/>
                <a:gd name="T31" fmla="*/ 294 h 294"/>
                <a:gd name="T32" fmla="*/ 170 w 706"/>
                <a:gd name="T33" fmla="*/ 294 h 294"/>
                <a:gd name="T34" fmla="*/ 558 w 706"/>
                <a:gd name="T35" fmla="*/ 294 h 294"/>
                <a:gd name="T36" fmla="*/ 559 w 706"/>
                <a:gd name="T37" fmla="*/ 294 h 294"/>
                <a:gd name="T38" fmla="*/ 706 w 706"/>
                <a:gd name="T39" fmla="*/ 147 h 294"/>
                <a:gd name="T40" fmla="*/ 559 w 706"/>
                <a:gd name="T41"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06" h="294">
                  <a:moveTo>
                    <a:pt x="559" y="0"/>
                  </a:moveTo>
                  <a:cubicBezTo>
                    <a:pt x="559" y="0"/>
                    <a:pt x="169" y="0"/>
                    <a:pt x="169" y="0"/>
                  </a:cubicBezTo>
                  <a:cubicBezTo>
                    <a:pt x="168" y="0"/>
                    <a:pt x="168" y="0"/>
                    <a:pt x="168" y="0"/>
                  </a:cubicBezTo>
                  <a:cubicBezTo>
                    <a:pt x="165" y="0"/>
                    <a:pt x="162" y="0"/>
                    <a:pt x="159" y="0"/>
                  </a:cubicBezTo>
                  <a:cubicBezTo>
                    <a:pt x="158" y="0"/>
                    <a:pt x="158" y="0"/>
                    <a:pt x="158" y="0"/>
                  </a:cubicBezTo>
                  <a:cubicBezTo>
                    <a:pt x="107" y="4"/>
                    <a:pt x="60" y="34"/>
                    <a:pt x="36" y="83"/>
                  </a:cubicBezTo>
                  <a:cubicBezTo>
                    <a:pt x="18" y="120"/>
                    <a:pt x="17" y="161"/>
                    <a:pt x="30" y="196"/>
                  </a:cubicBezTo>
                  <a:cubicBezTo>
                    <a:pt x="0" y="252"/>
                    <a:pt x="0" y="252"/>
                    <a:pt x="0" y="252"/>
                  </a:cubicBezTo>
                  <a:cubicBezTo>
                    <a:pt x="63" y="250"/>
                    <a:pt x="63" y="250"/>
                    <a:pt x="63" y="250"/>
                  </a:cubicBezTo>
                  <a:cubicBezTo>
                    <a:pt x="75" y="262"/>
                    <a:pt x="88" y="272"/>
                    <a:pt x="104" y="279"/>
                  </a:cubicBezTo>
                  <a:cubicBezTo>
                    <a:pt x="121" y="288"/>
                    <a:pt x="140" y="293"/>
                    <a:pt x="158" y="294"/>
                  </a:cubicBezTo>
                  <a:cubicBezTo>
                    <a:pt x="158" y="294"/>
                    <a:pt x="158" y="294"/>
                    <a:pt x="158" y="294"/>
                  </a:cubicBezTo>
                  <a:cubicBezTo>
                    <a:pt x="161" y="294"/>
                    <a:pt x="163" y="294"/>
                    <a:pt x="165" y="294"/>
                  </a:cubicBezTo>
                  <a:cubicBezTo>
                    <a:pt x="166" y="294"/>
                    <a:pt x="166" y="294"/>
                    <a:pt x="166" y="294"/>
                  </a:cubicBezTo>
                  <a:cubicBezTo>
                    <a:pt x="167" y="294"/>
                    <a:pt x="167" y="294"/>
                    <a:pt x="167" y="294"/>
                  </a:cubicBezTo>
                  <a:cubicBezTo>
                    <a:pt x="168" y="294"/>
                    <a:pt x="168" y="294"/>
                    <a:pt x="168" y="294"/>
                  </a:cubicBezTo>
                  <a:cubicBezTo>
                    <a:pt x="170" y="294"/>
                    <a:pt x="170" y="294"/>
                    <a:pt x="170" y="294"/>
                  </a:cubicBezTo>
                  <a:cubicBezTo>
                    <a:pt x="558" y="294"/>
                    <a:pt x="558" y="294"/>
                    <a:pt x="558" y="294"/>
                  </a:cubicBezTo>
                  <a:cubicBezTo>
                    <a:pt x="558" y="294"/>
                    <a:pt x="559" y="294"/>
                    <a:pt x="559" y="294"/>
                  </a:cubicBezTo>
                  <a:cubicBezTo>
                    <a:pt x="640" y="294"/>
                    <a:pt x="706" y="228"/>
                    <a:pt x="706" y="147"/>
                  </a:cubicBezTo>
                  <a:cubicBezTo>
                    <a:pt x="706" y="66"/>
                    <a:pt x="640" y="0"/>
                    <a:pt x="559" y="0"/>
                  </a:cubicBezTo>
                  <a:close/>
                </a:path>
              </a:pathLst>
            </a:cu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16" name="Oval 116"/>
            <p:cNvSpPr>
              <a:spLocks noChangeArrowheads="1"/>
            </p:cNvSpPr>
            <p:nvPr/>
          </p:nvSpPr>
          <p:spPr bwMode="auto">
            <a:xfrm>
              <a:off x="8186738" y="1447800"/>
              <a:ext cx="817563" cy="822325"/>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61" name="Group 60">
            <a:extLst>
              <a:ext uri="{FF2B5EF4-FFF2-40B4-BE49-F238E27FC236}">
                <a16:creationId xmlns:a16="http://schemas.microsoft.com/office/drawing/2014/main" id="{D359E5EF-FA1D-48D3-9450-B272842F0481}"/>
              </a:ext>
            </a:extLst>
          </p:cNvPr>
          <p:cNvGrpSpPr/>
          <p:nvPr/>
        </p:nvGrpSpPr>
        <p:grpSpPr>
          <a:xfrm>
            <a:off x="5353683" y="2988110"/>
            <a:ext cx="1801790" cy="1148178"/>
            <a:chOff x="2431095" y="2981760"/>
            <a:chExt cx="1801790" cy="1148178"/>
          </a:xfrm>
        </p:grpSpPr>
        <p:sp>
          <p:nvSpPr>
            <p:cNvPr id="62" name="Text Placeholder 53">
              <a:extLst>
                <a:ext uri="{FF2B5EF4-FFF2-40B4-BE49-F238E27FC236}">
                  <a16:creationId xmlns:a16="http://schemas.microsoft.com/office/drawing/2014/main" id="{9A3A8C45-7112-4FCF-BEF1-124F357403EC}"/>
                </a:ext>
              </a:extLst>
            </p:cNvPr>
            <p:cNvSpPr txBox="1">
              <a:spLocks/>
            </p:cNvSpPr>
            <p:nvPr/>
          </p:nvSpPr>
          <p:spPr>
            <a:xfrm>
              <a:off x="2431095" y="3412789"/>
              <a:ext cx="1801790" cy="71714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bg2"/>
                  </a:solidFill>
                  <a:latin typeface="Montserrat Light" panose="00000400000000000000" pitchFamily="50" charset="-52"/>
                </a:rPr>
                <a:t>Lorem ipsum dolor sit amet, consectetur adipiscing elit</a:t>
              </a:r>
              <a:endParaRPr lang="en-US" sz="1100" dirty="0">
                <a:solidFill>
                  <a:schemeClr val="bg2"/>
                </a:solidFill>
                <a:latin typeface="Montserrat Light" panose="00000400000000000000" pitchFamily="50" charset="-52"/>
              </a:endParaRPr>
            </a:p>
          </p:txBody>
        </p:sp>
        <p:sp>
          <p:nvSpPr>
            <p:cNvPr id="63" name="Text Placeholder 56">
              <a:extLst>
                <a:ext uri="{FF2B5EF4-FFF2-40B4-BE49-F238E27FC236}">
                  <a16:creationId xmlns:a16="http://schemas.microsoft.com/office/drawing/2014/main" id="{DF6FFA5D-B5B5-45D5-BB0A-FAE4EE3DE922}"/>
                </a:ext>
              </a:extLst>
            </p:cNvPr>
            <p:cNvSpPr txBox="1">
              <a:spLocks/>
            </p:cNvSpPr>
            <p:nvPr/>
          </p:nvSpPr>
          <p:spPr>
            <a:xfrm>
              <a:off x="2462443" y="298176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2000" b="1">
                  <a:solidFill>
                    <a:schemeClr val="bg2"/>
                  </a:solidFill>
                </a:rPr>
                <a:t>Title Here</a:t>
              </a:r>
              <a:endParaRPr lang="ru-RU" sz="2000" b="1" dirty="0">
                <a:solidFill>
                  <a:schemeClr val="bg2"/>
                </a:solidFill>
              </a:endParaRPr>
            </a:p>
          </p:txBody>
        </p:sp>
      </p:grpSp>
      <p:grpSp>
        <p:nvGrpSpPr>
          <p:cNvPr id="64" name="Group 63">
            <a:extLst>
              <a:ext uri="{FF2B5EF4-FFF2-40B4-BE49-F238E27FC236}">
                <a16:creationId xmlns:a16="http://schemas.microsoft.com/office/drawing/2014/main" id="{06DC12F4-8A46-4058-BA15-A264399A0533}"/>
              </a:ext>
            </a:extLst>
          </p:cNvPr>
          <p:cNvGrpSpPr/>
          <p:nvPr/>
        </p:nvGrpSpPr>
        <p:grpSpPr>
          <a:xfrm>
            <a:off x="7581900" y="2243138"/>
            <a:ext cx="274638" cy="274638"/>
            <a:chOff x="4625975" y="4354513"/>
            <a:chExt cx="274638" cy="274638"/>
          </a:xfrm>
        </p:grpSpPr>
        <p:sp>
          <p:nvSpPr>
            <p:cNvPr id="65" name="Oval 125">
              <a:extLst>
                <a:ext uri="{FF2B5EF4-FFF2-40B4-BE49-F238E27FC236}">
                  <a16:creationId xmlns:a16="http://schemas.microsoft.com/office/drawing/2014/main" id="{60D09808-B71D-45E2-9CA8-61F41DF9CEA5}"/>
                </a:ext>
              </a:extLst>
            </p:cNvPr>
            <p:cNvSpPr>
              <a:spLocks noChangeArrowheads="1"/>
            </p:cNvSpPr>
            <p:nvPr/>
          </p:nvSpPr>
          <p:spPr bwMode="auto">
            <a:xfrm>
              <a:off x="4625975" y="4354513"/>
              <a:ext cx="274638" cy="274638"/>
            </a:xfrm>
            <a:prstGeom prst="ellipse">
              <a:avLst/>
            </a:prstGeom>
            <a:solidFill>
              <a:schemeClr val="bg2"/>
            </a:solidFill>
            <a:ln w="38100" cap="rnd">
              <a:solidFill>
                <a:schemeClr val="accent2"/>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6" name="Oval 131">
              <a:extLst>
                <a:ext uri="{FF2B5EF4-FFF2-40B4-BE49-F238E27FC236}">
                  <a16:creationId xmlns:a16="http://schemas.microsoft.com/office/drawing/2014/main" id="{33FBF624-7932-4A87-B451-5644AB8175F0}"/>
                </a:ext>
              </a:extLst>
            </p:cNvPr>
            <p:cNvSpPr>
              <a:spLocks noChangeArrowheads="1"/>
            </p:cNvSpPr>
            <p:nvPr/>
          </p:nvSpPr>
          <p:spPr bwMode="auto">
            <a:xfrm>
              <a:off x="4697413" y="4425950"/>
              <a:ext cx="130175" cy="1270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67" name="Group 66">
            <a:extLst>
              <a:ext uri="{FF2B5EF4-FFF2-40B4-BE49-F238E27FC236}">
                <a16:creationId xmlns:a16="http://schemas.microsoft.com/office/drawing/2014/main" id="{BEADD44C-C7AF-44C7-80E7-C0FCADED1E4A}"/>
              </a:ext>
            </a:extLst>
          </p:cNvPr>
          <p:cNvGrpSpPr/>
          <p:nvPr/>
        </p:nvGrpSpPr>
        <p:grpSpPr>
          <a:xfrm>
            <a:off x="7906198" y="3300412"/>
            <a:ext cx="274638" cy="274638"/>
            <a:chOff x="4302125" y="3298825"/>
            <a:chExt cx="274638" cy="274638"/>
          </a:xfrm>
        </p:grpSpPr>
        <p:sp>
          <p:nvSpPr>
            <p:cNvPr id="68" name="Oval 126">
              <a:extLst>
                <a:ext uri="{FF2B5EF4-FFF2-40B4-BE49-F238E27FC236}">
                  <a16:creationId xmlns:a16="http://schemas.microsoft.com/office/drawing/2014/main" id="{232B8CF9-0E97-4F3A-A757-1FEACD69926D}"/>
                </a:ext>
              </a:extLst>
            </p:cNvPr>
            <p:cNvSpPr>
              <a:spLocks noChangeArrowheads="1"/>
            </p:cNvSpPr>
            <p:nvPr/>
          </p:nvSpPr>
          <p:spPr bwMode="auto">
            <a:xfrm>
              <a:off x="4302125" y="3298825"/>
              <a:ext cx="274638" cy="274638"/>
            </a:xfrm>
            <a:prstGeom prst="ellipse">
              <a:avLst/>
            </a:prstGeom>
            <a:solidFill>
              <a:schemeClr val="bg2"/>
            </a:solidFill>
            <a:ln w="38100" cap="rnd">
              <a:solidFill>
                <a:schemeClr val="accent3"/>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69" name="Oval 132">
              <a:extLst>
                <a:ext uri="{FF2B5EF4-FFF2-40B4-BE49-F238E27FC236}">
                  <a16:creationId xmlns:a16="http://schemas.microsoft.com/office/drawing/2014/main" id="{9AF7F53F-2CC2-47BD-9D7C-58092C21B9BC}"/>
                </a:ext>
              </a:extLst>
            </p:cNvPr>
            <p:cNvSpPr>
              <a:spLocks noChangeArrowheads="1"/>
            </p:cNvSpPr>
            <p:nvPr/>
          </p:nvSpPr>
          <p:spPr bwMode="auto">
            <a:xfrm>
              <a:off x="4375150" y="3371850"/>
              <a:ext cx="128588" cy="1285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77" name="Group 76">
            <a:extLst>
              <a:ext uri="{FF2B5EF4-FFF2-40B4-BE49-F238E27FC236}">
                <a16:creationId xmlns:a16="http://schemas.microsoft.com/office/drawing/2014/main" id="{436D91F5-CB42-4536-AEEE-440FA790B5A8}"/>
              </a:ext>
            </a:extLst>
          </p:cNvPr>
          <p:cNvGrpSpPr/>
          <p:nvPr/>
        </p:nvGrpSpPr>
        <p:grpSpPr>
          <a:xfrm>
            <a:off x="7586460" y="4358481"/>
            <a:ext cx="274638" cy="274638"/>
            <a:chOff x="4625975" y="2243138"/>
            <a:chExt cx="274638" cy="274638"/>
          </a:xfrm>
        </p:grpSpPr>
        <p:sp>
          <p:nvSpPr>
            <p:cNvPr id="78" name="Oval 127">
              <a:extLst>
                <a:ext uri="{FF2B5EF4-FFF2-40B4-BE49-F238E27FC236}">
                  <a16:creationId xmlns:a16="http://schemas.microsoft.com/office/drawing/2014/main" id="{7B146F5B-8C8B-4820-BB6A-688CEDE9FAED}"/>
                </a:ext>
              </a:extLst>
            </p:cNvPr>
            <p:cNvSpPr>
              <a:spLocks noChangeArrowheads="1"/>
            </p:cNvSpPr>
            <p:nvPr/>
          </p:nvSpPr>
          <p:spPr bwMode="auto">
            <a:xfrm>
              <a:off x="4625975" y="2243138"/>
              <a:ext cx="274638" cy="274638"/>
            </a:xfrm>
            <a:prstGeom prst="ellipse">
              <a:avLst/>
            </a:prstGeom>
            <a:solidFill>
              <a:schemeClr val="bg2"/>
            </a:solidFill>
            <a:ln w="38100" cap="rnd">
              <a:solidFill>
                <a:schemeClr val="accent4"/>
              </a:solidFill>
              <a:prstDash val="solid"/>
              <a:round/>
              <a:headEnd/>
              <a:tailEnd/>
            </a:ln>
          </p:spPr>
          <p:txBody>
            <a:bodyPr vert="horz" wrap="square" lIns="91440" tIns="45720" rIns="91440" bIns="45720" numCol="1" anchor="t" anchorCtr="0" compatLnSpc="1">
              <a:prstTxWarp prst="textNoShape">
                <a:avLst/>
              </a:prstTxWarp>
            </a:bodyPr>
            <a:lstStyle/>
            <a:p>
              <a:endParaRPr lang="ru-RU"/>
            </a:p>
          </p:txBody>
        </p:sp>
        <p:sp>
          <p:nvSpPr>
            <p:cNvPr id="79" name="Oval 133">
              <a:extLst>
                <a:ext uri="{FF2B5EF4-FFF2-40B4-BE49-F238E27FC236}">
                  <a16:creationId xmlns:a16="http://schemas.microsoft.com/office/drawing/2014/main" id="{CAC85823-6774-456A-BFB4-4405C05F3995}"/>
                </a:ext>
              </a:extLst>
            </p:cNvPr>
            <p:cNvSpPr>
              <a:spLocks noChangeArrowheads="1"/>
            </p:cNvSpPr>
            <p:nvPr/>
          </p:nvSpPr>
          <p:spPr bwMode="auto">
            <a:xfrm>
              <a:off x="4697413" y="2316163"/>
              <a:ext cx="130175" cy="128588"/>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97" name="Freeform 17">
            <a:extLst>
              <a:ext uri="{FF2B5EF4-FFF2-40B4-BE49-F238E27FC236}">
                <a16:creationId xmlns:a16="http://schemas.microsoft.com/office/drawing/2014/main" id="{0D739C49-2D60-48B1-8AAF-D47FA7A8B9AD}"/>
              </a:ext>
            </a:extLst>
          </p:cNvPr>
          <p:cNvSpPr>
            <a:spLocks noEditPoints="1"/>
          </p:cNvSpPr>
          <p:nvPr/>
        </p:nvSpPr>
        <p:spPr bwMode="auto">
          <a:xfrm>
            <a:off x="3794989" y="4873765"/>
            <a:ext cx="215036" cy="313986"/>
          </a:xfrm>
          <a:custGeom>
            <a:avLst/>
            <a:gdLst>
              <a:gd name="T0" fmla="*/ 53 w 115"/>
              <a:gd name="T1" fmla="*/ 83 h 168"/>
              <a:gd name="T2" fmla="*/ 63 w 115"/>
              <a:gd name="T3" fmla="*/ 83 h 168"/>
              <a:gd name="T4" fmla="*/ 63 w 115"/>
              <a:gd name="T5" fmla="*/ 133 h 168"/>
              <a:gd name="T6" fmla="*/ 53 w 115"/>
              <a:gd name="T7" fmla="*/ 133 h 168"/>
              <a:gd name="T8" fmla="*/ 53 w 115"/>
              <a:gd name="T9" fmla="*/ 83 h 168"/>
              <a:gd name="T10" fmla="*/ 58 w 115"/>
              <a:gd name="T11" fmla="*/ 0 h 168"/>
              <a:gd name="T12" fmla="*/ 0 w 115"/>
              <a:gd name="T13" fmla="*/ 59 h 168"/>
              <a:gd name="T14" fmla="*/ 12 w 115"/>
              <a:gd name="T15" fmla="*/ 94 h 168"/>
              <a:gd name="T16" fmla="*/ 25 w 115"/>
              <a:gd name="T17" fmla="*/ 121 h 168"/>
              <a:gd name="T18" fmla="*/ 37 w 115"/>
              <a:gd name="T19" fmla="*/ 133 h 168"/>
              <a:gd name="T20" fmla="*/ 44 w 115"/>
              <a:gd name="T21" fmla="*/ 133 h 168"/>
              <a:gd name="T22" fmla="*/ 44 w 115"/>
              <a:gd name="T23" fmla="*/ 83 h 168"/>
              <a:gd name="T24" fmla="*/ 35 w 115"/>
              <a:gd name="T25" fmla="*/ 83 h 168"/>
              <a:gd name="T26" fmla="*/ 18 w 115"/>
              <a:gd name="T27" fmla="*/ 66 h 168"/>
              <a:gd name="T28" fmla="*/ 35 w 115"/>
              <a:gd name="T29" fmla="*/ 49 h 168"/>
              <a:gd name="T30" fmla="*/ 52 w 115"/>
              <a:gd name="T31" fmla="*/ 66 h 168"/>
              <a:gd name="T32" fmla="*/ 50 w 115"/>
              <a:gd name="T33" fmla="*/ 74 h 168"/>
              <a:gd name="T34" fmla="*/ 65 w 115"/>
              <a:gd name="T35" fmla="*/ 74 h 168"/>
              <a:gd name="T36" fmla="*/ 63 w 115"/>
              <a:gd name="T37" fmla="*/ 66 h 168"/>
              <a:gd name="T38" fmla="*/ 80 w 115"/>
              <a:gd name="T39" fmla="*/ 49 h 168"/>
              <a:gd name="T40" fmla="*/ 97 w 115"/>
              <a:gd name="T41" fmla="*/ 66 h 168"/>
              <a:gd name="T42" fmla="*/ 80 w 115"/>
              <a:gd name="T43" fmla="*/ 83 h 168"/>
              <a:gd name="T44" fmla="*/ 72 w 115"/>
              <a:gd name="T45" fmla="*/ 83 h 168"/>
              <a:gd name="T46" fmla="*/ 72 w 115"/>
              <a:gd name="T47" fmla="*/ 133 h 168"/>
              <a:gd name="T48" fmla="*/ 79 w 115"/>
              <a:gd name="T49" fmla="*/ 133 h 168"/>
              <a:gd name="T50" fmla="*/ 90 w 115"/>
              <a:gd name="T51" fmla="*/ 121 h 168"/>
              <a:gd name="T52" fmla="*/ 104 w 115"/>
              <a:gd name="T53" fmla="*/ 94 h 168"/>
              <a:gd name="T54" fmla="*/ 115 w 115"/>
              <a:gd name="T55" fmla="*/ 59 h 168"/>
              <a:gd name="T56" fmla="*/ 58 w 115"/>
              <a:gd name="T57" fmla="*/ 0 h 168"/>
              <a:gd name="T58" fmla="*/ 27 w 115"/>
              <a:gd name="T59" fmla="*/ 66 h 168"/>
              <a:gd name="T60" fmla="*/ 35 w 115"/>
              <a:gd name="T61" fmla="*/ 74 h 168"/>
              <a:gd name="T62" fmla="*/ 43 w 115"/>
              <a:gd name="T63" fmla="*/ 66 h 168"/>
              <a:gd name="T64" fmla="*/ 35 w 115"/>
              <a:gd name="T65" fmla="*/ 58 h 168"/>
              <a:gd name="T66" fmla="*/ 27 w 115"/>
              <a:gd name="T67" fmla="*/ 66 h 168"/>
              <a:gd name="T68" fmla="*/ 88 w 115"/>
              <a:gd name="T69" fmla="*/ 66 h 168"/>
              <a:gd name="T70" fmla="*/ 80 w 115"/>
              <a:gd name="T71" fmla="*/ 58 h 168"/>
              <a:gd name="T72" fmla="*/ 72 w 115"/>
              <a:gd name="T73" fmla="*/ 66 h 168"/>
              <a:gd name="T74" fmla="*/ 80 w 115"/>
              <a:gd name="T75" fmla="*/ 74 h 168"/>
              <a:gd name="T76" fmla="*/ 88 w 115"/>
              <a:gd name="T77" fmla="*/ 66 h 168"/>
              <a:gd name="T78" fmla="*/ 85 w 115"/>
              <a:gd name="T79" fmla="*/ 147 h 168"/>
              <a:gd name="T80" fmla="*/ 80 w 115"/>
              <a:gd name="T81" fmla="*/ 142 h 168"/>
              <a:gd name="T82" fmla="*/ 35 w 115"/>
              <a:gd name="T83" fmla="*/ 142 h 168"/>
              <a:gd name="T84" fmla="*/ 31 w 115"/>
              <a:gd name="T85" fmla="*/ 147 h 168"/>
              <a:gd name="T86" fmla="*/ 35 w 115"/>
              <a:gd name="T87" fmla="*/ 151 h 168"/>
              <a:gd name="T88" fmla="*/ 80 w 115"/>
              <a:gd name="T89" fmla="*/ 151 h 168"/>
              <a:gd name="T90" fmla="*/ 85 w 115"/>
              <a:gd name="T91" fmla="*/ 147 h 168"/>
              <a:gd name="T92" fmla="*/ 79 w 115"/>
              <a:gd name="T93" fmla="*/ 163 h 168"/>
              <a:gd name="T94" fmla="*/ 75 w 115"/>
              <a:gd name="T95" fmla="*/ 159 h 168"/>
              <a:gd name="T96" fmla="*/ 41 w 115"/>
              <a:gd name="T97" fmla="*/ 159 h 168"/>
              <a:gd name="T98" fmla="*/ 36 w 115"/>
              <a:gd name="T99" fmla="*/ 163 h 168"/>
              <a:gd name="T100" fmla="*/ 41 w 115"/>
              <a:gd name="T101" fmla="*/ 168 h 168"/>
              <a:gd name="T102" fmla="*/ 75 w 115"/>
              <a:gd name="T103" fmla="*/ 168 h 168"/>
              <a:gd name="T104" fmla="*/ 79 w 115"/>
              <a:gd name="T105" fmla="*/ 16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5" h="168">
                <a:moveTo>
                  <a:pt x="53" y="83"/>
                </a:moveTo>
                <a:cubicBezTo>
                  <a:pt x="63" y="83"/>
                  <a:pt x="63" y="83"/>
                  <a:pt x="63" y="83"/>
                </a:cubicBezTo>
                <a:cubicBezTo>
                  <a:pt x="63" y="133"/>
                  <a:pt x="63" y="133"/>
                  <a:pt x="63" y="133"/>
                </a:cubicBezTo>
                <a:cubicBezTo>
                  <a:pt x="53" y="133"/>
                  <a:pt x="53" y="133"/>
                  <a:pt x="53" y="133"/>
                </a:cubicBezTo>
                <a:lnTo>
                  <a:pt x="53" y="83"/>
                </a:lnTo>
                <a:close/>
                <a:moveTo>
                  <a:pt x="58" y="0"/>
                </a:moveTo>
                <a:cubicBezTo>
                  <a:pt x="26" y="1"/>
                  <a:pt x="0" y="27"/>
                  <a:pt x="0" y="59"/>
                </a:cubicBezTo>
                <a:cubicBezTo>
                  <a:pt x="0" y="72"/>
                  <a:pt x="4" y="84"/>
                  <a:pt x="12" y="94"/>
                </a:cubicBezTo>
                <a:cubicBezTo>
                  <a:pt x="22" y="108"/>
                  <a:pt x="25" y="114"/>
                  <a:pt x="25" y="121"/>
                </a:cubicBezTo>
                <a:cubicBezTo>
                  <a:pt x="25" y="127"/>
                  <a:pt x="30" y="133"/>
                  <a:pt x="37" y="133"/>
                </a:cubicBezTo>
                <a:cubicBezTo>
                  <a:pt x="44" y="133"/>
                  <a:pt x="44" y="133"/>
                  <a:pt x="44" y="133"/>
                </a:cubicBezTo>
                <a:cubicBezTo>
                  <a:pt x="44" y="83"/>
                  <a:pt x="44" y="83"/>
                  <a:pt x="44" y="83"/>
                </a:cubicBezTo>
                <a:cubicBezTo>
                  <a:pt x="35" y="83"/>
                  <a:pt x="35" y="83"/>
                  <a:pt x="35" y="83"/>
                </a:cubicBezTo>
                <a:cubicBezTo>
                  <a:pt x="26" y="83"/>
                  <a:pt x="18" y="75"/>
                  <a:pt x="18" y="66"/>
                </a:cubicBezTo>
                <a:cubicBezTo>
                  <a:pt x="18" y="56"/>
                  <a:pt x="26" y="49"/>
                  <a:pt x="35" y="49"/>
                </a:cubicBezTo>
                <a:cubicBezTo>
                  <a:pt x="44" y="49"/>
                  <a:pt x="52" y="56"/>
                  <a:pt x="52" y="66"/>
                </a:cubicBezTo>
                <a:cubicBezTo>
                  <a:pt x="52" y="69"/>
                  <a:pt x="51" y="71"/>
                  <a:pt x="50" y="74"/>
                </a:cubicBezTo>
                <a:cubicBezTo>
                  <a:pt x="65" y="74"/>
                  <a:pt x="65" y="74"/>
                  <a:pt x="65" y="74"/>
                </a:cubicBezTo>
                <a:cubicBezTo>
                  <a:pt x="64" y="71"/>
                  <a:pt x="63" y="69"/>
                  <a:pt x="63" y="66"/>
                </a:cubicBezTo>
                <a:cubicBezTo>
                  <a:pt x="63" y="56"/>
                  <a:pt x="71" y="49"/>
                  <a:pt x="80" y="49"/>
                </a:cubicBezTo>
                <a:cubicBezTo>
                  <a:pt x="90" y="49"/>
                  <a:pt x="97" y="56"/>
                  <a:pt x="97" y="66"/>
                </a:cubicBezTo>
                <a:cubicBezTo>
                  <a:pt x="97" y="75"/>
                  <a:pt x="90" y="83"/>
                  <a:pt x="80" y="83"/>
                </a:cubicBezTo>
                <a:cubicBezTo>
                  <a:pt x="72" y="83"/>
                  <a:pt x="72" y="83"/>
                  <a:pt x="72" y="83"/>
                </a:cubicBezTo>
                <a:cubicBezTo>
                  <a:pt x="72" y="133"/>
                  <a:pt x="72" y="133"/>
                  <a:pt x="72" y="133"/>
                </a:cubicBezTo>
                <a:cubicBezTo>
                  <a:pt x="79" y="133"/>
                  <a:pt x="79" y="133"/>
                  <a:pt x="79" y="133"/>
                </a:cubicBezTo>
                <a:cubicBezTo>
                  <a:pt x="85" y="133"/>
                  <a:pt x="90" y="127"/>
                  <a:pt x="90" y="121"/>
                </a:cubicBezTo>
                <a:cubicBezTo>
                  <a:pt x="90" y="114"/>
                  <a:pt x="93" y="108"/>
                  <a:pt x="104" y="94"/>
                </a:cubicBezTo>
                <a:cubicBezTo>
                  <a:pt x="111" y="84"/>
                  <a:pt x="115" y="72"/>
                  <a:pt x="115" y="59"/>
                </a:cubicBezTo>
                <a:cubicBezTo>
                  <a:pt x="115" y="27"/>
                  <a:pt x="90" y="1"/>
                  <a:pt x="58" y="0"/>
                </a:cubicBezTo>
                <a:close/>
                <a:moveTo>
                  <a:pt x="27" y="66"/>
                </a:moveTo>
                <a:cubicBezTo>
                  <a:pt x="27" y="70"/>
                  <a:pt x="31" y="74"/>
                  <a:pt x="35" y="74"/>
                </a:cubicBezTo>
                <a:cubicBezTo>
                  <a:pt x="39" y="74"/>
                  <a:pt x="43" y="70"/>
                  <a:pt x="43" y="66"/>
                </a:cubicBezTo>
                <a:cubicBezTo>
                  <a:pt x="43" y="61"/>
                  <a:pt x="39" y="58"/>
                  <a:pt x="35" y="58"/>
                </a:cubicBezTo>
                <a:cubicBezTo>
                  <a:pt x="31" y="58"/>
                  <a:pt x="27" y="61"/>
                  <a:pt x="27" y="66"/>
                </a:cubicBezTo>
                <a:close/>
                <a:moveTo>
                  <a:pt x="88" y="66"/>
                </a:moveTo>
                <a:cubicBezTo>
                  <a:pt x="88" y="61"/>
                  <a:pt x="85" y="58"/>
                  <a:pt x="80" y="58"/>
                </a:cubicBezTo>
                <a:cubicBezTo>
                  <a:pt x="76" y="58"/>
                  <a:pt x="72" y="61"/>
                  <a:pt x="72" y="66"/>
                </a:cubicBezTo>
                <a:cubicBezTo>
                  <a:pt x="72" y="70"/>
                  <a:pt x="76" y="74"/>
                  <a:pt x="80" y="74"/>
                </a:cubicBezTo>
                <a:cubicBezTo>
                  <a:pt x="85" y="74"/>
                  <a:pt x="88" y="70"/>
                  <a:pt x="88" y="66"/>
                </a:cubicBezTo>
                <a:close/>
                <a:moveTo>
                  <a:pt x="85" y="147"/>
                </a:moveTo>
                <a:cubicBezTo>
                  <a:pt x="85" y="144"/>
                  <a:pt x="83" y="142"/>
                  <a:pt x="80" y="142"/>
                </a:cubicBezTo>
                <a:cubicBezTo>
                  <a:pt x="35" y="142"/>
                  <a:pt x="35" y="142"/>
                  <a:pt x="35" y="142"/>
                </a:cubicBezTo>
                <a:cubicBezTo>
                  <a:pt x="33" y="142"/>
                  <a:pt x="31" y="144"/>
                  <a:pt x="31" y="147"/>
                </a:cubicBezTo>
                <a:cubicBezTo>
                  <a:pt x="31" y="149"/>
                  <a:pt x="33" y="151"/>
                  <a:pt x="35" y="151"/>
                </a:cubicBezTo>
                <a:cubicBezTo>
                  <a:pt x="80" y="151"/>
                  <a:pt x="80" y="151"/>
                  <a:pt x="80" y="151"/>
                </a:cubicBezTo>
                <a:cubicBezTo>
                  <a:pt x="83" y="151"/>
                  <a:pt x="85" y="149"/>
                  <a:pt x="85" y="147"/>
                </a:cubicBezTo>
                <a:close/>
                <a:moveTo>
                  <a:pt x="79" y="163"/>
                </a:moveTo>
                <a:cubicBezTo>
                  <a:pt x="79" y="161"/>
                  <a:pt x="77" y="159"/>
                  <a:pt x="75" y="159"/>
                </a:cubicBezTo>
                <a:cubicBezTo>
                  <a:pt x="41" y="159"/>
                  <a:pt x="41" y="159"/>
                  <a:pt x="41" y="159"/>
                </a:cubicBezTo>
                <a:cubicBezTo>
                  <a:pt x="38" y="159"/>
                  <a:pt x="36" y="161"/>
                  <a:pt x="36" y="163"/>
                </a:cubicBezTo>
                <a:cubicBezTo>
                  <a:pt x="36" y="166"/>
                  <a:pt x="38" y="168"/>
                  <a:pt x="41" y="168"/>
                </a:cubicBezTo>
                <a:cubicBezTo>
                  <a:pt x="75" y="168"/>
                  <a:pt x="75" y="168"/>
                  <a:pt x="75" y="168"/>
                </a:cubicBezTo>
                <a:cubicBezTo>
                  <a:pt x="77" y="168"/>
                  <a:pt x="79" y="166"/>
                  <a:pt x="79" y="16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98" name="Freeform 18">
            <a:extLst>
              <a:ext uri="{FF2B5EF4-FFF2-40B4-BE49-F238E27FC236}">
                <a16:creationId xmlns:a16="http://schemas.microsoft.com/office/drawing/2014/main" id="{9B994D2A-C4B7-40F7-A8CD-325909DCBD8A}"/>
              </a:ext>
            </a:extLst>
          </p:cNvPr>
          <p:cNvSpPr>
            <a:spLocks noEditPoints="1"/>
          </p:cNvSpPr>
          <p:nvPr/>
        </p:nvSpPr>
        <p:spPr bwMode="auto">
          <a:xfrm>
            <a:off x="3732945" y="1727096"/>
            <a:ext cx="335001" cy="258866"/>
          </a:xfrm>
          <a:custGeom>
            <a:avLst/>
            <a:gdLst>
              <a:gd name="T0" fmla="*/ 151 w 211"/>
              <a:gd name="T1" fmla="*/ 75 h 163"/>
              <a:gd name="T2" fmla="*/ 186 w 211"/>
              <a:gd name="T3" fmla="*/ 44 h 163"/>
              <a:gd name="T4" fmla="*/ 186 w 211"/>
              <a:gd name="T5" fmla="*/ 163 h 163"/>
              <a:gd name="T6" fmla="*/ 151 w 211"/>
              <a:gd name="T7" fmla="*/ 163 h 163"/>
              <a:gd name="T8" fmla="*/ 151 w 211"/>
              <a:gd name="T9" fmla="*/ 75 h 163"/>
              <a:gd name="T10" fmla="*/ 106 w 211"/>
              <a:gd name="T11" fmla="*/ 163 h 163"/>
              <a:gd name="T12" fmla="*/ 141 w 211"/>
              <a:gd name="T13" fmla="*/ 163 h 163"/>
              <a:gd name="T14" fmla="*/ 141 w 211"/>
              <a:gd name="T15" fmla="*/ 83 h 163"/>
              <a:gd name="T16" fmla="*/ 106 w 211"/>
              <a:gd name="T17" fmla="*/ 114 h 163"/>
              <a:gd name="T18" fmla="*/ 106 w 211"/>
              <a:gd name="T19" fmla="*/ 163 h 163"/>
              <a:gd name="T20" fmla="*/ 61 w 211"/>
              <a:gd name="T21" fmla="*/ 163 h 163"/>
              <a:gd name="T22" fmla="*/ 96 w 211"/>
              <a:gd name="T23" fmla="*/ 163 h 163"/>
              <a:gd name="T24" fmla="*/ 96 w 211"/>
              <a:gd name="T25" fmla="*/ 115 h 163"/>
              <a:gd name="T26" fmla="*/ 61 w 211"/>
              <a:gd name="T27" fmla="*/ 77 h 163"/>
              <a:gd name="T28" fmla="*/ 61 w 211"/>
              <a:gd name="T29" fmla="*/ 163 h 163"/>
              <a:gd name="T30" fmla="*/ 15 w 211"/>
              <a:gd name="T31" fmla="*/ 163 h 163"/>
              <a:gd name="T32" fmla="*/ 51 w 211"/>
              <a:gd name="T33" fmla="*/ 163 h 163"/>
              <a:gd name="T34" fmla="*/ 51 w 211"/>
              <a:gd name="T35" fmla="*/ 72 h 163"/>
              <a:gd name="T36" fmla="*/ 15 w 211"/>
              <a:gd name="T37" fmla="*/ 101 h 163"/>
              <a:gd name="T38" fmla="*/ 15 w 211"/>
              <a:gd name="T39" fmla="*/ 163 h 163"/>
              <a:gd name="T40" fmla="*/ 208 w 211"/>
              <a:gd name="T41" fmla="*/ 0 h 163"/>
              <a:gd name="T42" fmla="*/ 173 w 211"/>
              <a:gd name="T43" fmla="*/ 0 h 163"/>
              <a:gd name="T44" fmla="*/ 171 w 211"/>
              <a:gd name="T45" fmla="*/ 5 h 163"/>
              <a:gd name="T46" fmla="*/ 181 w 211"/>
              <a:gd name="T47" fmla="*/ 17 h 163"/>
              <a:gd name="T48" fmla="*/ 101 w 211"/>
              <a:gd name="T49" fmla="*/ 86 h 163"/>
              <a:gd name="T50" fmla="*/ 59 w 211"/>
              <a:gd name="T51" fmla="*/ 42 h 163"/>
              <a:gd name="T52" fmla="*/ 50 w 211"/>
              <a:gd name="T53" fmla="*/ 41 h 163"/>
              <a:gd name="T54" fmla="*/ 4 w 211"/>
              <a:gd name="T55" fmla="*/ 79 h 163"/>
              <a:gd name="T56" fmla="*/ 3 w 211"/>
              <a:gd name="T57" fmla="*/ 89 h 163"/>
              <a:gd name="T58" fmla="*/ 12 w 211"/>
              <a:gd name="T59" fmla="*/ 90 h 163"/>
              <a:gd name="T60" fmla="*/ 54 w 211"/>
              <a:gd name="T61" fmla="*/ 56 h 163"/>
              <a:gd name="T62" fmla="*/ 96 w 211"/>
              <a:gd name="T63" fmla="*/ 100 h 163"/>
              <a:gd name="T64" fmla="*/ 101 w 211"/>
              <a:gd name="T65" fmla="*/ 102 h 163"/>
              <a:gd name="T66" fmla="*/ 105 w 211"/>
              <a:gd name="T67" fmla="*/ 101 h 163"/>
              <a:gd name="T68" fmla="*/ 190 w 211"/>
              <a:gd name="T69" fmla="*/ 27 h 163"/>
              <a:gd name="T70" fmla="*/ 201 w 211"/>
              <a:gd name="T71" fmla="*/ 40 h 163"/>
              <a:gd name="T72" fmla="*/ 207 w 211"/>
              <a:gd name="T73" fmla="*/ 38 h 163"/>
              <a:gd name="T74" fmla="*/ 211 w 211"/>
              <a:gd name="T75" fmla="*/ 4 h 163"/>
              <a:gd name="T76" fmla="*/ 208 w 211"/>
              <a:gd name="T7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1" h="163">
                <a:moveTo>
                  <a:pt x="151" y="75"/>
                </a:moveTo>
                <a:cubicBezTo>
                  <a:pt x="186" y="44"/>
                  <a:pt x="186" y="44"/>
                  <a:pt x="186" y="44"/>
                </a:cubicBezTo>
                <a:cubicBezTo>
                  <a:pt x="186" y="163"/>
                  <a:pt x="186" y="163"/>
                  <a:pt x="186" y="163"/>
                </a:cubicBezTo>
                <a:cubicBezTo>
                  <a:pt x="151" y="163"/>
                  <a:pt x="151" y="163"/>
                  <a:pt x="151" y="163"/>
                </a:cubicBezTo>
                <a:lnTo>
                  <a:pt x="151" y="75"/>
                </a:lnTo>
                <a:close/>
                <a:moveTo>
                  <a:pt x="106" y="163"/>
                </a:moveTo>
                <a:cubicBezTo>
                  <a:pt x="141" y="163"/>
                  <a:pt x="141" y="163"/>
                  <a:pt x="141" y="163"/>
                </a:cubicBezTo>
                <a:cubicBezTo>
                  <a:pt x="141" y="83"/>
                  <a:pt x="141" y="83"/>
                  <a:pt x="141" y="83"/>
                </a:cubicBezTo>
                <a:cubicBezTo>
                  <a:pt x="106" y="114"/>
                  <a:pt x="106" y="114"/>
                  <a:pt x="106" y="114"/>
                </a:cubicBezTo>
                <a:lnTo>
                  <a:pt x="106" y="163"/>
                </a:lnTo>
                <a:close/>
                <a:moveTo>
                  <a:pt x="61" y="163"/>
                </a:moveTo>
                <a:cubicBezTo>
                  <a:pt x="96" y="163"/>
                  <a:pt x="96" y="163"/>
                  <a:pt x="96" y="163"/>
                </a:cubicBezTo>
                <a:cubicBezTo>
                  <a:pt x="96" y="115"/>
                  <a:pt x="96" y="115"/>
                  <a:pt x="96" y="115"/>
                </a:cubicBezTo>
                <a:cubicBezTo>
                  <a:pt x="61" y="77"/>
                  <a:pt x="61" y="77"/>
                  <a:pt x="61" y="77"/>
                </a:cubicBezTo>
                <a:lnTo>
                  <a:pt x="61" y="163"/>
                </a:lnTo>
                <a:close/>
                <a:moveTo>
                  <a:pt x="15" y="163"/>
                </a:moveTo>
                <a:cubicBezTo>
                  <a:pt x="51" y="163"/>
                  <a:pt x="51" y="163"/>
                  <a:pt x="51" y="163"/>
                </a:cubicBezTo>
                <a:cubicBezTo>
                  <a:pt x="51" y="72"/>
                  <a:pt x="51" y="72"/>
                  <a:pt x="51" y="72"/>
                </a:cubicBezTo>
                <a:cubicBezTo>
                  <a:pt x="15" y="101"/>
                  <a:pt x="15" y="101"/>
                  <a:pt x="15" y="101"/>
                </a:cubicBezTo>
                <a:lnTo>
                  <a:pt x="15" y="163"/>
                </a:lnTo>
                <a:close/>
                <a:moveTo>
                  <a:pt x="208" y="0"/>
                </a:moveTo>
                <a:cubicBezTo>
                  <a:pt x="173" y="0"/>
                  <a:pt x="173" y="0"/>
                  <a:pt x="173" y="0"/>
                </a:cubicBezTo>
                <a:cubicBezTo>
                  <a:pt x="170" y="0"/>
                  <a:pt x="169" y="3"/>
                  <a:pt x="171" y="5"/>
                </a:cubicBezTo>
                <a:cubicBezTo>
                  <a:pt x="181" y="17"/>
                  <a:pt x="181" y="17"/>
                  <a:pt x="181" y="17"/>
                </a:cubicBezTo>
                <a:cubicBezTo>
                  <a:pt x="101" y="86"/>
                  <a:pt x="101" y="86"/>
                  <a:pt x="101" y="86"/>
                </a:cubicBezTo>
                <a:cubicBezTo>
                  <a:pt x="59" y="42"/>
                  <a:pt x="59" y="42"/>
                  <a:pt x="59" y="42"/>
                </a:cubicBezTo>
                <a:cubicBezTo>
                  <a:pt x="57" y="39"/>
                  <a:pt x="53" y="39"/>
                  <a:pt x="50" y="41"/>
                </a:cubicBezTo>
                <a:cubicBezTo>
                  <a:pt x="4" y="79"/>
                  <a:pt x="4" y="79"/>
                  <a:pt x="4" y="79"/>
                </a:cubicBezTo>
                <a:cubicBezTo>
                  <a:pt x="1" y="81"/>
                  <a:pt x="0" y="86"/>
                  <a:pt x="3" y="89"/>
                </a:cubicBezTo>
                <a:cubicBezTo>
                  <a:pt x="5" y="91"/>
                  <a:pt x="9" y="92"/>
                  <a:pt x="12" y="90"/>
                </a:cubicBezTo>
                <a:cubicBezTo>
                  <a:pt x="54" y="56"/>
                  <a:pt x="54" y="56"/>
                  <a:pt x="54" y="56"/>
                </a:cubicBezTo>
                <a:cubicBezTo>
                  <a:pt x="96" y="100"/>
                  <a:pt x="96" y="100"/>
                  <a:pt x="96" y="100"/>
                </a:cubicBezTo>
                <a:cubicBezTo>
                  <a:pt x="97" y="102"/>
                  <a:pt x="99" y="102"/>
                  <a:pt x="101" y="102"/>
                </a:cubicBezTo>
                <a:cubicBezTo>
                  <a:pt x="102" y="102"/>
                  <a:pt x="104" y="102"/>
                  <a:pt x="105" y="101"/>
                </a:cubicBezTo>
                <a:cubicBezTo>
                  <a:pt x="190" y="27"/>
                  <a:pt x="190" y="27"/>
                  <a:pt x="190" y="27"/>
                </a:cubicBezTo>
                <a:cubicBezTo>
                  <a:pt x="201" y="40"/>
                  <a:pt x="201" y="40"/>
                  <a:pt x="201" y="40"/>
                </a:cubicBezTo>
                <a:cubicBezTo>
                  <a:pt x="203" y="42"/>
                  <a:pt x="206" y="41"/>
                  <a:pt x="207" y="38"/>
                </a:cubicBezTo>
                <a:cubicBezTo>
                  <a:pt x="211" y="4"/>
                  <a:pt x="211" y="4"/>
                  <a:pt x="211" y="4"/>
                </a:cubicBezTo>
                <a:cubicBezTo>
                  <a:pt x="211" y="2"/>
                  <a:pt x="210" y="0"/>
                  <a:pt x="208"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99" name="Freeform 20">
            <a:extLst>
              <a:ext uri="{FF2B5EF4-FFF2-40B4-BE49-F238E27FC236}">
                <a16:creationId xmlns:a16="http://schemas.microsoft.com/office/drawing/2014/main" id="{42E8F26D-B946-47B0-972D-AC872245EC66}"/>
              </a:ext>
            </a:extLst>
          </p:cNvPr>
          <p:cNvSpPr>
            <a:spLocks noEditPoints="1"/>
          </p:cNvSpPr>
          <p:nvPr/>
        </p:nvSpPr>
        <p:spPr bwMode="auto">
          <a:xfrm>
            <a:off x="8464882" y="1739900"/>
            <a:ext cx="259228" cy="257969"/>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00" name="Freeform 21">
            <a:extLst>
              <a:ext uri="{FF2B5EF4-FFF2-40B4-BE49-F238E27FC236}">
                <a16:creationId xmlns:a16="http://schemas.microsoft.com/office/drawing/2014/main" id="{1D9DC649-8411-4283-B31E-2F7A69FC56E0}"/>
              </a:ext>
            </a:extLst>
          </p:cNvPr>
          <p:cNvSpPr>
            <a:spLocks noEditPoints="1"/>
          </p:cNvSpPr>
          <p:nvPr/>
        </p:nvSpPr>
        <p:spPr bwMode="auto">
          <a:xfrm>
            <a:off x="8392367" y="4920759"/>
            <a:ext cx="426195" cy="251805"/>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102" name="Freeform 19">
            <a:extLst>
              <a:ext uri="{FF2B5EF4-FFF2-40B4-BE49-F238E27FC236}">
                <a16:creationId xmlns:a16="http://schemas.microsoft.com/office/drawing/2014/main" id="{9105DD51-8570-48DA-B5DA-10FD650AD981}"/>
              </a:ext>
            </a:extLst>
          </p:cNvPr>
          <p:cNvSpPr>
            <a:spLocks noEditPoints="1"/>
          </p:cNvSpPr>
          <p:nvPr/>
        </p:nvSpPr>
        <p:spPr bwMode="auto">
          <a:xfrm>
            <a:off x="3266635" y="3270526"/>
            <a:ext cx="356573" cy="307700"/>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07" name="Freeform 22">
            <a:extLst>
              <a:ext uri="{FF2B5EF4-FFF2-40B4-BE49-F238E27FC236}">
                <a16:creationId xmlns:a16="http://schemas.microsoft.com/office/drawing/2014/main" id="{7D7C4D0C-958F-4A5A-B046-FBE20FD392F9}"/>
              </a:ext>
            </a:extLst>
          </p:cNvPr>
          <p:cNvSpPr>
            <a:spLocks noEditPoints="1"/>
          </p:cNvSpPr>
          <p:nvPr/>
        </p:nvSpPr>
        <p:spPr bwMode="auto">
          <a:xfrm>
            <a:off x="8916846" y="3271458"/>
            <a:ext cx="293829" cy="327090"/>
          </a:xfrm>
          <a:custGeom>
            <a:avLst/>
            <a:gdLst>
              <a:gd name="T0" fmla="*/ 150 w 155"/>
              <a:gd name="T1" fmla="*/ 43 h 172"/>
              <a:gd name="T2" fmla="*/ 38 w 155"/>
              <a:gd name="T3" fmla="*/ 19 h 172"/>
              <a:gd name="T4" fmla="*/ 16 w 155"/>
              <a:gd name="T5" fmla="*/ 74 h 172"/>
              <a:gd name="T6" fmla="*/ 1 w 155"/>
              <a:gd name="T7" fmla="*/ 117 h 172"/>
              <a:gd name="T8" fmla="*/ 20 w 155"/>
              <a:gd name="T9" fmla="*/ 123 h 172"/>
              <a:gd name="T10" fmla="*/ 28 w 155"/>
              <a:gd name="T11" fmla="*/ 156 h 172"/>
              <a:gd name="T12" fmla="*/ 45 w 155"/>
              <a:gd name="T13" fmla="*/ 157 h 172"/>
              <a:gd name="T14" fmla="*/ 127 w 155"/>
              <a:gd name="T15" fmla="*/ 172 h 172"/>
              <a:gd name="T16" fmla="*/ 127 w 155"/>
              <a:gd name="T17" fmla="*/ 144 h 172"/>
              <a:gd name="T18" fmla="*/ 155 w 155"/>
              <a:gd name="T19" fmla="*/ 70 h 172"/>
              <a:gd name="T20" fmla="*/ 155 w 155"/>
              <a:gd name="T21" fmla="*/ 69 h 172"/>
              <a:gd name="T22" fmla="*/ 39 w 155"/>
              <a:gd name="T23" fmla="*/ 69 h 172"/>
              <a:gd name="T24" fmla="*/ 132 w 155"/>
              <a:gd name="T25" fmla="*/ 69 h 172"/>
              <a:gd name="T26" fmla="*/ 124 w 155"/>
              <a:gd name="T27" fmla="*/ 74 h 172"/>
              <a:gd name="T28" fmla="*/ 113 w 155"/>
              <a:gd name="T29" fmla="*/ 60 h 172"/>
              <a:gd name="T30" fmla="*/ 116 w 155"/>
              <a:gd name="T31" fmla="*/ 45 h 172"/>
              <a:gd name="T32" fmla="*/ 99 w 155"/>
              <a:gd name="T33" fmla="*/ 43 h 172"/>
              <a:gd name="T34" fmla="*/ 90 w 155"/>
              <a:gd name="T35" fmla="*/ 30 h 172"/>
              <a:gd name="T36" fmla="*/ 76 w 155"/>
              <a:gd name="T37" fmla="*/ 41 h 172"/>
              <a:gd name="T38" fmla="*/ 62 w 155"/>
              <a:gd name="T39" fmla="*/ 38 h 172"/>
              <a:gd name="T40" fmla="*/ 60 w 155"/>
              <a:gd name="T41" fmla="*/ 56 h 172"/>
              <a:gd name="T42" fmla="*/ 47 w 155"/>
              <a:gd name="T43" fmla="*/ 64 h 172"/>
              <a:gd name="T44" fmla="*/ 58 w 155"/>
              <a:gd name="T45" fmla="*/ 78 h 172"/>
              <a:gd name="T46" fmla="*/ 55 w 155"/>
              <a:gd name="T47" fmla="*/ 93 h 172"/>
              <a:gd name="T48" fmla="*/ 73 w 155"/>
              <a:gd name="T49" fmla="*/ 95 h 172"/>
              <a:gd name="T50" fmla="*/ 81 w 155"/>
              <a:gd name="T51" fmla="*/ 108 h 172"/>
              <a:gd name="T52" fmla="*/ 95 w 155"/>
              <a:gd name="T53" fmla="*/ 97 h 172"/>
              <a:gd name="T54" fmla="*/ 109 w 155"/>
              <a:gd name="T55" fmla="*/ 100 h 172"/>
              <a:gd name="T56" fmla="*/ 112 w 155"/>
              <a:gd name="T57" fmla="*/ 82 h 172"/>
              <a:gd name="T58" fmla="*/ 124 w 155"/>
              <a:gd name="T59" fmla="*/ 74 h 172"/>
              <a:gd name="T60" fmla="*/ 64 w 155"/>
              <a:gd name="T61" fmla="*/ 69 h 172"/>
              <a:gd name="T62" fmla="*/ 107 w 155"/>
              <a:gd name="T63" fmla="*/ 69 h 172"/>
              <a:gd name="T64" fmla="*/ 86 w 155"/>
              <a:gd name="T65" fmla="*/ 80 h 172"/>
              <a:gd name="T66" fmla="*/ 86 w 155"/>
              <a:gd name="T67" fmla="*/ 58 h 172"/>
              <a:gd name="T68" fmla="*/ 86 w 155"/>
              <a:gd name="T69" fmla="*/ 8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 h="172">
                <a:moveTo>
                  <a:pt x="155" y="69"/>
                </a:moveTo>
                <a:cubicBezTo>
                  <a:pt x="155" y="60"/>
                  <a:pt x="153" y="51"/>
                  <a:pt x="150" y="43"/>
                </a:cubicBezTo>
                <a:cubicBezTo>
                  <a:pt x="139" y="17"/>
                  <a:pt x="115" y="0"/>
                  <a:pt x="86" y="0"/>
                </a:cubicBezTo>
                <a:cubicBezTo>
                  <a:pt x="67" y="0"/>
                  <a:pt x="50" y="7"/>
                  <a:pt x="38" y="19"/>
                </a:cubicBezTo>
                <a:cubicBezTo>
                  <a:pt x="29" y="27"/>
                  <a:pt x="22" y="38"/>
                  <a:pt x="19" y="50"/>
                </a:cubicBezTo>
                <a:cubicBezTo>
                  <a:pt x="17" y="59"/>
                  <a:pt x="16" y="68"/>
                  <a:pt x="16" y="74"/>
                </a:cubicBezTo>
                <a:cubicBezTo>
                  <a:pt x="16" y="77"/>
                  <a:pt x="16" y="79"/>
                  <a:pt x="16" y="79"/>
                </a:cubicBezTo>
                <a:cubicBezTo>
                  <a:pt x="1" y="117"/>
                  <a:pt x="1" y="117"/>
                  <a:pt x="1" y="117"/>
                </a:cubicBezTo>
                <a:cubicBezTo>
                  <a:pt x="0" y="119"/>
                  <a:pt x="2" y="123"/>
                  <a:pt x="5" y="123"/>
                </a:cubicBezTo>
                <a:cubicBezTo>
                  <a:pt x="20" y="123"/>
                  <a:pt x="20" y="123"/>
                  <a:pt x="20" y="123"/>
                </a:cubicBezTo>
                <a:cubicBezTo>
                  <a:pt x="20" y="147"/>
                  <a:pt x="20" y="147"/>
                  <a:pt x="20" y="147"/>
                </a:cubicBezTo>
                <a:cubicBezTo>
                  <a:pt x="20" y="152"/>
                  <a:pt x="23" y="156"/>
                  <a:pt x="28" y="156"/>
                </a:cubicBezTo>
                <a:cubicBezTo>
                  <a:pt x="28" y="157"/>
                  <a:pt x="29" y="157"/>
                  <a:pt x="30" y="157"/>
                </a:cubicBezTo>
                <a:cubicBezTo>
                  <a:pt x="45" y="157"/>
                  <a:pt x="45" y="157"/>
                  <a:pt x="45" y="157"/>
                </a:cubicBezTo>
                <a:cubicBezTo>
                  <a:pt x="45" y="172"/>
                  <a:pt x="45" y="172"/>
                  <a:pt x="45" y="172"/>
                </a:cubicBezTo>
                <a:cubicBezTo>
                  <a:pt x="127" y="172"/>
                  <a:pt x="127" y="172"/>
                  <a:pt x="127" y="172"/>
                </a:cubicBezTo>
                <a:cubicBezTo>
                  <a:pt x="127" y="147"/>
                  <a:pt x="127" y="147"/>
                  <a:pt x="127" y="147"/>
                </a:cubicBezTo>
                <a:cubicBezTo>
                  <a:pt x="127" y="146"/>
                  <a:pt x="127" y="145"/>
                  <a:pt x="127" y="144"/>
                </a:cubicBezTo>
                <a:cubicBezTo>
                  <a:pt x="129" y="139"/>
                  <a:pt x="132" y="134"/>
                  <a:pt x="136" y="128"/>
                </a:cubicBezTo>
                <a:cubicBezTo>
                  <a:pt x="145" y="115"/>
                  <a:pt x="155" y="98"/>
                  <a:pt x="155" y="70"/>
                </a:cubicBezTo>
                <a:cubicBezTo>
                  <a:pt x="155" y="70"/>
                  <a:pt x="155" y="70"/>
                  <a:pt x="155" y="70"/>
                </a:cubicBezTo>
                <a:cubicBezTo>
                  <a:pt x="155" y="69"/>
                  <a:pt x="155" y="69"/>
                  <a:pt x="155" y="69"/>
                </a:cubicBezTo>
                <a:close/>
                <a:moveTo>
                  <a:pt x="86" y="116"/>
                </a:moveTo>
                <a:cubicBezTo>
                  <a:pt x="60" y="116"/>
                  <a:pt x="39" y="95"/>
                  <a:pt x="39" y="69"/>
                </a:cubicBezTo>
                <a:cubicBezTo>
                  <a:pt x="39" y="43"/>
                  <a:pt x="60" y="22"/>
                  <a:pt x="86" y="22"/>
                </a:cubicBezTo>
                <a:cubicBezTo>
                  <a:pt x="111" y="22"/>
                  <a:pt x="132" y="43"/>
                  <a:pt x="132" y="69"/>
                </a:cubicBezTo>
                <a:cubicBezTo>
                  <a:pt x="132" y="95"/>
                  <a:pt x="111" y="116"/>
                  <a:pt x="86" y="116"/>
                </a:cubicBezTo>
                <a:close/>
                <a:moveTo>
                  <a:pt x="124" y="74"/>
                </a:moveTo>
                <a:cubicBezTo>
                  <a:pt x="124" y="64"/>
                  <a:pt x="124" y="64"/>
                  <a:pt x="124" y="64"/>
                </a:cubicBezTo>
                <a:cubicBezTo>
                  <a:pt x="113" y="60"/>
                  <a:pt x="113" y="60"/>
                  <a:pt x="113" y="60"/>
                </a:cubicBezTo>
                <a:cubicBezTo>
                  <a:pt x="113" y="59"/>
                  <a:pt x="112" y="57"/>
                  <a:pt x="112" y="56"/>
                </a:cubicBezTo>
                <a:cubicBezTo>
                  <a:pt x="116" y="45"/>
                  <a:pt x="116" y="45"/>
                  <a:pt x="116" y="45"/>
                </a:cubicBezTo>
                <a:cubicBezTo>
                  <a:pt x="109" y="38"/>
                  <a:pt x="109" y="38"/>
                  <a:pt x="109" y="38"/>
                </a:cubicBezTo>
                <a:cubicBezTo>
                  <a:pt x="99" y="43"/>
                  <a:pt x="99" y="43"/>
                  <a:pt x="99" y="43"/>
                </a:cubicBezTo>
                <a:cubicBezTo>
                  <a:pt x="97" y="42"/>
                  <a:pt x="96" y="42"/>
                  <a:pt x="95" y="41"/>
                </a:cubicBezTo>
                <a:cubicBezTo>
                  <a:pt x="90" y="30"/>
                  <a:pt x="90" y="30"/>
                  <a:pt x="90" y="30"/>
                </a:cubicBezTo>
                <a:cubicBezTo>
                  <a:pt x="81" y="30"/>
                  <a:pt x="81" y="30"/>
                  <a:pt x="81" y="30"/>
                </a:cubicBezTo>
                <a:cubicBezTo>
                  <a:pt x="76" y="41"/>
                  <a:pt x="76" y="41"/>
                  <a:pt x="76" y="41"/>
                </a:cubicBezTo>
                <a:cubicBezTo>
                  <a:pt x="75" y="42"/>
                  <a:pt x="74" y="42"/>
                  <a:pt x="73" y="43"/>
                </a:cubicBezTo>
                <a:cubicBezTo>
                  <a:pt x="62" y="38"/>
                  <a:pt x="62" y="38"/>
                  <a:pt x="62" y="38"/>
                </a:cubicBezTo>
                <a:cubicBezTo>
                  <a:pt x="55" y="45"/>
                  <a:pt x="55" y="45"/>
                  <a:pt x="55" y="45"/>
                </a:cubicBezTo>
                <a:cubicBezTo>
                  <a:pt x="60" y="56"/>
                  <a:pt x="60" y="56"/>
                  <a:pt x="60" y="56"/>
                </a:cubicBezTo>
                <a:cubicBezTo>
                  <a:pt x="59" y="57"/>
                  <a:pt x="58" y="59"/>
                  <a:pt x="58" y="60"/>
                </a:cubicBezTo>
                <a:cubicBezTo>
                  <a:pt x="47" y="64"/>
                  <a:pt x="47" y="64"/>
                  <a:pt x="47" y="64"/>
                </a:cubicBezTo>
                <a:cubicBezTo>
                  <a:pt x="47" y="74"/>
                  <a:pt x="47" y="74"/>
                  <a:pt x="47" y="74"/>
                </a:cubicBezTo>
                <a:cubicBezTo>
                  <a:pt x="58" y="78"/>
                  <a:pt x="58" y="78"/>
                  <a:pt x="58" y="78"/>
                </a:cubicBezTo>
                <a:cubicBezTo>
                  <a:pt x="58" y="80"/>
                  <a:pt x="59" y="81"/>
                  <a:pt x="60" y="82"/>
                </a:cubicBezTo>
                <a:cubicBezTo>
                  <a:pt x="55" y="93"/>
                  <a:pt x="55" y="93"/>
                  <a:pt x="55" y="93"/>
                </a:cubicBezTo>
                <a:cubicBezTo>
                  <a:pt x="62" y="100"/>
                  <a:pt x="62" y="100"/>
                  <a:pt x="62" y="100"/>
                </a:cubicBezTo>
                <a:cubicBezTo>
                  <a:pt x="73" y="95"/>
                  <a:pt x="73" y="95"/>
                  <a:pt x="73" y="95"/>
                </a:cubicBezTo>
                <a:cubicBezTo>
                  <a:pt x="74" y="96"/>
                  <a:pt x="75" y="96"/>
                  <a:pt x="76" y="97"/>
                </a:cubicBezTo>
                <a:cubicBezTo>
                  <a:pt x="81" y="108"/>
                  <a:pt x="81" y="108"/>
                  <a:pt x="81" y="108"/>
                </a:cubicBezTo>
                <a:cubicBezTo>
                  <a:pt x="90" y="108"/>
                  <a:pt x="90" y="108"/>
                  <a:pt x="90" y="108"/>
                </a:cubicBezTo>
                <a:cubicBezTo>
                  <a:pt x="95" y="97"/>
                  <a:pt x="95" y="97"/>
                  <a:pt x="95" y="97"/>
                </a:cubicBezTo>
                <a:cubicBezTo>
                  <a:pt x="96" y="96"/>
                  <a:pt x="97" y="96"/>
                  <a:pt x="99" y="95"/>
                </a:cubicBezTo>
                <a:cubicBezTo>
                  <a:pt x="109" y="100"/>
                  <a:pt x="109" y="100"/>
                  <a:pt x="109" y="100"/>
                </a:cubicBezTo>
                <a:cubicBezTo>
                  <a:pt x="116" y="93"/>
                  <a:pt x="116" y="93"/>
                  <a:pt x="116" y="93"/>
                </a:cubicBezTo>
                <a:cubicBezTo>
                  <a:pt x="112" y="82"/>
                  <a:pt x="112" y="82"/>
                  <a:pt x="112" y="82"/>
                </a:cubicBezTo>
                <a:cubicBezTo>
                  <a:pt x="112" y="81"/>
                  <a:pt x="113" y="80"/>
                  <a:pt x="113" y="78"/>
                </a:cubicBezTo>
                <a:lnTo>
                  <a:pt x="124" y="74"/>
                </a:lnTo>
                <a:close/>
                <a:moveTo>
                  <a:pt x="86" y="91"/>
                </a:moveTo>
                <a:cubicBezTo>
                  <a:pt x="74" y="91"/>
                  <a:pt x="64" y="81"/>
                  <a:pt x="64" y="69"/>
                </a:cubicBezTo>
                <a:cubicBezTo>
                  <a:pt x="64" y="57"/>
                  <a:pt x="74" y="47"/>
                  <a:pt x="86" y="47"/>
                </a:cubicBezTo>
                <a:cubicBezTo>
                  <a:pt x="97" y="47"/>
                  <a:pt x="107" y="57"/>
                  <a:pt x="107" y="69"/>
                </a:cubicBezTo>
                <a:cubicBezTo>
                  <a:pt x="107" y="81"/>
                  <a:pt x="97" y="91"/>
                  <a:pt x="86" y="91"/>
                </a:cubicBezTo>
                <a:close/>
                <a:moveTo>
                  <a:pt x="86" y="80"/>
                </a:moveTo>
                <a:cubicBezTo>
                  <a:pt x="79" y="80"/>
                  <a:pt x="75" y="75"/>
                  <a:pt x="75" y="69"/>
                </a:cubicBezTo>
                <a:cubicBezTo>
                  <a:pt x="75" y="63"/>
                  <a:pt x="79" y="58"/>
                  <a:pt x="86" y="58"/>
                </a:cubicBezTo>
                <a:cubicBezTo>
                  <a:pt x="92" y="58"/>
                  <a:pt x="97" y="63"/>
                  <a:pt x="97" y="69"/>
                </a:cubicBezTo>
                <a:cubicBezTo>
                  <a:pt x="97" y="75"/>
                  <a:pt x="92" y="80"/>
                  <a:pt x="86" y="8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nvGrpSpPr>
          <p:cNvPr id="12" name="Group 11">
            <a:extLst>
              <a:ext uri="{FF2B5EF4-FFF2-40B4-BE49-F238E27FC236}">
                <a16:creationId xmlns:a16="http://schemas.microsoft.com/office/drawing/2014/main" id="{8220456E-9600-4E46-ACE3-EE7FA04253F0}"/>
              </a:ext>
            </a:extLst>
          </p:cNvPr>
          <p:cNvGrpSpPr/>
          <p:nvPr/>
        </p:nvGrpSpPr>
        <p:grpSpPr>
          <a:xfrm>
            <a:off x="2108201" y="1584480"/>
            <a:ext cx="1217611" cy="726920"/>
            <a:chOff x="2108201" y="1584480"/>
            <a:chExt cx="1217611" cy="726920"/>
          </a:xfrm>
        </p:grpSpPr>
        <p:sp>
          <p:nvSpPr>
            <p:cNvPr id="152" name="Text Placeholder 53">
              <a:extLst>
                <a:ext uri="{FF2B5EF4-FFF2-40B4-BE49-F238E27FC236}">
                  <a16:creationId xmlns:a16="http://schemas.microsoft.com/office/drawing/2014/main" id="{8B2243DE-FD57-4584-9CBF-F069C82694D3}"/>
                </a:ext>
              </a:extLst>
            </p:cNvPr>
            <p:cNvSpPr txBox="1">
              <a:spLocks/>
            </p:cNvSpPr>
            <p:nvPr/>
          </p:nvSpPr>
          <p:spPr>
            <a:xfrm>
              <a:off x="2108201" y="1802128"/>
              <a:ext cx="1217611" cy="50927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a:t>
              </a:r>
              <a:endParaRPr lang="en-US" sz="900" dirty="0">
                <a:solidFill>
                  <a:schemeClr val="bg2"/>
                </a:solidFill>
                <a:latin typeface="Montserrat Light" panose="00000400000000000000" pitchFamily="50" charset="-52"/>
              </a:endParaRPr>
            </a:p>
          </p:txBody>
        </p:sp>
        <p:sp>
          <p:nvSpPr>
            <p:cNvPr id="153" name="Text Placeholder 56">
              <a:extLst>
                <a:ext uri="{FF2B5EF4-FFF2-40B4-BE49-F238E27FC236}">
                  <a16:creationId xmlns:a16="http://schemas.microsoft.com/office/drawing/2014/main" id="{0E225201-44DE-4C23-8C4B-CA7FAF7E7CBD}"/>
                </a:ext>
              </a:extLst>
            </p:cNvPr>
            <p:cNvSpPr txBox="1">
              <a:spLocks/>
            </p:cNvSpPr>
            <p:nvPr/>
          </p:nvSpPr>
          <p:spPr>
            <a:xfrm>
              <a:off x="2257426" y="1584480"/>
              <a:ext cx="1057375" cy="28432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154" name="Group 153">
            <a:extLst>
              <a:ext uri="{FF2B5EF4-FFF2-40B4-BE49-F238E27FC236}">
                <a16:creationId xmlns:a16="http://schemas.microsoft.com/office/drawing/2014/main" id="{D2D35626-992B-4350-BAC3-89F24AFBC341}"/>
              </a:ext>
            </a:extLst>
          </p:cNvPr>
          <p:cNvGrpSpPr/>
          <p:nvPr/>
        </p:nvGrpSpPr>
        <p:grpSpPr>
          <a:xfrm>
            <a:off x="1642616" y="3139514"/>
            <a:ext cx="1217611" cy="726920"/>
            <a:chOff x="2108201" y="1584480"/>
            <a:chExt cx="1217611" cy="726920"/>
          </a:xfrm>
        </p:grpSpPr>
        <p:sp>
          <p:nvSpPr>
            <p:cNvPr id="155" name="Text Placeholder 53">
              <a:extLst>
                <a:ext uri="{FF2B5EF4-FFF2-40B4-BE49-F238E27FC236}">
                  <a16:creationId xmlns:a16="http://schemas.microsoft.com/office/drawing/2014/main" id="{FC56CA65-C9C0-4B64-9431-9390B218AD48}"/>
                </a:ext>
              </a:extLst>
            </p:cNvPr>
            <p:cNvSpPr txBox="1">
              <a:spLocks/>
            </p:cNvSpPr>
            <p:nvPr/>
          </p:nvSpPr>
          <p:spPr>
            <a:xfrm>
              <a:off x="2108201" y="1802128"/>
              <a:ext cx="1217611" cy="50927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a:t>
              </a:r>
              <a:endParaRPr lang="en-US" sz="900" dirty="0">
                <a:solidFill>
                  <a:schemeClr val="bg2"/>
                </a:solidFill>
                <a:latin typeface="Montserrat Light" panose="00000400000000000000" pitchFamily="50" charset="-52"/>
              </a:endParaRPr>
            </a:p>
          </p:txBody>
        </p:sp>
        <p:sp>
          <p:nvSpPr>
            <p:cNvPr id="174" name="Text Placeholder 56">
              <a:extLst>
                <a:ext uri="{FF2B5EF4-FFF2-40B4-BE49-F238E27FC236}">
                  <a16:creationId xmlns:a16="http://schemas.microsoft.com/office/drawing/2014/main" id="{C2C56CED-960F-404C-A9DA-23F79B57A4A6}"/>
                </a:ext>
              </a:extLst>
            </p:cNvPr>
            <p:cNvSpPr txBox="1">
              <a:spLocks/>
            </p:cNvSpPr>
            <p:nvPr/>
          </p:nvSpPr>
          <p:spPr>
            <a:xfrm>
              <a:off x="2257426" y="1584480"/>
              <a:ext cx="1057375" cy="28432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175" name="Group 174">
            <a:extLst>
              <a:ext uri="{FF2B5EF4-FFF2-40B4-BE49-F238E27FC236}">
                <a16:creationId xmlns:a16="http://schemas.microsoft.com/office/drawing/2014/main" id="{63A5B881-982B-446C-BA35-6F1B370C65C0}"/>
              </a:ext>
            </a:extLst>
          </p:cNvPr>
          <p:cNvGrpSpPr/>
          <p:nvPr/>
        </p:nvGrpSpPr>
        <p:grpSpPr>
          <a:xfrm>
            <a:off x="2084389" y="4716935"/>
            <a:ext cx="1217611" cy="726920"/>
            <a:chOff x="2108201" y="1584480"/>
            <a:chExt cx="1217611" cy="726920"/>
          </a:xfrm>
        </p:grpSpPr>
        <p:sp>
          <p:nvSpPr>
            <p:cNvPr id="176" name="Text Placeholder 53">
              <a:extLst>
                <a:ext uri="{FF2B5EF4-FFF2-40B4-BE49-F238E27FC236}">
                  <a16:creationId xmlns:a16="http://schemas.microsoft.com/office/drawing/2014/main" id="{9F2EE0D2-9218-41D9-8361-D3FFA9FA4279}"/>
                </a:ext>
              </a:extLst>
            </p:cNvPr>
            <p:cNvSpPr txBox="1">
              <a:spLocks/>
            </p:cNvSpPr>
            <p:nvPr/>
          </p:nvSpPr>
          <p:spPr>
            <a:xfrm>
              <a:off x="2108201" y="1802128"/>
              <a:ext cx="1217611" cy="50927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a:t>
              </a:r>
              <a:endParaRPr lang="en-US" sz="900" dirty="0">
                <a:solidFill>
                  <a:schemeClr val="bg2"/>
                </a:solidFill>
                <a:latin typeface="Montserrat Light" panose="00000400000000000000" pitchFamily="50" charset="-52"/>
              </a:endParaRPr>
            </a:p>
          </p:txBody>
        </p:sp>
        <p:sp>
          <p:nvSpPr>
            <p:cNvPr id="177" name="Text Placeholder 56">
              <a:extLst>
                <a:ext uri="{FF2B5EF4-FFF2-40B4-BE49-F238E27FC236}">
                  <a16:creationId xmlns:a16="http://schemas.microsoft.com/office/drawing/2014/main" id="{CE6E156B-66E0-478F-857D-DE5AE6A7E800}"/>
                </a:ext>
              </a:extLst>
            </p:cNvPr>
            <p:cNvSpPr txBox="1">
              <a:spLocks/>
            </p:cNvSpPr>
            <p:nvPr/>
          </p:nvSpPr>
          <p:spPr>
            <a:xfrm>
              <a:off x="2257426" y="1584480"/>
              <a:ext cx="1057375" cy="28432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178" name="Group 177">
            <a:extLst>
              <a:ext uri="{FF2B5EF4-FFF2-40B4-BE49-F238E27FC236}">
                <a16:creationId xmlns:a16="http://schemas.microsoft.com/office/drawing/2014/main" id="{BCB9DB88-DA2A-4E0C-B62F-9E1114CDCAEA}"/>
              </a:ext>
            </a:extLst>
          </p:cNvPr>
          <p:cNvGrpSpPr/>
          <p:nvPr/>
        </p:nvGrpSpPr>
        <p:grpSpPr>
          <a:xfrm>
            <a:off x="9131301" y="1530421"/>
            <a:ext cx="1217611" cy="726920"/>
            <a:chOff x="2108201" y="1584480"/>
            <a:chExt cx="1217611" cy="726920"/>
          </a:xfrm>
        </p:grpSpPr>
        <p:sp>
          <p:nvSpPr>
            <p:cNvPr id="179" name="Text Placeholder 53">
              <a:extLst>
                <a:ext uri="{FF2B5EF4-FFF2-40B4-BE49-F238E27FC236}">
                  <a16:creationId xmlns:a16="http://schemas.microsoft.com/office/drawing/2014/main" id="{05B7FF84-3D90-4EF6-974A-EE25F0A80AF0}"/>
                </a:ext>
              </a:extLst>
            </p:cNvPr>
            <p:cNvSpPr txBox="1">
              <a:spLocks/>
            </p:cNvSpPr>
            <p:nvPr/>
          </p:nvSpPr>
          <p:spPr>
            <a:xfrm>
              <a:off x="2108201" y="1802128"/>
              <a:ext cx="1217611" cy="50927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a:t>
              </a:r>
              <a:endParaRPr lang="en-US" sz="900" dirty="0">
                <a:solidFill>
                  <a:schemeClr val="bg2"/>
                </a:solidFill>
                <a:latin typeface="Montserrat Light" panose="00000400000000000000" pitchFamily="50" charset="-52"/>
              </a:endParaRPr>
            </a:p>
          </p:txBody>
        </p:sp>
        <p:sp>
          <p:nvSpPr>
            <p:cNvPr id="180" name="Text Placeholder 56">
              <a:extLst>
                <a:ext uri="{FF2B5EF4-FFF2-40B4-BE49-F238E27FC236}">
                  <a16:creationId xmlns:a16="http://schemas.microsoft.com/office/drawing/2014/main" id="{D035D0BD-470F-4501-BD42-62411703ECC1}"/>
                </a:ext>
              </a:extLst>
            </p:cNvPr>
            <p:cNvSpPr txBox="1">
              <a:spLocks/>
            </p:cNvSpPr>
            <p:nvPr/>
          </p:nvSpPr>
          <p:spPr>
            <a:xfrm>
              <a:off x="2108201" y="1584480"/>
              <a:ext cx="1057375" cy="28432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181" name="Group 180">
            <a:extLst>
              <a:ext uri="{FF2B5EF4-FFF2-40B4-BE49-F238E27FC236}">
                <a16:creationId xmlns:a16="http://schemas.microsoft.com/office/drawing/2014/main" id="{72D75967-6A35-4684-9FB5-601211921317}"/>
              </a:ext>
            </a:extLst>
          </p:cNvPr>
          <p:cNvGrpSpPr/>
          <p:nvPr/>
        </p:nvGrpSpPr>
        <p:grpSpPr>
          <a:xfrm>
            <a:off x="9587542" y="3142689"/>
            <a:ext cx="1217611" cy="726920"/>
            <a:chOff x="2108201" y="1584480"/>
            <a:chExt cx="1217611" cy="726920"/>
          </a:xfrm>
        </p:grpSpPr>
        <p:sp>
          <p:nvSpPr>
            <p:cNvPr id="182" name="Text Placeholder 53">
              <a:extLst>
                <a:ext uri="{FF2B5EF4-FFF2-40B4-BE49-F238E27FC236}">
                  <a16:creationId xmlns:a16="http://schemas.microsoft.com/office/drawing/2014/main" id="{27EBB57F-DBBE-41DD-B83A-5E3EE6678F17}"/>
                </a:ext>
              </a:extLst>
            </p:cNvPr>
            <p:cNvSpPr txBox="1">
              <a:spLocks/>
            </p:cNvSpPr>
            <p:nvPr/>
          </p:nvSpPr>
          <p:spPr>
            <a:xfrm>
              <a:off x="2108201" y="1802128"/>
              <a:ext cx="1217611" cy="50927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a:t>
              </a:r>
              <a:endParaRPr lang="en-US" sz="900" dirty="0">
                <a:solidFill>
                  <a:schemeClr val="bg2"/>
                </a:solidFill>
                <a:latin typeface="Montserrat Light" panose="00000400000000000000" pitchFamily="50" charset="-52"/>
              </a:endParaRPr>
            </a:p>
          </p:txBody>
        </p:sp>
        <p:sp>
          <p:nvSpPr>
            <p:cNvPr id="183" name="Text Placeholder 56">
              <a:extLst>
                <a:ext uri="{FF2B5EF4-FFF2-40B4-BE49-F238E27FC236}">
                  <a16:creationId xmlns:a16="http://schemas.microsoft.com/office/drawing/2014/main" id="{49E08CCE-EF4E-43E5-86B6-C2AAC1802034}"/>
                </a:ext>
              </a:extLst>
            </p:cNvPr>
            <p:cNvSpPr txBox="1">
              <a:spLocks/>
            </p:cNvSpPr>
            <p:nvPr/>
          </p:nvSpPr>
          <p:spPr>
            <a:xfrm>
              <a:off x="2119212" y="1584480"/>
              <a:ext cx="1057375" cy="28432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184" name="Group 183">
            <a:extLst>
              <a:ext uri="{FF2B5EF4-FFF2-40B4-BE49-F238E27FC236}">
                <a16:creationId xmlns:a16="http://schemas.microsoft.com/office/drawing/2014/main" id="{C36B4250-014C-4F33-A78D-1B88F4FD5655}"/>
              </a:ext>
            </a:extLst>
          </p:cNvPr>
          <p:cNvGrpSpPr/>
          <p:nvPr/>
        </p:nvGrpSpPr>
        <p:grpSpPr>
          <a:xfrm>
            <a:off x="9169928" y="4716935"/>
            <a:ext cx="1217611" cy="726920"/>
            <a:chOff x="2108201" y="1584480"/>
            <a:chExt cx="1217611" cy="726920"/>
          </a:xfrm>
        </p:grpSpPr>
        <p:sp>
          <p:nvSpPr>
            <p:cNvPr id="185" name="Text Placeholder 53">
              <a:extLst>
                <a:ext uri="{FF2B5EF4-FFF2-40B4-BE49-F238E27FC236}">
                  <a16:creationId xmlns:a16="http://schemas.microsoft.com/office/drawing/2014/main" id="{F9804C45-2BB2-4962-92AF-C1889ADFCBB1}"/>
                </a:ext>
              </a:extLst>
            </p:cNvPr>
            <p:cNvSpPr txBox="1">
              <a:spLocks/>
            </p:cNvSpPr>
            <p:nvPr/>
          </p:nvSpPr>
          <p:spPr>
            <a:xfrm>
              <a:off x="2108201" y="1802128"/>
              <a:ext cx="1217611" cy="50927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a:t>
              </a:r>
              <a:endParaRPr lang="en-US" sz="900" dirty="0">
                <a:solidFill>
                  <a:schemeClr val="bg2"/>
                </a:solidFill>
                <a:latin typeface="Montserrat Light" panose="00000400000000000000" pitchFamily="50" charset="-52"/>
              </a:endParaRPr>
            </a:p>
          </p:txBody>
        </p:sp>
        <p:sp>
          <p:nvSpPr>
            <p:cNvPr id="186" name="Text Placeholder 56">
              <a:extLst>
                <a:ext uri="{FF2B5EF4-FFF2-40B4-BE49-F238E27FC236}">
                  <a16:creationId xmlns:a16="http://schemas.microsoft.com/office/drawing/2014/main" id="{E5991AFA-45B1-418C-A3F5-CCFED6C374BF}"/>
                </a:ext>
              </a:extLst>
            </p:cNvPr>
            <p:cNvSpPr txBox="1">
              <a:spLocks/>
            </p:cNvSpPr>
            <p:nvPr/>
          </p:nvSpPr>
          <p:spPr>
            <a:xfrm>
              <a:off x="2108201" y="1584480"/>
              <a:ext cx="1057375" cy="284324"/>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spTree>
    <p:extLst>
      <p:ext uri="{BB962C8B-B14F-4D97-AF65-F5344CB8AC3E}">
        <p14:creationId xmlns:p14="http://schemas.microsoft.com/office/powerpoint/2010/main" val="11809220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7"/>
                                        </p:tgtEl>
                                        <p:attrNameLst>
                                          <p:attrName>style.visibility</p:attrName>
                                        </p:attrNameLst>
                                      </p:cBhvr>
                                      <p:to>
                                        <p:strVal val="visible"/>
                                      </p:to>
                                    </p:set>
                                    <p:animEffect transition="in" filter="fade">
                                      <p:cBhvr>
                                        <p:cTn id="7" dur="750"/>
                                        <p:tgtEl>
                                          <p:spTgt spid="147"/>
                                        </p:tgtEl>
                                      </p:cBhvr>
                                    </p:animEffect>
                                  </p:childTnLst>
                                </p:cTn>
                              </p:par>
                              <p:par>
                                <p:cTn id="8" presetID="10" presetClass="entr" presetSubtype="0" fill="hold" nodeType="withEffect">
                                  <p:stCondLst>
                                    <p:cond delay="500"/>
                                  </p:stCondLst>
                                  <p:childTnLst>
                                    <p:set>
                                      <p:cBhvr>
                                        <p:cTn id="9" dur="1" fill="hold">
                                          <p:stCondLst>
                                            <p:cond delay="0"/>
                                          </p:stCondLst>
                                        </p:cTn>
                                        <p:tgtEl>
                                          <p:spTgt spid="61"/>
                                        </p:tgtEl>
                                        <p:attrNameLst>
                                          <p:attrName>style.visibility</p:attrName>
                                        </p:attrNameLst>
                                      </p:cBhvr>
                                      <p:to>
                                        <p:strVal val="visible"/>
                                      </p:to>
                                    </p:set>
                                    <p:animEffect transition="in" filter="fade">
                                      <p:cBhvr>
                                        <p:cTn id="10" dur="500"/>
                                        <p:tgtEl>
                                          <p:spTgt spid="61"/>
                                        </p:tgtEl>
                                      </p:cBhvr>
                                    </p:animEffect>
                                  </p:childTnLst>
                                </p:cTn>
                              </p:par>
                              <p:par>
                                <p:cTn id="11" presetID="21" presetClass="entr" presetSubtype="2" fill="hold" grpId="0" nodeType="withEffect">
                                  <p:stCondLst>
                                    <p:cond delay="250"/>
                                  </p:stCondLst>
                                  <p:childTnLst>
                                    <p:set>
                                      <p:cBhvr>
                                        <p:cTn id="12" dur="1" fill="hold">
                                          <p:stCondLst>
                                            <p:cond delay="0"/>
                                          </p:stCondLst>
                                        </p:cTn>
                                        <p:tgtEl>
                                          <p:spTgt spid="121"/>
                                        </p:tgtEl>
                                        <p:attrNameLst>
                                          <p:attrName>style.visibility</p:attrName>
                                        </p:attrNameLst>
                                      </p:cBhvr>
                                      <p:to>
                                        <p:strVal val="visible"/>
                                      </p:to>
                                    </p:set>
                                    <p:animEffect transition="in" filter="wheel(2)">
                                      <p:cBhvr>
                                        <p:cTn id="13" dur="2000"/>
                                        <p:tgtEl>
                                          <p:spTgt spid="121"/>
                                        </p:tgtEl>
                                      </p:cBhvr>
                                    </p:animEffect>
                                  </p:childTnLst>
                                </p:cTn>
                              </p:par>
                              <p:par>
                                <p:cTn id="14" presetID="10" presetClass="entr" presetSubtype="0" fill="hold" nodeType="withEffect">
                                  <p:stCondLst>
                                    <p:cond delay="750"/>
                                  </p:stCondLst>
                                  <p:childTnLst>
                                    <p:set>
                                      <p:cBhvr>
                                        <p:cTn id="15" dur="1" fill="hold">
                                          <p:stCondLst>
                                            <p:cond delay="0"/>
                                          </p:stCondLst>
                                        </p:cTn>
                                        <p:tgtEl>
                                          <p:spTgt spid="64"/>
                                        </p:tgtEl>
                                        <p:attrNameLst>
                                          <p:attrName>style.visibility</p:attrName>
                                        </p:attrNameLst>
                                      </p:cBhvr>
                                      <p:to>
                                        <p:strVal val="visible"/>
                                      </p:to>
                                    </p:set>
                                    <p:animEffect transition="in" filter="fade">
                                      <p:cBhvr>
                                        <p:cTn id="16" dur="500"/>
                                        <p:tgtEl>
                                          <p:spTgt spid="64"/>
                                        </p:tgtEl>
                                      </p:cBhvr>
                                    </p:animEffect>
                                  </p:childTnLst>
                                </p:cTn>
                              </p:par>
                              <p:par>
                                <p:cTn id="17" presetID="10" presetClass="entr" presetSubtype="0" fill="hold" nodeType="withEffect">
                                  <p:stCondLst>
                                    <p:cond delay="750"/>
                                  </p:stCondLst>
                                  <p:childTnLst>
                                    <p:set>
                                      <p:cBhvr>
                                        <p:cTn id="18" dur="1" fill="hold">
                                          <p:stCondLst>
                                            <p:cond delay="0"/>
                                          </p:stCondLst>
                                        </p:cTn>
                                        <p:tgtEl>
                                          <p:spTgt spid="168"/>
                                        </p:tgtEl>
                                        <p:attrNameLst>
                                          <p:attrName>style.visibility</p:attrName>
                                        </p:attrNameLst>
                                      </p:cBhvr>
                                      <p:to>
                                        <p:strVal val="visible"/>
                                      </p:to>
                                    </p:set>
                                    <p:animEffect transition="in" filter="fade">
                                      <p:cBhvr>
                                        <p:cTn id="19" dur="500"/>
                                        <p:tgtEl>
                                          <p:spTgt spid="168"/>
                                        </p:tgtEl>
                                      </p:cBhvr>
                                    </p:animEffect>
                                  </p:childTnLst>
                                </p:cTn>
                              </p:par>
                              <p:par>
                                <p:cTn id="20" presetID="10" presetClass="entr" presetSubtype="0" fill="hold" nodeType="withEffect">
                                  <p:stCondLst>
                                    <p:cond delay="1000"/>
                                  </p:stCondLst>
                                  <p:childTnLst>
                                    <p:set>
                                      <p:cBhvr>
                                        <p:cTn id="21" dur="1" fill="hold">
                                          <p:stCondLst>
                                            <p:cond delay="0"/>
                                          </p:stCondLst>
                                        </p:cTn>
                                        <p:tgtEl>
                                          <p:spTgt spid="67"/>
                                        </p:tgtEl>
                                        <p:attrNameLst>
                                          <p:attrName>style.visibility</p:attrName>
                                        </p:attrNameLst>
                                      </p:cBhvr>
                                      <p:to>
                                        <p:strVal val="visible"/>
                                      </p:to>
                                    </p:set>
                                    <p:animEffect transition="in" filter="fade">
                                      <p:cBhvr>
                                        <p:cTn id="22" dur="500"/>
                                        <p:tgtEl>
                                          <p:spTgt spid="67"/>
                                        </p:tgtEl>
                                      </p:cBhvr>
                                    </p:animEffect>
                                  </p:childTnLst>
                                </p:cTn>
                              </p:par>
                              <p:par>
                                <p:cTn id="23" presetID="10" presetClass="entr" presetSubtype="0" fill="hold" nodeType="withEffect">
                                  <p:stCondLst>
                                    <p:cond delay="1000"/>
                                  </p:stCondLst>
                                  <p:childTnLst>
                                    <p:set>
                                      <p:cBhvr>
                                        <p:cTn id="24" dur="1" fill="hold">
                                          <p:stCondLst>
                                            <p:cond delay="0"/>
                                          </p:stCondLst>
                                        </p:cTn>
                                        <p:tgtEl>
                                          <p:spTgt spid="169"/>
                                        </p:tgtEl>
                                        <p:attrNameLst>
                                          <p:attrName>style.visibility</p:attrName>
                                        </p:attrNameLst>
                                      </p:cBhvr>
                                      <p:to>
                                        <p:strVal val="visible"/>
                                      </p:to>
                                    </p:set>
                                    <p:animEffect transition="in" filter="fade">
                                      <p:cBhvr>
                                        <p:cTn id="25" dur="500"/>
                                        <p:tgtEl>
                                          <p:spTgt spid="169"/>
                                        </p:tgtEl>
                                      </p:cBhvr>
                                    </p:animEffect>
                                  </p:childTnLst>
                                </p:cTn>
                              </p:par>
                              <p:par>
                                <p:cTn id="26" presetID="10" presetClass="entr" presetSubtype="0" fill="hold" nodeType="withEffect">
                                  <p:stCondLst>
                                    <p:cond delay="1250"/>
                                  </p:stCondLst>
                                  <p:childTnLst>
                                    <p:set>
                                      <p:cBhvr>
                                        <p:cTn id="27" dur="1" fill="hold">
                                          <p:stCondLst>
                                            <p:cond delay="0"/>
                                          </p:stCondLst>
                                        </p:cTn>
                                        <p:tgtEl>
                                          <p:spTgt spid="170"/>
                                        </p:tgtEl>
                                        <p:attrNameLst>
                                          <p:attrName>style.visibility</p:attrName>
                                        </p:attrNameLst>
                                      </p:cBhvr>
                                      <p:to>
                                        <p:strVal val="visible"/>
                                      </p:to>
                                    </p:set>
                                    <p:animEffect transition="in" filter="fade">
                                      <p:cBhvr>
                                        <p:cTn id="28" dur="500"/>
                                        <p:tgtEl>
                                          <p:spTgt spid="170"/>
                                        </p:tgtEl>
                                      </p:cBhvr>
                                    </p:animEffect>
                                  </p:childTnLst>
                                </p:cTn>
                              </p:par>
                              <p:par>
                                <p:cTn id="29" presetID="10" presetClass="entr" presetSubtype="0" fill="hold" nodeType="withEffect">
                                  <p:stCondLst>
                                    <p:cond delay="125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500"/>
                                        <p:tgtEl>
                                          <p:spTgt spid="77"/>
                                        </p:tgtEl>
                                      </p:cBhvr>
                                    </p:animEffect>
                                  </p:childTnLst>
                                </p:cTn>
                              </p:par>
                              <p:par>
                                <p:cTn id="32" presetID="2" presetClass="entr" presetSubtype="2" decel="100000" fill="hold" nodeType="withEffect">
                                  <p:stCondLst>
                                    <p:cond delay="1000"/>
                                  </p:stCondLst>
                                  <p:childTnLst>
                                    <p:set>
                                      <p:cBhvr>
                                        <p:cTn id="33" dur="1" fill="hold">
                                          <p:stCondLst>
                                            <p:cond delay="0"/>
                                          </p:stCondLst>
                                        </p:cTn>
                                        <p:tgtEl>
                                          <p:spTgt spid="5"/>
                                        </p:tgtEl>
                                        <p:attrNameLst>
                                          <p:attrName>style.visibility</p:attrName>
                                        </p:attrNameLst>
                                      </p:cBhvr>
                                      <p:to>
                                        <p:strVal val="visible"/>
                                      </p:to>
                                    </p:set>
                                    <p:anim calcmode="lin" valueType="num">
                                      <p:cBhvr additive="base">
                                        <p:cTn id="34" dur="750" fill="hold"/>
                                        <p:tgtEl>
                                          <p:spTgt spid="5"/>
                                        </p:tgtEl>
                                        <p:attrNameLst>
                                          <p:attrName>ppt_x</p:attrName>
                                        </p:attrNameLst>
                                      </p:cBhvr>
                                      <p:tavLst>
                                        <p:tav tm="0">
                                          <p:val>
                                            <p:strVal val="1+#ppt_w/2"/>
                                          </p:val>
                                        </p:tav>
                                        <p:tav tm="100000">
                                          <p:val>
                                            <p:strVal val="#ppt_x"/>
                                          </p:val>
                                        </p:tav>
                                      </p:tavLst>
                                    </p:anim>
                                    <p:anim calcmode="lin" valueType="num">
                                      <p:cBhvr additive="base">
                                        <p:cTn id="35" dur="750" fill="hold"/>
                                        <p:tgtEl>
                                          <p:spTgt spid="5"/>
                                        </p:tgtEl>
                                        <p:attrNameLst>
                                          <p:attrName>ppt_y</p:attrName>
                                        </p:attrNameLst>
                                      </p:cBhvr>
                                      <p:tavLst>
                                        <p:tav tm="0">
                                          <p:val>
                                            <p:strVal val="#ppt_y"/>
                                          </p:val>
                                        </p:tav>
                                        <p:tav tm="100000">
                                          <p:val>
                                            <p:strVal val="#ppt_y"/>
                                          </p:val>
                                        </p:tav>
                                      </p:tavLst>
                                    </p:anim>
                                  </p:childTnLst>
                                </p:cTn>
                              </p:par>
                              <p:par>
                                <p:cTn id="36" presetID="2" presetClass="entr" presetSubtype="8" decel="100000" fill="hold" nodeType="withEffect">
                                  <p:stCondLst>
                                    <p:cond delay="1000"/>
                                  </p:stCondLst>
                                  <p:childTnLst>
                                    <p:set>
                                      <p:cBhvr>
                                        <p:cTn id="37" dur="1" fill="hold">
                                          <p:stCondLst>
                                            <p:cond delay="0"/>
                                          </p:stCondLst>
                                        </p:cTn>
                                        <p:tgtEl>
                                          <p:spTgt spid="8"/>
                                        </p:tgtEl>
                                        <p:attrNameLst>
                                          <p:attrName>style.visibility</p:attrName>
                                        </p:attrNameLst>
                                      </p:cBhvr>
                                      <p:to>
                                        <p:strVal val="visible"/>
                                      </p:to>
                                    </p:set>
                                    <p:anim calcmode="lin" valueType="num">
                                      <p:cBhvr additive="base">
                                        <p:cTn id="38" dur="750" fill="hold"/>
                                        <p:tgtEl>
                                          <p:spTgt spid="8"/>
                                        </p:tgtEl>
                                        <p:attrNameLst>
                                          <p:attrName>ppt_x</p:attrName>
                                        </p:attrNameLst>
                                      </p:cBhvr>
                                      <p:tavLst>
                                        <p:tav tm="0">
                                          <p:val>
                                            <p:strVal val="0-#ppt_w/2"/>
                                          </p:val>
                                        </p:tav>
                                        <p:tav tm="100000">
                                          <p:val>
                                            <p:strVal val="#ppt_x"/>
                                          </p:val>
                                        </p:tav>
                                      </p:tavLst>
                                    </p:anim>
                                    <p:anim calcmode="lin" valueType="num">
                                      <p:cBhvr additive="base">
                                        <p:cTn id="39" dur="750" fill="hold"/>
                                        <p:tgtEl>
                                          <p:spTgt spid="8"/>
                                        </p:tgtEl>
                                        <p:attrNameLst>
                                          <p:attrName>ppt_y</p:attrName>
                                        </p:attrNameLst>
                                      </p:cBhvr>
                                      <p:tavLst>
                                        <p:tav tm="0">
                                          <p:val>
                                            <p:strVal val="#ppt_y"/>
                                          </p:val>
                                        </p:tav>
                                        <p:tav tm="100000">
                                          <p:val>
                                            <p:strVal val="#ppt_y"/>
                                          </p:val>
                                        </p:tav>
                                      </p:tavLst>
                                    </p:anim>
                                  </p:childTnLst>
                                </p:cTn>
                              </p:par>
                              <p:par>
                                <p:cTn id="40" presetID="2" presetClass="entr" presetSubtype="2" decel="100000" fill="hold" nodeType="withEffect">
                                  <p:stCondLst>
                                    <p:cond delay="1250"/>
                                  </p:stCondLst>
                                  <p:childTnLst>
                                    <p:set>
                                      <p:cBhvr>
                                        <p:cTn id="41" dur="1" fill="hold">
                                          <p:stCondLst>
                                            <p:cond delay="0"/>
                                          </p:stCondLst>
                                        </p:cTn>
                                        <p:tgtEl>
                                          <p:spTgt spid="6"/>
                                        </p:tgtEl>
                                        <p:attrNameLst>
                                          <p:attrName>style.visibility</p:attrName>
                                        </p:attrNameLst>
                                      </p:cBhvr>
                                      <p:to>
                                        <p:strVal val="visible"/>
                                      </p:to>
                                    </p:set>
                                    <p:anim calcmode="lin" valueType="num">
                                      <p:cBhvr additive="base">
                                        <p:cTn id="42" dur="750" fill="hold"/>
                                        <p:tgtEl>
                                          <p:spTgt spid="6"/>
                                        </p:tgtEl>
                                        <p:attrNameLst>
                                          <p:attrName>ppt_x</p:attrName>
                                        </p:attrNameLst>
                                      </p:cBhvr>
                                      <p:tavLst>
                                        <p:tav tm="0">
                                          <p:val>
                                            <p:strVal val="1+#ppt_w/2"/>
                                          </p:val>
                                        </p:tav>
                                        <p:tav tm="100000">
                                          <p:val>
                                            <p:strVal val="#ppt_x"/>
                                          </p:val>
                                        </p:tav>
                                      </p:tavLst>
                                    </p:anim>
                                    <p:anim calcmode="lin" valueType="num">
                                      <p:cBhvr additive="base">
                                        <p:cTn id="43" dur="750" fill="hold"/>
                                        <p:tgtEl>
                                          <p:spTgt spid="6"/>
                                        </p:tgtEl>
                                        <p:attrNameLst>
                                          <p:attrName>ppt_y</p:attrName>
                                        </p:attrNameLst>
                                      </p:cBhvr>
                                      <p:tavLst>
                                        <p:tav tm="0">
                                          <p:val>
                                            <p:strVal val="#ppt_y"/>
                                          </p:val>
                                        </p:tav>
                                        <p:tav tm="100000">
                                          <p:val>
                                            <p:strVal val="#ppt_y"/>
                                          </p:val>
                                        </p:tav>
                                      </p:tavLst>
                                    </p:anim>
                                  </p:childTnLst>
                                </p:cTn>
                              </p:par>
                              <p:par>
                                <p:cTn id="44" presetID="2" presetClass="entr" presetSubtype="8" decel="100000" fill="hold" nodeType="withEffect">
                                  <p:stCondLst>
                                    <p:cond delay="125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750" fill="hold"/>
                                        <p:tgtEl>
                                          <p:spTgt spid="9"/>
                                        </p:tgtEl>
                                        <p:attrNameLst>
                                          <p:attrName>ppt_x</p:attrName>
                                        </p:attrNameLst>
                                      </p:cBhvr>
                                      <p:tavLst>
                                        <p:tav tm="0">
                                          <p:val>
                                            <p:strVal val="0-#ppt_w/2"/>
                                          </p:val>
                                        </p:tav>
                                        <p:tav tm="100000">
                                          <p:val>
                                            <p:strVal val="#ppt_x"/>
                                          </p:val>
                                        </p:tav>
                                      </p:tavLst>
                                    </p:anim>
                                    <p:anim calcmode="lin" valueType="num">
                                      <p:cBhvr additive="base">
                                        <p:cTn id="47" dur="750" fill="hold"/>
                                        <p:tgtEl>
                                          <p:spTgt spid="9"/>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1500"/>
                                  </p:stCondLst>
                                  <p:childTnLst>
                                    <p:set>
                                      <p:cBhvr>
                                        <p:cTn id="49" dur="1" fill="hold">
                                          <p:stCondLst>
                                            <p:cond delay="0"/>
                                          </p:stCondLst>
                                        </p:cTn>
                                        <p:tgtEl>
                                          <p:spTgt spid="7"/>
                                        </p:tgtEl>
                                        <p:attrNameLst>
                                          <p:attrName>style.visibility</p:attrName>
                                        </p:attrNameLst>
                                      </p:cBhvr>
                                      <p:to>
                                        <p:strVal val="visible"/>
                                      </p:to>
                                    </p:set>
                                    <p:anim calcmode="lin" valueType="num">
                                      <p:cBhvr additive="base">
                                        <p:cTn id="50" dur="750" fill="hold"/>
                                        <p:tgtEl>
                                          <p:spTgt spid="7"/>
                                        </p:tgtEl>
                                        <p:attrNameLst>
                                          <p:attrName>ppt_x</p:attrName>
                                        </p:attrNameLst>
                                      </p:cBhvr>
                                      <p:tavLst>
                                        <p:tav tm="0">
                                          <p:val>
                                            <p:strVal val="1+#ppt_w/2"/>
                                          </p:val>
                                        </p:tav>
                                        <p:tav tm="100000">
                                          <p:val>
                                            <p:strVal val="#ppt_x"/>
                                          </p:val>
                                        </p:tav>
                                      </p:tavLst>
                                    </p:anim>
                                    <p:anim calcmode="lin" valueType="num">
                                      <p:cBhvr additive="base">
                                        <p:cTn id="51" dur="750" fill="hold"/>
                                        <p:tgtEl>
                                          <p:spTgt spid="7"/>
                                        </p:tgtEl>
                                        <p:attrNameLst>
                                          <p:attrName>ppt_y</p:attrName>
                                        </p:attrNameLst>
                                      </p:cBhvr>
                                      <p:tavLst>
                                        <p:tav tm="0">
                                          <p:val>
                                            <p:strVal val="#ppt_y"/>
                                          </p:val>
                                        </p:tav>
                                        <p:tav tm="100000">
                                          <p:val>
                                            <p:strVal val="#ppt_y"/>
                                          </p:val>
                                        </p:tav>
                                      </p:tavLst>
                                    </p:anim>
                                  </p:childTnLst>
                                </p:cTn>
                              </p:par>
                              <p:par>
                                <p:cTn id="52" presetID="2" presetClass="entr" presetSubtype="8" decel="100000" fill="hold" nodeType="withEffect">
                                  <p:stCondLst>
                                    <p:cond delay="1500"/>
                                  </p:stCondLst>
                                  <p:childTnLst>
                                    <p:set>
                                      <p:cBhvr>
                                        <p:cTn id="53" dur="1" fill="hold">
                                          <p:stCondLst>
                                            <p:cond delay="0"/>
                                          </p:stCondLst>
                                        </p:cTn>
                                        <p:tgtEl>
                                          <p:spTgt spid="10"/>
                                        </p:tgtEl>
                                        <p:attrNameLst>
                                          <p:attrName>style.visibility</p:attrName>
                                        </p:attrNameLst>
                                      </p:cBhvr>
                                      <p:to>
                                        <p:strVal val="visible"/>
                                      </p:to>
                                    </p:set>
                                    <p:anim calcmode="lin" valueType="num">
                                      <p:cBhvr additive="base">
                                        <p:cTn id="54" dur="750" fill="hold"/>
                                        <p:tgtEl>
                                          <p:spTgt spid="10"/>
                                        </p:tgtEl>
                                        <p:attrNameLst>
                                          <p:attrName>ppt_x</p:attrName>
                                        </p:attrNameLst>
                                      </p:cBhvr>
                                      <p:tavLst>
                                        <p:tav tm="0">
                                          <p:val>
                                            <p:strVal val="0-#ppt_w/2"/>
                                          </p:val>
                                        </p:tav>
                                        <p:tav tm="100000">
                                          <p:val>
                                            <p:strVal val="#ppt_x"/>
                                          </p:val>
                                        </p:tav>
                                      </p:tavLst>
                                    </p:anim>
                                    <p:anim calcmode="lin" valueType="num">
                                      <p:cBhvr additive="base">
                                        <p:cTn id="55" dur="750" fill="hold"/>
                                        <p:tgtEl>
                                          <p:spTgt spid="10"/>
                                        </p:tgtEl>
                                        <p:attrNameLst>
                                          <p:attrName>ppt_y</p:attrName>
                                        </p:attrNameLst>
                                      </p:cBhvr>
                                      <p:tavLst>
                                        <p:tav tm="0">
                                          <p:val>
                                            <p:strVal val="#ppt_y"/>
                                          </p:val>
                                        </p:tav>
                                        <p:tav tm="100000">
                                          <p:val>
                                            <p:strVal val="#ppt_y"/>
                                          </p:val>
                                        </p:tav>
                                      </p:tavLst>
                                    </p:anim>
                                  </p:childTnLst>
                                </p:cTn>
                              </p:par>
                              <p:par>
                                <p:cTn id="56" presetID="10" presetClass="entr" presetSubtype="0" fill="hold" grpId="0" nodeType="withEffect">
                                  <p:stCondLst>
                                    <p:cond delay="1500"/>
                                  </p:stCondLst>
                                  <p:childTnLst>
                                    <p:set>
                                      <p:cBhvr>
                                        <p:cTn id="57" dur="1" fill="hold">
                                          <p:stCondLst>
                                            <p:cond delay="0"/>
                                          </p:stCondLst>
                                        </p:cTn>
                                        <p:tgtEl>
                                          <p:spTgt spid="99"/>
                                        </p:tgtEl>
                                        <p:attrNameLst>
                                          <p:attrName>style.visibility</p:attrName>
                                        </p:attrNameLst>
                                      </p:cBhvr>
                                      <p:to>
                                        <p:strVal val="visible"/>
                                      </p:to>
                                    </p:set>
                                    <p:animEffect transition="in" filter="fade">
                                      <p:cBhvr>
                                        <p:cTn id="58" dur="500"/>
                                        <p:tgtEl>
                                          <p:spTgt spid="99"/>
                                        </p:tgtEl>
                                      </p:cBhvr>
                                    </p:animEffect>
                                  </p:childTnLst>
                                </p:cTn>
                              </p:par>
                              <p:par>
                                <p:cTn id="59" presetID="10" presetClass="entr" presetSubtype="0" fill="hold" grpId="0" nodeType="withEffect">
                                  <p:stCondLst>
                                    <p:cond delay="1500"/>
                                  </p:stCondLst>
                                  <p:childTnLst>
                                    <p:set>
                                      <p:cBhvr>
                                        <p:cTn id="60" dur="1" fill="hold">
                                          <p:stCondLst>
                                            <p:cond delay="0"/>
                                          </p:stCondLst>
                                        </p:cTn>
                                        <p:tgtEl>
                                          <p:spTgt spid="97"/>
                                        </p:tgtEl>
                                        <p:attrNameLst>
                                          <p:attrName>style.visibility</p:attrName>
                                        </p:attrNameLst>
                                      </p:cBhvr>
                                      <p:to>
                                        <p:strVal val="visible"/>
                                      </p:to>
                                    </p:set>
                                    <p:animEffect transition="in" filter="fade">
                                      <p:cBhvr>
                                        <p:cTn id="61" dur="500"/>
                                        <p:tgtEl>
                                          <p:spTgt spid="97"/>
                                        </p:tgtEl>
                                      </p:cBhvr>
                                    </p:animEffect>
                                  </p:childTnLst>
                                </p:cTn>
                              </p:par>
                              <p:par>
                                <p:cTn id="62" presetID="10" presetClass="entr" presetSubtype="0" fill="hold" grpId="0" nodeType="withEffect">
                                  <p:stCondLst>
                                    <p:cond delay="1750"/>
                                  </p:stCondLst>
                                  <p:childTnLst>
                                    <p:set>
                                      <p:cBhvr>
                                        <p:cTn id="63" dur="1" fill="hold">
                                          <p:stCondLst>
                                            <p:cond delay="0"/>
                                          </p:stCondLst>
                                        </p:cTn>
                                        <p:tgtEl>
                                          <p:spTgt spid="107"/>
                                        </p:tgtEl>
                                        <p:attrNameLst>
                                          <p:attrName>style.visibility</p:attrName>
                                        </p:attrNameLst>
                                      </p:cBhvr>
                                      <p:to>
                                        <p:strVal val="visible"/>
                                      </p:to>
                                    </p:set>
                                    <p:animEffect transition="in" filter="fade">
                                      <p:cBhvr>
                                        <p:cTn id="64" dur="500"/>
                                        <p:tgtEl>
                                          <p:spTgt spid="107"/>
                                        </p:tgtEl>
                                      </p:cBhvr>
                                    </p:animEffect>
                                  </p:childTnLst>
                                </p:cTn>
                              </p:par>
                              <p:par>
                                <p:cTn id="65" presetID="10" presetClass="entr" presetSubtype="0" fill="hold" grpId="0" nodeType="withEffect">
                                  <p:stCondLst>
                                    <p:cond delay="1750"/>
                                  </p:stCondLst>
                                  <p:childTnLst>
                                    <p:set>
                                      <p:cBhvr>
                                        <p:cTn id="66" dur="1" fill="hold">
                                          <p:stCondLst>
                                            <p:cond delay="0"/>
                                          </p:stCondLst>
                                        </p:cTn>
                                        <p:tgtEl>
                                          <p:spTgt spid="102"/>
                                        </p:tgtEl>
                                        <p:attrNameLst>
                                          <p:attrName>style.visibility</p:attrName>
                                        </p:attrNameLst>
                                      </p:cBhvr>
                                      <p:to>
                                        <p:strVal val="visible"/>
                                      </p:to>
                                    </p:set>
                                    <p:animEffect transition="in" filter="fade">
                                      <p:cBhvr>
                                        <p:cTn id="67" dur="500"/>
                                        <p:tgtEl>
                                          <p:spTgt spid="102"/>
                                        </p:tgtEl>
                                      </p:cBhvr>
                                    </p:animEffect>
                                  </p:childTnLst>
                                </p:cTn>
                              </p:par>
                              <p:par>
                                <p:cTn id="68" presetID="10" presetClass="entr" presetSubtype="0" fill="hold" grpId="0" nodeType="withEffect">
                                  <p:stCondLst>
                                    <p:cond delay="2000"/>
                                  </p:stCondLst>
                                  <p:childTnLst>
                                    <p:set>
                                      <p:cBhvr>
                                        <p:cTn id="69" dur="1" fill="hold">
                                          <p:stCondLst>
                                            <p:cond delay="0"/>
                                          </p:stCondLst>
                                        </p:cTn>
                                        <p:tgtEl>
                                          <p:spTgt spid="100"/>
                                        </p:tgtEl>
                                        <p:attrNameLst>
                                          <p:attrName>style.visibility</p:attrName>
                                        </p:attrNameLst>
                                      </p:cBhvr>
                                      <p:to>
                                        <p:strVal val="visible"/>
                                      </p:to>
                                    </p:set>
                                    <p:animEffect transition="in" filter="fade">
                                      <p:cBhvr>
                                        <p:cTn id="70" dur="500"/>
                                        <p:tgtEl>
                                          <p:spTgt spid="100"/>
                                        </p:tgtEl>
                                      </p:cBhvr>
                                    </p:animEffect>
                                  </p:childTnLst>
                                </p:cTn>
                              </p:par>
                              <p:par>
                                <p:cTn id="71" presetID="10" presetClass="entr" presetSubtype="0" fill="hold" grpId="0" nodeType="withEffect">
                                  <p:stCondLst>
                                    <p:cond delay="2000"/>
                                  </p:stCondLst>
                                  <p:childTnLst>
                                    <p:set>
                                      <p:cBhvr>
                                        <p:cTn id="72" dur="1" fill="hold">
                                          <p:stCondLst>
                                            <p:cond delay="0"/>
                                          </p:stCondLst>
                                        </p:cTn>
                                        <p:tgtEl>
                                          <p:spTgt spid="98"/>
                                        </p:tgtEl>
                                        <p:attrNameLst>
                                          <p:attrName>style.visibility</p:attrName>
                                        </p:attrNameLst>
                                      </p:cBhvr>
                                      <p:to>
                                        <p:strVal val="visible"/>
                                      </p:to>
                                    </p:set>
                                    <p:animEffect transition="in" filter="fade">
                                      <p:cBhvr>
                                        <p:cTn id="73" dur="500"/>
                                        <p:tgtEl>
                                          <p:spTgt spid="98"/>
                                        </p:tgtEl>
                                      </p:cBhvr>
                                    </p:animEffect>
                                  </p:childTnLst>
                                </p:cTn>
                              </p:par>
                              <p:par>
                                <p:cTn id="74" presetID="10" presetClass="entr" presetSubtype="0" fill="hold" nodeType="withEffect">
                                  <p:stCondLst>
                                    <p:cond delay="1750"/>
                                  </p:stCondLst>
                                  <p:childTnLst>
                                    <p:set>
                                      <p:cBhvr>
                                        <p:cTn id="75" dur="1" fill="hold">
                                          <p:stCondLst>
                                            <p:cond delay="0"/>
                                          </p:stCondLst>
                                        </p:cTn>
                                        <p:tgtEl>
                                          <p:spTgt spid="175"/>
                                        </p:tgtEl>
                                        <p:attrNameLst>
                                          <p:attrName>style.visibility</p:attrName>
                                        </p:attrNameLst>
                                      </p:cBhvr>
                                      <p:to>
                                        <p:strVal val="visible"/>
                                      </p:to>
                                    </p:set>
                                    <p:animEffect transition="in" filter="fade">
                                      <p:cBhvr>
                                        <p:cTn id="76" dur="500"/>
                                        <p:tgtEl>
                                          <p:spTgt spid="175"/>
                                        </p:tgtEl>
                                      </p:cBhvr>
                                    </p:animEffect>
                                  </p:childTnLst>
                                </p:cTn>
                              </p:par>
                              <p:par>
                                <p:cTn id="77" presetID="10" presetClass="entr" presetSubtype="0" fill="hold" nodeType="withEffect">
                                  <p:stCondLst>
                                    <p:cond delay="1750"/>
                                  </p:stCondLst>
                                  <p:childTnLst>
                                    <p:set>
                                      <p:cBhvr>
                                        <p:cTn id="78" dur="1" fill="hold">
                                          <p:stCondLst>
                                            <p:cond delay="0"/>
                                          </p:stCondLst>
                                        </p:cTn>
                                        <p:tgtEl>
                                          <p:spTgt spid="178"/>
                                        </p:tgtEl>
                                        <p:attrNameLst>
                                          <p:attrName>style.visibility</p:attrName>
                                        </p:attrNameLst>
                                      </p:cBhvr>
                                      <p:to>
                                        <p:strVal val="visible"/>
                                      </p:to>
                                    </p:set>
                                    <p:animEffect transition="in" filter="fade">
                                      <p:cBhvr>
                                        <p:cTn id="79" dur="500"/>
                                        <p:tgtEl>
                                          <p:spTgt spid="178"/>
                                        </p:tgtEl>
                                      </p:cBhvr>
                                    </p:animEffect>
                                  </p:childTnLst>
                                </p:cTn>
                              </p:par>
                              <p:par>
                                <p:cTn id="80" presetID="10" presetClass="entr" presetSubtype="0" fill="hold" nodeType="withEffect">
                                  <p:stCondLst>
                                    <p:cond delay="2000"/>
                                  </p:stCondLst>
                                  <p:childTnLst>
                                    <p:set>
                                      <p:cBhvr>
                                        <p:cTn id="81" dur="1" fill="hold">
                                          <p:stCondLst>
                                            <p:cond delay="0"/>
                                          </p:stCondLst>
                                        </p:cTn>
                                        <p:tgtEl>
                                          <p:spTgt spid="181"/>
                                        </p:tgtEl>
                                        <p:attrNameLst>
                                          <p:attrName>style.visibility</p:attrName>
                                        </p:attrNameLst>
                                      </p:cBhvr>
                                      <p:to>
                                        <p:strVal val="visible"/>
                                      </p:to>
                                    </p:set>
                                    <p:animEffect transition="in" filter="fade">
                                      <p:cBhvr>
                                        <p:cTn id="82" dur="500"/>
                                        <p:tgtEl>
                                          <p:spTgt spid="181"/>
                                        </p:tgtEl>
                                      </p:cBhvr>
                                    </p:animEffect>
                                  </p:childTnLst>
                                </p:cTn>
                              </p:par>
                              <p:par>
                                <p:cTn id="83" presetID="10" presetClass="entr" presetSubtype="0" fill="hold" nodeType="withEffect">
                                  <p:stCondLst>
                                    <p:cond delay="2000"/>
                                  </p:stCondLst>
                                  <p:childTnLst>
                                    <p:set>
                                      <p:cBhvr>
                                        <p:cTn id="84" dur="1" fill="hold">
                                          <p:stCondLst>
                                            <p:cond delay="0"/>
                                          </p:stCondLst>
                                        </p:cTn>
                                        <p:tgtEl>
                                          <p:spTgt spid="154"/>
                                        </p:tgtEl>
                                        <p:attrNameLst>
                                          <p:attrName>style.visibility</p:attrName>
                                        </p:attrNameLst>
                                      </p:cBhvr>
                                      <p:to>
                                        <p:strVal val="visible"/>
                                      </p:to>
                                    </p:set>
                                    <p:animEffect transition="in" filter="fade">
                                      <p:cBhvr>
                                        <p:cTn id="85" dur="500"/>
                                        <p:tgtEl>
                                          <p:spTgt spid="154"/>
                                        </p:tgtEl>
                                      </p:cBhvr>
                                    </p:animEffect>
                                  </p:childTnLst>
                                </p:cTn>
                              </p:par>
                              <p:par>
                                <p:cTn id="86" presetID="10" presetClass="entr" presetSubtype="0" fill="hold" nodeType="withEffect">
                                  <p:stCondLst>
                                    <p:cond delay="2250"/>
                                  </p:stCondLst>
                                  <p:childTnLst>
                                    <p:set>
                                      <p:cBhvr>
                                        <p:cTn id="87" dur="1" fill="hold">
                                          <p:stCondLst>
                                            <p:cond delay="0"/>
                                          </p:stCondLst>
                                        </p:cTn>
                                        <p:tgtEl>
                                          <p:spTgt spid="12"/>
                                        </p:tgtEl>
                                        <p:attrNameLst>
                                          <p:attrName>style.visibility</p:attrName>
                                        </p:attrNameLst>
                                      </p:cBhvr>
                                      <p:to>
                                        <p:strVal val="visible"/>
                                      </p:to>
                                    </p:set>
                                    <p:animEffect transition="in" filter="fade">
                                      <p:cBhvr>
                                        <p:cTn id="88" dur="500"/>
                                        <p:tgtEl>
                                          <p:spTgt spid="12"/>
                                        </p:tgtEl>
                                      </p:cBhvr>
                                    </p:animEffect>
                                  </p:childTnLst>
                                </p:cTn>
                              </p:par>
                              <p:par>
                                <p:cTn id="89" presetID="10" presetClass="entr" presetSubtype="0" fill="hold" nodeType="withEffect">
                                  <p:stCondLst>
                                    <p:cond delay="2250"/>
                                  </p:stCondLst>
                                  <p:childTnLst>
                                    <p:set>
                                      <p:cBhvr>
                                        <p:cTn id="90" dur="1" fill="hold">
                                          <p:stCondLst>
                                            <p:cond delay="0"/>
                                          </p:stCondLst>
                                        </p:cTn>
                                        <p:tgtEl>
                                          <p:spTgt spid="184"/>
                                        </p:tgtEl>
                                        <p:attrNameLst>
                                          <p:attrName>style.visibility</p:attrName>
                                        </p:attrNameLst>
                                      </p:cBhvr>
                                      <p:to>
                                        <p:strVal val="visible"/>
                                      </p:to>
                                    </p:set>
                                    <p:animEffect transition="in" filter="fade">
                                      <p:cBhvr>
                                        <p:cTn id="91" dur="500"/>
                                        <p:tgtEl>
                                          <p:spTgt spid="1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 grpId="0" animBg="1"/>
      <p:bldP spid="147" grpId="0" animBg="1"/>
      <p:bldP spid="97" grpId="0" animBg="1"/>
      <p:bldP spid="98" grpId="0" animBg="1"/>
      <p:bldP spid="99" grpId="0" animBg="1"/>
      <p:bldP spid="100" grpId="0" animBg="1"/>
      <p:bldP spid="102" grpId="0" animBg="1"/>
      <p:bldP spid="107"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E3FA68D4-CC43-40B1-A008-F8A7A2068A85}"/>
              </a:ext>
            </a:extLst>
          </p:cNvPr>
          <p:cNvSpPr>
            <a:spLocks noChangeArrowheads="1"/>
          </p:cNvSpPr>
          <p:nvPr/>
        </p:nvSpPr>
        <p:spPr bwMode="auto">
          <a:xfrm>
            <a:off x="5192713" y="2571750"/>
            <a:ext cx="1709738" cy="171132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 name="Group 4">
            <a:extLst>
              <a:ext uri="{FF2B5EF4-FFF2-40B4-BE49-F238E27FC236}">
                <a16:creationId xmlns:a16="http://schemas.microsoft.com/office/drawing/2014/main" id="{6825F5B3-F5BC-41BC-BDDF-BE38734D4B98}"/>
              </a:ext>
            </a:extLst>
          </p:cNvPr>
          <p:cNvGrpSpPr/>
          <p:nvPr/>
        </p:nvGrpSpPr>
        <p:grpSpPr>
          <a:xfrm>
            <a:off x="6784975" y="1866900"/>
            <a:ext cx="1350963" cy="936625"/>
            <a:chOff x="6784975" y="1866900"/>
            <a:chExt cx="1350963" cy="936625"/>
          </a:xfrm>
        </p:grpSpPr>
        <p:sp>
          <p:nvSpPr>
            <p:cNvPr id="7" name="Freeform 7">
              <a:extLst>
                <a:ext uri="{FF2B5EF4-FFF2-40B4-BE49-F238E27FC236}">
                  <a16:creationId xmlns:a16="http://schemas.microsoft.com/office/drawing/2014/main" id="{6676A402-1CED-4FFD-AF5E-53F03EED070B}"/>
                </a:ext>
              </a:extLst>
            </p:cNvPr>
            <p:cNvSpPr>
              <a:spLocks/>
            </p:cNvSpPr>
            <p:nvPr/>
          </p:nvSpPr>
          <p:spPr bwMode="auto">
            <a:xfrm>
              <a:off x="6823075" y="1905000"/>
              <a:ext cx="1274763" cy="860425"/>
            </a:xfrm>
            <a:custGeom>
              <a:avLst/>
              <a:gdLst>
                <a:gd name="T0" fmla="*/ 0 w 803"/>
                <a:gd name="T1" fmla="*/ 542 h 542"/>
                <a:gd name="T2" fmla="*/ 419 w 803"/>
                <a:gd name="T3" fmla="*/ 0 h 542"/>
                <a:gd name="T4" fmla="*/ 803 w 803"/>
                <a:gd name="T5" fmla="*/ 0 h 542"/>
              </a:gdLst>
              <a:ahLst/>
              <a:cxnLst>
                <a:cxn ang="0">
                  <a:pos x="T0" y="T1"/>
                </a:cxn>
                <a:cxn ang="0">
                  <a:pos x="T2" y="T3"/>
                </a:cxn>
                <a:cxn ang="0">
                  <a:pos x="T4" y="T5"/>
                </a:cxn>
              </a:cxnLst>
              <a:rect l="0" t="0" r="r" b="b"/>
              <a:pathLst>
                <a:path w="803" h="542">
                  <a:moveTo>
                    <a:pt x="0" y="542"/>
                  </a:moveTo>
                  <a:lnTo>
                    <a:pt x="419" y="0"/>
                  </a:lnTo>
                  <a:lnTo>
                    <a:pt x="803" y="0"/>
                  </a:lnTo>
                </a:path>
              </a:pathLst>
            </a:custGeom>
            <a:noFill/>
            <a:ln w="12700"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Oval 10">
              <a:extLst>
                <a:ext uri="{FF2B5EF4-FFF2-40B4-BE49-F238E27FC236}">
                  <a16:creationId xmlns:a16="http://schemas.microsoft.com/office/drawing/2014/main" id="{7122887F-FF47-4905-8FF7-1133D634F228}"/>
                </a:ext>
              </a:extLst>
            </p:cNvPr>
            <p:cNvSpPr>
              <a:spLocks noChangeArrowheads="1"/>
            </p:cNvSpPr>
            <p:nvPr/>
          </p:nvSpPr>
          <p:spPr bwMode="auto">
            <a:xfrm>
              <a:off x="6784975" y="2727325"/>
              <a:ext cx="76200" cy="762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Oval 11">
              <a:extLst>
                <a:ext uri="{FF2B5EF4-FFF2-40B4-BE49-F238E27FC236}">
                  <a16:creationId xmlns:a16="http://schemas.microsoft.com/office/drawing/2014/main" id="{3646FFF5-9482-47B6-8C51-A22FE1EFD7D2}"/>
                </a:ext>
              </a:extLst>
            </p:cNvPr>
            <p:cNvSpPr>
              <a:spLocks noChangeArrowheads="1"/>
            </p:cNvSpPr>
            <p:nvPr/>
          </p:nvSpPr>
          <p:spPr bwMode="auto">
            <a:xfrm>
              <a:off x="8059738" y="1866900"/>
              <a:ext cx="76200" cy="762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6" name="Group 15">
            <a:extLst>
              <a:ext uri="{FF2B5EF4-FFF2-40B4-BE49-F238E27FC236}">
                <a16:creationId xmlns:a16="http://schemas.microsoft.com/office/drawing/2014/main" id="{A7D4F23E-6D3F-48C6-96ED-30AE80DD5C59}"/>
              </a:ext>
            </a:extLst>
          </p:cNvPr>
          <p:cNvGrpSpPr/>
          <p:nvPr/>
        </p:nvGrpSpPr>
        <p:grpSpPr>
          <a:xfrm>
            <a:off x="7027863" y="3387725"/>
            <a:ext cx="1108075" cy="76200"/>
            <a:chOff x="7027863" y="3387725"/>
            <a:chExt cx="1108075" cy="76200"/>
          </a:xfrm>
        </p:grpSpPr>
        <p:sp>
          <p:nvSpPr>
            <p:cNvPr id="9" name="Line 9">
              <a:extLst>
                <a:ext uri="{FF2B5EF4-FFF2-40B4-BE49-F238E27FC236}">
                  <a16:creationId xmlns:a16="http://schemas.microsoft.com/office/drawing/2014/main" id="{2A4B84D2-E6BD-4292-B14D-5E3EDED190C1}"/>
                </a:ext>
              </a:extLst>
            </p:cNvPr>
            <p:cNvSpPr>
              <a:spLocks noChangeShapeType="1"/>
            </p:cNvSpPr>
            <p:nvPr/>
          </p:nvSpPr>
          <p:spPr bwMode="auto">
            <a:xfrm>
              <a:off x="7065963" y="3425825"/>
              <a:ext cx="1031875" cy="0"/>
            </a:xfrm>
            <a:prstGeom prst="line">
              <a:avLst/>
            </a:prstGeom>
            <a:noFill/>
            <a:ln w="12700" cap="rnd">
              <a:solidFill>
                <a:schemeClr val="tx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Oval 12">
              <a:extLst>
                <a:ext uri="{FF2B5EF4-FFF2-40B4-BE49-F238E27FC236}">
                  <a16:creationId xmlns:a16="http://schemas.microsoft.com/office/drawing/2014/main" id="{6AE8C642-3FBE-4184-9D5D-339704CF570B}"/>
                </a:ext>
              </a:extLst>
            </p:cNvPr>
            <p:cNvSpPr>
              <a:spLocks noChangeArrowheads="1"/>
            </p:cNvSpPr>
            <p:nvPr/>
          </p:nvSpPr>
          <p:spPr bwMode="auto">
            <a:xfrm>
              <a:off x="8059738" y="3387725"/>
              <a:ext cx="76200" cy="762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Oval 14">
              <a:extLst>
                <a:ext uri="{FF2B5EF4-FFF2-40B4-BE49-F238E27FC236}">
                  <a16:creationId xmlns:a16="http://schemas.microsoft.com/office/drawing/2014/main" id="{7A74DE89-1DC6-40E7-B1E1-0B25CA1A3558}"/>
                </a:ext>
              </a:extLst>
            </p:cNvPr>
            <p:cNvSpPr>
              <a:spLocks noChangeArrowheads="1"/>
            </p:cNvSpPr>
            <p:nvPr/>
          </p:nvSpPr>
          <p:spPr bwMode="auto">
            <a:xfrm>
              <a:off x="7027863" y="3387725"/>
              <a:ext cx="76200" cy="762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75" name="Group 74">
            <a:extLst>
              <a:ext uri="{FF2B5EF4-FFF2-40B4-BE49-F238E27FC236}">
                <a16:creationId xmlns:a16="http://schemas.microsoft.com/office/drawing/2014/main" id="{95F1FAB9-7EDE-4390-B3B5-135DC1BA049D}"/>
              </a:ext>
            </a:extLst>
          </p:cNvPr>
          <p:cNvGrpSpPr/>
          <p:nvPr/>
        </p:nvGrpSpPr>
        <p:grpSpPr>
          <a:xfrm>
            <a:off x="6784975" y="4049713"/>
            <a:ext cx="1350963" cy="933450"/>
            <a:chOff x="6784975" y="4049713"/>
            <a:chExt cx="1350963" cy="933450"/>
          </a:xfrm>
        </p:grpSpPr>
        <p:sp>
          <p:nvSpPr>
            <p:cNvPr id="8" name="Freeform 8">
              <a:extLst>
                <a:ext uri="{FF2B5EF4-FFF2-40B4-BE49-F238E27FC236}">
                  <a16:creationId xmlns:a16="http://schemas.microsoft.com/office/drawing/2014/main" id="{0E8FB660-EF14-4CE8-AE6E-2AE0C3F0E437}"/>
                </a:ext>
              </a:extLst>
            </p:cNvPr>
            <p:cNvSpPr>
              <a:spLocks/>
            </p:cNvSpPr>
            <p:nvPr/>
          </p:nvSpPr>
          <p:spPr bwMode="auto">
            <a:xfrm>
              <a:off x="6823075" y="4087813"/>
              <a:ext cx="1274763" cy="857250"/>
            </a:xfrm>
            <a:custGeom>
              <a:avLst/>
              <a:gdLst>
                <a:gd name="T0" fmla="*/ 0 w 803"/>
                <a:gd name="T1" fmla="*/ 0 h 540"/>
                <a:gd name="T2" fmla="*/ 419 w 803"/>
                <a:gd name="T3" fmla="*/ 540 h 540"/>
                <a:gd name="T4" fmla="*/ 803 w 803"/>
                <a:gd name="T5" fmla="*/ 540 h 540"/>
              </a:gdLst>
              <a:ahLst/>
              <a:cxnLst>
                <a:cxn ang="0">
                  <a:pos x="T0" y="T1"/>
                </a:cxn>
                <a:cxn ang="0">
                  <a:pos x="T2" y="T3"/>
                </a:cxn>
                <a:cxn ang="0">
                  <a:pos x="T4" y="T5"/>
                </a:cxn>
              </a:cxnLst>
              <a:rect l="0" t="0" r="r" b="b"/>
              <a:pathLst>
                <a:path w="803" h="540">
                  <a:moveTo>
                    <a:pt x="0" y="0"/>
                  </a:moveTo>
                  <a:lnTo>
                    <a:pt x="419" y="540"/>
                  </a:lnTo>
                  <a:lnTo>
                    <a:pt x="803" y="540"/>
                  </a:lnTo>
                </a:path>
              </a:pathLst>
            </a:custGeom>
            <a:noFill/>
            <a:ln w="12700"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Oval 13">
              <a:extLst>
                <a:ext uri="{FF2B5EF4-FFF2-40B4-BE49-F238E27FC236}">
                  <a16:creationId xmlns:a16="http://schemas.microsoft.com/office/drawing/2014/main" id="{1EBA17B5-EA93-4309-8847-5A955A78E460}"/>
                </a:ext>
              </a:extLst>
            </p:cNvPr>
            <p:cNvSpPr>
              <a:spLocks noChangeArrowheads="1"/>
            </p:cNvSpPr>
            <p:nvPr/>
          </p:nvSpPr>
          <p:spPr bwMode="auto">
            <a:xfrm>
              <a:off x="8059738" y="4906963"/>
              <a:ext cx="76200" cy="762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5">
              <a:extLst>
                <a:ext uri="{FF2B5EF4-FFF2-40B4-BE49-F238E27FC236}">
                  <a16:creationId xmlns:a16="http://schemas.microsoft.com/office/drawing/2014/main" id="{F00EADA3-26EE-45F2-B43C-BD423C1CAF80}"/>
                </a:ext>
              </a:extLst>
            </p:cNvPr>
            <p:cNvSpPr>
              <a:spLocks noChangeArrowheads="1"/>
            </p:cNvSpPr>
            <p:nvPr/>
          </p:nvSpPr>
          <p:spPr bwMode="auto">
            <a:xfrm>
              <a:off x="6784975" y="4049713"/>
              <a:ext cx="76200" cy="762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9" name="Group 58">
            <a:extLst>
              <a:ext uri="{FF2B5EF4-FFF2-40B4-BE49-F238E27FC236}">
                <a16:creationId xmlns:a16="http://schemas.microsoft.com/office/drawing/2014/main" id="{E5431EC6-8A53-4848-BCE3-53678FD48F44}"/>
              </a:ext>
            </a:extLst>
          </p:cNvPr>
          <p:cNvGrpSpPr/>
          <p:nvPr/>
        </p:nvGrpSpPr>
        <p:grpSpPr>
          <a:xfrm>
            <a:off x="5260974" y="2624972"/>
            <a:ext cx="1534278" cy="1534278"/>
            <a:chOff x="7017281" y="2258750"/>
            <a:chExt cx="1072619" cy="1072619"/>
          </a:xfrm>
          <a:effectLst>
            <a:outerShdw blurRad="152400" dist="88900" dir="2700000" algn="tl" rotWithShape="0">
              <a:prstClr val="black">
                <a:alpha val="37000"/>
              </a:prstClr>
            </a:outerShdw>
          </a:effectLst>
        </p:grpSpPr>
        <p:sp>
          <p:nvSpPr>
            <p:cNvPr id="60" name="Oval 22">
              <a:extLst>
                <a:ext uri="{FF2B5EF4-FFF2-40B4-BE49-F238E27FC236}">
                  <a16:creationId xmlns:a16="http://schemas.microsoft.com/office/drawing/2014/main" id="{8F31C432-D287-4DED-9B96-E214BF825DBD}"/>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1" name="Oval 60">
              <a:extLst>
                <a:ext uri="{FF2B5EF4-FFF2-40B4-BE49-F238E27FC236}">
                  <a16:creationId xmlns:a16="http://schemas.microsoft.com/office/drawing/2014/main" id="{F85E3C6B-969B-40A1-BF6C-7C56BE5295CF}"/>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2" name="Oval 61">
              <a:extLst>
                <a:ext uri="{FF2B5EF4-FFF2-40B4-BE49-F238E27FC236}">
                  <a16:creationId xmlns:a16="http://schemas.microsoft.com/office/drawing/2014/main" id="{3DB6ED25-94D6-4175-9F8F-744484703223}"/>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58" name="Group 57">
            <a:extLst>
              <a:ext uri="{FF2B5EF4-FFF2-40B4-BE49-F238E27FC236}">
                <a16:creationId xmlns:a16="http://schemas.microsoft.com/office/drawing/2014/main" id="{A04207F2-9C75-44B2-8C8D-7BDCF6254542}"/>
              </a:ext>
            </a:extLst>
          </p:cNvPr>
          <p:cNvGrpSpPr/>
          <p:nvPr/>
        </p:nvGrpSpPr>
        <p:grpSpPr>
          <a:xfrm>
            <a:off x="5842000" y="3175000"/>
            <a:ext cx="438150" cy="500063"/>
            <a:chOff x="5832475" y="2974975"/>
            <a:chExt cx="438150" cy="500063"/>
          </a:xfrm>
        </p:grpSpPr>
        <p:sp>
          <p:nvSpPr>
            <p:cNvPr id="17" name="Freeform 17">
              <a:extLst>
                <a:ext uri="{FF2B5EF4-FFF2-40B4-BE49-F238E27FC236}">
                  <a16:creationId xmlns:a16="http://schemas.microsoft.com/office/drawing/2014/main" id="{A3B3D848-FF2D-4611-8A16-31C39646FB5F}"/>
                </a:ext>
              </a:extLst>
            </p:cNvPr>
            <p:cNvSpPr>
              <a:spLocks/>
            </p:cNvSpPr>
            <p:nvPr/>
          </p:nvSpPr>
          <p:spPr bwMode="auto">
            <a:xfrm>
              <a:off x="5916613" y="3059113"/>
              <a:ext cx="274638" cy="304800"/>
            </a:xfrm>
            <a:custGeom>
              <a:avLst/>
              <a:gdLst>
                <a:gd name="T0" fmla="*/ 15 w 72"/>
                <a:gd name="T1" fmla="*/ 80 h 80"/>
                <a:gd name="T2" fmla="*/ 5 w 72"/>
                <a:gd name="T3" fmla="*/ 56 h 80"/>
                <a:gd name="T4" fmla="*/ 0 w 72"/>
                <a:gd name="T5" fmla="*/ 36 h 80"/>
                <a:gd name="T6" fmla="*/ 36 w 72"/>
                <a:gd name="T7" fmla="*/ 0 h 80"/>
                <a:gd name="T8" fmla="*/ 72 w 72"/>
                <a:gd name="T9" fmla="*/ 36 h 80"/>
                <a:gd name="T10" fmla="*/ 66 w 72"/>
                <a:gd name="T11" fmla="*/ 56 h 80"/>
                <a:gd name="T12" fmla="*/ 57 w 72"/>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72" h="80">
                  <a:moveTo>
                    <a:pt x="15" y="80"/>
                  </a:moveTo>
                  <a:cubicBezTo>
                    <a:pt x="15" y="74"/>
                    <a:pt x="13" y="68"/>
                    <a:pt x="5" y="56"/>
                  </a:cubicBezTo>
                  <a:cubicBezTo>
                    <a:pt x="2" y="50"/>
                    <a:pt x="0" y="43"/>
                    <a:pt x="0" y="36"/>
                  </a:cubicBezTo>
                  <a:cubicBezTo>
                    <a:pt x="0" y="16"/>
                    <a:pt x="16" y="0"/>
                    <a:pt x="36" y="0"/>
                  </a:cubicBezTo>
                  <a:cubicBezTo>
                    <a:pt x="56" y="0"/>
                    <a:pt x="72" y="16"/>
                    <a:pt x="72" y="36"/>
                  </a:cubicBezTo>
                  <a:cubicBezTo>
                    <a:pt x="72" y="43"/>
                    <a:pt x="70" y="50"/>
                    <a:pt x="66" y="56"/>
                  </a:cubicBezTo>
                  <a:cubicBezTo>
                    <a:pt x="60" y="65"/>
                    <a:pt x="57" y="71"/>
                    <a:pt x="57" y="7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6AF810DE-7791-469E-B73C-0573DA527BC8}"/>
                </a:ext>
              </a:extLst>
            </p:cNvPr>
            <p:cNvSpPr>
              <a:spLocks noChangeArrowheads="1"/>
            </p:cNvSpPr>
            <p:nvPr/>
          </p:nvSpPr>
          <p:spPr bwMode="auto">
            <a:xfrm>
              <a:off x="5970588" y="3113088"/>
              <a:ext cx="163513" cy="16351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9">
              <a:extLst>
                <a:ext uri="{FF2B5EF4-FFF2-40B4-BE49-F238E27FC236}">
                  <a16:creationId xmlns:a16="http://schemas.microsoft.com/office/drawing/2014/main" id="{5907A3B4-A863-46C5-BBC5-E31CF4E4BA83}"/>
                </a:ext>
              </a:extLst>
            </p:cNvPr>
            <p:cNvSpPr>
              <a:spLocks/>
            </p:cNvSpPr>
            <p:nvPr/>
          </p:nvSpPr>
          <p:spPr bwMode="auto">
            <a:xfrm>
              <a:off x="6019800" y="3170238"/>
              <a:ext cx="65088" cy="68263"/>
            </a:xfrm>
            <a:custGeom>
              <a:avLst/>
              <a:gdLst>
                <a:gd name="T0" fmla="*/ 0 w 41"/>
                <a:gd name="T1" fmla="*/ 24 h 43"/>
                <a:gd name="T2" fmla="*/ 14 w 41"/>
                <a:gd name="T3" fmla="*/ 43 h 43"/>
                <a:gd name="T4" fmla="*/ 41 w 41"/>
                <a:gd name="T5" fmla="*/ 0 h 43"/>
              </a:gdLst>
              <a:ahLst/>
              <a:cxnLst>
                <a:cxn ang="0">
                  <a:pos x="T0" y="T1"/>
                </a:cxn>
                <a:cxn ang="0">
                  <a:pos x="T2" y="T3"/>
                </a:cxn>
                <a:cxn ang="0">
                  <a:pos x="T4" y="T5"/>
                </a:cxn>
              </a:cxnLst>
              <a:rect l="0" t="0" r="r" b="b"/>
              <a:pathLst>
                <a:path w="41" h="43">
                  <a:moveTo>
                    <a:pt x="0" y="24"/>
                  </a:moveTo>
                  <a:lnTo>
                    <a:pt x="14" y="43"/>
                  </a:lnTo>
                  <a:lnTo>
                    <a:pt x="41" y="0"/>
                  </a:lnTo>
                </a:path>
              </a:pathLst>
            </a:custGeom>
            <a:noFill/>
            <a:ln w="22225" cap="rnd">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7" name="Group 56">
              <a:extLst>
                <a:ext uri="{FF2B5EF4-FFF2-40B4-BE49-F238E27FC236}">
                  <a16:creationId xmlns:a16="http://schemas.microsoft.com/office/drawing/2014/main" id="{B4B23368-17C7-4FCF-A3F5-78FB20009F6E}"/>
                </a:ext>
              </a:extLst>
            </p:cNvPr>
            <p:cNvGrpSpPr/>
            <p:nvPr/>
          </p:nvGrpSpPr>
          <p:grpSpPr>
            <a:xfrm>
              <a:off x="5832475" y="2974975"/>
              <a:ext cx="438150" cy="222250"/>
              <a:chOff x="5832475" y="2974975"/>
              <a:chExt cx="438150" cy="222250"/>
            </a:xfrm>
          </p:grpSpPr>
          <p:sp>
            <p:nvSpPr>
              <p:cNvPr id="20" name="Line 20">
                <a:extLst>
                  <a:ext uri="{FF2B5EF4-FFF2-40B4-BE49-F238E27FC236}">
                    <a16:creationId xmlns:a16="http://schemas.microsoft.com/office/drawing/2014/main" id="{DF969636-DC92-4C83-BA46-A73DC85A191D}"/>
                  </a:ext>
                </a:extLst>
              </p:cNvPr>
              <p:cNvSpPr>
                <a:spLocks noChangeShapeType="1"/>
              </p:cNvSpPr>
              <p:nvPr/>
            </p:nvSpPr>
            <p:spPr bwMode="auto">
              <a:xfrm flipV="1">
                <a:off x="6053138" y="2974975"/>
                <a:ext cx="0" cy="42863"/>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Line 21">
                <a:extLst>
                  <a:ext uri="{FF2B5EF4-FFF2-40B4-BE49-F238E27FC236}">
                    <a16:creationId xmlns:a16="http://schemas.microsoft.com/office/drawing/2014/main" id="{0089BBEB-EF9F-4211-97EA-77721FE996DF}"/>
                  </a:ext>
                </a:extLst>
              </p:cNvPr>
              <p:cNvSpPr>
                <a:spLocks noChangeShapeType="1"/>
              </p:cNvSpPr>
              <p:nvPr/>
            </p:nvSpPr>
            <p:spPr bwMode="auto">
              <a:xfrm flipH="1" flipV="1">
                <a:off x="5943600" y="3001963"/>
                <a:ext cx="19050"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Line 22">
                <a:extLst>
                  <a:ext uri="{FF2B5EF4-FFF2-40B4-BE49-F238E27FC236}">
                    <a16:creationId xmlns:a16="http://schemas.microsoft.com/office/drawing/2014/main" id="{00ED5A0D-CBC5-4FA9-9FDF-00EA205C4015}"/>
                  </a:ext>
                </a:extLst>
              </p:cNvPr>
              <p:cNvSpPr>
                <a:spLocks noChangeShapeType="1"/>
              </p:cNvSpPr>
              <p:nvPr/>
            </p:nvSpPr>
            <p:spPr bwMode="auto">
              <a:xfrm>
                <a:off x="5862638" y="3086100"/>
                <a:ext cx="34925"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Line 23">
                <a:extLst>
                  <a:ext uri="{FF2B5EF4-FFF2-40B4-BE49-F238E27FC236}">
                    <a16:creationId xmlns:a16="http://schemas.microsoft.com/office/drawing/2014/main" id="{A8D434B7-1FFB-49A1-A6E6-BE044B78FA92}"/>
                  </a:ext>
                </a:extLst>
              </p:cNvPr>
              <p:cNvSpPr>
                <a:spLocks noChangeShapeType="1"/>
              </p:cNvSpPr>
              <p:nvPr/>
            </p:nvSpPr>
            <p:spPr bwMode="auto">
              <a:xfrm>
                <a:off x="5832475" y="3197225"/>
                <a:ext cx="42863"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4" name="Line 24">
                <a:extLst>
                  <a:ext uri="{FF2B5EF4-FFF2-40B4-BE49-F238E27FC236}">
                    <a16:creationId xmlns:a16="http://schemas.microsoft.com/office/drawing/2014/main" id="{F2C66A3A-2CB3-415F-A3CF-EA0E120FA7F4}"/>
                  </a:ext>
                </a:extLst>
              </p:cNvPr>
              <p:cNvSpPr>
                <a:spLocks noChangeShapeType="1"/>
              </p:cNvSpPr>
              <p:nvPr/>
            </p:nvSpPr>
            <p:spPr bwMode="auto">
              <a:xfrm flipH="1">
                <a:off x="6140450" y="3001963"/>
                <a:ext cx="23813"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Line 25">
                <a:extLst>
                  <a:ext uri="{FF2B5EF4-FFF2-40B4-BE49-F238E27FC236}">
                    <a16:creationId xmlns:a16="http://schemas.microsoft.com/office/drawing/2014/main" id="{D0768D7F-8DED-4531-BA0F-A6A6E6FAAA67}"/>
                  </a:ext>
                </a:extLst>
              </p:cNvPr>
              <p:cNvSpPr>
                <a:spLocks noChangeShapeType="1"/>
              </p:cNvSpPr>
              <p:nvPr/>
            </p:nvSpPr>
            <p:spPr bwMode="auto">
              <a:xfrm flipH="1">
                <a:off x="6205538" y="3086100"/>
                <a:ext cx="38100"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Line 26">
                <a:extLst>
                  <a:ext uri="{FF2B5EF4-FFF2-40B4-BE49-F238E27FC236}">
                    <a16:creationId xmlns:a16="http://schemas.microsoft.com/office/drawing/2014/main" id="{2D02DB03-2573-4454-8B02-DE0BBC714787}"/>
                  </a:ext>
                </a:extLst>
              </p:cNvPr>
              <p:cNvSpPr>
                <a:spLocks noChangeShapeType="1"/>
              </p:cNvSpPr>
              <p:nvPr/>
            </p:nvSpPr>
            <p:spPr bwMode="auto">
              <a:xfrm>
                <a:off x="6229350" y="3197225"/>
                <a:ext cx="41275"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27" name="Freeform 27">
              <a:extLst>
                <a:ext uri="{FF2B5EF4-FFF2-40B4-BE49-F238E27FC236}">
                  <a16:creationId xmlns:a16="http://schemas.microsoft.com/office/drawing/2014/main" id="{E338ADCC-1D07-40A1-837F-F0F1A9E452F6}"/>
                </a:ext>
              </a:extLst>
            </p:cNvPr>
            <p:cNvSpPr>
              <a:spLocks/>
            </p:cNvSpPr>
            <p:nvPr/>
          </p:nvSpPr>
          <p:spPr bwMode="auto">
            <a:xfrm>
              <a:off x="5981700" y="3375025"/>
              <a:ext cx="139700" cy="100013"/>
            </a:xfrm>
            <a:custGeom>
              <a:avLst/>
              <a:gdLst>
                <a:gd name="T0" fmla="*/ 32 w 37"/>
                <a:gd name="T1" fmla="*/ 0 h 26"/>
                <a:gd name="T2" fmla="*/ 3 w 37"/>
                <a:gd name="T3" fmla="*/ 8 h 26"/>
                <a:gd name="T4" fmla="*/ 0 w 37"/>
                <a:gd name="T5" fmla="*/ 12 h 26"/>
                <a:gd name="T6" fmla="*/ 5 w 37"/>
                <a:gd name="T7" fmla="*/ 17 h 26"/>
                <a:gd name="T8" fmla="*/ 7 w 37"/>
                <a:gd name="T9" fmla="*/ 17 h 26"/>
                <a:gd name="T10" fmla="*/ 32 w 37"/>
                <a:gd name="T11" fmla="*/ 10 h 26"/>
                <a:gd name="T12" fmla="*/ 32 w 37"/>
                <a:gd name="T13" fmla="*/ 10 h 26"/>
                <a:gd name="T14" fmla="*/ 33 w 37"/>
                <a:gd name="T15" fmla="*/ 9 h 26"/>
                <a:gd name="T16" fmla="*/ 37 w 37"/>
                <a:gd name="T17" fmla="*/ 14 h 26"/>
                <a:gd name="T18" fmla="*/ 34 w 37"/>
                <a:gd name="T19" fmla="*/ 19 h 26"/>
                <a:gd name="T20" fmla="*/ 10 w 37"/>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6">
                  <a:moveTo>
                    <a:pt x="32" y="0"/>
                  </a:moveTo>
                  <a:cubicBezTo>
                    <a:pt x="32" y="0"/>
                    <a:pt x="3" y="8"/>
                    <a:pt x="3" y="8"/>
                  </a:cubicBezTo>
                  <a:cubicBezTo>
                    <a:pt x="1" y="8"/>
                    <a:pt x="0" y="10"/>
                    <a:pt x="0" y="12"/>
                  </a:cubicBezTo>
                  <a:cubicBezTo>
                    <a:pt x="0" y="15"/>
                    <a:pt x="2" y="17"/>
                    <a:pt x="5" y="17"/>
                  </a:cubicBezTo>
                  <a:cubicBezTo>
                    <a:pt x="5" y="17"/>
                    <a:pt x="7" y="17"/>
                    <a:pt x="7" y="17"/>
                  </a:cubicBezTo>
                  <a:cubicBezTo>
                    <a:pt x="32" y="10"/>
                    <a:pt x="32" y="10"/>
                    <a:pt x="32" y="10"/>
                  </a:cubicBezTo>
                  <a:cubicBezTo>
                    <a:pt x="32" y="10"/>
                    <a:pt x="32" y="10"/>
                    <a:pt x="32" y="10"/>
                  </a:cubicBezTo>
                  <a:cubicBezTo>
                    <a:pt x="32" y="10"/>
                    <a:pt x="32" y="9"/>
                    <a:pt x="33" y="9"/>
                  </a:cubicBezTo>
                  <a:cubicBezTo>
                    <a:pt x="35" y="9"/>
                    <a:pt x="37" y="12"/>
                    <a:pt x="37" y="14"/>
                  </a:cubicBezTo>
                  <a:cubicBezTo>
                    <a:pt x="37" y="16"/>
                    <a:pt x="36" y="18"/>
                    <a:pt x="34" y="19"/>
                  </a:cubicBezTo>
                  <a:cubicBezTo>
                    <a:pt x="10" y="26"/>
                    <a:pt x="10" y="26"/>
                    <a:pt x="10" y="2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AE7A51AD-B858-4ACA-B38A-C9FC2DB551A5}"/>
              </a:ext>
            </a:extLst>
          </p:cNvPr>
          <p:cNvGrpSpPr/>
          <p:nvPr/>
        </p:nvGrpSpPr>
        <p:grpSpPr>
          <a:xfrm>
            <a:off x="3959225" y="1866900"/>
            <a:ext cx="1352550" cy="936625"/>
            <a:chOff x="3959225" y="1866900"/>
            <a:chExt cx="1352550" cy="936625"/>
          </a:xfrm>
        </p:grpSpPr>
        <p:sp>
          <p:nvSpPr>
            <p:cNvPr id="28" name="Freeform 28">
              <a:extLst>
                <a:ext uri="{FF2B5EF4-FFF2-40B4-BE49-F238E27FC236}">
                  <a16:creationId xmlns:a16="http://schemas.microsoft.com/office/drawing/2014/main" id="{2BF66BD1-E82D-4BEC-AD7A-63C8DB9CA188}"/>
                </a:ext>
              </a:extLst>
            </p:cNvPr>
            <p:cNvSpPr>
              <a:spLocks/>
            </p:cNvSpPr>
            <p:nvPr/>
          </p:nvSpPr>
          <p:spPr bwMode="auto">
            <a:xfrm>
              <a:off x="3997325" y="1905000"/>
              <a:ext cx="1276350" cy="860425"/>
            </a:xfrm>
            <a:custGeom>
              <a:avLst/>
              <a:gdLst>
                <a:gd name="T0" fmla="*/ 804 w 804"/>
                <a:gd name="T1" fmla="*/ 542 h 542"/>
                <a:gd name="T2" fmla="*/ 384 w 804"/>
                <a:gd name="T3" fmla="*/ 0 h 542"/>
                <a:gd name="T4" fmla="*/ 0 w 804"/>
                <a:gd name="T5" fmla="*/ 0 h 542"/>
              </a:gdLst>
              <a:ahLst/>
              <a:cxnLst>
                <a:cxn ang="0">
                  <a:pos x="T0" y="T1"/>
                </a:cxn>
                <a:cxn ang="0">
                  <a:pos x="T2" y="T3"/>
                </a:cxn>
                <a:cxn ang="0">
                  <a:pos x="T4" y="T5"/>
                </a:cxn>
              </a:cxnLst>
              <a:rect l="0" t="0" r="r" b="b"/>
              <a:pathLst>
                <a:path w="804" h="542">
                  <a:moveTo>
                    <a:pt x="804" y="542"/>
                  </a:moveTo>
                  <a:lnTo>
                    <a:pt x="384" y="0"/>
                  </a:lnTo>
                  <a:lnTo>
                    <a:pt x="0" y="0"/>
                  </a:lnTo>
                </a:path>
              </a:pathLst>
            </a:custGeom>
            <a:noFill/>
            <a:ln w="12700"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Oval 31">
              <a:extLst>
                <a:ext uri="{FF2B5EF4-FFF2-40B4-BE49-F238E27FC236}">
                  <a16:creationId xmlns:a16="http://schemas.microsoft.com/office/drawing/2014/main" id="{23BF2F02-6D7B-409B-B22B-F5FD39BDAC07}"/>
                </a:ext>
              </a:extLst>
            </p:cNvPr>
            <p:cNvSpPr>
              <a:spLocks noChangeArrowheads="1"/>
            </p:cNvSpPr>
            <p:nvPr/>
          </p:nvSpPr>
          <p:spPr bwMode="auto">
            <a:xfrm>
              <a:off x="5235575" y="2727325"/>
              <a:ext cx="76200" cy="762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Oval 32">
              <a:extLst>
                <a:ext uri="{FF2B5EF4-FFF2-40B4-BE49-F238E27FC236}">
                  <a16:creationId xmlns:a16="http://schemas.microsoft.com/office/drawing/2014/main" id="{7714201F-20B3-43F2-8C96-32690131076B}"/>
                </a:ext>
              </a:extLst>
            </p:cNvPr>
            <p:cNvSpPr>
              <a:spLocks noChangeArrowheads="1"/>
            </p:cNvSpPr>
            <p:nvPr/>
          </p:nvSpPr>
          <p:spPr bwMode="auto">
            <a:xfrm>
              <a:off x="3959225" y="1866900"/>
              <a:ext cx="76200" cy="762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D8421D45-70D4-4395-B930-A9915A1F5951}"/>
              </a:ext>
            </a:extLst>
          </p:cNvPr>
          <p:cNvGrpSpPr/>
          <p:nvPr/>
        </p:nvGrpSpPr>
        <p:grpSpPr>
          <a:xfrm>
            <a:off x="3959225" y="3387725"/>
            <a:ext cx="1108075" cy="76200"/>
            <a:chOff x="3959225" y="3387725"/>
            <a:chExt cx="1108075" cy="76200"/>
          </a:xfrm>
        </p:grpSpPr>
        <p:sp>
          <p:nvSpPr>
            <p:cNvPr id="30" name="Line 30">
              <a:extLst>
                <a:ext uri="{FF2B5EF4-FFF2-40B4-BE49-F238E27FC236}">
                  <a16:creationId xmlns:a16="http://schemas.microsoft.com/office/drawing/2014/main" id="{0B5DCD31-B8B0-4AC8-91AC-771216E70A2D}"/>
                </a:ext>
              </a:extLst>
            </p:cNvPr>
            <p:cNvSpPr>
              <a:spLocks noChangeShapeType="1"/>
            </p:cNvSpPr>
            <p:nvPr/>
          </p:nvSpPr>
          <p:spPr bwMode="auto">
            <a:xfrm flipH="1">
              <a:off x="3997325" y="3425825"/>
              <a:ext cx="1031875" cy="0"/>
            </a:xfrm>
            <a:prstGeom prst="line">
              <a:avLst/>
            </a:prstGeom>
            <a:noFill/>
            <a:ln w="12700" cap="rnd">
              <a:solidFill>
                <a:schemeClr val="tx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Oval 33">
              <a:extLst>
                <a:ext uri="{FF2B5EF4-FFF2-40B4-BE49-F238E27FC236}">
                  <a16:creationId xmlns:a16="http://schemas.microsoft.com/office/drawing/2014/main" id="{A3AC0C25-04C2-4D23-8616-7193B80F7BE6}"/>
                </a:ext>
              </a:extLst>
            </p:cNvPr>
            <p:cNvSpPr>
              <a:spLocks noChangeArrowheads="1"/>
            </p:cNvSpPr>
            <p:nvPr/>
          </p:nvSpPr>
          <p:spPr bwMode="auto">
            <a:xfrm>
              <a:off x="3959225" y="3387725"/>
              <a:ext cx="76200" cy="762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Oval 35">
              <a:extLst>
                <a:ext uri="{FF2B5EF4-FFF2-40B4-BE49-F238E27FC236}">
                  <a16:creationId xmlns:a16="http://schemas.microsoft.com/office/drawing/2014/main" id="{DE0C78B0-8C26-4647-87CC-F4C9E0F5D0F7}"/>
                </a:ext>
              </a:extLst>
            </p:cNvPr>
            <p:cNvSpPr>
              <a:spLocks noChangeArrowheads="1"/>
            </p:cNvSpPr>
            <p:nvPr/>
          </p:nvSpPr>
          <p:spPr bwMode="auto">
            <a:xfrm>
              <a:off x="4991100" y="3387725"/>
              <a:ext cx="76200" cy="762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301BF300-5C8F-4919-98D4-09E476E0D5A9}"/>
              </a:ext>
            </a:extLst>
          </p:cNvPr>
          <p:cNvGrpSpPr/>
          <p:nvPr/>
        </p:nvGrpSpPr>
        <p:grpSpPr>
          <a:xfrm>
            <a:off x="3959225" y="4049713"/>
            <a:ext cx="1352550" cy="933450"/>
            <a:chOff x="3959225" y="4049713"/>
            <a:chExt cx="1352550" cy="933450"/>
          </a:xfrm>
        </p:grpSpPr>
        <p:sp>
          <p:nvSpPr>
            <p:cNvPr id="29" name="Freeform 29">
              <a:extLst>
                <a:ext uri="{FF2B5EF4-FFF2-40B4-BE49-F238E27FC236}">
                  <a16:creationId xmlns:a16="http://schemas.microsoft.com/office/drawing/2014/main" id="{0554621D-A3F6-4B01-9DC3-44E28AD7AD0A}"/>
                </a:ext>
              </a:extLst>
            </p:cNvPr>
            <p:cNvSpPr>
              <a:spLocks/>
            </p:cNvSpPr>
            <p:nvPr/>
          </p:nvSpPr>
          <p:spPr bwMode="auto">
            <a:xfrm>
              <a:off x="3997325" y="4087813"/>
              <a:ext cx="1276350" cy="857250"/>
            </a:xfrm>
            <a:custGeom>
              <a:avLst/>
              <a:gdLst>
                <a:gd name="T0" fmla="*/ 804 w 804"/>
                <a:gd name="T1" fmla="*/ 0 h 540"/>
                <a:gd name="T2" fmla="*/ 384 w 804"/>
                <a:gd name="T3" fmla="*/ 540 h 540"/>
                <a:gd name="T4" fmla="*/ 0 w 804"/>
                <a:gd name="T5" fmla="*/ 540 h 540"/>
              </a:gdLst>
              <a:ahLst/>
              <a:cxnLst>
                <a:cxn ang="0">
                  <a:pos x="T0" y="T1"/>
                </a:cxn>
                <a:cxn ang="0">
                  <a:pos x="T2" y="T3"/>
                </a:cxn>
                <a:cxn ang="0">
                  <a:pos x="T4" y="T5"/>
                </a:cxn>
              </a:cxnLst>
              <a:rect l="0" t="0" r="r" b="b"/>
              <a:pathLst>
                <a:path w="804" h="540">
                  <a:moveTo>
                    <a:pt x="804" y="0"/>
                  </a:moveTo>
                  <a:lnTo>
                    <a:pt x="384" y="540"/>
                  </a:lnTo>
                  <a:lnTo>
                    <a:pt x="0" y="540"/>
                  </a:lnTo>
                </a:path>
              </a:pathLst>
            </a:custGeom>
            <a:noFill/>
            <a:ln w="12700"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Oval 34">
              <a:extLst>
                <a:ext uri="{FF2B5EF4-FFF2-40B4-BE49-F238E27FC236}">
                  <a16:creationId xmlns:a16="http://schemas.microsoft.com/office/drawing/2014/main" id="{889EAD31-ED79-4DDC-A19F-B266066427F8}"/>
                </a:ext>
              </a:extLst>
            </p:cNvPr>
            <p:cNvSpPr>
              <a:spLocks noChangeArrowheads="1"/>
            </p:cNvSpPr>
            <p:nvPr/>
          </p:nvSpPr>
          <p:spPr bwMode="auto">
            <a:xfrm>
              <a:off x="3959225" y="4906963"/>
              <a:ext cx="76200" cy="762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Oval 36">
              <a:extLst>
                <a:ext uri="{FF2B5EF4-FFF2-40B4-BE49-F238E27FC236}">
                  <a16:creationId xmlns:a16="http://schemas.microsoft.com/office/drawing/2014/main" id="{39ADAB2B-628D-4D84-A3C8-B4AA95F31188}"/>
                </a:ext>
              </a:extLst>
            </p:cNvPr>
            <p:cNvSpPr>
              <a:spLocks noChangeArrowheads="1"/>
            </p:cNvSpPr>
            <p:nvPr/>
          </p:nvSpPr>
          <p:spPr bwMode="auto">
            <a:xfrm>
              <a:off x="5235575" y="4049713"/>
              <a:ext cx="76200" cy="762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6" name="Group 65">
            <a:extLst>
              <a:ext uri="{FF2B5EF4-FFF2-40B4-BE49-F238E27FC236}">
                <a16:creationId xmlns:a16="http://schemas.microsoft.com/office/drawing/2014/main" id="{35B8DCBF-B163-42C2-9200-E7F46804EFEE}"/>
              </a:ext>
            </a:extLst>
          </p:cNvPr>
          <p:cNvGrpSpPr/>
          <p:nvPr/>
        </p:nvGrpSpPr>
        <p:grpSpPr>
          <a:xfrm>
            <a:off x="8399463" y="2936875"/>
            <a:ext cx="2725737" cy="976313"/>
            <a:chOff x="8399463" y="2936875"/>
            <a:chExt cx="2725737" cy="976313"/>
          </a:xfrm>
        </p:grpSpPr>
        <p:sp>
          <p:nvSpPr>
            <p:cNvPr id="37" name="Freeform 37">
              <a:extLst>
                <a:ext uri="{FF2B5EF4-FFF2-40B4-BE49-F238E27FC236}">
                  <a16:creationId xmlns:a16="http://schemas.microsoft.com/office/drawing/2014/main" id="{025DDA93-E094-48C2-A870-A68FE07F5BFA}"/>
                </a:ext>
              </a:extLst>
            </p:cNvPr>
            <p:cNvSpPr>
              <a:spLocks/>
            </p:cNvSpPr>
            <p:nvPr/>
          </p:nvSpPr>
          <p:spPr bwMode="auto">
            <a:xfrm>
              <a:off x="8399463" y="2936875"/>
              <a:ext cx="642938" cy="976313"/>
            </a:xfrm>
            <a:custGeom>
              <a:avLst/>
              <a:gdLst>
                <a:gd name="T0" fmla="*/ 89 w 169"/>
                <a:gd name="T1" fmla="*/ 92 h 256"/>
                <a:gd name="T2" fmla="*/ 147 w 169"/>
                <a:gd name="T3" fmla="*/ 112 h 256"/>
                <a:gd name="T4" fmla="*/ 169 w 169"/>
                <a:gd name="T5" fmla="*/ 168 h 256"/>
                <a:gd name="T6" fmla="*/ 143 w 169"/>
                <a:gd name="T7" fmla="*/ 234 h 256"/>
                <a:gd name="T8" fmla="*/ 68 w 169"/>
                <a:gd name="T9" fmla="*/ 256 h 256"/>
                <a:gd name="T10" fmla="*/ 0 w 169"/>
                <a:gd name="T11" fmla="*/ 243 h 256"/>
                <a:gd name="T12" fmla="*/ 0 w 169"/>
                <a:gd name="T13" fmla="*/ 197 h 256"/>
                <a:gd name="T14" fmla="*/ 32 w 169"/>
                <a:gd name="T15" fmla="*/ 208 h 256"/>
                <a:gd name="T16" fmla="*/ 66 w 169"/>
                <a:gd name="T17" fmla="*/ 213 h 256"/>
                <a:gd name="T18" fmla="*/ 115 w 169"/>
                <a:gd name="T19" fmla="*/ 173 h 256"/>
                <a:gd name="T20" fmla="*/ 64 w 169"/>
                <a:gd name="T21" fmla="*/ 135 h 256"/>
                <a:gd name="T22" fmla="*/ 44 w 169"/>
                <a:gd name="T23" fmla="*/ 137 h 256"/>
                <a:gd name="T24" fmla="*/ 26 w 169"/>
                <a:gd name="T25" fmla="*/ 140 h 256"/>
                <a:gd name="T26" fmla="*/ 5 w 169"/>
                <a:gd name="T27" fmla="*/ 129 h 256"/>
                <a:gd name="T28" fmla="*/ 14 w 169"/>
                <a:gd name="T29" fmla="*/ 0 h 256"/>
                <a:gd name="T30" fmla="*/ 151 w 169"/>
                <a:gd name="T31" fmla="*/ 0 h 256"/>
                <a:gd name="T32" fmla="*/ 151 w 169"/>
                <a:gd name="T33" fmla="*/ 46 h 256"/>
                <a:gd name="T34" fmla="*/ 61 w 169"/>
                <a:gd name="T35" fmla="*/ 46 h 256"/>
                <a:gd name="T36" fmla="*/ 57 w 169"/>
                <a:gd name="T37" fmla="*/ 95 h 256"/>
                <a:gd name="T38" fmla="*/ 63 w 169"/>
                <a:gd name="T39" fmla="*/ 94 h 256"/>
                <a:gd name="T40" fmla="*/ 89 w 169"/>
                <a:gd name="T41" fmla="*/ 92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69" h="256">
                  <a:moveTo>
                    <a:pt x="89" y="92"/>
                  </a:moveTo>
                  <a:cubicBezTo>
                    <a:pt x="113" y="92"/>
                    <a:pt x="133" y="98"/>
                    <a:pt x="147" y="112"/>
                  </a:cubicBezTo>
                  <a:cubicBezTo>
                    <a:pt x="162" y="126"/>
                    <a:pt x="169" y="145"/>
                    <a:pt x="169" y="168"/>
                  </a:cubicBezTo>
                  <a:cubicBezTo>
                    <a:pt x="169" y="197"/>
                    <a:pt x="160" y="218"/>
                    <a:pt x="143" y="234"/>
                  </a:cubicBezTo>
                  <a:cubicBezTo>
                    <a:pt x="125" y="249"/>
                    <a:pt x="100" y="256"/>
                    <a:pt x="68" y="256"/>
                  </a:cubicBezTo>
                  <a:cubicBezTo>
                    <a:pt x="40" y="256"/>
                    <a:pt x="17" y="252"/>
                    <a:pt x="0" y="243"/>
                  </a:cubicBezTo>
                  <a:cubicBezTo>
                    <a:pt x="0" y="197"/>
                    <a:pt x="0" y="197"/>
                    <a:pt x="0" y="197"/>
                  </a:cubicBezTo>
                  <a:cubicBezTo>
                    <a:pt x="9" y="201"/>
                    <a:pt x="20" y="205"/>
                    <a:pt x="32" y="208"/>
                  </a:cubicBezTo>
                  <a:cubicBezTo>
                    <a:pt x="44" y="211"/>
                    <a:pt x="55" y="213"/>
                    <a:pt x="66" y="213"/>
                  </a:cubicBezTo>
                  <a:cubicBezTo>
                    <a:pt x="99" y="213"/>
                    <a:pt x="115" y="200"/>
                    <a:pt x="115" y="173"/>
                  </a:cubicBezTo>
                  <a:cubicBezTo>
                    <a:pt x="115" y="147"/>
                    <a:pt x="98" y="135"/>
                    <a:pt x="64" y="135"/>
                  </a:cubicBezTo>
                  <a:cubicBezTo>
                    <a:pt x="58" y="135"/>
                    <a:pt x="52" y="135"/>
                    <a:pt x="44" y="137"/>
                  </a:cubicBezTo>
                  <a:cubicBezTo>
                    <a:pt x="37" y="138"/>
                    <a:pt x="31" y="139"/>
                    <a:pt x="26" y="140"/>
                  </a:cubicBezTo>
                  <a:cubicBezTo>
                    <a:pt x="5" y="129"/>
                    <a:pt x="5" y="129"/>
                    <a:pt x="5" y="129"/>
                  </a:cubicBezTo>
                  <a:cubicBezTo>
                    <a:pt x="14" y="0"/>
                    <a:pt x="14" y="0"/>
                    <a:pt x="14" y="0"/>
                  </a:cubicBezTo>
                  <a:cubicBezTo>
                    <a:pt x="151" y="0"/>
                    <a:pt x="151" y="0"/>
                    <a:pt x="151" y="0"/>
                  </a:cubicBezTo>
                  <a:cubicBezTo>
                    <a:pt x="151" y="46"/>
                    <a:pt x="151" y="46"/>
                    <a:pt x="151" y="46"/>
                  </a:cubicBezTo>
                  <a:cubicBezTo>
                    <a:pt x="61" y="46"/>
                    <a:pt x="61" y="46"/>
                    <a:pt x="61" y="46"/>
                  </a:cubicBezTo>
                  <a:cubicBezTo>
                    <a:pt x="57" y="95"/>
                    <a:pt x="57" y="95"/>
                    <a:pt x="57" y="95"/>
                  </a:cubicBezTo>
                  <a:cubicBezTo>
                    <a:pt x="63" y="94"/>
                    <a:pt x="63" y="94"/>
                    <a:pt x="63" y="94"/>
                  </a:cubicBezTo>
                  <a:cubicBezTo>
                    <a:pt x="70" y="92"/>
                    <a:pt x="78" y="92"/>
                    <a:pt x="89" y="9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Freeform 38">
              <a:extLst>
                <a:ext uri="{FF2B5EF4-FFF2-40B4-BE49-F238E27FC236}">
                  <a16:creationId xmlns:a16="http://schemas.microsoft.com/office/drawing/2014/main" id="{E736E9BA-E61F-44BE-82F8-B554A9C58A36}"/>
                </a:ext>
              </a:extLst>
            </p:cNvPr>
            <p:cNvSpPr>
              <a:spLocks/>
            </p:cNvSpPr>
            <p:nvPr/>
          </p:nvSpPr>
          <p:spPr bwMode="auto">
            <a:xfrm>
              <a:off x="8699500" y="2936875"/>
              <a:ext cx="2425700" cy="976313"/>
            </a:xfrm>
            <a:custGeom>
              <a:avLst/>
              <a:gdLst>
                <a:gd name="T0" fmla="*/ 92 w 637"/>
                <a:gd name="T1" fmla="*/ 0 h 256"/>
                <a:gd name="T2" fmla="*/ 92 w 637"/>
                <a:gd name="T3" fmla="*/ 65 h 256"/>
                <a:gd name="T4" fmla="*/ 0 w 637"/>
                <a:gd name="T5" fmla="*/ 65 h 256"/>
                <a:gd name="T6" fmla="*/ 0 w 637"/>
                <a:gd name="T7" fmla="*/ 72 h 256"/>
                <a:gd name="T8" fmla="*/ 10 w 637"/>
                <a:gd name="T9" fmla="*/ 72 h 256"/>
                <a:gd name="T10" fmla="*/ 82 w 637"/>
                <a:gd name="T11" fmla="*/ 98 h 256"/>
                <a:gd name="T12" fmla="*/ 109 w 637"/>
                <a:gd name="T13" fmla="*/ 168 h 256"/>
                <a:gd name="T14" fmla="*/ 77 w 637"/>
                <a:gd name="T15" fmla="*/ 248 h 256"/>
                <a:gd name="T16" fmla="*/ 66 w 637"/>
                <a:gd name="T17" fmla="*/ 256 h 256"/>
                <a:gd name="T18" fmla="*/ 509 w 637"/>
                <a:gd name="T19" fmla="*/ 256 h 256"/>
                <a:gd name="T20" fmla="*/ 637 w 637"/>
                <a:gd name="T21" fmla="*/ 128 h 256"/>
                <a:gd name="T22" fmla="*/ 637 w 637"/>
                <a:gd name="T23" fmla="*/ 128 h 256"/>
                <a:gd name="T24" fmla="*/ 509 w 637"/>
                <a:gd name="T25" fmla="*/ 0 h 256"/>
                <a:gd name="T26" fmla="*/ 92 w 637"/>
                <a:gd name="T27"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7" h="256">
                  <a:moveTo>
                    <a:pt x="92" y="0"/>
                  </a:moveTo>
                  <a:cubicBezTo>
                    <a:pt x="92" y="65"/>
                    <a:pt x="92" y="65"/>
                    <a:pt x="92" y="65"/>
                  </a:cubicBezTo>
                  <a:cubicBezTo>
                    <a:pt x="0" y="65"/>
                    <a:pt x="0" y="65"/>
                    <a:pt x="0" y="65"/>
                  </a:cubicBezTo>
                  <a:cubicBezTo>
                    <a:pt x="0" y="72"/>
                    <a:pt x="0" y="72"/>
                    <a:pt x="0" y="72"/>
                  </a:cubicBezTo>
                  <a:cubicBezTo>
                    <a:pt x="3" y="72"/>
                    <a:pt x="6" y="72"/>
                    <a:pt x="10" y="72"/>
                  </a:cubicBezTo>
                  <a:cubicBezTo>
                    <a:pt x="39" y="72"/>
                    <a:pt x="63" y="81"/>
                    <a:pt x="82" y="98"/>
                  </a:cubicBezTo>
                  <a:cubicBezTo>
                    <a:pt x="100" y="115"/>
                    <a:pt x="109" y="139"/>
                    <a:pt x="109" y="168"/>
                  </a:cubicBezTo>
                  <a:cubicBezTo>
                    <a:pt x="109" y="202"/>
                    <a:pt x="98" y="229"/>
                    <a:pt x="77" y="248"/>
                  </a:cubicBezTo>
                  <a:cubicBezTo>
                    <a:pt x="73" y="251"/>
                    <a:pt x="70" y="254"/>
                    <a:pt x="66" y="256"/>
                  </a:cubicBezTo>
                  <a:cubicBezTo>
                    <a:pt x="509" y="256"/>
                    <a:pt x="509" y="256"/>
                    <a:pt x="509" y="256"/>
                  </a:cubicBezTo>
                  <a:cubicBezTo>
                    <a:pt x="579" y="256"/>
                    <a:pt x="637" y="199"/>
                    <a:pt x="637" y="128"/>
                  </a:cubicBezTo>
                  <a:cubicBezTo>
                    <a:pt x="637" y="128"/>
                    <a:pt x="637" y="128"/>
                    <a:pt x="637" y="128"/>
                  </a:cubicBezTo>
                  <a:cubicBezTo>
                    <a:pt x="637" y="58"/>
                    <a:pt x="579" y="0"/>
                    <a:pt x="509" y="0"/>
                  </a:cubicBezTo>
                  <a:lnTo>
                    <a:pt x="9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4" name="Group 63">
            <a:extLst>
              <a:ext uri="{FF2B5EF4-FFF2-40B4-BE49-F238E27FC236}">
                <a16:creationId xmlns:a16="http://schemas.microsoft.com/office/drawing/2014/main" id="{28F291F0-A7CF-427A-BBF9-B3DCFE8209BB}"/>
              </a:ext>
            </a:extLst>
          </p:cNvPr>
          <p:cNvGrpSpPr/>
          <p:nvPr/>
        </p:nvGrpSpPr>
        <p:grpSpPr>
          <a:xfrm>
            <a:off x="8399463" y="1417638"/>
            <a:ext cx="2698750" cy="974725"/>
            <a:chOff x="8399463" y="1417638"/>
            <a:chExt cx="2698750" cy="974725"/>
          </a:xfrm>
        </p:grpSpPr>
        <p:sp>
          <p:nvSpPr>
            <p:cNvPr id="40" name="Freeform 40">
              <a:extLst>
                <a:ext uri="{FF2B5EF4-FFF2-40B4-BE49-F238E27FC236}">
                  <a16:creationId xmlns:a16="http://schemas.microsoft.com/office/drawing/2014/main" id="{32A87182-8724-4531-9209-FD6F64AB0E49}"/>
                </a:ext>
              </a:extLst>
            </p:cNvPr>
            <p:cNvSpPr>
              <a:spLocks noEditPoints="1"/>
            </p:cNvSpPr>
            <p:nvPr/>
          </p:nvSpPr>
          <p:spPr bwMode="auto">
            <a:xfrm>
              <a:off x="8399463" y="1417638"/>
              <a:ext cx="735013" cy="974725"/>
            </a:xfrm>
            <a:custGeom>
              <a:avLst/>
              <a:gdLst>
                <a:gd name="T0" fmla="*/ 193 w 193"/>
                <a:gd name="T1" fmla="*/ 203 h 256"/>
                <a:gd name="T2" fmla="*/ 162 w 193"/>
                <a:gd name="T3" fmla="*/ 203 h 256"/>
                <a:gd name="T4" fmla="*/ 162 w 193"/>
                <a:gd name="T5" fmla="*/ 256 h 256"/>
                <a:gd name="T6" fmla="*/ 110 w 193"/>
                <a:gd name="T7" fmla="*/ 256 h 256"/>
                <a:gd name="T8" fmla="*/ 110 w 193"/>
                <a:gd name="T9" fmla="*/ 203 h 256"/>
                <a:gd name="T10" fmla="*/ 0 w 193"/>
                <a:gd name="T11" fmla="*/ 203 h 256"/>
                <a:gd name="T12" fmla="*/ 0 w 193"/>
                <a:gd name="T13" fmla="*/ 166 h 256"/>
                <a:gd name="T14" fmla="*/ 113 w 193"/>
                <a:gd name="T15" fmla="*/ 0 h 256"/>
                <a:gd name="T16" fmla="*/ 162 w 193"/>
                <a:gd name="T17" fmla="*/ 0 h 256"/>
                <a:gd name="T18" fmla="*/ 162 w 193"/>
                <a:gd name="T19" fmla="*/ 161 h 256"/>
                <a:gd name="T20" fmla="*/ 193 w 193"/>
                <a:gd name="T21" fmla="*/ 161 h 256"/>
                <a:gd name="T22" fmla="*/ 193 w 193"/>
                <a:gd name="T23" fmla="*/ 203 h 256"/>
                <a:gd name="T24" fmla="*/ 110 w 193"/>
                <a:gd name="T25" fmla="*/ 161 h 256"/>
                <a:gd name="T26" fmla="*/ 110 w 193"/>
                <a:gd name="T27" fmla="*/ 118 h 256"/>
                <a:gd name="T28" fmla="*/ 110 w 193"/>
                <a:gd name="T29" fmla="*/ 86 h 256"/>
                <a:gd name="T30" fmla="*/ 112 w 193"/>
                <a:gd name="T31" fmla="*/ 62 h 256"/>
                <a:gd name="T32" fmla="*/ 110 w 193"/>
                <a:gd name="T33" fmla="*/ 62 h 256"/>
                <a:gd name="T34" fmla="*/ 95 w 193"/>
                <a:gd name="T35" fmla="*/ 90 h 256"/>
                <a:gd name="T36" fmla="*/ 48 w 193"/>
                <a:gd name="T37" fmla="*/ 161 h 256"/>
                <a:gd name="T38" fmla="*/ 110 w 193"/>
                <a:gd name="T39" fmla="*/ 16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93" h="256">
                  <a:moveTo>
                    <a:pt x="193" y="203"/>
                  </a:moveTo>
                  <a:cubicBezTo>
                    <a:pt x="162" y="203"/>
                    <a:pt x="162" y="203"/>
                    <a:pt x="162" y="203"/>
                  </a:cubicBezTo>
                  <a:cubicBezTo>
                    <a:pt x="162" y="256"/>
                    <a:pt x="162" y="256"/>
                    <a:pt x="162" y="256"/>
                  </a:cubicBezTo>
                  <a:cubicBezTo>
                    <a:pt x="110" y="256"/>
                    <a:pt x="110" y="256"/>
                    <a:pt x="110" y="256"/>
                  </a:cubicBezTo>
                  <a:cubicBezTo>
                    <a:pt x="110" y="203"/>
                    <a:pt x="110" y="203"/>
                    <a:pt x="110" y="203"/>
                  </a:cubicBezTo>
                  <a:cubicBezTo>
                    <a:pt x="0" y="203"/>
                    <a:pt x="0" y="203"/>
                    <a:pt x="0" y="203"/>
                  </a:cubicBezTo>
                  <a:cubicBezTo>
                    <a:pt x="0" y="166"/>
                    <a:pt x="0" y="166"/>
                    <a:pt x="0" y="166"/>
                  </a:cubicBezTo>
                  <a:cubicBezTo>
                    <a:pt x="113" y="0"/>
                    <a:pt x="113" y="0"/>
                    <a:pt x="113" y="0"/>
                  </a:cubicBezTo>
                  <a:cubicBezTo>
                    <a:pt x="162" y="0"/>
                    <a:pt x="162" y="0"/>
                    <a:pt x="162" y="0"/>
                  </a:cubicBezTo>
                  <a:cubicBezTo>
                    <a:pt x="162" y="161"/>
                    <a:pt x="162" y="161"/>
                    <a:pt x="162" y="161"/>
                  </a:cubicBezTo>
                  <a:cubicBezTo>
                    <a:pt x="193" y="161"/>
                    <a:pt x="193" y="161"/>
                    <a:pt x="193" y="161"/>
                  </a:cubicBezTo>
                  <a:lnTo>
                    <a:pt x="193" y="203"/>
                  </a:lnTo>
                  <a:close/>
                  <a:moveTo>
                    <a:pt x="110" y="161"/>
                  </a:moveTo>
                  <a:cubicBezTo>
                    <a:pt x="110" y="118"/>
                    <a:pt x="110" y="118"/>
                    <a:pt x="110" y="118"/>
                  </a:cubicBezTo>
                  <a:cubicBezTo>
                    <a:pt x="110" y="111"/>
                    <a:pt x="110" y="100"/>
                    <a:pt x="110" y="86"/>
                  </a:cubicBezTo>
                  <a:cubicBezTo>
                    <a:pt x="111" y="72"/>
                    <a:pt x="111" y="64"/>
                    <a:pt x="112" y="62"/>
                  </a:cubicBezTo>
                  <a:cubicBezTo>
                    <a:pt x="110" y="62"/>
                    <a:pt x="110" y="62"/>
                    <a:pt x="110" y="62"/>
                  </a:cubicBezTo>
                  <a:cubicBezTo>
                    <a:pt x="106" y="72"/>
                    <a:pt x="101" y="81"/>
                    <a:pt x="95" y="90"/>
                  </a:cubicBezTo>
                  <a:cubicBezTo>
                    <a:pt x="48" y="161"/>
                    <a:pt x="48" y="161"/>
                    <a:pt x="48" y="161"/>
                  </a:cubicBezTo>
                  <a:lnTo>
                    <a:pt x="110" y="16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1" name="Freeform 41">
              <a:extLst>
                <a:ext uri="{FF2B5EF4-FFF2-40B4-BE49-F238E27FC236}">
                  <a16:creationId xmlns:a16="http://schemas.microsoft.com/office/drawing/2014/main" id="{81FCC8B2-22E5-4830-B7C7-3DE2443DCDA3}"/>
                </a:ext>
              </a:extLst>
            </p:cNvPr>
            <p:cNvSpPr>
              <a:spLocks/>
            </p:cNvSpPr>
            <p:nvPr/>
          </p:nvSpPr>
          <p:spPr bwMode="auto">
            <a:xfrm>
              <a:off x="9091613" y="1417638"/>
              <a:ext cx="2006600" cy="974725"/>
            </a:xfrm>
            <a:custGeom>
              <a:avLst/>
              <a:gdLst>
                <a:gd name="T0" fmla="*/ 0 w 527"/>
                <a:gd name="T1" fmla="*/ 0 h 256"/>
                <a:gd name="T2" fmla="*/ 0 w 527"/>
                <a:gd name="T3" fmla="*/ 142 h 256"/>
                <a:gd name="T4" fmla="*/ 31 w 527"/>
                <a:gd name="T5" fmla="*/ 142 h 256"/>
                <a:gd name="T6" fmla="*/ 31 w 527"/>
                <a:gd name="T7" fmla="*/ 223 h 256"/>
                <a:gd name="T8" fmla="*/ 0 w 527"/>
                <a:gd name="T9" fmla="*/ 223 h 256"/>
                <a:gd name="T10" fmla="*/ 0 w 527"/>
                <a:gd name="T11" fmla="*/ 256 h 256"/>
                <a:gd name="T12" fmla="*/ 399 w 527"/>
                <a:gd name="T13" fmla="*/ 256 h 256"/>
                <a:gd name="T14" fmla="*/ 527 w 527"/>
                <a:gd name="T15" fmla="*/ 128 h 256"/>
                <a:gd name="T16" fmla="*/ 527 w 527"/>
                <a:gd name="T17" fmla="*/ 128 h 256"/>
                <a:gd name="T18" fmla="*/ 399 w 527"/>
                <a:gd name="T19" fmla="*/ 0 h 256"/>
                <a:gd name="T20" fmla="*/ 0 w 527"/>
                <a:gd name="T2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7" h="256">
                  <a:moveTo>
                    <a:pt x="0" y="0"/>
                  </a:moveTo>
                  <a:cubicBezTo>
                    <a:pt x="0" y="142"/>
                    <a:pt x="0" y="142"/>
                    <a:pt x="0" y="142"/>
                  </a:cubicBezTo>
                  <a:cubicBezTo>
                    <a:pt x="31" y="142"/>
                    <a:pt x="31" y="142"/>
                    <a:pt x="31" y="142"/>
                  </a:cubicBezTo>
                  <a:cubicBezTo>
                    <a:pt x="31" y="223"/>
                    <a:pt x="31" y="223"/>
                    <a:pt x="31" y="223"/>
                  </a:cubicBezTo>
                  <a:cubicBezTo>
                    <a:pt x="0" y="223"/>
                    <a:pt x="0" y="223"/>
                    <a:pt x="0" y="223"/>
                  </a:cubicBezTo>
                  <a:cubicBezTo>
                    <a:pt x="0" y="256"/>
                    <a:pt x="0" y="256"/>
                    <a:pt x="0" y="256"/>
                  </a:cubicBezTo>
                  <a:cubicBezTo>
                    <a:pt x="399" y="256"/>
                    <a:pt x="399" y="256"/>
                    <a:pt x="399" y="256"/>
                  </a:cubicBezTo>
                  <a:cubicBezTo>
                    <a:pt x="470" y="256"/>
                    <a:pt x="527" y="199"/>
                    <a:pt x="527" y="128"/>
                  </a:cubicBezTo>
                  <a:cubicBezTo>
                    <a:pt x="527" y="128"/>
                    <a:pt x="527" y="128"/>
                    <a:pt x="527" y="128"/>
                  </a:cubicBezTo>
                  <a:cubicBezTo>
                    <a:pt x="527" y="58"/>
                    <a:pt x="470" y="0"/>
                    <a:pt x="399" y="0"/>
                  </a:cubicBez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44" name="Freeform 44">
            <a:extLst>
              <a:ext uri="{FF2B5EF4-FFF2-40B4-BE49-F238E27FC236}">
                <a16:creationId xmlns:a16="http://schemas.microsoft.com/office/drawing/2014/main" id="{5D9F8CA1-04F0-4D27-8D90-58CBA3B860D1}"/>
              </a:ext>
            </a:extLst>
          </p:cNvPr>
          <p:cNvSpPr>
            <a:spLocks/>
          </p:cNvSpPr>
          <p:nvPr/>
        </p:nvSpPr>
        <p:spPr bwMode="auto">
          <a:xfrm>
            <a:off x="3452813" y="3660775"/>
            <a:ext cx="7938" cy="7938"/>
          </a:xfrm>
          <a:custGeom>
            <a:avLst/>
            <a:gdLst>
              <a:gd name="T0" fmla="*/ 0 w 2"/>
              <a:gd name="T1" fmla="*/ 2 h 2"/>
              <a:gd name="T2" fmla="*/ 2 w 2"/>
              <a:gd name="T3" fmla="*/ 2 h 2"/>
              <a:gd name="T4" fmla="*/ 2 w 2"/>
              <a:gd name="T5" fmla="*/ 0 h 2"/>
              <a:gd name="T6" fmla="*/ 0 w 2"/>
              <a:gd name="T7" fmla="*/ 2 h 2"/>
            </a:gdLst>
            <a:ahLst/>
            <a:cxnLst>
              <a:cxn ang="0">
                <a:pos x="T0" y="T1"/>
              </a:cxn>
              <a:cxn ang="0">
                <a:pos x="T2" y="T3"/>
              </a:cxn>
              <a:cxn ang="0">
                <a:pos x="T4" y="T5"/>
              </a:cxn>
              <a:cxn ang="0">
                <a:pos x="T6" y="T7"/>
              </a:cxn>
            </a:cxnLst>
            <a:rect l="0" t="0" r="r" b="b"/>
            <a:pathLst>
              <a:path w="2" h="2">
                <a:moveTo>
                  <a:pt x="0" y="2"/>
                </a:moveTo>
                <a:cubicBezTo>
                  <a:pt x="2" y="2"/>
                  <a:pt x="2" y="2"/>
                  <a:pt x="2" y="2"/>
                </a:cubicBezTo>
                <a:cubicBezTo>
                  <a:pt x="2" y="0"/>
                  <a:pt x="2" y="0"/>
                  <a:pt x="2" y="0"/>
                </a:cubicBezTo>
                <a:cubicBezTo>
                  <a:pt x="1" y="1"/>
                  <a:pt x="1" y="1"/>
                  <a:pt x="0" y="2"/>
                </a:cubicBezTo>
                <a:close/>
              </a:path>
            </a:pathLst>
          </a:custGeom>
          <a:solidFill>
            <a:srgbClr val="A220B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5" name="Group 64">
            <a:extLst>
              <a:ext uri="{FF2B5EF4-FFF2-40B4-BE49-F238E27FC236}">
                <a16:creationId xmlns:a16="http://schemas.microsoft.com/office/drawing/2014/main" id="{4B9DBDC6-3AC1-485D-A349-914817D59439}"/>
              </a:ext>
            </a:extLst>
          </p:cNvPr>
          <p:cNvGrpSpPr/>
          <p:nvPr/>
        </p:nvGrpSpPr>
        <p:grpSpPr>
          <a:xfrm>
            <a:off x="1062038" y="2936875"/>
            <a:ext cx="2630487" cy="976313"/>
            <a:chOff x="1062038" y="2936875"/>
            <a:chExt cx="2630487" cy="976313"/>
          </a:xfrm>
        </p:grpSpPr>
        <p:sp>
          <p:nvSpPr>
            <p:cNvPr id="43" name="Freeform 43">
              <a:extLst>
                <a:ext uri="{FF2B5EF4-FFF2-40B4-BE49-F238E27FC236}">
                  <a16:creationId xmlns:a16="http://schemas.microsoft.com/office/drawing/2014/main" id="{859075B7-95A9-4FF2-BAED-F75AF2D03516}"/>
                </a:ext>
              </a:extLst>
            </p:cNvPr>
            <p:cNvSpPr>
              <a:spLocks/>
            </p:cNvSpPr>
            <p:nvPr/>
          </p:nvSpPr>
          <p:spPr bwMode="auto">
            <a:xfrm>
              <a:off x="1062038" y="2936875"/>
              <a:ext cx="2327275" cy="976313"/>
            </a:xfrm>
            <a:custGeom>
              <a:avLst/>
              <a:gdLst>
                <a:gd name="T0" fmla="*/ 495 w 611"/>
                <a:gd name="T1" fmla="*/ 211 h 256"/>
                <a:gd name="T2" fmla="*/ 564 w 611"/>
                <a:gd name="T3" fmla="*/ 141 h 256"/>
                <a:gd name="T4" fmla="*/ 599 w 611"/>
                <a:gd name="T5" fmla="*/ 103 h 256"/>
                <a:gd name="T6" fmla="*/ 609 w 611"/>
                <a:gd name="T7" fmla="*/ 87 h 256"/>
                <a:gd name="T8" fmla="*/ 611 w 611"/>
                <a:gd name="T9" fmla="*/ 75 h 256"/>
                <a:gd name="T10" fmla="*/ 609 w 611"/>
                <a:gd name="T11" fmla="*/ 67 h 256"/>
                <a:gd name="T12" fmla="*/ 600 w 611"/>
                <a:gd name="T13" fmla="*/ 65 h 256"/>
                <a:gd name="T14" fmla="*/ 580 w 611"/>
                <a:gd name="T15" fmla="*/ 69 h 256"/>
                <a:gd name="T16" fmla="*/ 555 w 611"/>
                <a:gd name="T17" fmla="*/ 86 h 256"/>
                <a:gd name="T18" fmla="*/ 540 w 611"/>
                <a:gd name="T19" fmla="*/ 98 h 256"/>
                <a:gd name="T20" fmla="*/ 486 w 611"/>
                <a:gd name="T21" fmla="*/ 34 h 256"/>
                <a:gd name="T22" fmla="*/ 501 w 611"/>
                <a:gd name="T23" fmla="*/ 21 h 256"/>
                <a:gd name="T24" fmla="*/ 529 w 611"/>
                <a:gd name="T25" fmla="*/ 0 h 256"/>
                <a:gd name="T26" fmla="*/ 128 w 611"/>
                <a:gd name="T27" fmla="*/ 0 h 256"/>
                <a:gd name="T28" fmla="*/ 0 w 611"/>
                <a:gd name="T29" fmla="*/ 128 h 256"/>
                <a:gd name="T30" fmla="*/ 0 w 611"/>
                <a:gd name="T31" fmla="*/ 128 h 256"/>
                <a:gd name="T32" fmla="*/ 128 w 611"/>
                <a:gd name="T33" fmla="*/ 256 h 256"/>
                <a:gd name="T34" fmla="*/ 495 w 611"/>
                <a:gd name="T35" fmla="*/ 256 h 256"/>
                <a:gd name="T36" fmla="*/ 495 w 611"/>
                <a:gd name="T37" fmla="*/ 211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1" h="256">
                  <a:moveTo>
                    <a:pt x="495" y="211"/>
                  </a:moveTo>
                  <a:cubicBezTo>
                    <a:pt x="564" y="141"/>
                    <a:pt x="564" y="141"/>
                    <a:pt x="564" y="141"/>
                  </a:cubicBezTo>
                  <a:cubicBezTo>
                    <a:pt x="586" y="118"/>
                    <a:pt x="595" y="108"/>
                    <a:pt x="599" y="103"/>
                  </a:cubicBezTo>
                  <a:cubicBezTo>
                    <a:pt x="604" y="97"/>
                    <a:pt x="607" y="92"/>
                    <a:pt x="609" y="87"/>
                  </a:cubicBezTo>
                  <a:cubicBezTo>
                    <a:pt x="610" y="83"/>
                    <a:pt x="611" y="79"/>
                    <a:pt x="611" y="75"/>
                  </a:cubicBezTo>
                  <a:cubicBezTo>
                    <a:pt x="611" y="70"/>
                    <a:pt x="610" y="68"/>
                    <a:pt x="609" y="67"/>
                  </a:cubicBezTo>
                  <a:cubicBezTo>
                    <a:pt x="607" y="65"/>
                    <a:pt x="604" y="65"/>
                    <a:pt x="600" y="65"/>
                  </a:cubicBezTo>
                  <a:cubicBezTo>
                    <a:pt x="593" y="65"/>
                    <a:pt x="587" y="66"/>
                    <a:pt x="580" y="69"/>
                  </a:cubicBezTo>
                  <a:cubicBezTo>
                    <a:pt x="572" y="73"/>
                    <a:pt x="564" y="79"/>
                    <a:pt x="555" y="86"/>
                  </a:cubicBezTo>
                  <a:cubicBezTo>
                    <a:pt x="540" y="98"/>
                    <a:pt x="540" y="98"/>
                    <a:pt x="540" y="98"/>
                  </a:cubicBezTo>
                  <a:cubicBezTo>
                    <a:pt x="486" y="34"/>
                    <a:pt x="486" y="34"/>
                    <a:pt x="486" y="34"/>
                  </a:cubicBezTo>
                  <a:cubicBezTo>
                    <a:pt x="501" y="21"/>
                    <a:pt x="501" y="21"/>
                    <a:pt x="501" y="21"/>
                  </a:cubicBezTo>
                  <a:cubicBezTo>
                    <a:pt x="512" y="12"/>
                    <a:pt x="521" y="5"/>
                    <a:pt x="529" y="0"/>
                  </a:cubicBezTo>
                  <a:cubicBezTo>
                    <a:pt x="128" y="0"/>
                    <a:pt x="128" y="0"/>
                    <a:pt x="128" y="0"/>
                  </a:cubicBezTo>
                  <a:cubicBezTo>
                    <a:pt x="58" y="0"/>
                    <a:pt x="0" y="58"/>
                    <a:pt x="0" y="128"/>
                  </a:cubicBezTo>
                  <a:cubicBezTo>
                    <a:pt x="0" y="128"/>
                    <a:pt x="0" y="128"/>
                    <a:pt x="0" y="128"/>
                  </a:cubicBezTo>
                  <a:cubicBezTo>
                    <a:pt x="0" y="199"/>
                    <a:pt x="58" y="256"/>
                    <a:pt x="128" y="256"/>
                  </a:cubicBezTo>
                  <a:cubicBezTo>
                    <a:pt x="495" y="256"/>
                    <a:pt x="495" y="256"/>
                    <a:pt x="495" y="256"/>
                  </a:cubicBezTo>
                  <a:lnTo>
                    <a:pt x="495" y="21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Freeform 45">
              <a:extLst>
                <a:ext uri="{FF2B5EF4-FFF2-40B4-BE49-F238E27FC236}">
                  <a16:creationId xmlns:a16="http://schemas.microsoft.com/office/drawing/2014/main" id="{1CD32E31-4773-4A6F-81F3-9D4B57992988}"/>
                </a:ext>
              </a:extLst>
            </p:cNvPr>
            <p:cNvSpPr>
              <a:spLocks/>
            </p:cNvSpPr>
            <p:nvPr/>
          </p:nvSpPr>
          <p:spPr bwMode="auto">
            <a:xfrm>
              <a:off x="3019425" y="2936875"/>
              <a:ext cx="673100" cy="976313"/>
            </a:xfrm>
            <a:custGeom>
              <a:avLst/>
              <a:gdLst>
                <a:gd name="T0" fmla="*/ 177 w 177"/>
                <a:gd name="T1" fmla="*/ 256 h 256"/>
                <a:gd name="T2" fmla="*/ 0 w 177"/>
                <a:gd name="T3" fmla="*/ 256 h 256"/>
                <a:gd name="T4" fmla="*/ 0 w 177"/>
                <a:gd name="T5" fmla="*/ 219 h 256"/>
                <a:gd name="T6" fmla="*/ 64 w 177"/>
                <a:gd name="T7" fmla="*/ 155 h 256"/>
                <a:gd name="T8" fmla="*/ 101 w 177"/>
                <a:gd name="T9" fmla="*/ 115 h 256"/>
                <a:gd name="T10" fmla="*/ 113 w 177"/>
                <a:gd name="T11" fmla="*/ 95 h 256"/>
                <a:gd name="T12" fmla="*/ 117 w 177"/>
                <a:gd name="T13" fmla="*/ 75 h 256"/>
                <a:gd name="T14" fmla="*/ 108 w 177"/>
                <a:gd name="T15" fmla="*/ 52 h 256"/>
                <a:gd name="T16" fmla="*/ 86 w 177"/>
                <a:gd name="T17" fmla="*/ 45 h 256"/>
                <a:gd name="T18" fmla="*/ 58 w 177"/>
                <a:gd name="T19" fmla="*/ 52 h 256"/>
                <a:gd name="T20" fmla="*/ 29 w 177"/>
                <a:gd name="T21" fmla="*/ 71 h 256"/>
                <a:gd name="T22" fmla="*/ 0 w 177"/>
                <a:gd name="T23" fmla="*/ 36 h 256"/>
                <a:gd name="T24" fmla="*/ 31 w 177"/>
                <a:gd name="T25" fmla="*/ 14 h 256"/>
                <a:gd name="T26" fmla="*/ 57 w 177"/>
                <a:gd name="T27" fmla="*/ 4 h 256"/>
                <a:gd name="T28" fmla="*/ 90 w 177"/>
                <a:gd name="T29" fmla="*/ 0 h 256"/>
                <a:gd name="T30" fmla="*/ 132 w 177"/>
                <a:gd name="T31" fmla="*/ 9 h 256"/>
                <a:gd name="T32" fmla="*/ 160 w 177"/>
                <a:gd name="T33" fmla="*/ 33 h 256"/>
                <a:gd name="T34" fmla="*/ 170 w 177"/>
                <a:gd name="T35" fmla="*/ 69 h 256"/>
                <a:gd name="T36" fmla="*/ 164 w 177"/>
                <a:gd name="T37" fmla="*/ 101 h 256"/>
                <a:gd name="T38" fmla="*/ 145 w 177"/>
                <a:gd name="T39" fmla="*/ 133 h 256"/>
                <a:gd name="T40" fmla="*/ 99 w 177"/>
                <a:gd name="T41" fmla="*/ 179 h 256"/>
                <a:gd name="T42" fmla="*/ 67 w 177"/>
                <a:gd name="T43" fmla="*/ 209 h 256"/>
                <a:gd name="T44" fmla="*/ 67 w 177"/>
                <a:gd name="T45" fmla="*/ 211 h 256"/>
                <a:gd name="T46" fmla="*/ 177 w 177"/>
                <a:gd name="T47" fmla="*/ 211 h 256"/>
                <a:gd name="T48" fmla="*/ 177 w 177"/>
                <a:gd name="T49"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77" h="256">
                  <a:moveTo>
                    <a:pt x="177" y="256"/>
                  </a:moveTo>
                  <a:cubicBezTo>
                    <a:pt x="0" y="256"/>
                    <a:pt x="0" y="256"/>
                    <a:pt x="0" y="256"/>
                  </a:cubicBezTo>
                  <a:cubicBezTo>
                    <a:pt x="0" y="219"/>
                    <a:pt x="0" y="219"/>
                    <a:pt x="0" y="219"/>
                  </a:cubicBezTo>
                  <a:cubicBezTo>
                    <a:pt x="64" y="155"/>
                    <a:pt x="64" y="155"/>
                    <a:pt x="64" y="155"/>
                  </a:cubicBezTo>
                  <a:cubicBezTo>
                    <a:pt x="83" y="136"/>
                    <a:pt x="95" y="123"/>
                    <a:pt x="101" y="115"/>
                  </a:cubicBezTo>
                  <a:cubicBezTo>
                    <a:pt x="106" y="108"/>
                    <a:pt x="110" y="101"/>
                    <a:pt x="113" y="95"/>
                  </a:cubicBezTo>
                  <a:cubicBezTo>
                    <a:pt x="116" y="88"/>
                    <a:pt x="117" y="82"/>
                    <a:pt x="117" y="75"/>
                  </a:cubicBezTo>
                  <a:cubicBezTo>
                    <a:pt x="117" y="65"/>
                    <a:pt x="114" y="57"/>
                    <a:pt x="108" y="52"/>
                  </a:cubicBezTo>
                  <a:cubicBezTo>
                    <a:pt x="103" y="47"/>
                    <a:pt x="95" y="45"/>
                    <a:pt x="86" y="45"/>
                  </a:cubicBezTo>
                  <a:cubicBezTo>
                    <a:pt x="76" y="45"/>
                    <a:pt x="67" y="47"/>
                    <a:pt x="58" y="52"/>
                  </a:cubicBezTo>
                  <a:cubicBezTo>
                    <a:pt x="48" y="56"/>
                    <a:pt x="39" y="62"/>
                    <a:pt x="29" y="71"/>
                  </a:cubicBezTo>
                  <a:cubicBezTo>
                    <a:pt x="0" y="36"/>
                    <a:pt x="0" y="36"/>
                    <a:pt x="0" y="36"/>
                  </a:cubicBezTo>
                  <a:cubicBezTo>
                    <a:pt x="12" y="26"/>
                    <a:pt x="22" y="18"/>
                    <a:pt x="31" y="14"/>
                  </a:cubicBezTo>
                  <a:cubicBezTo>
                    <a:pt x="39" y="10"/>
                    <a:pt x="48" y="6"/>
                    <a:pt x="57" y="4"/>
                  </a:cubicBezTo>
                  <a:cubicBezTo>
                    <a:pt x="67" y="1"/>
                    <a:pt x="78" y="0"/>
                    <a:pt x="90" y="0"/>
                  </a:cubicBezTo>
                  <a:cubicBezTo>
                    <a:pt x="106" y="0"/>
                    <a:pt x="120" y="3"/>
                    <a:pt x="132" y="9"/>
                  </a:cubicBezTo>
                  <a:cubicBezTo>
                    <a:pt x="144" y="15"/>
                    <a:pt x="153" y="23"/>
                    <a:pt x="160" y="33"/>
                  </a:cubicBezTo>
                  <a:cubicBezTo>
                    <a:pt x="166" y="43"/>
                    <a:pt x="170" y="55"/>
                    <a:pt x="170" y="69"/>
                  </a:cubicBezTo>
                  <a:cubicBezTo>
                    <a:pt x="170" y="80"/>
                    <a:pt x="168" y="91"/>
                    <a:pt x="164" y="101"/>
                  </a:cubicBezTo>
                  <a:cubicBezTo>
                    <a:pt x="160" y="112"/>
                    <a:pt x="153" y="122"/>
                    <a:pt x="145" y="133"/>
                  </a:cubicBezTo>
                  <a:cubicBezTo>
                    <a:pt x="136" y="143"/>
                    <a:pt x="121" y="159"/>
                    <a:pt x="99" y="179"/>
                  </a:cubicBezTo>
                  <a:cubicBezTo>
                    <a:pt x="67" y="209"/>
                    <a:pt x="67" y="209"/>
                    <a:pt x="67" y="209"/>
                  </a:cubicBezTo>
                  <a:cubicBezTo>
                    <a:pt x="67" y="211"/>
                    <a:pt x="67" y="211"/>
                    <a:pt x="67" y="211"/>
                  </a:cubicBezTo>
                  <a:cubicBezTo>
                    <a:pt x="177" y="211"/>
                    <a:pt x="177" y="211"/>
                    <a:pt x="177" y="211"/>
                  </a:cubicBezTo>
                  <a:lnTo>
                    <a:pt x="177" y="25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3" name="Group 62">
            <a:extLst>
              <a:ext uri="{FF2B5EF4-FFF2-40B4-BE49-F238E27FC236}">
                <a16:creationId xmlns:a16="http://schemas.microsoft.com/office/drawing/2014/main" id="{700F5B39-110F-41E2-B6A4-5BEDE40F6CC3}"/>
              </a:ext>
            </a:extLst>
          </p:cNvPr>
          <p:cNvGrpSpPr/>
          <p:nvPr/>
        </p:nvGrpSpPr>
        <p:grpSpPr>
          <a:xfrm>
            <a:off x="1058863" y="1417638"/>
            <a:ext cx="2706687" cy="974725"/>
            <a:chOff x="1058863" y="1417638"/>
            <a:chExt cx="2706687" cy="974725"/>
          </a:xfrm>
        </p:grpSpPr>
        <p:sp>
          <p:nvSpPr>
            <p:cNvPr id="47" name="Freeform 47">
              <a:extLst>
                <a:ext uri="{FF2B5EF4-FFF2-40B4-BE49-F238E27FC236}">
                  <a16:creationId xmlns:a16="http://schemas.microsoft.com/office/drawing/2014/main" id="{1D174938-1AD0-4567-A808-0CE633441F20}"/>
                </a:ext>
              </a:extLst>
            </p:cNvPr>
            <p:cNvSpPr>
              <a:spLocks/>
            </p:cNvSpPr>
            <p:nvPr/>
          </p:nvSpPr>
          <p:spPr bwMode="auto">
            <a:xfrm>
              <a:off x="1058863" y="1417638"/>
              <a:ext cx="2284413" cy="974725"/>
            </a:xfrm>
            <a:custGeom>
              <a:avLst/>
              <a:gdLst>
                <a:gd name="T0" fmla="*/ 562 w 600"/>
                <a:gd name="T1" fmla="*/ 193 h 256"/>
                <a:gd name="T2" fmla="*/ 600 w 600"/>
                <a:gd name="T3" fmla="*/ 193 h 256"/>
                <a:gd name="T4" fmla="*/ 600 w 600"/>
                <a:gd name="T5" fmla="*/ 108 h 256"/>
                <a:gd name="T6" fmla="*/ 600 w 600"/>
                <a:gd name="T7" fmla="*/ 102 h 256"/>
                <a:gd name="T8" fmla="*/ 569 w 600"/>
                <a:gd name="T9" fmla="*/ 126 h 256"/>
                <a:gd name="T10" fmla="*/ 519 w 600"/>
                <a:gd name="T11" fmla="*/ 63 h 256"/>
                <a:gd name="T12" fmla="*/ 597 w 600"/>
                <a:gd name="T13" fmla="*/ 0 h 256"/>
                <a:gd name="T14" fmla="*/ 128 w 600"/>
                <a:gd name="T15" fmla="*/ 0 h 256"/>
                <a:gd name="T16" fmla="*/ 0 w 600"/>
                <a:gd name="T17" fmla="*/ 128 h 256"/>
                <a:gd name="T18" fmla="*/ 0 w 600"/>
                <a:gd name="T19" fmla="*/ 128 h 256"/>
                <a:gd name="T20" fmla="*/ 128 w 600"/>
                <a:gd name="T21" fmla="*/ 256 h 256"/>
                <a:gd name="T22" fmla="*/ 562 w 600"/>
                <a:gd name="T23" fmla="*/ 256 h 256"/>
                <a:gd name="T24" fmla="*/ 562 w 600"/>
                <a:gd name="T25" fmla="*/ 19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0" h="256">
                  <a:moveTo>
                    <a:pt x="562" y="193"/>
                  </a:moveTo>
                  <a:cubicBezTo>
                    <a:pt x="600" y="193"/>
                    <a:pt x="600" y="193"/>
                    <a:pt x="600" y="193"/>
                  </a:cubicBezTo>
                  <a:cubicBezTo>
                    <a:pt x="600" y="108"/>
                    <a:pt x="600" y="108"/>
                    <a:pt x="600" y="108"/>
                  </a:cubicBezTo>
                  <a:cubicBezTo>
                    <a:pt x="600" y="102"/>
                    <a:pt x="600" y="102"/>
                    <a:pt x="600" y="102"/>
                  </a:cubicBezTo>
                  <a:cubicBezTo>
                    <a:pt x="569" y="126"/>
                    <a:pt x="569" y="126"/>
                    <a:pt x="569" y="126"/>
                  </a:cubicBezTo>
                  <a:cubicBezTo>
                    <a:pt x="519" y="63"/>
                    <a:pt x="519" y="63"/>
                    <a:pt x="519" y="63"/>
                  </a:cubicBezTo>
                  <a:cubicBezTo>
                    <a:pt x="597" y="0"/>
                    <a:pt x="597" y="0"/>
                    <a:pt x="597" y="0"/>
                  </a:cubicBezTo>
                  <a:cubicBezTo>
                    <a:pt x="128" y="0"/>
                    <a:pt x="128" y="0"/>
                    <a:pt x="128" y="0"/>
                  </a:cubicBezTo>
                  <a:cubicBezTo>
                    <a:pt x="58" y="0"/>
                    <a:pt x="0" y="58"/>
                    <a:pt x="0" y="128"/>
                  </a:cubicBezTo>
                  <a:cubicBezTo>
                    <a:pt x="0" y="128"/>
                    <a:pt x="0" y="128"/>
                    <a:pt x="0" y="128"/>
                  </a:cubicBezTo>
                  <a:cubicBezTo>
                    <a:pt x="0" y="199"/>
                    <a:pt x="58" y="256"/>
                    <a:pt x="128" y="256"/>
                  </a:cubicBezTo>
                  <a:cubicBezTo>
                    <a:pt x="562" y="256"/>
                    <a:pt x="562" y="256"/>
                    <a:pt x="562" y="256"/>
                  </a:cubicBezTo>
                  <a:lnTo>
                    <a:pt x="562" y="19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48">
              <a:extLst>
                <a:ext uri="{FF2B5EF4-FFF2-40B4-BE49-F238E27FC236}">
                  <a16:creationId xmlns:a16="http://schemas.microsoft.com/office/drawing/2014/main" id="{7BAA0988-E97F-40FB-92BA-C9E0B157177D}"/>
                </a:ext>
              </a:extLst>
            </p:cNvPr>
            <p:cNvSpPr>
              <a:spLocks/>
            </p:cNvSpPr>
            <p:nvPr/>
          </p:nvSpPr>
          <p:spPr bwMode="auto">
            <a:xfrm>
              <a:off x="3136900" y="1417638"/>
              <a:ext cx="628650" cy="974725"/>
            </a:xfrm>
            <a:custGeom>
              <a:avLst/>
              <a:gdLst>
                <a:gd name="T0" fmla="*/ 127 w 165"/>
                <a:gd name="T1" fmla="*/ 213 h 256"/>
                <a:gd name="T2" fmla="*/ 127 w 165"/>
                <a:gd name="T3" fmla="*/ 0 h 256"/>
                <a:gd name="T4" fmla="*/ 83 w 165"/>
                <a:gd name="T5" fmla="*/ 0 h 256"/>
                <a:gd name="T6" fmla="*/ 0 w 165"/>
                <a:gd name="T7" fmla="*/ 66 h 256"/>
                <a:gd name="T8" fmla="*/ 27 w 165"/>
                <a:gd name="T9" fmla="*/ 99 h 256"/>
                <a:gd name="T10" fmla="*/ 56 w 165"/>
                <a:gd name="T11" fmla="*/ 75 h 256"/>
                <a:gd name="T12" fmla="*/ 75 w 165"/>
                <a:gd name="T13" fmla="*/ 57 h 256"/>
                <a:gd name="T14" fmla="*/ 74 w 165"/>
                <a:gd name="T15" fmla="*/ 84 h 256"/>
                <a:gd name="T16" fmla="*/ 73 w 165"/>
                <a:gd name="T17" fmla="*/ 108 h 256"/>
                <a:gd name="T18" fmla="*/ 73 w 165"/>
                <a:gd name="T19" fmla="*/ 213 h 256"/>
                <a:gd name="T20" fmla="*/ 36 w 165"/>
                <a:gd name="T21" fmla="*/ 213 h 256"/>
                <a:gd name="T22" fmla="*/ 36 w 165"/>
                <a:gd name="T23" fmla="*/ 256 h 256"/>
                <a:gd name="T24" fmla="*/ 73 w 165"/>
                <a:gd name="T25" fmla="*/ 256 h 256"/>
                <a:gd name="T26" fmla="*/ 127 w 165"/>
                <a:gd name="T27" fmla="*/ 256 h 256"/>
                <a:gd name="T28" fmla="*/ 165 w 165"/>
                <a:gd name="T29" fmla="*/ 256 h 256"/>
                <a:gd name="T30" fmla="*/ 165 w 165"/>
                <a:gd name="T31" fmla="*/ 213 h 256"/>
                <a:gd name="T32" fmla="*/ 127 w 165"/>
                <a:gd name="T33" fmla="*/ 213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5" h="256">
                  <a:moveTo>
                    <a:pt x="127" y="213"/>
                  </a:moveTo>
                  <a:cubicBezTo>
                    <a:pt x="127" y="0"/>
                    <a:pt x="127" y="0"/>
                    <a:pt x="127" y="0"/>
                  </a:cubicBezTo>
                  <a:cubicBezTo>
                    <a:pt x="83" y="0"/>
                    <a:pt x="83" y="0"/>
                    <a:pt x="83" y="0"/>
                  </a:cubicBezTo>
                  <a:cubicBezTo>
                    <a:pt x="0" y="66"/>
                    <a:pt x="0" y="66"/>
                    <a:pt x="0" y="66"/>
                  </a:cubicBezTo>
                  <a:cubicBezTo>
                    <a:pt x="27" y="99"/>
                    <a:pt x="27" y="99"/>
                    <a:pt x="27" y="99"/>
                  </a:cubicBezTo>
                  <a:cubicBezTo>
                    <a:pt x="56" y="75"/>
                    <a:pt x="56" y="75"/>
                    <a:pt x="56" y="75"/>
                  </a:cubicBezTo>
                  <a:cubicBezTo>
                    <a:pt x="59" y="72"/>
                    <a:pt x="66" y="66"/>
                    <a:pt x="75" y="57"/>
                  </a:cubicBezTo>
                  <a:cubicBezTo>
                    <a:pt x="74" y="84"/>
                    <a:pt x="74" y="84"/>
                    <a:pt x="74" y="84"/>
                  </a:cubicBezTo>
                  <a:cubicBezTo>
                    <a:pt x="73" y="108"/>
                    <a:pt x="73" y="108"/>
                    <a:pt x="73" y="108"/>
                  </a:cubicBezTo>
                  <a:cubicBezTo>
                    <a:pt x="73" y="213"/>
                    <a:pt x="73" y="213"/>
                    <a:pt x="73" y="213"/>
                  </a:cubicBezTo>
                  <a:cubicBezTo>
                    <a:pt x="36" y="213"/>
                    <a:pt x="36" y="213"/>
                    <a:pt x="36" y="213"/>
                  </a:cubicBezTo>
                  <a:cubicBezTo>
                    <a:pt x="36" y="256"/>
                    <a:pt x="36" y="256"/>
                    <a:pt x="36" y="256"/>
                  </a:cubicBezTo>
                  <a:cubicBezTo>
                    <a:pt x="73" y="256"/>
                    <a:pt x="73" y="256"/>
                    <a:pt x="73" y="256"/>
                  </a:cubicBezTo>
                  <a:cubicBezTo>
                    <a:pt x="127" y="256"/>
                    <a:pt x="127" y="256"/>
                    <a:pt x="127" y="256"/>
                  </a:cubicBezTo>
                  <a:cubicBezTo>
                    <a:pt x="165" y="256"/>
                    <a:pt x="165" y="256"/>
                    <a:pt x="165" y="256"/>
                  </a:cubicBezTo>
                  <a:cubicBezTo>
                    <a:pt x="165" y="213"/>
                    <a:pt x="165" y="213"/>
                    <a:pt x="165" y="213"/>
                  </a:cubicBezTo>
                  <a:lnTo>
                    <a:pt x="127" y="21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79" name="Group 78">
            <a:extLst>
              <a:ext uri="{FF2B5EF4-FFF2-40B4-BE49-F238E27FC236}">
                <a16:creationId xmlns:a16="http://schemas.microsoft.com/office/drawing/2014/main" id="{EECCE36C-5CDB-47BD-B9DA-4188720E0D78}"/>
              </a:ext>
            </a:extLst>
          </p:cNvPr>
          <p:cNvGrpSpPr/>
          <p:nvPr/>
        </p:nvGrpSpPr>
        <p:grpSpPr>
          <a:xfrm>
            <a:off x="1058863" y="4457700"/>
            <a:ext cx="2706688" cy="974725"/>
            <a:chOff x="1058863" y="4457700"/>
            <a:chExt cx="2706688" cy="974725"/>
          </a:xfrm>
        </p:grpSpPr>
        <p:sp>
          <p:nvSpPr>
            <p:cNvPr id="50" name="Freeform 50">
              <a:extLst>
                <a:ext uri="{FF2B5EF4-FFF2-40B4-BE49-F238E27FC236}">
                  <a16:creationId xmlns:a16="http://schemas.microsoft.com/office/drawing/2014/main" id="{BAAE5684-1E3C-4C21-9726-421FE1A271CB}"/>
                </a:ext>
              </a:extLst>
            </p:cNvPr>
            <p:cNvSpPr>
              <a:spLocks/>
            </p:cNvSpPr>
            <p:nvPr/>
          </p:nvSpPr>
          <p:spPr bwMode="auto">
            <a:xfrm>
              <a:off x="3198813" y="4697413"/>
              <a:ext cx="265113" cy="84138"/>
            </a:xfrm>
            <a:custGeom>
              <a:avLst/>
              <a:gdLst>
                <a:gd name="T0" fmla="*/ 35 w 70"/>
                <a:gd name="T1" fmla="*/ 3 h 22"/>
                <a:gd name="T2" fmla="*/ 12 w 70"/>
                <a:gd name="T3" fmla="*/ 15 h 22"/>
                <a:gd name="T4" fmla="*/ 0 w 70"/>
                <a:gd name="T5" fmla="*/ 22 h 22"/>
                <a:gd name="T6" fmla="*/ 34 w 70"/>
                <a:gd name="T7" fmla="*/ 22 h 22"/>
                <a:gd name="T8" fmla="*/ 67 w 70"/>
                <a:gd name="T9" fmla="*/ 17 h 22"/>
                <a:gd name="T10" fmla="*/ 70 w 70"/>
                <a:gd name="T11" fmla="*/ 8 h 22"/>
                <a:gd name="T12" fmla="*/ 54 w 70"/>
                <a:gd name="T13" fmla="*/ 0 h 22"/>
                <a:gd name="T14" fmla="*/ 35 w 70"/>
                <a:gd name="T15" fmla="*/ 3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0" h="22">
                  <a:moveTo>
                    <a:pt x="35" y="3"/>
                  </a:moveTo>
                  <a:cubicBezTo>
                    <a:pt x="28" y="5"/>
                    <a:pt x="21" y="9"/>
                    <a:pt x="12" y="15"/>
                  </a:cubicBezTo>
                  <a:cubicBezTo>
                    <a:pt x="0" y="22"/>
                    <a:pt x="0" y="22"/>
                    <a:pt x="0" y="22"/>
                  </a:cubicBezTo>
                  <a:cubicBezTo>
                    <a:pt x="34" y="22"/>
                    <a:pt x="34" y="22"/>
                    <a:pt x="34" y="22"/>
                  </a:cubicBezTo>
                  <a:cubicBezTo>
                    <a:pt x="55" y="22"/>
                    <a:pt x="63" y="19"/>
                    <a:pt x="67" y="17"/>
                  </a:cubicBezTo>
                  <a:cubicBezTo>
                    <a:pt x="68" y="16"/>
                    <a:pt x="70" y="15"/>
                    <a:pt x="70" y="8"/>
                  </a:cubicBezTo>
                  <a:cubicBezTo>
                    <a:pt x="70" y="3"/>
                    <a:pt x="70" y="0"/>
                    <a:pt x="54" y="0"/>
                  </a:cubicBezTo>
                  <a:cubicBezTo>
                    <a:pt x="48" y="0"/>
                    <a:pt x="42" y="1"/>
                    <a:pt x="35" y="3"/>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7" name="Group 66">
              <a:extLst>
                <a:ext uri="{FF2B5EF4-FFF2-40B4-BE49-F238E27FC236}">
                  <a16:creationId xmlns:a16="http://schemas.microsoft.com/office/drawing/2014/main" id="{A4E83E90-4700-465F-A1F8-CCB27E64CF75}"/>
                </a:ext>
              </a:extLst>
            </p:cNvPr>
            <p:cNvGrpSpPr/>
            <p:nvPr/>
          </p:nvGrpSpPr>
          <p:grpSpPr>
            <a:xfrm>
              <a:off x="1058863" y="4457700"/>
              <a:ext cx="2706688" cy="974725"/>
              <a:chOff x="1058863" y="4457700"/>
              <a:chExt cx="2706688" cy="974725"/>
            </a:xfrm>
          </p:grpSpPr>
          <p:sp>
            <p:nvSpPr>
              <p:cNvPr id="51" name="Freeform 51">
                <a:extLst>
                  <a:ext uri="{FF2B5EF4-FFF2-40B4-BE49-F238E27FC236}">
                    <a16:creationId xmlns:a16="http://schemas.microsoft.com/office/drawing/2014/main" id="{53EBE805-9A44-43F3-B441-1EE722EAE56E}"/>
                  </a:ext>
                </a:extLst>
              </p:cNvPr>
              <p:cNvSpPr>
                <a:spLocks/>
              </p:cNvSpPr>
              <p:nvPr/>
            </p:nvSpPr>
            <p:spPr bwMode="auto">
              <a:xfrm>
                <a:off x="1058863" y="4457700"/>
                <a:ext cx="2420938" cy="974725"/>
              </a:xfrm>
              <a:custGeom>
                <a:avLst/>
                <a:gdLst>
                  <a:gd name="T0" fmla="*/ 519 w 636"/>
                  <a:gd name="T1" fmla="*/ 256 h 256"/>
                  <a:gd name="T2" fmla="*/ 519 w 636"/>
                  <a:gd name="T3" fmla="*/ 166 h 256"/>
                  <a:gd name="T4" fmla="*/ 547 w 636"/>
                  <a:gd name="T5" fmla="*/ 181 h 256"/>
                  <a:gd name="T6" fmla="*/ 575 w 636"/>
                  <a:gd name="T7" fmla="*/ 191 h 256"/>
                  <a:gd name="T8" fmla="*/ 605 w 636"/>
                  <a:gd name="T9" fmla="*/ 195 h 256"/>
                  <a:gd name="T10" fmla="*/ 632 w 636"/>
                  <a:gd name="T11" fmla="*/ 190 h 256"/>
                  <a:gd name="T12" fmla="*/ 636 w 636"/>
                  <a:gd name="T13" fmla="*/ 177 h 256"/>
                  <a:gd name="T14" fmla="*/ 632 w 636"/>
                  <a:gd name="T15" fmla="*/ 170 h 256"/>
                  <a:gd name="T16" fmla="*/ 596 w 636"/>
                  <a:gd name="T17" fmla="*/ 165 h 256"/>
                  <a:gd name="T18" fmla="*/ 557 w 636"/>
                  <a:gd name="T19" fmla="*/ 165 h 256"/>
                  <a:gd name="T20" fmla="*/ 557 w 636"/>
                  <a:gd name="T21" fmla="*/ 87 h 256"/>
                  <a:gd name="T22" fmla="*/ 512 w 636"/>
                  <a:gd name="T23" fmla="*/ 20 h 256"/>
                  <a:gd name="T24" fmla="*/ 527 w 636"/>
                  <a:gd name="T25" fmla="*/ 9 h 256"/>
                  <a:gd name="T26" fmla="*/ 541 w 636"/>
                  <a:gd name="T27" fmla="*/ 0 h 256"/>
                  <a:gd name="T28" fmla="*/ 128 w 636"/>
                  <a:gd name="T29" fmla="*/ 0 h 256"/>
                  <a:gd name="T30" fmla="*/ 0 w 636"/>
                  <a:gd name="T31" fmla="*/ 128 h 256"/>
                  <a:gd name="T32" fmla="*/ 0 w 636"/>
                  <a:gd name="T33" fmla="*/ 128 h 256"/>
                  <a:gd name="T34" fmla="*/ 128 w 636"/>
                  <a:gd name="T35" fmla="*/ 256 h 256"/>
                  <a:gd name="T36" fmla="*/ 520 w 636"/>
                  <a:gd name="T37" fmla="*/ 256 h 256"/>
                  <a:gd name="T38" fmla="*/ 519 w 636"/>
                  <a:gd name="T39" fmla="*/ 256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36" h="256">
                    <a:moveTo>
                      <a:pt x="519" y="256"/>
                    </a:moveTo>
                    <a:cubicBezTo>
                      <a:pt x="519" y="166"/>
                      <a:pt x="519" y="166"/>
                      <a:pt x="519" y="166"/>
                    </a:cubicBezTo>
                    <a:cubicBezTo>
                      <a:pt x="547" y="181"/>
                      <a:pt x="547" y="181"/>
                      <a:pt x="547" y="181"/>
                    </a:cubicBezTo>
                    <a:cubicBezTo>
                      <a:pt x="556" y="185"/>
                      <a:pt x="565" y="188"/>
                      <a:pt x="575" y="191"/>
                    </a:cubicBezTo>
                    <a:cubicBezTo>
                      <a:pt x="585" y="194"/>
                      <a:pt x="595" y="195"/>
                      <a:pt x="605" y="195"/>
                    </a:cubicBezTo>
                    <a:cubicBezTo>
                      <a:pt x="622" y="195"/>
                      <a:pt x="629" y="192"/>
                      <a:pt x="632" y="190"/>
                    </a:cubicBezTo>
                    <a:cubicBezTo>
                      <a:pt x="633" y="189"/>
                      <a:pt x="636" y="187"/>
                      <a:pt x="636" y="177"/>
                    </a:cubicBezTo>
                    <a:cubicBezTo>
                      <a:pt x="636" y="172"/>
                      <a:pt x="634" y="171"/>
                      <a:pt x="632" y="170"/>
                    </a:cubicBezTo>
                    <a:cubicBezTo>
                      <a:pt x="628" y="168"/>
                      <a:pt x="619" y="165"/>
                      <a:pt x="596" y="165"/>
                    </a:cubicBezTo>
                    <a:cubicBezTo>
                      <a:pt x="557" y="165"/>
                      <a:pt x="557" y="165"/>
                      <a:pt x="557" y="165"/>
                    </a:cubicBezTo>
                    <a:cubicBezTo>
                      <a:pt x="557" y="87"/>
                      <a:pt x="557" y="87"/>
                      <a:pt x="557" y="87"/>
                    </a:cubicBezTo>
                    <a:cubicBezTo>
                      <a:pt x="512" y="20"/>
                      <a:pt x="512" y="20"/>
                      <a:pt x="512" y="20"/>
                    </a:cubicBezTo>
                    <a:cubicBezTo>
                      <a:pt x="527" y="9"/>
                      <a:pt x="527" y="9"/>
                      <a:pt x="527" y="9"/>
                    </a:cubicBezTo>
                    <a:cubicBezTo>
                      <a:pt x="531" y="6"/>
                      <a:pt x="536" y="3"/>
                      <a:pt x="541" y="0"/>
                    </a:cubicBezTo>
                    <a:cubicBezTo>
                      <a:pt x="128" y="0"/>
                      <a:pt x="128" y="0"/>
                      <a:pt x="128" y="0"/>
                    </a:cubicBezTo>
                    <a:cubicBezTo>
                      <a:pt x="58" y="0"/>
                      <a:pt x="0" y="58"/>
                      <a:pt x="0" y="128"/>
                    </a:cubicBezTo>
                    <a:cubicBezTo>
                      <a:pt x="0" y="128"/>
                      <a:pt x="0" y="128"/>
                      <a:pt x="0" y="128"/>
                    </a:cubicBezTo>
                    <a:cubicBezTo>
                      <a:pt x="0" y="199"/>
                      <a:pt x="58" y="256"/>
                      <a:pt x="128" y="256"/>
                    </a:cubicBezTo>
                    <a:cubicBezTo>
                      <a:pt x="520" y="256"/>
                      <a:pt x="520" y="256"/>
                      <a:pt x="520" y="256"/>
                    </a:cubicBezTo>
                    <a:lnTo>
                      <a:pt x="519" y="256"/>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 name="Freeform 52">
                <a:extLst>
                  <a:ext uri="{FF2B5EF4-FFF2-40B4-BE49-F238E27FC236}">
                    <a16:creationId xmlns:a16="http://schemas.microsoft.com/office/drawing/2014/main" id="{C22ADD22-BD72-432D-9F58-E42CFEE12D62}"/>
                  </a:ext>
                </a:extLst>
              </p:cNvPr>
              <p:cNvSpPr>
                <a:spLocks/>
              </p:cNvSpPr>
              <p:nvPr/>
            </p:nvSpPr>
            <p:spPr bwMode="auto">
              <a:xfrm>
                <a:off x="3106738" y="4457700"/>
                <a:ext cx="658813" cy="974725"/>
              </a:xfrm>
              <a:custGeom>
                <a:avLst/>
                <a:gdLst>
                  <a:gd name="T0" fmla="*/ 165 w 173"/>
                  <a:gd name="T1" fmla="*/ 60 h 256"/>
                  <a:gd name="T2" fmla="*/ 151 w 173"/>
                  <a:gd name="T3" fmla="*/ 99 h 256"/>
                  <a:gd name="T4" fmla="*/ 112 w 173"/>
                  <a:gd name="T5" fmla="*/ 122 h 256"/>
                  <a:gd name="T6" fmla="*/ 112 w 173"/>
                  <a:gd name="T7" fmla="*/ 123 h 256"/>
                  <a:gd name="T8" fmla="*/ 157 w 173"/>
                  <a:gd name="T9" fmla="*/ 141 h 256"/>
                  <a:gd name="T10" fmla="*/ 173 w 173"/>
                  <a:gd name="T11" fmla="*/ 180 h 256"/>
                  <a:gd name="T12" fmla="*/ 147 w 173"/>
                  <a:gd name="T13" fmla="*/ 236 h 256"/>
                  <a:gd name="T14" fmla="*/ 72 w 173"/>
                  <a:gd name="T15" fmla="*/ 256 h 256"/>
                  <a:gd name="T16" fmla="*/ 0 w 173"/>
                  <a:gd name="T17" fmla="*/ 243 h 256"/>
                  <a:gd name="T18" fmla="*/ 0 w 173"/>
                  <a:gd name="T19" fmla="*/ 198 h 256"/>
                  <a:gd name="T20" fmla="*/ 32 w 173"/>
                  <a:gd name="T21" fmla="*/ 210 h 256"/>
                  <a:gd name="T22" fmla="*/ 67 w 173"/>
                  <a:gd name="T23" fmla="*/ 215 h 256"/>
                  <a:gd name="T24" fmla="*/ 105 w 173"/>
                  <a:gd name="T25" fmla="*/ 206 h 256"/>
                  <a:gd name="T26" fmla="*/ 118 w 173"/>
                  <a:gd name="T27" fmla="*/ 177 h 256"/>
                  <a:gd name="T28" fmla="*/ 103 w 173"/>
                  <a:gd name="T29" fmla="*/ 152 h 256"/>
                  <a:gd name="T30" fmla="*/ 58 w 173"/>
                  <a:gd name="T31" fmla="*/ 145 h 256"/>
                  <a:gd name="T32" fmla="*/ 39 w 173"/>
                  <a:gd name="T33" fmla="*/ 145 h 256"/>
                  <a:gd name="T34" fmla="*/ 39 w 173"/>
                  <a:gd name="T35" fmla="*/ 105 h 256"/>
                  <a:gd name="T36" fmla="*/ 58 w 173"/>
                  <a:gd name="T37" fmla="*/ 105 h 256"/>
                  <a:gd name="T38" fmla="*/ 100 w 173"/>
                  <a:gd name="T39" fmla="*/ 97 h 256"/>
                  <a:gd name="T40" fmla="*/ 114 w 173"/>
                  <a:gd name="T41" fmla="*/ 71 h 256"/>
                  <a:gd name="T42" fmla="*/ 78 w 173"/>
                  <a:gd name="T43" fmla="*/ 43 h 256"/>
                  <a:gd name="T44" fmla="*/ 53 w 173"/>
                  <a:gd name="T45" fmla="*/ 47 h 256"/>
                  <a:gd name="T46" fmla="*/ 25 w 173"/>
                  <a:gd name="T47" fmla="*/ 61 h 256"/>
                  <a:gd name="T48" fmla="*/ 1 w 173"/>
                  <a:gd name="T49" fmla="*/ 25 h 256"/>
                  <a:gd name="T50" fmla="*/ 82 w 173"/>
                  <a:gd name="T51" fmla="*/ 0 h 256"/>
                  <a:gd name="T52" fmla="*/ 143 w 173"/>
                  <a:gd name="T53" fmla="*/ 16 h 256"/>
                  <a:gd name="T54" fmla="*/ 165 w 173"/>
                  <a:gd name="T55" fmla="*/ 6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73" h="256">
                    <a:moveTo>
                      <a:pt x="165" y="60"/>
                    </a:moveTo>
                    <a:cubicBezTo>
                      <a:pt x="165" y="75"/>
                      <a:pt x="161" y="88"/>
                      <a:pt x="151" y="99"/>
                    </a:cubicBezTo>
                    <a:cubicBezTo>
                      <a:pt x="142" y="110"/>
                      <a:pt x="129" y="118"/>
                      <a:pt x="112" y="122"/>
                    </a:cubicBezTo>
                    <a:cubicBezTo>
                      <a:pt x="112" y="123"/>
                      <a:pt x="112" y="123"/>
                      <a:pt x="112" y="123"/>
                    </a:cubicBezTo>
                    <a:cubicBezTo>
                      <a:pt x="132" y="125"/>
                      <a:pt x="147" y="131"/>
                      <a:pt x="157" y="141"/>
                    </a:cubicBezTo>
                    <a:cubicBezTo>
                      <a:pt x="168" y="151"/>
                      <a:pt x="173" y="164"/>
                      <a:pt x="173" y="180"/>
                    </a:cubicBezTo>
                    <a:cubicBezTo>
                      <a:pt x="173" y="204"/>
                      <a:pt x="164" y="223"/>
                      <a:pt x="147" y="236"/>
                    </a:cubicBezTo>
                    <a:cubicBezTo>
                      <a:pt x="129" y="250"/>
                      <a:pt x="104" y="256"/>
                      <a:pt x="72" y="256"/>
                    </a:cubicBezTo>
                    <a:cubicBezTo>
                      <a:pt x="45" y="256"/>
                      <a:pt x="21" y="252"/>
                      <a:pt x="0" y="243"/>
                    </a:cubicBezTo>
                    <a:cubicBezTo>
                      <a:pt x="0" y="198"/>
                      <a:pt x="0" y="198"/>
                      <a:pt x="0" y="198"/>
                    </a:cubicBezTo>
                    <a:cubicBezTo>
                      <a:pt x="10" y="203"/>
                      <a:pt x="21" y="207"/>
                      <a:pt x="32" y="210"/>
                    </a:cubicBezTo>
                    <a:cubicBezTo>
                      <a:pt x="44" y="213"/>
                      <a:pt x="55" y="215"/>
                      <a:pt x="67" y="215"/>
                    </a:cubicBezTo>
                    <a:cubicBezTo>
                      <a:pt x="84" y="215"/>
                      <a:pt x="97" y="212"/>
                      <a:pt x="105" y="206"/>
                    </a:cubicBezTo>
                    <a:cubicBezTo>
                      <a:pt x="113" y="200"/>
                      <a:pt x="118" y="190"/>
                      <a:pt x="118" y="177"/>
                    </a:cubicBezTo>
                    <a:cubicBezTo>
                      <a:pt x="118" y="166"/>
                      <a:pt x="113" y="157"/>
                      <a:pt x="103" y="152"/>
                    </a:cubicBezTo>
                    <a:cubicBezTo>
                      <a:pt x="94" y="148"/>
                      <a:pt x="78" y="145"/>
                      <a:pt x="58" y="145"/>
                    </a:cubicBezTo>
                    <a:cubicBezTo>
                      <a:pt x="39" y="145"/>
                      <a:pt x="39" y="145"/>
                      <a:pt x="39" y="145"/>
                    </a:cubicBezTo>
                    <a:cubicBezTo>
                      <a:pt x="39" y="105"/>
                      <a:pt x="39" y="105"/>
                      <a:pt x="39" y="105"/>
                    </a:cubicBezTo>
                    <a:cubicBezTo>
                      <a:pt x="58" y="105"/>
                      <a:pt x="58" y="105"/>
                      <a:pt x="58" y="105"/>
                    </a:cubicBezTo>
                    <a:cubicBezTo>
                      <a:pt x="77" y="105"/>
                      <a:pt x="91" y="102"/>
                      <a:pt x="100" y="97"/>
                    </a:cubicBezTo>
                    <a:cubicBezTo>
                      <a:pt x="109" y="92"/>
                      <a:pt x="114" y="83"/>
                      <a:pt x="114" y="71"/>
                    </a:cubicBezTo>
                    <a:cubicBezTo>
                      <a:pt x="114" y="52"/>
                      <a:pt x="102" y="43"/>
                      <a:pt x="78" y="43"/>
                    </a:cubicBezTo>
                    <a:cubicBezTo>
                      <a:pt x="70" y="43"/>
                      <a:pt x="62" y="44"/>
                      <a:pt x="53" y="47"/>
                    </a:cubicBezTo>
                    <a:cubicBezTo>
                      <a:pt x="45" y="50"/>
                      <a:pt x="35" y="54"/>
                      <a:pt x="25" y="61"/>
                    </a:cubicBezTo>
                    <a:cubicBezTo>
                      <a:pt x="1" y="25"/>
                      <a:pt x="1" y="25"/>
                      <a:pt x="1" y="25"/>
                    </a:cubicBezTo>
                    <a:cubicBezTo>
                      <a:pt x="23" y="9"/>
                      <a:pt x="50" y="0"/>
                      <a:pt x="82" y="0"/>
                    </a:cubicBezTo>
                    <a:cubicBezTo>
                      <a:pt x="108" y="0"/>
                      <a:pt x="128" y="6"/>
                      <a:pt x="143" y="16"/>
                    </a:cubicBezTo>
                    <a:cubicBezTo>
                      <a:pt x="158" y="26"/>
                      <a:pt x="165" y="41"/>
                      <a:pt x="165" y="6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68" name="Group 67">
            <a:extLst>
              <a:ext uri="{FF2B5EF4-FFF2-40B4-BE49-F238E27FC236}">
                <a16:creationId xmlns:a16="http://schemas.microsoft.com/office/drawing/2014/main" id="{E58A1ED3-6702-432B-B134-962EA0173639}"/>
              </a:ext>
            </a:extLst>
          </p:cNvPr>
          <p:cNvGrpSpPr/>
          <p:nvPr/>
        </p:nvGrpSpPr>
        <p:grpSpPr>
          <a:xfrm>
            <a:off x="8399463" y="4454525"/>
            <a:ext cx="2725737" cy="985838"/>
            <a:chOff x="8399463" y="4454525"/>
            <a:chExt cx="2725737" cy="985838"/>
          </a:xfrm>
        </p:grpSpPr>
        <p:sp>
          <p:nvSpPr>
            <p:cNvPr id="54" name="Freeform 54">
              <a:extLst>
                <a:ext uri="{FF2B5EF4-FFF2-40B4-BE49-F238E27FC236}">
                  <a16:creationId xmlns:a16="http://schemas.microsoft.com/office/drawing/2014/main" id="{7599AE9E-1808-4A81-8870-548EBDED5F03}"/>
                </a:ext>
              </a:extLst>
            </p:cNvPr>
            <p:cNvSpPr>
              <a:spLocks/>
            </p:cNvSpPr>
            <p:nvPr/>
          </p:nvSpPr>
          <p:spPr bwMode="auto">
            <a:xfrm>
              <a:off x="8718550" y="4457700"/>
              <a:ext cx="2406650" cy="974725"/>
            </a:xfrm>
            <a:custGeom>
              <a:avLst/>
              <a:gdLst>
                <a:gd name="T0" fmla="*/ 504 w 632"/>
                <a:gd name="T1" fmla="*/ 0 h 256"/>
                <a:gd name="T2" fmla="*/ 96 w 632"/>
                <a:gd name="T3" fmla="*/ 0 h 256"/>
                <a:gd name="T4" fmla="*/ 96 w 632"/>
                <a:gd name="T5" fmla="*/ 69 h 256"/>
                <a:gd name="T6" fmla="*/ 72 w 632"/>
                <a:gd name="T7" fmla="*/ 63 h 256"/>
                <a:gd name="T8" fmla="*/ 46 w 632"/>
                <a:gd name="T9" fmla="*/ 60 h 256"/>
                <a:gd name="T10" fmla="*/ 10 w 632"/>
                <a:gd name="T11" fmla="*/ 67 h 256"/>
                <a:gd name="T12" fmla="*/ 0 w 632"/>
                <a:gd name="T13" fmla="*/ 73 h 256"/>
                <a:gd name="T14" fmla="*/ 22 w 632"/>
                <a:gd name="T15" fmla="*/ 71 h 256"/>
                <a:gd name="T16" fmla="*/ 90 w 632"/>
                <a:gd name="T17" fmla="*/ 98 h 256"/>
                <a:gd name="T18" fmla="*/ 114 w 632"/>
                <a:gd name="T19" fmla="*/ 170 h 256"/>
                <a:gd name="T20" fmla="*/ 85 w 632"/>
                <a:gd name="T21" fmla="*/ 248 h 256"/>
                <a:gd name="T22" fmla="*/ 76 w 632"/>
                <a:gd name="T23" fmla="*/ 256 h 256"/>
                <a:gd name="T24" fmla="*/ 504 w 632"/>
                <a:gd name="T25" fmla="*/ 256 h 256"/>
                <a:gd name="T26" fmla="*/ 632 w 632"/>
                <a:gd name="T27" fmla="*/ 128 h 256"/>
                <a:gd name="T28" fmla="*/ 632 w 632"/>
                <a:gd name="T29" fmla="*/ 128 h 256"/>
                <a:gd name="T30" fmla="*/ 504 w 632"/>
                <a:gd name="T31"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2" h="256">
                  <a:moveTo>
                    <a:pt x="504" y="0"/>
                  </a:moveTo>
                  <a:cubicBezTo>
                    <a:pt x="96" y="0"/>
                    <a:pt x="96" y="0"/>
                    <a:pt x="96" y="0"/>
                  </a:cubicBezTo>
                  <a:cubicBezTo>
                    <a:pt x="96" y="69"/>
                    <a:pt x="96" y="69"/>
                    <a:pt x="96" y="69"/>
                  </a:cubicBezTo>
                  <a:cubicBezTo>
                    <a:pt x="72" y="63"/>
                    <a:pt x="72" y="63"/>
                    <a:pt x="72" y="63"/>
                  </a:cubicBezTo>
                  <a:cubicBezTo>
                    <a:pt x="63" y="61"/>
                    <a:pt x="54" y="60"/>
                    <a:pt x="46" y="60"/>
                  </a:cubicBezTo>
                  <a:cubicBezTo>
                    <a:pt x="31" y="60"/>
                    <a:pt x="18" y="63"/>
                    <a:pt x="10" y="67"/>
                  </a:cubicBezTo>
                  <a:cubicBezTo>
                    <a:pt x="6" y="69"/>
                    <a:pt x="3" y="71"/>
                    <a:pt x="0" y="73"/>
                  </a:cubicBezTo>
                  <a:cubicBezTo>
                    <a:pt x="7" y="71"/>
                    <a:pt x="14" y="71"/>
                    <a:pt x="22" y="71"/>
                  </a:cubicBezTo>
                  <a:cubicBezTo>
                    <a:pt x="50" y="71"/>
                    <a:pt x="73" y="80"/>
                    <a:pt x="90" y="98"/>
                  </a:cubicBezTo>
                  <a:cubicBezTo>
                    <a:pt x="106" y="116"/>
                    <a:pt x="114" y="140"/>
                    <a:pt x="114" y="170"/>
                  </a:cubicBezTo>
                  <a:cubicBezTo>
                    <a:pt x="114" y="202"/>
                    <a:pt x="104" y="228"/>
                    <a:pt x="85" y="248"/>
                  </a:cubicBezTo>
                  <a:cubicBezTo>
                    <a:pt x="82" y="251"/>
                    <a:pt x="79" y="254"/>
                    <a:pt x="76" y="256"/>
                  </a:cubicBezTo>
                  <a:cubicBezTo>
                    <a:pt x="504" y="256"/>
                    <a:pt x="504" y="256"/>
                    <a:pt x="504" y="256"/>
                  </a:cubicBezTo>
                  <a:cubicBezTo>
                    <a:pt x="574" y="256"/>
                    <a:pt x="632" y="199"/>
                    <a:pt x="632" y="128"/>
                  </a:cubicBezTo>
                  <a:cubicBezTo>
                    <a:pt x="632" y="128"/>
                    <a:pt x="632" y="128"/>
                    <a:pt x="632" y="128"/>
                  </a:cubicBezTo>
                  <a:cubicBezTo>
                    <a:pt x="632" y="58"/>
                    <a:pt x="574" y="0"/>
                    <a:pt x="504"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Freeform 55">
              <a:extLst>
                <a:ext uri="{FF2B5EF4-FFF2-40B4-BE49-F238E27FC236}">
                  <a16:creationId xmlns:a16="http://schemas.microsoft.com/office/drawing/2014/main" id="{54AA43C8-AC20-477A-9585-C4902AC176C9}"/>
                </a:ext>
              </a:extLst>
            </p:cNvPr>
            <p:cNvSpPr>
              <a:spLocks noEditPoints="1"/>
            </p:cNvSpPr>
            <p:nvPr/>
          </p:nvSpPr>
          <p:spPr bwMode="auto">
            <a:xfrm>
              <a:off x="8399463" y="4454525"/>
              <a:ext cx="677863" cy="985838"/>
            </a:xfrm>
            <a:custGeom>
              <a:avLst/>
              <a:gdLst>
                <a:gd name="T0" fmla="*/ 0 w 178"/>
                <a:gd name="T1" fmla="*/ 148 h 259"/>
                <a:gd name="T2" fmla="*/ 32 w 178"/>
                <a:gd name="T3" fmla="*/ 37 h 259"/>
                <a:gd name="T4" fmla="*/ 126 w 178"/>
                <a:gd name="T5" fmla="*/ 0 h 259"/>
                <a:gd name="T6" fmla="*/ 160 w 178"/>
                <a:gd name="T7" fmla="*/ 3 h 259"/>
                <a:gd name="T8" fmla="*/ 160 w 178"/>
                <a:gd name="T9" fmla="*/ 45 h 259"/>
                <a:gd name="T10" fmla="*/ 130 w 178"/>
                <a:gd name="T11" fmla="*/ 42 h 259"/>
                <a:gd name="T12" fmla="*/ 85 w 178"/>
                <a:gd name="T13" fmla="*/ 50 h 259"/>
                <a:gd name="T14" fmla="*/ 59 w 178"/>
                <a:gd name="T15" fmla="*/ 75 h 259"/>
                <a:gd name="T16" fmla="*/ 49 w 178"/>
                <a:gd name="T17" fmla="*/ 121 h 259"/>
                <a:gd name="T18" fmla="*/ 51 w 178"/>
                <a:gd name="T19" fmla="*/ 121 h 259"/>
                <a:gd name="T20" fmla="*/ 106 w 178"/>
                <a:gd name="T21" fmla="*/ 91 h 259"/>
                <a:gd name="T22" fmla="*/ 159 w 178"/>
                <a:gd name="T23" fmla="*/ 113 h 259"/>
                <a:gd name="T24" fmla="*/ 178 w 178"/>
                <a:gd name="T25" fmla="*/ 171 h 259"/>
                <a:gd name="T26" fmla="*/ 155 w 178"/>
                <a:gd name="T27" fmla="*/ 235 h 259"/>
                <a:gd name="T28" fmla="*/ 92 w 178"/>
                <a:gd name="T29" fmla="*/ 259 h 259"/>
                <a:gd name="T30" fmla="*/ 43 w 178"/>
                <a:gd name="T31" fmla="*/ 246 h 259"/>
                <a:gd name="T32" fmla="*/ 11 w 178"/>
                <a:gd name="T33" fmla="*/ 208 h 259"/>
                <a:gd name="T34" fmla="*/ 0 w 178"/>
                <a:gd name="T35" fmla="*/ 148 h 259"/>
                <a:gd name="T36" fmla="*/ 91 w 178"/>
                <a:gd name="T37" fmla="*/ 216 h 259"/>
                <a:gd name="T38" fmla="*/ 117 w 178"/>
                <a:gd name="T39" fmla="*/ 205 h 259"/>
                <a:gd name="T40" fmla="*/ 126 w 178"/>
                <a:gd name="T41" fmla="*/ 172 h 259"/>
                <a:gd name="T42" fmla="*/ 118 w 178"/>
                <a:gd name="T43" fmla="*/ 143 h 259"/>
                <a:gd name="T44" fmla="*/ 92 w 178"/>
                <a:gd name="T45" fmla="*/ 132 h 259"/>
                <a:gd name="T46" fmla="*/ 64 w 178"/>
                <a:gd name="T47" fmla="*/ 143 h 259"/>
                <a:gd name="T48" fmla="*/ 53 w 178"/>
                <a:gd name="T49" fmla="*/ 167 h 259"/>
                <a:gd name="T50" fmla="*/ 64 w 178"/>
                <a:gd name="T51" fmla="*/ 202 h 259"/>
                <a:gd name="T52" fmla="*/ 91 w 178"/>
                <a:gd name="T53" fmla="*/ 216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78" h="259">
                  <a:moveTo>
                    <a:pt x="0" y="148"/>
                  </a:moveTo>
                  <a:cubicBezTo>
                    <a:pt x="0" y="98"/>
                    <a:pt x="11" y="61"/>
                    <a:pt x="32" y="37"/>
                  </a:cubicBezTo>
                  <a:cubicBezTo>
                    <a:pt x="53" y="12"/>
                    <a:pt x="84" y="0"/>
                    <a:pt x="126" y="0"/>
                  </a:cubicBezTo>
                  <a:cubicBezTo>
                    <a:pt x="141" y="0"/>
                    <a:pt x="152" y="1"/>
                    <a:pt x="160" y="3"/>
                  </a:cubicBezTo>
                  <a:cubicBezTo>
                    <a:pt x="160" y="45"/>
                    <a:pt x="160" y="45"/>
                    <a:pt x="160" y="45"/>
                  </a:cubicBezTo>
                  <a:cubicBezTo>
                    <a:pt x="150" y="43"/>
                    <a:pt x="140" y="42"/>
                    <a:pt x="130" y="42"/>
                  </a:cubicBezTo>
                  <a:cubicBezTo>
                    <a:pt x="112" y="42"/>
                    <a:pt x="97" y="45"/>
                    <a:pt x="85" y="50"/>
                  </a:cubicBezTo>
                  <a:cubicBezTo>
                    <a:pt x="74" y="56"/>
                    <a:pt x="65" y="64"/>
                    <a:pt x="59" y="75"/>
                  </a:cubicBezTo>
                  <a:cubicBezTo>
                    <a:pt x="53" y="85"/>
                    <a:pt x="50" y="101"/>
                    <a:pt x="49" y="121"/>
                  </a:cubicBezTo>
                  <a:cubicBezTo>
                    <a:pt x="51" y="121"/>
                    <a:pt x="51" y="121"/>
                    <a:pt x="51" y="121"/>
                  </a:cubicBezTo>
                  <a:cubicBezTo>
                    <a:pt x="63" y="101"/>
                    <a:pt x="81" y="91"/>
                    <a:pt x="106" y="91"/>
                  </a:cubicBezTo>
                  <a:cubicBezTo>
                    <a:pt x="128" y="91"/>
                    <a:pt x="146" y="98"/>
                    <a:pt x="159" y="113"/>
                  </a:cubicBezTo>
                  <a:cubicBezTo>
                    <a:pt x="172" y="127"/>
                    <a:pt x="178" y="146"/>
                    <a:pt x="178" y="171"/>
                  </a:cubicBezTo>
                  <a:cubicBezTo>
                    <a:pt x="178" y="198"/>
                    <a:pt x="170" y="219"/>
                    <a:pt x="155" y="235"/>
                  </a:cubicBezTo>
                  <a:cubicBezTo>
                    <a:pt x="140" y="251"/>
                    <a:pt x="119" y="259"/>
                    <a:pt x="92" y="259"/>
                  </a:cubicBezTo>
                  <a:cubicBezTo>
                    <a:pt x="73" y="259"/>
                    <a:pt x="57" y="254"/>
                    <a:pt x="43" y="246"/>
                  </a:cubicBezTo>
                  <a:cubicBezTo>
                    <a:pt x="30" y="237"/>
                    <a:pt x="19" y="225"/>
                    <a:pt x="11" y="208"/>
                  </a:cubicBezTo>
                  <a:cubicBezTo>
                    <a:pt x="4" y="191"/>
                    <a:pt x="0" y="171"/>
                    <a:pt x="0" y="148"/>
                  </a:cubicBezTo>
                  <a:close/>
                  <a:moveTo>
                    <a:pt x="91" y="216"/>
                  </a:moveTo>
                  <a:cubicBezTo>
                    <a:pt x="102" y="216"/>
                    <a:pt x="111" y="212"/>
                    <a:pt x="117" y="205"/>
                  </a:cubicBezTo>
                  <a:cubicBezTo>
                    <a:pt x="123" y="197"/>
                    <a:pt x="126" y="186"/>
                    <a:pt x="126" y="172"/>
                  </a:cubicBezTo>
                  <a:cubicBezTo>
                    <a:pt x="126" y="160"/>
                    <a:pt x="124" y="150"/>
                    <a:pt x="118" y="143"/>
                  </a:cubicBezTo>
                  <a:cubicBezTo>
                    <a:pt x="112" y="136"/>
                    <a:pt x="104" y="132"/>
                    <a:pt x="92" y="132"/>
                  </a:cubicBezTo>
                  <a:cubicBezTo>
                    <a:pt x="81" y="132"/>
                    <a:pt x="72" y="136"/>
                    <a:pt x="64" y="143"/>
                  </a:cubicBezTo>
                  <a:cubicBezTo>
                    <a:pt x="57" y="150"/>
                    <a:pt x="53" y="158"/>
                    <a:pt x="53" y="167"/>
                  </a:cubicBezTo>
                  <a:cubicBezTo>
                    <a:pt x="53" y="181"/>
                    <a:pt x="57" y="193"/>
                    <a:pt x="64" y="202"/>
                  </a:cubicBezTo>
                  <a:cubicBezTo>
                    <a:pt x="71" y="211"/>
                    <a:pt x="80" y="216"/>
                    <a:pt x="91" y="21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0" name="Group 79">
            <a:extLst>
              <a:ext uri="{FF2B5EF4-FFF2-40B4-BE49-F238E27FC236}">
                <a16:creationId xmlns:a16="http://schemas.microsoft.com/office/drawing/2014/main" id="{6AF3CF39-D1F9-4600-BA7C-74D548CCCB2D}"/>
              </a:ext>
            </a:extLst>
          </p:cNvPr>
          <p:cNvGrpSpPr/>
          <p:nvPr/>
        </p:nvGrpSpPr>
        <p:grpSpPr>
          <a:xfrm>
            <a:off x="1339851" y="1619250"/>
            <a:ext cx="1703707" cy="530833"/>
            <a:chOff x="1339851" y="1619250"/>
            <a:chExt cx="1703707" cy="530833"/>
          </a:xfrm>
        </p:grpSpPr>
        <p:sp>
          <p:nvSpPr>
            <p:cNvPr id="49" name="Rectangle 49">
              <a:extLst>
                <a:ext uri="{FF2B5EF4-FFF2-40B4-BE49-F238E27FC236}">
                  <a16:creationId xmlns:a16="http://schemas.microsoft.com/office/drawing/2014/main" id="{EE7C6726-30B1-4F9D-9F72-7F056A4E0E7B}"/>
                </a:ext>
              </a:extLst>
            </p:cNvPr>
            <p:cNvSpPr>
              <a:spLocks noChangeArrowheads="1"/>
            </p:cNvSpPr>
            <p:nvPr/>
          </p:nvSpPr>
          <p:spPr bwMode="auto">
            <a:xfrm>
              <a:off x="1529398" y="1619250"/>
              <a:ext cx="97622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MARKETING</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69" name="Text Placeholder 53">
              <a:extLst>
                <a:ext uri="{FF2B5EF4-FFF2-40B4-BE49-F238E27FC236}">
                  <a16:creationId xmlns:a16="http://schemas.microsoft.com/office/drawing/2014/main" id="{98A6FA4F-765E-4D03-BEBB-7852A7307472}"/>
                </a:ext>
              </a:extLst>
            </p:cNvPr>
            <p:cNvSpPr txBox="1">
              <a:spLocks/>
            </p:cNvSpPr>
            <p:nvPr/>
          </p:nvSpPr>
          <p:spPr>
            <a:xfrm>
              <a:off x="1339851" y="1792804"/>
              <a:ext cx="1703707"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1" name="Group 80">
            <a:extLst>
              <a:ext uri="{FF2B5EF4-FFF2-40B4-BE49-F238E27FC236}">
                <a16:creationId xmlns:a16="http://schemas.microsoft.com/office/drawing/2014/main" id="{8F9A1384-E405-45C5-89A8-A424485ACE43}"/>
              </a:ext>
            </a:extLst>
          </p:cNvPr>
          <p:cNvGrpSpPr/>
          <p:nvPr/>
        </p:nvGrpSpPr>
        <p:grpSpPr>
          <a:xfrm>
            <a:off x="1339851" y="3128963"/>
            <a:ext cx="1703707" cy="545120"/>
            <a:chOff x="1339851" y="3128963"/>
            <a:chExt cx="1703707" cy="545120"/>
          </a:xfrm>
        </p:grpSpPr>
        <p:sp>
          <p:nvSpPr>
            <p:cNvPr id="46" name="Rectangle 46">
              <a:extLst>
                <a:ext uri="{FF2B5EF4-FFF2-40B4-BE49-F238E27FC236}">
                  <a16:creationId xmlns:a16="http://schemas.microsoft.com/office/drawing/2014/main" id="{89AB3E06-EB38-4B5D-990B-2ECC3DF8E81B}"/>
                </a:ext>
              </a:extLst>
            </p:cNvPr>
            <p:cNvSpPr>
              <a:spLocks noChangeArrowheads="1"/>
            </p:cNvSpPr>
            <p:nvPr/>
          </p:nvSpPr>
          <p:spPr bwMode="auto">
            <a:xfrm>
              <a:off x="1556385" y="3128963"/>
              <a:ext cx="80470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BUSINESS</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70" name="Text Placeholder 53">
              <a:extLst>
                <a:ext uri="{FF2B5EF4-FFF2-40B4-BE49-F238E27FC236}">
                  <a16:creationId xmlns:a16="http://schemas.microsoft.com/office/drawing/2014/main" id="{FC7862FD-5FA8-4DA1-AE7B-4838DF9D9428}"/>
                </a:ext>
              </a:extLst>
            </p:cNvPr>
            <p:cNvSpPr txBox="1">
              <a:spLocks/>
            </p:cNvSpPr>
            <p:nvPr/>
          </p:nvSpPr>
          <p:spPr>
            <a:xfrm>
              <a:off x="1339851" y="3316804"/>
              <a:ext cx="1703707"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2" name="Group 81">
            <a:extLst>
              <a:ext uri="{FF2B5EF4-FFF2-40B4-BE49-F238E27FC236}">
                <a16:creationId xmlns:a16="http://schemas.microsoft.com/office/drawing/2014/main" id="{D63E7D5C-B43F-47F5-A04A-0A1FB0E0D4FE}"/>
              </a:ext>
            </a:extLst>
          </p:cNvPr>
          <p:cNvGrpSpPr/>
          <p:nvPr/>
        </p:nvGrpSpPr>
        <p:grpSpPr>
          <a:xfrm>
            <a:off x="1339851" y="4699000"/>
            <a:ext cx="1703707" cy="546708"/>
            <a:chOff x="1339851" y="4699000"/>
            <a:chExt cx="1703707" cy="546708"/>
          </a:xfrm>
        </p:grpSpPr>
        <p:sp>
          <p:nvSpPr>
            <p:cNvPr id="53" name="Rectangle 53">
              <a:extLst>
                <a:ext uri="{FF2B5EF4-FFF2-40B4-BE49-F238E27FC236}">
                  <a16:creationId xmlns:a16="http://schemas.microsoft.com/office/drawing/2014/main" id="{F522B70D-CC8D-48AE-B6D5-621248C83949}"/>
                </a:ext>
              </a:extLst>
            </p:cNvPr>
            <p:cNvSpPr>
              <a:spLocks noChangeArrowheads="1"/>
            </p:cNvSpPr>
            <p:nvPr/>
          </p:nvSpPr>
          <p:spPr bwMode="auto">
            <a:xfrm>
              <a:off x="1518285" y="4699000"/>
              <a:ext cx="98905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TEAMWORK</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71" name="Text Placeholder 53">
              <a:extLst>
                <a:ext uri="{FF2B5EF4-FFF2-40B4-BE49-F238E27FC236}">
                  <a16:creationId xmlns:a16="http://schemas.microsoft.com/office/drawing/2014/main" id="{8BD692DC-2867-4C35-9A4E-6607FE1E986D}"/>
                </a:ext>
              </a:extLst>
            </p:cNvPr>
            <p:cNvSpPr txBox="1">
              <a:spLocks/>
            </p:cNvSpPr>
            <p:nvPr/>
          </p:nvSpPr>
          <p:spPr>
            <a:xfrm>
              <a:off x="1339851" y="4888429"/>
              <a:ext cx="1703707"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3" name="Group 82">
            <a:extLst>
              <a:ext uri="{FF2B5EF4-FFF2-40B4-BE49-F238E27FC236}">
                <a16:creationId xmlns:a16="http://schemas.microsoft.com/office/drawing/2014/main" id="{07805719-A965-426D-83D4-DA2CCD05A22E}"/>
              </a:ext>
            </a:extLst>
          </p:cNvPr>
          <p:cNvGrpSpPr/>
          <p:nvPr/>
        </p:nvGrpSpPr>
        <p:grpSpPr>
          <a:xfrm>
            <a:off x="9269094" y="1619250"/>
            <a:ext cx="1703707" cy="530833"/>
            <a:chOff x="9269094" y="1619250"/>
            <a:chExt cx="1703707" cy="530833"/>
          </a:xfrm>
        </p:grpSpPr>
        <p:sp>
          <p:nvSpPr>
            <p:cNvPr id="42" name="Rectangle 42">
              <a:extLst>
                <a:ext uri="{FF2B5EF4-FFF2-40B4-BE49-F238E27FC236}">
                  <a16:creationId xmlns:a16="http://schemas.microsoft.com/office/drawing/2014/main" id="{06978E6B-0FE2-42E0-A67D-1C066F4EFEAC}"/>
                </a:ext>
              </a:extLst>
            </p:cNvPr>
            <p:cNvSpPr>
              <a:spLocks noChangeArrowheads="1"/>
            </p:cNvSpPr>
            <p:nvPr/>
          </p:nvSpPr>
          <p:spPr bwMode="auto">
            <a:xfrm>
              <a:off x="9442450" y="1619250"/>
              <a:ext cx="59471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PROFIT</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72" name="Text Placeholder 53">
              <a:extLst>
                <a:ext uri="{FF2B5EF4-FFF2-40B4-BE49-F238E27FC236}">
                  <a16:creationId xmlns:a16="http://schemas.microsoft.com/office/drawing/2014/main" id="{F1D25A55-B7C1-497B-8FA3-F98BDE86FDED}"/>
                </a:ext>
              </a:extLst>
            </p:cNvPr>
            <p:cNvSpPr txBox="1">
              <a:spLocks/>
            </p:cNvSpPr>
            <p:nvPr/>
          </p:nvSpPr>
          <p:spPr>
            <a:xfrm>
              <a:off x="9269094" y="1792804"/>
              <a:ext cx="1703707"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4" name="Group 83">
            <a:extLst>
              <a:ext uri="{FF2B5EF4-FFF2-40B4-BE49-F238E27FC236}">
                <a16:creationId xmlns:a16="http://schemas.microsoft.com/office/drawing/2014/main" id="{8464774A-3751-4C31-B0A2-9BCBE9D4DE8B}"/>
              </a:ext>
            </a:extLst>
          </p:cNvPr>
          <p:cNvGrpSpPr/>
          <p:nvPr/>
        </p:nvGrpSpPr>
        <p:grpSpPr>
          <a:xfrm>
            <a:off x="9269094" y="3113088"/>
            <a:ext cx="1703707" cy="560995"/>
            <a:chOff x="9269094" y="3113088"/>
            <a:chExt cx="1703707" cy="560995"/>
          </a:xfrm>
        </p:grpSpPr>
        <p:sp>
          <p:nvSpPr>
            <p:cNvPr id="39" name="Rectangle 39">
              <a:extLst>
                <a:ext uri="{FF2B5EF4-FFF2-40B4-BE49-F238E27FC236}">
                  <a16:creationId xmlns:a16="http://schemas.microsoft.com/office/drawing/2014/main" id="{5724D290-4B6B-4B64-9C25-82CF6DCF68FE}"/>
                </a:ext>
              </a:extLst>
            </p:cNvPr>
            <p:cNvSpPr>
              <a:spLocks noChangeArrowheads="1"/>
            </p:cNvSpPr>
            <p:nvPr/>
          </p:nvSpPr>
          <p:spPr bwMode="auto">
            <a:xfrm>
              <a:off x="9426575" y="3113088"/>
              <a:ext cx="83195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STRATEGY</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73" name="Text Placeholder 53">
              <a:extLst>
                <a:ext uri="{FF2B5EF4-FFF2-40B4-BE49-F238E27FC236}">
                  <a16:creationId xmlns:a16="http://schemas.microsoft.com/office/drawing/2014/main" id="{2CE55375-AD83-4552-9559-8F87D9778D40}"/>
                </a:ext>
              </a:extLst>
            </p:cNvPr>
            <p:cNvSpPr txBox="1">
              <a:spLocks/>
            </p:cNvSpPr>
            <p:nvPr/>
          </p:nvSpPr>
          <p:spPr>
            <a:xfrm>
              <a:off x="9269094" y="3316804"/>
              <a:ext cx="1703707"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5" name="Group 84">
            <a:extLst>
              <a:ext uri="{FF2B5EF4-FFF2-40B4-BE49-F238E27FC236}">
                <a16:creationId xmlns:a16="http://schemas.microsoft.com/office/drawing/2014/main" id="{7D98CD6F-45D3-4681-9F70-80CB2E4CA0C6}"/>
              </a:ext>
            </a:extLst>
          </p:cNvPr>
          <p:cNvGrpSpPr/>
          <p:nvPr/>
        </p:nvGrpSpPr>
        <p:grpSpPr>
          <a:xfrm>
            <a:off x="9269094" y="4664075"/>
            <a:ext cx="1703707" cy="581633"/>
            <a:chOff x="9269094" y="4664075"/>
            <a:chExt cx="1703707" cy="581633"/>
          </a:xfrm>
        </p:grpSpPr>
        <p:sp>
          <p:nvSpPr>
            <p:cNvPr id="56" name="Rectangle 56">
              <a:extLst>
                <a:ext uri="{FF2B5EF4-FFF2-40B4-BE49-F238E27FC236}">
                  <a16:creationId xmlns:a16="http://schemas.microsoft.com/office/drawing/2014/main" id="{AE1A583B-EDC9-4506-92D3-25D6C1BE7BF9}"/>
                </a:ext>
              </a:extLst>
            </p:cNvPr>
            <p:cNvSpPr>
              <a:spLocks noChangeArrowheads="1"/>
            </p:cNvSpPr>
            <p:nvPr/>
          </p:nvSpPr>
          <p:spPr bwMode="auto">
            <a:xfrm>
              <a:off x="9418638" y="4664075"/>
              <a:ext cx="95058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EFFICIENCY</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74" name="Text Placeholder 53">
              <a:extLst>
                <a:ext uri="{FF2B5EF4-FFF2-40B4-BE49-F238E27FC236}">
                  <a16:creationId xmlns:a16="http://schemas.microsoft.com/office/drawing/2014/main" id="{E1E2BDE1-8713-481B-A1C8-2D7F80175FBD}"/>
                </a:ext>
              </a:extLst>
            </p:cNvPr>
            <p:cNvSpPr txBox="1">
              <a:spLocks/>
            </p:cNvSpPr>
            <p:nvPr/>
          </p:nvSpPr>
          <p:spPr>
            <a:xfrm>
              <a:off x="9269094" y="4888429"/>
              <a:ext cx="1703707"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spTree>
    <p:extLst>
      <p:ext uri="{BB962C8B-B14F-4D97-AF65-F5344CB8AC3E}">
        <p14:creationId xmlns:p14="http://schemas.microsoft.com/office/powerpoint/2010/main" val="1773997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750"/>
                                        <p:tgtEl>
                                          <p:spTgt spid="6"/>
                                        </p:tgtEl>
                                      </p:cBhvr>
                                    </p:animEffect>
                                  </p:childTnLst>
                                </p:cTn>
                              </p:par>
                              <p:par>
                                <p:cTn id="8" presetID="10" presetClass="entr" presetSubtype="0" fill="hold" nodeType="withEffect">
                                  <p:stCondLst>
                                    <p:cond delay="0"/>
                                  </p:stCondLst>
                                  <p:childTnLst>
                                    <p:set>
                                      <p:cBhvr>
                                        <p:cTn id="9" dur="1" fill="hold">
                                          <p:stCondLst>
                                            <p:cond delay="0"/>
                                          </p:stCondLst>
                                        </p:cTn>
                                        <p:tgtEl>
                                          <p:spTgt spid="59"/>
                                        </p:tgtEl>
                                        <p:attrNameLst>
                                          <p:attrName>style.visibility</p:attrName>
                                        </p:attrNameLst>
                                      </p:cBhvr>
                                      <p:to>
                                        <p:strVal val="visible"/>
                                      </p:to>
                                    </p:set>
                                    <p:animEffect transition="in" filter="fade">
                                      <p:cBhvr>
                                        <p:cTn id="10" dur="750"/>
                                        <p:tgtEl>
                                          <p:spTgt spid="59"/>
                                        </p:tgtEl>
                                      </p:cBhvr>
                                    </p:animEffect>
                                  </p:childTnLst>
                                </p:cTn>
                              </p:par>
                              <p:par>
                                <p:cTn id="11" presetID="10" presetClass="entr" presetSubtype="0" fill="hold" nodeType="withEffect">
                                  <p:stCondLst>
                                    <p:cond delay="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750"/>
                                        <p:tgtEl>
                                          <p:spTgt spid="58"/>
                                        </p:tgtEl>
                                      </p:cBhvr>
                                    </p:animEffect>
                                  </p:childTnLst>
                                </p:cTn>
                              </p:par>
                              <p:par>
                                <p:cTn id="14" presetID="22" presetClass="entr" presetSubtype="2" fill="hold" nodeType="withEffect">
                                  <p:stCondLst>
                                    <p:cond delay="250"/>
                                  </p:stCondLst>
                                  <p:childTnLst>
                                    <p:set>
                                      <p:cBhvr>
                                        <p:cTn id="15" dur="1" fill="hold">
                                          <p:stCondLst>
                                            <p:cond delay="0"/>
                                          </p:stCondLst>
                                        </p:cTn>
                                        <p:tgtEl>
                                          <p:spTgt spid="2"/>
                                        </p:tgtEl>
                                        <p:attrNameLst>
                                          <p:attrName>style.visibility</p:attrName>
                                        </p:attrNameLst>
                                      </p:cBhvr>
                                      <p:to>
                                        <p:strVal val="visible"/>
                                      </p:to>
                                    </p:set>
                                    <p:animEffect transition="in" filter="wipe(right)">
                                      <p:cBhvr>
                                        <p:cTn id="16" dur="500"/>
                                        <p:tgtEl>
                                          <p:spTgt spid="2"/>
                                        </p:tgtEl>
                                      </p:cBhvr>
                                    </p:animEffect>
                                  </p:childTnLst>
                                </p:cTn>
                              </p:par>
                              <p:par>
                                <p:cTn id="17" presetID="22" presetClass="entr" presetSubtype="2" fill="hold" nodeType="withEffect">
                                  <p:stCondLst>
                                    <p:cond delay="500"/>
                                  </p:stCondLst>
                                  <p:childTnLst>
                                    <p:set>
                                      <p:cBhvr>
                                        <p:cTn id="18" dur="1" fill="hold">
                                          <p:stCondLst>
                                            <p:cond delay="0"/>
                                          </p:stCondLst>
                                        </p:cTn>
                                        <p:tgtEl>
                                          <p:spTgt spid="3"/>
                                        </p:tgtEl>
                                        <p:attrNameLst>
                                          <p:attrName>style.visibility</p:attrName>
                                        </p:attrNameLst>
                                      </p:cBhvr>
                                      <p:to>
                                        <p:strVal val="visible"/>
                                      </p:to>
                                    </p:set>
                                    <p:animEffect transition="in" filter="wipe(right)">
                                      <p:cBhvr>
                                        <p:cTn id="19" dur="500"/>
                                        <p:tgtEl>
                                          <p:spTgt spid="3"/>
                                        </p:tgtEl>
                                      </p:cBhvr>
                                    </p:animEffect>
                                  </p:childTnLst>
                                </p:cTn>
                              </p:par>
                              <p:par>
                                <p:cTn id="20" presetID="22" presetClass="entr" presetSubtype="2" fill="hold" nodeType="withEffect">
                                  <p:stCondLst>
                                    <p:cond delay="750"/>
                                  </p:stCondLst>
                                  <p:childTnLst>
                                    <p:set>
                                      <p:cBhvr>
                                        <p:cTn id="21" dur="1" fill="hold">
                                          <p:stCondLst>
                                            <p:cond delay="0"/>
                                          </p:stCondLst>
                                        </p:cTn>
                                        <p:tgtEl>
                                          <p:spTgt spid="4"/>
                                        </p:tgtEl>
                                        <p:attrNameLst>
                                          <p:attrName>style.visibility</p:attrName>
                                        </p:attrNameLst>
                                      </p:cBhvr>
                                      <p:to>
                                        <p:strVal val="visible"/>
                                      </p:to>
                                    </p:set>
                                    <p:animEffect transition="in" filter="wipe(right)">
                                      <p:cBhvr>
                                        <p:cTn id="22" dur="500"/>
                                        <p:tgtEl>
                                          <p:spTgt spid="4"/>
                                        </p:tgtEl>
                                      </p:cBhvr>
                                    </p:animEffect>
                                  </p:childTnLst>
                                </p:cTn>
                              </p:par>
                              <p:par>
                                <p:cTn id="23" presetID="22" presetClass="entr" presetSubtype="8" fill="hold" nodeType="withEffect">
                                  <p:stCondLst>
                                    <p:cond delay="1000"/>
                                  </p:stCondLst>
                                  <p:childTnLst>
                                    <p:set>
                                      <p:cBhvr>
                                        <p:cTn id="24" dur="1" fill="hold">
                                          <p:stCondLst>
                                            <p:cond delay="0"/>
                                          </p:stCondLst>
                                        </p:cTn>
                                        <p:tgtEl>
                                          <p:spTgt spid="5"/>
                                        </p:tgtEl>
                                        <p:attrNameLst>
                                          <p:attrName>style.visibility</p:attrName>
                                        </p:attrNameLst>
                                      </p:cBhvr>
                                      <p:to>
                                        <p:strVal val="visible"/>
                                      </p:to>
                                    </p:set>
                                    <p:animEffect transition="in" filter="wipe(left)">
                                      <p:cBhvr>
                                        <p:cTn id="25" dur="500"/>
                                        <p:tgtEl>
                                          <p:spTgt spid="5"/>
                                        </p:tgtEl>
                                      </p:cBhvr>
                                    </p:animEffect>
                                  </p:childTnLst>
                                </p:cTn>
                              </p:par>
                              <p:par>
                                <p:cTn id="26" presetID="22" presetClass="entr" presetSubtype="8" fill="hold" nodeType="withEffect">
                                  <p:stCondLst>
                                    <p:cond delay="1250"/>
                                  </p:stCondLst>
                                  <p:childTnLst>
                                    <p:set>
                                      <p:cBhvr>
                                        <p:cTn id="27" dur="1" fill="hold">
                                          <p:stCondLst>
                                            <p:cond delay="0"/>
                                          </p:stCondLst>
                                        </p:cTn>
                                        <p:tgtEl>
                                          <p:spTgt spid="16"/>
                                        </p:tgtEl>
                                        <p:attrNameLst>
                                          <p:attrName>style.visibility</p:attrName>
                                        </p:attrNameLst>
                                      </p:cBhvr>
                                      <p:to>
                                        <p:strVal val="visible"/>
                                      </p:to>
                                    </p:set>
                                    <p:animEffect transition="in" filter="wipe(left)">
                                      <p:cBhvr>
                                        <p:cTn id="28" dur="500"/>
                                        <p:tgtEl>
                                          <p:spTgt spid="16"/>
                                        </p:tgtEl>
                                      </p:cBhvr>
                                    </p:animEffect>
                                  </p:childTnLst>
                                </p:cTn>
                              </p:par>
                              <p:par>
                                <p:cTn id="29" presetID="22" presetClass="entr" presetSubtype="8" fill="hold" nodeType="withEffect">
                                  <p:stCondLst>
                                    <p:cond delay="1500"/>
                                  </p:stCondLst>
                                  <p:childTnLst>
                                    <p:set>
                                      <p:cBhvr>
                                        <p:cTn id="30" dur="1" fill="hold">
                                          <p:stCondLst>
                                            <p:cond delay="0"/>
                                          </p:stCondLst>
                                        </p:cTn>
                                        <p:tgtEl>
                                          <p:spTgt spid="75"/>
                                        </p:tgtEl>
                                        <p:attrNameLst>
                                          <p:attrName>style.visibility</p:attrName>
                                        </p:attrNameLst>
                                      </p:cBhvr>
                                      <p:to>
                                        <p:strVal val="visible"/>
                                      </p:to>
                                    </p:set>
                                    <p:animEffect transition="in" filter="wipe(left)">
                                      <p:cBhvr>
                                        <p:cTn id="31" dur="500"/>
                                        <p:tgtEl>
                                          <p:spTgt spid="75"/>
                                        </p:tgtEl>
                                      </p:cBhvr>
                                    </p:animEffect>
                                  </p:childTnLst>
                                </p:cTn>
                              </p:par>
                              <p:par>
                                <p:cTn id="32" presetID="2" presetClass="entr" presetSubtype="8" decel="100000" fill="hold" nodeType="withEffect">
                                  <p:stCondLst>
                                    <p:cond delay="500"/>
                                  </p:stCondLst>
                                  <p:childTnLst>
                                    <p:set>
                                      <p:cBhvr>
                                        <p:cTn id="33" dur="1" fill="hold">
                                          <p:stCondLst>
                                            <p:cond delay="0"/>
                                          </p:stCondLst>
                                        </p:cTn>
                                        <p:tgtEl>
                                          <p:spTgt spid="63"/>
                                        </p:tgtEl>
                                        <p:attrNameLst>
                                          <p:attrName>style.visibility</p:attrName>
                                        </p:attrNameLst>
                                      </p:cBhvr>
                                      <p:to>
                                        <p:strVal val="visible"/>
                                      </p:to>
                                    </p:set>
                                    <p:anim calcmode="lin" valueType="num">
                                      <p:cBhvr additive="base">
                                        <p:cTn id="34" dur="1000" fill="hold"/>
                                        <p:tgtEl>
                                          <p:spTgt spid="63"/>
                                        </p:tgtEl>
                                        <p:attrNameLst>
                                          <p:attrName>ppt_x</p:attrName>
                                        </p:attrNameLst>
                                      </p:cBhvr>
                                      <p:tavLst>
                                        <p:tav tm="0">
                                          <p:val>
                                            <p:strVal val="0-#ppt_w/2"/>
                                          </p:val>
                                        </p:tav>
                                        <p:tav tm="100000">
                                          <p:val>
                                            <p:strVal val="#ppt_x"/>
                                          </p:val>
                                        </p:tav>
                                      </p:tavLst>
                                    </p:anim>
                                    <p:anim calcmode="lin" valueType="num">
                                      <p:cBhvr additive="base">
                                        <p:cTn id="35" dur="1000" fill="hold"/>
                                        <p:tgtEl>
                                          <p:spTgt spid="63"/>
                                        </p:tgtEl>
                                        <p:attrNameLst>
                                          <p:attrName>ppt_y</p:attrName>
                                        </p:attrNameLst>
                                      </p:cBhvr>
                                      <p:tavLst>
                                        <p:tav tm="0">
                                          <p:val>
                                            <p:strVal val="#ppt_y"/>
                                          </p:val>
                                        </p:tav>
                                        <p:tav tm="100000">
                                          <p:val>
                                            <p:strVal val="#ppt_y"/>
                                          </p:val>
                                        </p:tav>
                                      </p:tavLst>
                                    </p:anim>
                                  </p:childTnLst>
                                </p:cTn>
                              </p:par>
                              <p:par>
                                <p:cTn id="36" presetID="2" presetClass="entr" presetSubtype="8" decel="100000" fill="hold" nodeType="withEffect">
                                  <p:stCondLst>
                                    <p:cond delay="750"/>
                                  </p:stCondLst>
                                  <p:childTnLst>
                                    <p:set>
                                      <p:cBhvr>
                                        <p:cTn id="37" dur="1" fill="hold">
                                          <p:stCondLst>
                                            <p:cond delay="0"/>
                                          </p:stCondLst>
                                        </p:cTn>
                                        <p:tgtEl>
                                          <p:spTgt spid="65"/>
                                        </p:tgtEl>
                                        <p:attrNameLst>
                                          <p:attrName>style.visibility</p:attrName>
                                        </p:attrNameLst>
                                      </p:cBhvr>
                                      <p:to>
                                        <p:strVal val="visible"/>
                                      </p:to>
                                    </p:set>
                                    <p:anim calcmode="lin" valueType="num">
                                      <p:cBhvr additive="base">
                                        <p:cTn id="38" dur="1000" fill="hold"/>
                                        <p:tgtEl>
                                          <p:spTgt spid="65"/>
                                        </p:tgtEl>
                                        <p:attrNameLst>
                                          <p:attrName>ppt_x</p:attrName>
                                        </p:attrNameLst>
                                      </p:cBhvr>
                                      <p:tavLst>
                                        <p:tav tm="0">
                                          <p:val>
                                            <p:strVal val="0-#ppt_w/2"/>
                                          </p:val>
                                        </p:tav>
                                        <p:tav tm="100000">
                                          <p:val>
                                            <p:strVal val="#ppt_x"/>
                                          </p:val>
                                        </p:tav>
                                      </p:tavLst>
                                    </p:anim>
                                    <p:anim calcmode="lin" valueType="num">
                                      <p:cBhvr additive="base">
                                        <p:cTn id="39" dur="1000" fill="hold"/>
                                        <p:tgtEl>
                                          <p:spTgt spid="65"/>
                                        </p:tgtEl>
                                        <p:attrNameLst>
                                          <p:attrName>ppt_y</p:attrName>
                                        </p:attrNameLst>
                                      </p:cBhvr>
                                      <p:tavLst>
                                        <p:tav tm="0">
                                          <p:val>
                                            <p:strVal val="#ppt_y"/>
                                          </p:val>
                                        </p:tav>
                                        <p:tav tm="100000">
                                          <p:val>
                                            <p:strVal val="#ppt_y"/>
                                          </p:val>
                                        </p:tav>
                                      </p:tavLst>
                                    </p:anim>
                                  </p:childTnLst>
                                </p:cTn>
                              </p:par>
                              <p:par>
                                <p:cTn id="40" presetID="2" presetClass="entr" presetSubtype="8" decel="100000" fill="hold" nodeType="withEffect">
                                  <p:stCondLst>
                                    <p:cond delay="1000"/>
                                  </p:stCondLst>
                                  <p:childTnLst>
                                    <p:set>
                                      <p:cBhvr>
                                        <p:cTn id="41" dur="1" fill="hold">
                                          <p:stCondLst>
                                            <p:cond delay="0"/>
                                          </p:stCondLst>
                                        </p:cTn>
                                        <p:tgtEl>
                                          <p:spTgt spid="79"/>
                                        </p:tgtEl>
                                        <p:attrNameLst>
                                          <p:attrName>style.visibility</p:attrName>
                                        </p:attrNameLst>
                                      </p:cBhvr>
                                      <p:to>
                                        <p:strVal val="visible"/>
                                      </p:to>
                                    </p:set>
                                    <p:anim calcmode="lin" valueType="num">
                                      <p:cBhvr additive="base">
                                        <p:cTn id="42" dur="1000" fill="hold"/>
                                        <p:tgtEl>
                                          <p:spTgt spid="79"/>
                                        </p:tgtEl>
                                        <p:attrNameLst>
                                          <p:attrName>ppt_x</p:attrName>
                                        </p:attrNameLst>
                                      </p:cBhvr>
                                      <p:tavLst>
                                        <p:tav tm="0">
                                          <p:val>
                                            <p:strVal val="0-#ppt_w/2"/>
                                          </p:val>
                                        </p:tav>
                                        <p:tav tm="100000">
                                          <p:val>
                                            <p:strVal val="#ppt_x"/>
                                          </p:val>
                                        </p:tav>
                                      </p:tavLst>
                                    </p:anim>
                                    <p:anim calcmode="lin" valueType="num">
                                      <p:cBhvr additive="base">
                                        <p:cTn id="43" dur="1000" fill="hold"/>
                                        <p:tgtEl>
                                          <p:spTgt spid="79"/>
                                        </p:tgtEl>
                                        <p:attrNameLst>
                                          <p:attrName>ppt_y</p:attrName>
                                        </p:attrNameLst>
                                      </p:cBhvr>
                                      <p:tavLst>
                                        <p:tav tm="0">
                                          <p:val>
                                            <p:strVal val="#ppt_y"/>
                                          </p:val>
                                        </p:tav>
                                        <p:tav tm="100000">
                                          <p:val>
                                            <p:strVal val="#ppt_y"/>
                                          </p:val>
                                        </p:tav>
                                      </p:tavLst>
                                    </p:anim>
                                  </p:childTnLst>
                                </p:cTn>
                              </p:par>
                              <p:par>
                                <p:cTn id="44" presetID="2" presetClass="entr" presetSubtype="2" decel="100000" fill="hold" nodeType="withEffect">
                                  <p:stCondLst>
                                    <p:cond delay="1250"/>
                                  </p:stCondLst>
                                  <p:childTnLst>
                                    <p:set>
                                      <p:cBhvr>
                                        <p:cTn id="45" dur="1" fill="hold">
                                          <p:stCondLst>
                                            <p:cond delay="0"/>
                                          </p:stCondLst>
                                        </p:cTn>
                                        <p:tgtEl>
                                          <p:spTgt spid="64"/>
                                        </p:tgtEl>
                                        <p:attrNameLst>
                                          <p:attrName>style.visibility</p:attrName>
                                        </p:attrNameLst>
                                      </p:cBhvr>
                                      <p:to>
                                        <p:strVal val="visible"/>
                                      </p:to>
                                    </p:set>
                                    <p:anim calcmode="lin" valueType="num">
                                      <p:cBhvr additive="base">
                                        <p:cTn id="46" dur="1000" fill="hold"/>
                                        <p:tgtEl>
                                          <p:spTgt spid="64"/>
                                        </p:tgtEl>
                                        <p:attrNameLst>
                                          <p:attrName>ppt_x</p:attrName>
                                        </p:attrNameLst>
                                      </p:cBhvr>
                                      <p:tavLst>
                                        <p:tav tm="0">
                                          <p:val>
                                            <p:strVal val="1+#ppt_w/2"/>
                                          </p:val>
                                        </p:tav>
                                        <p:tav tm="100000">
                                          <p:val>
                                            <p:strVal val="#ppt_x"/>
                                          </p:val>
                                        </p:tav>
                                      </p:tavLst>
                                    </p:anim>
                                    <p:anim calcmode="lin" valueType="num">
                                      <p:cBhvr additive="base">
                                        <p:cTn id="47" dur="1000" fill="hold"/>
                                        <p:tgtEl>
                                          <p:spTgt spid="64"/>
                                        </p:tgtEl>
                                        <p:attrNameLst>
                                          <p:attrName>ppt_y</p:attrName>
                                        </p:attrNameLst>
                                      </p:cBhvr>
                                      <p:tavLst>
                                        <p:tav tm="0">
                                          <p:val>
                                            <p:strVal val="#ppt_y"/>
                                          </p:val>
                                        </p:tav>
                                        <p:tav tm="100000">
                                          <p:val>
                                            <p:strVal val="#ppt_y"/>
                                          </p:val>
                                        </p:tav>
                                      </p:tavLst>
                                    </p:anim>
                                  </p:childTnLst>
                                </p:cTn>
                              </p:par>
                              <p:par>
                                <p:cTn id="48" presetID="2" presetClass="entr" presetSubtype="2" decel="100000" fill="hold" nodeType="withEffect">
                                  <p:stCondLst>
                                    <p:cond delay="1500"/>
                                  </p:stCondLst>
                                  <p:childTnLst>
                                    <p:set>
                                      <p:cBhvr>
                                        <p:cTn id="49" dur="1" fill="hold">
                                          <p:stCondLst>
                                            <p:cond delay="0"/>
                                          </p:stCondLst>
                                        </p:cTn>
                                        <p:tgtEl>
                                          <p:spTgt spid="66"/>
                                        </p:tgtEl>
                                        <p:attrNameLst>
                                          <p:attrName>style.visibility</p:attrName>
                                        </p:attrNameLst>
                                      </p:cBhvr>
                                      <p:to>
                                        <p:strVal val="visible"/>
                                      </p:to>
                                    </p:set>
                                    <p:anim calcmode="lin" valueType="num">
                                      <p:cBhvr additive="base">
                                        <p:cTn id="50" dur="1000" fill="hold"/>
                                        <p:tgtEl>
                                          <p:spTgt spid="66"/>
                                        </p:tgtEl>
                                        <p:attrNameLst>
                                          <p:attrName>ppt_x</p:attrName>
                                        </p:attrNameLst>
                                      </p:cBhvr>
                                      <p:tavLst>
                                        <p:tav tm="0">
                                          <p:val>
                                            <p:strVal val="1+#ppt_w/2"/>
                                          </p:val>
                                        </p:tav>
                                        <p:tav tm="100000">
                                          <p:val>
                                            <p:strVal val="#ppt_x"/>
                                          </p:val>
                                        </p:tav>
                                      </p:tavLst>
                                    </p:anim>
                                    <p:anim calcmode="lin" valueType="num">
                                      <p:cBhvr additive="base">
                                        <p:cTn id="51" dur="1000" fill="hold"/>
                                        <p:tgtEl>
                                          <p:spTgt spid="66"/>
                                        </p:tgtEl>
                                        <p:attrNameLst>
                                          <p:attrName>ppt_y</p:attrName>
                                        </p:attrNameLst>
                                      </p:cBhvr>
                                      <p:tavLst>
                                        <p:tav tm="0">
                                          <p:val>
                                            <p:strVal val="#ppt_y"/>
                                          </p:val>
                                        </p:tav>
                                        <p:tav tm="100000">
                                          <p:val>
                                            <p:strVal val="#ppt_y"/>
                                          </p:val>
                                        </p:tav>
                                      </p:tavLst>
                                    </p:anim>
                                  </p:childTnLst>
                                </p:cTn>
                              </p:par>
                              <p:par>
                                <p:cTn id="52" presetID="2" presetClass="entr" presetSubtype="2" decel="100000" fill="hold" nodeType="withEffect">
                                  <p:stCondLst>
                                    <p:cond delay="1750"/>
                                  </p:stCondLst>
                                  <p:childTnLst>
                                    <p:set>
                                      <p:cBhvr>
                                        <p:cTn id="53" dur="1" fill="hold">
                                          <p:stCondLst>
                                            <p:cond delay="0"/>
                                          </p:stCondLst>
                                        </p:cTn>
                                        <p:tgtEl>
                                          <p:spTgt spid="68"/>
                                        </p:tgtEl>
                                        <p:attrNameLst>
                                          <p:attrName>style.visibility</p:attrName>
                                        </p:attrNameLst>
                                      </p:cBhvr>
                                      <p:to>
                                        <p:strVal val="visible"/>
                                      </p:to>
                                    </p:set>
                                    <p:anim calcmode="lin" valueType="num">
                                      <p:cBhvr additive="base">
                                        <p:cTn id="54" dur="1000" fill="hold"/>
                                        <p:tgtEl>
                                          <p:spTgt spid="68"/>
                                        </p:tgtEl>
                                        <p:attrNameLst>
                                          <p:attrName>ppt_x</p:attrName>
                                        </p:attrNameLst>
                                      </p:cBhvr>
                                      <p:tavLst>
                                        <p:tav tm="0">
                                          <p:val>
                                            <p:strVal val="1+#ppt_w/2"/>
                                          </p:val>
                                        </p:tav>
                                        <p:tav tm="100000">
                                          <p:val>
                                            <p:strVal val="#ppt_x"/>
                                          </p:val>
                                        </p:tav>
                                      </p:tavLst>
                                    </p:anim>
                                    <p:anim calcmode="lin" valueType="num">
                                      <p:cBhvr additive="base">
                                        <p:cTn id="55" dur="1000" fill="hold"/>
                                        <p:tgtEl>
                                          <p:spTgt spid="68"/>
                                        </p:tgtEl>
                                        <p:attrNameLst>
                                          <p:attrName>ppt_y</p:attrName>
                                        </p:attrNameLst>
                                      </p:cBhvr>
                                      <p:tavLst>
                                        <p:tav tm="0">
                                          <p:val>
                                            <p:strVal val="#ppt_y"/>
                                          </p:val>
                                        </p:tav>
                                        <p:tav tm="100000">
                                          <p:val>
                                            <p:strVal val="#ppt_y"/>
                                          </p:val>
                                        </p:tav>
                                      </p:tavLst>
                                    </p:anim>
                                  </p:childTnLst>
                                </p:cTn>
                              </p:par>
                              <p:par>
                                <p:cTn id="56" presetID="10" presetClass="entr" presetSubtype="0" fill="hold" nodeType="withEffect">
                                  <p:stCondLst>
                                    <p:cond delay="1000"/>
                                  </p:stCondLst>
                                  <p:childTnLst>
                                    <p:set>
                                      <p:cBhvr>
                                        <p:cTn id="57" dur="1" fill="hold">
                                          <p:stCondLst>
                                            <p:cond delay="0"/>
                                          </p:stCondLst>
                                        </p:cTn>
                                        <p:tgtEl>
                                          <p:spTgt spid="80"/>
                                        </p:tgtEl>
                                        <p:attrNameLst>
                                          <p:attrName>style.visibility</p:attrName>
                                        </p:attrNameLst>
                                      </p:cBhvr>
                                      <p:to>
                                        <p:strVal val="visible"/>
                                      </p:to>
                                    </p:set>
                                    <p:animEffect transition="in" filter="fade">
                                      <p:cBhvr>
                                        <p:cTn id="58" dur="500"/>
                                        <p:tgtEl>
                                          <p:spTgt spid="80"/>
                                        </p:tgtEl>
                                      </p:cBhvr>
                                    </p:animEffect>
                                  </p:childTnLst>
                                </p:cTn>
                              </p:par>
                              <p:par>
                                <p:cTn id="59" presetID="10" presetClass="entr" presetSubtype="0" fill="hold" nodeType="withEffect">
                                  <p:stCondLst>
                                    <p:cond delay="1250"/>
                                  </p:stCondLst>
                                  <p:childTnLst>
                                    <p:set>
                                      <p:cBhvr>
                                        <p:cTn id="60" dur="1" fill="hold">
                                          <p:stCondLst>
                                            <p:cond delay="0"/>
                                          </p:stCondLst>
                                        </p:cTn>
                                        <p:tgtEl>
                                          <p:spTgt spid="81"/>
                                        </p:tgtEl>
                                        <p:attrNameLst>
                                          <p:attrName>style.visibility</p:attrName>
                                        </p:attrNameLst>
                                      </p:cBhvr>
                                      <p:to>
                                        <p:strVal val="visible"/>
                                      </p:to>
                                    </p:set>
                                    <p:animEffect transition="in" filter="fade">
                                      <p:cBhvr>
                                        <p:cTn id="61" dur="500"/>
                                        <p:tgtEl>
                                          <p:spTgt spid="81"/>
                                        </p:tgtEl>
                                      </p:cBhvr>
                                    </p:animEffect>
                                  </p:childTnLst>
                                </p:cTn>
                              </p:par>
                              <p:par>
                                <p:cTn id="62" presetID="10" presetClass="entr" presetSubtype="0" fill="hold" nodeType="withEffect">
                                  <p:stCondLst>
                                    <p:cond delay="1500"/>
                                  </p:stCondLst>
                                  <p:childTnLst>
                                    <p:set>
                                      <p:cBhvr>
                                        <p:cTn id="63" dur="1" fill="hold">
                                          <p:stCondLst>
                                            <p:cond delay="0"/>
                                          </p:stCondLst>
                                        </p:cTn>
                                        <p:tgtEl>
                                          <p:spTgt spid="82"/>
                                        </p:tgtEl>
                                        <p:attrNameLst>
                                          <p:attrName>style.visibility</p:attrName>
                                        </p:attrNameLst>
                                      </p:cBhvr>
                                      <p:to>
                                        <p:strVal val="visible"/>
                                      </p:to>
                                    </p:set>
                                    <p:animEffect transition="in" filter="fade">
                                      <p:cBhvr>
                                        <p:cTn id="64" dur="500"/>
                                        <p:tgtEl>
                                          <p:spTgt spid="82"/>
                                        </p:tgtEl>
                                      </p:cBhvr>
                                    </p:animEffect>
                                  </p:childTnLst>
                                </p:cTn>
                              </p:par>
                              <p:par>
                                <p:cTn id="65" presetID="10" presetClass="entr" presetSubtype="0" fill="hold" nodeType="withEffect">
                                  <p:stCondLst>
                                    <p:cond delay="1750"/>
                                  </p:stCondLst>
                                  <p:childTnLst>
                                    <p:set>
                                      <p:cBhvr>
                                        <p:cTn id="66" dur="1" fill="hold">
                                          <p:stCondLst>
                                            <p:cond delay="0"/>
                                          </p:stCondLst>
                                        </p:cTn>
                                        <p:tgtEl>
                                          <p:spTgt spid="83"/>
                                        </p:tgtEl>
                                        <p:attrNameLst>
                                          <p:attrName>style.visibility</p:attrName>
                                        </p:attrNameLst>
                                      </p:cBhvr>
                                      <p:to>
                                        <p:strVal val="visible"/>
                                      </p:to>
                                    </p:set>
                                    <p:animEffect transition="in" filter="fade">
                                      <p:cBhvr>
                                        <p:cTn id="67" dur="500"/>
                                        <p:tgtEl>
                                          <p:spTgt spid="83"/>
                                        </p:tgtEl>
                                      </p:cBhvr>
                                    </p:animEffect>
                                  </p:childTnLst>
                                </p:cTn>
                              </p:par>
                              <p:par>
                                <p:cTn id="68" presetID="10" presetClass="entr" presetSubtype="0" fill="hold" nodeType="withEffect">
                                  <p:stCondLst>
                                    <p:cond delay="2000"/>
                                  </p:stCondLst>
                                  <p:childTnLst>
                                    <p:set>
                                      <p:cBhvr>
                                        <p:cTn id="69" dur="1" fill="hold">
                                          <p:stCondLst>
                                            <p:cond delay="0"/>
                                          </p:stCondLst>
                                        </p:cTn>
                                        <p:tgtEl>
                                          <p:spTgt spid="84"/>
                                        </p:tgtEl>
                                        <p:attrNameLst>
                                          <p:attrName>style.visibility</p:attrName>
                                        </p:attrNameLst>
                                      </p:cBhvr>
                                      <p:to>
                                        <p:strVal val="visible"/>
                                      </p:to>
                                    </p:set>
                                    <p:animEffect transition="in" filter="fade">
                                      <p:cBhvr>
                                        <p:cTn id="70" dur="500"/>
                                        <p:tgtEl>
                                          <p:spTgt spid="84"/>
                                        </p:tgtEl>
                                      </p:cBhvr>
                                    </p:animEffect>
                                  </p:childTnLst>
                                </p:cTn>
                              </p:par>
                              <p:par>
                                <p:cTn id="71" presetID="10" presetClass="entr" presetSubtype="0" fill="hold" nodeType="withEffect">
                                  <p:stCondLst>
                                    <p:cond delay="2250"/>
                                  </p:stCondLst>
                                  <p:childTnLst>
                                    <p:set>
                                      <p:cBhvr>
                                        <p:cTn id="72" dur="1" fill="hold">
                                          <p:stCondLst>
                                            <p:cond delay="0"/>
                                          </p:stCondLst>
                                        </p:cTn>
                                        <p:tgtEl>
                                          <p:spTgt spid="85"/>
                                        </p:tgtEl>
                                        <p:attrNameLst>
                                          <p:attrName>style.visibility</p:attrName>
                                        </p:attrNameLst>
                                      </p:cBhvr>
                                      <p:to>
                                        <p:strVal val="visible"/>
                                      </p:to>
                                    </p:set>
                                    <p:animEffect transition="in" filter="fade">
                                      <p:cBhvr>
                                        <p:cTn id="73"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51" name="Group 50"/>
          <p:cNvGrpSpPr/>
          <p:nvPr/>
        </p:nvGrpSpPr>
        <p:grpSpPr>
          <a:xfrm>
            <a:off x="1032326" y="2654127"/>
            <a:ext cx="2224088" cy="2222500"/>
            <a:chOff x="1804988" y="3127375"/>
            <a:chExt cx="2224088" cy="2222500"/>
          </a:xfrm>
        </p:grpSpPr>
        <p:sp>
          <p:nvSpPr>
            <p:cNvPr id="46" name="Oval 16"/>
            <p:cNvSpPr>
              <a:spLocks noChangeArrowheads="1"/>
            </p:cNvSpPr>
            <p:nvPr/>
          </p:nvSpPr>
          <p:spPr bwMode="auto">
            <a:xfrm>
              <a:off x="1804988" y="3127375"/>
              <a:ext cx="2224088" cy="2222500"/>
            </a:xfrm>
            <a:prstGeom prst="ellipse">
              <a:avLst/>
            </a:pr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Oval 17"/>
            <p:cNvSpPr>
              <a:spLocks noChangeArrowheads="1"/>
            </p:cNvSpPr>
            <p:nvPr/>
          </p:nvSpPr>
          <p:spPr bwMode="auto">
            <a:xfrm>
              <a:off x="1890713" y="3206750"/>
              <a:ext cx="2057400" cy="2058988"/>
            </a:xfrm>
            <a:prstGeom prst="ellipse">
              <a:avLst/>
            </a:pr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18"/>
            <p:cNvSpPr>
              <a:spLocks/>
            </p:cNvSpPr>
            <p:nvPr/>
          </p:nvSpPr>
          <p:spPr bwMode="auto">
            <a:xfrm>
              <a:off x="1976438" y="3292475"/>
              <a:ext cx="1897063" cy="1887538"/>
            </a:xfrm>
            <a:custGeom>
              <a:avLst/>
              <a:gdLst>
                <a:gd name="T0" fmla="*/ 350 w 355"/>
                <a:gd name="T1" fmla="*/ 147 h 353"/>
                <a:gd name="T2" fmla="*/ 176 w 355"/>
                <a:gd name="T3" fmla="*/ 0 h 353"/>
                <a:gd name="T4" fmla="*/ 0 w 355"/>
                <a:gd name="T5" fmla="*/ 177 h 353"/>
                <a:gd name="T6" fmla="*/ 176 w 355"/>
                <a:gd name="T7" fmla="*/ 353 h 353"/>
                <a:gd name="T8" fmla="*/ 351 w 355"/>
                <a:gd name="T9" fmla="*/ 350 h 353"/>
                <a:gd name="T10" fmla="*/ 350 w 355"/>
                <a:gd name="T11" fmla="*/ 147 h 353"/>
              </a:gdLst>
              <a:ahLst/>
              <a:cxnLst>
                <a:cxn ang="0">
                  <a:pos x="T0" y="T1"/>
                </a:cxn>
                <a:cxn ang="0">
                  <a:pos x="T2" y="T3"/>
                </a:cxn>
                <a:cxn ang="0">
                  <a:pos x="T4" y="T5"/>
                </a:cxn>
                <a:cxn ang="0">
                  <a:pos x="T6" y="T7"/>
                </a:cxn>
                <a:cxn ang="0">
                  <a:pos x="T8" y="T9"/>
                </a:cxn>
                <a:cxn ang="0">
                  <a:pos x="T10" y="T11"/>
                </a:cxn>
              </a:cxnLst>
              <a:rect l="0" t="0" r="r" b="b"/>
              <a:pathLst>
                <a:path w="355" h="353">
                  <a:moveTo>
                    <a:pt x="350" y="147"/>
                  </a:moveTo>
                  <a:cubicBezTo>
                    <a:pt x="343" y="63"/>
                    <a:pt x="264" y="0"/>
                    <a:pt x="176" y="0"/>
                  </a:cubicBezTo>
                  <a:cubicBezTo>
                    <a:pt x="79" y="0"/>
                    <a:pt x="0" y="79"/>
                    <a:pt x="0" y="177"/>
                  </a:cubicBezTo>
                  <a:cubicBezTo>
                    <a:pt x="0" y="274"/>
                    <a:pt x="79" y="353"/>
                    <a:pt x="176" y="353"/>
                  </a:cubicBezTo>
                  <a:cubicBezTo>
                    <a:pt x="187" y="353"/>
                    <a:pt x="351" y="350"/>
                    <a:pt x="351" y="350"/>
                  </a:cubicBezTo>
                  <a:cubicBezTo>
                    <a:pt x="351" y="350"/>
                    <a:pt x="355" y="198"/>
                    <a:pt x="350" y="14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49" name="Oval 19"/>
            <p:cNvSpPr>
              <a:spLocks noChangeArrowheads="1"/>
            </p:cNvSpPr>
            <p:nvPr/>
          </p:nvSpPr>
          <p:spPr bwMode="auto">
            <a:xfrm>
              <a:off x="2190750" y="3506788"/>
              <a:ext cx="1458913" cy="1458913"/>
            </a:xfrm>
            <a:prstGeom prst="ellipse">
              <a:avLst/>
            </a:pr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0" name="Oval 20"/>
            <p:cNvSpPr>
              <a:spLocks noChangeArrowheads="1"/>
            </p:cNvSpPr>
            <p:nvPr/>
          </p:nvSpPr>
          <p:spPr bwMode="auto">
            <a:xfrm>
              <a:off x="2254250" y="3570288"/>
              <a:ext cx="1331913" cy="1331913"/>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2" name="Group 51"/>
          <p:cNvGrpSpPr/>
          <p:nvPr/>
        </p:nvGrpSpPr>
        <p:grpSpPr>
          <a:xfrm>
            <a:off x="3666746" y="2733502"/>
            <a:ext cx="2224088" cy="2222500"/>
            <a:chOff x="1804988" y="3127375"/>
            <a:chExt cx="2224088" cy="2222500"/>
          </a:xfrm>
        </p:grpSpPr>
        <p:sp>
          <p:nvSpPr>
            <p:cNvPr id="53" name="Oval 16"/>
            <p:cNvSpPr>
              <a:spLocks noChangeArrowheads="1"/>
            </p:cNvSpPr>
            <p:nvPr/>
          </p:nvSpPr>
          <p:spPr bwMode="auto">
            <a:xfrm>
              <a:off x="1804988" y="3127375"/>
              <a:ext cx="2224088" cy="2222500"/>
            </a:xfrm>
            <a:prstGeom prst="ellipse">
              <a:avLst/>
            </a:pr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Oval 17"/>
            <p:cNvSpPr>
              <a:spLocks noChangeArrowheads="1"/>
            </p:cNvSpPr>
            <p:nvPr/>
          </p:nvSpPr>
          <p:spPr bwMode="auto">
            <a:xfrm>
              <a:off x="1890713" y="3206750"/>
              <a:ext cx="2057400" cy="2058988"/>
            </a:xfrm>
            <a:prstGeom prst="ellipse">
              <a:avLst/>
            </a:pr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5" name="Freeform 18"/>
            <p:cNvSpPr>
              <a:spLocks/>
            </p:cNvSpPr>
            <p:nvPr/>
          </p:nvSpPr>
          <p:spPr bwMode="auto">
            <a:xfrm>
              <a:off x="1976438" y="3292475"/>
              <a:ext cx="1897063" cy="1887538"/>
            </a:xfrm>
            <a:custGeom>
              <a:avLst/>
              <a:gdLst>
                <a:gd name="T0" fmla="*/ 350 w 355"/>
                <a:gd name="T1" fmla="*/ 147 h 353"/>
                <a:gd name="T2" fmla="*/ 176 w 355"/>
                <a:gd name="T3" fmla="*/ 0 h 353"/>
                <a:gd name="T4" fmla="*/ 0 w 355"/>
                <a:gd name="T5" fmla="*/ 177 h 353"/>
                <a:gd name="T6" fmla="*/ 176 w 355"/>
                <a:gd name="T7" fmla="*/ 353 h 353"/>
                <a:gd name="T8" fmla="*/ 351 w 355"/>
                <a:gd name="T9" fmla="*/ 350 h 353"/>
                <a:gd name="T10" fmla="*/ 350 w 355"/>
                <a:gd name="T11" fmla="*/ 147 h 353"/>
              </a:gdLst>
              <a:ahLst/>
              <a:cxnLst>
                <a:cxn ang="0">
                  <a:pos x="T0" y="T1"/>
                </a:cxn>
                <a:cxn ang="0">
                  <a:pos x="T2" y="T3"/>
                </a:cxn>
                <a:cxn ang="0">
                  <a:pos x="T4" y="T5"/>
                </a:cxn>
                <a:cxn ang="0">
                  <a:pos x="T6" y="T7"/>
                </a:cxn>
                <a:cxn ang="0">
                  <a:pos x="T8" y="T9"/>
                </a:cxn>
                <a:cxn ang="0">
                  <a:pos x="T10" y="T11"/>
                </a:cxn>
              </a:cxnLst>
              <a:rect l="0" t="0" r="r" b="b"/>
              <a:pathLst>
                <a:path w="355" h="353">
                  <a:moveTo>
                    <a:pt x="350" y="147"/>
                  </a:moveTo>
                  <a:cubicBezTo>
                    <a:pt x="343" y="63"/>
                    <a:pt x="264" y="0"/>
                    <a:pt x="176" y="0"/>
                  </a:cubicBezTo>
                  <a:cubicBezTo>
                    <a:pt x="79" y="0"/>
                    <a:pt x="0" y="79"/>
                    <a:pt x="0" y="177"/>
                  </a:cubicBezTo>
                  <a:cubicBezTo>
                    <a:pt x="0" y="274"/>
                    <a:pt x="79" y="353"/>
                    <a:pt x="176" y="353"/>
                  </a:cubicBezTo>
                  <a:cubicBezTo>
                    <a:pt x="187" y="353"/>
                    <a:pt x="351" y="350"/>
                    <a:pt x="351" y="350"/>
                  </a:cubicBezTo>
                  <a:cubicBezTo>
                    <a:pt x="351" y="350"/>
                    <a:pt x="355" y="198"/>
                    <a:pt x="350" y="14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Oval 19"/>
            <p:cNvSpPr>
              <a:spLocks noChangeArrowheads="1"/>
            </p:cNvSpPr>
            <p:nvPr/>
          </p:nvSpPr>
          <p:spPr bwMode="auto">
            <a:xfrm>
              <a:off x="2190750" y="3506788"/>
              <a:ext cx="1458913" cy="1458913"/>
            </a:xfrm>
            <a:prstGeom prst="ellipse">
              <a:avLst/>
            </a:pr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Oval 20"/>
            <p:cNvSpPr>
              <a:spLocks noChangeArrowheads="1"/>
            </p:cNvSpPr>
            <p:nvPr/>
          </p:nvSpPr>
          <p:spPr bwMode="auto">
            <a:xfrm>
              <a:off x="2254250" y="3570288"/>
              <a:ext cx="1331913" cy="1331913"/>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8" name="Group 57"/>
          <p:cNvGrpSpPr/>
          <p:nvPr/>
        </p:nvGrpSpPr>
        <p:grpSpPr>
          <a:xfrm>
            <a:off x="6301166" y="2733502"/>
            <a:ext cx="2224088" cy="2222500"/>
            <a:chOff x="1804988" y="3127375"/>
            <a:chExt cx="2224088" cy="2222500"/>
          </a:xfrm>
        </p:grpSpPr>
        <p:sp>
          <p:nvSpPr>
            <p:cNvPr id="59" name="Oval 16"/>
            <p:cNvSpPr>
              <a:spLocks noChangeArrowheads="1"/>
            </p:cNvSpPr>
            <p:nvPr/>
          </p:nvSpPr>
          <p:spPr bwMode="auto">
            <a:xfrm>
              <a:off x="1804988" y="3127375"/>
              <a:ext cx="2224088" cy="2222500"/>
            </a:xfrm>
            <a:prstGeom prst="ellipse">
              <a:avLst/>
            </a:pr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0" name="Oval 17"/>
            <p:cNvSpPr>
              <a:spLocks noChangeArrowheads="1"/>
            </p:cNvSpPr>
            <p:nvPr/>
          </p:nvSpPr>
          <p:spPr bwMode="auto">
            <a:xfrm>
              <a:off x="1890713" y="3206750"/>
              <a:ext cx="2057400" cy="2058988"/>
            </a:xfrm>
            <a:prstGeom prst="ellipse">
              <a:avLst/>
            </a:pr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8"/>
            <p:cNvSpPr>
              <a:spLocks/>
            </p:cNvSpPr>
            <p:nvPr/>
          </p:nvSpPr>
          <p:spPr bwMode="auto">
            <a:xfrm>
              <a:off x="1976438" y="3292475"/>
              <a:ext cx="1897063" cy="1887538"/>
            </a:xfrm>
            <a:custGeom>
              <a:avLst/>
              <a:gdLst>
                <a:gd name="T0" fmla="*/ 350 w 355"/>
                <a:gd name="T1" fmla="*/ 147 h 353"/>
                <a:gd name="T2" fmla="*/ 176 w 355"/>
                <a:gd name="T3" fmla="*/ 0 h 353"/>
                <a:gd name="T4" fmla="*/ 0 w 355"/>
                <a:gd name="T5" fmla="*/ 177 h 353"/>
                <a:gd name="T6" fmla="*/ 176 w 355"/>
                <a:gd name="T7" fmla="*/ 353 h 353"/>
                <a:gd name="T8" fmla="*/ 351 w 355"/>
                <a:gd name="T9" fmla="*/ 350 h 353"/>
                <a:gd name="T10" fmla="*/ 350 w 355"/>
                <a:gd name="T11" fmla="*/ 147 h 353"/>
              </a:gdLst>
              <a:ahLst/>
              <a:cxnLst>
                <a:cxn ang="0">
                  <a:pos x="T0" y="T1"/>
                </a:cxn>
                <a:cxn ang="0">
                  <a:pos x="T2" y="T3"/>
                </a:cxn>
                <a:cxn ang="0">
                  <a:pos x="T4" y="T5"/>
                </a:cxn>
                <a:cxn ang="0">
                  <a:pos x="T6" y="T7"/>
                </a:cxn>
                <a:cxn ang="0">
                  <a:pos x="T8" y="T9"/>
                </a:cxn>
                <a:cxn ang="0">
                  <a:pos x="T10" y="T11"/>
                </a:cxn>
              </a:cxnLst>
              <a:rect l="0" t="0" r="r" b="b"/>
              <a:pathLst>
                <a:path w="355" h="353">
                  <a:moveTo>
                    <a:pt x="350" y="147"/>
                  </a:moveTo>
                  <a:cubicBezTo>
                    <a:pt x="343" y="63"/>
                    <a:pt x="264" y="0"/>
                    <a:pt x="176" y="0"/>
                  </a:cubicBezTo>
                  <a:cubicBezTo>
                    <a:pt x="79" y="0"/>
                    <a:pt x="0" y="79"/>
                    <a:pt x="0" y="177"/>
                  </a:cubicBezTo>
                  <a:cubicBezTo>
                    <a:pt x="0" y="274"/>
                    <a:pt x="79" y="353"/>
                    <a:pt x="176" y="353"/>
                  </a:cubicBezTo>
                  <a:cubicBezTo>
                    <a:pt x="187" y="353"/>
                    <a:pt x="351" y="350"/>
                    <a:pt x="351" y="350"/>
                  </a:cubicBezTo>
                  <a:cubicBezTo>
                    <a:pt x="351" y="350"/>
                    <a:pt x="355" y="198"/>
                    <a:pt x="350" y="14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Oval 19"/>
            <p:cNvSpPr>
              <a:spLocks noChangeArrowheads="1"/>
            </p:cNvSpPr>
            <p:nvPr/>
          </p:nvSpPr>
          <p:spPr bwMode="auto">
            <a:xfrm>
              <a:off x="2190750" y="3506788"/>
              <a:ext cx="1458913" cy="1458913"/>
            </a:xfrm>
            <a:prstGeom prst="ellipse">
              <a:avLst/>
            </a:pr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Oval 20"/>
            <p:cNvSpPr>
              <a:spLocks noChangeArrowheads="1"/>
            </p:cNvSpPr>
            <p:nvPr/>
          </p:nvSpPr>
          <p:spPr bwMode="auto">
            <a:xfrm>
              <a:off x="2254250" y="3570288"/>
              <a:ext cx="1331913" cy="1331913"/>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 name="Group 91"/>
          <p:cNvGrpSpPr/>
          <p:nvPr/>
        </p:nvGrpSpPr>
        <p:grpSpPr>
          <a:xfrm>
            <a:off x="8935586" y="2733502"/>
            <a:ext cx="2224088" cy="2222500"/>
            <a:chOff x="1804988" y="3127375"/>
            <a:chExt cx="2224088" cy="2222500"/>
          </a:xfrm>
        </p:grpSpPr>
        <p:sp>
          <p:nvSpPr>
            <p:cNvPr id="93" name="Oval 16"/>
            <p:cNvSpPr>
              <a:spLocks noChangeArrowheads="1"/>
            </p:cNvSpPr>
            <p:nvPr/>
          </p:nvSpPr>
          <p:spPr bwMode="auto">
            <a:xfrm>
              <a:off x="1804988" y="3127375"/>
              <a:ext cx="2224088" cy="2222500"/>
            </a:xfrm>
            <a:prstGeom prst="ellipse">
              <a:avLst/>
            </a:pr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4" name="Oval 17"/>
            <p:cNvSpPr>
              <a:spLocks noChangeArrowheads="1"/>
            </p:cNvSpPr>
            <p:nvPr/>
          </p:nvSpPr>
          <p:spPr bwMode="auto">
            <a:xfrm>
              <a:off x="1890713" y="3206750"/>
              <a:ext cx="2057400" cy="2058988"/>
            </a:xfrm>
            <a:prstGeom prst="ellipse">
              <a:avLst/>
            </a:pr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5" name="Freeform 18"/>
            <p:cNvSpPr>
              <a:spLocks/>
            </p:cNvSpPr>
            <p:nvPr/>
          </p:nvSpPr>
          <p:spPr bwMode="auto">
            <a:xfrm>
              <a:off x="1976438" y="3292475"/>
              <a:ext cx="1897063" cy="1887538"/>
            </a:xfrm>
            <a:custGeom>
              <a:avLst/>
              <a:gdLst>
                <a:gd name="T0" fmla="*/ 350 w 355"/>
                <a:gd name="T1" fmla="*/ 147 h 353"/>
                <a:gd name="T2" fmla="*/ 176 w 355"/>
                <a:gd name="T3" fmla="*/ 0 h 353"/>
                <a:gd name="T4" fmla="*/ 0 w 355"/>
                <a:gd name="T5" fmla="*/ 177 h 353"/>
                <a:gd name="T6" fmla="*/ 176 w 355"/>
                <a:gd name="T7" fmla="*/ 353 h 353"/>
                <a:gd name="T8" fmla="*/ 351 w 355"/>
                <a:gd name="T9" fmla="*/ 350 h 353"/>
                <a:gd name="T10" fmla="*/ 350 w 355"/>
                <a:gd name="T11" fmla="*/ 147 h 353"/>
              </a:gdLst>
              <a:ahLst/>
              <a:cxnLst>
                <a:cxn ang="0">
                  <a:pos x="T0" y="T1"/>
                </a:cxn>
                <a:cxn ang="0">
                  <a:pos x="T2" y="T3"/>
                </a:cxn>
                <a:cxn ang="0">
                  <a:pos x="T4" y="T5"/>
                </a:cxn>
                <a:cxn ang="0">
                  <a:pos x="T6" y="T7"/>
                </a:cxn>
                <a:cxn ang="0">
                  <a:pos x="T8" y="T9"/>
                </a:cxn>
                <a:cxn ang="0">
                  <a:pos x="T10" y="T11"/>
                </a:cxn>
              </a:cxnLst>
              <a:rect l="0" t="0" r="r" b="b"/>
              <a:pathLst>
                <a:path w="355" h="353">
                  <a:moveTo>
                    <a:pt x="350" y="147"/>
                  </a:moveTo>
                  <a:cubicBezTo>
                    <a:pt x="343" y="63"/>
                    <a:pt x="264" y="0"/>
                    <a:pt x="176" y="0"/>
                  </a:cubicBezTo>
                  <a:cubicBezTo>
                    <a:pt x="79" y="0"/>
                    <a:pt x="0" y="79"/>
                    <a:pt x="0" y="177"/>
                  </a:cubicBezTo>
                  <a:cubicBezTo>
                    <a:pt x="0" y="274"/>
                    <a:pt x="79" y="353"/>
                    <a:pt x="176" y="353"/>
                  </a:cubicBezTo>
                  <a:cubicBezTo>
                    <a:pt x="187" y="353"/>
                    <a:pt x="351" y="350"/>
                    <a:pt x="351" y="350"/>
                  </a:cubicBezTo>
                  <a:cubicBezTo>
                    <a:pt x="351" y="350"/>
                    <a:pt x="355" y="198"/>
                    <a:pt x="350" y="14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6" name="Oval 19"/>
            <p:cNvSpPr>
              <a:spLocks noChangeArrowheads="1"/>
            </p:cNvSpPr>
            <p:nvPr/>
          </p:nvSpPr>
          <p:spPr bwMode="auto">
            <a:xfrm>
              <a:off x="2190750" y="3506788"/>
              <a:ext cx="1458913" cy="1458913"/>
            </a:xfrm>
            <a:prstGeom prst="ellipse">
              <a:avLst/>
            </a:pr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7" name="Oval 20"/>
            <p:cNvSpPr>
              <a:spLocks noChangeArrowheads="1"/>
            </p:cNvSpPr>
            <p:nvPr/>
          </p:nvSpPr>
          <p:spPr bwMode="auto">
            <a:xfrm>
              <a:off x="2254250" y="3570288"/>
              <a:ext cx="1331913" cy="1331913"/>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98" name="Inhaltsplatzhalter 4"/>
          <p:cNvSpPr txBox="1">
            <a:spLocks/>
          </p:cNvSpPr>
          <p:nvPr/>
        </p:nvSpPr>
        <p:spPr>
          <a:xfrm>
            <a:off x="9090942" y="5172812"/>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4"/>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99" name="Inhaltsplatzhalter 4"/>
          <p:cNvSpPr txBox="1">
            <a:spLocks/>
          </p:cNvSpPr>
          <p:nvPr/>
        </p:nvSpPr>
        <p:spPr>
          <a:xfrm>
            <a:off x="3817563" y="5172812"/>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3"/>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00" name="Inhaltsplatzhalter 4"/>
          <p:cNvSpPr txBox="1">
            <a:spLocks/>
          </p:cNvSpPr>
          <p:nvPr/>
        </p:nvSpPr>
        <p:spPr>
          <a:xfrm>
            <a:off x="6454253" y="5172812"/>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2"/>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01" name="Inhaltsplatzhalter 4"/>
          <p:cNvSpPr txBox="1">
            <a:spLocks/>
          </p:cNvSpPr>
          <p:nvPr/>
        </p:nvSpPr>
        <p:spPr>
          <a:xfrm>
            <a:off x="1180873" y="5172812"/>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grpSp>
        <p:nvGrpSpPr>
          <p:cNvPr id="102" name="Group 101"/>
          <p:cNvGrpSpPr/>
          <p:nvPr/>
        </p:nvGrpSpPr>
        <p:grpSpPr>
          <a:xfrm>
            <a:off x="1845125" y="3462451"/>
            <a:ext cx="614363" cy="612775"/>
            <a:chOff x="673100" y="2660651"/>
            <a:chExt cx="614363" cy="612775"/>
          </a:xfrm>
          <a:solidFill>
            <a:schemeClr val="accent1"/>
          </a:solidFill>
        </p:grpSpPr>
        <p:sp>
          <p:nvSpPr>
            <p:cNvPr id="103" name="Rectangle 31"/>
            <p:cNvSpPr>
              <a:spLocks noChangeArrowheads="1"/>
            </p:cNvSpPr>
            <p:nvPr/>
          </p:nvSpPr>
          <p:spPr bwMode="auto">
            <a:xfrm>
              <a:off x="803275" y="2830513"/>
              <a:ext cx="26988"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4" name="Rectangle 32"/>
            <p:cNvSpPr>
              <a:spLocks noChangeArrowheads="1"/>
            </p:cNvSpPr>
            <p:nvPr/>
          </p:nvSpPr>
          <p:spPr bwMode="auto">
            <a:xfrm>
              <a:off x="895350" y="2830513"/>
              <a:ext cx="254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Rectangle 33"/>
            <p:cNvSpPr>
              <a:spLocks noChangeArrowheads="1"/>
            </p:cNvSpPr>
            <p:nvPr/>
          </p:nvSpPr>
          <p:spPr bwMode="auto">
            <a:xfrm>
              <a:off x="987425" y="2830513"/>
              <a:ext cx="254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Freeform 34"/>
            <p:cNvSpPr>
              <a:spLocks noEditPoints="1"/>
            </p:cNvSpPr>
            <p:nvPr/>
          </p:nvSpPr>
          <p:spPr bwMode="auto">
            <a:xfrm>
              <a:off x="673100" y="2660651"/>
              <a:ext cx="614363" cy="612775"/>
            </a:xfrm>
            <a:custGeom>
              <a:avLst/>
              <a:gdLst>
                <a:gd name="T0" fmla="*/ 2668 w 3484"/>
                <a:gd name="T1" fmla="*/ 1997 h 3476"/>
                <a:gd name="T2" fmla="*/ 2659 w 3484"/>
                <a:gd name="T3" fmla="*/ 2036 h 3476"/>
                <a:gd name="T4" fmla="*/ 2633 w 3484"/>
                <a:gd name="T5" fmla="*/ 2061 h 3476"/>
                <a:gd name="T6" fmla="*/ 2594 w 3484"/>
                <a:gd name="T7" fmla="*/ 2071 h 3476"/>
                <a:gd name="T8" fmla="*/ 1409 w 3484"/>
                <a:gd name="T9" fmla="*/ 2966 h 3476"/>
                <a:gd name="T10" fmla="*/ 2632 w 3484"/>
                <a:gd name="T11" fmla="*/ 2967 h 3476"/>
                <a:gd name="T12" fmla="*/ 2656 w 3484"/>
                <a:gd name="T13" fmla="*/ 2978 h 3476"/>
                <a:gd name="T14" fmla="*/ 2906 w 3484"/>
                <a:gd name="T15" fmla="*/ 3225 h 3476"/>
                <a:gd name="T16" fmla="*/ 2908 w 3484"/>
                <a:gd name="T17" fmla="*/ 3019 h 3476"/>
                <a:gd name="T18" fmla="*/ 2926 w 3484"/>
                <a:gd name="T19" fmla="*/ 2987 h 3476"/>
                <a:gd name="T20" fmla="*/ 2959 w 3484"/>
                <a:gd name="T21" fmla="*/ 2969 h 3476"/>
                <a:gd name="T22" fmla="*/ 3335 w 3484"/>
                <a:gd name="T23" fmla="*/ 2966 h 3476"/>
                <a:gd name="T24" fmla="*/ 2668 w 3484"/>
                <a:gd name="T25" fmla="*/ 1525 h 3476"/>
                <a:gd name="T26" fmla="*/ 148 w 3484"/>
                <a:gd name="T27" fmla="*/ 1924 h 3476"/>
                <a:gd name="T28" fmla="*/ 614 w 3484"/>
                <a:gd name="T29" fmla="*/ 1926 h 3476"/>
                <a:gd name="T30" fmla="*/ 647 w 3484"/>
                <a:gd name="T31" fmla="*/ 1944 h 3476"/>
                <a:gd name="T32" fmla="*/ 665 w 3484"/>
                <a:gd name="T33" fmla="*/ 1977 h 3476"/>
                <a:gd name="T34" fmla="*/ 667 w 3484"/>
                <a:gd name="T35" fmla="*/ 2264 h 3476"/>
                <a:gd name="T36" fmla="*/ 997 w 3484"/>
                <a:gd name="T37" fmla="*/ 1935 h 3476"/>
                <a:gd name="T38" fmla="*/ 1023 w 3484"/>
                <a:gd name="T39" fmla="*/ 1925 h 3476"/>
                <a:gd name="T40" fmla="*/ 2521 w 3484"/>
                <a:gd name="T41" fmla="*/ 1924 h 3476"/>
                <a:gd name="T42" fmla="*/ 148 w 3484"/>
                <a:gd name="T43" fmla="*/ 149 h 3476"/>
                <a:gd name="T44" fmla="*/ 2594 w 3484"/>
                <a:gd name="T45" fmla="*/ 0 h 3476"/>
                <a:gd name="T46" fmla="*/ 2633 w 3484"/>
                <a:gd name="T47" fmla="*/ 10 h 3476"/>
                <a:gd name="T48" fmla="*/ 2659 w 3484"/>
                <a:gd name="T49" fmla="*/ 35 h 3476"/>
                <a:gd name="T50" fmla="*/ 2668 w 3484"/>
                <a:gd name="T51" fmla="*/ 75 h 3476"/>
                <a:gd name="T52" fmla="*/ 3410 w 3484"/>
                <a:gd name="T53" fmla="*/ 1377 h 3476"/>
                <a:gd name="T54" fmla="*/ 3448 w 3484"/>
                <a:gd name="T55" fmla="*/ 1385 h 3476"/>
                <a:gd name="T56" fmla="*/ 3474 w 3484"/>
                <a:gd name="T57" fmla="*/ 1411 h 3476"/>
                <a:gd name="T58" fmla="*/ 3484 w 3484"/>
                <a:gd name="T59" fmla="*/ 1450 h 3476"/>
                <a:gd name="T60" fmla="*/ 3481 w 3484"/>
                <a:gd name="T61" fmla="*/ 3053 h 3476"/>
                <a:gd name="T62" fmla="*/ 3464 w 3484"/>
                <a:gd name="T63" fmla="*/ 3086 h 3476"/>
                <a:gd name="T64" fmla="*/ 3431 w 3484"/>
                <a:gd name="T65" fmla="*/ 3104 h 3476"/>
                <a:gd name="T66" fmla="*/ 3054 w 3484"/>
                <a:gd name="T67" fmla="*/ 3106 h 3476"/>
                <a:gd name="T68" fmla="*/ 3052 w 3484"/>
                <a:gd name="T69" fmla="*/ 3416 h 3476"/>
                <a:gd name="T70" fmla="*/ 3033 w 3484"/>
                <a:gd name="T71" fmla="*/ 3451 h 3476"/>
                <a:gd name="T72" fmla="*/ 3003 w 3484"/>
                <a:gd name="T73" fmla="*/ 3472 h 3476"/>
                <a:gd name="T74" fmla="*/ 2966 w 3484"/>
                <a:gd name="T75" fmla="*/ 3474 h 3476"/>
                <a:gd name="T76" fmla="*/ 2928 w 3484"/>
                <a:gd name="T77" fmla="*/ 3454 h 3476"/>
                <a:gd name="T78" fmla="*/ 1335 w 3484"/>
                <a:gd name="T79" fmla="*/ 3114 h 3476"/>
                <a:gd name="T80" fmla="*/ 1296 w 3484"/>
                <a:gd name="T81" fmla="*/ 3104 h 3476"/>
                <a:gd name="T82" fmla="*/ 1270 w 3484"/>
                <a:gd name="T83" fmla="*/ 3079 h 3476"/>
                <a:gd name="T84" fmla="*/ 1260 w 3484"/>
                <a:gd name="T85" fmla="*/ 3039 h 3476"/>
                <a:gd name="T86" fmla="*/ 1068 w 3484"/>
                <a:gd name="T87" fmla="*/ 2071 h 3476"/>
                <a:gd name="T88" fmla="*/ 634 w 3484"/>
                <a:gd name="T89" fmla="*/ 2501 h 3476"/>
                <a:gd name="T90" fmla="*/ 603 w 3484"/>
                <a:gd name="T91" fmla="*/ 2512 h 3476"/>
                <a:gd name="T92" fmla="*/ 564 w 3484"/>
                <a:gd name="T93" fmla="*/ 2507 h 3476"/>
                <a:gd name="T94" fmla="*/ 536 w 3484"/>
                <a:gd name="T95" fmla="*/ 2486 h 3476"/>
                <a:gd name="T96" fmla="*/ 521 w 3484"/>
                <a:gd name="T97" fmla="*/ 2457 h 3476"/>
                <a:gd name="T98" fmla="*/ 519 w 3484"/>
                <a:gd name="T99" fmla="*/ 2071 h 3476"/>
                <a:gd name="T100" fmla="*/ 53 w 3484"/>
                <a:gd name="T101" fmla="*/ 2069 h 3476"/>
                <a:gd name="T102" fmla="*/ 21 w 3484"/>
                <a:gd name="T103" fmla="*/ 2051 h 3476"/>
                <a:gd name="T104" fmla="*/ 3 w 3484"/>
                <a:gd name="T105" fmla="*/ 2018 h 3476"/>
                <a:gd name="T106" fmla="*/ 0 w 3484"/>
                <a:gd name="T107" fmla="*/ 75 h 3476"/>
                <a:gd name="T108" fmla="*/ 9 w 3484"/>
                <a:gd name="T109" fmla="*/ 35 h 3476"/>
                <a:gd name="T110" fmla="*/ 36 w 3484"/>
                <a:gd name="T111" fmla="*/ 10 h 3476"/>
                <a:gd name="T112" fmla="*/ 74 w 3484"/>
                <a:gd name="T113" fmla="*/ 0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4" h="3476">
                  <a:moveTo>
                    <a:pt x="2668" y="1525"/>
                  </a:moveTo>
                  <a:lnTo>
                    <a:pt x="2668" y="1997"/>
                  </a:lnTo>
                  <a:lnTo>
                    <a:pt x="2666" y="2018"/>
                  </a:lnTo>
                  <a:lnTo>
                    <a:pt x="2659" y="2036"/>
                  </a:lnTo>
                  <a:lnTo>
                    <a:pt x="2648" y="2051"/>
                  </a:lnTo>
                  <a:lnTo>
                    <a:pt x="2633" y="2061"/>
                  </a:lnTo>
                  <a:lnTo>
                    <a:pt x="2615" y="2069"/>
                  </a:lnTo>
                  <a:lnTo>
                    <a:pt x="2594" y="2071"/>
                  </a:lnTo>
                  <a:lnTo>
                    <a:pt x="1409" y="2071"/>
                  </a:lnTo>
                  <a:lnTo>
                    <a:pt x="1409" y="2966"/>
                  </a:lnTo>
                  <a:lnTo>
                    <a:pt x="2616" y="2966"/>
                  </a:lnTo>
                  <a:lnTo>
                    <a:pt x="2632" y="2967"/>
                  </a:lnTo>
                  <a:lnTo>
                    <a:pt x="2645" y="2972"/>
                  </a:lnTo>
                  <a:lnTo>
                    <a:pt x="2656" y="2978"/>
                  </a:lnTo>
                  <a:lnTo>
                    <a:pt x="2668" y="2989"/>
                  </a:lnTo>
                  <a:lnTo>
                    <a:pt x="2906" y="3225"/>
                  </a:lnTo>
                  <a:lnTo>
                    <a:pt x="2906" y="3039"/>
                  </a:lnTo>
                  <a:lnTo>
                    <a:pt x="2908" y="3019"/>
                  </a:lnTo>
                  <a:lnTo>
                    <a:pt x="2915" y="3001"/>
                  </a:lnTo>
                  <a:lnTo>
                    <a:pt x="2926" y="2987"/>
                  </a:lnTo>
                  <a:lnTo>
                    <a:pt x="2941" y="2976"/>
                  </a:lnTo>
                  <a:lnTo>
                    <a:pt x="2959" y="2969"/>
                  </a:lnTo>
                  <a:lnTo>
                    <a:pt x="2980" y="2966"/>
                  </a:lnTo>
                  <a:lnTo>
                    <a:pt x="3335" y="2966"/>
                  </a:lnTo>
                  <a:lnTo>
                    <a:pt x="3335" y="1525"/>
                  </a:lnTo>
                  <a:lnTo>
                    <a:pt x="2668" y="1525"/>
                  </a:lnTo>
                  <a:close/>
                  <a:moveTo>
                    <a:pt x="148" y="149"/>
                  </a:moveTo>
                  <a:lnTo>
                    <a:pt x="148" y="1924"/>
                  </a:lnTo>
                  <a:lnTo>
                    <a:pt x="593" y="1924"/>
                  </a:lnTo>
                  <a:lnTo>
                    <a:pt x="614" y="1926"/>
                  </a:lnTo>
                  <a:lnTo>
                    <a:pt x="632" y="1932"/>
                  </a:lnTo>
                  <a:lnTo>
                    <a:pt x="647" y="1944"/>
                  </a:lnTo>
                  <a:lnTo>
                    <a:pt x="658" y="1959"/>
                  </a:lnTo>
                  <a:lnTo>
                    <a:pt x="665" y="1977"/>
                  </a:lnTo>
                  <a:lnTo>
                    <a:pt x="667" y="1997"/>
                  </a:lnTo>
                  <a:lnTo>
                    <a:pt x="667" y="2264"/>
                  </a:lnTo>
                  <a:lnTo>
                    <a:pt x="987" y="1946"/>
                  </a:lnTo>
                  <a:lnTo>
                    <a:pt x="997" y="1935"/>
                  </a:lnTo>
                  <a:lnTo>
                    <a:pt x="1010" y="1929"/>
                  </a:lnTo>
                  <a:lnTo>
                    <a:pt x="1023" y="1925"/>
                  </a:lnTo>
                  <a:lnTo>
                    <a:pt x="1039" y="1924"/>
                  </a:lnTo>
                  <a:lnTo>
                    <a:pt x="2521" y="1924"/>
                  </a:lnTo>
                  <a:lnTo>
                    <a:pt x="2521" y="149"/>
                  </a:lnTo>
                  <a:lnTo>
                    <a:pt x="148" y="149"/>
                  </a:lnTo>
                  <a:close/>
                  <a:moveTo>
                    <a:pt x="74" y="0"/>
                  </a:moveTo>
                  <a:lnTo>
                    <a:pt x="2594" y="0"/>
                  </a:lnTo>
                  <a:lnTo>
                    <a:pt x="2615" y="3"/>
                  </a:lnTo>
                  <a:lnTo>
                    <a:pt x="2633" y="10"/>
                  </a:lnTo>
                  <a:lnTo>
                    <a:pt x="2648" y="21"/>
                  </a:lnTo>
                  <a:lnTo>
                    <a:pt x="2659" y="35"/>
                  </a:lnTo>
                  <a:lnTo>
                    <a:pt x="2666" y="53"/>
                  </a:lnTo>
                  <a:lnTo>
                    <a:pt x="2668" y="75"/>
                  </a:lnTo>
                  <a:lnTo>
                    <a:pt x="2668" y="1377"/>
                  </a:lnTo>
                  <a:lnTo>
                    <a:pt x="3410" y="1377"/>
                  </a:lnTo>
                  <a:lnTo>
                    <a:pt x="3431" y="1379"/>
                  </a:lnTo>
                  <a:lnTo>
                    <a:pt x="3448" y="1385"/>
                  </a:lnTo>
                  <a:lnTo>
                    <a:pt x="3463" y="1397"/>
                  </a:lnTo>
                  <a:lnTo>
                    <a:pt x="3474" y="1411"/>
                  </a:lnTo>
                  <a:lnTo>
                    <a:pt x="3481" y="1429"/>
                  </a:lnTo>
                  <a:lnTo>
                    <a:pt x="3484" y="1450"/>
                  </a:lnTo>
                  <a:lnTo>
                    <a:pt x="3484" y="3033"/>
                  </a:lnTo>
                  <a:lnTo>
                    <a:pt x="3481" y="3053"/>
                  </a:lnTo>
                  <a:lnTo>
                    <a:pt x="3474" y="3071"/>
                  </a:lnTo>
                  <a:lnTo>
                    <a:pt x="3464" y="3086"/>
                  </a:lnTo>
                  <a:lnTo>
                    <a:pt x="3449" y="3098"/>
                  </a:lnTo>
                  <a:lnTo>
                    <a:pt x="3431" y="3104"/>
                  </a:lnTo>
                  <a:lnTo>
                    <a:pt x="3410" y="3106"/>
                  </a:lnTo>
                  <a:lnTo>
                    <a:pt x="3054" y="3106"/>
                  </a:lnTo>
                  <a:lnTo>
                    <a:pt x="3054" y="3395"/>
                  </a:lnTo>
                  <a:lnTo>
                    <a:pt x="3052" y="3416"/>
                  </a:lnTo>
                  <a:lnTo>
                    <a:pt x="3045" y="3435"/>
                  </a:lnTo>
                  <a:lnTo>
                    <a:pt x="3033" y="3451"/>
                  </a:lnTo>
                  <a:lnTo>
                    <a:pt x="3019" y="3464"/>
                  </a:lnTo>
                  <a:lnTo>
                    <a:pt x="3003" y="3472"/>
                  </a:lnTo>
                  <a:lnTo>
                    <a:pt x="2985" y="3476"/>
                  </a:lnTo>
                  <a:lnTo>
                    <a:pt x="2966" y="3474"/>
                  </a:lnTo>
                  <a:lnTo>
                    <a:pt x="2947" y="3467"/>
                  </a:lnTo>
                  <a:lnTo>
                    <a:pt x="2928" y="3454"/>
                  </a:lnTo>
                  <a:lnTo>
                    <a:pt x="2588" y="3114"/>
                  </a:lnTo>
                  <a:lnTo>
                    <a:pt x="1335" y="3114"/>
                  </a:lnTo>
                  <a:lnTo>
                    <a:pt x="1313" y="3111"/>
                  </a:lnTo>
                  <a:lnTo>
                    <a:pt x="1296" y="3104"/>
                  </a:lnTo>
                  <a:lnTo>
                    <a:pt x="1282" y="3093"/>
                  </a:lnTo>
                  <a:lnTo>
                    <a:pt x="1270" y="3079"/>
                  </a:lnTo>
                  <a:lnTo>
                    <a:pt x="1263" y="3061"/>
                  </a:lnTo>
                  <a:lnTo>
                    <a:pt x="1260" y="3039"/>
                  </a:lnTo>
                  <a:lnTo>
                    <a:pt x="1260" y="2071"/>
                  </a:lnTo>
                  <a:lnTo>
                    <a:pt x="1068" y="2071"/>
                  </a:lnTo>
                  <a:lnTo>
                    <a:pt x="646" y="2492"/>
                  </a:lnTo>
                  <a:lnTo>
                    <a:pt x="634" y="2501"/>
                  </a:lnTo>
                  <a:lnTo>
                    <a:pt x="621" y="2508"/>
                  </a:lnTo>
                  <a:lnTo>
                    <a:pt x="603" y="2512"/>
                  </a:lnTo>
                  <a:lnTo>
                    <a:pt x="583" y="2513"/>
                  </a:lnTo>
                  <a:lnTo>
                    <a:pt x="564" y="2507"/>
                  </a:lnTo>
                  <a:lnTo>
                    <a:pt x="548" y="2497"/>
                  </a:lnTo>
                  <a:lnTo>
                    <a:pt x="536" y="2486"/>
                  </a:lnTo>
                  <a:lnTo>
                    <a:pt x="526" y="2473"/>
                  </a:lnTo>
                  <a:lnTo>
                    <a:pt x="521" y="2457"/>
                  </a:lnTo>
                  <a:lnTo>
                    <a:pt x="519" y="2440"/>
                  </a:lnTo>
                  <a:lnTo>
                    <a:pt x="519" y="2071"/>
                  </a:lnTo>
                  <a:lnTo>
                    <a:pt x="74" y="2071"/>
                  </a:lnTo>
                  <a:lnTo>
                    <a:pt x="53" y="2069"/>
                  </a:lnTo>
                  <a:lnTo>
                    <a:pt x="36" y="2061"/>
                  </a:lnTo>
                  <a:lnTo>
                    <a:pt x="21" y="2051"/>
                  </a:lnTo>
                  <a:lnTo>
                    <a:pt x="9" y="2036"/>
                  </a:lnTo>
                  <a:lnTo>
                    <a:pt x="3" y="2018"/>
                  </a:lnTo>
                  <a:lnTo>
                    <a:pt x="0" y="1997"/>
                  </a:lnTo>
                  <a:lnTo>
                    <a:pt x="0" y="75"/>
                  </a:lnTo>
                  <a:lnTo>
                    <a:pt x="3" y="53"/>
                  </a:lnTo>
                  <a:lnTo>
                    <a:pt x="9" y="35"/>
                  </a:lnTo>
                  <a:lnTo>
                    <a:pt x="21" y="22"/>
                  </a:lnTo>
                  <a:lnTo>
                    <a:pt x="36" y="10"/>
                  </a:lnTo>
                  <a:lnTo>
                    <a:pt x="53" y="4"/>
                  </a:lnTo>
                  <a:lnTo>
                    <a:pt x="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07" name="Freeform 91"/>
          <p:cNvSpPr>
            <a:spLocks noEditPoints="1"/>
          </p:cNvSpPr>
          <p:nvPr/>
        </p:nvSpPr>
        <p:spPr bwMode="auto">
          <a:xfrm>
            <a:off x="7163935" y="3512197"/>
            <a:ext cx="612775" cy="612775"/>
          </a:xfrm>
          <a:custGeom>
            <a:avLst/>
            <a:gdLst>
              <a:gd name="T0" fmla="*/ 1133 w 3474"/>
              <a:gd name="T1" fmla="*/ 1077 h 3475"/>
              <a:gd name="T2" fmla="*/ 1072 w 3474"/>
              <a:gd name="T3" fmla="*/ 1158 h 3475"/>
              <a:gd name="T4" fmla="*/ 1124 w 3474"/>
              <a:gd name="T5" fmla="*/ 1172 h 3475"/>
              <a:gd name="T6" fmla="*/ 1180 w 3474"/>
              <a:gd name="T7" fmla="*/ 1194 h 3475"/>
              <a:gd name="T8" fmla="*/ 1199 w 3474"/>
              <a:gd name="T9" fmla="*/ 1253 h 3475"/>
              <a:gd name="T10" fmla="*/ 1167 w 3474"/>
              <a:gd name="T11" fmla="*/ 1309 h 3475"/>
              <a:gd name="T12" fmla="*/ 1228 w 3474"/>
              <a:gd name="T13" fmla="*/ 1326 h 3475"/>
              <a:gd name="T14" fmla="*/ 1315 w 3474"/>
              <a:gd name="T15" fmla="*/ 1268 h 3475"/>
              <a:gd name="T16" fmla="*/ 1334 w 3474"/>
              <a:gd name="T17" fmla="*/ 1166 h 3475"/>
              <a:gd name="T18" fmla="*/ 1287 w 3474"/>
              <a:gd name="T19" fmla="*/ 1085 h 3475"/>
              <a:gd name="T20" fmla="*/ 1210 w 3474"/>
              <a:gd name="T21" fmla="*/ 1057 h 3475"/>
              <a:gd name="T22" fmla="*/ 736 w 3474"/>
              <a:gd name="T23" fmla="*/ 1040 h 3475"/>
              <a:gd name="T24" fmla="*/ 924 w 3474"/>
              <a:gd name="T25" fmla="*/ 1147 h 3475"/>
              <a:gd name="T26" fmla="*/ 978 w 3474"/>
              <a:gd name="T27" fmla="*/ 1020 h 3475"/>
              <a:gd name="T28" fmla="*/ 1094 w 3474"/>
              <a:gd name="T29" fmla="*/ 934 h 3475"/>
              <a:gd name="T30" fmla="*/ 1236 w 3474"/>
              <a:gd name="T31" fmla="*/ 916 h 3475"/>
              <a:gd name="T32" fmla="*/ 1372 w 3474"/>
              <a:gd name="T33" fmla="*/ 968 h 3475"/>
              <a:gd name="T34" fmla="*/ 1464 w 3474"/>
              <a:gd name="T35" fmla="*/ 1085 h 3475"/>
              <a:gd name="T36" fmla="*/ 1482 w 3474"/>
              <a:gd name="T37" fmla="*/ 1227 h 3475"/>
              <a:gd name="T38" fmla="*/ 1427 w 3474"/>
              <a:gd name="T39" fmla="*/ 1363 h 3475"/>
              <a:gd name="T40" fmla="*/ 1310 w 3474"/>
              <a:gd name="T41" fmla="*/ 1452 h 3475"/>
              <a:gd name="T42" fmla="*/ 1165 w 3474"/>
              <a:gd name="T43" fmla="*/ 1471 h 3475"/>
              <a:gd name="T44" fmla="*/ 1031 w 3474"/>
              <a:gd name="T45" fmla="*/ 1415 h 3475"/>
              <a:gd name="T46" fmla="*/ 942 w 3474"/>
              <a:gd name="T47" fmla="*/ 1299 h 3475"/>
              <a:gd name="T48" fmla="*/ 719 w 3474"/>
              <a:gd name="T49" fmla="*/ 1199 h 3475"/>
              <a:gd name="T50" fmla="*/ 3298 w 3474"/>
              <a:gd name="T51" fmla="*/ 2319 h 3475"/>
              <a:gd name="T52" fmla="*/ 208 w 3474"/>
              <a:gd name="T53" fmla="*/ 148 h 3475"/>
              <a:gd name="T54" fmla="*/ 147 w 3474"/>
              <a:gd name="T55" fmla="*/ 208 h 3475"/>
              <a:gd name="T56" fmla="*/ 151 w 3474"/>
              <a:gd name="T57" fmla="*/ 322 h 3475"/>
              <a:gd name="T58" fmla="*/ 214 w 3474"/>
              <a:gd name="T59" fmla="*/ 473 h 3475"/>
              <a:gd name="T60" fmla="*/ 329 w 3474"/>
              <a:gd name="T61" fmla="*/ 647 h 3475"/>
              <a:gd name="T62" fmla="*/ 489 w 3474"/>
              <a:gd name="T63" fmla="*/ 830 h 3475"/>
              <a:gd name="T64" fmla="*/ 602 w 3474"/>
              <a:gd name="T65" fmla="*/ 609 h 3475"/>
              <a:gd name="T66" fmla="*/ 649 w 3474"/>
              <a:gd name="T67" fmla="*/ 577 h 3475"/>
              <a:gd name="T68" fmla="*/ 734 w 3474"/>
              <a:gd name="T69" fmla="*/ 408 h 3475"/>
              <a:gd name="T70" fmla="*/ 555 w 3474"/>
              <a:gd name="T71" fmla="*/ 269 h 3475"/>
              <a:gd name="T72" fmla="*/ 392 w 3474"/>
              <a:gd name="T73" fmla="*/ 177 h 3475"/>
              <a:gd name="T74" fmla="*/ 259 w 3474"/>
              <a:gd name="T75" fmla="*/ 142 h 3475"/>
              <a:gd name="T76" fmla="*/ 336 w 3474"/>
              <a:gd name="T77" fmla="*/ 15 h 3475"/>
              <a:gd name="T78" fmla="*/ 524 w 3474"/>
              <a:gd name="T79" fmla="*/ 87 h 3475"/>
              <a:gd name="T80" fmla="*/ 726 w 3474"/>
              <a:gd name="T81" fmla="*/ 213 h 3475"/>
              <a:gd name="T82" fmla="*/ 929 w 3474"/>
              <a:gd name="T83" fmla="*/ 389 h 3475"/>
              <a:gd name="T84" fmla="*/ 1592 w 3474"/>
              <a:gd name="T85" fmla="*/ 427 h 3475"/>
              <a:gd name="T86" fmla="*/ 1645 w 3474"/>
              <a:gd name="T87" fmla="*/ 452 h 3475"/>
              <a:gd name="T88" fmla="*/ 3474 w 3474"/>
              <a:gd name="T89" fmla="*/ 2318 h 3475"/>
              <a:gd name="T90" fmla="*/ 2375 w 3474"/>
              <a:gd name="T91" fmla="*/ 3452 h 3475"/>
              <a:gd name="T92" fmla="*/ 2323 w 3474"/>
              <a:gd name="T93" fmla="*/ 3475 h 3475"/>
              <a:gd name="T94" fmla="*/ 2272 w 3474"/>
              <a:gd name="T95" fmla="*/ 3452 h 3475"/>
              <a:gd name="T96" fmla="*/ 443 w 3474"/>
              <a:gd name="T97" fmla="*/ 1592 h 3475"/>
              <a:gd name="T98" fmla="*/ 430 w 3474"/>
              <a:gd name="T99" fmla="*/ 978 h 3475"/>
              <a:gd name="T100" fmla="*/ 249 w 3474"/>
              <a:gd name="T101" fmla="*/ 781 h 3475"/>
              <a:gd name="T102" fmla="*/ 111 w 3474"/>
              <a:gd name="T103" fmla="*/ 575 h 3475"/>
              <a:gd name="T104" fmla="*/ 26 w 3474"/>
              <a:gd name="T105" fmla="*/ 381 h 3475"/>
              <a:gd name="T106" fmla="*/ 0 w 3474"/>
              <a:gd name="T107" fmla="*/ 212 h 3475"/>
              <a:gd name="T108" fmla="*/ 39 w 3474"/>
              <a:gd name="T109" fmla="*/ 83 h 3475"/>
              <a:gd name="T110" fmla="*/ 142 w 3474"/>
              <a:gd name="T111" fmla="*/ 11 h 3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74" h="3475">
                <a:moveTo>
                  <a:pt x="1210" y="1057"/>
                </a:moveTo>
                <a:lnTo>
                  <a:pt x="1184" y="1059"/>
                </a:lnTo>
                <a:lnTo>
                  <a:pt x="1159" y="1065"/>
                </a:lnTo>
                <a:lnTo>
                  <a:pt x="1133" y="1077"/>
                </a:lnTo>
                <a:lnTo>
                  <a:pt x="1107" y="1097"/>
                </a:lnTo>
                <a:lnTo>
                  <a:pt x="1091" y="1115"/>
                </a:lnTo>
                <a:lnTo>
                  <a:pt x="1080" y="1136"/>
                </a:lnTo>
                <a:lnTo>
                  <a:pt x="1072" y="1158"/>
                </a:lnTo>
                <a:lnTo>
                  <a:pt x="1068" y="1181"/>
                </a:lnTo>
                <a:lnTo>
                  <a:pt x="1088" y="1180"/>
                </a:lnTo>
                <a:lnTo>
                  <a:pt x="1106" y="1176"/>
                </a:lnTo>
                <a:lnTo>
                  <a:pt x="1124" y="1172"/>
                </a:lnTo>
                <a:lnTo>
                  <a:pt x="1141" y="1172"/>
                </a:lnTo>
                <a:lnTo>
                  <a:pt x="1157" y="1176"/>
                </a:lnTo>
                <a:lnTo>
                  <a:pt x="1170" y="1183"/>
                </a:lnTo>
                <a:lnTo>
                  <a:pt x="1180" y="1194"/>
                </a:lnTo>
                <a:lnTo>
                  <a:pt x="1190" y="1207"/>
                </a:lnTo>
                <a:lnTo>
                  <a:pt x="1195" y="1222"/>
                </a:lnTo>
                <a:lnTo>
                  <a:pt x="1199" y="1237"/>
                </a:lnTo>
                <a:lnTo>
                  <a:pt x="1199" y="1253"/>
                </a:lnTo>
                <a:lnTo>
                  <a:pt x="1196" y="1269"/>
                </a:lnTo>
                <a:lnTo>
                  <a:pt x="1191" y="1283"/>
                </a:lnTo>
                <a:lnTo>
                  <a:pt x="1181" y="1297"/>
                </a:lnTo>
                <a:lnTo>
                  <a:pt x="1167" y="1309"/>
                </a:lnTo>
                <a:lnTo>
                  <a:pt x="1151" y="1317"/>
                </a:lnTo>
                <a:lnTo>
                  <a:pt x="1175" y="1325"/>
                </a:lnTo>
                <a:lnTo>
                  <a:pt x="1201" y="1328"/>
                </a:lnTo>
                <a:lnTo>
                  <a:pt x="1228" y="1326"/>
                </a:lnTo>
                <a:lnTo>
                  <a:pt x="1253" y="1318"/>
                </a:lnTo>
                <a:lnTo>
                  <a:pt x="1277" y="1306"/>
                </a:lnTo>
                <a:lnTo>
                  <a:pt x="1298" y="1289"/>
                </a:lnTo>
                <a:lnTo>
                  <a:pt x="1315" y="1268"/>
                </a:lnTo>
                <a:lnTo>
                  <a:pt x="1328" y="1244"/>
                </a:lnTo>
                <a:lnTo>
                  <a:pt x="1334" y="1219"/>
                </a:lnTo>
                <a:lnTo>
                  <a:pt x="1337" y="1193"/>
                </a:lnTo>
                <a:lnTo>
                  <a:pt x="1334" y="1166"/>
                </a:lnTo>
                <a:lnTo>
                  <a:pt x="1328" y="1141"/>
                </a:lnTo>
                <a:lnTo>
                  <a:pt x="1315" y="1117"/>
                </a:lnTo>
                <a:lnTo>
                  <a:pt x="1298" y="1097"/>
                </a:lnTo>
                <a:lnTo>
                  <a:pt x="1287" y="1085"/>
                </a:lnTo>
                <a:lnTo>
                  <a:pt x="1271" y="1074"/>
                </a:lnTo>
                <a:lnTo>
                  <a:pt x="1253" y="1066"/>
                </a:lnTo>
                <a:lnTo>
                  <a:pt x="1232" y="1060"/>
                </a:lnTo>
                <a:lnTo>
                  <a:pt x="1210" y="1057"/>
                </a:lnTo>
                <a:close/>
                <a:moveTo>
                  <a:pt x="1572" y="585"/>
                </a:moveTo>
                <a:lnTo>
                  <a:pt x="730" y="718"/>
                </a:lnTo>
                <a:lnTo>
                  <a:pt x="686" y="1004"/>
                </a:lnTo>
                <a:lnTo>
                  <a:pt x="736" y="1040"/>
                </a:lnTo>
                <a:lnTo>
                  <a:pt x="785" y="1073"/>
                </a:lnTo>
                <a:lnTo>
                  <a:pt x="834" y="1102"/>
                </a:lnTo>
                <a:lnTo>
                  <a:pt x="879" y="1126"/>
                </a:lnTo>
                <a:lnTo>
                  <a:pt x="924" y="1147"/>
                </a:lnTo>
                <a:lnTo>
                  <a:pt x="931" y="1114"/>
                </a:lnTo>
                <a:lnTo>
                  <a:pt x="944" y="1081"/>
                </a:lnTo>
                <a:lnTo>
                  <a:pt x="959" y="1049"/>
                </a:lnTo>
                <a:lnTo>
                  <a:pt x="978" y="1020"/>
                </a:lnTo>
                <a:lnTo>
                  <a:pt x="1003" y="992"/>
                </a:lnTo>
                <a:lnTo>
                  <a:pt x="1030" y="968"/>
                </a:lnTo>
                <a:lnTo>
                  <a:pt x="1061" y="949"/>
                </a:lnTo>
                <a:lnTo>
                  <a:pt x="1094" y="934"/>
                </a:lnTo>
                <a:lnTo>
                  <a:pt x="1128" y="922"/>
                </a:lnTo>
                <a:lnTo>
                  <a:pt x="1163" y="916"/>
                </a:lnTo>
                <a:lnTo>
                  <a:pt x="1200" y="914"/>
                </a:lnTo>
                <a:lnTo>
                  <a:pt x="1236" y="916"/>
                </a:lnTo>
                <a:lnTo>
                  <a:pt x="1272" y="922"/>
                </a:lnTo>
                <a:lnTo>
                  <a:pt x="1308" y="934"/>
                </a:lnTo>
                <a:lnTo>
                  <a:pt x="1341" y="949"/>
                </a:lnTo>
                <a:lnTo>
                  <a:pt x="1372" y="968"/>
                </a:lnTo>
                <a:lnTo>
                  <a:pt x="1402" y="992"/>
                </a:lnTo>
                <a:lnTo>
                  <a:pt x="1427" y="1021"/>
                </a:lnTo>
                <a:lnTo>
                  <a:pt x="1448" y="1052"/>
                </a:lnTo>
                <a:lnTo>
                  <a:pt x="1464" y="1085"/>
                </a:lnTo>
                <a:lnTo>
                  <a:pt x="1476" y="1120"/>
                </a:lnTo>
                <a:lnTo>
                  <a:pt x="1482" y="1156"/>
                </a:lnTo>
                <a:lnTo>
                  <a:pt x="1485" y="1192"/>
                </a:lnTo>
                <a:lnTo>
                  <a:pt x="1482" y="1227"/>
                </a:lnTo>
                <a:lnTo>
                  <a:pt x="1476" y="1263"/>
                </a:lnTo>
                <a:lnTo>
                  <a:pt x="1464" y="1298"/>
                </a:lnTo>
                <a:lnTo>
                  <a:pt x="1448" y="1331"/>
                </a:lnTo>
                <a:lnTo>
                  <a:pt x="1427" y="1363"/>
                </a:lnTo>
                <a:lnTo>
                  <a:pt x="1402" y="1392"/>
                </a:lnTo>
                <a:lnTo>
                  <a:pt x="1374" y="1415"/>
                </a:lnTo>
                <a:lnTo>
                  <a:pt x="1344" y="1435"/>
                </a:lnTo>
                <a:lnTo>
                  <a:pt x="1310" y="1452"/>
                </a:lnTo>
                <a:lnTo>
                  <a:pt x="1275" y="1464"/>
                </a:lnTo>
                <a:lnTo>
                  <a:pt x="1239" y="1471"/>
                </a:lnTo>
                <a:lnTo>
                  <a:pt x="1202" y="1473"/>
                </a:lnTo>
                <a:lnTo>
                  <a:pt x="1165" y="1471"/>
                </a:lnTo>
                <a:lnTo>
                  <a:pt x="1129" y="1464"/>
                </a:lnTo>
                <a:lnTo>
                  <a:pt x="1095" y="1452"/>
                </a:lnTo>
                <a:lnTo>
                  <a:pt x="1062" y="1435"/>
                </a:lnTo>
                <a:lnTo>
                  <a:pt x="1031" y="1415"/>
                </a:lnTo>
                <a:lnTo>
                  <a:pt x="1003" y="1392"/>
                </a:lnTo>
                <a:lnTo>
                  <a:pt x="978" y="1363"/>
                </a:lnTo>
                <a:lnTo>
                  <a:pt x="957" y="1332"/>
                </a:lnTo>
                <a:lnTo>
                  <a:pt x="942" y="1299"/>
                </a:lnTo>
                <a:lnTo>
                  <a:pt x="889" y="1281"/>
                </a:lnTo>
                <a:lnTo>
                  <a:pt x="833" y="1258"/>
                </a:lnTo>
                <a:lnTo>
                  <a:pt x="777" y="1231"/>
                </a:lnTo>
                <a:lnTo>
                  <a:pt x="719" y="1199"/>
                </a:lnTo>
                <a:lnTo>
                  <a:pt x="661" y="1162"/>
                </a:lnTo>
                <a:lnTo>
                  <a:pt x="597" y="1563"/>
                </a:lnTo>
                <a:lnTo>
                  <a:pt x="2323" y="3296"/>
                </a:lnTo>
                <a:lnTo>
                  <a:pt x="3298" y="2319"/>
                </a:lnTo>
                <a:lnTo>
                  <a:pt x="1572" y="585"/>
                </a:lnTo>
                <a:close/>
                <a:moveTo>
                  <a:pt x="259" y="142"/>
                </a:moveTo>
                <a:lnTo>
                  <a:pt x="231" y="144"/>
                </a:lnTo>
                <a:lnTo>
                  <a:pt x="208" y="148"/>
                </a:lnTo>
                <a:lnTo>
                  <a:pt x="187" y="157"/>
                </a:lnTo>
                <a:lnTo>
                  <a:pt x="169" y="170"/>
                </a:lnTo>
                <a:lnTo>
                  <a:pt x="156" y="188"/>
                </a:lnTo>
                <a:lnTo>
                  <a:pt x="147" y="208"/>
                </a:lnTo>
                <a:lnTo>
                  <a:pt x="142" y="232"/>
                </a:lnTo>
                <a:lnTo>
                  <a:pt x="141" y="260"/>
                </a:lnTo>
                <a:lnTo>
                  <a:pt x="145" y="289"/>
                </a:lnTo>
                <a:lnTo>
                  <a:pt x="151" y="322"/>
                </a:lnTo>
                <a:lnTo>
                  <a:pt x="161" y="357"/>
                </a:lnTo>
                <a:lnTo>
                  <a:pt x="176" y="394"/>
                </a:lnTo>
                <a:lnTo>
                  <a:pt x="193" y="433"/>
                </a:lnTo>
                <a:lnTo>
                  <a:pt x="214" y="473"/>
                </a:lnTo>
                <a:lnTo>
                  <a:pt x="239" y="515"/>
                </a:lnTo>
                <a:lnTo>
                  <a:pt x="266" y="558"/>
                </a:lnTo>
                <a:lnTo>
                  <a:pt x="296" y="603"/>
                </a:lnTo>
                <a:lnTo>
                  <a:pt x="329" y="647"/>
                </a:lnTo>
                <a:lnTo>
                  <a:pt x="365" y="692"/>
                </a:lnTo>
                <a:lnTo>
                  <a:pt x="403" y="739"/>
                </a:lnTo>
                <a:lnTo>
                  <a:pt x="444" y="784"/>
                </a:lnTo>
                <a:lnTo>
                  <a:pt x="489" y="830"/>
                </a:lnTo>
                <a:lnTo>
                  <a:pt x="550" y="889"/>
                </a:lnTo>
                <a:lnTo>
                  <a:pt x="590" y="637"/>
                </a:lnTo>
                <a:lnTo>
                  <a:pt x="594" y="623"/>
                </a:lnTo>
                <a:lnTo>
                  <a:pt x="602" y="609"/>
                </a:lnTo>
                <a:lnTo>
                  <a:pt x="611" y="596"/>
                </a:lnTo>
                <a:lnTo>
                  <a:pt x="622" y="587"/>
                </a:lnTo>
                <a:lnTo>
                  <a:pt x="634" y="581"/>
                </a:lnTo>
                <a:lnTo>
                  <a:pt x="649" y="577"/>
                </a:lnTo>
                <a:lnTo>
                  <a:pt x="870" y="543"/>
                </a:lnTo>
                <a:lnTo>
                  <a:pt x="824" y="494"/>
                </a:lnTo>
                <a:lnTo>
                  <a:pt x="779" y="450"/>
                </a:lnTo>
                <a:lnTo>
                  <a:pt x="734" y="408"/>
                </a:lnTo>
                <a:lnTo>
                  <a:pt x="688" y="369"/>
                </a:lnTo>
                <a:lnTo>
                  <a:pt x="644" y="334"/>
                </a:lnTo>
                <a:lnTo>
                  <a:pt x="600" y="300"/>
                </a:lnTo>
                <a:lnTo>
                  <a:pt x="555" y="269"/>
                </a:lnTo>
                <a:lnTo>
                  <a:pt x="513" y="242"/>
                </a:lnTo>
                <a:lnTo>
                  <a:pt x="471" y="216"/>
                </a:lnTo>
                <a:lnTo>
                  <a:pt x="431" y="195"/>
                </a:lnTo>
                <a:lnTo>
                  <a:pt x="392" y="177"/>
                </a:lnTo>
                <a:lnTo>
                  <a:pt x="356" y="164"/>
                </a:lnTo>
                <a:lnTo>
                  <a:pt x="321" y="153"/>
                </a:lnTo>
                <a:lnTo>
                  <a:pt x="288" y="146"/>
                </a:lnTo>
                <a:lnTo>
                  <a:pt x="259" y="142"/>
                </a:lnTo>
                <a:close/>
                <a:moveTo>
                  <a:pt x="212" y="0"/>
                </a:moveTo>
                <a:lnTo>
                  <a:pt x="251" y="1"/>
                </a:lnTo>
                <a:lnTo>
                  <a:pt x="292" y="6"/>
                </a:lnTo>
                <a:lnTo>
                  <a:pt x="336" y="15"/>
                </a:lnTo>
                <a:lnTo>
                  <a:pt x="380" y="27"/>
                </a:lnTo>
                <a:lnTo>
                  <a:pt x="426" y="43"/>
                </a:lnTo>
                <a:lnTo>
                  <a:pt x="474" y="63"/>
                </a:lnTo>
                <a:lnTo>
                  <a:pt x="524" y="87"/>
                </a:lnTo>
                <a:lnTo>
                  <a:pt x="573" y="113"/>
                </a:lnTo>
                <a:lnTo>
                  <a:pt x="624" y="144"/>
                </a:lnTo>
                <a:lnTo>
                  <a:pt x="674" y="176"/>
                </a:lnTo>
                <a:lnTo>
                  <a:pt x="726" y="213"/>
                </a:lnTo>
                <a:lnTo>
                  <a:pt x="777" y="253"/>
                </a:lnTo>
                <a:lnTo>
                  <a:pt x="829" y="296"/>
                </a:lnTo>
                <a:lnTo>
                  <a:pt x="879" y="341"/>
                </a:lnTo>
                <a:lnTo>
                  <a:pt x="929" y="389"/>
                </a:lnTo>
                <a:lnTo>
                  <a:pt x="987" y="452"/>
                </a:lnTo>
                <a:lnTo>
                  <a:pt x="1042" y="515"/>
                </a:lnTo>
                <a:lnTo>
                  <a:pt x="1578" y="430"/>
                </a:lnTo>
                <a:lnTo>
                  <a:pt x="1592" y="427"/>
                </a:lnTo>
                <a:lnTo>
                  <a:pt x="1606" y="430"/>
                </a:lnTo>
                <a:lnTo>
                  <a:pt x="1618" y="435"/>
                </a:lnTo>
                <a:lnTo>
                  <a:pt x="1632" y="443"/>
                </a:lnTo>
                <a:lnTo>
                  <a:pt x="1645" y="452"/>
                </a:lnTo>
                <a:lnTo>
                  <a:pt x="3453" y="2267"/>
                </a:lnTo>
                <a:lnTo>
                  <a:pt x="3464" y="2282"/>
                </a:lnTo>
                <a:lnTo>
                  <a:pt x="3472" y="2300"/>
                </a:lnTo>
                <a:lnTo>
                  <a:pt x="3474" y="2318"/>
                </a:lnTo>
                <a:lnTo>
                  <a:pt x="3472" y="2337"/>
                </a:lnTo>
                <a:lnTo>
                  <a:pt x="3464" y="2355"/>
                </a:lnTo>
                <a:lnTo>
                  <a:pt x="3453" y="2371"/>
                </a:lnTo>
                <a:lnTo>
                  <a:pt x="2375" y="3452"/>
                </a:lnTo>
                <a:lnTo>
                  <a:pt x="2365" y="3462"/>
                </a:lnTo>
                <a:lnTo>
                  <a:pt x="2352" y="3468"/>
                </a:lnTo>
                <a:lnTo>
                  <a:pt x="2339" y="3472"/>
                </a:lnTo>
                <a:lnTo>
                  <a:pt x="2323" y="3475"/>
                </a:lnTo>
                <a:lnTo>
                  <a:pt x="2309" y="3472"/>
                </a:lnTo>
                <a:lnTo>
                  <a:pt x="2295" y="3468"/>
                </a:lnTo>
                <a:lnTo>
                  <a:pt x="2283" y="3462"/>
                </a:lnTo>
                <a:lnTo>
                  <a:pt x="2272" y="3452"/>
                </a:lnTo>
                <a:lnTo>
                  <a:pt x="464" y="1637"/>
                </a:lnTo>
                <a:lnTo>
                  <a:pt x="455" y="1624"/>
                </a:lnTo>
                <a:lnTo>
                  <a:pt x="448" y="1610"/>
                </a:lnTo>
                <a:lnTo>
                  <a:pt x="443" y="1592"/>
                </a:lnTo>
                <a:lnTo>
                  <a:pt x="442" y="1571"/>
                </a:lnTo>
                <a:lnTo>
                  <a:pt x="524" y="1061"/>
                </a:lnTo>
                <a:lnTo>
                  <a:pt x="476" y="1021"/>
                </a:lnTo>
                <a:lnTo>
                  <a:pt x="430" y="978"/>
                </a:lnTo>
                <a:lnTo>
                  <a:pt x="384" y="934"/>
                </a:lnTo>
                <a:lnTo>
                  <a:pt x="336" y="883"/>
                </a:lnTo>
                <a:lnTo>
                  <a:pt x="291" y="833"/>
                </a:lnTo>
                <a:lnTo>
                  <a:pt x="249" y="781"/>
                </a:lnTo>
                <a:lnTo>
                  <a:pt x="209" y="729"/>
                </a:lnTo>
                <a:lnTo>
                  <a:pt x="173" y="678"/>
                </a:lnTo>
                <a:lnTo>
                  <a:pt x="140" y="626"/>
                </a:lnTo>
                <a:lnTo>
                  <a:pt x="111" y="575"/>
                </a:lnTo>
                <a:lnTo>
                  <a:pt x="84" y="526"/>
                </a:lnTo>
                <a:lnTo>
                  <a:pt x="61" y="476"/>
                </a:lnTo>
                <a:lnTo>
                  <a:pt x="42" y="427"/>
                </a:lnTo>
                <a:lnTo>
                  <a:pt x="26" y="381"/>
                </a:lnTo>
                <a:lnTo>
                  <a:pt x="14" y="336"/>
                </a:lnTo>
                <a:lnTo>
                  <a:pt x="5" y="292"/>
                </a:lnTo>
                <a:lnTo>
                  <a:pt x="1" y="251"/>
                </a:lnTo>
                <a:lnTo>
                  <a:pt x="0" y="212"/>
                </a:lnTo>
                <a:lnTo>
                  <a:pt x="4" y="175"/>
                </a:lnTo>
                <a:lnTo>
                  <a:pt x="12" y="141"/>
                </a:lnTo>
                <a:lnTo>
                  <a:pt x="23" y="111"/>
                </a:lnTo>
                <a:lnTo>
                  <a:pt x="39" y="83"/>
                </a:lnTo>
                <a:lnTo>
                  <a:pt x="59" y="59"/>
                </a:lnTo>
                <a:lnTo>
                  <a:pt x="83" y="38"/>
                </a:lnTo>
                <a:lnTo>
                  <a:pt x="112" y="22"/>
                </a:lnTo>
                <a:lnTo>
                  <a:pt x="142" y="11"/>
                </a:lnTo>
                <a:lnTo>
                  <a:pt x="176" y="3"/>
                </a:lnTo>
                <a:lnTo>
                  <a:pt x="212"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8" name="Group 107"/>
          <p:cNvGrpSpPr/>
          <p:nvPr/>
        </p:nvGrpSpPr>
        <p:grpSpPr>
          <a:xfrm>
            <a:off x="4434421" y="3542333"/>
            <a:ext cx="614363" cy="600075"/>
            <a:chOff x="5305425" y="1893888"/>
            <a:chExt cx="614363" cy="600075"/>
          </a:xfrm>
          <a:solidFill>
            <a:schemeClr val="accent2"/>
          </a:solidFill>
        </p:grpSpPr>
        <p:sp>
          <p:nvSpPr>
            <p:cNvPr id="109" name="Freeform 153"/>
            <p:cNvSpPr>
              <a:spLocks noEditPoints="1"/>
            </p:cNvSpPr>
            <p:nvPr/>
          </p:nvSpPr>
          <p:spPr bwMode="auto">
            <a:xfrm>
              <a:off x="5484813" y="1992313"/>
              <a:ext cx="434975" cy="228600"/>
            </a:xfrm>
            <a:custGeom>
              <a:avLst/>
              <a:gdLst>
                <a:gd name="T0" fmla="*/ 403 w 2470"/>
                <a:gd name="T1" fmla="*/ 911 h 1295"/>
                <a:gd name="T2" fmla="*/ 471 w 2470"/>
                <a:gd name="T3" fmla="*/ 1140 h 1295"/>
                <a:gd name="T4" fmla="*/ 2013 w 2470"/>
                <a:gd name="T5" fmla="*/ 1140 h 1295"/>
                <a:gd name="T6" fmla="*/ 2080 w 2470"/>
                <a:gd name="T7" fmla="*/ 911 h 1295"/>
                <a:gd name="T8" fmla="*/ 403 w 2470"/>
                <a:gd name="T9" fmla="*/ 911 h 1295"/>
                <a:gd name="T10" fmla="*/ 291 w 2470"/>
                <a:gd name="T11" fmla="*/ 533 h 1295"/>
                <a:gd name="T12" fmla="*/ 356 w 2470"/>
                <a:gd name="T13" fmla="*/ 762 h 1295"/>
                <a:gd name="T14" fmla="*/ 2117 w 2470"/>
                <a:gd name="T15" fmla="*/ 762 h 1295"/>
                <a:gd name="T16" fmla="*/ 2184 w 2470"/>
                <a:gd name="T17" fmla="*/ 533 h 1295"/>
                <a:gd name="T18" fmla="*/ 291 w 2470"/>
                <a:gd name="T19" fmla="*/ 533 h 1295"/>
                <a:gd name="T20" fmla="*/ 181 w 2470"/>
                <a:gd name="T21" fmla="*/ 149 h 1295"/>
                <a:gd name="T22" fmla="*/ 247 w 2470"/>
                <a:gd name="T23" fmla="*/ 378 h 1295"/>
                <a:gd name="T24" fmla="*/ 2228 w 2470"/>
                <a:gd name="T25" fmla="*/ 378 h 1295"/>
                <a:gd name="T26" fmla="*/ 2296 w 2470"/>
                <a:gd name="T27" fmla="*/ 149 h 1295"/>
                <a:gd name="T28" fmla="*/ 181 w 2470"/>
                <a:gd name="T29" fmla="*/ 149 h 1295"/>
                <a:gd name="T30" fmla="*/ 77 w 2470"/>
                <a:gd name="T31" fmla="*/ 0 h 1295"/>
                <a:gd name="T32" fmla="*/ 2391 w 2470"/>
                <a:gd name="T33" fmla="*/ 0 h 1295"/>
                <a:gd name="T34" fmla="*/ 2412 w 2470"/>
                <a:gd name="T35" fmla="*/ 2 h 1295"/>
                <a:gd name="T36" fmla="*/ 2429 w 2470"/>
                <a:gd name="T37" fmla="*/ 9 h 1295"/>
                <a:gd name="T38" fmla="*/ 2443 w 2470"/>
                <a:gd name="T39" fmla="*/ 17 h 1295"/>
                <a:gd name="T40" fmla="*/ 2454 w 2470"/>
                <a:gd name="T41" fmla="*/ 29 h 1295"/>
                <a:gd name="T42" fmla="*/ 2462 w 2470"/>
                <a:gd name="T43" fmla="*/ 41 h 1295"/>
                <a:gd name="T44" fmla="*/ 2467 w 2470"/>
                <a:gd name="T45" fmla="*/ 55 h 1295"/>
                <a:gd name="T46" fmla="*/ 2470 w 2470"/>
                <a:gd name="T47" fmla="*/ 70 h 1295"/>
                <a:gd name="T48" fmla="*/ 2468 w 2470"/>
                <a:gd name="T49" fmla="*/ 84 h 1295"/>
                <a:gd name="T50" fmla="*/ 2465 w 2470"/>
                <a:gd name="T51" fmla="*/ 97 h 1295"/>
                <a:gd name="T52" fmla="*/ 2139 w 2470"/>
                <a:gd name="T53" fmla="*/ 1243 h 1295"/>
                <a:gd name="T54" fmla="*/ 2132 w 2470"/>
                <a:gd name="T55" fmla="*/ 1260 h 1295"/>
                <a:gd name="T56" fmla="*/ 2120 w 2470"/>
                <a:gd name="T57" fmla="*/ 1274 h 1295"/>
                <a:gd name="T58" fmla="*/ 2106 w 2470"/>
                <a:gd name="T59" fmla="*/ 1286 h 1295"/>
                <a:gd name="T60" fmla="*/ 2086 w 2470"/>
                <a:gd name="T61" fmla="*/ 1292 h 1295"/>
                <a:gd name="T62" fmla="*/ 2065 w 2470"/>
                <a:gd name="T63" fmla="*/ 1295 h 1295"/>
                <a:gd name="T64" fmla="*/ 411 w 2470"/>
                <a:gd name="T65" fmla="*/ 1295 h 1295"/>
                <a:gd name="T66" fmla="*/ 390 w 2470"/>
                <a:gd name="T67" fmla="*/ 1292 h 1295"/>
                <a:gd name="T68" fmla="*/ 371 w 2470"/>
                <a:gd name="T69" fmla="*/ 1286 h 1295"/>
                <a:gd name="T70" fmla="*/ 355 w 2470"/>
                <a:gd name="T71" fmla="*/ 1274 h 1295"/>
                <a:gd name="T72" fmla="*/ 344 w 2470"/>
                <a:gd name="T73" fmla="*/ 1260 h 1295"/>
                <a:gd name="T74" fmla="*/ 337 w 2470"/>
                <a:gd name="T75" fmla="*/ 1243 h 1295"/>
                <a:gd name="T76" fmla="*/ 3 w 2470"/>
                <a:gd name="T77" fmla="*/ 97 h 1295"/>
                <a:gd name="T78" fmla="*/ 0 w 2470"/>
                <a:gd name="T79" fmla="*/ 73 h 1295"/>
                <a:gd name="T80" fmla="*/ 2 w 2470"/>
                <a:gd name="T81" fmla="*/ 53 h 1295"/>
                <a:gd name="T82" fmla="*/ 9 w 2470"/>
                <a:gd name="T83" fmla="*/ 35 h 1295"/>
                <a:gd name="T84" fmla="*/ 20 w 2470"/>
                <a:gd name="T85" fmla="*/ 20 h 1295"/>
                <a:gd name="T86" fmla="*/ 36 w 2470"/>
                <a:gd name="T87" fmla="*/ 10 h 1295"/>
                <a:gd name="T88" fmla="*/ 55 w 2470"/>
                <a:gd name="T89" fmla="*/ 2 h 1295"/>
                <a:gd name="T90" fmla="*/ 77 w 2470"/>
                <a:gd name="T91" fmla="*/ 0 h 1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470" h="1295">
                  <a:moveTo>
                    <a:pt x="403" y="911"/>
                  </a:moveTo>
                  <a:lnTo>
                    <a:pt x="471" y="1140"/>
                  </a:lnTo>
                  <a:lnTo>
                    <a:pt x="2013" y="1140"/>
                  </a:lnTo>
                  <a:lnTo>
                    <a:pt x="2080" y="911"/>
                  </a:lnTo>
                  <a:lnTo>
                    <a:pt x="403" y="911"/>
                  </a:lnTo>
                  <a:close/>
                  <a:moveTo>
                    <a:pt x="291" y="533"/>
                  </a:moveTo>
                  <a:lnTo>
                    <a:pt x="356" y="762"/>
                  </a:lnTo>
                  <a:lnTo>
                    <a:pt x="2117" y="762"/>
                  </a:lnTo>
                  <a:lnTo>
                    <a:pt x="2184" y="533"/>
                  </a:lnTo>
                  <a:lnTo>
                    <a:pt x="291" y="533"/>
                  </a:lnTo>
                  <a:close/>
                  <a:moveTo>
                    <a:pt x="181" y="149"/>
                  </a:moveTo>
                  <a:lnTo>
                    <a:pt x="247" y="378"/>
                  </a:lnTo>
                  <a:lnTo>
                    <a:pt x="2228" y="378"/>
                  </a:lnTo>
                  <a:lnTo>
                    <a:pt x="2296" y="149"/>
                  </a:lnTo>
                  <a:lnTo>
                    <a:pt x="181" y="149"/>
                  </a:lnTo>
                  <a:close/>
                  <a:moveTo>
                    <a:pt x="77" y="0"/>
                  </a:moveTo>
                  <a:lnTo>
                    <a:pt x="2391" y="0"/>
                  </a:lnTo>
                  <a:lnTo>
                    <a:pt x="2412" y="2"/>
                  </a:lnTo>
                  <a:lnTo>
                    <a:pt x="2429" y="9"/>
                  </a:lnTo>
                  <a:lnTo>
                    <a:pt x="2443" y="17"/>
                  </a:lnTo>
                  <a:lnTo>
                    <a:pt x="2454" y="29"/>
                  </a:lnTo>
                  <a:lnTo>
                    <a:pt x="2462" y="41"/>
                  </a:lnTo>
                  <a:lnTo>
                    <a:pt x="2467" y="55"/>
                  </a:lnTo>
                  <a:lnTo>
                    <a:pt x="2470" y="70"/>
                  </a:lnTo>
                  <a:lnTo>
                    <a:pt x="2468" y="84"/>
                  </a:lnTo>
                  <a:lnTo>
                    <a:pt x="2465" y="97"/>
                  </a:lnTo>
                  <a:lnTo>
                    <a:pt x="2139" y="1243"/>
                  </a:lnTo>
                  <a:lnTo>
                    <a:pt x="2132" y="1260"/>
                  </a:lnTo>
                  <a:lnTo>
                    <a:pt x="2120" y="1274"/>
                  </a:lnTo>
                  <a:lnTo>
                    <a:pt x="2106" y="1286"/>
                  </a:lnTo>
                  <a:lnTo>
                    <a:pt x="2086" y="1292"/>
                  </a:lnTo>
                  <a:lnTo>
                    <a:pt x="2065" y="1295"/>
                  </a:lnTo>
                  <a:lnTo>
                    <a:pt x="411" y="1295"/>
                  </a:lnTo>
                  <a:lnTo>
                    <a:pt x="390" y="1292"/>
                  </a:lnTo>
                  <a:lnTo>
                    <a:pt x="371" y="1286"/>
                  </a:lnTo>
                  <a:lnTo>
                    <a:pt x="355" y="1274"/>
                  </a:lnTo>
                  <a:lnTo>
                    <a:pt x="344" y="1260"/>
                  </a:lnTo>
                  <a:lnTo>
                    <a:pt x="337" y="1243"/>
                  </a:lnTo>
                  <a:lnTo>
                    <a:pt x="3" y="97"/>
                  </a:lnTo>
                  <a:lnTo>
                    <a:pt x="0" y="73"/>
                  </a:lnTo>
                  <a:lnTo>
                    <a:pt x="2" y="53"/>
                  </a:lnTo>
                  <a:lnTo>
                    <a:pt x="9" y="35"/>
                  </a:lnTo>
                  <a:lnTo>
                    <a:pt x="20" y="20"/>
                  </a:lnTo>
                  <a:lnTo>
                    <a:pt x="36" y="10"/>
                  </a:lnTo>
                  <a:lnTo>
                    <a:pt x="55" y="2"/>
                  </a:lnTo>
                  <a:lnTo>
                    <a:pt x="7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Freeform 154"/>
            <p:cNvSpPr>
              <a:spLocks/>
            </p:cNvSpPr>
            <p:nvPr/>
          </p:nvSpPr>
          <p:spPr bwMode="auto">
            <a:xfrm>
              <a:off x="5305425" y="1893888"/>
              <a:ext cx="544513" cy="393700"/>
            </a:xfrm>
            <a:custGeom>
              <a:avLst/>
              <a:gdLst>
                <a:gd name="T0" fmla="*/ 0 w 3086"/>
                <a:gd name="T1" fmla="*/ 0 h 2234"/>
                <a:gd name="T2" fmla="*/ 610 w 3086"/>
                <a:gd name="T3" fmla="*/ 0 h 2234"/>
                <a:gd name="T4" fmla="*/ 628 w 3086"/>
                <a:gd name="T5" fmla="*/ 2 h 2234"/>
                <a:gd name="T6" fmla="*/ 643 w 3086"/>
                <a:gd name="T7" fmla="*/ 7 h 2234"/>
                <a:gd name="T8" fmla="*/ 657 w 3086"/>
                <a:gd name="T9" fmla="*/ 16 h 2234"/>
                <a:gd name="T10" fmla="*/ 669 w 3086"/>
                <a:gd name="T11" fmla="*/ 27 h 2234"/>
                <a:gd name="T12" fmla="*/ 677 w 3086"/>
                <a:gd name="T13" fmla="*/ 42 h 2234"/>
                <a:gd name="T14" fmla="*/ 684 w 3086"/>
                <a:gd name="T15" fmla="*/ 59 h 2234"/>
                <a:gd name="T16" fmla="*/ 1187 w 3086"/>
                <a:gd name="T17" fmla="*/ 2079 h 2234"/>
                <a:gd name="T18" fmla="*/ 3086 w 3086"/>
                <a:gd name="T19" fmla="*/ 2079 h 2234"/>
                <a:gd name="T20" fmla="*/ 3086 w 3086"/>
                <a:gd name="T21" fmla="*/ 2234 h 2234"/>
                <a:gd name="T22" fmla="*/ 1127 w 3086"/>
                <a:gd name="T23" fmla="*/ 2234 h 2234"/>
                <a:gd name="T24" fmla="*/ 1110 w 3086"/>
                <a:gd name="T25" fmla="*/ 2232 h 2234"/>
                <a:gd name="T26" fmla="*/ 1093 w 3086"/>
                <a:gd name="T27" fmla="*/ 2227 h 2234"/>
                <a:gd name="T28" fmla="*/ 1079 w 3086"/>
                <a:gd name="T29" fmla="*/ 2218 h 2234"/>
                <a:gd name="T30" fmla="*/ 1068 w 3086"/>
                <a:gd name="T31" fmla="*/ 2207 h 2234"/>
                <a:gd name="T32" fmla="*/ 1059 w 3086"/>
                <a:gd name="T33" fmla="*/ 2192 h 2234"/>
                <a:gd name="T34" fmla="*/ 1054 w 3086"/>
                <a:gd name="T35" fmla="*/ 2175 h 2234"/>
                <a:gd name="T36" fmla="*/ 549 w 3086"/>
                <a:gd name="T37" fmla="*/ 149 h 2234"/>
                <a:gd name="T38" fmla="*/ 0 w 3086"/>
                <a:gd name="T39" fmla="*/ 149 h 2234"/>
                <a:gd name="T40" fmla="*/ 0 w 3086"/>
                <a:gd name="T41" fmla="*/ 0 h 2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086" h="2234">
                  <a:moveTo>
                    <a:pt x="0" y="0"/>
                  </a:moveTo>
                  <a:lnTo>
                    <a:pt x="610" y="0"/>
                  </a:lnTo>
                  <a:lnTo>
                    <a:pt x="628" y="2"/>
                  </a:lnTo>
                  <a:lnTo>
                    <a:pt x="643" y="7"/>
                  </a:lnTo>
                  <a:lnTo>
                    <a:pt x="657" y="16"/>
                  </a:lnTo>
                  <a:lnTo>
                    <a:pt x="669" y="27"/>
                  </a:lnTo>
                  <a:lnTo>
                    <a:pt x="677" y="42"/>
                  </a:lnTo>
                  <a:lnTo>
                    <a:pt x="684" y="59"/>
                  </a:lnTo>
                  <a:lnTo>
                    <a:pt x="1187" y="2079"/>
                  </a:lnTo>
                  <a:lnTo>
                    <a:pt x="3086" y="2079"/>
                  </a:lnTo>
                  <a:lnTo>
                    <a:pt x="3086" y="2234"/>
                  </a:lnTo>
                  <a:lnTo>
                    <a:pt x="1127" y="2234"/>
                  </a:lnTo>
                  <a:lnTo>
                    <a:pt x="1110" y="2232"/>
                  </a:lnTo>
                  <a:lnTo>
                    <a:pt x="1093" y="2227"/>
                  </a:lnTo>
                  <a:lnTo>
                    <a:pt x="1079" y="2218"/>
                  </a:lnTo>
                  <a:lnTo>
                    <a:pt x="1068" y="2207"/>
                  </a:lnTo>
                  <a:lnTo>
                    <a:pt x="1059" y="2192"/>
                  </a:lnTo>
                  <a:lnTo>
                    <a:pt x="1054" y="2175"/>
                  </a:lnTo>
                  <a:lnTo>
                    <a:pt x="549" y="149"/>
                  </a:lnTo>
                  <a:lnTo>
                    <a:pt x="0" y="149"/>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Rectangle 155"/>
            <p:cNvSpPr>
              <a:spLocks noChangeArrowheads="1"/>
            </p:cNvSpPr>
            <p:nvPr/>
          </p:nvSpPr>
          <p:spPr bwMode="auto">
            <a:xfrm>
              <a:off x="5503863" y="2328863"/>
              <a:ext cx="3048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12" name="Freeform 156"/>
            <p:cNvSpPr>
              <a:spLocks noEditPoints="1"/>
            </p:cNvSpPr>
            <p:nvPr/>
          </p:nvSpPr>
          <p:spPr bwMode="auto">
            <a:xfrm>
              <a:off x="5741988" y="2389188"/>
              <a:ext cx="103188" cy="104775"/>
            </a:xfrm>
            <a:custGeom>
              <a:avLst/>
              <a:gdLst>
                <a:gd name="T0" fmla="*/ 267 w 592"/>
                <a:gd name="T1" fmla="*/ 158 h 591"/>
                <a:gd name="T2" fmla="*/ 216 w 592"/>
                <a:gd name="T3" fmla="*/ 180 h 591"/>
                <a:gd name="T4" fmla="*/ 179 w 592"/>
                <a:gd name="T5" fmla="*/ 219 h 591"/>
                <a:gd name="T6" fmla="*/ 159 w 592"/>
                <a:gd name="T7" fmla="*/ 269 h 591"/>
                <a:gd name="T8" fmla="*/ 159 w 592"/>
                <a:gd name="T9" fmla="*/ 322 h 591"/>
                <a:gd name="T10" fmla="*/ 181 w 592"/>
                <a:gd name="T11" fmla="*/ 372 h 591"/>
                <a:gd name="T12" fmla="*/ 219 w 592"/>
                <a:gd name="T13" fmla="*/ 411 h 591"/>
                <a:gd name="T14" fmla="*/ 269 w 592"/>
                <a:gd name="T15" fmla="*/ 433 h 591"/>
                <a:gd name="T16" fmla="*/ 324 w 592"/>
                <a:gd name="T17" fmla="*/ 433 h 591"/>
                <a:gd name="T18" fmla="*/ 373 w 592"/>
                <a:gd name="T19" fmla="*/ 411 h 591"/>
                <a:gd name="T20" fmla="*/ 413 w 592"/>
                <a:gd name="T21" fmla="*/ 372 h 591"/>
                <a:gd name="T22" fmla="*/ 435 w 592"/>
                <a:gd name="T23" fmla="*/ 322 h 591"/>
                <a:gd name="T24" fmla="*/ 435 w 592"/>
                <a:gd name="T25" fmla="*/ 269 h 591"/>
                <a:gd name="T26" fmla="*/ 414 w 592"/>
                <a:gd name="T27" fmla="*/ 219 h 591"/>
                <a:gd name="T28" fmla="*/ 377 w 592"/>
                <a:gd name="T29" fmla="*/ 180 h 591"/>
                <a:gd name="T30" fmla="*/ 326 w 592"/>
                <a:gd name="T31" fmla="*/ 158 h 591"/>
                <a:gd name="T32" fmla="*/ 296 w 592"/>
                <a:gd name="T33" fmla="*/ 0 h 591"/>
                <a:gd name="T34" fmla="*/ 382 w 592"/>
                <a:gd name="T35" fmla="*/ 12 h 591"/>
                <a:gd name="T36" fmla="*/ 458 w 592"/>
                <a:gd name="T37" fmla="*/ 47 h 591"/>
                <a:gd name="T38" fmla="*/ 520 w 592"/>
                <a:gd name="T39" fmla="*/ 101 h 591"/>
                <a:gd name="T40" fmla="*/ 565 w 592"/>
                <a:gd name="T41" fmla="*/ 171 h 591"/>
                <a:gd name="T42" fmla="*/ 589 w 592"/>
                <a:gd name="T43" fmla="*/ 252 h 591"/>
                <a:gd name="T44" fmla="*/ 589 w 592"/>
                <a:gd name="T45" fmla="*/ 338 h 591"/>
                <a:gd name="T46" fmla="*/ 565 w 592"/>
                <a:gd name="T47" fmla="*/ 420 h 591"/>
                <a:gd name="T48" fmla="*/ 519 w 592"/>
                <a:gd name="T49" fmla="*/ 488 h 591"/>
                <a:gd name="T50" fmla="*/ 457 w 592"/>
                <a:gd name="T51" fmla="*/ 543 h 591"/>
                <a:gd name="T52" fmla="*/ 382 w 592"/>
                <a:gd name="T53" fmla="*/ 578 h 591"/>
                <a:gd name="T54" fmla="*/ 296 w 592"/>
                <a:gd name="T55" fmla="*/ 591 h 591"/>
                <a:gd name="T56" fmla="*/ 211 w 592"/>
                <a:gd name="T57" fmla="*/ 578 h 591"/>
                <a:gd name="T58" fmla="*/ 135 w 592"/>
                <a:gd name="T59" fmla="*/ 543 h 591"/>
                <a:gd name="T60" fmla="*/ 73 w 592"/>
                <a:gd name="T61" fmla="*/ 489 h 591"/>
                <a:gd name="T62" fmla="*/ 27 w 592"/>
                <a:gd name="T63" fmla="*/ 420 h 591"/>
                <a:gd name="T64" fmla="*/ 3 w 592"/>
                <a:gd name="T65" fmla="*/ 338 h 591"/>
                <a:gd name="T66" fmla="*/ 3 w 592"/>
                <a:gd name="T67" fmla="*/ 252 h 591"/>
                <a:gd name="T68" fmla="*/ 27 w 592"/>
                <a:gd name="T69" fmla="*/ 171 h 591"/>
                <a:gd name="T70" fmla="*/ 73 w 592"/>
                <a:gd name="T71" fmla="*/ 101 h 591"/>
                <a:gd name="T72" fmla="*/ 135 w 592"/>
                <a:gd name="T73" fmla="*/ 47 h 591"/>
                <a:gd name="T74" fmla="*/ 210 w 592"/>
                <a:gd name="T75" fmla="*/ 12 h 591"/>
                <a:gd name="T76" fmla="*/ 296 w 592"/>
                <a:gd name="T77" fmla="*/ 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2" h="591">
                  <a:moveTo>
                    <a:pt x="296" y="156"/>
                  </a:moveTo>
                  <a:lnTo>
                    <a:pt x="267" y="158"/>
                  </a:lnTo>
                  <a:lnTo>
                    <a:pt x="240" y="167"/>
                  </a:lnTo>
                  <a:lnTo>
                    <a:pt x="216" y="180"/>
                  </a:lnTo>
                  <a:lnTo>
                    <a:pt x="196" y="198"/>
                  </a:lnTo>
                  <a:lnTo>
                    <a:pt x="179" y="219"/>
                  </a:lnTo>
                  <a:lnTo>
                    <a:pt x="166" y="242"/>
                  </a:lnTo>
                  <a:lnTo>
                    <a:pt x="159" y="269"/>
                  </a:lnTo>
                  <a:lnTo>
                    <a:pt x="155" y="296"/>
                  </a:lnTo>
                  <a:lnTo>
                    <a:pt x="159" y="322"/>
                  </a:lnTo>
                  <a:lnTo>
                    <a:pt x="167" y="349"/>
                  </a:lnTo>
                  <a:lnTo>
                    <a:pt x="181" y="372"/>
                  </a:lnTo>
                  <a:lnTo>
                    <a:pt x="198" y="393"/>
                  </a:lnTo>
                  <a:lnTo>
                    <a:pt x="219" y="411"/>
                  </a:lnTo>
                  <a:lnTo>
                    <a:pt x="243" y="425"/>
                  </a:lnTo>
                  <a:lnTo>
                    <a:pt x="269" y="433"/>
                  </a:lnTo>
                  <a:lnTo>
                    <a:pt x="296" y="436"/>
                  </a:lnTo>
                  <a:lnTo>
                    <a:pt x="324" y="433"/>
                  </a:lnTo>
                  <a:lnTo>
                    <a:pt x="350" y="425"/>
                  </a:lnTo>
                  <a:lnTo>
                    <a:pt x="373" y="411"/>
                  </a:lnTo>
                  <a:lnTo>
                    <a:pt x="395" y="393"/>
                  </a:lnTo>
                  <a:lnTo>
                    <a:pt x="413" y="372"/>
                  </a:lnTo>
                  <a:lnTo>
                    <a:pt x="426" y="349"/>
                  </a:lnTo>
                  <a:lnTo>
                    <a:pt x="435" y="322"/>
                  </a:lnTo>
                  <a:lnTo>
                    <a:pt x="437" y="296"/>
                  </a:lnTo>
                  <a:lnTo>
                    <a:pt x="435" y="269"/>
                  </a:lnTo>
                  <a:lnTo>
                    <a:pt x="426" y="242"/>
                  </a:lnTo>
                  <a:lnTo>
                    <a:pt x="414" y="219"/>
                  </a:lnTo>
                  <a:lnTo>
                    <a:pt x="398" y="198"/>
                  </a:lnTo>
                  <a:lnTo>
                    <a:pt x="377" y="180"/>
                  </a:lnTo>
                  <a:lnTo>
                    <a:pt x="353" y="167"/>
                  </a:lnTo>
                  <a:lnTo>
                    <a:pt x="326" y="158"/>
                  </a:lnTo>
                  <a:lnTo>
                    <a:pt x="296" y="156"/>
                  </a:lnTo>
                  <a:close/>
                  <a:moveTo>
                    <a:pt x="296" y="0"/>
                  </a:moveTo>
                  <a:lnTo>
                    <a:pt x="341" y="3"/>
                  </a:lnTo>
                  <a:lnTo>
                    <a:pt x="382" y="12"/>
                  </a:lnTo>
                  <a:lnTo>
                    <a:pt x="421" y="27"/>
                  </a:lnTo>
                  <a:lnTo>
                    <a:pt x="458" y="47"/>
                  </a:lnTo>
                  <a:lnTo>
                    <a:pt x="491" y="72"/>
                  </a:lnTo>
                  <a:lnTo>
                    <a:pt x="520" y="101"/>
                  </a:lnTo>
                  <a:lnTo>
                    <a:pt x="545" y="135"/>
                  </a:lnTo>
                  <a:lnTo>
                    <a:pt x="565" y="171"/>
                  </a:lnTo>
                  <a:lnTo>
                    <a:pt x="581" y="210"/>
                  </a:lnTo>
                  <a:lnTo>
                    <a:pt x="589" y="252"/>
                  </a:lnTo>
                  <a:lnTo>
                    <a:pt x="592" y="295"/>
                  </a:lnTo>
                  <a:lnTo>
                    <a:pt x="589" y="338"/>
                  </a:lnTo>
                  <a:lnTo>
                    <a:pt x="580" y="379"/>
                  </a:lnTo>
                  <a:lnTo>
                    <a:pt x="565" y="420"/>
                  </a:lnTo>
                  <a:lnTo>
                    <a:pt x="545" y="455"/>
                  </a:lnTo>
                  <a:lnTo>
                    <a:pt x="519" y="488"/>
                  </a:lnTo>
                  <a:lnTo>
                    <a:pt x="491" y="518"/>
                  </a:lnTo>
                  <a:lnTo>
                    <a:pt x="457" y="543"/>
                  </a:lnTo>
                  <a:lnTo>
                    <a:pt x="421" y="563"/>
                  </a:lnTo>
                  <a:lnTo>
                    <a:pt x="382" y="578"/>
                  </a:lnTo>
                  <a:lnTo>
                    <a:pt x="340" y="587"/>
                  </a:lnTo>
                  <a:lnTo>
                    <a:pt x="296" y="591"/>
                  </a:lnTo>
                  <a:lnTo>
                    <a:pt x="253" y="587"/>
                  </a:lnTo>
                  <a:lnTo>
                    <a:pt x="211" y="578"/>
                  </a:lnTo>
                  <a:lnTo>
                    <a:pt x="171" y="563"/>
                  </a:lnTo>
                  <a:lnTo>
                    <a:pt x="135" y="543"/>
                  </a:lnTo>
                  <a:lnTo>
                    <a:pt x="102" y="518"/>
                  </a:lnTo>
                  <a:lnTo>
                    <a:pt x="73" y="489"/>
                  </a:lnTo>
                  <a:lnTo>
                    <a:pt x="47" y="455"/>
                  </a:lnTo>
                  <a:lnTo>
                    <a:pt x="27" y="420"/>
                  </a:lnTo>
                  <a:lnTo>
                    <a:pt x="13" y="381"/>
                  </a:lnTo>
                  <a:lnTo>
                    <a:pt x="3" y="338"/>
                  </a:lnTo>
                  <a:lnTo>
                    <a:pt x="0" y="295"/>
                  </a:lnTo>
                  <a:lnTo>
                    <a:pt x="3" y="252"/>
                  </a:lnTo>
                  <a:lnTo>
                    <a:pt x="13" y="210"/>
                  </a:lnTo>
                  <a:lnTo>
                    <a:pt x="27" y="171"/>
                  </a:lnTo>
                  <a:lnTo>
                    <a:pt x="47" y="135"/>
                  </a:lnTo>
                  <a:lnTo>
                    <a:pt x="73" y="101"/>
                  </a:lnTo>
                  <a:lnTo>
                    <a:pt x="101" y="72"/>
                  </a:lnTo>
                  <a:lnTo>
                    <a:pt x="135" y="47"/>
                  </a:lnTo>
                  <a:lnTo>
                    <a:pt x="171" y="27"/>
                  </a:lnTo>
                  <a:lnTo>
                    <a:pt x="210" y="12"/>
                  </a:lnTo>
                  <a:lnTo>
                    <a:pt x="253" y="3"/>
                  </a:lnTo>
                  <a:lnTo>
                    <a:pt x="29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3" name="Freeform 157"/>
            <p:cNvSpPr>
              <a:spLocks noEditPoints="1"/>
            </p:cNvSpPr>
            <p:nvPr/>
          </p:nvSpPr>
          <p:spPr bwMode="auto">
            <a:xfrm>
              <a:off x="5487988" y="2389188"/>
              <a:ext cx="104775" cy="104775"/>
            </a:xfrm>
            <a:custGeom>
              <a:avLst/>
              <a:gdLst>
                <a:gd name="T0" fmla="*/ 267 w 593"/>
                <a:gd name="T1" fmla="*/ 158 h 591"/>
                <a:gd name="T2" fmla="*/ 216 w 593"/>
                <a:gd name="T3" fmla="*/ 180 h 591"/>
                <a:gd name="T4" fmla="*/ 179 w 593"/>
                <a:gd name="T5" fmla="*/ 219 h 591"/>
                <a:gd name="T6" fmla="*/ 158 w 593"/>
                <a:gd name="T7" fmla="*/ 269 h 591"/>
                <a:gd name="T8" fmla="*/ 158 w 593"/>
                <a:gd name="T9" fmla="*/ 322 h 591"/>
                <a:gd name="T10" fmla="*/ 181 w 593"/>
                <a:gd name="T11" fmla="*/ 372 h 591"/>
                <a:gd name="T12" fmla="*/ 220 w 593"/>
                <a:gd name="T13" fmla="*/ 411 h 591"/>
                <a:gd name="T14" fmla="*/ 270 w 593"/>
                <a:gd name="T15" fmla="*/ 433 h 591"/>
                <a:gd name="T16" fmla="*/ 324 w 593"/>
                <a:gd name="T17" fmla="*/ 433 h 591"/>
                <a:gd name="T18" fmla="*/ 373 w 593"/>
                <a:gd name="T19" fmla="*/ 411 h 591"/>
                <a:gd name="T20" fmla="*/ 412 w 593"/>
                <a:gd name="T21" fmla="*/ 372 h 591"/>
                <a:gd name="T22" fmla="*/ 435 w 593"/>
                <a:gd name="T23" fmla="*/ 322 h 591"/>
                <a:gd name="T24" fmla="*/ 435 w 593"/>
                <a:gd name="T25" fmla="*/ 269 h 591"/>
                <a:gd name="T26" fmla="*/ 412 w 593"/>
                <a:gd name="T27" fmla="*/ 219 h 591"/>
                <a:gd name="T28" fmla="*/ 373 w 593"/>
                <a:gd name="T29" fmla="*/ 180 h 591"/>
                <a:gd name="T30" fmla="*/ 324 w 593"/>
                <a:gd name="T31" fmla="*/ 158 h 591"/>
                <a:gd name="T32" fmla="*/ 297 w 593"/>
                <a:gd name="T33" fmla="*/ 0 h 591"/>
                <a:gd name="T34" fmla="*/ 382 w 593"/>
                <a:gd name="T35" fmla="*/ 12 h 591"/>
                <a:gd name="T36" fmla="*/ 458 w 593"/>
                <a:gd name="T37" fmla="*/ 47 h 591"/>
                <a:gd name="T38" fmla="*/ 520 w 593"/>
                <a:gd name="T39" fmla="*/ 101 h 591"/>
                <a:gd name="T40" fmla="*/ 565 w 593"/>
                <a:gd name="T41" fmla="*/ 171 h 591"/>
                <a:gd name="T42" fmla="*/ 590 w 593"/>
                <a:gd name="T43" fmla="*/ 252 h 591"/>
                <a:gd name="T44" fmla="*/ 590 w 593"/>
                <a:gd name="T45" fmla="*/ 338 h 591"/>
                <a:gd name="T46" fmla="*/ 565 w 593"/>
                <a:gd name="T47" fmla="*/ 420 h 591"/>
                <a:gd name="T48" fmla="*/ 520 w 593"/>
                <a:gd name="T49" fmla="*/ 488 h 591"/>
                <a:gd name="T50" fmla="*/ 458 w 593"/>
                <a:gd name="T51" fmla="*/ 543 h 591"/>
                <a:gd name="T52" fmla="*/ 382 w 593"/>
                <a:gd name="T53" fmla="*/ 578 h 591"/>
                <a:gd name="T54" fmla="*/ 297 w 593"/>
                <a:gd name="T55" fmla="*/ 591 h 591"/>
                <a:gd name="T56" fmla="*/ 211 w 593"/>
                <a:gd name="T57" fmla="*/ 578 h 591"/>
                <a:gd name="T58" fmla="*/ 135 w 593"/>
                <a:gd name="T59" fmla="*/ 543 h 591"/>
                <a:gd name="T60" fmla="*/ 73 w 593"/>
                <a:gd name="T61" fmla="*/ 489 h 591"/>
                <a:gd name="T62" fmla="*/ 28 w 593"/>
                <a:gd name="T63" fmla="*/ 420 h 591"/>
                <a:gd name="T64" fmla="*/ 3 w 593"/>
                <a:gd name="T65" fmla="*/ 338 h 591"/>
                <a:gd name="T66" fmla="*/ 3 w 593"/>
                <a:gd name="T67" fmla="*/ 252 h 591"/>
                <a:gd name="T68" fmla="*/ 27 w 593"/>
                <a:gd name="T69" fmla="*/ 171 h 591"/>
                <a:gd name="T70" fmla="*/ 73 w 593"/>
                <a:gd name="T71" fmla="*/ 101 h 591"/>
                <a:gd name="T72" fmla="*/ 135 w 593"/>
                <a:gd name="T73" fmla="*/ 47 h 591"/>
                <a:gd name="T74" fmla="*/ 211 w 593"/>
                <a:gd name="T75" fmla="*/ 12 h 591"/>
                <a:gd name="T76" fmla="*/ 297 w 593"/>
                <a:gd name="T77" fmla="*/ 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93" h="591">
                  <a:moveTo>
                    <a:pt x="297" y="156"/>
                  </a:moveTo>
                  <a:lnTo>
                    <a:pt x="267" y="158"/>
                  </a:lnTo>
                  <a:lnTo>
                    <a:pt x="240" y="167"/>
                  </a:lnTo>
                  <a:lnTo>
                    <a:pt x="216" y="180"/>
                  </a:lnTo>
                  <a:lnTo>
                    <a:pt x="195" y="198"/>
                  </a:lnTo>
                  <a:lnTo>
                    <a:pt x="179" y="219"/>
                  </a:lnTo>
                  <a:lnTo>
                    <a:pt x="166" y="242"/>
                  </a:lnTo>
                  <a:lnTo>
                    <a:pt x="158" y="269"/>
                  </a:lnTo>
                  <a:lnTo>
                    <a:pt x="156" y="296"/>
                  </a:lnTo>
                  <a:lnTo>
                    <a:pt x="158" y="322"/>
                  </a:lnTo>
                  <a:lnTo>
                    <a:pt x="167" y="349"/>
                  </a:lnTo>
                  <a:lnTo>
                    <a:pt x="181" y="372"/>
                  </a:lnTo>
                  <a:lnTo>
                    <a:pt x="199" y="393"/>
                  </a:lnTo>
                  <a:lnTo>
                    <a:pt x="220" y="411"/>
                  </a:lnTo>
                  <a:lnTo>
                    <a:pt x="243" y="425"/>
                  </a:lnTo>
                  <a:lnTo>
                    <a:pt x="270" y="433"/>
                  </a:lnTo>
                  <a:lnTo>
                    <a:pt x="297" y="436"/>
                  </a:lnTo>
                  <a:lnTo>
                    <a:pt x="324" y="433"/>
                  </a:lnTo>
                  <a:lnTo>
                    <a:pt x="350" y="425"/>
                  </a:lnTo>
                  <a:lnTo>
                    <a:pt x="373" y="411"/>
                  </a:lnTo>
                  <a:lnTo>
                    <a:pt x="394" y="393"/>
                  </a:lnTo>
                  <a:lnTo>
                    <a:pt x="412" y="372"/>
                  </a:lnTo>
                  <a:lnTo>
                    <a:pt x="426" y="349"/>
                  </a:lnTo>
                  <a:lnTo>
                    <a:pt x="435" y="322"/>
                  </a:lnTo>
                  <a:lnTo>
                    <a:pt x="438" y="296"/>
                  </a:lnTo>
                  <a:lnTo>
                    <a:pt x="435" y="269"/>
                  </a:lnTo>
                  <a:lnTo>
                    <a:pt x="426" y="242"/>
                  </a:lnTo>
                  <a:lnTo>
                    <a:pt x="412" y="219"/>
                  </a:lnTo>
                  <a:lnTo>
                    <a:pt x="394" y="198"/>
                  </a:lnTo>
                  <a:lnTo>
                    <a:pt x="373" y="180"/>
                  </a:lnTo>
                  <a:lnTo>
                    <a:pt x="350" y="167"/>
                  </a:lnTo>
                  <a:lnTo>
                    <a:pt x="324" y="158"/>
                  </a:lnTo>
                  <a:lnTo>
                    <a:pt x="297" y="156"/>
                  </a:lnTo>
                  <a:close/>
                  <a:moveTo>
                    <a:pt x="297" y="0"/>
                  </a:moveTo>
                  <a:lnTo>
                    <a:pt x="340" y="3"/>
                  </a:lnTo>
                  <a:lnTo>
                    <a:pt x="382" y="12"/>
                  </a:lnTo>
                  <a:lnTo>
                    <a:pt x="421" y="27"/>
                  </a:lnTo>
                  <a:lnTo>
                    <a:pt x="458" y="47"/>
                  </a:lnTo>
                  <a:lnTo>
                    <a:pt x="491" y="72"/>
                  </a:lnTo>
                  <a:lnTo>
                    <a:pt x="520" y="101"/>
                  </a:lnTo>
                  <a:lnTo>
                    <a:pt x="545" y="135"/>
                  </a:lnTo>
                  <a:lnTo>
                    <a:pt x="565" y="171"/>
                  </a:lnTo>
                  <a:lnTo>
                    <a:pt x="581" y="210"/>
                  </a:lnTo>
                  <a:lnTo>
                    <a:pt x="590" y="252"/>
                  </a:lnTo>
                  <a:lnTo>
                    <a:pt x="593" y="295"/>
                  </a:lnTo>
                  <a:lnTo>
                    <a:pt x="590" y="338"/>
                  </a:lnTo>
                  <a:lnTo>
                    <a:pt x="581" y="379"/>
                  </a:lnTo>
                  <a:lnTo>
                    <a:pt x="565" y="420"/>
                  </a:lnTo>
                  <a:lnTo>
                    <a:pt x="545" y="455"/>
                  </a:lnTo>
                  <a:lnTo>
                    <a:pt x="520" y="488"/>
                  </a:lnTo>
                  <a:lnTo>
                    <a:pt x="491" y="518"/>
                  </a:lnTo>
                  <a:lnTo>
                    <a:pt x="458" y="543"/>
                  </a:lnTo>
                  <a:lnTo>
                    <a:pt x="421" y="563"/>
                  </a:lnTo>
                  <a:lnTo>
                    <a:pt x="382" y="578"/>
                  </a:lnTo>
                  <a:lnTo>
                    <a:pt x="340" y="587"/>
                  </a:lnTo>
                  <a:lnTo>
                    <a:pt x="297" y="591"/>
                  </a:lnTo>
                  <a:lnTo>
                    <a:pt x="253" y="587"/>
                  </a:lnTo>
                  <a:lnTo>
                    <a:pt x="211" y="578"/>
                  </a:lnTo>
                  <a:lnTo>
                    <a:pt x="172" y="563"/>
                  </a:lnTo>
                  <a:lnTo>
                    <a:pt x="135" y="543"/>
                  </a:lnTo>
                  <a:lnTo>
                    <a:pt x="102" y="518"/>
                  </a:lnTo>
                  <a:lnTo>
                    <a:pt x="73" y="489"/>
                  </a:lnTo>
                  <a:lnTo>
                    <a:pt x="48" y="455"/>
                  </a:lnTo>
                  <a:lnTo>
                    <a:pt x="28" y="420"/>
                  </a:lnTo>
                  <a:lnTo>
                    <a:pt x="12" y="381"/>
                  </a:lnTo>
                  <a:lnTo>
                    <a:pt x="3" y="338"/>
                  </a:lnTo>
                  <a:lnTo>
                    <a:pt x="0" y="295"/>
                  </a:lnTo>
                  <a:lnTo>
                    <a:pt x="3" y="252"/>
                  </a:lnTo>
                  <a:lnTo>
                    <a:pt x="12" y="210"/>
                  </a:lnTo>
                  <a:lnTo>
                    <a:pt x="27" y="171"/>
                  </a:lnTo>
                  <a:lnTo>
                    <a:pt x="48" y="135"/>
                  </a:lnTo>
                  <a:lnTo>
                    <a:pt x="73" y="101"/>
                  </a:lnTo>
                  <a:lnTo>
                    <a:pt x="102" y="72"/>
                  </a:lnTo>
                  <a:lnTo>
                    <a:pt x="135" y="47"/>
                  </a:lnTo>
                  <a:lnTo>
                    <a:pt x="172" y="27"/>
                  </a:lnTo>
                  <a:lnTo>
                    <a:pt x="211" y="12"/>
                  </a:lnTo>
                  <a:lnTo>
                    <a:pt x="253" y="3"/>
                  </a:lnTo>
                  <a:lnTo>
                    <a:pt x="2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114" name="Group 113"/>
          <p:cNvGrpSpPr/>
          <p:nvPr/>
        </p:nvGrpSpPr>
        <p:grpSpPr>
          <a:xfrm>
            <a:off x="9789574" y="3542333"/>
            <a:ext cx="516112" cy="517586"/>
            <a:chOff x="7216775" y="2687638"/>
            <a:chExt cx="555625" cy="557212"/>
          </a:xfrm>
          <a:solidFill>
            <a:schemeClr val="accent4"/>
          </a:solidFill>
        </p:grpSpPr>
        <p:sp>
          <p:nvSpPr>
            <p:cNvPr id="115" name="Freeform 123"/>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16" name="Freeform 124"/>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7" name="Inhaltsplatzhalter 4"/>
          <p:cNvSpPr txBox="1">
            <a:spLocks/>
          </p:cNvSpPr>
          <p:nvPr/>
        </p:nvSpPr>
        <p:spPr>
          <a:xfrm>
            <a:off x="1709686" y="2023683"/>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118" name="Inhaltsplatzhalter 4"/>
          <p:cNvSpPr txBox="1">
            <a:spLocks/>
          </p:cNvSpPr>
          <p:nvPr/>
        </p:nvSpPr>
        <p:spPr>
          <a:xfrm>
            <a:off x="4346376" y="2023683"/>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119" name="Inhaltsplatzhalter 4"/>
          <p:cNvSpPr txBox="1">
            <a:spLocks/>
          </p:cNvSpPr>
          <p:nvPr/>
        </p:nvSpPr>
        <p:spPr>
          <a:xfrm>
            <a:off x="6983066" y="2023683"/>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120" name="Inhaltsplatzhalter 4"/>
          <p:cNvSpPr txBox="1">
            <a:spLocks/>
          </p:cNvSpPr>
          <p:nvPr/>
        </p:nvSpPr>
        <p:spPr>
          <a:xfrm>
            <a:off x="9619755" y="2023683"/>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spTree>
    <p:extLst>
      <p:ext uri="{BB962C8B-B14F-4D97-AF65-F5344CB8AC3E}">
        <p14:creationId xmlns:p14="http://schemas.microsoft.com/office/powerpoint/2010/main" val="4510765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12000" decel="88000"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ppt_x"/>
                                          </p:val>
                                        </p:tav>
                                        <p:tav tm="100000">
                                          <p:val>
                                            <p:strVal val="#ppt_x"/>
                                          </p:val>
                                        </p:tav>
                                      </p:tavLst>
                                    </p:anim>
                                    <p:anim calcmode="lin" valueType="num">
                                      <p:cBhvr additive="base">
                                        <p:cTn id="8" dur="500" fill="hold"/>
                                        <p:tgtEl>
                                          <p:spTgt spid="51"/>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102"/>
                                        </p:tgtEl>
                                        <p:attrNameLst>
                                          <p:attrName>style.visibility</p:attrName>
                                        </p:attrNameLst>
                                      </p:cBhvr>
                                      <p:to>
                                        <p:strVal val="visible"/>
                                      </p:to>
                                    </p:set>
                                    <p:anim calcmode="lin" valueType="num">
                                      <p:cBhvr>
                                        <p:cTn id="12" dur="500" fill="hold"/>
                                        <p:tgtEl>
                                          <p:spTgt spid="102"/>
                                        </p:tgtEl>
                                        <p:attrNameLst>
                                          <p:attrName>ppt_w</p:attrName>
                                        </p:attrNameLst>
                                      </p:cBhvr>
                                      <p:tavLst>
                                        <p:tav tm="0">
                                          <p:val>
                                            <p:fltVal val="0"/>
                                          </p:val>
                                        </p:tav>
                                        <p:tav tm="100000">
                                          <p:val>
                                            <p:strVal val="#ppt_w"/>
                                          </p:val>
                                        </p:tav>
                                      </p:tavLst>
                                    </p:anim>
                                    <p:anim calcmode="lin" valueType="num">
                                      <p:cBhvr>
                                        <p:cTn id="13" dur="500" fill="hold"/>
                                        <p:tgtEl>
                                          <p:spTgt spid="102"/>
                                        </p:tgtEl>
                                        <p:attrNameLst>
                                          <p:attrName>ppt_h</p:attrName>
                                        </p:attrNameLst>
                                      </p:cBhvr>
                                      <p:tavLst>
                                        <p:tav tm="0">
                                          <p:val>
                                            <p:fltVal val="0"/>
                                          </p:val>
                                        </p:tav>
                                        <p:tav tm="100000">
                                          <p:val>
                                            <p:strVal val="#ppt_h"/>
                                          </p:val>
                                        </p:tav>
                                      </p:tavLst>
                                    </p:anim>
                                    <p:animEffect transition="in" filter="fade">
                                      <p:cBhvr>
                                        <p:cTn id="14" dur="500"/>
                                        <p:tgtEl>
                                          <p:spTgt spid="102"/>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117"/>
                                        </p:tgtEl>
                                        <p:attrNameLst>
                                          <p:attrName>style.visibility</p:attrName>
                                        </p:attrNameLst>
                                      </p:cBhvr>
                                      <p:to>
                                        <p:strVal val="visible"/>
                                      </p:to>
                                    </p:set>
                                    <p:anim calcmode="lin" valueType="num">
                                      <p:cBhvr>
                                        <p:cTn id="18" dur="500" fill="hold"/>
                                        <p:tgtEl>
                                          <p:spTgt spid="117"/>
                                        </p:tgtEl>
                                        <p:attrNameLst>
                                          <p:attrName>ppt_w</p:attrName>
                                        </p:attrNameLst>
                                      </p:cBhvr>
                                      <p:tavLst>
                                        <p:tav tm="0">
                                          <p:val>
                                            <p:fltVal val="0"/>
                                          </p:val>
                                        </p:tav>
                                        <p:tav tm="100000">
                                          <p:val>
                                            <p:strVal val="#ppt_w"/>
                                          </p:val>
                                        </p:tav>
                                      </p:tavLst>
                                    </p:anim>
                                    <p:anim calcmode="lin" valueType="num">
                                      <p:cBhvr>
                                        <p:cTn id="19" dur="500" fill="hold"/>
                                        <p:tgtEl>
                                          <p:spTgt spid="117"/>
                                        </p:tgtEl>
                                        <p:attrNameLst>
                                          <p:attrName>ppt_h</p:attrName>
                                        </p:attrNameLst>
                                      </p:cBhvr>
                                      <p:tavLst>
                                        <p:tav tm="0">
                                          <p:val>
                                            <p:fltVal val="0"/>
                                          </p:val>
                                        </p:tav>
                                        <p:tav tm="100000">
                                          <p:val>
                                            <p:strVal val="#ppt_h"/>
                                          </p:val>
                                        </p:tav>
                                      </p:tavLst>
                                    </p:anim>
                                    <p:animEffect transition="in" filter="fade">
                                      <p:cBhvr>
                                        <p:cTn id="20" dur="500"/>
                                        <p:tgtEl>
                                          <p:spTgt spid="117"/>
                                        </p:tgtEl>
                                      </p:cBhvr>
                                    </p:animEffect>
                                  </p:childTnLst>
                                </p:cTn>
                              </p:par>
                              <p:par>
                                <p:cTn id="21" presetID="2" presetClass="entr" presetSubtype="4" accel="12000" decel="88000" fill="hold" grpId="0" nodeType="withEffect">
                                  <p:stCondLst>
                                    <p:cond delay="0"/>
                                  </p:stCondLst>
                                  <p:childTnLst>
                                    <p:set>
                                      <p:cBhvr>
                                        <p:cTn id="22" dur="1" fill="hold">
                                          <p:stCondLst>
                                            <p:cond delay="0"/>
                                          </p:stCondLst>
                                        </p:cTn>
                                        <p:tgtEl>
                                          <p:spTgt spid="101"/>
                                        </p:tgtEl>
                                        <p:attrNameLst>
                                          <p:attrName>style.visibility</p:attrName>
                                        </p:attrNameLst>
                                      </p:cBhvr>
                                      <p:to>
                                        <p:strVal val="visible"/>
                                      </p:to>
                                    </p:set>
                                    <p:anim calcmode="lin" valueType="num">
                                      <p:cBhvr additive="base">
                                        <p:cTn id="23" dur="500" fill="hold"/>
                                        <p:tgtEl>
                                          <p:spTgt spid="101"/>
                                        </p:tgtEl>
                                        <p:attrNameLst>
                                          <p:attrName>ppt_x</p:attrName>
                                        </p:attrNameLst>
                                      </p:cBhvr>
                                      <p:tavLst>
                                        <p:tav tm="0">
                                          <p:val>
                                            <p:strVal val="#ppt_x"/>
                                          </p:val>
                                        </p:tav>
                                        <p:tav tm="100000">
                                          <p:val>
                                            <p:strVal val="#ppt_x"/>
                                          </p:val>
                                        </p:tav>
                                      </p:tavLst>
                                    </p:anim>
                                    <p:anim calcmode="lin" valueType="num">
                                      <p:cBhvr additive="base">
                                        <p:cTn id="24" dur="500" fill="hold"/>
                                        <p:tgtEl>
                                          <p:spTgt spid="101"/>
                                        </p:tgtEl>
                                        <p:attrNameLst>
                                          <p:attrName>ppt_y</p:attrName>
                                        </p:attrNameLst>
                                      </p:cBhvr>
                                      <p:tavLst>
                                        <p:tav tm="0">
                                          <p:val>
                                            <p:strVal val="1+#ppt_h/2"/>
                                          </p:val>
                                        </p:tav>
                                        <p:tav tm="100000">
                                          <p:val>
                                            <p:strVal val="#ppt_y"/>
                                          </p:val>
                                        </p:tav>
                                      </p:tavLst>
                                    </p:anim>
                                  </p:childTnLst>
                                </p:cTn>
                              </p:par>
                            </p:childTnLst>
                          </p:cTn>
                        </p:par>
                        <p:par>
                          <p:cTn id="25" fill="hold">
                            <p:stCondLst>
                              <p:cond delay="1500"/>
                            </p:stCondLst>
                            <p:childTnLst>
                              <p:par>
                                <p:cTn id="26" presetID="2" presetClass="entr" presetSubtype="4" accel="12000" decel="88000" fill="hold" nodeType="afterEffect">
                                  <p:stCondLst>
                                    <p:cond delay="0"/>
                                  </p:stCondLst>
                                  <p:childTnLst>
                                    <p:set>
                                      <p:cBhvr>
                                        <p:cTn id="27" dur="1" fill="hold">
                                          <p:stCondLst>
                                            <p:cond delay="0"/>
                                          </p:stCondLst>
                                        </p:cTn>
                                        <p:tgtEl>
                                          <p:spTgt spid="52"/>
                                        </p:tgtEl>
                                        <p:attrNameLst>
                                          <p:attrName>style.visibility</p:attrName>
                                        </p:attrNameLst>
                                      </p:cBhvr>
                                      <p:to>
                                        <p:strVal val="visible"/>
                                      </p:to>
                                    </p:set>
                                    <p:anim calcmode="lin" valueType="num">
                                      <p:cBhvr additive="base">
                                        <p:cTn id="28" dur="500" fill="hold"/>
                                        <p:tgtEl>
                                          <p:spTgt spid="52"/>
                                        </p:tgtEl>
                                        <p:attrNameLst>
                                          <p:attrName>ppt_x</p:attrName>
                                        </p:attrNameLst>
                                      </p:cBhvr>
                                      <p:tavLst>
                                        <p:tav tm="0">
                                          <p:val>
                                            <p:strVal val="#ppt_x"/>
                                          </p:val>
                                        </p:tav>
                                        <p:tav tm="100000">
                                          <p:val>
                                            <p:strVal val="#ppt_x"/>
                                          </p:val>
                                        </p:tav>
                                      </p:tavLst>
                                    </p:anim>
                                    <p:anim calcmode="lin" valueType="num">
                                      <p:cBhvr additive="base">
                                        <p:cTn id="29" dur="500" fill="hold"/>
                                        <p:tgtEl>
                                          <p:spTgt spid="52"/>
                                        </p:tgtEl>
                                        <p:attrNameLst>
                                          <p:attrName>ppt_y</p:attrName>
                                        </p:attrNameLst>
                                      </p:cBhvr>
                                      <p:tavLst>
                                        <p:tav tm="0">
                                          <p:val>
                                            <p:strVal val="1+#ppt_h/2"/>
                                          </p:val>
                                        </p:tav>
                                        <p:tav tm="100000">
                                          <p:val>
                                            <p:strVal val="#ppt_y"/>
                                          </p:val>
                                        </p:tav>
                                      </p:tavLst>
                                    </p:anim>
                                  </p:childTnLst>
                                </p:cTn>
                              </p:par>
                            </p:childTnLst>
                          </p:cTn>
                        </p:par>
                        <p:par>
                          <p:cTn id="30" fill="hold">
                            <p:stCondLst>
                              <p:cond delay="2000"/>
                            </p:stCondLst>
                            <p:childTnLst>
                              <p:par>
                                <p:cTn id="31" presetID="53" presetClass="entr" presetSubtype="16" fill="hold" nodeType="afterEffect">
                                  <p:stCondLst>
                                    <p:cond delay="0"/>
                                  </p:stCondLst>
                                  <p:childTnLst>
                                    <p:set>
                                      <p:cBhvr>
                                        <p:cTn id="32" dur="1" fill="hold">
                                          <p:stCondLst>
                                            <p:cond delay="0"/>
                                          </p:stCondLst>
                                        </p:cTn>
                                        <p:tgtEl>
                                          <p:spTgt spid="108"/>
                                        </p:tgtEl>
                                        <p:attrNameLst>
                                          <p:attrName>style.visibility</p:attrName>
                                        </p:attrNameLst>
                                      </p:cBhvr>
                                      <p:to>
                                        <p:strVal val="visible"/>
                                      </p:to>
                                    </p:set>
                                    <p:anim calcmode="lin" valueType="num">
                                      <p:cBhvr>
                                        <p:cTn id="33" dur="500" fill="hold"/>
                                        <p:tgtEl>
                                          <p:spTgt spid="108"/>
                                        </p:tgtEl>
                                        <p:attrNameLst>
                                          <p:attrName>ppt_w</p:attrName>
                                        </p:attrNameLst>
                                      </p:cBhvr>
                                      <p:tavLst>
                                        <p:tav tm="0">
                                          <p:val>
                                            <p:fltVal val="0"/>
                                          </p:val>
                                        </p:tav>
                                        <p:tav tm="100000">
                                          <p:val>
                                            <p:strVal val="#ppt_w"/>
                                          </p:val>
                                        </p:tav>
                                      </p:tavLst>
                                    </p:anim>
                                    <p:anim calcmode="lin" valueType="num">
                                      <p:cBhvr>
                                        <p:cTn id="34" dur="500" fill="hold"/>
                                        <p:tgtEl>
                                          <p:spTgt spid="108"/>
                                        </p:tgtEl>
                                        <p:attrNameLst>
                                          <p:attrName>ppt_h</p:attrName>
                                        </p:attrNameLst>
                                      </p:cBhvr>
                                      <p:tavLst>
                                        <p:tav tm="0">
                                          <p:val>
                                            <p:fltVal val="0"/>
                                          </p:val>
                                        </p:tav>
                                        <p:tav tm="100000">
                                          <p:val>
                                            <p:strVal val="#ppt_h"/>
                                          </p:val>
                                        </p:tav>
                                      </p:tavLst>
                                    </p:anim>
                                    <p:animEffect transition="in" filter="fade">
                                      <p:cBhvr>
                                        <p:cTn id="35" dur="500"/>
                                        <p:tgtEl>
                                          <p:spTgt spid="108"/>
                                        </p:tgtEl>
                                      </p:cBhvr>
                                    </p:animEffect>
                                  </p:childTnLst>
                                </p:cTn>
                              </p:par>
                            </p:childTnLst>
                          </p:cTn>
                        </p:par>
                        <p:par>
                          <p:cTn id="36" fill="hold">
                            <p:stCondLst>
                              <p:cond delay="2500"/>
                            </p:stCondLst>
                            <p:childTnLst>
                              <p:par>
                                <p:cTn id="37" presetID="53" presetClass="entr" presetSubtype="16" fill="hold" grpId="0" nodeType="afterEffect">
                                  <p:stCondLst>
                                    <p:cond delay="0"/>
                                  </p:stCondLst>
                                  <p:childTnLst>
                                    <p:set>
                                      <p:cBhvr>
                                        <p:cTn id="38" dur="1" fill="hold">
                                          <p:stCondLst>
                                            <p:cond delay="0"/>
                                          </p:stCondLst>
                                        </p:cTn>
                                        <p:tgtEl>
                                          <p:spTgt spid="118"/>
                                        </p:tgtEl>
                                        <p:attrNameLst>
                                          <p:attrName>style.visibility</p:attrName>
                                        </p:attrNameLst>
                                      </p:cBhvr>
                                      <p:to>
                                        <p:strVal val="visible"/>
                                      </p:to>
                                    </p:set>
                                    <p:anim calcmode="lin" valueType="num">
                                      <p:cBhvr>
                                        <p:cTn id="39" dur="500" fill="hold"/>
                                        <p:tgtEl>
                                          <p:spTgt spid="118"/>
                                        </p:tgtEl>
                                        <p:attrNameLst>
                                          <p:attrName>ppt_w</p:attrName>
                                        </p:attrNameLst>
                                      </p:cBhvr>
                                      <p:tavLst>
                                        <p:tav tm="0">
                                          <p:val>
                                            <p:fltVal val="0"/>
                                          </p:val>
                                        </p:tav>
                                        <p:tav tm="100000">
                                          <p:val>
                                            <p:strVal val="#ppt_w"/>
                                          </p:val>
                                        </p:tav>
                                      </p:tavLst>
                                    </p:anim>
                                    <p:anim calcmode="lin" valueType="num">
                                      <p:cBhvr>
                                        <p:cTn id="40" dur="500" fill="hold"/>
                                        <p:tgtEl>
                                          <p:spTgt spid="118"/>
                                        </p:tgtEl>
                                        <p:attrNameLst>
                                          <p:attrName>ppt_h</p:attrName>
                                        </p:attrNameLst>
                                      </p:cBhvr>
                                      <p:tavLst>
                                        <p:tav tm="0">
                                          <p:val>
                                            <p:fltVal val="0"/>
                                          </p:val>
                                        </p:tav>
                                        <p:tav tm="100000">
                                          <p:val>
                                            <p:strVal val="#ppt_h"/>
                                          </p:val>
                                        </p:tav>
                                      </p:tavLst>
                                    </p:anim>
                                    <p:animEffect transition="in" filter="fade">
                                      <p:cBhvr>
                                        <p:cTn id="41" dur="500"/>
                                        <p:tgtEl>
                                          <p:spTgt spid="118"/>
                                        </p:tgtEl>
                                      </p:cBhvr>
                                    </p:animEffect>
                                  </p:childTnLst>
                                </p:cTn>
                              </p:par>
                              <p:par>
                                <p:cTn id="42" presetID="2" presetClass="entr" presetSubtype="4" accel="12000" decel="88000" fill="hold" grpId="0" nodeType="withEffect">
                                  <p:stCondLst>
                                    <p:cond delay="0"/>
                                  </p:stCondLst>
                                  <p:childTnLst>
                                    <p:set>
                                      <p:cBhvr>
                                        <p:cTn id="43" dur="1" fill="hold">
                                          <p:stCondLst>
                                            <p:cond delay="0"/>
                                          </p:stCondLst>
                                        </p:cTn>
                                        <p:tgtEl>
                                          <p:spTgt spid="99"/>
                                        </p:tgtEl>
                                        <p:attrNameLst>
                                          <p:attrName>style.visibility</p:attrName>
                                        </p:attrNameLst>
                                      </p:cBhvr>
                                      <p:to>
                                        <p:strVal val="visible"/>
                                      </p:to>
                                    </p:set>
                                    <p:anim calcmode="lin" valueType="num">
                                      <p:cBhvr additive="base">
                                        <p:cTn id="44" dur="500" fill="hold"/>
                                        <p:tgtEl>
                                          <p:spTgt spid="99"/>
                                        </p:tgtEl>
                                        <p:attrNameLst>
                                          <p:attrName>ppt_x</p:attrName>
                                        </p:attrNameLst>
                                      </p:cBhvr>
                                      <p:tavLst>
                                        <p:tav tm="0">
                                          <p:val>
                                            <p:strVal val="#ppt_x"/>
                                          </p:val>
                                        </p:tav>
                                        <p:tav tm="100000">
                                          <p:val>
                                            <p:strVal val="#ppt_x"/>
                                          </p:val>
                                        </p:tav>
                                      </p:tavLst>
                                    </p:anim>
                                    <p:anim calcmode="lin" valueType="num">
                                      <p:cBhvr additive="base">
                                        <p:cTn id="45" dur="500" fill="hold"/>
                                        <p:tgtEl>
                                          <p:spTgt spid="99"/>
                                        </p:tgtEl>
                                        <p:attrNameLst>
                                          <p:attrName>ppt_y</p:attrName>
                                        </p:attrNameLst>
                                      </p:cBhvr>
                                      <p:tavLst>
                                        <p:tav tm="0">
                                          <p:val>
                                            <p:strVal val="1+#ppt_h/2"/>
                                          </p:val>
                                        </p:tav>
                                        <p:tav tm="100000">
                                          <p:val>
                                            <p:strVal val="#ppt_y"/>
                                          </p:val>
                                        </p:tav>
                                      </p:tavLst>
                                    </p:anim>
                                  </p:childTnLst>
                                </p:cTn>
                              </p:par>
                            </p:childTnLst>
                          </p:cTn>
                        </p:par>
                        <p:par>
                          <p:cTn id="46" fill="hold">
                            <p:stCondLst>
                              <p:cond delay="3000"/>
                            </p:stCondLst>
                            <p:childTnLst>
                              <p:par>
                                <p:cTn id="47" presetID="2" presetClass="entr" presetSubtype="4" accel="12000" decel="88000" fill="hold" nodeType="afterEffect">
                                  <p:stCondLst>
                                    <p:cond delay="0"/>
                                  </p:stCondLst>
                                  <p:childTnLst>
                                    <p:set>
                                      <p:cBhvr>
                                        <p:cTn id="48" dur="1" fill="hold">
                                          <p:stCondLst>
                                            <p:cond delay="0"/>
                                          </p:stCondLst>
                                        </p:cTn>
                                        <p:tgtEl>
                                          <p:spTgt spid="58"/>
                                        </p:tgtEl>
                                        <p:attrNameLst>
                                          <p:attrName>style.visibility</p:attrName>
                                        </p:attrNameLst>
                                      </p:cBhvr>
                                      <p:to>
                                        <p:strVal val="visible"/>
                                      </p:to>
                                    </p:set>
                                    <p:anim calcmode="lin" valueType="num">
                                      <p:cBhvr additive="base">
                                        <p:cTn id="49" dur="500" fill="hold"/>
                                        <p:tgtEl>
                                          <p:spTgt spid="58"/>
                                        </p:tgtEl>
                                        <p:attrNameLst>
                                          <p:attrName>ppt_x</p:attrName>
                                        </p:attrNameLst>
                                      </p:cBhvr>
                                      <p:tavLst>
                                        <p:tav tm="0">
                                          <p:val>
                                            <p:strVal val="#ppt_x"/>
                                          </p:val>
                                        </p:tav>
                                        <p:tav tm="100000">
                                          <p:val>
                                            <p:strVal val="#ppt_x"/>
                                          </p:val>
                                        </p:tav>
                                      </p:tavLst>
                                    </p:anim>
                                    <p:anim calcmode="lin" valueType="num">
                                      <p:cBhvr additive="base">
                                        <p:cTn id="50" dur="500" fill="hold"/>
                                        <p:tgtEl>
                                          <p:spTgt spid="58"/>
                                        </p:tgtEl>
                                        <p:attrNameLst>
                                          <p:attrName>ppt_y</p:attrName>
                                        </p:attrNameLst>
                                      </p:cBhvr>
                                      <p:tavLst>
                                        <p:tav tm="0">
                                          <p:val>
                                            <p:strVal val="1+#ppt_h/2"/>
                                          </p:val>
                                        </p:tav>
                                        <p:tav tm="100000">
                                          <p:val>
                                            <p:strVal val="#ppt_y"/>
                                          </p:val>
                                        </p:tav>
                                      </p:tavLst>
                                    </p:anim>
                                  </p:childTnLst>
                                </p:cTn>
                              </p:par>
                            </p:childTnLst>
                          </p:cTn>
                        </p:par>
                        <p:par>
                          <p:cTn id="51" fill="hold">
                            <p:stCondLst>
                              <p:cond delay="3500"/>
                            </p:stCondLst>
                            <p:childTnLst>
                              <p:par>
                                <p:cTn id="52" presetID="53" presetClass="entr" presetSubtype="16" fill="hold" grpId="0" nodeType="afterEffect">
                                  <p:stCondLst>
                                    <p:cond delay="0"/>
                                  </p:stCondLst>
                                  <p:childTnLst>
                                    <p:set>
                                      <p:cBhvr>
                                        <p:cTn id="53" dur="1" fill="hold">
                                          <p:stCondLst>
                                            <p:cond delay="0"/>
                                          </p:stCondLst>
                                        </p:cTn>
                                        <p:tgtEl>
                                          <p:spTgt spid="107"/>
                                        </p:tgtEl>
                                        <p:attrNameLst>
                                          <p:attrName>style.visibility</p:attrName>
                                        </p:attrNameLst>
                                      </p:cBhvr>
                                      <p:to>
                                        <p:strVal val="visible"/>
                                      </p:to>
                                    </p:set>
                                    <p:anim calcmode="lin" valueType="num">
                                      <p:cBhvr>
                                        <p:cTn id="54" dur="500" fill="hold"/>
                                        <p:tgtEl>
                                          <p:spTgt spid="107"/>
                                        </p:tgtEl>
                                        <p:attrNameLst>
                                          <p:attrName>ppt_w</p:attrName>
                                        </p:attrNameLst>
                                      </p:cBhvr>
                                      <p:tavLst>
                                        <p:tav tm="0">
                                          <p:val>
                                            <p:fltVal val="0"/>
                                          </p:val>
                                        </p:tav>
                                        <p:tav tm="100000">
                                          <p:val>
                                            <p:strVal val="#ppt_w"/>
                                          </p:val>
                                        </p:tav>
                                      </p:tavLst>
                                    </p:anim>
                                    <p:anim calcmode="lin" valueType="num">
                                      <p:cBhvr>
                                        <p:cTn id="55" dur="500" fill="hold"/>
                                        <p:tgtEl>
                                          <p:spTgt spid="107"/>
                                        </p:tgtEl>
                                        <p:attrNameLst>
                                          <p:attrName>ppt_h</p:attrName>
                                        </p:attrNameLst>
                                      </p:cBhvr>
                                      <p:tavLst>
                                        <p:tav tm="0">
                                          <p:val>
                                            <p:fltVal val="0"/>
                                          </p:val>
                                        </p:tav>
                                        <p:tav tm="100000">
                                          <p:val>
                                            <p:strVal val="#ppt_h"/>
                                          </p:val>
                                        </p:tav>
                                      </p:tavLst>
                                    </p:anim>
                                    <p:animEffect transition="in" filter="fade">
                                      <p:cBhvr>
                                        <p:cTn id="56" dur="500"/>
                                        <p:tgtEl>
                                          <p:spTgt spid="107"/>
                                        </p:tgtEl>
                                      </p:cBhvr>
                                    </p:animEffect>
                                  </p:childTnLst>
                                </p:cTn>
                              </p:par>
                            </p:childTnLst>
                          </p:cTn>
                        </p:par>
                        <p:par>
                          <p:cTn id="57" fill="hold">
                            <p:stCondLst>
                              <p:cond delay="4000"/>
                            </p:stCondLst>
                            <p:childTnLst>
                              <p:par>
                                <p:cTn id="58" presetID="53" presetClass="entr" presetSubtype="16" fill="hold" grpId="0" nodeType="afterEffect">
                                  <p:stCondLst>
                                    <p:cond delay="0"/>
                                  </p:stCondLst>
                                  <p:childTnLst>
                                    <p:set>
                                      <p:cBhvr>
                                        <p:cTn id="59" dur="1" fill="hold">
                                          <p:stCondLst>
                                            <p:cond delay="0"/>
                                          </p:stCondLst>
                                        </p:cTn>
                                        <p:tgtEl>
                                          <p:spTgt spid="119"/>
                                        </p:tgtEl>
                                        <p:attrNameLst>
                                          <p:attrName>style.visibility</p:attrName>
                                        </p:attrNameLst>
                                      </p:cBhvr>
                                      <p:to>
                                        <p:strVal val="visible"/>
                                      </p:to>
                                    </p:set>
                                    <p:anim calcmode="lin" valueType="num">
                                      <p:cBhvr>
                                        <p:cTn id="60" dur="500" fill="hold"/>
                                        <p:tgtEl>
                                          <p:spTgt spid="119"/>
                                        </p:tgtEl>
                                        <p:attrNameLst>
                                          <p:attrName>ppt_w</p:attrName>
                                        </p:attrNameLst>
                                      </p:cBhvr>
                                      <p:tavLst>
                                        <p:tav tm="0">
                                          <p:val>
                                            <p:fltVal val="0"/>
                                          </p:val>
                                        </p:tav>
                                        <p:tav tm="100000">
                                          <p:val>
                                            <p:strVal val="#ppt_w"/>
                                          </p:val>
                                        </p:tav>
                                      </p:tavLst>
                                    </p:anim>
                                    <p:anim calcmode="lin" valueType="num">
                                      <p:cBhvr>
                                        <p:cTn id="61" dur="500" fill="hold"/>
                                        <p:tgtEl>
                                          <p:spTgt spid="119"/>
                                        </p:tgtEl>
                                        <p:attrNameLst>
                                          <p:attrName>ppt_h</p:attrName>
                                        </p:attrNameLst>
                                      </p:cBhvr>
                                      <p:tavLst>
                                        <p:tav tm="0">
                                          <p:val>
                                            <p:fltVal val="0"/>
                                          </p:val>
                                        </p:tav>
                                        <p:tav tm="100000">
                                          <p:val>
                                            <p:strVal val="#ppt_h"/>
                                          </p:val>
                                        </p:tav>
                                      </p:tavLst>
                                    </p:anim>
                                    <p:animEffect transition="in" filter="fade">
                                      <p:cBhvr>
                                        <p:cTn id="62" dur="500"/>
                                        <p:tgtEl>
                                          <p:spTgt spid="119"/>
                                        </p:tgtEl>
                                      </p:cBhvr>
                                    </p:animEffect>
                                  </p:childTnLst>
                                </p:cTn>
                              </p:par>
                              <p:par>
                                <p:cTn id="63" presetID="2" presetClass="entr" presetSubtype="4" accel="12000" decel="88000" fill="hold" grpId="0" nodeType="withEffect">
                                  <p:stCondLst>
                                    <p:cond delay="0"/>
                                  </p:stCondLst>
                                  <p:childTnLst>
                                    <p:set>
                                      <p:cBhvr>
                                        <p:cTn id="64" dur="1" fill="hold">
                                          <p:stCondLst>
                                            <p:cond delay="0"/>
                                          </p:stCondLst>
                                        </p:cTn>
                                        <p:tgtEl>
                                          <p:spTgt spid="100"/>
                                        </p:tgtEl>
                                        <p:attrNameLst>
                                          <p:attrName>style.visibility</p:attrName>
                                        </p:attrNameLst>
                                      </p:cBhvr>
                                      <p:to>
                                        <p:strVal val="visible"/>
                                      </p:to>
                                    </p:set>
                                    <p:anim calcmode="lin" valueType="num">
                                      <p:cBhvr additive="base">
                                        <p:cTn id="65" dur="500" fill="hold"/>
                                        <p:tgtEl>
                                          <p:spTgt spid="100"/>
                                        </p:tgtEl>
                                        <p:attrNameLst>
                                          <p:attrName>ppt_x</p:attrName>
                                        </p:attrNameLst>
                                      </p:cBhvr>
                                      <p:tavLst>
                                        <p:tav tm="0">
                                          <p:val>
                                            <p:strVal val="#ppt_x"/>
                                          </p:val>
                                        </p:tav>
                                        <p:tav tm="100000">
                                          <p:val>
                                            <p:strVal val="#ppt_x"/>
                                          </p:val>
                                        </p:tav>
                                      </p:tavLst>
                                    </p:anim>
                                    <p:anim calcmode="lin" valueType="num">
                                      <p:cBhvr additive="base">
                                        <p:cTn id="66" dur="500" fill="hold"/>
                                        <p:tgtEl>
                                          <p:spTgt spid="100"/>
                                        </p:tgtEl>
                                        <p:attrNameLst>
                                          <p:attrName>ppt_y</p:attrName>
                                        </p:attrNameLst>
                                      </p:cBhvr>
                                      <p:tavLst>
                                        <p:tav tm="0">
                                          <p:val>
                                            <p:strVal val="1+#ppt_h/2"/>
                                          </p:val>
                                        </p:tav>
                                        <p:tav tm="100000">
                                          <p:val>
                                            <p:strVal val="#ppt_y"/>
                                          </p:val>
                                        </p:tav>
                                      </p:tavLst>
                                    </p:anim>
                                  </p:childTnLst>
                                </p:cTn>
                              </p:par>
                            </p:childTnLst>
                          </p:cTn>
                        </p:par>
                        <p:par>
                          <p:cTn id="67" fill="hold">
                            <p:stCondLst>
                              <p:cond delay="4500"/>
                            </p:stCondLst>
                            <p:childTnLst>
                              <p:par>
                                <p:cTn id="68" presetID="2" presetClass="entr" presetSubtype="4" accel="12000" decel="88000" fill="hold" nodeType="afterEffect">
                                  <p:stCondLst>
                                    <p:cond delay="0"/>
                                  </p:stCondLst>
                                  <p:childTnLst>
                                    <p:set>
                                      <p:cBhvr>
                                        <p:cTn id="69" dur="1" fill="hold">
                                          <p:stCondLst>
                                            <p:cond delay="0"/>
                                          </p:stCondLst>
                                        </p:cTn>
                                        <p:tgtEl>
                                          <p:spTgt spid="92"/>
                                        </p:tgtEl>
                                        <p:attrNameLst>
                                          <p:attrName>style.visibility</p:attrName>
                                        </p:attrNameLst>
                                      </p:cBhvr>
                                      <p:to>
                                        <p:strVal val="visible"/>
                                      </p:to>
                                    </p:set>
                                    <p:anim calcmode="lin" valueType="num">
                                      <p:cBhvr additive="base">
                                        <p:cTn id="70" dur="500" fill="hold"/>
                                        <p:tgtEl>
                                          <p:spTgt spid="92"/>
                                        </p:tgtEl>
                                        <p:attrNameLst>
                                          <p:attrName>ppt_x</p:attrName>
                                        </p:attrNameLst>
                                      </p:cBhvr>
                                      <p:tavLst>
                                        <p:tav tm="0">
                                          <p:val>
                                            <p:strVal val="#ppt_x"/>
                                          </p:val>
                                        </p:tav>
                                        <p:tav tm="100000">
                                          <p:val>
                                            <p:strVal val="#ppt_x"/>
                                          </p:val>
                                        </p:tav>
                                      </p:tavLst>
                                    </p:anim>
                                    <p:anim calcmode="lin" valueType="num">
                                      <p:cBhvr additive="base">
                                        <p:cTn id="71" dur="500" fill="hold"/>
                                        <p:tgtEl>
                                          <p:spTgt spid="92"/>
                                        </p:tgtEl>
                                        <p:attrNameLst>
                                          <p:attrName>ppt_y</p:attrName>
                                        </p:attrNameLst>
                                      </p:cBhvr>
                                      <p:tavLst>
                                        <p:tav tm="0">
                                          <p:val>
                                            <p:strVal val="1+#ppt_h/2"/>
                                          </p:val>
                                        </p:tav>
                                        <p:tav tm="100000">
                                          <p:val>
                                            <p:strVal val="#ppt_y"/>
                                          </p:val>
                                        </p:tav>
                                      </p:tavLst>
                                    </p:anim>
                                  </p:childTnLst>
                                </p:cTn>
                              </p:par>
                            </p:childTnLst>
                          </p:cTn>
                        </p:par>
                        <p:par>
                          <p:cTn id="72" fill="hold">
                            <p:stCondLst>
                              <p:cond delay="5000"/>
                            </p:stCondLst>
                            <p:childTnLst>
                              <p:par>
                                <p:cTn id="73" presetID="53" presetClass="entr" presetSubtype="16" fill="hold" nodeType="afterEffect">
                                  <p:stCondLst>
                                    <p:cond delay="0"/>
                                  </p:stCondLst>
                                  <p:childTnLst>
                                    <p:set>
                                      <p:cBhvr>
                                        <p:cTn id="74" dur="1" fill="hold">
                                          <p:stCondLst>
                                            <p:cond delay="0"/>
                                          </p:stCondLst>
                                        </p:cTn>
                                        <p:tgtEl>
                                          <p:spTgt spid="114"/>
                                        </p:tgtEl>
                                        <p:attrNameLst>
                                          <p:attrName>style.visibility</p:attrName>
                                        </p:attrNameLst>
                                      </p:cBhvr>
                                      <p:to>
                                        <p:strVal val="visible"/>
                                      </p:to>
                                    </p:set>
                                    <p:anim calcmode="lin" valueType="num">
                                      <p:cBhvr>
                                        <p:cTn id="75" dur="500" fill="hold"/>
                                        <p:tgtEl>
                                          <p:spTgt spid="114"/>
                                        </p:tgtEl>
                                        <p:attrNameLst>
                                          <p:attrName>ppt_w</p:attrName>
                                        </p:attrNameLst>
                                      </p:cBhvr>
                                      <p:tavLst>
                                        <p:tav tm="0">
                                          <p:val>
                                            <p:fltVal val="0"/>
                                          </p:val>
                                        </p:tav>
                                        <p:tav tm="100000">
                                          <p:val>
                                            <p:strVal val="#ppt_w"/>
                                          </p:val>
                                        </p:tav>
                                      </p:tavLst>
                                    </p:anim>
                                    <p:anim calcmode="lin" valueType="num">
                                      <p:cBhvr>
                                        <p:cTn id="76" dur="500" fill="hold"/>
                                        <p:tgtEl>
                                          <p:spTgt spid="114"/>
                                        </p:tgtEl>
                                        <p:attrNameLst>
                                          <p:attrName>ppt_h</p:attrName>
                                        </p:attrNameLst>
                                      </p:cBhvr>
                                      <p:tavLst>
                                        <p:tav tm="0">
                                          <p:val>
                                            <p:fltVal val="0"/>
                                          </p:val>
                                        </p:tav>
                                        <p:tav tm="100000">
                                          <p:val>
                                            <p:strVal val="#ppt_h"/>
                                          </p:val>
                                        </p:tav>
                                      </p:tavLst>
                                    </p:anim>
                                    <p:animEffect transition="in" filter="fade">
                                      <p:cBhvr>
                                        <p:cTn id="77" dur="500"/>
                                        <p:tgtEl>
                                          <p:spTgt spid="114"/>
                                        </p:tgtEl>
                                      </p:cBhvr>
                                    </p:animEffect>
                                  </p:childTnLst>
                                </p:cTn>
                              </p:par>
                            </p:childTnLst>
                          </p:cTn>
                        </p:par>
                        <p:par>
                          <p:cTn id="78" fill="hold">
                            <p:stCondLst>
                              <p:cond delay="5500"/>
                            </p:stCondLst>
                            <p:childTnLst>
                              <p:par>
                                <p:cTn id="79" presetID="53" presetClass="entr" presetSubtype="16" fill="hold" grpId="0" nodeType="afterEffect">
                                  <p:stCondLst>
                                    <p:cond delay="0"/>
                                  </p:stCondLst>
                                  <p:childTnLst>
                                    <p:set>
                                      <p:cBhvr>
                                        <p:cTn id="80" dur="1" fill="hold">
                                          <p:stCondLst>
                                            <p:cond delay="0"/>
                                          </p:stCondLst>
                                        </p:cTn>
                                        <p:tgtEl>
                                          <p:spTgt spid="120"/>
                                        </p:tgtEl>
                                        <p:attrNameLst>
                                          <p:attrName>style.visibility</p:attrName>
                                        </p:attrNameLst>
                                      </p:cBhvr>
                                      <p:to>
                                        <p:strVal val="visible"/>
                                      </p:to>
                                    </p:set>
                                    <p:anim calcmode="lin" valueType="num">
                                      <p:cBhvr>
                                        <p:cTn id="81" dur="500" fill="hold"/>
                                        <p:tgtEl>
                                          <p:spTgt spid="120"/>
                                        </p:tgtEl>
                                        <p:attrNameLst>
                                          <p:attrName>ppt_w</p:attrName>
                                        </p:attrNameLst>
                                      </p:cBhvr>
                                      <p:tavLst>
                                        <p:tav tm="0">
                                          <p:val>
                                            <p:fltVal val="0"/>
                                          </p:val>
                                        </p:tav>
                                        <p:tav tm="100000">
                                          <p:val>
                                            <p:strVal val="#ppt_w"/>
                                          </p:val>
                                        </p:tav>
                                      </p:tavLst>
                                    </p:anim>
                                    <p:anim calcmode="lin" valueType="num">
                                      <p:cBhvr>
                                        <p:cTn id="82" dur="500" fill="hold"/>
                                        <p:tgtEl>
                                          <p:spTgt spid="120"/>
                                        </p:tgtEl>
                                        <p:attrNameLst>
                                          <p:attrName>ppt_h</p:attrName>
                                        </p:attrNameLst>
                                      </p:cBhvr>
                                      <p:tavLst>
                                        <p:tav tm="0">
                                          <p:val>
                                            <p:fltVal val="0"/>
                                          </p:val>
                                        </p:tav>
                                        <p:tav tm="100000">
                                          <p:val>
                                            <p:strVal val="#ppt_h"/>
                                          </p:val>
                                        </p:tav>
                                      </p:tavLst>
                                    </p:anim>
                                    <p:animEffect transition="in" filter="fade">
                                      <p:cBhvr>
                                        <p:cTn id="83" dur="500"/>
                                        <p:tgtEl>
                                          <p:spTgt spid="120"/>
                                        </p:tgtEl>
                                      </p:cBhvr>
                                    </p:animEffect>
                                  </p:childTnLst>
                                </p:cTn>
                              </p:par>
                              <p:par>
                                <p:cTn id="84" presetID="2" presetClass="entr" presetSubtype="4" accel="12000" decel="88000" fill="hold" grpId="0" nodeType="withEffect">
                                  <p:stCondLst>
                                    <p:cond delay="0"/>
                                  </p:stCondLst>
                                  <p:childTnLst>
                                    <p:set>
                                      <p:cBhvr>
                                        <p:cTn id="85" dur="1" fill="hold">
                                          <p:stCondLst>
                                            <p:cond delay="0"/>
                                          </p:stCondLst>
                                        </p:cTn>
                                        <p:tgtEl>
                                          <p:spTgt spid="98"/>
                                        </p:tgtEl>
                                        <p:attrNameLst>
                                          <p:attrName>style.visibility</p:attrName>
                                        </p:attrNameLst>
                                      </p:cBhvr>
                                      <p:to>
                                        <p:strVal val="visible"/>
                                      </p:to>
                                    </p:set>
                                    <p:anim calcmode="lin" valueType="num">
                                      <p:cBhvr additive="base">
                                        <p:cTn id="86" dur="500" fill="hold"/>
                                        <p:tgtEl>
                                          <p:spTgt spid="98"/>
                                        </p:tgtEl>
                                        <p:attrNameLst>
                                          <p:attrName>ppt_x</p:attrName>
                                        </p:attrNameLst>
                                      </p:cBhvr>
                                      <p:tavLst>
                                        <p:tav tm="0">
                                          <p:val>
                                            <p:strVal val="#ppt_x"/>
                                          </p:val>
                                        </p:tav>
                                        <p:tav tm="100000">
                                          <p:val>
                                            <p:strVal val="#ppt_x"/>
                                          </p:val>
                                        </p:tav>
                                      </p:tavLst>
                                    </p:anim>
                                    <p:anim calcmode="lin" valueType="num">
                                      <p:cBhvr additive="base">
                                        <p:cTn id="87" dur="500" fill="hold"/>
                                        <p:tgtEl>
                                          <p:spTgt spid="9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p:bldP spid="99" grpId="0"/>
      <p:bldP spid="100" grpId="0"/>
      <p:bldP spid="101" grpId="0"/>
      <p:bldP spid="107" grpId="0" animBg="1"/>
      <p:bldP spid="117" grpId="0"/>
      <p:bldP spid="118" grpId="0"/>
      <p:bldP spid="119" grpId="0"/>
      <p:bldP spid="120"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4458392" y="2021925"/>
            <a:ext cx="4963888" cy="892409"/>
          </a:xfrm>
          <a:prstGeom prst="homePlate">
            <a:avLst>
              <a:gd name="adj" fmla="val 27412"/>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7938783" y="1915886"/>
            <a:ext cx="1266169" cy="1104487"/>
          </a:xfrm>
          <a:custGeom>
            <a:avLst/>
            <a:gdLst>
              <a:gd name="T0" fmla="*/ 302 w 1206"/>
              <a:gd name="T1" fmla="*/ 1052 h 1052"/>
              <a:gd name="T2" fmla="*/ 0 w 1206"/>
              <a:gd name="T3" fmla="*/ 526 h 1052"/>
              <a:gd name="T4" fmla="*/ 302 w 1206"/>
              <a:gd name="T5" fmla="*/ 0 h 1052"/>
              <a:gd name="T6" fmla="*/ 904 w 1206"/>
              <a:gd name="T7" fmla="*/ 0 h 1052"/>
              <a:gd name="T8" fmla="*/ 1206 w 1206"/>
              <a:gd name="T9" fmla="*/ 526 h 1052"/>
              <a:gd name="T10" fmla="*/ 904 w 1206"/>
              <a:gd name="T11" fmla="*/ 1052 h 1052"/>
              <a:gd name="T12" fmla="*/ 302 w 1206"/>
              <a:gd name="T13" fmla="*/ 1052 h 1052"/>
            </a:gdLst>
            <a:ahLst/>
            <a:cxnLst>
              <a:cxn ang="0">
                <a:pos x="T0" y="T1"/>
              </a:cxn>
              <a:cxn ang="0">
                <a:pos x="T2" y="T3"/>
              </a:cxn>
              <a:cxn ang="0">
                <a:pos x="T4" y="T5"/>
              </a:cxn>
              <a:cxn ang="0">
                <a:pos x="T6" y="T7"/>
              </a:cxn>
              <a:cxn ang="0">
                <a:pos x="T8" y="T9"/>
              </a:cxn>
              <a:cxn ang="0">
                <a:pos x="T10" y="T11"/>
              </a:cxn>
              <a:cxn ang="0">
                <a:pos x="T12" y="T13"/>
              </a:cxn>
            </a:cxnLst>
            <a:rect l="0" t="0" r="r" b="b"/>
            <a:pathLst>
              <a:path w="1206" h="1052">
                <a:moveTo>
                  <a:pt x="302" y="1052"/>
                </a:moveTo>
                <a:lnTo>
                  <a:pt x="0" y="526"/>
                </a:lnTo>
                <a:lnTo>
                  <a:pt x="302" y="0"/>
                </a:lnTo>
                <a:lnTo>
                  <a:pt x="904" y="0"/>
                </a:lnTo>
                <a:lnTo>
                  <a:pt x="1206" y="526"/>
                </a:lnTo>
                <a:lnTo>
                  <a:pt x="904" y="1052"/>
                </a:lnTo>
                <a:lnTo>
                  <a:pt x="302" y="1052"/>
                </a:lnTo>
                <a:close/>
              </a:path>
            </a:pathLst>
          </a:custGeom>
          <a:solidFill>
            <a:schemeClr val="bg1"/>
          </a:solidFill>
          <a:ln w="38100">
            <a:solidFill>
              <a:schemeClr val="accent1"/>
            </a:solidFill>
          </a:ln>
        </p:spPr>
        <p:txBody>
          <a:bodyPr vert="horz" wrap="square" lIns="91440" tIns="45720" rIns="91440" bIns="45720" numCol="1" anchor="t" anchorCtr="0" compatLnSpc="1">
            <a:prstTxWarp prst="textNoShape">
              <a:avLst/>
            </a:prstTxWarp>
          </a:bodyPr>
          <a:lstStyle/>
          <a:p>
            <a:endParaRPr lang="en-US"/>
          </a:p>
        </p:txBody>
      </p:sp>
      <p:sp>
        <p:nvSpPr>
          <p:cNvPr id="13" name="Freeform 5"/>
          <p:cNvSpPr>
            <a:spLocks/>
          </p:cNvSpPr>
          <p:nvPr/>
        </p:nvSpPr>
        <p:spPr bwMode="auto">
          <a:xfrm flipH="1">
            <a:off x="2769720" y="3126412"/>
            <a:ext cx="4963888" cy="892409"/>
          </a:xfrm>
          <a:prstGeom prst="homePlate">
            <a:avLst>
              <a:gd name="adj" fmla="val 27412"/>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6"/>
          <p:cNvSpPr>
            <a:spLocks/>
          </p:cNvSpPr>
          <p:nvPr/>
        </p:nvSpPr>
        <p:spPr bwMode="auto">
          <a:xfrm flipH="1">
            <a:off x="2987047" y="3020373"/>
            <a:ext cx="1266169" cy="1104487"/>
          </a:xfrm>
          <a:custGeom>
            <a:avLst/>
            <a:gdLst>
              <a:gd name="T0" fmla="*/ 302 w 1206"/>
              <a:gd name="T1" fmla="*/ 1052 h 1052"/>
              <a:gd name="T2" fmla="*/ 0 w 1206"/>
              <a:gd name="T3" fmla="*/ 526 h 1052"/>
              <a:gd name="T4" fmla="*/ 302 w 1206"/>
              <a:gd name="T5" fmla="*/ 0 h 1052"/>
              <a:gd name="T6" fmla="*/ 904 w 1206"/>
              <a:gd name="T7" fmla="*/ 0 h 1052"/>
              <a:gd name="T8" fmla="*/ 1206 w 1206"/>
              <a:gd name="T9" fmla="*/ 526 h 1052"/>
              <a:gd name="T10" fmla="*/ 904 w 1206"/>
              <a:gd name="T11" fmla="*/ 1052 h 1052"/>
              <a:gd name="T12" fmla="*/ 302 w 1206"/>
              <a:gd name="T13" fmla="*/ 1052 h 1052"/>
            </a:gdLst>
            <a:ahLst/>
            <a:cxnLst>
              <a:cxn ang="0">
                <a:pos x="T0" y="T1"/>
              </a:cxn>
              <a:cxn ang="0">
                <a:pos x="T2" y="T3"/>
              </a:cxn>
              <a:cxn ang="0">
                <a:pos x="T4" y="T5"/>
              </a:cxn>
              <a:cxn ang="0">
                <a:pos x="T6" y="T7"/>
              </a:cxn>
              <a:cxn ang="0">
                <a:pos x="T8" y="T9"/>
              </a:cxn>
              <a:cxn ang="0">
                <a:pos x="T10" y="T11"/>
              </a:cxn>
              <a:cxn ang="0">
                <a:pos x="T12" y="T13"/>
              </a:cxn>
            </a:cxnLst>
            <a:rect l="0" t="0" r="r" b="b"/>
            <a:pathLst>
              <a:path w="1206" h="1052">
                <a:moveTo>
                  <a:pt x="302" y="1052"/>
                </a:moveTo>
                <a:lnTo>
                  <a:pt x="0" y="526"/>
                </a:lnTo>
                <a:lnTo>
                  <a:pt x="302" y="0"/>
                </a:lnTo>
                <a:lnTo>
                  <a:pt x="904" y="0"/>
                </a:lnTo>
                <a:lnTo>
                  <a:pt x="1206" y="526"/>
                </a:lnTo>
                <a:lnTo>
                  <a:pt x="904" y="1052"/>
                </a:lnTo>
                <a:lnTo>
                  <a:pt x="302" y="1052"/>
                </a:lnTo>
                <a:close/>
              </a:path>
            </a:pathLst>
          </a:custGeom>
          <a:solidFill>
            <a:schemeClr val="bg1"/>
          </a:solidFill>
          <a:ln w="38100">
            <a:solidFill>
              <a:schemeClr val="accent2"/>
            </a:solidFill>
          </a:ln>
        </p:spPr>
        <p:txBody>
          <a:bodyPr vert="horz" wrap="square" lIns="91440" tIns="45720" rIns="91440" bIns="45720" numCol="1" anchor="t" anchorCtr="0" compatLnSpc="1">
            <a:prstTxWarp prst="textNoShape">
              <a:avLst/>
            </a:prstTxWarp>
          </a:bodyPr>
          <a:lstStyle/>
          <a:p>
            <a:endParaRPr lang="en-US"/>
          </a:p>
        </p:txBody>
      </p:sp>
      <p:sp>
        <p:nvSpPr>
          <p:cNvPr id="16" name="Freeform 5"/>
          <p:cNvSpPr>
            <a:spLocks/>
          </p:cNvSpPr>
          <p:nvPr/>
        </p:nvSpPr>
        <p:spPr bwMode="auto">
          <a:xfrm>
            <a:off x="4458392" y="4198576"/>
            <a:ext cx="4963888" cy="892409"/>
          </a:xfrm>
          <a:prstGeom prst="homePlate">
            <a:avLst>
              <a:gd name="adj" fmla="val 27412"/>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p:cNvSpPr>
            <a:spLocks/>
          </p:cNvSpPr>
          <p:nvPr/>
        </p:nvSpPr>
        <p:spPr bwMode="auto">
          <a:xfrm>
            <a:off x="7938783" y="4092537"/>
            <a:ext cx="1266169" cy="1104487"/>
          </a:xfrm>
          <a:custGeom>
            <a:avLst/>
            <a:gdLst>
              <a:gd name="T0" fmla="*/ 302 w 1206"/>
              <a:gd name="T1" fmla="*/ 1052 h 1052"/>
              <a:gd name="T2" fmla="*/ 0 w 1206"/>
              <a:gd name="T3" fmla="*/ 526 h 1052"/>
              <a:gd name="T4" fmla="*/ 302 w 1206"/>
              <a:gd name="T5" fmla="*/ 0 h 1052"/>
              <a:gd name="T6" fmla="*/ 904 w 1206"/>
              <a:gd name="T7" fmla="*/ 0 h 1052"/>
              <a:gd name="T8" fmla="*/ 1206 w 1206"/>
              <a:gd name="T9" fmla="*/ 526 h 1052"/>
              <a:gd name="T10" fmla="*/ 904 w 1206"/>
              <a:gd name="T11" fmla="*/ 1052 h 1052"/>
              <a:gd name="T12" fmla="*/ 302 w 1206"/>
              <a:gd name="T13" fmla="*/ 1052 h 1052"/>
            </a:gdLst>
            <a:ahLst/>
            <a:cxnLst>
              <a:cxn ang="0">
                <a:pos x="T0" y="T1"/>
              </a:cxn>
              <a:cxn ang="0">
                <a:pos x="T2" y="T3"/>
              </a:cxn>
              <a:cxn ang="0">
                <a:pos x="T4" y="T5"/>
              </a:cxn>
              <a:cxn ang="0">
                <a:pos x="T6" y="T7"/>
              </a:cxn>
              <a:cxn ang="0">
                <a:pos x="T8" y="T9"/>
              </a:cxn>
              <a:cxn ang="0">
                <a:pos x="T10" y="T11"/>
              </a:cxn>
              <a:cxn ang="0">
                <a:pos x="T12" y="T13"/>
              </a:cxn>
            </a:cxnLst>
            <a:rect l="0" t="0" r="r" b="b"/>
            <a:pathLst>
              <a:path w="1206" h="1052">
                <a:moveTo>
                  <a:pt x="302" y="1052"/>
                </a:moveTo>
                <a:lnTo>
                  <a:pt x="0" y="526"/>
                </a:lnTo>
                <a:lnTo>
                  <a:pt x="302" y="0"/>
                </a:lnTo>
                <a:lnTo>
                  <a:pt x="904" y="0"/>
                </a:lnTo>
                <a:lnTo>
                  <a:pt x="1206" y="526"/>
                </a:lnTo>
                <a:lnTo>
                  <a:pt x="904" y="1052"/>
                </a:lnTo>
                <a:lnTo>
                  <a:pt x="302" y="1052"/>
                </a:lnTo>
                <a:close/>
              </a:path>
            </a:pathLst>
          </a:custGeom>
          <a:solidFill>
            <a:schemeClr val="bg1"/>
          </a:solidFill>
          <a:ln w="38100">
            <a:solidFill>
              <a:schemeClr val="accent3"/>
            </a:solidFill>
          </a:ln>
        </p:spPr>
        <p:txBody>
          <a:bodyPr vert="horz" wrap="square" lIns="91440" tIns="45720" rIns="91440" bIns="45720" numCol="1" anchor="t" anchorCtr="0" compatLnSpc="1">
            <a:prstTxWarp prst="textNoShape">
              <a:avLst/>
            </a:prstTxWarp>
          </a:bodyPr>
          <a:lstStyle/>
          <a:p>
            <a:endParaRPr lang="en-US"/>
          </a:p>
        </p:txBody>
      </p:sp>
      <p:sp>
        <p:nvSpPr>
          <p:cNvPr id="19" name="Freeform 5"/>
          <p:cNvSpPr>
            <a:spLocks/>
          </p:cNvSpPr>
          <p:nvPr/>
        </p:nvSpPr>
        <p:spPr bwMode="auto">
          <a:xfrm flipH="1">
            <a:off x="2769720" y="5303062"/>
            <a:ext cx="4963888" cy="892409"/>
          </a:xfrm>
          <a:prstGeom prst="homePlate">
            <a:avLst>
              <a:gd name="adj" fmla="val 27412"/>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6"/>
          <p:cNvSpPr>
            <a:spLocks/>
          </p:cNvSpPr>
          <p:nvPr/>
        </p:nvSpPr>
        <p:spPr bwMode="auto">
          <a:xfrm flipH="1">
            <a:off x="2987047" y="5197023"/>
            <a:ext cx="1266169" cy="1104487"/>
          </a:xfrm>
          <a:custGeom>
            <a:avLst/>
            <a:gdLst>
              <a:gd name="T0" fmla="*/ 302 w 1206"/>
              <a:gd name="T1" fmla="*/ 1052 h 1052"/>
              <a:gd name="T2" fmla="*/ 0 w 1206"/>
              <a:gd name="T3" fmla="*/ 526 h 1052"/>
              <a:gd name="T4" fmla="*/ 302 w 1206"/>
              <a:gd name="T5" fmla="*/ 0 h 1052"/>
              <a:gd name="T6" fmla="*/ 904 w 1206"/>
              <a:gd name="T7" fmla="*/ 0 h 1052"/>
              <a:gd name="T8" fmla="*/ 1206 w 1206"/>
              <a:gd name="T9" fmla="*/ 526 h 1052"/>
              <a:gd name="T10" fmla="*/ 904 w 1206"/>
              <a:gd name="T11" fmla="*/ 1052 h 1052"/>
              <a:gd name="T12" fmla="*/ 302 w 1206"/>
              <a:gd name="T13" fmla="*/ 1052 h 1052"/>
            </a:gdLst>
            <a:ahLst/>
            <a:cxnLst>
              <a:cxn ang="0">
                <a:pos x="T0" y="T1"/>
              </a:cxn>
              <a:cxn ang="0">
                <a:pos x="T2" y="T3"/>
              </a:cxn>
              <a:cxn ang="0">
                <a:pos x="T4" y="T5"/>
              </a:cxn>
              <a:cxn ang="0">
                <a:pos x="T6" y="T7"/>
              </a:cxn>
              <a:cxn ang="0">
                <a:pos x="T8" y="T9"/>
              </a:cxn>
              <a:cxn ang="0">
                <a:pos x="T10" y="T11"/>
              </a:cxn>
              <a:cxn ang="0">
                <a:pos x="T12" y="T13"/>
              </a:cxn>
            </a:cxnLst>
            <a:rect l="0" t="0" r="r" b="b"/>
            <a:pathLst>
              <a:path w="1206" h="1052">
                <a:moveTo>
                  <a:pt x="302" y="1052"/>
                </a:moveTo>
                <a:lnTo>
                  <a:pt x="0" y="526"/>
                </a:lnTo>
                <a:lnTo>
                  <a:pt x="302" y="0"/>
                </a:lnTo>
                <a:lnTo>
                  <a:pt x="904" y="0"/>
                </a:lnTo>
                <a:lnTo>
                  <a:pt x="1206" y="526"/>
                </a:lnTo>
                <a:lnTo>
                  <a:pt x="904" y="1052"/>
                </a:lnTo>
                <a:lnTo>
                  <a:pt x="302" y="1052"/>
                </a:lnTo>
                <a:close/>
              </a:path>
            </a:pathLst>
          </a:custGeom>
          <a:solidFill>
            <a:schemeClr val="bg1"/>
          </a:solidFill>
          <a:ln w="38100">
            <a:solidFill>
              <a:schemeClr val="accent4"/>
            </a:solid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1" name="Freeform 20"/>
          <p:cNvSpPr>
            <a:spLocks noEditPoints="1"/>
          </p:cNvSpPr>
          <p:nvPr/>
        </p:nvSpPr>
        <p:spPr bwMode="auto">
          <a:xfrm>
            <a:off x="3388587" y="5463370"/>
            <a:ext cx="463088" cy="571792"/>
          </a:xfrm>
          <a:custGeom>
            <a:avLst/>
            <a:gdLst/>
            <a:ahLst/>
            <a:cxnLst>
              <a:cxn ang="0">
                <a:pos x="196" y="256"/>
              </a:cxn>
              <a:cxn ang="0">
                <a:pos x="12" y="256"/>
              </a:cxn>
              <a:cxn ang="0">
                <a:pos x="0" y="244"/>
              </a:cxn>
              <a:cxn ang="0">
                <a:pos x="0" y="140"/>
              </a:cxn>
              <a:cxn ang="0">
                <a:pos x="12" y="128"/>
              </a:cxn>
              <a:cxn ang="0">
                <a:pos x="32" y="128"/>
              </a:cxn>
              <a:cxn ang="0">
                <a:pos x="32" y="72"/>
              </a:cxn>
              <a:cxn ang="0">
                <a:pos x="104" y="0"/>
              </a:cxn>
              <a:cxn ang="0">
                <a:pos x="176" y="72"/>
              </a:cxn>
              <a:cxn ang="0">
                <a:pos x="176" y="128"/>
              </a:cxn>
              <a:cxn ang="0">
                <a:pos x="196" y="128"/>
              </a:cxn>
              <a:cxn ang="0">
                <a:pos x="208" y="140"/>
              </a:cxn>
              <a:cxn ang="0">
                <a:pos x="208" y="244"/>
              </a:cxn>
              <a:cxn ang="0">
                <a:pos x="196" y="256"/>
              </a:cxn>
              <a:cxn ang="0">
                <a:pos x="92" y="197"/>
              </a:cxn>
              <a:cxn ang="0">
                <a:pos x="92" y="220"/>
              </a:cxn>
              <a:cxn ang="0">
                <a:pos x="104" y="232"/>
              </a:cxn>
              <a:cxn ang="0">
                <a:pos x="116" y="220"/>
              </a:cxn>
              <a:cxn ang="0">
                <a:pos x="116" y="197"/>
              </a:cxn>
              <a:cxn ang="0">
                <a:pos x="128" y="176"/>
              </a:cxn>
              <a:cxn ang="0">
                <a:pos x="104" y="152"/>
              </a:cxn>
              <a:cxn ang="0">
                <a:pos x="80" y="176"/>
              </a:cxn>
              <a:cxn ang="0">
                <a:pos x="92" y="197"/>
              </a:cxn>
              <a:cxn ang="0">
                <a:pos x="152" y="72"/>
              </a:cxn>
              <a:cxn ang="0">
                <a:pos x="104" y="24"/>
              </a:cxn>
              <a:cxn ang="0">
                <a:pos x="56" y="72"/>
              </a:cxn>
              <a:cxn ang="0">
                <a:pos x="56" y="128"/>
              </a:cxn>
              <a:cxn ang="0">
                <a:pos x="152" y="128"/>
              </a:cxn>
              <a:cxn ang="0">
                <a:pos x="152" y="72"/>
              </a:cxn>
            </a:cxnLst>
            <a:rect l="0" t="0" r="r" b="b"/>
            <a:pathLst>
              <a:path w="208" h="256">
                <a:moveTo>
                  <a:pt x="196" y="256"/>
                </a:moveTo>
                <a:cubicBezTo>
                  <a:pt x="12" y="256"/>
                  <a:pt x="12" y="256"/>
                  <a:pt x="12" y="256"/>
                </a:cubicBezTo>
                <a:cubicBezTo>
                  <a:pt x="5" y="256"/>
                  <a:pt x="0" y="251"/>
                  <a:pt x="0" y="244"/>
                </a:cubicBezTo>
                <a:cubicBezTo>
                  <a:pt x="0" y="140"/>
                  <a:pt x="0" y="140"/>
                  <a:pt x="0" y="140"/>
                </a:cubicBezTo>
                <a:cubicBezTo>
                  <a:pt x="0" y="133"/>
                  <a:pt x="5" y="128"/>
                  <a:pt x="12" y="128"/>
                </a:cubicBezTo>
                <a:cubicBezTo>
                  <a:pt x="32" y="128"/>
                  <a:pt x="32" y="128"/>
                  <a:pt x="32" y="128"/>
                </a:cubicBezTo>
                <a:cubicBezTo>
                  <a:pt x="32" y="72"/>
                  <a:pt x="32" y="72"/>
                  <a:pt x="32" y="72"/>
                </a:cubicBezTo>
                <a:cubicBezTo>
                  <a:pt x="32" y="32"/>
                  <a:pt x="64" y="0"/>
                  <a:pt x="104" y="0"/>
                </a:cubicBezTo>
                <a:cubicBezTo>
                  <a:pt x="144" y="0"/>
                  <a:pt x="176" y="32"/>
                  <a:pt x="176" y="72"/>
                </a:cubicBezTo>
                <a:cubicBezTo>
                  <a:pt x="176" y="128"/>
                  <a:pt x="176" y="128"/>
                  <a:pt x="176" y="128"/>
                </a:cubicBezTo>
                <a:cubicBezTo>
                  <a:pt x="196" y="128"/>
                  <a:pt x="196" y="128"/>
                  <a:pt x="196" y="128"/>
                </a:cubicBezTo>
                <a:cubicBezTo>
                  <a:pt x="203" y="128"/>
                  <a:pt x="208" y="133"/>
                  <a:pt x="208" y="140"/>
                </a:cubicBezTo>
                <a:cubicBezTo>
                  <a:pt x="208" y="244"/>
                  <a:pt x="208" y="244"/>
                  <a:pt x="208" y="244"/>
                </a:cubicBezTo>
                <a:cubicBezTo>
                  <a:pt x="208" y="251"/>
                  <a:pt x="203" y="256"/>
                  <a:pt x="196" y="256"/>
                </a:cubicBezTo>
                <a:moveTo>
                  <a:pt x="92" y="197"/>
                </a:moveTo>
                <a:cubicBezTo>
                  <a:pt x="92" y="220"/>
                  <a:pt x="92" y="220"/>
                  <a:pt x="92" y="220"/>
                </a:cubicBezTo>
                <a:cubicBezTo>
                  <a:pt x="92" y="227"/>
                  <a:pt x="97" y="232"/>
                  <a:pt x="104" y="232"/>
                </a:cubicBezTo>
                <a:cubicBezTo>
                  <a:pt x="111" y="232"/>
                  <a:pt x="116" y="227"/>
                  <a:pt x="116" y="220"/>
                </a:cubicBezTo>
                <a:cubicBezTo>
                  <a:pt x="116" y="197"/>
                  <a:pt x="116" y="197"/>
                  <a:pt x="116" y="197"/>
                </a:cubicBezTo>
                <a:cubicBezTo>
                  <a:pt x="123" y="193"/>
                  <a:pt x="128" y="185"/>
                  <a:pt x="128" y="176"/>
                </a:cubicBezTo>
                <a:cubicBezTo>
                  <a:pt x="128" y="163"/>
                  <a:pt x="117" y="152"/>
                  <a:pt x="104" y="152"/>
                </a:cubicBezTo>
                <a:cubicBezTo>
                  <a:pt x="91" y="152"/>
                  <a:pt x="80" y="163"/>
                  <a:pt x="80" y="176"/>
                </a:cubicBezTo>
                <a:cubicBezTo>
                  <a:pt x="80" y="185"/>
                  <a:pt x="85" y="193"/>
                  <a:pt x="92" y="197"/>
                </a:cubicBezTo>
                <a:moveTo>
                  <a:pt x="152" y="72"/>
                </a:moveTo>
                <a:cubicBezTo>
                  <a:pt x="152" y="45"/>
                  <a:pt x="131" y="24"/>
                  <a:pt x="104" y="24"/>
                </a:cubicBezTo>
                <a:cubicBezTo>
                  <a:pt x="77" y="24"/>
                  <a:pt x="56" y="45"/>
                  <a:pt x="56" y="72"/>
                </a:cubicBezTo>
                <a:cubicBezTo>
                  <a:pt x="56" y="128"/>
                  <a:pt x="56" y="128"/>
                  <a:pt x="56" y="128"/>
                </a:cubicBezTo>
                <a:cubicBezTo>
                  <a:pt x="152" y="128"/>
                  <a:pt x="152" y="128"/>
                  <a:pt x="152" y="128"/>
                </a:cubicBezTo>
                <a:lnTo>
                  <a:pt x="152" y="72"/>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64"/>
          <p:cNvSpPr>
            <a:spLocks noEditPoints="1"/>
          </p:cNvSpPr>
          <p:nvPr/>
        </p:nvSpPr>
        <p:spPr bwMode="auto">
          <a:xfrm>
            <a:off x="3372127" y="3324612"/>
            <a:ext cx="496007" cy="496007"/>
          </a:xfrm>
          <a:custGeom>
            <a:avLst/>
            <a:gdLst/>
            <a:ahLst/>
            <a:cxnLst>
              <a:cxn ang="0">
                <a:pos x="192" y="98"/>
              </a:cxn>
              <a:cxn ang="0">
                <a:pos x="192" y="98"/>
              </a:cxn>
              <a:cxn ang="0">
                <a:pos x="192" y="99"/>
              </a:cxn>
              <a:cxn ang="0">
                <a:pos x="192" y="99"/>
              </a:cxn>
              <a:cxn ang="0">
                <a:pos x="192" y="100"/>
              </a:cxn>
              <a:cxn ang="0">
                <a:pos x="192" y="100"/>
              </a:cxn>
              <a:cxn ang="0">
                <a:pos x="189" y="108"/>
              </a:cxn>
              <a:cxn ang="0">
                <a:pos x="189" y="108"/>
              </a:cxn>
              <a:cxn ang="0">
                <a:pos x="121" y="188"/>
              </a:cxn>
              <a:cxn ang="0">
                <a:pos x="121" y="188"/>
              </a:cxn>
              <a:cxn ang="0">
                <a:pos x="112" y="192"/>
              </a:cxn>
              <a:cxn ang="0">
                <a:pos x="111" y="192"/>
              </a:cxn>
              <a:cxn ang="0">
                <a:pos x="110" y="192"/>
              </a:cxn>
              <a:cxn ang="0">
                <a:pos x="110" y="192"/>
              </a:cxn>
              <a:cxn ang="0">
                <a:pos x="104" y="189"/>
              </a:cxn>
              <a:cxn ang="0">
                <a:pos x="104" y="189"/>
              </a:cxn>
              <a:cxn ang="0">
                <a:pos x="4" y="97"/>
              </a:cxn>
              <a:cxn ang="0">
                <a:pos x="4" y="97"/>
              </a:cxn>
              <a:cxn ang="0">
                <a:pos x="0" y="88"/>
              </a:cxn>
              <a:cxn ang="0">
                <a:pos x="0" y="88"/>
              </a:cxn>
              <a:cxn ang="0">
                <a:pos x="0" y="24"/>
              </a:cxn>
              <a:cxn ang="0">
                <a:pos x="0" y="12"/>
              </a:cxn>
              <a:cxn ang="0">
                <a:pos x="0" y="12"/>
              </a:cxn>
              <a:cxn ang="0">
                <a:pos x="0" y="12"/>
              </a:cxn>
              <a:cxn ang="0">
                <a:pos x="12" y="0"/>
              </a:cxn>
              <a:cxn ang="0">
                <a:pos x="12" y="0"/>
              </a:cxn>
              <a:cxn ang="0">
                <a:pos x="88" y="0"/>
              </a:cxn>
              <a:cxn ang="0">
                <a:pos x="88" y="0"/>
              </a:cxn>
              <a:cxn ang="0">
                <a:pos x="88" y="0"/>
              </a:cxn>
              <a:cxn ang="0">
                <a:pos x="97" y="4"/>
              </a:cxn>
              <a:cxn ang="0">
                <a:pos x="188" y="91"/>
              </a:cxn>
              <a:cxn ang="0">
                <a:pos x="192" y="98"/>
              </a:cxn>
              <a:cxn ang="0">
                <a:pos x="32" y="16"/>
              </a:cxn>
              <a:cxn ang="0">
                <a:pos x="16" y="32"/>
              </a:cxn>
              <a:cxn ang="0">
                <a:pos x="32" y="48"/>
              </a:cxn>
              <a:cxn ang="0">
                <a:pos x="48" y="32"/>
              </a:cxn>
              <a:cxn ang="0">
                <a:pos x="32" y="16"/>
              </a:cxn>
            </a:cxnLst>
            <a:rect l="0" t="0" r="r" b="b"/>
            <a:pathLst>
              <a:path w="192" h="192">
                <a:moveTo>
                  <a:pt x="192" y="98"/>
                </a:moveTo>
                <a:cubicBezTo>
                  <a:pt x="192" y="98"/>
                  <a:pt x="192" y="98"/>
                  <a:pt x="192" y="98"/>
                </a:cubicBezTo>
                <a:cubicBezTo>
                  <a:pt x="192" y="98"/>
                  <a:pt x="192" y="98"/>
                  <a:pt x="192" y="99"/>
                </a:cubicBezTo>
                <a:cubicBezTo>
                  <a:pt x="192" y="99"/>
                  <a:pt x="192" y="99"/>
                  <a:pt x="192" y="99"/>
                </a:cubicBezTo>
                <a:cubicBezTo>
                  <a:pt x="192" y="99"/>
                  <a:pt x="192" y="99"/>
                  <a:pt x="192" y="100"/>
                </a:cubicBezTo>
                <a:cubicBezTo>
                  <a:pt x="192" y="100"/>
                  <a:pt x="192" y="100"/>
                  <a:pt x="192" y="100"/>
                </a:cubicBezTo>
                <a:cubicBezTo>
                  <a:pt x="192" y="103"/>
                  <a:pt x="191" y="106"/>
                  <a:pt x="189" y="108"/>
                </a:cubicBezTo>
                <a:cubicBezTo>
                  <a:pt x="189" y="108"/>
                  <a:pt x="189" y="108"/>
                  <a:pt x="189" y="108"/>
                </a:cubicBezTo>
                <a:cubicBezTo>
                  <a:pt x="121" y="188"/>
                  <a:pt x="121" y="188"/>
                  <a:pt x="121" y="188"/>
                </a:cubicBezTo>
                <a:cubicBezTo>
                  <a:pt x="121" y="188"/>
                  <a:pt x="121" y="188"/>
                  <a:pt x="121" y="188"/>
                </a:cubicBezTo>
                <a:cubicBezTo>
                  <a:pt x="119" y="190"/>
                  <a:pt x="116" y="192"/>
                  <a:pt x="112" y="192"/>
                </a:cubicBezTo>
                <a:cubicBezTo>
                  <a:pt x="112" y="192"/>
                  <a:pt x="111" y="192"/>
                  <a:pt x="111" y="192"/>
                </a:cubicBezTo>
                <a:cubicBezTo>
                  <a:pt x="111" y="192"/>
                  <a:pt x="110" y="192"/>
                  <a:pt x="110" y="192"/>
                </a:cubicBezTo>
                <a:cubicBezTo>
                  <a:pt x="110" y="192"/>
                  <a:pt x="110" y="192"/>
                  <a:pt x="110" y="192"/>
                </a:cubicBezTo>
                <a:cubicBezTo>
                  <a:pt x="108" y="191"/>
                  <a:pt x="106" y="190"/>
                  <a:pt x="104" y="189"/>
                </a:cubicBezTo>
                <a:cubicBezTo>
                  <a:pt x="104" y="189"/>
                  <a:pt x="104" y="189"/>
                  <a:pt x="104" y="189"/>
                </a:cubicBezTo>
                <a:cubicBezTo>
                  <a:pt x="4" y="97"/>
                  <a:pt x="4" y="97"/>
                  <a:pt x="4" y="97"/>
                </a:cubicBezTo>
                <a:cubicBezTo>
                  <a:pt x="4" y="97"/>
                  <a:pt x="4" y="97"/>
                  <a:pt x="4" y="97"/>
                </a:cubicBezTo>
                <a:cubicBezTo>
                  <a:pt x="2" y="95"/>
                  <a:pt x="0" y="92"/>
                  <a:pt x="0" y="88"/>
                </a:cubicBezTo>
                <a:cubicBezTo>
                  <a:pt x="0" y="88"/>
                  <a:pt x="0" y="88"/>
                  <a:pt x="0" y="88"/>
                </a:cubicBezTo>
                <a:cubicBezTo>
                  <a:pt x="0" y="24"/>
                  <a:pt x="0" y="24"/>
                  <a:pt x="0" y="24"/>
                </a:cubicBezTo>
                <a:cubicBezTo>
                  <a:pt x="0" y="12"/>
                  <a:pt x="0" y="12"/>
                  <a:pt x="0" y="12"/>
                </a:cubicBezTo>
                <a:cubicBezTo>
                  <a:pt x="0" y="12"/>
                  <a:pt x="0" y="12"/>
                  <a:pt x="0" y="12"/>
                </a:cubicBezTo>
                <a:cubicBezTo>
                  <a:pt x="0" y="12"/>
                  <a:pt x="0" y="12"/>
                  <a:pt x="0" y="12"/>
                </a:cubicBezTo>
                <a:cubicBezTo>
                  <a:pt x="0" y="5"/>
                  <a:pt x="5" y="0"/>
                  <a:pt x="12" y="0"/>
                </a:cubicBezTo>
                <a:cubicBezTo>
                  <a:pt x="12" y="0"/>
                  <a:pt x="12" y="0"/>
                  <a:pt x="12" y="0"/>
                </a:cubicBezTo>
                <a:cubicBezTo>
                  <a:pt x="88" y="0"/>
                  <a:pt x="88" y="0"/>
                  <a:pt x="88" y="0"/>
                </a:cubicBezTo>
                <a:cubicBezTo>
                  <a:pt x="88" y="0"/>
                  <a:pt x="88" y="0"/>
                  <a:pt x="88" y="0"/>
                </a:cubicBezTo>
                <a:cubicBezTo>
                  <a:pt x="88" y="0"/>
                  <a:pt x="88" y="0"/>
                  <a:pt x="88" y="0"/>
                </a:cubicBezTo>
                <a:cubicBezTo>
                  <a:pt x="91" y="0"/>
                  <a:pt x="94" y="1"/>
                  <a:pt x="97" y="4"/>
                </a:cubicBezTo>
                <a:cubicBezTo>
                  <a:pt x="188" y="91"/>
                  <a:pt x="188" y="91"/>
                  <a:pt x="188" y="91"/>
                </a:cubicBezTo>
                <a:cubicBezTo>
                  <a:pt x="190" y="93"/>
                  <a:pt x="191" y="95"/>
                  <a:pt x="192" y="98"/>
                </a:cubicBezTo>
                <a:moveTo>
                  <a:pt x="32" y="16"/>
                </a:moveTo>
                <a:cubicBezTo>
                  <a:pt x="23" y="16"/>
                  <a:pt x="16" y="23"/>
                  <a:pt x="16" y="32"/>
                </a:cubicBezTo>
                <a:cubicBezTo>
                  <a:pt x="16" y="41"/>
                  <a:pt x="23" y="48"/>
                  <a:pt x="32" y="48"/>
                </a:cubicBezTo>
                <a:cubicBezTo>
                  <a:pt x="41" y="48"/>
                  <a:pt x="48" y="41"/>
                  <a:pt x="48" y="32"/>
                </a:cubicBezTo>
                <a:cubicBezTo>
                  <a:pt x="48" y="23"/>
                  <a:pt x="41" y="16"/>
                  <a:pt x="32" y="16"/>
                </a:cubicBezTo>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71"/>
          <p:cNvSpPr>
            <a:spLocks noEditPoints="1"/>
          </p:cNvSpPr>
          <p:nvPr/>
        </p:nvSpPr>
        <p:spPr bwMode="auto">
          <a:xfrm>
            <a:off x="8279941" y="2203113"/>
            <a:ext cx="583852" cy="528352"/>
          </a:xfrm>
          <a:custGeom>
            <a:avLst/>
            <a:gdLst/>
            <a:ahLst/>
            <a:cxnLst>
              <a:cxn ang="0">
                <a:pos x="256" y="96"/>
              </a:cxn>
              <a:cxn ang="0">
                <a:pos x="224" y="128"/>
              </a:cxn>
              <a:cxn ang="0">
                <a:pos x="192" y="96"/>
              </a:cxn>
              <a:cxn ang="0">
                <a:pos x="160" y="128"/>
              </a:cxn>
              <a:cxn ang="0">
                <a:pos x="128" y="96"/>
              </a:cxn>
              <a:cxn ang="0">
                <a:pos x="96" y="128"/>
              </a:cxn>
              <a:cxn ang="0">
                <a:pos x="64" y="96"/>
              </a:cxn>
              <a:cxn ang="0">
                <a:pos x="32" y="128"/>
              </a:cxn>
              <a:cxn ang="0">
                <a:pos x="0" y="96"/>
              </a:cxn>
              <a:cxn ang="0">
                <a:pos x="23" y="36"/>
              </a:cxn>
              <a:cxn ang="0">
                <a:pos x="234" y="36"/>
              </a:cxn>
              <a:cxn ang="0">
                <a:pos x="256" y="96"/>
              </a:cxn>
              <a:cxn ang="0">
                <a:pos x="216" y="24"/>
              </a:cxn>
              <a:cxn ang="0">
                <a:pos x="40" y="24"/>
              </a:cxn>
              <a:cxn ang="0">
                <a:pos x="28" y="12"/>
              </a:cxn>
              <a:cxn ang="0">
                <a:pos x="40" y="0"/>
              </a:cxn>
              <a:cxn ang="0">
                <a:pos x="216" y="0"/>
              </a:cxn>
              <a:cxn ang="0">
                <a:pos x="228" y="12"/>
              </a:cxn>
              <a:cxn ang="0">
                <a:pos x="216" y="24"/>
              </a:cxn>
              <a:cxn ang="0">
                <a:pos x="36" y="140"/>
              </a:cxn>
              <a:cxn ang="0">
                <a:pos x="36" y="140"/>
              </a:cxn>
              <a:cxn ang="0">
                <a:pos x="39" y="139"/>
              </a:cxn>
              <a:cxn ang="0">
                <a:pos x="40" y="139"/>
              </a:cxn>
              <a:cxn ang="0">
                <a:pos x="42" y="139"/>
              </a:cxn>
              <a:cxn ang="0">
                <a:pos x="48" y="137"/>
              </a:cxn>
              <a:cxn ang="0">
                <a:pos x="48" y="137"/>
              </a:cxn>
              <a:cxn ang="0">
                <a:pos x="48" y="196"/>
              </a:cxn>
              <a:cxn ang="0">
                <a:pos x="208" y="196"/>
              </a:cxn>
              <a:cxn ang="0">
                <a:pos x="208" y="137"/>
              </a:cxn>
              <a:cxn ang="0">
                <a:pos x="208" y="137"/>
              </a:cxn>
              <a:cxn ang="0">
                <a:pos x="214" y="139"/>
              </a:cxn>
              <a:cxn ang="0">
                <a:pos x="216" y="139"/>
              </a:cxn>
              <a:cxn ang="0">
                <a:pos x="217" y="139"/>
              </a:cxn>
              <a:cxn ang="0">
                <a:pos x="220" y="140"/>
              </a:cxn>
              <a:cxn ang="0">
                <a:pos x="220" y="140"/>
              </a:cxn>
              <a:cxn ang="0">
                <a:pos x="224" y="140"/>
              </a:cxn>
              <a:cxn ang="0">
                <a:pos x="232" y="139"/>
              </a:cxn>
              <a:cxn ang="0">
                <a:pos x="232" y="220"/>
              </a:cxn>
              <a:cxn ang="0">
                <a:pos x="220" y="232"/>
              </a:cxn>
              <a:cxn ang="0">
                <a:pos x="36" y="232"/>
              </a:cxn>
              <a:cxn ang="0">
                <a:pos x="24" y="220"/>
              </a:cxn>
              <a:cxn ang="0">
                <a:pos x="24" y="139"/>
              </a:cxn>
              <a:cxn ang="0">
                <a:pos x="32" y="140"/>
              </a:cxn>
              <a:cxn ang="0">
                <a:pos x="36" y="140"/>
              </a:cxn>
            </a:cxnLst>
            <a:rect l="0" t="0" r="r" b="b"/>
            <a:pathLst>
              <a:path w="256" h="232">
                <a:moveTo>
                  <a:pt x="256" y="96"/>
                </a:moveTo>
                <a:cubicBezTo>
                  <a:pt x="256" y="114"/>
                  <a:pt x="242" y="128"/>
                  <a:pt x="224" y="128"/>
                </a:cubicBezTo>
                <a:cubicBezTo>
                  <a:pt x="206" y="128"/>
                  <a:pt x="192" y="114"/>
                  <a:pt x="192" y="96"/>
                </a:cubicBezTo>
                <a:cubicBezTo>
                  <a:pt x="192" y="114"/>
                  <a:pt x="178" y="128"/>
                  <a:pt x="160" y="128"/>
                </a:cubicBezTo>
                <a:cubicBezTo>
                  <a:pt x="142" y="128"/>
                  <a:pt x="128" y="114"/>
                  <a:pt x="128" y="96"/>
                </a:cubicBezTo>
                <a:cubicBezTo>
                  <a:pt x="128" y="114"/>
                  <a:pt x="114" y="128"/>
                  <a:pt x="96" y="128"/>
                </a:cubicBezTo>
                <a:cubicBezTo>
                  <a:pt x="78" y="128"/>
                  <a:pt x="64" y="114"/>
                  <a:pt x="64" y="96"/>
                </a:cubicBezTo>
                <a:cubicBezTo>
                  <a:pt x="64" y="114"/>
                  <a:pt x="50" y="128"/>
                  <a:pt x="32" y="128"/>
                </a:cubicBezTo>
                <a:cubicBezTo>
                  <a:pt x="14" y="128"/>
                  <a:pt x="0" y="114"/>
                  <a:pt x="0" y="96"/>
                </a:cubicBezTo>
                <a:cubicBezTo>
                  <a:pt x="23" y="36"/>
                  <a:pt x="23" y="36"/>
                  <a:pt x="23" y="36"/>
                </a:cubicBezTo>
                <a:cubicBezTo>
                  <a:pt x="234" y="36"/>
                  <a:pt x="234" y="36"/>
                  <a:pt x="234" y="36"/>
                </a:cubicBezTo>
                <a:lnTo>
                  <a:pt x="256" y="96"/>
                </a:lnTo>
                <a:close/>
                <a:moveTo>
                  <a:pt x="216" y="24"/>
                </a:moveTo>
                <a:cubicBezTo>
                  <a:pt x="40" y="24"/>
                  <a:pt x="40" y="24"/>
                  <a:pt x="40" y="24"/>
                </a:cubicBezTo>
                <a:cubicBezTo>
                  <a:pt x="33" y="24"/>
                  <a:pt x="28" y="19"/>
                  <a:pt x="28" y="12"/>
                </a:cubicBezTo>
                <a:cubicBezTo>
                  <a:pt x="28" y="5"/>
                  <a:pt x="33" y="0"/>
                  <a:pt x="40" y="0"/>
                </a:cubicBezTo>
                <a:cubicBezTo>
                  <a:pt x="216" y="0"/>
                  <a:pt x="216" y="0"/>
                  <a:pt x="216" y="0"/>
                </a:cubicBezTo>
                <a:cubicBezTo>
                  <a:pt x="223" y="0"/>
                  <a:pt x="228" y="5"/>
                  <a:pt x="228" y="12"/>
                </a:cubicBezTo>
                <a:cubicBezTo>
                  <a:pt x="228" y="19"/>
                  <a:pt x="223" y="24"/>
                  <a:pt x="216" y="24"/>
                </a:cubicBezTo>
                <a:moveTo>
                  <a:pt x="36" y="140"/>
                </a:moveTo>
                <a:cubicBezTo>
                  <a:pt x="36" y="140"/>
                  <a:pt x="36" y="140"/>
                  <a:pt x="36" y="140"/>
                </a:cubicBezTo>
                <a:cubicBezTo>
                  <a:pt x="37" y="140"/>
                  <a:pt x="38" y="140"/>
                  <a:pt x="39" y="139"/>
                </a:cubicBezTo>
                <a:cubicBezTo>
                  <a:pt x="40" y="139"/>
                  <a:pt x="40" y="139"/>
                  <a:pt x="40" y="139"/>
                </a:cubicBezTo>
                <a:cubicBezTo>
                  <a:pt x="41" y="139"/>
                  <a:pt x="41" y="139"/>
                  <a:pt x="42" y="139"/>
                </a:cubicBezTo>
                <a:cubicBezTo>
                  <a:pt x="44" y="138"/>
                  <a:pt x="46" y="138"/>
                  <a:pt x="48" y="137"/>
                </a:cubicBezTo>
                <a:cubicBezTo>
                  <a:pt x="48" y="137"/>
                  <a:pt x="48" y="137"/>
                  <a:pt x="48" y="137"/>
                </a:cubicBezTo>
                <a:cubicBezTo>
                  <a:pt x="48" y="196"/>
                  <a:pt x="48" y="196"/>
                  <a:pt x="48" y="196"/>
                </a:cubicBezTo>
                <a:cubicBezTo>
                  <a:pt x="208" y="196"/>
                  <a:pt x="208" y="196"/>
                  <a:pt x="208" y="196"/>
                </a:cubicBezTo>
                <a:cubicBezTo>
                  <a:pt x="208" y="137"/>
                  <a:pt x="208" y="137"/>
                  <a:pt x="208" y="137"/>
                </a:cubicBezTo>
                <a:cubicBezTo>
                  <a:pt x="208" y="137"/>
                  <a:pt x="208" y="137"/>
                  <a:pt x="208" y="137"/>
                </a:cubicBezTo>
                <a:cubicBezTo>
                  <a:pt x="210" y="138"/>
                  <a:pt x="212" y="138"/>
                  <a:pt x="214" y="139"/>
                </a:cubicBezTo>
                <a:cubicBezTo>
                  <a:pt x="215" y="139"/>
                  <a:pt x="215" y="139"/>
                  <a:pt x="216" y="139"/>
                </a:cubicBezTo>
                <a:cubicBezTo>
                  <a:pt x="216" y="139"/>
                  <a:pt x="216" y="139"/>
                  <a:pt x="217" y="139"/>
                </a:cubicBezTo>
                <a:cubicBezTo>
                  <a:pt x="218" y="140"/>
                  <a:pt x="219" y="140"/>
                  <a:pt x="220" y="140"/>
                </a:cubicBezTo>
                <a:cubicBezTo>
                  <a:pt x="220" y="140"/>
                  <a:pt x="220" y="140"/>
                  <a:pt x="220" y="140"/>
                </a:cubicBezTo>
                <a:cubicBezTo>
                  <a:pt x="221" y="140"/>
                  <a:pt x="223" y="140"/>
                  <a:pt x="224" y="140"/>
                </a:cubicBezTo>
                <a:cubicBezTo>
                  <a:pt x="227" y="140"/>
                  <a:pt x="229" y="140"/>
                  <a:pt x="232" y="139"/>
                </a:cubicBezTo>
                <a:cubicBezTo>
                  <a:pt x="232" y="220"/>
                  <a:pt x="232" y="220"/>
                  <a:pt x="232" y="220"/>
                </a:cubicBezTo>
                <a:cubicBezTo>
                  <a:pt x="232" y="227"/>
                  <a:pt x="227" y="232"/>
                  <a:pt x="220" y="232"/>
                </a:cubicBezTo>
                <a:cubicBezTo>
                  <a:pt x="36" y="232"/>
                  <a:pt x="36" y="232"/>
                  <a:pt x="36" y="232"/>
                </a:cubicBezTo>
                <a:cubicBezTo>
                  <a:pt x="29" y="232"/>
                  <a:pt x="24" y="227"/>
                  <a:pt x="24" y="220"/>
                </a:cubicBezTo>
                <a:cubicBezTo>
                  <a:pt x="24" y="139"/>
                  <a:pt x="24" y="139"/>
                  <a:pt x="24" y="139"/>
                </a:cubicBezTo>
                <a:cubicBezTo>
                  <a:pt x="27" y="140"/>
                  <a:pt x="29" y="140"/>
                  <a:pt x="32" y="140"/>
                </a:cubicBezTo>
                <a:cubicBezTo>
                  <a:pt x="33" y="140"/>
                  <a:pt x="35" y="140"/>
                  <a:pt x="36" y="140"/>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76"/>
          <p:cNvSpPr>
            <a:spLocks noEditPoints="1"/>
          </p:cNvSpPr>
          <p:nvPr/>
        </p:nvSpPr>
        <p:spPr bwMode="auto">
          <a:xfrm>
            <a:off x="8279941" y="4436902"/>
            <a:ext cx="590946" cy="471402"/>
          </a:xfrm>
          <a:custGeom>
            <a:avLst/>
            <a:gdLst/>
            <a:ahLst/>
            <a:cxnLst>
              <a:cxn ang="0">
                <a:pos x="255" y="45"/>
              </a:cxn>
              <a:cxn ang="0">
                <a:pos x="255" y="45"/>
              </a:cxn>
              <a:cxn ang="0">
                <a:pos x="219" y="125"/>
              </a:cxn>
              <a:cxn ang="0">
                <a:pos x="209" y="132"/>
              </a:cxn>
              <a:cxn ang="0">
                <a:pos x="105" y="139"/>
              </a:cxn>
              <a:cxn ang="0">
                <a:pos x="111" y="156"/>
              </a:cxn>
              <a:cxn ang="0">
                <a:pos x="224" y="156"/>
              </a:cxn>
              <a:cxn ang="0">
                <a:pos x="248" y="180"/>
              </a:cxn>
              <a:cxn ang="0">
                <a:pos x="224" y="204"/>
              </a:cxn>
              <a:cxn ang="0">
                <a:pos x="200" y="180"/>
              </a:cxn>
              <a:cxn ang="0">
                <a:pos x="88" y="180"/>
              </a:cxn>
              <a:cxn ang="0">
                <a:pos x="64" y="204"/>
              </a:cxn>
              <a:cxn ang="0">
                <a:pos x="40" y="180"/>
              </a:cxn>
              <a:cxn ang="0">
                <a:pos x="64" y="156"/>
              </a:cxn>
              <a:cxn ang="0">
                <a:pos x="86" y="156"/>
              </a:cxn>
              <a:cxn ang="0">
                <a:pos x="39" y="24"/>
              </a:cxn>
              <a:cxn ang="0">
                <a:pos x="12" y="24"/>
              </a:cxn>
              <a:cxn ang="0">
                <a:pos x="0" y="12"/>
              </a:cxn>
              <a:cxn ang="0">
                <a:pos x="12" y="0"/>
              </a:cxn>
              <a:cxn ang="0">
                <a:pos x="48" y="0"/>
              </a:cxn>
              <a:cxn ang="0">
                <a:pos x="59" y="8"/>
              </a:cxn>
              <a:cxn ang="0">
                <a:pos x="59" y="8"/>
              </a:cxn>
              <a:cxn ang="0">
                <a:pos x="66" y="28"/>
              </a:cxn>
              <a:cxn ang="0">
                <a:pos x="244" y="28"/>
              </a:cxn>
              <a:cxn ang="0">
                <a:pos x="256" y="40"/>
              </a:cxn>
              <a:cxn ang="0">
                <a:pos x="255" y="45"/>
              </a:cxn>
              <a:cxn ang="0">
                <a:pos x="75" y="52"/>
              </a:cxn>
              <a:cxn ang="0">
                <a:pos x="97" y="115"/>
              </a:cxn>
              <a:cxn ang="0">
                <a:pos x="200" y="109"/>
              </a:cxn>
              <a:cxn ang="0">
                <a:pos x="225" y="52"/>
              </a:cxn>
              <a:cxn ang="0">
                <a:pos x="75" y="52"/>
              </a:cxn>
            </a:cxnLst>
            <a:rect l="0" t="0" r="r" b="b"/>
            <a:pathLst>
              <a:path w="256" h="204">
                <a:moveTo>
                  <a:pt x="255" y="45"/>
                </a:moveTo>
                <a:cubicBezTo>
                  <a:pt x="255" y="45"/>
                  <a:pt x="255" y="45"/>
                  <a:pt x="255" y="45"/>
                </a:cubicBezTo>
                <a:cubicBezTo>
                  <a:pt x="219" y="125"/>
                  <a:pt x="219" y="125"/>
                  <a:pt x="219" y="125"/>
                </a:cubicBezTo>
                <a:cubicBezTo>
                  <a:pt x="217" y="129"/>
                  <a:pt x="213" y="132"/>
                  <a:pt x="209" y="132"/>
                </a:cubicBezTo>
                <a:cubicBezTo>
                  <a:pt x="105" y="139"/>
                  <a:pt x="105" y="139"/>
                  <a:pt x="105" y="139"/>
                </a:cubicBezTo>
                <a:cubicBezTo>
                  <a:pt x="111" y="156"/>
                  <a:pt x="111" y="156"/>
                  <a:pt x="111" y="156"/>
                </a:cubicBezTo>
                <a:cubicBezTo>
                  <a:pt x="224" y="156"/>
                  <a:pt x="224" y="156"/>
                  <a:pt x="224" y="156"/>
                </a:cubicBezTo>
                <a:cubicBezTo>
                  <a:pt x="237" y="156"/>
                  <a:pt x="248" y="167"/>
                  <a:pt x="248" y="180"/>
                </a:cubicBezTo>
                <a:cubicBezTo>
                  <a:pt x="248" y="193"/>
                  <a:pt x="237" y="204"/>
                  <a:pt x="224" y="204"/>
                </a:cubicBezTo>
                <a:cubicBezTo>
                  <a:pt x="211" y="204"/>
                  <a:pt x="200" y="193"/>
                  <a:pt x="200" y="180"/>
                </a:cubicBezTo>
                <a:cubicBezTo>
                  <a:pt x="88" y="180"/>
                  <a:pt x="88" y="180"/>
                  <a:pt x="88" y="180"/>
                </a:cubicBezTo>
                <a:cubicBezTo>
                  <a:pt x="88" y="193"/>
                  <a:pt x="77" y="204"/>
                  <a:pt x="64" y="204"/>
                </a:cubicBezTo>
                <a:cubicBezTo>
                  <a:pt x="51" y="204"/>
                  <a:pt x="40" y="193"/>
                  <a:pt x="40" y="180"/>
                </a:cubicBezTo>
                <a:cubicBezTo>
                  <a:pt x="40" y="167"/>
                  <a:pt x="51" y="156"/>
                  <a:pt x="64" y="156"/>
                </a:cubicBezTo>
                <a:cubicBezTo>
                  <a:pt x="86" y="156"/>
                  <a:pt x="86" y="156"/>
                  <a:pt x="86" y="156"/>
                </a:cubicBezTo>
                <a:cubicBezTo>
                  <a:pt x="39" y="24"/>
                  <a:pt x="39" y="24"/>
                  <a:pt x="39" y="24"/>
                </a:cubicBezTo>
                <a:cubicBezTo>
                  <a:pt x="12" y="24"/>
                  <a:pt x="12" y="24"/>
                  <a:pt x="12" y="24"/>
                </a:cubicBezTo>
                <a:cubicBezTo>
                  <a:pt x="5" y="24"/>
                  <a:pt x="0" y="19"/>
                  <a:pt x="0" y="12"/>
                </a:cubicBezTo>
                <a:cubicBezTo>
                  <a:pt x="0" y="5"/>
                  <a:pt x="5" y="0"/>
                  <a:pt x="12" y="0"/>
                </a:cubicBezTo>
                <a:cubicBezTo>
                  <a:pt x="48" y="0"/>
                  <a:pt x="48" y="0"/>
                  <a:pt x="48" y="0"/>
                </a:cubicBezTo>
                <a:cubicBezTo>
                  <a:pt x="53" y="0"/>
                  <a:pt x="58" y="3"/>
                  <a:pt x="59" y="8"/>
                </a:cubicBezTo>
                <a:cubicBezTo>
                  <a:pt x="59" y="8"/>
                  <a:pt x="59" y="8"/>
                  <a:pt x="59" y="8"/>
                </a:cubicBezTo>
                <a:cubicBezTo>
                  <a:pt x="66" y="28"/>
                  <a:pt x="66" y="28"/>
                  <a:pt x="66" y="28"/>
                </a:cubicBezTo>
                <a:cubicBezTo>
                  <a:pt x="244" y="28"/>
                  <a:pt x="244" y="28"/>
                  <a:pt x="244" y="28"/>
                </a:cubicBezTo>
                <a:cubicBezTo>
                  <a:pt x="251" y="28"/>
                  <a:pt x="256" y="33"/>
                  <a:pt x="256" y="40"/>
                </a:cubicBezTo>
                <a:cubicBezTo>
                  <a:pt x="256" y="42"/>
                  <a:pt x="256" y="43"/>
                  <a:pt x="255" y="45"/>
                </a:cubicBezTo>
                <a:moveTo>
                  <a:pt x="75" y="52"/>
                </a:moveTo>
                <a:cubicBezTo>
                  <a:pt x="97" y="115"/>
                  <a:pt x="97" y="115"/>
                  <a:pt x="97" y="115"/>
                </a:cubicBezTo>
                <a:cubicBezTo>
                  <a:pt x="200" y="109"/>
                  <a:pt x="200" y="109"/>
                  <a:pt x="200" y="109"/>
                </a:cubicBezTo>
                <a:cubicBezTo>
                  <a:pt x="225" y="52"/>
                  <a:pt x="225" y="52"/>
                  <a:pt x="225" y="52"/>
                </a:cubicBezTo>
                <a:lnTo>
                  <a:pt x="75" y="52"/>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Inhaltsplatzhalter 4"/>
          <p:cNvSpPr txBox="1">
            <a:spLocks/>
          </p:cNvSpPr>
          <p:nvPr/>
        </p:nvSpPr>
        <p:spPr>
          <a:xfrm>
            <a:off x="4409154" y="3195590"/>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j-lt"/>
              </a:rPr>
              <a:t>TITLE GOES HERE</a:t>
            </a:r>
            <a:br>
              <a:rPr lang="en-US" sz="1400" b="1" dirty="0">
                <a:latin typeface="+mj-lt"/>
              </a:rPr>
            </a:br>
            <a:r>
              <a:rPr lang="en-US" sz="1100" dirty="0">
                <a:latin typeface="+mn-lt"/>
              </a:rPr>
              <a:t>This is a sample text. You simply add your own text and description here. This text is fully editable.</a:t>
            </a:r>
          </a:p>
        </p:txBody>
      </p:sp>
      <p:sp>
        <p:nvSpPr>
          <p:cNvPr id="26" name="Inhaltsplatzhalter 4"/>
          <p:cNvSpPr txBox="1">
            <a:spLocks/>
          </p:cNvSpPr>
          <p:nvPr/>
        </p:nvSpPr>
        <p:spPr>
          <a:xfrm>
            <a:off x="4409154" y="5372239"/>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latin typeface="+mj-lt"/>
              </a:rPr>
              <a:t>TITLE GOES HERE</a:t>
            </a:r>
            <a:br>
              <a:rPr lang="en-US" sz="1400" b="1" dirty="0">
                <a:latin typeface="+mj-lt"/>
              </a:rPr>
            </a:br>
            <a:r>
              <a:rPr lang="en-US" sz="1100" dirty="0">
                <a:latin typeface="+mn-lt"/>
              </a:rPr>
              <a:t>This is a sample text. You simply add your own text and description here. This text is fully editable.</a:t>
            </a:r>
          </a:p>
        </p:txBody>
      </p:sp>
      <p:sp>
        <p:nvSpPr>
          <p:cNvPr id="27" name="Inhaltsplatzhalter 4"/>
          <p:cNvSpPr txBox="1">
            <a:spLocks/>
          </p:cNvSpPr>
          <p:nvPr/>
        </p:nvSpPr>
        <p:spPr>
          <a:xfrm>
            <a:off x="4622759" y="2094508"/>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latin typeface="+mj-lt"/>
              </a:rPr>
              <a:t>TITLE GOES HERE</a:t>
            </a:r>
            <a:br>
              <a:rPr lang="en-US" sz="1400" b="1" dirty="0">
                <a:latin typeface="+mj-lt"/>
              </a:rPr>
            </a:br>
            <a:r>
              <a:rPr lang="en-US" sz="1100" dirty="0">
                <a:latin typeface="+mn-lt"/>
              </a:rPr>
              <a:t>This is a sample text. You simply add your own text and description here. This text is fully editable.</a:t>
            </a:r>
          </a:p>
        </p:txBody>
      </p:sp>
      <p:sp>
        <p:nvSpPr>
          <p:cNvPr id="28" name="Inhaltsplatzhalter 4"/>
          <p:cNvSpPr txBox="1">
            <a:spLocks/>
          </p:cNvSpPr>
          <p:nvPr/>
        </p:nvSpPr>
        <p:spPr>
          <a:xfrm>
            <a:off x="4622759" y="4271400"/>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latin typeface="+mj-lt"/>
              </a:rPr>
              <a:t>TITLE GOES HERE</a:t>
            </a:r>
            <a:br>
              <a:rPr lang="en-US" sz="1400" b="1" dirty="0">
                <a:latin typeface="+mj-lt"/>
              </a:rPr>
            </a:br>
            <a:r>
              <a:rPr lang="en-US" sz="1100" dirty="0">
                <a:latin typeface="+mn-lt"/>
              </a:rPr>
              <a:t>This is a sample text. You simply add your own text and description here. This text is fully editable.</a:t>
            </a:r>
          </a:p>
        </p:txBody>
      </p:sp>
      <p:sp>
        <p:nvSpPr>
          <p:cNvPr id="29" name="Inhaltsplatzhalter 4"/>
          <p:cNvSpPr txBox="1">
            <a:spLocks/>
          </p:cNvSpPr>
          <p:nvPr/>
        </p:nvSpPr>
        <p:spPr>
          <a:xfrm>
            <a:off x="9586647" y="219792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30" name="Inhaltsplatzhalter 4"/>
          <p:cNvSpPr txBox="1">
            <a:spLocks/>
          </p:cNvSpPr>
          <p:nvPr/>
        </p:nvSpPr>
        <p:spPr>
          <a:xfrm>
            <a:off x="1716723" y="3295616"/>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31" name="Inhaltsplatzhalter 4"/>
          <p:cNvSpPr txBox="1">
            <a:spLocks/>
          </p:cNvSpPr>
          <p:nvPr/>
        </p:nvSpPr>
        <p:spPr>
          <a:xfrm>
            <a:off x="9586647" y="436778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32" name="Inhaltsplatzhalter 4"/>
          <p:cNvSpPr txBox="1">
            <a:spLocks/>
          </p:cNvSpPr>
          <p:nvPr/>
        </p:nvSpPr>
        <p:spPr>
          <a:xfrm>
            <a:off x="1716723" y="5452136"/>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spTree>
    <p:extLst>
      <p:ext uri="{BB962C8B-B14F-4D97-AF65-F5344CB8AC3E}">
        <p14:creationId xmlns:p14="http://schemas.microsoft.com/office/powerpoint/2010/main" val="1880290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3"/>
                                        </p:tgtEl>
                                        <p:attrNameLst>
                                          <p:attrName>style.visibility</p:attrName>
                                        </p:attrNameLst>
                                      </p:cBhvr>
                                      <p:to>
                                        <p:strVal val="visible"/>
                                      </p:to>
                                    </p:set>
                                    <p:anim calcmode="lin" valueType="num">
                                      <p:cBhvr>
                                        <p:cTn id="13" dur="500" fill="hold"/>
                                        <p:tgtEl>
                                          <p:spTgt spid="23"/>
                                        </p:tgtEl>
                                        <p:attrNameLst>
                                          <p:attrName>ppt_w</p:attrName>
                                        </p:attrNameLst>
                                      </p:cBhvr>
                                      <p:tavLst>
                                        <p:tav tm="0">
                                          <p:val>
                                            <p:fltVal val="0"/>
                                          </p:val>
                                        </p:tav>
                                        <p:tav tm="100000">
                                          <p:val>
                                            <p:strVal val="#ppt_w"/>
                                          </p:val>
                                        </p:tav>
                                      </p:tavLst>
                                    </p:anim>
                                    <p:anim calcmode="lin" valueType="num">
                                      <p:cBhvr>
                                        <p:cTn id="14" dur="500" fill="hold"/>
                                        <p:tgtEl>
                                          <p:spTgt spid="23"/>
                                        </p:tgtEl>
                                        <p:attrNameLst>
                                          <p:attrName>ppt_h</p:attrName>
                                        </p:attrNameLst>
                                      </p:cBhvr>
                                      <p:tavLst>
                                        <p:tav tm="0">
                                          <p:val>
                                            <p:fltVal val="0"/>
                                          </p:val>
                                        </p:tav>
                                        <p:tav tm="100000">
                                          <p:val>
                                            <p:strVal val="#ppt_h"/>
                                          </p:val>
                                        </p:tav>
                                      </p:tavLst>
                                    </p:anim>
                                    <p:animEffect transition="in" filter="fade">
                                      <p:cBhvr>
                                        <p:cTn id="15" dur="500"/>
                                        <p:tgtEl>
                                          <p:spTgt spid="23"/>
                                        </p:tgtEl>
                                      </p:cBhvr>
                                    </p:animEffect>
                                  </p:childTnLst>
                                </p:cTn>
                              </p:par>
                              <p:par>
                                <p:cTn id="16" presetID="2" presetClass="entr" presetSubtype="8" accel="20000" decel="8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childTnLst>
                          </p:cTn>
                        </p:par>
                        <p:par>
                          <p:cTn id="20" fill="hold">
                            <p:stCondLst>
                              <p:cond delay="1000"/>
                            </p:stCondLst>
                            <p:childTnLst>
                              <p:par>
                                <p:cTn id="21" presetID="22" presetClass="entr" presetSubtype="2" fill="hold" grpId="0" nodeType="afterEffect">
                                  <p:stCondLst>
                                    <p:cond delay="0"/>
                                  </p:stCondLst>
                                  <p:childTnLst>
                                    <p:set>
                                      <p:cBhvr>
                                        <p:cTn id="22" dur="1" fill="hold">
                                          <p:stCondLst>
                                            <p:cond delay="0"/>
                                          </p:stCondLst>
                                        </p:cTn>
                                        <p:tgtEl>
                                          <p:spTgt spid="27"/>
                                        </p:tgtEl>
                                        <p:attrNameLst>
                                          <p:attrName>style.visibility</p:attrName>
                                        </p:attrNameLst>
                                      </p:cBhvr>
                                      <p:to>
                                        <p:strVal val="visible"/>
                                      </p:to>
                                    </p:set>
                                    <p:animEffect transition="in" filter="wipe(right)">
                                      <p:cBhvr>
                                        <p:cTn id="23" dur="500"/>
                                        <p:tgtEl>
                                          <p:spTgt spid="27"/>
                                        </p:tgtEl>
                                      </p:cBhvr>
                                    </p:animEffect>
                                  </p:childTnLst>
                                </p:cTn>
                              </p:par>
                              <p:par>
                                <p:cTn id="24" presetID="2" presetClass="entr" presetSubtype="2" accel="20000" decel="80000" fill="hold" grpId="0" nodeType="withEffect">
                                  <p:stCondLst>
                                    <p:cond delay="0"/>
                                  </p:stCondLst>
                                  <p:childTnLst>
                                    <p:set>
                                      <p:cBhvr>
                                        <p:cTn id="25" dur="1" fill="hold">
                                          <p:stCondLst>
                                            <p:cond delay="0"/>
                                          </p:stCondLst>
                                        </p:cTn>
                                        <p:tgtEl>
                                          <p:spTgt spid="29"/>
                                        </p:tgtEl>
                                        <p:attrNameLst>
                                          <p:attrName>style.visibility</p:attrName>
                                        </p:attrNameLst>
                                      </p:cBhvr>
                                      <p:to>
                                        <p:strVal val="visible"/>
                                      </p:to>
                                    </p:set>
                                    <p:anim calcmode="lin" valueType="num">
                                      <p:cBhvr additive="base">
                                        <p:cTn id="26" dur="500" fill="hold"/>
                                        <p:tgtEl>
                                          <p:spTgt spid="29"/>
                                        </p:tgtEl>
                                        <p:attrNameLst>
                                          <p:attrName>ppt_x</p:attrName>
                                        </p:attrNameLst>
                                      </p:cBhvr>
                                      <p:tavLst>
                                        <p:tav tm="0">
                                          <p:val>
                                            <p:strVal val="1+#ppt_w/2"/>
                                          </p:val>
                                        </p:tav>
                                        <p:tav tm="100000">
                                          <p:val>
                                            <p:strVal val="#ppt_x"/>
                                          </p:val>
                                        </p:tav>
                                      </p:tavLst>
                                    </p:anim>
                                    <p:anim calcmode="lin" valueType="num">
                                      <p:cBhvr additive="base">
                                        <p:cTn id="27" dur="500" fill="hold"/>
                                        <p:tgtEl>
                                          <p:spTgt spid="29"/>
                                        </p:tgtEl>
                                        <p:attrNameLst>
                                          <p:attrName>ppt_y</p:attrName>
                                        </p:attrNameLst>
                                      </p:cBhvr>
                                      <p:tavLst>
                                        <p:tav tm="0">
                                          <p:val>
                                            <p:strVal val="#ppt_y"/>
                                          </p:val>
                                        </p:tav>
                                        <p:tav tm="100000">
                                          <p:val>
                                            <p:strVal val="#ppt_y"/>
                                          </p:val>
                                        </p:tav>
                                      </p:tavLst>
                                    </p:anim>
                                  </p:childTnLst>
                                </p:cTn>
                              </p:par>
                            </p:childTnLst>
                          </p:cTn>
                        </p:par>
                        <p:par>
                          <p:cTn id="28" fill="hold">
                            <p:stCondLst>
                              <p:cond delay="1500"/>
                            </p:stCondLst>
                            <p:childTnLst>
                              <p:par>
                                <p:cTn id="29" presetID="53" presetClass="entr" presetSubtype="16" fill="hold" grpId="0" nodeType="afterEffect">
                                  <p:stCondLst>
                                    <p:cond delay="0"/>
                                  </p:stCondLst>
                                  <p:childTnLst>
                                    <p:set>
                                      <p:cBhvr>
                                        <p:cTn id="30" dur="1" fill="hold">
                                          <p:stCondLst>
                                            <p:cond delay="0"/>
                                          </p:stCondLst>
                                        </p:cTn>
                                        <p:tgtEl>
                                          <p:spTgt spid="14"/>
                                        </p:tgtEl>
                                        <p:attrNameLst>
                                          <p:attrName>style.visibility</p:attrName>
                                        </p:attrNameLst>
                                      </p:cBhvr>
                                      <p:to>
                                        <p:strVal val="visible"/>
                                      </p:to>
                                    </p:set>
                                    <p:anim calcmode="lin" valueType="num">
                                      <p:cBhvr>
                                        <p:cTn id="31" dur="500" fill="hold"/>
                                        <p:tgtEl>
                                          <p:spTgt spid="14"/>
                                        </p:tgtEl>
                                        <p:attrNameLst>
                                          <p:attrName>ppt_w</p:attrName>
                                        </p:attrNameLst>
                                      </p:cBhvr>
                                      <p:tavLst>
                                        <p:tav tm="0">
                                          <p:val>
                                            <p:fltVal val="0"/>
                                          </p:val>
                                        </p:tav>
                                        <p:tav tm="100000">
                                          <p:val>
                                            <p:strVal val="#ppt_w"/>
                                          </p:val>
                                        </p:tav>
                                      </p:tavLst>
                                    </p:anim>
                                    <p:anim calcmode="lin" valueType="num">
                                      <p:cBhvr>
                                        <p:cTn id="32" dur="500" fill="hold"/>
                                        <p:tgtEl>
                                          <p:spTgt spid="14"/>
                                        </p:tgtEl>
                                        <p:attrNameLst>
                                          <p:attrName>ppt_h</p:attrName>
                                        </p:attrNameLst>
                                      </p:cBhvr>
                                      <p:tavLst>
                                        <p:tav tm="0">
                                          <p:val>
                                            <p:fltVal val="0"/>
                                          </p:val>
                                        </p:tav>
                                        <p:tav tm="100000">
                                          <p:val>
                                            <p:strVal val="#ppt_h"/>
                                          </p:val>
                                        </p:tav>
                                      </p:tavLst>
                                    </p:anim>
                                    <p:animEffect transition="in" filter="fade">
                                      <p:cBhvr>
                                        <p:cTn id="33" dur="500"/>
                                        <p:tgtEl>
                                          <p:spTgt spid="14"/>
                                        </p:tgtEl>
                                      </p:cBhvr>
                                    </p:animEffect>
                                  </p:childTnLst>
                                </p:cTn>
                              </p:par>
                            </p:childTnLst>
                          </p:cTn>
                        </p:par>
                        <p:par>
                          <p:cTn id="34" fill="hold">
                            <p:stCondLst>
                              <p:cond delay="2000"/>
                            </p:stCondLst>
                            <p:childTnLst>
                              <p:par>
                                <p:cTn id="35" presetID="53" presetClass="entr" presetSubtype="16" fill="hold" grpId="0" nodeType="afterEffect">
                                  <p:stCondLst>
                                    <p:cond delay="0"/>
                                  </p:stCondLst>
                                  <p:childTnLst>
                                    <p:set>
                                      <p:cBhvr>
                                        <p:cTn id="36" dur="1" fill="hold">
                                          <p:stCondLst>
                                            <p:cond delay="0"/>
                                          </p:stCondLst>
                                        </p:cTn>
                                        <p:tgtEl>
                                          <p:spTgt spid="22"/>
                                        </p:tgtEl>
                                        <p:attrNameLst>
                                          <p:attrName>style.visibility</p:attrName>
                                        </p:attrNameLst>
                                      </p:cBhvr>
                                      <p:to>
                                        <p:strVal val="visible"/>
                                      </p:to>
                                    </p:set>
                                    <p:anim calcmode="lin" valueType="num">
                                      <p:cBhvr>
                                        <p:cTn id="37" dur="500" fill="hold"/>
                                        <p:tgtEl>
                                          <p:spTgt spid="22"/>
                                        </p:tgtEl>
                                        <p:attrNameLst>
                                          <p:attrName>ppt_w</p:attrName>
                                        </p:attrNameLst>
                                      </p:cBhvr>
                                      <p:tavLst>
                                        <p:tav tm="0">
                                          <p:val>
                                            <p:fltVal val="0"/>
                                          </p:val>
                                        </p:tav>
                                        <p:tav tm="100000">
                                          <p:val>
                                            <p:strVal val="#ppt_w"/>
                                          </p:val>
                                        </p:tav>
                                      </p:tavLst>
                                    </p:anim>
                                    <p:anim calcmode="lin" valueType="num">
                                      <p:cBhvr>
                                        <p:cTn id="38" dur="500" fill="hold"/>
                                        <p:tgtEl>
                                          <p:spTgt spid="22"/>
                                        </p:tgtEl>
                                        <p:attrNameLst>
                                          <p:attrName>ppt_h</p:attrName>
                                        </p:attrNameLst>
                                      </p:cBhvr>
                                      <p:tavLst>
                                        <p:tav tm="0">
                                          <p:val>
                                            <p:fltVal val="0"/>
                                          </p:val>
                                        </p:tav>
                                        <p:tav tm="100000">
                                          <p:val>
                                            <p:strVal val="#ppt_h"/>
                                          </p:val>
                                        </p:tav>
                                      </p:tavLst>
                                    </p:anim>
                                    <p:animEffect transition="in" filter="fade">
                                      <p:cBhvr>
                                        <p:cTn id="39" dur="500"/>
                                        <p:tgtEl>
                                          <p:spTgt spid="22"/>
                                        </p:tgtEl>
                                      </p:cBhvr>
                                    </p:animEffect>
                                  </p:childTnLst>
                                </p:cTn>
                              </p:par>
                              <p:par>
                                <p:cTn id="40" presetID="2" presetClass="entr" presetSubtype="2" accel="20000" decel="80000" fill="hold" grpId="0" nodeType="withEffect">
                                  <p:stCondLst>
                                    <p:cond delay="0"/>
                                  </p:stCondLst>
                                  <p:childTnLst>
                                    <p:set>
                                      <p:cBhvr>
                                        <p:cTn id="41" dur="1" fill="hold">
                                          <p:stCondLst>
                                            <p:cond delay="0"/>
                                          </p:stCondLst>
                                        </p:cTn>
                                        <p:tgtEl>
                                          <p:spTgt spid="13"/>
                                        </p:tgtEl>
                                        <p:attrNameLst>
                                          <p:attrName>style.visibility</p:attrName>
                                        </p:attrNameLst>
                                      </p:cBhvr>
                                      <p:to>
                                        <p:strVal val="visible"/>
                                      </p:to>
                                    </p:set>
                                    <p:anim calcmode="lin" valueType="num">
                                      <p:cBhvr additive="base">
                                        <p:cTn id="42" dur="500" fill="hold"/>
                                        <p:tgtEl>
                                          <p:spTgt spid="13"/>
                                        </p:tgtEl>
                                        <p:attrNameLst>
                                          <p:attrName>ppt_x</p:attrName>
                                        </p:attrNameLst>
                                      </p:cBhvr>
                                      <p:tavLst>
                                        <p:tav tm="0">
                                          <p:val>
                                            <p:strVal val="1+#ppt_w/2"/>
                                          </p:val>
                                        </p:tav>
                                        <p:tav tm="100000">
                                          <p:val>
                                            <p:strVal val="#ppt_x"/>
                                          </p:val>
                                        </p:tav>
                                      </p:tavLst>
                                    </p:anim>
                                    <p:anim calcmode="lin" valueType="num">
                                      <p:cBhvr additive="base">
                                        <p:cTn id="43" dur="500" fill="hold"/>
                                        <p:tgtEl>
                                          <p:spTgt spid="13"/>
                                        </p:tgtEl>
                                        <p:attrNameLst>
                                          <p:attrName>ppt_y</p:attrName>
                                        </p:attrNameLst>
                                      </p:cBhvr>
                                      <p:tavLst>
                                        <p:tav tm="0">
                                          <p:val>
                                            <p:strVal val="#ppt_y"/>
                                          </p:val>
                                        </p:tav>
                                        <p:tav tm="100000">
                                          <p:val>
                                            <p:strVal val="#ppt_y"/>
                                          </p:val>
                                        </p:tav>
                                      </p:tavLst>
                                    </p:anim>
                                  </p:childTnLst>
                                </p:cTn>
                              </p:par>
                            </p:childTnLst>
                          </p:cTn>
                        </p:par>
                        <p:par>
                          <p:cTn id="44" fill="hold">
                            <p:stCondLst>
                              <p:cond delay="2500"/>
                            </p:stCondLst>
                            <p:childTnLst>
                              <p:par>
                                <p:cTn id="45" presetID="22" presetClass="entr" presetSubtype="8" fill="hold" grpId="0" nodeType="afterEffect">
                                  <p:stCondLst>
                                    <p:cond delay="0"/>
                                  </p:stCondLst>
                                  <p:childTnLst>
                                    <p:set>
                                      <p:cBhvr>
                                        <p:cTn id="46" dur="1" fill="hold">
                                          <p:stCondLst>
                                            <p:cond delay="0"/>
                                          </p:stCondLst>
                                        </p:cTn>
                                        <p:tgtEl>
                                          <p:spTgt spid="25"/>
                                        </p:tgtEl>
                                        <p:attrNameLst>
                                          <p:attrName>style.visibility</p:attrName>
                                        </p:attrNameLst>
                                      </p:cBhvr>
                                      <p:to>
                                        <p:strVal val="visible"/>
                                      </p:to>
                                    </p:set>
                                    <p:animEffect transition="in" filter="wipe(left)">
                                      <p:cBhvr>
                                        <p:cTn id="47" dur="500"/>
                                        <p:tgtEl>
                                          <p:spTgt spid="25"/>
                                        </p:tgtEl>
                                      </p:cBhvr>
                                    </p:animEffect>
                                  </p:childTnLst>
                                </p:cTn>
                              </p:par>
                              <p:par>
                                <p:cTn id="48" presetID="2" presetClass="entr" presetSubtype="8" accel="20000" decel="80000" fill="hold" grpId="0" nodeType="withEffect">
                                  <p:stCondLst>
                                    <p:cond delay="0"/>
                                  </p:stCondLst>
                                  <p:childTnLst>
                                    <p:set>
                                      <p:cBhvr>
                                        <p:cTn id="49" dur="1" fill="hold">
                                          <p:stCondLst>
                                            <p:cond delay="0"/>
                                          </p:stCondLst>
                                        </p:cTn>
                                        <p:tgtEl>
                                          <p:spTgt spid="30"/>
                                        </p:tgtEl>
                                        <p:attrNameLst>
                                          <p:attrName>style.visibility</p:attrName>
                                        </p:attrNameLst>
                                      </p:cBhvr>
                                      <p:to>
                                        <p:strVal val="visible"/>
                                      </p:to>
                                    </p:set>
                                    <p:anim calcmode="lin" valueType="num">
                                      <p:cBhvr additive="base">
                                        <p:cTn id="50" dur="500" fill="hold"/>
                                        <p:tgtEl>
                                          <p:spTgt spid="30"/>
                                        </p:tgtEl>
                                        <p:attrNameLst>
                                          <p:attrName>ppt_x</p:attrName>
                                        </p:attrNameLst>
                                      </p:cBhvr>
                                      <p:tavLst>
                                        <p:tav tm="0">
                                          <p:val>
                                            <p:strVal val="0-#ppt_w/2"/>
                                          </p:val>
                                        </p:tav>
                                        <p:tav tm="100000">
                                          <p:val>
                                            <p:strVal val="#ppt_x"/>
                                          </p:val>
                                        </p:tav>
                                      </p:tavLst>
                                    </p:anim>
                                    <p:anim calcmode="lin" valueType="num">
                                      <p:cBhvr additive="base">
                                        <p:cTn id="51" dur="500" fill="hold"/>
                                        <p:tgtEl>
                                          <p:spTgt spid="30"/>
                                        </p:tgtEl>
                                        <p:attrNameLst>
                                          <p:attrName>ppt_y</p:attrName>
                                        </p:attrNameLst>
                                      </p:cBhvr>
                                      <p:tavLst>
                                        <p:tav tm="0">
                                          <p:val>
                                            <p:strVal val="#ppt_y"/>
                                          </p:val>
                                        </p:tav>
                                        <p:tav tm="100000">
                                          <p:val>
                                            <p:strVal val="#ppt_y"/>
                                          </p:val>
                                        </p:tav>
                                      </p:tavLst>
                                    </p:anim>
                                  </p:childTnLst>
                                </p:cTn>
                              </p:par>
                            </p:childTnLst>
                          </p:cTn>
                        </p:par>
                        <p:par>
                          <p:cTn id="52" fill="hold">
                            <p:stCondLst>
                              <p:cond delay="3000"/>
                            </p:stCondLst>
                            <p:childTnLst>
                              <p:par>
                                <p:cTn id="53" presetID="53" presetClass="entr" presetSubtype="16" fill="hold" grpId="0" nodeType="after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p:cTn id="55" dur="500" fill="hold"/>
                                        <p:tgtEl>
                                          <p:spTgt spid="17"/>
                                        </p:tgtEl>
                                        <p:attrNameLst>
                                          <p:attrName>ppt_w</p:attrName>
                                        </p:attrNameLst>
                                      </p:cBhvr>
                                      <p:tavLst>
                                        <p:tav tm="0">
                                          <p:val>
                                            <p:fltVal val="0"/>
                                          </p:val>
                                        </p:tav>
                                        <p:tav tm="100000">
                                          <p:val>
                                            <p:strVal val="#ppt_w"/>
                                          </p:val>
                                        </p:tav>
                                      </p:tavLst>
                                    </p:anim>
                                    <p:anim calcmode="lin" valueType="num">
                                      <p:cBhvr>
                                        <p:cTn id="56" dur="500" fill="hold"/>
                                        <p:tgtEl>
                                          <p:spTgt spid="17"/>
                                        </p:tgtEl>
                                        <p:attrNameLst>
                                          <p:attrName>ppt_h</p:attrName>
                                        </p:attrNameLst>
                                      </p:cBhvr>
                                      <p:tavLst>
                                        <p:tav tm="0">
                                          <p:val>
                                            <p:fltVal val="0"/>
                                          </p:val>
                                        </p:tav>
                                        <p:tav tm="100000">
                                          <p:val>
                                            <p:strVal val="#ppt_h"/>
                                          </p:val>
                                        </p:tav>
                                      </p:tavLst>
                                    </p:anim>
                                    <p:animEffect transition="in" filter="fade">
                                      <p:cBhvr>
                                        <p:cTn id="57" dur="500"/>
                                        <p:tgtEl>
                                          <p:spTgt spid="17"/>
                                        </p:tgtEl>
                                      </p:cBhvr>
                                    </p:animEffect>
                                  </p:childTnLst>
                                </p:cTn>
                              </p:par>
                            </p:childTnLst>
                          </p:cTn>
                        </p:par>
                        <p:par>
                          <p:cTn id="58" fill="hold">
                            <p:stCondLst>
                              <p:cond delay="3500"/>
                            </p:stCondLst>
                            <p:childTnLst>
                              <p:par>
                                <p:cTn id="59" presetID="53" presetClass="entr" presetSubtype="16" fill="hold" grpId="0" nodeType="afterEffect">
                                  <p:stCondLst>
                                    <p:cond delay="0"/>
                                  </p:stCondLst>
                                  <p:childTnLst>
                                    <p:set>
                                      <p:cBhvr>
                                        <p:cTn id="60" dur="1" fill="hold">
                                          <p:stCondLst>
                                            <p:cond delay="0"/>
                                          </p:stCondLst>
                                        </p:cTn>
                                        <p:tgtEl>
                                          <p:spTgt spid="24"/>
                                        </p:tgtEl>
                                        <p:attrNameLst>
                                          <p:attrName>style.visibility</p:attrName>
                                        </p:attrNameLst>
                                      </p:cBhvr>
                                      <p:to>
                                        <p:strVal val="visible"/>
                                      </p:to>
                                    </p:set>
                                    <p:anim calcmode="lin" valueType="num">
                                      <p:cBhvr>
                                        <p:cTn id="61" dur="500" fill="hold"/>
                                        <p:tgtEl>
                                          <p:spTgt spid="24"/>
                                        </p:tgtEl>
                                        <p:attrNameLst>
                                          <p:attrName>ppt_w</p:attrName>
                                        </p:attrNameLst>
                                      </p:cBhvr>
                                      <p:tavLst>
                                        <p:tav tm="0">
                                          <p:val>
                                            <p:fltVal val="0"/>
                                          </p:val>
                                        </p:tav>
                                        <p:tav tm="100000">
                                          <p:val>
                                            <p:strVal val="#ppt_w"/>
                                          </p:val>
                                        </p:tav>
                                      </p:tavLst>
                                    </p:anim>
                                    <p:anim calcmode="lin" valueType="num">
                                      <p:cBhvr>
                                        <p:cTn id="62" dur="500" fill="hold"/>
                                        <p:tgtEl>
                                          <p:spTgt spid="24"/>
                                        </p:tgtEl>
                                        <p:attrNameLst>
                                          <p:attrName>ppt_h</p:attrName>
                                        </p:attrNameLst>
                                      </p:cBhvr>
                                      <p:tavLst>
                                        <p:tav tm="0">
                                          <p:val>
                                            <p:fltVal val="0"/>
                                          </p:val>
                                        </p:tav>
                                        <p:tav tm="100000">
                                          <p:val>
                                            <p:strVal val="#ppt_h"/>
                                          </p:val>
                                        </p:tav>
                                      </p:tavLst>
                                    </p:anim>
                                    <p:animEffect transition="in" filter="fade">
                                      <p:cBhvr>
                                        <p:cTn id="63" dur="500"/>
                                        <p:tgtEl>
                                          <p:spTgt spid="24"/>
                                        </p:tgtEl>
                                      </p:cBhvr>
                                    </p:animEffect>
                                  </p:childTnLst>
                                </p:cTn>
                              </p:par>
                              <p:par>
                                <p:cTn id="64" presetID="2" presetClass="entr" presetSubtype="8" accel="20000" decel="80000"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 calcmode="lin" valueType="num">
                                      <p:cBhvr additive="base">
                                        <p:cTn id="66" dur="500" fill="hold"/>
                                        <p:tgtEl>
                                          <p:spTgt spid="16"/>
                                        </p:tgtEl>
                                        <p:attrNameLst>
                                          <p:attrName>ppt_x</p:attrName>
                                        </p:attrNameLst>
                                      </p:cBhvr>
                                      <p:tavLst>
                                        <p:tav tm="0">
                                          <p:val>
                                            <p:strVal val="0-#ppt_w/2"/>
                                          </p:val>
                                        </p:tav>
                                        <p:tav tm="100000">
                                          <p:val>
                                            <p:strVal val="#ppt_x"/>
                                          </p:val>
                                        </p:tav>
                                      </p:tavLst>
                                    </p:anim>
                                    <p:anim calcmode="lin" valueType="num">
                                      <p:cBhvr additive="base">
                                        <p:cTn id="67" dur="500" fill="hold"/>
                                        <p:tgtEl>
                                          <p:spTgt spid="16"/>
                                        </p:tgtEl>
                                        <p:attrNameLst>
                                          <p:attrName>ppt_y</p:attrName>
                                        </p:attrNameLst>
                                      </p:cBhvr>
                                      <p:tavLst>
                                        <p:tav tm="0">
                                          <p:val>
                                            <p:strVal val="#ppt_y"/>
                                          </p:val>
                                        </p:tav>
                                        <p:tav tm="100000">
                                          <p:val>
                                            <p:strVal val="#ppt_y"/>
                                          </p:val>
                                        </p:tav>
                                      </p:tavLst>
                                    </p:anim>
                                  </p:childTnLst>
                                </p:cTn>
                              </p:par>
                            </p:childTnLst>
                          </p:cTn>
                        </p:par>
                        <p:par>
                          <p:cTn id="68" fill="hold">
                            <p:stCondLst>
                              <p:cond delay="4000"/>
                            </p:stCondLst>
                            <p:childTnLst>
                              <p:par>
                                <p:cTn id="69" presetID="22" presetClass="entr" presetSubtype="2" fill="hold" grpId="0" nodeType="afterEffect">
                                  <p:stCondLst>
                                    <p:cond delay="0"/>
                                  </p:stCondLst>
                                  <p:childTnLst>
                                    <p:set>
                                      <p:cBhvr>
                                        <p:cTn id="70" dur="1" fill="hold">
                                          <p:stCondLst>
                                            <p:cond delay="0"/>
                                          </p:stCondLst>
                                        </p:cTn>
                                        <p:tgtEl>
                                          <p:spTgt spid="28"/>
                                        </p:tgtEl>
                                        <p:attrNameLst>
                                          <p:attrName>style.visibility</p:attrName>
                                        </p:attrNameLst>
                                      </p:cBhvr>
                                      <p:to>
                                        <p:strVal val="visible"/>
                                      </p:to>
                                    </p:set>
                                    <p:animEffect transition="in" filter="wipe(right)">
                                      <p:cBhvr>
                                        <p:cTn id="71" dur="500"/>
                                        <p:tgtEl>
                                          <p:spTgt spid="28"/>
                                        </p:tgtEl>
                                      </p:cBhvr>
                                    </p:animEffect>
                                  </p:childTnLst>
                                </p:cTn>
                              </p:par>
                              <p:par>
                                <p:cTn id="72" presetID="2" presetClass="entr" presetSubtype="2" accel="20000" decel="80000" fill="hold" grpId="0" nodeType="withEffect">
                                  <p:stCondLst>
                                    <p:cond delay="0"/>
                                  </p:stCondLst>
                                  <p:childTnLst>
                                    <p:set>
                                      <p:cBhvr>
                                        <p:cTn id="73" dur="1" fill="hold">
                                          <p:stCondLst>
                                            <p:cond delay="0"/>
                                          </p:stCondLst>
                                        </p:cTn>
                                        <p:tgtEl>
                                          <p:spTgt spid="31"/>
                                        </p:tgtEl>
                                        <p:attrNameLst>
                                          <p:attrName>style.visibility</p:attrName>
                                        </p:attrNameLst>
                                      </p:cBhvr>
                                      <p:to>
                                        <p:strVal val="visible"/>
                                      </p:to>
                                    </p:set>
                                    <p:anim calcmode="lin" valueType="num">
                                      <p:cBhvr additive="base">
                                        <p:cTn id="74" dur="500" fill="hold"/>
                                        <p:tgtEl>
                                          <p:spTgt spid="31"/>
                                        </p:tgtEl>
                                        <p:attrNameLst>
                                          <p:attrName>ppt_x</p:attrName>
                                        </p:attrNameLst>
                                      </p:cBhvr>
                                      <p:tavLst>
                                        <p:tav tm="0">
                                          <p:val>
                                            <p:strVal val="1+#ppt_w/2"/>
                                          </p:val>
                                        </p:tav>
                                        <p:tav tm="100000">
                                          <p:val>
                                            <p:strVal val="#ppt_x"/>
                                          </p:val>
                                        </p:tav>
                                      </p:tavLst>
                                    </p:anim>
                                    <p:anim calcmode="lin" valueType="num">
                                      <p:cBhvr additive="base">
                                        <p:cTn id="75" dur="500" fill="hold"/>
                                        <p:tgtEl>
                                          <p:spTgt spid="31"/>
                                        </p:tgtEl>
                                        <p:attrNameLst>
                                          <p:attrName>ppt_y</p:attrName>
                                        </p:attrNameLst>
                                      </p:cBhvr>
                                      <p:tavLst>
                                        <p:tav tm="0">
                                          <p:val>
                                            <p:strVal val="#ppt_y"/>
                                          </p:val>
                                        </p:tav>
                                        <p:tav tm="100000">
                                          <p:val>
                                            <p:strVal val="#ppt_y"/>
                                          </p:val>
                                        </p:tav>
                                      </p:tavLst>
                                    </p:anim>
                                  </p:childTnLst>
                                </p:cTn>
                              </p:par>
                            </p:childTnLst>
                          </p:cTn>
                        </p:par>
                        <p:par>
                          <p:cTn id="76" fill="hold">
                            <p:stCondLst>
                              <p:cond delay="4500"/>
                            </p:stCondLst>
                            <p:childTnLst>
                              <p:par>
                                <p:cTn id="77" presetID="53" presetClass="entr" presetSubtype="16" fill="hold" grpId="0" nodeType="after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p:cTn id="79" dur="500" fill="hold"/>
                                        <p:tgtEl>
                                          <p:spTgt spid="20"/>
                                        </p:tgtEl>
                                        <p:attrNameLst>
                                          <p:attrName>ppt_w</p:attrName>
                                        </p:attrNameLst>
                                      </p:cBhvr>
                                      <p:tavLst>
                                        <p:tav tm="0">
                                          <p:val>
                                            <p:fltVal val="0"/>
                                          </p:val>
                                        </p:tav>
                                        <p:tav tm="100000">
                                          <p:val>
                                            <p:strVal val="#ppt_w"/>
                                          </p:val>
                                        </p:tav>
                                      </p:tavLst>
                                    </p:anim>
                                    <p:anim calcmode="lin" valueType="num">
                                      <p:cBhvr>
                                        <p:cTn id="80" dur="500" fill="hold"/>
                                        <p:tgtEl>
                                          <p:spTgt spid="20"/>
                                        </p:tgtEl>
                                        <p:attrNameLst>
                                          <p:attrName>ppt_h</p:attrName>
                                        </p:attrNameLst>
                                      </p:cBhvr>
                                      <p:tavLst>
                                        <p:tav tm="0">
                                          <p:val>
                                            <p:fltVal val="0"/>
                                          </p:val>
                                        </p:tav>
                                        <p:tav tm="100000">
                                          <p:val>
                                            <p:strVal val="#ppt_h"/>
                                          </p:val>
                                        </p:tav>
                                      </p:tavLst>
                                    </p:anim>
                                    <p:animEffect transition="in" filter="fade">
                                      <p:cBhvr>
                                        <p:cTn id="81" dur="500"/>
                                        <p:tgtEl>
                                          <p:spTgt spid="20"/>
                                        </p:tgtEl>
                                      </p:cBhvr>
                                    </p:animEffect>
                                  </p:childTnLst>
                                </p:cTn>
                              </p:par>
                            </p:childTnLst>
                          </p:cTn>
                        </p:par>
                        <p:par>
                          <p:cTn id="82" fill="hold">
                            <p:stCondLst>
                              <p:cond delay="5000"/>
                            </p:stCondLst>
                            <p:childTnLst>
                              <p:par>
                                <p:cTn id="83" presetID="53" presetClass="entr" presetSubtype="16" fill="hold" grpId="0" nodeType="after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p:cTn id="85" dur="500" fill="hold"/>
                                        <p:tgtEl>
                                          <p:spTgt spid="21"/>
                                        </p:tgtEl>
                                        <p:attrNameLst>
                                          <p:attrName>ppt_w</p:attrName>
                                        </p:attrNameLst>
                                      </p:cBhvr>
                                      <p:tavLst>
                                        <p:tav tm="0">
                                          <p:val>
                                            <p:fltVal val="0"/>
                                          </p:val>
                                        </p:tav>
                                        <p:tav tm="100000">
                                          <p:val>
                                            <p:strVal val="#ppt_w"/>
                                          </p:val>
                                        </p:tav>
                                      </p:tavLst>
                                    </p:anim>
                                    <p:anim calcmode="lin" valueType="num">
                                      <p:cBhvr>
                                        <p:cTn id="86" dur="500" fill="hold"/>
                                        <p:tgtEl>
                                          <p:spTgt spid="21"/>
                                        </p:tgtEl>
                                        <p:attrNameLst>
                                          <p:attrName>ppt_h</p:attrName>
                                        </p:attrNameLst>
                                      </p:cBhvr>
                                      <p:tavLst>
                                        <p:tav tm="0">
                                          <p:val>
                                            <p:fltVal val="0"/>
                                          </p:val>
                                        </p:tav>
                                        <p:tav tm="100000">
                                          <p:val>
                                            <p:strVal val="#ppt_h"/>
                                          </p:val>
                                        </p:tav>
                                      </p:tavLst>
                                    </p:anim>
                                    <p:animEffect transition="in" filter="fade">
                                      <p:cBhvr>
                                        <p:cTn id="87" dur="500"/>
                                        <p:tgtEl>
                                          <p:spTgt spid="21"/>
                                        </p:tgtEl>
                                      </p:cBhvr>
                                    </p:animEffect>
                                  </p:childTnLst>
                                </p:cTn>
                              </p:par>
                              <p:par>
                                <p:cTn id="88" presetID="2" presetClass="entr" presetSubtype="2" accel="20000" decel="80000" fill="hold" grpId="0" nodeType="withEffect">
                                  <p:stCondLst>
                                    <p:cond delay="0"/>
                                  </p:stCondLst>
                                  <p:childTnLst>
                                    <p:set>
                                      <p:cBhvr>
                                        <p:cTn id="89" dur="1" fill="hold">
                                          <p:stCondLst>
                                            <p:cond delay="0"/>
                                          </p:stCondLst>
                                        </p:cTn>
                                        <p:tgtEl>
                                          <p:spTgt spid="19"/>
                                        </p:tgtEl>
                                        <p:attrNameLst>
                                          <p:attrName>style.visibility</p:attrName>
                                        </p:attrNameLst>
                                      </p:cBhvr>
                                      <p:to>
                                        <p:strVal val="visible"/>
                                      </p:to>
                                    </p:set>
                                    <p:anim calcmode="lin" valueType="num">
                                      <p:cBhvr additive="base">
                                        <p:cTn id="90" dur="500" fill="hold"/>
                                        <p:tgtEl>
                                          <p:spTgt spid="19"/>
                                        </p:tgtEl>
                                        <p:attrNameLst>
                                          <p:attrName>ppt_x</p:attrName>
                                        </p:attrNameLst>
                                      </p:cBhvr>
                                      <p:tavLst>
                                        <p:tav tm="0">
                                          <p:val>
                                            <p:strVal val="1+#ppt_w/2"/>
                                          </p:val>
                                        </p:tav>
                                        <p:tav tm="100000">
                                          <p:val>
                                            <p:strVal val="#ppt_x"/>
                                          </p:val>
                                        </p:tav>
                                      </p:tavLst>
                                    </p:anim>
                                    <p:anim calcmode="lin" valueType="num">
                                      <p:cBhvr additive="base">
                                        <p:cTn id="91" dur="500" fill="hold"/>
                                        <p:tgtEl>
                                          <p:spTgt spid="19"/>
                                        </p:tgtEl>
                                        <p:attrNameLst>
                                          <p:attrName>ppt_y</p:attrName>
                                        </p:attrNameLst>
                                      </p:cBhvr>
                                      <p:tavLst>
                                        <p:tav tm="0">
                                          <p:val>
                                            <p:strVal val="#ppt_y"/>
                                          </p:val>
                                        </p:tav>
                                        <p:tav tm="100000">
                                          <p:val>
                                            <p:strVal val="#ppt_y"/>
                                          </p:val>
                                        </p:tav>
                                      </p:tavLst>
                                    </p:anim>
                                  </p:childTnLst>
                                </p:cTn>
                              </p:par>
                            </p:childTnLst>
                          </p:cTn>
                        </p:par>
                        <p:par>
                          <p:cTn id="92" fill="hold">
                            <p:stCondLst>
                              <p:cond delay="5500"/>
                            </p:stCondLst>
                            <p:childTnLst>
                              <p:par>
                                <p:cTn id="93" presetID="22" presetClass="entr" presetSubtype="8" fill="hold" grpId="0" nodeType="afterEffect">
                                  <p:stCondLst>
                                    <p:cond delay="0"/>
                                  </p:stCondLst>
                                  <p:childTnLst>
                                    <p:set>
                                      <p:cBhvr>
                                        <p:cTn id="94" dur="1" fill="hold">
                                          <p:stCondLst>
                                            <p:cond delay="0"/>
                                          </p:stCondLst>
                                        </p:cTn>
                                        <p:tgtEl>
                                          <p:spTgt spid="26"/>
                                        </p:tgtEl>
                                        <p:attrNameLst>
                                          <p:attrName>style.visibility</p:attrName>
                                        </p:attrNameLst>
                                      </p:cBhvr>
                                      <p:to>
                                        <p:strVal val="visible"/>
                                      </p:to>
                                    </p:set>
                                    <p:animEffect transition="in" filter="wipe(left)">
                                      <p:cBhvr>
                                        <p:cTn id="95" dur="500"/>
                                        <p:tgtEl>
                                          <p:spTgt spid="26"/>
                                        </p:tgtEl>
                                      </p:cBhvr>
                                    </p:animEffect>
                                  </p:childTnLst>
                                </p:cTn>
                              </p:par>
                              <p:par>
                                <p:cTn id="96" presetID="2" presetClass="entr" presetSubtype="8" accel="20000" decel="80000" fill="hold" grpId="0"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additive="base">
                                        <p:cTn id="98" dur="500" fill="hold"/>
                                        <p:tgtEl>
                                          <p:spTgt spid="32"/>
                                        </p:tgtEl>
                                        <p:attrNameLst>
                                          <p:attrName>ppt_x</p:attrName>
                                        </p:attrNameLst>
                                      </p:cBhvr>
                                      <p:tavLst>
                                        <p:tav tm="0">
                                          <p:val>
                                            <p:strVal val="0-#ppt_w/2"/>
                                          </p:val>
                                        </p:tav>
                                        <p:tav tm="100000">
                                          <p:val>
                                            <p:strVal val="#ppt_x"/>
                                          </p:val>
                                        </p:tav>
                                      </p:tavLst>
                                    </p:anim>
                                    <p:anim calcmode="lin" valueType="num">
                                      <p:cBhvr additive="base">
                                        <p:cTn id="99"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13" grpId="0" animBg="1"/>
      <p:bldP spid="14" grpId="0" animBg="1"/>
      <p:bldP spid="16" grpId="0" animBg="1"/>
      <p:bldP spid="17" grpId="0" animBg="1"/>
      <p:bldP spid="19" grpId="0" animBg="1"/>
      <p:bldP spid="20" grpId="0" animBg="1"/>
      <p:bldP spid="21" grpId="0" animBg="1"/>
      <p:bldP spid="22" grpId="0" animBg="1"/>
      <p:bldP spid="23" grpId="0" animBg="1"/>
      <p:bldP spid="24" grpId="0" animBg="1"/>
      <p:bldP spid="25" grpId="0"/>
      <p:bldP spid="26" grpId="0"/>
      <p:bldP spid="27" grpId="0"/>
      <p:bldP spid="28" grpId="0"/>
      <p:bldP spid="29" grpId="0"/>
      <p:bldP spid="30" grpId="0"/>
      <p:bldP spid="31" grpId="0"/>
      <p:bldP spid="32" grpId="0"/>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8" name="Group 37"/>
          <p:cNvGrpSpPr/>
          <p:nvPr/>
        </p:nvGrpSpPr>
        <p:grpSpPr>
          <a:xfrm>
            <a:off x="1656370" y="1860214"/>
            <a:ext cx="1057283" cy="1060697"/>
            <a:chOff x="2106313" y="1860214"/>
            <a:chExt cx="1057283" cy="1060697"/>
          </a:xfrm>
        </p:grpSpPr>
        <p:sp>
          <p:nvSpPr>
            <p:cNvPr id="5" name="Oval 5"/>
            <p:cNvSpPr>
              <a:spLocks noChangeArrowheads="1"/>
            </p:cNvSpPr>
            <p:nvPr/>
          </p:nvSpPr>
          <p:spPr bwMode="auto">
            <a:xfrm>
              <a:off x="2106313" y="1860214"/>
              <a:ext cx="1057283" cy="106069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2232708" y="1986609"/>
              <a:ext cx="804492" cy="8079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7" name="Freeform 7"/>
          <p:cNvSpPr>
            <a:spLocks/>
          </p:cNvSpPr>
          <p:nvPr/>
        </p:nvSpPr>
        <p:spPr bwMode="auto">
          <a:xfrm>
            <a:off x="621291" y="2045537"/>
            <a:ext cx="1041057" cy="690051"/>
          </a:xfrm>
          <a:custGeom>
            <a:avLst/>
            <a:gdLst>
              <a:gd name="T0" fmla="*/ 610 w 694"/>
              <a:gd name="T1" fmla="*/ 229 h 458"/>
              <a:gd name="T2" fmla="*/ 694 w 694"/>
              <a:gd name="T3" fmla="*/ 0 h 458"/>
              <a:gd name="T4" fmla="*/ 136 w 694"/>
              <a:gd name="T5" fmla="*/ 0 h 458"/>
              <a:gd name="T6" fmla="*/ 0 w 694"/>
              <a:gd name="T7" fmla="*/ 229 h 458"/>
              <a:gd name="T8" fmla="*/ 136 w 694"/>
              <a:gd name="T9" fmla="*/ 458 h 458"/>
              <a:gd name="T10" fmla="*/ 694 w 694"/>
              <a:gd name="T11" fmla="*/ 458 h 458"/>
              <a:gd name="T12" fmla="*/ 610 w 694"/>
              <a:gd name="T13" fmla="*/ 229 h 458"/>
            </a:gdLst>
            <a:ahLst/>
            <a:cxnLst>
              <a:cxn ang="0">
                <a:pos x="T0" y="T1"/>
              </a:cxn>
              <a:cxn ang="0">
                <a:pos x="T2" y="T3"/>
              </a:cxn>
              <a:cxn ang="0">
                <a:pos x="T4" y="T5"/>
              </a:cxn>
              <a:cxn ang="0">
                <a:pos x="T6" y="T7"/>
              </a:cxn>
              <a:cxn ang="0">
                <a:pos x="T8" y="T9"/>
              </a:cxn>
              <a:cxn ang="0">
                <a:pos x="T10" y="T11"/>
              </a:cxn>
              <a:cxn ang="0">
                <a:pos x="T12" y="T13"/>
              </a:cxn>
            </a:cxnLst>
            <a:rect l="0" t="0" r="r" b="b"/>
            <a:pathLst>
              <a:path w="694" h="458">
                <a:moveTo>
                  <a:pt x="610" y="229"/>
                </a:moveTo>
                <a:cubicBezTo>
                  <a:pt x="610" y="142"/>
                  <a:pt x="642" y="62"/>
                  <a:pt x="694" y="0"/>
                </a:cubicBezTo>
                <a:cubicBezTo>
                  <a:pt x="136" y="0"/>
                  <a:pt x="136" y="0"/>
                  <a:pt x="136" y="0"/>
                </a:cubicBezTo>
                <a:cubicBezTo>
                  <a:pt x="0" y="229"/>
                  <a:pt x="0" y="229"/>
                  <a:pt x="0" y="229"/>
                </a:cubicBezTo>
                <a:cubicBezTo>
                  <a:pt x="136" y="458"/>
                  <a:pt x="136" y="458"/>
                  <a:pt x="136" y="458"/>
                </a:cubicBezTo>
                <a:cubicBezTo>
                  <a:pt x="694" y="458"/>
                  <a:pt x="694" y="458"/>
                  <a:pt x="694" y="458"/>
                </a:cubicBezTo>
                <a:cubicBezTo>
                  <a:pt x="642" y="397"/>
                  <a:pt x="610" y="317"/>
                  <a:pt x="610" y="229"/>
                </a:cubicBezTo>
                <a:close/>
              </a:path>
            </a:pathLst>
          </a:custGeom>
          <a:solidFill>
            <a:schemeClr val="accent1"/>
          </a:solidFill>
          <a:ln>
            <a:noFill/>
          </a:ln>
        </p:spPr>
        <p:txBody>
          <a:bodyPr vert="horz" wrap="square" lIns="91440" tIns="45720" rIns="91440" bIns="45720" numCol="1" anchor="ctr" anchorCtr="0" compatLnSpc="1">
            <a:prstTxWarp prst="textNoShape">
              <a:avLst/>
            </a:prstTxWarp>
          </a:bodyPr>
          <a:lstStyle/>
          <a:p>
            <a:pPr algn="ctr"/>
            <a:r>
              <a:rPr lang="en-US" sz="2800" b="1" dirty="0">
                <a:solidFill>
                  <a:schemeClr val="bg1"/>
                </a:solidFill>
              </a:rPr>
              <a:t>01</a:t>
            </a:r>
          </a:p>
        </p:txBody>
      </p:sp>
      <p:grpSp>
        <p:nvGrpSpPr>
          <p:cNvPr id="44" name="Group 43"/>
          <p:cNvGrpSpPr/>
          <p:nvPr/>
        </p:nvGrpSpPr>
        <p:grpSpPr>
          <a:xfrm>
            <a:off x="2717923" y="2045537"/>
            <a:ext cx="1838717" cy="690051"/>
            <a:chOff x="3167866" y="2045537"/>
            <a:chExt cx="1838717" cy="690051"/>
          </a:xfrm>
        </p:grpSpPr>
        <p:sp>
          <p:nvSpPr>
            <p:cNvPr id="8" name="Freeform 8"/>
            <p:cNvSpPr>
              <a:spLocks/>
            </p:cNvSpPr>
            <p:nvPr/>
          </p:nvSpPr>
          <p:spPr bwMode="auto">
            <a:xfrm>
              <a:off x="3167866" y="2045537"/>
              <a:ext cx="1838717" cy="690051"/>
            </a:xfrm>
            <a:custGeom>
              <a:avLst/>
              <a:gdLst>
                <a:gd name="T0" fmla="*/ 0 w 1225"/>
                <a:gd name="T1" fmla="*/ 0 h 458"/>
                <a:gd name="T2" fmla="*/ 85 w 1225"/>
                <a:gd name="T3" fmla="*/ 229 h 458"/>
                <a:gd name="T4" fmla="*/ 0 w 1225"/>
                <a:gd name="T5" fmla="*/ 458 h 458"/>
                <a:gd name="T6" fmla="*/ 1083 w 1225"/>
                <a:gd name="T7" fmla="*/ 458 h 458"/>
                <a:gd name="T8" fmla="*/ 1225 w 1225"/>
                <a:gd name="T9" fmla="*/ 229 h 458"/>
                <a:gd name="T10" fmla="*/ 1083 w 1225"/>
                <a:gd name="T11" fmla="*/ 0 h 458"/>
                <a:gd name="T12" fmla="*/ 0 w 1225"/>
                <a:gd name="T13" fmla="*/ 0 h 458"/>
              </a:gdLst>
              <a:ahLst/>
              <a:cxnLst>
                <a:cxn ang="0">
                  <a:pos x="T0" y="T1"/>
                </a:cxn>
                <a:cxn ang="0">
                  <a:pos x="T2" y="T3"/>
                </a:cxn>
                <a:cxn ang="0">
                  <a:pos x="T4" y="T5"/>
                </a:cxn>
                <a:cxn ang="0">
                  <a:pos x="T6" y="T7"/>
                </a:cxn>
                <a:cxn ang="0">
                  <a:pos x="T8" y="T9"/>
                </a:cxn>
                <a:cxn ang="0">
                  <a:pos x="T10" y="T11"/>
                </a:cxn>
                <a:cxn ang="0">
                  <a:pos x="T12" y="T13"/>
                </a:cxn>
              </a:cxnLst>
              <a:rect l="0" t="0" r="r" b="b"/>
              <a:pathLst>
                <a:path w="1225" h="458">
                  <a:moveTo>
                    <a:pt x="0" y="0"/>
                  </a:moveTo>
                  <a:cubicBezTo>
                    <a:pt x="53" y="62"/>
                    <a:pt x="85" y="142"/>
                    <a:pt x="85" y="229"/>
                  </a:cubicBezTo>
                  <a:cubicBezTo>
                    <a:pt x="85" y="317"/>
                    <a:pt x="53" y="397"/>
                    <a:pt x="0" y="458"/>
                  </a:cubicBezTo>
                  <a:cubicBezTo>
                    <a:pt x="1083" y="458"/>
                    <a:pt x="1083" y="458"/>
                    <a:pt x="1083" y="458"/>
                  </a:cubicBezTo>
                  <a:cubicBezTo>
                    <a:pt x="1225" y="229"/>
                    <a:pt x="1225" y="229"/>
                    <a:pt x="1225" y="229"/>
                  </a:cubicBezTo>
                  <a:cubicBezTo>
                    <a:pt x="1083" y="0"/>
                    <a:pt x="1083" y="0"/>
                    <a:pt x="1083" y="0"/>
                  </a:cubicBezTo>
                  <a:lnTo>
                    <a:pt x="0" y="0"/>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3370270" y="2228298"/>
              <a:ext cx="134936" cy="326237"/>
            </a:xfrm>
            <a:custGeom>
              <a:avLst/>
              <a:gdLst>
                <a:gd name="T0" fmla="*/ 23 w 90"/>
                <a:gd name="T1" fmla="*/ 0 h 217"/>
                <a:gd name="T2" fmla="*/ 0 w 90"/>
                <a:gd name="T3" fmla="*/ 0 h 217"/>
                <a:gd name="T4" fmla="*/ 12 w 90"/>
                <a:gd name="T5" fmla="*/ 108 h 217"/>
                <a:gd name="T6" fmla="*/ 0 w 90"/>
                <a:gd name="T7" fmla="*/ 217 h 217"/>
                <a:gd name="T8" fmla="*/ 23 w 90"/>
                <a:gd name="T9" fmla="*/ 217 h 217"/>
                <a:gd name="T10" fmla="*/ 90 w 90"/>
                <a:gd name="T11" fmla="*/ 108 h 217"/>
                <a:gd name="T12" fmla="*/ 23 w 90"/>
                <a:gd name="T13" fmla="*/ 0 h 217"/>
              </a:gdLst>
              <a:ahLst/>
              <a:cxnLst>
                <a:cxn ang="0">
                  <a:pos x="T0" y="T1"/>
                </a:cxn>
                <a:cxn ang="0">
                  <a:pos x="T2" y="T3"/>
                </a:cxn>
                <a:cxn ang="0">
                  <a:pos x="T4" y="T5"/>
                </a:cxn>
                <a:cxn ang="0">
                  <a:pos x="T6" y="T7"/>
                </a:cxn>
                <a:cxn ang="0">
                  <a:pos x="T8" y="T9"/>
                </a:cxn>
                <a:cxn ang="0">
                  <a:pos x="T10" y="T11"/>
                </a:cxn>
                <a:cxn ang="0">
                  <a:pos x="T12" y="T13"/>
                </a:cxn>
              </a:cxnLst>
              <a:rect l="0" t="0" r="r" b="b"/>
              <a:pathLst>
                <a:path w="90" h="217">
                  <a:moveTo>
                    <a:pt x="23" y="0"/>
                  </a:moveTo>
                  <a:cubicBezTo>
                    <a:pt x="0" y="0"/>
                    <a:pt x="0" y="0"/>
                    <a:pt x="0" y="0"/>
                  </a:cubicBezTo>
                  <a:cubicBezTo>
                    <a:pt x="8" y="35"/>
                    <a:pt x="12" y="71"/>
                    <a:pt x="12" y="108"/>
                  </a:cubicBezTo>
                  <a:cubicBezTo>
                    <a:pt x="12" y="145"/>
                    <a:pt x="8" y="182"/>
                    <a:pt x="0" y="217"/>
                  </a:cubicBezTo>
                  <a:cubicBezTo>
                    <a:pt x="23" y="217"/>
                    <a:pt x="23" y="217"/>
                    <a:pt x="23" y="217"/>
                  </a:cubicBezTo>
                  <a:cubicBezTo>
                    <a:pt x="90" y="108"/>
                    <a:pt x="90" y="108"/>
                    <a:pt x="90" y="108"/>
                  </a:cubicBezTo>
                  <a:lnTo>
                    <a:pt x="2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1656370" y="3000824"/>
            <a:ext cx="1057283" cy="1060697"/>
            <a:chOff x="2106313" y="3000824"/>
            <a:chExt cx="1057283" cy="1060697"/>
          </a:xfrm>
        </p:grpSpPr>
        <p:sp>
          <p:nvSpPr>
            <p:cNvPr id="12" name="Oval 5"/>
            <p:cNvSpPr>
              <a:spLocks noChangeArrowheads="1"/>
            </p:cNvSpPr>
            <p:nvPr/>
          </p:nvSpPr>
          <p:spPr bwMode="auto">
            <a:xfrm>
              <a:off x="2106313" y="3000824"/>
              <a:ext cx="1057283" cy="1060697"/>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6"/>
            <p:cNvSpPr>
              <a:spLocks noChangeArrowheads="1"/>
            </p:cNvSpPr>
            <p:nvPr/>
          </p:nvSpPr>
          <p:spPr bwMode="auto">
            <a:xfrm>
              <a:off x="2232708" y="3127219"/>
              <a:ext cx="804492" cy="8079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4" name="Freeform 7"/>
          <p:cNvSpPr>
            <a:spLocks/>
          </p:cNvSpPr>
          <p:nvPr/>
        </p:nvSpPr>
        <p:spPr bwMode="auto">
          <a:xfrm>
            <a:off x="621291" y="3186147"/>
            <a:ext cx="1041057" cy="690051"/>
          </a:xfrm>
          <a:custGeom>
            <a:avLst/>
            <a:gdLst>
              <a:gd name="T0" fmla="*/ 610 w 694"/>
              <a:gd name="T1" fmla="*/ 229 h 458"/>
              <a:gd name="T2" fmla="*/ 694 w 694"/>
              <a:gd name="T3" fmla="*/ 0 h 458"/>
              <a:gd name="T4" fmla="*/ 136 w 694"/>
              <a:gd name="T5" fmla="*/ 0 h 458"/>
              <a:gd name="T6" fmla="*/ 0 w 694"/>
              <a:gd name="T7" fmla="*/ 229 h 458"/>
              <a:gd name="T8" fmla="*/ 136 w 694"/>
              <a:gd name="T9" fmla="*/ 458 h 458"/>
              <a:gd name="T10" fmla="*/ 694 w 694"/>
              <a:gd name="T11" fmla="*/ 458 h 458"/>
              <a:gd name="T12" fmla="*/ 610 w 694"/>
              <a:gd name="T13" fmla="*/ 229 h 458"/>
            </a:gdLst>
            <a:ahLst/>
            <a:cxnLst>
              <a:cxn ang="0">
                <a:pos x="T0" y="T1"/>
              </a:cxn>
              <a:cxn ang="0">
                <a:pos x="T2" y="T3"/>
              </a:cxn>
              <a:cxn ang="0">
                <a:pos x="T4" y="T5"/>
              </a:cxn>
              <a:cxn ang="0">
                <a:pos x="T6" y="T7"/>
              </a:cxn>
              <a:cxn ang="0">
                <a:pos x="T8" y="T9"/>
              </a:cxn>
              <a:cxn ang="0">
                <a:pos x="T10" y="T11"/>
              </a:cxn>
              <a:cxn ang="0">
                <a:pos x="T12" y="T13"/>
              </a:cxn>
            </a:cxnLst>
            <a:rect l="0" t="0" r="r" b="b"/>
            <a:pathLst>
              <a:path w="694" h="458">
                <a:moveTo>
                  <a:pt x="610" y="229"/>
                </a:moveTo>
                <a:cubicBezTo>
                  <a:pt x="610" y="142"/>
                  <a:pt x="642" y="62"/>
                  <a:pt x="694" y="0"/>
                </a:cubicBezTo>
                <a:cubicBezTo>
                  <a:pt x="136" y="0"/>
                  <a:pt x="136" y="0"/>
                  <a:pt x="136" y="0"/>
                </a:cubicBezTo>
                <a:cubicBezTo>
                  <a:pt x="0" y="229"/>
                  <a:pt x="0" y="229"/>
                  <a:pt x="0" y="229"/>
                </a:cubicBezTo>
                <a:cubicBezTo>
                  <a:pt x="136" y="458"/>
                  <a:pt x="136" y="458"/>
                  <a:pt x="136" y="458"/>
                </a:cubicBezTo>
                <a:cubicBezTo>
                  <a:pt x="694" y="458"/>
                  <a:pt x="694" y="458"/>
                  <a:pt x="694" y="458"/>
                </a:cubicBezTo>
                <a:cubicBezTo>
                  <a:pt x="642" y="397"/>
                  <a:pt x="610" y="317"/>
                  <a:pt x="610" y="229"/>
                </a:cubicBezTo>
                <a:close/>
              </a:path>
            </a:pathLst>
          </a:custGeom>
          <a:solidFill>
            <a:schemeClr val="accent2"/>
          </a:solidFill>
          <a:ln>
            <a:noFill/>
          </a:ln>
        </p:spPr>
        <p:txBody>
          <a:bodyPr vert="horz" wrap="square" lIns="91440" tIns="45720" rIns="91440" bIns="45720" numCol="1" anchor="ctr" anchorCtr="0" compatLnSpc="1">
            <a:prstTxWarp prst="textNoShape">
              <a:avLst/>
            </a:prstTxWarp>
          </a:bodyPr>
          <a:lstStyle/>
          <a:p>
            <a:pPr algn="ctr"/>
            <a:r>
              <a:rPr lang="en-US" sz="2800" b="1" dirty="0">
                <a:solidFill>
                  <a:schemeClr val="bg1"/>
                </a:solidFill>
              </a:rPr>
              <a:t>02</a:t>
            </a:r>
          </a:p>
        </p:txBody>
      </p:sp>
      <p:grpSp>
        <p:nvGrpSpPr>
          <p:cNvPr id="43" name="Group 42"/>
          <p:cNvGrpSpPr/>
          <p:nvPr/>
        </p:nvGrpSpPr>
        <p:grpSpPr>
          <a:xfrm>
            <a:off x="2717923" y="3186147"/>
            <a:ext cx="1838717" cy="690051"/>
            <a:chOff x="3167866" y="3186147"/>
            <a:chExt cx="1838717" cy="690051"/>
          </a:xfrm>
        </p:grpSpPr>
        <p:sp>
          <p:nvSpPr>
            <p:cNvPr id="15" name="Freeform 8"/>
            <p:cNvSpPr>
              <a:spLocks/>
            </p:cNvSpPr>
            <p:nvPr/>
          </p:nvSpPr>
          <p:spPr bwMode="auto">
            <a:xfrm>
              <a:off x="3167866" y="3186147"/>
              <a:ext cx="1838717" cy="690051"/>
            </a:xfrm>
            <a:custGeom>
              <a:avLst/>
              <a:gdLst>
                <a:gd name="T0" fmla="*/ 0 w 1225"/>
                <a:gd name="T1" fmla="*/ 0 h 458"/>
                <a:gd name="T2" fmla="*/ 85 w 1225"/>
                <a:gd name="T3" fmla="*/ 229 h 458"/>
                <a:gd name="T4" fmla="*/ 0 w 1225"/>
                <a:gd name="T5" fmla="*/ 458 h 458"/>
                <a:gd name="T6" fmla="*/ 1083 w 1225"/>
                <a:gd name="T7" fmla="*/ 458 h 458"/>
                <a:gd name="T8" fmla="*/ 1225 w 1225"/>
                <a:gd name="T9" fmla="*/ 229 h 458"/>
                <a:gd name="T10" fmla="*/ 1083 w 1225"/>
                <a:gd name="T11" fmla="*/ 0 h 458"/>
                <a:gd name="T12" fmla="*/ 0 w 1225"/>
                <a:gd name="T13" fmla="*/ 0 h 458"/>
              </a:gdLst>
              <a:ahLst/>
              <a:cxnLst>
                <a:cxn ang="0">
                  <a:pos x="T0" y="T1"/>
                </a:cxn>
                <a:cxn ang="0">
                  <a:pos x="T2" y="T3"/>
                </a:cxn>
                <a:cxn ang="0">
                  <a:pos x="T4" y="T5"/>
                </a:cxn>
                <a:cxn ang="0">
                  <a:pos x="T6" y="T7"/>
                </a:cxn>
                <a:cxn ang="0">
                  <a:pos x="T8" y="T9"/>
                </a:cxn>
                <a:cxn ang="0">
                  <a:pos x="T10" y="T11"/>
                </a:cxn>
                <a:cxn ang="0">
                  <a:pos x="T12" y="T13"/>
                </a:cxn>
              </a:cxnLst>
              <a:rect l="0" t="0" r="r" b="b"/>
              <a:pathLst>
                <a:path w="1225" h="458">
                  <a:moveTo>
                    <a:pt x="0" y="0"/>
                  </a:moveTo>
                  <a:cubicBezTo>
                    <a:pt x="53" y="62"/>
                    <a:pt x="85" y="142"/>
                    <a:pt x="85" y="229"/>
                  </a:cubicBezTo>
                  <a:cubicBezTo>
                    <a:pt x="85" y="317"/>
                    <a:pt x="53" y="397"/>
                    <a:pt x="0" y="458"/>
                  </a:cubicBezTo>
                  <a:cubicBezTo>
                    <a:pt x="1083" y="458"/>
                    <a:pt x="1083" y="458"/>
                    <a:pt x="1083" y="458"/>
                  </a:cubicBezTo>
                  <a:cubicBezTo>
                    <a:pt x="1225" y="229"/>
                    <a:pt x="1225" y="229"/>
                    <a:pt x="1225" y="229"/>
                  </a:cubicBezTo>
                  <a:cubicBezTo>
                    <a:pt x="1083" y="0"/>
                    <a:pt x="1083" y="0"/>
                    <a:pt x="1083" y="0"/>
                  </a:cubicBezTo>
                  <a:lnTo>
                    <a:pt x="0" y="0"/>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9"/>
            <p:cNvSpPr>
              <a:spLocks/>
            </p:cNvSpPr>
            <p:nvPr/>
          </p:nvSpPr>
          <p:spPr bwMode="auto">
            <a:xfrm>
              <a:off x="3370270" y="3368908"/>
              <a:ext cx="134936" cy="326237"/>
            </a:xfrm>
            <a:custGeom>
              <a:avLst/>
              <a:gdLst>
                <a:gd name="T0" fmla="*/ 23 w 90"/>
                <a:gd name="T1" fmla="*/ 0 h 217"/>
                <a:gd name="T2" fmla="*/ 0 w 90"/>
                <a:gd name="T3" fmla="*/ 0 h 217"/>
                <a:gd name="T4" fmla="*/ 12 w 90"/>
                <a:gd name="T5" fmla="*/ 108 h 217"/>
                <a:gd name="T6" fmla="*/ 0 w 90"/>
                <a:gd name="T7" fmla="*/ 217 h 217"/>
                <a:gd name="T8" fmla="*/ 23 w 90"/>
                <a:gd name="T9" fmla="*/ 217 h 217"/>
                <a:gd name="T10" fmla="*/ 90 w 90"/>
                <a:gd name="T11" fmla="*/ 108 h 217"/>
                <a:gd name="T12" fmla="*/ 23 w 90"/>
                <a:gd name="T13" fmla="*/ 0 h 217"/>
              </a:gdLst>
              <a:ahLst/>
              <a:cxnLst>
                <a:cxn ang="0">
                  <a:pos x="T0" y="T1"/>
                </a:cxn>
                <a:cxn ang="0">
                  <a:pos x="T2" y="T3"/>
                </a:cxn>
                <a:cxn ang="0">
                  <a:pos x="T4" y="T5"/>
                </a:cxn>
                <a:cxn ang="0">
                  <a:pos x="T6" y="T7"/>
                </a:cxn>
                <a:cxn ang="0">
                  <a:pos x="T8" y="T9"/>
                </a:cxn>
                <a:cxn ang="0">
                  <a:pos x="T10" y="T11"/>
                </a:cxn>
                <a:cxn ang="0">
                  <a:pos x="T12" y="T13"/>
                </a:cxn>
              </a:cxnLst>
              <a:rect l="0" t="0" r="r" b="b"/>
              <a:pathLst>
                <a:path w="90" h="217">
                  <a:moveTo>
                    <a:pt x="23" y="0"/>
                  </a:moveTo>
                  <a:cubicBezTo>
                    <a:pt x="0" y="0"/>
                    <a:pt x="0" y="0"/>
                    <a:pt x="0" y="0"/>
                  </a:cubicBezTo>
                  <a:cubicBezTo>
                    <a:pt x="8" y="35"/>
                    <a:pt x="12" y="71"/>
                    <a:pt x="12" y="108"/>
                  </a:cubicBezTo>
                  <a:cubicBezTo>
                    <a:pt x="12" y="145"/>
                    <a:pt x="8" y="182"/>
                    <a:pt x="0" y="217"/>
                  </a:cubicBezTo>
                  <a:cubicBezTo>
                    <a:pt x="23" y="217"/>
                    <a:pt x="23" y="217"/>
                    <a:pt x="23" y="217"/>
                  </a:cubicBezTo>
                  <a:cubicBezTo>
                    <a:pt x="90" y="108"/>
                    <a:pt x="90" y="108"/>
                    <a:pt x="90" y="108"/>
                  </a:cubicBezTo>
                  <a:lnTo>
                    <a:pt x="2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0" name="Group 39"/>
          <p:cNvGrpSpPr/>
          <p:nvPr/>
        </p:nvGrpSpPr>
        <p:grpSpPr>
          <a:xfrm>
            <a:off x="1656370" y="4141435"/>
            <a:ext cx="1057283" cy="1060697"/>
            <a:chOff x="2106313" y="4141435"/>
            <a:chExt cx="1057283" cy="1060697"/>
          </a:xfrm>
        </p:grpSpPr>
        <p:sp>
          <p:nvSpPr>
            <p:cNvPr id="18" name="Oval 5"/>
            <p:cNvSpPr>
              <a:spLocks noChangeArrowheads="1"/>
            </p:cNvSpPr>
            <p:nvPr/>
          </p:nvSpPr>
          <p:spPr bwMode="auto">
            <a:xfrm>
              <a:off x="2106313" y="4141435"/>
              <a:ext cx="1057283" cy="1060697"/>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6"/>
            <p:cNvSpPr>
              <a:spLocks noChangeArrowheads="1"/>
            </p:cNvSpPr>
            <p:nvPr/>
          </p:nvSpPr>
          <p:spPr bwMode="auto">
            <a:xfrm>
              <a:off x="2232708" y="4267830"/>
              <a:ext cx="804492" cy="8079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0" name="Freeform 7"/>
          <p:cNvSpPr>
            <a:spLocks/>
          </p:cNvSpPr>
          <p:nvPr/>
        </p:nvSpPr>
        <p:spPr bwMode="auto">
          <a:xfrm>
            <a:off x="621291" y="4326758"/>
            <a:ext cx="1041057" cy="690051"/>
          </a:xfrm>
          <a:custGeom>
            <a:avLst/>
            <a:gdLst>
              <a:gd name="T0" fmla="*/ 610 w 694"/>
              <a:gd name="T1" fmla="*/ 229 h 458"/>
              <a:gd name="T2" fmla="*/ 694 w 694"/>
              <a:gd name="T3" fmla="*/ 0 h 458"/>
              <a:gd name="T4" fmla="*/ 136 w 694"/>
              <a:gd name="T5" fmla="*/ 0 h 458"/>
              <a:gd name="T6" fmla="*/ 0 w 694"/>
              <a:gd name="T7" fmla="*/ 229 h 458"/>
              <a:gd name="T8" fmla="*/ 136 w 694"/>
              <a:gd name="T9" fmla="*/ 458 h 458"/>
              <a:gd name="T10" fmla="*/ 694 w 694"/>
              <a:gd name="T11" fmla="*/ 458 h 458"/>
              <a:gd name="T12" fmla="*/ 610 w 694"/>
              <a:gd name="T13" fmla="*/ 229 h 458"/>
            </a:gdLst>
            <a:ahLst/>
            <a:cxnLst>
              <a:cxn ang="0">
                <a:pos x="T0" y="T1"/>
              </a:cxn>
              <a:cxn ang="0">
                <a:pos x="T2" y="T3"/>
              </a:cxn>
              <a:cxn ang="0">
                <a:pos x="T4" y="T5"/>
              </a:cxn>
              <a:cxn ang="0">
                <a:pos x="T6" y="T7"/>
              </a:cxn>
              <a:cxn ang="0">
                <a:pos x="T8" y="T9"/>
              </a:cxn>
              <a:cxn ang="0">
                <a:pos x="T10" y="T11"/>
              </a:cxn>
              <a:cxn ang="0">
                <a:pos x="T12" y="T13"/>
              </a:cxn>
            </a:cxnLst>
            <a:rect l="0" t="0" r="r" b="b"/>
            <a:pathLst>
              <a:path w="694" h="458">
                <a:moveTo>
                  <a:pt x="610" y="229"/>
                </a:moveTo>
                <a:cubicBezTo>
                  <a:pt x="610" y="142"/>
                  <a:pt x="642" y="62"/>
                  <a:pt x="694" y="0"/>
                </a:cubicBezTo>
                <a:cubicBezTo>
                  <a:pt x="136" y="0"/>
                  <a:pt x="136" y="0"/>
                  <a:pt x="136" y="0"/>
                </a:cubicBezTo>
                <a:cubicBezTo>
                  <a:pt x="0" y="229"/>
                  <a:pt x="0" y="229"/>
                  <a:pt x="0" y="229"/>
                </a:cubicBezTo>
                <a:cubicBezTo>
                  <a:pt x="136" y="458"/>
                  <a:pt x="136" y="458"/>
                  <a:pt x="136" y="458"/>
                </a:cubicBezTo>
                <a:cubicBezTo>
                  <a:pt x="694" y="458"/>
                  <a:pt x="694" y="458"/>
                  <a:pt x="694" y="458"/>
                </a:cubicBezTo>
                <a:cubicBezTo>
                  <a:pt x="642" y="397"/>
                  <a:pt x="610" y="317"/>
                  <a:pt x="610" y="229"/>
                </a:cubicBezTo>
                <a:close/>
              </a:path>
            </a:pathLst>
          </a:custGeom>
          <a:solidFill>
            <a:schemeClr val="accent3"/>
          </a:solidFill>
          <a:ln>
            <a:noFill/>
          </a:ln>
        </p:spPr>
        <p:txBody>
          <a:bodyPr vert="horz" wrap="square" lIns="91440" tIns="45720" rIns="91440" bIns="45720" numCol="1" anchor="ctr" anchorCtr="0" compatLnSpc="1">
            <a:prstTxWarp prst="textNoShape">
              <a:avLst/>
            </a:prstTxWarp>
          </a:bodyPr>
          <a:lstStyle/>
          <a:p>
            <a:pPr algn="ctr"/>
            <a:r>
              <a:rPr lang="en-US" sz="2800" b="1" dirty="0">
                <a:solidFill>
                  <a:schemeClr val="bg1"/>
                </a:solidFill>
              </a:rPr>
              <a:t>03</a:t>
            </a:r>
          </a:p>
        </p:txBody>
      </p:sp>
      <p:grpSp>
        <p:nvGrpSpPr>
          <p:cNvPr id="42" name="Group 41"/>
          <p:cNvGrpSpPr/>
          <p:nvPr/>
        </p:nvGrpSpPr>
        <p:grpSpPr>
          <a:xfrm>
            <a:off x="2717923" y="4326758"/>
            <a:ext cx="1838717" cy="690051"/>
            <a:chOff x="3167866" y="4326758"/>
            <a:chExt cx="1838717" cy="690051"/>
          </a:xfrm>
        </p:grpSpPr>
        <p:sp>
          <p:nvSpPr>
            <p:cNvPr id="21" name="Freeform 8"/>
            <p:cNvSpPr>
              <a:spLocks/>
            </p:cNvSpPr>
            <p:nvPr/>
          </p:nvSpPr>
          <p:spPr bwMode="auto">
            <a:xfrm>
              <a:off x="3167866" y="4326758"/>
              <a:ext cx="1838717" cy="690051"/>
            </a:xfrm>
            <a:custGeom>
              <a:avLst/>
              <a:gdLst>
                <a:gd name="T0" fmla="*/ 0 w 1225"/>
                <a:gd name="T1" fmla="*/ 0 h 458"/>
                <a:gd name="T2" fmla="*/ 85 w 1225"/>
                <a:gd name="T3" fmla="*/ 229 h 458"/>
                <a:gd name="T4" fmla="*/ 0 w 1225"/>
                <a:gd name="T5" fmla="*/ 458 h 458"/>
                <a:gd name="T6" fmla="*/ 1083 w 1225"/>
                <a:gd name="T7" fmla="*/ 458 h 458"/>
                <a:gd name="T8" fmla="*/ 1225 w 1225"/>
                <a:gd name="T9" fmla="*/ 229 h 458"/>
                <a:gd name="T10" fmla="*/ 1083 w 1225"/>
                <a:gd name="T11" fmla="*/ 0 h 458"/>
                <a:gd name="T12" fmla="*/ 0 w 1225"/>
                <a:gd name="T13" fmla="*/ 0 h 458"/>
              </a:gdLst>
              <a:ahLst/>
              <a:cxnLst>
                <a:cxn ang="0">
                  <a:pos x="T0" y="T1"/>
                </a:cxn>
                <a:cxn ang="0">
                  <a:pos x="T2" y="T3"/>
                </a:cxn>
                <a:cxn ang="0">
                  <a:pos x="T4" y="T5"/>
                </a:cxn>
                <a:cxn ang="0">
                  <a:pos x="T6" y="T7"/>
                </a:cxn>
                <a:cxn ang="0">
                  <a:pos x="T8" y="T9"/>
                </a:cxn>
                <a:cxn ang="0">
                  <a:pos x="T10" y="T11"/>
                </a:cxn>
                <a:cxn ang="0">
                  <a:pos x="T12" y="T13"/>
                </a:cxn>
              </a:cxnLst>
              <a:rect l="0" t="0" r="r" b="b"/>
              <a:pathLst>
                <a:path w="1225" h="458">
                  <a:moveTo>
                    <a:pt x="0" y="0"/>
                  </a:moveTo>
                  <a:cubicBezTo>
                    <a:pt x="53" y="62"/>
                    <a:pt x="85" y="142"/>
                    <a:pt x="85" y="229"/>
                  </a:cubicBezTo>
                  <a:cubicBezTo>
                    <a:pt x="85" y="317"/>
                    <a:pt x="53" y="397"/>
                    <a:pt x="0" y="458"/>
                  </a:cubicBezTo>
                  <a:cubicBezTo>
                    <a:pt x="1083" y="458"/>
                    <a:pt x="1083" y="458"/>
                    <a:pt x="1083" y="458"/>
                  </a:cubicBezTo>
                  <a:cubicBezTo>
                    <a:pt x="1225" y="229"/>
                    <a:pt x="1225" y="229"/>
                    <a:pt x="1225" y="229"/>
                  </a:cubicBezTo>
                  <a:cubicBezTo>
                    <a:pt x="1083" y="0"/>
                    <a:pt x="1083" y="0"/>
                    <a:pt x="1083" y="0"/>
                  </a:cubicBezTo>
                  <a:lnTo>
                    <a:pt x="0" y="0"/>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9"/>
            <p:cNvSpPr>
              <a:spLocks/>
            </p:cNvSpPr>
            <p:nvPr/>
          </p:nvSpPr>
          <p:spPr bwMode="auto">
            <a:xfrm>
              <a:off x="3370270" y="4509519"/>
              <a:ext cx="134936" cy="326237"/>
            </a:xfrm>
            <a:custGeom>
              <a:avLst/>
              <a:gdLst>
                <a:gd name="T0" fmla="*/ 23 w 90"/>
                <a:gd name="T1" fmla="*/ 0 h 217"/>
                <a:gd name="T2" fmla="*/ 0 w 90"/>
                <a:gd name="T3" fmla="*/ 0 h 217"/>
                <a:gd name="T4" fmla="*/ 12 w 90"/>
                <a:gd name="T5" fmla="*/ 108 h 217"/>
                <a:gd name="T6" fmla="*/ 0 w 90"/>
                <a:gd name="T7" fmla="*/ 217 h 217"/>
                <a:gd name="T8" fmla="*/ 23 w 90"/>
                <a:gd name="T9" fmla="*/ 217 h 217"/>
                <a:gd name="T10" fmla="*/ 90 w 90"/>
                <a:gd name="T11" fmla="*/ 108 h 217"/>
                <a:gd name="T12" fmla="*/ 23 w 90"/>
                <a:gd name="T13" fmla="*/ 0 h 217"/>
              </a:gdLst>
              <a:ahLst/>
              <a:cxnLst>
                <a:cxn ang="0">
                  <a:pos x="T0" y="T1"/>
                </a:cxn>
                <a:cxn ang="0">
                  <a:pos x="T2" y="T3"/>
                </a:cxn>
                <a:cxn ang="0">
                  <a:pos x="T4" y="T5"/>
                </a:cxn>
                <a:cxn ang="0">
                  <a:pos x="T6" y="T7"/>
                </a:cxn>
                <a:cxn ang="0">
                  <a:pos x="T8" y="T9"/>
                </a:cxn>
                <a:cxn ang="0">
                  <a:pos x="T10" y="T11"/>
                </a:cxn>
                <a:cxn ang="0">
                  <a:pos x="T12" y="T13"/>
                </a:cxn>
              </a:cxnLst>
              <a:rect l="0" t="0" r="r" b="b"/>
              <a:pathLst>
                <a:path w="90" h="217">
                  <a:moveTo>
                    <a:pt x="23" y="0"/>
                  </a:moveTo>
                  <a:cubicBezTo>
                    <a:pt x="0" y="0"/>
                    <a:pt x="0" y="0"/>
                    <a:pt x="0" y="0"/>
                  </a:cubicBezTo>
                  <a:cubicBezTo>
                    <a:pt x="8" y="35"/>
                    <a:pt x="12" y="71"/>
                    <a:pt x="12" y="108"/>
                  </a:cubicBezTo>
                  <a:cubicBezTo>
                    <a:pt x="12" y="145"/>
                    <a:pt x="8" y="182"/>
                    <a:pt x="0" y="217"/>
                  </a:cubicBezTo>
                  <a:cubicBezTo>
                    <a:pt x="23" y="217"/>
                    <a:pt x="23" y="217"/>
                    <a:pt x="23" y="217"/>
                  </a:cubicBezTo>
                  <a:cubicBezTo>
                    <a:pt x="90" y="108"/>
                    <a:pt x="90" y="108"/>
                    <a:pt x="90" y="108"/>
                  </a:cubicBezTo>
                  <a:lnTo>
                    <a:pt x="2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1" name="Group 40"/>
          <p:cNvGrpSpPr/>
          <p:nvPr/>
        </p:nvGrpSpPr>
        <p:grpSpPr>
          <a:xfrm>
            <a:off x="1656370" y="5282046"/>
            <a:ext cx="1057283" cy="1060697"/>
            <a:chOff x="2106313" y="5282046"/>
            <a:chExt cx="1057283" cy="1060697"/>
          </a:xfrm>
        </p:grpSpPr>
        <p:sp>
          <p:nvSpPr>
            <p:cNvPr id="24" name="Oval 5"/>
            <p:cNvSpPr>
              <a:spLocks noChangeArrowheads="1"/>
            </p:cNvSpPr>
            <p:nvPr/>
          </p:nvSpPr>
          <p:spPr bwMode="auto">
            <a:xfrm>
              <a:off x="2106313" y="5282046"/>
              <a:ext cx="1057283" cy="106069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Oval 6"/>
            <p:cNvSpPr>
              <a:spLocks noChangeArrowheads="1"/>
            </p:cNvSpPr>
            <p:nvPr/>
          </p:nvSpPr>
          <p:spPr bwMode="auto">
            <a:xfrm>
              <a:off x="2232708" y="5408441"/>
              <a:ext cx="804492" cy="807906"/>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6" name="Freeform 7"/>
          <p:cNvSpPr>
            <a:spLocks/>
          </p:cNvSpPr>
          <p:nvPr/>
        </p:nvSpPr>
        <p:spPr bwMode="auto">
          <a:xfrm>
            <a:off x="621291" y="5467369"/>
            <a:ext cx="1041057" cy="690051"/>
          </a:xfrm>
          <a:custGeom>
            <a:avLst/>
            <a:gdLst>
              <a:gd name="T0" fmla="*/ 610 w 694"/>
              <a:gd name="T1" fmla="*/ 229 h 458"/>
              <a:gd name="T2" fmla="*/ 694 w 694"/>
              <a:gd name="T3" fmla="*/ 0 h 458"/>
              <a:gd name="T4" fmla="*/ 136 w 694"/>
              <a:gd name="T5" fmla="*/ 0 h 458"/>
              <a:gd name="T6" fmla="*/ 0 w 694"/>
              <a:gd name="T7" fmla="*/ 229 h 458"/>
              <a:gd name="T8" fmla="*/ 136 w 694"/>
              <a:gd name="T9" fmla="*/ 458 h 458"/>
              <a:gd name="T10" fmla="*/ 694 w 694"/>
              <a:gd name="T11" fmla="*/ 458 h 458"/>
              <a:gd name="T12" fmla="*/ 610 w 694"/>
              <a:gd name="T13" fmla="*/ 229 h 458"/>
            </a:gdLst>
            <a:ahLst/>
            <a:cxnLst>
              <a:cxn ang="0">
                <a:pos x="T0" y="T1"/>
              </a:cxn>
              <a:cxn ang="0">
                <a:pos x="T2" y="T3"/>
              </a:cxn>
              <a:cxn ang="0">
                <a:pos x="T4" y="T5"/>
              </a:cxn>
              <a:cxn ang="0">
                <a:pos x="T6" y="T7"/>
              </a:cxn>
              <a:cxn ang="0">
                <a:pos x="T8" y="T9"/>
              </a:cxn>
              <a:cxn ang="0">
                <a:pos x="T10" y="T11"/>
              </a:cxn>
              <a:cxn ang="0">
                <a:pos x="T12" y="T13"/>
              </a:cxn>
            </a:cxnLst>
            <a:rect l="0" t="0" r="r" b="b"/>
            <a:pathLst>
              <a:path w="694" h="458">
                <a:moveTo>
                  <a:pt x="610" y="229"/>
                </a:moveTo>
                <a:cubicBezTo>
                  <a:pt x="610" y="142"/>
                  <a:pt x="642" y="62"/>
                  <a:pt x="694" y="0"/>
                </a:cubicBezTo>
                <a:cubicBezTo>
                  <a:pt x="136" y="0"/>
                  <a:pt x="136" y="0"/>
                  <a:pt x="136" y="0"/>
                </a:cubicBezTo>
                <a:cubicBezTo>
                  <a:pt x="0" y="229"/>
                  <a:pt x="0" y="229"/>
                  <a:pt x="0" y="229"/>
                </a:cubicBezTo>
                <a:cubicBezTo>
                  <a:pt x="136" y="458"/>
                  <a:pt x="136" y="458"/>
                  <a:pt x="136" y="458"/>
                </a:cubicBezTo>
                <a:cubicBezTo>
                  <a:pt x="694" y="458"/>
                  <a:pt x="694" y="458"/>
                  <a:pt x="694" y="458"/>
                </a:cubicBezTo>
                <a:cubicBezTo>
                  <a:pt x="642" y="397"/>
                  <a:pt x="610" y="317"/>
                  <a:pt x="610" y="229"/>
                </a:cubicBezTo>
                <a:close/>
              </a:path>
            </a:pathLst>
          </a:custGeom>
          <a:solidFill>
            <a:schemeClr val="accent4"/>
          </a:solidFill>
          <a:ln>
            <a:noFill/>
          </a:ln>
        </p:spPr>
        <p:txBody>
          <a:bodyPr vert="horz" wrap="square" lIns="91440" tIns="45720" rIns="91440" bIns="45720" numCol="1" anchor="ctr" anchorCtr="0" compatLnSpc="1">
            <a:prstTxWarp prst="textNoShape">
              <a:avLst/>
            </a:prstTxWarp>
          </a:bodyPr>
          <a:lstStyle/>
          <a:p>
            <a:pPr algn="ctr"/>
            <a:r>
              <a:rPr lang="en-US" sz="2800" b="1" dirty="0">
                <a:solidFill>
                  <a:schemeClr val="bg1"/>
                </a:solidFill>
              </a:rPr>
              <a:t>04</a:t>
            </a:r>
          </a:p>
        </p:txBody>
      </p:sp>
      <p:grpSp>
        <p:nvGrpSpPr>
          <p:cNvPr id="37" name="Group 36"/>
          <p:cNvGrpSpPr/>
          <p:nvPr/>
        </p:nvGrpSpPr>
        <p:grpSpPr>
          <a:xfrm>
            <a:off x="2717923" y="5467369"/>
            <a:ext cx="1838717" cy="690051"/>
            <a:chOff x="3167866" y="5467369"/>
            <a:chExt cx="1838717" cy="690051"/>
          </a:xfrm>
        </p:grpSpPr>
        <p:sp>
          <p:nvSpPr>
            <p:cNvPr id="27" name="Freeform 8"/>
            <p:cNvSpPr>
              <a:spLocks/>
            </p:cNvSpPr>
            <p:nvPr/>
          </p:nvSpPr>
          <p:spPr bwMode="auto">
            <a:xfrm>
              <a:off x="3167866" y="5467369"/>
              <a:ext cx="1838717" cy="690051"/>
            </a:xfrm>
            <a:custGeom>
              <a:avLst/>
              <a:gdLst>
                <a:gd name="T0" fmla="*/ 0 w 1225"/>
                <a:gd name="T1" fmla="*/ 0 h 458"/>
                <a:gd name="T2" fmla="*/ 85 w 1225"/>
                <a:gd name="T3" fmla="*/ 229 h 458"/>
                <a:gd name="T4" fmla="*/ 0 w 1225"/>
                <a:gd name="T5" fmla="*/ 458 h 458"/>
                <a:gd name="T6" fmla="*/ 1083 w 1225"/>
                <a:gd name="T7" fmla="*/ 458 h 458"/>
                <a:gd name="T8" fmla="*/ 1225 w 1225"/>
                <a:gd name="T9" fmla="*/ 229 h 458"/>
                <a:gd name="T10" fmla="*/ 1083 w 1225"/>
                <a:gd name="T11" fmla="*/ 0 h 458"/>
                <a:gd name="T12" fmla="*/ 0 w 1225"/>
                <a:gd name="T13" fmla="*/ 0 h 458"/>
              </a:gdLst>
              <a:ahLst/>
              <a:cxnLst>
                <a:cxn ang="0">
                  <a:pos x="T0" y="T1"/>
                </a:cxn>
                <a:cxn ang="0">
                  <a:pos x="T2" y="T3"/>
                </a:cxn>
                <a:cxn ang="0">
                  <a:pos x="T4" y="T5"/>
                </a:cxn>
                <a:cxn ang="0">
                  <a:pos x="T6" y="T7"/>
                </a:cxn>
                <a:cxn ang="0">
                  <a:pos x="T8" y="T9"/>
                </a:cxn>
                <a:cxn ang="0">
                  <a:pos x="T10" y="T11"/>
                </a:cxn>
                <a:cxn ang="0">
                  <a:pos x="T12" y="T13"/>
                </a:cxn>
              </a:cxnLst>
              <a:rect l="0" t="0" r="r" b="b"/>
              <a:pathLst>
                <a:path w="1225" h="458">
                  <a:moveTo>
                    <a:pt x="0" y="0"/>
                  </a:moveTo>
                  <a:cubicBezTo>
                    <a:pt x="53" y="62"/>
                    <a:pt x="85" y="142"/>
                    <a:pt x="85" y="229"/>
                  </a:cubicBezTo>
                  <a:cubicBezTo>
                    <a:pt x="85" y="317"/>
                    <a:pt x="53" y="397"/>
                    <a:pt x="0" y="458"/>
                  </a:cubicBezTo>
                  <a:cubicBezTo>
                    <a:pt x="1083" y="458"/>
                    <a:pt x="1083" y="458"/>
                    <a:pt x="1083" y="458"/>
                  </a:cubicBezTo>
                  <a:cubicBezTo>
                    <a:pt x="1225" y="229"/>
                    <a:pt x="1225" y="229"/>
                    <a:pt x="1225" y="229"/>
                  </a:cubicBezTo>
                  <a:cubicBezTo>
                    <a:pt x="1083" y="0"/>
                    <a:pt x="1083" y="0"/>
                    <a:pt x="1083" y="0"/>
                  </a:cubicBezTo>
                  <a:lnTo>
                    <a:pt x="0" y="0"/>
                  </a:lnTo>
                  <a:close/>
                </a:path>
              </a:pathLst>
            </a:custGeom>
            <a:solidFill>
              <a:schemeClr val="tx1">
                <a:lumMod val="75000"/>
                <a:lumOff val="2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9"/>
            <p:cNvSpPr>
              <a:spLocks/>
            </p:cNvSpPr>
            <p:nvPr/>
          </p:nvSpPr>
          <p:spPr bwMode="auto">
            <a:xfrm>
              <a:off x="3370270" y="5650130"/>
              <a:ext cx="134936" cy="326237"/>
            </a:xfrm>
            <a:custGeom>
              <a:avLst/>
              <a:gdLst>
                <a:gd name="T0" fmla="*/ 23 w 90"/>
                <a:gd name="T1" fmla="*/ 0 h 217"/>
                <a:gd name="T2" fmla="*/ 0 w 90"/>
                <a:gd name="T3" fmla="*/ 0 h 217"/>
                <a:gd name="T4" fmla="*/ 12 w 90"/>
                <a:gd name="T5" fmla="*/ 108 h 217"/>
                <a:gd name="T6" fmla="*/ 0 w 90"/>
                <a:gd name="T7" fmla="*/ 217 h 217"/>
                <a:gd name="T8" fmla="*/ 23 w 90"/>
                <a:gd name="T9" fmla="*/ 217 h 217"/>
                <a:gd name="T10" fmla="*/ 90 w 90"/>
                <a:gd name="T11" fmla="*/ 108 h 217"/>
                <a:gd name="T12" fmla="*/ 23 w 90"/>
                <a:gd name="T13" fmla="*/ 0 h 217"/>
              </a:gdLst>
              <a:ahLst/>
              <a:cxnLst>
                <a:cxn ang="0">
                  <a:pos x="T0" y="T1"/>
                </a:cxn>
                <a:cxn ang="0">
                  <a:pos x="T2" y="T3"/>
                </a:cxn>
                <a:cxn ang="0">
                  <a:pos x="T4" y="T5"/>
                </a:cxn>
                <a:cxn ang="0">
                  <a:pos x="T6" y="T7"/>
                </a:cxn>
                <a:cxn ang="0">
                  <a:pos x="T8" y="T9"/>
                </a:cxn>
                <a:cxn ang="0">
                  <a:pos x="T10" y="T11"/>
                </a:cxn>
                <a:cxn ang="0">
                  <a:pos x="T12" y="T13"/>
                </a:cxn>
              </a:cxnLst>
              <a:rect l="0" t="0" r="r" b="b"/>
              <a:pathLst>
                <a:path w="90" h="217">
                  <a:moveTo>
                    <a:pt x="23" y="0"/>
                  </a:moveTo>
                  <a:cubicBezTo>
                    <a:pt x="0" y="0"/>
                    <a:pt x="0" y="0"/>
                    <a:pt x="0" y="0"/>
                  </a:cubicBezTo>
                  <a:cubicBezTo>
                    <a:pt x="8" y="35"/>
                    <a:pt x="12" y="71"/>
                    <a:pt x="12" y="108"/>
                  </a:cubicBezTo>
                  <a:cubicBezTo>
                    <a:pt x="12" y="145"/>
                    <a:pt x="8" y="182"/>
                    <a:pt x="0" y="217"/>
                  </a:cubicBezTo>
                  <a:cubicBezTo>
                    <a:pt x="23" y="217"/>
                    <a:pt x="23" y="217"/>
                    <a:pt x="23" y="217"/>
                  </a:cubicBezTo>
                  <a:cubicBezTo>
                    <a:pt x="90" y="108"/>
                    <a:pt x="90" y="108"/>
                    <a:pt x="90" y="108"/>
                  </a:cubicBezTo>
                  <a:lnTo>
                    <a:pt x="23"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9" name="Inhaltsplatzhalter 4"/>
          <p:cNvSpPr txBox="1">
            <a:spLocks/>
          </p:cNvSpPr>
          <p:nvPr/>
        </p:nvSpPr>
        <p:spPr>
          <a:xfrm>
            <a:off x="6436034" y="2073856"/>
            <a:ext cx="5229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30" name="Inhaltsplatzhalter 4"/>
          <p:cNvSpPr txBox="1">
            <a:spLocks/>
          </p:cNvSpPr>
          <p:nvPr/>
        </p:nvSpPr>
        <p:spPr>
          <a:xfrm>
            <a:off x="5208987" y="2104633"/>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31" name="Inhaltsplatzhalter 4"/>
          <p:cNvSpPr txBox="1">
            <a:spLocks/>
          </p:cNvSpPr>
          <p:nvPr/>
        </p:nvSpPr>
        <p:spPr>
          <a:xfrm>
            <a:off x="6436034" y="3222573"/>
            <a:ext cx="5229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32" name="Inhaltsplatzhalter 4"/>
          <p:cNvSpPr txBox="1">
            <a:spLocks/>
          </p:cNvSpPr>
          <p:nvPr/>
        </p:nvSpPr>
        <p:spPr>
          <a:xfrm>
            <a:off x="5208987" y="324822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33" name="Inhaltsplatzhalter 4"/>
          <p:cNvSpPr txBox="1">
            <a:spLocks/>
          </p:cNvSpPr>
          <p:nvPr/>
        </p:nvSpPr>
        <p:spPr>
          <a:xfrm>
            <a:off x="6436034" y="4371290"/>
            <a:ext cx="5229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34" name="Inhaltsplatzhalter 4"/>
          <p:cNvSpPr txBox="1">
            <a:spLocks/>
          </p:cNvSpPr>
          <p:nvPr/>
        </p:nvSpPr>
        <p:spPr>
          <a:xfrm>
            <a:off x="5208987" y="4391807"/>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35" name="Inhaltsplatzhalter 4"/>
          <p:cNvSpPr txBox="1">
            <a:spLocks/>
          </p:cNvSpPr>
          <p:nvPr/>
        </p:nvSpPr>
        <p:spPr>
          <a:xfrm>
            <a:off x="6436034" y="5520007"/>
            <a:ext cx="5229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36" name="Inhaltsplatzhalter 4"/>
          <p:cNvSpPr txBox="1">
            <a:spLocks/>
          </p:cNvSpPr>
          <p:nvPr/>
        </p:nvSpPr>
        <p:spPr>
          <a:xfrm>
            <a:off x="5208987" y="5535395"/>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grpSp>
        <p:nvGrpSpPr>
          <p:cNvPr id="45" name="Group 44"/>
          <p:cNvGrpSpPr/>
          <p:nvPr/>
        </p:nvGrpSpPr>
        <p:grpSpPr>
          <a:xfrm>
            <a:off x="1931070" y="4559143"/>
            <a:ext cx="527714" cy="250809"/>
            <a:chOff x="10028238" y="2828925"/>
            <a:chExt cx="577850" cy="274638"/>
          </a:xfrm>
          <a:solidFill>
            <a:schemeClr val="accent3"/>
          </a:solidFill>
        </p:grpSpPr>
        <p:sp>
          <p:nvSpPr>
            <p:cNvPr id="46" name="Freeform 91"/>
            <p:cNvSpPr>
              <a:spLocks noEditPoints="1"/>
            </p:cNvSpPr>
            <p:nvPr/>
          </p:nvSpPr>
          <p:spPr bwMode="auto">
            <a:xfrm>
              <a:off x="10028238" y="2828925"/>
              <a:ext cx="577850" cy="274638"/>
            </a:xfrm>
            <a:custGeom>
              <a:avLst/>
              <a:gdLst>
                <a:gd name="T0" fmla="*/ 227 w 3643"/>
                <a:gd name="T1" fmla="*/ 1180 h 1728"/>
                <a:gd name="T2" fmla="*/ 163 w 3643"/>
                <a:gd name="T3" fmla="*/ 1377 h 1728"/>
                <a:gd name="T4" fmla="*/ 282 w 3643"/>
                <a:gd name="T5" fmla="*/ 1542 h 1728"/>
                <a:gd name="T6" fmla="*/ 491 w 3643"/>
                <a:gd name="T7" fmla="*/ 1542 h 1728"/>
                <a:gd name="T8" fmla="*/ 611 w 3643"/>
                <a:gd name="T9" fmla="*/ 1377 h 1728"/>
                <a:gd name="T10" fmla="*/ 548 w 3643"/>
                <a:gd name="T11" fmla="*/ 1180 h 1728"/>
                <a:gd name="T12" fmla="*/ 2303 w 3643"/>
                <a:gd name="T13" fmla="*/ 1114 h 1728"/>
                <a:gd name="T14" fmla="*/ 2120 w 3643"/>
                <a:gd name="T15" fmla="*/ 1207 h 1728"/>
                <a:gd name="T16" fmla="*/ 2088 w 3643"/>
                <a:gd name="T17" fmla="*/ 1413 h 1728"/>
                <a:gd name="T18" fmla="*/ 2232 w 3643"/>
                <a:gd name="T19" fmla="*/ 1556 h 1728"/>
                <a:gd name="T20" fmla="*/ 2438 w 3643"/>
                <a:gd name="T21" fmla="*/ 1523 h 1728"/>
                <a:gd name="T22" fmla="*/ 2531 w 3643"/>
                <a:gd name="T23" fmla="*/ 1341 h 1728"/>
                <a:gd name="T24" fmla="*/ 2438 w 3643"/>
                <a:gd name="T25" fmla="*/ 1157 h 1728"/>
                <a:gd name="T26" fmla="*/ 3220 w 3643"/>
                <a:gd name="T27" fmla="*/ 163 h 1728"/>
                <a:gd name="T28" fmla="*/ 3055 w 3643"/>
                <a:gd name="T29" fmla="*/ 282 h 1728"/>
                <a:gd name="T30" fmla="*/ 3055 w 3643"/>
                <a:gd name="T31" fmla="*/ 492 h 1728"/>
                <a:gd name="T32" fmla="*/ 3220 w 3643"/>
                <a:gd name="T33" fmla="*/ 611 h 1728"/>
                <a:gd name="T34" fmla="*/ 3417 w 3643"/>
                <a:gd name="T35" fmla="*/ 547 h 1728"/>
                <a:gd name="T36" fmla="*/ 3480 w 3643"/>
                <a:gd name="T37" fmla="*/ 350 h 1728"/>
                <a:gd name="T38" fmla="*/ 3360 w 3643"/>
                <a:gd name="T39" fmla="*/ 185 h 1728"/>
                <a:gd name="T40" fmla="*/ 1268 w 3643"/>
                <a:gd name="T41" fmla="*/ 172 h 1728"/>
                <a:gd name="T42" fmla="*/ 1124 w 3643"/>
                <a:gd name="T43" fmla="*/ 316 h 1728"/>
                <a:gd name="T44" fmla="*/ 1157 w 3643"/>
                <a:gd name="T45" fmla="*/ 522 h 1728"/>
                <a:gd name="T46" fmla="*/ 1339 w 3643"/>
                <a:gd name="T47" fmla="*/ 615 h 1728"/>
                <a:gd name="T48" fmla="*/ 1523 w 3643"/>
                <a:gd name="T49" fmla="*/ 522 h 1728"/>
                <a:gd name="T50" fmla="*/ 1555 w 3643"/>
                <a:gd name="T51" fmla="*/ 316 h 1728"/>
                <a:gd name="T52" fmla="*/ 1411 w 3643"/>
                <a:gd name="T53" fmla="*/ 172 h 1728"/>
                <a:gd name="T54" fmla="*/ 3396 w 3643"/>
                <a:gd name="T55" fmla="*/ 26 h 1728"/>
                <a:gd name="T56" fmla="*/ 3598 w 3643"/>
                <a:gd name="T57" fmla="*/ 205 h 1728"/>
                <a:gd name="T58" fmla="*/ 3631 w 3643"/>
                <a:gd name="T59" fmla="*/ 482 h 1728"/>
                <a:gd name="T60" fmla="*/ 3477 w 3643"/>
                <a:gd name="T61" fmla="*/ 704 h 1728"/>
                <a:gd name="T62" fmla="*/ 3210 w 3643"/>
                <a:gd name="T63" fmla="*/ 772 h 1728"/>
                <a:gd name="T64" fmla="*/ 2649 w 3643"/>
                <a:gd name="T65" fmla="*/ 1167 h 1728"/>
                <a:gd name="T66" fmla="*/ 2678 w 3643"/>
                <a:gd name="T67" fmla="*/ 1436 h 1728"/>
                <a:gd name="T68" fmla="*/ 2524 w 3643"/>
                <a:gd name="T69" fmla="*/ 1658 h 1728"/>
                <a:gd name="T70" fmla="*/ 2255 w 3643"/>
                <a:gd name="T71" fmla="*/ 1725 h 1728"/>
                <a:gd name="T72" fmla="*/ 2014 w 3643"/>
                <a:gd name="T73" fmla="*/ 1597 h 1728"/>
                <a:gd name="T74" fmla="*/ 1917 w 3643"/>
                <a:gd name="T75" fmla="*/ 1341 h 1728"/>
                <a:gd name="T76" fmla="*/ 1551 w 3643"/>
                <a:gd name="T77" fmla="*/ 711 h 1728"/>
                <a:gd name="T78" fmla="*/ 1294 w 3643"/>
                <a:gd name="T79" fmla="*/ 772 h 1728"/>
                <a:gd name="T80" fmla="*/ 732 w 3643"/>
                <a:gd name="T81" fmla="*/ 1167 h 1728"/>
                <a:gd name="T82" fmla="*/ 762 w 3643"/>
                <a:gd name="T83" fmla="*/ 1436 h 1728"/>
                <a:gd name="T84" fmla="*/ 607 w 3643"/>
                <a:gd name="T85" fmla="*/ 1658 h 1728"/>
                <a:gd name="T86" fmla="*/ 338 w 3643"/>
                <a:gd name="T87" fmla="*/ 1725 h 1728"/>
                <a:gd name="T88" fmla="*/ 97 w 3643"/>
                <a:gd name="T89" fmla="*/ 1597 h 1728"/>
                <a:gd name="T90" fmla="*/ 0 w 3643"/>
                <a:gd name="T91" fmla="*/ 1341 h 1728"/>
                <a:gd name="T92" fmla="*/ 97 w 3643"/>
                <a:gd name="T93" fmla="*/ 1084 h 1728"/>
                <a:gd name="T94" fmla="*/ 338 w 3643"/>
                <a:gd name="T95" fmla="*/ 957 h 1728"/>
                <a:gd name="T96" fmla="*/ 597 w 3643"/>
                <a:gd name="T97" fmla="*/ 1016 h 1728"/>
                <a:gd name="T98" fmla="*/ 952 w 3643"/>
                <a:gd name="T99" fmla="*/ 387 h 1728"/>
                <a:gd name="T100" fmla="*/ 1051 w 3643"/>
                <a:gd name="T101" fmla="*/ 130 h 1728"/>
                <a:gd name="T102" fmla="*/ 1291 w 3643"/>
                <a:gd name="T103" fmla="*/ 2 h 1728"/>
                <a:gd name="T104" fmla="*/ 1561 w 3643"/>
                <a:gd name="T105" fmla="*/ 69 h 1728"/>
                <a:gd name="T106" fmla="*/ 1714 w 3643"/>
                <a:gd name="T107" fmla="*/ 291 h 1728"/>
                <a:gd name="T108" fmla="*/ 1686 w 3643"/>
                <a:gd name="T109" fmla="*/ 560 h 1728"/>
                <a:gd name="T110" fmla="*/ 2255 w 3643"/>
                <a:gd name="T111" fmla="*/ 957 h 1728"/>
                <a:gd name="T112" fmla="*/ 2514 w 3643"/>
                <a:gd name="T113" fmla="*/ 1016 h 1728"/>
                <a:gd name="T114" fmla="*/ 2869 w 3643"/>
                <a:gd name="T115" fmla="*/ 387 h 1728"/>
                <a:gd name="T116" fmla="*/ 2968 w 3643"/>
                <a:gd name="T117" fmla="*/ 130 h 1728"/>
                <a:gd name="T118" fmla="*/ 3208 w 3643"/>
                <a:gd name="T119" fmla="*/ 2 h 1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43" h="1728">
                  <a:moveTo>
                    <a:pt x="387" y="1114"/>
                  </a:moveTo>
                  <a:lnTo>
                    <a:pt x="350" y="1116"/>
                  </a:lnTo>
                  <a:lnTo>
                    <a:pt x="315" y="1125"/>
                  </a:lnTo>
                  <a:lnTo>
                    <a:pt x="282" y="1139"/>
                  </a:lnTo>
                  <a:lnTo>
                    <a:pt x="253" y="1157"/>
                  </a:lnTo>
                  <a:lnTo>
                    <a:pt x="227" y="1180"/>
                  </a:lnTo>
                  <a:lnTo>
                    <a:pt x="204" y="1207"/>
                  </a:lnTo>
                  <a:lnTo>
                    <a:pt x="185" y="1237"/>
                  </a:lnTo>
                  <a:lnTo>
                    <a:pt x="171" y="1269"/>
                  </a:lnTo>
                  <a:lnTo>
                    <a:pt x="163" y="1304"/>
                  </a:lnTo>
                  <a:lnTo>
                    <a:pt x="160" y="1341"/>
                  </a:lnTo>
                  <a:lnTo>
                    <a:pt x="163" y="1377"/>
                  </a:lnTo>
                  <a:lnTo>
                    <a:pt x="171" y="1413"/>
                  </a:lnTo>
                  <a:lnTo>
                    <a:pt x="185" y="1445"/>
                  </a:lnTo>
                  <a:lnTo>
                    <a:pt x="204" y="1475"/>
                  </a:lnTo>
                  <a:lnTo>
                    <a:pt x="227" y="1501"/>
                  </a:lnTo>
                  <a:lnTo>
                    <a:pt x="253" y="1523"/>
                  </a:lnTo>
                  <a:lnTo>
                    <a:pt x="282" y="1542"/>
                  </a:lnTo>
                  <a:lnTo>
                    <a:pt x="315" y="1556"/>
                  </a:lnTo>
                  <a:lnTo>
                    <a:pt x="350" y="1564"/>
                  </a:lnTo>
                  <a:lnTo>
                    <a:pt x="387" y="1568"/>
                  </a:lnTo>
                  <a:lnTo>
                    <a:pt x="424" y="1564"/>
                  </a:lnTo>
                  <a:lnTo>
                    <a:pt x="458" y="1556"/>
                  </a:lnTo>
                  <a:lnTo>
                    <a:pt x="491" y="1542"/>
                  </a:lnTo>
                  <a:lnTo>
                    <a:pt x="521" y="1523"/>
                  </a:lnTo>
                  <a:lnTo>
                    <a:pt x="548" y="1501"/>
                  </a:lnTo>
                  <a:lnTo>
                    <a:pt x="570" y="1475"/>
                  </a:lnTo>
                  <a:lnTo>
                    <a:pt x="588" y="1445"/>
                  </a:lnTo>
                  <a:lnTo>
                    <a:pt x="602" y="1413"/>
                  </a:lnTo>
                  <a:lnTo>
                    <a:pt x="611" y="1377"/>
                  </a:lnTo>
                  <a:lnTo>
                    <a:pt x="614" y="1341"/>
                  </a:lnTo>
                  <a:lnTo>
                    <a:pt x="611" y="1304"/>
                  </a:lnTo>
                  <a:lnTo>
                    <a:pt x="602" y="1269"/>
                  </a:lnTo>
                  <a:lnTo>
                    <a:pt x="588" y="1237"/>
                  </a:lnTo>
                  <a:lnTo>
                    <a:pt x="570" y="1207"/>
                  </a:lnTo>
                  <a:lnTo>
                    <a:pt x="548" y="1180"/>
                  </a:lnTo>
                  <a:lnTo>
                    <a:pt x="521" y="1157"/>
                  </a:lnTo>
                  <a:lnTo>
                    <a:pt x="491" y="1139"/>
                  </a:lnTo>
                  <a:lnTo>
                    <a:pt x="458" y="1125"/>
                  </a:lnTo>
                  <a:lnTo>
                    <a:pt x="424" y="1116"/>
                  </a:lnTo>
                  <a:lnTo>
                    <a:pt x="387" y="1114"/>
                  </a:lnTo>
                  <a:close/>
                  <a:moveTo>
                    <a:pt x="2303" y="1114"/>
                  </a:moveTo>
                  <a:lnTo>
                    <a:pt x="2266" y="1116"/>
                  </a:lnTo>
                  <a:lnTo>
                    <a:pt x="2232" y="1125"/>
                  </a:lnTo>
                  <a:lnTo>
                    <a:pt x="2199" y="1139"/>
                  </a:lnTo>
                  <a:lnTo>
                    <a:pt x="2169" y="1157"/>
                  </a:lnTo>
                  <a:lnTo>
                    <a:pt x="2142" y="1180"/>
                  </a:lnTo>
                  <a:lnTo>
                    <a:pt x="2120" y="1207"/>
                  </a:lnTo>
                  <a:lnTo>
                    <a:pt x="2102" y="1237"/>
                  </a:lnTo>
                  <a:lnTo>
                    <a:pt x="2088" y="1269"/>
                  </a:lnTo>
                  <a:lnTo>
                    <a:pt x="2079" y="1304"/>
                  </a:lnTo>
                  <a:lnTo>
                    <a:pt x="2076" y="1341"/>
                  </a:lnTo>
                  <a:lnTo>
                    <a:pt x="2079" y="1377"/>
                  </a:lnTo>
                  <a:lnTo>
                    <a:pt x="2088" y="1413"/>
                  </a:lnTo>
                  <a:lnTo>
                    <a:pt x="2102" y="1445"/>
                  </a:lnTo>
                  <a:lnTo>
                    <a:pt x="2120" y="1475"/>
                  </a:lnTo>
                  <a:lnTo>
                    <a:pt x="2142" y="1501"/>
                  </a:lnTo>
                  <a:lnTo>
                    <a:pt x="2169" y="1523"/>
                  </a:lnTo>
                  <a:lnTo>
                    <a:pt x="2199" y="1542"/>
                  </a:lnTo>
                  <a:lnTo>
                    <a:pt x="2232" y="1556"/>
                  </a:lnTo>
                  <a:lnTo>
                    <a:pt x="2266" y="1564"/>
                  </a:lnTo>
                  <a:lnTo>
                    <a:pt x="2303" y="1568"/>
                  </a:lnTo>
                  <a:lnTo>
                    <a:pt x="2340" y="1564"/>
                  </a:lnTo>
                  <a:lnTo>
                    <a:pt x="2375" y="1556"/>
                  </a:lnTo>
                  <a:lnTo>
                    <a:pt x="2408" y="1542"/>
                  </a:lnTo>
                  <a:lnTo>
                    <a:pt x="2438" y="1523"/>
                  </a:lnTo>
                  <a:lnTo>
                    <a:pt x="2463" y="1501"/>
                  </a:lnTo>
                  <a:lnTo>
                    <a:pt x="2486" y="1475"/>
                  </a:lnTo>
                  <a:lnTo>
                    <a:pt x="2505" y="1445"/>
                  </a:lnTo>
                  <a:lnTo>
                    <a:pt x="2519" y="1413"/>
                  </a:lnTo>
                  <a:lnTo>
                    <a:pt x="2527" y="1377"/>
                  </a:lnTo>
                  <a:lnTo>
                    <a:pt x="2531" y="1341"/>
                  </a:lnTo>
                  <a:lnTo>
                    <a:pt x="2527" y="1304"/>
                  </a:lnTo>
                  <a:lnTo>
                    <a:pt x="2519" y="1269"/>
                  </a:lnTo>
                  <a:lnTo>
                    <a:pt x="2505" y="1237"/>
                  </a:lnTo>
                  <a:lnTo>
                    <a:pt x="2486" y="1207"/>
                  </a:lnTo>
                  <a:lnTo>
                    <a:pt x="2463" y="1180"/>
                  </a:lnTo>
                  <a:lnTo>
                    <a:pt x="2438" y="1157"/>
                  </a:lnTo>
                  <a:lnTo>
                    <a:pt x="2408" y="1139"/>
                  </a:lnTo>
                  <a:lnTo>
                    <a:pt x="2375" y="1125"/>
                  </a:lnTo>
                  <a:lnTo>
                    <a:pt x="2340" y="1116"/>
                  </a:lnTo>
                  <a:lnTo>
                    <a:pt x="2303" y="1114"/>
                  </a:lnTo>
                  <a:close/>
                  <a:moveTo>
                    <a:pt x="3256" y="160"/>
                  </a:moveTo>
                  <a:lnTo>
                    <a:pt x="3220" y="163"/>
                  </a:lnTo>
                  <a:lnTo>
                    <a:pt x="3184" y="172"/>
                  </a:lnTo>
                  <a:lnTo>
                    <a:pt x="3152" y="185"/>
                  </a:lnTo>
                  <a:lnTo>
                    <a:pt x="3122" y="204"/>
                  </a:lnTo>
                  <a:lnTo>
                    <a:pt x="3096" y="226"/>
                  </a:lnTo>
                  <a:lnTo>
                    <a:pt x="3073" y="253"/>
                  </a:lnTo>
                  <a:lnTo>
                    <a:pt x="3055" y="282"/>
                  </a:lnTo>
                  <a:lnTo>
                    <a:pt x="3041" y="316"/>
                  </a:lnTo>
                  <a:lnTo>
                    <a:pt x="3032" y="350"/>
                  </a:lnTo>
                  <a:lnTo>
                    <a:pt x="3030" y="387"/>
                  </a:lnTo>
                  <a:lnTo>
                    <a:pt x="3032" y="424"/>
                  </a:lnTo>
                  <a:lnTo>
                    <a:pt x="3041" y="458"/>
                  </a:lnTo>
                  <a:lnTo>
                    <a:pt x="3055" y="492"/>
                  </a:lnTo>
                  <a:lnTo>
                    <a:pt x="3073" y="522"/>
                  </a:lnTo>
                  <a:lnTo>
                    <a:pt x="3096" y="547"/>
                  </a:lnTo>
                  <a:lnTo>
                    <a:pt x="3122" y="570"/>
                  </a:lnTo>
                  <a:lnTo>
                    <a:pt x="3152" y="589"/>
                  </a:lnTo>
                  <a:lnTo>
                    <a:pt x="3184" y="602"/>
                  </a:lnTo>
                  <a:lnTo>
                    <a:pt x="3220" y="611"/>
                  </a:lnTo>
                  <a:lnTo>
                    <a:pt x="3256" y="615"/>
                  </a:lnTo>
                  <a:lnTo>
                    <a:pt x="3293" y="611"/>
                  </a:lnTo>
                  <a:lnTo>
                    <a:pt x="3328" y="602"/>
                  </a:lnTo>
                  <a:lnTo>
                    <a:pt x="3360" y="589"/>
                  </a:lnTo>
                  <a:lnTo>
                    <a:pt x="3390" y="570"/>
                  </a:lnTo>
                  <a:lnTo>
                    <a:pt x="3417" y="547"/>
                  </a:lnTo>
                  <a:lnTo>
                    <a:pt x="3439" y="522"/>
                  </a:lnTo>
                  <a:lnTo>
                    <a:pt x="3458" y="492"/>
                  </a:lnTo>
                  <a:lnTo>
                    <a:pt x="3472" y="458"/>
                  </a:lnTo>
                  <a:lnTo>
                    <a:pt x="3480" y="424"/>
                  </a:lnTo>
                  <a:lnTo>
                    <a:pt x="3483" y="387"/>
                  </a:lnTo>
                  <a:lnTo>
                    <a:pt x="3480" y="350"/>
                  </a:lnTo>
                  <a:lnTo>
                    <a:pt x="3472" y="316"/>
                  </a:lnTo>
                  <a:lnTo>
                    <a:pt x="3458" y="282"/>
                  </a:lnTo>
                  <a:lnTo>
                    <a:pt x="3439" y="253"/>
                  </a:lnTo>
                  <a:lnTo>
                    <a:pt x="3417" y="226"/>
                  </a:lnTo>
                  <a:lnTo>
                    <a:pt x="3390" y="204"/>
                  </a:lnTo>
                  <a:lnTo>
                    <a:pt x="3360" y="185"/>
                  </a:lnTo>
                  <a:lnTo>
                    <a:pt x="3328" y="172"/>
                  </a:lnTo>
                  <a:lnTo>
                    <a:pt x="3293" y="163"/>
                  </a:lnTo>
                  <a:lnTo>
                    <a:pt x="3256" y="160"/>
                  </a:lnTo>
                  <a:close/>
                  <a:moveTo>
                    <a:pt x="1339" y="160"/>
                  </a:moveTo>
                  <a:lnTo>
                    <a:pt x="1303" y="163"/>
                  </a:lnTo>
                  <a:lnTo>
                    <a:pt x="1268" y="172"/>
                  </a:lnTo>
                  <a:lnTo>
                    <a:pt x="1235" y="185"/>
                  </a:lnTo>
                  <a:lnTo>
                    <a:pt x="1206" y="204"/>
                  </a:lnTo>
                  <a:lnTo>
                    <a:pt x="1179" y="226"/>
                  </a:lnTo>
                  <a:lnTo>
                    <a:pt x="1157" y="253"/>
                  </a:lnTo>
                  <a:lnTo>
                    <a:pt x="1138" y="282"/>
                  </a:lnTo>
                  <a:lnTo>
                    <a:pt x="1124" y="316"/>
                  </a:lnTo>
                  <a:lnTo>
                    <a:pt x="1116" y="350"/>
                  </a:lnTo>
                  <a:lnTo>
                    <a:pt x="1113" y="387"/>
                  </a:lnTo>
                  <a:lnTo>
                    <a:pt x="1116" y="424"/>
                  </a:lnTo>
                  <a:lnTo>
                    <a:pt x="1124" y="458"/>
                  </a:lnTo>
                  <a:lnTo>
                    <a:pt x="1138" y="492"/>
                  </a:lnTo>
                  <a:lnTo>
                    <a:pt x="1157" y="522"/>
                  </a:lnTo>
                  <a:lnTo>
                    <a:pt x="1179" y="547"/>
                  </a:lnTo>
                  <a:lnTo>
                    <a:pt x="1206" y="570"/>
                  </a:lnTo>
                  <a:lnTo>
                    <a:pt x="1235" y="589"/>
                  </a:lnTo>
                  <a:lnTo>
                    <a:pt x="1268" y="602"/>
                  </a:lnTo>
                  <a:lnTo>
                    <a:pt x="1303" y="611"/>
                  </a:lnTo>
                  <a:lnTo>
                    <a:pt x="1339" y="615"/>
                  </a:lnTo>
                  <a:lnTo>
                    <a:pt x="1376" y="611"/>
                  </a:lnTo>
                  <a:lnTo>
                    <a:pt x="1411" y="602"/>
                  </a:lnTo>
                  <a:lnTo>
                    <a:pt x="1443" y="589"/>
                  </a:lnTo>
                  <a:lnTo>
                    <a:pt x="1473" y="570"/>
                  </a:lnTo>
                  <a:lnTo>
                    <a:pt x="1500" y="547"/>
                  </a:lnTo>
                  <a:lnTo>
                    <a:pt x="1523" y="522"/>
                  </a:lnTo>
                  <a:lnTo>
                    <a:pt x="1541" y="492"/>
                  </a:lnTo>
                  <a:lnTo>
                    <a:pt x="1555" y="458"/>
                  </a:lnTo>
                  <a:lnTo>
                    <a:pt x="1564" y="424"/>
                  </a:lnTo>
                  <a:lnTo>
                    <a:pt x="1566" y="387"/>
                  </a:lnTo>
                  <a:lnTo>
                    <a:pt x="1564" y="350"/>
                  </a:lnTo>
                  <a:lnTo>
                    <a:pt x="1555" y="316"/>
                  </a:lnTo>
                  <a:lnTo>
                    <a:pt x="1541" y="282"/>
                  </a:lnTo>
                  <a:lnTo>
                    <a:pt x="1523" y="253"/>
                  </a:lnTo>
                  <a:lnTo>
                    <a:pt x="1500" y="226"/>
                  </a:lnTo>
                  <a:lnTo>
                    <a:pt x="1473" y="204"/>
                  </a:lnTo>
                  <a:lnTo>
                    <a:pt x="1443" y="185"/>
                  </a:lnTo>
                  <a:lnTo>
                    <a:pt x="1411" y="172"/>
                  </a:lnTo>
                  <a:lnTo>
                    <a:pt x="1376" y="163"/>
                  </a:lnTo>
                  <a:lnTo>
                    <a:pt x="1339" y="160"/>
                  </a:lnTo>
                  <a:close/>
                  <a:moveTo>
                    <a:pt x="3256" y="0"/>
                  </a:moveTo>
                  <a:lnTo>
                    <a:pt x="3305" y="2"/>
                  </a:lnTo>
                  <a:lnTo>
                    <a:pt x="3351" y="11"/>
                  </a:lnTo>
                  <a:lnTo>
                    <a:pt x="3396" y="26"/>
                  </a:lnTo>
                  <a:lnTo>
                    <a:pt x="3438" y="46"/>
                  </a:lnTo>
                  <a:lnTo>
                    <a:pt x="3477" y="69"/>
                  </a:lnTo>
                  <a:lnTo>
                    <a:pt x="3513" y="98"/>
                  </a:lnTo>
                  <a:lnTo>
                    <a:pt x="3545" y="130"/>
                  </a:lnTo>
                  <a:lnTo>
                    <a:pt x="3574" y="166"/>
                  </a:lnTo>
                  <a:lnTo>
                    <a:pt x="3598" y="205"/>
                  </a:lnTo>
                  <a:lnTo>
                    <a:pt x="3617" y="247"/>
                  </a:lnTo>
                  <a:lnTo>
                    <a:pt x="3631" y="291"/>
                  </a:lnTo>
                  <a:lnTo>
                    <a:pt x="3640" y="339"/>
                  </a:lnTo>
                  <a:lnTo>
                    <a:pt x="3643" y="387"/>
                  </a:lnTo>
                  <a:lnTo>
                    <a:pt x="3640" y="435"/>
                  </a:lnTo>
                  <a:lnTo>
                    <a:pt x="3631" y="482"/>
                  </a:lnTo>
                  <a:lnTo>
                    <a:pt x="3617" y="527"/>
                  </a:lnTo>
                  <a:lnTo>
                    <a:pt x="3598" y="569"/>
                  </a:lnTo>
                  <a:lnTo>
                    <a:pt x="3574" y="608"/>
                  </a:lnTo>
                  <a:lnTo>
                    <a:pt x="3545" y="644"/>
                  </a:lnTo>
                  <a:lnTo>
                    <a:pt x="3513" y="676"/>
                  </a:lnTo>
                  <a:lnTo>
                    <a:pt x="3477" y="704"/>
                  </a:lnTo>
                  <a:lnTo>
                    <a:pt x="3438" y="729"/>
                  </a:lnTo>
                  <a:lnTo>
                    <a:pt x="3396" y="748"/>
                  </a:lnTo>
                  <a:lnTo>
                    <a:pt x="3351" y="762"/>
                  </a:lnTo>
                  <a:lnTo>
                    <a:pt x="3305" y="771"/>
                  </a:lnTo>
                  <a:lnTo>
                    <a:pt x="3256" y="774"/>
                  </a:lnTo>
                  <a:lnTo>
                    <a:pt x="3210" y="772"/>
                  </a:lnTo>
                  <a:lnTo>
                    <a:pt x="3166" y="763"/>
                  </a:lnTo>
                  <a:lnTo>
                    <a:pt x="3124" y="751"/>
                  </a:lnTo>
                  <a:lnTo>
                    <a:pt x="3083" y="733"/>
                  </a:lnTo>
                  <a:lnTo>
                    <a:pt x="3045" y="711"/>
                  </a:lnTo>
                  <a:lnTo>
                    <a:pt x="2627" y="1129"/>
                  </a:lnTo>
                  <a:lnTo>
                    <a:pt x="2649" y="1167"/>
                  </a:lnTo>
                  <a:lnTo>
                    <a:pt x="2667" y="1208"/>
                  </a:lnTo>
                  <a:lnTo>
                    <a:pt x="2679" y="1250"/>
                  </a:lnTo>
                  <a:lnTo>
                    <a:pt x="2688" y="1294"/>
                  </a:lnTo>
                  <a:lnTo>
                    <a:pt x="2690" y="1341"/>
                  </a:lnTo>
                  <a:lnTo>
                    <a:pt x="2687" y="1389"/>
                  </a:lnTo>
                  <a:lnTo>
                    <a:pt x="2678" y="1436"/>
                  </a:lnTo>
                  <a:lnTo>
                    <a:pt x="2665" y="1480"/>
                  </a:lnTo>
                  <a:lnTo>
                    <a:pt x="2645" y="1522"/>
                  </a:lnTo>
                  <a:lnTo>
                    <a:pt x="2620" y="1562"/>
                  </a:lnTo>
                  <a:lnTo>
                    <a:pt x="2593" y="1597"/>
                  </a:lnTo>
                  <a:lnTo>
                    <a:pt x="2561" y="1629"/>
                  </a:lnTo>
                  <a:lnTo>
                    <a:pt x="2524" y="1658"/>
                  </a:lnTo>
                  <a:lnTo>
                    <a:pt x="2485" y="1683"/>
                  </a:lnTo>
                  <a:lnTo>
                    <a:pt x="2443" y="1701"/>
                  </a:lnTo>
                  <a:lnTo>
                    <a:pt x="2398" y="1716"/>
                  </a:lnTo>
                  <a:lnTo>
                    <a:pt x="2351" y="1725"/>
                  </a:lnTo>
                  <a:lnTo>
                    <a:pt x="2303" y="1728"/>
                  </a:lnTo>
                  <a:lnTo>
                    <a:pt x="2255" y="1725"/>
                  </a:lnTo>
                  <a:lnTo>
                    <a:pt x="2208" y="1716"/>
                  </a:lnTo>
                  <a:lnTo>
                    <a:pt x="2163" y="1701"/>
                  </a:lnTo>
                  <a:lnTo>
                    <a:pt x="2121" y="1683"/>
                  </a:lnTo>
                  <a:lnTo>
                    <a:pt x="2083" y="1658"/>
                  </a:lnTo>
                  <a:lnTo>
                    <a:pt x="2046" y="1629"/>
                  </a:lnTo>
                  <a:lnTo>
                    <a:pt x="2014" y="1597"/>
                  </a:lnTo>
                  <a:lnTo>
                    <a:pt x="1985" y="1562"/>
                  </a:lnTo>
                  <a:lnTo>
                    <a:pt x="1962" y="1522"/>
                  </a:lnTo>
                  <a:lnTo>
                    <a:pt x="1942" y="1480"/>
                  </a:lnTo>
                  <a:lnTo>
                    <a:pt x="1928" y="1436"/>
                  </a:lnTo>
                  <a:lnTo>
                    <a:pt x="1919" y="1389"/>
                  </a:lnTo>
                  <a:lnTo>
                    <a:pt x="1917" y="1341"/>
                  </a:lnTo>
                  <a:lnTo>
                    <a:pt x="1919" y="1296"/>
                  </a:lnTo>
                  <a:lnTo>
                    <a:pt x="1927" y="1253"/>
                  </a:lnTo>
                  <a:lnTo>
                    <a:pt x="1939" y="1212"/>
                  </a:lnTo>
                  <a:lnTo>
                    <a:pt x="1954" y="1172"/>
                  </a:lnTo>
                  <a:lnTo>
                    <a:pt x="1975" y="1136"/>
                  </a:lnTo>
                  <a:lnTo>
                    <a:pt x="1551" y="711"/>
                  </a:lnTo>
                  <a:lnTo>
                    <a:pt x="1513" y="733"/>
                  </a:lnTo>
                  <a:lnTo>
                    <a:pt x="1472" y="751"/>
                  </a:lnTo>
                  <a:lnTo>
                    <a:pt x="1430" y="763"/>
                  </a:lnTo>
                  <a:lnTo>
                    <a:pt x="1386" y="772"/>
                  </a:lnTo>
                  <a:lnTo>
                    <a:pt x="1339" y="774"/>
                  </a:lnTo>
                  <a:lnTo>
                    <a:pt x="1294" y="772"/>
                  </a:lnTo>
                  <a:lnTo>
                    <a:pt x="1249" y="763"/>
                  </a:lnTo>
                  <a:lnTo>
                    <a:pt x="1207" y="751"/>
                  </a:lnTo>
                  <a:lnTo>
                    <a:pt x="1167" y="733"/>
                  </a:lnTo>
                  <a:lnTo>
                    <a:pt x="1128" y="711"/>
                  </a:lnTo>
                  <a:lnTo>
                    <a:pt x="711" y="1129"/>
                  </a:lnTo>
                  <a:lnTo>
                    <a:pt x="732" y="1167"/>
                  </a:lnTo>
                  <a:lnTo>
                    <a:pt x="750" y="1208"/>
                  </a:lnTo>
                  <a:lnTo>
                    <a:pt x="763" y="1250"/>
                  </a:lnTo>
                  <a:lnTo>
                    <a:pt x="771" y="1294"/>
                  </a:lnTo>
                  <a:lnTo>
                    <a:pt x="773" y="1341"/>
                  </a:lnTo>
                  <a:lnTo>
                    <a:pt x="771" y="1389"/>
                  </a:lnTo>
                  <a:lnTo>
                    <a:pt x="762" y="1436"/>
                  </a:lnTo>
                  <a:lnTo>
                    <a:pt x="748" y="1480"/>
                  </a:lnTo>
                  <a:lnTo>
                    <a:pt x="728" y="1522"/>
                  </a:lnTo>
                  <a:lnTo>
                    <a:pt x="705" y="1562"/>
                  </a:lnTo>
                  <a:lnTo>
                    <a:pt x="676" y="1597"/>
                  </a:lnTo>
                  <a:lnTo>
                    <a:pt x="644" y="1629"/>
                  </a:lnTo>
                  <a:lnTo>
                    <a:pt x="607" y="1658"/>
                  </a:lnTo>
                  <a:lnTo>
                    <a:pt x="569" y="1683"/>
                  </a:lnTo>
                  <a:lnTo>
                    <a:pt x="526" y="1701"/>
                  </a:lnTo>
                  <a:lnTo>
                    <a:pt x="482" y="1716"/>
                  </a:lnTo>
                  <a:lnTo>
                    <a:pt x="436" y="1725"/>
                  </a:lnTo>
                  <a:lnTo>
                    <a:pt x="387" y="1728"/>
                  </a:lnTo>
                  <a:lnTo>
                    <a:pt x="338" y="1725"/>
                  </a:lnTo>
                  <a:lnTo>
                    <a:pt x="292" y="1716"/>
                  </a:lnTo>
                  <a:lnTo>
                    <a:pt x="247" y="1701"/>
                  </a:lnTo>
                  <a:lnTo>
                    <a:pt x="205" y="1683"/>
                  </a:lnTo>
                  <a:lnTo>
                    <a:pt x="166" y="1658"/>
                  </a:lnTo>
                  <a:lnTo>
                    <a:pt x="131" y="1629"/>
                  </a:lnTo>
                  <a:lnTo>
                    <a:pt x="97" y="1597"/>
                  </a:lnTo>
                  <a:lnTo>
                    <a:pt x="70" y="1562"/>
                  </a:lnTo>
                  <a:lnTo>
                    <a:pt x="45" y="1522"/>
                  </a:lnTo>
                  <a:lnTo>
                    <a:pt x="27" y="1480"/>
                  </a:lnTo>
                  <a:lnTo>
                    <a:pt x="12" y="1436"/>
                  </a:lnTo>
                  <a:lnTo>
                    <a:pt x="3" y="1389"/>
                  </a:lnTo>
                  <a:lnTo>
                    <a:pt x="0" y="1341"/>
                  </a:lnTo>
                  <a:lnTo>
                    <a:pt x="3" y="1292"/>
                  </a:lnTo>
                  <a:lnTo>
                    <a:pt x="12" y="1245"/>
                  </a:lnTo>
                  <a:lnTo>
                    <a:pt x="27" y="1201"/>
                  </a:lnTo>
                  <a:lnTo>
                    <a:pt x="45" y="1159"/>
                  </a:lnTo>
                  <a:lnTo>
                    <a:pt x="70" y="1119"/>
                  </a:lnTo>
                  <a:lnTo>
                    <a:pt x="97" y="1084"/>
                  </a:lnTo>
                  <a:lnTo>
                    <a:pt x="131" y="1052"/>
                  </a:lnTo>
                  <a:lnTo>
                    <a:pt x="166" y="1023"/>
                  </a:lnTo>
                  <a:lnTo>
                    <a:pt x="205" y="999"/>
                  </a:lnTo>
                  <a:lnTo>
                    <a:pt x="247" y="980"/>
                  </a:lnTo>
                  <a:lnTo>
                    <a:pt x="292" y="965"/>
                  </a:lnTo>
                  <a:lnTo>
                    <a:pt x="338" y="957"/>
                  </a:lnTo>
                  <a:lnTo>
                    <a:pt x="387" y="953"/>
                  </a:lnTo>
                  <a:lnTo>
                    <a:pt x="432" y="957"/>
                  </a:lnTo>
                  <a:lnTo>
                    <a:pt x="477" y="964"/>
                  </a:lnTo>
                  <a:lnTo>
                    <a:pt x="520" y="976"/>
                  </a:lnTo>
                  <a:lnTo>
                    <a:pt x="560" y="994"/>
                  </a:lnTo>
                  <a:lnTo>
                    <a:pt x="597" y="1016"/>
                  </a:lnTo>
                  <a:lnTo>
                    <a:pt x="1015" y="598"/>
                  </a:lnTo>
                  <a:lnTo>
                    <a:pt x="994" y="560"/>
                  </a:lnTo>
                  <a:lnTo>
                    <a:pt x="977" y="520"/>
                  </a:lnTo>
                  <a:lnTo>
                    <a:pt x="963" y="477"/>
                  </a:lnTo>
                  <a:lnTo>
                    <a:pt x="956" y="433"/>
                  </a:lnTo>
                  <a:lnTo>
                    <a:pt x="952" y="387"/>
                  </a:lnTo>
                  <a:lnTo>
                    <a:pt x="956" y="339"/>
                  </a:lnTo>
                  <a:lnTo>
                    <a:pt x="964" y="291"/>
                  </a:lnTo>
                  <a:lnTo>
                    <a:pt x="979" y="247"/>
                  </a:lnTo>
                  <a:lnTo>
                    <a:pt x="998" y="205"/>
                  </a:lnTo>
                  <a:lnTo>
                    <a:pt x="1022" y="166"/>
                  </a:lnTo>
                  <a:lnTo>
                    <a:pt x="1051" y="130"/>
                  </a:lnTo>
                  <a:lnTo>
                    <a:pt x="1083" y="98"/>
                  </a:lnTo>
                  <a:lnTo>
                    <a:pt x="1118" y="69"/>
                  </a:lnTo>
                  <a:lnTo>
                    <a:pt x="1158" y="46"/>
                  </a:lnTo>
                  <a:lnTo>
                    <a:pt x="1200" y="26"/>
                  </a:lnTo>
                  <a:lnTo>
                    <a:pt x="1244" y="11"/>
                  </a:lnTo>
                  <a:lnTo>
                    <a:pt x="1291" y="2"/>
                  </a:lnTo>
                  <a:lnTo>
                    <a:pt x="1339" y="0"/>
                  </a:lnTo>
                  <a:lnTo>
                    <a:pt x="1388" y="2"/>
                  </a:lnTo>
                  <a:lnTo>
                    <a:pt x="1435" y="11"/>
                  </a:lnTo>
                  <a:lnTo>
                    <a:pt x="1479" y="26"/>
                  </a:lnTo>
                  <a:lnTo>
                    <a:pt x="1521" y="46"/>
                  </a:lnTo>
                  <a:lnTo>
                    <a:pt x="1561" y="69"/>
                  </a:lnTo>
                  <a:lnTo>
                    <a:pt x="1596" y="98"/>
                  </a:lnTo>
                  <a:lnTo>
                    <a:pt x="1628" y="130"/>
                  </a:lnTo>
                  <a:lnTo>
                    <a:pt x="1657" y="166"/>
                  </a:lnTo>
                  <a:lnTo>
                    <a:pt x="1681" y="205"/>
                  </a:lnTo>
                  <a:lnTo>
                    <a:pt x="1700" y="247"/>
                  </a:lnTo>
                  <a:lnTo>
                    <a:pt x="1714" y="291"/>
                  </a:lnTo>
                  <a:lnTo>
                    <a:pt x="1723" y="339"/>
                  </a:lnTo>
                  <a:lnTo>
                    <a:pt x="1727" y="387"/>
                  </a:lnTo>
                  <a:lnTo>
                    <a:pt x="1723" y="433"/>
                  </a:lnTo>
                  <a:lnTo>
                    <a:pt x="1716" y="477"/>
                  </a:lnTo>
                  <a:lnTo>
                    <a:pt x="1703" y="520"/>
                  </a:lnTo>
                  <a:lnTo>
                    <a:pt x="1686" y="560"/>
                  </a:lnTo>
                  <a:lnTo>
                    <a:pt x="1664" y="598"/>
                  </a:lnTo>
                  <a:lnTo>
                    <a:pt x="2086" y="1021"/>
                  </a:lnTo>
                  <a:lnTo>
                    <a:pt x="2125" y="997"/>
                  </a:lnTo>
                  <a:lnTo>
                    <a:pt x="2166" y="979"/>
                  </a:lnTo>
                  <a:lnTo>
                    <a:pt x="2210" y="965"/>
                  </a:lnTo>
                  <a:lnTo>
                    <a:pt x="2255" y="957"/>
                  </a:lnTo>
                  <a:lnTo>
                    <a:pt x="2303" y="953"/>
                  </a:lnTo>
                  <a:lnTo>
                    <a:pt x="2349" y="957"/>
                  </a:lnTo>
                  <a:lnTo>
                    <a:pt x="2394" y="964"/>
                  </a:lnTo>
                  <a:lnTo>
                    <a:pt x="2437" y="976"/>
                  </a:lnTo>
                  <a:lnTo>
                    <a:pt x="2476" y="994"/>
                  </a:lnTo>
                  <a:lnTo>
                    <a:pt x="2514" y="1016"/>
                  </a:lnTo>
                  <a:lnTo>
                    <a:pt x="2932" y="598"/>
                  </a:lnTo>
                  <a:lnTo>
                    <a:pt x="2910" y="560"/>
                  </a:lnTo>
                  <a:lnTo>
                    <a:pt x="2892" y="520"/>
                  </a:lnTo>
                  <a:lnTo>
                    <a:pt x="2880" y="477"/>
                  </a:lnTo>
                  <a:lnTo>
                    <a:pt x="2872" y="433"/>
                  </a:lnTo>
                  <a:lnTo>
                    <a:pt x="2869" y="387"/>
                  </a:lnTo>
                  <a:lnTo>
                    <a:pt x="2872" y="339"/>
                  </a:lnTo>
                  <a:lnTo>
                    <a:pt x="2881" y="291"/>
                  </a:lnTo>
                  <a:lnTo>
                    <a:pt x="2896" y="247"/>
                  </a:lnTo>
                  <a:lnTo>
                    <a:pt x="2914" y="205"/>
                  </a:lnTo>
                  <a:lnTo>
                    <a:pt x="2939" y="166"/>
                  </a:lnTo>
                  <a:lnTo>
                    <a:pt x="2968" y="130"/>
                  </a:lnTo>
                  <a:lnTo>
                    <a:pt x="3000" y="98"/>
                  </a:lnTo>
                  <a:lnTo>
                    <a:pt x="3035" y="69"/>
                  </a:lnTo>
                  <a:lnTo>
                    <a:pt x="3075" y="46"/>
                  </a:lnTo>
                  <a:lnTo>
                    <a:pt x="3117" y="26"/>
                  </a:lnTo>
                  <a:lnTo>
                    <a:pt x="3161" y="11"/>
                  </a:lnTo>
                  <a:lnTo>
                    <a:pt x="3208" y="2"/>
                  </a:lnTo>
                  <a:lnTo>
                    <a:pt x="32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92"/>
            <p:cNvSpPr>
              <a:spLocks/>
            </p:cNvSpPr>
            <p:nvPr/>
          </p:nvSpPr>
          <p:spPr bwMode="auto">
            <a:xfrm>
              <a:off x="10180638" y="2981325"/>
              <a:ext cx="50800" cy="50800"/>
            </a:xfrm>
            <a:custGeom>
              <a:avLst/>
              <a:gdLst>
                <a:gd name="T0" fmla="*/ 242 w 322"/>
                <a:gd name="T1" fmla="*/ 0 h 322"/>
                <a:gd name="T2" fmla="*/ 262 w 322"/>
                <a:gd name="T3" fmla="*/ 2 h 322"/>
                <a:gd name="T4" fmla="*/ 282 w 322"/>
                <a:gd name="T5" fmla="*/ 10 h 322"/>
                <a:gd name="T6" fmla="*/ 299 w 322"/>
                <a:gd name="T7" fmla="*/ 23 h 322"/>
                <a:gd name="T8" fmla="*/ 312 w 322"/>
                <a:gd name="T9" fmla="*/ 40 h 322"/>
                <a:gd name="T10" fmla="*/ 320 w 322"/>
                <a:gd name="T11" fmla="*/ 59 h 322"/>
                <a:gd name="T12" fmla="*/ 322 w 322"/>
                <a:gd name="T13" fmla="*/ 80 h 322"/>
                <a:gd name="T14" fmla="*/ 320 w 322"/>
                <a:gd name="T15" fmla="*/ 99 h 322"/>
                <a:gd name="T16" fmla="*/ 312 w 322"/>
                <a:gd name="T17" fmla="*/ 118 h 322"/>
                <a:gd name="T18" fmla="*/ 299 w 322"/>
                <a:gd name="T19" fmla="*/ 136 h 322"/>
                <a:gd name="T20" fmla="*/ 136 w 322"/>
                <a:gd name="T21" fmla="*/ 299 h 322"/>
                <a:gd name="T22" fmla="*/ 119 w 322"/>
                <a:gd name="T23" fmla="*/ 312 h 322"/>
                <a:gd name="T24" fmla="*/ 100 w 322"/>
                <a:gd name="T25" fmla="*/ 320 h 322"/>
                <a:gd name="T26" fmla="*/ 80 w 322"/>
                <a:gd name="T27" fmla="*/ 322 h 322"/>
                <a:gd name="T28" fmla="*/ 60 w 322"/>
                <a:gd name="T29" fmla="*/ 320 h 322"/>
                <a:gd name="T30" fmla="*/ 40 w 322"/>
                <a:gd name="T31" fmla="*/ 312 h 322"/>
                <a:gd name="T32" fmla="*/ 23 w 322"/>
                <a:gd name="T33" fmla="*/ 299 h 322"/>
                <a:gd name="T34" fmla="*/ 10 w 322"/>
                <a:gd name="T35" fmla="*/ 282 h 322"/>
                <a:gd name="T36" fmla="*/ 2 w 322"/>
                <a:gd name="T37" fmla="*/ 262 h 322"/>
                <a:gd name="T38" fmla="*/ 0 w 322"/>
                <a:gd name="T39" fmla="*/ 242 h 322"/>
                <a:gd name="T40" fmla="*/ 2 w 322"/>
                <a:gd name="T41" fmla="*/ 221 h 322"/>
                <a:gd name="T42" fmla="*/ 10 w 322"/>
                <a:gd name="T43" fmla="*/ 202 h 322"/>
                <a:gd name="T44" fmla="*/ 23 w 322"/>
                <a:gd name="T45" fmla="*/ 186 h 322"/>
                <a:gd name="T46" fmla="*/ 186 w 322"/>
                <a:gd name="T47" fmla="*/ 23 h 322"/>
                <a:gd name="T48" fmla="*/ 202 w 322"/>
                <a:gd name="T49" fmla="*/ 10 h 322"/>
                <a:gd name="T50" fmla="*/ 222 w 322"/>
                <a:gd name="T51" fmla="*/ 2 h 322"/>
                <a:gd name="T52" fmla="*/ 242 w 322"/>
                <a:gd name="T53" fmla="*/ 0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2" h="322">
                  <a:moveTo>
                    <a:pt x="242" y="0"/>
                  </a:moveTo>
                  <a:lnTo>
                    <a:pt x="262" y="2"/>
                  </a:lnTo>
                  <a:lnTo>
                    <a:pt x="282" y="10"/>
                  </a:lnTo>
                  <a:lnTo>
                    <a:pt x="299" y="23"/>
                  </a:lnTo>
                  <a:lnTo>
                    <a:pt x="312" y="40"/>
                  </a:lnTo>
                  <a:lnTo>
                    <a:pt x="320" y="59"/>
                  </a:lnTo>
                  <a:lnTo>
                    <a:pt x="322" y="80"/>
                  </a:lnTo>
                  <a:lnTo>
                    <a:pt x="320" y="99"/>
                  </a:lnTo>
                  <a:lnTo>
                    <a:pt x="312" y="118"/>
                  </a:lnTo>
                  <a:lnTo>
                    <a:pt x="299" y="136"/>
                  </a:lnTo>
                  <a:lnTo>
                    <a:pt x="136" y="299"/>
                  </a:lnTo>
                  <a:lnTo>
                    <a:pt x="119" y="312"/>
                  </a:lnTo>
                  <a:lnTo>
                    <a:pt x="100" y="320"/>
                  </a:lnTo>
                  <a:lnTo>
                    <a:pt x="80" y="322"/>
                  </a:lnTo>
                  <a:lnTo>
                    <a:pt x="60" y="320"/>
                  </a:lnTo>
                  <a:lnTo>
                    <a:pt x="40" y="312"/>
                  </a:lnTo>
                  <a:lnTo>
                    <a:pt x="23" y="299"/>
                  </a:lnTo>
                  <a:lnTo>
                    <a:pt x="10" y="282"/>
                  </a:lnTo>
                  <a:lnTo>
                    <a:pt x="2" y="262"/>
                  </a:lnTo>
                  <a:lnTo>
                    <a:pt x="0" y="242"/>
                  </a:lnTo>
                  <a:lnTo>
                    <a:pt x="2" y="221"/>
                  </a:lnTo>
                  <a:lnTo>
                    <a:pt x="10" y="202"/>
                  </a:lnTo>
                  <a:lnTo>
                    <a:pt x="23" y="186"/>
                  </a:lnTo>
                  <a:lnTo>
                    <a:pt x="186" y="23"/>
                  </a:lnTo>
                  <a:lnTo>
                    <a:pt x="202" y="10"/>
                  </a:lnTo>
                  <a:lnTo>
                    <a:pt x="222" y="2"/>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93"/>
            <p:cNvSpPr>
              <a:spLocks/>
            </p:cNvSpPr>
            <p:nvPr/>
          </p:nvSpPr>
          <p:spPr bwMode="auto">
            <a:xfrm>
              <a:off x="10402888" y="2900363"/>
              <a:ext cx="50800" cy="50800"/>
            </a:xfrm>
            <a:custGeom>
              <a:avLst/>
              <a:gdLst>
                <a:gd name="T0" fmla="*/ 243 w 323"/>
                <a:gd name="T1" fmla="*/ 0 h 323"/>
                <a:gd name="T2" fmla="*/ 264 w 323"/>
                <a:gd name="T3" fmla="*/ 3 h 323"/>
                <a:gd name="T4" fmla="*/ 282 w 323"/>
                <a:gd name="T5" fmla="*/ 10 h 323"/>
                <a:gd name="T6" fmla="*/ 300 w 323"/>
                <a:gd name="T7" fmla="*/ 24 h 323"/>
                <a:gd name="T8" fmla="*/ 312 w 323"/>
                <a:gd name="T9" fmla="*/ 40 h 323"/>
                <a:gd name="T10" fmla="*/ 320 w 323"/>
                <a:gd name="T11" fmla="*/ 60 h 323"/>
                <a:gd name="T12" fmla="*/ 323 w 323"/>
                <a:gd name="T13" fmla="*/ 80 h 323"/>
                <a:gd name="T14" fmla="*/ 320 w 323"/>
                <a:gd name="T15" fmla="*/ 100 h 323"/>
                <a:gd name="T16" fmla="*/ 312 w 323"/>
                <a:gd name="T17" fmla="*/ 120 h 323"/>
                <a:gd name="T18" fmla="*/ 300 w 323"/>
                <a:gd name="T19" fmla="*/ 137 h 323"/>
                <a:gd name="T20" fmla="*/ 138 w 323"/>
                <a:gd name="T21" fmla="*/ 299 h 323"/>
                <a:gd name="T22" fmla="*/ 120 w 323"/>
                <a:gd name="T23" fmla="*/ 313 h 323"/>
                <a:gd name="T24" fmla="*/ 101 w 323"/>
                <a:gd name="T25" fmla="*/ 320 h 323"/>
                <a:gd name="T26" fmla="*/ 80 w 323"/>
                <a:gd name="T27" fmla="*/ 323 h 323"/>
                <a:gd name="T28" fmla="*/ 60 w 323"/>
                <a:gd name="T29" fmla="*/ 320 h 323"/>
                <a:gd name="T30" fmla="*/ 41 w 323"/>
                <a:gd name="T31" fmla="*/ 313 h 323"/>
                <a:gd name="T32" fmla="*/ 24 w 323"/>
                <a:gd name="T33" fmla="*/ 299 h 323"/>
                <a:gd name="T34" fmla="*/ 12 w 323"/>
                <a:gd name="T35" fmla="*/ 283 h 323"/>
                <a:gd name="T36" fmla="*/ 4 w 323"/>
                <a:gd name="T37" fmla="*/ 263 h 323"/>
                <a:gd name="T38" fmla="*/ 0 w 323"/>
                <a:gd name="T39" fmla="*/ 243 h 323"/>
                <a:gd name="T40" fmla="*/ 4 w 323"/>
                <a:gd name="T41" fmla="*/ 223 h 323"/>
                <a:gd name="T42" fmla="*/ 12 w 323"/>
                <a:gd name="T43" fmla="*/ 203 h 323"/>
                <a:gd name="T44" fmla="*/ 24 w 323"/>
                <a:gd name="T45" fmla="*/ 186 h 323"/>
                <a:gd name="T46" fmla="*/ 186 w 323"/>
                <a:gd name="T47" fmla="*/ 24 h 323"/>
                <a:gd name="T48" fmla="*/ 204 w 323"/>
                <a:gd name="T49" fmla="*/ 10 h 323"/>
                <a:gd name="T50" fmla="*/ 223 w 323"/>
                <a:gd name="T51" fmla="*/ 3 h 323"/>
                <a:gd name="T52" fmla="*/ 243 w 323"/>
                <a:gd name="T53" fmla="*/ 0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3" h="323">
                  <a:moveTo>
                    <a:pt x="243" y="0"/>
                  </a:moveTo>
                  <a:lnTo>
                    <a:pt x="264" y="3"/>
                  </a:lnTo>
                  <a:lnTo>
                    <a:pt x="282" y="10"/>
                  </a:lnTo>
                  <a:lnTo>
                    <a:pt x="300" y="24"/>
                  </a:lnTo>
                  <a:lnTo>
                    <a:pt x="312" y="40"/>
                  </a:lnTo>
                  <a:lnTo>
                    <a:pt x="320" y="60"/>
                  </a:lnTo>
                  <a:lnTo>
                    <a:pt x="323" y="80"/>
                  </a:lnTo>
                  <a:lnTo>
                    <a:pt x="320" y="100"/>
                  </a:lnTo>
                  <a:lnTo>
                    <a:pt x="312" y="120"/>
                  </a:lnTo>
                  <a:lnTo>
                    <a:pt x="300" y="137"/>
                  </a:lnTo>
                  <a:lnTo>
                    <a:pt x="138" y="299"/>
                  </a:lnTo>
                  <a:lnTo>
                    <a:pt x="120" y="313"/>
                  </a:lnTo>
                  <a:lnTo>
                    <a:pt x="101" y="320"/>
                  </a:lnTo>
                  <a:lnTo>
                    <a:pt x="80" y="323"/>
                  </a:lnTo>
                  <a:lnTo>
                    <a:pt x="60" y="320"/>
                  </a:lnTo>
                  <a:lnTo>
                    <a:pt x="41" y="313"/>
                  </a:lnTo>
                  <a:lnTo>
                    <a:pt x="24" y="299"/>
                  </a:lnTo>
                  <a:lnTo>
                    <a:pt x="12" y="283"/>
                  </a:lnTo>
                  <a:lnTo>
                    <a:pt x="4" y="263"/>
                  </a:lnTo>
                  <a:lnTo>
                    <a:pt x="0" y="243"/>
                  </a:lnTo>
                  <a:lnTo>
                    <a:pt x="4" y="223"/>
                  </a:lnTo>
                  <a:lnTo>
                    <a:pt x="12" y="203"/>
                  </a:lnTo>
                  <a:lnTo>
                    <a:pt x="24" y="186"/>
                  </a:lnTo>
                  <a:lnTo>
                    <a:pt x="186" y="24"/>
                  </a:lnTo>
                  <a:lnTo>
                    <a:pt x="204" y="10"/>
                  </a:lnTo>
                  <a:lnTo>
                    <a:pt x="223" y="3"/>
                  </a:lnTo>
                  <a:lnTo>
                    <a:pt x="2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9" name="Group 48"/>
          <p:cNvGrpSpPr/>
          <p:nvPr/>
        </p:nvGrpSpPr>
        <p:grpSpPr>
          <a:xfrm>
            <a:off x="1949166" y="5568354"/>
            <a:ext cx="488080" cy="488080"/>
            <a:chOff x="9085263" y="2676525"/>
            <a:chExt cx="579437" cy="579438"/>
          </a:xfrm>
          <a:solidFill>
            <a:schemeClr val="accent4"/>
          </a:solidFill>
        </p:grpSpPr>
        <p:sp>
          <p:nvSpPr>
            <p:cNvPr id="50" name="Freeform 98"/>
            <p:cNvSpPr>
              <a:spLocks noEditPoints="1"/>
            </p:cNvSpPr>
            <p:nvPr/>
          </p:nvSpPr>
          <p:spPr bwMode="auto">
            <a:xfrm>
              <a:off x="9085263" y="2676525"/>
              <a:ext cx="579437" cy="579438"/>
            </a:xfrm>
            <a:custGeom>
              <a:avLst/>
              <a:gdLst>
                <a:gd name="T0" fmla="*/ 199 w 3650"/>
                <a:gd name="T1" fmla="*/ 3163 h 3649"/>
                <a:gd name="T2" fmla="*/ 212 w 3650"/>
                <a:gd name="T3" fmla="*/ 3337 h 3649"/>
                <a:gd name="T4" fmla="*/ 345 w 3650"/>
                <a:gd name="T5" fmla="*/ 3450 h 3649"/>
                <a:gd name="T6" fmla="*/ 518 w 3650"/>
                <a:gd name="T7" fmla="*/ 3437 h 3649"/>
                <a:gd name="T8" fmla="*/ 941 w 3650"/>
                <a:gd name="T9" fmla="*/ 2387 h 3649"/>
                <a:gd name="T10" fmla="*/ 2326 w 3650"/>
                <a:gd name="T11" fmla="*/ 187 h 3649"/>
                <a:gd name="T12" fmla="*/ 1968 w 3650"/>
                <a:gd name="T13" fmla="*/ 245 h 3649"/>
                <a:gd name="T14" fmla="*/ 1639 w 3650"/>
                <a:gd name="T15" fmla="*/ 418 h 3649"/>
                <a:gd name="T16" fmla="*/ 1369 w 3650"/>
                <a:gd name="T17" fmla="*/ 710 h 3649"/>
                <a:gd name="T18" fmla="*/ 1216 w 3650"/>
                <a:gd name="T19" fmla="*/ 1080 h 3649"/>
                <a:gd name="T20" fmla="*/ 1201 w 3650"/>
                <a:gd name="T21" fmla="*/ 1487 h 3649"/>
                <a:gd name="T22" fmla="*/ 1327 w 3650"/>
                <a:gd name="T23" fmla="*/ 1867 h 3649"/>
                <a:gd name="T24" fmla="*/ 1582 w 3650"/>
                <a:gd name="T25" fmla="*/ 2181 h 3649"/>
                <a:gd name="T26" fmla="*/ 1916 w 3650"/>
                <a:gd name="T27" fmla="*/ 2383 h 3649"/>
                <a:gd name="T28" fmla="*/ 2288 w 3650"/>
                <a:gd name="T29" fmla="*/ 2458 h 3649"/>
                <a:gd name="T30" fmla="*/ 2663 w 3650"/>
                <a:gd name="T31" fmla="*/ 2408 h 3649"/>
                <a:gd name="T32" fmla="*/ 3007 w 3650"/>
                <a:gd name="T33" fmla="*/ 2232 h 3649"/>
                <a:gd name="T34" fmla="*/ 3283 w 3650"/>
                <a:gd name="T35" fmla="*/ 1936 h 3649"/>
                <a:gd name="T36" fmla="*/ 3437 w 3650"/>
                <a:gd name="T37" fmla="*/ 1566 h 3649"/>
                <a:gd name="T38" fmla="*/ 3451 w 3650"/>
                <a:gd name="T39" fmla="*/ 1159 h 3649"/>
                <a:gd name="T40" fmla="*/ 3324 w 3650"/>
                <a:gd name="T41" fmla="*/ 779 h 3649"/>
                <a:gd name="T42" fmla="*/ 3073 w 3650"/>
                <a:gd name="T43" fmla="*/ 467 h 3649"/>
                <a:gd name="T44" fmla="*/ 2754 w 3650"/>
                <a:gd name="T45" fmla="*/ 270 h 3649"/>
                <a:gd name="T46" fmla="*/ 2399 w 3650"/>
                <a:gd name="T47" fmla="*/ 189 h 3649"/>
                <a:gd name="T48" fmla="*/ 2579 w 3650"/>
                <a:gd name="T49" fmla="*/ 23 h 3649"/>
                <a:gd name="T50" fmla="*/ 2980 w 3650"/>
                <a:gd name="T51" fmla="*/ 172 h 3649"/>
                <a:gd name="T52" fmla="*/ 3323 w 3650"/>
                <a:gd name="T53" fmla="*/ 451 h 3649"/>
                <a:gd name="T54" fmla="*/ 3549 w 3650"/>
                <a:gd name="T55" fmla="*/ 816 h 3649"/>
                <a:gd name="T56" fmla="*/ 3647 w 3650"/>
                <a:gd name="T57" fmla="*/ 1236 h 3649"/>
                <a:gd name="T58" fmla="*/ 3605 w 3650"/>
                <a:gd name="T59" fmla="*/ 1667 h 3649"/>
                <a:gd name="T60" fmla="*/ 3429 w 3650"/>
                <a:gd name="T61" fmla="*/ 2057 h 3649"/>
                <a:gd name="T62" fmla="*/ 3127 w 3650"/>
                <a:gd name="T63" fmla="*/ 2378 h 3649"/>
                <a:gd name="T64" fmla="*/ 2744 w 3650"/>
                <a:gd name="T65" fmla="*/ 2579 h 3649"/>
                <a:gd name="T66" fmla="*/ 2326 w 3650"/>
                <a:gd name="T67" fmla="*/ 2647 h 3649"/>
                <a:gd name="T68" fmla="*/ 1909 w 3650"/>
                <a:gd name="T69" fmla="*/ 2579 h 3649"/>
                <a:gd name="T70" fmla="*/ 1527 w 3650"/>
                <a:gd name="T71" fmla="*/ 2379 h 3649"/>
                <a:gd name="T72" fmla="*/ 1482 w 3650"/>
                <a:gd name="T73" fmla="*/ 2672 h 3649"/>
                <a:gd name="T74" fmla="*/ 1473 w 3650"/>
                <a:gd name="T75" fmla="*/ 2760 h 3649"/>
                <a:gd name="T76" fmla="*/ 595 w 3650"/>
                <a:gd name="T77" fmla="*/ 3608 h 3649"/>
                <a:gd name="T78" fmla="*/ 368 w 3650"/>
                <a:gd name="T79" fmla="*/ 3647 h 3649"/>
                <a:gd name="T80" fmla="*/ 157 w 3650"/>
                <a:gd name="T81" fmla="*/ 3558 h 3649"/>
                <a:gd name="T82" fmla="*/ 23 w 3650"/>
                <a:gd name="T83" fmla="*/ 3371 h 3649"/>
                <a:gd name="T84" fmla="*/ 10 w 3650"/>
                <a:gd name="T85" fmla="*/ 3141 h 3649"/>
                <a:gd name="T86" fmla="*/ 122 w 3650"/>
                <a:gd name="T87" fmla="*/ 2940 h 3649"/>
                <a:gd name="T88" fmla="*/ 941 w 3650"/>
                <a:gd name="T89" fmla="*/ 2160 h 3649"/>
                <a:gd name="T90" fmla="*/ 1168 w 3650"/>
                <a:gd name="T91" fmla="*/ 2348 h 3649"/>
                <a:gd name="T92" fmla="*/ 1136 w 3650"/>
                <a:gd name="T93" fmla="*/ 1905 h 3649"/>
                <a:gd name="T94" fmla="*/ 1013 w 3650"/>
                <a:gd name="T95" fmla="*/ 1497 h 3649"/>
                <a:gd name="T96" fmla="*/ 1028 w 3650"/>
                <a:gd name="T97" fmla="*/ 1063 h 3649"/>
                <a:gd name="T98" fmla="*/ 1178 w 3650"/>
                <a:gd name="T99" fmla="*/ 662 h 3649"/>
                <a:gd name="T100" fmla="*/ 1456 w 3650"/>
                <a:gd name="T101" fmla="*/ 325 h 3649"/>
                <a:gd name="T102" fmla="*/ 1827 w 3650"/>
                <a:gd name="T103" fmla="*/ 96 h 3649"/>
                <a:gd name="T104" fmla="*/ 2241 w 3650"/>
                <a:gd name="T105" fmla="*/ 2 h 3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50" h="3649">
                  <a:moveTo>
                    <a:pt x="675" y="2654"/>
                  </a:moveTo>
                  <a:lnTo>
                    <a:pt x="254" y="3073"/>
                  </a:lnTo>
                  <a:lnTo>
                    <a:pt x="231" y="3100"/>
                  </a:lnTo>
                  <a:lnTo>
                    <a:pt x="212" y="3131"/>
                  </a:lnTo>
                  <a:lnTo>
                    <a:pt x="199" y="3163"/>
                  </a:lnTo>
                  <a:lnTo>
                    <a:pt x="190" y="3198"/>
                  </a:lnTo>
                  <a:lnTo>
                    <a:pt x="188" y="3234"/>
                  </a:lnTo>
                  <a:lnTo>
                    <a:pt x="190" y="3270"/>
                  </a:lnTo>
                  <a:lnTo>
                    <a:pt x="199" y="3304"/>
                  </a:lnTo>
                  <a:lnTo>
                    <a:pt x="212" y="3337"/>
                  </a:lnTo>
                  <a:lnTo>
                    <a:pt x="231" y="3367"/>
                  </a:lnTo>
                  <a:lnTo>
                    <a:pt x="254" y="3395"/>
                  </a:lnTo>
                  <a:lnTo>
                    <a:pt x="282" y="3418"/>
                  </a:lnTo>
                  <a:lnTo>
                    <a:pt x="312" y="3437"/>
                  </a:lnTo>
                  <a:lnTo>
                    <a:pt x="345" y="3450"/>
                  </a:lnTo>
                  <a:lnTo>
                    <a:pt x="379" y="3459"/>
                  </a:lnTo>
                  <a:lnTo>
                    <a:pt x="415" y="3461"/>
                  </a:lnTo>
                  <a:lnTo>
                    <a:pt x="451" y="3459"/>
                  </a:lnTo>
                  <a:lnTo>
                    <a:pt x="486" y="3450"/>
                  </a:lnTo>
                  <a:lnTo>
                    <a:pt x="518" y="3437"/>
                  </a:lnTo>
                  <a:lnTo>
                    <a:pt x="549" y="3418"/>
                  </a:lnTo>
                  <a:lnTo>
                    <a:pt x="576" y="3395"/>
                  </a:lnTo>
                  <a:lnTo>
                    <a:pt x="995" y="2974"/>
                  </a:lnTo>
                  <a:lnTo>
                    <a:pt x="675" y="2654"/>
                  </a:lnTo>
                  <a:close/>
                  <a:moveTo>
                    <a:pt x="941" y="2387"/>
                  </a:moveTo>
                  <a:lnTo>
                    <a:pt x="807" y="2521"/>
                  </a:lnTo>
                  <a:lnTo>
                    <a:pt x="1128" y="2842"/>
                  </a:lnTo>
                  <a:lnTo>
                    <a:pt x="1262" y="2708"/>
                  </a:lnTo>
                  <a:lnTo>
                    <a:pt x="941" y="2387"/>
                  </a:lnTo>
                  <a:close/>
                  <a:moveTo>
                    <a:pt x="2326" y="187"/>
                  </a:moveTo>
                  <a:lnTo>
                    <a:pt x="2253" y="189"/>
                  </a:lnTo>
                  <a:lnTo>
                    <a:pt x="2181" y="197"/>
                  </a:lnTo>
                  <a:lnTo>
                    <a:pt x="2109" y="208"/>
                  </a:lnTo>
                  <a:lnTo>
                    <a:pt x="2037" y="225"/>
                  </a:lnTo>
                  <a:lnTo>
                    <a:pt x="1968" y="245"/>
                  </a:lnTo>
                  <a:lnTo>
                    <a:pt x="1898" y="270"/>
                  </a:lnTo>
                  <a:lnTo>
                    <a:pt x="1831" y="301"/>
                  </a:lnTo>
                  <a:lnTo>
                    <a:pt x="1764" y="335"/>
                  </a:lnTo>
                  <a:lnTo>
                    <a:pt x="1701" y="374"/>
                  </a:lnTo>
                  <a:lnTo>
                    <a:pt x="1639" y="418"/>
                  </a:lnTo>
                  <a:lnTo>
                    <a:pt x="1579" y="467"/>
                  </a:lnTo>
                  <a:lnTo>
                    <a:pt x="1523" y="520"/>
                  </a:lnTo>
                  <a:lnTo>
                    <a:pt x="1467" y="580"/>
                  </a:lnTo>
                  <a:lnTo>
                    <a:pt x="1415" y="644"/>
                  </a:lnTo>
                  <a:lnTo>
                    <a:pt x="1369" y="710"/>
                  </a:lnTo>
                  <a:lnTo>
                    <a:pt x="1327" y="779"/>
                  </a:lnTo>
                  <a:lnTo>
                    <a:pt x="1292" y="851"/>
                  </a:lnTo>
                  <a:lnTo>
                    <a:pt x="1261" y="926"/>
                  </a:lnTo>
                  <a:lnTo>
                    <a:pt x="1235" y="1002"/>
                  </a:lnTo>
                  <a:lnTo>
                    <a:pt x="1216" y="1080"/>
                  </a:lnTo>
                  <a:lnTo>
                    <a:pt x="1201" y="1159"/>
                  </a:lnTo>
                  <a:lnTo>
                    <a:pt x="1192" y="1241"/>
                  </a:lnTo>
                  <a:lnTo>
                    <a:pt x="1190" y="1323"/>
                  </a:lnTo>
                  <a:lnTo>
                    <a:pt x="1192" y="1405"/>
                  </a:lnTo>
                  <a:lnTo>
                    <a:pt x="1201" y="1487"/>
                  </a:lnTo>
                  <a:lnTo>
                    <a:pt x="1216" y="1566"/>
                  </a:lnTo>
                  <a:lnTo>
                    <a:pt x="1235" y="1645"/>
                  </a:lnTo>
                  <a:lnTo>
                    <a:pt x="1261" y="1721"/>
                  </a:lnTo>
                  <a:lnTo>
                    <a:pt x="1292" y="1795"/>
                  </a:lnTo>
                  <a:lnTo>
                    <a:pt x="1327" y="1867"/>
                  </a:lnTo>
                  <a:lnTo>
                    <a:pt x="1369" y="1936"/>
                  </a:lnTo>
                  <a:lnTo>
                    <a:pt x="1415" y="2003"/>
                  </a:lnTo>
                  <a:lnTo>
                    <a:pt x="1467" y="2066"/>
                  </a:lnTo>
                  <a:lnTo>
                    <a:pt x="1523" y="2126"/>
                  </a:lnTo>
                  <a:lnTo>
                    <a:pt x="1582" y="2181"/>
                  </a:lnTo>
                  <a:lnTo>
                    <a:pt x="1644" y="2232"/>
                  </a:lnTo>
                  <a:lnTo>
                    <a:pt x="1709" y="2277"/>
                  </a:lnTo>
                  <a:lnTo>
                    <a:pt x="1776" y="2317"/>
                  </a:lnTo>
                  <a:lnTo>
                    <a:pt x="1845" y="2353"/>
                  </a:lnTo>
                  <a:lnTo>
                    <a:pt x="1916" y="2383"/>
                  </a:lnTo>
                  <a:lnTo>
                    <a:pt x="1989" y="2408"/>
                  </a:lnTo>
                  <a:lnTo>
                    <a:pt x="2062" y="2428"/>
                  </a:lnTo>
                  <a:lnTo>
                    <a:pt x="2137" y="2443"/>
                  </a:lnTo>
                  <a:lnTo>
                    <a:pt x="2212" y="2453"/>
                  </a:lnTo>
                  <a:lnTo>
                    <a:pt x="2288" y="2458"/>
                  </a:lnTo>
                  <a:lnTo>
                    <a:pt x="2364" y="2458"/>
                  </a:lnTo>
                  <a:lnTo>
                    <a:pt x="2440" y="2453"/>
                  </a:lnTo>
                  <a:lnTo>
                    <a:pt x="2515" y="2443"/>
                  </a:lnTo>
                  <a:lnTo>
                    <a:pt x="2589" y="2428"/>
                  </a:lnTo>
                  <a:lnTo>
                    <a:pt x="2663" y="2408"/>
                  </a:lnTo>
                  <a:lnTo>
                    <a:pt x="2735" y="2383"/>
                  </a:lnTo>
                  <a:lnTo>
                    <a:pt x="2807" y="2353"/>
                  </a:lnTo>
                  <a:lnTo>
                    <a:pt x="2876" y="2317"/>
                  </a:lnTo>
                  <a:lnTo>
                    <a:pt x="2943" y="2277"/>
                  </a:lnTo>
                  <a:lnTo>
                    <a:pt x="3007" y="2232"/>
                  </a:lnTo>
                  <a:lnTo>
                    <a:pt x="3070" y="2181"/>
                  </a:lnTo>
                  <a:lnTo>
                    <a:pt x="3129" y="2126"/>
                  </a:lnTo>
                  <a:lnTo>
                    <a:pt x="3185" y="2066"/>
                  </a:lnTo>
                  <a:lnTo>
                    <a:pt x="3236" y="2003"/>
                  </a:lnTo>
                  <a:lnTo>
                    <a:pt x="3283" y="1936"/>
                  </a:lnTo>
                  <a:lnTo>
                    <a:pt x="3324" y="1867"/>
                  </a:lnTo>
                  <a:lnTo>
                    <a:pt x="3360" y="1795"/>
                  </a:lnTo>
                  <a:lnTo>
                    <a:pt x="3391" y="1721"/>
                  </a:lnTo>
                  <a:lnTo>
                    <a:pt x="3417" y="1645"/>
                  </a:lnTo>
                  <a:lnTo>
                    <a:pt x="3437" y="1566"/>
                  </a:lnTo>
                  <a:lnTo>
                    <a:pt x="3451" y="1487"/>
                  </a:lnTo>
                  <a:lnTo>
                    <a:pt x="3460" y="1405"/>
                  </a:lnTo>
                  <a:lnTo>
                    <a:pt x="3462" y="1323"/>
                  </a:lnTo>
                  <a:lnTo>
                    <a:pt x="3460" y="1241"/>
                  </a:lnTo>
                  <a:lnTo>
                    <a:pt x="3451" y="1159"/>
                  </a:lnTo>
                  <a:lnTo>
                    <a:pt x="3437" y="1080"/>
                  </a:lnTo>
                  <a:lnTo>
                    <a:pt x="3417" y="1002"/>
                  </a:lnTo>
                  <a:lnTo>
                    <a:pt x="3391" y="926"/>
                  </a:lnTo>
                  <a:lnTo>
                    <a:pt x="3360" y="851"/>
                  </a:lnTo>
                  <a:lnTo>
                    <a:pt x="3324" y="779"/>
                  </a:lnTo>
                  <a:lnTo>
                    <a:pt x="3283" y="710"/>
                  </a:lnTo>
                  <a:lnTo>
                    <a:pt x="3236" y="644"/>
                  </a:lnTo>
                  <a:lnTo>
                    <a:pt x="3185" y="580"/>
                  </a:lnTo>
                  <a:lnTo>
                    <a:pt x="3129" y="520"/>
                  </a:lnTo>
                  <a:lnTo>
                    <a:pt x="3073" y="467"/>
                  </a:lnTo>
                  <a:lnTo>
                    <a:pt x="3013" y="418"/>
                  </a:lnTo>
                  <a:lnTo>
                    <a:pt x="2951" y="374"/>
                  </a:lnTo>
                  <a:lnTo>
                    <a:pt x="2887" y="335"/>
                  </a:lnTo>
                  <a:lnTo>
                    <a:pt x="2822" y="300"/>
                  </a:lnTo>
                  <a:lnTo>
                    <a:pt x="2754" y="270"/>
                  </a:lnTo>
                  <a:lnTo>
                    <a:pt x="2684" y="245"/>
                  </a:lnTo>
                  <a:lnTo>
                    <a:pt x="2615" y="225"/>
                  </a:lnTo>
                  <a:lnTo>
                    <a:pt x="2543" y="208"/>
                  </a:lnTo>
                  <a:lnTo>
                    <a:pt x="2471" y="197"/>
                  </a:lnTo>
                  <a:lnTo>
                    <a:pt x="2399" y="189"/>
                  </a:lnTo>
                  <a:lnTo>
                    <a:pt x="2326" y="187"/>
                  </a:lnTo>
                  <a:close/>
                  <a:moveTo>
                    <a:pt x="2326" y="0"/>
                  </a:moveTo>
                  <a:lnTo>
                    <a:pt x="2411" y="2"/>
                  </a:lnTo>
                  <a:lnTo>
                    <a:pt x="2495" y="10"/>
                  </a:lnTo>
                  <a:lnTo>
                    <a:pt x="2579" y="23"/>
                  </a:lnTo>
                  <a:lnTo>
                    <a:pt x="2662" y="42"/>
                  </a:lnTo>
                  <a:lnTo>
                    <a:pt x="2744" y="66"/>
                  </a:lnTo>
                  <a:lnTo>
                    <a:pt x="2825" y="96"/>
                  </a:lnTo>
                  <a:lnTo>
                    <a:pt x="2903" y="132"/>
                  </a:lnTo>
                  <a:lnTo>
                    <a:pt x="2980" y="172"/>
                  </a:lnTo>
                  <a:lnTo>
                    <a:pt x="3055" y="217"/>
                  </a:lnTo>
                  <a:lnTo>
                    <a:pt x="3127" y="269"/>
                  </a:lnTo>
                  <a:lnTo>
                    <a:pt x="3197" y="325"/>
                  </a:lnTo>
                  <a:lnTo>
                    <a:pt x="3262" y="387"/>
                  </a:lnTo>
                  <a:lnTo>
                    <a:pt x="3323" y="451"/>
                  </a:lnTo>
                  <a:lnTo>
                    <a:pt x="3378" y="519"/>
                  </a:lnTo>
                  <a:lnTo>
                    <a:pt x="3429" y="589"/>
                  </a:lnTo>
                  <a:lnTo>
                    <a:pt x="3474" y="662"/>
                  </a:lnTo>
                  <a:lnTo>
                    <a:pt x="3514" y="738"/>
                  </a:lnTo>
                  <a:lnTo>
                    <a:pt x="3549" y="816"/>
                  </a:lnTo>
                  <a:lnTo>
                    <a:pt x="3580" y="896"/>
                  </a:lnTo>
                  <a:lnTo>
                    <a:pt x="3605" y="979"/>
                  </a:lnTo>
                  <a:lnTo>
                    <a:pt x="3625" y="1063"/>
                  </a:lnTo>
                  <a:lnTo>
                    <a:pt x="3639" y="1148"/>
                  </a:lnTo>
                  <a:lnTo>
                    <a:pt x="3647" y="1236"/>
                  </a:lnTo>
                  <a:lnTo>
                    <a:pt x="3650" y="1323"/>
                  </a:lnTo>
                  <a:lnTo>
                    <a:pt x="3647" y="1411"/>
                  </a:lnTo>
                  <a:lnTo>
                    <a:pt x="3639" y="1498"/>
                  </a:lnTo>
                  <a:lnTo>
                    <a:pt x="3625" y="1583"/>
                  </a:lnTo>
                  <a:lnTo>
                    <a:pt x="3605" y="1667"/>
                  </a:lnTo>
                  <a:lnTo>
                    <a:pt x="3580" y="1750"/>
                  </a:lnTo>
                  <a:lnTo>
                    <a:pt x="3549" y="1830"/>
                  </a:lnTo>
                  <a:lnTo>
                    <a:pt x="3514" y="1908"/>
                  </a:lnTo>
                  <a:lnTo>
                    <a:pt x="3474" y="1984"/>
                  </a:lnTo>
                  <a:lnTo>
                    <a:pt x="3429" y="2057"/>
                  </a:lnTo>
                  <a:lnTo>
                    <a:pt x="3378" y="2128"/>
                  </a:lnTo>
                  <a:lnTo>
                    <a:pt x="3323" y="2196"/>
                  </a:lnTo>
                  <a:lnTo>
                    <a:pt x="3262" y="2260"/>
                  </a:lnTo>
                  <a:lnTo>
                    <a:pt x="3197" y="2321"/>
                  </a:lnTo>
                  <a:lnTo>
                    <a:pt x="3127" y="2378"/>
                  </a:lnTo>
                  <a:lnTo>
                    <a:pt x="3055" y="2429"/>
                  </a:lnTo>
                  <a:lnTo>
                    <a:pt x="2980" y="2474"/>
                  </a:lnTo>
                  <a:lnTo>
                    <a:pt x="2903" y="2514"/>
                  </a:lnTo>
                  <a:lnTo>
                    <a:pt x="2825" y="2550"/>
                  </a:lnTo>
                  <a:lnTo>
                    <a:pt x="2744" y="2579"/>
                  </a:lnTo>
                  <a:lnTo>
                    <a:pt x="2662" y="2604"/>
                  </a:lnTo>
                  <a:lnTo>
                    <a:pt x="2579" y="2623"/>
                  </a:lnTo>
                  <a:lnTo>
                    <a:pt x="2495" y="2636"/>
                  </a:lnTo>
                  <a:lnTo>
                    <a:pt x="2411" y="2644"/>
                  </a:lnTo>
                  <a:lnTo>
                    <a:pt x="2326" y="2647"/>
                  </a:lnTo>
                  <a:lnTo>
                    <a:pt x="2242" y="2644"/>
                  </a:lnTo>
                  <a:lnTo>
                    <a:pt x="2158" y="2636"/>
                  </a:lnTo>
                  <a:lnTo>
                    <a:pt x="2074" y="2623"/>
                  </a:lnTo>
                  <a:lnTo>
                    <a:pt x="1991" y="2604"/>
                  </a:lnTo>
                  <a:lnTo>
                    <a:pt x="1909" y="2579"/>
                  </a:lnTo>
                  <a:lnTo>
                    <a:pt x="1829" y="2551"/>
                  </a:lnTo>
                  <a:lnTo>
                    <a:pt x="1751" y="2515"/>
                  </a:lnTo>
                  <a:lnTo>
                    <a:pt x="1673" y="2475"/>
                  </a:lnTo>
                  <a:lnTo>
                    <a:pt x="1599" y="2430"/>
                  </a:lnTo>
                  <a:lnTo>
                    <a:pt x="1527" y="2379"/>
                  </a:lnTo>
                  <a:lnTo>
                    <a:pt x="1459" y="2323"/>
                  </a:lnTo>
                  <a:lnTo>
                    <a:pt x="1301" y="2481"/>
                  </a:lnTo>
                  <a:lnTo>
                    <a:pt x="1461" y="2641"/>
                  </a:lnTo>
                  <a:lnTo>
                    <a:pt x="1473" y="2656"/>
                  </a:lnTo>
                  <a:lnTo>
                    <a:pt x="1482" y="2672"/>
                  </a:lnTo>
                  <a:lnTo>
                    <a:pt x="1488" y="2690"/>
                  </a:lnTo>
                  <a:lnTo>
                    <a:pt x="1489" y="2708"/>
                  </a:lnTo>
                  <a:lnTo>
                    <a:pt x="1488" y="2727"/>
                  </a:lnTo>
                  <a:lnTo>
                    <a:pt x="1482" y="2744"/>
                  </a:lnTo>
                  <a:lnTo>
                    <a:pt x="1473" y="2760"/>
                  </a:lnTo>
                  <a:lnTo>
                    <a:pt x="1461" y="2774"/>
                  </a:lnTo>
                  <a:lnTo>
                    <a:pt x="709" y="3527"/>
                  </a:lnTo>
                  <a:lnTo>
                    <a:pt x="674" y="3558"/>
                  </a:lnTo>
                  <a:lnTo>
                    <a:pt x="636" y="3586"/>
                  </a:lnTo>
                  <a:lnTo>
                    <a:pt x="595" y="3608"/>
                  </a:lnTo>
                  <a:lnTo>
                    <a:pt x="552" y="3626"/>
                  </a:lnTo>
                  <a:lnTo>
                    <a:pt x="508" y="3639"/>
                  </a:lnTo>
                  <a:lnTo>
                    <a:pt x="462" y="3647"/>
                  </a:lnTo>
                  <a:lnTo>
                    <a:pt x="415" y="3649"/>
                  </a:lnTo>
                  <a:lnTo>
                    <a:pt x="368" y="3647"/>
                  </a:lnTo>
                  <a:lnTo>
                    <a:pt x="322" y="3639"/>
                  </a:lnTo>
                  <a:lnTo>
                    <a:pt x="278" y="3626"/>
                  </a:lnTo>
                  <a:lnTo>
                    <a:pt x="236" y="3608"/>
                  </a:lnTo>
                  <a:lnTo>
                    <a:pt x="195" y="3586"/>
                  </a:lnTo>
                  <a:lnTo>
                    <a:pt x="157" y="3558"/>
                  </a:lnTo>
                  <a:lnTo>
                    <a:pt x="122" y="3527"/>
                  </a:lnTo>
                  <a:lnTo>
                    <a:pt x="91" y="3492"/>
                  </a:lnTo>
                  <a:lnTo>
                    <a:pt x="63" y="3454"/>
                  </a:lnTo>
                  <a:lnTo>
                    <a:pt x="41" y="3413"/>
                  </a:lnTo>
                  <a:lnTo>
                    <a:pt x="23" y="3371"/>
                  </a:lnTo>
                  <a:lnTo>
                    <a:pt x="10" y="3327"/>
                  </a:lnTo>
                  <a:lnTo>
                    <a:pt x="2" y="3281"/>
                  </a:lnTo>
                  <a:lnTo>
                    <a:pt x="0" y="3234"/>
                  </a:lnTo>
                  <a:lnTo>
                    <a:pt x="2" y="3187"/>
                  </a:lnTo>
                  <a:lnTo>
                    <a:pt x="10" y="3141"/>
                  </a:lnTo>
                  <a:lnTo>
                    <a:pt x="23" y="3097"/>
                  </a:lnTo>
                  <a:lnTo>
                    <a:pt x="41" y="3054"/>
                  </a:lnTo>
                  <a:lnTo>
                    <a:pt x="63" y="3013"/>
                  </a:lnTo>
                  <a:lnTo>
                    <a:pt x="91" y="2975"/>
                  </a:lnTo>
                  <a:lnTo>
                    <a:pt x="122" y="2940"/>
                  </a:lnTo>
                  <a:lnTo>
                    <a:pt x="875" y="2188"/>
                  </a:lnTo>
                  <a:lnTo>
                    <a:pt x="889" y="2176"/>
                  </a:lnTo>
                  <a:lnTo>
                    <a:pt x="905" y="2167"/>
                  </a:lnTo>
                  <a:lnTo>
                    <a:pt x="922" y="2161"/>
                  </a:lnTo>
                  <a:lnTo>
                    <a:pt x="941" y="2160"/>
                  </a:lnTo>
                  <a:lnTo>
                    <a:pt x="959" y="2161"/>
                  </a:lnTo>
                  <a:lnTo>
                    <a:pt x="977" y="2167"/>
                  </a:lnTo>
                  <a:lnTo>
                    <a:pt x="993" y="2176"/>
                  </a:lnTo>
                  <a:lnTo>
                    <a:pt x="1008" y="2188"/>
                  </a:lnTo>
                  <a:lnTo>
                    <a:pt x="1168" y="2348"/>
                  </a:lnTo>
                  <a:lnTo>
                    <a:pt x="1326" y="2190"/>
                  </a:lnTo>
                  <a:lnTo>
                    <a:pt x="1271" y="2124"/>
                  </a:lnTo>
                  <a:lnTo>
                    <a:pt x="1221" y="2053"/>
                  </a:lnTo>
                  <a:lnTo>
                    <a:pt x="1176" y="1980"/>
                  </a:lnTo>
                  <a:lnTo>
                    <a:pt x="1136" y="1905"/>
                  </a:lnTo>
                  <a:lnTo>
                    <a:pt x="1101" y="1827"/>
                  </a:lnTo>
                  <a:lnTo>
                    <a:pt x="1071" y="1747"/>
                  </a:lnTo>
                  <a:lnTo>
                    <a:pt x="1046" y="1666"/>
                  </a:lnTo>
                  <a:lnTo>
                    <a:pt x="1028" y="1582"/>
                  </a:lnTo>
                  <a:lnTo>
                    <a:pt x="1013" y="1497"/>
                  </a:lnTo>
                  <a:lnTo>
                    <a:pt x="1004" y="1410"/>
                  </a:lnTo>
                  <a:lnTo>
                    <a:pt x="1002" y="1323"/>
                  </a:lnTo>
                  <a:lnTo>
                    <a:pt x="1004" y="1236"/>
                  </a:lnTo>
                  <a:lnTo>
                    <a:pt x="1013" y="1148"/>
                  </a:lnTo>
                  <a:lnTo>
                    <a:pt x="1028" y="1063"/>
                  </a:lnTo>
                  <a:lnTo>
                    <a:pt x="1046" y="979"/>
                  </a:lnTo>
                  <a:lnTo>
                    <a:pt x="1072" y="896"/>
                  </a:lnTo>
                  <a:lnTo>
                    <a:pt x="1102" y="816"/>
                  </a:lnTo>
                  <a:lnTo>
                    <a:pt x="1137" y="738"/>
                  </a:lnTo>
                  <a:lnTo>
                    <a:pt x="1178" y="662"/>
                  </a:lnTo>
                  <a:lnTo>
                    <a:pt x="1223" y="589"/>
                  </a:lnTo>
                  <a:lnTo>
                    <a:pt x="1274" y="519"/>
                  </a:lnTo>
                  <a:lnTo>
                    <a:pt x="1329" y="451"/>
                  </a:lnTo>
                  <a:lnTo>
                    <a:pt x="1389" y="387"/>
                  </a:lnTo>
                  <a:lnTo>
                    <a:pt x="1456" y="325"/>
                  </a:lnTo>
                  <a:lnTo>
                    <a:pt x="1525" y="269"/>
                  </a:lnTo>
                  <a:lnTo>
                    <a:pt x="1597" y="217"/>
                  </a:lnTo>
                  <a:lnTo>
                    <a:pt x="1672" y="172"/>
                  </a:lnTo>
                  <a:lnTo>
                    <a:pt x="1749" y="132"/>
                  </a:lnTo>
                  <a:lnTo>
                    <a:pt x="1827" y="96"/>
                  </a:lnTo>
                  <a:lnTo>
                    <a:pt x="1908" y="66"/>
                  </a:lnTo>
                  <a:lnTo>
                    <a:pt x="1990" y="42"/>
                  </a:lnTo>
                  <a:lnTo>
                    <a:pt x="2073" y="23"/>
                  </a:lnTo>
                  <a:lnTo>
                    <a:pt x="2157" y="10"/>
                  </a:lnTo>
                  <a:lnTo>
                    <a:pt x="2241" y="2"/>
                  </a:lnTo>
                  <a:lnTo>
                    <a:pt x="232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99"/>
            <p:cNvSpPr>
              <a:spLocks noEditPoints="1"/>
            </p:cNvSpPr>
            <p:nvPr/>
          </p:nvSpPr>
          <p:spPr bwMode="auto">
            <a:xfrm>
              <a:off x="9309100" y="2741613"/>
              <a:ext cx="290512" cy="290513"/>
            </a:xfrm>
            <a:custGeom>
              <a:avLst/>
              <a:gdLst>
                <a:gd name="T0" fmla="*/ 793 w 1834"/>
                <a:gd name="T1" fmla="*/ 199 h 1834"/>
                <a:gd name="T2" fmla="*/ 613 w 1834"/>
                <a:gd name="T3" fmla="*/ 254 h 1834"/>
                <a:gd name="T4" fmla="*/ 450 w 1834"/>
                <a:gd name="T5" fmla="*/ 356 h 1834"/>
                <a:gd name="T6" fmla="*/ 318 w 1834"/>
                <a:gd name="T7" fmla="*/ 502 h 1834"/>
                <a:gd name="T8" fmla="*/ 230 w 1834"/>
                <a:gd name="T9" fmla="*/ 671 h 1834"/>
                <a:gd name="T10" fmla="*/ 190 w 1834"/>
                <a:gd name="T11" fmla="*/ 855 h 1834"/>
                <a:gd name="T12" fmla="*/ 198 w 1834"/>
                <a:gd name="T13" fmla="*/ 1041 h 1834"/>
                <a:gd name="T14" fmla="*/ 253 w 1834"/>
                <a:gd name="T15" fmla="*/ 1221 h 1834"/>
                <a:gd name="T16" fmla="*/ 356 w 1834"/>
                <a:gd name="T17" fmla="*/ 1384 h 1834"/>
                <a:gd name="T18" fmla="*/ 502 w 1834"/>
                <a:gd name="T19" fmla="*/ 1516 h 1834"/>
                <a:gd name="T20" fmla="*/ 672 w 1834"/>
                <a:gd name="T21" fmla="*/ 1604 h 1834"/>
                <a:gd name="T22" fmla="*/ 855 w 1834"/>
                <a:gd name="T23" fmla="*/ 1644 h 1834"/>
                <a:gd name="T24" fmla="*/ 1041 w 1834"/>
                <a:gd name="T25" fmla="*/ 1636 h 1834"/>
                <a:gd name="T26" fmla="*/ 1220 w 1834"/>
                <a:gd name="T27" fmla="*/ 1581 h 1834"/>
                <a:gd name="T28" fmla="*/ 1384 w 1834"/>
                <a:gd name="T29" fmla="*/ 1478 h 1834"/>
                <a:gd name="T30" fmla="*/ 1517 w 1834"/>
                <a:gd name="T31" fmla="*/ 1332 h 1834"/>
                <a:gd name="T32" fmla="*/ 1604 w 1834"/>
                <a:gd name="T33" fmla="*/ 1163 h 1834"/>
                <a:gd name="T34" fmla="*/ 1644 w 1834"/>
                <a:gd name="T35" fmla="*/ 979 h 1834"/>
                <a:gd name="T36" fmla="*/ 1635 w 1834"/>
                <a:gd name="T37" fmla="*/ 793 h 1834"/>
                <a:gd name="T38" fmla="*/ 1580 w 1834"/>
                <a:gd name="T39" fmla="*/ 614 h 1834"/>
                <a:gd name="T40" fmla="*/ 1478 w 1834"/>
                <a:gd name="T41" fmla="*/ 450 h 1834"/>
                <a:gd name="T42" fmla="*/ 1332 w 1834"/>
                <a:gd name="T43" fmla="*/ 317 h 1834"/>
                <a:gd name="T44" fmla="*/ 1161 w 1834"/>
                <a:gd name="T45" fmla="*/ 230 h 1834"/>
                <a:gd name="T46" fmla="*/ 979 w 1834"/>
                <a:gd name="T47" fmla="*/ 190 h 1834"/>
                <a:gd name="T48" fmla="*/ 988 w 1834"/>
                <a:gd name="T49" fmla="*/ 3 h 1834"/>
                <a:gd name="T50" fmla="*/ 1195 w 1834"/>
                <a:gd name="T51" fmla="*/ 43 h 1834"/>
                <a:gd name="T52" fmla="*/ 1390 w 1834"/>
                <a:gd name="T53" fmla="*/ 132 h 1834"/>
                <a:gd name="T54" fmla="*/ 1565 w 1834"/>
                <a:gd name="T55" fmla="*/ 269 h 1834"/>
                <a:gd name="T56" fmla="*/ 1702 w 1834"/>
                <a:gd name="T57" fmla="*/ 444 h 1834"/>
                <a:gd name="T58" fmla="*/ 1791 w 1834"/>
                <a:gd name="T59" fmla="*/ 639 h 1834"/>
                <a:gd name="T60" fmla="*/ 1831 w 1834"/>
                <a:gd name="T61" fmla="*/ 846 h 1834"/>
                <a:gd name="T62" fmla="*/ 1823 w 1834"/>
                <a:gd name="T63" fmla="*/ 1057 h 1834"/>
                <a:gd name="T64" fmla="*/ 1767 w 1834"/>
                <a:gd name="T65" fmla="*/ 1262 h 1834"/>
                <a:gd name="T66" fmla="*/ 1661 w 1834"/>
                <a:gd name="T67" fmla="*/ 1452 h 1834"/>
                <a:gd name="T68" fmla="*/ 1565 w 1834"/>
                <a:gd name="T69" fmla="*/ 1565 h 1834"/>
                <a:gd name="T70" fmla="*/ 1390 w 1834"/>
                <a:gd name="T71" fmla="*/ 1702 h 1834"/>
                <a:gd name="T72" fmla="*/ 1195 w 1834"/>
                <a:gd name="T73" fmla="*/ 1791 h 1834"/>
                <a:gd name="T74" fmla="*/ 988 w 1834"/>
                <a:gd name="T75" fmla="*/ 1831 h 1834"/>
                <a:gd name="T76" fmla="*/ 777 w 1834"/>
                <a:gd name="T77" fmla="*/ 1823 h 1834"/>
                <a:gd name="T78" fmla="*/ 572 w 1834"/>
                <a:gd name="T79" fmla="*/ 1766 h 1834"/>
                <a:gd name="T80" fmla="*/ 382 w 1834"/>
                <a:gd name="T81" fmla="*/ 1662 h 1834"/>
                <a:gd name="T82" fmla="*/ 218 w 1834"/>
                <a:gd name="T83" fmla="*/ 1510 h 1834"/>
                <a:gd name="T84" fmla="*/ 96 w 1834"/>
                <a:gd name="T85" fmla="*/ 1327 h 1834"/>
                <a:gd name="T86" fmla="*/ 24 w 1834"/>
                <a:gd name="T87" fmla="*/ 1127 h 1834"/>
                <a:gd name="T88" fmla="*/ 0 w 1834"/>
                <a:gd name="T89" fmla="*/ 917 h 1834"/>
                <a:gd name="T90" fmla="*/ 24 w 1834"/>
                <a:gd name="T91" fmla="*/ 707 h 1834"/>
                <a:gd name="T92" fmla="*/ 96 w 1834"/>
                <a:gd name="T93" fmla="*/ 507 h 1834"/>
                <a:gd name="T94" fmla="*/ 218 w 1834"/>
                <a:gd name="T95" fmla="*/ 324 h 1834"/>
                <a:gd name="T96" fmla="*/ 382 w 1834"/>
                <a:gd name="T97" fmla="*/ 173 h 1834"/>
                <a:gd name="T98" fmla="*/ 572 w 1834"/>
                <a:gd name="T99" fmla="*/ 68 h 1834"/>
                <a:gd name="T100" fmla="*/ 777 w 1834"/>
                <a:gd name="T101" fmla="*/ 11 h 18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34" h="1834">
                  <a:moveTo>
                    <a:pt x="917" y="188"/>
                  </a:moveTo>
                  <a:lnTo>
                    <a:pt x="855" y="190"/>
                  </a:lnTo>
                  <a:lnTo>
                    <a:pt x="793" y="199"/>
                  </a:lnTo>
                  <a:lnTo>
                    <a:pt x="732" y="211"/>
                  </a:lnTo>
                  <a:lnTo>
                    <a:pt x="672" y="230"/>
                  </a:lnTo>
                  <a:lnTo>
                    <a:pt x="613" y="254"/>
                  </a:lnTo>
                  <a:lnTo>
                    <a:pt x="556" y="283"/>
                  </a:lnTo>
                  <a:lnTo>
                    <a:pt x="502" y="317"/>
                  </a:lnTo>
                  <a:lnTo>
                    <a:pt x="450" y="356"/>
                  </a:lnTo>
                  <a:lnTo>
                    <a:pt x="402" y="402"/>
                  </a:lnTo>
                  <a:lnTo>
                    <a:pt x="356" y="450"/>
                  </a:lnTo>
                  <a:lnTo>
                    <a:pt x="318" y="502"/>
                  </a:lnTo>
                  <a:lnTo>
                    <a:pt x="283" y="556"/>
                  </a:lnTo>
                  <a:lnTo>
                    <a:pt x="253" y="614"/>
                  </a:lnTo>
                  <a:lnTo>
                    <a:pt x="230" y="671"/>
                  </a:lnTo>
                  <a:lnTo>
                    <a:pt x="211" y="732"/>
                  </a:lnTo>
                  <a:lnTo>
                    <a:pt x="198" y="793"/>
                  </a:lnTo>
                  <a:lnTo>
                    <a:pt x="190" y="855"/>
                  </a:lnTo>
                  <a:lnTo>
                    <a:pt x="188" y="917"/>
                  </a:lnTo>
                  <a:lnTo>
                    <a:pt x="190" y="979"/>
                  </a:lnTo>
                  <a:lnTo>
                    <a:pt x="198" y="1041"/>
                  </a:lnTo>
                  <a:lnTo>
                    <a:pt x="211" y="1102"/>
                  </a:lnTo>
                  <a:lnTo>
                    <a:pt x="230" y="1163"/>
                  </a:lnTo>
                  <a:lnTo>
                    <a:pt x="253" y="1221"/>
                  </a:lnTo>
                  <a:lnTo>
                    <a:pt x="283" y="1278"/>
                  </a:lnTo>
                  <a:lnTo>
                    <a:pt x="318" y="1332"/>
                  </a:lnTo>
                  <a:lnTo>
                    <a:pt x="356" y="1384"/>
                  </a:lnTo>
                  <a:lnTo>
                    <a:pt x="402" y="1432"/>
                  </a:lnTo>
                  <a:lnTo>
                    <a:pt x="450" y="1478"/>
                  </a:lnTo>
                  <a:lnTo>
                    <a:pt x="502" y="1516"/>
                  </a:lnTo>
                  <a:lnTo>
                    <a:pt x="556" y="1551"/>
                  </a:lnTo>
                  <a:lnTo>
                    <a:pt x="613" y="1581"/>
                  </a:lnTo>
                  <a:lnTo>
                    <a:pt x="672" y="1604"/>
                  </a:lnTo>
                  <a:lnTo>
                    <a:pt x="732" y="1623"/>
                  </a:lnTo>
                  <a:lnTo>
                    <a:pt x="793" y="1636"/>
                  </a:lnTo>
                  <a:lnTo>
                    <a:pt x="855" y="1644"/>
                  </a:lnTo>
                  <a:lnTo>
                    <a:pt x="917" y="1646"/>
                  </a:lnTo>
                  <a:lnTo>
                    <a:pt x="979" y="1644"/>
                  </a:lnTo>
                  <a:lnTo>
                    <a:pt x="1041" y="1636"/>
                  </a:lnTo>
                  <a:lnTo>
                    <a:pt x="1102" y="1623"/>
                  </a:lnTo>
                  <a:lnTo>
                    <a:pt x="1161" y="1604"/>
                  </a:lnTo>
                  <a:lnTo>
                    <a:pt x="1220" y="1581"/>
                  </a:lnTo>
                  <a:lnTo>
                    <a:pt x="1278" y="1551"/>
                  </a:lnTo>
                  <a:lnTo>
                    <a:pt x="1332" y="1516"/>
                  </a:lnTo>
                  <a:lnTo>
                    <a:pt x="1384" y="1478"/>
                  </a:lnTo>
                  <a:lnTo>
                    <a:pt x="1432" y="1432"/>
                  </a:lnTo>
                  <a:lnTo>
                    <a:pt x="1478" y="1384"/>
                  </a:lnTo>
                  <a:lnTo>
                    <a:pt x="1517" y="1332"/>
                  </a:lnTo>
                  <a:lnTo>
                    <a:pt x="1551" y="1278"/>
                  </a:lnTo>
                  <a:lnTo>
                    <a:pt x="1580" y="1221"/>
                  </a:lnTo>
                  <a:lnTo>
                    <a:pt x="1604" y="1163"/>
                  </a:lnTo>
                  <a:lnTo>
                    <a:pt x="1623" y="1102"/>
                  </a:lnTo>
                  <a:lnTo>
                    <a:pt x="1635" y="1041"/>
                  </a:lnTo>
                  <a:lnTo>
                    <a:pt x="1644" y="979"/>
                  </a:lnTo>
                  <a:lnTo>
                    <a:pt x="1646" y="917"/>
                  </a:lnTo>
                  <a:lnTo>
                    <a:pt x="1644" y="855"/>
                  </a:lnTo>
                  <a:lnTo>
                    <a:pt x="1635" y="793"/>
                  </a:lnTo>
                  <a:lnTo>
                    <a:pt x="1623" y="732"/>
                  </a:lnTo>
                  <a:lnTo>
                    <a:pt x="1604" y="671"/>
                  </a:lnTo>
                  <a:lnTo>
                    <a:pt x="1580" y="614"/>
                  </a:lnTo>
                  <a:lnTo>
                    <a:pt x="1551" y="556"/>
                  </a:lnTo>
                  <a:lnTo>
                    <a:pt x="1517" y="502"/>
                  </a:lnTo>
                  <a:lnTo>
                    <a:pt x="1478" y="450"/>
                  </a:lnTo>
                  <a:lnTo>
                    <a:pt x="1432" y="402"/>
                  </a:lnTo>
                  <a:lnTo>
                    <a:pt x="1384" y="356"/>
                  </a:lnTo>
                  <a:lnTo>
                    <a:pt x="1332" y="317"/>
                  </a:lnTo>
                  <a:lnTo>
                    <a:pt x="1278" y="283"/>
                  </a:lnTo>
                  <a:lnTo>
                    <a:pt x="1220" y="254"/>
                  </a:lnTo>
                  <a:lnTo>
                    <a:pt x="1161" y="230"/>
                  </a:lnTo>
                  <a:lnTo>
                    <a:pt x="1102" y="211"/>
                  </a:lnTo>
                  <a:lnTo>
                    <a:pt x="1041" y="199"/>
                  </a:lnTo>
                  <a:lnTo>
                    <a:pt x="979" y="190"/>
                  </a:lnTo>
                  <a:lnTo>
                    <a:pt x="917" y="188"/>
                  </a:lnTo>
                  <a:close/>
                  <a:moveTo>
                    <a:pt x="917" y="0"/>
                  </a:moveTo>
                  <a:lnTo>
                    <a:pt x="988" y="3"/>
                  </a:lnTo>
                  <a:lnTo>
                    <a:pt x="1058" y="11"/>
                  </a:lnTo>
                  <a:lnTo>
                    <a:pt x="1127" y="24"/>
                  </a:lnTo>
                  <a:lnTo>
                    <a:pt x="1195" y="43"/>
                  </a:lnTo>
                  <a:lnTo>
                    <a:pt x="1262" y="68"/>
                  </a:lnTo>
                  <a:lnTo>
                    <a:pt x="1327" y="97"/>
                  </a:lnTo>
                  <a:lnTo>
                    <a:pt x="1390" y="132"/>
                  </a:lnTo>
                  <a:lnTo>
                    <a:pt x="1452" y="173"/>
                  </a:lnTo>
                  <a:lnTo>
                    <a:pt x="1510" y="218"/>
                  </a:lnTo>
                  <a:lnTo>
                    <a:pt x="1565" y="269"/>
                  </a:lnTo>
                  <a:lnTo>
                    <a:pt x="1616" y="324"/>
                  </a:lnTo>
                  <a:lnTo>
                    <a:pt x="1661" y="382"/>
                  </a:lnTo>
                  <a:lnTo>
                    <a:pt x="1702" y="444"/>
                  </a:lnTo>
                  <a:lnTo>
                    <a:pt x="1737" y="507"/>
                  </a:lnTo>
                  <a:lnTo>
                    <a:pt x="1767" y="572"/>
                  </a:lnTo>
                  <a:lnTo>
                    <a:pt x="1791" y="639"/>
                  </a:lnTo>
                  <a:lnTo>
                    <a:pt x="1810" y="707"/>
                  </a:lnTo>
                  <a:lnTo>
                    <a:pt x="1823" y="776"/>
                  </a:lnTo>
                  <a:lnTo>
                    <a:pt x="1831" y="846"/>
                  </a:lnTo>
                  <a:lnTo>
                    <a:pt x="1834" y="917"/>
                  </a:lnTo>
                  <a:lnTo>
                    <a:pt x="1831" y="988"/>
                  </a:lnTo>
                  <a:lnTo>
                    <a:pt x="1823" y="1057"/>
                  </a:lnTo>
                  <a:lnTo>
                    <a:pt x="1810" y="1127"/>
                  </a:lnTo>
                  <a:lnTo>
                    <a:pt x="1791" y="1196"/>
                  </a:lnTo>
                  <a:lnTo>
                    <a:pt x="1767" y="1262"/>
                  </a:lnTo>
                  <a:lnTo>
                    <a:pt x="1737" y="1327"/>
                  </a:lnTo>
                  <a:lnTo>
                    <a:pt x="1702" y="1391"/>
                  </a:lnTo>
                  <a:lnTo>
                    <a:pt x="1661" y="1452"/>
                  </a:lnTo>
                  <a:lnTo>
                    <a:pt x="1616" y="1510"/>
                  </a:lnTo>
                  <a:lnTo>
                    <a:pt x="1565" y="1565"/>
                  </a:lnTo>
                  <a:lnTo>
                    <a:pt x="1565" y="1565"/>
                  </a:lnTo>
                  <a:lnTo>
                    <a:pt x="1510" y="1616"/>
                  </a:lnTo>
                  <a:lnTo>
                    <a:pt x="1452" y="1662"/>
                  </a:lnTo>
                  <a:lnTo>
                    <a:pt x="1390" y="1702"/>
                  </a:lnTo>
                  <a:lnTo>
                    <a:pt x="1327" y="1738"/>
                  </a:lnTo>
                  <a:lnTo>
                    <a:pt x="1262" y="1766"/>
                  </a:lnTo>
                  <a:lnTo>
                    <a:pt x="1195" y="1791"/>
                  </a:lnTo>
                  <a:lnTo>
                    <a:pt x="1127" y="1810"/>
                  </a:lnTo>
                  <a:lnTo>
                    <a:pt x="1058" y="1823"/>
                  </a:lnTo>
                  <a:lnTo>
                    <a:pt x="988" y="1831"/>
                  </a:lnTo>
                  <a:lnTo>
                    <a:pt x="917" y="1834"/>
                  </a:lnTo>
                  <a:lnTo>
                    <a:pt x="846" y="1831"/>
                  </a:lnTo>
                  <a:lnTo>
                    <a:pt x="777" y="1823"/>
                  </a:lnTo>
                  <a:lnTo>
                    <a:pt x="707" y="1810"/>
                  </a:lnTo>
                  <a:lnTo>
                    <a:pt x="638" y="1791"/>
                  </a:lnTo>
                  <a:lnTo>
                    <a:pt x="572" y="1766"/>
                  </a:lnTo>
                  <a:lnTo>
                    <a:pt x="507" y="1738"/>
                  </a:lnTo>
                  <a:lnTo>
                    <a:pt x="443" y="1702"/>
                  </a:lnTo>
                  <a:lnTo>
                    <a:pt x="382" y="1662"/>
                  </a:lnTo>
                  <a:lnTo>
                    <a:pt x="324" y="1616"/>
                  </a:lnTo>
                  <a:lnTo>
                    <a:pt x="269" y="1565"/>
                  </a:lnTo>
                  <a:lnTo>
                    <a:pt x="218" y="1510"/>
                  </a:lnTo>
                  <a:lnTo>
                    <a:pt x="172" y="1452"/>
                  </a:lnTo>
                  <a:lnTo>
                    <a:pt x="132" y="1391"/>
                  </a:lnTo>
                  <a:lnTo>
                    <a:pt x="96" y="1327"/>
                  </a:lnTo>
                  <a:lnTo>
                    <a:pt x="68" y="1262"/>
                  </a:lnTo>
                  <a:lnTo>
                    <a:pt x="43" y="1196"/>
                  </a:lnTo>
                  <a:lnTo>
                    <a:pt x="24" y="1127"/>
                  </a:lnTo>
                  <a:lnTo>
                    <a:pt x="11" y="1057"/>
                  </a:lnTo>
                  <a:lnTo>
                    <a:pt x="3" y="988"/>
                  </a:lnTo>
                  <a:lnTo>
                    <a:pt x="0" y="917"/>
                  </a:lnTo>
                  <a:lnTo>
                    <a:pt x="3" y="846"/>
                  </a:lnTo>
                  <a:lnTo>
                    <a:pt x="11" y="776"/>
                  </a:lnTo>
                  <a:lnTo>
                    <a:pt x="24" y="707"/>
                  </a:lnTo>
                  <a:lnTo>
                    <a:pt x="43" y="639"/>
                  </a:lnTo>
                  <a:lnTo>
                    <a:pt x="68" y="572"/>
                  </a:lnTo>
                  <a:lnTo>
                    <a:pt x="96" y="507"/>
                  </a:lnTo>
                  <a:lnTo>
                    <a:pt x="132" y="444"/>
                  </a:lnTo>
                  <a:lnTo>
                    <a:pt x="172" y="382"/>
                  </a:lnTo>
                  <a:lnTo>
                    <a:pt x="218" y="324"/>
                  </a:lnTo>
                  <a:lnTo>
                    <a:pt x="269" y="269"/>
                  </a:lnTo>
                  <a:lnTo>
                    <a:pt x="324" y="218"/>
                  </a:lnTo>
                  <a:lnTo>
                    <a:pt x="382" y="173"/>
                  </a:lnTo>
                  <a:lnTo>
                    <a:pt x="443" y="132"/>
                  </a:lnTo>
                  <a:lnTo>
                    <a:pt x="507" y="97"/>
                  </a:lnTo>
                  <a:lnTo>
                    <a:pt x="572" y="68"/>
                  </a:lnTo>
                  <a:lnTo>
                    <a:pt x="638" y="43"/>
                  </a:lnTo>
                  <a:lnTo>
                    <a:pt x="707" y="24"/>
                  </a:lnTo>
                  <a:lnTo>
                    <a:pt x="777" y="11"/>
                  </a:lnTo>
                  <a:lnTo>
                    <a:pt x="846" y="3"/>
                  </a:lnTo>
                  <a:lnTo>
                    <a:pt x="91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00"/>
            <p:cNvSpPr>
              <a:spLocks/>
            </p:cNvSpPr>
            <p:nvPr/>
          </p:nvSpPr>
          <p:spPr bwMode="auto">
            <a:xfrm>
              <a:off x="9394825" y="2808288"/>
              <a:ext cx="119062" cy="47625"/>
            </a:xfrm>
            <a:custGeom>
              <a:avLst/>
              <a:gdLst>
                <a:gd name="T0" fmla="*/ 352 w 753"/>
                <a:gd name="T1" fmla="*/ 0 h 304"/>
                <a:gd name="T2" fmla="*/ 402 w 753"/>
                <a:gd name="T3" fmla="*/ 0 h 304"/>
                <a:gd name="T4" fmla="*/ 452 w 753"/>
                <a:gd name="T5" fmla="*/ 4 h 304"/>
                <a:gd name="T6" fmla="*/ 502 w 753"/>
                <a:gd name="T7" fmla="*/ 15 h 304"/>
                <a:gd name="T8" fmla="*/ 551 w 753"/>
                <a:gd name="T9" fmla="*/ 31 h 304"/>
                <a:gd name="T10" fmla="*/ 598 w 753"/>
                <a:gd name="T11" fmla="*/ 51 h 304"/>
                <a:gd name="T12" fmla="*/ 644 w 753"/>
                <a:gd name="T13" fmla="*/ 77 h 304"/>
                <a:gd name="T14" fmla="*/ 687 w 753"/>
                <a:gd name="T15" fmla="*/ 107 h 304"/>
                <a:gd name="T16" fmla="*/ 727 w 753"/>
                <a:gd name="T17" fmla="*/ 143 h 304"/>
                <a:gd name="T18" fmla="*/ 740 w 753"/>
                <a:gd name="T19" fmla="*/ 160 h 304"/>
                <a:gd name="T20" fmla="*/ 749 w 753"/>
                <a:gd name="T21" fmla="*/ 179 h 304"/>
                <a:gd name="T22" fmla="*/ 753 w 753"/>
                <a:gd name="T23" fmla="*/ 200 h 304"/>
                <a:gd name="T24" fmla="*/ 753 w 753"/>
                <a:gd name="T25" fmla="*/ 220 h 304"/>
                <a:gd name="T26" fmla="*/ 749 w 753"/>
                <a:gd name="T27" fmla="*/ 241 h 304"/>
                <a:gd name="T28" fmla="*/ 740 w 753"/>
                <a:gd name="T29" fmla="*/ 260 h 304"/>
                <a:gd name="T30" fmla="*/ 727 w 753"/>
                <a:gd name="T31" fmla="*/ 276 h 304"/>
                <a:gd name="T32" fmla="*/ 712 w 753"/>
                <a:gd name="T33" fmla="*/ 288 h 304"/>
                <a:gd name="T34" fmla="*/ 696 w 753"/>
                <a:gd name="T35" fmla="*/ 297 h 304"/>
                <a:gd name="T36" fmla="*/ 678 w 753"/>
                <a:gd name="T37" fmla="*/ 302 h 304"/>
                <a:gd name="T38" fmla="*/ 660 w 753"/>
                <a:gd name="T39" fmla="*/ 304 h 304"/>
                <a:gd name="T40" fmla="*/ 643 w 753"/>
                <a:gd name="T41" fmla="*/ 302 h 304"/>
                <a:gd name="T42" fmla="*/ 625 w 753"/>
                <a:gd name="T43" fmla="*/ 297 h 304"/>
                <a:gd name="T44" fmla="*/ 608 w 753"/>
                <a:gd name="T45" fmla="*/ 288 h 304"/>
                <a:gd name="T46" fmla="*/ 594 w 753"/>
                <a:gd name="T47" fmla="*/ 276 h 304"/>
                <a:gd name="T48" fmla="*/ 563 w 753"/>
                <a:gd name="T49" fmla="*/ 249 h 304"/>
                <a:gd name="T50" fmla="*/ 529 w 753"/>
                <a:gd name="T51" fmla="*/ 226 h 304"/>
                <a:gd name="T52" fmla="*/ 492 w 753"/>
                <a:gd name="T53" fmla="*/ 209 h 304"/>
                <a:gd name="T54" fmla="*/ 454 w 753"/>
                <a:gd name="T55" fmla="*/ 197 h 304"/>
                <a:gd name="T56" fmla="*/ 416 w 753"/>
                <a:gd name="T57" fmla="*/ 189 h 304"/>
                <a:gd name="T58" fmla="*/ 377 w 753"/>
                <a:gd name="T59" fmla="*/ 187 h 304"/>
                <a:gd name="T60" fmla="*/ 337 w 753"/>
                <a:gd name="T61" fmla="*/ 189 h 304"/>
                <a:gd name="T62" fmla="*/ 300 w 753"/>
                <a:gd name="T63" fmla="*/ 197 h 304"/>
                <a:gd name="T64" fmla="*/ 262 w 753"/>
                <a:gd name="T65" fmla="*/ 209 h 304"/>
                <a:gd name="T66" fmla="*/ 226 w 753"/>
                <a:gd name="T67" fmla="*/ 226 h 304"/>
                <a:gd name="T68" fmla="*/ 191 w 753"/>
                <a:gd name="T69" fmla="*/ 249 h 304"/>
                <a:gd name="T70" fmla="*/ 160 w 753"/>
                <a:gd name="T71" fmla="*/ 276 h 304"/>
                <a:gd name="T72" fmla="*/ 144 w 753"/>
                <a:gd name="T73" fmla="*/ 289 h 304"/>
                <a:gd name="T74" fmla="*/ 124 w 753"/>
                <a:gd name="T75" fmla="*/ 298 h 304"/>
                <a:gd name="T76" fmla="*/ 104 w 753"/>
                <a:gd name="T77" fmla="*/ 303 h 304"/>
                <a:gd name="T78" fmla="*/ 84 w 753"/>
                <a:gd name="T79" fmla="*/ 303 h 304"/>
                <a:gd name="T80" fmla="*/ 63 w 753"/>
                <a:gd name="T81" fmla="*/ 298 h 304"/>
                <a:gd name="T82" fmla="*/ 44 w 753"/>
                <a:gd name="T83" fmla="*/ 289 h 304"/>
                <a:gd name="T84" fmla="*/ 28 w 753"/>
                <a:gd name="T85" fmla="*/ 276 h 304"/>
                <a:gd name="T86" fmla="*/ 14 w 753"/>
                <a:gd name="T87" fmla="*/ 260 h 304"/>
                <a:gd name="T88" fmla="*/ 4 w 753"/>
                <a:gd name="T89" fmla="*/ 241 h 304"/>
                <a:gd name="T90" fmla="*/ 0 w 753"/>
                <a:gd name="T91" fmla="*/ 220 h 304"/>
                <a:gd name="T92" fmla="*/ 0 w 753"/>
                <a:gd name="T93" fmla="*/ 200 h 304"/>
                <a:gd name="T94" fmla="*/ 4 w 753"/>
                <a:gd name="T95" fmla="*/ 179 h 304"/>
                <a:gd name="T96" fmla="*/ 14 w 753"/>
                <a:gd name="T97" fmla="*/ 160 h 304"/>
                <a:gd name="T98" fmla="*/ 28 w 753"/>
                <a:gd name="T99" fmla="*/ 143 h 304"/>
                <a:gd name="T100" fmla="*/ 67 w 753"/>
                <a:gd name="T101" fmla="*/ 107 h 304"/>
                <a:gd name="T102" fmla="*/ 110 w 753"/>
                <a:gd name="T103" fmla="*/ 77 h 304"/>
                <a:gd name="T104" fmla="*/ 156 w 753"/>
                <a:gd name="T105" fmla="*/ 51 h 304"/>
                <a:gd name="T106" fmla="*/ 202 w 753"/>
                <a:gd name="T107" fmla="*/ 31 h 304"/>
                <a:gd name="T108" fmla="*/ 251 w 753"/>
                <a:gd name="T109" fmla="*/ 15 h 304"/>
                <a:gd name="T110" fmla="*/ 301 w 753"/>
                <a:gd name="T111" fmla="*/ 4 h 304"/>
                <a:gd name="T112" fmla="*/ 352 w 753"/>
                <a:gd name="T113" fmla="*/ 0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53" h="304">
                  <a:moveTo>
                    <a:pt x="352" y="0"/>
                  </a:moveTo>
                  <a:lnTo>
                    <a:pt x="402" y="0"/>
                  </a:lnTo>
                  <a:lnTo>
                    <a:pt x="452" y="4"/>
                  </a:lnTo>
                  <a:lnTo>
                    <a:pt x="502" y="15"/>
                  </a:lnTo>
                  <a:lnTo>
                    <a:pt x="551" y="31"/>
                  </a:lnTo>
                  <a:lnTo>
                    <a:pt x="598" y="51"/>
                  </a:lnTo>
                  <a:lnTo>
                    <a:pt x="644" y="77"/>
                  </a:lnTo>
                  <a:lnTo>
                    <a:pt x="687" y="107"/>
                  </a:lnTo>
                  <a:lnTo>
                    <a:pt x="727" y="143"/>
                  </a:lnTo>
                  <a:lnTo>
                    <a:pt x="740" y="160"/>
                  </a:lnTo>
                  <a:lnTo>
                    <a:pt x="749" y="179"/>
                  </a:lnTo>
                  <a:lnTo>
                    <a:pt x="753" y="200"/>
                  </a:lnTo>
                  <a:lnTo>
                    <a:pt x="753" y="220"/>
                  </a:lnTo>
                  <a:lnTo>
                    <a:pt x="749" y="241"/>
                  </a:lnTo>
                  <a:lnTo>
                    <a:pt x="740" y="260"/>
                  </a:lnTo>
                  <a:lnTo>
                    <a:pt x="727" y="276"/>
                  </a:lnTo>
                  <a:lnTo>
                    <a:pt x="712" y="288"/>
                  </a:lnTo>
                  <a:lnTo>
                    <a:pt x="696" y="297"/>
                  </a:lnTo>
                  <a:lnTo>
                    <a:pt x="678" y="302"/>
                  </a:lnTo>
                  <a:lnTo>
                    <a:pt x="660" y="304"/>
                  </a:lnTo>
                  <a:lnTo>
                    <a:pt x="643" y="302"/>
                  </a:lnTo>
                  <a:lnTo>
                    <a:pt x="625" y="297"/>
                  </a:lnTo>
                  <a:lnTo>
                    <a:pt x="608" y="288"/>
                  </a:lnTo>
                  <a:lnTo>
                    <a:pt x="594" y="276"/>
                  </a:lnTo>
                  <a:lnTo>
                    <a:pt x="563" y="249"/>
                  </a:lnTo>
                  <a:lnTo>
                    <a:pt x="529" y="226"/>
                  </a:lnTo>
                  <a:lnTo>
                    <a:pt x="492" y="209"/>
                  </a:lnTo>
                  <a:lnTo>
                    <a:pt x="454" y="197"/>
                  </a:lnTo>
                  <a:lnTo>
                    <a:pt x="416" y="189"/>
                  </a:lnTo>
                  <a:lnTo>
                    <a:pt x="377" y="187"/>
                  </a:lnTo>
                  <a:lnTo>
                    <a:pt x="337" y="189"/>
                  </a:lnTo>
                  <a:lnTo>
                    <a:pt x="300" y="197"/>
                  </a:lnTo>
                  <a:lnTo>
                    <a:pt x="262" y="209"/>
                  </a:lnTo>
                  <a:lnTo>
                    <a:pt x="226" y="226"/>
                  </a:lnTo>
                  <a:lnTo>
                    <a:pt x="191" y="249"/>
                  </a:lnTo>
                  <a:lnTo>
                    <a:pt x="160" y="276"/>
                  </a:lnTo>
                  <a:lnTo>
                    <a:pt x="144" y="289"/>
                  </a:lnTo>
                  <a:lnTo>
                    <a:pt x="124" y="298"/>
                  </a:lnTo>
                  <a:lnTo>
                    <a:pt x="104" y="303"/>
                  </a:lnTo>
                  <a:lnTo>
                    <a:pt x="84" y="303"/>
                  </a:lnTo>
                  <a:lnTo>
                    <a:pt x="63" y="298"/>
                  </a:lnTo>
                  <a:lnTo>
                    <a:pt x="44" y="289"/>
                  </a:lnTo>
                  <a:lnTo>
                    <a:pt x="28" y="276"/>
                  </a:lnTo>
                  <a:lnTo>
                    <a:pt x="14" y="260"/>
                  </a:lnTo>
                  <a:lnTo>
                    <a:pt x="4" y="241"/>
                  </a:lnTo>
                  <a:lnTo>
                    <a:pt x="0" y="220"/>
                  </a:lnTo>
                  <a:lnTo>
                    <a:pt x="0" y="200"/>
                  </a:lnTo>
                  <a:lnTo>
                    <a:pt x="4" y="179"/>
                  </a:lnTo>
                  <a:lnTo>
                    <a:pt x="14" y="160"/>
                  </a:lnTo>
                  <a:lnTo>
                    <a:pt x="28" y="143"/>
                  </a:lnTo>
                  <a:lnTo>
                    <a:pt x="67" y="107"/>
                  </a:lnTo>
                  <a:lnTo>
                    <a:pt x="110" y="77"/>
                  </a:lnTo>
                  <a:lnTo>
                    <a:pt x="156" y="51"/>
                  </a:lnTo>
                  <a:lnTo>
                    <a:pt x="202" y="31"/>
                  </a:lnTo>
                  <a:lnTo>
                    <a:pt x="251" y="15"/>
                  </a:lnTo>
                  <a:lnTo>
                    <a:pt x="301" y="4"/>
                  </a:lnTo>
                  <a:lnTo>
                    <a:pt x="35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4" name="Freeform 164"/>
          <p:cNvSpPr>
            <a:spLocks noEditPoints="1"/>
          </p:cNvSpPr>
          <p:nvPr/>
        </p:nvSpPr>
        <p:spPr bwMode="auto">
          <a:xfrm>
            <a:off x="1913227" y="3272961"/>
            <a:ext cx="543567" cy="483998"/>
          </a:xfrm>
          <a:custGeom>
            <a:avLst/>
            <a:gdLst>
              <a:gd name="T0" fmla="*/ 171 w 3653"/>
              <a:gd name="T1" fmla="*/ 2242 h 3248"/>
              <a:gd name="T2" fmla="*/ 171 w 3653"/>
              <a:gd name="T3" fmla="*/ 2273 h 3248"/>
              <a:gd name="T4" fmla="*/ 1756 w 3653"/>
              <a:gd name="T5" fmla="*/ 3070 h 3248"/>
              <a:gd name="T6" fmla="*/ 1897 w 3653"/>
              <a:gd name="T7" fmla="*/ 3070 h 3248"/>
              <a:gd name="T8" fmla="*/ 3481 w 3653"/>
              <a:gd name="T9" fmla="*/ 2273 h 3248"/>
              <a:gd name="T10" fmla="*/ 3481 w 3653"/>
              <a:gd name="T11" fmla="*/ 2242 h 3248"/>
              <a:gd name="T12" fmla="*/ 2005 w 3653"/>
              <a:gd name="T13" fmla="*/ 2572 h 3248"/>
              <a:gd name="T14" fmla="*/ 1827 w 3653"/>
              <a:gd name="T15" fmla="*/ 2614 h 3248"/>
              <a:gd name="T16" fmla="*/ 1647 w 3653"/>
              <a:gd name="T17" fmla="*/ 2572 h 3248"/>
              <a:gd name="T18" fmla="*/ 1962 w 3653"/>
              <a:gd name="T19" fmla="*/ 1956 h 3248"/>
              <a:gd name="T20" fmla="*/ 1780 w 3653"/>
              <a:gd name="T21" fmla="*/ 1977 h 3248"/>
              <a:gd name="T22" fmla="*/ 571 w 3653"/>
              <a:gd name="T23" fmla="*/ 1401 h 3248"/>
              <a:gd name="T24" fmla="*/ 169 w 3653"/>
              <a:gd name="T25" fmla="*/ 1617 h 3248"/>
              <a:gd name="T26" fmla="*/ 177 w 3653"/>
              <a:gd name="T27" fmla="*/ 1648 h 3248"/>
              <a:gd name="T28" fmla="*/ 1791 w 3653"/>
              <a:gd name="T29" fmla="*/ 2444 h 3248"/>
              <a:gd name="T30" fmla="*/ 1931 w 3653"/>
              <a:gd name="T31" fmla="*/ 2421 h 3248"/>
              <a:gd name="T32" fmla="*/ 3485 w 3653"/>
              <a:gd name="T33" fmla="*/ 1631 h 3248"/>
              <a:gd name="T34" fmla="*/ 3476 w 3653"/>
              <a:gd name="T35" fmla="*/ 1600 h 3248"/>
              <a:gd name="T36" fmla="*/ 1791 w 3653"/>
              <a:gd name="T37" fmla="*/ 171 h 3248"/>
              <a:gd name="T38" fmla="*/ 177 w 3653"/>
              <a:gd name="T39" fmla="*/ 966 h 3248"/>
              <a:gd name="T40" fmla="*/ 169 w 3653"/>
              <a:gd name="T41" fmla="*/ 997 h 3248"/>
              <a:gd name="T42" fmla="*/ 1722 w 3653"/>
              <a:gd name="T43" fmla="*/ 1788 h 3248"/>
              <a:gd name="T44" fmla="*/ 1862 w 3653"/>
              <a:gd name="T45" fmla="*/ 1810 h 3248"/>
              <a:gd name="T46" fmla="*/ 3476 w 3653"/>
              <a:gd name="T47" fmla="*/ 1014 h 3248"/>
              <a:gd name="T48" fmla="*/ 3485 w 3653"/>
              <a:gd name="T49" fmla="*/ 983 h 3248"/>
              <a:gd name="T50" fmla="*/ 1930 w 3653"/>
              <a:gd name="T51" fmla="*/ 192 h 3248"/>
              <a:gd name="T52" fmla="*/ 1827 w 3653"/>
              <a:gd name="T53" fmla="*/ 0 h 3248"/>
              <a:gd name="T54" fmla="*/ 2005 w 3653"/>
              <a:gd name="T55" fmla="*/ 42 h 3248"/>
              <a:gd name="T56" fmla="*/ 3613 w 3653"/>
              <a:gd name="T57" fmla="*/ 870 h 3248"/>
              <a:gd name="T58" fmla="*/ 3653 w 3653"/>
              <a:gd name="T59" fmla="*/ 990 h 3248"/>
              <a:gd name="T60" fmla="*/ 3615 w 3653"/>
              <a:gd name="T61" fmla="*/ 1109 h 3248"/>
              <a:gd name="T62" fmla="*/ 3541 w 3653"/>
              <a:gd name="T63" fmla="*/ 1171 h 3248"/>
              <a:gd name="T64" fmla="*/ 3593 w 3653"/>
              <a:gd name="T65" fmla="*/ 1481 h 3248"/>
              <a:gd name="T66" fmla="*/ 3650 w 3653"/>
              <a:gd name="T67" fmla="*/ 1591 h 3248"/>
              <a:gd name="T68" fmla="*/ 3630 w 3653"/>
              <a:gd name="T69" fmla="*/ 1717 h 3248"/>
              <a:gd name="T70" fmla="*/ 3541 w 3653"/>
              <a:gd name="T71" fmla="*/ 1805 h 3248"/>
              <a:gd name="T72" fmla="*/ 3593 w 3653"/>
              <a:gd name="T73" fmla="*/ 2114 h 3248"/>
              <a:gd name="T74" fmla="*/ 3650 w 3653"/>
              <a:gd name="T75" fmla="*/ 2225 h 3248"/>
              <a:gd name="T76" fmla="*/ 3630 w 3653"/>
              <a:gd name="T77" fmla="*/ 2350 h 3248"/>
              <a:gd name="T78" fmla="*/ 3541 w 3653"/>
              <a:gd name="T79" fmla="*/ 2439 h 3248"/>
              <a:gd name="T80" fmla="*/ 1872 w 3653"/>
              <a:gd name="T81" fmla="*/ 3245 h 3248"/>
              <a:gd name="T82" fmla="*/ 1690 w 3653"/>
              <a:gd name="T83" fmla="*/ 3224 h 3248"/>
              <a:gd name="T84" fmla="*/ 60 w 3653"/>
              <a:gd name="T85" fmla="*/ 2401 h 3248"/>
              <a:gd name="T86" fmla="*/ 2 w 3653"/>
              <a:gd name="T87" fmla="*/ 2290 h 3248"/>
              <a:gd name="T88" fmla="*/ 22 w 3653"/>
              <a:gd name="T89" fmla="*/ 2164 h 3248"/>
              <a:gd name="T90" fmla="*/ 112 w 3653"/>
              <a:gd name="T91" fmla="*/ 2077 h 3248"/>
              <a:gd name="T92" fmla="*/ 60 w 3653"/>
              <a:gd name="T93" fmla="*/ 1768 h 3248"/>
              <a:gd name="T94" fmla="*/ 2 w 3653"/>
              <a:gd name="T95" fmla="*/ 1657 h 3248"/>
              <a:gd name="T96" fmla="*/ 22 w 3653"/>
              <a:gd name="T97" fmla="*/ 1532 h 3248"/>
              <a:gd name="T98" fmla="*/ 112 w 3653"/>
              <a:gd name="T99" fmla="*/ 1443 h 3248"/>
              <a:gd name="T100" fmla="*/ 60 w 3653"/>
              <a:gd name="T101" fmla="*/ 1134 h 3248"/>
              <a:gd name="T102" fmla="*/ 2 w 3653"/>
              <a:gd name="T103" fmla="*/ 1023 h 3248"/>
              <a:gd name="T104" fmla="*/ 22 w 3653"/>
              <a:gd name="T105" fmla="*/ 898 h 3248"/>
              <a:gd name="T106" fmla="*/ 112 w 3653"/>
              <a:gd name="T107" fmla="*/ 809 h 3248"/>
              <a:gd name="T108" fmla="*/ 1780 w 3653"/>
              <a:gd name="T109" fmla="*/ 2 h 3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53" h="3248">
                <a:moveTo>
                  <a:pt x="571" y="2035"/>
                </a:moveTo>
                <a:lnTo>
                  <a:pt x="187" y="2226"/>
                </a:lnTo>
                <a:lnTo>
                  <a:pt x="177" y="2234"/>
                </a:lnTo>
                <a:lnTo>
                  <a:pt x="171" y="2242"/>
                </a:lnTo>
                <a:lnTo>
                  <a:pt x="169" y="2251"/>
                </a:lnTo>
                <a:lnTo>
                  <a:pt x="167" y="2257"/>
                </a:lnTo>
                <a:lnTo>
                  <a:pt x="169" y="2265"/>
                </a:lnTo>
                <a:lnTo>
                  <a:pt x="171" y="2273"/>
                </a:lnTo>
                <a:lnTo>
                  <a:pt x="177" y="2282"/>
                </a:lnTo>
                <a:lnTo>
                  <a:pt x="187" y="2288"/>
                </a:lnTo>
                <a:lnTo>
                  <a:pt x="1722" y="3055"/>
                </a:lnTo>
                <a:lnTo>
                  <a:pt x="1756" y="3070"/>
                </a:lnTo>
                <a:lnTo>
                  <a:pt x="1791" y="3077"/>
                </a:lnTo>
                <a:lnTo>
                  <a:pt x="1827" y="3080"/>
                </a:lnTo>
                <a:lnTo>
                  <a:pt x="1862" y="3077"/>
                </a:lnTo>
                <a:lnTo>
                  <a:pt x="1897" y="3070"/>
                </a:lnTo>
                <a:lnTo>
                  <a:pt x="1931" y="3055"/>
                </a:lnTo>
                <a:lnTo>
                  <a:pt x="3466" y="2288"/>
                </a:lnTo>
                <a:lnTo>
                  <a:pt x="3476" y="2282"/>
                </a:lnTo>
                <a:lnTo>
                  <a:pt x="3481" y="2273"/>
                </a:lnTo>
                <a:lnTo>
                  <a:pt x="3485" y="2265"/>
                </a:lnTo>
                <a:lnTo>
                  <a:pt x="3485" y="2257"/>
                </a:lnTo>
                <a:lnTo>
                  <a:pt x="3485" y="2251"/>
                </a:lnTo>
                <a:lnTo>
                  <a:pt x="3481" y="2242"/>
                </a:lnTo>
                <a:lnTo>
                  <a:pt x="3476" y="2234"/>
                </a:lnTo>
                <a:lnTo>
                  <a:pt x="3466" y="2226"/>
                </a:lnTo>
                <a:lnTo>
                  <a:pt x="3081" y="2035"/>
                </a:lnTo>
                <a:lnTo>
                  <a:pt x="2005" y="2572"/>
                </a:lnTo>
                <a:lnTo>
                  <a:pt x="1962" y="2590"/>
                </a:lnTo>
                <a:lnTo>
                  <a:pt x="1918" y="2603"/>
                </a:lnTo>
                <a:lnTo>
                  <a:pt x="1872" y="2611"/>
                </a:lnTo>
                <a:lnTo>
                  <a:pt x="1827" y="2614"/>
                </a:lnTo>
                <a:lnTo>
                  <a:pt x="1780" y="2611"/>
                </a:lnTo>
                <a:lnTo>
                  <a:pt x="1735" y="2603"/>
                </a:lnTo>
                <a:lnTo>
                  <a:pt x="1690" y="2590"/>
                </a:lnTo>
                <a:lnTo>
                  <a:pt x="1647" y="2572"/>
                </a:lnTo>
                <a:lnTo>
                  <a:pt x="571" y="2035"/>
                </a:lnTo>
                <a:close/>
                <a:moveTo>
                  <a:pt x="3081" y="1401"/>
                </a:moveTo>
                <a:lnTo>
                  <a:pt x="2005" y="1938"/>
                </a:lnTo>
                <a:lnTo>
                  <a:pt x="1962" y="1956"/>
                </a:lnTo>
                <a:lnTo>
                  <a:pt x="1918" y="1969"/>
                </a:lnTo>
                <a:lnTo>
                  <a:pt x="1872" y="1977"/>
                </a:lnTo>
                <a:lnTo>
                  <a:pt x="1827" y="1980"/>
                </a:lnTo>
                <a:lnTo>
                  <a:pt x="1780" y="1977"/>
                </a:lnTo>
                <a:lnTo>
                  <a:pt x="1735" y="1969"/>
                </a:lnTo>
                <a:lnTo>
                  <a:pt x="1690" y="1956"/>
                </a:lnTo>
                <a:lnTo>
                  <a:pt x="1647" y="1938"/>
                </a:lnTo>
                <a:lnTo>
                  <a:pt x="571" y="1401"/>
                </a:lnTo>
                <a:lnTo>
                  <a:pt x="187" y="1593"/>
                </a:lnTo>
                <a:lnTo>
                  <a:pt x="177" y="1600"/>
                </a:lnTo>
                <a:lnTo>
                  <a:pt x="171" y="1608"/>
                </a:lnTo>
                <a:lnTo>
                  <a:pt x="169" y="1617"/>
                </a:lnTo>
                <a:lnTo>
                  <a:pt x="167" y="1624"/>
                </a:lnTo>
                <a:lnTo>
                  <a:pt x="169" y="1631"/>
                </a:lnTo>
                <a:lnTo>
                  <a:pt x="171" y="1639"/>
                </a:lnTo>
                <a:lnTo>
                  <a:pt x="177" y="1648"/>
                </a:lnTo>
                <a:lnTo>
                  <a:pt x="187" y="1655"/>
                </a:lnTo>
                <a:lnTo>
                  <a:pt x="1722" y="2421"/>
                </a:lnTo>
                <a:lnTo>
                  <a:pt x="1756" y="2436"/>
                </a:lnTo>
                <a:lnTo>
                  <a:pt x="1791" y="2444"/>
                </a:lnTo>
                <a:lnTo>
                  <a:pt x="1827" y="2446"/>
                </a:lnTo>
                <a:lnTo>
                  <a:pt x="1862" y="2444"/>
                </a:lnTo>
                <a:lnTo>
                  <a:pt x="1897" y="2436"/>
                </a:lnTo>
                <a:lnTo>
                  <a:pt x="1931" y="2421"/>
                </a:lnTo>
                <a:lnTo>
                  <a:pt x="3466" y="1655"/>
                </a:lnTo>
                <a:lnTo>
                  <a:pt x="3476" y="1648"/>
                </a:lnTo>
                <a:lnTo>
                  <a:pt x="3481" y="1639"/>
                </a:lnTo>
                <a:lnTo>
                  <a:pt x="3485" y="1631"/>
                </a:lnTo>
                <a:lnTo>
                  <a:pt x="3485" y="1624"/>
                </a:lnTo>
                <a:lnTo>
                  <a:pt x="3485" y="1617"/>
                </a:lnTo>
                <a:lnTo>
                  <a:pt x="3481" y="1608"/>
                </a:lnTo>
                <a:lnTo>
                  <a:pt x="3476" y="1600"/>
                </a:lnTo>
                <a:lnTo>
                  <a:pt x="3466" y="1593"/>
                </a:lnTo>
                <a:lnTo>
                  <a:pt x="3081" y="1401"/>
                </a:lnTo>
                <a:close/>
                <a:moveTo>
                  <a:pt x="1827" y="168"/>
                </a:moveTo>
                <a:lnTo>
                  <a:pt x="1791" y="171"/>
                </a:lnTo>
                <a:lnTo>
                  <a:pt x="1756" y="179"/>
                </a:lnTo>
                <a:lnTo>
                  <a:pt x="1722" y="192"/>
                </a:lnTo>
                <a:lnTo>
                  <a:pt x="187" y="959"/>
                </a:lnTo>
                <a:lnTo>
                  <a:pt x="177" y="966"/>
                </a:lnTo>
                <a:lnTo>
                  <a:pt x="171" y="974"/>
                </a:lnTo>
                <a:lnTo>
                  <a:pt x="169" y="983"/>
                </a:lnTo>
                <a:lnTo>
                  <a:pt x="167" y="990"/>
                </a:lnTo>
                <a:lnTo>
                  <a:pt x="169" y="997"/>
                </a:lnTo>
                <a:lnTo>
                  <a:pt x="171" y="1005"/>
                </a:lnTo>
                <a:lnTo>
                  <a:pt x="177" y="1014"/>
                </a:lnTo>
                <a:lnTo>
                  <a:pt x="187" y="1021"/>
                </a:lnTo>
                <a:lnTo>
                  <a:pt x="1722" y="1788"/>
                </a:lnTo>
                <a:lnTo>
                  <a:pt x="1756" y="1802"/>
                </a:lnTo>
                <a:lnTo>
                  <a:pt x="1791" y="1810"/>
                </a:lnTo>
                <a:lnTo>
                  <a:pt x="1827" y="1812"/>
                </a:lnTo>
                <a:lnTo>
                  <a:pt x="1862" y="1810"/>
                </a:lnTo>
                <a:lnTo>
                  <a:pt x="1897" y="1802"/>
                </a:lnTo>
                <a:lnTo>
                  <a:pt x="1931" y="1788"/>
                </a:lnTo>
                <a:lnTo>
                  <a:pt x="3466" y="1021"/>
                </a:lnTo>
                <a:lnTo>
                  <a:pt x="3476" y="1014"/>
                </a:lnTo>
                <a:lnTo>
                  <a:pt x="3481" y="1005"/>
                </a:lnTo>
                <a:lnTo>
                  <a:pt x="3485" y="997"/>
                </a:lnTo>
                <a:lnTo>
                  <a:pt x="3485" y="990"/>
                </a:lnTo>
                <a:lnTo>
                  <a:pt x="3485" y="983"/>
                </a:lnTo>
                <a:lnTo>
                  <a:pt x="3481" y="974"/>
                </a:lnTo>
                <a:lnTo>
                  <a:pt x="3476" y="966"/>
                </a:lnTo>
                <a:lnTo>
                  <a:pt x="3466" y="959"/>
                </a:lnTo>
                <a:lnTo>
                  <a:pt x="1930" y="192"/>
                </a:lnTo>
                <a:lnTo>
                  <a:pt x="1897" y="179"/>
                </a:lnTo>
                <a:lnTo>
                  <a:pt x="1862" y="171"/>
                </a:lnTo>
                <a:lnTo>
                  <a:pt x="1827" y="168"/>
                </a:lnTo>
                <a:close/>
                <a:moveTo>
                  <a:pt x="1827" y="0"/>
                </a:moveTo>
                <a:lnTo>
                  <a:pt x="1872" y="2"/>
                </a:lnTo>
                <a:lnTo>
                  <a:pt x="1918" y="10"/>
                </a:lnTo>
                <a:lnTo>
                  <a:pt x="1962" y="23"/>
                </a:lnTo>
                <a:lnTo>
                  <a:pt x="2005" y="42"/>
                </a:lnTo>
                <a:lnTo>
                  <a:pt x="3541" y="809"/>
                </a:lnTo>
                <a:lnTo>
                  <a:pt x="3569" y="826"/>
                </a:lnTo>
                <a:lnTo>
                  <a:pt x="3593" y="847"/>
                </a:lnTo>
                <a:lnTo>
                  <a:pt x="3613" y="870"/>
                </a:lnTo>
                <a:lnTo>
                  <a:pt x="3630" y="898"/>
                </a:lnTo>
                <a:lnTo>
                  <a:pt x="3642" y="927"/>
                </a:lnTo>
                <a:lnTo>
                  <a:pt x="3650" y="958"/>
                </a:lnTo>
                <a:lnTo>
                  <a:pt x="3653" y="990"/>
                </a:lnTo>
                <a:lnTo>
                  <a:pt x="3650" y="1023"/>
                </a:lnTo>
                <a:lnTo>
                  <a:pt x="3642" y="1054"/>
                </a:lnTo>
                <a:lnTo>
                  <a:pt x="3630" y="1083"/>
                </a:lnTo>
                <a:lnTo>
                  <a:pt x="3615" y="1109"/>
                </a:lnTo>
                <a:lnTo>
                  <a:pt x="3593" y="1134"/>
                </a:lnTo>
                <a:lnTo>
                  <a:pt x="3569" y="1154"/>
                </a:lnTo>
                <a:lnTo>
                  <a:pt x="3541" y="1171"/>
                </a:lnTo>
                <a:lnTo>
                  <a:pt x="3541" y="1171"/>
                </a:lnTo>
                <a:lnTo>
                  <a:pt x="3268" y="1307"/>
                </a:lnTo>
                <a:lnTo>
                  <a:pt x="3541" y="1443"/>
                </a:lnTo>
                <a:lnTo>
                  <a:pt x="3569" y="1460"/>
                </a:lnTo>
                <a:lnTo>
                  <a:pt x="3593" y="1481"/>
                </a:lnTo>
                <a:lnTo>
                  <a:pt x="3613" y="1504"/>
                </a:lnTo>
                <a:lnTo>
                  <a:pt x="3630" y="1532"/>
                </a:lnTo>
                <a:lnTo>
                  <a:pt x="3642" y="1560"/>
                </a:lnTo>
                <a:lnTo>
                  <a:pt x="3650" y="1591"/>
                </a:lnTo>
                <a:lnTo>
                  <a:pt x="3653" y="1624"/>
                </a:lnTo>
                <a:lnTo>
                  <a:pt x="3650" y="1657"/>
                </a:lnTo>
                <a:lnTo>
                  <a:pt x="3642" y="1688"/>
                </a:lnTo>
                <a:lnTo>
                  <a:pt x="3630" y="1717"/>
                </a:lnTo>
                <a:lnTo>
                  <a:pt x="3613" y="1743"/>
                </a:lnTo>
                <a:lnTo>
                  <a:pt x="3593" y="1768"/>
                </a:lnTo>
                <a:lnTo>
                  <a:pt x="3569" y="1788"/>
                </a:lnTo>
                <a:lnTo>
                  <a:pt x="3541" y="1805"/>
                </a:lnTo>
                <a:lnTo>
                  <a:pt x="3268" y="1940"/>
                </a:lnTo>
                <a:lnTo>
                  <a:pt x="3541" y="2077"/>
                </a:lnTo>
                <a:lnTo>
                  <a:pt x="3569" y="2093"/>
                </a:lnTo>
                <a:lnTo>
                  <a:pt x="3593" y="2114"/>
                </a:lnTo>
                <a:lnTo>
                  <a:pt x="3613" y="2138"/>
                </a:lnTo>
                <a:lnTo>
                  <a:pt x="3630" y="2164"/>
                </a:lnTo>
                <a:lnTo>
                  <a:pt x="3642" y="2194"/>
                </a:lnTo>
                <a:lnTo>
                  <a:pt x="3650" y="2225"/>
                </a:lnTo>
                <a:lnTo>
                  <a:pt x="3653" y="2257"/>
                </a:lnTo>
                <a:lnTo>
                  <a:pt x="3650" y="2290"/>
                </a:lnTo>
                <a:lnTo>
                  <a:pt x="3642" y="2322"/>
                </a:lnTo>
                <a:lnTo>
                  <a:pt x="3630" y="2350"/>
                </a:lnTo>
                <a:lnTo>
                  <a:pt x="3615" y="2377"/>
                </a:lnTo>
                <a:lnTo>
                  <a:pt x="3593" y="2401"/>
                </a:lnTo>
                <a:lnTo>
                  <a:pt x="3569" y="2421"/>
                </a:lnTo>
                <a:lnTo>
                  <a:pt x="3541" y="2439"/>
                </a:lnTo>
                <a:lnTo>
                  <a:pt x="2005" y="3206"/>
                </a:lnTo>
                <a:lnTo>
                  <a:pt x="1962" y="3224"/>
                </a:lnTo>
                <a:lnTo>
                  <a:pt x="1918" y="3237"/>
                </a:lnTo>
                <a:lnTo>
                  <a:pt x="1872" y="3245"/>
                </a:lnTo>
                <a:lnTo>
                  <a:pt x="1827" y="3248"/>
                </a:lnTo>
                <a:lnTo>
                  <a:pt x="1780" y="3245"/>
                </a:lnTo>
                <a:lnTo>
                  <a:pt x="1735" y="3237"/>
                </a:lnTo>
                <a:lnTo>
                  <a:pt x="1690" y="3224"/>
                </a:lnTo>
                <a:lnTo>
                  <a:pt x="1647" y="3206"/>
                </a:lnTo>
                <a:lnTo>
                  <a:pt x="112" y="2439"/>
                </a:lnTo>
                <a:lnTo>
                  <a:pt x="84" y="2421"/>
                </a:lnTo>
                <a:lnTo>
                  <a:pt x="60" y="2401"/>
                </a:lnTo>
                <a:lnTo>
                  <a:pt x="39" y="2377"/>
                </a:lnTo>
                <a:lnTo>
                  <a:pt x="22" y="2350"/>
                </a:lnTo>
                <a:lnTo>
                  <a:pt x="10" y="2322"/>
                </a:lnTo>
                <a:lnTo>
                  <a:pt x="2" y="2290"/>
                </a:lnTo>
                <a:lnTo>
                  <a:pt x="0" y="2257"/>
                </a:lnTo>
                <a:lnTo>
                  <a:pt x="2" y="2225"/>
                </a:lnTo>
                <a:lnTo>
                  <a:pt x="10" y="2194"/>
                </a:lnTo>
                <a:lnTo>
                  <a:pt x="22" y="2164"/>
                </a:lnTo>
                <a:lnTo>
                  <a:pt x="39" y="2138"/>
                </a:lnTo>
                <a:lnTo>
                  <a:pt x="60" y="2114"/>
                </a:lnTo>
                <a:lnTo>
                  <a:pt x="84" y="2093"/>
                </a:lnTo>
                <a:lnTo>
                  <a:pt x="112" y="2077"/>
                </a:lnTo>
                <a:lnTo>
                  <a:pt x="384" y="1940"/>
                </a:lnTo>
                <a:lnTo>
                  <a:pt x="112" y="1805"/>
                </a:lnTo>
                <a:lnTo>
                  <a:pt x="84" y="1788"/>
                </a:lnTo>
                <a:lnTo>
                  <a:pt x="60" y="1768"/>
                </a:lnTo>
                <a:lnTo>
                  <a:pt x="39" y="1743"/>
                </a:lnTo>
                <a:lnTo>
                  <a:pt x="22" y="1717"/>
                </a:lnTo>
                <a:lnTo>
                  <a:pt x="10" y="1688"/>
                </a:lnTo>
                <a:lnTo>
                  <a:pt x="2" y="1657"/>
                </a:lnTo>
                <a:lnTo>
                  <a:pt x="0" y="1624"/>
                </a:lnTo>
                <a:lnTo>
                  <a:pt x="2" y="1591"/>
                </a:lnTo>
                <a:lnTo>
                  <a:pt x="10" y="1560"/>
                </a:lnTo>
                <a:lnTo>
                  <a:pt x="22" y="1532"/>
                </a:lnTo>
                <a:lnTo>
                  <a:pt x="39" y="1504"/>
                </a:lnTo>
                <a:lnTo>
                  <a:pt x="60" y="1481"/>
                </a:lnTo>
                <a:lnTo>
                  <a:pt x="84" y="1460"/>
                </a:lnTo>
                <a:lnTo>
                  <a:pt x="112" y="1443"/>
                </a:lnTo>
                <a:lnTo>
                  <a:pt x="384" y="1307"/>
                </a:lnTo>
                <a:lnTo>
                  <a:pt x="112" y="1171"/>
                </a:lnTo>
                <a:lnTo>
                  <a:pt x="84" y="1154"/>
                </a:lnTo>
                <a:lnTo>
                  <a:pt x="60" y="1134"/>
                </a:lnTo>
                <a:lnTo>
                  <a:pt x="39" y="1109"/>
                </a:lnTo>
                <a:lnTo>
                  <a:pt x="22" y="1083"/>
                </a:lnTo>
                <a:lnTo>
                  <a:pt x="10" y="1054"/>
                </a:lnTo>
                <a:lnTo>
                  <a:pt x="2" y="1023"/>
                </a:lnTo>
                <a:lnTo>
                  <a:pt x="0" y="990"/>
                </a:lnTo>
                <a:lnTo>
                  <a:pt x="2" y="958"/>
                </a:lnTo>
                <a:lnTo>
                  <a:pt x="10" y="927"/>
                </a:lnTo>
                <a:lnTo>
                  <a:pt x="22" y="898"/>
                </a:lnTo>
                <a:lnTo>
                  <a:pt x="39" y="870"/>
                </a:lnTo>
                <a:lnTo>
                  <a:pt x="60" y="847"/>
                </a:lnTo>
                <a:lnTo>
                  <a:pt x="84" y="826"/>
                </a:lnTo>
                <a:lnTo>
                  <a:pt x="112" y="809"/>
                </a:lnTo>
                <a:lnTo>
                  <a:pt x="1647" y="42"/>
                </a:lnTo>
                <a:lnTo>
                  <a:pt x="1690" y="23"/>
                </a:lnTo>
                <a:lnTo>
                  <a:pt x="1735" y="10"/>
                </a:lnTo>
                <a:lnTo>
                  <a:pt x="1780" y="2"/>
                </a:lnTo>
                <a:lnTo>
                  <a:pt x="1827"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24"/>
          <p:cNvSpPr>
            <a:spLocks noEditPoints="1"/>
          </p:cNvSpPr>
          <p:nvPr/>
        </p:nvSpPr>
        <p:spPr bwMode="auto">
          <a:xfrm>
            <a:off x="1932776" y="2175279"/>
            <a:ext cx="504470" cy="445039"/>
          </a:xfrm>
          <a:custGeom>
            <a:avLst/>
            <a:gdLst>
              <a:gd name="T0" fmla="*/ 1495 w 3650"/>
              <a:gd name="T1" fmla="*/ 3047 h 3224"/>
              <a:gd name="T2" fmla="*/ 1498 w 3650"/>
              <a:gd name="T3" fmla="*/ 3044 h 3224"/>
              <a:gd name="T4" fmla="*/ 198 w 3650"/>
              <a:gd name="T5" fmla="*/ 981 h 3224"/>
              <a:gd name="T6" fmla="*/ 179 w 3650"/>
              <a:gd name="T7" fmla="*/ 1543 h 3224"/>
              <a:gd name="T8" fmla="*/ 342 w 3650"/>
              <a:gd name="T9" fmla="*/ 1579 h 3224"/>
              <a:gd name="T10" fmla="*/ 3250 w 3650"/>
              <a:gd name="T11" fmla="*/ 1591 h 3224"/>
              <a:gd name="T12" fmla="*/ 3423 w 3650"/>
              <a:gd name="T13" fmla="*/ 1451 h 3224"/>
              <a:gd name="T14" fmla="*/ 3470 w 3650"/>
              <a:gd name="T15" fmla="*/ 1227 h 3224"/>
              <a:gd name="T16" fmla="*/ 3366 w 3650"/>
              <a:gd name="T17" fmla="*/ 1029 h 3224"/>
              <a:gd name="T18" fmla="*/ 617 w 3650"/>
              <a:gd name="T19" fmla="*/ 728 h 3224"/>
              <a:gd name="T20" fmla="*/ 529 w 3650"/>
              <a:gd name="T21" fmla="*/ 784 h 3224"/>
              <a:gd name="T22" fmla="*/ 521 w 3650"/>
              <a:gd name="T23" fmla="*/ 1746 h 3224"/>
              <a:gd name="T24" fmla="*/ 585 w 3650"/>
              <a:gd name="T25" fmla="*/ 1816 h 3224"/>
              <a:gd name="T26" fmla="*/ 627 w 3650"/>
              <a:gd name="T27" fmla="*/ 1821 h 3224"/>
              <a:gd name="T28" fmla="*/ 761 w 3650"/>
              <a:gd name="T29" fmla="*/ 1822 h 3224"/>
              <a:gd name="T30" fmla="*/ 949 w 3650"/>
              <a:gd name="T31" fmla="*/ 1822 h 3224"/>
              <a:gd name="T32" fmla="*/ 1083 w 3650"/>
              <a:gd name="T33" fmla="*/ 1822 h 3224"/>
              <a:gd name="T34" fmla="*/ 3024 w 3650"/>
              <a:gd name="T35" fmla="*/ 175 h 3224"/>
              <a:gd name="T36" fmla="*/ 2568 w 3650"/>
              <a:gd name="T37" fmla="*/ 398 h 3224"/>
              <a:gd name="T38" fmla="*/ 1772 w 3650"/>
              <a:gd name="T39" fmla="*/ 645 h 3224"/>
              <a:gd name="T40" fmla="*/ 1441 w 3650"/>
              <a:gd name="T41" fmla="*/ 1850 h 3224"/>
              <a:gd name="T42" fmla="*/ 2255 w 3650"/>
              <a:gd name="T43" fmla="*/ 2034 h 3224"/>
              <a:gd name="T44" fmla="*/ 3022 w 3650"/>
              <a:gd name="T45" fmla="*/ 2373 h 3224"/>
              <a:gd name="T46" fmla="*/ 3028 w 3650"/>
              <a:gd name="T47" fmla="*/ 2371 h 3224"/>
              <a:gd name="T48" fmla="*/ 3026 w 3650"/>
              <a:gd name="T49" fmla="*/ 177 h 3224"/>
              <a:gd name="T50" fmla="*/ 3116 w 3650"/>
              <a:gd name="T51" fmla="*/ 24 h 3224"/>
              <a:gd name="T52" fmla="*/ 3202 w 3650"/>
              <a:gd name="T53" fmla="*/ 148 h 3224"/>
              <a:gd name="T54" fmla="*/ 3368 w 3650"/>
              <a:gd name="T55" fmla="*/ 817 h 3224"/>
              <a:gd name="T56" fmla="*/ 3571 w 3650"/>
              <a:gd name="T57" fmla="*/ 1003 h 3224"/>
              <a:gd name="T58" fmla="*/ 3650 w 3650"/>
              <a:gd name="T59" fmla="*/ 1274 h 3224"/>
              <a:gd name="T60" fmla="*/ 3571 w 3650"/>
              <a:gd name="T61" fmla="*/ 1546 h 3224"/>
              <a:gd name="T62" fmla="*/ 3368 w 3650"/>
              <a:gd name="T63" fmla="*/ 1732 h 3224"/>
              <a:gd name="T64" fmla="*/ 3202 w 3650"/>
              <a:gd name="T65" fmla="*/ 2402 h 3224"/>
              <a:gd name="T66" fmla="*/ 3116 w 3650"/>
              <a:gd name="T67" fmla="*/ 2525 h 3224"/>
              <a:gd name="T68" fmla="*/ 2964 w 3650"/>
              <a:gd name="T69" fmla="*/ 2540 h 3224"/>
              <a:gd name="T70" fmla="*/ 2369 w 3650"/>
              <a:gd name="T71" fmla="*/ 2262 h 3224"/>
              <a:gd name="T72" fmla="*/ 1621 w 3650"/>
              <a:gd name="T73" fmla="*/ 2055 h 3224"/>
              <a:gd name="T74" fmla="*/ 1675 w 3650"/>
              <a:gd name="T75" fmla="*/ 3040 h 3224"/>
              <a:gd name="T76" fmla="*/ 1624 w 3650"/>
              <a:gd name="T77" fmla="*/ 3170 h 3224"/>
              <a:gd name="T78" fmla="*/ 1495 w 3650"/>
              <a:gd name="T79" fmla="*/ 3224 h 3224"/>
              <a:gd name="T80" fmla="*/ 969 w 3650"/>
              <a:gd name="T81" fmla="*/ 3182 h 3224"/>
              <a:gd name="T82" fmla="*/ 470 w 3650"/>
              <a:gd name="T83" fmla="*/ 1956 h 3224"/>
              <a:gd name="T84" fmla="*/ 352 w 3650"/>
              <a:gd name="T85" fmla="*/ 1797 h 3224"/>
              <a:gd name="T86" fmla="*/ 124 w 3650"/>
              <a:gd name="T87" fmla="*/ 1729 h 3224"/>
              <a:gd name="T88" fmla="*/ 12 w 3650"/>
              <a:gd name="T89" fmla="*/ 1598 h 3224"/>
              <a:gd name="T90" fmla="*/ 12 w 3650"/>
              <a:gd name="T91" fmla="*/ 951 h 3224"/>
              <a:gd name="T92" fmla="*/ 124 w 3650"/>
              <a:gd name="T93" fmla="*/ 821 h 3224"/>
              <a:gd name="T94" fmla="*/ 352 w 3650"/>
              <a:gd name="T95" fmla="*/ 755 h 3224"/>
              <a:gd name="T96" fmla="*/ 465 w 3650"/>
              <a:gd name="T97" fmla="*/ 598 h 3224"/>
              <a:gd name="T98" fmla="*/ 622 w 3650"/>
              <a:gd name="T99" fmla="*/ 552 h 3224"/>
              <a:gd name="T100" fmla="*/ 739 w 3650"/>
              <a:gd name="T101" fmla="*/ 552 h 3224"/>
              <a:gd name="T102" fmla="*/ 940 w 3650"/>
              <a:gd name="T103" fmla="*/ 551 h 3224"/>
              <a:gd name="T104" fmla="*/ 1123 w 3650"/>
              <a:gd name="T105" fmla="*/ 549 h 3224"/>
              <a:gd name="T106" fmla="*/ 1352 w 3650"/>
              <a:gd name="T107" fmla="*/ 533 h 3224"/>
              <a:gd name="T108" fmla="*/ 2169 w 3650"/>
              <a:gd name="T109" fmla="*/ 357 h 3224"/>
              <a:gd name="T110" fmla="*/ 2935 w 3650"/>
              <a:gd name="T111" fmla="*/ 23 h 3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650" h="3224">
                <a:moveTo>
                  <a:pt x="702" y="1998"/>
                </a:moveTo>
                <a:lnTo>
                  <a:pt x="1082" y="3046"/>
                </a:lnTo>
                <a:lnTo>
                  <a:pt x="1083" y="3047"/>
                </a:lnTo>
                <a:lnTo>
                  <a:pt x="1084" y="3047"/>
                </a:lnTo>
                <a:lnTo>
                  <a:pt x="1495" y="3047"/>
                </a:lnTo>
                <a:lnTo>
                  <a:pt x="1497" y="3047"/>
                </a:lnTo>
                <a:lnTo>
                  <a:pt x="1498" y="3046"/>
                </a:lnTo>
                <a:lnTo>
                  <a:pt x="1498" y="3046"/>
                </a:lnTo>
                <a:lnTo>
                  <a:pt x="1498" y="3045"/>
                </a:lnTo>
                <a:lnTo>
                  <a:pt x="1498" y="3044"/>
                </a:lnTo>
                <a:lnTo>
                  <a:pt x="1118" y="1998"/>
                </a:lnTo>
                <a:lnTo>
                  <a:pt x="702" y="1998"/>
                </a:lnTo>
                <a:close/>
                <a:moveTo>
                  <a:pt x="229" y="971"/>
                </a:moveTo>
                <a:lnTo>
                  <a:pt x="212" y="974"/>
                </a:lnTo>
                <a:lnTo>
                  <a:pt x="198" y="981"/>
                </a:lnTo>
                <a:lnTo>
                  <a:pt x="187" y="993"/>
                </a:lnTo>
                <a:lnTo>
                  <a:pt x="179" y="1008"/>
                </a:lnTo>
                <a:lnTo>
                  <a:pt x="176" y="1023"/>
                </a:lnTo>
                <a:lnTo>
                  <a:pt x="176" y="1527"/>
                </a:lnTo>
                <a:lnTo>
                  <a:pt x="179" y="1543"/>
                </a:lnTo>
                <a:lnTo>
                  <a:pt x="187" y="1558"/>
                </a:lnTo>
                <a:lnTo>
                  <a:pt x="198" y="1569"/>
                </a:lnTo>
                <a:lnTo>
                  <a:pt x="212" y="1576"/>
                </a:lnTo>
                <a:lnTo>
                  <a:pt x="229" y="1579"/>
                </a:lnTo>
                <a:lnTo>
                  <a:pt x="342" y="1579"/>
                </a:lnTo>
                <a:lnTo>
                  <a:pt x="342" y="971"/>
                </a:lnTo>
                <a:lnTo>
                  <a:pt x="229" y="971"/>
                </a:lnTo>
                <a:close/>
                <a:moveTo>
                  <a:pt x="3204" y="946"/>
                </a:moveTo>
                <a:lnTo>
                  <a:pt x="3204" y="1604"/>
                </a:lnTo>
                <a:lnTo>
                  <a:pt x="3250" y="1591"/>
                </a:lnTo>
                <a:lnTo>
                  <a:pt x="3292" y="1573"/>
                </a:lnTo>
                <a:lnTo>
                  <a:pt x="3330" y="1550"/>
                </a:lnTo>
                <a:lnTo>
                  <a:pt x="3366" y="1521"/>
                </a:lnTo>
                <a:lnTo>
                  <a:pt x="3397" y="1489"/>
                </a:lnTo>
                <a:lnTo>
                  <a:pt x="3423" y="1451"/>
                </a:lnTo>
                <a:lnTo>
                  <a:pt x="3444" y="1411"/>
                </a:lnTo>
                <a:lnTo>
                  <a:pt x="3461" y="1368"/>
                </a:lnTo>
                <a:lnTo>
                  <a:pt x="3470" y="1323"/>
                </a:lnTo>
                <a:lnTo>
                  <a:pt x="3474" y="1274"/>
                </a:lnTo>
                <a:lnTo>
                  <a:pt x="3470" y="1227"/>
                </a:lnTo>
                <a:lnTo>
                  <a:pt x="3461" y="1181"/>
                </a:lnTo>
                <a:lnTo>
                  <a:pt x="3444" y="1138"/>
                </a:lnTo>
                <a:lnTo>
                  <a:pt x="3423" y="1098"/>
                </a:lnTo>
                <a:lnTo>
                  <a:pt x="3397" y="1061"/>
                </a:lnTo>
                <a:lnTo>
                  <a:pt x="3366" y="1029"/>
                </a:lnTo>
                <a:lnTo>
                  <a:pt x="3330" y="1000"/>
                </a:lnTo>
                <a:lnTo>
                  <a:pt x="3292" y="977"/>
                </a:lnTo>
                <a:lnTo>
                  <a:pt x="3250" y="958"/>
                </a:lnTo>
                <a:lnTo>
                  <a:pt x="3204" y="946"/>
                </a:lnTo>
                <a:close/>
                <a:moveTo>
                  <a:pt x="617" y="728"/>
                </a:moveTo>
                <a:lnTo>
                  <a:pt x="595" y="731"/>
                </a:lnTo>
                <a:lnTo>
                  <a:pt x="574" y="739"/>
                </a:lnTo>
                <a:lnTo>
                  <a:pt x="555" y="750"/>
                </a:lnTo>
                <a:lnTo>
                  <a:pt x="540" y="765"/>
                </a:lnTo>
                <a:lnTo>
                  <a:pt x="529" y="784"/>
                </a:lnTo>
                <a:lnTo>
                  <a:pt x="521" y="805"/>
                </a:lnTo>
                <a:lnTo>
                  <a:pt x="518" y="827"/>
                </a:lnTo>
                <a:lnTo>
                  <a:pt x="518" y="827"/>
                </a:lnTo>
                <a:lnTo>
                  <a:pt x="518" y="1722"/>
                </a:lnTo>
                <a:lnTo>
                  <a:pt x="521" y="1746"/>
                </a:lnTo>
                <a:lnTo>
                  <a:pt x="529" y="1768"/>
                </a:lnTo>
                <a:lnTo>
                  <a:pt x="541" y="1785"/>
                </a:lnTo>
                <a:lnTo>
                  <a:pt x="557" y="1801"/>
                </a:lnTo>
                <a:lnTo>
                  <a:pt x="577" y="1813"/>
                </a:lnTo>
                <a:lnTo>
                  <a:pt x="585" y="1816"/>
                </a:lnTo>
                <a:lnTo>
                  <a:pt x="592" y="1819"/>
                </a:lnTo>
                <a:lnTo>
                  <a:pt x="601" y="1820"/>
                </a:lnTo>
                <a:lnTo>
                  <a:pt x="611" y="1821"/>
                </a:lnTo>
                <a:lnTo>
                  <a:pt x="615" y="1821"/>
                </a:lnTo>
                <a:lnTo>
                  <a:pt x="627" y="1821"/>
                </a:lnTo>
                <a:lnTo>
                  <a:pt x="645" y="1821"/>
                </a:lnTo>
                <a:lnTo>
                  <a:pt x="667" y="1821"/>
                </a:lnTo>
                <a:lnTo>
                  <a:pt x="696" y="1822"/>
                </a:lnTo>
                <a:lnTo>
                  <a:pt x="727" y="1822"/>
                </a:lnTo>
                <a:lnTo>
                  <a:pt x="761" y="1822"/>
                </a:lnTo>
                <a:lnTo>
                  <a:pt x="797" y="1822"/>
                </a:lnTo>
                <a:lnTo>
                  <a:pt x="836" y="1822"/>
                </a:lnTo>
                <a:lnTo>
                  <a:pt x="874" y="1822"/>
                </a:lnTo>
                <a:lnTo>
                  <a:pt x="911" y="1822"/>
                </a:lnTo>
                <a:lnTo>
                  <a:pt x="949" y="1822"/>
                </a:lnTo>
                <a:lnTo>
                  <a:pt x="983" y="1822"/>
                </a:lnTo>
                <a:lnTo>
                  <a:pt x="1014" y="1822"/>
                </a:lnTo>
                <a:lnTo>
                  <a:pt x="1042" y="1822"/>
                </a:lnTo>
                <a:lnTo>
                  <a:pt x="1065" y="1822"/>
                </a:lnTo>
                <a:lnTo>
                  <a:pt x="1083" y="1822"/>
                </a:lnTo>
                <a:lnTo>
                  <a:pt x="1094" y="1822"/>
                </a:lnTo>
                <a:lnTo>
                  <a:pt x="1097" y="1822"/>
                </a:lnTo>
                <a:lnTo>
                  <a:pt x="1097" y="728"/>
                </a:lnTo>
                <a:lnTo>
                  <a:pt x="617" y="728"/>
                </a:lnTo>
                <a:close/>
                <a:moveTo>
                  <a:pt x="3024" y="175"/>
                </a:moveTo>
                <a:lnTo>
                  <a:pt x="3023" y="175"/>
                </a:lnTo>
                <a:lnTo>
                  <a:pt x="3022" y="177"/>
                </a:lnTo>
                <a:lnTo>
                  <a:pt x="2872" y="256"/>
                </a:lnTo>
                <a:lnTo>
                  <a:pt x="2722" y="330"/>
                </a:lnTo>
                <a:lnTo>
                  <a:pt x="2568" y="398"/>
                </a:lnTo>
                <a:lnTo>
                  <a:pt x="2413" y="459"/>
                </a:lnTo>
                <a:lnTo>
                  <a:pt x="2255" y="514"/>
                </a:lnTo>
                <a:lnTo>
                  <a:pt x="2096" y="564"/>
                </a:lnTo>
                <a:lnTo>
                  <a:pt x="1936" y="607"/>
                </a:lnTo>
                <a:lnTo>
                  <a:pt x="1772" y="645"/>
                </a:lnTo>
                <a:lnTo>
                  <a:pt x="1608" y="676"/>
                </a:lnTo>
                <a:lnTo>
                  <a:pt x="1441" y="700"/>
                </a:lnTo>
                <a:lnTo>
                  <a:pt x="1274" y="719"/>
                </a:lnTo>
                <a:lnTo>
                  <a:pt x="1274" y="1831"/>
                </a:lnTo>
                <a:lnTo>
                  <a:pt x="1441" y="1850"/>
                </a:lnTo>
                <a:lnTo>
                  <a:pt x="1608" y="1874"/>
                </a:lnTo>
                <a:lnTo>
                  <a:pt x="1772" y="1905"/>
                </a:lnTo>
                <a:lnTo>
                  <a:pt x="1936" y="1943"/>
                </a:lnTo>
                <a:lnTo>
                  <a:pt x="2096" y="1986"/>
                </a:lnTo>
                <a:lnTo>
                  <a:pt x="2255" y="2034"/>
                </a:lnTo>
                <a:lnTo>
                  <a:pt x="2412" y="2091"/>
                </a:lnTo>
                <a:lnTo>
                  <a:pt x="2568" y="2152"/>
                </a:lnTo>
                <a:lnTo>
                  <a:pt x="2722" y="2219"/>
                </a:lnTo>
                <a:lnTo>
                  <a:pt x="2872" y="2293"/>
                </a:lnTo>
                <a:lnTo>
                  <a:pt x="3022" y="2373"/>
                </a:lnTo>
                <a:lnTo>
                  <a:pt x="3023" y="2373"/>
                </a:lnTo>
                <a:lnTo>
                  <a:pt x="3024" y="2374"/>
                </a:lnTo>
                <a:lnTo>
                  <a:pt x="3026" y="2373"/>
                </a:lnTo>
                <a:lnTo>
                  <a:pt x="3027" y="2372"/>
                </a:lnTo>
                <a:lnTo>
                  <a:pt x="3028" y="2371"/>
                </a:lnTo>
                <a:lnTo>
                  <a:pt x="3028" y="2370"/>
                </a:lnTo>
                <a:lnTo>
                  <a:pt x="3028" y="180"/>
                </a:lnTo>
                <a:lnTo>
                  <a:pt x="3028" y="179"/>
                </a:lnTo>
                <a:lnTo>
                  <a:pt x="3027" y="178"/>
                </a:lnTo>
                <a:lnTo>
                  <a:pt x="3026" y="177"/>
                </a:lnTo>
                <a:lnTo>
                  <a:pt x="3024" y="175"/>
                </a:lnTo>
                <a:close/>
                <a:moveTo>
                  <a:pt x="3026" y="0"/>
                </a:moveTo>
                <a:lnTo>
                  <a:pt x="3056" y="2"/>
                </a:lnTo>
                <a:lnTo>
                  <a:pt x="3087" y="11"/>
                </a:lnTo>
                <a:lnTo>
                  <a:pt x="3116" y="24"/>
                </a:lnTo>
                <a:lnTo>
                  <a:pt x="3141" y="43"/>
                </a:lnTo>
                <a:lnTo>
                  <a:pt x="3163" y="65"/>
                </a:lnTo>
                <a:lnTo>
                  <a:pt x="3181" y="90"/>
                </a:lnTo>
                <a:lnTo>
                  <a:pt x="3194" y="118"/>
                </a:lnTo>
                <a:lnTo>
                  <a:pt x="3202" y="148"/>
                </a:lnTo>
                <a:lnTo>
                  <a:pt x="3204" y="180"/>
                </a:lnTo>
                <a:lnTo>
                  <a:pt x="3204" y="767"/>
                </a:lnTo>
                <a:lnTo>
                  <a:pt x="3262" y="779"/>
                </a:lnTo>
                <a:lnTo>
                  <a:pt x="3316" y="795"/>
                </a:lnTo>
                <a:lnTo>
                  <a:pt x="3368" y="817"/>
                </a:lnTo>
                <a:lnTo>
                  <a:pt x="3417" y="845"/>
                </a:lnTo>
                <a:lnTo>
                  <a:pt x="3461" y="878"/>
                </a:lnTo>
                <a:lnTo>
                  <a:pt x="3503" y="916"/>
                </a:lnTo>
                <a:lnTo>
                  <a:pt x="3539" y="957"/>
                </a:lnTo>
                <a:lnTo>
                  <a:pt x="3571" y="1003"/>
                </a:lnTo>
                <a:lnTo>
                  <a:pt x="3599" y="1052"/>
                </a:lnTo>
                <a:lnTo>
                  <a:pt x="3620" y="1104"/>
                </a:lnTo>
                <a:lnTo>
                  <a:pt x="3637" y="1158"/>
                </a:lnTo>
                <a:lnTo>
                  <a:pt x="3647" y="1216"/>
                </a:lnTo>
                <a:lnTo>
                  <a:pt x="3650" y="1274"/>
                </a:lnTo>
                <a:lnTo>
                  <a:pt x="3647" y="1334"/>
                </a:lnTo>
                <a:lnTo>
                  <a:pt x="3637" y="1390"/>
                </a:lnTo>
                <a:lnTo>
                  <a:pt x="3620" y="1446"/>
                </a:lnTo>
                <a:lnTo>
                  <a:pt x="3599" y="1498"/>
                </a:lnTo>
                <a:lnTo>
                  <a:pt x="3571" y="1546"/>
                </a:lnTo>
                <a:lnTo>
                  <a:pt x="3539" y="1592"/>
                </a:lnTo>
                <a:lnTo>
                  <a:pt x="3503" y="1634"/>
                </a:lnTo>
                <a:lnTo>
                  <a:pt x="3461" y="1672"/>
                </a:lnTo>
                <a:lnTo>
                  <a:pt x="3417" y="1705"/>
                </a:lnTo>
                <a:lnTo>
                  <a:pt x="3368" y="1732"/>
                </a:lnTo>
                <a:lnTo>
                  <a:pt x="3316" y="1755"/>
                </a:lnTo>
                <a:lnTo>
                  <a:pt x="3262" y="1771"/>
                </a:lnTo>
                <a:lnTo>
                  <a:pt x="3204" y="1782"/>
                </a:lnTo>
                <a:lnTo>
                  <a:pt x="3204" y="2370"/>
                </a:lnTo>
                <a:lnTo>
                  <a:pt x="3202" y="2402"/>
                </a:lnTo>
                <a:lnTo>
                  <a:pt x="3194" y="2432"/>
                </a:lnTo>
                <a:lnTo>
                  <a:pt x="3181" y="2459"/>
                </a:lnTo>
                <a:lnTo>
                  <a:pt x="3163" y="2485"/>
                </a:lnTo>
                <a:lnTo>
                  <a:pt x="3141" y="2507"/>
                </a:lnTo>
                <a:lnTo>
                  <a:pt x="3116" y="2525"/>
                </a:lnTo>
                <a:lnTo>
                  <a:pt x="3086" y="2539"/>
                </a:lnTo>
                <a:lnTo>
                  <a:pt x="3055" y="2548"/>
                </a:lnTo>
                <a:lnTo>
                  <a:pt x="3024" y="2550"/>
                </a:lnTo>
                <a:lnTo>
                  <a:pt x="2994" y="2548"/>
                </a:lnTo>
                <a:lnTo>
                  <a:pt x="2964" y="2540"/>
                </a:lnTo>
                <a:lnTo>
                  <a:pt x="2935" y="2527"/>
                </a:lnTo>
                <a:lnTo>
                  <a:pt x="2797" y="2453"/>
                </a:lnTo>
                <a:lnTo>
                  <a:pt x="2657" y="2384"/>
                </a:lnTo>
                <a:lnTo>
                  <a:pt x="2514" y="2320"/>
                </a:lnTo>
                <a:lnTo>
                  <a:pt x="2369" y="2262"/>
                </a:lnTo>
                <a:lnTo>
                  <a:pt x="2223" y="2210"/>
                </a:lnTo>
                <a:lnTo>
                  <a:pt x="2075" y="2163"/>
                </a:lnTo>
                <a:lnTo>
                  <a:pt x="1926" y="2122"/>
                </a:lnTo>
                <a:lnTo>
                  <a:pt x="1774" y="2086"/>
                </a:lnTo>
                <a:lnTo>
                  <a:pt x="1621" y="2055"/>
                </a:lnTo>
                <a:lnTo>
                  <a:pt x="1467" y="2031"/>
                </a:lnTo>
                <a:lnTo>
                  <a:pt x="1312" y="2012"/>
                </a:lnTo>
                <a:lnTo>
                  <a:pt x="1664" y="2984"/>
                </a:lnTo>
                <a:lnTo>
                  <a:pt x="1671" y="3012"/>
                </a:lnTo>
                <a:lnTo>
                  <a:pt x="1675" y="3040"/>
                </a:lnTo>
                <a:lnTo>
                  <a:pt x="1672" y="3068"/>
                </a:lnTo>
                <a:lnTo>
                  <a:pt x="1667" y="3096"/>
                </a:lnTo>
                <a:lnTo>
                  <a:pt x="1657" y="3122"/>
                </a:lnTo>
                <a:lnTo>
                  <a:pt x="1641" y="3148"/>
                </a:lnTo>
                <a:lnTo>
                  <a:pt x="1624" y="3170"/>
                </a:lnTo>
                <a:lnTo>
                  <a:pt x="1602" y="3189"/>
                </a:lnTo>
                <a:lnTo>
                  <a:pt x="1578" y="3204"/>
                </a:lnTo>
                <a:lnTo>
                  <a:pt x="1552" y="3215"/>
                </a:lnTo>
                <a:lnTo>
                  <a:pt x="1524" y="3222"/>
                </a:lnTo>
                <a:lnTo>
                  <a:pt x="1495" y="3224"/>
                </a:lnTo>
                <a:lnTo>
                  <a:pt x="1084" y="3224"/>
                </a:lnTo>
                <a:lnTo>
                  <a:pt x="1053" y="3221"/>
                </a:lnTo>
                <a:lnTo>
                  <a:pt x="1022" y="3213"/>
                </a:lnTo>
                <a:lnTo>
                  <a:pt x="994" y="3200"/>
                </a:lnTo>
                <a:lnTo>
                  <a:pt x="969" y="3182"/>
                </a:lnTo>
                <a:lnTo>
                  <a:pt x="948" y="3160"/>
                </a:lnTo>
                <a:lnTo>
                  <a:pt x="929" y="3134"/>
                </a:lnTo>
                <a:lnTo>
                  <a:pt x="916" y="3106"/>
                </a:lnTo>
                <a:lnTo>
                  <a:pt x="507" y="1975"/>
                </a:lnTo>
                <a:lnTo>
                  <a:pt x="470" y="1956"/>
                </a:lnTo>
                <a:lnTo>
                  <a:pt x="438" y="1932"/>
                </a:lnTo>
                <a:lnTo>
                  <a:pt x="409" y="1903"/>
                </a:lnTo>
                <a:lnTo>
                  <a:pt x="385" y="1871"/>
                </a:lnTo>
                <a:lnTo>
                  <a:pt x="366" y="1835"/>
                </a:lnTo>
                <a:lnTo>
                  <a:pt x="352" y="1797"/>
                </a:lnTo>
                <a:lnTo>
                  <a:pt x="344" y="1755"/>
                </a:lnTo>
                <a:lnTo>
                  <a:pt x="229" y="1755"/>
                </a:lnTo>
                <a:lnTo>
                  <a:pt x="191" y="1752"/>
                </a:lnTo>
                <a:lnTo>
                  <a:pt x="156" y="1743"/>
                </a:lnTo>
                <a:lnTo>
                  <a:pt x="124" y="1729"/>
                </a:lnTo>
                <a:lnTo>
                  <a:pt x="94" y="1710"/>
                </a:lnTo>
                <a:lnTo>
                  <a:pt x="67" y="1688"/>
                </a:lnTo>
                <a:lnTo>
                  <a:pt x="44" y="1662"/>
                </a:lnTo>
                <a:lnTo>
                  <a:pt x="25" y="1632"/>
                </a:lnTo>
                <a:lnTo>
                  <a:pt x="12" y="1598"/>
                </a:lnTo>
                <a:lnTo>
                  <a:pt x="3" y="1563"/>
                </a:lnTo>
                <a:lnTo>
                  <a:pt x="0" y="1527"/>
                </a:lnTo>
                <a:lnTo>
                  <a:pt x="0" y="1023"/>
                </a:lnTo>
                <a:lnTo>
                  <a:pt x="3" y="987"/>
                </a:lnTo>
                <a:lnTo>
                  <a:pt x="12" y="951"/>
                </a:lnTo>
                <a:lnTo>
                  <a:pt x="25" y="919"/>
                </a:lnTo>
                <a:lnTo>
                  <a:pt x="44" y="888"/>
                </a:lnTo>
                <a:lnTo>
                  <a:pt x="67" y="862"/>
                </a:lnTo>
                <a:lnTo>
                  <a:pt x="94" y="839"/>
                </a:lnTo>
                <a:lnTo>
                  <a:pt x="124" y="821"/>
                </a:lnTo>
                <a:lnTo>
                  <a:pt x="156" y="806"/>
                </a:lnTo>
                <a:lnTo>
                  <a:pt x="191" y="797"/>
                </a:lnTo>
                <a:lnTo>
                  <a:pt x="229" y="795"/>
                </a:lnTo>
                <a:lnTo>
                  <a:pt x="344" y="795"/>
                </a:lnTo>
                <a:lnTo>
                  <a:pt x="352" y="755"/>
                </a:lnTo>
                <a:lnTo>
                  <a:pt x="365" y="717"/>
                </a:lnTo>
                <a:lnTo>
                  <a:pt x="384" y="682"/>
                </a:lnTo>
                <a:lnTo>
                  <a:pt x="406" y="650"/>
                </a:lnTo>
                <a:lnTo>
                  <a:pt x="434" y="623"/>
                </a:lnTo>
                <a:lnTo>
                  <a:pt x="465" y="598"/>
                </a:lnTo>
                <a:lnTo>
                  <a:pt x="499" y="578"/>
                </a:lnTo>
                <a:lnTo>
                  <a:pt x="536" y="564"/>
                </a:lnTo>
                <a:lnTo>
                  <a:pt x="576" y="555"/>
                </a:lnTo>
                <a:lnTo>
                  <a:pt x="617" y="552"/>
                </a:lnTo>
                <a:lnTo>
                  <a:pt x="622" y="552"/>
                </a:lnTo>
                <a:lnTo>
                  <a:pt x="633" y="552"/>
                </a:lnTo>
                <a:lnTo>
                  <a:pt x="651" y="552"/>
                </a:lnTo>
                <a:lnTo>
                  <a:pt x="676" y="552"/>
                </a:lnTo>
                <a:lnTo>
                  <a:pt x="705" y="552"/>
                </a:lnTo>
                <a:lnTo>
                  <a:pt x="739" y="552"/>
                </a:lnTo>
                <a:lnTo>
                  <a:pt x="775" y="551"/>
                </a:lnTo>
                <a:lnTo>
                  <a:pt x="815" y="551"/>
                </a:lnTo>
                <a:lnTo>
                  <a:pt x="856" y="551"/>
                </a:lnTo>
                <a:lnTo>
                  <a:pt x="898" y="551"/>
                </a:lnTo>
                <a:lnTo>
                  <a:pt x="940" y="551"/>
                </a:lnTo>
                <a:lnTo>
                  <a:pt x="982" y="551"/>
                </a:lnTo>
                <a:lnTo>
                  <a:pt x="1022" y="549"/>
                </a:lnTo>
                <a:lnTo>
                  <a:pt x="1059" y="549"/>
                </a:lnTo>
                <a:lnTo>
                  <a:pt x="1093" y="549"/>
                </a:lnTo>
                <a:lnTo>
                  <a:pt x="1123" y="549"/>
                </a:lnTo>
                <a:lnTo>
                  <a:pt x="1147" y="549"/>
                </a:lnTo>
                <a:lnTo>
                  <a:pt x="1166" y="549"/>
                </a:lnTo>
                <a:lnTo>
                  <a:pt x="1178" y="549"/>
                </a:lnTo>
                <a:lnTo>
                  <a:pt x="1183" y="548"/>
                </a:lnTo>
                <a:lnTo>
                  <a:pt x="1352" y="533"/>
                </a:lnTo>
                <a:lnTo>
                  <a:pt x="1519" y="511"/>
                </a:lnTo>
                <a:lnTo>
                  <a:pt x="1683" y="482"/>
                </a:lnTo>
                <a:lnTo>
                  <a:pt x="1847" y="447"/>
                </a:lnTo>
                <a:lnTo>
                  <a:pt x="2009" y="406"/>
                </a:lnTo>
                <a:lnTo>
                  <a:pt x="2169" y="357"/>
                </a:lnTo>
                <a:lnTo>
                  <a:pt x="2326" y="303"/>
                </a:lnTo>
                <a:lnTo>
                  <a:pt x="2482" y="242"/>
                </a:lnTo>
                <a:lnTo>
                  <a:pt x="2636" y="175"/>
                </a:lnTo>
                <a:lnTo>
                  <a:pt x="2786" y="102"/>
                </a:lnTo>
                <a:lnTo>
                  <a:pt x="2935" y="23"/>
                </a:lnTo>
                <a:lnTo>
                  <a:pt x="2964" y="9"/>
                </a:lnTo>
                <a:lnTo>
                  <a:pt x="2995" y="2"/>
                </a:lnTo>
                <a:lnTo>
                  <a:pt x="3026"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670003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1+#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38"/>
                                        </p:tgtEl>
                                        <p:attrNameLst>
                                          <p:attrName>style.visibility</p:attrName>
                                        </p:attrNameLst>
                                      </p:cBhvr>
                                      <p:to>
                                        <p:strVal val="visible"/>
                                      </p:to>
                                    </p:set>
                                    <p:anim calcmode="lin" valueType="num">
                                      <p:cBhvr>
                                        <p:cTn id="12" dur="500" fill="hold"/>
                                        <p:tgtEl>
                                          <p:spTgt spid="38"/>
                                        </p:tgtEl>
                                        <p:attrNameLst>
                                          <p:attrName>ppt_w</p:attrName>
                                        </p:attrNameLst>
                                      </p:cBhvr>
                                      <p:tavLst>
                                        <p:tav tm="0">
                                          <p:val>
                                            <p:fltVal val="0"/>
                                          </p:val>
                                        </p:tav>
                                        <p:tav tm="100000">
                                          <p:val>
                                            <p:strVal val="#ppt_w"/>
                                          </p:val>
                                        </p:tav>
                                      </p:tavLst>
                                    </p:anim>
                                    <p:anim calcmode="lin" valueType="num">
                                      <p:cBhvr>
                                        <p:cTn id="13" dur="500" fill="hold"/>
                                        <p:tgtEl>
                                          <p:spTgt spid="38"/>
                                        </p:tgtEl>
                                        <p:attrNameLst>
                                          <p:attrName>ppt_h</p:attrName>
                                        </p:attrNameLst>
                                      </p:cBhvr>
                                      <p:tavLst>
                                        <p:tav tm="0">
                                          <p:val>
                                            <p:fltVal val="0"/>
                                          </p:val>
                                        </p:tav>
                                        <p:tav tm="100000">
                                          <p:val>
                                            <p:strVal val="#ppt_h"/>
                                          </p:val>
                                        </p:tav>
                                      </p:tavLst>
                                    </p:anim>
                                    <p:animEffect transition="in" filter="fade">
                                      <p:cBhvr>
                                        <p:cTn id="14" dur="500"/>
                                        <p:tgtEl>
                                          <p:spTgt spid="38"/>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56"/>
                                        </p:tgtEl>
                                        <p:attrNameLst>
                                          <p:attrName>style.visibility</p:attrName>
                                        </p:attrNameLst>
                                      </p:cBhvr>
                                      <p:to>
                                        <p:strVal val="visible"/>
                                      </p:to>
                                    </p:set>
                                    <p:anim calcmode="lin" valueType="num">
                                      <p:cBhvr>
                                        <p:cTn id="18" dur="500" fill="hold"/>
                                        <p:tgtEl>
                                          <p:spTgt spid="56"/>
                                        </p:tgtEl>
                                        <p:attrNameLst>
                                          <p:attrName>ppt_w</p:attrName>
                                        </p:attrNameLst>
                                      </p:cBhvr>
                                      <p:tavLst>
                                        <p:tav tm="0">
                                          <p:val>
                                            <p:fltVal val="0"/>
                                          </p:val>
                                        </p:tav>
                                        <p:tav tm="100000">
                                          <p:val>
                                            <p:strVal val="#ppt_w"/>
                                          </p:val>
                                        </p:tav>
                                      </p:tavLst>
                                    </p:anim>
                                    <p:anim calcmode="lin" valueType="num">
                                      <p:cBhvr>
                                        <p:cTn id="19" dur="500" fill="hold"/>
                                        <p:tgtEl>
                                          <p:spTgt spid="56"/>
                                        </p:tgtEl>
                                        <p:attrNameLst>
                                          <p:attrName>ppt_h</p:attrName>
                                        </p:attrNameLst>
                                      </p:cBhvr>
                                      <p:tavLst>
                                        <p:tav tm="0">
                                          <p:val>
                                            <p:fltVal val="0"/>
                                          </p:val>
                                        </p:tav>
                                        <p:tav tm="100000">
                                          <p:val>
                                            <p:strVal val="#ppt_h"/>
                                          </p:val>
                                        </p:tav>
                                      </p:tavLst>
                                    </p:anim>
                                    <p:animEffect transition="in" filter="fade">
                                      <p:cBhvr>
                                        <p:cTn id="20" dur="500"/>
                                        <p:tgtEl>
                                          <p:spTgt spid="56"/>
                                        </p:tgtEl>
                                      </p:cBhvr>
                                    </p:animEffect>
                                  </p:childTnLst>
                                </p:cTn>
                              </p:par>
                              <p:par>
                                <p:cTn id="21" presetID="2" presetClass="entr" presetSubtype="8" accel="20000" decel="80000" fill="hold" nodeType="withEffect">
                                  <p:stCondLst>
                                    <p:cond delay="0"/>
                                  </p:stCondLst>
                                  <p:childTnLst>
                                    <p:set>
                                      <p:cBhvr>
                                        <p:cTn id="22" dur="1" fill="hold">
                                          <p:stCondLst>
                                            <p:cond delay="0"/>
                                          </p:stCondLst>
                                        </p:cTn>
                                        <p:tgtEl>
                                          <p:spTgt spid="44"/>
                                        </p:tgtEl>
                                        <p:attrNameLst>
                                          <p:attrName>style.visibility</p:attrName>
                                        </p:attrNameLst>
                                      </p:cBhvr>
                                      <p:to>
                                        <p:strVal val="visible"/>
                                      </p:to>
                                    </p:set>
                                    <p:anim calcmode="lin" valueType="num">
                                      <p:cBhvr additive="base">
                                        <p:cTn id="23" dur="500" fill="hold"/>
                                        <p:tgtEl>
                                          <p:spTgt spid="44"/>
                                        </p:tgtEl>
                                        <p:attrNameLst>
                                          <p:attrName>ppt_x</p:attrName>
                                        </p:attrNameLst>
                                      </p:cBhvr>
                                      <p:tavLst>
                                        <p:tav tm="0">
                                          <p:val>
                                            <p:strVal val="0-#ppt_w/2"/>
                                          </p:val>
                                        </p:tav>
                                        <p:tav tm="100000">
                                          <p:val>
                                            <p:strVal val="#ppt_x"/>
                                          </p:val>
                                        </p:tav>
                                      </p:tavLst>
                                    </p:anim>
                                    <p:anim calcmode="lin" valueType="num">
                                      <p:cBhvr additive="base">
                                        <p:cTn id="24" dur="500" fill="hold"/>
                                        <p:tgtEl>
                                          <p:spTgt spid="44"/>
                                        </p:tgtEl>
                                        <p:attrNameLst>
                                          <p:attrName>ppt_y</p:attrName>
                                        </p:attrNameLst>
                                      </p:cBhvr>
                                      <p:tavLst>
                                        <p:tav tm="0">
                                          <p:val>
                                            <p:strVal val="#ppt_y"/>
                                          </p:val>
                                        </p:tav>
                                        <p:tav tm="100000">
                                          <p:val>
                                            <p:strVal val="#ppt_y"/>
                                          </p:val>
                                        </p:tav>
                                      </p:tavLst>
                                    </p:anim>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30"/>
                                        </p:tgtEl>
                                        <p:attrNameLst>
                                          <p:attrName>style.visibility</p:attrName>
                                        </p:attrNameLst>
                                      </p:cBhvr>
                                      <p:to>
                                        <p:strVal val="visible"/>
                                      </p:to>
                                    </p:set>
                                    <p:anim calcmode="lin" valueType="num">
                                      <p:cBhvr>
                                        <p:cTn id="28" dur="500" fill="hold"/>
                                        <p:tgtEl>
                                          <p:spTgt spid="30"/>
                                        </p:tgtEl>
                                        <p:attrNameLst>
                                          <p:attrName>ppt_w</p:attrName>
                                        </p:attrNameLst>
                                      </p:cBhvr>
                                      <p:tavLst>
                                        <p:tav tm="0">
                                          <p:val>
                                            <p:fltVal val="0"/>
                                          </p:val>
                                        </p:tav>
                                        <p:tav tm="100000">
                                          <p:val>
                                            <p:strVal val="#ppt_w"/>
                                          </p:val>
                                        </p:tav>
                                      </p:tavLst>
                                    </p:anim>
                                    <p:anim calcmode="lin" valueType="num">
                                      <p:cBhvr>
                                        <p:cTn id="29" dur="500" fill="hold"/>
                                        <p:tgtEl>
                                          <p:spTgt spid="30"/>
                                        </p:tgtEl>
                                        <p:attrNameLst>
                                          <p:attrName>ppt_h</p:attrName>
                                        </p:attrNameLst>
                                      </p:cBhvr>
                                      <p:tavLst>
                                        <p:tav tm="0">
                                          <p:val>
                                            <p:fltVal val="0"/>
                                          </p:val>
                                        </p:tav>
                                        <p:tav tm="100000">
                                          <p:val>
                                            <p:strVal val="#ppt_h"/>
                                          </p:val>
                                        </p:tav>
                                      </p:tavLst>
                                    </p:anim>
                                    <p:animEffect transition="in" filter="fade">
                                      <p:cBhvr>
                                        <p:cTn id="30" dur="500"/>
                                        <p:tgtEl>
                                          <p:spTgt spid="30"/>
                                        </p:tgtEl>
                                      </p:cBhvr>
                                    </p:animEffect>
                                  </p:childTnLst>
                                </p:cTn>
                              </p:par>
                              <p:par>
                                <p:cTn id="31" presetID="2" presetClass="entr" presetSubtype="2" accel="20000" decel="80000" fill="hold" grpId="0" nodeType="withEffect">
                                  <p:stCondLst>
                                    <p:cond delay="0"/>
                                  </p:stCondLst>
                                  <p:childTnLst>
                                    <p:set>
                                      <p:cBhvr>
                                        <p:cTn id="32" dur="1" fill="hold">
                                          <p:stCondLst>
                                            <p:cond delay="0"/>
                                          </p:stCondLst>
                                        </p:cTn>
                                        <p:tgtEl>
                                          <p:spTgt spid="29"/>
                                        </p:tgtEl>
                                        <p:attrNameLst>
                                          <p:attrName>style.visibility</p:attrName>
                                        </p:attrNameLst>
                                      </p:cBhvr>
                                      <p:to>
                                        <p:strVal val="visible"/>
                                      </p:to>
                                    </p:set>
                                    <p:anim calcmode="lin" valueType="num">
                                      <p:cBhvr additive="base">
                                        <p:cTn id="33" dur="500" fill="hold"/>
                                        <p:tgtEl>
                                          <p:spTgt spid="29"/>
                                        </p:tgtEl>
                                        <p:attrNameLst>
                                          <p:attrName>ppt_x</p:attrName>
                                        </p:attrNameLst>
                                      </p:cBhvr>
                                      <p:tavLst>
                                        <p:tav tm="0">
                                          <p:val>
                                            <p:strVal val="1+#ppt_w/2"/>
                                          </p:val>
                                        </p:tav>
                                        <p:tav tm="100000">
                                          <p:val>
                                            <p:strVal val="#ppt_x"/>
                                          </p:val>
                                        </p:tav>
                                      </p:tavLst>
                                    </p:anim>
                                    <p:anim calcmode="lin" valueType="num">
                                      <p:cBhvr additive="base">
                                        <p:cTn id="34" dur="500" fill="hold"/>
                                        <p:tgtEl>
                                          <p:spTgt spid="29"/>
                                        </p:tgtEl>
                                        <p:attrNameLst>
                                          <p:attrName>ppt_y</p:attrName>
                                        </p:attrNameLst>
                                      </p:cBhvr>
                                      <p:tavLst>
                                        <p:tav tm="0">
                                          <p:val>
                                            <p:strVal val="#ppt_y"/>
                                          </p:val>
                                        </p:tav>
                                        <p:tav tm="100000">
                                          <p:val>
                                            <p:strVal val="#ppt_y"/>
                                          </p:val>
                                        </p:tav>
                                      </p:tavLst>
                                    </p:anim>
                                  </p:childTnLst>
                                </p:cTn>
                              </p:par>
                            </p:childTnLst>
                          </p:cTn>
                        </p:par>
                        <p:par>
                          <p:cTn id="35" fill="hold">
                            <p:stCondLst>
                              <p:cond delay="2000"/>
                            </p:stCondLst>
                            <p:childTnLst>
                              <p:par>
                                <p:cTn id="36" presetID="2" presetClass="entr" presetSubtype="2" accel="20000" decel="80000"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 calcmode="lin" valueType="num">
                                      <p:cBhvr additive="base">
                                        <p:cTn id="38" dur="500" fill="hold"/>
                                        <p:tgtEl>
                                          <p:spTgt spid="14"/>
                                        </p:tgtEl>
                                        <p:attrNameLst>
                                          <p:attrName>ppt_x</p:attrName>
                                        </p:attrNameLst>
                                      </p:cBhvr>
                                      <p:tavLst>
                                        <p:tav tm="0">
                                          <p:val>
                                            <p:strVal val="1+#ppt_w/2"/>
                                          </p:val>
                                        </p:tav>
                                        <p:tav tm="100000">
                                          <p:val>
                                            <p:strVal val="#ppt_x"/>
                                          </p:val>
                                        </p:tav>
                                      </p:tavLst>
                                    </p:anim>
                                    <p:anim calcmode="lin" valueType="num">
                                      <p:cBhvr additive="base">
                                        <p:cTn id="39" dur="500" fill="hold"/>
                                        <p:tgtEl>
                                          <p:spTgt spid="14"/>
                                        </p:tgtEl>
                                        <p:attrNameLst>
                                          <p:attrName>ppt_y</p:attrName>
                                        </p:attrNameLst>
                                      </p:cBhvr>
                                      <p:tavLst>
                                        <p:tav tm="0">
                                          <p:val>
                                            <p:strVal val="#ppt_y"/>
                                          </p:val>
                                        </p:tav>
                                        <p:tav tm="100000">
                                          <p:val>
                                            <p:strVal val="#ppt_y"/>
                                          </p:val>
                                        </p:tav>
                                      </p:tavLst>
                                    </p:anim>
                                  </p:childTnLst>
                                </p:cTn>
                              </p:par>
                            </p:childTnLst>
                          </p:cTn>
                        </p:par>
                        <p:par>
                          <p:cTn id="40" fill="hold">
                            <p:stCondLst>
                              <p:cond delay="2500"/>
                            </p:stCondLst>
                            <p:childTnLst>
                              <p:par>
                                <p:cTn id="41" presetID="53" presetClass="entr" presetSubtype="16" fill="hold" nodeType="afterEffect">
                                  <p:stCondLst>
                                    <p:cond delay="0"/>
                                  </p:stCondLst>
                                  <p:childTnLst>
                                    <p:set>
                                      <p:cBhvr>
                                        <p:cTn id="42" dur="1" fill="hold">
                                          <p:stCondLst>
                                            <p:cond delay="0"/>
                                          </p:stCondLst>
                                        </p:cTn>
                                        <p:tgtEl>
                                          <p:spTgt spid="39"/>
                                        </p:tgtEl>
                                        <p:attrNameLst>
                                          <p:attrName>style.visibility</p:attrName>
                                        </p:attrNameLst>
                                      </p:cBhvr>
                                      <p:to>
                                        <p:strVal val="visible"/>
                                      </p:to>
                                    </p:set>
                                    <p:anim calcmode="lin" valueType="num">
                                      <p:cBhvr>
                                        <p:cTn id="43" dur="500" fill="hold"/>
                                        <p:tgtEl>
                                          <p:spTgt spid="39"/>
                                        </p:tgtEl>
                                        <p:attrNameLst>
                                          <p:attrName>ppt_w</p:attrName>
                                        </p:attrNameLst>
                                      </p:cBhvr>
                                      <p:tavLst>
                                        <p:tav tm="0">
                                          <p:val>
                                            <p:fltVal val="0"/>
                                          </p:val>
                                        </p:tav>
                                        <p:tav tm="100000">
                                          <p:val>
                                            <p:strVal val="#ppt_w"/>
                                          </p:val>
                                        </p:tav>
                                      </p:tavLst>
                                    </p:anim>
                                    <p:anim calcmode="lin" valueType="num">
                                      <p:cBhvr>
                                        <p:cTn id="44" dur="500" fill="hold"/>
                                        <p:tgtEl>
                                          <p:spTgt spid="39"/>
                                        </p:tgtEl>
                                        <p:attrNameLst>
                                          <p:attrName>ppt_h</p:attrName>
                                        </p:attrNameLst>
                                      </p:cBhvr>
                                      <p:tavLst>
                                        <p:tav tm="0">
                                          <p:val>
                                            <p:fltVal val="0"/>
                                          </p:val>
                                        </p:tav>
                                        <p:tav tm="100000">
                                          <p:val>
                                            <p:strVal val="#ppt_h"/>
                                          </p:val>
                                        </p:tav>
                                      </p:tavLst>
                                    </p:anim>
                                    <p:animEffect transition="in" filter="fade">
                                      <p:cBhvr>
                                        <p:cTn id="45" dur="500"/>
                                        <p:tgtEl>
                                          <p:spTgt spid="39"/>
                                        </p:tgtEl>
                                      </p:cBhvr>
                                    </p:animEffect>
                                  </p:childTnLst>
                                </p:cTn>
                              </p:par>
                            </p:childTnLst>
                          </p:cTn>
                        </p:par>
                        <p:par>
                          <p:cTn id="46" fill="hold">
                            <p:stCondLst>
                              <p:cond delay="3000"/>
                            </p:stCondLst>
                            <p:childTnLst>
                              <p:par>
                                <p:cTn id="47" presetID="53" presetClass="entr" presetSubtype="16" fill="hold" grpId="0" nodeType="afterEffect">
                                  <p:stCondLst>
                                    <p:cond delay="0"/>
                                  </p:stCondLst>
                                  <p:childTnLst>
                                    <p:set>
                                      <p:cBhvr>
                                        <p:cTn id="48" dur="1" fill="hold">
                                          <p:stCondLst>
                                            <p:cond delay="0"/>
                                          </p:stCondLst>
                                        </p:cTn>
                                        <p:tgtEl>
                                          <p:spTgt spid="54"/>
                                        </p:tgtEl>
                                        <p:attrNameLst>
                                          <p:attrName>style.visibility</p:attrName>
                                        </p:attrNameLst>
                                      </p:cBhvr>
                                      <p:to>
                                        <p:strVal val="visible"/>
                                      </p:to>
                                    </p:set>
                                    <p:anim calcmode="lin" valueType="num">
                                      <p:cBhvr>
                                        <p:cTn id="49" dur="500" fill="hold"/>
                                        <p:tgtEl>
                                          <p:spTgt spid="54"/>
                                        </p:tgtEl>
                                        <p:attrNameLst>
                                          <p:attrName>ppt_w</p:attrName>
                                        </p:attrNameLst>
                                      </p:cBhvr>
                                      <p:tavLst>
                                        <p:tav tm="0">
                                          <p:val>
                                            <p:fltVal val="0"/>
                                          </p:val>
                                        </p:tav>
                                        <p:tav tm="100000">
                                          <p:val>
                                            <p:strVal val="#ppt_w"/>
                                          </p:val>
                                        </p:tav>
                                      </p:tavLst>
                                    </p:anim>
                                    <p:anim calcmode="lin" valueType="num">
                                      <p:cBhvr>
                                        <p:cTn id="50" dur="500" fill="hold"/>
                                        <p:tgtEl>
                                          <p:spTgt spid="54"/>
                                        </p:tgtEl>
                                        <p:attrNameLst>
                                          <p:attrName>ppt_h</p:attrName>
                                        </p:attrNameLst>
                                      </p:cBhvr>
                                      <p:tavLst>
                                        <p:tav tm="0">
                                          <p:val>
                                            <p:fltVal val="0"/>
                                          </p:val>
                                        </p:tav>
                                        <p:tav tm="100000">
                                          <p:val>
                                            <p:strVal val="#ppt_h"/>
                                          </p:val>
                                        </p:tav>
                                      </p:tavLst>
                                    </p:anim>
                                    <p:animEffect transition="in" filter="fade">
                                      <p:cBhvr>
                                        <p:cTn id="51" dur="500"/>
                                        <p:tgtEl>
                                          <p:spTgt spid="54"/>
                                        </p:tgtEl>
                                      </p:cBhvr>
                                    </p:animEffect>
                                  </p:childTnLst>
                                </p:cTn>
                              </p:par>
                              <p:par>
                                <p:cTn id="52" presetID="2" presetClass="entr" presetSubtype="8" accel="20000" decel="80000" fill="hold" nodeType="withEffect">
                                  <p:stCondLst>
                                    <p:cond delay="0"/>
                                  </p:stCondLst>
                                  <p:childTnLst>
                                    <p:set>
                                      <p:cBhvr>
                                        <p:cTn id="53" dur="1" fill="hold">
                                          <p:stCondLst>
                                            <p:cond delay="0"/>
                                          </p:stCondLst>
                                        </p:cTn>
                                        <p:tgtEl>
                                          <p:spTgt spid="43"/>
                                        </p:tgtEl>
                                        <p:attrNameLst>
                                          <p:attrName>style.visibility</p:attrName>
                                        </p:attrNameLst>
                                      </p:cBhvr>
                                      <p:to>
                                        <p:strVal val="visible"/>
                                      </p:to>
                                    </p:set>
                                    <p:anim calcmode="lin" valueType="num">
                                      <p:cBhvr additive="base">
                                        <p:cTn id="54" dur="500" fill="hold"/>
                                        <p:tgtEl>
                                          <p:spTgt spid="43"/>
                                        </p:tgtEl>
                                        <p:attrNameLst>
                                          <p:attrName>ppt_x</p:attrName>
                                        </p:attrNameLst>
                                      </p:cBhvr>
                                      <p:tavLst>
                                        <p:tav tm="0">
                                          <p:val>
                                            <p:strVal val="0-#ppt_w/2"/>
                                          </p:val>
                                        </p:tav>
                                        <p:tav tm="100000">
                                          <p:val>
                                            <p:strVal val="#ppt_x"/>
                                          </p:val>
                                        </p:tav>
                                      </p:tavLst>
                                    </p:anim>
                                    <p:anim calcmode="lin" valueType="num">
                                      <p:cBhvr additive="base">
                                        <p:cTn id="55" dur="500" fill="hold"/>
                                        <p:tgtEl>
                                          <p:spTgt spid="43"/>
                                        </p:tgtEl>
                                        <p:attrNameLst>
                                          <p:attrName>ppt_y</p:attrName>
                                        </p:attrNameLst>
                                      </p:cBhvr>
                                      <p:tavLst>
                                        <p:tav tm="0">
                                          <p:val>
                                            <p:strVal val="#ppt_y"/>
                                          </p:val>
                                        </p:tav>
                                        <p:tav tm="100000">
                                          <p:val>
                                            <p:strVal val="#ppt_y"/>
                                          </p:val>
                                        </p:tav>
                                      </p:tavLst>
                                    </p:anim>
                                  </p:childTnLst>
                                </p:cTn>
                              </p:par>
                            </p:childTnLst>
                          </p:cTn>
                        </p:par>
                        <p:par>
                          <p:cTn id="56" fill="hold">
                            <p:stCondLst>
                              <p:cond delay="3500"/>
                            </p:stCondLst>
                            <p:childTnLst>
                              <p:par>
                                <p:cTn id="57" presetID="53" presetClass="entr" presetSubtype="16" fill="hold" grpId="0" nodeType="after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p:cTn id="59" dur="500" fill="hold"/>
                                        <p:tgtEl>
                                          <p:spTgt spid="32"/>
                                        </p:tgtEl>
                                        <p:attrNameLst>
                                          <p:attrName>ppt_w</p:attrName>
                                        </p:attrNameLst>
                                      </p:cBhvr>
                                      <p:tavLst>
                                        <p:tav tm="0">
                                          <p:val>
                                            <p:fltVal val="0"/>
                                          </p:val>
                                        </p:tav>
                                        <p:tav tm="100000">
                                          <p:val>
                                            <p:strVal val="#ppt_w"/>
                                          </p:val>
                                        </p:tav>
                                      </p:tavLst>
                                    </p:anim>
                                    <p:anim calcmode="lin" valueType="num">
                                      <p:cBhvr>
                                        <p:cTn id="60" dur="500" fill="hold"/>
                                        <p:tgtEl>
                                          <p:spTgt spid="32"/>
                                        </p:tgtEl>
                                        <p:attrNameLst>
                                          <p:attrName>ppt_h</p:attrName>
                                        </p:attrNameLst>
                                      </p:cBhvr>
                                      <p:tavLst>
                                        <p:tav tm="0">
                                          <p:val>
                                            <p:fltVal val="0"/>
                                          </p:val>
                                        </p:tav>
                                        <p:tav tm="100000">
                                          <p:val>
                                            <p:strVal val="#ppt_h"/>
                                          </p:val>
                                        </p:tav>
                                      </p:tavLst>
                                    </p:anim>
                                    <p:animEffect transition="in" filter="fade">
                                      <p:cBhvr>
                                        <p:cTn id="61" dur="500"/>
                                        <p:tgtEl>
                                          <p:spTgt spid="32"/>
                                        </p:tgtEl>
                                      </p:cBhvr>
                                    </p:animEffect>
                                  </p:childTnLst>
                                </p:cTn>
                              </p:par>
                              <p:par>
                                <p:cTn id="62" presetID="2" presetClass="entr" presetSubtype="2" accel="20000" decel="80000" fill="hold" grpId="0" nodeType="withEffect">
                                  <p:stCondLst>
                                    <p:cond delay="0"/>
                                  </p:stCondLst>
                                  <p:childTnLst>
                                    <p:set>
                                      <p:cBhvr>
                                        <p:cTn id="63" dur="1" fill="hold">
                                          <p:stCondLst>
                                            <p:cond delay="0"/>
                                          </p:stCondLst>
                                        </p:cTn>
                                        <p:tgtEl>
                                          <p:spTgt spid="31"/>
                                        </p:tgtEl>
                                        <p:attrNameLst>
                                          <p:attrName>style.visibility</p:attrName>
                                        </p:attrNameLst>
                                      </p:cBhvr>
                                      <p:to>
                                        <p:strVal val="visible"/>
                                      </p:to>
                                    </p:set>
                                    <p:anim calcmode="lin" valueType="num">
                                      <p:cBhvr additive="base">
                                        <p:cTn id="64" dur="500" fill="hold"/>
                                        <p:tgtEl>
                                          <p:spTgt spid="31"/>
                                        </p:tgtEl>
                                        <p:attrNameLst>
                                          <p:attrName>ppt_x</p:attrName>
                                        </p:attrNameLst>
                                      </p:cBhvr>
                                      <p:tavLst>
                                        <p:tav tm="0">
                                          <p:val>
                                            <p:strVal val="1+#ppt_w/2"/>
                                          </p:val>
                                        </p:tav>
                                        <p:tav tm="100000">
                                          <p:val>
                                            <p:strVal val="#ppt_x"/>
                                          </p:val>
                                        </p:tav>
                                      </p:tavLst>
                                    </p:anim>
                                    <p:anim calcmode="lin" valueType="num">
                                      <p:cBhvr additive="base">
                                        <p:cTn id="65" dur="500" fill="hold"/>
                                        <p:tgtEl>
                                          <p:spTgt spid="31"/>
                                        </p:tgtEl>
                                        <p:attrNameLst>
                                          <p:attrName>ppt_y</p:attrName>
                                        </p:attrNameLst>
                                      </p:cBhvr>
                                      <p:tavLst>
                                        <p:tav tm="0">
                                          <p:val>
                                            <p:strVal val="#ppt_y"/>
                                          </p:val>
                                        </p:tav>
                                        <p:tav tm="100000">
                                          <p:val>
                                            <p:strVal val="#ppt_y"/>
                                          </p:val>
                                        </p:tav>
                                      </p:tavLst>
                                    </p:anim>
                                  </p:childTnLst>
                                </p:cTn>
                              </p:par>
                            </p:childTnLst>
                          </p:cTn>
                        </p:par>
                        <p:par>
                          <p:cTn id="66" fill="hold">
                            <p:stCondLst>
                              <p:cond delay="4000"/>
                            </p:stCondLst>
                            <p:childTnLst>
                              <p:par>
                                <p:cTn id="67" presetID="2" presetClass="entr" presetSubtype="2" accel="20000" decel="80000" fill="hold" grpId="0" nodeType="afterEffect">
                                  <p:stCondLst>
                                    <p:cond delay="0"/>
                                  </p:stCondLst>
                                  <p:childTnLst>
                                    <p:set>
                                      <p:cBhvr>
                                        <p:cTn id="68" dur="1" fill="hold">
                                          <p:stCondLst>
                                            <p:cond delay="0"/>
                                          </p:stCondLst>
                                        </p:cTn>
                                        <p:tgtEl>
                                          <p:spTgt spid="20"/>
                                        </p:tgtEl>
                                        <p:attrNameLst>
                                          <p:attrName>style.visibility</p:attrName>
                                        </p:attrNameLst>
                                      </p:cBhvr>
                                      <p:to>
                                        <p:strVal val="visible"/>
                                      </p:to>
                                    </p:set>
                                    <p:anim calcmode="lin" valueType="num">
                                      <p:cBhvr additive="base">
                                        <p:cTn id="69" dur="500" fill="hold"/>
                                        <p:tgtEl>
                                          <p:spTgt spid="20"/>
                                        </p:tgtEl>
                                        <p:attrNameLst>
                                          <p:attrName>ppt_x</p:attrName>
                                        </p:attrNameLst>
                                      </p:cBhvr>
                                      <p:tavLst>
                                        <p:tav tm="0">
                                          <p:val>
                                            <p:strVal val="1+#ppt_w/2"/>
                                          </p:val>
                                        </p:tav>
                                        <p:tav tm="100000">
                                          <p:val>
                                            <p:strVal val="#ppt_x"/>
                                          </p:val>
                                        </p:tav>
                                      </p:tavLst>
                                    </p:anim>
                                    <p:anim calcmode="lin" valueType="num">
                                      <p:cBhvr additive="base">
                                        <p:cTn id="70" dur="500" fill="hold"/>
                                        <p:tgtEl>
                                          <p:spTgt spid="20"/>
                                        </p:tgtEl>
                                        <p:attrNameLst>
                                          <p:attrName>ppt_y</p:attrName>
                                        </p:attrNameLst>
                                      </p:cBhvr>
                                      <p:tavLst>
                                        <p:tav tm="0">
                                          <p:val>
                                            <p:strVal val="#ppt_y"/>
                                          </p:val>
                                        </p:tav>
                                        <p:tav tm="100000">
                                          <p:val>
                                            <p:strVal val="#ppt_y"/>
                                          </p:val>
                                        </p:tav>
                                      </p:tavLst>
                                    </p:anim>
                                  </p:childTnLst>
                                </p:cTn>
                              </p:par>
                            </p:childTnLst>
                          </p:cTn>
                        </p:par>
                        <p:par>
                          <p:cTn id="71" fill="hold">
                            <p:stCondLst>
                              <p:cond delay="4500"/>
                            </p:stCondLst>
                            <p:childTnLst>
                              <p:par>
                                <p:cTn id="72" presetID="53" presetClass="entr" presetSubtype="16" fill="hold" nodeType="afterEffect">
                                  <p:stCondLst>
                                    <p:cond delay="0"/>
                                  </p:stCondLst>
                                  <p:childTnLst>
                                    <p:set>
                                      <p:cBhvr>
                                        <p:cTn id="73" dur="1" fill="hold">
                                          <p:stCondLst>
                                            <p:cond delay="0"/>
                                          </p:stCondLst>
                                        </p:cTn>
                                        <p:tgtEl>
                                          <p:spTgt spid="40"/>
                                        </p:tgtEl>
                                        <p:attrNameLst>
                                          <p:attrName>style.visibility</p:attrName>
                                        </p:attrNameLst>
                                      </p:cBhvr>
                                      <p:to>
                                        <p:strVal val="visible"/>
                                      </p:to>
                                    </p:set>
                                    <p:anim calcmode="lin" valueType="num">
                                      <p:cBhvr>
                                        <p:cTn id="74" dur="500" fill="hold"/>
                                        <p:tgtEl>
                                          <p:spTgt spid="40"/>
                                        </p:tgtEl>
                                        <p:attrNameLst>
                                          <p:attrName>ppt_w</p:attrName>
                                        </p:attrNameLst>
                                      </p:cBhvr>
                                      <p:tavLst>
                                        <p:tav tm="0">
                                          <p:val>
                                            <p:fltVal val="0"/>
                                          </p:val>
                                        </p:tav>
                                        <p:tav tm="100000">
                                          <p:val>
                                            <p:strVal val="#ppt_w"/>
                                          </p:val>
                                        </p:tav>
                                      </p:tavLst>
                                    </p:anim>
                                    <p:anim calcmode="lin" valueType="num">
                                      <p:cBhvr>
                                        <p:cTn id="75" dur="500" fill="hold"/>
                                        <p:tgtEl>
                                          <p:spTgt spid="40"/>
                                        </p:tgtEl>
                                        <p:attrNameLst>
                                          <p:attrName>ppt_h</p:attrName>
                                        </p:attrNameLst>
                                      </p:cBhvr>
                                      <p:tavLst>
                                        <p:tav tm="0">
                                          <p:val>
                                            <p:fltVal val="0"/>
                                          </p:val>
                                        </p:tav>
                                        <p:tav tm="100000">
                                          <p:val>
                                            <p:strVal val="#ppt_h"/>
                                          </p:val>
                                        </p:tav>
                                      </p:tavLst>
                                    </p:anim>
                                    <p:animEffect transition="in" filter="fade">
                                      <p:cBhvr>
                                        <p:cTn id="76" dur="500"/>
                                        <p:tgtEl>
                                          <p:spTgt spid="40"/>
                                        </p:tgtEl>
                                      </p:cBhvr>
                                    </p:animEffect>
                                  </p:childTnLst>
                                </p:cTn>
                              </p:par>
                            </p:childTnLst>
                          </p:cTn>
                        </p:par>
                        <p:par>
                          <p:cTn id="77" fill="hold">
                            <p:stCondLst>
                              <p:cond delay="5000"/>
                            </p:stCondLst>
                            <p:childTnLst>
                              <p:par>
                                <p:cTn id="78" presetID="53" presetClass="entr" presetSubtype="16" fill="hold" nodeType="afterEffect">
                                  <p:stCondLst>
                                    <p:cond delay="0"/>
                                  </p:stCondLst>
                                  <p:childTnLst>
                                    <p:set>
                                      <p:cBhvr>
                                        <p:cTn id="79" dur="1" fill="hold">
                                          <p:stCondLst>
                                            <p:cond delay="0"/>
                                          </p:stCondLst>
                                        </p:cTn>
                                        <p:tgtEl>
                                          <p:spTgt spid="45"/>
                                        </p:tgtEl>
                                        <p:attrNameLst>
                                          <p:attrName>style.visibility</p:attrName>
                                        </p:attrNameLst>
                                      </p:cBhvr>
                                      <p:to>
                                        <p:strVal val="visible"/>
                                      </p:to>
                                    </p:set>
                                    <p:anim calcmode="lin" valueType="num">
                                      <p:cBhvr>
                                        <p:cTn id="80" dur="500" fill="hold"/>
                                        <p:tgtEl>
                                          <p:spTgt spid="45"/>
                                        </p:tgtEl>
                                        <p:attrNameLst>
                                          <p:attrName>ppt_w</p:attrName>
                                        </p:attrNameLst>
                                      </p:cBhvr>
                                      <p:tavLst>
                                        <p:tav tm="0">
                                          <p:val>
                                            <p:fltVal val="0"/>
                                          </p:val>
                                        </p:tav>
                                        <p:tav tm="100000">
                                          <p:val>
                                            <p:strVal val="#ppt_w"/>
                                          </p:val>
                                        </p:tav>
                                      </p:tavLst>
                                    </p:anim>
                                    <p:anim calcmode="lin" valueType="num">
                                      <p:cBhvr>
                                        <p:cTn id="81" dur="500" fill="hold"/>
                                        <p:tgtEl>
                                          <p:spTgt spid="45"/>
                                        </p:tgtEl>
                                        <p:attrNameLst>
                                          <p:attrName>ppt_h</p:attrName>
                                        </p:attrNameLst>
                                      </p:cBhvr>
                                      <p:tavLst>
                                        <p:tav tm="0">
                                          <p:val>
                                            <p:fltVal val="0"/>
                                          </p:val>
                                        </p:tav>
                                        <p:tav tm="100000">
                                          <p:val>
                                            <p:strVal val="#ppt_h"/>
                                          </p:val>
                                        </p:tav>
                                      </p:tavLst>
                                    </p:anim>
                                    <p:animEffect transition="in" filter="fade">
                                      <p:cBhvr>
                                        <p:cTn id="82" dur="500"/>
                                        <p:tgtEl>
                                          <p:spTgt spid="45"/>
                                        </p:tgtEl>
                                      </p:cBhvr>
                                    </p:animEffect>
                                  </p:childTnLst>
                                </p:cTn>
                              </p:par>
                              <p:par>
                                <p:cTn id="83" presetID="2" presetClass="entr" presetSubtype="8" accel="20000" decel="80000" fill="hold" nodeType="withEffect">
                                  <p:stCondLst>
                                    <p:cond delay="0"/>
                                  </p:stCondLst>
                                  <p:childTnLst>
                                    <p:set>
                                      <p:cBhvr>
                                        <p:cTn id="84" dur="1" fill="hold">
                                          <p:stCondLst>
                                            <p:cond delay="0"/>
                                          </p:stCondLst>
                                        </p:cTn>
                                        <p:tgtEl>
                                          <p:spTgt spid="42"/>
                                        </p:tgtEl>
                                        <p:attrNameLst>
                                          <p:attrName>style.visibility</p:attrName>
                                        </p:attrNameLst>
                                      </p:cBhvr>
                                      <p:to>
                                        <p:strVal val="visible"/>
                                      </p:to>
                                    </p:set>
                                    <p:anim calcmode="lin" valueType="num">
                                      <p:cBhvr additive="base">
                                        <p:cTn id="85" dur="500" fill="hold"/>
                                        <p:tgtEl>
                                          <p:spTgt spid="42"/>
                                        </p:tgtEl>
                                        <p:attrNameLst>
                                          <p:attrName>ppt_x</p:attrName>
                                        </p:attrNameLst>
                                      </p:cBhvr>
                                      <p:tavLst>
                                        <p:tav tm="0">
                                          <p:val>
                                            <p:strVal val="0-#ppt_w/2"/>
                                          </p:val>
                                        </p:tav>
                                        <p:tav tm="100000">
                                          <p:val>
                                            <p:strVal val="#ppt_x"/>
                                          </p:val>
                                        </p:tav>
                                      </p:tavLst>
                                    </p:anim>
                                    <p:anim calcmode="lin" valueType="num">
                                      <p:cBhvr additive="base">
                                        <p:cTn id="86" dur="500" fill="hold"/>
                                        <p:tgtEl>
                                          <p:spTgt spid="42"/>
                                        </p:tgtEl>
                                        <p:attrNameLst>
                                          <p:attrName>ppt_y</p:attrName>
                                        </p:attrNameLst>
                                      </p:cBhvr>
                                      <p:tavLst>
                                        <p:tav tm="0">
                                          <p:val>
                                            <p:strVal val="#ppt_y"/>
                                          </p:val>
                                        </p:tav>
                                        <p:tav tm="100000">
                                          <p:val>
                                            <p:strVal val="#ppt_y"/>
                                          </p:val>
                                        </p:tav>
                                      </p:tavLst>
                                    </p:anim>
                                  </p:childTnLst>
                                </p:cTn>
                              </p:par>
                            </p:childTnLst>
                          </p:cTn>
                        </p:par>
                        <p:par>
                          <p:cTn id="87" fill="hold">
                            <p:stCondLst>
                              <p:cond delay="5500"/>
                            </p:stCondLst>
                            <p:childTnLst>
                              <p:par>
                                <p:cTn id="88" presetID="53" presetClass="entr" presetSubtype="16" fill="hold" grpId="0" nodeType="afterEffect">
                                  <p:stCondLst>
                                    <p:cond delay="0"/>
                                  </p:stCondLst>
                                  <p:childTnLst>
                                    <p:set>
                                      <p:cBhvr>
                                        <p:cTn id="89" dur="1" fill="hold">
                                          <p:stCondLst>
                                            <p:cond delay="0"/>
                                          </p:stCondLst>
                                        </p:cTn>
                                        <p:tgtEl>
                                          <p:spTgt spid="34"/>
                                        </p:tgtEl>
                                        <p:attrNameLst>
                                          <p:attrName>style.visibility</p:attrName>
                                        </p:attrNameLst>
                                      </p:cBhvr>
                                      <p:to>
                                        <p:strVal val="visible"/>
                                      </p:to>
                                    </p:set>
                                    <p:anim calcmode="lin" valueType="num">
                                      <p:cBhvr>
                                        <p:cTn id="90" dur="500" fill="hold"/>
                                        <p:tgtEl>
                                          <p:spTgt spid="34"/>
                                        </p:tgtEl>
                                        <p:attrNameLst>
                                          <p:attrName>ppt_w</p:attrName>
                                        </p:attrNameLst>
                                      </p:cBhvr>
                                      <p:tavLst>
                                        <p:tav tm="0">
                                          <p:val>
                                            <p:fltVal val="0"/>
                                          </p:val>
                                        </p:tav>
                                        <p:tav tm="100000">
                                          <p:val>
                                            <p:strVal val="#ppt_w"/>
                                          </p:val>
                                        </p:tav>
                                      </p:tavLst>
                                    </p:anim>
                                    <p:anim calcmode="lin" valueType="num">
                                      <p:cBhvr>
                                        <p:cTn id="91" dur="500" fill="hold"/>
                                        <p:tgtEl>
                                          <p:spTgt spid="34"/>
                                        </p:tgtEl>
                                        <p:attrNameLst>
                                          <p:attrName>ppt_h</p:attrName>
                                        </p:attrNameLst>
                                      </p:cBhvr>
                                      <p:tavLst>
                                        <p:tav tm="0">
                                          <p:val>
                                            <p:fltVal val="0"/>
                                          </p:val>
                                        </p:tav>
                                        <p:tav tm="100000">
                                          <p:val>
                                            <p:strVal val="#ppt_h"/>
                                          </p:val>
                                        </p:tav>
                                      </p:tavLst>
                                    </p:anim>
                                    <p:animEffect transition="in" filter="fade">
                                      <p:cBhvr>
                                        <p:cTn id="92" dur="500"/>
                                        <p:tgtEl>
                                          <p:spTgt spid="34"/>
                                        </p:tgtEl>
                                      </p:cBhvr>
                                    </p:animEffect>
                                  </p:childTnLst>
                                </p:cTn>
                              </p:par>
                              <p:par>
                                <p:cTn id="93" presetID="2" presetClass="entr" presetSubtype="2" accel="20000" decel="80000" fill="hold" grpId="0" nodeType="withEffect">
                                  <p:stCondLst>
                                    <p:cond delay="0"/>
                                  </p:stCondLst>
                                  <p:childTnLst>
                                    <p:set>
                                      <p:cBhvr>
                                        <p:cTn id="94" dur="1" fill="hold">
                                          <p:stCondLst>
                                            <p:cond delay="0"/>
                                          </p:stCondLst>
                                        </p:cTn>
                                        <p:tgtEl>
                                          <p:spTgt spid="33"/>
                                        </p:tgtEl>
                                        <p:attrNameLst>
                                          <p:attrName>style.visibility</p:attrName>
                                        </p:attrNameLst>
                                      </p:cBhvr>
                                      <p:to>
                                        <p:strVal val="visible"/>
                                      </p:to>
                                    </p:set>
                                    <p:anim calcmode="lin" valueType="num">
                                      <p:cBhvr additive="base">
                                        <p:cTn id="95" dur="500" fill="hold"/>
                                        <p:tgtEl>
                                          <p:spTgt spid="33"/>
                                        </p:tgtEl>
                                        <p:attrNameLst>
                                          <p:attrName>ppt_x</p:attrName>
                                        </p:attrNameLst>
                                      </p:cBhvr>
                                      <p:tavLst>
                                        <p:tav tm="0">
                                          <p:val>
                                            <p:strVal val="1+#ppt_w/2"/>
                                          </p:val>
                                        </p:tav>
                                        <p:tav tm="100000">
                                          <p:val>
                                            <p:strVal val="#ppt_x"/>
                                          </p:val>
                                        </p:tav>
                                      </p:tavLst>
                                    </p:anim>
                                    <p:anim calcmode="lin" valueType="num">
                                      <p:cBhvr additive="base">
                                        <p:cTn id="96" dur="500" fill="hold"/>
                                        <p:tgtEl>
                                          <p:spTgt spid="33"/>
                                        </p:tgtEl>
                                        <p:attrNameLst>
                                          <p:attrName>ppt_y</p:attrName>
                                        </p:attrNameLst>
                                      </p:cBhvr>
                                      <p:tavLst>
                                        <p:tav tm="0">
                                          <p:val>
                                            <p:strVal val="#ppt_y"/>
                                          </p:val>
                                        </p:tav>
                                        <p:tav tm="100000">
                                          <p:val>
                                            <p:strVal val="#ppt_y"/>
                                          </p:val>
                                        </p:tav>
                                      </p:tavLst>
                                    </p:anim>
                                  </p:childTnLst>
                                </p:cTn>
                              </p:par>
                            </p:childTnLst>
                          </p:cTn>
                        </p:par>
                        <p:par>
                          <p:cTn id="97" fill="hold">
                            <p:stCondLst>
                              <p:cond delay="6000"/>
                            </p:stCondLst>
                            <p:childTnLst>
                              <p:par>
                                <p:cTn id="98" presetID="2" presetClass="entr" presetSubtype="2" accel="20000" decel="80000" fill="hold" grpId="0" nodeType="afterEffect">
                                  <p:stCondLst>
                                    <p:cond delay="0"/>
                                  </p:stCondLst>
                                  <p:childTnLst>
                                    <p:set>
                                      <p:cBhvr>
                                        <p:cTn id="99" dur="1" fill="hold">
                                          <p:stCondLst>
                                            <p:cond delay="0"/>
                                          </p:stCondLst>
                                        </p:cTn>
                                        <p:tgtEl>
                                          <p:spTgt spid="26"/>
                                        </p:tgtEl>
                                        <p:attrNameLst>
                                          <p:attrName>style.visibility</p:attrName>
                                        </p:attrNameLst>
                                      </p:cBhvr>
                                      <p:to>
                                        <p:strVal val="visible"/>
                                      </p:to>
                                    </p:set>
                                    <p:anim calcmode="lin" valueType="num">
                                      <p:cBhvr additive="base">
                                        <p:cTn id="100" dur="500" fill="hold"/>
                                        <p:tgtEl>
                                          <p:spTgt spid="26"/>
                                        </p:tgtEl>
                                        <p:attrNameLst>
                                          <p:attrName>ppt_x</p:attrName>
                                        </p:attrNameLst>
                                      </p:cBhvr>
                                      <p:tavLst>
                                        <p:tav tm="0">
                                          <p:val>
                                            <p:strVal val="1+#ppt_w/2"/>
                                          </p:val>
                                        </p:tav>
                                        <p:tav tm="100000">
                                          <p:val>
                                            <p:strVal val="#ppt_x"/>
                                          </p:val>
                                        </p:tav>
                                      </p:tavLst>
                                    </p:anim>
                                    <p:anim calcmode="lin" valueType="num">
                                      <p:cBhvr additive="base">
                                        <p:cTn id="101" dur="500" fill="hold"/>
                                        <p:tgtEl>
                                          <p:spTgt spid="26"/>
                                        </p:tgtEl>
                                        <p:attrNameLst>
                                          <p:attrName>ppt_y</p:attrName>
                                        </p:attrNameLst>
                                      </p:cBhvr>
                                      <p:tavLst>
                                        <p:tav tm="0">
                                          <p:val>
                                            <p:strVal val="#ppt_y"/>
                                          </p:val>
                                        </p:tav>
                                        <p:tav tm="100000">
                                          <p:val>
                                            <p:strVal val="#ppt_y"/>
                                          </p:val>
                                        </p:tav>
                                      </p:tavLst>
                                    </p:anim>
                                  </p:childTnLst>
                                </p:cTn>
                              </p:par>
                            </p:childTnLst>
                          </p:cTn>
                        </p:par>
                        <p:par>
                          <p:cTn id="102" fill="hold">
                            <p:stCondLst>
                              <p:cond delay="6500"/>
                            </p:stCondLst>
                            <p:childTnLst>
                              <p:par>
                                <p:cTn id="103" presetID="53" presetClass="entr" presetSubtype="16" fill="hold" nodeType="afterEffect">
                                  <p:stCondLst>
                                    <p:cond delay="0"/>
                                  </p:stCondLst>
                                  <p:childTnLst>
                                    <p:set>
                                      <p:cBhvr>
                                        <p:cTn id="104" dur="1" fill="hold">
                                          <p:stCondLst>
                                            <p:cond delay="0"/>
                                          </p:stCondLst>
                                        </p:cTn>
                                        <p:tgtEl>
                                          <p:spTgt spid="41"/>
                                        </p:tgtEl>
                                        <p:attrNameLst>
                                          <p:attrName>style.visibility</p:attrName>
                                        </p:attrNameLst>
                                      </p:cBhvr>
                                      <p:to>
                                        <p:strVal val="visible"/>
                                      </p:to>
                                    </p:set>
                                    <p:anim calcmode="lin" valueType="num">
                                      <p:cBhvr>
                                        <p:cTn id="105" dur="500" fill="hold"/>
                                        <p:tgtEl>
                                          <p:spTgt spid="41"/>
                                        </p:tgtEl>
                                        <p:attrNameLst>
                                          <p:attrName>ppt_w</p:attrName>
                                        </p:attrNameLst>
                                      </p:cBhvr>
                                      <p:tavLst>
                                        <p:tav tm="0">
                                          <p:val>
                                            <p:fltVal val="0"/>
                                          </p:val>
                                        </p:tav>
                                        <p:tav tm="100000">
                                          <p:val>
                                            <p:strVal val="#ppt_w"/>
                                          </p:val>
                                        </p:tav>
                                      </p:tavLst>
                                    </p:anim>
                                    <p:anim calcmode="lin" valueType="num">
                                      <p:cBhvr>
                                        <p:cTn id="106" dur="500" fill="hold"/>
                                        <p:tgtEl>
                                          <p:spTgt spid="41"/>
                                        </p:tgtEl>
                                        <p:attrNameLst>
                                          <p:attrName>ppt_h</p:attrName>
                                        </p:attrNameLst>
                                      </p:cBhvr>
                                      <p:tavLst>
                                        <p:tav tm="0">
                                          <p:val>
                                            <p:fltVal val="0"/>
                                          </p:val>
                                        </p:tav>
                                        <p:tav tm="100000">
                                          <p:val>
                                            <p:strVal val="#ppt_h"/>
                                          </p:val>
                                        </p:tav>
                                      </p:tavLst>
                                    </p:anim>
                                    <p:animEffect transition="in" filter="fade">
                                      <p:cBhvr>
                                        <p:cTn id="107" dur="500"/>
                                        <p:tgtEl>
                                          <p:spTgt spid="41"/>
                                        </p:tgtEl>
                                      </p:cBhvr>
                                    </p:animEffect>
                                  </p:childTnLst>
                                </p:cTn>
                              </p:par>
                            </p:childTnLst>
                          </p:cTn>
                        </p:par>
                        <p:par>
                          <p:cTn id="108" fill="hold">
                            <p:stCondLst>
                              <p:cond delay="7000"/>
                            </p:stCondLst>
                            <p:childTnLst>
                              <p:par>
                                <p:cTn id="109" presetID="53" presetClass="entr" presetSubtype="16" fill="hold" nodeType="afterEffect">
                                  <p:stCondLst>
                                    <p:cond delay="0"/>
                                  </p:stCondLst>
                                  <p:childTnLst>
                                    <p:set>
                                      <p:cBhvr>
                                        <p:cTn id="110" dur="1" fill="hold">
                                          <p:stCondLst>
                                            <p:cond delay="0"/>
                                          </p:stCondLst>
                                        </p:cTn>
                                        <p:tgtEl>
                                          <p:spTgt spid="49"/>
                                        </p:tgtEl>
                                        <p:attrNameLst>
                                          <p:attrName>style.visibility</p:attrName>
                                        </p:attrNameLst>
                                      </p:cBhvr>
                                      <p:to>
                                        <p:strVal val="visible"/>
                                      </p:to>
                                    </p:set>
                                    <p:anim calcmode="lin" valueType="num">
                                      <p:cBhvr>
                                        <p:cTn id="111" dur="500" fill="hold"/>
                                        <p:tgtEl>
                                          <p:spTgt spid="49"/>
                                        </p:tgtEl>
                                        <p:attrNameLst>
                                          <p:attrName>ppt_w</p:attrName>
                                        </p:attrNameLst>
                                      </p:cBhvr>
                                      <p:tavLst>
                                        <p:tav tm="0">
                                          <p:val>
                                            <p:fltVal val="0"/>
                                          </p:val>
                                        </p:tav>
                                        <p:tav tm="100000">
                                          <p:val>
                                            <p:strVal val="#ppt_w"/>
                                          </p:val>
                                        </p:tav>
                                      </p:tavLst>
                                    </p:anim>
                                    <p:anim calcmode="lin" valueType="num">
                                      <p:cBhvr>
                                        <p:cTn id="112" dur="500" fill="hold"/>
                                        <p:tgtEl>
                                          <p:spTgt spid="49"/>
                                        </p:tgtEl>
                                        <p:attrNameLst>
                                          <p:attrName>ppt_h</p:attrName>
                                        </p:attrNameLst>
                                      </p:cBhvr>
                                      <p:tavLst>
                                        <p:tav tm="0">
                                          <p:val>
                                            <p:fltVal val="0"/>
                                          </p:val>
                                        </p:tav>
                                        <p:tav tm="100000">
                                          <p:val>
                                            <p:strVal val="#ppt_h"/>
                                          </p:val>
                                        </p:tav>
                                      </p:tavLst>
                                    </p:anim>
                                    <p:animEffect transition="in" filter="fade">
                                      <p:cBhvr>
                                        <p:cTn id="113" dur="500"/>
                                        <p:tgtEl>
                                          <p:spTgt spid="49"/>
                                        </p:tgtEl>
                                      </p:cBhvr>
                                    </p:animEffect>
                                  </p:childTnLst>
                                </p:cTn>
                              </p:par>
                              <p:par>
                                <p:cTn id="114" presetID="2" presetClass="entr" presetSubtype="8" accel="20000" decel="80000" fill="hold" nodeType="withEffect">
                                  <p:stCondLst>
                                    <p:cond delay="0"/>
                                  </p:stCondLst>
                                  <p:childTnLst>
                                    <p:set>
                                      <p:cBhvr>
                                        <p:cTn id="115" dur="1" fill="hold">
                                          <p:stCondLst>
                                            <p:cond delay="0"/>
                                          </p:stCondLst>
                                        </p:cTn>
                                        <p:tgtEl>
                                          <p:spTgt spid="37"/>
                                        </p:tgtEl>
                                        <p:attrNameLst>
                                          <p:attrName>style.visibility</p:attrName>
                                        </p:attrNameLst>
                                      </p:cBhvr>
                                      <p:to>
                                        <p:strVal val="visible"/>
                                      </p:to>
                                    </p:set>
                                    <p:anim calcmode="lin" valueType="num">
                                      <p:cBhvr additive="base">
                                        <p:cTn id="116" dur="500" fill="hold"/>
                                        <p:tgtEl>
                                          <p:spTgt spid="37"/>
                                        </p:tgtEl>
                                        <p:attrNameLst>
                                          <p:attrName>ppt_x</p:attrName>
                                        </p:attrNameLst>
                                      </p:cBhvr>
                                      <p:tavLst>
                                        <p:tav tm="0">
                                          <p:val>
                                            <p:strVal val="0-#ppt_w/2"/>
                                          </p:val>
                                        </p:tav>
                                        <p:tav tm="100000">
                                          <p:val>
                                            <p:strVal val="#ppt_x"/>
                                          </p:val>
                                        </p:tav>
                                      </p:tavLst>
                                    </p:anim>
                                    <p:anim calcmode="lin" valueType="num">
                                      <p:cBhvr additive="base">
                                        <p:cTn id="117" dur="500" fill="hold"/>
                                        <p:tgtEl>
                                          <p:spTgt spid="37"/>
                                        </p:tgtEl>
                                        <p:attrNameLst>
                                          <p:attrName>ppt_y</p:attrName>
                                        </p:attrNameLst>
                                      </p:cBhvr>
                                      <p:tavLst>
                                        <p:tav tm="0">
                                          <p:val>
                                            <p:strVal val="#ppt_y"/>
                                          </p:val>
                                        </p:tav>
                                        <p:tav tm="100000">
                                          <p:val>
                                            <p:strVal val="#ppt_y"/>
                                          </p:val>
                                        </p:tav>
                                      </p:tavLst>
                                    </p:anim>
                                  </p:childTnLst>
                                </p:cTn>
                              </p:par>
                            </p:childTnLst>
                          </p:cTn>
                        </p:par>
                        <p:par>
                          <p:cTn id="118" fill="hold">
                            <p:stCondLst>
                              <p:cond delay="7500"/>
                            </p:stCondLst>
                            <p:childTnLst>
                              <p:par>
                                <p:cTn id="119" presetID="53" presetClass="entr" presetSubtype="16" fill="hold" grpId="0" nodeType="afterEffect">
                                  <p:stCondLst>
                                    <p:cond delay="0"/>
                                  </p:stCondLst>
                                  <p:childTnLst>
                                    <p:set>
                                      <p:cBhvr>
                                        <p:cTn id="120" dur="1" fill="hold">
                                          <p:stCondLst>
                                            <p:cond delay="0"/>
                                          </p:stCondLst>
                                        </p:cTn>
                                        <p:tgtEl>
                                          <p:spTgt spid="36"/>
                                        </p:tgtEl>
                                        <p:attrNameLst>
                                          <p:attrName>style.visibility</p:attrName>
                                        </p:attrNameLst>
                                      </p:cBhvr>
                                      <p:to>
                                        <p:strVal val="visible"/>
                                      </p:to>
                                    </p:set>
                                    <p:anim calcmode="lin" valueType="num">
                                      <p:cBhvr>
                                        <p:cTn id="121" dur="500" fill="hold"/>
                                        <p:tgtEl>
                                          <p:spTgt spid="36"/>
                                        </p:tgtEl>
                                        <p:attrNameLst>
                                          <p:attrName>ppt_w</p:attrName>
                                        </p:attrNameLst>
                                      </p:cBhvr>
                                      <p:tavLst>
                                        <p:tav tm="0">
                                          <p:val>
                                            <p:fltVal val="0"/>
                                          </p:val>
                                        </p:tav>
                                        <p:tav tm="100000">
                                          <p:val>
                                            <p:strVal val="#ppt_w"/>
                                          </p:val>
                                        </p:tav>
                                      </p:tavLst>
                                    </p:anim>
                                    <p:anim calcmode="lin" valueType="num">
                                      <p:cBhvr>
                                        <p:cTn id="122" dur="500" fill="hold"/>
                                        <p:tgtEl>
                                          <p:spTgt spid="36"/>
                                        </p:tgtEl>
                                        <p:attrNameLst>
                                          <p:attrName>ppt_h</p:attrName>
                                        </p:attrNameLst>
                                      </p:cBhvr>
                                      <p:tavLst>
                                        <p:tav tm="0">
                                          <p:val>
                                            <p:fltVal val="0"/>
                                          </p:val>
                                        </p:tav>
                                        <p:tav tm="100000">
                                          <p:val>
                                            <p:strVal val="#ppt_h"/>
                                          </p:val>
                                        </p:tav>
                                      </p:tavLst>
                                    </p:anim>
                                    <p:animEffect transition="in" filter="fade">
                                      <p:cBhvr>
                                        <p:cTn id="123" dur="500"/>
                                        <p:tgtEl>
                                          <p:spTgt spid="36"/>
                                        </p:tgtEl>
                                      </p:cBhvr>
                                    </p:animEffect>
                                  </p:childTnLst>
                                </p:cTn>
                              </p:par>
                              <p:par>
                                <p:cTn id="124" presetID="2" presetClass="entr" presetSubtype="2" accel="20000" decel="80000" fill="hold" grpId="0" nodeType="withEffect">
                                  <p:stCondLst>
                                    <p:cond delay="0"/>
                                  </p:stCondLst>
                                  <p:childTnLst>
                                    <p:set>
                                      <p:cBhvr>
                                        <p:cTn id="125" dur="1" fill="hold">
                                          <p:stCondLst>
                                            <p:cond delay="0"/>
                                          </p:stCondLst>
                                        </p:cTn>
                                        <p:tgtEl>
                                          <p:spTgt spid="35"/>
                                        </p:tgtEl>
                                        <p:attrNameLst>
                                          <p:attrName>style.visibility</p:attrName>
                                        </p:attrNameLst>
                                      </p:cBhvr>
                                      <p:to>
                                        <p:strVal val="visible"/>
                                      </p:to>
                                    </p:set>
                                    <p:anim calcmode="lin" valueType="num">
                                      <p:cBhvr additive="base">
                                        <p:cTn id="126" dur="500" fill="hold"/>
                                        <p:tgtEl>
                                          <p:spTgt spid="35"/>
                                        </p:tgtEl>
                                        <p:attrNameLst>
                                          <p:attrName>ppt_x</p:attrName>
                                        </p:attrNameLst>
                                      </p:cBhvr>
                                      <p:tavLst>
                                        <p:tav tm="0">
                                          <p:val>
                                            <p:strVal val="1+#ppt_w/2"/>
                                          </p:val>
                                        </p:tav>
                                        <p:tav tm="100000">
                                          <p:val>
                                            <p:strVal val="#ppt_x"/>
                                          </p:val>
                                        </p:tav>
                                      </p:tavLst>
                                    </p:anim>
                                    <p:anim calcmode="lin" valueType="num">
                                      <p:cBhvr additive="base">
                                        <p:cTn id="127"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4" grpId="0" animBg="1"/>
      <p:bldP spid="20" grpId="0" animBg="1"/>
      <p:bldP spid="26" grpId="0" animBg="1"/>
      <p:bldP spid="29" grpId="0"/>
      <p:bldP spid="30" grpId="0"/>
      <p:bldP spid="31" grpId="0"/>
      <p:bldP spid="32" grpId="0"/>
      <p:bldP spid="33" grpId="0"/>
      <p:bldP spid="34" grpId="0"/>
      <p:bldP spid="35" grpId="0"/>
      <p:bldP spid="36" grpId="0"/>
      <p:bldP spid="54" grpId="0" animBg="1"/>
      <p:bldP spid="56"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9" name="Group 8"/>
          <p:cNvGrpSpPr/>
          <p:nvPr/>
        </p:nvGrpSpPr>
        <p:grpSpPr>
          <a:xfrm>
            <a:off x="3619480" y="1871206"/>
            <a:ext cx="3975147" cy="1060753"/>
            <a:chOff x="411163" y="1100138"/>
            <a:chExt cx="8834437" cy="2357437"/>
          </a:xfrm>
        </p:grpSpPr>
        <p:sp>
          <p:nvSpPr>
            <p:cNvPr id="5" name="Rectangle 5"/>
            <p:cNvSpPr>
              <a:spLocks noChangeArrowheads="1"/>
            </p:cNvSpPr>
            <p:nvPr/>
          </p:nvSpPr>
          <p:spPr bwMode="auto">
            <a:xfrm>
              <a:off x="847725" y="1100138"/>
              <a:ext cx="8397875" cy="2357437"/>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6" name="Freeform 6"/>
            <p:cNvSpPr>
              <a:spLocks/>
            </p:cNvSpPr>
            <p:nvPr/>
          </p:nvSpPr>
          <p:spPr bwMode="auto">
            <a:xfrm>
              <a:off x="411163" y="1519238"/>
              <a:ext cx="2173287" cy="1519237"/>
            </a:xfrm>
            <a:custGeom>
              <a:avLst/>
              <a:gdLst>
                <a:gd name="T0" fmla="*/ 1369 w 1369"/>
                <a:gd name="T1" fmla="*/ 957 h 957"/>
                <a:gd name="T2" fmla="*/ 0 w 1369"/>
                <a:gd name="T3" fmla="*/ 957 h 957"/>
                <a:gd name="T4" fmla="*/ 275 w 1369"/>
                <a:gd name="T5" fmla="*/ 0 h 957"/>
                <a:gd name="T6" fmla="*/ 1369 w 1369"/>
                <a:gd name="T7" fmla="*/ 0 h 957"/>
                <a:gd name="T8" fmla="*/ 1369 w 1369"/>
                <a:gd name="T9" fmla="*/ 957 h 957"/>
              </a:gdLst>
              <a:ahLst/>
              <a:cxnLst>
                <a:cxn ang="0">
                  <a:pos x="T0" y="T1"/>
                </a:cxn>
                <a:cxn ang="0">
                  <a:pos x="T2" y="T3"/>
                </a:cxn>
                <a:cxn ang="0">
                  <a:pos x="T4" y="T5"/>
                </a:cxn>
                <a:cxn ang="0">
                  <a:pos x="T6" y="T7"/>
                </a:cxn>
                <a:cxn ang="0">
                  <a:pos x="T8" y="T9"/>
                </a:cxn>
              </a:cxnLst>
              <a:rect l="0" t="0" r="r" b="b"/>
              <a:pathLst>
                <a:path w="1369" h="957">
                  <a:moveTo>
                    <a:pt x="1369" y="957"/>
                  </a:moveTo>
                  <a:lnTo>
                    <a:pt x="0" y="957"/>
                  </a:lnTo>
                  <a:lnTo>
                    <a:pt x="275" y="0"/>
                  </a:lnTo>
                  <a:lnTo>
                    <a:pt x="1369" y="0"/>
                  </a:lnTo>
                  <a:lnTo>
                    <a:pt x="1369" y="957"/>
                  </a:lnTo>
                  <a:close/>
                </a:path>
              </a:pathLst>
            </a:custGeom>
            <a:solidFill>
              <a:schemeClr val="accent1"/>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01</a:t>
              </a:r>
            </a:p>
          </p:txBody>
        </p:sp>
        <p:sp>
          <p:nvSpPr>
            <p:cNvPr id="7" name="Freeform 7"/>
            <p:cNvSpPr>
              <a:spLocks/>
            </p:cNvSpPr>
            <p:nvPr/>
          </p:nvSpPr>
          <p:spPr bwMode="auto">
            <a:xfrm>
              <a:off x="411163" y="1519238"/>
              <a:ext cx="2173287" cy="1519237"/>
            </a:xfrm>
            <a:custGeom>
              <a:avLst/>
              <a:gdLst>
                <a:gd name="T0" fmla="*/ 1339 w 1369"/>
                <a:gd name="T1" fmla="*/ 26 h 957"/>
                <a:gd name="T2" fmla="*/ 1339 w 1369"/>
                <a:gd name="T3" fmla="*/ 925 h 957"/>
                <a:gd name="T4" fmla="*/ 40 w 1369"/>
                <a:gd name="T5" fmla="*/ 925 h 957"/>
                <a:gd name="T6" fmla="*/ 0 w 1369"/>
                <a:gd name="T7" fmla="*/ 957 h 957"/>
                <a:gd name="T8" fmla="*/ 1369 w 1369"/>
                <a:gd name="T9" fmla="*/ 957 h 957"/>
                <a:gd name="T10" fmla="*/ 1369 w 1369"/>
                <a:gd name="T11" fmla="*/ 0 h 957"/>
                <a:gd name="T12" fmla="*/ 1339 w 1369"/>
                <a:gd name="T13" fmla="*/ 26 h 957"/>
              </a:gdLst>
              <a:ahLst/>
              <a:cxnLst>
                <a:cxn ang="0">
                  <a:pos x="T0" y="T1"/>
                </a:cxn>
                <a:cxn ang="0">
                  <a:pos x="T2" y="T3"/>
                </a:cxn>
                <a:cxn ang="0">
                  <a:pos x="T4" y="T5"/>
                </a:cxn>
                <a:cxn ang="0">
                  <a:pos x="T6" y="T7"/>
                </a:cxn>
                <a:cxn ang="0">
                  <a:pos x="T8" y="T9"/>
                </a:cxn>
                <a:cxn ang="0">
                  <a:pos x="T10" y="T11"/>
                </a:cxn>
                <a:cxn ang="0">
                  <a:pos x="T12" y="T13"/>
                </a:cxn>
              </a:cxnLst>
              <a:rect l="0" t="0" r="r" b="b"/>
              <a:pathLst>
                <a:path w="1369" h="957">
                  <a:moveTo>
                    <a:pt x="1339" y="26"/>
                  </a:moveTo>
                  <a:lnTo>
                    <a:pt x="1339" y="925"/>
                  </a:lnTo>
                  <a:lnTo>
                    <a:pt x="40" y="925"/>
                  </a:lnTo>
                  <a:lnTo>
                    <a:pt x="0" y="957"/>
                  </a:lnTo>
                  <a:lnTo>
                    <a:pt x="1369" y="957"/>
                  </a:lnTo>
                  <a:lnTo>
                    <a:pt x="1369" y="0"/>
                  </a:lnTo>
                  <a:lnTo>
                    <a:pt x="1339" y="26"/>
                  </a:lnTo>
                  <a:close/>
                </a:path>
              </a:pathLst>
            </a:custGeom>
            <a:solidFill>
              <a:schemeClr val="accent1">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8" name="Freeform 8"/>
            <p:cNvSpPr>
              <a:spLocks/>
            </p:cNvSpPr>
            <p:nvPr/>
          </p:nvSpPr>
          <p:spPr bwMode="auto">
            <a:xfrm>
              <a:off x="411163" y="3038475"/>
              <a:ext cx="436562" cy="271462"/>
            </a:xfrm>
            <a:custGeom>
              <a:avLst/>
              <a:gdLst>
                <a:gd name="T0" fmla="*/ 275 w 275"/>
                <a:gd name="T1" fmla="*/ 0 h 171"/>
                <a:gd name="T2" fmla="*/ 0 w 275"/>
                <a:gd name="T3" fmla="*/ 0 h 171"/>
                <a:gd name="T4" fmla="*/ 275 w 275"/>
                <a:gd name="T5" fmla="*/ 171 h 171"/>
                <a:gd name="T6" fmla="*/ 275 w 275"/>
                <a:gd name="T7" fmla="*/ 0 h 171"/>
              </a:gdLst>
              <a:ahLst/>
              <a:cxnLst>
                <a:cxn ang="0">
                  <a:pos x="T0" y="T1"/>
                </a:cxn>
                <a:cxn ang="0">
                  <a:pos x="T2" y="T3"/>
                </a:cxn>
                <a:cxn ang="0">
                  <a:pos x="T4" y="T5"/>
                </a:cxn>
                <a:cxn ang="0">
                  <a:pos x="T6" y="T7"/>
                </a:cxn>
              </a:cxnLst>
              <a:rect l="0" t="0" r="r" b="b"/>
              <a:pathLst>
                <a:path w="275" h="171">
                  <a:moveTo>
                    <a:pt x="275" y="0"/>
                  </a:moveTo>
                  <a:lnTo>
                    <a:pt x="0" y="0"/>
                  </a:lnTo>
                  <a:lnTo>
                    <a:pt x="275" y="171"/>
                  </a:lnTo>
                  <a:lnTo>
                    <a:pt x="275" y="0"/>
                  </a:lnTo>
                  <a:close/>
                </a:path>
              </a:pathLst>
            </a:custGeom>
            <a:solidFill>
              <a:schemeClr val="accent1">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15" name="Group 14"/>
          <p:cNvGrpSpPr/>
          <p:nvPr/>
        </p:nvGrpSpPr>
        <p:grpSpPr>
          <a:xfrm>
            <a:off x="3619480" y="4115158"/>
            <a:ext cx="3975147" cy="1060753"/>
            <a:chOff x="411163" y="1100138"/>
            <a:chExt cx="8834437" cy="2357437"/>
          </a:xfrm>
        </p:grpSpPr>
        <p:sp>
          <p:nvSpPr>
            <p:cNvPr id="16" name="Rectangle 5"/>
            <p:cNvSpPr>
              <a:spLocks noChangeArrowheads="1"/>
            </p:cNvSpPr>
            <p:nvPr/>
          </p:nvSpPr>
          <p:spPr bwMode="auto">
            <a:xfrm>
              <a:off x="847725" y="1100138"/>
              <a:ext cx="8397875" cy="2357437"/>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7" name="Freeform 6"/>
            <p:cNvSpPr>
              <a:spLocks/>
            </p:cNvSpPr>
            <p:nvPr/>
          </p:nvSpPr>
          <p:spPr bwMode="auto">
            <a:xfrm>
              <a:off x="411163" y="1519238"/>
              <a:ext cx="2173287" cy="1519237"/>
            </a:xfrm>
            <a:custGeom>
              <a:avLst/>
              <a:gdLst>
                <a:gd name="T0" fmla="*/ 1369 w 1369"/>
                <a:gd name="T1" fmla="*/ 957 h 957"/>
                <a:gd name="T2" fmla="*/ 0 w 1369"/>
                <a:gd name="T3" fmla="*/ 957 h 957"/>
                <a:gd name="T4" fmla="*/ 275 w 1369"/>
                <a:gd name="T5" fmla="*/ 0 h 957"/>
                <a:gd name="T6" fmla="*/ 1369 w 1369"/>
                <a:gd name="T7" fmla="*/ 0 h 957"/>
                <a:gd name="T8" fmla="*/ 1369 w 1369"/>
                <a:gd name="T9" fmla="*/ 957 h 957"/>
              </a:gdLst>
              <a:ahLst/>
              <a:cxnLst>
                <a:cxn ang="0">
                  <a:pos x="T0" y="T1"/>
                </a:cxn>
                <a:cxn ang="0">
                  <a:pos x="T2" y="T3"/>
                </a:cxn>
                <a:cxn ang="0">
                  <a:pos x="T4" y="T5"/>
                </a:cxn>
                <a:cxn ang="0">
                  <a:pos x="T6" y="T7"/>
                </a:cxn>
                <a:cxn ang="0">
                  <a:pos x="T8" y="T9"/>
                </a:cxn>
              </a:cxnLst>
              <a:rect l="0" t="0" r="r" b="b"/>
              <a:pathLst>
                <a:path w="1369" h="957">
                  <a:moveTo>
                    <a:pt x="1369" y="957"/>
                  </a:moveTo>
                  <a:lnTo>
                    <a:pt x="0" y="957"/>
                  </a:lnTo>
                  <a:lnTo>
                    <a:pt x="275" y="0"/>
                  </a:lnTo>
                  <a:lnTo>
                    <a:pt x="1369" y="0"/>
                  </a:lnTo>
                  <a:lnTo>
                    <a:pt x="1369" y="957"/>
                  </a:lnTo>
                  <a:close/>
                </a:path>
              </a:pathLst>
            </a:custGeom>
            <a:solidFill>
              <a:schemeClr val="accent3"/>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03</a:t>
              </a:r>
            </a:p>
          </p:txBody>
        </p:sp>
        <p:sp>
          <p:nvSpPr>
            <p:cNvPr id="18" name="Freeform 7"/>
            <p:cNvSpPr>
              <a:spLocks/>
            </p:cNvSpPr>
            <p:nvPr/>
          </p:nvSpPr>
          <p:spPr bwMode="auto">
            <a:xfrm>
              <a:off x="411163" y="1519238"/>
              <a:ext cx="2173287" cy="1519237"/>
            </a:xfrm>
            <a:custGeom>
              <a:avLst/>
              <a:gdLst>
                <a:gd name="T0" fmla="*/ 1339 w 1369"/>
                <a:gd name="T1" fmla="*/ 26 h 957"/>
                <a:gd name="T2" fmla="*/ 1339 w 1369"/>
                <a:gd name="T3" fmla="*/ 925 h 957"/>
                <a:gd name="T4" fmla="*/ 40 w 1369"/>
                <a:gd name="T5" fmla="*/ 925 h 957"/>
                <a:gd name="T6" fmla="*/ 0 w 1369"/>
                <a:gd name="T7" fmla="*/ 957 h 957"/>
                <a:gd name="T8" fmla="*/ 1369 w 1369"/>
                <a:gd name="T9" fmla="*/ 957 h 957"/>
                <a:gd name="T10" fmla="*/ 1369 w 1369"/>
                <a:gd name="T11" fmla="*/ 0 h 957"/>
                <a:gd name="T12" fmla="*/ 1339 w 1369"/>
                <a:gd name="T13" fmla="*/ 26 h 957"/>
              </a:gdLst>
              <a:ahLst/>
              <a:cxnLst>
                <a:cxn ang="0">
                  <a:pos x="T0" y="T1"/>
                </a:cxn>
                <a:cxn ang="0">
                  <a:pos x="T2" y="T3"/>
                </a:cxn>
                <a:cxn ang="0">
                  <a:pos x="T4" y="T5"/>
                </a:cxn>
                <a:cxn ang="0">
                  <a:pos x="T6" y="T7"/>
                </a:cxn>
                <a:cxn ang="0">
                  <a:pos x="T8" y="T9"/>
                </a:cxn>
                <a:cxn ang="0">
                  <a:pos x="T10" y="T11"/>
                </a:cxn>
                <a:cxn ang="0">
                  <a:pos x="T12" y="T13"/>
                </a:cxn>
              </a:cxnLst>
              <a:rect l="0" t="0" r="r" b="b"/>
              <a:pathLst>
                <a:path w="1369" h="957">
                  <a:moveTo>
                    <a:pt x="1339" y="26"/>
                  </a:moveTo>
                  <a:lnTo>
                    <a:pt x="1339" y="925"/>
                  </a:lnTo>
                  <a:lnTo>
                    <a:pt x="40" y="925"/>
                  </a:lnTo>
                  <a:lnTo>
                    <a:pt x="0" y="957"/>
                  </a:lnTo>
                  <a:lnTo>
                    <a:pt x="1369" y="957"/>
                  </a:lnTo>
                  <a:lnTo>
                    <a:pt x="1369" y="0"/>
                  </a:lnTo>
                  <a:lnTo>
                    <a:pt x="1339" y="26"/>
                  </a:lnTo>
                  <a:close/>
                </a:path>
              </a:pathLst>
            </a:custGeom>
            <a:solidFill>
              <a:schemeClr val="accent3">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9" name="Freeform 8"/>
            <p:cNvSpPr>
              <a:spLocks/>
            </p:cNvSpPr>
            <p:nvPr/>
          </p:nvSpPr>
          <p:spPr bwMode="auto">
            <a:xfrm>
              <a:off x="411163" y="3038475"/>
              <a:ext cx="436562" cy="271462"/>
            </a:xfrm>
            <a:custGeom>
              <a:avLst/>
              <a:gdLst>
                <a:gd name="T0" fmla="*/ 275 w 275"/>
                <a:gd name="T1" fmla="*/ 0 h 171"/>
                <a:gd name="T2" fmla="*/ 0 w 275"/>
                <a:gd name="T3" fmla="*/ 0 h 171"/>
                <a:gd name="T4" fmla="*/ 275 w 275"/>
                <a:gd name="T5" fmla="*/ 171 h 171"/>
                <a:gd name="T6" fmla="*/ 275 w 275"/>
                <a:gd name="T7" fmla="*/ 0 h 171"/>
              </a:gdLst>
              <a:ahLst/>
              <a:cxnLst>
                <a:cxn ang="0">
                  <a:pos x="T0" y="T1"/>
                </a:cxn>
                <a:cxn ang="0">
                  <a:pos x="T2" y="T3"/>
                </a:cxn>
                <a:cxn ang="0">
                  <a:pos x="T4" y="T5"/>
                </a:cxn>
                <a:cxn ang="0">
                  <a:pos x="T6" y="T7"/>
                </a:cxn>
              </a:cxnLst>
              <a:rect l="0" t="0" r="r" b="b"/>
              <a:pathLst>
                <a:path w="275" h="171">
                  <a:moveTo>
                    <a:pt x="275" y="0"/>
                  </a:moveTo>
                  <a:lnTo>
                    <a:pt x="0" y="0"/>
                  </a:lnTo>
                  <a:lnTo>
                    <a:pt x="275" y="171"/>
                  </a:lnTo>
                  <a:lnTo>
                    <a:pt x="275" y="0"/>
                  </a:lnTo>
                  <a:close/>
                </a:path>
              </a:pathLst>
            </a:custGeom>
            <a:solidFill>
              <a:schemeClr val="accent3">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10" name="Group 9"/>
          <p:cNvGrpSpPr/>
          <p:nvPr/>
        </p:nvGrpSpPr>
        <p:grpSpPr>
          <a:xfrm flipH="1">
            <a:off x="4597373" y="2993182"/>
            <a:ext cx="3975147" cy="1060753"/>
            <a:chOff x="411163" y="1100138"/>
            <a:chExt cx="8834437" cy="2357437"/>
          </a:xfrm>
        </p:grpSpPr>
        <p:sp>
          <p:nvSpPr>
            <p:cNvPr id="11" name="Rectangle 5"/>
            <p:cNvSpPr>
              <a:spLocks noChangeArrowheads="1"/>
            </p:cNvSpPr>
            <p:nvPr/>
          </p:nvSpPr>
          <p:spPr bwMode="auto">
            <a:xfrm>
              <a:off x="847725" y="1100138"/>
              <a:ext cx="8397875" cy="2357437"/>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2" name="Freeform 6"/>
            <p:cNvSpPr>
              <a:spLocks/>
            </p:cNvSpPr>
            <p:nvPr/>
          </p:nvSpPr>
          <p:spPr bwMode="auto">
            <a:xfrm>
              <a:off x="411163" y="1519238"/>
              <a:ext cx="2173287" cy="1519237"/>
            </a:xfrm>
            <a:custGeom>
              <a:avLst/>
              <a:gdLst>
                <a:gd name="T0" fmla="*/ 1369 w 1369"/>
                <a:gd name="T1" fmla="*/ 957 h 957"/>
                <a:gd name="T2" fmla="*/ 0 w 1369"/>
                <a:gd name="T3" fmla="*/ 957 h 957"/>
                <a:gd name="T4" fmla="*/ 275 w 1369"/>
                <a:gd name="T5" fmla="*/ 0 h 957"/>
                <a:gd name="T6" fmla="*/ 1369 w 1369"/>
                <a:gd name="T7" fmla="*/ 0 h 957"/>
                <a:gd name="T8" fmla="*/ 1369 w 1369"/>
                <a:gd name="T9" fmla="*/ 957 h 957"/>
              </a:gdLst>
              <a:ahLst/>
              <a:cxnLst>
                <a:cxn ang="0">
                  <a:pos x="T0" y="T1"/>
                </a:cxn>
                <a:cxn ang="0">
                  <a:pos x="T2" y="T3"/>
                </a:cxn>
                <a:cxn ang="0">
                  <a:pos x="T4" y="T5"/>
                </a:cxn>
                <a:cxn ang="0">
                  <a:pos x="T6" y="T7"/>
                </a:cxn>
                <a:cxn ang="0">
                  <a:pos x="T8" y="T9"/>
                </a:cxn>
              </a:cxnLst>
              <a:rect l="0" t="0" r="r" b="b"/>
              <a:pathLst>
                <a:path w="1369" h="957">
                  <a:moveTo>
                    <a:pt x="1369" y="957"/>
                  </a:moveTo>
                  <a:lnTo>
                    <a:pt x="0" y="957"/>
                  </a:lnTo>
                  <a:lnTo>
                    <a:pt x="275" y="0"/>
                  </a:lnTo>
                  <a:lnTo>
                    <a:pt x="1369" y="0"/>
                  </a:lnTo>
                  <a:lnTo>
                    <a:pt x="1369" y="957"/>
                  </a:lnTo>
                  <a:close/>
                </a:path>
              </a:pathLst>
            </a:custGeom>
            <a:solidFill>
              <a:schemeClr val="accent2"/>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02</a:t>
              </a:r>
            </a:p>
          </p:txBody>
        </p:sp>
        <p:sp>
          <p:nvSpPr>
            <p:cNvPr id="13" name="Freeform 7"/>
            <p:cNvSpPr>
              <a:spLocks/>
            </p:cNvSpPr>
            <p:nvPr/>
          </p:nvSpPr>
          <p:spPr bwMode="auto">
            <a:xfrm>
              <a:off x="411163" y="1519238"/>
              <a:ext cx="2173287" cy="1519237"/>
            </a:xfrm>
            <a:custGeom>
              <a:avLst/>
              <a:gdLst>
                <a:gd name="T0" fmla="*/ 1339 w 1369"/>
                <a:gd name="T1" fmla="*/ 26 h 957"/>
                <a:gd name="T2" fmla="*/ 1339 w 1369"/>
                <a:gd name="T3" fmla="*/ 925 h 957"/>
                <a:gd name="T4" fmla="*/ 40 w 1369"/>
                <a:gd name="T5" fmla="*/ 925 h 957"/>
                <a:gd name="T6" fmla="*/ 0 w 1369"/>
                <a:gd name="T7" fmla="*/ 957 h 957"/>
                <a:gd name="T8" fmla="*/ 1369 w 1369"/>
                <a:gd name="T9" fmla="*/ 957 h 957"/>
                <a:gd name="T10" fmla="*/ 1369 w 1369"/>
                <a:gd name="T11" fmla="*/ 0 h 957"/>
                <a:gd name="T12" fmla="*/ 1339 w 1369"/>
                <a:gd name="T13" fmla="*/ 26 h 957"/>
              </a:gdLst>
              <a:ahLst/>
              <a:cxnLst>
                <a:cxn ang="0">
                  <a:pos x="T0" y="T1"/>
                </a:cxn>
                <a:cxn ang="0">
                  <a:pos x="T2" y="T3"/>
                </a:cxn>
                <a:cxn ang="0">
                  <a:pos x="T4" y="T5"/>
                </a:cxn>
                <a:cxn ang="0">
                  <a:pos x="T6" y="T7"/>
                </a:cxn>
                <a:cxn ang="0">
                  <a:pos x="T8" y="T9"/>
                </a:cxn>
                <a:cxn ang="0">
                  <a:pos x="T10" y="T11"/>
                </a:cxn>
                <a:cxn ang="0">
                  <a:pos x="T12" y="T13"/>
                </a:cxn>
              </a:cxnLst>
              <a:rect l="0" t="0" r="r" b="b"/>
              <a:pathLst>
                <a:path w="1369" h="957">
                  <a:moveTo>
                    <a:pt x="1339" y="26"/>
                  </a:moveTo>
                  <a:lnTo>
                    <a:pt x="1339" y="925"/>
                  </a:lnTo>
                  <a:lnTo>
                    <a:pt x="40" y="925"/>
                  </a:lnTo>
                  <a:lnTo>
                    <a:pt x="0" y="957"/>
                  </a:lnTo>
                  <a:lnTo>
                    <a:pt x="1369" y="957"/>
                  </a:lnTo>
                  <a:lnTo>
                    <a:pt x="1369" y="0"/>
                  </a:lnTo>
                  <a:lnTo>
                    <a:pt x="1339" y="26"/>
                  </a:lnTo>
                  <a:close/>
                </a:path>
              </a:pathLst>
            </a:custGeom>
            <a:solidFill>
              <a:schemeClr val="accent2">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14" name="Freeform 8"/>
            <p:cNvSpPr>
              <a:spLocks/>
            </p:cNvSpPr>
            <p:nvPr/>
          </p:nvSpPr>
          <p:spPr bwMode="auto">
            <a:xfrm>
              <a:off x="411163" y="3038475"/>
              <a:ext cx="436562" cy="271462"/>
            </a:xfrm>
            <a:custGeom>
              <a:avLst/>
              <a:gdLst>
                <a:gd name="T0" fmla="*/ 275 w 275"/>
                <a:gd name="T1" fmla="*/ 0 h 171"/>
                <a:gd name="T2" fmla="*/ 0 w 275"/>
                <a:gd name="T3" fmla="*/ 0 h 171"/>
                <a:gd name="T4" fmla="*/ 275 w 275"/>
                <a:gd name="T5" fmla="*/ 171 h 171"/>
                <a:gd name="T6" fmla="*/ 275 w 275"/>
                <a:gd name="T7" fmla="*/ 0 h 171"/>
              </a:gdLst>
              <a:ahLst/>
              <a:cxnLst>
                <a:cxn ang="0">
                  <a:pos x="T0" y="T1"/>
                </a:cxn>
                <a:cxn ang="0">
                  <a:pos x="T2" y="T3"/>
                </a:cxn>
                <a:cxn ang="0">
                  <a:pos x="T4" y="T5"/>
                </a:cxn>
                <a:cxn ang="0">
                  <a:pos x="T6" y="T7"/>
                </a:cxn>
              </a:cxnLst>
              <a:rect l="0" t="0" r="r" b="b"/>
              <a:pathLst>
                <a:path w="275" h="171">
                  <a:moveTo>
                    <a:pt x="275" y="0"/>
                  </a:moveTo>
                  <a:lnTo>
                    <a:pt x="0" y="0"/>
                  </a:lnTo>
                  <a:lnTo>
                    <a:pt x="275" y="171"/>
                  </a:lnTo>
                  <a:lnTo>
                    <a:pt x="275" y="0"/>
                  </a:lnTo>
                  <a:close/>
                </a:path>
              </a:pathLst>
            </a:custGeom>
            <a:solidFill>
              <a:schemeClr val="accent2">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grpSp>
        <p:nvGrpSpPr>
          <p:cNvPr id="20" name="Group 19"/>
          <p:cNvGrpSpPr/>
          <p:nvPr/>
        </p:nvGrpSpPr>
        <p:grpSpPr>
          <a:xfrm flipH="1">
            <a:off x="4597373" y="5237133"/>
            <a:ext cx="3975147" cy="1060753"/>
            <a:chOff x="411163" y="1100138"/>
            <a:chExt cx="8834437" cy="2357437"/>
          </a:xfrm>
        </p:grpSpPr>
        <p:sp>
          <p:nvSpPr>
            <p:cNvPr id="21" name="Rectangle 5"/>
            <p:cNvSpPr>
              <a:spLocks noChangeArrowheads="1"/>
            </p:cNvSpPr>
            <p:nvPr/>
          </p:nvSpPr>
          <p:spPr bwMode="auto">
            <a:xfrm>
              <a:off x="847725" y="1100138"/>
              <a:ext cx="8397875" cy="2357437"/>
            </a:xfrm>
            <a:prstGeom prst="rect">
              <a:avLst/>
            </a:prstGeom>
            <a:solidFill>
              <a:schemeClr val="bg1">
                <a:lumMod val="9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22" name="Freeform 6"/>
            <p:cNvSpPr>
              <a:spLocks/>
            </p:cNvSpPr>
            <p:nvPr/>
          </p:nvSpPr>
          <p:spPr bwMode="auto">
            <a:xfrm>
              <a:off x="411163" y="1519238"/>
              <a:ext cx="2173287" cy="1519237"/>
            </a:xfrm>
            <a:custGeom>
              <a:avLst/>
              <a:gdLst>
                <a:gd name="T0" fmla="*/ 1369 w 1369"/>
                <a:gd name="T1" fmla="*/ 957 h 957"/>
                <a:gd name="T2" fmla="*/ 0 w 1369"/>
                <a:gd name="T3" fmla="*/ 957 h 957"/>
                <a:gd name="T4" fmla="*/ 275 w 1369"/>
                <a:gd name="T5" fmla="*/ 0 h 957"/>
                <a:gd name="T6" fmla="*/ 1369 w 1369"/>
                <a:gd name="T7" fmla="*/ 0 h 957"/>
                <a:gd name="T8" fmla="*/ 1369 w 1369"/>
                <a:gd name="T9" fmla="*/ 957 h 957"/>
              </a:gdLst>
              <a:ahLst/>
              <a:cxnLst>
                <a:cxn ang="0">
                  <a:pos x="T0" y="T1"/>
                </a:cxn>
                <a:cxn ang="0">
                  <a:pos x="T2" y="T3"/>
                </a:cxn>
                <a:cxn ang="0">
                  <a:pos x="T4" y="T5"/>
                </a:cxn>
                <a:cxn ang="0">
                  <a:pos x="T6" y="T7"/>
                </a:cxn>
                <a:cxn ang="0">
                  <a:pos x="T8" y="T9"/>
                </a:cxn>
              </a:cxnLst>
              <a:rect l="0" t="0" r="r" b="b"/>
              <a:pathLst>
                <a:path w="1369" h="957">
                  <a:moveTo>
                    <a:pt x="1369" y="957"/>
                  </a:moveTo>
                  <a:lnTo>
                    <a:pt x="0" y="957"/>
                  </a:lnTo>
                  <a:lnTo>
                    <a:pt x="275" y="0"/>
                  </a:lnTo>
                  <a:lnTo>
                    <a:pt x="1369" y="0"/>
                  </a:lnTo>
                  <a:lnTo>
                    <a:pt x="1369" y="957"/>
                  </a:lnTo>
                  <a:close/>
                </a:path>
              </a:pathLst>
            </a:custGeom>
            <a:solidFill>
              <a:schemeClr val="accent4"/>
            </a:solidFill>
            <a:ln>
              <a:noFill/>
            </a:ln>
          </p:spPr>
          <p:txBody>
            <a:bodyPr vert="horz" wrap="square" lIns="91440" tIns="45720" rIns="91440" bIns="45720" numCol="1" anchor="ctr" anchorCtr="0" compatLnSpc="1">
              <a:prstTxWarp prst="textNoShape">
                <a:avLst/>
              </a:prstTxWarp>
            </a:bodyPr>
            <a:lstStyle/>
            <a:p>
              <a:pPr algn="ctr"/>
              <a:r>
                <a:rPr lang="en-US" sz="2400" b="1" dirty="0">
                  <a:solidFill>
                    <a:schemeClr val="bg1"/>
                  </a:solidFill>
                </a:rPr>
                <a:t>04</a:t>
              </a:r>
            </a:p>
          </p:txBody>
        </p:sp>
        <p:sp>
          <p:nvSpPr>
            <p:cNvPr id="23" name="Freeform 7"/>
            <p:cNvSpPr>
              <a:spLocks/>
            </p:cNvSpPr>
            <p:nvPr/>
          </p:nvSpPr>
          <p:spPr bwMode="auto">
            <a:xfrm>
              <a:off x="411163" y="1519238"/>
              <a:ext cx="2173287" cy="1519237"/>
            </a:xfrm>
            <a:custGeom>
              <a:avLst/>
              <a:gdLst>
                <a:gd name="T0" fmla="*/ 1339 w 1369"/>
                <a:gd name="T1" fmla="*/ 26 h 957"/>
                <a:gd name="T2" fmla="*/ 1339 w 1369"/>
                <a:gd name="T3" fmla="*/ 925 h 957"/>
                <a:gd name="T4" fmla="*/ 40 w 1369"/>
                <a:gd name="T5" fmla="*/ 925 h 957"/>
                <a:gd name="T6" fmla="*/ 0 w 1369"/>
                <a:gd name="T7" fmla="*/ 957 h 957"/>
                <a:gd name="T8" fmla="*/ 1369 w 1369"/>
                <a:gd name="T9" fmla="*/ 957 h 957"/>
                <a:gd name="T10" fmla="*/ 1369 w 1369"/>
                <a:gd name="T11" fmla="*/ 0 h 957"/>
                <a:gd name="T12" fmla="*/ 1339 w 1369"/>
                <a:gd name="T13" fmla="*/ 26 h 957"/>
              </a:gdLst>
              <a:ahLst/>
              <a:cxnLst>
                <a:cxn ang="0">
                  <a:pos x="T0" y="T1"/>
                </a:cxn>
                <a:cxn ang="0">
                  <a:pos x="T2" y="T3"/>
                </a:cxn>
                <a:cxn ang="0">
                  <a:pos x="T4" y="T5"/>
                </a:cxn>
                <a:cxn ang="0">
                  <a:pos x="T6" y="T7"/>
                </a:cxn>
                <a:cxn ang="0">
                  <a:pos x="T8" y="T9"/>
                </a:cxn>
                <a:cxn ang="0">
                  <a:pos x="T10" y="T11"/>
                </a:cxn>
                <a:cxn ang="0">
                  <a:pos x="T12" y="T13"/>
                </a:cxn>
              </a:cxnLst>
              <a:rect l="0" t="0" r="r" b="b"/>
              <a:pathLst>
                <a:path w="1369" h="957">
                  <a:moveTo>
                    <a:pt x="1339" y="26"/>
                  </a:moveTo>
                  <a:lnTo>
                    <a:pt x="1339" y="925"/>
                  </a:lnTo>
                  <a:lnTo>
                    <a:pt x="40" y="925"/>
                  </a:lnTo>
                  <a:lnTo>
                    <a:pt x="0" y="957"/>
                  </a:lnTo>
                  <a:lnTo>
                    <a:pt x="1369" y="957"/>
                  </a:lnTo>
                  <a:lnTo>
                    <a:pt x="1369" y="0"/>
                  </a:lnTo>
                  <a:lnTo>
                    <a:pt x="1339" y="26"/>
                  </a:lnTo>
                  <a:close/>
                </a:path>
              </a:pathLst>
            </a:custGeom>
            <a:solidFill>
              <a:schemeClr val="accent4">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sp>
          <p:nvSpPr>
            <p:cNvPr id="24" name="Freeform 8"/>
            <p:cNvSpPr>
              <a:spLocks/>
            </p:cNvSpPr>
            <p:nvPr/>
          </p:nvSpPr>
          <p:spPr bwMode="auto">
            <a:xfrm>
              <a:off x="411163" y="3038475"/>
              <a:ext cx="436562" cy="271462"/>
            </a:xfrm>
            <a:custGeom>
              <a:avLst/>
              <a:gdLst>
                <a:gd name="T0" fmla="*/ 275 w 275"/>
                <a:gd name="T1" fmla="*/ 0 h 171"/>
                <a:gd name="T2" fmla="*/ 0 w 275"/>
                <a:gd name="T3" fmla="*/ 0 h 171"/>
                <a:gd name="T4" fmla="*/ 275 w 275"/>
                <a:gd name="T5" fmla="*/ 171 h 171"/>
                <a:gd name="T6" fmla="*/ 275 w 275"/>
                <a:gd name="T7" fmla="*/ 0 h 171"/>
              </a:gdLst>
              <a:ahLst/>
              <a:cxnLst>
                <a:cxn ang="0">
                  <a:pos x="T0" y="T1"/>
                </a:cxn>
                <a:cxn ang="0">
                  <a:pos x="T2" y="T3"/>
                </a:cxn>
                <a:cxn ang="0">
                  <a:pos x="T4" y="T5"/>
                </a:cxn>
                <a:cxn ang="0">
                  <a:pos x="T6" y="T7"/>
                </a:cxn>
              </a:cxnLst>
              <a:rect l="0" t="0" r="r" b="b"/>
              <a:pathLst>
                <a:path w="275" h="171">
                  <a:moveTo>
                    <a:pt x="275" y="0"/>
                  </a:moveTo>
                  <a:lnTo>
                    <a:pt x="0" y="0"/>
                  </a:lnTo>
                  <a:lnTo>
                    <a:pt x="275" y="171"/>
                  </a:lnTo>
                  <a:lnTo>
                    <a:pt x="275" y="0"/>
                  </a:lnTo>
                  <a:close/>
                </a:path>
              </a:pathLst>
            </a:custGeom>
            <a:solidFill>
              <a:schemeClr val="accent4">
                <a:lumMod val="75000"/>
              </a:schemeClr>
            </a:solidFill>
            <a:ln>
              <a:noFill/>
            </a:ln>
          </p:spPr>
          <p:txBody>
            <a:bodyPr vert="horz" wrap="square" lIns="91440" tIns="45720" rIns="91440" bIns="45720" numCol="1" anchor="ctr" anchorCtr="0" compatLnSpc="1">
              <a:prstTxWarp prst="textNoShape">
                <a:avLst/>
              </a:prstTxWarp>
            </a:bodyPr>
            <a:lstStyle/>
            <a:p>
              <a:pPr algn="ctr"/>
              <a:endParaRPr lang="en-US" sz="2400" b="1">
                <a:solidFill>
                  <a:schemeClr val="bg1"/>
                </a:solidFill>
              </a:endParaRPr>
            </a:p>
          </p:txBody>
        </p:sp>
      </p:grpSp>
      <p:sp>
        <p:nvSpPr>
          <p:cNvPr id="28" name="Inhaltsplatzhalter 4"/>
          <p:cNvSpPr txBox="1">
            <a:spLocks/>
          </p:cNvSpPr>
          <p:nvPr/>
        </p:nvSpPr>
        <p:spPr>
          <a:xfrm>
            <a:off x="7846237" y="2024556"/>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29" name="Freeform 28"/>
          <p:cNvSpPr>
            <a:spLocks noEditPoints="1"/>
          </p:cNvSpPr>
          <p:nvPr/>
        </p:nvSpPr>
        <p:spPr bwMode="auto">
          <a:xfrm>
            <a:off x="4806509" y="3158767"/>
            <a:ext cx="463088" cy="571792"/>
          </a:xfrm>
          <a:custGeom>
            <a:avLst/>
            <a:gdLst/>
            <a:ahLst/>
            <a:cxnLst>
              <a:cxn ang="0">
                <a:pos x="196" y="256"/>
              </a:cxn>
              <a:cxn ang="0">
                <a:pos x="12" y="256"/>
              </a:cxn>
              <a:cxn ang="0">
                <a:pos x="0" y="244"/>
              </a:cxn>
              <a:cxn ang="0">
                <a:pos x="0" y="140"/>
              </a:cxn>
              <a:cxn ang="0">
                <a:pos x="12" y="128"/>
              </a:cxn>
              <a:cxn ang="0">
                <a:pos x="32" y="128"/>
              </a:cxn>
              <a:cxn ang="0">
                <a:pos x="32" y="72"/>
              </a:cxn>
              <a:cxn ang="0">
                <a:pos x="104" y="0"/>
              </a:cxn>
              <a:cxn ang="0">
                <a:pos x="176" y="72"/>
              </a:cxn>
              <a:cxn ang="0">
                <a:pos x="176" y="128"/>
              </a:cxn>
              <a:cxn ang="0">
                <a:pos x="196" y="128"/>
              </a:cxn>
              <a:cxn ang="0">
                <a:pos x="208" y="140"/>
              </a:cxn>
              <a:cxn ang="0">
                <a:pos x="208" y="244"/>
              </a:cxn>
              <a:cxn ang="0">
                <a:pos x="196" y="256"/>
              </a:cxn>
              <a:cxn ang="0">
                <a:pos x="92" y="197"/>
              </a:cxn>
              <a:cxn ang="0">
                <a:pos x="92" y="220"/>
              </a:cxn>
              <a:cxn ang="0">
                <a:pos x="104" y="232"/>
              </a:cxn>
              <a:cxn ang="0">
                <a:pos x="116" y="220"/>
              </a:cxn>
              <a:cxn ang="0">
                <a:pos x="116" y="197"/>
              </a:cxn>
              <a:cxn ang="0">
                <a:pos x="128" y="176"/>
              </a:cxn>
              <a:cxn ang="0">
                <a:pos x="104" y="152"/>
              </a:cxn>
              <a:cxn ang="0">
                <a:pos x="80" y="176"/>
              </a:cxn>
              <a:cxn ang="0">
                <a:pos x="92" y="197"/>
              </a:cxn>
              <a:cxn ang="0">
                <a:pos x="152" y="72"/>
              </a:cxn>
              <a:cxn ang="0">
                <a:pos x="104" y="24"/>
              </a:cxn>
              <a:cxn ang="0">
                <a:pos x="56" y="72"/>
              </a:cxn>
              <a:cxn ang="0">
                <a:pos x="56" y="128"/>
              </a:cxn>
              <a:cxn ang="0">
                <a:pos x="152" y="128"/>
              </a:cxn>
              <a:cxn ang="0">
                <a:pos x="152" y="72"/>
              </a:cxn>
            </a:cxnLst>
            <a:rect l="0" t="0" r="r" b="b"/>
            <a:pathLst>
              <a:path w="208" h="256">
                <a:moveTo>
                  <a:pt x="196" y="256"/>
                </a:moveTo>
                <a:cubicBezTo>
                  <a:pt x="12" y="256"/>
                  <a:pt x="12" y="256"/>
                  <a:pt x="12" y="256"/>
                </a:cubicBezTo>
                <a:cubicBezTo>
                  <a:pt x="5" y="256"/>
                  <a:pt x="0" y="251"/>
                  <a:pt x="0" y="244"/>
                </a:cubicBezTo>
                <a:cubicBezTo>
                  <a:pt x="0" y="140"/>
                  <a:pt x="0" y="140"/>
                  <a:pt x="0" y="140"/>
                </a:cubicBezTo>
                <a:cubicBezTo>
                  <a:pt x="0" y="133"/>
                  <a:pt x="5" y="128"/>
                  <a:pt x="12" y="128"/>
                </a:cubicBezTo>
                <a:cubicBezTo>
                  <a:pt x="32" y="128"/>
                  <a:pt x="32" y="128"/>
                  <a:pt x="32" y="128"/>
                </a:cubicBezTo>
                <a:cubicBezTo>
                  <a:pt x="32" y="72"/>
                  <a:pt x="32" y="72"/>
                  <a:pt x="32" y="72"/>
                </a:cubicBezTo>
                <a:cubicBezTo>
                  <a:pt x="32" y="32"/>
                  <a:pt x="64" y="0"/>
                  <a:pt x="104" y="0"/>
                </a:cubicBezTo>
                <a:cubicBezTo>
                  <a:pt x="144" y="0"/>
                  <a:pt x="176" y="32"/>
                  <a:pt x="176" y="72"/>
                </a:cubicBezTo>
                <a:cubicBezTo>
                  <a:pt x="176" y="128"/>
                  <a:pt x="176" y="128"/>
                  <a:pt x="176" y="128"/>
                </a:cubicBezTo>
                <a:cubicBezTo>
                  <a:pt x="196" y="128"/>
                  <a:pt x="196" y="128"/>
                  <a:pt x="196" y="128"/>
                </a:cubicBezTo>
                <a:cubicBezTo>
                  <a:pt x="203" y="128"/>
                  <a:pt x="208" y="133"/>
                  <a:pt x="208" y="140"/>
                </a:cubicBezTo>
                <a:cubicBezTo>
                  <a:pt x="208" y="244"/>
                  <a:pt x="208" y="244"/>
                  <a:pt x="208" y="244"/>
                </a:cubicBezTo>
                <a:cubicBezTo>
                  <a:pt x="208" y="251"/>
                  <a:pt x="203" y="256"/>
                  <a:pt x="196" y="256"/>
                </a:cubicBezTo>
                <a:moveTo>
                  <a:pt x="92" y="197"/>
                </a:moveTo>
                <a:cubicBezTo>
                  <a:pt x="92" y="220"/>
                  <a:pt x="92" y="220"/>
                  <a:pt x="92" y="220"/>
                </a:cubicBezTo>
                <a:cubicBezTo>
                  <a:pt x="92" y="227"/>
                  <a:pt x="97" y="232"/>
                  <a:pt x="104" y="232"/>
                </a:cubicBezTo>
                <a:cubicBezTo>
                  <a:pt x="111" y="232"/>
                  <a:pt x="116" y="227"/>
                  <a:pt x="116" y="220"/>
                </a:cubicBezTo>
                <a:cubicBezTo>
                  <a:pt x="116" y="197"/>
                  <a:pt x="116" y="197"/>
                  <a:pt x="116" y="197"/>
                </a:cubicBezTo>
                <a:cubicBezTo>
                  <a:pt x="123" y="193"/>
                  <a:pt x="128" y="185"/>
                  <a:pt x="128" y="176"/>
                </a:cubicBezTo>
                <a:cubicBezTo>
                  <a:pt x="128" y="163"/>
                  <a:pt x="117" y="152"/>
                  <a:pt x="104" y="152"/>
                </a:cubicBezTo>
                <a:cubicBezTo>
                  <a:pt x="91" y="152"/>
                  <a:pt x="80" y="163"/>
                  <a:pt x="80" y="176"/>
                </a:cubicBezTo>
                <a:cubicBezTo>
                  <a:pt x="80" y="185"/>
                  <a:pt x="85" y="193"/>
                  <a:pt x="92" y="197"/>
                </a:cubicBezTo>
                <a:moveTo>
                  <a:pt x="152" y="72"/>
                </a:moveTo>
                <a:cubicBezTo>
                  <a:pt x="152" y="45"/>
                  <a:pt x="131" y="24"/>
                  <a:pt x="104" y="24"/>
                </a:cubicBezTo>
                <a:cubicBezTo>
                  <a:pt x="77" y="24"/>
                  <a:pt x="56" y="45"/>
                  <a:pt x="56" y="72"/>
                </a:cubicBezTo>
                <a:cubicBezTo>
                  <a:pt x="56" y="128"/>
                  <a:pt x="56" y="128"/>
                  <a:pt x="56" y="128"/>
                </a:cubicBezTo>
                <a:cubicBezTo>
                  <a:pt x="152" y="128"/>
                  <a:pt x="152" y="128"/>
                  <a:pt x="152" y="128"/>
                </a:cubicBezTo>
                <a:lnTo>
                  <a:pt x="152" y="72"/>
                </a:ln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64"/>
          <p:cNvSpPr>
            <a:spLocks noEditPoints="1"/>
          </p:cNvSpPr>
          <p:nvPr/>
        </p:nvSpPr>
        <p:spPr bwMode="auto">
          <a:xfrm>
            <a:off x="6869995" y="4432758"/>
            <a:ext cx="496007" cy="496007"/>
          </a:xfrm>
          <a:custGeom>
            <a:avLst/>
            <a:gdLst/>
            <a:ahLst/>
            <a:cxnLst>
              <a:cxn ang="0">
                <a:pos x="192" y="98"/>
              </a:cxn>
              <a:cxn ang="0">
                <a:pos x="192" y="98"/>
              </a:cxn>
              <a:cxn ang="0">
                <a:pos x="192" y="99"/>
              </a:cxn>
              <a:cxn ang="0">
                <a:pos x="192" y="99"/>
              </a:cxn>
              <a:cxn ang="0">
                <a:pos x="192" y="100"/>
              </a:cxn>
              <a:cxn ang="0">
                <a:pos x="192" y="100"/>
              </a:cxn>
              <a:cxn ang="0">
                <a:pos x="189" y="108"/>
              </a:cxn>
              <a:cxn ang="0">
                <a:pos x="189" y="108"/>
              </a:cxn>
              <a:cxn ang="0">
                <a:pos x="121" y="188"/>
              </a:cxn>
              <a:cxn ang="0">
                <a:pos x="121" y="188"/>
              </a:cxn>
              <a:cxn ang="0">
                <a:pos x="112" y="192"/>
              </a:cxn>
              <a:cxn ang="0">
                <a:pos x="111" y="192"/>
              </a:cxn>
              <a:cxn ang="0">
                <a:pos x="110" y="192"/>
              </a:cxn>
              <a:cxn ang="0">
                <a:pos x="110" y="192"/>
              </a:cxn>
              <a:cxn ang="0">
                <a:pos x="104" y="189"/>
              </a:cxn>
              <a:cxn ang="0">
                <a:pos x="104" y="189"/>
              </a:cxn>
              <a:cxn ang="0">
                <a:pos x="4" y="97"/>
              </a:cxn>
              <a:cxn ang="0">
                <a:pos x="4" y="97"/>
              </a:cxn>
              <a:cxn ang="0">
                <a:pos x="0" y="88"/>
              </a:cxn>
              <a:cxn ang="0">
                <a:pos x="0" y="88"/>
              </a:cxn>
              <a:cxn ang="0">
                <a:pos x="0" y="24"/>
              </a:cxn>
              <a:cxn ang="0">
                <a:pos x="0" y="12"/>
              </a:cxn>
              <a:cxn ang="0">
                <a:pos x="0" y="12"/>
              </a:cxn>
              <a:cxn ang="0">
                <a:pos x="0" y="12"/>
              </a:cxn>
              <a:cxn ang="0">
                <a:pos x="12" y="0"/>
              </a:cxn>
              <a:cxn ang="0">
                <a:pos x="12" y="0"/>
              </a:cxn>
              <a:cxn ang="0">
                <a:pos x="88" y="0"/>
              </a:cxn>
              <a:cxn ang="0">
                <a:pos x="88" y="0"/>
              </a:cxn>
              <a:cxn ang="0">
                <a:pos x="88" y="0"/>
              </a:cxn>
              <a:cxn ang="0">
                <a:pos x="97" y="4"/>
              </a:cxn>
              <a:cxn ang="0">
                <a:pos x="188" y="91"/>
              </a:cxn>
              <a:cxn ang="0">
                <a:pos x="192" y="98"/>
              </a:cxn>
              <a:cxn ang="0">
                <a:pos x="32" y="16"/>
              </a:cxn>
              <a:cxn ang="0">
                <a:pos x="16" y="32"/>
              </a:cxn>
              <a:cxn ang="0">
                <a:pos x="32" y="48"/>
              </a:cxn>
              <a:cxn ang="0">
                <a:pos x="48" y="32"/>
              </a:cxn>
              <a:cxn ang="0">
                <a:pos x="32" y="16"/>
              </a:cxn>
            </a:cxnLst>
            <a:rect l="0" t="0" r="r" b="b"/>
            <a:pathLst>
              <a:path w="192" h="192">
                <a:moveTo>
                  <a:pt x="192" y="98"/>
                </a:moveTo>
                <a:cubicBezTo>
                  <a:pt x="192" y="98"/>
                  <a:pt x="192" y="98"/>
                  <a:pt x="192" y="98"/>
                </a:cubicBezTo>
                <a:cubicBezTo>
                  <a:pt x="192" y="98"/>
                  <a:pt x="192" y="98"/>
                  <a:pt x="192" y="99"/>
                </a:cubicBezTo>
                <a:cubicBezTo>
                  <a:pt x="192" y="99"/>
                  <a:pt x="192" y="99"/>
                  <a:pt x="192" y="99"/>
                </a:cubicBezTo>
                <a:cubicBezTo>
                  <a:pt x="192" y="99"/>
                  <a:pt x="192" y="99"/>
                  <a:pt x="192" y="100"/>
                </a:cubicBezTo>
                <a:cubicBezTo>
                  <a:pt x="192" y="100"/>
                  <a:pt x="192" y="100"/>
                  <a:pt x="192" y="100"/>
                </a:cubicBezTo>
                <a:cubicBezTo>
                  <a:pt x="192" y="103"/>
                  <a:pt x="191" y="106"/>
                  <a:pt x="189" y="108"/>
                </a:cubicBezTo>
                <a:cubicBezTo>
                  <a:pt x="189" y="108"/>
                  <a:pt x="189" y="108"/>
                  <a:pt x="189" y="108"/>
                </a:cubicBezTo>
                <a:cubicBezTo>
                  <a:pt x="121" y="188"/>
                  <a:pt x="121" y="188"/>
                  <a:pt x="121" y="188"/>
                </a:cubicBezTo>
                <a:cubicBezTo>
                  <a:pt x="121" y="188"/>
                  <a:pt x="121" y="188"/>
                  <a:pt x="121" y="188"/>
                </a:cubicBezTo>
                <a:cubicBezTo>
                  <a:pt x="119" y="190"/>
                  <a:pt x="116" y="192"/>
                  <a:pt x="112" y="192"/>
                </a:cubicBezTo>
                <a:cubicBezTo>
                  <a:pt x="112" y="192"/>
                  <a:pt x="111" y="192"/>
                  <a:pt x="111" y="192"/>
                </a:cubicBezTo>
                <a:cubicBezTo>
                  <a:pt x="111" y="192"/>
                  <a:pt x="110" y="192"/>
                  <a:pt x="110" y="192"/>
                </a:cubicBezTo>
                <a:cubicBezTo>
                  <a:pt x="110" y="192"/>
                  <a:pt x="110" y="192"/>
                  <a:pt x="110" y="192"/>
                </a:cubicBezTo>
                <a:cubicBezTo>
                  <a:pt x="108" y="191"/>
                  <a:pt x="106" y="190"/>
                  <a:pt x="104" y="189"/>
                </a:cubicBezTo>
                <a:cubicBezTo>
                  <a:pt x="104" y="189"/>
                  <a:pt x="104" y="189"/>
                  <a:pt x="104" y="189"/>
                </a:cubicBezTo>
                <a:cubicBezTo>
                  <a:pt x="4" y="97"/>
                  <a:pt x="4" y="97"/>
                  <a:pt x="4" y="97"/>
                </a:cubicBezTo>
                <a:cubicBezTo>
                  <a:pt x="4" y="97"/>
                  <a:pt x="4" y="97"/>
                  <a:pt x="4" y="97"/>
                </a:cubicBezTo>
                <a:cubicBezTo>
                  <a:pt x="2" y="95"/>
                  <a:pt x="0" y="92"/>
                  <a:pt x="0" y="88"/>
                </a:cubicBezTo>
                <a:cubicBezTo>
                  <a:pt x="0" y="88"/>
                  <a:pt x="0" y="88"/>
                  <a:pt x="0" y="88"/>
                </a:cubicBezTo>
                <a:cubicBezTo>
                  <a:pt x="0" y="24"/>
                  <a:pt x="0" y="24"/>
                  <a:pt x="0" y="24"/>
                </a:cubicBezTo>
                <a:cubicBezTo>
                  <a:pt x="0" y="12"/>
                  <a:pt x="0" y="12"/>
                  <a:pt x="0" y="12"/>
                </a:cubicBezTo>
                <a:cubicBezTo>
                  <a:pt x="0" y="12"/>
                  <a:pt x="0" y="12"/>
                  <a:pt x="0" y="12"/>
                </a:cubicBezTo>
                <a:cubicBezTo>
                  <a:pt x="0" y="12"/>
                  <a:pt x="0" y="12"/>
                  <a:pt x="0" y="12"/>
                </a:cubicBezTo>
                <a:cubicBezTo>
                  <a:pt x="0" y="5"/>
                  <a:pt x="5" y="0"/>
                  <a:pt x="12" y="0"/>
                </a:cubicBezTo>
                <a:cubicBezTo>
                  <a:pt x="12" y="0"/>
                  <a:pt x="12" y="0"/>
                  <a:pt x="12" y="0"/>
                </a:cubicBezTo>
                <a:cubicBezTo>
                  <a:pt x="88" y="0"/>
                  <a:pt x="88" y="0"/>
                  <a:pt x="88" y="0"/>
                </a:cubicBezTo>
                <a:cubicBezTo>
                  <a:pt x="88" y="0"/>
                  <a:pt x="88" y="0"/>
                  <a:pt x="88" y="0"/>
                </a:cubicBezTo>
                <a:cubicBezTo>
                  <a:pt x="88" y="0"/>
                  <a:pt x="88" y="0"/>
                  <a:pt x="88" y="0"/>
                </a:cubicBezTo>
                <a:cubicBezTo>
                  <a:pt x="91" y="0"/>
                  <a:pt x="94" y="1"/>
                  <a:pt x="97" y="4"/>
                </a:cubicBezTo>
                <a:cubicBezTo>
                  <a:pt x="188" y="91"/>
                  <a:pt x="188" y="91"/>
                  <a:pt x="188" y="91"/>
                </a:cubicBezTo>
                <a:cubicBezTo>
                  <a:pt x="190" y="93"/>
                  <a:pt x="191" y="95"/>
                  <a:pt x="192" y="98"/>
                </a:cubicBezTo>
                <a:moveTo>
                  <a:pt x="32" y="16"/>
                </a:moveTo>
                <a:cubicBezTo>
                  <a:pt x="23" y="16"/>
                  <a:pt x="16" y="23"/>
                  <a:pt x="16" y="32"/>
                </a:cubicBezTo>
                <a:cubicBezTo>
                  <a:pt x="16" y="41"/>
                  <a:pt x="23" y="48"/>
                  <a:pt x="32" y="48"/>
                </a:cubicBezTo>
                <a:cubicBezTo>
                  <a:pt x="41" y="48"/>
                  <a:pt x="48" y="41"/>
                  <a:pt x="48" y="32"/>
                </a:cubicBezTo>
                <a:cubicBezTo>
                  <a:pt x="48" y="23"/>
                  <a:pt x="41" y="16"/>
                  <a:pt x="32" y="16"/>
                </a:cubicBezTo>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71"/>
          <p:cNvSpPr>
            <a:spLocks noEditPoints="1"/>
          </p:cNvSpPr>
          <p:nvPr/>
        </p:nvSpPr>
        <p:spPr bwMode="auto">
          <a:xfrm>
            <a:off x="6826073" y="2137406"/>
            <a:ext cx="583852" cy="528352"/>
          </a:xfrm>
          <a:custGeom>
            <a:avLst/>
            <a:gdLst/>
            <a:ahLst/>
            <a:cxnLst>
              <a:cxn ang="0">
                <a:pos x="256" y="96"/>
              </a:cxn>
              <a:cxn ang="0">
                <a:pos x="224" y="128"/>
              </a:cxn>
              <a:cxn ang="0">
                <a:pos x="192" y="96"/>
              </a:cxn>
              <a:cxn ang="0">
                <a:pos x="160" y="128"/>
              </a:cxn>
              <a:cxn ang="0">
                <a:pos x="128" y="96"/>
              </a:cxn>
              <a:cxn ang="0">
                <a:pos x="96" y="128"/>
              </a:cxn>
              <a:cxn ang="0">
                <a:pos x="64" y="96"/>
              </a:cxn>
              <a:cxn ang="0">
                <a:pos x="32" y="128"/>
              </a:cxn>
              <a:cxn ang="0">
                <a:pos x="0" y="96"/>
              </a:cxn>
              <a:cxn ang="0">
                <a:pos x="23" y="36"/>
              </a:cxn>
              <a:cxn ang="0">
                <a:pos x="234" y="36"/>
              </a:cxn>
              <a:cxn ang="0">
                <a:pos x="256" y="96"/>
              </a:cxn>
              <a:cxn ang="0">
                <a:pos x="216" y="24"/>
              </a:cxn>
              <a:cxn ang="0">
                <a:pos x="40" y="24"/>
              </a:cxn>
              <a:cxn ang="0">
                <a:pos x="28" y="12"/>
              </a:cxn>
              <a:cxn ang="0">
                <a:pos x="40" y="0"/>
              </a:cxn>
              <a:cxn ang="0">
                <a:pos x="216" y="0"/>
              </a:cxn>
              <a:cxn ang="0">
                <a:pos x="228" y="12"/>
              </a:cxn>
              <a:cxn ang="0">
                <a:pos x="216" y="24"/>
              </a:cxn>
              <a:cxn ang="0">
                <a:pos x="36" y="140"/>
              </a:cxn>
              <a:cxn ang="0">
                <a:pos x="36" y="140"/>
              </a:cxn>
              <a:cxn ang="0">
                <a:pos x="39" y="139"/>
              </a:cxn>
              <a:cxn ang="0">
                <a:pos x="40" y="139"/>
              </a:cxn>
              <a:cxn ang="0">
                <a:pos x="42" y="139"/>
              </a:cxn>
              <a:cxn ang="0">
                <a:pos x="48" y="137"/>
              </a:cxn>
              <a:cxn ang="0">
                <a:pos x="48" y="137"/>
              </a:cxn>
              <a:cxn ang="0">
                <a:pos x="48" y="196"/>
              </a:cxn>
              <a:cxn ang="0">
                <a:pos x="208" y="196"/>
              </a:cxn>
              <a:cxn ang="0">
                <a:pos x="208" y="137"/>
              </a:cxn>
              <a:cxn ang="0">
                <a:pos x="208" y="137"/>
              </a:cxn>
              <a:cxn ang="0">
                <a:pos x="214" y="139"/>
              </a:cxn>
              <a:cxn ang="0">
                <a:pos x="216" y="139"/>
              </a:cxn>
              <a:cxn ang="0">
                <a:pos x="217" y="139"/>
              </a:cxn>
              <a:cxn ang="0">
                <a:pos x="220" y="140"/>
              </a:cxn>
              <a:cxn ang="0">
                <a:pos x="220" y="140"/>
              </a:cxn>
              <a:cxn ang="0">
                <a:pos x="224" y="140"/>
              </a:cxn>
              <a:cxn ang="0">
                <a:pos x="232" y="139"/>
              </a:cxn>
              <a:cxn ang="0">
                <a:pos x="232" y="220"/>
              </a:cxn>
              <a:cxn ang="0">
                <a:pos x="220" y="232"/>
              </a:cxn>
              <a:cxn ang="0">
                <a:pos x="36" y="232"/>
              </a:cxn>
              <a:cxn ang="0">
                <a:pos x="24" y="220"/>
              </a:cxn>
              <a:cxn ang="0">
                <a:pos x="24" y="139"/>
              </a:cxn>
              <a:cxn ang="0">
                <a:pos x="32" y="140"/>
              </a:cxn>
              <a:cxn ang="0">
                <a:pos x="36" y="140"/>
              </a:cxn>
            </a:cxnLst>
            <a:rect l="0" t="0" r="r" b="b"/>
            <a:pathLst>
              <a:path w="256" h="232">
                <a:moveTo>
                  <a:pt x="256" y="96"/>
                </a:moveTo>
                <a:cubicBezTo>
                  <a:pt x="256" y="114"/>
                  <a:pt x="242" y="128"/>
                  <a:pt x="224" y="128"/>
                </a:cubicBezTo>
                <a:cubicBezTo>
                  <a:pt x="206" y="128"/>
                  <a:pt x="192" y="114"/>
                  <a:pt x="192" y="96"/>
                </a:cubicBezTo>
                <a:cubicBezTo>
                  <a:pt x="192" y="114"/>
                  <a:pt x="178" y="128"/>
                  <a:pt x="160" y="128"/>
                </a:cubicBezTo>
                <a:cubicBezTo>
                  <a:pt x="142" y="128"/>
                  <a:pt x="128" y="114"/>
                  <a:pt x="128" y="96"/>
                </a:cubicBezTo>
                <a:cubicBezTo>
                  <a:pt x="128" y="114"/>
                  <a:pt x="114" y="128"/>
                  <a:pt x="96" y="128"/>
                </a:cubicBezTo>
                <a:cubicBezTo>
                  <a:pt x="78" y="128"/>
                  <a:pt x="64" y="114"/>
                  <a:pt x="64" y="96"/>
                </a:cubicBezTo>
                <a:cubicBezTo>
                  <a:pt x="64" y="114"/>
                  <a:pt x="50" y="128"/>
                  <a:pt x="32" y="128"/>
                </a:cubicBezTo>
                <a:cubicBezTo>
                  <a:pt x="14" y="128"/>
                  <a:pt x="0" y="114"/>
                  <a:pt x="0" y="96"/>
                </a:cubicBezTo>
                <a:cubicBezTo>
                  <a:pt x="23" y="36"/>
                  <a:pt x="23" y="36"/>
                  <a:pt x="23" y="36"/>
                </a:cubicBezTo>
                <a:cubicBezTo>
                  <a:pt x="234" y="36"/>
                  <a:pt x="234" y="36"/>
                  <a:pt x="234" y="36"/>
                </a:cubicBezTo>
                <a:lnTo>
                  <a:pt x="256" y="96"/>
                </a:lnTo>
                <a:close/>
                <a:moveTo>
                  <a:pt x="216" y="24"/>
                </a:moveTo>
                <a:cubicBezTo>
                  <a:pt x="40" y="24"/>
                  <a:pt x="40" y="24"/>
                  <a:pt x="40" y="24"/>
                </a:cubicBezTo>
                <a:cubicBezTo>
                  <a:pt x="33" y="24"/>
                  <a:pt x="28" y="19"/>
                  <a:pt x="28" y="12"/>
                </a:cubicBezTo>
                <a:cubicBezTo>
                  <a:pt x="28" y="5"/>
                  <a:pt x="33" y="0"/>
                  <a:pt x="40" y="0"/>
                </a:cubicBezTo>
                <a:cubicBezTo>
                  <a:pt x="216" y="0"/>
                  <a:pt x="216" y="0"/>
                  <a:pt x="216" y="0"/>
                </a:cubicBezTo>
                <a:cubicBezTo>
                  <a:pt x="223" y="0"/>
                  <a:pt x="228" y="5"/>
                  <a:pt x="228" y="12"/>
                </a:cubicBezTo>
                <a:cubicBezTo>
                  <a:pt x="228" y="19"/>
                  <a:pt x="223" y="24"/>
                  <a:pt x="216" y="24"/>
                </a:cubicBezTo>
                <a:moveTo>
                  <a:pt x="36" y="140"/>
                </a:moveTo>
                <a:cubicBezTo>
                  <a:pt x="36" y="140"/>
                  <a:pt x="36" y="140"/>
                  <a:pt x="36" y="140"/>
                </a:cubicBezTo>
                <a:cubicBezTo>
                  <a:pt x="37" y="140"/>
                  <a:pt x="38" y="140"/>
                  <a:pt x="39" y="139"/>
                </a:cubicBezTo>
                <a:cubicBezTo>
                  <a:pt x="40" y="139"/>
                  <a:pt x="40" y="139"/>
                  <a:pt x="40" y="139"/>
                </a:cubicBezTo>
                <a:cubicBezTo>
                  <a:pt x="41" y="139"/>
                  <a:pt x="41" y="139"/>
                  <a:pt x="42" y="139"/>
                </a:cubicBezTo>
                <a:cubicBezTo>
                  <a:pt x="44" y="138"/>
                  <a:pt x="46" y="138"/>
                  <a:pt x="48" y="137"/>
                </a:cubicBezTo>
                <a:cubicBezTo>
                  <a:pt x="48" y="137"/>
                  <a:pt x="48" y="137"/>
                  <a:pt x="48" y="137"/>
                </a:cubicBezTo>
                <a:cubicBezTo>
                  <a:pt x="48" y="196"/>
                  <a:pt x="48" y="196"/>
                  <a:pt x="48" y="196"/>
                </a:cubicBezTo>
                <a:cubicBezTo>
                  <a:pt x="208" y="196"/>
                  <a:pt x="208" y="196"/>
                  <a:pt x="208" y="196"/>
                </a:cubicBezTo>
                <a:cubicBezTo>
                  <a:pt x="208" y="137"/>
                  <a:pt x="208" y="137"/>
                  <a:pt x="208" y="137"/>
                </a:cubicBezTo>
                <a:cubicBezTo>
                  <a:pt x="208" y="137"/>
                  <a:pt x="208" y="137"/>
                  <a:pt x="208" y="137"/>
                </a:cubicBezTo>
                <a:cubicBezTo>
                  <a:pt x="210" y="138"/>
                  <a:pt x="212" y="138"/>
                  <a:pt x="214" y="139"/>
                </a:cubicBezTo>
                <a:cubicBezTo>
                  <a:pt x="215" y="139"/>
                  <a:pt x="215" y="139"/>
                  <a:pt x="216" y="139"/>
                </a:cubicBezTo>
                <a:cubicBezTo>
                  <a:pt x="216" y="139"/>
                  <a:pt x="216" y="139"/>
                  <a:pt x="217" y="139"/>
                </a:cubicBezTo>
                <a:cubicBezTo>
                  <a:pt x="218" y="140"/>
                  <a:pt x="219" y="140"/>
                  <a:pt x="220" y="140"/>
                </a:cubicBezTo>
                <a:cubicBezTo>
                  <a:pt x="220" y="140"/>
                  <a:pt x="220" y="140"/>
                  <a:pt x="220" y="140"/>
                </a:cubicBezTo>
                <a:cubicBezTo>
                  <a:pt x="221" y="140"/>
                  <a:pt x="223" y="140"/>
                  <a:pt x="224" y="140"/>
                </a:cubicBezTo>
                <a:cubicBezTo>
                  <a:pt x="227" y="140"/>
                  <a:pt x="229" y="140"/>
                  <a:pt x="232" y="139"/>
                </a:cubicBezTo>
                <a:cubicBezTo>
                  <a:pt x="232" y="220"/>
                  <a:pt x="232" y="220"/>
                  <a:pt x="232" y="220"/>
                </a:cubicBezTo>
                <a:cubicBezTo>
                  <a:pt x="232" y="227"/>
                  <a:pt x="227" y="232"/>
                  <a:pt x="220" y="232"/>
                </a:cubicBezTo>
                <a:cubicBezTo>
                  <a:pt x="36" y="232"/>
                  <a:pt x="36" y="232"/>
                  <a:pt x="36" y="232"/>
                </a:cubicBezTo>
                <a:cubicBezTo>
                  <a:pt x="29" y="232"/>
                  <a:pt x="24" y="227"/>
                  <a:pt x="24" y="220"/>
                </a:cubicBezTo>
                <a:cubicBezTo>
                  <a:pt x="24" y="139"/>
                  <a:pt x="24" y="139"/>
                  <a:pt x="24" y="139"/>
                </a:cubicBezTo>
                <a:cubicBezTo>
                  <a:pt x="27" y="140"/>
                  <a:pt x="29" y="140"/>
                  <a:pt x="32" y="140"/>
                </a:cubicBezTo>
                <a:cubicBezTo>
                  <a:pt x="33" y="140"/>
                  <a:pt x="35" y="140"/>
                  <a:pt x="36" y="140"/>
                </a:cubicBezTo>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76"/>
          <p:cNvSpPr>
            <a:spLocks noEditPoints="1"/>
          </p:cNvSpPr>
          <p:nvPr/>
        </p:nvSpPr>
        <p:spPr bwMode="auto">
          <a:xfrm>
            <a:off x="4767980" y="5531808"/>
            <a:ext cx="590946" cy="471402"/>
          </a:xfrm>
          <a:custGeom>
            <a:avLst/>
            <a:gdLst/>
            <a:ahLst/>
            <a:cxnLst>
              <a:cxn ang="0">
                <a:pos x="255" y="45"/>
              </a:cxn>
              <a:cxn ang="0">
                <a:pos x="255" y="45"/>
              </a:cxn>
              <a:cxn ang="0">
                <a:pos x="219" y="125"/>
              </a:cxn>
              <a:cxn ang="0">
                <a:pos x="209" y="132"/>
              </a:cxn>
              <a:cxn ang="0">
                <a:pos x="105" y="139"/>
              </a:cxn>
              <a:cxn ang="0">
                <a:pos x="111" y="156"/>
              </a:cxn>
              <a:cxn ang="0">
                <a:pos x="224" y="156"/>
              </a:cxn>
              <a:cxn ang="0">
                <a:pos x="248" y="180"/>
              </a:cxn>
              <a:cxn ang="0">
                <a:pos x="224" y="204"/>
              </a:cxn>
              <a:cxn ang="0">
                <a:pos x="200" y="180"/>
              </a:cxn>
              <a:cxn ang="0">
                <a:pos x="88" y="180"/>
              </a:cxn>
              <a:cxn ang="0">
                <a:pos x="64" y="204"/>
              </a:cxn>
              <a:cxn ang="0">
                <a:pos x="40" y="180"/>
              </a:cxn>
              <a:cxn ang="0">
                <a:pos x="64" y="156"/>
              </a:cxn>
              <a:cxn ang="0">
                <a:pos x="86" y="156"/>
              </a:cxn>
              <a:cxn ang="0">
                <a:pos x="39" y="24"/>
              </a:cxn>
              <a:cxn ang="0">
                <a:pos x="12" y="24"/>
              </a:cxn>
              <a:cxn ang="0">
                <a:pos x="0" y="12"/>
              </a:cxn>
              <a:cxn ang="0">
                <a:pos x="12" y="0"/>
              </a:cxn>
              <a:cxn ang="0">
                <a:pos x="48" y="0"/>
              </a:cxn>
              <a:cxn ang="0">
                <a:pos x="59" y="8"/>
              </a:cxn>
              <a:cxn ang="0">
                <a:pos x="59" y="8"/>
              </a:cxn>
              <a:cxn ang="0">
                <a:pos x="66" y="28"/>
              </a:cxn>
              <a:cxn ang="0">
                <a:pos x="244" y="28"/>
              </a:cxn>
              <a:cxn ang="0">
                <a:pos x="256" y="40"/>
              </a:cxn>
              <a:cxn ang="0">
                <a:pos x="255" y="45"/>
              </a:cxn>
              <a:cxn ang="0">
                <a:pos x="75" y="52"/>
              </a:cxn>
              <a:cxn ang="0">
                <a:pos x="97" y="115"/>
              </a:cxn>
              <a:cxn ang="0">
                <a:pos x="200" y="109"/>
              </a:cxn>
              <a:cxn ang="0">
                <a:pos x="225" y="52"/>
              </a:cxn>
              <a:cxn ang="0">
                <a:pos x="75" y="52"/>
              </a:cxn>
            </a:cxnLst>
            <a:rect l="0" t="0" r="r" b="b"/>
            <a:pathLst>
              <a:path w="256" h="204">
                <a:moveTo>
                  <a:pt x="255" y="45"/>
                </a:moveTo>
                <a:cubicBezTo>
                  <a:pt x="255" y="45"/>
                  <a:pt x="255" y="45"/>
                  <a:pt x="255" y="45"/>
                </a:cubicBezTo>
                <a:cubicBezTo>
                  <a:pt x="219" y="125"/>
                  <a:pt x="219" y="125"/>
                  <a:pt x="219" y="125"/>
                </a:cubicBezTo>
                <a:cubicBezTo>
                  <a:pt x="217" y="129"/>
                  <a:pt x="213" y="132"/>
                  <a:pt x="209" y="132"/>
                </a:cubicBezTo>
                <a:cubicBezTo>
                  <a:pt x="105" y="139"/>
                  <a:pt x="105" y="139"/>
                  <a:pt x="105" y="139"/>
                </a:cubicBezTo>
                <a:cubicBezTo>
                  <a:pt x="111" y="156"/>
                  <a:pt x="111" y="156"/>
                  <a:pt x="111" y="156"/>
                </a:cubicBezTo>
                <a:cubicBezTo>
                  <a:pt x="224" y="156"/>
                  <a:pt x="224" y="156"/>
                  <a:pt x="224" y="156"/>
                </a:cubicBezTo>
                <a:cubicBezTo>
                  <a:pt x="237" y="156"/>
                  <a:pt x="248" y="167"/>
                  <a:pt x="248" y="180"/>
                </a:cubicBezTo>
                <a:cubicBezTo>
                  <a:pt x="248" y="193"/>
                  <a:pt x="237" y="204"/>
                  <a:pt x="224" y="204"/>
                </a:cubicBezTo>
                <a:cubicBezTo>
                  <a:pt x="211" y="204"/>
                  <a:pt x="200" y="193"/>
                  <a:pt x="200" y="180"/>
                </a:cubicBezTo>
                <a:cubicBezTo>
                  <a:pt x="88" y="180"/>
                  <a:pt x="88" y="180"/>
                  <a:pt x="88" y="180"/>
                </a:cubicBezTo>
                <a:cubicBezTo>
                  <a:pt x="88" y="193"/>
                  <a:pt x="77" y="204"/>
                  <a:pt x="64" y="204"/>
                </a:cubicBezTo>
                <a:cubicBezTo>
                  <a:pt x="51" y="204"/>
                  <a:pt x="40" y="193"/>
                  <a:pt x="40" y="180"/>
                </a:cubicBezTo>
                <a:cubicBezTo>
                  <a:pt x="40" y="167"/>
                  <a:pt x="51" y="156"/>
                  <a:pt x="64" y="156"/>
                </a:cubicBezTo>
                <a:cubicBezTo>
                  <a:pt x="86" y="156"/>
                  <a:pt x="86" y="156"/>
                  <a:pt x="86" y="156"/>
                </a:cubicBezTo>
                <a:cubicBezTo>
                  <a:pt x="39" y="24"/>
                  <a:pt x="39" y="24"/>
                  <a:pt x="39" y="24"/>
                </a:cubicBezTo>
                <a:cubicBezTo>
                  <a:pt x="12" y="24"/>
                  <a:pt x="12" y="24"/>
                  <a:pt x="12" y="24"/>
                </a:cubicBezTo>
                <a:cubicBezTo>
                  <a:pt x="5" y="24"/>
                  <a:pt x="0" y="19"/>
                  <a:pt x="0" y="12"/>
                </a:cubicBezTo>
                <a:cubicBezTo>
                  <a:pt x="0" y="5"/>
                  <a:pt x="5" y="0"/>
                  <a:pt x="12" y="0"/>
                </a:cubicBezTo>
                <a:cubicBezTo>
                  <a:pt x="48" y="0"/>
                  <a:pt x="48" y="0"/>
                  <a:pt x="48" y="0"/>
                </a:cubicBezTo>
                <a:cubicBezTo>
                  <a:pt x="53" y="0"/>
                  <a:pt x="58" y="3"/>
                  <a:pt x="59" y="8"/>
                </a:cubicBezTo>
                <a:cubicBezTo>
                  <a:pt x="59" y="8"/>
                  <a:pt x="59" y="8"/>
                  <a:pt x="59" y="8"/>
                </a:cubicBezTo>
                <a:cubicBezTo>
                  <a:pt x="66" y="28"/>
                  <a:pt x="66" y="28"/>
                  <a:pt x="66" y="28"/>
                </a:cubicBezTo>
                <a:cubicBezTo>
                  <a:pt x="244" y="28"/>
                  <a:pt x="244" y="28"/>
                  <a:pt x="244" y="28"/>
                </a:cubicBezTo>
                <a:cubicBezTo>
                  <a:pt x="251" y="28"/>
                  <a:pt x="256" y="33"/>
                  <a:pt x="256" y="40"/>
                </a:cubicBezTo>
                <a:cubicBezTo>
                  <a:pt x="256" y="42"/>
                  <a:pt x="256" y="43"/>
                  <a:pt x="255" y="45"/>
                </a:cubicBezTo>
                <a:moveTo>
                  <a:pt x="75" y="52"/>
                </a:moveTo>
                <a:cubicBezTo>
                  <a:pt x="97" y="115"/>
                  <a:pt x="97" y="115"/>
                  <a:pt x="97" y="115"/>
                </a:cubicBezTo>
                <a:cubicBezTo>
                  <a:pt x="200" y="109"/>
                  <a:pt x="200" y="109"/>
                  <a:pt x="200" y="109"/>
                </a:cubicBezTo>
                <a:cubicBezTo>
                  <a:pt x="225" y="52"/>
                  <a:pt x="225" y="52"/>
                  <a:pt x="225" y="52"/>
                </a:cubicBezTo>
                <a:lnTo>
                  <a:pt x="75" y="52"/>
                </a:ln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Inhaltsplatzhalter 4"/>
          <p:cNvSpPr txBox="1">
            <a:spLocks/>
          </p:cNvSpPr>
          <p:nvPr/>
        </p:nvSpPr>
        <p:spPr>
          <a:xfrm>
            <a:off x="7846237" y="4268508"/>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34" name="Inhaltsplatzhalter 4"/>
          <p:cNvSpPr txBox="1">
            <a:spLocks/>
          </p:cNvSpPr>
          <p:nvPr/>
        </p:nvSpPr>
        <p:spPr>
          <a:xfrm>
            <a:off x="1162397" y="3146532"/>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2"/>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35" name="Inhaltsplatzhalter 4"/>
          <p:cNvSpPr txBox="1">
            <a:spLocks/>
          </p:cNvSpPr>
          <p:nvPr/>
        </p:nvSpPr>
        <p:spPr>
          <a:xfrm>
            <a:off x="1162397" y="5454477"/>
            <a:ext cx="316851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4"/>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sp>
        <p:nvSpPr>
          <p:cNvPr id="36" name="Inhaltsplatzhalter 4"/>
          <p:cNvSpPr txBox="1">
            <a:spLocks/>
          </p:cNvSpPr>
          <p:nvPr/>
        </p:nvSpPr>
        <p:spPr>
          <a:xfrm>
            <a:off x="4793809" y="1968455"/>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7" name="Inhaltsplatzhalter 4"/>
          <p:cNvSpPr txBox="1">
            <a:spLocks/>
          </p:cNvSpPr>
          <p:nvPr/>
        </p:nvSpPr>
        <p:spPr>
          <a:xfrm>
            <a:off x="4793809" y="4271153"/>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8" name="Inhaltsplatzhalter 4"/>
          <p:cNvSpPr txBox="1">
            <a:spLocks/>
          </p:cNvSpPr>
          <p:nvPr/>
        </p:nvSpPr>
        <p:spPr>
          <a:xfrm>
            <a:off x="5640097" y="3113949"/>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9" name="Inhaltsplatzhalter 4"/>
          <p:cNvSpPr txBox="1">
            <a:spLocks/>
          </p:cNvSpPr>
          <p:nvPr/>
        </p:nvSpPr>
        <p:spPr>
          <a:xfrm>
            <a:off x="5640097" y="5355254"/>
            <a:ext cx="1725905"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bg1">
                    <a:lumMod val="50000"/>
                  </a:schemeClr>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Tree>
    <p:extLst>
      <p:ext uri="{BB962C8B-B14F-4D97-AF65-F5344CB8AC3E}">
        <p14:creationId xmlns:p14="http://schemas.microsoft.com/office/powerpoint/2010/main" val="1230671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accel="20000" decel="8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p:cTn id="12" dur="500" fill="hold"/>
                                        <p:tgtEl>
                                          <p:spTgt spid="31"/>
                                        </p:tgtEl>
                                        <p:attrNameLst>
                                          <p:attrName>ppt_w</p:attrName>
                                        </p:attrNameLst>
                                      </p:cBhvr>
                                      <p:tavLst>
                                        <p:tav tm="0">
                                          <p:val>
                                            <p:fltVal val="0"/>
                                          </p:val>
                                        </p:tav>
                                        <p:tav tm="100000">
                                          <p:val>
                                            <p:strVal val="#ppt_w"/>
                                          </p:val>
                                        </p:tav>
                                      </p:tavLst>
                                    </p:anim>
                                    <p:anim calcmode="lin" valueType="num">
                                      <p:cBhvr>
                                        <p:cTn id="13" dur="500" fill="hold"/>
                                        <p:tgtEl>
                                          <p:spTgt spid="31"/>
                                        </p:tgtEl>
                                        <p:attrNameLst>
                                          <p:attrName>ppt_h</p:attrName>
                                        </p:attrNameLst>
                                      </p:cBhvr>
                                      <p:tavLst>
                                        <p:tav tm="0">
                                          <p:val>
                                            <p:fltVal val="0"/>
                                          </p:val>
                                        </p:tav>
                                        <p:tav tm="100000">
                                          <p:val>
                                            <p:strVal val="#ppt_h"/>
                                          </p:val>
                                        </p:tav>
                                      </p:tavLst>
                                    </p:anim>
                                    <p:animEffect transition="in" filter="fade">
                                      <p:cBhvr>
                                        <p:cTn id="14" dur="500"/>
                                        <p:tgtEl>
                                          <p:spTgt spid="31"/>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animEffect transition="in" filter="wipe(left)">
                                      <p:cBhvr>
                                        <p:cTn id="17" dur="500"/>
                                        <p:tgtEl>
                                          <p:spTgt spid="36"/>
                                        </p:tgtEl>
                                      </p:cBhvr>
                                    </p:animEffect>
                                  </p:childTnLst>
                                </p:cTn>
                              </p:par>
                            </p:childTnLst>
                          </p:cTn>
                        </p:par>
                        <p:par>
                          <p:cTn id="18" fill="hold">
                            <p:stCondLst>
                              <p:cond delay="1000"/>
                            </p:stCondLst>
                            <p:childTnLst>
                              <p:par>
                                <p:cTn id="19" presetID="2" presetClass="entr" presetSubtype="2" accel="20000" decel="80000" fill="hold" grpId="0" nodeType="afterEffect">
                                  <p:stCondLst>
                                    <p:cond delay="0"/>
                                  </p:stCondLst>
                                  <p:childTnLst>
                                    <p:set>
                                      <p:cBhvr>
                                        <p:cTn id="20" dur="1" fill="hold">
                                          <p:stCondLst>
                                            <p:cond delay="0"/>
                                          </p:stCondLst>
                                        </p:cTn>
                                        <p:tgtEl>
                                          <p:spTgt spid="28"/>
                                        </p:tgtEl>
                                        <p:attrNameLst>
                                          <p:attrName>style.visibility</p:attrName>
                                        </p:attrNameLst>
                                      </p:cBhvr>
                                      <p:to>
                                        <p:strVal val="visible"/>
                                      </p:to>
                                    </p:set>
                                    <p:anim calcmode="lin" valueType="num">
                                      <p:cBhvr additive="base">
                                        <p:cTn id="21" dur="500" fill="hold"/>
                                        <p:tgtEl>
                                          <p:spTgt spid="28"/>
                                        </p:tgtEl>
                                        <p:attrNameLst>
                                          <p:attrName>ppt_x</p:attrName>
                                        </p:attrNameLst>
                                      </p:cBhvr>
                                      <p:tavLst>
                                        <p:tav tm="0">
                                          <p:val>
                                            <p:strVal val="1+#ppt_w/2"/>
                                          </p:val>
                                        </p:tav>
                                        <p:tav tm="100000">
                                          <p:val>
                                            <p:strVal val="#ppt_x"/>
                                          </p:val>
                                        </p:tav>
                                      </p:tavLst>
                                    </p:anim>
                                    <p:anim calcmode="lin" valueType="num">
                                      <p:cBhvr additive="base">
                                        <p:cTn id="22" dur="500" fill="hold"/>
                                        <p:tgtEl>
                                          <p:spTgt spid="28"/>
                                        </p:tgtEl>
                                        <p:attrNameLst>
                                          <p:attrName>ppt_y</p:attrName>
                                        </p:attrNameLst>
                                      </p:cBhvr>
                                      <p:tavLst>
                                        <p:tav tm="0">
                                          <p:val>
                                            <p:strVal val="#ppt_y"/>
                                          </p:val>
                                        </p:tav>
                                        <p:tav tm="100000">
                                          <p:val>
                                            <p:strVal val="#ppt_y"/>
                                          </p:val>
                                        </p:tav>
                                      </p:tavLst>
                                    </p:anim>
                                  </p:childTnLst>
                                </p:cTn>
                              </p:par>
                            </p:childTnLst>
                          </p:cTn>
                        </p:par>
                        <p:par>
                          <p:cTn id="23" fill="hold">
                            <p:stCondLst>
                              <p:cond delay="1500"/>
                            </p:stCondLst>
                            <p:childTnLst>
                              <p:par>
                                <p:cTn id="24" presetID="2" presetClass="entr" presetSubtype="2" accel="20000" decel="80000" fill="hold" nodeType="afterEffect">
                                  <p:stCondLst>
                                    <p:cond delay="0"/>
                                  </p:stCondLst>
                                  <p:childTnLst>
                                    <p:set>
                                      <p:cBhvr>
                                        <p:cTn id="25" dur="1" fill="hold">
                                          <p:stCondLst>
                                            <p:cond delay="0"/>
                                          </p:stCondLst>
                                        </p:cTn>
                                        <p:tgtEl>
                                          <p:spTgt spid="10"/>
                                        </p:tgtEl>
                                        <p:attrNameLst>
                                          <p:attrName>style.visibility</p:attrName>
                                        </p:attrNameLst>
                                      </p:cBhvr>
                                      <p:to>
                                        <p:strVal val="visible"/>
                                      </p:to>
                                    </p:set>
                                    <p:anim calcmode="lin" valueType="num">
                                      <p:cBhvr additive="base">
                                        <p:cTn id="26" dur="500" fill="hold"/>
                                        <p:tgtEl>
                                          <p:spTgt spid="10"/>
                                        </p:tgtEl>
                                        <p:attrNameLst>
                                          <p:attrName>ppt_x</p:attrName>
                                        </p:attrNameLst>
                                      </p:cBhvr>
                                      <p:tavLst>
                                        <p:tav tm="0">
                                          <p:val>
                                            <p:strVal val="1+#ppt_w/2"/>
                                          </p:val>
                                        </p:tav>
                                        <p:tav tm="100000">
                                          <p:val>
                                            <p:strVal val="#ppt_x"/>
                                          </p:val>
                                        </p:tav>
                                      </p:tavLst>
                                    </p:anim>
                                    <p:anim calcmode="lin" valueType="num">
                                      <p:cBhvr additive="base">
                                        <p:cTn id="27" dur="500" fill="hold"/>
                                        <p:tgtEl>
                                          <p:spTgt spid="10"/>
                                        </p:tgtEl>
                                        <p:attrNameLst>
                                          <p:attrName>ppt_y</p:attrName>
                                        </p:attrNameLst>
                                      </p:cBhvr>
                                      <p:tavLst>
                                        <p:tav tm="0">
                                          <p:val>
                                            <p:strVal val="#ppt_y"/>
                                          </p:val>
                                        </p:tav>
                                        <p:tav tm="100000">
                                          <p:val>
                                            <p:strVal val="#ppt_y"/>
                                          </p:val>
                                        </p:tav>
                                      </p:tavLst>
                                    </p:anim>
                                  </p:childTnLst>
                                </p:cTn>
                              </p:par>
                            </p:childTnLst>
                          </p:cTn>
                        </p:par>
                        <p:par>
                          <p:cTn id="28" fill="hold">
                            <p:stCondLst>
                              <p:cond delay="2000"/>
                            </p:stCondLst>
                            <p:childTnLst>
                              <p:par>
                                <p:cTn id="29" presetID="53" presetClass="entr" presetSubtype="16" fill="hold" grpId="0" nodeType="after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p:cTn id="31" dur="500" fill="hold"/>
                                        <p:tgtEl>
                                          <p:spTgt spid="29"/>
                                        </p:tgtEl>
                                        <p:attrNameLst>
                                          <p:attrName>ppt_w</p:attrName>
                                        </p:attrNameLst>
                                      </p:cBhvr>
                                      <p:tavLst>
                                        <p:tav tm="0">
                                          <p:val>
                                            <p:fltVal val="0"/>
                                          </p:val>
                                        </p:tav>
                                        <p:tav tm="100000">
                                          <p:val>
                                            <p:strVal val="#ppt_w"/>
                                          </p:val>
                                        </p:tav>
                                      </p:tavLst>
                                    </p:anim>
                                    <p:anim calcmode="lin" valueType="num">
                                      <p:cBhvr>
                                        <p:cTn id="32" dur="500" fill="hold"/>
                                        <p:tgtEl>
                                          <p:spTgt spid="29"/>
                                        </p:tgtEl>
                                        <p:attrNameLst>
                                          <p:attrName>ppt_h</p:attrName>
                                        </p:attrNameLst>
                                      </p:cBhvr>
                                      <p:tavLst>
                                        <p:tav tm="0">
                                          <p:val>
                                            <p:fltVal val="0"/>
                                          </p:val>
                                        </p:tav>
                                        <p:tav tm="100000">
                                          <p:val>
                                            <p:strVal val="#ppt_h"/>
                                          </p:val>
                                        </p:tav>
                                      </p:tavLst>
                                    </p:anim>
                                    <p:animEffect transition="in" filter="fade">
                                      <p:cBhvr>
                                        <p:cTn id="33" dur="500"/>
                                        <p:tgtEl>
                                          <p:spTgt spid="29"/>
                                        </p:tgtEl>
                                      </p:cBhvr>
                                    </p:animEffect>
                                  </p:childTnLst>
                                </p:cTn>
                              </p:par>
                              <p:par>
                                <p:cTn id="34" presetID="22" presetClass="entr" presetSubtype="2" fill="hold" grpId="0" nodeType="withEffect">
                                  <p:stCondLst>
                                    <p:cond delay="0"/>
                                  </p:stCondLst>
                                  <p:childTnLst>
                                    <p:set>
                                      <p:cBhvr>
                                        <p:cTn id="35" dur="1" fill="hold">
                                          <p:stCondLst>
                                            <p:cond delay="0"/>
                                          </p:stCondLst>
                                        </p:cTn>
                                        <p:tgtEl>
                                          <p:spTgt spid="38"/>
                                        </p:tgtEl>
                                        <p:attrNameLst>
                                          <p:attrName>style.visibility</p:attrName>
                                        </p:attrNameLst>
                                      </p:cBhvr>
                                      <p:to>
                                        <p:strVal val="visible"/>
                                      </p:to>
                                    </p:set>
                                    <p:animEffect transition="in" filter="wipe(right)">
                                      <p:cBhvr>
                                        <p:cTn id="36" dur="500"/>
                                        <p:tgtEl>
                                          <p:spTgt spid="38"/>
                                        </p:tgtEl>
                                      </p:cBhvr>
                                    </p:animEffect>
                                  </p:childTnLst>
                                </p:cTn>
                              </p:par>
                            </p:childTnLst>
                          </p:cTn>
                        </p:par>
                        <p:par>
                          <p:cTn id="37" fill="hold">
                            <p:stCondLst>
                              <p:cond delay="2500"/>
                            </p:stCondLst>
                            <p:childTnLst>
                              <p:par>
                                <p:cTn id="38" presetID="2" presetClass="entr" presetSubtype="8" accel="20000" decel="80000" fill="hold" grpId="0" nodeType="afterEffect">
                                  <p:stCondLst>
                                    <p:cond delay="0"/>
                                  </p:stCondLst>
                                  <p:childTnLst>
                                    <p:set>
                                      <p:cBhvr>
                                        <p:cTn id="39" dur="1" fill="hold">
                                          <p:stCondLst>
                                            <p:cond delay="0"/>
                                          </p:stCondLst>
                                        </p:cTn>
                                        <p:tgtEl>
                                          <p:spTgt spid="34"/>
                                        </p:tgtEl>
                                        <p:attrNameLst>
                                          <p:attrName>style.visibility</p:attrName>
                                        </p:attrNameLst>
                                      </p:cBhvr>
                                      <p:to>
                                        <p:strVal val="visible"/>
                                      </p:to>
                                    </p:set>
                                    <p:anim calcmode="lin" valueType="num">
                                      <p:cBhvr additive="base">
                                        <p:cTn id="40" dur="500" fill="hold"/>
                                        <p:tgtEl>
                                          <p:spTgt spid="34"/>
                                        </p:tgtEl>
                                        <p:attrNameLst>
                                          <p:attrName>ppt_x</p:attrName>
                                        </p:attrNameLst>
                                      </p:cBhvr>
                                      <p:tavLst>
                                        <p:tav tm="0">
                                          <p:val>
                                            <p:strVal val="0-#ppt_w/2"/>
                                          </p:val>
                                        </p:tav>
                                        <p:tav tm="100000">
                                          <p:val>
                                            <p:strVal val="#ppt_x"/>
                                          </p:val>
                                        </p:tav>
                                      </p:tavLst>
                                    </p:anim>
                                    <p:anim calcmode="lin" valueType="num">
                                      <p:cBhvr additive="base">
                                        <p:cTn id="41" dur="500" fill="hold"/>
                                        <p:tgtEl>
                                          <p:spTgt spid="34"/>
                                        </p:tgtEl>
                                        <p:attrNameLst>
                                          <p:attrName>ppt_y</p:attrName>
                                        </p:attrNameLst>
                                      </p:cBhvr>
                                      <p:tavLst>
                                        <p:tav tm="0">
                                          <p:val>
                                            <p:strVal val="#ppt_y"/>
                                          </p:val>
                                        </p:tav>
                                        <p:tav tm="100000">
                                          <p:val>
                                            <p:strVal val="#ppt_y"/>
                                          </p:val>
                                        </p:tav>
                                      </p:tavLst>
                                    </p:anim>
                                  </p:childTnLst>
                                </p:cTn>
                              </p:par>
                            </p:childTnLst>
                          </p:cTn>
                        </p:par>
                        <p:par>
                          <p:cTn id="42" fill="hold">
                            <p:stCondLst>
                              <p:cond delay="3000"/>
                            </p:stCondLst>
                            <p:childTnLst>
                              <p:par>
                                <p:cTn id="43" presetID="2" presetClass="entr" presetSubtype="8" accel="20000" decel="80000" fill="hold" nodeType="after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additive="base">
                                        <p:cTn id="45" dur="500" fill="hold"/>
                                        <p:tgtEl>
                                          <p:spTgt spid="15"/>
                                        </p:tgtEl>
                                        <p:attrNameLst>
                                          <p:attrName>ppt_x</p:attrName>
                                        </p:attrNameLst>
                                      </p:cBhvr>
                                      <p:tavLst>
                                        <p:tav tm="0">
                                          <p:val>
                                            <p:strVal val="0-#ppt_w/2"/>
                                          </p:val>
                                        </p:tav>
                                        <p:tav tm="100000">
                                          <p:val>
                                            <p:strVal val="#ppt_x"/>
                                          </p:val>
                                        </p:tav>
                                      </p:tavLst>
                                    </p:anim>
                                    <p:anim calcmode="lin" valueType="num">
                                      <p:cBhvr additive="base">
                                        <p:cTn id="46" dur="500" fill="hold"/>
                                        <p:tgtEl>
                                          <p:spTgt spid="15"/>
                                        </p:tgtEl>
                                        <p:attrNameLst>
                                          <p:attrName>ppt_y</p:attrName>
                                        </p:attrNameLst>
                                      </p:cBhvr>
                                      <p:tavLst>
                                        <p:tav tm="0">
                                          <p:val>
                                            <p:strVal val="#ppt_y"/>
                                          </p:val>
                                        </p:tav>
                                        <p:tav tm="100000">
                                          <p:val>
                                            <p:strVal val="#ppt_y"/>
                                          </p:val>
                                        </p:tav>
                                      </p:tavLst>
                                    </p:anim>
                                  </p:childTnLst>
                                </p:cTn>
                              </p:par>
                            </p:childTnLst>
                          </p:cTn>
                        </p:par>
                        <p:par>
                          <p:cTn id="47" fill="hold">
                            <p:stCondLst>
                              <p:cond delay="3500"/>
                            </p:stCondLst>
                            <p:childTnLst>
                              <p:par>
                                <p:cTn id="48" presetID="53" presetClass="entr" presetSubtype="16" fill="hold" grpId="0" nodeType="afterEffect">
                                  <p:stCondLst>
                                    <p:cond delay="0"/>
                                  </p:stCondLst>
                                  <p:childTnLst>
                                    <p:set>
                                      <p:cBhvr>
                                        <p:cTn id="49" dur="1" fill="hold">
                                          <p:stCondLst>
                                            <p:cond delay="0"/>
                                          </p:stCondLst>
                                        </p:cTn>
                                        <p:tgtEl>
                                          <p:spTgt spid="30"/>
                                        </p:tgtEl>
                                        <p:attrNameLst>
                                          <p:attrName>style.visibility</p:attrName>
                                        </p:attrNameLst>
                                      </p:cBhvr>
                                      <p:to>
                                        <p:strVal val="visible"/>
                                      </p:to>
                                    </p:set>
                                    <p:anim calcmode="lin" valueType="num">
                                      <p:cBhvr>
                                        <p:cTn id="50" dur="500" fill="hold"/>
                                        <p:tgtEl>
                                          <p:spTgt spid="30"/>
                                        </p:tgtEl>
                                        <p:attrNameLst>
                                          <p:attrName>ppt_w</p:attrName>
                                        </p:attrNameLst>
                                      </p:cBhvr>
                                      <p:tavLst>
                                        <p:tav tm="0">
                                          <p:val>
                                            <p:fltVal val="0"/>
                                          </p:val>
                                        </p:tav>
                                        <p:tav tm="100000">
                                          <p:val>
                                            <p:strVal val="#ppt_w"/>
                                          </p:val>
                                        </p:tav>
                                      </p:tavLst>
                                    </p:anim>
                                    <p:anim calcmode="lin" valueType="num">
                                      <p:cBhvr>
                                        <p:cTn id="51" dur="500" fill="hold"/>
                                        <p:tgtEl>
                                          <p:spTgt spid="30"/>
                                        </p:tgtEl>
                                        <p:attrNameLst>
                                          <p:attrName>ppt_h</p:attrName>
                                        </p:attrNameLst>
                                      </p:cBhvr>
                                      <p:tavLst>
                                        <p:tav tm="0">
                                          <p:val>
                                            <p:fltVal val="0"/>
                                          </p:val>
                                        </p:tav>
                                        <p:tav tm="100000">
                                          <p:val>
                                            <p:strVal val="#ppt_h"/>
                                          </p:val>
                                        </p:tav>
                                      </p:tavLst>
                                    </p:anim>
                                    <p:animEffect transition="in" filter="fade">
                                      <p:cBhvr>
                                        <p:cTn id="52" dur="500"/>
                                        <p:tgtEl>
                                          <p:spTgt spid="30"/>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37"/>
                                        </p:tgtEl>
                                        <p:attrNameLst>
                                          <p:attrName>style.visibility</p:attrName>
                                        </p:attrNameLst>
                                      </p:cBhvr>
                                      <p:to>
                                        <p:strVal val="visible"/>
                                      </p:to>
                                    </p:set>
                                    <p:animEffect transition="in" filter="wipe(left)">
                                      <p:cBhvr>
                                        <p:cTn id="55" dur="500"/>
                                        <p:tgtEl>
                                          <p:spTgt spid="37"/>
                                        </p:tgtEl>
                                      </p:cBhvr>
                                    </p:animEffect>
                                  </p:childTnLst>
                                </p:cTn>
                              </p:par>
                            </p:childTnLst>
                          </p:cTn>
                        </p:par>
                        <p:par>
                          <p:cTn id="56" fill="hold">
                            <p:stCondLst>
                              <p:cond delay="4000"/>
                            </p:stCondLst>
                            <p:childTnLst>
                              <p:par>
                                <p:cTn id="57" presetID="2" presetClass="entr" presetSubtype="2" accel="20000" decel="80000"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1+#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par>
                          <p:cTn id="61" fill="hold">
                            <p:stCondLst>
                              <p:cond delay="4500"/>
                            </p:stCondLst>
                            <p:childTnLst>
                              <p:par>
                                <p:cTn id="62" presetID="2" presetClass="entr" presetSubtype="2" accel="20000" decel="80000" fill="hold" nodeType="after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500" fill="hold"/>
                                        <p:tgtEl>
                                          <p:spTgt spid="20"/>
                                        </p:tgtEl>
                                        <p:attrNameLst>
                                          <p:attrName>ppt_x</p:attrName>
                                        </p:attrNameLst>
                                      </p:cBhvr>
                                      <p:tavLst>
                                        <p:tav tm="0">
                                          <p:val>
                                            <p:strVal val="1+#ppt_w/2"/>
                                          </p:val>
                                        </p:tav>
                                        <p:tav tm="100000">
                                          <p:val>
                                            <p:strVal val="#ppt_x"/>
                                          </p:val>
                                        </p:tav>
                                      </p:tavLst>
                                    </p:anim>
                                    <p:anim calcmode="lin" valueType="num">
                                      <p:cBhvr additive="base">
                                        <p:cTn id="65" dur="500" fill="hold"/>
                                        <p:tgtEl>
                                          <p:spTgt spid="20"/>
                                        </p:tgtEl>
                                        <p:attrNameLst>
                                          <p:attrName>ppt_y</p:attrName>
                                        </p:attrNameLst>
                                      </p:cBhvr>
                                      <p:tavLst>
                                        <p:tav tm="0">
                                          <p:val>
                                            <p:strVal val="#ppt_y"/>
                                          </p:val>
                                        </p:tav>
                                        <p:tav tm="100000">
                                          <p:val>
                                            <p:strVal val="#ppt_y"/>
                                          </p:val>
                                        </p:tav>
                                      </p:tavLst>
                                    </p:anim>
                                  </p:childTnLst>
                                </p:cTn>
                              </p:par>
                            </p:childTnLst>
                          </p:cTn>
                        </p:par>
                        <p:par>
                          <p:cTn id="66" fill="hold">
                            <p:stCondLst>
                              <p:cond delay="5000"/>
                            </p:stCondLst>
                            <p:childTnLst>
                              <p:par>
                                <p:cTn id="67" presetID="53" presetClass="entr" presetSubtype="16" fill="hold" grpId="0" nodeType="afterEffect">
                                  <p:stCondLst>
                                    <p:cond delay="0"/>
                                  </p:stCondLst>
                                  <p:childTnLst>
                                    <p:set>
                                      <p:cBhvr>
                                        <p:cTn id="68" dur="1" fill="hold">
                                          <p:stCondLst>
                                            <p:cond delay="0"/>
                                          </p:stCondLst>
                                        </p:cTn>
                                        <p:tgtEl>
                                          <p:spTgt spid="32"/>
                                        </p:tgtEl>
                                        <p:attrNameLst>
                                          <p:attrName>style.visibility</p:attrName>
                                        </p:attrNameLst>
                                      </p:cBhvr>
                                      <p:to>
                                        <p:strVal val="visible"/>
                                      </p:to>
                                    </p:set>
                                    <p:anim calcmode="lin" valueType="num">
                                      <p:cBhvr>
                                        <p:cTn id="69" dur="500" fill="hold"/>
                                        <p:tgtEl>
                                          <p:spTgt spid="32"/>
                                        </p:tgtEl>
                                        <p:attrNameLst>
                                          <p:attrName>ppt_w</p:attrName>
                                        </p:attrNameLst>
                                      </p:cBhvr>
                                      <p:tavLst>
                                        <p:tav tm="0">
                                          <p:val>
                                            <p:fltVal val="0"/>
                                          </p:val>
                                        </p:tav>
                                        <p:tav tm="100000">
                                          <p:val>
                                            <p:strVal val="#ppt_w"/>
                                          </p:val>
                                        </p:tav>
                                      </p:tavLst>
                                    </p:anim>
                                    <p:anim calcmode="lin" valueType="num">
                                      <p:cBhvr>
                                        <p:cTn id="70" dur="500" fill="hold"/>
                                        <p:tgtEl>
                                          <p:spTgt spid="32"/>
                                        </p:tgtEl>
                                        <p:attrNameLst>
                                          <p:attrName>ppt_h</p:attrName>
                                        </p:attrNameLst>
                                      </p:cBhvr>
                                      <p:tavLst>
                                        <p:tav tm="0">
                                          <p:val>
                                            <p:fltVal val="0"/>
                                          </p:val>
                                        </p:tav>
                                        <p:tav tm="100000">
                                          <p:val>
                                            <p:strVal val="#ppt_h"/>
                                          </p:val>
                                        </p:tav>
                                      </p:tavLst>
                                    </p:anim>
                                    <p:animEffect transition="in" filter="fade">
                                      <p:cBhvr>
                                        <p:cTn id="71" dur="500"/>
                                        <p:tgtEl>
                                          <p:spTgt spid="32"/>
                                        </p:tgtEl>
                                      </p:cBhvr>
                                    </p:animEffect>
                                  </p:childTnLst>
                                </p:cTn>
                              </p:par>
                              <p:par>
                                <p:cTn id="72" presetID="22" presetClass="entr" presetSubtype="2" fill="hold" grpId="0" nodeType="withEffect">
                                  <p:stCondLst>
                                    <p:cond delay="0"/>
                                  </p:stCondLst>
                                  <p:childTnLst>
                                    <p:set>
                                      <p:cBhvr>
                                        <p:cTn id="73" dur="1" fill="hold">
                                          <p:stCondLst>
                                            <p:cond delay="0"/>
                                          </p:stCondLst>
                                        </p:cTn>
                                        <p:tgtEl>
                                          <p:spTgt spid="39"/>
                                        </p:tgtEl>
                                        <p:attrNameLst>
                                          <p:attrName>style.visibility</p:attrName>
                                        </p:attrNameLst>
                                      </p:cBhvr>
                                      <p:to>
                                        <p:strVal val="visible"/>
                                      </p:to>
                                    </p:set>
                                    <p:animEffect transition="in" filter="wipe(right)">
                                      <p:cBhvr>
                                        <p:cTn id="74" dur="500"/>
                                        <p:tgtEl>
                                          <p:spTgt spid="39"/>
                                        </p:tgtEl>
                                      </p:cBhvr>
                                    </p:animEffect>
                                  </p:childTnLst>
                                </p:cTn>
                              </p:par>
                            </p:childTnLst>
                          </p:cTn>
                        </p:par>
                        <p:par>
                          <p:cTn id="75" fill="hold">
                            <p:stCondLst>
                              <p:cond delay="5500"/>
                            </p:stCondLst>
                            <p:childTnLst>
                              <p:par>
                                <p:cTn id="76" presetID="2" presetClass="entr" presetSubtype="8" accel="20000" decel="80000" fill="hold" grpId="0" nodeType="afterEffect">
                                  <p:stCondLst>
                                    <p:cond delay="0"/>
                                  </p:stCondLst>
                                  <p:childTnLst>
                                    <p:set>
                                      <p:cBhvr>
                                        <p:cTn id="77" dur="1" fill="hold">
                                          <p:stCondLst>
                                            <p:cond delay="0"/>
                                          </p:stCondLst>
                                        </p:cTn>
                                        <p:tgtEl>
                                          <p:spTgt spid="35"/>
                                        </p:tgtEl>
                                        <p:attrNameLst>
                                          <p:attrName>style.visibility</p:attrName>
                                        </p:attrNameLst>
                                      </p:cBhvr>
                                      <p:to>
                                        <p:strVal val="visible"/>
                                      </p:to>
                                    </p:set>
                                    <p:anim calcmode="lin" valueType="num">
                                      <p:cBhvr additive="base">
                                        <p:cTn id="78" dur="500" fill="hold"/>
                                        <p:tgtEl>
                                          <p:spTgt spid="35"/>
                                        </p:tgtEl>
                                        <p:attrNameLst>
                                          <p:attrName>ppt_x</p:attrName>
                                        </p:attrNameLst>
                                      </p:cBhvr>
                                      <p:tavLst>
                                        <p:tav tm="0">
                                          <p:val>
                                            <p:strVal val="0-#ppt_w/2"/>
                                          </p:val>
                                        </p:tav>
                                        <p:tav tm="100000">
                                          <p:val>
                                            <p:strVal val="#ppt_x"/>
                                          </p:val>
                                        </p:tav>
                                      </p:tavLst>
                                    </p:anim>
                                    <p:anim calcmode="lin" valueType="num">
                                      <p:cBhvr additive="base">
                                        <p:cTn id="79"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animBg="1"/>
      <p:bldP spid="30" grpId="0" animBg="1"/>
      <p:bldP spid="31" grpId="0" animBg="1"/>
      <p:bldP spid="32" grpId="0" animBg="1"/>
      <p:bldP spid="33" grpId="0"/>
      <p:bldP spid="34" grpId="0"/>
      <p:bldP spid="35" grpId="0"/>
      <p:bldP spid="36" grpId="0"/>
      <p:bldP spid="37" grpId="0"/>
      <p:bldP spid="38" grpId="0"/>
      <p:bldP spid="39" grpId="0"/>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oup 8"/>
          <p:cNvGrpSpPr/>
          <p:nvPr/>
        </p:nvGrpSpPr>
        <p:grpSpPr>
          <a:xfrm>
            <a:off x="4725830" y="1838947"/>
            <a:ext cx="2847712" cy="1025876"/>
            <a:chOff x="939800" y="1557338"/>
            <a:chExt cx="3873501" cy="1395412"/>
          </a:xfrm>
        </p:grpSpPr>
        <p:sp>
          <p:nvSpPr>
            <p:cNvPr id="5" name="Freeform 5"/>
            <p:cNvSpPr>
              <a:spLocks/>
            </p:cNvSpPr>
            <p:nvPr/>
          </p:nvSpPr>
          <p:spPr bwMode="auto">
            <a:xfrm>
              <a:off x="939800" y="1671638"/>
              <a:ext cx="3727450" cy="1168400"/>
            </a:xfrm>
            <a:prstGeom prst="roundRect">
              <a:avLst>
                <a:gd name="adj" fmla="val 50000"/>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noEditPoints="1"/>
            </p:cNvSpPr>
            <p:nvPr/>
          </p:nvSpPr>
          <p:spPr bwMode="auto">
            <a:xfrm>
              <a:off x="1038225" y="1768475"/>
              <a:ext cx="3530600" cy="973137"/>
            </a:xfrm>
            <a:prstGeom prst="roundRect">
              <a:avLst>
                <a:gd name="adj" fmla="val 50000"/>
              </a:avLst>
            </a:prstGeom>
            <a:noFill/>
            <a:ln w="57150">
              <a:solidFill>
                <a:schemeClr val="accent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3430588" y="1557338"/>
              <a:ext cx="1382713" cy="1395412"/>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noEditPoints="1"/>
            </p:cNvSpPr>
            <p:nvPr/>
          </p:nvSpPr>
          <p:spPr bwMode="auto">
            <a:xfrm>
              <a:off x="3430588" y="1557338"/>
              <a:ext cx="1382713" cy="1395412"/>
            </a:xfrm>
            <a:custGeom>
              <a:avLst/>
              <a:gdLst>
                <a:gd name="T0" fmla="*/ 184 w 368"/>
                <a:gd name="T1" fmla="*/ 52 h 369"/>
                <a:gd name="T2" fmla="*/ 316 w 368"/>
                <a:gd name="T3" fmla="*/ 184 h 369"/>
                <a:gd name="T4" fmla="*/ 184 w 368"/>
                <a:gd name="T5" fmla="*/ 316 h 369"/>
                <a:gd name="T6" fmla="*/ 52 w 368"/>
                <a:gd name="T7" fmla="*/ 184 h 369"/>
                <a:gd name="T8" fmla="*/ 184 w 368"/>
                <a:gd name="T9" fmla="*/ 52 h 369"/>
                <a:gd name="T10" fmla="*/ 184 w 368"/>
                <a:gd name="T11" fmla="*/ 0 h 369"/>
                <a:gd name="T12" fmla="*/ 0 w 368"/>
                <a:gd name="T13" fmla="*/ 184 h 369"/>
                <a:gd name="T14" fmla="*/ 184 w 368"/>
                <a:gd name="T15" fmla="*/ 369 h 369"/>
                <a:gd name="T16" fmla="*/ 368 w 368"/>
                <a:gd name="T17" fmla="*/ 184 h 369"/>
                <a:gd name="T18" fmla="*/ 184 w 368"/>
                <a:gd name="T1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369">
                  <a:moveTo>
                    <a:pt x="184" y="52"/>
                  </a:moveTo>
                  <a:cubicBezTo>
                    <a:pt x="257" y="52"/>
                    <a:pt x="316" y="112"/>
                    <a:pt x="316" y="184"/>
                  </a:cubicBezTo>
                  <a:cubicBezTo>
                    <a:pt x="316" y="257"/>
                    <a:pt x="257" y="316"/>
                    <a:pt x="184" y="316"/>
                  </a:cubicBezTo>
                  <a:cubicBezTo>
                    <a:pt x="112" y="316"/>
                    <a:pt x="52" y="257"/>
                    <a:pt x="52" y="184"/>
                  </a:cubicBezTo>
                  <a:cubicBezTo>
                    <a:pt x="52" y="112"/>
                    <a:pt x="112" y="52"/>
                    <a:pt x="184" y="52"/>
                  </a:cubicBezTo>
                  <a:moveTo>
                    <a:pt x="184" y="0"/>
                  </a:moveTo>
                  <a:cubicBezTo>
                    <a:pt x="83" y="0"/>
                    <a:pt x="0" y="83"/>
                    <a:pt x="0" y="184"/>
                  </a:cubicBezTo>
                  <a:cubicBezTo>
                    <a:pt x="0" y="286"/>
                    <a:pt x="83" y="369"/>
                    <a:pt x="184" y="369"/>
                  </a:cubicBezTo>
                  <a:cubicBezTo>
                    <a:pt x="286" y="369"/>
                    <a:pt x="368" y="286"/>
                    <a:pt x="368" y="184"/>
                  </a:cubicBezTo>
                  <a:cubicBezTo>
                    <a:pt x="368" y="83"/>
                    <a:pt x="286" y="0"/>
                    <a:pt x="184"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flipH="1">
            <a:off x="4672144" y="3018309"/>
            <a:ext cx="2847712" cy="1025876"/>
            <a:chOff x="939800" y="1557338"/>
            <a:chExt cx="3873501" cy="1395412"/>
          </a:xfrm>
        </p:grpSpPr>
        <p:sp>
          <p:nvSpPr>
            <p:cNvPr id="11" name="Freeform 5"/>
            <p:cNvSpPr>
              <a:spLocks/>
            </p:cNvSpPr>
            <p:nvPr/>
          </p:nvSpPr>
          <p:spPr bwMode="auto">
            <a:xfrm>
              <a:off x="939800" y="1671638"/>
              <a:ext cx="3727450" cy="1168400"/>
            </a:xfrm>
            <a:prstGeom prst="roundRect">
              <a:avLst>
                <a:gd name="adj" fmla="val 50000"/>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6"/>
            <p:cNvSpPr>
              <a:spLocks noEditPoints="1"/>
            </p:cNvSpPr>
            <p:nvPr/>
          </p:nvSpPr>
          <p:spPr bwMode="auto">
            <a:xfrm>
              <a:off x="1038225" y="1768475"/>
              <a:ext cx="3530600" cy="973137"/>
            </a:xfrm>
            <a:prstGeom prst="roundRect">
              <a:avLst>
                <a:gd name="adj" fmla="val 50000"/>
              </a:avLst>
            </a:prstGeom>
            <a:noFill/>
            <a:ln w="57150">
              <a:solidFill>
                <a:schemeClr val="accent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Oval 7"/>
            <p:cNvSpPr>
              <a:spLocks noChangeArrowheads="1"/>
            </p:cNvSpPr>
            <p:nvPr/>
          </p:nvSpPr>
          <p:spPr bwMode="auto">
            <a:xfrm>
              <a:off x="3430588" y="1557338"/>
              <a:ext cx="1382713" cy="1395412"/>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8"/>
            <p:cNvSpPr>
              <a:spLocks noEditPoints="1"/>
            </p:cNvSpPr>
            <p:nvPr/>
          </p:nvSpPr>
          <p:spPr bwMode="auto">
            <a:xfrm>
              <a:off x="3430588" y="1557338"/>
              <a:ext cx="1382713" cy="1395412"/>
            </a:xfrm>
            <a:custGeom>
              <a:avLst/>
              <a:gdLst>
                <a:gd name="T0" fmla="*/ 184 w 368"/>
                <a:gd name="T1" fmla="*/ 52 h 369"/>
                <a:gd name="T2" fmla="*/ 316 w 368"/>
                <a:gd name="T3" fmla="*/ 184 h 369"/>
                <a:gd name="T4" fmla="*/ 184 w 368"/>
                <a:gd name="T5" fmla="*/ 316 h 369"/>
                <a:gd name="T6" fmla="*/ 52 w 368"/>
                <a:gd name="T7" fmla="*/ 184 h 369"/>
                <a:gd name="T8" fmla="*/ 184 w 368"/>
                <a:gd name="T9" fmla="*/ 52 h 369"/>
                <a:gd name="T10" fmla="*/ 184 w 368"/>
                <a:gd name="T11" fmla="*/ 0 h 369"/>
                <a:gd name="T12" fmla="*/ 0 w 368"/>
                <a:gd name="T13" fmla="*/ 184 h 369"/>
                <a:gd name="T14" fmla="*/ 184 w 368"/>
                <a:gd name="T15" fmla="*/ 369 h 369"/>
                <a:gd name="T16" fmla="*/ 368 w 368"/>
                <a:gd name="T17" fmla="*/ 184 h 369"/>
                <a:gd name="T18" fmla="*/ 184 w 368"/>
                <a:gd name="T1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369">
                  <a:moveTo>
                    <a:pt x="184" y="52"/>
                  </a:moveTo>
                  <a:cubicBezTo>
                    <a:pt x="257" y="52"/>
                    <a:pt x="316" y="112"/>
                    <a:pt x="316" y="184"/>
                  </a:cubicBezTo>
                  <a:cubicBezTo>
                    <a:pt x="316" y="257"/>
                    <a:pt x="257" y="316"/>
                    <a:pt x="184" y="316"/>
                  </a:cubicBezTo>
                  <a:cubicBezTo>
                    <a:pt x="112" y="316"/>
                    <a:pt x="52" y="257"/>
                    <a:pt x="52" y="184"/>
                  </a:cubicBezTo>
                  <a:cubicBezTo>
                    <a:pt x="52" y="112"/>
                    <a:pt x="112" y="52"/>
                    <a:pt x="184" y="52"/>
                  </a:cubicBezTo>
                  <a:moveTo>
                    <a:pt x="184" y="0"/>
                  </a:moveTo>
                  <a:cubicBezTo>
                    <a:pt x="83" y="0"/>
                    <a:pt x="0" y="83"/>
                    <a:pt x="0" y="184"/>
                  </a:cubicBezTo>
                  <a:cubicBezTo>
                    <a:pt x="0" y="286"/>
                    <a:pt x="83" y="369"/>
                    <a:pt x="184" y="369"/>
                  </a:cubicBezTo>
                  <a:cubicBezTo>
                    <a:pt x="286" y="369"/>
                    <a:pt x="368" y="286"/>
                    <a:pt x="368" y="184"/>
                  </a:cubicBezTo>
                  <a:cubicBezTo>
                    <a:pt x="368" y="83"/>
                    <a:pt x="286" y="0"/>
                    <a:pt x="184"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4672144" y="4142065"/>
            <a:ext cx="2847712" cy="1025876"/>
            <a:chOff x="939800" y="1557338"/>
            <a:chExt cx="3873501" cy="1395412"/>
          </a:xfrm>
        </p:grpSpPr>
        <p:sp>
          <p:nvSpPr>
            <p:cNvPr id="16" name="Freeform 5"/>
            <p:cNvSpPr>
              <a:spLocks/>
            </p:cNvSpPr>
            <p:nvPr/>
          </p:nvSpPr>
          <p:spPr bwMode="auto">
            <a:xfrm>
              <a:off x="939800" y="1671638"/>
              <a:ext cx="3727450" cy="1168400"/>
            </a:xfrm>
            <a:prstGeom prst="roundRect">
              <a:avLst>
                <a:gd name="adj" fmla="val 50000"/>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6"/>
            <p:cNvSpPr>
              <a:spLocks noEditPoints="1"/>
            </p:cNvSpPr>
            <p:nvPr/>
          </p:nvSpPr>
          <p:spPr bwMode="auto">
            <a:xfrm>
              <a:off x="1038225" y="1768475"/>
              <a:ext cx="3530600" cy="973137"/>
            </a:xfrm>
            <a:prstGeom prst="roundRect">
              <a:avLst>
                <a:gd name="adj" fmla="val 50000"/>
              </a:avLst>
            </a:prstGeom>
            <a:noFill/>
            <a:ln w="57150">
              <a:solidFill>
                <a:schemeClr val="accent3"/>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 name="Oval 7"/>
            <p:cNvSpPr>
              <a:spLocks noChangeArrowheads="1"/>
            </p:cNvSpPr>
            <p:nvPr/>
          </p:nvSpPr>
          <p:spPr bwMode="auto">
            <a:xfrm>
              <a:off x="3430588" y="1557338"/>
              <a:ext cx="1382713" cy="1395412"/>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8"/>
            <p:cNvSpPr>
              <a:spLocks noEditPoints="1"/>
            </p:cNvSpPr>
            <p:nvPr/>
          </p:nvSpPr>
          <p:spPr bwMode="auto">
            <a:xfrm>
              <a:off x="3430588" y="1557338"/>
              <a:ext cx="1382713" cy="1395412"/>
            </a:xfrm>
            <a:custGeom>
              <a:avLst/>
              <a:gdLst>
                <a:gd name="T0" fmla="*/ 184 w 368"/>
                <a:gd name="T1" fmla="*/ 52 h 369"/>
                <a:gd name="T2" fmla="*/ 316 w 368"/>
                <a:gd name="T3" fmla="*/ 184 h 369"/>
                <a:gd name="T4" fmla="*/ 184 w 368"/>
                <a:gd name="T5" fmla="*/ 316 h 369"/>
                <a:gd name="T6" fmla="*/ 52 w 368"/>
                <a:gd name="T7" fmla="*/ 184 h 369"/>
                <a:gd name="T8" fmla="*/ 184 w 368"/>
                <a:gd name="T9" fmla="*/ 52 h 369"/>
                <a:gd name="T10" fmla="*/ 184 w 368"/>
                <a:gd name="T11" fmla="*/ 0 h 369"/>
                <a:gd name="T12" fmla="*/ 0 w 368"/>
                <a:gd name="T13" fmla="*/ 184 h 369"/>
                <a:gd name="T14" fmla="*/ 184 w 368"/>
                <a:gd name="T15" fmla="*/ 369 h 369"/>
                <a:gd name="T16" fmla="*/ 368 w 368"/>
                <a:gd name="T17" fmla="*/ 184 h 369"/>
                <a:gd name="T18" fmla="*/ 184 w 368"/>
                <a:gd name="T1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369">
                  <a:moveTo>
                    <a:pt x="184" y="52"/>
                  </a:moveTo>
                  <a:cubicBezTo>
                    <a:pt x="257" y="52"/>
                    <a:pt x="316" y="112"/>
                    <a:pt x="316" y="184"/>
                  </a:cubicBezTo>
                  <a:cubicBezTo>
                    <a:pt x="316" y="257"/>
                    <a:pt x="257" y="316"/>
                    <a:pt x="184" y="316"/>
                  </a:cubicBezTo>
                  <a:cubicBezTo>
                    <a:pt x="112" y="316"/>
                    <a:pt x="52" y="257"/>
                    <a:pt x="52" y="184"/>
                  </a:cubicBezTo>
                  <a:cubicBezTo>
                    <a:pt x="52" y="112"/>
                    <a:pt x="112" y="52"/>
                    <a:pt x="184" y="52"/>
                  </a:cubicBezTo>
                  <a:moveTo>
                    <a:pt x="184" y="0"/>
                  </a:moveTo>
                  <a:cubicBezTo>
                    <a:pt x="83" y="0"/>
                    <a:pt x="0" y="83"/>
                    <a:pt x="0" y="184"/>
                  </a:cubicBezTo>
                  <a:cubicBezTo>
                    <a:pt x="0" y="286"/>
                    <a:pt x="83" y="369"/>
                    <a:pt x="184" y="369"/>
                  </a:cubicBezTo>
                  <a:cubicBezTo>
                    <a:pt x="286" y="369"/>
                    <a:pt x="368" y="286"/>
                    <a:pt x="368" y="184"/>
                  </a:cubicBezTo>
                  <a:cubicBezTo>
                    <a:pt x="368" y="83"/>
                    <a:pt x="286" y="0"/>
                    <a:pt x="18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flipH="1">
            <a:off x="4672144" y="5346088"/>
            <a:ext cx="2847712" cy="1025876"/>
            <a:chOff x="939800" y="1557338"/>
            <a:chExt cx="3873501" cy="1395412"/>
          </a:xfrm>
        </p:grpSpPr>
        <p:sp>
          <p:nvSpPr>
            <p:cNvPr id="21" name="Freeform 5"/>
            <p:cNvSpPr>
              <a:spLocks/>
            </p:cNvSpPr>
            <p:nvPr/>
          </p:nvSpPr>
          <p:spPr bwMode="auto">
            <a:xfrm>
              <a:off x="939800" y="1671638"/>
              <a:ext cx="3727450" cy="1168400"/>
            </a:xfrm>
            <a:prstGeom prst="roundRect">
              <a:avLst>
                <a:gd name="adj" fmla="val 50000"/>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6"/>
            <p:cNvSpPr>
              <a:spLocks noEditPoints="1"/>
            </p:cNvSpPr>
            <p:nvPr/>
          </p:nvSpPr>
          <p:spPr bwMode="auto">
            <a:xfrm>
              <a:off x="1038225" y="1768475"/>
              <a:ext cx="3530600" cy="973137"/>
            </a:xfrm>
            <a:prstGeom prst="roundRect">
              <a:avLst>
                <a:gd name="adj" fmla="val 50000"/>
              </a:avLst>
            </a:prstGeom>
            <a:noFill/>
            <a:ln w="57150">
              <a:solidFill>
                <a:schemeClr val="accent4"/>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Oval 7"/>
            <p:cNvSpPr>
              <a:spLocks noChangeArrowheads="1"/>
            </p:cNvSpPr>
            <p:nvPr/>
          </p:nvSpPr>
          <p:spPr bwMode="auto">
            <a:xfrm>
              <a:off x="3430588" y="1557338"/>
              <a:ext cx="1382713" cy="1395412"/>
            </a:xfrm>
            <a:prstGeom prst="ellipse">
              <a:avLst/>
            </a:pr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8"/>
            <p:cNvSpPr>
              <a:spLocks noEditPoints="1"/>
            </p:cNvSpPr>
            <p:nvPr/>
          </p:nvSpPr>
          <p:spPr bwMode="auto">
            <a:xfrm>
              <a:off x="3430588" y="1557338"/>
              <a:ext cx="1382713" cy="1395412"/>
            </a:xfrm>
            <a:custGeom>
              <a:avLst/>
              <a:gdLst>
                <a:gd name="T0" fmla="*/ 184 w 368"/>
                <a:gd name="T1" fmla="*/ 52 h 369"/>
                <a:gd name="T2" fmla="*/ 316 w 368"/>
                <a:gd name="T3" fmla="*/ 184 h 369"/>
                <a:gd name="T4" fmla="*/ 184 w 368"/>
                <a:gd name="T5" fmla="*/ 316 h 369"/>
                <a:gd name="T6" fmla="*/ 52 w 368"/>
                <a:gd name="T7" fmla="*/ 184 h 369"/>
                <a:gd name="T8" fmla="*/ 184 w 368"/>
                <a:gd name="T9" fmla="*/ 52 h 369"/>
                <a:gd name="T10" fmla="*/ 184 w 368"/>
                <a:gd name="T11" fmla="*/ 0 h 369"/>
                <a:gd name="T12" fmla="*/ 0 w 368"/>
                <a:gd name="T13" fmla="*/ 184 h 369"/>
                <a:gd name="T14" fmla="*/ 184 w 368"/>
                <a:gd name="T15" fmla="*/ 369 h 369"/>
                <a:gd name="T16" fmla="*/ 368 w 368"/>
                <a:gd name="T17" fmla="*/ 184 h 369"/>
                <a:gd name="T18" fmla="*/ 184 w 368"/>
                <a:gd name="T19" fmla="*/ 0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68" h="369">
                  <a:moveTo>
                    <a:pt x="184" y="52"/>
                  </a:moveTo>
                  <a:cubicBezTo>
                    <a:pt x="257" y="52"/>
                    <a:pt x="316" y="112"/>
                    <a:pt x="316" y="184"/>
                  </a:cubicBezTo>
                  <a:cubicBezTo>
                    <a:pt x="316" y="257"/>
                    <a:pt x="257" y="316"/>
                    <a:pt x="184" y="316"/>
                  </a:cubicBezTo>
                  <a:cubicBezTo>
                    <a:pt x="112" y="316"/>
                    <a:pt x="52" y="257"/>
                    <a:pt x="52" y="184"/>
                  </a:cubicBezTo>
                  <a:cubicBezTo>
                    <a:pt x="52" y="112"/>
                    <a:pt x="112" y="52"/>
                    <a:pt x="184" y="52"/>
                  </a:cubicBezTo>
                  <a:moveTo>
                    <a:pt x="184" y="0"/>
                  </a:moveTo>
                  <a:cubicBezTo>
                    <a:pt x="83" y="0"/>
                    <a:pt x="0" y="83"/>
                    <a:pt x="0" y="184"/>
                  </a:cubicBezTo>
                  <a:cubicBezTo>
                    <a:pt x="0" y="286"/>
                    <a:pt x="83" y="369"/>
                    <a:pt x="184" y="369"/>
                  </a:cubicBezTo>
                  <a:cubicBezTo>
                    <a:pt x="286" y="369"/>
                    <a:pt x="368" y="286"/>
                    <a:pt x="368" y="184"/>
                  </a:cubicBezTo>
                  <a:cubicBezTo>
                    <a:pt x="368" y="83"/>
                    <a:pt x="286" y="0"/>
                    <a:pt x="184"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25" name="Group 24"/>
          <p:cNvGrpSpPr/>
          <p:nvPr/>
        </p:nvGrpSpPr>
        <p:grpSpPr>
          <a:xfrm>
            <a:off x="3626243" y="2264843"/>
            <a:ext cx="1572943" cy="174085"/>
            <a:chOff x="3037765" y="2380012"/>
            <a:chExt cx="1572943" cy="174085"/>
          </a:xfrm>
        </p:grpSpPr>
        <p:cxnSp>
          <p:nvCxnSpPr>
            <p:cNvPr id="26" name="Straight Connector 25"/>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27" name="Oval 26"/>
            <p:cNvSpPr/>
            <p:nvPr/>
          </p:nvSpPr>
          <p:spPr>
            <a:xfrm>
              <a:off x="4436623" y="2380012"/>
              <a:ext cx="174085" cy="174085"/>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Inhaltsplatzhalter 4"/>
          <p:cNvSpPr txBox="1">
            <a:spLocks/>
          </p:cNvSpPr>
          <p:nvPr/>
        </p:nvSpPr>
        <p:spPr>
          <a:xfrm>
            <a:off x="1096479" y="1974859"/>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1"/>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29" name="Group 28"/>
          <p:cNvGrpSpPr/>
          <p:nvPr/>
        </p:nvGrpSpPr>
        <p:grpSpPr>
          <a:xfrm>
            <a:off x="3626243" y="4567961"/>
            <a:ext cx="1572943" cy="174085"/>
            <a:chOff x="3037765" y="2380012"/>
            <a:chExt cx="1572943" cy="174085"/>
          </a:xfrm>
        </p:grpSpPr>
        <p:cxnSp>
          <p:nvCxnSpPr>
            <p:cNvPr id="30" name="Straight Connector 29"/>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4436623" y="2380012"/>
              <a:ext cx="174085" cy="174085"/>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 name="Inhaltsplatzhalter 4"/>
          <p:cNvSpPr txBox="1">
            <a:spLocks/>
          </p:cNvSpPr>
          <p:nvPr/>
        </p:nvSpPr>
        <p:spPr>
          <a:xfrm>
            <a:off x="1039029" y="4277977"/>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600" b="1" dirty="0">
                <a:solidFill>
                  <a:schemeClr val="accent3"/>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37" name="Group 36"/>
          <p:cNvGrpSpPr/>
          <p:nvPr/>
        </p:nvGrpSpPr>
        <p:grpSpPr>
          <a:xfrm flipH="1">
            <a:off x="7063508" y="3444205"/>
            <a:ext cx="1572943" cy="174085"/>
            <a:chOff x="3037765" y="2380012"/>
            <a:chExt cx="1572943" cy="174085"/>
          </a:xfrm>
        </p:grpSpPr>
        <p:cxnSp>
          <p:nvCxnSpPr>
            <p:cNvPr id="38" name="Straight Connector 37"/>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39" name="Oval 38"/>
            <p:cNvSpPr/>
            <p:nvPr/>
          </p:nvSpPr>
          <p:spPr>
            <a:xfrm>
              <a:off x="4436623" y="2380012"/>
              <a:ext cx="174085" cy="174085"/>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 name="Inhaltsplatzhalter 4"/>
          <p:cNvSpPr txBox="1">
            <a:spLocks/>
          </p:cNvSpPr>
          <p:nvPr/>
        </p:nvSpPr>
        <p:spPr>
          <a:xfrm flipH="1">
            <a:off x="8833274" y="3154221"/>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41" name="Group 40"/>
          <p:cNvGrpSpPr/>
          <p:nvPr/>
        </p:nvGrpSpPr>
        <p:grpSpPr>
          <a:xfrm flipH="1">
            <a:off x="7063508" y="5771984"/>
            <a:ext cx="1572943" cy="174085"/>
            <a:chOff x="3037765" y="2380012"/>
            <a:chExt cx="1572943" cy="174085"/>
          </a:xfrm>
        </p:grpSpPr>
        <p:cxnSp>
          <p:nvCxnSpPr>
            <p:cNvPr id="42" name="Straight Connector 41"/>
            <p:cNvCxnSpPr/>
            <p:nvPr/>
          </p:nvCxnSpPr>
          <p:spPr>
            <a:xfrm flipH="1">
              <a:off x="3037765" y="2467054"/>
              <a:ext cx="1485900" cy="0"/>
            </a:xfrm>
            <a:prstGeom prst="line">
              <a:avLst/>
            </a:prstGeom>
            <a:ln w="19050">
              <a:solidFill>
                <a:schemeClr val="bg1">
                  <a:lumMod val="75000"/>
                </a:schemeClr>
              </a:solidFill>
              <a:tailEnd type="oval"/>
            </a:ln>
          </p:spPr>
          <p:style>
            <a:lnRef idx="1">
              <a:schemeClr val="accent1"/>
            </a:lnRef>
            <a:fillRef idx="0">
              <a:schemeClr val="accent1"/>
            </a:fillRef>
            <a:effectRef idx="0">
              <a:schemeClr val="accent1"/>
            </a:effectRef>
            <a:fontRef idx="minor">
              <a:schemeClr val="tx1"/>
            </a:fontRef>
          </p:style>
        </p:cxnSp>
        <p:sp>
          <p:nvSpPr>
            <p:cNvPr id="43" name="Oval 42"/>
            <p:cNvSpPr/>
            <p:nvPr/>
          </p:nvSpPr>
          <p:spPr>
            <a:xfrm>
              <a:off x="4436623" y="2380012"/>
              <a:ext cx="174085" cy="174085"/>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 name="Inhaltsplatzhalter 4"/>
          <p:cNvSpPr txBox="1">
            <a:spLocks/>
          </p:cNvSpPr>
          <p:nvPr/>
        </p:nvSpPr>
        <p:spPr>
          <a:xfrm flipH="1">
            <a:off x="8786592" y="5482000"/>
            <a:ext cx="2379623"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This text is fully editable.</a:t>
            </a:r>
          </a:p>
        </p:txBody>
      </p:sp>
      <p:grpSp>
        <p:nvGrpSpPr>
          <p:cNvPr id="51" name="Group 50"/>
          <p:cNvGrpSpPr/>
          <p:nvPr/>
        </p:nvGrpSpPr>
        <p:grpSpPr>
          <a:xfrm>
            <a:off x="6799040" y="2076454"/>
            <a:ext cx="554038" cy="550862"/>
            <a:chOff x="7244017" y="1792685"/>
            <a:chExt cx="554038" cy="550862"/>
          </a:xfrm>
        </p:grpSpPr>
        <p:sp>
          <p:nvSpPr>
            <p:cNvPr id="52" name="Freeform 390"/>
            <p:cNvSpPr>
              <a:spLocks noEditPoints="1"/>
            </p:cNvSpPr>
            <p:nvPr/>
          </p:nvSpPr>
          <p:spPr bwMode="auto">
            <a:xfrm>
              <a:off x="7555167" y="1792685"/>
              <a:ext cx="242888" cy="242887"/>
            </a:xfrm>
            <a:custGeom>
              <a:avLst/>
              <a:gdLst>
                <a:gd name="T0" fmla="*/ 141 w 1531"/>
                <a:gd name="T1" fmla="*/ 1394 h 1534"/>
                <a:gd name="T2" fmla="*/ 1382 w 1531"/>
                <a:gd name="T3" fmla="*/ 1312 h 1534"/>
                <a:gd name="T4" fmla="*/ 1354 w 1531"/>
                <a:gd name="T5" fmla="*/ 1154 h 1534"/>
                <a:gd name="T6" fmla="*/ 1307 w 1531"/>
                <a:gd name="T7" fmla="*/ 1000 h 1534"/>
                <a:gd name="T8" fmla="*/ 1242 w 1531"/>
                <a:gd name="T9" fmla="*/ 854 h 1534"/>
                <a:gd name="T10" fmla="*/ 1160 w 1531"/>
                <a:gd name="T11" fmla="*/ 716 h 1534"/>
                <a:gd name="T12" fmla="*/ 1060 w 1531"/>
                <a:gd name="T13" fmla="*/ 588 h 1534"/>
                <a:gd name="T14" fmla="*/ 934 w 1531"/>
                <a:gd name="T15" fmla="*/ 464 h 1534"/>
                <a:gd name="T16" fmla="*/ 796 w 1531"/>
                <a:gd name="T17" fmla="*/ 359 h 1534"/>
                <a:gd name="T18" fmla="*/ 644 w 1531"/>
                <a:gd name="T19" fmla="*/ 273 h 1534"/>
                <a:gd name="T20" fmla="*/ 484 w 1531"/>
                <a:gd name="T21" fmla="*/ 207 h 1534"/>
                <a:gd name="T22" fmla="*/ 314 w 1531"/>
                <a:gd name="T23" fmla="*/ 164 h 1534"/>
                <a:gd name="T24" fmla="*/ 141 w 1531"/>
                <a:gd name="T25" fmla="*/ 142 h 1534"/>
                <a:gd name="T26" fmla="*/ 160 w 1531"/>
                <a:gd name="T27" fmla="*/ 2 h 1534"/>
                <a:gd name="T28" fmla="*/ 335 w 1531"/>
                <a:gd name="T29" fmla="*/ 25 h 1534"/>
                <a:gd name="T30" fmla="*/ 507 w 1531"/>
                <a:gd name="T31" fmla="*/ 67 h 1534"/>
                <a:gd name="T32" fmla="*/ 671 w 1531"/>
                <a:gd name="T33" fmla="*/ 130 h 1534"/>
                <a:gd name="T34" fmla="*/ 826 w 1531"/>
                <a:gd name="T35" fmla="*/ 211 h 1534"/>
                <a:gd name="T36" fmla="*/ 971 w 1531"/>
                <a:gd name="T37" fmla="*/ 311 h 1534"/>
                <a:gd name="T38" fmla="*/ 1103 w 1531"/>
                <a:gd name="T39" fmla="*/ 429 h 1534"/>
                <a:gd name="T40" fmla="*/ 1222 w 1531"/>
                <a:gd name="T41" fmla="*/ 563 h 1534"/>
                <a:gd name="T42" fmla="*/ 1321 w 1531"/>
                <a:gd name="T43" fmla="*/ 709 h 1534"/>
                <a:gd name="T44" fmla="*/ 1403 w 1531"/>
                <a:gd name="T45" fmla="*/ 865 h 1534"/>
                <a:gd name="T46" fmla="*/ 1464 w 1531"/>
                <a:gd name="T47" fmla="*/ 1028 h 1534"/>
                <a:gd name="T48" fmla="*/ 1506 w 1531"/>
                <a:gd name="T49" fmla="*/ 1199 h 1534"/>
                <a:gd name="T50" fmla="*/ 1528 w 1531"/>
                <a:gd name="T51" fmla="*/ 1375 h 1534"/>
                <a:gd name="T52" fmla="*/ 1528 w 1531"/>
                <a:gd name="T53" fmla="*/ 1483 h 1534"/>
                <a:gd name="T54" fmla="*/ 1510 w 1531"/>
                <a:gd name="T55" fmla="*/ 1514 h 1534"/>
                <a:gd name="T56" fmla="*/ 1479 w 1531"/>
                <a:gd name="T57" fmla="*/ 1532 h 1534"/>
                <a:gd name="T58" fmla="*/ 70 w 1531"/>
                <a:gd name="T59" fmla="*/ 1534 h 1534"/>
                <a:gd name="T60" fmla="*/ 35 w 1531"/>
                <a:gd name="T61" fmla="*/ 1524 h 1534"/>
                <a:gd name="T62" fmla="*/ 10 w 1531"/>
                <a:gd name="T63" fmla="*/ 1499 h 1534"/>
                <a:gd name="T64" fmla="*/ 0 w 1531"/>
                <a:gd name="T65" fmla="*/ 1464 h 1534"/>
                <a:gd name="T66" fmla="*/ 2 w 1531"/>
                <a:gd name="T67" fmla="*/ 51 h 1534"/>
                <a:gd name="T68" fmla="*/ 20 w 1531"/>
                <a:gd name="T69" fmla="*/ 20 h 1534"/>
                <a:gd name="T70" fmla="*/ 52 w 1531"/>
                <a:gd name="T71" fmla="*/ 2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1" h="1534">
                  <a:moveTo>
                    <a:pt x="141" y="142"/>
                  </a:moveTo>
                  <a:lnTo>
                    <a:pt x="141" y="1394"/>
                  </a:lnTo>
                  <a:lnTo>
                    <a:pt x="1389" y="1394"/>
                  </a:lnTo>
                  <a:lnTo>
                    <a:pt x="1382" y="1312"/>
                  </a:lnTo>
                  <a:lnTo>
                    <a:pt x="1370" y="1233"/>
                  </a:lnTo>
                  <a:lnTo>
                    <a:pt x="1354" y="1154"/>
                  </a:lnTo>
                  <a:lnTo>
                    <a:pt x="1333" y="1077"/>
                  </a:lnTo>
                  <a:lnTo>
                    <a:pt x="1307" y="1000"/>
                  </a:lnTo>
                  <a:lnTo>
                    <a:pt x="1277" y="926"/>
                  </a:lnTo>
                  <a:lnTo>
                    <a:pt x="1242" y="854"/>
                  </a:lnTo>
                  <a:lnTo>
                    <a:pt x="1203" y="784"/>
                  </a:lnTo>
                  <a:lnTo>
                    <a:pt x="1160" y="716"/>
                  </a:lnTo>
                  <a:lnTo>
                    <a:pt x="1112" y="650"/>
                  </a:lnTo>
                  <a:lnTo>
                    <a:pt x="1060" y="588"/>
                  </a:lnTo>
                  <a:lnTo>
                    <a:pt x="999" y="524"/>
                  </a:lnTo>
                  <a:lnTo>
                    <a:pt x="934" y="464"/>
                  </a:lnTo>
                  <a:lnTo>
                    <a:pt x="866" y="409"/>
                  </a:lnTo>
                  <a:lnTo>
                    <a:pt x="796" y="359"/>
                  </a:lnTo>
                  <a:lnTo>
                    <a:pt x="720" y="313"/>
                  </a:lnTo>
                  <a:lnTo>
                    <a:pt x="644" y="273"/>
                  </a:lnTo>
                  <a:lnTo>
                    <a:pt x="565" y="238"/>
                  </a:lnTo>
                  <a:lnTo>
                    <a:pt x="484" y="207"/>
                  </a:lnTo>
                  <a:lnTo>
                    <a:pt x="400" y="183"/>
                  </a:lnTo>
                  <a:lnTo>
                    <a:pt x="314" y="164"/>
                  </a:lnTo>
                  <a:lnTo>
                    <a:pt x="227" y="150"/>
                  </a:lnTo>
                  <a:lnTo>
                    <a:pt x="141" y="142"/>
                  </a:lnTo>
                  <a:close/>
                  <a:moveTo>
                    <a:pt x="70" y="0"/>
                  </a:moveTo>
                  <a:lnTo>
                    <a:pt x="160" y="2"/>
                  </a:lnTo>
                  <a:lnTo>
                    <a:pt x="248" y="11"/>
                  </a:lnTo>
                  <a:lnTo>
                    <a:pt x="335" y="25"/>
                  </a:lnTo>
                  <a:lnTo>
                    <a:pt x="422" y="43"/>
                  </a:lnTo>
                  <a:lnTo>
                    <a:pt x="507" y="67"/>
                  </a:lnTo>
                  <a:lnTo>
                    <a:pt x="589" y="96"/>
                  </a:lnTo>
                  <a:lnTo>
                    <a:pt x="671" y="130"/>
                  </a:lnTo>
                  <a:lnTo>
                    <a:pt x="749" y="168"/>
                  </a:lnTo>
                  <a:lnTo>
                    <a:pt x="826" y="211"/>
                  </a:lnTo>
                  <a:lnTo>
                    <a:pt x="899" y="259"/>
                  </a:lnTo>
                  <a:lnTo>
                    <a:pt x="971" y="311"/>
                  </a:lnTo>
                  <a:lnTo>
                    <a:pt x="1039" y="368"/>
                  </a:lnTo>
                  <a:lnTo>
                    <a:pt x="1103" y="429"/>
                  </a:lnTo>
                  <a:lnTo>
                    <a:pt x="1165" y="494"/>
                  </a:lnTo>
                  <a:lnTo>
                    <a:pt x="1222" y="563"/>
                  </a:lnTo>
                  <a:lnTo>
                    <a:pt x="1274" y="634"/>
                  </a:lnTo>
                  <a:lnTo>
                    <a:pt x="1321" y="709"/>
                  </a:lnTo>
                  <a:lnTo>
                    <a:pt x="1365" y="785"/>
                  </a:lnTo>
                  <a:lnTo>
                    <a:pt x="1403" y="865"/>
                  </a:lnTo>
                  <a:lnTo>
                    <a:pt x="1436" y="945"/>
                  </a:lnTo>
                  <a:lnTo>
                    <a:pt x="1464" y="1028"/>
                  </a:lnTo>
                  <a:lnTo>
                    <a:pt x="1489" y="1113"/>
                  </a:lnTo>
                  <a:lnTo>
                    <a:pt x="1506" y="1199"/>
                  </a:lnTo>
                  <a:lnTo>
                    <a:pt x="1520" y="1287"/>
                  </a:lnTo>
                  <a:lnTo>
                    <a:pt x="1528" y="1375"/>
                  </a:lnTo>
                  <a:lnTo>
                    <a:pt x="1531" y="1464"/>
                  </a:lnTo>
                  <a:lnTo>
                    <a:pt x="1528" y="1483"/>
                  </a:lnTo>
                  <a:lnTo>
                    <a:pt x="1521" y="1499"/>
                  </a:lnTo>
                  <a:lnTo>
                    <a:pt x="1510" y="1514"/>
                  </a:lnTo>
                  <a:lnTo>
                    <a:pt x="1496" y="1524"/>
                  </a:lnTo>
                  <a:lnTo>
                    <a:pt x="1479" y="1532"/>
                  </a:lnTo>
                  <a:lnTo>
                    <a:pt x="1460" y="1534"/>
                  </a:lnTo>
                  <a:lnTo>
                    <a:pt x="70" y="1534"/>
                  </a:lnTo>
                  <a:lnTo>
                    <a:pt x="52" y="1532"/>
                  </a:lnTo>
                  <a:lnTo>
                    <a:pt x="35" y="1524"/>
                  </a:lnTo>
                  <a:lnTo>
                    <a:pt x="20" y="1514"/>
                  </a:lnTo>
                  <a:lnTo>
                    <a:pt x="10" y="1499"/>
                  </a:lnTo>
                  <a:lnTo>
                    <a:pt x="2" y="1483"/>
                  </a:lnTo>
                  <a:lnTo>
                    <a:pt x="0" y="1464"/>
                  </a:lnTo>
                  <a:lnTo>
                    <a:pt x="0" y="70"/>
                  </a:lnTo>
                  <a:lnTo>
                    <a:pt x="2" y="51"/>
                  </a:lnTo>
                  <a:lnTo>
                    <a:pt x="10" y="34"/>
                  </a:lnTo>
                  <a:lnTo>
                    <a:pt x="20" y="20"/>
                  </a:lnTo>
                  <a:lnTo>
                    <a:pt x="35" y="10"/>
                  </a:lnTo>
                  <a:lnTo>
                    <a:pt x="52" y="2"/>
                  </a:lnTo>
                  <a:lnTo>
                    <a:pt x="70"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3" name="Freeform 391"/>
            <p:cNvSpPr>
              <a:spLocks noEditPoints="1"/>
            </p:cNvSpPr>
            <p:nvPr/>
          </p:nvSpPr>
          <p:spPr bwMode="auto">
            <a:xfrm>
              <a:off x="7244017" y="1843485"/>
              <a:ext cx="498475" cy="500062"/>
            </a:xfrm>
            <a:custGeom>
              <a:avLst/>
              <a:gdLst>
                <a:gd name="T0" fmla="*/ 1309 w 3145"/>
                <a:gd name="T1" fmla="*/ 164 h 3152"/>
                <a:gd name="T2" fmla="*/ 1035 w 3145"/>
                <a:gd name="T3" fmla="*/ 245 h 3152"/>
                <a:gd name="T4" fmla="*/ 787 w 3145"/>
                <a:gd name="T5" fmla="*/ 376 h 3152"/>
                <a:gd name="T6" fmla="*/ 570 w 3145"/>
                <a:gd name="T7" fmla="*/ 551 h 3152"/>
                <a:gd name="T8" fmla="*/ 391 w 3145"/>
                <a:gd name="T9" fmla="*/ 765 h 3152"/>
                <a:gd name="T10" fmla="*/ 256 w 3145"/>
                <a:gd name="T11" fmla="*/ 1011 h 3152"/>
                <a:gd name="T12" fmla="*/ 170 w 3145"/>
                <a:gd name="T13" fmla="*/ 1284 h 3152"/>
                <a:gd name="T14" fmla="*/ 141 w 3145"/>
                <a:gd name="T15" fmla="*/ 1577 h 3152"/>
                <a:gd name="T16" fmla="*/ 169 w 3145"/>
                <a:gd name="T17" fmla="*/ 1865 h 3152"/>
                <a:gd name="T18" fmla="*/ 253 w 3145"/>
                <a:gd name="T19" fmla="*/ 2134 h 3152"/>
                <a:gd name="T20" fmla="*/ 385 w 3145"/>
                <a:gd name="T21" fmla="*/ 2378 h 3152"/>
                <a:gd name="T22" fmla="*/ 561 w 3145"/>
                <a:gd name="T23" fmla="*/ 2591 h 3152"/>
                <a:gd name="T24" fmla="*/ 772 w 3145"/>
                <a:gd name="T25" fmla="*/ 2766 h 3152"/>
                <a:gd name="T26" fmla="*/ 1016 w 3145"/>
                <a:gd name="T27" fmla="*/ 2899 h 3152"/>
                <a:gd name="T28" fmla="*/ 1284 w 3145"/>
                <a:gd name="T29" fmla="*/ 2983 h 3152"/>
                <a:gd name="T30" fmla="*/ 1573 w 3145"/>
                <a:gd name="T31" fmla="*/ 3012 h 3152"/>
                <a:gd name="T32" fmla="*/ 1865 w 3145"/>
                <a:gd name="T33" fmla="*/ 2983 h 3152"/>
                <a:gd name="T34" fmla="*/ 2136 w 3145"/>
                <a:gd name="T35" fmla="*/ 2897 h 3152"/>
                <a:gd name="T36" fmla="*/ 2381 w 3145"/>
                <a:gd name="T37" fmla="*/ 2761 h 3152"/>
                <a:gd name="T38" fmla="*/ 2595 w 3145"/>
                <a:gd name="T39" fmla="*/ 2581 h 3152"/>
                <a:gd name="T40" fmla="*/ 2770 w 3145"/>
                <a:gd name="T41" fmla="*/ 2363 h 3152"/>
                <a:gd name="T42" fmla="*/ 2901 w 3145"/>
                <a:gd name="T43" fmla="*/ 2115 h 3152"/>
                <a:gd name="T44" fmla="*/ 2981 w 3145"/>
                <a:gd name="T45" fmla="*/ 1841 h 3152"/>
                <a:gd name="T46" fmla="*/ 1573 w 3145"/>
                <a:gd name="T47" fmla="*/ 1646 h 3152"/>
                <a:gd name="T48" fmla="*/ 1523 w 3145"/>
                <a:gd name="T49" fmla="*/ 1625 h 3152"/>
                <a:gd name="T50" fmla="*/ 1503 w 3145"/>
                <a:gd name="T51" fmla="*/ 1576 h 3152"/>
                <a:gd name="T52" fmla="*/ 1592 w 3145"/>
                <a:gd name="T53" fmla="*/ 2 h 3152"/>
                <a:gd name="T54" fmla="*/ 1633 w 3145"/>
                <a:gd name="T55" fmla="*/ 35 h 3152"/>
                <a:gd name="T56" fmla="*/ 1643 w 3145"/>
                <a:gd name="T57" fmla="*/ 1506 h 3152"/>
                <a:gd name="T58" fmla="*/ 3110 w 3145"/>
                <a:gd name="T59" fmla="*/ 1515 h 3152"/>
                <a:gd name="T60" fmla="*/ 3143 w 3145"/>
                <a:gd name="T61" fmla="*/ 1558 h 3152"/>
                <a:gd name="T62" fmla="*/ 3131 w 3145"/>
                <a:gd name="T63" fmla="*/ 1781 h 3152"/>
                <a:gd name="T64" fmla="*/ 3065 w 3145"/>
                <a:gd name="T65" fmla="*/ 2074 h 3152"/>
                <a:gd name="T66" fmla="*/ 2946 w 3145"/>
                <a:gd name="T67" fmla="*/ 2343 h 3152"/>
                <a:gd name="T68" fmla="*/ 2782 w 3145"/>
                <a:gd name="T69" fmla="*/ 2583 h 3152"/>
                <a:gd name="T70" fmla="*/ 2577 w 3145"/>
                <a:gd name="T71" fmla="*/ 2789 h 3152"/>
                <a:gd name="T72" fmla="*/ 2338 w 3145"/>
                <a:gd name="T73" fmla="*/ 2953 h 3152"/>
                <a:gd name="T74" fmla="*/ 2069 w 3145"/>
                <a:gd name="T75" fmla="*/ 3072 h 3152"/>
                <a:gd name="T76" fmla="*/ 1777 w 3145"/>
                <a:gd name="T77" fmla="*/ 3140 h 3152"/>
                <a:gd name="T78" fmla="*/ 1469 w 3145"/>
                <a:gd name="T79" fmla="*/ 3149 h 3152"/>
                <a:gd name="T80" fmla="*/ 1171 w 3145"/>
                <a:gd name="T81" fmla="*/ 3100 h 3152"/>
                <a:gd name="T82" fmla="*/ 894 w 3145"/>
                <a:gd name="T83" fmla="*/ 2999 h 3152"/>
                <a:gd name="T84" fmla="*/ 644 w 3145"/>
                <a:gd name="T85" fmla="*/ 2848 h 3152"/>
                <a:gd name="T86" fmla="*/ 427 w 3145"/>
                <a:gd name="T87" fmla="*/ 2656 h 3152"/>
                <a:gd name="T88" fmla="*/ 249 w 3145"/>
                <a:gd name="T89" fmla="*/ 2426 h 3152"/>
                <a:gd name="T90" fmla="*/ 114 w 3145"/>
                <a:gd name="T91" fmla="*/ 2166 h 3152"/>
                <a:gd name="T92" fmla="*/ 30 w 3145"/>
                <a:gd name="T93" fmla="*/ 1881 h 3152"/>
                <a:gd name="T94" fmla="*/ 0 w 3145"/>
                <a:gd name="T95" fmla="*/ 1577 h 3152"/>
                <a:gd name="T96" fmla="*/ 30 w 3145"/>
                <a:gd name="T97" fmla="*/ 1271 h 3152"/>
                <a:gd name="T98" fmla="*/ 114 w 3145"/>
                <a:gd name="T99" fmla="*/ 986 h 3152"/>
                <a:gd name="T100" fmla="*/ 249 w 3145"/>
                <a:gd name="T101" fmla="*/ 725 h 3152"/>
                <a:gd name="T102" fmla="*/ 427 w 3145"/>
                <a:gd name="T103" fmla="*/ 496 h 3152"/>
                <a:gd name="T104" fmla="*/ 644 w 3145"/>
                <a:gd name="T105" fmla="*/ 304 h 3152"/>
                <a:gd name="T106" fmla="*/ 894 w 3145"/>
                <a:gd name="T107" fmla="*/ 153 h 3152"/>
                <a:gd name="T108" fmla="*/ 1171 w 3145"/>
                <a:gd name="T109" fmla="*/ 52 h 3152"/>
                <a:gd name="T110" fmla="*/ 1469 w 3145"/>
                <a:gd name="T111" fmla="*/ 3 h 3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45" h="3152">
                  <a:moveTo>
                    <a:pt x="1503" y="142"/>
                  </a:moveTo>
                  <a:lnTo>
                    <a:pt x="1405" y="149"/>
                  </a:lnTo>
                  <a:lnTo>
                    <a:pt x="1309" y="164"/>
                  </a:lnTo>
                  <a:lnTo>
                    <a:pt x="1215" y="185"/>
                  </a:lnTo>
                  <a:lnTo>
                    <a:pt x="1123" y="212"/>
                  </a:lnTo>
                  <a:lnTo>
                    <a:pt x="1035" y="245"/>
                  </a:lnTo>
                  <a:lnTo>
                    <a:pt x="949" y="284"/>
                  </a:lnTo>
                  <a:lnTo>
                    <a:pt x="866" y="327"/>
                  </a:lnTo>
                  <a:lnTo>
                    <a:pt x="787" y="376"/>
                  </a:lnTo>
                  <a:lnTo>
                    <a:pt x="711" y="430"/>
                  </a:lnTo>
                  <a:lnTo>
                    <a:pt x="638" y="489"/>
                  </a:lnTo>
                  <a:lnTo>
                    <a:pt x="570" y="551"/>
                  </a:lnTo>
                  <a:lnTo>
                    <a:pt x="506" y="619"/>
                  </a:lnTo>
                  <a:lnTo>
                    <a:pt x="446" y="690"/>
                  </a:lnTo>
                  <a:lnTo>
                    <a:pt x="391" y="765"/>
                  </a:lnTo>
                  <a:lnTo>
                    <a:pt x="341" y="844"/>
                  </a:lnTo>
                  <a:lnTo>
                    <a:pt x="295" y="927"/>
                  </a:lnTo>
                  <a:lnTo>
                    <a:pt x="256" y="1011"/>
                  </a:lnTo>
                  <a:lnTo>
                    <a:pt x="221" y="1099"/>
                  </a:lnTo>
                  <a:lnTo>
                    <a:pt x="192" y="1191"/>
                  </a:lnTo>
                  <a:lnTo>
                    <a:pt x="170" y="1284"/>
                  </a:lnTo>
                  <a:lnTo>
                    <a:pt x="153" y="1379"/>
                  </a:lnTo>
                  <a:lnTo>
                    <a:pt x="144" y="1477"/>
                  </a:lnTo>
                  <a:lnTo>
                    <a:pt x="141" y="1577"/>
                  </a:lnTo>
                  <a:lnTo>
                    <a:pt x="144" y="1674"/>
                  </a:lnTo>
                  <a:lnTo>
                    <a:pt x="153" y="1771"/>
                  </a:lnTo>
                  <a:lnTo>
                    <a:pt x="169" y="1865"/>
                  </a:lnTo>
                  <a:lnTo>
                    <a:pt x="191" y="1957"/>
                  </a:lnTo>
                  <a:lnTo>
                    <a:pt x="220" y="2047"/>
                  </a:lnTo>
                  <a:lnTo>
                    <a:pt x="253" y="2134"/>
                  </a:lnTo>
                  <a:lnTo>
                    <a:pt x="292" y="2219"/>
                  </a:lnTo>
                  <a:lnTo>
                    <a:pt x="336" y="2300"/>
                  </a:lnTo>
                  <a:lnTo>
                    <a:pt x="385" y="2378"/>
                  </a:lnTo>
                  <a:lnTo>
                    <a:pt x="439" y="2453"/>
                  </a:lnTo>
                  <a:lnTo>
                    <a:pt x="498" y="2524"/>
                  </a:lnTo>
                  <a:lnTo>
                    <a:pt x="561" y="2591"/>
                  </a:lnTo>
                  <a:lnTo>
                    <a:pt x="627" y="2654"/>
                  </a:lnTo>
                  <a:lnTo>
                    <a:pt x="698" y="2712"/>
                  </a:lnTo>
                  <a:lnTo>
                    <a:pt x="772" y="2766"/>
                  </a:lnTo>
                  <a:lnTo>
                    <a:pt x="850" y="2816"/>
                  </a:lnTo>
                  <a:lnTo>
                    <a:pt x="932" y="2860"/>
                  </a:lnTo>
                  <a:lnTo>
                    <a:pt x="1016" y="2899"/>
                  </a:lnTo>
                  <a:lnTo>
                    <a:pt x="1103" y="2933"/>
                  </a:lnTo>
                  <a:lnTo>
                    <a:pt x="1192" y="2961"/>
                  </a:lnTo>
                  <a:lnTo>
                    <a:pt x="1284" y="2983"/>
                  </a:lnTo>
                  <a:lnTo>
                    <a:pt x="1378" y="2999"/>
                  </a:lnTo>
                  <a:lnTo>
                    <a:pt x="1475" y="3009"/>
                  </a:lnTo>
                  <a:lnTo>
                    <a:pt x="1573" y="3012"/>
                  </a:lnTo>
                  <a:lnTo>
                    <a:pt x="1672" y="3009"/>
                  </a:lnTo>
                  <a:lnTo>
                    <a:pt x="1770" y="2999"/>
                  </a:lnTo>
                  <a:lnTo>
                    <a:pt x="1865" y="2983"/>
                  </a:lnTo>
                  <a:lnTo>
                    <a:pt x="1958" y="2959"/>
                  </a:lnTo>
                  <a:lnTo>
                    <a:pt x="2048" y="2931"/>
                  </a:lnTo>
                  <a:lnTo>
                    <a:pt x="2136" y="2897"/>
                  </a:lnTo>
                  <a:lnTo>
                    <a:pt x="2222" y="2857"/>
                  </a:lnTo>
                  <a:lnTo>
                    <a:pt x="2303" y="2811"/>
                  </a:lnTo>
                  <a:lnTo>
                    <a:pt x="2381" y="2761"/>
                  </a:lnTo>
                  <a:lnTo>
                    <a:pt x="2456" y="2705"/>
                  </a:lnTo>
                  <a:lnTo>
                    <a:pt x="2527" y="2646"/>
                  </a:lnTo>
                  <a:lnTo>
                    <a:pt x="2595" y="2581"/>
                  </a:lnTo>
                  <a:lnTo>
                    <a:pt x="2657" y="2513"/>
                  </a:lnTo>
                  <a:lnTo>
                    <a:pt x="2716" y="2440"/>
                  </a:lnTo>
                  <a:lnTo>
                    <a:pt x="2770" y="2363"/>
                  </a:lnTo>
                  <a:lnTo>
                    <a:pt x="2818" y="2284"/>
                  </a:lnTo>
                  <a:lnTo>
                    <a:pt x="2862" y="2201"/>
                  </a:lnTo>
                  <a:lnTo>
                    <a:pt x="2901" y="2115"/>
                  </a:lnTo>
                  <a:lnTo>
                    <a:pt x="2932" y="2026"/>
                  </a:lnTo>
                  <a:lnTo>
                    <a:pt x="2960" y="1934"/>
                  </a:lnTo>
                  <a:lnTo>
                    <a:pt x="2981" y="1841"/>
                  </a:lnTo>
                  <a:lnTo>
                    <a:pt x="2995" y="1744"/>
                  </a:lnTo>
                  <a:lnTo>
                    <a:pt x="3003" y="1646"/>
                  </a:lnTo>
                  <a:lnTo>
                    <a:pt x="1573" y="1646"/>
                  </a:lnTo>
                  <a:lnTo>
                    <a:pt x="1554" y="1643"/>
                  </a:lnTo>
                  <a:lnTo>
                    <a:pt x="1537" y="1636"/>
                  </a:lnTo>
                  <a:lnTo>
                    <a:pt x="1523" y="1625"/>
                  </a:lnTo>
                  <a:lnTo>
                    <a:pt x="1513" y="1612"/>
                  </a:lnTo>
                  <a:lnTo>
                    <a:pt x="1505" y="1595"/>
                  </a:lnTo>
                  <a:lnTo>
                    <a:pt x="1503" y="1576"/>
                  </a:lnTo>
                  <a:lnTo>
                    <a:pt x="1503" y="142"/>
                  </a:lnTo>
                  <a:close/>
                  <a:moveTo>
                    <a:pt x="1573" y="0"/>
                  </a:moveTo>
                  <a:lnTo>
                    <a:pt x="1592" y="2"/>
                  </a:lnTo>
                  <a:lnTo>
                    <a:pt x="1608" y="9"/>
                  </a:lnTo>
                  <a:lnTo>
                    <a:pt x="1623" y="20"/>
                  </a:lnTo>
                  <a:lnTo>
                    <a:pt x="1633" y="35"/>
                  </a:lnTo>
                  <a:lnTo>
                    <a:pt x="1641" y="51"/>
                  </a:lnTo>
                  <a:lnTo>
                    <a:pt x="1643" y="70"/>
                  </a:lnTo>
                  <a:lnTo>
                    <a:pt x="1643" y="1506"/>
                  </a:lnTo>
                  <a:lnTo>
                    <a:pt x="3075" y="1506"/>
                  </a:lnTo>
                  <a:lnTo>
                    <a:pt x="3093" y="1509"/>
                  </a:lnTo>
                  <a:lnTo>
                    <a:pt x="3110" y="1515"/>
                  </a:lnTo>
                  <a:lnTo>
                    <a:pt x="3125" y="1527"/>
                  </a:lnTo>
                  <a:lnTo>
                    <a:pt x="3136" y="1541"/>
                  </a:lnTo>
                  <a:lnTo>
                    <a:pt x="3143" y="1558"/>
                  </a:lnTo>
                  <a:lnTo>
                    <a:pt x="3145" y="1577"/>
                  </a:lnTo>
                  <a:lnTo>
                    <a:pt x="3142" y="1679"/>
                  </a:lnTo>
                  <a:lnTo>
                    <a:pt x="3131" y="1781"/>
                  </a:lnTo>
                  <a:lnTo>
                    <a:pt x="3115" y="1881"/>
                  </a:lnTo>
                  <a:lnTo>
                    <a:pt x="3093" y="1979"/>
                  </a:lnTo>
                  <a:lnTo>
                    <a:pt x="3065" y="2074"/>
                  </a:lnTo>
                  <a:lnTo>
                    <a:pt x="3031" y="2166"/>
                  </a:lnTo>
                  <a:lnTo>
                    <a:pt x="2992" y="2256"/>
                  </a:lnTo>
                  <a:lnTo>
                    <a:pt x="2946" y="2343"/>
                  </a:lnTo>
                  <a:lnTo>
                    <a:pt x="2896" y="2426"/>
                  </a:lnTo>
                  <a:lnTo>
                    <a:pt x="2841" y="2507"/>
                  </a:lnTo>
                  <a:lnTo>
                    <a:pt x="2782" y="2583"/>
                  </a:lnTo>
                  <a:lnTo>
                    <a:pt x="2718" y="2656"/>
                  </a:lnTo>
                  <a:lnTo>
                    <a:pt x="2650" y="2724"/>
                  </a:lnTo>
                  <a:lnTo>
                    <a:pt x="2577" y="2789"/>
                  </a:lnTo>
                  <a:lnTo>
                    <a:pt x="2501" y="2848"/>
                  </a:lnTo>
                  <a:lnTo>
                    <a:pt x="2421" y="2903"/>
                  </a:lnTo>
                  <a:lnTo>
                    <a:pt x="2338" y="2953"/>
                  </a:lnTo>
                  <a:lnTo>
                    <a:pt x="2251" y="2999"/>
                  </a:lnTo>
                  <a:lnTo>
                    <a:pt x="2162" y="3038"/>
                  </a:lnTo>
                  <a:lnTo>
                    <a:pt x="2069" y="3072"/>
                  </a:lnTo>
                  <a:lnTo>
                    <a:pt x="1975" y="3100"/>
                  </a:lnTo>
                  <a:lnTo>
                    <a:pt x="1878" y="3123"/>
                  </a:lnTo>
                  <a:lnTo>
                    <a:pt x="1777" y="3140"/>
                  </a:lnTo>
                  <a:lnTo>
                    <a:pt x="1676" y="3149"/>
                  </a:lnTo>
                  <a:lnTo>
                    <a:pt x="1573" y="3152"/>
                  </a:lnTo>
                  <a:lnTo>
                    <a:pt x="1469" y="3149"/>
                  </a:lnTo>
                  <a:lnTo>
                    <a:pt x="1368" y="3140"/>
                  </a:lnTo>
                  <a:lnTo>
                    <a:pt x="1268" y="3123"/>
                  </a:lnTo>
                  <a:lnTo>
                    <a:pt x="1171" y="3100"/>
                  </a:lnTo>
                  <a:lnTo>
                    <a:pt x="1076" y="3072"/>
                  </a:lnTo>
                  <a:lnTo>
                    <a:pt x="984" y="3038"/>
                  </a:lnTo>
                  <a:lnTo>
                    <a:pt x="894" y="2999"/>
                  </a:lnTo>
                  <a:lnTo>
                    <a:pt x="807" y="2953"/>
                  </a:lnTo>
                  <a:lnTo>
                    <a:pt x="725" y="2903"/>
                  </a:lnTo>
                  <a:lnTo>
                    <a:pt x="644" y="2848"/>
                  </a:lnTo>
                  <a:lnTo>
                    <a:pt x="568" y="2789"/>
                  </a:lnTo>
                  <a:lnTo>
                    <a:pt x="496" y="2724"/>
                  </a:lnTo>
                  <a:lnTo>
                    <a:pt x="427" y="2656"/>
                  </a:lnTo>
                  <a:lnTo>
                    <a:pt x="364" y="2583"/>
                  </a:lnTo>
                  <a:lnTo>
                    <a:pt x="304" y="2507"/>
                  </a:lnTo>
                  <a:lnTo>
                    <a:pt x="249" y="2426"/>
                  </a:lnTo>
                  <a:lnTo>
                    <a:pt x="199" y="2343"/>
                  </a:lnTo>
                  <a:lnTo>
                    <a:pt x="154" y="2256"/>
                  </a:lnTo>
                  <a:lnTo>
                    <a:pt x="114" y="2166"/>
                  </a:lnTo>
                  <a:lnTo>
                    <a:pt x="80" y="2074"/>
                  </a:lnTo>
                  <a:lnTo>
                    <a:pt x="52" y="1979"/>
                  </a:lnTo>
                  <a:lnTo>
                    <a:pt x="30" y="1881"/>
                  </a:lnTo>
                  <a:lnTo>
                    <a:pt x="14" y="1781"/>
                  </a:lnTo>
                  <a:lnTo>
                    <a:pt x="3" y="1679"/>
                  </a:lnTo>
                  <a:lnTo>
                    <a:pt x="0" y="1577"/>
                  </a:lnTo>
                  <a:lnTo>
                    <a:pt x="3" y="1473"/>
                  </a:lnTo>
                  <a:lnTo>
                    <a:pt x="14" y="1371"/>
                  </a:lnTo>
                  <a:lnTo>
                    <a:pt x="30" y="1271"/>
                  </a:lnTo>
                  <a:lnTo>
                    <a:pt x="52" y="1174"/>
                  </a:lnTo>
                  <a:lnTo>
                    <a:pt x="80" y="1078"/>
                  </a:lnTo>
                  <a:lnTo>
                    <a:pt x="114" y="986"/>
                  </a:lnTo>
                  <a:lnTo>
                    <a:pt x="154" y="896"/>
                  </a:lnTo>
                  <a:lnTo>
                    <a:pt x="199" y="809"/>
                  </a:lnTo>
                  <a:lnTo>
                    <a:pt x="249" y="725"/>
                  </a:lnTo>
                  <a:lnTo>
                    <a:pt x="304" y="646"/>
                  </a:lnTo>
                  <a:lnTo>
                    <a:pt x="364" y="569"/>
                  </a:lnTo>
                  <a:lnTo>
                    <a:pt x="427" y="496"/>
                  </a:lnTo>
                  <a:lnTo>
                    <a:pt x="496" y="428"/>
                  </a:lnTo>
                  <a:lnTo>
                    <a:pt x="568" y="363"/>
                  </a:lnTo>
                  <a:lnTo>
                    <a:pt x="644" y="304"/>
                  </a:lnTo>
                  <a:lnTo>
                    <a:pt x="725" y="249"/>
                  </a:lnTo>
                  <a:lnTo>
                    <a:pt x="807" y="199"/>
                  </a:lnTo>
                  <a:lnTo>
                    <a:pt x="894" y="153"/>
                  </a:lnTo>
                  <a:lnTo>
                    <a:pt x="984" y="114"/>
                  </a:lnTo>
                  <a:lnTo>
                    <a:pt x="1076" y="80"/>
                  </a:lnTo>
                  <a:lnTo>
                    <a:pt x="1171" y="52"/>
                  </a:lnTo>
                  <a:lnTo>
                    <a:pt x="1268" y="29"/>
                  </a:lnTo>
                  <a:lnTo>
                    <a:pt x="1368" y="12"/>
                  </a:lnTo>
                  <a:lnTo>
                    <a:pt x="1469" y="3"/>
                  </a:lnTo>
                  <a:lnTo>
                    <a:pt x="1573" y="0"/>
                  </a:lnTo>
                  <a:close/>
                </a:path>
              </a:pathLst>
            </a:custGeom>
            <a:solidFill>
              <a:schemeClr val="accent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4" name="Group 53"/>
          <p:cNvGrpSpPr/>
          <p:nvPr/>
        </p:nvGrpSpPr>
        <p:grpSpPr>
          <a:xfrm>
            <a:off x="4972451" y="5564545"/>
            <a:ext cx="415925" cy="550863"/>
            <a:chOff x="5422900" y="5006975"/>
            <a:chExt cx="415925" cy="550863"/>
          </a:xfrm>
          <a:solidFill>
            <a:schemeClr val="accent4"/>
          </a:solidFill>
        </p:grpSpPr>
        <p:sp>
          <p:nvSpPr>
            <p:cNvPr id="55" name="Freeform 438"/>
            <p:cNvSpPr>
              <a:spLocks/>
            </p:cNvSpPr>
            <p:nvPr/>
          </p:nvSpPr>
          <p:spPr bwMode="auto">
            <a:xfrm>
              <a:off x="5632450" y="5006975"/>
              <a:ext cx="22225" cy="111125"/>
            </a:xfrm>
            <a:custGeom>
              <a:avLst/>
              <a:gdLst>
                <a:gd name="T0" fmla="*/ 71 w 140"/>
                <a:gd name="T1" fmla="*/ 0 h 700"/>
                <a:gd name="T2" fmla="*/ 89 w 140"/>
                <a:gd name="T3" fmla="*/ 3 h 700"/>
                <a:gd name="T4" fmla="*/ 106 w 140"/>
                <a:gd name="T5" fmla="*/ 10 h 700"/>
                <a:gd name="T6" fmla="*/ 120 w 140"/>
                <a:gd name="T7" fmla="*/ 21 h 700"/>
                <a:gd name="T8" fmla="*/ 131 w 140"/>
                <a:gd name="T9" fmla="*/ 35 h 700"/>
                <a:gd name="T10" fmla="*/ 138 w 140"/>
                <a:gd name="T11" fmla="*/ 52 h 700"/>
                <a:gd name="T12" fmla="*/ 140 w 140"/>
                <a:gd name="T13" fmla="*/ 70 h 700"/>
                <a:gd name="T14" fmla="*/ 140 w 140"/>
                <a:gd name="T15" fmla="*/ 629 h 700"/>
                <a:gd name="T16" fmla="*/ 138 w 140"/>
                <a:gd name="T17" fmla="*/ 647 h 700"/>
                <a:gd name="T18" fmla="*/ 131 w 140"/>
                <a:gd name="T19" fmla="*/ 664 h 700"/>
                <a:gd name="T20" fmla="*/ 120 w 140"/>
                <a:gd name="T21" fmla="*/ 679 h 700"/>
                <a:gd name="T22" fmla="*/ 106 w 140"/>
                <a:gd name="T23" fmla="*/ 689 h 700"/>
                <a:gd name="T24" fmla="*/ 89 w 140"/>
                <a:gd name="T25" fmla="*/ 697 h 700"/>
                <a:gd name="T26" fmla="*/ 71 w 140"/>
                <a:gd name="T27" fmla="*/ 700 h 700"/>
                <a:gd name="T28" fmla="*/ 52 w 140"/>
                <a:gd name="T29" fmla="*/ 697 h 700"/>
                <a:gd name="T30" fmla="*/ 35 w 140"/>
                <a:gd name="T31" fmla="*/ 690 h 700"/>
                <a:gd name="T32" fmla="*/ 21 w 140"/>
                <a:gd name="T33" fmla="*/ 679 h 700"/>
                <a:gd name="T34" fmla="*/ 9 w 140"/>
                <a:gd name="T35" fmla="*/ 665 h 700"/>
                <a:gd name="T36" fmla="*/ 3 w 140"/>
                <a:gd name="T37" fmla="*/ 648 h 700"/>
                <a:gd name="T38" fmla="*/ 0 w 140"/>
                <a:gd name="T39" fmla="*/ 629 h 700"/>
                <a:gd name="T40" fmla="*/ 0 w 140"/>
                <a:gd name="T41" fmla="*/ 70 h 700"/>
                <a:gd name="T42" fmla="*/ 3 w 140"/>
                <a:gd name="T43" fmla="*/ 52 h 700"/>
                <a:gd name="T44" fmla="*/ 9 w 140"/>
                <a:gd name="T45" fmla="*/ 35 h 700"/>
                <a:gd name="T46" fmla="*/ 21 w 140"/>
                <a:gd name="T47" fmla="*/ 21 h 700"/>
                <a:gd name="T48" fmla="*/ 35 w 140"/>
                <a:gd name="T49" fmla="*/ 10 h 700"/>
                <a:gd name="T50" fmla="*/ 52 w 140"/>
                <a:gd name="T51" fmla="*/ 3 h 700"/>
                <a:gd name="T52" fmla="*/ 71 w 140"/>
                <a:gd name="T53" fmla="*/ 0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0" h="700">
                  <a:moveTo>
                    <a:pt x="71" y="0"/>
                  </a:moveTo>
                  <a:lnTo>
                    <a:pt x="89" y="3"/>
                  </a:lnTo>
                  <a:lnTo>
                    <a:pt x="106" y="10"/>
                  </a:lnTo>
                  <a:lnTo>
                    <a:pt x="120" y="21"/>
                  </a:lnTo>
                  <a:lnTo>
                    <a:pt x="131" y="35"/>
                  </a:lnTo>
                  <a:lnTo>
                    <a:pt x="138" y="52"/>
                  </a:lnTo>
                  <a:lnTo>
                    <a:pt x="140" y="70"/>
                  </a:lnTo>
                  <a:lnTo>
                    <a:pt x="140" y="629"/>
                  </a:lnTo>
                  <a:lnTo>
                    <a:pt x="138" y="647"/>
                  </a:lnTo>
                  <a:lnTo>
                    <a:pt x="131" y="664"/>
                  </a:lnTo>
                  <a:lnTo>
                    <a:pt x="120" y="679"/>
                  </a:lnTo>
                  <a:lnTo>
                    <a:pt x="106" y="689"/>
                  </a:lnTo>
                  <a:lnTo>
                    <a:pt x="89" y="697"/>
                  </a:lnTo>
                  <a:lnTo>
                    <a:pt x="71" y="700"/>
                  </a:lnTo>
                  <a:lnTo>
                    <a:pt x="52" y="697"/>
                  </a:lnTo>
                  <a:lnTo>
                    <a:pt x="35" y="690"/>
                  </a:lnTo>
                  <a:lnTo>
                    <a:pt x="21" y="679"/>
                  </a:lnTo>
                  <a:lnTo>
                    <a:pt x="9" y="665"/>
                  </a:lnTo>
                  <a:lnTo>
                    <a:pt x="3" y="648"/>
                  </a:lnTo>
                  <a:lnTo>
                    <a:pt x="0" y="629"/>
                  </a:lnTo>
                  <a:lnTo>
                    <a:pt x="0" y="70"/>
                  </a:lnTo>
                  <a:lnTo>
                    <a:pt x="3" y="52"/>
                  </a:lnTo>
                  <a:lnTo>
                    <a:pt x="9" y="35"/>
                  </a:lnTo>
                  <a:lnTo>
                    <a:pt x="21" y="21"/>
                  </a:lnTo>
                  <a:lnTo>
                    <a:pt x="35" y="10"/>
                  </a:lnTo>
                  <a:lnTo>
                    <a:pt x="52" y="3"/>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439"/>
            <p:cNvSpPr>
              <a:spLocks/>
            </p:cNvSpPr>
            <p:nvPr/>
          </p:nvSpPr>
          <p:spPr bwMode="auto">
            <a:xfrm>
              <a:off x="5486400" y="5057775"/>
              <a:ext cx="84138" cy="84137"/>
            </a:xfrm>
            <a:custGeom>
              <a:avLst/>
              <a:gdLst>
                <a:gd name="T0" fmla="*/ 70 w 535"/>
                <a:gd name="T1" fmla="*/ 0 h 535"/>
                <a:gd name="T2" fmla="*/ 88 w 535"/>
                <a:gd name="T3" fmla="*/ 2 h 535"/>
                <a:gd name="T4" fmla="*/ 105 w 535"/>
                <a:gd name="T5" fmla="*/ 8 h 535"/>
                <a:gd name="T6" fmla="*/ 120 w 535"/>
                <a:gd name="T7" fmla="*/ 20 h 535"/>
                <a:gd name="T8" fmla="*/ 514 w 535"/>
                <a:gd name="T9" fmla="*/ 416 h 535"/>
                <a:gd name="T10" fmla="*/ 526 w 535"/>
                <a:gd name="T11" fmla="*/ 431 h 535"/>
                <a:gd name="T12" fmla="*/ 533 w 535"/>
                <a:gd name="T13" fmla="*/ 447 h 535"/>
                <a:gd name="T14" fmla="*/ 535 w 535"/>
                <a:gd name="T15" fmla="*/ 464 h 535"/>
                <a:gd name="T16" fmla="*/ 533 w 535"/>
                <a:gd name="T17" fmla="*/ 482 h 535"/>
                <a:gd name="T18" fmla="*/ 526 w 535"/>
                <a:gd name="T19" fmla="*/ 499 h 535"/>
                <a:gd name="T20" fmla="*/ 514 w 535"/>
                <a:gd name="T21" fmla="*/ 514 h 535"/>
                <a:gd name="T22" fmla="*/ 499 w 535"/>
                <a:gd name="T23" fmla="*/ 526 h 535"/>
                <a:gd name="T24" fmla="*/ 482 w 535"/>
                <a:gd name="T25" fmla="*/ 533 h 535"/>
                <a:gd name="T26" fmla="*/ 465 w 535"/>
                <a:gd name="T27" fmla="*/ 535 h 535"/>
                <a:gd name="T28" fmla="*/ 447 w 535"/>
                <a:gd name="T29" fmla="*/ 533 h 535"/>
                <a:gd name="T30" fmla="*/ 430 w 535"/>
                <a:gd name="T31" fmla="*/ 526 h 535"/>
                <a:gd name="T32" fmla="*/ 416 w 535"/>
                <a:gd name="T33" fmla="*/ 514 h 535"/>
                <a:gd name="T34" fmla="*/ 20 w 535"/>
                <a:gd name="T35" fmla="*/ 119 h 535"/>
                <a:gd name="T36" fmla="*/ 10 w 535"/>
                <a:gd name="T37" fmla="*/ 105 h 535"/>
                <a:gd name="T38" fmla="*/ 2 w 535"/>
                <a:gd name="T39" fmla="*/ 88 h 535"/>
                <a:gd name="T40" fmla="*/ 0 w 535"/>
                <a:gd name="T41" fmla="*/ 70 h 535"/>
                <a:gd name="T42" fmla="*/ 2 w 535"/>
                <a:gd name="T43" fmla="*/ 52 h 535"/>
                <a:gd name="T44" fmla="*/ 10 w 535"/>
                <a:gd name="T45" fmla="*/ 36 h 535"/>
                <a:gd name="T46" fmla="*/ 20 w 535"/>
                <a:gd name="T47" fmla="*/ 20 h 535"/>
                <a:gd name="T48" fmla="*/ 36 w 535"/>
                <a:gd name="T49" fmla="*/ 8 h 535"/>
                <a:gd name="T50" fmla="*/ 53 w 535"/>
                <a:gd name="T51" fmla="*/ 2 h 535"/>
                <a:gd name="T52" fmla="*/ 70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70" y="0"/>
                  </a:moveTo>
                  <a:lnTo>
                    <a:pt x="88" y="2"/>
                  </a:lnTo>
                  <a:lnTo>
                    <a:pt x="105" y="8"/>
                  </a:lnTo>
                  <a:lnTo>
                    <a:pt x="120" y="20"/>
                  </a:lnTo>
                  <a:lnTo>
                    <a:pt x="514" y="416"/>
                  </a:lnTo>
                  <a:lnTo>
                    <a:pt x="526" y="431"/>
                  </a:lnTo>
                  <a:lnTo>
                    <a:pt x="533" y="447"/>
                  </a:lnTo>
                  <a:lnTo>
                    <a:pt x="535" y="464"/>
                  </a:lnTo>
                  <a:lnTo>
                    <a:pt x="533" y="482"/>
                  </a:lnTo>
                  <a:lnTo>
                    <a:pt x="526" y="499"/>
                  </a:lnTo>
                  <a:lnTo>
                    <a:pt x="514" y="514"/>
                  </a:lnTo>
                  <a:lnTo>
                    <a:pt x="499" y="526"/>
                  </a:lnTo>
                  <a:lnTo>
                    <a:pt x="482" y="533"/>
                  </a:lnTo>
                  <a:lnTo>
                    <a:pt x="465" y="535"/>
                  </a:lnTo>
                  <a:lnTo>
                    <a:pt x="447" y="533"/>
                  </a:lnTo>
                  <a:lnTo>
                    <a:pt x="430" y="526"/>
                  </a:lnTo>
                  <a:lnTo>
                    <a:pt x="416" y="514"/>
                  </a:lnTo>
                  <a:lnTo>
                    <a:pt x="20" y="119"/>
                  </a:lnTo>
                  <a:lnTo>
                    <a:pt x="10" y="105"/>
                  </a:lnTo>
                  <a:lnTo>
                    <a:pt x="2" y="88"/>
                  </a:lnTo>
                  <a:lnTo>
                    <a:pt x="0" y="70"/>
                  </a:lnTo>
                  <a:lnTo>
                    <a:pt x="2" y="52"/>
                  </a:lnTo>
                  <a:lnTo>
                    <a:pt x="10" y="36"/>
                  </a:lnTo>
                  <a:lnTo>
                    <a:pt x="20" y="20"/>
                  </a:lnTo>
                  <a:lnTo>
                    <a:pt x="36" y="8"/>
                  </a:lnTo>
                  <a:lnTo>
                    <a:pt x="53"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7" name="Freeform 440"/>
            <p:cNvSpPr>
              <a:spLocks/>
            </p:cNvSpPr>
            <p:nvPr/>
          </p:nvSpPr>
          <p:spPr bwMode="auto">
            <a:xfrm>
              <a:off x="5727700" y="5205413"/>
              <a:ext cx="111125" cy="22225"/>
            </a:xfrm>
            <a:custGeom>
              <a:avLst/>
              <a:gdLst>
                <a:gd name="T0" fmla="*/ 71 w 699"/>
                <a:gd name="T1" fmla="*/ 0 h 141"/>
                <a:gd name="T2" fmla="*/ 629 w 699"/>
                <a:gd name="T3" fmla="*/ 0 h 141"/>
                <a:gd name="T4" fmla="*/ 647 w 699"/>
                <a:gd name="T5" fmla="*/ 2 h 141"/>
                <a:gd name="T6" fmla="*/ 664 w 699"/>
                <a:gd name="T7" fmla="*/ 10 h 141"/>
                <a:gd name="T8" fmla="*/ 679 w 699"/>
                <a:gd name="T9" fmla="*/ 20 h 141"/>
                <a:gd name="T10" fmla="*/ 689 w 699"/>
                <a:gd name="T11" fmla="*/ 35 h 141"/>
                <a:gd name="T12" fmla="*/ 697 w 699"/>
                <a:gd name="T13" fmla="*/ 52 h 141"/>
                <a:gd name="T14" fmla="*/ 699 w 699"/>
                <a:gd name="T15" fmla="*/ 70 h 141"/>
                <a:gd name="T16" fmla="*/ 697 w 699"/>
                <a:gd name="T17" fmla="*/ 89 h 141"/>
                <a:gd name="T18" fmla="*/ 689 w 699"/>
                <a:gd name="T19" fmla="*/ 106 h 141"/>
                <a:gd name="T20" fmla="*/ 679 w 699"/>
                <a:gd name="T21" fmla="*/ 120 h 141"/>
                <a:gd name="T22" fmla="*/ 664 w 699"/>
                <a:gd name="T23" fmla="*/ 131 h 141"/>
                <a:gd name="T24" fmla="*/ 647 w 699"/>
                <a:gd name="T25" fmla="*/ 138 h 141"/>
                <a:gd name="T26" fmla="*/ 629 w 699"/>
                <a:gd name="T27" fmla="*/ 141 h 141"/>
                <a:gd name="T28" fmla="*/ 71 w 699"/>
                <a:gd name="T29" fmla="*/ 141 h 141"/>
                <a:gd name="T30" fmla="*/ 52 w 699"/>
                <a:gd name="T31" fmla="*/ 138 h 141"/>
                <a:gd name="T32" fmla="*/ 35 w 699"/>
                <a:gd name="T33" fmla="*/ 131 h 141"/>
                <a:gd name="T34" fmla="*/ 21 w 699"/>
                <a:gd name="T35" fmla="*/ 120 h 141"/>
                <a:gd name="T36" fmla="*/ 10 w 699"/>
                <a:gd name="T37" fmla="*/ 106 h 141"/>
                <a:gd name="T38" fmla="*/ 3 w 699"/>
                <a:gd name="T39" fmla="*/ 89 h 141"/>
                <a:gd name="T40" fmla="*/ 0 w 699"/>
                <a:gd name="T41" fmla="*/ 70 h 141"/>
                <a:gd name="T42" fmla="*/ 3 w 699"/>
                <a:gd name="T43" fmla="*/ 52 h 141"/>
                <a:gd name="T44" fmla="*/ 10 w 699"/>
                <a:gd name="T45" fmla="*/ 35 h 141"/>
                <a:gd name="T46" fmla="*/ 21 w 699"/>
                <a:gd name="T47" fmla="*/ 20 h 141"/>
                <a:gd name="T48" fmla="*/ 35 w 699"/>
                <a:gd name="T49" fmla="*/ 10 h 141"/>
                <a:gd name="T50" fmla="*/ 52 w 699"/>
                <a:gd name="T51" fmla="*/ 2 h 141"/>
                <a:gd name="T52" fmla="*/ 71 w 699"/>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9" h="141">
                  <a:moveTo>
                    <a:pt x="71" y="0"/>
                  </a:moveTo>
                  <a:lnTo>
                    <a:pt x="629" y="0"/>
                  </a:lnTo>
                  <a:lnTo>
                    <a:pt x="647" y="2"/>
                  </a:lnTo>
                  <a:lnTo>
                    <a:pt x="664" y="10"/>
                  </a:lnTo>
                  <a:lnTo>
                    <a:pt x="679" y="20"/>
                  </a:lnTo>
                  <a:lnTo>
                    <a:pt x="689" y="35"/>
                  </a:lnTo>
                  <a:lnTo>
                    <a:pt x="697" y="52"/>
                  </a:lnTo>
                  <a:lnTo>
                    <a:pt x="699" y="70"/>
                  </a:lnTo>
                  <a:lnTo>
                    <a:pt x="697" y="89"/>
                  </a:lnTo>
                  <a:lnTo>
                    <a:pt x="689" y="106"/>
                  </a:lnTo>
                  <a:lnTo>
                    <a:pt x="679" y="120"/>
                  </a:lnTo>
                  <a:lnTo>
                    <a:pt x="664" y="131"/>
                  </a:lnTo>
                  <a:lnTo>
                    <a:pt x="647" y="138"/>
                  </a:lnTo>
                  <a:lnTo>
                    <a:pt x="629" y="141"/>
                  </a:lnTo>
                  <a:lnTo>
                    <a:pt x="71" y="141"/>
                  </a:lnTo>
                  <a:lnTo>
                    <a:pt x="52" y="138"/>
                  </a:lnTo>
                  <a:lnTo>
                    <a:pt x="35" y="131"/>
                  </a:lnTo>
                  <a:lnTo>
                    <a:pt x="21" y="120"/>
                  </a:lnTo>
                  <a:lnTo>
                    <a:pt x="10" y="106"/>
                  </a:lnTo>
                  <a:lnTo>
                    <a:pt x="3" y="89"/>
                  </a:lnTo>
                  <a:lnTo>
                    <a:pt x="0" y="70"/>
                  </a:lnTo>
                  <a:lnTo>
                    <a:pt x="3" y="52"/>
                  </a:lnTo>
                  <a:lnTo>
                    <a:pt x="10" y="35"/>
                  </a:lnTo>
                  <a:lnTo>
                    <a:pt x="21" y="20"/>
                  </a:lnTo>
                  <a:lnTo>
                    <a:pt x="35" y="10"/>
                  </a:lnTo>
                  <a:lnTo>
                    <a:pt x="52" y="2"/>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8" name="Freeform 441"/>
            <p:cNvSpPr>
              <a:spLocks/>
            </p:cNvSpPr>
            <p:nvPr/>
          </p:nvSpPr>
          <p:spPr bwMode="auto">
            <a:xfrm>
              <a:off x="5448300" y="5205413"/>
              <a:ext cx="111125" cy="22225"/>
            </a:xfrm>
            <a:custGeom>
              <a:avLst/>
              <a:gdLst>
                <a:gd name="T0" fmla="*/ 70 w 698"/>
                <a:gd name="T1" fmla="*/ 0 h 141"/>
                <a:gd name="T2" fmla="*/ 628 w 698"/>
                <a:gd name="T3" fmla="*/ 0 h 141"/>
                <a:gd name="T4" fmla="*/ 647 w 698"/>
                <a:gd name="T5" fmla="*/ 2 h 141"/>
                <a:gd name="T6" fmla="*/ 664 w 698"/>
                <a:gd name="T7" fmla="*/ 10 h 141"/>
                <a:gd name="T8" fmla="*/ 678 w 698"/>
                <a:gd name="T9" fmla="*/ 20 h 141"/>
                <a:gd name="T10" fmla="*/ 689 w 698"/>
                <a:gd name="T11" fmla="*/ 35 h 141"/>
                <a:gd name="T12" fmla="*/ 696 w 698"/>
                <a:gd name="T13" fmla="*/ 52 h 141"/>
                <a:gd name="T14" fmla="*/ 698 w 698"/>
                <a:gd name="T15" fmla="*/ 70 h 141"/>
                <a:gd name="T16" fmla="*/ 696 w 698"/>
                <a:gd name="T17" fmla="*/ 89 h 141"/>
                <a:gd name="T18" fmla="*/ 689 w 698"/>
                <a:gd name="T19" fmla="*/ 106 h 141"/>
                <a:gd name="T20" fmla="*/ 678 w 698"/>
                <a:gd name="T21" fmla="*/ 120 h 141"/>
                <a:gd name="T22" fmla="*/ 664 w 698"/>
                <a:gd name="T23" fmla="*/ 131 h 141"/>
                <a:gd name="T24" fmla="*/ 647 w 698"/>
                <a:gd name="T25" fmla="*/ 138 h 141"/>
                <a:gd name="T26" fmla="*/ 628 w 698"/>
                <a:gd name="T27" fmla="*/ 141 h 141"/>
                <a:gd name="T28" fmla="*/ 70 w 698"/>
                <a:gd name="T29" fmla="*/ 141 h 141"/>
                <a:gd name="T30" fmla="*/ 51 w 698"/>
                <a:gd name="T31" fmla="*/ 138 h 141"/>
                <a:gd name="T32" fmla="*/ 35 w 698"/>
                <a:gd name="T33" fmla="*/ 131 h 141"/>
                <a:gd name="T34" fmla="*/ 21 w 698"/>
                <a:gd name="T35" fmla="*/ 120 h 141"/>
                <a:gd name="T36" fmla="*/ 10 w 698"/>
                <a:gd name="T37" fmla="*/ 106 h 141"/>
                <a:gd name="T38" fmla="*/ 3 w 698"/>
                <a:gd name="T39" fmla="*/ 89 h 141"/>
                <a:gd name="T40" fmla="*/ 0 w 698"/>
                <a:gd name="T41" fmla="*/ 70 h 141"/>
                <a:gd name="T42" fmla="*/ 3 w 698"/>
                <a:gd name="T43" fmla="*/ 52 h 141"/>
                <a:gd name="T44" fmla="*/ 10 w 698"/>
                <a:gd name="T45" fmla="*/ 35 h 141"/>
                <a:gd name="T46" fmla="*/ 21 w 698"/>
                <a:gd name="T47" fmla="*/ 21 h 141"/>
                <a:gd name="T48" fmla="*/ 35 w 698"/>
                <a:gd name="T49" fmla="*/ 10 h 141"/>
                <a:gd name="T50" fmla="*/ 52 w 698"/>
                <a:gd name="T51" fmla="*/ 2 h 141"/>
                <a:gd name="T52" fmla="*/ 70 w 698"/>
                <a:gd name="T53" fmla="*/ 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98" h="141">
                  <a:moveTo>
                    <a:pt x="70" y="0"/>
                  </a:moveTo>
                  <a:lnTo>
                    <a:pt x="628" y="0"/>
                  </a:lnTo>
                  <a:lnTo>
                    <a:pt x="647" y="2"/>
                  </a:lnTo>
                  <a:lnTo>
                    <a:pt x="664" y="10"/>
                  </a:lnTo>
                  <a:lnTo>
                    <a:pt x="678" y="20"/>
                  </a:lnTo>
                  <a:lnTo>
                    <a:pt x="689" y="35"/>
                  </a:lnTo>
                  <a:lnTo>
                    <a:pt x="696" y="52"/>
                  </a:lnTo>
                  <a:lnTo>
                    <a:pt x="698" y="70"/>
                  </a:lnTo>
                  <a:lnTo>
                    <a:pt x="696" y="89"/>
                  </a:lnTo>
                  <a:lnTo>
                    <a:pt x="689" y="106"/>
                  </a:lnTo>
                  <a:lnTo>
                    <a:pt x="678" y="120"/>
                  </a:lnTo>
                  <a:lnTo>
                    <a:pt x="664" y="131"/>
                  </a:lnTo>
                  <a:lnTo>
                    <a:pt x="647" y="138"/>
                  </a:lnTo>
                  <a:lnTo>
                    <a:pt x="628" y="141"/>
                  </a:lnTo>
                  <a:lnTo>
                    <a:pt x="70" y="141"/>
                  </a:lnTo>
                  <a:lnTo>
                    <a:pt x="51" y="138"/>
                  </a:lnTo>
                  <a:lnTo>
                    <a:pt x="35" y="131"/>
                  </a:lnTo>
                  <a:lnTo>
                    <a:pt x="21" y="120"/>
                  </a:lnTo>
                  <a:lnTo>
                    <a:pt x="10" y="106"/>
                  </a:lnTo>
                  <a:lnTo>
                    <a:pt x="3" y="89"/>
                  </a:lnTo>
                  <a:lnTo>
                    <a:pt x="0" y="70"/>
                  </a:lnTo>
                  <a:lnTo>
                    <a:pt x="3" y="52"/>
                  </a:lnTo>
                  <a:lnTo>
                    <a:pt x="10" y="35"/>
                  </a:lnTo>
                  <a:lnTo>
                    <a:pt x="21" y="21"/>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442"/>
            <p:cNvSpPr>
              <a:spLocks/>
            </p:cNvSpPr>
            <p:nvPr/>
          </p:nvSpPr>
          <p:spPr bwMode="auto">
            <a:xfrm>
              <a:off x="5707063" y="5064125"/>
              <a:ext cx="84138" cy="84137"/>
            </a:xfrm>
            <a:custGeom>
              <a:avLst/>
              <a:gdLst>
                <a:gd name="T0" fmla="*/ 465 w 535"/>
                <a:gd name="T1" fmla="*/ 0 h 535"/>
                <a:gd name="T2" fmla="*/ 483 w 535"/>
                <a:gd name="T3" fmla="*/ 2 h 535"/>
                <a:gd name="T4" fmla="*/ 500 w 535"/>
                <a:gd name="T5" fmla="*/ 10 h 535"/>
                <a:gd name="T6" fmla="*/ 515 w 535"/>
                <a:gd name="T7" fmla="*/ 21 h 535"/>
                <a:gd name="T8" fmla="*/ 526 w 535"/>
                <a:gd name="T9" fmla="*/ 36 h 535"/>
                <a:gd name="T10" fmla="*/ 533 w 535"/>
                <a:gd name="T11" fmla="*/ 53 h 535"/>
                <a:gd name="T12" fmla="*/ 535 w 535"/>
                <a:gd name="T13" fmla="*/ 70 h 535"/>
                <a:gd name="T14" fmla="*/ 533 w 535"/>
                <a:gd name="T15" fmla="*/ 88 h 535"/>
                <a:gd name="T16" fmla="*/ 526 w 535"/>
                <a:gd name="T17" fmla="*/ 105 h 535"/>
                <a:gd name="T18" fmla="*/ 515 w 535"/>
                <a:gd name="T19" fmla="*/ 120 h 535"/>
                <a:gd name="T20" fmla="*/ 121 w 535"/>
                <a:gd name="T21" fmla="*/ 515 h 535"/>
                <a:gd name="T22" fmla="*/ 105 w 535"/>
                <a:gd name="T23" fmla="*/ 526 h 535"/>
                <a:gd name="T24" fmla="*/ 88 w 535"/>
                <a:gd name="T25" fmla="*/ 533 h 535"/>
                <a:gd name="T26" fmla="*/ 71 w 535"/>
                <a:gd name="T27" fmla="*/ 535 h 535"/>
                <a:gd name="T28" fmla="*/ 53 w 535"/>
                <a:gd name="T29" fmla="*/ 533 h 535"/>
                <a:gd name="T30" fmla="*/ 36 w 535"/>
                <a:gd name="T31" fmla="*/ 526 h 535"/>
                <a:gd name="T32" fmla="*/ 21 w 535"/>
                <a:gd name="T33" fmla="*/ 515 h 535"/>
                <a:gd name="T34" fmla="*/ 10 w 535"/>
                <a:gd name="T35" fmla="*/ 499 h 535"/>
                <a:gd name="T36" fmla="*/ 2 w 535"/>
                <a:gd name="T37" fmla="*/ 483 h 535"/>
                <a:gd name="T38" fmla="*/ 0 w 535"/>
                <a:gd name="T39" fmla="*/ 466 h 535"/>
                <a:gd name="T40" fmla="*/ 2 w 535"/>
                <a:gd name="T41" fmla="*/ 448 h 535"/>
                <a:gd name="T42" fmla="*/ 10 w 535"/>
                <a:gd name="T43" fmla="*/ 431 h 535"/>
                <a:gd name="T44" fmla="*/ 21 w 535"/>
                <a:gd name="T45" fmla="*/ 416 h 535"/>
                <a:gd name="T46" fmla="*/ 415 w 535"/>
                <a:gd name="T47" fmla="*/ 21 h 535"/>
                <a:gd name="T48" fmla="*/ 430 w 535"/>
                <a:gd name="T49" fmla="*/ 10 h 535"/>
                <a:gd name="T50" fmla="*/ 447 w 535"/>
                <a:gd name="T51" fmla="*/ 2 h 535"/>
                <a:gd name="T52" fmla="*/ 465 w 535"/>
                <a:gd name="T53" fmla="*/ 0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5" h="535">
                  <a:moveTo>
                    <a:pt x="465" y="0"/>
                  </a:moveTo>
                  <a:lnTo>
                    <a:pt x="483" y="2"/>
                  </a:lnTo>
                  <a:lnTo>
                    <a:pt x="500" y="10"/>
                  </a:lnTo>
                  <a:lnTo>
                    <a:pt x="515" y="21"/>
                  </a:lnTo>
                  <a:lnTo>
                    <a:pt x="526" y="36"/>
                  </a:lnTo>
                  <a:lnTo>
                    <a:pt x="533" y="53"/>
                  </a:lnTo>
                  <a:lnTo>
                    <a:pt x="535" y="70"/>
                  </a:lnTo>
                  <a:lnTo>
                    <a:pt x="533" y="88"/>
                  </a:lnTo>
                  <a:lnTo>
                    <a:pt x="526" y="105"/>
                  </a:lnTo>
                  <a:lnTo>
                    <a:pt x="515" y="120"/>
                  </a:lnTo>
                  <a:lnTo>
                    <a:pt x="121" y="515"/>
                  </a:lnTo>
                  <a:lnTo>
                    <a:pt x="105" y="526"/>
                  </a:lnTo>
                  <a:lnTo>
                    <a:pt x="88" y="533"/>
                  </a:lnTo>
                  <a:lnTo>
                    <a:pt x="71" y="535"/>
                  </a:lnTo>
                  <a:lnTo>
                    <a:pt x="53" y="533"/>
                  </a:lnTo>
                  <a:lnTo>
                    <a:pt x="36" y="526"/>
                  </a:lnTo>
                  <a:lnTo>
                    <a:pt x="21" y="515"/>
                  </a:lnTo>
                  <a:lnTo>
                    <a:pt x="10" y="499"/>
                  </a:lnTo>
                  <a:lnTo>
                    <a:pt x="2" y="483"/>
                  </a:lnTo>
                  <a:lnTo>
                    <a:pt x="0" y="466"/>
                  </a:lnTo>
                  <a:lnTo>
                    <a:pt x="2" y="448"/>
                  </a:lnTo>
                  <a:lnTo>
                    <a:pt x="10" y="431"/>
                  </a:lnTo>
                  <a:lnTo>
                    <a:pt x="21" y="416"/>
                  </a:lnTo>
                  <a:lnTo>
                    <a:pt x="415" y="21"/>
                  </a:lnTo>
                  <a:lnTo>
                    <a:pt x="430" y="10"/>
                  </a:lnTo>
                  <a:lnTo>
                    <a:pt x="447" y="2"/>
                  </a:lnTo>
                  <a:lnTo>
                    <a:pt x="46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443"/>
            <p:cNvSpPr>
              <a:spLocks noEditPoints="1"/>
            </p:cNvSpPr>
            <p:nvPr/>
          </p:nvSpPr>
          <p:spPr bwMode="auto">
            <a:xfrm>
              <a:off x="5422900" y="5157788"/>
              <a:ext cx="414338" cy="400050"/>
            </a:xfrm>
            <a:custGeom>
              <a:avLst/>
              <a:gdLst>
                <a:gd name="T0" fmla="*/ 550 w 2606"/>
                <a:gd name="T1" fmla="*/ 1124 h 2518"/>
                <a:gd name="T2" fmla="*/ 1266 w 2606"/>
                <a:gd name="T3" fmla="*/ 142 h 2518"/>
                <a:gd name="T4" fmla="*/ 1235 w 2606"/>
                <a:gd name="T5" fmla="*/ 645 h 2518"/>
                <a:gd name="T6" fmla="*/ 1171 w 2606"/>
                <a:gd name="T7" fmla="*/ 820 h 2518"/>
                <a:gd name="T8" fmla="*/ 1064 w 2606"/>
                <a:gd name="T9" fmla="*/ 953 h 2518"/>
                <a:gd name="T10" fmla="*/ 942 w 2606"/>
                <a:gd name="T11" fmla="*/ 1049 h 2518"/>
                <a:gd name="T12" fmla="*/ 826 w 2606"/>
                <a:gd name="T13" fmla="*/ 1112 h 2518"/>
                <a:gd name="T14" fmla="*/ 743 w 2606"/>
                <a:gd name="T15" fmla="*/ 1144 h 2518"/>
                <a:gd name="T16" fmla="*/ 703 w 2606"/>
                <a:gd name="T17" fmla="*/ 1155 h 2518"/>
                <a:gd name="T18" fmla="*/ 702 w 2606"/>
                <a:gd name="T19" fmla="*/ 2220 h 2518"/>
                <a:gd name="T20" fmla="*/ 783 w 2606"/>
                <a:gd name="T21" fmla="*/ 2331 h 2518"/>
                <a:gd name="T22" fmla="*/ 916 w 2606"/>
                <a:gd name="T23" fmla="*/ 2376 h 2518"/>
                <a:gd name="T24" fmla="*/ 2150 w 2606"/>
                <a:gd name="T25" fmla="*/ 2358 h 2518"/>
                <a:gd name="T26" fmla="*/ 2265 w 2606"/>
                <a:gd name="T27" fmla="*/ 2281 h 2518"/>
                <a:gd name="T28" fmla="*/ 2318 w 2606"/>
                <a:gd name="T29" fmla="*/ 2141 h 2518"/>
                <a:gd name="T30" fmla="*/ 2453 w 2606"/>
                <a:gd name="T31" fmla="*/ 1126 h 2518"/>
                <a:gd name="T32" fmla="*/ 2372 w 2606"/>
                <a:gd name="T33" fmla="*/ 1017 h 2518"/>
                <a:gd name="T34" fmla="*/ 2239 w 2606"/>
                <a:gd name="T35" fmla="*/ 975 h 2518"/>
                <a:gd name="T36" fmla="*/ 1566 w 2606"/>
                <a:gd name="T37" fmla="*/ 955 h 2518"/>
                <a:gd name="T38" fmla="*/ 1546 w 2606"/>
                <a:gd name="T39" fmla="*/ 438 h 2518"/>
                <a:gd name="T40" fmla="*/ 1523 w 2606"/>
                <a:gd name="T41" fmla="*/ 280 h 2518"/>
                <a:gd name="T42" fmla="*/ 1453 w 2606"/>
                <a:gd name="T43" fmla="*/ 182 h 2518"/>
                <a:gd name="T44" fmla="*/ 1345 w 2606"/>
                <a:gd name="T45" fmla="*/ 142 h 2518"/>
                <a:gd name="T46" fmla="*/ 1393 w 2606"/>
                <a:gd name="T47" fmla="*/ 8 h 2518"/>
                <a:gd name="T48" fmla="*/ 1537 w 2606"/>
                <a:gd name="T49" fmla="*/ 69 h 2518"/>
                <a:gd name="T50" fmla="*/ 1640 w 2606"/>
                <a:gd name="T51" fmla="*/ 197 h 2518"/>
                <a:gd name="T52" fmla="*/ 1685 w 2606"/>
                <a:gd name="T53" fmla="*/ 383 h 2518"/>
                <a:gd name="T54" fmla="*/ 2289 w 2606"/>
                <a:gd name="T55" fmla="*/ 839 h 2518"/>
                <a:gd name="T56" fmla="*/ 2464 w 2606"/>
                <a:gd name="T57" fmla="*/ 913 h 2518"/>
                <a:gd name="T58" fmla="*/ 2577 w 2606"/>
                <a:gd name="T59" fmla="*/ 1060 h 2518"/>
                <a:gd name="T60" fmla="*/ 2605 w 2606"/>
                <a:gd name="T61" fmla="*/ 1208 h 2518"/>
                <a:gd name="T62" fmla="*/ 2434 w 2606"/>
                <a:gd name="T63" fmla="*/ 2257 h 2518"/>
                <a:gd name="T64" fmla="*/ 2338 w 2606"/>
                <a:gd name="T65" fmla="*/ 2409 h 2518"/>
                <a:gd name="T66" fmla="*/ 2179 w 2606"/>
                <a:gd name="T67" fmla="*/ 2496 h 2518"/>
                <a:gd name="T68" fmla="*/ 916 w 2606"/>
                <a:gd name="T69" fmla="*/ 2518 h 2518"/>
                <a:gd name="T70" fmla="*/ 738 w 2606"/>
                <a:gd name="T71" fmla="*/ 2471 h 2518"/>
                <a:gd name="T72" fmla="*/ 628 w 2606"/>
                <a:gd name="T73" fmla="*/ 2454 h 2518"/>
                <a:gd name="T74" fmla="*/ 138 w 2606"/>
                <a:gd name="T75" fmla="*/ 2476 h 2518"/>
                <a:gd name="T76" fmla="*/ 41 w 2606"/>
                <a:gd name="T77" fmla="*/ 2436 h 2518"/>
                <a:gd name="T78" fmla="*/ 0 w 2606"/>
                <a:gd name="T79" fmla="*/ 2339 h 2518"/>
                <a:gd name="T80" fmla="*/ 24 w 2606"/>
                <a:gd name="T81" fmla="*/ 1045 h 2518"/>
                <a:gd name="T82" fmla="*/ 111 w 2606"/>
                <a:gd name="T83" fmla="*/ 987 h 2518"/>
                <a:gd name="T84" fmla="*/ 609 w 2606"/>
                <a:gd name="T85" fmla="*/ 996 h 2518"/>
                <a:gd name="T86" fmla="*/ 678 w 2606"/>
                <a:gd name="T87" fmla="*/ 1017 h 2518"/>
                <a:gd name="T88" fmla="*/ 722 w 2606"/>
                <a:gd name="T89" fmla="*/ 1003 h 2518"/>
                <a:gd name="T90" fmla="*/ 814 w 2606"/>
                <a:gd name="T91" fmla="*/ 961 h 2518"/>
                <a:gd name="T92" fmla="*/ 926 w 2606"/>
                <a:gd name="T93" fmla="*/ 887 h 2518"/>
                <a:gd name="T94" fmla="*/ 1029 w 2606"/>
                <a:gd name="T95" fmla="*/ 779 h 2518"/>
                <a:gd name="T96" fmla="*/ 1095 w 2606"/>
                <a:gd name="T97" fmla="*/ 630 h 2518"/>
                <a:gd name="T98" fmla="*/ 1106 w 2606"/>
                <a:gd name="T99" fmla="*/ 71 h 2518"/>
                <a:gd name="T100" fmla="*/ 1153 w 2606"/>
                <a:gd name="T101" fmla="*/ 21 h 2518"/>
                <a:gd name="T102" fmla="*/ 1206 w 2606"/>
                <a:gd name="T103" fmla="*/ 9 h 2518"/>
                <a:gd name="T104" fmla="*/ 1322 w 2606"/>
                <a:gd name="T105" fmla="*/ 0 h 2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606" h="2518">
                  <a:moveTo>
                    <a:pt x="141" y="1124"/>
                  </a:moveTo>
                  <a:lnTo>
                    <a:pt x="141" y="2337"/>
                  </a:lnTo>
                  <a:lnTo>
                    <a:pt x="550" y="2337"/>
                  </a:lnTo>
                  <a:lnTo>
                    <a:pt x="550" y="1124"/>
                  </a:lnTo>
                  <a:lnTo>
                    <a:pt x="141" y="1124"/>
                  </a:lnTo>
                  <a:close/>
                  <a:moveTo>
                    <a:pt x="1318" y="139"/>
                  </a:moveTo>
                  <a:lnTo>
                    <a:pt x="1291" y="141"/>
                  </a:lnTo>
                  <a:lnTo>
                    <a:pt x="1266" y="142"/>
                  </a:lnTo>
                  <a:lnTo>
                    <a:pt x="1245" y="145"/>
                  </a:lnTo>
                  <a:lnTo>
                    <a:pt x="1245" y="541"/>
                  </a:lnTo>
                  <a:lnTo>
                    <a:pt x="1242" y="594"/>
                  </a:lnTo>
                  <a:lnTo>
                    <a:pt x="1235" y="645"/>
                  </a:lnTo>
                  <a:lnTo>
                    <a:pt x="1225" y="693"/>
                  </a:lnTo>
                  <a:lnTo>
                    <a:pt x="1210" y="738"/>
                  </a:lnTo>
                  <a:lnTo>
                    <a:pt x="1192" y="779"/>
                  </a:lnTo>
                  <a:lnTo>
                    <a:pt x="1171" y="820"/>
                  </a:lnTo>
                  <a:lnTo>
                    <a:pt x="1147" y="857"/>
                  </a:lnTo>
                  <a:lnTo>
                    <a:pt x="1121" y="892"/>
                  </a:lnTo>
                  <a:lnTo>
                    <a:pt x="1094" y="923"/>
                  </a:lnTo>
                  <a:lnTo>
                    <a:pt x="1064" y="953"/>
                  </a:lnTo>
                  <a:lnTo>
                    <a:pt x="1035" y="980"/>
                  </a:lnTo>
                  <a:lnTo>
                    <a:pt x="1004" y="1006"/>
                  </a:lnTo>
                  <a:lnTo>
                    <a:pt x="973" y="1028"/>
                  </a:lnTo>
                  <a:lnTo>
                    <a:pt x="942" y="1049"/>
                  </a:lnTo>
                  <a:lnTo>
                    <a:pt x="911" y="1067"/>
                  </a:lnTo>
                  <a:lnTo>
                    <a:pt x="881" y="1084"/>
                  </a:lnTo>
                  <a:lnTo>
                    <a:pt x="853" y="1099"/>
                  </a:lnTo>
                  <a:lnTo>
                    <a:pt x="826" y="1112"/>
                  </a:lnTo>
                  <a:lnTo>
                    <a:pt x="801" y="1122"/>
                  </a:lnTo>
                  <a:lnTo>
                    <a:pt x="779" y="1132"/>
                  </a:lnTo>
                  <a:lnTo>
                    <a:pt x="760" y="1139"/>
                  </a:lnTo>
                  <a:lnTo>
                    <a:pt x="743" y="1144"/>
                  </a:lnTo>
                  <a:lnTo>
                    <a:pt x="729" y="1149"/>
                  </a:lnTo>
                  <a:lnTo>
                    <a:pt x="721" y="1152"/>
                  </a:lnTo>
                  <a:lnTo>
                    <a:pt x="715" y="1153"/>
                  </a:lnTo>
                  <a:lnTo>
                    <a:pt x="703" y="1155"/>
                  </a:lnTo>
                  <a:lnTo>
                    <a:pt x="690" y="1155"/>
                  </a:lnTo>
                  <a:lnTo>
                    <a:pt x="690" y="2149"/>
                  </a:lnTo>
                  <a:lnTo>
                    <a:pt x="693" y="2186"/>
                  </a:lnTo>
                  <a:lnTo>
                    <a:pt x="702" y="2220"/>
                  </a:lnTo>
                  <a:lnTo>
                    <a:pt x="715" y="2253"/>
                  </a:lnTo>
                  <a:lnTo>
                    <a:pt x="733" y="2283"/>
                  </a:lnTo>
                  <a:lnTo>
                    <a:pt x="757" y="2309"/>
                  </a:lnTo>
                  <a:lnTo>
                    <a:pt x="783" y="2331"/>
                  </a:lnTo>
                  <a:lnTo>
                    <a:pt x="813" y="2350"/>
                  </a:lnTo>
                  <a:lnTo>
                    <a:pt x="844" y="2364"/>
                  </a:lnTo>
                  <a:lnTo>
                    <a:pt x="879" y="2373"/>
                  </a:lnTo>
                  <a:lnTo>
                    <a:pt x="916" y="2376"/>
                  </a:lnTo>
                  <a:lnTo>
                    <a:pt x="2022" y="2376"/>
                  </a:lnTo>
                  <a:lnTo>
                    <a:pt x="2068" y="2374"/>
                  </a:lnTo>
                  <a:lnTo>
                    <a:pt x="2111" y="2367"/>
                  </a:lnTo>
                  <a:lnTo>
                    <a:pt x="2150" y="2358"/>
                  </a:lnTo>
                  <a:lnTo>
                    <a:pt x="2185" y="2344"/>
                  </a:lnTo>
                  <a:lnTo>
                    <a:pt x="2215" y="2327"/>
                  </a:lnTo>
                  <a:lnTo>
                    <a:pt x="2242" y="2305"/>
                  </a:lnTo>
                  <a:lnTo>
                    <a:pt x="2265" y="2281"/>
                  </a:lnTo>
                  <a:lnTo>
                    <a:pt x="2284" y="2251"/>
                  </a:lnTo>
                  <a:lnTo>
                    <a:pt x="2299" y="2218"/>
                  </a:lnTo>
                  <a:lnTo>
                    <a:pt x="2310" y="2181"/>
                  </a:lnTo>
                  <a:lnTo>
                    <a:pt x="2318" y="2141"/>
                  </a:lnTo>
                  <a:lnTo>
                    <a:pt x="2318" y="2139"/>
                  </a:lnTo>
                  <a:lnTo>
                    <a:pt x="2466" y="1196"/>
                  </a:lnTo>
                  <a:lnTo>
                    <a:pt x="2461" y="1160"/>
                  </a:lnTo>
                  <a:lnTo>
                    <a:pt x="2453" y="1126"/>
                  </a:lnTo>
                  <a:lnTo>
                    <a:pt x="2439" y="1095"/>
                  </a:lnTo>
                  <a:lnTo>
                    <a:pt x="2420" y="1066"/>
                  </a:lnTo>
                  <a:lnTo>
                    <a:pt x="2398" y="1040"/>
                  </a:lnTo>
                  <a:lnTo>
                    <a:pt x="2372" y="1017"/>
                  </a:lnTo>
                  <a:lnTo>
                    <a:pt x="2342" y="1001"/>
                  </a:lnTo>
                  <a:lnTo>
                    <a:pt x="2310" y="987"/>
                  </a:lnTo>
                  <a:lnTo>
                    <a:pt x="2275" y="978"/>
                  </a:lnTo>
                  <a:lnTo>
                    <a:pt x="2239" y="975"/>
                  </a:lnTo>
                  <a:lnTo>
                    <a:pt x="1616" y="975"/>
                  </a:lnTo>
                  <a:lnTo>
                    <a:pt x="1598" y="973"/>
                  </a:lnTo>
                  <a:lnTo>
                    <a:pt x="1581" y="966"/>
                  </a:lnTo>
                  <a:lnTo>
                    <a:pt x="1566" y="955"/>
                  </a:lnTo>
                  <a:lnTo>
                    <a:pt x="1556" y="941"/>
                  </a:lnTo>
                  <a:lnTo>
                    <a:pt x="1548" y="924"/>
                  </a:lnTo>
                  <a:lnTo>
                    <a:pt x="1546" y="905"/>
                  </a:lnTo>
                  <a:lnTo>
                    <a:pt x="1546" y="438"/>
                  </a:lnTo>
                  <a:lnTo>
                    <a:pt x="1545" y="392"/>
                  </a:lnTo>
                  <a:lnTo>
                    <a:pt x="1541" y="351"/>
                  </a:lnTo>
                  <a:lnTo>
                    <a:pt x="1533" y="314"/>
                  </a:lnTo>
                  <a:lnTo>
                    <a:pt x="1523" y="280"/>
                  </a:lnTo>
                  <a:lnTo>
                    <a:pt x="1510" y="249"/>
                  </a:lnTo>
                  <a:lnTo>
                    <a:pt x="1494" y="223"/>
                  </a:lnTo>
                  <a:lnTo>
                    <a:pt x="1475" y="201"/>
                  </a:lnTo>
                  <a:lnTo>
                    <a:pt x="1453" y="182"/>
                  </a:lnTo>
                  <a:lnTo>
                    <a:pt x="1428" y="166"/>
                  </a:lnTo>
                  <a:lnTo>
                    <a:pt x="1401" y="154"/>
                  </a:lnTo>
                  <a:lnTo>
                    <a:pt x="1374" y="147"/>
                  </a:lnTo>
                  <a:lnTo>
                    <a:pt x="1345" y="142"/>
                  </a:lnTo>
                  <a:lnTo>
                    <a:pt x="1318" y="139"/>
                  </a:lnTo>
                  <a:close/>
                  <a:moveTo>
                    <a:pt x="1322" y="0"/>
                  </a:moveTo>
                  <a:lnTo>
                    <a:pt x="1357" y="3"/>
                  </a:lnTo>
                  <a:lnTo>
                    <a:pt x="1393" y="8"/>
                  </a:lnTo>
                  <a:lnTo>
                    <a:pt x="1430" y="17"/>
                  </a:lnTo>
                  <a:lnTo>
                    <a:pt x="1466" y="29"/>
                  </a:lnTo>
                  <a:lnTo>
                    <a:pt x="1502" y="46"/>
                  </a:lnTo>
                  <a:lnTo>
                    <a:pt x="1537" y="69"/>
                  </a:lnTo>
                  <a:lnTo>
                    <a:pt x="1568" y="95"/>
                  </a:lnTo>
                  <a:lnTo>
                    <a:pt x="1596" y="125"/>
                  </a:lnTo>
                  <a:lnTo>
                    <a:pt x="1620" y="158"/>
                  </a:lnTo>
                  <a:lnTo>
                    <a:pt x="1640" y="197"/>
                  </a:lnTo>
                  <a:lnTo>
                    <a:pt x="1657" y="237"/>
                  </a:lnTo>
                  <a:lnTo>
                    <a:pt x="1670" y="282"/>
                  </a:lnTo>
                  <a:lnTo>
                    <a:pt x="1679" y="331"/>
                  </a:lnTo>
                  <a:lnTo>
                    <a:pt x="1685" y="383"/>
                  </a:lnTo>
                  <a:lnTo>
                    <a:pt x="1687" y="438"/>
                  </a:lnTo>
                  <a:lnTo>
                    <a:pt x="1687" y="836"/>
                  </a:lnTo>
                  <a:lnTo>
                    <a:pt x="2239" y="836"/>
                  </a:lnTo>
                  <a:lnTo>
                    <a:pt x="2289" y="839"/>
                  </a:lnTo>
                  <a:lnTo>
                    <a:pt x="2337" y="849"/>
                  </a:lnTo>
                  <a:lnTo>
                    <a:pt x="2382" y="865"/>
                  </a:lnTo>
                  <a:lnTo>
                    <a:pt x="2424" y="886"/>
                  </a:lnTo>
                  <a:lnTo>
                    <a:pt x="2464" y="913"/>
                  </a:lnTo>
                  <a:lnTo>
                    <a:pt x="2498" y="943"/>
                  </a:lnTo>
                  <a:lnTo>
                    <a:pt x="2529" y="978"/>
                  </a:lnTo>
                  <a:lnTo>
                    <a:pt x="2555" y="1017"/>
                  </a:lnTo>
                  <a:lnTo>
                    <a:pt x="2577" y="1060"/>
                  </a:lnTo>
                  <a:lnTo>
                    <a:pt x="2592" y="1105"/>
                  </a:lnTo>
                  <a:lnTo>
                    <a:pt x="2602" y="1153"/>
                  </a:lnTo>
                  <a:lnTo>
                    <a:pt x="2606" y="1203"/>
                  </a:lnTo>
                  <a:lnTo>
                    <a:pt x="2605" y="1208"/>
                  </a:lnTo>
                  <a:lnTo>
                    <a:pt x="2605" y="1213"/>
                  </a:lnTo>
                  <a:lnTo>
                    <a:pt x="2456" y="2160"/>
                  </a:lnTo>
                  <a:lnTo>
                    <a:pt x="2448" y="2211"/>
                  </a:lnTo>
                  <a:lnTo>
                    <a:pt x="2434" y="2257"/>
                  </a:lnTo>
                  <a:lnTo>
                    <a:pt x="2416" y="2301"/>
                  </a:lnTo>
                  <a:lnTo>
                    <a:pt x="2395" y="2341"/>
                  </a:lnTo>
                  <a:lnTo>
                    <a:pt x="2368" y="2377"/>
                  </a:lnTo>
                  <a:lnTo>
                    <a:pt x="2338" y="2409"/>
                  </a:lnTo>
                  <a:lnTo>
                    <a:pt x="2304" y="2437"/>
                  </a:lnTo>
                  <a:lnTo>
                    <a:pt x="2266" y="2462"/>
                  </a:lnTo>
                  <a:lnTo>
                    <a:pt x="2225" y="2482"/>
                  </a:lnTo>
                  <a:lnTo>
                    <a:pt x="2179" y="2496"/>
                  </a:lnTo>
                  <a:lnTo>
                    <a:pt x="2130" y="2508"/>
                  </a:lnTo>
                  <a:lnTo>
                    <a:pt x="2078" y="2514"/>
                  </a:lnTo>
                  <a:lnTo>
                    <a:pt x="2022" y="2518"/>
                  </a:lnTo>
                  <a:lnTo>
                    <a:pt x="916" y="2518"/>
                  </a:lnTo>
                  <a:lnTo>
                    <a:pt x="869" y="2514"/>
                  </a:lnTo>
                  <a:lnTo>
                    <a:pt x="822" y="2505"/>
                  </a:lnTo>
                  <a:lnTo>
                    <a:pt x="779" y="2490"/>
                  </a:lnTo>
                  <a:lnTo>
                    <a:pt x="738" y="2471"/>
                  </a:lnTo>
                  <a:lnTo>
                    <a:pt x="700" y="2446"/>
                  </a:lnTo>
                  <a:lnTo>
                    <a:pt x="666" y="2417"/>
                  </a:lnTo>
                  <a:lnTo>
                    <a:pt x="648" y="2437"/>
                  </a:lnTo>
                  <a:lnTo>
                    <a:pt x="628" y="2454"/>
                  </a:lnTo>
                  <a:lnTo>
                    <a:pt x="604" y="2466"/>
                  </a:lnTo>
                  <a:lnTo>
                    <a:pt x="579" y="2474"/>
                  </a:lnTo>
                  <a:lnTo>
                    <a:pt x="552" y="2476"/>
                  </a:lnTo>
                  <a:lnTo>
                    <a:pt x="138" y="2476"/>
                  </a:lnTo>
                  <a:lnTo>
                    <a:pt x="111" y="2474"/>
                  </a:lnTo>
                  <a:lnTo>
                    <a:pt x="84" y="2466"/>
                  </a:lnTo>
                  <a:lnTo>
                    <a:pt x="61" y="2453"/>
                  </a:lnTo>
                  <a:lnTo>
                    <a:pt x="41" y="2436"/>
                  </a:lnTo>
                  <a:lnTo>
                    <a:pt x="24" y="2416"/>
                  </a:lnTo>
                  <a:lnTo>
                    <a:pt x="12" y="2393"/>
                  </a:lnTo>
                  <a:lnTo>
                    <a:pt x="3" y="2366"/>
                  </a:lnTo>
                  <a:lnTo>
                    <a:pt x="0" y="2339"/>
                  </a:lnTo>
                  <a:lnTo>
                    <a:pt x="0" y="1123"/>
                  </a:lnTo>
                  <a:lnTo>
                    <a:pt x="3" y="1095"/>
                  </a:lnTo>
                  <a:lnTo>
                    <a:pt x="12" y="1069"/>
                  </a:lnTo>
                  <a:lnTo>
                    <a:pt x="24" y="1045"/>
                  </a:lnTo>
                  <a:lnTo>
                    <a:pt x="41" y="1025"/>
                  </a:lnTo>
                  <a:lnTo>
                    <a:pt x="61" y="1008"/>
                  </a:lnTo>
                  <a:lnTo>
                    <a:pt x="84" y="995"/>
                  </a:lnTo>
                  <a:lnTo>
                    <a:pt x="111" y="987"/>
                  </a:lnTo>
                  <a:lnTo>
                    <a:pt x="138" y="984"/>
                  </a:lnTo>
                  <a:lnTo>
                    <a:pt x="552" y="984"/>
                  </a:lnTo>
                  <a:lnTo>
                    <a:pt x="581" y="987"/>
                  </a:lnTo>
                  <a:lnTo>
                    <a:pt x="609" y="996"/>
                  </a:lnTo>
                  <a:lnTo>
                    <a:pt x="634" y="1011"/>
                  </a:lnTo>
                  <a:lnTo>
                    <a:pt x="655" y="1030"/>
                  </a:lnTo>
                  <a:lnTo>
                    <a:pt x="666" y="1023"/>
                  </a:lnTo>
                  <a:lnTo>
                    <a:pt x="678" y="1017"/>
                  </a:lnTo>
                  <a:lnTo>
                    <a:pt x="683" y="1016"/>
                  </a:lnTo>
                  <a:lnTo>
                    <a:pt x="692" y="1013"/>
                  </a:lnTo>
                  <a:lnTo>
                    <a:pt x="705" y="1009"/>
                  </a:lnTo>
                  <a:lnTo>
                    <a:pt x="722" y="1003"/>
                  </a:lnTo>
                  <a:lnTo>
                    <a:pt x="741" y="995"/>
                  </a:lnTo>
                  <a:lnTo>
                    <a:pt x="763" y="986"/>
                  </a:lnTo>
                  <a:lnTo>
                    <a:pt x="787" y="974"/>
                  </a:lnTo>
                  <a:lnTo>
                    <a:pt x="814" y="961"/>
                  </a:lnTo>
                  <a:lnTo>
                    <a:pt x="841" y="946"/>
                  </a:lnTo>
                  <a:lnTo>
                    <a:pt x="869" y="929"/>
                  </a:lnTo>
                  <a:lnTo>
                    <a:pt x="897" y="910"/>
                  </a:lnTo>
                  <a:lnTo>
                    <a:pt x="926" y="887"/>
                  </a:lnTo>
                  <a:lnTo>
                    <a:pt x="953" y="864"/>
                  </a:lnTo>
                  <a:lnTo>
                    <a:pt x="981" y="839"/>
                  </a:lnTo>
                  <a:lnTo>
                    <a:pt x="1006" y="810"/>
                  </a:lnTo>
                  <a:lnTo>
                    <a:pt x="1029" y="779"/>
                  </a:lnTo>
                  <a:lnTo>
                    <a:pt x="1050" y="746"/>
                  </a:lnTo>
                  <a:lnTo>
                    <a:pt x="1068" y="710"/>
                  </a:lnTo>
                  <a:lnTo>
                    <a:pt x="1083" y="672"/>
                  </a:lnTo>
                  <a:lnTo>
                    <a:pt x="1095" y="630"/>
                  </a:lnTo>
                  <a:lnTo>
                    <a:pt x="1102" y="587"/>
                  </a:lnTo>
                  <a:lnTo>
                    <a:pt x="1104" y="540"/>
                  </a:lnTo>
                  <a:lnTo>
                    <a:pt x="1104" y="88"/>
                  </a:lnTo>
                  <a:lnTo>
                    <a:pt x="1106" y="71"/>
                  </a:lnTo>
                  <a:lnTo>
                    <a:pt x="1113" y="54"/>
                  </a:lnTo>
                  <a:lnTo>
                    <a:pt x="1123" y="40"/>
                  </a:lnTo>
                  <a:lnTo>
                    <a:pt x="1137" y="29"/>
                  </a:lnTo>
                  <a:lnTo>
                    <a:pt x="1153" y="21"/>
                  </a:lnTo>
                  <a:lnTo>
                    <a:pt x="1158" y="20"/>
                  </a:lnTo>
                  <a:lnTo>
                    <a:pt x="1169" y="17"/>
                  </a:lnTo>
                  <a:lnTo>
                    <a:pt x="1185" y="14"/>
                  </a:lnTo>
                  <a:lnTo>
                    <a:pt x="1206" y="9"/>
                  </a:lnTo>
                  <a:lnTo>
                    <a:pt x="1230" y="5"/>
                  </a:lnTo>
                  <a:lnTo>
                    <a:pt x="1259" y="2"/>
                  </a:lnTo>
                  <a:lnTo>
                    <a:pt x="1289" y="1"/>
                  </a:lnTo>
                  <a:lnTo>
                    <a:pt x="132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1" name="Group 60"/>
          <p:cNvGrpSpPr/>
          <p:nvPr/>
        </p:nvGrpSpPr>
        <p:grpSpPr>
          <a:xfrm>
            <a:off x="4897663" y="3338607"/>
            <a:ext cx="590344" cy="385280"/>
            <a:chOff x="685800" y="5899150"/>
            <a:chExt cx="550863" cy="311150"/>
          </a:xfrm>
          <a:solidFill>
            <a:schemeClr val="accent2"/>
          </a:solidFill>
        </p:grpSpPr>
        <p:sp>
          <p:nvSpPr>
            <p:cNvPr id="62" name="Freeform 572"/>
            <p:cNvSpPr>
              <a:spLocks/>
            </p:cNvSpPr>
            <p:nvPr/>
          </p:nvSpPr>
          <p:spPr bwMode="auto">
            <a:xfrm>
              <a:off x="1068388" y="5965825"/>
              <a:ext cx="168275" cy="244475"/>
            </a:xfrm>
            <a:custGeom>
              <a:avLst/>
              <a:gdLst>
                <a:gd name="T0" fmla="*/ 409 w 1059"/>
                <a:gd name="T1" fmla="*/ 2 h 1545"/>
                <a:gd name="T2" fmla="*/ 524 w 1059"/>
                <a:gd name="T3" fmla="*/ 43 h 1545"/>
                <a:gd name="T4" fmla="*/ 613 w 1059"/>
                <a:gd name="T5" fmla="*/ 121 h 1545"/>
                <a:gd name="T6" fmla="*/ 666 w 1059"/>
                <a:gd name="T7" fmla="*/ 229 h 1545"/>
                <a:gd name="T8" fmla="*/ 678 w 1059"/>
                <a:gd name="T9" fmla="*/ 578 h 1545"/>
                <a:gd name="T10" fmla="*/ 658 w 1059"/>
                <a:gd name="T11" fmla="*/ 664 h 1545"/>
                <a:gd name="T12" fmla="*/ 624 w 1059"/>
                <a:gd name="T13" fmla="*/ 901 h 1545"/>
                <a:gd name="T14" fmla="*/ 706 w 1059"/>
                <a:gd name="T15" fmla="*/ 946 h 1545"/>
                <a:gd name="T16" fmla="*/ 817 w 1059"/>
                <a:gd name="T17" fmla="*/ 1014 h 1545"/>
                <a:gd name="T18" fmla="*/ 943 w 1059"/>
                <a:gd name="T19" fmla="*/ 1104 h 1545"/>
                <a:gd name="T20" fmla="*/ 1025 w 1059"/>
                <a:gd name="T21" fmla="*/ 1181 h 1545"/>
                <a:gd name="T22" fmla="*/ 1057 w 1059"/>
                <a:gd name="T23" fmla="*/ 1262 h 1545"/>
                <a:gd name="T24" fmla="*/ 1056 w 1059"/>
                <a:gd name="T25" fmla="*/ 1494 h 1545"/>
                <a:gd name="T26" fmla="*/ 1024 w 1059"/>
                <a:gd name="T27" fmla="*/ 1536 h 1545"/>
                <a:gd name="T28" fmla="*/ 969 w 1059"/>
                <a:gd name="T29" fmla="*/ 1543 h 1545"/>
                <a:gd name="T30" fmla="*/ 928 w 1059"/>
                <a:gd name="T31" fmla="*/ 1511 h 1545"/>
                <a:gd name="T32" fmla="*/ 918 w 1059"/>
                <a:gd name="T33" fmla="*/ 1292 h 1545"/>
                <a:gd name="T34" fmla="*/ 896 w 1059"/>
                <a:gd name="T35" fmla="*/ 1246 h 1545"/>
                <a:gd name="T36" fmla="*/ 786 w 1059"/>
                <a:gd name="T37" fmla="*/ 1162 h 1545"/>
                <a:gd name="T38" fmla="*/ 682 w 1059"/>
                <a:gd name="T39" fmla="*/ 1094 h 1545"/>
                <a:gd name="T40" fmla="*/ 597 w 1059"/>
                <a:gd name="T41" fmla="*/ 1045 h 1545"/>
                <a:gd name="T42" fmla="*/ 541 w 1059"/>
                <a:gd name="T43" fmla="*/ 1015 h 1545"/>
                <a:gd name="T44" fmla="*/ 502 w 1059"/>
                <a:gd name="T45" fmla="*/ 987 h 1545"/>
                <a:gd name="T46" fmla="*/ 485 w 1059"/>
                <a:gd name="T47" fmla="*/ 937 h 1545"/>
                <a:gd name="T48" fmla="*/ 492 w 1059"/>
                <a:gd name="T49" fmla="*/ 645 h 1545"/>
                <a:gd name="T50" fmla="*/ 528 w 1059"/>
                <a:gd name="T51" fmla="*/ 609 h 1545"/>
                <a:gd name="T52" fmla="*/ 539 w 1059"/>
                <a:gd name="T53" fmla="*/ 311 h 1545"/>
                <a:gd name="T54" fmla="*/ 516 w 1059"/>
                <a:gd name="T55" fmla="*/ 225 h 1545"/>
                <a:gd name="T56" fmla="*/ 454 w 1059"/>
                <a:gd name="T57" fmla="*/ 164 h 1545"/>
                <a:gd name="T58" fmla="*/ 368 w 1059"/>
                <a:gd name="T59" fmla="*/ 141 h 1545"/>
                <a:gd name="T60" fmla="*/ 251 w 1059"/>
                <a:gd name="T61" fmla="*/ 151 h 1545"/>
                <a:gd name="T62" fmla="*/ 180 w 1059"/>
                <a:gd name="T63" fmla="*/ 201 h 1545"/>
                <a:gd name="T64" fmla="*/ 143 w 1059"/>
                <a:gd name="T65" fmla="*/ 280 h 1545"/>
                <a:gd name="T66" fmla="*/ 143 w 1059"/>
                <a:gd name="T67" fmla="*/ 595 h 1545"/>
                <a:gd name="T68" fmla="*/ 176 w 1059"/>
                <a:gd name="T69" fmla="*/ 632 h 1545"/>
                <a:gd name="T70" fmla="*/ 194 w 1059"/>
                <a:gd name="T71" fmla="*/ 679 h 1545"/>
                <a:gd name="T72" fmla="*/ 184 w 1059"/>
                <a:gd name="T73" fmla="*/ 838 h 1545"/>
                <a:gd name="T74" fmla="*/ 142 w 1059"/>
                <a:gd name="T75" fmla="*/ 870 h 1545"/>
                <a:gd name="T76" fmla="*/ 88 w 1059"/>
                <a:gd name="T77" fmla="*/ 864 h 1545"/>
                <a:gd name="T78" fmla="*/ 56 w 1059"/>
                <a:gd name="T79" fmla="*/ 822 h 1545"/>
                <a:gd name="T80" fmla="*/ 35 w 1059"/>
                <a:gd name="T81" fmla="*/ 688 h 1545"/>
                <a:gd name="T82" fmla="*/ 2 w 1059"/>
                <a:gd name="T83" fmla="*/ 608 h 1545"/>
                <a:gd name="T84" fmla="*/ 3 w 1059"/>
                <a:gd name="T85" fmla="*/ 269 h 1545"/>
                <a:gd name="T86" fmla="*/ 42 w 1059"/>
                <a:gd name="T87" fmla="*/ 155 h 1545"/>
                <a:gd name="T88" fmla="*/ 120 w 1059"/>
                <a:gd name="T89" fmla="*/ 65 h 1545"/>
                <a:gd name="T90" fmla="*/ 228 w 1059"/>
                <a:gd name="T91" fmla="*/ 11 h 1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9" h="1545">
                  <a:moveTo>
                    <a:pt x="310" y="0"/>
                  </a:moveTo>
                  <a:lnTo>
                    <a:pt x="368" y="0"/>
                  </a:lnTo>
                  <a:lnTo>
                    <a:pt x="409" y="2"/>
                  </a:lnTo>
                  <a:lnTo>
                    <a:pt x="450" y="11"/>
                  </a:lnTo>
                  <a:lnTo>
                    <a:pt x="488" y="25"/>
                  </a:lnTo>
                  <a:lnTo>
                    <a:pt x="524" y="43"/>
                  </a:lnTo>
                  <a:lnTo>
                    <a:pt x="557" y="65"/>
                  </a:lnTo>
                  <a:lnTo>
                    <a:pt x="586" y="91"/>
                  </a:lnTo>
                  <a:lnTo>
                    <a:pt x="613" y="121"/>
                  </a:lnTo>
                  <a:lnTo>
                    <a:pt x="636" y="154"/>
                  </a:lnTo>
                  <a:lnTo>
                    <a:pt x="654" y="190"/>
                  </a:lnTo>
                  <a:lnTo>
                    <a:pt x="666" y="229"/>
                  </a:lnTo>
                  <a:lnTo>
                    <a:pt x="675" y="269"/>
                  </a:lnTo>
                  <a:lnTo>
                    <a:pt x="678" y="311"/>
                  </a:lnTo>
                  <a:lnTo>
                    <a:pt x="678" y="578"/>
                  </a:lnTo>
                  <a:lnTo>
                    <a:pt x="676" y="608"/>
                  </a:lnTo>
                  <a:lnTo>
                    <a:pt x="668" y="637"/>
                  </a:lnTo>
                  <a:lnTo>
                    <a:pt x="658" y="664"/>
                  </a:lnTo>
                  <a:lnTo>
                    <a:pt x="643" y="688"/>
                  </a:lnTo>
                  <a:lnTo>
                    <a:pt x="624" y="712"/>
                  </a:lnTo>
                  <a:lnTo>
                    <a:pt x="624" y="901"/>
                  </a:lnTo>
                  <a:lnTo>
                    <a:pt x="647" y="913"/>
                  </a:lnTo>
                  <a:lnTo>
                    <a:pt x="675" y="928"/>
                  </a:lnTo>
                  <a:lnTo>
                    <a:pt x="706" y="946"/>
                  </a:lnTo>
                  <a:lnTo>
                    <a:pt x="740" y="966"/>
                  </a:lnTo>
                  <a:lnTo>
                    <a:pt x="778" y="989"/>
                  </a:lnTo>
                  <a:lnTo>
                    <a:pt x="817" y="1014"/>
                  </a:lnTo>
                  <a:lnTo>
                    <a:pt x="858" y="1041"/>
                  </a:lnTo>
                  <a:lnTo>
                    <a:pt x="900" y="1071"/>
                  </a:lnTo>
                  <a:lnTo>
                    <a:pt x="943" y="1104"/>
                  </a:lnTo>
                  <a:lnTo>
                    <a:pt x="985" y="1138"/>
                  </a:lnTo>
                  <a:lnTo>
                    <a:pt x="1007" y="1158"/>
                  </a:lnTo>
                  <a:lnTo>
                    <a:pt x="1025" y="1181"/>
                  </a:lnTo>
                  <a:lnTo>
                    <a:pt x="1040" y="1206"/>
                  </a:lnTo>
                  <a:lnTo>
                    <a:pt x="1050" y="1234"/>
                  </a:lnTo>
                  <a:lnTo>
                    <a:pt x="1057" y="1262"/>
                  </a:lnTo>
                  <a:lnTo>
                    <a:pt x="1059" y="1292"/>
                  </a:lnTo>
                  <a:lnTo>
                    <a:pt x="1059" y="1475"/>
                  </a:lnTo>
                  <a:lnTo>
                    <a:pt x="1056" y="1494"/>
                  </a:lnTo>
                  <a:lnTo>
                    <a:pt x="1049" y="1511"/>
                  </a:lnTo>
                  <a:lnTo>
                    <a:pt x="1038" y="1525"/>
                  </a:lnTo>
                  <a:lnTo>
                    <a:pt x="1024" y="1536"/>
                  </a:lnTo>
                  <a:lnTo>
                    <a:pt x="1007" y="1543"/>
                  </a:lnTo>
                  <a:lnTo>
                    <a:pt x="988" y="1545"/>
                  </a:lnTo>
                  <a:lnTo>
                    <a:pt x="969" y="1543"/>
                  </a:lnTo>
                  <a:lnTo>
                    <a:pt x="952" y="1536"/>
                  </a:lnTo>
                  <a:lnTo>
                    <a:pt x="938" y="1525"/>
                  </a:lnTo>
                  <a:lnTo>
                    <a:pt x="928" y="1511"/>
                  </a:lnTo>
                  <a:lnTo>
                    <a:pt x="921" y="1494"/>
                  </a:lnTo>
                  <a:lnTo>
                    <a:pt x="918" y="1475"/>
                  </a:lnTo>
                  <a:lnTo>
                    <a:pt x="918" y="1292"/>
                  </a:lnTo>
                  <a:lnTo>
                    <a:pt x="915" y="1274"/>
                  </a:lnTo>
                  <a:lnTo>
                    <a:pt x="908" y="1259"/>
                  </a:lnTo>
                  <a:lnTo>
                    <a:pt x="896" y="1246"/>
                  </a:lnTo>
                  <a:lnTo>
                    <a:pt x="859" y="1216"/>
                  </a:lnTo>
                  <a:lnTo>
                    <a:pt x="822" y="1188"/>
                  </a:lnTo>
                  <a:lnTo>
                    <a:pt x="786" y="1162"/>
                  </a:lnTo>
                  <a:lnTo>
                    <a:pt x="750" y="1138"/>
                  </a:lnTo>
                  <a:lnTo>
                    <a:pt x="715" y="1115"/>
                  </a:lnTo>
                  <a:lnTo>
                    <a:pt x="682" y="1094"/>
                  </a:lnTo>
                  <a:lnTo>
                    <a:pt x="651" y="1075"/>
                  </a:lnTo>
                  <a:lnTo>
                    <a:pt x="622" y="1059"/>
                  </a:lnTo>
                  <a:lnTo>
                    <a:pt x="597" y="1045"/>
                  </a:lnTo>
                  <a:lnTo>
                    <a:pt x="574" y="1033"/>
                  </a:lnTo>
                  <a:lnTo>
                    <a:pt x="556" y="1022"/>
                  </a:lnTo>
                  <a:lnTo>
                    <a:pt x="541" y="1015"/>
                  </a:lnTo>
                  <a:lnTo>
                    <a:pt x="530" y="1010"/>
                  </a:lnTo>
                  <a:lnTo>
                    <a:pt x="515" y="1000"/>
                  </a:lnTo>
                  <a:lnTo>
                    <a:pt x="502" y="987"/>
                  </a:lnTo>
                  <a:lnTo>
                    <a:pt x="492" y="972"/>
                  </a:lnTo>
                  <a:lnTo>
                    <a:pt x="486" y="955"/>
                  </a:lnTo>
                  <a:lnTo>
                    <a:pt x="485" y="937"/>
                  </a:lnTo>
                  <a:lnTo>
                    <a:pt x="485" y="679"/>
                  </a:lnTo>
                  <a:lnTo>
                    <a:pt x="486" y="662"/>
                  </a:lnTo>
                  <a:lnTo>
                    <a:pt x="492" y="645"/>
                  </a:lnTo>
                  <a:lnTo>
                    <a:pt x="503" y="631"/>
                  </a:lnTo>
                  <a:lnTo>
                    <a:pt x="516" y="621"/>
                  </a:lnTo>
                  <a:lnTo>
                    <a:pt x="528" y="609"/>
                  </a:lnTo>
                  <a:lnTo>
                    <a:pt x="536" y="595"/>
                  </a:lnTo>
                  <a:lnTo>
                    <a:pt x="539" y="578"/>
                  </a:lnTo>
                  <a:lnTo>
                    <a:pt x="539" y="311"/>
                  </a:lnTo>
                  <a:lnTo>
                    <a:pt x="536" y="280"/>
                  </a:lnTo>
                  <a:lnTo>
                    <a:pt x="527" y="252"/>
                  </a:lnTo>
                  <a:lnTo>
                    <a:pt x="516" y="225"/>
                  </a:lnTo>
                  <a:lnTo>
                    <a:pt x="499" y="201"/>
                  </a:lnTo>
                  <a:lnTo>
                    <a:pt x="478" y="181"/>
                  </a:lnTo>
                  <a:lnTo>
                    <a:pt x="454" y="164"/>
                  </a:lnTo>
                  <a:lnTo>
                    <a:pt x="428" y="151"/>
                  </a:lnTo>
                  <a:lnTo>
                    <a:pt x="399" y="143"/>
                  </a:lnTo>
                  <a:lnTo>
                    <a:pt x="368" y="141"/>
                  </a:lnTo>
                  <a:lnTo>
                    <a:pt x="311" y="141"/>
                  </a:lnTo>
                  <a:lnTo>
                    <a:pt x="280" y="143"/>
                  </a:lnTo>
                  <a:lnTo>
                    <a:pt x="251" y="151"/>
                  </a:lnTo>
                  <a:lnTo>
                    <a:pt x="225" y="164"/>
                  </a:lnTo>
                  <a:lnTo>
                    <a:pt x="201" y="181"/>
                  </a:lnTo>
                  <a:lnTo>
                    <a:pt x="180" y="201"/>
                  </a:lnTo>
                  <a:lnTo>
                    <a:pt x="163" y="225"/>
                  </a:lnTo>
                  <a:lnTo>
                    <a:pt x="151" y="252"/>
                  </a:lnTo>
                  <a:lnTo>
                    <a:pt x="143" y="280"/>
                  </a:lnTo>
                  <a:lnTo>
                    <a:pt x="140" y="311"/>
                  </a:lnTo>
                  <a:lnTo>
                    <a:pt x="140" y="580"/>
                  </a:lnTo>
                  <a:lnTo>
                    <a:pt x="143" y="595"/>
                  </a:lnTo>
                  <a:lnTo>
                    <a:pt x="151" y="610"/>
                  </a:lnTo>
                  <a:lnTo>
                    <a:pt x="163" y="621"/>
                  </a:lnTo>
                  <a:lnTo>
                    <a:pt x="176" y="632"/>
                  </a:lnTo>
                  <a:lnTo>
                    <a:pt x="186" y="646"/>
                  </a:lnTo>
                  <a:lnTo>
                    <a:pt x="192" y="662"/>
                  </a:lnTo>
                  <a:lnTo>
                    <a:pt x="194" y="679"/>
                  </a:lnTo>
                  <a:lnTo>
                    <a:pt x="194" y="803"/>
                  </a:lnTo>
                  <a:lnTo>
                    <a:pt x="192" y="822"/>
                  </a:lnTo>
                  <a:lnTo>
                    <a:pt x="184" y="838"/>
                  </a:lnTo>
                  <a:lnTo>
                    <a:pt x="174" y="852"/>
                  </a:lnTo>
                  <a:lnTo>
                    <a:pt x="159" y="864"/>
                  </a:lnTo>
                  <a:lnTo>
                    <a:pt x="142" y="870"/>
                  </a:lnTo>
                  <a:lnTo>
                    <a:pt x="124" y="873"/>
                  </a:lnTo>
                  <a:lnTo>
                    <a:pt x="105" y="870"/>
                  </a:lnTo>
                  <a:lnTo>
                    <a:pt x="88" y="864"/>
                  </a:lnTo>
                  <a:lnTo>
                    <a:pt x="74" y="852"/>
                  </a:lnTo>
                  <a:lnTo>
                    <a:pt x="63" y="838"/>
                  </a:lnTo>
                  <a:lnTo>
                    <a:pt x="56" y="822"/>
                  </a:lnTo>
                  <a:lnTo>
                    <a:pt x="54" y="803"/>
                  </a:lnTo>
                  <a:lnTo>
                    <a:pt x="54" y="712"/>
                  </a:lnTo>
                  <a:lnTo>
                    <a:pt x="35" y="688"/>
                  </a:lnTo>
                  <a:lnTo>
                    <a:pt x="20" y="664"/>
                  </a:lnTo>
                  <a:lnTo>
                    <a:pt x="9" y="637"/>
                  </a:lnTo>
                  <a:lnTo>
                    <a:pt x="2" y="608"/>
                  </a:lnTo>
                  <a:lnTo>
                    <a:pt x="0" y="578"/>
                  </a:lnTo>
                  <a:lnTo>
                    <a:pt x="0" y="311"/>
                  </a:lnTo>
                  <a:lnTo>
                    <a:pt x="3" y="269"/>
                  </a:lnTo>
                  <a:lnTo>
                    <a:pt x="12" y="229"/>
                  </a:lnTo>
                  <a:lnTo>
                    <a:pt x="24" y="191"/>
                  </a:lnTo>
                  <a:lnTo>
                    <a:pt x="42" y="155"/>
                  </a:lnTo>
                  <a:lnTo>
                    <a:pt x="64" y="121"/>
                  </a:lnTo>
                  <a:lnTo>
                    <a:pt x="91" y="91"/>
                  </a:lnTo>
                  <a:lnTo>
                    <a:pt x="120" y="65"/>
                  </a:lnTo>
                  <a:lnTo>
                    <a:pt x="154" y="43"/>
                  </a:lnTo>
                  <a:lnTo>
                    <a:pt x="190" y="25"/>
                  </a:lnTo>
                  <a:lnTo>
                    <a:pt x="228" y="11"/>
                  </a:lnTo>
                  <a:lnTo>
                    <a:pt x="268" y="2"/>
                  </a:lnTo>
                  <a:lnTo>
                    <a:pt x="3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573"/>
            <p:cNvSpPr>
              <a:spLocks/>
            </p:cNvSpPr>
            <p:nvPr/>
          </p:nvSpPr>
          <p:spPr bwMode="auto">
            <a:xfrm>
              <a:off x="685800" y="5965825"/>
              <a:ext cx="168275" cy="244475"/>
            </a:xfrm>
            <a:custGeom>
              <a:avLst/>
              <a:gdLst>
                <a:gd name="T0" fmla="*/ 789 w 1058"/>
                <a:gd name="T1" fmla="*/ 4 h 1547"/>
                <a:gd name="T2" fmla="*/ 904 w 1058"/>
                <a:gd name="T3" fmla="*/ 43 h 1547"/>
                <a:gd name="T4" fmla="*/ 992 w 1058"/>
                <a:gd name="T5" fmla="*/ 122 h 1547"/>
                <a:gd name="T6" fmla="*/ 1046 w 1058"/>
                <a:gd name="T7" fmla="*/ 229 h 1547"/>
                <a:gd name="T8" fmla="*/ 1058 w 1058"/>
                <a:gd name="T9" fmla="*/ 580 h 1547"/>
                <a:gd name="T10" fmla="*/ 1038 w 1058"/>
                <a:gd name="T11" fmla="*/ 664 h 1547"/>
                <a:gd name="T12" fmla="*/ 1004 w 1058"/>
                <a:gd name="T13" fmla="*/ 809 h 1547"/>
                <a:gd name="T14" fmla="*/ 983 w 1058"/>
                <a:gd name="T15" fmla="*/ 859 h 1547"/>
                <a:gd name="T16" fmla="*/ 933 w 1058"/>
                <a:gd name="T17" fmla="*/ 879 h 1547"/>
                <a:gd name="T18" fmla="*/ 884 w 1058"/>
                <a:gd name="T19" fmla="*/ 859 h 1547"/>
                <a:gd name="T20" fmla="*/ 864 w 1058"/>
                <a:gd name="T21" fmla="*/ 809 h 1547"/>
                <a:gd name="T22" fmla="*/ 872 w 1058"/>
                <a:gd name="T23" fmla="*/ 646 h 1547"/>
                <a:gd name="T24" fmla="*/ 907 w 1058"/>
                <a:gd name="T25" fmla="*/ 610 h 1547"/>
                <a:gd name="T26" fmla="*/ 917 w 1058"/>
                <a:gd name="T27" fmla="*/ 311 h 1547"/>
                <a:gd name="T28" fmla="*/ 894 w 1058"/>
                <a:gd name="T29" fmla="*/ 225 h 1547"/>
                <a:gd name="T30" fmla="*/ 833 w 1058"/>
                <a:gd name="T31" fmla="*/ 164 h 1547"/>
                <a:gd name="T32" fmla="*/ 748 w 1058"/>
                <a:gd name="T33" fmla="*/ 141 h 1547"/>
                <a:gd name="T34" fmla="*/ 631 w 1058"/>
                <a:gd name="T35" fmla="*/ 151 h 1547"/>
                <a:gd name="T36" fmla="*/ 560 w 1058"/>
                <a:gd name="T37" fmla="*/ 201 h 1547"/>
                <a:gd name="T38" fmla="*/ 523 w 1058"/>
                <a:gd name="T39" fmla="*/ 280 h 1547"/>
                <a:gd name="T40" fmla="*/ 523 w 1058"/>
                <a:gd name="T41" fmla="*/ 595 h 1547"/>
                <a:gd name="T42" fmla="*/ 556 w 1058"/>
                <a:gd name="T43" fmla="*/ 632 h 1547"/>
                <a:gd name="T44" fmla="*/ 574 w 1058"/>
                <a:gd name="T45" fmla="*/ 679 h 1547"/>
                <a:gd name="T46" fmla="*/ 565 w 1058"/>
                <a:gd name="T47" fmla="*/ 973 h 1547"/>
                <a:gd name="T48" fmla="*/ 527 w 1058"/>
                <a:gd name="T49" fmla="*/ 1011 h 1547"/>
                <a:gd name="T50" fmla="*/ 484 w 1058"/>
                <a:gd name="T51" fmla="*/ 1033 h 1547"/>
                <a:gd name="T52" fmla="*/ 407 w 1058"/>
                <a:gd name="T53" fmla="*/ 1076 h 1547"/>
                <a:gd name="T54" fmla="*/ 309 w 1058"/>
                <a:gd name="T55" fmla="*/ 1139 h 1547"/>
                <a:gd name="T56" fmla="*/ 198 w 1058"/>
                <a:gd name="T57" fmla="*/ 1217 h 1547"/>
                <a:gd name="T58" fmla="*/ 142 w 1058"/>
                <a:gd name="T59" fmla="*/ 1275 h 1547"/>
                <a:gd name="T60" fmla="*/ 138 w 1058"/>
                <a:gd name="T61" fmla="*/ 1495 h 1547"/>
                <a:gd name="T62" fmla="*/ 105 w 1058"/>
                <a:gd name="T63" fmla="*/ 1537 h 1547"/>
                <a:gd name="T64" fmla="*/ 52 w 1058"/>
                <a:gd name="T65" fmla="*/ 1543 h 1547"/>
                <a:gd name="T66" fmla="*/ 9 w 1058"/>
                <a:gd name="T67" fmla="*/ 1512 h 1547"/>
                <a:gd name="T68" fmla="*/ 0 w 1058"/>
                <a:gd name="T69" fmla="*/ 1293 h 1547"/>
                <a:gd name="T70" fmla="*/ 19 w 1058"/>
                <a:gd name="T71" fmla="*/ 1207 h 1547"/>
                <a:gd name="T72" fmla="*/ 73 w 1058"/>
                <a:gd name="T73" fmla="*/ 1138 h 1547"/>
                <a:gd name="T74" fmla="*/ 200 w 1058"/>
                <a:gd name="T75" fmla="*/ 1042 h 1547"/>
                <a:gd name="T76" fmla="*/ 317 w 1058"/>
                <a:gd name="T77" fmla="*/ 967 h 1547"/>
                <a:gd name="T78" fmla="*/ 410 w 1058"/>
                <a:gd name="T79" fmla="*/ 913 h 1547"/>
                <a:gd name="T80" fmla="*/ 414 w 1058"/>
                <a:gd name="T81" fmla="*/ 689 h 1547"/>
                <a:gd name="T82" fmla="*/ 382 w 1058"/>
                <a:gd name="T83" fmla="*/ 609 h 1547"/>
                <a:gd name="T84" fmla="*/ 383 w 1058"/>
                <a:gd name="T85" fmla="*/ 270 h 1547"/>
                <a:gd name="T86" fmla="*/ 422 w 1058"/>
                <a:gd name="T87" fmla="*/ 155 h 1547"/>
                <a:gd name="T88" fmla="*/ 500 w 1058"/>
                <a:gd name="T89" fmla="*/ 66 h 1547"/>
                <a:gd name="T90" fmla="*/ 607 w 1058"/>
                <a:gd name="T91" fmla="*/ 12 h 1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8" h="1547">
                  <a:moveTo>
                    <a:pt x="690" y="0"/>
                  </a:moveTo>
                  <a:lnTo>
                    <a:pt x="748" y="0"/>
                  </a:lnTo>
                  <a:lnTo>
                    <a:pt x="789" y="4"/>
                  </a:lnTo>
                  <a:lnTo>
                    <a:pt x="830" y="12"/>
                  </a:lnTo>
                  <a:lnTo>
                    <a:pt x="868" y="25"/>
                  </a:lnTo>
                  <a:lnTo>
                    <a:pt x="904" y="43"/>
                  </a:lnTo>
                  <a:lnTo>
                    <a:pt x="936" y="66"/>
                  </a:lnTo>
                  <a:lnTo>
                    <a:pt x="967" y="91"/>
                  </a:lnTo>
                  <a:lnTo>
                    <a:pt x="992" y="122"/>
                  </a:lnTo>
                  <a:lnTo>
                    <a:pt x="1016" y="155"/>
                  </a:lnTo>
                  <a:lnTo>
                    <a:pt x="1033" y="191"/>
                  </a:lnTo>
                  <a:lnTo>
                    <a:pt x="1046" y="229"/>
                  </a:lnTo>
                  <a:lnTo>
                    <a:pt x="1055" y="270"/>
                  </a:lnTo>
                  <a:lnTo>
                    <a:pt x="1058" y="311"/>
                  </a:lnTo>
                  <a:lnTo>
                    <a:pt x="1058" y="580"/>
                  </a:lnTo>
                  <a:lnTo>
                    <a:pt x="1056" y="609"/>
                  </a:lnTo>
                  <a:lnTo>
                    <a:pt x="1048" y="638"/>
                  </a:lnTo>
                  <a:lnTo>
                    <a:pt x="1038" y="664"/>
                  </a:lnTo>
                  <a:lnTo>
                    <a:pt x="1023" y="689"/>
                  </a:lnTo>
                  <a:lnTo>
                    <a:pt x="1004" y="712"/>
                  </a:lnTo>
                  <a:lnTo>
                    <a:pt x="1004" y="809"/>
                  </a:lnTo>
                  <a:lnTo>
                    <a:pt x="1002" y="827"/>
                  </a:lnTo>
                  <a:lnTo>
                    <a:pt x="994" y="844"/>
                  </a:lnTo>
                  <a:lnTo>
                    <a:pt x="983" y="859"/>
                  </a:lnTo>
                  <a:lnTo>
                    <a:pt x="969" y="869"/>
                  </a:lnTo>
                  <a:lnTo>
                    <a:pt x="952" y="876"/>
                  </a:lnTo>
                  <a:lnTo>
                    <a:pt x="933" y="879"/>
                  </a:lnTo>
                  <a:lnTo>
                    <a:pt x="915" y="876"/>
                  </a:lnTo>
                  <a:lnTo>
                    <a:pt x="898" y="869"/>
                  </a:lnTo>
                  <a:lnTo>
                    <a:pt x="884" y="859"/>
                  </a:lnTo>
                  <a:lnTo>
                    <a:pt x="873" y="844"/>
                  </a:lnTo>
                  <a:lnTo>
                    <a:pt x="866" y="827"/>
                  </a:lnTo>
                  <a:lnTo>
                    <a:pt x="864" y="809"/>
                  </a:lnTo>
                  <a:lnTo>
                    <a:pt x="864" y="679"/>
                  </a:lnTo>
                  <a:lnTo>
                    <a:pt x="866" y="662"/>
                  </a:lnTo>
                  <a:lnTo>
                    <a:pt x="872" y="646"/>
                  </a:lnTo>
                  <a:lnTo>
                    <a:pt x="882" y="632"/>
                  </a:lnTo>
                  <a:lnTo>
                    <a:pt x="894" y="621"/>
                  </a:lnTo>
                  <a:lnTo>
                    <a:pt x="907" y="610"/>
                  </a:lnTo>
                  <a:lnTo>
                    <a:pt x="914" y="595"/>
                  </a:lnTo>
                  <a:lnTo>
                    <a:pt x="917" y="580"/>
                  </a:lnTo>
                  <a:lnTo>
                    <a:pt x="917" y="311"/>
                  </a:lnTo>
                  <a:lnTo>
                    <a:pt x="914" y="281"/>
                  </a:lnTo>
                  <a:lnTo>
                    <a:pt x="907" y="252"/>
                  </a:lnTo>
                  <a:lnTo>
                    <a:pt x="894" y="225"/>
                  </a:lnTo>
                  <a:lnTo>
                    <a:pt x="877" y="202"/>
                  </a:lnTo>
                  <a:lnTo>
                    <a:pt x="857" y="181"/>
                  </a:lnTo>
                  <a:lnTo>
                    <a:pt x="833" y="164"/>
                  </a:lnTo>
                  <a:lnTo>
                    <a:pt x="807" y="151"/>
                  </a:lnTo>
                  <a:lnTo>
                    <a:pt x="778" y="144"/>
                  </a:lnTo>
                  <a:lnTo>
                    <a:pt x="748" y="141"/>
                  </a:lnTo>
                  <a:lnTo>
                    <a:pt x="690" y="141"/>
                  </a:lnTo>
                  <a:lnTo>
                    <a:pt x="659" y="144"/>
                  </a:lnTo>
                  <a:lnTo>
                    <a:pt x="631" y="151"/>
                  </a:lnTo>
                  <a:lnTo>
                    <a:pt x="604" y="164"/>
                  </a:lnTo>
                  <a:lnTo>
                    <a:pt x="581" y="181"/>
                  </a:lnTo>
                  <a:lnTo>
                    <a:pt x="560" y="201"/>
                  </a:lnTo>
                  <a:lnTo>
                    <a:pt x="543" y="225"/>
                  </a:lnTo>
                  <a:lnTo>
                    <a:pt x="530" y="252"/>
                  </a:lnTo>
                  <a:lnTo>
                    <a:pt x="523" y="280"/>
                  </a:lnTo>
                  <a:lnTo>
                    <a:pt x="520" y="311"/>
                  </a:lnTo>
                  <a:lnTo>
                    <a:pt x="520" y="580"/>
                  </a:lnTo>
                  <a:lnTo>
                    <a:pt x="523" y="595"/>
                  </a:lnTo>
                  <a:lnTo>
                    <a:pt x="530" y="610"/>
                  </a:lnTo>
                  <a:lnTo>
                    <a:pt x="543" y="621"/>
                  </a:lnTo>
                  <a:lnTo>
                    <a:pt x="556" y="632"/>
                  </a:lnTo>
                  <a:lnTo>
                    <a:pt x="565" y="646"/>
                  </a:lnTo>
                  <a:lnTo>
                    <a:pt x="572" y="662"/>
                  </a:lnTo>
                  <a:lnTo>
                    <a:pt x="574" y="679"/>
                  </a:lnTo>
                  <a:lnTo>
                    <a:pt x="574" y="937"/>
                  </a:lnTo>
                  <a:lnTo>
                    <a:pt x="572" y="956"/>
                  </a:lnTo>
                  <a:lnTo>
                    <a:pt x="565" y="973"/>
                  </a:lnTo>
                  <a:lnTo>
                    <a:pt x="556" y="987"/>
                  </a:lnTo>
                  <a:lnTo>
                    <a:pt x="543" y="1001"/>
                  </a:lnTo>
                  <a:lnTo>
                    <a:pt x="527" y="1011"/>
                  </a:lnTo>
                  <a:lnTo>
                    <a:pt x="518" y="1016"/>
                  </a:lnTo>
                  <a:lnTo>
                    <a:pt x="503" y="1023"/>
                  </a:lnTo>
                  <a:lnTo>
                    <a:pt x="484" y="1033"/>
                  </a:lnTo>
                  <a:lnTo>
                    <a:pt x="462" y="1046"/>
                  </a:lnTo>
                  <a:lnTo>
                    <a:pt x="437" y="1060"/>
                  </a:lnTo>
                  <a:lnTo>
                    <a:pt x="407" y="1076"/>
                  </a:lnTo>
                  <a:lnTo>
                    <a:pt x="376" y="1095"/>
                  </a:lnTo>
                  <a:lnTo>
                    <a:pt x="343" y="1115"/>
                  </a:lnTo>
                  <a:lnTo>
                    <a:pt x="309" y="1139"/>
                  </a:lnTo>
                  <a:lnTo>
                    <a:pt x="272" y="1163"/>
                  </a:lnTo>
                  <a:lnTo>
                    <a:pt x="236" y="1189"/>
                  </a:lnTo>
                  <a:lnTo>
                    <a:pt x="198" y="1217"/>
                  </a:lnTo>
                  <a:lnTo>
                    <a:pt x="161" y="1246"/>
                  </a:lnTo>
                  <a:lnTo>
                    <a:pt x="150" y="1260"/>
                  </a:lnTo>
                  <a:lnTo>
                    <a:pt x="142" y="1275"/>
                  </a:lnTo>
                  <a:lnTo>
                    <a:pt x="140" y="1293"/>
                  </a:lnTo>
                  <a:lnTo>
                    <a:pt x="140" y="1476"/>
                  </a:lnTo>
                  <a:lnTo>
                    <a:pt x="138" y="1495"/>
                  </a:lnTo>
                  <a:lnTo>
                    <a:pt x="131" y="1512"/>
                  </a:lnTo>
                  <a:lnTo>
                    <a:pt x="120" y="1525"/>
                  </a:lnTo>
                  <a:lnTo>
                    <a:pt x="105" y="1537"/>
                  </a:lnTo>
                  <a:lnTo>
                    <a:pt x="89" y="1543"/>
                  </a:lnTo>
                  <a:lnTo>
                    <a:pt x="71" y="1547"/>
                  </a:lnTo>
                  <a:lnTo>
                    <a:pt x="52" y="1543"/>
                  </a:lnTo>
                  <a:lnTo>
                    <a:pt x="35" y="1537"/>
                  </a:lnTo>
                  <a:lnTo>
                    <a:pt x="20" y="1525"/>
                  </a:lnTo>
                  <a:lnTo>
                    <a:pt x="9" y="1512"/>
                  </a:lnTo>
                  <a:lnTo>
                    <a:pt x="2" y="1495"/>
                  </a:lnTo>
                  <a:lnTo>
                    <a:pt x="0" y="1476"/>
                  </a:lnTo>
                  <a:lnTo>
                    <a:pt x="0" y="1293"/>
                  </a:lnTo>
                  <a:lnTo>
                    <a:pt x="2" y="1263"/>
                  </a:lnTo>
                  <a:lnTo>
                    <a:pt x="8" y="1235"/>
                  </a:lnTo>
                  <a:lnTo>
                    <a:pt x="19" y="1207"/>
                  </a:lnTo>
                  <a:lnTo>
                    <a:pt x="34" y="1182"/>
                  </a:lnTo>
                  <a:lnTo>
                    <a:pt x="52" y="1159"/>
                  </a:lnTo>
                  <a:lnTo>
                    <a:pt x="73" y="1138"/>
                  </a:lnTo>
                  <a:lnTo>
                    <a:pt x="115" y="1104"/>
                  </a:lnTo>
                  <a:lnTo>
                    <a:pt x="158" y="1072"/>
                  </a:lnTo>
                  <a:lnTo>
                    <a:pt x="200" y="1042"/>
                  </a:lnTo>
                  <a:lnTo>
                    <a:pt x="241" y="1015"/>
                  </a:lnTo>
                  <a:lnTo>
                    <a:pt x="281" y="990"/>
                  </a:lnTo>
                  <a:lnTo>
                    <a:pt x="317" y="967"/>
                  </a:lnTo>
                  <a:lnTo>
                    <a:pt x="352" y="946"/>
                  </a:lnTo>
                  <a:lnTo>
                    <a:pt x="383" y="929"/>
                  </a:lnTo>
                  <a:lnTo>
                    <a:pt x="410" y="913"/>
                  </a:lnTo>
                  <a:lnTo>
                    <a:pt x="433" y="902"/>
                  </a:lnTo>
                  <a:lnTo>
                    <a:pt x="433" y="712"/>
                  </a:lnTo>
                  <a:lnTo>
                    <a:pt x="414" y="689"/>
                  </a:lnTo>
                  <a:lnTo>
                    <a:pt x="400" y="664"/>
                  </a:lnTo>
                  <a:lnTo>
                    <a:pt x="389" y="638"/>
                  </a:lnTo>
                  <a:lnTo>
                    <a:pt x="382" y="609"/>
                  </a:lnTo>
                  <a:lnTo>
                    <a:pt x="380" y="580"/>
                  </a:lnTo>
                  <a:lnTo>
                    <a:pt x="380" y="311"/>
                  </a:lnTo>
                  <a:lnTo>
                    <a:pt x="383" y="270"/>
                  </a:lnTo>
                  <a:lnTo>
                    <a:pt x="391" y="229"/>
                  </a:lnTo>
                  <a:lnTo>
                    <a:pt x="404" y="191"/>
                  </a:lnTo>
                  <a:lnTo>
                    <a:pt x="422" y="155"/>
                  </a:lnTo>
                  <a:lnTo>
                    <a:pt x="444" y="122"/>
                  </a:lnTo>
                  <a:lnTo>
                    <a:pt x="470" y="92"/>
                  </a:lnTo>
                  <a:lnTo>
                    <a:pt x="500" y="66"/>
                  </a:lnTo>
                  <a:lnTo>
                    <a:pt x="534" y="44"/>
                  </a:lnTo>
                  <a:lnTo>
                    <a:pt x="569" y="25"/>
                  </a:lnTo>
                  <a:lnTo>
                    <a:pt x="607" y="12"/>
                  </a:lnTo>
                  <a:lnTo>
                    <a:pt x="647" y="4"/>
                  </a:lnTo>
                  <a:lnTo>
                    <a:pt x="69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4" name="Freeform 574"/>
            <p:cNvSpPr>
              <a:spLocks/>
            </p:cNvSpPr>
            <p:nvPr/>
          </p:nvSpPr>
          <p:spPr bwMode="auto">
            <a:xfrm>
              <a:off x="817563" y="5899150"/>
              <a:ext cx="288925" cy="311150"/>
            </a:xfrm>
            <a:custGeom>
              <a:avLst/>
              <a:gdLst>
                <a:gd name="T0" fmla="*/ 1041 w 1820"/>
                <a:gd name="T1" fmla="*/ 12 h 1960"/>
                <a:gd name="T2" fmla="*/ 1200 w 1820"/>
                <a:gd name="T3" fmla="*/ 96 h 1960"/>
                <a:gd name="T4" fmla="*/ 1302 w 1820"/>
                <a:gd name="T5" fmla="*/ 243 h 1960"/>
                <a:gd name="T6" fmla="*/ 1329 w 1820"/>
                <a:gd name="T7" fmla="*/ 728 h 1960"/>
                <a:gd name="T8" fmla="*/ 1283 w 1820"/>
                <a:gd name="T9" fmla="*/ 864 h 1960"/>
                <a:gd name="T10" fmla="*/ 1310 w 1820"/>
                <a:gd name="T11" fmla="*/ 1185 h 1960"/>
                <a:gd name="T12" fmla="*/ 1456 w 1820"/>
                <a:gd name="T13" fmla="*/ 1270 h 1960"/>
                <a:gd name="T14" fmla="*/ 1639 w 1820"/>
                <a:gd name="T15" fmla="*/ 1394 h 1960"/>
                <a:gd name="T16" fmla="*/ 1781 w 1820"/>
                <a:gd name="T17" fmla="*/ 1520 h 1960"/>
                <a:gd name="T18" fmla="*/ 1820 w 1820"/>
                <a:gd name="T19" fmla="*/ 1652 h 1960"/>
                <a:gd name="T20" fmla="*/ 1800 w 1820"/>
                <a:gd name="T21" fmla="*/ 1938 h 1960"/>
                <a:gd name="T22" fmla="*/ 1731 w 1820"/>
                <a:gd name="T23" fmla="*/ 1956 h 1960"/>
                <a:gd name="T24" fmla="*/ 1683 w 1820"/>
                <a:gd name="T25" fmla="*/ 1908 h 1960"/>
                <a:gd name="T26" fmla="*/ 1672 w 1820"/>
                <a:gd name="T27" fmla="*/ 1611 h 1960"/>
                <a:gd name="T28" fmla="*/ 1555 w 1820"/>
                <a:gd name="T29" fmla="*/ 1507 h 1960"/>
                <a:gd name="T30" fmla="*/ 1383 w 1820"/>
                <a:gd name="T31" fmla="*/ 1391 h 1960"/>
                <a:gd name="T32" fmla="*/ 1245 w 1820"/>
                <a:gd name="T33" fmla="*/ 1310 h 1960"/>
                <a:gd name="T34" fmla="*/ 1167 w 1820"/>
                <a:gd name="T35" fmla="*/ 1269 h 1960"/>
                <a:gd name="T36" fmla="*/ 1122 w 1820"/>
                <a:gd name="T37" fmla="*/ 1211 h 1960"/>
                <a:gd name="T38" fmla="*/ 1127 w 1820"/>
                <a:gd name="T39" fmla="*/ 826 h 1960"/>
                <a:gd name="T40" fmla="*/ 1179 w 1820"/>
                <a:gd name="T41" fmla="*/ 770 h 1960"/>
                <a:gd name="T42" fmla="*/ 1186 w 1820"/>
                <a:gd name="T43" fmla="*/ 344 h 1960"/>
                <a:gd name="T44" fmla="*/ 1119 w 1820"/>
                <a:gd name="T45" fmla="*/ 211 h 1960"/>
                <a:gd name="T46" fmla="*/ 987 w 1820"/>
                <a:gd name="T47" fmla="*/ 144 h 1960"/>
                <a:gd name="T48" fmla="*/ 798 w 1820"/>
                <a:gd name="T49" fmla="*/ 153 h 1960"/>
                <a:gd name="T50" fmla="*/ 679 w 1820"/>
                <a:gd name="T51" fmla="*/ 240 h 1960"/>
                <a:gd name="T52" fmla="*/ 633 w 1820"/>
                <a:gd name="T53" fmla="*/ 383 h 1960"/>
                <a:gd name="T54" fmla="*/ 655 w 1820"/>
                <a:gd name="T55" fmla="*/ 786 h 1960"/>
                <a:gd name="T56" fmla="*/ 700 w 1820"/>
                <a:gd name="T57" fmla="*/ 841 h 1960"/>
                <a:gd name="T58" fmla="*/ 694 w 1820"/>
                <a:gd name="T59" fmla="*/ 1229 h 1960"/>
                <a:gd name="T60" fmla="*/ 642 w 1820"/>
                <a:gd name="T61" fmla="*/ 1275 h 1960"/>
                <a:gd name="T62" fmla="*/ 547 w 1820"/>
                <a:gd name="T63" fmla="*/ 1325 h 1960"/>
                <a:gd name="T64" fmla="*/ 397 w 1820"/>
                <a:gd name="T65" fmla="*/ 1416 h 1960"/>
                <a:gd name="T66" fmla="*/ 221 w 1820"/>
                <a:gd name="T67" fmla="*/ 1541 h 1960"/>
                <a:gd name="T68" fmla="*/ 143 w 1820"/>
                <a:gd name="T69" fmla="*/ 1631 h 1960"/>
                <a:gd name="T70" fmla="*/ 131 w 1820"/>
                <a:gd name="T71" fmla="*/ 1925 h 1960"/>
                <a:gd name="T72" fmla="*/ 71 w 1820"/>
                <a:gd name="T73" fmla="*/ 1960 h 1960"/>
                <a:gd name="T74" fmla="*/ 9 w 1820"/>
                <a:gd name="T75" fmla="*/ 1925 h 1960"/>
                <a:gd name="T76" fmla="*/ 3 w 1820"/>
                <a:gd name="T77" fmla="*/ 1616 h 1960"/>
                <a:gd name="T78" fmla="*/ 61 w 1820"/>
                <a:gd name="T79" fmla="*/ 1492 h 1960"/>
                <a:gd name="T80" fmla="*/ 229 w 1820"/>
                <a:gd name="T81" fmla="*/ 1359 h 1960"/>
                <a:gd name="T82" fmla="*/ 405 w 1820"/>
                <a:gd name="T83" fmla="*/ 1245 h 1960"/>
                <a:gd name="T84" fmla="*/ 538 w 1820"/>
                <a:gd name="T85" fmla="*/ 1170 h 1960"/>
                <a:gd name="T86" fmla="*/ 518 w 1820"/>
                <a:gd name="T87" fmla="*/ 834 h 1960"/>
                <a:gd name="T88" fmla="*/ 492 w 1820"/>
                <a:gd name="T89" fmla="*/ 382 h 1960"/>
                <a:gd name="T90" fmla="*/ 537 w 1820"/>
                <a:gd name="T91" fmla="*/ 202 h 1960"/>
                <a:gd name="T92" fmla="*/ 655 w 1820"/>
                <a:gd name="T93" fmla="*/ 69 h 1960"/>
                <a:gd name="T94" fmla="*/ 826 w 1820"/>
                <a:gd name="T95" fmla="*/ 2 h 19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820" h="1960">
                  <a:moveTo>
                    <a:pt x="873" y="0"/>
                  </a:moveTo>
                  <a:lnTo>
                    <a:pt x="947" y="0"/>
                  </a:lnTo>
                  <a:lnTo>
                    <a:pt x="995" y="2"/>
                  </a:lnTo>
                  <a:lnTo>
                    <a:pt x="1041" y="12"/>
                  </a:lnTo>
                  <a:lnTo>
                    <a:pt x="1085" y="25"/>
                  </a:lnTo>
                  <a:lnTo>
                    <a:pt x="1126" y="45"/>
                  </a:lnTo>
                  <a:lnTo>
                    <a:pt x="1165" y="68"/>
                  </a:lnTo>
                  <a:lnTo>
                    <a:pt x="1200" y="96"/>
                  </a:lnTo>
                  <a:lnTo>
                    <a:pt x="1232" y="128"/>
                  </a:lnTo>
                  <a:lnTo>
                    <a:pt x="1260" y="164"/>
                  </a:lnTo>
                  <a:lnTo>
                    <a:pt x="1283" y="202"/>
                  </a:lnTo>
                  <a:lnTo>
                    <a:pt x="1302" y="243"/>
                  </a:lnTo>
                  <a:lnTo>
                    <a:pt x="1317" y="288"/>
                  </a:lnTo>
                  <a:lnTo>
                    <a:pt x="1325" y="334"/>
                  </a:lnTo>
                  <a:lnTo>
                    <a:pt x="1329" y="382"/>
                  </a:lnTo>
                  <a:lnTo>
                    <a:pt x="1329" y="728"/>
                  </a:lnTo>
                  <a:lnTo>
                    <a:pt x="1325" y="765"/>
                  </a:lnTo>
                  <a:lnTo>
                    <a:pt x="1317" y="800"/>
                  </a:lnTo>
                  <a:lnTo>
                    <a:pt x="1302" y="834"/>
                  </a:lnTo>
                  <a:lnTo>
                    <a:pt x="1283" y="864"/>
                  </a:lnTo>
                  <a:lnTo>
                    <a:pt x="1259" y="891"/>
                  </a:lnTo>
                  <a:lnTo>
                    <a:pt x="1259" y="1158"/>
                  </a:lnTo>
                  <a:lnTo>
                    <a:pt x="1282" y="1170"/>
                  </a:lnTo>
                  <a:lnTo>
                    <a:pt x="1310" y="1185"/>
                  </a:lnTo>
                  <a:lnTo>
                    <a:pt x="1341" y="1203"/>
                  </a:lnTo>
                  <a:lnTo>
                    <a:pt x="1377" y="1223"/>
                  </a:lnTo>
                  <a:lnTo>
                    <a:pt x="1415" y="1245"/>
                  </a:lnTo>
                  <a:lnTo>
                    <a:pt x="1456" y="1270"/>
                  </a:lnTo>
                  <a:lnTo>
                    <a:pt x="1499" y="1298"/>
                  </a:lnTo>
                  <a:lnTo>
                    <a:pt x="1545" y="1328"/>
                  </a:lnTo>
                  <a:lnTo>
                    <a:pt x="1591" y="1359"/>
                  </a:lnTo>
                  <a:lnTo>
                    <a:pt x="1639" y="1394"/>
                  </a:lnTo>
                  <a:lnTo>
                    <a:pt x="1686" y="1430"/>
                  </a:lnTo>
                  <a:lnTo>
                    <a:pt x="1734" y="1468"/>
                  </a:lnTo>
                  <a:lnTo>
                    <a:pt x="1759" y="1492"/>
                  </a:lnTo>
                  <a:lnTo>
                    <a:pt x="1781" y="1520"/>
                  </a:lnTo>
                  <a:lnTo>
                    <a:pt x="1798" y="1549"/>
                  </a:lnTo>
                  <a:lnTo>
                    <a:pt x="1810" y="1582"/>
                  </a:lnTo>
                  <a:lnTo>
                    <a:pt x="1818" y="1616"/>
                  </a:lnTo>
                  <a:lnTo>
                    <a:pt x="1820" y="1652"/>
                  </a:lnTo>
                  <a:lnTo>
                    <a:pt x="1820" y="1889"/>
                  </a:lnTo>
                  <a:lnTo>
                    <a:pt x="1818" y="1908"/>
                  </a:lnTo>
                  <a:lnTo>
                    <a:pt x="1811" y="1925"/>
                  </a:lnTo>
                  <a:lnTo>
                    <a:pt x="1800" y="1938"/>
                  </a:lnTo>
                  <a:lnTo>
                    <a:pt x="1785" y="1950"/>
                  </a:lnTo>
                  <a:lnTo>
                    <a:pt x="1768" y="1956"/>
                  </a:lnTo>
                  <a:lnTo>
                    <a:pt x="1750" y="1960"/>
                  </a:lnTo>
                  <a:lnTo>
                    <a:pt x="1731" y="1956"/>
                  </a:lnTo>
                  <a:lnTo>
                    <a:pt x="1715" y="1950"/>
                  </a:lnTo>
                  <a:lnTo>
                    <a:pt x="1701" y="1938"/>
                  </a:lnTo>
                  <a:lnTo>
                    <a:pt x="1689" y="1925"/>
                  </a:lnTo>
                  <a:lnTo>
                    <a:pt x="1683" y="1908"/>
                  </a:lnTo>
                  <a:lnTo>
                    <a:pt x="1681" y="1890"/>
                  </a:lnTo>
                  <a:lnTo>
                    <a:pt x="1681" y="1652"/>
                  </a:lnTo>
                  <a:lnTo>
                    <a:pt x="1679" y="1631"/>
                  </a:lnTo>
                  <a:lnTo>
                    <a:pt x="1672" y="1611"/>
                  </a:lnTo>
                  <a:lnTo>
                    <a:pt x="1661" y="1593"/>
                  </a:lnTo>
                  <a:lnTo>
                    <a:pt x="1646" y="1577"/>
                  </a:lnTo>
                  <a:lnTo>
                    <a:pt x="1601" y="1541"/>
                  </a:lnTo>
                  <a:lnTo>
                    <a:pt x="1555" y="1507"/>
                  </a:lnTo>
                  <a:lnTo>
                    <a:pt x="1511" y="1476"/>
                  </a:lnTo>
                  <a:lnTo>
                    <a:pt x="1467" y="1445"/>
                  </a:lnTo>
                  <a:lnTo>
                    <a:pt x="1425" y="1416"/>
                  </a:lnTo>
                  <a:lnTo>
                    <a:pt x="1383" y="1391"/>
                  </a:lnTo>
                  <a:lnTo>
                    <a:pt x="1344" y="1367"/>
                  </a:lnTo>
                  <a:lnTo>
                    <a:pt x="1309" y="1346"/>
                  </a:lnTo>
                  <a:lnTo>
                    <a:pt x="1275" y="1326"/>
                  </a:lnTo>
                  <a:lnTo>
                    <a:pt x="1245" y="1310"/>
                  </a:lnTo>
                  <a:lnTo>
                    <a:pt x="1219" y="1296"/>
                  </a:lnTo>
                  <a:lnTo>
                    <a:pt x="1197" y="1284"/>
                  </a:lnTo>
                  <a:lnTo>
                    <a:pt x="1180" y="1276"/>
                  </a:lnTo>
                  <a:lnTo>
                    <a:pt x="1167" y="1269"/>
                  </a:lnTo>
                  <a:lnTo>
                    <a:pt x="1151" y="1259"/>
                  </a:lnTo>
                  <a:lnTo>
                    <a:pt x="1138" y="1245"/>
                  </a:lnTo>
                  <a:lnTo>
                    <a:pt x="1128" y="1229"/>
                  </a:lnTo>
                  <a:lnTo>
                    <a:pt x="1122" y="1211"/>
                  </a:lnTo>
                  <a:lnTo>
                    <a:pt x="1120" y="1192"/>
                  </a:lnTo>
                  <a:lnTo>
                    <a:pt x="1120" y="858"/>
                  </a:lnTo>
                  <a:lnTo>
                    <a:pt x="1122" y="841"/>
                  </a:lnTo>
                  <a:lnTo>
                    <a:pt x="1127" y="826"/>
                  </a:lnTo>
                  <a:lnTo>
                    <a:pt x="1138" y="812"/>
                  </a:lnTo>
                  <a:lnTo>
                    <a:pt x="1150" y="800"/>
                  </a:lnTo>
                  <a:lnTo>
                    <a:pt x="1167" y="786"/>
                  </a:lnTo>
                  <a:lnTo>
                    <a:pt x="1179" y="770"/>
                  </a:lnTo>
                  <a:lnTo>
                    <a:pt x="1186" y="749"/>
                  </a:lnTo>
                  <a:lnTo>
                    <a:pt x="1189" y="729"/>
                  </a:lnTo>
                  <a:lnTo>
                    <a:pt x="1189" y="383"/>
                  </a:lnTo>
                  <a:lnTo>
                    <a:pt x="1186" y="344"/>
                  </a:lnTo>
                  <a:lnTo>
                    <a:pt x="1177" y="307"/>
                  </a:lnTo>
                  <a:lnTo>
                    <a:pt x="1162" y="272"/>
                  </a:lnTo>
                  <a:lnTo>
                    <a:pt x="1142" y="240"/>
                  </a:lnTo>
                  <a:lnTo>
                    <a:pt x="1119" y="211"/>
                  </a:lnTo>
                  <a:lnTo>
                    <a:pt x="1090" y="188"/>
                  </a:lnTo>
                  <a:lnTo>
                    <a:pt x="1059" y="168"/>
                  </a:lnTo>
                  <a:lnTo>
                    <a:pt x="1024" y="153"/>
                  </a:lnTo>
                  <a:lnTo>
                    <a:pt x="987" y="144"/>
                  </a:lnTo>
                  <a:lnTo>
                    <a:pt x="948" y="141"/>
                  </a:lnTo>
                  <a:lnTo>
                    <a:pt x="874" y="141"/>
                  </a:lnTo>
                  <a:lnTo>
                    <a:pt x="835" y="144"/>
                  </a:lnTo>
                  <a:lnTo>
                    <a:pt x="798" y="153"/>
                  </a:lnTo>
                  <a:lnTo>
                    <a:pt x="763" y="168"/>
                  </a:lnTo>
                  <a:lnTo>
                    <a:pt x="732" y="187"/>
                  </a:lnTo>
                  <a:lnTo>
                    <a:pt x="703" y="211"/>
                  </a:lnTo>
                  <a:lnTo>
                    <a:pt x="679" y="240"/>
                  </a:lnTo>
                  <a:lnTo>
                    <a:pt x="660" y="272"/>
                  </a:lnTo>
                  <a:lnTo>
                    <a:pt x="645" y="306"/>
                  </a:lnTo>
                  <a:lnTo>
                    <a:pt x="636" y="344"/>
                  </a:lnTo>
                  <a:lnTo>
                    <a:pt x="633" y="383"/>
                  </a:lnTo>
                  <a:lnTo>
                    <a:pt x="633" y="729"/>
                  </a:lnTo>
                  <a:lnTo>
                    <a:pt x="636" y="750"/>
                  </a:lnTo>
                  <a:lnTo>
                    <a:pt x="643" y="770"/>
                  </a:lnTo>
                  <a:lnTo>
                    <a:pt x="655" y="786"/>
                  </a:lnTo>
                  <a:lnTo>
                    <a:pt x="671" y="800"/>
                  </a:lnTo>
                  <a:lnTo>
                    <a:pt x="684" y="812"/>
                  </a:lnTo>
                  <a:lnTo>
                    <a:pt x="694" y="826"/>
                  </a:lnTo>
                  <a:lnTo>
                    <a:pt x="700" y="841"/>
                  </a:lnTo>
                  <a:lnTo>
                    <a:pt x="702" y="858"/>
                  </a:lnTo>
                  <a:lnTo>
                    <a:pt x="702" y="1192"/>
                  </a:lnTo>
                  <a:lnTo>
                    <a:pt x="700" y="1211"/>
                  </a:lnTo>
                  <a:lnTo>
                    <a:pt x="694" y="1229"/>
                  </a:lnTo>
                  <a:lnTo>
                    <a:pt x="684" y="1245"/>
                  </a:lnTo>
                  <a:lnTo>
                    <a:pt x="671" y="1259"/>
                  </a:lnTo>
                  <a:lnTo>
                    <a:pt x="654" y="1269"/>
                  </a:lnTo>
                  <a:lnTo>
                    <a:pt x="642" y="1275"/>
                  </a:lnTo>
                  <a:lnTo>
                    <a:pt x="625" y="1284"/>
                  </a:lnTo>
                  <a:lnTo>
                    <a:pt x="603" y="1295"/>
                  </a:lnTo>
                  <a:lnTo>
                    <a:pt x="577" y="1310"/>
                  </a:lnTo>
                  <a:lnTo>
                    <a:pt x="547" y="1325"/>
                  </a:lnTo>
                  <a:lnTo>
                    <a:pt x="513" y="1344"/>
                  </a:lnTo>
                  <a:lnTo>
                    <a:pt x="478" y="1367"/>
                  </a:lnTo>
                  <a:lnTo>
                    <a:pt x="439" y="1390"/>
                  </a:lnTo>
                  <a:lnTo>
                    <a:pt x="397" y="1416"/>
                  </a:lnTo>
                  <a:lnTo>
                    <a:pt x="354" y="1444"/>
                  </a:lnTo>
                  <a:lnTo>
                    <a:pt x="311" y="1474"/>
                  </a:lnTo>
                  <a:lnTo>
                    <a:pt x="266" y="1506"/>
                  </a:lnTo>
                  <a:lnTo>
                    <a:pt x="221" y="1541"/>
                  </a:lnTo>
                  <a:lnTo>
                    <a:pt x="176" y="1577"/>
                  </a:lnTo>
                  <a:lnTo>
                    <a:pt x="161" y="1592"/>
                  </a:lnTo>
                  <a:lnTo>
                    <a:pt x="150" y="1610"/>
                  </a:lnTo>
                  <a:lnTo>
                    <a:pt x="143" y="1631"/>
                  </a:lnTo>
                  <a:lnTo>
                    <a:pt x="140" y="1652"/>
                  </a:lnTo>
                  <a:lnTo>
                    <a:pt x="140" y="1889"/>
                  </a:lnTo>
                  <a:lnTo>
                    <a:pt x="138" y="1908"/>
                  </a:lnTo>
                  <a:lnTo>
                    <a:pt x="131" y="1925"/>
                  </a:lnTo>
                  <a:lnTo>
                    <a:pt x="120" y="1938"/>
                  </a:lnTo>
                  <a:lnTo>
                    <a:pt x="105" y="1950"/>
                  </a:lnTo>
                  <a:lnTo>
                    <a:pt x="90" y="1956"/>
                  </a:lnTo>
                  <a:lnTo>
                    <a:pt x="71" y="1960"/>
                  </a:lnTo>
                  <a:lnTo>
                    <a:pt x="52" y="1956"/>
                  </a:lnTo>
                  <a:lnTo>
                    <a:pt x="35" y="1950"/>
                  </a:lnTo>
                  <a:lnTo>
                    <a:pt x="21" y="1938"/>
                  </a:lnTo>
                  <a:lnTo>
                    <a:pt x="9" y="1925"/>
                  </a:lnTo>
                  <a:lnTo>
                    <a:pt x="3" y="1908"/>
                  </a:lnTo>
                  <a:lnTo>
                    <a:pt x="0" y="1889"/>
                  </a:lnTo>
                  <a:lnTo>
                    <a:pt x="0" y="1652"/>
                  </a:lnTo>
                  <a:lnTo>
                    <a:pt x="3" y="1616"/>
                  </a:lnTo>
                  <a:lnTo>
                    <a:pt x="10" y="1582"/>
                  </a:lnTo>
                  <a:lnTo>
                    <a:pt x="23" y="1549"/>
                  </a:lnTo>
                  <a:lnTo>
                    <a:pt x="40" y="1520"/>
                  </a:lnTo>
                  <a:lnTo>
                    <a:pt x="61" y="1492"/>
                  </a:lnTo>
                  <a:lnTo>
                    <a:pt x="86" y="1468"/>
                  </a:lnTo>
                  <a:lnTo>
                    <a:pt x="134" y="1430"/>
                  </a:lnTo>
                  <a:lnTo>
                    <a:pt x="181" y="1394"/>
                  </a:lnTo>
                  <a:lnTo>
                    <a:pt x="229" y="1359"/>
                  </a:lnTo>
                  <a:lnTo>
                    <a:pt x="275" y="1328"/>
                  </a:lnTo>
                  <a:lnTo>
                    <a:pt x="321" y="1298"/>
                  </a:lnTo>
                  <a:lnTo>
                    <a:pt x="364" y="1270"/>
                  </a:lnTo>
                  <a:lnTo>
                    <a:pt x="405" y="1245"/>
                  </a:lnTo>
                  <a:lnTo>
                    <a:pt x="444" y="1223"/>
                  </a:lnTo>
                  <a:lnTo>
                    <a:pt x="479" y="1203"/>
                  </a:lnTo>
                  <a:lnTo>
                    <a:pt x="510" y="1185"/>
                  </a:lnTo>
                  <a:lnTo>
                    <a:pt x="538" y="1170"/>
                  </a:lnTo>
                  <a:lnTo>
                    <a:pt x="561" y="1158"/>
                  </a:lnTo>
                  <a:lnTo>
                    <a:pt x="561" y="891"/>
                  </a:lnTo>
                  <a:lnTo>
                    <a:pt x="537" y="864"/>
                  </a:lnTo>
                  <a:lnTo>
                    <a:pt x="518" y="834"/>
                  </a:lnTo>
                  <a:lnTo>
                    <a:pt x="504" y="800"/>
                  </a:lnTo>
                  <a:lnTo>
                    <a:pt x="495" y="765"/>
                  </a:lnTo>
                  <a:lnTo>
                    <a:pt x="492" y="728"/>
                  </a:lnTo>
                  <a:lnTo>
                    <a:pt x="492" y="382"/>
                  </a:lnTo>
                  <a:lnTo>
                    <a:pt x="495" y="334"/>
                  </a:lnTo>
                  <a:lnTo>
                    <a:pt x="504" y="288"/>
                  </a:lnTo>
                  <a:lnTo>
                    <a:pt x="518" y="244"/>
                  </a:lnTo>
                  <a:lnTo>
                    <a:pt x="537" y="202"/>
                  </a:lnTo>
                  <a:lnTo>
                    <a:pt x="560" y="164"/>
                  </a:lnTo>
                  <a:lnTo>
                    <a:pt x="588" y="128"/>
                  </a:lnTo>
                  <a:lnTo>
                    <a:pt x="620" y="96"/>
                  </a:lnTo>
                  <a:lnTo>
                    <a:pt x="655" y="69"/>
                  </a:lnTo>
                  <a:lnTo>
                    <a:pt x="694" y="45"/>
                  </a:lnTo>
                  <a:lnTo>
                    <a:pt x="735" y="25"/>
                  </a:lnTo>
                  <a:lnTo>
                    <a:pt x="779" y="12"/>
                  </a:lnTo>
                  <a:lnTo>
                    <a:pt x="826" y="2"/>
                  </a:lnTo>
                  <a:lnTo>
                    <a:pt x="8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5" name="Group 64"/>
          <p:cNvGrpSpPr/>
          <p:nvPr/>
        </p:nvGrpSpPr>
        <p:grpSpPr>
          <a:xfrm>
            <a:off x="6753530" y="4396210"/>
            <a:ext cx="516112" cy="517586"/>
            <a:chOff x="7216775" y="2687638"/>
            <a:chExt cx="555625" cy="557212"/>
          </a:xfrm>
          <a:solidFill>
            <a:schemeClr val="accent3"/>
          </a:solidFill>
        </p:grpSpPr>
        <p:sp>
          <p:nvSpPr>
            <p:cNvPr id="66" name="Freeform 123"/>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24"/>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68" name="Inhaltsplatzhalter 4"/>
          <p:cNvSpPr txBox="1">
            <a:spLocks/>
          </p:cNvSpPr>
          <p:nvPr/>
        </p:nvSpPr>
        <p:spPr>
          <a:xfrm>
            <a:off x="5455096" y="2074886"/>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69" name="Inhaltsplatzhalter 4"/>
          <p:cNvSpPr txBox="1">
            <a:spLocks/>
          </p:cNvSpPr>
          <p:nvPr/>
        </p:nvSpPr>
        <p:spPr>
          <a:xfrm>
            <a:off x="5868288" y="3254248"/>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70" name="Inhaltsplatzhalter 4"/>
          <p:cNvSpPr txBox="1">
            <a:spLocks/>
          </p:cNvSpPr>
          <p:nvPr/>
        </p:nvSpPr>
        <p:spPr>
          <a:xfrm>
            <a:off x="5447804" y="4378004"/>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71" name="Inhaltsplatzhalter 4"/>
          <p:cNvSpPr txBox="1">
            <a:spLocks/>
          </p:cNvSpPr>
          <p:nvPr/>
        </p:nvSpPr>
        <p:spPr>
          <a:xfrm>
            <a:off x="5882143" y="5582027"/>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60%</a:t>
            </a:r>
            <a:endParaRPr lang="en-US" sz="2800" dirty="0">
              <a:solidFill>
                <a:schemeClr val="accent4"/>
              </a:solidFill>
              <a:latin typeface="+mn-lt"/>
            </a:endParaRPr>
          </a:p>
        </p:txBody>
      </p:sp>
    </p:spTree>
    <p:extLst>
      <p:ext uri="{BB962C8B-B14F-4D97-AF65-F5344CB8AC3E}">
        <p14:creationId xmlns:p14="http://schemas.microsoft.com/office/powerpoint/2010/main" val="2488487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accel="20000" decel="8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1+#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51"/>
                                        </p:tgtEl>
                                        <p:attrNameLst>
                                          <p:attrName>style.visibility</p:attrName>
                                        </p:attrNameLst>
                                      </p:cBhvr>
                                      <p:to>
                                        <p:strVal val="visible"/>
                                      </p:to>
                                    </p:set>
                                    <p:anim calcmode="lin" valueType="num">
                                      <p:cBhvr>
                                        <p:cTn id="12" dur="500" fill="hold"/>
                                        <p:tgtEl>
                                          <p:spTgt spid="51"/>
                                        </p:tgtEl>
                                        <p:attrNameLst>
                                          <p:attrName>ppt_w</p:attrName>
                                        </p:attrNameLst>
                                      </p:cBhvr>
                                      <p:tavLst>
                                        <p:tav tm="0">
                                          <p:val>
                                            <p:fltVal val="0"/>
                                          </p:val>
                                        </p:tav>
                                        <p:tav tm="100000">
                                          <p:val>
                                            <p:strVal val="#ppt_w"/>
                                          </p:val>
                                        </p:tav>
                                      </p:tavLst>
                                    </p:anim>
                                    <p:anim calcmode="lin" valueType="num">
                                      <p:cBhvr>
                                        <p:cTn id="13" dur="500" fill="hold"/>
                                        <p:tgtEl>
                                          <p:spTgt spid="51"/>
                                        </p:tgtEl>
                                        <p:attrNameLst>
                                          <p:attrName>ppt_h</p:attrName>
                                        </p:attrNameLst>
                                      </p:cBhvr>
                                      <p:tavLst>
                                        <p:tav tm="0">
                                          <p:val>
                                            <p:fltVal val="0"/>
                                          </p:val>
                                        </p:tav>
                                        <p:tav tm="100000">
                                          <p:val>
                                            <p:strVal val="#ppt_h"/>
                                          </p:val>
                                        </p:tav>
                                      </p:tavLst>
                                    </p:anim>
                                    <p:animEffect transition="in" filter="fade">
                                      <p:cBhvr>
                                        <p:cTn id="14" dur="500"/>
                                        <p:tgtEl>
                                          <p:spTgt spid="51"/>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68"/>
                                        </p:tgtEl>
                                        <p:attrNameLst>
                                          <p:attrName>style.visibility</p:attrName>
                                        </p:attrNameLst>
                                      </p:cBhvr>
                                      <p:to>
                                        <p:strVal val="visible"/>
                                      </p:to>
                                    </p:set>
                                    <p:anim calcmode="lin" valueType="num">
                                      <p:cBhvr>
                                        <p:cTn id="18" dur="500" fill="hold"/>
                                        <p:tgtEl>
                                          <p:spTgt spid="68"/>
                                        </p:tgtEl>
                                        <p:attrNameLst>
                                          <p:attrName>ppt_w</p:attrName>
                                        </p:attrNameLst>
                                      </p:cBhvr>
                                      <p:tavLst>
                                        <p:tav tm="0">
                                          <p:val>
                                            <p:fltVal val="0"/>
                                          </p:val>
                                        </p:tav>
                                        <p:tav tm="100000">
                                          <p:val>
                                            <p:strVal val="#ppt_w"/>
                                          </p:val>
                                        </p:tav>
                                      </p:tavLst>
                                    </p:anim>
                                    <p:anim calcmode="lin" valueType="num">
                                      <p:cBhvr>
                                        <p:cTn id="19" dur="500" fill="hold"/>
                                        <p:tgtEl>
                                          <p:spTgt spid="68"/>
                                        </p:tgtEl>
                                        <p:attrNameLst>
                                          <p:attrName>ppt_h</p:attrName>
                                        </p:attrNameLst>
                                      </p:cBhvr>
                                      <p:tavLst>
                                        <p:tav tm="0">
                                          <p:val>
                                            <p:fltVal val="0"/>
                                          </p:val>
                                        </p:tav>
                                        <p:tav tm="100000">
                                          <p:val>
                                            <p:strVal val="#ppt_h"/>
                                          </p:val>
                                        </p:tav>
                                      </p:tavLst>
                                    </p:anim>
                                    <p:animEffect transition="in" filter="fade">
                                      <p:cBhvr>
                                        <p:cTn id="20" dur="500"/>
                                        <p:tgtEl>
                                          <p:spTgt spid="68"/>
                                        </p:tgtEl>
                                      </p:cBhvr>
                                    </p:animEffect>
                                  </p:childTnLst>
                                </p:cTn>
                              </p:par>
                              <p:par>
                                <p:cTn id="21" presetID="22" presetClass="entr" presetSubtype="2"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wipe(right)">
                                      <p:cBhvr>
                                        <p:cTn id="23" dur="500"/>
                                        <p:tgtEl>
                                          <p:spTgt spid="25"/>
                                        </p:tgtEl>
                                      </p:cBhvr>
                                    </p:animEffect>
                                  </p:childTnLst>
                                </p:cTn>
                              </p:par>
                              <p:par>
                                <p:cTn id="24" presetID="2" presetClass="entr" presetSubtype="8" accel="20000" decel="80000" fill="hold" grpId="0" nodeType="withEffect">
                                  <p:stCondLst>
                                    <p:cond delay="0"/>
                                  </p:stCondLst>
                                  <p:childTnLst>
                                    <p:set>
                                      <p:cBhvr>
                                        <p:cTn id="25" dur="1" fill="hold">
                                          <p:stCondLst>
                                            <p:cond delay="0"/>
                                          </p:stCondLst>
                                        </p:cTn>
                                        <p:tgtEl>
                                          <p:spTgt spid="28"/>
                                        </p:tgtEl>
                                        <p:attrNameLst>
                                          <p:attrName>style.visibility</p:attrName>
                                        </p:attrNameLst>
                                      </p:cBhvr>
                                      <p:to>
                                        <p:strVal val="visible"/>
                                      </p:to>
                                    </p:set>
                                    <p:anim calcmode="lin" valueType="num">
                                      <p:cBhvr additive="base">
                                        <p:cTn id="26" dur="500" fill="hold"/>
                                        <p:tgtEl>
                                          <p:spTgt spid="28"/>
                                        </p:tgtEl>
                                        <p:attrNameLst>
                                          <p:attrName>ppt_x</p:attrName>
                                        </p:attrNameLst>
                                      </p:cBhvr>
                                      <p:tavLst>
                                        <p:tav tm="0">
                                          <p:val>
                                            <p:strVal val="0-#ppt_w/2"/>
                                          </p:val>
                                        </p:tav>
                                        <p:tav tm="100000">
                                          <p:val>
                                            <p:strVal val="#ppt_x"/>
                                          </p:val>
                                        </p:tav>
                                      </p:tavLst>
                                    </p:anim>
                                    <p:anim calcmode="lin" valueType="num">
                                      <p:cBhvr additive="base">
                                        <p:cTn id="27" dur="500" fill="hold"/>
                                        <p:tgtEl>
                                          <p:spTgt spid="28"/>
                                        </p:tgtEl>
                                        <p:attrNameLst>
                                          <p:attrName>ppt_y</p:attrName>
                                        </p:attrNameLst>
                                      </p:cBhvr>
                                      <p:tavLst>
                                        <p:tav tm="0">
                                          <p:val>
                                            <p:strVal val="#ppt_y"/>
                                          </p:val>
                                        </p:tav>
                                        <p:tav tm="100000">
                                          <p:val>
                                            <p:strVal val="#ppt_y"/>
                                          </p:val>
                                        </p:tav>
                                      </p:tavLst>
                                    </p:anim>
                                  </p:childTnLst>
                                </p:cTn>
                              </p:par>
                            </p:childTnLst>
                          </p:cTn>
                        </p:par>
                        <p:par>
                          <p:cTn id="28" fill="hold">
                            <p:stCondLst>
                              <p:cond delay="1500"/>
                            </p:stCondLst>
                            <p:childTnLst>
                              <p:par>
                                <p:cTn id="29" presetID="2" presetClass="entr" presetSubtype="8" accel="20000" decel="80000" fill="hold" nodeType="after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0-#ppt_w/2"/>
                                          </p:val>
                                        </p:tav>
                                        <p:tav tm="100000">
                                          <p:val>
                                            <p:strVal val="#ppt_x"/>
                                          </p:val>
                                        </p:tav>
                                      </p:tavLst>
                                    </p:anim>
                                    <p:anim calcmode="lin" valueType="num">
                                      <p:cBhvr additive="base">
                                        <p:cTn id="32" dur="500" fill="hold"/>
                                        <p:tgtEl>
                                          <p:spTgt spid="10"/>
                                        </p:tgtEl>
                                        <p:attrNameLst>
                                          <p:attrName>ppt_y</p:attrName>
                                        </p:attrNameLst>
                                      </p:cBhvr>
                                      <p:tavLst>
                                        <p:tav tm="0">
                                          <p:val>
                                            <p:strVal val="#ppt_y"/>
                                          </p:val>
                                        </p:tav>
                                        <p:tav tm="100000">
                                          <p:val>
                                            <p:strVal val="#ppt_y"/>
                                          </p:val>
                                        </p:tav>
                                      </p:tavLst>
                                    </p:anim>
                                  </p:childTnLst>
                                </p:cTn>
                              </p:par>
                            </p:childTnLst>
                          </p:cTn>
                        </p:par>
                        <p:par>
                          <p:cTn id="33" fill="hold">
                            <p:stCondLst>
                              <p:cond delay="2000"/>
                            </p:stCondLst>
                            <p:childTnLst>
                              <p:par>
                                <p:cTn id="34" presetID="53" presetClass="entr" presetSubtype="16" fill="hold" nodeType="afterEffect">
                                  <p:stCondLst>
                                    <p:cond delay="0"/>
                                  </p:stCondLst>
                                  <p:childTnLst>
                                    <p:set>
                                      <p:cBhvr>
                                        <p:cTn id="35" dur="1" fill="hold">
                                          <p:stCondLst>
                                            <p:cond delay="0"/>
                                          </p:stCondLst>
                                        </p:cTn>
                                        <p:tgtEl>
                                          <p:spTgt spid="61"/>
                                        </p:tgtEl>
                                        <p:attrNameLst>
                                          <p:attrName>style.visibility</p:attrName>
                                        </p:attrNameLst>
                                      </p:cBhvr>
                                      <p:to>
                                        <p:strVal val="visible"/>
                                      </p:to>
                                    </p:set>
                                    <p:anim calcmode="lin" valueType="num">
                                      <p:cBhvr>
                                        <p:cTn id="36" dur="500" fill="hold"/>
                                        <p:tgtEl>
                                          <p:spTgt spid="61"/>
                                        </p:tgtEl>
                                        <p:attrNameLst>
                                          <p:attrName>ppt_w</p:attrName>
                                        </p:attrNameLst>
                                      </p:cBhvr>
                                      <p:tavLst>
                                        <p:tav tm="0">
                                          <p:val>
                                            <p:fltVal val="0"/>
                                          </p:val>
                                        </p:tav>
                                        <p:tav tm="100000">
                                          <p:val>
                                            <p:strVal val="#ppt_w"/>
                                          </p:val>
                                        </p:tav>
                                      </p:tavLst>
                                    </p:anim>
                                    <p:anim calcmode="lin" valueType="num">
                                      <p:cBhvr>
                                        <p:cTn id="37" dur="500" fill="hold"/>
                                        <p:tgtEl>
                                          <p:spTgt spid="61"/>
                                        </p:tgtEl>
                                        <p:attrNameLst>
                                          <p:attrName>ppt_h</p:attrName>
                                        </p:attrNameLst>
                                      </p:cBhvr>
                                      <p:tavLst>
                                        <p:tav tm="0">
                                          <p:val>
                                            <p:fltVal val="0"/>
                                          </p:val>
                                        </p:tav>
                                        <p:tav tm="100000">
                                          <p:val>
                                            <p:strVal val="#ppt_h"/>
                                          </p:val>
                                        </p:tav>
                                      </p:tavLst>
                                    </p:anim>
                                    <p:animEffect transition="in" filter="fade">
                                      <p:cBhvr>
                                        <p:cTn id="38" dur="500"/>
                                        <p:tgtEl>
                                          <p:spTgt spid="61"/>
                                        </p:tgtEl>
                                      </p:cBhvr>
                                    </p:animEffect>
                                  </p:childTnLst>
                                </p:cTn>
                              </p:par>
                            </p:childTnLst>
                          </p:cTn>
                        </p:par>
                        <p:par>
                          <p:cTn id="39" fill="hold">
                            <p:stCondLst>
                              <p:cond delay="2500"/>
                            </p:stCondLst>
                            <p:childTnLst>
                              <p:par>
                                <p:cTn id="40" presetID="53" presetClass="entr" presetSubtype="16" fill="hold" grpId="0" nodeType="afterEffect">
                                  <p:stCondLst>
                                    <p:cond delay="0"/>
                                  </p:stCondLst>
                                  <p:childTnLst>
                                    <p:set>
                                      <p:cBhvr>
                                        <p:cTn id="41" dur="1" fill="hold">
                                          <p:stCondLst>
                                            <p:cond delay="0"/>
                                          </p:stCondLst>
                                        </p:cTn>
                                        <p:tgtEl>
                                          <p:spTgt spid="69"/>
                                        </p:tgtEl>
                                        <p:attrNameLst>
                                          <p:attrName>style.visibility</p:attrName>
                                        </p:attrNameLst>
                                      </p:cBhvr>
                                      <p:to>
                                        <p:strVal val="visible"/>
                                      </p:to>
                                    </p:set>
                                    <p:anim calcmode="lin" valueType="num">
                                      <p:cBhvr>
                                        <p:cTn id="42" dur="500" fill="hold"/>
                                        <p:tgtEl>
                                          <p:spTgt spid="69"/>
                                        </p:tgtEl>
                                        <p:attrNameLst>
                                          <p:attrName>ppt_w</p:attrName>
                                        </p:attrNameLst>
                                      </p:cBhvr>
                                      <p:tavLst>
                                        <p:tav tm="0">
                                          <p:val>
                                            <p:fltVal val="0"/>
                                          </p:val>
                                        </p:tav>
                                        <p:tav tm="100000">
                                          <p:val>
                                            <p:strVal val="#ppt_w"/>
                                          </p:val>
                                        </p:tav>
                                      </p:tavLst>
                                    </p:anim>
                                    <p:anim calcmode="lin" valueType="num">
                                      <p:cBhvr>
                                        <p:cTn id="43" dur="500" fill="hold"/>
                                        <p:tgtEl>
                                          <p:spTgt spid="69"/>
                                        </p:tgtEl>
                                        <p:attrNameLst>
                                          <p:attrName>ppt_h</p:attrName>
                                        </p:attrNameLst>
                                      </p:cBhvr>
                                      <p:tavLst>
                                        <p:tav tm="0">
                                          <p:val>
                                            <p:fltVal val="0"/>
                                          </p:val>
                                        </p:tav>
                                        <p:tav tm="100000">
                                          <p:val>
                                            <p:strVal val="#ppt_h"/>
                                          </p:val>
                                        </p:tav>
                                      </p:tavLst>
                                    </p:anim>
                                    <p:animEffect transition="in" filter="fade">
                                      <p:cBhvr>
                                        <p:cTn id="44" dur="500"/>
                                        <p:tgtEl>
                                          <p:spTgt spid="69"/>
                                        </p:tgtEl>
                                      </p:cBhvr>
                                    </p:animEffect>
                                  </p:childTnLst>
                                </p:cTn>
                              </p:par>
                              <p:par>
                                <p:cTn id="45" presetID="22" presetClass="entr" presetSubtype="8" fill="hold" nodeType="withEffect">
                                  <p:stCondLst>
                                    <p:cond delay="0"/>
                                  </p:stCondLst>
                                  <p:childTnLst>
                                    <p:set>
                                      <p:cBhvr>
                                        <p:cTn id="46" dur="1" fill="hold">
                                          <p:stCondLst>
                                            <p:cond delay="0"/>
                                          </p:stCondLst>
                                        </p:cTn>
                                        <p:tgtEl>
                                          <p:spTgt spid="37"/>
                                        </p:tgtEl>
                                        <p:attrNameLst>
                                          <p:attrName>style.visibility</p:attrName>
                                        </p:attrNameLst>
                                      </p:cBhvr>
                                      <p:to>
                                        <p:strVal val="visible"/>
                                      </p:to>
                                    </p:set>
                                    <p:animEffect transition="in" filter="wipe(left)">
                                      <p:cBhvr>
                                        <p:cTn id="47" dur="500"/>
                                        <p:tgtEl>
                                          <p:spTgt spid="37"/>
                                        </p:tgtEl>
                                      </p:cBhvr>
                                    </p:animEffect>
                                  </p:childTnLst>
                                </p:cTn>
                              </p:par>
                              <p:par>
                                <p:cTn id="48" presetID="2" presetClass="entr" presetSubtype="2" accel="20000" decel="80000" fill="hold" grpId="0" nodeType="withEffect">
                                  <p:stCondLst>
                                    <p:cond delay="0"/>
                                  </p:stCondLst>
                                  <p:childTnLst>
                                    <p:set>
                                      <p:cBhvr>
                                        <p:cTn id="49" dur="1" fill="hold">
                                          <p:stCondLst>
                                            <p:cond delay="0"/>
                                          </p:stCondLst>
                                        </p:cTn>
                                        <p:tgtEl>
                                          <p:spTgt spid="40"/>
                                        </p:tgtEl>
                                        <p:attrNameLst>
                                          <p:attrName>style.visibility</p:attrName>
                                        </p:attrNameLst>
                                      </p:cBhvr>
                                      <p:to>
                                        <p:strVal val="visible"/>
                                      </p:to>
                                    </p:set>
                                    <p:anim calcmode="lin" valueType="num">
                                      <p:cBhvr additive="base">
                                        <p:cTn id="50" dur="500" fill="hold"/>
                                        <p:tgtEl>
                                          <p:spTgt spid="40"/>
                                        </p:tgtEl>
                                        <p:attrNameLst>
                                          <p:attrName>ppt_x</p:attrName>
                                        </p:attrNameLst>
                                      </p:cBhvr>
                                      <p:tavLst>
                                        <p:tav tm="0">
                                          <p:val>
                                            <p:strVal val="1+#ppt_w/2"/>
                                          </p:val>
                                        </p:tav>
                                        <p:tav tm="100000">
                                          <p:val>
                                            <p:strVal val="#ppt_x"/>
                                          </p:val>
                                        </p:tav>
                                      </p:tavLst>
                                    </p:anim>
                                    <p:anim calcmode="lin" valueType="num">
                                      <p:cBhvr additive="base">
                                        <p:cTn id="51" dur="500" fill="hold"/>
                                        <p:tgtEl>
                                          <p:spTgt spid="40"/>
                                        </p:tgtEl>
                                        <p:attrNameLst>
                                          <p:attrName>ppt_y</p:attrName>
                                        </p:attrNameLst>
                                      </p:cBhvr>
                                      <p:tavLst>
                                        <p:tav tm="0">
                                          <p:val>
                                            <p:strVal val="#ppt_y"/>
                                          </p:val>
                                        </p:tav>
                                        <p:tav tm="100000">
                                          <p:val>
                                            <p:strVal val="#ppt_y"/>
                                          </p:val>
                                        </p:tav>
                                      </p:tavLst>
                                    </p:anim>
                                  </p:childTnLst>
                                </p:cTn>
                              </p:par>
                            </p:childTnLst>
                          </p:cTn>
                        </p:par>
                        <p:par>
                          <p:cTn id="52" fill="hold">
                            <p:stCondLst>
                              <p:cond delay="3000"/>
                            </p:stCondLst>
                            <p:childTnLst>
                              <p:par>
                                <p:cTn id="53" presetID="2" presetClass="entr" presetSubtype="2" accel="20000" decel="80000" fill="hold" nodeType="after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500" fill="hold"/>
                                        <p:tgtEl>
                                          <p:spTgt spid="15"/>
                                        </p:tgtEl>
                                        <p:attrNameLst>
                                          <p:attrName>ppt_x</p:attrName>
                                        </p:attrNameLst>
                                      </p:cBhvr>
                                      <p:tavLst>
                                        <p:tav tm="0">
                                          <p:val>
                                            <p:strVal val="1+#ppt_w/2"/>
                                          </p:val>
                                        </p:tav>
                                        <p:tav tm="100000">
                                          <p:val>
                                            <p:strVal val="#ppt_x"/>
                                          </p:val>
                                        </p:tav>
                                      </p:tavLst>
                                    </p:anim>
                                    <p:anim calcmode="lin" valueType="num">
                                      <p:cBhvr additive="base">
                                        <p:cTn id="56" dur="500" fill="hold"/>
                                        <p:tgtEl>
                                          <p:spTgt spid="15"/>
                                        </p:tgtEl>
                                        <p:attrNameLst>
                                          <p:attrName>ppt_y</p:attrName>
                                        </p:attrNameLst>
                                      </p:cBhvr>
                                      <p:tavLst>
                                        <p:tav tm="0">
                                          <p:val>
                                            <p:strVal val="#ppt_y"/>
                                          </p:val>
                                        </p:tav>
                                        <p:tav tm="100000">
                                          <p:val>
                                            <p:strVal val="#ppt_y"/>
                                          </p:val>
                                        </p:tav>
                                      </p:tavLst>
                                    </p:anim>
                                  </p:childTnLst>
                                </p:cTn>
                              </p:par>
                            </p:childTnLst>
                          </p:cTn>
                        </p:par>
                        <p:par>
                          <p:cTn id="57" fill="hold">
                            <p:stCondLst>
                              <p:cond delay="3500"/>
                            </p:stCondLst>
                            <p:childTnLst>
                              <p:par>
                                <p:cTn id="58" presetID="53" presetClass="entr" presetSubtype="16" fill="hold" nodeType="afterEffect">
                                  <p:stCondLst>
                                    <p:cond delay="0"/>
                                  </p:stCondLst>
                                  <p:childTnLst>
                                    <p:set>
                                      <p:cBhvr>
                                        <p:cTn id="59" dur="1" fill="hold">
                                          <p:stCondLst>
                                            <p:cond delay="0"/>
                                          </p:stCondLst>
                                        </p:cTn>
                                        <p:tgtEl>
                                          <p:spTgt spid="65"/>
                                        </p:tgtEl>
                                        <p:attrNameLst>
                                          <p:attrName>style.visibility</p:attrName>
                                        </p:attrNameLst>
                                      </p:cBhvr>
                                      <p:to>
                                        <p:strVal val="visible"/>
                                      </p:to>
                                    </p:set>
                                    <p:anim calcmode="lin" valueType="num">
                                      <p:cBhvr>
                                        <p:cTn id="60" dur="500" fill="hold"/>
                                        <p:tgtEl>
                                          <p:spTgt spid="65"/>
                                        </p:tgtEl>
                                        <p:attrNameLst>
                                          <p:attrName>ppt_w</p:attrName>
                                        </p:attrNameLst>
                                      </p:cBhvr>
                                      <p:tavLst>
                                        <p:tav tm="0">
                                          <p:val>
                                            <p:fltVal val="0"/>
                                          </p:val>
                                        </p:tav>
                                        <p:tav tm="100000">
                                          <p:val>
                                            <p:strVal val="#ppt_w"/>
                                          </p:val>
                                        </p:tav>
                                      </p:tavLst>
                                    </p:anim>
                                    <p:anim calcmode="lin" valueType="num">
                                      <p:cBhvr>
                                        <p:cTn id="61" dur="500" fill="hold"/>
                                        <p:tgtEl>
                                          <p:spTgt spid="65"/>
                                        </p:tgtEl>
                                        <p:attrNameLst>
                                          <p:attrName>ppt_h</p:attrName>
                                        </p:attrNameLst>
                                      </p:cBhvr>
                                      <p:tavLst>
                                        <p:tav tm="0">
                                          <p:val>
                                            <p:fltVal val="0"/>
                                          </p:val>
                                        </p:tav>
                                        <p:tav tm="100000">
                                          <p:val>
                                            <p:strVal val="#ppt_h"/>
                                          </p:val>
                                        </p:tav>
                                      </p:tavLst>
                                    </p:anim>
                                    <p:animEffect transition="in" filter="fade">
                                      <p:cBhvr>
                                        <p:cTn id="62" dur="500"/>
                                        <p:tgtEl>
                                          <p:spTgt spid="65"/>
                                        </p:tgtEl>
                                      </p:cBhvr>
                                    </p:animEffect>
                                  </p:childTnLst>
                                </p:cTn>
                              </p:par>
                            </p:childTnLst>
                          </p:cTn>
                        </p:par>
                        <p:par>
                          <p:cTn id="63" fill="hold">
                            <p:stCondLst>
                              <p:cond delay="4000"/>
                            </p:stCondLst>
                            <p:childTnLst>
                              <p:par>
                                <p:cTn id="64" presetID="53" presetClass="entr" presetSubtype="16" fill="hold" grpId="0" nodeType="afterEffect">
                                  <p:stCondLst>
                                    <p:cond delay="0"/>
                                  </p:stCondLst>
                                  <p:childTnLst>
                                    <p:set>
                                      <p:cBhvr>
                                        <p:cTn id="65" dur="1" fill="hold">
                                          <p:stCondLst>
                                            <p:cond delay="0"/>
                                          </p:stCondLst>
                                        </p:cTn>
                                        <p:tgtEl>
                                          <p:spTgt spid="70"/>
                                        </p:tgtEl>
                                        <p:attrNameLst>
                                          <p:attrName>style.visibility</p:attrName>
                                        </p:attrNameLst>
                                      </p:cBhvr>
                                      <p:to>
                                        <p:strVal val="visible"/>
                                      </p:to>
                                    </p:set>
                                    <p:anim calcmode="lin" valueType="num">
                                      <p:cBhvr>
                                        <p:cTn id="66" dur="500" fill="hold"/>
                                        <p:tgtEl>
                                          <p:spTgt spid="70"/>
                                        </p:tgtEl>
                                        <p:attrNameLst>
                                          <p:attrName>ppt_w</p:attrName>
                                        </p:attrNameLst>
                                      </p:cBhvr>
                                      <p:tavLst>
                                        <p:tav tm="0">
                                          <p:val>
                                            <p:fltVal val="0"/>
                                          </p:val>
                                        </p:tav>
                                        <p:tav tm="100000">
                                          <p:val>
                                            <p:strVal val="#ppt_w"/>
                                          </p:val>
                                        </p:tav>
                                      </p:tavLst>
                                    </p:anim>
                                    <p:anim calcmode="lin" valueType="num">
                                      <p:cBhvr>
                                        <p:cTn id="67" dur="500" fill="hold"/>
                                        <p:tgtEl>
                                          <p:spTgt spid="70"/>
                                        </p:tgtEl>
                                        <p:attrNameLst>
                                          <p:attrName>ppt_h</p:attrName>
                                        </p:attrNameLst>
                                      </p:cBhvr>
                                      <p:tavLst>
                                        <p:tav tm="0">
                                          <p:val>
                                            <p:fltVal val="0"/>
                                          </p:val>
                                        </p:tav>
                                        <p:tav tm="100000">
                                          <p:val>
                                            <p:strVal val="#ppt_h"/>
                                          </p:val>
                                        </p:tav>
                                      </p:tavLst>
                                    </p:anim>
                                    <p:animEffect transition="in" filter="fade">
                                      <p:cBhvr>
                                        <p:cTn id="68" dur="500"/>
                                        <p:tgtEl>
                                          <p:spTgt spid="70"/>
                                        </p:tgtEl>
                                      </p:cBhvr>
                                    </p:animEffect>
                                  </p:childTnLst>
                                </p:cTn>
                              </p:par>
                              <p:par>
                                <p:cTn id="69" presetID="22" presetClass="entr" presetSubtype="2" fill="hold" nodeType="withEffect">
                                  <p:stCondLst>
                                    <p:cond delay="0"/>
                                  </p:stCondLst>
                                  <p:childTnLst>
                                    <p:set>
                                      <p:cBhvr>
                                        <p:cTn id="70" dur="1" fill="hold">
                                          <p:stCondLst>
                                            <p:cond delay="0"/>
                                          </p:stCondLst>
                                        </p:cTn>
                                        <p:tgtEl>
                                          <p:spTgt spid="29"/>
                                        </p:tgtEl>
                                        <p:attrNameLst>
                                          <p:attrName>style.visibility</p:attrName>
                                        </p:attrNameLst>
                                      </p:cBhvr>
                                      <p:to>
                                        <p:strVal val="visible"/>
                                      </p:to>
                                    </p:set>
                                    <p:animEffect transition="in" filter="wipe(right)">
                                      <p:cBhvr>
                                        <p:cTn id="71" dur="500"/>
                                        <p:tgtEl>
                                          <p:spTgt spid="29"/>
                                        </p:tgtEl>
                                      </p:cBhvr>
                                    </p:animEffect>
                                  </p:childTnLst>
                                </p:cTn>
                              </p:par>
                              <p:par>
                                <p:cTn id="72" presetID="2" presetClass="entr" presetSubtype="8" accel="20000" decel="80000" fill="hold" grpId="0" nodeType="withEffect">
                                  <p:stCondLst>
                                    <p:cond delay="0"/>
                                  </p:stCondLst>
                                  <p:childTnLst>
                                    <p:set>
                                      <p:cBhvr>
                                        <p:cTn id="73" dur="1" fill="hold">
                                          <p:stCondLst>
                                            <p:cond delay="0"/>
                                          </p:stCondLst>
                                        </p:cTn>
                                        <p:tgtEl>
                                          <p:spTgt spid="32"/>
                                        </p:tgtEl>
                                        <p:attrNameLst>
                                          <p:attrName>style.visibility</p:attrName>
                                        </p:attrNameLst>
                                      </p:cBhvr>
                                      <p:to>
                                        <p:strVal val="visible"/>
                                      </p:to>
                                    </p:set>
                                    <p:anim calcmode="lin" valueType="num">
                                      <p:cBhvr additive="base">
                                        <p:cTn id="74" dur="500" fill="hold"/>
                                        <p:tgtEl>
                                          <p:spTgt spid="32"/>
                                        </p:tgtEl>
                                        <p:attrNameLst>
                                          <p:attrName>ppt_x</p:attrName>
                                        </p:attrNameLst>
                                      </p:cBhvr>
                                      <p:tavLst>
                                        <p:tav tm="0">
                                          <p:val>
                                            <p:strVal val="0-#ppt_w/2"/>
                                          </p:val>
                                        </p:tav>
                                        <p:tav tm="100000">
                                          <p:val>
                                            <p:strVal val="#ppt_x"/>
                                          </p:val>
                                        </p:tav>
                                      </p:tavLst>
                                    </p:anim>
                                    <p:anim calcmode="lin" valueType="num">
                                      <p:cBhvr additive="base">
                                        <p:cTn id="75" dur="500" fill="hold"/>
                                        <p:tgtEl>
                                          <p:spTgt spid="32"/>
                                        </p:tgtEl>
                                        <p:attrNameLst>
                                          <p:attrName>ppt_y</p:attrName>
                                        </p:attrNameLst>
                                      </p:cBhvr>
                                      <p:tavLst>
                                        <p:tav tm="0">
                                          <p:val>
                                            <p:strVal val="#ppt_y"/>
                                          </p:val>
                                        </p:tav>
                                        <p:tav tm="100000">
                                          <p:val>
                                            <p:strVal val="#ppt_y"/>
                                          </p:val>
                                        </p:tav>
                                      </p:tavLst>
                                    </p:anim>
                                  </p:childTnLst>
                                </p:cTn>
                              </p:par>
                            </p:childTnLst>
                          </p:cTn>
                        </p:par>
                        <p:par>
                          <p:cTn id="76" fill="hold">
                            <p:stCondLst>
                              <p:cond delay="4500"/>
                            </p:stCondLst>
                            <p:childTnLst>
                              <p:par>
                                <p:cTn id="77" presetID="2" presetClass="entr" presetSubtype="8" accel="20000" decel="80000" fill="hold" nodeType="after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additive="base">
                                        <p:cTn id="79" dur="500" fill="hold"/>
                                        <p:tgtEl>
                                          <p:spTgt spid="20"/>
                                        </p:tgtEl>
                                        <p:attrNameLst>
                                          <p:attrName>ppt_x</p:attrName>
                                        </p:attrNameLst>
                                      </p:cBhvr>
                                      <p:tavLst>
                                        <p:tav tm="0">
                                          <p:val>
                                            <p:strVal val="0-#ppt_w/2"/>
                                          </p:val>
                                        </p:tav>
                                        <p:tav tm="100000">
                                          <p:val>
                                            <p:strVal val="#ppt_x"/>
                                          </p:val>
                                        </p:tav>
                                      </p:tavLst>
                                    </p:anim>
                                    <p:anim calcmode="lin" valueType="num">
                                      <p:cBhvr additive="base">
                                        <p:cTn id="80" dur="500" fill="hold"/>
                                        <p:tgtEl>
                                          <p:spTgt spid="20"/>
                                        </p:tgtEl>
                                        <p:attrNameLst>
                                          <p:attrName>ppt_y</p:attrName>
                                        </p:attrNameLst>
                                      </p:cBhvr>
                                      <p:tavLst>
                                        <p:tav tm="0">
                                          <p:val>
                                            <p:strVal val="#ppt_y"/>
                                          </p:val>
                                        </p:tav>
                                        <p:tav tm="100000">
                                          <p:val>
                                            <p:strVal val="#ppt_y"/>
                                          </p:val>
                                        </p:tav>
                                      </p:tavLst>
                                    </p:anim>
                                  </p:childTnLst>
                                </p:cTn>
                              </p:par>
                            </p:childTnLst>
                          </p:cTn>
                        </p:par>
                        <p:par>
                          <p:cTn id="81" fill="hold">
                            <p:stCondLst>
                              <p:cond delay="5000"/>
                            </p:stCondLst>
                            <p:childTnLst>
                              <p:par>
                                <p:cTn id="82" presetID="53" presetClass="entr" presetSubtype="16" fill="hold" nodeType="afterEffect">
                                  <p:stCondLst>
                                    <p:cond delay="0"/>
                                  </p:stCondLst>
                                  <p:childTnLst>
                                    <p:set>
                                      <p:cBhvr>
                                        <p:cTn id="83" dur="1" fill="hold">
                                          <p:stCondLst>
                                            <p:cond delay="0"/>
                                          </p:stCondLst>
                                        </p:cTn>
                                        <p:tgtEl>
                                          <p:spTgt spid="54"/>
                                        </p:tgtEl>
                                        <p:attrNameLst>
                                          <p:attrName>style.visibility</p:attrName>
                                        </p:attrNameLst>
                                      </p:cBhvr>
                                      <p:to>
                                        <p:strVal val="visible"/>
                                      </p:to>
                                    </p:set>
                                    <p:anim calcmode="lin" valueType="num">
                                      <p:cBhvr>
                                        <p:cTn id="84" dur="500" fill="hold"/>
                                        <p:tgtEl>
                                          <p:spTgt spid="54"/>
                                        </p:tgtEl>
                                        <p:attrNameLst>
                                          <p:attrName>ppt_w</p:attrName>
                                        </p:attrNameLst>
                                      </p:cBhvr>
                                      <p:tavLst>
                                        <p:tav tm="0">
                                          <p:val>
                                            <p:fltVal val="0"/>
                                          </p:val>
                                        </p:tav>
                                        <p:tav tm="100000">
                                          <p:val>
                                            <p:strVal val="#ppt_w"/>
                                          </p:val>
                                        </p:tav>
                                      </p:tavLst>
                                    </p:anim>
                                    <p:anim calcmode="lin" valueType="num">
                                      <p:cBhvr>
                                        <p:cTn id="85" dur="500" fill="hold"/>
                                        <p:tgtEl>
                                          <p:spTgt spid="54"/>
                                        </p:tgtEl>
                                        <p:attrNameLst>
                                          <p:attrName>ppt_h</p:attrName>
                                        </p:attrNameLst>
                                      </p:cBhvr>
                                      <p:tavLst>
                                        <p:tav tm="0">
                                          <p:val>
                                            <p:fltVal val="0"/>
                                          </p:val>
                                        </p:tav>
                                        <p:tav tm="100000">
                                          <p:val>
                                            <p:strVal val="#ppt_h"/>
                                          </p:val>
                                        </p:tav>
                                      </p:tavLst>
                                    </p:anim>
                                    <p:animEffect transition="in" filter="fade">
                                      <p:cBhvr>
                                        <p:cTn id="86" dur="500"/>
                                        <p:tgtEl>
                                          <p:spTgt spid="54"/>
                                        </p:tgtEl>
                                      </p:cBhvr>
                                    </p:animEffect>
                                  </p:childTnLst>
                                </p:cTn>
                              </p:par>
                            </p:childTnLst>
                          </p:cTn>
                        </p:par>
                        <p:par>
                          <p:cTn id="87" fill="hold">
                            <p:stCondLst>
                              <p:cond delay="5500"/>
                            </p:stCondLst>
                            <p:childTnLst>
                              <p:par>
                                <p:cTn id="88" presetID="53" presetClass="entr" presetSubtype="16" fill="hold" grpId="0" nodeType="afterEffect">
                                  <p:stCondLst>
                                    <p:cond delay="0"/>
                                  </p:stCondLst>
                                  <p:childTnLst>
                                    <p:set>
                                      <p:cBhvr>
                                        <p:cTn id="89" dur="1" fill="hold">
                                          <p:stCondLst>
                                            <p:cond delay="0"/>
                                          </p:stCondLst>
                                        </p:cTn>
                                        <p:tgtEl>
                                          <p:spTgt spid="71"/>
                                        </p:tgtEl>
                                        <p:attrNameLst>
                                          <p:attrName>style.visibility</p:attrName>
                                        </p:attrNameLst>
                                      </p:cBhvr>
                                      <p:to>
                                        <p:strVal val="visible"/>
                                      </p:to>
                                    </p:set>
                                    <p:anim calcmode="lin" valueType="num">
                                      <p:cBhvr>
                                        <p:cTn id="90" dur="500" fill="hold"/>
                                        <p:tgtEl>
                                          <p:spTgt spid="71"/>
                                        </p:tgtEl>
                                        <p:attrNameLst>
                                          <p:attrName>ppt_w</p:attrName>
                                        </p:attrNameLst>
                                      </p:cBhvr>
                                      <p:tavLst>
                                        <p:tav tm="0">
                                          <p:val>
                                            <p:fltVal val="0"/>
                                          </p:val>
                                        </p:tav>
                                        <p:tav tm="100000">
                                          <p:val>
                                            <p:strVal val="#ppt_w"/>
                                          </p:val>
                                        </p:tav>
                                      </p:tavLst>
                                    </p:anim>
                                    <p:anim calcmode="lin" valueType="num">
                                      <p:cBhvr>
                                        <p:cTn id="91" dur="500" fill="hold"/>
                                        <p:tgtEl>
                                          <p:spTgt spid="71"/>
                                        </p:tgtEl>
                                        <p:attrNameLst>
                                          <p:attrName>ppt_h</p:attrName>
                                        </p:attrNameLst>
                                      </p:cBhvr>
                                      <p:tavLst>
                                        <p:tav tm="0">
                                          <p:val>
                                            <p:fltVal val="0"/>
                                          </p:val>
                                        </p:tav>
                                        <p:tav tm="100000">
                                          <p:val>
                                            <p:strVal val="#ppt_h"/>
                                          </p:val>
                                        </p:tav>
                                      </p:tavLst>
                                    </p:anim>
                                    <p:animEffect transition="in" filter="fade">
                                      <p:cBhvr>
                                        <p:cTn id="92" dur="500"/>
                                        <p:tgtEl>
                                          <p:spTgt spid="71"/>
                                        </p:tgtEl>
                                      </p:cBhvr>
                                    </p:animEffect>
                                  </p:childTnLst>
                                </p:cTn>
                              </p:par>
                              <p:par>
                                <p:cTn id="93" presetID="22" presetClass="entr" presetSubtype="8" fill="hold" nodeType="withEffect">
                                  <p:stCondLst>
                                    <p:cond delay="0"/>
                                  </p:stCondLst>
                                  <p:childTnLst>
                                    <p:set>
                                      <p:cBhvr>
                                        <p:cTn id="94" dur="1" fill="hold">
                                          <p:stCondLst>
                                            <p:cond delay="0"/>
                                          </p:stCondLst>
                                        </p:cTn>
                                        <p:tgtEl>
                                          <p:spTgt spid="41"/>
                                        </p:tgtEl>
                                        <p:attrNameLst>
                                          <p:attrName>style.visibility</p:attrName>
                                        </p:attrNameLst>
                                      </p:cBhvr>
                                      <p:to>
                                        <p:strVal val="visible"/>
                                      </p:to>
                                    </p:set>
                                    <p:animEffect transition="in" filter="wipe(left)">
                                      <p:cBhvr>
                                        <p:cTn id="95" dur="500"/>
                                        <p:tgtEl>
                                          <p:spTgt spid="41"/>
                                        </p:tgtEl>
                                      </p:cBhvr>
                                    </p:animEffect>
                                  </p:childTnLst>
                                </p:cTn>
                              </p:par>
                              <p:par>
                                <p:cTn id="96" presetID="2" presetClass="entr" presetSubtype="2" accel="20000" decel="80000" fill="hold" grpId="0" nodeType="withEffect">
                                  <p:stCondLst>
                                    <p:cond delay="0"/>
                                  </p:stCondLst>
                                  <p:childTnLst>
                                    <p:set>
                                      <p:cBhvr>
                                        <p:cTn id="97" dur="1" fill="hold">
                                          <p:stCondLst>
                                            <p:cond delay="0"/>
                                          </p:stCondLst>
                                        </p:cTn>
                                        <p:tgtEl>
                                          <p:spTgt spid="44"/>
                                        </p:tgtEl>
                                        <p:attrNameLst>
                                          <p:attrName>style.visibility</p:attrName>
                                        </p:attrNameLst>
                                      </p:cBhvr>
                                      <p:to>
                                        <p:strVal val="visible"/>
                                      </p:to>
                                    </p:set>
                                    <p:anim calcmode="lin" valueType="num">
                                      <p:cBhvr additive="base">
                                        <p:cTn id="98" dur="500" fill="hold"/>
                                        <p:tgtEl>
                                          <p:spTgt spid="44"/>
                                        </p:tgtEl>
                                        <p:attrNameLst>
                                          <p:attrName>ppt_x</p:attrName>
                                        </p:attrNameLst>
                                      </p:cBhvr>
                                      <p:tavLst>
                                        <p:tav tm="0">
                                          <p:val>
                                            <p:strVal val="1+#ppt_w/2"/>
                                          </p:val>
                                        </p:tav>
                                        <p:tav tm="100000">
                                          <p:val>
                                            <p:strVal val="#ppt_x"/>
                                          </p:val>
                                        </p:tav>
                                      </p:tavLst>
                                    </p:anim>
                                    <p:anim calcmode="lin" valueType="num">
                                      <p:cBhvr additive="base">
                                        <p:cTn id="99" dur="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32" grpId="0"/>
      <p:bldP spid="40" grpId="0"/>
      <p:bldP spid="44" grpId="0"/>
      <p:bldP spid="68" grpId="0"/>
      <p:bldP spid="69" grpId="0"/>
      <p:bldP spid="70" grpId="0"/>
      <p:bldP spid="71"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p:cNvGrpSpPr/>
          <p:nvPr/>
        </p:nvGrpSpPr>
        <p:grpSpPr>
          <a:xfrm>
            <a:off x="669836" y="1791918"/>
            <a:ext cx="1333490" cy="3588657"/>
            <a:chOff x="1919514" y="1549318"/>
            <a:chExt cx="1333490" cy="3588657"/>
          </a:xfrm>
        </p:grpSpPr>
        <p:sp>
          <p:nvSpPr>
            <p:cNvPr id="5" name="Rounded Rectangle 4"/>
            <p:cNvSpPr/>
            <p:nvPr/>
          </p:nvSpPr>
          <p:spPr>
            <a:xfrm rot="10800000">
              <a:off x="2282302" y="1549318"/>
              <a:ext cx="607915" cy="3108208"/>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Oval 5"/>
            <p:cNvSpPr/>
            <p:nvPr/>
          </p:nvSpPr>
          <p:spPr>
            <a:xfrm>
              <a:off x="1919514" y="3804485"/>
              <a:ext cx="1333490" cy="133349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 name="Group 20"/>
            <p:cNvGrpSpPr/>
            <p:nvPr/>
          </p:nvGrpSpPr>
          <p:grpSpPr>
            <a:xfrm>
              <a:off x="2756866" y="1856553"/>
              <a:ext cx="128396" cy="1953448"/>
              <a:chOff x="3810000" y="1695450"/>
              <a:chExt cx="247650" cy="2270819"/>
            </a:xfrm>
          </p:grpSpPr>
          <p:cxnSp>
            <p:nvCxnSpPr>
              <p:cNvPr id="10" name="Straight Connector 9"/>
              <p:cNvCxnSpPr/>
              <p:nvPr/>
            </p:nvCxnSpPr>
            <p:spPr>
              <a:xfrm>
                <a:off x="3810000" y="1695450"/>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1" name="Straight Connector 10"/>
              <p:cNvCxnSpPr/>
              <p:nvPr/>
            </p:nvCxnSpPr>
            <p:spPr>
              <a:xfrm>
                <a:off x="3914775" y="1947763"/>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3" name="Straight Connector 12"/>
              <p:cNvCxnSpPr/>
              <p:nvPr/>
            </p:nvCxnSpPr>
            <p:spPr>
              <a:xfrm>
                <a:off x="3810000" y="2200076"/>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4" name="Straight Connector 13"/>
              <p:cNvCxnSpPr/>
              <p:nvPr/>
            </p:nvCxnSpPr>
            <p:spPr>
              <a:xfrm>
                <a:off x="3914775" y="245238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p:cNvCxnSpPr/>
              <p:nvPr/>
            </p:nvCxnSpPr>
            <p:spPr>
              <a:xfrm>
                <a:off x="3810000" y="2704702"/>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a:off x="3914775" y="2957015"/>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3810000" y="3209328"/>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3914775" y="3461641"/>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a:off x="3810000" y="3713954"/>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3914775" y="396626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4" name="Oval 3"/>
          <p:cNvSpPr/>
          <p:nvPr/>
        </p:nvSpPr>
        <p:spPr>
          <a:xfrm>
            <a:off x="831620" y="4208869"/>
            <a:ext cx="1009923" cy="1009923"/>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ounded Rectangle 6"/>
          <p:cNvSpPr/>
          <p:nvPr/>
        </p:nvSpPr>
        <p:spPr>
          <a:xfrm rot="10800000">
            <a:off x="1195388" y="3184401"/>
            <a:ext cx="282386" cy="1333328"/>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 name="Group 23"/>
          <p:cNvGrpSpPr/>
          <p:nvPr/>
        </p:nvGrpSpPr>
        <p:grpSpPr>
          <a:xfrm>
            <a:off x="3013119" y="1791918"/>
            <a:ext cx="1333490" cy="3588657"/>
            <a:chOff x="1919514" y="1549318"/>
            <a:chExt cx="1333490" cy="3588657"/>
          </a:xfrm>
        </p:grpSpPr>
        <p:sp>
          <p:nvSpPr>
            <p:cNvPr id="25" name="Rounded Rectangle 24"/>
            <p:cNvSpPr/>
            <p:nvPr/>
          </p:nvSpPr>
          <p:spPr>
            <a:xfrm rot="10800000">
              <a:off x="2282302" y="1549318"/>
              <a:ext cx="607915" cy="3108208"/>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p:cNvSpPr/>
            <p:nvPr/>
          </p:nvSpPr>
          <p:spPr>
            <a:xfrm>
              <a:off x="1919514" y="3804485"/>
              <a:ext cx="1333490" cy="133349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 name="Group 26"/>
            <p:cNvGrpSpPr/>
            <p:nvPr/>
          </p:nvGrpSpPr>
          <p:grpSpPr>
            <a:xfrm>
              <a:off x="2756866" y="1856553"/>
              <a:ext cx="128396" cy="1953448"/>
              <a:chOff x="3810000" y="1695450"/>
              <a:chExt cx="247650" cy="2270819"/>
            </a:xfrm>
          </p:grpSpPr>
          <p:cxnSp>
            <p:nvCxnSpPr>
              <p:cNvPr id="28" name="Straight Connector 27"/>
              <p:cNvCxnSpPr/>
              <p:nvPr/>
            </p:nvCxnSpPr>
            <p:spPr>
              <a:xfrm>
                <a:off x="3810000" y="1695450"/>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914775" y="1947763"/>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a:off x="3810000" y="2200076"/>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a:off x="3914775" y="245238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p:nvPr/>
            </p:nvCxnSpPr>
            <p:spPr>
              <a:xfrm>
                <a:off x="3810000" y="2704702"/>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914775" y="2957015"/>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a:off x="3810000" y="3209328"/>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914775" y="3461641"/>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3810000" y="3713954"/>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914775" y="396626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39" name="Oval 38"/>
          <p:cNvSpPr/>
          <p:nvPr/>
        </p:nvSpPr>
        <p:spPr>
          <a:xfrm>
            <a:off x="3174903" y="4208869"/>
            <a:ext cx="1009923" cy="100992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ounded Rectangle 39"/>
          <p:cNvSpPr/>
          <p:nvPr/>
        </p:nvSpPr>
        <p:spPr>
          <a:xfrm rot="10800000">
            <a:off x="3538671" y="2655599"/>
            <a:ext cx="282386" cy="186212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p:cNvGrpSpPr/>
          <p:nvPr/>
        </p:nvGrpSpPr>
        <p:grpSpPr>
          <a:xfrm>
            <a:off x="5380739" y="1791918"/>
            <a:ext cx="1333490" cy="3588657"/>
            <a:chOff x="1919514" y="1549318"/>
            <a:chExt cx="1333490" cy="3588657"/>
          </a:xfrm>
        </p:grpSpPr>
        <p:sp>
          <p:nvSpPr>
            <p:cNvPr id="42" name="Rounded Rectangle 41"/>
            <p:cNvSpPr/>
            <p:nvPr/>
          </p:nvSpPr>
          <p:spPr>
            <a:xfrm rot="10800000">
              <a:off x="2282302" y="1549318"/>
              <a:ext cx="607915" cy="3108208"/>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p:cNvSpPr/>
            <p:nvPr/>
          </p:nvSpPr>
          <p:spPr>
            <a:xfrm>
              <a:off x="1919514" y="3804485"/>
              <a:ext cx="1333490" cy="133349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4" name="Group 43"/>
            <p:cNvGrpSpPr/>
            <p:nvPr/>
          </p:nvGrpSpPr>
          <p:grpSpPr>
            <a:xfrm>
              <a:off x="2756866" y="1856553"/>
              <a:ext cx="128396" cy="1953448"/>
              <a:chOff x="3810000" y="1695450"/>
              <a:chExt cx="247650" cy="2270819"/>
            </a:xfrm>
          </p:grpSpPr>
          <p:cxnSp>
            <p:nvCxnSpPr>
              <p:cNvPr id="45" name="Straight Connector 44"/>
              <p:cNvCxnSpPr/>
              <p:nvPr/>
            </p:nvCxnSpPr>
            <p:spPr>
              <a:xfrm>
                <a:off x="3810000" y="1695450"/>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3914775" y="1947763"/>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7" name="Straight Connector 46"/>
              <p:cNvCxnSpPr/>
              <p:nvPr/>
            </p:nvCxnSpPr>
            <p:spPr>
              <a:xfrm>
                <a:off x="3810000" y="2200076"/>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8" name="Straight Connector 47"/>
              <p:cNvCxnSpPr/>
              <p:nvPr/>
            </p:nvCxnSpPr>
            <p:spPr>
              <a:xfrm>
                <a:off x="3914775" y="245238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810000" y="2704702"/>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a:off x="3914775" y="2957015"/>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a:off x="3810000" y="3209328"/>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a:off x="3914775" y="3461641"/>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53" name="Straight Connector 52"/>
              <p:cNvCxnSpPr/>
              <p:nvPr/>
            </p:nvCxnSpPr>
            <p:spPr>
              <a:xfrm>
                <a:off x="3810000" y="3713954"/>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a:off x="3914775" y="396626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56" name="Oval 55"/>
          <p:cNvSpPr/>
          <p:nvPr/>
        </p:nvSpPr>
        <p:spPr>
          <a:xfrm>
            <a:off x="5542523" y="4208869"/>
            <a:ext cx="1009923" cy="100992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ounded Rectangle 56"/>
          <p:cNvSpPr/>
          <p:nvPr/>
        </p:nvSpPr>
        <p:spPr>
          <a:xfrm rot="10800000">
            <a:off x="5906291" y="2085975"/>
            <a:ext cx="282386" cy="2431754"/>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8" name="Group 57"/>
          <p:cNvGrpSpPr/>
          <p:nvPr/>
        </p:nvGrpSpPr>
        <p:grpSpPr>
          <a:xfrm>
            <a:off x="7748359" y="1791918"/>
            <a:ext cx="1333490" cy="3588657"/>
            <a:chOff x="1919514" y="1549318"/>
            <a:chExt cx="1333490" cy="3588657"/>
          </a:xfrm>
        </p:grpSpPr>
        <p:sp>
          <p:nvSpPr>
            <p:cNvPr id="59" name="Rounded Rectangle 58"/>
            <p:cNvSpPr/>
            <p:nvPr/>
          </p:nvSpPr>
          <p:spPr>
            <a:xfrm rot="10800000">
              <a:off x="2282302" y="1549318"/>
              <a:ext cx="607915" cy="3108208"/>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p:cNvSpPr/>
            <p:nvPr/>
          </p:nvSpPr>
          <p:spPr>
            <a:xfrm>
              <a:off x="1919514" y="3804485"/>
              <a:ext cx="1333490" cy="133349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 name="Group 60"/>
            <p:cNvGrpSpPr/>
            <p:nvPr/>
          </p:nvGrpSpPr>
          <p:grpSpPr>
            <a:xfrm>
              <a:off x="2756866" y="1856553"/>
              <a:ext cx="128396" cy="1953448"/>
              <a:chOff x="3810000" y="1695450"/>
              <a:chExt cx="247650" cy="2270819"/>
            </a:xfrm>
          </p:grpSpPr>
          <p:cxnSp>
            <p:nvCxnSpPr>
              <p:cNvPr id="62" name="Straight Connector 61"/>
              <p:cNvCxnSpPr/>
              <p:nvPr/>
            </p:nvCxnSpPr>
            <p:spPr>
              <a:xfrm>
                <a:off x="3810000" y="1695450"/>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3914775" y="1947763"/>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3810000" y="2200076"/>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3914775" y="245238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a:off x="3810000" y="2704702"/>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a:off x="3914775" y="2957015"/>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a:off x="3810000" y="3209328"/>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a:off x="3914775" y="3461641"/>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a:off x="3810000" y="3713954"/>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a:off x="3914775" y="396626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73" name="Oval 72"/>
          <p:cNvSpPr/>
          <p:nvPr/>
        </p:nvSpPr>
        <p:spPr>
          <a:xfrm>
            <a:off x="7910143" y="4208869"/>
            <a:ext cx="1009923" cy="100992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ounded Rectangle 73"/>
          <p:cNvSpPr/>
          <p:nvPr/>
        </p:nvSpPr>
        <p:spPr>
          <a:xfrm rot="10800000">
            <a:off x="8273911" y="3835549"/>
            <a:ext cx="282386" cy="682179"/>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5" name="Group 74"/>
          <p:cNvGrpSpPr/>
          <p:nvPr/>
        </p:nvGrpSpPr>
        <p:grpSpPr>
          <a:xfrm>
            <a:off x="10115979" y="1791918"/>
            <a:ext cx="1333490" cy="3588657"/>
            <a:chOff x="1919514" y="1549318"/>
            <a:chExt cx="1333490" cy="3588657"/>
          </a:xfrm>
        </p:grpSpPr>
        <p:sp>
          <p:nvSpPr>
            <p:cNvPr id="76" name="Rounded Rectangle 75"/>
            <p:cNvSpPr/>
            <p:nvPr/>
          </p:nvSpPr>
          <p:spPr>
            <a:xfrm rot="10800000">
              <a:off x="2282302" y="1549318"/>
              <a:ext cx="607915" cy="3108208"/>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p:cNvSpPr/>
            <p:nvPr/>
          </p:nvSpPr>
          <p:spPr>
            <a:xfrm>
              <a:off x="1919514" y="3804485"/>
              <a:ext cx="1333490" cy="133349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8" name="Group 77"/>
            <p:cNvGrpSpPr/>
            <p:nvPr/>
          </p:nvGrpSpPr>
          <p:grpSpPr>
            <a:xfrm>
              <a:off x="2756866" y="1856553"/>
              <a:ext cx="128396" cy="1953448"/>
              <a:chOff x="3810000" y="1695450"/>
              <a:chExt cx="247650" cy="2270819"/>
            </a:xfrm>
          </p:grpSpPr>
          <p:cxnSp>
            <p:nvCxnSpPr>
              <p:cNvPr id="79" name="Straight Connector 78"/>
              <p:cNvCxnSpPr/>
              <p:nvPr/>
            </p:nvCxnSpPr>
            <p:spPr>
              <a:xfrm>
                <a:off x="3810000" y="1695450"/>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a:off x="3914775" y="1947763"/>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a:off x="3810000" y="2200076"/>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a:off x="3914775" y="245238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a:off x="3810000" y="2704702"/>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3914775" y="2957015"/>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a:off x="3810000" y="3209328"/>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a:off x="3914775" y="3461641"/>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a:off x="3810000" y="3713954"/>
                <a:ext cx="247650"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a:off x="3914775" y="3966269"/>
                <a:ext cx="142875" cy="0"/>
              </a:xfrm>
              <a:prstGeom prst="line">
                <a:avLst/>
              </a:prstGeom>
              <a:ln w="28575">
                <a:solidFill>
                  <a:schemeClr val="bg2">
                    <a:lumMod val="75000"/>
                  </a:schemeClr>
                </a:solidFill>
              </a:ln>
            </p:spPr>
            <p:style>
              <a:lnRef idx="1">
                <a:schemeClr val="accent1"/>
              </a:lnRef>
              <a:fillRef idx="0">
                <a:schemeClr val="accent1"/>
              </a:fillRef>
              <a:effectRef idx="0">
                <a:schemeClr val="accent1"/>
              </a:effectRef>
              <a:fontRef idx="minor">
                <a:schemeClr val="tx1"/>
              </a:fontRef>
            </p:style>
          </p:cxnSp>
        </p:grpSp>
      </p:grpSp>
      <p:sp>
        <p:nvSpPr>
          <p:cNvPr id="90" name="Oval 89"/>
          <p:cNvSpPr/>
          <p:nvPr/>
        </p:nvSpPr>
        <p:spPr>
          <a:xfrm>
            <a:off x="10277763" y="4208869"/>
            <a:ext cx="1009923" cy="1009923"/>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ounded Rectangle 90"/>
          <p:cNvSpPr/>
          <p:nvPr/>
        </p:nvSpPr>
        <p:spPr>
          <a:xfrm rot="10800000">
            <a:off x="10641531" y="3233264"/>
            <a:ext cx="282386" cy="1284465"/>
          </a:xfrm>
          <a:prstGeom prst="roundRect">
            <a:avLst>
              <a:gd name="adj" fmla="val 50000"/>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 Placeholder 92"/>
          <p:cNvSpPr>
            <a:spLocks noGrp="1"/>
          </p:cNvSpPr>
          <p:nvPr>
            <p:ph type="body" sz="half" idx="2"/>
          </p:nvPr>
        </p:nvSpPr>
        <p:spPr/>
        <p:txBody>
          <a:bodyPr/>
          <a:lstStyle/>
          <a:p>
            <a:r>
              <a:rPr lang="en-US"/>
              <a:t>Enter your subhead line here</a:t>
            </a:r>
            <a:endParaRPr lang="en-US" dirty="0"/>
          </a:p>
        </p:txBody>
      </p:sp>
      <p:sp>
        <p:nvSpPr>
          <p:cNvPr id="92" name="Title 9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96" name="Inhaltsplatzhalter 4"/>
          <p:cNvSpPr txBox="1">
            <a:spLocks/>
          </p:cNvSpPr>
          <p:nvPr/>
        </p:nvSpPr>
        <p:spPr>
          <a:xfrm>
            <a:off x="404748" y="5650644"/>
            <a:ext cx="1863666"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400" b="1" dirty="0">
                <a:solidFill>
                  <a:schemeClr val="accent4"/>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97" name="Inhaltsplatzhalter 4"/>
          <p:cNvSpPr txBox="1">
            <a:spLocks/>
          </p:cNvSpPr>
          <p:nvPr/>
        </p:nvSpPr>
        <p:spPr>
          <a:xfrm>
            <a:off x="2748030" y="5650644"/>
            <a:ext cx="1863666"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400" b="1" dirty="0">
                <a:solidFill>
                  <a:schemeClr val="accent4"/>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98" name="Inhaltsplatzhalter 4"/>
          <p:cNvSpPr txBox="1">
            <a:spLocks/>
          </p:cNvSpPr>
          <p:nvPr/>
        </p:nvSpPr>
        <p:spPr>
          <a:xfrm>
            <a:off x="5091312" y="5650644"/>
            <a:ext cx="1863666"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400" b="1" dirty="0">
                <a:solidFill>
                  <a:schemeClr val="accent4"/>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99" name="Inhaltsplatzhalter 4"/>
          <p:cNvSpPr txBox="1">
            <a:spLocks/>
          </p:cNvSpPr>
          <p:nvPr/>
        </p:nvSpPr>
        <p:spPr>
          <a:xfrm>
            <a:off x="7483271" y="5650644"/>
            <a:ext cx="1863666"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400" b="1" dirty="0">
                <a:solidFill>
                  <a:schemeClr val="accent4"/>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00" name="Inhaltsplatzhalter 4"/>
          <p:cNvSpPr txBox="1">
            <a:spLocks/>
          </p:cNvSpPr>
          <p:nvPr/>
        </p:nvSpPr>
        <p:spPr>
          <a:xfrm>
            <a:off x="9850891" y="5650644"/>
            <a:ext cx="1863666"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5"/>
                </a:solidFill>
                <a:latin typeface="+mj-lt"/>
              </a:rPr>
              <a:t>TITLE GOES HERE</a:t>
            </a:r>
            <a:br>
              <a:rPr lang="en-US" sz="1400" b="1" dirty="0">
                <a:solidFill>
                  <a:schemeClr val="accent4"/>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01" name="Freeform 133"/>
          <p:cNvSpPr>
            <a:spLocks/>
          </p:cNvSpPr>
          <p:nvPr/>
        </p:nvSpPr>
        <p:spPr bwMode="auto">
          <a:xfrm>
            <a:off x="1082356" y="4456873"/>
            <a:ext cx="508450" cy="513914"/>
          </a:xfrm>
          <a:custGeom>
            <a:avLst/>
            <a:gdLst/>
            <a:ahLst/>
            <a:cxnLst>
              <a:cxn ang="0">
                <a:pos x="112" y="89"/>
              </a:cxn>
              <a:cxn ang="0">
                <a:pos x="86" y="75"/>
              </a:cxn>
              <a:cxn ang="0">
                <a:pos x="72" y="69"/>
              </a:cxn>
              <a:cxn ang="0">
                <a:pos x="72" y="58"/>
              </a:cxn>
              <a:cxn ang="0">
                <a:pos x="77" y="45"/>
              </a:cxn>
              <a:cxn ang="0">
                <a:pos x="83" y="38"/>
              </a:cxn>
              <a:cxn ang="0">
                <a:pos x="79" y="30"/>
              </a:cxn>
              <a:cxn ang="0">
                <a:pos x="80" y="18"/>
              </a:cxn>
              <a:cxn ang="0">
                <a:pos x="58" y="0"/>
              </a:cxn>
              <a:cxn ang="0">
                <a:pos x="35" y="18"/>
              </a:cxn>
              <a:cxn ang="0">
                <a:pos x="36" y="30"/>
              </a:cxn>
              <a:cxn ang="0">
                <a:pos x="33" y="38"/>
              </a:cxn>
              <a:cxn ang="0">
                <a:pos x="38" y="45"/>
              </a:cxn>
              <a:cxn ang="0">
                <a:pos x="44" y="58"/>
              </a:cxn>
              <a:cxn ang="0">
                <a:pos x="44" y="69"/>
              </a:cxn>
              <a:cxn ang="0">
                <a:pos x="30" y="75"/>
              </a:cxn>
              <a:cxn ang="0">
                <a:pos x="4" y="89"/>
              </a:cxn>
              <a:cxn ang="0">
                <a:pos x="1" y="116"/>
              </a:cxn>
              <a:cxn ang="0">
                <a:pos x="114" y="116"/>
              </a:cxn>
              <a:cxn ang="0">
                <a:pos x="112" y="89"/>
              </a:cxn>
            </a:cxnLst>
            <a:rect l="0" t="0" r="r" b="b"/>
            <a:pathLst>
              <a:path w="115" h="116">
                <a:moveTo>
                  <a:pt x="112" y="89"/>
                </a:moveTo>
                <a:cubicBezTo>
                  <a:pt x="109" y="83"/>
                  <a:pt x="97" y="80"/>
                  <a:pt x="86" y="75"/>
                </a:cubicBezTo>
                <a:cubicBezTo>
                  <a:pt x="75" y="71"/>
                  <a:pt x="72" y="69"/>
                  <a:pt x="72" y="69"/>
                </a:cubicBezTo>
                <a:cubicBezTo>
                  <a:pt x="72" y="58"/>
                  <a:pt x="72" y="58"/>
                  <a:pt x="72" y="58"/>
                </a:cubicBezTo>
                <a:cubicBezTo>
                  <a:pt x="72" y="58"/>
                  <a:pt x="76" y="55"/>
                  <a:pt x="77" y="45"/>
                </a:cubicBezTo>
                <a:cubicBezTo>
                  <a:pt x="80" y="45"/>
                  <a:pt x="83" y="41"/>
                  <a:pt x="83" y="38"/>
                </a:cubicBezTo>
                <a:cubicBezTo>
                  <a:pt x="83" y="36"/>
                  <a:pt x="83" y="29"/>
                  <a:pt x="79" y="30"/>
                </a:cubicBezTo>
                <a:cubicBezTo>
                  <a:pt x="80" y="25"/>
                  <a:pt x="81" y="20"/>
                  <a:pt x="80" y="18"/>
                </a:cubicBezTo>
                <a:cubicBezTo>
                  <a:pt x="80" y="9"/>
                  <a:pt x="71" y="0"/>
                  <a:pt x="58" y="0"/>
                </a:cubicBezTo>
                <a:cubicBezTo>
                  <a:pt x="45" y="0"/>
                  <a:pt x="36" y="9"/>
                  <a:pt x="35" y="18"/>
                </a:cubicBezTo>
                <a:cubicBezTo>
                  <a:pt x="35" y="20"/>
                  <a:pt x="35" y="25"/>
                  <a:pt x="36" y="30"/>
                </a:cubicBezTo>
                <a:cubicBezTo>
                  <a:pt x="33" y="29"/>
                  <a:pt x="32" y="36"/>
                  <a:pt x="33" y="38"/>
                </a:cubicBezTo>
                <a:cubicBezTo>
                  <a:pt x="33" y="41"/>
                  <a:pt x="35" y="45"/>
                  <a:pt x="38" y="45"/>
                </a:cubicBezTo>
                <a:cubicBezTo>
                  <a:pt x="39" y="55"/>
                  <a:pt x="44" y="58"/>
                  <a:pt x="44" y="58"/>
                </a:cubicBezTo>
                <a:cubicBezTo>
                  <a:pt x="44" y="69"/>
                  <a:pt x="44" y="69"/>
                  <a:pt x="44" y="69"/>
                </a:cubicBezTo>
                <a:cubicBezTo>
                  <a:pt x="44" y="69"/>
                  <a:pt x="41" y="71"/>
                  <a:pt x="30" y="75"/>
                </a:cubicBezTo>
                <a:cubicBezTo>
                  <a:pt x="18" y="80"/>
                  <a:pt x="7" y="83"/>
                  <a:pt x="4" y="89"/>
                </a:cubicBezTo>
                <a:cubicBezTo>
                  <a:pt x="0" y="93"/>
                  <a:pt x="1" y="116"/>
                  <a:pt x="1" y="116"/>
                </a:cubicBezTo>
                <a:cubicBezTo>
                  <a:pt x="114" y="116"/>
                  <a:pt x="114" y="116"/>
                  <a:pt x="114" y="116"/>
                </a:cubicBezTo>
                <a:cubicBezTo>
                  <a:pt x="114" y="116"/>
                  <a:pt x="115" y="93"/>
                  <a:pt x="112" y="8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2" name="Group 101"/>
          <p:cNvGrpSpPr/>
          <p:nvPr/>
        </p:nvGrpSpPr>
        <p:grpSpPr>
          <a:xfrm>
            <a:off x="5755894" y="4493970"/>
            <a:ext cx="583180" cy="439720"/>
            <a:chOff x="857250" y="3806825"/>
            <a:chExt cx="296863" cy="223838"/>
          </a:xfrm>
          <a:solidFill>
            <a:schemeClr val="bg1"/>
          </a:solidFill>
        </p:grpSpPr>
        <p:sp>
          <p:nvSpPr>
            <p:cNvPr id="103" name="Freeform 148"/>
            <p:cNvSpPr>
              <a:spLocks noEditPoints="1"/>
            </p:cNvSpPr>
            <p:nvPr/>
          </p:nvSpPr>
          <p:spPr bwMode="auto">
            <a:xfrm>
              <a:off x="857250" y="3806825"/>
              <a:ext cx="296863" cy="223838"/>
            </a:xfrm>
            <a:custGeom>
              <a:avLst/>
              <a:gdLst/>
              <a:ahLst/>
              <a:cxnLst>
                <a:cxn ang="0">
                  <a:pos x="102" y="0"/>
                </a:cxn>
                <a:cxn ang="0">
                  <a:pos x="15" y="0"/>
                </a:cxn>
                <a:cxn ang="0">
                  <a:pos x="0" y="14"/>
                </a:cxn>
                <a:cxn ang="0">
                  <a:pos x="0" y="72"/>
                </a:cxn>
                <a:cxn ang="0">
                  <a:pos x="15" y="87"/>
                </a:cxn>
                <a:cxn ang="0">
                  <a:pos x="102" y="87"/>
                </a:cxn>
                <a:cxn ang="0">
                  <a:pos x="116" y="72"/>
                </a:cxn>
                <a:cxn ang="0">
                  <a:pos x="116" y="14"/>
                </a:cxn>
                <a:cxn ang="0">
                  <a:pos x="102" y="0"/>
                </a:cxn>
                <a:cxn ang="0">
                  <a:pos x="109" y="72"/>
                </a:cxn>
                <a:cxn ang="0">
                  <a:pos x="102" y="79"/>
                </a:cxn>
                <a:cxn ang="0">
                  <a:pos x="15" y="79"/>
                </a:cxn>
                <a:cxn ang="0">
                  <a:pos x="7" y="72"/>
                </a:cxn>
                <a:cxn ang="0">
                  <a:pos x="7" y="36"/>
                </a:cxn>
                <a:cxn ang="0">
                  <a:pos x="109" y="36"/>
                </a:cxn>
                <a:cxn ang="0">
                  <a:pos x="109" y="72"/>
                </a:cxn>
                <a:cxn ang="0">
                  <a:pos x="109" y="21"/>
                </a:cxn>
                <a:cxn ang="0">
                  <a:pos x="7" y="21"/>
                </a:cxn>
                <a:cxn ang="0">
                  <a:pos x="7" y="14"/>
                </a:cxn>
                <a:cxn ang="0">
                  <a:pos x="15" y="7"/>
                </a:cxn>
                <a:cxn ang="0">
                  <a:pos x="102" y="7"/>
                </a:cxn>
                <a:cxn ang="0">
                  <a:pos x="109" y="14"/>
                </a:cxn>
                <a:cxn ang="0">
                  <a:pos x="109" y="21"/>
                </a:cxn>
              </a:cxnLst>
              <a:rect l="0" t="0" r="r" b="b"/>
              <a:pathLst>
                <a:path w="116" h="87">
                  <a:moveTo>
                    <a:pt x="102" y="0"/>
                  </a:moveTo>
                  <a:cubicBezTo>
                    <a:pt x="15" y="0"/>
                    <a:pt x="15" y="0"/>
                    <a:pt x="15" y="0"/>
                  </a:cubicBezTo>
                  <a:cubicBezTo>
                    <a:pt x="7" y="0"/>
                    <a:pt x="0" y="6"/>
                    <a:pt x="0" y="14"/>
                  </a:cubicBezTo>
                  <a:cubicBezTo>
                    <a:pt x="0" y="72"/>
                    <a:pt x="0" y="72"/>
                    <a:pt x="0" y="72"/>
                  </a:cubicBezTo>
                  <a:cubicBezTo>
                    <a:pt x="0" y="80"/>
                    <a:pt x="7" y="87"/>
                    <a:pt x="15" y="87"/>
                  </a:cubicBezTo>
                  <a:cubicBezTo>
                    <a:pt x="102" y="87"/>
                    <a:pt x="102" y="87"/>
                    <a:pt x="102" y="87"/>
                  </a:cubicBezTo>
                  <a:cubicBezTo>
                    <a:pt x="110" y="87"/>
                    <a:pt x="116" y="80"/>
                    <a:pt x="116" y="72"/>
                  </a:cubicBezTo>
                  <a:cubicBezTo>
                    <a:pt x="116" y="14"/>
                    <a:pt x="116" y="14"/>
                    <a:pt x="116" y="14"/>
                  </a:cubicBezTo>
                  <a:cubicBezTo>
                    <a:pt x="116" y="6"/>
                    <a:pt x="110" y="0"/>
                    <a:pt x="102" y="0"/>
                  </a:cubicBezTo>
                  <a:close/>
                  <a:moveTo>
                    <a:pt x="109" y="72"/>
                  </a:moveTo>
                  <a:cubicBezTo>
                    <a:pt x="109" y="76"/>
                    <a:pt x="106" y="79"/>
                    <a:pt x="102" y="79"/>
                  </a:cubicBezTo>
                  <a:cubicBezTo>
                    <a:pt x="15" y="79"/>
                    <a:pt x="15" y="79"/>
                    <a:pt x="15" y="79"/>
                  </a:cubicBezTo>
                  <a:cubicBezTo>
                    <a:pt x="11" y="79"/>
                    <a:pt x="7" y="76"/>
                    <a:pt x="7" y="72"/>
                  </a:cubicBezTo>
                  <a:cubicBezTo>
                    <a:pt x="7" y="36"/>
                    <a:pt x="7" y="36"/>
                    <a:pt x="7" y="36"/>
                  </a:cubicBezTo>
                  <a:cubicBezTo>
                    <a:pt x="109" y="36"/>
                    <a:pt x="109" y="36"/>
                    <a:pt x="109" y="36"/>
                  </a:cubicBezTo>
                  <a:lnTo>
                    <a:pt x="109" y="72"/>
                  </a:lnTo>
                  <a:close/>
                  <a:moveTo>
                    <a:pt x="109" y="21"/>
                  </a:moveTo>
                  <a:cubicBezTo>
                    <a:pt x="7" y="21"/>
                    <a:pt x="7" y="21"/>
                    <a:pt x="7" y="21"/>
                  </a:cubicBezTo>
                  <a:cubicBezTo>
                    <a:pt x="7" y="14"/>
                    <a:pt x="7" y="14"/>
                    <a:pt x="7" y="14"/>
                  </a:cubicBezTo>
                  <a:cubicBezTo>
                    <a:pt x="7" y="10"/>
                    <a:pt x="11" y="7"/>
                    <a:pt x="15" y="7"/>
                  </a:cubicBezTo>
                  <a:cubicBezTo>
                    <a:pt x="102" y="7"/>
                    <a:pt x="102" y="7"/>
                    <a:pt x="102" y="7"/>
                  </a:cubicBezTo>
                  <a:cubicBezTo>
                    <a:pt x="106" y="7"/>
                    <a:pt x="109" y="10"/>
                    <a:pt x="109" y="14"/>
                  </a:cubicBezTo>
                  <a:lnTo>
                    <a:pt x="109"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4" name="Rectangle 149"/>
            <p:cNvSpPr>
              <a:spLocks noChangeArrowheads="1"/>
            </p:cNvSpPr>
            <p:nvPr/>
          </p:nvSpPr>
          <p:spPr bwMode="auto">
            <a:xfrm>
              <a:off x="895350" y="3917950"/>
              <a:ext cx="1111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5" name="Rectangle 150"/>
            <p:cNvSpPr>
              <a:spLocks noChangeArrowheads="1"/>
            </p:cNvSpPr>
            <p:nvPr/>
          </p:nvSpPr>
          <p:spPr bwMode="auto">
            <a:xfrm>
              <a:off x="895350" y="3956050"/>
              <a:ext cx="3651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106" name="Rectangle 151"/>
            <p:cNvSpPr>
              <a:spLocks noChangeArrowheads="1"/>
            </p:cNvSpPr>
            <p:nvPr/>
          </p:nvSpPr>
          <p:spPr bwMode="auto">
            <a:xfrm>
              <a:off x="1062038" y="3917950"/>
              <a:ext cx="57150" cy="381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107" name="Freeform 153"/>
          <p:cNvSpPr>
            <a:spLocks/>
          </p:cNvSpPr>
          <p:nvPr/>
        </p:nvSpPr>
        <p:spPr bwMode="auto">
          <a:xfrm>
            <a:off x="3421576" y="4456963"/>
            <a:ext cx="516576" cy="513734"/>
          </a:xfrm>
          <a:custGeom>
            <a:avLst/>
            <a:gdLst/>
            <a:ahLst/>
            <a:cxnLst>
              <a:cxn ang="0">
                <a:pos x="91" y="89"/>
              </a:cxn>
              <a:cxn ang="0">
                <a:pos x="80" y="98"/>
              </a:cxn>
              <a:cxn ang="0">
                <a:pos x="43" y="98"/>
              </a:cxn>
              <a:cxn ang="0">
                <a:pos x="38" y="91"/>
              </a:cxn>
              <a:cxn ang="0">
                <a:pos x="43" y="76"/>
              </a:cxn>
              <a:cxn ang="0">
                <a:pos x="101" y="76"/>
              </a:cxn>
              <a:cxn ang="0">
                <a:pos x="113" y="26"/>
              </a:cxn>
              <a:cxn ang="0">
                <a:pos x="21" y="13"/>
              </a:cxn>
              <a:cxn ang="0">
                <a:pos x="13" y="8"/>
              </a:cxn>
              <a:cxn ang="0">
                <a:pos x="14" y="7"/>
              </a:cxn>
              <a:cxn ang="0">
                <a:pos x="7" y="0"/>
              </a:cxn>
              <a:cxn ang="0">
                <a:pos x="0" y="7"/>
              </a:cxn>
              <a:cxn ang="0">
                <a:pos x="7" y="14"/>
              </a:cxn>
              <a:cxn ang="0">
                <a:pos x="8" y="14"/>
              </a:cxn>
              <a:cxn ang="0">
                <a:pos x="17" y="19"/>
              </a:cxn>
              <a:cxn ang="0">
                <a:pos x="31" y="76"/>
              </a:cxn>
              <a:cxn ang="0">
                <a:pos x="35" y="76"/>
              </a:cxn>
              <a:cxn ang="0">
                <a:pos x="31" y="88"/>
              </a:cxn>
              <a:cxn ang="0">
                <a:pos x="31" y="88"/>
              </a:cxn>
              <a:cxn ang="0">
                <a:pos x="19" y="100"/>
              </a:cxn>
              <a:cxn ang="0">
                <a:pos x="31" y="112"/>
              </a:cxn>
              <a:cxn ang="0">
                <a:pos x="42" y="105"/>
              </a:cxn>
              <a:cxn ang="0">
                <a:pos x="80" y="105"/>
              </a:cxn>
              <a:cxn ang="0">
                <a:pos x="91" y="112"/>
              </a:cxn>
              <a:cxn ang="0">
                <a:pos x="103" y="101"/>
              </a:cxn>
              <a:cxn ang="0">
                <a:pos x="91" y="89"/>
              </a:cxn>
            </a:cxnLst>
            <a:rect l="0" t="0" r="r" b="b"/>
            <a:pathLst>
              <a:path w="113" h="112">
                <a:moveTo>
                  <a:pt x="91" y="89"/>
                </a:moveTo>
                <a:cubicBezTo>
                  <a:pt x="86" y="89"/>
                  <a:pt x="81" y="93"/>
                  <a:pt x="80" y="98"/>
                </a:cubicBezTo>
                <a:cubicBezTo>
                  <a:pt x="43" y="98"/>
                  <a:pt x="43" y="98"/>
                  <a:pt x="43" y="98"/>
                </a:cubicBezTo>
                <a:cubicBezTo>
                  <a:pt x="42" y="95"/>
                  <a:pt x="41" y="92"/>
                  <a:pt x="38" y="91"/>
                </a:cubicBezTo>
                <a:cubicBezTo>
                  <a:pt x="43" y="76"/>
                  <a:pt x="43" y="76"/>
                  <a:pt x="43" y="76"/>
                </a:cubicBezTo>
                <a:cubicBezTo>
                  <a:pt x="101" y="76"/>
                  <a:pt x="101" y="76"/>
                  <a:pt x="101" y="76"/>
                </a:cubicBezTo>
                <a:cubicBezTo>
                  <a:pt x="113" y="26"/>
                  <a:pt x="113" y="26"/>
                  <a:pt x="113" y="26"/>
                </a:cubicBezTo>
                <a:cubicBezTo>
                  <a:pt x="21" y="13"/>
                  <a:pt x="21" y="13"/>
                  <a:pt x="21" y="13"/>
                </a:cubicBezTo>
                <a:cubicBezTo>
                  <a:pt x="13" y="8"/>
                  <a:pt x="13" y="8"/>
                  <a:pt x="13" y="8"/>
                </a:cubicBezTo>
                <a:cubicBezTo>
                  <a:pt x="14" y="7"/>
                  <a:pt x="14" y="7"/>
                  <a:pt x="14" y="7"/>
                </a:cubicBezTo>
                <a:cubicBezTo>
                  <a:pt x="14" y="3"/>
                  <a:pt x="10" y="0"/>
                  <a:pt x="7" y="0"/>
                </a:cubicBezTo>
                <a:cubicBezTo>
                  <a:pt x="3" y="0"/>
                  <a:pt x="0" y="3"/>
                  <a:pt x="0" y="7"/>
                </a:cubicBezTo>
                <a:cubicBezTo>
                  <a:pt x="0" y="11"/>
                  <a:pt x="3" y="14"/>
                  <a:pt x="7" y="14"/>
                </a:cubicBezTo>
                <a:cubicBezTo>
                  <a:pt x="8" y="14"/>
                  <a:pt x="8" y="14"/>
                  <a:pt x="8" y="14"/>
                </a:cubicBezTo>
                <a:cubicBezTo>
                  <a:pt x="17" y="19"/>
                  <a:pt x="17" y="19"/>
                  <a:pt x="17" y="19"/>
                </a:cubicBezTo>
                <a:cubicBezTo>
                  <a:pt x="31" y="76"/>
                  <a:pt x="31" y="76"/>
                  <a:pt x="31" y="76"/>
                </a:cubicBezTo>
                <a:cubicBezTo>
                  <a:pt x="35" y="76"/>
                  <a:pt x="35" y="76"/>
                  <a:pt x="35" y="76"/>
                </a:cubicBezTo>
                <a:cubicBezTo>
                  <a:pt x="31" y="88"/>
                  <a:pt x="31" y="88"/>
                  <a:pt x="31" y="88"/>
                </a:cubicBezTo>
                <a:cubicBezTo>
                  <a:pt x="31" y="88"/>
                  <a:pt x="31" y="88"/>
                  <a:pt x="31" y="88"/>
                </a:cubicBezTo>
                <a:cubicBezTo>
                  <a:pt x="24" y="88"/>
                  <a:pt x="19" y="94"/>
                  <a:pt x="19" y="100"/>
                </a:cubicBezTo>
                <a:cubicBezTo>
                  <a:pt x="19" y="107"/>
                  <a:pt x="24" y="112"/>
                  <a:pt x="31" y="112"/>
                </a:cubicBezTo>
                <a:cubicBezTo>
                  <a:pt x="36" y="112"/>
                  <a:pt x="40" y="109"/>
                  <a:pt x="42" y="105"/>
                </a:cubicBezTo>
                <a:cubicBezTo>
                  <a:pt x="80" y="105"/>
                  <a:pt x="80" y="105"/>
                  <a:pt x="80" y="105"/>
                </a:cubicBezTo>
                <a:cubicBezTo>
                  <a:pt x="82" y="109"/>
                  <a:pt x="86" y="112"/>
                  <a:pt x="91" y="112"/>
                </a:cubicBezTo>
                <a:cubicBezTo>
                  <a:pt x="98" y="112"/>
                  <a:pt x="103" y="107"/>
                  <a:pt x="103" y="101"/>
                </a:cubicBezTo>
                <a:cubicBezTo>
                  <a:pt x="103" y="94"/>
                  <a:pt x="98" y="89"/>
                  <a:pt x="91" y="8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08" name="Group 107"/>
          <p:cNvGrpSpPr/>
          <p:nvPr/>
        </p:nvGrpSpPr>
        <p:grpSpPr>
          <a:xfrm>
            <a:off x="8148027" y="4480668"/>
            <a:ext cx="534154" cy="466324"/>
            <a:chOff x="1450975" y="3768725"/>
            <a:chExt cx="300038" cy="261938"/>
          </a:xfrm>
          <a:solidFill>
            <a:schemeClr val="bg1"/>
          </a:solidFill>
        </p:grpSpPr>
        <p:sp>
          <p:nvSpPr>
            <p:cNvPr id="109" name="Oval 154"/>
            <p:cNvSpPr>
              <a:spLocks noChangeArrowheads="1"/>
            </p:cNvSpPr>
            <p:nvPr/>
          </p:nvSpPr>
          <p:spPr bwMode="auto">
            <a:xfrm>
              <a:off x="1489075"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0" name="Oval 155"/>
            <p:cNvSpPr>
              <a:spLocks noChangeArrowheads="1"/>
            </p:cNvSpPr>
            <p:nvPr/>
          </p:nvSpPr>
          <p:spPr bwMode="auto">
            <a:xfrm>
              <a:off x="1655763"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11" name="Freeform 156"/>
            <p:cNvSpPr>
              <a:spLocks noEditPoints="1"/>
            </p:cNvSpPr>
            <p:nvPr/>
          </p:nvSpPr>
          <p:spPr bwMode="auto">
            <a:xfrm>
              <a:off x="1450975" y="3768725"/>
              <a:ext cx="300038" cy="204788"/>
            </a:xfrm>
            <a:custGeom>
              <a:avLst/>
              <a:gdLst/>
              <a:ahLst/>
              <a:cxnLst>
                <a:cxn ang="0">
                  <a:pos x="113" y="0"/>
                </a:cxn>
                <a:cxn ang="0">
                  <a:pos x="40" y="0"/>
                </a:cxn>
                <a:cxn ang="0">
                  <a:pos x="37" y="4"/>
                </a:cxn>
                <a:cxn ang="0">
                  <a:pos x="37" y="15"/>
                </a:cxn>
                <a:cxn ang="0">
                  <a:pos x="19" y="15"/>
                </a:cxn>
                <a:cxn ang="0">
                  <a:pos x="13" y="18"/>
                </a:cxn>
                <a:cxn ang="0">
                  <a:pos x="2" y="40"/>
                </a:cxn>
                <a:cxn ang="0">
                  <a:pos x="0" y="47"/>
                </a:cxn>
                <a:cxn ang="0">
                  <a:pos x="0" y="69"/>
                </a:cxn>
                <a:cxn ang="0">
                  <a:pos x="3" y="75"/>
                </a:cxn>
                <a:cxn ang="0">
                  <a:pos x="5" y="77"/>
                </a:cxn>
                <a:cxn ang="0">
                  <a:pos x="9" y="79"/>
                </a:cxn>
                <a:cxn ang="0">
                  <a:pos x="29" y="65"/>
                </a:cxn>
                <a:cxn ang="0">
                  <a:pos x="50" y="80"/>
                </a:cxn>
                <a:cxn ang="0">
                  <a:pos x="74" y="80"/>
                </a:cxn>
                <a:cxn ang="0">
                  <a:pos x="95" y="65"/>
                </a:cxn>
                <a:cxn ang="0">
                  <a:pos x="115" y="79"/>
                </a:cxn>
                <a:cxn ang="0">
                  <a:pos x="117" y="76"/>
                </a:cxn>
                <a:cxn ang="0">
                  <a:pos x="117" y="4"/>
                </a:cxn>
                <a:cxn ang="0">
                  <a:pos x="113" y="0"/>
                </a:cxn>
                <a:cxn ang="0">
                  <a:pos x="37" y="44"/>
                </a:cxn>
                <a:cxn ang="0">
                  <a:pos x="15" y="44"/>
                </a:cxn>
                <a:cxn ang="0">
                  <a:pos x="22" y="22"/>
                </a:cxn>
                <a:cxn ang="0">
                  <a:pos x="37" y="22"/>
                </a:cxn>
                <a:cxn ang="0">
                  <a:pos x="37" y="44"/>
                </a:cxn>
              </a:cxnLst>
              <a:rect l="0" t="0" r="r" b="b"/>
              <a:pathLst>
                <a:path w="117" h="80">
                  <a:moveTo>
                    <a:pt x="113" y="0"/>
                  </a:moveTo>
                  <a:cubicBezTo>
                    <a:pt x="40" y="0"/>
                    <a:pt x="40" y="0"/>
                    <a:pt x="40" y="0"/>
                  </a:cubicBezTo>
                  <a:cubicBezTo>
                    <a:pt x="38" y="0"/>
                    <a:pt x="37" y="2"/>
                    <a:pt x="37" y="4"/>
                  </a:cubicBezTo>
                  <a:cubicBezTo>
                    <a:pt x="37" y="15"/>
                    <a:pt x="37" y="15"/>
                    <a:pt x="37" y="15"/>
                  </a:cubicBezTo>
                  <a:cubicBezTo>
                    <a:pt x="19" y="15"/>
                    <a:pt x="19" y="15"/>
                    <a:pt x="19" y="15"/>
                  </a:cubicBezTo>
                  <a:cubicBezTo>
                    <a:pt x="17" y="15"/>
                    <a:pt x="14" y="16"/>
                    <a:pt x="13" y="18"/>
                  </a:cubicBezTo>
                  <a:cubicBezTo>
                    <a:pt x="2" y="40"/>
                    <a:pt x="2" y="40"/>
                    <a:pt x="2" y="40"/>
                  </a:cubicBezTo>
                  <a:cubicBezTo>
                    <a:pt x="1" y="42"/>
                    <a:pt x="0" y="45"/>
                    <a:pt x="0" y="47"/>
                  </a:cubicBezTo>
                  <a:cubicBezTo>
                    <a:pt x="0" y="69"/>
                    <a:pt x="0" y="69"/>
                    <a:pt x="0" y="69"/>
                  </a:cubicBezTo>
                  <a:cubicBezTo>
                    <a:pt x="0" y="71"/>
                    <a:pt x="2" y="74"/>
                    <a:pt x="3" y="75"/>
                  </a:cubicBezTo>
                  <a:cubicBezTo>
                    <a:pt x="5" y="77"/>
                    <a:pt x="5" y="77"/>
                    <a:pt x="5" y="77"/>
                  </a:cubicBezTo>
                  <a:cubicBezTo>
                    <a:pt x="6" y="78"/>
                    <a:pt x="8" y="79"/>
                    <a:pt x="9" y="79"/>
                  </a:cubicBezTo>
                  <a:cubicBezTo>
                    <a:pt x="12" y="71"/>
                    <a:pt x="20" y="65"/>
                    <a:pt x="29" y="65"/>
                  </a:cubicBezTo>
                  <a:cubicBezTo>
                    <a:pt x="39" y="65"/>
                    <a:pt x="47" y="71"/>
                    <a:pt x="50" y="80"/>
                  </a:cubicBezTo>
                  <a:cubicBezTo>
                    <a:pt x="74" y="80"/>
                    <a:pt x="74" y="80"/>
                    <a:pt x="74" y="80"/>
                  </a:cubicBezTo>
                  <a:cubicBezTo>
                    <a:pt x="77" y="71"/>
                    <a:pt x="85" y="65"/>
                    <a:pt x="95" y="65"/>
                  </a:cubicBezTo>
                  <a:cubicBezTo>
                    <a:pt x="104" y="65"/>
                    <a:pt x="112" y="71"/>
                    <a:pt x="115" y="79"/>
                  </a:cubicBezTo>
                  <a:cubicBezTo>
                    <a:pt x="116" y="78"/>
                    <a:pt x="117" y="77"/>
                    <a:pt x="117" y="76"/>
                  </a:cubicBezTo>
                  <a:cubicBezTo>
                    <a:pt x="117" y="4"/>
                    <a:pt x="117" y="4"/>
                    <a:pt x="117" y="4"/>
                  </a:cubicBezTo>
                  <a:cubicBezTo>
                    <a:pt x="117" y="2"/>
                    <a:pt x="115" y="0"/>
                    <a:pt x="113" y="0"/>
                  </a:cubicBezTo>
                  <a:close/>
                  <a:moveTo>
                    <a:pt x="37" y="44"/>
                  </a:moveTo>
                  <a:cubicBezTo>
                    <a:pt x="15" y="44"/>
                    <a:pt x="15" y="44"/>
                    <a:pt x="15" y="44"/>
                  </a:cubicBezTo>
                  <a:cubicBezTo>
                    <a:pt x="22" y="22"/>
                    <a:pt x="22" y="22"/>
                    <a:pt x="22" y="22"/>
                  </a:cubicBezTo>
                  <a:cubicBezTo>
                    <a:pt x="37" y="22"/>
                    <a:pt x="37" y="22"/>
                    <a:pt x="37" y="22"/>
                  </a:cubicBezTo>
                  <a:lnTo>
                    <a:pt x="37"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12" name="Freeform 25"/>
          <p:cNvSpPr>
            <a:spLocks noEditPoints="1"/>
          </p:cNvSpPr>
          <p:nvPr/>
        </p:nvSpPr>
        <p:spPr bwMode="auto">
          <a:xfrm>
            <a:off x="10544845" y="4475951"/>
            <a:ext cx="475759" cy="475759"/>
          </a:xfrm>
          <a:custGeom>
            <a:avLst/>
            <a:gdLst/>
            <a:ahLst/>
            <a:cxnLst>
              <a:cxn ang="0">
                <a:pos x="114" y="98"/>
              </a:cxn>
              <a:cxn ang="0">
                <a:pos x="94" y="78"/>
              </a:cxn>
              <a:cxn ang="0">
                <a:pos x="102" y="50"/>
              </a:cxn>
              <a:cxn ang="0">
                <a:pos x="51" y="0"/>
              </a:cxn>
              <a:cxn ang="0">
                <a:pos x="0" y="50"/>
              </a:cxn>
              <a:cxn ang="0">
                <a:pos x="51" y="101"/>
              </a:cxn>
              <a:cxn ang="0">
                <a:pos x="78" y="93"/>
              </a:cxn>
              <a:cxn ang="0">
                <a:pos x="98" y="113"/>
              </a:cxn>
              <a:cxn ang="0">
                <a:pos x="104" y="113"/>
              </a:cxn>
              <a:cxn ang="0">
                <a:pos x="114" y="103"/>
              </a:cxn>
              <a:cxn ang="0">
                <a:pos x="114" y="98"/>
              </a:cxn>
              <a:cxn ang="0">
                <a:pos x="51" y="87"/>
              </a:cxn>
              <a:cxn ang="0">
                <a:pos x="15" y="50"/>
              </a:cxn>
              <a:cxn ang="0">
                <a:pos x="51" y="14"/>
              </a:cxn>
              <a:cxn ang="0">
                <a:pos x="87" y="50"/>
              </a:cxn>
              <a:cxn ang="0">
                <a:pos x="51" y="87"/>
              </a:cxn>
            </a:cxnLst>
            <a:rect l="0" t="0" r="r" b="b"/>
            <a:pathLst>
              <a:path w="115" h="115">
                <a:moveTo>
                  <a:pt x="114" y="98"/>
                </a:moveTo>
                <a:cubicBezTo>
                  <a:pt x="94" y="78"/>
                  <a:pt x="94" y="78"/>
                  <a:pt x="94" y="78"/>
                </a:cubicBezTo>
                <a:cubicBezTo>
                  <a:pt x="99" y="70"/>
                  <a:pt x="102" y="60"/>
                  <a:pt x="102" y="50"/>
                </a:cubicBezTo>
                <a:cubicBezTo>
                  <a:pt x="102" y="22"/>
                  <a:pt x="79" y="0"/>
                  <a:pt x="51" y="0"/>
                </a:cubicBezTo>
                <a:cubicBezTo>
                  <a:pt x="23" y="0"/>
                  <a:pt x="0" y="22"/>
                  <a:pt x="0" y="50"/>
                </a:cubicBezTo>
                <a:cubicBezTo>
                  <a:pt x="0" y="78"/>
                  <a:pt x="23" y="101"/>
                  <a:pt x="51" y="101"/>
                </a:cubicBezTo>
                <a:cubicBezTo>
                  <a:pt x="61" y="101"/>
                  <a:pt x="71" y="98"/>
                  <a:pt x="78" y="93"/>
                </a:cubicBezTo>
                <a:cubicBezTo>
                  <a:pt x="98" y="113"/>
                  <a:pt x="98" y="113"/>
                  <a:pt x="98" y="113"/>
                </a:cubicBezTo>
                <a:cubicBezTo>
                  <a:pt x="100" y="115"/>
                  <a:pt x="102" y="115"/>
                  <a:pt x="104" y="113"/>
                </a:cubicBezTo>
                <a:cubicBezTo>
                  <a:pt x="114" y="103"/>
                  <a:pt x="114" y="103"/>
                  <a:pt x="114" y="103"/>
                </a:cubicBezTo>
                <a:cubicBezTo>
                  <a:pt x="115" y="101"/>
                  <a:pt x="115" y="99"/>
                  <a:pt x="114" y="98"/>
                </a:cubicBezTo>
                <a:close/>
                <a:moveTo>
                  <a:pt x="51" y="87"/>
                </a:moveTo>
                <a:cubicBezTo>
                  <a:pt x="31" y="87"/>
                  <a:pt x="15" y="70"/>
                  <a:pt x="15" y="50"/>
                </a:cubicBezTo>
                <a:cubicBezTo>
                  <a:pt x="15" y="30"/>
                  <a:pt x="31" y="14"/>
                  <a:pt x="51" y="14"/>
                </a:cubicBezTo>
                <a:cubicBezTo>
                  <a:pt x="71" y="14"/>
                  <a:pt x="87" y="30"/>
                  <a:pt x="87" y="50"/>
                </a:cubicBezTo>
                <a:cubicBezTo>
                  <a:pt x="87" y="70"/>
                  <a:pt x="71" y="87"/>
                  <a:pt x="51" y="8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cxnSp>
        <p:nvCxnSpPr>
          <p:cNvPr id="114" name="Straight Connector 113"/>
          <p:cNvCxnSpPr/>
          <p:nvPr/>
        </p:nvCxnSpPr>
        <p:spPr>
          <a:xfrm>
            <a:off x="1326191" y="3170271"/>
            <a:ext cx="743952" cy="0"/>
          </a:xfrm>
          <a:prstGeom prst="line">
            <a:avLst/>
          </a:prstGeom>
          <a:ln w="19050">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6" name="Inhaltsplatzhalter 4"/>
          <p:cNvSpPr txBox="1">
            <a:spLocks/>
          </p:cNvSpPr>
          <p:nvPr/>
        </p:nvSpPr>
        <p:spPr>
          <a:xfrm>
            <a:off x="2122922" y="3016382"/>
            <a:ext cx="662654"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2000" b="1" dirty="0">
                <a:solidFill>
                  <a:schemeClr val="accent1"/>
                </a:solidFill>
                <a:latin typeface="+mj-lt"/>
              </a:rPr>
              <a:t>40%</a:t>
            </a:r>
            <a:endParaRPr lang="en-US" sz="1600" dirty="0">
              <a:solidFill>
                <a:schemeClr val="accent1"/>
              </a:solidFill>
              <a:latin typeface="+mn-lt"/>
            </a:endParaRPr>
          </a:p>
        </p:txBody>
      </p:sp>
      <p:cxnSp>
        <p:nvCxnSpPr>
          <p:cNvPr id="117" name="Straight Connector 116"/>
          <p:cNvCxnSpPr/>
          <p:nvPr/>
        </p:nvCxnSpPr>
        <p:spPr>
          <a:xfrm>
            <a:off x="3659105" y="2655598"/>
            <a:ext cx="743952" cy="0"/>
          </a:xfrm>
          <a:prstGeom prst="line">
            <a:avLst/>
          </a:prstGeom>
          <a:ln w="19050">
            <a:solidFill>
              <a:schemeClr val="accent2"/>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8" name="Inhaltsplatzhalter 4"/>
          <p:cNvSpPr txBox="1">
            <a:spLocks/>
          </p:cNvSpPr>
          <p:nvPr/>
        </p:nvSpPr>
        <p:spPr>
          <a:xfrm>
            <a:off x="4455836" y="2501709"/>
            <a:ext cx="662654"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2000" b="1" dirty="0">
                <a:solidFill>
                  <a:schemeClr val="accent2"/>
                </a:solidFill>
                <a:latin typeface="+mj-lt"/>
              </a:rPr>
              <a:t>65%</a:t>
            </a:r>
            <a:endParaRPr lang="en-US" sz="1600" dirty="0">
              <a:solidFill>
                <a:schemeClr val="accent2"/>
              </a:solidFill>
              <a:latin typeface="+mn-lt"/>
            </a:endParaRPr>
          </a:p>
        </p:txBody>
      </p:sp>
      <p:cxnSp>
        <p:nvCxnSpPr>
          <p:cNvPr id="119" name="Straight Connector 118"/>
          <p:cNvCxnSpPr/>
          <p:nvPr/>
        </p:nvCxnSpPr>
        <p:spPr>
          <a:xfrm>
            <a:off x="6023886" y="2100759"/>
            <a:ext cx="743952" cy="0"/>
          </a:xfrm>
          <a:prstGeom prst="line">
            <a:avLst/>
          </a:prstGeom>
          <a:ln w="19050">
            <a:solidFill>
              <a:schemeClr val="accent3"/>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0" name="Inhaltsplatzhalter 4"/>
          <p:cNvSpPr txBox="1">
            <a:spLocks/>
          </p:cNvSpPr>
          <p:nvPr/>
        </p:nvSpPr>
        <p:spPr>
          <a:xfrm>
            <a:off x="6820617" y="1946870"/>
            <a:ext cx="662654"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2000" b="1" dirty="0">
                <a:solidFill>
                  <a:schemeClr val="accent3"/>
                </a:solidFill>
                <a:latin typeface="+mj-lt"/>
              </a:rPr>
              <a:t>100%</a:t>
            </a:r>
            <a:endParaRPr lang="en-US" sz="1600" dirty="0">
              <a:solidFill>
                <a:schemeClr val="accent3"/>
              </a:solidFill>
              <a:latin typeface="+mn-lt"/>
            </a:endParaRPr>
          </a:p>
        </p:txBody>
      </p:sp>
      <p:cxnSp>
        <p:nvCxnSpPr>
          <p:cNvPr id="121" name="Straight Connector 120"/>
          <p:cNvCxnSpPr/>
          <p:nvPr/>
        </p:nvCxnSpPr>
        <p:spPr>
          <a:xfrm>
            <a:off x="8391940" y="3828758"/>
            <a:ext cx="743952" cy="0"/>
          </a:xfrm>
          <a:prstGeom prst="line">
            <a:avLst/>
          </a:prstGeom>
          <a:ln w="19050">
            <a:solidFill>
              <a:schemeClr val="accent4"/>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2" name="Inhaltsplatzhalter 4"/>
          <p:cNvSpPr txBox="1">
            <a:spLocks/>
          </p:cNvSpPr>
          <p:nvPr/>
        </p:nvSpPr>
        <p:spPr>
          <a:xfrm>
            <a:off x="9188671" y="3674869"/>
            <a:ext cx="662654"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2000" b="1" dirty="0">
                <a:solidFill>
                  <a:schemeClr val="accent4"/>
                </a:solidFill>
                <a:latin typeface="+mj-lt"/>
              </a:rPr>
              <a:t>10%</a:t>
            </a:r>
            <a:endParaRPr lang="en-US" sz="1600" dirty="0">
              <a:solidFill>
                <a:schemeClr val="accent4"/>
              </a:solidFill>
              <a:latin typeface="+mn-lt"/>
            </a:endParaRPr>
          </a:p>
        </p:txBody>
      </p:sp>
      <p:cxnSp>
        <p:nvCxnSpPr>
          <p:cNvPr id="123" name="Straight Connector 122"/>
          <p:cNvCxnSpPr/>
          <p:nvPr/>
        </p:nvCxnSpPr>
        <p:spPr>
          <a:xfrm>
            <a:off x="10755694" y="3233263"/>
            <a:ext cx="743952" cy="0"/>
          </a:xfrm>
          <a:prstGeom prst="line">
            <a:avLst/>
          </a:prstGeom>
          <a:ln w="19050">
            <a:solidFill>
              <a:schemeClr val="accent5"/>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24" name="Inhaltsplatzhalter 4"/>
          <p:cNvSpPr txBox="1">
            <a:spLocks/>
          </p:cNvSpPr>
          <p:nvPr/>
        </p:nvSpPr>
        <p:spPr>
          <a:xfrm>
            <a:off x="11552425" y="3079374"/>
            <a:ext cx="596033"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2000" b="1" dirty="0">
                <a:solidFill>
                  <a:schemeClr val="accent5"/>
                </a:solidFill>
                <a:latin typeface="+mj-lt"/>
              </a:rPr>
              <a:t>38%</a:t>
            </a:r>
            <a:endParaRPr lang="en-US" sz="1600" dirty="0">
              <a:solidFill>
                <a:schemeClr val="accent5"/>
              </a:solidFill>
              <a:latin typeface="+mn-lt"/>
            </a:endParaRPr>
          </a:p>
        </p:txBody>
      </p:sp>
    </p:spTree>
    <p:extLst>
      <p:ext uri="{BB962C8B-B14F-4D97-AF65-F5344CB8AC3E}">
        <p14:creationId xmlns:p14="http://schemas.microsoft.com/office/powerpoint/2010/main" val="3234076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16000" decel="8000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ppt_x"/>
                                          </p:val>
                                        </p:tav>
                                        <p:tav tm="100000">
                                          <p:val>
                                            <p:strVal val="#ppt_x"/>
                                          </p:val>
                                        </p:tav>
                                      </p:tavLst>
                                    </p:anim>
                                    <p:anim calcmode="lin" valueType="num">
                                      <p:cBhvr additive="base">
                                        <p:cTn id="8" dur="500" fill="hold"/>
                                        <p:tgtEl>
                                          <p:spTgt spid="2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p:cTn id="12" dur="500" fill="hold"/>
                                        <p:tgtEl>
                                          <p:spTgt spid="4"/>
                                        </p:tgtEl>
                                        <p:attrNameLst>
                                          <p:attrName>ppt_w</p:attrName>
                                        </p:attrNameLst>
                                      </p:cBhvr>
                                      <p:tavLst>
                                        <p:tav tm="0">
                                          <p:val>
                                            <p:fltVal val="0"/>
                                          </p:val>
                                        </p:tav>
                                        <p:tav tm="100000">
                                          <p:val>
                                            <p:strVal val="#ppt_w"/>
                                          </p:val>
                                        </p:tav>
                                      </p:tavLst>
                                    </p:anim>
                                    <p:anim calcmode="lin" valueType="num">
                                      <p:cBhvr>
                                        <p:cTn id="13" dur="500" fill="hold"/>
                                        <p:tgtEl>
                                          <p:spTgt spid="4"/>
                                        </p:tgtEl>
                                        <p:attrNameLst>
                                          <p:attrName>ppt_h</p:attrName>
                                        </p:attrNameLst>
                                      </p:cBhvr>
                                      <p:tavLst>
                                        <p:tav tm="0">
                                          <p:val>
                                            <p:fltVal val="0"/>
                                          </p:val>
                                        </p:tav>
                                        <p:tav tm="100000">
                                          <p:val>
                                            <p:strVal val="#ppt_h"/>
                                          </p:val>
                                        </p:tav>
                                      </p:tavLst>
                                    </p:anim>
                                    <p:animEffect transition="in" filter="fade">
                                      <p:cBhvr>
                                        <p:cTn id="14" dur="500"/>
                                        <p:tgtEl>
                                          <p:spTgt spid="4"/>
                                        </p:tgtEl>
                                      </p:cBhvr>
                                    </p:animEffect>
                                  </p:childTnLst>
                                </p:cTn>
                              </p:par>
                            </p:childTnLst>
                          </p:cTn>
                        </p:par>
                        <p:par>
                          <p:cTn id="15" fill="hold">
                            <p:stCondLst>
                              <p:cond delay="1000"/>
                            </p:stCondLst>
                            <p:childTnLst>
                              <p:par>
                                <p:cTn id="16" presetID="53" presetClass="entr" presetSubtype="16" fill="hold" grpId="0" nodeType="afterEffect">
                                  <p:stCondLst>
                                    <p:cond delay="0"/>
                                  </p:stCondLst>
                                  <p:childTnLst>
                                    <p:set>
                                      <p:cBhvr>
                                        <p:cTn id="17" dur="1" fill="hold">
                                          <p:stCondLst>
                                            <p:cond delay="0"/>
                                          </p:stCondLst>
                                        </p:cTn>
                                        <p:tgtEl>
                                          <p:spTgt spid="101"/>
                                        </p:tgtEl>
                                        <p:attrNameLst>
                                          <p:attrName>style.visibility</p:attrName>
                                        </p:attrNameLst>
                                      </p:cBhvr>
                                      <p:to>
                                        <p:strVal val="visible"/>
                                      </p:to>
                                    </p:set>
                                    <p:anim calcmode="lin" valueType="num">
                                      <p:cBhvr>
                                        <p:cTn id="18" dur="500" fill="hold"/>
                                        <p:tgtEl>
                                          <p:spTgt spid="101"/>
                                        </p:tgtEl>
                                        <p:attrNameLst>
                                          <p:attrName>ppt_w</p:attrName>
                                        </p:attrNameLst>
                                      </p:cBhvr>
                                      <p:tavLst>
                                        <p:tav tm="0">
                                          <p:val>
                                            <p:fltVal val="0"/>
                                          </p:val>
                                        </p:tav>
                                        <p:tav tm="100000">
                                          <p:val>
                                            <p:strVal val="#ppt_w"/>
                                          </p:val>
                                        </p:tav>
                                      </p:tavLst>
                                    </p:anim>
                                    <p:anim calcmode="lin" valueType="num">
                                      <p:cBhvr>
                                        <p:cTn id="19" dur="500" fill="hold"/>
                                        <p:tgtEl>
                                          <p:spTgt spid="101"/>
                                        </p:tgtEl>
                                        <p:attrNameLst>
                                          <p:attrName>ppt_h</p:attrName>
                                        </p:attrNameLst>
                                      </p:cBhvr>
                                      <p:tavLst>
                                        <p:tav tm="0">
                                          <p:val>
                                            <p:fltVal val="0"/>
                                          </p:val>
                                        </p:tav>
                                        <p:tav tm="100000">
                                          <p:val>
                                            <p:strVal val="#ppt_h"/>
                                          </p:val>
                                        </p:tav>
                                      </p:tavLst>
                                    </p:anim>
                                    <p:animEffect transition="in" filter="fade">
                                      <p:cBhvr>
                                        <p:cTn id="20" dur="500"/>
                                        <p:tgtEl>
                                          <p:spTgt spid="101"/>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wipe(down)">
                                      <p:cBhvr>
                                        <p:cTn id="23" dur="500"/>
                                        <p:tgtEl>
                                          <p:spTgt spid="7"/>
                                        </p:tgtEl>
                                      </p:cBhvr>
                                    </p:animEffect>
                                  </p:childTnLst>
                                </p:cTn>
                              </p:par>
                            </p:childTnLst>
                          </p:cTn>
                        </p:par>
                        <p:par>
                          <p:cTn id="24" fill="hold">
                            <p:stCondLst>
                              <p:cond delay="1500"/>
                            </p:stCondLst>
                            <p:childTnLst>
                              <p:par>
                                <p:cTn id="25" presetID="22" presetClass="entr" presetSubtype="8" fill="hold" nodeType="afterEffect">
                                  <p:stCondLst>
                                    <p:cond delay="0"/>
                                  </p:stCondLst>
                                  <p:childTnLst>
                                    <p:set>
                                      <p:cBhvr>
                                        <p:cTn id="26" dur="1" fill="hold">
                                          <p:stCondLst>
                                            <p:cond delay="0"/>
                                          </p:stCondLst>
                                        </p:cTn>
                                        <p:tgtEl>
                                          <p:spTgt spid="114"/>
                                        </p:tgtEl>
                                        <p:attrNameLst>
                                          <p:attrName>style.visibility</p:attrName>
                                        </p:attrNameLst>
                                      </p:cBhvr>
                                      <p:to>
                                        <p:strVal val="visible"/>
                                      </p:to>
                                    </p:set>
                                    <p:animEffect transition="in" filter="wipe(left)">
                                      <p:cBhvr>
                                        <p:cTn id="27" dur="500"/>
                                        <p:tgtEl>
                                          <p:spTgt spid="114"/>
                                        </p:tgtEl>
                                      </p:cBhvr>
                                    </p:animEffect>
                                  </p:childTnLst>
                                </p:cTn>
                              </p:par>
                              <p:par>
                                <p:cTn id="28" presetID="53" presetClass="entr" presetSubtype="16" fill="hold" grpId="0" nodeType="withEffect">
                                  <p:stCondLst>
                                    <p:cond delay="0"/>
                                  </p:stCondLst>
                                  <p:childTnLst>
                                    <p:set>
                                      <p:cBhvr>
                                        <p:cTn id="29" dur="1" fill="hold">
                                          <p:stCondLst>
                                            <p:cond delay="0"/>
                                          </p:stCondLst>
                                        </p:cTn>
                                        <p:tgtEl>
                                          <p:spTgt spid="116"/>
                                        </p:tgtEl>
                                        <p:attrNameLst>
                                          <p:attrName>style.visibility</p:attrName>
                                        </p:attrNameLst>
                                      </p:cBhvr>
                                      <p:to>
                                        <p:strVal val="visible"/>
                                      </p:to>
                                    </p:set>
                                    <p:anim calcmode="lin" valueType="num">
                                      <p:cBhvr>
                                        <p:cTn id="30" dur="500" fill="hold"/>
                                        <p:tgtEl>
                                          <p:spTgt spid="116"/>
                                        </p:tgtEl>
                                        <p:attrNameLst>
                                          <p:attrName>ppt_w</p:attrName>
                                        </p:attrNameLst>
                                      </p:cBhvr>
                                      <p:tavLst>
                                        <p:tav tm="0">
                                          <p:val>
                                            <p:fltVal val="0"/>
                                          </p:val>
                                        </p:tav>
                                        <p:tav tm="100000">
                                          <p:val>
                                            <p:strVal val="#ppt_w"/>
                                          </p:val>
                                        </p:tav>
                                      </p:tavLst>
                                    </p:anim>
                                    <p:anim calcmode="lin" valueType="num">
                                      <p:cBhvr>
                                        <p:cTn id="31" dur="500" fill="hold"/>
                                        <p:tgtEl>
                                          <p:spTgt spid="116"/>
                                        </p:tgtEl>
                                        <p:attrNameLst>
                                          <p:attrName>ppt_h</p:attrName>
                                        </p:attrNameLst>
                                      </p:cBhvr>
                                      <p:tavLst>
                                        <p:tav tm="0">
                                          <p:val>
                                            <p:fltVal val="0"/>
                                          </p:val>
                                        </p:tav>
                                        <p:tav tm="100000">
                                          <p:val>
                                            <p:strVal val="#ppt_h"/>
                                          </p:val>
                                        </p:tav>
                                      </p:tavLst>
                                    </p:anim>
                                    <p:animEffect transition="in" filter="fade">
                                      <p:cBhvr>
                                        <p:cTn id="32" dur="500"/>
                                        <p:tgtEl>
                                          <p:spTgt spid="116"/>
                                        </p:tgtEl>
                                      </p:cBhvr>
                                    </p:animEffect>
                                  </p:childTnLst>
                                </p:cTn>
                              </p:par>
                              <p:par>
                                <p:cTn id="33" presetID="2" presetClass="entr" presetSubtype="4" accel="16000" decel="80000" fill="hold" grpId="0" nodeType="withEffect">
                                  <p:stCondLst>
                                    <p:cond delay="0"/>
                                  </p:stCondLst>
                                  <p:childTnLst>
                                    <p:set>
                                      <p:cBhvr>
                                        <p:cTn id="34" dur="1" fill="hold">
                                          <p:stCondLst>
                                            <p:cond delay="0"/>
                                          </p:stCondLst>
                                        </p:cTn>
                                        <p:tgtEl>
                                          <p:spTgt spid="96"/>
                                        </p:tgtEl>
                                        <p:attrNameLst>
                                          <p:attrName>style.visibility</p:attrName>
                                        </p:attrNameLst>
                                      </p:cBhvr>
                                      <p:to>
                                        <p:strVal val="visible"/>
                                      </p:to>
                                    </p:set>
                                    <p:anim calcmode="lin" valueType="num">
                                      <p:cBhvr additive="base">
                                        <p:cTn id="35" dur="500" fill="hold"/>
                                        <p:tgtEl>
                                          <p:spTgt spid="96"/>
                                        </p:tgtEl>
                                        <p:attrNameLst>
                                          <p:attrName>ppt_x</p:attrName>
                                        </p:attrNameLst>
                                      </p:cBhvr>
                                      <p:tavLst>
                                        <p:tav tm="0">
                                          <p:val>
                                            <p:strVal val="#ppt_x"/>
                                          </p:val>
                                        </p:tav>
                                        <p:tav tm="100000">
                                          <p:val>
                                            <p:strVal val="#ppt_x"/>
                                          </p:val>
                                        </p:tav>
                                      </p:tavLst>
                                    </p:anim>
                                    <p:anim calcmode="lin" valueType="num">
                                      <p:cBhvr additive="base">
                                        <p:cTn id="36" dur="500" fill="hold"/>
                                        <p:tgtEl>
                                          <p:spTgt spid="96"/>
                                        </p:tgtEl>
                                        <p:attrNameLst>
                                          <p:attrName>ppt_y</p:attrName>
                                        </p:attrNameLst>
                                      </p:cBhvr>
                                      <p:tavLst>
                                        <p:tav tm="0">
                                          <p:val>
                                            <p:strVal val="1+#ppt_h/2"/>
                                          </p:val>
                                        </p:tav>
                                        <p:tav tm="100000">
                                          <p:val>
                                            <p:strVal val="#ppt_y"/>
                                          </p:val>
                                        </p:tav>
                                      </p:tavLst>
                                    </p:anim>
                                  </p:childTnLst>
                                </p:cTn>
                              </p:par>
                            </p:childTnLst>
                          </p:cTn>
                        </p:par>
                        <p:par>
                          <p:cTn id="37" fill="hold">
                            <p:stCondLst>
                              <p:cond delay="2000"/>
                            </p:stCondLst>
                            <p:childTnLst>
                              <p:par>
                                <p:cTn id="38" presetID="2" presetClass="entr" presetSubtype="4" accel="16000" decel="80000" fill="hold" nodeType="afterEffect">
                                  <p:stCondLst>
                                    <p:cond delay="0"/>
                                  </p:stCondLst>
                                  <p:childTnLst>
                                    <p:set>
                                      <p:cBhvr>
                                        <p:cTn id="39" dur="1" fill="hold">
                                          <p:stCondLst>
                                            <p:cond delay="0"/>
                                          </p:stCondLst>
                                        </p:cTn>
                                        <p:tgtEl>
                                          <p:spTgt spid="24"/>
                                        </p:tgtEl>
                                        <p:attrNameLst>
                                          <p:attrName>style.visibility</p:attrName>
                                        </p:attrNameLst>
                                      </p:cBhvr>
                                      <p:to>
                                        <p:strVal val="visible"/>
                                      </p:to>
                                    </p:set>
                                    <p:anim calcmode="lin" valueType="num">
                                      <p:cBhvr additive="base">
                                        <p:cTn id="40" dur="500" fill="hold"/>
                                        <p:tgtEl>
                                          <p:spTgt spid="24"/>
                                        </p:tgtEl>
                                        <p:attrNameLst>
                                          <p:attrName>ppt_x</p:attrName>
                                        </p:attrNameLst>
                                      </p:cBhvr>
                                      <p:tavLst>
                                        <p:tav tm="0">
                                          <p:val>
                                            <p:strVal val="#ppt_x"/>
                                          </p:val>
                                        </p:tav>
                                        <p:tav tm="100000">
                                          <p:val>
                                            <p:strVal val="#ppt_x"/>
                                          </p:val>
                                        </p:tav>
                                      </p:tavLst>
                                    </p:anim>
                                    <p:anim calcmode="lin" valueType="num">
                                      <p:cBhvr additive="base">
                                        <p:cTn id="41" dur="500" fill="hold"/>
                                        <p:tgtEl>
                                          <p:spTgt spid="24"/>
                                        </p:tgtEl>
                                        <p:attrNameLst>
                                          <p:attrName>ppt_y</p:attrName>
                                        </p:attrNameLst>
                                      </p:cBhvr>
                                      <p:tavLst>
                                        <p:tav tm="0">
                                          <p:val>
                                            <p:strVal val="1+#ppt_h/2"/>
                                          </p:val>
                                        </p:tav>
                                        <p:tav tm="100000">
                                          <p:val>
                                            <p:strVal val="#ppt_y"/>
                                          </p:val>
                                        </p:tav>
                                      </p:tavLst>
                                    </p:anim>
                                  </p:childTnLst>
                                </p:cTn>
                              </p:par>
                            </p:childTnLst>
                          </p:cTn>
                        </p:par>
                        <p:par>
                          <p:cTn id="42" fill="hold">
                            <p:stCondLst>
                              <p:cond delay="2500"/>
                            </p:stCondLst>
                            <p:childTnLst>
                              <p:par>
                                <p:cTn id="43" presetID="53" presetClass="entr" presetSubtype="16" fill="hold" grpId="0" nodeType="afterEffect">
                                  <p:stCondLst>
                                    <p:cond delay="0"/>
                                  </p:stCondLst>
                                  <p:childTnLst>
                                    <p:set>
                                      <p:cBhvr>
                                        <p:cTn id="44" dur="1" fill="hold">
                                          <p:stCondLst>
                                            <p:cond delay="0"/>
                                          </p:stCondLst>
                                        </p:cTn>
                                        <p:tgtEl>
                                          <p:spTgt spid="39"/>
                                        </p:tgtEl>
                                        <p:attrNameLst>
                                          <p:attrName>style.visibility</p:attrName>
                                        </p:attrNameLst>
                                      </p:cBhvr>
                                      <p:to>
                                        <p:strVal val="visible"/>
                                      </p:to>
                                    </p:set>
                                    <p:anim calcmode="lin" valueType="num">
                                      <p:cBhvr>
                                        <p:cTn id="45" dur="500" fill="hold"/>
                                        <p:tgtEl>
                                          <p:spTgt spid="39"/>
                                        </p:tgtEl>
                                        <p:attrNameLst>
                                          <p:attrName>ppt_w</p:attrName>
                                        </p:attrNameLst>
                                      </p:cBhvr>
                                      <p:tavLst>
                                        <p:tav tm="0">
                                          <p:val>
                                            <p:fltVal val="0"/>
                                          </p:val>
                                        </p:tav>
                                        <p:tav tm="100000">
                                          <p:val>
                                            <p:strVal val="#ppt_w"/>
                                          </p:val>
                                        </p:tav>
                                      </p:tavLst>
                                    </p:anim>
                                    <p:anim calcmode="lin" valueType="num">
                                      <p:cBhvr>
                                        <p:cTn id="46" dur="500" fill="hold"/>
                                        <p:tgtEl>
                                          <p:spTgt spid="39"/>
                                        </p:tgtEl>
                                        <p:attrNameLst>
                                          <p:attrName>ppt_h</p:attrName>
                                        </p:attrNameLst>
                                      </p:cBhvr>
                                      <p:tavLst>
                                        <p:tav tm="0">
                                          <p:val>
                                            <p:fltVal val="0"/>
                                          </p:val>
                                        </p:tav>
                                        <p:tav tm="100000">
                                          <p:val>
                                            <p:strVal val="#ppt_h"/>
                                          </p:val>
                                        </p:tav>
                                      </p:tavLst>
                                    </p:anim>
                                    <p:animEffect transition="in" filter="fade">
                                      <p:cBhvr>
                                        <p:cTn id="47" dur="500"/>
                                        <p:tgtEl>
                                          <p:spTgt spid="39"/>
                                        </p:tgtEl>
                                      </p:cBhvr>
                                    </p:animEffect>
                                  </p:childTnLst>
                                </p:cTn>
                              </p:par>
                            </p:childTnLst>
                          </p:cTn>
                        </p:par>
                        <p:par>
                          <p:cTn id="48" fill="hold">
                            <p:stCondLst>
                              <p:cond delay="3000"/>
                            </p:stCondLst>
                            <p:childTnLst>
                              <p:par>
                                <p:cTn id="49" presetID="53" presetClass="entr" presetSubtype="16" fill="hold" grpId="0" nodeType="afterEffect">
                                  <p:stCondLst>
                                    <p:cond delay="0"/>
                                  </p:stCondLst>
                                  <p:childTnLst>
                                    <p:set>
                                      <p:cBhvr>
                                        <p:cTn id="50" dur="1" fill="hold">
                                          <p:stCondLst>
                                            <p:cond delay="0"/>
                                          </p:stCondLst>
                                        </p:cTn>
                                        <p:tgtEl>
                                          <p:spTgt spid="107"/>
                                        </p:tgtEl>
                                        <p:attrNameLst>
                                          <p:attrName>style.visibility</p:attrName>
                                        </p:attrNameLst>
                                      </p:cBhvr>
                                      <p:to>
                                        <p:strVal val="visible"/>
                                      </p:to>
                                    </p:set>
                                    <p:anim calcmode="lin" valueType="num">
                                      <p:cBhvr>
                                        <p:cTn id="51" dur="500" fill="hold"/>
                                        <p:tgtEl>
                                          <p:spTgt spid="107"/>
                                        </p:tgtEl>
                                        <p:attrNameLst>
                                          <p:attrName>ppt_w</p:attrName>
                                        </p:attrNameLst>
                                      </p:cBhvr>
                                      <p:tavLst>
                                        <p:tav tm="0">
                                          <p:val>
                                            <p:fltVal val="0"/>
                                          </p:val>
                                        </p:tav>
                                        <p:tav tm="100000">
                                          <p:val>
                                            <p:strVal val="#ppt_w"/>
                                          </p:val>
                                        </p:tav>
                                      </p:tavLst>
                                    </p:anim>
                                    <p:anim calcmode="lin" valueType="num">
                                      <p:cBhvr>
                                        <p:cTn id="52" dur="500" fill="hold"/>
                                        <p:tgtEl>
                                          <p:spTgt spid="107"/>
                                        </p:tgtEl>
                                        <p:attrNameLst>
                                          <p:attrName>ppt_h</p:attrName>
                                        </p:attrNameLst>
                                      </p:cBhvr>
                                      <p:tavLst>
                                        <p:tav tm="0">
                                          <p:val>
                                            <p:fltVal val="0"/>
                                          </p:val>
                                        </p:tav>
                                        <p:tav tm="100000">
                                          <p:val>
                                            <p:strVal val="#ppt_h"/>
                                          </p:val>
                                        </p:tav>
                                      </p:tavLst>
                                    </p:anim>
                                    <p:animEffect transition="in" filter="fade">
                                      <p:cBhvr>
                                        <p:cTn id="53" dur="500"/>
                                        <p:tgtEl>
                                          <p:spTgt spid="107"/>
                                        </p:tgtEl>
                                      </p:cBhvr>
                                    </p:animEffect>
                                  </p:childTnLst>
                                </p:cTn>
                              </p:par>
                              <p:par>
                                <p:cTn id="54" presetID="22" presetClass="entr" presetSubtype="4" fill="hold" grpId="0" nodeType="withEffect">
                                  <p:stCondLst>
                                    <p:cond delay="0"/>
                                  </p:stCondLst>
                                  <p:childTnLst>
                                    <p:set>
                                      <p:cBhvr>
                                        <p:cTn id="55" dur="1" fill="hold">
                                          <p:stCondLst>
                                            <p:cond delay="0"/>
                                          </p:stCondLst>
                                        </p:cTn>
                                        <p:tgtEl>
                                          <p:spTgt spid="40"/>
                                        </p:tgtEl>
                                        <p:attrNameLst>
                                          <p:attrName>style.visibility</p:attrName>
                                        </p:attrNameLst>
                                      </p:cBhvr>
                                      <p:to>
                                        <p:strVal val="visible"/>
                                      </p:to>
                                    </p:set>
                                    <p:animEffect transition="in" filter="wipe(down)">
                                      <p:cBhvr>
                                        <p:cTn id="56" dur="500"/>
                                        <p:tgtEl>
                                          <p:spTgt spid="40"/>
                                        </p:tgtEl>
                                      </p:cBhvr>
                                    </p:animEffect>
                                  </p:childTnLst>
                                </p:cTn>
                              </p:par>
                            </p:childTnLst>
                          </p:cTn>
                        </p:par>
                        <p:par>
                          <p:cTn id="57" fill="hold">
                            <p:stCondLst>
                              <p:cond delay="3500"/>
                            </p:stCondLst>
                            <p:childTnLst>
                              <p:par>
                                <p:cTn id="58" presetID="22" presetClass="entr" presetSubtype="8" fill="hold" nodeType="afterEffect">
                                  <p:stCondLst>
                                    <p:cond delay="0"/>
                                  </p:stCondLst>
                                  <p:childTnLst>
                                    <p:set>
                                      <p:cBhvr>
                                        <p:cTn id="59" dur="1" fill="hold">
                                          <p:stCondLst>
                                            <p:cond delay="0"/>
                                          </p:stCondLst>
                                        </p:cTn>
                                        <p:tgtEl>
                                          <p:spTgt spid="117"/>
                                        </p:tgtEl>
                                        <p:attrNameLst>
                                          <p:attrName>style.visibility</p:attrName>
                                        </p:attrNameLst>
                                      </p:cBhvr>
                                      <p:to>
                                        <p:strVal val="visible"/>
                                      </p:to>
                                    </p:set>
                                    <p:animEffect transition="in" filter="wipe(left)">
                                      <p:cBhvr>
                                        <p:cTn id="60" dur="500"/>
                                        <p:tgtEl>
                                          <p:spTgt spid="117"/>
                                        </p:tgtEl>
                                      </p:cBhvr>
                                    </p:animEffect>
                                  </p:childTnLst>
                                </p:cTn>
                              </p:par>
                              <p:par>
                                <p:cTn id="61" presetID="53" presetClass="entr" presetSubtype="16" fill="hold" grpId="0" nodeType="withEffect">
                                  <p:stCondLst>
                                    <p:cond delay="0"/>
                                  </p:stCondLst>
                                  <p:childTnLst>
                                    <p:set>
                                      <p:cBhvr>
                                        <p:cTn id="62" dur="1" fill="hold">
                                          <p:stCondLst>
                                            <p:cond delay="0"/>
                                          </p:stCondLst>
                                        </p:cTn>
                                        <p:tgtEl>
                                          <p:spTgt spid="118"/>
                                        </p:tgtEl>
                                        <p:attrNameLst>
                                          <p:attrName>style.visibility</p:attrName>
                                        </p:attrNameLst>
                                      </p:cBhvr>
                                      <p:to>
                                        <p:strVal val="visible"/>
                                      </p:to>
                                    </p:set>
                                    <p:anim calcmode="lin" valueType="num">
                                      <p:cBhvr>
                                        <p:cTn id="63" dur="500" fill="hold"/>
                                        <p:tgtEl>
                                          <p:spTgt spid="118"/>
                                        </p:tgtEl>
                                        <p:attrNameLst>
                                          <p:attrName>ppt_w</p:attrName>
                                        </p:attrNameLst>
                                      </p:cBhvr>
                                      <p:tavLst>
                                        <p:tav tm="0">
                                          <p:val>
                                            <p:fltVal val="0"/>
                                          </p:val>
                                        </p:tav>
                                        <p:tav tm="100000">
                                          <p:val>
                                            <p:strVal val="#ppt_w"/>
                                          </p:val>
                                        </p:tav>
                                      </p:tavLst>
                                    </p:anim>
                                    <p:anim calcmode="lin" valueType="num">
                                      <p:cBhvr>
                                        <p:cTn id="64" dur="500" fill="hold"/>
                                        <p:tgtEl>
                                          <p:spTgt spid="118"/>
                                        </p:tgtEl>
                                        <p:attrNameLst>
                                          <p:attrName>ppt_h</p:attrName>
                                        </p:attrNameLst>
                                      </p:cBhvr>
                                      <p:tavLst>
                                        <p:tav tm="0">
                                          <p:val>
                                            <p:fltVal val="0"/>
                                          </p:val>
                                        </p:tav>
                                        <p:tav tm="100000">
                                          <p:val>
                                            <p:strVal val="#ppt_h"/>
                                          </p:val>
                                        </p:tav>
                                      </p:tavLst>
                                    </p:anim>
                                    <p:animEffect transition="in" filter="fade">
                                      <p:cBhvr>
                                        <p:cTn id="65" dur="500"/>
                                        <p:tgtEl>
                                          <p:spTgt spid="118"/>
                                        </p:tgtEl>
                                      </p:cBhvr>
                                    </p:animEffect>
                                  </p:childTnLst>
                                </p:cTn>
                              </p:par>
                              <p:par>
                                <p:cTn id="66" presetID="2" presetClass="entr" presetSubtype="4" accel="16000" decel="80000" fill="hold" grpId="0" nodeType="withEffect">
                                  <p:stCondLst>
                                    <p:cond delay="0"/>
                                  </p:stCondLst>
                                  <p:childTnLst>
                                    <p:set>
                                      <p:cBhvr>
                                        <p:cTn id="67" dur="1" fill="hold">
                                          <p:stCondLst>
                                            <p:cond delay="0"/>
                                          </p:stCondLst>
                                        </p:cTn>
                                        <p:tgtEl>
                                          <p:spTgt spid="97"/>
                                        </p:tgtEl>
                                        <p:attrNameLst>
                                          <p:attrName>style.visibility</p:attrName>
                                        </p:attrNameLst>
                                      </p:cBhvr>
                                      <p:to>
                                        <p:strVal val="visible"/>
                                      </p:to>
                                    </p:set>
                                    <p:anim calcmode="lin" valueType="num">
                                      <p:cBhvr additive="base">
                                        <p:cTn id="68" dur="500" fill="hold"/>
                                        <p:tgtEl>
                                          <p:spTgt spid="97"/>
                                        </p:tgtEl>
                                        <p:attrNameLst>
                                          <p:attrName>ppt_x</p:attrName>
                                        </p:attrNameLst>
                                      </p:cBhvr>
                                      <p:tavLst>
                                        <p:tav tm="0">
                                          <p:val>
                                            <p:strVal val="#ppt_x"/>
                                          </p:val>
                                        </p:tav>
                                        <p:tav tm="100000">
                                          <p:val>
                                            <p:strVal val="#ppt_x"/>
                                          </p:val>
                                        </p:tav>
                                      </p:tavLst>
                                    </p:anim>
                                    <p:anim calcmode="lin" valueType="num">
                                      <p:cBhvr additive="base">
                                        <p:cTn id="69" dur="500" fill="hold"/>
                                        <p:tgtEl>
                                          <p:spTgt spid="97"/>
                                        </p:tgtEl>
                                        <p:attrNameLst>
                                          <p:attrName>ppt_y</p:attrName>
                                        </p:attrNameLst>
                                      </p:cBhvr>
                                      <p:tavLst>
                                        <p:tav tm="0">
                                          <p:val>
                                            <p:strVal val="1+#ppt_h/2"/>
                                          </p:val>
                                        </p:tav>
                                        <p:tav tm="100000">
                                          <p:val>
                                            <p:strVal val="#ppt_y"/>
                                          </p:val>
                                        </p:tav>
                                      </p:tavLst>
                                    </p:anim>
                                  </p:childTnLst>
                                </p:cTn>
                              </p:par>
                            </p:childTnLst>
                          </p:cTn>
                        </p:par>
                        <p:par>
                          <p:cTn id="70" fill="hold">
                            <p:stCondLst>
                              <p:cond delay="4000"/>
                            </p:stCondLst>
                            <p:childTnLst>
                              <p:par>
                                <p:cTn id="71" presetID="2" presetClass="entr" presetSubtype="4" accel="16000" decel="80000" fill="hold" nodeType="after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 fill="hold"/>
                                        <p:tgtEl>
                                          <p:spTgt spid="41"/>
                                        </p:tgtEl>
                                        <p:attrNameLst>
                                          <p:attrName>ppt_x</p:attrName>
                                        </p:attrNameLst>
                                      </p:cBhvr>
                                      <p:tavLst>
                                        <p:tav tm="0">
                                          <p:val>
                                            <p:strVal val="#ppt_x"/>
                                          </p:val>
                                        </p:tav>
                                        <p:tav tm="100000">
                                          <p:val>
                                            <p:strVal val="#ppt_x"/>
                                          </p:val>
                                        </p:tav>
                                      </p:tavLst>
                                    </p:anim>
                                    <p:anim calcmode="lin" valueType="num">
                                      <p:cBhvr additive="base">
                                        <p:cTn id="74" dur="500" fill="hold"/>
                                        <p:tgtEl>
                                          <p:spTgt spid="41"/>
                                        </p:tgtEl>
                                        <p:attrNameLst>
                                          <p:attrName>ppt_y</p:attrName>
                                        </p:attrNameLst>
                                      </p:cBhvr>
                                      <p:tavLst>
                                        <p:tav tm="0">
                                          <p:val>
                                            <p:strVal val="1+#ppt_h/2"/>
                                          </p:val>
                                        </p:tav>
                                        <p:tav tm="100000">
                                          <p:val>
                                            <p:strVal val="#ppt_y"/>
                                          </p:val>
                                        </p:tav>
                                      </p:tavLst>
                                    </p:anim>
                                  </p:childTnLst>
                                </p:cTn>
                              </p:par>
                            </p:childTnLst>
                          </p:cTn>
                        </p:par>
                        <p:par>
                          <p:cTn id="75" fill="hold">
                            <p:stCondLst>
                              <p:cond delay="4500"/>
                            </p:stCondLst>
                            <p:childTnLst>
                              <p:par>
                                <p:cTn id="76" presetID="53" presetClass="entr" presetSubtype="16" fill="hold" grpId="0" nodeType="afterEffect">
                                  <p:stCondLst>
                                    <p:cond delay="0"/>
                                  </p:stCondLst>
                                  <p:childTnLst>
                                    <p:set>
                                      <p:cBhvr>
                                        <p:cTn id="77" dur="1" fill="hold">
                                          <p:stCondLst>
                                            <p:cond delay="0"/>
                                          </p:stCondLst>
                                        </p:cTn>
                                        <p:tgtEl>
                                          <p:spTgt spid="56"/>
                                        </p:tgtEl>
                                        <p:attrNameLst>
                                          <p:attrName>style.visibility</p:attrName>
                                        </p:attrNameLst>
                                      </p:cBhvr>
                                      <p:to>
                                        <p:strVal val="visible"/>
                                      </p:to>
                                    </p:set>
                                    <p:anim calcmode="lin" valueType="num">
                                      <p:cBhvr>
                                        <p:cTn id="78" dur="500" fill="hold"/>
                                        <p:tgtEl>
                                          <p:spTgt spid="56"/>
                                        </p:tgtEl>
                                        <p:attrNameLst>
                                          <p:attrName>ppt_w</p:attrName>
                                        </p:attrNameLst>
                                      </p:cBhvr>
                                      <p:tavLst>
                                        <p:tav tm="0">
                                          <p:val>
                                            <p:fltVal val="0"/>
                                          </p:val>
                                        </p:tav>
                                        <p:tav tm="100000">
                                          <p:val>
                                            <p:strVal val="#ppt_w"/>
                                          </p:val>
                                        </p:tav>
                                      </p:tavLst>
                                    </p:anim>
                                    <p:anim calcmode="lin" valueType="num">
                                      <p:cBhvr>
                                        <p:cTn id="79" dur="500" fill="hold"/>
                                        <p:tgtEl>
                                          <p:spTgt spid="56"/>
                                        </p:tgtEl>
                                        <p:attrNameLst>
                                          <p:attrName>ppt_h</p:attrName>
                                        </p:attrNameLst>
                                      </p:cBhvr>
                                      <p:tavLst>
                                        <p:tav tm="0">
                                          <p:val>
                                            <p:fltVal val="0"/>
                                          </p:val>
                                        </p:tav>
                                        <p:tav tm="100000">
                                          <p:val>
                                            <p:strVal val="#ppt_h"/>
                                          </p:val>
                                        </p:tav>
                                      </p:tavLst>
                                    </p:anim>
                                    <p:animEffect transition="in" filter="fade">
                                      <p:cBhvr>
                                        <p:cTn id="80" dur="500"/>
                                        <p:tgtEl>
                                          <p:spTgt spid="56"/>
                                        </p:tgtEl>
                                      </p:cBhvr>
                                    </p:animEffect>
                                  </p:childTnLst>
                                </p:cTn>
                              </p:par>
                            </p:childTnLst>
                          </p:cTn>
                        </p:par>
                        <p:par>
                          <p:cTn id="81" fill="hold">
                            <p:stCondLst>
                              <p:cond delay="5000"/>
                            </p:stCondLst>
                            <p:childTnLst>
                              <p:par>
                                <p:cTn id="82" presetID="53" presetClass="entr" presetSubtype="16" fill="hold" nodeType="afterEffect">
                                  <p:stCondLst>
                                    <p:cond delay="0"/>
                                  </p:stCondLst>
                                  <p:childTnLst>
                                    <p:set>
                                      <p:cBhvr>
                                        <p:cTn id="83" dur="1" fill="hold">
                                          <p:stCondLst>
                                            <p:cond delay="0"/>
                                          </p:stCondLst>
                                        </p:cTn>
                                        <p:tgtEl>
                                          <p:spTgt spid="102"/>
                                        </p:tgtEl>
                                        <p:attrNameLst>
                                          <p:attrName>style.visibility</p:attrName>
                                        </p:attrNameLst>
                                      </p:cBhvr>
                                      <p:to>
                                        <p:strVal val="visible"/>
                                      </p:to>
                                    </p:set>
                                    <p:anim calcmode="lin" valueType="num">
                                      <p:cBhvr>
                                        <p:cTn id="84" dur="500" fill="hold"/>
                                        <p:tgtEl>
                                          <p:spTgt spid="102"/>
                                        </p:tgtEl>
                                        <p:attrNameLst>
                                          <p:attrName>ppt_w</p:attrName>
                                        </p:attrNameLst>
                                      </p:cBhvr>
                                      <p:tavLst>
                                        <p:tav tm="0">
                                          <p:val>
                                            <p:fltVal val="0"/>
                                          </p:val>
                                        </p:tav>
                                        <p:tav tm="100000">
                                          <p:val>
                                            <p:strVal val="#ppt_w"/>
                                          </p:val>
                                        </p:tav>
                                      </p:tavLst>
                                    </p:anim>
                                    <p:anim calcmode="lin" valueType="num">
                                      <p:cBhvr>
                                        <p:cTn id="85" dur="500" fill="hold"/>
                                        <p:tgtEl>
                                          <p:spTgt spid="102"/>
                                        </p:tgtEl>
                                        <p:attrNameLst>
                                          <p:attrName>ppt_h</p:attrName>
                                        </p:attrNameLst>
                                      </p:cBhvr>
                                      <p:tavLst>
                                        <p:tav tm="0">
                                          <p:val>
                                            <p:fltVal val="0"/>
                                          </p:val>
                                        </p:tav>
                                        <p:tav tm="100000">
                                          <p:val>
                                            <p:strVal val="#ppt_h"/>
                                          </p:val>
                                        </p:tav>
                                      </p:tavLst>
                                    </p:anim>
                                    <p:animEffect transition="in" filter="fade">
                                      <p:cBhvr>
                                        <p:cTn id="86" dur="500"/>
                                        <p:tgtEl>
                                          <p:spTgt spid="102"/>
                                        </p:tgtEl>
                                      </p:cBhvr>
                                    </p:animEffect>
                                  </p:childTnLst>
                                </p:cTn>
                              </p:par>
                              <p:par>
                                <p:cTn id="87" presetID="22" presetClass="entr" presetSubtype="4" fill="hold" grpId="0" nodeType="withEffect">
                                  <p:stCondLst>
                                    <p:cond delay="0"/>
                                  </p:stCondLst>
                                  <p:childTnLst>
                                    <p:set>
                                      <p:cBhvr>
                                        <p:cTn id="88" dur="1" fill="hold">
                                          <p:stCondLst>
                                            <p:cond delay="0"/>
                                          </p:stCondLst>
                                        </p:cTn>
                                        <p:tgtEl>
                                          <p:spTgt spid="57"/>
                                        </p:tgtEl>
                                        <p:attrNameLst>
                                          <p:attrName>style.visibility</p:attrName>
                                        </p:attrNameLst>
                                      </p:cBhvr>
                                      <p:to>
                                        <p:strVal val="visible"/>
                                      </p:to>
                                    </p:set>
                                    <p:animEffect transition="in" filter="wipe(down)">
                                      <p:cBhvr>
                                        <p:cTn id="89" dur="500"/>
                                        <p:tgtEl>
                                          <p:spTgt spid="57"/>
                                        </p:tgtEl>
                                      </p:cBhvr>
                                    </p:animEffect>
                                  </p:childTnLst>
                                </p:cTn>
                              </p:par>
                            </p:childTnLst>
                          </p:cTn>
                        </p:par>
                        <p:par>
                          <p:cTn id="90" fill="hold">
                            <p:stCondLst>
                              <p:cond delay="5500"/>
                            </p:stCondLst>
                            <p:childTnLst>
                              <p:par>
                                <p:cTn id="91" presetID="22" presetClass="entr" presetSubtype="8" fill="hold" nodeType="afterEffect">
                                  <p:stCondLst>
                                    <p:cond delay="0"/>
                                  </p:stCondLst>
                                  <p:childTnLst>
                                    <p:set>
                                      <p:cBhvr>
                                        <p:cTn id="92" dur="1" fill="hold">
                                          <p:stCondLst>
                                            <p:cond delay="0"/>
                                          </p:stCondLst>
                                        </p:cTn>
                                        <p:tgtEl>
                                          <p:spTgt spid="119"/>
                                        </p:tgtEl>
                                        <p:attrNameLst>
                                          <p:attrName>style.visibility</p:attrName>
                                        </p:attrNameLst>
                                      </p:cBhvr>
                                      <p:to>
                                        <p:strVal val="visible"/>
                                      </p:to>
                                    </p:set>
                                    <p:animEffect transition="in" filter="wipe(left)">
                                      <p:cBhvr>
                                        <p:cTn id="93" dur="500"/>
                                        <p:tgtEl>
                                          <p:spTgt spid="119"/>
                                        </p:tgtEl>
                                      </p:cBhvr>
                                    </p:animEffect>
                                  </p:childTnLst>
                                </p:cTn>
                              </p:par>
                              <p:par>
                                <p:cTn id="94" presetID="53" presetClass="entr" presetSubtype="16" fill="hold" grpId="0" nodeType="withEffect">
                                  <p:stCondLst>
                                    <p:cond delay="0"/>
                                  </p:stCondLst>
                                  <p:childTnLst>
                                    <p:set>
                                      <p:cBhvr>
                                        <p:cTn id="95" dur="1" fill="hold">
                                          <p:stCondLst>
                                            <p:cond delay="0"/>
                                          </p:stCondLst>
                                        </p:cTn>
                                        <p:tgtEl>
                                          <p:spTgt spid="120"/>
                                        </p:tgtEl>
                                        <p:attrNameLst>
                                          <p:attrName>style.visibility</p:attrName>
                                        </p:attrNameLst>
                                      </p:cBhvr>
                                      <p:to>
                                        <p:strVal val="visible"/>
                                      </p:to>
                                    </p:set>
                                    <p:anim calcmode="lin" valueType="num">
                                      <p:cBhvr>
                                        <p:cTn id="96" dur="500" fill="hold"/>
                                        <p:tgtEl>
                                          <p:spTgt spid="120"/>
                                        </p:tgtEl>
                                        <p:attrNameLst>
                                          <p:attrName>ppt_w</p:attrName>
                                        </p:attrNameLst>
                                      </p:cBhvr>
                                      <p:tavLst>
                                        <p:tav tm="0">
                                          <p:val>
                                            <p:fltVal val="0"/>
                                          </p:val>
                                        </p:tav>
                                        <p:tav tm="100000">
                                          <p:val>
                                            <p:strVal val="#ppt_w"/>
                                          </p:val>
                                        </p:tav>
                                      </p:tavLst>
                                    </p:anim>
                                    <p:anim calcmode="lin" valueType="num">
                                      <p:cBhvr>
                                        <p:cTn id="97" dur="500" fill="hold"/>
                                        <p:tgtEl>
                                          <p:spTgt spid="120"/>
                                        </p:tgtEl>
                                        <p:attrNameLst>
                                          <p:attrName>ppt_h</p:attrName>
                                        </p:attrNameLst>
                                      </p:cBhvr>
                                      <p:tavLst>
                                        <p:tav tm="0">
                                          <p:val>
                                            <p:fltVal val="0"/>
                                          </p:val>
                                        </p:tav>
                                        <p:tav tm="100000">
                                          <p:val>
                                            <p:strVal val="#ppt_h"/>
                                          </p:val>
                                        </p:tav>
                                      </p:tavLst>
                                    </p:anim>
                                    <p:animEffect transition="in" filter="fade">
                                      <p:cBhvr>
                                        <p:cTn id="98" dur="500"/>
                                        <p:tgtEl>
                                          <p:spTgt spid="120"/>
                                        </p:tgtEl>
                                      </p:cBhvr>
                                    </p:animEffect>
                                  </p:childTnLst>
                                </p:cTn>
                              </p:par>
                              <p:par>
                                <p:cTn id="99" presetID="2" presetClass="entr" presetSubtype="4" accel="16000" decel="80000" fill="hold" grpId="0" nodeType="withEffect">
                                  <p:stCondLst>
                                    <p:cond delay="0"/>
                                  </p:stCondLst>
                                  <p:childTnLst>
                                    <p:set>
                                      <p:cBhvr>
                                        <p:cTn id="100" dur="1" fill="hold">
                                          <p:stCondLst>
                                            <p:cond delay="0"/>
                                          </p:stCondLst>
                                        </p:cTn>
                                        <p:tgtEl>
                                          <p:spTgt spid="98"/>
                                        </p:tgtEl>
                                        <p:attrNameLst>
                                          <p:attrName>style.visibility</p:attrName>
                                        </p:attrNameLst>
                                      </p:cBhvr>
                                      <p:to>
                                        <p:strVal val="visible"/>
                                      </p:to>
                                    </p:set>
                                    <p:anim calcmode="lin" valueType="num">
                                      <p:cBhvr additive="base">
                                        <p:cTn id="101" dur="500" fill="hold"/>
                                        <p:tgtEl>
                                          <p:spTgt spid="98"/>
                                        </p:tgtEl>
                                        <p:attrNameLst>
                                          <p:attrName>ppt_x</p:attrName>
                                        </p:attrNameLst>
                                      </p:cBhvr>
                                      <p:tavLst>
                                        <p:tav tm="0">
                                          <p:val>
                                            <p:strVal val="#ppt_x"/>
                                          </p:val>
                                        </p:tav>
                                        <p:tav tm="100000">
                                          <p:val>
                                            <p:strVal val="#ppt_x"/>
                                          </p:val>
                                        </p:tav>
                                      </p:tavLst>
                                    </p:anim>
                                    <p:anim calcmode="lin" valueType="num">
                                      <p:cBhvr additive="base">
                                        <p:cTn id="102" dur="500" fill="hold"/>
                                        <p:tgtEl>
                                          <p:spTgt spid="98"/>
                                        </p:tgtEl>
                                        <p:attrNameLst>
                                          <p:attrName>ppt_y</p:attrName>
                                        </p:attrNameLst>
                                      </p:cBhvr>
                                      <p:tavLst>
                                        <p:tav tm="0">
                                          <p:val>
                                            <p:strVal val="1+#ppt_h/2"/>
                                          </p:val>
                                        </p:tav>
                                        <p:tav tm="100000">
                                          <p:val>
                                            <p:strVal val="#ppt_y"/>
                                          </p:val>
                                        </p:tav>
                                      </p:tavLst>
                                    </p:anim>
                                  </p:childTnLst>
                                </p:cTn>
                              </p:par>
                            </p:childTnLst>
                          </p:cTn>
                        </p:par>
                        <p:par>
                          <p:cTn id="103" fill="hold">
                            <p:stCondLst>
                              <p:cond delay="6000"/>
                            </p:stCondLst>
                            <p:childTnLst>
                              <p:par>
                                <p:cTn id="104" presetID="2" presetClass="entr" presetSubtype="4" accel="16000" decel="80000" fill="hold" nodeType="afterEffect">
                                  <p:stCondLst>
                                    <p:cond delay="0"/>
                                  </p:stCondLst>
                                  <p:childTnLst>
                                    <p:set>
                                      <p:cBhvr>
                                        <p:cTn id="105" dur="1" fill="hold">
                                          <p:stCondLst>
                                            <p:cond delay="0"/>
                                          </p:stCondLst>
                                        </p:cTn>
                                        <p:tgtEl>
                                          <p:spTgt spid="58"/>
                                        </p:tgtEl>
                                        <p:attrNameLst>
                                          <p:attrName>style.visibility</p:attrName>
                                        </p:attrNameLst>
                                      </p:cBhvr>
                                      <p:to>
                                        <p:strVal val="visible"/>
                                      </p:to>
                                    </p:set>
                                    <p:anim calcmode="lin" valueType="num">
                                      <p:cBhvr additive="base">
                                        <p:cTn id="106" dur="500" fill="hold"/>
                                        <p:tgtEl>
                                          <p:spTgt spid="58"/>
                                        </p:tgtEl>
                                        <p:attrNameLst>
                                          <p:attrName>ppt_x</p:attrName>
                                        </p:attrNameLst>
                                      </p:cBhvr>
                                      <p:tavLst>
                                        <p:tav tm="0">
                                          <p:val>
                                            <p:strVal val="#ppt_x"/>
                                          </p:val>
                                        </p:tav>
                                        <p:tav tm="100000">
                                          <p:val>
                                            <p:strVal val="#ppt_x"/>
                                          </p:val>
                                        </p:tav>
                                      </p:tavLst>
                                    </p:anim>
                                    <p:anim calcmode="lin" valueType="num">
                                      <p:cBhvr additive="base">
                                        <p:cTn id="107" dur="500" fill="hold"/>
                                        <p:tgtEl>
                                          <p:spTgt spid="58"/>
                                        </p:tgtEl>
                                        <p:attrNameLst>
                                          <p:attrName>ppt_y</p:attrName>
                                        </p:attrNameLst>
                                      </p:cBhvr>
                                      <p:tavLst>
                                        <p:tav tm="0">
                                          <p:val>
                                            <p:strVal val="1+#ppt_h/2"/>
                                          </p:val>
                                        </p:tav>
                                        <p:tav tm="100000">
                                          <p:val>
                                            <p:strVal val="#ppt_y"/>
                                          </p:val>
                                        </p:tav>
                                      </p:tavLst>
                                    </p:anim>
                                  </p:childTnLst>
                                </p:cTn>
                              </p:par>
                            </p:childTnLst>
                          </p:cTn>
                        </p:par>
                        <p:par>
                          <p:cTn id="108" fill="hold">
                            <p:stCondLst>
                              <p:cond delay="6500"/>
                            </p:stCondLst>
                            <p:childTnLst>
                              <p:par>
                                <p:cTn id="109" presetID="53" presetClass="entr" presetSubtype="16" fill="hold" grpId="0" nodeType="afterEffect">
                                  <p:stCondLst>
                                    <p:cond delay="0"/>
                                  </p:stCondLst>
                                  <p:childTnLst>
                                    <p:set>
                                      <p:cBhvr>
                                        <p:cTn id="110" dur="1" fill="hold">
                                          <p:stCondLst>
                                            <p:cond delay="0"/>
                                          </p:stCondLst>
                                        </p:cTn>
                                        <p:tgtEl>
                                          <p:spTgt spid="73"/>
                                        </p:tgtEl>
                                        <p:attrNameLst>
                                          <p:attrName>style.visibility</p:attrName>
                                        </p:attrNameLst>
                                      </p:cBhvr>
                                      <p:to>
                                        <p:strVal val="visible"/>
                                      </p:to>
                                    </p:set>
                                    <p:anim calcmode="lin" valueType="num">
                                      <p:cBhvr>
                                        <p:cTn id="111" dur="500" fill="hold"/>
                                        <p:tgtEl>
                                          <p:spTgt spid="73"/>
                                        </p:tgtEl>
                                        <p:attrNameLst>
                                          <p:attrName>ppt_w</p:attrName>
                                        </p:attrNameLst>
                                      </p:cBhvr>
                                      <p:tavLst>
                                        <p:tav tm="0">
                                          <p:val>
                                            <p:fltVal val="0"/>
                                          </p:val>
                                        </p:tav>
                                        <p:tav tm="100000">
                                          <p:val>
                                            <p:strVal val="#ppt_w"/>
                                          </p:val>
                                        </p:tav>
                                      </p:tavLst>
                                    </p:anim>
                                    <p:anim calcmode="lin" valueType="num">
                                      <p:cBhvr>
                                        <p:cTn id="112" dur="500" fill="hold"/>
                                        <p:tgtEl>
                                          <p:spTgt spid="73"/>
                                        </p:tgtEl>
                                        <p:attrNameLst>
                                          <p:attrName>ppt_h</p:attrName>
                                        </p:attrNameLst>
                                      </p:cBhvr>
                                      <p:tavLst>
                                        <p:tav tm="0">
                                          <p:val>
                                            <p:fltVal val="0"/>
                                          </p:val>
                                        </p:tav>
                                        <p:tav tm="100000">
                                          <p:val>
                                            <p:strVal val="#ppt_h"/>
                                          </p:val>
                                        </p:tav>
                                      </p:tavLst>
                                    </p:anim>
                                    <p:animEffect transition="in" filter="fade">
                                      <p:cBhvr>
                                        <p:cTn id="113" dur="500"/>
                                        <p:tgtEl>
                                          <p:spTgt spid="73"/>
                                        </p:tgtEl>
                                      </p:cBhvr>
                                    </p:animEffect>
                                  </p:childTnLst>
                                </p:cTn>
                              </p:par>
                            </p:childTnLst>
                          </p:cTn>
                        </p:par>
                        <p:par>
                          <p:cTn id="114" fill="hold">
                            <p:stCondLst>
                              <p:cond delay="7000"/>
                            </p:stCondLst>
                            <p:childTnLst>
                              <p:par>
                                <p:cTn id="115" presetID="53" presetClass="entr" presetSubtype="16" fill="hold" nodeType="afterEffect">
                                  <p:stCondLst>
                                    <p:cond delay="0"/>
                                  </p:stCondLst>
                                  <p:childTnLst>
                                    <p:set>
                                      <p:cBhvr>
                                        <p:cTn id="116" dur="1" fill="hold">
                                          <p:stCondLst>
                                            <p:cond delay="0"/>
                                          </p:stCondLst>
                                        </p:cTn>
                                        <p:tgtEl>
                                          <p:spTgt spid="108"/>
                                        </p:tgtEl>
                                        <p:attrNameLst>
                                          <p:attrName>style.visibility</p:attrName>
                                        </p:attrNameLst>
                                      </p:cBhvr>
                                      <p:to>
                                        <p:strVal val="visible"/>
                                      </p:to>
                                    </p:set>
                                    <p:anim calcmode="lin" valueType="num">
                                      <p:cBhvr>
                                        <p:cTn id="117" dur="500" fill="hold"/>
                                        <p:tgtEl>
                                          <p:spTgt spid="108"/>
                                        </p:tgtEl>
                                        <p:attrNameLst>
                                          <p:attrName>ppt_w</p:attrName>
                                        </p:attrNameLst>
                                      </p:cBhvr>
                                      <p:tavLst>
                                        <p:tav tm="0">
                                          <p:val>
                                            <p:fltVal val="0"/>
                                          </p:val>
                                        </p:tav>
                                        <p:tav tm="100000">
                                          <p:val>
                                            <p:strVal val="#ppt_w"/>
                                          </p:val>
                                        </p:tav>
                                      </p:tavLst>
                                    </p:anim>
                                    <p:anim calcmode="lin" valueType="num">
                                      <p:cBhvr>
                                        <p:cTn id="118" dur="500" fill="hold"/>
                                        <p:tgtEl>
                                          <p:spTgt spid="108"/>
                                        </p:tgtEl>
                                        <p:attrNameLst>
                                          <p:attrName>ppt_h</p:attrName>
                                        </p:attrNameLst>
                                      </p:cBhvr>
                                      <p:tavLst>
                                        <p:tav tm="0">
                                          <p:val>
                                            <p:fltVal val="0"/>
                                          </p:val>
                                        </p:tav>
                                        <p:tav tm="100000">
                                          <p:val>
                                            <p:strVal val="#ppt_h"/>
                                          </p:val>
                                        </p:tav>
                                      </p:tavLst>
                                    </p:anim>
                                    <p:animEffect transition="in" filter="fade">
                                      <p:cBhvr>
                                        <p:cTn id="119" dur="500"/>
                                        <p:tgtEl>
                                          <p:spTgt spid="108"/>
                                        </p:tgtEl>
                                      </p:cBhvr>
                                    </p:animEffect>
                                  </p:childTnLst>
                                </p:cTn>
                              </p:par>
                              <p:par>
                                <p:cTn id="120" presetID="22" presetClass="entr" presetSubtype="4" fill="hold" grpId="0" nodeType="withEffect">
                                  <p:stCondLst>
                                    <p:cond delay="0"/>
                                  </p:stCondLst>
                                  <p:childTnLst>
                                    <p:set>
                                      <p:cBhvr>
                                        <p:cTn id="121" dur="1" fill="hold">
                                          <p:stCondLst>
                                            <p:cond delay="0"/>
                                          </p:stCondLst>
                                        </p:cTn>
                                        <p:tgtEl>
                                          <p:spTgt spid="74"/>
                                        </p:tgtEl>
                                        <p:attrNameLst>
                                          <p:attrName>style.visibility</p:attrName>
                                        </p:attrNameLst>
                                      </p:cBhvr>
                                      <p:to>
                                        <p:strVal val="visible"/>
                                      </p:to>
                                    </p:set>
                                    <p:animEffect transition="in" filter="wipe(down)">
                                      <p:cBhvr>
                                        <p:cTn id="122" dur="500"/>
                                        <p:tgtEl>
                                          <p:spTgt spid="74"/>
                                        </p:tgtEl>
                                      </p:cBhvr>
                                    </p:animEffect>
                                  </p:childTnLst>
                                </p:cTn>
                              </p:par>
                            </p:childTnLst>
                          </p:cTn>
                        </p:par>
                        <p:par>
                          <p:cTn id="123" fill="hold">
                            <p:stCondLst>
                              <p:cond delay="7500"/>
                            </p:stCondLst>
                            <p:childTnLst>
                              <p:par>
                                <p:cTn id="124" presetID="22" presetClass="entr" presetSubtype="8" fill="hold" nodeType="afterEffect">
                                  <p:stCondLst>
                                    <p:cond delay="0"/>
                                  </p:stCondLst>
                                  <p:childTnLst>
                                    <p:set>
                                      <p:cBhvr>
                                        <p:cTn id="125" dur="1" fill="hold">
                                          <p:stCondLst>
                                            <p:cond delay="0"/>
                                          </p:stCondLst>
                                        </p:cTn>
                                        <p:tgtEl>
                                          <p:spTgt spid="121"/>
                                        </p:tgtEl>
                                        <p:attrNameLst>
                                          <p:attrName>style.visibility</p:attrName>
                                        </p:attrNameLst>
                                      </p:cBhvr>
                                      <p:to>
                                        <p:strVal val="visible"/>
                                      </p:to>
                                    </p:set>
                                    <p:animEffect transition="in" filter="wipe(left)">
                                      <p:cBhvr>
                                        <p:cTn id="126" dur="500"/>
                                        <p:tgtEl>
                                          <p:spTgt spid="121"/>
                                        </p:tgtEl>
                                      </p:cBhvr>
                                    </p:animEffect>
                                  </p:childTnLst>
                                </p:cTn>
                              </p:par>
                              <p:par>
                                <p:cTn id="127" presetID="53" presetClass="entr" presetSubtype="16" fill="hold" grpId="0" nodeType="withEffect">
                                  <p:stCondLst>
                                    <p:cond delay="0"/>
                                  </p:stCondLst>
                                  <p:childTnLst>
                                    <p:set>
                                      <p:cBhvr>
                                        <p:cTn id="128" dur="1" fill="hold">
                                          <p:stCondLst>
                                            <p:cond delay="0"/>
                                          </p:stCondLst>
                                        </p:cTn>
                                        <p:tgtEl>
                                          <p:spTgt spid="122"/>
                                        </p:tgtEl>
                                        <p:attrNameLst>
                                          <p:attrName>style.visibility</p:attrName>
                                        </p:attrNameLst>
                                      </p:cBhvr>
                                      <p:to>
                                        <p:strVal val="visible"/>
                                      </p:to>
                                    </p:set>
                                    <p:anim calcmode="lin" valueType="num">
                                      <p:cBhvr>
                                        <p:cTn id="129" dur="500" fill="hold"/>
                                        <p:tgtEl>
                                          <p:spTgt spid="122"/>
                                        </p:tgtEl>
                                        <p:attrNameLst>
                                          <p:attrName>ppt_w</p:attrName>
                                        </p:attrNameLst>
                                      </p:cBhvr>
                                      <p:tavLst>
                                        <p:tav tm="0">
                                          <p:val>
                                            <p:fltVal val="0"/>
                                          </p:val>
                                        </p:tav>
                                        <p:tav tm="100000">
                                          <p:val>
                                            <p:strVal val="#ppt_w"/>
                                          </p:val>
                                        </p:tav>
                                      </p:tavLst>
                                    </p:anim>
                                    <p:anim calcmode="lin" valueType="num">
                                      <p:cBhvr>
                                        <p:cTn id="130" dur="500" fill="hold"/>
                                        <p:tgtEl>
                                          <p:spTgt spid="122"/>
                                        </p:tgtEl>
                                        <p:attrNameLst>
                                          <p:attrName>ppt_h</p:attrName>
                                        </p:attrNameLst>
                                      </p:cBhvr>
                                      <p:tavLst>
                                        <p:tav tm="0">
                                          <p:val>
                                            <p:fltVal val="0"/>
                                          </p:val>
                                        </p:tav>
                                        <p:tav tm="100000">
                                          <p:val>
                                            <p:strVal val="#ppt_h"/>
                                          </p:val>
                                        </p:tav>
                                      </p:tavLst>
                                    </p:anim>
                                    <p:animEffect transition="in" filter="fade">
                                      <p:cBhvr>
                                        <p:cTn id="131" dur="500"/>
                                        <p:tgtEl>
                                          <p:spTgt spid="122"/>
                                        </p:tgtEl>
                                      </p:cBhvr>
                                    </p:animEffect>
                                  </p:childTnLst>
                                </p:cTn>
                              </p:par>
                              <p:par>
                                <p:cTn id="132" presetID="2" presetClass="entr" presetSubtype="4" accel="16000" decel="80000" fill="hold" grpId="0" nodeType="withEffect">
                                  <p:stCondLst>
                                    <p:cond delay="0"/>
                                  </p:stCondLst>
                                  <p:childTnLst>
                                    <p:set>
                                      <p:cBhvr>
                                        <p:cTn id="133" dur="1" fill="hold">
                                          <p:stCondLst>
                                            <p:cond delay="0"/>
                                          </p:stCondLst>
                                        </p:cTn>
                                        <p:tgtEl>
                                          <p:spTgt spid="99"/>
                                        </p:tgtEl>
                                        <p:attrNameLst>
                                          <p:attrName>style.visibility</p:attrName>
                                        </p:attrNameLst>
                                      </p:cBhvr>
                                      <p:to>
                                        <p:strVal val="visible"/>
                                      </p:to>
                                    </p:set>
                                    <p:anim calcmode="lin" valueType="num">
                                      <p:cBhvr additive="base">
                                        <p:cTn id="134" dur="500" fill="hold"/>
                                        <p:tgtEl>
                                          <p:spTgt spid="99"/>
                                        </p:tgtEl>
                                        <p:attrNameLst>
                                          <p:attrName>ppt_x</p:attrName>
                                        </p:attrNameLst>
                                      </p:cBhvr>
                                      <p:tavLst>
                                        <p:tav tm="0">
                                          <p:val>
                                            <p:strVal val="#ppt_x"/>
                                          </p:val>
                                        </p:tav>
                                        <p:tav tm="100000">
                                          <p:val>
                                            <p:strVal val="#ppt_x"/>
                                          </p:val>
                                        </p:tav>
                                      </p:tavLst>
                                    </p:anim>
                                    <p:anim calcmode="lin" valueType="num">
                                      <p:cBhvr additive="base">
                                        <p:cTn id="135" dur="500" fill="hold"/>
                                        <p:tgtEl>
                                          <p:spTgt spid="99"/>
                                        </p:tgtEl>
                                        <p:attrNameLst>
                                          <p:attrName>ppt_y</p:attrName>
                                        </p:attrNameLst>
                                      </p:cBhvr>
                                      <p:tavLst>
                                        <p:tav tm="0">
                                          <p:val>
                                            <p:strVal val="1+#ppt_h/2"/>
                                          </p:val>
                                        </p:tav>
                                        <p:tav tm="100000">
                                          <p:val>
                                            <p:strVal val="#ppt_y"/>
                                          </p:val>
                                        </p:tav>
                                      </p:tavLst>
                                    </p:anim>
                                  </p:childTnLst>
                                </p:cTn>
                              </p:par>
                            </p:childTnLst>
                          </p:cTn>
                        </p:par>
                        <p:par>
                          <p:cTn id="136" fill="hold">
                            <p:stCondLst>
                              <p:cond delay="8000"/>
                            </p:stCondLst>
                            <p:childTnLst>
                              <p:par>
                                <p:cTn id="137" presetID="2" presetClass="entr" presetSubtype="4" accel="16000" decel="80000" fill="hold" nodeType="afterEffect">
                                  <p:stCondLst>
                                    <p:cond delay="0"/>
                                  </p:stCondLst>
                                  <p:childTnLst>
                                    <p:set>
                                      <p:cBhvr>
                                        <p:cTn id="138" dur="1" fill="hold">
                                          <p:stCondLst>
                                            <p:cond delay="0"/>
                                          </p:stCondLst>
                                        </p:cTn>
                                        <p:tgtEl>
                                          <p:spTgt spid="75"/>
                                        </p:tgtEl>
                                        <p:attrNameLst>
                                          <p:attrName>style.visibility</p:attrName>
                                        </p:attrNameLst>
                                      </p:cBhvr>
                                      <p:to>
                                        <p:strVal val="visible"/>
                                      </p:to>
                                    </p:set>
                                    <p:anim calcmode="lin" valueType="num">
                                      <p:cBhvr additive="base">
                                        <p:cTn id="139" dur="500" fill="hold"/>
                                        <p:tgtEl>
                                          <p:spTgt spid="75"/>
                                        </p:tgtEl>
                                        <p:attrNameLst>
                                          <p:attrName>ppt_x</p:attrName>
                                        </p:attrNameLst>
                                      </p:cBhvr>
                                      <p:tavLst>
                                        <p:tav tm="0">
                                          <p:val>
                                            <p:strVal val="#ppt_x"/>
                                          </p:val>
                                        </p:tav>
                                        <p:tav tm="100000">
                                          <p:val>
                                            <p:strVal val="#ppt_x"/>
                                          </p:val>
                                        </p:tav>
                                      </p:tavLst>
                                    </p:anim>
                                    <p:anim calcmode="lin" valueType="num">
                                      <p:cBhvr additive="base">
                                        <p:cTn id="140" dur="500" fill="hold"/>
                                        <p:tgtEl>
                                          <p:spTgt spid="75"/>
                                        </p:tgtEl>
                                        <p:attrNameLst>
                                          <p:attrName>ppt_y</p:attrName>
                                        </p:attrNameLst>
                                      </p:cBhvr>
                                      <p:tavLst>
                                        <p:tav tm="0">
                                          <p:val>
                                            <p:strVal val="1+#ppt_h/2"/>
                                          </p:val>
                                        </p:tav>
                                        <p:tav tm="100000">
                                          <p:val>
                                            <p:strVal val="#ppt_y"/>
                                          </p:val>
                                        </p:tav>
                                      </p:tavLst>
                                    </p:anim>
                                  </p:childTnLst>
                                </p:cTn>
                              </p:par>
                            </p:childTnLst>
                          </p:cTn>
                        </p:par>
                        <p:par>
                          <p:cTn id="141" fill="hold">
                            <p:stCondLst>
                              <p:cond delay="8500"/>
                            </p:stCondLst>
                            <p:childTnLst>
                              <p:par>
                                <p:cTn id="142" presetID="53" presetClass="entr" presetSubtype="16" fill="hold" grpId="0" nodeType="afterEffect">
                                  <p:stCondLst>
                                    <p:cond delay="0"/>
                                  </p:stCondLst>
                                  <p:childTnLst>
                                    <p:set>
                                      <p:cBhvr>
                                        <p:cTn id="143" dur="1" fill="hold">
                                          <p:stCondLst>
                                            <p:cond delay="0"/>
                                          </p:stCondLst>
                                        </p:cTn>
                                        <p:tgtEl>
                                          <p:spTgt spid="90"/>
                                        </p:tgtEl>
                                        <p:attrNameLst>
                                          <p:attrName>style.visibility</p:attrName>
                                        </p:attrNameLst>
                                      </p:cBhvr>
                                      <p:to>
                                        <p:strVal val="visible"/>
                                      </p:to>
                                    </p:set>
                                    <p:anim calcmode="lin" valueType="num">
                                      <p:cBhvr>
                                        <p:cTn id="144" dur="500" fill="hold"/>
                                        <p:tgtEl>
                                          <p:spTgt spid="90"/>
                                        </p:tgtEl>
                                        <p:attrNameLst>
                                          <p:attrName>ppt_w</p:attrName>
                                        </p:attrNameLst>
                                      </p:cBhvr>
                                      <p:tavLst>
                                        <p:tav tm="0">
                                          <p:val>
                                            <p:fltVal val="0"/>
                                          </p:val>
                                        </p:tav>
                                        <p:tav tm="100000">
                                          <p:val>
                                            <p:strVal val="#ppt_w"/>
                                          </p:val>
                                        </p:tav>
                                      </p:tavLst>
                                    </p:anim>
                                    <p:anim calcmode="lin" valueType="num">
                                      <p:cBhvr>
                                        <p:cTn id="145" dur="500" fill="hold"/>
                                        <p:tgtEl>
                                          <p:spTgt spid="90"/>
                                        </p:tgtEl>
                                        <p:attrNameLst>
                                          <p:attrName>ppt_h</p:attrName>
                                        </p:attrNameLst>
                                      </p:cBhvr>
                                      <p:tavLst>
                                        <p:tav tm="0">
                                          <p:val>
                                            <p:fltVal val="0"/>
                                          </p:val>
                                        </p:tav>
                                        <p:tav tm="100000">
                                          <p:val>
                                            <p:strVal val="#ppt_h"/>
                                          </p:val>
                                        </p:tav>
                                      </p:tavLst>
                                    </p:anim>
                                    <p:animEffect transition="in" filter="fade">
                                      <p:cBhvr>
                                        <p:cTn id="146" dur="500"/>
                                        <p:tgtEl>
                                          <p:spTgt spid="90"/>
                                        </p:tgtEl>
                                      </p:cBhvr>
                                    </p:animEffect>
                                  </p:childTnLst>
                                </p:cTn>
                              </p:par>
                            </p:childTnLst>
                          </p:cTn>
                        </p:par>
                        <p:par>
                          <p:cTn id="147" fill="hold">
                            <p:stCondLst>
                              <p:cond delay="9000"/>
                            </p:stCondLst>
                            <p:childTnLst>
                              <p:par>
                                <p:cTn id="148" presetID="53" presetClass="entr" presetSubtype="16" fill="hold" grpId="0" nodeType="afterEffect">
                                  <p:stCondLst>
                                    <p:cond delay="0"/>
                                  </p:stCondLst>
                                  <p:childTnLst>
                                    <p:set>
                                      <p:cBhvr>
                                        <p:cTn id="149" dur="1" fill="hold">
                                          <p:stCondLst>
                                            <p:cond delay="0"/>
                                          </p:stCondLst>
                                        </p:cTn>
                                        <p:tgtEl>
                                          <p:spTgt spid="112"/>
                                        </p:tgtEl>
                                        <p:attrNameLst>
                                          <p:attrName>style.visibility</p:attrName>
                                        </p:attrNameLst>
                                      </p:cBhvr>
                                      <p:to>
                                        <p:strVal val="visible"/>
                                      </p:to>
                                    </p:set>
                                    <p:anim calcmode="lin" valueType="num">
                                      <p:cBhvr>
                                        <p:cTn id="150" dur="500" fill="hold"/>
                                        <p:tgtEl>
                                          <p:spTgt spid="112"/>
                                        </p:tgtEl>
                                        <p:attrNameLst>
                                          <p:attrName>ppt_w</p:attrName>
                                        </p:attrNameLst>
                                      </p:cBhvr>
                                      <p:tavLst>
                                        <p:tav tm="0">
                                          <p:val>
                                            <p:fltVal val="0"/>
                                          </p:val>
                                        </p:tav>
                                        <p:tav tm="100000">
                                          <p:val>
                                            <p:strVal val="#ppt_w"/>
                                          </p:val>
                                        </p:tav>
                                      </p:tavLst>
                                    </p:anim>
                                    <p:anim calcmode="lin" valueType="num">
                                      <p:cBhvr>
                                        <p:cTn id="151" dur="500" fill="hold"/>
                                        <p:tgtEl>
                                          <p:spTgt spid="112"/>
                                        </p:tgtEl>
                                        <p:attrNameLst>
                                          <p:attrName>ppt_h</p:attrName>
                                        </p:attrNameLst>
                                      </p:cBhvr>
                                      <p:tavLst>
                                        <p:tav tm="0">
                                          <p:val>
                                            <p:fltVal val="0"/>
                                          </p:val>
                                        </p:tav>
                                        <p:tav tm="100000">
                                          <p:val>
                                            <p:strVal val="#ppt_h"/>
                                          </p:val>
                                        </p:tav>
                                      </p:tavLst>
                                    </p:anim>
                                    <p:animEffect transition="in" filter="fade">
                                      <p:cBhvr>
                                        <p:cTn id="152" dur="500"/>
                                        <p:tgtEl>
                                          <p:spTgt spid="112"/>
                                        </p:tgtEl>
                                      </p:cBhvr>
                                    </p:animEffect>
                                  </p:childTnLst>
                                </p:cTn>
                              </p:par>
                              <p:par>
                                <p:cTn id="153" presetID="22" presetClass="entr" presetSubtype="4" fill="hold" grpId="0" nodeType="withEffect">
                                  <p:stCondLst>
                                    <p:cond delay="0"/>
                                  </p:stCondLst>
                                  <p:childTnLst>
                                    <p:set>
                                      <p:cBhvr>
                                        <p:cTn id="154" dur="1" fill="hold">
                                          <p:stCondLst>
                                            <p:cond delay="0"/>
                                          </p:stCondLst>
                                        </p:cTn>
                                        <p:tgtEl>
                                          <p:spTgt spid="91"/>
                                        </p:tgtEl>
                                        <p:attrNameLst>
                                          <p:attrName>style.visibility</p:attrName>
                                        </p:attrNameLst>
                                      </p:cBhvr>
                                      <p:to>
                                        <p:strVal val="visible"/>
                                      </p:to>
                                    </p:set>
                                    <p:animEffect transition="in" filter="wipe(down)">
                                      <p:cBhvr>
                                        <p:cTn id="155" dur="500"/>
                                        <p:tgtEl>
                                          <p:spTgt spid="91"/>
                                        </p:tgtEl>
                                      </p:cBhvr>
                                    </p:animEffect>
                                  </p:childTnLst>
                                </p:cTn>
                              </p:par>
                            </p:childTnLst>
                          </p:cTn>
                        </p:par>
                        <p:par>
                          <p:cTn id="156" fill="hold">
                            <p:stCondLst>
                              <p:cond delay="9500"/>
                            </p:stCondLst>
                            <p:childTnLst>
                              <p:par>
                                <p:cTn id="157" presetID="22" presetClass="entr" presetSubtype="8" fill="hold" nodeType="afterEffect">
                                  <p:stCondLst>
                                    <p:cond delay="0"/>
                                  </p:stCondLst>
                                  <p:childTnLst>
                                    <p:set>
                                      <p:cBhvr>
                                        <p:cTn id="158" dur="1" fill="hold">
                                          <p:stCondLst>
                                            <p:cond delay="0"/>
                                          </p:stCondLst>
                                        </p:cTn>
                                        <p:tgtEl>
                                          <p:spTgt spid="123"/>
                                        </p:tgtEl>
                                        <p:attrNameLst>
                                          <p:attrName>style.visibility</p:attrName>
                                        </p:attrNameLst>
                                      </p:cBhvr>
                                      <p:to>
                                        <p:strVal val="visible"/>
                                      </p:to>
                                    </p:set>
                                    <p:animEffect transition="in" filter="wipe(left)">
                                      <p:cBhvr>
                                        <p:cTn id="159" dur="500"/>
                                        <p:tgtEl>
                                          <p:spTgt spid="123"/>
                                        </p:tgtEl>
                                      </p:cBhvr>
                                    </p:animEffect>
                                  </p:childTnLst>
                                </p:cTn>
                              </p:par>
                              <p:par>
                                <p:cTn id="160" presetID="53" presetClass="entr" presetSubtype="16" fill="hold" grpId="0" nodeType="withEffect">
                                  <p:stCondLst>
                                    <p:cond delay="0"/>
                                  </p:stCondLst>
                                  <p:childTnLst>
                                    <p:set>
                                      <p:cBhvr>
                                        <p:cTn id="161" dur="1" fill="hold">
                                          <p:stCondLst>
                                            <p:cond delay="0"/>
                                          </p:stCondLst>
                                        </p:cTn>
                                        <p:tgtEl>
                                          <p:spTgt spid="124"/>
                                        </p:tgtEl>
                                        <p:attrNameLst>
                                          <p:attrName>style.visibility</p:attrName>
                                        </p:attrNameLst>
                                      </p:cBhvr>
                                      <p:to>
                                        <p:strVal val="visible"/>
                                      </p:to>
                                    </p:set>
                                    <p:anim calcmode="lin" valueType="num">
                                      <p:cBhvr>
                                        <p:cTn id="162" dur="500" fill="hold"/>
                                        <p:tgtEl>
                                          <p:spTgt spid="124"/>
                                        </p:tgtEl>
                                        <p:attrNameLst>
                                          <p:attrName>ppt_w</p:attrName>
                                        </p:attrNameLst>
                                      </p:cBhvr>
                                      <p:tavLst>
                                        <p:tav tm="0">
                                          <p:val>
                                            <p:fltVal val="0"/>
                                          </p:val>
                                        </p:tav>
                                        <p:tav tm="100000">
                                          <p:val>
                                            <p:strVal val="#ppt_w"/>
                                          </p:val>
                                        </p:tav>
                                      </p:tavLst>
                                    </p:anim>
                                    <p:anim calcmode="lin" valueType="num">
                                      <p:cBhvr>
                                        <p:cTn id="163" dur="500" fill="hold"/>
                                        <p:tgtEl>
                                          <p:spTgt spid="124"/>
                                        </p:tgtEl>
                                        <p:attrNameLst>
                                          <p:attrName>ppt_h</p:attrName>
                                        </p:attrNameLst>
                                      </p:cBhvr>
                                      <p:tavLst>
                                        <p:tav tm="0">
                                          <p:val>
                                            <p:fltVal val="0"/>
                                          </p:val>
                                        </p:tav>
                                        <p:tav tm="100000">
                                          <p:val>
                                            <p:strVal val="#ppt_h"/>
                                          </p:val>
                                        </p:tav>
                                      </p:tavLst>
                                    </p:anim>
                                    <p:animEffect transition="in" filter="fade">
                                      <p:cBhvr>
                                        <p:cTn id="164" dur="500"/>
                                        <p:tgtEl>
                                          <p:spTgt spid="124"/>
                                        </p:tgtEl>
                                      </p:cBhvr>
                                    </p:animEffect>
                                  </p:childTnLst>
                                </p:cTn>
                              </p:par>
                              <p:par>
                                <p:cTn id="165" presetID="2" presetClass="entr" presetSubtype="4" accel="16000" decel="80000" fill="hold" grpId="0" nodeType="withEffect">
                                  <p:stCondLst>
                                    <p:cond delay="0"/>
                                  </p:stCondLst>
                                  <p:childTnLst>
                                    <p:set>
                                      <p:cBhvr>
                                        <p:cTn id="166" dur="1" fill="hold">
                                          <p:stCondLst>
                                            <p:cond delay="0"/>
                                          </p:stCondLst>
                                        </p:cTn>
                                        <p:tgtEl>
                                          <p:spTgt spid="100"/>
                                        </p:tgtEl>
                                        <p:attrNameLst>
                                          <p:attrName>style.visibility</p:attrName>
                                        </p:attrNameLst>
                                      </p:cBhvr>
                                      <p:to>
                                        <p:strVal val="visible"/>
                                      </p:to>
                                    </p:set>
                                    <p:anim calcmode="lin" valueType="num">
                                      <p:cBhvr additive="base">
                                        <p:cTn id="167" dur="500" fill="hold"/>
                                        <p:tgtEl>
                                          <p:spTgt spid="100"/>
                                        </p:tgtEl>
                                        <p:attrNameLst>
                                          <p:attrName>ppt_x</p:attrName>
                                        </p:attrNameLst>
                                      </p:cBhvr>
                                      <p:tavLst>
                                        <p:tav tm="0">
                                          <p:val>
                                            <p:strVal val="#ppt_x"/>
                                          </p:val>
                                        </p:tav>
                                        <p:tav tm="100000">
                                          <p:val>
                                            <p:strVal val="#ppt_x"/>
                                          </p:val>
                                        </p:tav>
                                      </p:tavLst>
                                    </p:anim>
                                    <p:anim calcmode="lin" valueType="num">
                                      <p:cBhvr additive="base">
                                        <p:cTn id="168"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P spid="39" grpId="0" animBg="1"/>
      <p:bldP spid="40" grpId="0" animBg="1"/>
      <p:bldP spid="56" grpId="0" animBg="1"/>
      <p:bldP spid="57" grpId="0" animBg="1"/>
      <p:bldP spid="73" grpId="0" animBg="1"/>
      <p:bldP spid="74" grpId="0" animBg="1"/>
      <p:bldP spid="90" grpId="0" animBg="1"/>
      <p:bldP spid="91" grpId="0" animBg="1"/>
      <p:bldP spid="96" grpId="0"/>
      <p:bldP spid="97" grpId="0"/>
      <p:bldP spid="98" grpId="0"/>
      <p:bldP spid="99" grpId="0"/>
      <p:bldP spid="100" grpId="0"/>
      <p:bldP spid="101" grpId="0" animBg="1"/>
      <p:bldP spid="107" grpId="0" animBg="1"/>
      <p:bldP spid="112" grpId="0" animBg="1"/>
      <p:bldP spid="116" grpId="0"/>
      <p:bldP spid="118" grpId="0"/>
      <p:bldP spid="120" grpId="0"/>
      <p:bldP spid="122" grpId="0"/>
      <p:bldP spid="124"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2" name="Group 81"/>
          <p:cNvGrpSpPr/>
          <p:nvPr/>
        </p:nvGrpSpPr>
        <p:grpSpPr>
          <a:xfrm>
            <a:off x="1161143" y="1883154"/>
            <a:ext cx="4561009" cy="1326468"/>
            <a:chOff x="1161143" y="1883154"/>
            <a:chExt cx="4561009" cy="1326468"/>
          </a:xfrm>
        </p:grpSpPr>
        <p:sp>
          <p:nvSpPr>
            <p:cNvPr id="5" name="Rectangle 5"/>
            <p:cNvSpPr>
              <a:spLocks noChangeArrowheads="1"/>
            </p:cNvSpPr>
            <p:nvPr/>
          </p:nvSpPr>
          <p:spPr bwMode="auto">
            <a:xfrm>
              <a:off x="1161143" y="1978388"/>
              <a:ext cx="4464642" cy="1231234"/>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2597583" y="3113255"/>
              <a:ext cx="3028201" cy="44216"/>
            </a:xfrm>
            <a:custGeom>
              <a:avLst/>
              <a:gdLst>
                <a:gd name="T0" fmla="*/ 0 w 2671"/>
                <a:gd name="T1" fmla="*/ 0 h 39"/>
                <a:gd name="T2" fmla="*/ 2671 w 2671"/>
                <a:gd name="T3" fmla="*/ 39 h 39"/>
                <a:gd name="T4" fmla="*/ 2671 w 2671"/>
                <a:gd name="T5" fmla="*/ 0 h 39"/>
                <a:gd name="T6" fmla="*/ 0 w 2671"/>
                <a:gd name="T7" fmla="*/ 0 h 39"/>
              </a:gdLst>
              <a:ahLst/>
              <a:cxnLst>
                <a:cxn ang="0">
                  <a:pos x="T0" y="T1"/>
                </a:cxn>
                <a:cxn ang="0">
                  <a:pos x="T2" y="T3"/>
                </a:cxn>
                <a:cxn ang="0">
                  <a:pos x="T4" y="T5"/>
                </a:cxn>
                <a:cxn ang="0">
                  <a:pos x="T6" y="T7"/>
                </a:cxn>
              </a:cxnLst>
              <a:rect l="0" t="0" r="r" b="b"/>
              <a:pathLst>
                <a:path w="2671" h="39">
                  <a:moveTo>
                    <a:pt x="0" y="0"/>
                  </a:moveTo>
                  <a:lnTo>
                    <a:pt x="2671" y="39"/>
                  </a:lnTo>
                  <a:lnTo>
                    <a:pt x="2671" y="0"/>
                  </a:ln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3" name="Group 12"/>
            <p:cNvGrpSpPr/>
            <p:nvPr/>
          </p:nvGrpSpPr>
          <p:grpSpPr>
            <a:xfrm>
              <a:off x="2256329" y="1883154"/>
              <a:ext cx="3465823" cy="1296992"/>
              <a:chOff x="2611438" y="901700"/>
              <a:chExt cx="4852987" cy="1816101"/>
            </a:xfrm>
          </p:grpSpPr>
          <p:sp>
            <p:nvSpPr>
              <p:cNvPr id="7" name="Freeform 7"/>
              <p:cNvSpPr>
                <a:spLocks/>
              </p:cNvSpPr>
              <p:nvPr/>
            </p:nvSpPr>
            <p:spPr bwMode="auto">
              <a:xfrm>
                <a:off x="2611438" y="901700"/>
                <a:ext cx="107950" cy="133350"/>
              </a:xfrm>
              <a:custGeom>
                <a:avLst/>
                <a:gdLst>
                  <a:gd name="T0" fmla="*/ 68 w 68"/>
                  <a:gd name="T1" fmla="*/ 0 h 84"/>
                  <a:gd name="T2" fmla="*/ 0 w 68"/>
                  <a:gd name="T3" fmla="*/ 84 h 84"/>
                  <a:gd name="T4" fmla="*/ 68 w 68"/>
                  <a:gd name="T5" fmla="*/ 84 h 84"/>
                  <a:gd name="T6" fmla="*/ 68 w 68"/>
                  <a:gd name="T7" fmla="*/ 0 h 84"/>
                </a:gdLst>
                <a:ahLst/>
                <a:cxnLst>
                  <a:cxn ang="0">
                    <a:pos x="T0" y="T1"/>
                  </a:cxn>
                  <a:cxn ang="0">
                    <a:pos x="T2" y="T3"/>
                  </a:cxn>
                  <a:cxn ang="0">
                    <a:pos x="T4" y="T5"/>
                  </a:cxn>
                  <a:cxn ang="0">
                    <a:pos x="T6" y="T7"/>
                  </a:cxn>
                </a:cxnLst>
                <a:rect l="0" t="0" r="r" b="b"/>
                <a:pathLst>
                  <a:path w="68" h="84">
                    <a:moveTo>
                      <a:pt x="68" y="0"/>
                    </a:moveTo>
                    <a:lnTo>
                      <a:pt x="0" y="84"/>
                    </a:lnTo>
                    <a:lnTo>
                      <a:pt x="68" y="84"/>
                    </a:lnTo>
                    <a:lnTo>
                      <a:pt x="68"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6607175" y="901700"/>
                <a:ext cx="111125" cy="133350"/>
              </a:xfrm>
              <a:custGeom>
                <a:avLst/>
                <a:gdLst>
                  <a:gd name="T0" fmla="*/ 0 w 70"/>
                  <a:gd name="T1" fmla="*/ 0 h 84"/>
                  <a:gd name="T2" fmla="*/ 70 w 70"/>
                  <a:gd name="T3" fmla="*/ 84 h 84"/>
                  <a:gd name="T4" fmla="*/ 0 w 70"/>
                  <a:gd name="T5" fmla="*/ 84 h 84"/>
                  <a:gd name="T6" fmla="*/ 0 w 70"/>
                  <a:gd name="T7" fmla="*/ 0 h 84"/>
                </a:gdLst>
                <a:ahLst/>
                <a:cxnLst>
                  <a:cxn ang="0">
                    <a:pos x="T0" y="T1"/>
                  </a:cxn>
                  <a:cxn ang="0">
                    <a:pos x="T2" y="T3"/>
                  </a:cxn>
                  <a:cxn ang="0">
                    <a:pos x="T4" y="T5"/>
                  </a:cxn>
                  <a:cxn ang="0">
                    <a:pos x="T6" y="T7"/>
                  </a:cxn>
                </a:cxnLst>
                <a:rect l="0" t="0" r="r" b="b"/>
                <a:pathLst>
                  <a:path w="70" h="84">
                    <a:moveTo>
                      <a:pt x="0" y="0"/>
                    </a:moveTo>
                    <a:lnTo>
                      <a:pt x="70" y="84"/>
                    </a:lnTo>
                    <a:lnTo>
                      <a:pt x="0" y="84"/>
                    </a:lnTo>
                    <a:lnTo>
                      <a:pt x="0"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7329488" y="2624138"/>
                <a:ext cx="134937" cy="93663"/>
              </a:xfrm>
              <a:custGeom>
                <a:avLst/>
                <a:gdLst>
                  <a:gd name="T0" fmla="*/ 85 w 85"/>
                  <a:gd name="T1" fmla="*/ 0 h 59"/>
                  <a:gd name="T2" fmla="*/ 0 w 85"/>
                  <a:gd name="T3" fmla="*/ 59 h 59"/>
                  <a:gd name="T4" fmla="*/ 0 w 85"/>
                  <a:gd name="T5" fmla="*/ 0 h 59"/>
                  <a:gd name="T6" fmla="*/ 85 w 85"/>
                  <a:gd name="T7" fmla="*/ 0 h 59"/>
                </a:gdLst>
                <a:ahLst/>
                <a:cxnLst>
                  <a:cxn ang="0">
                    <a:pos x="T0" y="T1"/>
                  </a:cxn>
                  <a:cxn ang="0">
                    <a:pos x="T2" y="T3"/>
                  </a:cxn>
                  <a:cxn ang="0">
                    <a:pos x="T4" y="T5"/>
                  </a:cxn>
                  <a:cxn ang="0">
                    <a:pos x="T6" y="T7"/>
                  </a:cxn>
                </a:cxnLst>
                <a:rect l="0" t="0" r="r" b="b"/>
                <a:pathLst>
                  <a:path w="85" h="59">
                    <a:moveTo>
                      <a:pt x="85" y="0"/>
                    </a:moveTo>
                    <a:lnTo>
                      <a:pt x="0" y="59"/>
                    </a:lnTo>
                    <a:lnTo>
                      <a:pt x="0" y="0"/>
                    </a:lnTo>
                    <a:lnTo>
                      <a:pt x="85"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7329488" y="1663700"/>
                <a:ext cx="134937" cy="95250"/>
              </a:xfrm>
              <a:custGeom>
                <a:avLst/>
                <a:gdLst>
                  <a:gd name="T0" fmla="*/ 85 w 85"/>
                  <a:gd name="T1" fmla="*/ 60 h 60"/>
                  <a:gd name="T2" fmla="*/ 0 w 85"/>
                  <a:gd name="T3" fmla="*/ 0 h 60"/>
                  <a:gd name="T4" fmla="*/ 0 w 85"/>
                  <a:gd name="T5" fmla="*/ 60 h 60"/>
                  <a:gd name="T6" fmla="*/ 85 w 85"/>
                  <a:gd name="T7" fmla="*/ 60 h 60"/>
                </a:gdLst>
                <a:ahLst/>
                <a:cxnLst>
                  <a:cxn ang="0">
                    <a:pos x="T0" y="T1"/>
                  </a:cxn>
                  <a:cxn ang="0">
                    <a:pos x="T2" y="T3"/>
                  </a:cxn>
                  <a:cxn ang="0">
                    <a:pos x="T4" y="T5"/>
                  </a:cxn>
                  <a:cxn ang="0">
                    <a:pos x="T6" y="T7"/>
                  </a:cxn>
                </a:cxnLst>
                <a:rect l="0" t="0" r="r" b="b"/>
                <a:pathLst>
                  <a:path w="85" h="60">
                    <a:moveTo>
                      <a:pt x="85" y="60"/>
                    </a:moveTo>
                    <a:lnTo>
                      <a:pt x="0" y="0"/>
                    </a:lnTo>
                    <a:lnTo>
                      <a:pt x="0" y="60"/>
                    </a:lnTo>
                    <a:lnTo>
                      <a:pt x="85" y="6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1" name="Freeform 11"/>
            <p:cNvSpPr>
              <a:spLocks/>
            </p:cNvSpPr>
            <p:nvPr/>
          </p:nvSpPr>
          <p:spPr bwMode="auto">
            <a:xfrm>
              <a:off x="2333423" y="1883154"/>
              <a:ext cx="3388729" cy="1230101"/>
            </a:xfrm>
            <a:custGeom>
              <a:avLst/>
              <a:gdLst>
                <a:gd name="T0" fmla="*/ 1887 w 1887"/>
                <a:gd name="T1" fmla="*/ 340 h 683"/>
                <a:gd name="T2" fmla="*/ 1546 w 1887"/>
                <a:gd name="T3" fmla="*/ 0 h 683"/>
                <a:gd name="T4" fmla="*/ 1546 w 1887"/>
                <a:gd name="T5" fmla="*/ 0 h 683"/>
                <a:gd name="T6" fmla="*/ 0 w 1887"/>
                <a:gd name="T7" fmla="*/ 0 h 683"/>
                <a:gd name="T8" fmla="*/ 0 w 1887"/>
                <a:gd name="T9" fmla="*/ 683 h 683"/>
                <a:gd name="T10" fmla="*/ 1887 w 1887"/>
                <a:gd name="T11" fmla="*/ 683 h 683"/>
                <a:gd name="T12" fmla="*/ 1887 w 1887"/>
                <a:gd name="T13" fmla="*/ 340 h 683"/>
              </a:gdLst>
              <a:ahLst/>
              <a:cxnLst>
                <a:cxn ang="0">
                  <a:pos x="T0" y="T1"/>
                </a:cxn>
                <a:cxn ang="0">
                  <a:pos x="T2" y="T3"/>
                </a:cxn>
                <a:cxn ang="0">
                  <a:pos x="T4" y="T5"/>
                </a:cxn>
                <a:cxn ang="0">
                  <a:pos x="T6" y="T7"/>
                </a:cxn>
                <a:cxn ang="0">
                  <a:pos x="T8" y="T9"/>
                </a:cxn>
                <a:cxn ang="0">
                  <a:pos x="T10" y="T11"/>
                </a:cxn>
                <a:cxn ang="0">
                  <a:pos x="T12" y="T13"/>
                </a:cxn>
              </a:cxnLst>
              <a:rect l="0" t="0" r="r" b="b"/>
              <a:pathLst>
                <a:path w="1887" h="683">
                  <a:moveTo>
                    <a:pt x="1887" y="340"/>
                  </a:moveTo>
                  <a:cubicBezTo>
                    <a:pt x="1699" y="340"/>
                    <a:pt x="1546" y="188"/>
                    <a:pt x="1546" y="0"/>
                  </a:cubicBezTo>
                  <a:cubicBezTo>
                    <a:pt x="1546" y="0"/>
                    <a:pt x="1546" y="0"/>
                    <a:pt x="1546" y="0"/>
                  </a:cubicBezTo>
                  <a:cubicBezTo>
                    <a:pt x="0" y="0"/>
                    <a:pt x="0" y="0"/>
                    <a:pt x="0" y="0"/>
                  </a:cubicBezTo>
                  <a:cubicBezTo>
                    <a:pt x="0" y="683"/>
                    <a:pt x="0" y="683"/>
                    <a:pt x="0" y="683"/>
                  </a:cubicBezTo>
                  <a:cubicBezTo>
                    <a:pt x="1887" y="683"/>
                    <a:pt x="1887" y="683"/>
                    <a:pt x="1887" y="683"/>
                  </a:cubicBezTo>
                  <a:cubicBezTo>
                    <a:pt x="1887" y="340"/>
                    <a:pt x="1887" y="340"/>
                    <a:pt x="1887" y="3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1161143" y="3406019"/>
            <a:ext cx="4561009" cy="1326468"/>
            <a:chOff x="1077913" y="901700"/>
            <a:chExt cx="6386512" cy="1857375"/>
          </a:xfrm>
        </p:grpSpPr>
        <p:sp>
          <p:nvSpPr>
            <p:cNvPr id="16" name="Rectangle 5"/>
            <p:cNvSpPr>
              <a:spLocks noChangeArrowheads="1"/>
            </p:cNvSpPr>
            <p:nvPr/>
          </p:nvSpPr>
          <p:spPr bwMode="auto">
            <a:xfrm>
              <a:off x="1077913" y="1035050"/>
              <a:ext cx="6251575" cy="1724025"/>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6"/>
            <p:cNvSpPr>
              <a:spLocks/>
            </p:cNvSpPr>
            <p:nvPr/>
          </p:nvSpPr>
          <p:spPr bwMode="auto">
            <a:xfrm>
              <a:off x="3089275" y="2624138"/>
              <a:ext cx="4240212" cy="61913"/>
            </a:xfrm>
            <a:custGeom>
              <a:avLst/>
              <a:gdLst>
                <a:gd name="T0" fmla="*/ 0 w 2671"/>
                <a:gd name="T1" fmla="*/ 0 h 39"/>
                <a:gd name="T2" fmla="*/ 2671 w 2671"/>
                <a:gd name="T3" fmla="*/ 39 h 39"/>
                <a:gd name="T4" fmla="*/ 2671 w 2671"/>
                <a:gd name="T5" fmla="*/ 0 h 39"/>
                <a:gd name="T6" fmla="*/ 0 w 2671"/>
                <a:gd name="T7" fmla="*/ 0 h 39"/>
              </a:gdLst>
              <a:ahLst/>
              <a:cxnLst>
                <a:cxn ang="0">
                  <a:pos x="T0" y="T1"/>
                </a:cxn>
                <a:cxn ang="0">
                  <a:pos x="T2" y="T3"/>
                </a:cxn>
                <a:cxn ang="0">
                  <a:pos x="T4" y="T5"/>
                </a:cxn>
                <a:cxn ang="0">
                  <a:pos x="T6" y="T7"/>
                </a:cxn>
              </a:cxnLst>
              <a:rect l="0" t="0" r="r" b="b"/>
              <a:pathLst>
                <a:path w="2671" h="39">
                  <a:moveTo>
                    <a:pt x="0" y="0"/>
                  </a:moveTo>
                  <a:lnTo>
                    <a:pt x="2671" y="39"/>
                  </a:lnTo>
                  <a:lnTo>
                    <a:pt x="2671" y="0"/>
                  </a:lnTo>
                  <a:lnTo>
                    <a:pt x="0" y="0"/>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8" name="Group 17"/>
            <p:cNvGrpSpPr/>
            <p:nvPr/>
          </p:nvGrpSpPr>
          <p:grpSpPr>
            <a:xfrm>
              <a:off x="2611438" y="901700"/>
              <a:ext cx="4852987" cy="1816101"/>
              <a:chOff x="2611438" y="901700"/>
              <a:chExt cx="4852987" cy="1816101"/>
            </a:xfrm>
          </p:grpSpPr>
          <p:sp>
            <p:nvSpPr>
              <p:cNvPr id="21" name="Freeform 7"/>
              <p:cNvSpPr>
                <a:spLocks/>
              </p:cNvSpPr>
              <p:nvPr/>
            </p:nvSpPr>
            <p:spPr bwMode="auto">
              <a:xfrm>
                <a:off x="2611438" y="901700"/>
                <a:ext cx="107950" cy="133350"/>
              </a:xfrm>
              <a:custGeom>
                <a:avLst/>
                <a:gdLst>
                  <a:gd name="T0" fmla="*/ 68 w 68"/>
                  <a:gd name="T1" fmla="*/ 0 h 84"/>
                  <a:gd name="T2" fmla="*/ 0 w 68"/>
                  <a:gd name="T3" fmla="*/ 84 h 84"/>
                  <a:gd name="T4" fmla="*/ 68 w 68"/>
                  <a:gd name="T5" fmla="*/ 84 h 84"/>
                  <a:gd name="T6" fmla="*/ 68 w 68"/>
                  <a:gd name="T7" fmla="*/ 0 h 84"/>
                </a:gdLst>
                <a:ahLst/>
                <a:cxnLst>
                  <a:cxn ang="0">
                    <a:pos x="T0" y="T1"/>
                  </a:cxn>
                  <a:cxn ang="0">
                    <a:pos x="T2" y="T3"/>
                  </a:cxn>
                  <a:cxn ang="0">
                    <a:pos x="T4" y="T5"/>
                  </a:cxn>
                  <a:cxn ang="0">
                    <a:pos x="T6" y="T7"/>
                  </a:cxn>
                </a:cxnLst>
                <a:rect l="0" t="0" r="r" b="b"/>
                <a:pathLst>
                  <a:path w="68" h="84">
                    <a:moveTo>
                      <a:pt x="68" y="0"/>
                    </a:moveTo>
                    <a:lnTo>
                      <a:pt x="0" y="84"/>
                    </a:lnTo>
                    <a:lnTo>
                      <a:pt x="68" y="84"/>
                    </a:lnTo>
                    <a:lnTo>
                      <a:pt x="68"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8"/>
              <p:cNvSpPr>
                <a:spLocks/>
              </p:cNvSpPr>
              <p:nvPr/>
            </p:nvSpPr>
            <p:spPr bwMode="auto">
              <a:xfrm>
                <a:off x="6607175" y="901700"/>
                <a:ext cx="111125" cy="133350"/>
              </a:xfrm>
              <a:custGeom>
                <a:avLst/>
                <a:gdLst>
                  <a:gd name="T0" fmla="*/ 0 w 70"/>
                  <a:gd name="T1" fmla="*/ 0 h 84"/>
                  <a:gd name="T2" fmla="*/ 70 w 70"/>
                  <a:gd name="T3" fmla="*/ 84 h 84"/>
                  <a:gd name="T4" fmla="*/ 0 w 70"/>
                  <a:gd name="T5" fmla="*/ 84 h 84"/>
                  <a:gd name="T6" fmla="*/ 0 w 70"/>
                  <a:gd name="T7" fmla="*/ 0 h 84"/>
                </a:gdLst>
                <a:ahLst/>
                <a:cxnLst>
                  <a:cxn ang="0">
                    <a:pos x="T0" y="T1"/>
                  </a:cxn>
                  <a:cxn ang="0">
                    <a:pos x="T2" y="T3"/>
                  </a:cxn>
                  <a:cxn ang="0">
                    <a:pos x="T4" y="T5"/>
                  </a:cxn>
                  <a:cxn ang="0">
                    <a:pos x="T6" y="T7"/>
                  </a:cxn>
                </a:cxnLst>
                <a:rect l="0" t="0" r="r" b="b"/>
                <a:pathLst>
                  <a:path w="70" h="84">
                    <a:moveTo>
                      <a:pt x="0" y="0"/>
                    </a:moveTo>
                    <a:lnTo>
                      <a:pt x="70" y="84"/>
                    </a:lnTo>
                    <a:lnTo>
                      <a:pt x="0" y="84"/>
                    </a:lnTo>
                    <a:lnTo>
                      <a:pt x="0"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9"/>
              <p:cNvSpPr>
                <a:spLocks/>
              </p:cNvSpPr>
              <p:nvPr/>
            </p:nvSpPr>
            <p:spPr bwMode="auto">
              <a:xfrm>
                <a:off x="7329488" y="2624138"/>
                <a:ext cx="134937" cy="93663"/>
              </a:xfrm>
              <a:custGeom>
                <a:avLst/>
                <a:gdLst>
                  <a:gd name="T0" fmla="*/ 85 w 85"/>
                  <a:gd name="T1" fmla="*/ 0 h 59"/>
                  <a:gd name="T2" fmla="*/ 0 w 85"/>
                  <a:gd name="T3" fmla="*/ 59 h 59"/>
                  <a:gd name="T4" fmla="*/ 0 w 85"/>
                  <a:gd name="T5" fmla="*/ 0 h 59"/>
                  <a:gd name="T6" fmla="*/ 85 w 85"/>
                  <a:gd name="T7" fmla="*/ 0 h 59"/>
                </a:gdLst>
                <a:ahLst/>
                <a:cxnLst>
                  <a:cxn ang="0">
                    <a:pos x="T0" y="T1"/>
                  </a:cxn>
                  <a:cxn ang="0">
                    <a:pos x="T2" y="T3"/>
                  </a:cxn>
                  <a:cxn ang="0">
                    <a:pos x="T4" y="T5"/>
                  </a:cxn>
                  <a:cxn ang="0">
                    <a:pos x="T6" y="T7"/>
                  </a:cxn>
                </a:cxnLst>
                <a:rect l="0" t="0" r="r" b="b"/>
                <a:pathLst>
                  <a:path w="85" h="59">
                    <a:moveTo>
                      <a:pt x="85" y="0"/>
                    </a:moveTo>
                    <a:lnTo>
                      <a:pt x="0" y="59"/>
                    </a:lnTo>
                    <a:lnTo>
                      <a:pt x="0" y="0"/>
                    </a:lnTo>
                    <a:lnTo>
                      <a:pt x="85"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0"/>
              <p:cNvSpPr>
                <a:spLocks/>
              </p:cNvSpPr>
              <p:nvPr/>
            </p:nvSpPr>
            <p:spPr bwMode="auto">
              <a:xfrm>
                <a:off x="7329488" y="1663700"/>
                <a:ext cx="134937" cy="95250"/>
              </a:xfrm>
              <a:custGeom>
                <a:avLst/>
                <a:gdLst>
                  <a:gd name="T0" fmla="*/ 85 w 85"/>
                  <a:gd name="T1" fmla="*/ 60 h 60"/>
                  <a:gd name="T2" fmla="*/ 0 w 85"/>
                  <a:gd name="T3" fmla="*/ 0 h 60"/>
                  <a:gd name="T4" fmla="*/ 0 w 85"/>
                  <a:gd name="T5" fmla="*/ 60 h 60"/>
                  <a:gd name="T6" fmla="*/ 85 w 85"/>
                  <a:gd name="T7" fmla="*/ 60 h 60"/>
                </a:gdLst>
                <a:ahLst/>
                <a:cxnLst>
                  <a:cxn ang="0">
                    <a:pos x="T0" y="T1"/>
                  </a:cxn>
                  <a:cxn ang="0">
                    <a:pos x="T2" y="T3"/>
                  </a:cxn>
                  <a:cxn ang="0">
                    <a:pos x="T4" y="T5"/>
                  </a:cxn>
                  <a:cxn ang="0">
                    <a:pos x="T6" y="T7"/>
                  </a:cxn>
                </a:cxnLst>
                <a:rect l="0" t="0" r="r" b="b"/>
                <a:pathLst>
                  <a:path w="85" h="60">
                    <a:moveTo>
                      <a:pt x="85" y="60"/>
                    </a:moveTo>
                    <a:lnTo>
                      <a:pt x="0" y="0"/>
                    </a:lnTo>
                    <a:lnTo>
                      <a:pt x="0" y="60"/>
                    </a:lnTo>
                    <a:lnTo>
                      <a:pt x="85" y="6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9" name="Freeform 11"/>
            <p:cNvSpPr>
              <a:spLocks/>
            </p:cNvSpPr>
            <p:nvPr/>
          </p:nvSpPr>
          <p:spPr bwMode="auto">
            <a:xfrm>
              <a:off x="2719388" y="901700"/>
              <a:ext cx="4745037" cy="1722438"/>
            </a:xfrm>
            <a:custGeom>
              <a:avLst/>
              <a:gdLst>
                <a:gd name="T0" fmla="*/ 1887 w 1887"/>
                <a:gd name="T1" fmla="*/ 340 h 683"/>
                <a:gd name="T2" fmla="*/ 1546 w 1887"/>
                <a:gd name="T3" fmla="*/ 0 h 683"/>
                <a:gd name="T4" fmla="*/ 1546 w 1887"/>
                <a:gd name="T5" fmla="*/ 0 h 683"/>
                <a:gd name="T6" fmla="*/ 0 w 1887"/>
                <a:gd name="T7" fmla="*/ 0 h 683"/>
                <a:gd name="T8" fmla="*/ 0 w 1887"/>
                <a:gd name="T9" fmla="*/ 683 h 683"/>
                <a:gd name="T10" fmla="*/ 1887 w 1887"/>
                <a:gd name="T11" fmla="*/ 683 h 683"/>
                <a:gd name="T12" fmla="*/ 1887 w 1887"/>
                <a:gd name="T13" fmla="*/ 340 h 683"/>
              </a:gdLst>
              <a:ahLst/>
              <a:cxnLst>
                <a:cxn ang="0">
                  <a:pos x="T0" y="T1"/>
                </a:cxn>
                <a:cxn ang="0">
                  <a:pos x="T2" y="T3"/>
                </a:cxn>
                <a:cxn ang="0">
                  <a:pos x="T4" y="T5"/>
                </a:cxn>
                <a:cxn ang="0">
                  <a:pos x="T6" y="T7"/>
                </a:cxn>
                <a:cxn ang="0">
                  <a:pos x="T8" y="T9"/>
                </a:cxn>
                <a:cxn ang="0">
                  <a:pos x="T10" y="T11"/>
                </a:cxn>
                <a:cxn ang="0">
                  <a:pos x="T12" y="T13"/>
                </a:cxn>
              </a:cxnLst>
              <a:rect l="0" t="0" r="r" b="b"/>
              <a:pathLst>
                <a:path w="1887" h="683">
                  <a:moveTo>
                    <a:pt x="1887" y="340"/>
                  </a:moveTo>
                  <a:cubicBezTo>
                    <a:pt x="1699" y="340"/>
                    <a:pt x="1546" y="188"/>
                    <a:pt x="1546" y="0"/>
                  </a:cubicBezTo>
                  <a:cubicBezTo>
                    <a:pt x="1546" y="0"/>
                    <a:pt x="1546" y="0"/>
                    <a:pt x="1546" y="0"/>
                  </a:cubicBezTo>
                  <a:cubicBezTo>
                    <a:pt x="0" y="0"/>
                    <a:pt x="0" y="0"/>
                    <a:pt x="0" y="0"/>
                  </a:cubicBezTo>
                  <a:cubicBezTo>
                    <a:pt x="0" y="683"/>
                    <a:pt x="0" y="683"/>
                    <a:pt x="0" y="683"/>
                  </a:cubicBezTo>
                  <a:cubicBezTo>
                    <a:pt x="1887" y="683"/>
                    <a:pt x="1887" y="683"/>
                    <a:pt x="1887" y="683"/>
                  </a:cubicBezTo>
                  <a:cubicBezTo>
                    <a:pt x="1887" y="340"/>
                    <a:pt x="1887" y="340"/>
                    <a:pt x="1887" y="3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1161143" y="4928885"/>
            <a:ext cx="4561009" cy="1326468"/>
            <a:chOff x="1077913" y="901700"/>
            <a:chExt cx="6386512" cy="1857375"/>
          </a:xfrm>
        </p:grpSpPr>
        <p:sp>
          <p:nvSpPr>
            <p:cNvPr id="26" name="Rectangle 5"/>
            <p:cNvSpPr>
              <a:spLocks noChangeArrowheads="1"/>
            </p:cNvSpPr>
            <p:nvPr/>
          </p:nvSpPr>
          <p:spPr bwMode="auto">
            <a:xfrm>
              <a:off x="1077913" y="1035050"/>
              <a:ext cx="6251575" cy="1724025"/>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6"/>
            <p:cNvSpPr>
              <a:spLocks/>
            </p:cNvSpPr>
            <p:nvPr/>
          </p:nvSpPr>
          <p:spPr bwMode="auto">
            <a:xfrm>
              <a:off x="3089275" y="2624138"/>
              <a:ext cx="4240212" cy="61913"/>
            </a:xfrm>
            <a:custGeom>
              <a:avLst/>
              <a:gdLst>
                <a:gd name="T0" fmla="*/ 0 w 2671"/>
                <a:gd name="T1" fmla="*/ 0 h 39"/>
                <a:gd name="T2" fmla="*/ 2671 w 2671"/>
                <a:gd name="T3" fmla="*/ 39 h 39"/>
                <a:gd name="T4" fmla="*/ 2671 w 2671"/>
                <a:gd name="T5" fmla="*/ 0 h 39"/>
                <a:gd name="T6" fmla="*/ 0 w 2671"/>
                <a:gd name="T7" fmla="*/ 0 h 39"/>
              </a:gdLst>
              <a:ahLst/>
              <a:cxnLst>
                <a:cxn ang="0">
                  <a:pos x="T0" y="T1"/>
                </a:cxn>
                <a:cxn ang="0">
                  <a:pos x="T2" y="T3"/>
                </a:cxn>
                <a:cxn ang="0">
                  <a:pos x="T4" y="T5"/>
                </a:cxn>
                <a:cxn ang="0">
                  <a:pos x="T6" y="T7"/>
                </a:cxn>
              </a:cxnLst>
              <a:rect l="0" t="0" r="r" b="b"/>
              <a:pathLst>
                <a:path w="2671" h="39">
                  <a:moveTo>
                    <a:pt x="0" y="0"/>
                  </a:moveTo>
                  <a:lnTo>
                    <a:pt x="2671" y="39"/>
                  </a:lnTo>
                  <a:lnTo>
                    <a:pt x="2671" y="0"/>
                  </a:ln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8" name="Group 27"/>
            <p:cNvGrpSpPr/>
            <p:nvPr/>
          </p:nvGrpSpPr>
          <p:grpSpPr>
            <a:xfrm>
              <a:off x="2611438" y="901700"/>
              <a:ext cx="4852987" cy="1816101"/>
              <a:chOff x="2611438" y="901700"/>
              <a:chExt cx="4852987" cy="1816101"/>
            </a:xfrm>
          </p:grpSpPr>
          <p:sp>
            <p:nvSpPr>
              <p:cNvPr id="31" name="Freeform 7"/>
              <p:cNvSpPr>
                <a:spLocks/>
              </p:cNvSpPr>
              <p:nvPr/>
            </p:nvSpPr>
            <p:spPr bwMode="auto">
              <a:xfrm>
                <a:off x="2611438" y="901700"/>
                <a:ext cx="107950" cy="133350"/>
              </a:xfrm>
              <a:custGeom>
                <a:avLst/>
                <a:gdLst>
                  <a:gd name="T0" fmla="*/ 68 w 68"/>
                  <a:gd name="T1" fmla="*/ 0 h 84"/>
                  <a:gd name="T2" fmla="*/ 0 w 68"/>
                  <a:gd name="T3" fmla="*/ 84 h 84"/>
                  <a:gd name="T4" fmla="*/ 68 w 68"/>
                  <a:gd name="T5" fmla="*/ 84 h 84"/>
                  <a:gd name="T6" fmla="*/ 68 w 68"/>
                  <a:gd name="T7" fmla="*/ 0 h 84"/>
                </a:gdLst>
                <a:ahLst/>
                <a:cxnLst>
                  <a:cxn ang="0">
                    <a:pos x="T0" y="T1"/>
                  </a:cxn>
                  <a:cxn ang="0">
                    <a:pos x="T2" y="T3"/>
                  </a:cxn>
                  <a:cxn ang="0">
                    <a:pos x="T4" y="T5"/>
                  </a:cxn>
                  <a:cxn ang="0">
                    <a:pos x="T6" y="T7"/>
                  </a:cxn>
                </a:cxnLst>
                <a:rect l="0" t="0" r="r" b="b"/>
                <a:pathLst>
                  <a:path w="68" h="84">
                    <a:moveTo>
                      <a:pt x="68" y="0"/>
                    </a:moveTo>
                    <a:lnTo>
                      <a:pt x="0" y="84"/>
                    </a:lnTo>
                    <a:lnTo>
                      <a:pt x="68" y="84"/>
                    </a:lnTo>
                    <a:lnTo>
                      <a:pt x="68"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8"/>
              <p:cNvSpPr>
                <a:spLocks/>
              </p:cNvSpPr>
              <p:nvPr/>
            </p:nvSpPr>
            <p:spPr bwMode="auto">
              <a:xfrm>
                <a:off x="6607175" y="901700"/>
                <a:ext cx="111125" cy="133350"/>
              </a:xfrm>
              <a:custGeom>
                <a:avLst/>
                <a:gdLst>
                  <a:gd name="T0" fmla="*/ 0 w 70"/>
                  <a:gd name="T1" fmla="*/ 0 h 84"/>
                  <a:gd name="T2" fmla="*/ 70 w 70"/>
                  <a:gd name="T3" fmla="*/ 84 h 84"/>
                  <a:gd name="T4" fmla="*/ 0 w 70"/>
                  <a:gd name="T5" fmla="*/ 84 h 84"/>
                  <a:gd name="T6" fmla="*/ 0 w 70"/>
                  <a:gd name="T7" fmla="*/ 0 h 84"/>
                </a:gdLst>
                <a:ahLst/>
                <a:cxnLst>
                  <a:cxn ang="0">
                    <a:pos x="T0" y="T1"/>
                  </a:cxn>
                  <a:cxn ang="0">
                    <a:pos x="T2" y="T3"/>
                  </a:cxn>
                  <a:cxn ang="0">
                    <a:pos x="T4" y="T5"/>
                  </a:cxn>
                  <a:cxn ang="0">
                    <a:pos x="T6" y="T7"/>
                  </a:cxn>
                </a:cxnLst>
                <a:rect l="0" t="0" r="r" b="b"/>
                <a:pathLst>
                  <a:path w="70" h="84">
                    <a:moveTo>
                      <a:pt x="0" y="0"/>
                    </a:moveTo>
                    <a:lnTo>
                      <a:pt x="70" y="84"/>
                    </a:lnTo>
                    <a:lnTo>
                      <a:pt x="0" y="84"/>
                    </a:lnTo>
                    <a:lnTo>
                      <a:pt x="0"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9"/>
              <p:cNvSpPr>
                <a:spLocks/>
              </p:cNvSpPr>
              <p:nvPr/>
            </p:nvSpPr>
            <p:spPr bwMode="auto">
              <a:xfrm>
                <a:off x="7329488" y="2624138"/>
                <a:ext cx="134937" cy="93663"/>
              </a:xfrm>
              <a:custGeom>
                <a:avLst/>
                <a:gdLst>
                  <a:gd name="T0" fmla="*/ 85 w 85"/>
                  <a:gd name="T1" fmla="*/ 0 h 59"/>
                  <a:gd name="T2" fmla="*/ 0 w 85"/>
                  <a:gd name="T3" fmla="*/ 59 h 59"/>
                  <a:gd name="T4" fmla="*/ 0 w 85"/>
                  <a:gd name="T5" fmla="*/ 0 h 59"/>
                  <a:gd name="T6" fmla="*/ 85 w 85"/>
                  <a:gd name="T7" fmla="*/ 0 h 59"/>
                </a:gdLst>
                <a:ahLst/>
                <a:cxnLst>
                  <a:cxn ang="0">
                    <a:pos x="T0" y="T1"/>
                  </a:cxn>
                  <a:cxn ang="0">
                    <a:pos x="T2" y="T3"/>
                  </a:cxn>
                  <a:cxn ang="0">
                    <a:pos x="T4" y="T5"/>
                  </a:cxn>
                  <a:cxn ang="0">
                    <a:pos x="T6" y="T7"/>
                  </a:cxn>
                </a:cxnLst>
                <a:rect l="0" t="0" r="r" b="b"/>
                <a:pathLst>
                  <a:path w="85" h="59">
                    <a:moveTo>
                      <a:pt x="85" y="0"/>
                    </a:moveTo>
                    <a:lnTo>
                      <a:pt x="0" y="59"/>
                    </a:lnTo>
                    <a:lnTo>
                      <a:pt x="0" y="0"/>
                    </a:lnTo>
                    <a:lnTo>
                      <a:pt x="85"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0"/>
              <p:cNvSpPr>
                <a:spLocks/>
              </p:cNvSpPr>
              <p:nvPr/>
            </p:nvSpPr>
            <p:spPr bwMode="auto">
              <a:xfrm>
                <a:off x="7329488" y="1663700"/>
                <a:ext cx="134937" cy="95250"/>
              </a:xfrm>
              <a:custGeom>
                <a:avLst/>
                <a:gdLst>
                  <a:gd name="T0" fmla="*/ 85 w 85"/>
                  <a:gd name="T1" fmla="*/ 60 h 60"/>
                  <a:gd name="T2" fmla="*/ 0 w 85"/>
                  <a:gd name="T3" fmla="*/ 0 h 60"/>
                  <a:gd name="T4" fmla="*/ 0 w 85"/>
                  <a:gd name="T5" fmla="*/ 60 h 60"/>
                  <a:gd name="T6" fmla="*/ 85 w 85"/>
                  <a:gd name="T7" fmla="*/ 60 h 60"/>
                </a:gdLst>
                <a:ahLst/>
                <a:cxnLst>
                  <a:cxn ang="0">
                    <a:pos x="T0" y="T1"/>
                  </a:cxn>
                  <a:cxn ang="0">
                    <a:pos x="T2" y="T3"/>
                  </a:cxn>
                  <a:cxn ang="0">
                    <a:pos x="T4" y="T5"/>
                  </a:cxn>
                  <a:cxn ang="0">
                    <a:pos x="T6" y="T7"/>
                  </a:cxn>
                </a:cxnLst>
                <a:rect l="0" t="0" r="r" b="b"/>
                <a:pathLst>
                  <a:path w="85" h="60">
                    <a:moveTo>
                      <a:pt x="85" y="60"/>
                    </a:moveTo>
                    <a:lnTo>
                      <a:pt x="0" y="0"/>
                    </a:lnTo>
                    <a:lnTo>
                      <a:pt x="0" y="60"/>
                    </a:lnTo>
                    <a:lnTo>
                      <a:pt x="85" y="6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9" name="Freeform 11"/>
            <p:cNvSpPr>
              <a:spLocks/>
            </p:cNvSpPr>
            <p:nvPr/>
          </p:nvSpPr>
          <p:spPr bwMode="auto">
            <a:xfrm>
              <a:off x="2719388" y="901700"/>
              <a:ext cx="4745037" cy="1722438"/>
            </a:xfrm>
            <a:custGeom>
              <a:avLst/>
              <a:gdLst>
                <a:gd name="T0" fmla="*/ 1887 w 1887"/>
                <a:gd name="T1" fmla="*/ 340 h 683"/>
                <a:gd name="T2" fmla="*/ 1546 w 1887"/>
                <a:gd name="T3" fmla="*/ 0 h 683"/>
                <a:gd name="T4" fmla="*/ 1546 w 1887"/>
                <a:gd name="T5" fmla="*/ 0 h 683"/>
                <a:gd name="T6" fmla="*/ 0 w 1887"/>
                <a:gd name="T7" fmla="*/ 0 h 683"/>
                <a:gd name="T8" fmla="*/ 0 w 1887"/>
                <a:gd name="T9" fmla="*/ 683 h 683"/>
                <a:gd name="T10" fmla="*/ 1887 w 1887"/>
                <a:gd name="T11" fmla="*/ 683 h 683"/>
                <a:gd name="T12" fmla="*/ 1887 w 1887"/>
                <a:gd name="T13" fmla="*/ 340 h 683"/>
              </a:gdLst>
              <a:ahLst/>
              <a:cxnLst>
                <a:cxn ang="0">
                  <a:pos x="T0" y="T1"/>
                </a:cxn>
                <a:cxn ang="0">
                  <a:pos x="T2" y="T3"/>
                </a:cxn>
                <a:cxn ang="0">
                  <a:pos x="T4" y="T5"/>
                </a:cxn>
                <a:cxn ang="0">
                  <a:pos x="T6" y="T7"/>
                </a:cxn>
                <a:cxn ang="0">
                  <a:pos x="T8" y="T9"/>
                </a:cxn>
                <a:cxn ang="0">
                  <a:pos x="T10" y="T11"/>
                </a:cxn>
                <a:cxn ang="0">
                  <a:pos x="T12" y="T13"/>
                </a:cxn>
              </a:cxnLst>
              <a:rect l="0" t="0" r="r" b="b"/>
              <a:pathLst>
                <a:path w="1887" h="683">
                  <a:moveTo>
                    <a:pt x="1887" y="340"/>
                  </a:moveTo>
                  <a:cubicBezTo>
                    <a:pt x="1699" y="340"/>
                    <a:pt x="1546" y="188"/>
                    <a:pt x="1546" y="0"/>
                  </a:cubicBezTo>
                  <a:cubicBezTo>
                    <a:pt x="1546" y="0"/>
                    <a:pt x="1546" y="0"/>
                    <a:pt x="1546" y="0"/>
                  </a:cubicBezTo>
                  <a:cubicBezTo>
                    <a:pt x="0" y="0"/>
                    <a:pt x="0" y="0"/>
                    <a:pt x="0" y="0"/>
                  </a:cubicBezTo>
                  <a:cubicBezTo>
                    <a:pt x="0" y="683"/>
                    <a:pt x="0" y="683"/>
                    <a:pt x="0" y="683"/>
                  </a:cubicBezTo>
                  <a:cubicBezTo>
                    <a:pt x="1887" y="683"/>
                    <a:pt x="1887" y="683"/>
                    <a:pt x="1887" y="683"/>
                  </a:cubicBezTo>
                  <a:cubicBezTo>
                    <a:pt x="1887" y="340"/>
                    <a:pt x="1887" y="340"/>
                    <a:pt x="1887" y="3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6469848" y="1883154"/>
            <a:ext cx="4561009" cy="1326468"/>
            <a:chOff x="1077913" y="901700"/>
            <a:chExt cx="6386512" cy="1857375"/>
          </a:xfrm>
        </p:grpSpPr>
        <p:sp>
          <p:nvSpPr>
            <p:cNvPr id="36" name="Rectangle 5"/>
            <p:cNvSpPr>
              <a:spLocks noChangeArrowheads="1"/>
            </p:cNvSpPr>
            <p:nvPr/>
          </p:nvSpPr>
          <p:spPr bwMode="auto">
            <a:xfrm>
              <a:off x="1077913" y="1035050"/>
              <a:ext cx="6251575" cy="1724025"/>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6"/>
            <p:cNvSpPr>
              <a:spLocks/>
            </p:cNvSpPr>
            <p:nvPr/>
          </p:nvSpPr>
          <p:spPr bwMode="auto">
            <a:xfrm>
              <a:off x="3089275" y="2624138"/>
              <a:ext cx="4240212" cy="61913"/>
            </a:xfrm>
            <a:custGeom>
              <a:avLst/>
              <a:gdLst>
                <a:gd name="T0" fmla="*/ 0 w 2671"/>
                <a:gd name="T1" fmla="*/ 0 h 39"/>
                <a:gd name="T2" fmla="*/ 2671 w 2671"/>
                <a:gd name="T3" fmla="*/ 39 h 39"/>
                <a:gd name="T4" fmla="*/ 2671 w 2671"/>
                <a:gd name="T5" fmla="*/ 0 h 39"/>
                <a:gd name="T6" fmla="*/ 0 w 2671"/>
                <a:gd name="T7" fmla="*/ 0 h 39"/>
              </a:gdLst>
              <a:ahLst/>
              <a:cxnLst>
                <a:cxn ang="0">
                  <a:pos x="T0" y="T1"/>
                </a:cxn>
                <a:cxn ang="0">
                  <a:pos x="T2" y="T3"/>
                </a:cxn>
                <a:cxn ang="0">
                  <a:pos x="T4" y="T5"/>
                </a:cxn>
                <a:cxn ang="0">
                  <a:pos x="T6" y="T7"/>
                </a:cxn>
              </a:cxnLst>
              <a:rect l="0" t="0" r="r" b="b"/>
              <a:pathLst>
                <a:path w="2671" h="39">
                  <a:moveTo>
                    <a:pt x="0" y="0"/>
                  </a:moveTo>
                  <a:lnTo>
                    <a:pt x="2671" y="39"/>
                  </a:lnTo>
                  <a:lnTo>
                    <a:pt x="2671" y="0"/>
                  </a:lnTo>
                  <a:lnTo>
                    <a:pt x="0"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8" name="Group 37"/>
            <p:cNvGrpSpPr/>
            <p:nvPr/>
          </p:nvGrpSpPr>
          <p:grpSpPr>
            <a:xfrm>
              <a:off x="2611438" y="901700"/>
              <a:ext cx="4852987" cy="1816101"/>
              <a:chOff x="2611438" y="901700"/>
              <a:chExt cx="4852987" cy="1816101"/>
            </a:xfrm>
          </p:grpSpPr>
          <p:sp>
            <p:nvSpPr>
              <p:cNvPr id="41" name="Freeform 7"/>
              <p:cNvSpPr>
                <a:spLocks/>
              </p:cNvSpPr>
              <p:nvPr/>
            </p:nvSpPr>
            <p:spPr bwMode="auto">
              <a:xfrm>
                <a:off x="2611438" y="901700"/>
                <a:ext cx="107950" cy="133350"/>
              </a:xfrm>
              <a:custGeom>
                <a:avLst/>
                <a:gdLst>
                  <a:gd name="T0" fmla="*/ 68 w 68"/>
                  <a:gd name="T1" fmla="*/ 0 h 84"/>
                  <a:gd name="T2" fmla="*/ 0 w 68"/>
                  <a:gd name="T3" fmla="*/ 84 h 84"/>
                  <a:gd name="T4" fmla="*/ 68 w 68"/>
                  <a:gd name="T5" fmla="*/ 84 h 84"/>
                  <a:gd name="T6" fmla="*/ 68 w 68"/>
                  <a:gd name="T7" fmla="*/ 0 h 84"/>
                </a:gdLst>
                <a:ahLst/>
                <a:cxnLst>
                  <a:cxn ang="0">
                    <a:pos x="T0" y="T1"/>
                  </a:cxn>
                  <a:cxn ang="0">
                    <a:pos x="T2" y="T3"/>
                  </a:cxn>
                  <a:cxn ang="0">
                    <a:pos x="T4" y="T5"/>
                  </a:cxn>
                  <a:cxn ang="0">
                    <a:pos x="T6" y="T7"/>
                  </a:cxn>
                </a:cxnLst>
                <a:rect l="0" t="0" r="r" b="b"/>
                <a:pathLst>
                  <a:path w="68" h="84">
                    <a:moveTo>
                      <a:pt x="68" y="0"/>
                    </a:moveTo>
                    <a:lnTo>
                      <a:pt x="0" y="84"/>
                    </a:lnTo>
                    <a:lnTo>
                      <a:pt x="68" y="84"/>
                    </a:lnTo>
                    <a:lnTo>
                      <a:pt x="68"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8"/>
              <p:cNvSpPr>
                <a:spLocks/>
              </p:cNvSpPr>
              <p:nvPr/>
            </p:nvSpPr>
            <p:spPr bwMode="auto">
              <a:xfrm>
                <a:off x="6607175" y="901700"/>
                <a:ext cx="111125" cy="133350"/>
              </a:xfrm>
              <a:custGeom>
                <a:avLst/>
                <a:gdLst>
                  <a:gd name="T0" fmla="*/ 0 w 70"/>
                  <a:gd name="T1" fmla="*/ 0 h 84"/>
                  <a:gd name="T2" fmla="*/ 70 w 70"/>
                  <a:gd name="T3" fmla="*/ 84 h 84"/>
                  <a:gd name="T4" fmla="*/ 0 w 70"/>
                  <a:gd name="T5" fmla="*/ 84 h 84"/>
                  <a:gd name="T6" fmla="*/ 0 w 70"/>
                  <a:gd name="T7" fmla="*/ 0 h 84"/>
                </a:gdLst>
                <a:ahLst/>
                <a:cxnLst>
                  <a:cxn ang="0">
                    <a:pos x="T0" y="T1"/>
                  </a:cxn>
                  <a:cxn ang="0">
                    <a:pos x="T2" y="T3"/>
                  </a:cxn>
                  <a:cxn ang="0">
                    <a:pos x="T4" y="T5"/>
                  </a:cxn>
                  <a:cxn ang="0">
                    <a:pos x="T6" y="T7"/>
                  </a:cxn>
                </a:cxnLst>
                <a:rect l="0" t="0" r="r" b="b"/>
                <a:pathLst>
                  <a:path w="70" h="84">
                    <a:moveTo>
                      <a:pt x="0" y="0"/>
                    </a:moveTo>
                    <a:lnTo>
                      <a:pt x="70" y="84"/>
                    </a:lnTo>
                    <a:lnTo>
                      <a:pt x="0" y="84"/>
                    </a:lnTo>
                    <a:lnTo>
                      <a:pt x="0"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9"/>
              <p:cNvSpPr>
                <a:spLocks/>
              </p:cNvSpPr>
              <p:nvPr/>
            </p:nvSpPr>
            <p:spPr bwMode="auto">
              <a:xfrm>
                <a:off x="7329488" y="2624138"/>
                <a:ext cx="134937" cy="93663"/>
              </a:xfrm>
              <a:custGeom>
                <a:avLst/>
                <a:gdLst>
                  <a:gd name="T0" fmla="*/ 85 w 85"/>
                  <a:gd name="T1" fmla="*/ 0 h 59"/>
                  <a:gd name="T2" fmla="*/ 0 w 85"/>
                  <a:gd name="T3" fmla="*/ 59 h 59"/>
                  <a:gd name="T4" fmla="*/ 0 w 85"/>
                  <a:gd name="T5" fmla="*/ 0 h 59"/>
                  <a:gd name="T6" fmla="*/ 85 w 85"/>
                  <a:gd name="T7" fmla="*/ 0 h 59"/>
                </a:gdLst>
                <a:ahLst/>
                <a:cxnLst>
                  <a:cxn ang="0">
                    <a:pos x="T0" y="T1"/>
                  </a:cxn>
                  <a:cxn ang="0">
                    <a:pos x="T2" y="T3"/>
                  </a:cxn>
                  <a:cxn ang="0">
                    <a:pos x="T4" y="T5"/>
                  </a:cxn>
                  <a:cxn ang="0">
                    <a:pos x="T6" y="T7"/>
                  </a:cxn>
                </a:cxnLst>
                <a:rect l="0" t="0" r="r" b="b"/>
                <a:pathLst>
                  <a:path w="85" h="59">
                    <a:moveTo>
                      <a:pt x="85" y="0"/>
                    </a:moveTo>
                    <a:lnTo>
                      <a:pt x="0" y="59"/>
                    </a:lnTo>
                    <a:lnTo>
                      <a:pt x="0" y="0"/>
                    </a:lnTo>
                    <a:lnTo>
                      <a:pt x="85"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4" name="Freeform 10"/>
              <p:cNvSpPr>
                <a:spLocks/>
              </p:cNvSpPr>
              <p:nvPr/>
            </p:nvSpPr>
            <p:spPr bwMode="auto">
              <a:xfrm>
                <a:off x="7329488" y="1663700"/>
                <a:ext cx="134937" cy="95250"/>
              </a:xfrm>
              <a:custGeom>
                <a:avLst/>
                <a:gdLst>
                  <a:gd name="T0" fmla="*/ 85 w 85"/>
                  <a:gd name="T1" fmla="*/ 60 h 60"/>
                  <a:gd name="T2" fmla="*/ 0 w 85"/>
                  <a:gd name="T3" fmla="*/ 0 h 60"/>
                  <a:gd name="T4" fmla="*/ 0 w 85"/>
                  <a:gd name="T5" fmla="*/ 60 h 60"/>
                  <a:gd name="T6" fmla="*/ 85 w 85"/>
                  <a:gd name="T7" fmla="*/ 60 h 60"/>
                </a:gdLst>
                <a:ahLst/>
                <a:cxnLst>
                  <a:cxn ang="0">
                    <a:pos x="T0" y="T1"/>
                  </a:cxn>
                  <a:cxn ang="0">
                    <a:pos x="T2" y="T3"/>
                  </a:cxn>
                  <a:cxn ang="0">
                    <a:pos x="T4" y="T5"/>
                  </a:cxn>
                  <a:cxn ang="0">
                    <a:pos x="T6" y="T7"/>
                  </a:cxn>
                </a:cxnLst>
                <a:rect l="0" t="0" r="r" b="b"/>
                <a:pathLst>
                  <a:path w="85" h="60">
                    <a:moveTo>
                      <a:pt x="85" y="60"/>
                    </a:moveTo>
                    <a:lnTo>
                      <a:pt x="0" y="0"/>
                    </a:lnTo>
                    <a:lnTo>
                      <a:pt x="0" y="60"/>
                    </a:lnTo>
                    <a:lnTo>
                      <a:pt x="85" y="6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9" name="Freeform 11"/>
            <p:cNvSpPr>
              <a:spLocks/>
            </p:cNvSpPr>
            <p:nvPr/>
          </p:nvSpPr>
          <p:spPr bwMode="auto">
            <a:xfrm>
              <a:off x="2719388" y="901700"/>
              <a:ext cx="4745037" cy="1722438"/>
            </a:xfrm>
            <a:custGeom>
              <a:avLst/>
              <a:gdLst>
                <a:gd name="T0" fmla="*/ 1887 w 1887"/>
                <a:gd name="T1" fmla="*/ 340 h 683"/>
                <a:gd name="T2" fmla="*/ 1546 w 1887"/>
                <a:gd name="T3" fmla="*/ 0 h 683"/>
                <a:gd name="T4" fmla="*/ 1546 w 1887"/>
                <a:gd name="T5" fmla="*/ 0 h 683"/>
                <a:gd name="T6" fmla="*/ 0 w 1887"/>
                <a:gd name="T7" fmla="*/ 0 h 683"/>
                <a:gd name="T8" fmla="*/ 0 w 1887"/>
                <a:gd name="T9" fmla="*/ 683 h 683"/>
                <a:gd name="T10" fmla="*/ 1887 w 1887"/>
                <a:gd name="T11" fmla="*/ 683 h 683"/>
                <a:gd name="T12" fmla="*/ 1887 w 1887"/>
                <a:gd name="T13" fmla="*/ 340 h 683"/>
              </a:gdLst>
              <a:ahLst/>
              <a:cxnLst>
                <a:cxn ang="0">
                  <a:pos x="T0" y="T1"/>
                </a:cxn>
                <a:cxn ang="0">
                  <a:pos x="T2" y="T3"/>
                </a:cxn>
                <a:cxn ang="0">
                  <a:pos x="T4" y="T5"/>
                </a:cxn>
                <a:cxn ang="0">
                  <a:pos x="T6" y="T7"/>
                </a:cxn>
                <a:cxn ang="0">
                  <a:pos x="T8" y="T9"/>
                </a:cxn>
                <a:cxn ang="0">
                  <a:pos x="T10" y="T11"/>
                </a:cxn>
                <a:cxn ang="0">
                  <a:pos x="T12" y="T13"/>
                </a:cxn>
              </a:cxnLst>
              <a:rect l="0" t="0" r="r" b="b"/>
              <a:pathLst>
                <a:path w="1887" h="683">
                  <a:moveTo>
                    <a:pt x="1887" y="340"/>
                  </a:moveTo>
                  <a:cubicBezTo>
                    <a:pt x="1699" y="340"/>
                    <a:pt x="1546" y="188"/>
                    <a:pt x="1546" y="0"/>
                  </a:cubicBezTo>
                  <a:cubicBezTo>
                    <a:pt x="1546" y="0"/>
                    <a:pt x="1546" y="0"/>
                    <a:pt x="1546" y="0"/>
                  </a:cubicBezTo>
                  <a:cubicBezTo>
                    <a:pt x="0" y="0"/>
                    <a:pt x="0" y="0"/>
                    <a:pt x="0" y="0"/>
                  </a:cubicBezTo>
                  <a:cubicBezTo>
                    <a:pt x="0" y="683"/>
                    <a:pt x="0" y="683"/>
                    <a:pt x="0" y="683"/>
                  </a:cubicBezTo>
                  <a:cubicBezTo>
                    <a:pt x="1887" y="683"/>
                    <a:pt x="1887" y="683"/>
                    <a:pt x="1887" y="683"/>
                  </a:cubicBezTo>
                  <a:cubicBezTo>
                    <a:pt x="1887" y="340"/>
                    <a:pt x="1887" y="340"/>
                    <a:pt x="1887" y="3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5" name="Group 44"/>
          <p:cNvGrpSpPr/>
          <p:nvPr/>
        </p:nvGrpSpPr>
        <p:grpSpPr>
          <a:xfrm>
            <a:off x="6469848" y="3406586"/>
            <a:ext cx="4561009" cy="1326468"/>
            <a:chOff x="1077913" y="901700"/>
            <a:chExt cx="6386512" cy="1857375"/>
          </a:xfrm>
        </p:grpSpPr>
        <p:sp>
          <p:nvSpPr>
            <p:cNvPr id="46" name="Rectangle 5"/>
            <p:cNvSpPr>
              <a:spLocks noChangeArrowheads="1"/>
            </p:cNvSpPr>
            <p:nvPr/>
          </p:nvSpPr>
          <p:spPr bwMode="auto">
            <a:xfrm>
              <a:off x="1077913" y="1035050"/>
              <a:ext cx="6251575" cy="1724025"/>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6"/>
            <p:cNvSpPr>
              <a:spLocks/>
            </p:cNvSpPr>
            <p:nvPr/>
          </p:nvSpPr>
          <p:spPr bwMode="auto">
            <a:xfrm>
              <a:off x="3089275" y="2624138"/>
              <a:ext cx="4240212" cy="61913"/>
            </a:xfrm>
            <a:custGeom>
              <a:avLst/>
              <a:gdLst>
                <a:gd name="T0" fmla="*/ 0 w 2671"/>
                <a:gd name="T1" fmla="*/ 0 h 39"/>
                <a:gd name="T2" fmla="*/ 2671 w 2671"/>
                <a:gd name="T3" fmla="*/ 39 h 39"/>
                <a:gd name="T4" fmla="*/ 2671 w 2671"/>
                <a:gd name="T5" fmla="*/ 0 h 39"/>
                <a:gd name="T6" fmla="*/ 0 w 2671"/>
                <a:gd name="T7" fmla="*/ 0 h 39"/>
              </a:gdLst>
              <a:ahLst/>
              <a:cxnLst>
                <a:cxn ang="0">
                  <a:pos x="T0" y="T1"/>
                </a:cxn>
                <a:cxn ang="0">
                  <a:pos x="T2" y="T3"/>
                </a:cxn>
                <a:cxn ang="0">
                  <a:pos x="T4" y="T5"/>
                </a:cxn>
                <a:cxn ang="0">
                  <a:pos x="T6" y="T7"/>
                </a:cxn>
              </a:cxnLst>
              <a:rect l="0" t="0" r="r" b="b"/>
              <a:pathLst>
                <a:path w="2671" h="39">
                  <a:moveTo>
                    <a:pt x="0" y="0"/>
                  </a:moveTo>
                  <a:lnTo>
                    <a:pt x="2671" y="39"/>
                  </a:lnTo>
                  <a:lnTo>
                    <a:pt x="2671" y="0"/>
                  </a:lnTo>
                  <a:lnTo>
                    <a:pt x="0"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8" name="Group 47"/>
            <p:cNvGrpSpPr/>
            <p:nvPr/>
          </p:nvGrpSpPr>
          <p:grpSpPr>
            <a:xfrm>
              <a:off x="2611438" y="901700"/>
              <a:ext cx="4852987" cy="1816101"/>
              <a:chOff x="2611438" y="901700"/>
              <a:chExt cx="4852987" cy="1816101"/>
            </a:xfrm>
          </p:grpSpPr>
          <p:sp>
            <p:nvSpPr>
              <p:cNvPr id="51" name="Freeform 7"/>
              <p:cNvSpPr>
                <a:spLocks/>
              </p:cNvSpPr>
              <p:nvPr/>
            </p:nvSpPr>
            <p:spPr bwMode="auto">
              <a:xfrm>
                <a:off x="2611438" y="901700"/>
                <a:ext cx="107950" cy="133350"/>
              </a:xfrm>
              <a:custGeom>
                <a:avLst/>
                <a:gdLst>
                  <a:gd name="T0" fmla="*/ 68 w 68"/>
                  <a:gd name="T1" fmla="*/ 0 h 84"/>
                  <a:gd name="T2" fmla="*/ 0 w 68"/>
                  <a:gd name="T3" fmla="*/ 84 h 84"/>
                  <a:gd name="T4" fmla="*/ 68 w 68"/>
                  <a:gd name="T5" fmla="*/ 84 h 84"/>
                  <a:gd name="T6" fmla="*/ 68 w 68"/>
                  <a:gd name="T7" fmla="*/ 0 h 84"/>
                </a:gdLst>
                <a:ahLst/>
                <a:cxnLst>
                  <a:cxn ang="0">
                    <a:pos x="T0" y="T1"/>
                  </a:cxn>
                  <a:cxn ang="0">
                    <a:pos x="T2" y="T3"/>
                  </a:cxn>
                  <a:cxn ang="0">
                    <a:pos x="T4" y="T5"/>
                  </a:cxn>
                  <a:cxn ang="0">
                    <a:pos x="T6" y="T7"/>
                  </a:cxn>
                </a:cxnLst>
                <a:rect l="0" t="0" r="r" b="b"/>
                <a:pathLst>
                  <a:path w="68" h="84">
                    <a:moveTo>
                      <a:pt x="68" y="0"/>
                    </a:moveTo>
                    <a:lnTo>
                      <a:pt x="0" y="84"/>
                    </a:lnTo>
                    <a:lnTo>
                      <a:pt x="68" y="84"/>
                    </a:lnTo>
                    <a:lnTo>
                      <a:pt x="68"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8"/>
              <p:cNvSpPr>
                <a:spLocks/>
              </p:cNvSpPr>
              <p:nvPr/>
            </p:nvSpPr>
            <p:spPr bwMode="auto">
              <a:xfrm>
                <a:off x="6607175" y="901700"/>
                <a:ext cx="111125" cy="133350"/>
              </a:xfrm>
              <a:custGeom>
                <a:avLst/>
                <a:gdLst>
                  <a:gd name="T0" fmla="*/ 0 w 70"/>
                  <a:gd name="T1" fmla="*/ 0 h 84"/>
                  <a:gd name="T2" fmla="*/ 70 w 70"/>
                  <a:gd name="T3" fmla="*/ 84 h 84"/>
                  <a:gd name="T4" fmla="*/ 0 w 70"/>
                  <a:gd name="T5" fmla="*/ 84 h 84"/>
                  <a:gd name="T6" fmla="*/ 0 w 70"/>
                  <a:gd name="T7" fmla="*/ 0 h 84"/>
                </a:gdLst>
                <a:ahLst/>
                <a:cxnLst>
                  <a:cxn ang="0">
                    <a:pos x="T0" y="T1"/>
                  </a:cxn>
                  <a:cxn ang="0">
                    <a:pos x="T2" y="T3"/>
                  </a:cxn>
                  <a:cxn ang="0">
                    <a:pos x="T4" y="T5"/>
                  </a:cxn>
                  <a:cxn ang="0">
                    <a:pos x="T6" y="T7"/>
                  </a:cxn>
                </a:cxnLst>
                <a:rect l="0" t="0" r="r" b="b"/>
                <a:pathLst>
                  <a:path w="70" h="84">
                    <a:moveTo>
                      <a:pt x="0" y="0"/>
                    </a:moveTo>
                    <a:lnTo>
                      <a:pt x="70" y="84"/>
                    </a:lnTo>
                    <a:lnTo>
                      <a:pt x="0" y="84"/>
                    </a:lnTo>
                    <a:lnTo>
                      <a:pt x="0"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9"/>
              <p:cNvSpPr>
                <a:spLocks/>
              </p:cNvSpPr>
              <p:nvPr/>
            </p:nvSpPr>
            <p:spPr bwMode="auto">
              <a:xfrm>
                <a:off x="7329488" y="2624138"/>
                <a:ext cx="134937" cy="93663"/>
              </a:xfrm>
              <a:custGeom>
                <a:avLst/>
                <a:gdLst>
                  <a:gd name="T0" fmla="*/ 85 w 85"/>
                  <a:gd name="T1" fmla="*/ 0 h 59"/>
                  <a:gd name="T2" fmla="*/ 0 w 85"/>
                  <a:gd name="T3" fmla="*/ 59 h 59"/>
                  <a:gd name="T4" fmla="*/ 0 w 85"/>
                  <a:gd name="T5" fmla="*/ 0 h 59"/>
                  <a:gd name="T6" fmla="*/ 85 w 85"/>
                  <a:gd name="T7" fmla="*/ 0 h 59"/>
                </a:gdLst>
                <a:ahLst/>
                <a:cxnLst>
                  <a:cxn ang="0">
                    <a:pos x="T0" y="T1"/>
                  </a:cxn>
                  <a:cxn ang="0">
                    <a:pos x="T2" y="T3"/>
                  </a:cxn>
                  <a:cxn ang="0">
                    <a:pos x="T4" y="T5"/>
                  </a:cxn>
                  <a:cxn ang="0">
                    <a:pos x="T6" y="T7"/>
                  </a:cxn>
                </a:cxnLst>
                <a:rect l="0" t="0" r="r" b="b"/>
                <a:pathLst>
                  <a:path w="85" h="59">
                    <a:moveTo>
                      <a:pt x="85" y="0"/>
                    </a:moveTo>
                    <a:lnTo>
                      <a:pt x="0" y="59"/>
                    </a:lnTo>
                    <a:lnTo>
                      <a:pt x="0" y="0"/>
                    </a:lnTo>
                    <a:lnTo>
                      <a:pt x="85"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4" name="Freeform 10"/>
              <p:cNvSpPr>
                <a:spLocks/>
              </p:cNvSpPr>
              <p:nvPr/>
            </p:nvSpPr>
            <p:spPr bwMode="auto">
              <a:xfrm>
                <a:off x="7329488" y="1663700"/>
                <a:ext cx="134937" cy="95250"/>
              </a:xfrm>
              <a:custGeom>
                <a:avLst/>
                <a:gdLst>
                  <a:gd name="T0" fmla="*/ 85 w 85"/>
                  <a:gd name="T1" fmla="*/ 60 h 60"/>
                  <a:gd name="T2" fmla="*/ 0 w 85"/>
                  <a:gd name="T3" fmla="*/ 0 h 60"/>
                  <a:gd name="T4" fmla="*/ 0 w 85"/>
                  <a:gd name="T5" fmla="*/ 60 h 60"/>
                  <a:gd name="T6" fmla="*/ 85 w 85"/>
                  <a:gd name="T7" fmla="*/ 60 h 60"/>
                </a:gdLst>
                <a:ahLst/>
                <a:cxnLst>
                  <a:cxn ang="0">
                    <a:pos x="T0" y="T1"/>
                  </a:cxn>
                  <a:cxn ang="0">
                    <a:pos x="T2" y="T3"/>
                  </a:cxn>
                  <a:cxn ang="0">
                    <a:pos x="T4" y="T5"/>
                  </a:cxn>
                  <a:cxn ang="0">
                    <a:pos x="T6" y="T7"/>
                  </a:cxn>
                </a:cxnLst>
                <a:rect l="0" t="0" r="r" b="b"/>
                <a:pathLst>
                  <a:path w="85" h="60">
                    <a:moveTo>
                      <a:pt x="85" y="60"/>
                    </a:moveTo>
                    <a:lnTo>
                      <a:pt x="0" y="0"/>
                    </a:lnTo>
                    <a:lnTo>
                      <a:pt x="0" y="60"/>
                    </a:lnTo>
                    <a:lnTo>
                      <a:pt x="85" y="6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9" name="Freeform 11"/>
            <p:cNvSpPr>
              <a:spLocks/>
            </p:cNvSpPr>
            <p:nvPr/>
          </p:nvSpPr>
          <p:spPr bwMode="auto">
            <a:xfrm>
              <a:off x="2719388" y="901700"/>
              <a:ext cx="4745037" cy="1722438"/>
            </a:xfrm>
            <a:custGeom>
              <a:avLst/>
              <a:gdLst>
                <a:gd name="T0" fmla="*/ 1887 w 1887"/>
                <a:gd name="T1" fmla="*/ 340 h 683"/>
                <a:gd name="T2" fmla="*/ 1546 w 1887"/>
                <a:gd name="T3" fmla="*/ 0 h 683"/>
                <a:gd name="T4" fmla="*/ 1546 w 1887"/>
                <a:gd name="T5" fmla="*/ 0 h 683"/>
                <a:gd name="T6" fmla="*/ 0 w 1887"/>
                <a:gd name="T7" fmla="*/ 0 h 683"/>
                <a:gd name="T8" fmla="*/ 0 w 1887"/>
                <a:gd name="T9" fmla="*/ 683 h 683"/>
                <a:gd name="T10" fmla="*/ 1887 w 1887"/>
                <a:gd name="T11" fmla="*/ 683 h 683"/>
                <a:gd name="T12" fmla="*/ 1887 w 1887"/>
                <a:gd name="T13" fmla="*/ 340 h 683"/>
              </a:gdLst>
              <a:ahLst/>
              <a:cxnLst>
                <a:cxn ang="0">
                  <a:pos x="T0" y="T1"/>
                </a:cxn>
                <a:cxn ang="0">
                  <a:pos x="T2" y="T3"/>
                </a:cxn>
                <a:cxn ang="0">
                  <a:pos x="T4" y="T5"/>
                </a:cxn>
                <a:cxn ang="0">
                  <a:pos x="T6" y="T7"/>
                </a:cxn>
                <a:cxn ang="0">
                  <a:pos x="T8" y="T9"/>
                </a:cxn>
                <a:cxn ang="0">
                  <a:pos x="T10" y="T11"/>
                </a:cxn>
                <a:cxn ang="0">
                  <a:pos x="T12" y="T13"/>
                </a:cxn>
              </a:cxnLst>
              <a:rect l="0" t="0" r="r" b="b"/>
              <a:pathLst>
                <a:path w="1887" h="683">
                  <a:moveTo>
                    <a:pt x="1887" y="340"/>
                  </a:moveTo>
                  <a:cubicBezTo>
                    <a:pt x="1699" y="340"/>
                    <a:pt x="1546" y="188"/>
                    <a:pt x="1546" y="0"/>
                  </a:cubicBezTo>
                  <a:cubicBezTo>
                    <a:pt x="1546" y="0"/>
                    <a:pt x="1546" y="0"/>
                    <a:pt x="1546" y="0"/>
                  </a:cubicBezTo>
                  <a:cubicBezTo>
                    <a:pt x="0" y="0"/>
                    <a:pt x="0" y="0"/>
                    <a:pt x="0" y="0"/>
                  </a:cubicBezTo>
                  <a:cubicBezTo>
                    <a:pt x="0" y="683"/>
                    <a:pt x="0" y="683"/>
                    <a:pt x="0" y="683"/>
                  </a:cubicBezTo>
                  <a:cubicBezTo>
                    <a:pt x="1887" y="683"/>
                    <a:pt x="1887" y="683"/>
                    <a:pt x="1887" y="683"/>
                  </a:cubicBezTo>
                  <a:cubicBezTo>
                    <a:pt x="1887" y="340"/>
                    <a:pt x="1887" y="340"/>
                    <a:pt x="1887" y="3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5" name="Group 54"/>
          <p:cNvGrpSpPr/>
          <p:nvPr/>
        </p:nvGrpSpPr>
        <p:grpSpPr>
          <a:xfrm>
            <a:off x="6469848" y="4930018"/>
            <a:ext cx="4561009" cy="1326468"/>
            <a:chOff x="1077913" y="901700"/>
            <a:chExt cx="6386512" cy="1857375"/>
          </a:xfrm>
        </p:grpSpPr>
        <p:sp>
          <p:nvSpPr>
            <p:cNvPr id="56" name="Rectangle 5"/>
            <p:cNvSpPr>
              <a:spLocks noChangeArrowheads="1"/>
            </p:cNvSpPr>
            <p:nvPr/>
          </p:nvSpPr>
          <p:spPr bwMode="auto">
            <a:xfrm>
              <a:off x="1077913" y="1035050"/>
              <a:ext cx="6251575" cy="1724025"/>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6"/>
            <p:cNvSpPr>
              <a:spLocks/>
            </p:cNvSpPr>
            <p:nvPr/>
          </p:nvSpPr>
          <p:spPr bwMode="auto">
            <a:xfrm>
              <a:off x="3089275" y="2624138"/>
              <a:ext cx="4240212" cy="61913"/>
            </a:xfrm>
            <a:custGeom>
              <a:avLst/>
              <a:gdLst>
                <a:gd name="T0" fmla="*/ 0 w 2671"/>
                <a:gd name="T1" fmla="*/ 0 h 39"/>
                <a:gd name="T2" fmla="*/ 2671 w 2671"/>
                <a:gd name="T3" fmla="*/ 39 h 39"/>
                <a:gd name="T4" fmla="*/ 2671 w 2671"/>
                <a:gd name="T5" fmla="*/ 0 h 39"/>
                <a:gd name="T6" fmla="*/ 0 w 2671"/>
                <a:gd name="T7" fmla="*/ 0 h 39"/>
              </a:gdLst>
              <a:ahLst/>
              <a:cxnLst>
                <a:cxn ang="0">
                  <a:pos x="T0" y="T1"/>
                </a:cxn>
                <a:cxn ang="0">
                  <a:pos x="T2" y="T3"/>
                </a:cxn>
                <a:cxn ang="0">
                  <a:pos x="T4" y="T5"/>
                </a:cxn>
                <a:cxn ang="0">
                  <a:pos x="T6" y="T7"/>
                </a:cxn>
              </a:cxnLst>
              <a:rect l="0" t="0" r="r" b="b"/>
              <a:pathLst>
                <a:path w="2671" h="39">
                  <a:moveTo>
                    <a:pt x="0" y="0"/>
                  </a:moveTo>
                  <a:lnTo>
                    <a:pt x="2671" y="39"/>
                  </a:lnTo>
                  <a:lnTo>
                    <a:pt x="2671" y="0"/>
                  </a:lnTo>
                  <a:lnTo>
                    <a:pt x="0" y="0"/>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8" name="Group 57"/>
            <p:cNvGrpSpPr/>
            <p:nvPr/>
          </p:nvGrpSpPr>
          <p:grpSpPr>
            <a:xfrm>
              <a:off x="2611438" y="901700"/>
              <a:ext cx="4852987" cy="1816101"/>
              <a:chOff x="2611438" y="901700"/>
              <a:chExt cx="4852987" cy="1816101"/>
            </a:xfrm>
          </p:grpSpPr>
          <p:sp>
            <p:nvSpPr>
              <p:cNvPr id="61" name="Freeform 7"/>
              <p:cNvSpPr>
                <a:spLocks/>
              </p:cNvSpPr>
              <p:nvPr/>
            </p:nvSpPr>
            <p:spPr bwMode="auto">
              <a:xfrm>
                <a:off x="2611438" y="901700"/>
                <a:ext cx="107950" cy="133350"/>
              </a:xfrm>
              <a:custGeom>
                <a:avLst/>
                <a:gdLst>
                  <a:gd name="T0" fmla="*/ 68 w 68"/>
                  <a:gd name="T1" fmla="*/ 0 h 84"/>
                  <a:gd name="T2" fmla="*/ 0 w 68"/>
                  <a:gd name="T3" fmla="*/ 84 h 84"/>
                  <a:gd name="T4" fmla="*/ 68 w 68"/>
                  <a:gd name="T5" fmla="*/ 84 h 84"/>
                  <a:gd name="T6" fmla="*/ 68 w 68"/>
                  <a:gd name="T7" fmla="*/ 0 h 84"/>
                </a:gdLst>
                <a:ahLst/>
                <a:cxnLst>
                  <a:cxn ang="0">
                    <a:pos x="T0" y="T1"/>
                  </a:cxn>
                  <a:cxn ang="0">
                    <a:pos x="T2" y="T3"/>
                  </a:cxn>
                  <a:cxn ang="0">
                    <a:pos x="T4" y="T5"/>
                  </a:cxn>
                  <a:cxn ang="0">
                    <a:pos x="T6" y="T7"/>
                  </a:cxn>
                </a:cxnLst>
                <a:rect l="0" t="0" r="r" b="b"/>
                <a:pathLst>
                  <a:path w="68" h="84">
                    <a:moveTo>
                      <a:pt x="68" y="0"/>
                    </a:moveTo>
                    <a:lnTo>
                      <a:pt x="0" y="84"/>
                    </a:lnTo>
                    <a:lnTo>
                      <a:pt x="68" y="84"/>
                    </a:lnTo>
                    <a:lnTo>
                      <a:pt x="68"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8"/>
              <p:cNvSpPr>
                <a:spLocks/>
              </p:cNvSpPr>
              <p:nvPr/>
            </p:nvSpPr>
            <p:spPr bwMode="auto">
              <a:xfrm>
                <a:off x="6607175" y="901700"/>
                <a:ext cx="111125" cy="133350"/>
              </a:xfrm>
              <a:custGeom>
                <a:avLst/>
                <a:gdLst>
                  <a:gd name="T0" fmla="*/ 0 w 70"/>
                  <a:gd name="T1" fmla="*/ 0 h 84"/>
                  <a:gd name="T2" fmla="*/ 70 w 70"/>
                  <a:gd name="T3" fmla="*/ 84 h 84"/>
                  <a:gd name="T4" fmla="*/ 0 w 70"/>
                  <a:gd name="T5" fmla="*/ 84 h 84"/>
                  <a:gd name="T6" fmla="*/ 0 w 70"/>
                  <a:gd name="T7" fmla="*/ 0 h 84"/>
                </a:gdLst>
                <a:ahLst/>
                <a:cxnLst>
                  <a:cxn ang="0">
                    <a:pos x="T0" y="T1"/>
                  </a:cxn>
                  <a:cxn ang="0">
                    <a:pos x="T2" y="T3"/>
                  </a:cxn>
                  <a:cxn ang="0">
                    <a:pos x="T4" y="T5"/>
                  </a:cxn>
                  <a:cxn ang="0">
                    <a:pos x="T6" y="T7"/>
                  </a:cxn>
                </a:cxnLst>
                <a:rect l="0" t="0" r="r" b="b"/>
                <a:pathLst>
                  <a:path w="70" h="84">
                    <a:moveTo>
                      <a:pt x="0" y="0"/>
                    </a:moveTo>
                    <a:lnTo>
                      <a:pt x="70" y="84"/>
                    </a:lnTo>
                    <a:lnTo>
                      <a:pt x="0" y="84"/>
                    </a:lnTo>
                    <a:lnTo>
                      <a:pt x="0"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9"/>
              <p:cNvSpPr>
                <a:spLocks/>
              </p:cNvSpPr>
              <p:nvPr/>
            </p:nvSpPr>
            <p:spPr bwMode="auto">
              <a:xfrm>
                <a:off x="7329488" y="2624138"/>
                <a:ext cx="134937" cy="93663"/>
              </a:xfrm>
              <a:custGeom>
                <a:avLst/>
                <a:gdLst>
                  <a:gd name="T0" fmla="*/ 85 w 85"/>
                  <a:gd name="T1" fmla="*/ 0 h 59"/>
                  <a:gd name="T2" fmla="*/ 0 w 85"/>
                  <a:gd name="T3" fmla="*/ 59 h 59"/>
                  <a:gd name="T4" fmla="*/ 0 w 85"/>
                  <a:gd name="T5" fmla="*/ 0 h 59"/>
                  <a:gd name="T6" fmla="*/ 85 w 85"/>
                  <a:gd name="T7" fmla="*/ 0 h 59"/>
                </a:gdLst>
                <a:ahLst/>
                <a:cxnLst>
                  <a:cxn ang="0">
                    <a:pos x="T0" y="T1"/>
                  </a:cxn>
                  <a:cxn ang="0">
                    <a:pos x="T2" y="T3"/>
                  </a:cxn>
                  <a:cxn ang="0">
                    <a:pos x="T4" y="T5"/>
                  </a:cxn>
                  <a:cxn ang="0">
                    <a:pos x="T6" y="T7"/>
                  </a:cxn>
                </a:cxnLst>
                <a:rect l="0" t="0" r="r" b="b"/>
                <a:pathLst>
                  <a:path w="85" h="59">
                    <a:moveTo>
                      <a:pt x="85" y="0"/>
                    </a:moveTo>
                    <a:lnTo>
                      <a:pt x="0" y="59"/>
                    </a:lnTo>
                    <a:lnTo>
                      <a:pt x="0" y="0"/>
                    </a:lnTo>
                    <a:lnTo>
                      <a:pt x="85" y="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4" name="Freeform 10"/>
              <p:cNvSpPr>
                <a:spLocks/>
              </p:cNvSpPr>
              <p:nvPr/>
            </p:nvSpPr>
            <p:spPr bwMode="auto">
              <a:xfrm>
                <a:off x="7329488" y="1663700"/>
                <a:ext cx="134937" cy="95250"/>
              </a:xfrm>
              <a:custGeom>
                <a:avLst/>
                <a:gdLst>
                  <a:gd name="T0" fmla="*/ 85 w 85"/>
                  <a:gd name="T1" fmla="*/ 60 h 60"/>
                  <a:gd name="T2" fmla="*/ 0 w 85"/>
                  <a:gd name="T3" fmla="*/ 0 h 60"/>
                  <a:gd name="T4" fmla="*/ 0 w 85"/>
                  <a:gd name="T5" fmla="*/ 60 h 60"/>
                  <a:gd name="T6" fmla="*/ 85 w 85"/>
                  <a:gd name="T7" fmla="*/ 60 h 60"/>
                </a:gdLst>
                <a:ahLst/>
                <a:cxnLst>
                  <a:cxn ang="0">
                    <a:pos x="T0" y="T1"/>
                  </a:cxn>
                  <a:cxn ang="0">
                    <a:pos x="T2" y="T3"/>
                  </a:cxn>
                  <a:cxn ang="0">
                    <a:pos x="T4" y="T5"/>
                  </a:cxn>
                  <a:cxn ang="0">
                    <a:pos x="T6" y="T7"/>
                  </a:cxn>
                </a:cxnLst>
                <a:rect l="0" t="0" r="r" b="b"/>
                <a:pathLst>
                  <a:path w="85" h="60">
                    <a:moveTo>
                      <a:pt x="85" y="60"/>
                    </a:moveTo>
                    <a:lnTo>
                      <a:pt x="0" y="0"/>
                    </a:lnTo>
                    <a:lnTo>
                      <a:pt x="0" y="60"/>
                    </a:lnTo>
                    <a:lnTo>
                      <a:pt x="85" y="60"/>
                    </a:lnTo>
                    <a:close/>
                  </a:path>
                </a:pathLst>
              </a:custGeom>
              <a:solidFill>
                <a:schemeClr val="tx1">
                  <a:lumMod val="25000"/>
                  <a:lumOff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59" name="Freeform 11"/>
            <p:cNvSpPr>
              <a:spLocks/>
            </p:cNvSpPr>
            <p:nvPr/>
          </p:nvSpPr>
          <p:spPr bwMode="auto">
            <a:xfrm>
              <a:off x="2719388" y="901700"/>
              <a:ext cx="4745037" cy="1722438"/>
            </a:xfrm>
            <a:custGeom>
              <a:avLst/>
              <a:gdLst>
                <a:gd name="T0" fmla="*/ 1887 w 1887"/>
                <a:gd name="T1" fmla="*/ 340 h 683"/>
                <a:gd name="T2" fmla="*/ 1546 w 1887"/>
                <a:gd name="T3" fmla="*/ 0 h 683"/>
                <a:gd name="T4" fmla="*/ 1546 w 1887"/>
                <a:gd name="T5" fmla="*/ 0 h 683"/>
                <a:gd name="T6" fmla="*/ 0 w 1887"/>
                <a:gd name="T7" fmla="*/ 0 h 683"/>
                <a:gd name="T8" fmla="*/ 0 w 1887"/>
                <a:gd name="T9" fmla="*/ 683 h 683"/>
                <a:gd name="T10" fmla="*/ 1887 w 1887"/>
                <a:gd name="T11" fmla="*/ 683 h 683"/>
                <a:gd name="T12" fmla="*/ 1887 w 1887"/>
                <a:gd name="T13" fmla="*/ 340 h 683"/>
              </a:gdLst>
              <a:ahLst/>
              <a:cxnLst>
                <a:cxn ang="0">
                  <a:pos x="T0" y="T1"/>
                </a:cxn>
                <a:cxn ang="0">
                  <a:pos x="T2" y="T3"/>
                </a:cxn>
                <a:cxn ang="0">
                  <a:pos x="T4" y="T5"/>
                </a:cxn>
                <a:cxn ang="0">
                  <a:pos x="T6" y="T7"/>
                </a:cxn>
                <a:cxn ang="0">
                  <a:pos x="T8" y="T9"/>
                </a:cxn>
                <a:cxn ang="0">
                  <a:pos x="T10" y="T11"/>
                </a:cxn>
                <a:cxn ang="0">
                  <a:pos x="T12" y="T13"/>
                </a:cxn>
              </a:cxnLst>
              <a:rect l="0" t="0" r="r" b="b"/>
              <a:pathLst>
                <a:path w="1887" h="683">
                  <a:moveTo>
                    <a:pt x="1887" y="340"/>
                  </a:moveTo>
                  <a:cubicBezTo>
                    <a:pt x="1699" y="340"/>
                    <a:pt x="1546" y="188"/>
                    <a:pt x="1546" y="0"/>
                  </a:cubicBezTo>
                  <a:cubicBezTo>
                    <a:pt x="1546" y="0"/>
                    <a:pt x="1546" y="0"/>
                    <a:pt x="1546" y="0"/>
                  </a:cubicBezTo>
                  <a:cubicBezTo>
                    <a:pt x="0" y="0"/>
                    <a:pt x="0" y="0"/>
                    <a:pt x="0" y="0"/>
                  </a:cubicBezTo>
                  <a:cubicBezTo>
                    <a:pt x="0" y="683"/>
                    <a:pt x="0" y="683"/>
                    <a:pt x="0" y="683"/>
                  </a:cubicBezTo>
                  <a:cubicBezTo>
                    <a:pt x="1887" y="683"/>
                    <a:pt x="1887" y="683"/>
                    <a:pt x="1887" y="683"/>
                  </a:cubicBezTo>
                  <a:cubicBezTo>
                    <a:pt x="1887" y="340"/>
                    <a:pt x="1887" y="340"/>
                    <a:pt x="1887" y="34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65" name="Freeform 133"/>
          <p:cNvSpPr>
            <a:spLocks/>
          </p:cNvSpPr>
          <p:nvPr/>
        </p:nvSpPr>
        <p:spPr bwMode="auto">
          <a:xfrm>
            <a:off x="1493272" y="2324672"/>
            <a:ext cx="508450" cy="513914"/>
          </a:xfrm>
          <a:custGeom>
            <a:avLst/>
            <a:gdLst/>
            <a:ahLst/>
            <a:cxnLst>
              <a:cxn ang="0">
                <a:pos x="112" y="89"/>
              </a:cxn>
              <a:cxn ang="0">
                <a:pos x="86" y="75"/>
              </a:cxn>
              <a:cxn ang="0">
                <a:pos x="72" y="69"/>
              </a:cxn>
              <a:cxn ang="0">
                <a:pos x="72" y="58"/>
              </a:cxn>
              <a:cxn ang="0">
                <a:pos x="77" y="45"/>
              </a:cxn>
              <a:cxn ang="0">
                <a:pos x="83" y="38"/>
              </a:cxn>
              <a:cxn ang="0">
                <a:pos x="79" y="30"/>
              </a:cxn>
              <a:cxn ang="0">
                <a:pos x="80" y="18"/>
              </a:cxn>
              <a:cxn ang="0">
                <a:pos x="58" y="0"/>
              </a:cxn>
              <a:cxn ang="0">
                <a:pos x="35" y="18"/>
              </a:cxn>
              <a:cxn ang="0">
                <a:pos x="36" y="30"/>
              </a:cxn>
              <a:cxn ang="0">
                <a:pos x="33" y="38"/>
              </a:cxn>
              <a:cxn ang="0">
                <a:pos x="38" y="45"/>
              </a:cxn>
              <a:cxn ang="0">
                <a:pos x="44" y="58"/>
              </a:cxn>
              <a:cxn ang="0">
                <a:pos x="44" y="69"/>
              </a:cxn>
              <a:cxn ang="0">
                <a:pos x="30" y="75"/>
              </a:cxn>
              <a:cxn ang="0">
                <a:pos x="4" y="89"/>
              </a:cxn>
              <a:cxn ang="0">
                <a:pos x="1" y="116"/>
              </a:cxn>
              <a:cxn ang="0">
                <a:pos x="114" y="116"/>
              </a:cxn>
              <a:cxn ang="0">
                <a:pos x="112" y="89"/>
              </a:cxn>
            </a:cxnLst>
            <a:rect l="0" t="0" r="r" b="b"/>
            <a:pathLst>
              <a:path w="115" h="116">
                <a:moveTo>
                  <a:pt x="112" y="89"/>
                </a:moveTo>
                <a:cubicBezTo>
                  <a:pt x="109" y="83"/>
                  <a:pt x="97" y="80"/>
                  <a:pt x="86" y="75"/>
                </a:cubicBezTo>
                <a:cubicBezTo>
                  <a:pt x="75" y="71"/>
                  <a:pt x="72" y="69"/>
                  <a:pt x="72" y="69"/>
                </a:cubicBezTo>
                <a:cubicBezTo>
                  <a:pt x="72" y="58"/>
                  <a:pt x="72" y="58"/>
                  <a:pt x="72" y="58"/>
                </a:cubicBezTo>
                <a:cubicBezTo>
                  <a:pt x="72" y="58"/>
                  <a:pt x="76" y="55"/>
                  <a:pt x="77" y="45"/>
                </a:cubicBezTo>
                <a:cubicBezTo>
                  <a:pt x="80" y="45"/>
                  <a:pt x="83" y="41"/>
                  <a:pt x="83" y="38"/>
                </a:cubicBezTo>
                <a:cubicBezTo>
                  <a:pt x="83" y="36"/>
                  <a:pt x="83" y="29"/>
                  <a:pt x="79" y="30"/>
                </a:cubicBezTo>
                <a:cubicBezTo>
                  <a:pt x="80" y="25"/>
                  <a:pt x="81" y="20"/>
                  <a:pt x="80" y="18"/>
                </a:cubicBezTo>
                <a:cubicBezTo>
                  <a:pt x="80" y="9"/>
                  <a:pt x="71" y="0"/>
                  <a:pt x="58" y="0"/>
                </a:cubicBezTo>
                <a:cubicBezTo>
                  <a:pt x="45" y="0"/>
                  <a:pt x="36" y="9"/>
                  <a:pt x="35" y="18"/>
                </a:cubicBezTo>
                <a:cubicBezTo>
                  <a:pt x="35" y="20"/>
                  <a:pt x="35" y="25"/>
                  <a:pt x="36" y="30"/>
                </a:cubicBezTo>
                <a:cubicBezTo>
                  <a:pt x="33" y="29"/>
                  <a:pt x="32" y="36"/>
                  <a:pt x="33" y="38"/>
                </a:cubicBezTo>
                <a:cubicBezTo>
                  <a:pt x="33" y="41"/>
                  <a:pt x="35" y="45"/>
                  <a:pt x="38" y="45"/>
                </a:cubicBezTo>
                <a:cubicBezTo>
                  <a:pt x="39" y="55"/>
                  <a:pt x="44" y="58"/>
                  <a:pt x="44" y="58"/>
                </a:cubicBezTo>
                <a:cubicBezTo>
                  <a:pt x="44" y="69"/>
                  <a:pt x="44" y="69"/>
                  <a:pt x="44" y="69"/>
                </a:cubicBezTo>
                <a:cubicBezTo>
                  <a:pt x="44" y="69"/>
                  <a:pt x="41" y="71"/>
                  <a:pt x="30" y="75"/>
                </a:cubicBezTo>
                <a:cubicBezTo>
                  <a:pt x="18" y="80"/>
                  <a:pt x="7" y="83"/>
                  <a:pt x="4" y="89"/>
                </a:cubicBezTo>
                <a:cubicBezTo>
                  <a:pt x="0" y="93"/>
                  <a:pt x="1" y="116"/>
                  <a:pt x="1" y="116"/>
                </a:cubicBezTo>
                <a:cubicBezTo>
                  <a:pt x="114" y="116"/>
                  <a:pt x="114" y="116"/>
                  <a:pt x="114" y="116"/>
                </a:cubicBezTo>
                <a:cubicBezTo>
                  <a:pt x="114" y="116"/>
                  <a:pt x="115" y="93"/>
                  <a:pt x="112" y="8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66" name="Group 65"/>
          <p:cNvGrpSpPr/>
          <p:nvPr/>
        </p:nvGrpSpPr>
        <p:grpSpPr>
          <a:xfrm>
            <a:off x="1455907" y="5405053"/>
            <a:ext cx="583180" cy="439720"/>
            <a:chOff x="857250" y="3806825"/>
            <a:chExt cx="296863" cy="223838"/>
          </a:xfrm>
          <a:solidFill>
            <a:schemeClr val="bg1"/>
          </a:solidFill>
        </p:grpSpPr>
        <p:sp>
          <p:nvSpPr>
            <p:cNvPr id="67" name="Freeform 148"/>
            <p:cNvSpPr>
              <a:spLocks noEditPoints="1"/>
            </p:cNvSpPr>
            <p:nvPr/>
          </p:nvSpPr>
          <p:spPr bwMode="auto">
            <a:xfrm>
              <a:off x="857250" y="3806825"/>
              <a:ext cx="296863" cy="223838"/>
            </a:xfrm>
            <a:custGeom>
              <a:avLst/>
              <a:gdLst/>
              <a:ahLst/>
              <a:cxnLst>
                <a:cxn ang="0">
                  <a:pos x="102" y="0"/>
                </a:cxn>
                <a:cxn ang="0">
                  <a:pos x="15" y="0"/>
                </a:cxn>
                <a:cxn ang="0">
                  <a:pos x="0" y="14"/>
                </a:cxn>
                <a:cxn ang="0">
                  <a:pos x="0" y="72"/>
                </a:cxn>
                <a:cxn ang="0">
                  <a:pos x="15" y="87"/>
                </a:cxn>
                <a:cxn ang="0">
                  <a:pos x="102" y="87"/>
                </a:cxn>
                <a:cxn ang="0">
                  <a:pos x="116" y="72"/>
                </a:cxn>
                <a:cxn ang="0">
                  <a:pos x="116" y="14"/>
                </a:cxn>
                <a:cxn ang="0">
                  <a:pos x="102" y="0"/>
                </a:cxn>
                <a:cxn ang="0">
                  <a:pos x="109" y="72"/>
                </a:cxn>
                <a:cxn ang="0">
                  <a:pos x="102" y="79"/>
                </a:cxn>
                <a:cxn ang="0">
                  <a:pos x="15" y="79"/>
                </a:cxn>
                <a:cxn ang="0">
                  <a:pos x="7" y="72"/>
                </a:cxn>
                <a:cxn ang="0">
                  <a:pos x="7" y="36"/>
                </a:cxn>
                <a:cxn ang="0">
                  <a:pos x="109" y="36"/>
                </a:cxn>
                <a:cxn ang="0">
                  <a:pos x="109" y="72"/>
                </a:cxn>
                <a:cxn ang="0">
                  <a:pos x="109" y="21"/>
                </a:cxn>
                <a:cxn ang="0">
                  <a:pos x="7" y="21"/>
                </a:cxn>
                <a:cxn ang="0">
                  <a:pos x="7" y="14"/>
                </a:cxn>
                <a:cxn ang="0">
                  <a:pos x="15" y="7"/>
                </a:cxn>
                <a:cxn ang="0">
                  <a:pos x="102" y="7"/>
                </a:cxn>
                <a:cxn ang="0">
                  <a:pos x="109" y="14"/>
                </a:cxn>
                <a:cxn ang="0">
                  <a:pos x="109" y="21"/>
                </a:cxn>
              </a:cxnLst>
              <a:rect l="0" t="0" r="r" b="b"/>
              <a:pathLst>
                <a:path w="116" h="87">
                  <a:moveTo>
                    <a:pt x="102" y="0"/>
                  </a:moveTo>
                  <a:cubicBezTo>
                    <a:pt x="15" y="0"/>
                    <a:pt x="15" y="0"/>
                    <a:pt x="15" y="0"/>
                  </a:cubicBezTo>
                  <a:cubicBezTo>
                    <a:pt x="7" y="0"/>
                    <a:pt x="0" y="6"/>
                    <a:pt x="0" y="14"/>
                  </a:cubicBezTo>
                  <a:cubicBezTo>
                    <a:pt x="0" y="72"/>
                    <a:pt x="0" y="72"/>
                    <a:pt x="0" y="72"/>
                  </a:cubicBezTo>
                  <a:cubicBezTo>
                    <a:pt x="0" y="80"/>
                    <a:pt x="7" y="87"/>
                    <a:pt x="15" y="87"/>
                  </a:cubicBezTo>
                  <a:cubicBezTo>
                    <a:pt x="102" y="87"/>
                    <a:pt x="102" y="87"/>
                    <a:pt x="102" y="87"/>
                  </a:cubicBezTo>
                  <a:cubicBezTo>
                    <a:pt x="110" y="87"/>
                    <a:pt x="116" y="80"/>
                    <a:pt x="116" y="72"/>
                  </a:cubicBezTo>
                  <a:cubicBezTo>
                    <a:pt x="116" y="14"/>
                    <a:pt x="116" y="14"/>
                    <a:pt x="116" y="14"/>
                  </a:cubicBezTo>
                  <a:cubicBezTo>
                    <a:pt x="116" y="6"/>
                    <a:pt x="110" y="0"/>
                    <a:pt x="102" y="0"/>
                  </a:cubicBezTo>
                  <a:close/>
                  <a:moveTo>
                    <a:pt x="109" y="72"/>
                  </a:moveTo>
                  <a:cubicBezTo>
                    <a:pt x="109" y="76"/>
                    <a:pt x="106" y="79"/>
                    <a:pt x="102" y="79"/>
                  </a:cubicBezTo>
                  <a:cubicBezTo>
                    <a:pt x="15" y="79"/>
                    <a:pt x="15" y="79"/>
                    <a:pt x="15" y="79"/>
                  </a:cubicBezTo>
                  <a:cubicBezTo>
                    <a:pt x="11" y="79"/>
                    <a:pt x="7" y="76"/>
                    <a:pt x="7" y="72"/>
                  </a:cubicBezTo>
                  <a:cubicBezTo>
                    <a:pt x="7" y="36"/>
                    <a:pt x="7" y="36"/>
                    <a:pt x="7" y="36"/>
                  </a:cubicBezTo>
                  <a:cubicBezTo>
                    <a:pt x="109" y="36"/>
                    <a:pt x="109" y="36"/>
                    <a:pt x="109" y="36"/>
                  </a:cubicBezTo>
                  <a:lnTo>
                    <a:pt x="109" y="72"/>
                  </a:lnTo>
                  <a:close/>
                  <a:moveTo>
                    <a:pt x="109" y="21"/>
                  </a:moveTo>
                  <a:cubicBezTo>
                    <a:pt x="7" y="21"/>
                    <a:pt x="7" y="21"/>
                    <a:pt x="7" y="21"/>
                  </a:cubicBezTo>
                  <a:cubicBezTo>
                    <a:pt x="7" y="14"/>
                    <a:pt x="7" y="14"/>
                    <a:pt x="7" y="14"/>
                  </a:cubicBezTo>
                  <a:cubicBezTo>
                    <a:pt x="7" y="10"/>
                    <a:pt x="11" y="7"/>
                    <a:pt x="15" y="7"/>
                  </a:cubicBezTo>
                  <a:cubicBezTo>
                    <a:pt x="102" y="7"/>
                    <a:pt x="102" y="7"/>
                    <a:pt x="102" y="7"/>
                  </a:cubicBezTo>
                  <a:cubicBezTo>
                    <a:pt x="106" y="7"/>
                    <a:pt x="109" y="10"/>
                    <a:pt x="109" y="14"/>
                  </a:cubicBezTo>
                  <a:lnTo>
                    <a:pt x="109" y="21"/>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Rectangle 149"/>
            <p:cNvSpPr>
              <a:spLocks noChangeArrowheads="1"/>
            </p:cNvSpPr>
            <p:nvPr/>
          </p:nvSpPr>
          <p:spPr bwMode="auto">
            <a:xfrm>
              <a:off x="895350" y="3917950"/>
              <a:ext cx="111125"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69" name="Rectangle 150"/>
            <p:cNvSpPr>
              <a:spLocks noChangeArrowheads="1"/>
            </p:cNvSpPr>
            <p:nvPr/>
          </p:nvSpPr>
          <p:spPr bwMode="auto">
            <a:xfrm>
              <a:off x="895350" y="3956050"/>
              <a:ext cx="3651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70" name="Rectangle 151"/>
            <p:cNvSpPr>
              <a:spLocks noChangeArrowheads="1"/>
            </p:cNvSpPr>
            <p:nvPr/>
          </p:nvSpPr>
          <p:spPr bwMode="auto">
            <a:xfrm>
              <a:off x="1062038" y="3917950"/>
              <a:ext cx="57150" cy="3810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sp>
        <p:nvSpPr>
          <p:cNvPr id="71" name="Freeform 153"/>
          <p:cNvSpPr>
            <a:spLocks/>
          </p:cNvSpPr>
          <p:nvPr/>
        </p:nvSpPr>
        <p:spPr bwMode="auto">
          <a:xfrm>
            <a:off x="1489209" y="3780379"/>
            <a:ext cx="516576" cy="513734"/>
          </a:xfrm>
          <a:custGeom>
            <a:avLst/>
            <a:gdLst/>
            <a:ahLst/>
            <a:cxnLst>
              <a:cxn ang="0">
                <a:pos x="91" y="89"/>
              </a:cxn>
              <a:cxn ang="0">
                <a:pos x="80" y="98"/>
              </a:cxn>
              <a:cxn ang="0">
                <a:pos x="43" y="98"/>
              </a:cxn>
              <a:cxn ang="0">
                <a:pos x="38" y="91"/>
              </a:cxn>
              <a:cxn ang="0">
                <a:pos x="43" y="76"/>
              </a:cxn>
              <a:cxn ang="0">
                <a:pos x="101" y="76"/>
              </a:cxn>
              <a:cxn ang="0">
                <a:pos x="113" y="26"/>
              </a:cxn>
              <a:cxn ang="0">
                <a:pos x="21" y="13"/>
              </a:cxn>
              <a:cxn ang="0">
                <a:pos x="13" y="8"/>
              </a:cxn>
              <a:cxn ang="0">
                <a:pos x="14" y="7"/>
              </a:cxn>
              <a:cxn ang="0">
                <a:pos x="7" y="0"/>
              </a:cxn>
              <a:cxn ang="0">
                <a:pos x="0" y="7"/>
              </a:cxn>
              <a:cxn ang="0">
                <a:pos x="7" y="14"/>
              </a:cxn>
              <a:cxn ang="0">
                <a:pos x="8" y="14"/>
              </a:cxn>
              <a:cxn ang="0">
                <a:pos x="17" y="19"/>
              </a:cxn>
              <a:cxn ang="0">
                <a:pos x="31" y="76"/>
              </a:cxn>
              <a:cxn ang="0">
                <a:pos x="35" y="76"/>
              </a:cxn>
              <a:cxn ang="0">
                <a:pos x="31" y="88"/>
              </a:cxn>
              <a:cxn ang="0">
                <a:pos x="31" y="88"/>
              </a:cxn>
              <a:cxn ang="0">
                <a:pos x="19" y="100"/>
              </a:cxn>
              <a:cxn ang="0">
                <a:pos x="31" y="112"/>
              </a:cxn>
              <a:cxn ang="0">
                <a:pos x="42" y="105"/>
              </a:cxn>
              <a:cxn ang="0">
                <a:pos x="80" y="105"/>
              </a:cxn>
              <a:cxn ang="0">
                <a:pos x="91" y="112"/>
              </a:cxn>
              <a:cxn ang="0">
                <a:pos x="103" y="101"/>
              </a:cxn>
              <a:cxn ang="0">
                <a:pos x="91" y="89"/>
              </a:cxn>
            </a:cxnLst>
            <a:rect l="0" t="0" r="r" b="b"/>
            <a:pathLst>
              <a:path w="113" h="112">
                <a:moveTo>
                  <a:pt x="91" y="89"/>
                </a:moveTo>
                <a:cubicBezTo>
                  <a:pt x="86" y="89"/>
                  <a:pt x="81" y="93"/>
                  <a:pt x="80" y="98"/>
                </a:cubicBezTo>
                <a:cubicBezTo>
                  <a:pt x="43" y="98"/>
                  <a:pt x="43" y="98"/>
                  <a:pt x="43" y="98"/>
                </a:cubicBezTo>
                <a:cubicBezTo>
                  <a:pt x="42" y="95"/>
                  <a:pt x="41" y="92"/>
                  <a:pt x="38" y="91"/>
                </a:cubicBezTo>
                <a:cubicBezTo>
                  <a:pt x="43" y="76"/>
                  <a:pt x="43" y="76"/>
                  <a:pt x="43" y="76"/>
                </a:cubicBezTo>
                <a:cubicBezTo>
                  <a:pt x="101" y="76"/>
                  <a:pt x="101" y="76"/>
                  <a:pt x="101" y="76"/>
                </a:cubicBezTo>
                <a:cubicBezTo>
                  <a:pt x="113" y="26"/>
                  <a:pt x="113" y="26"/>
                  <a:pt x="113" y="26"/>
                </a:cubicBezTo>
                <a:cubicBezTo>
                  <a:pt x="21" y="13"/>
                  <a:pt x="21" y="13"/>
                  <a:pt x="21" y="13"/>
                </a:cubicBezTo>
                <a:cubicBezTo>
                  <a:pt x="13" y="8"/>
                  <a:pt x="13" y="8"/>
                  <a:pt x="13" y="8"/>
                </a:cubicBezTo>
                <a:cubicBezTo>
                  <a:pt x="14" y="7"/>
                  <a:pt x="14" y="7"/>
                  <a:pt x="14" y="7"/>
                </a:cubicBezTo>
                <a:cubicBezTo>
                  <a:pt x="14" y="3"/>
                  <a:pt x="10" y="0"/>
                  <a:pt x="7" y="0"/>
                </a:cubicBezTo>
                <a:cubicBezTo>
                  <a:pt x="3" y="0"/>
                  <a:pt x="0" y="3"/>
                  <a:pt x="0" y="7"/>
                </a:cubicBezTo>
                <a:cubicBezTo>
                  <a:pt x="0" y="11"/>
                  <a:pt x="3" y="14"/>
                  <a:pt x="7" y="14"/>
                </a:cubicBezTo>
                <a:cubicBezTo>
                  <a:pt x="8" y="14"/>
                  <a:pt x="8" y="14"/>
                  <a:pt x="8" y="14"/>
                </a:cubicBezTo>
                <a:cubicBezTo>
                  <a:pt x="17" y="19"/>
                  <a:pt x="17" y="19"/>
                  <a:pt x="17" y="19"/>
                </a:cubicBezTo>
                <a:cubicBezTo>
                  <a:pt x="31" y="76"/>
                  <a:pt x="31" y="76"/>
                  <a:pt x="31" y="76"/>
                </a:cubicBezTo>
                <a:cubicBezTo>
                  <a:pt x="35" y="76"/>
                  <a:pt x="35" y="76"/>
                  <a:pt x="35" y="76"/>
                </a:cubicBezTo>
                <a:cubicBezTo>
                  <a:pt x="31" y="88"/>
                  <a:pt x="31" y="88"/>
                  <a:pt x="31" y="88"/>
                </a:cubicBezTo>
                <a:cubicBezTo>
                  <a:pt x="31" y="88"/>
                  <a:pt x="31" y="88"/>
                  <a:pt x="31" y="88"/>
                </a:cubicBezTo>
                <a:cubicBezTo>
                  <a:pt x="24" y="88"/>
                  <a:pt x="19" y="94"/>
                  <a:pt x="19" y="100"/>
                </a:cubicBezTo>
                <a:cubicBezTo>
                  <a:pt x="19" y="107"/>
                  <a:pt x="24" y="112"/>
                  <a:pt x="31" y="112"/>
                </a:cubicBezTo>
                <a:cubicBezTo>
                  <a:pt x="36" y="112"/>
                  <a:pt x="40" y="109"/>
                  <a:pt x="42" y="105"/>
                </a:cubicBezTo>
                <a:cubicBezTo>
                  <a:pt x="80" y="105"/>
                  <a:pt x="80" y="105"/>
                  <a:pt x="80" y="105"/>
                </a:cubicBezTo>
                <a:cubicBezTo>
                  <a:pt x="82" y="109"/>
                  <a:pt x="86" y="112"/>
                  <a:pt x="91" y="112"/>
                </a:cubicBezTo>
                <a:cubicBezTo>
                  <a:pt x="98" y="112"/>
                  <a:pt x="103" y="107"/>
                  <a:pt x="103" y="101"/>
                </a:cubicBezTo>
                <a:cubicBezTo>
                  <a:pt x="103" y="94"/>
                  <a:pt x="98" y="89"/>
                  <a:pt x="91" y="89"/>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72" name="Group 71"/>
          <p:cNvGrpSpPr/>
          <p:nvPr/>
        </p:nvGrpSpPr>
        <p:grpSpPr>
          <a:xfrm>
            <a:off x="6770140" y="2359322"/>
            <a:ext cx="534154" cy="466324"/>
            <a:chOff x="1450975" y="3768725"/>
            <a:chExt cx="300038" cy="261938"/>
          </a:xfrm>
          <a:solidFill>
            <a:schemeClr val="bg1"/>
          </a:solidFill>
        </p:grpSpPr>
        <p:sp>
          <p:nvSpPr>
            <p:cNvPr id="73" name="Oval 154"/>
            <p:cNvSpPr>
              <a:spLocks noChangeArrowheads="1"/>
            </p:cNvSpPr>
            <p:nvPr/>
          </p:nvSpPr>
          <p:spPr bwMode="auto">
            <a:xfrm>
              <a:off x="1489075"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Oval 155"/>
            <p:cNvSpPr>
              <a:spLocks noChangeArrowheads="1"/>
            </p:cNvSpPr>
            <p:nvPr/>
          </p:nvSpPr>
          <p:spPr bwMode="auto">
            <a:xfrm>
              <a:off x="1655763"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156"/>
            <p:cNvSpPr>
              <a:spLocks noEditPoints="1"/>
            </p:cNvSpPr>
            <p:nvPr/>
          </p:nvSpPr>
          <p:spPr bwMode="auto">
            <a:xfrm>
              <a:off x="1450975" y="3768725"/>
              <a:ext cx="300038" cy="204788"/>
            </a:xfrm>
            <a:custGeom>
              <a:avLst/>
              <a:gdLst/>
              <a:ahLst/>
              <a:cxnLst>
                <a:cxn ang="0">
                  <a:pos x="113" y="0"/>
                </a:cxn>
                <a:cxn ang="0">
                  <a:pos x="40" y="0"/>
                </a:cxn>
                <a:cxn ang="0">
                  <a:pos x="37" y="4"/>
                </a:cxn>
                <a:cxn ang="0">
                  <a:pos x="37" y="15"/>
                </a:cxn>
                <a:cxn ang="0">
                  <a:pos x="19" y="15"/>
                </a:cxn>
                <a:cxn ang="0">
                  <a:pos x="13" y="18"/>
                </a:cxn>
                <a:cxn ang="0">
                  <a:pos x="2" y="40"/>
                </a:cxn>
                <a:cxn ang="0">
                  <a:pos x="0" y="47"/>
                </a:cxn>
                <a:cxn ang="0">
                  <a:pos x="0" y="69"/>
                </a:cxn>
                <a:cxn ang="0">
                  <a:pos x="3" y="75"/>
                </a:cxn>
                <a:cxn ang="0">
                  <a:pos x="5" y="77"/>
                </a:cxn>
                <a:cxn ang="0">
                  <a:pos x="9" y="79"/>
                </a:cxn>
                <a:cxn ang="0">
                  <a:pos x="29" y="65"/>
                </a:cxn>
                <a:cxn ang="0">
                  <a:pos x="50" y="80"/>
                </a:cxn>
                <a:cxn ang="0">
                  <a:pos x="74" y="80"/>
                </a:cxn>
                <a:cxn ang="0">
                  <a:pos x="95" y="65"/>
                </a:cxn>
                <a:cxn ang="0">
                  <a:pos x="115" y="79"/>
                </a:cxn>
                <a:cxn ang="0">
                  <a:pos x="117" y="76"/>
                </a:cxn>
                <a:cxn ang="0">
                  <a:pos x="117" y="4"/>
                </a:cxn>
                <a:cxn ang="0">
                  <a:pos x="113" y="0"/>
                </a:cxn>
                <a:cxn ang="0">
                  <a:pos x="37" y="44"/>
                </a:cxn>
                <a:cxn ang="0">
                  <a:pos x="15" y="44"/>
                </a:cxn>
                <a:cxn ang="0">
                  <a:pos x="22" y="22"/>
                </a:cxn>
                <a:cxn ang="0">
                  <a:pos x="37" y="22"/>
                </a:cxn>
                <a:cxn ang="0">
                  <a:pos x="37" y="44"/>
                </a:cxn>
              </a:cxnLst>
              <a:rect l="0" t="0" r="r" b="b"/>
              <a:pathLst>
                <a:path w="117" h="80">
                  <a:moveTo>
                    <a:pt x="113" y="0"/>
                  </a:moveTo>
                  <a:cubicBezTo>
                    <a:pt x="40" y="0"/>
                    <a:pt x="40" y="0"/>
                    <a:pt x="40" y="0"/>
                  </a:cubicBezTo>
                  <a:cubicBezTo>
                    <a:pt x="38" y="0"/>
                    <a:pt x="37" y="2"/>
                    <a:pt x="37" y="4"/>
                  </a:cubicBezTo>
                  <a:cubicBezTo>
                    <a:pt x="37" y="15"/>
                    <a:pt x="37" y="15"/>
                    <a:pt x="37" y="15"/>
                  </a:cubicBezTo>
                  <a:cubicBezTo>
                    <a:pt x="19" y="15"/>
                    <a:pt x="19" y="15"/>
                    <a:pt x="19" y="15"/>
                  </a:cubicBezTo>
                  <a:cubicBezTo>
                    <a:pt x="17" y="15"/>
                    <a:pt x="14" y="16"/>
                    <a:pt x="13" y="18"/>
                  </a:cubicBezTo>
                  <a:cubicBezTo>
                    <a:pt x="2" y="40"/>
                    <a:pt x="2" y="40"/>
                    <a:pt x="2" y="40"/>
                  </a:cubicBezTo>
                  <a:cubicBezTo>
                    <a:pt x="1" y="42"/>
                    <a:pt x="0" y="45"/>
                    <a:pt x="0" y="47"/>
                  </a:cubicBezTo>
                  <a:cubicBezTo>
                    <a:pt x="0" y="69"/>
                    <a:pt x="0" y="69"/>
                    <a:pt x="0" y="69"/>
                  </a:cubicBezTo>
                  <a:cubicBezTo>
                    <a:pt x="0" y="71"/>
                    <a:pt x="2" y="74"/>
                    <a:pt x="3" y="75"/>
                  </a:cubicBezTo>
                  <a:cubicBezTo>
                    <a:pt x="5" y="77"/>
                    <a:pt x="5" y="77"/>
                    <a:pt x="5" y="77"/>
                  </a:cubicBezTo>
                  <a:cubicBezTo>
                    <a:pt x="6" y="78"/>
                    <a:pt x="8" y="79"/>
                    <a:pt x="9" y="79"/>
                  </a:cubicBezTo>
                  <a:cubicBezTo>
                    <a:pt x="12" y="71"/>
                    <a:pt x="20" y="65"/>
                    <a:pt x="29" y="65"/>
                  </a:cubicBezTo>
                  <a:cubicBezTo>
                    <a:pt x="39" y="65"/>
                    <a:pt x="47" y="71"/>
                    <a:pt x="50" y="80"/>
                  </a:cubicBezTo>
                  <a:cubicBezTo>
                    <a:pt x="74" y="80"/>
                    <a:pt x="74" y="80"/>
                    <a:pt x="74" y="80"/>
                  </a:cubicBezTo>
                  <a:cubicBezTo>
                    <a:pt x="77" y="71"/>
                    <a:pt x="85" y="65"/>
                    <a:pt x="95" y="65"/>
                  </a:cubicBezTo>
                  <a:cubicBezTo>
                    <a:pt x="104" y="65"/>
                    <a:pt x="112" y="71"/>
                    <a:pt x="115" y="79"/>
                  </a:cubicBezTo>
                  <a:cubicBezTo>
                    <a:pt x="116" y="78"/>
                    <a:pt x="117" y="77"/>
                    <a:pt x="117" y="76"/>
                  </a:cubicBezTo>
                  <a:cubicBezTo>
                    <a:pt x="117" y="4"/>
                    <a:pt x="117" y="4"/>
                    <a:pt x="117" y="4"/>
                  </a:cubicBezTo>
                  <a:cubicBezTo>
                    <a:pt x="117" y="2"/>
                    <a:pt x="115" y="0"/>
                    <a:pt x="113" y="0"/>
                  </a:cubicBezTo>
                  <a:close/>
                  <a:moveTo>
                    <a:pt x="37" y="44"/>
                  </a:moveTo>
                  <a:cubicBezTo>
                    <a:pt x="15" y="44"/>
                    <a:pt x="15" y="44"/>
                    <a:pt x="15" y="44"/>
                  </a:cubicBezTo>
                  <a:cubicBezTo>
                    <a:pt x="22" y="22"/>
                    <a:pt x="22" y="22"/>
                    <a:pt x="22" y="22"/>
                  </a:cubicBezTo>
                  <a:cubicBezTo>
                    <a:pt x="37" y="22"/>
                    <a:pt x="37" y="22"/>
                    <a:pt x="37" y="22"/>
                  </a:cubicBezTo>
                  <a:lnTo>
                    <a:pt x="37"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6" name="Freeform 25"/>
          <p:cNvSpPr>
            <a:spLocks noEditPoints="1"/>
          </p:cNvSpPr>
          <p:nvPr/>
        </p:nvSpPr>
        <p:spPr bwMode="auto">
          <a:xfrm>
            <a:off x="6799338" y="3864849"/>
            <a:ext cx="475759" cy="475759"/>
          </a:xfrm>
          <a:custGeom>
            <a:avLst/>
            <a:gdLst/>
            <a:ahLst/>
            <a:cxnLst>
              <a:cxn ang="0">
                <a:pos x="114" y="98"/>
              </a:cxn>
              <a:cxn ang="0">
                <a:pos x="94" y="78"/>
              </a:cxn>
              <a:cxn ang="0">
                <a:pos x="102" y="50"/>
              </a:cxn>
              <a:cxn ang="0">
                <a:pos x="51" y="0"/>
              </a:cxn>
              <a:cxn ang="0">
                <a:pos x="0" y="50"/>
              </a:cxn>
              <a:cxn ang="0">
                <a:pos x="51" y="101"/>
              </a:cxn>
              <a:cxn ang="0">
                <a:pos x="78" y="93"/>
              </a:cxn>
              <a:cxn ang="0">
                <a:pos x="98" y="113"/>
              </a:cxn>
              <a:cxn ang="0">
                <a:pos x="104" y="113"/>
              </a:cxn>
              <a:cxn ang="0">
                <a:pos x="114" y="103"/>
              </a:cxn>
              <a:cxn ang="0">
                <a:pos x="114" y="98"/>
              </a:cxn>
              <a:cxn ang="0">
                <a:pos x="51" y="87"/>
              </a:cxn>
              <a:cxn ang="0">
                <a:pos x="15" y="50"/>
              </a:cxn>
              <a:cxn ang="0">
                <a:pos x="51" y="14"/>
              </a:cxn>
              <a:cxn ang="0">
                <a:pos x="87" y="50"/>
              </a:cxn>
              <a:cxn ang="0">
                <a:pos x="51" y="87"/>
              </a:cxn>
            </a:cxnLst>
            <a:rect l="0" t="0" r="r" b="b"/>
            <a:pathLst>
              <a:path w="115" h="115">
                <a:moveTo>
                  <a:pt x="114" y="98"/>
                </a:moveTo>
                <a:cubicBezTo>
                  <a:pt x="94" y="78"/>
                  <a:pt x="94" y="78"/>
                  <a:pt x="94" y="78"/>
                </a:cubicBezTo>
                <a:cubicBezTo>
                  <a:pt x="99" y="70"/>
                  <a:pt x="102" y="60"/>
                  <a:pt x="102" y="50"/>
                </a:cubicBezTo>
                <a:cubicBezTo>
                  <a:pt x="102" y="22"/>
                  <a:pt x="79" y="0"/>
                  <a:pt x="51" y="0"/>
                </a:cubicBezTo>
                <a:cubicBezTo>
                  <a:pt x="23" y="0"/>
                  <a:pt x="0" y="22"/>
                  <a:pt x="0" y="50"/>
                </a:cubicBezTo>
                <a:cubicBezTo>
                  <a:pt x="0" y="78"/>
                  <a:pt x="23" y="101"/>
                  <a:pt x="51" y="101"/>
                </a:cubicBezTo>
                <a:cubicBezTo>
                  <a:pt x="61" y="101"/>
                  <a:pt x="71" y="98"/>
                  <a:pt x="78" y="93"/>
                </a:cubicBezTo>
                <a:cubicBezTo>
                  <a:pt x="98" y="113"/>
                  <a:pt x="98" y="113"/>
                  <a:pt x="98" y="113"/>
                </a:cubicBezTo>
                <a:cubicBezTo>
                  <a:pt x="100" y="115"/>
                  <a:pt x="102" y="115"/>
                  <a:pt x="104" y="113"/>
                </a:cubicBezTo>
                <a:cubicBezTo>
                  <a:pt x="114" y="103"/>
                  <a:pt x="114" y="103"/>
                  <a:pt x="114" y="103"/>
                </a:cubicBezTo>
                <a:cubicBezTo>
                  <a:pt x="115" y="101"/>
                  <a:pt x="115" y="99"/>
                  <a:pt x="114" y="98"/>
                </a:cubicBezTo>
                <a:close/>
                <a:moveTo>
                  <a:pt x="51" y="87"/>
                </a:moveTo>
                <a:cubicBezTo>
                  <a:pt x="31" y="87"/>
                  <a:pt x="15" y="70"/>
                  <a:pt x="15" y="50"/>
                </a:cubicBezTo>
                <a:cubicBezTo>
                  <a:pt x="15" y="30"/>
                  <a:pt x="31" y="14"/>
                  <a:pt x="51" y="14"/>
                </a:cubicBezTo>
                <a:cubicBezTo>
                  <a:pt x="71" y="14"/>
                  <a:pt x="87" y="30"/>
                  <a:pt x="87" y="50"/>
                </a:cubicBezTo>
                <a:cubicBezTo>
                  <a:pt x="87" y="70"/>
                  <a:pt x="71" y="87"/>
                  <a:pt x="51" y="8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64"/>
          <p:cNvSpPr>
            <a:spLocks noEditPoints="1"/>
          </p:cNvSpPr>
          <p:nvPr/>
        </p:nvSpPr>
        <p:spPr bwMode="auto">
          <a:xfrm>
            <a:off x="6827446" y="5363597"/>
            <a:ext cx="419542" cy="552278"/>
          </a:xfrm>
          <a:custGeom>
            <a:avLst/>
            <a:gdLst/>
            <a:ahLst/>
            <a:cxnLst>
              <a:cxn ang="0">
                <a:pos x="164" y="232"/>
              </a:cxn>
              <a:cxn ang="0">
                <a:pos x="12" y="232"/>
              </a:cxn>
              <a:cxn ang="0">
                <a:pos x="0" y="220"/>
              </a:cxn>
              <a:cxn ang="0">
                <a:pos x="0" y="12"/>
              </a:cxn>
              <a:cxn ang="0">
                <a:pos x="12" y="0"/>
              </a:cxn>
              <a:cxn ang="0">
                <a:pos x="76" y="0"/>
              </a:cxn>
              <a:cxn ang="0">
                <a:pos x="76" y="44"/>
              </a:cxn>
              <a:cxn ang="0">
                <a:pos x="76" y="68"/>
              </a:cxn>
              <a:cxn ang="0">
                <a:pos x="100" y="92"/>
              </a:cxn>
              <a:cxn ang="0">
                <a:pos x="124" y="92"/>
              </a:cxn>
              <a:cxn ang="0">
                <a:pos x="176" y="92"/>
              </a:cxn>
              <a:cxn ang="0">
                <a:pos x="176" y="188"/>
              </a:cxn>
              <a:cxn ang="0">
                <a:pos x="176" y="220"/>
              </a:cxn>
              <a:cxn ang="0">
                <a:pos x="164" y="232"/>
              </a:cxn>
              <a:cxn ang="0">
                <a:pos x="100" y="80"/>
              </a:cxn>
              <a:cxn ang="0">
                <a:pos x="88" y="68"/>
              </a:cxn>
              <a:cxn ang="0">
                <a:pos x="88" y="44"/>
              </a:cxn>
              <a:cxn ang="0">
                <a:pos x="88" y="0"/>
              </a:cxn>
              <a:cxn ang="0">
                <a:pos x="176" y="80"/>
              </a:cxn>
              <a:cxn ang="0">
                <a:pos x="124" y="80"/>
              </a:cxn>
              <a:cxn ang="0">
                <a:pos x="100" y="80"/>
              </a:cxn>
            </a:cxnLst>
            <a:rect l="0" t="0" r="r" b="b"/>
            <a:pathLst>
              <a:path w="176" h="232">
                <a:moveTo>
                  <a:pt x="164" y="232"/>
                </a:moveTo>
                <a:cubicBezTo>
                  <a:pt x="12" y="232"/>
                  <a:pt x="12" y="232"/>
                  <a:pt x="12" y="232"/>
                </a:cubicBezTo>
                <a:cubicBezTo>
                  <a:pt x="5" y="232"/>
                  <a:pt x="0" y="227"/>
                  <a:pt x="0" y="220"/>
                </a:cubicBezTo>
                <a:cubicBezTo>
                  <a:pt x="0" y="12"/>
                  <a:pt x="0" y="12"/>
                  <a:pt x="0" y="12"/>
                </a:cubicBezTo>
                <a:cubicBezTo>
                  <a:pt x="0" y="5"/>
                  <a:pt x="5" y="0"/>
                  <a:pt x="12" y="0"/>
                </a:cubicBezTo>
                <a:cubicBezTo>
                  <a:pt x="76" y="0"/>
                  <a:pt x="76" y="0"/>
                  <a:pt x="76" y="0"/>
                </a:cubicBezTo>
                <a:cubicBezTo>
                  <a:pt x="76" y="44"/>
                  <a:pt x="76" y="44"/>
                  <a:pt x="76" y="44"/>
                </a:cubicBezTo>
                <a:cubicBezTo>
                  <a:pt x="76" y="68"/>
                  <a:pt x="76" y="68"/>
                  <a:pt x="76" y="68"/>
                </a:cubicBezTo>
                <a:cubicBezTo>
                  <a:pt x="76" y="81"/>
                  <a:pt x="87" y="92"/>
                  <a:pt x="100" y="92"/>
                </a:cubicBezTo>
                <a:cubicBezTo>
                  <a:pt x="124" y="92"/>
                  <a:pt x="124" y="92"/>
                  <a:pt x="124" y="92"/>
                </a:cubicBezTo>
                <a:cubicBezTo>
                  <a:pt x="176" y="92"/>
                  <a:pt x="176" y="92"/>
                  <a:pt x="176" y="92"/>
                </a:cubicBezTo>
                <a:cubicBezTo>
                  <a:pt x="176" y="188"/>
                  <a:pt x="176" y="188"/>
                  <a:pt x="176" y="188"/>
                </a:cubicBezTo>
                <a:cubicBezTo>
                  <a:pt x="176" y="220"/>
                  <a:pt x="176" y="220"/>
                  <a:pt x="176" y="220"/>
                </a:cubicBezTo>
                <a:cubicBezTo>
                  <a:pt x="176" y="227"/>
                  <a:pt x="171" y="232"/>
                  <a:pt x="164" y="232"/>
                </a:cubicBezTo>
                <a:moveTo>
                  <a:pt x="100" y="80"/>
                </a:moveTo>
                <a:cubicBezTo>
                  <a:pt x="93" y="80"/>
                  <a:pt x="88" y="75"/>
                  <a:pt x="88" y="68"/>
                </a:cubicBezTo>
                <a:cubicBezTo>
                  <a:pt x="88" y="44"/>
                  <a:pt x="88" y="44"/>
                  <a:pt x="88" y="44"/>
                </a:cubicBezTo>
                <a:cubicBezTo>
                  <a:pt x="88" y="0"/>
                  <a:pt x="88" y="0"/>
                  <a:pt x="88" y="0"/>
                </a:cubicBezTo>
                <a:cubicBezTo>
                  <a:pt x="176" y="80"/>
                  <a:pt x="176" y="80"/>
                  <a:pt x="176" y="80"/>
                </a:cubicBezTo>
                <a:cubicBezTo>
                  <a:pt x="124" y="80"/>
                  <a:pt x="124" y="80"/>
                  <a:pt x="124" y="80"/>
                </a:cubicBezTo>
                <a:lnTo>
                  <a:pt x="100" y="80"/>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83" name="Group 82"/>
          <p:cNvGrpSpPr/>
          <p:nvPr/>
        </p:nvGrpSpPr>
        <p:grpSpPr>
          <a:xfrm>
            <a:off x="2423217" y="1948006"/>
            <a:ext cx="2810597" cy="1107996"/>
            <a:chOff x="2423217" y="1948006"/>
            <a:chExt cx="2810597" cy="1107996"/>
          </a:xfrm>
        </p:grpSpPr>
        <p:sp>
          <p:nvSpPr>
            <p:cNvPr id="84" name="Inhaltsplatzhalter 4"/>
            <p:cNvSpPr txBox="1">
              <a:spLocks/>
            </p:cNvSpPr>
            <p:nvPr/>
          </p:nvSpPr>
          <p:spPr>
            <a:xfrm>
              <a:off x="2423217" y="1948006"/>
              <a:ext cx="2810597" cy="11079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85" name="Rectangle 12"/>
            <p:cNvSpPr>
              <a:spLocks noChangeArrowheads="1"/>
            </p:cNvSpPr>
            <p:nvPr/>
          </p:nvSpPr>
          <p:spPr bwMode="auto">
            <a:xfrm>
              <a:off x="2423217" y="2232322"/>
              <a:ext cx="626954" cy="38547"/>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6" name="Group 85"/>
          <p:cNvGrpSpPr/>
          <p:nvPr/>
        </p:nvGrpSpPr>
        <p:grpSpPr>
          <a:xfrm>
            <a:off x="2423217" y="3449102"/>
            <a:ext cx="2810597" cy="1107996"/>
            <a:chOff x="2423217" y="1948006"/>
            <a:chExt cx="2810597" cy="1107996"/>
          </a:xfrm>
        </p:grpSpPr>
        <p:sp>
          <p:nvSpPr>
            <p:cNvPr id="87" name="Inhaltsplatzhalter 4"/>
            <p:cNvSpPr txBox="1">
              <a:spLocks/>
            </p:cNvSpPr>
            <p:nvPr/>
          </p:nvSpPr>
          <p:spPr>
            <a:xfrm>
              <a:off x="2423217" y="1948006"/>
              <a:ext cx="2810597" cy="11079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88" name="Rectangle 12"/>
            <p:cNvSpPr>
              <a:spLocks noChangeArrowheads="1"/>
            </p:cNvSpPr>
            <p:nvPr/>
          </p:nvSpPr>
          <p:spPr bwMode="auto">
            <a:xfrm>
              <a:off x="2423217" y="2232322"/>
              <a:ext cx="626954" cy="38547"/>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89" name="Group 88"/>
          <p:cNvGrpSpPr/>
          <p:nvPr/>
        </p:nvGrpSpPr>
        <p:grpSpPr>
          <a:xfrm>
            <a:off x="2423217" y="4998839"/>
            <a:ext cx="2810597" cy="1107996"/>
            <a:chOff x="2423217" y="1948006"/>
            <a:chExt cx="2810597" cy="1107996"/>
          </a:xfrm>
        </p:grpSpPr>
        <p:sp>
          <p:nvSpPr>
            <p:cNvPr id="90" name="Inhaltsplatzhalter 4"/>
            <p:cNvSpPr txBox="1">
              <a:spLocks/>
            </p:cNvSpPr>
            <p:nvPr/>
          </p:nvSpPr>
          <p:spPr>
            <a:xfrm>
              <a:off x="2423217" y="1948006"/>
              <a:ext cx="2810597" cy="11079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91" name="Rectangle 12"/>
            <p:cNvSpPr>
              <a:spLocks noChangeArrowheads="1"/>
            </p:cNvSpPr>
            <p:nvPr/>
          </p:nvSpPr>
          <p:spPr bwMode="auto">
            <a:xfrm>
              <a:off x="2423217" y="2232322"/>
              <a:ext cx="626954" cy="38547"/>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 name="Group 91"/>
          <p:cNvGrpSpPr/>
          <p:nvPr/>
        </p:nvGrpSpPr>
        <p:grpSpPr>
          <a:xfrm>
            <a:off x="7756862" y="1948006"/>
            <a:ext cx="2810597" cy="1107996"/>
            <a:chOff x="2423217" y="1948006"/>
            <a:chExt cx="2810597" cy="1107996"/>
          </a:xfrm>
        </p:grpSpPr>
        <p:sp>
          <p:nvSpPr>
            <p:cNvPr id="93" name="Inhaltsplatzhalter 4"/>
            <p:cNvSpPr txBox="1">
              <a:spLocks/>
            </p:cNvSpPr>
            <p:nvPr/>
          </p:nvSpPr>
          <p:spPr>
            <a:xfrm>
              <a:off x="2423217" y="1948006"/>
              <a:ext cx="2810597" cy="11079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4"/>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94" name="Rectangle 12"/>
            <p:cNvSpPr>
              <a:spLocks noChangeArrowheads="1"/>
            </p:cNvSpPr>
            <p:nvPr/>
          </p:nvSpPr>
          <p:spPr bwMode="auto">
            <a:xfrm>
              <a:off x="2423217" y="2232322"/>
              <a:ext cx="626954" cy="38547"/>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5" name="Group 94"/>
          <p:cNvGrpSpPr/>
          <p:nvPr/>
        </p:nvGrpSpPr>
        <p:grpSpPr>
          <a:xfrm>
            <a:off x="7756862" y="3449102"/>
            <a:ext cx="2810597" cy="1107996"/>
            <a:chOff x="2423217" y="1948006"/>
            <a:chExt cx="2810597" cy="1107996"/>
          </a:xfrm>
        </p:grpSpPr>
        <p:sp>
          <p:nvSpPr>
            <p:cNvPr id="96" name="Inhaltsplatzhalter 4"/>
            <p:cNvSpPr txBox="1">
              <a:spLocks/>
            </p:cNvSpPr>
            <p:nvPr/>
          </p:nvSpPr>
          <p:spPr>
            <a:xfrm>
              <a:off x="2423217" y="1948006"/>
              <a:ext cx="2810597" cy="11079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5"/>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97" name="Rectangle 12"/>
            <p:cNvSpPr>
              <a:spLocks noChangeArrowheads="1"/>
            </p:cNvSpPr>
            <p:nvPr/>
          </p:nvSpPr>
          <p:spPr bwMode="auto">
            <a:xfrm>
              <a:off x="2423217" y="2232322"/>
              <a:ext cx="626954" cy="38547"/>
            </a:xfrm>
            <a:prstGeom prst="rect">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8" name="Group 97"/>
          <p:cNvGrpSpPr/>
          <p:nvPr/>
        </p:nvGrpSpPr>
        <p:grpSpPr>
          <a:xfrm>
            <a:off x="7756862" y="4998839"/>
            <a:ext cx="2810597" cy="1107996"/>
            <a:chOff x="2423217" y="1948006"/>
            <a:chExt cx="2810597" cy="1107996"/>
          </a:xfrm>
        </p:grpSpPr>
        <p:sp>
          <p:nvSpPr>
            <p:cNvPr id="99" name="Inhaltsplatzhalter 4"/>
            <p:cNvSpPr txBox="1">
              <a:spLocks/>
            </p:cNvSpPr>
            <p:nvPr/>
          </p:nvSpPr>
          <p:spPr>
            <a:xfrm>
              <a:off x="2423217" y="1948006"/>
              <a:ext cx="2810597" cy="11079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6"/>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00" name="Rectangle 12"/>
            <p:cNvSpPr>
              <a:spLocks noChangeArrowheads="1"/>
            </p:cNvSpPr>
            <p:nvPr/>
          </p:nvSpPr>
          <p:spPr bwMode="auto">
            <a:xfrm>
              <a:off x="2423217" y="2232322"/>
              <a:ext cx="626954" cy="38547"/>
            </a:xfrm>
            <a:prstGeom prst="rect">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146657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additive="base">
                                        <p:cTn id="7" dur="500" fill="hold"/>
                                        <p:tgtEl>
                                          <p:spTgt spid="82"/>
                                        </p:tgtEl>
                                        <p:attrNameLst>
                                          <p:attrName>ppt_x</p:attrName>
                                        </p:attrNameLst>
                                      </p:cBhvr>
                                      <p:tavLst>
                                        <p:tav tm="0">
                                          <p:val>
                                            <p:strVal val="#ppt_x"/>
                                          </p:val>
                                        </p:tav>
                                        <p:tav tm="100000">
                                          <p:val>
                                            <p:strVal val="#ppt_x"/>
                                          </p:val>
                                        </p:tav>
                                      </p:tavLst>
                                    </p:anim>
                                    <p:anim calcmode="lin" valueType="num">
                                      <p:cBhvr additive="base">
                                        <p:cTn id="8" dur="500" fill="hold"/>
                                        <p:tgtEl>
                                          <p:spTgt spid="8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grpId="0" nodeType="afterEffect">
                                  <p:stCondLst>
                                    <p:cond delay="0"/>
                                  </p:stCondLst>
                                  <p:childTnLst>
                                    <p:set>
                                      <p:cBhvr>
                                        <p:cTn id="11" dur="1" fill="hold">
                                          <p:stCondLst>
                                            <p:cond delay="0"/>
                                          </p:stCondLst>
                                        </p:cTn>
                                        <p:tgtEl>
                                          <p:spTgt spid="65"/>
                                        </p:tgtEl>
                                        <p:attrNameLst>
                                          <p:attrName>style.visibility</p:attrName>
                                        </p:attrNameLst>
                                      </p:cBhvr>
                                      <p:to>
                                        <p:strVal val="visible"/>
                                      </p:to>
                                    </p:set>
                                    <p:anim calcmode="lin" valueType="num">
                                      <p:cBhvr>
                                        <p:cTn id="12" dur="500" fill="hold"/>
                                        <p:tgtEl>
                                          <p:spTgt spid="65"/>
                                        </p:tgtEl>
                                        <p:attrNameLst>
                                          <p:attrName>ppt_w</p:attrName>
                                        </p:attrNameLst>
                                      </p:cBhvr>
                                      <p:tavLst>
                                        <p:tav tm="0">
                                          <p:val>
                                            <p:fltVal val="0"/>
                                          </p:val>
                                        </p:tav>
                                        <p:tav tm="100000">
                                          <p:val>
                                            <p:strVal val="#ppt_w"/>
                                          </p:val>
                                        </p:tav>
                                      </p:tavLst>
                                    </p:anim>
                                    <p:anim calcmode="lin" valueType="num">
                                      <p:cBhvr>
                                        <p:cTn id="13" dur="500" fill="hold"/>
                                        <p:tgtEl>
                                          <p:spTgt spid="65"/>
                                        </p:tgtEl>
                                        <p:attrNameLst>
                                          <p:attrName>ppt_h</p:attrName>
                                        </p:attrNameLst>
                                      </p:cBhvr>
                                      <p:tavLst>
                                        <p:tav tm="0">
                                          <p:val>
                                            <p:fltVal val="0"/>
                                          </p:val>
                                        </p:tav>
                                        <p:tav tm="100000">
                                          <p:val>
                                            <p:strVal val="#ppt_h"/>
                                          </p:val>
                                        </p:tav>
                                      </p:tavLst>
                                    </p:anim>
                                    <p:animEffect transition="in" filter="fade">
                                      <p:cBhvr>
                                        <p:cTn id="14" dur="500"/>
                                        <p:tgtEl>
                                          <p:spTgt spid="65"/>
                                        </p:tgtEl>
                                      </p:cBhvr>
                                    </p:animEffect>
                                  </p:childTnLst>
                                </p:cTn>
                              </p:par>
                              <p:par>
                                <p:cTn id="15" presetID="22" presetClass="entr" presetSubtype="8" fill="hold" nodeType="withEffect">
                                  <p:stCondLst>
                                    <p:cond delay="0"/>
                                  </p:stCondLst>
                                  <p:childTnLst>
                                    <p:set>
                                      <p:cBhvr>
                                        <p:cTn id="16" dur="1" fill="hold">
                                          <p:stCondLst>
                                            <p:cond delay="0"/>
                                          </p:stCondLst>
                                        </p:cTn>
                                        <p:tgtEl>
                                          <p:spTgt spid="83"/>
                                        </p:tgtEl>
                                        <p:attrNameLst>
                                          <p:attrName>style.visibility</p:attrName>
                                        </p:attrNameLst>
                                      </p:cBhvr>
                                      <p:to>
                                        <p:strVal val="visible"/>
                                      </p:to>
                                    </p:set>
                                    <p:animEffect transition="in" filter="wipe(left)">
                                      <p:cBhvr>
                                        <p:cTn id="17" dur="500"/>
                                        <p:tgtEl>
                                          <p:spTgt spid="83"/>
                                        </p:tgtEl>
                                      </p:cBhvr>
                                    </p:animEffect>
                                  </p:childTnLst>
                                </p:cTn>
                              </p:par>
                            </p:childTnLst>
                          </p:cTn>
                        </p:par>
                        <p:par>
                          <p:cTn id="18" fill="hold">
                            <p:stCondLst>
                              <p:cond delay="1000"/>
                            </p:stCondLst>
                            <p:childTnLst>
                              <p:par>
                                <p:cTn id="19" presetID="2" presetClass="entr" presetSubtype="4" accel="20000" decel="80000" fill="hold" nodeType="after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ppt_x"/>
                                          </p:val>
                                        </p:tav>
                                        <p:tav tm="100000">
                                          <p:val>
                                            <p:strVal val="#ppt_x"/>
                                          </p:val>
                                        </p:tav>
                                      </p:tavLst>
                                    </p:anim>
                                    <p:anim calcmode="lin" valueType="num">
                                      <p:cBhvr additive="base">
                                        <p:cTn id="22" dur="500" fill="hold"/>
                                        <p:tgtEl>
                                          <p:spTgt spid="15"/>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53" presetClass="entr" presetSubtype="16" fill="hold" grpId="0" nodeType="afterEffect">
                                  <p:stCondLst>
                                    <p:cond delay="0"/>
                                  </p:stCondLst>
                                  <p:childTnLst>
                                    <p:set>
                                      <p:cBhvr>
                                        <p:cTn id="25" dur="1" fill="hold">
                                          <p:stCondLst>
                                            <p:cond delay="0"/>
                                          </p:stCondLst>
                                        </p:cTn>
                                        <p:tgtEl>
                                          <p:spTgt spid="71"/>
                                        </p:tgtEl>
                                        <p:attrNameLst>
                                          <p:attrName>style.visibility</p:attrName>
                                        </p:attrNameLst>
                                      </p:cBhvr>
                                      <p:to>
                                        <p:strVal val="visible"/>
                                      </p:to>
                                    </p:set>
                                    <p:anim calcmode="lin" valueType="num">
                                      <p:cBhvr>
                                        <p:cTn id="26" dur="500" fill="hold"/>
                                        <p:tgtEl>
                                          <p:spTgt spid="71"/>
                                        </p:tgtEl>
                                        <p:attrNameLst>
                                          <p:attrName>ppt_w</p:attrName>
                                        </p:attrNameLst>
                                      </p:cBhvr>
                                      <p:tavLst>
                                        <p:tav tm="0">
                                          <p:val>
                                            <p:fltVal val="0"/>
                                          </p:val>
                                        </p:tav>
                                        <p:tav tm="100000">
                                          <p:val>
                                            <p:strVal val="#ppt_w"/>
                                          </p:val>
                                        </p:tav>
                                      </p:tavLst>
                                    </p:anim>
                                    <p:anim calcmode="lin" valueType="num">
                                      <p:cBhvr>
                                        <p:cTn id="27" dur="500" fill="hold"/>
                                        <p:tgtEl>
                                          <p:spTgt spid="71"/>
                                        </p:tgtEl>
                                        <p:attrNameLst>
                                          <p:attrName>ppt_h</p:attrName>
                                        </p:attrNameLst>
                                      </p:cBhvr>
                                      <p:tavLst>
                                        <p:tav tm="0">
                                          <p:val>
                                            <p:fltVal val="0"/>
                                          </p:val>
                                        </p:tav>
                                        <p:tav tm="100000">
                                          <p:val>
                                            <p:strVal val="#ppt_h"/>
                                          </p:val>
                                        </p:tav>
                                      </p:tavLst>
                                    </p:anim>
                                    <p:animEffect transition="in" filter="fade">
                                      <p:cBhvr>
                                        <p:cTn id="28" dur="500"/>
                                        <p:tgtEl>
                                          <p:spTgt spid="71"/>
                                        </p:tgtEl>
                                      </p:cBhvr>
                                    </p:animEffect>
                                  </p:childTnLst>
                                </p:cTn>
                              </p:par>
                              <p:par>
                                <p:cTn id="29" presetID="22" presetClass="entr" presetSubtype="8" fill="hold" nodeType="withEffect">
                                  <p:stCondLst>
                                    <p:cond delay="0"/>
                                  </p:stCondLst>
                                  <p:childTnLst>
                                    <p:set>
                                      <p:cBhvr>
                                        <p:cTn id="30" dur="1" fill="hold">
                                          <p:stCondLst>
                                            <p:cond delay="0"/>
                                          </p:stCondLst>
                                        </p:cTn>
                                        <p:tgtEl>
                                          <p:spTgt spid="86"/>
                                        </p:tgtEl>
                                        <p:attrNameLst>
                                          <p:attrName>style.visibility</p:attrName>
                                        </p:attrNameLst>
                                      </p:cBhvr>
                                      <p:to>
                                        <p:strVal val="visible"/>
                                      </p:to>
                                    </p:set>
                                    <p:animEffect transition="in" filter="wipe(left)">
                                      <p:cBhvr>
                                        <p:cTn id="31" dur="500"/>
                                        <p:tgtEl>
                                          <p:spTgt spid="86"/>
                                        </p:tgtEl>
                                      </p:cBhvr>
                                    </p:animEffect>
                                  </p:childTnLst>
                                </p:cTn>
                              </p:par>
                            </p:childTnLst>
                          </p:cTn>
                        </p:par>
                        <p:par>
                          <p:cTn id="32" fill="hold">
                            <p:stCondLst>
                              <p:cond delay="2000"/>
                            </p:stCondLst>
                            <p:childTnLst>
                              <p:par>
                                <p:cTn id="33" presetID="2" presetClass="entr" presetSubtype="4" accel="20000" decel="80000" fill="hold" nodeType="afterEffect">
                                  <p:stCondLst>
                                    <p:cond delay="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500" fill="hold"/>
                                        <p:tgtEl>
                                          <p:spTgt spid="25"/>
                                        </p:tgtEl>
                                        <p:attrNameLst>
                                          <p:attrName>ppt_x</p:attrName>
                                        </p:attrNameLst>
                                      </p:cBhvr>
                                      <p:tavLst>
                                        <p:tav tm="0">
                                          <p:val>
                                            <p:strVal val="#ppt_x"/>
                                          </p:val>
                                        </p:tav>
                                        <p:tav tm="100000">
                                          <p:val>
                                            <p:strVal val="#ppt_x"/>
                                          </p:val>
                                        </p:tav>
                                      </p:tavLst>
                                    </p:anim>
                                    <p:anim calcmode="lin" valueType="num">
                                      <p:cBhvr additive="base">
                                        <p:cTn id="36" dur="500" fill="hold"/>
                                        <p:tgtEl>
                                          <p:spTgt spid="25"/>
                                        </p:tgtEl>
                                        <p:attrNameLst>
                                          <p:attrName>ppt_y</p:attrName>
                                        </p:attrNameLst>
                                      </p:cBhvr>
                                      <p:tavLst>
                                        <p:tav tm="0">
                                          <p:val>
                                            <p:strVal val="1+#ppt_h/2"/>
                                          </p:val>
                                        </p:tav>
                                        <p:tav tm="100000">
                                          <p:val>
                                            <p:strVal val="#ppt_y"/>
                                          </p:val>
                                        </p:tav>
                                      </p:tavLst>
                                    </p:anim>
                                  </p:childTnLst>
                                </p:cTn>
                              </p:par>
                            </p:childTnLst>
                          </p:cTn>
                        </p:par>
                        <p:par>
                          <p:cTn id="37" fill="hold">
                            <p:stCondLst>
                              <p:cond delay="2500"/>
                            </p:stCondLst>
                            <p:childTnLst>
                              <p:par>
                                <p:cTn id="38" presetID="53" presetClass="entr" presetSubtype="16" fill="hold" nodeType="afterEffect">
                                  <p:stCondLst>
                                    <p:cond delay="0"/>
                                  </p:stCondLst>
                                  <p:childTnLst>
                                    <p:set>
                                      <p:cBhvr>
                                        <p:cTn id="39" dur="1" fill="hold">
                                          <p:stCondLst>
                                            <p:cond delay="0"/>
                                          </p:stCondLst>
                                        </p:cTn>
                                        <p:tgtEl>
                                          <p:spTgt spid="66"/>
                                        </p:tgtEl>
                                        <p:attrNameLst>
                                          <p:attrName>style.visibility</p:attrName>
                                        </p:attrNameLst>
                                      </p:cBhvr>
                                      <p:to>
                                        <p:strVal val="visible"/>
                                      </p:to>
                                    </p:set>
                                    <p:anim calcmode="lin" valueType="num">
                                      <p:cBhvr>
                                        <p:cTn id="40" dur="500" fill="hold"/>
                                        <p:tgtEl>
                                          <p:spTgt spid="66"/>
                                        </p:tgtEl>
                                        <p:attrNameLst>
                                          <p:attrName>ppt_w</p:attrName>
                                        </p:attrNameLst>
                                      </p:cBhvr>
                                      <p:tavLst>
                                        <p:tav tm="0">
                                          <p:val>
                                            <p:fltVal val="0"/>
                                          </p:val>
                                        </p:tav>
                                        <p:tav tm="100000">
                                          <p:val>
                                            <p:strVal val="#ppt_w"/>
                                          </p:val>
                                        </p:tav>
                                      </p:tavLst>
                                    </p:anim>
                                    <p:anim calcmode="lin" valueType="num">
                                      <p:cBhvr>
                                        <p:cTn id="41" dur="500" fill="hold"/>
                                        <p:tgtEl>
                                          <p:spTgt spid="66"/>
                                        </p:tgtEl>
                                        <p:attrNameLst>
                                          <p:attrName>ppt_h</p:attrName>
                                        </p:attrNameLst>
                                      </p:cBhvr>
                                      <p:tavLst>
                                        <p:tav tm="0">
                                          <p:val>
                                            <p:fltVal val="0"/>
                                          </p:val>
                                        </p:tav>
                                        <p:tav tm="100000">
                                          <p:val>
                                            <p:strVal val="#ppt_h"/>
                                          </p:val>
                                        </p:tav>
                                      </p:tavLst>
                                    </p:anim>
                                    <p:animEffect transition="in" filter="fade">
                                      <p:cBhvr>
                                        <p:cTn id="42" dur="500"/>
                                        <p:tgtEl>
                                          <p:spTgt spid="66"/>
                                        </p:tgtEl>
                                      </p:cBhvr>
                                    </p:animEffect>
                                  </p:childTnLst>
                                </p:cTn>
                              </p:par>
                              <p:par>
                                <p:cTn id="43" presetID="22" presetClass="entr" presetSubtype="8" fill="hold" nodeType="withEffect">
                                  <p:stCondLst>
                                    <p:cond delay="0"/>
                                  </p:stCondLst>
                                  <p:childTnLst>
                                    <p:set>
                                      <p:cBhvr>
                                        <p:cTn id="44" dur="1" fill="hold">
                                          <p:stCondLst>
                                            <p:cond delay="0"/>
                                          </p:stCondLst>
                                        </p:cTn>
                                        <p:tgtEl>
                                          <p:spTgt spid="89"/>
                                        </p:tgtEl>
                                        <p:attrNameLst>
                                          <p:attrName>style.visibility</p:attrName>
                                        </p:attrNameLst>
                                      </p:cBhvr>
                                      <p:to>
                                        <p:strVal val="visible"/>
                                      </p:to>
                                    </p:set>
                                    <p:animEffect transition="in" filter="wipe(left)">
                                      <p:cBhvr>
                                        <p:cTn id="45" dur="500"/>
                                        <p:tgtEl>
                                          <p:spTgt spid="89"/>
                                        </p:tgtEl>
                                      </p:cBhvr>
                                    </p:animEffect>
                                  </p:childTnLst>
                                </p:cTn>
                              </p:par>
                            </p:childTnLst>
                          </p:cTn>
                        </p:par>
                        <p:par>
                          <p:cTn id="46" fill="hold">
                            <p:stCondLst>
                              <p:cond delay="3000"/>
                            </p:stCondLst>
                            <p:childTnLst>
                              <p:par>
                                <p:cTn id="47" presetID="2" presetClass="entr" presetSubtype="4" accel="20000" decel="80000" fill="hold" nodeType="afterEffect">
                                  <p:stCondLst>
                                    <p:cond delay="0"/>
                                  </p:stCondLst>
                                  <p:childTnLst>
                                    <p:set>
                                      <p:cBhvr>
                                        <p:cTn id="48" dur="1" fill="hold">
                                          <p:stCondLst>
                                            <p:cond delay="0"/>
                                          </p:stCondLst>
                                        </p:cTn>
                                        <p:tgtEl>
                                          <p:spTgt spid="35"/>
                                        </p:tgtEl>
                                        <p:attrNameLst>
                                          <p:attrName>style.visibility</p:attrName>
                                        </p:attrNameLst>
                                      </p:cBhvr>
                                      <p:to>
                                        <p:strVal val="visible"/>
                                      </p:to>
                                    </p:set>
                                    <p:anim calcmode="lin" valueType="num">
                                      <p:cBhvr additive="base">
                                        <p:cTn id="49" dur="500" fill="hold"/>
                                        <p:tgtEl>
                                          <p:spTgt spid="35"/>
                                        </p:tgtEl>
                                        <p:attrNameLst>
                                          <p:attrName>ppt_x</p:attrName>
                                        </p:attrNameLst>
                                      </p:cBhvr>
                                      <p:tavLst>
                                        <p:tav tm="0">
                                          <p:val>
                                            <p:strVal val="#ppt_x"/>
                                          </p:val>
                                        </p:tav>
                                        <p:tav tm="100000">
                                          <p:val>
                                            <p:strVal val="#ppt_x"/>
                                          </p:val>
                                        </p:tav>
                                      </p:tavLst>
                                    </p:anim>
                                    <p:anim calcmode="lin" valueType="num">
                                      <p:cBhvr additive="base">
                                        <p:cTn id="50" dur="500" fill="hold"/>
                                        <p:tgtEl>
                                          <p:spTgt spid="35"/>
                                        </p:tgtEl>
                                        <p:attrNameLst>
                                          <p:attrName>ppt_y</p:attrName>
                                        </p:attrNameLst>
                                      </p:cBhvr>
                                      <p:tavLst>
                                        <p:tav tm="0">
                                          <p:val>
                                            <p:strVal val="1+#ppt_h/2"/>
                                          </p:val>
                                        </p:tav>
                                        <p:tav tm="100000">
                                          <p:val>
                                            <p:strVal val="#ppt_y"/>
                                          </p:val>
                                        </p:tav>
                                      </p:tavLst>
                                    </p:anim>
                                  </p:childTnLst>
                                </p:cTn>
                              </p:par>
                            </p:childTnLst>
                          </p:cTn>
                        </p:par>
                        <p:par>
                          <p:cTn id="51" fill="hold">
                            <p:stCondLst>
                              <p:cond delay="3500"/>
                            </p:stCondLst>
                            <p:childTnLst>
                              <p:par>
                                <p:cTn id="52" presetID="53" presetClass="entr" presetSubtype="16" fill="hold" nodeType="afterEffect">
                                  <p:stCondLst>
                                    <p:cond delay="0"/>
                                  </p:stCondLst>
                                  <p:childTnLst>
                                    <p:set>
                                      <p:cBhvr>
                                        <p:cTn id="53" dur="1" fill="hold">
                                          <p:stCondLst>
                                            <p:cond delay="0"/>
                                          </p:stCondLst>
                                        </p:cTn>
                                        <p:tgtEl>
                                          <p:spTgt spid="72"/>
                                        </p:tgtEl>
                                        <p:attrNameLst>
                                          <p:attrName>style.visibility</p:attrName>
                                        </p:attrNameLst>
                                      </p:cBhvr>
                                      <p:to>
                                        <p:strVal val="visible"/>
                                      </p:to>
                                    </p:set>
                                    <p:anim calcmode="lin" valueType="num">
                                      <p:cBhvr>
                                        <p:cTn id="54" dur="500" fill="hold"/>
                                        <p:tgtEl>
                                          <p:spTgt spid="72"/>
                                        </p:tgtEl>
                                        <p:attrNameLst>
                                          <p:attrName>ppt_w</p:attrName>
                                        </p:attrNameLst>
                                      </p:cBhvr>
                                      <p:tavLst>
                                        <p:tav tm="0">
                                          <p:val>
                                            <p:fltVal val="0"/>
                                          </p:val>
                                        </p:tav>
                                        <p:tav tm="100000">
                                          <p:val>
                                            <p:strVal val="#ppt_w"/>
                                          </p:val>
                                        </p:tav>
                                      </p:tavLst>
                                    </p:anim>
                                    <p:anim calcmode="lin" valueType="num">
                                      <p:cBhvr>
                                        <p:cTn id="55" dur="500" fill="hold"/>
                                        <p:tgtEl>
                                          <p:spTgt spid="72"/>
                                        </p:tgtEl>
                                        <p:attrNameLst>
                                          <p:attrName>ppt_h</p:attrName>
                                        </p:attrNameLst>
                                      </p:cBhvr>
                                      <p:tavLst>
                                        <p:tav tm="0">
                                          <p:val>
                                            <p:fltVal val="0"/>
                                          </p:val>
                                        </p:tav>
                                        <p:tav tm="100000">
                                          <p:val>
                                            <p:strVal val="#ppt_h"/>
                                          </p:val>
                                        </p:tav>
                                      </p:tavLst>
                                    </p:anim>
                                    <p:animEffect transition="in" filter="fade">
                                      <p:cBhvr>
                                        <p:cTn id="56" dur="500"/>
                                        <p:tgtEl>
                                          <p:spTgt spid="72"/>
                                        </p:tgtEl>
                                      </p:cBhvr>
                                    </p:animEffect>
                                  </p:childTnLst>
                                </p:cTn>
                              </p:par>
                              <p:par>
                                <p:cTn id="57" presetID="22" presetClass="entr" presetSubtype="8" fill="hold" nodeType="withEffect">
                                  <p:stCondLst>
                                    <p:cond delay="0"/>
                                  </p:stCondLst>
                                  <p:childTnLst>
                                    <p:set>
                                      <p:cBhvr>
                                        <p:cTn id="58" dur="1" fill="hold">
                                          <p:stCondLst>
                                            <p:cond delay="0"/>
                                          </p:stCondLst>
                                        </p:cTn>
                                        <p:tgtEl>
                                          <p:spTgt spid="92"/>
                                        </p:tgtEl>
                                        <p:attrNameLst>
                                          <p:attrName>style.visibility</p:attrName>
                                        </p:attrNameLst>
                                      </p:cBhvr>
                                      <p:to>
                                        <p:strVal val="visible"/>
                                      </p:to>
                                    </p:set>
                                    <p:animEffect transition="in" filter="wipe(left)">
                                      <p:cBhvr>
                                        <p:cTn id="59" dur="500"/>
                                        <p:tgtEl>
                                          <p:spTgt spid="92"/>
                                        </p:tgtEl>
                                      </p:cBhvr>
                                    </p:animEffect>
                                  </p:childTnLst>
                                </p:cTn>
                              </p:par>
                            </p:childTnLst>
                          </p:cTn>
                        </p:par>
                        <p:par>
                          <p:cTn id="60" fill="hold">
                            <p:stCondLst>
                              <p:cond delay="4000"/>
                            </p:stCondLst>
                            <p:childTnLst>
                              <p:par>
                                <p:cTn id="61" presetID="2" presetClass="entr" presetSubtype="4" accel="20000" decel="80000" fill="hold" nodeType="after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500" fill="hold"/>
                                        <p:tgtEl>
                                          <p:spTgt spid="45"/>
                                        </p:tgtEl>
                                        <p:attrNameLst>
                                          <p:attrName>ppt_x</p:attrName>
                                        </p:attrNameLst>
                                      </p:cBhvr>
                                      <p:tavLst>
                                        <p:tav tm="0">
                                          <p:val>
                                            <p:strVal val="#ppt_x"/>
                                          </p:val>
                                        </p:tav>
                                        <p:tav tm="100000">
                                          <p:val>
                                            <p:strVal val="#ppt_x"/>
                                          </p:val>
                                        </p:tav>
                                      </p:tavLst>
                                    </p:anim>
                                    <p:anim calcmode="lin" valueType="num">
                                      <p:cBhvr additive="base">
                                        <p:cTn id="64" dur="500" fill="hold"/>
                                        <p:tgtEl>
                                          <p:spTgt spid="45"/>
                                        </p:tgtEl>
                                        <p:attrNameLst>
                                          <p:attrName>ppt_y</p:attrName>
                                        </p:attrNameLst>
                                      </p:cBhvr>
                                      <p:tavLst>
                                        <p:tav tm="0">
                                          <p:val>
                                            <p:strVal val="1+#ppt_h/2"/>
                                          </p:val>
                                        </p:tav>
                                        <p:tav tm="100000">
                                          <p:val>
                                            <p:strVal val="#ppt_y"/>
                                          </p:val>
                                        </p:tav>
                                      </p:tavLst>
                                    </p:anim>
                                  </p:childTnLst>
                                </p:cTn>
                              </p:par>
                            </p:childTnLst>
                          </p:cTn>
                        </p:par>
                        <p:par>
                          <p:cTn id="65" fill="hold">
                            <p:stCondLst>
                              <p:cond delay="4500"/>
                            </p:stCondLst>
                            <p:childTnLst>
                              <p:par>
                                <p:cTn id="66" presetID="53" presetClass="entr" presetSubtype="16" fill="hold" grpId="0" nodeType="afterEffect">
                                  <p:stCondLst>
                                    <p:cond delay="0"/>
                                  </p:stCondLst>
                                  <p:childTnLst>
                                    <p:set>
                                      <p:cBhvr>
                                        <p:cTn id="67" dur="1" fill="hold">
                                          <p:stCondLst>
                                            <p:cond delay="0"/>
                                          </p:stCondLst>
                                        </p:cTn>
                                        <p:tgtEl>
                                          <p:spTgt spid="76"/>
                                        </p:tgtEl>
                                        <p:attrNameLst>
                                          <p:attrName>style.visibility</p:attrName>
                                        </p:attrNameLst>
                                      </p:cBhvr>
                                      <p:to>
                                        <p:strVal val="visible"/>
                                      </p:to>
                                    </p:set>
                                    <p:anim calcmode="lin" valueType="num">
                                      <p:cBhvr>
                                        <p:cTn id="68" dur="500" fill="hold"/>
                                        <p:tgtEl>
                                          <p:spTgt spid="76"/>
                                        </p:tgtEl>
                                        <p:attrNameLst>
                                          <p:attrName>ppt_w</p:attrName>
                                        </p:attrNameLst>
                                      </p:cBhvr>
                                      <p:tavLst>
                                        <p:tav tm="0">
                                          <p:val>
                                            <p:fltVal val="0"/>
                                          </p:val>
                                        </p:tav>
                                        <p:tav tm="100000">
                                          <p:val>
                                            <p:strVal val="#ppt_w"/>
                                          </p:val>
                                        </p:tav>
                                      </p:tavLst>
                                    </p:anim>
                                    <p:anim calcmode="lin" valueType="num">
                                      <p:cBhvr>
                                        <p:cTn id="69" dur="500" fill="hold"/>
                                        <p:tgtEl>
                                          <p:spTgt spid="76"/>
                                        </p:tgtEl>
                                        <p:attrNameLst>
                                          <p:attrName>ppt_h</p:attrName>
                                        </p:attrNameLst>
                                      </p:cBhvr>
                                      <p:tavLst>
                                        <p:tav tm="0">
                                          <p:val>
                                            <p:fltVal val="0"/>
                                          </p:val>
                                        </p:tav>
                                        <p:tav tm="100000">
                                          <p:val>
                                            <p:strVal val="#ppt_h"/>
                                          </p:val>
                                        </p:tav>
                                      </p:tavLst>
                                    </p:anim>
                                    <p:animEffect transition="in" filter="fade">
                                      <p:cBhvr>
                                        <p:cTn id="70" dur="500"/>
                                        <p:tgtEl>
                                          <p:spTgt spid="76"/>
                                        </p:tgtEl>
                                      </p:cBhvr>
                                    </p:animEffect>
                                  </p:childTnLst>
                                </p:cTn>
                              </p:par>
                              <p:par>
                                <p:cTn id="71" presetID="22" presetClass="entr" presetSubtype="8" fill="hold" nodeType="withEffect">
                                  <p:stCondLst>
                                    <p:cond delay="0"/>
                                  </p:stCondLst>
                                  <p:childTnLst>
                                    <p:set>
                                      <p:cBhvr>
                                        <p:cTn id="72" dur="1" fill="hold">
                                          <p:stCondLst>
                                            <p:cond delay="0"/>
                                          </p:stCondLst>
                                        </p:cTn>
                                        <p:tgtEl>
                                          <p:spTgt spid="95"/>
                                        </p:tgtEl>
                                        <p:attrNameLst>
                                          <p:attrName>style.visibility</p:attrName>
                                        </p:attrNameLst>
                                      </p:cBhvr>
                                      <p:to>
                                        <p:strVal val="visible"/>
                                      </p:to>
                                    </p:set>
                                    <p:animEffect transition="in" filter="wipe(left)">
                                      <p:cBhvr>
                                        <p:cTn id="73" dur="500"/>
                                        <p:tgtEl>
                                          <p:spTgt spid="95"/>
                                        </p:tgtEl>
                                      </p:cBhvr>
                                    </p:animEffect>
                                  </p:childTnLst>
                                </p:cTn>
                              </p:par>
                            </p:childTnLst>
                          </p:cTn>
                        </p:par>
                        <p:par>
                          <p:cTn id="74" fill="hold">
                            <p:stCondLst>
                              <p:cond delay="5000"/>
                            </p:stCondLst>
                            <p:childTnLst>
                              <p:par>
                                <p:cTn id="75" presetID="2" presetClass="entr" presetSubtype="4" accel="20000" decel="80000" fill="hold" nodeType="afterEffect">
                                  <p:stCondLst>
                                    <p:cond delay="0"/>
                                  </p:stCondLst>
                                  <p:childTnLst>
                                    <p:set>
                                      <p:cBhvr>
                                        <p:cTn id="76" dur="1" fill="hold">
                                          <p:stCondLst>
                                            <p:cond delay="0"/>
                                          </p:stCondLst>
                                        </p:cTn>
                                        <p:tgtEl>
                                          <p:spTgt spid="55"/>
                                        </p:tgtEl>
                                        <p:attrNameLst>
                                          <p:attrName>style.visibility</p:attrName>
                                        </p:attrNameLst>
                                      </p:cBhvr>
                                      <p:to>
                                        <p:strVal val="visible"/>
                                      </p:to>
                                    </p:set>
                                    <p:anim calcmode="lin" valueType="num">
                                      <p:cBhvr additive="base">
                                        <p:cTn id="77" dur="500" fill="hold"/>
                                        <p:tgtEl>
                                          <p:spTgt spid="55"/>
                                        </p:tgtEl>
                                        <p:attrNameLst>
                                          <p:attrName>ppt_x</p:attrName>
                                        </p:attrNameLst>
                                      </p:cBhvr>
                                      <p:tavLst>
                                        <p:tav tm="0">
                                          <p:val>
                                            <p:strVal val="#ppt_x"/>
                                          </p:val>
                                        </p:tav>
                                        <p:tav tm="100000">
                                          <p:val>
                                            <p:strVal val="#ppt_x"/>
                                          </p:val>
                                        </p:tav>
                                      </p:tavLst>
                                    </p:anim>
                                    <p:anim calcmode="lin" valueType="num">
                                      <p:cBhvr additive="base">
                                        <p:cTn id="78" dur="500" fill="hold"/>
                                        <p:tgtEl>
                                          <p:spTgt spid="55"/>
                                        </p:tgtEl>
                                        <p:attrNameLst>
                                          <p:attrName>ppt_y</p:attrName>
                                        </p:attrNameLst>
                                      </p:cBhvr>
                                      <p:tavLst>
                                        <p:tav tm="0">
                                          <p:val>
                                            <p:strVal val="1+#ppt_h/2"/>
                                          </p:val>
                                        </p:tav>
                                        <p:tav tm="100000">
                                          <p:val>
                                            <p:strVal val="#ppt_y"/>
                                          </p:val>
                                        </p:tav>
                                      </p:tavLst>
                                    </p:anim>
                                  </p:childTnLst>
                                </p:cTn>
                              </p:par>
                            </p:childTnLst>
                          </p:cTn>
                        </p:par>
                        <p:par>
                          <p:cTn id="79" fill="hold">
                            <p:stCondLst>
                              <p:cond delay="5500"/>
                            </p:stCondLst>
                            <p:childTnLst>
                              <p:par>
                                <p:cTn id="80" presetID="53" presetClass="entr" presetSubtype="16" fill="hold" grpId="0" nodeType="afterEffect">
                                  <p:stCondLst>
                                    <p:cond delay="0"/>
                                  </p:stCondLst>
                                  <p:childTnLst>
                                    <p:set>
                                      <p:cBhvr>
                                        <p:cTn id="81" dur="1" fill="hold">
                                          <p:stCondLst>
                                            <p:cond delay="0"/>
                                          </p:stCondLst>
                                        </p:cTn>
                                        <p:tgtEl>
                                          <p:spTgt spid="77"/>
                                        </p:tgtEl>
                                        <p:attrNameLst>
                                          <p:attrName>style.visibility</p:attrName>
                                        </p:attrNameLst>
                                      </p:cBhvr>
                                      <p:to>
                                        <p:strVal val="visible"/>
                                      </p:to>
                                    </p:set>
                                    <p:anim calcmode="lin" valueType="num">
                                      <p:cBhvr>
                                        <p:cTn id="82" dur="500" fill="hold"/>
                                        <p:tgtEl>
                                          <p:spTgt spid="77"/>
                                        </p:tgtEl>
                                        <p:attrNameLst>
                                          <p:attrName>ppt_w</p:attrName>
                                        </p:attrNameLst>
                                      </p:cBhvr>
                                      <p:tavLst>
                                        <p:tav tm="0">
                                          <p:val>
                                            <p:fltVal val="0"/>
                                          </p:val>
                                        </p:tav>
                                        <p:tav tm="100000">
                                          <p:val>
                                            <p:strVal val="#ppt_w"/>
                                          </p:val>
                                        </p:tav>
                                      </p:tavLst>
                                    </p:anim>
                                    <p:anim calcmode="lin" valueType="num">
                                      <p:cBhvr>
                                        <p:cTn id="83" dur="500" fill="hold"/>
                                        <p:tgtEl>
                                          <p:spTgt spid="77"/>
                                        </p:tgtEl>
                                        <p:attrNameLst>
                                          <p:attrName>ppt_h</p:attrName>
                                        </p:attrNameLst>
                                      </p:cBhvr>
                                      <p:tavLst>
                                        <p:tav tm="0">
                                          <p:val>
                                            <p:fltVal val="0"/>
                                          </p:val>
                                        </p:tav>
                                        <p:tav tm="100000">
                                          <p:val>
                                            <p:strVal val="#ppt_h"/>
                                          </p:val>
                                        </p:tav>
                                      </p:tavLst>
                                    </p:anim>
                                    <p:animEffect transition="in" filter="fade">
                                      <p:cBhvr>
                                        <p:cTn id="84" dur="500"/>
                                        <p:tgtEl>
                                          <p:spTgt spid="77"/>
                                        </p:tgtEl>
                                      </p:cBhvr>
                                    </p:animEffect>
                                  </p:childTnLst>
                                </p:cTn>
                              </p:par>
                              <p:par>
                                <p:cTn id="85" presetID="22" presetClass="entr" presetSubtype="8" fill="hold" nodeType="withEffect">
                                  <p:stCondLst>
                                    <p:cond delay="0"/>
                                  </p:stCondLst>
                                  <p:childTnLst>
                                    <p:set>
                                      <p:cBhvr>
                                        <p:cTn id="86" dur="1" fill="hold">
                                          <p:stCondLst>
                                            <p:cond delay="0"/>
                                          </p:stCondLst>
                                        </p:cTn>
                                        <p:tgtEl>
                                          <p:spTgt spid="98"/>
                                        </p:tgtEl>
                                        <p:attrNameLst>
                                          <p:attrName>style.visibility</p:attrName>
                                        </p:attrNameLst>
                                      </p:cBhvr>
                                      <p:to>
                                        <p:strVal val="visible"/>
                                      </p:to>
                                    </p:set>
                                    <p:animEffect transition="in" filter="wipe(left)">
                                      <p:cBhvr>
                                        <p:cTn id="87" dur="500"/>
                                        <p:tgtEl>
                                          <p:spTgt spid="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71" grpId="0" animBg="1"/>
      <p:bldP spid="76" grpId="0" animBg="1"/>
      <p:bldP spid="77"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696885" y="2169886"/>
            <a:ext cx="2049536" cy="2111828"/>
            <a:chOff x="696885" y="2169886"/>
            <a:chExt cx="2049536" cy="2111828"/>
          </a:xfrm>
        </p:grpSpPr>
        <p:grpSp>
          <p:nvGrpSpPr>
            <p:cNvPr id="10" name="Group 9"/>
            <p:cNvGrpSpPr/>
            <p:nvPr/>
          </p:nvGrpSpPr>
          <p:grpSpPr>
            <a:xfrm>
              <a:off x="696885" y="2169886"/>
              <a:ext cx="2049536" cy="2111828"/>
              <a:chOff x="3952875" y="1214438"/>
              <a:chExt cx="4283075" cy="4413251"/>
            </a:xfrm>
          </p:grpSpPr>
          <p:sp>
            <p:nvSpPr>
              <p:cNvPr id="5" name="Oval 5"/>
              <p:cNvSpPr>
                <a:spLocks noChangeArrowheads="1"/>
              </p:cNvSpPr>
              <p:nvPr/>
            </p:nvSpPr>
            <p:spPr bwMode="auto">
              <a:xfrm>
                <a:off x="3952875" y="1346201"/>
                <a:ext cx="4283075" cy="4281488"/>
              </a:xfrm>
              <a:prstGeom prst="ellipse">
                <a:avLst/>
              </a:prstGeom>
              <a:gradFill flip="none" rotWithShape="1">
                <a:gsLst>
                  <a:gs pos="0">
                    <a:schemeClr val="tx1">
                      <a:lumMod val="10000"/>
                      <a:lumOff val="90000"/>
                    </a:schemeClr>
                  </a:gs>
                  <a:gs pos="100000">
                    <a:schemeClr val="tx2">
                      <a:lumMod val="25000"/>
                      <a:lumOff val="75000"/>
                      <a:tint val="23500"/>
                      <a:satMod val="160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5194300" y="4593468"/>
                <a:ext cx="2725739" cy="1030288"/>
              </a:xfrm>
              <a:custGeom>
                <a:avLst/>
                <a:gdLst>
                  <a:gd name="T0" fmla="*/ 239 w 725"/>
                  <a:gd name="T1" fmla="*/ 274 h 274"/>
                  <a:gd name="T2" fmla="*/ 725 w 725"/>
                  <a:gd name="T3" fmla="*/ 0 h 274"/>
                  <a:gd name="T4" fmla="*/ 240 w 725"/>
                  <a:gd name="T5" fmla="*/ 140 h 274"/>
                  <a:gd name="T6" fmla="*/ 0 w 725"/>
                  <a:gd name="T7" fmla="*/ 221 h 274"/>
                  <a:gd name="T8" fmla="*/ 239 w 725"/>
                  <a:gd name="T9" fmla="*/ 274 h 274"/>
                </a:gdLst>
                <a:ahLst/>
                <a:cxnLst>
                  <a:cxn ang="0">
                    <a:pos x="T0" y="T1"/>
                  </a:cxn>
                  <a:cxn ang="0">
                    <a:pos x="T2" y="T3"/>
                  </a:cxn>
                  <a:cxn ang="0">
                    <a:pos x="T4" y="T5"/>
                  </a:cxn>
                  <a:cxn ang="0">
                    <a:pos x="T6" y="T7"/>
                  </a:cxn>
                  <a:cxn ang="0">
                    <a:pos x="T8" y="T9"/>
                  </a:cxn>
                </a:cxnLst>
                <a:rect l="0" t="0" r="r" b="b"/>
                <a:pathLst>
                  <a:path w="725" h="274">
                    <a:moveTo>
                      <a:pt x="239" y="274"/>
                    </a:moveTo>
                    <a:cubicBezTo>
                      <a:pt x="445" y="274"/>
                      <a:pt x="625" y="164"/>
                      <a:pt x="725" y="0"/>
                    </a:cubicBezTo>
                    <a:cubicBezTo>
                      <a:pt x="716" y="7"/>
                      <a:pt x="560" y="163"/>
                      <a:pt x="240" y="140"/>
                    </a:cubicBezTo>
                    <a:cubicBezTo>
                      <a:pt x="77" y="128"/>
                      <a:pt x="19" y="174"/>
                      <a:pt x="0" y="221"/>
                    </a:cubicBezTo>
                    <a:cubicBezTo>
                      <a:pt x="73" y="255"/>
                      <a:pt x="154" y="274"/>
                      <a:pt x="239" y="27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3975100" y="3797301"/>
                <a:ext cx="3970338" cy="1744663"/>
              </a:xfrm>
              <a:custGeom>
                <a:avLst/>
                <a:gdLst>
                  <a:gd name="T0" fmla="*/ 1056 w 1056"/>
                  <a:gd name="T1" fmla="*/ 204 h 464"/>
                  <a:gd name="T2" fmla="*/ 585 w 1056"/>
                  <a:gd name="T3" fmla="*/ 352 h 464"/>
                  <a:gd name="T4" fmla="*/ 101 w 1056"/>
                  <a:gd name="T5" fmla="*/ 159 h 464"/>
                  <a:gd name="T6" fmla="*/ 0 w 1056"/>
                  <a:gd name="T7" fmla="*/ 0 h 464"/>
                  <a:gd name="T8" fmla="*/ 403 w 1056"/>
                  <a:gd name="T9" fmla="*/ 464 h 464"/>
                  <a:gd name="T10" fmla="*/ 585 w 1056"/>
                  <a:gd name="T11" fmla="*/ 355 h 464"/>
                  <a:gd name="T12" fmla="*/ 621 w 1056"/>
                  <a:gd name="T13" fmla="*/ 356 h 464"/>
                  <a:gd name="T14" fmla="*/ 1050 w 1056"/>
                  <a:gd name="T15" fmla="*/ 213 h 464"/>
                  <a:gd name="T16" fmla="*/ 1056 w 1056"/>
                  <a:gd name="T17" fmla="*/ 2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6" h="464">
                    <a:moveTo>
                      <a:pt x="1056" y="204"/>
                    </a:moveTo>
                    <a:cubicBezTo>
                      <a:pt x="939" y="309"/>
                      <a:pt x="781" y="359"/>
                      <a:pt x="585" y="352"/>
                    </a:cubicBezTo>
                    <a:cubicBezTo>
                      <a:pt x="325" y="343"/>
                      <a:pt x="178" y="242"/>
                      <a:pt x="101" y="159"/>
                    </a:cubicBezTo>
                    <a:cubicBezTo>
                      <a:pt x="44" y="98"/>
                      <a:pt x="14" y="35"/>
                      <a:pt x="0" y="0"/>
                    </a:cubicBezTo>
                    <a:cubicBezTo>
                      <a:pt x="33" y="222"/>
                      <a:pt x="193" y="402"/>
                      <a:pt x="403" y="464"/>
                    </a:cubicBezTo>
                    <a:cubicBezTo>
                      <a:pt x="458" y="418"/>
                      <a:pt x="517" y="353"/>
                      <a:pt x="585" y="355"/>
                    </a:cubicBezTo>
                    <a:cubicBezTo>
                      <a:pt x="597" y="356"/>
                      <a:pt x="609" y="356"/>
                      <a:pt x="621" y="356"/>
                    </a:cubicBezTo>
                    <a:cubicBezTo>
                      <a:pt x="797" y="356"/>
                      <a:pt x="941" y="308"/>
                      <a:pt x="1050" y="213"/>
                    </a:cubicBezTo>
                    <a:cubicBezTo>
                      <a:pt x="1052" y="210"/>
                      <a:pt x="1054" y="207"/>
                      <a:pt x="1056" y="204"/>
                    </a:cubicBezTo>
                    <a:close/>
                  </a:path>
                </a:pathLst>
              </a:custGeom>
              <a:solidFill>
                <a:schemeClr val="tx2">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3990975" y="1214438"/>
                <a:ext cx="1901825" cy="4248150"/>
              </a:xfrm>
              <a:custGeom>
                <a:avLst/>
                <a:gdLst>
                  <a:gd name="T0" fmla="*/ 358 w 506"/>
                  <a:gd name="T1" fmla="*/ 75 h 1130"/>
                  <a:gd name="T2" fmla="*/ 358 w 506"/>
                  <a:gd name="T3" fmla="*/ 75 h 1130"/>
                  <a:gd name="T4" fmla="*/ 339 w 506"/>
                  <a:gd name="T5" fmla="*/ 52 h 1130"/>
                  <a:gd name="T6" fmla="*/ 358 w 506"/>
                  <a:gd name="T7" fmla="*/ 22 h 1130"/>
                  <a:gd name="T8" fmla="*/ 455 w 506"/>
                  <a:gd name="T9" fmla="*/ 45 h 1130"/>
                  <a:gd name="T10" fmla="*/ 471 w 506"/>
                  <a:gd name="T11" fmla="*/ 43 h 1130"/>
                  <a:gd name="T12" fmla="*/ 371 w 506"/>
                  <a:gd name="T13" fmla="*/ 5 h 1130"/>
                  <a:gd name="T14" fmla="*/ 312 w 506"/>
                  <a:gd name="T15" fmla="*/ 34 h 1130"/>
                  <a:gd name="T16" fmla="*/ 267 w 506"/>
                  <a:gd name="T17" fmla="*/ 52 h 1130"/>
                  <a:gd name="T18" fmla="*/ 266 w 506"/>
                  <a:gd name="T19" fmla="*/ 53 h 1130"/>
                  <a:gd name="T20" fmla="*/ 253 w 506"/>
                  <a:gd name="T21" fmla="*/ 52 h 1130"/>
                  <a:gd name="T22" fmla="*/ 0 w 506"/>
                  <a:gd name="T23" fmla="*/ 305 h 1130"/>
                  <a:gd name="T24" fmla="*/ 72 w 506"/>
                  <a:gd name="T25" fmla="*/ 481 h 1130"/>
                  <a:gd name="T26" fmla="*/ 72 w 506"/>
                  <a:gd name="T27" fmla="*/ 481 h 1130"/>
                  <a:gd name="T28" fmla="*/ 106 w 506"/>
                  <a:gd name="T29" fmla="*/ 561 h 1130"/>
                  <a:gd name="T30" fmla="*/ 106 w 506"/>
                  <a:gd name="T31" fmla="*/ 561 h 1130"/>
                  <a:gd name="T32" fmla="*/ 250 w 506"/>
                  <a:gd name="T33" fmla="*/ 1082 h 1130"/>
                  <a:gd name="T34" fmla="*/ 244 w 506"/>
                  <a:gd name="T35" fmla="*/ 1078 h 1130"/>
                  <a:gd name="T36" fmla="*/ 141 w 506"/>
                  <a:gd name="T37" fmla="*/ 601 h 1130"/>
                  <a:gd name="T38" fmla="*/ 205 w 506"/>
                  <a:gd name="T39" fmla="*/ 553 h 1130"/>
                  <a:gd name="T40" fmla="*/ 208 w 506"/>
                  <a:gd name="T41" fmla="*/ 554 h 1130"/>
                  <a:gd name="T42" fmla="*/ 212 w 506"/>
                  <a:gd name="T43" fmla="*/ 555 h 1130"/>
                  <a:gd name="T44" fmla="*/ 222 w 506"/>
                  <a:gd name="T45" fmla="*/ 556 h 1130"/>
                  <a:gd name="T46" fmla="*/ 253 w 506"/>
                  <a:gd name="T47" fmla="*/ 558 h 1130"/>
                  <a:gd name="T48" fmla="*/ 506 w 506"/>
                  <a:gd name="T49" fmla="*/ 305 h 1130"/>
                  <a:gd name="T50" fmla="*/ 358 w 506"/>
                  <a:gd name="T51" fmla="*/ 75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6" h="1130">
                    <a:moveTo>
                      <a:pt x="358" y="75"/>
                    </a:moveTo>
                    <a:cubicBezTo>
                      <a:pt x="358" y="75"/>
                      <a:pt x="358" y="75"/>
                      <a:pt x="358" y="75"/>
                    </a:cubicBezTo>
                    <a:cubicBezTo>
                      <a:pt x="344" y="69"/>
                      <a:pt x="339" y="60"/>
                      <a:pt x="339" y="52"/>
                    </a:cubicBezTo>
                    <a:cubicBezTo>
                      <a:pt x="337" y="41"/>
                      <a:pt x="347" y="26"/>
                      <a:pt x="358" y="22"/>
                    </a:cubicBezTo>
                    <a:cubicBezTo>
                      <a:pt x="418" y="1"/>
                      <a:pt x="455" y="45"/>
                      <a:pt x="455" y="45"/>
                    </a:cubicBezTo>
                    <a:cubicBezTo>
                      <a:pt x="471" y="43"/>
                      <a:pt x="471" y="43"/>
                      <a:pt x="471" y="43"/>
                    </a:cubicBezTo>
                    <a:cubicBezTo>
                      <a:pt x="439" y="6"/>
                      <a:pt x="402" y="0"/>
                      <a:pt x="371" y="5"/>
                    </a:cubicBezTo>
                    <a:cubicBezTo>
                      <a:pt x="349" y="8"/>
                      <a:pt x="329" y="19"/>
                      <a:pt x="312" y="34"/>
                    </a:cubicBezTo>
                    <a:cubicBezTo>
                      <a:pt x="286" y="56"/>
                      <a:pt x="267" y="52"/>
                      <a:pt x="267" y="52"/>
                    </a:cubicBezTo>
                    <a:cubicBezTo>
                      <a:pt x="266" y="53"/>
                      <a:pt x="266" y="53"/>
                      <a:pt x="266" y="53"/>
                    </a:cubicBezTo>
                    <a:cubicBezTo>
                      <a:pt x="262" y="52"/>
                      <a:pt x="258" y="52"/>
                      <a:pt x="253" y="52"/>
                    </a:cubicBezTo>
                    <a:cubicBezTo>
                      <a:pt x="114" y="52"/>
                      <a:pt x="0" y="165"/>
                      <a:pt x="0" y="305"/>
                    </a:cubicBezTo>
                    <a:cubicBezTo>
                      <a:pt x="0" y="374"/>
                      <a:pt x="28" y="436"/>
                      <a:pt x="72" y="481"/>
                    </a:cubicBezTo>
                    <a:cubicBezTo>
                      <a:pt x="72" y="481"/>
                      <a:pt x="72" y="481"/>
                      <a:pt x="72" y="481"/>
                    </a:cubicBezTo>
                    <a:cubicBezTo>
                      <a:pt x="111" y="521"/>
                      <a:pt x="106" y="561"/>
                      <a:pt x="106" y="561"/>
                    </a:cubicBezTo>
                    <a:cubicBezTo>
                      <a:pt x="106" y="561"/>
                      <a:pt x="106" y="561"/>
                      <a:pt x="106" y="561"/>
                    </a:cubicBezTo>
                    <a:cubicBezTo>
                      <a:pt x="76" y="769"/>
                      <a:pt x="52" y="1130"/>
                      <a:pt x="250" y="1082"/>
                    </a:cubicBezTo>
                    <a:cubicBezTo>
                      <a:pt x="244" y="1078"/>
                      <a:pt x="244" y="1078"/>
                      <a:pt x="244" y="1078"/>
                    </a:cubicBezTo>
                    <a:cubicBezTo>
                      <a:pt x="244" y="1078"/>
                      <a:pt x="66" y="1108"/>
                      <a:pt x="141" y="601"/>
                    </a:cubicBezTo>
                    <a:cubicBezTo>
                      <a:pt x="144" y="586"/>
                      <a:pt x="156" y="546"/>
                      <a:pt x="205" y="553"/>
                    </a:cubicBezTo>
                    <a:cubicBezTo>
                      <a:pt x="206" y="554"/>
                      <a:pt x="207" y="554"/>
                      <a:pt x="208" y="554"/>
                    </a:cubicBezTo>
                    <a:cubicBezTo>
                      <a:pt x="209" y="554"/>
                      <a:pt x="210" y="554"/>
                      <a:pt x="212" y="555"/>
                    </a:cubicBezTo>
                    <a:cubicBezTo>
                      <a:pt x="216" y="556"/>
                      <a:pt x="219" y="556"/>
                      <a:pt x="222" y="556"/>
                    </a:cubicBezTo>
                    <a:cubicBezTo>
                      <a:pt x="233" y="557"/>
                      <a:pt x="243" y="558"/>
                      <a:pt x="253" y="558"/>
                    </a:cubicBezTo>
                    <a:cubicBezTo>
                      <a:pt x="393" y="558"/>
                      <a:pt x="506" y="445"/>
                      <a:pt x="506" y="305"/>
                    </a:cubicBezTo>
                    <a:cubicBezTo>
                      <a:pt x="506" y="203"/>
                      <a:pt x="446" y="115"/>
                      <a:pt x="358" y="7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4" name="Inhaltsplatzhalter 4"/>
            <p:cNvSpPr txBox="1">
              <a:spLocks/>
            </p:cNvSpPr>
            <p:nvPr/>
          </p:nvSpPr>
          <p:spPr>
            <a:xfrm>
              <a:off x="858286" y="2479992"/>
              <a:ext cx="64854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01</a:t>
              </a:r>
              <a:endParaRPr lang="en-US" sz="2000" dirty="0">
                <a:latin typeface="+mn-lt"/>
              </a:endParaRPr>
            </a:p>
          </p:txBody>
        </p:sp>
      </p:grpSp>
      <p:grpSp>
        <p:nvGrpSpPr>
          <p:cNvPr id="48" name="Group 47"/>
          <p:cNvGrpSpPr/>
          <p:nvPr/>
        </p:nvGrpSpPr>
        <p:grpSpPr>
          <a:xfrm>
            <a:off x="3748568" y="3736675"/>
            <a:ext cx="2049536" cy="2111828"/>
            <a:chOff x="3748568" y="3736675"/>
            <a:chExt cx="2049536" cy="2111828"/>
          </a:xfrm>
        </p:grpSpPr>
        <p:grpSp>
          <p:nvGrpSpPr>
            <p:cNvPr id="11" name="Group 10"/>
            <p:cNvGrpSpPr/>
            <p:nvPr/>
          </p:nvGrpSpPr>
          <p:grpSpPr>
            <a:xfrm>
              <a:off x="3748568" y="3736675"/>
              <a:ext cx="2049536" cy="2111828"/>
              <a:chOff x="3952875" y="1214438"/>
              <a:chExt cx="4283075" cy="4413251"/>
            </a:xfrm>
          </p:grpSpPr>
          <p:sp>
            <p:nvSpPr>
              <p:cNvPr id="12" name="Oval 5"/>
              <p:cNvSpPr>
                <a:spLocks noChangeArrowheads="1"/>
              </p:cNvSpPr>
              <p:nvPr/>
            </p:nvSpPr>
            <p:spPr bwMode="auto">
              <a:xfrm>
                <a:off x="3952875" y="1346201"/>
                <a:ext cx="4283075" cy="4281488"/>
              </a:xfrm>
              <a:prstGeom prst="ellipse">
                <a:avLst/>
              </a:prstGeom>
              <a:gradFill flip="none" rotWithShape="1">
                <a:gsLst>
                  <a:gs pos="0">
                    <a:schemeClr val="tx1">
                      <a:lumMod val="10000"/>
                      <a:lumOff val="90000"/>
                    </a:schemeClr>
                  </a:gs>
                  <a:gs pos="100000">
                    <a:schemeClr val="tx2">
                      <a:lumMod val="25000"/>
                      <a:lumOff val="75000"/>
                      <a:tint val="23500"/>
                      <a:satMod val="160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6"/>
              <p:cNvSpPr>
                <a:spLocks/>
              </p:cNvSpPr>
              <p:nvPr/>
            </p:nvSpPr>
            <p:spPr bwMode="auto">
              <a:xfrm>
                <a:off x="5194300" y="4593468"/>
                <a:ext cx="2725739" cy="1030288"/>
              </a:xfrm>
              <a:custGeom>
                <a:avLst/>
                <a:gdLst>
                  <a:gd name="T0" fmla="*/ 239 w 725"/>
                  <a:gd name="T1" fmla="*/ 274 h 274"/>
                  <a:gd name="T2" fmla="*/ 725 w 725"/>
                  <a:gd name="T3" fmla="*/ 0 h 274"/>
                  <a:gd name="T4" fmla="*/ 240 w 725"/>
                  <a:gd name="T5" fmla="*/ 140 h 274"/>
                  <a:gd name="T6" fmla="*/ 0 w 725"/>
                  <a:gd name="T7" fmla="*/ 221 h 274"/>
                  <a:gd name="T8" fmla="*/ 239 w 725"/>
                  <a:gd name="T9" fmla="*/ 274 h 274"/>
                </a:gdLst>
                <a:ahLst/>
                <a:cxnLst>
                  <a:cxn ang="0">
                    <a:pos x="T0" y="T1"/>
                  </a:cxn>
                  <a:cxn ang="0">
                    <a:pos x="T2" y="T3"/>
                  </a:cxn>
                  <a:cxn ang="0">
                    <a:pos x="T4" y="T5"/>
                  </a:cxn>
                  <a:cxn ang="0">
                    <a:pos x="T6" y="T7"/>
                  </a:cxn>
                  <a:cxn ang="0">
                    <a:pos x="T8" y="T9"/>
                  </a:cxn>
                </a:cxnLst>
                <a:rect l="0" t="0" r="r" b="b"/>
                <a:pathLst>
                  <a:path w="725" h="274">
                    <a:moveTo>
                      <a:pt x="239" y="274"/>
                    </a:moveTo>
                    <a:cubicBezTo>
                      <a:pt x="445" y="274"/>
                      <a:pt x="625" y="164"/>
                      <a:pt x="725" y="0"/>
                    </a:cubicBezTo>
                    <a:cubicBezTo>
                      <a:pt x="716" y="7"/>
                      <a:pt x="560" y="163"/>
                      <a:pt x="240" y="140"/>
                    </a:cubicBezTo>
                    <a:cubicBezTo>
                      <a:pt x="77" y="128"/>
                      <a:pt x="19" y="174"/>
                      <a:pt x="0" y="221"/>
                    </a:cubicBezTo>
                    <a:cubicBezTo>
                      <a:pt x="73" y="255"/>
                      <a:pt x="154" y="274"/>
                      <a:pt x="239" y="27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7"/>
              <p:cNvSpPr>
                <a:spLocks/>
              </p:cNvSpPr>
              <p:nvPr/>
            </p:nvSpPr>
            <p:spPr bwMode="auto">
              <a:xfrm>
                <a:off x="3975100" y="3797301"/>
                <a:ext cx="3970338" cy="1744663"/>
              </a:xfrm>
              <a:custGeom>
                <a:avLst/>
                <a:gdLst>
                  <a:gd name="T0" fmla="*/ 1056 w 1056"/>
                  <a:gd name="T1" fmla="*/ 204 h 464"/>
                  <a:gd name="T2" fmla="*/ 585 w 1056"/>
                  <a:gd name="T3" fmla="*/ 352 h 464"/>
                  <a:gd name="T4" fmla="*/ 101 w 1056"/>
                  <a:gd name="T5" fmla="*/ 159 h 464"/>
                  <a:gd name="T6" fmla="*/ 0 w 1056"/>
                  <a:gd name="T7" fmla="*/ 0 h 464"/>
                  <a:gd name="T8" fmla="*/ 403 w 1056"/>
                  <a:gd name="T9" fmla="*/ 464 h 464"/>
                  <a:gd name="T10" fmla="*/ 585 w 1056"/>
                  <a:gd name="T11" fmla="*/ 355 h 464"/>
                  <a:gd name="T12" fmla="*/ 621 w 1056"/>
                  <a:gd name="T13" fmla="*/ 356 h 464"/>
                  <a:gd name="T14" fmla="*/ 1050 w 1056"/>
                  <a:gd name="T15" fmla="*/ 213 h 464"/>
                  <a:gd name="T16" fmla="*/ 1056 w 1056"/>
                  <a:gd name="T17" fmla="*/ 2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6" h="464">
                    <a:moveTo>
                      <a:pt x="1056" y="204"/>
                    </a:moveTo>
                    <a:cubicBezTo>
                      <a:pt x="939" y="309"/>
                      <a:pt x="781" y="359"/>
                      <a:pt x="585" y="352"/>
                    </a:cubicBezTo>
                    <a:cubicBezTo>
                      <a:pt x="325" y="343"/>
                      <a:pt x="178" y="242"/>
                      <a:pt x="101" y="159"/>
                    </a:cubicBezTo>
                    <a:cubicBezTo>
                      <a:pt x="44" y="98"/>
                      <a:pt x="14" y="35"/>
                      <a:pt x="0" y="0"/>
                    </a:cubicBezTo>
                    <a:cubicBezTo>
                      <a:pt x="33" y="222"/>
                      <a:pt x="193" y="402"/>
                      <a:pt x="403" y="464"/>
                    </a:cubicBezTo>
                    <a:cubicBezTo>
                      <a:pt x="458" y="418"/>
                      <a:pt x="517" y="353"/>
                      <a:pt x="585" y="355"/>
                    </a:cubicBezTo>
                    <a:cubicBezTo>
                      <a:pt x="597" y="356"/>
                      <a:pt x="609" y="356"/>
                      <a:pt x="621" y="356"/>
                    </a:cubicBezTo>
                    <a:cubicBezTo>
                      <a:pt x="797" y="356"/>
                      <a:pt x="941" y="308"/>
                      <a:pt x="1050" y="213"/>
                    </a:cubicBezTo>
                    <a:cubicBezTo>
                      <a:pt x="1052" y="210"/>
                      <a:pt x="1054" y="207"/>
                      <a:pt x="1056" y="204"/>
                    </a:cubicBezTo>
                    <a:close/>
                  </a:path>
                </a:pathLst>
              </a:custGeom>
              <a:solidFill>
                <a:schemeClr val="tx2">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9"/>
              <p:cNvSpPr>
                <a:spLocks/>
              </p:cNvSpPr>
              <p:nvPr/>
            </p:nvSpPr>
            <p:spPr bwMode="auto">
              <a:xfrm>
                <a:off x="3990975" y="1214438"/>
                <a:ext cx="1901825" cy="4248150"/>
              </a:xfrm>
              <a:custGeom>
                <a:avLst/>
                <a:gdLst>
                  <a:gd name="T0" fmla="*/ 358 w 506"/>
                  <a:gd name="T1" fmla="*/ 75 h 1130"/>
                  <a:gd name="T2" fmla="*/ 358 w 506"/>
                  <a:gd name="T3" fmla="*/ 75 h 1130"/>
                  <a:gd name="T4" fmla="*/ 339 w 506"/>
                  <a:gd name="T5" fmla="*/ 52 h 1130"/>
                  <a:gd name="T6" fmla="*/ 358 w 506"/>
                  <a:gd name="T7" fmla="*/ 22 h 1130"/>
                  <a:gd name="T8" fmla="*/ 455 w 506"/>
                  <a:gd name="T9" fmla="*/ 45 h 1130"/>
                  <a:gd name="T10" fmla="*/ 471 w 506"/>
                  <a:gd name="T11" fmla="*/ 43 h 1130"/>
                  <a:gd name="T12" fmla="*/ 371 w 506"/>
                  <a:gd name="T13" fmla="*/ 5 h 1130"/>
                  <a:gd name="T14" fmla="*/ 312 w 506"/>
                  <a:gd name="T15" fmla="*/ 34 h 1130"/>
                  <a:gd name="T16" fmla="*/ 267 w 506"/>
                  <a:gd name="T17" fmla="*/ 52 h 1130"/>
                  <a:gd name="T18" fmla="*/ 266 w 506"/>
                  <a:gd name="T19" fmla="*/ 53 h 1130"/>
                  <a:gd name="T20" fmla="*/ 253 w 506"/>
                  <a:gd name="T21" fmla="*/ 52 h 1130"/>
                  <a:gd name="T22" fmla="*/ 0 w 506"/>
                  <a:gd name="T23" fmla="*/ 305 h 1130"/>
                  <a:gd name="T24" fmla="*/ 72 w 506"/>
                  <a:gd name="T25" fmla="*/ 481 h 1130"/>
                  <a:gd name="T26" fmla="*/ 72 w 506"/>
                  <a:gd name="T27" fmla="*/ 481 h 1130"/>
                  <a:gd name="T28" fmla="*/ 106 w 506"/>
                  <a:gd name="T29" fmla="*/ 561 h 1130"/>
                  <a:gd name="T30" fmla="*/ 106 w 506"/>
                  <a:gd name="T31" fmla="*/ 561 h 1130"/>
                  <a:gd name="T32" fmla="*/ 250 w 506"/>
                  <a:gd name="T33" fmla="*/ 1082 h 1130"/>
                  <a:gd name="T34" fmla="*/ 244 w 506"/>
                  <a:gd name="T35" fmla="*/ 1078 h 1130"/>
                  <a:gd name="T36" fmla="*/ 141 w 506"/>
                  <a:gd name="T37" fmla="*/ 601 h 1130"/>
                  <a:gd name="T38" fmla="*/ 205 w 506"/>
                  <a:gd name="T39" fmla="*/ 553 h 1130"/>
                  <a:gd name="T40" fmla="*/ 208 w 506"/>
                  <a:gd name="T41" fmla="*/ 554 h 1130"/>
                  <a:gd name="T42" fmla="*/ 212 w 506"/>
                  <a:gd name="T43" fmla="*/ 555 h 1130"/>
                  <a:gd name="T44" fmla="*/ 222 w 506"/>
                  <a:gd name="T45" fmla="*/ 556 h 1130"/>
                  <a:gd name="T46" fmla="*/ 253 w 506"/>
                  <a:gd name="T47" fmla="*/ 558 h 1130"/>
                  <a:gd name="T48" fmla="*/ 506 w 506"/>
                  <a:gd name="T49" fmla="*/ 305 h 1130"/>
                  <a:gd name="T50" fmla="*/ 358 w 506"/>
                  <a:gd name="T51" fmla="*/ 75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6" h="1130">
                    <a:moveTo>
                      <a:pt x="358" y="75"/>
                    </a:moveTo>
                    <a:cubicBezTo>
                      <a:pt x="358" y="75"/>
                      <a:pt x="358" y="75"/>
                      <a:pt x="358" y="75"/>
                    </a:cubicBezTo>
                    <a:cubicBezTo>
                      <a:pt x="344" y="69"/>
                      <a:pt x="339" y="60"/>
                      <a:pt x="339" y="52"/>
                    </a:cubicBezTo>
                    <a:cubicBezTo>
                      <a:pt x="337" y="41"/>
                      <a:pt x="347" y="26"/>
                      <a:pt x="358" y="22"/>
                    </a:cubicBezTo>
                    <a:cubicBezTo>
                      <a:pt x="418" y="1"/>
                      <a:pt x="455" y="45"/>
                      <a:pt x="455" y="45"/>
                    </a:cubicBezTo>
                    <a:cubicBezTo>
                      <a:pt x="471" y="43"/>
                      <a:pt x="471" y="43"/>
                      <a:pt x="471" y="43"/>
                    </a:cubicBezTo>
                    <a:cubicBezTo>
                      <a:pt x="439" y="6"/>
                      <a:pt x="402" y="0"/>
                      <a:pt x="371" y="5"/>
                    </a:cubicBezTo>
                    <a:cubicBezTo>
                      <a:pt x="349" y="8"/>
                      <a:pt x="329" y="19"/>
                      <a:pt x="312" y="34"/>
                    </a:cubicBezTo>
                    <a:cubicBezTo>
                      <a:pt x="286" y="56"/>
                      <a:pt x="267" y="52"/>
                      <a:pt x="267" y="52"/>
                    </a:cubicBezTo>
                    <a:cubicBezTo>
                      <a:pt x="266" y="53"/>
                      <a:pt x="266" y="53"/>
                      <a:pt x="266" y="53"/>
                    </a:cubicBezTo>
                    <a:cubicBezTo>
                      <a:pt x="262" y="52"/>
                      <a:pt x="258" y="52"/>
                      <a:pt x="253" y="52"/>
                    </a:cubicBezTo>
                    <a:cubicBezTo>
                      <a:pt x="114" y="52"/>
                      <a:pt x="0" y="165"/>
                      <a:pt x="0" y="305"/>
                    </a:cubicBezTo>
                    <a:cubicBezTo>
                      <a:pt x="0" y="374"/>
                      <a:pt x="28" y="436"/>
                      <a:pt x="72" y="481"/>
                    </a:cubicBezTo>
                    <a:cubicBezTo>
                      <a:pt x="72" y="481"/>
                      <a:pt x="72" y="481"/>
                      <a:pt x="72" y="481"/>
                    </a:cubicBezTo>
                    <a:cubicBezTo>
                      <a:pt x="111" y="521"/>
                      <a:pt x="106" y="561"/>
                      <a:pt x="106" y="561"/>
                    </a:cubicBezTo>
                    <a:cubicBezTo>
                      <a:pt x="106" y="561"/>
                      <a:pt x="106" y="561"/>
                      <a:pt x="106" y="561"/>
                    </a:cubicBezTo>
                    <a:cubicBezTo>
                      <a:pt x="76" y="769"/>
                      <a:pt x="52" y="1130"/>
                      <a:pt x="250" y="1082"/>
                    </a:cubicBezTo>
                    <a:cubicBezTo>
                      <a:pt x="244" y="1078"/>
                      <a:pt x="244" y="1078"/>
                      <a:pt x="244" y="1078"/>
                    </a:cubicBezTo>
                    <a:cubicBezTo>
                      <a:pt x="244" y="1078"/>
                      <a:pt x="66" y="1108"/>
                      <a:pt x="141" y="601"/>
                    </a:cubicBezTo>
                    <a:cubicBezTo>
                      <a:pt x="144" y="586"/>
                      <a:pt x="156" y="546"/>
                      <a:pt x="205" y="553"/>
                    </a:cubicBezTo>
                    <a:cubicBezTo>
                      <a:pt x="206" y="554"/>
                      <a:pt x="207" y="554"/>
                      <a:pt x="208" y="554"/>
                    </a:cubicBezTo>
                    <a:cubicBezTo>
                      <a:pt x="209" y="554"/>
                      <a:pt x="210" y="554"/>
                      <a:pt x="212" y="555"/>
                    </a:cubicBezTo>
                    <a:cubicBezTo>
                      <a:pt x="216" y="556"/>
                      <a:pt x="219" y="556"/>
                      <a:pt x="222" y="556"/>
                    </a:cubicBezTo>
                    <a:cubicBezTo>
                      <a:pt x="233" y="557"/>
                      <a:pt x="243" y="558"/>
                      <a:pt x="253" y="558"/>
                    </a:cubicBezTo>
                    <a:cubicBezTo>
                      <a:pt x="393" y="558"/>
                      <a:pt x="506" y="445"/>
                      <a:pt x="506" y="305"/>
                    </a:cubicBezTo>
                    <a:cubicBezTo>
                      <a:pt x="506" y="203"/>
                      <a:pt x="446" y="115"/>
                      <a:pt x="358" y="7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5" name="Inhaltsplatzhalter 4"/>
            <p:cNvSpPr txBox="1">
              <a:spLocks/>
            </p:cNvSpPr>
            <p:nvPr/>
          </p:nvSpPr>
          <p:spPr>
            <a:xfrm>
              <a:off x="3909443" y="4046781"/>
              <a:ext cx="64854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02</a:t>
              </a:r>
              <a:endParaRPr lang="en-US" sz="2000" dirty="0">
                <a:latin typeface="+mn-lt"/>
              </a:endParaRPr>
            </a:p>
          </p:txBody>
        </p:sp>
      </p:grpSp>
      <p:grpSp>
        <p:nvGrpSpPr>
          <p:cNvPr id="49" name="Group 48"/>
          <p:cNvGrpSpPr/>
          <p:nvPr/>
        </p:nvGrpSpPr>
        <p:grpSpPr>
          <a:xfrm>
            <a:off x="6571752" y="2169886"/>
            <a:ext cx="2049536" cy="2111828"/>
            <a:chOff x="6571752" y="2169886"/>
            <a:chExt cx="2049536" cy="2111828"/>
          </a:xfrm>
        </p:grpSpPr>
        <p:grpSp>
          <p:nvGrpSpPr>
            <p:cNvPr id="16" name="Group 15"/>
            <p:cNvGrpSpPr/>
            <p:nvPr/>
          </p:nvGrpSpPr>
          <p:grpSpPr>
            <a:xfrm>
              <a:off x="6571752" y="2169886"/>
              <a:ext cx="2049536" cy="2111828"/>
              <a:chOff x="3952875" y="1214438"/>
              <a:chExt cx="4283075" cy="4413251"/>
            </a:xfrm>
          </p:grpSpPr>
          <p:sp>
            <p:nvSpPr>
              <p:cNvPr id="17" name="Oval 5"/>
              <p:cNvSpPr>
                <a:spLocks noChangeArrowheads="1"/>
              </p:cNvSpPr>
              <p:nvPr/>
            </p:nvSpPr>
            <p:spPr bwMode="auto">
              <a:xfrm>
                <a:off x="3952875" y="1346201"/>
                <a:ext cx="4283075" cy="4281488"/>
              </a:xfrm>
              <a:prstGeom prst="ellipse">
                <a:avLst/>
              </a:prstGeom>
              <a:gradFill flip="none" rotWithShape="1">
                <a:gsLst>
                  <a:gs pos="0">
                    <a:schemeClr val="tx1">
                      <a:lumMod val="10000"/>
                      <a:lumOff val="90000"/>
                    </a:schemeClr>
                  </a:gs>
                  <a:gs pos="100000">
                    <a:schemeClr val="tx2">
                      <a:lumMod val="25000"/>
                      <a:lumOff val="75000"/>
                      <a:tint val="23500"/>
                      <a:satMod val="160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6"/>
              <p:cNvSpPr>
                <a:spLocks/>
              </p:cNvSpPr>
              <p:nvPr/>
            </p:nvSpPr>
            <p:spPr bwMode="auto">
              <a:xfrm>
                <a:off x="5194300" y="4593468"/>
                <a:ext cx="2725739" cy="1030288"/>
              </a:xfrm>
              <a:custGeom>
                <a:avLst/>
                <a:gdLst>
                  <a:gd name="T0" fmla="*/ 239 w 725"/>
                  <a:gd name="T1" fmla="*/ 274 h 274"/>
                  <a:gd name="T2" fmla="*/ 725 w 725"/>
                  <a:gd name="T3" fmla="*/ 0 h 274"/>
                  <a:gd name="T4" fmla="*/ 240 w 725"/>
                  <a:gd name="T5" fmla="*/ 140 h 274"/>
                  <a:gd name="T6" fmla="*/ 0 w 725"/>
                  <a:gd name="T7" fmla="*/ 221 h 274"/>
                  <a:gd name="T8" fmla="*/ 239 w 725"/>
                  <a:gd name="T9" fmla="*/ 274 h 274"/>
                </a:gdLst>
                <a:ahLst/>
                <a:cxnLst>
                  <a:cxn ang="0">
                    <a:pos x="T0" y="T1"/>
                  </a:cxn>
                  <a:cxn ang="0">
                    <a:pos x="T2" y="T3"/>
                  </a:cxn>
                  <a:cxn ang="0">
                    <a:pos x="T4" y="T5"/>
                  </a:cxn>
                  <a:cxn ang="0">
                    <a:pos x="T6" y="T7"/>
                  </a:cxn>
                  <a:cxn ang="0">
                    <a:pos x="T8" y="T9"/>
                  </a:cxn>
                </a:cxnLst>
                <a:rect l="0" t="0" r="r" b="b"/>
                <a:pathLst>
                  <a:path w="725" h="274">
                    <a:moveTo>
                      <a:pt x="239" y="274"/>
                    </a:moveTo>
                    <a:cubicBezTo>
                      <a:pt x="445" y="274"/>
                      <a:pt x="625" y="164"/>
                      <a:pt x="725" y="0"/>
                    </a:cubicBezTo>
                    <a:cubicBezTo>
                      <a:pt x="716" y="7"/>
                      <a:pt x="560" y="163"/>
                      <a:pt x="240" y="140"/>
                    </a:cubicBezTo>
                    <a:cubicBezTo>
                      <a:pt x="77" y="128"/>
                      <a:pt x="19" y="174"/>
                      <a:pt x="0" y="221"/>
                    </a:cubicBezTo>
                    <a:cubicBezTo>
                      <a:pt x="73" y="255"/>
                      <a:pt x="154" y="274"/>
                      <a:pt x="239" y="27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7"/>
              <p:cNvSpPr>
                <a:spLocks/>
              </p:cNvSpPr>
              <p:nvPr/>
            </p:nvSpPr>
            <p:spPr bwMode="auto">
              <a:xfrm>
                <a:off x="3975100" y="3797301"/>
                <a:ext cx="3970338" cy="1744663"/>
              </a:xfrm>
              <a:custGeom>
                <a:avLst/>
                <a:gdLst>
                  <a:gd name="T0" fmla="*/ 1056 w 1056"/>
                  <a:gd name="T1" fmla="*/ 204 h 464"/>
                  <a:gd name="T2" fmla="*/ 585 w 1056"/>
                  <a:gd name="T3" fmla="*/ 352 h 464"/>
                  <a:gd name="T4" fmla="*/ 101 w 1056"/>
                  <a:gd name="T5" fmla="*/ 159 h 464"/>
                  <a:gd name="T6" fmla="*/ 0 w 1056"/>
                  <a:gd name="T7" fmla="*/ 0 h 464"/>
                  <a:gd name="T8" fmla="*/ 403 w 1056"/>
                  <a:gd name="T9" fmla="*/ 464 h 464"/>
                  <a:gd name="T10" fmla="*/ 585 w 1056"/>
                  <a:gd name="T11" fmla="*/ 355 h 464"/>
                  <a:gd name="T12" fmla="*/ 621 w 1056"/>
                  <a:gd name="T13" fmla="*/ 356 h 464"/>
                  <a:gd name="T14" fmla="*/ 1050 w 1056"/>
                  <a:gd name="T15" fmla="*/ 213 h 464"/>
                  <a:gd name="T16" fmla="*/ 1056 w 1056"/>
                  <a:gd name="T17" fmla="*/ 2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6" h="464">
                    <a:moveTo>
                      <a:pt x="1056" y="204"/>
                    </a:moveTo>
                    <a:cubicBezTo>
                      <a:pt x="939" y="309"/>
                      <a:pt x="781" y="359"/>
                      <a:pt x="585" y="352"/>
                    </a:cubicBezTo>
                    <a:cubicBezTo>
                      <a:pt x="325" y="343"/>
                      <a:pt x="178" y="242"/>
                      <a:pt x="101" y="159"/>
                    </a:cubicBezTo>
                    <a:cubicBezTo>
                      <a:pt x="44" y="98"/>
                      <a:pt x="14" y="35"/>
                      <a:pt x="0" y="0"/>
                    </a:cubicBezTo>
                    <a:cubicBezTo>
                      <a:pt x="33" y="222"/>
                      <a:pt x="193" y="402"/>
                      <a:pt x="403" y="464"/>
                    </a:cubicBezTo>
                    <a:cubicBezTo>
                      <a:pt x="458" y="418"/>
                      <a:pt x="517" y="353"/>
                      <a:pt x="585" y="355"/>
                    </a:cubicBezTo>
                    <a:cubicBezTo>
                      <a:pt x="597" y="356"/>
                      <a:pt x="609" y="356"/>
                      <a:pt x="621" y="356"/>
                    </a:cubicBezTo>
                    <a:cubicBezTo>
                      <a:pt x="797" y="356"/>
                      <a:pt x="941" y="308"/>
                      <a:pt x="1050" y="213"/>
                    </a:cubicBezTo>
                    <a:cubicBezTo>
                      <a:pt x="1052" y="210"/>
                      <a:pt x="1054" y="207"/>
                      <a:pt x="1056" y="204"/>
                    </a:cubicBezTo>
                    <a:close/>
                  </a:path>
                </a:pathLst>
              </a:custGeom>
              <a:solidFill>
                <a:schemeClr val="tx2">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9"/>
              <p:cNvSpPr>
                <a:spLocks/>
              </p:cNvSpPr>
              <p:nvPr/>
            </p:nvSpPr>
            <p:spPr bwMode="auto">
              <a:xfrm>
                <a:off x="3990975" y="1214438"/>
                <a:ext cx="1901825" cy="4248150"/>
              </a:xfrm>
              <a:custGeom>
                <a:avLst/>
                <a:gdLst>
                  <a:gd name="T0" fmla="*/ 358 w 506"/>
                  <a:gd name="T1" fmla="*/ 75 h 1130"/>
                  <a:gd name="T2" fmla="*/ 358 w 506"/>
                  <a:gd name="T3" fmla="*/ 75 h 1130"/>
                  <a:gd name="T4" fmla="*/ 339 w 506"/>
                  <a:gd name="T5" fmla="*/ 52 h 1130"/>
                  <a:gd name="T6" fmla="*/ 358 w 506"/>
                  <a:gd name="T7" fmla="*/ 22 h 1130"/>
                  <a:gd name="T8" fmla="*/ 455 w 506"/>
                  <a:gd name="T9" fmla="*/ 45 h 1130"/>
                  <a:gd name="T10" fmla="*/ 471 w 506"/>
                  <a:gd name="T11" fmla="*/ 43 h 1130"/>
                  <a:gd name="T12" fmla="*/ 371 w 506"/>
                  <a:gd name="T13" fmla="*/ 5 h 1130"/>
                  <a:gd name="T14" fmla="*/ 312 w 506"/>
                  <a:gd name="T15" fmla="*/ 34 h 1130"/>
                  <a:gd name="T16" fmla="*/ 267 w 506"/>
                  <a:gd name="T17" fmla="*/ 52 h 1130"/>
                  <a:gd name="T18" fmla="*/ 266 w 506"/>
                  <a:gd name="T19" fmla="*/ 53 h 1130"/>
                  <a:gd name="T20" fmla="*/ 253 w 506"/>
                  <a:gd name="T21" fmla="*/ 52 h 1130"/>
                  <a:gd name="T22" fmla="*/ 0 w 506"/>
                  <a:gd name="T23" fmla="*/ 305 h 1130"/>
                  <a:gd name="T24" fmla="*/ 72 w 506"/>
                  <a:gd name="T25" fmla="*/ 481 h 1130"/>
                  <a:gd name="T26" fmla="*/ 72 w 506"/>
                  <a:gd name="T27" fmla="*/ 481 h 1130"/>
                  <a:gd name="T28" fmla="*/ 106 w 506"/>
                  <a:gd name="T29" fmla="*/ 561 h 1130"/>
                  <a:gd name="T30" fmla="*/ 106 w 506"/>
                  <a:gd name="T31" fmla="*/ 561 h 1130"/>
                  <a:gd name="T32" fmla="*/ 250 w 506"/>
                  <a:gd name="T33" fmla="*/ 1082 h 1130"/>
                  <a:gd name="T34" fmla="*/ 244 w 506"/>
                  <a:gd name="T35" fmla="*/ 1078 h 1130"/>
                  <a:gd name="T36" fmla="*/ 141 w 506"/>
                  <a:gd name="T37" fmla="*/ 601 h 1130"/>
                  <a:gd name="T38" fmla="*/ 205 w 506"/>
                  <a:gd name="T39" fmla="*/ 553 h 1130"/>
                  <a:gd name="T40" fmla="*/ 208 w 506"/>
                  <a:gd name="T41" fmla="*/ 554 h 1130"/>
                  <a:gd name="T42" fmla="*/ 212 w 506"/>
                  <a:gd name="T43" fmla="*/ 555 h 1130"/>
                  <a:gd name="T44" fmla="*/ 222 w 506"/>
                  <a:gd name="T45" fmla="*/ 556 h 1130"/>
                  <a:gd name="T46" fmla="*/ 253 w 506"/>
                  <a:gd name="T47" fmla="*/ 558 h 1130"/>
                  <a:gd name="T48" fmla="*/ 506 w 506"/>
                  <a:gd name="T49" fmla="*/ 305 h 1130"/>
                  <a:gd name="T50" fmla="*/ 358 w 506"/>
                  <a:gd name="T51" fmla="*/ 75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6" h="1130">
                    <a:moveTo>
                      <a:pt x="358" y="75"/>
                    </a:moveTo>
                    <a:cubicBezTo>
                      <a:pt x="358" y="75"/>
                      <a:pt x="358" y="75"/>
                      <a:pt x="358" y="75"/>
                    </a:cubicBezTo>
                    <a:cubicBezTo>
                      <a:pt x="344" y="69"/>
                      <a:pt x="339" y="60"/>
                      <a:pt x="339" y="52"/>
                    </a:cubicBezTo>
                    <a:cubicBezTo>
                      <a:pt x="337" y="41"/>
                      <a:pt x="347" y="26"/>
                      <a:pt x="358" y="22"/>
                    </a:cubicBezTo>
                    <a:cubicBezTo>
                      <a:pt x="418" y="1"/>
                      <a:pt x="455" y="45"/>
                      <a:pt x="455" y="45"/>
                    </a:cubicBezTo>
                    <a:cubicBezTo>
                      <a:pt x="471" y="43"/>
                      <a:pt x="471" y="43"/>
                      <a:pt x="471" y="43"/>
                    </a:cubicBezTo>
                    <a:cubicBezTo>
                      <a:pt x="439" y="6"/>
                      <a:pt x="402" y="0"/>
                      <a:pt x="371" y="5"/>
                    </a:cubicBezTo>
                    <a:cubicBezTo>
                      <a:pt x="349" y="8"/>
                      <a:pt x="329" y="19"/>
                      <a:pt x="312" y="34"/>
                    </a:cubicBezTo>
                    <a:cubicBezTo>
                      <a:pt x="286" y="56"/>
                      <a:pt x="267" y="52"/>
                      <a:pt x="267" y="52"/>
                    </a:cubicBezTo>
                    <a:cubicBezTo>
                      <a:pt x="266" y="53"/>
                      <a:pt x="266" y="53"/>
                      <a:pt x="266" y="53"/>
                    </a:cubicBezTo>
                    <a:cubicBezTo>
                      <a:pt x="262" y="52"/>
                      <a:pt x="258" y="52"/>
                      <a:pt x="253" y="52"/>
                    </a:cubicBezTo>
                    <a:cubicBezTo>
                      <a:pt x="114" y="52"/>
                      <a:pt x="0" y="165"/>
                      <a:pt x="0" y="305"/>
                    </a:cubicBezTo>
                    <a:cubicBezTo>
                      <a:pt x="0" y="374"/>
                      <a:pt x="28" y="436"/>
                      <a:pt x="72" y="481"/>
                    </a:cubicBezTo>
                    <a:cubicBezTo>
                      <a:pt x="72" y="481"/>
                      <a:pt x="72" y="481"/>
                      <a:pt x="72" y="481"/>
                    </a:cubicBezTo>
                    <a:cubicBezTo>
                      <a:pt x="111" y="521"/>
                      <a:pt x="106" y="561"/>
                      <a:pt x="106" y="561"/>
                    </a:cubicBezTo>
                    <a:cubicBezTo>
                      <a:pt x="106" y="561"/>
                      <a:pt x="106" y="561"/>
                      <a:pt x="106" y="561"/>
                    </a:cubicBezTo>
                    <a:cubicBezTo>
                      <a:pt x="76" y="769"/>
                      <a:pt x="52" y="1130"/>
                      <a:pt x="250" y="1082"/>
                    </a:cubicBezTo>
                    <a:cubicBezTo>
                      <a:pt x="244" y="1078"/>
                      <a:pt x="244" y="1078"/>
                      <a:pt x="244" y="1078"/>
                    </a:cubicBezTo>
                    <a:cubicBezTo>
                      <a:pt x="244" y="1078"/>
                      <a:pt x="66" y="1108"/>
                      <a:pt x="141" y="601"/>
                    </a:cubicBezTo>
                    <a:cubicBezTo>
                      <a:pt x="144" y="586"/>
                      <a:pt x="156" y="546"/>
                      <a:pt x="205" y="553"/>
                    </a:cubicBezTo>
                    <a:cubicBezTo>
                      <a:pt x="206" y="554"/>
                      <a:pt x="207" y="554"/>
                      <a:pt x="208" y="554"/>
                    </a:cubicBezTo>
                    <a:cubicBezTo>
                      <a:pt x="209" y="554"/>
                      <a:pt x="210" y="554"/>
                      <a:pt x="212" y="555"/>
                    </a:cubicBezTo>
                    <a:cubicBezTo>
                      <a:pt x="216" y="556"/>
                      <a:pt x="219" y="556"/>
                      <a:pt x="222" y="556"/>
                    </a:cubicBezTo>
                    <a:cubicBezTo>
                      <a:pt x="233" y="557"/>
                      <a:pt x="243" y="558"/>
                      <a:pt x="253" y="558"/>
                    </a:cubicBezTo>
                    <a:cubicBezTo>
                      <a:pt x="393" y="558"/>
                      <a:pt x="506" y="445"/>
                      <a:pt x="506" y="305"/>
                    </a:cubicBezTo>
                    <a:cubicBezTo>
                      <a:pt x="506" y="203"/>
                      <a:pt x="446" y="115"/>
                      <a:pt x="358" y="7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6" name="Inhaltsplatzhalter 4"/>
            <p:cNvSpPr txBox="1">
              <a:spLocks/>
            </p:cNvSpPr>
            <p:nvPr/>
          </p:nvSpPr>
          <p:spPr>
            <a:xfrm>
              <a:off x="6716069" y="2479992"/>
              <a:ext cx="64854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03</a:t>
              </a:r>
              <a:endParaRPr lang="en-US" sz="2000" dirty="0">
                <a:latin typeface="+mn-lt"/>
              </a:endParaRPr>
            </a:p>
          </p:txBody>
        </p:sp>
      </p:grpSp>
      <p:grpSp>
        <p:nvGrpSpPr>
          <p:cNvPr id="50" name="Group 49"/>
          <p:cNvGrpSpPr/>
          <p:nvPr/>
        </p:nvGrpSpPr>
        <p:grpSpPr>
          <a:xfrm>
            <a:off x="9445580" y="3736675"/>
            <a:ext cx="2049536" cy="2111828"/>
            <a:chOff x="9445580" y="3736675"/>
            <a:chExt cx="2049536" cy="2111828"/>
          </a:xfrm>
        </p:grpSpPr>
        <p:grpSp>
          <p:nvGrpSpPr>
            <p:cNvPr id="21" name="Group 20"/>
            <p:cNvGrpSpPr/>
            <p:nvPr/>
          </p:nvGrpSpPr>
          <p:grpSpPr>
            <a:xfrm>
              <a:off x="9445580" y="3736675"/>
              <a:ext cx="2049536" cy="2111828"/>
              <a:chOff x="3952875" y="1214438"/>
              <a:chExt cx="4283075" cy="4413251"/>
            </a:xfrm>
          </p:grpSpPr>
          <p:sp>
            <p:nvSpPr>
              <p:cNvPr id="22" name="Oval 5"/>
              <p:cNvSpPr>
                <a:spLocks noChangeArrowheads="1"/>
              </p:cNvSpPr>
              <p:nvPr/>
            </p:nvSpPr>
            <p:spPr bwMode="auto">
              <a:xfrm>
                <a:off x="3952875" y="1346201"/>
                <a:ext cx="4283075" cy="4281488"/>
              </a:xfrm>
              <a:prstGeom prst="ellipse">
                <a:avLst/>
              </a:prstGeom>
              <a:gradFill flip="none" rotWithShape="1">
                <a:gsLst>
                  <a:gs pos="0">
                    <a:schemeClr val="tx1">
                      <a:lumMod val="10000"/>
                      <a:lumOff val="90000"/>
                    </a:schemeClr>
                  </a:gs>
                  <a:gs pos="100000">
                    <a:schemeClr val="tx2">
                      <a:lumMod val="25000"/>
                      <a:lumOff val="75000"/>
                      <a:tint val="23500"/>
                      <a:satMod val="160000"/>
                    </a:schemeClr>
                  </a:gs>
                </a:gsLst>
                <a:lin ang="108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6"/>
              <p:cNvSpPr>
                <a:spLocks/>
              </p:cNvSpPr>
              <p:nvPr/>
            </p:nvSpPr>
            <p:spPr bwMode="auto">
              <a:xfrm>
                <a:off x="5194300" y="4593468"/>
                <a:ext cx="2725739" cy="1030288"/>
              </a:xfrm>
              <a:custGeom>
                <a:avLst/>
                <a:gdLst>
                  <a:gd name="T0" fmla="*/ 239 w 725"/>
                  <a:gd name="T1" fmla="*/ 274 h 274"/>
                  <a:gd name="T2" fmla="*/ 725 w 725"/>
                  <a:gd name="T3" fmla="*/ 0 h 274"/>
                  <a:gd name="T4" fmla="*/ 240 w 725"/>
                  <a:gd name="T5" fmla="*/ 140 h 274"/>
                  <a:gd name="T6" fmla="*/ 0 w 725"/>
                  <a:gd name="T7" fmla="*/ 221 h 274"/>
                  <a:gd name="T8" fmla="*/ 239 w 725"/>
                  <a:gd name="T9" fmla="*/ 274 h 274"/>
                </a:gdLst>
                <a:ahLst/>
                <a:cxnLst>
                  <a:cxn ang="0">
                    <a:pos x="T0" y="T1"/>
                  </a:cxn>
                  <a:cxn ang="0">
                    <a:pos x="T2" y="T3"/>
                  </a:cxn>
                  <a:cxn ang="0">
                    <a:pos x="T4" y="T5"/>
                  </a:cxn>
                  <a:cxn ang="0">
                    <a:pos x="T6" y="T7"/>
                  </a:cxn>
                  <a:cxn ang="0">
                    <a:pos x="T8" y="T9"/>
                  </a:cxn>
                </a:cxnLst>
                <a:rect l="0" t="0" r="r" b="b"/>
                <a:pathLst>
                  <a:path w="725" h="274">
                    <a:moveTo>
                      <a:pt x="239" y="274"/>
                    </a:moveTo>
                    <a:cubicBezTo>
                      <a:pt x="445" y="274"/>
                      <a:pt x="625" y="164"/>
                      <a:pt x="725" y="0"/>
                    </a:cubicBezTo>
                    <a:cubicBezTo>
                      <a:pt x="716" y="7"/>
                      <a:pt x="560" y="163"/>
                      <a:pt x="240" y="140"/>
                    </a:cubicBezTo>
                    <a:cubicBezTo>
                      <a:pt x="77" y="128"/>
                      <a:pt x="19" y="174"/>
                      <a:pt x="0" y="221"/>
                    </a:cubicBezTo>
                    <a:cubicBezTo>
                      <a:pt x="73" y="255"/>
                      <a:pt x="154" y="274"/>
                      <a:pt x="239" y="27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7"/>
              <p:cNvSpPr>
                <a:spLocks/>
              </p:cNvSpPr>
              <p:nvPr/>
            </p:nvSpPr>
            <p:spPr bwMode="auto">
              <a:xfrm>
                <a:off x="3975100" y="3797301"/>
                <a:ext cx="3970338" cy="1744663"/>
              </a:xfrm>
              <a:custGeom>
                <a:avLst/>
                <a:gdLst>
                  <a:gd name="T0" fmla="*/ 1056 w 1056"/>
                  <a:gd name="T1" fmla="*/ 204 h 464"/>
                  <a:gd name="T2" fmla="*/ 585 w 1056"/>
                  <a:gd name="T3" fmla="*/ 352 h 464"/>
                  <a:gd name="T4" fmla="*/ 101 w 1056"/>
                  <a:gd name="T5" fmla="*/ 159 h 464"/>
                  <a:gd name="T6" fmla="*/ 0 w 1056"/>
                  <a:gd name="T7" fmla="*/ 0 h 464"/>
                  <a:gd name="T8" fmla="*/ 403 w 1056"/>
                  <a:gd name="T9" fmla="*/ 464 h 464"/>
                  <a:gd name="T10" fmla="*/ 585 w 1056"/>
                  <a:gd name="T11" fmla="*/ 355 h 464"/>
                  <a:gd name="T12" fmla="*/ 621 w 1056"/>
                  <a:gd name="T13" fmla="*/ 356 h 464"/>
                  <a:gd name="T14" fmla="*/ 1050 w 1056"/>
                  <a:gd name="T15" fmla="*/ 213 h 464"/>
                  <a:gd name="T16" fmla="*/ 1056 w 1056"/>
                  <a:gd name="T17" fmla="*/ 204 h 4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56" h="464">
                    <a:moveTo>
                      <a:pt x="1056" y="204"/>
                    </a:moveTo>
                    <a:cubicBezTo>
                      <a:pt x="939" y="309"/>
                      <a:pt x="781" y="359"/>
                      <a:pt x="585" y="352"/>
                    </a:cubicBezTo>
                    <a:cubicBezTo>
                      <a:pt x="325" y="343"/>
                      <a:pt x="178" y="242"/>
                      <a:pt x="101" y="159"/>
                    </a:cubicBezTo>
                    <a:cubicBezTo>
                      <a:pt x="44" y="98"/>
                      <a:pt x="14" y="35"/>
                      <a:pt x="0" y="0"/>
                    </a:cubicBezTo>
                    <a:cubicBezTo>
                      <a:pt x="33" y="222"/>
                      <a:pt x="193" y="402"/>
                      <a:pt x="403" y="464"/>
                    </a:cubicBezTo>
                    <a:cubicBezTo>
                      <a:pt x="458" y="418"/>
                      <a:pt x="517" y="353"/>
                      <a:pt x="585" y="355"/>
                    </a:cubicBezTo>
                    <a:cubicBezTo>
                      <a:pt x="597" y="356"/>
                      <a:pt x="609" y="356"/>
                      <a:pt x="621" y="356"/>
                    </a:cubicBezTo>
                    <a:cubicBezTo>
                      <a:pt x="797" y="356"/>
                      <a:pt x="941" y="308"/>
                      <a:pt x="1050" y="213"/>
                    </a:cubicBezTo>
                    <a:cubicBezTo>
                      <a:pt x="1052" y="210"/>
                      <a:pt x="1054" y="207"/>
                      <a:pt x="1056" y="204"/>
                    </a:cubicBezTo>
                    <a:close/>
                  </a:path>
                </a:pathLst>
              </a:custGeom>
              <a:solidFill>
                <a:schemeClr val="tx2">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9"/>
              <p:cNvSpPr>
                <a:spLocks/>
              </p:cNvSpPr>
              <p:nvPr/>
            </p:nvSpPr>
            <p:spPr bwMode="auto">
              <a:xfrm>
                <a:off x="3990975" y="1214438"/>
                <a:ext cx="1901825" cy="4248150"/>
              </a:xfrm>
              <a:custGeom>
                <a:avLst/>
                <a:gdLst>
                  <a:gd name="T0" fmla="*/ 358 w 506"/>
                  <a:gd name="T1" fmla="*/ 75 h 1130"/>
                  <a:gd name="T2" fmla="*/ 358 w 506"/>
                  <a:gd name="T3" fmla="*/ 75 h 1130"/>
                  <a:gd name="T4" fmla="*/ 339 w 506"/>
                  <a:gd name="T5" fmla="*/ 52 h 1130"/>
                  <a:gd name="T6" fmla="*/ 358 w 506"/>
                  <a:gd name="T7" fmla="*/ 22 h 1130"/>
                  <a:gd name="T8" fmla="*/ 455 w 506"/>
                  <a:gd name="T9" fmla="*/ 45 h 1130"/>
                  <a:gd name="T10" fmla="*/ 471 w 506"/>
                  <a:gd name="T11" fmla="*/ 43 h 1130"/>
                  <a:gd name="T12" fmla="*/ 371 w 506"/>
                  <a:gd name="T13" fmla="*/ 5 h 1130"/>
                  <a:gd name="T14" fmla="*/ 312 w 506"/>
                  <a:gd name="T15" fmla="*/ 34 h 1130"/>
                  <a:gd name="T16" fmla="*/ 267 w 506"/>
                  <a:gd name="T17" fmla="*/ 52 h 1130"/>
                  <a:gd name="T18" fmla="*/ 266 w 506"/>
                  <a:gd name="T19" fmla="*/ 53 h 1130"/>
                  <a:gd name="T20" fmla="*/ 253 w 506"/>
                  <a:gd name="T21" fmla="*/ 52 h 1130"/>
                  <a:gd name="T22" fmla="*/ 0 w 506"/>
                  <a:gd name="T23" fmla="*/ 305 h 1130"/>
                  <a:gd name="T24" fmla="*/ 72 w 506"/>
                  <a:gd name="T25" fmla="*/ 481 h 1130"/>
                  <a:gd name="T26" fmla="*/ 72 w 506"/>
                  <a:gd name="T27" fmla="*/ 481 h 1130"/>
                  <a:gd name="T28" fmla="*/ 106 w 506"/>
                  <a:gd name="T29" fmla="*/ 561 h 1130"/>
                  <a:gd name="T30" fmla="*/ 106 w 506"/>
                  <a:gd name="T31" fmla="*/ 561 h 1130"/>
                  <a:gd name="T32" fmla="*/ 250 w 506"/>
                  <a:gd name="T33" fmla="*/ 1082 h 1130"/>
                  <a:gd name="T34" fmla="*/ 244 w 506"/>
                  <a:gd name="T35" fmla="*/ 1078 h 1130"/>
                  <a:gd name="T36" fmla="*/ 141 w 506"/>
                  <a:gd name="T37" fmla="*/ 601 h 1130"/>
                  <a:gd name="T38" fmla="*/ 205 w 506"/>
                  <a:gd name="T39" fmla="*/ 553 h 1130"/>
                  <a:gd name="T40" fmla="*/ 208 w 506"/>
                  <a:gd name="T41" fmla="*/ 554 h 1130"/>
                  <a:gd name="T42" fmla="*/ 212 w 506"/>
                  <a:gd name="T43" fmla="*/ 555 h 1130"/>
                  <a:gd name="T44" fmla="*/ 222 w 506"/>
                  <a:gd name="T45" fmla="*/ 556 h 1130"/>
                  <a:gd name="T46" fmla="*/ 253 w 506"/>
                  <a:gd name="T47" fmla="*/ 558 h 1130"/>
                  <a:gd name="T48" fmla="*/ 506 w 506"/>
                  <a:gd name="T49" fmla="*/ 305 h 1130"/>
                  <a:gd name="T50" fmla="*/ 358 w 506"/>
                  <a:gd name="T51" fmla="*/ 75 h 1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6" h="1130">
                    <a:moveTo>
                      <a:pt x="358" y="75"/>
                    </a:moveTo>
                    <a:cubicBezTo>
                      <a:pt x="358" y="75"/>
                      <a:pt x="358" y="75"/>
                      <a:pt x="358" y="75"/>
                    </a:cubicBezTo>
                    <a:cubicBezTo>
                      <a:pt x="344" y="69"/>
                      <a:pt x="339" y="60"/>
                      <a:pt x="339" y="52"/>
                    </a:cubicBezTo>
                    <a:cubicBezTo>
                      <a:pt x="337" y="41"/>
                      <a:pt x="347" y="26"/>
                      <a:pt x="358" y="22"/>
                    </a:cubicBezTo>
                    <a:cubicBezTo>
                      <a:pt x="418" y="1"/>
                      <a:pt x="455" y="45"/>
                      <a:pt x="455" y="45"/>
                    </a:cubicBezTo>
                    <a:cubicBezTo>
                      <a:pt x="471" y="43"/>
                      <a:pt x="471" y="43"/>
                      <a:pt x="471" y="43"/>
                    </a:cubicBezTo>
                    <a:cubicBezTo>
                      <a:pt x="439" y="6"/>
                      <a:pt x="402" y="0"/>
                      <a:pt x="371" y="5"/>
                    </a:cubicBezTo>
                    <a:cubicBezTo>
                      <a:pt x="349" y="8"/>
                      <a:pt x="329" y="19"/>
                      <a:pt x="312" y="34"/>
                    </a:cubicBezTo>
                    <a:cubicBezTo>
                      <a:pt x="286" y="56"/>
                      <a:pt x="267" y="52"/>
                      <a:pt x="267" y="52"/>
                    </a:cubicBezTo>
                    <a:cubicBezTo>
                      <a:pt x="266" y="53"/>
                      <a:pt x="266" y="53"/>
                      <a:pt x="266" y="53"/>
                    </a:cubicBezTo>
                    <a:cubicBezTo>
                      <a:pt x="262" y="52"/>
                      <a:pt x="258" y="52"/>
                      <a:pt x="253" y="52"/>
                    </a:cubicBezTo>
                    <a:cubicBezTo>
                      <a:pt x="114" y="52"/>
                      <a:pt x="0" y="165"/>
                      <a:pt x="0" y="305"/>
                    </a:cubicBezTo>
                    <a:cubicBezTo>
                      <a:pt x="0" y="374"/>
                      <a:pt x="28" y="436"/>
                      <a:pt x="72" y="481"/>
                    </a:cubicBezTo>
                    <a:cubicBezTo>
                      <a:pt x="72" y="481"/>
                      <a:pt x="72" y="481"/>
                      <a:pt x="72" y="481"/>
                    </a:cubicBezTo>
                    <a:cubicBezTo>
                      <a:pt x="111" y="521"/>
                      <a:pt x="106" y="561"/>
                      <a:pt x="106" y="561"/>
                    </a:cubicBezTo>
                    <a:cubicBezTo>
                      <a:pt x="106" y="561"/>
                      <a:pt x="106" y="561"/>
                      <a:pt x="106" y="561"/>
                    </a:cubicBezTo>
                    <a:cubicBezTo>
                      <a:pt x="76" y="769"/>
                      <a:pt x="52" y="1130"/>
                      <a:pt x="250" y="1082"/>
                    </a:cubicBezTo>
                    <a:cubicBezTo>
                      <a:pt x="244" y="1078"/>
                      <a:pt x="244" y="1078"/>
                      <a:pt x="244" y="1078"/>
                    </a:cubicBezTo>
                    <a:cubicBezTo>
                      <a:pt x="244" y="1078"/>
                      <a:pt x="66" y="1108"/>
                      <a:pt x="141" y="601"/>
                    </a:cubicBezTo>
                    <a:cubicBezTo>
                      <a:pt x="144" y="586"/>
                      <a:pt x="156" y="546"/>
                      <a:pt x="205" y="553"/>
                    </a:cubicBezTo>
                    <a:cubicBezTo>
                      <a:pt x="206" y="554"/>
                      <a:pt x="207" y="554"/>
                      <a:pt x="208" y="554"/>
                    </a:cubicBezTo>
                    <a:cubicBezTo>
                      <a:pt x="209" y="554"/>
                      <a:pt x="210" y="554"/>
                      <a:pt x="212" y="555"/>
                    </a:cubicBezTo>
                    <a:cubicBezTo>
                      <a:pt x="216" y="556"/>
                      <a:pt x="219" y="556"/>
                      <a:pt x="222" y="556"/>
                    </a:cubicBezTo>
                    <a:cubicBezTo>
                      <a:pt x="233" y="557"/>
                      <a:pt x="243" y="558"/>
                      <a:pt x="253" y="558"/>
                    </a:cubicBezTo>
                    <a:cubicBezTo>
                      <a:pt x="393" y="558"/>
                      <a:pt x="506" y="445"/>
                      <a:pt x="506" y="305"/>
                    </a:cubicBezTo>
                    <a:cubicBezTo>
                      <a:pt x="506" y="203"/>
                      <a:pt x="446" y="115"/>
                      <a:pt x="358" y="7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7" name="Inhaltsplatzhalter 4"/>
            <p:cNvSpPr txBox="1">
              <a:spLocks/>
            </p:cNvSpPr>
            <p:nvPr/>
          </p:nvSpPr>
          <p:spPr>
            <a:xfrm>
              <a:off x="9601829" y="4046781"/>
              <a:ext cx="64854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04</a:t>
              </a:r>
              <a:endParaRPr lang="en-US" sz="2000" dirty="0">
                <a:latin typeface="+mn-lt"/>
              </a:endParaRPr>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6" name="Inhaltsplatzhalter 4"/>
          <p:cNvSpPr txBox="1">
            <a:spLocks/>
          </p:cNvSpPr>
          <p:nvPr/>
        </p:nvSpPr>
        <p:spPr>
          <a:xfrm>
            <a:off x="904571" y="4462213"/>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7" name="Inhaltsplatzhalter 4"/>
          <p:cNvSpPr txBox="1">
            <a:spLocks/>
          </p:cNvSpPr>
          <p:nvPr/>
        </p:nvSpPr>
        <p:spPr>
          <a:xfrm>
            <a:off x="3956254" y="2162685"/>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8" name="Inhaltsplatzhalter 4"/>
          <p:cNvSpPr txBox="1">
            <a:spLocks/>
          </p:cNvSpPr>
          <p:nvPr/>
        </p:nvSpPr>
        <p:spPr>
          <a:xfrm>
            <a:off x="6779438" y="4521709"/>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br>
              <a:rPr lang="en-US" sz="1400" b="1" dirty="0">
                <a:solidFill>
                  <a:schemeClr val="accent3"/>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9" name="Inhaltsplatzhalter 4"/>
          <p:cNvSpPr txBox="1">
            <a:spLocks/>
          </p:cNvSpPr>
          <p:nvPr/>
        </p:nvSpPr>
        <p:spPr>
          <a:xfrm>
            <a:off x="9653265" y="2194812"/>
            <a:ext cx="1634164" cy="1446550"/>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31" name="Group 30"/>
          <p:cNvGrpSpPr/>
          <p:nvPr/>
        </p:nvGrpSpPr>
        <p:grpSpPr>
          <a:xfrm>
            <a:off x="1446455" y="3016255"/>
            <a:ext cx="618004" cy="571020"/>
            <a:chOff x="2554288" y="1943100"/>
            <a:chExt cx="542925" cy="501650"/>
          </a:xfrm>
          <a:solidFill>
            <a:schemeClr val="accent1"/>
          </a:solidFill>
        </p:grpSpPr>
        <p:sp>
          <p:nvSpPr>
            <p:cNvPr id="32" name="Freeform 58"/>
            <p:cNvSpPr>
              <a:spLocks/>
            </p:cNvSpPr>
            <p:nvPr/>
          </p:nvSpPr>
          <p:spPr bwMode="auto">
            <a:xfrm>
              <a:off x="2554288" y="1943100"/>
              <a:ext cx="542925" cy="403225"/>
            </a:xfrm>
            <a:custGeom>
              <a:avLst/>
              <a:gdLst>
                <a:gd name="T0" fmla="*/ 2095 w 3422"/>
                <a:gd name="T1" fmla="*/ 44 h 2536"/>
                <a:gd name="T2" fmla="*/ 2418 w 3422"/>
                <a:gd name="T3" fmla="*/ 212 h 2536"/>
                <a:gd name="T4" fmla="*/ 2659 w 3422"/>
                <a:gd name="T5" fmla="*/ 486 h 2536"/>
                <a:gd name="T6" fmla="*/ 2782 w 3422"/>
                <a:gd name="T7" fmla="*/ 825 h 2536"/>
                <a:gd name="T8" fmla="*/ 3094 w 3422"/>
                <a:gd name="T9" fmla="*/ 984 h 2536"/>
                <a:gd name="T10" fmla="*/ 3317 w 3422"/>
                <a:gd name="T11" fmla="*/ 1253 h 2536"/>
                <a:gd name="T12" fmla="*/ 3419 w 3422"/>
                <a:gd name="T13" fmla="*/ 1593 h 2536"/>
                <a:gd name="T14" fmla="*/ 3383 w 3422"/>
                <a:gd name="T15" fmla="*/ 1921 h 2536"/>
                <a:gd name="T16" fmla="*/ 3235 w 3422"/>
                <a:gd name="T17" fmla="*/ 2207 h 2536"/>
                <a:gd name="T18" fmla="*/ 2991 w 3422"/>
                <a:gd name="T19" fmla="*/ 2422 h 2536"/>
                <a:gd name="T20" fmla="*/ 2692 w 3422"/>
                <a:gd name="T21" fmla="*/ 2529 h 2536"/>
                <a:gd name="T22" fmla="*/ 2039 w 3422"/>
                <a:gd name="T23" fmla="*/ 2514 h 2536"/>
                <a:gd name="T24" fmla="*/ 2006 w 3422"/>
                <a:gd name="T25" fmla="*/ 2419 h 2536"/>
                <a:gd name="T26" fmla="*/ 2077 w 3422"/>
                <a:gd name="T27" fmla="*/ 2348 h 2536"/>
                <a:gd name="T28" fmla="*/ 2800 w 3422"/>
                <a:gd name="T29" fmla="*/ 2303 h 2536"/>
                <a:gd name="T30" fmla="*/ 3052 w 3422"/>
                <a:gd name="T31" fmla="*/ 2127 h 2536"/>
                <a:gd name="T32" fmla="*/ 3204 w 3422"/>
                <a:gd name="T33" fmla="*/ 1857 h 2536"/>
                <a:gd name="T34" fmla="*/ 3221 w 3422"/>
                <a:gd name="T35" fmla="*/ 1546 h 2536"/>
                <a:gd name="T36" fmla="*/ 3109 w 3422"/>
                <a:gd name="T37" fmla="*/ 1274 h 2536"/>
                <a:gd name="T38" fmla="*/ 2900 w 3422"/>
                <a:gd name="T39" fmla="*/ 1077 h 2536"/>
                <a:gd name="T40" fmla="*/ 2662 w 3422"/>
                <a:gd name="T41" fmla="*/ 989 h 2536"/>
                <a:gd name="T42" fmla="*/ 2604 w 3422"/>
                <a:gd name="T43" fmla="*/ 910 h 2536"/>
                <a:gd name="T44" fmla="*/ 2505 w 3422"/>
                <a:gd name="T45" fmla="*/ 596 h 2536"/>
                <a:gd name="T46" fmla="*/ 2296 w 3422"/>
                <a:gd name="T47" fmla="*/ 354 h 2536"/>
                <a:gd name="T48" fmla="*/ 2007 w 3422"/>
                <a:gd name="T49" fmla="*/ 214 h 2536"/>
                <a:gd name="T50" fmla="*/ 1676 w 3422"/>
                <a:gd name="T51" fmla="*/ 199 h 2536"/>
                <a:gd name="T52" fmla="*/ 1377 w 3422"/>
                <a:gd name="T53" fmla="*/ 314 h 2536"/>
                <a:gd name="T54" fmla="*/ 1146 w 3422"/>
                <a:gd name="T55" fmla="*/ 534 h 2536"/>
                <a:gd name="T56" fmla="*/ 1040 w 3422"/>
                <a:gd name="T57" fmla="*/ 690 h 2536"/>
                <a:gd name="T58" fmla="*/ 924 w 3422"/>
                <a:gd name="T59" fmla="*/ 684 h 2536"/>
                <a:gd name="T60" fmla="*/ 705 w 3422"/>
                <a:gd name="T61" fmla="*/ 703 h 2536"/>
                <a:gd name="T62" fmla="*/ 538 w 3422"/>
                <a:gd name="T63" fmla="*/ 849 h 2536"/>
                <a:gd name="T64" fmla="*/ 492 w 3422"/>
                <a:gd name="T65" fmla="*/ 1068 h 2536"/>
                <a:gd name="T66" fmla="*/ 511 w 3422"/>
                <a:gd name="T67" fmla="*/ 1212 h 2536"/>
                <a:gd name="T68" fmla="*/ 382 w 3422"/>
                <a:gd name="T69" fmla="*/ 1326 h 2536"/>
                <a:gd name="T70" fmla="*/ 231 w 3422"/>
                <a:gd name="T71" fmla="*/ 1539 h 2536"/>
                <a:gd name="T72" fmla="*/ 193 w 3422"/>
                <a:gd name="T73" fmla="*/ 1808 h 2536"/>
                <a:gd name="T74" fmla="*/ 293 w 3422"/>
                <a:gd name="T75" fmla="*/ 2086 h 2536"/>
                <a:gd name="T76" fmla="*/ 503 w 3422"/>
                <a:gd name="T77" fmla="*/ 2282 h 2536"/>
                <a:gd name="T78" fmla="*/ 1322 w 3422"/>
                <a:gd name="T79" fmla="*/ 2346 h 2536"/>
                <a:gd name="T80" fmla="*/ 1407 w 3422"/>
                <a:gd name="T81" fmla="*/ 2399 h 2536"/>
                <a:gd name="T82" fmla="*/ 1396 w 3422"/>
                <a:gd name="T83" fmla="*/ 2501 h 2536"/>
                <a:gd name="T84" fmla="*/ 711 w 3422"/>
                <a:gd name="T85" fmla="*/ 2536 h 2536"/>
                <a:gd name="T86" fmla="*/ 408 w 3422"/>
                <a:gd name="T87" fmla="*/ 2448 h 2536"/>
                <a:gd name="T88" fmla="*/ 163 w 3422"/>
                <a:gd name="T89" fmla="*/ 2231 h 2536"/>
                <a:gd name="T90" fmla="*/ 24 w 3422"/>
                <a:gd name="T91" fmla="*/ 1940 h 2536"/>
                <a:gd name="T92" fmla="*/ 11 w 3422"/>
                <a:gd name="T93" fmla="*/ 1618 h 2536"/>
                <a:gd name="T94" fmla="*/ 132 w 3422"/>
                <a:gd name="T95" fmla="*/ 1325 h 2536"/>
                <a:gd name="T96" fmla="*/ 305 w 3422"/>
                <a:gd name="T97" fmla="*/ 1103 h 2536"/>
                <a:gd name="T98" fmla="*/ 327 w 3422"/>
                <a:gd name="T99" fmla="*/ 857 h 2536"/>
                <a:gd name="T100" fmla="*/ 479 w 3422"/>
                <a:gd name="T101" fmla="*/ 626 h 2536"/>
                <a:gd name="T102" fmla="*/ 725 w 3422"/>
                <a:gd name="T103" fmla="*/ 499 h 2536"/>
                <a:gd name="T104" fmla="*/ 982 w 3422"/>
                <a:gd name="T105" fmla="*/ 439 h 2536"/>
                <a:gd name="T106" fmla="*/ 1212 w 3422"/>
                <a:gd name="T107" fmla="*/ 197 h 2536"/>
                <a:gd name="T108" fmla="*/ 1525 w 3422"/>
                <a:gd name="T109" fmla="*/ 41 h 2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22" h="2536">
                  <a:moveTo>
                    <a:pt x="1805" y="0"/>
                  </a:moveTo>
                  <a:lnTo>
                    <a:pt x="1879" y="3"/>
                  </a:lnTo>
                  <a:lnTo>
                    <a:pt x="1952" y="12"/>
                  </a:lnTo>
                  <a:lnTo>
                    <a:pt x="2025" y="25"/>
                  </a:lnTo>
                  <a:lnTo>
                    <a:pt x="2095" y="44"/>
                  </a:lnTo>
                  <a:lnTo>
                    <a:pt x="2164" y="68"/>
                  </a:lnTo>
                  <a:lnTo>
                    <a:pt x="2231" y="96"/>
                  </a:lnTo>
                  <a:lnTo>
                    <a:pt x="2296" y="130"/>
                  </a:lnTo>
                  <a:lnTo>
                    <a:pt x="2357" y="168"/>
                  </a:lnTo>
                  <a:lnTo>
                    <a:pt x="2418" y="212"/>
                  </a:lnTo>
                  <a:lnTo>
                    <a:pt x="2474" y="260"/>
                  </a:lnTo>
                  <a:lnTo>
                    <a:pt x="2527" y="312"/>
                  </a:lnTo>
                  <a:lnTo>
                    <a:pt x="2575" y="367"/>
                  </a:lnTo>
                  <a:lnTo>
                    <a:pt x="2619" y="425"/>
                  </a:lnTo>
                  <a:lnTo>
                    <a:pt x="2659" y="486"/>
                  </a:lnTo>
                  <a:lnTo>
                    <a:pt x="2693" y="549"/>
                  </a:lnTo>
                  <a:lnTo>
                    <a:pt x="2723" y="616"/>
                  </a:lnTo>
                  <a:lnTo>
                    <a:pt x="2748" y="683"/>
                  </a:lnTo>
                  <a:lnTo>
                    <a:pt x="2768" y="754"/>
                  </a:lnTo>
                  <a:lnTo>
                    <a:pt x="2782" y="825"/>
                  </a:lnTo>
                  <a:lnTo>
                    <a:pt x="2851" y="846"/>
                  </a:lnTo>
                  <a:lnTo>
                    <a:pt x="2916" y="873"/>
                  </a:lnTo>
                  <a:lnTo>
                    <a:pt x="2979" y="905"/>
                  </a:lnTo>
                  <a:lnTo>
                    <a:pt x="3038" y="943"/>
                  </a:lnTo>
                  <a:lnTo>
                    <a:pt x="3094" y="984"/>
                  </a:lnTo>
                  <a:lnTo>
                    <a:pt x="3146" y="1030"/>
                  </a:lnTo>
                  <a:lnTo>
                    <a:pt x="3195" y="1081"/>
                  </a:lnTo>
                  <a:lnTo>
                    <a:pt x="3240" y="1135"/>
                  </a:lnTo>
                  <a:lnTo>
                    <a:pt x="3280" y="1192"/>
                  </a:lnTo>
                  <a:lnTo>
                    <a:pt x="3317" y="1253"/>
                  </a:lnTo>
                  <a:lnTo>
                    <a:pt x="3347" y="1316"/>
                  </a:lnTo>
                  <a:lnTo>
                    <a:pt x="3373" y="1383"/>
                  </a:lnTo>
                  <a:lnTo>
                    <a:pt x="3394" y="1451"/>
                  </a:lnTo>
                  <a:lnTo>
                    <a:pt x="3409" y="1522"/>
                  </a:lnTo>
                  <a:lnTo>
                    <a:pt x="3419" y="1593"/>
                  </a:lnTo>
                  <a:lnTo>
                    <a:pt x="3422" y="1667"/>
                  </a:lnTo>
                  <a:lnTo>
                    <a:pt x="3420" y="1731"/>
                  </a:lnTo>
                  <a:lnTo>
                    <a:pt x="3412" y="1796"/>
                  </a:lnTo>
                  <a:lnTo>
                    <a:pt x="3400" y="1859"/>
                  </a:lnTo>
                  <a:lnTo>
                    <a:pt x="3383" y="1921"/>
                  </a:lnTo>
                  <a:lnTo>
                    <a:pt x="3362" y="1983"/>
                  </a:lnTo>
                  <a:lnTo>
                    <a:pt x="3337" y="2042"/>
                  </a:lnTo>
                  <a:lnTo>
                    <a:pt x="3307" y="2099"/>
                  </a:lnTo>
                  <a:lnTo>
                    <a:pt x="3273" y="2154"/>
                  </a:lnTo>
                  <a:lnTo>
                    <a:pt x="3235" y="2207"/>
                  </a:lnTo>
                  <a:lnTo>
                    <a:pt x="3192" y="2257"/>
                  </a:lnTo>
                  <a:lnTo>
                    <a:pt x="3146" y="2304"/>
                  </a:lnTo>
                  <a:lnTo>
                    <a:pt x="3096" y="2348"/>
                  </a:lnTo>
                  <a:lnTo>
                    <a:pt x="3045" y="2386"/>
                  </a:lnTo>
                  <a:lnTo>
                    <a:pt x="2991" y="2422"/>
                  </a:lnTo>
                  <a:lnTo>
                    <a:pt x="2934" y="2452"/>
                  </a:lnTo>
                  <a:lnTo>
                    <a:pt x="2876" y="2478"/>
                  </a:lnTo>
                  <a:lnTo>
                    <a:pt x="2816" y="2500"/>
                  </a:lnTo>
                  <a:lnTo>
                    <a:pt x="2754" y="2516"/>
                  </a:lnTo>
                  <a:lnTo>
                    <a:pt x="2692" y="2529"/>
                  </a:lnTo>
                  <a:lnTo>
                    <a:pt x="2628" y="2535"/>
                  </a:lnTo>
                  <a:lnTo>
                    <a:pt x="2099" y="2535"/>
                  </a:lnTo>
                  <a:lnTo>
                    <a:pt x="2077" y="2533"/>
                  </a:lnTo>
                  <a:lnTo>
                    <a:pt x="2057" y="2526"/>
                  </a:lnTo>
                  <a:lnTo>
                    <a:pt x="2039" y="2514"/>
                  </a:lnTo>
                  <a:lnTo>
                    <a:pt x="2025" y="2500"/>
                  </a:lnTo>
                  <a:lnTo>
                    <a:pt x="2013" y="2482"/>
                  </a:lnTo>
                  <a:lnTo>
                    <a:pt x="2006" y="2462"/>
                  </a:lnTo>
                  <a:lnTo>
                    <a:pt x="2004" y="2440"/>
                  </a:lnTo>
                  <a:lnTo>
                    <a:pt x="2006" y="2419"/>
                  </a:lnTo>
                  <a:lnTo>
                    <a:pt x="2013" y="2399"/>
                  </a:lnTo>
                  <a:lnTo>
                    <a:pt x="2025" y="2381"/>
                  </a:lnTo>
                  <a:lnTo>
                    <a:pt x="2039" y="2367"/>
                  </a:lnTo>
                  <a:lnTo>
                    <a:pt x="2057" y="2355"/>
                  </a:lnTo>
                  <a:lnTo>
                    <a:pt x="2077" y="2348"/>
                  </a:lnTo>
                  <a:lnTo>
                    <a:pt x="2099" y="2346"/>
                  </a:lnTo>
                  <a:lnTo>
                    <a:pt x="2617" y="2346"/>
                  </a:lnTo>
                  <a:lnTo>
                    <a:pt x="2681" y="2338"/>
                  </a:lnTo>
                  <a:lnTo>
                    <a:pt x="2741" y="2323"/>
                  </a:lnTo>
                  <a:lnTo>
                    <a:pt x="2800" y="2303"/>
                  </a:lnTo>
                  <a:lnTo>
                    <a:pt x="2856" y="2277"/>
                  </a:lnTo>
                  <a:lnTo>
                    <a:pt x="2910" y="2247"/>
                  </a:lnTo>
                  <a:lnTo>
                    <a:pt x="2961" y="2211"/>
                  </a:lnTo>
                  <a:lnTo>
                    <a:pt x="3008" y="2172"/>
                  </a:lnTo>
                  <a:lnTo>
                    <a:pt x="3052" y="2127"/>
                  </a:lnTo>
                  <a:lnTo>
                    <a:pt x="3091" y="2079"/>
                  </a:lnTo>
                  <a:lnTo>
                    <a:pt x="3126" y="2028"/>
                  </a:lnTo>
                  <a:lnTo>
                    <a:pt x="3158" y="1973"/>
                  </a:lnTo>
                  <a:lnTo>
                    <a:pt x="3184" y="1916"/>
                  </a:lnTo>
                  <a:lnTo>
                    <a:pt x="3204" y="1857"/>
                  </a:lnTo>
                  <a:lnTo>
                    <a:pt x="3219" y="1795"/>
                  </a:lnTo>
                  <a:lnTo>
                    <a:pt x="3228" y="1731"/>
                  </a:lnTo>
                  <a:lnTo>
                    <a:pt x="3231" y="1667"/>
                  </a:lnTo>
                  <a:lnTo>
                    <a:pt x="3228" y="1606"/>
                  </a:lnTo>
                  <a:lnTo>
                    <a:pt x="3221" y="1546"/>
                  </a:lnTo>
                  <a:lnTo>
                    <a:pt x="3208" y="1488"/>
                  </a:lnTo>
                  <a:lnTo>
                    <a:pt x="3190" y="1430"/>
                  </a:lnTo>
                  <a:lnTo>
                    <a:pt x="3167" y="1375"/>
                  </a:lnTo>
                  <a:lnTo>
                    <a:pt x="3140" y="1324"/>
                  </a:lnTo>
                  <a:lnTo>
                    <a:pt x="3109" y="1274"/>
                  </a:lnTo>
                  <a:lnTo>
                    <a:pt x="3075" y="1227"/>
                  </a:lnTo>
                  <a:lnTo>
                    <a:pt x="3036" y="1184"/>
                  </a:lnTo>
                  <a:lnTo>
                    <a:pt x="2993" y="1144"/>
                  </a:lnTo>
                  <a:lnTo>
                    <a:pt x="2949" y="1109"/>
                  </a:lnTo>
                  <a:lnTo>
                    <a:pt x="2900" y="1077"/>
                  </a:lnTo>
                  <a:lnTo>
                    <a:pt x="2849" y="1048"/>
                  </a:lnTo>
                  <a:lnTo>
                    <a:pt x="2796" y="1026"/>
                  </a:lnTo>
                  <a:lnTo>
                    <a:pt x="2740" y="1008"/>
                  </a:lnTo>
                  <a:lnTo>
                    <a:pt x="2682" y="996"/>
                  </a:lnTo>
                  <a:lnTo>
                    <a:pt x="2662" y="989"/>
                  </a:lnTo>
                  <a:lnTo>
                    <a:pt x="2644" y="980"/>
                  </a:lnTo>
                  <a:lnTo>
                    <a:pt x="2629" y="966"/>
                  </a:lnTo>
                  <a:lnTo>
                    <a:pt x="2616" y="950"/>
                  </a:lnTo>
                  <a:lnTo>
                    <a:pt x="2608" y="931"/>
                  </a:lnTo>
                  <a:lnTo>
                    <a:pt x="2604" y="910"/>
                  </a:lnTo>
                  <a:lnTo>
                    <a:pt x="2594" y="843"/>
                  </a:lnTo>
                  <a:lnTo>
                    <a:pt x="2579" y="778"/>
                  </a:lnTo>
                  <a:lnTo>
                    <a:pt x="2559" y="714"/>
                  </a:lnTo>
                  <a:lnTo>
                    <a:pt x="2535" y="654"/>
                  </a:lnTo>
                  <a:lnTo>
                    <a:pt x="2505" y="596"/>
                  </a:lnTo>
                  <a:lnTo>
                    <a:pt x="2472" y="541"/>
                  </a:lnTo>
                  <a:lnTo>
                    <a:pt x="2433" y="489"/>
                  </a:lnTo>
                  <a:lnTo>
                    <a:pt x="2392" y="440"/>
                  </a:lnTo>
                  <a:lnTo>
                    <a:pt x="2346" y="396"/>
                  </a:lnTo>
                  <a:lnTo>
                    <a:pt x="2296" y="354"/>
                  </a:lnTo>
                  <a:lnTo>
                    <a:pt x="2244" y="317"/>
                  </a:lnTo>
                  <a:lnTo>
                    <a:pt x="2189" y="285"/>
                  </a:lnTo>
                  <a:lnTo>
                    <a:pt x="2131" y="255"/>
                  </a:lnTo>
                  <a:lnTo>
                    <a:pt x="2069" y="233"/>
                  </a:lnTo>
                  <a:lnTo>
                    <a:pt x="2007" y="214"/>
                  </a:lnTo>
                  <a:lnTo>
                    <a:pt x="1942" y="199"/>
                  </a:lnTo>
                  <a:lnTo>
                    <a:pt x="1875" y="191"/>
                  </a:lnTo>
                  <a:lnTo>
                    <a:pt x="1806" y="189"/>
                  </a:lnTo>
                  <a:lnTo>
                    <a:pt x="1740" y="191"/>
                  </a:lnTo>
                  <a:lnTo>
                    <a:pt x="1676" y="199"/>
                  </a:lnTo>
                  <a:lnTo>
                    <a:pt x="1612" y="213"/>
                  </a:lnTo>
                  <a:lnTo>
                    <a:pt x="1551" y="231"/>
                  </a:lnTo>
                  <a:lnTo>
                    <a:pt x="1490" y="253"/>
                  </a:lnTo>
                  <a:lnTo>
                    <a:pt x="1432" y="281"/>
                  </a:lnTo>
                  <a:lnTo>
                    <a:pt x="1377" y="314"/>
                  </a:lnTo>
                  <a:lnTo>
                    <a:pt x="1324" y="350"/>
                  </a:lnTo>
                  <a:lnTo>
                    <a:pt x="1275" y="390"/>
                  </a:lnTo>
                  <a:lnTo>
                    <a:pt x="1229" y="434"/>
                  </a:lnTo>
                  <a:lnTo>
                    <a:pt x="1186" y="483"/>
                  </a:lnTo>
                  <a:lnTo>
                    <a:pt x="1146" y="534"/>
                  </a:lnTo>
                  <a:lnTo>
                    <a:pt x="1112" y="589"/>
                  </a:lnTo>
                  <a:lnTo>
                    <a:pt x="1081" y="648"/>
                  </a:lnTo>
                  <a:lnTo>
                    <a:pt x="1071" y="664"/>
                  </a:lnTo>
                  <a:lnTo>
                    <a:pt x="1057" y="679"/>
                  </a:lnTo>
                  <a:lnTo>
                    <a:pt x="1040" y="690"/>
                  </a:lnTo>
                  <a:lnTo>
                    <a:pt x="1022" y="698"/>
                  </a:lnTo>
                  <a:lnTo>
                    <a:pt x="1003" y="702"/>
                  </a:lnTo>
                  <a:lnTo>
                    <a:pt x="982" y="701"/>
                  </a:lnTo>
                  <a:lnTo>
                    <a:pt x="962" y="696"/>
                  </a:lnTo>
                  <a:lnTo>
                    <a:pt x="924" y="684"/>
                  </a:lnTo>
                  <a:lnTo>
                    <a:pt x="883" y="677"/>
                  </a:lnTo>
                  <a:lnTo>
                    <a:pt x="842" y="675"/>
                  </a:lnTo>
                  <a:lnTo>
                    <a:pt x="794" y="678"/>
                  </a:lnTo>
                  <a:lnTo>
                    <a:pt x="748" y="687"/>
                  </a:lnTo>
                  <a:lnTo>
                    <a:pt x="705" y="703"/>
                  </a:lnTo>
                  <a:lnTo>
                    <a:pt x="664" y="723"/>
                  </a:lnTo>
                  <a:lnTo>
                    <a:pt x="627" y="748"/>
                  </a:lnTo>
                  <a:lnTo>
                    <a:pt x="593" y="778"/>
                  </a:lnTo>
                  <a:lnTo>
                    <a:pt x="563" y="812"/>
                  </a:lnTo>
                  <a:lnTo>
                    <a:pt x="538" y="849"/>
                  </a:lnTo>
                  <a:lnTo>
                    <a:pt x="518" y="890"/>
                  </a:lnTo>
                  <a:lnTo>
                    <a:pt x="502" y="933"/>
                  </a:lnTo>
                  <a:lnTo>
                    <a:pt x="493" y="979"/>
                  </a:lnTo>
                  <a:lnTo>
                    <a:pt x="490" y="1027"/>
                  </a:lnTo>
                  <a:lnTo>
                    <a:pt x="492" y="1068"/>
                  </a:lnTo>
                  <a:lnTo>
                    <a:pt x="499" y="1109"/>
                  </a:lnTo>
                  <a:lnTo>
                    <a:pt x="510" y="1148"/>
                  </a:lnTo>
                  <a:lnTo>
                    <a:pt x="516" y="1170"/>
                  </a:lnTo>
                  <a:lnTo>
                    <a:pt x="516" y="1192"/>
                  </a:lnTo>
                  <a:lnTo>
                    <a:pt x="511" y="1212"/>
                  </a:lnTo>
                  <a:lnTo>
                    <a:pt x="501" y="1232"/>
                  </a:lnTo>
                  <a:lnTo>
                    <a:pt x="487" y="1249"/>
                  </a:lnTo>
                  <a:lnTo>
                    <a:pt x="469" y="1263"/>
                  </a:lnTo>
                  <a:lnTo>
                    <a:pt x="424" y="1292"/>
                  </a:lnTo>
                  <a:lnTo>
                    <a:pt x="382" y="1326"/>
                  </a:lnTo>
                  <a:lnTo>
                    <a:pt x="344" y="1363"/>
                  </a:lnTo>
                  <a:lnTo>
                    <a:pt x="309" y="1402"/>
                  </a:lnTo>
                  <a:lnTo>
                    <a:pt x="279" y="1446"/>
                  </a:lnTo>
                  <a:lnTo>
                    <a:pt x="253" y="1492"/>
                  </a:lnTo>
                  <a:lnTo>
                    <a:pt x="231" y="1539"/>
                  </a:lnTo>
                  <a:lnTo>
                    <a:pt x="213" y="1589"/>
                  </a:lnTo>
                  <a:lnTo>
                    <a:pt x="201" y="1641"/>
                  </a:lnTo>
                  <a:lnTo>
                    <a:pt x="192" y="1694"/>
                  </a:lnTo>
                  <a:lnTo>
                    <a:pt x="190" y="1748"/>
                  </a:lnTo>
                  <a:lnTo>
                    <a:pt x="193" y="1808"/>
                  </a:lnTo>
                  <a:lnTo>
                    <a:pt x="203" y="1868"/>
                  </a:lnTo>
                  <a:lnTo>
                    <a:pt x="217" y="1927"/>
                  </a:lnTo>
                  <a:lnTo>
                    <a:pt x="238" y="1983"/>
                  </a:lnTo>
                  <a:lnTo>
                    <a:pt x="263" y="2036"/>
                  </a:lnTo>
                  <a:lnTo>
                    <a:pt x="293" y="2086"/>
                  </a:lnTo>
                  <a:lnTo>
                    <a:pt x="328" y="2133"/>
                  </a:lnTo>
                  <a:lnTo>
                    <a:pt x="367" y="2177"/>
                  </a:lnTo>
                  <a:lnTo>
                    <a:pt x="408" y="2216"/>
                  </a:lnTo>
                  <a:lnTo>
                    <a:pt x="454" y="2251"/>
                  </a:lnTo>
                  <a:lnTo>
                    <a:pt x="503" y="2282"/>
                  </a:lnTo>
                  <a:lnTo>
                    <a:pt x="554" y="2307"/>
                  </a:lnTo>
                  <a:lnTo>
                    <a:pt x="608" y="2326"/>
                  </a:lnTo>
                  <a:lnTo>
                    <a:pt x="663" y="2340"/>
                  </a:lnTo>
                  <a:lnTo>
                    <a:pt x="719" y="2346"/>
                  </a:lnTo>
                  <a:lnTo>
                    <a:pt x="1322" y="2346"/>
                  </a:lnTo>
                  <a:lnTo>
                    <a:pt x="1344" y="2349"/>
                  </a:lnTo>
                  <a:lnTo>
                    <a:pt x="1364" y="2356"/>
                  </a:lnTo>
                  <a:lnTo>
                    <a:pt x="1381" y="2367"/>
                  </a:lnTo>
                  <a:lnTo>
                    <a:pt x="1396" y="2381"/>
                  </a:lnTo>
                  <a:lnTo>
                    <a:pt x="1407" y="2399"/>
                  </a:lnTo>
                  <a:lnTo>
                    <a:pt x="1415" y="2420"/>
                  </a:lnTo>
                  <a:lnTo>
                    <a:pt x="1417" y="2441"/>
                  </a:lnTo>
                  <a:lnTo>
                    <a:pt x="1415" y="2463"/>
                  </a:lnTo>
                  <a:lnTo>
                    <a:pt x="1407" y="2483"/>
                  </a:lnTo>
                  <a:lnTo>
                    <a:pt x="1396" y="2501"/>
                  </a:lnTo>
                  <a:lnTo>
                    <a:pt x="1381" y="2515"/>
                  </a:lnTo>
                  <a:lnTo>
                    <a:pt x="1364" y="2527"/>
                  </a:lnTo>
                  <a:lnTo>
                    <a:pt x="1344" y="2534"/>
                  </a:lnTo>
                  <a:lnTo>
                    <a:pt x="1322" y="2536"/>
                  </a:lnTo>
                  <a:lnTo>
                    <a:pt x="711" y="2536"/>
                  </a:lnTo>
                  <a:lnTo>
                    <a:pt x="648" y="2530"/>
                  </a:lnTo>
                  <a:lnTo>
                    <a:pt x="586" y="2517"/>
                  </a:lnTo>
                  <a:lnTo>
                    <a:pt x="525" y="2500"/>
                  </a:lnTo>
                  <a:lnTo>
                    <a:pt x="466" y="2476"/>
                  </a:lnTo>
                  <a:lnTo>
                    <a:pt x="408" y="2448"/>
                  </a:lnTo>
                  <a:lnTo>
                    <a:pt x="353" y="2413"/>
                  </a:lnTo>
                  <a:lnTo>
                    <a:pt x="301" y="2374"/>
                  </a:lnTo>
                  <a:lnTo>
                    <a:pt x="252" y="2330"/>
                  </a:lnTo>
                  <a:lnTo>
                    <a:pt x="205" y="2282"/>
                  </a:lnTo>
                  <a:lnTo>
                    <a:pt x="163" y="2231"/>
                  </a:lnTo>
                  <a:lnTo>
                    <a:pt x="126" y="2177"/>
                  </a:lnTo>
                  <a:lnTo>
                    <a:pt x="93" y="2120"/>
                  </a:lnTo>
                  <a:lnTo>
                    <a:pt x="64" y="2062"/>
                  </a:lnTo>
                  <a:lnTo>
                    <a:pt x="42" y="2001"/>
                  </a:lnTo>
                  <a:lnTo>
                    <a:pt x="24" y="1940"/>
                  </a:lnTo>
                  <a:lnTo>
                    <a:pt x="10" y="1877"/>
                  </a:lnTo>
                  <a:lnTo>
                    <a:pt x="3" y="1813"/>
                  </a:lnTo>
                  <a:lnTo>
                    <a:pt x="0" y="1748"/>
                  </a:lnTo>
                  <a:lnTo>
                    <a:pt x="3" y="1683"/>
                  </a:lnTo>
                  <a:lnTo>
                    <a:pt x="11" y="1618"/>
                  </a:lnTo>
                  <a:lnTo>
                    <a:pt x="25" y="1556"/>
                  </a:lnTo>
                  <a:lnTo>
                    <a:pt x="45" y="1495"/>
                  </a:lnTo>
                  <a:lnTo>
                    <a:pt x="69" y="1436"/>
                  </a:lnTo>
                  <a:lnTo>
                    <a:pt x="98" y="1379"/>
                  </a:lnTo>
                  <a:lnTo>
                    <a:pt x="132" y="1325"/>
                  </a:lnTo>
                  <a:lnTo>
                    <a:pt x="170" y="1274"/>
                  </a:lnTo>
                  <a:lnTo>
                    <a:pt x="213" y="1225"/>
                  </a:lnTo>
                  <a:lnTo>
                    <a:pt x="260" y="1181"/>
                  </a:lnTo>
                  <a:lnTo>
                    <a:pt x="311" y="1141"/>
                  </a:lnTo>
                  <a:lnTo>
                    <a:pt x="305" y="1103"/>
                  </a:lnTo>
                  <a:lnTo>
                    <a:pt x="301" y="1066"/>
                  </a:lnTo>
                  <a:lnTo>
                    <a:pt x="299" y="1028"/>
                  </a:lnTo>
                  <a:lnTo>
                    <a:pt x="302" y="970"/>
                  </a:lnTo>
                  <a:lnTo>
                    <a:pt x="312" y="913"/>
                  </a:lnTo>
                  <a:lnTo>
                    <a:pt x="327" y="857"/>
                  </a:lnTo>
                  <a:lnTo>
                    <a:pt x="348" y="805"/>
                  </a:lnTo>
                  <a:lnTo>
                    <a:pt x="374" y="755"/>
                  </a:lnTo>
                  <a:lnTo>
                    <a:pt x="404" y="708"/>
                  </a:lnTo>
                  <a:lnTo>
                    <a:pt x="440" y="665"/>
                  </a:lnTo>
                  <a:lnTo>
                    <a:pt x="479" y="626"/>
                  </a:lnTo>
                  <a:lnTo>
                    <a:pt x="522" y="591"/>
                  </a:lnTo>
                  <a:lnTo>
                    <a:pt x="569" y="561"/>
                  </a:lnTo>
                  <a:lnTo>
                    <a:pt x="618" y="535"/>
                  </a:lnTo>
                  <a:lnTo>
                    <a:pt x="671" y="514"/>
                  </a:lnTo>
                  <a:lnTo>
                    <a:pt x="725" y="499"/>
                  </a:lnTo>
                  <a:lnTo>
                    <a:pt x="784" y="490"/>
                  </a:lnTo>
                  <a:lnTo>
                    <a:pt x="842" y="486"/>
                  </a:lnTo>
                  <a:lnTo>
                    <a:pt x="895" y="489"/>
                  </a:lnTo>
                  <a:lnTo>
                    <a:pt x="946" y="496"/>
                  </a:lnTo>
                  <a:lnTo>
                    <a:pt x="982" y="439"/>
                  </a:lnTo>
                  <a:lnTo>
                    <a:pt x="1021" y="384"/>
                  </a:lnTo>
                  <a:lnTo>
                    <a:pt x="1063" y="333"/>
                  </a:lnTo>
                  <a:lnTo>
                    <a:pt x="1110" y="285"/>
                  </a:lnTo>
                  <a:lnTo>
                    <a:pt x="1160" y="239"/>
                  </a:lnTo>
                  <a:lnTo>
                    <a:pt x="1212" y="197"/>
                  </a:lnTo>
                  <a:lnTo>
                    <a:pt x="1268" y="158"/>
                  </a:lnTo>
                  <a:lnTo>
                    <a:pt x="1329" y="122"/>
                  </a:lnTo>
                  <a:lnTo>
                    <a:pt x="1393" y="90"/>
                  </a:lnTo>
                  <a:lnTo>
                    <a:pt x="1457" y="62"/>
                  </a:lnTo>
                  <a:lnTo>
                    <a:pt x="1525" y="41"/>
                  </a:lnTo>
                  <a:lnTo>
                    <a:pt x="1593" y="23"/>
                  </a:lnTo>
                  <a:lnTo>
                    <a:pt x="1663" y="10"/>
                  </a:lnTo>
                  <a:lnTo>
                    <a:pt x="1734" y="3"/>
                  </a:lnTo>
                  <a:lnTo>
                    <a:pt x="180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59"/>
            <p:cNvSpPr>
              <a:spLocks/>
            </p:cNvSpPr>
            <p:nvPr/>
          </p:nvSpPr>
          <p:spPr bwMode="auto">
            <a:xfrm>
              <a:off x="2730500" y="2130425"/>
              <a:ext cx="190500" cy="314325"/>
            </a:xfrm>
            <a:custGeom>
              <a:avLst/>
              <a:gdLst>
                <a:gd name="T0" fmla="*/ 597 w 1194"/>
                <a:gd name="T1" fmla="*/ 0 h 1985"/>
                <a:gd name="T2" fmla="*/ 616 w 1194"/>
                <a:gd name="T3" fmla="*/ 1 h 1985"/>
                <a:gd name="T4" fmla="*/ 633 w 1194"/>
                <a:gd name="T5" fmla="*/ 7 h 1985"/>
                <a:gd name="T6" fmla="*/ 650 w 1194"/>
                <a:gd name="T7" fmla="*/ 16 h 1985"/>
                <a:gd name="T8" fmla="*/ 664 w 1194"/>
                <a:gd name="T9" fmla="*/ 28 h 1985"/>
                <a:gd name="T10" fmla="*/ 1167 w 1194"/>
                <a:gd name="T11" fmla="*/ 530 h 1985"/>
                <a:gd name="T12" fmla="*/ 1181 w 1194"/>
                <a:gd name="T13" fmla="*/ 547 h 1985"/>
                <a:gd name="T14" fmla="*/ 1190 w 1194"/>
                <a:gd name="T15" fmla="*/ 567 h 1985"/>
                <a:gd name="T16" fmla="*/ 1194 w 1194"/>
                <a:gd name="T17" fmla="*/ 587 h 1985"/>
                <a:gd name="T18" fmla="*/ 1194 w 1194"/>
                <a:gd name="T19" fmla="*/ 607 h 1985"/>
                <a:gd name="T20" fmla="*/ 1190 w 1194"/>
                <a:gd name="T21" fmla="*/ 628 h 1985"/>
                <a:gd name="T22" fmla="*/ 1181 w 1194"/>
                <a:gd name="T23" fmla="*/ 647 h 1985"/>
                <a:gd name="T24" fmla="*/ 1167 w 1194"/>
                <a:gd name="T25" fmla="*/ 664 h 1985"/>
                <a:gd name="T26" fmla="*/ 1150 w 1194"/>
                <a:gd name="T27" fmla="*/ 678 h 1985"/>
                <a:gd name="T28" fmla="*/ 1131 w 1194"/>
                <a:gd name="T29" fmla="*/ 687 h 1985"/>
                <a:gd name="T30" fmla="*/ 1110 w 1194"/>
                <a:gd name="T31" fmla="*/ 691 h 1985"/>
                <a:gd name="T32" fmla="*/ 1090 w 1194"/>
                <a:gd name="T33" fmla="*/ 691 h 1985"/>
                <a:gd name="T34" fmla="*/ 1070 w 1194"/>
                <a:gd name="T35" fmla="*/ 687 h 1985"/>
                <a:gd name="T36" fmla="*/ 1050 w 1194"/>
                <a:gd name="T37" fmla="*/ 678 h 1985"/>
                <a:gd name="T38" fmla="*/ 1033 w 1194"/>
                <a:gd name="T39" fmla="*/ 664 h 1985"/>
                <a:gd name="T40" fmla="*/ 692 w 1194"/>
                <a:gd name="T41" fmla="*/ 324 h 1985"/>
                <a:gd name="T42" fmla="*/ 692 w 1194"/>
                <a:gd name="T43" fmla="*/ 1889 h 1985"/>
                <a:gd name="T44" fmla="*/ 689 w 1194"/>
                <a:gd name="T45" fmla="*/ 1912 h 1985"/>
                <a:gd name="T46" fmla="*/ 682 w 1194"/>
                <a:gd name="T47" fmla="*/ 1932 h 1985"/>
                <a:gd name="T48" fmla="*/ 672 w 1194"/>
                <a:gd name="T49" fmla="*/ 1949 h 1985"/>
                <a:gd name="T50" fmla="*/ 657 w 1194"/>
                <a:gd name="T51" fmla="*/ 1964 h 1985"/>
                <a:gd name="T52" fmla="*/ 639 w 1194"/>
                <a:gd name="T53" fmla="*/ 1975 h 1985"/>
                <a:gd name="T54" fmla="*/ 619 w 1194"/>
                <a:gd name="T55" fmla="*/ 1982 h 1985"/>
                <a:gd name="T56" fmla="*/ 597 w 1194"/>
                <a:gd name="T57" fmla="*/ 1985 h 1985"/>
                <a:gd name="T58" fmla="*/ 575 w 1194"/>
                <a:gd name="T59" fmla="*/ 1982 h 1985"/>
                <a:gd name="T60" fmla="*/ 555 w 1194"/>
                <a:gd name="T61" fmla="*/ 1975 h 1985"/>
                <a:gd name="T62" fmla="*/ 538 w 1194"/>
                <a:gd name="T63" fmla="*/ 1964 h 1985"/>
                <a:gd name="T64" fmla="*/ 523 w 1194"/>
                <a:gd name="T65" fmla="*/ 1949 h 1985"/>
                <a:gd name="T66" fmla="*/ 512 w 1194"/>
                <a:gd name="T67" fmla="*/ 1932 h 1985"/>
                <a:gd name="T68" fmla="*/ 504 w 1194"/>
                <a:gd name="T69" fmla="*/ 1912 h 1985"/>
                <a:gd name="T70" fmla="*/ 502 w 1194"/>
                <a:gd name="T71" fmla="*/ 1889 h 1985"/>
                <a:gd name="T72" fmla="*/ 502 w 1194"/>
                <a:gd name="T73" fmla="*/ 324 h 1985"/>
                <a:gd name="T74" fmla="*/ 161 w 1194"/>
                <a:gd name="T75" fmla="*/ 664 h 1985"/>
                <a:gd name="T76" fmla="*/ 146 w 1194"/>
                <a:gd name="T77" fmla="*/ 677 h 1985"/>
                <a:gd name="T78" fmla="*/ 129 w 1194"/>
                <a:gd name="T79" fmla="*/ 685 h 1985"/>
                <a:gd name="T80" fmla="*/ 112 w 1194"/>
                <a:gd name="T81" fmla="*/ 690 h 1985"/>
                <a:gd name="T82" fmla="*/ 94 w 1194"/>
                <a:gd name="T83" fmla="*/ 692 h 1985"/>
                <a:gd name="T84" fmla="*/ 76 w 1194"/>
                <a:gd name="T85" fmla="*/ 690 h 1985"/>
                <a:gd name="T86" fmla="*/ 58 w 1194"/>
                <a:gd name="T87" fmla="*/ 685 h 1985"/>
                <a:gd name="T88" fmla="*/ 42 w 1194"/>
                <a:gd name="T89" fmla="*/ 677 h 1985"/>
                <a:gd name="T90" fmla="*/ 27 w 1194"/>
                <a:gd name="T91" fmla="*/ 664 h 1985"/>
                <a:gd name="T92" fmla="*/ 14 w 1194"/>
                <a:gd name="T93" fmla="*/ 647 h 1985"/>
                <a:gd name="T94" fmla="*/ 4 w 1194"/>
                <a:gd name="T95" fmla="*/ 628 h 1985"/>
                <a:gd name="T96" fmla="*/ 0 w 1194"/>
                <a:gd name="T97" fmla="*/ 607 h 1985"/>
                <a:gd name="T98" fmla="*/ 0 w 1194"/>
                <a:gd name="T99" fmla="*/ 587 h 1985"/>
                <a:gd name="T100" fmla="*/ 4 w 1194"/>
                <a:gd name="T101" fmla="*/ 567 h 1985"/>
                <a:gd name="T102" fmla="*/ 14 w 1194"/>
                <a:gd name="T103" fmla="*/ 547 h 1985"/>
                <a:gd name="T104" fmla="*/ 27 w 1194"/>
                <a:gd name="T105" fmla="*/ 530 h 1985"/>
                <a:gd name="T106" fmla="*/ 530 w 1194"/>
                <a:gd name="T107" fmla="*/ 28 h 1985"/>
                <a:gd name="T108" fmla="*/ 545 w 1194"/>
                <a:gd name="T109" fmla="*/ 16 h 1985"/>
                <a:gd name="T110" fmla="*/ 562 w 1194"/>
                <a:gd name="T111" fmla="*/ 6 h 1985"/>
                <a:gd name="T112" fmla="*/ 579 w 1194"/>
                <a:gd name="T113" fmla="*/ 1 h 1985"/>
                <a:gd name="T114" fmla="*/ 597 w 1194"/>
                <a:gd name="T115" fmla="*/ 0 h 1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985">
                  <a:moveTo>
                    <a:pt x="597" y="0"/>
                  </a:moveTo>
                  <a:lnTo>
                    <a:pt x="616" y="1"/>
                  </a:lnTo>
                  <a:lnTo>
                    <a:pt x="633" y="7"/>
                  </a:lnTo>
                  <a:lnTo>
                    <a:pt x="650" y="16"/>
                  </a:lnTo>
                  <a:lnTo>
                    <a:pt x="664" y="28"/>
                  </a:lnTo>
                  <a:lnTo>
                    <a:pt x="1167" y="530"/>
                  </a:lnTo>
                  <a:lnTo>
                    <a:pt x="1181" y="547"/>
                  </a:lnTo>
                  <a:lnTo>
                    <a:pt x="1190" y="567"/>
                  </a:lnTo>
                  <a:lnTo>
                    <a:pt x="1194" y="587"/>
                  </a:lnTo>
                  <a:lnTo>
                    <a:pt x="1194" y="607"/>
                  </a:lnTo>
                  <a:lnTo>
                    <a:pt x="1190" y="628"/>
                  </a:lnTo>
                  <a:lnTo>
                    <a:pt x="1181" y="647"/>
                  </a:lnTo>
                  <a:lnTo>
                    <a:pt x="1167" y="664"/>
                  </a:lnTo>
                  <a:lnTo>
                    <a:pt x="1150" y="678"/>
                  </a:lnTo>
                  <a:lnTo>
                    <a:pt x="1131" y="687"/>
                  </a:lnTo>
                  <a:lnTo>
                    <a:pt x="1110" y="691"/>
                  </a:lnTo>
                  <a:lnTo>
                    <a:pt x="1090" y="691"/>
                  </a:lnTo>
                  <a:lnTo>
                    <a:pt x="1070" y="687"/>
                  </a:lnTo>
                  <a:lnTo>
                    <a:pt x="1050" y="678"/>
                  </a:lnTo>
                  <a:lnTo>
                    <a:pt x="1033" y="664"/>
                  </a:lnTo>
                  <a:lnTo>
                    <a:pt x="692" y="324"/>
                  </a:lnTo>
                  <a:lnTo>
                    <a:pt x="692" y="1889"/>
                  </a:lnTo>
                  <a:lnTo>
                    <a:pt x="689" y="1912"/>
                  </a:lnTo>
                  <a:lnTo>
                    <a:pt x="682" y="1932"/>
                  </a:lnTo>
                  <a:lnTo>
                    <a:pt x="672" y="1949"/>
                  </a:lnTo>
                  <a:lnTo>
                    <a:pt x="657" y="1964"/>
                  </a:lnTo>
                  <a:lnTo>
                    <a:pt x="639" y="1975"/>
                  </a:lnTo>
                  <a:lnTo>
                    <a:pt x="619" y="1982"/>
                  </a:lnTo>
                  <a:lnTo>
                    <a:pt x="597" y="1985"/>
                  </a:lnTo>
                  <a:lnTo>
                    <a:pt x="575" y="1982"/>
                  </a:lnTo>
                  <a:lnTo>
                    <a:pt x="555" y="1975"/>
                  </a:lnTo>
                  <a:lnTo>
                    <a:pt x="538" y="1964"/>
                  </a:lnTo>
                  <a:lnTo>
                    <a:pt x="523" y="1949"/>
                  </a:lnTo>
                  <a:lnTo>
                    <a:pt x="512" y="1932"/>
                  </a:lnTo>
                  <a:lnTo>
                    <a:pt x="504" y="1912"/>
                  </a:lnTo>
                  <a:lnTo>
                    <a:pt x="502" y="1889"/>
                  </a:lnTo>
                  <a:lnTo>
                    <a:pt x="502" y="324"/>
                  </a:lnTo>
                  <a:lnTo>
                    <a:pt x="161" y="664"/>
                  </a:lnTo>
                  <a:lnTo>
                    <a:pt x="146" y="677"/>
                  </a:lnTo>
                  <a:lnTo>
                    <a:pt x="129" y="685"/>
                  </a:lnTo>
                  <a:lnTo>
                    <a:pt x="112" y="690"/>
                  </a:lnTo>
                  <a:lnTo>
                    <a:pt x="94" y="692"/>
                  </a:lnTo>
                  <a:lnTo>
                    <a:pt x="76" y="690"/>
                  </a:lnTo>
                  <a:lnTo>
                    <a:pt x="58" y="685"/>
                  </a:lnTo>
                  <a:lnTo>
                    <a:pt x="42" y="677"/>
                  </a:lnTo>
                  <a:lnTo>
                    <a:pt x="27" y="664"/>
                  </a:lnTo>
                  <a:lnTo>
                    <a:pt x="14" y="647"/>
                  </a:lnTo>
                  <a:lnTo>
                    <a:pt x="4" y="628"/>
                  </a:lnTo>
                  <a:lnTo>
                    <a:pt x="0" y="607"/>
                  </a:lnTo>
                  <a:lnTo>
                    <a:pt x="0" y="587"/>
                  </a:lnTo>
                  <a:lnTo>
                    <a:pt x="4" y="567"/>
                  </a:lnTo>
                  <a:lnTo>
                    <a:pt x="14" y="547"/>
                  </a:lnTo>
                  <a:lnTo>
                    <a:pt x="27" y="530"/>
                  </a:lnTo>
                  <a:lnTo>
                    <a:pt x="530" y="28"/>
                  </a:lnTo>
                  <a:lnTo>
                    <a:pt x="545" y="16"/>
                  </a:lnTo>
                  <a:lnTo>
                    <a:pt x="562" y="6"/>
                  </a:lnTo>
                  <a:lnTo>
                    <a:pt x="579" y="1"/>
                  </a:lnTo>
                  <a:lnTo>
                    <a:pt x="59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4549761" y="4579488"/>
            <a:ext cx="486090" cy="607160"/>
            <a:chOff x="2611438" y="2698750"/>
            <a:chExt cx="427038" cy="533400"/>
          </a:xfrm>
          <a:solidFill>
            <a:schemeClr val="accent2"/>
          </a:solidFill>
        </p:grpSpPr>
        <p:sp>
          <p:nvSpPr>
            <p:cNvPr id="35" name="Freeform 126"/>
            <p:cNvSpPr>
              <a:spLocks noEditPoints="1"/>
            </p:cNvSpPr>
            <p:nvPr/>
          </p:nvSpPr>
          <p:spPr bwMode="auto">
            <a:xfrm>
              <a:off x="2611438" y="2698750"/>
              <a:ext cx="427038" cy="533400"/>
            </a:xfrm>
            <a:custGeom>
              <a:avLst/>
              <a:gdLst>
                <a:gd name="T0" fmla="*/ 1093 w 2693"/>
                <a:gd name="T1" fmla="*/ 218 h 3358"/>
                <a:gd name="T2" fmla="*/ 787 w 2693"/>
                <a:gd name="T3" fmla="*/ 335 h 3358"/>
                <a:gd name="T4" fmla="*/ 530 w 2693"/>
                <a:gd name="T5" fmla="*/ 529 h 3358"/>
                <a:gd name="T6" fmla="*/ 335 w 2693"/>
                <a:gd name="T7" fmla="*/ 786 h 3358"/>
                <a:gd name="T8" fmla="*/ 218 w 2693"/>
                <a:gd name="T9" fmla="*/ 1093 h 3358"/>
                <a:gd name="T10" fmla="*/ 193 w 2693"/>
                <a:gd name="T11" fmla="*/ 1420 h 3358"/>
                <a:gd name="T12" fmla="*/ 212 w 2693"/>
                <a:gd name="T13" fmla="*/ 1569 h 3358"/>
                <a:gd name="T14" fmla="*/ 218 w 2693"/>
                <a:gd name="T15" fmla="*/ 1600 h 3358"/>
                <a:gd name="T16" fmla="*/ 297 w 2693"/>
                <a:gd name="T17" fmla="*/ 1831 h 3358"/>
                <a:gd name="T18" fmla="*/ 323 w 2693"/>
                <a:gd name="T19" fmla="*/ 1891 h 3358"/>
                <a:gd name="T20" fmla="*/ 459 w 2693"/>
                <a:gd name="T21" fmla="*/ 2149 h 3358"/>
                <a:gd name="T22" fmla="*/ 666 w 2693"/>
                <a:gd name="T23" fmla="*/ 2449 h 3358"/>
                <a:gd name="T24" fmla="*/ 956 w 2693"/>
                <a:gd name="T25" fmla="*/ 2783 h 3358"/>
                <a:gd name="T26" fmla="*/ 1345 w 2693"/>
                <a:gd name="T27" fmla="*/ 3140 h 3358"/>
                <a:gd name="T28" fmla="*/ 1735 w 2693"/>
                <a:gd name="T29" fmla="*/ 2783 h 3358"/>
                <a:gd name="T30" fmla="*/ 2025 w 2693"/>
                <a:gd name="T31" fmla="*/ 2449 h 3358"/>
                <a:gd name="T32" fmla="*/ 2232 w 2693"/>
                <a:gd name="T33" fmla="*/ 2149 h 3358"/>
                <a:gd name="T34" fmla="*/ 2368 w 2693"/>
                <a:gd name="T35" fmla="*/ 1891 h 3358"/>
                <a:gd name="T36" fmla="*/ 2395 w 2693"/>
                <a:gd name="T37" fmla="*/ 1831 h 3358"/>
                <a:gd name="T38" fmla="*/ 2473 w 2693"/>
                <a:gd name="T39" fmla="*/ 1600 h 3358"/>
                <a:gd name="T40" fmla="*/ 2479 w 2693"/>
                <a:gd name="T41" fmla="*/ 1568 h 3358"/>
                <a:gd name="T42" fmla="*/ 2501 w 2693"/>
                <a:gd name="T43" fmla="*/ 1346 h 3358"/>
                <a:gd name="T44" fmla="*/ 2452 w 2693"/>
                <a:gd name="T45" fmla="*/ 1012 h 3358"/>
                <a:gd name="T46" fmla="*/ 2315 w 2693"/>
                <a:gd name="T47" fmla="*/ 717 h 3358"/>
                <a:gd name="T48" fmla="*/ 2103 w 2693"/>
                <a:gd name="T49" fmla="*/ 474 h 3358"/>
                <a:gd name="T50" fmla="*/ 1832 w 2693"/>
                <a:gd name="T51" fmla="*/ 297 h 3358"/>
                <a:gd name="T52" fmla="*/ 1516 w 2693"/>
                <a:gd name="T53" fmla="*/ 202 h 3358"/>
                <a:gd name="T54" fmla="*/ 1437 w 2693"/>
                <a:gd name="T55" fmla="*/ 3 h 3358"/>
                <a:gd name="T56" fmla="*/ 1787 w 2693"/>
                <a:gd name="T57" fmla="*/ 75 h 3358"/>
                <a:gd name="T58" fmla="*/ 2098 w 2693"/>
                <a:gd name="T59" fmla="*/ 231 h 3358"/>
                <a:gd name="T60" fmla="*/ 2356 w 2693"/>
                <a:gd name="T61" fmla="*/ 458 h 3358"/>
                <a:gd name="T62" fmla="*/ 2549 w 2693"/>
                <a:gd name="T63" fmla="*/ 744 h 3358"/>
                <a:gd name="T64" fmla="*/ 2664 w 2693"/>
                <a:gd name="T65" fmla="*/ 1075 h 3358"/>
                <a:gd name="T66" fmla="*/ 2690 w 2693"/>
                <a:gd name="T67" fmla="*/ 1431 h 3358"/>
                <a:gd name="T68" fmla="*/ 2666 w 2693"/>
                <a:gd name="T69" fmla="*/ 1614 h 3358"/>
                <a:gd name="T70" fmla="*/ 2621 w 2693"/>
                <a:gd name="T71" fmla="*/ 1779 h 3358"/>
                <a:gd name="T72" fmla="*/ 2514 w 2693"/>
                <a:gd name="T73" fmla="*/ 2030 h 3358"/>
                <a:gd name="T74" fmla="*/ 2359 w 2693"/>
                <a:gd name="T75" fmla="*/ 2307 h 3358"/>
                <a:gd name="T76" fmla="*/ 2131 w 2693"/>
                <a:gd name="T77" fmla="*/ 2623 h 3358"/>
                <a:gd name="T78" fmla="*/ 1818 w 2693"/>
                <a:gd name="T79" fmla="*/ 2970 h 3358"/>
                <a:gd name="T80" fmla="*/ 1407 w 2693"/>
                <a:gd name="T81" fmla="*/ 3337 h 3358"/>
                <a:gd name="T82" fmla="*/ 1325 w 2693"/>
                <a:gd name="T83" fmla="*/ 3356 h 3358"/>
                <a:gd name="T84" fmla="*/ 1068 w 2693"/>
                <a:gd name="T85" fmla="*/ 3152 h 3358"/>
                <a:gd name="T86" fmla="*/ 706 w 2693"/>
                <a:gd name="T87" fmla="*/ 2793 h 3358"/>
                <a:gd name="T88" fmla="*/ 438 w 2693"/>
                <a:gd name="T89" fmla="*/ 2460 h 3358"/>
                <a:gd name="T90" fmla="*/ 248 w 2693"/>
                <a:gd name="T91" fmla="*/ 2163 h 3358"/>
                <a:gd name="T92" fmla="*/ 123 w 2693"/>
                <a:gd name="T93" fmla="*/ 1910 h 3358"/>
                <a:gd name="T94" fmla="*/ 34 w 2693"/>
                <a:gd name="T95" fmla="*/ 1644 h 3358"/>
                <a:gd name="T96" fmla="*/ 24 w 2693"/>
                <a:gd name="T97" fmla="*/ 1599 h 3358"/>
                <a:gd name="T98" fmla="*/ 3 w 2693"/>
                <a:gd name="T99" fmla="*/ 1254 h 3358"/>
                <a:gd name="T100" fmla="*/ 74 w 2693"/>
                <a:gd name="T101" fmla="*/ 905 h 3358"/>
                <a:gd name="T102" fmla="*/ 231 w 2693"/>
                <a:gd name="T103" fmla="*/ 594 h 3358"/>
                <a:gd name="T104" fmla="*/ 457 w 2693"/>
                <a:gd name="T105" fmla="*/ 336 h 3358"/>
                <a:gd name="T106" fmla="*/ 743 w 2693"/>
                <a:gd name="T107" fmla="*/ 143 h 3358"/>
                <a:gd name="T108" fmla="*/ 1075 w 2693"/>
                <a:gd name="T109" fmla="*/ 28 h 3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93" h="3358">
                  <a:moveTo>
                    <a:pt x="1345" y="190"/>
                  </a:moveTo>
                  <a:lnTo>
                    <a:pt x="1260" y="193"/>
                  </a:lnTo>
                  <a:lnTo>
                    <a:pt x="1175" y="202"/>
                  </a:lnTo>
                  <a:lnTo>
                    <a:pt x="1093" y="218"/>
                  </a:lnTo>
                  <a:lnTo>
                    <a:pt x="1013" y="239"/>
                  </a:lnTo>
                  <a:lnTo>
                    <a:pt x="935" y="266"/>
                  </a:lnTo>
                  <a:lnTo>
                    <a:pt x="859" y="297"/>
                  </a:lnTo>
                  <a:lnTo>
                    <a:pt x="787" y="335"/>
                  </a:lnTo>
                  <a:lnTo>
                    <a:pt x="718" y="377"/>
                  </a:lnTo>
                  <a:lnTo>
                    <a:pt x="651" y="423"/>
                  </a:lnTo>
                  <a:lnTo>
                    <a:pt x="588" y="474"/>
                  </a:lnTo>
                  <a:lnTo>
                    <a:pt x="530" y="529"/>
                  </a:lnTo>
                  <a:lnTo>
                    <a:pt x="475" y="588"/>
                  </a:lnTo>
                  <a:lnTo>
                    <a:pt x="424" y="651"/>
                  </a:lnTo>
                  <a:lnTo>
                    <a:pt x="377" y="717"/>
                  </a:lnTo>
                  <a:lnTo>
                    <a:pt x="335" y="786"/>
                  </a:lnTo>
                  <a:lnTo>
                    <a:pt x="298" y="859"/>
                  </a:lnTo>
                  <a:lnTo>
                    <a:pt x="266" y="934"/>
                  </a:lnTo>
                  <a:lnTo>
                    <a:pt x="240" y="1012"/>
                  </a:lnTo>
                  <a:lnTo>
                    <a:pt x="218" y="1093"/>
                  </a:lnTo>
                  <a:lnTo>
                    <a:pt x="203" y="1175"/>
                  </a:lnTo>
                  <a:lnTo>
                    <a:pt x="194" y="1259"/>
                  </a:lnTo>
                  <a:lnTo>
                    <a:pt x="191" y="1346"/>
                  </a:lnTo>
                  <a:lnTo>
                    <a:pt x="193" y="1420"/>
                  </a:lnTo>
                  <a:lnTo>
                    <a:pt x="200" y="1493"/>
                  </a:lnTo>
                  <a:lnTo>
                    <a:pt x="211" y="1566"/>
                  </a:lnTo>
                  <a:lnTo>
                    <a:pt x="211" y="1568"/>
                  </a:lnTo>
                  <a:lnTo>
                    <a:pt x="212" y="1569"/>
                  </a:lnTo>
                  <a:lnTo>
                    <a:pt x="212" y="1571"/>
                  </a:lnTo>
                  <a:lnTo>
                    <a:pt x="213" y="1576"/>
                  </a:lnTo>
                  <a:lnTo>
                    <a:pt x="215" y="1586"/>
                  </a:lnTo>
                  <a:lnTo>
                    <a:pt x="218" y="1600"/>
                  </a:lnTo>
                  <a:lnTo>
                    <a:pt x="218" y="1602"/>
                  </a:lnTo>
                  <a:lnTo>
                    <a:pt x="240" y="1680"/>
                  </a:lnTo>
                  <a:lnTo>
                    <a:pt x="265" y="1757"/>
                  </a:lnTo>
                  <a:lnTo>
                    <a:pt x="297" y="1831"/>
                  </a:lnTo>
                  <a:lnTo>
                    <a:pt x="297" y="1832"/>
                  </a:lnTo>
                  <a:lnTo>
                    <a:pt x="297" y="1833"/>
                  </a:lnTo>
                  <a:lnTo>
                    <a:pt x="298" y="1834"/>
                  </a:lnTo>
                  <a:lnTo>
                    <a:pt x="323" y="1891"/>
                  </a:lnTo>
                  <a:lnTo>
                    <a:pt x="351" y="1951"/>
                  </a:lnTo>
                  <a:lnTo>
                    <a:pt x="384" y="2014"/>
                  </a:lnTo>
                  <a:lnTo>
                    <a:pt x="420" y="2080"/>
                  </a:lnTo>
                  <a:lnTo>
                    <a:pt x="459" y="2149"/>
                  </a:lnTo>
                  <a:lnTo>
                    <a:pt x="504" y="2220"/>
                  </a:lnTo>
                  <a:lnTo>
                    <a:pt x="553" y="2295"/>
                  </a:lnTo>
                  <a:lnTo>
                    <a:pt x="607" y="2371"/>
                  </a:lnTo>
                  <a:lnTo>
                    <a:pt x="666" y="2449"/>
                  </a:lnTo>
                  <a:lnTo>
                    <a:pt x="730" y="2531"/>
                  </a:lnTo>
                  <a:lnTo>
                    <a:pt x="800" y="2612"/>
                  </a:lnTo>
                  <a:lnTo>
                    <a:pt x="876" y="2697"/>
                  </a:lnTo>
                  <a:lnTo>
                    <a:pt x="956" y="2783"/>
                  </a:lnTo>
                  <a:lnTo>
                    <a:pt x="1044" y="2871"/>
                  </a:lnTo>
                  <a:lnTo>
                    <a:pt x="1138" y="2960"/>
                  </a:lnTo>
                  <a:lnTo>
                    <a:pt x="1238" y="3049"/>
                  </a:lnTo>
                  <a:lnTo>
                    <a:pt x="1345" y="3140"/>
                  </a:lnTo>
                  <a:lnTo>
                    <a:pt x="1453" y="3049"/>
                  </a:lnTo>
                  <a:lnTo>
                    <a:pt x="1554" y="2960"/>
                  </a:lnTo>
                  <a:lnTo>
                    <a:pt x="1648" y="2871"/>
                  </a:lnTo>
                  <a:lnTo>
                    <a:pt x="1735" y="2783"/>
                  </a:lnTo>
                  <a:lnTo>
                    <a:pt x="1816" y="2697"/>
                  </a:lnTo>
                  <a:lnTo>
                    <a:pt x="1892" y="2612"/>
                  </a:lnTo>
                  <a:lnTo>
                    <a:pt x="1961" y="2531"/>
                  </a:lnTo>
                  <a:lnTo>
                    <a:pt x="2025" y="2449"/>
                  </a:lnTo>
                  <a:lnTo>
                    <a:pt x="2084" y="2371"/>
                  </a:lnTo>
                  <a:lnTo>
                    <a:pt x="2139" y="2295"/>
                  </a:lnTo>
                  <a:lnTo>
                    <a:pt x="2188" y="2220"/>
                  </a:lnTo>
                  <a:lnTo>
                    <a:pt x="2232" y="2149"/>
                  </a:lnTo>
                  <a:lnTo>
                    <a:pt x="2272" y="2080"/>
                  </a:lnTo>
                  <a:lnTo>
                    <a:pt x="2308" y="2014"/>
                  </a:lnTo>
                  <a:lnTo>
                    <a:pt x="2341" y="1951"/>
                  </a:lnTo>
                  <a:lnTo>
                    <a:pt x="2368" y="1891"/>
                  </a:lnTo>
                  <a:lnTo>
                    <a:pt x="2394" y="1834"/>
                  </a:lnTo>
                  <a:lnTo>
                    <a:pt x="2394" y="1833"/>
                  </a:lnTo>
                  <a:lnTo>
                    <a:pt x="2395" y="1832"/>
                  </a:lnTo>
                  <a:lnTo>
                    <a:pt x="2395" y="1831"/>
                  </a:lnTo>
                  <a:lnTo>
                    <a:pt x="2426" y="1757"/>
                  </a:lnTo>
                  <a:lnTo>
                    <a:pt x="2453" y="1680"/>
                  </a:lnTo>
                  <a:lnTo>
                    <a:pt x="2473" y="1602"/>
                  </a:lnTo>
                  <a:lnTo>
                    <a:pt x="2473" y="1600"/>
                  </a:lnTo>
                  <a:lnTo>
                    <a:pt x="2476" y="1586"/>
                  </a:lnTo>
                  <a:lnTo>
                    <a:pt x="2478" y="1576"/>
                  </a:lnTo>
                  <a:lnTo>
                    <a:pt x="2479" y="1571"/>
                  </a:lnTo>
                  <a:lnTo>
                    <a:pt x="2479" y="1568"/>
                  </a:lnTo>
                  <a:lnTo>
                    <a:pt x="2481" y="1566"/>
                  </a:lnTo>
                  <a:lnTo>
                    <a:pt x="2492" y="1494"/>
                  </a:lnTo>
                  <a:lnTo>
                    <a:pt x="2499" y="1420"/>
                  </a:lnTo>
                  <a:lnTo>
                    <a:pt x="2501" y="1346"/>
                  </a:lnTo>
                  <a:lnTo>
                    <a:pt x="2498" y="1259"/>
                  </a:lnTo>
                  <a:lnTo>
                    <a:pt x="2489" y="1175"/>
                  </a:lnTo>
                  <a:lnTo>
                    <a:pt x="2473" y="1093"/>
                  </a:lnTo>
                  <a:lnTo>
                    <a:pt x="2452" y="1012"/>
                  </a:lnTo>
                  <a:lnTo>
                    <a:pt x="2425" y="934"/>
                  </a:lnTo>
                  <a:lnTo>
                    <a:pt x="2394" y="859"/>
                  </a:lnTo>
                  <a:lnTo>
                    <a:pt x="2357" y="786"/>
                  </a:lnTo>
                  <a:lnTo>
                    <a:pt x="2315" y="717"/>
                  </a:lnTo>
                  <a:lnTo>
                    <a:pt x="2268" y="651"/>
                  </a:lnTo>
                  <a:lnTo>
                    <a:pt x="2217" y="588"/>
                  </a:lnTo>
                  <a:lnTo>
                    <a:pt x="2162" y="529"/>
                  </a:lnTo>
                  <a:lnTo>
                    <a:pt x="2103" y="474"/>
                  </a:lnTo>
                  <a:lnTo>
                    <a:pt x="2041" y="423"/>
                  </a:lnTo>
                  <a:lnTo>
                    <a:pt x="1974" y="377"/>
                  </a:lnTo>
                  <a:lnTo>
                    <a:pt x="1905" y="335"/>
                  </a:lnTo>
                  <a:lnTo>
                    <a:pt x="1832" y="297"/>
                  </a:lnTo>
                  <a:lnTo>
                    <a:pt x="1757" y="266"/>
                  </a:lnTo>
                  <a:lnTo>
                    <a:pt x="1679" y="239"/>
                  </a:lnTo>
                  <a:lnTo>
                    <a:pt x="1599" y="218"/>
                  </a:lnTo>
                  <a:lnTo>
                    <a:pt x="1516" y="202"/>
                  </a:lnTo>
                  <a:lnTo>
                    <a:pt x="1432" y="193"/>
                  </a:lnTo>
                  <a:lnTo>
                    <a:pt x="1345" y="190"/>
                  </a:lnTo>
                  <a:close/>
                  <a:moveTo>
                    <a:pt x="1345" y="0"/>
                  </a:moveTo>
                  <a:lnTo>
                    <a:pt x="1437" y="3"/>
                  </a:lnTo>
                  <a:lnTo>
                    <a:pt x="1528" y="13"/>
                  </a:lnTo>
                  <a:lnTo>
                    <a:pt x="1617" y="28"/>
                  </a:lnTo>
                  <a:lnTo>
                    <a:pt x="1703" y="49"/>
                  </a:lnTo>
                  <a:lnTo>
                    <a:pt x="1787" y="75"/>
                  </a:lnTo>
                  <a:lnTo>
                    <a:pt x="1869" y="106"/>
                  </a:lnTo>
                  <a:lnTo>
                    <a:pt x="1948" y="143"/>
                  </a:lnTo>
                  <a:lnTo>
                    <a:pt x="2024" y="185"/>
                  </a:lnTo>
                  <a:lnTo>
                    <a:pt x="2098" y="231"/>
                  </a:lnTo>
                  <a:lnTo>
                    <a:pt x="2167" y="281"/>
                  </a:lnTo>
                  <a:lnTo>
                    <a:pt x="2233" y="336"/>
                  </a:lnTo>
                  <a:lnTo>
                    <a:pt x="2297" y="395"/>
                  </a:lnTo>
                  <a:lnTo>
                    <a:pt x="2356" y="458"/>
                  </a:lnTo>
                  <a:lnTo>
                    <a:pt x="2411" y="525"/>
                  </a:lnTo>
                  <a:lnTo>
                    <a:pt x="2461" y="594"/>
                  </a:lnTo>
                  <a:lnTo>
                    <a:pt x="2507" y="668"/>
                  </a:lnTo>
                  <a:lnTo>
                    <a:pt x="2549" y="744"/>
                  </a:lnTo>
                  <a:lnTo>
                    <a:pt x="2586" y="823"/>
                  </a:lnTo>
                  <a:lnTo>
                    <a:pt x="2617" y="905"/>
                  </a:lnTo>
                  <a:lnTo>
                    <a:pt x="2644" y="989"/>
                  </a:lnTo>
                  <a:lnTo>
                    <a:pt x="2664" y="1075"/>
                  </a:lnTo>
                  <a:lnTo>
                    <a:pt x="2680" y="1164"/>
                  </a:lnTo>
                  <a:lnTo>
                    <a:pt x="2689" y="1254"/>
                  </a:lnTo>
                  <a:lnTo>
                    <a:pt x="2693" y="1346"/>
                  </a:lnTo>
                  <a:lnTo>
                    <a:pt x="2690" y="1431"/>
                  </a:lnTo>
                  <a:lnTo>
                    <a:pt x="2682" y="1516"/>
                  </a:lnTo>
                  <a:lnTo>
                    <a:pt x="2668" y="1599"/>
                  </a:lnTo>
                  <a:lnTo>
                    <a:pt x="2667" y="1604"/>
                  </a:lnTo>
                  <a:lnTo>
                    <a:pt x="2666" y="1614"/>
                  </a:lnTo>
                  <a:lnTo>
                    <a:pt x="2663" y="1627"/>
                  </a:lnTo>
                  <a:lnTo>
                    <a:pt x="2659" y="1644"/>
                  </a:lnTo>
                  <a:lnTo>
                    <a:pt x="2642" y="1713"/>
                  </a:lnTo>
                  <a:lnTo>
                    <a:pt x="2621" y="1779"/>
                  </a:lnTo>
                  <a:lnTo>
                    <a:pt x="2597" y="1845"/>
                  </a:lnTo>
                  <a:lnTo>
                    <a:pt x="2569" y="1910"/>
                  </a:lnTo>
                  <a:lnTo>
                    <a:pt x="2544" y="1968"/>
                  </a:lnTo>
                  <a:lnTo>
                    <a:pt x="2514" y="2030"/>
                  </a:lnTo>
                  <a:lnTo>
                    <a:pt x="2482" y="2095"/>
                  </a:lnTo>
                  <a:lnTo>
                    <a:pt x="2445" y="2163"/>
                  </a:lnTo>
                  <a:lnTo>
                    <a:pt x="2404" y="2233"/>
                  </a:lnTo>
                  <a:lnTo>
                    <a:pt x="2359" y="2307"/>
                  </a:lnTo>
                  <a:lnTo>
                    <a:pt x="2309" y="2383"/>
                  </a:lnTo>
                  <a:lnTo>
                    <a:pt x="2255" y="2460"/>
                  </a:lnTo>
                  <a:lnTo>
                    <a:pt x="2196" y="2541"/>
                  </a:lnTo>
                  <a:lnTo>
                    <a:pt x="2131" y="2623"/>
                  </a:lnTo>
                  <a:lnTo>
                    <a:pt x="2061" y="2707"/>
                  </a:lnTo>
                  <a:lnTo>
                    <a:pt x="1986" y="2793"/>
                  </a:lnTo>
                  <a:lnTo>
                    <a:pt x="1905" y="2881"/>
                  </a:lnTo>
                  <a:lnTo>
                    <a:pt x="1818" y="2970"/>
                  </a:lnTo>
                  <a:lnTo>
                    <a:pt x="1725" y="3060"/>
                  </a:lnTo>
                  <a:lnTo>
                    <a:pt x="1625" y="3152"/>
                  </a:lnTo>
                  <a:lnTo>
                    <a:pt x="1519" y="3243"/>
                  </a:lnTo>
                  <a:lnTo>
                    <a:pt x="1407" y="3337"/>
                  </a:lnTo>
                  <a:lnTo>
                    <a:pt x="1387" y="3349"/>
                  </a:lnTo>
                  <a:lnTo>
                    <a:pt x="1368" y="3356"/>
                  </a:lnTo>
                  <a:lnTo>
                    <a:pt x="1346" y="3358"/>
                  </a:lnTo>
                  <a:lnTo>
                    <a:pt x="1325" y="3356"/>
                  </a:lnTo>
                  <a:lnTo>
                    <a:pt x="1306" y="3349"/>
                  </a:lnTo>
                  <a:lnTo>
                    <a:pt x="1286" y="3337"/>
                  </a:lnTo>
                  <a:lnTo>
                    <a:pt x="1174" y="3243"/>
                  </a:lnTo>
                  <a:lnTo>
                    <a:pt x="1068" y="3152"/>
                  </a:lnTo>
                  <a:lnTo>
                    <a:pt x="968" y="3060"/>
                  </a:lnTo>
                  <a:lnTo>
                    <a:pt x="875" y="2970"/>
                  </a:lnTo>
                  <a:lnTo>
                    <a:pt x="787" y="2881"/>
                  </a:lnTo>
                  <a:lnTo>
                    <a:pt x="706" y="2793"/>
                  </a:lnTo>
                  <a:lnTo>
                    <a:pt x="631" y="2707"/>
                  </a:lnTo>
                  <a:lnTo>
                    <a:pt x="561" y="2623"/>
                  </a:lnTo>
                  <a:lnTo>
                    <a:pt x="497" y="2541"/>
                  </a:lnTo>
                  <a:lnTo>
                    <a:pt x="438" y="2460"/>
                  </a:lnTo>
                  <a:lnTo>
                    <a:pt x="384" y="2383"/>
                  </a:lnTo>
                  <a:lnTo>
                    <a:pt x="334" y="2307"/>
                  </a:lnTo>
                  <a:lnTo>
                    <a:pt x="289" y="2233"/>
                  </a:lnTo>
                  <a:lnTo>
                    <a:pt x="248" y="2163"/>
                  </a:lnTo>
                  <a:lnTo>
                    <a:pt x="211" y="2095"/>
                  </a:lnTo>
                  <a:lnTo>
                    <a:pt x="179" y="2030"/>
                  </a:lnTo>
                  <a:lnTo>
                    <a:pt x="149" y="1968"/>
                  </a:lnTo>
                  <a:lnTo>
                    <a:pt x="123" y="1910"/>
                  </a:lnTo>
                  <a:lnTo>
                    <a:pt x="96" y="1845"/>
                  </a:lnTo>
                  <a:lnTo>
                    <a:pt x="71" y="1779"/>
                  </a:lnTo>
                  <a:lnTo>
                    <a:pt x="51" y="1712"/>
                  </a:lnTo>
                  <a:lnTo>
                    <a:pt x="34" y="1644"/>
                  </a:lnTo>
                  <a:lnTo>
                    <a:pt x="30" y="1627"/>
                  </a:lnTo>
                  <a:lnTo>
                    <a:pt x="28" y="1614"/>
                  </a:lnTo>
                  <a:lnTo>
                    <a:pt x="25" y="1604"/>
                  </a:lnTo>
                  <a:lnTo>
                    <a:pt x="24" y="1599"/>
                  </a:lnTo>
                  <a:lnTo>
                    <a:pt x="11" y="1516"/>
                  </a:lnTo>
                  <a:lnTo>
                    <a:pt x="3" y="1431"/>
                  </a:lnTo>
                  <a:lnTo>
                    <a:pt x="0" y="1346"/>
                  </a:lnTo>
                  <a:lnTo>
                    <a:pt x="3" y="1254"/>
                  </a:lnTo>
                  <a:lnTo>
                    <a:pt x="12" y="1164"/>
                  </a:lnTo>
                  <a:lnTo>
                    <a:pt x="28" y="1075"/>
                  </a:lnTo>
                  <a:lnTo>
                    <a:pt x="49" y="989"/>
                  </a:lnTo>
                  <a:lnTo>
                    <a:pt x="74" y="905"/>
                  </a:lnTo>
                  <a:lnTo>
                    <a:pt x="106" y="823"/>
                  </a:lnTo>
                  <a:lnTo>
                    <a:pt x="143" y="744"/>
                  </a:lnTo>
                  <a:lnTo>
                    <a:pt x="185" y="668"/>
                  </a:lnTo>
                  <a:lnTo>
                    <a:pt x="231" y="594"/>
                  </a:lnTo>
                  <a:lnTo>
                    <a:pt x="281" y="525"/>
                  </a:lnTo>
                  <a:lnTo>
                    <a:pt x="336" y="458"/>
                  </a:lnTo>
                  <a:lnTo>
                    <a:pt x="395" y="395"/>
                  </a:lnTo>
                  <a:lnTo>
                    <a:pt x="457" y="336"/>
                  </a:lnTo>
                  <a:lnTo>
                    <a:pt x="525" y="281"/>
                  </a:lnTo>
                  <a:lnTo>
                    <a:pt x="594" y="231"/>
                  </a:lnTo>
                  <a:lnTo>
                    <a:pt x="668" y="185"/>
                  </a:lnTo>
                  <a:lnTo>
                    <a:pt x="743" y="143"/>
                  </a:lnTo>
                  <a:lnTo>
                    <a:pt x="823" y="106"/>
                  </a:lnTo>
                  <a:lnTo>
                    <a:pt x="904" y="75"/>
                  </a:lnTo>
                  <a:lnTo>
                    <a:pt x="988" y="49"/>
                  </a:lnTo>
                  <a:lnTo>
                    <a:pt x="1075" y="28"/>
                  </a:lnTo>
                  <a:lnTo>
                    <a:pt x="1164" y="13"/>
                  </a:lnTo>
                  <a:lnTo>
                    <a:pt x="1254" y="3"/>
                  </a:lnTo>
                  <a:lnTo>
                    <a:pt x="13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127"/>
            <p:cNvSpPr>
              <a:spLocks noEditPoints="1"/>
            </p:cNvSpPr>
            <p:nvPr/>
          </p:nvSpPr>
          <p:spPr bwMode="auto">
            <a:xfrm>
              <a:off x="2689226" y="2779713"/>
              <a:ext cx="271463" cy="271463"/>
            </a:xfrm>
            <a:custGeom>
              <a:avLst/>
              <a:gdLst>
                <a:gd name="T0" fmla="*/ 728 w 1708"/>
                <a:gd name="T1" fmla="*/ 202 h 1709"/>
                <a:gd name="T2" fmla="*/ 554 w 1708"/>
                <a:gd name="T3" fmla="*/ 261 h 1709"/>
                <a:gd name="T4" fmla="*/ 406 w 1708"/>
                <a:gd name="T5" fmla="*/ 364 h 1709"/>
                <a:gd name="T6" fmla="*/ 291 w 1708"/>
                <a:gd name="T7" fmla="*/ 502 h 1709"/>
                <a:gd name="T8" fmla="*/ 216 w 1708"/>
                <a:gd name="T9" fmla="*/ 668 h 1709"/>
                <a:gd name="T10" fmla="*/ 190 w 1708"/>
                <a:gd name="T11" fmla="*/ 854 h 1709"/>
                <a:gd name="T12" fmla="*/ 216 w 1708"/>
                <a:gd name="T13" fmla="*/ 1040 h 1709"/>
                <a:gd name="T14" fmla="*/ 291 w 1708"/>
                <a:gd name="T15" fmla="*/ 1207 h 1709"/>
                <a:gd name="T16" fmla="*/ 406 w 1708"/>
                <a:gd name="T17" fmla="*/ 1345 h 1709"/>
                <a:gd name="T18" fmla="*/ 554 w 1708"/>
                <a:gd name="T19" fmla="*/ 1447 h 1709"/>
                <a:gd name="T20" fmla="*/ 728 w 1708"/>
                <a:gd name="T21" fmla="*/ 1507 h 1709"/>
                <a:gd name="T22" fmla="*/ 918 w 1708"/>
                <a:gd name="T23" fmla="*/ 1516 h 1709"/>
                <a:gd name="T24" fmla="*/ 1098 w 1708"/>
                <a:gd name="T25" fmla="*/ 1472 h 1709"/>
                <a:gd name="T26" fmla="*/ 1256 w 1708"/>
                <a:gd name="T27" fmla="*/ 1383 h 1709"/>
                <a:gd name="T28" fmla="*/ 1382 w 1708"/>
                <a:gd name="T29" fmla="*/ 1256 h 1709"/>
                <a:gd name="T30" fmla="*/ 1472 w 1708"/>
                <a:gd name="T31" fmla="*/ 1098 h 1709"/>
                <a:gd name="T32" fmla="*/ 1515 w 1708"/>
                <a:gd name="T33" fmla="*/ 918 h 1709"/>
                <a:gd name="T34" fmla="*/ 1506 w 1708"/>
                <a:gd name="T35" fmla="*/ 728 h 1709"/>
                <a:gd name="T36" fmla="*/ 1446 w 1708"/>
                <a:gd name="T37" fmla="*/ 555 h 1709"/>
                <a:gd name="T38" fmla="*/ 1343 w 1708"/>
                <a:gd name="T39" fmla="*/ 406 h 1709"/>
                <a:gd name="T40" fmla="*/ 1206 w 1708"/>
                <a:gd name="T41" fmla="*/ 291 h 1709"/>
                <a:gd name="T42" fmla="*/ 1040 w 1708"/>
                <a:gd name="T43" fmla="*/ 216 h 1709"/>
                <a:gd name="T44" fmla="*/ 853 w 1708"/>
                <a:gd name="T45" fmla="*/ 190 h 1709"/>
                <a:gd name="T46" fmla="*/ 999 w 1708"/>
                <a:gd name="T47" fmla="*/ 12 h 1709"/>
                <a:gd name="T48" fmla="*/ 1201 w 1708"/>
                <a:gd name="T49" fmla="*/ 74 h 1709"/>
                <a:gd name="T50" fmla="*/ 1380 w 1708"/>
                <a:gd name="T51" fmla="*/ 181 h 1709"/>
                <a:gd name="T52" fmla="*/ 1526 w 1708"/>
                <a:gd name="T53" fmla="*/ 327 h 1709"/>
                <a:gd name="T54" fmla="*/ 1633 w 1708"/>
                <a:gd name="T55" fmla="*/ 506 h 1709"/>
                <a:gd name="T56" fmla="*/ 1696 w 1708"/>
                <a:gd name="T57" fmla="*/ 708 h 1709"/>
                <a:gd name="T58" fmla="*/ 1705 w 1708"/>
                <a:gd name="T59" fmla="*/ 928 h 1709"/>
                <a:gd name="T60" fmla="*/ 1660 w 1708"/>
                <a:gd name="T61" fmla="*/ 1137 h 1709"/>
                <a:gd name="T62" fmla="*/ 1567 w 1708"/>
                <a:gd name="T63" fmla="*/ 1324 h 1709"/>
                <a:gd name="T64" fmla="*/ 1432 w 1708"/>
                <a:gd name="T65" fmla="*/ 1482 h 1709"/>
                <a:gd name="T66" fmla="*/ 1265 w 1708"/>
                <a:gd name="T67" fmla="*/ 1603 h 1709"/>
                <a:gd name="T68" fmla="*/ 1069 w 1708"/>
                <a:gd name="T69" fmla="*/ 1682 h 1709"/>
                <a:gd name="T70" fmla="*/ 853 w 1708"/>
                <a:gd name="T71" fmla="*/ 1709 h 1709"/>
                <a:gd name="T72" fmla="*/ 638 w 1708"/>
                <a:gd name="T73" fmla="*/ 1682 h 1709"/>
                <a:gd name="T74" fmla="*/ 443 w 1708"/>
                <a:gd name="T75" fmla="*/ 1603 h 1709"/>
                <a:gd name="T76" fmla="*/ 275 w 1708"/>
                <a:gd name="T77" fmla="*/ 1482 h 1709"/>
                <a:gd name="T78" fmla="*/ 141 w 1708"/>
                <a:gd name="T79" fmla="*/ 1324 h 1709"/>
                <a:gd name="T80" fmla="*/ 48 w 1708"/>
                <a:gd name="T81" fmla="*/ 1137 h 1709"/>
                <a:gd name="T82" fmla="*/ 3 w 1708"/>
                <a:gd name="T83" fmla="*/ 928 h 1709"/>
                <a:gd name="T84" fmla="*/ 12 w 1708"/>
                <a:gd name="T85" fmla="*/ 708 h 1709"/>
                <a:gd name="T86" fmla="*/ 73 w 1708"/>
                <a:gd name="T87" fmla="*/ 506 h 1709"/>
                <a:gd name="T88" fmla="*/ 182 w 1708"/>
                <a:gd name="T89" fmla="*/ 327 h 1709"/>
                <a:gd name="T90" fmla="*/ 328 w 1708"/>
                <a:gd name="T91" fmla="*/ 181 h 1709"/>
                <a:gd name="T92" fmla="*/ 505 w 1708"/>
                <a:gd name="T93" fmla="*/ 74 h 1709"/>
                <a:gd name="T94" fmla="*/ 708 w 1708"/>
                <a:gd name="T95" fmla="*/ 12 h 1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08" h="1709">
                  <a:moveTo>
                    <a:pt x="853" y="190"/>
                  </a:moveTo>
                  <a:lnTo>
                    <a:pt x="790" y="193"/>
                  </a:lnTo>
                  <a:lnTo>
                    <a:pt x="728" y="202"/>
                  </a:lnTo>
                  <a:lnTo>
                    <a:pt x="668" y="216"/>
                  </a:lnTo>
                  <a:lnTo>
                    <a:pt x="609" y="237"/>
                  </a:lnTo>
                  <a:lnTo>
                    <a:pt x="554" y="261"/>
                  </a:lnTo>
                  <a:lnTo>
                    <a:pt x="501" y="291"/>
                  </a:lnTo>
                  <a:lnTo>
                    <a:pt x="452" y="325"/>
                  </a:lnTo>
                  <a:lnTo>
                    <a:pt x="406" y="364"/>
                  </a:lnTo>
                  <a:lnTo>
                    <a:pt x="363" y="406"/>
                  </a:lnTo>
                  <a:lnTo>
                    <a:pt x="326" y="453"/>
                  </a:lnTo>
                  <a:lnTo>
                    <a:pt x="291" y="502"/>
                  </a:lnTo>
                  <a:lnTo>
                    <a:pt x="261" y="555"/>
                  </a:lnTo>
                  <a:lnTo>
                    <a:pt x="236" y="610"/>
                  </a:lnTo>
                  <a:lnTo>
                    <a:pt x="216" y="668"/>
                  </a:lnTo>
                  <a:lnTo>
                    <a:pt x="201" y="728"/>
                  </a:lnTo>
                  <a:lnTo>
                    <a:pt x="193" y="790"/>
                  </a:lnTo>
                  <a:lnTo>
                    <a:pt x="190" y="854"/>
                  </a:lnTo>
                  <a:lnTo>
                    <a:pt x="193" y="918"/>
                  </a:lnTo>
                  <a:lnTo>
                    <a:pt x="201" y="980"/>
                  </a:lnTo>
                  <a:lnTo>
                    <a:pt x="216" y="1040"/>
                  </a:lnTo>
                  <a:lnTo>
                    <a:pt x="236" y="1098"/>
                  </a:lnTo>
                  <a:lnTo>
                    <a:pt x="261" y="1154"/>
                  </a:lnTo>
                  <a:lnTo>
                    <a:pt x="291" y="1207"/>
                  </a:lnTo>
                  <a:lnTo>
                    <a:pt x="325" y="1256"/>
                  </a:lnTo>
                  <a:lnTo>
                    <a:pt x="363" y="1302"/>
                  </a:lnTo>
                  <a:lnTo>
                    <a:pt x="406" y="1345"/>
                  </a:lnTo>
                  <a:lnTo>
                    <a:pt x="452" y="1383"/>
                  </a:lnTo>
                  <a:lnTo>
                    <a:pt x="501" y="1417"/>
                  </a:lnTo>
                  <a:lnTo>
                    <a:pt x="554" y="1447"/>
                  </a:lnTo>
                  <a:lnTo>
                    <a:pt x="609" y="1472"/>
                  </a:lnTo>
                  <a:lnTo>
                    <a:pt x="668" y="1492"/>
                  </a:lnTo>
                  <a:lnTo>
                    <a:pt x="728" y="1507"/>
                  </a:lnTo>
                  <a:lnTo>
                    <a:pt x="790" y="1516"/>
                  </a:lnTo>
                  <a:lnTo>
                    <a:pt x="853" y="1519"/>
                  </a:lnTo>
                  <a:lnTo>
                    <a:pt x="918" y="1516"/>
                  </a:lnTo>
                  <a:lnTo>
                    <a:pt x="980" y="1507"/>
                  </a:lnTo>
                  <a:lnTo>
                    <a:pt x="1040" y="1492"/>
                  </a:lnTo>
                  <a:lnTo>
                    <a:pt x="1098" y="1472"/>
                  </a:lnTo>
                  <a:lnTo>
                    <a:pt x="1153" y="1447"/>
                  </a:lnTo>
                  <a:lnTo>
                    <a:pt x="1207" y="1417"/>
                  </a:lnTo>
                  <a:lnTo>
                    <a:pt x="1256" y="1383"/>
                  </a:lnTo>
                  <a:lnTo>
                    <a:pt x="1302" y="1345"/>
                  </a:lnTo>
                  <a:lnTo>
                    <a:pt x="1344" y="1302"/>
                  </a:lnTo>
                  <a:lnTo>
                    <a:pt x="1382" y="1256"/>
                  </a:lnTo>
                  <a:lnTo>
                    <a:pt x="1417" y="1207"/>
                  </a:lnTo>
                  <a:lnTo>
                    <a:pt x="1446" y="1154"/>
                  </a:lnTo>
                  <a:lnTo>
                    <a:pt x="1472" y="1098"/>
                  </a:lnTo>
                  <a:lnTo>
                    <a:pt x="1491" y="1040"/>
                  </a:lnTo>
                  <a:lnTo>
                    <a:pt x="1506" y="980"/>
                  </a:lnTo>
                  <a:lnTo>
                    <a:pt x="1515" y="918"/>
                  </a:lnTo>
                  <a:lnTo>
                    <a:pt x="1518" y="854"/>
                  </a:lnTo>
                  <a:lnTo>
                    <a:pt x="1515" y="790"/>
                  </a:lnTo>
                  <a:lnTo>
                    <a:pt x="1506" y="728"/>
                  </a:lnTo>
                  <a:lnTo>
                    <a:pt x="1491" y="668"/>
                  </a:lnTo>
                  <a:lnTo>
                    <a:pt x="1471" y="610"/>
                  </a:lnTo>
                  <a:lnTo>
                    <a:pt x="1446" y="555"/>
                  </a:lnTo>
                  <a:lnTo>
                    <a:pt x="1417" y="502"/>
                  </a:lnTo>
                  <a:lnTo>
                    <a:pt x="1382" y="453"/>
                  </a:lnTo>
                  <a:lnTo>
                    <a:pt x="1343" y="406"/>
                  </a:lnTo>
                  <a:lnTo>
                    <a:pt x="1302" y="364"/>
                  </a:lnTo>
                  <a:lnTo>
                    <a:pt x="1256" y="325"/>
                  </a:lnTo>
                  <a:lnTo>
                    <a:pt x="1206" y="291"/>
                  </a:lnTo>
                  <a:lnTo>
                    <a:pt x="1153" y="261"/>
                  </a:lnTo>
                  <a:lnTo>
                    <a:pt x="1097" y="237"/>
                  </a:lnTo>
                  <a:lnTo>
                    <a:pt x="1040" y="216"/>
                  </a:lnTo>
                  <a:lnTo>
                    <a:pt x="980" y="202"/>
                  </a:lnTo>
                  <a:lnTo>
                    <a:pt x="918" y="193"/>
                  </a:lnTo>
                  <a:lnTo>
                    <a:pt x="853" y="190"/>
                  </a:lnTo>
                  <a:close/>
                  <a:moveTo>
                    <a:pt x="853" y="0"/>
                  </a:moveTo>
                  <a:lnTo>
                    <a:pt x="927" y="3"/>
                  </a:lnTo>
                  <a:lnTo>
                    <a:pt x="999" y="12"/>
                  </a:lnTo>
                  <a:lnTo>
                    <a:pt x="1069" y="27"/>
                  </a:lnTo>
                  <a:lnTo>
                    <a:pt x="1137" y="48"/>
                  </a:lnTo>
                  <a:lnTo>
                    <a:pt x="1201" y="74"/>
                  </a:lnTo>
                  <a:lnTo>
                    <a:pt x="1265" y="105"/>
                  </a:lnTo>
                  <a:lnTo>
                    <a:pt x="1324" y="142"/>
                  </a:lnTo>
                  <a:lnTo>
                    <a:pt x="1380" y="181"/>
                  </a:lnTo>
                  <a:lnTo>
                    <a:pt x="1432" y="226"/>
                  </a:lnTo>
                  <a:lnTo>
                    <a:pt x="1481" y="275"/>
                  </a:lnTo>
                  <a:lnTo>
                    <a:pt x="1526" y="327"/>
                  </a:lnTo>
                  <a:lnTo>
                    <a:pt x="1567" y="384"/>
                  </a:lnTo>
                  <a:lnTo>
                    <a:pt x="1603" y="444"/>
                  </a:lnTo>
                  <a:lnTo>
                    <a:pt x="1633" y="506"/>
                  </a:lnTo>
                  <a:lnTo>
                    <a:pt x="1660" y="571"/>
                  </a:lnTo>
                  <a:lnTo>
                    <a:pt x="1680" y="639"/>
                  </a:lnTo>
                  <a:lnTo>
                    <a:pt x="1696" y="708"/>
                  </a:lnTo>
                  <a:lnTo>
                    <a:pt x="1705" y="781"/>
                  </a:lnTo>
                  <a:lnTo>
                    <a:pt x="1708" y="854"/>
                  </a:lnTo>
                  <a:lnTo>
                    <a:pt x="1705" y="928"/>
                  </a:lnTo>
                  <a:lnTo>
                    <a:pt x="1696" y="999"/>
                  </a:lnTo>
                  <a:lnTo>
                    <a:pt x="1680" y="1070"/>
                  </a:lnTo>
                  <a:lnTo>
                    <a:pt x="1660" y="1137"/>
                  </a:lnTo>
                  <a:lnTo>
                    <a:pt x="1633" y="1203"/>
                  </a:lnTo>
                  <a:lnTo>
                    <a:pt x="1603" y="1265"/>
                  </a:lnTo>
                  <a:lnTo>
                    <a:pt x="1567" y="1324"/>
                  </a:lnTo>
                  <a:lnTo>
                    <a:pt x="1526" y="1380"/>
                  </a:lnTo>
                  <a:lnTo>
                    <a:pt x="1481" y="1433"/>
                  </a:lnTo>
                  <a:lnTo>
                    <a:pt x="1432" y="1482"/>
                  </a:lnTo>
                  <a:lnTo>
                    <a:pt x="1380" y="1527"/>
                  </a:lnTo>
                  <a:lnTo>
                    <a:pt x="1324" y="1567"/>
                  </a:lnTo>
                  <a:lnTo>
                    <a:pt x="1265" y="1603"/>
                  </a:lnTo>
                  <a:lnTo>
                    <a:pt x="1201" y="1635"/>
                  </a:lnTo>
                  <a:lnTo>
                    <a:pt x="1137" y="1660"/>
                  </a:lnTo>
                  <a:lnTo>
                    <a:pt x="1069" y="1682"/>
                  </a:lnTo>
                  <a:lnTo>
                    <a:pt x="999" y="1697"/>
                  </a:lnTo>
                  <a:lnTo>
                    <a:pt x="927" y="1706"/>
                  </a:lnTo>
                  <a:lnTo>
                    <a:pt x="853" y="1709"/>
                  </a:lnTo>
                  <a:lnTo>
                    <a:pt x="780" y="1706"/>
                  </a:lnTo>
                  <a:lnTo>
                    <a:pt x="708" y="1697"/>
                  </a:lnTo>
                  <a:lnTo>
                    <a:pt x="638" y="1682"/>
                  </a:lnTo>
                  <a:lnTo>
                    <a:pt x="571" y="1660"/>
                  </a:lnTo>
                  <a:lnTo>
                    <a:pt x="505" y="1635"/>
                  </a:lnTo>
                  <a:lnTo>
                    <a:pt x="443" y="1603"/>
                  </a:lnTo>
                  <a:lnTo>
                    <a:pt x="384" y="1567"/>
                  </a:lnTo>
                  <a:lnTo>
                    <a:pt x="328" y="1527"/>
                  </a:lnTo>
                  <a:lnTo>
                    <a:pt x="275" y="1482"/>
                  </a:lnTo>
                  <a:lnTo>
                    <a:pt x="227" y="1433"/>
                  </a:lnTo>
                  <a:lnTo>
                    <a:pt x="182" y="1380"/>
                  </a:lnTo>
                  <a:lnTo>
                    <a:pt x="141" y="1324"/>
                  </a:lnTo>
                  <a:lnTo>
                    <a:pt x="105" y="1265"/>
                  </a:lnTo>
                  <a:lnTo>
                    <a:pt x="73" y="1203"/>
                  </a:lnTo>
                  <a:lnTo>
                    <a:pt x="48" y="1137"/>
                  </a:lnTo>
                  <a:lnTo>
                    <a:pt x="27" y="1070"/>
                  </a:lnTo>
                  <a:lnTo>
                    <a:pt x="12" y="999"/>
                  </a:lnTo>
                  <a:lnTo>
                    <a:pt x="3" y="928"/>
                  </a:lnTo>
                  <a:lnTo>
                    <a:pt x="0" y="854"/>
                  </a:lnTo>
                  <a:lnTo>
                    <a:pt x="3" y="781"/>
                  </a:lnTo>
                  <a:lnTo>
                    <a:pt x="12" y="708"/>
                  </a:lnTo>
                  <a:lnTo>
                    <a:pt x="27" y="639"/>
                  </a:lnTo>
                  <a:lnTo>
                    <a:pt x="48" y="571"/>
                  </a:lnTo>
                  <a:lnTo>
                    <a:pt x="73" y="506"/>
                  </a:lnTo>
                  <a:lnTo>
                    <a:pt x="105" y="444"/>
                  </a:lnTo>
                  <a:lnTo>
                    <a:pt x="141" y="384"/>
                  </a:lnTo>
                  <a:lnTo>
                    <a:pt x="182" y="327"/>
                  </a:lnTo>
                  <a:lnTo>
                    <a:pt x="227" y="275"/>
                  </a:lnTo>
                  <a:lnTo>
                    <a:pt x="275" y="226"/>
                  </a:lnTo>
                  <a:lnTo>
                    <a:pt x="328" y="181"/>
                  </a:lnTo>
                  <a:lnTo>
                    <a:pt x="384" y="142"/>
                  </a:lnTo>
                  <a:lnTo>
                    <a:pt x="443" y="105"/>
                  </a:lnTo>
                  <a:lnTo>
                    <a:pt x="505" y="74"/>
                  </a:lnTo>
                  <a:lnTo>
                    <a:pt x="571" y="48"/>
                  </a:lnTo>
                  <a:lnTo>
                    <a:pt x="638" y="27"/>
                  </a:lnTo>
                  <a:lnTo>
                    <a:pt x="708" y="12"/>
                  </a:lnTo>
                  <a:lnTo>
                    <a:pt x="780" y="3"/>
                  </a:lnTo>
                  <a:lnTo>
                    <a:pt x="85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a:off x="7330758" y="2983671"/>
            <a:ext cx="608968" cy="608968"/>
            <a:chOff x="10996613" y="1925638"/>
            <a:chExt cx="534987" cy="534988"/>
          </a:xfrm>
          <a:solidFill>
            <a:schemeClr val="accent3"/>
          </a:solidFill>
        </p:grpSpPr>
        <p:sp>
          <p:nvSpPr>
            <p:cNvPr id="38" name="Freeform 6"/>
            <p:cNvSpPr>
              <a:spLocks noEditPoints="1"/>
            </p:cNvSpPr>
            <p:nvPr/>
          </p:nvSpPr>
          <p:spPr bwMode="auto">
            <a:xfrm>
              <a:off x="10996613" y="1925638"/>
              <a:ext cx="534987" cy="534988"/>
            </a:xfrm>
            <a:custGeom>
              <a:avLst/>
              <a:gdLst>
                <a:gd name="T0" fmla="*/ 1446 w 3370"/>
                <a:gd name="T1" fmla="*/ 543 h 3371"/>
                <a:gd name="T2" fmla="*/ 1099 w 3370"/>
                <a:gd name="T3" fmla="*/ 703 h 3371"/>
                <a:gd name="T4" fmla="*/ 750 w 3370"/>
                <a:gd name="T5" fmla="*/ 523 h 3371"/>
                <a:gd name="T6" fmla="*/ 518 w 3370"/>
                <a:gd name="T7" fmla="*/ 737 h 3371"/>
                <a:gd name="T8" fmla="*/ 710 w 3370"/>
                <a:gd name="T9" fmla="*/ 1069 h 3371"/>
                <a:gd name="T10" fmla="*/ 568 w 3370"/>
                <a:gd name="T11" fmla="*/ 1428 h 3371"/>
                <a:gd name="T12" fmla="*/ 192 w 3370"/>
                <a:gd name="T13" fmla="*/ 1536 h 3371"/>
                <a:gd name="T14" fmla="*/ 524 w 3370"/>
                <a:gd name="T15" fmla="*/ 1916 h 3371"/>
                <a:gd name="T16" fmla="*/ 665 w 3370"/>
                <a:gd name="T17" fmla="*/ 2204 h 3371"/>
                <a:gd name="T18" fmla="*/ 526 w 3370"/>
                <a:gd name="T19" fmla="*/ 2621 h 3371"/>
                <a:gd name="T20" fmla="*/ 749 w 3370"/>
                <a:gd name="T21" fmla="*/ 2861 h 3371"/>
                <a:gd name="T22" fmla="*/ 1044 w 3370"/>
                <a:gd name="T23" fmla="*/ 2666 h 3371"/>
                <a:gd name="T24" fmla="*/ 1325 w 3370"/>
                <a:gd name="T25" fmla="*/ 2773 h 3371"/>
                <a:gd name="T26" fmla="*/ 1519 w 3370"/>
                <a:gd name="T27" fmla="*/ 3167 h 3371"/>
                <a:gd name="T28" fmla="*/ 1851 w 3370"/>
                <a:gd name="T29" fmla="*/ 3167 h 3371"/>
                <a:gd name="T30" fmla="*/ 2048 w 3370"/>
                <a:gd name="T31" fmla="*/ 2773 h 3371"/>
                <a:gd name="T32" fmla="*/ 2351 w 3370"/>
                <a:gd name="T33" fmla="*/ 2666 h 3371"/>
                <a:gd name="T34" fmla="*/ 2631 w 3370"/>
                <a:gd name="T35" fmla="*/ 2854 h 3371"/>
                <a:gd name="T36" fmla="*/ 2676 w 3370"/>
                <a:gd name="T37" fmla="*/ 2370 h 3371"/>
                <a:gd name="T38" fmla="*/ 2743 w 3370"/>
                <a:gd name="T39" fmla="*/ 2123 h 3371"/>
                <a:gd name="T40" fmla="*/ 2870 w 3370"/>
                <a:gd name="T41" fmla="*/ 1902 h 3371"/>
                <a:gd name="T42" fmla="*/ 3181 w 3370"/>
                <a:gd name="T43" fmla="*/ 1529 h 3371"/>
                <a:gd name="T44" fmla="*/ 2803 w 3370"/>
                <a:gd name="T45" fmla="*/ 1421 h 3371"/>
                <a:gd name="T46" fmla="*/ 2659 w 3370"/>
                <a:gd name="T47" fmla="*/ 1063 h 3371"/>
                <a:gd name="T48" fmla="*/ 2849 w 3370"/>
                <a:gd name="T49" fmla="*/ 732 h 3371"/>
                <a:gd name="T50" fmla="*/ 2618 w 3370"/>
                <a:gd name="T51" fmla="*/ 519 h 3371"/>
                <a:gd name="T52" fmla="*/ 2268 w 3370"/>
                <a:gd name="T53" fmla="*/ 700 h 3371"/>
                <a:gd name="T54" fmla="*/ 1913 w 3370"/>
                <a:gd name="T55" fmla="*/ 540 h 3371"/>
                <a:gd name="T56" fmla="*/ 1532 w 3370"/>
                <a:gd name="T57" fmla="*/ 189 h 3371"/>
                <a:gd name="T58" fmla="*/ 1973 w 3370"/>
                <a:gd name="T59" fmla="*/ 60 h 3371"/>
                <a:gd name="T60" fmla="*/ 2233 w 3370"/>
                <a:gd name="T61" fmla="*/ 468 h 3371"/>
                <a:gd name="T62" fmla="*/ 2659 w 3370"/>
                <a:gd name="T63" fmla="*/ 331 h 3371"/>
                <a:gd name="T64" fmla="*/ 3022 w 3370"/>
                <a:gd name="T65" fmla="*/ 652 h 3371"/>
                <a:gd name="T66" fmla="*/ 3005 w 3370"/>
                <a:gd name="T67" fmla="*/ 868 h 3371"/>
                <a:gd name="T68" fmla="*/ 3260 w 3370"/>
                <a:gd name="T69" fmla="*/ 1353 h 3371"/>
                <a:gd name="T70" fmla="*/ 3370 w 3370"/>
                <a:gd name="T71" fmla="*/ 1537 h 3371"/>
                <a:gd name="T72" fmla="*/ 3286 w 3370"/>
                <a:gd name="T73" fmla="*/ 2001 h 3371"/>
                <a:gd name="T74" fmla="*/ 2865 w 3370"/>
                <a:gd name="T75" fmla="*/ 2309 h 3371"/>
                <a:gd name="T76" fmla="*/ 3033 w 3370"/>
                <a:gd name="T77" fmla="*/ 2690 h 3371"/>
                <a:gd name="T78" fmla="*/ 2689 w 3370"/>
                <a:gd name="T79" fmla="*/ 3034 h 3371"/>
                <a:gd name="T80" fmla="*/ 2309 w 3370"/>
                <a:gd name="T81" fmla="*/ 2866 h 3371"/>
                <a:gd name="T82" fmla="*/ 2001 w 3370"/>
                <a:gd name="T83" fmla="*/ 3287 h 3371"/>
                <a:gd name="T84" fmla="*/ 1536 w 3370"/>
                <a:gd name="T85" fmla="*/ 3371 h 3371"/>
                <a:gd name="T86" fmla="*/ 1352 w 3370"/>
                <a:gd name="T87" fmla="*/ 3260 h 3371"/>
                <a:gd name="T88" fmla="*/ 871 w 3370"/>
                <a:gd name="T89" fmla="*/ 3010 h 3371"/>
                <a:gd name="T90" fmla="*/ 656 w 3370"/>
                <a:gd name="T91" fmla="*/ 3026 h 3371"/>
                <a:gd name="T92" fmla="*/ 335 w 3370"/>
                <a:gd name="T93" fmla="*/ 2663 h 3371"/>
                <a:gd name="T94" fmla="*/ 473 w 3370"/>
                <a:gd name="T95" fmla="*/ 2242 h 3371"/>
                <a:gd name="T96" fmla="*/ 60 w 3370"/>
                <a:gd name="T97" fmla="*/ 1988 h 3371"/>
                <a:gd name="T98" fmla="*/ 3 w 3370"/>
                <a:gd name="T99" fmla="*/ 1511 h 3371"/>
                <a:gd name="T100" fmla="*/ 141 w 3370"/>
                <a:gd name="T101" fmla="*/ 1347 h 3371"/>
                <a:gd name="T102" fmla="*/ 344 w 3370"/>
                <a:gd name="T103" fmla="*/ 843 h 3371"/>
                <a:gd name="T104" fmla="*/ 361 w 3370"/>
                <a:gd name="T105" fmla="*/ 629 h 3371"/>
                <a:gd name="T106" fmla="*/ 741 w 3370"/>
                <a:gd name="T107" fmla="*/ 332 h 3371"/>
                <a:gd name="T108" fmla="*/ 1206 w 3370"/>
                <a:gd name="T109" fmla="*/ 440 h 3371"/>
                <a:gd name="T110" fmla="*/ 1409 w 3370"/>
                <a:gd name="T111" fmla="*/ 4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0" h="3371">
                  <a:moveTo>
                    <a:pt x="1532" y="189"/>
                  </a:moveTo>
                  <a:lnTo>
                    <a:pt x="1524" y="192"/>
                  </a:lnTo>
                  <a:lnTo>
                    <a:pt x="1518" y="198"/>
                  </a:lnTo>
                  <a:lnTo>
                    <a:pt x="1513" y="205"/>
                  </a:lnTo>
                  <a:lnTo>
                    <a:pt x="1463" y="503"/>
                  </a:lnTo>
                  <a:lnTo>
                    <a:pt x="1457" y="524"/>
                  </a:lnTo>
                  <a:lnTo>
                    <a:pt x="1446" y="543"/>
                  </a:lnTo>
                  <a:lnTo>
                    <a:pt x="1432" y="558"/>
                  </a:lnTo>
                  <a:lnTo>
                    <a:pt x="1414" y="571"/>
                  </a:lnTo>
                  <a:lnTo>
                    <a:pt x="1394" y="579"/>
                  </a:lnTo>
                  <a:lnTo>
                    <a:pt x="1317" y="602"/>
                  </a:lnTo>
                  <a:lnTo>
                    <a:pt x="1242" y="631"/>
                  </a:lnTo>
                  <a:lnTo>
                    <a:pt x="1169" y="665"/>
                  </a:lnTo>
                  <a:lnTo>
                    <a:pt x="1099" y="703"/>
                  </a:lnTo>
                  <a:lnTo>
                    <a:pt x="1079" y="712"/>
                  </a:lnTo>
                  <a:lnTo>
                    <a:pt x="1058" y="716"/>
                  </a:lnTo>
                  <a:lnTo>
                    <a:pt x="1036" y="715"/>
                  </a:lnTo>
                  <a:lnTo>
                    <a:pt x="1015" y="710"/>
                  </a:lnTo>
                  <a:lnTo>
                    <a:pt x="995" y="699"/>
                  </a:lnTo>
                  <a:lnTo>
                    <a:pt x="753" y="525"/>
                  </a:lnTo>
                  <a:lnTo>
                    <a:pt x="750" y="523"/>
                  </a:lnTo>
                  <a:lnTo>
                    <a:pt x="745" y="522"/>
                  </a:lnTo>
                  <a:lnTo>
                    <a:pt x="741" y="522"/>
                  </a:lnTo>
                  <a:lnTo>
                    <a:pt x="738" y="522"/>
                  </a:lnTo>
                  <a:lnTo>
                    <a:pt x="735" y="523"/>
                  </a:lnTo>
                  <a:lnTo>
                    <a:pt x="732" y="524"/>
                  </a:lnTo>
                  <a:lnTo>
                    <a:pt x="728" y="527"/>
                  </a:lnTo>
                  <a:lnTo>
                    <a:pt x="518" y="737"/>
                  </a:lnTo>
                  <a:lnTo>
                    <a:pt x="514" y="745"/>
                  </a:lnTo>
                  <a:lnTo>
                    <a:pt x="513" y="754"/>
                  </a:lnTo>
                  <a:lnTo>
                    <a:pt x="516" y="762"/>
                  </a:lnTo>
                  <a:lnTo>
                    <a:pt x="691" y="1008"/>
                  </a:lnTo>
                  <a:lnTo>
                    <a:pt x="702" y="1027"/>
                  </a:lnTo>
                  <a:lnTo>
                    <a:pt x="709" y="1048"/>
                  </a:lnTo>
                  <a:lnTo>
                    <a:pt x="710" y="1069"/>
                  </a:lnTo>
                  <a:lnTo>
                    <a:pt x="706" y="1091"/>
                  </a:lnTo>
                  <a:lnTo>
                    <a:pt x="696" y="1111"/>
                  </a:lnTo>
                  <a:lnTo>
                    <a:pt x="658" y="1181"/>
                  </a:lnTo>
                  <a:lnTo>
                    <a:pt x="626" y="1255"/>
                  </a:lnTo>
                  <a:lnTo>
                    <a:pt x="598" y="1329"/>
                  </a:lnTo>
                  <a:lnTo>
                    <a:pt x="576" y="1406"/>
                  </a:lnTo>
                  <a:lnTo>
                    <a:pt x="568" y="1428"/>
                  </a:lnTo>
                  <a:lnTo>
                    <a:pt x="556" y="1445"/>
                  </a:lnTo>
                  <a:lnTo>
                    <a:pt x="540" y="1460"/>
                  </a:lnTo>
                  <a:lnTo>
                    <a:pt x="521" y="1471"/>
                  </a:lnTo>
                  <a:lnTo>
                    <a:pt x="500" y="1477"/>
                  </a:lnTo>
                  <a:lnTo>
                    <a:pt x="206" y="1526"/>
                  </a:lnTo>
                  <a:lnTo>
                    <a:pt x="198" y="1529"/>
                  </a:lnTo>
                  <a:lnTo>
                    <a:pt x="192" y="1536"/>
                  </a:lnTo>
                  <a:lnTo>
                    <a:pt x="190" y="1545"/>
                  </a:lnTo>
                  <a:lnTo>
                    <a:pt x="190" y="1841"/>
                  </a:lnTo>
                  <a:lnTo>
                    <a:pt x="192" y="1850"/>
                  </a:lnTo>
                  <a:lnTo>
                    <a:pt x="198" y="1856"/>
                  </a:lnTo>
                  <a:lnTo>
                    <a:pt x="206" y="1859"/>
                  </a:lnTo>
                  <a:lnTo>
                    <a:pt x="504" y="1910"/>
                  </a:lnTo>
                  <a:lnTo>
                    <a:pt x="524" y="1916"/>
                  </a:lnTo>
                  <a:lnTo>
                    <a:pt x="544" y="1927"/>
                  </a:lnTo>
                  <a:lnTo>
                    <a:pt x="559" y="1942"/>
                  </a:lnTo>
                  <a:lnTo>
                    <a:pt x="571" y="1959"/>
                  </a:lnTo>
                  <a:lnTo>
                    <a:pt x="580" y="1980"/>
                  </a:lnTo>
                  <a:lnTo>
                    <a:pt x="602" y="2057"/>
                  </a:lnTo>
                  <a:lnTo>
                    <a:pt x="631" y="2131"/>
                  </a:lnTo>
                  <a:lnTo>
                    <a:pt x="665" y="2204"/>
                  </a:lnTo>
                  <a:lnTo>
                    <a:pt x="703" y="2274"/>
                  </a:lnTo>
                  <a:lnTo>
                    <a:pt x="713" y="2294"/>
                  </a:lnTo>
                  <a:lnTo>
                    <a:pt x="717" y="2316"/>
                  </a:lnTo>
                  <a:lnTo>
                    <a:pt x="716" y="2337"/>
                  </a:lnTo>
                  <a:lnTo>
                    <a:pt x="710" y="2359"/>
                  </a:lnTo>
                  <a:lnTo>
                    <a:pt x="699" y="2378"/>
                  </a:lnTo>
                  <a:lnTo>
                    <a:pt x="526" y="2621"/>
                  </a:lnTo>
                  <a:lnTo>
                    <a:pt x="523" y="2629"/>
                  </a:lnTo>
                  <a:lnTo>
                    <a:pt x="524" y="2637"/>
                  </a:lnTo>
                  <a:lnTo>
                    <a:pt x="528" y="2646"/>
                  </a:lnTo>
                  <a:lnTo>
                    <a:pt x="738" y="2855"/>
                  </a:lnTo>
                  <a:lnTo>
                    <a:pt x="741" y="2858"/>
                  </a:lnTo>
                  <a:lnTo>
                    <a:pt x="745" y="2860"/>
                  </a:lnTo>
                  <a:lnTo>
                    <a:pt x="749" y="2861"/>
                  </a:lnTo>
                  <a:lnTo>
                    <a:pt x="752" y="2861"/>
                  </a:lnTo>
                  <a:lnTo>
                    <a:pt x="755" y="2861"/>
                  </a:lnTo>
                  <a:lnTo>
                    <a:pt x="759" y="2859"/>
                  </a:lnTo>
                  <a:lnTo>
                    <a:pt x="762" y="2858"/>
                  </a:lnTo>
                  <a:lnTo>
                    <a:pt x="1009" y="2681"/>
                  </a:lnTo>
                  <a:lnTo>
                    <a:pt x="1026" y="2672"/>
                  </a:lnTo>
                  <a:lnTo>
                    <a:pt x="1044" y="2666"/>
                  </a:lnTo>
                  <a:lnTo>
                    <a:pt x="1063" y="2664"/>
                  </a:lnTo>
                  <a:lnTo>
                    <a:pt x="1079" y="2666"/>
                  </a:lnTo>
                  <a:lnTo>
                    <a:pt x="1096" y="2670"/>
                  </a:lnTo>
                  <a:lnTo>
                    <a:pt x="1111" y="2677"/>
                  </a:lnTo>
                  <a:lnTo>
                    <a:pt x="1181" y="2713"/>
                  </a:lnTo>
                  <a:lnTo>
                    <a:pt x="1252" y="2746"/>
                  </a:lnTo>
                  <a:lnTo>
                    <a:pt x="1325" y="2773"/>
                  </a:lnTo>
                  <a:lnTo>
                    <a:pt x="1400" y="2795"/>
                  </a:lnTo>
                  <a:lnTo>
                    <a:pt x="1420" y="2803"/>
                  </a:lnTo>
                  <a:lnTo>
                    <a:pt x="1438" y="2816"/>
                  </a:lnTo>
                  <a:lnTo>
                    <a:pt x="1453" y="2831"/>
                  </a:lnTo>
                  <a:lnTo>
                    <a:pt x="1463" y="2849"/>
                  </a:lnTo>
                  <a:lnTo>
                    <a:pt x="1469" y="2871"/>
                  </a:lnTo>
                  <a:lnTo>
                    <a:pt x="1519" y="3167"/>
                  </a:lnTo>
                  <a:lnTo>
                    <a:pt x="1522" y="3175"/>
                  </a:lnTo>
                  <a:lnTo>
                    <a:pt x="1529" y="3180"/>
                  </a:lnTo>
                  <a:lnTo>
                    <a:pt x="1537" y="3182"/>
                  </a:lnTo>
                  <a:lnTo>
                    <a:pt x="1834" y="3182"/>
                  </a:lnTo>
                  <a:lnTo>
                    <a:pt x="1842" y="3180"/>
                  </a:lnTo>
                  <a:lnTo>
                    <a:pt x="1848" y="3175"/>
                  </a:lnTo>
                  <a:lnTo>
                    <a:pt x="1851" y="3167"/>
                  </a:lnTo>
                  <a:lnTo>
                    <a:pt x="1902" y="2871"/>
                  </a:lnTo>
                  <a:lnTo>
                    <a:pt x="1908" y="2850"/>
                  </a:lnTo>
                  <a:lnTo>
                    <a:pt x="1918" y="2831"/>
                  </a:lnTo>
                  <a:lnTo>
                    <a:pt x="1932" y="2816"/>
                  </a:lnTo>
                  <a:lnTo>
                    <a:pt x="1951" y="2803"/>
                  </a:lnTo>
                  <a:lnTo>
                    <a:pt x="1971" y="2795"/>
                  </a:lnTo>
                  <a:lnTo>
                    <a:pt x="2048" y="2773"/>
                  </a:lnTo>
                  <a:lnTo>
                    <a:pt x="2123" y="2745"/>
                  </a:lnTo>
                  <a:lnTo>
                    <a:pt x="2196" y="2711"/>
                  </a:lnTo>
                  <a:lnTo>
                    <a:pt x="2266" y="2672"/>
                  </a:lnTo>
                  <a:lnTo>
                    <a:pt x="2287" y="2664"/>
                  </a:lnTo>
                  <a:lnTo>
                    <a:pt x="2308" y="2660"/>
                  </a:lnTo>
                  <a:lnTo>
                    <a:pt x="2330" y="2661"/>
                  </a:lnTo>
                  <a:lnTo>
                    <a:pt x="2351" y="2666"/>
                  </a:lnTo>
                  <a:lnTo>
                    <a:pt x="2370" y="2677"/>
                  </a:lnTo>
                  <a:lnTo>
                    <a:pt x="2614" y="2850"/>
                  </a:lnTo>
                  <a:lnTo>
                    <a:pt x="2617" y="2853"/>
                  </a:lnTo>
                  <a:lnTo>
                    <a:pt x="2620" y="2854"/>
                  </a:lnTo>
                  <a:lnTo>
                    <a:pt x="2625" y="2855"/>
                  </a:lnTo>
                  <a:lnTo>
                    <a:pt x="2628" y="2855"/>
                  </a:lnTo>
                  <a:lnTo>
                    <a:pt x="2631" y="2854"/>
                  </a:lnTo>
                  <a:lnTo>
                    <a:pt x="2635" y="2851"/>
                  </a:lnTo>
                  <a:lnTo>
                    <a:pt x="2638" y="2848"/>
                  </a:lnTo>
                  <a:lnTo>
                    <a:pt x="2848" y="2638"/>
                  </a:lnTo>
                  <a:lnTo>
                    <a:pt x="2853" y="2631"/>
                  </a:lnTo>
                  <a:lnTo>
                    <a:pt x="2853" y="2623"/>
                  </a:lnTo>
                  <a:lnTo>
                    <a:pt x="2850" y="2615"/>
                  </a:lnTo>
                  <a:lnTo>
                    <a:pt x="2676" y="2370"/>
                  </a:lnTo>
                  <a:lnTo>
                    <a:pt x="2665" y="2351"/>
                  </a:lnTo>
                  <a:lnTo>
                    <a:pt x="2659" y="2329"/>
                  </a:lnTo>
                  <a:lnTo>
                    <a:pt x="2659" y="2308"/>
                  </a:lnTo>
                  <a:lnTo>
                    <a:pt x="2663" y="2286"/>
                  </a:lnTo>
                  <a:lnTo>
                    <a:pt x="2672" y="2267"/>
                  </a:lnTo>
                  <a:lnTo>
                    <a:pt x="2711" y="2196"/>
                  </a:lnTo>
                  <a:lnTo>
                    <a:pt x="2743" y="2123"/>
                  </a:lnTo>
                  <a:lnTo>
                    <a:pt x="2772" y="2048"/>
                  </a:lnTo>
                  <a:lnTo>
                    <a:pt x="2794" y="1972"/>
                  </a:lnTo>
                  <a:lnTo>
                    <a:pt x="2803" y="1951"/>
                  </a:lnTo>
                  <a:lnTo>
                    <a:pt x="2814" y="1933"/>
                  </a:lnTo>
                  <a:lnTo>
                    <a:pt x="2830" y="1918"/>
                  </a:lnTo>
                  <a:lnTo>
                    <a:pt x="2849" y="1908"/>
                  </a:lnTo>
                  <a:lnTo>
                    <a:pt x="2870" y="1902"/>
                  </a:lnTo>
                  <a:lnTo>
                    <a:pt x="3166" y="1852"/>
                  </a:lnTo>
                  <a:lnTo>
                    <a:pt x="3174" y="1849"/>
                  </a:lnTo>
                  <a:lnTo>
                    <a:pt x="3180" y="1843"/>
                  </a:lnTo>
                  <a:lnTo>
                    <a:pt x="3182" y="1834"/>
                  </a:lnTo>
                  <a:lnTo>
                    <a:pt x="3183" y="1834"/>
                  </a:lnTo>
                  <a:lnTo>
                    <a:pt x="3183" y="1537"/>
                  </a:lnTo>
                  <a:lnTo>
                    <a:pt x="3181" y="1529"/>
                  </a:lnTo>
                  <a:lnTo>
                    <a:pt x="3175" y="1523"/>
                  </a:lnTo>
                  <a:lnTo>
                    <a:pt x="3167" y="1519"/>
                  </a:lnTo>
                  <a:lnTo>
                    <a:pt x="2871" y="1469"/>
                  </a:lnTo>
                  <a:lnTo>
                    <a:pt x="2850" y="1464"/>
                  </a:lnTo>
                  <a:lnTo>
                    <a:pt x="2831" y="1452"/>
                  </a:lnTo>
                  <a:lnTo>
                    <a:pt x="2815" y="1438"/>
                  </a:lnTo>
                  <a:lnTo>
                    <a:pt x="2803" y="1421"/>
                  </a:lnTo>
                  <a:lnTo>
                    <a:pt x="2796" y="1399"/>
                  </a:lnTo>
                  <a:lnTo>
                    <a:pt x="2773" y="1322"/>
                  </a:lnTo>
                  <a:lnTo>
                    <a:pt x="2744" y="1248"/>
                  </a:lnTo>
                  <a:lnTo>
                    <a:pt x="2712" y="1175"/>
                  </a:lnTo>
                  <a:lnTo>
                    <a:pt x="2673" y="1104"/>
                  </a:lnTo>
                  <a:lnTo>
                    <a:pt x="2663" y="1085"/>
                  </a:lnTo>
                  <a:lnTo>
                    <a:pt x="2659" y="1063"/>
                  </a:lnTo>
                  <a:lnTo>
                    <a:pt x="2660" y="1042"/>
                  </a:lnTo>
                  <a:lnTo>
                    <a:pt x="2666" y="1020"/>
                  </a:lnTo>
                  <a:lnTo>
                    <a:pt x="2677" y="1001"/>
                  </a:lnTo>
                  <a:lnTo>
                    <a:pt x="2851" y="757"/>
                  </a:lnTo>
                  <a:lnTo>
                    <a:pt x="2854" y="749"/>
                  </a:lnTo>
                  <a:lnTo>
                    <a:pt x="2853" y="740"/>
                  </a:lnTo>
                  <a:lnTo>
                    <a:pt x="2849" y="732"/>
                  </a:lnTo>
                  <a:lnTo>
                    <a:pt x="2639" y="522"/>
                  </a:lnTo>
                  <a:lnTo>
                    <a:pt x="2635" y="520"/>
                  </a:lnTo>
                  <a:lnTo>
                    <a:pt x="2632" y="518"/>
                  </a:lnTo>
                  <a:lnTo>
                    <a:pt x="2629" y="517"/>
                  </a:lnTo>
                  <a:lnTo>
                    <a:pt x="2626" y="517"/>
                  </a:lnTo>
                  <a:lnTo>
                    <a:pt x="2622" y="517"/>
                  </a:lnTo>
                  <a:lnTo>
                    <a:pt x="2618" y="519"/>
                  </a:lnTo>
                  <a:lnTo>
                    <a:pt x="2615" y="520"/>
                  </a:lnTo>
                  <a:lnTo>
                    <a:pt x="2372" y="695"/>
                  </a:lnTo>
                  <a:lnTo>
                    <a:pt x="2352" y="706"/>
                  </a:lnTo>
                  <a:lnTo>
                    <a:pt x="2332" y="712"/>
                  </a:lnTo>
                  <a:lnTo>
                    <a:pt x="2310" y="713"/>
                  </a:lnTo>
                  <a:lnTo>
                    <a:pt x="2289" y="709"/>
                  </a:lnTo>
                  <a:lnTo>
                    <a:pt x="2268" y="700"/>
                  </a:lnTo>
                  <a:lnTo>
                    <a:pt x="2196" y="661"/>
                  </a:lnTo>
                  <a:lnTo>
                    <a:pt x="2122" y="627"/>
                  </a:lnTo>
                  <a:lnTo>
                    <a:pt x="2045" y="598"/>
                  </a:lnTo>
                  <a:lnTo>
                    <a:pt x="1966" y="576"/>
                  </a:lnTo>
                  <a:lnTo>
                    <a:pt x="1946" y="567"/>
                  </a:lnTo>
                  <a:lnTo>
                    <a:pt x="1928" y="555"/>
                  </a:lnTo>
                  <a:lnTo>
                    <a:pt x="1913" y="540"/>
                  </a:lnTo>
                  <a:lnTo>
                    <a:pt x="1903" y="520"/>
                  </a:lnTo>
                  <a:lnTo>
                    <a:pt x="1896" y="499"/>
                  </a:lnTo>
                  <a:lnTo>
                    <a:pt x="1847" y="205"/>
                  </a:lnTo>
                  <a:lnTo>
                    <a:pt x="1843" y="198"/>
                  </a:lnTo>
                  <a:lnTo>
                    <a:pt x="1837" y="192"/>
                  </a:lnTo>
                  <a:lnTo>
                    <a:pt x="1829" y="189"/>
                  </a:lnTo>
                  <a:lnTo>
                    <a:pt x="1532" y="189"/>
                  </a:lnTo>
                  <a:close/>
                  <a:moveTo>
                    <a:pt x="1531" y="0"/>
                  </a:moveTo>
                  <a:lnTo>
                    <a:pt x="1827" y="0"/>
                  </a:lnTo>
                  <a:lnTo>
                    <a:pt x="1861" y="3"/>
                  </a:lnTo>
                  <a:lnTo>
                    <a:pt x="1892" y="10"/>
                  </a:lnTo>
                  <a:lnTo>
                    <a:pt x="1922" y="24"/>
                  </a:lnTo>
                  <a:lnTo>
                    <a:pt x="1950" y="40"/>
                  </a:lnTo>
                  <a:lnTo>
                    <a:pt x="1973" y="60"/>
                  </a:lnTo>
                  <a:lnTo>
                    <a:pt x="1995" y="84"/>
                  </a:lnTo>
                  <a:lnTo>
                    <a:pt x="2012" y="112"/>
                  </a:lnTo>
                  <a:lnTo>
                    <a:pt x="2024" y="141"/>
                  </a:lnTo>
                  <a:lnTo>
                    <a:pt x="2033" y="174"/>
                  </a:lnTo>
                  <a:lnTo>
                    <a:pt x="2073" y="408"/>
                  </a:lnTo>
                  <a:lnTo>
                    <a:pt x="2153" y="435"/>
                  </a:lnTo>
                  <a:lnTo>
                    <a:pt x="2233" y="468"/>
                  </a:lnTo>
                  <a:lnTo>
                    <a:pt x="2310" y="506"/>
                  </a:lnTo>
                  <a:lnTo>
                    <a:pt x="2506" y="367"/>
                  </a:lnTo>
                  <a:lnTo>
                    <a:pt x="2533" y="349"/>
                  </a:lnTo>
                  <a:lnTo>
                    <a:pt x="2563" y="338"/>
                  </a:lnTo>
                  <a:lnTo>
                    <a:pt x="2594" y="330"/>
                  </a:lnTo>
                  <a:lnTo>
                    <a:pt x="2627" y="328"/>
                  </a:lnTo>
                  <a:lnTo>
                    <a:pt x="2659" y="331"/>
                  </a:lnTo>
                  <a:lnTo>
                    <a:pt x="2691" y="338"/>
                  </a:lnTo>
                  <a:lnTo>
                    <a:pt x="2721" y="350"/>
                  </a:lnTo>
                  <a:lnTo>
                    <a:pt x="2748" y="368"/>
                  </a:lnTo>
                  <a:lnTo>
                    <a:pt x="2773" y="389"/>
                  </a:lnTo>
                  <a:lnTo>
                    <a:pt x="2983" y="599"/>
                  </a:lnTo>
                  <a:lnTo>
                    <a:pt x="3005" y="624"/>
                  </a:lnTo>
                  <a:lnTo>
                    <a:pt x="3022" y="652"/>
                  </a:lnTo>
                  <a:lnTo>
                    <a:pt x="3034" y="682"/>
                  </a:lnTo>
                  <a:lnTo>
                    <a:pt x="3042" y="713"/>
                  </a:lnTo>
                  <a:lnTo>
                    <a:pt x="3044" y="745"/>
                  </a:lnTo>
                  <a:lnTo>
                    <a:pt x="3042" y="776"/>
                  </a:lnTo>
                  <a:lnTo>
                    <a:pt x="3035" y="808"/>
                  </a:lnTo>
                  <a:lnTo>
                    <a:pt x="3023" y="839"/>
                  </a:lnTo>
                  <a:lnTo>
                    <a:pt x="3005" y="868"/>
                  </a:lnTo>
                  <a:lnTo>
                    <a:pt x="2866" y="1062"/>
                  </a:lnTo>
                  <a:lnTo>
                    <a:pt x="2903" y="1137"/>
                  </a:lnTo>
                  <a:lnTo>
                    <a:pt x="2935" y="1213"/>
                  </a:lnTo>
                  <a:lnTo>
                    <a:pt x="2961" y="1292"/>
                  </a:lnTo>
                  <a:lnTo>
                    <a:pt x="3198" y="1332"/>
                  </a:lnTo>
                  <a:lnTo>
                    <a:pt x="3231" y="1340"/>
                  </a:lnTo>
                  <a:lnTo>
                    <a:pt x="3260" y="1353"/>
                  </a:lnTo>
                  <a:lnTo>
                    <a:pt x="3288" y="1370"/>
                  </a:lnTo>
                  <a:lnTo>
                    <a:pt x="3312" y="1391"/>
                  </a:lnTo>
                  <a:lnTo>
                    <a:pt x="3332" y="1416"/>
                  </a:lnTo>
                  <a:lnTo>
                    <a:pt x="3348" y="1442"/>
                  </a:lnTo>
                  <a:lnTo>
                    <a:pt x="3361" y="1473"/>
                  </a:lnTo>
                  <a:lnTo>
                    <a:pt x="3368" y="1505"/>
                  </a:lnTo>
                  <a:lnTo>
                    <a:pt x="3370" y="1537"/>
                  </a:lnTo>
                  <a:lnTo>
                    <a:pt x="3370" y="1834"/>
                  </a:lnTo>
                  <a:lnTo>
                    <a:pt x="3368" y="1867"/>
                  </a:lnTo>
                  <a:lnTo>
                    <a:pt x="3360" y="1899"/>
                  </a:lnTo>
                  <a:lnTo>
                    <a:pt x="3347" y="1929"/>
                  </a:lnTo>
                  <a:lnTo>
                    <a:pt x="3331" y="1956"/>
                  </a:lnTo>
                  <a:lnTo>
                    <a:pt x="3311" y="1981"/>
                  </a:lnTo>
                  <a:lnTo>
                    <a:pt x="3286" y="2001"/>
                  </a:lnTo>
                  <a:lnTo>
                    <a:pt x="3259" y="2019"/>
                  </a:lnTo>
                  <a:lnTo>
                    <a:pt x="3229" y="2031"/>
                  </a:lnTo>
                  <a:lnTo>
                    <a:pt x="3197" y="2039"/>
                  </a:lnTo>
                  <a:lnTo>
                    <a:pt x="2960" y="2079"/>
                  </a:lnTo>
                  <a:lnTo>
                    <a:pt x="2934" y="2157"/>
                  </a:lnTo>
                  <a:lnTo>
                    <a:pt x="2901" y="2234"/>
                  </a:lnTo>
                  <a:lnTo>
                    <a:pt x="2865" y="2309"/>
                  </a:lnTo>
                  <a:lnTo>
                    <a:pt x="3004" y="2504"/>
                  </a:lnTo>
                  <a:lnTo>
                    <a:pt x="3022" y="2533"/>
                  </a:lnTo>
                  <a:lnTo>
                    <a:pt x="3033" y="2564"/>
                  </a:lnTo>
                  <a:lnTo>
                    <a:pt x="3040" y="2594"/>
                  </a:lnTo>
                  <a:lnTo>
                    <a:pt x="3043" y="2627"/>
                  </a:lnTo>
                  <a:lnTo>
                    <a:pt x="3040" y="2659"/>
                  </a:lnTo>
                  <a:lnTo>
                    <a:pt x="3033" y="2690"/>
                  </a:lnTo>
                  <a:lnTo>
                    <a:pt x="3021" y="2719"/>
                  </a:lnTo>
                  <a:lnTo>
                    <a:pt x="3003" y="2747"/>
                  </a:lnTo>
                  <a:lnTo>
                    <a:pt x="2982" y="2773"/>
                  </a:lnTo>
                  <a:lnTo>
                    <a:pt x="2772" y="2983"/>
                  </a:lnTo>
                  <a:lnTo>
                    <a:pt x="2746" y="3004"/>
                  </a:lnTo>
                  <a:lnTo>
                    <a:pt x="2719" y="3022"/>
                  </a:lnTo>
                  <a:lnTo>
                    <a:pt x="2689" y="3034"/>
                  </a:lnTo>
                  <a:lnTo>
                    <a:pt x="2657" y="3041"/>
                  </a:lnTo>
                  <a:lnTo>
                    <a:pt x="2625" y="3044"/>
                  </a:lnTo>
                  <a:lnTo>
                    <a:pt x="2593" y="3041"/>
                  </a:lnTo>
                  <a:lnTo>
                    <a:pt x="2561" y="3034"/>
                  </a:lnTo>
                  <a:lnTo>
                    <a:pt x="2531" y="3022"/>
                  </a:lnTo>
                  <a:lnTo>
                    <a:pt x="2504" y="3005"/>
                  </a:lnTo>
                  <a:lnTo>
                    <a:pt x="2309" y="2866"/>
                  </a:lnTo>
                  <a:lnTo>
                    <a:pt x="2234" y="2902"/>
                  </a:lnTo>
                  <a:lnTo>
                    <a:pt x="2158" y="2933"/>
                  </a:lnTo>
                  <a:lnTo>
                    <a:pt x="2079" y="2961"/>
                  </a:lnTo>
                  <a:lnTo>
                    <a:pt x="2039" y="3198"/>
                  </a:lnTo>
                  <a:lnTo>
                    <a:pt x="2031" y="3229"/>
                  </a:lnTo>
                  <a:lnTo>
                    <a:pt x="2018" y="3260"/>
                  </a:lnTo>
                  <a:lnTo>
                    <a:pt x="2001" y="3287"/>
                  </a:lnTo>
                  <a:lnTo>
                    <a:pt x="1980" y="3311"/>
                  </a:lnTo>
                  <a:lnTo>
                    <a:pt x="1956" y="3332"/>
                  </a:lnTo>
                  <a:lnTo>
                    <a:pt x="1928" y="3348"/>
                  </a:lnTo>
                  <a:lnTo>
                    <a:pt x="1898" y="3361"/>
                  </a:lnTo>
                  <a:lnTo>
                    <a:pt x="1867" y="3369"/>
                  </a:lnTo>
                  <a:lnTo>
                    <a:pt x="1834" y="3371"/>
                  </a:lnTo>
                  <a:lnTo>
                    <a:pt x="1536" y="3371"/>
                  </a:lnTo>
                  <a:lnTo>
                    <a:pt x="1503" y="3369"/>
                  </a:lnTo>
                  <a:lnTo>
                    <a:pt x="1471" y="3361"/>
                  </a:lnTo>
                  <a:lnTo>
                    <a:pt x="1442" y="3348"/>
                  </a:lnTo>
                  <a:lnTo>
                    <a:pt x="1414" y="3332"/>
                  </a:lnTo>
                  <a:lnTo>
                    <a:pt x="1390" y="3311"/>
                  </a:lnTo>
                  <a:lnTo>
                    <a:pt x="1369" y="3287"/>
                  </a:lnTo>
                  <a:lnTo>
                    <a:pt x="1352" y="3260"/>
                  </a:lnTo>
                  <a:lnTo>
                    <a:pt x="1339" y="3229"/>
                  </a:lnTo>
                  <a:lnTo>
                    <a:pt x="1331" y="3198"/>
                  </a:lnTo>
                  <a:lnTo>
                    <a:pt x="1291" y="2961"/>
                  </a:lnTo>
                  <a:lnTo>
                    <a:pt x="1215" y="2934"/>
                  </a:lnTo>
                  <a:lnTo>
                    <a:pt x="1141" y="2904"/>
                  </a:lnTo>
                  <a:lnTo>
                    <a:pt x="1069" y="2869"/>
                  </a:lnTo>
                  <a:lnTo>
                    <a:pt x="871" y="3010"/>
                  </a:lnTo>
                  <a:lnTo>
                    <a:pt x="844" y="3027"/>
                  </a:lnTo>
                  <a:lnTo>
                    <a:pt x="814" y="3039"/>
                  </a:lnTo>
                  <a:lnTo>
                    <a:pt x="783" y="3046"/>
                  </a:lnTo>
                  <a:lnTo>
                    <a:pt x="751" y="3049"/>
                  </a:lnTo>
                  <a:lnTo>
                    <a:pt x="718" y="3046"/>
                  </a:lnTo>
                  <a:lnTo>
                    <a:pt x="686" y="3039"/>
                  </a:lnTo>
                  <a:lnTo>
                    <a:pt x="656" y="3026"/>
                  </a:lnTo>
                  <a:lnTo>
                    <a:pt x="629" y="3009"/>
                  </a:lnTo>
                  <a:lnTo>
                    <a:pt x="603" y="2988"/>
                  </a:lnTo>
                  <a:lnTo>
                    <a:pt x="394" y="2778"/>
                  </a:lnTo>
                  <a:lnTo>
                    <a:pt x="372" y="2752"/>
                  </a:lnTo>
                  <a:lnTo>
                    <a:pt x="355" y="2724"/>
                  </a:lnTo>
                  <a:lnTo>
                    <a:pt x="343" y="2695"/>
                  </a:lnTo>
                  <a:lnTo>
                    <a:pt x="335" y="2663"/>
                  </a:lnTo>
                  <a:lnTo>
                    <a:pt x="333" y="2631"/>
                  </a:lnTo>
                  <a:lnTo>
                    <a:pt x="335" y="2600"/>
                  </a:lnTo>
                  <a:lnTo>
                    <a:pt x="342" y="2569"/>
                  </a:lnTo>
                  <a:lnTo>
                    <a:pt x="354" y="2538"/>
                  </a:lnTo>
                  <a:lnTo>
                    <a:pt x="372" y="2509"/>
                  </a:lnTo>
                  <a:lnTo>
                    <a:pt x="510" y="2317"/>
                  </a:lnTo>
                  <a:lnTo>
                    <a:pt x="473" y="2242"/>
                  </a:lnTo>
                  <a:lnTo>
                    <a:pt x="440" y="2165"/>
                  </a:lnTo>
                  <a:lnTo>
                    <a:pt x="414" y="2087"/>
                  </a:lnTo>
                  <a:lnTo>
                    <a:pt x="174" y="2046"/>
                  </a:lnTo>
                  <a:lnTo>
                    <a:pt x="141" y="2038"/>
                  </a:lnTo>
                  <a:lnTo>
                    <a:pt x="112" y="2026"/>
                  </a:lnTo>
                  <a:lnTo>
                    <a:pt x="84" y="2009"/>
                  </a:lnTo>
                  <a:lnTo>
                    <a:pt x="60" y="1988"/>
                  </a:lnTo>
                  <a:lnTo>
                    <a:pt x="40" y="1963"/>
                  </a:lnTo>
                  <a:lnTo>
                    <a:pt x="23" y="1936"/>
                  </a:lnTo>
                  <a:lnTo>
                    <a:pt x="10" y="1906"/>
                  </a:lnTo>
                  <a:lnTo>
                    <a:pt x="3" y="1874"/>
                  </a:lnTo>
                  <a:lnTo>
                    <a:pt x="0" y="1841"/>
                  </a:lnTo>
                  <a:lnTo>
                    <a:pt x="0" y="1545"/>
                  </a:lnTo>
                  <a:lnTo>
                    <a:pt x="3" y="1511"/>
                  </a:lnTo>
                  <a:lnTo>
                    <a:pt x="10" y="1479"/>
                  </a:lnTo>
                  <a:lnTo>
                    <a:pt x="23" y="1449"/>
                  </a:lnTo>
                  <a:lnTo>
                    <a:pt x="40" y="1423"/>
                  </a:lnTo>
                  <a:lnTo>
                    <a:pt x="60" y="1398"/>
                  </a:lnTo>
                  <a:lnTo>
                    <a:pt x="84" y="1378"/>
                  </a:lnTo>
                  <a:lnTo>
                    <a:pt x="112" y="1360"/>
                  </a:lnTo>
                  <a:lnTo>
                    <a:pt x="141" y="1347"/>
                  </a:lnTo>
                  <a:lnTo>
                    <a:pt x="174" y="1339"/>
                  </a:lnTo>
                  <a:lnTo>
                    <a:pt x="408" y="1300"/>
                  </a:lnTo>
                  <a:lnTo>
                    <a:pt x="434" y="1221"/>
                  </a:lnTo>
                  <a:lnTo>
                    <a:pt x="465" y="1144"/>
                  </a:lnTo>
                  <a:lnTo>
                    <a:pt x="502" y="1069"/>
                  </a:lnTo>
                  <a:lnTo>
                    <a:pt x="360" y="872"/>
                  </a:lnTo>
                  <a:lnTo>
                    <a:pt x="344" y="843"/>
                  </a:lnTo>
                  <a:lnTo>
                    <a:pt x="332" y="812"/>
                  </a:lnTo>
                  <a:lnTo>
                    <a:pt x="325" y="780"/>
                  </a:lnTo>
                  <a:lnTo>
                    <a:pt x="323" y="749"/>
                  </a:lnTo>
                  <a:lnTo>
                    <a:pt x="325" y="717"/>
                  </a:lnTo>
                  <a:lnTo>
                    <a:pt x="333" y="686"/>
                  </a:lnTo>
                  <a:lnTo>
                    <a:pt x="345" y="657"/>
                  </a:lnTo>
                  <a:lnTo>
                    <a:pt x="361" y="629"/>
                  </a:lnTo>
                  <a:lnTo>
                    <a:pt x="383" y="603"/>
                  </a:lnTo>
                  <a:lnTo>
                    <a:pt x="594" y="393"/>
                  </a:lnTo>
                  <a:lnTo>
                    <a:pt x="618" y="372"/>
                  </a:lnTo>
                  <a:lnTo>
                    <a:pt x="646" y="354"/>
                  </a:lnTo>
                  <a:lnTo>
                    <a:pt x="676" y="342"/>
                  </a:lnTo>
                  <a:lnTo>
                    <a:pt x="708" y="335"/>
                  </a:lnTo>
                  <a:lnTo>
                    <a:pt x="741" y="332"/>
                  </a:lnTo>
                  <a:lnTo>
                    <a:pt x="773" y="335"/>
                  </a:lnTo>
                  <a:lnTo>
                    <a:pt x="805" y="342"/>
                  </a:lnTo>
                  <a:lnTo>
                    <a:pt x="835" y="354"/>
                  </a:lnTo>
                  <a:lnTo>
                    <a:pt x="862" y="371"/>
                  </a:lnTo>
                  <a:lnTo>
                    <a:pt x="1056" y="510"/>
                  </a:lnTo>
                  <a:lnTo>
                    <a:pt x="1129" y="473"/>
                  </a:lnTo>
                  <a:lnTo>
                    <a:pt x="1206" y="440"/>
                  </a:lnTo>
                  <a:lnTo>
                    <a:pt x="1284" y="414"/>
                  </a:lnTo>
                  <a:lnTo>
                    <a:pt x="1325" y="174"/>
                  </a:lnTo>
                  <a:lnTo>
                    <a:pt x="1333" y="141"/>
                  </a:lnTo>
                  <a:lnTo>
                    <a:pt x="1347" y="112"/>
                  </a:lnTo>
                  <a:lnTo>
                    <a:pt x="1363" y="84"/>
                  </a:lnTo>
                  <a:lnTo>
                    <a:pt x="1384" y="60"/>
                  </a:lnTo>
                  <a:lnTo>
                    <a:pt x="1409" y="40"/>
                  </a:lnTo>
                  <a:lnTo>
                    <a:pt x="1436" y="24"/>
                  </a:lnTo>
                  <a:lnTo>
                    <a:pt x="1465" y="10"/>
                  </a:lnTo>
                  <a:lnTo>
                    <a:pt x="1497" y="3"/>
                  </a:lnTo>
                  <a:lnTo>
                    <a:pt x="15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9" name="Freeform 7"/>
            <p:cNvSpPr>
              <a:spLocks noEditPoints="1"/>
            </p:cNvSpPr>
            <p:nvPr/>
          </p:nvSpPr>
          <p:spPr bwMode="auto">
            <a:xfrm>
              <a:off x="11149013" y="2078038"/>
              <a:ext cx="230187" cy="230188"/>
            </a:xfrm>
            <a:custGeom>
              <a:avLst/>
              <a:gdLst>
                <a:gd name="T0" fmla="*/ 613 w 1455"/>
                <a:gd name="T1" fmla="*/ 202 h 1455"/>
                <a:gd name="T2" fmla="*/ 457 w 1455"/>
                <a:gd name="T3" fmla="*/ 264 h 1455"/>
                <a:gd name="T4" fmla="*/ 329 w 1455"/>
                <a:gd name="T5" fmla="*/ 367 h 1455"/>
                <a:gd name="T6" fmla="*/ 238 w 1455"/>
                <a:gd name="T7" fmla="*/ 506 h 1455"/>
                <a:gd name="T8" fmla="*/ 194 w 1455"/>
                <a:gd name="T9" fmla="*/ 668 h 1455"/>
                <a:gd name="T10" fmla="*/ 203 w 1455"/>
                <a:gd name="T11" fmla="*/ 843 h 1455"/>
                <a:gd name="T12" fmla="*/ 264 w 1455"/>
                <a:gd name="T13" fmla="*/ 998 h 1455"/>
                <a:gd name="T14" fmla="*/ 368 w 1455"/>
                <a:gd name="T15" fmla="*/ 1126 h 1455"/>
                <a:gd name="T16" fmla="*/ 506 w 1455"/>
                <a:gd name="T17" fmla="*/ 1216 h 1455"/>
                <a:gd name="T18" fmla="*/ 669 w 1455"/>
                <a:gd name="T19" fmla="*/ 1262 h 1455"/>
                <a:gd name="T20" fmla="*/ 843 w 1455"/>
                <a:gd name="T21" fmla="*/ 1252 h 1455"/>
                <a:gd name="T22" fmla="*/ 999 w 1455"/>
                <a:gd name="T23" fmla="*/ 1191 h 1455"/>
                <a:gd name="T24" fmla="*/ 1126 w 1455"/>
                <a:gd name="T25" fmla="*/ 1087 h 1455"/>
                <a:gd name="T26" fmla="*/ 1217 w 1455"/>
                <a:gd name="T27" fmla="*/ 949 h 1455"/>
                <a:gd name="T28" fmla="*/ 1262 w 1455"/>
                <a:gd name="T29" fmla="*/ 786 h 1455"/>
                <a:gd name="T30" fmla="*/ 1253 w 1455"/>
                <a:gd name="T31" fmla="*/ 612 h 1455"/>
                <a:gd name="T32" fmla="*/ 1191 w 1455"/>
                <a:gd name="T33" fmla="*/ 456 h 1455"/>
                <a:gd name="T34" fmla="*/ 1088 w 1455"/>
                <a:gd name="T35" fmla="*/ 328 h 1455"/>
                <a:gd name="T36" fmla="*/ 950 w 1455"/>
                <a:gd name="T37" fmla="*/ 238 h 1455"/>
                <a:gd name="T38" fmla="*/ 786 w 1455"/>
                <a:gd name="T39" fmla="*/ 193 h 1455"/>
                <a:gd name="T40" fmla="*/ 794 w 1455"/>
                <a:gd name="T41" fmla="*/ 3 h 1455"/>
                <a:gd name="T42" fmla="*/ 981 w 1455"/>
                <a:gd name="T43" fmla="*/ 46 h 1455"/>
                <a:gd name="T44" fmla="*/ 1147 w 1455"/>
                <a:gd name="T45" fmla="*/ 133 h 1455"/>
                <a:gd name="T46" fmla="*/ 1284 w 1455"/>
                <a:gd name="T47" fmla="*/ 259 h 1455"/>
                <a:gd name="T48" fmla="*/ 1385 w 1455"/>
                <a:gd name="T49" fmla="*/ 416 h 1455"/>
                <a:gd name="T50" fmla="*/ 1443 w 1455"/>
                <a:gd name="T51" fmla="*/ 597 h 1455"/>
                <a:gd name="T52" fmla="*/ 1451 w 1455"/>
                <a:gd name="T53" fmla="*/ 793 h 1455"/>
                <a:gd name="T54" fmla="*/ 1409 w 1455"/>
                <a:gd name="T55" fmla="*/ 981 h 1455"/>
                <a:gd name="T56" fmla="*/ 1321 w 1455"/>
                <a:gd name="T57" fmla="*/ 1147 h 1455"/>
                <a:gd name="T58" fmla="*/ 1196 w 1455"/>
                <a:gd name="T59" fmla="*/ 1284 h 1455"/>
                <a:gd name="T60" fmla="*/ 1039 w 1455"/>
                <a:gd name="T61" fmla="*/ 1384 h 1455"/>
                <a:gd name="T62" fmla="*/ 859 w 1455"/>
                <a:gd name="T63" fmla="*/ 1443 h 1455"/>
                <a:gd name="T64" fmla="*/ 662 w 1455"/>
                <a:gd name="T65" fmla="*/ 1452 h 1455"/>
                <a:gd name="T66" fmla="*/ 475 w 1455"/>
                <a:gd name="T67" fmla="*/ 1409 h 1455"/>
                <a:gd name="T68" fmla="*/ 309 w 1455"/>
                <a:gd name="T69" fmla="*/ 1322 h 1455"/>
                <a:gd name="T70" fmla="*/ 171 w 1455"/>
                <a:gd name="T71" fmla="*/ 1196 h 1455"/>
                <a:gd name="T72" fmla="*/ 70 w 1455"/>
                <a:gd name="T73" fmla="*/ 1039 h 1455"/>
                <a:gd name="T74" fmla="*/ 12 w 1455"/>
                <a:gd name="T75" fmla="*/ 858 h 1455"/>
                <a:gd name="T76" fmla="*/ 4 w 1455"/>
                <a:gd name="T77" fmla="*/ 661 h 1455"/>
                <a:gd name="T78" fmla="*/ 46 w 1455"/>
                <a:gd name="T79" fmla="*/ 474 h 1455"/>
                <a:gd name="T80" fmla="*/ 134 w 1455"/>
                <a:gd name="T81" fmla="*/ 308 h 1455"/>
                <a:gd name="T82" fmla="*/ 260 w 1455"/>
                <a:gd name="T83" fmla="*/ 171 h 1455"/>
                <a:gd name="T84" fmla="*/ 416 w 1455"/>
                <a:gd name="T85" fmla="*/ 70 h 1455"/>
                <a:gd name="T86" fmla="*/ 597 w 1455"/>
                <a:gd name="T87" fmla="*/ 12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5" h="1455">
                  <a:moveTo>
                    <a:pt x="727" y="190"/>
                  </a:moveTo>
                  <a:lnTo>
                    <a:pt x="669" y="193"/>
                  </a:lnTo>
                  <a:lnTo>
                    <a:pt x="613" y="202"/>
                  </a:lnTo>
                  <a:lnTo>
                    <a:pt x="558" y="218"/>
                  </a:lnTo>
                  <a:lnTo>
                    <a:pt x="506" y="238"/>
                  </a:lnTo>
                  <a:lnTo>
                    <a:pt x="457" y="264"/>
                  </a:lnTo>
                  <a:lnTo>
                    <a:pt x="410" y="294"/>
                  </a:lnTo>
                  <a:lnTo>
                    <a:pt x="368" y="328"/>
                  </a:lnTo>
                  <a:lnTo>
                    <a:pt x="329" y="367"/>
                  </a:lnTo>
                  <a:lnTo>
                    <a:pt x="294" y="410"/>
                  </a:lnTo>
                  <a:lnTo>
                    <a:pt x="264" y="456"/>
                  </a:lnTo>
                  <a:lnTo>
                    <a:pt x="238" y="506"/>
                  </a:lnTo>
                  <a:lnTo>
                    <a:pt x="218" y="558"/>
                  </a:lnTo>
                  <a:lnTo>
                    <a:pt x="203" y="612"/>
                  </a:lnTo>
                  <a:lnTo>
                    <a:pt x="194" y="668"/>
                  </a:lnTo>
                  <a:lnTo>
                    <a:pt x="191" y="728"/>
                  </a:lnTo>
                  <a:lnTo>
                    <a:pt x="194" y="786"/>
                  </a:lnTo>
                  <a:lnTo>
                    <a:pt x="203" y="843"/>
                  </a:lnTo>
                  <a:lnTo>
                    <a:pt x="218" y="897"/>
                  </a:lnTo>
                  <a:lnTo>
                    <a:pt x="238" y="949"/>
                  </a:lnTo>
                  <a:lnTo>
                    <a:pt x="264" y="998"/>
                  </a:lnTo>
                  <a:lnTo>
                    <a:pt x="294" y="1044"/>
                  </a:lnTo>
                  <a:lnTo>
                    <a:pt x="329" y="1087"/>
                  </a:lnTo>
                  <a:lnTo>
                    <a:pt x="368" y="1126"/>
                  </a:lnTo>
                  <a:lnTo>
                    <a:pt x="410" y="1161"/>
                  </a:lnTo>
                  <a:lnTo>
                    <a:pt x="457" y="1191"/>
                  </a:lnTo>
                  <a:lnTo>
                    <a:pt x="506" y="1216"/>
                  </a:lnTo>
                  <a:lnTo>
                    <a:pt x="558" y="1237"/>
                  </a:lnTo>
                  <a:lnTo>
                    <a:pt x="613" y="1252"/>
                  </a:lnTo>
                  <a:lnTo>
                    <a:pt x="669" y="1262"/>
                  </a:lnTo>
                  <a:lnTo>
                    <a:pt x="727" y="1265"/>
                  </a:lnTo>
                  <a:lnTo>
                    <a:pt x="786" y="1262"/>
                  </a:lnTo>
                  <a:lnTo>
                    <a:pt x="843" y="1252"/>
                  </a:lnTo>
                  <a:lnTo>
                    <a:pt x="897" y="1237"/>
                  </a:lnTo>
                  <a:lnTo>
                    <a:pt x="950" y="1216"/>
                  </a:lnTo>
                  <a:lnTo>
                    <a:pt x="999" y="1191"/>
                  </a:lnTo>
                  <a:lnTo>
                    <a:pt x="1045" y="1161"/>
                  </a:lnTo>
                  <a:lnTo>
                    <a:pt x="1088" y="1126"/>
                  </a:lnTo>
                  <a:lnTo>
                    <a:pt x="1126" y="1087"/>
                  </a:lnTo>
                  <a:lnTo>
                    <a:pt x="1161" y="1044"/>
                  </a:lnTo>
                  <a:lnTo>
                    <a:pt x="1191" y="998"/>
                  </a:lnTo>
                  <a:lnTo>
                    <a:pt x="1217" y="949"/>
                  </a:lnTo>
                  <a:lnTo>
                    <a:pt x="1237" y="897"/>
                  </a:lnTo>
                  <a:lnTo>
                    <a:pt x="1253" y="843"/>
                  </a:lnTo>
                  <a:lnTo>
                    <a:pt x="1262" y="786"/>
                  </a:lnTo>
                  <a:lnTo>
                    <a:pt x="1265" y="728"/>
                  </a:lnTo>
                  <a:lnTo>
                    <a:pt x="1262" y="668"/>
                  </a:lnTo>
                  <a:lnTo>
                    <a:pt x="1253" y="612"/>
                  </a:lnTo>
                  <a:lnTo>
                    <a:pt x="1237" y="558"/>
                  </a:lnTo>
                  <a:lnTo>
                    <a:pt x="1217" y="506"/>
                  </a:lnTo>
                  <a:lnTo>
                    <a:pt x="1191" y="456"/>
                  </a:lnTo>
                  <a:lnTo>
                    <a:pt x="1161" y="410"/>
                  </a:lnTo>
                  <a:lnTo>
                    <a:pt x="1126" y="367"/>
                  </a:lnTo>
                  <a:lnTo>
                    <a:pt x="1088" y="328"/>
                  </a:lnTo>
                  <a:lnTo>
                    <a:pt x="1045" y="294"/>
                  </a:lnTo>
                  <a:lnTo>
                    <a:pt x="999" y="264"/>
                  </a:lnTo>
                  <a:lnTo>
                    <a:pt x="950" y="238"/>
                  </a:lnTo>
                  <a:lnTo>
                    <a:pt x="897" y="218"/>
                  </a:lnTo>
                  <a:lnTo>
                    <a:pt x="843" y="202"/>
                  </a:lnTo>
                  <a:lnTo>
                    <a:pt x="786" y="193"/>
                  </a:lnTo>
                  <a:lnTo>
                    <a:pt x="727" y="190"/>
                  </a:lnTo>
                  <a:close/>
                  <a:moveTo>
                    <a:pt x="727" y="0"/>
                  </a:moveTo>
                  <a:lnTo>
                    <a:pt x="794" y="3"/>
                  </a:lnTo>
                  <a:lnTo>
                    <a:pt x="859" y="12"/>
                  </a:lnTo>
                  <a:lnTo>
                    <a:pt x="921" y="26"/>
                  </a:lnTo>
                  <a:lnTo>
                    <a:pt x="981" y="46"/>
                  </a:lnTo>
                  <a:lnTo>
                    <a:pt x="1039" y="70"/>
                  </a:lnTo>
                  <a:lnTo>
                    <a:pt x="1094" y="99"/>
                  </a:lnTo>
                  <a:lnTo>
                    <a:pt x="1147" y="133"/>
                  </a:lnTo>
                  <a:lnTo>
                    <a:pt x="1196" y="171"/>
                  </a:lnTo>
                  <a:lnTo>
                    <a:pt x="1242" y="213"/>
                  </a:lnTo>
                  <a:lnTo>
                    <a:pt x="1284" y="259"/>
                  </a:lnTo>
                  <a:lnTo>
                    <a:pt x="1321" y="308"/>
                  </a:lnTo>
                  <a:lnTo>
                    <a:pt x="1355" y="360"/>
                  </a:lnTo>
                  <a:lnTo>
                    <a:pt x="1385" y="416"/>
                  </a:lnTo>
                  <a:lnTo>
                    <a:pt x="1409" y="474"/>
                  </a:lnTo>
                  <a:lnTo>
                    <a:pt x="1429" y="534"/>
                  </a:lnTo>
                  <a:lnTo>
                    <a:pt x="1443" y="597"/>
                  </a:lnTo>
                  <a:lnTo>
                    <a:pt x="1451" y="661"/>
                  </a:lnTo>
                  <a:lnTo>
                    <a:pt x="1455" y="728"/>
                  </a:lnTo>
                  <a:lnTo>
                    <a:pt x="1451" y="793"/>
                  </a:lnTo>
                  <a:lnTo>
                    <a:pt x="1443" y="858"/>
                  </a:lnTo>
                  <a:lnTo>
                    <a:pt x="1429" y="920"/>
                  </a:lnTo>
                  <a:lnTo>
                    <a:pt x="1409" y="981"/>
                  </a:lnTo>
                  <a:lnTo>
                    <a:pt x="1385" y="1039"/>
                  </a:lnTo>
                  <a:lnTo>
                    <a:pt x="1355" y="1095"/>
                  </a:lnTo>
                  <a:lnTo>
                    <a:pt x="1321" y="1147"/>
                  </a:lnTo>
                  <a:lnTo>
                    <a:pt x="1284" y="1196"/>
                  </a:lnTo>
                  <a:lnTo>
                    <a:pt x="1242" y="1242"/>
                  </a:lnTo>
                  <a:lnTo>
                    <a:pt x="1196" y="1284"/>
                  </a:lnTo>
                  <a:lnTo>
                    <a:pt x="1147" y="1322"/>
                  </a:lnTo>
                  <a:lnTo>
                    <a:pt x="1094" y="1356"/>
                  </a:lnTo>
                  <a:lnTo>
                    <a:pt x="1039" y="1384"/>
                  </a:lnTo>
                  <a:lnTo>
                    <a:pt x="981" y="1409"/>
                  </a:lnTo>
                  <a:lnTo>
                    <a:pt x="921" y="1428"/>
                  </a:lnTo>
                  <a:lnTo>
                    <a:pt x="859" y="1443"/>
                  </a:lnTo>
                  <a:lnTo>
                    <a:pt x="794" y="1452"/>
                  </a:lnTo>
                  <a:lnTo>
                    <a:pt x="727" y="1455"/>
                  </a:lnTo>
                  <a:lnTo>
                    <a:pt x="662" y="1452"/>
                  </a:lnTo>
                  <a:lnTo>
                    <a:pt x="597" y="1443"/>
                  </a:lnTo>
                  <a:lnTo>
                    <a:pt x="535" y="1428"/>
                  </a:lnTo>
                  <a:lnTo>
                    <a:pt x="475" y="1409"/>
                  </a:lnTo>
                  <a:lnTo>
                    <a:pt x="416" y="1384"/>
                  </a:lnTo>
                  <a:lnTo>
                    <a:pt x="361" y="1356"/>
                  </a:lnTo>
                  <a:lnTo>
                    <a:pt x="309" y="1322"/>
                  </a:lnTo>
                  <a:lnTo>
                    <a:pt x="260" y="1284"/>
                  </a:lnTo>
                  <a:lnTo>
                    <a:pt x="213" y="1242"/>
                  </a:lnTo>
                  <a:lnTo>
                    <a:pt x="171" y="1196"/>
                  </a:lnTo>
                  <a:lnTo>
                    <a:pt x="134" y="1147"/>
                  </a:lnTo>
                  <a:lnTo>
                    <a:pt x="100" y="1095"/>
                  </a:lnTo>
                  <a:lnTo>
                    <a:pt x="70" y="1039"/>
                  </a:lnTo>
                  <a:lnTo>
                    <a:pt x="46" y="981"/>
                  </a:lnTo>
                  <a:lnTo>
                    <a:pt x="26" y="920"/>
                  </a:lnTo>
                  <a:lnTo>
                    <a:pt x="12" y="858"/>
                  </a:lnTo>
                  <a:lnTo>
                    <a:pt x="4" y="793"/>
                  </a:lnTo>
                  <a:lnTo>
                    <a:pt x="0" y="728"/>
                  </a:lnTo>
                  <a:lnTo>
                    <a:pt x="4" y="661"/>
                  </a:lnTo>
                  <a:lnTo>
                    <a:pt x="12" y="597"/>
                  </a:lnTo>
                  <a:lnTo>
                    <a:pt x="26" y="534"/>
                  </a:lnTo>
                  <a:lnTo>
                    <a:pt x="46" y="474"/>
                  </a:lnTo>
                  <a:lnTo>
                    <a:pt x="70" y="416"/>
                  </a:lnTo>
                  <a:lnTo>
                    <a:pt x="100" y="360"/>
                  </a:lnTo>
                  <a:lnTo>
                    <a:pt x="134" y="308"/>
                  </a:lnTo>
                  <a:lnTo>
                    <a:pt x="171" y="259"/>
                  </a:lnTo>
                  <a:lnTo>
                    <a:pt x="213" y="213"/>
                  </a:lnTo>
                  <a:lnTo>
                    <a:pt x="260" y="171"/>
                  </a:lnTo>
                  <a:lnTo>
                    <a:pt x="309" y="133"/>
                  </a:lnTo>
                  <a:lnTo>
                    <a:pt x="361" y="99"/>
                  </a:lnTo>
                  <a:lnTo>
                    <a:pt x="416" y="70"/>
                  </a:lnTo>
                  <a:lnTo>
                    <a:pt x="475" y="46"/>
                  </a:lnTo>
                  <a:lnTo>
                    <a:pt x="535" y="26"/>
                  </a:lnTo>
                  <a:lnTo>
                    <a:pt x="597" y="12"/>
                  </a:lnTo>
                  <a:lnTo>
                    <a:pt x="662" y="3"/>
                  </a:lnTo>
                  <a:lnTo>
                    <a:pt x="7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0" name="Freeform 29"/>
          <p:cNvSpPr>
            <a:spLocks noEditPoints="1"/>
          </p:cNvSpPr>
          <p:nvPr/>
        </p:nvSpPr>
        <p:spPr bwMode="auto">
          <a:xfrm>
            <a:off x="5685829" y="2627329"/>
            <a:ext cx="818614" cy="877636"/>
          </a:xfrm>
          <a:custGeom>
            <a:avLst/>
            <a:gdLst>
              <a:gd name="T0" fmla="*/ 2558 w 3187"/>
              <a:gd name="T1" fmla="*/ 2917 h 3426"/>
              <a:gd name="T2" fmla="*/ 2525 w 3187"/>
              <a:gd name="T3" fmla="*/ 3108 h 3426"/>
              <a:gd name="T4" fmla="*/ 2672 w 3187"/>
              <a:gd name="T5" fmla="*/ 3232 h 3426"/>
              <a:gd name="T6" fmla="*/ 2855 w 3187"/>
              <a:gd name="T7" fmla="*/ 3166 h 3426"/>
              <a:gd name="T8" fmla="*/ 2888 w 3187"/>
              <a:gd name="T9" fmla="*/ 2973 h 3426"/>
              <a:gd name="T10" fmla="*/ 2741 w 3187"/>
              <a:gd name="T11" fmla="*/ 2850 h 3426"/>
              <a:gd name="T12" fmla="*/ 1063 w 3187"/>
              <a:gd name="T13" fmla="*/ 2893 h 3426"/>
              <a:gd name="T14" fmla="*/ 997 w 3187"/>
              <a:gd name="T15" fmla="*/ 3075 h 3426"/>
              <a:gd name="T16" fmla="*/ 1120 w 3187"/>
              <a:gd name="T17" fmla="*/ 3222 h 3426"/>
              <a:gd name="T18" fmla="*/ 1313 w 3187"/>
              <a:gd name="T19" fmla="*/ 3189 h 3426"/>
              <a:gd name="T20" fmla="*/ 1378 w 3187"/>
              <a:gd name="T21" fmla="*/ 3006 h 3426"/>
              <a:gd name="T22" fmla="*/ 1255 w 3187"/>
              <a:gd name="T23" fmla="*/ 2860 h 3426"/>
              <a:gd name="T24" fmla="*/ 722 w 3187"/>
              <a:gd name="T25" fmla="*/ 1936 h 3426"/>
              <a:gd name="T26" fmla="*/ 872 w 3187"/>
              <a:gd name="T27" fmla="*/ 2062 h 3426"/>
              <a:gd name="T28" fmla="*/ 2926 w 3187"/>
              <a:gd name="T29" fmla="*/ 2018 h 3426"/>
              <a:gd name="T30" fmla="*/ 2997 w 3187"/>
              <a:gd name="T31" fmla="*/ 1154 h 3426"/>
              <a:gd name="T32" fmla="*/ 656 w 3187"/>
              <a:gd name="T33" fmla="*/ 229 h 3426"/>
              <a:gd name="T34" fmla="*/ 668 w 3187"/>
              <a:gd name="T35" fmla="*/ 236 h 3426"/>
              <a:gd name="T36" fmla="*/ 680 w 3187"/>
              <a:gd name="T37" fmla="*/ 245 h 3426"/>
              <a:gd name="T38" fmla="*/ 694 w 3187"/>
              <a:gd name="T39" fmla="*/ 263 h 3426"/>
              <a:gd name="T40" fmla="*/ 700 w 3187"/>
              <a:gd name="T41" fmla="*/ 272 h 3426"/>
              <a:gd name="T42" fmla="*/ 704 w 3187"/>
              <a:gd name="T43" fmla="*/ 281 h 3426"/>
              <a:gd name="T44" fmla="*/ 707 w 3187"/>
              <a:gd name="T45" fmla="*/ 294 h 3426"/>
              <a:gd name="T46" fmla="*/ 710 w 3187"/>
              <a:gd name="T47" fmla="*/ 308 h 3426"/>
              <a:gd name="T48" fmla="*/ 3109 w 3187"/>
              <a:gd name="T49" fmla="*/ 979 h 3426"/>
              <a:gd name="T50" fmla="*/ 3119 w 3187"/>
              <a:gd name="T51" fmla="*/ 981 h 3426"/>
              <a:gd name="T52" fmla="*/ 3139 w 3187"/>
              <a:gd name="T53" fmla="*/ 990 h 3426"/>
              <a:gd name="T54" fmla="*/ 3151 w 3187"/>
              <a:gd name="T55" fmla="*/ 998 h 3426"/>
              <a:gd name="T56" fmla="*/ 3161 w 3187"/>
              <a:gd name="T57" fmla="*/ 1005 h 3426"/>
              <a:gd name="T58" fmla="*/ 3166 w 3187"/>
              <a:gd name="T59" fmla="*/ 1012 h 3426"/>
              <a:gd name="T60" fmla="*/ 3172 w 3187"/>
              <a:gd name="T61" fmla="*/ 1022 h 3426"/>
              <a:gd name="T62" fmla="*/ 3180 w 3187"/>
              <a:gd name="T63" fmla="*/ 1035 h 3426"/>
              <a:gd name="T64" fmla="*/ 3185 w 3187"/>
              <a:gd name="T65" fmla="*/ 1049 h 3426"/>
              <a:gd name="T66" fmla="*/ 3187 w 3187"/>
              <a:gd name="T67" fmla="*/ 1060 h 3426"/>
              <a:gd name="T68" fmla="*/ 3161 w 3187"/>
              <a:gd name="T69" fmla="*/ 2007 h 3426"/>
              <a:gd name="T70" fmla="*/ 2981 w 3187"/>
              <a:gd name="T71" fmla="*/ 2210 h 3426"/>
              <a:gd name="T72" fmla="*/ 865 w 3187"/>
              <a:gd name="T73" fmla="*/ 2253 h 3426"/>
              <a:gd name="T74" fmla="*/ 712 w 3187"/>
              <a:gd name="T75" fmla="*/ 2495 h 3426"/>
              <a:gd name="T76" fmla="*/ 838 w 3187"/>
              <a:gd name="T77" fmla="*/ 2646 h 3426"/>
              <a:gd name="T78" fmla="*/ 2844 w 3187"/>
              <a:gd name="T79" fmla="*/ 2683 h 3426"/>
              <a:gd name="T80" fmla="*/ 3045 w 3187"/>
              <a:gd name="T81" fmla="*/ 2862 h 3426"/>
              <a:gd name="T82" fmla="*/ 3078 w 3187"/>
              <a:gd name="T83" fmla="*/ 3136 h 3426"/>
              <a:gd name="T84" fmla="*/ 2925 w 3187"/>
              <a:gd name="T85" fmla="*/ 3356 h 3426"/>
              <a:gd name="T86" fmla="*/ 2657 w 3187"/>
              <a:gd name="T87" fmla="*/ 3423 h 3426"/>
              <a:gd name="T88" fmla="*/ 2418 w 3187"/>
              <a:gd name="T89" fmla="*/ 3296 h 3426"/>
              <a:gd name="T90" fmla="*/ 2321 w 3187"/>
              <a:gd name="T91" fmla="*/ 3042 h 3426"/>
              <a:gd name="T92" fmla="*/ 1518 w 3187"/>
              <a:gd name="T93" fmla="*/ 2848 h 3426"/>
              <a:gd name="T94" fmla="*/ 1568 w 3187"/>
              <a:gd name="T95" fmla="*/ 3090 h 3426"/>
              <a:gd name="T96" fmla="*/ 1442 w 3187"/>
              <a:gd name="T97" fmla="*/ 3328 h 3426"/>
              <a:gd name="T98" fmla="*/ 1187 w 3187"/>
              <a:gd name="T99" fmla="*/ 3426 h 3426"/>
              <a:gd name="T100" fmla="*/ 932 w 3187"/>
              <a:gd name="T101" fmla="*/ 3329 h 3426"/>
              <a:gd name="T102" fmla="*/ 806 w 3187"/>
              <a:gd name="T103" fmla="*/ 3090 h 3426"/>
              <a:gd name="T104" fmla="*/ 858 w 3187"/>
              <a:gd name="T105" fmla="*/ 2845 h 3426"/>
              <a:gd name="T106" fmla="*/ 617 w 3187"/>
              <a:gd name="T107" fmla="*/ 2717 h 3426"/>
              <a:gd name="T108" fmla="*/ 519 w 3187"/>
              <a:gd name="T109" fmla="*/ 2459 h 3426"/>
              <a:gd name="T110" fmla="*/ 3 w 3187"/>
              <a:gd name="T111" fmla="*/ 122 h 3426"/>
              <a:gd name="T112" fmla="*/ 49 w 3187"/>
              <a:gd name="T113" fmla="*/ 12 h 3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7" h="3426">
                <a:moveTo>
                  <a:pt x="2707" y="2847"/>
                </a:moveTo>
                <a:lnTo>
                  <a:pt x="2672" y="2850"/>
                </a:lnTo>
                <a:lnTo>
                  <a:pt x="2639" y="2860"/>
                </a:lnTo>
                <a:lnTo>
                  <a:pt x="2608" y="2874"/>
                </a:lnTo>
                <a:lnTo>
                  <a:pt x="2582" y="2893"/>
                </a:lnTo>
                <a:lnTo>
                  <a:pt x="2558" y="2917"/>
                </a:lnTo>
                <a:lnTo>
                  <a:pt x="2539" y="2943"/>
                </a:lnTo>
                <a:lnTo>
                  <a:pt x="2525" y="2973"/>
                </a:lnTo>
                <a:lnTo>
                  <a:pt x="2515" y="3007"/>
                </a:lnTo>
                <a:lnTo>
                  <a:pt x="2512" y="3041"/>
                </a:lnTo>
                <a:lnTo>
                  <a:pt x="2515" y="3075"/>
                </a:lnTo>
                <a:lnTo>
                  <a:pt x="2525" y="3108"/>
                </a:lnTo>
                <a:lnTo>
                  <a:pt x="2539" y="3138"/>
                </a:lnTo>
                <a:lnTo>
                  <a:pt x="2558" y="3165"/>
                </a:lnTo>
                <a:lnTo>
                  <a:pt x="2582" y="3189"/>
                </a:lnTo>
                <a:lnTo>
                  <a:pt x="2608" y="3208"/>
                </a:lnTo>
                <a:lnTo>
                  <a:pt x="2639" y="3222"/>
                </a:lnTo>
                <a:lnTo>
                  <a:pt x="2672" y="3232"/>
                </a:lnTo>
                <a:lnTo>
                  <a:pt x="2707" y="3235"/>
                </a:lnTo>
                <a:lnTo>
                  <a:pt x="2741" y="3232"/>
                </a:lnTo>
                <a:lnTo>
                  <a:pt x="2773" y="3222"/>
                </a:lnTo>
                <a:lnTo>
                  <a:pt x="2804" y="3208"/>
                </a:lnTo>
                <a:lnTo>
                  <a:pt x="2831" y="3189"/>
                </a:lnTo>
                <a:lnTo>
                  <a:pt x="2855" y="3166"/>
                </a:lnTo>
                <a:lnTo>
                  <a:pt x="2874" y="3139"/>
                </a:lnTo>
                <a:lnTo>
                  <a:pt x="2888" y="3109"/>
                </a:lnTo>
                <a:lnTo>
                  <a:pt x="2898" y="3075"/>
                </a:lnTo>
                <a:lnTo>
                  <a:pt x="2901" y="3041"/>
                </a:lnTo>
                <a:lnTo>
                  <a:pt x="2898" y="3006"/>
                </a:lnTo>
                <a:lnTo>
                  <a:pt x="2888" y="2973"/>
                </a:lnTo>
                <a:lnTo>
                  <a:pt x="2874" y="2943"/>
                </a:lnTo>
                <a:lnTo>
                  <a:pt x="2855" y="2916"/>
                </a:lnTo>
                <a:lnTo>
                  <a:pt x="2831" y="2893"/>
                </a:lnTo>
                <a:lnTo>
                  <a:pt x="2804" y="2874"/>
                </a:lnTo>
                <a:lnTo>
                  <a:pt x="2773" y="2860"/>
                </a:lnTo>
                <a:lnTo>
                  <a:pt x="2741" y="2850"/>
                </a:lnTo>
                <a:lnTo>
                  <a:pt x="2707" y="2847"/>
                </a:lnTo>
                <a:close/>
                <a:moveTo>
                  <a:pt x="1188" y="2847"/>
                </a:moveTo>
                <a:lnTo>
                  <a:pt x="1153" y="2850"/>
                </a:lnTo>
                <a:lnTo>
                  <a:pt x="1120" y="2860"/>
                </a:lnTo>
                <a:lnTo>
                  <a:pt x="1090" y="2874"/>
                </a:lnTo>
                <a:lnTo>
                  <a:pt x="1063" y="2893"/>
                </a:lnTo>
                <a:lnTo>
                  <a:pt x="1040" y="2917"/>
                </a:lnTo>
                <a:lnTo>
                  <a:pt x="1020" y="2943"/>
                </a:lnTo>
                <a:lnTo>
                  <a:pt x="1007" y="2973"/>
                </a:lnTo>
                <a:lnTo>
                  <a:pt x="997" y="3007"/>
                </a:lnTo>
                <a:lnTo>
                  <a:pt x="994" y="3041"/>
                </a:lnTo>
                <a:lnTo>
                  <a:pt x="997" y="3075"/>
                </a:lnTo>
                <a:lnTo>
                  <a:pt x="1007" y="3108"/>
                </a:lnTo>
                <a:lnTo>
                  <a:pt x="1020" y="3138"/>
                </a:lnTo>
                <a:lnTo>
                  <a:pt x="1040" y="3165"/>
                </a:lnTo>
                <a:lnTo>
                  <a:pt x="1063" y="3189"/>
                </a:lnTo>
                <a:lnTo>
                  <a:pt x="1090" y="3208"/>
                </a:lnTo>
                <a:lnTo>
                  <a:pt x="1120" y="3222"/>
                </a:lnTo>
                <a:lnTo>
                  <a:pt x="1153" y="3232"/>
                </a:lnTo>
                <a:lnTo>
                  <a:pt x="1188" y="3235"/>
                </a:lnTo>
                <a:lnTo>
                  <a:pt x="1223" y="3232"/>
                </a:lnTo>
                <a:lnTo>
                  <a:pt x="1255" y="3222"/>
                </a:lnTo>
                <a:lnTo>
                  <a:pt x="1285" y="3208"/>
                </a:lnTo>
                <a:lnTo>
                  <a:pt x="1313" y="3189"/>
                </a:lnTo>
                <a:lnTo>
                  <a:pt x="1336" y="3166"/>
                </a:lnTo>
                <a:lnTo>
                  <a:pt x="1355" y="3139"/>
                </a:lnTo>
                <a:lnTo>
                  <a:pt x="1370" y="3109"/>
                </a:lnTo>
                <a:lnTo>
                  <a:pt x="1378" y="3075"/>
                </a:lnTo>
                <a:lnTo>
                  <a:pt x="1381" y="3041"/>
                </a:lnTo>
                <a:lnTo>
                  <a:pt x="1378" y="3006"/>
                </a:lnTo>
                <a:lnTo>
                  <a:pt x="1370" y="2973"/>
                </a:lnTo>
                <a:lnTo>
                  <a:pt x="1355" y="2943"/>
                </a:lnTo>
                <a:lnTo>
                  <a:pt x="1336" y="2916"/>
                </a:lnTo>
                <a:lnTo>
                  <a:pt x="1313" y="2893"/>
                </a:lnTo>
                <a:lnTo>
                  <a:pt x="1285" y="2874"/>
                </a:lnTo>
                <a:lnTo>
                  <a:pt x="1255" y="2860"/>
                </a:lnTo>
                <a:lnTo>
                  <a:pt x="1223" y="2850"/>
                </a:lnTo>
                <a:lnTo>
                  <a:pt x="1188" y="2847"/>
                </a:lnTo>
                <a:close/>
                <a:moveTo>
                  <a:pt x="709" y="840"/>
                </a:moveTo>
                <a:lnTo>
                  <a:pt x="709" y="1867"/>
                </a:lnTo>
                <a:lnTo>
                  <a:pt x="712" y="1903"/>
                </a:lnTo>
                <a:lnTo>
                  <a:pt x="722" y="1936"/>
                </a:lnTo>
                <a:lnTo>
                  <a:pt x="736" y="1967"/>
                </a:lnTo>
                <a:lnTo>
                  <a:pt x="756" y="1994"/>
                </a:lnTo>
                <a:lnTo>
                  <a:pt x="780" y="2018"/>
                </a:lnTo>
                <a:lnTo>
                  <a:pt x="807" y="2038"/>
                </a:lnTo>
                <a:lnTo>
                  <a:pt x="838" y="2053"/>
                </a:lnTo>
                <a:lnTo>
                  <a:pt x="872" y="2062"/>
                </a:lnTo>
                <a:lnTo>
                  <a:pt x="907" y="2065"/>
                </a:lnTo>
                <a:lnTo>
                  <a:pt x="2798" y="2065"/>
                </a:lnTo>
                <a:lnTo>
                  <a:pt x="2834" y="2062"/>
                </a:lnTo>
                <a:lnTo>
                  <a:pt x="2867" y="2053"/>
                </a:lnTo>
                <a:lnTo>
                  <a:pt x="2899" y="2038"/>
                </a:lnTo>
                <a:lnTo>
                  <a:pt x="2926" y="2018"/>
                </a:lnTo>
                <a:lnTo>
                  <a:pt x="2950" y="1994"/>
                </a:lnTo>
                <a:lnTo>
                  <a:pt x="2970" y="1967"/>
                </a:lnTo>
                <a:lnTo>
                  <a:pt x="2984" y="1936"/>
                </a:lnTo>
                <a:lnTo>
                  <a:pt x="2994" y="1902"/>
                </a:lnTo>
                <a:lnTo>
                  <a:pt x="2997" y="1866"/>
                </a:lnTo>
                <a:lnTo>
                  <a:pt x="2997" y="1154"/>
                </a:lnTo>
                <a:lnTo>
                  <a:pt x="709" y="840"/>
                </a:lnTo>
                <a:close/>
                <a:moveTo>
                  <a:pt x="89" y="0"/>
                </a:moveTo>
                <a:lnTo>
                  <a:pt x="111" y="2"/>
                </a:lnTo>
                <a:lnTo>
                  <a:pt x="132" y="9"/>
                </a:lnTo>
                <a:lnTo>
                  <a:pt x="652" y="226"/>
                </a:lnTo>
                <a:lnTo>
                  <a:pt x="656" y="229"/>
                </a:lnTo>
                <a:lnTo>
                  <a:pt x="661" y="231"/>
                </a:lnTo>
                <a:lnTo>
                  <a:pt x="662" y="232"/>
                </a:lnTo>
                <a:lnTo>
                  <a:pt x="663" y="232"/>
                </a:lnTo>
                <a:lnTo>
                  <a:pt x="664" y="233"/>
                </a:lnTo>
                <a:lnTo>
                  <a:pt x="666" y="234"/>
                </a:lnTo>
                <a:lnTo>
                  <a:pt x="668" y="236"/>
                </a:lnTo>
                <a:lnTo>
                  <a:pt x="670" y="237"/>
                </a:lnTo>
                <a:lnTo>
                  <a:pt x="672" y="239"/>
                </a:lnTo>
                <a:lnTo>
                  <a:pt x="674" y="240"/>
                </a:lnTo>
                <a:lnTo>
                  <a:pt x="676" y="241"/>
                </a:lnTo>
                <a:lnTo>
                  <a:pt x="678" y="243"/>
                </a:lnTo>
                <a:lnTo>
                  <a:pt x="680" y="245"/>
                </a:lnTo>
                <a:lnTo>
                  <a:pt x="682" y="247"/>
                </a:lnTo>
                <a:lnTo>
                  <a:pt x="689" y="254"/>
                </a:lnTo>
                <a:lnTo>
                  <a:pt x="690" y="256"/>
                </a:lnTo>
                <a:lnTo>
                  <a:pt x="691" y="258"/>
                </a:lnTo>
                <a:lnTo>
                  <a:pt x="693" y="262"/>
                </a:lnTo>
                <a:lnTo>
                  <a:pt x="694" y="263"/>
                </a:lnTo>
                <a:lnTo>
                  <a:pt x="695" y="265"/>
                </a:lnTo>
                <a:lnTo>
                  <a:pt x="698" y="267"/>
                </a:lnTo>
                <a:lnTo>
                  <a:pt x="699" y="269"/>
                </a:lnTo>
                <a:lnTo>
                  <a:pt x="699" y="270"/>
                </a:lnTo>
                <a:lnTo>
                  <a:pt x="700" y="271"/>
                </a:lnTo>
                <a:lnTo>
                  <a:pt x="700" y="272"/>
                </a:lnTo>
                <a:lnTo>
                  <a:pt x="701" y="274"/>
                </a:lnTo>
                <a:lnTo>
                  <a:pt x="702" y="275"/>
                </a:lnTo>
                <a:lnTo>
                  <a:pt x="703" y="278"/>
                </a:lnTo>
                <a:lnTo>
                  <a:pt x="703" y="279"/>
                </a:lnTo>
                <a:lnTo>
                  <a:pt x="704" y="280"/>
                </a:lnTo>
                <a:lnTo>
                  <a:pt x="704" y="281"/>
                </a:lnTo>
                <a:lnTo>
                  <a:pt x="706" y="287"/>
                </a:lnTo>
                <a:lnTo>
                  <a:pt x="706" y="288"/>
                </a:lnTo>
                <a:lnTo>
                  <a:pt x="706" y="289"/>
                </a:lnTo>
                <a:lnTo>
                  <a:pt x="706" y="290"/>
                </a:lnTo>
                <a:lnTo>
                  <a:pt x="707" y="292"/>
                </a:lnTo>
                <a:lnTo>
                  <a:pt x="707" y="294"/>
                </a:lnTo>
                <a:lnTo>
                  <a:pt x="708" y="296"/>
                </a:lnTo>
                <a:lnTo>
                  <a:pt x="708" y="299"/>
                </a:lnTo>
                <a:lnTo>
                  <a:pt x="708" y="303"/>
                </a:lnTo>
                <a:lnTo>
                  <a:pt x="709" y="304"/>
                </a:lnTo>
                <a:lnTo>
                  <a:pt x="709" y="305"/>
                </a:lnTo>
                <a:lnTo>
                  <a:pt x="710" y="308"/>
                </a:lnTo>
                <a:lnTo>
                  <a:pt x="710" y="312"/>
                </a:lnTo>
                <a:lnTo>
                  <a:pt x="710" y="315"/>
                </a:lnTo>
                <a:lnTo>
                  <a:pt x="710" y="649"/>
                </a:lnTo>
                <a:lnTo>
                  <a:pt x="3105" y="979"/>
                </a:lnTo>
                <a:lnTo>
                  <a:pt x="3108" y="979"/>
                </a:lnTo>
                <a:lnTo>
                  <a:pt x="3109" y="979"/>
                </a:lnTo>
                <a:lnTo>
                  <a:pt x="3111" y="979"/>
                </a:lnTo>
                <a:lnTo>
                  <a:pt x="3112" y="979"/>
                </a:lnTo>
                <a:lnTo>
                  <a:pt x="3114" y="980"/>
                </a:lnTo>
                <a:lnTo>
                  <a:pt x="3116" y="980"/>
                </a:lnTo>
                <a:lnTo>
                  <a:pt x="3118" y="981"/>
                </a:lnTo>
                <a:lnTo>
                  <a:pt x="3119" y="981"/>
                </a:lnTo>
                <a:lnTo>
                  <a:pt x="3121" y="981"/>
                </a:lnTo>
                <a:lnTo>
                  <a:pt x="3122" y="982"/>
                </a:lnTo>
                <a:lnTo>
                  <a:pt x="3124" y="983"/>
                </a:lnTo>
                <a:lnTo>
                  <a:pt x="3126" y="983"/>
                </a:lnTo>
                <a:lnTo>
                  <a:pt x="3130" y="985"/>
                </a:lnTo>
                <a:lnTo>
                  <a:pt x="3139" y="990"/>
                </a:lnTo>
                <a:lnTo>
                  <a:pt x="3141" y="992"/>
                </a:lnTo>
                <a:lnTo>
                  <a:pt x="3144" y="993"/>
                </a:lnTo>
                <a:lnTo>
                  <a:pt x="3145" y="994"/>
                </a:lnTo>
                <a:lnTo>
                  <a:pt x="3147" y="995"/>
                </a:lnTo>
                <a:lnTo>
                  <a:pt x="3149" y="996"/>
                </a:lnTo>
                <a:lnTo>
                  <a:pt x="3151" y="998"/>
                </a:lnTo>
                <a:lnTo>
                  <a:pt x="3152" y="999"/>
                </a:lnTo>
                <a:lnTo>
                  <a:pt x="3153" y="1000"/>
                </a:lnTo>
                <a:lnTo>
                  <a:pt x="3154" y="1001"/>
                </a:lnTo>
                <a:lnTo>
                  <a:pt x="3159" y="1004"/>
                </a:lnTo>
                <a:lnTo>
                  <a:pt x="3160" y="1005"/>
                </a:lnTo>
                <a:lnTo>
                  <a:pt x="3161" y="1005"/>
                </a:lnTo>
                <a:lnTo>
                  <a:pt x="3161" y="1007"/>
                </a:lnTo>
                <a:lnTo>
                  <a:pt x="3162" y="1008"/>
                </a:lnTo>
                <a:lnTo>
                  <a:pt x="3163" y="1009"/>
                </a:lnTo>
                <a:lnTo>
                  <a:pt x="3164" y="1010"/>
                </a:lnTo>
                <a:lnTo>
                  <a:pt x="3165" y="1011"/>
                </a:lnTo>
                <a:lnTo>
                  <a:pt x="3166" y="1012"/>
                </a:lnTo>
                <a:lnTo>
                  <a:pt x="3167" y="1013"/>
                </a:lnTo>
                <a:lnTo>
                  <a:pt x="3168" y="1016"/>
                </a:lnTo>
                <a:lnTo>
                  <a:pt x="3169" y="1017"/>
                </a:lnTo>
                <a:lnTo>
                  <a:pt x="3169" y="1018"/>
                </a:lnTo>
                <a:lnTo>
                  <a:pt x="3171" y="1020"/>
                </a:lnTo>
                <a:lnTo>
                  <a:pt x="3172" y="1022"/>
                </a:lnTo>
                <a:lnTo>
                  <a:pt x="3173" y="1023"/>
                </a:lnTo>
                <a:lnTo>
                  <a:pt x="3174" y="1025"/>
                </a:lnTo>
                <a:lnTo>
                  <a:pt x="3176" y="1029"/>
                </a:lnTo>
                <a:lnTo>
                  <a:pt x="3177" y="1031"/>
                </a:lnTo>
                <a:lnTo>
                  <a:pt x="3179" y="1033"/>
                </a:lnTo>
                <a:lnTo>
                  <a:pt x="3180" y="1035"/>
                </a:lnTo>
                <a:lnTo>
                  <a:pt x="3181" y="1037"/>
                </a:lnTo>
                <a:lnTo>
                  <a:pt x="3182" y="1040"/>
                </a:lnTo>
                <a:lnTo>
                  <a:pt x="3183" y="1042"/>
                </a:lnTo>
                <a:lnTo>
                  <a:pt x="3183" y="1044"/>
                </a:lnTo>
                <a:lnTo>
                  <a:pt x="3184" y="1046"/>
                </a:lnTo>
                <a:lnTo>
                  <a:pt x="3185" y="1049"/>
                </a:lnTo>
                <a:lnTo>
                  <a:pt x="3185" y="1051"/>
                </a:lnTo>
                <a:lnTo>
                  <a:pt x="3186" y="1053"/>
                </a:lnTo>
                <a:lnTo>
                  <a:pt x="3186" y="1055"/>
                </a:lnTo>
                <a:lnTo>
                  <a:pt x="3186" y="1057"/>
                </a:lnTo>
                <a:lnTo>
                  <a:pt x="3187" y="1058"/>
                </a:lnTo>
                <a:lnTo>
                  <a:pt x="3187" y="1060"/>
                </a:lnTo>
                <a:lnTo>
                  <a:pt x="3187" y="1062"/>
                </a:lnTo>
                <a:lnTo>
                  <a:pt x="3187" y="1065"/>
                </a:lnTo>
                <a:lnTo>
                  <a:pt x="3187" y="1867"/>
                </a:lnTo>
                <a:lnTo>
                  <a:pt x="3184" y="1915"/>
                </a:lnTo>
                <a:lnTo>
                  <a:pt x="3175" y="1962"/>
                </a:lnTo>
                <a:lnTo>
                  <a:pt x="3161" y="2007"/>
                </a:lnTo>
                <a:lnTo>
                  <a:pt x="3142" y="2050"/>
                </a:lnTo>
                <a:lnTo>
                  <a:pt x="3117" y="2088"/>
                </a:lnTo>
                <a:lnTo>
                  <a:pt x="3089" y="2125"/>
                </a:lnTo>
                <a:lnTo>
                  <a:pt x="3056" y="2157"/>
                </a:lnTo>
                <a:lnTo>
                  <a:pt x="3020" y="2185"/>
                </a:lnTo>
                <a:lnTo>
                  <a:pt x="2981" y="2210"/>
                </a:lnTo>
                <a:lnTo>
                  <a:pt x="2938" y="2229"/>
                </a:lnTo>
                <a:lnTo>
                  <a:pt x="2893" y="2244"/>
                </a:lnTo>
                <a:lnTo>
                  <a:pt x="2846" y="2252"/>
                </a:lnTo>
                <a:lnTo>
                  <a:pt x="2798" y="2255"/>
                </a:lnTo>
                <a:lnTo>
                  <a:pt x="907" y="2255"/>
                </a:lnTo>
                <a:lnTo>
                  <a:pt x="865" y="2253"/>
                </a:lnTo>
                <a:lnTo>
                  <a:pt x="823" y="2247"/>
                </a:lnTo>
                <a:lnTo>
                  <a:pt x="783" y="2235"/>
                </a:lnTo>
                <a:lnTo>
                  <a:pt x="745" y="2221"/>
                </a:lnTo>
                <a:lnTo>
                  <a:pt x="709" y="2202"/>
                </a:lnTo>
                <a:lnTo>
                  <a:pt x="709" y="2459"/>
                </a:lnTo>
                <a:lnTo>
                  <a:pt x="712" y="2495"/>
                </a:lnTo>
                <a:lnTo>
                  <a:pt x="722" y="2528"/>
                </a:lnTo>
                <a:lnTo>
                  <a:pt x="736" y="2559"/>
                </a:lnTo>
                <a:lnTo>
                  <a:pt x="756" y="2588"/>
                </a:lnTo>
                <a:lnTo>
                  <a:pt x="780" y="2612"/>
                </a:lnTo>
                <a:lnTo>
                  <a:pt x="807" y="2630"/>
                </a:lnTo>
                <a:lnTo>
                  <a:pt x="838" y="2646"/>
                </a:lnTo>
                <a:lnTo>
                  <a:pt x="872" y="2655"/>
                </a:lnTo>
                <a:lnTo>
                  <a:pt x="907" y="2658"/>
                </a:lnTo>
                <a:lnTo>
                  <a:pt x="2705" y="2658"/>
                </a:lnTo>
                <a:lnTo>
                  <a:pt x="2754" y="2661"/>
                </a:lnTo>
                <a:lnTo>
                  <a:pt x="2801" y="2670"/>
                </a:lnTo>
                <a:lnTo>
                  <a:pt x="2844" y="2683"/>
                </a:lnTo>
                <a:lnTo>
                  <a:pt x="2886" y="2703"/>
                </a:lnTo>
                <a:lnTo>
                  <a:pt x="2925" y="2727"/>
                </a:lnTo>
                <a:lnTo>
                  <a:pt x="2960" y="2755"/>
                </a:lnTo>
                <a:lnTo>
                  <a:pt x="2993" y="2787"/>
                </a:lnTo>
                <a:lnTo>
                  <a:pt x="3021" y="2823"/>
                </a:lnTo>
                <a:lnTo>
                  <a:pt x="3045" y="2862"/>
                </a:lnTo>
                <a:lnTo>
                  <a:pt x="3064" y="2903"/>
                </a:lnTo>
                <a:lnTo>
                  <a:pt x="3078" y="2947"/>
                </a:lnTo>
                <a:lnTo>
                  <a:pt x="3087" y="2994"/>
                </a:lnTo>
                <a:lnTo>
                  <a:pt x="3090" y="3042"/>
                </a:lnTo>
                <a:lnTo>
                  <a:pt x="3087" y="3090"/>
                </a:lnTo>
                <a:lnTo>
                  <a:pt x="3078" y="3136"/>
                </a:lnTo>
                <a:lnTo>
                  <a:pt x="3064" y="3180"/>
                </a:lnTo>
                <a:lnTo>
                  <a:pt x="3045" y="3221"/>
                </a:lnTo>
                <a:lnTo>
                  <a:pt x="3021" y="3261"/>
                </a:lnTo>
                <a:lnTo>
                  <a:pt x="2993" y="3296"/>
                </a:lnTo>
                <a:lnTo>
                  <a:pt x="2960" y="3328"/>
                </a:lnTo>
                <a:lnTo>
                  <a:pt x="2925" y="3356"/>
                </a:lnTo>
                <a:lnTo>
                  <a:pt x="2886" y="3380"/>
                </a:lnTo>
                <a:lnTo>
                  <a:pt x="2844" y="3400"/>
                </a:lnTo>
                <a:lnTo>
                  <a:pt x="2801" y="3413"/>
                </a:lnTo>
                <a:lnTo>
                  <a:pt x="2754" y="3423"/>
                </a:lnTo>
                <a:lnTo>
                  <a:pt x="2705" y="3426"/>
                </a:lnTo>
                <a:lnTo>
                  <a:pt x="2657" y="3423"/>
                </a:lnTo>
                <a:lnTo>
                  <a:pt x="2612" y="3413"/>
                </a:lnTo>
                <a:lnTo>
                  <a:pt x="2568" y="3400"/>
                </a:lnTo>
                <a:lnTo>
                  <a:pt x="2526" y="3380"/>
                </a:lnTo>
                <a:lnTo>
                  <a:pt x="2486" y="3357"/>
                </a:lnTo>
                <a:lnTo>
                  <a:pt x="2451" y="3329"/>
                </a:lnTo>
                <a:lnTo>
                  <a:pt x="2418" y="3296"/>
                </a:lnTo>
                <a:lnTo>
                  <a:pt x="2390" y="3261"/>
                </a:lnTo>
                <a:lnTo>
                  <a:pt x="2367" y="3222"/>
                </a:lnTo>
                <a:lnTo>
                  <a:pt x="2347" y="3181"/>
                </a:lnTo>
                <a:lnTo>
                  <a:pt x="2334" y="3136"/>
                </a:lnTo>
                <a:lnTo>
                  <a:pt x="2324" y="3090"/>
                </a:lnTo>
                <a:lnTo>
                  <a:pt x="2321" y="3042"/>
                </a:lnTo>
                <a:lnTo>
                  <a:pt x="2323" y="3000"/>
                </a:lnTo>
                <a:lnTo>
                  <a:pt x="2331" y="2960"/>
                </a:lnTo>
                <a:lnTo>
                  <a:pt x="2341" y="2920"/>
                </a:lnTo>
                <a:lnTo>
                  <a:pt x="2356" y="2884"/>
                </a:lnTo>
                <a:lnTo>
                  <a:pt x="2374" y="2848"/>
                </a:lnTo>
                <a:lnTo>
                  <a:pt x="1518" y="2848"/>
                </a:lnTo>
                <a:lnTo>
                  <a:pt x="1537" y="2883"/>
                </a:lnTo>
                <a:lnTo>
                  <a:pt x="1552" y="2920"/>
                </a:lnTo>
                <a:lnTo>
                  <a:pt x="1562" y="2960"/>
                </a:lnTo>
                <a:lnTo>
                  <a:pt x="1569" y="3000"/>
                </a:lnTo>
                <a:lnTo>
                  <a:pt x="1572" y="3042"/>
                </a:lnTo>
                <a:lnTo>
                  <a:pt x="1568" y="3090"/>
                </a:lnTo>
                <a:lnTo>
                  <a:pt x="1560" y="3136"/>
                </a:lnTo>
                <a:lnTo>
                  <a:pt x="1545" y="3180"/>
                </a:lnTo>
                <a:lnTo>
                  <a:pt x="1527" y="3221"/>
                </a:lnTo>
                <a:lnTo>
                  <a:pt x="1503" y="3261"/>
                </a:lnTo>
                <a:lnTo>
                  <a:pt x="1474" y="3296"/>
                </a:lnTo>
                <a:lnTo>
                  <a:pt x="1442" y="3328"/>
                </a:lnTo>
                <a:lnTo>
                  <a:pt x="1407" y="3356"/>
                </a:lnTo>
                <a:lnTo>
                  <a:pt x="1368" y="3380"/>
                </a:lnTo>
                <a:lnTo>
                  <a:pt x="1326" y="3400"/>
                </a:lnTo>
                <a:lnTo>
                  <a:pt x="1281" y="3413"/>
                </a:lnTo>
                <a:lnTo>
                  <a:pt x="1235" y="3423"/>
                </a:lnTo>
                <a:lnTo>
                  <a:pt x="1187" y="3426"/>
                </a:lnTo>
                <a:lnTo>
                  <a:pt x="1139" y="3423"/>
                </a:lnTo>
                <a:lnTo>
                  <a:pt x="1092" y="3413"/>
                </a:lnTo>
                <a:lnTo>
                  <a:pt x="1048" y="3400"/>
                </a:lnTo>
                <a:lnTo>
                  <a:pt x="1007" y="3380"/>
                </a:lnTo>
                <a:lnTo>
                  <a:pt x="968" y="3357"/>
                </a:lnTo>
                <a:lnTo>
                  <a:pt x="932" y="3329"/>
                </a:lnTo>
                <a:lnTo>
                  <a:pt x="900" y="3296"/>
                </a:lnTo>
                <a:lnTo>
                  <a:pt x="872" y="3261"/>
                </a:lnTo>
                <a:lnTo>
                  <a:pt x="848" y="3222"/>
                </a:lnTo>
                <a:lnTo>
                  <a:pt x="829" y="3181"/>
                </a:lnTo>
                <a:lnTo>
                  <a:pt x="814" y="3136"/>
                </a:lnTo>
                <a:lnTo>
                  <a:pt x="806" y="3090"/>
                </a:lnTo>
                <a:lnTo>
                  <a:pt x="803" y="3042"/>
                </a:lnTo>
                <a:lnTo>
                  <a:pt x="805" y="2999"/>
                </a:lnTo>
                <a:lnTo>
                  <a:pt x="812" y="2958"/>
                </a:lnTo>
                <a:lnTo>
                  <a:pt x="824" y="2918"/>
                </a:lnTo>
                <a:lnTo>
                  <a:pt x="838" y="2880"/>
                </a:lnTo>
                <a:lnTo>
                  <a:pt x="858" y="2845"/>
                </a:lnTo>
                <a:lnTo>
                  <a:pt x="811" y="2836"/>
                </a:lnTo>
                <a:lnTo>
                  <a:pt x="766" y="2821"/>
                </a:lnTo>
                <a:lnTo>
                  <a:pt x="725" y="2801"/>
                </a:lnTo>
                <a:lnTo>
                  <a:pt x="685" y="2777"/>
                </a:lnTo>
                <a:lnTo>
                  <a:pt x="649" y="2749"/>
                </a:lnTo>
                <a:lnTo>
                  <a:pt x="617" y="2717"/>
                </a:lnTo>
                <a:lnTo>
                  <a:pt x="588" y="2680"/>
                </a:lnTo>
                <a:lnTo>
                  <a:pt x="564" y="2642"/>
                </a:lnTo>
                <a:lnTo>
                  <a:pt x="545" y="2599"/>
                </a:lnTo>
                <a:lnTo>
                  <a:pt x="530" y="2555"/>
                </a:lnTo>
                <a:lnTo>
                  <a:pt x="522" y="2508"/>
                </a:lnTo>
                <a:lnTo>
                  <a:pt x="519" y="2459"/>
                </a:lnTo>
                <a:lnTo>
                  <a:pt x="519" y="378"/>
                </a:lnTo>
                <a:lnTo>
                  <a:pt x="57" y="184"/>
                </a:lnTo>
                <a:lnTo>
                  <a:pt x="39" y="172"/>
                </a:lnTo>
                <a:lnTo>
                  <a:pt x="23" y="159"/>
                </a:lnTo>
                <a:lnTo>
                  <a:pt x="10" y="141"/>
                </a:lnTo>
                <a:lnTo>
                  <a:pt x="3" y="122"/>
                </a:lnTo>
                <a:lnTo>
                  <a:pt x="0" y="101"/>
                </a:lnTo>
                <a:lnTo>
                  <a:pt x="1" y="79"/>
                </a:lnTo>
                <a:lnTo>
                  <a:pt x="7" y="59"/>
                </a:lnTo>
                <a:lnTo>
                  <a:pt x="18" y="40"/>
                </a:lnTo>
                <a:lnTo>
                  <a:pt x="32" y="24"/>
                </a:lnTo>
                <a:lnTo>
                  <a:pt x="49" y="12"/>
                </a:lnTo>
                <a:lnTo>
                  <a:pt x="69" y="4"/>
                </a:lnTo>
                <a:lnTo>
                  <a:pt x="8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1" name="Group 40"/>
          <p:cNvGrpSpPr/>
          <p:nvPr/>
        </p:nvGrpSpPr>
        <p:grpSpPr>
          <a:xfrm>
            <a:off x="10238260" y="4505343"/>
            <a:ext cx="522232" cy="612582"/>
            <a:chOff x="1671638" y="5013325"/>
            <a:chExt cx="458787" cy="538162"/>
          </a:xfrm>
          <a:solidFill>
            <a:schemeClr val="accent4"/>
          </a:solidFill>
        </p:grpSpPr>
        <p:sp>
          <p:nvSpPr>
            <p:cNvPr id="42" name="Freeform 211"/>
            <p:cNvSpPr>
              <a:spLocks noEditPoints="1"/>
            </p:cNvSpPr>
            <p:nvPr/>
          </p:nvSpPr>
          <p:spPr bwMode="auto">
            <a:xfrm>
              <a:off x="1784350" y="5013325"/>
              <a:ext cx="233362" cy="290512"/>
            </a:xfrm>
            <a:custGeom>
              <a:avLst/>
              <a:gdLst>
                <a:gd name="T0" fmla="*/ 662 w 1465"/>
                <a:gd name="T1" fmla="*/ 193 h 1829"/>
                <a:gd name="T2" fmla="*/ 555 w 1465"/>
                <a:gd name="T3" fmla="*/ 214 h 1829"/>
                <a:gd name="T4" fmla="*/ 441 w 1465"/>
                <a:gd name="T5" fmla="*/ 263 h 1829"/>
                <a:gd name="T6" fmla="*/ 332 w 1465"/>
                <a:gd name="T7" fmla="*/ 351 h 1829"/>
                <a:gd name="T8" fmla="*/ 247 w 1465"/>
                <a:gd name="T9" fmla="*/ 489 h 1829"/>
                <a:gd name="T10" fmla="*/ 199 w 1465"/>
                <a:gd name="T11" fmla="*/ 688 h 1829"/>
                <a:gd name="T12" fmla="*/ 193 w 1465"/>
                <a:gd name="T13" fmla="*/ 755 h 1829"/>
                <a:gd name="T14" fmla="*/ 190 w 1465"/>
                <a:gd name="T15" fmla="*/ 808 h 1829"/>
                <a:gd name="T16" fmla="*/ 190 w 1465"/>
                <a:gd name="T17" fmla="*/ 943 h 1829"/>
                <a:gd name="T18" fmla="*/ 209 w 1465"/>
                <a:gd name="T19" fmla="*/ 1123 h 1829"/>
                <a:gd name="T20" fmla="*/ 264 w 1465"/>
                <a:gd name="T21" fmla="*/ 1317 h 1829"/>
                <a:gd name="T22" fmla="*/ 367 w 1465"/>
                <a:gd name="T23" fmla="*/ 1489 h 1829"/>
                <a:gd name="T24" fmla="*/ 523 w 1465"/>
                <a:gd name="T25" fmla="*/ 1601 h 1829"/>
                <a:gd name="T26" fmla="*/ 729 w 1465"/>
                <a:gd name="T27" fmla="*/ 1639 h 1829"/>
                <a:gd name="T28" fmla="*/ 895 w 1465"/>
                <a:gd name="T29" fmla="*/ 1617 h 1829"/>
                <a:gd name="T30" fmla="*/ 1063 w 1465"/>
                <a:gd name="T31" fmla="*/ 1524 h 1829"/>
                <a:gd name="T32" fmla="*/ 1181 w 1465"/>
                <a:gd name="T33" fmla="*/ 1363 h 1829"/>
                <a:gd name="T34" fmla="*/ 1246 w 1465"/>
                <a:gd name="T35" fmla="*/ 1172 h 1829"/>
                <a:gd name="T36" fmla="*/ 1272 w 1465"/>
                <a:gd name="T37" fmla="*/ 985 h 1829"/>
                <a:gd name="T38" fmla="*/ 1276 w 1465"/>
                <a:gd name="T39" fmla="*/ 836 h 1829"/>
                <a:gd name="T40" fmla="*/ 1272 w 1465"/>
                <a:gd name="T41" fmla="*/ 759 h 1829"/>
                <a:gd name="T42" fmla="*/ 1270 w 1465"/>
                <a:gd name="T43" fmla="*/ 748 h 1829"/>
                <a:gd name="T44" fmla="*/ 1234 w 1465"/>
                <a:gd name="T45" fmla="*/ 534 h 1829"/>
                <a:gd name="T46" fmla="*/ 1156 w 1465"/>
                <a:gd name="T47" fmla="*/ 383 h 1829"/>
                <a:gd name="T48" fmla="*/ 1052 w 1465"/>
                <a:gd name="T49" fmla="*/ 282 h 1829"/>
                <a:gd name="T50" fmla="*/ 934 w 1465"/>
                <a:gd name="T51" fmla="*/ 223 h 1829"/>
                <a:gd name="T52" fmla="*/ 817 w 1465"/>
                <a:gd name="T53" fmla="*/ 197 h 1829"/>
                <a:gd name="T54" fmla="*/ 728 w 1465"/>
                <a:gd name="T55" fmla="*/ 190 h 1829"/>
                <a:gd name="T56" fmla="*/ 878 w 1465"/>
                <a:gd name="T57" fmla="*/ 13 h 1829"/>
                <a:gd name="T58" fmla="*/ 1119 w 1465"/>
                <a:gd name="T59" fmla="*/ 99 h 1829"/>
                <a:gd name="T60" fmla="*/ 1225 w 1465"/>
                <a:gd name="T61" fmla="*/ 176 h 1829"/>
                <a:gd name="T62" fmla="*/ 1326 w 1465"/>
                <a:gd name="T63" fmla="*/ 292 h 1829"/>
                <a:gd name="T64" fmla="*/ 1407 w 1465"/>
                <a:gd name="T65" fmla="*/ 454 h 1829"/>
                <a:gd name="T66" fmla="*/ 1455 w 1465"/>
                <a:gd name="T67" fmla="*/ 673 h 1829"/>
                <a:gd name="T68" fmla="*/ 1463 w 1465"/>
                <a:gd name="T69" fmla="*/ 789 h 1829"/>
                <a:gd name="T70" fmla="*/ 1464 w 1465"/>
                <a:gd name="T71" fmla="*/ 933 h 1829"/>
                <a:gd name="T72" fmla="*/ 1445 w 1465"/>
                <a:gd name="T73" fmla="*/ 1134 h 1829"/>
                <a:gd name="T74" fmla="*/ 1388 w 1465"/>
                <a:gd name="T75" fmla="*/ 1356 h 1829"/>
                <a:gd name="T76" fmla="*/ 1277 w 1465"/>
                <a:gd name="T77" fmla="*/ 1568 h 1829"/>
                <a:gd name="T78" fmla="*/ 1102 w 1465"/>
                <a:gd name="T79" fmla="*/ 1731 h 1829"/>
                <a:gd name="T80" fmla="*/ 874 w 1465"/>
                <a:gd name="T81" fmla="*/ 1817 h 1829"/>
                <a:gd name="T82" fmla="*/ 653 w 1465"/>
                <a:gd name="T83" fmla="*/ 1826 h 1829"/>
                <a:gd name="T84" fmla="*/ 415 w 1465"/>
                <a:gd name="T85" fmla="*/ 1760 h 1829"/>
                <a:gd name="T86" fmla="*/ 226 w 1465"/>
                <a:gd name="T87" fmla="*/ 1615 h 1829"/>
                <a:gd name="T88" fmla="*/ 99 w 1465"/>
                <a:gd name="T89" fmla="*/ 1412 h 1829"/>
                <a:gd name="T90" fmla="*/ 31 w 1465"/>
                <a:gd name="T91" fmla="*/ 1189 h 1829"/>
                <a:gd name="T92" fmla="*/ 3 w 1465"/>
                <a:gd name="T93" fmla="*/ 980 h 1829"/>
                <a:gd name="T94" fmla="*/ 1 w 1465"/>
                <a:gd name="T95" fmla="*/ 818 h 1829"/>
                <a:gd name="T96" fmla="*/ 6 w 1465"/>
                <a:gd name="T97" fmla="*/ 737 h 1829"/>
                <a:gd name="T98" fmla="*/ 42 w 1465"/>
                <a:gd name="T99" fmla="*/ 502 h 1829"/>
                <a:gd name="T100" fmla="*/ 118 w 1465"/>
                <a:gd name="T101" fmla="*/ 325 h 1829"/>
                <a:gd name="T102" fmla="*/ 216 w 1465"/>
                <a:gd name="T103" fmla="*/ 198 h 1829"/>
                <a:gd name="T104" fmla="*/ 324 w 1465"/>
                <a:gd name="T105" fmla="*/ 112 h 1829"/>
                <a:gd name="T106" fmla="*/ 514 w 1465"/>
                <a:gd name="T107" fmla="*/ 29 h 1829"/>
                <a:gd name="T108" fmla="*/ 696 w 1465"/>
                <a:gd name="T109"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5" h="1829">
                  <a:moveTo>
                    <a:pt x="728" y="190"/>
                  </a:moveTo>
                  <a:lnTo>
                    <a:pt x="708" y="190"/>
                  </a:lnTo>
                  <a:lnTo>
                    <a:pt x="685" y="191"/>
                  </a:lnTo>
                  <a:lnTo>
                    <a:pt x="662" y="193"/>
                  </a:lnTo>
                  <a:lnTo>
                    <a:pt x="637" y="197"/>
                  </a:lnTo>
                  <a:lnTo>
                    <a:pt x="610" y="201"/>
                  </a:lnTo>
                  <a:lnTo>
                    <a:pt x="583" y="207"/>
                  </a:lnTo>
                  <a:lnTo>
                    <a:pt x="555" y="214"/>
                  </a:lnTo>
                  <a:lnTo>
                    <a:pt x="526" y="223"/>
                  </a:lnTo>
                  <a:lnTo>
                    <a:pt x="497" y="234"/>
                  </a:lnTo>
                  <a:lnTo>
                    <a:pt x="469" y="247"/>
                  </a:lnTo>
                  <a:lnTo>
                    <a:pt x="441" y="263"/>
                  </a:lnTo>
                  <a:lnTo>
                    <a:pt x="412" y="280"/>
                  </a:lnTo>
                  <a:lnTo>
                    <a:pt x="385" y="301"/>
                  </a:lnTo>
                  <a:lnTo>
                    <a:pt x="358" y="325"/>
                  </a:lnTo>
                  <a:lnTo>
                    <a:pt x="332" y="351"/>
                  </a:lnTo>
                  <a:lnTo>
                    <a:pt x="308" y="380"/>
                  </a:lnTo>
                  <a:lnTo>
                    <a:pt x="286" y="413"/>
                  </a:lnTo>
                  <a:lnTo>
                    <a:pt x="266" y="449"/>
                  </a:lnTo>
                  <a:lnTo>
                    <a:pt x="247" y="489"/>
                  </a:lnTo>
                  <a:lnTo>
                    <a:pt x="231" y="532"/>
                  </a:lnTo>
                  <a:lnTo>
                    <a:pt x="218" y="580"/>
                  </a:lnTo>
                  <a:lnTo>
                    <a:pt x="206" y="632"/>
                  </a:lnTo>
                  <a:lnTo>
                    <a:pt x="199" y="688"/>
                  </a:lnTo>
                  <a:lnTo>
                    <a:pt x="194" y="748"/>
                  </a:lnTo>
                  <a:lnTo>
                    <a:pt x="194" y="750"/>
                  </a:lnTo>
                  <a:lnTo>
                    <a:pt x="194" y="752"/>
                  </a:lnTo>
                  <a:lnTo>
                    <a:pt x="193" y="755"/>
                  </a:lnTo>
                  <a:lnTo>
                    <a:pt x="193" y="759"/>
                  </a:lnTo>
                  <a:lnTo>
                    <a:pt x="192" y="769"/>
                  </a:lnTo>
                  <a:lnTo>
                    <a:pt x="191" y="786"/>
                  </a:lnTo>
                  <a:lnTo>
                    <a:pt x="190" y="808"/>
                  </a:lnTo>
                  <a:lnTo>
                    <a:pt x="189" y="836"/>
                  </a:lnTo>
                  <a:lnTo>
                    <a:pt x="189" y="867"/>
                  </a:lnTo>
                  <a:lnTo>
                    <a:pt x="189" y="903"/>
                  </a:lnTo>
                  <a:lnTo>
                    <a:pt x="190" y="943"/>
                  </a:lnTo>
                  <a:lnTo>
                    <a:pt x="193" y="985"/>
                  </a:lnTo>
                  <a:lnTo>
                    <a:pt x="197" y="1029"/>
                  </a:lnTo>
                  <a:lnTo>
                    <a:pt x="202" y="1076"/>
                  </a:lnTo>
                  <a:lnTo>
                    <a:pt x="209" y="1123"/>
                  </a:lnTo>
                  <a:lnTo>
                    <a:pt x="220" y="1172"/>
                  </a:lnTo>
                  <a:lnTo>
                    <a:pt x="231" y="1221"/>
                  </a:lnTo>
                  <a:lnTo>
                    <a:pt x="246" y="1269"/>
                  </a:lnTo>
                  <a:lnTo>
                    <a:pt x="264" y="1317"/>
                  </a:lnTo>
                  <a:lnTo>
                    <a:pt x="285" y="1363"/>
                  </a:lnTo>
                  <a:lnTo>
                    <a:pt x="308" y="1408"/>
                  </a:lnTo>
                  <a:lnTo>
                    <a:pt x="336" y="1450"/>
                  </a:lnTo>
                  <a:lnTo>
                    <a:pt x="367" y="1489"/>
                  </a:lnTo>
                  <a:lnTo>
                    <a:pt x="401" y="1524"/>
                  </a:lnTo>
                  <a:lnTo>
                    <a:pt x="440" y="1554"/>
                  </a:lnTo>
                  <a:lnTo>
                    <a:pt x="480" y="1580"/>
                  </a:lnTo>
                  <a:lnTo>
                    <a:pt x="523" y="1601"/>
                  </a:lnTo>
                  <a:lnTo>
                    <a:pt x="570" y="1617"/>
                  </a:lnTo>
                  <a:lnTo>
                    <a:pt x="619" y="1630"/>
                  </a:lnTo>
                  <a:lnTo>
                    <a:pt x="672" y="1637"/>
                  </a:lnTo>
                  <a:lnTo>
                    <a:pt x="729" y="1639"/>
                  </a:lnTo>
                  <a:lnTo>
                    <a:pt x="736" y="1639"/>
                  </a:lnTo>
                  <a:lnTo>
                    <a:pt x="792" y="1637"/>
                  </a:lnTo>
                  <a:lnTo>
                    <a:pt x="846" y="1630"/>
                  </a:lnTo>
                  <a:lnTo>
                    <a:pt x="895" y="1617"/>
                  </a:lnTo>
                  <a:lnTo>
                    <a:pt x="942" y="1601"/>
                  </a:lnTo>
                  <a:lnTo>
                    <a:pt x="985" y="1580"/>
                  </a:lnTo>
                  <a:lnTo>
                    <a:pt x="1025" y="1554"/>
                  </a:lnTo>
                  <a:lnTo>
                    <a:pt x="1063" y="1524"/>
                  </a:lnTo>
                  <a:lnTo>
                    <a:pt x="1098" y="1489"/>
                  </a:lnTo>
                  <a:lnTo>
                    <a:pt x="1130" y="1450"/>
                  </a:lnTo>
                  <a:lnTo>
                    <a:pt x="1156" y="1408"/>
                  </a:lnTo>
                  <a:lnTo>
                    <a:pt x="1181" y="1363"/>
                  </a:lnTo>
                  <a:lnTo>
                    <a:pt x="1202" y="1317"/>
                  </a:lnTo>
                  <a:lnTo>
                    <a:pt x="1219" y="1269"/>
                  </a:lnTo>
                  <a:lnTo>
                    <a:pt x="1234" y="1221"/>
                  </a:lnTo>
                  <a:lnTo>
                    <a:pt x="1246" y="1172"/>
                  </a:lnTo>
                  <a:lnTo>
                    <a:pt x="1256" y="1123"/>
                  </a:lnTo>
                  <a:lnTo>
                    <a:pt x="1263" y="1076"/>
                  </a:lnTo>
                  <a:lnTo>
                    <a:pt x="1269" y="1029"/>
                  </a:lnTo>
                  <a:lnTo>
                    <a:pt x="1272" y="985"/>
                  </a:lnTo>
                  <a:lnTo>
                    <a:pt x="1275" y="943"/>
                  </a:lnTo>
                  <a:lnTo>
                    <a:pt x="1276" y="903"/>
                  </a:lnTo>
                  <a:lnTo>
                    <a:pt x="1276" y="868"/>
                  </a:lnTo>
                  <a:lnTo>
                    <a:pt x="1276" y="836"/>
                  </a:lnTo>
                  <a:lnTo>
                    <a:pt x="1275" y="808"/>
                  </a:lnTo>
                  <a:lnTo>
                    <a:pt x="1274" y="787"/>
                  </a:lnTo>
                  <a:lnTo>
                    <a:pt x="1272" y="769"/>
                  </a:lnTo>
                  <a:lnTo>
                    <a:pt x="1272" y="759"/>
                  </a:lnTo>
                  <a:lnTo>
                    <a:pt x="1271" y="755"/>
                  </a:lnTo>
                  <a:lnTo>
                    <a:pt x="1271" y="752"/>
                  </a:lnTo>
                  <a:lnTo>
                    <a:pt x="1271" y="750"/>
                  </a:lnTo>
                  <a:lnTo>
                    <a:pt x="1270" y="748"/>
                  </a:lnTo>
                  <a:lnTo>
                    <a:pt x="1266" y="688"/>
                  </a:lnTo>
                  <a:lnTo>
                    <a:pt x="1259" y="634"/>
                  </a:lnTo>
                  <a:lnTo>
                    <a:pt x="1247" y="582"/>
                  </a:lnTo>
                  <a:lnTo>
                    <a:pt x="1234" y="534"/>
                  </a:lnTo>
                  <a:lnTo>
                    <a:pt x="1218" y="491"/>
                  </a:lnTo>
                  <a:lnTo>
                    <a:pt x="1200" y="452"/>
                  </a:lnTo>
                  <a:lnTo>
                    <a:pt x="1179" y="416"/>
                  </a:lnTo>
                  <a:lnTo>
                    <a:pt x="1156" y="383"/>
                  </a:lnTo>
                  <a:lnTo>
                    <a:pt x="1133" y="353"/>
                  </a:lnTo>
                  <a:lnTo>
                    <a:pt x="1107" y="327"/>
                  </a:lnTo>
                  <a:lnTo>
                    <a:pt x="1080" y="303"/>
                  </a:lnTo>
                  <a:lnTo>
                    <a:pt x="1052" y="282"/>
                  </a:lnTo>
                  <a:lnTo>
                    <a:pt x="1023" y="265"/>
                  </a:lnTo>
                  <a:lnTo>
                    <a:pt x="994" y="248"/>
                  </a:lnTo>
                  <a:lnTo>
                    <a:pt x="964" y="235"/>
                  </a:lnTo>
                  <a:lnTo>
                    <a:pt x="934" y="223"/>
                  </a:lnTo>
                  <a:lnTo>
                    <a:pt x="904" y="214"/>
                  </a:lnTo>
                  <a:lnTo>
                    <a:pt x="874" y="207"/>
                  </a:lnTo>
                  <a:lnTo>
                    <a:pt x="846" y="201"/>
                  </a:lnTo>
                  <a:lnTo>
                    <a:pt x="817" y="197"/>
                  </a:lnTo>
                  <a:lnTo>
                    <a:pt x="789" y="193"/>
                  </a:lnTo>
                  <a:lnTo>
                    <a:pt x="762" y="191"/>
                  </a:lnTo>
                  <a:lnTo>
                    <a:pt x="736" y="190"/>
                  </a:lnTo>
                  <a:lnTo>
                    <a:pt x="728" y="190"/>
                  </a:lnTo>
                  <a:close/>
                  <a:moveTo>
                    <a:pt x="729" y="0"/>
                  </a:moveTo>
                  <a:lnTo>
                    <a:pt x="740" y="0"/>
                  </a:lnTo>
                  <a:lnTo>
                    <a:pt x="810" y="4"/>
                  </a:lnTo>
                  <a:lnTo>
                    <a:pt x="878" y="13"/>
                  </a:lnTo>
                  <a:lnTo>
                    <a:pt x="942" y="27"/>
                  </a:lnTo>
                  <a:lnTo>
                    <a:pt x="1004" y="47"/>
                  </a:lnTo>
                  <a:lnTo>
                    <a:pt x="1062" y="70"/>
                  </a:lnTo>
                  <a:lnTo>
                    <a:pt x="1119" y="99"/>
                  </a:lnTo>
                  <a:lnTo>
                    <a:pt x="1145" y="115"/>
                  </a:lnTo>
                  <a:lnTo>
                    <a:pt x="1171" y="132"/>
                  </a:lnTo>
                  <a:lnTo>
                    <a:pt x="1198" y="153"/>
                  </a:lnTo>
                  <a:lnTo>
                    <a:pt x="1225" y="176"/>
                  </a:lnTo>
                  <a:lnTo>
                    <a:pt x="1250" y="201"/>
                  </a:lnTo>
                  <a:lnTo>
                    <a:pt x="1276" y="228"/>
                  </a:lnTo>
                  <a:lnTo>
                    <a:pt x="1302" y="259"/>
                  </a:lnTo>
                  <a:lnTo>
                    <a:pt x="1326" y="292"/>
                  </a:lnTo>
                  <a:lnTo>
                    <a:pt x="1349" y="327"/>
                  </a:lnTo>
                  <a:lnTo>
                    <a:pt x="1370" y="366"/>
                  </a:lnTo>
                  <a:lnTo>
                    <a:pt x="1390" y="408"/>
                  </a:lnTo>
                  <a:lnTo>
                    <a:pt x="1407" y="454"/>
                  </a:lnTo>
                  <a:lnTo>
                    <a:pt x="1423" y="503"/>
                  </a:lnTo>
                  <a:lnTo>
                    <a:pt x="1436" y="556"/>
                  </a:lnTo>
                  <a:lnTo>
                    <a:pt x="1447" y="613"/>
                  </a:lnTo>
                  <a:lnTo>
                    <a:pt x="1455" y="673"/>
                  </a:lnTo>
                  <a:lnTo>
                    <a:pt x="1460" y="737"/>
                  </a:lnTo>
                  <a:lnTo>
                    <a:pt x="1460" y="747"/>
                  </a:lnTo>
                  <a:lnTo>
                    <a:pt x="1462" y="765"/>
                  </a:lnTo>
                  <a:lnTo>
                    <a:pt x="1463" y="789"/>
                  </a:lnTo>
                  <a:lnTo>
                    <a:pt x="1464" y="818"/>
                  </a:lnTo>
                  <a:lnTo>
                    <a:pt x="1465" y="852"/>
                  </a:lnTo>
                  <a:lnTo>
                    <a:pt x="1465" y="891"/>
                  </a:lnTo>
                  <a:lnTo>
                    <a:pt x="1464" y="933"/>
                  </a:lnTo>
                  <a:lnTo>
                    <a:pt x="1462" y="980"/>
                  </a:lnTo>
                  <a:lnTo>
                    <a:pt x="1458" y="1028"/>
                  </a:lnTo>
                  <a:lnTo>
                    <a:pt x="1453" y="1080"/>
                  </a:lnTo>
                  <a:lnTo>
                    <a:pt x="1445" y="1134"/>
                  </a:lnTo>
                  <a:lnTo>
                    <a:pt x="1435" y="1189"/>
                  </a:lnTo>
                  <a:lnTo>
                    <a:pt x="1422" y="1244"/>
                  </a:lnTo>
                  <a:lnTo>
                    <a:pt x="1406" y="1300"/>
                  </a:lnTo>
                  <a:lnTo>
                    <a:pt x="1388" y="1356"/>
                  </a:lnTo>
                  <a:lnTo>
                    <a:pt x="1366" y="1412"/>
                  </a:lnTo>
                  <a:lnTo>
                    <a:pt x="1340" y="1465"/>
                  </a:lnTo>
                  <a:lnTo>
                    <a:pt x="1311" y="1517"/>
                  </a:lnTo>
                  <a:lnTo>
                    <a:pt x="1277" y="1568"/>
                  </a:lnTo>
                  <a:lnTo>
                    <a:pt x="1239" y="1615"/>
                  </a:lnTo>
                  <a:lnTo>
                    <a:pt x="1197" y="1659"/>
                  </a:lnTo>
                  <a:lnTo>
                    <a:pt x="1150" y="1698"/>
                  </a:lnTo>
                  <a:lnTo>
                    <a:pt x="1102" y="1731"/>
                  </a:lnTo>
                  <a:lnTo>
                    <a:pt x="1049" y="1760"/>
                  </a:lnTo>
                  <a:lnTo>
                    <a:pt x="994" y="1784"/>
                  </a:lnTo>
                  <a:lnTo>
                    <a:pt x="936" y="1803"/>
                  </a:lnTo>
                  <a:lnTo>
                    <a:pt x="874" y="1817"/>
                  </a:lnTo>
                  <a:lnTo>
                    <a:pt x="810" y="1826"/>
                  </a:lnTo>
                  <a:lnTo>
                    <a:pt x="743" y="1829"/>
                  </a:lnTo>
                  <a:lnTo>
                    <a:pt x="721" y="1829"/>
                  </a:lnTo>
                  <a:lnTo>
                    <a:pt x="653" y="1826"/>
                  </a:lnTo>
                  <a:lnTo>
                    <a:pt x="589" y="1817"/>
                  </a:lnTo>
                  <a:lnTo>
                    <a:pt x="528" y="1803"/>
                  </a:lnTo>
                  <a:lnTo>
                    <a:pt x="471" y="1784"/>
                  </a:lnTo>
                  <a:lnTo>
                    <a:pt x="415" y="1760"/>
                  </a:lnTo>
                  <a:lnTo>
                    <a:pt x="363" y="1731"/>
                  </a:lnTo>
                  <a:lnTo>
                    <a:pt x="315" y="1698"/>
                  </a:lnTo>
                  <a:lnTo>
                    <a:pt x="268" y="1659"/>
                  </a:lnTo>
                  <a:lnTo>
                    <a:pt x="226" y="1615"/>
                  </a:lnTo>
                  <a:lnTo>
                    <a:pt x="188" y="1568"/>
                  </a:lnTo>
                  <a:lnTo>
                    <a:pt x="155" y="1517"/>
                  </a:lnTo>
                  <a:lnTo>
                    <a:pt x="125" y="1465"/>
                  </a:lnTo>
                  <a:lnTo>
                    <a:pt x="99" y="1412"/>
                  </a:lnTo>
                  <a:lnTo>
                    <a:pt x="77" y="1356"/>
                  </a:lnTo>
                  <a:lnTo>
                    <a:pt x="58" y="1300"/>
                  </a:lnTo>
                  <a:lnTo>
                    <a:pt x="43" y="1244"/>
                  </a:lnTo>
                  <a:lnTo>
                    <a:pt x="31" y="1189"/>
                  </a:lnTo>
                  <a:lnTo>
                    <a:pt x="20" y="1134"/>
                  </a:lnTo>
                  <a:lnTo>
                    <a:pt x="13" y="1080"/>
                  </a:lnTo>
                  <a:lnTo>
                    <a:pt x="7" y="1028"/>
                  </a:lnTo>
                  <a:lnTo>
                    <a:pt x="3" y="980"/>
                  </a:lnTo>
                  <a:lnTo>
                    <a:pt x="1" y="933"/>
                  </a:lnTo>
                  <a:lnTo>
                    <a:pt x="0" y="891"/>
                  </a:lnTo>
                  <a:lnTo>
                    <a:pt x="0" y="852"/>
                  </a:lnTo>
                  <a:lnTo>
                    <a:pt x="1" y="818"/>
                  </a:lnTo>
                  <a:lnTo>
                    <a:pt x="2" y="789"/>
                  </a:lnTo>
                  <a:lnTo>
                    <a:pt x="3" y="765"/>
                  </a:lnTo>
                  <a:lnTo>
                    <a:pt x="5" y="747"/>
                  </a:lnTo>
                  <a:lnTo>
                    <a:pt x="6" y="737"/>
                  </a:lnTo>
                  <a:lnTo>
                    <a:pt x="10" y="672"/>
                  </a:lnTo>
                  <a:lnTo>
                    <a:pt x="18" y="612"/>
                  </a:lnTo>
                  <a:lnTo>
                    <a:pt x="29" y="555"/>
                  </a:lnTo>
                  <a:lnTo>
                    <a:pt x="42" y="502"/>
                  </a:lnTo>
                  <a:lnTo>
                    <a:pt x="58" y="453"/>
                  </a:lnTo>
                  <a:lnTo>
                    <a:pt x="76" y="406"/>
                  </a:lnTo>
                  <a:lnTo>
                    <a:pt x="97" y="364"/>
                  </a:lnTo>
                  <a:lnTo>
                    <a:pt x="118" y="325"/>
                  </a:lnTo>
                  <a:lnTo>
                    <a:pt x="141" y="289"/>
                  </a:lnTo>
                  <a:lnTo>
                    <a:pt x="166" y="255"/>
                  </a:lnTo>
                  <a:lnTo>
                    <a:pt x="191" y="225"/>
                  </a:lnTo>
                  <a:lnTo>
                    <a:pt x="216" y="198"/>
                  </a:lnTo>
                  <a:lnTo>
                    <a:pt x="243" y="173"/>
                  </a:lnTo>
                  <a:lnTo>
                    <a:pt x="270" y="150"/>
                  </a:lnTo>
                  <a:lnTo>
                    <a:pt x="297" y="130"/>
                  </a:lnTo>
                  <a:lnTo>
                    <a:pt x="324" y="112"/>
                  </a:lnTo>
                  <a:lnTo>
                    <a:pt x="351" y="96"/>
                  </a:lnTo>
                  <a:lnTo>
                    <a:pt x="406" y="68"/>
                  </a:lnTo>
                  <a:lnTo>
                    <a:pt x="460" y="46"/>
                  </a:lnTo>
                  <a:lnTo>
                    <a:pt x="514" y="29"/>
                  </a:lnTo>
                  <a:lnTo>
                    <a:pt x="566" y="17"/>
                  </a:lnTo>
                  <a:lnTo>
                    <a:pt x="613" y="8"/>
                  </a:lnTo>
                  <a:lnTo>
                    <a:pt x="658" y="3"/>
                  </a:lnTo>
                  <a:lnTo>
                    <a:pt x="696" y="0"/>
                  </a:lnTo>
                  <a:lnTo>
                    <a:pt x="7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212"/>
            <p:cNvSpPr>
              <a:spLocks/>
            </p:cNvSpPr>
            <p:nvPr/>
          </p:nvSpPr>
          <p:spPr bwMode="auto">
            <a:xfrm>
              <a:off x="1671638" y="5302250"/>
              <a:ext cx="458787" cy="249237"/>
            </a:xfrm>
            <a:custGeom>
              <a:avLst/>
              <a:gdLst>
                <a:gd name="T0" fmla="*/ 1041 w 2887"/>
                <a:gd name="T1" fmla="*/ 40 h 1572"/>
                <a:gd name="T2" fmla="*/ 1047 w 2887"/>
                <a:gd name="T3" fmla="*/ 141 h 1572"/>
                <a:gd name="T4" fmla="*/ 994 w 2887"/>
                <a:gd name="T5" fmla="*/ 189 h 1572"/>
                <a:gd name="T6" fmla="*/ 876 w 2887"/>
                <a:gd name="T7" fmla="*/ 260 h 1572"/>
                <a:gd name="T8" fmla="*/ 681 w 2887"/>
                <a:gd name="T9" fmla="*/ 358 h 1572"/>
                <a:gd name="T10" fmla="*/ 432 w 2887"/>
                <a:gd name="T11" fmla="*/ 451 h 1572"/>
                <a:gd name="T12" fmla="*/ 269 w 2887"/>
                <a:gd name="T13" fmla="*/ 541 h 1572"/>
                <a:gd name="T14" fmla="*/ 207 w 2887"/>
                <a:gd name="T15" fmla="*/ 688 h 1572"/>
                <a:gd name="T16" fmla="*/ 190 w 2887"/>
                <a:gd name="T17" fmla="*/ 860 h 1572"/>
                <a:gd name="T18" fmla="*/ 192 w 2887"/>
                <a:gd name="T19" fmla="*/ 988 h 1572"/>
                <a:gd name="T20" fmla="*/ 251 w 2887"/>
                <a:gd name="T21" fmla="*/ 1119 h 1572"/>
                <a:gd name="T22" fmla="*/ 462 w 2887"/>
                <a:gd name="T23" fmla="*/ 1211 h 1572"/>
                <a:gd name="T24" fmla="*/ 794 w 2887"/>
                <a:gd name="T25" fmla="*/ 1311 h 1572"/>
                <a:gd name="T26" fmla="*/ 1237 w 2887"/>
                <a:gd name="T27" fmla="*/ 1376 h 1572"/>
                <a:gd name="T28" fmla="*/ 1748 w 2887"/>
                <a:gd name="T29" fmla="*/ 1368 h 1572"/>
                <a:gd name="T30" fmla="*/ 2170 w 2887"/>
                <a:gd name="T31" fmla="*/ 1293 h 1572"/>
                <a:gd name="T32" fmla="*/ 2479 w 2887"/>
                <a:gd name="T33" fmla="*/ 1191 h 1572"/>
                <a:gd name="T34" fmla="*/ 2662 w 2887"/>
                <a:gd name="T35" fmla="*/ 1107 h 1572"/>
                <a:gd name="T36" fmla="*/ 2697 w 2887"/>
                <a:gd name="T37" fmla="*/ 950 h 1572"/>
                <a:gd name="T38" fmla="*/ 2694 w 2887"/>
                <a:gd name="T39" fmla="*/ 791 h 1572"/>
                <a:gd name="T40" fmla="*/ 2663 w 2887"/>
                <a:gd name="T41" fmla="*/ 625 h 1572"/>
                <a:gd name="T42" fmla="*/ 2572 w 2887"/>
                <a:gd name="T43" fmla="*/ 498 h 1572"/>
                <a:gd name="T44" fmla="*/ 2350 w 2887"/>
                <a:gd name="T45" fmla="*/ 416 h 1572"/>
                <a:gd name="T46" fmla="*/ 2119 w 2887"/>
                <a:gd name="T47" fmla="*/ 318 h 1572"/>
                <a:gd name="T48" fmla="*/ 1953 w 2887"/>
                <a:gd name="T49" fmla="*/ 227 h 1572"/>
                <a:gd name="T50" fmla="*/ 1873 w 2887"/>
                <a:gd name="T51" fmla="*/ 176 h 1572"/>
                <a:gd name="T52" fmla="*/ 1828 w 2887"/>
                <a:gd name="T53" fmla="*/ 101 h 1572"/>
                <a:gd name="T54" fmla="*/ 1877 w 2887"/>
                <a:gd name="T55" fmla="*/ 12 h 1572"/>
                <a:gd name="T56" fmla="*/ 1977 w 2887"/>
                <a:gd name="T57" fmla="*/ 18 h 1572"/>
                <a:gd name="T58" fmla="*/ 2035 w 2887"/>
                <a:gd name="T59" fmla="*/ 55 h 1572"/>
                <a:gd name="T60" fmla="*/ 2188 w 2887"/>
                <a:gd name="T61" fmla="*/ 141 h 1572"/>
                <a:gd name="T62" fmla="*/ 2408 w 2887"/>
                <a:gd name="T63" fmla="*/ 236 h 1572"/>
                <a:gd name="T64" fmla="*/ 2568 w 2887"/>
                <a:gd name="T65" fmla="*/ 285 h 1572"/>
                <a:gd name="T66" fmla="*/ 2745 w 2887"/>
                <a:gd name="T67" fmla="*/ 399 h 1572"/>
                <a:gd name="T68" fmla="*/ 2839 w 2887"/>
                <a:gd name="T69" fmla="*/ 557 h 1572"/>
                <a:gd name="T70" fmla="*/ 2878 w 2887"/>
                <a:gd name="T71" fmla="*/ 721 h 1572"/>
                <a:gd name="T72" fmla="*/ 2886 w 2887"/>
                <a:gd name="T73" fmla="*/ 855 h 1572"/>
                <a:gd name="T74" fmla="*/ 2887 w 2887"/>
                <a:gd name="T75" fmla="*/ 907 h 1572"/>
                <a:gd name="T76" fmla="*/ 2879 w 2887"/>
                <a:gd name="T77" fmla="*/ 1064 h 1572"/>
                <a:gd name="T78" fmla="*/ 2844 w 2887"/>
                <a:gd name="T79" fmla="*/ 1209 h 1572"/>
                <a:gd name="T80" fmla="*/ 2788 w 2887"/>
                <a:gd name="T81" fmla="*/ 1253 h 1572"/>
                <a:gd name="T82" fmla="*/ 2651 w 2887"/>
                <a:gd name="T83" fmla="*/ 1324 h 1572"/>
                <a:gd name="T84" fmla="*/ 2411 w 2887"/>
                <a:gd name="T85" fmla="*/ 1419 h 1572"/>
                <a:gd name="T86" fmla="*/ 2071 w 2887"/>
                <a:gd name="T87" fmla="*/ 1510 h 1572"/>
                <a:gd name="T88" fmla="*/ 1640 w 2887"/>
                <a:gd name="T89" fmla="*/ 1567 h 1572"/>
                <a:gd name="T90" fmla="*/ 1143 w 2887"/>
                <a:gd name="T91" fmla="*/ 1558 h 1572"/>
                <a:gd name="T92" fmla="*/ 718 w 2887"/>
                <a:gd name="T93" fmla="*/ 1488 h 1572"/>
                <a:gd name="T94" fmla="*/ 392 w 2887"/>
                <a:gd name="T95" fmla="*/ 1389 h 1572"/>
                <a:gd name="T96" fmla="*/ 177 w 2887"/>
                <a:gd name="T97" fmla="*/ 1295 h 1572"/>
                <a:gd name="T98" fmla="*/ 77 w 2887"/>
                <a:gd name="T99" fmla="*/ 1239 h 1572"/>
                <a:gd name="T100" fmla="*/ 27 w 2887"/>
                <a:gd name="T101" fmla="*/ 1164 h 1572"/>
                <a:gd name="T102" fmla="*/ 3 w 2887"/>
                <a:gd name="T103" fmla="*/ 994 h 1572"/>
                <a:gd name="T104" fmla="*/ 0 w 2887"/>
                <a:gd name="T105" fmla="*/ 873 h 1572"/>
                <a:gd name="T106" fmla="*/ 4 w 2887"/>
                <a:gd name="T107" fmla="*/ 780 h 1572"/>
                <a:gd name="T108" fmla="*/ 27 w 2887"/>
                <a:gd name="T109" fmla="*/ 624 h 1572"/>
                <a:gd name="T110" fmla="*/ 95 w 2887"/>
                <a:gd name="T111" fmla="*/ 459 h 1572"/>
                <a:gd name="T112" fmla="*/ 237 w 2887"/>
                <a:gd name="T113" fmla="*/ 322 h 1572"/>
                <a:gd name="T114" fmla="*/ 379 w 2887"/>
                <a:gd name="T115" fmla="*/ 269 h 1572"/>
                <a:gd name="T116" fmla="*/ 619 w 2887"/>
                <a:gd name="T117" fmla="*/ 179 h 1572"/>
                <a:gd name="T118" fmla="*/ 800 w 2887"/>
                <a:gd name="T119" fmla="*/ 85 h 1572"/>
                <a:gd name="T120" fmla="*/ 900 w 2887"/>
                <a:gd name="T121" fmla="*/ 24 h 1572"/>
                <a:gd name="T122" fmla="*/ 970 w 2887"/>
                <a:gd name="T123" fmla="*/ 0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87" h="1572">
                  <a:moveTo>
                    <a:pt x="970" y="0"/>
                  </a:moveTo>
                  <a:lnTo>
                    <a:pt x="991" y="3"/>
                  </a:lnTo>
                  <a:lnTo>
                    <a:pt x="1010" y="11"/>
                  </a:lnTo>
                  <a:lnTo>
                    <a:pt x="1027" y="24"/>
                  </a:lnTo>
                  <a:lnTo>
                    <a:pt x="1041" y="40"/>
                  </a:lnTo>
                  <a:lnTo>
                    <a:pt x="1053" y="59"/>
                  </a:lnTo>
                  <a:lnTo>
                    <a:pt x="1058" y="80"/>
                  </a:lnTo>
                  <a:lnTo>
                    <a:pt x="1059" y="100"/>
                  </a:lnTo>
                  <a:lnTo>
                    <a:pt x="1055" y="121"/>
                  </a:lnTo>
                  <a:lnTo>
                    <a:pt x="1047" y="141"/>
                  </a:lnTo>
                  <a:lnTo>
                    <a:pt x="1035" y="158"/>
                  </a:lnTo>
                  <a:lnTo>
                    <a:pt x="1018" y="173"/>
                  </a:lnTo>
                  <a:lnTo>
                    <a:pt x="1014" y="175"/>
                  </a:lnTo>
                  <a:lnTo>
                    <a:pt x="1006" y="181"/>
                  </a:lnTo>
                  <a:lnTo>
                    <a:pt x="994" y="189"/>
                  </a:lnTo>
                  <a:lnTo>
                    <a:pt x="977" y="199"/>
                  </a:lnTo>
                  <a:lnTo>
                    <a:pt x="956" y="212"/>
                  </a:lnTo>
                  <a:lnTo>
                    <a:pt x="934" y="226"/>
                  </a:lnTo>
                  <a:lnTo>
                    <a:pt x="906" y="243"/>
                  </a:lnTo>
                  <a:lnTo>
                    <a:pt x="876" y="260"/>
                  </a:lnTo>
                  <a:lnTo>
                    <a:pt x="842" y="279"/>
                  </a:lnTo>
                  <a:lnTo>
                    <a:pt x="806" y="298"/>
                  </a:lnTo>
                  <a:lnTo>
                    <a:pt x="766" y="317"/>
                  </a:lnTo>
                  <a:lnTo>
                    <a:pt x="725" y="338"/>
                  </a:lnTo>
                  <a:lnTo>
                    <a:pt x="681" y="358"/>
                  </a:lnTo>
                  <a:lnTo>
                    <a:pt x="635" y="378"/>
                  </a:lnTo>
                  <a:lnTo>
                    <a:pt x="587" y="398"/>
                  </a:lnTo>
                  <a:lnTo>
                    <a:pt x="536" y="416"/>
                  </a:lnTo>
                  <a:lnTo>
                    <a:pt x="484" y="434"/>
                  </a:lnTo>
                  <a:lnTo>
                    <a:pt x="432" y="451"/>
                  </a:lnTo>
                  <a:lnTo>
                    <a:pt x="377" y="466"/>
                  </a:lnTo>
                  <a:lnTo>
                    <a:pt x="344" y="479"/>
                  </a:lnTo>
                  <a:lnTo>
                    <a:pt x="315" y="497"/>
                  </a:lnTo>
                  <a:lnTo>
                    <a:pt x="290" y="518"/>
                  </a:lnTo>
                  <a:lnTo>
                    <a:pt x="269" y="541"/>
                  </a:lnTo>
                  <a:lnTo>
                    <a:pt x="251" y="566"/>
                  </a:lnTo>
                  <a:lnTo>
                    <a:pt x="237" y="594"/>
                  </a:lnTo>
                  <a:lnTo>
                    <a:pt x="224" y="624"/>
                  </a:lnTo>
                  <a:lnTo>
                    <a:pt x="214" y="655"/>
                  </a:lnTo>
                  <a:lnTo>
                    <a:pt x="207" y="688"/>
                  </a:lnTo>
                  <a:lnTo>
                    <a:pt x="200" y="721"/>
                  </a:lnTo>
                  <a:lnTo>
                    <a:pt x="196" y="755"/>
                  </a:lnTo>
                  <a:lnTo>
                    <a:pt x="193" y="791"/>
                  </a:lnTo>
                  <a:lnTo>
                    <a:pt x="191" y="825"/>
                  </a:lnTo>
                  <a:lnTo>
                    <a:pt x="190" y="860"/>
                  </a:lnTo>
                  <a:lnTo>
                    <a:pt x="189" y="868"/>
                  </a:lnTo>
                  <a:lnTo>
                    <a:pt x="189" y="877"/>
                  </a:lnTo>
                  <a:lnTo>
                    <a:pt x="189" y="911"/>
                  </a:lnTo>
                  <a:lnTo>
                    <a:pt x="190" y="949"/>
                  </a:lnTo>
                  <a:lnTo>
                    <a:pt x="192" y="988"/>
                  </a:lnTo>
                  <a:lnTo>
                    <a:pt x="195" y="1027"/>
                  </a:lnTo>
                  <a:lnTo>
                    <a:pt x="198" y="1063"/>
                  </a:lnTo>
                  <a:lnTo>
                    <a:pt x="203" y="1094"/>
                  </a:lnTo>
                  <a:lnTo>
                    <a:pt x="225" y="1106"/>
                  </a:lnTo>
                  <a:lnTo>
                    <a:pt x="251" y="1119"/>
                  </a:lnTo>
                  <a:lnTo>
                    <a:pt x="283" y="1136"/>
                  </a:lnTo>
                  <a:lnTo>
                    <a:pt x="320" y="1152"/>
                  </a:lnTo>
                  <a:lnTo>
                    <a:pt x="362" y="1172"/>
                  </a:lnTo>
                  <a:lnTo>
                    <a:pt x="409" y="1191"/>
                  </a:lnTo>
                  <a:lnTo>
                    <a:pt x="462" y="1211"/>
                  </a:lnTo>
                  <a:lnTo>
                    <a:pt x="519" y="1232"/>
                  </a:lnTo>
                  <a:lnTo>
                    <a:pt x="580" y="1252"/>
                  </a:lnTo>
                  <a:lnTo>
                    <a:pt x="647" y="1273"/>
                  </a:lnTo>
                  <a:lnTo>
                    <a:pt x="719" y="1293"/>
                  </a:lnTo>
                  <a:lnTo>
                    <a:pt x="794" y="1311"/>
                  </a:lnTo>
                  <a:lnTo>
                    <a:pt x="875" y="1328"/>
                  </a:lnTo>
                  <a:lnTo>
                    <a:pt x="959" y="1343"/>
                  </a:lnTo>
                  <a:lnTo>
                    <a:pt x="1047" y="1357"/>
                  </a:lnTo>
                  <a:lnTo>
                    <a:pt x="1140" y="1368"/>
                  </a:lnTo>
                  <a:lnTo>
                    <a:pt x="1237" y="1376"/>
                  </a:lnTo>
                  <a:lnTo>
                    <a:pt x="1339" y="1382"/>
                  </a:lnTo>
                  <a:lnTo>
                    <a:pt x="1444" y="1383"/>
                  </a:lnTo>
                  <a:lnTo>
                    <a:pt x="1549" y="1382"/>
                  </a:lnTo>
                  <a:lnTo>
                    <a:pt x="1651" y="1376"/>
                  </a:lnTo>
                  <a:lnTo>
                    <a:pt x="1748" y="1368"/>
                  </a:lnTo>
                  <a:lnTo>
                    <a:pt x="1841" y="1357"/>
                  </a:lnTo>
                  <a:lnTo>
                    <a:pt x="1929" y="1343"/>
                  </a:lnTo>
                  <a:lnTo>
                    <a:pt x="2014" y="1328"/>
                  </a:lnTo>
                  <a:lnTo>
                    <a:pt x="2095" y="1311"/>
                  </a:lnTo>
                  <a:lnTo>
                    <a:pt x="2170" y="1293"/>
                  </a:lnTo>
                  <a:lnTo>
                    <a:pt x="2241" y="1273"/>
                  </a:lnTo>
                  <a:lnTo>
                    <a:pt x="2307" y="1253"/>
                  </a:lnTo>
                  <a:lnTo>
                    <a:pt x="2369" y="1233"/>
                  </a:lnTo>
                  <a:lnTo>
                    <a:pt x="2426" y="1212"/>
                  </a:lnTo>
                  <a:lnTo>
                    <a:pt x="2479" y="1191"/>
                  </a:lnTo>
                  <a:lnTo>
                    <a:pt x="2525" y="1172"/>
                  </a:lnTo>
                  <a:lnTo>
                    <a:pt x="2568" y="1153"/>
                  </a:lnTo>
                  <a:lnTo>
                    <a:pt x="2604" y="1136"/>
                  </a:lnTo>
                  <a:lnTo>
                    <a:pt x="2636" y="1120"/>
                  </a:lnTo>
                  <a:lnTo>
                    <a:pt x="2662" y="1107"/>
                  </a:lnTo>
                  <a:lnTo>
                    <a:pt x="2682" y="1094"/>
                  </a:lnTo>
                  <a:lnTo>
                    <a:pt x="2688" y="1063"/>
                  </a:lnTo>
                  <a:lnTo>
                    <a:pt x="2692" y="1027"/>
                  </a:lnTo>
                  <a:lnTo>
                    <a:pt x="2695" y="989"/>
                  </a:lnTo>
                  <a:lnTo>
                    <a:pt x="2697" y="950"/>
                  </a:lnTo>
                  <a:lnTo>
                    <a:pt x="2697" y="911"/>
                  </a:lnTo>
                  <a:lnTo>
                    <a:pt x="2698" y="877"/>
                  </a:lnTo>
                  <a:lnTo>
                    <a:pt x="2697" y="860"/>
                  </a:lnTo>
                  <a:lnTo>
                    <a:pt x="2696" y="826"/>
                  </a:lnTo>
                  <a:lnTo>
                    <a:pt x="2694" y="791"/>
                  </a:lnTo>
                  <a:lnTo>
                    <a:pt x="2691" y="756"/>
                  </a:lnTo>
                  <a:lnTo>
                    <a:pt x="2687" y="722"/>
                  </a:lnTo>
                  <a:lnTo>
                    <a:pt x="2680" y="688"/>
                  </a:lnTo>
                  <a:lnTo>
                    <a:pt x="2673" y="656"/>
                  </a:lnTo>
                  <a:lnTo>
                    <a:pt x="2663" y="625"/>
                  </a:lnTo>
                  <a:lnTo>
                    <a:pt x="2650" y="595"/>
                  </a:lnTo>
                  <a:lnTo>
                    <a:pt x="2636" y="567"/>
                  </a:lnTo>
                  <a:lnTo>
                    <a:pt x="2617" y="541"/>
                  </a:lnTo>
                  <a:lnTo>
                    <a:pt x="2597" y="519"/>
                  </a:lnTo>
                  <a:lnTo>
                    <a:pt x="2572" y="498"/>
                  </a:lnTo>
                  <a:lnTo>
                    <a:pt x="2543" y="481"/>
                  </a:lnTo>
                  <a:lnTo>
                    <a:pt x="2510" y="466"/>
                  </a:lnTo>
                  <a:lnTo>
                    <a:pt x="2455" y="452"/>
                  </a:lnTo>
                  <a:lnTo>
                    <a:pt x="2401" y="435"/>
                  </a:lnTo>
                  <a:lnTo>
                    <a:pt x="2350" y="416"/>
                  </a:lnTo>
                  <a:lnTo>
                    <a:pt x="2300" y="398"/>
                  </a:lnTo>
                  <a:lnTo>
                    <a:pt x="2252" y="379"/>
                  </a:lnTo>
                  <a:lnTo>
                    <a:pt x="2205" y="359"/>
                  </a:lnTo>
                  <a:lnTo>
                    <a:pt x="2162" y="339"/>
                  </a:lnTo>
                  <a:lnTo>
                    <a:pt x="2119" y="318"/>
                  </a:lnTo>
                  <a:lnTo>
                    <a:pt x="2080" y="299"/>
                  </a:lnTo>
                  <a:lnTo>
                    <a:pt x="2044" y="279"/>
                  </a:lnTo>
                  <a:lnTo>
                    <a:pt x="2011" y="261"/>
                  </a:lnTo>
                  <a:lnTo>
                    <a:pt x="1980" y="244"/>
                  </a:lnTo>
                  <a:lnTo>
                    <a:pt x="1953" y="227"/>
                  </a:lnTo>
                  <a:lnTo>
                    <a:pt x="1929" y="213"/>
                  </a:lnTo>
                  <a:lnTo>
                    <a:pt x="1910" y="200"/>
                  </a:lnTo>
                  <a:lnTo>
                    <a:pt x="1893" y="190"/>
                  </a:lnTo>
                  <a:lnTo>
                    <a:pt x="1881" y="182"/>
                  </a:lnTo>
                  <a:lnTo>
                    <a:pt x="1873" y="176"/>
                  </a:lnTo>
                  <a:lnTo>
                    <a:pt x="1868" y="173"/>
                  </a:lnTo>
                  <a:lnTo>
                    <a:pt x="1852" y="158"/>
                  </a:lnTo>
                  <a:lnTo>
                    <a:pt x="1840" y="142"/>
                  </a:lnTo>
                  <a:lnTo>
                    <a:pt x="1831" y="122"/>
                  </a:lnTo>
                  <a:lnTo>
                    <a:pt x="1828" y="101"/>
                  </a:lnTo>
                  <a:lnTo>
                    <a:pt x="1829" y="81"/>
                  </a:lnTo>
                  <a:lnTo>
                    <a:pt x="1834" y="60"/>
                  </a:lnTo>
                  <a:lnTo>
                    <a:pt x="1845" y="41"/>
                  </a:lnTo>
                  <a:lnTo>
                    <a:pt x="1859" y="25"/>
                  </a:lnTo>
                  <a:lnTo>
                    <a:pt x="1877" y="12"/>
                  </a:lnTo>
                  <a:lnTo>
                    <a:pt x="1896" y="4"/>
                  </a:lnTo>
                  <a:lnTo>
                    <a:pt x="1917" y="1"/>
                  </a:lnTo>
                  <a:lnTo>
                    <a:pt x="1938" y="2"/>
                  </a:lnTo>
                  <a:lnTo>
                    <a:pt x="1957" y="7"/>
                  </a:lnTo>
                  <a:lnTo>
                    <a:pt x="1977" y="18"/>
                  </a:lnTo>
                  <a:lnTo>
                    <a:pt x="1980" y="20"/>
                  </a:lnTo>
                  <a:lnTo>
                    <a:pt x="1987" y="25"/>
                  </a:lnTo>
                  <a:lnTo>
                    <a:pt x="2000" y="32"/>
                  </a:lnTo>
                  <a:lnTo>
                    <a:pt x="2015" y="42"/>
                  </a:lnTo>
                  <a:lnTo>
                    <a:pt x="2035" y="55"/>
                  </a:lnTo>
                  <a:lnTo>
                    <a:pt x="2060" y="69"/>
                  </a:lnTo>
                  <a:lnTo>
                    <a:pt x="2086" y="86"/>
                  </a:lnTo>
                  <a:lnTo>
                    <a:pt x="2117" y="102"/>
                  </a:lnTo>
                  <a:lnTo>
                    <a:pt x="2150" y="121"/>
                  </a:lnTo>
                  <a:lnTo>
                    <a:pt x="2188" y="141"/>
                  </a:lnTo>
                  <a:lnTo>
                    <a:pt x="2227" y="159"/>
                  </a:lnTo>
                  <a:lnTo>
                    <a:pt x="2269" y="179"/>
                  </a:lnTo>
                  <a:lnTo>
                    <a:pt x="2313" y="198"/>
                  </a:lnTo>
                  <a:lnTo>
                    <a:pt x="2359" y="218"/>
                  </a:lnTo>
                  <a:lnTo>
                    <a:pt x="2408" y="236"/>
                  </a:lnTo>
                  <a:lnTo>
                    <a:pt x="2457" y="253"/>
                  </a:lnTo>
                  <a:lnTo>
                    <a:pt x="2508" y="269"/>
                  </a:lnTo>
                  <a:lnTo>
                    <a:pt x="2561" y="283"/>
                  </a:lnTo>
                  <a:lnTo>
                    <a:pt x="2564" y="284"/>
                  </a:lnTo>
                  <a:lnTo>
                    <a:pt x="2568" y="285"/>
                  </a:lnTo>
                  <a:lnTo>
                    <a:pt x="2611" y="303"/>
                  </a:lnTo>
                  <a:lnTo>
                    <a:pt x="2650" y="323"/>
                  </a:lnTo>
                  <a:lnTo>
                    <a:pt x="2685" y="346"/>
                  </a:lnTo>
                  <a:lnTo>
                    <a:pt x="2718" y="371"/>
                  </a:lnTo>
                  <a:lnTo>
                    <a:pt x="2745" y="399"/>
                  </a:lnTo>
                  <a:lnTo>
                    <a:pt x="2770" y="428"/>
                  </a:lnTo>
                  <a:lnTo>
                    <a:pt x="2791" y="459"/>
                  </a:lnTo>
                  <a:lnTo>
                    <a:pt x="2810" y="491"/>
                  </a:lnTo>
                  <a:lnTo>
                    <a:pt x="2826" y="524"/>
                  </a:lnTo>
                  <a:lnTo>
                    <a:pt x="2839" y="557"/>
                  </a:lnTo>
                  <a:lnTo>
                    <a:pt x="2851" y="590"/>
                  </a:lnTo>
                  <a:lnTo>
                    <a:pt x="2860" y="624"/>
                  </a:lnTo>
                  <a:lnTo>
                    <a:pt x="2867" y="657"/>
                  </a:lnTo>
                  <a:lnTo>
                    <a:pt x="2872" y="690"/>
                  </a:lnTo>
                  <a:lnTo>
                    <a:pt x="2878" y="721"/>
                  </a:lnTo>
                  <a:lnTo>
                    <a:pt x="2881" y="751"/>
                  </a:lnTo>
                  <a:lnTo>
                    <a:pt x="2883" y="780"/>
                  </a:lnTo>
                  <a:lnTo>
                    <a:pt x="2884" y="807"/>
                  </a:lnTo>
                  <a:lnTo>
                    <a:pt x="2885" y="832"/>
                  </a:lnTo>
                  <a:lnTo>
                    <a:pt x="2886" y="855"/>
                  </a:lnTo>
                  <a:lnTo>
                    <a:pt x="2886" y="864"/>
                  </a:lnTo>
                  <a:lnTo>
                    <a:pt x="2887" y="872"/>
                  </a:lnTo>
                  <a:lnTo>
                    <a:pt x="2887" y="874"/>
                  </a:lnTo>
                  <a:lnTo>
                    <a:pt x="2887" y="888"/>
                  </a:lnTo>
                  <a:lnTo>
                    <a:pt x="2887" y="907"/>
                  </a:lnTo>
                  <a:lnTo>
                    <a:pt x="2886" y="933"/>
                  </a:lnTo>
                  <a:lnTo>
                    <a:pt x="2886" y="962"/>
                  </a:lnTo>
                  <a:lnTo>
                    <a:pt x="2884" y="994"/>
                  </a:lnTo>
                  <a:lnTo>
                    <a:pt x="2882" y="1029"/>
                  </a:lnTo>
                  <a:lnTo>
                    <a:pt x="2879" y="1064"/>
                  </a:lnTo>
                  <a:lnTo>
                    <a:pt x="2875" y="1099"/>
                  </a:lnTo>
                  <a:lnTo>
                    <a:pt x="2868" y="1133"/>
                  </a:lnTo>
                  <a:lnTo>
                    <a:pt x="2861" y="1165"/>
                  </a:lnTo>
                  <a:lnTo>
                    <a:pt x="2853" y="1191"/>
                  </a:lnTo>
                  <a:lnTo>
                    <a:pt x="2844" y="1209"/>
                  </a:lnTo>
                  <a:lnTo>
                    <a:pt x="2831" y="1225"/>
                  </a:lnTo>
                  <a:lnTo>
                    <a:pt x="2817" y="1236"/>
                  </a:lnTo>
                  <a:lnTo>
                    <a:pt x="2812" y="1239"/>
                  </a:lnTo>
                  <a:lnTo>
                    <a:pt x="2802" y="1245"/>
                  </a:lnTo>
                  <a:lnTo>
                    <a:pt x="2788" y="1253"/>
                  </a:lnTo>
                  <a:lnTo>
                    <a:pt x="2769" y="1264"/>
                  </a:lnTo>
                  <a:lnTo>
                    <a:pt x="2746" y="1276"/>
                  </a:lnTo>
                  <a:lnTo>
                    <a:pt x="2720" y="1291"/>
                  </a:lnTo>
                  <a:lnTo>
                    <a:pt x="2688" y="1306"/>
                  </a:lnTo>
                  <a:lnTo>
                    <a:pt x="2651" y="1324"/>
                  </a:lnTo>
                  <a:lnTo>
                    <a:pt x="2612" y="1341"/>
                  </a:lnTo>
                  <a:lnTo>
                    <a:pt x="2568" y="1360"/>
                  </a:lnTo>
                  <a:lnTo>
                    <a:pt x="2519" y="1380"/>
                  </a:lnTo>
                  <a:lnTo>
                    <a:pt x="2467" y="1399"/>
                  </a:lnTo>
                  <a:lnTo>
                    <a:pt x="2411" y="1419"/>
                  </a:lnTo>
                  <a:lnTo>
                    <a:pt x="2351" y="1438"/>
                  </a:lnTo>
                  <a:lnTo>
                    <a:pt x="2287" y="1458"/>
                  </a:lnTo>
                  <a:lnTo>
                    <a:pt x="2219" y="1477"/>
                  </a:lnTo>
                  <a:lnTo>
                    <a:pt x="2146" y="1494"/>
                  </a:lnTo>
                  <a:lnTo>
                    <a:pt x="2071" y="1510"/>
                  </a:lnTo>
                  <a:lnTo>
                    <a:pt x="1992" y="1525"/>
                  </a:lnTo>
                  <a:lnTo>
                    <a:pt x="1910" y="1539"/>
                  </a:lnTo>
                  <a:lnTo>
                    <a:pt x="1823" y="1550"/>
                  </a:lnTo>
                  <a:lnTo>
                    <a:pt x="1734" y="1559"/>
                  </a:lnTo>
                  <a:lnTo>
                    <a:pt x="1640" y="1567"/>
                  </a:lnTo>
                  <a:lnTo>
                    <a:pt x="1544" y="1571"/>
                  </a:lnTo>
                  <a:lnTo>
                    <a:pt x="1444" y="1572"/>
                  </a:lnTo>
                  <a:lnTo>
                    <a:pt x="1341" y="1571"/>
                  </a:lnTo>
                  <a:lnTo>
                    <a:pt x="1240" y="1566"/>
                  </a:lnTo>
                  <a:lnTo>
                    <a:pt x="1143" y="1558"/>
                  </a:lnTo>
                  <a:lnTo>
                    <a:pt x="1050" y="1548"/>
                  </a:lnTo>
                  <a:lnTo>
                    <a:pt x="962" y="1536"/>
                  </a:lnTo>
                  <a:lnTo>
                    <a:pt x="876" y="1522"/>
                  </a:lnTo>
                  <a:lnTo>
                    <a:pt x="795" y="1506"/>
                  </a:lnTo>
                  <a:lnTo>
                    <a:pt x="718" y="1488"/>
                  </a:lnTo>
                  <a:lnTo>
                    <a:pt x="645" y="1469"/>
                  </a:lnTo>
                  <a:lnTo>
                    <a:pt x="575" y="1450"/>
                  </a:lnTo>
                  <a:lnTo>
                    <a:pt x="510" y="1430"/>
                  </a:lnTo>
                  <a:lnTo>
                    <a:pt x="449" y="1409"/>
                  </a:lnTo>
                  <a:lnTo>
                    <a:pt x="392" y="1389"/>
                  </a:lnTo>
                  <a:lnTo>
                    <a:pt x="341" y="1368"/>
                  </a:lnTo>
                  <a:lnTo>
                    <a:pt x="293" y="1349"/>
                  </a:lnTo>
                  <a:lnTo>
                    <a:pt x="250" y="1330"/>
                  </a:lnTo>
                  <a:lnTo>
                    <a:pt x="211" y="1311"/>
                  </a:lnTo>
                  <a:lnTo>
                    <a:pt x="177" y="1295"/>
                  </a:lnTo>
                  <a:lnTo>
                    <a:pt x="148" y="1279"/>
                  </a:lnTo>
                  <a:lnTo>
                    <a:pt x="123" y="1266"/>
                  </a:lnTo>
                  <a:lnTo>
                    <a:pt x="103" y="1254"/>
                  </a:lnTo>
                  <a:lnTo>
                    <a:pt x="88" y="1246"/>
                  </a:lnTo>
                  <a:lnTo>
                    <a:pt x="77" y="1239"/>
                  </a:lnTo>
                  <a:lnTo>
                    <a:pt x="72" y="1236"/>
                  </a:lnTo>
                  <a:lnTo>
                    <a:pt x="57" y="1225"/>
                  </a:lnTo>
                  <a:lnTo>
                    <a:pt x="44" y="1209"/>
                  </a:lnTo>
                  <a:lnTo>
                    <a:pt x="36" y="1191"/>
                  </a:lnTo>
                  <a:lnTo>
                    <a:pt x="27" y="1164"/>
                  </a:lnTo>
                  <a:lnTo>
                    <a:pt x="20" y="1133"/>
                  </a:lnTo>
                  <a:lnTo>
                    <a:pt x="13" y="1098"/>
                  </a:lnTo>
                  <a:lnTo>
                    <a:pt x="8" y="1063"/>
                  </a:lnTo>
                  <a:lnTo>
                    <a:pt x="5" y="1028"/>
                  </a:lnTo>
                  <a:lnTo>
                    <a:pt x="3" y="994"/>
                  </a:lnTo>
                  <a:lnTo>
                    <a:pt x="1" y="961"/>
                  </a:lnTo>
                  <a:lnTo>
                    <a:pt x="0" y="932"/>
                  </a:lnTo>
                  <a:lnTo>
                    <a:pt x="0" y="907"/>
                  </a:lnTo>
                  <a:lnTo>
                    <a:pt x="0" y="887"/>
                  </a:lnTo>
                  <a:lnTo>
                    <a:pt x="0" y="873"/>
                  </a:lnTo>
                  <a:lnTo>
                    <a:pt x="0" y="871"/>
                  </a:lnTo>
                  <a:lnTo>
                    <a:pt x="1" y="854"/>
                  </a:lnTo>
                  <a:lnTo>
                    <a:pt x="1" y="832"/>
                  </a:lnTo>
                  <a:lnTo>
                    <a:pt x="2" y="807"/>
                  </a:lnTo>
                  <a:lnTo>
                    <a:pt x="4" y="780"/>
                  </a:lnTo>
                  <a:lnTo>
                    <a:pt x="6" y="751"/>
                  </a:lnTo>
                  <a:lnTo>
                    <a:pt x="9" y="721"/>
                  </a:lnTo>
                  <a:lnTo>
                    <a:pt x="13" y="689"/>
                  </a:lnTo>
                  <a:lnTo>
                    <a:pt x="20" y="657"/>
                  </a:lnTo>
                  <a:lnTo>
                    <a:pt x="27" y="624"/>
                  </a:lnTo>
                  <a:lnTo>
                    <a:pt x="36" y="590"/>
                  </a:lnTo>
                  <a:lnTo>
                    <a:pt x="48" y="557"/>
                  </a:lnTo>
                  <a:lnTo>
                    <a:pt x="61" y="523"/>
                  </a:lnTo>
                  <a:lnTo>
                    <a:pt x="76" y="491"/>
                  </a:lnTo>
                  <a:lnTo>
                    <a:pt x="95" y="459"/>
                  </a:lnTo>
                  <a:lnTo>
                    <a:pt x="117" y="428"/>
                  </a:lnTo>
                  <a:lnTo>
                    <a:pt x="142" y="399"/>
                  </a:lnTo>
                  <a:lnTo>
                    <a:pt x="169" y="371"/>
                  </a:lnTo>
                  <a:lnTo>
                    <a:pt x="200" y="345"/>
                  </a:lnTo>
                  <a:lnTo>
                    <a:pt x="237" y="322"/>
                  </a:lnTo>
                  <a:lnTo>
                    <a:pt x="276" y="302"/>
                  </a:lnTo>
                  <a:lnTo>
                    <a:pt x="319" y="285"/>
                  </a:lnTo>
                  <a:lnTo>
                    <a:pt x="322" y="284"/>
                  </a:lnTo>
                  <a:lnTo>
                    <a:pt x="326" y="283"/>
                  </a:lnTo>
                  <a:lnTo>
                    <a:pt x="379" y="269"/>
                  </a:lnTo>
                  <a:lnTo>
                    <a:pt x="430" y="252"/>
                  </a:lnTo>
                  <a:lnTo>
                    <a:pt x="479" y="236"/>
                  </a:lnTo>
                  <a:lnTo>
                    <a:pt x="528" y="217"/>
                  </a:lnTo>
                  <a:lnTo>
                    <a:pt x="574" y="197"/>
                  </a:lnTo>
                  <a:lnTo>
                    <a:pt x="619" y="179"/>
                  </a:lnTo>
                  <a:lnTo>
                    <a:pt x="660" y="159"/>
                  </a:lnTo>
                  <a:lnTo>
                    <a:pt x="699" y="140"/>
                  </a:lnTo>
                  <a:lnTo>
                    <a:pt x="736" y="120"/>
                  </a:lnTo>
                  <a:lnTo>
                    <a:pt x="769" y="102"/>
                  </a:lnTo>
                  <a:lnTo>
                    <a:pt x="800" y="85"/>
                  </a:lnTo>
                  <a:lnTo>
                    <a:pt x="827" y="69"/>
                  </a:lnTo>
                  <a:lnTo>
                    <a:pt x="851" y="55"/>
                  </a:lnTo>
                  <a:lnTo>
                    <a:pt x="872" y="42"/>
                  </a:lnTo>
                  <a:lnTo>
                    <a:pt x="887" y="32"/>
                  </a:lnTo>
                  <a:lnTo>
                    <a:pt x="900" y="24"/>
                  </a:lnTo>
                  <a:lnTo>
                    <a:pt x="907" y="19"/>
                  </a:lnTo>
                  <a:lnTo>
                    <a:pt x="910" y="17"/>
                  </a:lnTo>
                  <a:lnTo>
                    <a:pt x="929" y="6"/>
                  </a:lnTo>
                  <a:lnTo>
                    <a:pt x="949" y="1"/>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3049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53" presetClass="entr" presetSubtype="16"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p:cTn id="11" dur="500" fill="hold"/>
                                        <p:tgtEl>
                                          <p:spTgt spid="31"/>
                                        </p:tgtEl>
                                        <p:attrNameLst>
                                          <p:attrName>ppt_w</p:attrName>
                                        </p:attrNameLst>
                                      </p:cBhvr>
                                      <p:tavLst>
                                        <p:tav tm="0">
                                          <p:val>
                                            <p:fltVal val="0"/>
                                          </p:val>
                                        </p:tav>
                                        <p:tav tm="100000">
                                          <p:val>
                                            <p:strVal val="#ppt_w"/>
                                          </p:val>
                                        </p:tav>
                                      </p:tavLst>
                                    </p:anim>
                                    <p:anim calcmode="lin" valueType="num">
                                      <p:cBhvr>
                                        <p:cTn id="12" dur="500" fill="hold"/>
                                        <p:tgtEl>
                                          <p:spTgt spid="31"/>
                                        </p:tgtEl>
                                        <p:attrNameLst>
                                          <p:attrName>ppt_h</p:attrName>
                                        </p:attrNameLst>
                                      </p:cBhvr>
                                      <p:tavLst>
                                        <p:tav tm="0">
                                          <p:val>
                                            <p:fltVal val="0"/>
                                          </p:val>
                                        </p:tav>
                                        <p:tav tm="100000">
                                          <p:val>
                                            <p:strVal val="#ppt_h"/>
                                          </p:val>
                                        </p:tav>
                                      </p:tavLst>
                                    </p:anim>
                                    <p:animEffect transition="in" filter="fade">
                                      <p:cBhvr>
                                        <p:cTn id="13" dur="500"/>
                                        <p:tgtEl>
                                          <p:spTgt spid="31"/>
                                        </p:tgtEl>
                                      </p:cBhvr>
                                    </p:animEffect>
                                  </p:childTnLst>
                                </p:cTn>
                              </p:par>
                            </p:childTnLst>
                          </p:cTn>
                        </p:par>
                        <p:par>
                          <p:cTn id="14" fill="hold">
                            <p:stCondLst>
                              <p:cond delay="500"/>
                            </p:stCondLst>
                            <p:childTnLst>
                              <p:par>
                                <p:cTn id="15" presetID="2" presetClass="entr" presetSubtype="4" accel="20000" decel="80000" fill="hold" grpId="0" nodeType="after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500" fill="hold"/>
                                        <p:tgtEl>
                                          <p:spTgt spid="26"/>
                                        </p:tgtEl>
                                        <p:attrNameLst>
                                          <p:attrName>ppt_x</p:attrName>
                                        </p:attrNameLst>
                                      </p:cBhvr>
                                      <p:tavLst>
                                        <p:tav tm="0">
                                          <p:val>
                                            <p:strVal val="#ppt_x"/>
                                          </p:val>
                                        </p:tav>
                                        <p:tav tm="100000">
                                          <p:val>
                                            <p:strVal val="#ppt_x"/>
                                          </p:val>
                                        </p:tav>
                                      </p:tavLst>
                                    </p:anim>
                                    <p:anim calcmode="lin" valueType="num">
                                      <p:cBhvr additive="base">
                                        <p:cTn id="18" dur="500" fill="hold"/>
                                        <p:tgtEl>
                                          <p:spTgt spid="26"/>
                                        </p:tgtEl>
                                        <p:attrNameLst>
                                          <p:attrName>ppt_y</p:attrName>
                                        </p:attrNameLst>
                                      </p:cBhvr>
                                      <p:tavLst>
                                        <p:tav tm="0">
                                          <p:val>
                                            <p:strVal val="1+#ppt_h/2"/>
                                          </p:val>
                                        </p:tav>
                                        <p:tav tm="100000">
                                          <p:val>
                                            <p:strVal val="#ppt_y"/>
                                          </p:val>
                                        </p:tav>
                                      </p:tavLst>
                                    </p:anim>
                                  </p:childTnLst>
                                </p:cTn>
                              </p:par>
                            </p:childTnLst>
                          </p:cTn>
                        </p:par>
                        <p:par>
                          <p:cTn id="19" fill="hold">
                            <p:stCondLst>
                              <p:cond delay="1000"/>
                            </p:stCondLst>
                            <p:childTnLst>
                              <p:par>
                                <p:cTn id="20" presetID="2" presetClass="entr" presetSubtype="4" accel="20000" decel="80000" fill="hold" nodeType="afterEffect">
                                  <p:stCondLst>
                                    <p:cond delay="0"/>
                                  </p:stCondLst>
                                  <p:childTnLst>
                                    <p:set>
                                      <p:cBhvr>
                                        <p:cTn id="21" dur="1" fill="hold">
                                          <p:stCondLst>
                                            <p:cond delay="0"/>
                                          </p:stCondLst>
                                        </p:cTn>
                                        <p:tgtEl>
                                          <p:spTgt spid="48"/>
                                        </p:tgtEl>
                                        <p:attrNameLst>
                                          <p:attrName>style.visibility</p:attrName>
                                        </p:attrNameLst>
                                      </p:cBhvr>
                                      <p:to>
                                        <p:strVal val="visible"/>
                                      </p:to>
                                    </p:set>
                                    <p:anim calcmode="lin" valueType="num">
                                      <p:cBhvr additive="base">
                                        <p:cTn id="22" dur="500" fill="hold"/>
                                        <p:tgtEl>
                                          <p:spTgt spid="48"/>
                                        </p:tgtEl>
                                        <p:attrNameLst>
                                          <p:attrName>ppt_x</p:attrName>
                                        </p:attrNameLst>
                                      </p:cBhvr>
                                      <p:tavLst>
                                        <p:tav tm="0">
                                          <p:val>
                                            <p:strVal val="#ppt_x"/>
                                          </p:val>
                                        </p:tav>
                                        <p:tav tm="100000">
                                          <p:val>
                                            <p:strVal val="#ppt_x"/>
                                          </p:val>
                                        </p:tav>
                                      </p:tavLst>
                                    </p:anim>
                                    <p:anim calcmode="lin" valueType="num">
                                      <p:cBhvr additive="base">
                                        <p:cTn id="23" dur="500" fill="hold"/>
                                        <p:tgtEl>
                                          <p:spTgt spid="48"/>
                                        </p:tgtEl>
                                        <p:attrNameLst>
                                          <p:attrName>ppt_y</p:attrName>
                                        </p:attrNameLst>
                                      </p:cBhvr>
                                      <p:tavLst>
                                        <p:tav tm="0">
                                          <p:val>
                                            <p:strVal val="1+#ppt_h/2"/>
                                          </p:val>
                                        </p:tav>
                                        <p:tav tm="100000">
                                          <p:val>
                                            <p:strVal val="#ppt_y"/>
                                          </p:val>
                                        </p:tav>
                                      </p:tavLst>
                                    </p:anim>
                                  </p:childTnLst>
                                </p:cTn>
                              </p:par>
                              <p:par>
                                <p:cTn id="24" presetID="53" presetClass="entr" presetSubtype="16" fill="hold" nodeType="withEffect">
                                  <p:stCondLst>
                                    <p:cond delay="0"/>
                                  </p:stCondLst>
                                  <p:childTnLst>
                                    <p:set>
                                      <p:cBhvr>
                                        <p:cTn id="25" dur="1" fill="hold">
                                          <p:stCondLst>
                                            <p:cond delay="0"/>
                                          </p:stCondLst>
                                        </p:cTn>
                                        <p:tgtEl>
                                          <p:spTgt spid="34"/>
                                        </p:tgtEl>
                                        <p:attrNameLst>
                                          <p:attrName>style.visibility</p:attrName>
                                        </p:attrNameLst>
                                      </p:cBhvr>
                                      <p:to>
                                        <p:strVal val="visible"/>
                                      </p:to>
                                    </p:set>
                                    <p:anim calcmode="lin" valueType="num">
                                      <p:cBhvr>
                                        <p:cTn id="26" dur="500" fill="hold"/>
                                        <p:tgtEl>
                                          <p:spTgt spid="34"/>
                                        </p:tgtEl>
                                        <p:attrNameLst>
                                          <p:attrName>ppt_w</p:attrName>
                                        </p:attrNameLst>
                                      </p:cBhvr>
                                      <p:tavLst>
                                        <p:tav tm="0">
                                          <p:val>
                                            <p:fltVal val="0"/>
                                          </p:val>
                                        </p:tav>
                                        <p:tav tm="100000">
                                          <p:val>
                                            <p:strVal val="#ppt_w"/>
                                          </p:val>
                                        </p:tav>
                                      </p:tavLst>
                                    </p:anim>
                                    <p:anim calcmode="lin" valueType="num">
                                      <p:cBhvr>
                                        <p:cTn id="27" dur="500" fill="hold"/>
                                        <p:tgtEl>
                                          <p:spTgt spid="34"/>
                                        </p:tgtEl>
                                        <p:attrNameLst>
                                          <p:attrName>ppt_h</p:attrName>
                                        </p:attrNameLst>
                                      </p:cBhvr>
                                      <p:tavLst>
                                        <p:tav tm="0">
                                          <p:val>
                                            <p:fltVal val="0"/>
                                          </p:val>
                                        </p:tav>
                                        <p:tav tm="100000">
                                          <p:val>
                                            <p:strVal val="#ppt_h"/>
                                          </p:val>
                                        </p:tav>
                                      </p:tavLst>
                                    </p:anim>
                                    <p:animEffect transition="in" filter="fade">
                                      <p:cBhvr>
                                        <p:cTn id="28" dur="500"/>
                                        <p:tgtEl>
                                          <p:spTgt spid="34"/>
                                        </p:tgtEl>
                                      </p:cBhvr>
                                    </p:animEffect>
                                  </p:childTnLst>
                                </p:cTn>
                              </p:par>
                            </p:childTnLst>
                          </p:cTn>
                        </p:par>
                        <p:par>
                          <p:cTn id="29" fill="hold">
                            <p:stCondLst>
                              <p:cond delay="1500"/>
                            </p:stCondLst>
                            <p:childTnLst>
                              <p:par>
                                <p:cTn id="30" presetID="2" presetClass="entr" presetSubtype="1" accel="20000" decel="80000" fill="hold" grpId="0" nodeType="afterEffect">
                                  <p:stCondLst>
                                    <p:cond delay="0"/>
                                  </p:stCondLst>
                                  <p:childTnLst>
                                    <p:set>
                                      <p:cBhvr>
                                        <p:cTn id="31" dur="1" fill="hold">
                                          <p:stCondLst>
                                            <p:cond delay="0"/>
                                          </p:stCondLst>
                                        </p:cTn>
                                        <p:tgtEl>
                                          <p:spTgt spid="27"/>
                                        </p:tgtEl>
                                        <p:attrNameLst>
                                          <p:attrName>style.visibility</p:attrName>
                                        </p:attrNameLst>
                                      </p:cBhvr>
                                      <p:to>
                                        <p:strVal val="visible"/>
                                      </p:to>
                                    </p:set>
                                    <p:anim calcmode="lin" valueType="num">
                                      <p:cBhvr additive="base">
                                        <p:cTn id="32" dur="500" fill="hold"/>
                                        <p:tgtEl>
                                          <p:spTgt spid="27"/>
                                        </p:tgtEl>
                                        <p:attrNameLst>
                                          <p:attrName>ppt_x</p:attrName>
                                        </p:attrNameLst>
                                      </p:cBhvr>
                                      <p:tavLst>
                                        <p:tav tm="0">
                                          <p:val>
                                            <p:strVal val="#ppt_x"/>
                                          </p:val>
                                        </p:tav>
                                        <p:tav tm="100000">
                                          <p:val>
                                            <p:strVal val="#ppt_x"/>
                                          </p:val>
                                        </p:tav>
                                      </p:tavLst>
                                    </p:anim>
                                    <p:anim calcmode="lin" valueType="num">
                                      <p:cBhvr additive="base">
                                        <p:cTn id="33" dur="500" fill="hold"/>
                                        <p:tgtEl>
                                          <p:spTgt spid="27"/>
                                        </p:tgtEl>
                                        <p:attrNameLst>
                                          <p:attrName>ppt_y</p:attrName>
                                        </p:attrNameLst>
                                      </p:cBhvr>
                                      <p:tavLst>
                                        <p:tav tm="0">
                                          <p:val>
                                            <p:strVal val="0-#ppt_h/2"/>
                                          </p:val>
                                        </p:tav>
                                        <p:tav tm="100000">
                                          <p:val>
                                            <p:strVal val="#ppt_y"/>
                                          </p:val>
                                        </p:tav>
                                      </p:tavLst>
                                    </p:anim>
                                  </p:childTnLst>
                                </p:cTn>
                              </p:par>
                            </p:childTnLst>
                          </p:cTn>
                        </p:par>
                        <p:par>
                          <p:cTn id="34" fill="hold">
                            <p:stCondLst>
                              <p:cond delay="2000"/>
                            </p:stCondLst>
                            <p:childTnLst>
                              <p:par>
                                <p:cTn id="35" presetID="2" presetClass="entr" presetSubtype="4" accel="20000" decel="80000" fill="hold" nodeType="afterEffect">
                                  <p:stCondLst>
                                    <p:cond delay="0"/>
                                  </p:stCondLst>
                                  <p:childTnLst>
                                    <p:set>
                                      <p:cBhvr>
                                        <p:cTn id="36" dur="1" fill="hold">
                                          <p:stCondLst>
                                            <p:cond delay="0"/>
                                          </p:stCondLst>
                                        </p:cTn>
                                        <p:tgtEl>
                                          <p:spTgt spid="49"/>
                                        </p:tgtEl>
                                        <p:attrNameLst>
                                          <p:attrName>style.visibility</p:attrName>
                                        </p:attrNameLst>
                                      </p:cBhvr>
                                      <p:to>
                                        <p:strVal val="visible"/>
                                      </p:to>
                                    </p:set>
                                    <p:anim calcmode="lin" valueType="num">
                                      <p:cBhvr additive="base">
                                        <p:cTn id="37" dur="500" fill="hold"/>
                                        <p:tgtEl>
                                          <p:spTgt spid="49"/>
                                        </p:tgtEl>
                                        <p:attrNameLst>
                                          <p:attrName>ppt_x</p:attrName>
                                        </p:attrNameLst>
                                      </p:cBhvr>
                                      <p:tavLst>
                                        <p:tav tm="0">
                                          <p:val>
                                            <p:strVal val="#ppt_x"/>
                                          </p:val>
                                        </p:tav>
                                        <p:tav tm="100000">
                                          <p:val>
                                            <p:strVal val="#ppt_x"/>
                                          </p:val>
                                        </p:tav>
                                      </p:tavLst>
                                    </p:anim>
                                    <p:anim calcmode="lin" valueType="num">
                                      <p:cBhvr additive="base">
                                        <p:cTn id="38" dur="500" fill="hold"/>
                                        <p:tgtEl>
                                          <p:spTgt spid="49"/>
                                        </p:tgtEl>
                                        <p:attrNameLst>
                                          <p:attrName>ppt_y</p:attrName>
                                        </p:attrNameLst>
                                      </p:cBhvr>
                                      <p:tavLst>
                                        <p:tav tm="0">
                                          <p:val>
                                            <p:strVal val="1+#ppt_h/2"/>
                                          </p:val>
                                        </p:tav>
                                        <p:tav tm="100000">
                                          <p:val>
                                            <p:strVal val="#ppt_y"/>
                                          </p:val>
                                        </p:tav>
                                      </p:tavLst>
                                    </p:anim>
                                  </p:childTnLst>
                                </p:cTn>
                              </p:par>
                              <p:par>
                                <p:cTn id="39" presetID="53" presetClass="entr" presetSubtype="16" fill="hold" nodeType="withEffect">
                                  <p:stCondLst>
                                    <p:cond delay="0"/>
                                  </p:stCondLst>
                                  <p:childTnLst>
                                    <p:set>
                                      <p:cBhvr>
                                        <p:cTn id="40" dur="1" fill="hold">
                                          <p:stCondLst>
                                            <p:cond delay="0"/>
                                          </p:stCondLst>
                                        </p:cTn>
                                        <p:tgtEl>
                                          <p:spTgt spid="37"/>
                                        </p:tgtEl>
                                        <p:attrNameLst>
                                          <p:attrName>style.visibility</p:attrName>
                                        </p:attrNameLst>
                                      </p:cBhvr>
                                      <p:to>
                                        <p:strVal val="visible"/>
                                      </p:to>
                                    </p:set>
                                    <p:anim calcmode="lin" valueType="num">
                                      <p:cBhvr>
                                        <p:cTn id="41" dur="500" fill="hold"/>
                                        <p:tgtEl>
                                          <p:spTgt spid="37"/>
                                        </p:tgtEl>
                                        <p:attrNameLst>
                                          <p:attrName>ppt_w</p:attrName>
                                        </p:attrNameLst>
                                      </p:cBhvr>
                                      <p:tavLst>
                                        <p:tav tm="0">
                                          <p:val>
                                            <p:fltVal val="0"/>
                                          </p:val>
                                        </p:tav>
                                        <p:tav tm="100000">
                                          <p:val>
                                            <p:strVal val="#ppt_w"/>
                                          </p:val>
                                        </p:tav>
                                      </p:tavLst>
                                    </p:anim>
                                    <p:anim calcmode="lin" valueType="num">
                                      <p:cBhvr>
                                        <p:cTn id="42" dur="500" fill="hold"/>
                                        <p:tgtEl>
                                          <p:spTgt spid="37"/>
                                        </p:tgtEl>
                                        <p:attrNameLst>
                                          <p:attrName>ppt_h</p:attrName>
                                        </p:attrNameLst>
                                      </p:cBhvr>
                                      <p:tavLst>
                                        <p:tav tm="0">
                                          <p:val>
                                            <p:fltVal val="0"/>
                                          </p:val>
                                        </p:tav>
                                        <p:tav tm="100000">
                                          <p:val>
                                            <p:strVal val="#ppt_h"/>
                                          </p:val>
                                        </p:tav>
                                      </p:tavLst>
                                    </p:anim>
                                    <p:animEffect transition="in" filter="fade">
                                      <p:cBhvr>
                                        <p:cTn id="43" dur="500"/>
                                        <p:tgtEl>
                                          <p:spTgt spid="37"/>
                                        </p:tgtEl>
                                      </p:cBhvr>
                                    </p:animEffect>
                                  </p:childTnLst>
                                </p:cTn>
                              </p:par>
                            </p:childTnLst>
                          </p:cTn>
                        </p:par>
                        <p:par>
                          <p:cTn id="44" fill="hold">
                            <p:stCondLst>
                              <p:cond delay="2500"/>
                            </p:stCondLst>
                            <p:childTnLst>
                              <p:par>
                                <p:cTn id="45" presetID="2" presetClass="entr" presetSubtype="4" accel="20000" decel="80000" fill="hold" grpId="0" nodeType="afterEffect">
                                  <p:stCondLst>
                                    <p:cond delay="0"/>
                                  </p:stCondLst>
                                  <p:childTnLst>
                                    <p:set>
                                      <p:cBhvr>
                                        <p:cTn id="46" dur="1" fill="hold">
                                          <p:stCondLst>
                                            <p:cond delay="0"/>
                                          </p:stCondLst>
                                        </p:cTn>
                                        <p:tgtEl>
                                          <p:spTgt spid="28"/>
                                        </p:tgtEl>
                                        <p:attrNameLst>
                                          <p:attrName>style.visibility</p:attrName>
                                        </p:attrNameLst>
                                      </p:cBhvr>
                                      <p:to>
                                        <p:strVal val="visible"/>
                                      </p:to>
                                    </p:set>
                                    <p:anim calcmode="lin" valueType="num">
                                      <p:cBhvr additive="base">
                                        <p:cTn id="47" dur="500" fill="hold"/>
                                        <p:tgtEl>
                                          <p:spTgt spid="28"/>
                                        </p:tgtEl>
                                        <p:attrNameLst>
                                          <p:attrName>ppt_x</p:attrName>
                                        </p:attrNameLst>
                                      </p:cBhvr>
                                      <p:tavLst>
                                        <p:tav tm="0">
                                          <p:val>
                                            <p:strVal val="#ppt_x"/>
                                          </p:val>
                                        </p:tav>
                                        <p:tav tm="100000">
                                          <p:val>
                                            <p:strVal val="#ppt_x"/>
                                          </p:val>
                                        </p:tav>
                                      </p:tavLst>
                                    </p:anim>
                                    <p:anim calcmode="lin" valueType="num">
                                      <p:cBhvr additive="base">
                                        <p:cTn id="48" dur="500" fill="hold"/>
                                        <p:tgtEl>
                                          <p:spTgt spid="28"/>
                                        </p:tgtEl>
                                        <p:attrNameLst>
                                          <p:attrName>ppt_y</p:attrName>
                                        </p:attrNameLst>
                                      </p:cBhvr>
                                      <p:tavLst>
                                        <p:tav tm="0">
                                          <p:val>
                                            <p:strVal val="1+#ppt_h/2"/>
                                          </p:val>
                                        </p:tav>
                                        <p:tav tm="100000">
                                          <p:val>
                                            <p:strVal val="#ppt_y"/>
                                          </p:val>
                                        </p:tav>
                                      </p:tavLst>
                                    </p:anim>
                                  </p:childTnLst>
                                </p:cTn>
                              </p:par>
                            </p:childTnLst>
                          </p:cTn>
                        </p:par>
                        <p:par>
                          <p:cTn id="49" fill="hold">
                            <p:stCondLst>
                              <p:cond delay="3000"/>
                            </p:stCondLst>
                            <p:childTnLst>
                              <p:par>
                                <p:cTn id="50" presetID="2" presetClass="entr" presetSubtype="4" accel="20000" decel="80000" fill="hold" nodeType="afterEffect">
                                  <p:stCondLst>
                                    <p:cond delay="0"/>
                                  </p:stCondLst>
                                  <p:childTnLst>
                                    <p:set>
                                      <p:cBhvr>
                                        <p:cTn id="51" dur="1" fill="hold">
                                          <p:stCondLst>
                                            <p:cond delay="0"/>
                                          </p:stCondLst>
                                        </p:cTn>
                                        <p:tgtEl>
                                          <p:spTgt spid="50"/>
                                        </p:tgtEl>
                                        <p:attrNameLst>
                                          <p:attrName>style.visibility</p:attrName>
                                        </p:attrNameLst>
                                      </p:cBhvr>
                                      <p:to>
                                        <p:strVal val="visible"/>
                                      </p:to>
                                    </p:set>
                                    <p:anim calcmode="lin" valueType="num">
                                      <p:cBhvr additive="base">
                                        <p:cTn id="52" dur="500" fill="hold"/>
                                        <p:tgtEl>
                                          <p:spTgt spid="50"/>
                                        </p:tgtEl>
                                        <p:attrNameLst>
                                          <p:attrName>ppt_x</p:attrName>
                                        </p:attrNameLst>
                                      </p:cBhvr>
                                      <p:tavLst>
                                        <p:tav tm="0">
                                          <p:val>
                                            <p:strVal val="#ppt_x"/>
                                          </p:val>
                                        </p:tav>
                                        <p:tav tm="100000">
                                          <p:val>
                                            <p:strVal val="#ppt_x"/>
                                          </p:val>
                                        </p:tav>
                                      </p:tavLst>
                                    </p:anim>
                                    <p:anim calcmode="lin" valueType="num">
                                      <p:cBhvr additive="base">
                                        <p:cTn id="53" dur="500" fill="hold"/>
                                        <p:tgtEl>
                                          <p:spTgt spid="50"/>
                                        </p:tgtEl>
                                        <p:attrNameLst>
                                          <p:attrName>ppt_y</p:attrName>
                                        </p:attrNameLst>
                                      </p:cBhvr>
                                      <p:tavLst>
                                        <p:tav tm="0">
                                          <p:val>
                                            <p:strVal val="1+#ppt_h/2"/>
                                          </p:val>
                                        </p:tav>
                                        <p:tav tm="100000">
                                          <p:val>
                                            <p:strVal val="#ppt_y"/>
                                          </p:val>
                                        </p:tav>
                                      </p:tavLst>
                                    </p:anim>
                                  </p:childTnLst>
                                </p:cTn>
                              </p:par>
                              <p:par>
                                <p:cTn id="54" presetID="53" presetClass="entr" presetSubtype="16" fill="hold" nodeType="withEffect">
                                  <p:stCondLst>
                                    <p:cond delay="0"/>
                                  </p:stCondLst>
                                  <p:childTnLst>
                                    <p:set>
                                      <p:cBhvr>
                                        <p:cTn id="55" dur="1" fill="hold">
                                          <p:stCondLst>
                                            <p:cond delay="0"/>
                                          </p:stCondLst>
                                        </p:cTn>
                                        <p:tgtEl>
                                          <p:spTgt spid="41"/>
                                        </p:tgtEl>
                                        <p:attrNameLst>
                                          <p:attrName>style.visibility</p:attrName>
                                        </p:attrNameLst>
                                      </p:cBhvr>
                                      <p:to>
                                        <p:strVal val="visible"/>
                                      </p:to>
                                    </p:set>
                                    <p:anim calcmode="lin" valueType="num">
                                      <p:cBhvr>
                                        <p:cTn id="56" dur="500" fill="hold"/>
                                        <p:tgtEl>
                                          <p:spTgt spid="41"/>
                                        </p:tgtEl>
                                        <p:attrNameLst>
                                          <p:attrName>ppt_w</p:attrName>
                                        </p:attrNameLst>
                                      </p:cBhvr>
                                      <p:tavLst>
                                        <p:tav tm="0">
                                          <p:val>
                                            <p:fltVal val="0"/>
                                          </p:val>
                                        </p:tav>
                                        <p:tav tm="100000">
                                          <p:val>
                                            <p:strVal val="#ppt_w"/>
                                          </p:val>
                                        </p:tav>
                                      </p:tavLst>
                                    </p:anim>
                                    <p:anim calcmode="lin" valueType="num">
                                      <p:cBhvr>
                                        <p:cTn id="57" dur="500" fill="hold"/>
                                        <p:tgtEl>
                                          <p:spTgt spid="41"/>
                                        </p:tgtEl>
                                        <p:attrNameLst>
                                          <p:attrName>ppt_h</p:attrName>
                                        </p:attrNameLst>
                                      </p:cBhvr>
                                      <p:tavLst>
                                        <p:tav tm="0">
                                          <p:val>
                                            <p:fltVal val="0"/>
                                          </p:val>
                                        </p:tav>
                                        <p:tav tm="100000">
                                          <p:val>
                                            <p:strVal val="#ppt_h"/>
                                          </p:val>
                                        </p:tav>
                                      </p:tavLst>
                                    </p:anim>
                                    <p:animEffect transition="in" filter="fade">
                                      <p:cBhvr>
                                        <p:cTn id="58" dur="500"/>
                                        <p:tgtEl>
                                          <p:spTgt spid="41"/>
                                        </p:tgtEl>
                                      </p:cBhvr>
                                    </p:animEffect>
                                  </p:childTnLst>
                                </p:cTn>
                              </p:par>
                            </p:childTnLst>
                          </p:cTn>
                        </p:par>
                        <p:par>
                          <p:cTn id="59" fill="hold">
                            <p:stCondLst>
                              <p:cond delay="3500"/>
                            </p:stCondLst>
                            <p:childTnLst>
                              <p:par>
                                <p:cTn id="60" presetID="2" presetClass="entr" presetSubtype="1" accel="20000" decel="80000" fill="hold" grpId="0" nodeType="afterEffect">
                                  <p:stCondLst>
                                    <p:cond delay="0"/>
                                  </p:stCondLst>
                                  <p:childTnLst>
                                    <p:set>
                                      <p:cBhvr>
                                        <p:cTn id="61" dur="1" fill="hold">
                                          <p:stCondLst>
                                            <p:cond delay="0"/>
                                          </p:stCondLst>
                                        </p:cTn>
                                        <p:tgtEl>
                                          <p:spTgt spid="29"/>
                                        </p:tgtEl>
                                        <p:attrNameLst>
                                          <p:attrName>style.visibility</p:attrName>
                                        </p:attrNameLst>
                                      </p:cBhvr>
                                      <p:to>
                                        <p:strVal val="visible"/>
                                      </p:to>
                                    </p:set>
                                    <p:anim calcmode="lin" valueType="num">
                                      <p:cBhvr additive="base">
                                        <p:cTn id="62" dur="500" fill="hold"/>
                                        <p:tgtEl>
                                          <p:spTgt spid="29"/>
                                        </p:tgtEl>
                                        <p:attrNameLst>
                                          <p:attrName>ppt_x</p:attrName>
                                        </p:attrNameLst>
                                      </p:cBhvr>
                                      <p:tavLst>
                                        <p:tav tm="0">
                                          <p:val>
                                            <p:strVal val="#ppt_x"/>
                                          </p:val>
                                        </p:tav>
                                        <p:tav tm="100000">
                                          <p:val>
                                            <p:strVal val="#ppt_x"/>
                                          </p:val>
                                        </p:tav>
                                      </p:tavLst>
                                    </p:anim>
                                    <p:anim calcmode="lin" valueType="num">
                                      <p:cBhvr additive="base">
                                        <p:cTn id="63" dur="500" fill="hold"/>
                                        <p:tgtEl>
                                          <p:spTgt spid="2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p:bldP spid="27" grpId="0"/>
      <p:bldP spid="28" grpId="0"/>
      <p:bldP spid="29"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4077970" y="3889944"/>
            <a:ext cx="841745" cy="2239258"/>
          </a:xfrm>
          <a:custGeom>
            <a:avLst/>
            <a:gdLst>
              <a:gd name="T0" fmla="*/ 624 w 624"/>
              <a:gd name="T1" fmla="*/ 1660 h 1660"/>
              <a:gd name="T2" fmla="*/ 624 w 624"/>
              <a:gd name="T3" fmla="*/ 0 h 1660"/>
              <a:gd name="T4" fmla="*/ 0 w 624"/>
              <a:gd name="T5" fmla="*/ 0 h 1660"/>
              <a:gd name="T6" fmla="*/ 0 w 624"/>
              <a:gd name="T7" fmla="*/ 1037 h 1660"/>
              <a:gd name="T8" fmla="*/ 624 w 624"/>
              <a:gd name="T9" fmla="*/ 1660 h 1660"/>
            </a:gdLst>
            <a:ahLst/>
            <a:cxnLst>
              <a:cxn ang="0">
                <a:pos x="T0" y="T1"/>
              </a:cxn>
              <a:cxn ang="0">
                <a:pos x="T2" y="T3"/>
              </a:cxn>
              <a:cxn ang="0">
                <a:pos x="T4" y="T5"/>
              </a:cxn>
              <a:cxn ang="0">
                <a:pos x="T6" y="T7"/>
              </a:cxn>
              <a:cxn ang="0">
                <a:pos x="T8" y="T9"/>
              </a:cxn>
            </a:cxnLst>
            <a:rect l="0" t="0" r="r" b="b"/>
            <a:pathLst>
              <a:path w="624" h="1660">
                <a:moveTo>
                  <a:pt x="624" y="1660"/>
                </a:moveTo>
                <a:lnTo>
                  <a:pt x="624" y="0"/>
                </a:lnTo>
                <a:lnTo>
                  <a:pt x="0" y="0"/>
                </a:lnTo>
                <a:lnTo>
                  <a:pt x="0" y="1037"/>
                </a:lnTo>
                <a:lnTo>
                  <a:pt x="624" y="166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 name="Group 3"/>
          <p:cNvGrpSpPr/>
          <p:nvPr/>
        </p:nvGrpSpPr>
        <p:grpSpPr>
          <a:xfrm>
            <a:off x="3755570" y="2093142"/>
            <a:ext cx="2561658" cy="2697902"/>
            <a:chOff x="3755570" y="2093142"/>
            <a:chExt cx="2561658" cy="2697902"/>
          </a:xfrm>
        </p:grpSpPr>
        <p:sp>
          <p:nvSpPr>
            <p:cNvPr id="6" name="Freeform 6"/>
            <p:cNvSpPr>
              <a:spLocks/>
            </p:cNvSpPr>
            <p:nvPr/>
          </p:nvSpPr>
          <p:spPr bwMode="auto">
            <a:xfrm>
              <a:off x="4072574" y="2093142"/>
              <a:ext cx="2244654" cy="841745"/>
            </a:xfrm>
            <a:custGeom>
              <a:avLst/>
              <a:gdLst>
                <a:gd name="T0" fmla="*/ 0 w 1664"/>
                <a:gd name="T1" fmla="*/ 624 h 624"/>
                <a:gd name="T2" fmla="*/ 1664 w 1664"/>
                <a:gd name="T3" fmla="*/ 624 h 624"/>
                <a:gd name="T4" fmla="*/ 1664 w 1664"/>
                <a:gd name="T5" fmla="*/ 0 h 624"/>
                <a:gd name="T6" fmla="*/ 628 w 1664"/>
                <a:gd name="T7" fmla="*/ 0 h 624"/>
                <a:gd name="T8" fmla="*/ 0 w 1664"/>
                <a:gd name="T9" fmla="*/ 624 h 624"/>
              </a:gdLst>
              <a:ahLst/>
              <a:cxnLst>
                <a:cxn ang="0">
                  <a:pos x="T0" y="T1"/>
                </a:cxn>
                <a:cxn ang="0">
                  <a:pos x="T2" y="T3"/>
                </a:cxn>
                <a:cxn ang="0">
                  <a:pos x="T4" y="T5"/>
                </a:cxn>
                <a:cxn ang="0">
                  <a:pos x="T6" y="T7"/>
                </a:cxn>
                <a:cxn ang="0">
                  <a:pos x="T8" y="T9"/>
                </a:cxn>
              </a:cxnLst>
              <a:rect l="0" t="0" r="r" b="b"/>
              <a:pathLst>
                <a:path w="1664" h="624">
                  <a:moveTo>
                    <a:pt x="0" y="624"/>
                  </a:moveTo>
                  <a:lnTo>
                    <a:pt x="1664" y="624"/>
                  </a:lnTo>
                  <a:lnTo>
                    <a:pt x="1664" y="0"/>
                  </a:lnTo>
                  <a:lnTo>
                    <a:pt x="628" y="0"/>
                  </a:lnTo>
                  <a:lnTo>
                    <a:pt x="0" y="62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3755570" y="2093142"/>
              <a:ext cx="1479799" cy="2697902"/>
            </a:xfrm>
            <a:custGeom>
              <a:avLst/>
              <a:gdLst>
                <a:gd name="T0" fmla="*/ 863 w 1097"/>
                <a:gd name="T1" fmla="*/ 0 h 2000"/>
                <a:gd name="T2" fmla="*/ 235 w 1097"/>
                <a:gd name="T3" fmla="*/ 624 h 2000"/>
                <a:gd name="T4" fmla="*/ 235 w 1097"/>
                <a:gd name="T5" fmla="*/ 1332 h 2000"/>
                <a:gd name="T6" fmla="*/ 0 w 1097"/>
                <a:gd name="T7" fmla="*/ 1332 h 2000"/>
                <a:gd name="T8" fmla="*/ 551 w 1097"/>
                <a:gd name="T9" fmla="*/ 2000 h 2000"/>
                <a:gd name="T10" fmla="*/ 1097 w 1097"/>
                <a:gd name="T11" fmla="*/ 1332 h 2000"/>
                <a:gd name="T12" fmla="*/ 863 w 1097"/>
                <a:gd name="T13" fmla="*/ 1332 h 2000"/>
                <a:gd name="T14" fmla="*/ 863 w 1097"/>
                <a:gd name="T15" fmla="*/ 0 h 20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97" h="2000">
                  <a:moveTo>
                    <a:pt x="863" y="0"/>
                  </a:moveTo>
                  <a:lnTo>
                    <a:pt x="235" y="624"/>
                  </a:lnTo>
                  <a:lnTo>
                    <a:pt x="235" y="1332"/>
                  </a:lnTo>
                  <a:lnTo>
                    <a:pt x="0" y="1332"/>
                  </a:lnTo>
                  <a:lnTo>
                    <a:pt x="551" y="2000"/>
                  </a:lnTo>
                  <a:lnTo>
                    <a:pt x="1097" y="1332"/>
                  </a:lnTo>
                  <a:lnTo>
                    <a:pt x="863" y="1332"/>
                  </a:lnTo>
                  <a:lnTo>
                    <a:pt x="863"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0" name="Group 39"/>
          <p:cNvGrpSpPr/>
          <p:nvPr/>
        </p:nvGrpSpPr>
        <p:grpSpPr>
          <a:xfrm>
            <a:off x="5416129" y="1770742"/>
            <a:ext cx="2697902" cy="2561658"/>
            <a:chOff x="5416129" y="1770742"/>
            <a:chExt cx="2697902" cy="2561658"/>
          </a:xfrm>
        </p:grpSpPr>
        <p:sp>
          <p:nvSpPr>
            <p:cNvPr id="8" name="Freeform 8"/>
            <p:cNvSpPr>
              <a:spLocks/>
            </p:cNvSpPr>
            <p:nvPr/>
          </p:nvSpPr>
          <p:spPr bwMode="auto">
            <a:xfrm>
              <a:off x="7273634" y="2093142"/>
              <a:ext cx="840397" cy="2239258"/>
            </a:xfrm>
            <a:custGeom>
              <a:avLst/>
              <a:gdLst>
                <a:gd name="T0" fmla="*/ 0 w 623"/>
                <a:gd name="T1" fmla="*/ 0 h 1660"/>
                <a:gd name="T2" fmla="*/ 0 w 623"/>
                <a:gd name="T3" fmla="*/ 1660 h 1660"/>
                <a:gd name="T4" fmla="*/ 623 w 623"/>
                <a:gd name="T5" fmla="*/ 1660 h 1660"/>
                <a:gd name="T6" fmla="*/ 623 w 623"/>
                <a:gd name="T7" fmla="*/ 624 h 1660"/>
                <a:gd name="T8" fmla="*/ 0 w 623"/>
                <a:gd name="T9" fmla="*/ 0 h 1660"/>
              </a:gdLst>
              <a:ahLst/>
              <a:cxnLst>
                <a:cxn ang="0">
                  <a:pos x="T0" y="T1"/>
                </a:cxn>
                <a:cxn ang="0">
                  <a:pos x="T2" y="T3"/>
                </a:cxn>
                <a:cxn ang="0">
                  <a:pos x="T4" y="T5"/>
                </a:cxn>
                <a:cxn ang="0">
                  <a:pos x="T6" y="T7"/>
                </a:cxn>
                <a:cxn ang="0">
                  <a:pos x="T8" y="T9"/>
                </a:cxn>
              </a:cxnLst>
              <a:rect l="0" t="0" r="r" b="b"/>
              <a:pathLst>
                <a:path w="623" h="1660">
                  <a:moveTo>
                    <a:pt x="0" y="0"/>
                  </a:moveTo>
                  <a:lnTo>
                    <a:pt x="0" y="1660"/>
                  </a:lnTo>
                  <a:lnTo>
                    <a:pt x="623" y="1660"/>
                  </a:lnTo>
                  <a:lnTo>
                    <a:pt x="623" y="624"/>
                  </a:lnTo>
                  <a:lnTo>
                    <a:pt x="0"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5416129" y="1770742"/>
              <a:ext cx="2697902" cy="1485195"/>
            </a:xfrm>
            <a:custGeom>
              <a:avLst/>
              <a:gdLst>
                <a:gd name="T0" fmla="*/ 2000 w 2000"/>
                <a:gd name="T1" fmla="*/ 863 h 1101"/>
                <a:gd name="T2" fmla="*/ 1377 w 2000"/>
                <a:gd name="T3" fmla="*/ 239 h 1101"/>
                <a:gd name="T4" fmla="*/ 668 w 2000"/>
                <a:gd name="T5" fmla="*/ 239 h 1101"/>
                <a:gd name="T6" fmla="*/ 668 w 2000"/>
                <a:gd name="T7" fmla="*/ 0 h 1101"/>
                <a:gd name="T8" fmla="*/ 0 w 2000"/>
                <a:gd name="T9" fmla="*/ 551 h 1101"/>
                <a:gd name="T10" fmla="*/ 668 w 2000"/>
                <a:gd name="T11" fmla="*/ 1101 h 1101"/>
                <a:gd name="T12" fmla="*/ 668 w 2000"/>
                <a:gd name="T13" fmla="*/ 863 h 1101"/>
                <a:gd name="T14" fmla="*/ 2000 w 2000"/>
                <a:gd name="T15" fmla="*/ 863 h 1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0" h="1101">
                  <a:moveTo>
                    <a:pt x="2000" y="863"/>
                  </a:moveTo>
                  <a:lnTo>
                    <a:pt x="1377" y="239"/>
                  </a:lnTo>
                  <a:lnTo>
                    <a:pt x="668" y="239"/>
                  </a:lnTo>
                  <a:lnTo>
                    <a:pt x="668" y="0"/>
                  </a:lnTo>
                  <a:lnTo>
                    <a:pt x="0" y="551"/>
                  </a:lnTo>
                  <a:lnTo>
                    <a:pt x="668" y="1101"/>
                  </a:lnTo>
                  <a:lnTo>
                    <a:pt x="668" y="863"/>
                  </a:lnTo>
                  <a:lnTo>
                    <a:pt x="2000" y="863"/>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5874772" y="3431301"/>
            <a:ext cx="2561658" cy="2697902"/>
            <a:chOff x="5874772" y="3431301"/>
            <a:chExt cx="2561658" cy="2697902"/>
          </a:xfrm>
        </p:grpSpPr>
        <p:sp>
          <p:nvSpPr>
            <p:cNvPr id="10" name="Freeform 10"/>
            <p:cNvSpPr>
              <a:spLocks/>
            </p:cNvSpPr>
            <p:nvPr/>
          </p:nvSpPr>
          <p:spPr bwMode="auto">
            <a:xfrm>
              <a:off x="5874772" y="5288806"/>
              <a:ext cx="2239258" cy="840397"/>
            </a:xfrm>
            <a:custGeom>
              <a:avLst/>
              <a:gdLst>
                <a:gd name="T0" fmla="*/ 1660 w 1660"/>
                <a:gd name="T1" fmla="*/ 0 h 623"/>
                <a:gd name="T2" fmla="*/ 0 w 1660"/>
                <a:gd name="T3" fmla="*/ 0 h 623"/>
                <a:gd name="T4" fmla="*/ 0 w 1660"/>
                <a:gd name="T5" fmla="*/ 623 h 623"/>
                <a:gd name="T6" fmla="*/ 1037 w 1660"/>
                <a:gd name="T7" fmla="*/ 623 h 623"/>
                <a:gd name="T8" fmla="*/ 1660 w 1660"/>
                <a:gd name="T9" fmla="*/ 0 h 623"/>
              </a:gdLst>
              <a:ahLst/>
              <a:cxnLst>
                <a:cxn ang="0">
                  <a:pos x="T0" y="T1"/>
                </a:cxn>
                <a:cxn ang="0">
                  <a:pos x="T2" y="T3"/>
                </a:cxn>
                <a:cxn ang="0">
                  <a:pos x="T4" y="T5"/>
                </a:cxn>
                <a:cxn ang="0">
                  <a:pos x="T6" y="T7"/>
                </a:cxn>
                <a:cxn ang="0">
                  <a:pos x="T8" y="T9"/>
                </a:cxn>
              </a:cxnLst>
              <a:rect l="0" t="0" r="r" b="b"/>
              <a:pathLst>
                <a:path w="1660" h="623">
                  <a:moveTo>
                    <a:pt x="1660" y="0"/>
                  </a:moveTo>
                  <a:lnTo>
                    <a:pt x="0" y="0"/>
                  </a:lnTo>
                  <a:lnTo>
                    <a:pt x="0" y="623"/>
                  </a:lnTo>
                  <a:lnTo>
                    <a:pt x="1037" y="623"/>
                  </a:lnTo>
                  <a:lnTo>
                    <a:pt x="166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6951235" y="3431301"/>
              <a:ext cx="1485195" cy="2697902"/>
            </a:xfrm>
            <a:custGeom>
              <a:avLst/>
              <a:gdLst>
                <a:gd name="T0" fmla="*/ 239 w 1101"/>
                <a:gd name="T1" fmla="*/ 2000 h 2000"/>
                <a:gd name="T2" fmla="*/ 862 w 1101"/>
                <a:gd name="T3" fmla="*/ 1377 h 2000"/>
                <a:gd name="T4" fmla="*/ 862 w 1101"/>
                <a:gd name="T5" fmla="*/ 668 h 2000"/>
                <a:gd name="T6" fmla="*/ 1101 w 1101"/>
                <a:gd name="T7" fmla="*/ 668 h 2000"/>
                <a:gd name="T8" fmla="*/ 550 w 1101"/>
                <a:gd name="T9" fmla="*/ 0 h 2000"/>
                <a:gd name="T10" fmla="*/ 0 w 1101"/>
                <a:gd name="T11" fmla="*/ 668 h 2000"/>
                <a:gd name="T12" fmla="*/ 239 w 1101"/>
                <a:gd name="T13" fmla="*/ 668 h 2000"/>
                <a:gd name="T14" fmla="*/ 239 w 1101"/>
                <a:gd name="T15" fmla="*/ 2000 h 20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01" h="2000">
                  <a:moveTo>
                    <a:pt x="239" y="2000"/>
                  </a:moveTo>
                  <a:lnTo>
                    <a:pt x="862" y="1377"/>
                  </a:lnTo>
                  <a:lnTo>
                    <a:pt x="862" y="668"/>
                  </a:lnTo>
                  <a:lnTo>
                    <a:pt x="1101" y="668"/>
                  </a:lnTo>
                  <a:lnTo>
                    <a:pt x="550" y="0"/>
                  </a:lnTo>
                  <a:lnTo>
                    <a:pt x="0" y="668"/>
                  </a:lnTo>
                  <a:lnTo>
                    <a:pt x="239" y="668"/>
                  </a:lnTo>
                  <a:lnTo>
                    <a:pt x="239" y="200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12" name="Freeform 12"/>
          <p:cNvSpPr>
            <a:spLocks/>
          </p:cNvSpPr>
          <p:nvPr/>
        </p:nvSpPr>
        <p:spPr bwMode="auto">
          <a:xfrm>
            <a:off x="4077970" y="4966407"/>
            <a:ext cx="2697902" cy="1485195"/>
          </a:xfrm>
          <a:custGeom>
            <a:avLst/>
            <a:gdLst>
              <a:gd name="T0" fmla="*/ 0 w 2000"/>
              <a:gd name="T1" fmla="*/ 239 h 1101"/>
              <a:gd name="T2" fmla="*/ 624 w 2000"/>
              <a:gd name="T3" fmla="*/ 862 h 1101"/>
              <a:gd name="T4" fmla="*/ 1332 w 2000"/>
              <a:gd name="T5" fmla="*/ 862 h 1101"/>
              <a:gd name="T6" fmla="*/ 1332 w 2000"/>
              <a:gd name="T7" fmla="*/ 1101 h 1101"/>
              <a:gd name="T8" fmla="*/ 2000 w 2000"/>
              <a:gd name="T9" fmla="*/ 550 h 1101"/>
              <a:gd name="T10" fmla="*/ 1332 w 2000"/>
              <a:gd name="T11" fmla="*/ 0 h 1101"/>
              <a:gd name="T12" fmla="*/ 1332 w 2000"/>
              <a:gd name="T13" fmla="*/ 239 h 1101"/>
              <a:gd name="T14" fmla="*/ 0 w 2000"/>
              <a:gd name="T15" fmla="*/ 239 h 110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00" h="1101">
                <a:moveTo>
                  <a:pt x="0" y="239"/>
                </a:moveTo>
                <a:lnTo>
                  <a:pt x="624" y="862"/>
                </a:lnTo>
                <a:lnTo>
                  <a:pt x="1332" y="862"/>
                </a:lnTo>
                <a:lnTo>
                  <a:pt x="1332" y="1101"/>
                </a:lnTo>
                <a:lnTo>
                  <a:pt x="2000" y="550"/>
                </a:lnTo>
                <a:lnTo>
                  <a:pt x="1332" y="0"/>
                </a:lnTo>
                <a:lnTo>
                  <a:pt x="1332" y="239"/>
                </a:lnTo>
                <a:lnTo>
                  <a:pt x="0" y="23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14" name="Inhaltsplatzhalter 4"/>
          <p:cNvSpPr txBox="1">
            <a:spLocks/>
          </p:cNvSpPr>
          <p:nvPr/>
        </p:nvSpPr>
        <p:spPr>
          <a:xfrm>
            <a:off x="952282" y="2516125"/>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5" name="Inhaltsplatzhalter 4"/>
          <p:cNvSpPr txBox="1">
            <a:spLocks/>
          </p:cNvSpPr>
          <p:nvPr/>
        </p:nvSpPr>
        <p:spPr>
          <a:xfrm>
            <a:off x="8416603" y="2556116"/>
            <a:ext cx="285627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4"/>
                </a:solidFill>
                <a:latin typeface="+mj-lt"/>
              </a:rPr>
              <a:t>TITLE GOES HERE</a:t>
            </a:r>
            <a:br>
              <a:rPr lang="en-US" sz="1400" b="1" dirty="0">
                <a:solidFill>
                  <a:schemeClr val="accent2"/>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6" name="Inhaltsplatzhalter 4"/>
          <p:cNvSpPr txBox="1">
            <a:spLocks/>
          </p:cNvSpPr>
          <p:nvPr/>
        </p:nvSpPr>
        <p:spPr>
          <a:xfrm>
            <a:off x="8416603" y="4579838"/>
            <a:ext cx="2856274"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7" name="Inhaltsplatzhalter 4"/>
          <p:cNvSpPr txBox="1">
            <a:spLocks/>
          </p:cNvSpPr>
          <p:nvPr/>
        </p:nvSpPr>
        <p:spPr>
          <a:xfrm>
            <a:off x="952282" y="4579838"/>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18" name="Group 17"/>
          <p:cNvGrpSpPr/>
          <p:nvPr/>
        </p:nvGrpSpPr>
        <p:grpSpPr>
          <a:xfrm>
            <a:off x="8416603" y="1805177"/>
            <a:ext cx="550863" cy="547688"/>
            <a:chOff x="3411538" y="3463925"/>
            <a:chExt cx="550863" cy="547688"/>
          </a:xfrm>
          <a:solidFill>
            <a:schemeClr val="tx1">
              <a:lumMod val="75000"/>
              <a:lumOff val="25000"/>
            </a:schemeClr>
          </a:solidFill>
        </p:grpSpPr>
        <p:sp>
          <p:nvSpPr>
            <p:cNvPr id="19" name="Freeform 250"/>
            <p:cNvSpPr>
              <a:spLocks/>
            </p:cNvSpPr>
            <p:nvPr/>
          </p:nvSpPr>
          <p:spPr bwMode="auto">
            <a:xfrm>
              <a:off x="3411538" y="3589338"/>
              <a:ext cx="422275" cy="422275"/>
            </a:xfrm>
            <a:custGeom>
              <a:avLst/>
              <a:gdLst>
                <a:gd name="T0" fmla="*/ 1095 w 2659"/>
                <a:gd name="T1" fmla="*/ 64 h 2665"/>
                <a:gd name="T2" fmla="*/ 1191 w 2659"/>
                <a:gd name="T3" fmla="*/ 326 h 2665"/>
                <a:gd name="T4" fmla="*/ 1099 w 2659"/>
                <a:gd name="T5" fmla="*/ 364 h 2665"/>
                <a:gd name="T6" fmla="*/ 982 w 2659"/>
                <a:gd name="T7" fmla="*/ 148 h 2665"/>
                <a:gd name="T8" fmla="*/ 757 w 2659"/>
                <a:gd name="T9" fmla="*/ 220 h 2665"/>
                <a:gd name="T10" fmla="*/ 810 w 2659"/>
                <a:gd name="T11" fmla="*/ 429 h 2665"/>
                <a:gd name="T12" fmla="*/ 732 w 2659"/>
                <a:gd name="T13" fmla="*/ 552 h 2665"/>
                <a:gd name="T14" fmla="*/ 501 w 2659"/>
                <a:gd name="T15" fmla="*/ 799 h 2665"/>
                <a:gd name="T16" fmla="*/ 256 w 2659"/>
                <a:gd name="T17" fmla="*/ 741 h 2665"/>
                <a:gd name="T18" fmla="*/ 140 w 2659"/>
                <a:gd name="T19" fmla="*/ 955 h 2665"/>
                <a:gd name="T20" fmla="*/ 342 w 2659"/>
                <a:gd name="T21" fmla="*/ 1072 h 2665"/>
                <a:gd name="T22" fmla="*/ 349 w 2659"/>
                <a:gd name="T23" fmla="*/ 1294 h 2665"/>
                <a:gd name="T24" fmla="*/ 354 w 2659"/>
                <a:gd name="T25" fmla="*/ 1578 h 2665"/>
                <a:gd name="T26" fmla="*/ 142 w 2659"/>
                <a:gd name="T27" fmla="*/ 1690 h 2665"/>
                <a:gd name="T28" fmla="*/ 228 w 2659"/>
                <a:gd name="T29" fmla="*/ 1913 h 2665"/>
                <a:gd name="T30" fmla="*/ 466 w 2659"/>
                <a:gd name="T31" fmla="*/ 1849 h 2665"/>
                <a:gd name="T32" fmla="*/ 635 w 2659"/>
                <a:gd name="T33" fmla="*/ 2028 h 2665"/>
                <a:gd name="T34" fmla="*/ 813 w 2659"/>
                <a:gd name="T35" fmla="*/ 2196 h 2665"/>
                <a:gd name="T36" fmla="*/ 742 w 2659"/>
                <a:gd name="T37" fmla="*/ 2427 h 2665"/>
                <a:gd name="T38" fmla="*/ 965 w 2659"/>
                <a:gd name="T39" fmla="*/ 2523 h 2665"/>
                <a:gd name="T40" fmla="*/ 1083 w 2659"/>
                <a:gd name="T41" fmla="*/ 2309 h 2665"/>
                <a:gd name="T42" fmla="*/ 1367 w 2659"/>
                <a:gd name="T43" fmla="*/ 2316 h 2665"/>
                <a:gd name="T44" fmla="*/ 1588 w 2659"/>
                <a:gd name="T45" fmla="*/ 2322 h 2665"/>
                <a:gd name="T46" fmla="*/ 1697 w 2659"/>
                <a:gd name="T47" fmla="*/ 2524 h 2665"/>
                <a:gd name="T48" fmla="*/ 1916 w 2659"/>
                <a:gd name="T49" fmla="*/ 2420 h 2665"/>
                <a:gd name="T50" fmla="*/ 1850 w 2659"/>
                <a:gd name="T51" fmla="*/ 2179 h 2665"/>
                <a:gd name="T52" fmla="*/ 2067 w 2659"/>
                <a:gd name="T53" fmla="*/ 1982 h 2665"/>
                <a:gd name="T54" fmla="*/ 2210 w 2659"/>
                <a:gd name="T55" fmla="*/ 1850 h 2665"/>
                <a:gd name="T56" fmla="*/ 2431 w 2659"/>
                <a:gd name="T57" fmla="*/ 1914 h 2665"/>
                <a:gd name="T58" fmla="*/ 2513 w 2659"/>
                <a:gd name="T59" fmla="*/ 1686 h 2665"/>
                <a:gd name="T60" fmla="*/ 2296 w 2659"/>
                <a:gd name="T61" fmla="*/ 1565 h 2665"/>
                <a:gd name="T62" fmla="*/ 2334 w 2659"/>
                <a:gd name="T63" fmla="*/ 1472 h 2665"/>
                <a:gd name="T64" fmla="*/ 2596 w 2659"/>
                <a:gd name="T65" fmla="*/ 1570 h 2665"/>
                <a:gd name="T66" fmla="*/ 2659 w 2659"/>
                <a:gd name="T67" fmla="*/ 1720 h 2665"/>
                <a:gd name="T68" fmla="*/ 2522 w 2659"/>
                <a:gd name="T69" fmla="*/ 2020 h 2665"/>
                <a:gd name="T70" fmla="*/ 2362 w 2659"/>
                <a:gd name="T71" fmla="*/ 2058 h 2665"/>
                <a:gd name="T72" fmla="*/ 2050 w 2659"/>
                <a:gd name="T73" fmla="*/ 2193 h 2665"/>
                <a:gd name="T74" fmla="*/ 2052 w 2659"/>
                <a:gd name="T75" fmla="*/ 2454 h 2665"/>
                <a:gd name="T76" fmla="*/ 1946 w 2659"/>
                <a:gd name="T77" fmla="*/ 2579 h 2665"/>
                <a:gd name="T78" fmla="*/ 1633 w 2659"/>
                <a:gd name="T79" fmla="*/ 2651 h 2665"/>
                <a:gd name="T80" fmla="*/ 1490 w 2659"/>
                <a:gd name="T81" fmla="*/ 2444 h 2665"/>
                <a:gd name="T82" fmla="*/ 1109 w 2659"/>
                <a:gd name="T83" fmla="*/ 2579 h 2665"/>
                <a:gd name="T84" fmla="*/ 971 w 2659"/>
                <a:gd name="T85" fmla="*/ 2663 h 2665"/>
                <a:gd name="T86" fmla="*/ 663 w 2659"/>
                <a:gd name="T87" fmla="*/ 2548 h 2665"/>
                <a:gd name="T88" fmla="*/ 600 w 2659"/>
                <a:gd name="T89" fmla="*/ 2396 h 2665"/>
                <a:gd name="T90" fmla="*/ 514 w 2659"/>
                <a:gd name="T91" fmla="*/ 2103 h 2665"/>
                <a:gd name="T92" fmla="*/ 239 w 2659"/>
                <a:gd name="T93" fmla="*/ 2062 h 2665"/>
                <a:gd name="T94" fmla="*/ 98 w 2659"/>
                <a:gd name="T95" fmla="*/ 1976 h 2665"/>
                <a:gd name="T96" fmla="*/ 5 w 2659"/>
                <a:gd name="T97" fmla="*/ 1665 h 2665"/>
                <a:gd name="T98" fmla="*/ 112 w 2659"/>
                <a:gd name="T99" fmla="*/ 1538 h 2665"/>
                <a:gd name="T100" fmla="*/ 112 w 2659"/>
                <a:gd name="T101" fmla="*/ 1126 h 2665"/>
                <a:gd name="T102" fmla="*/ 5 w 2659"/>
                <a:gd name="T103" fmla="*/ 1001 h 2665"/>
                <a:gd name="T104" fmla="*/ 100 w 2659"/>
                <a:gd name="T105" fmla="*/ 687 h 2665"/>
                <a:gd name="T106" fmla="*/ 239 w 2659"/>
                <a:gd name="T107" fmla="*/ 603 h 2665"/>
                <a:gd name="T108" fmla="*/ 515 w 2659"/>
                <a:gd name="T109" fmla="*/ 560 h 2665"/>
                <a:gd name="T110" fmla="*/ 602 w 2659"/>
                <a:gd name="T111" fmla="*/ 268 h 2665"/>
                <a:gd name="T112" fmla="*/ 665 w 2659"/>
                <a:gd name="T113" fmla="*/ 116 h 2665"/>
                <a:gd name="T114" fmla="*/ 956 w 2659"/>
                <a:gd name="T115" fmla="*/ 0 h 2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659" h="2665">
                  <a:moveTo>
                    <a:pt x="956" y="0"/>
                  </a:moveTo>
                  <a:lnTo>
                    <a:pt x="991" y="3"/>
                  </a:lnTo>
                  <a:lnTo>
                    <a:pt x="1026" y="14"/>
                  </a:lnTo>
                  <a:lnTo>
                    <a:pt x="1051" y="27"/>
                  </a:lnTo>
                  <a:lnTo>
                    <a:pt x="1075" y="44"/>
                  </a:lnTo>
                  <a:lnTo>
                    <a:pt x="1095" y="64"/>
                  </a:lnTo>
                  <a:lnTo>
                    <a:pt x="1111" y="87"/>
                  </a:lnTo>
                  <a:lnTo>
                    <a:pt x="1124" y="112"/>
                  </a:lnTo>
                  <a:lnTo>
                    <a:pt x="1191" y="273"/>
                  </a:lnTo>
                  <a:lnTo>
                    <a:pt x="1195" y="291"/>
                  </a:lnTo>
                  <a:lnTo>
                    <a:pt x="1195" y="309"/>
                  </a:lnTo>
                  <a:lnTo>
                    <a:pt x="1191" y="326"/>
                  </a:lnTo>
                  <a:lnTo>
                    <a:pt x="1181" y="342"/>
                  </a:lnTo>
                  <a:lnTo>
                    <a:pt x="1168" y="354"/>
                  </a:lnTo>
                  <a:lnTo>
                    <a:pt x="1153" y="364"/>
                  </a:lnTo>
                  <a:lnTo>
                    <a:pt x="1135" y="369"/>
                  </a:lnTo>
                  <a:lnTo>
                    <a:pt x="1116" y="369"/>
                  </a:lnTo>
                  <a:lnTo>
                    <a:pt x="1099" y="364"/>
                  </a:lnTo>
                  <a:lnTo>
                    <a:pt x="1083" y="355"/>
                  </a:lnTo>
                  <a:lnTo>
                    <a:pt x="1070" y="342"/>
                  </a:lnTo>
                  <a:lnTo>
                    <a:pt x="1061" y="326"/>
                  </a:lnTo>
                  <a:lnTo>
                    <a:pt x="994" y="166"/>
                  </a:lnTo>
                  <a:lnTo>
                    <a:pt x="989" y="157"/>
                  </a:lnTo>
                  <a:lnTo>
                    <a:pt x="982" y="148"/>
                  </a:lnTo>
                  <a:lnTo>
                    <a:pt x="972" y="143"/>
                  </a:lnTo>
                  <a:lnTo>
                    <a:pt x="962" y="141"/>
                  </a:lnTo>
                  <a:lnTo>
                    <a:pt x="951" y="141"/>
                  </a:lnTo>
                  <a:lnTo>
                    <a:pt x="941" y="143"/>
                  </a:lnTo>
                  <a:lnTo>
                    <a:pt x="767" y="215"/>
                  </a:lnTo>
                  <a:lnTo>
                    <a:pt x="757" y="220"/>
                  </a:lnTo>
                  <a:lnTo>
                    <a:pt x="750" y="229"/>
                  </a:lnTo>
                  <a:lnTo>
                    <a:pt x="745" y="238"/>
                  </a:lnTo>
                  <a:lnTo>
                    <a:pt x="741" y="249"/>
                  </a:lnTo>
                  <a:lnTo>
                    <a:pt x="741" y="259"/>
                  </a:lnTo>
                  <a:lnTo>
                    <a:pt x="745" y="270"/>
                  </a:lnTo>
                  <a:lnTo>
                    <a:pt x="810" y="429"/>
                  </a:lnTo>
                  <a:lnTo>
                    <a:pt x="815" y="448"/>
                  </a:lnTo>
                  <a:lnTo>
                    <a:pt x="814" y="467"/>
                  </a:lnTo>
                  <a:lnTo>
                    <a:pt x="809" y="485"/>
                  </a:lnTo>
                  <a:lnTo>
                    <a:pt x="798" y="501"/>
                  </a:lnTo>
                  <a:lnTo>
                    <a:pt x="784" y="515"/>
                  </a:lnTo>
                  <a:lnTo>
                    <a:pt x="732" y="552"/>
                  </a:lnTo>
                  <a:lnTo>
                    <a:pt x="682" y="592"/>
                  </a:lnTo>
                  <a:lnTo>
                    <a:pt x="635" y="637"/>
                  </a:lnTo>
                  <a:lnTo>
                    <a:pt x="592" y="683"/>
                  </a:lnTo>
                  <a:lnTo>
                    <a:pt x="552" y="733"/>
                  </a:lnTo>
                  <a:lnTo>
                    <a:pt x="514" y="786"/>
                  </a:lnTo>
                  <a:lnTo>
                    <a:pt x="501" y="799"/>
                  </a:lnTo>
                  <a:lnTo>
                    <a:pt x="485" y="810"/>
                  </a:lnTo>
                  <a:lnTo>
                    <a:pt x="467" y="815"/>
                  </a:lnTo>
                  <a:lnTo>
                    <a:pt x="448" y="815"/>
                  </a:lnTo>
                  <a:lnTo>
                    <a:pt x="429" y="811"/>
                  </a:lnTo>
                  <a:lnTo>
                    <a:pt x="270" y="744"/>
                  </a:lnTo>
                  <a:lnTo>
                    <a:pt x="256" y="741"/>
                  </a:lnTo>
                  <a:lnTo>
                    <a:pt x="244" y="743"/>
                  </a:lnTo>
                  <a:lnTo>
                    <a:pt x="232" y="747"/>
                  </a:lnTo>
                  <a:lnTo>
                    <a:pt x="221" y="756"/>
                  </a:lnTo>
                  <a:lnTo>
                    <a:pt x="215" y="768"/>
                  </a:lnTo>
                  <a:lnTo>
                    <a:pt x="142" y="941"/>
                  </a:lnTo>
                  <a:lnTo>
                    <a:pt x="140" y="955"/>
                  </a:lnTo>
                  <a:lnTo>
                    <a:pt x="141" y="967"/>
                  </a:lnTo>
                  <a:lnTo>
                    <a:pt x="146" y="979"/>
                  </a:lnTo>
                  <a:lnTo>
                    <a:pt x="154" y="989"/>
                  </a:lnTo>
                  <a:lnTo>
                    <a:pt x="166" y="996"/>
                  </a:lnTo>
                  <a:lnTo>
                    <a:pt x="325" y="1062"/>
                  </a:lnTo>
                  <a:lnTo>
                    <a:pt x="342" y="1072"/>
                  </a:lnTo>
                  <a:lnTo>
                    <a:pt x="354" y="1086"/>
                  </a:lnTo>
                  <a:lnTo>
                    <a:pt x="364" y="1103"/>
                  </a:lnTo>
                  <a:lnTo>
                    <a:pt x="368" y="1122"/>
                  </a:lnTo>
                  <a:lnTo>
                    <a:pt x="367" y="1141"/>
                  </a:lnTo>
                  <a:lnTo>
                    <a:pt x="354" y="1217"/>
                  </a:lnTo>
                  <a:lnTo>
                    <a:pt x="349" y="1294"/>
                  </a:lnTo>
                  <a:lnTo>
                    <a:pt x="348" y="1370"/>
                  </a:lnTo>
                  <a:lnTo>
                    <a:pt x="354" y="1446"/>
                  </a:lnTo>
                  <a:lnTo>
                    <a:pt x="367" y="1523"/>
                  </a:lnTo>
                  <a:lnTo>
                    <a:pt x="368" y="1542"/>
                  </a:lnTo>
                  <a:lnTo>
                    <a:pt x="364" y="1561"/>
                  </a:lnTo>
                  <a:lnTo>
                    <a:pt x="354" y="1578"/>
                  </a:lnTo>
                  <a:lnTo>
                    <a:pt x="342" y="1592"/>
                  </a:lnTo>
                  <a:lnTo>
                    <a:pt x="325" y="1601"/>
                  </a:lnTo>
                  <a:lnTo>
                    <a:pt x="166" y="1668"/>
                  </a:lnTo>
                  <a:lnTo>
                    <a:pt x="156" y="1673"/>
                  </a:lnTo>
                  <a:lnTo>
                    <a:pt x="148" y="1681"/>
                  </a:lnTo>
                  <a:lnTo>
                    <a:pt x="142" y="1690"/>
                  </a:lnTo>
                  <a:lnTo>
                    <a:pt x="140" y="1701"/>
                  </a:lnTo>
                  <a:lnTo>
                    <a:pt x="140" y="1711"/>
                  </a:lnTo>
                  <a:lnTo>
                    <a:pt x="142" y="1722"/>
                  </a:lnTo>
                  <a:lnTo>
                    <a:pt x="214" y="1896"/>
                  </a:lnTo>
                  <a:lnTo>
                    <a:pt x="219" y="1906"/>
                  </a:lnTo>
                  <a:lnTo>
                    <a:pt x="228" y="1913"/>
                  </a:lnTo>
                  <a:lnTo>
                    <a:pt x="237" y="1918"/>
                  </a:lnTo>
                  <a:lnTo>
                    <a:pt x="253" y="1922"/>
                  </a:lnTo>
                  <a:lnTo>
                    <a:pt x="269" y="1918"/>
                  </a:lnTo>
                  <a:lnTo>
                    <a:pt x="428" y="1853"/>
                  </a:lnTo>
                  <a:lnTo>
                    <a:pt x="447" y="1848"/>
                  </a:lnTo>
                  <a:lnTo>
                    <a:pt x="466" y="1849"/>
                  </a:lnTo>
                  <a:lnTo>
                    <a:pt x="484" y="1854"/>
                  </a:lnTo>
                  <a:lnTo>
                    <a:pt x="500" y="1865"/>
                  </a:lnTo>
                  <a:lnTo>
                    <a:pt x="514" y="1879"/>
                  </a:lnTo>
                  <a:lnTo>
                    <a:pt x="550" y="1931"/>
                  </a:lnTo>
                  <a:lnTo>
                    <a:pt x="592" y="1981"/>
                  </a:lnTo>
                  <a:lnTo>
                    <a:pt x="635" y="2028"/>
                  </a:lnTo>
                  <a:lnTo>
                    <a:pt x="681" y="2072"/>
                  </a:lnTo>
                  <a:lnTo>
                    <a:pt x="731" y="2112"/>
                  </a:lnTo>
                  <a:lnTo>
                    <a:pt x="784" y="2150"/>
                  </a:lnTo>
                  <a:lnTo>
                    <a:pt x="797" y="2163"/>
                  </a:lnTo>
                  <a:lnTo>
                    <a:pt x="808" y="2178"/>
                  </a:lnTo>
                  <a:lnTo>
                    <a:pt x="813" y="2196"/>
                  </a:lnTo>
                  <a:lnTo>
                    <a:pt x="813" y="2215"/>
                  </a:lnTo>
                  <a:lnTo>
                    <a:pt x="809" y="2234"/>
                  </a:lnTo>
                  <a:lnTo>
                    <a:pt x="742" y="2394"/>
                  </a:lnTo>
                  <a:lnTo>
                    <a:pt x="740" y="2406"/>
                  </a:lnTo>
                  <a:lnTo>
                    <a:pt x="740" y="2416"/>
                  </a:lnTo>
                  <a:lnTo>
                    <a:pt x="742" y="2427"/>
                  </a:lnTo>
                  <a:lnTo>
                    <a:pt x="749" y="2436"/>
                  </a:lnTo>
                  <a:lnTo>
                    <a:pt x="756" y="2444"/>
                  </a:lnTo>
                  <a:lnTo>
                    <a:pt x="766" y="2449"/>
                  </a:lnTo>
                  <a:lnTo>
                    <a:pt x="939" y="2522"/>
                  </a:lnTo>
                  <a:lnTo>
                    <a:pt x="952" y="2524"/>
                  </a:lnTo>
                  <a:lnTo>
                    <a:pt x="965" y="2523"/>
                  </a:lnTo>
                  <a:lnTo>
                    <a:pt x="977" y="2519"/>
                  </a:lnTo>
                  <a:lnTo>
                    <a:pt x="987" y="2510"/>
                  </a:lnTo>
                  <a:lnTo>
                    <a:pt x="993" y="2499"/>
                  </a:lnTo>
                  <a:lnTo>
                    <a:pt x="1060" y="2339"/>
                  </a:lnTo>
                  <a:lnTo>
                    <a:pt x="1069" y="2322"/>
                  </a:lnTo>
                  <a:lnTo>
                    <a:pt x="1083" y="2309"/>
                  </a:lnTo>
                  <a:lnTo>
                    <a:pt x="1100" y="2300"/>
                  </a:lnTo>
                  <a:lnTo>
                    <a:pt x="1119" y="2296"/>
                  </a:lnTo>
                  <a:lnTo>
                    <a:pt x="1138" y="2297"/>
                  </a:lnTo>
                  <a:lnTo>
                    <a:pt x="1214" y="2309"/>
                  </a:lnTo>
                  <a:lnTo>
                    <a:pt x="1291" y="2315"/>
                  </a:lnTo>
                  <a:lnTo>
                    <a:pt x="1367" y="2316"/>
                  </a:lnTo>
                  <a:lnTo>
                    <a:pt x="1444" y="2309"/>
                  </a:lnTo>
                  <a:lnTo>
                    <a:pt x="1520" y="2297"/>
                  </a:lnTo>
                  <a:lnTo>
                    <a:pt x="1539" y="2296"/>
                  </a:lnTo>
                  <a:lnTo>
                    <a:pt x="1558" y="2300"/>
                  </a:lnTo>
                  <a:lnTo>
                    <a:pt x="1574" y="2308"/>
                  </a:lnTo>
                  <a:lnTo>
                    <a:pt x="1588" y="2322"/>
                  </a:lnTo>
                  <a:lnTo>
                    <a:pt x="1598" y="2339"/>
                  </a:lnTo>
                  <a:lnTo>
                    <a:pt x="1664" y="2499"/>
                  </a:lnTo>
                  <a:lnTo>
                    <a:pt x="1669" y="2508"/>
                  </a:lnTo>
                  <a:lnTo>
                    <a:pt x="1677" y="2517"/>
                  </a:lnTo>
                  <a:lnTo>
                    <a:pt x="1686" y="2522"/>
                  </a:lnTo>
                  <a:lnTo>
                    <a:pt x="1697" y="2524"/>
                  </a:lnTo>
                  <a:lnTo>
                    <a:pt x="1708" y="2524"/>
                  </a:lnTo>
                  <a:lnTo>
                    <a:pt x="1718" y="2522"/>
                  </a:lnTo>
                  <a:lnTo>
                    <a:pt x="1892" y="2450"/>
                  </a:lnTo>
                  <a:lnTo>
                    <a:pt x="1903" y="2443"/>
                  </a:lnTo>
                  <a:lnTo>
                    <a:pt x="1912" y="2433"/>
                  </a:lnTo>
                  <a:lnTo>
                    <a:pt x="1916" y="2420"/>
                  </a:lnTo>
                  <a:lnTo>
                    <a:pt x="1917" y="2408"/>
                  </a:lnTo>
                  <a:lnTo>
                    <a:pt x="1914" y="2395"/>
                  </a:lnTo>
                  <a:lnTo>
                    <a:pt x="1849" y="2235"/>
                  </a:lnTo>
                  <a:lnTo>
                    <a:pt x="1843" y="2216"/>
                  </a:lnTo>
                  <a:lnTo>
                    <a:pt x="1844" y="2197"/>
                  </a:lnTo>
                  <a:lnTo>
                    <a:pt x="1850" y="2179"/>
                  </a:lnTo>
                  <a:lnTo>
                    <a:pt x="1860" y="2164"/>
                  </a:lnTo>
                  <a:lnTo>
                    <a:pt x="1875" y="2150"/>
                  </a:lnTo>
                  <a:lnTo>
                    <a:pt x="1927" y="2113"/>
                  </a:lnTo>
                  <a:lnTo>
                    <a:pt x="1976" y="2072"/>
                  </a:lnTo>
                  <a:lnTo>
                    <a:pt x="2024" y="2028"/>
                  </a:lnTo>
                  <a:lnTo>
                    <a:pt x="2067" y="1982"/>
                  </a:lnTo>
                  <a:lnTo>
                    <a:pt x="2107" y="1932"/>
                  </a:lnTo>
                  <a:lnTo>
                    <a:pt x="2145" y="1879"/>
                  </a:lnTo>
                  <a:lnTo>
                    <a:pt x="2158" y="1866"/>
                  </a:lnTo>
                  <a:lnTo>
                    <a:pt x="2173" y="1855"/>
                  </a:lnTo>
                  <a:lnTo>
                    <a:pt x="2191" y="1850"/>
                  </a:lnTo>
                  <a:lnTo>
                    <a:pt x="2210" y="1850"/>
                  </a:lnTo>
                  <a:lnTo>
                    <a:pt x="2229" y="1854"/>
                  </a:lnTo>
                  <a:lnTo>
                    <a:pt x="2390" y="1921"/>
                  </a:lnTo>
                  <a:lnTo>
                    <a:pt x="2400" y="1923"/>
                  </a:lnTo>
                  <a:lnTo>
                    <a:pt x="2411" y="1923"/>
                  </a:lnTo>
                  <a:lnTo>
                    <a:pt x="2421" y="1921"/>
                  </a:lnTo>
                  <a:lnTo>
                    <a:pt x="2431" y="1914"/>
                  </a:lnTo>
                  <a:lnTo>
                    <a:pt x="2438" y="1907"/>
                  </a:lnTo>
                  <a:lnTo>
                    <a:pt x="2443" y="1897"/>
                  </a:lnTo>
                  <a:lnTo>
                    <a:pt x="2516" y="1724"/>
                  </a:lnTo>
                  <a:lnTo>
                    <a:pt x="2519" y="1710"/>
                  </a:lnTo>
                  <a:lnTo>
                    <a:pt x="2517" y="1698"/>
                  </a:lnTo>
                  <a:lnTo>
                    <a:pt x="2513" y="1686"/>
                  </a:lnTo>
                  <a:lnTo>
                    <a:pt x="2505" y="1675"/>
                  </a:lnTo>
                  <a:lnTo>
                    <a:pt x="2493" y="1669"/>
                  </a:lnTo>
                  <a:lnTo>
                    <a:pt x="2334" y="1602"/>
                  </a:lnTo>
                  <a:lnTo>
                    <a:pt x="2318" y="1593"/>
                  </a:lnTo>
                  <a:lnTo>
                    <a:pt x="2304" y="1580"/>
                  </a:lnTo>
                  <a:lnTo>
                    <a:pt x="2296" y="1565"/>
                  </a:lnTo>
                  <a:lnTo>
                    <a:pt x="2290" y="1547"/>
                  </a:lnTo>
                  <a:lnTo>
                    <a:pt x="2290" y="1530"/>
                  </a:lnTo>
                  <a:lnTo>
                    <a:pt x="2296" y="1512"/>
                  </a:lnTo>
                  <a:lnTo>
                    <a:pt x="2305" y="1495"/>
                  </a:lnTo>
                  <a:lnTo>
                    <a:pt x="2318" y="1482"/>
                  </a:lnTo>
                  <a:lnTo>
                    <a:pt x="2334" y="1472"/>
                  </a:lnTo>
                  <a:lnTo>
                    <a:pt x="2351" y="1468"/>
                  </a:lnTo>
                  <a:lnTo>
                    <a:pt x="2369" y="1468"/>
                  </a:lnTo>
                  <a:lnTo>
                    <a:pt x="2386" y="1472"/>
                  </a:lnTo>
                  <a:lnTo>
                    <a:pt x="2547" y="1539"/>
                  </a:lnTo>
                  <a:lnTo>
                    <a:pt x="2573" y="1553"/>
                  </a:lnTo>
                  <a:lnTo>
                    <a:pt x="2596" y="1570"/>
                  </a:lnTo>
                  <a:lnTo>
                    <a:pt x="2615" y="1590"/>
                  </a:lnTo>
                  <a:lnTo>
                    <a:pt x="2632" y="1612"/>
                  </a:lnTo>
                  <a:lnTo>
                    <a:pt x="2645" y="1637"/>
                  </a:lnTo>
                  <a:lnTo>
                    <a:pt x="2653" y="1664"/>
                  </a:lnTo>
                  <a:lnTo>
                    <a:pt x="2657" y="1691"/>
                  </a:lnTo>
                  <a:lnTo>
                    <a:pt x="2659" y="1720"/>
                  </a:lnTo>
                  <a:lnTo>
                    <a:pt x="2654" y="1748"/>
                  </a:lnTo>
                  <a:lnTo>
                    <a:pt x="2645" y="1777"/>
                  </a:lnTo>
                  <a:lnTo>
                    <a:pt x="2572" y="1951"/>
                  </a:lnTo>
                  <a:lnTo>
                    <a:pt x="2559" y="1977"/>
                  </a:lnTo>
                  <a:lnTo>
                    <a:pt x="2543" y="2000"/>
                  </a:lnTo>
                  <a:lnTo>
                    <a:pt x="2522" y="2020"/>
                  </a:lnTo>
                  <a:lnTo>
                    <a:pt x="2499" y="2037"/>
                  </a:lnTo>
                  <a:lnTo>
                    <a:pt x="2474" y="2049"/>
                  </a:lnTo>
                  <a:lnTo>
                    <a:pt x="2447" y="2058"/>
                  </a:lnTo>
                  <a:lnTo>
                    <a:pt x="2419" y="2063"/>
                  </a:lnTo>
                  <a:lnTo>
                    <a:pt x="2391" y="2063"/>
                  </a:lnTo>
                  <a:lnTo>
                    <a:pt x="2362" y="2058"/>
                  </a:lnTo>
                  <a:lnTo>
                    <a:pt x="2335" y="2049"/>
                  </a:lnTo>
                  <a:lnTo>
                    <a:pt x="2227" y="2005"/>
                  </a:lnTo>
                  <a:lnTo>
                    <a:pt x="2187" y="2056"/>
                  </a:lnTo>
                  <a:lnTo>
                    <a:pt x="2144" y="2104"/>
                  </a:lnTo>
                  <a:lnTo>
                    <a:pt x="2099" y="2150"/>
                  </a:lnTo>
                  <a:lnTo>
                    <a:pt x="2050" y="2193"/>
                  </a:lnTo>
                  <a:lnTo>
                    <a:pt x="1999" y="2233"/>
                  </a:lnTo>
                  <a:lnTo>
                    <a:pt x="2044" y="2341"/>
                  </a:lnTo>
                  <a:lnTo>
                    <a:pt x="2053" y="2370"/>
                  </a:lnTo>
                  <a:lnTo>
                    <a:pt x="2057" y="2397"/>
                  </a:lnTo>
                  <a:lnTo>
                    <a:pt x="2057" y="2426"/>
                  </a:lnTo>
                  <a:lnTo>
                    <a:pt x="2052" y="2454"/>
                  </a:lnTo>
                  <a:lnTo>
                    <a:pt x="2044" y="2481"/>
                  </a:lnTo>
                  <a:lnTo>
                    <a:pt x="2031" y="2505"/>
                  </a:lnTo>
                  <a:lnTo>
                    <a:pt x="2015" y="2528"/>
                  </a:lnTo>
                  <a:lnTo>
                    <a:pt x="1995" y="2548"/>
                  </a:lnTo>
                  <a:lnTo>
                    <a:pt x="1972" y="2565"/>
                  </a:lnTo>
                  <a:lnTo>
                    <a:pt x="1946" y="2579"/>
                  </a:lnTo>
                  <a:lnTo>
                    <a:pt x="1772" y="2651"/>
                  </a:lnTo>
                  <a:lnTo>
                    <a:pt x="1745" y="2659"/>
                  </a:lnTo>
                  <a:lnTo>
                    <a:pt x="1717" y="2663"/>
                  </a:lnTo>
                  <a:lnTo>
                    <a:pt x="1688" y="2663"/>
                  </a:lnTo>
                  <a:lnTo>
                    <a:pt x="1661" y="2659"/>
                  </a:lnTo>
                  <a:lnTo>
                    <a:pt x="1633" y="2651"/>
                  </a:lnTo>
                  <a:lnTo>
                    <a:pt x="1607" y="2638"/>
                  </a:lnTo>
                  <a:lnTo>
                    <a:pt x="1585" y="2621"/>
                  </a:lnTo>
                  <a:lnTo>
                    <a:pt x="1565" y="2601"/>
                  </a:lnTo>
                  <a:lnTo>
                    <a:pt x="1548" y="2578"/>
                  </a:lnTo>
                  <a:lnTo>
                    <a:pt x="1534" y="2553"/>
                  </a:lnTo>
                  <a:lnTo>
                    <a:pt x="1490" y="2444"/>
                  </a:lnTo>
                  <a:lnTo>
                    <a:pt x="1410" y="2453"/>
                  </a:lnTo>
                  <a:lnTo>
                    <a:pt x="1329" y="2456"/>
                  </a:lnTo>
                  <a:lnTo>
                    <a:pt x="1249" y="2453"/>
                  </a:lnTo>
                  <a:lnTo>
                    <a:pt x="1167" y="2444"/>
                  </a:lnTo>
                  <a:lnTo>
                    <a:pt x="1123" y="2553"/>
                  </a:lnTo>
                  <a:lnTo>
                    <a:pt x="1109" y="2579"/>
                  </a:lnTo>
                  <a:lnTo>
                    <a:pt x="1093" y="2602"/>
                  </a:lnTo>
                  <a:lnTo>
                    <a:pt x="1072" y="2621"/>
                  </a:lnTo>
                  <a:lnTo>
                    <a:pt x="1050" y="2638"/>
                  </a:lnTo>
                  <a:lnTo>
                    <a:pt x="1025" y="2651"/>
                  </a:lnTo>
                  <a:lnTo>
                    <a:pt x="999" y="2659"/>
                  </a:lnTo>
                  <a:lnTo>
                    <a:pt x="971" y="2663"/>
                  </a:lnTo>
                  <a:lnTo>
                    <a:pt x="943" y="2665"/>
                  </a:lnTo>
                  <a:lnTo>
                    <a:pt x="914" y="2659"/>
                  </a:lnTo>
                  <a:lnTo>
                    <a:pt x="886" y="2651"/>
                  </a:lnTo>
                  <a:lnTo>
                    <a:pt x="712" y="2578"/>
                  </a:lnTo>
                  <a:lnTo>
                    <a:pt x="687" y="2565"/>
                  </a:lnTo>
                  <a:lnTo>
                    <a:pt x="663" y="2548"/>
                  </a:lnTo>
                  <a:lnTo>
                    <a:pt x="643" y="2528"/>
                  </a:lnTo>
                  <a:lnTo>
                    <a:pt x="626" y="2505"/>
                  </a:lnTo>
                  <a:lnTo>
                    <a:pt x="614" y="2480"/>
                  </a:lnTo>
                  <a:lnTo>
                    <a:pt x="605" y="2452"/>
                  </a:lnTo>
                  <a:lnTo>
                    <a:pt x="600" y="2425"/>
                  </a:lnTo>
                  <a:lnTo>
                    <a:pt x="600" y="2396"/>
                  </a:lnTo>
                  <a:lnTo>
                    <a:pt x="605" y="2368"/>
                  </a:lnTo>
                  <a:lnTo>
                    <a:pt x="614" y="2340"/>
                  </a:lnTo>
                  <a:lnTo>
                    <a:pt x="658" y="2232"/>
                  </a:lnTo>
                  <a:lnTo>
                    <a:pt x="607" y="2192"/>
                  </a:lnTo>
                  <a:lnTo>
                    <a:pt x="559" y="2149"/>
                  </a:lnTo>
                  <a:lnTo>
                    <a:pt x="514" y="2103"/>
                  </a:lnTo>
                  <a:lnTo>
                    <a:pt x="470" y="2055"/>
                  </a:lnTo>
                  <a:lnTo>
                    <a:pt x="430" y="2004"/>
                  </a:lnTo>
                  <a:lnTo>
                    <a:pt x="323" y="2048"/>
                  </a:lnTo>
                  <a:lnTo>
                    <a:pt x="295" y="2058"/>
                  </a:lnTo>
                  <a:lnTo>
                    <a:pt x="268" y="2062"/>
                  </a:lnTo>
                  <a:lnTo>
                    <a:pt x="239" y="2062"/>
                  </a:lnTo>
                  <a:lnTo>
                    <a:pt x="211" y="2058"/>
                  </a:lnTo>
                  <a:lnTo>
                    <a:pt x="183" y="2048"/>
                  </a:lnTo>
                  <a:lnTo>
                    <a:pt x="158" y="2036"/>
                  </a:lnTo>
                  <a:lnTo>
                    <a:pt x="135" y="2019"/>
                  </a:lnTo>
                  <a:lnTo>
                    <a:pt x="115" y="1999"/>
                  </a:lnTo>
                  <a:lnTo>
                    <a:pt x="98" y="1976"/>
                  </a:lnTo>
                  <a:lnTo>
                    <a:pt x="85" y="1950"/>
                  </a:lnTo>
                  <a:lnTo>
                    <a:pt x="14" y="1776"/>
                  </a:lnTo>
                  <a:lnTo>
                    <a:pt x="5" y="1748"/>
                  </a:lnTo>
                  <a:lnTo>
                    <a:pt x="1" y="1721"/>
                  </a:lnTo>
                  <a:lnTo>
                    <a:pt x="1" y="1692"/>
                  </a:lnTo>
                  <a:lnTo>
                    <a:pt x="5" y="1665"/>
                  </a:lnTo>
                  <a:lnTo>
                    <a:pt x="14" y="1637"/>
                  </a:lnTo>
                  <a:lnTo>
                    <a:pt x="26" y="1611"/>
                  </a:lnTo>
                  <a:lnTo>
                    <a:pt x="43" y="1589"/>
                  </a:lnTo>
                  <a:lnTo>
                    <a:pt x="63" y="1569"/>
                  </a:lnTo>
                  <a:lnTo>
                    <a:pt x="86" y="1552"/>
                  </a:lnTo>
                  <a:lnTo>
                    <a:pt x="112" y="1538"/>
                  </a:lnTo>
                  <a:lnTo>
                    <a:pt x="220" y="1494"/>
                  </a:lnTo>
                  <a:lnTo>
                    <a:pt x="211" y="1413"/>
                  </a:lnTo>
                  <a:lnTo>
                    <a:pt x="208" y="1332"/>
                  </a:lnTo>
                  <a:lnTo>
                    <a:pt x="211" y="1252"/>
                  </a:lnTo>
                  <a:lnTo>
                    <a:pt x="220" y="1170"/>
                  </a:lnTo>
                  <a:lnTo>
                    <a:pt x="112" y="1126"/>
                  </a:lnTo>
                  <a:lnTo>
                    <a:pt x="85" y="1112"/>
                  </a:lnTo>
                  <a:lnTo>
                    <a:pt x="62" y="1095"/>
                  </a:lnTo>
                  <a:lnTo>
                    <a:pt x="43" y="1075"/>
                  </a:lnTo>
                  <a:lnTo>
                    <a:pt x="26" y="1052"/>
                  </a:lnTo>
                  <a:lnTo>
                    <a:pt x="14" y="1028"/>
                  </a:lnTo>
                  <a:lnTo>
                    <a:pt x="5" y="1001"/>
                  </a:lnTo>
                  <a:lnTo>
                    <a:pt x="1" y="973"/>
                  </a:lnTo>
                  <a:lnTo>
                    <a:pt x="0" y="945"/>
                  </a:lnTo>
                  <a:lnTo>
                    <a:pt x="5" y="917"/>
                  </a:lnTo>
                  <a:lnTo>
                    <a:pt x="14" y="888"/>
                  </a:lnTo>
                  <a:lnTo>
                    <a:pt x="86" y="714"/>
                  </a:lnTo>
                  <a:lnTo>
                    <a:pt x="100" y="687"/>
                  </a:lnTo>
                  <a:lnTo>
                    <a:pt x="117" y="664"/>
                  </a:lnTo>
                  <a:lnTo>
                    <a:pt x="137" y="645"/>
                  </a:lnTo>
                  <a:lnTo>
                    <a:pt x="160" y="628"/>
                  </a:lnTo>
                  <a:lnTo>
                    <a:pt x="185" y="615"/>
                  </a:lnTo>
                  <a:lnTo>
                    <a:pt x="212" y="607"/>
                  </a:lnTo>
                  <a:lnTo>
                    <a:pt x="239" y="603"/>
                  </a:lnTo>
                  <a:lnTo>
                    <a:pt x="268" y="602"/>
                  </a:lnTo>
                  <a:lnTo>
                    <a:pt x="296" y="606"/>
                  </a:lnTo>
                  <a:lnTo>
                    <a:pt x="324" y="615"/>
                  </a:lnTo>
                  <a:lnTo>
                    <a:pt x="431" y="660"/>
                  </a:lnTo>
                  <a:lnTo>
                    <a:pt x="472" y="609"/>
                  </a:lnTo>
                  <a:lnTo>
                    <a:pt x="515" y="560"/>
                  </a:lnTo>
                  <a:lnTo>
                    <a:pt x="561" y="515"/>
                  </a:lnTo>
                  <a:lnTo>
                    <a:pt x="608" y="472"/>
                  </a:lnTo>
                  <a:lnTo>
                    <a:pt x="660" y="432"/>
                  </a:lnTo>
                  <a:lnTo>
                    <a:pt x="615" y="324"/>
                  </a:lnTo>
                  <a:lnTo>
                    <a:pt x="606" y="296"/>
                  </a:lnTo>
                  <a:lnTo>
                    <a:pt x="602" y="268"/>
                  </a:lnTo>
                  <a:lnTo>
                    <a:pt x="602" y="240"/>
                  </a:lnTo>
                  <a:lnTo>
                    <a:pt x="606" y="212"/>
                  </a:lnTo>
                  <a:lnTo>
                    <a:pt x="615" y="184"/>
                  </a:lnTo>
                  <a:lnTo>
                    <a:pt x="629" y="159"/>
                  </a:lnTo>
                  <a:lnTo>
                    <a:pt x="645" y="136"/>
                  </a:lnTo>
                  <a:lnTo>
                    <a:pt x="665" y="116"/>
                  </a:lnTo>
                  <a:lnTo>
                    <a:pt x="689" y="99"/>
                  </a:lnTo>
                  <a:lnTo>
                    <a:pt x="714" y="86"/>
                  </a:lnTo>
                  <a:lnTo>
                    <a:pt x="887" y="14"/>
                  </a:lnTo>
                  <a:lnTo>
                    <a:pt x="910" y="7"/>
                  </a:lnTo>
                  <a:lnTo>
                    <a:pt x="933" y="1"/>
                  </a:lnTo>
                  <a:lnTo>
                    <a:pt x="95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251"/>
            <p:cNvSpPr>
              <a:spLocks/>
            </p:cNvSpPr>
            <p:nvPr/>
          </p:nvSpPr>
          <p:spPr bwMode="auto">
            <a:xfrm>
              <a:off x="3532188" y="3709988"/>
              <a:ext cx="180975" cy="180975"/>
            </a:xfrm>
            <a:custGeom>
              <a:avLst/>
              <a:gdLst>
                <a:gd name="T0" fmla="*/ 568 w 1141"/>
                <a:gd name="T1" fmla="*/ 0 h 1143"/>
                <a:gd name="T2" fmla="*/ 602 w 1141"/>
                <a:gd name="T3" fmla="*/ 10 h 1143"/>
                <a:gd name="T4" fmla="*/ 628 w 1141"/>
                <a:gd name="T5" fmla="*/ 34 h 1143"/>
                <a:gd name="T6" fmla="*/ 637 w 1141"/>
                <a:gd name="T7" fmla="*/ 70 h 1143"/>
                <a:gd name="T8" fmla="*/ 629 w 1141"/>
                <a:gd name="T9" fmla="*/ 105 h 1143"/>
                <a:gd name="T10" fmla="*/ 603 w 1141"/>
                <a:gd name="T11" fmla="*/ 131 h 1143"/>
                <a:gd name="T12" fmla="*/ 569 w 1141"/>
                <a:gd name="T13" fmla="*/ 141 h 1143"/>
                <a:gd name="T14" fmla="*/ 470 w 1141"/>
                <a:gd name="T15" fmla="*/ 152 h 1143"/>
                <a:gd name="T16" fmla="*/ 380 w 1141"/>
                <a:gd name="T17" fmla="*/ 186 h 1143"/>
                <a:gd name="T18" fmla="*/ 300 w 1141"/>
                <a:gd name="T19" fmla="*/ 238 h 1143"/>
                <a:gd name="T20" fmla="*/ 233 w 1141"/>
                <a:gd name="T21" fmla="*/ 305 h 1143"/>
                <a:gd name="T22" fmla="*/ 184 w 1141"/>
                <a:gd name="T23" fmla="*/ 385 h 1143"/>
                <a:gd name="T24" fmla="*/ 152 w 1141"/>
                <a:gd name="T25" fmla="*/ 476 h 1143"/>
                <a:gd name="T26" fmla="*/ 141 w 1141"/>
                <a:gd name="T27" fmla="*/ 575 h 1143"/>
                <a:gd name="T28" fmla="*/ 154 w 1141"/>
                <a:gd name="T29" fmla="*/ 681 h 1143"/>
                <a:gd name="T30" fmla="*/ 192 w 1141"/>
                <a:gd name="T31" fmla="*/ 776 h 1143"/>
                <a:gd name="T32" fmla="*/ 250 w 1141"/>
                <a:gd name="T33" fmla="*/ 859 h 1143"/>
                <a:gd name="T34" fmla="*/ 326 w 1141"/>
                <a:gd name="T35" fmla="*/ 926 h 1143"/>
                <a:gd name="T36" fmla="*/ 417 w 1141"/>
                <a:gd name="T37" fmla="*/ 975 h 1143"/>
                <a:gd name="T38" fmla="*/ 517 w 1141"/>
                <a:gd name="T39" fmla="*/ 1000 h 1143"/>
                <a:gd name="T40" fmla="*/ 574 w 1141"/>
                <a:gd name="T41" fmla="*/ 1003 h 1143"/>
                <a:gd name="T42" fmla="*/ 670 w 1141"/>
                <a:gd name="T43" fmla="*/ 992 h 1143"/>
                <a:gd name="T44" fmla="*/ 760 w 1141"/>
                <a:gd name="T45" fmla="*/ 960 h 1143"/>
                <a:gd name="T46" fmla="*/ 841 w 1141"/>
                <a:gd name="T47" fmla="*/ 908 h 1143"/>
                <a:gd name="T48" fmla="*/ 909 w 1141"/>
                <a:gd name="T49" fmla="*/ 837 h 1143"/>
                <a:gd name="T50" fmla="*/ 960 w 1141"/>
                <a:gd name="T51" fmla="*/ 756 h 1143"/>
                <a:gd name="T52" fmla="*/ 990 w 1141"/>
                <a:gd name="T53" fmla="*/ 665 h 1143"/>
                <a:gd name="T54" fmla="*/ 1001 w 1141"/>
                <a:gd name="T55" fmla="*/ 569 h 1143"/>
                <a:gd name="T56" fmla="*/ 1011 w 1141"/>
                <a:gd name="T57" fmla="*/ 533 h 1143"/>
                <a:gd name="T58" fmla="*/ 1035 w 1141"/>
                <a:gd name="T59" fmla="*/ 507 h 1143"/>
                <a:gd name="T60" fmla="*/ 1071 w 1141"/>
                <a:gd name="T61" fmla="*/ 498 h 1143"/>
                <a:gd name="T62" fmla="*/ 1090 w 1141"/>
                <a:gd name="T63" fmla="*/ 500 h 1143"/>
                <a:gd name="T64" fmla="*/ 1120 w 1141"/>
                <a:gd name="T65" fmla="*/ 518 h 1143"/>
                <a:gd name="T66" fmla="*/ 1139 w 1141"/>
                <a:gd name="T67" fmla="*/ 549 h 1143"/>
                <a:gd name="T68" fmla="*/ 1139 w 1141"/>
                <a:gd name="T69" fmla="*/ 624 h 1143"/>
                <a:gd name="T70" fmla="*/ 1118 w 1141"/>
                <a:gd name="T71" fmla="*/ 734 h 1143"/>
                <a:gd name="T72" fmla="*/ 1076 w 1141"/>
                <a:gd name="T73" fmla="*/ 837 h 1143"/>
                <a:gd name="T74" fmla="*/ 1015 w 1141"/>
                <a:gd name="T75" fmla="*/ 930 h 1143"/>
                <a:gd name="T76" fmla="*/ 936 w 1141"/>
                <a:gd name="T77" fmla="*/ 1011 h 1143"/>
                <a:gd name="T78" fmla="*/ 843 w 1141"/>
                <a:gd name="T79" fmla="*/ 1074 h 1143"/>
                <a:gd name="T80" fmla="*/ 741 w 1141"/>
                <a:gd name="T81" fmla="*/ 1117 h 1143"/>
                <a:gd name="T82" fmla="*/ 631 w 1141"/>
                <a:gd name="T83" fmla="*/ 1139 h 1143"/>
                <a:gd name="T84" fmla="*/ 571 w 1141"/>
                <a:gd name="T85" fmla="*/ 1143 h 1143"/>
                <a:gd name="T86" fmla="*/ 448 w 1141"/>
                <a:gd name="T87" fmla="*/ 1130 h 1143"/>
                <a:gd name="T88" fmla="*/ 337 w 1141"/>
                <a:gd name="T89" fmla="*/ 1093 h 1143"/>
                <a:gd name="T90" fmla="*/ 235 w 1141"/>
                <a:gd name="T91" fmla="*/ 1034 h 1143"/>
                <a:gd name="T92" fmla="*/ 149 w 1141"/>
                <a:gd name="T93" fmla="*/ 956 h 1143"/>
                <a:gd name="T94" fmla="*/ 79 w 1141"/>
                <a:gd name="T95" fmla="*/ 863 h 1143"/>
                <a:gd name="T96" fmla="*/ 30 w 1141"/>
                <a:gd name="T97" fmla="*/ 755 h 1143"/>
                <a:gd name="T98" fmla="*/ 3 w 1141"/>
                <a:gd name="T99" fmla="*/ 637 h 1143"/>
                <a:gd name="T100" fmla="*/ 2 w 1141"/>
                <a:gd name="T101" fmla="*/ 517 h 1143"/>
                <a:gd name="T102" fmla="*/ 25 w 1141"/>
                <a:gd name="T103" fmla="*/ 406 h 1143"/>
                <a:gd name="T104" fmla="*/ 67 w 1141"/>
                <a:gd name="T105" fmla="*/ 302 h 1143"/>
                <a:gd name="T106" fmla="*/ 128 w 1141"/>
                <a:gd name="T107" fmla="*/ 212 h 1143"/>
                <a:gd name="T108" fmla="*/ 205 w 1141"/>
                <a:gd name="T109" fmla="*/ 133 h 1143"/>
                <a:gd name="T110" fmla="*/ 296 w 1141"/>
                <a:gd name="T111" fmla="*/ 71 h 1143"/>
                <a:gd name="T112" fmla="*/ 397 w 1141"/>
                <a:gd name="T113" fmla="*/ 27 h 1143"/>
                <a:gd name="T114" fmla="*/ 509 w 1141"/>
                <a:gd name="T115" fmla="*/ 3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41" h="1143">
                  <a:moveTo>
                    <a:pt x="567" y="0"/>
                  </a:moveTo>
                  <a:lnTo>
                    <a:pt x="568" y="0"/>
                  </a:lnTo>
                  <a:lnTo>
                    <a:pt x="586" y="2"/>
                  </a:lnTo>
                  <a:lnTo>
                    <a:pt x="602" y="10"/>
                  </a:lnTo>
                  <a:lnTo>
                    <a:pt x="617" y="20"/>
                  </a:lnTo>
                  <a:lnTo>
                    <a:pt x="628" y="34"/>
                  </a:lnTo>
                  <a:lnTo>
                    <a:pt x="635" y="51"/>
                  </a:lnTo>
                  <a:lnTo>
                    <a:pt x="637" y="70"/>
                  </a:lnTo>
                  <a:lnTo>
                    <a:pt x="635" y="88"/>
                  </a:lnTo>
                  <a:lnTo>
                    <a:pt x="629" y="105"/>
                  </a:lnTo>
                  <a:lnTo>
                    <a:pt x="618" y="120"/>
                  </a:lnTo>
                  <a:lnTo>
                    <a:pt x="603" y="131"/>
                  </a:lnTo>
                  <a:lnTo>
                    <a:pt x="587" y="138"/>
                  </a:lnTo>
                  <a:lnTo>
                    <a:pt x="569" y="141"/>
                  </a:lnTo>
                  <a:lnTo>
                    <a:pt x="518" y="144"/>
                  </a:lnTo>
                  <a:lnTo>
                    <a:pt x="470" y="152"/>
                  </a:lnTo>
                  <a:lnTo>
                    <a:pt x="423" y="167"/>
                  </a:lnTo>
                  <a:lnTo>
                    <a:pt x="380" y="186"/>
                  </a:lnTo>
                  <a:lnTo>
                    <a:pt x="338" y="209"/>
                  </a:lnTo>
                  <a:lnTo>
                    <a:pt x="300" y="238"/>
                  </a:lnTo>
                  <a:lnTo>
                    <a:pt x="265" y="270"/>
                  </a:lnTo>
                  <a:lnTo>
                    <a:pt x="233" y="305"/>
                  </a:lnTo>
                  <a:lnTo>
                    <a:pt x="207" y="344"/>
                  </a:lnTo>
                  <a:lnTo>
                    <a:pt x="184" y="385"/>
                  </a:lnTo>
                  <a:lnTo>
                    <a:pt x="165" y="429"/>
                  </a:lnTo>
                  <a:lnTo>
                    <a:pt x="152" y="476"/>
                  </a:lnTo>
                  <a:lnTo>
                    <a:pt x="144" y="524"/>
                  </a:lnTo>
                  <a:lnTo>
                    <a:pt x="141" y="575"/>
                  </a:lnTo>
                  <a:lnTo>
                    <a:pt x="145" y="629"/>
                  </a:lnTo>
                  <a:lnTo>
                    <a:pt x="154" y="681"/>
                  </a:lnTo>
                  <a:lnTo>
                    <a:pt x="171" y="729"/>
                  </a:lnTo>
                  <a:lnTo>
                    <a:pt x="192" y="776"/>
                  </a:lnTo>
                  <a:lnTo>
                    <a:pt x="220" y="819"/>
                  </a:lnTo>
                  <a:lnTo>
                    <a:pt x="250" y="859"/>
                  </a:lnTo>
                  <a:lnTo>
                    <a:pt x="286" y="895"/>
                  </a:lnTo>
                  <a:lnTo>
                    <a:pt x="326" y="926"/>
                  </a:lnTo>
                  <a:lnTo>
                    <a:pt x="369" y="952"/>
                  </a:lnTo>
                  <a:lnTo>
                    <a:pt x="417" y="975"/>
                  </a:lnTo>
                  <a:lnTo>
                    <a:pt x="465" y="990"/>
                  </a:lnTo>
                  <a:lnTo>
                    <a:pt x="517" y="1000"/>
                  </a:lnTo>
                  <a:lnTo>
                    <a:pt x="571" y="1003"/>
                  </a:lnTo>
                  <a:lnTo>
                    <a:pt x="574" y="1003"/>
                  </a:lnTo>
                  <a:lnTo>
                    <a:pt x="622" y="1000"/>
                  </a:lnTo>
                  <a:lnTo>
                    <a:pt x="670" y="992"/>
                  </a:lnTo>
                  <a:lnTo>
                    <a:pt x="716" y="978"/>
                  </a:lnTo>
                  <a:lnTo>
                    <a:pt x="760" y="960"/>
                  </a:lnTo>
                  <a:lnTo>
                    <a:pt x="802" y="936"/>
                  </a:lnTo>
                  <a:lnTo>
                    <a:pt x="841" y="908"/>
                  </a:lnTo>
                  <a:lnTo>
                    <a:pt x="877" y="874"/>
                  </a:lnTo>
                  <a:lnTo>
                    <a:pt x="909" y="837"/>
                  </a:lnTo>
                  <a:lnTo>
                    <a:pt x="937" y="798"/>
                  </a:lnTo>
                  <a:lnTo>
                    <a:pt x="960" y="756"/>
                  </a:lnTo>
                  <a:lnTo>
                    <a:pt x="978" y="711"/>
                  </a:lnTo>
                  <a:lnTo>
                    <a:pt x="990" y="665"/>
                  </a:lnTo>
                  <a:lnTo>
                    <a:pt x="999" y="617"/>
                  </a:lnTo>
                  <a:lnTo>
                    <a:pt x="1001" y="569"/>
                  </a:lnTo>
                  <a:lnTo>
                    <a:pt x="1003" y="550"/>
                  </a:lnTo>
                  <a:lnTo>
                    <a:pt x="1011" y="533"/>
                  </a:lnTo>
                  <a:lnTo>
                    <a:pt x="1021" y="518"/>
                  </a:lnTo>
                  <a:lnTo>
                    <a:pt x="1035" y="507"/>
                  </a:lnTo>
                  <a:lnTo>
                    <a:pt x="1052" y="500"/>
                  </a:lnTo>
                  <a:lnTo>
                    <a:pt x="1071" y="498"/>
                  </a:lnTo>
                  <a:lnTo>
                    <a:pt x="1071" y="498"/>
                  </a:lnTo>
                  <a:lnTo>
                    <a:pt x="1090" y="500"/>
                  </a:lnTo>
                  <a:lnTo>
                    <a:pt x="1106" y="507"/>
                  </a:lnTo>
                  <a:lnTo>
                    <a:pt x="1120" y="518"/>
                  </a:lnTo>
                  <a:lnTo>
                    <a:pt x="1132" y="532"/>
                  </a:lnTo>
                  <a:lnTo>
                    <a:pt x="1139" y="549"/>
                  </a:lnTo>
                  <a:lnTo>
                    <a:pt x="1141" y="567"/>
                  </a:lnTo>
                  <a:lnTo>
                    <a:pt x="1139" y="624"/>
                  </a:lnTo>
                  <a:lnTo>
                    <a:pt x="1131" y="680"/>
                  </a:lnTo>
                  <a:lnTo>
                    <a:pt x="1118" y="734"/>
                  </a:lnTo>
                  <a:lnTo>
                    <a:pt x="1099" y="786"/>
                  </a:lnTo>
                  <a:lnTo>
                    <a:pt x="1076" y="837"/>
                  </a:lnTo>
                  <a:lnTo>
                    <a:pt x="1047" y="885"/>
                  </a:lnTo>
                  <a:lnTo>
                    <a:pt x="1015" y="930"/>
                  </a:lnTo>
                  <a:lnTo>
                    <a:pt x="977" y="972"/>
                  </a:lnTo>
                  <a:lnTo>
                    <a:pt x="936" y="1011"/>
                  </a:lnTo>
                  <a:lnTo>
                    <a:pt x="890" y="1044"/>
                  </a:lnTo>
                  <a:lnTo>
                    <a:pt x="843" y="1074"/>
                  </a:lnTo>
                  <a:lnTo>
                    <a:pt x="792" y="1098"/>
                  </a:lnTo>
                  <a:lnTo>
                    <a:pt x="741" y="1117"/>
                  </a:lnTo>
                  <a:lnTo>
                    <a:pt x="687" y="1131"/>
                  </a:lnTo>
                  <a:lnTo>
                    <a:pt x="631" y="1139"/>
                  </a:lnTo>
                  <a:lnTo>
                    <a:pt x="575" y="1143"/>
                  </a:lnTo>
                  <a:lnTo>
                    <a:pt x="571" y="1143"/>
                  </a:lnTo>
                  <a:lnTo>
                    <a:pt x="509" y="1139"/>
                  </a:lnTo>
                  <a:lnTo>
                    <a:pt x="448" y="1130"/>
                  </a:lnTo>
                  <a:lnTo>
                    <a:pt x="392" y="1114"/>
                  </a:lnTo>
                  <a:lnTo>
                    <a:pt x="337" y="1093"/>
                  </a:lnTo>
                  <a:lnTo>
                    <a:pt x="284" y="1065"/>
                  </a:lnTo>
                  <a:lnTo>
                    <a:pt x="235" y="1034"/>
                  </a:lnTo>
                  <a:lnTo>
                    <a:pt x="190" y="997"/>
                  </a:lnTo>
                  <a:lnTo>
                    <a:pt x="149" y="956"/>
                  </a:lnTo>
                  <a:lnTo>
                    <a:pt x="112" y="911"/>
                  </a:lnTo>
                  <a:lnTo>
                    <a:pt x="79" y="863"/>
                  </a:lnTo>
                  <a:lnTo>
                    <a:pt x="52" y="810"/>
                  </a:lnTo>
                  <a:lnTo>
                    <a:pt x="30" y="755"/>
                  </a:lnTo>
                  <a:lnTo>
                    <a:pt x="14" y="698"/>
                  </a:lnTo>
                  <a:lnTo>
                    <a:pt x="3" y="637"/>
                  </a:lnTo>
                  <a:lnTo>
                    <a:pt x="0" y="575"/>
                  </a:lnTo>
                  <a:lnTo>
                    <a:pt x="2" y="517"/>
                  </a:lnTo>
                  <a:lnTo>
                    <a:pt x="11" y="461"/>
                  </a:lnTo>
                  <a:lnTo>
                    <a:pt x="25" y="406"/>
                  </a:lnTo>
                  <a:lnTo>
                    <a:pt x="44" y="353"/>
                  </a:lnTo>
                  <a:lnTo>
                    <a:pt x="67" y="302"/>
                  </a:lnTo>
                  <a:lnTo>
                    <a:pt x="95" y="256"/>
                  </a:lnTo>
                  <a:lnTo>
                    <a:pt x="128" y="212"/>
                  </a:lnTo>
                  <a:lnTo>
                    <a:pt x="165" y="170"/>
                  </a:lnTo>
                  <a:lnTo>
                    <a:pt x="205" y="133"/>
                  </a:lnTo>
                  <a:lnTo>
                    <a:pt x="248" y="100"/>
                  </a:lnTo>
                  <a:lnTo>
                    <a:pt x="296" y="71"/>
                  </a:lnTo>
                  <a:lnTo>
                    <a:pt x="345" y="47"/>
                  </a:lnTo>
                  <a:lnTo>
                    <a:pt x="397" y="27"/>
                  </a:lnTo>
                  <a:lnTo>
                    <a:pt x="452" y="12"/>
                  </a:lnTo>
                  <a:lnTo>
                    <a:pt x="509" y="3"/>
                  </a:lnTo>
                  <a:lnTo>
                    <a:pt x="5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52"/>
            <p:cNvSpPr>
              <a:spLocks noEditPoints="1"/>
            </p:cNvSpPr>
            <p:nvPr/>
          </p:nvSpPr>
          <p:spPr bwMode="auto">
            <a:xfrm>
              <a:off x="3636963" y="3463925"/>
              <a:ext cx="325438" cy="327025"/>
            </a:xfrm>
            <a:custGeom>
              <a:avLst/>
              <a:gdLst>
                <a:gd name="T0" fmla="*/ 946 w 2054"/>
                <a:gd name="T1" fmla="*/ 277 h 2059"/>
                <a:gd name="T2" fmla="*/ 785 w 2054"/>
                <a:gd name="T3" fmla="*/ 375 h 2059"/>
                <a:gd name="T4" fmla="*/ 568 w 2054"/>
                <a:gd name="T5" fmla="*/ 453 h 2059"/>
                <a:gd name="T6" fmla="*/ 451 w 2054"/>
                <a:gd name="T7" fmla="*/ 350 h 2059"/>
                <a:gd name="T8" fmla="*/ 349 w 2054"/>
                <a:gd name="T9" fmla="*/ 461 h 2059"/>
                <a:gd name="T10" fmla="*/ 449 w 2054"/>
                <a:gd name="T11" fmla="*/ 642 h 2059"/>
                <a:gd name="T12" fmla="*/ 327 w 2054"/>
                <a:gd name="T13" fmla="*/ 926 h 2059"/>
                <a:gd name="T14" fmla="*/ 142 w 2054"/>
                <a:gd name="T15" fmla="*/ 952 h 2059"/>
                <a:gd name="T16" fmla="*/ 147 w 2054"/>
                <a:gd name="T17" fmla="*/ 1108 h 2059"/>
                <a:gd name="T18" fmla="*/ 345 w 2054"/>
                <a:gd name="T19" fmla="*/ 1165 h 2059"/>
                <a:gd name="T20" fmla="*/ 460 w 2054"/>
                <a:gd name="T21" fmla="*/ 1451 h 2059"/>
                <a:gd name="T22" fmla="*/ 347 w 2054"/>
                <a:gd name="T23" fmla="*/ 1600 h 2059"/>
                <a:gd name="T24" fmla="*/ 455 w 2054"/>
                <a:gd name="T25" fmla="*/ 1708 h 2059"/>
                <a:gd name="T26" fmla="*/ 604 w 2054"/>
                <a:gd name="T27" fmla="*/ 1595 h 2059"/>
                <a:gd name="T28" fmla="*/ 889 w 2054"/>
                <a:gd name="T29" fmla="*/ 1711 h 2059"/>
                <a:gd name="T30" fmla="*/ 947 w 2054"/>
                <a:gd name="T31" fmla="*/ 1909 h 2059"/>
                <a:gd name="T32" fmla="*/ 1101 w 2054"/>
                <a:gd name="T33" fmla="*/ 1914 h 2059"/>
                <a:gd name="T34" fmla="*/ 1129 w 2054"/>
                <a:gd name="T35" fmla="*/ 1728 h 2059"/>
                <a:gd name="T36" fmla="*/ 1411 w 2054"/>
                <a:gd name="T37" fmla="*/ 1607 h 2059"/>
                <a:gd name="T38" fmla="*/ 1592 w 2054"/>
                <a:gd name="T39" fmla="*/ 1708 h 2059"/>
                <a:gd name="T40" fmla="*/ 1702 w 2054"/>
                <a:gd name="T41" fmla="*/ 1607 h 2059"/>
                <a:gd name="T42" fmla="*/ 1594 w 2054"/>
                <a:gd name="T43" fmla="*/ 1471 h 2059"/>
                <a:gd name="T44" fmla="*/ 1694 w 2054"/>
                <a:gd name="T45" fmla="*/ 1220 h 2059"/>
                <a:gd name="T46" fmla="*/ 1902 w 2054"/>
                <a:gd name="T47" fmla="*/ 1110 h 2059"/>
                <a:gd name="T48" fmla="*/ 1912 w 2054"/>
                <a:gd name="T49" fmla="*/ 958 h 2059"/>
                <a:gd name="T50" fmla="*/ 1739 w 2054"/>
                <a:gd name="T51" fmla="*/ 939 h 2059"/>
                <a:gd name="T52" fmla="*/ 1633 w 2054"/>
                <a:gd name="T53" fmla="*/ 689 h 2059"/>
                <a:gd name="T54" fmla="*/ 1700 w 2054"/>
                <a:gd name="T55" fmla="*/ 465 h 2059"/>
                <a:gd name="T56" fmla="*/ 1601 w 2054"/>
                <a:gd name="T57" fmla="*/ 351 h 2059"/>
                <a:gd name="T58" fmla="*/ 1485 w 2054"/>
                <a:gd name="T59" fmla="*/ 454 h 2059"/>
                <a:gd name="T60" fmla="*/ 1267 w 2054"/>
                <a:gd name="T61" fmla="*/ 376 h 2059"/>
                <a:gd name="T62" fmla="*/ 1106 w 2054"/>
                <a:gd name="T63" fmla="*/ 278 h 2059"/>
                <a:gd name="T64" fmla="*/ 958 w 2054"/>
                <a:gd name="T65" fmla="*/ 141 h 2059"/>
                <a:gd name="T66" fmla="*/ 1220 w 2054"/>
                <a:gd name="T67" fmla="*/ 68 h 2059"/>
                <a:gd name="T68" fmla="*/ 1394 w 2054"/>
                <a:gd name="T69" fmla="*/ 278 h 2059"/>
                <a:gd name="T70" fmla="*/ 1597 w 2054"/>
                <a:gd name="T71" fmla="*/ 209 h 2059"/>
                <a:gd name="T72" fmla="*/ 1831 w 2054"/>
                <a:gd name="T73" fmla="*/ 394 h 2059"/>
                <a:gd name="T74" fmla="*/ 1800 w 2054"/>
                <a:gd name="T75" fmla="*/ 565 h 2059"/>
                <a:gd name="T76" fmla="*/ 1932 w 2054"/>
                <a:gd name="T77" fmla="*/ 812 h 2059"/>
                <a:gd name="T78" fmla="*/ 2054 w 2054"/>
                <a:gd name="T79" fmla="*/ 961 h 2059"/>
                <a:gd name="T80" fmla="*/ 1961 w 2054"/>
                <a:gd name="T81" fmla="*/ 1238 h 2059"/>
                <a:gd name="T82" fmla="*/ 1751 w 2054"/>
                <a:gd name="T83" fmla="*/ 1445 h 2059"/>
                <a:gd name="T84" fmla="*/ 1839 w 2054"/>
                <a:gd name="T85" fmla="*/ 1640 h 2059"/>
                <a:gd name="T86" fmla="*/ 1644 w 2054"/>
                <a:gd name="T87" fmla="*/ 1842 h 2059"/>
                <a:gd name="T88" fmla="*/ 1441 w 2054"/>
                <a:gd name="T89" fmla="*/ 1756 h 2059"/>
                <a:gd name="T90" fmla="*/ 1235 w 2054"/>
                <a:gd name="T91" fmla="*/ 1966 h 2059"/>
                <a:gd name="T92" fmla="*/ 958 w 2054"/>
                <a:gd name="T93" fmla="*/ 2059 h 2059"/>
                <a:gd name="T94" fmla="*/ 810 w 2054"/>
                <a:gd name="T95" fmla="*/ 1937 h 2059"/>
                <a:gd name="T96" fmla="*/ 563 w 2054"/>
                <a:gd name="T97" fmla="*/ 1805 h 2059"/>
                <a:gd name="T98" fmla="*/ 398 w 2054"/>
                <a:gd name="T99" fmla="*/ 1838 h 2059"/>
                <a:gd name="T100" fmla="*/ 210 w 2054"/>
                <a:gd name="T101" fmla="*/ 1626 h 2059"/>
                <a:gd name="T102" fmla="*/ 278 w 2054"/>
                <a:gd name="T103" fmla="*/ 1398 h 2059"/>
                <a:gd name="T104" fmla="*/ 67 w 2054"/>
                <a:gd name="T105" fmla="*/ 1224 h 2059"/>
                <a:gd name="T106" fmla="*/ 2 w 2054"/>
                <a:gd name="T107" fmla="*/ 930 h 2059"/>
                <a:gd name="T108" fmla="*/ 151 w 2054"/>
                <a:gd name="T109" fmla="*/ 809 h 2059"/>
                <a:gd name="T110" fmla="*/ 237 w 2054"/>
                <a:gd name="T111" fmla="*/ 547 h 2059"/>
                <a:gd name="T112" fmla="*/ 233 w 2054"/>
                <a:gd name="T113" fmla="*/ 373 h 2059"/>
                <a:gd name="T114" fmla="*/ 456 w 2054"/>
                <a:gd name="T115" fmla="*/ 209 h 2059"/>
                <a:gd name="T116" fmla="*/ 707 w 2054"/>
                <a:gd name="T117" fmla="*/ 257 h 2059"/>
                <a:gd name="T118" fmla="*/ 851 w 2054"/>
                <a:gd name="T119" fmla="*/ 45 h 20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54" h="2059">
                  <a:moveTo>
                    <a:pt x="958" y="141"/>
                  </a:moveTo>
                  <a:lnTo>
                    <a:pt x="954" y="142"/>
                  </a:lnTo>
                  <a:lnTo>
                    <a:pt x="951" y="143"/>
                  </a:lnTo>
                  <a:lnTo>
                    <a:pt x="948" y="146"/>
                  </a:lnTo>
                  <a:lnTo>
                    <a:pt x="947" y="149"/>
                  </a:lnTo>
                  <a:lnTo>
                    <a:pt x="946" y="152"/>
                  </a:lnTo>
                  <a:lnTo>
                    <a:pt x="946" y="277"/>
                  </a:lnTo>
                  <a:lnTo>
                    <a:pt x="943" y="296"/>
                  </a:lnTo>
                  <a:lnTo>
                    <a:pt x="936" y="313"/>
                  </a:lnTo>
                  <a:lnTo>
                    <a:pt x="924" y="328"/>
                  </a:lnTo>
                  <a:lnTo>
                    <a:pt x="908" y="339"/>
                  </a:lnTo>
                  <a:lnTo>
                    <a:pt x="889" y="346"/>
                  </a:lnTo>
                  <a:lnTo>
                    <a:pt x="837" y="358"/>
                  </a:lnTo>
                  <a:lnTo>
                    <a:pt x="785" y="375"/>
                  </a:lnTo>
                  <a:lnTo>
                    <a:pt x="735" y="395"/>
                  </a:lnTo>
                  <a:lnTo>
                    <a:pt x="687" y="421"/>
                  </a:lnTo>
                  <a:lnTo>
                    <a:pt x="640" y="449"/>
                  </a:lnTo>
                  <a:lnTo>
                    <a:pt x="623" y="458"/>
                  </a:lnTo>
                  <a:lnTo>
                    <a:pt x="604" y="461"/>
                  </a:lnTo>
                  <a:lnTo>
                    <a:pt x="585" y="459"/>
                  </a:lnTo>
                  <a:lnTo>
                    <a:pt x="568" y="453"/>
                  </a:lnTo>
                  <a:lnTo>
                    <a:pt x="552" y="441"/>
                  </a:lnTo>
                  <a:lnTo>
                    <a:pt x="463" y="352"/>
                  </a:lnTo>
                  <a:lnTo>
                    <a:pt x="460" y="350"/>
                  </a:lnTo>
                  <a:lnTo>
                    <a:pt x="458" y="349"/>
                  </a:lnTo>
                  <a:lnTo>
                    <a:pt x="455" y="348"/>
                  </a:lnTo>
                  <a:lnTo>
                    <a:pt x="453" y="349"/>
                  </a:lnTo>
                  <a:lnTo>
                    <a:pt x="451" y="350"/>
                  </a:lnTo>
                  <a:lnTo>
                    <a:pt x="447" y="352"/>
                  </a:lnTo>
                  <a:lnTo>
                    <a:pt x="352" y="448"/>
                  </a:lnTo>
                  <a:lnTo>
                    <a:pt x="349" y="451"/>
                  </a:lnTo>
                  <a:lnTo>
                    <a:pt x="348" y="454"/>
                  </a:lnTo>
                  <a:lnTo>
                    <a:pt x="347" y="457"/>
                  </a:lnTo>
                  <a:lnTo>
                    <a:pt x="348" y="459"/>
                  </a:lnTo>
                  <a:lnTo>
                    <a:pt x="349" y="461"/>
                  </a:lnTo>
                  <a:lnTo>
                    <a:pt x="352" y="464"/>
                  </a:lnTo>
                  <a:lnTo>
                    <a:pt x="440" y="553"/>
                  </a:lnTo>
                  <a:lnTo>
                    <a:pt x="452" y="569"/>
                  </a:lnTo>
                  <a:lnTo>
                    <a:pt x="458" y="587"/>
                  </a:lnTo>
                  <a:lnTo>
                    <a:pt x="460" y="605"/>
                  </a:lnTo>
                  <a:lnTo>
                    <a:pt x="457" y="624"/>
                  </a:lnTo>
                  <a:lnTo>
                    <a:pt x="449" y="642"/>
                  </a:lnTo>
                  <a:lnTo>
                    <a:pt x="420" y="688"/>
                  </a:lnTo>
                  <a:lnTo>
                    <a:pt x="395" y="737"/>
                  </a:lnTo>
                  <a:lnTo>
                    <a:pt x="375" y="786"/>
                  </a:lnTo>
                  <a:lnTo>
                    <a:pt x="358" y="838"/>
                  </a:lnTo>
                  <a:lnTo>
                    <a:pt x="345" y="891"/>
                  </a:lnTo>
                  <a:lnTo>
                    <a:pt x="339" y="910"/>
                  </a:lnTo>
                  <a:lnTo>
                    <a:pt x="327" y="926"/>
                  </a:lnTo>
                  <a:lnTo>
                    <a:pt x="313" y="938"/>
                  </a:lnTo>
                  <a:lnTo>
                    <a:pt x="296" y="946"/>
                  </a:lnTo>
                  <a:lnTo>
                    <a:pt x="277" y="948"/>
                  </a:lnTo>
                  <a:lnTo>
                    <a:pt x="151" y="948"/>
                  </a:lnTo>
                  <a:lnTo>
                    <a:pt x="147" y="949"/>
                  </a:lnTo>
                  <a:lnTo>
                    <a:pt x="144" y="950"/>
                  </a:lnTo>
                  <a:lnTo>
                    <a:pt x="142" y="952"/>
                  </a:lnTo>
                  <a:lnTo>
                    <a:pt x="140" y="956"/>
                  </a:lnTo>
                  <a:lnTo>
                    <a:pt x="140" y="960"/>
                  </a:lnTo>
                  <a:lnTo>
                    <a:pt x="140" y="1096"/>
                  </a:lnTo>
                  <a:lnTo>
                    <a:pt x="140" y="1100"/>
                  </a:lnTo>
                  <a:lnTo>
                    <a:pt x="142" y="1104"/>
                  </a:lnTo>
                  <a:lnTo>
                    <a:pt x="144" y="1106"/>
                  </a:lnTo>
                  <a:lnTo>
                    <a:pt x="147" y="1108"/>
                  </a:lnTo>
                  <a:lnTo>
                    <a:pt x="151" y="1108"/>
                  </a:lnTo>
                  <a:lnTo>
                    <a:pt x="277" y="1108"/>
                  </a:lnTo>
                  <a:lnTo>
                    <a:pt x="296" y="1111"/>
                  </a:lnTo>
                  <a:lnTo>
                    <a:pt x="313" y="1118"/>
                  </a:lnTo>
                  <a:lnTo>
                    <a:pt x="327" y="1131"/>
                  </a:lnTo>
                  <a:lnTo>
                    <a:pt x="339" y="1147"/>
                  </a:lnTo>
                  <a:lnTo>
                    <a:pt x="345" y="1165"/>
                  </a:lnTo>
                  <a:lnTo>
                    <a:pt x="358" y="1218"/>
                  </a:lnTo>
                  <a:lnTo>
                    <a:pt x="375" y="1269"/>
                  </a:lnTo>
                  <a:lnTo>
                    <a:pt x="395" y="1320"/>
                  </a:lnTo>
                  <a:lnTo>
                    <a:pt x="420" y="1368"/>
                  </a:lnTo>
                  <a:lnTo>
                    <a:pt x="449" y="1414"/>
                  </a:lnTo>
                  <a:lnTo>
                    <a:pt x="457" y="1432"/>
                  </a:lnTo>
                  <a:lnTo>
                    <a:pt x="460" y="1451"/>
                  </a:lnTo>
                  <a:lnTo>
                    <a:pt x="458" y="1470"/>
                  </a:lnTo>
                  <a:lnTo>
                    <a:pt x="452" y="1488"/>
                  </a:lnTo>
                  <a:lnTo>
                    <a:pt x="440" y="1503"/>
                  </a:lnTo>
                  <a:lnTo>
                    <a:pt x="352" y="1592"/>
                  </a:lnTo>
                  <a:lnTo>
                    <a:pt x="349" y="1595"/>
                  </a:lnTo>
                  <a:lnTo>
                    <a:pt x="348" y="1598"/>
                  </a:lnTo>
                  <a:lnTo>
                    <a:pt x="347" y="1600"/>
                  </a:lnTo>
                  <a:lnTo>
                    <a:pt x="348" y="1602"/>
                  </a:lnTo>
                  <a:lnTo>
                    <a:pt x="349" y="1604"/>
                  </a:lnTo>
                  <a:lnTo>
                    <a:pt x="352" y="1608"/>
                  </a:lnTo>
                  <a:lnTo>
                    <a:pt x="447" y="1705"/>
                  </a:lnTo>
                  <a:lnTo>
                    <a:pt x="451" y="1707"/>
                  </a:lnTo>
                  <a:lnTo>
                    <a:pt x="453" y="1708"/>
                  </a:lnTo>
                  <a:lnTo>
                    <a:pt x="455" y="1708"/>
                  </a:lnTo>
                  <a:lnTo>
                    <a:pt x="458" y="1708"/>
                  </a:lnTo>
                  <a:lnTo>
                    <a:pt x="460" y="1707"/>
                  </a:lnTo>
                  <a:lnTo>
                    <a:pt x="463" y="1705"/>
                  </a:lnTo>
                  <a:lnTo>
                    <a:pt x="552" y="1616"/>
                  </a:lnTo>
                  <a:lnTo>
                    <a:pt x="568" y="1604"/>
                  </a:lnTo>
                  <a:lnTo>
                    <a:pt x="585" y="1597"/>
                  </a:lnTo>
                  <a:lnTo>
                    <a:pt x="604" y="1595"/>
                  </a:lnTo>
                  <a:lnTo>
                    <a:pt x="623" y="1598"/>
                  </a:lnTo>
                  <a:lnTo>
                    <a:pt x="640" y="1607"/>
                  </a:lnTo>
                  <a:lnTo>
                    <a:pt x="687" y="1636"/>
                  </a:lnTo>
                  <a:lnTo>
                    <a:pt x="735" y="1660"/>
                  </a:lnTo>
                  <a:lnTo>
                    <a:pt x="785" y="1682"/>
                  </a:lnTo>
                  <a:lnTo>
                    <a:pt x="837" y="1699"/>
                  </a:lnTo>
                  <a:lnTo>
                    <a:pt x="889" y="1711"/>
                  </a:lnTo>
                  <a:lnTo>
                    <a:pt x="908" y="1718"/>
                  </a:lnTo>
                  <a:lnTo>
                    <a:pt x="924" y="1728"/>
                  </a:lnTo>
                  <a:lnTo>
                    <a:pt x="936" y="1743"/>
                  </a:lnTo>
                  <a:lnTo>
                    <a:pt x="943" y="1760"/>
                  </a:lnTo>
                  <a:lnTo>
                    <a:pt x="946" y="1780"/>
                  </a:lnTo>
                  <a:lnTo>
                    <a:pt x="946" y="1906"/>
                  </a:lnTo>
                  <a:lnTo>
                    <a:pt x="947" y="1909"/>
                  </a:lnTo>
                  <a:lnTo>
                    <a:pt x="948" y="1912"/>
                  </a:lnTo>
                  <a:lnTo>
                    <a:pt x="951" y="1914"/>
                  </a:lnTo>
                  <a:lnTo>
                    <a:pt x="954" y="1916"/>
                  </a:lnTo>
                  <a:lnTo>
                    <a:pt x="958" y="1916"/>
                  </a:lnTo>
                  <a:lnTo>
                    <a:pt x="1094" y="1916"/>
                  </a:lnTo>
                  <a:lnTo>
                    <a:pt x="1098" y="1916"/>
                  </a:lnTo>
                  <a:lnTo>
                    <a:pt x="1101" y="1914"/>
                  </a:lnTo>
                  <a:lnTo>
                    <a:pt x="1103" y="1912"/>
                  </a:lnTo>
                  <a:lnTo>
                    <a:pt x="1106" y="1909"/>
                  </a:lnTo>
                  <a:lnTo>
                    <a:pt x="1106" y="1906"/>
                  </a:lnTo>
                  <a:lnTo>
                    <a:pt x="1106" y="1780"/>
                  </a:lnTo>
                  <a:lnTo>
                    <a:pt x="1109" y="1760"/>
                  </a:lnTo>
                  <a:lnTo>
                    <a:pt x="1116" y="1743"/>
                  </a:lnTo>
                  <a:lnTo>
                    <a:pt x="1129" y="1728"/>
                  </a:lnTo>
                  <a:lnTo>
                    <a:pt x="1143" y="1718"/>
                  </a:lnTo>
                  <a:lnTo>
                    <a:pt x="1162" y="1711"/>
                  </a:lnTo>
                  <a:lnTo>
                    <a:pt x="1215" y="1699"/>
                  </a:lnTo>
                  <a:lnTo>
                    <a:pt x="1267" y="1682"/>
                  </a:lnTo>
                  <a:lnTo>
                    <a:pt x="1316" y="1660"/>
                  </a:lnTo>
                  <a:lnTo>
                    <a:pt x="1365" y="1636"/>
                  </a:lnTo>
                  <a:lnTo>
                    <a:pt x="1411" y="1607"/>
                  </a:lnTo>
                  <a:lnTo>
                    <a:pt x="1429" y="1598"/>
                  </a:lnTo>
                  <a:lnTo>
                    <a:pt x="1448" y="1595"/>
                  </a:lnTo>
                  <a:lnTo>
                    <a:pt x="1467" y="1597"/>
                  </a:lnTo>
                  <a:lnTo>
                    <a:pt x="1485" y="1603"/>
                  </a:lnTo>
                  <a:lnTo>
                    <a:pt x="1500" y="1616"/>
                  </a:lnTo>
                  <a:lnTo>
                    <a:pt x="1589" y="1706"/>
                  </a:lnTo>
                  <a:lnTo>
                    <a:pt x="1592" y="1708"/>
                  </a:lnTo>
                  <a:lnTo>
                    <a:pt x="1594" y="1709"/>
                  </a:lnTo>
                  <a:lnTo>
                    <a:pt x="1597" y="1709"/>
                  </a:lnTo>
                  <a:lnTo>
                    <a:pt x="1599" y="1709"/>
                  </a:lnTo>
                  <a:lnTo>
                    <a:pt x="1601" y="1708"/>
                  </a:lnTo>
                  <a:lnTo>
                    <a:pt x="1604" y="1706"/>
                  </a:lnTo>
                  <a:lnTo>
                    <a:pt x="1700" y="1610"/>
                  </a:lnTo>
                  <a:lnTo>
                    <a:pt x="1702" y="1607"/>
                  </a:lnTo>
                  <a:lnTo>
                    <a:pt x="1703" y="1603"/>
                  </a:lnTo>
                  <a:lnTo>
                    <a:pt x="1703" y="1600"/>
                  </a:lnTo>
                  <a:lnTo>
                    <a:pt x="1702" y="1596"/>
                  </a:lnTo>
                  <a:lnTo>
                    <a:pt x="1700" y="1594"/>
                  </a:lnTo>
                  <a:lnTo>
                    <a:pt x="1612" y="1505"/>
                  </a:lnTo>
                  <a:lnTo>
                    <a:pt x="1600" y="1489"/>
                  </a:lnTo>
                  <a:lnTo>
                    <a:pt x="1594" y="1471"/>
                  </a:lnTo>
                  <a:lnTo>
                    <a:pt x="1592" y="1452"/>
                  </a:lnTo>
                  <a:lnTo>
                    <a:pt x="1595" y="1433"/>
                  </a:lnTo>
                  <a:lnTo>
                    <a:pt x="1603" y="1416"/>
                  </a:lnTo>
                  <a:lnTo>
                    <a:pt x="1633" y="1370"/>
                  </a:lnTo>
                  <a:lnTo>
                    <a:pt x="1657" y="1321"/>
                  </a:lnTo>
                  <a:lnTo>
                    <a:pt x="1678" y="1271"/>
                  </a:lnTo>
                  <a:lnTo>
                    <a:pt x="1694" y="1220"/>
                  </a:lnTo>
                  <a:lnTo>
                    <a:pt x="1707" y="1166"/>
                  </a:lnTo>
                  <a:lnTo>
                    <a:pt x="1714" y="1148"/>
                  </a:lnTo>
                  <a:lnTo>
                    <a:pt x="1725" y="1132"/>
                  </a:lnTo>
                  <a:lnTo>
                    <a:pt x="1739" y="1119"/>
                  </a:lnTo>
                  <a:lnTo>
                    <a:pt x="1756" y="1112"/>
                  </a:lnTo>
                  <a:lnTo>
                    <a:pt x="1776" y="1110"/>
                  </a:lnTo>
                  <a:lnTo>
                    <a:pt x="1902" y="1110"/>
                  </a:lnTo>
                  <a:lnTo>
                    <a:pt x="1905" y="1109"/>
                  </a:lnTo>
                  <a:lnTo>
                    <a:pt x="1908" y="1108"/>
                  </a:lnTo>
                  <a:lnTo>
                    <a:pt x="1910" y="1105"/>
                  </a:lnTo>
                  <a:lnTo>
                    <a:pt x="1912" y="1101"/>
                  </a:lnTo>
                  <a:lnTo>
                    <a:pt x="1912" y="1098"/>
                  </a:lnTo>
                  <a:lnTo>
                    <a:pt x="1912" y="961"/>
                  </a:lnTo>
                  <a:lnTo>
                    <a:pt x="1912" y="958"/>
                  </a:lnTo>
                  <a:lnTo>
                    <a:pt x="1910" y="955"/>
                  </a:lnTo>
                  <a:lnTo>
                    <a:pt x="1908" y="951"/>
                  </a:lnTo>
                  <a:lnTo>
                    <a:pt x="1905" y="950"/>
                  </a:lnTo>
                  <a:lnTo>
                    <a:pt x="1902" y="949"/>
                  </a:lnTo>
                  <a:lnTo>
                    <a:pt x="1776" y="949"/>
                  </a:lnTo>
                  <a:lnTo>
                    <a:pt x="1756" y="947"/>
                  </a:lnTo>
                  <a:lnTo>
                    <a:pt x="1739" y="939"/>
                  </a:lnTo>
                  <a:lnTo>
                    <a:pt x="1725" y="927"/>
                  </a:lnTo>
                  <a:lnTo>
                    <a:pt x="1714" y="911"/>
                  </a:lnTo>
                  <a:lnTo>
                    <a:pt x="1707" y="893"/>
                  </a:lnTo>
                  <a:lnTo>
                    <a:pt x="1694" y="839"/>
                  </a:lnTo>
                  <a:lnTo>
                    <a:pt x="1678" y="789"/>
                  </a:lnTo>
                  <a:lnTo>
                    <a:pt x="1657" y="738"/>
                  </a:lnTo>
                  <a:lnTo>
                    <a:pt x="1633" y="689"/>
                  </a:lnTo>
                  <a:lnTo>
                    <a:pt x="1603" y="643"/>
                  </a:lnTo>
                  <a:lnTo>
                    <a:pt x="1595" y="626"/>
                  </a:lnTo>
                  <a:lnTo>
                    <a:pt x="1592" y="607"/>
                  </a:lnTo>
                  <a:lnTo>
                    <a:pt x="1594" y="588"/>
                  </a:lnTo>
                  <a:lnTo>
                    <a:pt x="1600" y="570"/>
                  </a:lnTo>
                  <a:lnTo>
                    <a:pt x="1612" y="554"/>
                  </a:lnTo>
                  <a:lnTo>
                    <a:pt x="1700" y="465"/>
                  </a:lnTo>
                  <a:lnTo>
                    <a:pt x="1702" y="463"/>
                  </a:lnTo>
                  <a:lnTo>
                    <a:pt x="1703" y="460"/>
                  </a:lnTo>
                  <a:lnTo>
                    <a:pt x="1703" y="456"/>
                  </a:lnTo>
                  <a:lnTo>
                    <a:pt x="1702" y="453"/>
                  </a:lnTo>
                  <a:lnTo>
                    <a:pt x="1700" y="450"/>
                  </a:lnTo>
                  <a:lnTo>
                    <a:pt x="1604" y="353"/>
                  </a:lnTo>
                  <a:lnTo>
                    <a:pt x="1601" y="351"/>
                  </a:lnTo>
                  <a:lnTo>
                    <a:pt x="1599" y="350"/>
                  </a:lnTo>
                  <a:lnTo>
                    <a:pt x="1597" y="350"/>
                  </a:lnTo>
                  <a:lnTo>
                    <a:pt x="1594" y="350"/>
                  </a:lnTo>
                  <a:lnTo>
                    <a:pt x="1592" y="351"/>
                  </a:lnTo>
                  <a:lnTo>
                    <a:pt x="1589" y="353"/>
                  </a:lnTo>
                  <a:lnTo>
                    <a:pt x="1500" y="442"/>
                  </a:lnTo>
                  <a:lnTo>
                    <a:pt x="1485" y="454"/>
                  </a:lnTo>
                  <a:lnTo>
                    <a:pt x="1468" y="460"/>
                  </a:lnTo>
                  <a:lnTo>
                    <a:pt x="1450" y="463"/>
                  </a:lnTo>
                  <a:lnTo>
                    <a:pt x="1430" y="460"/>
                  </a:lnTo>
                  <a:lnTo>
                    <a:pt x="1411" y="450"/>
                  </a:lnTo>
                  <a:lnTo>
                    <a:pt x="1365" y="422"/>
                  </a:lnTo>
                  <a:lnTo>
                    <a:pt x="1316" y="398"/>
                  </a:lnTo>
                  <a:lnTo>
                    <a:pt x="1267" y="376"/>
                  </a:lnTo>
                  <a:lnTo>
                    <a:pt x="1215" y="360"/>
                  </a:lnTo>
                  <a:lnTo>
                    <a:pt x="1162" y="347"/>
                  </a:lnTo>
                  <a:lnTo>
                    <a:pt x="1143" y="341"/>
                  </a:lnTo>
                  <a:lnTo>
                    <a:pt x="1128" y="330"/>
                  </a:lnTo>
                  <a:lnTo>
                    <a:pt x="1116" y="315"/>
                  </a:lnTo>
                  <a:lnTo>
                    <a:pt x="1109" y="297"/>
                  </a:lnTo>
                  <a:lnTo>
                    <a:pt x="1106" y="278"/>
                  </a:lnTo>
                  <a:lnTo>
                    <a:pt x="1106" y="152"/>
                  </a:lnTo>
                  <a:lnTo>
                    <a:pt x="1106" y="149"/>
                  </a:lnTo>
                  <a:lnTo>
                    <a:pt x="1103" y="146"/>
                  </a:lnTo>
                  <a:lnTo>
                    <a:pt x="1101" y="143"/>
                  </a:lnTo>
                  <a:lnTo>
                    <a:pt x="1098" y="142"/>
                  </a:lnTo>
                  <a:lnTo>
                    <a:pt x="1094" y="141"/>
                  </a:lnTo>
                  <a:lnTo>
                    <a:pt x="958" y="141"/>
                  </a:lnTo>
                  <a:close/>
                  <a:moveTo>
                    <a:pt x="958" y="0"/>
                  </a:moveTo>
                  <a:lnTo>
                    <a:pt x="1095" y="0"/>
                  </a:lnTo>
                  <a:lnTo>
                    <a:pt x="1126" y="3"/>
                  </a:lnTo>
                  <a:lnTo>
                    <a:pt x="1154" y="13"/>
                  </a:lnTo>
                  <a:lnTo>
                    <a:pt x="1179" y="27"/>
                  </a:lnTo>
                  <a:lnTo>
                    <a:pt x="1201" y="45"/>
                  </a:lnTo>
                  <a:lnTo>
                    <a:pt x="1220" y="68"/>
                  </a:lnTo>
                  <a:lnTo>
                    <a:pt x="1234" y="93"/>
                  </a:lnTo>
                  <a:lnTo>
                    <a:pt x="1244" y="122"/>
                  </a:lnTo>
                  <a:lnTo>
                    <a:pt x="1247" y="152"/>
                  </a:lnTo>
                  <a:lnTo>
                    <a:pt x="1247" y="223"/>
                  </a:lnTo>
                  <a:lnTo>
                    <a:pt x="1297" y="238"/>
                  </a:lnTo>
                  <a:lnTo>
                    <a:pt x="1346" y="257"/>
                  </a:lnTo>
                  <a:lnTo>
                    <a:pt x="1394" y="278"/>
                  </a:lnTo>
                  <a:lnTo>
                    <a:pt x="1441" y="304"/>
                  </a:lnTo>
                  <a:lnTo>
                    <a:pt x="1490" y="254"/>
                  </a:lnTo>
                  <a:lnTo>
                    <a:pt x="1508" y="238"/>
                  </a:lnTo>
                  <a:lnTo>
                    <a:pt x="1528" y="225"/>
                  </a:lnTo>
                  <a:lnTo>
                    <a:pt x="1551" y="217"/>
                  </a:lnTo>
                  <a:lnTo>
                    <a:pt x="1574" y="212"/>
                  </a:lnTo>
                  <a:lnTo>
                    <a:pt x="1597" y="209"/>
                  </a:lnTo>
                  <a:lnTo>
                    <a:pt x="1628" y="213"/>
                  </a:lnTo>
                  <a:lnTo>
                    <a:pt x="1655" y="221"/>
                  </a:lnTo>
                  <a:lnTo>
                    <a:pt x="1681" y="235"/>
                  </a:lnTo>
                  <a:lnTo>
                    <a:pt x="1705" y="254"/>
                  </a:lnTo>
                  <a:lnTo>
                    <a:pt x="1800" y="350"/>
                  </a:lnTo>
                  <a:lnTo>
                    <a:pt x="1818" y="371"/>
                  </a:lnTo>
                  <a:lnTo>
                    <a:pt x="1831" y="394"/>
                  </a:lnTo>
                  <a:lnTo>
                    <a:pt x="1839" y="419"/>
                  </a:lnTo>
                  <a:lnTo>
                    <a:pt x="1844" y="445"/>
                  </a:lnTo>
                  <a:lnTo>
                    <a:pt x="1844" y="471"/>
                  </a:lnTo>
                  <a:lnTo>
                    <a:pt x="1839" y="496"/>
                  </a:lnTo>
                  <a:lnTo>
                    <a:pt x="1831" y="521"/>
                  </a:lnTo>
                  <a:lnTo>
                    <a:pt x="1818" y="544"/>
                  </a:lnTo>
                  <a:lnTo>
                    <a:pt x="1800" y="565"/>
                  </a:lnTo>
                  <a:lnTo>
                    <a:pt x="1751" y="614"/>
                  </a:lnTo>
                  <a:lnTo>
                    <a:pt x="1776" y="661"/>
                  </a:lnTo>
                  <a:lnTo>
                    <a:pt x="1797" y="709"/>
                  </a:lnTo>
                  <a:lnTo>
                    <a:pt x="1816" y="759"/>
                  </a:lnTo>
                  <a:lnTo>
                    <a:pt x="1832" y="809"/>
                  </a:lnTo>
                  <a:lnTo>
                    <a:pt x="1902" y="809"/>
                  </a:lnTo>
                  <a:lnTo>
                    <a:pt x="1932" y="812"/>
                  </a:lnTo>
                  <a:lnTo>
                    <a:pt x="1961" y="821"/>
                  </a:lnTo>
                  <a:lnTo>
                    <a:pt x="1987" y="835"/>
                  </a:lnTo>
                  <a:lnTo>
                    <a:pt x="2009" y="854"/>
                  </a:lnTo>
                  <a:lnTo>
                    <a:pt x="2027" y="876"/>
                  </a:lnTo>
                  <a:lnTo>
                    <a:pt x="2042" y="902"/>
                  </a:lnTo>
                  <a:lnTo>
                    <a:pt x="2050" y="930"/>
                  </a:lnTo>
                  <a:lnTo>
                    <a:pt x="2054" y="961"/>
                  </a:lnTo>
                  <a:lnTo>
                    <a:pt x="2054" y="1098"/>
                  </a:lnTo>
                  <a:lnTo>
                    <a:pt x="2050" y="1129"/>
                  </a:lnTo>
                  <a:lnTo>
                    <a:pt x="2042" y="1157"/>
                  </a:lnTo>
                  <a:lnTo>
                    <a:pt x="2027" y="1183"/>
                  </a:lnTo>
                  <a:lnTo>
                    <a:pt x="2009" y="1205"/>
                  </a:lnTo>
                  <a:lnTo>
                    <a:pt x="1987" y="1224"/>
                  </a:lnTo>
                  <a:lnTo>
                    <a:pt x="1961" y="1238"/>
                  </a:lnTo>
                  <a:lnTo>
                    <a:pt x="1932" y="1247"/>
                  </a:lnTo>
                  <a:lnTo>
                    <a:pt x="1902" y="1250"/>
                  </a:lnTo>
                  <a:lnTo>
                    <a:pt x="1832" y="1250"/>
                  </a:lnTo>
                  <a:lnTo>
                    <a:pt x="1816" y="1300"/>
                  </a:lnTo>
                  <a:lnTo>
                    <a:pt x="1797" y="1350"/>
                  </a:lnTo>
                  <a:lnTo>
                    <a:pt x="1776" y="1398"/>
                  </a:lnTo>
                  <a:lnTo>
                    <a:pt x="1751" y="1445"/>
                  </a:lnTo>
                  <a:lnTo>
                    <a:pt x="1800" y="1495"/>
                  </a:lnTo>
                  <a:lnTo>
                    <a:pt x="1818" y="1515"/>
                  </a:lnTo>
                  <a:lnTo>
                    <a:pt x="1831" y="1538"/>
                  </a:lnTo>
                  <a:lnTo>
                    <a:pt x="1839" y="1563"/>
                  </a:lnTo>
                  <a:lnTo>
                    <a:pt x="1844" y="1589"/>
                  </a:lnTo>
                  <a:lnTo>
                    <a:pt x="1844" y="1614"/>
                  </a:lnTo>
                  <a:lnTo>
                    <a:pt x="1839" y="1640"/>
                  </a:lnTo>
                  <a:lnTo>
                    <a:pt x="1831" y="1665"/>
                  </a:lnTo>
                  <a:lnTo>
                    <a:pt x="1818" y="1688"/>
                  </a:lnTo>
                  <a:lnTo>
                    <a:pt x="1800" y="1709"/>
                  </a:lnTo>
                  <a:lnTo>
                    <a:pt x="1705" y="1805"/>
                  </a:lnTo>
                  <a:lnTo>
                    <a:pt x="1687" y="1821"/>
                  </a:lnTo>
                  <a:lnTo>
                    <a:pt x="1665" y="1834"/>
                  </a:lnTo>
                  <a:lnTo>
                    <a:pt x="1644" y="1842"/>
                  </a:lnTo>
                  <a:lnTo>
                    <a:pt x="1621" y="1848"/>
                  </a:lnTo>
                  <a:lnTo>
                    <a:pt x="1597" y="1850"/>
                  </a:lnTo>
                  <a:lnTo>
                    <a:pt x="1567" y="1846"/>
                  </a:lnTo>
                  <a:lnTo>
                    <a:pt x="1539" y="1838"/>
                  </a:lnTo>
                  <a:lnTo>
                    <a:pt x="1514" y="1824"/>
                  </a:lnTo>
                  <a:lnTo>
                    <a:pt x="1490" y="1805"/>
                  </a:lnTo>
                  <a:lnTo>
                    <a:pt x="1441" y="1756"/>
                  </a:lnTo>
                  <a:lnTo>
                    <a:pt x="1394" y="1781"/>
                  </a:lnTo>
                  <a:lnTo>
                    <a:pt x="1346" y="1802"/>
                  </a:lnTo>
                  <a:lnTo>
                    <a:pt x="1297" y="1821"/>
                  </a:lnTo>
                  <a:lnTo>
                    <a:pt x="1247" y="1836"/>
                  </a:lnTo>
                  <a:lnTo>
                    <a:pt x="1247" y="1907"/>
                  </a:lnTo>
                  <a:lnTo>
                    <a:pt x="1244" y="1937"/>
                  </a:lnTo>
                  <a:lnTo>
                    <a:pt x="1235" y="1966"/>
                  </a:lnTo>
                  <a:lnTo>
                    <a:pt x="1220" y="1991"/>
                  </a:lnTo>
                  <a:lnTo>
                    <a:pt x="1203" y="2015"/>
                  </a:lnTo>
                  <a:lnTo>
                    <a:pt x="1179" y="2032"/>
                  </a:lnTo>
                  <a:lnTo>
                    <a:pt x="1154" y="2046"/>
                  </a:lnTo>
                  <a:lnTo>
                    <a:pt x="1126" y="2056"/>
                  </a:lnTo>
                  <a:lnTo>
                    <a:pt x="1095" y="2059"/>
                  </a:lnTo>
                  <a:lnTo>
                    <a:pt x="958" y="2059"/>
                  </a:lnTo>
                  <a:lnTo>
                    <a:pt x="927" y="2056"/>
                  </a:lnTo>
                  <a:lnTo>
                    <a:pt x="900" y="2046"/>
                  </a:lnTo>
                  <a:lnTo>
                    <a:pt x="874" y="2032"/>
                  </a:lnTo>
                  <a:lnTo>
                    <a:pt x="851" y="2015"/>
                  </a:lnTo>
                  <a:lnTo>
                    <a:pt x="832" y="1991"/>
                  </a:lnTo>
                  <a:lnTo>
                    <a:pt x="819" y="1966"/>
                  </a:lnTo>
                  <a:lnTo>
                    <a:pt x="810" y="1937"/>
                  </a:lnTo>
                  <a:lnTo>
                    <a:pt x="807" y="1907"/>
                  </a:lnTo>
                  <a:lnTo>
                    <a:pt x="807" y="1836"/>
                  </a:lnTo>
                  <a:lnTo>
                    <a:pt x="756" y="1821"/>
                  </a:lnTo>
                  <a:lnTo>
                    <a:pt x="707" y="1802"/>
                  </a:lnTo>
                  <a:lnTo>
                    <a:pt x="659" y="1781"/>
                  </a:lnTo>
                  <a:lnTo>
                    <a:pt x="613" y="1756"/>
                  </a:lnTo>
                  <a:lnTo>
                    <a:pt x="563" y="1805"/>
                  </a:lnTo>
                  <a:lnTo>
                    <a:pt x="545" y="1821"/>
                  </a:lnTo>
                  <a:lnTo>
                    <a:pt x="524" y="1834"/>
                  </a:lnTo>
                  <a:lnTo>
                    <a:pt x="503" y="1842"/>
                  </a:lnTo>
                  <a:lnTo>
                    <a:pt x="480" y="1848"/>
                  </a:lnTo>
                  <a:lnTo>
                    <a:pt x="456" y="1850"/>
                  </a:lnTo>
                  <a:lnTo>
                    <a:pt x="426" y="1846"/>
                  </a:lnTo>
                  <a:lnTo>
                    <a:pt x="398" y="1838"/>
                  </a:lnTo>
                  <a:lnTo>
                    <a:pt x="372" y="1824"/>
                  </a:lnTo>
                  <a:lnTo>
                    <a:pt x="349" y="1805"/>
                  </a:lnTo>
                  <a:lnTo>
                    <a:pt x="252" y="1709"/>
                  </a:lnTo>
                  <a:lnTo>
                    <a:pt x="237" y="1690"/>
                  </a:lnTo>
                  <a:lnTo>
                    <a:pt x="225" y="1670"/>
                  </a:lnTo>
                  <a:lnTo>
                    <a:pt x="215" y="1649"/>
                  </a:lnTo>
                  <a:lnTo>
                    <a:pt x="210" y="1626"/>
                  </a:lnTo>
                  <a:lnTo>
                    <a:pt x="208" y="1601"/>
                  </a:lnTo>
                  <a:lnTo>
                    <a:pt x="211" y="1572"/>
                  </a:lnTo>
                  <a:lnTo>
                    <a:pt x="220" y="1543"/>
                  </a:lnTo>
                  <a:lnTo>
                    <a:pt x="233" y="1517"/>
                  </a:lnTo>
                  <a:lnTo>
                    <a:pt x="252" y="1495"/>
                  </a:lnTo>
                  <a:lnTo>
                    <a:pt x="302" y="1445"/>
                  </a:lnTo>
                  <a:lnTo>
                    <a:pt x="278" y="1398"/>
                  </a:lnTo>
                  <a:lnTo>
                    <a:pt x="256" y="1350"/>
                  </a:lnTo>
                  <a:lnTo>
                    <a:pt x="237" y="1300"/>
                  </a:lnTo>
                  <a:lnTo>
                    <a:pt x="222" y="1250"/>
                  </a:lnTo>
                  <a:lnTo>
                    <a:pt x="151" y="1250"/>
                  </a:lnTo>
                  <a:lnTo>
                    <a:pt x="121" y="1247"/>
                  </a:lnTo>
                  <a:lnTo>
                    <a:pt x="92" y="1238"/>
                  </a:lnTo>
                  <a:lnTo>
                    <a:pt x="67" y="1224"/>
                  </a:lnTo>
                  <a:lnTo>
                    <a:pt x="45" y="1205"/>
                  </a:lnTo>
                  <a:lnTo>
                    <a:pt x="26" y="1183"/>
                  </a:lnTo>
                  <a:lnTo>
                    <a:pt x="12" y="1157"/>
                  </a:lnTo>
                  <a:lnTo>
                    <a:pt x="2" y="1129"/>
                  </a:lnTo>
                  <a:lnTo>
                    <a:pt x="0" y="1098"/>
                  </a:lnTo>
                  <a:lnTo>
                    <a:pt x="0" y="961"/>
                  </a:lnTo>
                  <a:lnTo>
                    <a:pt x="2" y="930"/>
                  </a:lnTo>
                  <a:lnTo>
                    <a:pt x="12" y="902"/>
                  </a:lnTo>
                  <a:lnTo>
                    <a:pt x="26" y="876"/>
                  </a:lnTo>
                  <a:lnTo>
                    <a:pt x="45" y="854"/>
                  </a:lnTo>
                  <a:lnTo>
                    <a:pt x="67" y="835"/>
                  </a:lnTo>
                  <a:lnTo>
                    <a:pt x="92" y="821"/>
                  </a:lnTo>
                  <a:lnTo>
                    <a:pt x="121" y="812"/>
                  </a:lnTo>
                  <a:lnTo>
                    <a:pt x="151" y="809"/>
                  </a:lnTo>
                  <a:lnTo>
                    <a:pt x="222" y="809"/>
                  </a:lnTo>
                  <a:lnTo>
                    <a:pt x="237" y="759"/>
                  </a:lnTo>
                  <a:lnTo>
                    <a:pt x="256" y="709"/>
                  </a:lnTo>
                  <a:lnTo>
                    <a:pt x="278" y="661"/>
                  </a:lnTo>
                  <a:lnTo>
                    <a:pt x="302" y="614"/>
                  </a:lnTo>
                  <a:lnTo>
                    <a:pt x="252" y="565"/>
                  </a:lnTo>
                  <a:lnTo>
                    <a:pt x="237" y="547"/>
                  </a:lnTo>
                  <a:lnTo>
                    <a:pt x="225" y="527"/>
                  </a:lnTo>
                  <a:lnTo>
                    <a:pt x="215" y="504"/>
                  </a:lnTo>
                  <a:lnTo>
                    <a:pt x="210" y="482"/>
                  </a:lnTo>
                  <a:lnTo>
                    <a:pt x="208" y="458"/>
                  </a:lnTo>
                  <a:lnTo>
                    <a:pt x="211" y="428"/>
                  </a:lnTo>
                  <a:lnTo>
                    <a:pt x="220" y="400"/>
                  </a:lnTo>
                  <a:lnTo>
                    <a:pt x="233" y="373"/>
                  </a:lnTo>
                  <a:lnTo>
                    <a:pt x="252" y="350"/>
                  </a:lnTo>
                  <a:lnTo>
                    <a:pt x="349" y="254"/>
                  </a:lnTo>
                  <a:lnTo>
                    <a:pt x="367" y="238"/>
                  </a:lnTo>
                  <a:lnTo>
                    <a:pt x="387" y="225"/>
                  </a:lnTo>
                  <a:lnTo>
                    <a:pt x="410" y="217"/>
                  </a:lnTo>
                  <a:lnTo>
                    <a:pt x="432" y="212"/>
                  </a:lnTo>
                  <a:lnTo>
                    <a:pt x="456" y="209"/>
                  </a:lnTo>
                  <a:lnTo>
                    <a:pt x="485" y="213"/>
                  </a:lnTo>
                  <a:lnTo>
                    <a:pt x="514" y="221"/>
                  </a:lnTo>
                  <a:lnTo>
                    <a:pt x="540" y="235"/>
                  </a:lnTo>
                  <a:lnTo>
                    <a:pt x="563" y="254"/>
                  </a:lnTo>
                  <a:lnTo>
                    <a:pt x="613" y="304"/>
                  </a:lnTo>
                  <a:lnTo>
                    <a:pt x="659" y="278"/>
                  </a:lnTo>
                  <a:lnTo>
                    <a:pt x="707" y="257"/>
                  </a:lnTo>
                  <a:lnTo>
                    <a:pt x="756" y="238"/>
                  </a:lnTo>
                  <a:lnTo>
                    <a:pt x="807" y="223"/>
                  </a:lnTo>
                  <a:lnTo>
                    <a:pt x="807" y="152"/>
                  </a:lnTo>
                  <a:lnTo>
                    <a:pt x="810" y="122"/>
                  </a:lnTo>
                  <a:lnTo>
                    <a:pt x="819" y="93"/>
                  </a:lnTo>
                  <a:lnTo>
                    <a:pt x="832" y="68"/>
                  </a:lnTo>
                  <a:lnTo>
                    <a:pt x="851" y="45"/>
                  </a:lnTo>
                  <a:lnTo>
                    <a:pt x="874" y="27"/>
                  </a:lnTo>
                  <a:lnTo>
                    <a:pt x="900" y="13"/>
                  </a:lnTo>
                  <a:lnTo>
                    <a:pt x="927" y="3"/>
                  </a:lnTo>
                  <a:lnTo>
                    <a:pt x="9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Freeform 253"/>
            <p:cNvSpPr>
              <a:spLocks noEditPoints="1"/>
            </p:cNvSpPr>
            <p:nvPr/>
          </p:nvSpPr>
          <p:spPr bwMode="auto">
            <a:xfrm>
              <a:off x="3733801" y="3562350"/>
              <a:ext cx="131763" cy="131763"/>
            </a:xfrm>
            <a:custGeom>
              <a:avLst/>
              <a:gdLst>
                <a:gd name="T0" fmla="*/ 374 w 833"/>
                <a:gd name="T1" fmla="*/ 144 h 835"/>
                <a:gd name="T2" fmla="*/ 299 w 833"/>
                <a:gd name="T3" fmla="*/ 166 h 835"/>
                <a:gd name="T4" fmla="*/ 234 w 833"/>
                <a:gd name="T5" fmla="*/ 208 h 835"/>
                <a:gd name="T6" fmla="*/ 183 w 833"/>
                <a:gd name="T7" fmla="*/ 266 h 835"/>
                <a:gd name="T8" fmla="*/ 151 w 833"/>
                <a:gd name="T9" fmla="*/ 337 h 835"/>
                <a:gd name="T10" fmla="*/ 139 w 833"/>
                <a:gd name="T11" fmla="*/ 418 h 835"/>
                <a:gd name="T12" fmla="*/ 151 w 833"/>
                <a:gd name="T13" fmla="*/ 498 h 835"/>
                <a:gd name="T14" fmla="*/ 183 w 833"/>
                <a:gd name="T15" fmla="*/ 569 h 835"/>
                <a:gd name="T16" fmla="*/ 234 w 833"/>
                <a:gd name="T17" fmla="*/ 627 h 835"/>
                <a:gd name="T18" fmla="*/ 299 w 833"/>
                <a:gd name="T19" fmla="*/ 669 h 835"/>
                <a:gd name="T20" fmla="*/ 374 w 833"/>
                <a:gd name="T21" fmla="*/ 691 h 835"/>
                <a:gd name="T22" fmla="*/ 457 w 833"/>
                <a:gd name="T23" fmla="*/ 691 h 835"/>
                <a:gd name="T24" fmla="*/ 531 w 833"/>
                <a:gd name="T25" fmla="*/ 669 h 835"/>
                <a:gd name="T26" fmla="*/ 597 w 833"/>
                <a:gd name="T27" fmla="*/ 627 h 835"/>
                <a:gd name="T28" fmla="*/ 647 w 833"/>
                <a:gd name="T29" fmla="*/ 569 h 835"/>
                <a:gd name="T30" fmla="*/ 680 w 833"/>
                <a:gd name="T31" fmla="*/ 498 h 835"/>
                <a:gd name="T32" fmla="*/ 692 w 833"/>
                <a:gd name="T33" fmla="*/ 418 h 835"/>
                <a:gd name="T34" fmla="*/ 680 w 833"/>
                <a:gd name="T35" fmla="*/ 338 h 835"/>
                <a:gd name="T36" fmla="*/ 647 w 833"/>
                <a:gd name="T37" fmla="*/ 267 h 835"/>
                <a:gd name="T38" fmla="*/ 597 w 833"/>
                <a:gd name="T39" fmla="*/ 209 h 835"/>
                <a:gd name="T40" fmla="*/ 531 w 833"/>
                <a:gd name="T41" fmla="*/ 167 h 835"/>
                <a:gd name="T42" fmla="*/ 457 w 833"/>
                <a:gd name="T43" fmla="*/ 144 h 835"/>
                <a:gd name="T44" fmla="*/ 416 w 833"/>
                <a:gd name="T45" fmla="*/ 0 h 835"/>
                <a:gd name="T46" fmla="*/ 519 w 833"/>
                <a:gd name="T47" fmla="*/ 13 h 835"/>
                <a:gd name="T48" fmla="*/ 612 w 833"/>
                <a:gd name="T49" fmla="*/ 49 h 835"/>
                <a:gd name="T50" fmla="*/ 693 w 833"/>
                <a:gd name="T51" fmla="*/ 106 h 835"/>
                <a:gd name="T52" fmla="*/ 758 w 833"/>
                <a:gd name="T53" fmla="*/ 180 h 835"/>
                <a:gd name="T54" fmla="*/ 805 w 833"/>
                <a:gd name="T55" fmla="*/ 266 h 835"/>
                <a:gd name="T56" fmla="*/ 829 w 833"/>
                <a:gd name="T57" fmla="*/ 366 h 835"/>
                <a:gd name="T58" fmla="*/ 829 w 833"/>
                <a:gd name="T59" fmla="*/ 469 h 835"/>
                <a:gd name="T60" fmla="*/ 805 w 833"/>
                <a:gd name="T61" fmla="*/ 569 h 835"/>
                <a:gd name="T62" fmla="*/ 758 w 833"/>
                <a:gd name="T63" fmla="*/ 655 h 835"/>
                <a:gd name="T64" fmla="*/ 693 w 833"/>
                <a:gd name="T65" fmla="*/ 729 h 835"/>
                <a:gd name="T66" fmla="*/ 612 w 833"/>
                <a:gd name="T67" fmla="*/ 786 h 835"/>
                <a:gd name="T68" fmla="*/ 519 w 833"/>
                <a:gd name="T69" fmla="*/ 822 h 835"/>
                <a:gd name="T70" fmla="*/ 416 w 833"/>
                <a:gd name="T71" fmla="*/ 835 h 835"/>
                <a:gd name="T72" fmla="*/ 313 w 833"/>
                <a:gd name="T73" fmla="*/ 822 h 835"/>
                <a:gd name="T74" fmla="*/ 220 w 833"/>
                <a:gd name="T75" fmla="*/ 786 h 835"/>
                <a:gd name="T76" fmla="*/ 139 w 833"/>
                <a:gd name="T77" fmla="*/ 729 h 835"/>
                <a:gd name="T78" fmla="*/ 74 w 833"/>
                <a:gd name="T79" fmla="*/ 655 h 835"/>
                <a:gd name="T80" fmla="*/ 27 w 833"/>
                <a:gd name="T81" fmla="*/ 569 h 835"/>
                <a:gd name="T82" fmla="*/ 3 w 833"/>
                <a:gd name="T83" fmla="*/ 469 h 835"/>
                <a:gd name="T84" fmla="*/ 3 w 833"/>
                <a:gd name="T85" fmla="*/ 366 h 835"/>
                <a:gd name="T86" fmla="*/ 27 w 833"/>
                <a:gd name="T87" fmla="*/ 266 h 835"/>
                <a:gd name="T88" fmla="*/ 74 w 833"/>
                <a:gd name="T89" fmla="*/ 180 h 835"/>
                <a:gd name="T90" fmla="*/ 139 w 833"/>
                <a:gd name="T91" fmla="*/ 106 h 835"/>
                <a:gd name="T92" fmla="*/ 220 w 833"/>
                <a:gd name="T93" fmla="*/ 49 h 835"/>
                <a:gd name="T94" fmla="*/ 313 w 833"/>
                <a:gd name="T95" fmla="*/ 13 h 835"/>
                <a:gd name="T96" fmla="*/ 416 w 833"/>
                <a:gd name="T97" fmla="*/ 0 h 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33" h="835">
                  <a:moveTo>
                    <a:pt x="415" y="141"/>
                  </a:moveTo>
                  <a:lnTo>
                    <a:pt x="374" y="144"/>
                  </a:lnTo>
                  <a:lnTo>
                    <a:pt x="335" y="152"/>
                  </a:lnTo>
                  <a:lnTo>
                    <a:pt x="299" y="166"/>
                  </a:lnTo>
                  <a:lnTo>
                    <a:pt x="265" y="185"/>
                  </a:lnTo>
                  <a:lnTo>
                    <a:pt x="234" y="208"/>
                  </a:lnTo>
                  <a:lnTo>
                    <a:pt x="207" y="236"/>
                  </a:lnTo>
                  <a:lnTo>
                    <a:pt x="183" y="266"/>
                  </a:lnTo>
                  <a:lnTo>
                    <a:pt x="164" y="301"/>
                  </a:lnTo>
                  <a:lnTo>
                    <a:pt x="151" y="337"/>
                  </a:lnTo>
                  <a:lnTo>
                    <a:pt x="142" y="376"/>
                  </a:lnTo>
                  <a:lnTo>
                    <a:pt x="139" y="418"/>
                  </a:lnTo>
                  <a:lnTo>
                    <a:pt x="142" y="459"/>
                  </a:lnTo>
                  <a:lnTo>
                    <a:pt x="151" y="498"/>
                  </a:lnTo>
                  <a:lnTo>
                    <a:pt x="164" y="534"/>
                  </a:lnTo>
                  <a:lnTo>
                    <a:pt x="183" y="569"/>
                  </a:lnTo>
                  <a:lnTo>
                    <a:pt x="207" y="599"/>
                  </a:lnTo>
                  <a:lnTo>
                    <a:pt x="234" y="627"/>
                  </a:lnTo>
                  <a:lnTo>
                    <a:pt x="265" y="650"/>
                  </a:lnTo>
                  <a:lnTo>
                    <a:pt x="299" y="669"/>
                  </a:lnTo>
                  <a:lnTo>
                    <a:pt x="335" y="683"/>
                  </a:lnTo>
                  <a:lnTo>
                    <a:pt x="374" y="691"/>
                  </a:lnTo>
                  <a:lnTo>
                    <a:pt x="415" y="694"/>
                  </a:lnTo>
                  <a:lnTo>
                    <a:pt x="457" y="691"/>
                  </a:lnTo>
                  <a:lnTo>
                    <a:pt x="495" y="683"/>
                  </a:lnTo>
                  <a:lnTo>
                    <a:pt x="531" y="669"/>
                  </a:lnTo>
                  <a:lnTo>
                    <a:pt x="565" y="650"/>
                  </a:lnTo>
                  <a:lnTo>
                    <a:pt x="597" y="627"/>
                  </a:lnTo>
                  <a:lnTo>
                    <a:pt x="624" y="599"/>
                  </a:lnTo>
                  <a:lnTo>
                    <a:pt x="647" y="569"/>
                  </a:lnTo>
                  <a:lnTo>
                    <a:pt x="665" y="534"/>
                  </a:lnTo>
                  <a:lnTo>
                    <a:pt x="680" y="498"/>
                  </a:lnTo>
                  <a:lnTo>
                    <a:pt x="689" y="459"/>
                  </a:lnTo>
                  <a:lnTo>
                    <a:pt x="692" y="418"/>
                  </a:lnTo>
                  <a:lnTo>
                    <a:pt x="689" y="376"/>
                  </a:lnTo>
                  <a:lnTo>
                    <a:pt x="680" y="338"/>
                  </a:lnTo>
                  <a:lnTo>
                    <a:pt x="665" y="301"/>
                  </a:lnTo>
                  <a:lnTo>
                    <a:pt x="647" y="267"/>
                  </a:lnTo>
                  <a:lnTo>
                    <a:pt x="624" y="236"/>
                  </a:lnTo>
                  <a:lnTo>
                    <a:pt x="597" y="209"/>
                  </a:lnTo>
                  <a:lnTo>
                    <a:pt x="565" y="185"/>
                  </a:lnTo>
                  <a:lnTo>
                    <a:pt x="531" y="167"/>
                  </a:lnTo>
                  <a:lnTo>
                    <a:pt x="495" y="152"/>
                  </a:lnTo>
                  <a:lnTo>
                    <a:pt x="457" y="144"/>
                  </a:lnTo>
                  <a:lnTo>
                    <a:pt x="415" y="141"/>
                  </a:lnTo>
                  <a:close/>
                  <a:moveTo>
                    <a:pt x="416" y="0"/>
                  </a:moveTo>
                  <a:lnTo>
                    <a:pt x="468" y="3"/>
                  </a:lnTo>
                  <a:lnTo>
                    <a:pt x="519" y="13"/>
                  </a:lnTo>
                  <a:lnTo>
                    <a:pt x="566" y="29"/>
                  </a:lnTo>
                  <a:lnTo>
                    <a:pt x="612" y="49"/>
                  </a:lnTo>
                  <a:lnTo>
                    <a:pt x="654" y="75"/>
                  </a:lnTo>
                  <a:lnTo>
                    <a:pt x="693" y="106"/>
                  </a:lnTo>
                  <a:lnTo>
                    <a:pt x="728" y="141"/>
                  </a:lnTo>
                  <a:lnTo>
                    <a:pt x="758" y="180"/>
                  </a:lnTo>
                  <a:lnTo>
                    <a:pt x="783" y="222"/>
                  </a:lnTo>
                  <a:lnTo>
                    <a:pt x="805" y="266"/>
                  </a:lnTo>
                  <a:lnTo>
                    <a:pt x="819" y="315"/>
                  </a:lnTo>
                  <a:lnTo>
                    <a:pt x="829" y="366"/>
                  </a:lnTo>
                  <a:lnTo>
                    <a:pt x="833" y="418"/>
                  </a:lnTo>
                  <a:lnTo>
                    <a:pt x="829" y="469"/>
                  </a:lnTo>
                  <a:lnTo>
                    <a:pt x="819" y="520"/>
                  </a:lnTo>
                  <a:lnTo>
                    <a:pt x="805" y="569"/>
                  </a:lnTo>
                  <a:lnTo>
                    <a:pt x="783" y="613"/>
                  </a:lnTo>
                  <a:lnTo>
                    <a:pt x="758" y="655"/>
                  </a:lnTo>
                  <a:lnTo>
                    <a:pt x="728" y="694"/>
                  </a:lnTo>
                  <a:lnTo>
                    <a:pt x="693" y="729"/>
                  </a:lnTo>
                  <a:lnTo>
                    <a:pt x="654" y="760"/>
                  </a:lnTo>
                  <a:lnTo>
                    <a:pt x="612" y="786"/>
                  </a:lnTo>
                  <a:lnTo>
                    <a:pt x="566" y="806"/>
                  </a:lnTo>
                  <a:lnTo>
                    <a:pt x="519" y="822"/>
                  </a:lnTo>
                  <a:lnTo>
                    <a:pt x="468" y="832"/>
                  </a:lnTo>
                  <a:lnTo>
                    <a:pt x="416" y="835"/>
                  </a:lnTo>
                  <a:lnTo>
                    <a:pt x="364" y="832"/>
                  </a:lnTo>
                  <a:lnTo>
                    <a:pt x="313" y="822"/>
                  </a:lnTo>
                  <a:lnTo>
                    <a:pt x="266" y="806"/>
                  </a:lnTo>
                  <a:lnTo>
                    <a:pt x="220" y="786"/>
                  </a:lnTo>
                  <a:lnTo>
                    <a:pt x="178" y="760"/>
                  </a:lnTo>
                  <a:lnTo>
                    <a:pt x="139" y="729"/>
                  </a:lnTo>
                  <a:lnTo>
                    <a:pt x="104" y="694"/>
                  </a:lnTo>
                  <a:lnTo>
                    <a:pt x="74" y="655"/>
                  </a:lnTo>
                  <a:lnTo>
                    <a:pt x="48" y="613"/>
                  </a:lnTo>
                  <a:lnTo>
                    <a:pt x="27" y="569"/>
                  </a:lnTo>
                  <a:lnTo>
                    <a:pt x="13" y="520"/>
                  </a:lnTo>
                  <a:lnTo>
                    <a:pt x="3" y="469"/>
                  </a:lnTo>
                  <a:lnTo>
                    <a:pt x="0" y="418"/>
                  </a:lnTo>
                  <a:lnTo>
                    <a:pt x="3" y="366"/>
                  </a:lnTo>
                  <a:lnTo>
                    <a:pt x="13" y="315"/>
                  </a:lnTo>
                  <a:lnTo>
                    <a:pt x="27" y="266"/>
                  </a:lnTo>
                  <a:lnTo>
                    <a:pt x="48" y="222"/>
                  </a:lnTo>
                  <a:lnTo>
                    <a:pt x="74" y="180"/>
                  </a:lnTo>
                  <a:lnTo>
                    <a:pt x="104" y="141"/>
                  </a:lnTo>
                  <a:lnTo>
                    <a:pt x="139" y="106"/>
                  </a:lnTo>
                  <a:lnTo>
                    <a:pt x="178" y="75"/>
                  </a:lnTo>
                  <a:lnTo>
                    <a:pt x="220" y="49"/>
                  </a:lnTo>
                  <a:lnTo>
                    <a:pt x="266" y="29"/>
                  </a:lnTo>
                  <a:lnTo>
                    <a:pt x="313" y="13"/>
                  </a:lnTo>
                  <a:lnTo>
                    <a:pt x="364" y="3"/>
                  </a:lnTo>
                  <a:lnTo>
                    <a:pt x="4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3272427" y="1823434"/>
            <a:ext cx="554038" cy="550862"/>
            <a:chOff x="685800" y="4235450"/>
            <a:chExt cx="554038" cy="550862"/>
          </a:xfrm>
          <a:solidFill>
            <a:schemeClr val="tx1">
              <a:lumMod val="75000"/>
              <a:lumOff val="25000"/>
            </a:schemeClr>
          </a:solidFill>
        </p:grpSpPr>
        <p:sp>
          <p:nvSpPr>
            <p:cNvPr id="24" name="Freeform 390"/>
            <p:cNvSpPr>
              <a:spLocks noEditPoints="1"/>
            </p:cNvSpPr>
            <p:nvPr/>
          </p:nvSpPr>
          <p:spPr bwMode="auto">
            <a:xfrm>
              <a:off x="996950" y="4235450"/>
              <a:ext cx="242888" cy="242887"/>
            </a:xfrm>
            <a:custGeom>
              <a:avLst/>
              <a:gdLst>
                <a:gd name="T0" fmla="*/ 141 w 1531"/>
                <a:gd name="T1" fmla="*/ 1394 h 1534"/>
                <a:gd name="T2" fmla="*/ 1382 w 1531"/>
                <a:gd name="T3" fmla="*/ 1312 h 1534"/>
                <a:gd name="T4" fmla="*/ 1354 w 1531"/>
                <a:gd name="T5" fmla="*/ 1154 h 1534"/>
                <a:gd name="T6" fmla="*/ 1307 w 1531"/>
                <a:gd name="T7" fmla="*/ 1000 h 1534"/>
                <a:gd name="T8" fmla="*/ 1242 w 1531"/>
                <a:gd name="T9" fmla="*/ 854 h 1534"/>
                <a:gd name="T10" fmla="*/ 1160 w 1531"/>
                <a:gd name="T11" fmla="*/ 716 h 1534"/>
                <a:gd name="T12" fmla="*/ 1060 w 1531"/>
                <a:gd name="T13" fmla="*/ 588 h 1534"/>
                <a:gd name="T14" fmla="*/ 934 w 1531"/>
                <a:gd name="T15" fmla="*/ 464 h 1534"/>
                <a:gd name="T16" fmla="*/ 796 w 1531"/>
                <a:gd name="T17" fmla="*/ 359 h 1534"/>
                <a:gd name="T18" fmla="*/ 644 w 1531"/>
                <a:gd name="T19" fmla="*/ 273 h 1534"/>
                <a:gd name="T20" fmla="*/ 484 w 1531"/>
                <a:gd name="T21" fmla="*/ 207 h 1534"/>
                <a:gd name="T22" fmla="*/ 314 w 1531"/>
                <a:gd name="T23" fmla="*/ 164 h 1534"/>
                <a:gd name="T24" fmla="*/ 141 w 1531"/>
                <a:gd name="T25" fmla="*/ 142 h 1534"/>
                <a:gd name="T26" fmla="*/ 160 w 1531"/>
                <a:gd name="T27" fmla="*/ 2 h 1534"/>
                <a:gd name="T28" fmla="*/ 335 w 1531"/>
                <a:gd name="T29" fmla="*/ 25 h 1534"/>
                <a:gd name="T30" fmla="*/ 507 w 1531"/>
                <a:gd name="T31" fmla="*/ 67 h 1534"/>
                <a:gd name="T32" fmla="*/ 671 w 1531"/>
                <a:gd name="T33" fmla="*/ 130 h 1534"/>
                <a:gd name="T34" fmla="*/ 826 w 1531"/>
                <a:gd name="T35" fmla="*/ 211 h 1534"/>
                <a:gd name="T36" fmla="*/ 971 w 1531"/>
                <a:gd name="T37" fmla="*/ 311 h 1534"/>
                <a:gd name="T38" fmla="*/ 1103 w 1531"/>
                <a:gd name="T39" fmla="*/ 429 h 1534"/>
                <a:gd name="T40" fmla="*/ 1222 w 1531"/>
                <a:gd name="T41" fmla="*/ 563 h 1534"/>
                <a:gd name="T42" fmla="*/ 1321 w 1531"/>
                <a:gd name="T43" fmla="*/ 709 h 1534"/>
                <a:gd name="T44" fmla="*/ 1403 w 1531"/>
                <a:gd name="T45" fmla="*/ 865 h 1534"/>
                <a:gd name="T46" fmla="*/ 1464 w 1531"/>
                <a:gd name="T47" fmla="*/ 1028 h 1534"/>
                <a:gd name="T48" fmla="*/ 1506 w 1531"/>
                <a:gd name="T49" fmla="*/ 1199 h 1534"/>
                <a:gd name="T50" fmla="*/ 1528 w 1531"/>
                <a:gd name="T51" fmla="*/ 1375 h 1534"/>
                <a:gd name="T52" fmla="*/ 1528 w 1531"/>
                <a:gd name="T53" fmla="*/ 1483 h 1534"/>
                <a:gd name="T54" fmla="*/ 1510 w 1531"/>
                <a:gd name="T55" fmla="*/ 1514 h 1534"/>
                <a:gd name="T56" fmla="*/ 1479 w 1531"/>
                <a:gd name="T57" fmla="*/ 1532 h 1534"/>
                <a:gd name="T58" fmla="*/ 70 w 1531"/>
                <a:gd name="T59" fmla="*/ 1534 h 1534"/>
                <a:gd name="T60" fmla="*/ 35 w 1531"/>
                <a:gd name="T61" fmla="*/ 1524 h 1534"/>
                <a:gd name="T62" fmla="*/ 10 w 1531"/>
                <a:gd name="T63" fmla="*/ 1499 h 1534"/>
                <a:gd name="T64" fmla="*/ 0 w 1531"/>
                <a:gd name="T65" fmla="*/ 1464 h 1534"/>
                <a:gd name="T66" fmla="*/ 2 w 1531"/>
                <a:gd name="T67" fmla="*/ 51 h 1534"/>
                <a:gd name="T68" fmla="*/ 20 w 1531"/>
                <a:gd name="T69" fmla="*/ 20 h 1534"/>
                <a:gd name="T70" fmla="*/ 52 w 1531"/>
                <a:gd name="T71" fmla="*/ 2 h 1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1" h="1534">
                  <a:moveTo>
                    <a:pt x="141" y="142"/>
                  </a:moveTo>
                  <a:lnTo>
                    <a:pt x="141" y="1394"/>
                  </a:lnTo>
                  <a:lnTo>
                    <a:pt x="1389" y="1394"/>
                  </a:lnTo>
                  <a:lnTo>
                    <a:pt x="1382" y="1312"/>
                  </a:lnTo>
                  <a:lnTo>
                    <a:pt x="1370" y="1233"/>
                  </a:lnTo>
                  <a:lnTo>
                    <a:pt x="1354" y="1154"/>
                  </a:lnTo>
                  <a:lnTo>
                    <a:pt x="1333" y="1077"/>
                  </a:lnTo>
                  <a:lnTo>
                    <a:pt x="1307" y="1000"/>
                  </a:lnTo>
                  <a:lnTo>
                    <a:pt x="1277" y="926"/>
                  </a:lnTo>
                  <a:lnTo>
                    <a:pt x="1242" y="854"/>
                  </a:lnTo>
                  <a:lnTo>
                    <a:pt x="1203" y="784"/>
                  </a:lnTo>
                  <a:lnTo>
                    <a:pt x="1160" y="716"/>
                  </a:lnTo>
                  <a:lnTo>
                    <a:pt x="1112" y="650"/>
                  </a:lnTo>
                  <a:lnTo>
                    <a:pt x="1060" y="588"/>
                  </a:lnTo>
                  <a:lnTo>
                    <a:pt x="999" y="524"/>
                  </a:lnTo>
                  <a:lnTo>
                    <a:pt x="934" y="464"/>
                  </a:lnTo>
                  <a:lnTo>
                    <a:pt x="866" y="409"/>
                  </a:lnTo>
                  <a:lnTo>
                    <a:pt x="796" y="359"/>
                  </a:lnTo>
                  <a:lnTo>
                    <a:pt x="720" y="313"/>
                  </a:lnTo>
                  <a:lnTo>
                    <a:pt x="644" y="273"/>
                  </a:lnTo>
                  <a:lnTo>
                    <a:pt x="565" y="238"/>
                  </a:lnTo>
                  <a:lnTo>
                    <a:pt x="484" y="207"/>
                  </a:lnTo>
                  <a:lnTo>
                    <a:pt x="400" y="183"/>
                  </a:lnTo>
                  <a:lnTo>
                    <a:pt x="314" y="164"/>
                  </a:lnTo>
                  <a:lnTo>
                    <a:pt x="227" y="150"/>
                  </a:lnTo>
                  <a:lnTo>
                    <a:pt x="141" y="142"/>
                  </a:lnTo>
                  <a:close/>
                  <a:moveTo>
                    <a:pt x="70" y="0"/>
                  </a:moveTo>
                  <a:lnTo>
                    <a:pt x="160" y="2"/>
                  </a:lnTo>
                  <a:lnTo>
                    <a:pt x="248" y="11"/>
                  </a:lnTo>
                  <a:lnTo>
                    <a:pt x="335" y="25"/>
                  </a:lnTo>
                  <a:lnTo>
                    <a:pt x="422" y="43"/>
                  </a:lnTo>
                  <a:lnTo>
                    <a:pt x="507" y="67"/>
                  </a:lnTo>
                  <a:lnTo>
                    <a:pt x="589" y="96"/>
                  </a:lnTo>
                  <a:lnTo>
                    <a:pt x="671" y="130"/>
                  </a:lnTo>
                  <a:lnTo>
                    <a:pt x="749" y="168"/>
                  </a:lnTo>
                  <a:lnTo>
                    <a:pt x="826" y="211"/>
                  </a:lnTo>
                  <a:lnTo>
                    <a:pt x="899" y="259"/>
                  </a:lnTo>
                  <a:lnTo>
                    <a:pt x="971" y="311"/>
                  </a:lnTo>
                  <a:lnTo>
                    <a:pt x="1039" y="368"/>
                  </a:lnTo>
                  <a:lnTo>
                    <a:pt x="1103" y="429"/>
                  </a:lnTo>
                  <a:lnTo>
                    <a:pt x="1165" y="494"/>
                  </a:lnTo>
                  <a:lnTo>
                    <a:pt x="1222" y="563"/>
                  </a:lnTo>
                  <a:lnTo>
                    <a:pt x="1274" y="634"/>
                  </a:lnTo>
                  <a:lnTo>
                    <a:pt x="1321" y="709"/>
                  </a:lnTo>
                  <a:lnTo>
                    <a:pt x="1365" y="785"/>
                  </a:lnTo>
                  <a:lnTo>
                    <a:pt x="1403" y="865"/>
                  </a:lnTo>
                  <a:lnTo>
                    <a:pt x="1436" y="945"/>
                  </a:lnTo>
                  <a:lnTo>
                    <a:pt x="1464" y="1028"/>
                  </a:lnTo>
                  <a:lnTo>
                    <a:pt x="1489" y="1113"/>
                  </a:lnTo>
                  <a:lnTo>
                    <a:pt x="1506" y="1199"/>
                  </a:lnTo>
                  <a:lnTo>
                    <a:pt x="1520" y="1287"/>
                  </a:lnTo>
                  <a:lnTo>
                    <a:pt x="1528" y="1375"/>
                  </a:lnTo>
                  <a:lnTo>
                    <a:pt x="1531" y="1464"/>
                  </a:lnTo>
                  <a:lnTo>
                    <a:pt x="1528" y="1483"/>
                  </a:lnTo>
                  <a:lnTo>
                    <a:pt x="1521" y="1499"/>
                  </a:lnTo>
                  <a:lnTo>
                    <a:pt x="1510" y="1514"/>
                  </a:lnTo>
                  <a:lnTo>
                    <a:pt x="1496" y="1524"/>
                  </a:lnTo>
                  <a:lnTo>
                    <a:pt x="1479" y="1532"/>
                  </a:lnTo>
                  <a:lnTo>
                    <a:pt x="1460" y="1534"/>
                  </a:lnTo>
                  <a:lnTo>
                    <a:pt x="70" y="1534"/>
                  </a:lnTo>
                  <a:lnTo>
                    <a:pt x="52" y="1532"/>
                  </a:lnTo>
                  <a:lnTo>
                    <a:pt x="35" y="1524"/>
                  </a:lnTo>
                  <a:lnTo>
                    <a:pt x="20" y="1514"/>
                  </a:lnTo>
                  <a:lnTo>
                    <a:pt x="10" y="1499"/>
                  </a:lnTo>
                  <a:lnTo>
                    <a:pt x="2" y="1483"/>
                  </a:lnTo>
                  <a:lnTo>
                    <a:pt x="0" y="1464"/>
                  </a:lnTo>
                  <a:lnTo>
                    <a:pt x="0" y="70"/>
                  </a:lnTo>
                  <a:lnTo>
                    <a:pt x="2" y="51"/>
                  </a:lnTo>
                  <a:lnTo>
                    <a:pt x="10" y="34"/>
                  </a:lnTo>
                  <a:lnTo>
                    <a:pt x="20" y="20"/>
                  </a:lnTo>
                  <a:lnTo>
                    <a:pt x="35" y="10"/>
                  </a:lnTo>
                  <a:lnTo>
                    <a:pt x="52" y="2"/>
                  </a:lnTo>
                  <a:lnTo>
                    <a:pt x="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391"/>
            <p:cNvSpPr>
              <a:spLocks noEditPoints="1"/>
            </p:cNvSpPr>
            <p:nvPr/>
          </p:nvSpPr>
          <p:spPr bwMode="auto">
            <a:xfrm>
              <a:off x="685800" y="4286250"/>
              <a:ext cx="498475" cy="500062"/>
            </a:xfrm>
            <a:custGeom>
              <a:avLst/>
              <a:gdLst>
                <a:gd name="T0" fmla="*/ 1309 w 3145"/>
                <a:gd name="T1" fmla="*/ 164 h 3152"/>
                <a:gd name="T2" fmla="*/ 1035 w 3145"/>
                <a:gd name="T3" fmla="*/ 245 h 3152"/>
                <a:gd name="T4" fmla="*/ 787 w 3145"/>
                <a:gd name="T5" fmla="*/ 376 h 3152"/>
                <a:gd name="T6" fmla="*/ 570 w 3145"/>
                <a:gd name="T7" fmla="*/ 551 h 3152"/>
                <a:gd name="T8" fmla="*/ 391 w 3145"/>
                <a:gd name="T9" fmla="*/ 765 h 3152"/>
                <a:gd name="T10" fmla="*/ 256 w 3145"/>
                <a:gd name="T11" fmla="*/ 1011 h 3152"/>
                <a:gd name="T12" fmla="*/ 170 w 3145"/>
                <a:gd name="T13" fmla="*/ 1284 h 3152"/>
                <a:gd name="T14" fmla="*/ 141 w 3145"/>
                <a:gd name="T15" fmla="*/ 1577 h 3152"/>
                <a:gd name="T16" fmla="*/ 169 w 3145"/>
                <a:gd name="T17" fmla="*/ 1865 h 3152"/>
                <a:gd name="T18" fmla="*/ 253 w 3145"/>
                <a:gd name="T19" fmla="*/ 2134 h 3152"/>
                <a:gd name="T20" fmla="*/ 385 w 3145"/>
                <a:gd name="T21" fmla="*/ 2378 h 3152"/>
                <a:gd name="T22" fmla="*/ 561 w 3145"/>
                <a:gd name="T23" fmla="*/ 2591 h 3152"/>
                <a:gd name="T24" fmla="*/ 772 w 3145"/>
                <a:gd name="T25" fmla="*/ 2766 h 3152"/>
                <a:gd name="T26" fmla="*/ 1016 w 3145"/>
                <a:gd name="T27" fmla="*/ 2899 h 3152"/>
                <a:gd name="T28" fmla="*/ 1284 w 3145"/>
                <a:gd name="T29" fmla="*/ 2983 h 3152"/>
                <a:gd name="T30" fmla="*/ 1573 w 3145"/>
                <a:gd name="T31" fmla="*/ 3012 h 3152"/>
                <a:gd name="T32" fmla="*/ 1865 w 3145"/>
                <a:gd name="T33" fmla="*/ 2983 h 3152"/>
                <a:gd name="T34" fmla="*/ 2136 w 3145"/>
                <a:gd name="T35" fmla="*/ 2897 h 3152"/>
                <a:gd name="T36" fmla="*/ 2381 w 3145"/>
                <a:gd name="T37" fmla="*/ 2761 h 3152"/>
                <a:gd name="T38" fmla="*/ 2595 w 3145"/>
                <a:gd name="T39" fmla="*/ 2581 h 3152"/>
                <a:gd name="T40" fmla="*/ 2770 w 3145"/>
                <a:gd name="T41" fmla="*/ 2363 h 3152"/>
                <a:gd name="T42" fmla="*/ 2901 w 3145"/>
                <a:gd name="T43" fmla="*/ 2115 h 3152"/>
                <a:gd name="T44" fmla="*/ 2981 w 3145"/>
                <a:gd name="T45" fmla="*/ 1841 h 3152"/>
                <a:gd name="T46" fmla="*/ 1573 w 3145"/>
                <a:gd name="T47" fmla="*/ 1646 h 3152"/>
                <a:gd name="T48" fmla="*/ 1523 w 3145"/>
                <a:gd name="T49" fmla="*/ 1625 h 3152"/>
                <a:gd name="T50" fmla="*/ 1503 w 3145"/>
                <a:gd name="T51" fmla="*/ 1576 h 3152"/>
                <a:gd name="T52" fmla="*/ 1592 w 3145"/>
                <a:gd name="T53" fmla="*/ 2 h 3152"/>
                <a:gd name="T54" fmla="*/ 1633 w 3145"/>
                <a:gd name="T55" fmla="*/ 35 h 3152"/>
                <a:gd name="T56" fmla="*/ 1643 w 3145"/>
                <a:gd name="T57" fmla="*/ 1506 h 3152"/>
                <a:gd name="T58" fmla="*/ 3110 w 3145"/>
                <a:gd name="T59" fmla="*/ 1515 h 3152"/>
                <a:gd name="T60" fmla="*/ 3143 w 3145"/>
                <a:gd name="T61" fmla="*/ 1558 h 3152"/>
                <a:gd name="T62" fmla="*/ 3131 w 3145"/>
                <a:gd name="T63" fmla="*/ 1781 h 3152"/>
                <a:gd name="T64" fmla="*/ 3065 w 3145"/>
                <a:gd name="T65" fmla="*/ 2074 h 3152"/>
                <a:gd name="T66" fmla="*/ 2946 w 3145"/>
                <a:gd name="T67" fmla="*/ 2343 h 3152"/>
                <a:gd name="T68" fmla="*/ 2782 w 3145"/>
                <a:gd name="T69" fmla="*/ 2583 h 3152"/>
                <a:gd name="T70" fmla="*/ 2577 w 3145"/>
                <a:gd name="T71" fmla="*/ 2789 h 3152"/>
                <a:gd name="T72" fmla="*/ 2338 w 3145"/>
                <a:gd name="T73" fmla="*/ 2953 h 3152"/>
                <a:gd name="T74" fmla="*/ 2069 w 3145"/>
                <a:gd name="T75" fmla="*/ 3072 h 3152"/>
                <a:gd name="T76" fmla="*/ 1777 w 3145"/>
                <a:gd name="T77" fmla="*/ 3140 h 3152"/>
                <a:gd name="T78" fmla="*/ 1469 w 3145"/>
                <a:gd name="T79" fmla="*/ 3149 h 3152"/>
                <a:gd name="T80" fmla="*/ 1171 w 3145"/>
                <a:gd name="T81" fmla="*/ 3100 h 3152"/>
                <a:gd name="T82" fmla="*/ 894 w 3145"/>
                <a:gd name="T83" fmla="*/ 2999 h 3152"/>
                <a:gd name="T84" fmla="*/ 644 w 3145"/>
                <a:gd name="T85" fmla="*/ 2848 h 3152"/>
                <a:gd name="T86" fmla="*/ 427 w 3145"/>
                <a:gd name="T87" fmla="*/ 2656 h 3152"/>
                <a:gd name="T88" fmla="*/ 249 w 3145"/>
                <a:gd name="T89" fmla="*/ 2426 h 3152"/>
                <a:gd name="T90" fmla="*/ 114 w 3145"/>
                <a:gd name="T91" fmla="*/ 2166 h 3152"/>
                <a:gd name="T92" fmla="*/ 30 w 3145"/>
                <a:gd name="T93" fmla="*/ 1881 h 3152"/>
                <a:gd name="T94" fmla="*/ 0 w 3145"/>
                <a:gd name="T95" fmla="*/ 1577 h 3152"/>
                <a:gd name="T96" fmla="*/ 30 w 3145"/>
                <a:gd name="T97" fmla="*/ 1271 h 3152"/>
                <a:gd name="T98" fmla="*/ 114 w 3145"/>
                <a:gd name="T99" fmla="*/ 986 h 3152"/>
                <a:gd name="T100" fmla="*/ 249 w 3145"/>
                <a:gd name="T101" fmla="*/ 725 h 3152"/>
                <a:gd name="T102" fmla="*/ 427 w 3145"/>
                <a:gd name="T103" fmla="*/ 496 h 3152"/>
                <a:gd name="T104" fmla="*/ 644 w 3145"/>
                <a:gd name="T105" fmla="*/ 304 h 3152"/>
                <a:gd name="T106" fmla="*/ 894 w 3145"/>
                <a:gd name="T107" fmla="*/ 153 h 3152"/>
                <a:gd name="T108" fmla="*/ 1171 w 3145"/>
                <a:gd name="T109" fmla="*/ 52 h 3152"/>
                <a:gd name="T110" fmla="*/ 1469 w 3145"/>
                <a:gd name="T111" fmla="*/ 3 h 3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45" h="3152">
                  <a:moveTo>
                    <a:pt x="1503" y="142"/>
                  </a:moveTo>
                  <a:lnTo>
                    <a:pt x="1405" y="149"/>
                  </a:lnTo>
                  <a:lnTo>
                    <a:pt x="1309" y="164"/>
                  </a:lnTo>
                  <a:lnTo>
                    <a:pt x="1215" y="185"/>
                  </a:lnTo>
                  <a:lnTo>
                    <a:pt x="1123" y="212"/>
                  </a:lnTo>
                  <a:lnTo>
                    <a:pt x="1035" y="245"/>
                  </a:lnTo>
                  <a:lnTo>
                    <a:pt x="949" y="284"/>
                  </a:lnTo>
                  <a:lnTo>
                    <a:pt x="866" y="327"/>
                  </a:lnTo>
                  <a:lnTo>
                    <a:pt x="787" y="376"/>
                  </a:lnTo>
                  <a:lnTo>
                    <a:pt x="711" y="430"/>
                  </a:lnTo>
                  <a:lnTo>
                    <a:pt x="638" y="489"/>
                  </a:lnTo>
                  <a:lnTo>
                    <a:pt x="570" y="551"/>
                  </a:lnTo>
                  <a:lnTo>
                    <a:pt x="506" y="619"/>
                  </a:lnTo>
                  <a:lnTo>
                    <a:pt x="446" y="690"/>
                  </a:lnTo>
                  <a:lnTo>
                    <a:pt x="391" y="765"/>
                  </a:lnTo>
                  <a:lnTo>
                    <a:pt x="341" y="844"/>
                  </a:lnTo>
                  <a:lnTo>
                    <a:pt x="295" y="927"/>
                  </a:lnTo>
                  <a:lnTo>
                    <a:pt x="256" y="1011"/>
                  </a:lnTo>
                  <a:lnTo>
                    <a:pt x="221" y="1099"/>
                  </a:lnTo>
                  <a:lnTo>
                    <a:pt x="192" y="1191"/>
                  </a:lnTo>
                  <a:lnTo>
                    <a:pt x="170" y="1284"/>
                  </a:lnTo>
                  <a:lnTo>
                    <a:pt x="153" y="1379"/>
                  </a:lnTo>
                  <a:lnTo>
                    <a:pt x="144" y="1477"/>
                  </a:lnTo>
                  <a:lnTo>
                    <a:pt x="141" y="1577"/>
                  </a:lnTo>
                  <a:lnTo>
                    <a:pt x="144" y="1674"/>
                  </a:lnTo>
                  <a:lnTo>
                    <a:pt x="153" y="1771"/>
                  </a:lnTo>
                  <a:lnTo>
                    <a:pt x="169" y="1865"/>
                  </a:lnTo>
                  <a:lnTo>
                    <a:pt x="191" y="1957"/>
                  </a:lnTo>
                  <a:lnTo>
                    <a:pt x="220" y="2047"/>
                  </a:lnTo>
                  <a:lnTo>
                    <a:pt x="253" y="2134"/>
                  </a:lnTo>
                  <a:lnTo>
                    <a:pt x="292" y="2219"/>
                  </a:lnTo>
                  <a:lnTo>
                    <a:pt x="336" y="2300"/>
                  </a:lnTo>
                  <a:lnTo>
                    <a:pt x="385" y="2378"/>
                  </a:lnTo>
                  <a:lnTo>
                    <a:pt x="439" y="2453"/>
                  </a:lnTo>
                  <a:lnTo>
                    <a:pt x="498" y="2524"/>
                  </a:lnTo>
                  <a:lnTo>
                    <a:pt x="561" y="2591"/>
                  </a:lnTo>
                  <a:lnTo>
                    <a:pt x="627" y="2654"/>
                  </a:lnTo>
                  <a:lnTo>
                    <a:pt x="698" y="2712"/>
                  </a:lnTo>
                  <a:lnTo>
                    <a:pt x="772" y="2766"/>
                  </a:lnTo>
                  <a:lnTo>
                    <a:pt x="850" y="2816"/>
                  </a:lnTo>
                  <a:lnTo>
                    <a:pt x="932" y="2860"/>
                  </a:lnTo>
                  <a:lnTo>
                    <a:pt x="1016" y="2899"/>
                  </a:lnTo>
                  <a:lnTo>
                    <a:pt x="1103" y="2933"/>
                  </a:lnTo>
                  <a:lnTo>
                    <a:pt x="1192" y="2961"/>
                  </a:lnTo>
                  <a:lnTo>
                    <a:pt x="1284" y="2983"/>
                  </a:lnTo>
                  <a:lnTo>
                    <a:pt x="1378" y="2999"/>
                  </a:lnTo>
                  <a:lnTo>
                    <a:pt x="1475" y="3009"/>
                  </a:lnTo>
                  <a:lnTo>
                    <a:pt x="1573" y="3012"/>
                  </a:lnTo>
                  <a:lnTo>
                    <a:pt x="1672" y="3009"/>
                  </a:lnTo>
                  <a:lnTo>
                    <a:pt x="1770" y="2999"/>
                  </a:lnTo>
                  <a:lnTo>
                    <a:pt x="1865" y="2983"/>
                  </a:lnTo>
                  <a:lnTo>
                    <a:pt x="1958" y="2959"/>
                  </a:lnTo>
                  <a:lnTo>
                    <a:pt x="2048" y="2931"/>
                  </a:lnTo>
                  <a:lnTo>
                    <a:pt x="2136" y="2897"/>
                  </a:lnTo>
                  <a:lnTo>
                    <a:pt x="2222" y="2857"/>
                  </a:lnTo>
                  <a:lnTo>
                    <a:pt x="2303" y="2811"/>
                  </a:lnTo>
                  <a:lnTo>
                    <a:pt x="2381" y="2761"/>
                  </a:lnTo>
                  <a:lnTo>
                    <a:pt x="2456" y="2705"/>
                  </a:lnTo>
                  <a:lnTo>
                    <a:pt x="2527" y="2646"/>
                  </a:lnTo>
                  <a:lnTo>
                    <a:pt x="2595" y="2581"/>
                  </a:lnTo>
                  <a:lnTo>
                    <a:pt x="2657" y="2513"/>
                  </a:lnTo>
                  <a:lnTo>
                    <a:pt x="2716" y="2440"/>
                  </a:lnTo>
                  <a:lnTo>
                    <a:pt x="2770" y="2363"/>
                  </a:lnTo>
                  <a:lnTo>
                    <a:pt x="2818" y="2284"/>
                  </a:lnTo>
                  <a:lnTo>
                    <a:pt x="2862" y="2201"/>
                  </a:lnTo>
                  <a:lnTo>
                    <a:pt x="2901" y="2115"/>
                  </a:lnTo>
                  <a:lnTo>
                    <a:pt x="2932" y="2026"/>
                  </a:lnTo>
                  <a:lnTo>
                    <a:pt x="2960" y="1934"/>
                  </a:lnTo>
                  <a:lnTo>
                    <a:pt x="2981" y="1841"/>
                  </a:lnTo>
                  <a:lnTo>
                    <a:pt x="2995" y="1744"/>
                  </a:lnTo>
                  <a:lnTo>
                    <a:pt x="3003" y="1646"/>
                  </a:lnTo>
                  <a:lnTo>
                    <a:pt x="1573" y="1646"/>
                  </a:lnTo>
                  <a:lnTo>
                    <a:pt x="1554" y="1643"/>
                  </a:lnTo>
                  <a:lnTo>
                    <a:pt x="1537" y="1636"/>
                  </a:lnTo>
                  <a:lnTo>
                    <a:pt x="1523" y="1625"/>
                  </a:lnTo>
                  <a:lnTo>
                    <a:pt x="1513" y="1612"/>
                  </a:lnTo>
                  <a:lnTo>
                    <a:pt x="1505" y="1595"/>
                  </a:lnTo>
                  <a:lnTo>
                    <a:pt x="1503" y="1576"/>
                  </a:lnTo>
                  <a:lnTo>
                    <a:pt x="1503" y="142"/>
                  </a:lnTo>
                  <a:close/>
                  <a:moveTo>
                    <a:pt x="1573" y="0"/>
                  </a:moveTo>
                  <a:lnTo>
                    <a:pt x="1592" y="2"/>
                  </a:lnTo>
                  <a:lnTo>
                    <a:pt x="1608" y="9"/>
                  </a:lnTo>
                  <a:lnTo>
                    <a:pt x="1623" y="20"/>
                  </a:lnTo>
                  <a:lnTo>
                    <a:pt x="1633" y="35"/>
                  </a:lnTo>
                  <a:lnTo>
                    <a:pt x="1641" y="51"/>
                  </a:lnTo>
                  <a:lnTo>
                    <a:pt x="1643" y="70"/>
                  </a:lnTo>
                  <a:lnTo>
                    <a:pt x="1643" y="1506"/>
                  </a:lnTo>
                  <a:lnTo>
                    <a:pt x="3075" y="1506"/>
                  </a:lnTo>
                  <a:lnTo>
                    <a:pt x="3093" y="1509"/>
                  </a:lnTo>
                  <a:lnTo>
                    <a:pt x="3110" y="1515"/>
                  </a:lnTo>
                  <a:lnTo>
                    <a:pt x="3125" y="1527"/>
                  </a:lnTo>
                  <a:lnTo>
                    <a:pt x="3136" y="1541"/>
                  </a:lnTo>
                  <a:lnTo>
                    <a:pt x="3143" y="1558"/>
                  </a:lnTo>
                  <a:lnTo>
                    <a:pt x="3145" y="1577"/>
                  </a:lnTo>
                  <a:lnTo>
                    <a:pt x="3142" y="1679"/>
                  </a:lnTo>
                  <a:lnTo>
                    <a:pt x="3131" y="1781"/>
                  </a:lnTo>
                  <a:lnTo>
                    <a:pt x="3115" y="1881"/>
                  </a:lnTo>
                  <a:lnTo>
                    <a:pt x="3093" y="1979"/>
                  </a:lnTo>
                  <a:lnTo>
                    <a:pt x="3065" y="2074"/>
                  </a:lnTo>
                  <a:lnTo>
                    <a:pt x="3031" y="2166"/>
                  </a:lnTo>
                  <a:lnTo>
                    <a:pt x="2992" y="2256"/>
                  </a:lnTo>
                  <a:lnTo>
                    <a:pt x="2946" y="2343"/>
                  </a:lnTo>
                  <a:lnTo>
                    <a:pt x="2896" y="2426"/>
                  </a:lnTo>
                  <a:lnTo>
                    <a:pt x="2841" y="2507"/>
                  </a:lnTo>
                  <a:lnTo>
                    <a:pt x="2782" y="2583"/>
                  </a:lnTo>
                  <a:lnTo>
                    <a:pt x="2718" y="2656"/>
                  </a:lnTo>
                  <a:lnTo>
                    <a:pt x="2650" y="2724"/>
                  </a:lnTo>
                  <a:lnTo>
                    <a:pt x="2577" y="2789"/>
                  </a:lnTo>
                  <a:lnTo>
                    <a:pt x="2501" y="2848"/>
                  </a:lnTo>
                  <a:lnTo>
                    <a:pt x="2421" y="2903"/>
                  </a:lnTo>
                  <a:lnTo>
                    <a:pt x="2338" y="2953"/>
                  </a:lnTo>
                  <a:lnTo>
                    <a:pt x="2251" y="2999"/>
                  </a:lnTo>
                  <a:lnTo>
                    <a:pt x="2162" y="3038"/>
                  </a:lnTo>
                  <a:lnTo>
                    <a:pt x="2069" y="3072"/>
                  </a:lnTo>
                  <a:lnTo>
                    <a:pt x="1975" y="3100"/>
                  </a:lnTo>
                  <a:lnTo>
                    <a:pt x="1878" y="3123"/>
                  </a:lnTo>
                  <a:lnTo>
                    <a:pt x="1777" y="3140"/>
                  </a:lnTo>
                  <a:lnTo>
                    <a:pt x="1676" y="3149"/>
                  </a:lnTo>
                  <a:lnTo>
                    <a:pt x="1573" y="3152"/>
                  </a:lnTo>
                  <a:lnTo>
                    <a:pt x="1469" y="3149"/>
                  </a:lnTo>
                  <a:lnTo>
                    <a:pt x="1368" y="3140"/>
                  </a:lnTo>
                  <a:lnTo>
                    <a:pt x="1268" y="3123"/>
                  </a:lnTo>
                  <a:lnTo>
                    <a:pt x="1171" y="3100"/>
                  </a:lnTo>
                  <a:lnTo>
                    <a:pt x="1076" y="3072"/>
                  </a:lnTo>
                  <a:lnTo>
                    <a:pt x="984" y="3038"/>
                  </a:lnTo>
                  <a:lnTo>
                    <a:pt x="894" y="2999"/>
                  </a:lnTo>
                  <a:lnTo>
                    <a:pt x="807" y="2953"/>
                  </a:lnTo>
                  <a:lnTo>
                    <a:pt x="725" y="2903"/>
                  </a:lnTo>
                  <a:lnTo>
                    <a:pt x="644" y="2848"/>
                  </a:lnTo>
                  <a:lnTo>
                    <a:pt x="568" y="2789"/>
                  </a:lnTo>
                  <a:lnTo>
                    <a:pt x="496" y="2724"/>
                  </a:lnTo>
                  <a:lnTo>
                    <a:pt x="427" y="2656"/>
                  </a:lnTo>
                  <a:lnTo>
                    <a:pt x="364" y="2583"/>
                  </a:lnTo>
                  <a:lnTo>
                    <a:pt x="304" y="2507"/>
                  </a:lnTo>
                  <a:lnTo>
                    <a:pt x="249" y="2426"/>
                  </a:lnTo>
                  <a:lnTo>
                    <a:pt x="199" y="2343"/>
                  </a:lnTo>
                  <a:lnTo>
                    <a:pt x="154" y="2256"/>
                  </a:lnTo>
                  <a:lnTo>
                    <a:pt x="114" y="2166"/>
                  </a:lnTo>
                  <a:lnTo>
                    <a:pt x="80" y="2074"/>
                  </a:lnTo>
                  <a:lnTo>
                    <a:pt x="52" y="1979"/>
                  </a:lnTo>
                  <a:lnTo>
                    <a:pt x="30" y="1881"/>
                  </a:lnTo>
                  <a:lnTo>
                    <a:pt x="14" y="1781"/>
                  </a:lnTo>
                  <a:lnTo>
                    <a:pt x="3" y="1679"/>
                  </a:lnTo>
                  <a:lnTo>
                    <a:pt x="0" y="1577"/>
                  </a:lnTo>
                  <a:lnTo>
                    <a:pt x="3" y="1473"/>
                  </a:lnTo>
                  <a:lnTo>
                    <a:pt x="14" y="1371"/>
                  </a:lnTo>
                  <a:lnTo>
                    <a:pt x="30" y="1271"/>
                  </a:lnTo>
                  <a:lnTo>
                    <a:pt x="52" y="1174"/>
                  </a:lnTo>
                  <a:lnTo>
                    <a:pt x="80" y="1078"/>
                  </a:lnTo>
                  <a:lnTo>
                    <a:pt x="114" y="986"/>
                  </a:lnTo>
                  <a:lnTo>
                    <a:pt x="154" y="896"/>
                  </a:lnTo>
                  <a:lnTo>
                    <a:pt x="199" y="809"/>
                  </a:lnTo>
                  <a:lnTo>
                    <a:pt x="249" y="725"/>
                  </a:lnTo>
                  <a:lnTo>
                    <a:pt x="304" y="646"/>
                  </a:lnTo>
                  <a:lnTo>
                    <a:pt x="364" y="569"/>
                  </a:lnTo>
                  <a:lnTo>
                    <a:pt x="427" y="496"/>
                  </a:lnTo>
                  <a:lnTo>
                    <a:pt x="496" y="428"/>
                  </a:lnTo>
                  <a:lnTo>
                    <a:pt x="568" y="363"/>
                  </a:lnTo>
                  <a:lnTo>
                    <a:pt x="644" y="304"/>
                  </a:lnTo>
                  <a:lnTo>
                    <a:pt x="725" y="249"/>
                  </a:lnTo>
                  <a:lnTo>
                    <a:pt x="807" y="199"/>
                  </a:lnTo>
                  <a:lnTo>
                    <a:pt x="894" y="153"/>
                  </a:lnTo>
                  <a:lnTo>
                    <a:pt x="984" y="114"/>
                  </a:lnTo>
                  <a:lnTo>
                    <a:pt x="1076" y="80"/>
                  </a:lnTo>
                  <a:lnTo>
                    <a:pt x="1171" y="52"/>
                  </a:lnTo>
                  <a:lnTo>
                    <a:pt x="1268" y="29"/>
                  </a:lnTo>
                  <a:lnTo>
                    <a:pt x="1368" y="12"/>
                  </a:lnTo>
                  <a:lnTo>
                    <a:pt x="1469" y="3"/>
                  </a:lnTo>
                  <a:lnTo>
                    <a:pt x="157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3270840" y="5854342"/>
            <a:ext cx="555625" cy="519113"/>
            <a:chOff x="3521075" y="5022850"/>
            <a:chExt cx="555625" cy="519113"/>
          </a:xfrm>
          <a:solidFill>
            <a:schemeClr val="tx1">
              <a:lumMod val="75000"/>
              <a:lumOff val="25000"/>
            </a:schemeClr>
          </a:solidFill>
        </p:grpSpPr>
        <p:sp>
          <p:nvSpPr>
            <p:cNvPr id="27" name="Freeform 454"/>
            <p:cNvSpPr>
              <a:spLocks noEditPoints="1"/>
            </p:cNvSpPr>
            <p:nvPr/>
          </p:nvSpPr>
          <p:spPr bwMode="auto">
            <a:xfrm>
              <a:off x="3521075" y="5022850"/>
              <a:ext cx="498475" cy="481013"/>
            </a:xfrm>
            <a:custGeom>
              <a:avLst/>
              <a:gdLst>
                <a:gd name="T0" fmla="*/ 151 w 3145"/>
                <a:gd name="T1" fmla="*/ 1322 h 3028"/>
                <a:gd name="T2" fmla="*/ 143 w 3145"/>
                <a:gd name="T3" fmla="*/ 2772 h 3028"/>
                <a:gd name="T4" fmla="*/ 189 w 3145"/>
                <a:gd name="T5" fmla="*/ 2805 h 3028"/>
                <a:gd name="T6" fmla="*/ 660 w 3145"/>
                <a:gd name="T7" fmla="*/ 2786 h 3028"/>
                <a:gd name="T8" fmla="*/ 667 w 3145"/>
                <a:gd name="T9" fmla="*/ 1335 h 3028"/>
                <a:gd name="T10" fmla="*/ 623 w 3145"/>
                <a:gd name="T11" fmla="*/ 1302 h 3028"/>
                <a:gd name="T12" fmla="*/ 1662 w 3145"/>
                <a:gd name="T13" fmla="*/ 6 h 3028"/>
                <a:gd name="T14" fmla="*/ 1812 w 3145"/>
                <a:gd name="T15" fmla="*/ 57 h 3028"/>
                <a:gd name="T16" fmla="*/ 1937 w 3145"/>
                <a:gd name="T17" fmla="*/ 174 h 3028"/>
                <a:gd name="T18" fmla="*/ 2008 w 3145"/>
                <a:gd name="T19" fmla="*/ 348 h 3028"/>
                <a:gd name="T20" fmla="*/ 2024 w 3145"/>
                <a:gd name="T21" fmla="*/ 1013 h 3028"/>
                <a:gd name="T22" fmla="*/ 2870 w 3145"/>
                <a:gd name="T23" fmla="*/ 1043 h 3028"/>
                <a:gd name="T24" fmla="*/ 3036 w 3145"/>
                <a:gd name="T25" fmla="*/ 1158 h 3028"/>
                <a:gd name="T26" fmla="*/ 3132 w 3145"/>
                <a:gd name="T27" fmla="*/ 1338 h 3028"/>
                <a:gd name="T28" fmla="*/ 3145 w 3145"/>
                <a:gd name="T29" fmla="*/ 1463 h 3028"/>
                <a:gd name="T30" fmla="*/ 3116 w 3145"/>
                <a:gd name="T31" fmla="*/ 1576 h 3028"/>
                <a:gd name="T32" fmla="*/ 3058 w 3145"/>
                <a:gd name="T33" fmla="*/ 1599 h 3028"/>
                <a:gd name="T34" fmla="*/ 3006 w 3145"/>
                <a:gd name="T35" fmla="*/ 1570 h 3028"/>
                <a:gd name="T36" fmla="*/ 3004 w 3145"/>
                <a:gd name="T37" fmla="*/ 1453 h 3028"/>
                <a:gd name="T38" fmla="*/ 2977 w 3145"/>
                <a:gd name="T39" fmla="*/ 1322 h 3028"/>
                <a:gd name="T40" fmla="*/ 2872 w 3145"/>
                <a:gd name="T41" fmla="*/ 1202 h 3028"/>
                <a:gd name="T42" fmla="*/ 2714 w 3145"/>
                <a:gd name="T43" fmla="*/ 1155 h 3028"/>
                <a:gd name="T44" fmla="*/ 1904 w 3145"/>
                <a:gd name="T45" fmla="*/ 1134 h 3028"/>
                <a:gd name="T46" fmla="*/ 1884 w 3145"/>
                <a:gd name="T47" fmla="*/ 517 h 3028"/>
                <a:gd name="T48" fmla="*/ 1853 w 3145"/>
                <a:gd name="T49" fmla="*/ 318 h 3028"/>
                <a:gd name="T50" fmla="*/ 1764 w 3145"/>
                <a:gd name="T51" fmla="*/ 193 h 3028"/>
                <a:gd name="T52" fmla="*/ 1635 w 3145"/>
                <a:gd name="T53" fmla="*/ 144 h 3028"/>
                <a:gd name="T54" fmla="*/ 1511 w 3145"/>
                <a:gd name="T55" fmla="*/ 145 h 3028"/>
                <a:gd name="T56" fmla="*/ 1477 w 3145"/>
                <a:gd name="T57" fmla="*/ 754 h 3028"/>
                <a:gd name="T58" fmla="*/ 1404 w 3145"/>
                <a:gd name="T59" fmla="*/ 948 h 3028"/>
                <a:gd name="T60" fmla="*/ 1283 w 3145"/>
                <a:gd name="T61" fmla="*/ 1104 h 3028"/>
                <a:gd name="T62" fmla="*/ 1135 w 3145"/>
                <a:gd name="T63" fmla="*/ 1226 h 3028"/>
                <a:gd name="T64" fmla="*/ 986 w 3145"/>
                <a:gd name="T65" fmla="*/ 1315 h 3028"/>
                <a:gd name="T66" fmla="*/ 858 w 3145"/>
                <a:gd name="T67" fmla="*/ 1373 h 3028"/>
                <a:gd name="T68" fmla="*/ 814 w 3145"/>
                <a:gd name="T69" fmla="*/ 2640 h 3028"/>
                <a:gd name="T70" fmla="*/ 882 w 3145"/>
                <a:gd name="T71" fmla="*/ 2788 h 3028"/>
                <a:gd name="T72" fmla="*/ 1017 w 3145"/>
                <a:gd name="T73" fmla="*/ 2875 h 3028"/>
                <a:gd name="T74" fmla="*/ 1982 w 3145"/>
                <a:gd name="T75" fmla="*/ 2889 h 3028"/>
                <a:gd name="T76" fmla="*/ 2032 w 3145"/>
                <a:gd name="T77" fmla="*/ 2939 h 3028"/>
                <a:gd name="T78" fmla="*/ 2014 w 3145"/>
                <a:gd name="T79" fmla="*/ 3007 h 3028"/>
                <a:gd name="T80" fmla="*/ 1101 w 3145"/>
                <a:gd name="T81" fmla="*/ 3028 h 3028"/>
                <a:gd name="T82" fmla="*/ 916 w 3145"/>
                <a:gd name="T83" fmla="*/ 2986 h 3028"/>
                <a:gd name="T84" fmla="*/ 770 w 3145"/>
                <a:gd name="T85" fmla="*/ 2874 h 3028"/>
                <a:gd name="T86" fmla="*/ 680 w 3145"/>
                <a:gd name="T87" fmla="*/ 2936 h 3028"/>
                <a:gd name="T88" fmla="*/ 155 w 3145"/>
                <a:gd name="T89" fmla="*/ 2942 h 3028"/>
                <a:gd name="T90" fmla="*/ 44 w 3145"/>
                <a:gd name="T91" fmla="*/ 2879 h 3028"/>
                <a:gd name="T92" fmla="*/ 0 w 3145"/>
                <a:gd name="T93" fmla="*/ 2757 h 3028"/>
                <a:gd name="T94" fmla="*/ 25 w 3145"/>
                <a:gd name="T95" fmla="*/ 1255 h 3028"/>
                <a:gd name="T96" fmla="*/ 123 w 3145"/>
                <a:gd name="T97" fmla="*/ 1174 h 3028"/>
                <a:gd name="T98" fmla="*/ 656 w 3145"/>
                <a:gd name="T99" fmla="*/ 1165 h 3028"/>
                <a:gd name="T100" fmla="*/ 764 w 3145"/>
                <a:gd name="T101" fmla="*/ 1226 h 3028"/>
                <a:gd name="T102" fmla="*/ 864 w 3145"/>
                <a:gd name="T103" fmla="*/ 1217 h 3028"/>
                <a:gd name="T104" fmla="*/ 998 w 3145"/>
                <a:gd name="T105" fmla="*/ 1146 h 3028"/>
                <a:gd name="T106" fmla="*/ 1140 w 3145"/>
                <a:gd name="T107" fmla="*/ 1043 h 3028"/>
                <a:gd name="T108" fmla="*/ 1261 w 3145"/>
                <a:gd name="T109" fmla="*/ 907 h 3028"/>
                <a:gd name="T110" fmla="*/ 1336 w 3145"/>
                <a:gd name="T111" fmla="*/ 739 h 3028"/>
                <a:gd name="T112" fmla="*/ 1348 w 3145"/>
                <a:gd name="T113" fmla="*/ 74 h 3028"/>
                <a:gd name="T114" fmla="*/ 1395 w 3145"/>
                <a:gd name="T115" fmla="*/ 26 h 3028"/>
                <a:gd name="T116" fmla="*/ 1444 w 3145"/>
                <a:gd name="T117" fmla="*/ 14 h 3028"/>
                <a:gd name="T118" fmla="*/ 1555 w 3145"/>
                <a:gd name="T119" fmla="*/ 0 h 3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45" h="3028">
                  <a:moveTo>
                    <a:pt x="189" y="1302"/>
                  </a:moveTo>
                  <a:lnTo>
                    <a:pt x="174" y="1304"/>
                  </a:lnTo>
                  <a:lnTo>
                    <a:pt x="160" y="1312"/>
                  </a:lnTo>
                  <a:lnTo>
                    <a:pt x="151" y="1322"/>
                  </a:lnTo>
                  <a:lnTo>
                    <a:pt x="143" y="1335"/>
                  </a:lnTo>
                  <a:lnTo>
                    <a:pt x="141" y="1350"/>
                  </a:lnTo>
                  <a:lnTo>
                    <a:pt x="141" y="2757"/>
                  </a:lnTo>
                  <a:lnTo>
                    <a:pt x="143" y="2772"/>
                  </a:lnTo>
                  <a:lnTo>
                    <a:pt x="151" y="2786"/>
                  </a:lnTo>
                  <a:lnTo>
                    <a:pt x="160" y="2795"/>
                  </a:lnTo>
                  <a:lnTo>
                    <a:pt x="174" y="2803"/>
                  </a:lnTo>
                  <a:lnTo>
                    <a:pt x="189" y="2805"/>
                  </a:lnTo>
                  <a:lnTo>
                    <a:pt x="622" y="2805"/>
                  </a:lnTo>
                  <a:lnTo>
                    <a:pt x="636" y="2803"/>
                  </a:lnTo>
                  <a:lnTo>
                    <a:pt x="650" y="2795"/>
                  </a:lnTo>
                  <a:lnTo>
                    <a:pt x="660" y="2786"/>
                  </a:lnTo>
                  <a:lnTo>
                    <a:pt x="667" y="2772"/>
                  </a:lnTo>
                  <a:lnTo>
                    <a:pt x="669" y="2757"/>
                  </a:lnTo>
                  <a:lnTo>
                    <a:pt x="669" y="1350"/>
                  </a:lnTo>
                  <a:lnTo>
                    <a:pt x="667" y="1335"/>
                  </a:lnTo>
                  <a:lnTo>
                    <a:pt x="660" y="1322"/>
                  </a:lnTo>
                  <a:lnTo>
                    <a:pt x="650" y="1312"/>
                  </a:lnTo>
                  <a:lnTo>
                    <a:pt x="638" y="1304"/>
                  </a:lnTo>
                  <a:lnTo>
                    <a:pt x="623" y="1302"/>
                  </a:lnTo>
                  <a:lnTo>
                    <a:pt x="189" y="1302"/>
                  </a:lnTo>
                  <a:close/>
                  <a:moveTo>
                    <a:pt x="1589" y="0"/>
                  </a:moveTo>
                  <a:lnTo>
                    <a:pt x="1625" y="2"/>
                  </a:lnTo>
                  <a:lnTo>
                    <a:pt x="1662" y="6"/>
                  </a:lnTo>
                  <a:lnTo>
                    <a:pt x="1700" y="14"/>
                  </a:lnTo>
                  <a:lnTo>
                    <a:pt x="1738" y="24"/>
                  </a:lnTo>
                  <a:lnTo>
                    <a:pt x="1775" y="38"/>
                  </a:lnTo>
                  <a:lnTo>
                    <a:pt x="1812" y="57"/>
                  </a:lnTo>
                  <a:lnTo>
                    <a:pt x="1847" y="81"/>
                  </a:lnTo>
                  <a:lnTo>
                    <a:pt x="1881" y="108"/>
                  </a:lnTo>
                  <a:lnTo>
                    <a:pt x="1911" y="139"/>
                  </a:lnTo>
                  <a:lnTo>
                    <a:pt x="1937" y="174"/>
                  </a:lnTo>
                  <a:lnTo>
                    <a:pt x="1961" y="212"/>
                  </a:lnTo>
                  <a:lnTo>
                    <a:pt x="1980" y="254"/>
                  </a:lnTo>
                  <a:lnTo>
                    <a:pt x="1996" y="300"/>
                  </a:lnTo>
                  <a:lnTo>
                    <a:pt x="2008" y="348"/>
                  </a:lnTo>
                  <a:lnTo>
                    <a:pt x="2018" y="401"/>
                  </a:lnTo>
                  <a:lnTo>
                    <a:pt x="2023" y="457"/>
                  </a:lnTo>
                  <a:lnTo>
                    <a:pt x="2024" y="517"/>
                  </a:lnTo>
                  <a:lnTo>
                    <a:pt x="2024" y="1013"/>
                  </a:lnTo>
                  <a:lnTo>
                    <a:pt x="2714" y="1013"/>
                  </a:lnTo>
                  <a:lnTo>
                    <a:pt x="2768" y="1018"/>
                  </a:lnTo>
                  <a:lnTo>
                    <a:pt x="2820" y="1027"/>
                  </a:lnTo>
                  <a:lnTo>
                    <a:pt x="2870" y="1043"/>
                  </a:lnTo>
                  <a:lnTo>
                    <a:pt x="2916" y="1064"/>
                  </a:lnTo>
                  <a:lnTo>
                    <a:pt x="2960" y="1091"/>
                  </a:lnTo>
                  <a:lnTo>
                    <a:pt x="3000" y="1122"/>
                  </a:lnTo>
                  <a:lnTo>
                    <a:pt x="3036" y="1158"/>
                  </a:lnTo>
                  <a:lnTo>
                    <a:pt x="3067" y="1199"/>
                  </a:lnTo>
                  <a:lnTo>
                    <a:pt x="3095" y="1242"/>
                  </a:lnTo>
                  <a:lnTo>
                    <a:pt x="3116" y="1289"/>
                  </a:lnTo>
                  <a:lnTo>
                    <a:pt x="3132" y="1338"/>
                  </a:lnTo>
                  <a:lnTo>
                    <a:pt x="3141" y="1390"/>
                  </a:lnTo>
                  <a:lnTo>
                    <a:pt x="3145" y="1444"/>
                  </a:lnTo>
                  <a:lnTo>
                    <a:pt x="3145" y="1458"/>
                  </a:lnTo>
                  <a:lnTo>
                    <a:pt x="3145" y="1463"/>
                  </a:lnTo>
                  <a:lnTo>
                    <a:pt x="3145" y="1470"/>
                  </a:lnTo>
                  <a:lnTo>
                    <a:pt x="3133" y="1541"/>
                  </a:lnTo>
                  <a:lnTo>
                    <a:pt x="3126" y="1560"/>
                  </a:lnTo>
                  <a:lnTo>
                    <a:pt x="3116" y="1576"/>
                  </a:lnTo>
                  <a:lnTo>
                    <a:pt x="3101" y="1588"/>
                  </a:lnTo>
                  <a:lnTo>
                    <a:pt x="3083" y="1596"/>
                  </a:lnTo>
                  <a:lnTo>
                    <a:pt x="3063" y="1599"/>
                  </a:lnTo>
                  <a:lnTo>
                    <a:pt x="3058" y="1599"/>
                  </a:lnTo>
                  <a:lnTo>
                    <a:pt x="3052" y="1598"/>
                  </a:lnTo>
                  <a:lnTo>
                    <a:pt x="3033" y="1594"/>
                  </a:lnTo>
                  <a:lnTo>
                    <a:pt x="3018" y="1584"/>
                  </a:lnTo>
                  <a:lnTo>
                    <a:pt x="3006" y="1570"/>
                  </a:lnTo>
                  <a:lnTo>
                    <a:pt x="2997" y="1554"/>
                  </a:lnTo>
                  <a:lnTo>
                    <a:pt x="2993" y="1537"/>
                  </a:lnTo>
                  <a:lnTo>
                    <a:pt x="2994" y="1518"/>
                  </a:lnTo>
                  <a:lnTo>
                    <a:pt x="3004" y="1453"/>
                  </a:lnTo>
                  <a:lnTo>
                    <a:pt x="3004" y="1445"/>
                  </a:lnTo>
                  <a:lnTo>
                    <a:pt x="3001" y="1402"/>
                  </a:lnTo>
                  <a:lnTo>
                    <a:pt x="2992" y="1362"/>
                  </a:lnTo>
                  <a:lnTo>
                    <a:pt x="2977" y="1322"/>
                  </a:lnTo>
                  <a:lnTo>
                    <a:pt x="2957" y="1286"/>
                  </a:lnTo>
                  <a:lnTo>
                    <a:pt x="2932" y="1255"/>
                  </a:lnTo>
                  <a:lnTo>
                    <a:pt x="2904" y="1226"/>
                  </a:lnTo>
                  <a:lnTo>
                    <a:pt x="2872" y="1202"/>
                  </a:lnTo>
                  <a:lnTo>
                    <a:pt x="2836" y="1182"/>
                  </a:lnTo>
                  <a:lnTo>
                    <a:pt x="2798" y="1167"/>
                  </a:lnTo>
                  <a:lnTo>
                    <a:pt x="2756" y="1158"/>
                  </a:lnTo>
                  <a:lnTo>
                    <a:pt x="2714" y="1155"/>
                  </a:lnTo>
                  <a:lnTo>
                    <a:pt x="1954" y="1155"/>
                  </a:lnTo>
                  <a:lnTo>
                    <a:pt x="1935" y="1152"/>
                  </a:lnTo>
                  <a:lnTo>
                    <a:pt x="1918" y="1146"/>
                  </a:lnTo>
                  <a:lnTo>
                    <a:pt x="1904" y="1134"/>
                  </a:lnTo>
                  <a:lnTo>
                    <a:pt x="1894" y="1120"/>
                  </a:lnTo>
                  <a:lnTo>
                    <a:pt x="1886" y="1103"/>
                  </a:lnTo>
                  <a:lnTo>
                    <a:pt x="1884" y="1084"/>
                  </a:lnTo>
                  <a:lnTo>
                    <a:pt x="1884" y="517"/>
                  </a:lnTo>
                  <a:lnTo>
                    <a:pt x="1882" y="460"/>
                  </a:lnTo>
                  <a:lnTo>
                    <a:pt x="1877" y="408"/>
                  </a:lnTo>
                  <a:lnTo>
                    <a:pt x="1867" y="360"/>
                  </a:lnTo>
                  <a:lnTo>
                    <a:pt x="1853" y="318"/>
                  </a:lnTo>
                  <a:lnTo>
                    <a:pt x="1836" y="280"/>
                  </a:lnTo>
                  <a:lnTo>
                    <a:pt x="1816" y="246"/>
                  </a:lnTo>
                  <a:lnTo>
                    <a:pt x="1792" y="217"/>
                  </a:lnTo>
                  <a:lnTo>
                    <a:pt x="1764" y="193"/>
                  </a:lnTo>
                  <a:lnTo>
                    <a:pt x="1733" y="174"/>
                  </a:lnTo>
                  <a:lnTo>
                    <a:pt x="1702" y="160"/>
                  </a:lnTo>
                  <a:lnTo>
                    <a:pt x="1668" y="150"/>
                  </a:lnTo>
                  <a:lnTo>
                    <a:pt x="1635" y="144"/>
                  </a:lnTo>
                  <a:lnTo>
                    <a:pt x="1601" y="141"/>
                  </a:lnTo>
                  <a:lnTo>
                    <a:pt x="1569" y="141"/>
                  </a:lnTo>
                  <a:lnTo>
                    <a:pt x="1538" y="142"/>
                  </a:lnTo>
                  <a:lnTo>
                    <a:pt x="1511" y="145"/>
                  </a:lnTo>
                  <a:lnTo>
                    <a:pt x="1486" y="148"/>
                  </a:lnTo>
                  <a:lnTo>
                    <a:pt x="1486" y="642"/>
                  </a:lnTo>
                  <a:lnTo>
                    <a:pt x="1484" y="699"/>
                  </a:lnTo>
                  <a:lnTo>
                    <a:pt x="1477" y="754"/>
                  </a:lnTo>
                  <a:lnTo>
                    <a:pt x="1464" y="806"/>
                  </a:lnTo>
                  <a:lnTo>
                    <a:pt x="1448" y="856"/>
                  </a:lnTo>
                  <a:lnTo>
                    <a:pt x="1428" y="903"/>
                  </a:lnTo>
                  <a:lnTo>
                    <a:pt x="1404" y="948"/>
                  </a:lnTo>
                  <a:lnTo>
                    <a:pt x="1377" y="991"/>
                  </a:lnTo>
                  <a:lnTo>
                    <a:pt x="1348" y="1031"/>
                  </a:lnTo>
                  <a:lnTo>
                    <a:pt x="1317" y="1069"/>
                  </a:lnTo>
                  <a:lnTo>
                    <a:pt x="1283" y="1104"/>
                  </a:lnTo>
                  <a:lnTo>
                    <a:pt x="1247" y="1138"/>
                  </a:lnTo>
                  <a:lnTo>
                    <a:pt x="1210" y="1170"/>
                  </a:lnTo>
                  <a:lnTo>
                    <a:pt x="1173" y="1200"/>
                  </a:lnTo>
                  <a:lnTo>
                    <a:pt x="1135" y="1226"/>
                  </a:lnTo>
                  <a:lnTo>
                    <a:pt x="1097" y="1252"/>
                  </a:lnTo>
                  <a:lnTo>
                    <a:pt x="1059" y="1275"/>
                  </a:lnTo>
                  <a:lnTo>
                    <a:pt x="1022" y="1296"/>
                  </a:lnTo>
                  <a:lnTo>
                    <a:pt x="986" y="1315"/>
                  </a:lnTo>
                  <a:lnTo>
                    <a:pt x="951" y="1333"/>
                  </a:lnTo>
                  <a:lnTo>
                    <a:pt x="918" y="1348"/>
                  </a:lnTo>
                  <a:lnTo>
                    <a:pt x="887" y="1362"/>
                  </a:lnTo>
                  <a:lnTo>
                    <a:pt x="858" y="1373"/>
                  </a:lnTo>
                  <a:lnTo>
                    <a:pt x="833" y="1384"/>
                  </a:lnTo>
                  <a:lnTo>
                    <a:pt x="810" y="1391"/>
                  </a:lnTo>
                  <a:lnTo>
                    <a:pt x="810" y="2597"/>
                  </a:lnTo>
                  <a:lnTo>
                    <a:pt x="814" y="2640"/>
                  </a:lnTo>
                  <a:lnTo>
                    <a:pt x="823" y="2681"/>
                  </a:lnTo>
                  <a:lnTo>
                    <a:pt x="837" y="2719"/>
                  </a:lnTo>
                  <a:lnTo>
                    <a:pt x="857" y="2755"/>
                  </a:lnTo>
                  <a:lnTo>
                    <a:pt x="882" y="2788"/>
                  </a:lnTo>
                  <a:lnTo>
                    <a:pt x="910" y="2816"/>
                  </a:lnTo>
                  <a:lnTo>
                    <a:pt x="943" y="2841"/>
                  </a:lnTo>
                  <a:lnTo>
                    <a:pt x="979" y="2861"/>
                  </a:lnTo>
                  <a:lnTo>
                    <a:pt x="1017" y="2875"/>
                  </a:lnTo>
                  <a:lnTo>
                    <a:pt x="1059" y="2884"/>
                  </a:lnTo>
                  <a:lnTo>
                    <a:pt x="1101" y="2887"/>
                  </a:lnTo>
                  <a:lnTo>
                    <a:pt x="1964" y="2887"/>
                  </a:lnTo>
                  <a:lnTo>
                    <a:pt x="1982" y="2889"/>
                  </a:lnTo>
                  <a:lnTo>
                    <a:pt x="1999" y="2897"/>
                  </a:lnTo>
                  <a:lnTo>
                    <a:pt x="2014" y="2907"/>
                  </a:lnTo>
                  <a:lnTo>
                    <a:pt x="2024" y="2922"/>
                  </a:lnTo>
                  <a:lnTo>
                    <a:pt x="2032" y="2939"/>
                  </a:lnTo>
                  <a:lnTo>
                    <a:pt x="2034" y="2957"/>
                  </a:lnTo>
                  <a:lnTo>
                    <a:pt x="2032" y="2976"/>
                  </a:lnTo>
                  <a:lnTo>
                    <a:pt x="2024" y="2993"/>
                  </a:lnTo>
                  <a:lnTo>
                    <a:pt x="2014" y="3007"/>
                  </a:lnTo>
                  <a:lnTo>
                    <a:pt x="1999" y="3019"/>
                  </a:lnTo>
                  <a:lnTo>
                    <a:pt x="1982" y="3025"/>
                  </a:lnTo>
                  <a:lnTo>
                    <a:pt x="1964" y="3028"/>
                  </a:lnTo>
                  <a:lnTo>
                    <a:pt x="1101" y="3028"/>
                  </a:lnTo>
                  <a:lnTo>
                    <a:pt x="1052" y="3025"/>
                  </a:lnTo>
                  <a:lnTo>
                    <a:pt x="1005" y="3016"/>
                  </a:lnTo>
                  <a:lnTo>
                    <a:pt x="959" y="3004"/>
                  </a:lnTo>
                  <a:lnTo>
                    <a:pt x="916" y="2986"/>
                  </a:lnTo>
                  <a:lnTo>
                    <a:pt x="875" y="2964"/>
                  </a:lnTo>
                  <a:lnTo>
                    <a:pt x="837" y="2937"/>
                  </a:lnTo>
                  <a:lnTo>
                    <a:pt x="802" y="2906"/>
                  </a:lnTo>
                  <a:lnTo>
                    <a:pt x="770" y="2874"/>
                  </a:lnTo>
                  <a:lnTo>
                    <a:pt x="752" y="2894"/>
                  </a:lnTo>
                  <a:lnTo>
                    <a:pt x="731" y="2912"/>
                  </a:lnTo>
                  <a:lnTo>
                    <a:pt x="707" y="2925"/>
                  </a:lnTo>
                  <a:lnTo>
                    <a:pt x="680" y="2936"/>
                  </a:lnTo>
                  <a:lnTo>
                    <a:pt x="652" y="2943"/>
                  </a:lnTo>
                  <a:lnTo>
                    <a:pt x="623" y="2946"/>
                  </a:lnTo>
                  <a:lnTo>
                    <a:pt x="189" y="2946"/>
                  </a:lnTo>
                  <a:lnTo>
                    <a:pt x="155" y="2942"/>
                  </a:lnTo>
                  <a:lnTo>
                    <a:pt x="123" y="2934"/>
                  </a:lnTo>
                  <a:lnTo>
                    <a:pt x="93" y="2920"/>
                  </a:lnTo>
                  <a:lnTo>
                    <a:pt x="67" y="2901"/>
                  </a:lnTo>
                  <a:lnTo>
                    <a:pt x="44" y="2879"/>
                  </a:lnTo>
                  <a:lnTo>
                    <a:pt x="25" y="2852"/>
                  </a:lnTo>
                  <a:lnTo>
                    <a:pt x="12" y="2823"/>
                  </a:lnTo>
                  <a:lnTo>
                    <a:pt x="3" y="2791"/>
                  </a:lnTo>
                  <a:lnTo>
                    <a:pt x="0" y="2757"/>
                  </a:lnTo>
                  <a:lnTo>
                    <a:pt x="0" y="1350"/>
                  </a:lnTo>
                  <a:lnTo>
                    <a:pt x="3" y="1316"/>
                  </a:lnTo>
                  <a:lnTo>
                    <a:pt x="12" y="1284"/>
                  </a:lnTo>
                  <a:lnTo>
                    <a:pt x="25" y="1255"/>
                  </a:lnTo>
                  <a:lnTo>
                    <a:pt x="44" y="1229"/>
                  </a:lnTo>
                  <a:lnTo>
                    <a:pt x="67" y="1206"/>
                  </a:lnTo>
                  <a:lnTo>
                    <a:pt x="93" y="1188"/>
                  </a:lnTo>
                  <a:lnTo>
                    <a:pt x="123" y="1174"/>
                  </a:lnTo>
                  <a:lnTo>
                    <a:pt x="155" y="1165"/>
                  </a:lnTo>
                  <a:lnTo>
                    <a:pt x="189" y="1162"/>
                  </a:lnTo>
                  <a:lnTo>
                    <a:pt x="623" y="1162"/>
                  </a:lnTo>
                  <a:lnTo>
                    <a:pt x="656" y="1165"/>
                  </a:lnTo>
                  <a:lnTo>
                    <a:pt x="686" y="1173"/>
                  </a:lnTo>
                  <a:lnTo>
                    <a:pt x="715" y="1187"/>
                  </a:lnTo>
                  <a:lnTo>
                    <a:pt x="742" y="1204"/>
                  </a:lnTo>
                  <a:lnTo>
                    <a:pt x="764" y="1226"/>
                  </a:lnTo>
                  <a:lnTo>
                    <a:pt x="783" y="1252"/>
                  </a:lnTo>
                  <a:lnTo>
                    <a:pt x="806" y="1242"/>
                  </a:lnTo>
                  <a:lnTo>
                    <a:pt x="834" y="1230"/>
                  </a:lnTo>
                  <a:lnTo>
                    <a:pt x="864" y="1217"/>
                  </a:lnTo>
                  <a:lnTo>
                    <a:pt x="895" y="1202"/>
                  </a:lnTo>
                  <a:lnTo>
                    <a:pt x="928" y="1185"/>
                  </a:lnTo>
                  <a:lnTo>
                    <a:pt x="963" y="1166"/>
                  </a:lnTo>
                  <a:lnTo>
                    <a:pt x="998" y="1146"/>
                  </a:lnTo>
                  <a:lnTo>
                    <a:pt x="1034" y="1122"/>
                  </a:lnTo>
                  <a:lnTo>
                    <a:pt x="1070" y="1098"/>
                  </a:lnTo>
                  <a:lnTo>
                    <a:pt x="1105" y="1072"/>
                  </a:lnTo>
                  <a:lnTo>
                    <a:pt x="1140" y="1043"/>
                  </a:lnTo>
                  <a:lnTo>
                    <a:pt x="1173" y="1012"/>
                  </a:lnTo>
                  <a:lnTo>
                    <a:pt x="1205" y="979"/>
                  </a:lnTo>
                  <a:lnTo>
                    <a:pt x="1235" y="945"/>
                  </a:lnTo>
                  <a:lnTo>
                    <a:pt x="1261" y="907"/>
                  </a:lnTo>
                  <a:lnTo>
                    <a:pt x="1286" y="869"/>
                  </a:lnTo>
                  <a:lnTo>
                    <a:pt x="1306" y="828"/>
                  </a:lnTo>
                  <a:lnTo>
                    <a:pt x="1323" y="785"/>
                  </a:lnTo>
                  <a:lnTo>
                    <a:pt x="1336" y="739"/>
                  </a:lnTo>
                  <a:lnTo>
                    <a:pt x="1343" y="691"/>
                  </a:lnTo>
                  <a:lnTo>
                    <a:pt x="1345" y="642"/>
                  </a:lnTo>
                  <a:lnTo>
                    <a:pt x="1345" y="92"/>
                  </a:lnTo>
                  <a:lnTo>
                    <a:pt x="1348" y="74"/>
                  </a:lnTo>
                  <a:lnTo>
                    <a:pt x="1355" y="58"/>
                  </a:lnTo>
                  <a:lnTo>
                    <a:pt x="1365" y="45"/>
                  </a:lnTo>
                  <a:lnTo>
                    <a:pt x="1378" y="33"/>
                  </a:lnTo>
                  <a:lnTo>
                    <a:pt x="1395" y="26"/>
                  </a:lnTo>
                  <a:lnTo>
                    <a:pt x="1399" y="24"/>
                  </a:lnTo>
                  <a:lnTo>
                    <a:pt x="1410" y="21"/>
                  </a:lnTo>
                  <a:lnTo>
                    <a:pt x="1425" y="17"/>
                  </a:lnTo>
                  <a:lnTo>
                    <a:pt x="1444" y="14"/>
                  </a:lnTo>
                  <a:lnTo>
                    <a:pt x="1467" y="10"/>
                  </a:lnTo>
                  <a:lnTo>
                    <a:pt x="1494" y="5"/>
                  </a:lnTo>
                  <a:lnTo>
                    <a:pt x="1523" y="2"/>
                  </a:lnTo>
                  <a:lnTo>
                    <a:pt x="1555" y="0"/>
                  </a:lnTo>
                  <a:lnTo>
                    <a:pt x="158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455"/>
            <p:cNvSpPr>
              <a:spLocks noEditPoints="1"/>
            </p:cNvSpPr>
            <p:nvPr/>
          </p:nvSpPr>
          <p:spPr bwMode="auto">
            <a:xfrm>
              <a:off x="3873500" y="5302250"/>
              <a:ext cx="203200" cy="239713"/>
            </a:xfrm>
            <a:custGeom>
              <a:avLst/>
              <a:gdLst>
                <a:gd name="T0" fmla="*/ 141 w 1277"/>
                <a:gd name="T1" fmla="*/ 1373 h 1513"/>
                <a:gd name="T2" fmla="*/ 1137 w 1277"/>
                <a:gd name="T3" fmla="*/ 781 h 1513"/>
                <a:gd name="T4" fmla="*/ 638 w 1277"/>
                <a:gd name="T5" fmla="*/ 140 h 1513"/>
                <a:gd name="T6" fmla="*/ 554 w 1277"/>
                <a:gd name="T7" fmla="*/ 153 h 1513"/>
                <a:gd name="T8" fmla="*/ 481 w 1277"/>
                <a:gd name="T9" fmla="*/ 187 h 1513"/>
                <a:gd name="T10" fmla="*/ 420 w 1277"/>
                <a:gd name="T11" fmla="*/ 240 h 1513"/>
                <a:gd name="T12" fmla="*/ 376 w 1277"/>
                <a:gd name="T13" fmla="*/ 308 h 1513"/>
                <a:gd name="T14" fmla="*/ 352 w 1277"/>
                <a:gd name="T15" fmla="*/ 387 h 1513"/>
                <a:gd name="T16" fmla="*/ 349 w 1277"/>
                <a:gd name="T17" fmla="*/ 641 h 1513"/>
                <a:gd name="T18" fmla="*/ 928 w 1277"/>
                <a:gd name="T19" fmla="*/ 429 h 1513"/>
                <a:gd name="T20" fmla="*/ 915 w 1277"/>
                <a:gd name="T21" fmla="*/ 346 h 1513"/>
                <a:gd name="T22" fmla="*/ 881 w 1277"/>
                <a:gd name="T23" fmla="*/ 273 h 1513"/>
                <a:gd name="T24" fmla="*/ 828 w 1277"/>
                <a:gd name="T25" fmla="*/ 211 h 1513"/>
                <a:gd name="T26" fmla="*/ 760 w 1277"/>
                <a:gd name="T27" fmla="*/ 168 h 1513"/>
                <a:gd name="T28" fmla="*/ 681 w 1277"/>
                <a:gd name="T29" fmla="*/ 144 h 1513"/>
                <a:gd name="T30" fmla="*/ 638 w 1277"/>
                <a:gd name="T31" fmla="*/ 0 h 1513"/>
                <a:gd name="T32" fmla="*/ 744 w 1277"/>
                <a:gd name="T33" fmla="*/ 12 h 1513"/>
                <a:gd name="T34" fmla="*/ 841 w 1277"/>
                <a:gd name="T35" fmla="*/ 50 h 1513"/>
                <a:gd name="T36" fmla="*/ 924 w 1277"/>
                <a:gd name="T37" fmla="*/ 109 h 1513"/>
                <a:gd name="T38" fmla="*/ 992 w 1277"/>
                <a:gd name="T39" fmla="*/ 184 h 1513"/>
                <a:gd name="T40" fmla="*/ 1040 w 1277"/>
                <a:gd name="T41" fmla="*/ 274 h 1513"/>
                <a:gd name="T42" fmla="*/ 1066 w 1277"/>
                <a:gd name="T43" fmla="*/ 375 h 1513"/>
                <a:gd name="T44" fmla="*/ 1069 w 1277"/>
                <a:gd name="T45" fmla="*/ 641 h 1513"/>
                <a:gd name="T46" fmla="*/ 1226 w 1277"/>
                <a:gd name="T47" fmla="*/ 643 h 1513"/>
                <a:gd name="T48" fmla="*/ 1257 w 1277"/>
                <a:gd name="T49" fmla="*/ 661 h 1513"/>
                <a:gd name="T50" fmla="*/ 1275 w 1277"/>
                <a:gd name="T51" fmla="*/ 692 h 1513"/>
                <a:gd name="T52" fmla="*/ 1277 w 1277"/>
                <a:gd name="T53" fmla="*/ 1443 h 1513"/>
                <a:gd name="T54" fmla="*/ 1267 w 1277"/>
                <a:gd name="T55" fmla="*/ 1478 h 1513"/>
                <a:gd name="T56" fmla="*/ 1243 w 1277"/>
                <a:gd name="T57" fmla="*/ 1503 h 1513"/>
                <a:gd name="T58" fmla="*/ 1207 w 1277"/>
                <a:gd name="T59" fmla="*/ 1513 h 1513"/>
                <a:gd name="T60" fmla="*/ 52 w 1277"/>
                <a:gd name="T61" fmla="*/ 1510 h 1513"/>
                <a:gd name="T62" fmla="*/ 21 w 1277"/>
                <a:gd name="T63" fmla="*/ 1492 h 1513"/>
                <a:gd name="T64" fmla="*/ 3 w 1277"/>
                <a:gd name="T65" fmla="*/ 1461 h 1513"/>
                <a:gd name="T66" fmla="*/ 0 w 1277"/>
                <a:gd name="T67" fmla="*/ 710 h 1513"/>
                <a:gd name="T68" fmla="*/ 9 w 1277"/>
                <a:gd name="T69" fmla="*/ 675 h 1513"/>
                <a:gd name="T70" fmla="*/ 35 w 1277"/>
                <a:gd name="T71" fmla="*/ 650 h 1513"/>
                <a:gd name="T72" fmla="*/ 71 w 1277"/>
                <a:gd name="T73" fmla="*/ 640 h 1513"/>
                <a:gd name="T74" fmla="*/ 209 w 1277"/>
                <a:gd name="T75" fmla="*/ 428 h 1513"/>
                <a:gd name="T76" fmla="*/ 221 w 1277"/>
                <a:gd name="T77" fmla="*/ 324 h 1513"/>
                <a:gd name="T78" fmla="*/ 258 w 1277"/>
                <a:gd name="T79" fmla="*/ 227 h 1513"/>
                <a:gd name="T80" fmla="*/ 317 w 1277"/>
                <a:gd name="T81" fmla="*/ 144 h 1513"/>
                <a:gd name="T82" fmla="*/ 392 w 1277"/>
                <a:gd name="T83" fmla="*/ 77 h 1513"/>
                <a:gd name="T84" fmla="*/ 482 w 1277"/>
                <a:gd name="T85" fmla="*/ 28 h 1513"/>
                <a:gd name="T86" fmla="*/ 584 w 1277"/>
                <a:gd name="T87" fmla="*/ 3 h 1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7" h="1513">
                  <a:moveTo>
                    <a:pt x="141" y="781"/>
                  </a:moveTo>
                  <a:lnTo>
                    <a:pt x="141" y="1373"/>
                  </a:lnTo>
                  <a:lnTo>
                    <a:pt x="1137" y="1373"/>
                  </a:lnTo>
                  <a:lnTo>
                    <a:pt x="1137" y="781"/>
                  </a:lnTo>
                  <a:lnTo>
                    <a:pt x="141" y="781"/>
                  </a:lnTo>
                  <a:close/>
                  <a:moveTo>
                    <a:pt x="638" y="140"/>
                  </a:moveTo>
                  <a:lnTo>
                    <a:pt x="596" y="144"/>
                  </a:lnTo>
                  <a:lnTo>
                    <a:pt x="554" y="153"/>
                  </a:lnTo>
                  <a:lnTo>
                    <a:pt x="516" y="168"/>
                  </a:lnTo>
                  <a:lnTo>
                    <a:pt x="481" y="187"/>
                  </a:lnTo>
                  <a:lnTo>
                    <a:pt x="448" y="211"/>
                  </a:lnTo>
                  <a:lnTo>
                    <a:pt x="420" y="240"/>
                  </a:lnTo>
                  <a:lnTo>
                    <a:pt x="395" y="272"/>
                  </a:lnTo>
                  <a:lnTo>
                    <a:pt x="376" y="308"/>
                  </a:lnTo>
                  <a:lnTo>
                    <a:pt x="361" y="346"/>
                  </a:lnTo>
                  <a:lnTo>
                    <a:pt x="352" y="387"/>
                  </a:lnTo>
                  <a:lnTo>
                    <a:pt x="349" y="429"/>
                  </a:lnTo>
                  <a:lnTo>
                    <a:pt x="349" y="641"/>
                  </a:lnTo>
                  <a:lnTo>
                    <a:pt x="928" y="641"/>
                  </a:lnTo>
                  <a:lnTo>
                    <a:pt x="928" y="429"/>
                  </a:lnTo>
                  <a:lnTo>
                    <a:pt x="925" y="387"/>
                  </a:lnTo>
                  <a:lnTo>
                    <a:pt x="915" y="346"/>
                  </a:lnTo>
                  <a:lnTo>
                    <a:pt x="900" y="308"/>
                  </a:lnTo>
                  <a:lnTo>
                    <a:pt x="881" y="273"/>
                  </a:lnTo>
                  <a:lnTo>
                    <a:pt x="857" y="240"/>
                  </a:lnTo>
                  <a:lnTo>
                    <a:pt x="828" y="211"/>
                  </a:lnTo>
                  <a:lnTo>
                    <a:pt x="795" y="187"/>
                  </a:lnTo>
                  <a:lnTo>
                    <a:pt x="760" y="168"/>
                  </a:lnTo>
                  <a:lnTo>
                    <a:pt x="722" y="153"/>
                  </a:lnTo>
                  <a:lnTo>
                    <a:pt x="681" y="144"/>
                  </a:lnTo>
                  <a:lnTo>
                    <a:pt x="638" y="140"/>
                  </a:lnTo>
                  <a:close/>
                  <a:moveTo>
                    <a:pt x="638" y="0"/>
                  </a:moveTo>
                  <a:lnTo>
                    <a:pt x="692" y="3"/>
                  </a:lnTo>
                  <a:lnTo>
                    <a:pt x="744" y="12"/>
                  </a:lnTo>
                  <a:lnTo>
                    <a:pt x="794" y="28"/>
                  </a:lnTo>
                  <a:lnTo>
                    <a:pt x="841" y="50"/>
                  </a:lnTo>
                  <a:lnTo>
                    <a:pt x="884" y="77"/>
                  </a:lnTo>
                  <a:lnTo>
                    <a:pt x="924" y="109"/>
                  </a:lnTo>
                  <a:lnTo>
                    <a:pt x="960" y="144"/>
                  </a:lnTo>
                  <a:lnTo>
                    <a:pt x="992" y="184"/>
                  </a:lnTo>
                  <a:lnTo>
                    <a:pt x="1018" y="227"/>
                  </a:lnTo>
                  <a:lnTo>
                    <a:pt x="1040" y="274"/>
                  </a:lnTo>
                  <a:lnTo>
                    <a:pt x="1056" y="324"/>
                  </a:lnTo>
                  <a:lnTo>
                    <a:pt x="1066" y="375"/>
                  </a:lnTo>
                  <a:lnTo>
                    <a:pt x="1069" y="429"/>
                  </a:lnTo>
                  <a:lnTo>
                    <a:pt x="1069" y="641"/>
                  </a:lnTo>
                  <a:lnTo>
                    <a:pt x="1207" y="641"/>
                  </a:lnTo>
                  <a:lnTo>
                    <a:pt x="1226" y="643"/>
                  </a:lnTo>
                  <a:lnTo>
                    <a:pt x="1243" y="651"/>
                  </a:lnTo>
                  <a:lnTo>
                    <a:pt x="1257" y="661"/>
                  </a:lnTo>
                  <a:lnTo>
                    <a:pt x="1267" y="675"/>
                  </a:lnTo>
                  <a:lnTo>
                    <a:pt x="1275" y="692"/>
                  </a:lnTo>
                  <a:lnTo>
                    <a:pt x="1277" y="711"/>
                  </a:lnTo>
                  <a:lnTo>
                    <a:pt x="1277" y="1443"/>
                  </a:lnTo>
                  <a:lnTo>
                    <a:pt x="1275" y="1461"/>
                  </a:lnTo>
                  <a:lnTo>
                    <a:pt x="1267" y="1478"/>
                  </a:lnTo>
                  <a:lnTo>
                    <a:pt x="1257" y="1492"/>
                  </a:lnTo>
                  <a:lnTo>
                    <a:pt x="1243" y="1503"/>
                  </a:lnTo>
                  <a:lnTo>
                    <a:pt x="1226" y="1510"/>
                  </a:lnTo>
                  <a:lnTo>
                    <a:pt x="1207" y="1513"/>
                  </a:lnTo>
                  <a:lnTo>
                    <a:pt x="71" y="1513"/>
                  </a:lnTo>
                  <a:lnTo>
                    <a:pt x="52" y="1510"/>
                  </a:lnTo>
                  <a:lnTo>
                    <a:pt x="35" y="1503"/>
                  </a:lnTo>
                  <a:lnTo>
                    <a:pt x="21" y="1492"/>
                  </a:lnTo>
                  <a:lnTo>
                    <a:pt x="9" y="1478"/>
                  </a:lnTo>
                  <a:lnTo>
                    <a:pt x="3" y="1461"/>
                  </a:lnTo>
                  <a:lnTo>
                    <a:pt x="0" y="1443"/>
                  </a:lnTo>
                  <a:lnTo>
                    <a:pt x="0" y="710"/>
                  </a:lnTo>
                  <a:lnTo>
                    <a:pt x="3" y="692"/>
                  </a:lnTo>
                  <a:lnTo>
                    <a:pt x="9" y="675"/>
                  </a:lnTo>
                  <a:lnTo>
                    <a:pt x="21" y="660"/>
                  </a:lnTo>
                  <a:lnTo>
                    <a:pt x="35" y="650"/>
                  </a:lnTo>
                  <a:lnTo>
                    <a:pt x="52" y="642"/>
                  </a:lnTo>
                  <a:lnTo>
                    <a:pt x="71" y="640"/>
                  </a:lnTo>
                  <a:lnTo>
                    <a:pt x="209" y="640"/>
                  </a:lnTo>
                  <a:lnTo>
                    <a:pt x="209" y="428"/>
                  </a:lnTo>
                  <a:lnTo>
                    <a:pt x="212" y="375"/>
                  </a:lnTo>
                  <a:lnTo>
                    <a:pt x="221" y="324"/>
                  </a:lnTo>
                  <a:lnTo>
                    <a:pt x="237" y="274"/>
                  </a:lnTo>
                  <a:lnTo>
                    <a:pt x="258" y="227"/>
                  </a:lnTo>
                  <a:lnTo>
                    <a:pt x="285" y="184"/>
                  </a:lnTo>
                  <a:lnTo>
                    <a:pt x="317" y="144"/>
                  </a:lnTo>
                  <a:lnTo>
                    <a:pt x="353" y="108"/>
                  </a:lnTo>
                  <a:lnTo>
                    <a:pt x="392" y="77"/>
                  </a:lnTo>
                  <a:lnTo>
                    <a:pt x="436" y="50"/>
                  </a:lnTo>
                  <a:lnTo>
                    <a:pt x="482" y="28"/>
                  </a:lnTo>
                  <a:lnTo>
                    <a:pt x="532" y="12"/>
                  </a:lnTo>
                  <a:lnTo>
                    <a:pt x="584" y="3"/>
                  </a:lnTo>
                  <a:lnTo>
                    <a:pt x="63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8416603" y="5872241"/>
            <a:ext cx="400050" cy="552451"/>
            <a:chOff x="7304088" y="5778500"/>
            <a:chExt cx="400050" cy="552451"/>
          </a:xfrm>
          <a:solidFill>
            <a:schemeClr val="tx1">
              <a:lumMod val="75000"/>
              <a:lumOff val="25000"/>
            </a:schemeClr>
          </a:solidFill>
        </p:grpSpPr>
        <p:sp>
          <p:nvSpPr>
            <p:cNvPr id="30" name="Freeform 517"/>
            <p:cNvSpPr>
              <a:spLocks noEditPoints="1"/>
            </p:cNvSpPr>
            <p:nvPr/>
          </p:nvSpPr>
          <p:spPr bwMode="auto">
            <a:xfrm>
              <a:off x="7304088" y="5778500"/>
              <a:ext cx="400050" cy="296863"/>
            </a:xfrm>
            <a:custGeom>
              <a:avLst/>
              <a:gdLst>
                <a:gd name="T0" fmla="*/ 1167 w 2525"/>
                <a:gd name="T1" fmla="*/ 165 h 1874"/>
                <a:gd name="T2" fmla="*/ 971 w 2525"/>
                <a:gd name="T3" fmla="*/ 265 h 1874"/>
                <a:gd name="T4" fmla="*/ 825 w 2525"/>
                <a:gd name="T5" fmla="*/ 429 h 1874"/>
                <a:gd name="T6" fmla="*/ 761 w 2525"/>
                <a:gd name="T7" fmla="*/ 515 h 1874"/>
                <a:gd name="T8" fmla="*/ 681 w 2525"/>
                <a:gd name="T9" fmla="*/ 507 h 1874"/>
                <a:gd name="T10" fmla="*/ 547 w 2525"/>
                <a:gd name="T11" fmla="*/ 511 h 1874"/>
                <a:gd name="T12" fmla="*/ 426 w 2525"/>
                <a:gd name="T13" fmla="*/ 589 h 1874"/>
                <a:gd name="T14" fmla="*/ 365 w 2525"/>
                <a:gd name="T15" fmla="*/ 721 h 1874"/>
                <a:gd name="T16" fmla="*/ 377 w 2525"/>
                <a:gd name="T17" fmla="*/ 849 h 1874"/>
                <a:gd name="T18" fmla="*/ 371 w 2525"/>
                <a:gd name="T19" fmla="*/ 911 h 1874"/>
                <a:gd name="T20" fmla="*/ 270 w 2525"/>
                <a:gd name="T21" fmla="*/ 992 h 1874"/>
                <a:gd name="T22" fmla="*/ 167 w 2525"/>
                <a:gd name="T23" fmla="*/ 1151 h 1874"/>
                <a:gd name="T24" fmla="*/ 144 w 2525"/>
                <a:gd name="T25" fmla="*/ 1343 h 1874"/>
                <a:gd name="T26" fmla="*/ 212 w 2525"/>
                <a:gd name="T27" fmla="*/ 1533 h 1874"/>
                <a:gd name="T28" fmla="*/ 349 w 2525"/>
                <a:gd name="T29" fmla="*/ 1673 h 1874"/>
                <a:gd name="T30" fmla="*/ 531 w 2525"/>
                <a:gd name="T31" fmla="*/ 1734 h 1874"/>
                <a:gd name="T32" fmla="*/ 2084 w 2525"/>
                <a:gd name="T33" fmla="*/ 1695 h 1874"/>
                <a:gd name="T34" fmla="*/ 2252 w 2525"/>
                <a:gd name="T35" fmla="*/ 1572 h 1874"/>
                <a:gd name="T36" fmla="*/ 2358 w 2525"/>
                <a:gd name="T37" fmla="*/ 1392 h 1874"/>
                <a:gd name="T38" fmla="*/ 2381 w 2525"/>
                <a:gd name="T39" fmla="*/ 1177 h 1874"/>
                <a:gd name="T40" fmla="*/ 2314 w 2525"/>
                <a:gd name="T41" fmla="*/ 973 h 1874"/>
                <a:gd name="T42" fmla="*/ 2173 w 2525"/>
                <a:gd name="T43" fmla="*/ 818 h 1874"/>
                <a:gd name="T44" fmla="*/ 1979 w 2525"/>
                <a:gd name="T45" fmla="*/ 736 h 1874"/>
                <a:gd name="T46" fmla="*/ 1926 w 2525"/>
                <a:gd name="T47" fmla="*/ 692 h 1874"/>
                <a:gd name="T48" fmla="*/ 1878 w 2525"/>
                <a:gd name="T49" fmla="*/ 502 h 1874"/>
                <a:gd name="T50" fmla="*/ 1752 w 2525"/>
                <a:gd name="T51" fmla="*/ 313 h 1874"/>
                <a:gd name="T52" fmla="*/ 1564 w 2525"/>
                <a:gd name="T53" fmla="*/ 187 h 1874"/>
                <a:gd name="T54" fmla="*/ 1333 w 2525"/>
                <a:gd name="T55" fmla="*/ 140 h 1874"/>
                <a:gd name="T56" fmla="*/ 1528 w 2525"/>
                <a:gd name="T57" fmla="*/ 26 h 1874"/>
                <a:gd name="T58" fmla="*/ 1757 w 2525"/>
                <a:gd name="T59" fmla="*/ 135 h 1874"/>
                <a:gd name="T60" fmla="*/ 1933 w 2525"/>
                <a:gd name="T61" fmla="*/ 312 h 1874"/>
                <a:gd name="T62" fmla="*/ 2040 w 2525"/>
                <a:gd name="T63" fmla="*/ 544 h 1874"/>
                <a:gd name="T64" fmla="*/ 2217 w 2525"/>
                <a:gd name="T65" fmla="*/ 679 h 1874"/>
                <a:gd name="T66" fmla="*/ 2391 w 2525"/>
                <a:gd name="T67" fmla="*/ 837 h 1874"/>
                <a:gd name="T68" fmla="*/ 2498 w 2525"/>
                <a:gd name="T69" fmla="*/ 1050 h 1874"/>
                <a:gd name="T70" fmla="*/ 2522 w 2525"/>
                <a:gd name="T71" fmla="*/ 1295 h 1874"/>
                <a:gd name="T72" fmla="*/ 2455 w 2525"/>
                <a:gd name="T73" fmla="*/ 1525 h 1874"/>
                <a:gd name="T74" fmla="*/ 2314 w 2525"/>
                <a:gd name="T75" fmla="*/ 1712 h 1874"/>
                <a:gd name="T76" fmla="*/ 2114 w 2525"/>
                <a:gd name="T77" fmla="*/ 1835 h 1874"/>
                <a:gd name="T78" fmla="*/ 1937 w 2525"/>
                <a:gd name="T79" fmla="*/ 1874 h 1874"/>
                <a:gd name="T80" fmla="*/ 469 w 2525"/>
                <a:gd name="T81" fmla="*/ 1868 h 1874"/>
                <a:gd name="T82" fmla="*/ 264 w 2525"/>
                <a:gd name="T83" fmla="*/ 1783 h 1874"/>
                <a:gd name="T84" fmla="*/ 103 w 2525"/>
                <a:gd name="T85" fmla="*/ 1622 h 1874"/>
                <a:gd name="T86" fmla="*/ 13 w 2525"/>
                <a:gd name="T87" fmla="*/ 1410 h 1874"/>
                <a:gd name="T88" fmla="*/ 10 w 2525"/>
                <a:gd name="T89" fmla="*/ 1187 h 1874"/>
                <a:gd name="T90" fmla="*/ 87 w 2525"/>
                <a:gd name="T91" fmla="*/ 994 h 1874"/>
                <a:gd name="T92" fmla="*/ 230 w 2525"/>
                <a:gd name="T93" fmla="*/ 843 h 1874"/>
                <a:gd name="T94" fmla="*/ 233 w 2525"/>
                <a:gd name="T95" fmla="*/ 661 h 1874"/>
                <a:gd name="T96" fmla="*/ 323 w 2525"/>
                <a:gd name="T97" fmla="*/ 494 h 1874"/>
                <a:gd name="T98" fmla="*/ 478 w 2525"/>
                <a:gd name="T99" fmla="*/ 386 h 1874"/>
                <a:gd name="T100" fmla="*/ 660 w 2525"/>
                <a:gd name="T101" fmla="*/ 361 h 1874"/>
                <a:gd name="T102" fmla="*/ 815 w 2525"/>
                <a:gd name="T103" fmla="*/ 214 h 1874"/>
                <a:gd name="T104" fmla="*/ 1022 w 2525"/>
                <a:gd name="T105" fmla="*/ 70 h 1874"/>
                <a:gd name="T106" fmla="*/ 1268 w 2525"/>
                <a:gd name="T107" fmla="*/ 3 h 18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25" h="1874">
                  <a:moveTo>
                    <a:pt x="1333" y="140"/>
                  </a:moveTo>
                  <a:lnTo>
                    <a:pt x="1277" y="143"/>
                  </a:lnTo>
                  <a:lnTo>
                    <a:pt x="1221" y="152"/>
                  </a:lnTo>
                  <a:lnTo>
                    <a:pt x="1167" y="165"/>
                  </a:lnTo>
                  <a:lnTo>
                    <a:pt x="1115" y="182"/>
                  </a:lnTo>
                  <a:lnTo>
                    <a:pt x="1065" y="206"/>
                  </a:lnTo>
                  <a:lnTo>
                    <a:pt x="1017" y="233"/>
                  </a:lnTo>
                  <a:lnTo>
                    <a:pt x="971" y="265"/>
                  </a:lnTo>
                  <a:lnTo>
                    <a:pt x="930" y="301"/>
                  </a:lnTo>
                  <a:lnTo>
                    <a:pt x="891" y="340"/>
                  </a:lnTo>
                  <a:lnTo>
                    <a:pt x="856" y="383"/>
                  </a:lnTo>
                  <a:lnTo>
                    <a:pt x="825" y="429"/>
                  </a:lnTo>
                  <a:lnTo>
                    <a:pt x="798" y="480"/>
                  </a:lnTo>
                  <a:lnTo>
                    <a:pt x="789" y="495"/>
                  </a:lnTo>
                  <a:lnTo>
                    <a:pt x="776" y="506"/>
                  </a:lnTo>
                  <a:lnTo>
                    <a:pt x="761" y="515"/>
                  </a:lnTo>
                  <a:lnTo>
                    <a:pt x="746" y="519"/>
                  </a:lnTo>
                  <a:lnTo>
                    <a:pt x="728" y="520"/>
                  </a:lnTo>
                  <a:lnTo>
                    <a:pt x="711" y="516"/>
                  </a:lnTo>
                  <a:lnTo>
                    <a:pt x="681" y="507"/>
                  </a:lnTo>
                  <a:lnTo>
                    <a:pt x="652" y="502"/>
                  </a:lnTo>
                  <a:lnTo>
                    <a:pt x="622" y="500"/>
                  </a:lnTo>
                  <a:lnTo>
                    <a:pt x="583" y="503"/>
                  </a:lnTo>
                  <a:lnTo>
                    <a:pt x="547" y="511"/>
                  </a:lnTo>
                  <a:lnTo>
                    <a:pt x="512" y="524"/>
                  </a:lnTo>
                  <a:lnTo>
                    <a:pt x="480" y="542"/>
                  </a:lnTo>
                  <a:lnTo>
                    <a:pt x="451" y="564"/>
                  </a:lnTo>
                  <a:lnTo>
                    <a:pt x="426" y="589"/>
                  </a:lnTo>
                  <a:lnTo>
                    <a:pt x="404" y="618"/>
                  </a:lnTo>
                  <a:lnTo>
                    <a:pt x="386" y="651"/>
                  </a:lnTo>
                  <a:lnTo>
                    <a:pt x="373" y="684"/>
                  </a:lnTo>
                  <a:lnTo>
                    <a:pt x="365" y="721"/>
                  </a:lnTo>
                  <a:lnTo>
                    <a:pt x="362" y="760"/>
                  </a:lnTo>
                  <a:lnTo>
                    <a:pt x="364" y="791"/>
                  </a:lnTo>
                  <a:lnTo>
                    <a:pt x="369" y="820"/>
                  </a:lnTo>
                  <a:lnTo>
                    <a:pt x="377" y="849"/>
                  </a:lnTo>
                  <a:lnTo>
                    <a:pt x="382" y="865"/>
                  </a:lnTo>
                  <a:lnTo>
                    <a:pt x="382" y="882"/>
                  </a:lnTo>
                  <a:lnTo>
                    <a:pt x="377" y="897"/>
                  </a:lnTo>
                  <a:lnTo>
                    <a:pt x="371" y="911"/>
                  </a:lnTo>
                  <a:lnTo>
                    <a:pt x="361" y="924"/>
                  </a:lnTo>
                  <a:lnTo>
                    <a:pt x="347" y="934"/>
                  </a:lnTo>
                  <a:lnTo>
                    <a:pt x="307" y="961"/>
                  </a:lnTo>
                  <a:lnTo>
                    <a:pt x="270" y="992"/>
                  </a:lnTo>
                  <a:lnTo>
                    <a:pt x="237" y="1027"/>
                  </a:lnTo>
                  <a:lnTo>
                    <a:pt x="209" y="1065"/>
                  </a:lnTo>
                  <a:lnTo>
                    <a:pt x="185" y="1106"/>
                  </a:lnTo>
                  <a:lnTo>
                    <a:pt x="167" y="1151"/>
                  </a:lnTo>
                  <a:lnTo>
                    <a:pt x="152" y="1196"/>
                  </a:lnTo>
                  <a:lnTo>
                    <a:pt x="143" y="1243"/>
                  </a:lnTo>
                  <a:lnTo>
                    <a:pt x="141" y="1292"/>
                  </a:lnTo>
                  <a:lnTo>
                    <a:pt x="144" y="1343"/>
                  </a:lnTo>
                  <a:lnTo>
                    <a:pt x="153" y="1394"/>
                  </a:lnTo>
                  <a:lnTo>
                    <a:pt x="168" y="1443"/>
                  </a:lnTo>
                  <a:lnTo>
                    <a:pt x="188" y="1490"/>
                  </a:lnTo>
                  <a:lnTo>
                    <a:pt x="212" y="1533"/>
                  </a:lnTo>
                  <a:lnTo>
                    <a:pt x="240" y="1574"/>
                  </a:lnTo>
                  <a:lnTo>
                    <a:pt x="273" y="1611"/>
                  </a:lnTo>
                  <a:lnTo>
                    <a:pt x="310" y="1644"/>
                  </a:lnTo>
                  <a:lnTo>
                    <a:pt x="349" y="1673"/>
                  </a:lnTo>
                  <a:lnTo>
                    <a:pt x="392" y="1697"/>
                  </a:lnTo>
                  <a:lnTo>
                    <a:pt x="437" y="1715"/>
                  </a:lnTo>
                  <a:lnTo>
                    <a:pt x="483" y="1727"/>
                  </a:lnTo>
                  <a:lnTo>
                    <a:pt x="531" y="1734"/>
                  </a:lnTo>
                  <a:lnTo>
                    <a:pt x="1932" y="1734"/>
                  </a:lnTo>
                  <a:lnTo>
                    <a:pt x="1985" y="1726"/>
                  </a:lnTo>
                  <a:lnTo>
                    <a:pt x="2035" y="1714"/>
                  </a:lnTo>
                  <a:lnTo>
                    <a:pt x="2084" y="1695"/>
                  </a:lnTo>
                  <a:lnTo>
                    <a:pt x="2130" y="1670"/>
                  </a:lnTo>
                  <a:lnTo>
                    <a:pt x="2175" y="1642"/>
                  </a:lnTo>
                  <a:lnTo>
                    <a:pt x="2215" y="1609"/>
                  </a:lnTo>
                  <a:lnTo>
                    <a:pt x="2252" y="1572"/>
                  </a:lnTo>
                  <a:lnTo>
                    <a:pt x="2285" y="1532"/>
                  </a:lnTo>
                  <a:lnTo>
                    <a:pt x="2314" y="1488"/>
                  </a:lnTo>
                  <a:lnTo>
                    <a:pt x="2338" y="1441"/>
                  </a:lnTo>
                  <a:lnTo>
                    <a:pt x="2358" y="1392"/>
                  </a:lnTo>
                  <a:lnTo>
                    <a:pt x="2373" y="1340"/>
                  </a:lnTo>
                  <a:lnTo>
                    <a:pt x="2381" y="1287"/>
                  </a:lnTo>
                  <a:lnTo>
                    <a:pt x="2384" y="1232"/>
                  </a:lnTo>
                  <a:lnTo>
                    <a:pt x="2381" y="1177"/>
                  </a:lnTo>
                  <a:lnTo>
                    <a:pt x="2373" y="1123"/>
                  </a:lnTo>
                  <a:lnTo>
                    <a:pt x="2358" y="1070"/>
                  </a:lnTo>
                  <a:lnTo>
                    <a:pt x="2339" y="1021"/>
                  </a:lnTo>
                  <a:lnTo>
                    <a:pt x="2314" y="973"/>
                  </a:lnTo>
                  <a:lnTo>
                    <a:pt x="2285" y="929"/>
                  </a:lnTo>
                  <a:lnTo>
                    <a:pt x="2252" y="888"/>
                  </a:lnTo>
                  <a:lnTo>
                    <a:pt x="2215" y="851"/>
                  </a:lnTo>
                  <a:lnTo>
                    <a:pt x="2173" y="818"/>
                  </a:lnTo>
                  <a:lnTo>
                    <a:pt x="2129" y="790"/>
                  </a:lnTo>
                  <a:lnTo>
                    <a:pt x="2082" y="767"/>
                  </a:lnTo>
                  <a:lnTo>
                    <a:pt x="2032" y="749"/>
                  </a:lnTo>
                  <a:lnTo>
                    <a:pt x="1979" y="736"/>
                  </a:lnTo>
                  <a:lnTo>
                    <a:pt x="1962" y="731"/>
                  </a:lnTo>
                  <a:lnTo>
                    <a:pt x="1947" y="721"/>
                  </a:lnTo>
                  <a:lnTo>
                    <a:pt x="1934" y="709"/>
                  </a:lnTo>
                  <a:lnTo>
                    <a:pt x="1926" y="692"/>
                  </a:lnTo>
                  <a:lnTo>
                    <a:pt x="1921" y="674"/>
                  </a:lnTo>
                  <a:lnTo>
                    <a:pt x="1913" y="614"/>
                  </a:lnTo>
                  <a:lnTo>
                    <a:pt x="1898" y="557"/>
                  </a:lnTo>
                  <a:lnTo>
                    <a:pt x="1878" y="502"/>
                  </a:lnTo>
                  <a:lnTo>
                    <a:pt x="1854" y="449"/>
                  </a:lnTo>
                  <a:lnTo>
                    <a:pt x="1824" y="401"/>
                  </a:lnTo>
                  <a:lnTo>
                    <a:pt x="1791" y="355"/>
                  </a:lnTo>
                  <a:lnTo>
                    <a:pt x="1752" y="313"/>
                  </a:lnTo>
                  <a:lnTo>
                    <a:pt x="1709" y="275"/>
                  </a:lnTo>
                  <a:lnTo>
                    <a:pt x="1664" y="240"/>
                  </a:lnTo>
                  <a:lnTo>
                    <a:pt x="1616" y="211"/>
                  </a:lnTo>
                  <a:lnTo>
                    <a:pt x="1564" y="187"/>
                  </a:lnTo>
                  <a:lnTo>
                    <a:pt x="1509" y="167"/>
                  </a:lnTo>
                  <a:lnTo>
                    <a:pt x="1453" y="153"/>
                  </a:lnTo>
                  <a:lnTo>
                    <a:pt x="1394" y="143"/>
                  </a:lnTo>
                  <a:lnTo>
                    <a:pt x="1333" y="140"/>
                  </a:lnTo>
                  <a:close/>
                  <a:moveTo>
                    <a:pt x="1333" y="0"/>
                  </a:moveTo>
                  <a:lnTo>
                    <a:pt x="1399" y="3"/>
                  </a:lnTo>
                  <a:lnTo>
                    <a:pt x="1465" y="12"/>
                  </a:lnTo>
                  <a:lnTo>
                    <a:pt x="1528" y="26"/>
                  </a:lnTo>
                  <a:lnTo>
                    <a:pt x="1589" y="45"/>
                  </a:lnTo>
                  <a:lnTo>
                    <a:pt x="1648" y="71"/>
                  </a:lnTo>
                  <a:lnTo>
                    <a:pt x="1704" y="100"/>
                  </a:lnTo>
                  <a:lnTo>
                    <a:pt x="1757" y="135"/>
                  </a:lnTo>
                  <a:lnTo>
                    <a:pt x="1806" y="173"/>
                  </a:lnTo>
                  <a:lnTo>
                    <a:pt x="1853" y="216"/>
                  </a:lnTo>
                  <a:lnTo>
                    <a:pt x="1895" y="263"/>
                  </a:lnTo>
                  <a:lnTo>
                    <a:pt x="1933" y="312"/>
                  </a:lnTo>
                  <a:lnTo>
                    <a:pt x="1967" y="366"/>
                  </a:lnTo>
                  <a:lnTo>
                    <a:pt x="1996" y="423"/>
                  </a:lnTo>
                  <a:lnTo>
                    <a:pt x="2021" y="482"/>
                  </a:lnTo>
                  <a:lnTo>
                    <a:pt x="2040" y="544"/>
                  </a:lnTo>
                  <a:lnTo>
                    <a:pt x="2053" y="608"/>
                  </a:lnTo>
                  <a:lnTo>
                    <a:pt x="2111" y="626"/>
                  </a:lnTo>
                  <a:lnTo>
                    <a:pt x="2165" y="651"/>
                  </a:lnTo>
                  <a:lnTo>
                    <a:pt x="2217" y="679"/>
                  </a:lnTo>
                  <a:lnTo>
                    <a:pt x="2266" y="713"/>
                  </a:lnTo>
                  <a:lnTo>
                    <a:pt x="2312" y="750"/>
                  </a:lnTo>
                  <a:lnTo>
                    <a:pt x="2353" y="792"/>
                  </a:lnTo>
                  <a:lnTo>
                    <a:pt x="2391" y="837"/>
                  </a:lnTo>
                  <a:lnTo>
                    <a:pt x="2424" y="887"/>
                  </a:lnTo>
                  <a:lnTo>
                    <a:pt x="2454" y="939"/>
                  </a:lnTo>
                  <a:lnTo>
                    <a:pt x="2478" y="993"/>
                  </a:lnTo>
                  <a:lnTo>
                    <a:pt x="2498" y="1050"/>
                  </a:lnTo>
                  <a:lnTo>
                    <a:pt x="2513" y="1109"/>
                  </a:lnTo>
                  <a:lnTo>
                    <a:pt x="2522" y="1171"/>
                  </a:lnTo>
                  <a:lnTo>
                    <a:pt x="2525" y="1232"/>
                  </a:lnTo>
                  <a:lnTo>
                    <a:pt x="2522" y="1295"/>
                  </a:lnTo>
                  <a:lnTo>
                    <a:pt x="2513" y="1355"/>
                  </a:lnTo>
                  <a:lnTo>
                    <a:pt x="2498" y="1414"/>
                  </a:lnTo>
                  <a:lnTo>
                    <a:pt x="2479" y="1471"/>
                  </a:lnTo>
                  <a:lnTo>
                    <a:pt x="2455" y="1525"/>
                  </a:lnTo>
                  <a:lnTo>
                    <a:pt x="2426" y="1577"/>
                  </a:lnTo>
                  <a:lnTo>
                    <a:pt x="2393" y="1625"/>
                  </a:lnTo>
                  <a:lnTo>
                    <a:pt x="2355" y="1670"/>
                  </a:lnTo>
                  <a:lnTo>
                    <a:pt x="2314" y="1712"/>
                  </a:lnTo>
                  <a:lnTo>
                    <a:pt x="2268" y="1749"/>
                  </a:lnTo>
                  <a:lnTo>
                    <a:pt x="2220" y="1782"/>
                  </a:lnTo>
                  <a:lnTo>
                    <a:pt x="2169" y="1811"/>
                  </a:lnTo>
                  <a:lnTo>
                    <a:pt x="2114" y="1835"/>
                  </a:lnTo>
                  <a:lnTo>
                    <a:pt x="2059" y="1853"/>
                  </a:lnTo>
                  <a:lnTo>
                    <a:pt x="1999" y="1867"/>
                  </a:lnTo>
                  <a:lnTo>
                    <a:pt x="1938" y="1874"/>
                  </a:lnTo>
                  <a:lnTo>
                    <a:pt x="1937" y="1874"/>
                  </a:lnTo>
                  <a:lnTo>
                    <a:pt x="1935" y="1874"/>
                  </a:lnTo>
                  <a:lnTo>
                    <a:pt x="1934" y="1874"/>
                  </a:lnTo>
                  <a:lnTo>
                    <a:pt x="526" y="1874"/>
                  </a:lnTo>
                  <a:lnTo>
                    <a:pt x="469" y="1868"/>
                  </a:lnTo>
                  <a:lnTo>
                    <a:pt x="414" y="1855"/>
                  </a:lnTo>
                  <a:lnTo>
                    <a:pt x="362" y="1836"/>
                  </a:lnTo>
                  <a:lnTo>
                    <a:pt x="311" y="1813"/>
                  </a:lnTo>
                  <a:lnTo>
                    <a:pt x="264" y="1783"/>
                  </a:lnTo>
                  <a:lnTo>
                    <a:pt x="218" y="1748"/>
                  </a:lnTo>
                  <a:lnTo>
                    <a:pt x="176" y="1710"/>
                  </a:lnTo>
                  <a:lnTo>
                    <a:pt x="138" y="1668"/>
                  </a:lnTo>
                  <a:lnTo>
                    <a:pt x="103" y="1622"/>
                  </a:lnTo>
                  <a:lnTo>
                    <a:pt x="74" y="1572"/>
                  </a:lnTo>
                  <a:lnTo>
                    <a:pt x="48" y="1521"/>
                  </a:lnTo>
                  <a:lnTo>
                    <a:pt x="27" y="1466"/>
                  </a:lnTo>
                  <a:lnTo>
                    <a:pt x="13" y="1410"/>
                  </a:lnTo>
                  <a:lnTo>
                    <a:pt x="3" y="1351"/>
                  </a:lnTo>
                  <a:lnTo>
                    <a:pt x="0" y="1292"/>
                  </a:lnTo>
                  <a:lnTo>
                    <a:pt x="3" y="1239"/>
                  </a:lnTo>
                  <a:lnTo>
                    <a:pt x="10" y="1187"/>
                  </a:lnTo>
                  <a:lnTo>
                    <a:pt x="23" y="1136"/>
                  </a:lnTo>
                  <a:lnTo>
                    <a:pt x="40" y="1087"/>
                  </a:lnTo>
                  <a:lnTo>
                    <a:pt x="61" y="1040"/>
                  </a:lnTo>
                  <a:lnTo>
                    <a:pt x="87" y="994"/>
                  </a:lnTo>
                  <a:lnTo>
                    <a:pt x="117" y="952"/>
                  </a:lnTo>
                  <a:lnTo>
                    <a:pt x="151" y="912"/>
                  </a:lnTo>
                  <a:lnTo>
                    <a:pt x="189" y="876"/>
                  </a:lnTo>
                  <a:lnTo>
                    <a:pt x="230" y="843"/>
                  </a:lnTo>
                  <a:lnTo>
                    <a:pt x="224" y="803"/>
                  </a:lnTo>
                  <a:lnTo>
                    <a:pt x="221" y="760"/>
                  </a:lnTo>
                  <a:lnTo>
                    <a:pt x="225" y="710"/>
                  </a:lnTo>
                  <a:lnTo>
                    <a:pt x="233" y="661"/>
                  </a:lnTo>
                  <a:lnTo>
                    <a:pt x="248" y="615"/>
                  </a:lnTo>
                  <a:lnTo>
                    <a:pt x="268" y="572"/>
                  </a:lnTo>
                  <a:lnTo>
                    <a:pt x="293" y="531"/>
                  </a:lnTo>
                  <a:lnTo>
                    <a:pt x="323" y="494"/>
                  </a:lnTo>
                  <a:lnTo>
                    <a:pt x="356" y="461"/>
                  </a:lnTo>
                  <a:lnTo>
                    <a:pt x="393" y="431"/>
                  </a:lnTo>
                  <a:lnTo>
                    <a:pt x="433" y="406"/>
                  </a:lnTo>
                  <a:lnTo>
                    <a:pt x="478" y="386"/>
                  </a:lnTo>
                  <a:lnTo>
                    <a:pt x="523" y="371"/>
                  </a:lnTo>
                  <a:lnTo>
                    <a:pt x="572" y="363"/>
                  </a:lnTo>
                  <a:lnTo>
                    <a:pt x="622" y="360"/>
                  </a:lnTo>
                  <a:lnTo>
                    <a:pt x="660" y="361"/>
                  </a:lnTo>
                  <a:lnTo>
                    <a:pt x="698" y="367"/>
                  </a:lnTo>
                  <a:lnTo>
                    <a:pt x="733" y="312"/>
                  </a:lnTo>
                  <a:lnTo>
                    <a:pt x="772" y="262"/>
                  </a:lnTo>
                  <a:lnTo>
                    <a:pt x="815" y="214"/>
                  </a:lnTo>
                  <a:lnTo>
                    <a:pt x="863" y="172"/>
                  </a:lnTo>
                  <a:lnTo>
                    <a:pt x="912" y="133"/>
                  </a:lnTo>
                  <a:lnTo>
                    <a:pt x="966" y="99"/>
                  </a:lnTo>
                  <a:lnTo>
                    <a:pt x="1022" y="70"/>
                  </a:lnTo>
                  <a:lnTo>
                    <a:pt x="1081" y="45"/>
                  </a:lnTo>
                  <a:lnTo>
                    <a:pt x="1141" y="25"/>
                  </a:lnTo>
                  <a:lnTo>
                    <a:pt x="1203" y="12"/>
                  </a:lnTo>
                  <a:lnTo>
                    <a:pt x="1268" y="3"/>
                  </a:lnTo>
                  <a:lnTo>
                    <a:pt x="133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518"/>
            <p:cNvSpPr>
              <a:spLocks noEditPoints="1"/>
            </p:cNvSpPr>
            <p:nvPr/>
          </p:nvSpPr>
          <p:spPr bwMode="auto">
            <a:xfrm>
              <a:off x="7466013" y="6113463"/>
              <a:ext cx="76200" cy="217488"/>
            </a:xfrm>
            <a:custGeom>
              <a:avLst/>
              <a:gdLst>
                <a:gd name="T0" fmla="*/ 220 w 485"/>
                <a:gd name="T1" fmla="*/ 1028 h 1369"/>
                <a:gd name="T2" fmla="*/ 180 w 485"/>
                <a:gd name="T3" fmla="*/ 1047 h 1369"/>
                <a:gd name="T4" fmla="*/ 152 w 485"/>
                <a:gd name="T5" fmla="*/ 1081 h 1369"/>
                <a:gd name="T6" fmla="*/ 141 w 485"/>
                <a:gd name="T7" fmla="*/ 1124 h 1369"/>
                <a:gd name="T8" fmla="*/ 147 w 485"/>
                <a:gd name="T9" fmla="*/ 1163 h 1369"/>
                <a:gd name="T10" fmla="*/ 170 w 485"/>
                <a:gd name="T11" fmla="*/ 1197 h 1369"/>
                <a:gd name="T12" fmla="*/ 201 w 485"/>
                <a:gd name="T13" fmla="*/ 1219 h 1369"/>
                <a:gd name="T14" fmla="*/ 240 w 485"/>
                <a:gd name="T15" fmla="*/ 1229 h 1369"/>
                <a:gd name="T16" fmla="*/ 266 w 485"/>
                <a:gd name="T17" fmla="*/ 1226 h 1369"/>
                <a:gd name="T18" fmla="*/ 306 w 485"/>
                <a:gd name="T19" fmla="*/ 1207 h 1369"/>
                <a:gd name="T20" fmla="*/ 334 w 485"/>
                <a:gd name="T21" fmla="*/ 1173 h 1369"/>
                <a:gd name="T22" fmla="*/ 345 w 485"/>
                <a:gd name="T23" fmla="*/ 1129 h 1369"/>
                <a:gd name="T24" fmla="*/ 337 w 485"/>
                <a:gd name="T25" fmla="*/ 1091 h 1369"/>
                <a:gd name="T26" fmla="*/ 316 w 485"/>
                <a:gd name="T27" fmla="*/ 1057 h 1369"/>
                <a:gd name="T28" fmla="*/ 283 w 485"/>
                <a:gd name="T29" fmla="*/ 1034 h 1369"/>
                <a:gd name="T30" fmla="*/ 244 w 485"/>
                <a:gd name="T31" fmla="*/ 1025 h 1369"/>
                <a:gd name="T32" fmla="*/ 242 w 485"/>
                <a:gd name="T33" fmla="*/ 0 h 1369"/>
                <a:gd name="T34" fmla="*/ 278 w 485"/>
                <a:gd name="T35" fmla="*/ 10 h 1369"/>
                <a:gd name="T36" fmla="*/ 303 w 485"/>
                <a:gd name="T37" fmla="*/ 35 h 1369"/>
                <a:gd name="T38" fmla="*/ 313 w 485"/>
                <a:gd name="T39" fmla="*/ 71 h 1369"/>
                <a:gd name="T40" fmla="*/ 341 w 485"/>
                <a:gd name="T41" fmla="*/ 905 h 1369"/>
                <a:gd name="T42" fmla="*/ 395 w 485"/>
                <a:gd name="T43" fmla="*/ 938 h 1369"/>
                <a:gd name="T44" fmla="*/ 438 w 485"/>
                <a:gd name="T45" fmla="*/ 984 h 1369"/>
                <a:gd name="T46" fmla="*/ 469 w 485"/>
                <a:gd name="T47" fmla="*/ 1039 h 1369"/>
                <a:gd name="T48" fmla="*/ 484 w 485"/>
                <a:gd name="T49" fmla="*/ 1100 h 1369"/>
                <a:gd name="T50" fmla="*/ 481 w 485"/>
                <a:gd name="T51" fmla="*/ 1171 h 1369"/>
                <a:gd name="T52" fmla="*/ 455 w 485"/>
                <a:gd name="T53" fmla="*/ 1241 h 1369"/>
                <a:gd name="T54" fmla="*/ 411 w 485"/>
                <a:gd name="T55" fmla="*/ 1299 h 1369"/>
                <a:gd name="T56" fmla="*/ 352 w 485"/>
                <a:gd name="T57" fmla="*/ 1343 h 1369"/>
                <a:gd name="T58" fmla="*/ 281 w 485"/>
                <a:gd name="T59" fmla="*/ 1366 h 1369"/>
                <a:gd name="T60" fmla="*/ 237 w 485"/>
                <a:gd name="T61" fmla="*/ 1369 h 1369"/>
                <a:gd name="T62" fmla="*/ 174 w 485"/>
                <a:gd name="T63" fmla="*/ 1360 h 1369"/>
                <a:gd name="T64" fmla="*/ 117 w 485"/>
                <a:gd name="T65" fmla="*/ 1334 h 1369"/>
                <a:gd name="T66" fmla="*/ 67 w 485"/>
                <a:gd name="T67" fmla="*/ 1294 h 1369"/>
                <a:gd name="T68" fmla="*/ 29 w 485"/>
                <a:gd name="T69" fmla="*/ 1242 h 1369"/>
                <a:gd name="T70" fmla="*/ 7 w 485"/>
                <a:gd name="T71" fmla="*/ 1183 h 1369"/>
                <a:gd name="T72" fmla="*/ 0 w 485"/>
                <a:gd name="T73" fmla="*/ 1120 h 1369"/>
                <a:gd name="T74" fmla="*/ 15 w 485"/>
                <a:gd name="T75" fmla="*/ 1044 h 1369"/>
                <a:gd name="T76" fmla="*/ 50 w 485"/>
                <a:gd name="T77" fmla="*/ 979 h 1369"/>
                <a:gd name="T78" fmla="*/ 104 w 485"/>
                <a:gd name="T79" fmla="*/ 927 h 1369"/>
                <a:gd name="T80" fmla="*/ 172 w 485"/>
                <a:gd name="T81" fmla="*/ 894 h 1369"/>
                <a:gd name="T82" fmla="*/ 175 w 485"/>
                <a:gd name="T83" fmla="*/ 52 h 1369"/>
                <a:gd name="T84" fmla="*/ 193 w 485"/>
                <a:gd name="T85" fmla="*/ 21 h 1369"/>
                <a:gd name="T86" fmla="*/ 223 w 485"/>
                <a:gd name="T87" fmla="*/ 3 h 1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85" h="1369">
                  <a:moveTo>
                    <a:pt x="242" y="1025"/>
                  </a:moveTo>
                  <a:lnTo>
                    <a:pt x="220" y="1028"/>
                  </a:lnTo>
                  <a:lnTo>
                    <a:pt x="199" y="1036"/>
                  </a:lnTo>
                  <a:lnTo>
                    <a:pt x="180" y="1047"/>
                  </a:lnTo>
                  <a:lnTo>
                    <a:pt x="164" y="1062"/>
                  </a:lnTo>
                  <a:lnTo>
                    <a:pt x="152" y="1081"/>
                  </a:lnTo>
                  <a:lnTo>
                    <a:pt x="144" y="1102"/>
                  </a:lnTo>
                  <a:lnTo>
                    <a:pt x="141" y="1124"/>
                  </a:lnTo>
                  <a:lnTo>
                    <a:pt x="142" y="1144"/>
                  </a:lnTo>
                  <a:lnTo>
                    <a:pt x="147" y="1163"/>
                  </a:lnTo>
                  <a:lnTo>
                    <a:pt x="157" y="1181"/>
                  </a:lnTo>
                  <a:lnTo>
                    <a:pt x="170" y="1197"/>
                  </a:lnTo>
                  <a:lnTo>
                    <a:pt x="184" y="1210"/>
                  </a:lnTo>
                  <a:lnTo>
                    <a:pt x="201" y="1219"/>
                  </a:lnTo>
                  <a:lnTo>
                    <a:pt x="220" y="1226"/>
                  </a:lnTo>
                  <a:lnTo>
                    <a:pt x="240" y="1229"/>
                  </a:lnTo>
                  <a:lnTo>
                    <a:pt x="243" y="1229"/>
                  </a:lnTo>
                  <a:lnTo>
                    <a:pt x="266" y="1226"/>
                  </a:lnTo>
                  <a:lnTo>
                    <a:pt x="287" y="1218"/>
                  </a:lnTo>
                  <a:lnTo>
                    <a:pt x="306" y="1207"/>
                  </a:lnTo>
                  <a:lnTo>
                    <a:pt x="321" y="1191"/>
                  </a:lnTo>
                  <a:lnTo>
                    <a:pt x="334" y="1173"/>
                  </a:lnTo>
                  <a:lnTo>
                    <a:pt x="341" y="1152"/>
                  </a:lnTo>
                  <a:lnTo>
                    <a:pt x="345" y="1129"/>
                  </a:lnTo>
                  <a:lnTo>
                    <a:pt x="344" y="1109"/>
                  </a:lnTo>
                  <a:lnTo>
                    <a:pt x="337" y="1091"/>
                  </a:lnTo>
                  <a:lnTo>
                    <a:pt x="329" y="1073"/>
                  </a:lnTo>
                  <a:lnTo>
                    <a:pt x="316" y="1057"/>
                  </a:lnTo>
                  <a:lnTo>
                    <a:pt x="301" y="1043"/>
                  </a:lnTo>
                  <a:lnTo>
                    <a:pt x="283" y="1034"/>
                  </a:lnTo>
                  <a:lnTo>
                    <a:pt x="266" y="1027"/>
                  </a:lnTo>
                  <a:lnTo>
                    <a:pt x="244" y="1025"/>
                  </a:lnTo>
                  <a:lnTo>
                    <a:pt x="242" y="1025"/>
                  </a:lnTo>
                  <a:close/>
                  <a:moveTo>
                    <a:pt x="242" y="0"/>
                  </a:moveTo>
                  <a:lnTo>
                    <a:pt x="261" y="3"/>
                  </a:lnTo>
                  <a:lnTo>
                    <a:pt x="278" y="10"/>
                  </a:lnTo>
                  <a:lnTo>
                    <a:pt x="292" y="21"/>
                  </a:lnTo>
                  <a:lnTo>
                    <a:pt x="303" y="35"/>
                  </a:lnTo>
                  <a:lnTo>
                    <a:pt x="310" y="52"/>
                  </a:lnTo>
                  <a:lnTo>
                    <a:pt x="313" y="71"/>
                  </a:lnTo>
                  <a:lnTo>
                    <a:pt x="313" y="894"/>
                  </a:lnTo>
                  <a:lnTo>
                    <a:pt x="341" y="905"/>
                  </a:lnTo>
                  <a:lnTo>
                    <a:pt x="369" y="920"/>
                  </a:lnTo>
                  <a:lnTo>
                    <a:pt x="395" y="938"/>
                  </a:lnTo>
                  <a:lnTo>
                    <a:pt x="418" y="959"/>
                  </a:lnTo>
                  <a:lnTo>
                    <a:pt x="438" y="984"/>
                  </a:lnTo>
                  <a:lnTo>
                    <a:pt x="455" y="1010"/>
                  </a:lnTo>
                  <a:lnTo>
                    <a:pt x="469" y="1039"/>
                  </a:lnTo>
                  <a:lnTo>
                    <a:pt x="477" y="1070"/>
                  </a:lnTo>
                  <a:lnTo>
                    <a:pt x="484" y="1100"/>
                  </a:lnTo>
                  <a:lnTo>
                    <a:pt x="485" y="1133"/>
                  </a:lnTo>
                  <a:lnTo>
                    <a:pt x="481" y="1171"/>
                  </a:lnTo>
                  <a:lnTo>
                    <a:pt x="471" y="1207"/>
                  </a:lnTo>
                  <a:lnTo>
                    <a:pt x="455" y="1241"/>
                  </a:lnTo>
                  <a:lnTo>
                    <a:pt x="435" y="1272"/>
                  </a:lnTo>
                  <a:lnTo>
                    <a:pt x="411" y="1299"/>
                  </a:lnTo>
                  <a:lnTo>
                    <a:pt x="384" y="1324"/>
                  </a:lnTo>
                  <a:lnTo>
                    <a:pt x="352" y="1343"/>
                  </a:lnTo>
                  <a:lnTo>
                    <a:pt x="317" y="1357"/>
                  </a:lnTo>
                  <a:lnTo>
                    <a:pt x="281" y="1366"/>
                  </a:lnTo>
                  <a:lnTo>
                    <a:pt x="242" y="1369"/>
                  </a:lnTo>
                  <a:lnTo>
                    <a:pt x="237" y="1369"/>
                  </a:lnTo>
                  <a:lnTo>
                    <a:pt x="204" y="1366"/>
                  </a:lnTo>
                  <a:lnTo>
                    <a:pt x="174" y="1360"/>
                  </a:lnTo>
                  <a:lnTo>
                    <a:pt x="144" y="1348"/>
                  </a:lnTo>
                  <a:lnTo>
                    <a:pt x="117" y="1334"/>
                  </a:lnTo>
                  <a:lnTo>
                    <a:pt x="90" y="1315"/>
                  </a:lnTo>
                  <a:lnTo>
                    <a:pt x="67" y="1294"/>
                  </a:lnTo>
                  <a:lnTo>
                    <a:pt x="46" y="1269"/>
                  </a:lnTo>
                  <a:lnTo>
                    <a:pt x="29" y="1242"/>
                  </a:lnTo>
                  <a:lnTo>
                    <a:pt x="17" y="1214"/>
                  </a:lnTo>
                  <a:lnTo>
                    <a:pt x="7" y="1183"/>
                  </a:lnTo>
                  <a:lnTo>
                    <a:pt x="2" y="1153"/>
                  </a:lnTo>
                  <a:lnTo>
                    <a:pt x="0" y="1120"/>
                  </a:lnTo>
                  <a:lnTo>
                    <a:pt x="4" y="1081"/>
                  </a:lnTo>
                  <a:lnTo>
                    <a:pt x="15" y="1044"/>
                  </a:lnTo>
                  <a:lnTo>
                    <a:pt x="30" y="1010"/>
                  </a:lnTo>
                  <a:lnTo>
                    <a:pt x="50" y="979"/>
                  </a:lnTo>
                  <a:lnTo>
                    <a:pt x="76" y="951"/>
                  </a:lnTo>
                  <a:lnTo>
                    <a:pt x="104" y="927"/>
                  </a:lnTo>
                  <a:lnTo>
                    <a:pt x="137" y="908"/>
                  </a:lnTo>
                  <a:lnTo>
                    <a:pt x="172" y="894"/>
                  </a:lnTo>
                  <a:lnTo>
                    <a:pt x="172" y="71"/>
                  </a:lnTo>
                  <a:lnTo>
                    <a:pt x="175" y="52"/>
                  </a:lnTo>
                  <a:lnTo>
                    <a:pt x="182" y="35"/>
                  </a:lnTo>
                  <a:lnTo>
                    <a:pt x="193" y="21"/>
                  </a:lnTo>
                  <a:lnTo>
                    <a:pt x="206" y="10"/>
                  </a:lnTo>
                  <a:lnTo>
                    <a:pt x="223" y="3"/>
                  </a:lnTo>
                  <a:lnTo>
                    <a:pt x="24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519"/>
            <p:cNvSpPr>
              <a:spLocks noEditPoints="1"/>
            </p:cNvSpPr>
            <p:nvPr/>
          </p:nvSpPr>
          <p:spPr bwMode="auto">
            <a:xfrm>
              <a:off x="7304088" y="6113463"/>
              <a:ext cx="150812" cy="142875"/>
            </a:xfrm>
            <a:custGeom>
              <a:avLst/>
              <a:gdLst>
                <a:gd name="T0" fmla="*/ 220 w 946"/>
                <a:gd name="T1" fmla="*/ 558 h 901"/>
                <a:gd name="T2" fmla="*/ 180 w 946"/>
                <a:gd name="T3" fmla="*/ 578 h 901"/>
                <a:gd name="T4" fmla="*/ 151 w 946"/>
                <a:gd name="T5" fmla="*/ 613 h 901"/>
                <a:gd name="T6" fmla="*/ 140 w 946"/>
                <a:gd name="T7" fmla="*/ 658 h 901"/>
                <a:gd name="T8" fmla="*/ 151 w 946"/>
                <a:gd name="T9" fmla="*/ 704 h 901"/>
                <a:gd name="T10" fmla="*/ 180 w 946"/>
                <a:gd name="T11" fmla="*/ 738 h 901"/>
                <a:gd name="T12" fmla="*/ 220 w 946"/>
                <a:gd name="T13" fmla="*/ 757 h 901"/>
                <a:gd name="T14" fmla="*/ 267 w 946"/>
                <a:gd name="T15" fmla="*/ 757 h 901"/>
                <a:gd name="T16" fmla="*/ 307 w 946"/>
                <a:gd name="T17" fmla="*/ 738 h 901"/>
                <a:gd name="T18" fmla="*/ 336 w 946"/>
                <a:gd name="T19" fmla="*/ 704 h 901"/>
                <a:gd name="T20" fmla="*/ 345 w 946"/>
                <a:gd name="T21" fmla="*/ 658 h 901"/>
                <a:gd name="T22" fmla="*/ 335 w 946"/>
                <a:gd name="T23" fmla="*/ 613 h 901"/>
                <a:gd name="T24" fmla="*/ 307 w 946"/>
                <a:gd name="T25" fmla="*/ 578 h 901"/>
                <a:gd name="T26" fmla="*/ 267 w 946"/>
                <a:gd name="T27" fmla="*/ 558 h 901"/>
                <a:gd name="T28" fmla="*/ 876 w 946"/>
                <a:gd name="T29" fmla="*/ 0 h 901"/>
                <a:gd name="T30" fmla="*/ 911 w 946"/>
                <a:gd name="T31" fmla="*/ 10 h 901"/>
                <a:gd name="T32" fmla="*/ 937 w 946"/>
                <a:gd name="T33" fmla="*/ 35 h 901"/>
                <a:gd name="T34" fmla="*/ 946 w 946"/>
                <a:gd name="T35" fmla="*/ 71 h 901"/>
                <a:gd name="T36" fmla="*/ 943 w 946"/>
                <a:gd name="T37" fmla="*/ 503 h 901"/>
                <a:gd name="T38" fmla="*/ 922 w 946"/>
                <a:gd name="T39" fmla="*/ 576 h 901"/>
                <a:gd name="T40" fmla="*/ 882 w 946"/>
                <a:gd name="T41" fmla="*/ 637 h 901"/>
                <a:gd name="T42" fmla="*/ 826 w 946"/>
                <a:gd name="T43" fmla="*/ 686 h 901"/>
                <a:gd name="T44" fmla="*/ 758 w 946"/>
                <a:gd name="T45" fmla="*/ 717 h 901"/>
                <a:gd name="T46" fmla="*/ 683 w 946"/>
                <a:gd name="T47" fmla="*/ 729 h 901"/>
                <a:gd name="T48" fmla="*/ 461 w 946"/>
                <a:gd name="T49" fmla="*/ 765 h 901"/>
                <a:gd name="T50" fmla="*/ 418 w 946"/>
                <a:gd name="T51" fmla="*/ 827 h 901"/>
                <a:gd name="T52" fmla="*/ 357 w 946"/>
                <a:gd name="T53" fmla="*/ 872 h 901"/>
                <a:gd name="T54" fmla="*/ 283 w 946"/>
                <a:gd name="T55" fmla="*/ 898 h 901"/>
                <a:gd name="T56" fmla="*/ 204 w 946"/>
                <a:gd name="T57" fmla="*/ 898 h 901"/>
                <a:gd name="T58" fmla="*/ 132 w 946"/>
                <a:gd name="T59" fmla="*/ 873 h 901"/>
                <a:gd name="T60" fmla="*/ 72 w 946"/>
                <a:gd name="T61" fmla="*/ 830 h 901"/>
                <a:gd name="T62" fmla="*/ 28 w 946"/>
                <a:gd name="T63" fmla="*/ 770 h 901"/>
                <a:gd name="T64" fmla="*/ 3 w 946"/>
                <a:gd name="T65" fmla="*/ 697 h 901"/>
                <a:gd name="T66" fmla="*/ 3 w 946"/>
                <a:gd name="T67" fmla="*/ 618 h 901"/>
                <a:gd name="T68" fmla="*/ 28 w 946"/>
                <a:gd name="T69" fmla="*/ 546 h 901"/>
                <a:gd name="T70" fmla="*/ 72 w 946"/>
                <a:gd name="T71" fmla="*/ 486 h 901"/>
                <a:gd name="T72" fmla="*/ 132 w 946"/>
                <a:gd name="T73" fmla="*/ 442 h 901"/>
                <a:gd name="T74" fmla="*/ 204 w 946"/>
                <a:gd name="T75" fmla="*/ 419 h 901"/>
                <a:gd name="T76" fmla="*/ 279 w 946"/>
                <a:gd name="T77" fmla="*/ 418 h 901"/>
                <a:gd name="T78" fmla="*/ 345 w 946"/>
                <a:gd name="T79" fmla="*/ 438 h 901"/>
                <a:gd name="T80" fmla="*/ 402 w 946"/>
                <a:gd name="T81" fmla="*/ 475 h 901"/>
                <a:gd name="T82" fmla="*/ 446 w 946"/>
                <a:gd name="T83" fmla="*/ 526 h 901"/>
                <a:gd name="T84" fmla="*/ 476 w 946"/>
                <a:gd name="T85" fmla="*/ 588 h 901"/>
                <a:gd name="T86" fmla="*/ 708 w 946"/>
                <a:gd name="T87" fmla="*/ 585 h 901"/>
                <a:gd name="T88" fmla="*/ 751 w 946"/>
                <a:gd name="T89" fmla="*/ 566 h 901"/>
                <a:gd name="T90" fmla="*/ 785 w 946"/>
                <a:gd name="T91" fmla="*/ 534 h 901"/>
                <a:gd name="T92" fmla="*/ 803 w 946"/>
                <a:gd name="T93" fmla="*/ 490 h 901"/>
                <a:gd name="T94" fmla="*/ 806 w 946"/>
                <a:gd name="T95" fmla="*/ 71 h 901"/>
                <a:gd name="T96" fmla="*/ 815 w 946"/>
                <a:gd name="T97" fmla="*/ 35 h 901"/>
                <a:gd name="T98" fmla="*/ 841 w 946"/>
                <a:gd name="T99" fmla="*/ 10 h 901"/>
                <a:gd name="T100" fmla="*/ 876 w 946"/>
                <a:gd name="T101" fmla="*/ 0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46" h="901">
                  <a:moveTo>
                    <a:pt x="243" y="556"/>
                  </a:moveTo>
                  <a:lnTo>
                    <a:pt x="220" y="558"/>
                  </a:lnTo>
                  <a:lnTo>
                    <a:pt x="198" y="566"/>
                  </a:lnTo>
                  <a:lnTo>
                    <a:pt x="180" y="578"/>
                  </a:lnTo>
                  <a:lnTo>
                    <a:pt x="164" y="594"/>
                  </a:lnTo>
                  <a:lnTo>
                    <a:pt x="151" y="613"/>
                  </a:lnTo>
                  <a:lnTo>
                    <a:pt x="144" y="635"/>
                  </a:lnTo>
                  <a:lnTo>
                    <a:pt x="140" y="658"/>
                  </a:lnTo>
                  <a:lnTo>
                    <a:pt x="144" y="681"/>
                  </a:lnTo>
                  <a:lnTo>
                    <a:pt x="151" y="704"/>
                  </a:lnTo>
                  <a:lnTo>
                    <a:pt x="164" y="723"/>
                  </a:lnTo>
                  <a:lnTo>
                    <a:pt x="180" y="738"/>
                  </a:lnTo>
                  <a:lnTo>
                    <a:pt x="198" y="750"/>
                  </a:lnTo>
                  <a:lnTo>
                    <a:pt x="220" y="757"/>
                  </a:lnTo>
                  <a:lnTo>
                    <a:pt x="243" y="761"/>
                  </a:lnTo>
                  <a:lnTo>
                    <a:pt x="267" y="757"/>
                  </a:lnTo>
                  <a:lnTo>
                    <a:pt x="288" y="750"/>
                  </a:lnTo>
                  <a:lnTo>
                    <a:pt x="307" y="738"/>
                  </a:lnTo>
                  <a:lnTo>
                    <a:pt x="323" y="723"/>
                  </a:lnTo>
                  <a:lnTo>
                    <a:pt x="336" y="704"/>
                  </a:lnTo>
                  <a:lnTo>
                    <a:pt x="343" y="681"/>
                  </a:lnTo>
                  <a:lnTo>
                    <a:pt x="345" y="658"/>
                  </a:lnTo>
                  <a:lnTo>
                    <a:pt x="343" y="635"/>
                  </a:lnTo>
                  <a:lnTo>
                    <a:pt x="335" y="613"/>
                  </a:lnTo>
                  <a:lnTo>
                    <a:pt x="323" y="594"/>
                  </a:lnTo>
                  <a:lnTo>
                    <a:pt x="307" y="578"/>
                  </a:lnTo>
                  <a:lnTo>
                    <a:pt x="288" y="566"/>
                  </a:lnTo>
                  <a:lnTo>
                    <a:pt x="267" y="558"/>
                  </a:lnTo>
                  <a:lnTo>
                    <a:pt x="243" y="556"/>
                  </a:lnTo>
                  <a:close/>
                  <a:moveTo>
                    <a:pt x="876" y="0"/>
                  </a:moveTo>
                  <a:lnTo>
                    <a:pt x="895" y="3"/>
                  </a:lnTo>
                  <a:lnTo>
                    <a:pt x="911" y="10"/>
                  </a:lnTo>
                  <a:lnTo>
                    <a:pt x="926" y="21"/>
                  </a:lnTo>
                  <a:lnTo>
                    <a:pt x="937" y="35"/>
                  </a:lnTo>
                  <a:lnTo>
                    <a:pt x="944" y="52"/>
                  </a:lnTo>
                  <a:lnTo>
                    <a:pt x="946" y="71"/>
                  </a:lnTo>
                  <a:lnTo>
                    <a:pt x="946" y="465"/>
                  </a:lnTo>
                  <a:lnTo>
                    <a:pt x="943" y="503"/>
                  </a:lnTo>
                  <a:lnTo>
                    <a:pt x="936" y="541"/>
                  </a:lnTo>
                  <a:lnTo>
                    <a:pt x="922" y="576"/>
                  </a:lnTo>
                  <a:lnTo>
                    <a:pt x="904" y="608"/>
                  </a:lnTo>
                  <a:lnTo>
                    <a:pt x="882" y="637"/>
                  </a:lnTo>
                  <a:lnTo>
                    <a:pt x="856" y="664"/>
                  </a:lnTo>
                  <a:lnTo>
                    <a:pt x="826" y="686"/>
                  </a:lnTo>
                  <a:lnTo>
                    <a:pt x="794" y="704"/>
                  </a:lnTo>
                  <a:lnTo>
                    <a:pt x="758" y="717"/>
                  </a:lnTo>
                  <a:lnTo>
                    <a:pt x="722" y="726"/>
                  </a:lnTo>
                  <a:lnTo>
                    <a:pt x="683" y="729"/>
                  </a:lnTo>
                  <a:lnTo>
                    <a:pt x="476" y="729"/>
                  </a:lnTo>
                  <a:lnTo>
                    <a:pt x="461" y="765"/>
                  </a:lnTo>
                  <a:lnTo>
                    <a:pt x="442" y="797"/>
                  </a:lnTo>
                  <a:lnTo>
                    <a:pt x="418" y="827"/>
                  </a:lnTo>
                  <a:lnTo>
                    <a:pt x="389" y="852"/>
                  </a:lnTo>
                  <a:lnTo>
                    <a:pt x="357" y="872"/>
                  </a:lnTo>
                  <a:lnTo>
                    <a:pt x="322" y="888"/>
                  </a:lnTo>
                  <a:lnTo>
                    <a:pt x="283" y="898"/>
                  </a:lnTo>
                  <a:lnTo>
                    <a:pt x="243" y="901"/>
                  </a:lnTo>
                  <a:lnTo>
                    <a:pt x="204" y="898"/>
                  </a:lnTo>
                  <a:lnTo>
                    <a:pt x="167" y="888"/>
                  </a:lnTo>
                  <a:lnTo>
                    <a:pt x="132" y="873"/>
                  </a:lnTo>
                  <a:lnTo>
                    <a:pt x="99" y="854"/>
                  </a:lnTo>
                  <a:lnTo>
                    <a:pt x="72" y="830"/>
                  </a:lnTo>
                  <a:lnTo>
                    <a:pt x="48" y="802"/>
                  </a:lnTo>
                  <a:lnTo>
                    <a:pt x="28" y="770"/>
                  </a:lnTo>
                  <a:lnTo>
                    <a:pt x="13" y="735"/>
                  </a:lnTo>
                  <a:lnTo>
                    <a:pt x="3" y="697"/>
                  </a:lnTo>
                  <a:lnTo>
                    <a:pt x="0" y="658"/>
                  </a:lnTo>
                  <a:lnTo>
                    <a:pt x="3" y="618"/>
                  </a:lnTo>
                  <a:lnTo>
                    <a:pt x="13" y="581"/>
                  </a:lnTo>
                  <a:lnTo>
                    <a:pt x="28" y="546"/>
                  </a:lnTo>
                  <a:lnTo>
                    <a:pt x="48" y="515"/>
                  </a:lnTo>
                  <a:lnTo>
                    <a:pt x="72" y="486"/>
                  </a:lnTo>
                  <a:lnTo>
                    <a:pt x="100" y="462"/>
                  </a:lnTo>
                  <a:lnTo>
                    <a:pt x="132" y="442"/>
                  </a:lnTo>
                  <a:lnTo>
                    <a:pt x="167" y="427"/>
                  </a:lnTo>
                  <a:lnTo>
                    <a:pt x="204" y="419"/>
                  </a:lnTo>
                  <a:lnTo>
                    <a:pt x="243" y="416"/>
                  </a:lnTo>
                  <a:lnTo>
                    <a:pt x="279" y="418"/>
                  </a:lnTo>
                  <a:lnTo>
                    <a:pt x="313" y="425"/>
                  </a:lnTo>
                  <a:lnTo>
                    <a:pt x="345" y="438"/>
                  </a:lnTo>
                  <a:lnTo>
                    <a:pt x="375" y="455"/>
                  </a:lnTo>
                  <a:lnTo>
                    <a:pt x="402" y="475"/>
                  </a:lnTo>
                  <a:lnTo>
                    <a:pt x="426" y="499"/>
                  </a:lnTo>
                  <a:lnTo>
                    <a:pt x="446" y="526"/>
                  </a:lnTo>
                  <a:lnTo>
                    <a:pt x="463" y="556"/>
                  </a:lnTo>
                  <a:lnTo>
                    <a:pt x="476" y="588"/>
                  </a:lnTo>
                  <a:lnTo>
                    <a:pt x="683" y="588"/>
                  </a:lnTo>
                  <a:lnTo>
                    <a:pt x="708" y="585"/>
                  </a:lnTo>
                  <a:lnTo>
                    <a:pt x="730" y="578"/>
                  </a:lnTo>
                  <a:lnTo>
                    <a:pt x="751" y="566"/>
                  </a:lnTo>
                  <a:lnTo>
                    <a:pt x="770" y="552"/>
                  </a:lnTo>
                  <a:lnTo>
                    <a:pt x="785" y="534"/>
                  </a:lnTo>
                  <a:lnTo>
                    <a:pt x="796" y="513"/>
                  </a:lnTo>
                  <a:lnTo>
                    <a:pt x="803" y="490"/>
                  </a:lnTo>
                  <a:lnTo>
                    <a:pt x="806" y="465"/>
                  </a:lnTo>
                  <a:lnTo>
                    <a:pt x="806" y="71"/>
                  </a:lnTo>
                  <a:lnTo>
                    <a:pt x="808" y="52"/>
                  </a:lnTo>
                  <a:lnTo>
                    <a:pt x="815" y="35"/>
                  </a:lnTo>
                  <a:lnTo>
                    <a:pt x="827" y="21"/>
                  </a:lnTo>
                  <a:lnTo>
                    <a:pt x="841" y="10"/>
                  </a:lnTo>
                  <a:lnTo>
                    <a:pt x="858" y="3"/>
                  </a:lnTo>
                  <a:lnTo>
                    <a:pt x="8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520"/>
            <p:cNvSpPr>
              <a:spLocks noEditPoints="1"/>
            </p:cNvSpPr>
            <p:nvPr/>
          </p:nvSpPr>
          <p:spPr bwMode="auto">
            <a:xfrm>
              <a:off x="7553325" y="6113463"/>
              <a:ext cx="150812" cy="142875"/>
            </a:xfrm>
            <a:custGeom>
              <a:avLst/>
              <a:gdLst>
                <a:gd name="T0" fmla="*/ 681 w 946"/>
                <a:gd name="T1" fmla="*/ 558 h 901"/>
                <a:gd name="T2" fmla="*/ 640 w 946"/>
                <a:gd name="T3" fmla="*/ 578 h 901"/>
                <a:gd name="T4" fmla="*/ 612 w 946"/>
                <a:gd name="T5" fmla="*/ 613 h 901"/>
                <a:gd name="T6" fmla="*/ 602 w 946"/>
                <a:gd name="T7" fmla="*/ 658 h 901"/>
                <a:gd name="T8" fmla="*/ 612 w 946"/>
                <a:gd name="T9" fmla="*/ 703 h 901"/>
                <a:gd name="T10" fmla="*/ 640 w 946"/>
                <a:gd name="T11" fmla="*/ 737 h 901"/>
                <a:gd name="T12" fmla="*/ 681 w 946"/>
                <a:gd name="T13" fmla="*/ 757 h 901"/>
                <a:gd name="T14" fmla="*/ 727 w 946"/>
                <a:gd name="T15" fmla="*/ 757 h 901"/>
                <a:gd name="T16" fmla="*/ 768 w 946"/>
                <a:gd name="T17" fmla="*/ 737 h 901"/>
                <a:gd name="T18" fmla="*/ 796 w 946"/>
                <a:gd name="T19" fmla="*/ 703 h 901"/>
                <a:gd name="T20" fmla="*/ 806 w 946"/>
                <a:gd name="T21" fmla="*/ 658 h 901"/>
                <a:gd name="T22" fmla="*/ 796 w 946"/>
                <a:gd name="T23" fmla="*/ 613 h 901"/>
                <a:gd name="T24" fmla="*/ 767 w 946"/>
                <a:gd name="T25" fmla="*/ 578 h 901"/>
                <a:gd name="T26" fmla="*/ 727 w 946"/>
                <a:gd name="T27" fmla="*/ 558 h 901"/>
                <a:gd name="T28" fmla="*/ 71 w 946"/>
                <a:gd name="T29" fmla="*/ 0 h 901"/>
                <a:gd name="T30" fmla="*/ 107 w 946"/>
                <a:gd name="T31" fmla="*/ 10 h 901"/>
                <a:gd name="T32" fmla="*/ 131 w 946"/>
                <a:gd name="T33" fmla="*/ 35 h 901"/>
                <a:gd name="T34" fmla="*/ 141 w 946"/>
                <a:gd name="T35" fmla="*/ 71 h 901"/>
                <a:gd name="T36" fmla="*/ 145 w 946"/>
                <a:gd name="T37" fmla="*/ 493 h 901"/>
                <a:gd name="T38" fmla="*/ 168 w 946"/>
                <a:gd name="T39" fmla="*/ 541 h 901"/>
                <a:gd name="T40" fmla="*/ 210 w 946"/>
                <a:gd name="T41" fmla="*/ 575 h 901"/>
                <a:gd name="T42" fmla="*/ 264 w 946"/>
                <a:gd name="T43" fmla="*/ 588 h 901"/>
                <a:gd name="T44" fmla="*/ 486 w 946"/>
                <a:gd name="T45" fmla="*/ 552 h 901"/>
                <a:gd name="T46" fmla="*/ 530 w 946"/>
                <a:gd name="T47" fmla="*/ 489 h 901"/>
                <a:gd name="T48" fmla="*/ 590 w 946"/>
                <a:gd name="T49" fmla="*/ 443 h 901"/>
                <a:gd name="T50" fmla="*/ 664 w 946"/>
                <a:gd name="T51" fmla="*/ 418 h 901"/>
                <a:gd name="T52" fmla="*/ 743 w 946"/>
                <a:gd name="T53" fmla="*/ 418 h 901"/>
                <a:gd name="T54" fmla="*/ 816 w 946"/>
                <a:gd name="T55" fmla="*/ 442 h 901"/>
                <a:gd name="T56" fmla="*/ 876 w 946"/>
                <a:gd name="T57" fmla="*/ 486 h 901"/>
                <a:gd name="T58" fmla="*/ 919 w 946"/>
                <a:gd name="T59" fmla="*/ 547 h 901"/>
                <a:gd name="T60" fmla="*/ 943 w 946"/>
                <a:gd name="T61" fmla="*/ 618 h 901"/>
                <a:gd name="T62" fmla="*/ 943 w 946"/>
                <a:gd name="T63" fmla="*/ 697 h 901"/>
                <a:gd name="T64" fmla="*/ 919 w 946"/>
                <a:gd name="T65" fmla="*/ 769 h 901"/>
                <a:gd name="T66" fmla="*/ 876 w 946"/>
                <a:gd name="T67" fmla="*/ 829 h 901"/>
                <a:gd name="T68" fmla="*/ 815 w 946"/>
                <a:gd name="T69" fmla="*/ 873 h 901"/>
                <a:gd name="T70" fmla="*/ 743 w 946"/>
                <a:gd name="T71" fmla="*/ 898 h 901"/>
                <a:gd name="T72" fmla="*/ 668 w 946"/>
                <a:gd name="T73" fmla="*/ 898 h 901"/>
                <a:gd name="T74" fmla="*/ 602 w 946"/>
                <a:gd name="T75" fmla="*/ 878 h 901"/>
                <a:gd name="T76" fmla="*/ 545 w 946"/>
                <a:gd name="T77" fmla="*/ 841 h 901"/>
                <a:gd name="T78" fmla="*/ 500 w 946"/>
                <a:gd name="T79" fmla="*/ 790 h 901"/>
                <a:gd name="T80" fmla="*/ 472 w 946"/>
                <a:gd name="T81" fmla="*/ 728 h 901"/>
                <a:gd name="T82" fmla="*/ 225 w 946"/>
                <a:gd name="T83" fmla="*/ 725 h 901"/>
                <a:gd name="T84" fmla="*/ 153 w 946"/>
                <a:gd name="T85" fmla="*/ 704 h 901"/>
                <a:gd name="T86" fmla="*/ 91 w 946"/>
                <a:gd name="T87" fmla="*/ 664 h 901"/>
                <a:gd name="T88" fmla="*/ 43 w 946"/>
                <a:gd name="T89" fmla="*/ 608 h 901"/>
                <a:gd name="T90" fmla="*/ 12 w 946"/>
                <a:gd name="T91" fmla="*/ 540 h 901"/>
                <a:gd name="T92" fmla="*/ 0 w 946"/>
                <a:gd name="T93" fmla="*/ 464 h 901"/>
                <a:gd name="T94" fmla="*/ 3 w 946"/>
                <a:gd name="T95" fmla="*/ 52 h 901"/>
                <a:gd name="T96" fmla="*/ 22 w 946"/>
                <a:gd name="T97" fmla="*/ 20 h 901"/>
                <a:gd name="T98" fmla="*/ 52 w 946"/>
                <a:gd name="T99" fmla="*/ 2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46" h="901">
                  <a:moveTo>
                    <a:pt x="704" y="556"/>
                  </a:moveTo>
                  <a:lnTo>
                    <a:pt x="681" y="558"/>
                  </a:lnTo>
                  <a:lnTo>
                    <a:pt x="658" y="565"/>
                  </a:lnTo>
                  <a:lnTo>
                    <a:pt x="640" y="578"/>
                  </a:lnTo>
                  <a:lnTo>
                    <a:pt x="624" y="594"/>
                  </a:lnTo>
                  <a:lnTo>
                    <a:pt x="612" y="613"/>
                  </a:lnTo>
                  <a:lnTo>
                    <a:pt x="604" y="634"/>
                  </a:lnTo>
                  <a:lnTo>
                    <a:pt x="602" y="658"/>
                  </a:lnTo>
                  <a:lnTo>
                    <a:pt x="604" y="681"/>
                  </a:lnTo>
                  <a:lnTo>
                    <a:pt x="612" y="703"/>
                  </a:lnTo>
                  <a:lnTo>
                    <a:pt x="624" y="722"/>
                  </a:lnTo>
                  <a:lnTo>
                    <a:pt x="640" y="737"/>
                  </a:lnTo>
                  <a:lnTo>
                    <a:pt x="658" y="750"/>
                  </a:lnTo>
                  <a:lnTo>
                    <a:pt x="681" y="757"/>
                  </a:lnTo>
                  <a:lnTo>
                    <a:pt x="704" y="761"/>
                  </a:lnTo>
                  <a:lnTo>
                    <a:pt x="727" y="757"/>
                  </a:lnTo>
                  <a:lnTo>
                    <a:pt x="749" y="750"/>
                  </a:lnTo>
                  <a:lnTo>
                    <a:pt x="768" y="737"/>
                  </a:lnTo>
                  <a:lnTo>
                    <a:pt x="784" y="722"/>
                  </a:lnTo>
                  <a:lnTo>
                    <a:pt x="796" y="703"/>
                  </a:lnTo>
                  <a:lnTo>
                    <a:pt x="803" y="681"/>
                  </a:lnTo>
                  <a:lnTo>
                    <a:pt x="806" y="658"/>
                  </a:lnTo>
                  <a:lnTo>
                    <a:pt x="803" y="634"/>
                  </a:lnTo>
                  <a:lnTo>
                    <a:pt x="796" y="613"/>
                  </a:lnTo>
                  <a:lnTo>
                    <a:pt x="783" y="594"/>
                  </a:lnTo>
                  <a:lnTo>
                    <a:pt x="767" y="578"/>
                  </a:lnTo>
                  <a:lnTo>
                    <a:pt x="748" y="565"/>
                  </a:lnTo>
                  <a:lnTo>
                    <a:pt x="727" y="558"/>
                  </a:lnTo>
                  <a:lnTo>
                    <a:pt x="704" y="556"/>
                  </a:lnTo>
                  <a:close/>
                  <a:moveTo>
                    <a:pt x="71" y="0"/>
                  </a:moveTo>
                  <a:lnTo>
                    <a:pt x="90" y="2"/>
                  </a:lnTo>
                  <a:lnTo>
                    <a:pt x="107" y="10"/>
                  </a:lnTo>
                  <a:lnTo>
                    <a:pt x="121" y="20"/>
                  </a:lnTo>
                  <a:lnTo>
                    <a:pt x="131" y="35"/>
                  </a:lnTo>
                  <a:lnTo>
                    <a:pt x="139" y="52"/>
                  </a:lnTo>
                  <a:lnTo>
                    <a:pt x="141" y="71"/>
                  </a:lnTo>
                  <a:lnTo>
                    <a:pt x="141" y="464"/>
                  </a:lnTo>
                  <a:lnTo>
                    <a:pt x="145" y="493"/>
                  </a:lnTo>
                  <a:lnTo>
                    <a:pt x="153" y="518"/>
                  </a:lnTo>
                  <a:lnTo>
                    <a:pt x="168" y="541"/>
                  </a:lnTo>
                  <a:lnTo>
                    <a:pt x="187" y="560"/>
                  </a:lnTo>
                  <a:lnTo>
                    <a:pt x="210" y="575"/>
                  </a:lnTo>
                  <a:lnTo>
                    <a:pt x="236" y="584"/>
                  </a:lnTo>
                  <a:lnTo>
                    <a:pt x="264" y="588"/>
                  </a:lnTo>
                  <a:lnTo>
                    <a:pt x="472" y="588"/>
                  </a:lnTo>
                  <a:lnTo>
                    <a:pt x="486" y="552"/>
                  </a:lnTo>
                  <a:lnTo>
                    <a:pt x="506" y="518"/>
                  </a:lnTo>
                  <a:lnTo>
                    <a:pt x="530" y="489"/>
                  </a:lnTo>
                  <a:lnTo>
                    <a:pt x="558" y="463"/>
                  </a:lnTo>
                  <a:lnTo>
                    <a:pt x="590" y="443"/>
                  </a:lnTo>
                  <a:lnTo>
                    <a:pt x="626" y="427"/>
                  </a:lnTo>
                  <a:lnTo>
                    <a:pt x="664" y="418"/>
                  </a:lnTo>
                  <a:lnTo>
                    <a:pt x="704" y="415"/>
                  </a:lnTo>
                  <a:lnTo>
                    <a:pt x="743" y="418"/>
                  </a:lnTo>
                  <a:lnTo>
                    <a:pt x="781" y="427"/>
                  </a:lnTo>
                  <a:lnTo>
                    <a:pt x="816" y="442"/>
                  </a:lnTo>
                  <a:lnTo>
                    <a:pt x="847" y="462"/>
                  </a:lnTo>
                  <a:lnTo>
                    <a:pt x="876" y="486"/>
                  </a:lnTo>
                  <a:lnTo>
                    <a:pt x="900" y="514"/>
                  </a:lnTo>
                  <a:lnTo>
                    <a:pt x="919" y="547"/>
                  </a:lnTo>
                  <a:lnTo>
                    <a:pt x="934" y="581"/>
                  </a:lnTo>
                  <a:lnTo>
                    <a:pt x="943" y="618"/>
                  </a:lnTo>
                  <a:lnTo>
                    <a:pt x="946" y="658"/>
                  </a:lnTo>
                  <a:lnTo>
                    <a:pt x="943" y="697"/>
                  </a:lnTo>
                  <a:lnTo>
                    <a:pt x="934" y="734"/>
                  </a:lnTo>
                  <a:lnTo>
                    <a:pt x="919" y="769"/>
                  </a:lnTo>
                  <a:lnTo>
                    <a:pt x="900" y="802"/>
                  </a:lnTo>
                  <a:lnTo>
                    <a:pt x="876" y="829"/>
                  </a:lnTo>
                  <a:lnTo>
                    <a:pt x="847" y="853"/>
                  </a:lnTo>
                  <a:lnTo>
                    <a:pt x="815" y="873"/>
                  </a:lnTo>
                  <a:lnTo>
                    <a:pt x="780" y="888"/>
                  </a:lnTo>
                  <a:lnTo>
                    <a:pt x="743" y="898"/>
                  </a:lnTo>
                  <a:lnTo>
                    <a:pt x="704" y="901"/>
                  </a:lnTo>
                  <a:lnTo>
                    <a:pt x="668" y="898"/>
                  </a:lnTo>
                  <a:lnTo>
                    <a:pt x="634" y="890"/>
                  </a:lnTo>
                  <a:lnTo>
                    <a:pt x="602" y="878"/>
                  </a:lnTo>
                  <a:lnTo>
                    <a:pt x="572" y="862"/>
                  </a:lnTo>
                  <a:lnTo>
                    <a:pt x="545" y="841"/>
                  </a:lnTo>
                  <a:lnTo>
                    <a:pt x="521" y="818"/>
                  </a:lnTo>
                  <a:lnTo>
                    <a:pt x="500" y="790"/>
                  </a:lnTo>
                  <a:lnTo>
                    <a:pt x="483" y="761"/>
                  </a:lnTo>
                  <a:lnTo>
                    <a:pt x="472" y="728"/>
                  </a:lnTo>
                  <a:lnTo>
                    <a:pt x="264" y="728"/>
                  </a:lnTo>
                  <a:lnTo>
                    <a:pt x="225" y="725"/>
                  </a:lnTo>
                  <a:lnTo>
                    <a:pt x="188" y="717"/>
                  </a:lnTo>
                  <a:lnTo>
                    <a:pt x="153" y="704"/>
                  </a:lnTo>
                  <a:lnTo>
                    <a:pt x="121" y="686"/>
                  </a:lnTo>
                  <a:lnTo>
                    <a:pt x="91" y="664"/>
                  </a:lnTo>
                  <a:lnTo>
                    <a:pt x="65" y="637"/>
                  </a:lnTo>
                  <a:lnTo>
                    <a:pt x="43" y="608"/>
                  </a:lnTo>
                  <a:lnTo>
                    <a:pt x="25" y="575"/>
                  </a:lnTo>
                  <a:lnTo>
                    <a:pt x="12" y="540"/>
                  </a:lnTo>
                  <a:lnTo>
                    <a:pt x="4" y="503"/>
                  </a:lnTo>
                  <a:lnTo>
                    <a:pt x="0" y="464"/>
                  </a:lnTo>
                  <a:lnTo>
                    <a:pt x="0" y="71"/>
                  </a:lnTo>
                  <a:lnTo>
                    <a:pt x="3" y="52"/>
                  </a:lnTo>
                  <a:lnTo>
                    <a:pt x="10" y="35"/>
                  </a:lnTo>
                  <a:lnTo>
                    <a:pt x="22" y="20"/>
                  </a:lnTo>
                  <a:lnTo>
                    <a:pt x="35" y="10"/>
                  </a:lnTo>
                  <a:lnTo>
                    <a:pt x="52" y="2"/>
                  </a:lnTo>
                  <a:lnTo>
                    <a:pt x="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4" name="Inhaltsplatzhalter 4"/>
          <p:cNvSpPr txBox="1">
            <a:spLocks/>
          </p:cNvSpPr>
          <p:nvPr/>
        </p:nvSpPr>
        <p:spPr>
          <a:xfrm>
            <a:off x="4131236" y="3674501"/>
            <a:ext cx="76007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01</a:t>
            </a:r>
            <a:endParaRPr lang="en-US" sz="2000" dirty="0">
              <a:latin typeface="+mn-lt"/>
            </a:endParaRPr>
          </a:p>
        </p:txBody>
      </p:sp>
      <p:sp>
        <p:nvSpPr>
          <p:cNvPr id="35" name="Inhaltsplatzhalter 4"/>
          <p:cNvSpPr txBox="1">
            <a:spLocks/>
          </p:cNvSpPr>
          <p:nvPr/>
        </p:nvSpPr>
        <p:spPr>
          <a:xfrm>
            <a:off x="5494733" y="5472391"/>
            <a:ext cx="76007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02</a:t>
            </a:r>
            <a:endParaRPr lang="en-US" sz="2000" dirty="0">
              <a:latin typeface="+mn-lt"/>
            </a:endParaRPr>
          </a:p>
        </p:txBody>
      </p:sp>
      <p:sp>
        <p:nvSpPr>
          <p:cNvPr id="36" name="Inhaltsplatzhalter 4"/>
          <p:cNvSpPr txBox="1">
            <a:spLocks/>
          </p:cNvSpPr>
          <p:nvPr/>
        </p:nvSpPr>
        <p:spPr>
          <a:xfrm>
            <a:off x="5927678" y="2266555"/>
            <a:ext cx="76007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04</a:t>
            </a:r>
            <a:endParaRPr lang="en-US" sz="2000" dirty="0">
              <a:latin typeface="+mn-lt"/>
            </a:endParaRPr>
          </a:p>
        </p:txBody>
      </p:sp>
      <p:sp>
        <p:nvSpPr>
          <p:cNvPr id="37" name="Inhaltsplatzhalter 4"/>
          <p:cNvSpPr txBox="1">
            <a:spLocks/>
          </p:cNvSpPr>
          <p:nvPr/>
        </p:nvSpPr>
        <p:spPr>
          <a:xfrm>
            <a:off x="7311586" y="4096507"/>
            <a:ext cx="76007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03</a:t>
            </a:r>
            <a:endParaRPr lang="en-US" sz="2000" dirty="0">
              <a:latin typeface="+mn-lt"/>
            </a:endParaRPr>
          </a:p>
        </p:txBody>
      </p:sp>
    </p:spTree>
    <p:extLst>
      <p:ext uri="{BB962C8B-B14F-4D97-AF65-F5344CB8AC3E}">
        <p14:creationId xmlns:p14="http://schemas.microsoft.com/office/powerpoint/2010/main" val="3000029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par>
                                <p:cTn id="12" presetID="53" presetClass="entr" presetSubtype="16" fill="hold" nodeType="withEffect">
                                  <p:stCondLst>
                                    <p:cond delay="0"/>
                                  </p:stCondLst>
                                  <p:childTnLst>
                                    <p:set>
                                      <p:cBhvr>
                                        <p:cTn id="13" dur="1" fill="hold">
                                          <p:stCondLst>
                                            <p:cond delay="0"/>
                                          </p:stCondLst>
                                        </p:cTn>
                                        <p:tgtEl>
                                          <p:spTgt spid="23"/>
                                        </p:tgtEl>
                                        <p:attrNameLst>
                                          <p:attrName>style.visibility</p:attrName>
                                        </p:attrNameLst>
                                      </p:cBhvr>
                                      <p:to>
                                        <p:strVal val="visible"/>
                                      </p:to>
                                    </p:set>
                                    <p:anim calcmode="lin" valueType="num">
                                      <p:cBhvr>
                                        <p:cTn id="14" dur="500" fill="hold"/>
                                        <p:tgtEl>
                                          <p:spTgt spid="23"/>
                                        </p:tgtEl>
                                        <p:attrNameLst>
                                          <p:attrName>ppt_w</p:attrName>
                                        </p:attrNameLst>
                                      </p:cBhvr>
                                      <p:tavLst>
                                        <p:tav tm="0">
                                          <p:val>
                                            <p:fltVal val="0"/>
                                          </p:val>
                                        </p:tav>
                                        <p:tav tm="100000">
                                          <p:val>
                                            <p:strVal val="#ppt_w"/>
                                          </p:val>
                                        </p:tav>
                                      </p:tavLst>
                                    </p:anim>
                                    <p:anim calcmode="lin" valueType="num">
                                      <p:cBhvr>
                                        <p:cTn id="15" dur="500" fill="hold"/>
                                        <p:tgtEl>
                                          <p:spTgt spid="23"/>
                                        </p:tgtEl>
                                        <p:attrNameLst>
                                          <p:attrName>ppt_h</p:attrName>
                                        </p:attrNameLst>
                                      </p:cBhvr>
                                      <p:tavLst>
                                        <p:tav tm="0">
                                          <p:val>
                                            <p:fltVal val="0"/>
                                          </p:val>
                                        </p:tav>
                                        <p:tav tm="100000">
                                          <p:val>
                                            <p:strVal val="#ppt_h"/>
                                          </p:val>
                                        </p:tav>
                                      </p:tavLst>
                                    </p:anim>
                                    <p:animEffect transition="in" filter="fade">
                                      <p:cBhvr>
                                        <p:cTn id="16" dur="500"/>
                                        <p:tgtEl>
                                          <p:spTgt spid="23"/>
                                        </p:tgtEl>
                                      </p:cBhvr>
                                    </p:animEffect>
                                  </p:childTnLst>
                                </p:cTn>
                              </p:par>
                              <p:par>
                                <p:cTn id="17" presetID="22" presetClass="entr" presetSubtype="2" fill="hold" grpId="0" nodeType="withEffect">
                                  <p:stCondLst>
                                    <p:cond delay="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childTnLst>
                          </p:cTn>
                        </p:par>
                        <p:par>
                          <p:cTn id="20" fill="hold">
                            <p:stCondLst>
                              <p:cond delay="10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2"/>
                                        </p:tgtEl>
                                        <p:attrNameLst>
                                          <p:attrName>style.visibility</p:attrName>
                                        </p:attrNameLst>
                                      </p:cBhvr>
                                      <p:to>
                                        <p:strVal val="visible"/>
                                      </p:to>
                                    </p:set>
                                    <p:animEffect transition="in" filter="fade">
                                      <p:cBhvr>
                                        <p:cTn id="26" dur="500"/>
                                        <p:tgtEl>
                                          <p:spTgt spid="12"/>
                                        </p:tgtEl>
                                      </p:cBhvr>
                                    </p:animEffect>
                                  </p:childTnLst>
                                </p:cTn>
                              </p:par>
                            </p:childTnLst>
                          </p:cTn>
                        </p:par>
                        <p:par>
                          <p:cTn id="27" fill="hold">
                            <p:stCondLst>
                              <p:cond delay="1500"/>
                            </p:stCondLst>
                            <p:childTnLst>
                              <p:par>
                                <p:cTn id="28" presetID="10" presetClass="entr" presetSubtype="0" fill="hold" grpId="0" nodeType="afterEffect">
                                  <p:stCondLst>
                                    <p:cond delay="0"/>
                                  </p:stCondLst>
                                  <p:childTnLst>
                                    <p:set>
                                      <p:cBhvr>
                                        <p:cTn id="29" dur="1" fill="hold">
                                          <p:stCondLst>
                                            <p:cond delay="0"/>
                                          </p:stCondLst>
                                        </p:cTn>
                                        <p:tgtEl>
                                          <p:spTgt spid="35"/>
                                        </p:tgtEl>
                                        <p:attrNameLst>
                                          <p:attrName>style.visibility</p:attrName>
                                        </p:attrNameLst>
                                      </p:cBhvr>
                                      <p:to>
                                        <p:strVal val="visible"/>
                                      </p:to>
                                    </p:set>
                                    <p:animEffect transition="in" filter="fade">
                                      <p:cBhvr>
                                        <p:cTn id="30" dur="500"/>
                                        <p:tgtEl>
                                          <p:spTgt spid="35"/>
                                        </p:tgtEl>
                                      </p:cBhvr>
                                    </p:animEffect>
                                  </p:childTnLst>
                                </p:cTn>
                              </p:par>
                              <p:par>
                                <p:cTn id="31" presetID="53" presetClass="entr" presetSubtype="16" fill="hold" nodeType="with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p:cTn id="33" dur="500" fill="hold"/>
                                        <p:tgtEl>
                                          <p:spTgt spid="26"/>
                                        </p:tgtEl>
                                        <p:attrNameLst>
                                          <p:attrName>ppt_w</p:attrName>
                                        </p:attrNameLst>
                                      </p:cBhvr>
                                      <p:tavLst>
                                        <p:tav tm="0">
                                          <p:val>
                                            <p:fltVal val="0"/>
                                          </p:val>
                                        </p:tav>
                                        <p:tav tm="100000">
                                          <p:val>
                                            <p:strVal val="#ppt_w"/>
                                          </p:val>
                                        </p:tav>
                                      </p:tavLst>
                                    </p:anim>
                                    <p:anim calcmode="lin" valueType="num">
                                      <p:cBhvr>
                                        <p:cTn id="34" dur="500" fill="hold"/>
                                        <p:tgtEl>
                                          <p:spTgt spid="26"/>
                                        </p:tgtEl>
                                        <p:attrNameLst>
                                          <p:attrName>ppt_h</p:attrName>
                                        </p:attrNameLst>
                                      </p:cBhvr>
                                      <p:tavLst>
                                        <p:tav tm="0">
                                          <p:val>
                                            <p:fltVal val="0"/>
                                          </p:val>
                                        </p:tav>
                                        <p:tav tm="100000">
                                          <p:val>
                                            <p:strVal val="#ppt_h"/>
                                          </p:val>
                                        </p:tav>
                                      </p:tavLst>
                                    </p:anim>
                                    <p:animEffect transition="in" filter="fade">
                                      <p:cBhvr>
                                        <p:cTn id="35" dur="500"/>
                                        <p:tgtEl>
                                          <p:spTgt spid="26"/>
                                        </p:tgtEl>
                                      </p:cBhvr>
                                    </p:animEffect>
                                  </p:childTnLst>
                                </p:cTn>
                              </p:par>
                              <p:par>
                                <p:cTn id="36" presetID="22" presetClass="entr" presetSubtype="2" fill="hold" grpId="0" nodeType="withEffect">
                                  <p:stCondLst>
                                    <p:cond delay="0"/>
                                  </p:stCondLst>
                                  <p:childTnLst>
                                    <p:set>
                                      <p:cBhvr>
                                        <p:cTn id="37" dur="1" fill="hold">
                                          <p:stCondLst>
                                            <p:cond delay="0"/>
                                          </p:stCondLst>
                                        </p:cTn>
                                        <p:tgtEl>
                                          <p:spTgt spid="17"/>
                                        </p:tgtEl>
                                        <p:attrNameLst>
                                          <p:attrName>style.visibility</p:attrName>
                                        </p:attrNameLst>
                                      </p:cBhvr>
                                      <p:to>
                                        <p:strVal val="visible"/>
                                      </p:to>
                                    </p:set>
                                    <p:animEffect transition="in" filter="wipe(right)">
                                      <p:cBhvr>
                                        <p:cTn id="38" dur="500"/>
                                        <p:tgtEl>
                                          <p:spTgt spid="17"/>
                                        </p:tgtEl>
                                      </p:cBhvr>
                                    </p:animEffect>
                                  </p:childTnLst>
                                </p:cTn>
                              </p:par>
                            </p:childTnLst>
                          </p:cTn>
                        </p:par>
                        <p:par>
                          <p:cTn id="39" fill="hold">
                            <p:stCondLst>
                              <p:cond delay="2000"/>
                            </p:stCondLst>
                            <p:childTnLst>
                              <p:par>
                                <p:cTn id="40" presetID="10" presetClass="entr" presetSubtype="0" fill="hold" nodeType="afterEffect">
                                  <p:stCondLst>
                                    <p:cond delay="0"/>
                                  </p:stCondLst>
                                  <p:childTnLst>
                                    <p:set>
                                      <p:cBhvr>
                                        <p:cTn id="41" dur="1" fill="hold">
                                          <p:stCondLst>
                                            <p:cond delay="0"/>
                                          </p:stCondLst>
                                        </p:cTn>
                                        <p:tgtEl>
                                          <p:spTgt spid="39"/>
                                        </p:tgtEl>
                                        <p:attrNameLst>
                                          <p:attrName>style.visibility</p:attrName>
                                        </p:attrNameLst>
                                      </p:cBhvr>
                                      <p:to>
                                        <p:strVal val="visible"/>
                                      </p:to>
                                    </p:set>
                                    <p:animEffect transition="in" filter="fade">
                                      <p:cBhvr>
                                        <p:cTn id="42" dur="500"/>
                                        <p:tgtEl>
                                          <p:spTgt spid="39"/>
                                        </p:tgtEl>
                                      </p:cBhvr>
                                    </p:animEffect>
                                  </p:childTnLst>
                                </p:cTn>
                              </p:par>
                            </p:childTnLst>
                          </p:cTn>
                        </p:par>
                        <p:par>
                          <p:cTn id="43" fill="hold">
                            <p:stCondLst>
                              <p:cond delay="2500"/>
                            </p:stCondLst>
                            <p:childTnLst>
                              <p:par>
                                <p:cTn id="44" presetID="10" presetClass="entr" presetSubtype="0" fill="hold" grpId="0" nodeType="afterEffect">
                                  <p:stCondLst>
                                    <p:cond delay="0"/>
                                  </p:stCondLst>
                                  <p:childTnLst>
                                    <p:set>
                                      <p:cBhvr>
                                        <p:cTn id="45" dur="1" fill="hold">
                                          <p:stCondLst>
                                            <p:cond delay="0"/>
                                          </p:stCondLst>
                                        </p:cTn>
                                        <p:tgtEl>
                                          <p:spTgt spid="37"/>
                                        </p:tgtEl>
                                        <p:attrNameLst>
                                          <p:attrName>style.visibility</p:attrName>
                                        </p:attrNameLst>
                                      </p:cBhvr>
                                      <p:to>
                                        <p:strVal val="visible"/>
                                      </p:to>
                                    </p:set>
                                    <p:animEffect transition="in" filter="fade">
                                      <p:cBhvr>
                                        <p:cTn id="46" dur="500"/>
                                        <p:tgtEl>
                                          <p:spTgt spid="37"/>
                                        </p:tgtEl>
                                      </p:cBhvr>
                                    </p:animEffect>
                                  </p:childTnLst>
                                </p:cTn>
                              </p:par>
                              <p:par>
                                <p:cTn id="47" presetID="53" presetClass="entr" presetSubtype="16" fill="hold" nodeType="withEffect">
                                  <p:stCondLst>
                                    <p:cond delay="0"/>
                                  </p:stCondLst>
                                  <p:childTnLst>
                                    <p:set>
                                      <p:cBhvr>
                                        <p:cTn id="48" dur="1" fill="hold">
                                          <p:stCondLst>
                                            <p:cond delay="0"/>
                                          </p:stCondLst>
                                        </p:cTn>
                                        <p:tgtEl>
                                          <p:spTgt spid="29"/>
                                        </p:tgtEl>
                                        <p:attrNameLst>
                                          <p:attrName>style.visibility</p:attrName>
                                        </p:attrNameLst>
                                      </p:cBhvr>
                                      <p:to>
                                        <p:strVal val="visible"/>
                                      </p:to>
                                    </p:set>
                                    <p:anim calcmode="lin" valueType="num">
                                      <p:cBhvr>
                                        <p:cTn id="49" dur="500" fill="hold"/>
                                        <p:tgtEl>
                                          <p:spTgt spid="29"/>
                                        </p:tgtEl>
                                        <p:attrNameLst>
                                          <p:attrName>ppt_w</p:attrName>
                                        </p:attrNameLst>
                                      </p:cBhvr>
                                      <p:tavLst>
                                        <p:tav tm="0">
                                          <p:val>
                                            <p:fltVal val="0"/>
                                          </p:val>
                                        </p:tav>
                                        <p:tav tm="100000">
                                          <p:val>
                                            <p:strVal val="#ppt_w"/>
                                          </p:val>
                                        </p:tav>
                                      </p:tavLst>
                                    </p:anim>
                                    <p:anim calcmode="lin" valueType="num">
                                      <p:cBhvr>
                                        <p:cTn id="50" dur="500" fill="hold"/>
                                        <p:tgtEl>
                                          <p:spTgt spid="29"/>
                                        </p:tgtEl>
                                        <p:attrNameLst>
                                          <p:attrName>ppt_h</p:attrName>
                                        </p:attrNameLst>
                                      </p:cBhvr>
                                      <p:tavLst>
                                        <p:tav tm="0">
                                          <p:val>
                                            <p:fltVal val="0"/>
                                          </p:val>
                                        </p:tav>
                                        <p:tav tm="100000">
                                          <p:val>
                                            <p:strVal val="#ppt_h"/>
                                          </p:val>
                                        </p:tav>
                                      </p:tavLst>
                                    </p:anim>
                                    <p:animEffect transition="in" filter="fade">
                                      <p:cBhvr>
                                        <p:cTn id="51" dur="500"/>
                                        <p:tgtEl>
                                          <p:spTgt spid="29"/>
                                        </p:tgtEl>
                                      </p:cBhvr>
                                    </p:animEffect>
                                  </p:childTnLst>
                                </p:cTn>
                              </p:par>
                              <p:par>
                                <p:cTn id="52" presetID="22" presetClass="entr" presetSubtype="8"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Effect transition="in" filter="wipe(left)">
                                      <p:cBhvr>
                                        <p:cTn id="54" dur="500"/>
                                        <p:tgtEl>
                                          <p:spTgt spid="16"/>
                                        </p:tgtEl>
                                      </p:cBhvr>
                                    </p:animEffect>
                                  </p:childTnLst>
                                </p:cTn>
                              </p:par>
                            </p:childTnLst>
                          </p:cTn>
                        </p:par>
                        <p:par>
                          <p:cTn id="55" fill="hold">
                            <p:stCondLst>
                              <p:cond delay="3000"/>
                            </p:stCondLst>
                            <p:childTnLst>
                              <p:par>
                                <p:cTn id="56" presetID="10" presetClass="entr" presetSubtype="0" fill="hold" nodeType="afterEffect">
                                  <p:stCondLst>
                                    <p:cond delay="0"/>
                                  </p:stCondLst>
                                  <p:childTnLst>
                                    <p:set>
                                      <p:cBhvr>
                                        <p:cTn id="57" dur="1" fill="hold">
                                          <p:stCondLst>
                                            <p:cond delay="0"/>
                                          </p:stCondLst>
                                        </p:cTn>
                                        <p:tgtEl>
                                          <p:spTgt spid="40"/>
                                        </p:tgtEl>
                                        <p:attrNameLst>
                                          <p:attrName>style.visibility</p:attrName>
                                        </p:attrNameLst>
                                      </p:cBhvr>
                                      <p:to>
                                        <p:strVal val="visible"/>
                                      </p:to>
                                    </p:set>
                                    <p:animEffect transition="in" filter="fade">
                                      <p:cBhvr>
                                        <p:cTn id="58" dur="500"/>
                                        <p:tgtEl>
                                          <p:spTgt spid="40"/>
                                        </p:tgtEl>
                                      </p:cBhvr>
                                    </p:animEffect>
                                  </p:childTnLst>
                                </p:cTn>
                              </p:par>
                            </p:childTnLst>
                          </p:cTn>
                        </p:par>
                        <p:par>
                          <p:cTn id="59" fill="hold">
                            <p:stCondLst>
                              <p:cond delay="3500"/>
                            </p:stCondLst>
                            <p:childTnLst>
                              <p:par>
                                <p:cTn id="60" presetID="10" presetClass="entr" presetSubtype="0" fill="hold" grpId="0" nodeType="afterEffect">
                                  <p:stCondLst>
                                    <p:cond delay="0"/>
                                  </p:stCondLst>
                                  <p:childTnLst>
                                    <p:set>
                                      <p:cBhvr>
                                        <p:cTn id="61" dur="1" fill="hold">
                                          <p:stCondLst>
                                            <p:cond delay="0"/>
                                          </p:stCondLst>
                                        </p:cTn>
                                        <p:tgtEl>
                                          <p:spTgt spid="36"/>
                                        </p:tgtEl>
                                        <p:attrNameLst>
                                          <p:attrName>style.visibility</p:attrName>
                                        </p:attrNameLst>
                                      </p:cBhvr>
                                      <p:to>
                                        <p:strVal val="visible"/>
                                      </p:to>
                                    </p:set>
                                    <p:animEffect transition="in" filter="fade">
                                      <p:cBhvr>
                                        <p:cTn id="62" dur="500"/>
                                        <p:tgtEl>
                                          <p:spTgt spid="36"/>
                                        </p:tgtEl>
                                      </p:cBhvr>
                                    </p:animEffect>
                                  </p:childTnLst>
                                </p:cTn>
                              </p:par>
                              <p:par>
                                <p:cTn id="63" presetID="53" presetClass="entr" presetSubtype="16" fill="hold" nodeType="withEffect">
                                  <p:stCondLst>
                                    <p:cond delay="0"/>
                                  </p:stCondLst>
                                  <p:childTnLst>
                                    <p:set>
                                      <p:cBhvr>
                                        <p:cTn id="64" dur="1" fill="hold">
                                          <p:stCondLst>
                                            <p:cond delay="0"/>
                                          </p:stCondLst>
                                        </p:cTn>
                                        <p:tgtEl>
                                          <p:spTgt spid="18"/>
                                        </p:tgtEl>
                                        <p:attrNameLst>
                                          <p:attrName>style.visibility</p:attrName>
                                        </p:attrNameLst>
                                      </p:cBhvr>
                                      <p:to>
                                        <p:strVal val="visible"/>
                                      </p:to>
                                    </p:set>
                                    <p:anim calcmode="lin" valueType="num">
                                      <p:cBhvr>
                                        <p:cTn id="65" dur="500" fill="hold"/>
                                        <p:tgtEl>
                                          <p:spTgt spid="18"/>
                                        </p:tgtEl>
                                        <p:attrNameLst>
                                          <p:attrName>ppt_w</p:attrName>
                                        </p:attrNameLst>
                                      </p:cBhvr>
                                      <p:tavLst>
                                        <p:tav tm="0">
                                          <p:val>
                                            <p:fltVal val="0"/>
                                          </p:val>
                                        </p:tav>
                                        <p:tav tm="100000">
                                          <p:val>
                                            <p:strVal val="#ppt_w"/>
                                          </p:val>
                                        </p:tav>
                                      </p:tavLst>
                                    </p:anim>
                                    <p:anim calcmode="lin" valueType="num">
                                      <p:cBhvr>
                                        <p:cTn id="66" dur="500" fill="hold"/>
                                        <p:tgtEl>
                                          <p:spTgt spid="18"/>
                                        </p:tgtEl>
                                        <p:attrNameLst>
                                          <p:attrName>ppt_h</p:attrName>
                                        </p:attrNameLst>
                                      </p:cBhvr>
                                      <p:tavLst>
                                        <p:tav tm="0">
                                          <p:val>
                                            <p:fltVal val="0"/>
                                          </p:val>
                                        </p:tav>
                                        <p:tav tm="100000">
                                          <p:val>
                                            <p:strVal val="#ppt_h"/>
                                          </p:val>
                                        </p:tav>
                                      </p:tavLst>
                                    </p:anim>
                                    <p:animEffect transition="in" filter="fade">
                                      <p:cBhvr>
                                        <p:cTn id="67" dur="500"/>
                                        <p:tgtEl>
                                          <p:spTgt spid="18"/>
                                        </p:tgtEl>
                                      </p:cBhvr>
                                    </p:animEffect>
                                  </p:childTnLst>
                                </p:cTn>
                              </p:par>
                              <p:par>
                                <p:cTn id="68" presetID="22" presetClass="entr" presetSubtype="8" fill="hold" grpId="0" nodeType="withEffect">
                                  <p:stCondLst>
                                    <p:cond delay="0"/>
                                  </p:stCondLst>
                                  <p:childTnLst>
                                    <p:set>
                                      <p:cBhvr>
                                        <p:cTn id="69" dur="1" fill="hold">
                                          <p:stCondLst>
                                            <p:cond delay="0"/>
                                          </p:stCondLst>
                                        </p:cTn>
                                        <p:tgtEl>
                                          <p:spTgt spid="15"/>
                                        </p:tgtEl>
                                        <p:attrNameLst>
                                          <p:attrName>style.visibility</p:attrName>
                                        </p:attrNameLst>
                                      </p:cBhvr>
                                      <p:to>
                                        <p:strVal val="visible"/>
                                      </p:to>
                                    </p:set>
                                    <p:animEffect transition="in" filter="wipe(left)">
                                      <p:cBhvr>
                                        <p:cTn id="70"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12" grpId="0" animBg="1"/>
      <p:bldP spid="14" grpId="0"/>
      <p:bldP spid="15" grpId="0"/>
      <p:bldP spid="16" grpId="0"/>
      <p:bldP spid="17" grpId="0"/>
      <p:bldP spid="34" grpId="0"/>
      <p:bldP spid="35" grpId="0"/>
      <p:bldP spid="36" grpId="0"/>
      <p:bldP spid="37"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125" name="Freeform 6"/>
          <p:cNvSpPr>
            <a:spLocks/>
          </p:cNvSpPr>
          <p:nvPr/>
        </p:nvSpPr>
        <p:spPr bwMode="auto">
          <a:xfrm>
            <a:off x="9077803" y="3642859"/>
            <a:ext cx="1362075" cy="920750"/>
          </a:xfrm>
          <a:custGeom>
            <a:avLst/>
            <a:gdLst>
              <a:gd name="T0" fmla="*/ 304 w 603"/>
              <a:gd name="T1" fmla="*/ 266 h 407"/>
              <a:gd name="T2" fmla="*/ 603 w 603"/>
              <a:gd name="T3" fmla="*/ 407 h 407"/>
              <a:gd name="T4" fmla="*/ 603 w 603"/>
              <a:gd name="T5" fmla="*/ 407 h 407"/>
              <a:gd name="T6" fmla="*/ 603 w 603"/>
              <a:gd name="T7" fmla="*/ 5 h 407"/>
              <a:gd name="T8" fmla="*/ 304 w 603"/>
              <a:gd name="T9" fmla="*/ 146 h 407"/>
              <a:gd name="T10" fmla="*/ 0 w 603"/>
              <a:gd name="T11" fmla="*/ 0 h 407"/>
              <a:gd name="T12" fmla="*/ 0 w 603"/>
              <a:gd name="T13" fmla="*/ 0 h 407"/>
              <a:gd name="T14" fmla="*/ 0 w 603"/>
              <a:gd name="T15" fmla="*/ 407 h 407"/>
              <a:gd name="T16" fmla="*/ 4 w 603"/>
              <a:gd name="T17" fmla="*/ 407 h 407"/>
              <a:gd name="T18" fmla="*/ 304 w 603"/>
              <a:gd name="T19" fmla="*/ 26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7">
                <a:moveTo>
                  <a:pt x="304" y="266"/>
                </a:moveTo>
                <a:cubicBezTo>
                  <a:pt x="424" y="266"/>
                  <a:pt x="532" y="321"/>
                  <a:pt x="603" y="407"/>
                </a:cubicBezTo>
                <a:cubicBezTo>
                  <a:pt x="603" y="407"/>
                  <a:pt x="603" y="407"/>
                  <a:pt x="603" y="407"/>
                </a:cubicBezTo>
                <a:cubicBezTo>
                  <a:pt x="603" y="5"/>
                  <a:pt x="603" y="5"/>
                  <a:pt x="603" y="5"/>
                </a:cubicBezTo>
                <a:cubicBezTo>
                  <a:pt x="532" y="91"/>
                  <a:pt x="424" y="146"/>
                  <a:pt x="304" y="146"/>
                </a:cubicBezTo>
                <a:cubicBezTo>
                  <a:pt x="181" y="146"/>
                  <a:pt x="71" y="89"/>
                  <a:pt x="0" y="0"/>
                </a:cubicBezTo>
                <a:cubicBezTo>
                  <a:pt x="0" y="0"/>
                  <a:pt x="0" y="0"/>
                  <a:pt x="0" y="0"/>
                </a:cubicBezTo>
                <a:cubicBezTo>
                  <a:pt x="0" y="407"/>
                  <a:pt x="0" y="407"/>
                  <a:pt x="0" y="407"/>
                </a:cubicBezTo>
                <a:cubicBezTo>
                  <a:pt x="4" y="407"/>
                  <a:pt x="4" y="407"/>
                  <a:pt x="4" y="407"/>
                </a:cubicBezTo>
                <a:cubicBezTo>
                  <a:pt x="75" y="321"/>
                  <a:pt x="183" y="266"/>
                  <a:pt x="304" y="266"/>
                </a:cubicBezTo>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6" name="Oval 10"/>
          <p:cNvSpPr>
            <a:spLocks noChangeArrowheads="1"/>
          </p:cNvSpPr>
          <p:nvPr/>
        </p:nvSpPr>
        <p:spPr bwMode="auto">
          <a:xfrm>
            <a:off x="10274778" y="3406321"/>
            <a:ext cx="1404938" cy="1404938"/>
          </a:xfrm>
          <a:prstGeom prst="ellipse">
            <a:avLst/>
          </a:pr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27" name="Group 126"/>
          <p:cNvGrpSpPr/>
          <p:nvPr/>
        </p:nvGrpSpPr>
        <p:grpSpPr>
          <a:xfrm>
            <a:off x="10317641" y="2461759"/>
            <a:ext cx="1319213" cy="1185863"/>
            <a:chOff x="6650038" y="1779588"/>
            <a:chExt cx="1319213" cy="1185863"/>
          </a:xfrm>
          <a:solidFill>
            <a:schemeClr val="accent5"/>
          </a:solidFill>
        </p:grpSpPr>
        <p:sp>
          <p:nvSpPr>
            <p:cNvPr id="128" name="Oval 45"/>
            <p:cNvSpPr>
              <a:spLocks noChangeArrowheads="1"/>
            </p:cNvSpPr>
            <p:nvPr/>
          </p:nvSpPr>
          <p:spPr bwMode="auto">
            <a:xfrm>
              <a:off x="7243763" y="1779588"/>
              <a:ext cx="131763" cy="1301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Oval 46"/>
            <p:cNvSpPr>
              <a:spLocks noChangeArrowheads="1"/>
            </p:cNvSpPr>
            <p:nvPr/>
          </p:nvSpPr>
          <p:spPr bwMode="auto">
            <a:xfrm>
              <a:off x="7286625" y="2603500"/>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Oval 47"/>
            <p:cNvSpPr>
              <a:spLocks noChangeArrowheads="1"/>
            </p:cNvSpPr>
            <p:nvPr/>
          </p:nvSpPr>
          <p:spPr bwMode="auto">
            <a:xfrm>
              <a:off x="7286625" y="2500313"/>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Oval 48"/>
            <p:cNvSpPr>
              <a:spLocks noChangeArrowheads="1"/>
            </p:cNvSpPr>
            <p:nvPr/>
          </p:nvSpPr>
          <p:spPr bwMode="auto">
            <a:xfrm>
              <a:off x="7286625" y="2395538"/>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Oval 49"/>
            <p:cNvSpPr>
              <a:spLocks noChangeArrowheads="1"/>
            </p:cNvSpPr>
            <p:nvPr/>
          </p:nvSpPr>
          <p:spPr bwMode="auto">
            <a:xfrm>
              <a:off x="7286625" y="2078038"/>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Oval 50"/>
            <p:cNvSpPr>
              <a:spLocks noChangeArrowheads="1"/>
            </p:cNvSpPr>
            <p:nvPr/>
          </p:nvSpPr>
          <p:spPr bwMode="auto">
            <a:xfrm>
              <a:off x="7286625" y="1973263"/>
              <a:ext cx="460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Oval 51"/>
            <p:cNvSpPr>
              <a:spLocks noChangeArrowheads="1"/>
            </p:cNvSpPr>
            <p:nvPr/>
          </p:nvSpPr>
          <p:spPr bwMode="auto">
            <a:xfrm>
              <a:off x="7286625" y="2282825"/>
              <a:ext cx="460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Oval 52"/>
            <p:cNvSpPr>
              <a:spLocks noChangeArrowheads="1"/>
            </p:cNvSpPr>
            <p:nvPr/>
          </p:nvSpPr>
          <p:spPr bwMode="auto">
            <a:xfrm>
              <a:off x="7286625" y="2179638"/>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53"/>
            <p:cNvSpPr>
              <a:spLocks/>
            </p:cNvSpPr>
            <p:nvPr/>
          </p:nvSpPr>
          <p:spPr bwMode="auto">
            <a:xfrm>
              <a:off x="7181850" y="2611438"/>
              <a:ext cx="49213" cy="47625"/>
            </a:xfrm>
            <a:custGeom>
              <a:avLst/>
              <a:gdLst>
                <a:gd name="T0" fmla="*/ 21 w 22"/>
                <a:gd name="T1" fmla="*/ 9 h 21"/>
                <a:gd name="T2" fmla="*/ 12 w 22"/>
                <a:gd name="T3" fmla="*/ 20 h 21"/>
                <a:gd name="T4" fmla="*/ 1 w 22"/>
                <a:gd name="T5" fmla="*/ 12 h 21"/>
                <a:gd name="T6" fmla="*/ 10 w 22"/>
                <a:gd name="T7" fmla="*/ 0 h 21"/>
                <a:gd name="T8" fmla="*/ 21 w 22"/>
                <a:gd name="T9" fmla="*/ 9 h 21"/>
              </a:gdLst>
              <a:ahLst/>
              <a:cxnLst>
                <a:cxn ang="0">
                  <a:pos x="T0" y="T1"/>
                </a:cxn>
                <a:cxn ang="0">
                  <a:pos x="T2" y="T3"/>
                </a:cxn>
                <a:cxn ang="0">
                  <a:pos x="T4" y="T5"/>
                </a:cxn>
                <a:cxn ang="0">
                  <a:pos x="T6" y="T7"/>
                </a:cxn>
                <a:cxn ang="0">
                  <a:pos x="T8" y="T9"/>
                </a:cxn>
              </a:cxnLst>
              <a:rect l="0" t="0" r="r" b="b"/>
              <a:pathLst>
                <a:path w="22" h="21">
                  <a:moveTo>
                    <a:pt x="21" y="9"/>
                  </a:moveTo>
                  <a:cubicBezTo>
                    <a:pt x="22" y="15"/>
                    <a:pt x="18" y="20"/>
                    <a:pt x="12" y="20"/>
                  </a:cubicBezTo>
                  <a:cubicBezTo>
                    <a:pt x="7" y="21"/>
                    <a:pt x="2" y="17"/>
                    <a:pt x="1" y="12"/>
                  </a:cubicBezTo>
                  <a:cubicBezTo>
                    <a:pt x="0" y="6"/>
                    <a:pt x="4" y="1"/>
                    <a:pt x="10" y="0"/>
                  </a:cubicBezTo>
                  <a:cubicBezTo>
                    <a:pt x="15" y="0"/>
                    <a:pt x="20" y="4"/>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54"/>
            <p:cNvSpPr>
              <a:spLocks/>
            </p:cNvSpPr>
            <p:nvPr/>
          </p:nvSpPr>
          <p:spPr bwMode="auto">
            <a:xfrm>
              <a:off x="7077075" y="2628900"/>
              <a:ext cx="52388" cy="52388"/>
            </a:xfrm>
            <a:custGeom>
              <a:avLst/>
              <a:gdLst>
                <a:gd name="T0" fmla="*/ 21 w 23"/>
                <a:gd name="T1" fmla="*/ 9 h 23"/>
                <a:gd name="T2" fmla="*/ 14 w 23"/>
                <a:gd name="T3" fmla="*/ 21 h 23"/>
                <a:gd name="T4" fmla="*/ 2 w 23"/>
                <a:gd name="T5" fmla="*/ 14 h 23"/>
                <a:gd name="T6" fmla="*/ 9 w 23"/>
                <a:gd name="T7" fmla="*/ 2 h 23"/>
                <a:gd name="T8" fmla="*/ 21 w 23"/>
                <a:gd name="T9" fmla="*/ 9 h 23"/>
              </a:gdLst>
              <a:ahLst/>
              <a:cxnLst>
                <a:cxn ang="0">
                  <a:pos x="T0" y="T1"/>
                </a:cxn>
                <a:cxn ang="0">
                  <a:pos x="T2" y="T3"/>
                </a:cxn>
                <a:cxn ang="0">
                  <a:pos x="T4" y="T5"/>
                </a:cxn>
                <a:cxn ang="0">
                  <a:pos x="T6" y="T7"/>
                </a:cxn>
                <a:cxn ang="0">
                  <a:pos x="T8" y="T9"/>
                </a:cxn>
              </a:cxnLst>
              <a:rect l="0" t="0" r="r" b="b"/>
              <a:pathLst>
                <a:path w="23" h="23">
                  <a:moveTo>
                    <a:pt x="21" y="9"/>
                  </a:moveTo>
                  <a:cubicBezTo>
                    <a:pt x="23" y="14"/>
                    <a:pt x="20" y="20"/>
                    <a:pt x="14" y="21"/>
                  </a:cubicBezTo>
                  <a:cubicBezTo>
                    <a:pt x="9" y="23"/>
                    <a:pt x="3" y="19"/>
                    <a:pt x="2" y="14"/>
                  </a:cubicBezTo>
                  <a:cubicBezTo>
                    <a:pt x="0" y="9"/>
                    <a:pt x="4" y="3"/>
                    <a:pt x="9" y="2"/>
                  </a:cubicBezTo>
                  <a:cubicBezTo>
                    <a:pt x="14" y="0"/>
                    <a:pt x="20" y="3"/>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55"/>
            <p:cNvSpPr>
              <a:spLocks/>
            </p:cNvSpPr>
            <p:nvPr/>
          </p:nvSpPr>
          <p:spPr bwMode="auto">
            <a:xfrm>
              <a:off x="6978650" y="2662238"/>
              <a:ext cx="50800" cy="52388"/>
            </a:xfrm>
            <a:custGeom>
              <a:avLst/>
              <a:gdLst>
                <a:gd name="T0" fmla="*/ 21 w 23"/>
                <a:gd name="T1" fmla="*/ 7 h 23"/>
                <a:gd name="T2" fmla="*/ 16 w 23"/>
                <a:gd name="T3" fmla="*/ 21 h 23"/>
                <a:gd name="T4" fmla="*/ 2 w 23"/>
                <a:gd name="T5" fmla="*/ 15 h 23"/>
                <a:gd name="T6" fmla="*/ 8 w 23"/>
                <a:gd name="T7" fmla="*/ 2 h 23"/>
                <a:gd name="T8" fmla="*/ 21 w 23"/>
                <a:gd name="T9" fmla="*/ 7 h 23"/>
              </a:gdLst>
              <a:ahLst/>
              <a:cxnLst>
                <a:cxn ang="0">
                  <a:pos x="T0" y="T1"/>
                </a:cxn>
                <a:cxn ang="0">
                  <a:pos x="T2" y="T3"/>
                </a:cxn>
                <a:cxn ang="0">
                  <a:pos x="T4" y="T5"/>
                </a:cxn>
                <a:cxn ang="0">
                  <a:pos x="T6" y="T7"/>
                </a:cxn>
                <a:cxn ang="0">
                  <a:pos x="T8" y="T9"/>
                </a:cxn>
              </a:cxnLst>
              <a:rect l="0" t="0" r="r" b="b"/>
              <a:pathLst>
                <a:path w="23" h="23">
                  <a:moveTo>
                    <a:pt x="21" y="7"/>
                  </a:moveTo>
                  <a:cubicBezTo>
                    <a:pt x="23" y="13"/>
                    <a:pt x="21" y="19"/>
                    <a:pt x="16" y="21"/>
                  </a:cubicBezTo>
                  <a:cubicBezTo>
                    <a:pt x="11" y="23"/>
                    <a:pt x="5" y="20"/>
                    <a:pt x="2" y="15"/>
                  </a:cubicBezTo>
                  <a:cubicBezTo>
                    <a:pt x="0" y="10"/>
                    <a:pt x="3" y="4"/>
                    <a:pt x="8" y="2"/>
                  </a:cubicBezTo>
                  <a:cubicBezTo>
                    <a:pt x="13" y="0"/>
                    <a:pt x="19" y="2"/>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56"/>
            <p:cNvSpPr>
              <a:spLocks/>
            </p:cNvSpPr>
            <p:nvPr/>
          </p:nvSpPr>
          <p:spPr bwMode="auto">
            <a:xfrm>
              <a:off x="6884988" y="2708275"/>
              <a:ext cx="52388" cy="52388"/>
            </a:xfrm>
            <a:custGeom>
              <a:avLst/>
              <a:gdLst>
                <a:gd name="T0" fmla="*/ 20 w 23"/>
                <a:gd name="T1" fmla="*/ 7 h 23"/>
                <a:gd name="T2" fmla="*/ 16 w 23"/>
                <a:gd name="T3" fmla="*/ 21 h 23"/>
                <a:gd name="T4" fmla="*/ 3 w 23"/>
                <a:gd name="T5" fmla="*/ 17 h 23"/>
                <a:gd name="T6" fmla="*/ 6 w 23"/>
                <a:gd name="T7" fmla="*/ 3 h 23"/>
                <a:gd name="T8" fmla="*/ 20 w 23"/>
                <a:gd name="T9" fmla="*/ 7 h 23"/>
              </a:gdLst>
              <a:ahLst/>
              <a:cxnLst>
                <a:cxn ang="0">
                  <a:pos x="T0" y="T1"/>
                </a:cxn>
                <a:cxn ang="0">
                  <a:pos x="T2" y="T3"/>
                </a:cxn>
                <a:cxn ang="0">
                  <a:pos x="T4" y="T5"/>
                </a:cxn>
                <a:cxn ang="0">
                  <a:pos x="T6" y="T7"/>
                </a:cxn>
                <a:cxn ang="0">
                  <a:pos x="T8" y="T9"/>
                </a:cxn>
              </a:cxnLst>
              <a:rect l="0" t="0" r="r" b="b"/>
              <a:pathLst>
                <a:path w="23" h="23">
                  <a:moveTo>
                    <a:pt x="20" y="7"/>
                  </a:moveTo>
                  <a:cubicBezTo>
                    <a:pt x="23" y="12"/>
                    <a:pt x="21" y="18"/>
                    <a:pt x="16" y="21"/>
                  </a:cubicBezTo>
                  <a:cubicBezTo>
                    <a:pt x="12" y="23"/>
                    <a:pt x="5" y="22"/>
                    <a:pt x="3" y="17"/>
                  </a:cubicBezTo>
                  <a:cubicBezTo>
                    <a:pt x="0" y="12"/>
                    <a:pt x="1" y="6"/>
                    <a:pt x="6" y="3"/>
                  </a:cubicBezTo>
                  <a:cubicBezTo>
                    <a:pt x="11" y="0"/>
                    <a:pt x="17" y="2"/>
                    <a:pt x="2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57"/>
            <p:cNvSpPr>
              <a:spLocks/>
            </p:cNvSpPr>
            <p:nvPr/>
          </p:nvSpPr>
          <p:spPr bwMode="auto">
            <a:xfrm>
              <a:off x="6797675" y="2767013"/>
              <a:ext cx="50800" cy="52388"/>
            </a:xfrm>
            <a:custGeom>
              <a:avLst/>
              <a:gdLst>
                <a:gd name="T0" fmla="*/ 20 w 23"/>
                <a:gd name="T1" fmla="*/ 5 h 23"/>
                <a:gd name="T2" fmla="*/ 18 w 23"/>
                <a:gd name="T3" fmla="*/ 20 h 23"/>
                <a:gd name="T4" fmla="*/ 4 w 23"/>
                <a:gd name="T5" fmla="*/ 18 h 23"/>
                <a:gd name="T6" fmla="*/ 6 w 23"/>
                <a:gd name="T7" fmla="*/ 3 h 23"/>
                <a:gd name="T8" fmla="*/ 20 w 23"/>
                <a:gd name="T9" fmla="*/ 5 h 23"/>
              </a:gdLst>
              <a:ahLst/>
              <a:cxnLst>
                <a:cxn ang="0">
                  <a:pos x="T0" y="T1"/>
                </a:cxn>
                <a:cxn ang="0">
                  <a:pos x="T2" y="T3"/>
                </a:cxn>
                <a:cxn ang="0">
                  <a:pos x="T4" y="T5"/>
                </a:cxn>
                <a:cxn ang="0">
                  <a:pos x="T6" y="T7"/>
                </a:cxn>
                <a:cxn ang="0">
                  <a:pos x="T8" y="T9"/>
                </a:cxn>
              </a:cxnLst>
              <a:rect l="0" t="0" r="r" b="b"/>
              <a:pathLst>
                <a:path w="23" h="23">
                  <a:moveTo>
                    <a:pt x="20" y="5"/>
                  </a:moveTo>
                  <a:cubicBezTo>
                    <a:pt x="23" y="10"/>
                    <a:pt x="23" y="16"/>
                    <a:pt x="18" y="20"/>
                  </a:cubicBezTo>
                  <a:cubicBezTo>
                    <a:pt x="14" y="23"/>
                    <a:pt x="7" y="22"/>
                    <a:pt x="4" y="18"/>
                  </a:cubicBezTo>
                  <a:cubicBezTo>
                    <a:pt x="0" y="13"/>
                    <a:pt x="1" y="7"/>
                    <a:pt x="6" y="3"/>
                  </a:cubicBezTo>
                  <a:cubicBezTo>
                    <a:pt x="10" y="0"/>
                    <a:pt x="17" y="1"/>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58"/>
            <p:cNvSpPr>
              <a:spLocks/>
            </p:cNvSpPr>
            <p:nvPr/>
          </p:nvSpPr>
          <p:spPr bwMode="auto">
            <a:xfrm>
              <a:off x="6719888" y="2836863"/>
              <a:ext cx="50800" cy="49213"/>
            </a:xfrm>
            <a:custGeom>
              <a:avLst/>
              <a:gdLst>
                <a:gd name="T0" fmla="*/ 18 w 22"/>
                <a:gd name="T1" fmla="*/ 4 h 22"/>
                <a:gd name="T2" fmla="*/ 18 w 22"/>
                <a:gd name="T3" fmla="*/ 18 h 22"/>
                <a:gd name="T4" fmla="*/ 4 w 22"/>
                <a:gd name="T5" fmla="*/ 18 h 22"/>
                <a:gd name="T6" fmla="*/ 4 w 22"/>
                <a:gd name="T7" fmla="*/ 4 h 22"/>
                <a:gd name="T8" fmla="*/ 18 w 22"/>
                <a:gd name="T9" fmla="*/ 4 h 22"/>
              </a:gdLst>
              <a:ahLst/>
              <a:cxnLst>
                <a:cxn ang="0">
                  <a:pos x="T0" y="T1"/>
                </a:cxn>
                <a:cxn ang="0">
                  <a:pos x="T2" y="T3"/>
                </a:cxn>
                <a:cxn ang="0">
                  <a:pos x="T4" y="T5"/>
                </a:cxn>
                <a:cxn ang="0">
                  <a:pos x="T6" y="T7"/>
                </a:cxn>
                <a:cxn ang="0">
                  <a:pos x="T8" y="T9"/>
                </a:cxn>
              </a:cxnLst>
              <a:rect l="0" t="0" r="r" b="b"/>
              <a:pathLst>
                <a:path w="22" h="22">
                  <a:moveTo>
                    <a:pt x="18" y="4"/>
                  </a:moveTo>
                  <a:cubicBezTo>
                    <a:pt x="22" y="8"/>
                    <a:pt x="22" y="14"/>
                    <a:pt x="18" y="18"/>
                  </a:cubicBezTo>
                  <a:cubicBezTo>
                    <a:pt x="14" y="22"/>
                    <a:pt x="8" y="22"/>
                    <a:pt x="4" y="18"/>
                  </a:cubicBezTo>
                  <a:cubicBezTo>
                    <a:pt x="0" y="14"/>
                    <a:pt x="0" y="8"/>
                    <a:pt x="4" y="4"/>
                  </a:cubicBezTo>
                  <a:cubicBezTo>
                    <a:pt x="8" y="0"/>
                    <a:pt x="14"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59"/>
            <p:cNvSpPr>
              <a:spLocks/>
            </p:cNvSpPr>
            <p:nvPr/>
          </p:nvSpPr>
          <p:spPr bwMode="auto">
            <a:xfrm>
              <a:off x="6650038" y="2913063"/>
              <a:ext cx="52388" cy="52388"/>
            </a:xfrm>
            <a:custGeom>
              <a:avLst/>
              <a:gdLst>
                <a:gd name="T0" fmla="*/ 18 w 23"/>
                <a:gd name="T1" fmla="*/ 4 h 23"/>
                <a:gd name="T2" fmla="*/ 20 w 23"/>
                <a:gd name="T3" fmla="*/ 18 h 23"/>
                <a:gd name="T4" fmla="*/ 5 w 23"/>
                <a:gd name="T5" fmla="*/ 20 h 23"/>
                <a:gd name="T6" fmla="*/ 4 w 23"/>
                <a:gd name="T7" fmla="*/ 5 h 23"/>
                <a:gd name="T8" fmla="*/ 18 w 23"/>
                <a:gd name="T9" fmla="*/ 4 h 23"/>
              </a:gdLst>
              <a:ahLst/>
              <a:cxnLst>
                <a:cxn ang="0">
                  <a:pos x="T0" y="T1"/>
                </a:cxn>
                <a:cxn ang="0">
                  <a:pos x="T2" y="T3"/>
                </a:cxn>
                <a:cxn ang="0">
                  <a:pos x="T4" y="T5"/>
                </a:cxn>
                <a:cxn ang="0">
                  <a:pos x="T6" y="T7"/>
                </a:cxn>
                <a:cxn ang="0">
                  <a:pos x="T8" y="T9"/>
                </a:cxn>
              </a:cxnLst>
              <a:rect l="0" t="0" r="r" b="b"/>
              <a:pathLst>
                <a:path w="23" h="23">
                  <a:moveTo>
                    <a:pt x="18" y="4"/>
                  </a:moveTo>
                  <a:cubicBezTo>
                    <a:pt x="22" y="7"/>
                    <a:pt x="23" y="13"/>
                    <a:pt x="20" y="18"/>
                  </a:cubicBezTo>
                  <a:cubicBezTo>
                    <a:pt x="16" y="22"/>
                    <a:pt x="10" y="23"/>
                    <a:pt x="5" y="20"/>
                  </a:cubicBezTo>
                  <a:cubicBezTo>
                    <a:pt x="1" y="16"/>
                    <a:pt x="0" y="10"/>
                    <a:pt x="4" y="5"/>
                  </a:cubicBezTo>
                  <a:cubicBezTo>
                    <a:pt x="7" y="1"/>
                    <a:pt x="13"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60"/>
            <p:cNvSpPr>
              <a:spLocks/>
            </p:cNvSpPr>
            <p:nvPr/>
          </p:nvSpPr>
          <p:spPr bwMode="auto">
            <a:xfrm>
              <a:off x="6719888" y="2836863"/>
              <a:ext cx="50800" cy="49213"/>
            </a:xfrm>
            <a:custGeom>
              <a:avLst/>
              <a:gdLst>
                <a:gd name="T0" fmla="*/ 18 w 22"/>
                <a:gd name="T1" fmla="*/ 4 h 22"/>
                <a:gd name="T2" fmla="*/ 18 w 22"/>
                <a:gd name="T3" fmla="*/ 18 h 22"/>
                <a:gd name="T4" fmla="*/ 4 w 22"/>
                <a:gd name="T5" fmla="*/ 18 h 22"/>
                <a:gd name="T6" fmla="*/ 4 w 22"/>
                <a:gd name="T7" fmla="*/ 4 h 22"/>
                <a:gd name="T8" fmla="*/ 18 w 22"/>
                <a:gd name="T9" fmla="*/ 4 h 22"/>
              </a:gdLst>
              <a:ahLst/>
              <a:cxnLst>
                <a:cxn ang="0">
                  <a:pos x="T0" y="T1"/>
                </a:cxn>
                <a:cxn ang="0">
                  <a:pos x="T2" y="T3"/>
                </a:cxn>
                <a:cxn ang="0">
                  <a:pos x="T4" y="T5"/>
                </a:cxn>
                <a:cxn ang="0">
                  <a:pos x="T6" y="T7"/>
                </a:cxn>
                <a:cxn ang="0">
                  <a:pos x="T8" y="T9"/>
                </a:cxn>
              </a:cxnLst>
              <a:rect l="0" t="0" r="r" b="b"/>
              <a:pathLst>
                <a:path w="22" h="22">
                  <a:moveTo>
                    <a:pt x="18" y="4"/>
                  </a:moveTo>
                  <a:cubicBezTo>
                    <a:pt x="22" y="8"/>
                    <a:pt x="22" y="14"/>
                    <a:pt x="18" y="18"/>
                  </a:cubicBezTo>
                  <a:cubicBezTo>
                    <a:pt x="14" y="22"/>
                    <a:pt x="8" y="22"/>
                    <a:pt x="4" y="18"/>
                  </a:cubicBezTo>
                  <a:cubicBezTo>
                    <a:pt x="0" y="14"/>
                    <a:pt x="0" y="8"/>
                    <a:pt x="4" y="4"/>
                  </a:cubicBezTo>
                  <a:cubicBezTo>
                    <a:pt x="8" y="0"/>
                    <a:pt x="14"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61"/>
            <p:cNvSpPr>
              <a:spLocks/>
            </p:cNvSpPr>
            <p:nvPr/>
          </p:nvSpPr>
          <p:spPr bwMode="auto">
            <a:xfrm>
              <a:off x="6650038" y="2913063"/>
              <a:ext cx="52388" cy="52388"/>
            </a:xfrm>
            <a:custGeom>
              <a:avLst/>
              <a:gdLst>
                <a:gd name="T0" fmla="*/ 18 w 23"/>
                <a:gd name="T1" fmla="*/ 4 h 23"/>
                <a:gd name="T2" fmla="*/ 20 w 23"/>
                <a:gd name="T3" fmla="*/ 18 h 23"/>
                <a:gd name="T4" fmla="*/ 5 w 23"/>
                <a:gd name="T5" fmla="*/ 20 h 23"/>
                <a:gd name="T6" fmla="*/ 4 w 23"/>
                <a:gd name="T7" fmla="*/ 5 h 23"/>
                <a:gd name="T8" fmla="*/ 18 w 23"/>
                <a:gd name="T9" fmla="*/ 4 h 23"/>
              </a:gdLst>
              <a:ahLst/>
              <a:cxnLst>
                <a:cxn ang="0">
                  <a:pos x="T0" y="T1"/>
                </a:cxn>
                <a:cxn ang="0">
                  <a:pos x="T2" y="T3"/>
                </a:cxn>
                <a:cxn ang="0">
                  <a:pos x="T4" y="T5"/>
                </a:cxn>
                <a:cxn ang="0">
                  <a:pos x="T6" y="T7"/>
                </a:cxn>
                <a:cxn ang="0">
                  <a:pos x="T8" y="T9"/>
                </a:cxn>
              </a:cxnLst>
              <a:rect l="0" t="0" r="r" b="b"/>
              <a:pathLst>
                <a:path w="23" h="23">
                  <a:moveTo>
                    <a:pt x="18" y="4"/>
                  </a:moveTo>
                  <a:cubicBezTo>
                    <a:pt x="22" y="7"/>
                    <a:pt x="23" y="13"/>
                    <a:pt x="20" y="18"/>
                  </a:cubicBezTo>
                  <a:cubicBezTo>
                    <a:pt x="16" y="22"/>
                    <a:pt x="10" y="23"/>
                    <a:pt x="5" y="20"/>
                  </a:cubicBezTo>
                  <a:cubicBezTo>
                    <a:pt x="1" y="16"/>
                    <a:pt x="0" y="10"/>
                    <a:pt x="4" y="5"/>
                  </a:cubicBezTo>
                  <a:cubicBezTo>
                    <a:pt x="7" y="1"/>
                    <a:pt x="13"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62"/>
            <p:cNvSpPr>
              <a:spLocks/>
            </p:cNvSpPr>
            <p:nvPr/>
          </p:nvSpPr>
          <p:spPr bwMode="auto">
            <a:xfrm>
              <a:off x="7388225" y="2611438"/>
              <a:ext cx="50800" cy="47625"/>
            </a:xfrm>
            <a:custGeom>
              <a:avLst/>
              <a:gdLst>
                <a:gd name="T0" fmla="*/ 1 w 22"/>
                <a:gd name="T1" fmla="*/ 9 h 21"/>
                <a:gd name="T2" fmla="*/ 10 w 22"/>
                <a:gd name="T3" fmla="*/ 20 h 21"/>
                <a:gd name="T4" fmla="*/ 21 w 22"/>
                <a:gd name="T5" fmla="*/ 12 h 21"/>
                <a:gd name="T6" fmla="*/ 13 w 22"/>
                <a:gd name="T7" fmla="*/ 0 h 21"/>
                <a:gd name="T8" fmla="*/ 1 w 22"/>
                <a:gd name="T9" fmla="*/ 9 h 21"/>
              </a:gdLst>
              <a:ahLst/>
              <a:cxnLst>
                <a:cxn ang="0">
                  <a:pos x="T0" y="T1"/>
                </a:cxn>
                <a:cxn ang="0">
                  <a:pos x="T2" y="T3"/>
                </a:cxn>
                <a:cxn ang="0">
                  <a:pos x="T4" y="T5"/>
                </a:cxn>
                <a:cxn ang="0">
                  <a:pos x="T6" y="T7"/>
                </a:cxn>
                <a:cxn ang="0">
                  <a:pos x="T8" y="T9"/>
                </a:cxn>
              </a:cxnLst>
              <a:rect l="0" t="0" r="r" b="b"/>
              <a:pathLst>
                <a:path w="22" h="21">
                  <a:moveTo>
                    <a:pt x="1" y="9"/>
                  </a:moveTo>
                  <a:cubicBezTo>
                    <a:pt x="0" y="15"/>
                    <a:pt x="4" y="20"/>
                    <a:pt x="10" y="20"/>
                  </a:cubicBezTo>
                  <a:cubicBezTo>
                    <a:pt x="16" y="21"/>
                    <a:pt x="21" y="17"/>
                    <a:pt x="21" y="12"/>
                  </a:cubicBezTo>
                  <a:cubicBezTo>
                    <a:pt x="22" y="6"/>
                    <a:pt x="18" y="1"/>
                    <a:pt x="13" y="0"/>
                  </a:cubicBezTo>
                  <a:cubicBezTo>
                    <a:pt x="7" y="0"/>
                    <a:pt x="2" y="4"/>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63"/>
            <p:cNvSpPr>
              <a:spLocks/>
            </p:cNvSpPr>
            <p:nvPr/>
          </p:nvSpPr>
          <p:spPr bwMode="auto">
            <a:xfrm>
              <a:off x="7491413" y="2628900"/>
              <a:ext cx="50800" cy="52388"/>
            </a:xfrm>
            <a:custGeom>
              <a:avLst/>
              <a:gdLst>
                <a:gd name="T0" fmla="*/ 2 w 23"/>
                <a:gd name="T1" fmla="*/ 9 h 23"/>
                <a:gd name="T2" fmla="*/ 9 w 23"/>
                <a:gd name="T3" fmla="*/ 21 h 23"/>
                <a:gd name="T4" fmla="*/ 21 w 23"/>
                <a:gd name="T5" fmla="*/ 14 h 23"/>
                <a:gd name="T6" fmla="*/ 14 w 23"/>
                <a:gd name="T7" fmla="*/ 2 h 23"/>
                <a:gd name="T8" fmla="*/ 2 w 23"/>
                <a:gd name="T9" fmla="*/ 9 h 23"/>
              </a:gdLst>
              <a:ahLst/>
              <a:cxnLst>
                <a:cxn ang="0">
                  <a:pos x="T0" y="T1"/>
                </a:cxn>
                <a:cxn ang="0">
                  <a:pos x="T2" y="T3"/>
                </a:cxn>
                <a:cxn ang="0">
                  <a:pos x="T4" y="T5"/>
                </a:cxn>
                <a:cxn ang="0">
                  <a:pos x="T6" y="T7"/>
                </a:cxn>
                <a:cxn ang="0">
                  <a:pos x="T8" y="T9"/>
                </a:cxn>
              </a:cxnLst>
              <a:rect l="0" t="0" r="r" b="b"/>
              <a:pathLst>
                <a:path w="23" h="23">
                  <a:moveTo>
                    <a:pt x="2" y="9"/>
                  </a:moveTo>
                  <a:cubicBezTo>
                    <a:pt x="0" y="14"/>
                    <a:pt x="4" y="20"/>
                    <a:pt x="9" y="21"/>
                  </a:cubicBezTo>
                  <a:cubicBezTo>
                    <a:pt x="14" y="23"/>
                    <a:pt x="20" y="19"/>
                    <a:pt x="21" y="14"/>
                  </a:cubicBezTo>
                  <a:cubicBezTo>
                    <a:pt x="23" y="9"/>
                    <a:pt x="20" y="3"/>
                    <a:pt x="14" y="2"/>
                  </a:cubicBezTo>
                  <a:cubicBezTo>
                    <a:pt x="9" y="0"/>
                    <a:pt x="3" y="3"/>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64"/>
            <p:cNvSpPr>
              <a:spLocks/>
            </p:cNvSpPr>
            <p:nvPr/>
          </p:nvSpPr>
          <p:spPr bwMode="auto">
            <a:xfrm>
              <a:off x="7589838" y="2662238"/>
              <a:ext cx="52388" cy="52388"/>
            </a:xfrm>
            <a:custGeom>
              <a:avLst/>
              <a:gdLst>
                <a:gd name="T0" fmla="*/ 2 w 23"/>
                <a:gd name="T1" fmla="*/ 7 h 23"/>
                <a:gd name="T2" fmla="*/ 8 w 23"/>
                <a:gd name="T3" fmla="*/ 21 h 23"/>
                <a:gd name="T4" fmla="*/ 21 w 23"/>
                <a:gd name="T5" fmla="*/ 15 h 23"/>
                <a:gd name="T6" fmla="*/ 15 w 23"/>
                <a:gd name="T7" fmla="*/ 2 h 23"/>
                <a:gd name="T8" fmla="*/ 2 w 23"/>
                <a:gd name="T9" fmla="*/ 7 h 23"/>
              </a:gdLst>
              <a:ahLst/>
              <a:cxnLst>
                <a:cxn ang="0">
                  <a:pos x="T0" y="T1"/>
                </a:cxn>
                <a:cxn ang="0">
                  <a:pos x="T2" y="T3"/>
                </a:cxn>
                <a:cxn ang="0">
                  <a:pos x="T4" y="T5"/>
                </a:cxn>
                <a:cxn ang="0">
                  <a:pos x="T6" y="T7"/>
                </a:cxn>
                <a:cxn ang="0">
                  <a:pos x="T8" y="T9"/>
                </a:cxn>
              </a:cxnLst>
              <a:rect l="0" t="0" r="r" b="b"/>
              <a:pathLst>
                <a:path w="23" h="23">
                  <a:moveTo>
                    <a:pt x="2" y="7"/>
                  </a:moveTo>
                  <a:cubicBezTo>
                    <a:pt x="0" y="13"/>
                    <a:pt x="2" y="19"/>
                    <a:pt x="8" y="21"/>
                  </a:cubicBezTo>
                  <a:cubicBezTo>
                    <a:pt x="13" y="23"/>
                    <a:pt x="19" y="20"/>
                    <a:pt x="21" y="15"/>
                  </a:cubicBezTo>
                  <a:cubicBezTo>
                    <a:pt x="23" y="10"/>
                    <a:pt x="20" y="4"/>
                    <a:pt x="15" y="2"/>
                  </a:cubicBezTo>
                  <a:cubicBezTo>
                    <a:pt x="10" y="0"/>
                    <a:pt x="4" y="2"/>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65"/>
            <p:cNvSpPr>
              <a:spLocks/>
            </p:cNvSpPr>
            <p:nvPr/>
          </p:nvSpPr>
          <p:spPr bwMode="auto">
            <a:xfrm>
              <a:off x="7681913" y="2708275"/>
              <a:ext cx="55563" cy="52388"/>
            </a:xfrm>
            <a:custGeom>
              <a:avLst/>
              <a:gdLst>
                <a:gd name="T0" fmla="*/ 3 w 24"/>
                <a:gd name="T1" fmla="*/ 7 h 23"/>
                <a:gd name="T2" fmla="*/ 7 w 24"/>
                <a:gd name="T3" fmla="*/ 21 h 23"/>
                <a:gd name="T4" fmla="*/ 21 w 24"/>
                <a:gd name="T5" fmla="*/ 17 h 23"/>
                <a:gd name="T6" fmla="*/ 17 w 24"/>
                <a:gd name="T7" fmla="*/ 3 h 23"/>
                <a:gd name="T8" fmla="*/ 3 w 24"/>
                <a:gd name="T9" fmla="*/ 7 h 23"/>
              </a:gdLst>
              <a:ahLst/>
              <a:cxnLst>
                <a:cxn ang="0">
                  <a:pos x="T0" y="T1"/>
                </a:cxn>
                <a:cxn ang="0">
                  <a:pos x="T2" y="T3"/>
                </a:cxn>
                <a:cxn ang="0">
                  <a:pos x="T4" y="T5"/>
                </a:cxn>
                <a:cxn ang="0">
                  <a:pos x="T6" y="T7"/>
                </a:cxn>
                <a:cxn ang="0">
                  <a:pos x="T8" y="T9"/>
                </a:cxn>
              </a:cxnLst>
              <a:rect l="0" t="0" r="r" b="b"/>
              <a:pathLst>
                <a:path w="24" h="23">
                  <a:moveTo>
                    <a:pt x="3" y="7"/>
                  </a:moveTo>
                  <a:cubicBezTo>
                    <a:pt x="0" y="12"/>
                    <a:pt x="2" y="18"/>
                    <a:pt x="7" y="21"/>
                  </a:cubicBezTo>
                  <a:cubicBezTo>
                    <a:pt x="12" y="23"/>
                    <a:pt x="18" y="22"/>
                    <a:pt x="21" y="17"/>
                  </a:cubicBezTo>
                  <a:cubicBezTo>
                    <a:pt x="24" y="12"/>
                    <a:pt x="22" y="6"/>
                    <a:pt x="17" y="3"/>
                  </a:cubicBezTo>
                  <a:cubicBezTo>
                    <a:pt x="12" y="0"/>
                    <a:pt x="6" y="2"/>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66"/>
            <p:cNvSpPr>
              <a:spLocks/>
            </p:cNvSpPr>
            <p:nvPr/>
          </p:nvSpPr>
          <p:spPr bwMode="auto">
            <a:xfrm>
              <a:off x="7770813" y="2767013"/>
              <a:ext cx="52388" cy="52388"/>
            </a:xfrm>
            <a:custGeom>
              <a:avLst/>
              <a:gdLst>
                <a:gd name="T0" fmla="*/ 3 w 23"/>
                <a:gd name="T1" fmla="*/ 5 h 23"/>
                <a:gd name="T2" fmla="*/ 5 w 23"/>
                <a:gd name="T3" fmla="*/ 20 h 23"/>
                <a:gd name="T4" fmla="*/ 19 w 23"/>
                <a:gd name="T5" fmla="*/ 18 h 23"/>
                <a:gd name="T6" fmla="*/ 18 w 23"/>
                <a:gd name="T7" fmla="*/ 3 h 23"/>
                <a:gd name="T8" fmla="*/ 3 w 23"/>
                <a:gd name="T9" fmla="*/ 5 h 23"/>
              </a:gdLst>
              <a:ahLst/>
              <a:cxnLst>
                <a:cxn ang="0">
                  <a:pos x="T0" y="T1"/>
                </a:cxn>
                <a:cxn ang="0">
                  <a:pos x="T2" y="T3"/>
                </a:cxn>
                <a:cxn ang="0">
                  <a:pos x="T4" y="T5"/>
                </a:cxn>
                <a:cxn ang="0">
                  <a:pos x="T6" y="T7"/>
                </a:cxn>
                <a:cxn ang="0">
                  <a:pos x="T8" y="T9"/>
                </a:cxn>
              </a:cxnLst>
              <a:rect l="0" t="0" r="r" b="b"/>
              <a:pathLst>
                <a:path w="23" h="23">
                  <a:moveTo>
                    <a:pt x="3" y="5"/>
                  </a:moveTo>
                  <a:cubicBezTo>
                    <a:pt x="0" y="10"/>
                    <a:pt x="1" y="16"/>
                    <a:pt x="5" y="20"/>
                  </a:cubicBezTo>
                  <a:cubicBezTo>
                    <a:pt x="10" y="23"/>
                    <a:pt x="16" y="22"/>
                    <a:pt x="19" y="18"/>
                  </a:cubicBezTo>
                  <a:cubicBezTo>
                    <a:pt x="23" y="13"/>
                    <a:pt x="22" y="7"/>
                    <a:pt x="18" y="3"/>
                  </a:cubicBezTo>
                  <a:cubicBezTo>
                    <a:pt x="13" y="0"/>
                    <a:pt x="7" y="1"/>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67"/>
            <p:cNvSpPr>
              <a:spLocks/>
            </p:cNvSpPr>
            <p:nvPr/>
          </p:nvSpPr>
          <p:spPr bwMode="auto">
            <a:xfrm>
              <a:off x="7850188" y="2836863"/>
              <a:ext cx="49213" cy="49213"/>
            </a:xfrm>
            <a:custGeom>
              <a:avLst/>
              <a:gdLst>
                <a:gd name="T0" fmla="*/ 4 w 22"/>
                <a:gd name="T1" fmla="*/ 4 h 22"/>
                <a:gd name="T2" fmla="*/ 4 w 22"/>
                <a:gd name="T3" fmla="*/ 18 h 22"/>
                <a:gd name="T4" fmla="*/ 18 w 22"/>
                <a:gd name="T5" fmla="*/ 18 h 22"/>
                <a:gd name="T6" fmla="*/ 18 w 22"/>
                <a:gd name="T7" fmla="*/ 4 h 22"/>
                <a:gd name="T8" fmla="*/ 4 w 22"/>
                <a:gd name="T9" fmla="*/ 4 h 22"/>
              </a:gdLst>
              <a:ahLst/>
              <a:cxnLst>
                <a:cxn ang="0">
                  <a:pos x="T0" y="T1"/>
                </a:cxn>
                <a:cxn ang="0">
                  <a:pos x="T2" y="T3"/>
                </a:cxn>
                <a:cxn ang="0">
                  <a:pos x="T4" y="T5"/>
                </a:cxn>
                <a:cxn ang="0">
                  <a:pos x="T6" y="T7"/>
                </a:cxn>
                <a:cxn ang="0">
                  <a:pos x="T8" y="T9"/>
                </a:cxn>
              </a:cxnLst>
              <a:rect l="0" t="0" r="r" b="b"/>
              <a:pathLst>
                <a:path w="22" h="22">
                  <a:moveTo>
                    <a:pt x="4" y="4"/>
                  </a:moveTo>
                  <a:cubicBezTo>
                    <a:pt x="0" y="8"/>
                    <a:pt x="0" y="14"/>
                    <a:pt x="4" y="18"/>
                  </a:cubicBezTo>
                  <a:cubicBezTo>
                    <a:pt x="8" y="22"/>
                    <a:pt x="14" y="22"/>
                    <a:pt x="18" y="18"/>
                  </a:cubicBezTo>
                  <a:cubicBezTo>
                    <a:pt x="22" y="14"/>
                    <a:pt x="22" y="8"/>
                    <a:pt x="18" y="4"/>
                  </a:cubicBezTo>
                  <a:cubicBezTo>
                    <a:pt x="14" y="0"/>
                    <a:pt x="8"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68"/>
            <p:cNvSpPr>
              <a:spLocks/>
            </p:cNvSpPr>
            <p:nvPr/>
          </p:nvSpPr>
          <p:spPr bwMode="auto">
            <a:xfrm>
              <a:off x="7916863" y="2913063"/>
              <a:ext cx="52388" cy="52388"/>
            </a:xfrm>
            <a:custGeom>
              <a:avLst/>
              <a:gdLst>
                <a:gd name="T0" fmla="*/ 5 w 23"/>
                <a:gd name="T1" fmla="*/ 4 h 23"/>
                <a:gd name="T2" fmla="*/ 3 w 23"/>
                <a:gd name="T3" fmla="*/ 18 h 23"/>
                <a:gd name="T4" fmla="*/ 18 w 23"/>
                <a:gd name="T5" fmla="*/ 20 h 23"/>
                <a:gd name="T6" fmla="*/ 20 w 23"/>
                <a:gd name="T7" fmla="*/ 5 h 23"/>
                <a:gd name="T8" fmla="*/ 5 w 23"/>
                <a:gd name="T9" fmla="*/ 4 h 23"/>
              </a:gdLst>
              <a:ahLst/>
              <a:cxnLst>
                <a:cxn ang="0">
                  <a:pos x="T0" y="T1"/>
                </a:cxn>
                <a:cxn ang="0">
                  <a:pos x="T2" y="T3"/>
                </a:cxn>
                <a:cxn ang="0">
                  <a:pos x="T4" y="T5"/>
                </a:cxn>
                <a:cxn ang="0">
                  <a:pos x="T6" y="T7"/>
                </a:cxn>
                <a:cxn ang="0">
                  <a:pos x="T8" y="T9"/>
                </a:cxn>
              </a:cxnLst>
              <a:rect l="0" t="0" r="r" b="b"/>
              <a:pathLst>
                <a:path w="23" h="23">
                  <a:moveTo>
                    <a:pt x="5" y="4"/>
                  </a:moveTo>
                  <a:cubicBezTo>
                    <a:pt x="1" y="7"/>
                    <a:pt x="0" y="13"/>
                    <a:pt x="3" y="18"/>
                  </a:cubicBezTo>
                  <a:cubicBezTo>
                    <a:pt x="7" y="22"/>
                    <a:pt x="13" y="23"/>
                    <a:pt x="18" y="20"/>
                  </a:cubicBezTo>
                  <a:cubicBezTo>
                    <a:pt x="22" y="16"/>
                    <a:pt x="23" y="10"/>
                    <a:pt x="20" y="5"/>
                  </a:cubicBezTo>
                  <a:cubicBezTo>
                    <a:pt x="16" y="1"/>
                    <a:pt x="10" y="0"/>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5" name="Freeform 5"/>
          <p:cNvSpPr>
            <a:spLocks/>
          </p:cNvSpPr>
          <p:nvPr/>
        </p:nvSpPr>
        <p:spPr bwMode="auto">
          <a:xfrm>
            <a:off x="1788319" y="3642859"/>
            <a:ext cx="1365250" cy="920750"/>
          </a:xfrm>
          <a:custGeom>
            <a:avLst/>
            <a:gdLst>
              <a:gd name="T0" fmla="*/ 304 w 604"/>
              <a:gd name="T1" fmla="*/ 266 h 407"/>
              <a:gd name="T2" fmla="*/ 604 w 604"/>
              <a:gd name="T3" fmla="*/ 407 h 407"/>
              <a:gd name="T4" fmla="*/ 604 w 604"/>
              <a:gd name="T5" fmla="*/ 407 h 407"/>
              <a:gd name="T6" fmla="*/ 604 w 604"/>
              <a:gd name="T7" fmla="*/ 5 h 407"/>
              <a:gd name="T8" fmla="*/ 304 w 604"/>
              <a:gd name="T9" fmla="*/ 146 h 407"/>
              <a:gd name="T10" fmla="*/ 0 w 604"/>
              <a:gd name="T11" fmla="*/ 0 h 407"/>
              <a:gd name="T12" fmla="*/ 0 w 604"/>
              <a:gd name="T13" fmla="*/ 0 h 407"/>
              <a:gd name="T14" fmla="*/ 0 w 604"/>
              <a:gd name="T15" fmla="*/ 407 h 407"/>
              <a:gd name="T16" fmla="*/ 4 w 604"/>
              <a:gd name="T17" fmla="*/ 407 h 407"/>
              <a:gd name="T18" fmla="*/ 304 w 604"/>
              <a:gd name="T19" fmla="*/ 26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4" h="407">
                <a:moveTo>
                  <a:pt x="304" y="266"/>
                </a:moveTo>
                <a:cubicBezTo>
                  <a:pt x="425" y="266"/>
                  <a:pt x="532" y="321"/>
                  <a:pt x="604" y="407"/>
                </a:cubicBezTo>
                <a:cubicBezTo>
                  <a:pt x="604" y="407"/>
                  <a:pt x="604" y="407"/>
                  <a:pt x="604" y="407"/>
                </a:cubicBezTo>
                <a:cubicBezTo>
                  <a:pt x="604" y="5"/>
                  <a:pt x="604" y="5"/>
                  <a:pt x="604" y="5"/>
                </a:cubicBezTo>
                <a:cubicBezTo>
                  <a:pt x="532" y="91"/>
                  <a:pt x="425" y="146"/>
                  <a:pt x="304" y="146"/>
                </a:cubicBezTo>
                <a:cubicBezTo>
                  <a:pt x="181" y="146"/>
                  <a:pt x="72" y="89"/>
                  <a:pt x="0" y="0"/>
                </a:cubicBezTo>
                <a:cubicBezTo>
                  <a:pt x="0" y="0"/>
                  <a:pt x="0" y="0"/>
                  <a:pt x="0" y="0"/>
                </a:cubicBezTo>
                <a:cubicBezTo>
                  <a:pt x="0" y="407"/>
                  <a:pt x="0" y="407"/>
                  <a:pt x="0" y="407"/>
                </a:cubicBezTo>
                <a:cubicBezTo>
                  <a:pt x="4" y="407"/>
                  <a:pt x="4" y="407"/>
                  <a:pt x="4" y="407"/>
                </a:cubicBezTo>
                <a:cubicBezTo>
                  <a:pt x="76" y="321"/>
                  <a:pt x="184" y="266"/>
                  <a:pt x="304" y="266"/>
                </a:cubicBezTo>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4218781" y="3642859"/>
            <a:ext cx="1362075" cy="920750"/>
          </a:xfrm>
          <a:custGeom>
            <a:avLst/>
            <a:gdLst>
              <a:gd name="T0" fmla="*/ 304 w 603"/>
              <a:gd name="T1" fmla="*/ 266 h 407"/>
              <a:gd name="T2" fmla="*/ 603 w 603"/>
              <a:gd name="T3" fmla="*/ 407 h 407"/>
              <a:gd name="T4" fmla="*/ 603 w 603"/>
              <a:gd name="T5" fmla="*/ 407 h 407"/>
              <a:gd name="T6" fmla="*/ 603 w 603"/>
              <a:gd name="T7" fmla="*/ 5 h 407"/>
              <a:gd name="T8" fmla="*/ 304 w 603"/>
              <a:gd name="T9" fmla="*/ 146 h 407"/>
              <a:gd name="T10" fmla="*/ 0 w 603"/>
              <a:gd name="T11" fmla="*/ 0 h 407"/>
              <a:gd name="T12" fmla="*/ 0 w 603"/>
              <a:gd name="T13" fmla="*/ 0 h 407"/>
              <a:gd name="T14" fmla="*/ 0 w 603"/>
              <a:gd name="T15" fmla="*/ 407 h 407"/>
              <a:gd name="T16" fmla="*/ 4 w 603"/>
              <a:gd name="T17" fmla="*/ 407 h 407"/>
              <a:gd name="T18" fmla="*/ 304 w 603"/>
              <a:gd name="T19" fmla="*/ 26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3" h="407">
                <a:moveTo>
                  <a:pt x="304" y="266"/>
                </a:moveTo>
                <a:cubicBezTo>
                  <a:pt x="424" y="266"/>
                  <a:pt x="532" y="321"/>
                  <a:pt x="603" y="407"/>
                </a:cubicBezTo>
                <a:cubicBezTo>
                  <a:pt x="603" y="407"/>
                  <a:pt x="603" y="407"/>
                  <a:pt x="603" y="407"/>
                </a:cubicBezTo>
                <a:cubicBezTo>
                  <a:pt x="603" y="5"/>
                  <a:pt x="603" y="5"/>
                  <a:pt x="603" y="5"/>
                </a:cubicBezTo>
                <a:cubicBezTo>
                  <a:pt x="532" y="91"/>
                  <a:pt x="424" y="146"/>
                  <a:pt x="304" y="146"/>
                </a:cubicBezTo>
                <a:cubicBezTo>
                  <a:pt x="181" y="146"/>
                  <a:pt x="71" y="89"/>
                  <a:pt x="0" y="0"/>
                </a:cubicBezTo>
                <a:cubicBezTo>
                  <a:pt x="0" y="0"/>
                  <a:pt x="0" y="0"/>
                  <a:pt x="0" y="0"/>
                </a:cubicBezTo>
                <a:cubicBezTo>
                  <a:pt x="0" y="407"/>
                  <a:pt x="0" y="407"/>
                  <a:pt x="0" y="407"/>
                </a:cubicBezTo>
                <a:cubicBezTo>
                  <a:pt x="4" y="407"/>
                  <a:pt x="4" y="407"/>
                  <a:pt x="4" y="407"/>
                </a:cubicBezTo>
                <a:cubicBezTo>
                  <a:pt x="75" y="321"/>
                  <a:pt x="183" y="266"/>
                  <a:pt x="304" y="266"/>
                </a:cubicBezTo>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6647656" y="3642859"/>
            <a:ext cx="1363663" cy="920750"/>
          </a:xfrm>
          <a:custGeom>
            <a:avLst/>
            <a:gdLst>
              <a:gd name="T0" fmla="*/ 304 w 604"/>
              <a:gd name="T1" fmla="*/ 266 h 407"/>
              <a:gd name="T2" fmla="*/ 604 w 604"/>
              <a:gd name="T3" fmla="*/ 407 h 407"/>
              <a:gd name="T4" fmla="*/ 604 w 604"/>
              <a:gd name="T5" fmla="*/ 407 h 407"/>
              <a:gd name="T6" fmla="*/ 604 w 604"/>
              <a:gd name="T7" fmla="*/ 5 h 407"/>
              <a:gd name="T8" fmla="*/ 304 w 604"/>
              <a:gd name="T9" fmla="*/ 146 h 407"/>
              <a:gd name="T10" fmla="*/ 0 w 604"/>
              <a:gd name="T11" fmla="*/ 0 h 407"/>
              <a:gd name="T12" fmla="*/ 0 w 604"/>
              <a:gd name="T13" fmla="*/ 0 h 407"/>
              <a:gd name="T14" fmla="*/ 0 w 604"/>
              <a:gd name="T15" fmla="*/ 407 h 407"/>
              <a:gd name="T16" fmla="*/ 4 w 604"/>
              <a:gd name="T17" fmla="*/ 407 h 407"/>
              <a:gd name="T18" fmla="*/ 304 w 604"/>
              <a:gd name="T19" fmla="*/ 266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04" h="407">
                <a:moveTo>
                  <a:pt x="304" y="266"/>
                </a:moveTo>
                <a:cubicBezTo>
                  <a:pt x="425" y="266"/>
                  <a:pt x="532" y="321"/>
                  <a:pt x="604" y="407"/>
                </a:cubicBezTo>
                <a:cubicBezTo>
                  <a:pt x="604" y="407"/>
                  <a:pt x="604" y="407"/>
                  <a:pt x="604" y="407"/>
                </a:cubicBezTo>
                <a:cubicBezTo>
                  <a:pt x="604" y="5"/>
                  <a:pt x="604" y="5"/>
                  <a:pt x="604" y="5"/>
                </a:cubicBezTo>
                <a:cubicBezTo>
                  <a:pt x="532" y="91"/>
                  <a:pt x="425" y="146"/>
                  <a:pt x="304" y="146"/>
                </a:cubicBezTo>
                <a:cubicBezTo>
                  <a:pt x="181" y="146"/>
                  <a:pt x="72" y="89"/>
                  <a:pt x="0" y="0"/>
                </a:cubicBezTo>
                <a:cubicBezTo>
                  <a:pt x="0" y="0"/>
                  <a:pt x="0" y="0"/>
                  <a:pt x="0" y="0"/>
                </a:cubicBezTo>
                <a:cubicBezTo>
                  <a:pt x="0" y="407"/>
                  <a:pt x="0" y="407"/>
                  <a:pt x="0" y="407"/>
                </a:cubicBezTo>
                <a:cubicBezTo>
                  <a:pt x="4" y="407"/>
                  <a:pt x="4" y="407"/>
                  <a:pt x="4" y="407"/>
                </a:cubicBezTo>
                <a:cubicBezTo>
                  <a:pt x="76" y="321"/>
                  <a:pt x="183" y="266"/>
                  <a:pt x="304" y="266"/>
                </a:cubicBezTo>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8"/>
          <p:cNvSpPr>
            <a:spLocks noChangeArrowheads="1"/>
          </p:cNvSpPr>
          <p:nvPr/>
        </p:nvSpPr>
        <p:spPr bwMode="auto">
          <a:xfrm>
            <a:off x="7841456" y="3406321"/>
            <a:ext cx="1408113" cy="1404938"/>
          </a:xfrm>
          <a:prstGeom prst="ellipse">
            <a:avLst/>
          </a:pr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0"/>
          <p:cNvSpPr>
            <a:spLocks noChangeArrowheads="1"/>
          </p:cNvSpPr>
          <p:nvPr/>
        </p:nvSpPr>
        <p:spPr bwMode="auto">
          <a:xfrm>
            <a:off x="5415756" y="3406321"/>
            <a:ext cx="1404938" cy="1404938"/>
          </a:xfrm>
          <a:prstGeom prst="ellipse">
            <a:avLst/>
          </a:pr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2985294" y="3406321"/>
            <a:ext cx="1408113" cy="1404938"/>
          </a:xfrm>
          <a:prstGeom prst="ellipse">
            <a:avLst/>
          </a:pr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4"/>
          <p:cNvSpPr>
            <a:spLocks noChangeArrowheads="1"/>
          </p:cNvSpPr>
          <p:nvPr/>
        </p:nvSpPr>
        <p:spPr bwMode="auto">
          <a:xfrm>
            <a:off x="558006" y="3406321"/>
            <a:ext cx="1406525" cy="1404938"/>
          </a:xfrm>
          <a:prstGeom prst="ellipse">
            <a:avLst/>
          </a:pr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117" name="Group 116"/>
          <p:cNvGrpSpPr/>
          <p:nvPr/>
        </p:nvGrpSpPr>
        <p:grpSpPr>
          <a:xfrm>
            <a:off x="602456" y="2461759"/>
            <a:ext cx="1319213" cy="1185863"/>
            <a:chOff x="1793875" y="1779588"/>
            <a:chExt cx="1319213" cy="1185863"/>
          </a:xfrm>
          <a:solidFill>
            <a:schemeClr val="accent1"/>
          </a:solidFill>
        </p:grpSpPr>
        <p:sp>
          <p:nvSpPr>
            <p:cNvPr id="21" name="Oval 21"/>
            <p:cNvSpPr>
              <a:spLocks noChangeArrowheads="1"/>
            </p:cNvSpPr>
            <p:nvPr/>
          </p:nvSpPr>
          <p:spPr bwMode="auto">
            <a:xfrm>
              <a:off x="2389188" y="1779588"/>
              <a:ext cx="130175" cy="1301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Oval 22"/>
            <p:cNvSpPr>
              <a:spLocks noChangeArrowheads="1"/>
            </p:cNvSpPr>
            <p:nvPr/>
          </p:nvSpPr>
          <p:spPr bwMode="auto">
            <a:xfrm>
              <a:off x="2432050" y="2603500"/>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Oval 23"/>
            <p:cNvSpPr>
              <a:spLocks noChangeArrowheads="1"/>
            </p:cNvSpPr>
            <p:nvPr/>
          </p:nvSpPr>
          <p:spPr bwMode="auto">
            <a:xfrm>
              <a:off x="2432050" y="2500313"/>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Oval 24"/>
            <p:cNvSpPr>
              <a:spLocks noChangeArrowheads="1"/>
            </p:cNvSpPr>
            <p:nvPr/>
          </p:nvSpPr>
          <p:spPr bwMode="auto">
            <a:xfrm>
              <a:off x="2432050" y="2395538"/>
              <a:ext cx="44450"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Oval 25"/>
            <p:cNvSpPr>
              <a:spLocks noChangeArrowheads="1"/>
            </p:cNvSpPr>
            <p:nvPr/>
          </p:nvSpPr>
          <p:spPr bwMode="auto">
            <a:xfrm>
              <a:off x="2432050" y="2078038"/>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Oval 26"/>
            <p:cNvSpPr>
              <a:spLocks noChangeArrowheads="1"/>
            </p:cNvSpPr>
            <p:nvPr/>
          </p:nvSpPr>
          <p:spPr bwMode="auto">
            <a:xfrm>
              <a:off x="2432050" y="1973263"/>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Oval 27"/>
            <p:cNvSpPr>
              <a:spLocks noChangeArrowheads="1"/>
            </p:cNvSpPr>
            <p:nvPr/>
          </p:nvSpPr>
          <p:spPr bwMode="auto">
            <a:xfrm>
              <a:off x="2432050" y="2282825"/>
              <a:ext cx="44450"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Oval 28"/>
            <p:cNvSpPr>
              <a:spLocks noChangeArrowheads="1"/>
            </p:cNvSpPr>
            <p:nvPr/>
          </p:nvSpPr>
          <p:spPr bwMode="auto">
            <a:xfrm>
              <a:off x="2432050" y="2179638"/>
              <a:ext cx="44450"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p:cNvSpPr>
              <a:spLocks/>
            </p:cNvSpPr>
            <p:nvPr/>
          </p:nvSpPr>
          <p:spPr bwMode="auto">
            <a:xfrm>
              <a:off x="2325688" y="2611438"/>
              <a:ext cx="47625" cy="47625"/>
            </a:xfrm>
            <a:custGeom>
              <a:avLst/>
              <a:gdLst>
                <a:gd name="T0" fmla="*/ 21 w 21"/>
                <a:gd name="T1" fmla="*/ 9 h 21"/>
                <a:gd name="T2" fmla="*/ 12 w 21"/>
                <a:gd name="T3" fmla="*/ 20 h 21"/>
                <a:gd name="T4" fmla="*/ 1 w 21"/>
                <a:gd name="T5" fmla="*/ 12 h 21"/>
                <a:gd name="T6" fmla="*/ 9 w 21"/>
                <a:gd name="T7" fmla="*/ 0 h 21"/>
                <a:gd name="T8" fmla="*/ 21 w 21"/>
                <a:gd name="T9" fmla="*/ 9 h 21"/>
              </a:gdLst>
              <a:ahLst/>
              <a:cxnLst>
                <a:cxn ang="0">
                  <a:pos x="T0" y="T1"/>
                </a:cxn>
                <a:cxn ang="0">
                  <a:pos x="T2" y="T3"/>
                </a:cxn>
                <a:cxn ang="0">
                  <a:pos x="T4" y="T5"/>
                </a:cxn>
                <a:cxn ang="0">
                  <a:pos x="T6" y="T7"/>
                </a:cxn>
                <a:cxn ang="0">
                  <a:pos x="T8" y="T9"/>
                </a:cxn>
              </a:cxnLst>
              <a:rect l="0" t="0" r="r" b="b"/>
              <a:pathLst>
                <a:path w="21" h="21">
                  <a:moveTo>
                    <a:pt x="21" y="9"/>
                  </a:moveTo>
                  <a:cubicBezTo>
                    <a:pt x="21" y="15"/>
                    <a:pt x="18" y="20"/>
                    <a:pt x="12" y="20"/>
                  </a:cubicBezTo>
                  <a:cubicBezTo>
                    <a:pt x="6" y="21"/>
                    <a:pt x="1" y="17"/>
                    <a:pt x="1" y="12"/>
                  </a:cubicBezTo>
                  <a:cubicBezTo>
                    <a:pt x="0" y="6"/>
                    <a:pt x="4" y="1"/>
                    <a:pt x="9" y="0"/>
                  </a:cubicBezTo>
                  <a:cubicBezTo>
                    <a:pt x="15" y="0"/>
                    <a:pt x="20" y="4"/>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30"/>
            <p:cNvSpPr>
              <a:spLocks/>
            </p:cNvSpPr>
            <p:nvPr/>
          </p:nvSpPr>
          <p:spPr bwMode="auto">
            <a:xfrm>
              <a:off x="2220913" y="2628900"/>
              <a:ext cx="52388" cy="52388"/>
            </a:xfrm>
            <a:custGeom>
              <a:avLst/>
              <a:gdLst>
                <a:gd name="T0" fmla="*/ 21 w 23"/>
                <a:gd name="T1" fmla="*/ 9 h 23"/>
                <a:gd name="T2" fmla="*/ 14 w 23"/>
                <a:gd name="T3" fmla="*/ 21 h 23"/>
                <a:gd name="T4" fmla="*/ 1 w 23"/>
                <a:gd name="T5" fmla="*/ 14 h 23"/>
                <a:gd name="T6" fmla="*/ 9 w 23"/>
                <a:gd name="T7" fmla="*/ 2 h 23"/>
                <a:gd name="T8" fmla="*/ 21 w 23"/>
                <a:gd name="T9" fmla="*/ 9 h 23"/>
              </a:gdLst>
              <a:ahLst/>
              <a:cxnLst>
                <a:cxn ang="0">
                  <a:pos x="T0" y="T1"/>
                </a:cxn>
                <a:cxn ang="0">
                  <a:pos x="T2" y="T3"/>
                </a:cxn>
                <a:cxn ang="0">
                  <a:pos x="T4" y="T5"/>
                </a:cxn>
                <a:cxn ang="0">
                  <a:pos x="T6" y="T7"/>
                </a:cxn>
                <a:cxn ang="0">
                  <a:pos x="T8" y="T9"/>
                </a:cxn>
              </a:cxnLst>
              <a:rect l="0" t="0" r="r" b="b"/>
              <a:pathLst>
                <a:path w="23" h="23">
                  <a:moveTo>
                    <a:pt x="21" y="9"/>
                  </a:moveTo>
                  <a:cubicBezTo>
                    <a:pt x="23" y="14"/>
                    <a:pt x="19" y="20"/>
                    <a:pt x="14" y="21"/>
                  </a:cubicBezTo>
                  <a:cubicBezTo>
                    <a:pt x="8" y="23"/>
                    <a:pt x="3" y="19"/>
                    <a:pt x="1" y="14"/>
                  </a:cubicBezTo>
                  <a:cubicBezTo>
                    <a:pt x="0" y="9"/>
                    <a:pt x="3" y="3"/>
                    <a:pt x="9" y="2"/>
                  </a:cubicBezTo>
                  <a:cubicBezTo>
                    <a:pt x="14" y="0"/>
                    <a:pt x="20" y="3"/>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31"/>
            <p:cNvSpPr>
              <a:spLocks/>
            </p:cNvSpPr>
            <p:nvPr/>
          </p:nvSpPr>
          <p:spPr bwMode="auto">
            <a:xfrm>
              <a:off x="2122488" y="2662238"/>
              <a:ext cx="50800" cy="52388"/>
            </a:xfrm>
            <a:custGeom>
              <a:avLst/>
              <a:gdLst>
                <a:gd name="T0" fmla="*/ 21 w 23"/>
                <a:gd name="T1" fmla="*/ 7 h 23"/>
                <a:gd name="T2" fmla="*/ 15 w 23"/>
                <a:gd name="T3" fmla="*/ 21 h 23"/>
                <a:gd name="T4" fmla="*/ 2 w 23"/>
                <a:gd name="T5" fmla="*/ 15 h 23"/>
                <a:gd name="T6" fmla="*/ 8 w 23"/>
                <a:gd name="T7" fmla="*/ 2 h 23"/>
                <a:gd name="T8" fmla="*/ 21 w 23"/>
                <a:gd name="T9" fmla="*/ 7 h 23"/>
              </a:gdLst>
              <a:ahLst/>
              <a:cxnLst>
                <a:cxn ang="0">
                  <a:pos x="T0" y="T1"/>
                </a:cxn>
                <a:cxn ang="0">
                  <a:pos x="T2" y="T3"/>
                </a:cxn>
                <a:cxn ang="0">
                  <a:pos x="T4" y="T5"/>
                </a:cxn>
                <a:cxn ang="0">
                  <a:pos x="T6" y="T7"/>
                </a:cxn>
                <a:cxn ang="0">
                  <a:pos x="T8" y="T9"/>
                </a:cxn>
              </a:cxnLst>
              <a:rect l="0" t="0" r="r" b="b"/>
              <a:pathLst>
                <a:path w="23" h="23">
                  <a:moveTo>
                    <a:pt x="21" y="7"/>
                  </a:moveTo>
                  <a:cubicBezTo>
                    <a:pt x="23" y="13"/>
                    <a:pt x="21" y="19"/>
                    <a:pt x="15" y="21"/>
                  </a:cubicBezTo>
                  <a:cubicBezTo>
                    <a:pt x="10" y="23"/>
                    <a:pt x="4" y="20"/>
                    <a:pt x="2" y="15"/>
                  </a:cubicBezTo>
                  <a:cubicBezTo>
                    <a:pt x="0" y="10"/>
                    <a:pt x="2" y="4"/>
                    <a:pt x="8" y="2"/>
                  </a:cubicBezTo>
                  <a:cubicBezTo>
                    <a:pt x="13" y="0"/>
                    <a:pt x="19" y="2"/>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32"/>
            <p:cNvSpPr>
              <a:spLocks/>
            </p:cNvSpPr>
            <p:nvPr/>
          </p:nvSpPr>
          <p:spPr bwMode="auto">
            <a:xfrm>
              <a:off x="2027238" y="2708275"/>
              <a:ext cx="53975" cy="52388"/>
            </a:xfrm>
            <a:custGeom>
              <a:avLst/>
              <a:gdLst>
                <a:gd name="T0" fmla="*/ 21 w 24"/>
                <a:gd name="T1" fmla="*/ 7 h 23"/>
                <a:gd name="T2" fmla="*/ 17 w 24"/>
                <a:gd name="T3" fmla="*/ 21 h 23"/>
                <a:gd name="T4" fmla="*/ 3 w 24"/>
                <a:gd name="T5" fmla="*/ 17 h 23"/>
                <a:gd name="T6" fmla="*/ 7 w 24"/>
                <a:gd name="T7" fmla="*/ 3 h 23"/>
                <a:gd name="T8" fmla="*/ 21 w 24"/>
                <a:gd name="T9" fmla="*/ 7 h 23"/>
              </a:gdLst>
              <a:ahLst/>
              <a:cxnLst>
                <a:cxn ang="0">
                  <a:pos x="T0" y="T1"/>
                </a:cxn>
                <a:cxn ang="0">
                  <a:pos x="T2" y="T3"/>
                </a:cxn>
                <a:cxn ang="0">
                  <a:pos x="T4" y="T5"/>
                </a:cxn>
                <a:cxn ang="0">
                  <a:pos x="T6" y="T7"/>
                </a:cxn>
                <a:cxn ang="0">
                  <a:pos x="T8" y="T9"/>
                </a:cxn>
              </a:cxnLst>
              <a:rect l="0" t="0" r="r" b="b"/>
              <a:pathLst>
                <a:path w="24" h="23">
                  <a:moveTo>
                    <a:pt x="21" y="7"/>
                  </a:moveTo>
                  <a:cubicBezTo>
                    <a:pt x="24" y="12"/>
                    <a:pt x="22" y="18"/>
                    <a:pt x="17" y="21"/>
                  </a:cubicBezTo>
                  <a:cubicBezTo>
                    <a:pt x="12" y="23"/>
                    <a:pt x="6" y="22"/>
                    <a:pt x="3" y="17"/>
                  </a:cubicBezTo>
                  <a:cubicBezTo>
                    <a:pt x="0" y="12"/>
                    <a:pt x="2" y="6"/>
                    <a:pt x="7" y="3"/>
                  </a:cubicBezTo>
                  <a:cubicBezTo>
                    <a:pt x="12" y="0"/>
                    <a:pt x="18" y="2"/>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33"/>
            <p:cNvSpPr>
              <a:spLocks/>
            </p:cNvSpPr>
            <p:nvPr/>
          </p:nvSpPr>
          <p:spPr bwMode="auto">
            <a:xfrm>
              <a:off x="1941513" y="2767013"/>
              <a:ext cx="52388" cy="52388"/>
            </a:xfrm>
            <a:custGeom>
              <a:avLst/>
              <a:gdLst>
                <a:gd name="T0" fmla="*/ 20 w 23"/>
                <a:gd name="T1" fmla="*/ 5 h 23"/>
                <a:gd name="T2" fmla="*/ 18 w 23"/>
                <a:gd name="T3" fmla="*/ 20 h 23"/>
                <a:gd name="T4" fmla="*/ 3 w 23"/>
                <a:gd name="T5" fmla="*/ 18 h 23"/>
                <a:gd name="T6" fmla="*/ 5 w 23"/>
                <a:gd name="T7" fmla="*/ 3 h 23"/>
                <a:gd name="T8" fmla="*/ 20 w 23"/>
                <a:gd name="T9" fmla="*/ 5 h 23"/>
              </a:gdLst>
              <a:ahLst/>
              <a:cxnLst>
                <a:cxn ang="0">
                  <a:pos x="T0" y="T1"/>
                </a:cxn>
                <a:cxn ang="0">
                  <a:pos x="T2" y="T3"/>
                </a:cxn>
                <a:cxn ang="0">
                  <a:pos x="T4" y="T5"/>
                </a:cxn>
                <a:cxn ang="0">
                  <a:pos x="T6" y="T7"/>
                </a:cxn>
                <a:cxn ang="0">
                  <a:pos x="T8" y="T9"/>
                </a:cxn>
              </a:cxnLst>
              <a:rect l="0" t="0" r="r" b="b"/>
              <a:pathLst>
                <a:path w="23" h="23">
                  <a:moveTo>
                    <a:pt x="20" y="5"/>
                  </a:moveTo>
                  <a:cubicBezTo>
                    <a:pt x="23" y="10"/>
                    <a:pt x="22" y="16"/>
                    <a:pt x="18" y="20"/>
                  </a:cubicBezTo>
                  <a:cubicBezTo>
                    <a:pt x="13" y="23"/>
                    <a:pt x="7" y="22"/>
                    <a:pt x="3" y="18"/>
                  </a:cubicBezTo>
                  <a:cubicBezTo>
                    <a:pt x="0" y="13"/>
                    <a:pt x="1" y="7"/>
                    <a:pt x="5" y="3"/>
                  </a:cubicBezTo>
                  <a:cubicBezTo>
                    <a:pt x="10" y="0"/>
                    <a:pt x="16" y="1"/>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4"/>
            <p:cNvSpPr>
              <a:spLocks/>
            </p:cNvSpPr>
            <p:nvPr/>
          </p:nvSpPr>
          <p:spPr bwMode="auto">
            <a:xfrm>
              <a:off x="1865313" y="2836863"/>
              <a:ext cx="49213" cy="49213"/>
            </a:xfrm>
            <a:custGeom>
              <a:avLst/>
              <a:gdLst>
                <a:gd name="T0" fmla="*/ 18 w 22"/>
                <a:gd name="T1" fmla="*/ 4 h 22"/>
                <a:gd name="T2" fmla="*/ 18 w 22"/>
                <a:gd name="T3" fmla="*/ 18 h 22"/>
                <a:gd name="T4" fmla="*/ 4 w 22"/>
                <a:gd name="T5" fmla="*/ 18 h 22"/>
                <a:gd name="T6" fmla="*/ 4 w 22"/>
                <a:gd name="T7" fmla="*/ 4 h 22"/>
                <a:gd name="T8" fmla="*/ 18 w 22"/>
                <a:gd name="T9" fmla="*/ 4 h 22"/>
              </a:gdLst>
              <a:ahLst/>
              <a:cxnLst>
                <a:cxn ang="0">
                  <a:pos x="T0" y="T1"/>
                </a:cxn>
                <a:cxn ang="0">
                  <a:pos x="T2" y="T3"/>
                </a:cxn>
                <a:cxn ang="0">
                  <a:pos x="T4" y="T5"/>
                </a:cxn>
                <a:cxn ang="0">
                  <a:pos x="T6" y="T7"/>
                </a:cxn>
                <a:cxn ang="0">
                  <a:pos x="T8" y="T9"/>
                </a:cxn>
              </a:cxnLst>
              <a:rect l="0" t="0" r="r" b="b"/>
              <a:pathLst>
                <a:path w="22" h="22">
                  <a:moveTo>
                    <a:pt x="18" y="4"/>
                  </a:moveTo>
                  <a:cubicBezTo>
                    <a:pt x="22" y="8"/>
                    <a:pt x="22" y="14"/>
                    <a:pt x="18" y="18"/>
                  </a:cubicBezTo>
                  <a:cubicBezTo>
                    <a:pt x="14" y="22"/>
                    <a:pt x="8" y="22"/>
                    <a:pt x="4" y="18"/>
                  </a:cubicBezTo>
                  <a:cubicBezTo>
                    <a:pt x="0" y="14"/>
                    <a:pt x="0" y="8"/>
                    <a:pt x="4" y="4"/>
                  </a:cubicBezTo>
                  <a:cubicBezTo>
                    <a:pt x="8" y="0"/>
                    <a:pt x="14"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5"/>
            <p:cNvSpPr>
              <a:spLocks/>
            </p:cNvSpPr>
            <p:nvPr/>
          </p:nvSpPr>
          <p:spPr bwMode="auto">
            <a:xfrm>
              <a:off x="1793875" y="2913063"/>
              <a:ext cx="52388" cy="52388"/>
            </a:xfrm>
            <a:custGeom>
              <a:avLst/>
              <a:gdLst>
                <a:gd name="T0" fmla="*/ 18 w 23"/>
                <a:gd name="T1" fmla="*/ 4 h 23"/>
                <a:gd name="T2" fmla="*/ 19 w 23"/>
                <a:gd name="T3" fmla="*/ 18 h 23"/>
                <a:gd name="T4" fmla="*/ 5 w 23"/>
                <a:gd name="T5" fmla="*/ 20 h 23"/>
                <a:gd name="T6" fmla="*/ 3 w 23"/>
                <a:gd name="T7" fmla="*/ 5 h 23"/>
                <a:gd name="T8" fmla="*/ 18 w 23"/>
                <a:gd name="T9" fmla="*/ 4 h 23"/>
              </a:gdLst>
              <a:ahLst/>
              <a:cxnLst>
                <a:cxn ang="0">
                  <a:pos x="T0" y="T1"/>
                </a:cxn>
                <a:cxn ang="0">
                  <a:pos x="T2" y="T3"/>
                </a:cxn>
                <a:cxn ang="0">
                  <a:pos x="T4" y="T5"/>
                </a:cxn>
                <a:cxn ang="0">
                  <a:pos x="T6" y="T7"/>
                </a:cxn>
                <a:cxn ang="0">
                  <a:pos x="T8" y="T9"/>
                </a:cxn>
              </a:cxnLst>
              <a:rect l="0" t="0" r="r" b="b"/>
              <a:pathLst>
                <a:path w="23" h="23">
                  <a:moveTo>
                    <a:pt x="18" y="4"/>
                  </a:moveTo>
                  <a:cubicBezTo>
                    <a:pt x="22" y="7"/>
                    <a:pt x="23" y="13"/>
                    <a:pt x="19" y="18"/>
                  </a:cubicBezTo>
                  <a:cubicBezTo>
                    <a:pt x="16" y="22"/>
                    <a:pt x="10" y="23"/>
                    <a:pt x="5" y="20"/>
                  </a:cubicBezTo>
                  <a:cubicBezTo>
                    <a:pt x="1" y="16"/>
                    <a:pt x="0" y="10"/>
                    <a:pt x="3" y="5"/>
                  </a:cubicBezTo>
                  <a:cubicBezTo>
                    <a:pt x="7" y="1"/>
                    <a:pt x="13"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p:cNvSpPr>
              <a:spLocks/>
            </p:cNvSpPr>
            <p:nvPr/>
          </p:nvSpPr>
          <p:spPr bwMode="auto">
            <a:xfrm>
              <a:off x="1865313" y="2836863"/>
              <a:ext cx="49213" cy="49213"/>
            </a:xfrm>
            <a:custGeom>
              <a:avLst/>
              <a:gdLst>
                <a:gd name="T0" fmla="*/ 18 w 22"/>
                <a:gd name="T1" fmla="*/ 4 h 22"/>
                <a:gd name="T2" fmla="*/ 18 w 22"/>
                <a:gd name="T3" fmla="*/ 18 h 22"/>
                <a:gd name="T4" fmla="*/ 4 w 22"/>
                <a:gd name="T5" fmla="*/ 18 h 22"/>
                <a:gd name="T6" fmla="*/ 4 w 22"/>
                <a:gd name="T7" fmla="*/ 4 h 22"/>
                <a:gd name="T8" fmla="*/ 18 w 22"/>
                <a:gd name="T9" fmla="*/ 4 h 22"/>
              </a:gdLst>
              <a:ahLst/>
              <a:cxnLst>
                <a:cxn ang="0">
                  <a:pos x="T0" y="T1"/>
                </a:cxn>
                <a:cxn ang="0">
                  <a:pos x="T2" y="T3"/>
                </a:cxn>
                <a:cxn ang="0">
                  <a:pos x="T4" y="T5"/>
                </a:cxn>
                <a:cxn ang="0">
                  <a:pos x="T6" y="T7"/>
                </a:cxn>
                <a:cxn ang="0">
                  <a:pos x="T8" y="T9"/>
                </a:cxn>
              </a:cxnLst>
              <a:rect l="0" t="0" r="r" b="b"/>
              <a:pathLst>
                <a:path w="22" h="22">
                  <a:moveTo>
                    <a:pt x="18" y="4"/>
                  </a:moveTo>
                  <a:cubicBezTo>
                    <a:pt x="22" y="8"/>
                    <a:pt x="22" y="14"/>
                    <a:pt x="18" y="18"/>
                  </a:cubicBezTo>
                  <a:cubicBezTo>
                    <a:pt x="14" y="22"/>
                    <a:pt x="8" y="22"/>
                    <a:pt x="4" y="18"/>
                  </a:cubicBezTo>
                  <a:cubicBezTo>
                    <a:pt x="0" y="14"/>
                    <a:pt x="0" y="8"/>
                    <a:pt x="4" y="4"/>
                  </a:cubicBezTo>
                  <a:cubicBezTo>
                    <a:pt x="8" y="0"/>
                    <a:pt x="14"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p:cNvSpPr>
              <a:spLocks/>
            </p:cNvSpPr>
            <p:nvPr/>
          </p:nvSpPr>
          <p:spPr bwMode="auto">
            <a:xfrm>
              <a:off x="1793875" y="2913063"/>
              <a:ext cx="52388" cy="52388"/>
            </a:xfrm>
            <a:custGeom>
              <a:avLst/>
              <a:gdLst>
                <a:gd name="T0" fmla="*/ 18 w 23"/>
                <a:gd name="T1" fmla="*/ 4 h 23"/>
                <a:gd name="T2" fmla="*/ 19 w 23"/>
                <a:gd name="T3" fmla="*/ 18 h 23"/>
                <a:gd name="T4" fmla="*/ 5 w 23"/>
                <a:gd name="T5" fmla="*/ 20 h 23"/>
                <a:gd name="T6" fmla="*/ 3 w 23"/>
                <a:gd name="T7" fmla="*/ 5 h 23"/>
                <a:gd name="T8" fmla="*/ 18 w 23"/>
                <a:gd name="T9" fmla="*/ 4 h 23"/>
              </a:gdLst>
              <a:ahLst/>
              <a:cxnLst>
                <a:cxn ang="0">
                  <a:pos x="T0" y="T1"/>
                </a:cxn>
                <a:cxn ang="0">
                  <a:pos x="T2" y="T3"/>
                </a:cxn>
                <a:cxn ang="0">
                  <a:pos x="T4" y="T5"/>
                </a:cxn>
                <a:cxn ang="0">
                  <a:pos x="T6" y="T7"/>
                </a:cxn>
                <a:cxn ang="0">
                  <a:pos x="T8" y="T9"/>
                </a:cxn>
              </a:cxnLst>
              <a:rect l="0" t="0" r="r" b="b"/>
              <a:pathLst>
                <a:path w="23" h="23">
                  <a:moveTo>
                    <a:pt x="18" y="4"/>
                  </a:moveTo>
                  <a:cubicBezTo>
                    <a:pt x="22" y="7"/>
                    <a:pt x="23" y="13"/>
                    <a:pt x="19" y="18"/>
                  </a:cubicBezTo>
                  <a:cubicBezTo>
                    <a:pt x="16" y="22"/>
                    <a:pt x="10" y="23"/>
                    <a:pt x="5" y="20"/>
                  </a:cubicBezTo>
                  <a:cubicBezTo>
                    <a:pt x="1" y="16"/>
                    <a:pt x="0" y="10"/>
                    <a:pt x="3" y="5"/>
                  </a:cubicBezTo>
                  <a:cubicBezTo>
                    <a:pt x="7" y="1"/>
                    <a:pt x="13"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p:cNvSpPr>
              <a:spLocks/>
            </p:cNvSpPr>
            <p:nvPr/>
          </p:nvSpPr>
          <p:spPr bwMode="auto">
            <a:xfrm>
              <a:off x="2533650" y="2611438"/>
              <a:ext cx="49213" cy="47625"/>
            </a:xfrm>
            <a:custGeom>
              <a:avLst/>
              <a:gdLst>
                <a:gd name="T0" fmla="*/ 1 w 22"/>
                <a:gd name="T1" fmla="*/ 9 h 21"/>
                <a:gd name="T2" fmla="*/ 10 w 22"/>
                <a:gd name="T3" fmla="*/ 20 h 21"/>
                <a:gd name="T4" fmla="*/ 21 w 22"/>
                <a:gd name="T5" fmla="*/ 12 h 21"/>
                <a:gd name="T6" fmla="*/ 12 w 22"/>
                <a:gd name="T7" fmla="*/ 0 h 21"/>
                <a:gd name="T8" fmla="*/ 1 w 22"/>
                <a:gd name="T9" fmla="*/ 9 h 21"/>
              </a:gdLst>
              <a:ahLst/>
              <a:cxnLst>
                <a:cxn ang="0">
                  <a:pos x="T0" y="T1"/>
                </a:cxn>
                <a:cxn ang="0">
                  <a:pos x="T2" y="T3"/>
                </a:cxn>
                <a:cxn ang="0">
                  <a:pos x="T4" y="T5"/>
                </a:cxn>
                <a:cxn ang="0">
                  <a:pos x="T6" y="T7"/>
                </a:cxn>
                <a:cxn ang="0">
                  <a:pos x="T8" y="T9"/>
                </a:cxn>
              </a:cxnLst>
              <a:rect l="0" t="0" r="r" b="b"/>
              <a:pathLst>
                <a:path w="22" h="21">
                  <a:moveTo>
                    <a:pt x="1" y="9"/>
                  </a:moveTo>
                  <a:cubicBezTo>
                    <a:pt x="0" y="15"/>
                    <a:pt x="4" y="20"/>
                    <a:pt x="10" y="20"/>
                  </a:cubicBezTo>
                  <a:cubicBezTo>
                    <a:pt x="15" y="21"/>
                    <a:pt x="20" y="17"/>
                    <a:pt x="21" y="12"/>
                  </a:cubicBezTo>
                  <a:cubicBezTo>
                    <a:pt x="22" y="6"/>
                    <a:pt x="18" y="1"/>
                    <a:pt x="12" y="0"/>
                  </a:cubicBezTo>
                  <a:cubicBezTo>
                    <a:pt x="7" y="0"/>
                    <a:pt x="2" y="4"/>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p:cNvSpPr>
              <a:spLocks/>
            </p:cNvSpPr>
            <p:nvPr/>
          </p:nvSpPr>
          <p:spPr bwMode="auto">
            <a:xfrm>
              <a:off x="2635250" y="2628900"/>
              <a:ext cx="50800" cy="52388"/>
            </a:xfrm>
            <a:custGeom>
              <a:avLst/>
              <a:gdLst>
                <a:gd name="T0" fmla="*/ 1 w 23"/>
                <a:gd name="T1" fmla="*/ 9 h 23"/>
                <a:gd name="T2" fmla="*/ 9 w 23"/>
                <a:gd name="T3" fmla="*/ 21 h 23"/>
                <a:gd name="T4" fmla="*/ 21 w 23"/>
                <a:gd name="T5" fmla="*/ 14 h 23"/>
                <a:gd name="T6" fmla="*/ 14 w 23"/>
                <a:gd name="T7" fmla="*/ 2 h 23"/>
                <a:gd name="T8" fmla="*/ 1 w 23"/>
                <a:gd name="T9" fmla="*/ 9 h 23"/>
              </a:gdLst>
              <a:ahLst/>
              <a:cxnLst>
                <a:cxn ang="0">
                  <a:pos x="T0" y="T1"/>
                </a:cxn>
                <a:cxn ang="0">
                  <a:pos x="T2" y="T3"/>
                </a:cxn>
                <a:cxn ang="0">
                  <a:pos x="T4" y="T5"/>
                </a:cxn>
                <a:cxn ang="0">
                  <a:pos x="T6" y="T7"/>
                </a:cxn>
                <a:cxn ang="0">
                  <a:pos x="T8" y="T9"/>
                </a:cxn>
              </a:cxnLst>
              <a:rect l="0" t="0" r="r" b="b"/>
              <a:pathLst>
                <a:path w="23" h="23">
                  <a:moveTo>
                    <a:pt x="1" y="9"/>
                  </a:moveTo>
                  <a:cubicBezTo>
                    <a:pt x="0" y="14"/>
                    <a:pt x="3" y="20"/>
                    <a:pt x="9" y="21"/>
                  </a:cubicBezTo>
                  <a:cubicBezTo>
                    <a:pt x="14" y="23"/>
                    <a:pt x="20" y="19"/>
                    <a:pt x="21" y="14"/>
                  </a:cubicBezTo>
                  <a:cubicBezTo>
                    <a:pt x="23" y="9"/>
                    <a:pt x="19" y="3"/>
                    <a:pt x="14" y="2"/>
                  </a:cubicBezTo>
                  <a:cubicBezTo>
                    <a:pt x="8" y="0"/>
                    <a:pt x="3" y="3"/>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p:cNvSpPr>
              <a:spLocks/>
            </p:cNvSpPr>
            <p:nvPr/>
          </p:nvSpPr>
          <p:spPr bwMode="auto">
            <a:xfrm>
              <a:off x="2732088" y="2662238"/>
              <a:ext cx="53975" cy="52388"/>
            </a:xfrm>
            <a:custGeom>
              <a:avLst/>
              <a:gdLst>
                <a:gd name="T0" fmla="*/ 3 w 24"/>
                <a:gd name="T1" fmla="*/ 7 h 23"/>
                <a:gd name="T2" fmla="*/ 8 w 24"/>
                <a:gd name="T3" fmla="*/ 21 h 23"/>
                <a:gd name="T4" fmla="*/ 21 w 24"/>
                <a:gd name="T5" fmla="*/ 15 h 23"/>
                <a:gd name="T6" fmla="*/ 16 w 24"/>
                <a:gd name="T7" fmla="*/ 2 h 23"/>
                <a:gd name="T8" fmla="*/ 3 w 24"/>
                <a:gd name="T9" fmla="*/ 7 h 23"/>
              </a:gdLst>
              <a:ahLst/>
              <a:cxnLst>
                <a:cxn ang="0">
                  <a:pos x="T0" y="T1"/>
                </a:cxn>
                <a:cxn ang="0">
                  <a:pos x="T2" y="T3"/>
                </a:cxn>
                <a:cxn ang="0">
                  <a:pos x="T4" y="T5"/>
                </a:cxn>
                <a:cxn ang="0">
                  <a:pos x="T6" y="T7"/>
                </a:cxn>
                <a:cxn ang="0">
                  <a:pos x="T8" y="T9"/>
                </a:cxn>
              </a:cxnLst>
              <a:rect l="0" t="0" r="r" b="b"/>
              <a:pathLst>
                <a:path w="24" h="23">
                  <a:moveTo>
                    <a:pt x="3" y="7"/>
                  </a:moveTo>
                  <a:cubicBezTo>
                    <a:pt x="0" y="13"/>
                    <a:pt x="3" y="19"/>
                    <a:pt x="8" y="21"/>
                  </a:cubicBezTo>
                  <a:cubicBezTo>
                    <a:pt x="13" y="23"/>
                    <a:pt x="19" y="20"/>
                    <a:pt x="21" y="15"/>
                  </a:cubicBezTo>
                  <a:cubicBezTo>
                    <a:pt x="24" y="10"/>
                    <a:pt x="21" y="4"/>
                    <a:pt x="16" y="2"/>
                  </a:cubicBezTo>
                  <a:cubicBezTo>
                    <a:pt x="11" y="0"/>
                    <a:pt x="5" y="2"/>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41"/>
            <p:cNvSpPr>
              <a:spLocks/>
            </p:cNvSpPr>
            <p:nvPr/>
          </p:nvSpPr>
          <p:spPr bwMode="auto">
            <a:xfrm>
              <a:off x="2827338" y="2708275"/>
              <a:ext cx="50800" cy="52388"/>
            </a:xfrm>
            <a:custGeom>
              <a:avLst/>
              <a:gdLst>
                <a:gd name="T0" fmla="*/ 3 w 23"/>
                <a:gd name="T1" fmla="*/ 7 h 23"/>
                <a:gd name="T2" fmla="*/ 6 w 23"/>
                <a:gd name="T3" fmla="*/ 21 h 23"/>
                <a:gd name="T4" fmla="*/ 20 w 23"/>
                <a:gd name="T5" fmla="*/ 17 h 23"/>
                <a:gd name="T6" fmla="*/ 17 w 23"/>
                <a:gd name="T7" fmla="*/ 3 h 23"/>
                <a:gd name="T8" fmla="*/ 3 w 23"/>
                <a:gd name="T9" fmla="*/ 7 h 23"/>
              </a:gdLst>
              <a:ahLst/>
              <a:cxnLst>
                <a:cxn ang="0">
                  <a:pos x="T0" y="T1"/>
                </a:cxn>
                <a:cxn ang="0">
                  <a:pos x="T2" y="T3"/>
                </a:cxn>
                <a:cxn ang="0">
                  <a:pos x="T4" y="T5"/>
                </a:cxn>
                <a:cxn ang="0">
                  <a:pos x="T6" y="T7"/>
                </a:cxn>
                <a:cxn ang="0">
                  <a:pos x="T8" y="T9"/>
                </a:cxn>
              </a:cxnLst>
              <a:rect l="0" t="0" r="r" b="b"/>
              <a:pathLst>
                <a:path w="23" h="23">
                  <a:moveTo>
                    <a:pt x="3" y="7"/>
                  </a:moveTo>
                  <a:cubicBezTo>
                    <a:pt x="0" y="12"/>
                    <a:pt x="2" y="18"/>
                    <a:pt x="6" y="21"/>
                  </a:cubicBezTo>
                  <a:cubicBezTo>
                    <a:pt x="11" y="23"/>
                    <a:pt x="17" y="22"/>
                    <a:pt x="20" y="17"/>
                  </a:cubicBezTo>
                  <a:cubicBezTo>
                    <a:pt x="23" y="12"/>
                    <a:pt x="21" y="6"/>
                    <a:pt x="17" y="3"/>
                  </a:cubicBezTo>
                  <a:cubicBezTo>
                    <a:pt x="12" y="0"/>
                    <a:pt x="5" y="2"/>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42"/>
            <p:cNvSpPr>
              <a:spLocks/>
            </p:cNvSpPr>
            <p:nvPr/>
          </p:nvSpPr>
          <p:spPr bwMode="auto">
            <a:xfrm>
              <a:off x="2913063" y="2767013"/>
              <a:ext cx="50800" cy="52388"/>
            </a:xfrm>
            <a:custGeom>
              <a:avLst/>
              <a:gdLst>
                <a:gd name="T0" fmla="*/ 4 w 23"/>
                <a:gd name="T1" fmla="*/ 5 h 23"/>
                <a:gd name="T2" fmla="*/ 6 w 23"/>
                <a:gd name="T3" fmla="*/ 20 h 23"/>
                <a:gd name="T4" fmla="*/ 20 w 23"/>
                <a:gd name="T5" fmla="*/ 18 h 23"/>
                <a:gd name="T6" fmla="*/ 18 w 23"/>
                <a:gd name="T7" fmla="*/ 3 h 23"/>
                <a:gd name="T8" fmla="*/ 4 w 23"/>
                <a:gd name="T9" fmla="*/ 5 h 23"/>
              </a:gdLst>
              <a:ahLst/>
              <a:cxnLst>
                <a:cxn ang="0">
                  <a:pos x="T0" y="T1"/>
                </a:cxn>
                <a:cxn ang="0">
                  <a:pos x="T2" y="T3"/>
                </a:cxn>
                <a:cxn ang="0">
                  <a:pos x="T4" y="T5"/>
                </a:cxn>
                <a:cxn ang="0">
                  <a:pos x="T6" y="T7"/>
                </a:cxn>
                <a:cxn ang="0">
                  <a:pos x="T8" y="T9"/>
                </a:cxn>
              </a:cxnLst>
              <a:rect l="0" t="0" r="r" b="b"/>
              <a:pathLst>
                <a:path w="23" h="23">
                  <a:moveTo>
                    <a:pt x="4" y="5"/>
                  </a:moveTo>
                  <a:cubicBezTo>
                    <a:pt x="0" y="10"/>
                    <a:pt x="1" y="16"/>
                    <a:pt x="6" y="20"/>
                  </a:cubicBezTo>
                  <a:cubicBezTo>
                    <a:pt x="10" y="23"/>
                    <a:pt x="17" y="22"/>
                    <a:pt x="20" y="18"/>
                  </a:cubicBezTo>
                  <a:cubicBezTo>
                    <a:pt x="23" y="13"/>
                    <a:pt x="23" y="7"/>
                    <a:pt x="18" y="3"/>
                  </a:cubicBezTo>
                  <a:cubicBezTo>
                    <a:pt x="14" y="0"/>
                    <a:pt x="7" y="1"/>
                    <a:pt x="4"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43"/>
            <p:cNvSpPr>
              <a:spLocks/>
            </p:cNvSpPr>
            <p:nvPr/>
          </p:nvSpPr>
          <p:spPr bwMode="auto">
            <a:xfrm>
              <a:off x="2994025" y="2836863"/>
              <a:ext cx="49213" cy="49213"/>
            </a:xfrm>
            <a:custGeom>
              <a:avLst/>
              <a:gdLst>
                <a:gd name="T0" fmla="*/ 4 w 22"/>
                <a:gd name="T1" fmla="*/ 4 h 22"/>
                <a:gd name="T2" fmla="*/ 4 w 22"/>
                <a:gd name="T3" fmla="*/ 18 h 22"/>
                <a:gd name="T4" fmla="*/ 18 w 22"/>
                <a:gd name="T5" fmla="*/ 18 h 22"/>
                <a:gd name="T6" fmla="*/ 18 w 22"/>
                <a:gd name="T7" fmla="*/ 4 h 22"/>
                <a:gd name="T8" fmla="*/ 4 w 22"/>
                <a:gd name="T9" fmla="*/ 4 h 22"/>
              </a:gdLst>
              <a:ahLst/>
              <a:cxnLst>
                <a:cxn ang="0">
                  <a:pos x="T0" y="T1"/>
                </a:cxn>
                <a:cxn ang="0">
                  <a:pos x="T2" y="T3"/>
                </a:cxn>
                <a:cxn ang="0">
                  <a:pos x="T4" y="T5"/>
                </a:cxn>
                <a:cxn ang="0">
                  <a:pos x="T6" y="T7"/>
                </a:cxn>
                <a:cxn ang="0">
                  <a:pos x="T8" y="T9"/>
                </a:cxn>
              </a:cxnLst>
              <a:rect l="0" t="0" r="r" b="b"/>
              <a:pathLst>
                <a:path w="22" h="22">
                  <a:moveTo>
                    <a:pt x="4" y="4"/>
                  </a:moveTo>
                  <a:cubicBezTo>
                    <a:pt x="0" y="8"/>
                    <a:pt x="0" y="14"/>
                    <a:pt x="4" y="18"/>
                  </a:cubicBezTo>
                  <a:cubicBezTo>
                    <a:pt x="7" y="22"/>
                    <a:pt x="14" y="22"/>
                    <a:pt x="18" y="18"/>
                  </a:cubicBezTo>
                  <a:cubicBezTo>
                    <a:pt x="22" y="14"/>
                    <a:pt x="22" y="8"/>
                    <a:pt x="18" y="4"/>
                  </a:cubicBezTo>
                  <a:cubicBezTo>
                    <a:pt x="14" y="0"/>
                    <a:pt x="7"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4"/>
            <p:cNvSpPr>
              <a:spLocks/>
            </p:cNvSpPr>
            <p:nvPr/>
          </p:nvSpPr>
          <p:spPr bwMode="auto">
            <a:xfrm>
              <a:off x="3062288" y="2913063"/>
              <a:ext cx="50800" cy="52388"/>
            </a:xfrm>
            <a:custGeom>
              <a:avLst/>
              <a:gdLst>
                <a:gd name="T0" fmla="*/ 5 w 23"/>
                <a:gd name="T1" fmla="*/ 4 h 23"/>
                <a:gd name="T2" fmla="*/ 3 w 23"/>
                <a:gd name="T3" fmla="*/ 18 h 23"/>
                <a:gd name="T4" fmla="*/ 17 w 23"/>
                <a:gd name="T5" fmla="*/ 20 h 23"/>
                <a:gd name="T6" fmla="*/ 19 w 23"/>
                <a:gd name="T7" fmla="*/ 5 h 23"/>
                <a:gd name="T8" fmla="*/ 5 w 23"/>
                <a:gd name="T9" fmla="*/ 4 h 23"/>
              </a:gdLst>
              <a:ahLst/>
              <a:cxnLst>
                <a:cxn ang="0">
                  <a:pos x="T0" y="T1"/>
                </a:cxn>
                <a:cxn ang="0">
                  <a:pos x="T2" y="T3"/>
                </a:cxn>
                <a:cxn ang="0">
                  <a:pos x="T4" y="T5"/>
                </a:cxn>
                <a:cxn ang="0">
                  <a:pos x="T6" y="T7"/>
                </a:cxn>
                <a:cxn ang="0">
                  <a:pos x="T8" y="T9"/>
                </a:cxn>
              </a:cxnLst>
              <a:rect l="0" t="0" r="r" b="b"/>
              <a:pathLst>
                <a:path w="23" h="23">
                  <a:moveTo>
                    <a:pt x="5" y="4"/>
                  </a:moveTo>
                  <a:cubicBezTo>
                    <a:pt x="1" y="7"/>
                    <a:pt x="0" y="13"/>
                    <a:pt x="3" y="18"/>
                  </a:cubicBezTo>
                  <a:cubicBezTo>
                    <a:pt x="7" y="22"/>
                    <a:pt x="13" y="23"/>
                    <a:pt x="17" y="20"/>
                  </a:cubicBezTo>
                  <a:cubicBezTo>
                    <a:pt x="22" y="16"/>
                    <a:pt x="23" y="10"/>
                    <a:pt x="19" y="5"/>
                  </a:cubicBezTo>
                  <a:cubicBezTo>
                    <a:pt x="16" y="1"/>
                    <a:pt x="9" y="0"/>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9" name="Group 118"/>
          <p:cNvGrpSpPr/>
          <p:nvPr/>
        </p:nvGrpSpPr>
        <p:grpSpPr>
          <a:xfrm>
            <a:off x="5458619" y="2461759"/>
            <a:ext cx="1319213" cy="1185863"/>
            <a:chOff x="6650038" y="1779588"/>
            <a:chExt cx="1319213" cy="1185863"/>
          </a:xfrm>
          <a:solidFill>
            <a:schemeClr val="accent3"/>
          </a:solidFill>
        </p:grpSpPr>
        <p:sp>
          <p:nvSpPr>
            <p:cNvPr id="45" name="Oval 45"/>
            <p:cNvSpPr>
              <a:spLocks noChangeArrowheads="1"/>
            </p:cNvSpPr>
            <p:nvPr/>
          </p:nvSpPr>
          <p:spPr bwMode="auto">
            <a:xfrm>
              <a:off x="7243763" y="1779588"/>
              <a:ext cx="131763" cy="1301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Oval 46"/>
            <p:cNvSpPr>
              <a:spLocks noChangeArrowheads="1"/>
            </p:cNvSpPr>
            <p:nvPr/>
          </p:nvSpPr>
          <p:spPr bwMode="auto">
            <a:xfrm>
              <a:off x="7286625" y="2603500"/>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Oval 47"/>
            <p:cNvSpPr>
              <a:spLocks noChangeArrowheads="1"/>
            </p:cNvSpPr>
            <p:nvPr/>
          </p:nvSpPr>
          <p:spPr bwMode="auto">
            <a:xfrm>
              <a:off x="7286625" y="2500313"/>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Oval 48"/>
            <p:cNvSpPr>
              <a:spLocks noChangeArrowheads="1"/>
            </p:cNvSpPr>
            <p:nvPr/>
          </p:nvSpPr>
          <p:spPr bwMode="auto">
            <a:xfrm>
              <a:off x="7286625" y="2395538"/>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Oval 49"/>
            <p:cNvSpPr>
              <a:spLocks noChangeArrowheads="1"/>
            </p:cNvSpPr>
            <p:nvPr/>
          </p:nvSpPr>
          <p:spPr bwMode="auto">
            <a:xfrm>
              <a:off x="7286625" y="2078038"/>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Oval 50"/>
            <p:cNvSpPr>
              <a:spLocks noChangeArrowheads="1"/>
            </p:cNvSpPr>
            <p:nvPr/>
          </p:nvSpPr>
          <p:spPr bwMode="auto">
            <a:xfrm>
              <a:off x="7286625" y="1973263"/>
              <a:ext cx="460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Oval 51"/>
            <p:cNvSpPr>
              <a:spLocks noChangeArrowheads="1"/>
            </p:cNvSpPr>
            <p:nvPr/>
          </p:nvSpPr>
          <p:spPr bwMode="auto">
            <a:xfrm>
              <a:off x="7286625" y="2282825"/>
              <a:ext cx="460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Oval 52"/>
            <p:cNvSpPr>
              <a:spLocks noChangeArrowheads="1"/>
            </p:cNvSpPr>
            <p:nvPr/>
          </p:nvSpPr>
          <p:spPr bwMode="auto">
            <a:xfrm>
              <a:off x="7286625" y="2179638"/>
              <a:ext cx="46038"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53"/>
            <p:cNvSpPr>
              <a:spLocks/>
            </p:cNvSpPr>
            <p:nvPr/>
          </p:nvSpPr>
          <p:spPr bwMode="auto">
            <a:xfrm>
              <a:off x="7181850" y="2611438"/>
              <a:ext cx="49213" cy="47625"/>
            </a:xfrm>
            <a:custGeom>
              <a:avLst/>
              <a:gdLst>
                <a:gd name="T0" fmla="*/ 21 w 22"/>
                <a:gd name="T1" fmla="*/ 9 h 21"/>
                <a:gd name="T2" fmla="*/ 12 w 22"/>
                <a:gd name="T3" fmla="*/ 20 h 21"/>
                <a:gd name="T4" fmla="*/ 1 w 22"/>
                <a:gd name="T5" fmla="*/ 12 h 21"/>
                <a:gd name="T6" fmla="*/ 10 w 22"/>
                <a:gd name="T7" fmla="*/ 0 h 21"/>
                <a:gd name="T8" fmla="*/ 21 w 22"/>
                <a:gd name="T9" fmla="*/ 9 h 21"/>
              </a:gdLst>
              <a:ahLst/>
              <a:cxnLst>
                <a:cxn ang="0">
                  <a:pos x="T0" y="T1"/>
                </a:cxn>
                <a:cxn ang="0">
                  <a:pos x="T2" y="T3"/>
                </a:cxn>
                <a:cxn ang="0">
                  <a:pos x="T4" y="T5"/>
                </a:cxn>
                <a:cxn ang="0">
                  <a:pos x="T6" y="T7"/>
                </a:cxn>
                <a:cxn ang="0">
                  <a:pos x="T8" y="T9"/>
                </a:cxn>
              </a:cxnLst>
              <a:rect l="0" t="0" r="r" b="b"/>
              <a:pathLst>
                <a:path w="22" h="21">
                  <a:moveTo>
                    <a:pt x="21" y="9"/>
                  </a:moveTo>
                  <a:cubicBezTo>
                    <a:pt x="22" y="15"/>
                    <a:pt x="18" y="20"/>
                    <a:pt x="12" y="20"/>
                  </a:cubicBezTo>
                  <a:cubicBezTo>
                    <a:pt x="7" y="21"/>
                    <a:pt x="2" y="17"/>
                    <a:pt x="1" y="12"/>
                  </a:cubicBezTo>
                  <a:cubicBezTo>
                    <a:pt x="0" y="6"/>
                    <a:pt x="4" y="1"/>
                    <a:pt x="10" y="0"/>
                  </a:cubicBezTo>
                  <a:cubicBezTo>
                    <a:pt x="15" y="0"/>
                    <a:pt x="20" y="4"/>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4"/>
            <p:cNvSpPr>
              <a:spLocks/>
            </p:cNvSpPr>
            <p:nvPr/>
          </p:nvSpPr>
          <p:spPr bwMode="auto">
            <a:xfrm>
              <a:off x="7077075" y="2628900"/>
              <a:ext cx="52388" cy="52388"/>
            </a:xfrm>
            <a:custGeom>
              <a:avLst/>
              <a:gdLst>
                <a:gd name="T0" fmla="*/ 21 w 23"/>
                <a:gd name="T1" fmla="*/ 9 h 23"/>
                <a:gd name="T2" fmla="*/ 14 w 23"/>
                <a:gd name="T3" fmla="*/ 21 h 23"/>
                <a:gd name="T4" fmla="*/ 2 w 23"/>
                <a:gd name="T5" fmla="*/ 14 h 23"/>
                <a:gd name="T6" fmla="*/ 9 w 23"/>
                <a:gd name="T7" fmla="*/ 2 h 23"/>
                <a:gd name="T8" fmla="*/ 21 w 23"/>
                <a:gd name="T9" fmla="*/ 9 h 23"/>
              </a:gdLst>
              <a:ahLst/>
              <a:cxnLst>
                <a:cxn ang="0">
                  <a:pos x="T0" y="T1"/>
                </a:cxn>
                <a:cxn ang="0">
                  <a:pos x="T2" y="T3"/>
                </a:cxn>
                <a:cxn ang="0">
                  <a:pos x="T4" y="T5"/>
                </a:cxn>
                <a:cxn ang="0">
                  <a:pos x="T6" y="T7"/>
                </a:cxn>
                <a:cxn ang="0">
                  <a:pos x="T8" y="T9"/>
                </a:cxn>
              </a:cxnLst>
              <a:rect l="0" t="0" r="r" b="b"/>
              <a:pathLst>
                <a:path w="23" h="23">
                  <a:moveTo>
                    <a:pt x="21" y="9"/>
                  </a:moveTo>
                  <a:cubicBezTo>
                    <a:pt x="23" y="14"/>
                    <a:pt x="20" y="20"/>
                    <a:pt x="14" y="21"/>
                  </a:cubicBezTo>
                  <a:cubicBezTo>
                    <a:pt x="9" y="23"/>
                    <a:pt x="3" y="19"/>
                    <a:pt x="2" y="14"/>
                  </a:cubicBezTo>
                  <a:cubicBezTo>
                    <a:pt x="0" y="9"/>
                    <a:pt x="4" y="3"/>
                    <a:pt x="9" y="2"/>
                  </a:cubicBezTo>
                  <a:cubicBezTo>
                    <a:pt x="14" y="0"/>
                    <a:pt x="20" y="3"/>
                    <a:pt x="2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5"/>
            <p:cNvSpPr>
              <a:spLocks/>
            </p:cNvSpPr>
            <p:nvPr/>
          </p:nvSpPr>
          <p:spPr bwMode="auto">
            <a:xfrm>
              <a:off x="6978650" y="2662238"/>
              <a:ext cx="50800" cy="52388"/>
            </a:xfrm>
            <a:custGeom>
              <a:avLst/>
              <a:gdLst>
                <a:gd name="T0" fmla="*/ 21 w 23"/>
                <a:gd name="T1" fmla="*/ 7 h 23"/>
                <a:gd name="T2" fmla="*/ 16 w 23"/>
                <a:gd name="T3" fmla="*/ 21 h 23"/>
                <a:gd name="T4" fmla="*/ 2 w 23"/>
                <a:gd name="T5" fmla="*/ 15 h 23"/>
                <a:gd name="T6" fmla="*/ 8 w 23"/>
                <a:gd name="T7" fmla="*/ 2 h 23"/>
                <a:gd name="T8" fmla="*/ 21 w 23"/>
                <a:gd name="T9" fmla="*/ 7 h 23"/>
              </a:gdLst>
              <a:ahLst/>
              <a:cxnLst>
                <a:cxn ang="0">
                  <a:pos x="T0" y="T1"/>
                </a:cxn>
                <a:cxn ang="0">
                  <a:pos x="T2" y="T3"/>
                </a:cxn>
                <a:cxn ang="0">
                  <a:pos x="T4" y="T5"/>
                </a:cxn>
                <a:cxn ang="0">
                  <a:pos x="T6" y="T7"/>
                </a:cxn>
                <a:cxn ang="0">
                  <a:pos x="T8" y="T9"/>
                </a:cxn>
              </a:cxnLst>
              <a:rect l="0" t="0" r="r" b="b"/>
              <a:pathLst>
                <a:path w="23" h="23">
                  <a:moveTo>
                    <a:pt x="21" y="7"/>
                  </a:moveTo>
                  <a:cubicBezTo>
                    <a:pt x="23" y="13"/>
                    <a:pt x="21" y="19"/>
                    <a:pt x="16" y="21"/>
                  </a:cubicBezTo>
                  <a:cubicBezTo>
                    <a:pt x="11" y="23"/>
                    <a:pt x="5" y="20"/>
                    <a:pt x="2" y="15"/>
                  </a:cubicBezTo>
                  <a:cubicBezTo>
                    <a:pt x="0" y="10"/>
                    <a:pt x="3" y="4"/>
                    <a:pt x="8" y="2"/>
                  </a:cubicBezTo>
                  <a:cubicBezTo>
                    <a:pt x="13" y="0"/>
                    <a:pt x="19" y="2"/>
                    <a:pt x="21"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6"/>
            <p:cNvSpPr>
              <a:spLocks/>
            </p:cNvSpPr>
            <p:nvPr/>
          </p:nvSpPr>
          <p:spPr bwMode="auto">
            <a:xfrm>
              <a:off x="6884988" y="2708275"/>
              <a:ext cx="52388" cy="52388"/>
            </a:xfrm>
            <a:custGeom>
              <a:avLst/>
              <a:gdLst>
                <a:gd name="T0" fmla="*/ 20 w 23"/>
                <a:gd name="T1" fmla="*/ 7 h 23"/>
                <a:gd name="T2" fmla="*/ 16 w 23"/>
                <a:gd name="T3" fmla="*/ 21 h 23"/>
                <a:gd name="T4" fmla="*/ 3 w 23"/>
                <a:gd name="T5" fmla="*/ 17 h 23"/>
                <a:gd name="T6" fmla="*/ 6 w 23"/>
                <a:gd name="T7" fmla="*/ 3 h 23"/>
                <a:gd name="T8" fmla="*/ 20 w 23"/>
                <a:gd name="T9" fmla="*/ 7 h 23"/>
              </a:gdLst>
              <a:ahLst/>
              <a:cxnLst>
                <a:cxn ang="0">
                  <a:pos x="T0" y="T1"/>
                </a:cxn>
                <a:cxn ang="0">
                  <a:pos x="T2" y="T3"/>
                </a:cxn>
                <a:cxn ang="0">
                  <a:pos x="T4" y="T5"/>
                </a:cxn>
                <a:cxn ang="0">
                  <a:pos x="T6" y="T7"/>
                </a:cxn>
                <a:cxn ang="0">
                  <a:pos x="T8" y="T9"/>
                </a:cxn>
              </a:cxnLst>
              <a:rect l="0" t="0" r="r" b="b"/>
              <a:pathLst>
                <a:path w="23" h="23">
                  <a:moveTo>
                    <a:pt x="20" y="7"/>
                  </a:moveTo>
                  <a:cubicBezTo>
                    <a:pt x="23" y="12"/>
                    <a:pt x="21" y="18"/>
                    <a:pt x="16" y="21"/>
                  </a:cubicBezTo>
                  <a:cubicBezTo>
                    <a:pt x="12" y="23"/>
                    <a:pt x="5" y="22"/>
                    <a:pt x="3" y="17"/>
                  </a:cubicBezTo>
                  <a:cubicBezTo>
                    <a:pt x="0" y="12"/>
                    <a:pt x="1" y="6"/>
                    <a:pt x="6" y="3"/>
                  </a:cubicBezTo>
                  <a:cubicBezTo>
                    <a:pt x="11" y="0"/>
                    <a:pt x="17" y="2"/>
                    <a:pt x="20"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7"/>
            <p:cNvSpPr>
              <a:spLocks/>
            </p:cNvSpPr>
            <p:nvPr/>
          </p:nvSpPr>
          <p:spPr bwMode="auto">
            <a:xfrm>
              <a:off x="6797675" y="2767013"/>
              <a:ext cx="50800" cy="52388"/>
            </a:xfrm>
            <a:custGeom>
              <a:avLst/>
              <a:gdLst>
                <a:gd name="T0" fmla="*/ 20 w 23"/>
                <a:gd name="T1" fmla="*/ 5 h 23"/>
                <a:gd name="T2" fmla="*/ 18 w 23"/>
                <a:gd name="T3" fmla="*/ 20 h 23"/>
                <a:gd name="T4" fmla="*/ 4 w 23"/>
                <a:gd name="T5" fmla="*/ 18 h 23"/>
                <a:gd name="T6" fmla="*/ 6 w 23"/>
                <a:gd name="T7" fmla="*/ 3 h 23"/>
                <a:gd name="T8" fmla="*/ 20 w 23"/>
                <a:gd name="T9" fmla="*/ 5 h 23"/>
              </a:gdLst>
              <a:ahLst/>
              <a:cxnLst>
                <a:cxn ang="0">
                  <a:pos x="T0" y="T1"/>
                </a:cxn>
                <a:cxn ang="0">
                  <a:pos x="T2" y="T3"/>
                </a:cxn>
                <a:cxn ang="0">
                  <a:pos x="T4" y="T5"/>
                </a:cxn>
                <a:cxn ang="0">
                  <a:pos x="T6" y="T7"/>
                </a:cxn>
                <a:cxn ang="0">
                  <a:pos x="T8" y="T9"/>
                </a:cxn>
              </a:cxnLst>
              <a:rect l="0" t="0" r="r" b="b"/>
              <a:pathLst>
                <a:path w="23" h="23">
                  <a:moveTo>
                    <a:pt x="20" y="5"/>
                  </a:moveTo>
                  <a:cubicBezTo>
                    <a:pt x="23" y="10"/>
                    <a:pt x="23" y="16"/>
                    <a:pt x="18" y="20"/>
                  </a:cubicBezTo>
                  <a:cubicBezTo>
                    <a:pt x="14" y="23"/>
                    <a:pt x="7" y="22"/>
                    <a:pt x="4" y="18"/>
                  </a:cubicBezTo>
                  <a:cubicBezTo>
                    <a:pt x="0" y="13"/>
                    <a:pt x="1" y="7"/>
                    <a:pt x="6" y="3"/>
                  </a:cubicBezTo>
                  <a:cubicBezTo>
                    <a:pt x="10" y="0"/>
                    <a:pt x="17" y="1"/>
                    <a:pt x="20"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8"/>
            <p:cNvSpPr>
              <a:spLocks/>
            </p:cNvSpPr>
            <p:nvPr/>
          </p:nvSpPr>
          <p:spPr bwMode="auto">
            <a:xfrm>
              <a:off x="6719888" y="2836863"/>
              <a:ext cx="50800" cy="49213"/>
            </a:xfrm>
            <a:custGeom>
              <a:avLst/>
              <a:gdLst>
                <a:gd name="T0" fmla="*/ 18 w 22"/>
                <a:gd name="T1" fmla="*/ 4 h 22"/>
                <a:gd name="T2" fmla="*/ 18 w 22"/>
                <a:gd name="T3" fmla="*/ 18 h 22"/>
                <a:gd name="T4" fmla="*/ 4 w 22"/>
                <a:gd name="T5" fmla="*/ 18 h 22"/>
                <a:gd name="T6" fmla="*/ 4 w 22"/>
                <a:gd name="T7" fmla="*/ 4 h 22"/>
                <a:gd name="T8" fmla="*/ 18 w 22"/>
                <a:gd name="T9" fmla="*/ 4 h 22"/>
              </a:gdLst>
              <a:ahLst/>
              <a:cxnLst>
                <a:cxn ang="0">
                  <a:pos x="T0" y="T1"/>
                </a:cxn>
                <a:cxn ang="0">
                  <a:pos x="T2" y="T3"/>
                </a:cxn>
                <a:cxn ang="0">
                  <a:pos x="T4" y="T5"/>
                </a:cxn>
                <a:cxn ang="0">
                  <a:pos x="T6" y="T7"/>
                </a:cxn>
                <a:cxn ang="0">
                  <a:pos x="T8" y="T9"/>
                </a:cxn>
              </a:cxnLst>
              <a:rect l="0" t="0" r="r" b="b"/>
              <a:pathLst>
                <a:path w="22" h="22">
                  <a:moveTo>
                    <a:pt x="18" y="4"/>
                  </a:moveTo>
                  <a:cubicBezTo>
                    <a:pt x="22" y="8"/>
                    <a:pt x="22" y="14"/>
                    <a:pt x="18" y="18"/>
                  </a:cubicBezTo>
                  <a:cubicBezTo>
                    <a:pt x="14" y="22"/>
                    <a:pt x="8" y="22"/>
                    <a:pt x="4" y="18"/>
                  </a:cubicBezTo>
                  <a:cubicBezTo>
                    <a:pt x="0" y="14"/>
                    <a:pt x="0" y="8"/>
                    <a:pt x="4" y="4"/>
                  </a:cubicBezTo>
                  <a:cubicBezTo>
                    <a:pt x="8" y="0"/>
                    <a:pt x="14"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9" name="Freeform 59"/>
            <p:cNvSpPr>
              <a:spLocks/>
            </p:cNvSpPr>
            <p:nvPr/>
          </p:nvSpPr>
          <p:spPr bwMode="auto">
            <a:xfrm>
              <a:off x="6650038" y="2913063"/>
              <a:ext cx="52388" cy="52388"/>
            </a:xfrm>
            <a:custGeom>
              <a:avLst/>
              <a:gdLst>
                <a:gd name="T0" fmla="*/ 18 w 23"/>
                <a:gd name="T1" fmla="*/ 4 h 23"/>
                <a:gd name="T2" fmla="*/ 20 w 23"/>
                <a:gd name="T3" fmla="*/ 18 h 23"/>
                <a:gd name="T4" fmla="*/ 5 w 23"/>
                <a:gd name="T5" fmla="*/ 20 h 23"/>
                <a:gd name="T6" fmla="*/ 4 w 23"/>
                <a:gd name="T7" fmla="*/ 5 h 23"/>
                <a:gd name="T8" fmla="*/ 18 w 23"/>
                <a:gd name="T9" fmla="*/ 4 h 23"/>
              </a:gdLst>
              <a:ahLst/>
              <a:cxnLst>
                <a:cxn ang="0">
                  <a:pos x="T0" y="T1"/>
                </a:cxn>
                <a:cxn ang="0">
                  <a:pos x="T2" y="T3"/>
                </a:cxn>
                <a:cxn ang="0">
                  <a:pos x="T4" y="T5"/>
                </a:cxn>
                <a:cxn ang="0">
                  <a:pos x="T6" y="T7"/>
                </a:cxn>
                <a:cxn ang="0">
                  <a:pos x="T8" y="T9"/>
                </a:cxn>
              </a:cxnLst>
              <a:rect l="0" t="0" r="r" b="b"/>
              <a:pathLst>
                <a:path w="23" h="23">
                  <a:moveTo>
                    <a:pt x="18" y="4"/>
                  </a:moveTo>
                  <a:cubicBezTo>
                    <a:pt x="22" y="7"/>
                    <a:pt x="23" y="13"/>
                    <a:pt x="20" y="18"/>
                  </a:cubicBezTo>
                  <a:cubicBezTo>
                    <a:pt x="16" y="22"/>
                    <a:pt x="10" y="23"/>
                    <a:pt x="5" y="20"/>
                  </a:cubicBezTo>
                  <a:cubicBezTo>
                    <a:pt x="1" y="16"/>
                    <a:pt x="0" y="10"/>
                    <a:pt x="4" y="5"/>
                  </a:cubicBezTo>
                  <a:cubicBezTo>
                    <a:pt x="7" y="1"/>
                    <a:pt x="13"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0" name="Freeform 60"/>
            <p:cNvSpPr>
              <a:spLocks/>
            </p:cNvSpPr>
            <p:nvPr/>
          </p:nvSpPr>
          <p:spPr bwMode="auto">
            <a:xfrm>
              <a:off x="6719888" y="2836863"/>
              <a:ext cx="50800" cy="49213"/>
            </a:xfrm>
            <a:custGeom>
              <a:avLst/>
              <a:gdLst>
                <a:gd name="T0" fmla="*/ 18 w 22"/>
                <a:gd name="T1" fmla="*/ 4 h 22"/>
                <a:gd name="T2" fmla="*/ 18 w 22"/>
                <a:gd name="T3" fmla="*/ 18 h 22"/>
                <a:gd name="T4" fmla="*/ 4 w 22"/>
                <a:gd name="T5" fmla="*/ 18 h 22"/>
                <a:gd name="T6" fmla="*/ 4 w 22"/>
                <a:gd name="T7" fmla="*/ 4 h 22"/>
                <a:gd name="T8" fmla="*/ 18 w 22"/>
                <a:gd name="T9" fmla="*/ 4 h 22"/>
              </a:gdLst>
              <a:ahLst/>
              <a:cxnLst>
                <a:cxn ang="0">
                  <a:pos x="T0" y="T1"/>
                </a:cxn>
                <a:cxn ang="0">
                  <a:pos x="T2" y="T3"/>
                </a:cxn>
                <a:cxn ang="0">
                  <a:pos x="T4" y="T5"/>
                </a:cxn>
                <a:cxn ang="0">
                  <a:pos x="T6" y="T7"/>
                </a:cxn>
                <a:cxn ang="0">
                  <a:pos x="T8" y="T9"/>
                </a:cxn>
              </a:cxnLst>
              <a:rect l="0" t="0" r="r" b="b"/>
              <a:pathLst>
                <a:path w="22" h="22">
                  <a:moveTo>
                    <a:pt x="18" y="4"/>
                  </a:moveTo>
                  <a:cubicBezTo>
                    <a:pt x="22" y="8"/>
                    <a:pt x="22" y="14"/>
                    <a:pt x="18" y="18"/>
                  </a:cubicBezTo>
                  <a:cubicBezTo>
                    <a:pt x="14" y="22"/>
                    <a:pt x="8" y="22"/>
                    <a:pt x="4" y="18"/>
                  </a:cubicBezTo>
                  <a:cubicBezTo>
                    <a:pt x="0" y="14"/>
                    <a:pt x="0" y="8"/>
                    <a:pt x="4" y="4"/>
                  </a:cubicBezTo>
                  <a:cubicBezTo>
                    <a:pt x="8" y="0"/>
                    <a:pt x="14"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1" name="Freeform 61"/>
            <p:cNvSpPr>
              <a:spLocks/>
            </p:cNvSpPr>
            <p:nvPr/>
          </p:nvSpPr>
          <p:spPr bwMode="auto">
            <a:xfrm>
              <a:off x="6650038" y="2913063"/>
              <a:ext cx="52388" cy="52388"/>
            </a:xfrm>
            <a:custGeom>
              <a:avLst/>
              <a:gdLst>
                <a:gd name="T0" fmla="*/ 18 w 23"/>
                <a:gd name="T1" fmla="*/ 4 h 23"/>
                <a:gd name="T2" fmla="*/ 20 w 23"/>
                <a:gd name="T3" fmla="*/ 18 h 23"/>
                <a:gd name="T4" fmla="*/ 5 w 23"/>
                <a:gd name="T5" fmla="*/ 20 h 23"/>
                <a:gd name="T6" fmla="*/ 4 w 23"/>
                <a:gd name="T7" fmla="*/ 5 h 23"/>
                <a:gd name="T8" fmla="*/ 18 w 23"/>
                <a:gd name="T9" fmla="*/ 4 h 23"/>
              </a:gdLst>
              <a:ahLst/>
              <a:cxnLst>
                <a:cxn ang="0">
                  <a:pos x="T0" y="T1"/>
                </a:cxn>
                <a:cxn ang="0">
                  <a:pos x="T2" y="T3"/>
                </a:cxn>
                <a:cxn ang="0">
                  <a:pos x="T4" y="T5"/>
                </a:cxn>
                <a:cxn ang="0">
                  <a:pos x="T6" y="T7"/>
                </a:cxn>
                <a:cxn ang="0">
                  <a:pos x="T8" y="T9"/>
                </a:cxn>
              </a:cxnLst>
              <a:rect l="0" t="0" r="r" b="b"/>
              <a:pathLst>
                <a:path w="23" h="23">
                  <a:moveTo>
                    <a:pt x="18" y="4"/>
                  </a:moveTo>
                  <a:cubicBezTo>
                    <a:pt x="22" y="7"/>
                    <a:pt x="23" y="13"/>
                    <a:pt x="20" y="18"/>
                  </a:cubicBezTo>
                  <a:cubicBezTo>
                    <a:pt x="16" y="22"/>
                    <a:pt x="10" y="23"/>
                    <a:pt x="5" y="20"/>
                  </a:cubicBezTo>
                  <a:cubicBezTo>
                    <a:pt x="1" y="16"/>
                    <a:pt x="0" y="10"/>
                    <a:pt x="4" y="5"/>
                  </a:cubicBezTo>
                  <a:cubicBezTo>
                    <a:pt x="7" y="1"/>
                    <a:pt x="13" y="0"/>
                    <a:pt x="18"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Freeform 62"/>
            <p:cNvSpPr>
              <a:spLocks/>
            </p:cNvSpPr>
            <p:nvPr/>
          </p:nvSpPr>
          <p:spPr bwMode="auto">
            <a:xfrm>
              <a:off x="7388225" y="2611438"/>
              <a:ext cx="50800" cy="47625"/>
            </a:xfrm>
            <a:custGeom>
              <a:avLst/>
              <a:gdLst>
                <a:gd name="T0" fmla="*/ 1 w 22"/>
                <a:gd name="T1" fmla="*/ 9 h 21"/>
                <a:gd name="T2" fmla="*/ 10 w 22"/>
                <a:gd name="T3" fmla="*/ 20 h 21"/>
                <a:gd name="T4" fmla="*/ 21 w 22"/>
                <a:gd name="T5" fmla="*/ 12 h 21"/>
                <a:gd name="T6" fmla="*/ 13 w 22"/>
                <a:gd name="T7" fmla="*/ 0 h 21"/>
                <a:gd name="T8" fmla="*/ 1 w 22"/>
                <a:gd name="T9" fmla="*/ 9 h 21"/>
              </a:gdLst>
              <a:ahLst/>
              <a:cxnLst>
                <a:cxn ang="0">
                  <a:pos x="T0" y="T1"/>
                </a:cxn>
                <a:cxn ang="0">
                  <a:pos x="T2" y="T3"/>
                </a:cxn>
                <a:cxn ang="0">
                  <a:pos x="T4" y="T5"/>
                </a:cxn>
                <a:cxn ang="0">
                  <a:pos x="T6" y="T7"/>
                </a:cxn>
                <a:cxn ang="0">
                  <a:pos x="T8" y="T9"/>
                </a:cxn>
              </a:cxnLst>
              <a:rect l="0" t="0" r="r" b="b"/>
              <a:pathLst>
                <a:path w="22" h="21">
                  <a:moveTo>
                    <a:pt x="1" y="9"/>
                  </a:moveTo>
                  <a:cubicBezTo>
                    <a:pt x="0" y="15"/>
                    <a:pt x="4" y="20"/>
                    <a:pt x="10" y="20"/>
                  </a:cubicBezTo>
                  <a:cubicBezTo>
                    <a:pt x="16" y="21"/>
                    <a:pt x="21" y="17"/>
                    <a:pt x="21" y="12"/>
                  </a:cubicBezTo>
                  <a:cubicBezTo>
                    <a:pt x="22" y="6"/>
                    <a:pt x="18" y="1"/>
                    <a:pt x="13" y="0"/>
                  </a:cubicBezTo>
                  <a:cubicBezTo>
                    <a:pt x="7" y="0"/>
                    <a:pt x="2" y="4"/>
                    <a:pt x="1"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3" name="Freeform 63"/>
            <p:cNvSpPr>
              <a:spLocks/>
            </p:cNvSpPr>
            <p:nvPr/>
          </p:nvSpPr>
          <p:spPr bwMode="auto">
            <a:xfrm>
              <a:off x="7491413" y="2628900"/>
              <a:ext cx="50800" cy="52388"/>
            </a:xfrm>
            <a:custGeom>
              <a:avLst/>
              <a:gdLst>
                <a:gd name="T0" fmla="*/ 2 w 23"/>
                <a:gd name="T1" fmla="*/ 9 h 23"/>
                <a:gd name="T2" fmla="*/ 9 w 23"/>
                <a:gd name="T3" fmla="*/ 21 h 23"/>
                <a:gd name="T4" fmla="*/ 21 w 23"/>
                <a:gd name="T5" fmla="*/ 14 h 23"/>
                <a:gd name="T6" fmla="*/ 14 w 23"/>
                <a:gd name="T7" fmla="*/ 2 h 23"/>
                <a:gd name="T8" fmla="*/ 2 w 23"/>
                <a:gd name="T9" fmla="*/ 9 h 23"/>
              </a:gdLst>
              <a:ahLst/>
              <a:cxnLst>
                <a:cxn ang="0">
                  <a:pos x="T0" y="T1"/>
                </a:cxn>
                <a:cxn ang="0">
                  <a:pos x="T2" y="T3"/>
                </a:cxn>
                <a:cxn ang="0">
                  <a:pos x="T4" y="T5"/>
                </a:cxn>
                <a:cxn ang="0">
                  <a:pos x="T6" y="T7"/>
                </a:cxn>
                <a:cxn ang="0">
                  <a:pos x="T8" y="T9"/>
                </a:cxn>
              </a:cxnLst>
              <a:rect l="0" t="0" r="r" b="b"/>
              <a:pathLst>
                <a:path w="23" h="23">
                  <a:moveTo>
                    <a:pt x="2" y="9"/>
                  </a:moveTo>
                  <a:cubicBezTo>
                    <a:pt x="0" y="14"/>
                    <a:pt x="4" y="20"/>
                    <a:pt x="9" y="21"/>
                  </a:cubicBezTo>
                  <a:cubicBezTo>
                    <a:pt x="14" y="23"/>
                    <a:pt x="20" y="19"/>
                    <a:pt x="21" y="14"/>
                  </a:cubicBezTo>
                  <a:cubicBezTo>
                    <a:pt x="23" y="9"/>
                    <a:pt x="20" y="3"/>
                    <a:pt x="14" y="2"/>
                  </a:cubicBezTo>
                  <a:cubicBezTo>
                    <a:pt x="9" y="0"/>
                    <a:pt x="3" y="3"/>
                    <a:pt x="2" y="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4" name="Freeform 64"/>
            <p:cNvSpPr>
              <a:spLocks/>
            </p:cNvSpPr>
            <p:nvPr/>
          </p:nvSpPr>
          <p:spPr bwMode="auto">
            <a:xfrm>
              <a:off x="7589838" y="2662238"/>
              <a:ext cx="52388" cy="52388"/>
            </a:xfrm>
            <a:custGeom>
              <a:avLst/>
              <a:gdLst>
                <a:gd name="T0" fmla="*/ 2 w 23"/>
                <a:gd name="T1" fmla="*/ 7 h 23"/>
                <a:gd name="T2" fmla="*/ 8 w 23"/>
                <a:gd name="T3" fmla="*/ 21 h 23"/>
                <a:gd name="T4" fmla="*/ 21 w 23"/>
                <a:gd name="T5" fmla="*/ 15 h 23"/>
                <a:gd name="T6" fmla="*/ 15 w 23"/>
                <a:gd name="T7" fmla="*/ 2 h 23"/>
                <a:gd name="T8" fmla="*/ 2 w 23"/>
                <a:gd name="T9" fmla="*/ 7 h 23"/>
              </a:gdLst>
              <a:ahLst/>
              <a:cxnLst>
                <a:cxn ang="0">
                  <a:pos x="T0" y="T1"/>
                </a:cxn>
                <a:cxn ang="0">
                  <a:pos x="T2" y="T3"/>
                </a:cxn>
                <a:cxn ang="0">
                  <a:pos x="T4" y="T5"/>
                </a:cxn>
                <a:cxn ang="0">
                  <a:pos x="T6" y="T7"/>
                </a:cxn>
                <a:cxn ang="0">
                  <a:pos x="T8" y="T9"/>
                </a:cxn>
              </a:cxnLst>
              <a:rect l="0" t="0" r="r" b="b"/>
              <a:pathLst>
                <a:path w="23" h="23">
                  <a:moveTo>
                    <a:pt x="2" y="7"/>
                  </a:moveTo>
                  <a:cubicBezTo>
                    <a:pt x="0" y="13"/>
                    <a:pt x="2" y="19"/>
                    <a:pt x="8" y="21"/>
                  </a:cubicBezTo>
                  <a:cubicBezTo>
                    <a:pt x="13" y="23"/>
                    <a:pt x="19" y="20"/>
                    <a:pt x="21" y="15"/>
                  </a:cubicBezTo>
                  <a:cubicBezTo>
                    <a:pt x="23" y="10"/>
                    <a:pt x="20" y="4"/>
                    <a:pt x="15" y="2"/>
                  </a:cubicBezTo>
                  <a:cubicBezTo>
                    <a:pt x="10" y="0"/>
                    <a:pt x="4" y="2"/>
                    <a:pt x="2"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Freeform 65"/>
            <p:cNvSpPr>
              <a:spLocks/>
            </p:cNvSpPr>
            <p:nvPr/>
          </p:nvSpPr>
          <p:spPr bwMode="auto">
            <a:xfrm>
              <a:off x="7681913" y="2708275"/>
              <a:ext cx="55563" cy="52388"/>
            </a:xfrm>
            <a:custGeom>
              <a:avLst/>
              <a:gdLst>
                <a:gd name="T0" fmla="*/ 3 w 24"/>
                <a:gd name="T1" fmla="*/ 7 h 23"/>
                <a:gd name="T2" fmla="*/ 7 w 24"/>
                <a:gd name="T3" fmla="*/ 21 h 23"/>
                <a:gd name="T4" fmla="*/ 21 w 24"/>
                <a:gd name="T5" fmla="*/ 17 h 23"/>
                <a:gd name="T6" fmla="*/ 17 w 24"/>
                <a:gd name="T7" fmla="*/ 3 h 23"/>
                <a:gd name="T8" fmla="*/ 3 w 24"/>
                <a:gd name="T9" fmla="*/ 7 h 23"/>
              </a:gdLst>
              <a:ahLst/>
              <a:cxnLst>
                <a:cxn ang="0">
                  <a:pos x="T0" y="T1"/>
                </a:cxn>
                <a:cxn ang="0">
                  <a:pos x="T2" y="T3"/>
                </a:cxn>
                <a:cxn ang="0">
                  <a:pos x="T4" y="T5"/>
                </a:cxn>
                <a:cxn ang="0">
                  <a:pos x="T6" y="T7"/>
                </a:cxn>
                <a:cxn ang="0">
                  <a:pos x="T8" y="T9"/>
                </a:cxn>
              </a:cxnLst>
              <a:rect l="0" t="0" r="r" b="b"/>
              <a:pathLst>
                <a:path w="24" h="23">
                  <a:moveTo>
                    <a:pt x="3" y="7"/>
                  </a:moveTo>
                  <a:cubicBezTo>
                    <a:pt x="0" y="12"/>
                    <a:pt x="2" y="18"/>
                    <a:pt x="7" y="21"/>
                  </a:cubicBezTo>
                  <a:cubicBezTo>
                    <a:pt x="12" y="23"/>
                    <a:pt x="18" y="22"/>
                    <a:pt x="21" y="17"/>
                  </a:cubicBezTo>
                  <a:cubicBezTo>
                    <a:pt x="24" y="12"/>
                    <a:pt x="22" y="6"/>
                    <a:pt x="17" y="3"/>
                  </a:cubicBezTo>
                  <a:cubicBezTo>
                    <a:pt x="12" y="0"/>
                    <a:pt x="6" y="2"/>
                    <a:pt x="3"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Freeform 66"/>
            <p:cNvSpPr>
              <a:spLocks/>
            </p:cNvSpPr>
            <p:nvPr/>
          </p:nvSpPr>
          <p:spPr bwMode="auto">
            <a:xfrm>
              <a:off x="7770813" y="2767013"/>
              <a:ext cx="52388" cy="52388"/>
            </a:xfrm>
            <a:custGeom>
              <a:avLst/>
              <a:gdLst>
                <a:gd name="T0" fmla="*/ 3 w 23"/>
                <a:gd name="T1" fmla="*/ 5 h 23"/>
                <a:gd name="T2" fmla="*/ 5 w 23"/>
                <a:gd name="T3" fmla="*/ 20 h 23"/>
                <a:gd name="T4" fmla="*/ 19 w 23"/>
                <a:gd name="T5" fmla="*/ 18 h 23"/>
                <a:gd name="T6" fmla="*/ 18 w 23"/>
                <a:gd name="T7" fmla="*/ 3 h 23"/>
                <a:gd name="T8" fmla="*/ 3 w 23"/>
                <a:gd name="T9" fmla="*/ 5 h 23"/>
              </a:gdLst>
              <a:ahLst/>
              <a:cxnLst>
                <a:cxn ang="0">
                  <a:pos x="T0" y="T1"/>
                </a:cxn>
                <a:cxn ang="0">
                  <a:pos x="T2" y="T3"/>
                </a:cxn>
                <a:cxn ang="0">
                  <a:pos x="T4" y="T5"/>
                </a:cxn>
                <a:cxn ang="0">
                  <a:pos x="T6" y="T7"/>
                </a:cxn>
                <a:cxn ang="0">
                  <a:pos x="T8" y="T9"/>
                </a:cxn>
              </a:cxnLst>
              <a:rect l="0" t="0" r="r" b="b"/>
              <a:pathLst>
                <a:path w="23" h="23">
                  <a:moveTo>
                    <a:pt x="3" y="5"/>
                  </a:moveTo>
                  <a:cubicBezTo>
                    <a:pt x="0" y="10"/>
                    <a:pt x="1" y="16"/>
                    <a:pt x="5" y="20"/>
                  </a:cubicBezTo>
                  <a:cubicBezTo>
                    <a:pt x="10" y="23"/>
                    <a:pt x="16" y="22"/>
                    <a:pt x="19" y="18"/>
                  </a:cubicBezTo>
                  <a:cubicBezTo>
                    <a:pt x="23" y="13"/>
                    <a:pt x="22" y="7"/>
                    <a:pt x="18" y="3"/>
                  </a:cubicBezTo>
                  <a:cubicBezTo>
                    <a:pt x="13" y="0"/>
                    <a:pt x="7" y="1"/>
                    <a:pt x="3" y="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7" name="Freeform 67"/>
            <p:cNvSpPr>
              <a:spLocks/>
            </p:cNvSpPr>
            <p:nvPr/>
          </p:nvSpPr>
          <p:spPr bwMode="auto">
            <a:xfrm>
              <a:off x="7850188" y="2836863"/>
              <a:ext cx="49213" cy="49213"/>
            </a:xfrm>
            <a:custGeom>
              <a:avLst/>
              <a:gdLst>
                <a:gd name="T0" fmla="*/ 4 w 22"/>
                <a:gd name="T1" fmla="*/ 4 h 22"/>
                <a:gd name="T2" fmla="*/ 4 w 22"/>
                <a:gd name="T3" fmla="*/ 18 h 22"/>
                <a:gd name="T4" fmla="*/ 18 w 22"/>
                <a:gd name="T5" fmla="*/ 18 h 22"/>
                <a:gd name="T6" fmla="*/ 18 w 22"/>
                <a:gd name="T7" fmla="*/ 4 h 22"/>
                <a:gd name="T8" fmla="*/ 4 w 22"/>
                <a:gd name="T9" fmla="*/ 4 h 22"/>
              </a:gdLst>
              <a:ahLst/>
              <a:cxnLst>
                <a:cxn ang="0">
                  <a:pos x="T0" y="T1"/>
                </a:cxn>
                <a:cxn ang="0">
                  <a:pos x="T2" y="T3"/>
                </a:cxn>
                <a:cxn ang="0">
                  <a:pos x="T4" y="T5"/>
                </a:cxn>
                <a:cxn ang="0">
                  <a:pos x="T6" y="T7"/>
                </a:cxn>
                <a:cxn ang="0">
                  <a:pos x="T8" y="T9"/>
                </a:cxn>
              </a:cxnLst>
              <a:rect l="0" t="0" r="r" b="b"/>
              <a:pathLst>
                <a:path w="22" h="22">
                  <a:moveTo>
                    <a:pt x="4" y="4"/>
                  </a:moveTo>
                  <a:cubicBezTo>
                    <a:pt x="0" y="8"/>
                    <a:pt x="0" y="14"/>
                    <a:pt x="4" y="18"/>
                  </a:cubicBezTo>
                  <a:cubicBezTo>
                    <a:pt x="8" y="22"/>
                    <a:pt x="14" y="22"/>
                    <a:pt x="18" y="18"/>
                  </a:cubicBezTo>
                  <a:cubicBezTo>
                    <a:pt x="22" y="14"/>
                    <a:pt x="22" y="8"/>
                    <a:pt x="18" y="4"/>
                  </a:cubicBezTo>
                  <a:cubicBezTo>
                    <a:pt x="14" y="0"/>
                    <a:pt x="8" y="0"/>
                    <a:pt x="4"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8" name="Freeform 68"/>
            <p:cNvSpPr>
              <a:spLocks/>
            </p:cNvSpPr>
            <p:nvPr/>
          </p:nvSpPr>
          <p:spPr bwMode="auto">
            <a:xfrm>
              <a:off x="7916863" y="2913063"/>
              <a:ext cx="52388" cy="52388"/>
            </a:xfrm>
            <a:custGeom>
              <a:avLst/>
              <a:gdLst>
                <a:gd name="T0" fmla="*/ 5 w 23"/>
                <a:gd name="T1" fmla="*/ 4 h 23"/>
                <a:gd name="T2" fmla="*/ 3 w 23"/>
                <a:gd name="T3" fmla="*/ 18 h 23"/>
                <a:gd name="T4" fmla="*/ 18 w 23"/>
                <a:gd name="T5" fmla="*/ 20 h 23"/>
                <a:gd name="T6" fmla="*/ 20 w 23"/>
                <a:gd name="T7" fmla="*/ 5 h 23"/>
                <a:gd name="T8" fmla="*/ 5 w 23"/>
                <a:gd name="T9" fmla="*/ 4 h 23"/>
              </a:gdLst>
              <a:ahLst/>
              <a:cxnLst>
                <a:cxn ang="0">
                  <a:pos x="T0" y="T1"/>
                </a:cxn>
                <a:cxn ang="0">
                  <a:pos x="T2" y="T3"/>
                </a:cxn>
                <a:cxn ang="0">
                  <a:pos x="T4" y="T5"/>
                </a:cxn>
                <a:cxn ang="0">
                  <a:pos x="T6" y="T7"/>
                </a:cxn>
                <a:cxn ang="0">
                  <a:pos x="T8" y="T9"/>
                </a:cxn>
              </a:cxnLst>
              <a:rect l="0" t="0" r="r" b="b"/>
              <a:pathLst>
                <a:path w="23" h="23">
                  <a:moveTo>
                    <a:pt x="5" y="4"/>
                  </a:moveTo>
                  <a:cubicBezTo>
                    <a:pt x="1" y="7"/>
                    <a:pt x="0" y="13"/>
                    <a:pt x="3" y="18"/>
                  </a:cubicBezTo>
                  <a:cubicBezTo>
                    <a:pt x="7" y="22"/>
                    <a:pt x="13" y="23"/>
                    <a:pt x="18" y="20"/>
                  </a:cubicBezTo>
                  <a:cubicBezTo>
                    <a:pt x="22" y="16"/>
                    <a:pt x="23" y="10"/>
                    <a:pt x="20" y="5"/>
                  </a:cubicBezTo>
                  <a:cubicBezTo>
                    <a:pt x="16" y="1"/>
                    <a:pt x="10" y="0"/>
                    <a:pt x="5"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18" name="Group 117"/>
          <p:cNvGrpSpPr/>
          <p:nvPr/>
        </p:nvGrpSpPr>
        <p:grpSpPr>
          <a:xfrm>
            <a:off x="3031331" y="4573134"/>
            <a:ext cx="1316038" cy="1185863"/>
            <a:chOff x="4222750" y="3890963"/>
            <a:chExt cx="1316038" cy="1185863"/>
          </a:xfrm>
          <a:solidFill>
            <a:schemeClr val="accent2"/>
          </a:solidFill>
        </p:grpSpPr>
        <p:sp>
          <p:nvSpPr>
            <p:cNvPr id="69" name="Oval 69"/>
            <p:cNvSpPr>
              <a:spLocks noChangeArrowheads="1"/>
            </p:cNvSpPr>
            <p:nvPr/>
          </p:nvSpPr>
          <p:spPr bwMode="auto">
            <a:xfrm>
              <a:off x="4814888" y="4945063"/>
              <a:ext cx="130175" cy="1317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0" name="Oval 70"/>
            <p:cNvSpPr>
              <a:spLocks noChangeArrowheads="1"/>
            </p:cNvSpPr>
            <p:nvPr/>
          </p:nvSpPr>
          <p:spPr bwMode="auto">
            <a:xfrm>
              <a:off x="4857750" y="4206875"/>
              <a:ext cx="47625"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1" name="Oval 71"/>
            <p:cNvSpPr>
              <a:spLocks noChangeArrowheads="1"/>
            </p:cNvSpPr>
            <p:nvPr/>
          </p:nvSpPr>
          <p:spPr bwMode="auto">
            <a:xfrm>
              <a:off x="4857750" y="4308475"/>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2" name="Oval 72"/>
            <p:cNvSpPr>
              <a:spLocks noChangeArrowheads="1"/>
            </p:cNvSpPr>
            <p:nvPr/>
          </p:nvSpPr>
          <p:spPr bwMode="auto">
            <a:xfrm>
              <a:off x="4857750" y="441166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3" name="Oval 73"/>
            <p:cNvSpPr>
              <a:spLocks noChangeArrowheads="1"/>
            </p:cNvSpPr>
            <p:nvPr/>
          </p:nvSpPr>
          <p:spPr bwMode="auto">
            <a:xfrm>
              <a:off x="4859338" y="4522788"/>
              <a:ext cx="46038"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4" name="Oval 74"/>
            <p:cNvSpPr>
              <a:spLocks noChangeArrowheads="1"/>
            </p:cNvSpPr>
            <p:nvPr/>
          </p:nvSpPr>
          <p:spPr bwMode="auto">
            <a:xfrm>
              <a:off x="4859338" y="4624388"/>
              <a:ext cx="46038"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5" name="Oval 75"/>
            <p:cNvSpPr>
              <a:spLocks noChangeArrowheads="1"/>
            </p:cNvSpPr>
            <p:nvPr/>
          </p:nvSpPr>
          <p:spPr bwMode="auto">
            <a:xfrm>
              <a:off x="4857750" y="4733925"/>
              <a:ext cx="47625"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Oval 76"/>
            <p:cNvSpPr>
              <a:spLocks noChangeArrowheads="1"/>
            </p:cNvSpPr>
            <p:nvPr/>
          </p:nvSpPr>
          <p:spPr bwMode="auto">
            <a:xfrm>
              <a:off x="4857750" y="4837113"/>
              <a:ext cx="47625"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77"/>
            <p:cNvSpPr>
              <a:spLocks/>
            </p:cNvSpPr>
            <p:nvPr/>
          </p:nvSpPr>
          <p:spPr bwMode="auto">
            <a:xfrm>
              <a:off x="4960938" y="4197350"/>
              <a:ext cx="47625" cy="50800"/>
            </a:xfrm>
            <a:custGeom>
              <a:avLst/>
              <a:gdLst>
                <a:gd name="T0" fmla="*/ 1 w 21"/>
                <a:gd name="T1" fmla="*/ 12 h 22"/>
                <a:gd name="T2" fmla="*/ 9 w 21"/>
                <a:gd name="T3" fmla="*/ 1 h 22"/>
                <a:gd name="T4" fmla="*/ 21 w 21"/>
                <a:gd name="T5" fmla="*/ 9 h 22"/>
                <a:gd name="T6" fmla="*/ 12 w 21"/>
                <a:gd name="T7" fmla="*/ 21 h 22"/>
                <a:gd name="T8" fmla="*/ 1 w 21"/>
                <a:gd name="T9" fmla="*/ 12 h 22"/>
              </a:gdLst>
              <a:ahLst/>
              <a:cxnLst>
                <a:cxn ang="0">
                  <a:pos x="T0" y="T1"/>
                </a:cxn>
                <a:cxn ang="0">
                  <a:pos x="T2" y="T3"/>
                </a:cxn>
                <a:cxn ang="0">
                  <a:pos x="T4" y="T5"/>
                </a:cxn>
                <a:cxn ang="0">
                  <a:pos x="T6" y="T7"/>
                </a:cxn>
                <a:cxn ang="0">
                  <a:pos x="T8" y="T9"/>
                </a:cxn>
              </a:cxnLst>
              <a:rect l="0" t="0" r="r" b="b"/>
              <a:pathLst>
                <a:path w="21" h="22">
                  <a:moveTo>
                    <a:pt x="1" y="12"/>
                  </a:moveTo>
                  <a:cubicBezTo>
                    <a:pt x="0" y="6"/>
                    <a:pt x="4" y="1"/>
                    <a:pt x="9" y="1"/>
                  </a:cubicBezTo>
                  <a:cubicBezTo>
                    <a:pt x="15" y="0"/>
                    <a:pt x="20" y="4"/>
                    <a:pt x="21" y="9"/>
                  </a:cubicBezTo>
                  <a:cubicBezTo>
                    <a:pt x="21" y="15"/>
                    <a:pt x="18" y="20"/>
                    <a:pt x="12" y="21"/>
                  </a:cubicBezTo>
                  <a:cubicBezTo>
                    <a:pt x="6" y="22"/>
                    <a:pt x="1" y="18"/>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78"/>
            <p:cNvSpPr>
              <a:spLocks/>
            </p:cNvSpPr>
            <p:nvPr/>
          </p:nvSpPr>
          <p:spPr bwMode="auto">
            <a:xfrm>
              <a:off x="5062538" y="4175125"/>
              <a:ext cx="49213" cy="52388"/>
            </a:xfrm>
            <a:custGeom>
              <a:avLst/>
              <a:gdLst>
                <a:gd name="T0" fmla="*/ 1 w 22"/>
                <a:gd name="T1" fmla="*/ 14 h 23"/>
                <a:gd name="T2" fmla="*/ 8 w 22"/>
                <a:gd name="T3" fmla="*/ 2 h 23"/>
                <a:gd name="T4" fmla="*/ 21 w 22"/>
                <a:gd name="T5" fmla="*/ 9 h 23"/>
                <a:gd name="T6" fmla="*/ 14 w 22"/>
                <a:gd name="T7" fmla="*/ 22 h 23"/>
                <a:gd name="T8" fmla="*/ 1 w 22"/>
                <a:gd name="T9" fmla="*/ 14 h 23"/>
              </a:gdLst>
              <a:ahLst/>
              <a:cxnLst>
                <a:cxn ang="0">
                  <a:pos x="T0" y="T1"/>
                </a:cxn>
                <a:cxn ang="0">
                  <a:pos x="T2" y="T3"/>
                </a:cxn>
                <a:cxn ang="0">
                  <a:pos x="T4" y="T5"/>
                </a:cxn>
                <a:cxn ang="0">
                  <a:pos x="T6" y="T7"/>
                </a:cxn>
                <a:cxn ang="0">
                  <a:pos x="T8" y="T9"/>
                </a:cxn>
              </a:cxnLst>
              <a:rect l="0" t="0" r="r" b="b"/>
              <a:pathLst>
                <a:path w="22" h="23">
                  <a:moveTo>
                    <a:pt x="1" y="14"/>
                  </a:moveTo>
                  <a:cubicBezTo>
                    <a:pt x="0" y="9"/>
                    <a:pt x="3" y="3"/>
                    <a:pt x="8" y="2"/>
                  </a:cubicBezTo>
                  <a:cubicBezTo>
                    <a:pt x="14" y="0"/>
                    <a:pt x="19" y="4"/>
                    <a:pt x="21" y="9"/>
                  </a:cubicBezTo>
                  <a:cubicBezTo>
                    <a:pt x="22" y="14"/>
                    <a:pt x="19" y="20"/>
                    <a:pt x="14" y="22"/>
                  </a:cubicBezTo>
                  <a:cubicBezTo>
                    <a:pt x="8" y="23"/>
                    <a:pt x="3" y="20"/>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79"/>
            <p:cNvSpPr>
              <a:spLocks/>
            </p:cNvSpPr>
            <p:nvPr/>
          </p:nvSpPr>
          <p:spPr bwMode="auto">
            <a:xfrm>
              <a:off x="5159375" y="4141788"/>
              <a:ext cx="52388" cy="50800"/>
            </a:xfrm>
            <a:custGeom>
              <a:avLst/>
              <a:gdLst>
                <a:gd name="T0" fmla="*/ 2 w 23"/>
                <a:gd name="T1" fmla="*/ 16 h 23"/>
                <a:gd name="T2" fmla="*/ 8 w 23"/>
                <a:gd name="T3" fmla="*/ 2 h 23"/>
                <a:gd name="T4" fmla="*/ 21 w 23"/>
                <a:gd name="T5" fmla="*/ 8 h 23"/>
                <a:gd name="T6" fmla="*/ 16 w 23"/>
                <a:gd name="T7" fmla="*/ 21 h 23"/>
                <a:gd name="T8" fmla="*/ 2 w 23"/>
                <a:gd name="T9" fmla="*/ 16 h 23"/>
              </a:gdLst>
              <a:ahLst/>
              <a:cxnLst>
                <a:cxn ang="0">
                  <a:pos x="T0" y="T1"/>
                </a:cxn>
                <a:cxn ang="0">
                  <a:pos x="T2" y="T3"/>
                </a:cxn>
                <a:cxn ang="0">
                  <a:pos x="T4" y="T5"/>
                </a:cxn>
                <a:cxn ang="0">
                  <a:pos x="T6" y="T7"/>
                </a:cxn>
                <a:cxn ang="0">
                  <a:pos x="T8" y="T9"/>
                </a:cxn>
              </a:cxnLst>
              <a:rect l="0" t="0" r="r" b="b"/>
              <a:pathLst>
                <a:path w="23" h="23">
                  <a:moveTo>
                    <a:pt x="2" y="16"/>
                  </a:moveTo>
                  <a:cubicBezTo>
                    <a:pt x="0" y="11"/>
                    <a:pt x="3" y="5"/>
                    <a:pt x="8" y="2"/>
                  </a:cubicBezTo>
                  <a:cubicBezTo>
                    <a:pt x="13" y="0"/>
                    <a:pt x="19" y="3"/>
                    <a:pt x="21" y="8"/>
                  </a:cubicBezTo>
                  <a:cubicBezTo>
                    <a:pt x="23" y="13"/>
                    <a:pt x="21" y="19"/>
                    <a:pt x="16" y="21"/>
                  </a:cubicBezTo>
                  <a:cubicBezTo>
                    <a:pt x="10" y="23"/>
                    <a:pt x="5" y="21"/>
                    <a:pt x="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80"/>
            <p:cNvSpPr>
              <a:spLocks/>
            </p:cNvSpPr>
            <p:nvPr/>
          </p:nvSpPr>
          <p:spPr bwMode="auto">
            <a:xfrm>
              <a:off x="5254625" y="4095750"/>
              <a:ext cx="52388" cy="52388"/>
            </a:xfrm>
            <a:custGeom>
              <a:avLst/>
              <a:gdLst>
                <a:gd name="T0" fmla="*/ 2 w 23"/>
                <a:gd name="T1" fmla="*/ 16 h 23"/>
                <a:gd name="T2" fmla="*/ 6 w 23"/>
                <a:gd name="T3" fmla="*/ 3 h 23"/>
                <a:gd name="T4" fmla="*/ 20 w 23"/>
                <a:gd name="T5" fmla="*/ 6 h 23"/>
                <a:gd name="T6" fmla="*/ 16 w 23"/>
                <a:gd name="T7" fmla="*/ 20 h 23"/>
                <a:gd name="T8" fmla="*/ 2 w 23"/>
                <a:gd name="T9" fmla="*/ 16 h 23"/>
              </a:gdLst>
              <a:ahLst/>
              <a:cxnLst>
                <a:cxn ang="0">
                  <a:pos x="T0" y="T1"/>
                </a:cxn>
                <a:cxn ang="0">
                  <a:pos x="T2" y="T3"/>
                </a:cxn>
                <a:cxn ang="0">
                  <a:pos x="T4" y="T5"/>
                </a:cxn>
                <a:cxn ang="0">
                  <a:pos x="T6" y="T7"/>
                </a:cxn>
                <a:cxn ang="0">
                  <a:pos x="T8" y="T9"/>
                </a:cxn>
              </a:cxnLst>
              <a:rect l="0" t="0" r="r" b="b"/>
              <a:pathLst>
                <a:path w="23" h="23">
                  <a:moveTo>
                    <a:pt x="2" y="16"/>
                  </a:moveTo>
                  <a:cubicBezTo>
                    <a:pt x="0" y="12"/>
                    <a:pt x="1" y="5"/>
                    <a:pt x="6" y="3"/>
                  </a:cubicBezTo>
                  <a:cubicBezTo>
                    <a:pt x="11" y="0"/>
                    <a:pt x="17" y="1"/>
                    <a:pt x="20" y="6"/>
                  </a:cubicBezTo>
                  <a:cubicBezTo>
                    <a:pt x="23" y="11"/>
                    <a:pt x="21" y="17"/>
                    <a:pt x="16" y="20"/>
                  </a:cubicBezTo>
                  <a:cubicBezTo>
                    <a:pt x="11" y="23"/>
                    <a:pt x="5" y="21"/>
                    <a:pt x="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81"/>
            <p:cNvSpPr>
              <a:spLocks/>
            </p:cNvSpPr>
            <p:nvPr/>
          </p:nvSpPr>
          <p:spPr bwMode="auto">
            <a:xfrm>
              <a:off x="5340350" y="4037013"/>
              <a:ext cx="52388" cy="52388"/>
            </a:xfrm>
            <a:custGeom>
              <a:avLst/>
              <a:gdLst>
                <a:gd name="T0" fmla="*/ 4 w 23"/>
                <a:gd name="T1" fmla="*/ 18 h 23"/>
                <a:gd name="T2" fmla="*/ 5 w 23"/>
                <a:gd name="T3" fmla="*/ 4 h 23"/>
                <a:gd name="T4" fmla="*/ 20 w 23"/>
                <a:gd name="T5" fmla="*/ 5 h 23"/>
                <a:gd name="T6" fmla="*/ 18 w 23"/>
                <a:gd name="T7" fmla="*/ 20 h 23"/>
                <a:gd name="T8" fmla="*/ 4 w 23"/>
                <a:gd name="T9" fmla="*/ 18 h 23"/>
              </a:gdLst>
              <a:ahLst/>
              <a:cxnLst>
                <a:cxn ang="0">
                  <a:pos x="T0" y="T1"/>
                </a:cxn>
                <a:cxn ang="0">
                  <a:pos x="T2" y="T3"/>
                </a:cxn>
                <a:cxn ang="0">
                  <a:pos x="T4" y="T5"/>
                </a:cxn>
                <a:cxn ang="0">
                  <a:pos x="T6" y="T7"/>
                </a:cxn>
                <a:cxn ang="0">
                  <a:pos x="T8" y="T9"/>
                </a:cxn>
              </a:cxnLst>
              <a:rect l="0" t="0" r="r" b="b"/>
              <a:pathLst>
                <a:path w="23" h="23">
                  <a:moveTo>
                    <a:pt x="4" y="18"/>
                  </a:moveTo>
                  <a:cubicBezTo>
                    <a:pt x="0" y="13"/>
                    <a:pt x="1" y="7"/>
                    <a:pt x="5" y="4"/>
                  </a:cubicBezTo>
                  <a:cubicBezTo>
                    <a:pt x="10" y="0"/>
                    <a:pt x="16" y="1"/>
                    <a:pt x="20" y="5"/>
                  </a:cubicBezTo>
                  <a:cubicBezTo>
                    <a:pt x="23" y="10"/>
                    <a:pt x="22" y="16"/>
                    <a:pt x="18" y="20"/>
                  </a:cubicBezTo>
                  <a:cubicBezTo>
                    <a:pt x="13" y="23"/>
                    <a:pt x="7" y="22"/>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82"/>
            <p:cNvSpPr>
              <a:spLocks/>
            </p:cNvSpPr>
            <p:nvPr/>
          </p:nvSpPr>
          <p:spPr bwMode="auto">
            <a:xfrm>
              <a:off x="5419725" y="3968750"/>
              <a:ext cx="52388" cy="50800"/>
            </a:xfrm>
            <a:custGeom>
              <a:avLst/>
              <a:gdLst>
                <a:gd name="T0" fmla="*/ 4 w 23"/>
                <a:gd name="T1" fmla="*/ 18 h 22"/>
                <a:gd name="T2" fmla="*/ 4 w 23"/>
                <a:gd name="T3" fmla="*/ 4 h 22"/>
                <a:gd name="T4" fmla="*/ 19 w 23"/>
                <a:gd name="T5" fmla="*/ 4 h 22"/>
                <a:gd name="T6" fmla="*/ 19 w 23"/>
                <a:gd name="T7" fmla="*/ 18 h 22"/>
                <a:gd name="T8" fmla="*/ 4 w 23"/>
                <a:gd name="T9" fmla="*/ 18 h 22"/>
              </a:gdLst>
              <a:ahLst/>
              <a:cxnLst>
                <a:cxn ang="0">
                  <a:pos x="T0" y="T1"/>
                </a:cxn>
                <a:cxn ang="0">
                  <a:pos x="T2" y="T3"/>
                </a:cxn>
                <a:cxn ang="0">
                  <a:pos x="T4" y="T5"/>
                </a:cxn>
                <a:cxn ang="0">
                  <a:pos x="T6" y="T7"/>
                </a:cxn>
                <a:cxn ang="0">
                  <a:pos x="T8" y="T9"/>
                </a:cxn>
              </a:cxnLst>
              <a:rect l="0" t="0" r="r" b="b"/>
              <a:pathLst>
                <a:path w="23" h="22">
                  <a:moveTo>
                    <a:pt x="4" y="18"/>
                  </a:moveTo>
                  <a:cubicBezTo>
                    <a:pt x="0" y="14"/>
                    <a:pt x="0" y="8"/>
                    <a:pt x="4" y="4"/>
                  </a:cubicBezTo>
                  <a:cubicBezTo>
                    <a:pt x="8" y="0"/>
                    <a:pt x="15" y="0"/>
                    <a:pt x="19" y="4"/>
                  </a:cubicBezTo>
                  <a:cubicBezTo>
                    <a:pt x="23" y="8"/>
                    <a:pt x="23" y="14"/>
                    <a:pt x="19" y="18"/>
                  </a:cubicBezTo>
                  <a:cubicBezTo>
                    <a:pt x="15" y="22"/>
                    <a:pt x="8" y="22"/>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83"/>
            <p:cNvSpPr>
              <a:spLocks/>
            </p:cNvSpPr>
            <p:nvPr/>
          </p:nvSpPr>
          <p:spPr bwMode="auto">
            <a:xfrm>
              <a:off x="5487988" y="3890963"/>
              <a:ext cx="50800" cy="50800"/>
            </a:xfrm>
            <a:custGeom>
              <a:avLst/>
              <a:gdLst>
                <a:gd name="T0" fmla="*/ 6 w 23"/>
                <a:gd name="T1" fmla="*/ 20 h 23"/>
                <a:gd name="T2" fmla="*/ 4 w 23"/>
                <a:gd name="T3" fmla="*/ 5 h 23"/>
                <a:gd name="T4" fmla="*/ 18 w 23"/>
                <a:gd name="T5" fmla="*/ 3 h 23"/>
                <a:gd name="T6" fmla="*/ 20 w 23"/>
                <a:gd name="T7" fmla="*/ 18 h 23"/>
                <a:gd name="T8" fmla="*/ 6 w 23"/>
                <a:gd name="T9" fmla="*/ 20 h 23"/>
              </a:gdLst>
              <a:ahLst/>
              <a:cxnLst>
                <a:cxn ang="0">
                  <a:pos x="T0" y="T1"/>
                </a:cxn>
                <a:cxn ang="0">
                  <a:pos x="T2" y="T3"/>
                </a:cxn>
                <a:cxn ang="0">
                  <a:pos x="T4" y="T5"/>
                </a:cxn>
                <a:cxn ang="0">
                  <a:pos x="T6" y="T7"/>
                </a:cxn>
                <a:cxn ang="0">
                  <a:pos x="T8" y="T9"/>
                </a:cxn>
              </a:cxnLst>
              <a:rect l="0" t="0" r="r" b="b"/>
              <a:pathLst>
                <a:path w="23" h="23">
                  <a:moveTo>
                    <a:pt x="6" y="20"/>
                  </a:moveTo>
                  <a:cubicBezTo>
                    <a:pt x="1" y="16"/>
                    <a:pt x="0" y="10"/>
                    <a:pt x="4" y="5"/>
                  </a:cubicBezTo>
                  <a:cubicBezTo>
                    <a:pt x="7" y="1"/>
                    <a:pt x="14" y="0"/>
                    <a:pt x="18" y="3"/>
                  </a:cubicBezTo>
                  <a:cubicBezTo>
                    <a:pt x="23" y="7"/>
                    <a:pt x="23" y="13"/>
                    <a:pt x="20" y="18"/>
                  </a:cubicBezTo>
                  <a:cubicBezTo>
                    <a:pt x="17" y="22"/>
                    <a:pt x="10" y="23"/>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84"/>
            <p:cNvSpPr>
              <a:spLocks/>
            </p:cNvSpPr>
            <p:nvPr/>
          </p:nvSpPr>
          <p:spPr bwMode="auto">
            <a:xfrm>
              <a:off x="5419725" y="3968750"/>
              <a:ext cx="52388" cy="50800"/>
            </a:xfrm>
            <a:custGeom>
              <a:avLst/>
              <a:gdLst>
                <a:gd name="T0" fmla="*/ 4 w 23"/>
                <a:gd name="T1" fmla="*/ 18 h 22"/>
                <a:gd name="T2" fmla="*/ 4 w 23"/>
                <a:gd name="T3" fmla="*/ 4 h 22"/>
                <a:gd name="T4" fmla="*/ 19 w 23"/>
                <a:gd name="T5" fmla="*/ 4 h 22"/>
                <a:gd name="T6" fmla="*/ 19 w 23"/>
                <a:gd name="T7" fmla="*/ 18 h 22"/>
                <a:gd name="T8" fmla="*/ 4 w 23"/>
                <a:gd name="T9" fmla="*/ 18 h 22"/>
              </a:gdLst>
              <a:ahLst/>
              <a:cxnLst>
                <a:cxn ang="0">
                  <a:pos x="T0" y="T1"/>
                </a:cxn>
                <a:cxn ang="0">
                  <a:pos x="T2" y="T3"/>
                </a:cxn>
                <a:cxn ang="0">
                  <a:pos x="T4" y="T5"/>
                </a:cxn>
                <a:cxn ang="0">
                  <a:pos x="T6" y="T7"/>
                </a:cxn>
                <a:cxn ang="0">
                  <a:pos x="T8" y="T9"/>
                </a:cxn>
              </a:cxnLst>
              <a:rect l="0" t="0" r="r" b="b"/>
              <a:pathLst>
                <a:path w="23" h="22">
                  <a:moveTo>
                    <a:pt x="4" y="18"/>
                  </a:moveTo>
                  <a:cubicBezTo>
                    <a:pt x="0" y="14"/>
                    <a:pt x="0" y="8"/>
                    <a:pt x="4" y="4"/>
                  </a:cubicBezTo>
                  <a:cubicBezTo>
                    <a:pt x="8" y="0"/>
                    <a:pt x="15" y="0"/>
                    <a:pt x="19" y="4"/>
                  </a:cubicBezTo>
                  <a:cubicBezTo>
                    <a:pt x="23" y="8"/>
                    <a:pt x="23" y="14"/>
                    <a:pt x="19" y="18"/>
                  </a:cubicBezTo>
                  <a:cubicBezTo>
                    <a:pt x="15" y="22"/>
                    <a:pt x="8" y="22"/>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85"/>
            <p:cNvSpPr>
              <a:spLocks/>
            </p:cNvSpPr>
            <p:nvPr/>
          </p:nvSpPr>
          <p:spPr bwMode="auto">
            <a:xfrm>
              <a:off x="5487988" y="3890963"/>
              <a:ext cx="50800" cy="50800"/>
            </a:xfrm>
            <a:custGeom>
              <a:avLst/>
              <a:gdLst>
                <a:gd name="T0" fmla="*/ 6 w 23"/>
                <a:gd name="T1" fmla="*/ 20 h 23"/>
                <a:gd name="T2" fmla="*/ 4 w 23"/>
                <a:gd name="T3" fmla="*/ 5 h 23"/>
                <a:gd name="T4" fmla="*/ 18 w 23"/>
                <a:gd name="T5" fmla="*/ 3 h 23"/>
                <a:gd name="T6" fmla="*/ 20 w 23"/>
                <a:gd name="T7" fmla="*/ 18 h 23"/>
                <a:gd name="T8" fmla="*/ 6 w 23"/>
                <a:gd name="T9" fmla="*/ 20 h 23"/>
              </a:gdLst>
              <a:ahLst/>
              <a:cxnLst>
                <a:cxn ang="0">
                  <a:pos x="T0" y="T1"/>
                </a:cxn>
                <a:cxn ang="0">
                  <a:pos x="T2" y="T3"/>
                </a:cxn>
                <a:cxn ang="0">
                  <a:pos x="T4" y="T5"/>
                </a:cxn>
                <a:cxn ang="0">
                  <a:pos x="T6" y="T7"/>
                </a:cxn>
                <a:cxn ang="0">
                  <a:pos x="T8" y="T9"/>
                </a:cxn>
              </a:cxnLst>
              <a:rect l="0" t="0" r="r" b="b"/>
              <a:pathLst>
                <a:path w="23" h="23">
                  <a:moveTo>
                    <a:pt x="6" y="20"/>
                  </a:moveTo>
                  <a:cubicBezTo>
                    <a:pt x="1" y="16"/>
                    <a:pt x="0" y="10"/>
                    <a:pt x="4" y="5"/>
                  </a:cubicBezTo>
                  <a:cubicBezTo>
                    <a:pt x="7" y="1"/>
                    <a:pt x="14" y="0"/>
                    <a:pt x="18" y="3"/>
                  </a:cubicBezTo>
                  <a:cubicBezTo>
                    <a:pt x="23" y="7"/>
                    <a:pt x="23" y="13"/>
                    <a:pt x="20" y="18"/>
                  </a:cubicBezTo>
                  <a:cubicBezTo>
                    <a:pt x="17" y="22"/>
                    <a:pt x="10" y="23"/>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6" name="Freeform 86"/>
            <p:cNvSpPr>
              <a:spLocks/>
            </p:cNvSpPr>
            <p:nvPr/>
          </p:nvSpPr>
          <p:spPr bwMode="auto">
            <a:xfrm>
              <a:off x="4752975" y="4197350"/>
              <a:ext cx="47625" cy="50800"/>
            </a:xfrm>
            <a:custGeom>
              <a:avLst/>
              <a:gdLst>
                <a:gd name="T0" fmla="*/ 20 w 21"/>
                <a:gd name="T1" fmla="*/ 12 h 22"/>
                <a:gd name="T2" fmla="*/ 12 w 21"/>
                <a:gd name="T3" fmla="*/ 1 h 22"/>
                <a:gd name="T4" fmla="*/ 0 w 21"/>
                <a:gd name="T5" fmla="*/ 9 h 22"/>
                <a:gd name="T6" fmla="*/ 9 w 21"/>
                <a:gd name="T7" fmla="*/ 21 h 22"/>
                <a:gd name="T8" fmla="*/ 20 w 21"/>
                <a:gd name="T9" fmla="*/ 12 h 22"/>
              </a:gdLst>
              <a:ahLst/>
              <a:cxnLst>
                <a:cxn ang="0">
                  <a:pos x="T0" y="T1"/>
                </a:cxn>
                <a:cxn ang="0">
                  <a:pos x="T2" y="T3"/>
                </a:cxn>
                <a:cxn ang="0">
                  <a:pos x="T4" y="T5"/>
                </a:cxn>
                <a:cxn ang="0">
                  <a:pos x="T6" y="T7"/>
                </a:cxn>
                <a:cxn ang="0">
                  <a:pos x="T8" y="T9"/>
                </a:cxn>
              </a:cxnLst>
              <a:rect l="0" t="0" r="r" b="b"/>
              <a:pathLst>
                <a:path w="21" h="22">
                  <a:moveTo>
                    <a:pt x="20" y="12"/>
                  </a:moveTo>
                  <a:cubicBezTo>
                    <a:pt x="21" y="6"/>
                    <a:pt x="17" y="1"/>
                    <a:pt x="12" y="1"/>
                  </a:cubicBezTo>
                  <a:cubicBezTo>
                    <a:pt x="6" y="0"/>
                    <a:pt x="1" y="4"/>
                    <a:pt x="0" y="9"/>
                  </a:cubicBezTo>
                  <a:cubicBezTo>
                    <a:pt x="0" y="15"/>
                    <a:pt x="3" y="20"/>
                    <a:pt x="9" y="21"/>
                  </a:cubicBezTo>
                  <a:cubicBezTo>
                    <a:pt x="15" y="22"/>
                    <a:pt x="20" y="18"/>
                    <a:pt x="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7" name="Freeform 87"/>
            <p:cNvSpPr>
              <a:spLocks/>
            </p:cNvSpPr>
            <p:nvPr/>
          </p:nvSpPr>
          <p:spPr bwMode="auto">
            <a:xfrm>
              <a:off x="4649788" y="4175125"/>
              <a:ext cx="49213" cy="52388"/>
            </a:xfrm>
            <a:custGeom>
              <a:avLst/>
              <a:gdLst>
                <a:gd name="T0" fmla="*/ 21 w 22"/>
                <a:gd name="T1" fmla="*/ 14 h 23"/>
                <a:gd name="T2" fmla="*/ 14 w 22"/>
                <a:gd name="T3" fmla="*/ 2 h 23"/>
                <a:gd name="T4" fmla="*/ 1 w 22"/>
                <a:gd name="T5" fmla="*/ 9 h 23"/>
                <a:gd name="T6" fmla="*/ 8 w 22"/>
                <a:gd name="T7" fmla="*/ 22 h 23"/>
                <a:gd name="T8" fmla="*/ 21 w 22"/>
                <a:gd name="T9" fmla="*/ 14 h 23"/>
              </a:gdLst>
              <a:ahLst/>
              <a:cxnLst>
                <a:cxn ang="0">
                  <a:pos x="T0" y="T1"/>
                </a:cxn>
                <a:cxn ang="0">
                  <a:pos x="T2" y="T3"/>
                </a:cxn>
                <a:cxn ang="0">
                  <a:pos x="T4" y="T5"/>
                </a:cxn>
                <a:cxn ang="0">
                  <a:pos x="T6" y="T7"/>
                </a:cxn>
                <a:cxn ang="0">
                  <a:pos x="T8" y="T9"/>
                </a:cxn>
              </a:cxnLst>
              <a:rect l="0" t="0" r="r" b="b"/>
              <a:pathLst>
                <a:path w="22" h="23">
                  <a:moveTo>
                    <a:pt x="21" y="14"/>
                  </a:moveTo>
                  <a:cubicBezTo>
                    <a:pt x="22" y="9"/>
                    <a:pt x="19" y="3"/>
                    <a:pt x="14" y="2"/>
                  </a:cubicBezTo>
                  <a:cubicBezTo>
                    <a:pt x="8" y="0"/>
                    <a:pt x="3" y="4"/>
                    <a:pt x="1" y="9"/>
                  </a:cubicBezTo>
                  <a:cubicBezTo>
                    <a:pt x="0" y="14"/>
                    <a:pt x="3" y="20"/>
                    <a:pt x="8" y="22"/>
                  </a:cubicBezTo>
                  <a:cubicBezTo>
                    <a:pt x="14" y="23"/>
                    <a:pt x="19" y="20"/>
                    <a:pt x="2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88"/>
            <p:cNvSpPr>
              <a:spLocks/>
            </p:cNvSpPr>
            <p:nvPr/>
          </p:nvSpPr>
          <p:spPr bwMode="auto">
            <a:xfrm>
              <a:off x="4549775" y="4141788"/>
              <a:ext cx="52388" cy="50800"/>
            </a:xfrm>
            <a:custGeom>
              <a:avLst/>
              <a:gdLst>
                <a:gd name="T0" fmla="*/ 21 w 23"/>
                <a:gd name="T1" fmla="*/ 16 h 23"/>
                <a:gd name="T2" fmla="*/ 15 w 23"/>
                <a:gd name="T3" fmla="*/ 2 h 23"/>
                <a:gd name="T4" fmla="*/ 2 w 23"/>
                <a:gd name="T5" fmla="*/ 8 h 23"/>
                <a:gd name="T6" fmla="*/ 7 w 23"/>
                <a:gd name="T7" fmla="*/ 21 h 23"/>
                <a:gd name="T8" fmla="*/ 21 w 23"/>
                <a:gd name="T9" fmla="*/ 16 h 23"/>
              </a:gdLst>
              <a:ahLst/>
              <a:cxnLst>
                <a:cxn ang="0">
                  <a:pos x="T0" y="T1"/>
                </a:cxn>
                <a:cxn ang="0">
                  <a:pos x="T2" y="T3"/>
                </a:cxn>
                <a:cxn ang="0">
                  <a:pos x="T4" y="T5"/>
                </a:cxn>
                <a:cxn ang="0">
                  <a:pos x="T6" y="T7"/>
                </a:cxn>
                <a:cxn ang="0">
                  <a:pos x="T8" y="T9"/>
                </a:cxn>
              </a:cxnLst>
              <a:rect l="0" t="0" r="r" b="b"/>
              <a:pathLst>
                <a:path w="23" h="23">
                  <a:moveTo>
                    <a:pt x="21" y="16"/>
                  </a:moveTo>
                  <a:cubicBezTo>
                    <a:pt x="23" y="11"/>
                    <a:pt x="20" y="5"/>
                    <a:pt x="15" y="2"/>
                  </a:cubicBezTo>
                  <a:cubicBezTo>
                    <a:pt x="10" y="0"/>
                    <a:pt x="4" y="3"/>
                    <a:pt x="2" y="8"/>
                  </a:cubicBezTo>
                  <a:cubicBezTo>
                    <a:pt x="0" y="13"/>
                    <a:pt x="2" y="19"/>
                    <a:pt x="7" y="21"/>
                  </a:cubicBezTo>
                  <a:cubicBezTo>
                    <a:pt x="13" y="23"/>
                    <a:pt x="18" y="21"/>
                    <a:pt x="2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89"/>
            <p:cNvSpPr>
              <a:spLocks/>
            </p:cNvSpPr>
            <p:nvPr/>
          </p:nvSpPr>
          <p:spPr bwMode="auto">
            <a:xfrm>
              <a:off x="4454525" y="4095750"/>
              <a:ext cx="52388" cy="52388"/>
            </a:xfrm>
            <a:custGeom>
              <a:avLst/>
              <a:gdLst>
                <a:gd name="T0" fmla="*/ 21 w 23"/>
                <a:gd name="T1" fmla="*/ 16 h 23"/>
                <a:gd name="T2" fmla="*/ 17 w 23"/>
                <a:gd name="T3" fmla="*/ 3 h 23"/>
                <a:gd name="T4" fmla="*/ 3 w 23"/>
                <a:gd name="T5" fmla="*/ 6 h 23"/>
                <a:gd name="T6" fmla="*/ 7 w 23"/>
                <a:gd name="T7" fmla="*/ 20 h 23"/>
                <a:gd name="T8" fmla="*/ 21 w 23"/>
                <a:gd name="T9" fmla="*/ 16 h 23"/>
              </a:gdLst>
              <a:ahLst/>
              <a:cxnLst>
                <a:cxn ang="0">
                  <a:pos x="T0" y="T1"/>
                </a:cxn>
                <a:cxn ang="0">
                  <a:pos x="T2" y="T3"/>
                </a:cxn>
                <a:cxn ang="0">
                  <a:pos x="T4" y="T5"/>
                </a:cxn>
                <a:cxn ang="0">
                  <a:pos x="T6" y="T7"/>
                </a:cxn>
                <a:cxn ang="0">
                  <a:pos x="T8" y="T9"/>
                </a:cxn>
              </a:cxnLst>
              <a:rect l="0" t="0" r="r" b="b"/>
              <a:pathLst>
                <a:path w="23" h="23">
                  <a:moveTo>
                    <a:pt x="21" y="16"/>
                  </a:moveTo>
                  <a:cubicBezTo>
                    <a:pt x="23" y="12"/>
                    <a:pt x="22" y="5"/>
                    <a:pt x="17" y="3"/>
                  </a:cubicBezTo>
                  <a:cubicBezTo>
                    <a:pt x="12" y="0"/>
                    <a:pt x="6" y="1"/>
                    <a:pt x="3" y="6"/>
                  </a:cubicBezTo>
                  <a:cubicBezTo>
                    <a:pt x="0" y="11"/>
                    <a:pt x="2" y="17"/>
                    <a:pt x="7" y="20"/>
                  </a:cubicBezTo>
                  <a:cubicBezTo>
                    <a:pt x="12" y="23"/>
                    <a:pt x="18" y="21"/>
                    <a:pt x="2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0"/>
            <p:cNvSpPr>
              <a:spLocks/>
            </p:cNvSpPr>
            <p:nvPr/>
          </p:nvSpPr>
          <p:spPr bwMode="auto">
            <a:xfrm>
              <a:off x="4368800" y="4037013"/>
              <a:ext cx="52388" cy="52388"/>
            </a:xfrm>
            <a:custGeom>
              <a:avLst/>
              <a:gdLst>
                <a:gd name="T0" fmla="*/ 19 w 23"/>
                <a:gd name="T1" fmla="*/ 18 h 23"/>
                <a:gd name="T2" fmla="*/ 18 w 23"/>
                <a:gd name="T3" fmla="*/ 4 h 23"/>
                <a:gd name="T4" fmla="*/ 3 w 23"/>
                <a:gd name="T5" fmla="*/ 5 h 23"/>
                <a:gd name="T6" fmla="*/ 5 w 23"/>
                <a:gd name="T7" fmla="*/ 20 h 23"/>
                <a:gd name="T8" fmla="*/ 19 w 23"/>
                <a:gd name="T9" fmla="*/ 18 h 23"/>
              </a:gdLst>
              <a:ahLst/>
              <a:cxnLst>
                <a:cxn ang="0">
                  <a:pos x="T0" y="T1"/>
                </a:cxn>
                <a:cxn ang="0">
                  <a:pos x="T2" y="T3"/>
                </a:cxn>
                <a:cxn ang="0">
                  <a:pos x="T4" y="T5"/>
                </a:cxn>
                <a:cxn ang="0">
                  <a:pos x="T6" y="T7"/>
                </a:cxn>
                <a:cxn ang="0">
                  <a:pos x="T8" y="T9"/>
                </a:cxn>
              </a:cxnLst>
              <a:rect l="0" t="0" r="r" b="b"/>
              <a:pathLst>
                <a:path w="23" h="23">
                  <a:moveTo>
                    <a:pt x="19" y="18"/>
                  </a:moveTo>
                  <a:cubicBezTo>
                    <a:pt x="23" y="13"/>
                    <a:pt x="22" y="7"/>
                    <a:pt x="18" y="4"/>
                  </a:cubicBezTo>
                  <a:cubicBezTo>
                    <a:pt x="13" y="0"/>
                    <a:pt x="7" y="1"/>
                    <a:pt x="3" y="5"/>
                  </a:cubicBezTo>
                  <a:cubicBezTo>
                    <a:pt x="0" y="10"/>
                    <a:pt x="1" y="16"/>
                    <a:pt x="5" y="20"/>
                  </a:cubicBezTo>
                  <a:cubicBezTo>
                    <a:pt x="10" y="23"/>
                    <a:pt x="16" y="22"/>
                    <a:pt x="1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Freeform 91"/>
            <p:cNvSpPr>
              <a:spLocks/>
            </p:cNvSpPr>
            <p:nvPr/>
          </p:nvSpPr>
          <p:spPr bwMode="auto">
            <a:xfrm>
              <a:off x="4291013" y="3968750"/>
              <a:ext cx="50800" cy="50800"/>
            </a:xfrm>
            <a:custGeom>
              <a:avLst/>
              <a:gdLst>
                <a:gd name="T0" fmla="*/ 19 w 23"/>
                <a:gd name="T1" fmla="*/ 18 h 22"/>
                <a:gd name="T2" fmla="*/ 19 w 23"/>
                <a:gd name="T3" fmla="*/ 4 h 22"/>
                <a:gd name="T4" fmla="*/ 4 w 23"/>
                <a:gd name="T5" fmla="*/ 4 h 22"/>
                <a:gd name="T6" fmla="*/ 4 w 23"/>
                <a:gd name="T7" fmla="*/ 18 h 22"/>
                <a:gd name="T8" fmla="*/ 19 w 23"/>
                <a:gd name="T9" fmla="*/ 18 h 22"/>
              </a:gdLst>
              <a:ahLst/>
              <a:cxnLst>
                <a:cxn ang="0">
                  <a:pos x="T0" y="T1"/>
                </a:cxn>
                <a:cxn ang="0">
                  <a:pos x="T2" y="T3"/>
                </a:cxn>
                <a:cxn ang="0">
                  <a:pos x="T4" y="T5"/>
                </a:cxn>
                <a:cxn ang="0">
                  <a:pos x="T6" y="T7"/>
                </a:cxn>
                <a:cxn ang="0">
                  <a:pos x="T8" y="T9"/>
                </a:cxn>
              </a:cxnLst>
              <a:rect l="0" t="0" r="r" b="b"/>
              <a:pathLst>
                <a:path w="23" h="22">
                  <a:moveTo>
                    <a:pt x="19" y="18"/>
                  </a:moveTo>
                  <a:cubicBezTo>
                    <a:pt x="23" y="14"/>
                    <a:pt x="23" y="8"/>
                    <a:pt x="19" y="4"/>
                  </a:cubicBezTo>
                  <a:cubicBezTo>
                    <a:pt x="15" y="0"/>
                    <a:pt x="8" y="0"/>
                    <a:pt x="4" y="4"/>
                  </a:cubicBezTo>
                  <a:cubicBezTo>
                    <a:pt x="0" y="8"/>
                    <a:pt x="0" y="14"/>
                    <a:pt x="4" y="18"/>
                  </a:cubicBezTo>
                  <a:cubicBezTo>
                    <a:pt x="8" y="22"/>
                    <a:pt x="15" y="22"/>
                    <a:pt x="1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2" name="Freeform 92"/>
            <p:cNvSpPr>
              <a:spLocks/>
            </p:cNvSpPr>
            <p:nvPr/>
          </p:nvSpPr>
          <p:spPr bwMode="auto">
            <a:xfrm>
              <a:off x="4222750" y="3890963"/>
              <a:ext cx="52388" cy="50800"/>
            </a:xfrm>
            <a:custGeom>
              <a:avLst/>
              <a:gdLst>
                <a:gd name="T0" fmla="*/ 17 w 23"/>
                <a:gd name="T1" fmla="*/ 20 h 23"/>
                <a:gd name="T2" fmla="*/ 19 w 23"/>
                <a:gd name="T3" fmla="*/ 5 h 23"/>
                <a:gd name="T4" fmla="*/ 5 w 23"/>
                <a:gd name="T5" fmla="*/ 3 h 23"/>
                <a:gd name="T6" fmla="*/ 3 w 23"/>
                <a:gd name="T7" fmla="*/ 18 h 23"/>
                <a:gd name="T8" fmla="*/ 17 w 23"/>
                <a:gd name="T9" fmla="*/ 20 h 23"/>
              </a:gdLst>
              <a:ahLst/>
              <a:cxnLst>
                <a:cxn ang="0">
                  <a:pos x="T0" y="T1"/>
                </a:cxn>
                <a:cxn ang="0">
                  <a:pos x="T2" y="T3"/>
                </a:cxn>
                <a:cxn ang="0">
                  <a:pos x="T4" y="T5"/>
                </a:cxn>
                <a:cxn ang="0">
                  <a:pos x="T6" y="T7"/>
                </a:cxn>
                <a:cxn ang="0">
                  <a:pos x="T8" y="T9"/>
                </a:cxn>
              </a:cxnLst>
              <a:rect l="0" t="0" r="r" b="b"/>
              <a:pathLst>
                <a:path w="23" h="23">
                  <a:moveTo>
                    <a:pt x="17" y="20"/>
                  </a:moveTo>
                  <a:cubicBezTo>
                    <a:pt x="22" y="16"/>
                    <a:pt x="23" y="10"/>
                    <a:pt x="19" y="5"/>
                  </a:cubicBezTo>
                  <a:cubicBezTo>
                    <a:pt x="16" y="1"/>
                    <a:pt x="9" y="0"/>
                    <a:pt x="5" y="3"/>
                  </a:cubicBezTo>
                  <a:cubicBezTo>
                    <a:pt x="0" y="7"/>
                    <a:pt x="0" y="13"/>
                    <a:pt x="3" y="18"/>
                  </a:cubicBezTo>
                  <a:cubicBezTo>
                    <a:pt x="6" y="22"/>
                    <a:pt x="13" y="23"/>
                    <a:pt x="1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120" name="Group 119"/>
          <p:cNvGrpSpPr/>
          <p:nvPr/>
        </p:nvGrpSpPr>
        <p:grpSpPr>
          <a:xfrm>
            <a:off x="7887494" y="4573134"/>
            <a:ext cx="1316038" cy="1185863"/>
            <a:chOff x="9078913" y="3890963"/>
            <a:chExt cx="1316038" cy="1185863"/>
          </a:xfrm>
          <a:solidFill>
            <a:schemeClr val="accent4"/>
          </a:solidFill>
        </p:grpSpPr>
        <p:sp>
          <p:nvSpPr>
            <p:cNvPr id="93" name="Oval 93"/>
            <p:cNvSpPr>
              <a:spLocks noChangeArrowheads="1"/>
            </p:cNvSpPr>
            <p:nvPr/>
          </p:nvSpPr>
          <p:spPr bwMode="auto">
            <a:xfrm>
              <a:off x="9669463" y="4945063"/>
              <a:ext cx="131763" cy="1317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Oval 94"/>
            <p:cNvSpPr>
              <a:spLocks noChangeArrowheads="1"/>
            </p:cNvSpPr>
            <p:nvPr/>
          </p:nvSpPr>
          <p:spPr bwMode="auto">
            <a:xfrm>
              <a:off x="9712325" y="4206875"/>
              <a:ext cx="47625"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Oval 95"/>
            <p:cNvSpPr>
              <a:spLocks noChangeArrowheads="1"/>
            </p:cNvSpPr>
            <p:nvPr/>
          </p:nvSpPr>
          <p:spPr bwMode="auto">
            <a:xfrm>
              <a:off x="9712325" y="4308475"/>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Oval 96"/>
            <p:cNvSpPr>
              <a:spLocks noChangeArrowheads="1"/>
            </p:cNvSpPr>
            <p:nvPr/>
          </p:nvSpPr>
          <p:spPr bwMode="auto">
            <a:xfrm>
              <a:off x="9712325" y="4411663"/>
              <a:ext cx="47625" cy="4762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Oval 97"/>
            <p:cNvSpPr>
              <a:spLocks noChangeArrowheads="1"/>
            </p:cNvSpPr>
            <p:nvPr/>
          </p:nvSpPr>
          <p:spPr bwMode="auto">
            <a:xfrm>
              <a:off x="9712325" y="4518025"/>
              <a:ext cx="47625"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Oval 98"/>
            <p:cNvSpPr>
              <a:spLocks noChangeArrowheads="1"/>
            </p:cNvSpPr>
            <p:nvPr/>
          </p:nvSpPr>
          <p:spPr bwMode="auto">
            <a:xfrm>
              <a:off x="9712325" y="4622800"/>
              <a:ext cx="47625"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Oval 99"/>
            <p:cNvSpPr>
              <a:spLocks noChangeArrowheads="1"/>
            </p:cNvSpPr>
            <p:nvPr/>
          </p:nvSpPr>
          <p:spPr bwMode="auto">
            <a:xfrm>
              <a:off x="9712325" y="4733925"/>
              <a:ext cx="47625" cy="4445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Oval 100"/>
            <p:cNvSpPr>
              <a:spLocks noChangeArrowheads="1"/>
            </p:cNvSpPr>
            <p:nvPr/>
          </p:nvSpPr>
          <p:spPr bwMode="auto">
            <a:xfrm>
              <a:off x="9712325" y="4837113"/>
              <a:ext cx="47625" cy="46038"/>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1" name="Freeform 101"/>
            <p:cNvSpPr>
              <a:spLocks/>
            </p:cNvSpPr>
            <p:nvPr/>
          </p:nvSpPr>
          <p:spPr bwMode="auto">
            <a:xfrm>
              <a:off x="9817100" y="4197350"/>
              <a:ext cx="49213" cy="50800"/>
            </a:xfrm>
            <a:custGeom>
              <a:avLst/>
              <a:gdLst>
                <a:gd name="T0" fmla="*/ 1 w 22"/>
                <a:gd name="T1" fmla="*/ 12 h 22"/>
                <a:gd name="T2" fmla="*/ 9 w 22"/>
                <a:gd name="T3" fmla="*/ 1 h 22"/>
                <a:gd name="T4" fmla="*/ 21 w 22"/>
                <a:gd name="T5" fmla="*/ 9 h 22"/>
                <a:gd name="T6" fmla="*/ 12 w 22"/>
                <a:gd name="T7" fmla="*/ 21 h 22"/>
                <a:gd name="T8" fmla="*/ 1 w 22"/>
                <a:gd name="T9" fmla="*/ 12 h 22"/>
              </a:gdLst>
              <a:ahLst/>
              <a:cxnLst>
                <a:cxn ang="0">
                  <a:pos x="T0" y="T1"/>
                </a:cxn>
                <a:cxn ang="0">
                  <a:pos x="T2" y="T3"/>
                </a:cxn>
                <a:cxn ang="0">
                  <a:pos x="T4" y="T5"/>
                </a:cxn>
                <a:cxn ang="0">
                  <a:pos x="T6" y="T7"/>
                </a:cxn>
                <a:cxn ang="0">
                  <a:pos x="T8" y="T9"/>
                </a:cxn>
              </a:cxnLst>
              <a:rect l="0" t="0" r="r" b="b"/>
              <a:pathLst>
                <a:path w="22" h="22">
                  <a:moveTo>
                    <a:pt x="1" y="12"/>
                  </a:moveTo>
                  <a:cubicBezTo>
                    <a:pt x="0" y="6"/>
                    <a:pt x="4" y="1"/>
                    <a:pt x="9" y="1"/>
                  </a:cubicBezTo>
                  <a:cubicBezTo>
                    <a:pt x="15" y="0"/>
                    <a:pt x="20" y="4"/>
                    <a:pt x="21" y="9"/>
                  </a:cubicBezTo>
                  <a:cubicBezTo>
                    <a:pt x="22" y="15"/>
                    <a:pt x="18" y="20"/>
                    <a:pt x="12" y="21"/>
                  </a:cubicBezTo>
                  <a:cubicBezTo>
                    <a:pt x="6" y="22"/>
                    <a:pt x="1" y="18"/>
                    <a:pt x="1"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2"/>
            <p:cNvSpPr>
              <a:spLocks/>
            </p:cNvSpPr>
            <p:nvPr/>
          </p:nvSpPr>
          <p:spPr bwMode="auto">
            <a:xfrm>
              <a:off x="9918700" y="4175125"/>
              <a:ext cx="49213" cy="52388"/>
            </a:xfrm>
            <a:custGeom>
              <a:avLst/>
              <a:gdLst>
                <a:gd name="T0" fmla="*/ 1 w 22"/>
                <a:gd name="T1" fmla="*/ 14 h 23"/>
                <a:gd name="T2" fmla="*/ 8 w 22"/>
                <a:gd name="T3" fmla="*/ 2 h 23"/>
                <a:gd name="T4" fmla="*/ 21 w 22"/>
                <a:gd name="T5" fmla="*/ 9 h 23"/>
                <a:gd name="T6" fmla="*/ 14 w 22"/>
                <a:gd name="T7" fmla="*/ 22 h 23"/>
                <a:gd name="T8" fmla="*/ 1 w 22"/>
                <a:gd name="T9" fmla="*/ 14 h 23"/>
              </a:gdLst>
              <a:ahLst/>
              <a:cxnLst>
                <a:cxn ang="0">
                  <a:pos x="T0" y="T1"/>
                </a:cxn>
                <a:cxn ang="0">
                  <a:pos x="T2" y="T3"/>
                </a:cxn>
                <a:cxn ang="0">
                  <a:pos x="T4" y="T5"/>
                </a:cxn>
                <a:cxn ang="0">
                  <a:pos x="T6" y="T7"/>
                </a:cxn>
                <a:cxn ang="0">
                  <a:pos x="T8" y="T9"/>
                </a:cxn>
              </a:cxnLst>
              <a:rect l="0" t="0" r="r" b="b"/>
              <a:pathLst>
                <a:path w="22" h="23">
                  <a:moveTo>
                    <a:pt x="1" y="14"/>
                  </a:moveTo>
                  <a:cubicBezTo>
                    <a:pt x="0" y="9"/>
                    <a:pt x="3" y="3"/>
                    <a:pt x="8" y="2"/>
                  </a:cubicBezTo>
                  <a:cubicBezTo>
                    <a:pt x="14" y="0"/>
                    <a:pt x="19" y="4"/>
                    <a:pt x="21" y="9"/>
                  </a:cubicBezTo>
                  <a:cubicBezTo>
                    <a:pt x="22" y="14"/>
                    <a:pt x="19" y="20"/>
                    <a:pt x="14" y="22"/>
                  </a:cubicBezTo>
                  <a:cubicBezTo>
                    <a:pt x="8" y="23"/>
                    <a:pt x="3" y="20"/>
                    <a:pt x="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3"/>
            <p:cNvSpPr>
              <a:spLocks/>
            </p:cNvSpPr>
            <p:nvPr/>
          </p:nvSpPr>
          <p:spPr bwMode="auto">
            <a:xfrm>
              <a:off x="10015538" y="4141788"/>
              <a:ext cx="52388" cy="50800"/>
            </a:xfrm>
            <a:custGeom>
              <a:avLst/>
              <a:gdLst>
                <a:gd name="T0" fmla="*/ 2 w 23"/>
                <a:gd name="T1" fmla="*/ 16 h 23"/>
                <a:gd name="T2" fmla="*/ 8 w 23"/>
                <a:gd name="T3" fmla="*/ 2 h 23"/>
                <a:gd name="T4" fmla="*/ 21 w 23"/>
                <a:gd name="T5" fmla="*/ 8 h 23"/>
                <a:gd name="T6" fmla="*/ 16 w 23"/>
                <a:gd name="T7" fmla="*/ 21 h 23"/>
                <a:gd name="T8" fmla="*/ 2 w 23"/>
                <a:gd name="T9" fmla="*/ 16 h 23"/>
              </a:gdLst>
              <a:ahLst/>
              <a:cxnLst>
                <a:cxn ang="0">
                  <a:pos x="T0" y="T1"/>
                </a:cxn>
                <a:cxn ang="0">
                  <a:pos x="T2" y="T3"/>
                </a:cxn>
                <a:cxn ang="0">
                  <a:pos x="T4" y="T5"/>
                </a:cxn>
                <a:cxn ang="0">
                  <a:pos x="T6" y="T7"/>
                </a:cxn>
                <a:cxn ang="0">
                  <a:pos x="T8" y="T9"/>
                </a:cxn>
              </a:cxnLst>
              <a:rect l="0" t="0" r="r" b="b"/>
              <a:pathLst>
                <a:path w="23" h="23">
                  <a:moveTo>
                    <a:pt x="2" y="16"/>
                  </a:moveTo>
                  <a:cubicBezTo>
                    <a:pt x="0" y="11"/>
                    <a:pt x="3" y="5"/>
                    <a:pt x="8" y="2"/>
                  </a:cubicBezTo>
                  <a:cubicBezTo>
                    <a:pt x="13" y="0"/>
                    <a:pt x="19" y="3"/>
                    <a:pt x="21" y="8"/>
                  </a:cubicBezTo>
                  <a:cubicBezTo>
                    <a:pt x="23" y="13"/>
                    <a:pt x="21" y="19"/>
                    <a:pt x="16" y="21"/>
                  </a:cubicBezTo>
                  <a:cubicBezTo>
                    <a:pt x="11" y="23"/>
                    <a:pt x="5" y="21"/>
                    <a:pt x="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4"/>
            <p:cNvSpPr>
              <a:spLocks/>
            </p:cNvSpPr>
            <p:nvPr/>
          </p:nvSpPr>
          <p:spPr bwMode="auto">
            <a:xfrm>
              <a:off x="10110788" y="4095750"/>
              <a:ext cx="52388" cy="52388"/>
            </a:xfrm>
            <a:custGeom>
              <a:avLst/>
              <a:gdLst>
                <a:gd name="T0" fmla="*/ 2 w 23"/>
                <a:gd name="T1" fmla="*/ 16 h 23"/>
                <a:gd name="T2" fmla="*/ 6 w 23"/>
                <a:gd name="T3" fmla="*/ 3 h 23"/>
                <a:gd name="T4" fmla="*/ 20 w 23"/>
                <a:gd name="T5" fmla="*/ 6 h 23"/>
                <a:gd name="T6" fmla="*/ 16 w 23"/>
                <a:gd name="T7" fmla="*/ 20 h 23"/>
                <a:gd name="T8" fmla="*/ 2 w 23"/>
                <a:gd name="T9" fmla="*/ 16 h 23"/>
              </a:gdLst>
              <a:ahLst/>
              <a:cxnLst>
                <a:cxn ang="0">
                  <a:pos x="T0" y="T1"/>
                </a:cxn>
                <a:cxn ang="0">
                  <a:pos x="T2" y="T3"/>
                </a:cxn>
                <a:cxn ang="0">
                  <a:pos x="T4" y="T5"/>
                </a:cxn>
                <a:cxn ang="0">
                  <a:pos x="T6" y="T7"/>
                </a:cxn>
                <a:cxn ang="0">
                  <a:pos x="T8" y="T9"/>
                </a:cxn>
              </a:cxnLst>
              <a:rect l="0" t="0" r="r" b="b"/>
              <a:pathLst>
                <a:path w="23" h="23">
                  <a:moveTo>
                    <a:pt x="2" y="16"/>
                  </a:moveTo>
                  <a:cubicBezTo>
                    <a:pt x="0" y="12"/>
                    <a:pt x="1" y="5"/>
                    <a:pt x="6" y="3"/>
                  </a:cubicBezTo>
                  <a:cubicBezTo>
                    <a:pt x="11" y="0"/>
                    <a:pt x="17" y="1"/>
                    <a:pt x="20" y="6"/>
                  </a:cubicBezTo>
                  <a:cubicBezTo>
                    <a:pt x="23" y="11"/>
                    <a:pt x="21" y="17"/>
                    <a:pt x="16" y="20"/>
                  </a:cubicBezTo>
                  <a:cubicBezTo>
                    <a:pt x="12" y="23"/>
                    <a:pt x="5" y="21"/>
                    <a:pt x="2"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5"/>
            <p:cNvSpPr>
              <a:spLocks/>
            </p:cNvSpPr>
            <p:nvPr/>
          </p:nvSpPr>
          <p:spPr bwMode="auto">
            <a:xfrm>
              <a:off x="10196513" y="4037013"/>
              <a:ext cx="52388" cy="52388"/>
            </a:xfrm>
            <a:custGeom>
              <a:avLst/>
              <a:gdLst>
                <a:gd name="T0" fmla="*/ 4 w 23"/>
                <a:gd name="T1" fmla="*/ 18 h 23"/>
                <a:gd name="T2" fmla="*/ 6 w 23"/>
                <a:gd name="T3" fmla="*/ 4 h 23"/>
                <a:gd name="T4" fmla="*/ 20 w 23"/>
                <a:gd name="T5" fmla="*/ 5 h 23"/>
                <a:gd name="T6" fmla="*/ 18 w 23"/>
                <a:gd name="T7" fmla="*/ 20 h 23"/>
                <a:gd name="T8" fmla="*/ 4 w 23"/>
                <a:gd name="T9" fmla="*/ 18 h 23"/>
              </a:gdLst>
              <a:ahLst/>
              <a:cxnLst>
                <a:cxn ang="0">
                  <a:pos x="T0" y="T1"/>
                </a:cxn>
                <a:cxn ang="0">
                  <a:pos x="T2" y="T3"/>
                </a:cxn>
                <a:cxn ang="0">
                  <a:pos x="T4" y="T5"/>
                </a:cxn>
                <a:cxn ang="0">
                  <a:pos x="T6" y="T7"/>
                </a:cxn>
                <a:cxn ang="0">
                  <a:pos x="T8" y="T9"/>
                </a:cxn>
              </a:cxnLst>
              <a:rect l="0" t="0" r="r" b="b"/>
              <a:pathLst>
                <a:path w="23" h="23">
                  <a:moveTo>
                    <a:pt x="4" y="18"/>
                  </a:moveTo>
                  <a:cubicBezTo>
                    <a:pt x="0" y="13"/>
                    <a:pt x="1" y="7"/>
                    <a:pt x="6" y="4"/>
                  </a:cubicBezTo>
                  <a:cubicBezTo>
                    <a:pt x="10" y="0"/>
                    <a:pt x="16" y="1"/>
                    <a:pt x="20" y="5"/>
                  </a:cubicBezTo>
                  <a:cubicBezTo>
                    <a:pt x="23" y="10"/>
                    <a:pt x="22" y="16"/>
                    <a:pt x="18" y="20"/>
                  </a:cubicBezTo>
                  <a:cubicBezTo>
                    <a:pt x="13" y="23"/>
                    <a:pt x="7" y="22"/>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6"/>
            <p:cNvSpPr>
              <a:spLocks/>
            </p:cNvSpPr>
            <p:nvPr/>
          </p:nvSpPr>
          <p:spPr bwMode="auto">
            <a:xfrm>
              <a:off x="10275888" y="3968750"/>
              <a:ext cx="50800" cy="50800"/>
            </a:xfrm>
            <a:custGeom>
              <a:avLst/>
              <a:gdLst>
                <a:gd name="T0" fmla="*/ 4 w 23"/>
                <a:gd name="T1" fmla="*/ 18 h 22"/>
                <a:gd name="T2" fmla="*/ 4 w 23"/>
                <a:gd name="T3" fmla="*/ 4 h 22"/>
                <a:gd name="T4" fmla="*/ 19 w 23"/>
                <a:gd name="T5" fmla="*/ 4 h 22"/>
                <a:gd name="T6" fmla="*/ 19 w 23"/>
                <a:gd name="T7" fmla="*/ 18 h 22"/>
                <a:gd name="T8" fmla="*/ 4 w 23"/>
                <a:gd name="T9" fmla="*/ 18 h 22"/>
              </a:gdLst>
              <a:ahLst/>
              <a:cxnLst>
                <a:cxn ang="0">
                  <a:pos x="T0" y="T1"/>
                </a:cxn>
                <a:cxn ang="0">
                  <a:pos x="T2" y="T3"/>
                </a:cxn>
                <a:cxn ang="0">
                  <a:pos x="T4" y="T5"/>
                </a:cxn>
                <a:cxn ang="0">
                  <a:pos x="T6" y="T7"/>
                </a:cxn>
                <a:cxn ang="0">
                  <a:pos x="T8" y="T9"/>
                </a:cxn>
              </a:cxnLst>
              <a:rect l="0" t="0" r="r" b="b"/>
              <a:pathLst>
                <a:path w="23" h="22">
                  <a:moveTo>
                    <a:pt x="4" y="18"/>
                  </a:moveTo>
                  <a:cubicBezTo>
                    <a:pt x="0" y="14"/>
                    <a:pt x="0" y="8"/>
                    <a:pt x="4" y="4"/>
                  </a:cubicBezTo>
                  <a:cubicBezTo>
                    <a:pt x="8" y="0"/>
                    <a:pt x="15" y="0"/>
                    <a:pt x="19" y="4"/>
                  </a:cubicBezTo>
                  <a:cubicBezTo>
                    <a:pt x="23" y="8"/>
                    <a:pt x="23" y="14"/>
                    <a:pt x="19" y="18"/>
                  </a:cubicBezTo>
                  <a:cubicBezTo>
                    <a:pt x="15" y="22"/>
                    <a:pt x="8" y="22"/>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7"/>
            <p:cNvSpPr>
              <a:spLocks/>
            </p:cNvSpPr>
            <p:nvPr/>
          </p:nvSpPr>
          <p:spPr bwMode="auto">
            <a:xfrm>
              <a:off x="10342563" y="3890963"/>
              <a:ext cx="52388" cy="50800"/>
            </a:xfrm>
            <a:custGeom>
              <a:avLst/>
              <a:gdLst>
                <a:gd name="T0" fmla="*/ 6 w 23"/>
                <a:gd name="T1" fmla="*/ 20 h 23"/>
                <a:gd name="T2" fmla="*/ 4 w 23"/>
                <a:gd name="T3" fmla="*/ 5 h 23"/>
                <a:gd name="T4" fmla="*/ 18 w 23"/>
                <a:gd name="T5" fmla="*/ 3 h 23"/>
                <a:gd name="T6" fmla="*/ 20 w 23"/>
                <a:gd name="T7" fmla="*/ 18 h 23"/>
                <a:gd name="T8" fmla="*/ 6 w 23"/>
                <a:gd name="T9" fmla="*/ 20 h 23"/>
              </a:gdLst>
              <a:ahLst/>
              <a:cxnLst>
                <a:cxn ang="0">
                  <a:pos x="T0" y="T1"/>
                </a:cxn>
                <a:cxn ang="0">
                  <a:pos x="T2" y="T3"/>
                </a:cxn>
                <a:cxn ang="0">
                  <a:pos x="T4" y="T5"/>
                </a:cxn>
                <a:cxn ang="0">
                  <a:pos x="T6" y="T7"/>
                </a:cxn>
                <a:cxn ang="0">
                  <a:pos x="T8" y="T9"/>
                </a:cxn>
              </a:cxnLst>
              <a:rect l="0" t="0" r="r" b="b"/>
              <a:pathLst>
                <a:path w="23" h="23">
                  <a:moveTo>
                    <a:pt x="6" y="20"/>
                  </a:moveTo>
                  <a:cubicBezTo>
                    <a:pt x="1" y="16"/>
                    <a:pt x="0" y="10"/>
                    <a:pt x="4" y="5"/>
                  </a:cubicBezTo>
                  <a:cubicBezTo>
                    <a:pt x="7" y="1"/>
                    <a:pt x="14" y="0"/>
                    <a:pt x="18" y="3"/>
                  </a:cubicBezTo>
                  <a:cubicBezTo>
                    <a:pt x="23" y="7"/>
                    <a:pt x="23" y="13"/>
                    <a:pt x="20" y="18"/>
                  </a:cubicBezTo>
                  <a:cubicBezTo>
                    <a:pt x="17" y="22"/>
                    <a:pt x="10" y="23"/>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8"/>
            <p:cNvSpPr>
              <a:spLocks/>
            </p:cNvSpPr>
            <p:nvPr/>
          </p:nvSpPr>
          <p:spPr bwMode="auto">
            <a:xfrm>
              <a:off x="10275888" y="3968750"/>
              <a:ext cx="50800" cy="50800"/>
            </a:xfrm>
            <a:custGeom>
              <a:avLst/>
              <a:gdLst>
                <a:gd name="T0" fmla="*/ 4 w 23"/>
                <a:gd name="T1" fmla="*/ 18 h 22"/>
                <a:gd name="T2" fmla="*/ 4 w 23"/>
                <a:gd name="T3" fmla="*/ 4 h 22"/>
                <a:gd name="T4" fmla="*/ 19 w 23"/>
                <a:gd name="T5" fmla="*/ 4 h 22"/>
                <a:gd name="T6" fmla="*/ 19 w 23"/>
                <a:gd name="T7" fmla="*/ 18 h 22"/>
                <a:gd name="T8" fmla="*/ 4 w 23"/>
                <a:gd name="T9" fmla="*/ 18 h 22"/>
              </a:gdLst>
              <a:ahLst/>
              <a:cxnLst>
                <a:cxn ang="0">
                  <a:pos x="T0" y="T1"/>
                </a:cxn>
                <a:cxn ang="0">
                  <a:pos x="T2" y="T3"/>
                </a:cxn>
                <a:cxn ang="0">
                  <a:pos x="T4" y="T5"/>
                </a:cxn>
                <a:cxn ang="0">
                  <a:pos x="T6" y="T7"/>
                </a:cxn>
                <a:cxn ang="0">
                  <a:pos x="T8" y="T9"/>
                </a:cxn>
              </a:cxnLst>
              <a:rect l="0" t="0" r="r" b="b"/>
              <a:pathLst>
                <a:path w="23" h="22">
                  <a:moveTo>
                    <a:pt x="4" y="18"/>
                  </a:moveTo>
                  <a:cubicBezTo>
                    <a:pt x="0" y="14"/>
                    <a:pt x="0" y="8"/>
                    <a:pt x="4" y="4"/>
                  </a:cubicBezTo>
                  <a:cubicBezTo>
                    <a:pt x="8" y="0"/>
                    <a:pt x="15" y="0"/>
                    <a:pt x="19" y="4"/>
                  </a:cubicBezTo>
                  <a:cubicBezTo>
                    <a:pt x="23" y="8"/>
                    <a:pt x="23" y="14"/>
                    <a:pt x="19" y="18"/>
                  </a:cubicBezTo>
                  <a:cubicBezTo>
                    <a:pt x="15" y="22"/>
                    <a:pt x="8" y="22"/>
                    <a:pt x="4"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9"/>
            <p:cNvSpPr>
              <a:spLocks/>
            </p:cNvSpPr>
            <p:nvPr/>
          </p:nvSpPr>
          <p:spPr bwMode="auto">
            <a:xfrm>
              <a:off x="10342563" y="3890963"/>
              <a:ext cx="52388" cy="50800"/>
            </a:xfrm>
            <a:custGeom>
              <a:avLst/>
              <a:gdLst>
                <a:gd name="T0" fmla="*/ 6 w 23"/>
                <a:gd name="T1" fmla="*/ 20 h 23"/>
                <a:gd name="T2" fmla="*/ 4 w 23"/>
                <a:gd name="T3" fmla="*/ 5 h 23"/>
                <a:gd name="T4" fmla="*/ 18 w 23"/>
                <a:gd name="T5" fmla="*/ 3 h 23"/>
                <a:gd name="T6" fmla="*/ 20 w 23"/>
                <a:gd name="T7" fmla="*/ 18 h 23"/>
                <a:gd name="T8" fmla="*/ 6 w 23"/>
                <a:gd name="T9" fmla="*/ 20 h 23"/>
              </a:gdLst>
              <a:ahLst/>
              <a:cxnLst>
                <a:cxn ang="0">
                  <a:pos x="T0" y="T1"/>
                </a:cxn>
                <a:cxn ang="0">
                  <a:pos x="T2" y="T3"/>
                </a:cxn>
                <a:cxn ang="0">
                  <a:pos x="T4" y="T5"/>
                </a:cxn>
                <a:cxn ang="0">
                  <a:pos x="T6" y="T7"/>
                </a:cxn>
                <a:cxn ang="0">
                  <a:pos x="T8" y="T9"/>
                </a:cxn>
              </a:cxnLst>
              <a:rect l="0" t="0" r="r" b="b"/>
              <a:pathLst>
                <a:path w="23" h="23">
                  <a:moveTo>
                    <a:pt x="6" y="20"/>
                  </a:moveTo>
                  <a:cubicBezTo>
                    <a:pt x="1" y="16"/>
                    <a:pt x="0" y="10"/>
                    <a:pt x="4" y="5"/>
                  </a:cubicBezTo>
                  <a:cubicBezTo>
                    <a:pt x="7" y="1"/>
                    <a:pt x="14" y="0"/>
                    <a:pt x="18" y="3"/>
                  </a:cubicBezTo>
                  <a:cubicBezTo>
                    <a:pt x="23" y="7"/>
                    <a:pt x="23" y="13"/>
                    <a:pt x="20" y="18"/>
                  </a:cubicBezTo>
                  <a:cubicBezTo>
                    <a:pt x="17" y="22"/>
                    <a:pt x="10" y="23"/>
                    <a:pt x="6"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10"/>
            <p:cNvSpPr>
              <a:spLocks/>
            </p:cNvSpPr>
            <p:nvPr/>
          </p:nvSpPr>
          <p:spPr bwMode="auto">
            <a:xfrm>
              <a:off x="9609138" y="4197350"/>
              <a:ext cx="47625" cy="50800"/>
            </a:xfrm>
            <a:custGeom>
              <a:avLst/>
              <a:gdLst>
                <a:gd name="T0" fmla="*/ 20 w 21"/>
                <a:gd name="T1" fmla="*/ 12 h 22"/>
                <a:gd name="T2" fmla="*/ 12 w 21"/>
                <a:gd name="T3" fmla="*/ 1 h 22"/>
                <a:gd name="T4" fmla="*/ 0 w 21"/>
                <a:gd name="T5" fmla="*/ 9 h 22"/>
                <a:gd name="T6" fmla="*/ 9 w 21"/>
                <a:gd name="T7" fmla="*/ 21 h 22"/>
                <a:gd name="T8" fmla="*/ 20 w 21"/>
                <a:gd name="T9" fmla="*/ 12 h 22"/>
              </a:gdLst>
              <a:ahLst/>
              <a:cxnLst>
                <a:cxn ang="0">
                  <a:pos x="T0" y="T1"/>
                </a:cxn>
                <a:cxn ang="0">
                  <a:pos x="T2" y="T3"/>
                </a:cxn>
                <a:cxn ang="0">
                  <a:pos x="T4" y="T5"/>
                </a:cxn>
                <a:cxn ang="0">
                  <a:pos x="T6" y="T7"/>
                </a:cxn>
                <a:cxn ang="0">
                  <a:pos x="T8" y="T9"/>
                </a:cxn>
              </a:cxnLst>
              <a:rect l="0" t="0" r="r" b="b"/>
              <a:pathLst>
                <a:path w="21" h="22">
                  <a:moveTo>
                    <a:pt x="20" y="12"/>
                  </a:moveTo>
                  <a:cubicBezTo>
                    <a:pt x="21" y="6"/>
                    <a:pt x="17" y="1"/>
                    <a:pt x="12" y="1"/>
                  </a:cubicBezTo>
                  <a:cubicBezTo>
                    <a:pt x="6" y="0"/>
                    <a:pt x="1" y="4"/>
                    <a:pt x="0" y="9"/>
                  </a:cubicBezTo>
                  <a:cubicBezTo>
                    <a:pt x="0" y="15"/>
                    <a:pt x="4" y="20"/>
                    <a:pt x="9" y="21"/>
                  </a:cubicBezTo>
                  <a:cubicBezTo>
                    <a:pt x="15" y="22"/>
                    <a:pt x="20" y="18"/>
                    <a:pt x="20" y="1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11"/>
            <p:cNvSpPr>
              <a:spLocks/>
            </p:cNvSpPr>
            <p:nvPr/>
          </p:nvSpPr>
          <p:spPr bwMode="auto">
            <a:xfrm>
              <a:off x="9505950" y="4175125"/>
              <a:ext cx="49213" cy="52388"/>
            </a:xfrm>
            <a:custGeom>
              <a:avLst/>
              <a:gdLst>
                <a:gd name="T0" fmla="*/ 21 w 22"/>
                <a:gd name="T1" fmla="*/ 14 h 23"/>
                <a:gd name="T2" fmla="*/ 14 w 22"/>
                <a:gd name="T3" fmla="*/ 2 h 23"/>
                <a:gd name="T4" fmla="*/ 1 w 22"/>
                <a:gd name="T5" fmla="*/ 9 h 23"/>
                <a:gd name="T6" fmla="*/ 8 w 22"/>
                <a:gd name="T7" fmla="*/ 22 h 23"/>
                <a:gd name="T8" fmla="*/ 21 w 22"/>
                <a:gd name="T9" fmla="*/ 14 h 23"/>
              </a:gdLst>
              <a:ahLst/>
              <a:cxnLst>
                <a:cxn ang="0">
                  <a:pos x="T0" y="T1"/>
                </a:cxn>
                <a:cxn ang="0">
                  <a:pos x="T2" y="T3"/>
                </a:cxn>
                <a:cxn ang="0">
                  <a:pos x="T4" y="T5"/>
                </a:cxn>
                <a:cxn ang="0">
                  <a:pos x="T6" y="T7"/>
                </a:cxn>
                <a:cxn ang="0">
                  <a:pos x="T8" y="T9"/>
                </a:cxn>
              </a:cxnLst>
              <a:rect l="0" t="0" r="r" b="b"/>
              <a:pathLst>
                <a:path w="22" h="23">
                  <a:moveTo>
                    <a:pt x="21" y="14"/>
                  </a:moveTo>
                  <a:cubicBezTo>
                    <a:pt x="22" y="9"/>
                    <a:pt x="19" y="3"/>
                    <a:pt x="14" y="2"/>
                  </a:cubicBezTo>
                  <a:cubicBezTo>
                    <a:pt x="8" y="0"/>
                    <a:pt x="3" y="4"/>
                    <a:pt x="1" y="9"/>
                  </a:cubicBezTo>
                  <a:cubicBezTo>
                    <a:pt x="0" y="14"/>
                    <a:pt x="3" y="20"/>
                    <a:pt x="8" y="22"/>
                  </a:cubicBezTo>
                  <a:cubicBezTo>
                    <a:pt x="14" y="23"/>
                    <a:pt x="19" y="20"/>
                    <a:pt x="21" y="1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2"/>
            <p:cNvSpPr>
              <a:spLocks/>
            </p:cNvSpPr>
            <p:nvPr/>
          </p:nvSpPr>
          <p:spPr bwMode="auto">
            <a:xfrm>
              <a:off x="9405938" y="4141788"/>
              <a:ext cx="52388" cy="50800"/>
            </a:xfrm>
            <a:custGeom>
              <a:avLst/>
              <a:gdLst>
                <a:gd name="T0" fmla="*/ 21 w 23"/>
                <a:gd name="T1" fmla="*/ 16 h 23"/>
                <a:gd name="T2" fmla="*/ 15 w 23"/>
                <a:gd name="T3" fmla="*/ 2 h 23"/>
                <a:gd name="T4" fmla="*/ 2 w 23"/>
                <a:gd name="T5" fmla="*/ 8 h 23"/>
                <a:gd name="T6" fmla="*/ 7 w 23"/>
                <a:gd name="T7" fmla="*/ 21 h 23"/>
                <a:gd name="T8" fmla="*/ 21 w 23"/>
                <a:gd name="T9" fmla="*/ 16 h 23"/>
              </a:gdLst>
              <a:ahLst/>
              <a:cxnLst>
                <a:cxn ang="0">
                  <a:pos x="T0" y="T1"/>
                </a:cxn>
                <a:cxn ang="0">
                  <a:pos x="T2" y="T3"/>
                </a:cxn>
                <a:cxn ang="0">
                  <a:pos x="T4" y="T5"/>
                </a:cxn>
                <a:cxn ang="0">
                  <a:pos x="T6" y="T7"/>
                </a:cxn>
                <a:cxn ang="0">
                  <a:pos x="T8" y="T9"/>
                </a:cxn>
              </a:cxnLst>
              <a:rect l="0" t="0" r="r" b="b"/>
              <a:pathLst>
                <a:path w="23" h="23">
                  <a:moveTo>
                    <a:pt x="21" y="16"/>
                  </a:moveTo>
                  <a:cubicBezTo>
                    <a:pt x="23" y="11"/>
                    <a:pt x="20" y="5"/>
                    <a:pt x="15" y="2"/>
                  </a:cubicBezTo>
                  <a:cubicBezTo>
                    <a:pt x="10" y="0"/>
                    <a:pt x="4" y="3"/>
                    <a:pt x="2" y="8"/>
                  </a:cubicBezTo>
                  <a:cubicBezTo>
                    <a:pt x="0" y="13"/>
                    <a:pt x="2" y="19"/>
                    <a:pt x="7" y="21"/>
                  </a:cubicBezTo>
                  <a:cubicBezTo>
                    <a:pt x="13" y="23"/>
                    <a:pt x="19" y="21"/>
                    <a:pt x="2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3"/>
            <p:cNvSpPr>
              <a:spLocks/>
            </p:cNvSpPr>
            <p:nvPr/>
          </p:nvSpPr>
          <p:spPr bwMode="auto">
            <a:xfrm>
              <a:off x="9310688" y="4095750"/>
              <a:ext cx="52388" cy="52388"/>
            </a:xfrm>
            <a:custGeom>
              <a:avLst/>
              <a:gdLst>
                <a:gd name="T0" fmla="*/ 21 w 23"/>
                <a:gd name="T1" fmla="*/ 16 h 23"/>
                <a:gd name="T2" fmla="*/ 17 w 23"/>
                <a:gd name="T3" fmla="*/ 3 h 23"/>
                <a:gd name="T4" fmla="*/ 3 w 23"/>
                <a:gd name="T5" fmla="*/ 6 h 23"/>
                <a:gd name="T6" fmla="*/ 7 w 23"/>
                <a:gd name="T7" fmla="*/ 20 h 23"/>
                <a:gd name="T8" fmla="*/ 21 w 23"/>
                <a:gd name="T9" fmla="*/ 16 h 23"/>
              </a:gdLst>
              <a:ahLst/>
              <a:cxnLst>
                <a:cxn ang="0">
                  <a:pos x="T0" y="T1"/>
                </a:cxn>
                <a:cxn ang="0">
                  <a:pos x="T2" y="T3"/>
                </a:cxn>
                <a:cxn ang="0">
                  <a:pos x="T4" y="T5"/>
                </a:cxn>
                <a:cxn ang="0">
                  <a:pos x="T6" y="T7"/>
                </a:cxn>
                <a:cxn ang="0">
                  <a:pos x="T8" y="T9"/>
                </a:cxn>
              </a:cxnLst>
              <a:rect l="0" t="0" r="r" b="b"/>
              <a:pathLst>
                <a:path w="23" h="23">
                  <a:moveTo>
                    <a:pt x="21" y="16"/>
                  </a:moveTo>
                  <a:cubicBezTo>
                    <a:pt x="23" y="12"/>
                    <a:pt x="22" y="5"/>
                    <a:pt x="17" y="3"/>
                  </a:cubicBezTo>
                  <a:cubicBezTo>
                    <a:pt x="12" y="0"/>
                    <a:pt x="6" y="1"/>
                    <a:pt x="3" y="6"/>
                  </a:cubicBezTo>
                  <a:cubicBezTo>
                    <a:pt x="0" y="11"/>
                    <a:pt x="2" y="17"/>
                    <a:pt x="7" y="20"/>
                  </a:cubicBezTo>
                  <a:cubicBezTo>
                    <a:pt x="12" y="23"/>
                    <a:pt x="18" y="21"/>
                    <a:pt x="21"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4"/>
            <p:cNvSpPr>
              <a:spLocks/>
            </p:cNvSpPr>
            <p:nvPr/>
          </p:nvSpPr>
          <p:spPr bwMode="auto">
            <a:xfrm>
              <a:off x="9224963" y="4037013"/>
              <a:ext cx="52388" cy="52388"/>
            </a:xfrm>
            <a:custGeom>
              <a:avLst/>
              <a:gdLst>
                <a:gd name="T0" fmla="*/ 19 w 23"/>
                <a:gd name="T1" fmla="*/ 18 h 23"/>
                <a:gd name="T2" fmla="*/ 18 w 23"/>
                <a:gd name="T3" fmla="*/ 4 h 23"/>
                <a:gd name="T4" fmla="*/ 3 w 23"/>
                <a:gd name="T5" fmla="*/ 5 h 23"/>
                <a:gd name="T6" fmla="*/ 5 w 23"/>
                <a:gd name="T7" fmla="*/ 20 h 23"/>
                <a:gd name="T8" fmla="*/ 19 w 23"/>
                <a:gd name="T9" fmla="*/ 18 h 23"/>
              </a:gdLst>
              <a:ahLst/>
              <a:cxnLst>
                <a:cxn ang="0">
                  <a:pos x="T0" y="T1"/>
                </a:cxn>
                <a:cxn ang="0">
                  <a:pos x="T2" y="T3"/>
                </a:cxn>
                <a:cxn ang="0">
                  <a:pos x="T4" y="T5"/>
                </a:cxn>
                <a:cxn ang="0">
                  <a:pos x="T6" y="T7"/>
                </a:cxn>
                <a:cxn ang="0">
                  <a:pos x="T8" y="T9"/>
                </a:cxn>
              </a:cxnLst>
              <a:rect l="0" t="0" r="r" b="b"/>
              <a:pathLst>
                <a:path w="23" h="23">
                  <a:moveTo>
                    <a:pt x="19" y="18"/>
                  </a:moveTo>
                  <a:cubicBezTo>
                    <a:pt x="23" y="13"/>
                    <a:pt x="22" y="7"/>
                    <a:pt x="18" y="4"/>
                  </a:cubicBezTo>
                  <a:cubicBezTo>
                    <a:pt x="13" y="0"/>
                    <a:pt x="7" y="1"/>
                    <a:pt x="3" y="5"/>
                  </a:cubicBezTo>
                  <a:cubicBezTo>
                    <a:pt x="0" y="10"/>
                    <a:pt x="1" y="16"/>
                    <a:pt x="5" y="20"/>
                  </a:cubicBezTo>
                  <a:cubicBezTo>
                    <a:pt x="10" y="23"/>
                    <a:pt x="16" y="22"/>
                    <a:pt x="1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5"/>
            <p:cNvSpPr>
              <a:spLocks/>
            </p:cNvSpPr>
            <p:nvPr/>
          </p:nvSpPr>
          <p:spPr bwMode="auto">
            <a:xfrm>
              <a:off x="9145588" y="3968750"/>
              <a:ext cx="52388" cy="50800"/>
            </a:xfrm>
            <a:custGeom>
              <a:avLst/>
              <a:gdLst>
                <a:gd name="T0" fmla="*/ 19 w 23"/>
                <a:gd name="T1" fmla="*/ 18 h 22"/>
                <a:gd name="T2" fmla="*/ 19 w 23"/>
                <a:gd name="T3" fmla="*/ 4 h 22"/>
                <a:gd name="T4" fmla="*/ 4 w 23"/>
                <a:gd name="T5" fmla="*/ 4 h 22"/>
                <a:gd name="T6" fmla="*/ 4 w 23"/>
                <a:gd name="T7" fmla="*/ 18 h 22"/>
                <a:gd name="T8" fmla="*/ 19 w 23"/>
                <a:gd name="T9" fmla="*/ 18 h 22"/>
              </a:gdLst>
              <a:ahLst/>
              <a:cxnLst>
                <a:cxn ang="0">
                  <a:pos x="T0" y="T1"/>
                </a:cxn>
                <a:cxn ang="0">
                  <a:pos x="T2" y="T3"/>
                </a:cxn>
                <a:cxn ang="0">
                  <a:pos x="T4" y="T5"/>
                </a:cxn>
                <a:cxn ang="0">
                  <a:pos x="T6" y="T7"/>
                </a:cxn>
                <a:cxn ang="0">
                  <a:pos x="T8" y="T9"/>
                </a:cxn>
              </a:cxnLst>
              <a:rect l="0" t="0" r="r" b="b"/>
              <a:pathLst>
                <a:path w="23" h="22">
                  <a:moveTo>
                    <a:pt x="19" y="18"/>
                  </a:moveTo>
                  <a:cubicBezTo>
                    <a:pt x="23" y="14"/>
                    <a:pt x="23" y="8"/>
                    <a:pt x="19" y="4"/>
                  </a:cubicBezTo>
                  <a:cubicBezTo>
                    <a:pt x="15" y="0"/>
                    <a:pt x="8" y="0"/>
                    <a:pt x="4" y="4"/>
                  </a:cubicBezTo>
                  <a:cubicBezTo>
                    <a:pt x="0" y="8"/>
                    <a:pt x="0" y="14"/>
                    <a:pt x="4" y="18"/>
                  </a:cubicBezTo>
                  <a:cubicBezTo>
                    <a:pt x="8" y="22"/>
                    <a:pt x="15" y="22"/>
                    <a:pt x="19"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16"/>
            <p:cNvSpPr>
              <a:spLocks/>
            </p:cNvSpPr>
            <p:nvPr/>
          </p:nvSpPr>
          <p:spPr bwMode="auto">
            <a:xfrm>
              <a:off x="9078913" y="3890963"/>
              <a:ext cx="50800" cy="50800"/>
            </a:xfrm>
            <a:custGeom>
              <a:avLst/>
              <a:gdLst>
                <a:gd name="T0" fmla="*/ 17 w 23"/>
                <a:gd name="T1" fmla="*/ 20 h 23"/>
                <a:gd name="T2" fmla="*/ 19 w 23"/>
                <a:gd name="T3" fmla="*/ 5 h 23"/>
                <a:gd name="T4" fmla="*/ 5 w 23"/>
                <a:gd name="T5" fmla="*/ 3 h 23"/>
                <a:gd name="T6" fmla="*/ 3 w 23"/>
                <a:gd name="T7" fmla="*/ 18 h 23"/>
                <a:gd name="T8" fmla="*/ 17 w 23"/>
                <a:gd name="T9" fmla="*/ 20 h 23"/>
              </a:gdLst>
              <a:ahLst/>
              <a:cxnLst>
                <a:cxn ang="0">
                  <a:pos x="T0" y="T1"/>
                </a:cxn>
                <a:cxn ang="0">
                  <a:pos x="T2" y="T3"/>
                </a:cxn>
                <a:cxn ang="0">
                  <a:pos x="T4" y="T5"/>
                </a:cxn>
                <a:cxn ang="0">
                  <a:pos x="T6" y="T7"/>
                </a:cxn>
                <a:cxn ang="0">
                  <a:pos x="T8" y="T9"/>
                </a:cxn>
              </a:cxnLst>
              <a:rect l="0" t="0" r="r" b="b"/>
              <a:pathLst>
                <a:path w="23" h="23">
                  <a:moveTo>
                    <a:pt x="17" y="20"/>
                  </a:moveTo>
                  <a:cubicBezTo>
                    <a:pt x="22" y="16"/>
                    <a:pt x="23" y="10"/>
                    <a:pt x="19" y="5"/>
                  </a:cubicBezTo>
                  <a:cubicBezTo>
                    <a:pt x="16" y="1"/>
                    <a:pt x="9" y="0"/>
                    <a:pt x="5" y="3"/>
                  </a:cubicBezTo>
                  <a:cubicBezTo>
                    <a:pt x="0" y="7"/>
                    <a:pt x="0" y="13"/>
                    <a:pt x="3" y="18"/>
                  </a:cubicBezTo>
                  <a:cubicBezTo>
                    <a:pt x="6" y="22"/>
                    <a:pt x="13" y="23"/>
                    <a:pt x="17" y="2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121" name="Oval 17"/>
          <p:cNvSpPr>
            <a:spLocks noChangeArrowheads="1"/>
          </p:cNvSpPr>
          <p:nvPr/>
        </p:nvSpPr>
        <p:spPr bwMode="auto">
          <a:xfrm>
            <a:off x="5584031" y="3571421"/>
            <a:ext cx="1071563" cy="10731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22" name="Oval 20"/>
          <p:cNvSpPr>
            <a:spLocks noChangeArrowheads="1"/>
          </p:cNvSpPr>
          <p:nvPr/>
        </p:nvSpPr>
        <p:spPr bwMode="auto">
          <a:xfrm>
            <a:off x="3153569" y="3571421"/>
            <a:ext cx="1071563" cy="10731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23" name="Oval 15"/>
          <p:cNvSpPr>
            <a:spLocks noChangeArrowheads="1"/>
          </p:cNvSpPr>
          <p:nvPr/>
        </p:nvSpPr>
        <p:spPr bwMode="auto">
          <a:xfrm>
            <a:off x="724694" y="3571421"/>
            <a:ext cx="1073150" cy="10731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4" name="Oval 18"/>
          <p:cNvSpPr>
            <a:spLocks noChangeArrowheads="1"/>
          </p:cNvSpPr>
          <p:nvPr/>
        </p:nvSpPr>
        <p:spPr bwMode="auto">
          <a:xfrm>
            <a:off x="8008144" y="3571421"/>
            <a:ext cx="1073150" cy="10731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52" name="Oval 18"/>
          <p:cNvSpPr>
            <a:spLocks noChangeArrowheads="1"/>
          </p:cNvSpPr>
          <p:nvPr/>
        </p:nvSpPr>
        <p:spPr bwMode="auto">
          <a:xfrm>
            <a:off x="10440672" y="3572215"/>
            <a:ext cx="1073150" cy="10731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53" name="Inhaltsplatzhalter 4"/>
          <p:cNvSpPr txBox="1">
            <a:spLocks/>
          </p:cNvSpPr>
          <p:nvPr/>
        </p:nvSpPr>
        <p:spPr>
          <a:xfrm>
            <a:off x="7558997" y="2110786"/>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4"/>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a:t>
            </a:r>
            <a:br>
              <a:rPr lang="en-US" sz="1100" dirty="0">
                <a:solidFill>
                  <a:schemeClr val="bg1">
                    <a:lumMod val="50000"/>
                  </a:schemeClr>
                </a:solidFill>
                <a:latin typeface="+mn-lt"/>
              </a:rPr>
            </a:br>
            <a:r>
              <a:rPr lang="en-US" sz="1100" dirty="0">
                <a:solidFill>
                  <a:schemeClr val="bg1">
                    <a:lumMod val="50000"/>
                  </a:schemeClr>
                </a:solidFill>
                <a:latin typeface="+mn-lt"/>
              </a:rPr>
              <a:t>and description here. </a:t>
            </a:r>
          </a:p>
        </p:txBody>
      </p:sp>
      <p:sp>
        <p:nvSpPr>
          <p:cNvPr id="154" name="Inhaltsplatzhalter 4"/>
          <p:cNvSpPr txBox="1">
            <a:spLocks/>
          </p:cNvSpPr>
          <p:nvPr/>
        </p:nvSpPr>
        <p:spPr>
          <a:xfrm>
            <a:off x="5138059" y="520495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3"/>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55" name="Inhaltsplatzhalter 4"/>
          <p:cNvSpPr txBox="1">
            <a:spLocks/>
          </p:cNvSpPr>
          <p:nvPr/>
        </p:nvSpPr>
        <p:spPr>
          <a:xfrm>
            <a:off x="2715992" y="2110786"/>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2"/>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56" name="Inhaltsplatzhalter 4"/>
          <p:cNvSpPr txBox="1">
            <a:spLocks/>
          </p:cNvSpPr>
          <p:nvPr/>
        </p:nvSpPr>
        <p:spPr>
          <a:xfrm>
            <a:off x="269197" y="520495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57" name="Inhaltsplatzhalter 4"/>
          <p:cNvSpPr txBox="1">
            <a:spLocks/>
          </p:cNvSpPr>
          <p:nvPr/>
        </p:nvSpPr>
        <p:spPr>
          <a:xfrm>
            <a:off x="518768" y="2090405"/>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1"/>
                </a:solidFill>
                <a:latin typeface="+mj-lt"/>
              </a:rPr>
              <a:t>2010</a:t>
            </a:r>
            <a:endParaRPr lang="en-US" sz="1600" dirty="0">
              <a:solidFill>
                <a:schemeClr val="accent1"/>
              </a:solidFill>
              <a:latin typeface="+mn-lt"/>
            </a:endParaRPr>
          </a:p>
        </p:txBody>
      </p:sp>
      <p:sp>
        <p:nvSpPr>
          <p:cNvPr id="158" name="Inhaltsplatzhalter 4"/>
          <p:cNvSpPr txBox="1">
            <a:spLocks/>
          </p:cNvSpPr>
          <p:nvPr/>
        </p:nvSpPr>
        <p:spPr>
          <a:xfrm>
            <a:off x="2966693" y="5878158"/>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2"/>
                </a:solidFill>
                <a:latin typeface="+mj-lt"/>
              </a:rPr>
              <a:t>2013</a:t>
            </a:r>
            <a:endParaRPr lang="en-US" sz="1600" dirty="0">
              <a:solidFill>
                <a:schemeClr val="accent2"/>
              </a:solidFill>
              <a:latin typeface="+mn-lt"/>
            </a:endParaRPr>
          </a:p>
        </p:txBody>
      </p:sp>
      <p:sp>
        <p:nvSpPr>
          <p:cNvPr id="159" name="Inhaltsplatzhalter 4"/>
          <p:cNvSpPr txBox="1">
            <a:spLocks/>
          </p:cNvSpPr>
          <p:nvPr/>
        </p:nvSpPr>
        <p:spPr>
          <a:xfrm>
            <a:off x="5412358" y="2050596"/>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3"/>
                </a:solidFill>
                <a:latin typeface="+mj-lt"/>
              </a:rPr>
              <a:t>2016</a:t>
            </a:r>
            <a:endParaRPr lang="en-US" sz="1600" dirty="0">
              <a:solidFill>
                <a:schemeClr val="accent3"/>
              </a:solidFill>
              <a:latin typeface="+mn-lt"/>
            </a:endParaRPr>
          </a:p>
        </p:txBody>
      </p:sp>
      <p:sp>
        <p:nvSpPr>
          <p:cNvPr id="160" name="Inhaltsplatzhalter 4"/>
          <p:cNvSpPr txBox="1">
            <a:spLocks/>
          </p:cNvSpPr>
          <p:nvPr/>
        </p:nvSpPr>
        <p:spPr>
          <a:xfrm>
            <a:off x="7808568" y="5852304"/>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4"/>
                </a:solidFill>
                <a:latin typeface="+mj-lt"/>
              </a:rPr>
              <a:t>2017</a:t>
            </a:r>
            <a:endParaRPr lang="en-US" sz="1600" dirty="0">
              <a:solidFill>
                <a:schemeClr val="accent4"/>
              </a:solidFill>
              <a:latin typeface="+mn-lt"/>
            </a:endParaRPr>
          </a:p>
        </p:txBody>
      </p:sp>
      <p:sp>
        <p:nvSpPr>
          <p:cNvPr id="161" name="Inhaltsplatzhalter 4"/>
          <p:cNvSpPr txBox="1">
            <a:spLocks/>
          </p:cNvSpPr>
          <p:nvPr/>
        </p:nvSpPr>
        <p:spPr>
          <a:xfrm>
            <a:off x="10234858" y="2050596"/>
            <a:ext cx="1443726" cy="30777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000" b="1" dirty="0">
                <a:solidFill>
                  <a:schemeClr val="accent5"/>
                </a:solidFill>
                <a:latin typeface="+mj-lt"/>
              </a:rPr>
              <a:t>2018</a:t>
            </a:r>
            <a:endParaRPr lang="en-US" sz="1600" dirty="0">
              <a:solidFill>
                <a:schemeClr val="accent5"/>
              </a:solidFill>
              <a:latin typeface="+mn-lt"/>
            </a:endParaRPr>
          </a:p>
        </p:txBody>
      </p:sp>
      <p:sp>
        <p:nvSpPr>
          <p:cNvPr id="162" name="Inhaltsplatzhalter 4"/>
          <p:cNvSpPr txBox="1">
            <a:spLocks/>
          </p:cNvSpPr>
          <p:nvPr/>
        </p:nvSpPr>
        <p:spPr>
          <a:xfrm>
            <a:off x="9979935" y="5204959"/>
            <a:ext cx="1942868" cy="969496"/>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5"/>
                </a:solidFill>
                <a:latin typeface="+mj-lt"/>
              </a:rPr>
              <a:t>TITLE GOES HERE</a:t>
            </a:r>
            <a:br>
              <a:rPr lang="en-US" sz="1600" b="1" dirty="0">
                <a:solidFill>
                  <a:schemeClr val="accent3"/>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163" name="Freeform 179"/>
          <p:cNvSpPr>
            <a:spLocks noEditPoints="1"/>
          </p:cNvSpPr>
          <p:nvPr/>
        </p:nvSpPr>
        <p:spPr bwMode="auto">
          <a:xfrm>
            <a:off x="3464562" y="3882317"/>
            <a:ext cx="449576" cy="451358"/>
          </a:xfrm>
          <a:custGeom>
            <a:avLst/>
            <a:gdLst/>
            <a:ahLst/>
            <a:cxnLst>
              <a:cxn ang="0">
                <a:pos x="140" y="116"/>
              </a:cxn>
              <a:cxn ang="0">
                <a:pos x="140" y="0"/>
              </a:cxn>
              <a:cxn ang="0">
                <a:pos x="256" y="116"/>
              </a:cxn>
              <a:cxn ang="0">
                <a:pos x="140" y="116"/>
              </a:cxn>
              <a:cxn ang="0">
                <a:pos x="116" y="256"/>
              </a:cxn>
              <a:cxn ang="0">
                <a:pos x="0" y="140"/>
              </a:cxn>
              <a:cxn ang="0">
                <a:pos x="116" y="24"/>
              </a:cxn>
              <a:cxn ang="0">
                <a:pos x="116" y="140"/>
              </a:cxn>
              <a:cxn ang="0">
                <a:pos x="232" y="140"/>
              </a:cxn>
              <a:cxn ang="0">
                <a:pos x="116" y="256"/>
              </a:cxn>
            </a:cxnLst>
            <a:rect l="0" t="0" r="r" b="b"/>
            <a:pathLst>
              <a:path w="256" h="256">
                <a:moveTo>
                  <a:pt x="140" y="116"/>
                </a:moveTo>
                <a:cubicBezTo>
                  <a:pt x="140" y="0"/>
                  <a:pt x="140" y="0"/>
                  <a:pt x="140" y="0"/>
                </a:cubicBezTo>
                <a:cubicBezTo>
                  <a:pt x="204" y="0"/>
                  <a:pt x="256" y="52"/>
                  <a:pt x="256" y="116"/>
                </a:cubicBezTo>
                <a:lnTo>
                  <a:pt x="140" y="116"/>
                </a:lnTo>
                <a:close/>
                <a:moveTo>
                  <a:pt x="116" y="256"/>
                </a:moveTo>
                <a:cubicBezTo>
                  <a:pt x="52" y="256"/>
                  <a:pt x="0" y="204"/>
                  <a:pt x="0" y="140"/>
                </a:cubicBezTo>
                <a:cubicBezTo>
                  <a:pt x="0" y="76"/>
                  <a:pt x="52" y="24"/>
                  <a:pt x="116" y="24"/>
                </a:cubicBezTo>
                <a:cubicBezTo>
                  <a:pt x="116" y="140"/>
                  <a:pt x="116" y="140"/>
                  <a:pt x="116" y="140"/>
                </a:cubicBezTo>
                <a:cubicBezTo>
                  <a:pt x="232" y="140"/>
                  <a:pt x="232" y="140"/>
                  <a:pt x="232" y="140"/>
                </a:cubicBezTo>
                <a:cubicBezTo>
                  <a:pt x="232" y="204"/>
                  <a:pt x="180" y="256"/>
                  <a:pt x="116" y="256"/>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4" name="Freeform 181"/>
          <p:cNvSpPr>
            <a:spLocks noEditPoints="1"/>
          </p:cNvSpPr>
          <p:nvPr/>
        </p:nvSpPr>
        <p:spPr bwMode="auto">
          <a:xfrm>
            <a:off x="10751567" y="3894706"/>
            <a:ext cx="451360" cy="428168"/>
          </a:xfrm>
          <a:custGeom>
            <a:avLst/>
            <a:gdLst/>
            <a:ahLst/>
            <a:cxnLst>
              <a:cxn ang="0">
                <a:pos x="246" y="76"/>
              </a:cxn>
              <a:cxn ang="0">
                <a:pos x="180" y="10"/>
              </a:cxn>
              <a:cxn ang="0">
                <a:pos x="209" y="0"/>
              </a:cxn>
              <a:cxn ang="0">
                <a:pos x="256" y="47"/>
              </a:cxn>
              <a:cxn ang="0">
                <a:pos x="246" y="76"/>
              </a:cxn>
              <a:cxn ang="0">
                <a:pos x="244" y="128"/>
              </a:cxn>
              <a:cxn ang="0">
                <a:pos x="212" y="208"/>
              </a:cxn>
              <a:cxn ang="0">
                <a:pos x="229" y="224"/>
              </a:cxn>
              <a:cxn ang="0">
                <a:pos x="232" y="232"/>
              </a:cxn>
              <a:cxn ang="0">
                <a:pos x="220" y="244"/>
              </a:cxn>
              <a:cxn ang="0">
                <a:pos x="212" y="241"/>
              </a:cxn>
              <a:cxn ang="0">
                <a:pos x="194" y="223"/>
              </a:cxn>
              <a:cxn ang="0">
                <a:pos x="128" y="244"/>
              </a:cxn>
              <a:cxn ang="0">
                <a:pos x="62" y="223"/>
              </a:cxn>
              <a:cxn ang="0">
                <a:pos x="44" y="240"/>
              </a:cxn>
              <a:cxn ang="0">
                <a:pos x="36" y="244"/>
              </a:cxn>
              <a:cxn ang="0">
                <a:pos x="24" y="232"/>
              </a:cxn>
              <a:cxn ang="0">
                <a:pos x="28" y="224"/>
              </a:cxn>
              <a:cxn ang="0">
                <a:pos x="44" y="207"/>
              </a:cxn>
              <a:cxn ang="0">
                <a:pos x="12" y="128"/>
              </a:cxn>
              <a:cxn ang="0">
                <a:pos x="128" y="12"/>
              </a:cxn>
              <a:cxn ang="0">
                <a:pos x="244" y="128"/>
              </a:cxn>
              <a:cxn ang="0">
                <a:pos x="128" y="36"/>
              </a:cxn>
              <a:cxn ang="0">
                <a:pos x="36" y="128"/>
              </a:cxn>
              <a:cxn ang="0">
                <a:pos x="128" y="220"/>
              </a:cxn>
              <a:cxn ang="0">
                <a:pos x="220" y="128"/>
              </a:cxn>
              <a:cxn ang="0">
                <a:pos x="128" y="36"/>
              </a:cxn>
              <a:cxn ang="0">
                <a:pos x="176" y="140"/>
              </a:cxn>
              <a:cxn ang="0">
                <a:pos x="128" y="140"/>
              </a:cxn>
              <a:cxn ang="0">
                <a:pos x="116" y="128"/>
              </a:cxn>
              <a:cxn ang="0">
                <a:pos x="116" y="64"/>
              </a:cxn>
              <a:cxn ang="0">
                <a:pos x="128" y="52"/>
              </a:cxn>
              <a:cxn ang="0">
                <a:pos x="140" y="64"/>
              </a:cxn>
              <a:cxn ang="0">
                <a:pos x="140" y="116"/>
              </a:cxn>
              <a:cxn ang="0">
                <a:pos x="176" y="116"/>
              </a:cxn>
              <a:cxn ang="0">
                <a:pos x="188" y="128"/>
              </a:cxn>
              <a:cxn ang="0">
                <a:pos x="176" y="140"/>
              </a:cxn>
              <a:cxn ang="0">
                <a:pos x="10" y="78"/>
              </a:cxn>
              <a:cxn ang="0">
                <a:pos x="0" y="48"/>
              </a:cxn>
              <a:cxn ang="0">
                <a:pos x="48" y="0"/>
              </a:cxn>
              <a:cxn ang="0">
                <a:pos x="78" y="10"/>
              </a:cxn>
              <a:cxn ang="0">
                <a:pos x="10" y="78"/>
              </a:cxn>
            </a:cxnLst>
            <a:rect l="0" t="0" r="r" b="b"/>
            <a:pathLst>
              <a:path w="256" h="244">
                <a:moveTo>
                  <a:pt x="246" y="76"/>
                </a:moveTo>
                <a:cubicBezTo>
                  <a:pt x="233" y="46"/>
                  <a:pt x="210" y="23"/>
                  <a:pt x="180" y="10"/>
                </a:cubicBezTo>
                <a:cubicBezTo>
                  <a:pt x="188" y="4"/>
                  <a:pt x="198" y="0"/>
                  <a:pt x="209" y="0"/>
                </a:cubicBezTo>
                <a:cubicBezTo>
                  <a:pt x="235" y="0"/>
                  <a:pt x="256" y="21"/>
                  <a:pt x="256" y="47"/>
                </a:cubicBezTo>
                <a:cubicBezTo>
                  <a:pt x="256" y="58"/>
                  <a:pt x="252" y="68"/>
                  <a:pt x="246" y="76"/>
                </a:cubicBezTo>
                <a:moveTo>
                  <a:pt x="244" y="128"/>
                </a:moveTo>
                <a:cubicBezTo>
                  <a:pt x="244" y="159"/>
                  <a:pt x="232" y="187"/>
                  <a:pt x="212" y="208"/>
                </a:cubicBezTo>
                <a:cubicBezTo>
                  <a:pt x="229" y="224"/>
                  <a:pt x="229" y="224"/>
                  <a:pt x="229" y="224"/>
                </a:cubicBezTo>
                <a:cubicBezTo>
                  <a:pt x="231" y="226"/>
                  <a:pt x="232" y="229"/>
                  <a:pt x="232" y="232"/>
                </a:cubicBezTo>
                <a:cubicBezTo>
                  <a:pt x="232" y="239"/>
                  <a:pt x="227" y="244"/>
                  <a:pt x="220" y="244"/>
                </a:cubicBezTo>
                <a:cubicBezTo>
                  <a:pt x="217" y="244"/>
                  <a:pt x="214" y="243"/>
                  <a:pt x="212" y="241"/>
                </a:cubicBezTo>
                <a:cubicBezTo>
                  <a:pt x="194" y="223"/>
                  <a:pt x="194" y="223"/>
                  <a:pt x="194" y="223"/>
                </a:cubicBezTo>
                <a:cubicBezTo>
                  <a:pt x="176" y="236"/>
                  <a:pt x="153" y="244"/>
                  <a:pt x="128" y="244"/>
                </a:cubicBezTo>
                <a:cubicBezTo>
                  <a:pt x="103" y="244"/>
                  <a:pt x="81" y="236"/>
                  <a:pt x="62" y="223"/>
                </a:cubicBezTo>
                <a:cubicBezTo>
                  <a:pt x="44" y="240"/>
                  <a:pt x="44" y="240"/>
                  <a:pt x="44" y="240"/>
                </a:cubicBezTo>
                <a:cubicBezTo>
                  <a:pt x="42" y="243"/>
                  <a:pt x="39" y="244"/>
                  <a:pt x="36" y="244"/>
                </a:cubicBezTo>
                <a:cubicBezTo>
                  <a:pt x="29" y="244"/>
                  <a:pt x="24" y="239"/>
                  <a:pt x="24" y="232"/>
                </a:cubicBezTo>
                <a:cubicBezTo>
                  <a:pt x="24" y="229"/>
                  <a:pt x="25" y="226"/>
                  <a:pt x="28" y="224"/>
                </a:cubicBezTo>
                <a:cubicBezTo>
                  <a:pt x="44" y="207"/>
                  <a:pt x="44" y="207"/>
                  <a:pt x="44" y="207"/>
                </a:cubicBezTo>
                <a:cubicBezTo>
                  <a:pt x="24" y="187"/>
                  <a:pt x="12" y="159"/>
                  <a:pt x="12" y="128"/>
                </a:cubicBezTo>
                <a:cubicBezTo>
                  <a:pt x="12" y="64"/>
                  <a:pt x="64" y="12"/>
                  <a:pt x="128" y="12"/>
                </a:cubicBezTo>
                <a:cubicBezTo>
                  <a:pt x="192" y="12"/>
                  <a:pt x="244" y="64"/>
                  <a:pt x="244" y="128"/>
                </a:cubicBezTo>
                <a:moveTo>
                  <a:pt x="128" y="36"/>
                </a:moveTo>
                <a:cubicBezTo>
                  <a:pt x="77" y="36"/>
                  <a:pt x="36" y="77"/>
                  <a:pt x="36" y="128"/>
                </a:cubicBezTo>
                <a:cubicBezTo>
                  <a:pt x="36" y="179"/>
                  <a:pt x="77" y="220"/>
                  <a:pt x="128" y="220"/>
                </a:cubicBezTo>
                <a:cubicBezTo>
                  <a:pt x="179" y="220"/>
                  <a:pt x="220" y="179"/>
                  <a:pt x="220" y="128"/>
                </a:cubicBezTo>
                <a:cubicBezTo>
                  <a:pt x="220" y="77"/>
                  <a:pt x="179" y="36"/>
                  <a:pt x="128" y="36"/>
                </a:cubicBezTo>
                <a:moveTo>
                  <a:pt x="176" y="140"/>
                </a:moveTo>
                <a:cubicBezTo>
                  <a:pt x="128" y="140"/>
                  <a:pt x="128" y="140"/>
                  <a:pt x="128" y="140"/>
                </a:cubicBezTo>
                <a:cubicBezTo>
                  <a:pt x="121" y="140"/>
                  <a:pt x="116" y="135"/>
                  <a:pt x="116" y="128"/>
                </a:cubicBezTo>
                <a:cubicBezTo>
                  <a:pt x="116" y="64"/>
                  <a:pt x="116" y="64"/>
                  <a:pt x="116" y="64"/>
                </a:cubicBezTo>
                <a:cubicBezTo>
                  <a:pt x="116" y="57"/>
                  <a:pt x="121" y="52"/>
                  <a:pt x="128" y="52"/>
                </a:cubicBezTo>
                <a:cubicBezTo>
                  <a:pt x="135" y="52"/>
                  <a:pt x="140" y="57"/>
                  <a:pt x="140" y="64"/>
                </a:cubicBezTo>
                <a:cubicBezTo>
                  <a:pt x="140" y="116"/>
                  <a:pt x="140" y="116"/>
                  <a:pt x="140" y="116"/>
                </a:cubicBezTo>
                <a:cubicBezTo>
                  <a:pt x="176" y="116"/>
                  <a:pt x="176" y="116"/>
                  <a:pt x="176" y="116"/>
                </a:cubicBezTo>
                <a:cubicBezTo>
                  <a:pt x="183" y="116"/>
                  <a:pt x="188" y="121"/>
                  <a:pt x="188" y="128"/>
                </a:cubicBezTo>
                <a:cubicBezTo>
                  <a:pt x="188" y="135"/>
                  <a:pt x="183" y="140"/>
                  <a:pt x="176" y="140"/>
                </a:cubicBezTo>
                <a:moveTo>
                  <a:pt x="10" y="78"/>
                </a:moveTo>
                <a:cubicBezTo>
                  <a:pt x="4" y="69"/>
                  <a:pt x="0" y="59"/>
                  <a:pt x="0" y="48"/>
                </a:cubicBezTo>
                <a:cubicBezTo>
                  <a:pt x="0" y="21"/>
                  <a:pt x="21" y="0"/>
                  <a:pt x="48" y="0"/>
                </a:cubicBezTo>
                <a:cubicBezTo>
                  <a:pt x="59" y="0"/>
                  <a:pt x="69" y="4"/>
                  <a:pt x="78" y="10"/>
                </a:cubicBezTo>
                <a:cubicBezTo>
                  <a:pt x="47" y="23"/>
                  <a:pt x="23" y="47"/>
                  <a:pt x="10" y="78"/>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5" name="Freeform 191"/>
          <p:cNvSpPr>
            <a:spLocks/>
          </p:cNvSpPr>
          <p:nvPr/>
        </p:nvSpPr>
        <p:spPr bwMode="auto">
          <a:xfrm>
            <a:off x="1036481" y="3890344"/>
            <a:ext cx="449576" cy="435304"/>
          </a:xfrm>
          <a:custGeom>
            <a:avLst/>
            <a:gdLst/>
            <a:ahLst/>
            <a:cxnLst>
              <a:cxn ang="0">
                <a:pos x="256" y="236"/>
              </a:cxn>
              <a:cxn ang="0">
                <a:pos x="256" y="236"/>
              </a:cxn>
              <a:cxn ang="0">
                <a:pos x="244" y="248"/>
              </a:cxn>
              <a:cxn ang="0">
                <a:pos x="12" y="248"/>
              </a:cxn>
              <a:cxn ang="0">
                <a:pos x="0" y="236"/>
              </a:cxn>
              <a:cxn ang="0">
                <a:pos x="0" y="236"/>
              </a:cxn>
              <a:cxn ang="0">
                <a:pos x="0" y="236"/>
              </a:cxn>
              <a:cxn ang="0">
                <a:pos x="32" y="176"/>
              </a:cxn>
              <a:cxn ang="0">
                <a:pos x="69" y="164"/>
              </a:cxn>
              <a:cxn ang="0">
                <a:pos x="100" y="150"/>
              </a:cxn>
              <a:cxn ang="0">
                <a:pos x="100" y="127"/>
              </a:cxn>
              <a:cxn ang="0">
                <a:pos x="88" y="97"/>
              </a:cxn>
              <a:cxn ang="0">
                <a:pos x="80" y="85"/>
              </a:cxn>
              <a:cxn ang="0">
                <a:pos x="84" y="65"/>
              </a:cxn>
              <a:cxn ang="0">
                <a:pos x="82" y="39"/>
              </a:cxn>
              <a:cxn ang="0">
                <a:pos x="128" y="0"/>
              </a:cxn>
              <a:cxn ang="0">
                <a:pos x="175" y="39"/>
              </a:cxn>
              <a:cxn ang="0">
                <a:pos x="172" y="65"/>
              </a:cxn>
              <a:cxn ang="0">
                <a:pos x="176" y="85"/>
              </a:cxn>
              <a:cxn ang="0">
                <a:pos x="168" y="97"/>
              </a:cxn>
              <a:cxn ang="0">
                <a:pos x="156" y="126"/>
              </a:cxn>
              <a:cxn ang="0">
                <a:pos x="156" y="150"/>
              </a:cxn>
              <a:cxn ang="0">
                <a:pos x="187" y="164"/>
              </a:cxn>
              <a:cxn ang="0">
                <a:pos x="224" y="176"/>
              </a:cxn>
              <a:cxn ang="0">
                <a:pos x="256" y="236"/>
              </a:cxn>
            </a:cxnLst>
            <a:rect l="0" t="0" r="r" b="b"/>
            <a:pathLst>
              <a:path w="256" h="248">
                <a:moveTo>
                  <a:pt x="256" y="236"/>
                </a:moveTo>
                <a:cubicBezTo>
                  <a:pt x="256" y="236"/>
                  <a:pt x="256" y="236"/>
                  <a:pt x="256" y="236"/>
                </a:cubicBezTo>
                <a:cubicBezTo>
                  <a:pt x="256" y="243"/>
                  <a:pt x="251" y="248"/>
                  <a:pt x="244" y="248"/>
                </a:cubicBezTo>
                <a:cubicBezTo>
                  <a:pt x="12" y="248"/>
                  <a:pt x="12" y="248"/>
                  <a:pt x="12" y="248"/>
                </a:cubicBezTo>
                <a:cubicBezTo>
                  <a:pt x="5" y="248"/>
                  <a:pt x="0" y="243"/>
                  <a:pt x="0" y="236"/>
                </a:cubicBezTo>
                <a:cubicBezTo>
                  <a:pt x="0" y="236"/>
                  <a:pt x="0" y="236"/>
                  <a:pt x="0" y="236"/>
                </a:cubicBezTo>
                <a:cubicBezTo>
                  <a:pt x="0" y="236"/>
                  <a:pt x="0" y="236"/>
                  <a:pt x="0" y="236"/>
                </a:cubicBezTo>
                <a:cubicBezTo>
                  <a:pt x="0" y="236"/>
                  <a:pt x="0" y="192"/>
                  <a:pt x="32" y="176"/>
                </a:cubicBezTo>
                <a:cubicBezTo>
                  <a:pt x="52" y="166"/>
                  <a:pt x="44" y="174"/>
                  <a:pt x="69" y="164"/>
                </a:cubicBezTo>
                <a:cubicBezTo>
                  <a:pt x="94" y="154"/>
                  <a:pt x="100" y="150"/>
                  <a:pt x="100" y="150"/>
                </a:cubicBezTo>
                <a:cubicBezTo>
                  <a:pt x="100" y="127"/>
                  <a:pt x="100" y="127"/>
                  <a:pt x="100" y="127"/>
                </a:cubicBezTo>
                <a:cubicBezTo>
                  <a:pt x="100" y="127"/>
                  <a:pt x="91" y="119"/>
                  <a:pt x="88" y="97"/>
                </a:cubicBezTo>
                <a:cubicBezTo>
                  <a:pt x="82" y="99"/>
                  <a:pt x="80" y="90"/>
                  <a:pt x="80" y="85"/>
                </a:cubicBezTo>
                <a:cubicBezTo>
                  <a:pt x="80" y="80"/>
                  <a:pt x="77" y="63"/>
                  <a:pt x="84" y="65"/>
                </a:cubicBezTo>
                <a:cubicBezTo>
                  <a:pt x="82" y="54"/>
                  <a:pt x="81" y="44"/>
                  <a:pt x="82" y="39"/>
                </a:cubicBezTo>
                <a:cubicBezTo>
                  <a:pt x="83" y="21"/>
                  <a:pt x="101" y="1"/>
                  <a:pt x="128" y="0"/>
                </a:cubicBezTo>
                <a:cubicBezTo>
                  <a:pt x="160" y="1"/>
                  <a:pt x="173" y="21"/>
                  <a:pt x="175" y="39"/>
                </a:cubicBezTo>
                <a:cubicBezTo>
                  <a:pt x="175" y="44"/>
                  <a:pt x="174" y="54"/>
                  <a:pt x="172" y="65"/>
                </a:cubicBezTo>
                <a:cubicBezTo>
                  <a:pt x="180" y="63"/>
                  <a:pt x="177" y="80"/>
                  <a:pt x="176" y="85"/>
                </a:cubicBezTo>
                <a:cubicBezTo>
                  <a:pt x="176" y="90"/>
                  <a:pt x="174" y="99"/>
                  <a:pt x="168" y="97"/>
                </a:cubicBezTo>
                <a:cubicBezTo>
                  <a:pt x="165" y="119"/>
                  <a:pt x="156" y="126"/>
                  <a:pt x="156" y="126"/>
                </a:cubicBezTo>
                <a:cubicBezTo>
                  <a:pt x="156" y="150"/>
                  <a:pt x="156" y="150"/>
                  <a:pt x="156" y="150"/>
                </a:cubicBezTo>
                <a:cubicBezTo>
                  <a:pt x="156" y="150"/>
                  <a:pt x="162" y="153"/>
                  <a:pt x="187" y="164"/>
                </a:cubicBezTo>
                <a:cubicBezTo>
                  <a:pt x="212" y="174"/>
                  <a:pt x="204" y="166"/>
                  <a:pt x="224" y="176"/>
                </a:cubicBezTo>
                <a:cubicBezTo>
                  <a:pt x="256" y="192"/>
                  <a:pt x="256" y="236"/>
                  <a:pt x="256" y="236"/>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6" name="Freeform 206"/>
          <p:cNvSpPr>
            <a:spLocks noEditPoints="1"/>
          </p:cNvSpPr>
          <p:nvPr/>
        </p:nvSpPr>
        <p:spPr bwMode="auto">
          <a:xfrm>
            <a:off x="8319931" y="3883208"/>
            <a:ext cx="449576" cy="449576"/>
          </a:xfrm>
          <a:custGeom>
            <a:avLst/>
            <a:gdLst/>
            <a:ahLst/>
            <a:cxnLst>
              <a:cxn ang="0">
                <a:pos x="249" y="215"/>
              </a:cxn>
              <a:cxn ang="0">
                <a:pos x="256" y="232"/>
              </a:cxn>
              <a:cxn ang="0">
                <a:pos x="232" y="256"/>
              </a:cxn>
              <a:cxn ang="0">
                <a:pos x="215" y="249"/>
              </a:cxn>
              <a:cxn ang="0">
                <a:pos x="145" y="179"/>
              </a:cxn>
              <a:cxn ang="0">
                <a:pos x="96" y="192"/>
              </a:cxn>
              <a:cxn ang="0">
                <a:pos x="0" y="96"/>
              </a:cxn>
              <a:cxn ang="0">
                <a:pos x="96" y="0"/>
              </a:cxn>
              <a:cxn ang="0">
                <a:pos x="192" y="96"/>
              </a:cxn>
              <a:cxn ang="0">
                <a:pos x="179" y="145"/>
              </a:cxn>
              <a:cxn ang="0">
                <a:pos x="249" y="215"/>
              </a:cxn>
              <a:cxn ang="0">
                <a:pos x="96" y="24"/>
              </a:cxn>
              <a:cxn ang="0">
                <a:pos x="24" y="96"/>
              </a:cxn>
              <a:cxn ang="0">
                <a:pos x="96" y="168"/>
              </a:cxn>
              <a:cxn ang="0">
                <a:pos x="168" y="96"/>
              </a:cxn>
              <a:cxn ang="0">
                <a:pos x="96" y="24"/>
              </a:cxn>
            </a:cxnLst>
            <a:rect l="0" t="0" r="r" b="b"/>
            <a:pathLst>
              <a:path w="256" h="256">
                <a:moveTo>
                  <a:pt x="249" y="215"/>
                </a:moveTo>
                <a:cubicBezTo>
                  <a:pt x="253" y="219"/>
                  <a:pt x="256" y="225"/>
                  <a:pt x="256" y="232"/>
                </a:cubicBezTo>
                <a:cubicBezTo>
                  <a:pt x="256" y="245"/>
                  <a:pt x="245" y="256"/>
                  <a:pt x="232" y="256"/>
                </a:cubicBezTo>
                <a:cubicBezTo>
                  <a:pt x="225" y="256"/>
                  <a:pt x="219" y="253"/>
                  <a:pt x="215" y="249"/>
                </a:cubicBezTo>
                <a:cubicBezTo>
                  <a:pt x="145" y="179"/>
                  <a:pt x="145" y="179"/>
                  <a:pt x="145" y="179"/>
                </a:cubicBezTo>
                <a:cubicBezTo>
                  <a:pt x="130" y="187"/>
                  <a:pt x="114" y="192"/>
                  <a:pt x="96" y="192"/>
                </a:cubicBezTo>
                <a:cubicBezTo>
                  <a:pt x="43" y="192"/>
                  <a:pt x="0" y="149"/>
                  <a:pt x="0" y="96"/>
                </a:cubicBezTo>
                <a:cubicBezTo>
                  <a:pt x="0" y="43"/>
                  <a:pt x="43" y="0"/>
                  <a:pt x="96" y="0"/>
                </a:cubicBezTo>
                <a:cubicBezTo>
                  <a:pt x="149" y="0"/>
                  <a:pt x="192" y="43"/>
                  <a:pt x="192" y="96"/>
                </a:cubicBezTo>
                <a:cubicBezTo>
                  <a:pt x="192" y="114"/>
                  <a:pt x="187" y="130"/>
                  <a:pt x="179" y="145"/>
                </a:cubicBezTo>
                <a:lnTo>
                  <a:pt x="249" y="215"/>
                </a:lnTo>
                <a:close/>
                <a:moveTo>
                  <a:pt x="96" y="24"/>
                </a:moveTo>
                <a:cubicBezTo>
                  <a:pt x="56" y="24"/>
                  <a:pt x="24" y="56"/>
                  <a:pt x="24" y="96"/>
                </a:cubicBezTo>
                <a:cubicBezTo>
                  <a:pt x="24" y="136"/>
                  <a:pt x="56" y="168"/>
                  <a:pt x="96" y="168"/>
                </a:cubicBezTo>
                <a:cubicBezTo>
                  <a:pt x="136" y="168"/>
                  <a:pt x="168" y="136"/>
                  <a:pt x="168" y="96"/>
                </a:cubicBezTo>
                <a:cubicBezTo>
                  <a:pt x="168" y="56"/>
                  <a:pt x="136" y="24"/>
                  <a:pt x="96" y="24"/>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67" name="Freeform 221"/>
          <p:cNvSpPr>
            <a:spLocks noEditPoints="1"/>
          </p:cNvSpPr>
          <p:nvPr/>
        </p:nvSpPr>
        <p:spPr bwMode="auto">
          <a:xfrm>
            <a:off x="5907404" y="3824785"/>
            <a:ext cx="424816" cy="566422"/>
          </a:xfrm>
          <a:custGeom>
            <a:avLst/>
            <a:gdLst/>
            <a:ahLst/>
            <a:cxnLst>
              <a:cxn ang="0">
                <a:pos x="96" y="256"/>
              </a:cxn>
              <a:cxn ang="0">
                <a:pos x="0" y="96"/>
              </a:cxn>
              <a:cxn ang="0">
                <a:pos x="96" y="0"/>
              </a:cxn>
              <a:cxn ang="0">
                <a:pos x="192" y="96"/>
              </a:cxn>
              <a:cxn ang="0">
                <a:pos x="96" y="256"/>
              </a:cxn>
              <a:cxn ang="0">
                <a:pos x="96" y="32"/>
              </a:cxn>
              <a:cxn ang="0">
                <a:pos x="32" y="96"/>
              </a:cxn>
              <a:cxn ang="0">
                <a:pos x="96" y="160"/>
              </a:cxn>
              <a:cxn ang="0">
                <a:pos x="160" y="96"/>
              </a:cxn>
              <a:cxn ang="0">
                <a:pos x="96" y="32"/>
              </a:cxn>
              <a:cxn ang="0">
                <a:pos x="96" y="128"/>
              </a:cxn>
              <a:cxn ang="0">
                <a:pos x="64" y="96"/>
              </a:cxn>
              <a:cxn ang="0">
                <a:pos x="96" y="64"/>
              </a:cxn>
              <a:cxn ang="0">
                <a:pos x="128" y="96"/>
              </a:cxn>
              <a:cxn ang="0">
                <a:pos x="96" y="128"/>
              </a:cxn>
            </a:cxnLst>
            <a:rect l="0" t="0" r="r" b="b"/>
            <a:pathLst>
              <a:path w="192" h="256">
                <a:moveTo>
                  <a:pt x="96" y="256"/>
                </a:moveTo>
                <a:cubicBezTo>
                  <a:pt x="96" y="256"/>
                  <a:pt x="0" y="149"/>
                  <a:pt x="0" y="96"/>
                </a:cubicBezTo>
                <a:cubicBezTo>
                  <a:pt x="0" y="43"/>
                  <a:pt x="43" y="0"/>
                  <a:pt x="96" y="0"/>
                </a:cubicBezTo>
                <a:cubicBezTo>
                  <a:pt x="149" y="0"/>
                  <a:pt x="192" y="43"/>
                  <a:pt x="192" y="96"/>
                </a:cubicBezTo>
                <a:cubicBezTo>
                  <a:pt x="192" y="149"/>
                  <a:pt x="96" y="256"/>
                  <a:pt x="96" y="256"/>
                </a:cubicBezTo>
                <a:moveTo>
                  <a:pt x="96" y="32"/>
                </a:moveTo>
                <a:cubicBezTo>
                  <a:pt x="61" y="32"/>
                  <a:pt x="32" y="61"/>
                  <a:pt x="32" y="96"/>
                </a:cubicBezTo>
                <a:cubicBezTo>
                  <a:pt x="32" y="131"/>
                  <a:pt x="61" y="160"/>
                  <a:pt x="96" y="160"/>
                </a:cubicBezTo>
                <a:cubicBezTo>
                  <a:pt x="131" y="160"/>
                  <a:pt x="160" y="131"/>
                  <a:pt x="160" y="96"/>
                </a:cubicBezTo>
                <a:cubicBezTo>
                  <a:pt x="160" y="61"/>
                  <a:pt x="131" y="32"/>
                  <a:pt x="96" y="32"/>
                </a:cubicBezTo>
                <a:moveTo>
                  <a:pt x="96" y="128"/>
                </a:moveTo>
                <a:cubicBezTo>
                  <a:pt x="78" y="128"/>
                  <a:pt x="64" y="114"/>
                  <a:pt x="64" y="96"/>
                </a:cubicBezTo>
                <a:cubicBezTo>
                  <a:pt x="64" y="78"/>
                  <a:pt x="78" y="64"/>
                  <a:pt x="96" y="64"/>
                </a:cubicBezTo>
                <a:cubicBezTo>
                  <a:pt x="114" y="64"/>
                  <a:pt x="128" y="78"/>
                  <a:pt x="128" y="96"/>
                </a:cubicBezTo>
                <a:cubicBezTo>
                  <a:pt x="128" y="114"/>
                  <a:pt x="114" y="128"/>
                  <a:pt x="96" y="128"/>
                </a:cubicBezTo>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910319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p:cTn id="7" dur="500" fill="hold"/>
                                        <p:tgtEl>
                                          <p:spTgt spid="14"/>
                                        </p:tgtEl>
                                        <p:attrNameLst>
                                          <p:attrName>ppt_w</p:attrName>
                                        </p:attrNameLst>
                                      </p:cBhvr>
                                      <p:tavLst>
                                        <p:tav tm="0">
                                          <p:val>
                                            <p:fltVal val="0"/>
                                          </p:val>
                                        </p:tav>
                                        <p:tav tm="100000">
                                          <p:val>
                                            <p:strVal val="#ppt_w"/>
                                          </p:val>
                                        </p:tav>
                                      </p:tavLst>
                                    </p:anim>
                                    <p:anim calcmode="lin" valueType="num">
                                      <p:cBhvr>
                                        <p:cTn id="8" dur="500" fill="hold"/>
                                        <p:tgtEl>
                                          <p:spTgt spid="14"/>
                                        </p:tgtEl>
                                        <p:attrNameLst>
                                          <p:attrName>ppt_h</p:attrName>
                                        </p:attrNameLst>
                                      </p:cBhvr>
                                      <p:tavLst>
                                        <p:tav tm="0">
                                          <p:val>
                                            <p:fltVal val="0"/>
                                          </p:val>
                                        </p:tav>
                                        <p:tav tm="100000">
                                          <p:val>
                                            <p:strVal val="#ppt_h"/>
                                          </p:val>
                                        </p:tav>
                                      </p:tavLst>
                                    </p:anim>
                                    <p:animEffect transition="in" filter="fade">
                                      <p:cBhvr>
                                        <p:cTn id="9" dur="500"/>
                                        <p:tgtEl>
                                          <p:spTgt spid="14"/>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23"/>
                                        </p:tgtEl>
                                        <p:attrNameLst>
                                          <p:attrName>style.visibility</p:attrName>
                                        </p:attrNameLst>
                                      </p:cBhvr>
                                      <p:to>
                                        <p:strVal val="visible"/>
                                      </p:to>
                                    </p:set>
                                    <p:anim calcmode="lin" valueType="num">
                                      <p:cBhvr>
                                        <p:cTn id="13" dur="500" fill="hold"/>
                                        <p:tgtEl>
                                          <p:spTgt spid="123"/>
                                        </p:tgtEl>
                                        <p:attrNameLst>
                                          <p:attrName>ppt_w</p:attrName>
                                        </p:attrNameLst>
                                      </p:cBhvr>
                                      <p:tavLst>
                                        <p:tav tm="0">
                                          <p:val>
                                            <p:fltVal val="0"/>
                                          </p:val>
                                        </p:tav>
                                        <p:tav tm="100000">
                                          <p:val>
                                            <p:strVal val="#ppt_w"/>
                                          </p:val>
                                        </p:tav>
                                      </p:tavLst>
                                    </p:anim>
                                    <p:anim calcmode="lin" valueType="num">
                                      <p:cBhvr>
                                        <p:cTn id="14" dur="500" fill="hold"/>
                                        <p:tgtEl>
                                          <p:spTgt spid="123"/>
                                        </p:tgtEl>
                                        <p:attrNameLst>
                                          <p:attrName>ppt_h</p:attrName>
                                        </p:attrNameLst>
                                      </p:cBhvr>
                                      <p:tavLst>
                                        <p:tav tm="0">
                                          <p:val>
                                            <p:fltVal val="0"/>
                                          </p:val>
                                        </p:tav>
                                        <p:tav tm="100000">
                                          <p:val>
                                            <p:strVal val="#ppt_h"/>
                                          </p:val>
                                        </p:tav>
                                      </p:tavLst>
                                    </p:anim>
                                    <p:animEffect transition="in" filter="fade">
                                      <p:cBhvr>
                                        <p:cTn id="15" dur="500"/>
                                        <p:tgtEl>
                                          <p:spTgt spid="123"/>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165"/>
                                        </p:tgtEl>
                                        <p:attrNameLst>
                                          <p:attrName>style.visibility</p:attrName>
                                        </p:attrNameLst>
                                      </p:cBhvr>
                                      <p:to>
                                        <p:strVal val="visible"/>
                                      </p:to>
                                    </p:set>
                                    <p:anim calcmode="lin" valueType="num">
                                      <p:cBhvr>
                                        <p:cTn id="19" dur="500" fill="hold"/>
                                        <p:tgtEl>
                                          <p:spTgt spid="165"/>
                                        </p:tgtEl>
                                        <p:attrNameLst>
                                          <p:attrName>ppt_w</p:attrName>
                                        </p:attrNameLst>
                                      </p:cBhvr>
                                      <p:tavLst>
                                        <p:tav tm="0">
                                          <p:val>
                                            <p:fltVal val="0"/>
                                          </p:val>
                                        </p:tav>
                                        <p:tav tm="100000">
                                          <p:val>
                                            <p:strVal val="#ppt_w"/>
                                          </p:val>
                                        </p:tav>
                                      </p:tavLst>
                                    </p:anim>
                                    <p:anim calcmode="lin" valueType="num">
                                      <p:cBhvr>
                                        <p:cTn id="20" dur="500" fill="hold"/>
                                        <p:tgtEl>
                                          <p:spTgt spid="165"/>
                                        </p:tgtEl>
                                        <p:attrNameLst>
                                          <p:attrName>ppt_h</p:attrName>
                                        </p:attrNameLst>
                                      </p:cBhvr>
                                      <p:tavLst>
                                        <p:tav tm="0">
                                          <p:val>
                                            <p:fltVal val="0"/>
                                          </p:val>
                                        </p:tav>
                                        <p:tav tm="100000">
                                          <p:val>
                                            <p:strVal val="#ppt_h"/>
                                          </p:val>
                                        </p:tav>
                                      </p:tavLst>
                                    </p:anim>
                                    <p:animEffect transition="in" filter="fade">
                                      <p:cBhvr>
                                        <p:cTn id="21" dur="500"/>
                                        <p:tgtEl>
                                          <p:spTgt spid="165"/>
                                        </p:tgtEl>
                                      </p:cBhvr>
                                    </p:animEffect>
                                  </p:childTnLst>
                                </p:cTn>
                              </p:par>
                            </p:childTnLst>
                          </p:cTn>
                        </p:par>
                        <p:par>
                          <p:cTn id="22" fill="hold">
                            <p:stCondLst>
                              <p:cond delay="1500"/>
                            </p:stCondLst>
                            <p:childTnLst>
                              <p:par>
                                <p:cTn id="23" presetID="2" presetClass="entr" presetSubtype="1" accel="18000" decel="80000" fill="hold" nodeType="afterEffect">
                                  <p:stCondLst>
                                    <p:cond delay="0"/>
                                  </p:stCondLst>
                                  <p:childTnLst>
                                    <p:set>
                                      <p:cBhvr>
                                        <p:cTn id="24" dur="1" fill="hold">
                                          <p:stCondLst>
                                            <p:cond delay="0"/>
                                          </p:stCondLst>
                                        </p:cTn>
                                        <p:tgtEl>
                                          <p:spTgt spid="117"/>
                                        </p:tgtEl>
                                        <p:attrNameLst>
                                          <p:attrName>style.visibility</p:attrName>
                                        </p:attrNameLst>
                                      </p:cBhvr>
                                      <p:to>
                                        <p:strVal val="visible"/>
                                      </p:to>
                                    </p:set>
                                    <p:anim calcmode="lin" valueType="num">
                                      <p:cBhvr additive="base">
                                        <p:cTn id="25" dur="500" fill="hold"/>
                                        <p:tgtEl>
                                          <p:spTgt spid="117"/>
                                        </p:tgtEl>
                                        <p:attrNameLst>
                                          <p:attrName>ppt_x</p:attrName>
                                        </p:attrNameLst>
                                      </p:cBhvr>
                                      <p:tavLst>
                                        <p:tav tm="0">
                                          <p:val>
                                            <p:strVal val="#ppt_x"/>
                                          </p:val>
                                        </p:tav>
                                        <p:tav tm="100000">
                                          <p:val>
                                            <p:strVal val="#ppt_x"/>
                                          </p:val>
                                        </p:tav>
                                      </p:tavLst>
                                    </p:anim>
                                    <p:anim calcmode="lin" valueType="num">
                                      <p:cBhvr additive="base">
                                        <p:cTn id="26" dur="500" fill="hold"/>
                                        <p:tgtEl>
                                          <p:spTgt spid="117"/>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53" presetClass="entr" presetSubtype="16" fill="hold" grpId="0" nodeType="afterEffect">
                                  <p:stCondLst>
                                    <p:cond delay="0"/>
                                  </p:stCondLst>
                                  <p:childTnLst>
                                    <p:set>
                                      <p:cBhvr>
                                        <p:cTn id="29" dur="1" fill="hold">
                                          <p:stCondLst>
                                            <p:cond delay="0"/>
                                          </p:stCondLst>
                                        </p:cTn>
                                        <p:tgtEl>
                                          <p:spTgt spid="157"/>
                                        </p:tgtEl>
                                        <p:attrNameLst>
                                          <p:attrName>style.visibility</p:attrName>
                                        </p:attrNameLst>
                                      </p:cBhvr>
                                      <p:to>
                                        <p:strVal val="visible"/>
                                      </p:to>
                                    </p:set>
                                    <p:anim calcmode="lin" valueType="num">
                                      <p:cBhvr>
                                        <p:cTn id="30" dur="500" fill="hold"/>
                                        <p:tgtEl>
                                          <p:spTgt spid="157"/>
                                        </p:tgtEl>
                                        <p:attrNameLst>
                                          <p:attrName>ppt_w</p:attrName>
                                        </p:attrNameLst>
                                      </p:cBhvr>
                                      <p:tavLst>
                                        <p:tav tm="0">
                                          <p:val>
                                            <p:fltVal val="0"/>
                                          </p:val>
                                        </p:tav>
                                        <p:tav tm="100000">
                                          <p:val>
                                            <p:strVal val="#ppt_w"/>
                                          </p:val>
                                        </p:tav>
                                      </p:tavLst>
                                    </p:anim>
                                    <p:anim calcmode="lin" valueType="num">
                                      <p:cBhvr>
                                        <p:cTn id="31" dur="500" fill="hold"/>
                                        <p:tgtEl>
                                          <p:spTgt spid="157"/>
                                        </p:tgtEl>
                                        <p:attrNameLst>
                                          <p:attrName>ppt_h</p:attrName>
                                        </p:attrNameLst>
                                      </p:cBhvr>
                                      <p:tavLst>
                                        <p:tav tm="0">
                                          <p:val>
                                            <p:fltVal val="0"/>
                                          </p:val>
                                        </p:tav>
                                        <p:tav tm="100000">
                                          <p:val>
                                            <p:strVal val="#ppt_h"/>
                                          </p:val>
                                        </p:tav>
                                      </p:tavLst>
                                    </p:anim>
                                    <p:animEffect transition="in" filter="fade">
                                      <p:cBhvr>
                                        <p:cTn id="32" dur="500"/>
                                        <p:tgtEl>
                                          <p:spTgt spid="157"/>
                                        </p:tgtEl>
                                      </p:cBhvr>
                                    </p:animEffect>
                                  </p:childTnLst>
                                </p:cTn>
                              </p:par>
                              <p:par>
                                <p:cTn id="33" presetID="2" presetClass="entr" presetSubtype="4" accel="18000" decel="80000" fill="hold" grpId="0" nodeType="withEffect">
                                  <p:stCondLst>
                                    <p:cond delay="0"/>
                                  </p:stCondLst>
                                  <p:childTnLst>
                                    <p:set>
                                      <p:cBhvr>
                                        <p:cTn id="34" dur="1" fill="hold">
                                          <p:stCondLst>
                                            <p:cond delay="0"/>
                                          </p:stCondLst>
                                        </p:cTn>
                                        <p:tgtEl>
                                          <p:spTgt spid="156"/>
                                        </p:tgtEl>
                                        <p:attrNameLst>
                                          <p:attrName>style.visibility</p:attrName>
                                        </p:attrNameLst>
                                      </p:cBhvr>
                                      <p:to>
                                        <p:strVal val="visible"/>
                                      </p:to>
                                    </p:set>
                                    <p:anim calcmode="lin" valueType="num">
                                      <p:cBhvr additive="base">
                                        <p:cTn id="35" dur="500" fill="hold"/>
                                        <p:tgtEl>
                                          <p:spTgt spid="156"/>
                                        </p:tgtEl>
                                        <p:attrNameLst>
                                          <p:attrName>ppt_x</p:attrName>
                                        </p:attrNameLst>
                                      </p:cBhvr>
                                      <p:tavLst>
                                        <p:tav tm="0">
                                          <p:val>
                                            <p:strVal val="#ppt_x"/>
                                          </p:val>
                                        </p:tav>
                                        <p:tav tm="100000">
                                          <p:val>
                                            <p:strVal val="#ppt_x"/>
                                          </p:val>
                                        </p:tav>
                                      </p:tavLst>
                                    </p:anim>
                                    <p:anim calcmode="lin" valueType="num">
                                      <p:cBhvr additive="base">
                                        <p:cTn id="36" dur="500" fill="hold"/>
                                        <p:tgtEl>
                                          <p:spTgt spid="156"/>
                                        </p:tgtEl>
                                        <p:attrNameLst>
                                          <p:attrName>ppt_y</p:attrName>
                                        </p:attrNameLst>
                                      </p:cBhvr>
                                      <p:tavLst>
                                        <p:tav tm="0">
                                          <p:val>
                                            <p:strVal val="1+#ppt_h/2"/>
                                          </p:val>
                                        </p:tav>
                                        <p:tav tm="100000">
                                          <p:val>
                                            <p:strVal val="#ppt_y"/>
                                          </p:val>
                                        </p:tav>
                                      </p:tavLst>
                                    </p:anim>
                                  </p:childTnLst>
                                </p:cTn>
                              </p:par>
                            </p:childTnLst>
                          </p:cTn>
                        </p:par>
                        <p:par>
                          <p:cTn id="37" fill="hold">
                            <p:stCondLst>
                              <p:cond delay="2500"/>
                            </p:stCondLst>
                            <p:childTnLst>
                              <p:par>
                                <p:cTn id="38" presetID="22" presetClass="entr" presetSubtype="8" fill="hold" grpId="0" nodeType="afterEffect">
                                  <p:stCondLst>
                                    <p:cond delay="0"/>
                                  </p:stCondLst>
                                  <p:childTnLst>
                                    <p:set>
                                      <p:cBhvr>
                                        <p:cTn id="39" dur="1" fill="hold">
                                          <p:stCondLst>
                                            <p:cond delay="0"/>
                                          </p:stCondLst>
                                        </p:cTn>
                                        <p:tgtEl>
                                          <p:spTgt spid="5"/>
                                        </p:tgtEl>
                                        <p:attrNameLst>
                                          <p:attrName>style.visibility</p:attrName>
                                        </p:attrNameLst>
                                      </p:cBhvr>
                                      <p:to>
                                        <p:strVal val="visible"/>
                                      </p:to>
                                    </p:set>
                                    <p:animEffect transition="in" filter="wipe(left)">
                                      <p:cBhvr>
                                        <p:cTn id="40" dur="500"/>
                                        <p:tgtEl>
                                          <p:spTgt spid="5"/>
                                        </p:tgtEl>
                                      </p:cBhvr>
                                    </p:animEffect>
                                  </p:childTnLst>
                                </p:cTn>
                              </p:par>
                            </p:childTnLst>
                          </p:cTn>
                        </p:par>
                        <p:par>
                          <p:cTn id="41" fill="hold">
                            <p:stCondLst>
                              <p:cond delay="3000"/>
                            </p:stCondLst>
                            <p:childTnLst>
                              <p:par>
                                <p:cTn id="42" presetID="53" presetClass="entr" presetSubtype="16" fill="hold" grpId="0" nodeType="afterEffect">
                                  <p:stCondLst>
                                    <p:cond delay="0"/>
                                  </p:stCondLst>
                                  <p:childTnLst>
                                    <p:set>
                                      <p:cBhvr>
                                        <p:cTn id="43" dur="1" fill="hold">
                                          <p:stCondLst>
                                            <p:cond delay="0"/>
                                          </p:stCondLst>
                                        </p:cTn>
                                        <p:tgtEl>
                                          <p:spTgt spid="12"/>
                                        </p:tgtEl>
                                        <p:attrNameLst>
                                          <p:attrName>style.visibility</p:attrName>
                                        </p:attrNameLst>
                                      </p:cBhvr>
                                      <p:to>
                                        <p:strVal val="visible"/>
                                      </p:to>
                                    </p:set>
                                    <p:anim calcmode="lin" valueType="num">
                                      <p:cBhvr>
                                        <p:cTn id="44" dur="500" fill="hold"/>
                                        <p:tgtEl>
                                          <p:spTgt spid="12"/>
                                        </p:tgtEl>
                                        <p:attrNameLst>
                                          <p:attrName>ppt_w</p:attrName>
                                        </p:attrNameLst>
                                      </p:cBhvr>
                                      <p:tavLst>
                                        <p:tav tm="0">
                                          <p:val>
                                            <p:fltVal val="0"/>
                                          </p:val>
                                        </p:tav>
                                        <p:tav tm="100000">
                                          <p:val>
                                            <p:strVal val="#ppt_w"/>
                                          </p:val>
                                        </p:tav>
                                      </p:tavLst>
                                    </p:anim>
                                    <p:anim calcmode="lin" valueType="num">
                                      <p:cBhvr>
                                        <p:cTn id="45" dur="500" fill="hold"/>
                                        <p:tgtEl>
                                          <p:spTgt spid="12"/>
                                        </p:tgtEl>
                                        <p:attrNameLst>
                                          <p:attrName>ppt_h</p:attrName>
                                        </p:attrNameLst>
                                      </p:cBhvr>
                                      <p:tavLst>
                                        <p:tav tm="0">
                                          <p:val>
                                            <p:fltVal val="0"/>
                                          </p:val>
                                        </p:tav>
                                        <p:tav tm="100000">
                                          <p:val>
                                            <p:strVal val="#ppt_h"/>
                                          </p:val>
                                        </p:tav>
                                      </p:tavLst>
                                    </p:anim>
                                    <p:animEffect transition="in" filter="fade">
                                      <p:cBhvr>
                                        <p:cTn id="46" dur="500"/>
                                        <p:tgtEl>
                                          <p:spTgt spid="12"/>
                                        </p:tgtEl>
                                      </p:cBhvr>
                                    </p:animEffect>
                                  </p:childTnLst>
                                </p:cTn>
                              </p:par>
                            </p:childTnLst>
                          </p:cTn>
                        </p:par>
                        <p:par>
                          <p:cTn id="47" fill="hold">
                            <p:stCondLst>
                              <p:cond delay="3500"/>
                            </p:stCondLst>
                            <p:childTnLst>
                              <p:par>
                                <p:cTn id="48" presetID="53" presetClass="entr" presetSubtype="16" fill="hold" grpId="0" nodeType="afterEffect">
                                  <p:stCondLst>
                                    <p:cond delay="0"/>
                                  </p:stCondLst>
                                  <p:childTnLst>
                                    <p:set>
                                      <p:cBhvr>
                                        <p:cTn id="49" dur="1" fill="hold">
                                          <p:stCondLst>
                                            <p:cond delay="0"/>
                                          </p:stCondLst>
                                        </p:cTn>
                                        <p:tgtEl>
                                          <p:spTgt spid="122"/>
                                        </p:tgtEl>
                                        <p:attrNameLst>
                                          <p:attrName>style.visibility</p:attrName>
                                        </p:attrNameLst>
                                      </p:cBhvr>
                                      <p:to>
                                        <p:strVal val="visible"/>
                                      </p:to>
                                    </p:set>
                                    <p:anim calcmode="lin" valueType="num">
                                      <p:cBhvr>
                                        <p:cTn id="50" dur="500" fill="hold"/>
                                        <p:tgtEl>
                                          <p:spTgt spid="122"/>
                                        </p:tgtEl>
                                        <p:attrNameLst>
                                          <p:attrName>ppt_w</p:attrName>
                                        </p:attrNameLst>
                                      </p:cBhvr>
                                      <p:tavLst>
                                        <p:tav tm="0">
                                          <p:val>
                                            <p:fltVal val="0"/>
                                          </p:val>
                                        </p:tav>
                                        <p:tav tm="100000">
                                          <p:val>
                                            <p:strVal val="#ppt_w"/>
                                          </p:val>
                                        </p:tav>
                                      </p:tavLst>
                                    </p:anim>
                                    <p:anim calcmode="lin" valueType="num">
                                      <p:cBhvr>
                                        <p:cTn id="51" dur="500" fill="hold"/>
                                        <p:tgtEl>
                                          <p:spTgt spid="122"/>
                                        </p:tgtEl>
                                        <p:attrNameLst>
                                          <p:attrName>ppt_h</p:attrName>
                                        </p:attrNameLst>
                                      </p:cBhvr>
                                      <p:tavLst>
                                        <p:tav tm="0">
                                          <p:val>
                                            <p:fltVal val="0"/>
                                          </p:val>
                                        </p:tav>
                                        <p:tav tm="100000">
                                          <p:val>
                                            <p:strVal val="#ppt_h"/>
                                          </p:val>
                                        </p:tav>
                                      </p:tavLst>
                                    </p:anim>
                                    <p:animEffect transition="in" filter="fade">
                                      <p:cBhvr>
                                        <p:cTn id="52" dur="500"/>
                                        <p:tgtEl>
                                          <p:spTgt spid="122"/>
                                        </p:tgtEl>
                                      </p:cBhvr>
                                    </p:animEffect>
                                  </p:childTnLst>
                                </p:cTn>
                              </p:par>
                            </p:childTnLst>
                          </p:cTn>
                        </p:par>
                        <p:par>
                          <p:cTn id="53" fill="hold">
                            <p:stCondLst>
                              <p:cond delay="4000"/>
                            </p:stCondLst>
                            <p:childTnLst>
                              <p:par>
                                <p:cTn id="54" presetID="53" presetClass="entr" presetSubtype="16" fill="hold" grpId="0" nodeType="afterEffect">
                                  <p:stCondLst>
                                    <p:cond delay="0"/>
                                  </p:stCondLst>
                                  <p:childTnLst>
                                    <p:set>
                                      <p:cBhvr>
                                        <p:cTn id="55" dur="1" fill="hold">
                                          <p:stCondLst>
                                            <p:cond delay="0"/>
                                          </p:stCondLst>
                                        </p:cTn>
                                        <p:tgtEl>
                                          <p:spTgt spid="163"/>
                                        </p:tgtEl>
                                        <p:attrNameLst>
                                          <p:attrName>style.visibility</p:attrName>
                                        </p:attrNameLst>
                                      </p:cBhvr>
                                      <p:to>
                                        <p:strVal val="visible"/>
                                      </p:to>
                                    </p:set>
                                    <p:anim calcmode="lin" valueType="num">
                                      <p:cBhvr>
                                        <p:cTn id="56" dur="500" fill="hold"/>
                                        <p:tgtEl>
                                          <p:spTgt spid="163"/>
                                        </p:tgtEl>
                                        <p:attrNameLst>
                                          <p:attrName>ppt_w</p:attrName>
                                        </p:attrNameLst>
                                      </p:cBhvr>
                                      <p:tavLst>
                                        <p:tav tm="0">
                                          <p:val>
                                            <p:fltVal val="0"/>
                                          </p:val>
                                        </p:tav>
                                        <p:tav tm="100000">
                                          <p:val>
                                            <p:strVal val="#ppt_w"/>
                                          </p:val>
                                        </p:tav>
                                      </p:tavLst>
                                    </p:anim>
                                    <p:anim calcmode="lin" valueType="num">
                                      <p:cBhvr>
                                        <p:cTn id="57" dur="500" fill="hold"/>
                                        <p:tgtEl>
                                          <p:spTgt spid="163"/>
                                        </p:tgtEl>
                                        <p:attrNameLst>
                                          <p:attrName>ppt_h</p:attrName>
                                        </p:attrNameLst>
                                      </p:cBhvr>
                                      <p:tavLst>
                                        <p:tav tm="0">
                                          <p:val>
                                            <p:fltVal val="0"/>
                                          </p:val>
                                        </p:tav>
                                        <p:tav tm="100000">
                                          <p:val>
                                            <p:strVal val="#ppt_h"/>
                                          </p:val>
                                        </p:tav>
                                      </p:tavLst>
                                    </p:anim>
                                    <p:animEffect transition="in" filter="fade">
                                      <p:cBhvr>
                                        <p:cTn id="58" dur="500"/>
                                        <p:tgtEl>
                                          <p:spTgt spid="163"/>
                                        </p:tgtEl>
                                      </p:cBhvr>
                                    </p:animEffect>
                                  </p:childTnLst>
                                </p:cTn>
                              </p:par>
                            </p:childTnLst>
                          </p:cTn>
                        </p:par>
                        <p:par>
                          <p:cTn id="59" fill="hold">
                            <p:stCondLst>
                              <p:cond delay="4500"/>
                            </p:stCondLst>
                            <p:childTnLst>
                              <p:par>
                                <p:cTn id="60" presetID="2" presetClass="entr" presetSubtype="4" accel="18000" decel="80000" fill="hold" nodeType="afterEffect">
                                  <p:stCondLst>
                                    <p:cond delay="0"/>
                                  </p:stCondLst>
                                  <p:childTnLst>
                                    <p:set>
                                      <p:cBhvr>
                                        <p:cTn id="61" dur="1" fill="hold">
                                          <p:stCondLst>
                                            <p:cond delay="0"/>
                                          </p:stCondLst>
                                        </p:cTn>
                                        <p:tgtEl>
                                          <p:spTgt spid="118"/>
                                        </p:tgtEl>
                                        <p:attrNameLst>
                                          <p:attrName>style.visibility</p:attrName>
                                        </p:attrNameLst>
                                      </p:cBhvr>
                                      <p:to>
                                        <p:strVal val="visible"/>
                                      </p:to>
                                    </p:set>
                                    <p:anim calcmode="lin" valueType="num">
                                      <p:cBhvr additive="base">
                                        <p:cTn id="62" dur="500" fill="hold"/>
                                        <p:tgtEl>
                                          <p:spTgt spid="118"/>
                                        </p:tgtEl>
                                        <p:attrNameLst>
                                          <p:attrName>ppt_x</p:attrName>
                                        </p:attrNameLst>
                                      </p:cBhvr>
                                      <p:tavLst>
                                        <p:tav tm="0">
                                          <p:val>
                                            <p:strVal val="#ppt_x"/>
                                          </p:val>
                                        </p:tav>
                                        <p:tav tm="100000">
                                          <p:val>
                                            <p:strVal val="#ppt_x"/>
                                          </p:val>
                                        </p:tav>
                                      </p:tavLst>
                                    </p:anim>
                                    <p:anim calcmode="lin" valueType="num">
                                      <p:cBhvr additive="base">
                                        <p:cTn id="63" dur="500" fill="hold"/>
                                        <p:tgtEl>
                                          <p:spTgt spid="118"/>
                                        </p:tgtEl>
                                        <p:attrNameLst>
                                          <p:attrName>ppt_y</p:attrName>
                                        </p:attrNameLst>
                                      </p:cBhvr>
                                      <p:tavLst>
                                        <p:tav tm="0">
                                          <p:val>
                                            <p:strVal val="1+#ppt_h/2"/>
                                          </p:val>
                                        </p:tav>
                                        <p:tav tm="100000">
                                          <p:val>
                                            <p:strVal val="#ppt_y"/>
                                          </p:val>
                                        </p:tav>
                                      </p:tavLst>
                                    </p:anim>
                                  </p:childTnLst>
                                </p:cTn>
                              </p:par>
                            </p:childTnLst>
                          </p:cTn>
                        </p:par>
                        <p:par>
                          <p:cTn id="64" fill="hold">
                            <p:stCondLst>
                              <p:cond delay="5000"/>
                            </p:stCondLst>
                            <p:childTnLst>
                              <p:par>
                                <p:cTn id="65" presetID="53" presetClass="entr" presetSubtype="16" fill="hold" grpId="0" nodeType="afterEffect">
                                  <p:stCondLst>
                                    <p:cond delay="0"/>
                                  </p:stCondLst>
                                  <p:childTnLst>
                                    <p:set>
                                      <p:cBhvr>
                                        <p:cTn id="66" dur="1" fill="hold">
                                          <p:stCondLst>
                                            <p:cond delay="0"/>
                                          </p:stCondLst>
                                        </p:cTn>
                                        <p:tgtEl>
                                          <p:spTgt spid="158"/>
                                        </p:tgtEl>
                                        <p:attrNameLst>
                                          <p:attrName>style.visibility</p:attrName>
                                        </p:attrNameLst>
                                      </p:cBhvr>
                                      <p:to>
                                        <p:strVal val="visible"/>
                                      </p:to>
                                    </p:set>
                                    <p:anim calcmode="lin" valueType="num">
                                      <p:cBhvr>
                                        <p:cTn id="67" dur="500" fill="hold"/>
                                        <p:tgtEl>
                                          <p:spTgt spid="158"/>
                                        </p:tgtEl>
                                        <p:attrNameLst>
                                          <p:attrName>ppt_w</p:attrName>
                                        </p:attrNameLst>
                                      </p:cBhvr>
                                      <p:tavLst>
                                        <p:tav tm="0">
                                          <p:val>
                                            <p:fltVal val="0"/>
                                          </p:val>
                                        </p:tav>
                                        <p:tav tm="100000">
                                          <p:val>
                                            <p:strVal val="#ppt_w"/>
                                          </p:val>
                                        </p:tav>
                                      </p:tavLst>
                                    </p:anim>
                                    <p:anim calcmode="lin" valueType="num">
                                      <p:cBhvr>
                                        <p:cTn id="68" dur="500" fill="hold"/>
                                        <p:tgtEl>
                                          <p:spTgt spid="158"/>
                                        </p:tgtEl>
                                        <p:attrNameLst>
                                          <p:attrName>ppt_h</p:attrName>
                                        </p:attrNameLst>
                                      </p:cBhvr>
                                      <p:tavLst>
                                        <p:tav tm="0">
                                          <p:val>
                                            <p:fltVal val="0"/>
                                          </p:val>
                                        </p:tav>
                                        <p:tav tm="100000">
                                          <p:val>
                                            <p:strVal val="#ppt_h"/>
                                          </p:val>
                                        </p:tav>
                                      </p:tavLst>
                                    </p:anim>
                                    <p:animEffect transition="in" filter="fade">
                                      <p:cBhvr>
                                        <p:cTn id="69" dur="500"/>
                                        <p:tgtEl>
                                          <p:spTgt spid="158"/>
                                        </p:tgtEl>
                                      </p:cBhvr>
                                    </p:animEffect>
                                  </p:childTnLst>
                                </p:cTn>
                              </p:par>
                              <p:par>
                                <p:cTn id="70" presetID="2" presetClass="entr" presetSubtype="1" accel="18000" decel="80000" fill="hold" grpId="0" nodeType="withEffect">
                                  <p:stCondLst>
                                    <p:cond delay="0"/>
                                  </p:stCondLst>
                                  <p:childTnLst>
                                    <p:set>
                                      <p:cBhvr>
                                        <p:cTn id="71" dur="1" fill="hold">
                                          <p:stCondLst>
                                            <p:cond delay="0"/>
                                          </p:stCondLst>
                                        </p:cTn>
                                        <p:tgtEl>
                                          <p:spTgt spid="155"/>
                                        </p:tgtEl>
                                        <p:attrNameLst>
                                          <p:attrName>style.visibility</p:attrName>
                                        </p:attrNameLst>
                                      </p:cBhvr>
                                      <p:to>
                                        <p:strVal val="visible"/>
                                      </p:to>
                                    </p:set>
                                    <p:anim calcmode="lin" valueType="num">
                                      <p:cBhvr additive="base">
                                        <p:cTn id="72" dur="500" fill="hold"/>
                                        <p:tgtEl>
                                          <p:spTgt spid="155"/>
                                        </p:tgtEl>
                                        <p:attrNameLst>
                                          <p:attrName>ppt_x</p:attrName>
                                        </p:attrNameLst>
                                      </p:cBhvr>
                                      <p:tavLst>
                                        <p:tav tm="0">
                                          <p:val>
                                            <p:strVal val="#ppt_x"/>
                                          </p:val>
                                        </p:tav>
                                        <p:tav tm="100000">
                                          <p:val>
                                            <p:strVal val="#ppt_x"/>
                                          </p:val>
                                        </p:tav>
                                      </p:tavLst>
                                    </p:anim>
                                    <p:anim calcmode="lin" valueType="num">
                                      <p:cBhvr additive="base">
                                        <p:cTn id="73" dur="500" fill="hold"/>
                                        <p:tgtEl>
                                          <p:spTgt spid="155"/>
                                        </p:tgtEl>
                                        <p:attrNameLst>
                                          <p:attrName>ppt_y</p:attrName>
                                        </p:attrNameLst>
                                      </p:cBhvr>
                                      <p:tavLst>
                                        <p:tav tm="0">
                                          <p:val>
                                            <p:strVal val="0-#ppt_h/2"/>
                                          </p:val>
                                        </p:tav>
                                        <p:tav tm="100000">
                                          <p:val>
                                            <p:strVal val="#ppt_y"/>
                                          </p:val>
                                        </p:tav>
                                      </p:tavLst>
                                    </p:anim>
                                  </p:childTnLst>
                                </p:cTn>
                              </p:par>
                            </p:childTnLst>
                          </p:cTn>
                        </p:par>
                        <p:par>
                          <p:cTn id="74" fill="hold">
                            <p:stCondLst>
                              <p:cond delay="5500"/>
                            </p:stCondLst>
                            <p:childTnLst>
                              <p:par>
                                <p:cTn id="75" presetID="22" presetClass="entr" presetSubtype="8" fill="hold" grpId="0" nodeType="afterEffect">
                                  <p:stCondLst>
                                    <p:cond delay="0"/>
                                  </p:stCondLst>
                                  <p:childTnLst>
                                    <p:set>
                                      <p:cBhvr>
                                        <p:cTn id="76" dur="1" fill="hold">
                                          <p:stCondLst>
                                            <p:cond delay="0"/>
                                          </p:stCondLst>
                                        </p:cTn>
                                        <p:tgtEl>
                                          <p:spTgt spid="6"/>
                                        </p:tgtEl>
                                        <p:attrNameLst>
                                          <p:attrName>style.visibility</p:attrName>
                                        </p:attrNameLst>
                                      </p:cBhvr>
                                      <p:to>
                                        <p:strVal val="visible"/>
                                      </p:to>
                                    </p:set>
                                    <p:animEffect transition="in" filter="wipe(left)">
                                      <p:cBhvr>
                                        <p:cTn id="77" dur="500"/>
                                        <p:tgtEl>
                                          <p:spTgt spid="6"/>
                                        </p:tgtEl>
                                      </p:cBhvr>
                                    </p:animEffect>
                                  </p:childTnLst>
                                </p:cTn>
                              </p:par>
                            </p:childTnLst>
                          </p:cTn>
                        </p:par>
                        <p:par>
                          <p:cTn id="78" fill="hold">
                            <p:stCondLst>
                              <p:cond delay="6000"/>
                            </p:stCondLst>
                            <p:childTnLst>
                              <p:par>
                                <p:cTn id="79" presetID="53" presetClass="entr" presetSubtype="16" fill="hold" grpId="0" nodeType="afterEffect">
                                  <p:stCondLst>
                                    <p:cond delay="0"/>
                                  </p:stCondLst>
                                  <p:childTnLst>
                                    <p:set>
                                      <p:cBhvr>
                                        <p:cTn id="80" dur="1" fill="hold">
                                          <p:stCondLst>
                                            <p:cond delay="0"/>
                                          </p:stCondLst>
                                        </p:cTn>
                                        <p:tgtEl>
                                          <p:spTgt spid="10"/>
                                        </p:tgtEl>
                                        <p:attrNameLst>
                                          <p:attrName>style.visibility</p:attrName>
                                        </p:attrNameLst>
                                      </p:cBhvr>
                                      <p:to>
                                        <p:strVal val="visible"/>
                                      </p:to>
                                    </p:set>
                                    <p:anim calcmode="lin" valueType="num">
                                      <p:cBhvr>
                                        <p:cTn id="81" dur="500" fill="hold"/>
                                        <p:tgtEl>
                                          <p:spTgt spid="10"/>
                                        </p:tgtEl>
                                        <p:attrNameLst>
                                          <p:attrName>ppt_w</p:attrName>
                                        </p:attrNameLst>
                                      </p:cBhvr>
                                      <p:tavLst>
                                        <p:tav tm="0">
                                          <p:val>
                                            <p:fltVal val="0"/>
                                          </p:val>
                                        </p:tav>
                                        <p:tav tm="100000">
                                          <p:val>
                                            <p:strVal val="#ppt_w"/>
                                          </p:val>
                                        </p:tav>
                                      </p:tavLst>
                                    </p:anim>
                                    <p:anim calcmode="lin" valueType="num">
                                      <p:cBhvr>
                                        <p:cTn id="82" dur="500" fill="hold"/>
                                        <p:tgtEl>
                                          <p:spTgt spid="10"/>
                                        </p:tgtEl>
                                        <p:attrNameLst>
                                          <p:attrName>ppt_h</p:attrName>
                                        </p:attrNameLst>
                                      </p:cBhvr>
                                      <p:tavLst>
                                        <p:tav tm="0">
                                          <p:val>
                                            <p:fltVal val="0"/>
                                          </p:val>
                                        </p:tav>
                                        <p:tav tm="100000">
                                          <p:val>
                                            <p:strVal val="#ppt_h"/>
                                          </p:val>
                                        </p:tav>
                                      </p:tavLst>
                                    </p:anim>
                                    <p:animEffect transition="in" filter="fade">
                                      <p:cBhvr>
                                        <p:cTn id="83" dur="500"/>
                                        <p:tgtEl>
                                          <p:spTgt spid="10"/>
                                        </p:tgtEl>
                                      </p:cBhvr>
                                    </p:animEffect>
                                  </p:childTnLst>
                                </p:cTn>
                              </p:par>
                            </p:childTnLst>
                          </p:cTn>
                        </p:par>
                        <p:par>
                          <p:cTn id="84" fill="hold">
                            <p:stCondLst>
                              <p:cond delay="6500"/>
                            </p:stCondLst>
                            <p:childTnLst>
                              <p:par>
                                <p:cTn id="85" presetID="53" presetClass="entr" presetSubtype="16" fill="hold" grpId="0" nodeType="afterEffect">
                                  <p:stCondLst>
                                    <p:cond delay="0"/>
                                  </p:stCondLst>
                                  <p:childTnLst>
                                    <p:set>
                                      <p:cBhvr>
                                        <p:cTn id="86" dur="1" fill="hold">
                                          <p:stCondLst>
                                            <p:cond delay="0"/>
                                          </p:stCondLst>
                                        </p:cTn>
                                        <p:tgtEl>
                                          <p:spTgt spid="121"/>
                                        </p:tgtEl>
                                        <p:attrNameLst>
                                          <p:attrName>style.visibility</p:attrName>
                                        </p:attrNameLst>
                                      </p:cBhvr>
                                      <p:to>
                                        <p:strVal val="visible"/>
                                      </p:to>
                                    </p:set>
                                    <p:anim calcmode="lin" valueType="num">
                                      <p:cBhvr>
                                        <p:cTn id="87" dur="500" fill="hold"/>
                                        <p:tgtEl>
                                          <p:spTgt spid="121"/>
                                        </p:tgtEl>
                                        <p:attrNameLst>
                                          <p:attrName>ppt_w</p:attrName>
                                        </p:attrNameLst>
                                      </p:cBhvr>
                                      <p:tavLst>
                                        <p:tav tm="0">
                                          <p:val>
                                            <p:fltVal val="0"/>
                                          </p:val>
                                        </p:tav>
                                        <p:tav tm="100000">
                                          <p:val>
                                            <p:strVal val="#ppt_w"/>
                                          </p:val>
                                        </p:tav>
                                      </p:tavLst>
                                    </p:anim>
                                    <p:anim calcmode="lin" valueType="num">
                                      <p:cBhvr>
                                        <p:cTn id="88" dur="500" fill="hold"/>
                                        <p:tgtEl>
                                          <p:spTgt spid="121"/>
                                        </p:tgtEl>
                                        <p:attrNameLst>
                                          <p:attrName>ppt_h</p:attrName>
                                        </p:attrNameLst>
                                      </p:cBhvr>
                                      <p:tavLst>
                                        <p:tav tm="0">
                                          <p:val>
                                            <p:fltVal val="0"/>
                                          </p:val>
                                        </p:tav>
                                        <p:tav tm="100000">
                                          <p:val>
                                            <p:strVal val="#ppt_h"/>
                                          </p:val>
                                        </p:tav>
                                      </p:tavLst>
                                    </p:anim>
                                    <p:animEffect transition="in" filter="fade">
                                      <p:cBhvr>
                                        <p:cTn id="89" dur="500"/>
                                        <p:tgtEl>
                                          <p:spTgt spid="121"/>
                                        </p:tgtEl>
                                      </p:cBhvr>
                                    </p:animEffect>
                                  </p:childTnLst>
                                </p:cTn>
                              </p:par>
                            </p:childTnLst>
                          </p:cTn>
                        </p:par>
                        <p:par>
                          <p:cTn id="90" fill="hold">
                            <p:stCondLst>
                              <p:cond delay="7000"/>
                            </p:stCondLst>
                            <p:childTnLst>
                              <p:par>
                                <p:cTn id="91" presetID="53" presetClass="entr" presetSubtype="16" fill="hold" grpId="0" nodeType="afterEffect">
                                  <p:stCondLst>
                                    <p:cond delay="0"/>
                                  </p:stCondLst>
                                  <p:childTnLst>
                                    <p:set>
                                      <p:cBhvr>
                                        <p:cTn id="92" dur="1" fill="hold">
                                          <p:stCondLst>
                                            <p:cond delay="0"/>
                                          </p:stCondLst>
                                        </p:cTn>
                                        <p:tgtEl>
                                          <p:spTgt spid="167"/>
                                        </p:tgtEl>
                                        <p:attrNameLst>
                                          <p:attrName>style.visibility</p:attrName>
                                        </p:attrNameLst>
                                      </p:cBhvr>
                                      <p:to>
                                        <p:strVal val="visible"/>
                                      </p:to>
                                    </p:set>
                                    <p:anim calcmode="lin" valueType="num">
                                      <p:cBhvr>
                                        <p:cTn id="93" dur="500" fill="hold"/>
                                        <p:tgtEl>
                                          <p:spTgt spid="167"/>
                                        </p:tgtEl>
                                        <p:attrNameLst>
                                          <p:attrName>ppt_w</p:attrName>
                                        </p:attrNameLst>
                                      </p:cBhvr>
                                      <p:tavLst>
                                        <p:tav tm="0">
                                          <p:val>
                                            <p:fltVal val="0"/>
                                          </p:val>
                                        </p:tav>
                                        <p:tav tm="100000">
                                          <p:val>
                                            <p:strVal val="#ppt_w"/>
                                          </p:val>
                                        </p:tav>
                                      </p:tavLst>
                                    </p:anim>
                                    <p:anim calcmode="lin" valueType="num">
                                      <p:cBhvr>
                                        <p:cTn id="94" dur="500" fill="hold"/>
                                        <p:tgtEl>
                                          <p:spTgt spid="167"/>
                                        </p:tgtEl>
                                        <p:attrNameLst>
                                          <p:attrName>ppt_h</p:attrName>
                                        </p:attrNameLst>
                                      </p:cBhvr>
                                      <p:tavLst>
                                        <p:tav tm="0">
                                          <p:val>
                                            <p:fltVal val="0"/>
                                          </p:val>
                                        </p:tav>
                                        <p:tav tm="100000">
                                          <p:val>
                                            <p:strVal val="#ppt_h"/>
                                          </p:val>
                                        </p:tav>
                                      </p:tavLst>
                                    </p:anim>
                                    <p:animEffect transition="in" filter="fade">
                                      <p:cBhvr>
                                        <p:cTn id="95" dur="500"/>
                                        <p:tgtEl>
                                          <p:spTgt spid="167"/>
                                        </p:tgtEl>
                                      </p:cBhvr>
                                    </p:animEffect>
                                  </p:childTnLst>
                                </p:cTn>
                              </p:par>
                            </p:childTnLst>
                          </p:cTn>
                        </p:par>
                        <p:par>
                          <p:cTn id="96" fill="hold">
                            <p:stCondLst>
                              <p:cond delay="7500"/>
                            </p:stCondLst>
                            <p:childTnLst>
                              <p:par>
                                <p:cTn id="97" presetID="2" presetClass="entr" presetSubtype="1" accel="18000" decel="80000" fill="hold" nodeType="afterEffect">
                                  <p:stCondLst>
                                    <p:cond delay="0"/>
                                  </p:stCondLst>
                                  <p:childTnLst>
                                    <p:set>
                                      <p:cBhvr>
                                        <p:cTn id="98" dur="1" fill="hold">
                                          <p:stCondLst>
                                            <p:cond delay="0"/>
                                          </p:stCondLst>
                                        </p:cTn>
                                        <p:tgtEl>
                                          <p:spTgt spid="119"/>
                                        </p:tgtEl>
                                        <p:attrNameLst>
                                          <p:attrName>style.visibility</p:attrName>
                                        </p:attrNameLst>
                                      </p:cBhvr>
                                      <p:to>
                                        <p:strVal val="visible"/>
                                      </p:to>
                                    </p:set>
                                    <p:anim calcmode="lin" valueType="num">
                                      <p:cBhvr additive="base">
                                        <p:cTn id="99" dur="500" fill="hold"/>
                                        <p:tgtEl>
                                          <p:spTgt spid="119"/>
                                        </p:tgtEl>
                                        <p:attrNameLst>
                                          <p:attrName>ppt_x</p:attrName>
                                        </p:attrNameLst>
                                      </p:cBhvr>
                                      <p:tavLst>
                                        <p:tav tm="0">
                                          <p:val>
                                            <p:strVal val="#ppt_x"/>
                                          </p:val>
                                        </p:tav>
                                        <p:tav tm="100000">
                                          <p:val>
                                            <p:strVal val="#ppt_x"/>
                                          </p:val>
                                        </p:tav>
                                      </p:tavLst>
                                    </p:anim>
                                    <p:anim calcmode="lin" valueType="num">
                                      <p:cBhvr additive="base">
                                        <p:cTn id="100" dur="500" fill="hold"/>
                                        <p:tgtEl>
                                          <p:spTgt spid="119"/>
                                        </p:tgtEl>
                                        <p:attrNameLst>
                                          <p:attrName>ppt_y</p:attrName>
                                        </p:attrNameLst>
                                      </p:cBhvr>
                                      <p:tavLst>
                                        <p:tav tm="0">
                                          <p:val>
                                            <p:strVal val="0-#ppt_h/2"/>
                                          </p:val>
                                        </p:tav>
                                        <p:tav tm="100000">
                                          <p:val>
                                            <p:strVal val="#ppt_y"/>
                                          </p:val>
                                        </p:tav>
                                      </p:tavLst>
                                    </p:anim>
                                  </p:childTnLst>
                                </p:cTn>
                              </p:par>
                            </p:childTnLst>
                          </p:cTn>
                        </p:par>
                        <p:par>
                          <p:cTn id="101" fill="hold">
                            <p:stCondLst>
                              <p:cond delay="8000"/>
                            </p:stCondLst>
                            <p:childTnLst>
                              <p:par>
                                <p:cTn id="102" presetID="53" presetClass="entr" presetSubtype="16" fill="hold" grpId="0" nodeType="afterEffect">
                                  <p:stCondLst>
                                    <p:cond delay="0"/>
                                  </p:stCondLst>
                                  <p:childTnLst>
                                    <p:set>
                                      <p:cBhvr>
                                        <p:cTn id="103" dur="1" fill="hold">
                                          <p:stCondLst>
                                            <p:cond delay="0"/>
                                          </p:stCondLst>
                                        </p:cTn>
                                        <p:tgtEl>
                                          <p:spTgt spid="159"/>
                                        </p:tgtEl>
                                        <p:attrNameLst>
                                          <p:attrName>style.visibility</p:attrName>
                                        </p:attrNameLst>
                                      </p:cBhvr>
                                      <p:to>
                                        <p:strVal val="visible"/>
                                      </p:to>
                                    </p:set>
                                    <p:anim calcmode="lin" valueType="num">
                                      <p:cBhvr>
                                        <p:cTn id="104" dur="500" fill="hold"/>
                                        <p:tgtEl>
                                          <p:spTgt spid="159"/>
                                        </p:tgtEl>
                                        <p:attrNameLst>
                                          <p:attrName>ppt_w</p:attrName>
                                        </p:attrNameLst>
                                      </p:cBhvr>
                                      <p:tavLst>
                                        <p:tav tm="0">
                                          <p:val>
                                            <p:fltVal val="0"/>
                                          </p:val>
                                        </p:tav>
                                        <p:tav tm="100000">
                                          <p:val>
                                            <p:strVal val="#ppt_w"/>
                                          </p:val>
                                        </p:tav>
                                      </p:tavLst>
                                    </p:anim>
                                    <p:anim calcmode="lin" valueType="num">
                                      <p:cBhvr>
                                        <p:cTn id="105" dur="500" fill="hold"/>
                                        <p:tgtEl>
                                          <p:spTgt spid="159"/>
                                        </p:tgtEl>
                                        <p:attrNameLst>
                                          <p:attrName>ppt_h</p:attrName>
                                        </p:attrNameLst>
                                      </p:cBhvr>
                                      <p:tavLst>
                                        <p:tav tm="0">
                                          <p:val>
                                            <p:fltVal val="0"/>
                                          </p:val>
                                        </p:tav>
                                        <p:tav tm="100000">
                                          <p:val>
                                            <p:strVal val="#ppt_h"/>
                                          </p:val>
                                        </p:tav>
                                      </p:tavLst>
                                    </p:anim>
                                    <p:animEffect transition="in" filter="fade">
                                      <p:cBhvr>
                                        <p:cTn id="106" dur="500"/>
                                        <p:tgtEl>
                                          <p:spTgt spid="159"/>
                                        </p:tgtEl>
                                      </p:cBhvr>
                                    </p:animEffect>
                                  </p:childTnLst>
                                </p:cTn>
                              </p:par>
                              <p:par>
                                <p:cTn id="107" presetID="2" presetClass="entr" presetSubtype="4" accel="18000" decel="80000" fill="hold" grpId="0" nodeType="withEffect">
                                  <p:stCondLst>
                                    <p:cond delay="0"/>
                                  </p:stCondLst>
                                  <p:childTnLst>
                                    <p:set>
                                      <p:cBhvr>
                                        <p:cTn id="108" dur="1" fill="hold">
                                          <p:stCondLst>
                                            <p:cond delay="0"/>
                                          </p:stCondLst>
                                        </p:cTn>
                                        <p:tgtEl>
                                          <p:spTgt spid="154"/>
                                        </p:tgtEl>
                                        <p:attrNameLst>
                                          <p:attrName>style.visibility</p:attrName>
                                        </p:attrNameLst>
                                      </p:cBhvr>
                                      <p:to>
                                        <p:strVal val="visible"/>
                                      </p:to>
                                    </p:set>
                                    <p:anim calcmode="lin" valueType="num">
                                      <p:cBhvr additive="base">
                                        <p:cTn id="109" dur="500" fill="hold"/>
                                        <p:tgtEl>
                                          <p:spTgt spid="154"/>
                                        </p:tgtEl>
                                        <p:attrNameLst>
                                          <p:attrName>ppt_x</p:attrName>
                                        </p:attrNameLst>
                                      </p:cBhvr>
                                      <p:tavLst>
                                        <p:tav tm="0">
                                          <p:val>
                                            <p:strVal val="#ppt_x"/>
                                          </p:val>
                                        </p:tav>
                                        <p:tav tm="100000">
                                          <p:val>
                                            <p:strVal val="#ppt_x"/>
                                          </p:val>
                                        </p:tav>
                                      </p:tavLst>
                                    </p:anim>
                                    <p:anim calcmode="lin" valueType="num">
                                      <p:cBhvr additive="base">
                                        <p:cTn id="110" dur="500" fill="hold"/>
                                        <p:tgtEl>
                                          <p:spTgt spid="154"/>
                                        </p:tgtEl>
                                        <p:attrNameLst>
                                          <p:attrName>ppt_y</p:attrName>
                                        </p:attrNameLst>
                                      </p:cBhvr>
                                      <p:tavLst>
                                        <p:tav tm="0">
                                          <p:val>
                                            <p:strVal val="1+#ppt_h/2"/>
                                          </p:val>
                                        </p:tav>
                                        <p:tav tm="100000">
                                          <p:val>
                                            <p:strVal val="#ppt_y"/>
                                          </p:val>
                                        </p:tav>
                                      </p:tavLst>
                                    </p:anim>
                                  </p:childTnLst>
                                </p:cTn>
                              </p:par>
                            </p:childTnLst>
                          </p:cTn>
                        </p:par>
                        <p:par>
                          <p:cTn id="111" fill="hold">
                            <p:stCondLst>
                              <p:cond delay="8500"/>
                            </p:stCondLst>
                            <p:childTnLst>
                              <p:par>
                                <p:cTn id="112" presetID="22" presetClass="entr" presetSubtype="8" fill="hold" grpId="0" nodeType="afterEffect">
                                  <p:stCondLst>
                                    <p:cond delay="0"/>
                                  </p:stCondLst>
                                  <p:childTnLst>
                                    <p:set>
                                      <p:cBhvr>
                                        <p:cTn id="113" dur="1" fill="hold">
                                          <p:stCondLst>
                                            <p:cond delay="0"/>
                                          </p:stCondLst>
                                        </p:cTn>
                                        <p:tgtEl>
                                          <p:spTgt spid="7"/>
                                        </p:tgtEl>
                                        <p:attrNameLst>
                                          <p:attrName>style.visibility</p:attrName>
                                        </p:attrNameLst>
                                      </p:cBhvr>
                                      <p:to>
                                        <p:strVal val="visible"/>
                                      </p:to>
                                    </p:set>
                                    <p:animEffect transition="in" filter="wipe(left)">
                                      <p:cBhvr>
                                        <p:cTn id="114" dur="500"/>
                                        <p:tgtEl>
                                          <p:spTgt spid="7"/>
                                        </p:tgtEl>
                                      </p:cBhvr>
                                    </p:animEffect>
                                  </p:childTnLst>
                                </p:cTn>
                              </p:par>
                            </p:childTnLst>
                          </p:cTn>
                        </p:par>
                        <p:par>
                          <p:cTn id="115" fill="hold">
                            <p:stCondLst>
                              <p:cond delay="9000"/>
                            </p:stCondLst>
                            <p:childTnLst>
                              <p:par>
                                <p:cTn id="116" presetID="53" presetClass="entr" presetSubtype="16" fill="hold" grpId="0" nodeType="afterEffect">
                                  <p:stCondLst>
                                    <p:cond delay="0"/>
                                  </p:stCondLst>
                                  <p:childTnLst>
                                    <p:set>
                                      <p:cBhvr>
                                        <p:cTn id="117" dur="1" fill="hold">
                                          <p:stCondLst>
                                            <p:cond delay="0"/>
                                          </p:stCondLst>
                                        </p:cTn>
                                        <p:tgtEl>
                                          <p:spTgt spid="8"/>
                                        </p:tgtEl>
                                        <p:attrNameLst>
                                          <p:attrName>style.visibility</p:attrName>
                                        </p:attrNameLst>
                                      </p:cBhvr>
                                      <p:to>
                                        <p:strVal val="visible"/>
                                      </p:to>
                                    </p:set>
                                    <p:anim calcmode="lin" valueType="num">
                                      <p:cBhvr>
                                        <p:cTn id="118" dur="500" fill="hold"/>
                                        <p:tgtEl>
                                          <p:spTgt spid="8"/>
                                        </p:tgtEl>
                                        <p:attrNameLst>
                                          <p:attrName>ppt_w</p:attrName>
                                        </p:attrNameLst>
                                      </p:cBhvr>
                                      <p:tavLst>
                                        <p:tav tm="0">
                                          <p:val>
                                            <p:fltVal val="0"/>
                                          </p:val>
                                        </p:tav>
                                        <p:tav tm="100000">
                                          <p:val>
                                            <p:strVal val="#ppt_w"/>
                                          </p:val>
                                        </p:tav>
                                      </p:tavLst>
                                    </p:anim>
                                    <p:anim calcmode="lin" valueType="num">
                                      <p:cBhvr>
                                        <p:cTn id="119" dur="500" fill="hold"/>
                                        <p:tgtEl>
                                          <p:spTgt spid="8"/>
                                        </p:tgtEl>
                                        <p:attrNameLst>
                                          <p:attrName>ppt_h</p:attrName>
                                        </p:attrNameLst>
                                      </p:cBhvr>
                                      <p:tavLst>
                                        <p:tav tm="0">
                                          <p:val>
                                            <p:fltVal val="0"/>
                                          </p:val>
                                        </p:tav>
                                        <p:tav tm="100000">
                                          <p:val>
                                            <p:strVal val="#ppt_h"/>
                                          </p:val>
                                        </p:tav>
                                      </p:tavLst>
                                    </p:anim>
                                    <p:animEffect transition="in" filter="fade">
                                      <p:cBhvr>
                                        <p:cTn id="120" dur="500"/>
                                        <p:tgtEl>
                                          <p:spTgt spid="8"/>
                                        </p:tgtEl>
                                      </p:cBhvr>
                                    </p:animEffect>
                                  </p:childTnLst>
                                </p:cTn>
                              </p:par>
                            </p:childTnLst>
                          </p:cTn>
                        </p:par>
                        <p:par>
                          <p:cTn id="121" fill="hold">
                            <p:stCondLst>
                              <p:cond delay="9500"/>
                            </p:stCondLst>
                            <p:childTnLst>
                              <p:par>
                                <p:cTn id="122" presetID="53" presetClass="entr" presetSubtype="16" fill="hold" grpId="0" nodeType="afterEffect">
                                  <p:stCondLst>
                                    <p:cond delay="0"/>
                                  </p:stCondLst>
                                  <p:childTnLst>
                                    <p:set>
                                      <p:cBhvr>
                                        <p:cTn id="123" dur="1" fill="hold">
                                          <p:stCondLst>
                                            <p:cond delay="0"/>
                                          </p:stCondLst>
                                        </p:cTn>
                                        <p:tgtEl>
                                          <p:spTgt spid="124"/>
                                        </p:tgtEl>
                                        <p:attrNameLst>
                                          <p:attrName>style.visibility</p:attrName>
                                        </p:attrNameLst>
                                      </p:cBhvr>
                                      <p:to>
                                        <p:strVal val="visible"/>
                                      </p:to>
                                    </p:set>
                                    <p:anim calcmode="lin" valueType="num">
                                      <p:cBhvr>
                                        <p:cTn id="124" dur="500" fill="hold"/>
                                        <p:tgtEl>
                                          <p:spTgt spid="124"/>
                                        </p:tgtEl>
                                        <p:attrNameLst>
                                          <p:attrName>ppt_w</p:attrName>
                                        </p:attrNameLst>
                                      </p:cBhvr>
                                      <p:tavLst>
                                        <p:tav tm="0">
                                          <p:val>
                                            <p:fltVal val="0"/>
                                          </p:val>
                                        </p:tav>
                                        <p:tav tm="100000">
                                          <p:val>
                                            <p:strVal val="#ppt_w"/>
                                          </p:val>
                                        </p:tav>
                                      </p:tavLst>
                                    </p:anim>
                                    <p:anim calcmode="lin" valueType="num">
                                      <p:cBhvr>
                                        <p:cTn id="125" dur="500" fill="hold"/>
                                        <p:tgtEl>
                                          <p:spTgt spid="124"/>
                                        </p:tgtEl>
                                        <p:attrNameLst>
                                          <p:attrName>ppt_h</p:attrName>
                                        </p:attrNameLst>
                                      </p:cBhvr>
                                      <p:tavLst>
                                        <p:tav tm="0">
                                          <p:val>
                                            <p:fltVal val="0"/>
                                          </p:val>
                                        </p:tav>
                                        <p:tav tm="100000">
                                          <p:val>
                                            <p:strVal val="#ppt_h"/>
                                          </p:val>
                                        </p:tav>
                                      </p:tavLst>
                                    </p:anim>
                                    <p:animEffect transition="in" filter="fade">
                                      <p:cBhvr>
                                        <p:cTn id="126" dur="500"/>
                                        <p:tgtEl>
                                          <p:spTgt spid="124"/>
                                        </p:tgtEl>
                                      </p:cBhvr>
                                    </p:animEffect>
                                  </p:childTnLst>
                                </p:cTn>
                              </p:par>
                            </p:childTnLst>
                          </p:cTn>
                        </p:par>
                        <p:par>
                          <p:cTn id="127" fill="hold">
                            <p:stCondLst>
                              <p:cond delay="10000"/>
                            </p:stCondLst>
                            <p:childTnLst>
                              <p:par>
                                <p:cTn id="128" presetID="53" presetClass="entr" presetSubtype="16" fill="hold" grpId="0" nodeType="afterEffect">
                                  <p:stCondLst>
                                    <p:cond delay="0"/>
                                  </p:stCondLst>
                                  <p:childTnLst>
                                    <p:set>
                                      <p:cBhvr>
                                        <p:cTn id="129" dur="1" fill="hold">
                                          <p:stCondLst>
                                            <p:cond delay="0"/>
                                          </p:stCondLst>
                                        </p:cTn>
                                        <p:tgtEl>
                                          <p:spTgt spid="166"/>
                                        </p:tgtEl>
                                        <p:attrNameLst>
                                          <p:attrName>style.visibility</p:attrName>
                                        </p:attrNameLst>
                                      </p:cBhvr>
                                      <p:to>
                                        <p:strVal val="visible"/>
                                      </p:to>
                                    </p:set>
                                    <p:anim calcmode="lin" valueType="num">
                                      <p:cBhvr>
                                        <p:cTn id="130" dur="500" fill="hold"/>
                                        <p:tgtEl>
                                          <p:spTgt spid="166"/>
                                        </p:tgtEl>
                                        <p:attrNameLst>
                                          <p:attrName>ppt_w</p:attrName>
                                        </p:attrNameLst>
                                      </p:cBhvr>
                                      <p:tavLst>
                                        <p:tav tm="0">
                                          <p:val>
                                            <p:fltVal val="0"/>
                                          </p:val>
                                        </p:tav>
                                        <p:tav tm="100000">
                                          <p:val>
                                            <p:strVal val="#ppt_w"/>
                                          </p:val>
                                        </p:tav>
                                      </p:tavLst>
                                    </p:anim>
                                    <p:anim calcmode="lin" valueType="num">
                                      <p:cBhvr>
                                        <p:cTn id="131" dur="500" fill="hold"/>
                                        <p:tgtEl>
                                          <p:spTgt spid="166"/>
                                        </p:tgtEl>
                                        <p:attrNameLst>
                                          <p:attrName>ppt_h</p:attrName>
                                        </p:attrNameLst>
                                      </p:cBhvr>
                                      <p:tavLst>
                                        <p:tav tm="0">
                                          <p:val>
                                            <p:fltVal val="0"/>
                                          </p:val>
                                        </p:tav>
                                        <p:tav tm="100000">
                                          <p:val>
                                            <p:strVal val="#ppt_h"/>
                                          </p:val>
                                        </p:tav>
                                      </p:tavLst>
                                    </p:anim>
                                    <p:animEffect transition="in" filter="fade">
                                      <p:cBhvr>
                                        <p:cTn id="132" dur="500"/>
                                        <p:tgtEl>
                                          <p:spTgt spid="166"/>
                                        </p:tgtEl>
                                      </p:cBhvr>
                                    </p:animEffect>
                                  </p:childTnLst>
                                </p:cTn>
                              </p:par>
                            </p:childTnLst>
                          </p:cTn>
                        </p:par>
                        <p:par>
                          <p:cTn id="133" fill="hold">
                            <p:stCondLst>
                              <p:cond delay="10500"/>
                            </p:stCondLst>
                            <p:childTnLst>
                              <p:par>
                                <p:cTn id="134" presetID="2" presetClass="entr" presetSubtype="4" accel="18000" decel="80000" fill="hold" nodeType="afterEffect">
                                  <p:stCondLst>
                                    <p:cond delay="0"/>
                                  </p:stCondLst>
                                  <p:childTnLst>
                                    <p:set>
                                      <p:cBhvr>
                                        <p:cTn id="135" dur="1" fill="hold">
                                          <p:stCondLst>
                                            <p:cond delay="0"/>
                                          </p:stCondLst>
                                        </p:cTn>
                                        <p:tgtEl>
                                          <p:spTgt spid="120"/>
                                        </p:tgtEl>
                                        <p:attrNameLst>
                                          <p:attrName>style.visibility</p:attrName>
                                        </p:attrNameLst>
                                      </p:cBhvr>
                                      <p:to>
                                        <p:strVal val="visible"/>
                                      </p:to>
                                    </p:set>
                                    <p:anim calcmode="lin" valueType="num">
                                      <p:cBhvr additive="base">
                                        <p:cTn id="136" dur="500" fill="hold"/>
                                        <p:tgtEl>
                                          <p:spTgt spid="120"/>
                                        </p:tgtEl>
                                        <p:attrNameLst>
                                          <p:attrName>ppt_x</p:attrName>
                                        </p:attrNameLst>
                                      </p:cBhvr>
                                      <p:tavLst>
                                        <p:tav tm="0">
                                          <p:val>
                                            <p:strVal val="#ppt_x"/>
                                          </p:val>
                                        </p:tav>
                                        <p:tav tm="100000">
                                          <p:val>
                                            <p:strVal val="#ppt_x"/>
                                          </p:val>
                                        </p:tav>
                                      </p:tavLst>
                                    </p:anim>
                                    <p:anim calcmode="lin" valueType="num">
                                      <p:cBhvr additive="base">
                                        <p:cTn id="137" dur="500" fill="hold"/>
                                        <p:tgtEl>
                                          <p:spTgt spid="120"/>
                                        </p:tgtEl>
                                        <p:attrNameLst>
                                          <p:attrName>ppt_y</p:attrName>
                                        </p:attrNameLst>
                                      </p:cBhvr>
                                      <p:tavLst>
                                        <p:tav tm="0">
                                          <p:val>
                                            <p:strVal val="1+#ppt_h/2"/>
                                          </p:val>
                                        </p:tav>
                                        <p:tav tm="100000">
                                          <p:val>
                                            <p:strVal val="#ppt_y"/>
                                          </p:val>
                                        </p:tav>
                                      </p:tavLst>
                                    </p:anim>
                                  </p:childTnLst>
                                </p:cTn>
                              </p:par>
                            </p:childTnLst>
                          </p:cTn>
                        </p:par>
                        <p:par>
                          <p:cTn id="138" fill="hold">
                            <p:stCondLst>
                              <p:cond delay="11000"/>
                            </p:stCondLst>
                            <p:childTnLst>
                              <p:par>
                                <p:cTn id="139" presetID="53" presetClass="entr" presetSubtype="16" fill="hold" grpId="0" nodeType="afterEffect">
                                  <p:stCondLst>
                                    <p:cond delay="0"/>
                                  </p:stCondLst>
                                  <p:childTnLst>
                                    <p:set>
                                      <p:cBhvr>
                                        <p:cTn id="140" dur="1" fill="hold">
                                          <p:stCondLst>
                                            <p:cond delay="0"/>
                                          </p:stCondLst>
                                        </p:cTn>
                                        <p:tgtEl>
                                          <p:spTgt spid="160"/>
                                        </p:tgtEl>
                                        <p:attrNameLst>
                                          <p:attrName>style.visibility</p:attrName>
                                        </p:attrNameLst>
                                      </p:cBhvr>
                                      <p:to>
                                        <p:strVal val="visible"/>
                                      </p:to>
                                    </p:set>
                                    <p:anim calcmode="lin" valueType="num">
                                      <p:cBhvr>
                                        <p:cTn id="141" dur="500" fill="hold"/>
                                        <p:tgtEl>
                                          <p:spTgt spid="160"/>
                                        </p:tgtEl>
                                        <p:attrNameLst>
                                          <p:attrName>ppt_w</p:attrName>
                                        </p:attrNameLst>
                                      </p:cBhvr>
                                      <p:tavLst>
                                        <p:tav tm="0">
                                          <p:val>
                                            <p:fltVal val="0"/>
                                          </p:val>
                                        </p:tav>
                                        <p:tav tm="100000">
                                          <p:val>
                                            <p:strVal val="#ppt_w"/>
                                          </p:val>
                                        </p:tav>
                                      </p:tavLst>
                                    </p:anim>
                                    <p:anim calcmode="lin" valueType="num">
                                      <p:cBhvr>
                                        <p:cTn id="142" dur="500" fill="hold"/>
                                        <p:tgtEl>
                                          <p:spTgt spid="160"/>
                                        </p:tgtEl>
                                        <p:attrNameLst>
                                          <p:attrName>ppt_h</p:attrName>
                                        </p:attrNameLst>
                                      </p:cBhvr>
                                      <p:tavLst>
                                        <p:tav tm="0">
                                          <p:val>
                                            <p:fltVal val="0"/>
                                          </p:val>
                                        </p:tav>
                                        <p:tav tm="100000">
                                          <p:val>
                                            <p:strVal val="#ppt_h"/>
                                          </p:val>
                                        </p:tav>
                                      </p:tavLst>
                                    </p:anim>
                                    <p:animEffect transition="in" filter="fade">
                                      <p:cBhvr>
                                        <p:cTn id="143" dur="500"/>
                                        <p:tgtEl>
                                          <p:spTgt spid="160"/>
                                        </p:tgtEl>
                                      </p:cBhvr>
                                    </p:animEffect>
                                  </p:childTnLst>
                                </p:cTn>
                              </p:par>
                              <p:par>
                                <p:cTn id="144" presetID="2" presetClass="entr" presetSubtype="1" accel="18000" decel="80000" fill="hold" grpId="0" nodeType="withEffect">
                                  <p:stCondLst>
                                    <p:cond delay="0"/>
                                  </p:stCondLst>
                                  <p:childTnLst>
                                    <p:set>
                                      <p:cBhvr>
                                        <p:cTn id="145" dur="1" fill="hold">
                                          <p:stCondLst>
                                            <p:cond delay="0"/>
                                          </p:stCondLst>
                                        </p:cTn>
                                        <p:tgtEl>
                                          <p:spTgt spid="153"/>
                                        </p:tgtEl>
                                        <p:attrNameLst>
                                          <p:attrName>style.visibility</p:attrName>
                                        </p:attrNameLst>
                                      </p:cBhvr>
                                      <p:to>
                                        <p:strVal val="visible"/>
                                      </p:to>
                                    </p:set>
                                    <p:anim calcmode="lin" valueType="num">
                                      <p:cBhvr additive="base">
                                        <p:cTn id="146" dur="500" fill="hold"/>
                                        <p:tgtEl>
                                          <p:spTgt spid="153"/>
                                        </p:tgtEl>
                                        <p:attrNameLst>
                                          <p:attrName>ppt_x</p:attrName>
                                        </p:attrNameLst>
                                      </p:cBhvr>
                                      <p:tavLst>
                                        <p:tav tm="0">
                                          <p:val>
                                            <p:strVal val="#ppt_x"/>
                                          </p:val>
                                        </p:tav>
                                        <p:tav tm="100000">
                                          <p:val>
                                            <p:strVal val="#ppt_x"/>
                                          </p:val>
                                        </p:tav>
                                      </p:tavLst>
                                    </p:anim>
                                    <p:anim calcmode="lin" valueType="num">
                                      <p:cBhvr additive="base">
                                        <p:cTn id="147" dur="500" fill="hold"/>
                                        <p:tgtEl>
                                          <p:spTgt spid="153"/>
                                        </p:tgtEl>
                                        <p:attrNameLst>
                                          <p:attrName>ppt_y</p:attrName>
                                        </p:attrNameLst>
                                      </p:cBhvr>
                                      <p:tavLst>
                                        <p:tav tm="0">
                                          <p:val>
                                            <p:strVal val="0-#ppt_h/2"/>
                                          </p:val>
                                        </p:tav>
                                        <p:tav tm="100000">
                                          <p:val>
                                            <p:strVal val="#ppt_y"/>
                                          </p:val>
                                        </p:tav>
                                      </p:tavLst>
                                    </p:anim>
                                  </p:childTnLst>
                                </p:cTn>
                              </p:par>
                            </p:childTnLst>
                          </p:cTn>
                        </p:par>
                        <p:par>
                          <p:cTn id="148" fill="hold">
                            <p:stCondLst>
                              <p:cond delay="11500"/>
                            </p:stCondLst>
                            <p:childTnLst>
                              <p:par>
                                <p:cTn id="149" presetID="22" presetClass="entr" presetSubtype="8" fill="hold" grpId="0" nodeType="afterEffect">
                                  <p:stCondLst>
                                    <p:cond delay="0"/>
                                  </p:stCondLst>
                                  <p:childTnLst>
                                    <p:set>
                                      <p:cBhvr>
                                        <p:cTn id="150" dur="1" fill="hold">
                                          <p:stCondLst>
                                            <p:cond delay="0"/>
                                          </p:stCondLst>
                                        </p:cTn>
                                        <p:tgtEl>
                                          <p:spTgt spid="125"/>
                                        </p:tgtEl>
                                        <p:attrNameLst>
                                          <p:attrName>style.visibility</p:attrName>
                                        </p:attrNameLst>
                                      </p:cBhvr>
                                      <p:to>
                                        <p:strVal val="visible"/>
                                      </p:to>
                                    </p:set>
                                    <p:animEffect transition="in" filter="wipe(left)">
                                      <p:cBhvr>
                                        <p:cTn id="151" dur="500"/>
                                        <p:tgtEl>
                                          <p:spTgt spid="125"/>
                                        </p:tgtEl>
                                      </p:cBhvr>
                                    </p:animEffect>
                                  </p:childTnLst>
                                </p:cTn>
                              </p:par>
                            </p:childTnLst>
                          </p:cTn>
                        </p:par>
                        <p:par>
                          <p:cTn id="152" fill="hold">
                            <p:stCondLst>
                              <p:cond delay="12000"/>
                            </p:stCondLst>
                            <p:childTnLst>
                              <p:par>
                                <p:cTn id="153" presetID="53" presetClass="entr" presetSubtype="16" fill="hold" grpId="0" nodeType="afterEffect">
                                  <p:stCondLst>
                                    <p:cond delay="0"/>
                                  </p:stCondLst>
                                  <p:childTnLst>
                                    <p:set>
                                      <p:cBhvr>
                                        <p:cTn id="154" dur="1" fill="hold">
                                          <p:stCondLst>
                                            <p:cond delay="0"/>
                                          </p:stCondLst>
                                        </p:cTn>
                                        <p:tgtEl>
                                          <p:spTgt spid="126"/>
                                        </p:tgtEl>
                                        <p:attrNameLst>
                                          <p:attrName>style.visibility</p:attrName>
                                        </p:attrNameLst>
                                      </p:cBhvr>
                                      <p:to>
                                        <p:strVal val="visible"/>
                                      </p:to>
                                    </p:set>
                                    <p:anim calcmode="lin" valueType="num">
                                      <p:cBhvr>
                                        <p:cTn id="155" dur="500" fill="hold"/>
                                        <p:tgtEl>
                                          <p:spTgt spid="126"/>
                                        </p:tgtEl>
                                        <p:attrNameLst>
                                          <p:attrName>ppt_w</p:attrName>
                                        </p:attrNameLst>
                                      </p:cBhvr>
                                      <p:tavLst>
                                        <p:tav tm="0">
                                          <p:val>
                                            <p:fltVal val="0"/>
                                          </p:val>
                                        </p:tav>
                                        <p:tav tm="100000">
                                          <p:val>
                                            <p:strVal val="#ppt_w"/>
                                          </p:val>
                                        </p:tav>
                                      </p:tavLst>
                                    </p:anim>
                                    <p:anim calcmode="lin" valueType="num">
                                      <p:cBhvr>
                                        <p:cTn id="156" dur="500" fill="hold"/>
                                        <p:tgtEl>
                                          <p:spTgt spid="126"/>
                                        </p:tgtEl>
                                        <p:attrNameLst>
                                          <p:attrName>ppt_h</p:attrName>
                                        </p:attrNameLst>
                                      </p:cBhvr>
                                      <p:tavLst>
                                        <p:tav tm="0">
                                          <p:val>
                                            <p:fltVal val="0"/>
                                          </p:val>
                                        </p:tav>
                                        <p:tav tm="100000">
                                          <p:val>
                                            <p:strVal val="#ppt_h"/>
                                          </p:val>
                                        </p:tav>
                                      </p:tavLst>
                                    </p:anim>
                                    <p:animEffect transition="in" filter="fade">
                                      <p:cBhvr>
                                        <p:cTn id="157" dur="500"/>
                                        <p:tgtEl>
                                          <p:spTgt spid="126"/>
                                        </p:tgtEl>
                                      </p:cBhvr>
                                    </p:animEffect>
                                  </p:childTnLst>
                                </p:cTn>
                              </p:par>
                            </p:childTnLst>
                          </p:cTn>
                        </p:par>
                        <p:par>
                          <p:cTn id="158" fill="hold">
                            <p:stCondLst>
                              <p:cond delay="12500"/>
                            </p:stCondLst>
                            <p:childTnLst>
                              <p:par>
                                <p:cTn id="159" presetID="53" presetClass="entr" presetSubtype="16" fill="hold" grpId="0" nodeType="afterEffect">
                                  <p:stCondLst>
                                    <p:cond delay="0"/>
                                  </p:stCondLst>
                                  <p:childTnLst>
                                    <p:set>
                                      <p:cBhvr>
                                        <p:cTn id="160" dur="1" fill="hold">
                                          <p:stCondLst>
                                            <p:cond delay="0"/>
                                          </p:stCondLst>
                                        </p:cTn>
                                        <p:tgtEl>
                                          <p:spTgt spid="152"/>
                                        </p:tgtEl>
                                        <p:attrNameLst>
                                          <p:attrName>style.visibility</p:attrName>
                                        </p:attrNameLst>
                                      </p:cBhvr>
                                      <p:to>
                                        <p:strVal val="visible"/>
                                      </p:to>
                                    </p:set>
                                    <p:anim calcmode="lin" valueType="num">
                                      <p:cBhvr>
                                        <p:cTn id="161" dur="500" fill="hold"/>
                                        <p:tgtEl>
                                          <p:spTgt spid="152"/>
                                        </p:tgtEl>
                                        <p:attrNameLst>
                                          <p:attrName>ppt_w</p:attrName>
                                        </p:attrNameLst>
                                      </p:cBhvr>
                                      <p:tavLst>
                                        <p:tav tm="0">
                                          <p:val>
                                            <p:fltVal val="0"/>
                                          </p:val>
                                        </p:tav>
                                        <p:tav tm="100000">
                                          <p:val>
                                            <p:strVal val="#ppt_w"/>
                                          </p:val>
                                        </p:tav>
                                      </p:tavLst>
                                    </p:anim>
                                    <p:anim calcmode="lin" valueType="num">
                                      <p:cBhvr>
                                        <p:cTn id="162" dur="500" fill="hold"/>
                                        <p:tgtEl>
                                          <p:spTgt spid="152"/>
                                        </p:tgtEl>
                                        <p:attrNameLst>
                                          <p:attrName>ppt_h</p:attrName>
                                        </p:attrNameLst>
                                      </p:cBhvr>
                                      <p:tavLst>
                                        <p:tav tm="0">
                                          <p:val>
                                            <p:fltVal val="0"/>
                                          </p:val>
                                        </p:tav>
                                        <p:tav tm="100000">
                                          <p:val>
                                            <p:strVal val="#ppt_h"/>
                                          </p:val>
                                        </p:tav>
                                      </p:tavLst>
                                    </p:anim>
                                    <p:animEffect transition="in" filter="fade">
                                      <p:cBhvr>
                                        <p:cTn id="163" dur="500"/>
                                        <p:tgtEl>
                                          <p:spTgt spid="152"/>
                                        </p:tgtEl>
                                      </p:cBhvr>
                                    </p:animEffect>
                                  </p:childTnLst>
                                </p:cTn>
                              </p:par>
                            </p:childTnLst>
                          </p:cTn>
                        </p:par>
                        <p:par>
                          <p:cTn id="164" fill="hold">
                            <p:stCondLst>
                              <p:cond delay="13000"/>
                            </p:stCondLst>
                            <p:childTnLst>
                              <p:par>
                                <p:cTn id="165" presetID="53" presetClass="entr" presetSubtype="16" fill="hold" grpId="0" nodeType="afterEffect">
                                  <p:stCondLst>
                                    <p:cond delay="0"/>
                                  </p:stCondLst>
                                  <p:childTnLst>
                                    <p:set>
                                      <p:cBhvr>
                                        <p:cTn id="166" dur="1" fill="hold">
                                          <p:stCondLst>
                                            <p:cond delay="0"/>
                                          </p:stCondLst>
                                        </p:cTn>
                                        <p:tgtEl>
                                          <p:spTgt spid="164"/>
                                        </p:tgtEl>
                                        <p:attrNameLst>
                                          <p:attrName>style.visibility</p:attrName>
                                        </p:attrNameLst>
                                      </p:cBhvr>
                                      <p:to>
                                        <p:strVal val="visible"/>
                                      </p:to>
                                    </p:set>
                                    <p:anim calcmode="lin" valueType="num">
                                      <p:cBhvr>
                                        <p:cTn id="167" dur="500" fill="hold"/>
                                        <p:tgtEl>
                                          <p:spTgt spid="164"/>
                                        </p:tgtEl>
                                        <p:attrNameLst>
                                          <p:attrName>ppt_w</p:attrName>
                                        </p:attrNameLst>
                                      </p:cBhvr>
                                      <p:tavLst>
                                        <p:tav tm="0">
                                          <p:val>
                                            <p:fltVal val="0"/>
                                          </p:val>
                                        </p:tav>
                                        <p:tav tm="100000">
                                          <p:val>
                                            <p:strVal val="#ppt_w"/>
                                          </p:val>
                                        </p:tav>
                                      </p:tavLst>
                                    </p:anim>
                                    <p:anim calcmode="lin" valueType="num">
                                      <p:cBhvr>
                                        <p:cTn id="168" dur="500" fill="hold"/>
                                        <p:tgtEl>
                                          <p:spTgt spid="164"/>
                                        </p:tgtEl>
                                        <p:attrNameLst>
                                          <p:attrName>ppt_h</p:attrName>
                                        </p:attrNameLst>
                                      </p:cBhvr>
                                      <p:tavLst>
                                        <p:tav tm="0">
                                          <p:val>
                                            <p:fltVal val="0"/>
                                          </p:val>
                                        </p:tav>
                                        <p:tav tm="100000">
                                          <p:val>
                                            <p:strVal val="#ppt_h"/>
                                          </p:val>
                                        </p:tav>
                                      </p:tavLst>
                                    </p:anim>
                                    <p:animEffect transition="in" filter="fade">
                                      <p:cBhvr>
                                        <p:cTn id="169" dur="500"/>
                                        <p:tgtEl>
                                          <p:spTgt spid="164"/>
                                        </p:tgtEl>
                                      </p:cBhvr>
                                    </p:animEffect>
                                  </p:childTnLst>
                                </p:cTn>
                              </p:par>
                            </p:childTnLst>
                          </p:cTn>
                        </p:par>
                        <p:par>
                          <p:cTn id="170" fill="hold">
                            <p:stCondLst>
                              <p:cond delay="13500"/>
                            </p:stCondLst>
                            <p:childTnLst>
                              <p:par>
                                <p:cTn id="171" presetID="2" presetClass="entr" presetSubtype="1" accel="18000" decel="80000" fill="hold" nodeType="afterEffect">
                                  <p:stCondLst>
                                    <p:cond delay="0"/>
                                  </p:stCondLst>
                                  <p:childTnLst>
                                    <p:set>
                                      <p:cBhvr>
                                        <p:cTn id="172" dur="1" fill="hold">
                                          <p:stCondLst>
                                            <p:cond delay="0"/>
                                          </p:stCondLst>
                                        </p:cTn>
                                        <p:tgtEl>
                                          <p:spTgt spid="127"/>
                                        </p:tgtEl>
                                        <p:attrNameLst>
                                          <p:attrName>style.visibility</p:attrName>
                                        </p:attrNameLst>
                                      </p:cBhvr>
                                      <p:to>
                                        <p:strVal val="visible"/>
                                      </p:to>
                                    </p:set>
                                    <p:anim calcmode="lin" valueType="num">
                                      <p:cBhvr additive="base">
                                        <p:cTn id="173" dur="500" fill="hold"/>
                                        <p:tgtEl>
                                          <p:spTgt spid="127"/>
                                        </p:tgtEl>
                                        <p:attrNameLst>
                                          <p:attrName>ppt_x</p:attrName>
                                        </p:attrNameLst>
                                      </p:cBhvr>
                                      <p:tavLst>
                                        <p:tav tm="0">
                                          <p:val>
                                            <p:strVal val="#ppt_x"/>
                                          </p:val>
                                        </p:tav>
                                        <p:tav tm="100000">
                                          <p:val>
                                            <p:strVal val="#ppt_x"/>
                                          </p:val>
                                        </p:tav>
                                      </p:tavLst>
                                    </p:anim>
                                    <p:anim calcmode="lin" valueType="num">
                                      <p:cBhvr additive="base">
                                        <p:cTn id="174" dur="500" fill="hold"/>
                                        <p:tgtEl>
                                          <p:spTgt spid="127"/>
                                        </p:tgtEl>
                                        <p:attrNameLst>
                                          <p:attrName>ppt_y</p:attrName>
                                        </p:attrNameLst>
                                      </p:cBhvr>
                                      <p:tavLst>
                                        <p:tav tm="0">
                                          <p:val>
                                            <p:strVal val="0-#ppt_h/2"/>
                                          </p:val>
                                        </p:tav>
                                        <p:tav tm="100000">
                                          <p:val>
                                            <p:strVal val="#ppt_y"/>
                                          </p:val>
                                        </p:tav>
                                      </p:tavLst>
                                    </p:anim>
                                  </p:childTnLst>
                                </p:cTn>
                              </p:par>
                            </p:childTnLst>
                          </p:cTn>
                        </p:par>
                        <p:par>
                          <p:cTn id="175" fill="hold">
                            <p:stCondLst>
                              <p:cond delay="14000"/>
                            </p:stCondLst>
                            <p:childTnLst>
                              <p:par>
                                <p:cTn id="176" presetID="53" presetClass="entr" presetSubtype="16" fill="hold" grpId="0" nodeType="afterEffect">
                                  <p:stCondLst>
                                    <p:cond delay="0"/>
                                  </p:stCondLst>
                                  <p:childTnLst>
                                    <p:set>
                                      <p:cBhvr>
                                        <p:cTn id="177" dur="1" fill="hold">
                                          <p:stCondLst>
                                            <p:cond delay="0"/>
                                          </p:stCondLst>
                                        </p:cTn>
                                        <p:tgtEl>
                                          <p:spTgt spid="161"/>
                                        </p:tgtEl>
                                        <p:attrNameLst>
                                          <p:attrName>style.visibility</p:attrName>
                                        </p:attrNameLst>
                                      </p:cBhvr>
                                      <p:to>
                                        <p:strVal val="visible"/>
                                      </p:to>
                                    </p:set>
                                    <p:anim calcmode="lin" valueType="num">
                                      <p:cBhvr>
                                        <p:cTn id="178" dur="500" fill="hold"/>
                                        <p:tgtEl>
                                          <p:spTgt spid="161"/>
                                        </p:tgtEl>
                                        <p:attrNameLst>
                                          <p:attrName>ppt_w</p:attrName>
                                        </p:attrNameLst>
                                      </p:cBhvr>
                                      <p:tavLst>
                                        <p:tav tm="0">
                                          <p:val>
                                            <p:fltVal val="0"/>
                                          </p:val>
                                        </p:tav>
                                        <p:tav tm="100000">
                                          <p:val>
                                            <p:strVal val="#ppt_w"/>
                                          </p:val>
                                        </p:tav>
                                      </p:tavLst>
                                    </p:anim>
                                    <p:anim calcmode="lin" valueType="num">
                                      <p:cBhvr>
                                        <p:cTn id="179" dur="500" fill="hold"/>
                                        <p:tgtEl>
                                          <p:spTgt spid="161"/>
                                        </p:tgtEl>
                                        <p:attrNameLst>
                                          <p:attrName>ppt_h</p:attrName>
                                        </p:attrNameLst>
                                      </p:cBhvr>
                                      <p:tavLst>
                                        <p:tav tm="0">
                                          <p:val>
                                            <p:fltVal val="0"/>
                                          </p:val>
                                        </p:tav>
                                        <p:tav tm="100000">
                                          <p:val>
                                            <p:strVal val="#ppt_h"/>
                                          </p:val>
                                        </p:tav>
                                      </p:tavLst>
                                    </p:anim>
                                    <p:animEffect transition="in" filter="fade">
                                      <p:cBhvr>
                                        <p:cTn id="180" dur="500"/>
                                        <p:tgtEl>
                                          <p:spTgt spid="161"/>
                                        </p:tgtEl>
                                      </p:cBhvr>
                                    </p:animEffect>
                                  </p:childTnLst>
                                </p:cTn>
                              </p:par>
                              <p:par>
                                <p:cTn id="181" presetID="2" presetClass="entr" presetSubtype="4" accel="18000" decel="80000" fill="hold" grpId="0" nodeType="withEffect">
                                  <p:stCondLst>
                                    <p:cond delay="0"/>
                                  </p:stCondLst>
                                  <p:childTnLst>
                                    <p:set>
                                      <p:cBhvr>
                                        <p:cTn id="182" dur="1" fill="hold">
                                          <p:stCondLst>
                                            <p:cond delay="0"/>
                                          </p:stCondLst>
                                        </p:cTn>
                                        <p:tgtEl>
                                          <p:spTgt spid="162"/>
                                        </p:tgtEl>
                                        <p:attrNameLst>
                                          <p:attrName>style.visibility</p:attrName>
                                        </p:attrNameLst>
                                      </p:cBhvr>
                                      <p:to>
                                        <p:strVal val="visible"/>
                                      </p:to>
                                    </p:set>
                                    <p:anim calcmode="lin" valueType="num">
                                      <p:cBhvr additive="base">
                                        <p:cTn id="183" dur="500" fill="hold"/>
                                        <p:tgtEl>
                                          <p:spTgt spid="162"/>
                                        </p:tgtEl>
                                        <p:attrNameLst>
                                          <p:attrName>ppt_x</p:attrName>
                                        </p:attrNameLst>
                                      </p:cBhvr>
                                      <p:tavLst>
                                        <p:tav tm="0">
                                          <p:val>
                                            <p:strVal val="#ppt_x"/>
                                          </p:val>
                                        </p:tav>
                                        <p:tav tm="100000">
                                          <p:val>
                                            <p:strVal val="#ppt_x"/>
                                          </p:val>
                                        </p:tav>
                                      </p:tavLst>
                                    </p:anim>
                                    <p:anim calcmode="lin" valueType="num">
                                      <p:cBhvr additive="base">
                                        <p:cTn id="184"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animBg="1"/>
      <p:bldP spid="126" grpId="0" animBg="1"/>
      <p:bldP spid="5" grpId="0" animBg="1"/>
      <p:bldP spid="6" grpId="0" animBg="1"/>
      <p:bldP spid="7" grpId="0" animBg="1"/>
      <p:bldP spid="8" grpId="0" animBg="1"/>
      <p:bldP spid="10" grpId="0" animBg="1"/>
      <p:bldP spid="12" grpId="0" animBg="1"/>
      <p:bldP spid="14" grpId="0" animBg="1"/>
      <p:bldP spid="121" grpId="0" animBg="1"/>
      <p:bldP spid="122" grpId="0" animBg="1"/>
      <p:bldP spid="123" grpId="0" animBg="1"/>
      <p:bldP spid="124" grpId="0" animBg="1"/>
      <p:bldP spid="152" grpId="0" animBg="1"/>
      <p:bldP spid="153" grpId="0"/>
      <p:bldP spid="154" grpId="0"/>
      <p:bldP spid="155" grpId="0"/>
      <p:bldP spid="156" grpId="0"/>
      <p:bldP spid="157" grpId="0"/>
      <p:bldP spid="158" grpId="0"/>
      <p:bldP spid="159" grpId="0"/>
      <p:bldP spid="160" grpId="0"/>
      <p:bldP spid="161" grpId="0"/>
      <p:bldP spid="162" grpId="0"/>
      <p:bldP spid="163" grpId="0" animBg="1"/>
      <p:bldP spid="164" grpId="0" animBg="1"/>
      <p:bldP spid="165" grpId="0" animBg="1"/>
      <p:bldP spid="166" grpId="0" animBg="1"/>
      <p:bldP spid="167"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1" name="Group 30">
            <a:extLst>
              <a:ext uri="{FF2B5EF4-FFF2-40B4-BE49-F238E27FC236}">
                <a16:creationId xmlns:a16="http://schemas.microsoft.com/office/drawing/2014/main" id="{800C2858-A981-4528-B920-99CBCCAD5424}"/>
              </a:ext>
            </a:extLst>
          </p:cNvPr>
          <p:cNvGrpSpPr/>
          <p:nvPr/>
        </p:nvGrpSpPr>
        <p:grpSpPr>
          <a:xfrm>
            <a:off x="6923088" y="1676400"/>
            <a:ext cx="1731963" cy="1046163"/>
            <a:chOff x="6923088" y="1676400"/>
            <a:chExt cx="1731963" cy="1046163"/>
          </a:xfrm>
        </p:grpSpPr>
        <p:sp>
          <p:nvSpPr>
            <p:cNvPr id="6" name="Freeform 5">
              <a:extLst>
                <a:ext uri="{FF2B5EF4-FFF2-40B4-BE49-F238E27FC236}">
                  <a16:creationId xmlns:a16="http://schemas.microsoft.com/office/drawing/2014/main" id="{9769D817-BC3A-4BD2-957C-D33E7FF8F074}"/>
                </a:ext>
              </a:extLst>
            </p:cNvPr>
            <p:cNvSpPr>
              <a:spLocks/>
            </p:cNvSpPr>
            <p:nvPr/>
          </p:nvSpPr>
          <p:spPr bwMode="auto">
            <a:xfrm>
              <a:off x="6969125" y="1720850"/>
              <a:ext cx="1639888" cy="955675"/>
            </a:xfrm>
            <a:custGeom>
              <a:avLst/>
              <a:gdLst>
                <a:gd name="T0" fmla="*/ 0 w 1033"/>
                <a:gd name="T1" fmla="*/ 602 h 602"/>
                <a:gd name="T2" fmla="*/ 539 w 1033"/>
                <a:gd name="T3" fmla="*/ 0 h 602"/>
                <a:gd name="T4" fmla="*/ 1033 w 1033"/>
                <a:gd name="T5" fmla="*/ 0 h 602"/>
              </a:gdLst>
              <a:ahLst/>
              <a:cxnLst>
                <a:cxn ang="0">
                  <a:pos x="T0" y="T1"/>
                </a:cxn>
                <a:cxn ang="0">
                  <a:pos x="T2" y="T3"/>
                </a:cxn>
                <a:cxn ang="0">
                  <a:pos x="T4" y="T5"/>
                </a:cxn>
              </a:cxnLst>
              <a:rect l="0" t="0" r="r" b="b"/>
              <a:pathLst>
                <a:path w="1033" h="602">
                  <a:moveTo>
                    <a:pt x="0" y="602"/>
                  </a:moveTo>
                  <a:lnTo>
                    <a:pt x="539" y="0"/>
                  </a:lnTo>
                  <a:lnTo>
                    <a:pt x="1033"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Oval 9">
              <a:extLst>
                <a:ext uri="{FF2B5EF4-FFF2-40B4-BE49-F238E27FC236}">
                  <a16:creationId xmlns:a16="http://schemas.microsoft.com/office/drawing/2014/main" id="{3A3D9DA2-7203-4F1A-BBEF-C139D99B6ABA}"/>
                </a:ext>
              </a:extLst>
            </p:cNvPr>
            <p:cNvSpPr>
              <a:spLocks noChangeArrowheads="1"/>
            </p:cNvSpPr>
            <p:nvPr/>
          </p:nvSpPr>
          <p:spPr bwMode="auto">
            <a:xfrm>
              <a:off x="6923088" y="2632075"/>
              <a:ext cx="87313" cy="904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Oval 10">
              <a:extLst>
                <a:ext uri="{FF2B5EF4-FFF2-40B4-BE49-F238E27FC236}">
                  <a16:creationId xmlns:a16="http://schemas.microsoft.com/office/drawing/2014/main" id="{A9849ED5-AA56-4D41-9E62-F6D88E2DC6F5}"/>
                </a:ext>
              </a:extLst>
            </p:cNvPr>
            <p:cNvSpPr>
              <a:spLocks noChangeArrowheads="1"/>
            </p:cNvSpPr>
            <p:nvPr/>
          </p:nvSpPr>
          <p:spPr bwMode="auto">
            <a:xfrm>
              <a:off x="8564563" y="1676400"/>
              <a:ext cx="90488" cy="904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4BC31B37-3CEC-414C-9B3A-D6BEAB2F4BAC}"/>
              </a:ext>
            </a:extLst>
          </p:cNvPr>
          <p:cNvGrpSpPr/>
          <p:nvPr/>
        </p:nvGrpSpPr>
        <p:grpSpPr>
          <a:xfrm>
            <a:off x="7148513" y="2816225"/>
            <a:ext cx="1506538" cy="346076"/>
            <a:chOff x="7148513" y="2816225"/>
            <a:chExt cx="1506538" cy="346076"/>
          </a:xfrm>
        </p:grpSpPr>
        <p:sp>
          <p:nvSpPr>
            <p:cNvPr id="8" name="Freeform 7">
              <a:extLst>
                <a:ext uri="{FF2B5EF4-FFF2-40B4-BE49-F238E27FC236}">
                  <a16:creationId xmlns:a16="http://schemas.microsoft.com/office/drawing/2014/main" id="{26C56D13-CB04-45FD-AE4B-8BE1597DFAFE}"/>
                </a:ext>
              </a:extLst>
            </p:cNvPr>
            <p:cNvSpPr>
              <a:spLocks/>
            </p:cNvSpPr>
            <p:nvPr/>
          </p:nvSpPr>
          <p:spPr bwMode="auto">
            <a:xfrm>
              <a:off x="7194550" y="2860675"/>
              <a:ext cx="1414463" cy="255588"/>
            </a:xfrm>
            <a:custGeom>
              <a:avLst/>
              <a:gdLst>
                <a:gd name="T0" fmla="*/ 0 w 891"/>
                <a:gd name="T1" fmla="*/ 161 h 161"/>
                <a:gd name="T2" fmla="*/ 397 w 891"/>
                <a:gd name="T3" fmla="*/ 0 h 161"/>
                <a:gd name="T4" fmla="*/ 891 w 891"/>
                <a:gd name="T5" fmla="*/ 0 h 161"/>
              </a:gdLst>
              <a:ahLst/>
              <a:cxnLst>
                <a:cxn ang="0">
                  <a:pos x="T0" y="T1"/>
                </a:cxn>
                <a:cxn ang="0">
                  <a:pos x="T2" y="T3"/>
                </a:cxn>
                <a:cxn ang="0">
                  <a:pos x="T4" y="T5"/>
                </a:cxn>
              </a:cxnLst>
              <a:rect l="0" t="0" r="r" b="b"/>
              <a:pathLst>
                <a:path w="891" h="161">
                  <a:moveTo>
                    <a:pt x="0" y="161"/>
                  </a:moveTo>
                  <a:lnTo>
                    <a:pt x="397" y="0"/>
                  </a:lnTo>
                  <a:lnTo>
                    <a:pt x="891"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430F38D3-D612-42BB-9EDB-6BA65C90AF04}"/>
                </a:ext>
              </a:extLst>
            </p:cNvPr>
            <p:cNvSpPr>
              <a:spLocks noChangeArrowheads="1"/>
            </p:cNvSpPr>
            <p:nvPr/>
          </p:nvSpPr>
          <p:spPr bwMode="auto">
            <a:xfrm>
              <a:off x="8564563" y="2816225"/>
              <a:ext cx="90488" cy="904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282FD2FC-2A1E-4401-9DB7-D96ECAE57388}"/>
                </a:ext>
              </a:extLst>
            </p:cNvPr>
            <p:cNvSpPr>
              <a:spLocks noChangeArrowheads="1"/>
            </p:cNvSpPr>
            <p:nvPr/>
          </p:nvSpPr>
          <p:spPr bwMode="auto">
            <a:xfrm>
              <a:off x="7148513" y="3071813"/>
              <a:ext cx="90488" cy="904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1" name="Group 60">
            <a:extLst>
              <a:ext uri="{FF2B5EF4-FFF2-40B4-BE49-F238E27FC236}">
                <a16:creationId xmlns:a16="http://schemas.microsoft.com/office/drawing/2014/main" id="{200D2B75-DA56-42C8-9E65-E1140A234B98}"/>
              </a:ext>
            </a:extLst>
          </p:cNvPr>
          <p:cNvGrpSpPr/>
          <p:nvPr/>
        </p:nvGrpSpPr>
        <p:grpSpPr>
          <a:xfrm>
            <a:off x="7148513" y="3695700"/>
            <a:ext cx="1506538" cy="346076"/>
            <a:chOff x="7148513" y="3695700"/>
            <a:chExt cx="1506538" cy="346076"/>
          </a:xfrm>
        </p:grpSpPr>
        <p:sp>
          <p:nvSpPr>
            <p:cNvPr id="9" name="Freeform 8">
              <a:extLst>
                <a:ext uri="{FF2B5EF4-FFF2-40B4-BE49-F238E27FC236}">
                  <a16:creationId xmlns:a16="http://schemas.microsoft.com/office/drawing/2014/main" id="{0AF82648-4213-40F4-B563-C92BE0522E82}"/>
                </a:ext>
              </a:extLst>
            </p:cNvPr>
            <p:cNvSpPr>
              <a:spLocks/>
            </p:cNvSpPr>
            <p:nvPr/>
          </p:nvSpPr>
          <p:spPr bwMode="auto">
            <a:xfrm>
              <a:off x="7194550" y="3741738"/>
              <a:ext cx="1414463" cy="255588"/>
            </a:xfrm>
            <a:custGeom>
              <a:avLst/>
              <a:gdLst>
                <a:gd name="T0" fmla="*/ 0 w 891"/>
                <a:gd name="T1" fmla="*/ 0 h 161"/>
                <a:gd name="T2" fmla="*/ 397 w 891"/>
                <a:gd name="T3" fmla="*/ 161 h 161"/>
                <a:gd name="T4" fmla="*/ 891 w 891"/>
                <a:gd name="T5" fmla="*/ 161 h 161"/>
              </a:gdLst>
              <a:ahLst/>
              <a:cxnLst>
                <a:cxn ang="0">
                  <a:pos x="T0" y="T1"/>
                </a:cxn>
                <a:cxn ang="0">
                  <a:pos x="T2" y="T3"/>
                </a:cxn>
                <a:cxn ang="0">
                  <a:pos x="T4" y="T5"/>
                </a:cxn>
              </a:cxnLst>
              <a:rect l="0" t="0" r="r" b="b"/>
              <a:pathLst>
                <a:path w="891" h="161">
                  <a:moveTo>
                    <a:pt x="0" y="0"/>
                  </a:moveTo>
                  <a:lnTo>
                    <a:pt x="397" y="161"/>
                  </a:lnTo>
                  <a:lnTo>
                    <a:pt x="891" y="161"/>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Oval 12">
              <a:extLst>
                <a:ext uri="{FF2B5EF4-FFF2-40B4-BE49-F238E27FC236}">
                  <a16:creationId xmlns:a16="http://schemas.microsoft.com/office/drawing/2014/main" id="{A9CAF3B8-0456-48F0-88DF-20445A5B86EE}"/>
                </a:ext>
              </a:extLst>
            </p:cNvPr>
            <p:cNvSpPr>
              <a:spLocks noChangeArrowheads="1"/>
            </p:cNvSpPr>
            <p:nvPr/>
          </p:nvSpPr>
          <p:spPr bwMode="auto">
            <a:xfrm>
              <a:off x="8564563" y="3951288"/>
              <a:ext cx="90488" cy="904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5">
              <a:extLst>
                <a:ext uri="{FF2B5EF4-FFF2-40B4-BE49-F238E27FC236}">
                  <a16:creationId xmlns:a16="http://schemas.microsoft.com/office/drawing/2014/main" id="{F7838B49-56AD-4D3B-81F3-85FD7C18E151}"/>
                </a:ext>
              </a:extLst>
            </p:cNvPr>
            <p:cNvSpPr>
              <a:spLocks noChangeArrowheads="1"/>
            </p:cNvSpPr>
            <p:nvPr/>
          </p:nvSpPr>
          <p:spPr bwMode="auto">
            <a:xfrm>
              <a:off x="7148513" y="3695700"/>
              <a:ext cx="90488" cy="904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77" name="Group 76">
            <a:extLst>
              <a:ext uri="{FF2B5EF4-FFF2-40B4-BE49-F238E27FC236}">
                <a16:creationId xmlns:a16="http://schemas.microsoft.com/office/drawing/2014/main" id="{6178C877-F2C1-44B8-A383-314EB5D80808}"/>
              </a:ext>
            </a:extLst>
          </p:cNvPr>
          <p:cNvGrpSpPr/>
          <p:nvPr/>
        </p:nvGrpSpPr>
        <p:grpSpPr>
          <a:xfrm>
            <a:off x="6923088" y="4135438"/>
            <a:ext cx="1731963" cy="1046163"/>
            <a:chOff x="6923088" y="4135438"/>
            <a:chExt cx="1731963" cy="1046163"/>
          </a:xfrm>
        </p:grpSpPr>
        <p:sp>
          <p:nvSpPr>
            <p:cNvPr id="7" name="Freeform 6">
              <a:extLst>
                <a:ext uri="{FF2B5EF4-FFF2-40B4-BE49-F238E27FC236}">
                  <a16:creationId xmlns:a16="http://schemas.microsoft.com/office/drawing/2014/main" id="{47B72DA3-49DA-4D02-A7EF-12717EE864E2}"/>
                </a:ext>
              </a:extLst>
            </p:cNvPr>
            <p:cNvSpPr>
              <a:spLocks/>
            </p:cNvSpPr>
            <p:nvPr/>
          </p:nvSpPr>
          <p:spPr bwMode="auto">
            <a:xfrm>
              <a:off x="6969125" y="4181475"/>
              <a:ext cx="1639888" cy="955675"/>
            </a:xfrm>
            <a:custGeom>
              <a:avLst/>
              <a:gdLst>
                <a:gd name="T0" fmla="*/ 0 w 1033"/>
                <a:gd name="T1" fmla="*/ 0 h 602"/>
                <a:gd name="T2" fmla="*/ 539 w 1033"/>
                <a:gd name="T3" fmla="*/ 602 h 602"/>
                <a:gd name="T4" fmla="*/ 1033 w 1033"/>
                <a:gd name="T5" fmla="*/ 602 h 602"/>
              </a:gdLst>
              <a:ahLst/>
              <a:cxnLst>
                <a:cxn ang="0">
                  <a:pos x="T0" y="T1"/>
                </a:cxn>
                <a:cxn ang="0">
                  <a:pos x="T2" y="T3"/>
                </a:cxn>
                <a:cxn ang="0">
                  <a:pos x="T4" y="T5"/>
                </a:cxn>
              </a:cxnLst>
              <a:rect l="0" t="0" r="r" b="b"/>
              <a:pathLst>
                <a:path w="1033" h="602">
                  <a:moveTo>
                    <a:pt x="0" y="0"/>
                  </a:moveTo>
                  <a:lnTo>
                    <a:pt x="539" y="602"/>
                  </a:lnTo>
                  <a:lnTo>
                    <a:pt x="1033" y="602"/>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Oval 13">
              <a:extLst>
                <a:ext uri="{FF2B5EF4-FFF2-40B4-BE49-F238E27FC236}">
                  <a16:creationId xmlns:a16="http://schemas.microsoft.com/office/drawing/2014/main" id="{A31E94DD-8BF1-4F14-8731-36BB9CD1FB1E}"/>
                </a:ext>
              </a:extLst>
            </p:cNvPr>
            <p:cNvSpPr>
              <a:spLocks noChangeArrowheads="1"/>
            </p:cNvSpPr>
            <p:nvPr/>
          </p:nvSpPr>
          <p:spPr bwMode="auto">
            <a:xfrm>
              <a:off x="8564563" y="5091113"/>
              <a:ext cx="90488" cy="9048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6">
              <a:extLst>
                <a:ext uri="{FF2B5EF4-FFF2-40B4-BE49-F238E27FC236}">
                  <a16:creationId xmlns:a16="http://schemas.microsoft.com/office/drawing/2014/main" id="{578BF1BB-6077-48DA-B8FD-EDF7629DC89E}"/>
                </a:ext>
              </a:extLst>
            </p:cNvPr>
            <p:cNvSpPr>
              <a:spLocks noChangeArrowheads="1"/>
            </p:cNvSpPr>
            <p:nvPr/>
          </p:nvSpPr>
          <p:spPr bwMode="auto">
            <a:xfrm>
              <a:off x="6923088" y="4135438"/>
              <a:ext cx="90488" cy="9048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2C4C29FE-5396-41E8-B63C-5FDE89046C3B}"/>
              </a:ext>
            </a:extLst>
          </p:cNvPr>
          <p:cNvGrpSpPr/>
          <p:nvPr/>
        </p:nvGrpSpPr>
        <p:grpSpPr>
          <a:xfrm>
            <a:off x="3481388" y="1676400"/>
            <a:ext cx="1730375" cy="1230313"/>
            <a:chOff x="3481388" y="1676400"/>
            <a:chExt cx="1730375" cy="1230313"/>
          </a:xfrm>
        </p:grpSpPr>
        <p:sp>
          <p:nvSpPr>
            <p:cNvPr id="18" name="Freeform 17">
              <a:extLst>
                <a:ext uri="{FF2B5EF4-FFF2-40B4-BE49-F238E27FC236}">
                  <a16:creationId xmlns:a16="http://schemas.microsoft.com/office/drawing/2014/main" id="{33DC3839-EDA2-4ADA-AA8D-65457A360CAD}"/>
                </a:ext>
              </a:extLst>
            </p:cNvPr>
            <p:cNvSpPr>
              <a:spLocks/>
            </p:cNvSpPr>
            <p:nvPr/>
          </p:nvSpPr>
          <p:spPr bwMode="auto">
            <a:xfrm>
              <a:off x="3525838" y="1720850"/>
              <a:ext cx="1641475" cy="955675"/>
            </a:xfrm>
            <a:custGeom>
              <a:avLst/>
              <a:gdLst>
                <a:gd name="T0" fmla="*/ 1034 w 1034"/>
                <a:gd name="T1" fmla="*/ 602 h 602"/>
                <a:gd name="T2" fmla="*/ 492 w 1034"/>
                <a:gd name="T3" fmla="*/ 0 h 602"/>
                <a:gd name="T4" fmla="*/ 0 w 1034"/>
                <a:gd name="T5" fmla="*/ 0 h 602"/>
              </a:gdLst>
              <a:ahLst/>
              <a:cxnLst>
                <a:cxn ang="0">
                  <a:pos x="T0" y="T1"/>
                </a:cxn>
                <a:cxn ang="0">
                  <a:pos x="T2" y="T3"/>
                </a:cxn>
                <a:cxn ang="0">
                  <a:pos x="T4" y="T5"/>
                </a:cxn>
              </a:cxnLst>
              <a:rect l="0" t="0" r="r" b="b"/>
              <a:pathLst>
                <a:path w="1034" h="602">
                  <a:moveTo>
                    <a:pt x="1034" y="602"/>
                  </a:moveTo>
                  <a:lnTo>
                    <a:pt x="492" y="0"/>
                  </a:lnTo>
                  <a:lnTo>
                    <a:pt x="0"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Oval 21">
              <a:extLst>
                <a:ext uri="{FF2B5EF4-FFF2-40B4-BE49-F238E27FC236}">
                  <a16:creationId xmlns:a16="http://schemas.microsoft.com/office/drawing/2014/main" id="{6324E006-31E0-46C4-8DC0-A8A5CCAEEB0A}"/>
                </a:ext>
              </a:extLst>
            </p:cNvPr>
            <p:cNvSpPr>
              <a:spLocks noChangeArrowheads="1"/>
            </p:cNvSpPr>
            <p:nvPr/>
          </p:nvSpPr>
          <p:spPr bwMode="auto">
            <a:xfrm>
              <a:off x="5121275" y="2632075"/>
              <a:ext cx="90488" cy="904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Oval 22">
              <a:extLst>
                <a:ext uri="{FF2B5EF4-FFF2-40B4-BE49-F238E27FC236}">
                  <a16:creationId xmlns:a16="http://schemas.microsoft.com/office/drawing/2014/main" id="{66AE37CD-D644-40DD-94C6-B480BBB7A3B2}"/>
                </a:ext>
              </a:extLst>
            </p:cNvPr>
            <p:cNvSpPr>
              <a:spLocks noChangeArrowheads="1"/>
            </p:cNvSpPr>
            <p:nvPr/>
          </p:nvSpPr>
          <p:spPr bwMode="auto">
            <a:xfrm>
              <a:off x="3481388" y="1676400"/>
              <a:ext cx="90488" cy="904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Oval 23">
              <a:extLst>
                <a:ext uri="{FF2B5EF4-FFF2-40B4-BE49-F238E27FC236}">
                  <a16:creationId xmlns:a16="http://schemas.microsoft.com/office/drawing/2014/main" id="{E0E82F97-C75E-46D3-8174-9E4C96CE402D}"/>
                </a:ext>
              </a:extLst>
            </p:cNvPr>
            <p:cNvSpPr>
              <a:spLocks noChangeArrowheads="1"/>
            </p:cNvSpPr>
            <p:nvPr/>
          </p:nvSpPr>
          <p:spPr bwMode="auto">
            <a:xfrm>
              <a:off x="3481388" y="2816225"/>
              <a:ext cx="90488" cy="904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444B74B9-7D96-4BAF-9FD5-E0EA42ED29CA}"/>
              </a:ext>
            </a:extLst>
          </p:cNvPr>
          <p:cNvGrpSpPr/>
          <p:nvPr/>
        </p:nvGrpSpPr>
        <p:grpSpPr>
          <a:xfrm>
            <a:off x="3525838" y="2860675"/>
            <a:ext cx="1460500" cy="301626"/>
            <a:chOff x="3525838" y="2860675"/>
            <a:chExt cx="1460500" cy="301626"/>
          </a:xfrm>
        </p:grpSpPr>
        <p:sp>
          <p:nvSpPr>
            <p:cNvPr id="20" name="Freeform 19">
              <a:extLst>
                <a:ext uri="{FF2B5EF4-FFF2-40B4-BE49-F238E27FC236}">
                  <a16:creationId xmlns:a16="http://schemas.microsoft.com/office/drawing/2014/main" id="{18BE7D19-56CB-4C2F-B560-A62A5555C059}"/>
                </a:ext>
              </a:extLst>
            </p:cNvPr>
            <p:cNvSpPr>
              <a:spLocks/>
            </p:cNvSpPr>
            <p:nvPr/>
          </p:nvSpPr>
          <p:spPr bwMode="auto">
            <a:xfrm>
              <a:off x="3525838" y="2860675"/>
              <a:ext cx="1416050" cy="255588"/>
            </a:xfrm>
            <a:custGeom>
              <a:avLst/>
              <a:gdLst>
                <a:gd name="T0" fmla="*/ 892 w 892"/>
                <a:gd name="T1" fmla="*/ 161 h 161"/>
                <a:gd name="T2" fmla="*/ 492 w 892"/>
                <a:gd name="T3" fmla="*/ 0 h 161"/>
                <a:gd name="T4" fmla="*/ 0 w 892"/>
                <a:gd name="T5" fmla="*/ 0 h 161"/>
              </a:gdLst>
              <a:ahLst/>
              <a:cxnLst>
                <a:cxn ang="0">
                  <a:pos x="T0" y="T1"/>
                </a:cxn>
                <a:cxn ang="0">
                  <a:pos x="T2" y="T3"/>
                </a:cxn>
                <a:cxn ang="0">
                  <a:pos x="T4" y="T5"/>
                </a:cxn>
              </a:cxnLst>
              <a:rect l="0" t="0" r="r" b="b"/>
              <a:pathLst>
                <a:path w="892" h="161">
                  <a:moveTo>
                    <a:pt x="892" y="161"/>
                  </a:moveTo>
                  <a:lnTo>
                    <a:pt x="492" y="0"/>
                  </a:lnTo>
                  <a:lnTo>
                    <a:pt x="0"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Oval 26">
              <a:extLst>
                <a:ext uri="{FF2B5EF4-FFF2-40B4-BE49-F238E27FC236}">
                  <a16:creationId xmlns:a16="http://schemas.microsoft.com/office/drawing/2014/main" id="{94E2D684-F862-4F79-BC40-7AAF0D9B4816}"/>
                </a:ext>
              </a:extLst>
            </p:cNvPr>
            <p:cNvSpPr>
              <a:spLocks noChangeArrowheads="1"/>
            </p:cNvSpPr>
            <p:nvPr/>
          </p:nvSpPr>
          <p:spPr bwMode="auto">
            <a:xfrm>
              <a:off x="4897438" y="3071813"/>
              <a:ext cx="88900" cy="904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E8023D10-38FE-4015-A56A-284571F914B4}"/>
              </a:ext>
            </a:extLst>
          </p:cNvPr>
          <p:cNvGrpSpPr/>
          <p:nvPr/>
        </p:nvGrpSpPr>
        <p:grpSpPr>
          <a:xfrm>
            <a:off x="3481388" y="3695700"/>
            <a:ext cx="1504950" cy="346076"/>
            <a:chOff x="3481388" y="3695700"/>
            <a:chExt cx="1504950" cy="346076"/>
          </a:xfrm>
        </p:grpSpPr>
        <p:sp>
          <p:nvSpPr>
            <p:cNvPr id="21" name="Freeform 20">
              <a:extLst>
                <a:ext uri="{FF2B5EF4-FFF2-40B4-BE49-F238E27FC236}">
                  <a16:creationId xmlns:a16="http://schemas.microsoft.com/office/drawing/2014/main" id="{E9EDCB3B-E2AC-484F-831C-769B0DDA11C7}"/>
                </a:ext>
              </a:extLst>
            </p:cNvPr>
            <p:cNvSpPr>
              <a:spLocks/>
            </p:cNvSpPr>
            <p:nvPr/>
          </p:nvSpPr>
          <p:spPr bwMode="auto">
            <a:xfrm>
              <a:off x="3525838" y="3741738"/>
              <a:ext cx="1416050" cy="255588"/>
            </a:xfrm>
            <a:custGeom>
              <a:avLst/>
              <a:gdLst>
                <a:gd name="T0" fmla="*/ 892 w 892"/>
                <a:gd name="T1" fmla="*/ 0 h 161"/>
                <a:gd name="T2" fmla="*/ 492 w 892"/>
                <a:gd name="T3" fmla="*/ 161 h 161"/>
                <a:gd name="T4" fmla="*/ 0 w 892"/>
                <a:gd name="T5" fmla="*/ 161 h 161"/>
              </a:gdLst>
              <a:ahLst/>
              <a:cxnLst>
                <a:cxn ang="0">
                  <a:pos x="T0" y="T1"/>
                </a:cxn>
                <a:cxn ang="0">
                  <a:pos x="T2" y="T3"/>
                </a:cxn>
                <a:cxn ang="0">
                  <a:pos x="T4" y="T5"/>
                </a:cxn>
              </a:cxnLst>
              <a:rect l="0" t="0" r="r" b="b"/>
              <a:pathLst>
                <a:path w="892" h="161">
                  <a:moveTo>
                    <a:pt x="892" y="0"/>
                  </a:moveTo>
                  <a:lnTo>
                    <a:pt x="492" y="161"/>
                  </a:lnTo>
                  <a:lnTo>
                    <a:pt x="0" y="161"/>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Oval 24">
              <a:extLst>
                <a:ext uri="{FF2B5EF4-FFF2-40B4-BE49-F238E27FC236}">
                  <a16:creationId xmlns:a16="http://schemas.microsoft.com/office/drawing/2014/main" id="{E305AA53-7B5E-4F0C-8AA1-0CBFD677FF55}"/>
                </a:ext>
              </a:extLst>
            </p:cNvPr>
            <p:cNvSpPr>
              <a:spLocks noChangeArrowheads="1"/>
            </p:cNvSpPr>
            <p:nvPr/>
          </p:nvSpPr>
          <p:spPr bwMode="auto">
            <a:xfrm>
              <a:off x="3481388" y="3951288"/>
              <a:ext cx="90488" cy="904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Oval 27">
              <a:extLst>
                <a:ext uri="{FF2B5EF4-FFF2-40B4-BE49-F238E27FC236}">
                  <a16:creationId xmlns:a16="http://schemas.microsoft.com/office/drawing/2014/main" id="{40394531-DD33-4DC4-8369-C24FC55E31AD}"/>
                </a:ext>
              </a:extLst>
            </p:cNvPr>
            <p:cNvSpPr>
              <a:spLocks noChangeArrowheads="1"/>
            </p:cNvSpPr>
            <p:nvPr/>
          </p:nvSpPr>
          <p:spPr bwMode="auto">
            <a:xfrm>
              <a:off x="4897438" y="3695700"/>
              <a:ext cx="88900" cy="904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21514D45-8F27-43DB-B4BD-B66CF88C98EB}"/>
              </a:ext>
            </a:extLst>
          </p:cNvPr>
          <p:cNvGrpSpPr/>
          <p:nvPr/>
        </p:nvGrpSpPr>
        <p:grpSpPr>
          <a:xfrm>
            <a:off x="3481388" y="4135438"/>
            <a:ext cx="1730375" cy="1046163"/>
            <a:chOff x="3481388" y="4135438"/>
            <a:chExt cx="1730375" cy="1046163"/>
          </a:xfrm>
        </p:grpSpPr>
        <p:sp>
          <p:nvSpPr>
            <p:cNvPr id="19" name="Freeform 18">
              <a:extLst>
                <a:ext uri="{FF2B5EF4-FFF2-40B4-BE49-F238E27FC236}">
                  <a16:creationId xmlns:a16="http://schemas.microsoft.com/office/drawing/2014/main" id="{DCB2F81A-1F48-449D-A83F-AF40BC68B1ED}"/>
                </a:ext>
              </a:extLst>
            </p:cNvPr>
            <p:cNvSpPr>
              <a:spLocks/>
            </p:cNvSpPr>
            <p:nvPr/>
          </p:nvSpPr>
          <p:spPr bwMode="auto">
            <a:xfrm>
              <a:off x="3525838" y="4181475"/>
              <a:ext cx="1641475" cy="955675"/>
            </a:xfrm>
            <a:custGeom>
              <a:avLst/>
              <a:gdLst>
                <a:gd name="T0" fmla="*/ 1034 w 1034"/>
                <a:gd name="T1" fmla="*/ 0 h 602"/>
                <a:gd name="T2" fmla="*/ 492 w 1034"/>
                <a:gd name="T3" fmla="*/ 602 h 602"/>
                <a:gd name="T4" fmla="*/ 0 w 1034"/>
                <a:gd name="T5" fmla="*/ 602 h 602"/>
              </a:gdLst>
              <a:ahLst/>
              <a:cxnLst>
                <a:cxn ang="0">
                  <a:pos x="T0" y="T1"/>
                </a:cxn>
                <a:cxn ang="0">
                  <a:pos x="T2" y="T3"/>
                </a:cxn>
                <a:cxn ang="0">
                  <a:pos x="T4" y="T5"/>
                </a:cxn>
              </a:cxnLst>
              <a:rect l="0" t="0" r="r" b="b"/>
              <a:pathLst>
                <a:path w="1034" h="602">
                  <a:moveTo>
                    <a:pt x="1034" y="0"/>
                  </a:moveTo>
                  <a:lnTo>
                    <a:pt x="492" y="602"/>
                  </a:lnTo>
                  <a:lnTo>
                    <a:pt x="0" y="602"/>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Oval 25">
              <a:extLst>
                <a:ext uri="{FF2B5EF4-FFF2-40B4-BE49-F238E27FC236}">
                  <a16:creationId xmlns:a16="http://schemas.microsoft.com/office/drawing/2014/main" id="{D1D6B899-A8E6-4582-B644-564F121A820C}"/>
                </a:ext>
              </a:extLst>
            </p:cNvPr>
            <p:cNvSpPr>
              <a:spLocks noChangeArrowheads="1"/>
            </p:cNvSpPr>
            <p:nvPr/>
          </p:nvSpPr>
          <p:spPr bwMode="auto">
            <a:xfrm>
              <a:off x="3481388" y="5091113"/>
              <a:ext cx="90488" cy="9048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Oval 28">
              <a:extLst>
                <a:ext uri="{FF2B5EF4-FFF2-40B4-BE49-F238E27FC236}">
                  <a16:creationId xmlns:a16="http://schemas.microsoft.com/office/drawing/2014/main" id="{9F4E7E27-8E61-46A5-828D-EC7A67588344}"/>
                </a:ext>
              </a:extLst>
            </p:cNvPr>
            <p:cNvSpPr>
              <a:spLocks noChangeArrowheads="1"/>
            </p:cNvSpPr>
            <p:nvPr/>
          </p:nvSpPr>
          <p:spPr bwMode="auto">
            <a:xfrm>
              <a:off x="5121275" y="4135438"/>
              <a:ext cx="90488" cy="9048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30" name="Oval 29">
            <a:extLst>
              <a:ext uri="{FF2B5EF4-FFF2-40B4-BE49-F238E27FC236}">
                <a16:creationId xmlns:a16="http://schemas.microsoft.com/office/drawing/2014/main" id="{F79A8047-5799-4C0D-B4F7-3C67EA723757}"/>
              </a:ext>
            </a:extLst>
          </p:cNvPr>
          <p:cNvSpPr>
            <a:spLocks noChangeArrowheads="1"/>
          </p:cNvSpPr>
          <p:nvPr/>
        </p:nvSpPr>
        <p:spPr bwMode="auto">
          <a:xfrm>
            <a:off x="5084763" y="2447925"/>
            <a:ext cx="1962150" cy="196215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80" name="Group 79">
            <a:extLst>
              <a:ext uri="{FF2B5EF4-FFF2-40B4-BE49-F238E27FC236}">
                <a16:creationId xmlns:a16="http://schemas.microsoft.com/office/drawing/2014/main" id="{257ACB16-8AC9-4DA9-9E99-797A2A9A3B47}"/>
              </a:ext>
            </a:extLst>
          </p:cNvPr>
          <p:cNvGrpSpPr/>
          <p:nvPr/>
        </p:nvGrpSpPr>
        <p:grpSpPr>
          <a:xfrm>
            <a:off x="1120775" y="2465388"/>
            <a:ext cx="2112963" cy="787400"/>
            <a:chOff x="1120775" y="2465388"/>
            <a:chExt cx="2112963" cy="787400"/>
          </a:xfrm>
        </p:grpSpPr>
        <p:sp>
          <p:nvSpPr>
            <p:cNvPr id="32" name="Freeform 31">
              <a:extLst>
                <a:ext uri="{FF2B5EF4-FFF2-40B4-BE49-F238E27FC236}">
                  <a16:creationId xmlns:a16="http://schemas.microsoft.com/office/drawing/2014/main" id="{EA19AC21-669B-417D-A516-2D25472EBBEC}"/>
                </a:ext>
              </a:extLst>
            </p:cNvPr>
            <p:cNvSpPr>
              <a:spLocks/>
            </p:cNvSpPr>
            <p:nvPr/>
          </p:nvSpPr>
          <p:spPr bwMode="auto">
            <a:xfrm>
              <a:off x="1120775" y="2465388"/>
              <a:ext cx="1868488" cy="787400"/>
            </a:xfrm>
            <a:custGeom>
              <a:avLst/>
              <a:gdLst>
                <a:gd name="T0" fmla="*/ 403 w 498"/>
                <a:gd name="T1" fmla="*/ 172 h 209"/>
                <a:gd name="T2" fmla="*/ 459 w 498"/>
                <a:gd name="T3" fmla="*/ 115 h 209"/>
                <a:gd name="T4" fmla="*/ 488 w 498"/>
                <a:gd name="T5" fmla="*/ 84 h 209"/>
                <a:gd name="T6" fmla="*/ 496 w 498"/>
                <a:gd name="T7" fmla="*/ 71 h 209"/>
                <a:gd name="T8" fmla="*/ 498 w 498"/>
                <a:gd name="T9" fmla="*/ 61 h 209"/>
                <a:gd name="T10" fmla="*/ 496 w 498"/>
                <a:gd name="T11" fmla="*/ 55 h 209"/>
                <a:gd name="T12" fmla="*/ 489 w 498"/>
                <a:gd name="T13" fmla="*/ 53 h 209"/>
                <a:gd name="T14" fmla="*/ 473 w 498"/>
                <a:gd name="T15" fmla="*/ 57 h 209"/>
                <a:gd name="T16" fmla="*/ 452 w 498"/>
                <a:gd name="T17" fmla="*/ 70 h 209"/>
                <a:gd name="T18" fmla="*/ 440 w 498"/>
                <a:gd name="T19" fmla="*/ 80 h 209"/>
                <a:gd name="T20" fmla="*/ 396 w 498"/>
                <a:gd name="T21" fmla="*/ 28 h 209"/>
                <a:gd name="T22" fmla="*/ 408 w 498"/>
                <a:gd name="T23" fmla="*/ 18 h 209"/>
                <a:gd name="T24" fmla="*/ 431 w 498"/>
                <a:gd name="T25" fmla="*/ 0 h 209"/>
                <a:gd name="T26" fmla="*/ 105 w 498"/>
                <a:gd name="T27" fmla="*/ 0 h 209"/>
                <a:gd name="T28" fmla="*/ 0 w 498"/>
                <a:gd name="T29" fmla="*/ 105 h 209"/>
                <a:gd name="T30" fmla="*/ 0 w 498"/>
                <a:gd name="T31" fmla="*/ 105 h 209"/>
                <a:gd name="T32" fmla="*/ 105 w 498"/>
                <a:gd name="T33" fmla="*/ 209 h 209"/>
                <a:gd name="T34" fmla="*/ 403 w 498"/>
                <a:gd name="T35" fmla="*/ 209 h 209"/>
                <a:gd name="T36" fmla="*/ 403 w 498"/>
                <a:gd name="T37" fmla="*/ 17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98" h="209">
                  <a:moveTo>
                    <a:pt x="403" y="172"/>
                  </a:moveTo>
                  <a:cubicBezTo>
                    <a:pt x="459" y="115"/>
                    <a:pt x="459" y="115"/>
                    <a:pt x="459" y="115"/>
                  </a:cubicBezTo>
                  <a:cubicBezTo>
                    <a:pt x="477" y="97"/>
                    <a:pt x="485" y="88"/>
                    <a:pt x="488" y="84"/>
                  </a:cubicBezTo>
                  <a:cubicBezTo>
                    <a:pt x="492" y="79"/>
                    <a:pt x="494" y="75"/>
                    <a:pt x="496" y="71"/>
                  </a:cubicBezTo>
                  <a:cubicBezTo>
                    <a:pt x="497" y="68"/>
                    <a:pt x="498" y="65"/>
                    <a:pt x="498" y="61"/>
                  </a:cubicBezTo>
                  <a:cubicBezTo>
                    <a:pt x="498" y="57"/>
                    <a:pt x="497" y="55"/>
                    <a:pt x="496" y="55"/>
                  </a:cubicBezTo>
                  <a:cubicBezTo>
                    <a:pt x="495" y="53"/>
                    <a:pt x="492" y="53"/>
                    <a:pt x="489" y="53"/>
                  </a:cubicBezTo>
                  <a:cubicBezTo>
                    <a:pt x="483" y="53"/>
                    <a:pt x="478" y="54"/>
                    <a:pt x="473" y="57"/>
                  </a:cubicBezTo>
                  <a:cubicBezTo>
                    <a:pt x="466" y="60"/>
                    <a:pt x="459" y="64"/>
                    <a:pt x="452" y="70"/>
                  </a:cubicBezTo>
                  <a:cubicBezTo>
                    <a:pt x="440" y="80"/>
                    <a:pt x="440" y="80"/>
                    <a:pt x="440" y="80"/>
                  </a:cubicBezTo>
                  <a:cubicBezTo>
                    <a:pt x="396" y="28"/>
                    <a:pt x="396" y="28"/>
                    <a:pt x="396" y="28"/>
                  </a:cubicBezTo>
                  <a:cubicBezTo>
                    <a:pt x="408" y="18"/>
                    <a:pt x="408" y="18"/>
                    <a:pt x="408" y="18"/>
                  </a:cubicBezTo>
                  <a:cubicBezTo>
                    <a:pt x="417" y="10"/>
                    <a:pt x="424" y="5"/>
                    <a:pt x="431" y="0"/>
                  </a:cubicBezTo>
                  <a:cubicBezTo>
                    <a:pt x="105" y="0"/>
                    <a:pt x="105" y="0"/>
                    <a:pt x="105" y="0"/>
                  </a:cubicBezTo>
                  <a:cubicBezTo>
                    <a:pt x="47" y="0"/>
                    <a:pt x="0" y="47"/>
                    <a:pt x="0" y="105"/>
                  </a:cubicBezTo>
                  <a:cubicBezTo>
                    <a:pt x="0" y="105"/>
                    <a:pt x="0" y="105"/>
                    <a:pt x="0" y="105"/>
                  </a:cubicBezTo>
                  <a:cubicBezTo>
                    <a:pt x="0" y="162"/>
                    <a:pt x="47" y="209"/>
                    <a:pt x="105" y="209"/>
                  </a:cubicBezTo>
                  <a:cubicBezTo>
                    <a:pt x="403" y="209"/>
                    <a:pt x="403" y="209"/>
                    <a:pt x="403" y="209"/>
                  </a:cubicBezTo>
                  <a:lnTo>
                    <a:pt x="403" y="172"/>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Freeform 32">
              <a:extLst>
                <a:ext uri="{FF2B5EF4-FFF2-40B4-BE49-F238E27FC236}">
                  <a16:creationId xmlns:a16="http://schemas.microsoft.com/office/drawing/2014/main" id="{6E46128D-82D2-46ED-AE82-50185EAEDF68}"/>
                </a:ext>
              </a:extLst>
            </p:cNvPr>
            <p:cNvSpPr>
              <a:spLocks/>
            </p:cNvSpPr>
            <p:nvPr/>
          </p:nvSpPr>
          <p:spPr bwMode="auto">
            <a:xfrm>
              <a:off x="3038475" y="3049588"/>
              <a:ext cx="7938" cy="3175"/>
            </a:xfrm>
            <a:custGeom>
              <a:avLst/>
              <a:gdLst>
                <a:gd name="T0" fmla="*/ 0 w 2"/>
                <a:gd name="T1" fmla="*/ 1 h 1"/>
                <a:gd name="T2" fmla="*/ 2 w 2"/>
                <a:gd name="T3" fmla="*/ 1 h 1"/>
                <a:gd name="T4" fmla="*/ 2 w 2"/>
                <a:gd name="T5" fmla="*/ 0 h 1"/>
                <a:gd name="T6" fmla="*/ 0 w 2"/>
                <a:gd name="T7" fmla="*/ 1 h 1"/>
              </a:gdLst>
              <a:ahLst/>
              <a:cxnLst>
                <a:cxn ang="0">
                  <a:pos x="T0" y="T1"/>
                </a:cxn>
                <a:cxn ang="0">
                  <a:pos x="T2" y="T3"/>
                </a:cxn>
                <a:cxn ang="0">
                  <a:pos x="T4" y="T5"/>
                </a:cxn>
                <a:cxn ang="0">
                  <a:pos x="T6" y="T7"/>
                </a:cxn>
              </a:cxnLst>
              <a:rect l="0" t="0" r="r" b="b"/>
              <a:pathLst>
                <a:path w="2" h="1">
                  <a:moveTo>
                    <a:pt x="0" y="1"/>
                  </a:moveTo>
                  <a:cubicBezTo>
                    <a:pt x="2" y="1"/>
                    <a:pt x="2" y="1"/>
                    <a:pt x="2" y="1"/>
                  </a:cubicBezTo>
                  <a:cubicBezTo>
                    <a:pt x="2" y="0"/>
                    <a:pt x="2" y="0"/>
                    <a:pt x="2" y="0"/>
                  </a:cubicBezTo>
                  <a:cubicBezTo>
                    <a:pt x="2" y="0"/>
                    <a:pt x="1" y="1"/>
                    <a:pt x="0" y="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Freeform 33">
              <a:extLst>
                <a:ext uri="{FF2B5EF4-FFF2-40B4-BE49-F238E27FC236}">
                  <a16:creationId xmlns:a16="http://schemas.microsoft.com/office/drawing/2014/main" id="{D444CE29-91B9-455B-829C-61E9E1DBA31A}"/>
                </a:ext>
              </a:extLst>
            </p:cNvPr>
            <p:cNvSpPr>
              <a:spLocks/>
            </p:cNvSpPr>
            <p:nvPr/>
          </p:nvSpPr>
          <p:spPr bwMode="auto">
            <a:xfrm>
              <a:off x="2689225" y="2465388"/>
              <a:ext cx="544513" cy="787400"/>
            </a:xfrm>
            <a:custGeom>
              <a:avLst/>
              <a:gdLst>
                <a:gd name="T0" fmla="*/ 145 w 145"/>
                <a:gd name="T1" fmla="*/ 209 h 209"/>
                <a:gd name="T2" fmla="*/ 1 w 145"/>
                <a:gd name="T3" fmla="*/ 209 h 209"/>
                <a:gd name="T4" fmla="*/ 1 w 145"/>
                <a:gd name="T5" fmla="*/ 179 h 209"/>
                <a:gd name="T6" fmla="*/ 53 w 145"/>
                <a:gd name="T7" fmla="*/ 127 h 209"/>
                <a:gd name="T8" fmla="*/ 83 w 145"/>
                <a:gd name="T9" fmla="*/ 94 h 209"/>
                <a:gd name="T10" fmla="*/ 93 w 145"/>
                <a:gd name="T11" fmla="*/ 77 h 209"/>
                <a:gd name="T12" fmla="*/ 96 w 145"/>
                <a:gd name="T13" fmla="*/ 61 h 209"/>
                <a:gd name="T14" fmla="*/ 89 w 145"/>
                <a:gd name="T15" fmla="*/ 43 h 209"/>
                <a:gd name="T16" fmla="*/ 71 w 145"/>
                <a:gd name="T17" fmla="*/ 37 h 209"/>
                <a:gd name="T18" fmla="*/ 48 w 145"/>
                <a:gd name="T19" fmla="*/ 42 h 209"/>
                <a:gd name="T20" fmla="*/ 24 w 145"/>
                <a:gd name="T21" fmla="*/ 58 h 209"/>
                <a:gd name="T22" fmla="*/ 0 w 145"/>
                <a:gd name="T23" fmla="*/ 30 h 209"/>
                <a:gd name="T24" fmla="*/ 26 w 145"/>
                <a:gd name="T25" fmla="*/ 12 h 209"/>
                <a:gd name="T26" fmla="*/ 47 w 145"/>
                <a:gd name="T27" fmla="*/ 3 h 209"/>
                <a:gd name="T28" fmla="*/ 74 w 145"/>
                <a:gd name="T29" fmla="*/ 0 h 209"/>
                <a:gd name="T30" fmla="*/ 108 w 145"/>
                <a:gd name="T31" fmla="*/ 7 h 209"/>
                <a:gd name="T32" fmla="*/ 131 w 145"/>
                <a:gd name="T33" fmla="*/ 27 h 209"/>
                <a:gd name="T34" fmla="*/ 139 w 145"/>
                <a:gd name="T35" fmla="*/ 56 h 209"/>
                <a:gd name="T36" fmla="*/ 134 w 145"/>
                <a:gd name="T37" fmla="*/ 83 h 209"/>
                <a:gd name="T38" fmla="*/ 118 w 145"/>
                <a:gd name="T39" fmla="*/ 108 h 209"/>
                <a:gd name="T40" fmla="*/ 82 w 145"/>
                <a:gd name="T41" fmla="*/ 146 h 209"/>
                <a:gd name="T42" fmla="*/ 55 w 145"/>
                <a:gd name="T43" fmla="*/ 170 h 209"/>
                <a:gd name="T44" fmla="*/ 55 w 145"/>
                <a:gd name="T45" fmla="*/ 172 h 209"/>
                <a:gd name="T46" fmla="*/ 145 w 145"/>
                <a:gd name="T47" fmla="*/ 172 h 209"/>
                <a:gd name="T48" fmla="*/ 145 w 145"/>
                <a:gd name="T49" fmla="*/ 209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45" h="209">
                  <a:moveTo>
                    <a:pt x="145" y="209"/>
                  </a:moveTo>
                  <a:cubicBezTo>
                    <a:pt x="1" y="209"/>
                    <a:pt x="1" y="209"/>
                    <a:pt x="1" y="209"/>
                  </a:cubicBezTo>
                  <a:cubicBezTo>
                    <a:pt x="1" y="179"/>
                    <a:pt x="1" y="179"/>
                    <a:pt x="1" y="179"/>
                  </a:cubicBezTo>
                  <a:cubicBezTo>
                    <a:pt x="53" y="127"/>
                    <a:pt x="53" y="127"/>
                    <a:pt x="53" y="127"/>
                  </a:cubicBezTo>
                  <a:cubicBezTo>
                    <a:pt x="68" y="111"/>
                    <a:pt x="78" y="100"/>
                    <a:pt x="83" y="94"/>
                  </a:cubicBezTo>
                  <a:cubicBezTo>
                    <a:pt x="87" y="88"/>
                    <a:pt x="91" y="82"/>
                    <a:pt x="93" y="77"/>
                  </a:cubicBezTo>
                  <a:cubicBezTo>
                    <a:pt x="95" y="72"/>
                    <a:pt x="96" y="67"/>
                    <a:pt x="96" y="61"/>
                  </a:cubicBezTo>
                  <a:cubicBezTo>
                    <a:pt x="96" y="53"/>
                    <a:pt x="93" y="47"/>
                    <a:pt x="89" y="43"/>
                  </a:cubicBezTo>
                  <a:cubicBezTo>
                    <a:pt x="84" y="39"/>
                    <a:pt x="78" y="37"/>
                    <a:pt x="71" y="37"/>
                  </a:cubicBezTo>
                  <a:cubicBezTo>
                    <a:pt x="63" y="37"/>
                    <a:pt x="55" y="39"/>
                    <a:pt x="48" y="42"/>
                  </a:cubicBezTo>
                  <a:cubicBezTo>
                    <a:pt x="40" y="46"/>
                    <a:pt x="32" y="51"/>
                    <a:pt x="24" y="58"/>
                  </a:cubicBezTo>
                  <a:cubicBezTo>
                    <a:pt x="0" y="30"/>
                    <a:pt x="0" y="30"/>
                    <a:pt x="0" y="30"/>
                  </a:cubicBezTo>
                  <a:cubicBezTo>
                    <a:pt x="11" y="21"/>
                    <a:pt x="19" y="15"/>
                    <a:pt x="26" y="12"/>
                  </a:cubicBezTo>
                  <a:cubicBezTo>
                    <a:pt x="32" y="8"/>
                    <a:pt x="39" y="5"/>
                    <a:pt x="47" y="3"/>
                  </a:cubicBezTo>
                  <a:cubicBezTo>
                    <a:pt x="55" y="1"/>
                    <a:pt x="64" y="0"/>
                    <a:pt x="74" y="0"/>
                  </a:cubicBezTo>
                  <a:cubicBezTo>
                    <a:pt x="87" y="0"/>
                    <a:pt x="98" y="3"/>
                    <a:pt x="108" y="7"/>
                  </a:cubicBezTo>
                  <a:cubicBezTo>
                    <a:pt x="118" y="12"/>
                    <a:pt x="125" y="19"/>
                    <a:pt x="131" y="27"/>
                  </a:cubicBezTo>
                  <a:cubicBezTo>
                    <a:pt x="136" y="36"/>
                    <a:pt x="139" y="45"/>
                    <a:pt x="139" y="56"/>
                  </a:cubicBezTo>
                  <a:cubicBezTo>
                    <a:pt x="139" y="66"/>
                    <a:pt x="137" y="74"/>
                    <a:pt x="134" y="83"/>
                  </a:cubicBezTo>
                  <a:cubicBezTo>
                    <a:pt x="131" y="91"/>
                    <a:pt x="125" y="100"/>
                    <a:pt x="118" y="108"/>
                  </a:cubicBezTo>
                  <a:cubicBezTo>
                    <a:pt x="111" y="117"/>
                    <a:pt x="99" y="129"/>
                    <a:pt x="82" y="146"/>
                  </a:cubicBezTo>
                  <a:cubicBezTo>
                    <a:pt x="55" y="170"/>
                    <a:pt x="55" y="170"/>
                    <a:pt x="55" y="170"/>
                  </a:cubicBezTo>
                  <a:cubicBezTo>
                    <a:pt x="55" y="172"/>
                    <a:pt x="55" y="172"/>
                    <a:pt x="55" y="172"/>
                  </a:cubicBezTo>
                  <a:cubicBezTo>
                    <a:pt x="145" y="172"/>
                    <a:pt x="145" y="172"/>
                    <a:pt x="145" y="172"/>
                  </a:cubicBezTo>
                  <a:lnTo>
                    <a:pt x="145" y="20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79" name="Group 78">
            <a:extLst>
              <a:ext uri="{FF2B5EF4-FFF2-40B4-BE49-F238E27FC236}">
                <a16:creationId xmlns:a16="http://schemas.microsoft.com/office/drawing/2014/main" id="{C3F56DFF-08AE-4667-B72A-F0D1D7D70AB8}"/>
              </a:ext>
            </a:extLst>
          </p:cNvPr>
          <p:cNvGrpSpPr/>
          <p:nvPr/>
        </p:nvGrpSpPr>
        <p:grpSpPr>
          <a:xfrm>
            <a:off x="1123950" y="1330325"/>
            <a:ext cx="2170113" cy="782638"/>
            <a:chOff x="1123950" y="1330325"/>
            <a:chExt cx="2170113" cy="782638"/>
          </a:xfrm>
        </p:grpSpPr>
        <p:sp>
          <p:nvSpPr>
            <p:cNvPr id="38" name="Freeform 37">
              <a:extLst>
                <a:ext uri="{FF2B5EF4-FFF2-40B4-BE49-F238E27FC236}">
                  <a16:creationId xmlns:a16="http://schemas.microsoft.com/office/drawing/2014/main" id="{C1FB0EFF-44C2-410A-9C38-D8FA33EDCDE8}"/>
                </a:ext>
              </a:extLst>
            </p:cNvPr>
            <p:cNvSpPr>
              <a:spLocks/>
            </p:cNvSpPr>
            <p:nvPr/>
          </p:nvSpPr>
          <p:spPr bwMode="auto">
            <a:xfrm>
              <a:off x="1123950" y="1330325"/>
              <a:ext cx="1831975" cy="782638"/>
            </a:xfrm>
            <a:custGeom>
              <a:avLst/>
              <a:gdLst>
                <a:gd name="T0" fmla="*/ 457 w 488"/>
                <a:gd name="T1" fmla="*/ 157 h 208"/>
                <a:gd name="T2" fmla="*/ 488 w 488"/>
                <a:gd name="T3" fmla="*/ 157 h 208"/>
                <a:gd name="T4" fmla="*/ 488 w 488"/>
                <a:gd name="T5" fmla="*/ 87 h 208"/>
                <a:gd name="T6" fmla="*/ 488 w 488"/>
                <a:gd name="T7" fmla="*/ 83 h 208"/>
                <a:gd name="T8" fmla="*/ 463 w 488"/>
                <a:gd name="T9" fmla="*/ 103 h 208"/>
                <a:gd name="T10" fmla="*/ 422 w 488"/>
                <a:gd name="T11" fmla="*/ 51 h 208"/>
                <a:gd name="T12" fmla="*/ 486 w 488"/>
                <a:gd name="T13" fmla="*/ 0 h 208"/>
                <a:gd name="T14" fmla="*/ 104 w 488"/>
                <a:gd name="T15" fmla="*/ 0 h 208"/>
                <a:gd name="T16" fmla="*/ 0 w 488"/>
                <a:gd name="T17" fmla="*/ 104 h 208"/>
                <a:gd name="T18" fmla="*/ 0 w 488"/>
                <a:gd name="T19" fmla="*/ 104 h 208"/>
                <a:gd name="T20" fmla="*/ 104 w 488"/>
                <a:gd name="T21" fmla="*/ 208 h 208"/>
                <a:gd name="T22" fmla="*/ 457 w 488"/>
                <a:gd name="T23" fmla="*/ 208 h 208"/>
                <a:gd name="T24" fmla="*/ 457 w 488"/>
                <a:gd name="T25" fmla="*/ 15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88" h="208">
                  <a:moveTo>
                    <a:pt x="457" y="157"/>
                  </a:moveTo>
                  <a:cubicBezTo>
                    <a:pt x="488" y="157"/>
                    <a:pt x="488" y="157"/>
                    <a:pt x="488" y="157"/>
                  </a:cubicBezTo>
                  <a:cubicBezTo>
                    <a:pt x="488" y="87"/>
                    <a:pt x="488" y="87"/>
                    <a:pt x="488" y="87"/>
                  </a:cubicBezTo>
                  <a:cubicBezTo>
                    <a:pt x="488" y="83"/>
                    <a:pt x="488" y="83"/>
                    <a:pt x="488" y="83"/>
                  </a:cubicBezTo>
                  <a:cubicBezTo>
                    <a:pt x="463" y="103"/>
                    <a:pt x="463" y="103"/>
                    <a:pt x="463" y="103"/>
                  </a:cubicBezTo>
                  <a:cubicBezTo>
                    <a:pt x="422" y="51"/>
                    <a:pt x="422" y="51"/>
                    <a:pt x="422" y="51"/>
                  </a:cubicBezTo>
                  <a:cubicBezTo>
                    <a:pt x="486" y="0"/>
                    <a:pt x="486" y="0"/>
                    <a:pt x="486" y="0"/>
                  </a:cubicBezTo>
                  <a:cubicBezTo>
                    <a:pt x="104" y="0"/>
                    <a:pt x="104" y="0"/>
                    <a:pt x="104" y="0"/>
                  </a:cubicBezTo>
                  <a:cubicBezTo>
                    <a:pt x="46" y="0"/>
                    <a:pt x="0" y="47"/>
                    <a:pt x="0" y="104"/>
                  </a:cubicBezTo>
                  <a:cubicBezTo>
                    <a:pt x="0" y="104"/>
                    <a:pt x="0" y="104"/>
                    <a:pt x="0" y="104"/>
                  </a:cubicBezTo>
                  <a:cubicBezTo>
                    <a:pt x="0" y="162"/>
                    <a:pt x="46" y="208"/>
                    <a:pt x="104" y="208"/>
                  </a:cubicBezTo>
                  <a:cubicBezTo>
                    <a:pt x="457" y="208"/>
                    <a:pt x="457" y="208"/>
                    <a:pt x="457" y="208"/>
                  </a:cubicBezTo>
                  <a:lnTo>
                    <a:pt x="457" y="15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9" name="Freeform 38">
              <a:extLst>
                <a:ext uri="{FF2B5EF4-FFF2-40B4-BE49-F238E27FC236}">
                  <a16:creationId xmlns:a16="http://schemas.microsoft.com/office/drawing/2014/main" id="{7202D51C-AAAD-4DCD-9599-5AC6D4E6A939}"/>
                </a:ext>
              </a:extLst>
            </p:cNvPr>
            <p:cNvSpPr>
              <a:spLocks/>
            </p:cNvSpPr>
            <p:nvPr/>
          </p:nvSpPr>
          <p:spPr bwMode="auto">
            <a:xfrm>
              <a:off x="2790825" y="1330325"/>
              <a:ext cx="503238" cy="782638"/>
            </a:xfrm>
            <a:custGeom>
              <a:avLst/>
              <a:gdLst>
                <a:gd name="T0" fmla="*/ 104 w 134"/>
                <a:gd name="T1" fmla="*/ 173 h 208"/>
                <a:gd name="T2" fmla="*/ 104 w 134"/>
                <a:gd name="T3" fmla="*/ 0 h 208"/>
                <a:gd name="T4" fmla="*/ 67 w 134"/>
                <a:gd name="T5" fmla="*/ 0 h 208"/>
                <a:gd name="T6" fmla="*/ 0 w 134"/>
                <a:gd name="T7" fmla="*/ 53 h 208"/>
                <a:gd name="T8" fmla="*/ 22 w 134"/>
                <a:gd name="T9" fmla="*/ 80 h 208"/>
                <a:gd name="T10" fmla="*/ 46 w 134"/>
                <a:gd name="T11" fmla="*/ 61 h 208"/>
                <a:gd name="T12" fmla="*/ 61 w 134"/>
                <a:gd name="T13" fmla="*/ 46 h 208"/>
                <a:gd name="T14" fmla="*/ 60 w 134"/>
                <a:gd name="T15" fmla="*/ 68 h 208"/>
                <a:gd name="T16" fmla="*/ 60 w 134"/>
                <a:gd name="T17" fmla="*/ 88 h 208"/>
                <a:gd name="T18" fmla="*/ 60 w 134"/>
                <a:gd name="T19" fmla="*/ 173 h 208"/>
                <a:gd name="T20" fmla="*/ 29 w 134"/>
                <a:gd name="T21" fmla="*/ 173 h 208"/>
                <a:gd name="T22" fmla="*/ 29 w 134"/>
                <a:gd name="T23" fmla="*/ 208 h 208"/>
                <a:gd name="T24" fmla="*/ 60 w 134"/>
                <a:gd name="T25" fmla="*/ 208 h 208"/>
                <a:gd name="T26" fmla="*/ 104 w 134"/>
                <a:gd name="T27" fmla="*/ 208 h 208"/>
                <a:gd name="T28" fmla="*/ 134 w 134"/>
                <a:gd name="T29" fmla="*/ 208 h 208"/>
                <a:gd name="T30" fmla="*/ 134 w 134"/>
                <a:gd name="T31" fmla="*/ 173 h 208"/>
                <a:gd name="T32" fmla="*/ 104 w 134"/>
                <a:gd name="T33" fmla="*/ 173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4" h="208">
                  <a:moveTo>
                    <a:pt x="104" y="173"/>
                  </a:moveTo>
                  <a:cubicBezTo>
                    <a:pt x="104" y="0"/>
                    <a:pt x="104" y="0"/>
                    <a:pt x="104" y="0"/>
                  </a:cubicBezTo>
                  <a:cubicBezTo>
                    <a:pt x="67" y="0"/>
                    <a:pt x="67" y="0"/>
                    <a:pt x="67" y="0"/>
                  </a:cubicBezTo>
                  <a:cubicBezTo>
                    <a:pt x="0" y="53"/>
                    <a:pt x="0" y="53"/>
                    <a:pt x="0" y="53"/>
                  </a:cubicBezTo>
                  <a:cubicBezTo>
                    <a:pt x="22" y="80"/>
                    <a:pt x="22" y="80"/>
                    <a:pt x="22" y="80"/>
                  </a:cubicBezTo>
                  <a:cubicBezTo>
                    <a:pt x="46" y="61"/>
                    <a:pt x="46" y="61"/>
                    <a:pt x="46" y="61"/>
                  </a:cubicBezTo>
                  <a:cubicBezTo>
                    <a:pt x="48" y="58"/>
                    <a:pt x="53" y="54"/>
                    <a:pt x="61" y="46"/>
                  </a:cubicBezTo>
                  <a:cubicBezTo>
                    <a:pt x="60" y="68"/>
                    <a:pt x="60" y="68"/>
                    <a:pt x="60" y="68"/>
                  </a:cubicBezTo>
                  <a:cubicBezTo>
                    <a:pt x="60" y="88"/>
                    <a:pt x="60" y="88"/>
                    <a:pt x="60" y="88"/>
                  </a:cubicBezTo>
                  <a:cubicBezTo>
                    <a:pt x="60" y="173"/>
                    <a:pt x="60" y="173"/>
                    <a:pt x="60" y="173"/>
                  </a:cubicBezTo>
                  <a:cubicBezTo>
                    <a:pt x="29" y="173"/>
                    <a:pt x="29" y="173"/>
                    <a:pt x="29" y="173"/>
                  </a:cubicBezTo>
                  <a:cubicBezTo>
                    <a:pt x="29" y="208"/>
                    <a:pt x="29" y="208"/>
                    <a:pt x="29" y="208"/>
                  </a:cubicBezTo>
                  <a:cubicBezTo>
                    <a:pt x="60" y="208"/>
                    <a:pt x="60" y="208"/>
                    <a:pt x="60" y="208"/>
                  </a:cubicBezTo>
                  <a:cubicBezTo>
                    <a:pt x="104" y="208"/>
                    <a:pt x="104" y="208"/>
                    <a:pt x="104" y="208"/>
                  </a:cubicBezTo>
                  <a:cubicBezTo>
                    <a:pt x="134" y="208"/>
                    <a:pt x="134" y="208"/>
                    <a:pt x="134" y="208"/>
                  </a:cubicBezTo>
                  <a:cubicBezTo>
                    <a:pt x="134" y="173"/>
                    <a:pt x="134" y="173"/>
                    <a:pt x="134" y="173"/>
                  </a:cubicBezTo>
                  <a:lnTo>
                    <a:pt x="104" y="17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1" name="Group 80">
            <a:extLst>
              <a:ext uri="{FF2B5EF4-FFF2-40B4-BE49-F238E27FC236}">
                <a16:creationId xmlns:a16="http://schemas.microsoft.com/office/drawing/2014/main" id="{8317AE66-CFFE-445F-962A-A1BD9CC7230E}"/>
              </a:ext>
            </a:extLst>
          </p:cNvPr>
          <p:cNvGrpSpPr/>
          <p:nvPr/>
        </p:nvGrpSpPr>
        <p:grpSpPr>
          <a:xfrm>
            <a:off x="1123950" y="3605213"/>
            <a:ext cx="2170113" cy="782638"/>
            <a:chOff x="1123950" y="3605213"/>
            <a:chExt cx="2170113" cy="782638"/>
          </a:xfrm>
        </p:grpSpPr>
        <p:sp>
          <p:nvSpPr>
            <p:cNvPr id="41" name="Freeform 40">
              <a:extLst>
                <a:ext uri="{FF2B5EF4-FFF2-40B4-BE49-F238E27FC236}">
                  <a16:creationId xmlns:a16="http://schemas.microsoft.com/office/drawing/2014/main" id="{0A63D877-984C-4F2B-B0F5-462B3DFB3A0A}"/>
                </a:ext>
              </a:extLst>
            </p:cNvPr>
            <p:cNvSpPr>
              <a:spLocks/>
            </p:cNvSpPr>
            <p:nvPr/>
          </p:nvSpPr>
          <p:spPr bwMode="auto">
            <a:xfrm>
              <a:off x="2840038" y="3797300"/>
              <a:ext cx="212725" cy="68263"/>
            </a:xfrm>
            <a:custGeom>
              <a:avLst/>
              <a:gdLst>
                <a:gd name="T0" fmla="*/ 29 w 57"/>
                <a:gd name="T1" fmla="*/ 2 h 18"/>
                <a:gd name="T2" fmla="*/ 10 w 57"/>
                <a:gd name="T3" fmla="*/ 12 h 18"/>
                <a:gd name="T4" fmla="*/ 0 w 57"/>
                <a:gd name="T5" fmla="*/ 18 h 18"/>
                <a:gd name="T6" fmla="*/ 28 w 57"/>
                <a:gd name="T7" fmla="*/ 18 h 18"/>
                <a:gd name="T8" fmla="*/ 54 w 57"/>
                <a:gd name="T9" fmla="*/ 14 h 18"/>
                <a:gd name="T10" fmla="*/ 57 w 57"/>
                <a:gd name="T11" fmla="*/ 7 h 18"/>
                <a:gd name="T12" fmla="*/ 44 w 57"/>
                <a:gd name="T13" fmla="*/ 0 h 18"/>
                <a:gd name="T14" fmla="*/ 29 w 57"/>
                <a:gd name="T15" fmla="*/ 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7" h="18">
                  <a:moveTo>
                    <a:pt x="29" y="2"/>
                  </a:moveTo>
                  <a:cubicBezTo>
                    <a:pt x="23" y="4"/>
                    <a:pt x="17" y="7"/>
                    <a:pt x="10" y="12"/>
                  </a:cubicBezTo>
                  <a:cubicBezTo>
                    <a:pt x="0" y="18"/>
                    <a:pt x="0" y="18"/>
                    <a:pt x="0" y="18"/>
                  </a:cubicBezTo>
                  <a:cubicBezTo>
                    <a:pt x="28" y="18"/>
                    <a:pt x="28" y="18"/>
                    <a:pt x="28" y="18"/>
                  </a:cubicBezTo>
                  <a:cubicBezTo>
                    <a:pt x="44" y="18"/>
                    <a:pt x="51" y="15"/>
                    <a:pt x="54" y="14"/>
                  </a:cubicBezTo>
                  <a:cubicBezTo>
                    <a:pt x="55" y="13"/>
                    <a:pt x="57" y="12"/>
                    <a:pt x="57" y="7"/>
                  </a:cubicBezTo>
                  <a:cubicBezTo>
                    <a:pt x="57" y="3"/>
                    <a:pt x="57" y="0"/>
                    <a:pt x="44" y="0"/>
                  </a:cubicBezTo>
                  <a:cubicBezTo>
                    <a:pt x="39" y="0"/>
                    <a:pt x="34" y="1"/>
                    <a:pt x="29" y="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Freeform 41">
              <a:extLst>
                <a:ext uri="{FF2B5EF4-FFF2-40B4-BE49-F238E27FC236}">
                  <a16:creationId xmlns:a16="http://schemas.microsoft.com/office/drawing/2014/main" id="{C9566EEA-2587-4D5A-8D00-3E1256C8C8CB}"/>
                </a:ext>
              </a:extLst>
            </p:cNvPr>
            <p:cNvSpPr>
              <a:spLocks/>
            </p:cNvSpPr>
            <p:nvPr/>
          </p:nvSpPr>
          <p:spPr bwMode="auto">
            <a:xfrm>
              <a:off x="1123950" y="3605213"/>
              <a:ext cx="1941513" cy="782638"/>
            </a:xfrm>
            <a:custGeom>
              <a:avLst/>
              <a:gdLst>
                <a:gd name="T0" fmla="*/ 422 w 517"/>
                <a:gd name="T1" fmla="*/ 208 h 208"/>
                <a:gd name="T2" fmla="*/ 422 w 517"/>
                <a:gd name="T3" fmla="*/ 135 h 208"/>
                <a:gd name="T4" fmla="*/ 445 w 517"/>
                <a:gd name="T5" fmla="*/ 147 h 208"/>
                <a:gd name="T6" fmla="*/ 468 w 517"/>
                <a:gd name="T7" fmla="*/ 155 h 208"/>
                <a:gd name="T8" fmla="*/ 492 w 517"/>
                <a:gd name="T9" fmla="*/ 158 h 208"/>
                <a:gd name="T10" fmla="*/ 514 w 517"/>
                <a:gd name="T11" fmla="*/ 154 h 208"/>
                <a:gd name="T12" fmla="*/ 517 w 517"/>
                <a:gd name="T13" fmla="*/ 144 h 208"/>
                <a:gd name="T14" fmla="*/ 514 w 517"/>
                <a:gd name="T15" fmla="*/ 138 h 208"/>
                <a:gd name="T16" fmla="*/ 484 w 517"/>
                <a:gd name="T17" fmla="*/ 134 h 208"/>
                <a:gd name="T18" fmla="*/ 453 w 517"/>
                <a:gd name="T19" fmla="*/ 134 h 208"/>
                <a:gd name="T20" fmla="*/ 453 w 517"/>
                <a:gd name="T21" fmla="*/ 71 h 208"/>
                <a:gd name="T22" fmla="*/ 416 w 517"/>
                <a:gd name="T23" fmla="*/ 16 h 208"/>
                <a:gd name="T24" fmla="*/ 429 w 517"/>
                <a:gd name="T25" fmla="*/ 7 h 208"/>
                <a:gd name="T26" fmla="*/ 439 w 517"/>
                <a:gd name="T27" fmla="*/ 0 h 208"/>
                <a:gd name="T28" fmla="*/ 104 w 517"/>
                <a:gd name="T29" fmla="*/ 0 h 208"/>
                <a:gd name="T30" fmla="*/ 0 w 517"/>
                <a:gd name="T31" fmla="*/ 104 h 208"/>
                <a:gd name="T32" fmla="*/ 0 w 517"/>
                <a:gd name="T33" fmla="*/ 104 h 208"/>
                <a:gd name="T34" fmla="*/ 104 w 517"/>
                <a:gd name="T35" fmla="*/ 208 h 208"/>
                <a:gd name="T36" fmla="*/ 423 w 517"/>
                <a:gd name="T37" fmla="*/ 208 h 208"/>
                <a:gd name="T38" fmla="*/ 422 w 517"/>
                <a:gd name="T39" fmla="*/ 20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17" h="208">
                  <a:moveTo>
                    <a:pt x="422" y="208"/>
                  </a:moveTo>
                  <a:cubicBezTo>
                    <a:pt x="422" y="135"/>
                    <a:pt x="422" y="135"/>
                    <a:pt x="422" y="135"/>
                  </a:cubicBezTo>
                  <a:cubicBezTo>
                    <a:pt x="445" y="147"/>
                    <a:pt x="445" y="147"/>
                    <a:pt x="445" y="147"/>
                  </a:cubicBezTo>
                  <a:cubicBezTo>
                    <a:pt x="452" y="150"/>
                    <a:pt x="459" y="153"/>
                    <a:pt x="468" y="155"/>
                  </a:cubicBezTo>
                  <a:cubicBezTo>
                    <a:pt x="476" y="157"/>
                    <a:pt x="484" y="158"/>
                    <a:pt x="492" y="158"/>
                  </a:cubicBezTo>
                  <a:cubicBezTo>
                    <a:pt x="506" y="158"/>
                    <a:pt x="511" y="156"/>
                    <a:pt x="514" y="154"/>
                  </a:cubicBezTo>
                  <a:cubicBezTo>
                    <a:pt x="515" y="154"/>
                    <a:pt x="517" y="152"/>
                    <a:pt x="517" y="144"/>
                  </a:cubicBezTo>
                  <a:cubicBezTo>
                    <a:pt x="517" y="140"/>
                    <a:pt x="516" y="139"/>
                    <a:pt x="514" y="138"/>
                  </a:cubicBezTo>
                  <a:cubicBezTo>
                    <a:pt x="511" y="137"/>
                    <a:pt x="503" y="134"/>
                    <a:pt x="484" y="134"/>
                  </a:cubicBezTo>
                  <a:cubicBezTo>
                    <a:pt x="453" y="134"/>
                    <a:pt x="453" y="134"/>
                    <a:pt x="453" y="134"/>
                  </a:cubicBezTo>
                  <a:cubicBezTo>
                    <a:pt x="453" y="71"/>
                    <a:pt x="453" y="71"/>
                    <a:pt x="453" y="71"/>
                  </a:cubicBezTo>
                  <a:cubicBezTo>
                    <a:pt x="416" y="16"/>
                    <a:pt x="416" y="16"/>
                    <a:pt x="416" y="16"/>
                  </a:cubicBezTo>
                  <a:cubicBezTo>
                    <a:pt x="429" y="7"/>
                    <a:pt x="429" y="7"/>
                    <a:pt x="429" y="7"/>
                  </a:cubicBezTo>
                  <a:cubicBezTo>
                    <a:pt x="432" y="4"/>
                    <a:pt x="436" y="2"/>
                    <a:pt x="439" y="0"/>
                  </a:cubicBezTo>
                  <a:cubicBezTo>
                    <a:pt x="104" y="0"/>
                    <a:pt x="104" y="0"/>
                    <a:pt x="104" y="0"/>
                  </a:cubicBezTo>
                  <a:cubicBezTo>
                    <a:pt x="46" y="0"/>
                    <a:pt x="0" y="47"/>
                    <a:pt x="0" y="104"/>
                  </a:cubicBezTo>
                  <a:cubicBezTo>
                    <a:pt x="0" y="104"/>
                    <a:pt x="0" y="104"/>
                    <a:pt x="0" y="104"/>
                  </a:cubicBezTo>
                  <a:cubicBezTo>
                    <a:pt x="0" y="162"/>
                    <a:pt x="46" y="208"/>
                    <a:pt x="104" y="208"/>
                  </a:cubicBezTo>
                  <a:cubicBezTo>
                    <a:pt x="423" y="208"/>
                    <a:pt x="423" y="208"/>
                    <a:pt x="423" y="208"/>
                  </a:cubicBezTo>
                  <a:lnTo>
                    <a:pt x="422" y="20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Freeform 42">
              <a:extLst>
                <a:ext uri="{FF2B5EF4-FFF2-40B4-BE49-F238E27FC236}">
                  <a16:creationId xmlns:a16="http://schemas.microsoft.com/office/drawing/2014/main" id="{9502A873-2317-41E6-BD26-0494873D191E}"/>
                </a:ext>
              </a:extLst>
            </p:cNvPr>
            <p:cNvSpPr>
              <a:spLocks/>
            </p:cNvSpPr>
            <p:nvPr/>
          </p:nvSpPr>
          <p:spPr bwMode="auto">
            <a:xfrm>
              <a:off x="2768600" y="3605213"/>
              <a:ext cx="525463" cy="782638"/>
            </a:xfrm>
            <a:custGeom>
              <a:avLst/>
              <a:gdLst>
                <a:gd name="T0" fmla="*/ 134 w 140"/>
                <a:gd name="T1" fmla="*/ 48 h 208"/>
                <a:gd name="T2" fmla="*/ 123 w 140"/>
                <a:gd name="T3" fmla="*/ 81 h 208"/>
                <a:gd name="T4" fmla="*/ 90 w 140"/>
                <a:gd name="T5" fmla="*/ 99 h 208"/>
                <a:gd name="T6" fmla="*/ 90 w 140"/>
                <a:gd name="T7" fmla="*/ 100 h 208"/>
                <a:gd name="T8" fmla="*/ 127 w 140"/>
                <a:gd name="T9" fmla="*/ 115 h 208"/>
                <a:gd name="T10" fmla="*/ 140 w 140"/>
                <a:gd name="T11" fmla="*/ 147 h 208"/>
                <a:gd name="T12" fmla="*/ 119 w 140"/>
                <a:gd name="T13" fmla="*/ 192 h 208"/>
                <a:gd name="T14" fmla="*/ 58 w 140"/>
                <a:gd name="T15" fmla="*/ 208 h 208"/>
                <a:gd name="T16" fmla="*/ 0 w 140"/>
                <a:gd name="T17" fmla="*/ 198 h 208"/>
                <a:gd name="T18" fmla="*/ 0 w 140"/>
                <a:gd name="T19" fmla="*/ 161 h 208"/>
                <a:gd name="T20" fmla="*/ 26 w 140"/>
                <a:gd name="T21" fmla="*/ 171 h 208"/>
                <a:gd name="T22" fmla="*/ 54 w 140"/>
                <a:gd name="T23" fmla="*/ 174 h 208"/>
                <a:gd name="T24" fmla="*/ 85 w 140"/>
                <a:gd name="T25" fmla="*/ 167 h 208"/>
                <a:gd name="T26" fmla="*/ 95 w 140"/>
                <a:gd name="T27" fmla="*/ 144 h 208"/>
                <a:gd name="T28" fmla="*/ 83 w 140"/>
                <a:gd name="T29" fmla="*/ 124 h 208"/>
                <a:gd name="T30" fmla="*/ 46 w 140"/>
                <a:gd name="T31" fmla="*/ 118 h 208"/>
                <a:gd name="T32" fmla="*/ 31 w 140"/>
                <a:gd name="T33" fmla="*/ 118 h 208"/>
                <a:gd name="T34" fmla="*/ 31 w 140"/>
                <a:gd name="T35" fmla="*/ 85 h 208"/>
                <a:gd name="T36" fmla="*/ 47 w 140"/>
                <a:gd name="T37" fmla="*/ 85 h 208"/>
                <a:gd name="T38" fmla="*/ 81 w 140"/>
                <a:gd name="T39" fmla="*/ 79 h 208"/>
                <a:gd name="T40" fmla="*/ 92 w 140"/>
                <a:gd name="T41" fmla="*/ 58 h 208"/>
                <a:gd name="T42" fmla="*/ 63 w 140"/>
                <a:gd name="T43" fmla="*/ 35 h 208"/>
                <a:gd name="T44" fmla="*/ 43 w 140"/>
                <a:gd name="T45" fmla="*/ 38 h 208"/>
                <a:gd name="T46" fmla="*/ 20 w 140"/>
                <a:gd name="T47" fmla="*/ 49 h 208"/>
                <a:gd name="T48" fmla="*/ 0 w 140"/>
                <a:gd name="T49" fmla="*/ 20 h 208"/>
                <a:gd name="T50" fmla="*/ 66 w 140"/>
                <a:gd name="T51" fmla="*/ 0 h 208"/>
                <a:gd name="T52" fmla="*/ 116 w 140"/>
                <a:gd name="T53" fmla="*/ 13 h 208"/>
                <a:gd name="T54" fmla="*/ 134 w 140"/>
                <a:gd name="T55" fmla="*/ 48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40" h="208">
                  <a:moveTo>
                    <a:pt x="134" y="48"/>
                  </a:moveTo>
                  <a:cubicBezTo>
                    <a:pt x="134" y="61"/>
                    <a:pt x="130" y="72"/>
                    <a:pt x="123" y="81"/>
                  </a:cubicBezTo>
                  <a:cubicBezTo>
                    <a:pt x="115" y="89"/>
                    <a:pt x="104" y="96"/>
                    <a:pt x="90" y="99"/>
                  </a:cubicBezTo>
                  <a:cubicBezTo>
                    <a:pt x="90" y="100"/>
                    <a:pt x="90" y="100"/>
                    <a:pt x="90" y="100"/>
                  </a:cubicBezTo>
                  <a:cubicBezTo>
                    <a:pt x="107" y="102"/>
                    <a:pt x="119" y="107"/>
                    <a:pt x="127" y="115"/>
                  </a:cubicBezTo>
                  <a:cubicBezTo>
                    <a:pt x="136" y="123"/>
                    <a:pt x="140" y="133"/>
                    <a:pt x="140" y="147"/>
                  </a:cubicBezTo>
                  <a:cubicBezTo>
                    <a:pt x="140" y="166"/>
                    <a:pt x="133" y="181"/>
                    <a:pt x="119" y="192"/>
                  </a:cubicBezTo>
                  <a:cubicBezTo>
                    <a:pt x="105" y="203"/>
                    <a:pt x="84" y="208"/>
                    <a:pt x="58" y="208"/>
                  </a:cubicBezTo>
                  <a:cubicBezTo>
                    <a:pt x="36" y="208"/>
                    <a:pt x="17" y="205"/>
                    <a:pt x="0" y="198"/>
                  </a:cubicBezTo>
                  <a:cubicBezTo>
                    <a:pt x="0" y="161"/>
                    <a:pt x="0" y="161"/>
                    <a:pt x="0" y="161"/>
                  </a:cubicBezTo>
                  <a:cubicBezTo>
                    <a:pt x="8" y="165"/>
                    <a:pt x="16" y="168"/>
                    <a:pt x="26" y="171"/>
                  </a:cubicBezTo>
                  <a:cubicBezTo>
                    <a:pt x="35" y="173"/>
                    <a:pt x="44" y="174"/>
                    <a:pt x="54" y="174"/>
                  </a:cubicBezTo>
                  <a:cubicBezTo>
                    <a:pt x="68" y="174"/>
                    <a:pt x="78" y="172"/>
                    <a:pt x="85" y="167"/>
                  </a:cubicBezTo>
                  <a:cubicBezTo>
                    <a:pt x="92" y="162"/>
                    <a:pt x="95" y="155"/>
                    <a:pt x="95" y="144"/>
                  </a:cubicBezTo>
                  <a:cubicBezTo>
                    <a:pt x="95" y="135"/>
                    <a:pt x="91" y="128"/>
                    <a:pt x="83" y="124"/>
                  </a:cubicBezTo>
                  <a:cubicBezTo>
                    <a:pt x="76" y="120"/>
                    <a:pt x="63" y="118"/>
                    <a:pt x="46" y="118"/>
                  </a:cubicBezTo>
                  <a:cubicBezTo>
                    <a:pt x="31" y="118"/>
                    <a:pt x="31" y="118"/>
                    <a:pt x="31" y="118"/>
                  </a:cubicBezTo>
                  <a:cubicBezTo>
                    <a:pt x="31" y="85"/>
                    <a:pt x="31" y="85"/>
                    <a:pt x="31" y="85"/>
                  </a:cubicBezTo>
                  <a:cubicBezTo>
                    <a:pt x="47" y="85"/>
                    <a:pt x="47" y="85"/>
                    <a:pt x="47" y="85"/>
                  </a:cubicBezTo>
                  <a:cubicBezTo>
                    <a:pt x="62" y="85"/>
                    <a:pt x="74" y="83"/>
                    <a:pt x="81" y="79"/>
                  </a:cubicBezTo>
                  <a:cubicBezTo>
                    <a:pt x="88" y="75"/>
                    <a:pt x="92" y="68"/>
                    <a:pt x="92" y="58"/>
                  </a:cubicBezTo>
                  <a:cubicBezTo>
                    <a:pt x="92" y="42"/>
                    <a:pt x="82" y="35"/>
                    <a:pt x="63" y="35"/>
                  </a:cubicBezTo>
                  <a:cubicBezTo>
                    <a:pt x="56" y="35"/>
                    <a:pt x="50" y="36"/>
                    <a:pt x="43" y="38"/>
                  </a:cubicBezTo>
                  <a:cubicBezTo>
                    <a:pt x="36" y="40"/>
                    <a:pt x="28" y="44"/>
                    <a:pt x="20" y="49"/>
                  </a:cubicBezTo>
                  <a:cubicBezTo>
                    <a:pt x="0" y="20"/>
                    <a:pt x="0" y="20"/>
                    <a:pt x="0" y="20"/>
                  </a:cubicBezTo>
                  <a:cubicBezTo>
                    <a:pt x="18" y="7"/>
                    <a:pt x="41" y="0"/>
                    <a:pt x="66" y="0"/>
                  </a:cubicBezTo>
                  <a:cubicBezTo>
                    <a:pt x="87" y="0"/>
                    <a:pt x="104" y="4"/>
                    <a:pt x="116" y="13"/>
                  </a:cubicBezTo>
                  <a:cubicBezTo>
                    <a:pt x="128" y="21"/>
                    <a:pt x="134" y="33"/>
                    <a:pt x="134" y="4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2" name="Group 81">
            <a:extLst>
              <a:ext uri="{FF2B5EF4-FFF2-40B4-BE49-F238E27FC236}">
                <a16:creationId xmlns:a16="http://schemas.microsoft.com/office/drawing/2014/main" id="{F85A2BB9-8444-41E6-A886-0CB4577BE31B}"/>
              </a:ext>
            </a:extLst>
          </p:cNvPr>
          <p:cNvGrpSpPr/>
          <p:nvPr/>
        </p:nvGrpSpPr>
        <p:grpSpPr>
          <a:xfrm>
            <a:off x="1123950" y="4741863"/>
            <a:ext cx="2170113" cy="785813"/>
            <a:chOff x="1123950" y="4741863"/>
            <a:chExt cx="2170113" cy="785813"/>
          </a:xfrm>
        </p:grpSpPr>
        <p:sp>
          <p:nvSpPr>
            <p:cNvPr id="45" name="Freeform 44">
              <a:extLst>
                <a:ext uri="{FF2B5EF4-FFF2-40B4-BE49-F238E27FC236}">
                  <a16:creationId xmlns:a16="http://schemas.microsoft.com/office/drawing/2014/main" id="{2AD3ADDB-45E4-442B-91FE-9AFC818437FD}"/>
                </a:ext>
              </a:extLst>
            </p:cNvPr>
            <p:cNvSpPr>
              <a:spLocks/>
            </p:cNvSpPr>
            <p:nvPr/>
          </p:nvSpPr>
          <p:spPr bwMode="auto">
            <a:xfrm>
              <a:off x="1123950" y="4741863"/>
              <a:ext cx="1843088" cy="785813"/>
            </a:xfrm>
            <a:custGeom>
              <a:avLst/>
              <a:gdLst>
                <a:gd name="T0" fmla="*/ 491 w 491"/>
                <a:gd name="T1" fmla="*/ 185 h 209"/>
                <a:gd name="T2" fmla="*/ 402 w 491"/>
                <a:gd name="T3" fmla="*/ 185 h 209"/>
                <a:gd name="T4" fmla="*/ 402 w 491"/>
                <a:gd name="T5" fmla="*/ 129 h 209"/>
                <a:gd name="T6" fmla="*/ 489 w 491"/>
                <a:gd name="T7" fmla="*/ 0 h 209"/>
                <a:gd name="T8" fmla="*/ 439 w 491"/>
                <a:gd name="T9" fmla="*/ 0 h 209"/>
                <a:gd name="T10" fmla="*/ 104 w 491"/>
                <a:gd name="T11" fmla="*/ 0 h 209"/>
                <a:gd name="T12" fmla="*/ 0 w 491"/>
                <a:gd name="T13" fmla="*/ 105 h 209"/>
                <a:gd name="T14" fmla="*/ 0 w 491"/>
                <a:gd name="T15" fmla="*/ 105 h 209"/>
                <a:gd name="T16" fmla="*/ 104 w 491"/>
                <a:gd name="T17" fmla="*/ 209 h 209"/>
                <a:gd name="T18" fmla="*/ 491 w 491"/>
                <a:gd name="T19" fmla="*/ 209 h 209"/>
                <a:gd name="T20" fmla="*/ 491 w 491"/>
                <a:gd name="T21" fmla="*/ 18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1" h="209">
                  <a:moveTo>
                    <a:pt x="491" y="185"/>
                  </a:moveTo>
                  <a:cubicBezTo>
                    <a:pt x="402" y="185"/>
                    <a:pt x="402" y="185"/>
                    <a:pt x="402" y="185"/>
                  </a:cubicBezTo>
                  <a:cubicBezTo>
                    <a:pt x="402" y="129"/>
                    <a:pt x="402" y="129"/>
                    <a:pt x="402" y="129"/>
                  </a:cubicBezTo>
                  <a:cubicBezTo>
                    <a:pt x="489" y="0"/>
                    <a:pt x="489" y="0"/>
                    <a:pt x="489" y="0"/>
                  </a:cubicBezTo>
                  <a:cubicBezTo>
                    <a:pt x="439" y="0"/>
                    <a:pt x="439" y="0"/>
                    <a:pt x="439" y="0"/>
                  </a:cubicBezTo>
                  <a:cubicBezTo>
                    <a:pt x="104" y="0"/>
                    <a:pt x="104" y="0"/>
                    <a:pt x="104" y="0"/>
                  </a:cubicBezTo>
                  <a:cubicBezTo>
                    <a:pt x="46" y="0"/>
                    <a:pt x="0" y="47"/>
                    <a:pt x="0" y="105"/>
                  </a:cubicBezTo>
                  <a:cubicBezTo>
                    <a:pt x="0" y="105"/>
                    <a:pt x="0" y="105"/>
                    <a:pt x="0" y="105"/>
                  </a:cubicBezTo>
                  <a:cubicBezTo>
                    <a:pt x="0" y="162"/>
                    <a:pt x="46" y="209"/>
                    <a:pt x="104" y="209"/>
                  </a:cubicBezTo>
                  <a:cubicBezTo>
                    <a:pt x="491" y="209"/>
                    <a:pt x="491" y="209"/>
                    <a:pt x="491" y="209"/>
                  </a:cubicBezTo>
                  <a:lnTo>
                    <a:pt x="491" y="185"/>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Freeform 45">
              <a:extLst>
                <a:ext uri="{FF2B5EF4-FFF2-40B4-BE49-F238E27FC236}">
                  <a16:creationId xmlns:a16="http://schemas.microsoft.com/office/drawing/2014/main" id="{F6687360-FB84-4B79-A9E9-4D1C1BE9B254}"/>
                </a:ext>
              </a:extLst>
            </p:cNvPr>
            <p:cNvSpPr>
              <a:spLocks noEditPoints="1"/>
            </p:cNvSpPr>
            <p:nvPr/>
          </p:nvSpPr>
          <p:spPr bwMode="auto">
            <a:xfrm>
              <a:off x="2705100" y="4741863"/>
              <a:ext cx="588963" cy="785813"/>
            </a:xfrm>
            <a:custGeom>
              <a:avLst/>
              <a:gdLst>
                <a:gd name="T0" fmla="*/ 157 w 157"/>
                <a:gd name="T1" fmla="*/ 166 h 209"/>
                <a:gd name="T2" fmla="*/ 132 w 157"/>
                <a:gd name="T3" fmla="*/ 166 h 209"/>
                <a:gd name="T4" fmla="*/ 132 w 157"/>
                <a:gd name="T5" fmla="*/ 209 h 209"/>
                <a:gd name="T6" fmla="*/ 89 w 157"/>
                <a:gd name="T7" fmla="*/ 209 h 209"/>
                <a:gd name="T8" fmla="*/ 89 w 157"/>
                <a:gd name="T9" fmla="*/ 166 h 209"/>
                <a:gd name="T10" fmla="*/ 0 w 157"/>
                <a:gd name="T11" fmla="*/ 166 h 209"/>
                <a:gd name="T12" fmla="*/ 0 w 157"/>
                <a:gd name="T13" fmla="*/ 135 h 209"/>
                <a:gd name="T14" fmla="*/ 91 w 157"/>
                <a:gd name="T15" fmla="*/ 0 h 209"/>
                <a:gd name="T16" fmla="*/ 132 w 157"/>
                <a:gd name="T17" fmla="*/ 0 h 209"/>
                <a:gd name="T18" fmla="*/ 132 w 157"/>
                <a:gd name="T19" fmla="*/ 131 h 209"/>
                <a:gd name="T20" fmla="*/ 157 w 157"/>
                <a:gd name="T21" fmla="*/ 131 h 209"/>
                <a:gd name="T22" fmla="*/ 157 w 157"/>
                <a:gd name="T23" fmla="*/ 166 h 209"/>
                <a:gd name="T24" fmla="*/ 89 w 157"/>
                <a:gd name="T25" fmla="*/ 131 h 209"/>
                <a:gd name="T26" fmla="*/ 89 w 157"/>
                <a:gd name="T27" fmla="*/ 96 h 209"/>
                <a:gd name="T28" fmla="*/ 90 w 157"/>
                <a:gd name="T29" fmla="*/ 70 h 209"/>
                <a:gd name="T30" fmla="*/ 91 w 157"/>
                <a:gd name="T31" fmla="*/ 51 h 209"/>
                <a:gd name="T32" fmla="*/ 90 w 157"/>
                <a:gd name="T33" fmla="*/ 51 h 209"/>
                <a:gd name="T34" fmla="*/ 77 w 157"/>
                <a:gd name="T35" fmla="*/ 74 h 209"/>
                <a:gd name="T36" fmla="*/ 39 w 157"/>
                <a:gd name="T37" fmla="*/ 131 h 209"/>
                <a:gd name="T38" fmla="*/ 89 w 157"/>
                <a:gd name="T39" fmla="*/ 131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57" h="209">
                  <a:moveTo>
                    <a:pt x="157" y="166"/>
                  </a:moveTo>
                  <a:cubicBezTo>
                    <a:pt x="132" y="166"/>
                    <a:pt x="132" y="166"/>
                    <a:pt x="132" y="166"/>
                  </a:cubicBezTo>
                  <a:cubicBezTo>
                    <a:pt x="132" y="209"/>
                    <a:pt x="132" y="209"/>
                    <a:pt x="132" y="209"/>
                  </a:cubicBezTo>
                  <a:cubicBezTo>
                    <a:pt x="89" y="209"/>
                    <a:pt x="89" y="209"/>
                    <a:pt x="89" y="209"/>
                  </a:cubicBezTo>
                  <a:cubicBezTo>
                    <a:pt x="89" y="166"/>
                    <a:pt x="89" y="166"/>
                    <a:pt x="89" y="166"/>
                  </a:cubicBezTo>
                  <a:cubicBezTo>
                    <a:pt x="0" y="166"/>
                    <a:pt x="0" y="166"/>
                    <a:pt x="0" y="166"/>
                  </a:cubicBezTo>
                  <a:cubicBezTo>
                    <a:pt x="0" y="135"/>
                    <a:pt x="0" y="135"/>
                    <a:pt x="0" y="135"/>
                  </a:cubicBezTo>
                  <a:cubicBezTo>
                    <a:pt x="91" y="0"/>
                    <a:pt x="91" y="0"/>
                    <a:pt x="91" y="0"/>
                  </a:cubicBezTo>
                  <a:cubicBezTo>
                    <a:pt x="132" y="0"/>
                    <a:pt x="132" y="0"/>
                    <a:pt x="132" y="0"/>
                  </a:cubicBezTo>
                  <a:cubicBezTo>
                    <a:pt x="132" y="131"/>
                    <a:pt x="132" y="131"/>
                    <a:pt x="132" y="131"/>
                  </a:cubicBezTo>
                  <a:cubicBezTo>
                    <a:pt x="157" y="131"/>
                    <a:pt x="157" y="131"/>
                    <a:pt x="157" y="131"/>
                  </a:cubicBezTo>
                  <a:lnTo>
                    <a:pt x="157" y="166"/>
                  </a:lnTo>
                  <a:close/>
                  <a:moveTo>
                    <a:pt x="89" y="131"/>
                  </a:moveTo>
                  <a:cubicBezTo>
                    <a:pt x="89" y="96"/>
                    <a:pt x="89" y="96"/>
                    <a:pt x="89" y="96"/>
                  </a:cubicBezTo>
                  <a:cubicBezTo>
                    <a:pt x="89" y="90"/>
                    <a:pt x="89" y="82"/>
                    <a:pt x="90" y="70"/>
                  </a:cubicBezTo>
                  <a:cubicBezTo>
                    <a:pt x="90" y="59"/>
                    <a:pt x="90" y="53"/>
                    <a:pt x="91" y="51"/>
                  </a:cubicBezTo>
                  <a:cubicBezTo>
                    <a:pt x="90" y="51"/>
                    <a:pt x="90" y="51"/>
                    <a:pt x="90" y="51"/>
                  </a:cubicBezTo>
                  <a:cubicBezTo>
                    <a:pt x="86" y="59"/>
                    <a:pt x="82" y="66"/>
                    <a:pt x="77" y="74"/>
                  </a:cubicBezTo>
                  <a:cubicBezTo>
                    <a:pt x="39" y="131"/>
                    <a:pt x="39" y="131"/>
                    <a:pt x="39" y="131"/>
                  </a:cubicBezTo>
                  <a:lnTo>
                    <a:pt x="89" y="131"/>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3" name="Group 82">
            <a:extLst>
              <a:ext uri="{FF2B5EF4-FFF2-40B4-BE49-F238E27FC236}">
                <a16:creationId xmlns:a16="http://schemas.microsoft.com/office/drawing/2014/main" id="{C285EF9A-E1DC-4CCF-B418-5C1D950B59F1}"/>
              </a:ext>
            </a:extLst>
          </p:cNvPr>
          <p:cNvGrpSpPr/>
          <p:nvPr/>
        </p:nvGrpSpPr>
        <p:grpSpPr>
          <a:xfrm>
            <a:off x="8845550" y="1330325"/>
            <a:ext cx="2184401" cy="782638"/>
            <a:chOff x="8845550" y="1330325"/>
            <a:chExt cx="2184401" cy="782638"/>
          </a:xfrm>
        </p:grpSpPr>
        <p:sp>
          <p:nvSpPr>
            <p:cNvPr id="47" name="Freeform 46">
              <a:extLst>
                <a:ext uri="{FF2B5EF4-FFF2-40B4-BE49-F238E27FC236}">
                  <a16:creationId xmlns:a16="http://schemas.microsoft.com/office/drawing/2014/main" id="{55DF022A-FC62-4855-8437-A1346198D0D3}"/>
                </a:ext>
              </a:extLst>
            </p:cNvPr>
            <p:cNvSpPr>
              <a:spLocks/>
            </p:cNvSpPr>
            <p:nvPr/>
          </p:nvSpPr>
          <p:spPr bwMode="auto">
            <a:xfrm>
              <a:off x="8845550" y="1330325"/>
              <a:ext cx="514350" cy="782638"/>
            </a:xfrm>
            <a:custGeom>
              <a:avLst/>
              <a:gdLst>
                <a:gd name="T0" fmla="*/ 72 w 137"/>
                <a:gd name="T1" fmla="*/ 74 h 208"/>
                <a:gd name="T2" fmla="*/ 119 w 137"/>
                <a:gd name="T3" fmla="*/ 91 h 208"/>
                <a:gd name="T4" fmla="*/ 137 w 137"/>
                <a:gd name="T5" fmla="*/ 137 h 208"/>
                <a:gd name="T6" fmla="*/ 116 w 137"/>
                <a:gd name="T7" fmla="*/ 190 h 208"/>
                <a:gd name="T8" fmla="*/ 55 w 137"/>
                <a:gd name="T9" fmla="*/ 208 h 208"/>
                <a:gd name="T10" fmla="*/ 0 w 137"/>
                <a:gd name="T11" fmla="*/ 197 h 208"/>
                <a:gd name="T12" fmla="*/ 0 w 137"/>
                <a:gd name="T13" fmla="*/ 160 h 208"/>
                <a:gd name="T14" fmla="*/ 25 w 137"/>
                <a:gd name="T15" fmla="*/ 169 h 208"/>
                <a:gd name="T16" fmla="*/ 53 w 137"/>
                <a:gd name="T17" fmla="*/ 173 h 208"/>
                <a:gd name="T18" fmla="*/ 93 w 137"/>
                <a:gd name="T19" fmla="*/ 141 h 208"/>
                <a:gd name="T20" fmla="*/ 52 w 137"/>
                <a:gd name="T21" fmla="*/ 109 h 208"/>
                <a:gd name="T22" fmla="*/ 36 w 137"/>
                <a:gd name="T23" fmla="*/ 111 h 208"/>
                <a:gd name="T24" fmla="*/ 21 w 137"/>
                <a:gd name="T25" fmla="*/ 114 h 208"/>
                <a:gd name="T26" fmla="*/ 4 w 137"/>
                <a:gd name="T27" fmla="*/ 105 h 208"/>
                <a:gd name="T28" fmla="*/ 11 w 137"/>
                <a:gd name="T29" fmla="*/ 0 h 208"/>
                <a:gd name="T30" fmla="*/ 123 w 137"/>
                <a:gd name="T31" fmla="*/ 0 h 208"/>
                <a:gd name="T32" fmla="*/ 123 w 137"/>
                <a:gd name="T33" fmla="*/ 37 h 208"/>
                <a:gd name="T34" fmla="*/ 49 w 137"/>
                <a:gd name="T35" fmla="*/ 37 h 208"/>
                <a:gd name="T36" fmla="*/ 46 w 137"/>
                <a:gd name="T37" fmla="*/ 77 h 208"/>
                <a:gd name="T38" fmla="*/ 51 w 137"/>
                <a:gd name="T39" fmla="*/ 76 h 208"/>
                <a:gd name="T40" fmla="*/ 72 w 137"/>
                <a:gd name="T41" fmla="*/ 74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37" h="208">
                  <a:moveTo>
                    <a:pt x="72" y="74"/>
                  </a:moveTo>
                  <a:cubicBezTo>
                    <a:pt x="92" y="74"/>
                    <a:pt x="108" y="80"/>
                    <a:pt x="119" y="91"/>
                  </a:cubicBezTo>
                  <a:cubicBezTo>
                    <a:pt x="131" y="102"/>
                    <a:pt x="137" y="117"/>
                    <a:pt x="137" y="137"/>
                  </a:cubicBezTo>
                  <a:cubicBezTo>
                    <a:pt x="137" y="160"/>
                    <a:pt x="130" y="178"/>
                    <a:pt x="116" y="190"/>
                  </a:cubicBezTo>
                  <a:cubicBezTo>
                    <a:pt x="102" y="202"/>
                    <a:pt x="81" y="208"/>
                    <a:pt x="55" y="208"/>
                  </a:cubicBezTo>
                  <a:cubicBezTo>
                    <a:pt x="32" y="208"/>
                    <a:pt x="14" y="205"/>
                    <a:pt x="0" y="197"/>
                  </a:cubicBezTo>
                  <a:cubicBezTo>
                    <a:pt x="0" y="160"/>
                    <a:pt x="0" y="160"/>
                    <a:pt x="0" y="160"/>
                  </a:cubicBezTo>
                  <a:cubicBezTo>
                    <a:pt x="7" y="164"/>
                    <a:pt x="16" y="167"/>
                    <a:pt x="25" y="169"/>
                  </a:cubicBezTo>
                  <a:cubicBezTo>
                    <a:pt x="35" y="172"/>
                    <a:pt x="45" y="173"/>
                    <a:pt x="53" y="173"/>
                  </a:cubicBezTo>
                  <a:cubicBezTo>
                    <a:pt x="80" y="173"/>
                    <a:pt x="93" y="162"/>
                    <a:pt x="93" y="141"/>
                  </a:cubicBezTo>
                  <a:cubicBezTo>
                    <a:pt x="93" y="120"/>
                    <a:pt x="80" y="109"/>
                    <a:pt x="52" y="109"/>
                  </a:cubicBezTo>
                  <a:cubicBezTo>
                    <a:pt x="47" y="109"/>
                    <a:pt x="42" y="110"/>
                    <a:pt x="36" y="111"/>
                  </a:cubicBezTo>
                  <a:cubicBezTo>
                    <a:pt x="30" y="112"/>
                    <a:pt x="25" y="113"/>
                    <a:pt x="21" y="114"/>
                  </a:cubicBezTo>
                  <a:cubicBezTo>
                    <a:pt x="4" y="105"/>
                    <a:pt x="4" y="105"/>
                    <a:pt x="4" y="105"/>
                  </a:cubicBezTo>
                  <a:cubicBezTo>
                    <a:pt x="11" y="0"/>
                    <a:pt x="11" y="0"/>
                    <a:pt x="11" y="0"/>
                  </a:cubicBezTo>
                  <a:cubicBezTo>
                    <a:pt x="123" y="0"/>
                    <a:pt x="123" y="0"/>
                    <a:pt x="123" y="0"/>
                  </a:cubicBezTo>
                  <a:cubicBezTo>
                    <a:pt x="123" y="37"/>
                    <a:pt x="123" y="37"/>
                    <a:pt x="123" y="37"/>
                  </a:cubicBezTo>
                  <a:cubicBezTo>
                    <a:pt x="49" y="37"/>
                    <a:pt x="49" y="37"/>
                    <a:pt x="49" y="37"/>
                  </a:cubicBezTo>
                  <a:cubicBezTo>
                    <a:pt x="46" y="77"/>
                    <a:pt x="46" y="77"/>
                    <a:pt x="46" y="77"/>
                  </a:cubicBezTo>
                  <a:cubicBezTo>
                    <a:pt x="51" y="76"/>
                    <a:pt x="51" y="76"/>
                    <a:pt x="51" y="76"/>
                  </a:cubicBezTo>
                  <a:cubicBezTo>
                    <a:pt x="56" y="75"/>
                    <a:pt x="63" y="74"/>
                    <a:pt x="72" y="7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47">
              <a:extLst>
                <a:ext uri="{FF2B5EF4-FFF2-40B4-BE49-F238E27FC236}">
                  <a16:creationId xmlns:a16="http://schemas.microsoft.com/office/drawing/2014/main" id="{D9670B7A-EB60-4B95-9735-4570501CBFB7}"/>
                </a:ext>
              </a:extLst>
            </p:cNvPr>
            <p:cNvSpPr>
              <a:spLocks/>
            </p:cNvSpPr>
            <p:nvPr/>
          </p:nvSpPr>
          <p:spPr bwMode="auto">
            <a:xfrm>
              <a:off x="9085263" y="1330325"/>
              <a:ext cx="1944688" cy="782638"/>
            </a:xfrm>
            <a:custGeom>
              <a:avLst/>
              <a:gdLst>
                <a:gd name="T0" fmla="*/ 75 w 518"/>
                <a:gd name="T1" fmla="*/ 0 h 208"/>
                <a:gd name="T2" fmla="*/ 75 w 518"/>
                <a:gd name="T3" fmla="*/ 53 h 208"/>
                <a:gd name="T4" fmla="*/ 0 w 518"/>
                <a:gd name="T5" fmla="*/ 53 h 208"/>
                <a:gd name="T6" fmla="*/ 0 w 518"/>
                <a:gd name="T7" fmla="*/ 58 h 208"/>
                <a:gd name="T8" fmla="*/ 8 w 518"/>
                <a:gd name="T9" fmla="*/ 58 h 208"/>
                <a:gd name="T10" fmla="*/ 66 w 518"/>
                <a:gd name="T11" fmla="*/ 79 h 208"/>
                <a:gd name="T12" fmla="*/ 89 w 518"/>
                <a:gd name="T13" fmla="*/ 137 h 208"/>
                <a:gd name="T14" fmla="*/ 62 w 518"/>
                <a:gd name="T15" fmla="*/ 202 h 208"/>
                <a:gd name="T16" fmla="*/ 54 w 518"/>
                <a:gd name="T17" fmla="*/ 208 h 208"/>
                <a:gd name="T18" fmla="*/ 414 w 518"/>
                <a:gd name="T19" fmla="*/ 208 h 208"/>
                <a:gd name="T20" fmla="*/ 518 w 518"/>
                <a:gd name="T21" fmla="*/ 104 h 208"/>
                <a:gd name="T22" fmla="*/ 518 w 518"/>
                <a:gd name="T23" fmla="*/ 104 h 208"/>
                <a:gd name="T24" fmla="*/ 414 w 518"/>
                <a:gd name="T25" fmla="*/ 0 h 208"/>
                <a:gd name="T26" fmla="*/ 75 w 518"/>
                <a:gd name="T27" fmla="*/ 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18" h="208">
                  <a:moveTo>
                    <a:pt x="75" y="0"/>
                  </a:moveTo>
                  <a:cubicBezTo>
                    <a:pt x="75" y="53"/>
                    <a:pt x="75" y="53"/>
                    <a:pt x="75" y="53"/>
                  </a:cubicBezTo>
                  <a:cubicBezTo>
                    <a:pt x="0" y="53"/>
                    <a:pt x="0" y="53"/>
                    <a:pt x="0" y="53"/>
                  </a:cubicBezTo>
                  <a:cubicBezTo>
                    <a:pt x="0" y="58"/>
                    <a:pt x="0" y="58"/>
                    <a:pt x="0" y="58"/>
                  </a:cubicBezTo>
                  <a:cubicBezTo>
                    <a:pt x="2" y="58"/>
                    <a:pt x="5" y="58"/>
                    <a:pt x="8" y="58"/>
                  </a:cubicBezTo>
                  <a:cubicBezTo>
                    <a:pt x="32" y="58"/>
                    <a:pt x="52" y="65"/>
                    <a:pt x="66" y="79"/>
                  </a:cubicBezTo>
                  <a:cubicBezTo>
                    <a:pt x="81" y="94"/>
                    <a:pt x="89" y="113"/>
                    <a:pt x="89" y="137"/>
                  </a:cubicBezTo>
                  <a:cubicBezTo>
                    <a:pt x="89" y="165"/>
                    <a:pt x="80" y="186"/>
                    <a:pt x="62" y="202"/>
                  </a:cubicBezTo>
                  <a:cubicBezTo>
                    <a:pt x="60" y="204"/>
                    <a:pt x="57" y="206"/>
                    <a:pt x="54" y="208"/>
                  </a:cubicBezTo>
                  <a:cubicBezTo>
                    <a:pt x="414" y="208"/>
                    <a:pt x="414" y="208"/>
                    <a:pt x="414" y="208"/>
                  </a:cubicBezTo>
                  <a:cubicBezTo>
                    <a:pt x="472" y="208"/>
                    <a:pt x="518" y="162"/>
                    <a:pt x="518" y="104"/>
                  </a:cubicBezTo>
                  <a:cubicBezTo>
                    <a:pt x="518" y="104"/>
                    <a:pt x="518" y="104"/>
                    <a:pt x="518" y="104"/>
                  </a:cubicBezTo>
                  <a:cubicBezTo>
                    <a:pt x="518" y="47"/>
                    <a:pt x="472" y="0"/>
                    <a:pt x="414" y="0"/>
                  </a:cubicBezTo>
                  <a:lnTo>
                    <a:pt x="75"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4" name="Group 83">
            <a:extLst>
              <a:ext uri="{FF2B5EF4-FFF2-40B4-BE49-F238E27FC236}">
                <a16:creationId xmlns:a16="http://schemas.microsoft.com/office/drawing/2014/main" id="{8F1594A8-BA23-44C6-AB05-119B961A5F03}"/>
              </a:ext>
            </a:extLst>
          </p:cNvPr>
          <p:cNvGrpSpPr/>
          <p:nvPr/>
        </p:nvGrpSpPr>
        <p:grpSpPr>
          <a:xfrm>
            <a:off x="8864600" y="2465388"/>
            <a:ext cx="2165351" cy="787400"/>
            <a:chOff x="8864600" y="2465388"/>
            <a:chExt cx="2165351" cy="787400"/>
          </a:xfrm>
        </p:grpSpPr>
        <p:sp>
          <p:nvSpPr>
            <p:cNvPr id="50" name="Freeform 49">
              <a:extLst>
                <a:ext uri="{FF2B5EF4-FFF2-40B4-BE49-F238E27FC236}">
                  <a16:creationId xmlns:a16="http://schemas.microsoft.com/office/drawing/2014/main" id="{3FDB1D31-6571-4D58-9217-383D638DCFAC}"/>
                </a:ext>
              </a:extLst>
            </p:cNvPr>
            <p:cNvSpPr>
              <a:spLocks/>
            </p:cNvSpPr>
            <p:nvPr/>
          </p:nvSpPr>
          <p:spPr bwMode="auto">
            <a:xfrm>
              <a:off x="9120188" y="2470150"/>
              <a:ext cx="1909763" cy="777875"/>
            </a:xfrm>
            <a:custGeom>
              <a:avLst/>
              <a:gdLst>
                <a:gd name="T0" fmla="*/ 406 w 509"/>
                <a:gd name="T1" fmla="*/ 0 h 207"/>
                <a:gd name="T2" fmla="*/ 78 w 509"/>
                <a:gd name="T3" fmla="*/ 0 h 207"/>
                <a:gd name="T4" fmla="*/ 78 w 509"/>
                <a:gd name="T5" fmla="*/ 56 h 207"/>
                <a:gd name="T6" fmla="*/ 58 w 509"/>
                <a:gd name="T7" fmla="*/ 51 h 207"/>
                <a:gd name="T8" fmla="*/ 37 w 509"/>
                <a:gd name="T9" fmla="*/ 49 h 207"/>
                <a:gd name="T10" fmla="*/ 8 w 509"/>
                <a:gd name="T11" fmla="*/ 54 h 207"/>
                <a:gd name="T12" fmla="*/ 0 w 509"/>
                <a:gd name="T13" fmla="*/ 59 h 207"/>
                <a:gd name="T14" fmla="*/ 18 w 509"/>
                <a:gd name="T15" fmla="*/ 57 h 207"/>
                <a:gd name="T16" fmla="*/ 72 w 509"/>
                <a:gd name="T17" fmla="*/ 79 h 207"/>
                <a:gd name="T18" fmla="*/ 92 w 509"/>
                <a:gd name="T19" fmla="*/ 137 h 207"/>
                <a:gd name="T20" fmla="*/ 69 w 509"/>
                <a:gd name="T21" fmla="*/ 200 h 207"/>
                <a:gd name="T22" fmla="*/ 61 w 509"/>
                <a:gd name="T23" fmla="*/ 207 h 207"/>
                <a:gd name="T24" fmla="*/ 406 w 509"/>
                <a:gd name="T25" fmla="*/ 207 h 207"/>
                <a:gd name="T26" fmla="*/ 509 w 509"/>
                <a:gd name="T27" fmla="*/ 104 h 207"/>
                <a:gd name="T28" fmla="*/ 509 w 509"/>
                <a:gd name="T29" fmla="*/ 104 h 207"/>
                <a:gd name="T30" fmla="*/ 406 w 509"/>
                <a:gd name="T31" fmla="*/ 0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09" h="207">
                  <a:moveTo>
                    <a:pt x="406" y="0"/>
                  </a:moveTo>
                  <a:cubicBezTo>
                    <a:pt x="78" y="0"/>
                    <a:pt x="78" y="0"/>
                    <a:pt x="78" y="0"/>
                  </a:cubicBezTo>
                  <a:cubicBezTo>
                    <a:pt x="78" y="56"/>
                    <a:pt x="78" y="56"/>
                    <a:pt x="78" y="56"/>
                  </a:cubicBezTo>
                  <a:cubicBezTo>
                    <a:pt x="58" y="51"/>
                    <a:pt x="58" y="51"/>
                    <a:pt x="58" y="51"/>
                  </a:cubicBezTo>
                  <a:cubicBezTo>
                    <a:pt x="51" y="50"/>
                    <a:pt x="44" y="49"/>
                    <a:pt x="37" y="49"/>
                  </a:cubicBezTo>
                  <a:cubicBezTo>
                    <a:pt x="25" y="49"/>
                    <a:pt x="15" y="51"/>
                    <a:pt x="8" y="54"/>
                  </a:cubicBezTo>
                  <a:cubicBezTo>
                    <a:pt x="5" y="55"/>
                    <a:pt x="3" y="57"/>
                    <a:pt x="0" y="59"/>
                  </a:cubicBezTo>
                  <a:cubicBezTo>
                    <a:pt x="6" y="58"/>
                    <a:pt x="12" y="57"/>
                    <a:pt x="18" y="57"/>
                  </a:cubicBezTo>
                  <a:cubicBezTo>
                    <a:pt x="41" y="57"/>
                    <a:pt x="59" y="65"/>
                    <a:pt x="72" y="79"/>
                  </a:cubicBezTo>
                  <a:cubicBezTo>
                    <a:pt x="85" y="94"/>
                    <a:pt x="92" y="113"/>
                    <a:pt x="92" y="137"/>
                  </a:cubicBezTo>
                  <a:cubicBezTo>
                    <a:pt x="92" y="163"/>
                    <a:pt x="84" y="184"/>
                    <a:pt x="69" y="200"/>
                  </a:cubicBezTo>
                  <a:cubicBezTo>
                    <a:pt x="67" y="203"/>
                    <a:pt x="64" y="205"/>
                    <a:pt x="61" y="207"/>
                  </a:cubicBezTo>
                  <a:cubicBezTo>
                    <a:pt x="406" y="207"/>
                    <a:pt x="406" y="207"/>
                    <a:pt x="406" y="207"/>
                  </a:cubicBezTo>
                  <a:cubicBezTo>
                    <a:pt x="463" y="207"/>
                    <a:pt x="509" y="161"/>
                    <a:pt x="509" y="104"/>
                  </a:cubicBezTo>
                  <a:cubicBezTo>
                    <a:pt x="509" y="104"/>
                    <a:pt x="509" y="104"/>
                    <a:pt x="509" y="104"/>
                  </a:cubicBezTo>
                  <a:cubicBezTo>
                    <a:pt x="509" y="47"/>
                    <a:pt x="463" y="0"/>
                    <a:pt x="406"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Freeform 50">
              <a:extLst>
                <a:ext uri="{FF2B5EF4-FFF2-40B4-BE49-F238E27FC236}">
                  <a16:creationId xmlns:a16="http://schemas.microsoft.com/office/drawing/2014/main" id="{3D3E83C6-AB04-4404-B224-A031093047F2}"/>
                </a:ext>
              </a:extLst>
            </p:cNvPr>
            <p:cNvSpPr>
              <a:spLocks noEditPoints="1"/>
            </p:cNvSpPr>
            <p:nvPr/>
          </p:nvSpPr>
          <p:spPr bwMode="auto">
            <a:xfrm>
              <a:off x="8864600" y="2465388"/>
              <a:ext cx="539750" cy="787400"/>
            </a:xfrm>
            <a:custGeom>
              <a:avLst/>
              <a:gdLst>
                <a:gd name="T0" fmla="*/ 0 w 144"/>
                <a:gd name="T1" fmla="*/ 120 h 209"/>
                <a:gd name="T2" fmla="*/ 26 w 144"/>
                <a:gd name="T3" fmla="*/ 30 h 209"/>
                <a:gd name="T4" fmla="*/ 102 w 144"/>
                <a:gd name="T5" fmla="*/ 0 h 209"/>
                <a:gd name="T6" fmla="*/ 130 w 144"/>
                <a:gd name="T7" fmla="*/ 3 h 209"/>
                <a:gd name="T8" fmla="*/ 130 w 144"/>
                <a:gd name="T9" fmla="*/ 37 h 209"/>
                <a:gd name="T10" fmla="*/ 105 w 144"/>
                <a:gd name="T11" fmla="*/ 34 h 209"/>
                <a:gd name="T12" fmla="*/ 69 w 144"/>
                <a:gd name="T13" fmla="*/ 41 h 209"/>
                <a:gd name="T14" fmla="*/ 48 w 144"/>
                <a:gd name="T15" fmla="*/ 61 h 209"/>
                <a:gd name="T16" fmla="*/ 40 w 144"/>
                <a:gd name="T17" fmla="*/ 98 h 209"/>
                <a:gd name="T18" fmla="*/ 42 w 144"/>
                <a:gd name="T19" fmla="*/ 98 h 209"/>
                <a:gd name="T20" fmla="*/ 86 w 144"/>
                <a:gd name="T21" fmla="*/ 74 h 209"/>
                <a:gd name="T22" fmla="*/ 129 w 144"/>
                <a:gd name="T23" fmla="*/ 91 h 209"/>
                <a:gd name="T24" fmla="*/ 144 w 144"/>
                <a:gd name="T25" fmla="*/ 138 h 209"/>
                <a:gd name="T26" fmla="*/ 126 w 144"/>
                <a:gd name="T27" fmla="*/ 190 h 209"/>
                <a:gd name="T28" fmla="*/ 75 w 144"/>
                <a:gd name="T29" fmla="*/ 209 h 209"/>
                <a:gd name="T30" fmla="*/ 35 w 144"/>
                <a:gd name="T31" fmla="*/ 199 h 209"/>
                <a:gd name="T32" fmla="*/ 10 w 144"/>
                <a:gd name="T33" fmla="*/ 168 h 209"/>
                <a:gd name="T34" fmla="*/ 0 w 144"/>
                <a:gd name="T35" fmla="*/ 120 h 209"/>
                <a:gd name="T36" fmla="*/ 74 w 144"/>
                <a:gd name="T37" fmla="*/ 175 h 209"/>
                <a:gd name="T38" fmla="*/ 95 w 144"/>
                <a:gd name="T39" fmla="*/ 165 h 209"/>
                <a:gd name="T40" fmla="*/ 102 w 144"/>
                <a:gd name="T41" fmla="*/ 139 h 209"/>
                <a:gd name="T42" fmla="*/ 96 w 144"/>
                <a:gd name="T43" fmla="*/ 116 h 209"/>
                <a:gd name="T44" fmla="*/ 75 w 144"/>
                <a:gd name="T45" fmla="*/ 107 h 209"/>
                <a:gd name="T46" fmla="*/ 52 w 144"/>
                <a:gd name="T47" fmla="*/ 115 h 209"/>
                <a:gd name="T48" fmla="*/ 43 w 144"/>
                <a:gd name="T49" fmla="*/ 135 h 209"/>
                <a:gd name="T50" fmla="*/ 52 w 144"/>
                <a:gd name="T51" fmla="*/ 163 h 209"/>
                <a:gd name="T52" fmla="*/ 74 w 144"/>
                <a:gd name="T53" fmla="*/ 175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4" h="209">
                  <a:moveTo>
                    <a:pt x="0" y="120"/>
                  </a:moveTo>
                  <a:cubicBezTo>
                    <a:pt x="0" y="80"/>
                    <a:pt x="9" y="50"/>
                    <a:pt x="26" y="30"/>
                  </a:cubicBezTo>
                  <a:cubicBezTo>
                    <a:pt x="43" y="10"/>
                    <a:pt x="68" y="0"/>
                    <a:pt x="102" y="0"/>
                  </a:cubicBezTo>
                  <a:cubicBezTo>
                    <a:pt x="114" y="0"/>
                    <a:pt x="123" y="1"/>
                    <a:pt x="130" y="3"/>
                  </a:cubicBezTo>
                  <a:cubicBezTo>
                    <a:pt x="130" y="37"/>
                    <a:pt x="130" y="37"/>
                    <a:pt x="130" y="37"/>
                  </a:cubicBezTo>
                  <a:cubicBezTo>
                    <a:pt x="121" y="35"/>
                    <a:pt x="113" y="34"/>
                    <a:pt x="105" y="34"/>
                  </a:cubicBezTo>
                  <a:cubicBezTo>
                    <a:pt x="90" y="34"/>
                    <a:pt x="78" y="36"/>
                    <a:pt x="69" y="41"/>
                  </a:cubicBezTo>
                  <a:cubicBezTo>
                    <a:pt x="60" y="45"/>
                    <a:pt x="53" y="52"/>
                    <a:pt x="48" y="61"/>
                  </a:cubicBezTo>
                  <a:cubicBezTo>
                    <a:pt x="44" y="69"/>
                    <a:pt x="41" y="82"/>
                    <a:pt x="40" y="98"/>
                  </a:cubicBezTo>
                  <a:cubicBezTo>
                    <a:pt x="42" y="98"/>
                    <a:pt x="42" y="98"/>
                    <a:pt x="42" y="98"/>
                  </a:cubicBezTo>
                  <a:cubicBezTo>
                    <a:pt x="51" y="82"/>
                    <a:pt x="66" y="74"/>
                    <a:pt x="86" y="74"/>
                  </a:cubicBezTo>
                  <a:cubicBezTo>
                    <a:pt x="104" y="74"/>
                    <a:pt x="118" y="80"/>
                    <a:pt x="129" y="91"/>
                  </a:cubicBezTo>
                  <a:cubicBezTo>
                    <a:pt x="139" y="103"/>
                    <a:pt x="144" y="118"/>
                    <a:pt x="144" y="138"/>
                  </a:cubicBezTo>
                  <a:cubicBezTo>
                    <a:pt x="144" y="160"/>
                    <a:pt x="138" y="177"/>
                    <a:pt x="126" y="190"/>
                  </a:cubicBezTo>
                  <a:cubicBezTo>
                    <a:pt x="113" y="203"/>
                    <a:pt x="96" y="209"/>
                    <a:pt x="75" y="209"/>
                  </a:cubicBezTo>
                  <a:cubicBezTo>
                    <a:pt x="60" y="209"/>
                    <a:pt x="47" y="205"/>
                    <a:pt x="35" y="199"/>
                  </a:cubicBezTo>
                  <a:cubicBezTo>
                    <a:pt x="24" y="192"/>
                    <a:pt x="16" y="181"/>
                    <a:pt x="10" y="168"/>
                  </a:cubicBezTo>
                  <a:cubicBezTo>
                    <a:pt x="3" y="155"/>
                    <a:pt x="0" y="139"/>
                    <a:pt x="0" y="120"/>
                  </a:cubicBezTo>
                  <a:close/>
                  <a:moveTo>
                    <a:pt x="74" y="175"/>
                  </a:moveTo>
                  <a:cubicBezTo>
                    <a:pt x="83" y="175"/>
                    <a:pt x="90" y="172"/>
                    <a:pt x="95" y="165"/>
                  </a:cubicBezTo>
                  <a:cubicBezTo>
                    <a:pt x="100" y="159"/>
                    <a:pt x="102" y="150"/>
                    <a:pt x="102" y="139"/>
                  </a:cubicBezTo>
                  <a:cubicBezTo>
                    <a:pt x="102" y="129"/>
                    <a:pt x="100" y="121"/>
                    <a:pt x="96" y="116"/>
                  </a:cubicBezTo>
                  <a:cubicBezTo>
                    <a:pt x="91" y="110"/>
                    <a:pt x="84" y="107"/>
                    <a:pt x="75" y="107"/>
                  </a:cubicBezTo>
                  <a:cubicBezTo>
                    <a:pt x="66" y="107"/>
                    <a:pt x="59" y="110"/>
                    <a:pt x="52" y="115"/>
                  </a:cubicBezTo>
                  <a:cubicBezTo>
                    <a:pt x="46" y="121"/>
                    <a:pt x="43" y="128"/>
                    <a:pt x="43" y="135"/>
                  </a:cubicBezTo>
                  <a:cubicBezTo>
                    <a:pt x="43" y="146"/>
                    <a:pt x="46" y="156"/>
                    <a:pt x="52" y="163"/>
                  </a:cubicBezTo>
                  <a:cubicBezTo>
                    <a:pt x="58" y="171"/>
                    <a:pt x="65" y="175"/>
                    <a:pt x="74" y="17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5" name="Group 84">
            <a:extLst>
              <a:ext uri="{FF2B5EF4-FFF2-40B4-BE49-F238E27FC236}">
                <a16:creationId xmlns:a16="http://schemas.microsoft.com/office/drawing/2014/main" id="{EE98AE96-5507-45BF-B6AF-98A532780AC6}"/>
              </a:ext>
            </a:extLst>
          </p:cNvPr>
          <p:cNvGrpSpPr/>
          <p:nvPr/>
        </p:nvGrpSpPr>
        <p:grpSpPr>
          <a:xfrm>
            <a:off x="8864600" y="3609975"/>
            <a:ext cx="2176463" cy="774700"/>
            <a:chOff x="8864600" y="3609975"/>
            <a:chExt cx="2176463" cy="774700"/>
          </a:xfrm>
        </p:grpSpPr>
        <p:sp>
          <p:nvSpPr>
            <p:cNvPr id="53" name="Freeform 52">
              <a:extLst>
                <a:ext uri="{FF2B5EF4-FFF2-40B4-BE49-F238E27FC236}">
                  <a16:creationId xmlns:a16="http://schemas.microsoft.com/office/drawing/2014/main" id="{5DFA8521-9F8F-4026-9C08-D5731EB59D67}"/>
                </a:ext>
              </a:extLst>
            </p:cNvPr>
            <p:cNvSpPr>
              <a:spLocks/>
            </p:cNvSpPr>
            <p:nvPr/>
          </p:nvSpPr>
          <p:spPr bwMode="auto">
            <a:xfrm>
              <a:off x="9197975" y="3609975"/>
              <a:ext cx="1843088" cy="774700"/>
            </a:xfrm>
            <a:custGeom>
              <a:avLst/>
              <a:gdLst>
                <a:gd name="T0" fmla="*/ 387 w 491"/>
                <a:gd name="T1" fmla="*/ 0 h 206"/>
                <a:gd name="T2" fmla="*/ 77 w 491"/>
                <a:gd name="T3" fmla="*/ 0 h 206"/>
                <a:gd name="T4" fmla="*/ 77 w 491"/>
                <a:gd name="T5" fmla="*/ 32 h 206"/>
                <a:gd name="T6" fmla="*/ 0 w 491"/>
                <a:gd name="T7" fmla="*/ 206 h 206"/>
                <a:gd name="T8" fmla="*/ 43 w 491"/>
                <a:gd name="T9" fmla="*/ 206 h 206"/>
                <a:gd name="T10" fmla="*/ 133 w 491"/>
                <a:gd name="T11" fmla="*/ 206 h 206"/>
                <a:gd name="T12" fmla="*/ 387 w 491"/>
                <a:gd name="T13" fmla="*/ 206 h 206"/>
                <a:gd name="T14" fmla="*/ 491 w 491"/>
                <a:gd name="T15" fmla="*/ 103 h 206"/>
                <a:gd name="T16" fmla="*/ 491 w 491"/>
                <a:gd name="T17" fmla="*/ 103 h 206"/>
                <a:gd name="T18" fmla="*/ 387 w 491"/>
                <a:gd name="T19"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91" h="206">
                  <a:moveTo>
                    <a:pt x="387" y="0"/>
                  </a:moveTo>
                  <a:cubicBezTo>
                    <a:pt x="77" y="0"/>
                    <a:pt x="77" y="0"/>
                    <a:pt x="77" y="0"/>
                  </a:cubicBezTo>
                  <a:cubicBezTo>
                    <a:pt x="77" y="32"/>
                    <a:pt x="77" y="32"/>
                    <a:pt x="77" y="32"/>
                  </a:cubicBezTo>
                  <a:cubicBezTo>
                    <a:pt x="0" y="206"/>
                    <a:pt x="0" y="206"/>
                    <a:pt x="0" y="206"/>
                  </a:cubicBezTo>
                  <a:cubicBezTo>
                    <a:pt x="43" y="206"/>
                    <a:pt x="43" y="206"/>
                    <a:pt x="43" y="206"/>
                  </a:cubicBezTo>
                  <a:cubicBezTo>
                    <a:pt x="133" y="206"/>
                    <a:pt x="133" y="206"/>
                    <a:pt x="133" y="206"/>
                  </a:cubicBezTo>
                  <a:cubicBezTo>
                    <a:pt x="387" y="206"/>
                    <a:pt x="387" y="206"/>
                    <a:pt x="387" y="206"/>
                  </a:cubicBezTo>
                  <a:cubicBezTo>
                    <a:pt x="444" y="206"/>
                    <a:pt x="491" y="160"/>
                    <a:pt x="491" y="103"/>
                  </a:cubicBezTo>
                  <a:cubicBezTo>
                    <a:pt x="491" y="103"/>
                    <a:pt x="491" y="103"/>
                    <a:pt x="491" y="103"/>
                  </a:cubicBezTo>
                  <a:cubicBezTo>
                    <a:pt x="491" y="46"/>
                    <a:pt x="444" y="0"/>
                    <a:pt x="387"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Freeform 54">
              <a:extLst>
                <a:ext uri="{FF2B5EF4-FFF2-40B4-BE49-F238E27FC236}">
                  <a16:creationId xmlns:a16="http://schemas.microsoft.com/office/drawing/2014/main" id="{5CF4EC04-FCD8-4D4B-AF44-F2A109CD2FCC}"/>
                </a:ext>
              </a:extLst>
            </p:cNvPr>
            <p:cNvSpPr>
              <a:spLocks/>
            </p:cNvSpPr>
            <p:nvPr/>
          </p:nvSpPr>
          <p:spPr bwMode="auto">
            <a:xfrm>
              <a:off x="8864600" y="3613150"/>
              <a:ext cx="547688" cy="763588"/>
            </a:xfrm>
            <a:custGeom>
              <a:avLst/>
              <a:gdLst>
                <a:gd name="T0" fmla="*/ 57 w 345"/>
                <a:gd name="T1" fmla="*/ 481 h 481"/>
                <a:gd name="T2" fmla="*/ 239 w 345"/>
                <a:gd name="T3" fmla="*/ 85 h 481"/>
                <a:gd name="T4" fmla="*/ 0 w 345"/>
                <a:gd name="T5" fmla="*/ 85 h 481"/>
                <a:gd name="T6" fmla="*/ 0 w 345"/>
                <a:gd name="T7" fmla="*/ 0 h 481"/>
                <a:gd name="T8" fmla="*/ 345 w 345"/>
                <a:gd name="T9" fmla="*/ 0 h 481"/>
                <a:gd name="T10" fmla="*/ 345 w 345"/>
                <a:gd name="T11" fmla="*/ 64 h 481"/>
                <a:gd name="T12" fmla="*/ 163 w 345"/>
                <a:gd name="T13" fmla="*/ 481 h 481"/>
                <a:gd name="T14" fmla="*/ 57 w 345"/>
                <a:gd name="T15" fmla="*/ 481 h 4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5" h="481">
                  <a:moveTo>
                    <a:pt x="57" y="481"/>
                  </a:moveTo>
                  <a:lnTo>
                    <a:pt x="239" y="85"/>
                  </a:lnTo>
                  <a:lnTo>
                    <a:pt x="0" y="85"/>
                  </a:lnTo>
                  <a:lnTo>
                    <a:pt x="0" y="0"/>
                  </a:lnTo>
                  <a:lnTo>
                    <a:pt x="345" y="0"/>
                  </a:lnTo>
                  <a:lnTo>
                    <a:pt x="345" y="64"/>
                  </a:lnTo>
                  <a:lnTo>
                    <a:pt x="163" y="481"/>
                  </a:lnTo>
                  <a:lnTo>
                    <a:pt x="57" y="48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6" name="Group 85">
            <a:extLst>
              <a:ext uri="{FF2B5EF4-FFF2-40B4-BE49-F238E27FC236}">
                <a16:creationId xmlns:a16="http://schemas.microsoft.com/office/drawing/2014/main" id="{813ADC47-425F-40A4-8340-ED8E2E13B4DE}"/>
              </a:ext>
            </a:extLst>
          </p:cNvPr>
          <p:cNvGrpSpPr/>
          <p:nvPr/>
        </p:nvGrpSpPr>
        <p:grpSpPr>
          <a:xfrm>
            <a:off x="8902700" y="4741863"/>
            <a:ext cx="2165350" cy="785813"/>
            <a:chOff x="8902700" y="4741863"/>
            <a:chExt cx="2165350" cy="785813"/>
          </a:xfrm>
        </p:grpSpPr>
        <p:sp>
          <p:nvSpPr>
            <p:cNvPr id="56" name="Freeform 55">
              <a:extLst>
                <a:ext uri="{FF2B5EF4-FFF2-40B4-BE49-F238E27FC236}">
                  <a16:creationId xmlns:a16="http://schemas.microsoft.com/office/drawing/2014/main" id="{ACF64D93-A05A-4005-95D5-6913D879B8E7}"/>
                </a:ext>
              </a:extLst>
            </p:cNvPr>
            <p:cNvSpPr>
              <a:spLocks/>
            </p:cNvSpPr>
            <p:nvPr/>
          </p:nvSpPr>
          <p:spPr bwMode="auto">
            <a:xfrm>
              <a:off x="9404350" y="4752975"/>
              <a:ext cx="1663700" cy="774700"/>
            </a:xfrm>
            <a:custGeom>
              <a:avLst/>
              <a:gdLst>
                <a:gd name="T0" fmla="*/ 340 w 443"/>
                <a:gd name="T1" fmla="*/ 0 h 206"/>
                <a:gd name="T2" fmla="*/ 11 w 443"/>
                <a:gd name="T3" fmla="*/ 0 h 206"/>
                <a:gd name="T4" fmla="*/ 1 w 443"/>
                <a:gd name="T5" fmla="*/ 0 h 206"/>
                <a:gd name="T6" fmla="*/ 21 w 443"/>
                <a:gd name="T7" fmla="*/ 46 h 206"/>
                <a:gd name="T8" fmla="*/ 9 w 443"/>
                <a:gd name="T9" fmla="*/ 85 h 206"/>
                <a:gd name="T10" fmla="*/ 0 w 443"/>
                <a:gd name="T11" fmla="*/ 96 h 206"/>
                <a:gd name="T12" fmla="*/ 14 w 443"/>
                <a:gd name="T13" fmla="*/ 110 h 206"/>
                <a:gd name="T14" fmla="*/ 28 w 443"/>
                <a:gd name="T15" fmla="*/ 151 h 206"/>
                <a:gd name="T16" fmla="*/ 1 w 443"/>
                <a:gd name="T17" fmla="*/ 206 h 206"/>
                <a:gd name="T18" fmla="*/ 1 w 443"/>
                <a:gd name="T19" fmla="*/ 206 h 206"/>
                <a:gd name="T20" fmla="*/ 85 w 443"/>
                <a:gd name="T21" fmla="*/ 206 h 206"/>
                <a:gd name="T22" fmla="*/ 340 w 443"/>
                <a:gd name="T23" fmla="*/ 206 h 206"/>
                <a:gd name="T24" fmla="*/ 443 w 443"/>
                <a:gd name="T25" fmla="*/ 103 h 206"/>
                <a:gd name="T26" fmla="*/ 443 w 443"/>
                <a:gd name="T27" fmla="*/ 103 h 206"/>
                <a:gd name="T28" fmla="*/ 340 w 443"/>
                <a:gd name="T29" fmla="*/ 0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43" h="206">
                  <a:moveTo>
                    <a:pt x="340" y="0"/>
                  </a:moveTo>
                  <a:cubicBezTo>
                    <a:pt x="11" y="0"/>
                    <a:pt x="11" y="0"/>
                    <a:pt x="11" y="0"/>
                  </a:cubicBezTo>
                  <a:cubicBezTo>
                    <a:pt x="1" y="0"/>
                    <a:pt x="1" y="0"/>
                    <a:pt x="1" y="0"/>
                  </a:cubicBezTo>
                  <a:cubicBezTo>
                    <a:pt x="15" y="12"/>
                    <a:pt x="21" y="28"/>
                    <a:pt x="21" y="46"/>
                  </a:cubicBezTo>
                  <a:cubicBezTo>
                    <a:pt x="21" y="61"/>
                    <a:pt x="17" y="74"/>
                    <a:pt x="9" y="85"/>
                  </a:cubicBezTo>
                  <a:cubicBezTo>
                    <a:pt x="7" y="89"/>
                    <a:pt x="4" y="92"/>
                    <a:pt x="0" y="96"/>
                  </a:cubicBezTo>
                  <a:cubicBezTo>
                    <a:pt x="6" y="100"/>
                    <a:pt x="10" y="105"/>
                    <a:pt x="14" y="110"/>
                  </a:cubicBezTo>
                  <a:cubicBezTo>
                    <a:pt x="23" y="122"/>
                    <a:pt x="28" y="136"/>
                    <a:pt x="28" y="151"/>
                  </a:cubicBezTo>
                  <a:cubicBezTo>
                    <a:pt x="28" y="173"/>
                    <a:pt x="18" y="192"/>
                    <a:pt x="1" y="206"/>
                  </a:cubicBezTo>
                  <a:cubicBezTo>
                    <a:pt x="1" y="206"/>
                    <a:pt x="1" y="206"/>
                    <a:pt x="1" y="206"/>
                  </a:cubicBezTo>
                  <a:cubicBezTo>
                    <a:pt x="85" y="206"/>
                    <a:pt x="85" y="206"/>
                    <a:pt x="85" y="206"/>
                  </a:cubicBezTo>
                  <a:cubicBezTo>
                    <a:pt x="340" y="206"/>
                    <a:pt x="340" y="206"/>
                    <a:pt x="340" y="206"/>
                  </a:cubicBezTo>
                  <a:cubicBezTo>
                    <a:pt x="397" y="206"/>
                    <a:pt x="443" y="160"/>
                    <a:pt x="443" y="103"/>
                  </a:cubicBezTo>
                  <a:cubicBezTo>
                    <a:pt x="443" y="103"/>
                    <a:pt x="443" y="103"/>
                    <a:pt x="443" y="103"/>
                  </a:cubicBezTo>
                  <a:cubicBezTo>
                    <a:pt x="443" y="46"/>
                    <a:pt x="397" y="0"/>
                    <a:pt x="340"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8" name="Freeform 57">
              <a:extLst>
                <a:ext uri="{FF2B5EF4-FFF2-40B4-BE49-F238E27FC236}">
                  <a16:creationId xmlns:a16="http://schemas.microsoft.com/office/drawing/2014/main" id="{B35B78F1-F215-4C0C-A482-794CB716270B}"/>
                </a:ext>
              </a:extLst>
            </p:cNvPr>
            <p:cNvSpPr>
              <a:spLocks noEditPoints="1"/>
            </p:cNvSpPr>
            <p:nvPr/>
          </p:nvSpPr>
          <p:spPr bwMode="auto">
            <a:xfrm>
              <a:off x="8902700" y="4741863"/>
              <a:ext cx="536575" cy="785813"/>
            </a:xfrm>
            <a:custGeom>
              <a:avLst/>
              <a:gdLst>
                <a:gd name="T0" fmla="*/ 71 w 143"/>
                <a:gd name="T1" fmla="*/ 0 h 209"/>
                <a:gd name="T2" fmla="*/ 118 w 143"/>
                <a:gd name="T3" fmla="*/ 14 h 209"/>
                <a:gd name="T4" fmla="*/ 136 w 143"/>
                <a:gd name="T5" fmla="*/ 49 h 209"/>
                <a:gd name="T6" fmla="*/ 128 w 143"/>
                <a:gd name="T7" fmla="*/ 77 h 209"/>
                <a:gd name="T8" fmla="*/ 100 w 143"/>
                <a:gd name="T9" fmla="*/ 99 h 209"/>
                <a:gd name="T10" fmla="*/ 133 w 143"/>
                <a:gd name="T11" fmla="*/ 124 h 209"/>
                <a:gd name="T12" fmla="*/ 143 w 143"/>
                <a:gd name="T13" fmla="*/ 154 h 209"/>
                <a:gd name="T14" fmla="*/ 123 w 143"/>
                <a:gd name="T15" fmla="*/ 194 h 209"/>
                <a:gd name="T16" fmla="*/ 71 w 143"/>
                <a:gd name="T17" fmla="*/ 209 h 209"/>
                <a:gd name="T18" fmla="*/ 19 w 143"/>
                <a:gd name="T19" fmla="*/ 195 h 209"/>
                <a:gd name="T20" fmla="*/ 0 w 143"/>
                <a:gd name="T21" fmla="*/ 155 h 209"/>
                <a:gd name="T22" fmla="*/ 9 w 143"/>
                <a:gd name="T23" fmla="*/ 124 h 209"/>
                <a:gd name="T24" fmla="*/ 39 w 143"/>
                <a:gd name="T25" fmla="*/ 100 h 209"/>
                <a:gd name="T26" fmla="*/ 14 w 143"/>
                <a:gd name="T27" fmla="*/ 77 h 209"/>
                <a:gd name="T28" fmla="*/ 6 w 143"/>
                <a:gd name="T29" fmla="*/ 49 h 209"/>
                <a:gd name="T30" fmla="*/ 24 w 143"/>
                <a:gd name="T31" fmla="*/ 14 h 209"/>
                <a:gd name="T32" fmla="*/ 71 w 143"/>
                <a:gd name="T33" fmla="*/ 0 h 209"/>
                <a:gd name="T34" fmla="*/ 40 w 143"/>
                <a:gd name="T35" fmla="*/ 152 h 209"/>
                <a:gd name="T36" fmla="*/ 48 w 143"/>
                <a:gd name="T37" fmla="*/ 171 h 209"/>
                <a:gd name="T38" fmla="*/ 71 w 143"/>
                <a:gd name="T39" fmla="*/ 177 h 209"/>
                <a:gd name="T40" fmla="*/ 95 w 143"/>
                <a:gd name="T41" fmla="*/ 171 h 209"/>
                <a:gd name="T42" fmla="*/ 103 w 143"/>
                <a:gd name="T43" fmla="*/ 152 h 209"/>
                <a:gd name="T44" fmla="*/ 95 w 143"/>
                <a:gd name="T45" fmla="*/ 135 h 209"/>
                <a:gd name="T46" fmla="*/ 69 w 143"/>
                <a:gd name="T47" fmla="*/ 118 h 209"/>
                <a:gd name="T48" fmla="*/ 40 w 143"/>
                <a:gd name="T49" fmla="*/ 152 h 209"/>
                <a:gd name="T50" fmla="*/ 71 w 143"/>
                <a:gd name="T51" fmla="*/ 32 h 209"/>
                <a:gd name="T52" fmla="*/ 53 w 143"/>
                <a:gd name="T53" fmla="*/ 37 h 209"/>
                <a:gd name="T54" fmla="*/ 47 w 143"/>
                <a:gd name="T55" fmla="*/ 52 h 209"/>
                <a:gd name="T56" fmla="*/ 52 w 143"/>
                <a:gd name="T57" fmla="*/ 67 h 209"/>
                <a:gd name="T58" fmla="*/ 71 w 143"/>
                <a:gd name="T59" fmla="*/ 81 h 209"/>
                <a:gd name="T60" fmla="*/ 90 w 143"/>
                <a:gd name="T61" fmla="*/ 68 h 209"/>
                <a:gd name="T62" fmla="*/ 96 w 143"/>
                <a:gd name="T63" fmla="*/ 52 h 209"/>
                <a:gd name="T64" fmla="*/ 89 w 143"/>
                <a:gd name="T65" fmla="*/ 37 h 209"/>
                <a:gd name="T66" fmla="*/ 71 w 143"/>
                <a:gd name="T67" fmla="*/ 32 h 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3" h="209">
                  <a:moveTo>
                    <a:pt x="71" y="0"/>
                  </a:moveTo>
                  <a:cubicBezTo>
                    <a:pt x="91" y="0"/>
                    <a:pt x="107" y="5"/>
                    <a:pt x="118" y="14"/>
                  </a:cubicBezTo>
                  <a:cubicBezTo>
                    <a:pt x="130" y="22"/>
                    <a:pt x="136" y="34"/>
                    <a:pt x="136" y="49"/>
                  </a:cubicBezTo>
                  <a:cubicBezTo>
                    <a:pt x="136" y="60"/>
                    <a:pt x="133" y="69"/>
                    <a:pt x="128" y="77"/>
                  </a:cubicBezTo>
                  <a:cubicBezTo>
                    <a:pt x="122" y="85"/>
                    <a:pt x="113" y="93"/>
                    <a:pt x="100" y="99"/>
                  </a:cubicBezTo>
                  <a:cubicBezTo>
                    <a:pt x="115" y="107"/>
                    <a:pt x="126" y="116"/>
                    <a:pt x="133" y="124"/>
                  </a:cubicBezTo>
                  <a:cubicBezTo>
                    <a:pt x="139" y="133"/>
                    <a:pt x="143" y="143"/>
                    <a:pt x="143" y="154"/>
                  </a:cubicBezTo>
                  <a:cubicBezTo>
                    <a:pt x="143" y="170"/>
                    <a:pt x="136" y="184"/>
                    <a:pt x="123" y="194"/>
                  </a:cubicBezTo>
                  <a:cubicBezTo>
                    <a:pt x="110" y="204"/>
                    <a:pt x="93" y="209"/>
                    <a:pt x="71" y="209"/>
                  </a:cubicBezTo>
                  <a:cubicBezTo>
                    <a:pt x="49" y="209"/>
                    <a:pt x="32" y="204"/>
                    <a:pt x="19" y="195"/>
                  </a:cubicBezTo>
                  <a:cubicBezTo>
                    <a:pt x="6" y="185"/>
                    <a:pt x="0" y="172"/>
                    <a:pt x="0" y="155"/>
                  </a:cubicBezTo>
                  <a:cubicBezTo>
                    <a:pt x="0" y="143"/>
                    <a:pt x="3" y="133"/>
                    <a:pt x="9" y="124"/>
                  </a:cubicBezTo>
                  <a:cubicBezTo>
                    <a:pt x="15" y="115"/>
                    <a:pt x="25" y="107"/>
                    <a:pt x="39" y="100"/>
                  </a:cubicBezTo>
                  <a:cubicBezTo>
                    <a:pt x="27" y="93"/>
                    <a:pt x="19" y="85"/>
                    <a:pt x="14" y="77"/>
                  </a:cubicBezTo>
                  <a:cubicBezTo>
                    <a:pt x="9" y="68"/>
                    <a:pt x="6" y="59"/>
                    <a:pt x="6" y="49"/>
                  </a:cubicBezTo>
                  <a:cubicBezTo>
                    <a:pt x="6" y="35"/>
                    <a:pt x="12" y="23"/>
                    <a:pt x="24" y="14"/>
                  </a:cubicBezTo>
                  <a:cubicBezTo>
                    <a:pt x="36" y="5"/>
                    <a:pt x="52" y="0"/>
                    <a:pt x="71" y="0"/>
                  </a:cubicBezTo>
                  <a:close/>
                  <a:moveTo>
                    <a:pt x="40" y="152"/>
                  </a:moveTo>
                  <a:cubicBezTo>
                    <a:pt x="40" y="160"/>
                    <a:pt x="42" y="166"/>
                    <a:pt x="48" y="171"/>
                  </a:cubicBezTo>
                  <a:cubicBezTo>
                    <a:pt x="54" y="175"/>
                    <a:pt x="61" y="177"/>
                    <a:pt x="71" y="177"/>
                  </a:cubicBezTo>
                  <a:cubicBezTo>
                    <a:pt x="81" y="177"/>
                    <a:pt x="89" y="175"/>
                    <a:pt x="95" y="171"/>
                  </a:cubicBezTo>
                  <a:cubicBezTo>
                    <a:pt x="100" y="166"/>
                    <a:pt x="103" y="160"/>
                    <a:pt x="103" y="152"/>
                  </a:cubicBezTo>
                  <a:cubicBezTo>
                    <a:pt x="103" y="146"/>
                    <a:pt x="100" y="140"/>
                    <a:pt x="95" y="135"/>
                  </a:cubicBezTo>
                  <a:cubicBezTo>
                    <a:pt x="90" y="130"/>
                    <a:pt x="81" y="124"/>
                    <a:pt x="69" y="118"/>
                  </a:cubicBezTo>
                  <a:cubicBezTo>
                    <a:pt x="50" y="127"/>
                    <a:pt x="40" y="138"/>
                    <a:pt x="40" y="152"/>
                  </a:cubicBezTo>
                  <a:close/>
                  <a:moveTo>
                    <a:pt x="71" y="32"/>
                  </a:moveTo>
                  <a:cubicBezTo>
                    <a:pt x="64" y="32"/>
                    <a:pt x="58" y="34"/>
                    <a:pt x="53" y="37"/>
                  </a:cubicBezTo>
                  <a:cubicBezTo>
                    <a:pt x="49" y="41"/>
                    <a:pt x="47" y="46"/>
                    <a:pt x="47" y="52"/>
                  </a:cubicBezTo>
                  <a:cubicBezTo>
                    <a:pt x="47" y="58"/>
                    <a:pt x="48" y="63"/>
                    <a:pt x="52" y="67"/>
                  </a:cubicBezTo>
                  <a:cubicBezTo>
                    <a:pt x="56" y="72"/>
                    <a:pt x="62" y="76"/>
                    <a:pt x="71" y="81"/>
                  </a:cubicBezTo>
                  <a:cubicBezTo>
                    <a:pt x="80" y="77"/>
                    <a:pt x="87" y="72"/>
                    <a:pt x="90" y="68"/>
                  </a:cubicBezTo>
                  <a:cubicBezTo>
                    <a:pt x="94" y="63"/>
                    <a:pt x="96" y="58"/>
                    <a:pt x="96" y="52"/>
                  </a:cubicBezTo>
                  <a:cubicBezTo>
                    <a:pt x="96" y="46"/>
                    <a:pt x="94" y="41"/>
                    <a:pt x="89" y="37"/>
                  </a:cubicBezTo>
                  <a:cubicBezTo>
                    <a:pt x="84" y="34"/>
                    <a:pt x="78" y="32"/>
                    <a:pt x="71" y="32"/>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0" name="Group 59">
            <a:extLst>
              <a:ext uri="{FF2B5EF4-FFF2-40B4-BE49-F238E27FC236}">
                <a16:creationId xmlns:a16="http://schemas.microsoft.com/office/drawing/2014/main" id="{2040AB35-3E1B-4BC7-B2EB-CF51AF97B20A}"/>
              </a:ext>
            </a:extLst>
          </p:cNvPr>
          <p:cNvGrpSpPr/>
          <p:nvPr/>
        </p:nvGrpSpPr>
        <p:grpSpPr>
          <a:xfrm>
            <a:off x="5222878" y="2562642"/>
            <a:ext cx="1687512" cy="1687512"/>
            <a:chOff x="7054054" y="2295523"/>
            <a:chExt cx="1035846" cy="1035846"/>
          </a:xfrm>
          <a:effectLst>
            <a:outerShdw blurRad="152400" dist="88900" dir="2700000" algn="tl" rotWithShape="0">
              <a:prstClr val="black">
                <a:alpha val="37000"/>
              </a:prstClr>
            </a:outerShdw>
          </a:effectLst>
        </p:grpSpPr>
        <p:sp>
          <p:nvSpPr>
            <p:cNvPr id="62" name="Oval 61">
              <a:extLst>
                <a:ext uri="{FF2B5EF4-FFF2-40B4-BE49-F238E27FC236}">
                  <a16:creationId xmlns:a16="http://schemas.microsoft.com/office/drawing/2014/main" id="{C82CF442-8FEB-49AE-8880-095AB6349509}"/>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3" name="Oval 62">
              <a:extLst>
                <a:ext uri="{FF2B5EF4-FFF2-40B4-BE49-F238E27FC236}">
                  <a16:creationId xmlns:a16="http://schemas.microsoft.com/office/drawing/2014/main" id="{98483841-2D6E-4FB7-98D2-0BFC9760FB85}"/>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64" name="Group 63">
            <a:extLst>
              <a:ext uri="{FF2B5EF4-FFF2-40B4-BE49-F238E27FC236}">
                <a16:creationId xmlns:a16="http://schemas.microsoft.com/office/drawing/2014/main" id="{69B6C8C1-D225-48D7-9AFF-2B13EB33A308}"/>
              </a:ext>
            </a:extLst>
          </p:cNvPr>
          <p:cNvGrpSpPr/>
          <p:nvPr/>
        </p:nvGrpSpPr>
        <p:grpSpPr>
          <a:xfrm>
            <a:off x="5824957" y="3114676"/>
            <a:ext cx="499018" cy="569532"/>
            <a:chOff x="5832475" y="2974975"/>
            <a:chExt cx="438150" cy="500063"/>
          </a:xfrm>
        </p:grpSpPr>
        <p:sp>
          <p:nvSpPr>
            <p:cNvPr id="65" name="Freeform 17">
              <a:extLst>
                <a:ext uri="{FF2B5EF4-FFF2-40B4-BE49-F238E27FC236}">
                  <a16:creationId xmlns:a16="http://schemas.microsoft.com/office/drawing/2014/main" id="{EC377B0C-A26D-425E-A0A3-58EC7EE0F36E}"/>
                </a:ext>
              </a:extLst>
            </p:cNvPr>
            <p:cNvSpPr>
              <a:spLocks/>
            </p:cNvSpPr>
            <p:nvPr/>
          </p:nvSpPr>
          <p:spPr bwMode="auto">
            <a:xfrm>
              <a:off x="5916613" y="3059113"/>
              <a:ext cx="274638" cy="304800"/>
            </a:xfrm>
            <a:custGeom>
              <a:avLst/>
              <a:gdLst>
                <a:gd name="T0" fmla="*/ 15 w 72"/>
                <a:gd name="T1" fmla="*/ 80 h 80"/>
                <a:gd name="T2" fmla="*/ 5 w 72"/>
                <a:gd name="T3" fmla="*/ 56 h 80"/>
                <a:gd name="T4" fmla="*/ 0 w 72"/>
                <a:gd name="T5" fmla="*/ 36 h 80"/>
                <a:gd name="T6" fmla="*/ 36 w 72"/>
                <a:gd name="T7" fmla="*/ 0 h 80"/>
                <a:gd name="T8" fmla="*/ 72 w 72"/>
                <a:gd name="T9" fmla="*/ 36 h 80"/>
                <a:gd name="T10" fmla="*/ 66 w 72"/>
                <a:gd name="T11" fmla="*/ 56 h 80"/>
                <a:gd name="T12" fmla="*/ 57 w 72"/>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72" h="80">
                  <a:moveTo>
                    <a:pt x="15" y="80"/>
                  </a:moveTo>
                  <a:cubicBezTo>
                    <a:pt x="15" y="74"/>
                    <a:pt x="13" y="68"/>
                    <a:pt x="5" y="56"/>
                  </a:cubicBezTo>
                  <a:cubicBezTo>
                    <a:pt x="2" y="50"/>
                    <a:pt x="0" y="43"/>
                    <a:pt x="0" y="36"/>
                  </a:cubicBezTo>
                  <a:cubicBezTo>
                    <a:pt x="0" y="16"/>
                    <a:pt x="16" y="0"/>
                    <a:pt x="36" y="0"/>
                  </a:cubicBezTo>
                  <a:cubicBezTo>
                    <a:pt x="56" y="0"/>
                    <a:pt x="72" y="16"/>
                    <a:pt x="72" y="36"/>
                  </a:cubicBezTo>
                  <a:cubicBezTo>
                    <a:pt x="72" y="43"/>
                    <a:pt x="70" y="50"/>
                    <a:pt x="66" y="56"/>
                  </a:cubicBezTo>
                  <a:cubicBezTo>
                    <a:pt x="60" y="65"/>
                    <a:pt x="57" y="71"/>
                    <a:pt x="57" y="7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66" name="Oval 18">
              <a:extLst>
                <a:ext uri="{FF2B5EF4-FFF2-40B4-BE49-F238E27FC236}">
                  <a16:creationId xmlns:a16="http://schemas.microsoft.com/office/drawing/2014/main" id="{77E1AECB-9686-4B03-BC48-BEA741C6054A}"/>
                </a:ext>
              </a:extLst>
            </p:cNvPr>
            <p:cNvSpPr>
              <a:spLocks noChangeArrowheads="1"/>
            </p:cNvSpPr>
            <p:nvPr/>
          </p:nvSpPr>
          <p:spPr bwMode="auto">
            <a:xfrm>
              <a:off x="5970588" y="3113088"/>
              <a:ext cx="163513" cy="16351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7" name="Freeform 19">
              <a:extLst>
                <a:ext uri="{FF2B5EF4-FFF2-40B4-BE49-F238E27FC236}">
                  <a16:creationId xmlns:a16="http://schemas.microsoft.com/office/drawing/2014/main" id="{26558619-BD0D-4D0F-800B-083F42732E19}"/>
                </a:ext>
              </a:extLst>
            </p:cNvPr>
            <p:cNvSpPr>
              <a:spLocks/>
            </p:cNvSpPr>
            <p:nvPr/>
          </p:nvSpPr>
          <p:spPr bwMode="auto">
            <a:xfrm>
              <a:off x="6019800" y="3170238"/>
              <a:ext cx="65088" cy="68263"/>
            </a:xfrm>
            <a:custGeom>
              <a:avLst/>
              <a:gdLst>
                <a:gd name="T0" fmla="*/ 0 w 41"/>
                <a:gd name="T1" fmla="*/ 24 h 43"/>
                <a:gd name="T2" fmla="*/ 14 w 41"/>
                <a:gd name="T3" fmla="*/ 43 h 43"/>
                <a:gd name="T4" fmla="*/ 41 w 41"/>
                <a:gd name="T5" fmla="*/ 0 h 43"/>
              </a:gdLst>
              <a:ahLst/>
              <a:cxnLst>
                <a:cxn ang="0">
                  <a:pos x="T0" y="T1"/>
                </a:cxn>
                <a:cxn ang="0">
                  <a:pos x="T2" y="T3"/>
                </a:cxn>
                <a:cxn ang="0">
                  <a:pos x="T4" y="T5"/>
                </a:cxn>
              </a:cxnLst>
              <a:rect l="0" t="0" r="r" b="b"/>
              <a:pathLst>
                <a:path w="41" h="43">
                  <a:moveTo>
                    <a:pt x="0" y="24"/>
                  </a:moveTo>
                  <a:lnTo>
                    <a:pt x="14" y="43"/>
                  </a:lnTo>
                  <a:lnTo>
                    <a:pt x="41" y="0"/>
                  </a:lnTo>
                </a:path>
              </a:pathLst>
            </a:custGeom>
            <a:noFill/>
            <a:ln w="22225" cap="rnd">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8" name="Group 67">
              <a:extLst>
                <a:ext uri="{FF2B5EF4-FFF2-40B4-BE49-F238E27FC236}">
                  <a16:creationId xmlns:a16="http://schemas.microsoft.com/office/drawing/2014/main" id="{96259539-FF57-4276-86D8-4B39FDC6D85E}"/>
                </a:ext>
              </a:extLst>
            </p:cNvPr>
            <p:cNvGrpSpPr/>
            <p:nvPr/>
          </p:nvGrpSpPr>
          <p:grpSpPr>
            <a:xfrm>
              <a:off x="5832475" y="2974975"/>
              <a:ext cx="438150" cy="222250"/>
              <a:chOff x="5832475" y="2974975"/>
              <a:chExt cx="438150" cy="222250"/>
            </a:xfrm>
          </p:grpSpPr>
          <p:sp>
            <p:nvSpPr>
              <p:cNvPr id="70" name="Line 20">
                <a:extLst>
                  <a:ext uri="{FF2B5EF4-FFF2-40B4-BE49-F238E27FC236}">
                    <a16:creationId xmlns:a16="http://schemas.microsoft.com/office/drawing/2014/main" id="{780D0011-A95C-4CD1-A109-E8CD329EABF0}"/>
                  </a:ext>
                </a:extLst>
              </p:cNvPr>
              <p:cNvSpPr>
                <a:spLocks noChangeShapeType="1"/>
              </p:cNvSpPr>
              <p:nvPr/>
            </p:nvSpPr>
            <p:spPr bwMode="auto">
              <a:xfrm flipV="1">
                <a:off x="6053138" y="2974975"/>
                <a:ext cx="0" cy="42863"/>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1" name="Line 21">
                <a:extLst>
                  <a:ext uri="{FF2B5EF4-FFF2-40B4-BE49-F238E27FC236}">
                    <a16:creationId xmlns:a16="http://schemas.microsoft.com/office/drawing/2014/main" id="{E30FCC3E-D186-4908-8522-7CFDC7E218A4}"/>
                  </a:ext>
                </a:extLst>
              </p:cNvPr>
              <p:cNvSpPr>
                <a:spLocks noChangeShapeType="1"/>
              </p:cNvSpPr>
              <p:nvPr/>
            </p:nvSpPr>
            <p:spPr bwMode="auto">
              <a:xfrm flipH="1" flipV="1">
                <a:off x="5943600" y="3001963"/>
                <a:ext cx="19050"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2" name="Line 22">
                <a:extLst>
                  <a:ext uri="{FF2B5EF4-FFF2-40B4-BE49-F238E27FC236}">
                    <a16:creationId xmlns:a16="http://schemas.microsoft.com/office/drawing/2014/main" id="{3ABE2E1C-983C-4969-A4A8-9B53740EACF8}"/>
                  </a:ext>
                </a:extLst>
              </p:cNvPr>
              <p:cNvSpPr>
                <a:spLocks noChangeShapeType="1"/>
              </p:cNvSpPr>
              <p:nvPr/>
            </p:nvSpPr>
            <p:spPr bwMode="auto">
              <a:xfrm>
                <a:off x="5862638" y="3086100"/>
                <a:ext cx="34925"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3" name="Line 23">
                <a:extLst>
                  <a:ext uri="{FF2B5EF4-FFF2-40B4-BE49-F238E27FC236}">
                    <a16:creationId xmlns:a16="http://schemas.microsoft.com/office/drawing/2014/main" id="{6FBFD65C-94C5-4585-AA72-FA7466B031F7}"/>
                  </a:ext>
                </a:extLst>
              </p:cNvPr>
              <p:cNvSpPr>
                <a:spLocks noChangeShapeType="1"/>
              </p:cNvSpPr>
              <p:nvPr/>
            </p:nvSpPr>
            <p:spPr bwMode="auto">
              <a:xfrm>
                <a:off x="5832475" y="3197225"/>
                <a:ext cx="42863"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4" name="Line 24">
                <a:extLst>
                  <a:ext uri="{FF2B5EF4-FFF2-40B4-BE49-F238E27FC236}">
                    <a16:creationId xmlns:a16="http://schemas.microsoft.com/office/drawing/2014/main" id="{AD065E34-978D-43C3-A10E-7A7433E5C70C}"/>
                  </a:ext>
                </a:extLst>
              </p:cNvPr>
              <p:cNvSpPr>
                <a:spLocks noChangeShapeType="1"/>
              </p:cNvSpPr>
              <p:nvPr/>
            </p:nvSpPr>
            <p:spPr bwMode="auto">
              <a:xfrm flipH="1">
                <a:off x="6140450" y="3001963"/>
                <a:ext cx="23813"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5" name="Line 25">
                <a:extLst>
                  <a:ext uri="{FF2B5EF4-FFF2-40B4-BE49-F238E27FC236}">
                    <a16:creationId xmlns:a16="http://schemas.microsoft.com/office/drawing/2014/main" id="{E7C2B9AC-DBBF-4D76-BE75-D7BDA0A90C93}"/>
                  </a:ext>
                </a:extLst>
              </p:cNvPr>
              <p:cNvSpPr>
                <a:spLocks noChangeShapeType="1"/>
              </p:cNvSpPr>
              <p:nvPr/>
            </p:nvSpPr>
            <p:spPr bwMode="auto">
              <a:xfrm flipH="1">
                <a:off x="6205538" y="3086100"/>
                <a:ext cx="38100"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6" name="Line 26">
                <a:extLst>
                  <a:ext uri="{FF2B5EF4-FFF2-40B4-BE49-F238E27FC236}">
                    <a16:creationId xmlns:a16="http://schemas.microsoft.com/office/drawing/2014/main" id="{2EA1DA67-77C2-44DF-A374-374FAC70A40C}"/>
                  </a:ext>
                </a:extLst>
              </p:cNvPr>
              <p:cNvSpPr>
                <a:spLocks noChangeShapeType="1"/>
              </p:cNvSpPr>
              <p:nvPr/>
            </p:nvSpPr>
            <p:spPr bwMode="auto">
              <a:xfrm>
                <a:off x="6229350" y="3197225"/>
                <a:ext cx="41275"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69" name="Freeform 27">
              <a:extLst>
                <a:ext uri="{FF2B5EF4-FFF2-40B4-BE49-F238E27FC236}">
                  <a16:creationId xmlns:a16="http://schemas.microsoft.com/office/drawing/2014/main" id="{29C9C92F-BD14-448F-9107-6182205B35E9}"/>
                </a:ext>
              </a:extLst>
            </p:cNvPr>
            <p:cNvSpPr>
              <a:spLocks/>
            </p:cNvSpPr>
            <p:nvPr/>
          </p:nvSpPr>
          <p:spPr bwMode="auto">
            <a:xfrm>
              <a:off x="5981700" y="3375025"/>
              <a:ext cx="139700" cy="100013"/>
            </a:xfrm>
            <a:custGeom>
              <a:avLst/>
              <a:gdLst>
                <a:gd name="T0" fmla="*/ 32 w 37"/>
                <a:gd name="T1" fmla="*/ 0 h 26"/>
                <a:gd name="T2" fmla="*/ 3 w 37"/>
                <a:gd name="T3" fmla="*/ 8 h 26"/>
                <a:gd name="T4" fmla="*/ 0 w 37"/>
                <a:gd name="T5" fmla="*/ 12 h 26"/>
                <a:gd name="T6" fmla="*/ 5 w 37"/>
                <a:gd name="T7" fmla="*/ 17 h 26"/>
                <a:gd name="T8" fmla="*/ 7 w 37"/>
                <a:gd name="T9" fmla="*/ 17 h 26"/>
                <a:gd name="T10" fmla="*/ 32 w 37"/>
                <a:gd name="T11" fmla="*/ 10 h 26"/>
                <a:gd name="T12" fmla="*/ 32 w 37"/>
                <a:gd name="T13" fmla="*/ 10 h 26"/>
                <a:gd name="T14" fmla="*/ 33 w 37"/>
                <a:gd name="T15" fmla="*/ 9 h 26"/>
                <a:gd name="T16" fmla="*/ 37 w 37"/>
                <a:gd name="T17" fmla="*/ 14 h 26"/>
                <a:gd name="T18" fmla="*/ 34 w 37"/>
                <a:gd name="T19" fmla="*/ 19 h 26"/>
                <a:gd name="T20" fmla="*/ 10 w 37"/>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6">
                  <a:moveTo>
                    <a:pt x="32" y="0"/>
                  </a:moveTo>
                  <a:cubicBezTo>
                    <a:pt x="32" y="0"/>
                    <a:pt x="3" y="8"/>
                    <a:pt x="3" y="8"/>
                  </a:cubicBezTo>
                  <a:cubicBezTo>
                    <a:pt x="1" y="8"/>
                    <a:pt x="0" y="10"/>
                    <a:pt x="0" y="12"/>
                  </a:cubicBezTo>
                  <a:cubicBezTo>
                    <a:pt x="0" y="15"/>
                    <a:pt x="2" y="17"/>
                    <a:pt x="5" y="17"/>
                  </a:cubicBezTo>
                  <a:cubicBezTo>
                    <a:pt x="5" y="17"/>
                    <a:pt x="7" y="17"/>
                    <a:pt x="7" y="17"/>
                  </a:cubicBezTo>
                  <a:cubicBezTo>
                    <a:pt x="32" y="10"/>
                    <a:pt x="32" y="10"/>
                    <a:pt x="32" y="10"/>
                  </a:cubicBezTo>
                  <a:cubicBezTo>
                    <a:pt x="32" y="10"/>
                    <a:pt x="32" y="10"/>
                    <a:pt x="32" y="10"/>
                  </a:cubicBezTo>
                  <a:cubicBezTo>
                    <a:pt x="32" y="10"/>
                    <a:pt x="32" y="9"/>
                    <a:pt x="33" y="9"/>
                  </a:cubicBezTo>
                  <a:cubicBezTo>
                    <a:pt x="35" y="9"/>
                    <a:pt x="37" y="12"/>
                    <a:pt x="37" y="14"/>
                  </a:cubicBezTo>
                  <a:cubicBezTo>
                    <a:pt x="37" y="16"/>
                    <a:pt x="36" y="18"/>
                    <a:pt x="34" y="19"/>
                  </a:cubicBezTo>
                  <a:cubicBezTo>
                    <a:pt x="10" y="26"/>
                    <a:pt x="10" y="26"/>
                    <a:pt x="10" y="2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78" name="Group 77">
            <a:extLst>
              <a:ext uri="{FF2B5EF4-FFF2-40B4-BE49-F238E27FC236}">
                <a16:creationId xmlns:a16="http://schemas.microsoft.com/office/drawing/2014/main" id="{62F9161D-8BE5-45AC-8D43-AB90F6131903}"/>
              </a:ext>
            </a:extLst>
          </p:cNvPr>
          <p:cNvGrpSpPr/>
          <p:nvPr/>
        </p:nvGrpSpPr>
        <p:grpSpPr>
          <a:xfrm>
            <a:off x="1449390" y="1487488"/>
            <a:ext cx="1128712" cy="524482"/>
            <a:chOff x="1449390" y="1487488"/>
            <a:chExt cx="1128712" cy="524482"/>
          </a:xfrm>
        </p:grpSpPr>
        <p:sp>
          <p:nvSpPr>
            <p:cNvPr id="40" name="Rectangle 39">
              <a:extLst>
                <a:ext uri="{FF2B5EF4-FFF2-40B4-BE49-F238E27FC236}">
                  <a16:creationId xmlns:a16="http://schemas.microsoft.com/office/drawing/2014/main" id="{4390B8AD-0AEE-4E2E-9AD8-14638E18E10F}"/>
                </a:ext>
              </a:extLst>
            </p:cNvPr>
            <p:cNvSpPr>
              <a:spLocks noChangeArrowheads="1"/>
            </p:cNvSpPr>
            <p:nvPr/>
          </p:nvSpPr>
          <p:spPr bwMode="auto">
            <a:xfrm>
              <a:off x="1552575" y="1487488"/>
              <a:ext cx="89287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r>
                <a:rPr lang="ru-UA" altLang="ru-UA" sz="1100" b="1">
                  <a:solidFill>
                    <a:srgbClr val="FFFFFF"/>
                  </a:solidFill>
                  <a:latin typeface="Montserrat SemiBold" panose="00000700000000000000" pitchFamily="50" charset="-52"/>
                </a:rPr>
                <a:t>MARKETING</a:t>
              </a:r>
            </a:p>
          </p:txBody>
        </p:sp>
        <p:sp>
          <p:nvSpPr>
            <p:cNvPr id="87" name="Text Placeholder 53">
              <a:extLst>
                <a:ext uri="{FF2B5EF4-FFF2-40B4-BE49-F238E27FC236}">
                  <a16:creationId xmlns:a16="http://schemas.microsoft.com/office/drawing/2014/main" id="{18263F63-E4C5-4AA8-8628-CD926E5D68A9}"/>
                </a:ext>
              </a:extLst>
            </p:cNvPr>
            <p:cNvSpPr txBox="1">
              <a:spLocks/>
            </p:cNvSpPr>
            <p:nvPr/>
          </p:nvSpPr>
          <p:spPr>
            <a:xfrm>
              <a:off x="1449390" y="1654691"/>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95" name="Group 94">
            <a:extLst>
              <a:ext uri="{FF2B5EF4-FFF2-40B4-BE49-F238E27FC236}">
                <a16:creationId xmlns:a16="http://schemas.microsoft.com/office/drawing/2014/main" id="{CFB94F43-250C-4E8A-9747-3A5FCF6EF937}"/>
              </a:ext>
            </a:extLst>
          </p:cNvPr>
          <p:cNvGrpSpPr/>
          <p:nvPr/>
        </p:nvGrpSpPr>
        <p:grpSpPr>
          <a:xfrm>
            <a:off x="1449390" y="2613025"/>
            <a:ext cx="1128712" cy="499082"/>
            <a:chOff x="1449390" y="2613025"/>
            <a:chExt cx="1128712" cy="499082"/>
          </a:xfrm>
        </p:grpSpPr>
        <p:sp>
          <p:nvSpPr>
            <p:cNvPr id="37" name="Rectangle 36">
              <a:extLst>
                <a:ext uri="{FF2B5EF4-FFF2-40B4-BE49-F238E27FC236}">
                  <a16:creationId xmlns:a16="http://schemas.microsoft.com/office/drawing/2014/main" id="{A876E45F-F9D7-4712-8F24-D9A53693B872}"/>
                </a:ext>
              </a:extLst>
            </p:cNvPr>
            <p:cNvSpPr>
              <a:spLocks noChangeArrowheads="1"/>
            </p:cNvSpPr>
            <p:nvPr/>
          </p:nvSpPr>
          <p:spPr bwMode="auto">
            <a:xfrm>
              <a:off x="1566863" y="2613025"/>
              <a:ext cx="73577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BUSINESS</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88" name="Text Placeholder 53">
              <a:extLst>
                <a:ext uri="{FF2B5EF4-FFF2-40B4-BE49-F238E27FC236}">
                  <a16:creationId xmlns:a16="http://schemas.microsoft.com/office/drawing/2014/main" id="{20B7B442-67A6-4F75-B70B-267C0ED0C069}"/>
                </a:ext>
              </a:extLst>
            </p:cNvPr>
            <p:cNvSpPr txBox="1">
              <a:spLocks/>
            </p:cNvSpPr>
            <p:nvPr/>
          </p:nvSpPr>
          <p:spPr>
            <a:xfrm>
              <a:off x="1449390" y="2754828"/>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96" name="Group 95">
            <a:extLst>
              <a:ext uri="{FF2B5EF4-FFF2-40B4-BE49-F238E27FC236}">
                <a16:creationId xmlns:a16="http://schemas.microsoft.com/office/drawing/2014/main" id="{2F3C5C62-37F0-456B-8C03-8F322DAE53DE}"/>
              </a:ext>
            </a:extLst>
          </p:cNvPr>
          <p:cNvGrpSpPr/>
          <p:nvPr/>
        </p:nvGrpSpPr>
        <p:grpSpPr>
          <a:xfrm>
            <a:off x="1449390" y="3794125"/>
            <a:ext cx="1128712" cy="484795"/>
            <a:chOff x="1449390" y="3794125"/>
            <a:chExt cx="1128712" cy="484795"/>
          </a:xfrm>
        </p:grpSpPr>
        <p:sp>
          <p:nvSpPr>
            <p:cNvPr id="44" name="Rectangle 43">
              <a:extLst>
                <a:ext uri="{FF2B5EF4-FFF2-40B4-BE49-F238E27FC236}">
                  <a16:creationId xmlns:a16="http://schemas.microsoft.com/office/drawing/2014/main" id="{F7BAAE08-F265-4F9D-A98A-2BEE6DD8D53A}"/>
                </a:ext>
              </a:extLst>
            </p:cNvPr>
            <p:cNvSpPr>
              <a:spLocks noChangeArrowheads="1"/>
            </p:cNvSpPr>
            <p:nvPr/>
          </p:nvSpPr>
          <p:spPr bwMode="auto">
            <a:xfrm>
              <a:off x="1544638" y="3794125"/>
              <a:ext cx="90569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TEAMWORK</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89" name="Text Placeholder 53">
              <a:extLst>
                <a:ext uri="{FF2B5EF4-FFF2-40B4-BE49-F238E27FC236}">
                  <a16:creationId xmlns:a16="http://schemas.microsoft.com/office/drawing/2014/main" id="{6CF175F5-18C6-49B7-968F-521FAC094C3A}"/>
                </a:ext>
              </a:extLst>
            </p:cNvPr>
            <p:cNvSpPr txBox="1">
              <a:spLocks/>
            </p:cNvSpPr>
            <p:nvPr/>
          </p:nvSpPr>
          <p:spPr>
            <a:xfrm>
              <a:off x="1449390" y="3921641"/>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97" name="Group 96">
            <a:extLst>
              <a:ext uri="{FF2B5EF4-FFF2-40B4-BE49-F238E27FC236}">
                <a16:creationId xmlns:a16="http://schemas.microsoft.com/office/drawing/2014/main" id="{9DE991E6-5588-460E-A1F5-99F03DA67159}"/>
              </a:ext>
            </a:extLst>
          </p:cNvPr>
          <p:cNvGrpSpPr/>
          <p:nvPr/>
        </p:nvGrpSpPr>
        <p:grpSpPr>
          <a:xfrm>
            <a:off x="1449390" y="4929188"/>
            <a:ext cx="1128712" cy="502257"/>
            <a:chOff x="1449390" y="4929188"/>
            <a:chExt cx="1128712" cy="502257"/>
          </a:xfrm>
        </p:grpSpPr>
        <p:sp>
          <p:nvSpPr>
            <p:cNvPr id="59" name="Rectangle 58">
              <a:extLst>
                <a:ext uri="{FF2B5EF4-FFF2-40B4-BE49-F238E27FC236}">
                  <a16:creationId xmlns:a16="http://schemas.microsoft.com/office/drawing/2014/main" id="{B5F4F394-CD5D-45F5-9349-657AFA6F11B0}"/>
                </a:ext>
              </a:extLst>
            </p:cNvPr>
            <p:cNvSpPr>
              <a:spLocks noChangeArrowheads="1"/>
            </p:cNvSpPr>
            <p:nvPr/>
          </p:nvSpPr>
          <p:spPr bwMode="auto">
            <a:xfrm>
              <a:off x="1511300" y="4929188"/>
              <a:ext cx="6908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GROWTH</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90" name="Text Placeholder 53">
              <a:extLst>
                <a:ext uri="{FF2B5EF4-FFF2-40B4-BE49-F238E27FC236}">
                  <a16:creationId xmlns:a16="http://schemas.microsoft.com/office/drawing/2014/main" id="{2D3C4806-AAEB-40D2-BCEB-7426739287C2}"/>
                </a:ext>
              </a:extLst>
            </p:cNvPr>
            <p:cNvSpPr txBox="1">
              <a:spLocks/>
            </p:cNvSpPr>
            <p:nvPr/>
          </p:nvSpPr>
          <p:spPr>
            <a:xfrm>
              <a:off x="1449390" y="5074166"/>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98" name="Group 97">
            <a:extLst>
              <a:ext uri="{FF2B5EF4-FFF2-40B4-BE49-F238E27FC236}">
                <a16:creationId xmlns:a16="http://schemas.microsoft.com/office/drawing/2014/main" id="{778D19A3-785E-4CF6-8E4F-3A77F1C22757}"/>
              </a:ext>
            </a:extLst>
          </p:cNvPr>
          <p:cNvGrpSpPr/>
          <p:nvPr/>
        </p:nvGrpSpPr>
        <p:grpSpPr>
          <a:xfrm>
            <a:off x="9605347" y="1465263"/>
            <a:ext cx="1128712" cy="546707"/>
            <a:chOff x="9605347" y="1465263"/>
            <a:chExt cx="1128712" cy="546707"/>
          </a:xfrm>
        </p:grpSpPr>
        <p:sp>
          <p:nvSpPr>
            <p:cNvPr id="49" name="Rectangle 48">
              <a:extLst>
                <a:ext uri="{FF2B5EF4-FFF2-40B4-BE49-F238E27FC236}">
                  <a16:creationId xmlns:a16="http://schemas.microsoft.com/office/drawing/2014/main" id="{E4286735-43C0-4CF5-8E74-E3FA9BE30CA7}"/>
                </a:ext>
              </a:extLst>
            </p:cNvPr>
            <p:cNvSpPr>
              <a:spLocks noChangeArrowheads="1"/>
            </p:cNvSpPr>
            <p:nvPr/>
          </p:nvSpPr>
          <p:spPr bwMode="auto">
            <a:xfrm>
              <a:off x="9685358" y="1465263"/>
              <a:ext cx="76302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STRATEGY</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91" name="Text Placeholder 53">
              <a:extLst>
                <a:ext uri="{FF2B5EF4-FFF2-40B4-BE49-F238E27FC236}">
                  <a16:creationId xmlns:a16="http://schemas.microsoft.com/office/drawing/2014/main" id="{8593028B-6C63-44D2-80F8-C13FE0E83E96}"/>
                </a:ext>
              </a:extLst>
            </p:cNvPr>
            <p:cNvSpPr txBox="1">
              <a:spLocks/>
            </p:cNvSpPr>
            <p:nvPr/>
          </p:nvSpPr>
          <p:spPr>
            <a:xfrm>
              <a:off x="9605347" y="1654691"/>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99" name="Group 98">
            <a:extLst>
              <a:ext uri="{FF2B5EF4-FFF2-40B4-BE49-F238E27FC236}">
                <a16:creationId xmlns:a16="http://schemas.microsoft.com/office/drawing/2014/main" id="{BD855C1E-20A6-4EDD-977A-90E1C5493CFA}"/>
              </a:ext>
            </a:extLst>
          </p:cNvPr>
          <p:cNvGrpSpPr/>
          <p:nvPr/>
        </p:nvGrpSpPr>
        <p:grpSpPr>
          <a:xfrm>
            <a:off x="9605347" y="2627313"/>
            <a:ext cx="1128712" cy="484794"/>
            <a:chOff x="9605347" y="2627313"/>
            <a:chExt cx="1128712" cy="484794"/>
          </a:xfrm>
        </p:grpSpPr>
        <p:sp>
          <p:nvSpPr>
            <p:cNvPr id="52" name="Rectangle 51">
              <a:extLst>
                <a:ext uri="{FF2B5EF4-FFF2-40B4-BE49-F238E27FC236}">
                  <a16:creationId xmlns:a16="http://schemas.microsoft.com/office/drawing/2014/main" id="{AD117DF7-D557-4FC5-B04B-04FD9C047031}"/>
                </a:ext>
              </a:extLst>
            </p:cNvPr>
            <p:cNvSpPr>
              <a:spLocks noChangeArrowheads="1"/>
            </p:cNvSpPr>
            <p:nvPr/>
          </p:nvSpPr>
          <p:spPr bwMode="auto">
            <a:xfrm>
              <a:off x="9685358" y="2627313"/>
              <a:ext cx="87043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EFFICIENCY</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92" name="Text Placeholder 53">
              <a:extLst>
                <a:ext uri="{FF2B5EF4-FFF2-40B4-BE49-F238E27FC236}">
                  <a16:creationId xmlns:a16="http://schemas.microsoft.com/office/drawing/2014/main" id="{02576B04-8186-4AA3-A420-938BC25D1A24}"/>
                </a:ext>
              </a:extLst>
            </p:cNvPr>
            <p:cNvSpPr txBox="1">
              <a:spLocks/>
            </p:cNvSpPr>
            <p:nvPr/>
          </p:nvSpPr>
          <p:spPr>
            <a:xfrm>
              <a:off x="9605347" y="2754828"/>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100" name="Group 99">
            <a:extLst>
              <a:ext uri="{FF2B5EF4-FFF2-40B4-BE49-F238E27FC236}">
                <a16:creationId xmlns:a16="http://schemas.microsoft.com/office/drawing/2014/main" id="{88FD86AE-E4A9-4813-A36C-09945E9D4B94}"/>
              </a:ext>
            </a:extLst>
          </p:cNvPr>
          <p:cNvGrpSpPr/>
          <p:nvPr/>
        </p:nvGrpSpPr>
        <p:grpSpPr>
          <a:xfrm>
            <a:off x="9605347" y="3763963"/>
            <a:ext cx="1128712" cy="514957"/>
            <a:chOff x="9605347" y="3763963"/>
            <a:chExt cx="1128712" cy="514957"/>
          </a:xfrm>
        </p:grpSpPr>
        <p:sp>
          <p:nvSpPr>
            <p:cNvPr id="54" name="Rectangle 53">
              <a:extLst>
                <a:ext uri="{FF2B5EF4-FFF2-40B4-BE49-F238E27FC236}">
                  <a16:creationId xmlns:a16="http://schemas.microsoft.com/office/drawing/2014/main" id="{D8685838-B2DB-488F-AC43-BF94925ED94F}"/>
                </a:ext>
              </a:extLst>
            </p:cNvPr>
            <p:cNvSpPr>
              <a:spLocks noChangeArrowheads="1"/>
            </p:cNvSpPr>
            <p:nvPr/>
          </p:nvSpPr>
          <p:spPr bwMode="auto">
            <a:xfrm>
              <a:off x="9685358" y="3763963"/>
              <a:ext cx="95699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INVESTMENT</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93" name="Text Placeholder 53">
              <a:extLst>
                <a:ext uri="{FF2B5EF4-FFF2-40B4-BE49-F238E27FC236}">
                  <a16:creationId xmlns:a16="http://schemas.microsoft.com/office/drawing/2014/main" id="{A44EEF05-F788-4812-B01A-840137A1CC4D}"/>
                </a:ext>
              </a:extLst>
            </p:cNvPr>
            <p:cNvSpPr txBox="1">
              <a:spLocks/>
            </p:cNvSpPr>
            <p:nvPr/>
          </p:nvSpPr>
          <p:spPr>
            <a:xfrm>
              <a:off x="9605347" y="3921641"/>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grpSp>
        <p:nvGrpSpPr>
          <p:cNvPr id="101" name="Group 100">
            <a:extLst>
              <a:ext uri="{FF2B5EF4-FFF2-40B4-BE49-F238E27FC236}">
                <a16:creationId xmlns:a16="http://schemas.microsoft.com/office/drawing/2014/main" id="{3A36C417-AF88-4C1C-96DE-09A33DF4F689}"/>
              </a:ext>
            </a:extLst>
          </p:cNvPr>
          <p:cNvGrpSpPr/>
          <p:nvPr/>
        </p:nvGrpSpPr>
        <p:grpSpPr>
          <a:xfrm>
            <a:off x="9605347" y="4906963"/>
            <a:ext cx="1128712" cy="524482"/>
            <a:chOff x="9605347" y="4906963"/>
            <a:chExt cx="1128712" cy="524482"/>
          </a:xfrm>
        </p:grpSpPr>
        <p:sp>
          <p:nvSpPr>
            <p:cNvPr id="57" name="Rectangle 56">
              <a:extLst>
                <a:ext uri="{FF2B5EF4-FFF2-40B4-BE49-F238E27FC236}">
                  <a16:creationId xmlns:a16="http://schemas.microsoft.com/office/drawing/2014/main" id="{3CDD26AF-AB1D-4EC6-9C68-B7CB387DD226}"/>
                </a:ext>
              </a:extLst>
            </p:cNvPr>
            <p:cNvSpPr>
              <a:spLocks noChangeArrowheads="1"/>
            </p:cNvSpPr>
            <p:nvPr/>
          </p:nvSpPr>
          <p:spPr bwMode="auto">
            <a:xfrm>
              <a:off x="9685358" y="4906963"/>
              <a:ext cx="71974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Montserrat SemiBold" panose="00000700000000000000" pitchFamily="50" charset="-52"/>
                </a:rPr>
                <a:t>TRAINING</a:t>
              </a:r>
              <a:endParaRPr kumimoji="0" lang="ru-UA" altLang="ru-UA" sz="1600" b="0" i="0" u="none" strike="noStrike" cap="none" normalizeH="0" baseline="0">
                <a:ln>
                  <a:noFill/>
                </a:ln>
                <a:solidFill>
                  <a:schemeClr val="tx1"/>
                </a:solidFill>
                <a:effectLst/>
                <a:latin typeface="Montserrat SemiBold" panose="00000700000000000000" pitchFamily="50" charset="-52"/>
              </a:endParaRPr>
            </a:p>
          </p:txBody>
        </p:sp>
        <p:sp>
          <p:nvSpPr>
            <p:cNvPr id="94" name="Text Placeholder 53">
              <a:extLst>
                <a:ext uri="{FF2B5EF4-FFF2-40B4-BE49-F238E27FC236}">
                  <a16:creationId xmlns:a16="http://schemas.microsoft.com/office/drawing/2014/main" id="{099A98B1-C315-4DCA-B0B4-FD1A2EA8F708}"/>
                </a:ext>
              </a:extLst>
            </p:cNvPr>
            <p:cNvSpPr txBox="1">
              <a:spLocks/>
            </p:cNvSpPr>
            <p:nvPr/>
          </p:nvSpPr>
          <p:spPr>
            <a:xfrm>
              <a:off x="9605347" y="5074166"/>
              <a:ext cx="1128712"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grpSp>
    </p:spTree>
    <p:extLst>
      <p:ext uri="{BB962C8B-B14F-4D97-AF65-F5344CB8AC3E}">
        <p14:creationId xmlns:p14="http://schemas.microsoft.com/office/powerpoint/2010/main" val="1094489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75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60"/>
                                        </p:tgtEl>
                                        <p:attrNameLst>
                                          <p:attrName>style.visibility</p:attrName>
                                        </p:attrNameLst>
                                      </p:cBhvr>
                                      <p:to>
                                        <p:strVal val="visible"/>
                                      </p:to>
                                    </p:set>
                                    <p:animEffect transition="in" filter="fade">
                                      <p:cBhvr>
                                        <p:cTn id="10" dur="750"/>
                                        <p:tgtEl>
                                          <p:spTgt spid="60"/>
                                        </p:tgtEl>
                                      </p:cBhvr>
                                    </p:animEffect>
                                  </p:childTnLst>
                                </p:cTn>
                              </p:par>
                              <p:par>
                                <p:cTn id="11" presetID="10" presetClass="entr" presetSubtype="0" fill="hold" nodeType="withEffect">
                                  <p:stCondLst>
                                    <p:cond delay="0"/>
                                  </p:stCondLst>
                                  <p:childTnLst>
                                    <p:set>
                                      <p:cBhvr>
                                        <p:cTn id="12" dur="1" fill="hold">
                                          <p:stCondLst>
                                            <p:cond delay="0"/>
                                          </p:stCondLst>
                                        </p:cTn>
                                        <p:tgtEl>
                                          <p:spTgt spid="64"/>
                                        </p:tgtEl>
                                        <p:attrNameLst>
                                          <p:attrName>style.visibility</p:attrName>
                                        </p:attrNameLst>
                                      </p:cBhvr>
                                      <p:to>
                                        <p:strVal val="visible"/>
                                      </p:to>
                                    </p:set>
                                    <p:animEffect transition="in" filter="fade">
                                      <p:cBhvr>
                                        <p:cTn id="13" dur="750"/>
                                        <p:tgtEl>
                                          <p:spTgt spid="64"/>
                                        </p:tgtEl>
                                      </p:cBhvr>
                                    </p:animEffect>
                                  </p:childTnLst>
                                </p:cTn>
                              </p:par>
                              <p:par>
                                <p:cTn id="14" presetID="22" presetClass="entr" presetSubtype="2" fill="hold" nodeType="withEffect">
                                  <p:stCondLst>
                                    <p:cond delay="250"/>
                                  </p:stCondLst>
                                  <p:childTnLst>
                                    <p:set>
                                      <p:cBhvr>
                                        <p:cTn id="15" dur="1" fill="hold">
                                          <p:stCondLst>
                                            <p:cond delay="0"/>
                                          </p:stCondLst>
                                        </p:cTn>
                                        <p:tgtEl>
                                          <p:spTgt spid="2"/>
                                        </p:tgtEl>
                                        <p:attrNameLst>
                                          <p:attrName>style.visibility</p:attrName>
                                        </p:attrNameLst>
                                      </p:cBhvr>
                                      <p:to>
                                        <p:strVal val="visible"/>
                                      </p:to>
                                    </p:set>
                                    <p:animEffect transition="in" filter="wipe(right)">
                                      <p:cBhvr>
                                        <p:cTn id="16" dur="500"/>
                                        <p:tgtEl>
                                          <p:spTgt spid="2"/>
                                        </p:tgtEl>
                                      </p:cBhvr>
                                    </p:animEffect>
                                  </p:childTnLst>
                                </p:cTn>
                              </p:par>
                              <p:par>
                                <p:cTn id="17" presetID="22" presetClass="entr" presetSubtype="2" fill="hold" nodeType="withEffect">
                                  <p:stCondLst>
                                    <p:cond delay="500"/>
                                  </p:stCondLst>
                                  <p:childTnLst>
                                    <p:set>
                                      <p:cBhvr>
                                        <p:cTn id="18" dur="1" fill="hold">
                                          <p:stCondLst>
                                            <p:cond delay="0"/>
                                          </p:stCondLst>
                                        </p:cTn>
                                        <p:tgtEl>
                                          <p:spTgt spid="3"/>
                                        </p:tgtEl>
                                        <p:attrNameLst>
                                          <p:attrName>style.visibility</p:attrName>
                                        </p:attrNameLst>
                                      </p:cBhvr>
                                      <p:to>
                                        <p:strVal val="visible"/>
                                      </p:to>
                                    </p:set>
                                    <p:animEffect transition="in" filter="wipe(right)">
                                      <p:cBhvr>
                                        <p:cTn id="19" dur="500"/>
                                        <p:tgtEl>
                                          <p:spTgt spid="3"/>
                                        </p:tgtEl>
                                      </p:cBhvr>
                                    </p:animEffect>
                                  </p:childTnLst>
                                </p:cTn>
                              </p:par>
                              <p:par>
                                <p:cTn id="20" presetID="22" presetClass="entr" presetSubtype="2" fill="hold" nodeType="withEffect">
                                  <p:stCondLst>
                                    <p:cond delay="750"/>
                                  </p:stCondLst>
                                  <p:childTnLst>
                                    <p:set>
                                      <p:cBhvr>
                                        <p:cTn id="21" dur="1" fill="hold">
                                          <p:stCondLst>
                                            <p:cond delay="0"/>
                                          </p:stCondLst>
                                        </p:cTn>
                                        <p:tgtEl>
                                          <p:spTgt spid="4"/>
                                        </p:tgtEl>
                                        <p:attrNameLst>
                                          <p:attrName>style.visibility</p:attrName>
                                        </p:attrNameLst>
                                      </p:cBhvr>
                                      <p:to>
                                        <p:strVal val="visible"/>
                                      </p:to>
                                    </p:set>
                                    <p:animEffect transition="in" filter="wipe(right)">
                                      <p:cBhvr>
                                        <p:cTn id="22" dur="500"/>
                                        <p:tgtEl>
                                          <p:spTgt spid="4"/>
                                        </p:tgtEl>
                                      </p:cBhvr>
                                    </p:animEffect>
                                  </p:childTnLst>
                                </p:cTn>
                              </p:par>
                              <p:par>
                                <p:cTn id="23" presetID="22" presetClass="entr" presetSubtype="2" fill="hold" nodeType="withEffect">
                                  <p:stCondLst>
                                    <p:cond delay="1000"/>
                                  </p:stCondLst>
                                  <p:childTnLst>
                                    <p:set>
                                      <p:cBhvr>
                                        <p:cTn id="24" dur="1" fill="hold">
                                          <p:stCondLst>
                                            <p:cond delay="0"/>
                                          </p:stCondLst>
                                        </p:cTn>
                                        <p:tgtEl>
                                          <p:spTgt spid="5"/>
                                        </p:tgtEl>
                                        <p:attrNameLst>
                                          <p:attrName>style.visibility</p:attrName>
                                        </p:attrNameLst>
                                      </p:cBhvr>
                                      <p:to>
                                        <p:strVal val="visible"/>
                                      </p:to>
                                    </p:set>
                                    <p:animEffect transition="in" filter="wipe(right)">
                                      <p:cBhvr>
                                        <p:cTn id="25" dur="500"/>
                                        <p:tgtEl>
                                          <p:spTgt spid="5"/>
                                        </p:tgtEl>
                                      </p:cBhvr>
                                    </p:animEffect>
                                  </p:childTnLst>
                                </p:cTn>
                              </p:par>
                              <p:par>
                                <p:cTn id="26" presetID="22" presetClass="entr" presetSubtype="8" fill="hold" nodeType="withEffect">
                                  <p:stCondLst>
                                    <p:cond delay="1250"/>
                                  </p:stCondLst>
                                  <p:childTnLst>
                                    <p:set>
                                      <p:cBhvr>
                                        <p:cTn id="27" dur="1" fill="hold">
                                          <p:stCondLst>
                                            <p:cond delay="0"/>
                                          </p:stCondLst>
                                        </p:cTn>
                                        <p:tgtEl>
                                          <p:spTgt spid="31"/>
                                        </p:tgtEl>
                                        <p:attrNameLst>
                                          <p:attrName>style.visibility</p:attrName>
                                        </p:attrNameLst>
                                      </p:cBhvr>
                                      <p:to>
                                        <p:strVal val="visible"/>
                                      </p:to>
                                    </p:set>
                                    <p:animEffect transition="in" filter="wipe(left)">
                                      <p:cBhvr>
                                        <p:cTn id="28" dur="500"/>
                                        <p:tgtEl>
                                          <p:spTgt spid="31"/>
                                        </p:tgtEl>
                                      </p:cBhvr>
                                    </p:animEffect>
                                  </p:childTnLst>
                                </p:cTn>
                              </p:par>
                              <p:par>
                                <p:cTn id="29" presetID="22" presetClass="entr" presetSubtype="8" fill="hold" nodeType="withEffect">
                                  <p:stCondLst>
                                    <p:cond delay="1500"/>
                                  </p:stCondLst>
                                  <p:childTnLst>
                                    <p:set>
                                      <p:cBhvr>
                                        <p:cTn id="30" dur="1" fill="hold">
                                          <p:stCondLst>
                                            <p:cond delay="0"/>
                                          </p:stCondLst>
                                        </p:cTn>
                                        <p:tgtEl>
                                          <p:spTgt spid="36"/>
                                        </p:tgtEl>
                                        <p:attrNameLst>
                                          <p:attrName>style.visibility</p:attrName>
                                        </p:attrNameLst>
                                      </p:cBhvr>
                                      <p:to>
                                        <p:strVal val="visible"/>
                                      </p:to>
                                    </p:set>
                                    <p:animEffect transition="in" filter="wipe(left)">
                                      <p:cBhvr>
                                        <p:cTn id="31" dur="500"/>
                                        <p:tgtEl>
                                          <p:spTgt spid="36"/>
                                        </p:tgtEl>
                                      </p:cBhvr>
                                    </p:animEffect>
                                  </p:childTnLst>
                                </p:cTn>
                              </p:par>
                              <p:par>
                                <p:cTn id="32" presetID="22" presetClass="entr" presetSubtype="8" fill="hold" nodeType="withEffect">
                                  <p:stCondLst>
                                    <p:cond delay="1750"/>
                                  </p:stCondLst>
                                  <p:childTnLst>
                                    <p:set>
                                      <p:cBhvr>
                                        <p:cTn id="33" dur="1" fill="hold">
                                          <p:stCondLst>
                                            <p:cond delay="0"/>
                                          </p:stCondLst>
                                        </p:cTn>
                                        <p:tgtEl>
                                          <p:spTgt spid="61"/>
                                        </p:tgtEl>
                                        <p:attrNameLst>
                                          <p:attrName>style.visibility</p:attrName>
                                        </p:attrNameLst>
                                      </p:cBhvr>
                                      <p:to>
                                        <p:strVal val="visible"/>
                                      </p:to>
                                    </p:set>
                                    <p:animEffect transition="in" filter="wipe(left)">
                                      <p:cBhvr>
                                        <p:cTn id="34" dur="500"/>
                                        <p:tgtEl>
                                          <p:spTgt spid="61"/>
                                        </p:tgtEl>
                                      </p:cBhvr>
                                    </p:animEffect>
                                  </p:childTnLst>
                                </p:cTn>
                              </p:par>
                              <p:par>
                                <p:cTn id="35" presetID="22" presetClass="entr" presetSubtype="8" fill="hold" nodeType="withEffect">
                                  <p:stCondLst>
                                    <p:cond delay="2000"/>
                                  </p:stCondLst>
                                  <p:childTnLst>
                                    <p:set>
                                      <p:cBhvr>
                                        <p:cTn id="36" dur="1" fill="hold">
                                          <p:stCondLst>
                                            <p:cond delay="0"/>
                                          </p:stCondLst>
                                        </p:cTn>
                                        <p:tgtEl>
                                          <p:spTgt spid="77"/>
                                        </p:tgtEl>
                                        <p:attrNameLst>
                                          <p:attrName>style.visibility</p:attrName>
                                        </p:attrNameLst>
                                      </p:cBhvr>
                                      <p:to>
                                        <p:strVal val="visible"/>
                                      </p:to>
                                    </p:set>
                                    <p:animEffect transition="in" filter="wipe(left)">
                                      <p:cBhvr>
                                        <p:cTn id="37" dur="500"/>
                                        <p:tgtEl>
                                          <p:spTgt spid="77"/>
                                        </p:tgtEl>
                                      </p:cBhvr>
                                    </p:animEffect>
                                  </p:childTnLst>
                                </p:cTn>
                              </p:par>
                              <p:par>
                                <p:cTn id="38" presetID="2" presetClass="entr" presetSubtype="8" decel="100000" fill="hold" nodeType="withEffect">
                                  <p:stCondLst>
                                    <p:cond delay="250"/>
                                  </p:stCondLst>
                                  <p:childTnLst>
                                    <p:set>
                                      <p:cBhvr>
                                        <p:cTn id="39" dur="1" fill="hold">
                                          <p:stCondLst>
                                            <p:cond delay="0"/>
                                          </p:stCondLst>
                                        </p:cTn>
                                        <p:tgtEl>
                                          <p:spTgt spid="79"/>
                                        </p:tgtEl>
                                        <p:attrNameLst>
                                          <p:attrName>style.visibility</p:attrName>
                                        </p:attrNameLst>
                                      </p:cBhvr>
                                      <p:to>
                                        <p:strVal val="visible"/>
                                      </p:to>
                                    </p:set>
                                    <p:anim calcmode="lin" valueType="num">
                                      <p:cBhvr additive="base">
                                        <p:cTn id="40" dur="1000" fill="hold"/>
                                        <p:tgtEl>
                                          <p:spTgt spid="79"/>
                                        </p:tgtEl>
                                        <p:attrNameLst>
                                          <p:attrName>ppt_x</p:attrName>
                                        </p:attrNameLst>
                                      </p:cBhvr>
                                      <p:tavLst>
                                        <p:tav tm="0">
                                          <p:val>
                                            <p:strVal val="0-#ppt_w/2"/>
                                          </p:val>
                                        </p:tav>
                                        <p:tav tm="100000">
                                          <p:val>
                                            <p:strVal val="#ppt_x"/>
                                          </p:val>
                                        </p:tav>
                                      </p:tavLst>
                                    </p:anim>
                                    <p:anim calcmode="lin" valueType="num">
                                      <p:cBhvr additive="base">
                                        <p:cTn id="41" dur="1000" fill="hold"/>
                                        <p:tgtEl>
                                          <p:spTgt spid="79"/>
                                        </p:tgtEl>
                                        <p:attrNameLst>
                                          <p:attrName>ppt_y</p:attrName>
                                        </p:attrNameLst>
                                      </p:cBhvr>
                                      <p:tavLst>
                                        <p:tav tm="0">
                                          <p:val>
                                            <p:strVal val="#ppt_y"/>
                                          </p:val>
                                        </p:tav>
                                        <p:tav tm="100000">
                                          <p:val>
                                            <p:strVal val="#ppt_y"/>
                                          </p:val>
                                        </p:tav>
                                      </p:tavLst>
                                    </p:anim>
                                  </p:childTnLst>
                                </p:cTn>
                              </p:par>
                              <p:par>
                                <p:cTn id="42" presetID="2" presetClass="entr" presetSubtype="8" decel="100000" fill="hold" nodeType="withEffect">
                                  <p:stCondLst>
                                    <p:cond delay="500"/>
                                  </p:stCondLst>
                                  <p:childTnLst>
                                    <p:set>
                                      <p:cBhvr>
                                        <p:cTn id="43" dur="1" fill="hold">
                                          <p:stCondLst>
                                            <p:cond delay="0"/>
                                          </p:stCondLst>
                                        </p:cTn>
                                        <p:tgtEl>
                                          <p:spTgt spid="80"/>
                                        </p:tgtEl>
                                        <p:attrNameLst>
                                          <p:attrName>style.visibility</p:attrName>
                                        </p:attrNameLst>
                                      </p:cBhvr>
                                      <p:to>
                                        <p:strVal val="visible"/>
                                      </p:to>
                                    </p:set>
                                    <p:anim calcmode="lin" valueType="num">
                                      <p:cBhvr additive="base">
                                        <p:cTn id="44" dur="1000" fill="hold"/>
                                        <p:tgtEl>
                                          <p:spTgt spid="80"/>
                                        </p:tgtEl>
                                        <p:attrNameLst>
                                          <p:attrName>ppt_x</p:attrName>
                                        </p:attrNameLst>
                                      </p:cBhvr>
                                      <p:tavLst>
                                        <p:tav tm="0">
                                          <p:val>
                                            <p:strVal val="0-#ppt_w/2"/>
                                          </p:val>
                                        </p:tav>
                                        <p:tav tm="100000">
                                          <p:val>
                                            <p:strVal val="#ppt_x"/>
                                          </p:val>
                                        </p:tav>
                                      </p:tavLst>
                                    </p:anim>
                                    <p:anim calcmode="lin" valueType="num">
                                      <p:cBhvr additive="base">
                                        <p:cTn id="45" dur="1000" fill="hold"/>
                                        <p:tgtEl>
                                          <p:spTgt spid="80"/>
                                        </p:tgtEl>
                                        <p:attrNameLst>
                                          <p:attrName>ppt_y</p:attrName>
                                        </p:attrNameLst>
                                      </p:cBhvr>
                                      <p:tavLst>
                                        <p:tav tm="0">
                                          <p:val>
                                            <p:strVal val="#ppt_y"/>
                                          </p:val>
                                        </p:tav>
                                        <p:tav tm="100000">
                                          <p:val>
                                            <p:strVal val="#ppt_y"/>
                                          </p:val>
                                        </p:tav>
                                      </p:tavLst>
                                    </p:anim>
                                  </p:childTnLst>
                                </p:cTn>
                              </p:par>
                              <p:par>
                                <p:cTn id="46" presetID="2" presetClass="entr" presetSubtype="8" decel="100000" fill="hold" nodeType="withEffect">
                                  <p:stCondLst>
                                    <p:cond delay="750"/>
                                  </p:stCondLst>
                                  <p:childTnLst>
                                    <p:set>
                                      <p:cBhvr>
                                        <p:cTn id="47" dur="1" fill="hold">
                                          <p:stCondLst>
                                            <p:cond delay="0"/>
                                          </p:stCondLst>
                                        </p:cTn>
                                        <p:tgtEl>
                                          <p:spTgt spid="81"/>
                                        </p:tgtEl>
                                        <p:attrNameLst>
                                          <p:attrName>style.visibility</p:attrName>
                                        </p:attrNameLst>
                                      </p:cBhvr>
                                      <p:to>
                                        <p:strVal val="visible"/>
                                      </p:to>
                                    </p:set>
                                    <p:anim calcmode="lin" valueType="num">
                                      <p:cBhvr additive="base">
                                        <p:cTn id="48" dur="1000" fill="hold"/>
                                        <p:tgtEl>
                                          <p:spTgt spid="81"/>
                                        </p:tgtEl>
                                        <p:attrNameLst>
                                          <p:attrName>ppt_x</p:attrName>
                                        </p:attrNameLst>
                                      </p:cBhvr>
                                      <p:tavLst>
                                        <p:tav tm="0">
                                          <p:val>
                                            <p:strVal val="0-#ppt_w/2"/>
                                          </p:val>
                                        </p:tav>
                                        <p:tav tm="100000">
                                          <p:val>
                                            <p:strVal val="#ppt_x"/>
                                          </p:val>
                                        </p:tav>
                                      </p:tavLst>
                                    </p:anim>
                                    <p:anim calcmode="lin" valueType="num">
                                      <p:cBhvr additive="base">
                                        <p:cTn id="49" dur="1000" fill="hold"/>
                                        <p:tgtEl>
                                          <p:spTgt spid="81"/>
                                        </p:tgtEl>
                                        <p:attrNameLst>
                                          <p:attrName>ppt_y</p:attrName>
                                        </p:attrNameLst>
                                      </p:cBhvr>
                                      <p:tavLst>
                                        <p:tav tm="0">
                                          <p:val>
                                            <p:strVal val="#ppt_y"/>
                                          </p:val>
                                        </p:tav>
                                        <p:tav tm="100000">
                                          <p:val>
                                            <p:strVal val="#ppt_y"/>
                                          </p:val>
                                        </p:tav>
                                      </p:tavLst>
                                    </p:anim>
                                  </p:childTnLst>
                                </p:cTn>
                              </p:par>
                              <p:par>
                                <p:cTn id="50" presetID="2" presetClass="entr" presetSubtype="8" decel="100000" fill="hold" nodeType="withEffect">
                                  <p:stCondLst>
                                    <p:cond delay="1000"/>
                                  </p:stCondLst>
                                  <p:childTnLst>
                                    <p:set>
                                      <p:cBhvr>
                                        <p:cTn id="51" dur="1" fill="hold">
                                          <p:stCondLst>
                                            <p:cond delay="0"/>
                                          </p:stCondLst>
                                        </p:cTn>
                                        <p:tgtEl>
                                          <p:spTgt spid="82"/>
                                        </p:tgtEl>
                                        <p:attrNameLst>
                                          <p:attrName>style.visibility</p:attrName>
                                        </p:attrNameLst>
                                      </p:cBhvr>
                                      <p:to>
                                        <p:strVal val="visible"/>
                                      </p:to>
                                    </p:set>
                                    <p:anim calcmode="lin" valueType="num">
                                      <p:cBhvr additive="base">
                                        <p:cTn id="52" dur="1000" fill="hold"/>
                                        <p:tgtEl>
                                          <p:spTgt spid="82"/>
                                        </p:tgtEl>
                                        <p:attrNameLst>
                                          <p:attrName>ppt_x</p:attrName>
                                        </p:attrNameLst>
                                      </p:cBhvr>
                                      <p:tavLst>
                                        <p:tav tm="0">
                                          <p:val>
                                            <p:strVal val="0-#ppt_w/2"/>
                                          </p:val>
                                        </p:tav>
                                        <p:tav tm="100000">
                                          <p:val>
                                            <p:strVal val="#ppt_x"/>
                                          </p:val>
                                        </p:tav>
                                      </p:tavLst>
                                    </p:anim>
                                    <p:anim calcmode="lin" valueType="num">
                                      <p:cBhvr additive="base">
                                        <p:cTn id="53" dur="1000" fill="hold"/>
                                        <p:tgtEl>
                                          <p:spTgt spid="82"/>
                                        </p:tgtEl>
                                        <p:attrNameLst>
                                          <p:attrName>ppt_y</p:attrName>
                                        </p:attrNameLst>
                                      </p:cBhvr>
                                      <p:tavLst>
                                        <p:tav tm="0">
                                          <p:val>
                                            <p:strVal val="#ppt_y"/>
                                          </p:val>
                                        </p:tav>
                                        <p:tav tm="100000">
                                          <p:val>
                                            <p:strVal val="#ppt_y"/>
                                          </p:val>
                                        </p:tav>
                                      </p:tavLst>
                                    </p:anim>
                                  </p:childTnLst>
                                </p:cTn>
                              </p:par>
                              <p:par>
                                <p:cTn id="54" presetID="2" presetClass="entr" presetSubtype="2" decel="100000" fill="hold" nodeType="withEffect">
                                  <p:stCondLst>
                                    <p:cond delay="1250"/>
                                  </p:stCondLst>
                                  <p:childTnLst>
                                    <p:set>
                                      <p:cBhvr>
                                        <p:cTn id="55" dur="1" fill="hold">
                                          <p:stCondLst>
                                            <p:cond delay="0"/>
                                          </p:stCondLst>
                                        </p:cTn>
                                        <p:tgtEl>
                                          <p:spTgt spid="83"/>
                                        </p:tgtEl>
                                        <p:attrNameLst>
                                          <p:attrName>style.visibility</p:attrName>
                                        </p:attrNameLst>
                                      </p:cBhvr>
                                      <p:to>
                                        <p:strVal val="visible"/>
                                      </p:to>
                                    </p:set>
                                    <p:anim calcmode="lin" valueType="num">
                                      <p:cBhvr additive="base">
                                        <p:cTn id="56" dur="1000" fill="hold"/>
                                        <p:tgtEl>
                                          <p:spTgt spid="83"/>
                                        </p:tgtEl>
                                        <p:attrNameLst>
                                          <p:attrName>ppt_x</p:attrName>
                                        </p:attrNameLst>
                                      </p:cBhvr>
                                      <p:tavLst>
                                        <p:tav tm="0">
                                          <p:val>
                                            <p:strVal val="1+#ppt_w/2"/>
                                          </p:val>
                                        </p:tav>
                                        <p:tav tm="100000">
                                          <p:val>
                                            <p:strVal val="#ppt_x"/>
                                          </p:val>
                                        </p:tav>
                                      </p:tavLst>
                                    </p:anim>
                                    <p:anim calcmode="lin" valueType="num">
                                      <p:cBhvr additive="base">
                                        <p:cTn id="57" dur="1000" fill="hold"/>
                                        <p:tgtEl>
                                          <p:spTgt spid="83"/>
                                        </p:tgtEl>
                                        <p:attrNameLst>
                                          <p:attrName>ppt_y</p:attrName>
                                        </p:attrNameLst>
                                      </p:cBhvr>
                                      <p:tavLst>
                                        <p:tav tm="0">
                                          <p:val>
                                            <p:strVal val="#ppt_y"/>
                                          </p:val>
                                        </p:tav>
                                        <p:tav tm="100000">
                                          <p:val>
                                            <p:strVal val="#ppt_y"/>
                                          </p:val>
                                        </p:tav>
                                      </p:tavLst>
                                    </p:anim>
                                  </p:childTnLst>
                                </p:cTn>
                              </p:par>
                              <p:par>
                                <p:cTn id="58" presetID="2" presetClass="entr" presetSubtype="2" decel="100000" fill="hold" nodeType="withEffect">
                                  <p:stCondLst>
                                    <p:cond delay="1500"/>
                                  </p:stCondLst>
                                  <p:childTnLst>
                                    <p:set>
                                      <p:cBhvr>
                                        <p:cTn id="59" dur="1" fill="hold">
                                          <p:stCondLst>
                                            <p:cond delay="0"/>
                                          </p:stCondLst>
                                        </p:cTn>
                                        <p:tgtEl>
                                          <p:spTgt spid="84"/>
                                        </p:tgtEl>
                                        <p:attrNameLst>
                                          <p:attrName>style.visibility</p:attrName>
                                        </p:attrNameLst>
                                      </p:cBhvr>
                                      <p:to>
                                        <p:strVal val="visible"/>
                                      </p:to>
                                    </p:set>
                                    <p:anim calcmode="lin" valueType="num">
                                      <p:cBhvr additive="base">
                                        <p:cTn id="60" dur="1000" fill="hold"/>
                                        <p:tgtEl>
                                          <p:spTgt spid="84"/>
                                        </p:tgtEl>
                                        <p:attrNameLst>
                                          <p:attrName>ppt_x</p:attrName>
                                        </p:attrNameLst>
                                      </p:cBhvr>
                                      <p:tavLst>
                                        <p:tav tm="0">
                                          <p:val>
                                            <p:strVal val="1+#ppt_w/2"/>
                                          </p:val>
                                        </p:tav>
                                        <p:tav tm="100000">
                                          <p:val>
                                            <p:strVal val="#ppt_x"/>
                                          </p:val>
                                        </p:tav>
                                      </p:tavLst>
                                    </p:anim>
                                    <p:anim calcmode="lin" valueType="num">
                                      <p:cBhvr additive="base">
                                        <p:cTn id="61" dur="1000" fill="hold"/>
                                        <p:tgtEl>
                                          <p:spTgt spid="84"/>
                                        </p:tgtEl>
                                        <p:attrNameLst>
                                          <p:attrName>ppt_y</p:attrName>
                                        </p:attrNameLst>
                                      </p:cBhvr>
                                      <p:tavLst>
                                        <p:tav tm="0">
                                          <p:val>
                                            <p:strVal val="#ppt_y"/>
                                          </p:val>
                                        </p:tav>
                                        <p:tav tm="100000">
                                          <p:val>
                                            <p:strVal val="#ppt_y"/>
                                          </p:val>
                                        </p:tav>
                                      </p:tavLst>
                                    </p:anim>
                                  </p:childTnLst>
                                </p:cTn>
                              </p:par>
                              <p:par>
                                <p:cTn id="62" presetID="2" presetClass="entr" presetSubtype="2" decel="100000" fill="hold" nodeType="withEffect">
                                  <p:stCondLst>
                                    <p:cond delay="1750"/>
                                  </p:stCondLst>
                                  <p:childTnLst>
                                    <p:set>
                                      <p:cBhvr>
                                        <p:cTn id="63" dur="1" fill="hold">
                                          <p:stCondLst>
                                            <p:cond delay="0"/>
                                          </p:stCondLst>
                                        </p:cTn>
                                        <p:tgtEl>
                                          <p:spTgt spid="85"/>
                                        </p:tgtEl>
                                        <p:attrNameLst>
                                          <p:attrName>style.visibility</p:attrName>
                                        </p:attrNameLst>
                                      </p:cBhvr>
                                      <p:to>
                                        <p:strVal val="visible"/>
                                      </p:to>
                                    </p:set>
                                    <p:anim calcmode="lin" valueType="num">
                                      <p:cBhvr additive="base">
                                        <p:cTn id="64" dur="1000" fill="hold"/>
                                        <p:tgtEl>
                                          <p:spTgt spid="85"/>
                                        </p:tgtEl>
                                        <p:attrNameLst>
                                          <p:attrName>ppt_x</p:attrName>
                                        </p:attrNameLst>
                                      </p:cBhvr>
                                      <p:tavLst>
                                        <p:tav tm="0">
                                          <p:val>
                                            <p:strVal val="1+#ppt_w/2"/>
                                          </p:val>
                                        </p:tav>
                                        <p:tav tm="100000">
                                          <p:val>
                                            <p:strVal val="#ppt_x"/>
                                          </p:val>
                                        </p:tav>
                                      </p:tavLst>
                                    </p:anim>
                                    <p:anim calcmode="lin" valueType="num">
                                      <p:cBhvr additive="base">
                                        <p:cTn id="65" dur="1000" fill="hold"/>
                                        <p:tgtEl>
                                          <p:spTgt spid="85"/>
                                        </p:tgtEl>
                                        <p:attrNameLst>
                                          <p:attrName>ppt_y</p:attrName>
                                        </p:attrNameLst>
                                      </p:cBhvr>
                                      <p:tavLst>
                                        <p:tav tm="0">
                                          <p:val>
                                            <p:strVal val="#ppt_y"/>
                                          </p:val>
                                        </p:tav>
                                        <p:tav tm="100000">
                                          <p:val>
                                            <p:strVal val="#ppt_y"/>
                                          </p:val>
                                        </p:tav>
                                      </p:tavLst>
                                    </p:anim>
                                  </p:childTnLst>
                                </p:cTn>
                              </p:par>
                              <p:par>
                                <p:cTn id="66" presetID="2" presetClass="entr" presetSubtype="2" decel="100000" fill="hold" nodeType="withEffect">
                                  <p:stCondLst>
                                    <p:cond delay="2000"/>
                                  </p:stCondLst>
                                  <p:childTnLst>
                                    <p:set>
                                      <p:cBhvr>
                                        <p:cTn id="67" dur="1" fill="hold">
                                          <p:stCondLst>
                                            <p:cond delay="0"/>
                                          </p:stCondLst>
                                        </p:cTn>
                                        <p:tgtEl>
                                          <p:spTgt spid="86"/>
                                        </p:tgtEl>
                                        <p:attrNameLst>
                                          <p:attrName>style.visibility</p:attrName>
                                        </p:attrNameLst>
                                      </p:cBhvr>
                                      <p:to>
                                        <p:strVal val="visible"/>
                                      </p:to>
                                    </p:set>
                                    <p:anim calcmode="lin" valueType="num">
                                      <p:cBhvr additive="base">
                                        <p:cTn id="68" dur="1000" fill="hold"/>
                                        <p:tgtEl>
                                          <p:spTgt spid="86"/>
                                        </p:tgtEl>
                                        <p:attrNameLst>
                                          <p:attrName>ppt_x</p:attrName>
                                        </p:attrNameLst>
                                      </p:cBhvr>
                                      <p:tavLst>
                                        <p:tav tm="0">
                                          <p:val>
                                            <p:strVal val="1+#ppt_w/2"/>
                                          </p:val>
                                        </p:tav>
                                        <p:tav tm="100000">
                                          <p:val>
                                            <p:strVal val="#ppt_x"/>
                                          </p:val>
                                        </p:tav>
                                      </p:tavLst>
                                    </p:anim>
                                    <p:anim calcmode="lin" valueType="num">
                                      <p:cBhvr additive="base">
                                        <p:cTn id="69" dur="1000" fill="hold"/>
                                        <p:tgtEl>
                                          <p:spTgt spid="86"/>
                                        </p:tgtEl>
                                        <p:attrNameLst>
                                          <p:attrName>ppt_y</p:attrName>
                                        </p:attrNameLst>
                                      </p:cBhvr>
                                      <p:tavLst>
                                        <p:tav tm="0">
                                          <p:val>
                                            <p:strVal val="#ppt_y"/>
                                          </p:val>
                                        </p:tav>
                                        <p:tav tm="100000">
                                          <p:val>
                                            <p:strVal val="#ppt_y"/>
                                          </p:val>
                                        </p:tav>
                                      </p:tavLst>
                                    </p:anim>
                                  </p:childTnLst>
                                </p:cTn>
                              </p:par>
                              <p:par>
                                <p:cTn id="70" presetID="10" presetClass="entr" presetSubtype="0" fill="hold" nodeType="withEffect">
                                  <p:stCondLst>
                                    <p:cond delay="750"/>
                                  </p:stCondLst>
                                  <p:childTnLst>
                                    <p:set>
                                      <p:cBhvr>
                                        <p:cTn id="71" dur="1" fill="hold">
                                          <p:stCondLst>
                                            <p:cond delay="0"/>
                                          </p:stCondLst>
                                        </p:cTn>
                                        <p:tgtEl>
                                          <p:spTgt spid="78"/>
                                        </p:tgtEl>
                                        <p:attrNameLst>
                                          <p:attrName>style.visibility</p:attrName>
                                        </p:attrNameLst>
                                      </p:cBhvr>
                                      <p:to>
                                        <p:strVal val="visible"/>
                                      </p:to>
                                    </p:set>
                                    <p:animEffect transition="in" filter="fade">
                                      <p:cBhvr>
                                        <p:cTn id="72" dur="500"/>
                                        <p:tgtEl>
                                          <p:spTgt spid="78"/>
                                        </p:tgtEl>
                                      </p:cBhvr>
                                    </p:animEffect>
                                  </p:childTnLst>
                                </p:cTn>
                              </p:par>
                              <p:par>
                                <p:cTn id="73" presetID="10" presetClass="entr" presetSubtype="0" fill="hold" nodeType="withEffect">
                                  <p:stCondLst>
                                    <p:cond delay="1000"/>
                                  </p:stCondLst>
                                  <p:childTnLst>
                                    <p:set>
                                      <p:cBhvr>
                                        <p:cTn id="74" dur="1" fill="hold">
                                          <p:stCondLst>
                                            <p:cond delay="0"/>
                                          </p:stCondLst>
                                        </p:cTn>
                                        <p:tgtEl>
                                          <p:spTgt spid="95"/>
                                        </p:tgtEl>
                                        <p:attrNameLst>
                                          <p:attrName>style.visibility</p:attrName>
                                        </p:attrNameLst>
                                      </p:cBhvr>
                                      <p:to>
                                        <p:strVal val="visible"/>
                                      </p:to>
                                    </p:set>
                                    <p:animEffect transition="in" filter="fade">
                                      <p:cBhvr>
                                        <p:cTn id="75" dur="500"/>
                                        <p:tgtEl>
                                          <p:spTgt spid="95"/>
                                        </p:tgtEl>
                                      </p:cBhvr>
                                    </p:animEffect>
                                  </p:childTnLst>
                                </p:cTn>
                              </p:par>
                              <p:par>
                                <p:cTn id="76" presetID="10" presetClass="entr" presetSubtype="0" fill="hold" nodeType="withEffect">
                                  <p:stCondLst>
                                    <p:cond delay="1250"/>
                                  </p:stCondLst>
                                  <p:childTnLst>
                                    <p:set>
                                      <p:cBhvr>
                                        <p:cTn id="77" dur="1" fill="hold">
                                          <p:stCondLst>
                                            <p:cond delay="0"/>
                                          </p:stCondLst>
                                        </p:cTn>
                                        <p:tgtEl>
                                          <p:spTgt spid="96"/>
                                        </p:tgtEl>
                                        <p:attrNameLst>
                                          <p:attrName>style.visibility</p:attrName>
                                        </p:attrNameLst>
                                      </p:cBhvr>
                                      <p:to>
                                        <p:strVal val="visible"/>
                                      </p:to>
                                    </p:set>
                                    <p:animEffect transition="in" filter="fade">
                                      <p:cBhvr>
                                        <p:cTn id="78" dur="500"/>
                                        <p:tgtEl>
                                          <p:spTgt spid="96"/>
                                        </p:tgtEl>
                                      </p:cBhvr>
                                    </p:animEffect>
                                  </p:childTnLst>
                                </p:cTn>
                              </p:par>
                              <p:par>
                                <p:cTn id="79" presetID="10" presetClass="entr" presetSubtype="0" fill="hold" nodeType="withEffect">
                                  <p:stCondLst>
                                    <p:cond delay="1500"/>
                                  </p:stCondLst>
                                  <p:childTnLst>
                                    <p:set>
                                      <p:cBhvr>
                                        <p:cTn id="80" dur="1" fill="hold">
                                          <p:stCondLst>
                                            <p:cond delay="0"/>
                                          </p:stCondLst>
                                        </p:cTn>
                                        <p:tgtEl>
                                          <p:spTgt spid="97"/>
                                        </p:tgtEl>
                                        <p:attrNameLst>
                                          <p:attrName>style.visibility</p:attrName>
                                        </p:attrNameLst>
                                      </p:cBhvr>
                                      <p:to>
                                        <p:strVal val="visible"/>
                                      </p:to>
                                    </p:set>
                                    <p:animEffect transition="in" filter="fade">
                                      <p:cBhvr>
                                        <p:cTn id="81" dur="500"/>
                                        <p:tgtEl>
                                          <p:spTgt spid="97"/>
                                        </p:tgtEl>
                                      </p:cBhvr>
                                    </p:animEffect>
                                  </p:childTnLst>
                                </p:cTn>
                              </p:par>
                              <p:par>
                                <p:cTn id="82" presetID="10" presetClass="entr" presetSubtype="0" fill="hold" nodeType="withEffect">
                                  <p:stCondLst>
                                    <p:cond delay="1750"/>
                                  </p:stCondLst>
                                  <p:childTnLst>
                                    <p:set>
                                      <p:cBhvr>
                                        <p:cTn id="83" dur="1" fill="hold">
                                          <p:stCondLst>
                                            <p:cond delay="0"/>
                                          </p:stCondLst>
                                        </p:cTn>
                                        <p:tgtEl>
                                          <p:spTgt spid="98"/>
                                        </p:tgtEl>
                                        <p:attrNameLst>
                                          <p:attrName>style.visibility</p:attrName>
                                        </p:attrNameLst>
                                      </p:cBhvr>
                                      <p:to>
                                        <p:strVal val="visible"/>
                                      </p:to>
                                    </p:set>
                                    <p:animEffect transition="in" filter="fade">
                                      <p:cBhvr>
                                        <p:cTn id="84" dur="500"/>
                                        <p:tgtEl>
                                          <p:spTgt spid="98"/>
                                        </p:tgtEl>
                                      </p:cBhvr>
                                    </p:animEffect>
                                  </p:childTnLst>
                                </p:cTn>
                              </p:par>
                              <p:par>
                                <p:cTn id="85" presetID="10" presetClass="entr" presetSubtype="0" fill="hold" nodeType="withEffect">
                                  <p:stCondLst>
                                    <p:cond delay="2000"/>
                                  </p:stCondLst>
                                  <p:childTnLst>
                                    <p:set>
                                      <p:cBhvr>
                                        <p:cTn id="86" dur="1" fill="hold">
                                          <p:stCondLst>
                                            <p:cond delay="0"/>
                                          </p:stCondLst>
                                        </p:cTn>
                                        <p:tgtEl>
                                          <p:spTgt spid="99"/>
                                        </p:tgtEl>
                                        <p:attrNameLst>
                                          <p:attrName>style.visibility</p:attrName>
                                        </p:attrNameLst>
                                      </p:cBhvr>
                                      <p:to>
                                        <p:strVal val="visible"/>
                                      </p:to>
                                    </p:set>
                                    <p:animEffect transition="in" filter="fade">
                                      <p:cBhvr>
                                        <p:cTn id="87" dur="500"/>
                                        <p:tgtEl>
                                          <p:spTgt spid="99"/>
                                        </p:tgtEl>
                                      </p:cBhvr>
                                    </p:animEffect>
                                  </p:childTnLst>
                                </p:cTn>
                              </p:par>
                              <p:par>
                                <p:cTn id="88" presetID="10" presetClass="entr" presetSubtype="0" fill="hold" nodeType="withEffect">
                                  <p:stCondLst>
                                    <p:cond delay="2250"/>
                                  </p:stCondLst>
                                  <p:childTnLst>
                                    <p:set>
                                      <p:cBhvr>
                                        <p:cTn id="89" dur="1" fill="hold">
                                          <p:stCondLst>
                                            <p:cond delay="0"/>
                                          </p:stCondLst>
                                        </p:cTn>
                                        <p:tgtEl>
                                          <p:spTgt spid="100"/>
                                        </p:tgtEl>
                                        <p:attrNameLst>
                                          <p:attrName>style.visibility</p:attrName>
                                        </p:attrNameLst>
                                      </p:cBhvr>
                                      <p:to>
                                        <p:strVal val="visible"/>
                                      </p:to>
                                    </p:set>
                                    <p:animEffect transition="in" filter="fade">
                                      <p:cBhvr>
                                        <p:cTn id="90" dur="500"/>
                                        <p:tgtEl>
                                          <p:spTgt spid="100"/>
                                        </p:tgtEl>
                                      </p:cBhvr>
                                    </p:animEffect>
                                  </p:childTnLst>
                                </p:cTn>
                              </p:par>
                              <p:par>
                                <p:cTn id="91" presetID="10" presetClass="entr" presetSubtype="0" fill="hold" nodeType="withEffect">
                                  <p:stCondLst>
                                    <p:cond delay="2500"/>
                                  </p:stCondLst>
                                  <p:childTnLst>
                                    <p:set>
                                      <p:cBhvr>
                                        <p:cTn id="92" dur="1" fill="hold">
                                          <p:stCondLst>
                                            <p:cond delay="0"/>
                                          </p:stCondLst>
                                        </p:cTn>
                                        <p:tgtEl>
                                          <p:spTgt spid="101"/>
                                        </p:tgtEl>
                                        <p:attrNameLst>
                                          <p:attrName>style.visibility</p:attrName>
                                        </p:attrNameLst>
                                      </p:cBhvr>
                                      <p:to>
                                        <p:strVal val="visible"/>
                                      </p:to>
                                    </p:set>
                                    <p:animEffect transition="in" filter="fade">
                                      <p:cBhvr>
                                        <p:cTn id="93" dur="5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19050" y="3604533"/>
            <a:ext cx="12153900" cy="1000125"/>
          </a:xfrm>
          <a:custGeom>
            <a:avLst/>
            <a:gdLst>
              <a:gd name="T0" fmla="*/ 0 w 7656"/>
              <a:gd name="T1" fmla="*/ 0 h 630"/>
              <a:gd name="T2" fmla="*/ 7656 w 7656"/>
              <a:gd name="T3" fmla="*/ 0 h 630"/>
              <a:gd name="T4" fmla="*/ 7656 w 7656"/>
              <a:gd name="T5" fmla="*/ 630 h 630"/>
              <a:gd name="T6" fmla="*/ 0 w 7656"/>
              <a:gd name="T7" fmla="*/ 630 h 630"/>
              <a:gd name="T8" fmla="*/ 0 w 7656"/>
              <a:gd name="T9" fmla="*/ 0 h 630"/>
              <a:gd name="T10" fmla="*/ 0 w 7656"/>
              <a:gd name="T11" fmla="*/ 0 h 630"/>
            </a:gdLst>
            <a:ahLst/>
            <a:cxnLst>
              <a:cxn ang="0">
                <a:pos x="T0" y="T1"/>
              </a:cxn>
              <a:cxn ang="0">
                <a:pos x="T2" y="T3"/>
              </a:cxn>
              <a:cxn ang="0">
                <a:pos x="T4" y="T5"/>
              </a:cxn>
              <a:cxn ang="0">
                <a:pos x="T6" y="T7"/>
              </a:cxn>
              <a:cxn ang="0">
                <a:pos x="T8" y="T9"/>
              </a:cxn>
              <a:cxn ang="0">
                <a:pos x="T10" y="T11"/>
              </a:cxn>
            </a:cxnLst>
            <a:rect l="0" t="0" r="r" b="b"/>
            <a:pathLst>
              <a:path w="7656" h="630">
                <a:moveTo>
                  <a:pt x="0" y="0"/>
                </a:moveTo>
                <a:lnTo>
                  <a:pt x="7656" y="0"/>
                </a:lnTo>
                <a:lnTo>
                  <a:pt x="7656" y="630"/>
                </a:lnTo>
                <a:lnTo>
                  <a:pt x="0" y="630"/>
                </a:lnTo>
                <a:lnTo>
                  <a:pt x="0" y="0"/>
                </a:lnTo>
                <a:lnTo>
                  <a:pt x="0" y="0"/>
                </a:lnTo>
                <a:close/>
              </a:path>
            </a:pathLst>
          </a:custGeom>
          <a:solidFill>
            <a:schemeClr val="bg1">
              <a:lumMod val="95000"/>
            </a:schemeClr>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noEditPoints="1"/>
          </p:cNvSpPr>
          <p:nvPr/>
        </p:nvSpPr>
        <p:spPr bwMode="auto">
          <a:xfrm>
            <a:off x="1776413" y="3328308"/>
            <a:ext cx="1547813" cy="1555750"/>
          </a:xfrm>
          <a:custGeom>
            <a:avLst/>
            <a:gdLst>
              <a:gd name="T0" fmla="*/ 245 w 489"/>
              <a:gd name="T1" fmla="*/ 0 h 490"/>
              <a:gd name="T2" fmla="*/ 489 w 489"/>
              <a:gd name="T3" fmla="*/ 245 h 490"/>
              <a:gd name="T4" fmla="*/ 245 w 489"/>
              <a:gd name="T5" fmla="*/ 490 h 490"/>
              <a:gd name="T6" fmla="*/ 0 w 489"/>
              <a:gd name="T7" fmla="*/ 245 h 490"/>
              <a:gd name="T8" fmla="*/ 245 w 489"/>
              <a:gd name="T9" fmla="*/ 0 h 490"/>
              <a:gd name="T10" fmla="*/ 245 w 489"/>
              <a:gd name="T11" fmla="*/ 87 h 490"/>
              <a:gd name="T12" fmla="*/ 87 w 489"/>
              <a:gd name="T13" fmla="*/ 245 h 490"/>
              <a:gd name="T14" fmla="*/ 245 w 489"/>
              <a:gd name="T15" fmla="*/ 403 h 490"/>
              <a:gd name="T16" fmla="*/ 403 w 489"/>
              <a:gd name="T17" fmla="*/ 245 h 490"/>
              <a:gd name="T18" fmla="*/ 245 w 489"/>
              <a:gd name="T19" fmla="*/ 8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 h="490">
                <a:moveTo>
                  <a:pt x="245" y="0"/>
                </a:moveTo>
                <a:cubicBezTo>
                  <a:pt x="380" y="0"/>
                  <a:pt x="489" y="110"/>
                  <a:pt x="489" y="245"/>
                </a:cubicBezTo>
                <a:cubicBezTo>
                  <a:pt x="489" y="380"/>
                  <a:pt x="380" y="490"/>
                  <a:pt x="245" y="490"/>
                </a:cubicBezTo>
                <a:cubicBezTo>
                  <a:pt x="110" y="490"/>
                  <a:pt x="0" y="380"/>
                  <a:pt x="0" y="245"/>
                </a:cubicBezTo>
                <a:cubicBezTo>
                  <a:pt x="0" y="110"/>
                  <a:pt x="110" y="0"/>
                  <a:pt x="245" y="0"/>
                </a:cubicBezTo>
                <a:close/>
                <a:moveTo>
                  <a:pt x="245" y="87"/>
                </a:moveTo>
                <a:cubicBezTo>
                  <a:pt x="158" y="87"/>
                  <a:pt x="87" y="158"/>
                  <a:pt x="87" y="245"/>
                </a:cubicBezTo>
                <a:cubicBezTo>
                  <a:pt x="87" y="332"/>
                  <a:pt x="158" y="403"/>
                  <a:pt x="245" y="403"/>
                </a:cubicBezTo>
                <a:cubicBezTo>
                  <a:pt x="332" y="403"/>
                  <a:pt x="403" y="332"/>
                  <a:pt x="403" y="245"/>
                </a:cubicBezTo>
                <a:cubicBezTo>
                  <a:pt x="403" y="158"/>
                  <a:pt x="332" y="87"/>
                  <a:pt x="245" y="8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noEditPoints="1"/>
          </p:cNvSpPr>
          <p:nvPr/>
        </p:nvSpPr>
        <p:spPr bwMode="auto">
          <a:xfrm>
            <a:off x="3548063" y="3328308"/>
            <a:ext cx="1547813" cy="1555750"/>
          </a:xfrm>
          <a:custGeom>
            <a:avLst/>
            <a:gdLst>
              <a:gd name="T0" fmla="*/ 245 w 489"/>
              <a:gd name="T1" fmla="*/ 0 h 490"/>
              <a:gd name="T2" fmla="*/ 489 w 489"/>
              <a:gd name="T3" fmla="*/ 245 h 490"/>
              <a:gd name="T4" fmla="*/ 245 w 489"/>
              <a:gd name="T5" fmla="*/ 490 h 490"/>
              <a:gd name="T6" fmla="*/ 0 w 489"/>
              <a:gd name="T7" fmla="*/ 245 h 490"/>
              <a:gd name="T8" fmla="*/ 245 w 489"/>
              <a:gd name="T9" fmla="*/ 0 h 490"/>
              <a:gd name="T10" fmla="*/ 245 w 489"/>
              <a:gd name="T11" fmla="*/ 87 h 490"/>
              <a:gd name="T12" fmla="*/ 87 w 489"/>
              <a:gd name="T13" fmla="*/ 245 h 490"/>
              <a:gd name="T14" fmla="*/ 245 w 489"/>
              <a:gd name="T15" fmla="*/ 403 h 490"/>
              <a:gd name="T16" fmla="*/ 403 w 489"/>
              <a:gd name="T17" fmla="*/ 245 h 490"/>
              <a:gd name="T18" fmla="*/ 245 w 489"/>
              <a:gd name="T19" fmla="*/ 8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 h="490">
                <a:moveTo>
                  <a:pt x="245" y="0"/>
                </a:moveTo>
                <a:cubicBezTo>
                  <a:pt x="380" y="0"/>
                  <a:pt x="489" y="110"/>
                  <a:pt x="489" y="245"/>
                </a:cubicBezTo>
                <a:cubicBezTo>
                  <a:pt x="489" y="380"/>
                  <a:pt x="380" y="490"/>
                  <a:pt x="245" y="490"/>
                </a:cubicBezTo>
                <a:cubicBezTo>
                  <a:pt x="110" y="490"/>
                  <a:pt x="0" y="380"/>
                  <a:pt x="0" y="245"/>
                </a:cubicBezTo>
                <a:cubicBezTo>
                  <a:pt x="0" y="110"/>
                  <a:pt x="110" y="0"/>
                  <a:pt x="245" y="0"/>
                </a:cubicBezTo>
                <a:close/>
                <a:moveTo>
                  <a:pt x="245" y="87"/>
                </a:moveTo>
                <a:cubicBezTo>
                  <a:pt x="158" y="87"/>
                  <a:pt x="87" y="158"/>
                  <a:pt x="87" y="245"/>
                </a:cubicBezTo>
                <a:cubicBezTo>
                  <a:pt x="87" y="332"/>
                  <a:pt x="158" y="403"/>
                  <a:pt x="245" y="403"/>
                </a:cubicBezTo>
                <a:cubicBezTo>
                  <a:pt x="332" y="403"/>
                  <a:pt x="403" y="332"/>
                  <a:pt x="403" y="245"/>
                </a:cubicBezTo>
                <a:cubicBezTo>
                  <a:pt x="403" y="158"/>
                  <a:pt x="332" y="87"/>
                  <a:pt x="245" y="87"/>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noEditPoints="1"/>
          </p:cNvSpPr>
          <p:nvPr/>
        </p:nvSpPr>
        <p:spPr bwMode="auto">
          <a:xfrm>
            <a:off x="5321300" y="3328308"/>
            <a:ext cx="1547813" cy="1555750"/>
          </a:xfrm>
          <a:custGeom>
            <a:avLst/>
            <a:gdLst>
              <a:gd name="T0" fmla="*/ 245 w 489"/>
              <a:gd name="T1" fmla="*/ 0 h 490"/>
              <a:gd name="T2" fmla="*/ 489 w 489"/>
              <a:gd name="T3" fmla="*/ 245 h 490"/>
              <a:gd name="T4" fmla="*/ 245 w 489"/>
              <a:gd name="T5" fmla="*/ 490 h 490"/>
              <a:gd name="T6" fmla="*/ 0 w 489"/>
              <a:gd name="T7" fmla="*/ 245 h 490"/>
              <a:gd name="T8" fmla="*/ 245 w 489"/>
              <a:gd name="T9" fmla="*/ 0 h 490"/>
              <a:gd name="T10" fmla="*/ 245 w 489"/>
              <a:gd name="T11" fmla="*/ 87 h 490"/>
              <a:gd name="T12" fmla="*/ 87 w 489"/>
              <a:gd name="T13" fmla="*/ 245 h 490"/>
              <a:gd name="T14" fmla="*/ 245 w 489"/>
              <a:gd name="T15" fmla="*/ 403 h 490"/>
              <a:gd name="T16" fmla="*/ 402 w 489"/>
              <a:gd name="T17" fmla="*/ 245 h 490"/>
              <a:gd name="T18" fmla="*/ 245 w 489"/>
              <a:gd name="T19" fmla="*/ 8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 h="490">
                <a:moveTo>
                  <a:pt x="245" y="0"/>
                </a:moveTo>
                <a:cubicBezTo>
                  <a:pt x="380" y="0"/>
                  <a:pt x="489" y="110"/>
                  <a:pt x="489" y="245"/>
                </a:cubicBezTo>
                <a:cubicBezTo>
                  <a:pt x="489" y="380"/>
                  <a:pt x="380" y="490"/>
                  <a:pt x="245" y="490"/>
                </a:cubicBezTo>
                <a:cubicBezTo>
                  <a:pt x="109" y="490"/>
                  <a:pt x="0" y="380"/>
                  <a:pt x="0" y="245"/>
                </a:cubicBezTo>
                <a:cubicBezTo>
                  <a:pt x="0" y="110"/>
                  <a:pt x="109" y="0"/>
                  <a:pt x="245" y="0"/>
                </a:cubicBezTo>
                <a:close/>
                <a:moveTo>
                  <a:pt x="245" y="87"/>
                </a:moveTo>
                <a:cubicBezTo>
                  <a:pt x="157" y="87"/>
                  <a:pt x="87" y="158"/>
                  <a:pt x="87" y="245"/>
                </a:cubicBezTo>
                <a:cubicBezTo>
                  <a:pt x="87" y="332"/>
                  <a:pt x="157" y="403"/>
                  <a:pt x="245" y="403"/>
                </a:cubicBezTo>
                <a:cubicBezTo>
                  <a:pt x="332" y="403"/>
                  <a:pt x="402" y="332"/>
                  <a:pt x="402" y="245"/>
                </a:cubicBezTo>
                <a:cubicBezTo>
                  <a:pt x="402" y="158"/>
                  <a:pt x="332" y="87"/>
                  <a:pt x="245" y="8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noEditPoints="1"/>
          </p:cNvSpPr>
          <p:nvPr/>
        </p:nvSpPr>
        <p:spPr bwMode="auto">
          <a:xfrm>
            <a:off x="7092950" y="3328308"/>
            <a:ext cx="1547813" cy="1555750"/>
          </a:xfrm>
          <a:custGeom>
            <a:avLst/>
            <a:gdLst>
              <a:gd name="T0" fmla="*/ 244 w 489"/>
              <a:gd name="T1" fmla="*/ 0 h 490"/>
              <a:gd name="T2" fmla="*/ 489 w 489"/>
              <a:gd name="T3" fmla="*/ 245 h 490"/>
              <a:gd name="T4" fmla="*/ 244 w 489"/>
              <a:gd name="T5" fmla="*/ 490 h 490"/>
              <a:gd name="T6" fmla="*/ 0 w 489"/>
              <a:gd name="T7" fmla="*/ 245 h 490"/>
              <a:gd name="T8" fmla="*/ 244 w 489"/>
              <a:gd name="T9" fmla="*/ 0 h 490"/>
              <a:gd name="T10" fmla="*/ 244 w 489"/>
              <a:gd name="T11" fmla="*/ 87 h 490"/>
              <a:gd name="T12" fmla="*/ 87 w 489"/>
              <a:gd name="T13" fmla="*/ 245 h 490"/>
              <a:gd name="T14" fmla="*/ 244 w 489"/>
              <a:gd name="T15" fmla="*/ 403 h 490"/>
              <a:gd name="T16" fmla="*/ 402 w 489"/>
              <a:gd name="T17" fmla="*/ 245 h 490"/>
              <a:gd name="T18" fmla="*/ 244 w 489"/>
              <a:gd name="T19" fmla="*/ 8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 h="490">
                <a:moveTo>
                  <a:pt x="244" y="0"/>
                </a:moveTo>
                <a:cubicBezTo>
                  <a:pt x="379" y="0"/>
                  <a:pt x="489" y="110"/>
                  <a:pt x="489" y="245"/>
                </a:cubicBezTo>
                <a:cubicBezTo>
                  <a:pt x="489" y="380"/>
                  <a:pt x="379" y="490"/>
                  <a:pt x="244" y="490"/>
                </a:cubicBezTo>
                <a:cubicBezTo>
                  <a:pt x="109" y="490"/>
                  <a:pt x="0" y="380"/>
                  <a:pt x="0" y="245"/>
                </a:cubicBezTo>
                <a:cubicBezTo>
                  <a:pt x="0" y="110"/>
                  <a:pt x="109" y="0"/>
                  <a:pt x="244" y="0"/>
                </a:cubicBezTo>
                <a:close/>
                <a:moveTo>
                  <a:pt x="244" y="87"/>
                </a:moveTo>
                <a:cubicBezTo>
                  <a:pt x="157" y="87"/>
                  <a:pt x="87" y="158"/>
                  <a:pt x="87" y="245"/>
                </a:cubicBezTo>
                <a:cubicBezTo>
                  <a:pt x="87" y="332"/>
                  <a:pt x="157" y="403"/>
                  <a:pt x="244" y="403"/>
                </a:cubicBezTo>
                <a:cubicBezTo>
                  <a:pt x="332" y="403"/>
                  <a:pt x="402" y="332"/>
                  <a:pt x="402" y="245"/>
                </a:cubicBezTo>
                <a:cubicBezTo>
                  <a:pt x="402" y="158"/>
                  <a:pt x="332" y="87"/>
                  <a:pt x="244" y="87"/>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noEditPoints="1"/>
          </p:cNvSpPr>
          <p:nvPr/>
        </p:nvSpPr>
        <p:spPr bwMode="auto">
          <a:xfrm>
            <a:off x="8866188" y="3328308"/>
            <a:ext cx="1547813" cy="1555750"/>
          </a:xfrm>
          <a:custGeom>
            <a:avLst/>
            <a:gdLst>
              <a:gd name="T0" fmla="*/ 244 w 489"/>
              <a:gd name="T1" fmla="*/ 0 h 490"/>
              <a:gd name="T2" fmla="*/ 489 w 489"/>
              <a:gd name="T3" fmla="*/ 245 h 490"/>
              <a:gd name="T4" fmla="*/ 244 w 489"/>
              <a:gd name="T5" fmla="*/ 490 h 490"/>
              <a:gd name="T6" fmla="*/ 0 w 489"/>
              <a:gd name="T7" fmla="*/ 245 h 490"/>
              <a:gd name="T8" fmla="*/ 244 w 489"/>
              <a:gd name="T9" fmla="*/ 0 h 490"/>
              <a:gd name="T10" fmla="*/ 244 w 489"/>
              <a:gd name="T11" fmla="*/ 87 h 490"/>
              <a:gd name="T12" fmla="*/ 86 w 489"/>
              <a:gd name="T13" fmla="*/ 245 h 490"/>
              <a:gd name="T14" fmla="*/ 244 w 489"/>
              <a:gd name="T15" fmla="*/ 403 h 490"/>
              <a:gd name="T16" fmla="*/ 402 w 489"/>
              <a:gd name="T17" fmla="*/ 245 h 490"/>
              <a:gd name="T18" fmla="*/ 244 w 489"/>
              <a:gd name="T19" fmla="*/ 87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89" h="490">
                <a:moveTo>
                  <a:pt x="244" y="0"/>
                </a:moveTo>
                <a:cubicBezTo>
                  <a:pt x="379" y="0"/>
                  <a:pt x="489" y="110"/>
                  <a:pt x="489" y="245"/>
                </a:cubicBezTo>
                <a:cubicBezTo>
                  <a:pt x="489" y="380"/>
                  <a:pt x="379" y="490"/>
                  <a:pt x="244" y="490"/>
                </a:cubicBezTo>
                <a:cubicBezTo>
                  <a:pt x="109" y="490"/>
                  <a:pt x="0" y="380"/>
                  <a:pt x="0" y="245"/>
                </a:cubicBezTo>
                <a:cubicBezTo>
                  <a:pt x="0" y="110"/>
                  <a:pt x="109" y="0"/>
                  <a:pt x="244" y="0"/>
                </a:cubicBezTo>
                <a:close/>
                <a:moveTo>
                  <a:pt x="244" y="87"/>
                </a:moveTo>
                <a:cubicBezTo>
                  <a:pt x="157" y="87"/>
                  <a:pt x="86" y="158"/>
                  <a:pt x="86" y="245"/>
                </a:cubicBezTo>
                <a:cubicBezTo>
                  <a:pt x="86" y="332"/>
                  <a:pt x="157" y="403"/>
                  <a:pt x="244" y="403"/>
                </a:cubicBezTo>
                <a:cubicBezTo>
                  <a:pt x="331" y="403"/>
                  <a:pt x="402" y="332"/>
                  <a:pt x="402" y="245"/>
                </a:cubicBezTo>
                <a:cubicBezTo>
                  <a:pt x="402" y="158"/>
                  <a:pt x="331" y="87"/>
                  <a:pt x="244" y="87"/>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 name="Group 3"/>
          <p:cNvGrpSpPr/>
          <p:nvPr/>
        </p:nvGrpSpPr>
        <p:grpSpPr>
          <a:xfrm>
            <a:off x="1370013" y="4633233"/>
            <a:ext cx="2355850" cy="1208087"/>
            <a:chOff x="1370013" y="4633233"/>
            <a:chExt cx="2355850" cy="1208087"/>
          </a:xfrm>
        </p:grpSpPr>
        <p:sp>
          <p:nvSpPr>
            <p:cNvPr id="11" name="Freeform 11"/>
            <p:cNvSpPr>
              <a:spLocks/>
            </p:cNvSpPr>
            <p:nvPr/>
          </p:nvSpPr>
          <p:spPr bwMode="auto">
            <a:xfrm>
              <a:off x="1370013" y="4633233"/>
              <a:ext cx="2355850" cy="1001713"/>
            </a:xfrm>
            <a:custGeom>
              <a:avLst/>
              <a:gdLst>
                <a:gd name="T0" fmla="*/ 744 w 744"/>
                <a:gd name="T1" fmla="*/ 33 h 316"/>
                <a:gd name="T2" fmla="*/ 734 w 744"/>
                <a:gd name="T3" fmla="*/ 27 h 316"/>
                <a:gd name="T4" fmla="*/ 11 w 744"/>
                <a:gd name="T5" fmla="*/ 25 h 316"/>
                <a:gd name="T6" fmla="*/ 0 w 744"/>
                <a:gd name="T7" fmla="*/ 31 h 316"/>
                <a:gd name="T8" fmla="*/ 1 w 744"/>
                <a:gd name="T9" fmla="*/ 0 h 316"/>
                <a:gd name="T10" fmla="*/ 27 w 744"/>
                <a:gd name="T11" fmla="*/ 17 h 316"/>
                <a:gd name="T12" fmla="*/ 16 w 744"/>
                <a:gd name="T13" fmla="*/ 23 h 316"/>
                <a:gd name="T14" fmla="*/ 729 w 744"/>
                <a:gd name="T15" fmla="*/ 24 h 316"/>
                <a:gd name="T16" fmla="*/ 718 w 744"/>
                <a:gd name="T17" fmla="*/ 19 h 316"/>
                <a:gd name="T18" fmla="*/ 744 w 744"/>
                <a:gd name="T19" fmla="*/ 2 h 316"/>
                <a:gd name="T20" fmla="*/ 744 w 744"/>
                <a:gd name="T21" fmla="*/ 3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4" h="316">
                  <a:moveTo>
                    <a:pt x="744" y="33"/>
                  </a:moveTo>
                  <a:cubicBezTo>
                    <a:pt x="734" y="27"/>
                    <a:pt x="734" y="27"/>
                    <a:pt x="734" y="27"/>
                  </a:cubicBezTo>
                  <a:cubicBezTo>
                    <a:pt x="580" y="314"/>
                    <a:pt x="165" y="316"/>
                    <a:pt x="11" y="25"/>
                  </a:cubicBezTo>
                  <a:cubicBezTo>
                    <a:pt x="0" y="31"/>
                    <a:pt x="0" y="31"/>
                    <a:pt x="0" y="31"/>
                  </a:cubicBezTo>
                  <a:cubicBezTo>
                    <a:pt x="1" y="0"/>
                    <a:pt x="1" y="0"/>
                    <a:pt x="1" y="0"/>
                  </a:cubicBezTo>
                  <a:cubicBezTo>
                    <a:pt x="27" y="17"/>
                    <a:pt x="27" y="17"/>
                    <a:pt x="27" y="17"/>
                  </a:cubicBezTo>
                  <a:cubicBezTo>
                    <a:pt x="16" y="23"/>
                    <a:pt x="16" y="23"/>
                    <a:pt x="16" y="23"/>
                  </a:cubicBezTo>
                  <a:cubicBezTo>
                    <a:pt x="167" y="308"/>
                    <a:pt x="577" y="308"/>
                    <a:pt x="729" y="24"/>
                  </a:cubicBezTo>
                  <a:cubicBezTo>
                    <a:pt x="718" y="19"/>
                    <a:pt x="718" y="19"/>
                    <a:pt x="718" y="19"/>
                  </a:cubicBezTo>
                  <a:cubicBezTo>
                    <a:pt x="744" y="2"/>
                    <a:pt x="744" y="2"/>
                    <a:pt x="744" y="2"/>
                  </a:cubicBezTo>
                  <a:cubicBezTo>
                    <a:pt x="744" y="33"/>
                    <a:pt x="744" y="33"/>
                    <a:pt x="744" y="3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2481263" y="5326970"/>
              <a:ext cx="136525" cy="1365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2503488" y="5114245"/>
              <a:ext cx="95250" cy="727075"/>
            </a:xfrm>
            <a:custGeom>
              <a:avLst/>
              <a:gdLst>
                <a:gd name="T0" fmla="*/ 60 w 60"/>
                <a:gd name="T1" fmla="*/ 54 h 458"/>
                <a:gd name="T2" fmla="*/ 36 w 60"/>
                <a:gd name="T3" fmla="*/ 54 h 458"/>
                <a:gd name="T4" fmla="*/ 36 w 60"/>
                <a:gd name="T5" fmla="*/ 404 h 458"/>
                <a:gd name="T6" fmla="*/ 60 w 60"/>
                <a:gd name="T7" fmla="*/ 404 h 458"/>
                <a:gd name="T8" fmla="*/ 30 w 60"/>
                <a:gd name="T9" fmla="*/ 458 h 458"/>
                <a:gd name="T10" fmla="*/ 0 w 60"/>
                <a:gd name="T11" fmla="*/ 404 h 458"/>
                <a:gd name="T12" fmla="*/ 24 w 60"/>
                <a:gd name="T13" fmla="*/ 404 h 458"/>
                <a:gd name="T14" fmla="*/ 24 w 60"/>
                <a:gd name="T15" fmla="*/ 54 h 458"/>
                <a:gd name="T16" fmla="*/ 0 w 60"/>
                <a:gd name="T17" fmla="*/ 54 h 458"/>
                <a:gd name="T18" fmla="*/ 30 w 60"/>
                <a:gd name="T19" fmla="*/ 0 h 458"/>
                <a:gd name="T20" fmla="*/ 60 w 60"/>
                <a:gd name="T21" fmla="*/ 54 h 458"/>
                <a:gd name="T22" fmla="*/ 60 w 60"/>
                <a:gd name="T23" fmla="*/ 54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458">
                  <a:moveTo>
                    <a:pt x="60" y="54"/>
                  </a:moveTo>
                  <a:lnTo>
                    <a:pt x="36" y="54"/>
                  </a:lnTo>
                  <a:lnTo>
                    <a:pt x="36" y="404"/>
                  </a:lnTo>
                  <a:lnTo>
                    <a:pt x="60" y="404"/>
                  </a:lnTo>
                  <a:lnTo>
                    <a:pt x="30" y="458"/>
                  </a:lnTo>
                  <a:lnTo>
                    <a:pt x="0" y="404"/>
                  </a:lnTo>
                  <a:lnTo>
                    <a:pt x="24" y="404"/>
                  </a:lnTo>
                  <a:lnTo>
                    <a:pt x="24" y="54"/>
                  </a:lnTo>
                  <a:lnTo>
                    <a:pt x="0" y="54"/>
                  </a:lnTo>
                  <a:lnTo>
                    <a:pt x="30" y="0"/>
                  </a:lnTo>
                  <a:lnTo>
                    <a:pt x="60" y="54"/>
                  </a:lnTo>
                  <a:lnTo>
                    <a:pt x="60" y="54"/>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7" name="Group 26"/>
          <p:cNvGrpSpPr/>
          <p:nvPr/>
        </p:nvGrpSpPr>
        <p:grpSpPr>
          <a:xfrm>
            <a:off x="4918075" y="4633233"/>
            <a:ext cx="2355850" cy="1208087"/>
            <a:chOff x="4918075" y="4633233"/>
            <a:chExt cx="2355850" cy="1208087"/>
          </a:xfrm>
        </p:grpSpPr>
        <p:sp>
          <p:nvSpPr>
            <p:cNvPr id="14" name="Freeform 14"/>
            <p:cNvSpPr>
              <a:spLocks/>
            </p:cNvSpPr>
            <p:nvPr/>
          </p:nvSpPr>
          <p:spPr bwMode="auto">
            <a:xfrm>
              <a:off x="4918075" y="4633233"/>
              <a:ext cx="2355850" cy="1001713"/>
            </a:xfrm>
            <a:custGeom>
              <a:avLst/>
              <a:gdLst>
                <a:gd name="T0" fmla="*/ 744 w 744"/>
                <a:gd name="T1" fmla="*/ 33 h 316"/>
                <a:gd name="T2" fmla="*/ 733 w 744"/>
                <a:gd name="T3" fmla="*/ 27 h 316"/>
                <a:gd name="T4" fmla="*/ 10 w 744"/>
                <a:gd name="T5" fmla="*/ 25 h 316"/>
                <a:gd name="T6" fmla="*/ 0 w 744"/>
                <a:gd name="T7" fmla="*/ 31 h 316"/>
                <a:gd name="T8" fmla="*/ 0 w 744"/>
                <a:gd name="T9" fmla="*/ 0 h 316"/>
                <a:gd name="T10" fmla="*/ 26 w 744"/>
                <a:gd name="T11" fmla="*/ 17 h 316"/>
                <a:gd name="T12" fmla="*/ 15 w 744"/>
                <a:gd name="T13" fmla="*/ 23 h 316"/>
                <a:gd name="T14" fmla="*/ 728 w 744"/>
                <a:gd name="T15" fmla="*/ 24 h 316"/>
                <a:gd name="T16" fmla="*/ 717 w 744"/>
                <a:gd name="T17" fmla="*/ 19 h 316"/>
                <a:gd name="T18" fmla="*/ 743 w 744"/>
                <a:gd name="T19" fmla="*/ 2 h 316"/>
                <a:gd name="T20" fmla="*/ 744 w 744"/>
                <a:gd name="T21" fmla="*/ 3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4" h="316">
                  <a:moveTo>
                    <a:pt x="744" y="33"/>
                  </a:moveTo>
                  <a:cubicBezTo>
                    <a:pt x="733" y="27"/>
                    <a:pt x="733" y="27"/>
                    <a:pt x="733" y="27"/>
                  </a:cubicBezTo>
                  <a:cubicBezTo>
                    <a:pt x="579" y="314"/>
                    <a:pt x="164" y="316"/>
                    <a:pt x="10" y="25"/>
                  </a:cubicBezTo>
                  <a:cubicBezTo>
                    <a:pt x="0" y="31"/>
                    <a:pt x="0" y="31"/>
                    <a:pt x="0" y="31"/>
                  </a:cubicBezTo>
                  <a:cubicBezTo>
                    <a:pt x="0" y="0"/>
                    <a:pt x="0" y="0"/>
                    <a:pt x="0" y="0"/>
                  </a:cubicBezTo>
                  <a:cubicBezTo>
                    <a:pt x="26" y="17"/>
                    <a:pt x="26" y="17"/>
                    <a:pt x="26" y="17"/>
                  </a:cubicBezTo>
                  <a:cubicBezTo>
                    <a:pt x="15" y="23"/>
                    <a:pt x="15" y="23"/>
                    <a:pt x="15" y="23"/>
                  </a:cubicBezTo>
                  <a:cubicBezTo>
                    <a:pt x="166" y="308"/>
                    <a:pt x="576" y="308"/>
                    <a:pt x="728" y="24"/>
                  </a:cubicBezTo>
                  <a:cubicBezTo>
                    <a:pt x="717" y="19"/>
                    <a:pt x="717" y="19"/>
                    <a:pt x="717" y="19"/>
                  </a:cubicBezTo>
                  <a:cubicBezTo>
                    <a:pt x="743" y="2"/>
                    <a:pt x="743" y="2"/>
                    <a:pt x="743" y="2"/>
                  </a:cubicBezTo>
                  <a:cubicBezTo>
                    <a:pt x="744" y="33"/>
                    <a:pt x="744" y="33"/>
                    <a:pt x="744" y="3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6026150" y="5326970"/>
              <a:ext cx="136525" cy="13652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p:cNvSpPr>
            <p:nvPr/>
          </p:nvSpPr>
          <p:spPr bwMode="auto">
            <a:xfrm>
              <a:off x="6048375" y="5114245"/>
              <a:ext cx="95250" cy="727075"/>
            </a:xfrm>
            <a:custGeom>
              <a:avLst/>
              <a:gdLst>
                <a:gd name="T0" fmla="*/ 60 w 60"/>
                <a:gd name="T1" fmla="*/ 54 h 458"/>
                <a:gd name="T2" fmla="*/ 36 w 60"/>
                <a:gd name="T3" fmla="*/ 54 h 458"/>
                <a:gd name="T4" fmla="*/ 36 w 60"/>
                <a:gd name="T5" fmla="*/ 404 h 458"/>
                <a:gd name="T6" fmla="*/ 60 w 60"/>
                <a:gd name="T7" fmla="*/ 404 h 458"/>
                <a:gd name="T8" fmla="*/ 30 w 60"/>
                <a:gd name="T9" fmla="*/ 458 h 458"/>
                <a:gd name="T10" fmla="*/ 0 w 60"/>
                <a:gd name="T11" fmla="*/ 404 h 458"/>
                <a:gd name="T12" fmla="*/ 24 w 60"/>
                <a:gd name="T13" fmla="*/ 404 h 458"/>
                <a:gd name="T14" fmla="*/ 24 w 60"/>
                <a:gd name="T15" fmla="*/ 54 h 458"/>
                <a:gd name="T16" fmla="*/ 0 w 60"/>
                <a:gd name="T17" fmla="*/ 54 h 458"/>
                <a:gd name="T18" fmla="*/ 30 w 60"/>
                <a:gd name="T19" fmla="*/ 0 h 458"/>
                <a:gd name="T20" fmla="*/ 60 w 60"/>
                <a:gd name="T21" fmla="*/ 54 h 458"/>
                <a:gd name="T22" fmla="*/ 60 w 60"/>
                <a:gd name="T23" fmla="*/ 54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458">
                  <a:moveTo>
                    <a:pt x="60" y="54"/>
                  </a:moveTo>
                  <a:lnTo>
                    <a:pt x="36" y="54"/>
                  </a:lnTo>
                  <a:lnTo>
                    <a:pt x="36" y="404"/>
                  </a:lnTo>
                  <a:lnTo>
                    <a:pt x="60" y="404"/>
                  </a:lnTo>
                  <a:lnTo>
                    <a:pt x="30" y="458"/>
                  </a:lnTo>
                  <a:lnTo>
                    <a:pt x="0" y="404"/>
                  </a:lnTo>
                  <a:lnTo>
                    <a:pt x="24" y="404"/>
                  </a:lnTo>
                  <a:lnTo>
                    <a:pt x="24" y="54"/>
                  </a:lnTo>
                  <a:lnTo>
                    <a:pt x="0" y="54"/>
                  </a:lnTo>
                  <a:lnTo>
                    <a:pt x="30" y="0"/>
                  </a:lnTo>
                  <a:lnTo>
                    <a:pt x="60" y="54"/>
                  </a:lnTo>
                  <a:lnTo>
                    <a:pt x="60" y="5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3146425" y="2358345"/>
            <a:ext cx="2354263" cy="1204913"/>
            <a:chOff x="3146425" y="2358345"/>
            <a:chExt cx="2354263" cy="1204913"/>
          </a:xfrm>
        </p:grpSpPr>
        <p:sp>
          <p:nvSpPr>
            <p:cNvPr id="17" name="Freeform 17"/>
            <p:cNvSpPr>
              <a:spLocks/>
            </p:cNvSpPr>
            <p:nvPr/>
          </p:nvSpPr>
          <p:spPr bwMode="auto">
            <a:xfrm>
              <a:off x="3146425" y="2561545"/>
              <a:ext cx="2354263" cy="1001713"/>
            </a:xfrm>
            <a:custGeom>
              <a:avLst/>
              <a:gdLst>
                <a:gd name="T0" fmla="*/ 744 w 744"/>
                <a:gd name="T1" fmla="*/ 284 h 316"/>
                <a:gd name="T2" fmla="*/ 733 w 744"/>
                <a:gd name="T3" fmla="*/ 289 h 316"/>
                <a:gd name="T4" fmla="*/ 10 w 744"/>
                <a:gd name="T5" fmla="*/ 291 h 316"/>
                <a:gd name="T6" fmla="*/ 0 w 744"/>
                <a:gd name="T7" fmla="*/ 285 h 316"/>
                <a:gd name="T8" fmla="*/ 0 w 744"/>
                <a:gd name="T9" fmla="*/ 316 h 316"/>
                <a:gd name="T10" fmla="*/ 26 w 744"/>
                <a:gd name="T11" fmla="*/ 299 h 316"/>
                <a:gd name="T12" fmla="*/ 15 w 744"/>
                <a:gd name="T13" fmla="*/ 294 h 316"/>
                <a:gd name="T14" fmla="*/ 728 w 744"/>
                <a:gd name="T15" fmla="*/ 292 h 316"/>
                <a:gd name="T16" fmla="*/ 718 w 744"/>
                <a:gd name="T17" fmla="*/ 298 h 316"/>
                <a:gd name="T18" fmla="*/ 743 w 744"/>
                <a:gd name="T19" fmla="*/ 315 h 316"/>
                <a:gd name="T20" fmla="*/ 744 w 744"/>
                <a:gd name="T21" fmla="*/ 28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4" h="316">
                  <a:moveTo>
                    <a:pt x="744" y="284"/>
                  </a:moveTo>
                  <a:cubicBezTo>
                    <a:pt x="733" y="289"/>
                    <a:pt x="733" y="289"/>
                    <a:pt x="733" y="289"/>
                  </a:cubicBezTo>
                  <a:cubicBezTo>
                    <a:pt x="580" y="2"/>
                    <a:pt x="164" y="0"/>
                    <a:pt x="10" y="291"/>
                  </a:cubicBezTo>
                  <a:cubicBezTo>
                    <a:pt x="0" y="285"/>
                    <a:pt x="0" y="285"/>
                    <a:pt x="0" y="285"/>
                  </a:cubicBezTo>
                  <a:cubicBezTo>
                    <a:pt x="0" y="316"/>
                    <a:pt x="0" y="316"/>
                    <a:pt x="0" y="316"/>
                  </a:cubicBezTo>
                  <a:cubicBezTo>
                    <a:pt x="26" y="299"/>
                    <a:pt x="26" y="299"/>
                    <a:pt x="26" y="299"/>
                  </a:cubicBezTo>
                  <a:cubicBezTo>
                    <a:pt x="15" y="294"/>
                    <a:pt x="15" y="294"/>
                    <a:pt x="15" y="294"/>
                  </a:cubicBezTo>
                  <a:cubicBezTo>
                    <a:pt x="167" y="8"/>
                    <a:pt x="576" y="8"/>
                    <a:pt x="728" y="292"/>
                  </a:cubicBezTo>
                  <a:cubicBezTo>
                    <a:pt x="718" y="298"/>
                    <a:pt x="718" y="298"/>
                    <a:pt x="718" y="298"/>
                  </a:cubicBezTo>
                  <a:cubicBezTo>
                    <a:pt x="743" y="315"/>
                    <a:pt x="743" y="315"/>
                    <a:pt x="743" y="315"/>
                  </a:cubicBezTo>
                  <a:cubicBezTo>
                    <a:pt x="744" y="284"/>
                    <a:pt x="744" y="284"/>
                    <a:pt x="744" y="28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8"/>
            <p:cNvSpPr>
              <a:spLocks noChangeArrowheads="1"/>
            </p:cNvSpPr>
            <p:nvPr/>
          </p:nvSpPr>
          <p:spPr bwMode="auto">
            <a:xfrm>
              <a:off x="4254500" y="2732995"/>
              <a:ext cx="134938" cy="1397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4276725" y="2358345"/>
              <a:ext cx="93663" cy="723900"/>
            </a:xfrm>
            <a:custGeom>
              <a:avLst/>
              <a:gdLst>
                <a:gd name="T0" fmla="*/ 59 w 59"/>
                <a:gd name="T1" fmla="*/ 402 h 456"/>
                <a:gd name="T2" fmla="*/ 36 w 59"/>
                <a:gd name="T3" fmla="*/ 402 h 456"/>
                <a:gd name="T4" fmla="*/ 36 w 59"/>
                <a:gd name="T5" fmla="*/ 54 h 456"/>
                <a:gd name="T6" fmla="*/ 59 w 59"/>
                <a:gd name="T7" fmla="*/ 54 h 456"/>
                <a:gd name="T8" fmla="*/ 30 w 59"/>
                <a:gd name="T9" fmla="*/ 0 h 456"/>
                <a:gd name="T10" fmla="*/ 0 w 59"/>
                <a:gd name="T11" fmla="*/ 54 h 456"/>
                <a:gd name="T12" fmla="*/ 24 w 59"/>
                <a:gd name="T13" fmla="*/ 54 h 456"/>
                <a:gd name="T14" fmla="*/ 24 w 59"/>
                <a:gd name="T15" fmla="*/ 402 h 456"/>
                <a:gd name="T16" fmla="*/ 0 w 59"/>
                <a:gd name="T17" fmla="*/ 402 h 456"/>
                <a:gd name="T18" fmla="*/ 30 w 59"/>
                <a:gd name="T19" fmla="*/ 456 h 456"/>
                <a:gd name="T20" fmla="*/ 59 w 59"/>
                <a:gd name="T21" fmla="*/ 402 h 456"/>
                <a:gd name="T22" fmla="*/ 59 w 59"/>
                <a:gd name="T23" fmla="*/ 402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456">
                  <a:moveTo>
                    <a:pt x="59" y="402"/>
                  </a:moveTo>
                  <a:lnTo>
                    <a:pt x="36" y="402"/>
                  </a:lnTo>
                  <a:lnTo>
                    <a:pt x="36" y="54"/>
                  </a:lnTo>
                  <a:lnTo>
                    <a:pt x="59" y="54"/>
                  </a:lnTo>
                  <a:lnTo>
                    <a:pt x="30" y="0"/>
                  </a:lnTo>
                  <a:lnTo>
                    <a:pt x="0" y="54"/>
                  </a:lnTo>
                  <a:lnTo>
                    <a:pt x="24" y="54"/>
                  </a:lnTo>
                  <a:lnTo>
                    <a:pt x="24" y="402"/>
                  </a:lnTo>
                  <a:lnTo>
                    <a:pt x="0" y="402"/>
                  </a:lnTo>
                  <a:lnTo>
                    <a:pt x="30" y="456"/>
                  </a:lnTo>
                  <a:lnTo>
                    <a:pt x="59" y="402"/>
                  </a:lnTo>
                  <a:lnTo>
                    <a:pt x="59" y="40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p:nvGrpSpPr>
        <p:grpSpPr>
          <a:xfrm>
            <a:off x="6681788" y="2358345"/>
            <a:ext cx="2354263" cy="1204913"/>
            <a:chOff x="6681788" y="2358345"/>
            <a:chExt cx="2354263" cy="1204913"/>
          </a:xfrm>
        </p:grpSpPr>
        <p:sp>
          <p:nvSpPr>
            <p:cNvPr id="20" name="Freeform 20"/>
            <p:cNvSpPr>
              <a:spLocks/>
            </p:cNvSpPr>
            <p:nvPr/>
          </p:nvSpPr>
          <p:spPr bwMode="auto">
            <a:xfrm>
              <a:off x="6681788" y="2561545"/>
              <a:ext cx="2354263" cy="1001713"/>
            </a:xfrm>
            <a:custGeom>
              <a:avLst/>
              <a:gdLst>
                <a:gd name="T0" fmla="*/ 744 w 744"/>
                <a:gd name="T1" fmla="*/ 284 h 316"/>
                <a:gd name="T2" fmla="*/ 733 w 744"/>
                <a:gd name="T3" fmla="*/ 289 h 316"/>
                <a:gd name="T4" fmla="*/ 11 w 744"/>
                <a:gd name="T5" fmla="*/ 291 h 316"/>
                <a:gd name="T6" fmla="*/ 0 w 744"/>
                <a:gd name="T7" fmla="*/ 285 h 316"/>
                <a:gd name="T8" fmla="*/ 1 w 744"/>
                <a:gd name="T9" fmla="*/ 316 h 316"/>
                <a:gd name="T10" fmla="*/ 26 w 744"/>
                <a:gd name="T11" fmla="*/ 299 h 316"/>
                <a:gd name="T12" fmla="*/ 16 w 744"/>
                <a:gd name="T13" fmla="*/ 294 h 316"/>
                <a:gd name="T14" fmla="*/ 728 w 744"/>
                <a:gd name="T15" fmla="*/ 292 h 316"/>
                <a:gd name="T16" fmla="*/ 718 w 744"/>
                <a:gd name="T17" fmla="*/ 298 h 316"/>
                <a:gd name="T18" fmla="*/ 743 w 744"/>
                <a:gd name="T19" fmla="*/ 315 h 316"/>
                <a:gd name="T20" fmla="*/ 744 w 744"/>
                <a:gd name="T21" fmla="*/ 284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4" h="316">
                  <a:moveTo>
                    <a:pt x="744" y="284"/>
                  </a:moveTo>
                  <a:cubicBezTo>
                    <a:pt x="733" y="289"/>
                    <a:pt x="733" y="289"/>
                    <a:pt x="733" y="289"/>
                  </a:cubicBezTo>
                  <a:cubicBezTo>
                    <a:pt x="580" y="2"/>
                    <a:pt x="165" y="0"/>
                    <a:pt x="11" y="291"/>
                  </a:cubicBezTo>
                  <a:cubicBezTo>
                    <a:pt x="0" y="285"/>
                    <a:pt x="0" y="285"/>
                    <a:pt x="0" y="285"/>
                  </a:cubicBezTo>
                  <a:cubicBezTo>
                    <a:pt x="1" y="316"/>
                    <a:pt x="1" y="316"/>
                    <a:pt x="1" y="316"/>
                  </a:cubicBezTo>
                  <a:cubicBezTo>
                    <a:pt x="26" y="299"/>
                    <a:pt x="26" y="299"/>
                    <a:pt x="26" y="299"/>
                  </a:cubicBezTo>
                  <a:cubicBezTo>
                    <a:pt x="16" y="294"/>
                    <a:pt x="16" y="294"/>
                    <a:pt x="16" y="294"/>
                  </a:cubicBezTo>
                  <a:cubicBezTo>
                    <a:pt x="167" y="8"/>
                    <a:pt x="576" y="8"/>
                    <a:pt x="728" y="292"/>
                  </a:cubicBezTo>
                  <a:cubicBezTo>
                    <a:pt x="718" y="298"/>
                    <a:pt x="718" y="298"/>
                    <a:pt x="718" y="298"/>
                  </a:cubicBezTo>
                  <a:cubicBezTo>
                    <a:pt x="743" y="315"/>
                    <a:pt x="743" y="315"/>
                    <a:pt x="743" y="315"/>
                  </a:cubicBezTo>
                  <a:cubicBezTo>
                    <a:pt x="744" y="284"/>
                    <a:pt x="744" y="284"/>
                    <a:pt x="744" y="28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21"/>
            <p:cNvSpPr>
              <a:spLocks noChangeArrowheads="1"/>
            </p:cNvSpPr>
            <p:nvPr/>
          </p:nvSpPr>
          <p:spPr bwMode="auto">
            <a:xfrm>
              <a:off x="7789863" y="2732995"/>
              <a:ext cx="138113" cy="13970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p:cNvSpPr>
            <p:nvPr/>
          </p:nvSpPr>
          <p:spPr bwMode="auto">
            <a:xfrm>
              <a:off x="7812088" y="2358345"/>
              <a:ext cx="93663" cy="723900"/>
            </a:xfrm>
            <a:custGeom>
              <a:avLst/>
              <a:gdLst>
                <a:gd name="T0" fmla="*/ 59 w 59"/>
                <a:gd name="T1" fmla="*/ 402 h 456"/>
                <a:gd name="T2" fmla="*/ 36 w 59"/>
                <a:gd name="T3" fmla="*/ 402 h 456"/>
                <a:gd name="T4" fmla="*/ 36 w 59"/>
                <a:gd name="T5" fmla="*/ 54 h 456"/>
                <a:gd name="T6" fmla="*/ 59 w 59"/>
                <a:gd name="T7" fmla="*/ 54 h 456"/>
                <a:gd name="T8" fmla="*/ 30 w 59"/>
                <a:gd name="T9" fmla="*/ 0 h 456"/>
                <a:gd name="T10" fmla="*/ 0 w 59"/>
                <a:gd name="T11" fmla="*/ 54 h 456"/>
                <a:gd name="T12" fmla="*/ 24 w 59"/>
                <a:gd name="T13" fmla="*/ 54 h 456"/>
                <a:gd name="T14" fmla="*/ 24 w 59"/>
                <a:gd name="T15" fmla="*/ 402 h 456"/>
                <a:gd name="T16" fmla="*/ 0 w 59"/>
                <a:gd name="T17" fmla="*/ 402 h 456"/>
                <a:gd name="T18" fmla="*/ 30 w 59"/>
                <a:gd name="T19" fmla="*/ 456 h 456"/>
                <a:gd name="T20" fmla="*/ 59 w 59"/>
                <a:gd name="T21" fmla="*/ 402 h 456"/>
                <a:gd name="T22" fmla="*/ 59 w 59"/>
                <a:gd name="T23" fmla="*/ 402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456">
                  <a:moveTo>
                    <a:pt x="59" y="402"/>
                  </a:moveTo>
                  <a:lnTo>
                    <a:pt x="36" y="402"/>
                  </a:lnTo>
                  <a:lnTo>
                    <a:pt x="36" y="54"/>
                  </a:lnTo>
                  <a:lnTo>
                    <a:pt x="59" y="54"/>
                  </a:lnTo>
                  <a:lnTo>
                    <a:pt x="30" y="0"/>
                  </a:lnTo>
                  <a:lnTo>
                    <a:pt x="0" y="54"/>
                  </a:lnTo>
                  <a:lnTo>
                    <a:pt x="24" y="54"/>
                  </a:lnTo>
                  <a:lnTo>
                    <a:pt x="24" y="402"/>
                  </a:lnTo>
                  <a:lnTo>
                    <a:pt x="0" y="402"/>
                  </a:lnTo>
                  <a:lnTo>
                    <a:pt x="30" y="456"/>
                  </a:lnTo>
                  <a:lnTo>
                    <a:pt x="59" y="402"/>
                  </a:lnTo>
                  <a:lnTo>
                    <a:pt x="59" y="402"/>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8469313" y="4633233"/>
            <a:ext cx="2355850" cy="1208087"/>
            <a:chOff x="8469313" y="4633233"/>
            <a:chExt cx="2355850" cy="1208087"/>
          </a:xfrm>
        </p:grpSpPr>
        <p:sp>
          <p:nvSpPr>
            <p:cNvPr id="24" name="Freeform 24"/>
            <p:cNvSpPr>
              <a:spLocks/>
            </p:cNvSpPr>
            <p:nvPr/>
          </p:nvSpPr>
          <p:spPr bwMode="auto">
            <a:xfrm>
              <a:off x="8469313" y="4633233"/>
              <a:ext cx="2355850" cy="1001713"/>
            </a:xfrm>
            <a:custGeom>
              <a:avLst/>
              <a:gdLst>
                <a:gd name="T0" fmla="*/ 744 w 744"/>
                <a:gd name="T1" fmla="*/ 33 h 316"/>
                <a:gd name="T2" fmla="*/ 734 w 744"/>
                <a:gd name="T3" fmla="*/ 27 h 316"/>
                <a:gd name="T4" fmla="*/ 11 w 744"/>
                <a:gd name="T5" fmla="*/ 25 h 316"/>
                <a:gd name="T6" fmla="*/ 0 w 744"/>
                <a:gd name="T7" fmla="*/ 31 h 316"/>
                <a:gd name="T8" fmla="*/ 1 w 744"/>
                <a:gd name="T9" fmla="*/ 0 h 316"/>
                <a:gd name="T10" fmla="*/ 27 w 744"/>
                <a:gd name="T11" fmla="*/ 17 h 316"/>
                <a:gd name="T12" fmla="*/ 16 w 744"/>
                <a:gd name="T13" fmla="*/ 23 h 316"/>
                <a:gd name="T14" fmla="*/ 729 w 744"/>
                <a:gd name="T15" fmla="*/ 24 h 316"/>
                <a:gd name="T16" fmla="*/ 718 w 744"/>
                <a:gd name="T17" fmla="*/ 19 h 316"/>
                <a:gd name="T18" fmla="*/ 744 w 744"/>
                <a:gd name="T19" fmla="*/ 2 h 316"/>
                <a:gd name="T20" fmla="*/ 744 w 744"/>
                <a:gd name="T21" fmla="*/ 33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44" h="316">
                  <a:moveTo>
                    <a:pt x="744" y="33"/>
                  </a:moveTo>
                  <a:cubicBezTo>
                    <a:pt x="734" y="27"/>
                    <a:pt x="734" y="27"/>
                    <a:pt x="734" y="27"/>
                  </a:cubicBezTo>
                  <a:cubicBezTo>
                    <a:pt x="580" y="314"/>
                    <a:pt x="165" y="316"/>
                    <a:pt x="11" y="25"/>
                  </a:cubicBezTo>
                  <a:cubicBezTo>
                    <a:pt x="0" y="31"/>
                    <a:pt x="0" y="31"/>
                    <a:pt x="0" y="31"/>
                  </a:cubicBezTo>
                  <a:cubicBezTo>
                    <a:pt x="1" y="0"/>
                    <a:pt x="1" y="0"/>
                    <a:pt x="1" y="0"/>
                  </a:cubicBezTo>
                  <a:cubicBezTo>
                    <a:pt x="27" y="17"/>
                    <a:pt x="27" y="17"/>
                    <a:pt x="27" y="17"/>
                  </a:cubicBezTo>
                  <a:cubicBezTo>
                    <a:pt x="16" y="23"/>
                    <a:pt x="16" y="23"/>
                    <a:pt x="16" y="23"/>
                  </a:cubicBezTo>
                  <a:cubicBezTo>
                    <a:pt x="167" y="308"/>
                    <a:pt x="577" y="308"/>
                    <a:pt x="729" y="24"/>
                  </a:cubicBezTo>
                  <a:cubicBezTo>
                    <a:pt x="718" y="19"/>
                    <a:pt x="718" y="19"/>
                    <a:pt x="718" y="19"/>
                  </a:cubicBezTo>
                  <a:cubicBezTo>
                    <a:pt x="744" y="2"/>
                    <a:pt x="744" y="2"/>
                    <a:pt x="744" y="2"/>
                  </a:cubicBezTo>
                  <a:cubicBezTo>
                    <a:pt x="744" y="33"/>
                    <a:pt x="744" y="33"/>
                    <a:pt x="744" y="33"/>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9" name="Group 28"/>
            <p:cNvGrpSpPr/>
            <p:nvPr/>
          </p:nvGrpSpPr>
          <p:grpSpPr>
            <a:xfrm>
              <a:off x="9580563" y="5114245"/>
              <a:ext cx="136525" cy="727075"/>
              <a:chOff x="9580563" y="5114245"/>
              <a:chExt cx="136525" cy="727075"/>
            </a:xfrm>
          </p:grpSpPr>
          <p:sp>
            <p:nvSpPr>
              <p:cNvPr id="23" name="Freeform 23"/>
              <p:cNvSpPr>
                <a:spLocks/>
              </p:cNvSpPr>
              <p:nvPr/>
            </p:nvSpPr>
            <p:spPr bwMode="auto">
              <a:xfrm>
                <a:off x="9602788" y="5114245"/>
                <a:ext cx="95250" cy="727075"/>
              </a:xfrm>
              <a:custGeom>
                <a:avLst/>
                <a:gdLst>
                  <a:gd name="T0" fmla="*/ 60 w 60"/>
                  <a:gd name="T1" fmla="*/ 54 h 458"/>
                  <a:gd name="T2" fmla="*/ 36 w 60"/>
                  <a:gd name="T3" fmla="*/ 54 h 458"/>
                  <a:gd name="T4" fmla="*/ 36 w 60"/>
                  <a:gd name="T5" fmla="*/ 404 h 458"/>
                  <a:gd name="T6" fmla="*/ 60 w 60"/>
                  <a:gd name="T7" fmla="*/ 404 h 458"/>
                  <a:gd name="T8" fmla="*/ 30 w 60"/>
                  <a:gd name="T9" fmla="*/ 458 h 458"/>
                  <a:gd name="T10" fmla="*/ 0 w 60"/>
                  <a:gd name="T11" fmla="*/ 404 h 458"/>
                  <a:gd name="T12" fmla="*/ 24 w 60"/>
                  <a:gd name="T13" fmla="*/ 404 h 458"/>
                  <a:gd name="T14" fmla="*/ 24 w 60"/>
                  <a:gd name="T15" fmla="*/ 54 h 458"/>
                  <a:gd name="T16" fmla="*/ 0 w 60"/>
                  <a:gd name="T17" fmla="*/ 54 h 458"/>
                  <a:gd name="T18" fmla="*/ 30 w 60"/>
                  <a:gd name="T19" fmla="*/ 0 h 458"/>
                  <a:gd name="T20" fmla="*/ 60 w 60"/>
                  <a:gd name="T21" fmla="*/ 54 h 458"/>
                  <a:gd name="T22" fmla="*/ 60 w 60"/>
                  <a:gd name="T23" fmla="*/ 54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0" h="458">
                    <a:moveTo>
                      <a:pt x="60" y="54"/>
                    </a:moveTo>
                    <a:lnTo>
                      <a:pt x="36" y="54"/>
                    </a:lnTo>
                    <a:lnTo>
                      <a:pt x="36" y="404"/>
                    </a:lnTo>
                    <a:lnTo>
                      <a:pt x="60" y="404"/>
                    </a:lnTo>
                    <a:lnTo>
                      <a:pt x="30" y="458"/>
                    </a:lnTo>
                    <a:lnTo>
                      <a:pt x="0" y="404"/>
                    </a:lnTo>
                    <a:lnTo>
                      <a:pt x="24" y="404"/>
                    </a:lnTo>
                    <a:lnTo>
                      <a:pt x="24" y="54"/>
                    </a:lnTo>
                    <a:lnTo>
                      <a:pt x="0" y="54"/>
                    </a:lnTo>
                    <a:lnTo>
                      <a:pt x="30" y="0"/>
                    </a:lnTo>
                    <a:lnTo>
                      <a:pt x="60" y="54"/>
                    </a:lnTo>
                    <a:lnTo>
                      <a:pt x="60" y="54"/>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Oval 25"/>
              <p:cNvSpPr>
                <a:spLocks noChangeArrowheads="1"/>
              </p:cNvSpPr>
              <p:nvPr/>
            </p:nvSpPr>
            <p:spPr bwMode="auto">
              <a:xfrm>
                <a:off x="9580563" y="5326970"/>
                <a:ext cx="136525" cy="136525"/>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31" name="Inhaltsplatzhalter 4"/>
          <p:cNvSpPr txBox="1">
            <a:spLocks/>
          </p:cNvSpPr>
          <p:nvPr/>
        </p:nvSpPr>
        <p:spPr>
          <a:xfrm>
            <a:off x="4808229" y="5930648"/>
            <a:ext cx="2576396"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3"/>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2" name="Inhaltsplatzhalter 4"/>
          <p:cNvSpPr txBox="1">
            <a:spLocks/>
          </p:cNvSpPr>
          <p:nvPr/>
        </p:nvSpPr>
        <p:spPr>
          <a:xfrm>
            <a:off x="3038793" y="1757368"/>
            <a:ext cx="2576396"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2"/>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3" name="Inhaltsplatzhalter 4"/>
          <p:cNvSpPr txBox="1">
            <a:spLocks/>
          </p:cNvSpPr>
          <p:nvPr/>
        </p:nvSpPr>
        <p:spPr>
          <a:xfrm>
            <a:off x="1261391" y="5930648"/>
            <a:ext cx="2576396"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4" name="Inhaltsplatzhalter 4"/>
          <p:cNvSpPr txBox="1">
            <a:spLocks/>
          </p:cNvSpPr>
          <p:nvPr/>
        </p:nvSpPr>
        <p:spPr>
          <a:xfrm>
            <a:off x="8346071" y="5930648"/>
            <a:ext cx="2576396"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5"/>
                </a:solidFill>
                <a:latin typeface="+mj-lt"/>
              </a:rPr>
              <a:t>TITLE GOES HERE</a:t>
            </a:r>
            <a:br>
              <a:rPr lang="en-US" sz="1600" b="1" dirty="0">
                <a:solidFill>
                  <a:schemeClr val="accent3"/>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5" name="Inhaltsplatzhalter 4"/>
          <p:cNvSpPr txBox="1">
            <a:spLocks/>
          </p:cNvSpPr>
          <p:nvPr/>
        </p:nvSpPr>
        <p:spPr>
          <a:xfrm>
            <a:off x="6576635" y="1757368"/>
            <a:ext cx="2576396"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2"/>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36" name="Freeform 25"/>
          <p:cNvSpPr>
            <a:spLocks noEditPoints="1"/>
          </p:cNvSpPr>
          <p:nvPr/>
        </p:nvSpPr>
        <p:spPr bwMode="auto">
          <a:xfrm>
            <a:off x="9395956" y="3827897"/>
            <a:ext cx="476626" cy="476626"/>
          </a:xfrm>
          <a:custGeom>
            <a:avLst/>
            <a:gdLst/>
            <a:ahLst/>
            <a:cxnLst>
              <a:cxn ang="0">
                <a:pos x="114" y="98"/>
              </a:cxn>
              <a:cxn ang="0">
                <a:pos x="94" y="78"/>
              </a:cxn>
              <a:cxn ang="0">
                <a:pos x="102" y="50"/>
              </a:cxn>
              <a:cxn ang="0">
                <a:pos x="51" y="0"/>
              </a:cxn>
              <a:cxn ang="0">
                <a:pos x="0" y="50"/>
              </a:cxn>
              <a:cxn ang="0">
                <a:pos x="51" y="101"/>
              </a:cxn>
              <a:cxn ang="0">
                <a:pos x="78" y="93"/>
              </a:cxn>
              <a:cxn ang="0">
                <a:pos x="98" y="113"/>
              </a:cxn>
              <a:cxn ang="0">
                <a:pos x="104" y="113"/>
              </a:cxn>
              <a:cxn ang="0">
                <a:pos x="114" y="103"/>
              </a:cxn>
              <a:cxn ang="0">
                <a:pos x="114" y="98"/>
              </a:cxn>
              <a:cxn ang="0">
                <a:pos x="51" y="87"/>
              </a:cxn>
              <a:cxn ang="0">
                <a:pos x="15" y="50"/>
              </a:cxn>
              <a:cxn ang="0">
                <a:pos x="51" y="14"/>
              </a:cxn>
              <a:cxn ang="0">
                <a:pos x="87" y="50"/>
              </a:cxn>
              <a:cxn ang="0">
                <a:pos x="51" y="87"/>
              </a:cxn>
            </a:cxnLst>
            <a:rect l="0" t="0" r="r" b="b"/>
            <a:pathLst>
              <a:path w="115" h="115">
                <a:moveTo>
                  <a:pt x="114" y="98"/>
                </a:moveTo>
                <a:cubicBezTo>
                  <a:pt x="94" y="78"/>
                  <a:pt x="94" y="78"/>
                  <a:pt x="94" y="78"/>
                </a:cubicBezTo>
                <a:cubicBezTo>
                  <a:pt x="99" y="70"/>
                  <a:pt x="102" y="60"/>
                  <a:pt x="102" y="50"/>
                </a:cubicBezTo>
                <a:cubicBezTo>
                  <a:pt x="102" y="22"/>
                  <a:pt x="79" y="0"/>
                  <a:pt x="51" y="0"/>
                </a:cubicBezTo>
                <a:cubicBezTo>
                  <a:pt x="23" y="0"/>
                  <a:pt x="0" y="22"/>
                  <a:pt x="0" y="50"/>
                </a:cubicBezTo>
                <a:cubicBezTo>
                  <a:pt x="0" y="78"/>
                  <a:pt x="23" y="101"/>
                  <a:pt x="51" y="101"/>
                </a:cubicBezTo>
                <a:cubicBezTo>
                  <a:pt x="61" y="101"/>
                  <a:pt x="71" y="98"/>
                  <a:pt x="78" y="93"/>
                </a:cubicBezTo>
                <a:cubicBezTo>
                  <a:pt x="98" y="113"/>
                  <a:pt x="98" y="113"/>
                  <a:pt x="98" y="113"/>
                </a:cubicBezTo>
                <a:cubicBezTo>
                  <a:pt x="100" y="115"/>
                  <a:pt x="102" y="115"/>
                  <a:pt x="104" y="113"/>
                </a:cubicBezTo>
                <a:cubicBezTo>
                  <a:pt x="114" y="103"/>
                  <a:pt x="114" y="103"/>
                  <a:pt x="114" y="103"/>
                </a:cubicBezTo>
                <a:cubicBezTo>
                  <a:pt x="115" y="101"/>
                  <a:pt x="115" y="99"/>
                  <a:pt x="114" y="98"/>
                </a:cubicBezTo>
                <a:close/>
                <a:moveTo>
                  <a:pt x="51" y="87"/>
                </a:moveTo>
                <a:cubicBezTo>
                  <a:pt x="31" y="87"/>
                  <a:pt x="15" y="70"/>
                  <a:pt x="15" y="50"/>
                </a:cubicBezTo>
                <a:cubicBezTo>
                  <a:pt x="15" y="30"/>
                  <a:pt x="31" y="14"/>
                  <a:pt x="51" y="14"/>
                </a:cubicBezTo>
                <a:cubicBezTo>
                  <a:pt x="71" y="14"/>
                  <a:pt x="87" y="30"/>
                  <a:pt x="87" y="50"/>
                </a:cubicBezTo>
                <a:cubicBezTo>
                  <a:pt x="87" y="70"/>
                  <a:pt x="71" y="87"/>
                  <a:pt x="51" y="87"/>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133"/>
          <p:cNvSpPr>
            <a:spLocks/>
          </p:cNvSpPr>
          <p:nvPr/>
        </p:nvSpPr>
        <p:spPr bwMode="auto">
          <a:xfrm>
            <a:off x="2308337" y="3824033"/>
            <a:ext cx="479202" cy="484354"/>
          </a:xfrm>
          <a:custGeom>
            <a:avLst/>
            <a:gdLst/>
            <a:ahLst/>
            <a:cxnLst>
              <a:cxn ang="0">
                <a:pos x="112" y="89"/>
              </a:cxn>
              <a:cxn ang="0">
                <a:pos x="86" y="75"/>
              </a:cxn>
              <a:cxn ang="0">
                <a:pos x="72" y="69"/>
              </a:cxn>
              <a:cxn ang="0">
                <a:pos x="72" y="58"/>
              </a:cxn>
              <a:cxn ang="0">
                <a:pos x="77" y="45"/>
              </a:cxn>
              <a:cxn ang="0">
                <a:pos x="83" y="38"/>
              </a:cxn>
              <a:cxn ang="0">
                <a:pos x="79" y="30"/>
              </a:cxn>
              <a:cxn ang="0">
                <a:pos x="80" y="18"/>
              </a:cxn>
              <a:cxn ang="0">
                <a:pos x="58" y="0"/>
              </a:cxn>
              <a:cxn ang="0">
                <a:pos x="35" y="18"/>
              </a:cxn>
              <a:cxn ang="0">
                <a:pos x="36" y="30"/>
              </a:cxn>
              <a:cxn ang="0">
                <a:pos x="33" y="38"/>
              </a:cxn>
              <a:cxn ang="0">
                <a:pos x="38" y="45"/>
              </a:cxn>
              <a:cxn ang="0">
                <a:pos x="44" y="58"/>
              </a:cxn>
              <a:cxn ang="0">
                <a:pos x="44" y="69"/>
              </a:cxn>
              <a:cxn ang="0">
                <a:pos x="30" y="75"/>
              </a:cxn>
              <a:cxn ang="0">
                <a:pos x="4" y="89"/>
              </a:cxn>
              <a:cxn ang="0">
                <a:pos x="1" y="116"/>
              </a:cxn>
              <a:cxn ang="0">
                <a:pos x="114" y="116"/>
              </a:cxn>
              <a:cxn ang="0">
                <a:pos x="112" y="89"/>
              </a:cxn>
            </a:cxnLst>
            <a:rect l="0" t="0" r="r" b="b"/>
            <a:pathLst>
              <a:path w="115" h="116">
                <a:moveTo>
                  <a:pt x="112" y="89"/>
                </a:moveTo>
                <a:cubicBezTo>
                  <a:pt x="109" y="83"/>
                  <a:pt x="97" y="80"/>
                  <a:pt x="86" y="75"/>
                </a:cubicBezTo>
                <a:cubicBezTo>
                  <a:pt x="75" y="71"/>
                  <a:pt x="72" y="69"/>
                  <a:pt x="72" y="69"/>
                </a:cubicBezTo>
                <a:cubicBezTo>
                  <a:pt x="72" y="58"/>
                  <a:pt x="72" y="58"/>
                  <a:pt x="72" y="58"/>
                </a:cubicBezTo>
                <a:cubicBezTo>
                  <a:pt x="72" y="58"/>
                  <a:pt x="76" y="55"/>
                  <a:pt x="77" y="45"/>
                </a:cubicBezTo>
                <a:cubicBezTo>
                  <a:pt x="80" y="45"/>
                  <a:pt x="83" y="41"/>
                  <a:pt x="83" y="38"/>
                </a:cubicBezTo>
                <a:cubicBezTo>
                  <a:pt x="83" y="36"/>
                  <a:pt x="83" y="29"/>
                  <a:pt x="79" y="30"/>
                </a:cubicBezTo>
                <a:cubicBezTo>
                  <a:pt x="80" y="25"/>
                  <a:pt x="81" y="20"/>
                  <a:pt x="80" y="18"/>
                </a:cubicBezTo>
                <a:cubicBezTo>
                  <a:pt x="80" y="9"/>
                  <a:pt x="71" y="0"/>
                  <a:pt x="58" y="0"/>
                </a:cubicBezTo>
                <a:cubicBezTo>
                  <a:pt x="45" y="0"/>
                  <a:pt x="36" y="9"/>
                  <a:pt x="35" y="18"/>
                </a:cubicBezTo>
                <a:cubicBezTo>
                  <a:pt x="35" y="20"/>
                  <a:pt x="35" y="25"/>
                  <a:pt x="36" y="30"/>
                </a:cubicBezTo>
                <a:cubicBezTo>
                  <a:pt x="33" y="29"/>
                  <a:pt x="32" y="36"/>
                  <a:pt x="33" y="38"/>
                </a:cubicBezTo>
                <a:cubicBezTo>
                  <a:pt x="33" y="41"/>
                  <a:pt x="35" y="45"/>
                  <a:pt x="38" y="45"/>
                </a:cubicBezTo>
                <a:cubicBezTo>
                  <a:pt x="39" y="55"/>
                  <a:pt x="44" y="58"/>
                  <a:pt x="44" y="58"/>
                </a:cubicBezTo>
                <a:cubicBezTo>
                  <a:pt x="44" y="69"/>
                  <a:pt x="44" y="69"/>
                  <a:pt x="44" y="69"/>
                </a:cubicBezTo>
                <a:cubicBezTo>
                  <a:pt x="44" y="69"/>
                  <a:pt x="41" y="71"/>
                  <a:pt x="30" y="75"/>
                </a:cubicBezTo>
                <a:cubicBezTo>
                  <a:pt x="18" y="80"/>
                  <a:pt x="7" y="83"/>
                  <a:pt x="4" y="89"/>
                </a:cubicBezTo>
                <a:cubicBezTo>
                  <a:pt x="0" y="93"/>
                  <a:pt x="1" y="116"/>
                  <a:pt x="1" y="116"/>
                </a:cubicBezTo>
                <a:cubicBezTo>
                  <a:pt x="114" y="116"/>
                  <a:pt x="114" y="116"/>
                  <a:pt x="114" y="116"/>
                </a:cubicBezTo>
                <a:cubicBezTo>
                  <a:pt x="114" y="116"/>
                  <a:pt x="115" y="93"/>
                  <a:pt x="112" y="8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53"/>
          <p:cNvSpPr>
            <a:spLocks/>
          </p:cNvSpPr>
          <p:nvPr/>
        </p:nvSpPr>
        <p:spPr bwMode="auto">
          <a:xfrm>
            <a:off x="4092543" y="3833051"/>
            <a:ext cx="468896" cy="466318"/>
          </a:xfrm>
          <a:custGeom>
            <a:avLst/>
            <a:gdLst/>
            <a:ahLst/>
            <a:cxnLst>
              <a:cxn ang="0">
                <a:pos x="91" y="89"/>
              </a:cxn>
              <a:cxn ang="0">
                <a:pos x="80" y="98"/>
              </a:cxn>
              <a:cxn ang="0">
                <a:pos x="43" y="98"/>
              </a:cxn>
              <a:cxn ang="0">
                <a:pos x="38" y="91"/>
              </a:cxn>
              <a:cxn ang="0">
                <a:pos x="43" y="76"/>
              </a:cxn>
              <a:cxn ang="0">
                <a:pos x="101" y="76"/>
              </a:cxn>
              <a:cxn ang="0">
                <a:pos x="113" y="26"/>
              </a:cxn>
              <a:cxn ang="0">
                <a:pos x="21" y="13"/>
              </a:cxn>
              <a:cxn ang="0">
                <a:pos x="13" y="8"/>
              </a:cxn>
              <a:cxn ang="0">
                <a:pos x="14" y="7"/>
              </a:cxn>
              <a:cxn ang="0">
                <a:pos x="7" y="0"/>
              </a:cxn>
              <a:cxn ang="0">
                <a:pos x="0" y="7"/>
              </a:cxn>
              <a:cxn ang="0">
                <a:pos x="7" y="14"/>
              </a:cxn>
              <a:cxn ang="0">
                <a:pos x="8" y="14"/>
              </a:cxn>
              <a:cxn ang="0">
                <a:pos x="17" y="19"/>
              </a:cxn>
              <a:cxn ang="0">
                <a:pos x="31" y="76"/>
              </a:cxn>
              <a:cxn ang="0">
                <a:pos x="35" y="76"/>
              </a:cxn>
              <a:cxn ang="0">
                <a:pos x="31" y="88"/>
              </a:cxn>
              <a:cxn ang="0">
                <a:pos x="31" y="88"/>
              </a:cxn>
              <a:cxn ang="0">
                <a:pos x="19" y="100"/>
              </a:cxn>
              <a:cxn ang="0">
                <a:pos x="31" y="112"/>
              </a:cxn>
              <a:cxn ang="0">
                <a:pos x="42" y="105"/>
              </a:cxn>
              <a:cxn ang="0">
                <a:pos x="80" y="105"/>
              </a:cxn>
              <a:cxn ang="0">
                <a:pos x="91" y="112"/>
              </a:cxn>
              <a:cxn ang="0">
                <a:pos x="103" y="101"/>
              </a:cxn>
              <a:cxn ang="0">
                <a:pos x="91" y="89"/>
              </a:cxn>
            </a:cxnLst>
            <a:rect l="0" t="0" r="r" b="b"/>
            <a:pathLst>
              <a:path w="113" h="112">
                <a:moveTo>
                  <a:pt x="91" y="89"/>
                </a:moveTo>
                <a:cubicBezTo>
                  <a:pt x="86" y="89"/>
                  <a:pt x="81" y="93"/>
                  <a:pt x="80" y="98"/>
                </a:cubicBezTo>
                <a:cubicBezTo>
                  <a:pt x="43" y="98"/>
                  <a:pt x="43" y="98"/>
                  <a:pt x="43" y="98"/>
                </a:cubicBezTo>
                <a:cubicBezTo>
                  <a:pt x="42" y="95"/>
                  <a:pt x="41" y="92"/>
                  <a:pt x="38" y="91"/>
                </a:cubicBezTo>
                <a:cubicBezTo>
                  <a:pt x="43" y="76"/>
                  <a:pt x="43" y="76"/>
                  <a:pt x="43" y="76"/>
                </a:cubicBezTo>
                <a:cubicBezTo>
                  <a:pt x="101" y="76"/>
                  <a:pt x="101" y="76"/>
                  <a:pt x="101" y="76"/>
                </a:cubicBezTo>
                <a:cubicBezTo>
                  <a:pt x="113" y="26"/>
                  <a:pt x="113" y="26"/>
                  <a:pt x="113" y="26"/>
                </a:cubicBezTo>
                <a:cubicBezTo>
                  <a:pt x="21" y="13"/>
                  <a:pt x="21" y="13"/>
                  <a:pt x="21" y="13"/>
                </a:cubicBezTo>
                <a:cubicBezTo>
                  <a:pt x="13" y="8"/>
                  <a:pt x="13" y="8"/>
                  <a:pt x="13" y="8"/>
                </a:cubicBezTo>
                <a:cubicBezTo>
                  <a:pt x="14" y="7"/>
                  <a:pt x="14" y="7"/>
                  <a:pt x="14" y="7"/>
                </a:cubicBezTo>
                <a:cubicBezTo>
                  <a:pt x="14" y="3"/>
                  <a:pt x="10" y="0"/>
                  <a:pt x="7" y="0"/>
                </a:cubicBezTo>
                <a:cubicBezTo>
                  <a:pt x="3" y="0"/>
                  <a:pt x="0" y="3"/>
                  <a:pt x="0" y="7"/>
                </a:cubicBezTo>
                <a:cubicBezTo>
                  <a:pt x="0" y="11"/>
                  <a:pt x="3" y="14"/>
                  <a:pt x="7" y="14"/>
                </a:cubicBezTo>
                <a:cubicBezTo>
                  <a:pt x="8" y="14"/>
                  <a:pt x="8" y="14"/>
                  <a:pt x="8" y="14"/>
                </a:cubicBezTo>
                <a:cubicBezTo>
                  <a:pt x="17" y="19"/>
                  <a:pt x="17" y="19"/>
                  <a:pt x="17" y="19"/>
                </a:cubicBezTo>
                <a:cubicBezTo>
                  <a:pt x="31" y="76"/>
                  <a:pt x="31" y="76"/>
                  <a:pt x="31" y="76"/>
                </a:cubicBezTo>
                <a:cubicBezTo>
                  <a:pt x="35" y="76"/>
                  <a:pt x="35" y="76"/>
                  <a:pt x="35" y="76"/>
                </a:cubicBezTo>
                <a:cubicBezTo>
                  <a:pt x="31" y="88"/>
                  <a:pt x="31" y="88"/>
                  <a:pt x="31" y="88"/>
                </a:cubicBezTo>
                <a:cubicBezTo>
                  <a:pt x="31" y="88"/>
                  <a:pt x="31" y="88"/>
                  <a:pt x="31" y="88"/>
                </a:cubicBezTo>
                <a:cubicBezTo>
                  <a:pt x="24" y="88"/>
                  <a:pt x="19" y="94"/>
                  <a:pt x="19" y="100"/>
                </a:cubicBezTo>
                <a:cubicBezTo>
                  <a:pt x="19" y="107"/>
                  <a:pt x="24" y="112"/>
                  <a:pt x="31" y="112"/>
                </a:cubicBezTo>
                <a:cubicBezTo>
                  <a:pt x="36" y="112"/>
                  <a:pt x="40" y="109"/>
                  <a:pt x="42" y="105"/>
                </a:cubicBezTo>
                <a:cubicBezTo>
                  <a:pt x="80" y="105"/>
                  <a:pt x="80" y="105"/>
                  <a:pt x="80" y="105"/>
                </a:cubicBezTo>
                <a:cubicBezTo>
                  <a:pt x="82" y="109"/>
                  <a:pt x="86" y="112"/>
                  <a:pt x="91" y="112"/>
                </a:cubicBezTo>
                <a:cubicBezTo>
                  <a:pt x="98" y="112"/>
                  <a:pt x="103" y="107"/>
                  <a:pt x="103" y="101"/>
                </a:cubicBezTo>
                <a:cubicBezTo>
                  <a:pt x="103" y="94"/>
                  <a:pt x="98" y="89"/>
                  <a:pt x="91" y="89"/>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9" name="Group 38"/>
          <p:cNvGrpSpPr/>
          <p:nvPr/>
        </p:nvGrpSpPr>
        <p:grpSpPr>
          <a:xfrm>
            <a:off x="7623391" y="3853661"/>
            <a:ext cx="486930" cy="425098"/>
            <a:chOff x="1450975" y="3768725"/>
            <a:chExt cx="300038" cy="261938"/>
          </a:xfrm>
          <a:solidFill>
            <a:schemeClr val="accent4"/>
          </a:solidFill>
        </p:grpSpPr>
        <p:sp>
          <p:nvSpPr>
            <p:cNvPr id="40" name="Oval 154"/>
            <p:cNvSpPr>
              <a:spLocks noChangeArrowheads="1"/>
            </p:cNvSpPr>
            <p:nvPr/>
          </p:nvSpPr>
          <p:spPr bwMode="auto">
            <a:xfrm>
              <a:off x="1489075"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Oval 155"/>
            <p:cNvSpPr>
              <a:spLocks noChangeArrowheads="1"/>
            </p:cNvSpPr>
            <p:nvPr/>
          </p:nvSpPr>
          <p:spPr bwMode="auto">
            <a:xfrm>
              <a:off x="1655763" y="3956050"/>
              <a:ext cx="74613" cy="74613"/>
            </a:xfrm>
            <a:prstGeom prst="ellipse">
              <a:avLst/>
            </a:pr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156"/>
            <p:cNvSpPr>
              <a:spLocks noEditPoints="1"/>
            </p:cNvSpPr>
            <p:nvPr/>
          </p:nvSpPr>
          <p:spPr bwMode="auto">
            <a:xfrm>
              <a:off x="1450975" y="3768725"/>
              <a:ext cx="300038" cy="204788"/>
            </a:xfrm>
            <a:custGeom>
              <a:avLst/>
              <a:gdLst/>
              <a:ahLst/>
              <a:cxnLst>
                <a:cxn ang="0">
                  <a:pos x="113" y="0"/>
                </a:cxn>
                <a:cxn ang="0">
                  <a:pos x="40" y="0"/>
                </a:cxn>
                <a:cxn ang="0">
                  <a:pos x="37" y="4"/>
                </a:cxn>
                <a:cxn ang="0">
                  <a:pos x="37" y="15"/>
                </a:cxn>
                <a:cxn ang="0">
                  <a:pos x="19" y="15"/>
                </a:cxn>
                <a:cxn ang="0">
                  <a:pos x="13" y="18"/>
                </a:cxn>
                <a:cxn ang="0">
                  <a:pos x="2" y="40"/>
                </a:cxn>
                <a:cxn ang="0">
                  <a:pos x="0" y="47"/>
                </a:cxn>
                <a:cxn ang="0">
                  <a:pos x="0" y="69"/>
                </a:cxn>
                <a:cxn ang="0">
                  <a:pos x="3" y="75"/>
                </a:cxn>
                <a:cxn ang="0">
                  <a:pos x="5" y="77"/>
                </a:cxn>
                <a:cxn ang="0">
                  <a:pos x="9" y="79"/>
                </a:cxn>
                <a:cxn ang="0">
                  <a:pos x="29" y="65"/>
                </a:cxn>
                <a:cxn ang="0">
                  <a:pos x="50" y="80"/>
                </a:cxn>
                <a:cxn ang="0">
                  <a:pos x="74" y="80"/>
                </a:cxn>
                <a:cxn ang="0">
                  <a:pos x="95" y="65"/>
                </a:cxn>
                <a:cxn ang="0">
                  <a:pos x="115" y="79"/>
                </a:cxn>
                <a:cxn ang="0">
                  <a:pos x="117" y="76"/>
                </a:cxn>
                <a:cxn ang="0">
                  <a:pos x="117" y="4"/>
                </a:cxn>
                <a:cxn ang="0">
                  <a:pos x="113" y="0"/>
                </a:cxn>
                <a:cxn ang="0">
                  <a:pos x="37" y="44"/>
                </a:cxn>
                <a:cxn ang="0">
                  <a:pos x="15" y="44"/>
                </a:cxn>
                <a:cxn ang="0">
                  <a:pos x="22" y="22"/>
                </a:cxn>
                <a:cxn ang="0">
                  <a:pos x="37" y="22"/>
                </a:cxn>
                <a:cxn ang="0">
                  <a:pos x="37" y="44"/>
                </a:cxn>
              </a:cxnLst>
              <a:rect l="0" t="0" r="r" b="b"/>
              <a:pathLst>
                <a:path w="117" h="80">
                  <a:moveTo>
                    <a:pt x="113" y="0"/>
                  </a:moveTo>
                  <a:cubicBezTo>
                    <a:pt x="40" y="0"/>
                    <a:pt x="40" y="0"/>
                    <a:pt x="40" y="0"/>
                  </a:cubicBezTo>
                  <a:cubicBezTo>
                    <a:pt x="38" y="0"/>
                    <a:pt x="37" y="2"/>
                    <a:pt x="37" y="4"/>
                  </a:cubicBezTo>
                  <a:cubicBezTo>
                    <a:pt x="37" y="15"/>
                    <a:pt x="37" y="15"/>
                    <a:pt x="37" y="15"/>
                  </a:cubicBezTo>
                  <a:cubicBezTo>
                    <a:pt x="19" y="15"/>
                    <a:pt x="19" y="15"/>
                    <a:pt x="19" y="15"/>
                  </a:cubicBezTo>
                  <a:cubicBezTo>
                    <a:pt x="17" y="15"/>
                    <a:pt x="14" y="16"/>
                    <a:pt x="13" y="18"/>
                  </a:cubicBezTo>
                  <a:cubicBezTo>
                    <a:pt x="2" y="40"/>
                    <a:pt x="2" y="40"/>
                    <a:pt x="2" y="40"/>
                  </a:cubicBezTo>
                  <a:cubicBezTo>
                    <a:pt x="1" y="42"/>
                    <a:pt x="0" y="45"/>
                    <a:pt x="0" y="47"/>
                  </a:cubicBezTo>
                  <a:cubicBezTo>
                    <a:pt x="0" y="69"/>
                    <a:pt x="0" y="69"/>
                    <a:pt x="0" y="69"/>
                  </a:cubicBezTo>
                  <a:cubicBezTo>
                    <a:pt x="0" y="71"/>
                    <a:pt x="2" y="74"/>
                    <a:pt x="3" y="75"/>
                  </a:cubicBezTo>
                  <a:cubicBezTo>
                    <a:pt x="5" y="77"/>
                    <a:pt x="5" y="77"/>
                    <a:pt x="5" y="77"/>
                  </a:cubicBezTo>
                  <a:cubicBezTo>
                    <a:pt x="6" y="78"/>
                    <a:pt x="8" y="79"/>
                    <a:pt x="9" y="79"/>
                  </a:cubicBezTo>
                  <a:cubicBezTo>
                    <a:pt x="12" y="71"/>
                    <a:pt x="20" y="65"/>
                    <a:pt x="29" y="65"/>
                  </a:cubicBezTo>
                  <a:cubicBezTo>
                    <a:pt x="39" y="65"/>
                    <a:pt x="47" y="71"/>
                    <a:pt x="50" y="80"/>
                  </a:cubicBezTo>
                  <a:cubicBezTo>
                    <a:pt x="74" y="80"/>
                    <a:pt x="74" y="80"/>
                    <a:pt x="74" y="80"/>
                  </a:cubicBezTo>
                  <a:cubicBezTo>
                    <a:pt x="77" y="71"/>
                    <a:pt x="85" y="65"/>
                    <a:pt x="95" y="65"/>
                  </a:cubicBezTo>
                  <a:cubicBezTo>
                    <a:pt x="104" y="65"/>
                    <a:pt x="112" y="71"/>
                    <a:pt x="115" y="79"/>
                  </a:cubicBezTo>
                  <a:cubicBezTo>
                    <a:pt x="116" y="78"/>
                    <a:pt x="117" y="77"/>
                    <a:pt x="117" y="76"/>
                  </a:cubicBezTo>
                  <a:cubicBezTo>
                    <a:pt x="117" y="4"/>
                    <a:pt x="117" y="4"/>
                    <a:pt x="117" y="4"/>
                  </a:cubicBezTo>
                  <a:cubicBezTo>
                    <a:pt x="117" y="2"/>
                    <a:pt x="115" y="0"/>
                    <a:pt x="113" y="0"/>
                  </a:cubicBezTo>
                  <a:close/>
                  <a:moveTo>
                    <a:pt x="37" y="44"/>
                  </a:moveTo>
                  <a:cubicBezTo>
                    <a:pt x="15" y="44"/>
                    <a:pt x="15" y="44"/>
                    <a:pt x="15" y="44"/>
                  </a:cubicBezTo>
                  <a:cubicBezTo>
                    <a:pt x="22" y="22"/>
                    <a:pt x="22" y="22"/>
                    <a:pt x="22" y="22"/>
                  </a:cubicBezTo>
                  <a:cubicBezTo>
                    <a:pt x="37" y="22"/>
                    <a:pt x="37" y="22"/>
                    <a:pt x="37" y="22"/>
                  </a:cubicBezTo>
                  <a:lnTo>
                    <a:pt x="37" y="44"/>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5807485" y="3845932"/>
            <a:ext cx="481780" cy="440556"/>
            <a:chOff x="2046288" y="3759200"/>
            <a:chExt cx="296863" cy="271463"/>
          </a:xfrm>
          <a:solidFill>
            <a:schemeClr val="accent3"/>
          </a:solidFill>
        </p:grpSpPr>
        <p:sp>
          <p:nvSpPr>
            <p:cNvPr id="44" name="Rectangle 160"/>
            <p:cNvSpPr>
              <a:spLocks noChangeArrowheads="1"/>
            </p:cNvSpPr>
            <p:nvPr/>
          </p:nvSpPr>
          <p:spPr bwMode="auto">
            <a:xfrm>
              <a:off x="2065338" y="3973513"/>
              <a:ext cx="55563" cy="571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5" name="Rectangle 161"/>
            <p:cNvSpPr>
              <a:spLocks noChangeArrowheads="1"/>
            </p:cNvSpPr>
            <p:nvPr/>
          </p:nvSpPr>
          <p:spPr bwMode="auto">
            <a:xfrm>
              <a:off x="2139950" y="3935413"/>
              <a:ext cx="55563" cy="95250"/>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6" name="Rectangle 162"/>
            <p:cNvSpPr>
              <a:spLocks noChangeArrowheads="1"/>
            </p:cNvSpPr>
            <p:nvPr/>
          </p:nvSpPr>
          <p:spPr bwMode="auto">
            <a:xfrm>
              <a:off x="2212975" y="3898900"/>
              <a:ext cx="57150" cy="1317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7" name="Rectangle 163"/>
            <p:cNvSpPr>
              <a:spLocks noChangeArrowheads="1"/>
            </p:cNvSpPr>
            <p:nvPr/>
          </p:nvSpPr>
          <p:spPr bwMode="auto">
            <a:xfrm>
              <a:off x="2287588" y="3860800"/>
              <a:ext cx="55563" cy="1698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164"/>
            <p:cNvSpPr>
              <a:spLocks/>
            </p:cNvSpPr>
            <p:nvPr/>
          </p:nvSpPr>
          <p:spPr bwMode="auto">
            <a:xfrm>
              <a:off x="2046288" y="3759200"/>
              <a:ext cx="296863" cy="176213"/>
            </a:xfrm>
            <a:custGeom>
              <a:avLst/>
              <a:gdLst/>
              <a:ahLst/>
              <a:cxnLst>
                <a:cxn ang="0">
                  <a:pos x="162" y="25"/>
                </a:cxn>
                <a:cxn ang="0">
                  <a:pos x="126" y="25"/>
                </a:cxn>
                <a:cxn ang="0">
                  <a:pos x="81" y="59"/>
                </a:cxn>
                <a:cxn ang="0">
                  <a:pos x="59" y="48"/>
                </a:cxn>
                <a:cxn ang="0">
                  <a:pos x="0" y="96"/>
                </a:cxn>
                <a:cxn ang="0">
                  <a:pos x="0" y="111"/>
                </a:cxn>
                <a:cxn ang="0">
                  <a:pos x="60" y="62"/>
                </a:cxn>
                <a:cxn ang="0">
                  <a:pos x="83" y="74"/>
                </a:cxn>
                <a:cxn ang="0">
                  <a:pos x="131" y="37"/>
                </a:cxn>
                <a:cxn ang="0">
                  <a:pos x="166" y="37"/>
                </a:cxn>
                <a:cxn ang="0">
                  <a:pos x="187" y="16"/>
                </a:cxn>
                <a:cxn ang="0">
                  <a:pos x="187" y="0"/>
                </a:cxn>
                <a:cxn ang="0">
                  <a:pos x="162" y="25"/>
                </a:cxn>
              </a:cxnLst>
              <a:rect l="0" t="0" r="r" b="b"/>
              <a:pathLst>
                <a:path w="187" h="111">
                  <a:moveTo>
                    <a:pt x="162" y="25"/>
                  </a:moveTo>
                  <a:lnTo>
                    <a:pt x="126" y="25"/>
                  </a:lnTo>
                  <a:lnTo>
                    <a:pt x="81" y="59"/>
                  </a:lnTo>
                  <a:lnTo>
                    <a:pt x="59" y="48"/>
                  </a:lnTo>
                  <a:lnTo>
                    <a:pt x="0" y="96"/>
                  </a:lnTo>
                  <a:lnTo>
                    <a:pt x="0" y="111"/>
                  </a:lnTo>
                  <a:lnTo>
                    <a:pt x="60" y="62"/>
                  </a:lnTo>
                  <a:lnTo>
                    <a:pt x="83" y="74"/>
                  </a:lnTo>
                  <a:lnTo>
                    <a:pt x="131" y="37"/>
                  </a:lnTo>
                  <a:lnTo>
                    <a:pt x="166" y="37"/>
                  </a:lnTo>
                  <a:lnTo>
                    <a:pt x="187" y="16"/>
                  </a:lnTo>
                  <a:lnTo>
                    <a:pt x="187" y="0"/>
                  </a:lnTo>
                  <a:lnTo>
                    <a:pt x="162" y="25"/>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6439853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37"/>
                                        </p:tgtEl>
                                        <p:attrNameLst>
                                          <p:attrName>style.visibility</p:attrName>
                                        </p:attrNameLst>
                                      </p:cBhvr>
                                      <p:to>
                                        <p:strVal val="visible"/>
                                      </p:to>
                                    </p:set>
                                    <p:anim calcmode="lin" valueType="num">
                                      <p:cBhvr>
                                        <p:cTn id="13" dur="500" fill="hold"/>
                                        <p:tgtEl>
                                          <p:spTgt spid="37"/>
                                        </p:tgtEl>
                                        <p:attrNameLst>
                                          <p:attrName>ppt_w</p:attrName>
                                        </p:attrNameLst>
                                      </p:cBhvr>
                                      <p:tavLst>
                                        <p:tav tm="0">
                                          <p:val>
                                            <p:fltVal val="0"/>
                                          </p:val>
                                        </p:tav>
                                        <p:tav tm="100000">
                                          <p:val>
                                            <p:strVal val="#ppt_w"/>
                                          </p:val>
                                        </p:tav>
                                      </p:tavLst>
                                    </p:anim>
                                    <p:anim calcmode="lin" valueType="num">
                                      <p:cBhvr>
                                        <p:cTn id="14" dur="500" fill="hold"/>
                                        <p:tgtEl>
                                          <p:spTgt spid="37"/>
                                        </p:tgtEl>
                                        <p:attrNameLst>
                                          <p:attrName>ppt_h</p:attrName>
                                        </p:attrNameLst>
                                      </p:cBhvr>
                                      <p:tavLst>
                                        <p:tav tm="0">
                                          <p:val>
                                            <p:fltVal val="0"/>
                                          </p:val>
                                        </p:tav>
                                        <p:tav tm="100000">
                                          <p:val>
                                            <p:strVal val="#ppt_h"/>
                                          </p:val>
                                        </p:tav>
                                      </p:tavLst>
                                    </p:anim>
                                    <p:animEffect transition="in" filter="fade">
                                      <p:cBhvr>
                                        <p:cTn id="15" dur="500"/>
                                        <p:tgtEl>
                                          <p:spTgt spid="37"/>
                                        </p:tgtEl>
                                      </p:cBhvr>
                                    </p:animEffect>
                                  </p:childTnLst>
                                </p:cTn>
                              </p:par>
                              <p:par>
                                <p:cTn id="16" presetID="2" presetClass="entr" presetSubtype="4" accel="20000" decel="80000" fill="hold"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500" fill="hold"/>
                                        <p:tgtEl>
                                          <p:spTgt spid="4"/>
                                        </p:tgtEl>
                                        <p:attrNameLst>
                                          <p:attrName>ppt_x</p:attrName>
                                        </p:attrNameLst>
                                      </p:cBhvr>
                                      <p:tavLst>
                                        <p:tav tm="0">
                                          <p:val>
                                            <p:strVal val="#ppt_x"/>
                                          </p:val>
                                        </p:tav>
                                        <p:tav tm="100000">
                                          <p:val>
                                            <p:strVal val="#ppt_x"/>
                                          </p:val>
                                        </p:tav>
                                      </p:tavLst>
                                    </p:anim>
                                    <p:anim calcmode="lin" valueType="num">
                                      <p:cBhvr additive="base">
                                        <p:cTn id="19" dur="500" fill="hold"/>
                                        <p:tgtEl>
                                          <p:spTgt spid="4"/>
                                        </p:tgtEl>
                                        <p:attrNameLst>
                                          <p:attrName>ppt_y</p:attrName>
                                        </p:attrNameLst>
                                      </p:cBhvr>
                                      <p:tavLst>
                                        <p:tav tm="0">
                                          <p:val>
                                            <p:strVal val="1+#ppt_h/2"/>
                                          </p:val>
                                        </p:tav>
                                        <p:tav tm="100000">
                                          <p:val>
                                            <p:strVal val="#ppt_y"/>
                                          </p:val>
                                        </p:tav>
                                      </p:tavLst>
                                    </p:anim>
                                  </p:childTnLst>
                                </p:cTn>
                              </p:par>
                            </p:childTnLst>
                          </p:cTn>
                        </p:par>
                        <p:par>
                          <p:cTn id="20" fill="hold">
                            <p:stCondLst>
                              <p:cond delay="1000"/>
                            </p:stCondLst>
                            <p:childTnLst>
                              <p:par>
                                <p:cTn id="21" presetID="2" presetClass="entr" presetSubtype="4" accel="20000" decel="80000" fill="hold" grpId="0" nodeType="afterEffect">
                                  <p:stCondLst>
                                    <p:cond delay="0"/>
                                  </p:stCondLst>
                                  <p:childTnLst>
                                    <p:set>
                                      <p:cBhvr>
                                        <p:cTn id="22" dur="1" fill="hold">
                                          <p:stCondLst>
                                            <p:cond delay="0"/>
                                          </p:stCondLst>
                                        </p:cTn>
                                        <p:tgtEl>
                                          <p:spTgt spid="33"/>
                                        </p:tgtEl>
                                        <p:attrNameLst>
                                          <p:attrName>style.visibility</p:attrName>
                                        </p:attrNameLst>
                                      </p:cBhvr>
                                      <p:to>
                                        <p:strVal val="visible"/>
                                      </p:to>
                                    </p:set>
                                    <p:anim calcmode="lin" valueType="num">
                                      <p:cBhvr additive="base">
                                        <p:cTn id="23" dur="500" fill="hold"/>
                                        <p:tgtEl>
                                          <p:spTgt spid="33"/>
                                        </p:tgtEl>
                                        <p:attrNameLst>
                                          <p:attrName>ppt_x</p:attrName>
                                        </p:attrNameLst>
                                      </p:cBhvr>
                                      <p:tavLst>
                                        <p:tav tm="0">
                                          <p:val>
                                            <p:strVal val="#ppt_x"/>
                                          </p:val>
                                        </p:tav>
                                        <p:tav tm="100000">
                                          <p:val>
                                            <p:strVal val="#ppt_x"/>
                                          </p:val>
                                        </p:tav>
                                      </p:tavLst>
                                    </p:anim>
                                    <p:anim calcmode="lin" valueType="num">
                                      <p:cBhvr additive="base">
                                        <p:cTn id="24" dur="500" fill="hold"/>
                                        <p:tgtEl>
                                          <p:spTgt spid="33"/>
                                        </p:tgtEl>
                                        <p:attrNameLst>
                                          <p:attrName>ppt_y</p:attrName>
                                        </p:attrNameLst>
                                      </p:cBhvr>
                                      <p:tavLst>
                                        <p:tav tm="0">
                                          <p:val>
                                            <p:strVal val="1+#ppt_h/2"/>
                                          </p:val>
                                        </p:tav>
                                        <p:tav tm="100000">
                                          <p:val>
                                            <p:strVal val="#ppt_y"/>
                                          </p:val>
                                        </p:tav>
                                      </p:tavLst>
                                    </p:anim>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500" fill="hold"/>
                                        <p:tgtEl>
                                          <p:spTgt spid="7"/>
                                        </p:tgtEl>
                                        <p:attrNameLst>
                                          <p:attrName>ppt_w</p:attrName>
                                        </p:attrNameLst>
                                      </p:cBhvr>
                                      <p:tavLst>
                                        <p:tav tm="0">
                                          <p:val>
                                            <p:fltVal val="0"/>
                                          </p:val>
                                        </p:tav>
                                        <p:tav tm="100000">
                                          <p:val>
                                            <p:strVal val="#ppt_w"/>
                                          </p:val>
                                        </p:tav>
                                      </p:tavLst>
                                    </p:anim>
                                    <p:anim calcmode="lin" valueType="num">
                                      <p:cBhvr>
                                        <p:cTn id="29" dur="500" fill="hold"/>
                                        <p:tgtEl>
                                          <p:spTgt spid="7"/>
                                        </p:tgtEl>
                                        <p:attrNameLst>
                                          <p:attrName>ppt_h</p:attrName>
                                        </p:attrNameLst>
                                      </p:cBhvr>
                                      <p:tavLst>
                                        <p:tav tm="0">
                                          <p:val>
                                            <p:fltVal val="0"/>
                                          </p:val>
                                        </p:tav>
                                        <p:tav tm="100000">
                                          <p:val>
                                            <p:strVal val="#ppt_h"/>
                                          </p:val>
                                        </p:tav>
                                      </p:tavLst>
                                    </p:anim>
                                    <p:animEffect transition="in" filter="fade">
                                      <p:cBhvr>
                                        <p:cTn id="30" dur="500"/>
                                        <p:tgtEl>
                                          <p:spTgt spid="7"/>
                                        </p:tgtEl>
                                      </p:cBhvr>
                                    </p:animEffect>
                                  </p:childTnLst>
                                </p:cTn>
                              </p:par>
                            </p:childTnLst>
                          </p:cTn>
                        </p:par>
                        <p:par>
                          <p:cTn id="31" fill="hold">
                            <p:stCondLst>
                              <p:cond delay="2000"/>
                            </p:stCondLst>
                            <p:childTnLst>
                              <p:par>
                                <p:cTn id="32" presetID="53" presetClass="entr" presetSubtype="16" fill="hold" grpId="0" nodeType="afterEffect">
                                  <p:stCondLst>
                                    <p:cond delay="0"/>
                                  </p:stCondLst>
                                  <p:childTnLst>
                                    <p:set>
                                      <p:cBhvr>
                                        <p:cTn id="33" dur="1" fill="hold">
                                          <p:stCondLst>
                                            <p:cond delay="0"/>
                                          </p:stCondLst>
                                        </p:cTn>
                                        <p:tgtEl>
                                          <p:spTgt spid="38"/>
                                        </p:tgtEl>
                                        <p:attrNameLst>
                                          <p:attrName>style.visibility</p:attrName>
                                        </p:attrNameLst>
                                      </p:cBhvr>
                                      <p:to>
                                        <p:strVal val="visible"/>
                                      </p:to>
                                    </p:set>
                                    <p:anim calcmode="lin" valueType="num">
                                      <p:cBhvr>
                                        <p:cTn id="34" dur="500" fill="hold"/>
                                        <p:tgtEl>
                                          <p:spTgt spid="38"/>
                                        </p:tgtEl>
                                        <p:attrNameLst>
                                          <p:attrName>ppt_w</p:attrName>
                                        </p:attrNameLst>
                                      </p:cBhvr>
                                      <p:tavLst>
                                        <p:tav tm="0">
                                          <p:val>
                                            <p:fltVal val="0"/>
                                          </p:val>
                                        </p:tav>
                                        <p:tav tm="100000">
                                          <p:val>
                                            <p:strVal val="#ppt_w"/>
                                          </p:val>
                                        </p:tav>
                                      </p:tavLst>
                                    </p:anim>
                                    <p:anim calcmode="lin" valueType="num">
                                      <p:cBhvr>
                                        <p:cTn id="35" dur="500" fill="hold"/>
                                        <p:tgtEl>
                                          <p:spTgt spid="38"/>
                                        </p:tgtEl>
                                        <p:attrNameLst>
                                          <p:attrName>ppt_h</p:attrName>
                                        </p:attrNameLst>
                                      </p:cBhvr>
                                      <p:tavLst>
                                        <p:tav tm="0">
                                          <p:val>
                                            <p:fltVal val="0"/>
                                          </p:val>
                                        </p:tav>
                                        <p:tav tm="100000">
                                          <p:val>
                                            <p:strVal val="#ppt_h"/>
                                          </p:val>
                                        </p:tav>
                                      </p:tavLst>
                                    </p:anim>
                                    <p:animEffect transition="in" filter="fade">
                                      <p:cBhvr>
                                        <p:cTn id="36" dur="500"/>
                                        <p:tgtEl>
                                          <p:spTgt spid="38"/>
                                        </p:tgtEl>
                                      </p:cBhvr>
                                    </p:animEffect>
                                  </p:childTnLst>
                                </p:cTn>
                              </p:par>
                              <p:par>
                                <p:cTn id="37" presetID="2" presetClass="entr" presetSubtype="1" accel="20000" decel="80000" fill="hold" nodeType="with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500" fill="hold"/>
                                        <p:tgtEl>
                                          <p:spTgt spid="26"/>
                                        </p:tgtEl>
                                        <p:attrNameLst>
                                          <p:attrName>ppt_x</p:attrName>
                                        </p:attrNameLst>
                                      </p:cBhvr>
                                      <p:tavLst>
                                        <p:tav tm="0">
                                          <p:val>
                                            <p:strVal val="#ppt_x"/>
                                          </p:val>
                                        </p:tav>
                                        <p:tav tm="100000">
                                          <p:val>
                                            <p:strVal val="#ppt_x"/>
                                          </p:val>
                                        </p:tav>
                                      </p:tavLst>
                                    </p:anim>
                                    <p:anim calcmode="lin" valueType="num">
                                      <p:cBhvr additive="base">
                                        <p:cTn id="40" dur="500" fill="hold"/>
                                        <p:tgtEl>
                                          <p:spTgt spid="26"/>
                                        </p:tgtEl>
                                        <p:attrNameLst>
                                          <p:attrName>ppt_y</p:attrName>
                                        </p:attrNameLst>
                                      </p:cBhvr>
                                      <p:tavLst>
                                        <p:tav tm="0">
                                          <p:val>
                                            <p:strVal val="0-#ppt_h/2"/>
                                          </p:val>
                                        </p:tav>
                                        <p:tav tm="100000">
                                          <p:val>
                                            <p:strVal val="#ppt_y"/>
                                          </p:val>
                                        </p:tav>
                                      </p:tavLst>
                                    </p:anim>
                                  </p:childTnLst>
                                </p:cTn>
                              </p:par>
                            </p:childTnLst>
                          </p:cTn>
                        </p:par>
                        <p:par>
                          <p:cTn id="41" fill="hold">
                            <p:stCondLst>
                              <p:cond delay="2500"/>
                            </p:stCondLst>
                            <p:childTnLst>
                              <p:par>
                                <p:cTn id="42" presetID="2" presetClass="entr" presetSubtype="1" accel="20000" decel="80000" fill="hold" grpId="0" nodeType="afterEffect">
                                  <p:stCondLst>
                                    <p:cond delay="0"/>
                                  </p:stCondLst>
                                  <p:childTnLst>
                                    <p:set>
                                      <p:cBhvr>
                                        <p:cTn id="43" dur="1" fill="hold">
                                          <p:stCondLst>
                                            <p:cond delay="0"/>
                                          </p:stCondLst>
                                        </p:cTn>
                                        <p:tgtEl>
                                          <p:spTgt spid="32"/>
                                        </p:tgtEl>
                                        <p:attrNameLst>
                                          <p:attrName>style.visibility</p:attrName>
                                        </p:attrNameLst>
                                      </p:cBhvr>
                                      <p:to>
                                        <p:strVal val="visible"/>
                                      </p:to>
                                    </p:set>
                                    <p:anim calcmode="lin" valueType="num">
                                      <p:cBhvr additive="base">
                                        <p:cTn id="44" dur="500" fill="hold"/>
                                        <p:tgtEl>
                                          <p:spTgt spid="32"/>
                                        </p:tgtEl>
                                        <p:attrNameLst>
                                          <p:attrName>ppt_x</p:attrName>
                                        </p:attrNameLst>
                                      </p:cBhvr>
                                      <p:tavLst>
                                        <p:tav tm="0">
                                          <p:val>
                                            <p:strVal val="#ppt_x"/>
                                          </p:val>
                                        </p:tav>
                                        <p:tav tm="100000">
                                          <p:val>
                                            <p:strVal val="#ppt_x"/>
                                          </p:val>
                                        </p:tav>
                                      </p:tavLst>
                                    </p:anim>
                                    <p:anim calcmode="lin" valueType="num">
                                      <p:cBhvr additive="base">
                                        <p:cTn id="45" dur="500" fill="hold"/>
                                        <p:tgtEl>
                                          <p:spTgt spid="32"/>
                                        </p:tgtEl>
                                        <p:attrNameLst>
                                          <p:attrName>ppt_y</p:attrName>
                                        </p:attrNameLst>
                                      </p:cBhvr>
                                      <p:tavLst>
                                        <p:tav tm="0">
                                          <p:val>
                                            <p:strVal val="0-#ppt_h/2"/>
                                          </p:val>
                                        </p:tav>
                                        <p:tav tm="100000">
                                          <p:val>
                                            <p:strVal val="#ppt_y"/>
                                          </p:val>
                                        </p:tav>
                                      </p:tavLst>
                                    </p:anim>
                                  </p:childTnLst>
                                </p:cTn>
                              </p:par>
                            </p:childTnLst>
                          </p:cTn>
                        </p:par>
                        <p:par>
                          <p:cTn id="46" fill="hold">
                            <p:stCondLst>
                              <p:cond delay="3000"/>
                            </p:stCondLst>
                            <p:childTnLst>
                              <p:par>
                                <p:cTn id="47" presetID="53" presetClass="entr" presetSubtype="16" fill="hold" grpId="0" nodeType="afterEffect">
                                  <p:stCondLst>
                                    <p:cond delay="0"/>
                                  </p:stCondLst>
                                  <p:childTnLst>
                                    <p:set>
                                      <p:cBhvr>
                                        <p:cTn id="48" dur="1" fill="hold">
                                          <p:stCondLst>
                                            <p:cond delay="0"/>
                                          </p:stCondLst>
                                        </p:cTn>
                                        <p:tgtEl>
                                          <p:spTgt spid="8"/>
                                        </p:tgtEl>
                                        <p:attrNameLst>
                                          <p:attrName>style.visibility</p:attrName>
                                        </p:attrNameLst>
                                      </p:cBhvr>
                                      <p:to>
                                        <p:strVal val="visible"/>
                                      </p:to>
                                    </p:set>
                                    <p:anim calcmode="lin" valueType="num">
                                      <p:cBhvr>
                                        <p:cTn id="49" dur="500" fill="hold"/>
                                        <p:tgtEl>
                                          <p:spTgt spid="8"/>
                                        </p:tgtEl>
                                        <p:attrNameLst>
                                          <p:attrName>ppt_w</p:attrName>
                                        </p:attrNameLst>
                                      </p:cBhvr>
                                      <p:tavLst>
                                        <p:tav tm="0">
                                          <p:val>
                                            <p:fltVal val="0"/>
                                          </p:val>
                                        </p:tav>
                                        <p:tav tm="100000">
                                          <p:val>
                                            <p:strVal val="#ppt_w"/>
                                          </p:val>
                                        </p:tav>
                                      </p:tavLst>
                                    </p:anim>
                                    <p:anim calcmode="lin" valueType="num">
                                      <p:cBhvr>
                                        <p:cTn id="50" dur="500" fill="hold"/>
                                        <p:tgtEl>
                                          <p:spTgt spid="8"/>
                                        </p:tgtEl>
                                        <p:attrNameLst>
                                          <p:attrName>ppt_h</p:attrName>
                                        </p:attrNameLst>
                                      </p:cBhvr>
                                      <p:tavLst>
                                        <p:tav tm="0">
                                          <p:val>
                                            <p:fltVal val="0"/>
                                          </p:val>
                                        </p:tav>
                                        <p:tav tm="100000">
                                          <p:val>
                                            <p:strVal val="#ppt_h"/>
                                          </p:val>
                                        </p:tav>
                                      </p:tavLst>
                                    </p:anim>
                                    <p:animEffect transition="in" filter="fade">
                                      <p:cBhvr>
                                        <p:cTn id="51" dur="500"/>
                                        <p:tgtEl>
                                          <p:spTgt spid="8"/>
                                        </p:tgtEl>
                                      </p:cBhvr>
                                    </p:animEffect>
                                  </p:childTnLst>
                                </p:cTn>
                              </p:par>
                            </p:childTnLst>
                          </p:cTn>
                        </p:par>
                        <p:par>
                          <p:cTn id="52" fill="hold">
                            <p:stCondLst>
                              <p:cond delay="3500"/>
                            </p:stCondLst>
                            <p:childTnLst>
                              <p:par>
                                <p:cTn id="53" presetID="53" presetClass="entr" presetSubtype="16" fill="hold" nodeType="afterEffect">
                                  <p:stCondLst>
                                    <p:cond delay="0"/>
                                  </p:stCondLst>
                                  <p:childTnLst>
                                    <p:set>
                                      <p:cBhvr>
                                        <p:cTn id="54" dur="1" fill="hold">
                                          <p:stCondLst>
                                            <p:cond delay="0"/>
                                          </p:stCondLst>
                                        </p:cTn>
                                        <p:tgtEl>
                                          <p:spTgt spid="43"/>
                                        </p:tgtEl>
                                        <p:attrNameLst>
                                          <p:attrName>style.visibility</p:attrName>
                                        </p:attrNameLst>
                                      </p:cBhvr>
                                      <p:to>
                                        <p:strVal val="visible"/>
                                      </p:to>
                                    </p:set>
                                    <p:anim calcmode="lin" valueType="num">
                                      <p:cBhvr>
                                        <p:cTn id="55" dur="500" fill="hold"/>
                                        <p:tgtEl>
                                          <p:spTgt spid="43"/>
                                        </p:tgtEl>
                                        <p:attrNameLst>
                                          <p:attrName>ppt_w</p:attrName>
                                        </p:attrNameLst>
                                      </p:cBhvr>
                                      <p:tavLst>
                                        <p:tav tm="0">
                                          <p:val>
                                            <p:fltVal val="0"/>
                                          </p:val>
                                        </p:tav>
                                        <p:tav tm="100000">
                                          <p:val>
                                            <p:strVal val="#ppt_w"/>
                                          </p:val>
                                        </p:tav>
                                      </p:tavLst>
                                    </p:anim>
                                    <p:anim calcmode="lin" valueType="num">
                                      <p:cBhvr>
                                        <p:cTn id="56" dur="500" fill="hold"/>
                                        <p:tgtEl>
                                          <p:spTgt spid="43"/>
                                        </p:tgtEl>
                                        <p:attrNameLst>
                                          <p:attrName>ppt_h</p:attrName>
                                        </p:attrNameLst>
                                      </p:cBhvr>
                                      <p:tavLst>
                                        <p:tav tm="0">
                                          <p:val>
                                            <p:fltVal val="0"/>
                                          </p:val>
                                        </p:tav>
                                        <p:tav tm="100000">
                                          <p:val>
                                            <p:strVal val="#ppt_h"/>
                                          </p:val>
                                        </p:tav>
                                      </p:tavLst>
                                    </p:anim>
                                    <p:animEffect transition="in" filter="fade">
                                      <p:cBhvr>
                                        <p:cTn id="57" dur="500"/>
                                        <p:tgtEl>
                                          <p:spTgt spid="43"/>
                                        </p:tgtEl>
                                      </p:cBhvr>
                                    </p:animEffect>
                                  </p:childTnLst>
                                </p:cTn>
                              </p:par>
                              <p:par>
                                <p:cTn id="58" presetID="2" presetClass="entr" presetSubtype="4" accel="20000" decel="80000" fill="hold" nodeType="withEffect">
                                  <p:stCondLst>
                                    <p:cond delay="0"/>
                                  </p:stCondLst>
                                  <p:childTnLst>
                                    <p:set>
                                      <p:cBhvr>
                                        <p:cTn id="59" dur="1" fill="hold">
                                          <p:stCondLst>
                                            <p:cond delay="0"/>
                                          </p:stCondLst>
                                        </p:cTn>
                                        <p:tgtEl>
                                          <p:spTgt spid="27"/>
                                        </p:tgtEl>
                                        <p:attrNameLst>
                                          <p:attrName>style.visibility</p:attrName>
                                        </p:attrNameLst>
                                      </p:cBhvr>
                                      <p:to>
                                        <p:strVal val="visible"/>
                                      </p:to>
                                    </p:set>
                                    <p:anim calcmode="lin" valueType="num">
                                      <p:cBhvr additive="base">
                                        <p:cTn id="60" dur="500" fill="hold"/>
                                        <p:tgtEl>
                                          <p:spTgt spid="27"/>
                                        </p:tgtEl>
                                        <p:attrNameLst>
                                          <p:attrName>ppt_x</p:attrName>
                                        </p:attrNameLst>
                                      </p:cBhvr>
                                      <p:tavLst>
                                        <p:tav tm="0">
                                          <p:val>
                                            <p:strVal val="#ppt_x"/>
                                          </p:val>
                                        </p:tav>
                                        <p:tav tm="100000">
                                          <p:val>
                                            <p:strVal val="#ppt_x"/>
                                          </p:val>
                                        </p:tav>
                                      </p:tavLst>
                                    </p:anim>
                                    <p:anim calcmode="lin" valueType="num">
                                      <p:cBhvr additive="base">
                                        <p:cTn id="61" dur="500" fill="hold"/>
                                        <p:tgtEl>
                                          <p:spTgt spid="27"/>
                                        </p:tgtEl>
                                        <p:attrNameLst>
                                          <p:attrName>ppt_y</p:attrName>
                                        </p:attrNameLst>
                                      </p:cBhvr>
                                      <p:tavLst>
                                        <p:tav tm="0">
                                          <p:val>
                                            <p:strVal val="1+#ppt_h/2"/>
                                          </p:val>
                                        </p:tav>
                                        <p:tav tm="100000">
                                          <p:val>
                                            <p:strVal val="#ppt_y"/>
                                          </p:val>
                                        </p:tav>
                                      </p:tavLst>
                                    </p:anim>
                                  </p:childTnLst>
                                </p:cTn>
                              </p:par>
                            </p:childTnLst>
                          </p:cTn>
                        </p:par>
                        <p:par>
                          <p:cTn id="62" fill="hold">
                            <p:stCondLst>
                              <p:cond delay="4000"/>
                            </p:stCondLst>
                            <p:childTnLst>
                              <p:par>
                                <p:cTn id="63" presetID="2" presetClass="entr" presetSubtype="4" accel="20000" decel="80000" fill="hold" grpId="0" nodeType="afterEffect">
                                  <p:stCondLst>
                                    <p:cond delay="0"/>
                                  </p:stCondLst>
                                  <p:childTnLst>
                                    <p:set>
                                      <p:cBhvr>
                                        <p:cTn id="64" dur="1" fill="hold">
                                          <p:stCondLst>
                                            <p:cond delay="0"/>
                                          </p:stCondLst>
                                        </p:cTn>
                                        <p:tgtEl>
                                          <p:spTgt spid="31"/>
                                        </p:tgtEl>
                                        <p:attrNameLst>
                                          <p:attrName>style.visibility</p:attrName>
                                        </p:attrNameLst>
                                      </p:cBhvr>
                                      <p:to>
                                        <p:strVal val="visible"/>
                                      </p:to>
                                    </p:set>
                                    <p:anim calcmode="lin" valueType="num">
                                      <p:cBhvr additive="base">
                                        <p:cTn id="65" dur="500" fill="hold"/>
                                        <p:tgtEl>
                                          <p:spTgt spid="31"/>
                                        </p:tgtEl>
                                        <p:attrNameLst>
                                          <p:attrName>ppt_x</p:attrName>
                                        </p:attrNameLst>
                                      </p:cBhvr>
                                      <p:tavLst>
                                        <p:tav tm="0">
                                          <p:val>
                                            <p:strVal val="#ppt_x"/>
                                          </p:val>
                                        </p:tav>
                                        <p:tav tm="100000">
                                          <p:val>
                                            <p:strVal val="#ppt_x"/>
                                          </p:val>
                                        </p:tav>
                                      </p:tavLst>
                                    </p:anim>
                                    <p:anim calcmode="lin" valueType="num">
                                      <p:cBhvr additive="base">
                                        <p:cTn id="66" dur="500" fill="hold"/>
                                        <p:tgtEl>
                                          <p:spTgt spid="31"/>
                                        </p:tgtEl>
                                        <p:attrNameLst>
                                          <p:attrName>ppt_y</p:attrName>
                                        </p:attrNameLst>
                                      </p:cBhvr>
                                      <p:tavLst>
                                        <p:tav tm="0">
                                          <p:val>
                                            <p:strVal val="1+#ppt_h/2"/>
                                          </p:val>
                                        </p:tav>
                                        <p:tav tm="100000">
                                          <p:val>
                                            <p:strVal val="#ppt_y"/>
                                          </p:val>
                                        </p:tav>
                                      </p:tavLst>
                                    </p:anim>
                                  </p:childTnLst>
                                </p:cTn>
                              </p:par>
                            </p:childTnLst>
                          </p:cTn>
                        </p:par>
                        <p:par>
                          <p:cTn id="67" fill="hold">
                            <p:stCondLst>
                              <p:cond delay="4500"/>
                            </p:stCondLst>
                            <p:childTnLst>
                              <p:par>
                                <p:cTn id="68" presetID="53" presetClass="entr" presetSubtype="16" fill="hold" grpId="0" nodeType="afterEffect">
                                  <p:stCondLst>
                                    <p:cond delay="0"/>
                                  </p:stCondLst>
                                  <p:childTnLst>
                                    <p:set>
                                      <p:cBhvr>
                                        <p:cTn id="69" dur="1" fill="hold">
                                          <p:stCondLst>
                                            <p:cond delay="0"/>
                                          </p:stCondLst>
                                        </p:cTn>
                                        <p:tgtEl>
                                          <p:spTgt spid="9"/>
                                        </p:tgtEl>
                                        <p:attrNameLst>
                                          <p:attrName>style.visibility</p:attrName>
                                        </p:attrNameLst>
                                      </p:cBhvr>
                                      <p:to>
                                        <p:strVal val="visible"/>
                                      </p:to>
                                    </p:set>
                                    <p:anim calcmode="lin" valueType="num">
                                      <p:cBhvr>
                                        <p:cTn id="70" dur="500" fill="hold"/>
                                        <p:tgtEl>
                                          <p:spTgt spid="9"/>
                                        </p:tgtEl>
                                        <p:attrNameLst>
                                          <p:attrName>ppt_w</p:attrName>
                                        </p:attrNameLst>
                                      </p:cBhvr>
                                      <p:tavLst>
                                        <p:tav tm="0">
                                          <p:val>
                                            <p:fltVal val="0"/>
                                          </p:val>
                                        </p:tav>
                                        <p:tav tm="100000">
                                          <p:val>
                                            <p:strVal val="#ppt_w"/>
                                          </p:val>
                                        </p:tav>
                                      </p:tavLst>
                                    </p:anim>
                                    <p:anim calcmode="lin" valueType="num">
                                      <p:cBhvr>
                                        <p:cTn id="71" dur="500" fill="hold"/>
                                        <p:tgtEl>
                                          <p:spTgt spid="9"/>
                                        </p:tgtEl>
                                        <p:attrNameLst>
                                          <p:attrName>ppt_h</p:attrName>
                                        </p:attrNameLst>
                                      </p:cBhvr>
                                      <p:tavLst>
                                        <p:tav tm="0">
                                          <p:val>
                                            <p:fltVal val="0"/>
                                          </p:val>
                                        </p:tav>
                                        <p:tav tm="100000">
                                          <p:val>
                                            <p:strVal val="#ppt_h"/>
                                          </p:val>
                                        </p:tav>
                                      </p:tavLst>
                                    </p:anim>
                                    <p:animEffect transition="in" filter="fade">
                                      <p:cBhvr>
                                        <p:cTn id="72" dur="500"/>
                                        <p:tgtEl>
                                          <p:spTgt spid="9"/>
                                        </p:tgtEl>
                                      </p:cBhvr>
                                    </p:animEffect>
                                  </p:childTnLst>
                                </p:cTn>
                              </p:par>
                            </p:childTnLst>
                          </p:cTn>
                        </p:par>
                        <p:par>
                          <p:cTn id="73" fill="hold">
                            <p:stCondLst>
                              <p:cond delay="5000"/>
                            </p:stCondLst>
                            <p:childTnLst>
                              <p:par>
                                <p:cTn id="74" presetID="53" presetClass="entr" presetSubtype="16" fill="hold" nodeType="afterEffect">
                                  <p:stCondLst>
                                    <p:cond delay="0"/>
                                  </p:stCondLst>
                                  <p:childTnLst>
                                    <p:set>
                                      <p:cBhvr>
                                        <p:cTn id="75" dur="1" fill="hold">
                                          <p:stCondLst>
                                            <p:cond delay="0"/>
                                          </p:stCondLst>
                                        </p:cTn>
                                        <p:tgtEl>
                                          <p:spTgt spid="39"/>
                                        </p:tgtEl>
                                        <p:attrNameLst>
                                          <p:attrName>style.visibility</p:attrName>
                                        </p:attrNameLst>
                                      </p:cBhvr>
                                      <p:to>
                                        <p:strVal val="visible"/>
                                      </p:to>
                                    </p:set>
                                    <p:anim calcmode="lin" valueType="num">
                                      <p:cBhvr>
                                        <p:cTn id="76" dur="500" fill="hold"/>
                                        <p:tgtEl>
                                          <p:spTgt spid="39"/>
                                        </p:tgtEl>
                                        <p:attrNameLst>
                                          <p:attrName>ppt_w</p:attrName>
                                        </p:attrNameLst>
                                      </p:cBhvr>
                                      <p:tavLst>
                                        <p:tav tm="0">
                                          <p:val>
                                            <p:fltVal val="0"/>
                                          </p:val>
                                        </p:tav>
                                        <p:tav tm="100000">
                                          <p:val>
                                            <p:strVal val="#ppt_w"/>
                                          </p:val>
                                        </p:tav>
                                      </p:tavLst>
                                    </p:anim>
                                    <p:anim calcmode="lin" valueType="num">
                                      <p:cBhvr>
                                        <p:cTn id="77" dur="500" fill="hold"/>
                                        <p:tgtEl>
                                          <p:spTgt spid="39"/>
                                        </p:tgtEl>
                                        <p:attrNameLst>
                                          <p:attrName>ppt_h</p:attrName>
                                        </p:attrNameLst>
                                      </p:cBhvr>
                                      <p:tavLst>
                                        <p:tav tm="0">
                                          <p:val>
                                            <p:fltVal val="0"/>
                                          </p:val>
                                        </p:tav>
                                        <p:tav tm="100000">
                                          <p:val>
                                            <p:strVal val="#ppt_h"/>
                                          </p:val>
                                        </p:tav>
                                      </p:tavLst>
                                    </p:anim>
                                    <p:animEffect transition="in" filter="fade">
                                      <p:cBhvr>
                                        <p:cTn id="78" dur="500"/>
                                        <p:tgtEl>
                                          <p:spTgt spid="39"/>
                                        </p:tgtEl>
                                      </p:cBhvr>
                                    </p:animEffect>
                                  </p:childTnLst>
                                </p:cTn>
                              </p:par>
                              <p:par>
                                <p:cTn id="79" presetID="2" presetClass="entr" presetSubtype="1" accel="20000" decel="80000" fill="hold" nodeType="withEffect">
                                  <p:stCondLst>
                                    <p:cond delay="0"/>
                                  </p:stCondLst>
                                  <p:childTnLst>
                                    <p:set>
                                      <p:cBhvr>
                                        <p:cTn id="80" dur="1" fill="hold">
                                          <p:stCondLst>
                                            <p:cond delay="0"/>
                                          </p:stCondLst>
                                        </p:cTn>
                                        <p:tgtEl>
                                          <p:spTgt spid="28"/>
                                        </p:tgtEl>
                                        <p:attrNameLst>
                                          <p:attrName>style.visibility</p:attrName>
                                        </p:attrNameLst>
                                      </p:cBhvr>
                                      <p:to>
                                        <p:strVal val="visible"/>
                                      </p:to>
                                    </p:set>
                                    <p:anim calcmode="lin" valueType="num">
                                      <p:cBhvr additive="base">
                                        <p:cTn id="81" dur="500" fill="hold"/>
                                        <p:tgtEl>
                                          <p:spTgt spid="28"/>
                                        </p:tgtEl>
                                        <p:attrNameLst>
                                          <p:attrName>ppt_x</p:attrName>
                                        </p:attrNameLst>
                                      </p:cBhvr>
                                      <p:tavLst>
                                        <p:tav tm="0">
                                          <p:val>
                                            <p:strVal val="#ppt_x"/>
                                          </p:val>
                                        </p:tav>
                                        <p:tav tm="100000">
                                          <p:val>
                                            <p:strVal val="#ppt_x"/>
                                          </p:val>
                                        </p:tav>
                                      </p:tavLst>
                                    </p:anim>
                                    <p:anim calcmode="lin" valueType="num">
                                      <p:cBhvr additive="base">
                                        <p:cTn id="82" dur="500" fill="hold"/>
                                        <p:tgtEl>
                                          <p:spTgt spid="28"/>
                                        </p:tgtEl>
                                        <p:attrNameLst>
                                          <p:attrName>ppt_y</p:attrName>
                                        </p:attrNameLst>
                                      </p:cBhvr>
                                      <p:tavLst>
                                        <p:tav tm="0">
                                          <p:val>
                                            <p:strVal val="0-#ppt_h/2"/>
                                          </p:val>
                                        </p:tav>
                                        <p:tav tm="100000">
                                          <p:val>
                                            <p:strVal val="#ppt_y"/>
                                          </p:val>
                                        </p:tav>
                                      </p:tavLst>
                                    </p:anim>
                                  </p:childTnLst>
                                </p:cTn>
                              </p:par>
                            </p:childTnLst>
                          </p:cTn>
                        </p:par>
                        <p:par>
                          <p:cTn id="83" fill="hold">
                            <p:stCondLst>
                              <p:cond delay="5500"/>
                            </p:stCondLst>
                            <p:childTnLst>
                              <p:par>
                                <p:cTn id="84" presetID="2" presetClass="entr" presetSubtype="1" accel="20000" decel="80000" fill="hold" grpId="0" nodeType="afterEffect">
                                  <p:stCondLst>
                                    <p:cond delay="0"/>
                                  </p:stCondLst>
                                  <p:childTnLst>
                                    <p:set>
                                      <p:cBhvr>
                                        <p:cTn id="85" dur="1" fill="hold">
                                          <p:stCondLst>
                                            <p:cond delay="0"/>
                                          </p:stCondLst>
                                        </p:cTn>
                                        <p:tgtEl>
                                          <p:spTgt spid="35"/>
                                        </p:tgtEl>
                                        <p:attrNameLst>
                                          <p:attrName>style.visibility</p:attrName>
                                        </p:attrNameLst>
                                      </p:cBhvr>
                                      <p:to>
                                        <p:strVal val="visible"/>
                                      </p:to>
                                    </p:set>
                                    <p:anim calcmode="lin" valueType="num">
                                      <p:cBhvr additive="base">
                                        <p:cTn id="86" dur="500" fill="hold"/>
                                        <p:tgtEl>
                                          <p:spTgt spid="35"/>
                                        </p:tgtEl>
                                        <p:attrNameLst>
                                          <p:attrName>ppt_x</p:attrName>
                                        </p:attrNameLst>
                                      </p:cBhvr>
                                      <p:tavLst>
                                        <p:tav tm="0">
                                          <p:val>
                                            <p:strVal val="#ppt_x"/>
                                          </p:val>
                                        </p:tav>
                                        <p:tav tm="100000">
                                          <p:val>
                                            <p:strVal val="#ppt_x"/>
                                          </p:val>
                                        </p:tav>
                                      </p:tavLst>
                                    </p:anim>
                                    <p:anim calcmode="lin" valueType="num">
                                      <p:cBhvr additive="base">
                                        <p:cTn id="87" dur="500" fill="hold"/>
                                        <p:tgtEl>
                                          <p:spTgt spid="35"/>
                                        </p:tgtEl>
                                        <p:attrNameLst>
                                          <p:attrName>ppt_y</p:attrName>
                                        </p:attrNameLst>
                                      </p:cBhvr>
                                      <p:tavLst>
                                        <p:tav tm="0">
                                          <p:val>
                                            <p:strVal val="0-#ppt_h/2"/>
                                          </p:val>
                                        </p:tav>
                                        <p:tav tm="100000">
                                          <p:val>
                                            <p:strVal val="#ppt_y"/>
                                          </p:val>
                                        </p:tav>
                                      </p:tavLst>
                                    </p:anim>
                                  </p:childTnLst>
                                </p:cTn>
                              </p:par>
                            </p:childTnLst>
                          </p:cTn>
                        </p:par>
                        <p:par>
                          <p:cTn id="88" fill="hold">
                            <p:stCondLst>
                              <p:cond delay="6000"/>
                            </p:stCondLst>
                            <p:childTnLst>
                              <p:par>
                                <p:cTn id="89" presetID="53" presetClass="entr" presetSubtype="16" fill="hold" grpId="0" nodeType="after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p:cTn id="91" dur="500" fill="hold"/>
                                        <p:tgtEl>
                                          <p:spTgt spid="10"/>
                                        </p:tgtEl>
                                        <p:attrNameLst>
                                          <p:attrName>ppt_w</p:attrName>
                                        </p:attrNameLst>
                                      </p:cBhvr>
                                      <p:tavLst>
                                        <p:tav tm="0">
                                          <p:val>
                                            <p:fltVal val="0"/>
                                          </p:val>
                                        </p:tav>
                                        <p:tav tm="100000">
                                          <p:val>
                                            <p:strVal val="#ppt_w"/>
                                          </p:val>
                                        </p:tav>
                                      </p:tavLst>
                                    </p:anim>
                                    <p:anim calcmode="lin" valueType="num">
                                      <p:cBhvr>
                                        <p:cTn id="92" dur="500" fill="hold"/>
                                        <p:tgtEl>
                                          <p:spTgt spid="10"/>
                                        </p:tgtEl>
                                        <p:attrNameLst>
                                          <p:attrName>ppt_h</p:attrName>
                                        </p:attrNameLst>
                                      </p:cBhvr>
                                      <p:tavLst>
                                        <p:tav tm="0">
                                          <p:val>
                                            <p:fltVal val="0"/>
                                          </p:val>
                                        </p:tav>
                                        <p:tav tm="100000">
                                          <p:val>
                                            <p:strVal val="#ppt_h"/>
                                          </p:val>
                                        </p:tav>
                                      </p:tavLst>
                                    </p:anim>
                                    <p:animEffect transition="in" filter="fade">
                                      <p:cBhvr>
                                        <p:cTn id="93" dur="500"/>
                                        <p:tgtEl>
                                          <p:spTgt spid="10"/>
                                        </p:tgtEl>
                                      </p:cBhvr>
                                    </p:animEffect>
                                  </p:childTnLst>
                                </p:cTn>
                              </p:par>
                            </p:childTnLst>
                          </p:cTn>
                        </p:par>
                        <p:par>
                          <p:cTn id="94" fill="hold">
                            <p:stCondLst>
                              <p:cond delay="6500"/>
                            </p:stCondLst>
                            <p:childTnLst>
                              <p:par>
                                <p:cTn id="95" presetID="53" presetClass="entr" presetSubtype="16" fill="hold" grpId="0" nodeType="afterEffect">
                                  <p:stCondLst>
                                    <p:cond delay="0"/>
                                  </p:stCondLst>
                                  <p:childTnLst>
                                    <p:set>
                                      <p:cBhvr>
                                        <p:cTn id="96" dur="1" fill="hold">
                                          <p:stCondLst>
                                            <p:cond delay="0"/>
                                          </p:stCondLst>
                                        </p:cTn>
                                        <p:tgtEl>
                                          <p:spTgt spid="36"/>
                                        </p:tgtEl>
                                        <p:attrNameLst>
                                          <p:attrName>style.visibility</p:attrName>
                                        </p:attrNameLst>
                                      </p:cBhvr>
                                      <p:to>
                                        <p:strVal val="visible"/>
                                      </p:to>
                                    </p:set>
                                    <p:anim calcmode="lin" valueType="num">
                                      <p:cBhvr>
                                        <p:cTn id="97" dur="500" fill="hold"/>
                                        <p:tgtEl>
                                          <p:spTgt spid="36"/>
                                        </p:tgtEl>
                                        <p:attrNameLst>
                                          <p:attrName>ppt_w</p:attrName>
                                        </p:attrNameLst>
                                      </p:cBhvr>
                                      <p:tavLst>
                                        <p:tav tm="0">
                                          <p:val>
                                            <p:fltVal val="0"/>
                                          </p:val>
                                        </p:tav>
                                        <p:tav tm="100000">
                                          <p:val>
                                            <p:strVal val="#ppt_w"/>
                                          </p:val>
                                        </p:tav>
                                      </p:tavLst>
                                    </p:anim>
                                    <p:anim calcmode="lin" valueType="num">
                                      <p:cBhvr>
                                        <p:cTn id="98" dur="500" fill="hold"/>
                                        <p:tgtEl>
                                          <p:spTgt spid="36"/>
                                        </p:tgtEl>
                                        <p:attrNameLst>
                                          <p:attrName>ppt_h</p:attrName>
                                        </p:attrNameLst>
                                      </p:cBhvr>
                                      <p:tavLst>
                                        <p:tav tm="0">
                                          <p:val>
                                            <p:fltVal val="0"/>
                                          </p:val>
                                        </p:tav>
                                        <p:tav tm="100000">
                                          <p:val>
                                            <p:strVal val="#ppt_h"/>
                                          </p:val>
                                        </p:tav>
                                      </p:tavLst>
                                    </p:anim>
                                    <p:animEffect transition="in" filter="fade">
                                      <p:cBhvr>
                                        <p:cTn id="99" dur="500"/>
                                        <p:tgtEl>
                                          <p:spTgt spid="36"/>
                                        </p:tgtEl>
                                      </p:cBhvr>
                                    </p:animEffect>
                                  </p:childTnLst>
                                </p:cTn>
                              </p:par>
                              <p:par>
                                <p:cTn id="100" presetID="2" presetClass="entr" presetSubtype="4" accel="20000" decel="80000" fill="hold" nodeType="withEffect">
                                  <p:stCondLst>
                                    <p:cond delay="0"/>
                                  </p:stCondLst>
                                  <p:childTnLst>
                                    <p:set>
                                      <p:cBhvr>
                                        <p:cTn id="101" dur="1" fill="hold">
                                          <p:stCondLst>
                                            <p:cond delay="0"/>
                                          </p:stCondLst>
                                        </p:cTn>
                                        <p:tgtEl>
                                          <p:spTgt spid="30"/>
                                        </p:tgtEl>
                                        <p:attrNameLst>
                                          <p:attrName>style.visibility</p:attrName>
                                        </p:attrNameLst>
                                      </p:cBhvr>
                                      <p:to>
                                        <p:strVal val="visible"/>
                                      </p:to>
                                    </p:set>
                                    <p:anim calcmode="lin" valueType="num">
                                      <p:cBhvr additive="base">
                                        <p:cTn id="102" dur="500" fill="hold"/>
                                        <p:tgtEl>
                                          <p:spTgt spid="30"/>
                                        </p:tgtEl>
                                        <p:attrNameLst>
                                          <p:attrName>ppt_x</p:attrName>
                                        </p:attrNameLst>
                                      </p:cBhvr>
                                      <p:tavLst>
                                        <p:tav tm="0">
                                          <p:val>
                                            <p:strVal val="#ppt_x"/>
                                          </p:val>
                                        </p:tav>
                                        <p:tav tm="100000">
                                          <p:val>
                                            <p:strVal val="#ppt_x"/>
                                          </p:val>
                                        </p:tav>
                                      </p:tavLst>
                                    </p:anim>
                                    <p:anim calcmode="lin" valueType="num">
                                      <p:cBhvr additive="base">
                                        <p:cTn id="103" dur="500" fill="hold"/>
                                        <p:tgtEl>
                                          <p:spTgt spid="30"/>
                                        </p:tgtEl>
                                        <p:attrNameLst>
                                          <p:attrName>ppt_y</p:attrName>
                                        </p:attrNameLst>
                                      </p:cBhvr>
                                      <p:tavLst>
                                        <p:tav tm="0">
                                          <p:val>
                                            <p:strVal val="1+#ppt_h/2"/>
                                          </p:val>
                                        </p:tav>
                                        <p:tav tm="100000">
                                          <p:val>
                                            <p:strVal val="#ppt_y"/>
                                          </p:val>
                                        </p:tav>
                                      </p:tavLst>
                                    </p:anim>
                                  </p:childTnLst>
                                </p:cTn>
                              </p:par>
                            </p:childTnLst>
                          </p:cTn>
                        </p:par>
                        <p:par>
                          <p:cTn id="104" fill="hold">
                            <p:stCondLst>
                              <p:cond delay="7000"/>
                            </p:stCondLst>
                            <p:childTnLst>
                              <p:par>
                                <p:cTn id="105" presetID="2" presetClass="entr" presetSubtype="4" accel="20000" decel="80000" fill="hold" grpId="0" nodeType="afterEffect">
                                  <p:stCondLst>
                                    <p:cond delay="0"/>
                                  </p:stCondLst>
                                  <p:childTnLst>
                                    <p:set>
                                      <p:cBhvr>
                                        <p:cTn id="106" dur="1" fill="hold">
                                          <p:stCondLst>
                                            <p:cond delay="0"/>
                                          </p:stCondLst>
                                        </p:cTn>
                                        <p:tgtEl>
                                          <p:spTgt spid="34"/>
                                        </p:tgtEl>
                                        <p:attrNameLst>
                                          <p:attrName>style.visibility</p:attrName>
                                        </p:attrNameLst>
                                      </p:cBhvr>
                                      <p:to>
                                        <p:strVal val="visible"/>
                                      </p:to>
                                    </p:set>
                                    <p:anim calcmode="lin" valueType="num">
                                      <p:cBhvr additive="base">
                                        <p:cTn id="107" dur="500" fill="hold"/>
                                        <p:tgtEl>
                                          <p:spTgt spid="34"/>
                                        </p:tgtEl>
                                        <p:attrNameLst>
                                          <p:attrName>ppt_x</p:attrName>
                                        </p:attrNameLst>
                                      </p:cBhvr>
                                      <p:tavLst>
                                        <p:tav tm="0">
                                          <p:val>
                                            <p:strVal val="#ppt_x"/>
                                          </p:val>
                                        </p:tav>
                                        <p:tav tm="100000">
                                          <p:val>
                                            <p:strVal val="#ppt_x"/>
                                          </p:val>
                                        </p:tav>
                                      </p:tavLst>
                                    </p:anim>
                                    <p:anim calcmode="lin" valueType="num">
                                      <p:cBhvr additive="base">
                                        <p:cTn id="108"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31" grpId="0"/>
      <p:bldP spid="32" grpId="0"/>
      <p:bldP spid="33" grpId="0"/>
      <p:bldP spid="34" grpId="0"/>
      <p:bldP spid="35" grpId="0"/>
      <p:bldP spid="36" grpId="0" animBg="1"/>
      <p:bldP spid="37" grpId="0" animBg="1"/>
      <p:bldP spid="38"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21" name="Group 20"/>
          <p:cNvGrpSpPr/>
          <p:nvPr/>
        </p:nvGrpSpPr>
        <p:grpSpPr>
          <a:xfrm>
            <a:off x="3616777" y="2737122"/>
            <a:ext cx="1942157" cy="1682741"/>
            <a:chOff x="3259138" y="2860907"/>
            <a:chExt cx="2222500" cy="1925638"/>
          </a:xfrm>
        </p:grpSpPr>
        <p:sp>
          <p:nvSpPr>
            <p:cNvPr id="6" name="Freeform 6"/>
            <p:cNvSpPr>
              <a:spLocks/>
            </p:cNvSpPr>
            <p:nvPr/>
          </p:nvSpPr>
          <p:spPr bwMode="auto">
            <a:xfrm>
              <a:off x="3259138" y="2860907"/>
              <a:ext cx="2222500" cy="1925638"/>
            </a:xfrm>
            <a:custGeom>
              <a:avLst/>
              <a:gdLst>
                <a:gd name="T0" fmla="*/ 0 w 1400"/>
                <a:gd name="T1" fmla="*/ 606 h 1213"/>
                <a:gd name="T2" fmla="*/ 350 w 1400"/>
                <a:gd name="T3" fmla="*/ 1213 h 1213"/>
                <a:gd name="T4" fmla="*/ 1050 w 1400"/>
                <a:gd name="T5" fmla="*/ 1213 h 1213"/>
                <a:gd name="T6" fmla="*/ 1400 w 1400"/>
                <a:gd name="T7" fmla="*/ 606 h 1213"/>
                <a:gd name="T8" fmla="*/ 1050 w 1400"/>
                <a:gd name="T9" fmla="*/ 0 h 1213"/>
                <a:gd name="T10" fmla="*/ 350 w 1400"/>
                <a:gd name="T11" fmla="*/ 0 h 1213"/>
                <a:gd name="T12" fmla="*/ 0 w 1400"/>
                <a:gd name="T13" fmla="*/ 606 h 1213"/>
                <a:gd name="T14" fmla="*/ 0 w 1400"/>
                <a:gd name="T15" fmla="*/ 606 h 12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0" h="1213">
                  <a:moveTo>
                    <a:pt x="0" y="606"/>
                  </a:moveTo>
                  <a:lnTo>
                    <a:pt x="350" y="1213"/>
                  </a:lnTo>
                  <a:lnTo>
                    <a:pt x="1050" y="1213"/>
                  </a:lnTo>
                  <a:lnTo>
                    <a:pt x="1400" y="606"/>
                  </a:lnTo>
                  <a:lnTo>
                    <a:pt x="1050" y="0"/>
                  </a:lnTo>
                  <a:lnTo>
                    <a:pt x="350" y="0"/>
                  </a:lnTo>
                  <a:lnTo>
                    <a:pt x="0" y="606"/>
                  </a:lnTo>
                  <a:lnTo>
                    <a:pt x="0" y="606"/>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noEditPoints="1"/>
            </p:cNvSpPr>
            <p:nvPr/>
          </p:nvSpPr>
          <p:spPr bwMode="auto">
            <a:xfrm>
              <a:off x="3387726" y="2970444"/>
              <a:ext cx="1966913" cy="1706563"/>
            </a:xfrm>
            <a:custGeom>
              <a:avLst/>
              <a:gdLst>
                <a:gd name="T0" fmla="*/ 11 w 1239"/>
                <a:gd name="T1" fmla="*/ 537 h 1075"/>
                <a:gd name="T2" fmla="*/ 317 w 1239"/>
                <a:gd name="T3" fmla="*/ 1066 h 1075"/>
                <a:gd name="T4" fmla="*/ 924 w 1239"/>
                <a:gd name="T5" fmla="*/ 1066 h 1075"/>
                <a:gd name="T6" fmla="*/ 1227 w 1239"/>
                <a:gd name="T7" fmla="*/ 537 h 1075"/>
                <a:gd name="T8" fmla="*/ 924 w 1239"/>
                <a:gd name="T9" fmla="*/ 9 h 1075"/>
                <a:gd name="T10" fmla="*/ 317 w 1239"/>
                <a:gd name="T11" fmla="*/ 9 h 1075"/>
                <a:gd name="T12" fmla="*/ 11 w 1239"/>
                <a:gd name="T13" fmla="*/ 537 h 1075"/>
                <a:gd name="T14" fmla="*/ 11 w 1239"/>
                <a:gd name="T15" fmla="*/ 537 h 1075"/>
                <a:gd name="T16" fmla="*/ 0 w 1239"/>
                <a:gd name="T17" fmla="*/ 537 h 1075"/>
                <a:gd name="T18" fmla="*/ 309 w 1239"/>
                <a:gd name="T19" fmla="*/ 0 h 1075"/>
                <a:gd name="T20" fmla="*/ 929 w 1239"/>
                <a:gd name="T21" fmla="*/ 0 h 1075"/>
                <a:gd name="T22" fmla="*/ 1239 w 1239"/>
                <a:gd name="T23" fmla="*/ 537 h 1075"/>
                <a:gd name="T24" fmla="*/ 929 w 1239"/>
                <a:gd name="T25" fmla="*/ 1075 h 1075"/>
                <a:gd name="T26" fmla="*/ 309 w 1239"/>
                <a:gd name="T27" fmla="*/ 1075 h 1075"/>
                <a:gd name="T28" fmla="*/ 0 w 1239"/>
                <a:gd name="T29" fmla="*/ 537 h 1075"/>
                <a:gd name="T30" fmla="*/ 0 w 1239"/>
                <a:gd name="T31" fmla="*/ 537 h 1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39" h="1075">
                  <a:moveTo>
                    <a:pt x="11" y="537"/>
                  </a:moveTo>
                  <a:lnTo>
                    <a:pt x="317" y="1066"/>
                  </a:lnTo>
                  <a:lnTo>
                    <a:pt x="924" y="1066"/>
                  </a:lnTo>
                  <a:lnTo>
                    <a:pt x="1227" y="537"/>
                  </a:lnTo>
                  <a:lnTo>
                    <a:pt x="924" y="9"/>
                  </a:lnTo>
                  <a:lnTo>
                    <a:pt x="317" y="9"/>
                  </a:lnTo>
                  <a:lnTo>
                    <a:pt x="11" y="537"/>
                  </a:lnTo>
                  <a:lnTo>
                    <a:pt x="11" y="537"/>
                  </a:lnTo>
                  <a:close/>
                  <a:moveTo>
                    <a:pt x="0" y="537"/>
                  </a:moveTo>
                  <a:lnTo>
                    <a:pt x="309" y="0"/>
                  </a:lnTo>
                  <a:lnTo>
                    <a:pt x="929" y="0"/>
                  </a:lnTo>
                  <a:lnTo>
                    <a:pt x="1239" y="537"/>
                  </a:lnTo>
                  <a:lnTo>
                    <a:pt x="929" y="1075"/>
                  </a:lnTo>
                  <a:lnTo>
                    <a:pt x="309" y="1075"/>
                  </a:lnTo>
                  <a:lnTo>
                    <a:pt x="0" y="537"/>
                  </a:lnTo>
                  <a:lnTo>
                    <a:pt x="0" y="53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2104669" y="1858989"/>
            <a:ext cx="1942157" cy="1686902"/>
            <a:chOff x="1528763" y="1856019"/>
            <a:chExt cx="2222500" cy="1930400"/>
          </a:xfrm>
        </p:grpSpPr>
        <p:sp>
          <p:nvSpPr>
            <p:cNvPr id="5" name="Freeform 5"/>
            <p:cNvSpPr>
              <a:spLocks/>
            </p:cNvSpPr>
            <p:nvPr/>
          </p:nvSpPr>
          <p:spPr bwMode="auto">
            <a:xfrm>
              <a:off x="1528763" y="1856019"/>
              <a:ext cx="2222500" cy="1930400"/>
            </a:xfrm>
            <a:custGeom>
              <a:avLst/>
              <a:gdLst>
                <a:gd name="T0" fmla="*/ 0 w 1400"/>
                <a:gd name="T1" fmla="*/ 609 h 1216"/>
                <a:gd name="T2" fmla="*/ 350 w 1400"/>
                <a:gd name="T3" fmla="*/ 1216 h 1216"/>
                <a:gd name="T4" fmla="*/ 1050 w 1400"/>
                <a:gd name="T5" fmla="*/ 1216 h 1216"/>
                <a:gd name="T6" fmla="*/ 1400 w 1400"/>
                <a:gd name="T7" fmla="*/ 609 h 1216"/>
                <a:gd name="T8" fmla="*/ 1050 w 1400"/>
                <a:gd name="T9" fmla="*/ 0 h 1216"/>
                <a:gd name="T10" fmla="*/ 350 w 1400"/>
                <a:gd name="T11" fmla="*/ 0 h 1216"/>
                <a:gd name="T12" fmla="*/ 0 w 1400"/>
                <a:gd name="T13" fmla="*/ 609 h 1216"/>
                <a:gd name="T14" fmla="*/ 0 w 1400"/>
                <a:gd name="T15" fmla="*/ 609 h 1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0" h="1216">
                  <a:moveTo>
                    <a:pt x="0" y="609"/>
                  </a:moveTo>
                  <a:lnTo>
                    <a:pt x="350" y="1216"/>
                  </a:lnTo>
                  <a:lnTo>
                    <a:pt x="1050" y="1216"/>
                  </a:lnTo>
                  <a:lnTo>
                    <a:pt x="1400" y="609"/>
                  </a:lnTo>
                  <a:lnTo>
                    <a:pt x="1050" y="0"/>
                  </a:lnTo>
                  <a:lnTo>
                    <a:pt x="350" y="0"/>
                  </a:lnTo>
                  <a:lnTo>
                    <a:pt x="0" y="609"/>
                  </a:lnTo>
                  <a:lnTo>
                    <a:pt x="0" y="609"/>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noEditPoints="1"/>
            </p:cNvSpPr>
            <p:nvPr/>
          </p:nvSpPr>
          <p:spPr bwMode="auto">
            <a:xfrm>
              <a:off x="1660526" y="1968732"/>
              <a:ext cx="1963738" cy="1704975"/>
            </a:xfrm>
            <a:custGeom>
              <a:avLst/>
              <a:gdLst>
                <a:gd name="T0" fmla="*/ 9 w 1237"/>
                <a:gd name="T1" fmla="*/ 538 h 1074"/>
                <a:gd name="T2" fmla="*/ 314 w 1237"/>
                <a:gd name="T3" fmla="*/ 1064 h 1074"/>
                <a:gd name="T4" fmla="*/ 922 w 1237"/>
                <a:gd name="T5" fmla="*/ 1064 h 1074"/>
                <a:gd name="T6" fmla="*/ 1225 w 1237"/>
                <a:gd name="T7" fmla="*/ 538 h 1074"/>
                <a:gd name="T8" fmla="*/ 922 w 1237"/>
                <a:gd name="T9" fmla="*/ 10 h 1074"/>
                <a:gd name="T10" fmla="*/ 314 w 1237"/>
                <a:gd name="T11" fmla="*/ 10 h 1074"/>
                <a:gd name="T12" fmla="*/ 9 w 1237"/>
                <a:gd name="T13" fmla="*/ 538 h 1074"/>
                <a:gd name="T14" fmla="*/ 9 w 1237"/>
                <a:gd name="T15" fmla="*/ 538 h 1074"/>
                <a:gd name="T16" fmla="*/ 0 w 1237"/>
                <a:gd name="T17" fmla="*/ 538 h 1074"/>
                <a:gd name="T18" fmla="*/ 307 w 1237"/>
                <a:gd name="T19" fmla="*/ 0 h 1074"/>
                <a:gd name="T20" fmla="*/ 927 w 1237"/>
                <a:gd name="T21" fmla="*/ 0 h 1074"/>
                <a:gd name="T22" fmla="*/ 1237 w 1237"/>
                <a:gd name="T23" fmla="*/ 538 h 1074"/>
                <a:gd name="T24" fmla="*/ 927 w 1237"/>
                <a:gd name="T25" fmla="*/ 1074 h 1074"/>
                <a:gd name="T26" fmla="*/ 307 w 1237"/>
                <a:gd name="T27" fmla="*/ 1074 h 1074"/>
                <a:gd name="T28" fmla="*/ 0 w 1237"/>
                <a:gd name="T29" fmla="*/ 538 h 1074"/>
                <a:gd name="T30" fmla="*/ 0 w 1237"/>
                <a:gd name="T31" fmla="*/ 538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37" h="1074">
                  <a:moveTo>
                    <a:pt x="9" y="538"/>
                  </a:moveTo>
                  <a:lnTo>
                    <a:pt x="314" y="1064"/>
                  </a:lnTo>
                  <a:lnTo>
                    <a:pt x="922" y="1064"/>
                  </a:lnTo>
                  <a:lnTo>
                    <a:pt x="1225" y="538"/>
                  </a:lnTo>
                  <a:lnTo>
                    <a:pt x="922" y="10"/>
                  </a:lnTo>
                  <a:lnTo>
                    <a:pt x="314" y="10"/>
                  </a:lnTo>
                  <a:lnTo>
                    <a:pt x="9" y="538"/>
                  </a:lnTo>
                  <a:lnTo>
                    <a:pt x="9" y="538"/>
                  </a:lnTo>
                  <a:close/>
                  <a:moveTo>
                    <a:pt x="0" y="538"/>
                  </a:moveTo>
                  <a:lnTo>
                    <a:pt x="307" y="0"/>
                  </a:lnTo>
                  <a:lnTo>
                    <a:pt x="927" y="0"/>
                  </a:lnTo>
                  <a:lnTo>
                    <a:pt x="1237" y="538"/>
                  </a:lnTo>
                  <a:lnTo>
                    <a:pt x="927" y="1074"/>
                  </a:lnTo>
                  <a:lnTo>
                    <a:pt x="307" y="1074"/>
                  </a:lnTo>
                  <a:lnTo>
                    <a:pt x="0" y="538"/>
                  </a:lnTo>
                  <a:lnTo>
                    <a:pt x="0" y="5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3" name="Group 22"/>
          <p:cNvGrpSpPr/>
          <p:nvPr/>
        </p:nvGrpSpPr>
        <p:grpSpPr>
          <a:xfrm>
            <a:off x="6638217" y="2737122"/>
            <a:ext cx="1942157" cy="1682741"/>
            <a:chOff x="6716713" y="2860907"/>
            <a:chExt cx="2222500" cy="1925638"/>
          </a:xfrm>
        </p:grpSpPr>
        <p:sp>
          <p:nvSpPr>
            <p:cNvPr id="8" name="Freeform 8"/>
            <p:cNvSpPr>
              <a:spLocks/>
            </p:cNvSpPr>
            <p:nvPr/>
          </p:nvSpPr>
          <p:spPr bwMode="auto">
            <a:xfrm>
              <a:off x="6716713" y="2860907"/>
              <a:ext cx="2222500" cy="1925638"/>
            </a:xfrm>
            <a:custGeom>
              <a:avLst/>
              <a:gdLst>
                <a:gd name="T0" fmla="*/ 0 w 1400"/>
                <a:gd name="T1" fmla="*/ 606 h 1213"/>
                <a:gd name="T2" fmla="*/ 350 w 1400"/>
                <a:gd name="T3" fmla="*/ 1213 h 1213"/>
                <a:gd name="T4" fmla="*/ 1050 w 1400"/>
                <a:gd name="T5" fmla="*/ 1213 h 1213"/>
                <a:gd name="T6" fmla="*/ 1400 w 1400"/>
                <a:gd name="T7" fmla="*/ 606 h 1213"/>
                <a:gd name="T8" fmla="*/ 1050 w 1400"/>
                <a:gd name="T9" fmla="*/ 0 h 1213"/>
                <a:gd name="T10" fmla="*/ 350 w 1400"/>
                <a:gd name="T11" fmla="*/ 0 h 1213"/>
                <a:gd name="T12" fmla="*/ 0 w 1400"/>
                <a:gd name="T13" fmla="*/ 606 h 1213"/>
                <a:gd name="T14" fmla="*/ 0 w 1400"/>
                <a:gd name="T15" fmla="*/ 606 h 12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0" h="1213">
                  <a:moveTo>
                    <a:pt x="0" y="606"/>
                  </a:moveTo>
                  <a:lnTo>
                    <a:pt x="350" y="1213"/>
                  </a:lnTo>
                  <a:lnTo>
                    <a:pt x="1050" y="1213"/>
                  </a:lnTo>
                  <a:lnTo>
                    <a:pt x="1400" y="606"/>
                  </a:lnTo>
                  <a:lnTo>
                    <a:pt x="1050" y="0"/>
                  </a:lnTo>
                  <a:lnTo>
                    <a:pt x="350" y="0"/>
                  </a:lnTo>
                  <a:lnTo>
                    <a:pt x="0" y="606"/>
                  </a:lnTo>
                  <a:lnTo>
                    <a:pt x="0" y="606"/>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noEditPoints="1"/>
            </p:cNvSpPr>
            <p:nvPr/>
          </p:nvSpPr>
          <p:spPr bwMode="auto">
            <a:xfrm>
              <a:off x="6845301" y="2970444"/>
              <a:ext cx="1966913" cy="1706563"/>
            </a:xfrm>
            <a:custGeom>
              <a:avLst/>
              <a:gdLst>
                <a:gd name="T0" fmla="*/ 12 w 1239"/>
                <a:gd name="T1" fmla="*/ 537 h 1075"/>
                <a:gd name="T2" fmla="*/ 314 w 1239"/>
                <a:gd name="T3" fmla="*/ 1066 h 1075"/>
                <a:gd name="T4" fmla="*/ 922 w 1239"/>
                <a:gd name="T5" fmla="*/ 1066 h 1075"/>
                <a:gd name="T6" fmla="*/ 1227 w 1239"/>
                <a:gd name="T7" fmla="*/ 537 h 1075"/>
                <a:gd name="T8" fmla="*/ 922 w 1239"/>
                <a:gd name="T9" fmla="*/ 9 h 1075"/>
                <a:gd name="T10" fmla="*/ 314 w 1239"/>
                <a:gd name="T11" fmla="*/ 9 h 1075"/>
                <a:gd name="T12" fmla="*/ 12 w 1239"/>
                <a:gd name="T13" fmla="*/ 537 h 1075"/>
                <a:gd name="T14" fmla="*/ 12 w 1239"/>
                <a:gd name="T15" fmla="*/ 537 h 1075"/>
                <a:gd name="T16" fmla="*/ 0 w 1239"/>
                <a:gd name="T17" fmla="*/ 537 h 1075"/>
                <a:gd name="T18" fmla="*/ 310 w 1239"/>
                <a:gd name="T19" fmla="*/ 0 h 1075"/>
                <a:gd name="T20" fmla="*/ 929 w 1239"/>
                <a:gd name="T21" fmla="*/ 0 h 1075"/>
                <a:gd name="T22" fmla="*/ 1239 w 1239"/>
                <a:gd name="T23" fmla="*/ 537 h 1075"/>
                <a:gd name="T24" fmla="*/ 929 w 1239"/>
                <a:gd name="T25" fmla="*/ 1075 h 1075"/>
                <a:gd name="T26" fmla="*/ 310 w 1239"/>
                <a:gd name="T27" fmla="*/ 1075 h 1075"/>
                <a:gd name="T28" fmla="*/ 0 w 1239"/>
                <a:gd name="T29" fmla="*/ 537 h 1075"/>
                <a:gd name="T30" fmla="*/ 0 w 1239"/>
                <a:gd name="T31" fmla="*/ 537 h 10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39" h="1075">
                  <a:moveTo>
                    <a:pt x="12" y="537"/>
                  </a:moveTo>
                  <a:lnTo>
                    <a:pt x="314" y="1066"/>
                  </a:lnTo>
                  <a:lnTo>
                    <a:pt x="922" y="1066"/>
                  </a:lnTo>
                  <a:lnTo>
                    <a:pt x="1227" y="537"/>
                  </a:lnTo>
                  <a:lnTo>
                    <a:pt x="922" y="9"/>
                  </a:lnTo>
                  <a:lnTo>
                    <a:pt x="314" y="9"/>
                  </a:lnTo>
                  <a:lnTo>
                    <a:pt x="12" y="537"/>
                  </a:lnTo>
                  <a:lnTo>
                    <a:pt x="12" y="537"/>
                  </a:lnTo>
                  <a:close/>
                  <a:moveTo>
                    <a:pt x="0" y="537"/>
                  </a:moveTo>
                  <a:lnTo>
                    <a:pt x="310" y="0"/>
                  </a:lnTo>
                  <a:lnTo>
                    <a:pt x="929" y="0"/>
                  </a:lnTo>
                  <a:lnTo>
                    <a:pt x="1239" y="537"/>
                  </a:lnTo>
                  <a:lnTo>
                    <a:pt x="929" y="1075"/>
                  </a:lnTo>
                  <a:lnTo>
                    <a:pt x="310" y="1075"/>
                  </a:lnTo>
                  <a:lnTo>
                    <a:pt x="0" y="537"/>
                  </a:lnTo>
                  <a:lnTo>
                    <a:pt x="0" y="53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5126110" y="1858989"/>
            <a:ext cx="1942157" cy="1686902"/>
            <a:chOff x="4986338" y="1856019"/>
            <a:chExt cx="2222500" cy="1930400"/>
          </a:xfrm>
        </p:grpSpPr>
        <p:sp>
          <p:nvSpPr>
            <p:cNvPr id="7" name="Freeform 7"/>
            <p:cNvSpPr>
              <a:spLocks/>
            </p:cNvSpPr>
            <p:nvPr/>
          </p:nvSpPr>
          <p:spPr bwMode="auto">
            <a:xfrm>
              <a:off x="4986338" y="1856019"/>
              <a:ext cx="2222500" cy="1930400"/>
            </a:xfrm>
            <a:custGeom>
              <a:avLst/>
              <a:gdLst>
                <a:gd name="T0" fmla="*/ 0 w 1400"/>
                <a:gd name="T1" fmla="*/ 609 h 1216"/>
                <a:gd name="T2" fmla="*/ 350 w 1400"/>
                <a:gd name="T3" fmla="*/ 1216 h 1216"/>
                <a:gd name="T4" fmla="*/ 1050 w 1400"/>
                <a:gd name="T5" fmla="*/ 1216 h 1216"/>
                <a:gd name="T6" fmla="*/ 1400 w 1400"/>
                <a:gd name="T7" fmla="*/ 609 h 1216"/>
                <a:gd name="T8" fmla="*/ 1050 w 1400"/>
                <a:gd name="T9" fmla="*/ 0 h 1216"/>
                <a:gd name="T10" fmla="*/ 350 w 1400"/>
                <a:gd name="T11" fmla="*/ 0 h 1216"/>
                <a:gd name="T12" fmla="*/ 0 w 1400"/>
                <a:gd name="T13" fmla="*/ 609 h 1216"/>
                <a:gd name="T14" fmla="*/ 0 w 1400"/>
                <a:gd name="T15" fmla="*/ 609 h 1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0" h="1216">
                  <a:moveTo>
                    <a:pt x="0" y="609"/>
                  </a:moveTo>
                  <a:lnTo>
                    <a:pt x="350" y="1216"/>
                  </a:lnTo>
                  <a:lnTo>
                    <a:pt x="1050" y="1216"/>
                  </a:lnTo>
                  <a:lnTo>
                    <a:pt x="1400" y="609"/>
                  </a:lnTo>
                  <a:lnTo>
                    <a:pt x="1050" y="0"/>
                  </a:lnTo>
                  <a:lnTo>
                    <a:pt x="350" y="0"/>
                  </a:lnTo>
                  <a:lnTo>
                    <a:pt x="0" y="609"/>
                  </a:lnTo>
                  <a:lnTo>
                    <a:pt x="0" y="60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noEditPoints="1"/>
            </p:cNvSpPr>
            <p:nvPr/>
          </p:nvSpPr>
          <p:spPr bwMode="auto">
            <a:xfrm>
              <a:off x="5118101" y="1968732"/>
              <a:ext cx="1963738" cy="1704975"/>
            </a:xfrm>
            <a:custGeom>
              <a:avLst/>
              <a:gdLst>
                <a:gd name="T0" fmla="*/ 9 w 1237"/>
                <a:gd name="T1" fmla="*/ 538 h 1074"/>
                <a:gd name="T2" fmla="*/ 314 w 1237"/>
                <a:gd name="T3" fmla="*/ 1064 h 1074"/>
                <a:gd name="T4" fmla="*/ 922 w 1237"/>
                <a:gd name="T5" fmla="*/ 1064 h 1074"/>
                <a:gd name="T6" fmla="*/ 1225 w 1237"/>
                <a:gd name="T7" fmla="*/ 538 h 1074"/>
                <a:gd name="T8" fmla="*/ 922 w 1237"/>
                <a:gd name="T9" fmla="*/ 10 h 1074"/>
                <a:gd name="T10" fmla="*/ 314 w 1237"/>
                <a:gd name="T11" fmla="*/ 10 h 1074"/>
                <a:gd name="T12" fmla="*/ 9 w 1237"/>
                <a:gd name="T13" fmla="*/ 538 h 1074"/>
                <a:gd name="T14" fmla="*/ 9 w 1237"/>
                <a:gd name="T15" fmla="*/ 538 h 1074"/>
                <a:gd name="T16" fmla="*/ 0 w 1237"/>
                <a:gd name="T17" fmla="*/ 538 h 1074"/>
                <a:gd name="T18" fmla="*/ 307 w 1237"/>
                <a:gd name="T19" fmla="*/ 0 h 1074"/>
                <a:gd name="T20" fmla="*/ 927 w 1237"/>
                <a:gd name="T21" fmla="*/ 0 h 1074"/>
                <a:gd name="T22" fmla="*/ 1237 w 1237"/>
                <a:gd name="T23" fmla="*/ 538 h 1074"/>
                <a:gd name="T24" fmla="*/ 927 w 1237"/>
                <a:gd name="T25" fmla="*/ 1074 h 1074"/>
                <a:gd name="T26" fmla="*/ 307 w 1237"/>
                <a:gd name="T27" fmla="*/ 1074 h 1074"/>
                <a:gd name="T28" fmla="*/ 0 w 1237"/>
                <a:gd name="T29" fmla="*/ 538 h 1074"/>
                <a:gd name="T30" fmla="*/ 0 w 1237"/>
                <a:gd name="T31" fmla="*/ 538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37" h="1074">
                  <a:moveTo>
                    <a:pt x="9" y="538"/>
                  </a:moveTo>
                  <a:lnTo>
                    <a:pt x="314" y="1064"/>
                  </a:lnTo>
                  <a:lnTo>
                    <a:pt x="922" y="1064"/>
                  </a:lnTo>
                  <a:lnTo>
                    <a:pt x="1225" y="538"/>
                  </a:lnTo>
                  <a:lnTo>
                    <a:pt x="922" y="10"/>
                  </a:lnTo>
                  <a:lnTo>
                    <a:pt x="314" y="10"/>
                  </a:lnTo>
                  <a:lnTo>
                    <a:pt x="9" y="538"/>
                  </a:lnTo>
                  <a:lnTo>
                    <a:pt x="9" y="538"/>
                  </a:lnTo>
                  <a:close/>
                  <a:moveTo>
                    <a:pt x="0" y="538"/>
                  </a:moveTo>
                  <a:lnTo>
                    <a:pt x="307" y="0"/>
                  </a:lnTo>
                  <a:lnTo>
                    <a:pt x="927" y="0"/>
                  </a:lnTo>
                  <a:lnTo>
                    <a:pt x="1237" y="538"/>
                  </a:lnTo>
                  <a:lnTo>
                    <a:pt x="927" y="1074"/>
                  </a:lnTo>
                  <a:lnTo>
                    <a:pt x="307" y="1074"/>
                  </a:lnTo>
                  <a:lnTo>
                    <a:pt x="0" y="538"/>
                  </a:lnTo>
                  <a:lnTo>
                    <a:pt x="0" y="5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4" name="Group 23"/>
          <p:cNvGrpSpPr/>
          <p:nvPr/>
        </p:nvGrpSpPr>
        <p:grpSpPr>
          <a:xfrm>
            <a:off x="8140615" y="1858989"/>
            <a:ext cx="1943544" cy="1686902"/>
            <a:chOff x="8435976" y="1856019"/>
            <a:chExt cx="2224088" cy="1930400"/>
          </a:xfrm>
        </p:grpSpPr>
        <p:sp>
          <p:nvSpPr>
            <p:cNvPr id="9" name="Freeform 9"/>
            <p:cNvSpPr>
              <a:spLocks/>
            </p:cNvSpPr>
            <p:nvPr/>
          </p:nvSpPr>
          <p:spPr bwMode="auto">
            <a:xfrm>
              <a:off x="8435976" y="1856019"/>
              <a:ext cx="2224088" cy="1930400"/>
            </a:xfrm>
            <a:custGeom>
              <a:avLst/>
              <a:gdLst>
                <a:gd name="T0" fmla="*/ 0 w 1401"/>
                <a:gd name="T1" fmla="*/ 609 h 1216"/>
                <a:gd name="T2" fmla="*/ 351 w 1401"/>
                <a:gd name="T3" fmla="*/ 1216 h 1216"/>
                <a:gd name="T4" fmla="*/ 1051 w 1401"/>
                <a:gd name="T5" fmla="*/ 1216 h 1216"/>
                <a:gd name="T6" fmla="*/ 1401 w 1401"/>
                <a:gd name="T7" fmla="*/ 609 h 1216"/>
                <a:gd name="T8" fmla="*/ 1051 w 1401"/>
                <a:gd name="T9" fmla="*/ 0 h 1216"/>
                <a:gd name="T10" fmla="*/ 351 w 1401"/>
                <a:gd name="T11" fmla="*/ 0 h 1216"/>
                <a:gd name="T12" fmla="*/ 0 w 1401"/>
                <a:gd name="T13" fmla="*/ 609 h 1216"/>
                <a:gd name="T14" fmla="*/ 0 w 1401"/>
                <a:gd name="T15" fmla="*/ 609 h 12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1" h="1216">
                  <a:moveTo>
                    <a:pt x="0" y="609"/>
                  </a:moveTo>
                  <a:lnTo>
                    <a:pt x="351" y="1216"/>
                  </a:lnTo>
                  <a:lnTo>
                    <a:pt x="1051" y="1216"/>
                  </a:lnTo>
                  <a:lnTo>
                    <a:pt x="1401" y="609"/>
                  </a:lnTo>
                  <a:lnTo>
                    <a:pt x="1051" y="0"/>
                  </a:lnTo>
                  <a:lnTo>
                    <a:pt x="351" y="0"/>
                  </a:lnTo>
                  <a:lnTo>
                    <a:pt x="0" y="609"/>
                  </a:lnTo>
                  <a:lnTo>
                    <a:pt x="0" y="609"/>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noEditPoints="1"/>
            </p:cNvSpPr>
            <p:nvPr/>
          </p:nvSpPr>
          <p:spPr bwMode="auto">
            <a:xfrm>
              <a:off x="8567738" y="1968732"/>
              <a:ext cx="1963738" cy="1704975"/>
            </a:xfrm>
            <a:custGeom>
              <a:avLst/>
              <a:gdLst>
                <a:gd name="T0" fmla="*/ 10 w 1237"/>
                <a:gd name="T1" fmla="*/ 538 h 1074"/>
                <a:gd name="T2" fmla="*/ 315 w 1237"/>
                <a:gd name="T3" fmla="*/ 1064 h 1074"/>
                <a:gd name="T4" fmla="*/ 923 w 1237"/>
                <a:gd name="T5" fmla="*/ 1064 h 1074"/>
                <a:gd name="T6" fmla="*/ 1225 w 1237"/>
                <a:gd name="T7" fmla="*/ 538 h 1074"/>
                <a:gd name="T8" fmla="*/ 923 w 1237"/>
                <a:gd name="T9" fmla="*/ 10 h 1074"/>
                <a:gd name="T10" fmla="*/ 315 w 1237"/>
                <a:gd name="T11" fmla="*/ 10 h 1074"/>
                <a:gd name="T12" fmla="*/ 10 w 1237"/>
                <a:gd name="T13" fmla="*/ 538 h 1074"/>
                <a:gd name="T14" fmla="*/ 10 w 1237"/>
                <a:gd name="T15" fmla="*/ 538 h 1074"/>
                <a:gd name="T16" fmla="*/ 0 w 1237"/>
                <a:gd name="T17" fmla="*/ 538 h 1074"/>
                <a:gd name="T18" fmla="*/ 310 w 1237"/>
                <a:gd name="T19" fmla="*/ 0 h 1074"/>
                <a:gd name="T20" fmla="*/ 927 w 1237"/>
                <a:gd name="T21" fmla="*/ 0 h 1074"/>
                <a:gd name="T22" fmla="*/ 1237 w 1237"/>
                <a:gd name="T23" fmla="*/ 538 h 1074"/>
                <a:gd name="T24" fmla="*/ 927 w 1237"/>
                <a:gd name="T25" fmla="*/ 1074 h 1074"/>
                <a:gd name="T26" fmla="*/ 310 w 1237"/>
                <a:gd name="T27" fmla="*/ 1074 h 1074"/>
                <a:gd name="T28" fmla="*/ 0 w 1237"/>
                <a:gd name="T29" fmla="*/ 538 h 1074"/>
                <a:gd name="T30" fmla="*/ 0 w 1237"/>
                <a:gd name="T31" fmla="*/ 538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37" h="1074">
                  <a:moveTo>
                    <a:pt x="10" y="538"/>
                  </a:moveTo>
                  <a:lnTo>
                    <a:pt x="315" y="1064"/>
                  </a:lnTo>
                  <a:lnTo>
                    <a:pt x="923" y="1064"/>
                  </a:lnTo>
                  <a:lnTo>
                    <a:pt x="1225" y="538"/>
                  </a:lnTo>
                  <a:lnTo>
                    <a:pt x="923" y="10"/>
                  </a:lnTo>
                  <a:lnTo>
                    <a:pt x="315" y="10"/>
                  </a:lnTo>
                  <a:lnTo>
                    <a:pt x="10" y="538"/>
                  </a:lnTo>
                  <a:lnTo>
                    <a:pt x="10" y="538"/>
                  </a:lnTo>
                  <a:close/>
                  <a:moveTo>
                    <a:pt x="0" y="538"/>
                  </a:moveTo>
                  <a:lnTo>
                    <a:pt x="310" y="0"/>
                  </a:lnTo>
                  <a:lnTo>
                    <a:pt x="927" y="0"/>
                  </a:lnTo>
                  <a:lnTo>
                    <a:pt x="1237" y="538"/>
                  </a:lnTo>
                  <a:lnTo>
                    <a:pt x="927" y="1074"/>
                  </a:lnTo>
                  <a:lnTo>
                    <a:pt x="310" y="1074"/>
                  </a:lnTo>
                  <a:lnTo>
                    <a:pt x="0" y="538"/>
                  </a:lnTo>
                  <a:lnTo>
                    <a:pt x="0" y="53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5" name="Inhaltsplatzhalter 4"/>
          <p:cNvSpPr txBox="1">
            <a:spLocks/>
          </p:cNvSpPr>
          <p:nvPr/>
        </p:nvSpPr>
        <p:spPr>
          <a:xfrm>
            <a:off x="5272208" y="4470847"/>
            <a:ext cx="1643882" cy="1000274"/>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3"/>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6" name="Inhaltsplatzhalter 4"/>
          <p:cNvSpPr txBox="1">
            <a:spLocks/>
          </p:cNvSpPr>
          <p:nvPr/>
        </p:nvSpPr>
        <p:spPr>
          <a:xfrm>
            <a:off x="3762889" y="5390375"/>
            <a:ext cx="1643882" cy="1000274"/>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2"/>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7" name="Inhaltsplatzhalter 4"/>
          <p:cNvSpPr txBox="1">
            <a:spLocks/>
          </p:cNvSpPr>
          <p:nvPr/>
        </p:nvSpPr>
        <p:spPr>
          <a:xfrm>
            <a:off x="2253570" y="4468133"/>
            <a:ext cx="1643882" cy="1000274"/>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8" name="Inhaltsplatzhalter 4"/>
          <p:cNvSpPr txBox="1">
            <a:spLocks/>
          </p:cNvSpPr>
          <p:nvPr/>
        </p:nvSpPr>
        <p:spPr>
          <a:xfrm>
            <a:off x="8290847" y="4417909"/>
            <a:ext cx="1643882" cy="1000274"/>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5"/>
                </a:solidFill>
                <a:latin typeface="+mj-lt"/>
              </a:rPr>
              <a:t>TITLE GOES HERE</a:t>
            </a:r>
            <a:br>
              <a:rPr lang="en-US" sz="1600" b="1" dirty="0">
                <a:solidFill>
                  <a:schemeClr val="accent3"/>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29" name="Inhaltsplatzhalter 4"/>
          <p:cNvSpPr txBox="1">
            <a:spLocks/>
          </p:cNvSpPr>
          <p:nvPr/>
        </p:nvSpPr>
        <p:spPr>
          <a:xfrm>
            <a:off x="6781527" y="5390375"/>
            <a:ext cx="1643882" cy="1000274"/>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2"/>
                </a:solidFill>
                <a:latin typeface="+mj-lt"/>
              </a:rPr>
            </a:br>
            <a:r>
              <a:rPr lang="en-US" sz="1100" dirty="0">
                <a:solidFill>
                  <a:schemeClr val="bg1">
                    <a:lumMod val="50000"/>
                  </a:schemeClr>
                </a:solidFill>
                <a:latin typeface="+mn-lt"/>
              </a:rPr>
              <a:t>This is a sample text. You simply add your own text and description here. </a:t>
            </a:r>
          </a:p>
        </p:txBody>
      </p:sp>
      <p:cxnSp>
        <p:nvCxnSpPr>
          <p:cNvPr id="32" name="Straight Connector 31"/>
          <p:cNvCxnSpPr/>
          <p:nvPr/>
        </p:nvCxnSpPr>
        <p:spPr>
          <a:xfrm>
            <a:off x="3075510" y="3782206"/>
            <a:ext cx="0" cy="541936"/>
          </a:xfrm>
          <a:prstGeom prst="line">
            <a:avLst/>
          </a:prstGeom>
          <a:ln w="28575">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6086909" y="3782206"/>
            <a:ext cx="0" cy="541936"/>
          </a:xfrm>
          <a:prstGeom prst="line">
            <a:avLst/>
          </a:prstGeom>
          <a:ln w="28575">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6" name="Straight Connector 35"/>
          <p:cNvCxnSpPr/>
          <p:nvPr/>
        </p:nvCxnSpPr>
        <p:spPr>
          <a:xfrm>
            <a:off x="9112387" y="3782206"/>
            <a:ext cx="0" cy="541936"/>
          </a:xfrm>
          <a:prstGeom prst="line">
            <a:avLst/>
          </a:prstGeom>
          <a:ln w="28575">
            <a:solidFill>
              <a:schemeClr val="accent5"/>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4584830" y="4623552"/>
            <a:ext cx="0" cy="541936"/>
          </a:xfrm>
          <a:prstGeom prst="line">
            <a:avLst/>
          </a:prstGeom>
          <a:ln w="28575">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a:off x="7609989" y="4623552"/>
            <a:ext cx="0" cy="541936"/>
          </a:xfrm>
          <a:prstGeom prst="line">
            <a:avLst/>
          </a:prstGeom>
          <a:ln w="28575">
            <a:solidFill>
              <a:schemeClr val="accent4"/>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grpSp>
        <p:nvGrpSpPr>
          <p:cNvPr id="39" name="Group 38"/>
          <p:cNvGrpSpPr/>
          <p:nvPr/>
        </p:nvGrpSpPr>
        <p:grpSpPr>
          <a:xfrm>
            <a:off x="2709183" y="2314811"/>
            <a:ext cx="733128" cy="775258"/>
            <a:chOff x="1497013" y="1843088"/>
            <a:chExt cx="276226" cy="292100"/>
          </a:xfrm>
          <a:solidFill>
            <a:schemeClr val="bg1"/>
          </a:solidFill>
        </p:grpSpPr>
        <p:sp>
          <p:nvSpPr>
            <p:cNvPr id="40" name="Freeform 23"/>
            <p:cNvSpPr>
              <a:spLocks noEditPoints="1"/>
            </p:cNvSpPr>
            <p:nvPr/>
          </p:nvSpPr>
          <p:spPr bwMode="auto">
            <a:xfrm>
              <a:off x="1663701" y="1951038"/>
              <a:ext cx="109538" cy="184150"/>
            </a:xfrm>
            <a:custGeom>
              <a:avLst/>
              <a:gdLst/>
              <a:ahLst/>
              <a:cxnLst>
                <a:cxn ang="0">
                  <a:pos x="22" y="0"/>
                </a:cxn>
                <a:cxn ang="0">
                  <a:pos x="0" y="22"/>
                </a:cxn>
                <a:cxn ang="0">
                  <a:pos x="7" y="38"/>
                </a:cxn>
                <a:cxn ang="0">
                  <a:pos x="7" y="73"/>
                </a:cxn>
                <a:cxn ang="0">
                  <a:pos x="22" y="58"/>
                </a:cxn>
                <a:cxn ang="0">
                  <a:pos x="36" y="73"/>
                </a:cxn>
                <a:cxn ang="0">
                  <a:pos x="36" y="38"/>
                </a:cxn>
                <a:cxn ang="0">
                  <a:pos x="43" y="22"/>
                </a:cxn>
                <a:cxn ang="0">
                  <a:pos x="22" y="0"/>
                </a:cxn>
                <a:cxn ang="0">
                  <a:pos x="22" y="37"/>
                </a:cxn>
                <a:cxn ang="0">
                  <a:pos x="7" y="22"/>
                </a:cxn>
                <a:cxn ang="0">
                  <a:pos x="22" y="7"/>
                </a:cxn>
                <a:cxn ang="0">
                  <a:pos x="36" y="22"/>
                </a:cxn>
                <a:cxn ang="0">
                  <a:pos x="22" y="37"/>
                </a:cxn>
              </a:cxnLst>
              <a:rect l="0" t="0" r="r" b="b"/>
              <a:pathLst>
                <a:path w="43" h="73">
                  <a:moveTo>
                    <a:pt x="22" y="0"/>
                  </a:moveTo>
                  <a:cubicBezTo>
                    <a:pt x="10" y="0"/>
                    <a:pt x="0" y="10"/>
                    <a:pt x="0" y="22"/>
                  </a:cubicBezTo>
                  <a:cubicBezTo>
                    <a:pt x="0" y="28"/>
                    <a:pt x="3" y="34"/>
                    <a:pt x="7" y="38"/>
                  </a:cubicBezTo>
                  <a:cubicBezTo>
                    <a:pt x="7" y="73"/>
                    <a:pt x="7" y="73"/>
                    <a:pt x="7" y="73"/>
                  </a:cubicBezTo>
                  <a:cubicBezTo>
                    <a:pt x="22" y="58"/>
                    <a:pt x="22" y="58"/>
                    <a:pt x="22" y="58"/>
                  </a:cubicBezTo>
                  <a:cubicBezTo>
                    <a:pt x="36" y="73"/>
                    <a:pt x="36" y="73"/>
                    <a:pt x="36" y="73"/>
                  </a:cubicBezTo>
                  <a:cubicBezTo>
                    <a:pt x="36" y="38"/>
                    <a:pt x="36" y="38"/>
                    <a:pt x="36" y="38"/>
                  </a:cubicBezTo>
                  <a:cubicBezTo>
                    <a:pt x="40" y="34"/>
                    <a:pt x="43" y="28"/>
                    <a:pt x="43" y="22"/>
                  </a:cubicBezTo>
                  <a:cubicBezTo>
                    <a:pt x="43" y="10"/>
                    <a:pt x="34" y="0"/>
                    <a:pt x="22" y="0"/>
                  </a:cubicBezTo>
                  <a:close/>
                  <a:moveTo>
                    <a:pt x="22" y="37"/>
                  </a:moveTo>
                  <a:cubicBezTo>
                    <a:pt x="14" y="37"/>
                    <a:pt x="7" y="30"/>
                    <a:pt x="7" y="22"/>
                  </a:cubicBezTo>
                  <a:cubicBezTo>
                    <a:pt x="7" y="14"/>
                    <a:pt x="14" y="7"/>
                    <a:pt x="22" y="7"/>
                  </a:cubicBezTo>
                  <a:cubicBezTo>
                    <a:pt x="30" y="7"/>
                    <a:pt x="36" y="14"/>
                    <a:pt x="36" y="22"/>
                  </a:cubicBezTo>
                  <a:cubicBezTo>
                    <a:pt x="36" y="30"/>
                    <a:pt x="30" y="37"/>
                    <a:pt x="22" y="37"/>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4"/>
            <p:cNvSpPr>
              <a:spLocks/>
            </p:cNvSpPr>
            <p:nvPr/>
          </p:nvSpPr>
          <p:spPr bwMode="auto">
            <a:xfrm>
              <a:off x="1497013" y="1843088"/>
              <a:ext cx="239713" cy="292100"/>
            </a:xfrm>
            <a:custGeom>
              <a:avLst/>
              <a:gdLst/>
              <a:ahLst/>
              <a:cxnLst>
                <a:cxn ang="0">
                  <a:pos x="78" y="160"/>
                </a:cxn>
                <a:cxn ang="0">
                  <a:pos x="24" y="160"/>
                </a:cxn>
                <a:cxn ang="0">
                  <a:pos x="24" y="22"/>
                </a:cxn>
                <a:cxn ang="0">
                  <a:pos x="89" y="22"/>
                </a:cxn>
                <a:cxn ang="0">
                  <a:pos x="123" y="57"/>
                </a:cxn>
                <a:cxn ang="0">
                  <a:pos x="151" y="57"/>
                </a:cxn>
                <a:cxn ang="0">
                  <a:pos x="151" y="52"/>
                </a:cxn>
                <a:cxn ang="0">
                  <a:pos x="99" y="0"/>
                </a:cxn>
                <a:cxn ang="0">
                  <a:pos x="0" y="0"/>
                </a:cxn>
                <a:cxn ang="0">
                  <a:pos x="0" y="184"/>
                </a:cxn>
                <a:cxn ang="0">
                  <a:pos x="101" y="184"/>
                </a:cxn>
                <a:cxn ang="0">
                  <a:pos x="78" y="162"/>
                </a:cxn>
                <a:cxn ang="0">
                  <a:pos x="78" y="160"/>
                </a:cxn>
              </a:cxnLst>
              <a:rect l="0" t="0" r="r" b="b"/>
              <a:pathLst>
                <a:path w="151" h="184">
                  <a:moveTo>
                    <a:pt x="78" y="160"/>
                  </a:moveTo>
                  <a:lnTo>
                    <a:pt x="24" y="160"/>
                  </a:lnTo>
                  <a:lnTo>
                    <a:pt x="24" y="22"/>
                  </a:lnTo>
                  <a:lnTo>
                    <a:pt x="89" y="22"/>
                  </a:lnTo>
                  <a:lnTo>
                    <a:pt x="123" y="57"/>
                  </a:lnTo>
                  <a:lnTo>
                    <a:pt x="151" y="57"/>
                  </a:lnTo>
                  <a:lnTo>
                    <a:pt x="151" y="52"/>
                  </a:lnTo>
                  <a:lnTo>
                    <a:pt x="99" y="0"/>
                  </a:lnTo>
                  <a:lnTo>
                    <a:pt x="0" y="0"/>
                  </a:lnTo>
                  <a:lnTo>
                    <a:pt x="0" y="184"/>
                  </a:lnTo>
                  <a:lnTo>
                    <a:pt x="101" y="184"/>
                  </a:lnTo>
                  <a:lnTo>
                    <a:pt x="78" y="162"/>
                  </a:lnTo>
                  <a:lnTo>
                    <a:pt x="78" y="160"/>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Rectangle 25"/>
            <p:cNvSpPr>
              <a:spLocks noChangeArrowheads="1"/>
            </p:cNvSpPr>
            <p:nvPr/>
          </p:nvSpPr>
          <p:spPr bwMode="auto">
            <a:xfrm>
              <a:off x="1552576" y="1933575"/>
              <a:ext cx="936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3" name="Rectangle 26"/>
            <p:cNvSpPr>
              <a:spLocks noChangeArrowheads="1"/>
            </p:cNvSpPr>
            <p:nvPr/>
          </p:nvSpPr>
          <p:spPr bwMode="auto">
            <a:xfrm>
              <a:off x="1552576" y="1968500"/>
              <a:ext cx="93663" cy="20638"/>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4" name="Rectangle 27"/>
            <p:cNvSpPr>
              <a:spLocks noChangeArrowheads="1"/>
            </p:cNvSpPr>
            <p:nvPr/>
          </p:nvSpPr>
          <p:spPr bwMode="auto">
            <a:xfrm>
              <a:off x="1552576" y="2006600"/>
              <a:ext cx="93663" cy="17463"/>
            </a:xfrm>
            <a:prstGeom prst="rect">
              <a:avLst/>
            </a:prstGeom>
            <a:grpFill/>
            <a:ln w="9525">
              <a:noFill/>
              <a:miter lim="800000"/>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5" name="Group 44"/>
          <p:cNvGrpSpPr/>
          <p:nvPr/>
        </p:nvGrpSpPr>
        <p:grpSpPr>
          <a:xfrm>
            <a:off x="8715297" y="2305350"/>
            <a:ext cx="794180" cy="794180"/>
            <a:chOff x="328613" y="4186238"/>
            <a:chExt cx="292100" cy="292100"/>
          </a:xfrm>
          <a:solidFill>
            <a:schemeClr val="bg1"/>
          </a:solidFill>
        </p:grpSpPr>
        <p:sp>
          <p:nvSpPr>
            <p:cNvPr id="46" name="Freeform 71"/>
            <p:cNvSpPr>
              <a:spLocks noEditPoints="1"/>
            </p:cNvSpPr>
            <p:nvPr/>
          </p:nvSpPr>
          <p:spPr bwMode="auto">
            <a:xfrm>
              <a:off x="414338" y="4186238"/>
              <a:ext cx="206375" cy="206375"/>
            </a:xfrm>
            <a:custGeom>
              <a:avLst/>
              <a:gdLst/>
              <a:ahLst/>
              <a:cxnLst>
                <a:cxn ang="0">
                  <a:pos x="57" y="8"/>
                </a:cxn>
                <a:cxn ang="0">
                  <a:pos x="33" y="23"/>
                </a:cxn>
                <a:cxn ang="0">
                  <a:pos x="2" y="54"/>
                </a:cxn>
                <a:cxn ang="0">
                  <a:pos x="2" y="64"/>
                </a:cxn>
                <a:cxn ang="0">
                  <a:pos x="18" y="79"/>
                </a:cxn>
                <a:cxn ang="0">
                  <a:pos x="28" y="79"/>
                </a:cxn>
                <a:cxn ang="0">
                  <a:pos x="59" y="49"/>
                </a:cxn>
                <a:cxn ang="0">
                  <a:pos x="74" y="25"/>
                </a:cxn>
                <a:cxn ang="0">
                  <a:pos x="82" y="0"/>
                </a:cxn>
                <a:cxn ang="0">
                  <a:pos x="57" y="8"/>
                </a:cxn>
                <a:cxn ang="0">
                  <a:pos x="36" y="61"/>
                </a:cxn>
                <a:cxn ang="0">
                  <a:pos x="20" y="61"/>
                </a:cxn>
                <a:cxn ang="0">
                  <a:pos x="20" y="46"/>
                </a:cxn>
                <a:cxn ang="0">
                  <a:pos x="36" y="46"/>
                </a:cxn>
                <a:cxn ang="0">
                  <a:pos x="36" y="61"/>
                </a:cxn>
                <a:cxn ang="0">
                  <a:pos x="56" y="41"/>
                </a:cxn>
                <a:cxn ang="0">
                  <a:pos x="41" y="41"/>
                </a:cxn>
                <a:cxn ang="0">
                  <a:pos x="41" y="26"/>
                </a:cxn>
                <a:cxn ang="0">
                  <a:pos x="56" y="26"/>
                </a:cxn>
                <a:cxn ang="0">
                  <a:pos x="56" y="41"/>
                </a:cxn>
              </a:cxnLst>
              <a:rect l="0" t="0" r="r" b="b"/>
              <a:pathLst>
                <a:path w="82" h="82">
                  <a:moveTo>
                    <a:pt x="57" y="8"/>
                  </a:moveTo>
                  <a:cubicBezTo>
                    <a:pt x="50" y="11"/>
                    <a:pt x="39" y="17"/>
                    <a:pt x="33" y="23"/>
                  </a:cubicBezTo>
                  <a:cubicBezTo>
                    <a:pt x="2" y="54"/>
                    <a:pt x="2" y="54"/>
                    <a:pt x="2" y="54"/>
                  </a:cubicBezTo>
                  <a:cubicBezTo>
                    <a:pt x="0" y="57"/>
                    <a:pt x="0" y="61"/>
                    <a:pt x="2" y="64"/>
                  </a:cubicBezTo>
                  <a:cubicBezTo>
                    <a:pt x="18" y="79"/>
                    <a:pt x="18" y="79"/>
                    <a:pt x="18" y="79"/>
                  </a:cubicBezTo>
                  <a:cubicBezTo>
                    <a:pt x="21" y="82"/>
                    <a:pt x="25" y="82"/>
                    <a:pt x="28" y="79"/>
                  </a:cubicBezTo>
                  <a:cubicBezTo>
                    <a:pt x="59" y="49"/>
                    <a:pt x="59" y="49"/>
                    <a:pt x="59" y="49"/>
                  </a:cubicBezTo>
                  <a:cubicBezTo>
                    <a:pt x="65" y="43"/>
                    <a:pt x="71" y="32"/>
                    <a:pt x="74" y="25"/>
                  </a:cubicBezTo>
                  <a:cubicBezTo>
                    <a:pt x="82" y="0"/>
                    <a:pt x="82" y="0"/>
                    <a:pt x="82" y="0"/>
                  </a:cubicBezTo>
                  <a:lnTo>
                    <a:pt x="57" y="8"/>
                  </a:lnTo>
                  <a:close/>
                  <a:moveTo>
                    <a:pt x="36" y="61"/>
                  </a:moveTo>
                  <a:cubicBezTo>
                    <a:pt x="32" y="66"/>
                    <a:pt x="25" y="66"/>
                    <a:pt x="20" y="61"/>
                  </a:cubicBezTo>
                  <a:cubicBezTo>
                    <a:pt x="16" y="57"/>
                    <a:pt x="16" y="50"/>
                    <a:pt x="20" y="46"/>
                  </a:cubicBezTo>
                  <a:cubicBezTo>
                    <a:pt x="25" y="42"/>
                    <a:pt x="32" y="42"/>
                    <a:pt x="36" y="46"/>
                  </a:cubicBezTo>
                  <a:cubicBezTo>
                    <a:pt x="40" y="50"/>
                    <a:pt x="40" y="57"/>
                    <a:pt x="36" y="61"/>
                  </a:cubicBezTo>
                  <a:close/>
                  <a:moveTo>
                    <a:pt x="56" y="41"/>
                  </a:moveTo>
                  <a:cubicBezTo>
                    <a:pt x="52" y="45"/>
                    <a:pt x="45" y="45"/>
                    <a:pt x="41" y="41"/>
                  </a:cubicBezTo>
                  <a:cubicBezTo>
                    <a:pt x="37" y="37"/>
                    <a:pt x="37" y="30"/>
                    <a:pt x="41" y="26"/>
                  </a:cubicBezTo>
                  <a:cubicBezTo>
                    <a:pt x="45" y="21"/>
                    <a:pt x="52" y="21"/>
                    <a:pt x="56" y="26"/>
                  </a:cubicBezTo>
                  <a:cubicBezTo>
                    <a:pt x="61" y="30"/>
                    <a:pt x="61" y="37"/>
                    <a:pt x="56" y="4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7" name="Freeform 72"/>
            <p:cNvSpPr>
              <a:spLocks/>
            </p:cNvSpPr>
            <p:nvPr/>
          </p:nvSpPr>
          <p:spPr bwMode="auto">
            <a:xfrm>
              <a:off x="334963" y="4270375"/>
              <a:ext cx="98425" cy="85725"/>
            </a:xfrm>
            <a:custGeom>
              <a:avLst/>
              <a:gdLst/>
              <a:ahLst/>
              <a:cxnLst>
                <a:cxn ang="0">
                  <a:pos x="13" y="31"/>
                </a:cxn>
                <a:cxn ang="0">
                  <a:pos x="39" y="5"/>
                </a:cxn>
                <a:cxn ang="0">
                  <a:pos x="18" y="5"/>
                </a:cxn>
                <a:cxn ang="0">
                  <a:pos x="3" y="21"/>
                </a:cxn>
                <a:cxn ang="0">
                  <a:pos x="3" y="31"/>
                </a:cxn>
                <a:cxn ang="0">
                  <a:pos x="13" y="31"/>
                </a:cxn>
              </a:cxnLst>
              <a:rect l="0" t="0" r="r" b="b"/>
              <a:pathLst>
                <a:path w="39" h="34">
                  <a:moveTo>
                    <a:pt x="13" y="31"/>
                  </a:moveTo>
                  <a:cubicBezTo>
                    <a:pt x="39" y="5"/>
                    <a:pt x="39" y="5"/>
                    <a:pt x="39" y="5"/>
                  </a:cubicBezTo>
                  <a:cubicBezTo>
                    <a:pt x="33" y="0"/>
                    <a:pt x="24" y="0"/>
                    <a:pt x="18" y="5"/>
                  </a:cubicBezTo>
                  <a:cubicBezTo>
                    <a:pt x="3" y="21"/>
                    <a:pt x="3" y="21"/>
                    <a:pt x="3" y="21"/>
                  </a:cubicBezTo>
                  <a:cubicBezTo>
                    <a:pt x="0" y="24"/>
                    <a:pt x="0" y="28"/>
                    <a:pt x="3" y="31"/>
                  </a:cubicBezTo>
                  <a:cubicBezTo>
                    <a:pt x="5" y="34"/>
                    <a:pt x="10" y="34"/>
                    <a:pt x="13" y="31"/>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73"/>
            <p:cNvSpPr>
              <a:spLocks/>
            </p:cNvSpPr>
            <p:nvPr/>
          </p:nvSpPr>
          <p:spPr bwMode="auto">
            <a:xfrm>
              <a:off x="450851" y="4373563"/>
              <a:ext cx="85725" cy="98425"/>
            </a:xfrm>
            <a:custGeom>
              <a:avLst/>
              <a:gdLst/>
              <a:ahLst/>
              <a:cxnLst>
                <a:cxn ang="0">
                  <a:pos x="3" y="26"/>
                </a:cxn>
                <a:cxn ang="0">
                  <a:pos x="3" y="36"/>
                </a:cxn>
                <a:cxn ang="0">
                  <a:pos x="13" y="36"/>
                </a:cxn>
                <a:cxn ang="0">
                  <a:pos x="29" y="21"/>
                </a:cxn>
                <a:cxn ang="0">
                  <a:pos x="29" y="0"/>
                </a:cxn>
                <a:cxn ang="0">
                  <a:pos x="3" y="26"/>
                </a:cxn>
              </a:cxnLst>
              <a:rect l="0" t="0" r="r" b="b"/>
              <a:pathLst>
                <a:path w="34" h="39">
                  <a:moveTo>
                    <a:pt x="3" y="26"/>
                  </a:moveTo>
                  <a:cubicBezTo>
                    <a:pt x="0" y="29"/>
                    <a:pt x="0" y="33"/>
                    <a:pt x="3" y="36"/>
                  </a:cubicBezTo>
                  <a:cubicBezTo>
                    <a:pt x="6" y="39"/>
                    <a:pt x="10" y="39"/>
                    <a:pt x="13" y="36"/>
                  </a:cubicBezTo>
                  <a:cubicBezTo>
                    <a:pt x="29" y="21"/>
                    <a:pt x="29" y="21"/>
                    <a:pt x="29" y="21"/>
                  </a:cubicBezTo>
                  <a:cubicBezTo>
                    <a:pt x="34" y="15"/>
                    <a:pt x="34" y="6"/>
                    <a:pt x="29" y="0"/>
                  </a:cubicBezTo>
                  <a:lnTo>
                    <a:pt x="3" y="26"/>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74"/>
            <p:cNvSpPr>
              <a:spLocks/>
            </p:cNvSpPr>
            <p:nvPr/>
          </p:nvSpPr>
          <p:spPr bwMode="auto">
            <a:xfrm>
              <a:off x="396876" y="4360863"/>
              <a:ext cx="49213" cy="50800"/>
            </a:xfrm>
            <a:custGeom>
              <a:avLst/>
              <a:gdLst/>
              <a:ahLst/>
              <a:cxnLst>
                <a:cxn ang="0">
                  <a:pos x="2" y="3"/>
                </a:cxn>
                <a:cxn ang="0">
                  <a:pos x="2" y="8"/>
                </a:cxn>
                <a:cxn ang="0">
                  <a:pos x="12" y="18"/>
                </a:cxn>
                <a:cxn ang="0">
                  <a:pos x="17" y="18"/>
                </a:cxn>
                <a:cxn ang="0">
                  <a:pos x="20" y="16"/>
                </a:cxn>
                <a:cxn ang="0">
                  <a:pos x="4" y="0"/>
                </a:cxn>
                <a:cxn ang="0">
                  <a:pos x="2" y="3"/>
                </a:cxn>
              </a:cxnLst>
              <a:rect l="0" t="0" r="r" b="b"/>
              <a:pathLst>
                <a:path w="20" h="20">
                  <a:moveTo>
                    <a:pt x="2" y="3"/>
                  </a:moveTo>
                  <a:cubicBezTo>
                    <a:pt x="0" y="4"/>
                    <a:pt x="0" y="6"/>
                    <a:pt x="2" y="8"/>
                  </a:cubicBezTo>
                  <a:cubicBezTo>
                    <a:pt x="12" y="18"/>
                    <a:pt x="12" y="18"/>
                    <a:pt x="12" y="18"/>
                  </a:cubicBezTo>
                  <a:cubicBezTo>
                    <a:pt x="13" y="20"/>
                    <a:pt x="16" y="20"/>
                    <a:pt x="17" y="18"/>
                  </a:cubicBezTo>
                  <a:cubicBezTo>
                    <a:pt x="20" y="16"/>
                    <a:pt x="20" y="16"/>
                    <a:pt x="20" y="16"/>
                  </a:cubicBezTo>
                  <a:cubicBezTo>
                    <a:pt x="4" y="0"/>
                    <a:pt x="4" y="0"/>
                    <a:pt x="4" y="0"/>
                  </a:cubicBezTo>
                  <a:lnTo>
                    <a:pt x="2" y="3"/>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75"/>
            <p:cNvSpPr>
              <a:spLocks/>
            </p:cNvSpPr>
            <p:nvPr/>
          </p:nvSpPr>
          <p:spPr bwMode="auto">
            <a:xfrm>
              <a:off x="328613" y="4387850"/>
              <a:ext cx="90488" cy="90488"/>
            </a:xfrm>
            <a:custGeom>
              <a:avLst/>
              <a:gdLst/>
              <a:ahLst/>
              <a:cxnLst>
                <a:cxn ang="0">
                  <a:pos x="0" y="36"/>
                </a:cxn>
                <a:cxn ang="0">
                  <a:pos x="29" y="7"/>
                </a:cxn>
                <a:cxn ang="0">
                  <a:pos x="0" y="36"/>
                </a:cxn>
              </a:cxnLst>
              <a:rect l="0" t="0" r="r" b="b"/>
              <a:pathLst>
                <a:path w="36" h="36">
                  <a:moveTo>
                    <a:pt x="0" y="36"/>
                  </a:moveTo>
                  <a:cubicBezTo>
                    <a:pt x="14" y="29"/>
                    <a:pt x="36" y="14"/>
                    <a:pt x="29" y="7"/>
                  </a:cubicBezTo>
                  <a:cubicBezTo>
                    <a:pt x="22" y="0"/>
                    <a:pt x="7" y="21"/>
                    <a:pt x="0" y="36"/>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1" name="Freeform 153"/>
          <p:cNvSpPr>
            <a:spLocks/>
          </p:cNvSpPr>
          <p:nvPr/>
        </p:nvSpPr>
        <p:spPr bwMode="auto">
          <a:xfrm>
            <a:off x="5755012" y="2336529"/>
            <a:ext cx="684352" cy="731822"/>
          </a:xfrm>
          <a:custGeom>
            <a:avLst/>
            <a:gdLst/>
            <a:ahLst/>
            <a:cxnLst>
              <a:cxn ang="0">
                <a:pos x="58" y="7"/>
              </a:cxn>
              <a:cxn ang="0">
                <a:pos x="58" y="3"/>
              </a:cxn>
              <a:cxn ang="0">
                <a:pos x="55" y="0"/>
              </a:cxn>
              <a:cxn ang="0">
                <a:pos x="51" y="3"/>
              </a:cxn>
              <a:cxn ang="0">
                <a:pos x="51" y="7"/>
              </a:cxn>
              <a:cxn ang="0">
                <a:pos x="0" y="61"/>
              </a:cxn>
              <a:cxn ang="0">
                <a:pos x="0" y="65"/>
              </a:cxn>
              <a:cxn ang="0">
                <a:pos x="1" y="65"/>
              </a:cxn>
              <a:cxn ang="0">
                <a:pos x="18" y="50"/>
              </a:cxn>
              <a:cxn ang="0">
                <a:pos x="36" y="65"/>
              </a:cxn>
              <a:cxn ang="0">
                <a:pos x="37" y="65"/>
              </a:cxn>
              <a:cxn ang="0">
                <a:pos x="51" y="51"/>
              </a:cxn>
              <a:cxn ang="0">
                <a:pos x="51" y="90"/>
              </a:cxn>
              <a:cxn ang="0">
                <a:pos x="40" y="108"/>
              </a:cxn>
              <a:cxn ang="0">
                <a:pos x="29" y="98"/>
              </a:cxn>
              <a:cxn ang="0">
                <a:pos x="26" y="94"/>
              </a:cxn>
              <a:cxn ang="0">
                <a:pos x="22" y="98"/>
              </a:cxn>
              <a:cxn ang="0">
                <a:pos x="40" y="116"/>
              </a:cxn>
              <a:cxn ang="0">
                <a:pos x="58" y="90"/>
              </a:cxn>
              <a:cxn ang="0">
                <a:pos x="58" y="51"/>
              </a:cxn>
              <a:cxn ang="0">
                <a:pos x="73" y="65"/>
              </a:cxn>
              <a:cxn ang="0">
                <a:pos x="73" y="65"/>
              </a:cxn>
              <a:cxn ang="0">
                <a:pos x="91" y="50"/>
              </a:cxn>
              <a:cxn ang="0">
                <a:pos x="109" y="65"/>
              </a:cxn>
              <a:cxn ang="0">
                <a:pos x="109" y="65"/>
              </a:cxn>
              <a:cxn ang="0">
                <a:pos x="109" y="61"/>
              </a:cxn>
              <a:cxn ang="0">
                <a:pos x="58" y="7"/>
              </a:cxn>
            </a:cxnLst>
            <a:rect l="0" t="0" r="r" b="b"/>
            <a:pathLst>
              <a:path w="109" h="116">
                <a:moveTo>
                  <a:pt x="58" y="7"/>
                </a:moveTo>
                <a:cubicBezTo>
                  <a:pt x="58" y="3"/>
                  <a:pt x="58" y="3"/>
                  <a:pt x="58" y="3"/>
                </a:cubicBezTo>
                <a:cubicBezTo>
                  <a:pt x="58" y="1"/>
                  <a:pt x="57" y="0"/>
                  <a:pt x="55" y="0"/>
                </a:cubicBezTo>
                <a:cubicBezTo>
                  <a:pt x="53" y="0"/>
                  <a:pt x="51" y="1"/>
                  <a:pt x="51" y="3"/>
                </a:cubicBezTo>
                <a:cubicBezTo>
                  <a:pt x="51" y="7"/>
                  <a:pt x="51" y="7"/>
                  <a:pt x="51" y="7"/>
                </a:cubicBezTo>
                <a:cubicBezTo>
                  <a:pt x="23" y="9"/>
                  <a:pt x="0" y="32"/>
                  <a:pt x="0" y="61"/>
                </a:cubicBezTo>
                <a:cubicBezTo>
                  <a:pt x="0" y="62"/>
                  <a:pt x="0" y="64"/>
                  <a:pt x="0" y="65"/>
                </a:cubicBezTo>
                <a:cubicBezTo>
                  <a:pt x="1" y="65"/>
                  <a:pt x="1" y="65"/>
                  <a:pt x="1" y="65"/>
                </a:cubicBezTo>
                <a:cubicBezTo>
                  <a:pt x="2" y="57"/>
                  <a:pt x="10" y="50"/>
                  <a:pt x="18" y="50"/>
                </a:cubicBezTo>
                <a:cubicBezTo>
                  <a:pt x="27" y="50"/>
                  <a:pt x="35" y="57"/>
                  <a:pt x="36" y="65"/>
                </a:cubicBezTo>
                <a:cubicBezTo>
                  <a:pt x="37" y="65"/>
                  <a:pt x="37" y="65"/>
                  <a:pt x="37" y="65"/>
                </a:cubicBezTo>
                <a:cubicBezTo>
                  <a:pt x="38" y="58"/>
                  <a:pt x="44" y="52"/>
                  <a:pt x="51" y="51"/>
                </a:cubicBezTo>
                <a:cubicBezTo>
                  <a:pt x="51" y="90"/>
                  <a:pt x="51" y="90"/>
                  <a:pt x="51" y="90"/>
                </a:cubicBezTo>
                <a:cubicBezTo>
                  <a:pt x="51" y="108"/>
                  <a:pt x="47" y="108"/>
                  <a:pt x="40" y="108"/>
                </a:cubicBezTo>
                <a:cubicBezTo>
                  <a:pt x="29" y="108"/>
                  <a:pt x="29" y="105"/>
                  <a:pt x="29" y="98"/>
                </a:cubicBezTo>
                <a:cubicBezTo>
                  <a:pt x="29" y="96"/>
                  <a:pt x="28" y="94"/>
                  <a:pt x="26" y="94"/>
                </a:cubicBezTo>
                <a:cubicBezTo>
                  <a:pt x="24" y="94"/>
                  <a:pt x="22" y="96"/>
                  <a:pt x="22" y="98"/>
                </a:cubicBezTo>
                <a:cubicBezTo>
                  <a:pt x="22" y="105"/>
                  <a:pt x="22" y="116"/>
                  <a:pt x="40" y="116"/>
                </a:cubicBezTo>
                <a:cubicBezTo>
                  <a:pt x="50" y="116"/>
                  <a:pt x="58" y="114"/>
                  <a:pt x="58" y="90"/>
                </a:cubicBezTo>
                <a:cubicBezTo>
                  <a:pt x="58" y="51"/>
                  <a:pt x="58" y="51"/>
                  <a:pt x="58" y="51"/>
                </a:cubicBezTo>
                <a:cubicBezTo>
                  <a:pt x="65" y="52"/>
                  <a:pt x="71" y="58"/>
                  <a:pt x="73" y="65"/>
                </a:cubicBezTo>
                <a:cubicBezTo>
                  <a:pt x="73" y="65"/>
                  <a:pt x="73" y="65"/>
                  <a:pt x="73" y="65"/>
                </a:cubicBezTo>
                <a:cubicBezTo>
                  <a:pt x="75" y="57"/>
                  <a:pt x="82" y="50"/>
                  <a:pt x="91" y="50"/>
                </a:cubicBezTo>
                <a:cubicBezTo>
                  <a:pt x="100" y="50"/>
                  <a:pt x="107" y="57"/>
                  <a:pt x="109" y="65"/>
                </a:cubicBezTo>
                <a:cubicBezTo>
                  <a:pt x="109" y="65"/>
                  <a:pt x="109" y="65"/>
                  <a:pt x="109" y="65"/>
                </a:cubicBezTo>
                <a:cubicBezTo>
                  <a:pt x="109" y="64"/>
                  <a:pt x="109" y="62"/>
                  <a:pt x="109" y="61"/>
                </a:cubicBezTo>
                <a:cubicBezTo>
                  <a:pt x="109" y="32"/>
                  <a:pt x="87" y="9"/>
                  <a:pt x="58" y="7"/>
                </a:cubicBez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2" name="Group 51"/>
          <p:cNvGrpSpPr/>
          <p:nvPr/>
        </p:nvGrpSpPr>
        <p:grpSpPr>
          <a:xfrm>
            <a:off x="4196145" y="3239717"/>
            <a:ext cx="783420" cy="677550"/>
            <a:chOff x="2084388" y="3051175"/>
            <a:chExt cx="293688" cy="254001"/>
          </a:xfrm>
          <a:solidFill>
            <a:schemeClr val="bg1"/>
          </a:solidFill>
        </p:grpSpPr>
        <p:sp>
          <p:nvSpPr>
            <p:cNvPr id="53" name="Freeform 154"/>
            <p:cNvSpPr>
              <a:spLocks/>
            </p:cNvSpPr>
            <p:nvPr/>
          </p:nvSpPr>
          <p:spPr bwMode="auto">
            <a:xfrm>
              <a:off x="2084388" y="3106738"/>
              <a:ext cx="36513" cy="198438"/>
            </a:xfrm>
            <a:custGeom>
              <a:avLst/>
              <a:gdLst/>
              <a:ahLst/>
              <a:cxnLst>
                <a:cxn ang="0">
                  <a:pos x="0" y="14"/>
                </a:cxn>
                <a:cxn ang="0">
                  <a:pos x="0" y="65"/>
                </a:cxn>
                <a:cxn ang="0">
                  <a:pos x="14" y="79"/>
                </a:cxn>
                <a:cxn ang="0">
                  <a:pos x="14" y="0"/>
                </a:cxn>
                <a:cxn ang="0">
                  <a:pos x="0" y="14"/>
                </a:cxn>
              </a:cxnLst>
              <a:rect l="0" t="0" r="r" b="b"/>
              <a:pathLst>
                <a:path w="14" h="79">
                  <a:moveTo>
                    <a:pt x="0" y="14"/>
                  </a:moveTo>
                  <a:cubicBezTo>
                    <a:pt x="0" y="65"/>
                    <a:pt x="0" y="65"/>
                    <a:pt x="0" y="65"/>
                  </a:cubicBezTo>
                  <a:cubicBezTo>
                    <a:pt x="0" y="73"/>
                    <a:pt x="6" y="79"/>
                    <a:pt x="14" y="79"/>
                  </a:cubicBezTo>
                  <a:cubicBezTo>
                    <a:pt x="14" y="0"/>
                    <a:pt x="14" y="0"/>
                    <a:pt x="14" y="0"/>
                  </a:cubicBezTo>
                  <a:cubicBezTo>
                    <a:pt x="6" y="0"/>
                    <a:pt x="0" y="6"/>
                    <a:pt x="0" y="14"/>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55"/>
            <p:cNvSpPr>
              <a:spLocks noEditPoints="1"/>
            </p:cNvSpPr>
            <p:nvPr/>
          </p:nvSpPr>
          <p:spPr bwMode="auto">
            <a:xfrm>
              <a:off x="2139951" y="3051175"/>
              <a:ext cx="182563" cy="254000"/>
            </a:xfrm>
            <a:custGeom>
              <a:avLst/>
              <a:gdLst/>
              <a:ahLst/>
              <a:cxnLst>
                <a:cxn ang="0">
                  <a:pos x="58" y="7"/>
                </a:cxn>
                <a:cxn ang="0">
                  <a:pos x="50" y="0"/>
                </a:cxn>
                <a:cxn ang="0">
                  <a:pos x="21" y="0"/>
                </a:cxn>
                <a:cxn ang="0">
                  <a:pos x="14" y="7"/>
                </a:cxn>
                <a:cxn ang="0">
                  <a:pos x="14" y="22"/>
                </a:cxn>
                <a:cxn ang="0">
                  <a:pos x="0" y="22"/>
                </a:cxn>
                <a:cxn ang="0">
                  <a:pos x="0" y="101"/>
                </a:cxn>
                <a:cxn ang="0">
                  <a:pos x="72" y="101"/>
                </a:cxn>
                <a:cxn ang="0">
                  <a:pos x="72" y="22"/>
                </a:cxn>
                <a:cxn ang="0">
                  <a:pos x="58" y="22"/>
                </a:cxn>
                <a:cxn ang="0">
                  <a:pos x="58" y="7"/>
                </a:cxn>
                <a:cxn ang="0">
                  <a:pos x="50" y="22"/>
                </a:cxn>
                <a:cxn ang="0">
                  <a:pos x="21" y="22"/>
                </a:cxn>
                <a:cxn ang="0">
                  <a:pos x="21" y="7"/>
                </a:cxn>
                <a:cxn ang="0">
                  <a:pos x="50" y="7"/>
                </a:cxn>
                <a:cxn ang="0">
                  <a:pos x="50" y="22"/>
                </a:cxn>
              </a:cxnLst>
              <a:rect l="0" t="0" r="r" b="b"/>
              <a:pathLst>
                <a:path w="72" h="101">
                  <a:moveTo>
                    <a:pt x="58" y="7"/>
                  </a:moveTo>
                  <a:cubicBezTo>
                    <a:pt x="58" y="3"/>
                    <a:pt x="54" y="0"/>
                    <a:pt x="50" y="0"/>
                  </a:cubicBezTo>
                  <a:cubicBezTo>
                    <a:pt x="21" y="0"/>
                    <a:pt x="21" y="0"/>
                    <a:pt x="21" y="0"/>
                  </a:cubicBezTo>
                  <a:cubicBezTo>
                    <a:pt x="17" y="0"/>
                    <a:pt x="14" y="3"/>
                    <a:pt x="14" y="7"/>
                  </a:cubicBezTo>
                  <a:cubicBezTo>
                    <a:pt x="14" y="22"/>
                    <a:pt x="14" y="22"/>
                    <a:pt x="14" y="22"/>
                  </a:cubicBezTo>
                  <a:cubicBezTo>
                    <a:pt x="0" y="22"/>
                    <a:pt x="0" y="22"/>
                    <a:pt x="0" y="22"/>
                  </a:cubicBezTo>
                  <a:cubicBezTo>
                    <a:pt x="0" y="101"/>
                    <a:pt x="0" y="101"/>
                    <a:pt x="0" y="101"/>
                  </a:cubicBezTo>
                  <a:cubicBezTo>
                    <a:pt x="72" y="101"/>
                    <a:pt x="72" y="101"/>
                    <a:pt x="72" y="101"/>
                  </a:cubicBezTo>
                  <a:cubicBezTo>
                    <a:pt x="72" y="22"/>
                    <a:pt x="72" y="22"/>
                    <a:pt x="72" y="22"/>
                  </a:cubicBezTo>
                  <a:cubicBezTo>
                    <a:pt x="58" y="22"/>
                    <a:pt x="58" y="22"/>
                    <a:pt x="58" y="22"/>
                  </a:cubicBezTo>
                  <a:lnTo>
                    <a:pt x="58" y="7"/>
                  </a:lnTo>
                  <a:close/>
                  <a:moveTo>
                    <a:pt x="50" y="22"/>
                  </a:moveTo>
                  <a:cubicBezTo>
                    <a:pt x="21" y="22"/>
                    <a:pt x="21" y="22"/>
                    <a:pt x="21" y="22"/>
                  </a:cubicBezTo>
                  <a:cubicBezTo>
                    <a:pt x="21" y="7"/>
                    <a:pt x="21" y="7"/>
                    <a:pt x="21" y="7"/>
                  </a:cubicBezTo>
                  <a:cubicBezTo>
                    <a:pt x="50" y="7"/>
                    <a:pt x="50" y="7"/>
                    <a:pt x="50" y="7"/>
                  </a:cubicBezTo>
                  <a:lnTo>
                    <a:pt x="50" y="22"/>
                  </a:ln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56"/>
            <p:cNvSpPr>
              <a:spLocks/>
            </p:cNvSpPr>
            <p:nvPr/>
          </p:nvSpPr>
          <p:spPr bwMode="auto">
            <a:xfrm>
              <a:off x="2339976" y="3106738"/>
              <a:ext cx="38100" cy="198438"/>
            </a:xfrm>
            <a:custGeom>
              <a:avLst/>
              <a:gdLst/>
              <a:ahLst/>
              <a:cxnLst>
                <a:cxn ang="0">
                  <a:pos x="0" y="0"/>
                </a:cxn>
                <a:cxn ang="0">
                  <a:pos x="0" y="79"/>
                </a:cxn>
                <a:cxn ang="0">
                  <a:pos x="15" y="65"/>
                </a:cxn>
                <a:cxn ang="0">
                  <a:pos x="15" y="14"/>
                </a:cxn>
                <a:cxn ang="0">
                  <a:pos x="0" y="0"/>
                </a:cxn>
              </a:cxnLst>
              <a:rect l="0" t="0" r="r" b="b"/>
              <a:pathLst>
                <a:path w="15" h="79">
                  <a:moveTo>
                    <a:pt x="0" y="0"/>
                  </a:moveTo>
                  <a:cubicBezTo>
                    <a:pt x="0" y="79"/>
                    <a:pt x="0" y="79"/>
                    <a:pt x="0" y="79"/>
                  </a:cubicBezTo>
                  <a:cubicBezTo>
                    <a:pt x="8" y="79"/>
                    <a:pt x="15" y="73"/>
                    <a:pt x="15" y="65"/>
                  </a:cubicBezTo>
                  <a:cubicBezTo>
                    <a:pt x="15" y="14"/>
                    <a:pt x="15" y="14"/>
                    <a:pt x="15" y="14"/>
                  </a:cubicBezTo>
                  <a:cubicBezTo>
                    <a:pt x="15" y="6"/>
                    <a:pt x="8" y="0"/>
                    <a:pt x="0" y="0"/>
                  </a:cubicBezTo>
                  <a:close/>
                </a:path>
              </a:pathLst>
            </a:custGeom>
            <a:grpFill/>
            <a:ln w="9525">
              <a:no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6" name="Freeform 178"/>
          <p:cNvSpPr>
            <a:spLocks noEditPoints="1"/>
          </p:cNvSpPr>
          <p:nvPr/>
        </p:nvSpPr>
        <p:spPr bwMode="auto">
          <a:xfrm>
            <a:off x="7260995" y="3230192"/>
            <a:ext cx="696600" cy="696600"/>
          </a:xfrm>
          <a:custGeom>
            <a:avLst/>
            <a:gdLst/>
            <a:ahLst/>
            <a:cxnLst>
              <a:cxn ang="0">
                <a:pos x="149" y="116"/>
              </a:cxn>
              <a:cxn ang="0">
                <a:pos x="149" y="81"/>
              </a:cxn>
              <a:cxn ang="0">
                <a:pos x="103" y="81"/>
              </a:cxn>
              <a:cxn ang="0">
                <a:pos x="103" y="70"/>
              </a:cxn>
              <a:cxn ang="0">
                <a:pos x="138" y="70"/>
              </a:cxn>
              <a:cxn ang="0">
                <a:pos x="138" y="0"/>
              </a:cxn>
              <a:cxn ang="0">
                <a:pos x="57" y="0"/>
              </a:cxn>
              <a:cxn ang="0">
                <a:pos x="57" y="70"/>
              </a:cxn>
              <a:cxn ang="0">
                <a:pos x="92" y="70"/>
              </a:cxn>
              <a:cxn ang="0">
                <a:pos x="92" y="81"/>
              </a:cxn>
              <a:cxn ang="0">
                <a:pos x="35" y="81"/>
              </a:cxn>
              <a:cxn ang="0">
                <a:pos x="35" y="116"/>
              </a:cxn>
              <a:cxn ang="0">
                <a:pos x="0" y="116"/>
              </a:cxn>
              <a:cxn ang="0">
                <a:pos x="0" y="184"/>
              </a:cxn>
              <a:cxn ang="0">
                <a:pos x="81" y="184"/>
              </a:cxn>
              <a:cxn ang="0">
                <a:pos x="81" y="116"/>
              </a:cxn>
              <a:cxn ang="0">
                <a:pos x="46" y="116"/>
              </a:cxn>
              <a:cxn ang="0">
                <a:pos x="46" y="92"/>
              </a:cxn>
              <a:cxn ang="0">
                <a:pos x="138" y="92"/>
              </a:cxn>
              <a:cxn ang="0">
                <a:pos x="138" y="116"/>
              </a:cxn>
              <a:cxn ang="0">
                <a:pos x="103" y="116"/>
              </a:cxn>
              <a:cxn ang="0">
                <a:pos x="103" y="184"/>
              </a:cxn>
              <a:cxn ang="0">
                <a:pos x="184" y="184"/>
              </a:cxn>
              <a:cxn ang="0">
                <a:pos x="184" y="116"/>
              </a:cxn>
              <a:cxn ang="0">
                <a:pos x="149" y="116"/>
              </a:cxn>
              <a:cxn ang="0">
                <a:pos x="70" y="127"/>
              </a:cxn>
              <a:cxn ang="0">
                <a:pos x="70" y="138"/>
              </a:cxn>
              <a:cxn ang="0">
                <a:pos x="11" y="138"/>
              </a:cxn>
              <a:cxn ang="0">
                <a:pos x="11" y="127"/>
              </a:cxn>
              <a:cxn ang="0">
                <a:pos x="70" y="127"/>
              </a:cxn>
              <a:cxn ang="0">
                <a:pos x="70" y="23"/>
              </a:cxn>
              <a:cxn ang="0">
                <a:pos x="70" y="11"/>
              </a:cxn>
              <a:cxn ang="0">
                <a:pos x="127" y="11"/>
              </a:cxn>
              <a:cxn ang="0">
                <a:pos x="127" y="23"/>
              </a:cxn>
              <a:cxn ang="0">
                <a:pos x="70" y="23"/>
              </a:cxn>
              <a:cxn ang="0">
                <a:pos x="173" y="138"/>
              </a:cxn>
              <a:cxn ang="0">
                <a:pos x="116" y="138"/>
              </a:cxn>
              <a:cxn ang="0">
                <a:pos x="116" y="127"/>
              </a:cxn>
              <a:cxn ang="0">
                <a:pos x="173" y="127"/>
              </a:cxn>
              <a:cxn ang="0">
                <a:pos x="173" y="138"/>
              </a:cxn>
            </a:cxnLst>
            <a:rect l="0" t="0" r="r" b="b"/>
            <a:pathLst>
              <a:path w="184" h="184">
                <a:moveTo>
                  <a:pt x="149" y="116"/>
                </a:moveTo>
                <a:lnTo>
                  <a:pt x="149" y="81"/>
                </a:lnTo>
                <a:lnTo>
                  <a:pt x="103" y="81"/>
                </a:lnTo>
                <a:lnTo>
                  <a:pt x="103" y="70"/>
                </a:lnTo>
                <a:lnTo>
                  <a:pt x="138" y="70"/>
                </a:lnTo>
                <a:lnTo>
                  <a:pt x="138" y="0"/>
                </a:lnTo>
                <a:lnTo>
                  <a:pt x="57" y="0"/>
                </a:lnTo>
                <a:lnTo>
                  <a:pt x="57" y="70"/>
                </a:lnTo>
                <a:lnTo>
                  <a:pt x="92" y="70"/>
                </a:lnTo>
                <a:lnTo>
                  <a:pt x="92" y="81"/>
                </a:lnTo>
                <a:lnTo>
                  <a:pt x="35" y="81"/>
                </a:lnTo>
                <a:lnTo>
                  <a:pt x="35" y="116"/>
                </a:lnTo>
                <a:lnTo>
                  <a:pt x="0" y="116"/>
                </a:lnTo>
                <a:lnTo>
                  <a:pt x="0" y="184"/>
                </a:lnTo>
                <a:lnTo>
                  <a:pt x="81" y="184"/>
                </a:lnTo>
                <a:lnTo>
                  <a:pt x="81" y="116"/>
                </a:lnTo>
                <a:lnTo>
                  <a:pt x="46" y="116"/>
                </a:lnTo>
                <a:lnTo>
                  <a:pt x="46" y="92"/>
                </a:lnTo>
                <a:lnTo>
                  <a:pt x="138" y="92"/>
                </a:lnTo>
                <a:lnTo>
                  <a:pt x="138" y="116"/>
                </a:lnTo>
                <a:lnTo>
                  <a:pt x="103" y="116"/>
                </a:lnTo>
                <a:lnTo>
                  <a:pt x="103" y="184"/>
                </a:lnTo>
                <a:lnTo>
                  <a:pt x="184" y="184"/>
                </a:lnTo>
                <a:lnTo>
                  <a:pt x="184" y="116"/>
                </a:lnTo>
                <a:lnTo>
                  <a:pt x="149" y="116"/>
                </a:lnTo>
                <a:close/>
                <a:moveTo>
                  <a:pt x="70" y="127"/>
                </a:moveTo>
                <a:lnTo>
                  <a:pt x="70" y="138"/>
                </a:lnTo>
                <a:lnTo>
                  <a:pt x="11" y="138"/>
                </a:lnTo>
                <a:lnTo>
                  <a:pt x="11" y="127"/>
                </a:lnTo>
                <a:lnTo>
                  <a:pt x="70" y="127"/>
                </a:lnTo>
                <a:close/>
                <a:moveTo>
                  <a:pt x="70" y="23"/>
                </a:moveTo>
                <a:lnTo>
                  <a:pt x="70" y="11"/>
                </a:lnTo>
                <a:lnTo>
                  <a:pt x="127" y="11"/>
                </a:lnTo>
                <a:lnTo>
                  <a:pt x="127" y="23"/>
                </a:lnTo>
                <a:lnTo>
                  <a:pt x="70" y="23"/>
                </a:lnTo>
                <a:close/>
                <a:moveTo>
                  <a:pt x="173" y="138"/>
                </a:moveTo>
                <a:lnTo>
                  <a:pt x="116" y="138"/>
                </a:lnTo>
                <a:lnTo>
                  <a:pt x="116" y="127"/>
                </a:lnTo>
                <a:lnTo>
                  <a:pt x="173" y="127"/>
                </a:lnTo>
                <a:lnTo>
                  <a:pt x="173" y="138"/>
                </a:lnTo>
                <a:close/>
              </a:path>
            </a:pathLst>
          </a:custGeom>
          <a:solidFill>
            <a:schemeClr val="bg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141955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18000" decel="8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53" presetClass="entr" presetSubtype="16" fill="hold" nodeType="afterEffect">
                                  <p:stCondLst>
                                    <p:cond delay="0"/>
                                  </p:stCondLst>
                                  <p:childTnLst>
                                    <p:set>
                                      <p:cBhvr>
                                        <p:cTn id="11" dur="1" fill="hold">
                                          <p:stCondLst>
                                            <p:cond delay="0"/>
                                          </p:stCondLst>
                                        </p:cTn>
                                        <p:tgtEl>
                                          <p:spTgt spid="39"/>
                                        </p:tgtEl>
                                        <p:attrNameLst>
                                          <p:attrName>style.visibility</p:attrName>
                                        </p:attrNameLst>
                                      </p:cBhvr>
                                      <p:to>
                                        <p:strVal val="visible"/>
                                      </p:to>
                                    </p:set>
                                    <p:anim calcmode="lin" valueType="num">
                                      <p:cBhvr>
                                        <p:cTn id="12" dur="500" fill="hold"/>
                                        <p:tgtEl>
                                          <p:spTgt spid="39"/>
                                        </p:tgtEl>
                                        <p:attrNameLst>
                                          <p:attrName>ppt_w</p:attrName>
                                        </p:attrNameLst>
                                      </p:cBhvr>
                                      <p:tavLst>
                                        <p:tav tm="0">
                                          <p:val>
                                            <p:fltVal val="0"/>
                                          </p:val>
                                        </p:tav>
                                        <p:tav tm="100000">
                                          <p:val>
                                            <p:strVal val="#ppt_w"/>
                                          </p:val>
                                        </p:tav>
                                      </p:tavLst>
                                    </p:anim>
                                    <p:anim calcmode="lin" valueType="num">
                                      <p:cBhvr>
                                        <p:cTn id="13" dur="500" fill="hold"/>
                                        <p:tgtEl>
                                          <p:spTgt spid="39"/>
                                        </p:tgtEl>
                                        <p:attrNameLst>
                                          <p:attrName>ppt_h</p:attrName>
                                        </p:attrNameLst>
                                      </p:cBhvr>
                                      <p:tavLst>
                                        <p:tav tm="0">
                                          <p:val>
                                            <p:fltVal val="0"/>
                                          </p:val>
                                        </p:tav>
                                        <p:tav tm="100000">
                                          <p:val>
                                            <p:strVal val="#ppt_h"/>
                                          </p:val>
                                        </p:tav>
                                      </p:tavLst>
                                    </p:anim>
                                    <p:animEffect transition="in" filter="fade">
                                      <p:cBhvr>
                                        <p:cTn id="14" dur="500"/>
                                        <p:tgtEl>
                                          <p:spTgt spid="39"/>
                                        </p:tgtEl>
                                      </p:cBhvr>
                                    </p:animEffect>
                                  </p:childTnLst>
                                </p:cTn>
                              </p:par>
                            </p:childTnLst>
                          </p:cTn>
                        </p:par>
                        <p:par>
                          <p:cTn id="15" fill="hold">
                            <p:stCondLst>
                              <p:cond delay="1000"/>
                            </p:stCondLst>
                            <p:childTnLst>
                              <p:par>
                                <p:cTn id="16" presetID="22" presetClass="entr" presetSubtype="1" fill="hold" nodeType="afterEffect">
                                  <p:stCondLst>
                                    <p:cond delay="0"/>
                                  </p:stCondLst>
                                  <p:childTnLst>
                                    <p:set>
                                      <p:cBhvr>
                                        <p:cTn id="17" dur="1" fill="hold">
                                          <p:stCondLst>
                                            <p:cond delay="0"/>
                                          </p:stCondLst>
                                        </p:cTn>
                                        <p:tgtEl>
                                          <p:spTgt spid="32"/>
                                        </p:tgtEl>
                                        <p:attrNameLst>
                                          <p:attrName>style.visibility</p:attrName>
                                        </p:attrNameLst>
                                      </p:cBhvr>
                                      <p:to>
                                        <p:strVal val="visible"/>
                                      </p:to>
                                    </p:set>
                                    <p:animEffect transition="in" filter="wipe(up)">
                                      <p:cBhvr>
                                        <p:cTn id="18" dur="500"/>
                                        <p:tgtEl>
                                          <p:spTgt spid="32"/>
                                        </p:tgtEl>
                                      </p:cBhvr>
                                    </p:animEffect>
                                  </p:childTnLst>
                                </p:cTn>
                              </p:par>
                              <p:par>
                                <p:cTn id="19" presetID="2" presetClass="entr" presetSubtype="4" accel="18000" decel="80000" fill="hold" grpId="0"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ppt_x"/>
                                          </p:val>
                                        </p:tav>
                                        <p:tav tm="100000">
                                          <p:val>
                                            <p:strVal val="#ppt_x"/>
                                          </p:val>
                                        </p:tav>
                                      </p:tavLst>
                                    </p:anim>
                                    <p:anim calcmode="lin" valueType="num">
                                      <p:cBhvr additive="base">
                                        <p:cTn id="22" dur="500" fill="hold"/>
                                        <p:tgtEl>
                                          <p:spTgt spid="27"/>
                                        </p:tgtEl>
                                        <p:attrNameLst>
                                          <p:attrName>ppt_y</p:attrName>
                                        </p:attrNameLst>
                                      </p:cBhvr>
                                      <p:tavLst>
                                        <p:tav tm="0">
                                          <p:val>
                                            <p:strVal val="1+#ppt_h/2"/>
                                          </p:val>
                                        </p:tav>
                                        <p:tav tm="100000">
                                          <p:val>
                                            <p:strVal val="#ppt_y"/>
                                          </p:val>
                                        </p:tav>
                                      </p:tavLst>
                                    </p:anim>
                                  </p:childTnLst>
                                </p:cTn>
                              </p:par>
                            </p:childTnLst>
                          </p:cTn>
                        </p:par>
                        <p:par>
                          <p:cTn id="23" fill="hold">
                            <p:stCondLst>
                              <p:cond delay="1500"/>
                            </p:stCondLst>
                            <p:childTnLst>
                              <p:par>
                                <p:cTn id="24" presetID="2" presetClass="entr" presetSubtype="4" accel="18000" decel="80000" fill="hold" nodeType="afterEffect">
                                  <p:stCondLst>
                                    <p:cond delay="0"/>
                                  </p:stCondLst>
                                  <p:childTnLst>
                                    <p:set>
                                      <p:cBhvr>
                                        <p:cTn id="25" dur="1" fill="hold">
                                          <p:stCondLst>
                                            <p:cond delay="0"/>
                                          </p:stCondLst>
                                        </p:cTn>
                                        <p:tgtEl>
                                          <p:spTgt spid="21"/>
                                        </p:tgtEl>
                                        <p:attrNameLst>
                                          <p:attrName>style.visibility</p:attrName>
                                        </p:attrNameLst>
                                      </p:cBhvr>
                                      <p:to>
                                        <p:strVal val="visible"/>
                                      </p:to>
                                    </p:set>
                                    <p:anim calcmode="lin" valueType="num">
                                      <p:cBhvr additive="base">
                                        <p:cTn id="26" dur="500" fill="hold"/>
                                        <p:tgtEl>
                                          <p:spTgt spid="21"/>
                                        </p:tgtEl>
                                        <p:attrNameLst>
                                          <p:attrName>ppt_x</p:attrName>
                                        </p:attrNameLst>
                                      </p:cBhvr>
                                      <p:tavLst>
                                        <p:tav tm="0">
                                          <p:val>
                                            <p:strVal val="#ppt_x"/>
                                          </p:val>
                                        </p:tav>
                                        <p:tav tm="100000">
                                          <p:val>
                                            <p:strVal val="#ppt_x"/>
                                          </p:val>
                                        </p:tav>
                                      </p:tavLst>
                                    </p:anim>
                                    <p:anim calcmode="lin" valueType="num">
                                      <p:cBhvr additive="base">
                                        <p:cTn id="27" dur="500" fill="hold"/>
                                        <p:tgtEl>
                                          <p:spTgt spid="21"/>
                                        </p:tgtEl>
                                        <p:attrNameLst>
                                          <p:attrName>ppt_y</p:attrName>
                                        </p:attrNameLst>
                                      </p:cBhvr>
                                      <p:tavLst>
                                        <p:tav tm="0">
                                          <p:val>
                                            <p:strVal val="1+#ppt_h/2"/>
                                          </p:val>
                                        </p:tav>
                                        <p:tav tm="100000">
                                          <p:val>
                                            <p:strVal val="#ppt_y"/>
                                          </p:val>
                                        </p:tav>
                                      </p:tavLst>
                                    </p:anim>
                                  </p:childTnLst>
                                </p:cTn>
                              </p:par>
                            </p:childTnLst>
                          </p:cTn>
                        </p:par>
                        <p:par>
                          <p:cTn id="28" fill="hold">
                            <p:stCondLst>
                              <p:cond delay="2000"/>
                            </p:stCondLst>
                            <p:childTnLst>
                              <p:par>
                                <p:cTn id="29" presetID="53" presetClass="entr" presetSubtype="16" fill="hold" nodeType="after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p:cTn id="31" dur="500" fill="hold"/>
                                        <p:tgtEl>
                                          <p:spTgt spid="52"/>
                                        </p:tgtEl>
                                        <p:attrNameLst>
                                          <p:attrName>ppt_w</p:attrName>
                                        </p:attrNameLst>
                                      </p:cBhvr>
                                      <p:tavLst>
                                        <p:tav tm="0">
                                          <p:val>
                                            <p:fltVal val="0"/>
                                          </p:val>
                                        </p:tav>
                                        <p:tav tm="100000">
                                          <p:val>
                                            <p:strVal val="#ppt_w"/>
                                          </p:val>
                                        </p:tav>
                                      </p:tavLst>
                                    </p:anim>
                                    <p:anim calcmode="lin" valueType="num">
                                      <p:cBhvr>
                                        <p:cTn id="32" dur="500" fill="hold"/>
                                        <p:tgtEl>
                                          <p:spTgt spid="52"/>
                                        </p:tgtEl>
                                        <p:attrNameLst>
                                          <p:attrName>ppt_h</p:attrName>
                                        </p:attrNameLst>
                                      </p:cBhvr>
                                      <p:tavLst>
                                        <p:tav tm="0">
                                          <p:val>
                                            <p:fltVal val="0"/>
                                          </p:val>
                                        </p:tav>
                                        <p:tav tm="100000">
                                          <p:val>
                                            <p:strVal val="#ppt_h"/>
                                          </p:val>
                                        </p:tav>
                                      </p:tavLst>
                                    </p:anim>
                                    <p:animEffect transition="in" filter="fade">
                                      <p:cBhvr>
                                        <p:cTn id="33" dur="500"/>
                                        <p:tgtEl>
                                          <p:spTgt spid="52"/>
                                        </p:tgtEl>
                                      </p:cBhvr>
                                    </p:animEffect>
                                  </p:childTnLst>
                                </p:cTn>
                              </p:par>
                            </p:childTnLst>
                          </p:cTn>
                        </p:par>
                        <p:par>
                          <p:cTn id="34" fill="hold">
                            <p:stCondLst>
                              <p:cond delay="2500"/>
                            </p:stCondLst>
                            <p:childTnLst>
                              <p:par>
                                <p:cTn id="35" presetID="22" presetClass="entr" presetSubtype="1" fill="hold" nodeType="afterEffect">
                                  <p:stCondLst>
                                    <p:cond delay="0"/>
                                  </p:stCondLst>
                                  <p:childTnLst>
                                    <p:set>
                                      <p:cBhvr>
                                        <p:cTn id="36" dur="1" fill="hold">
                                          <p:stCondLst>
                                            <p:cond delay="0"/>
                                          </p:stCondLst>
                                        </p:cTn>
                                        <p:tgtEl>
                                          <p:spTgt spid="37"/>
                                        </p:tgtEl>
                                        <p:attrNameLst>
                                          <p:attrName>style.visibility</p:attrName>
                                        </p:attrNameLst>
                                      </p:cBhvr>
                                      <p:to>
                                        <p:strVal val="visible"/>
                                      </p:to>
                                    </p:set>
                                    <p:animEffect transition="in" filter="wipe(up)">
                                      <p:cBhvr>
                                        <p:cTn id="37" dur="500"/>
                                        <p:tgtEl>
                                          <p:spTgt spid="37"/>
                                        </p:tgtEl>
                                      </p:cBhvr>
                                    </p:animEffect>
                                  </p:childTnLst>
                                </p:cTn>
                              </p:par>
                              <p:par>
                                <p:cTn id="38" presetID="2" presetClass="entr" presetSubtype="4" accel="18000" decel="80000" fill="hold" grpId="0" nodeType="withEffect">
                                  <p:stCondLst>
                                    <p:cond delay="0"/>
                                  </p:stCondLst>
                                  <p:childTnLst>
                                    <p:set>
                                      <p:cBhvr>
                                        <p:cTn id="39" dur="1" fill="hold">
                                          <p:stCondLst>
                                            <p:cond delay="0"/>
                                          </p:stCondLst>
                                        </p:cTn>
                                        <p:tgtEl>
                                          <p:spTgt spid="26"/>
                                        </p:tgtEl>
                                        <p:attrNameLst>
                                          <p:attrName>style.visibility</p:attrName>
                                        </p:attrNameLst>
                                      </p:cBhvr>
                                      <p:to>
                                        <p:strVal val="visible"/>
                                      </p:to>
                                    </p:set>
                                    <p:anim calcmode="lin" valueType="num">
                                      <p:cBhvr additive="base">
                                        <p:cTn id="40" dur="500" fill="hold"/>
                                        <p:tgtEl>
                                          <p:spTgt spid="26"/>
                                        </p:tgtEl>
                                        <p:attrNameLst>
                                          <p:attrName>ppt_x</p:attrName>
                                        </p:attrNameLst>
                                      </p:cBhvr>
                                      <p:tavLst>
                                        <p:tav tm="0">
                                          <p:val>
                                            <p:strVal val="#ppt_x"/>
                                          </p:val>
                                        </p:tav>
                                        <p:tav tm="100000">
                                          <p:val>
                                            <p:strVal val="#ppt_x"/>
                                          </p:val>
                                        </p:tav>
                                      </p:tavLst>
                                    </p:anim>
                                    <p:anim calcmode="lin" valueType="num">
                                      <p:cBhvr additive="base">
                                        <p:cTn id="41" dur="500" fill="hold"/>
                                        <p:tgtEl>
                                          <p:spTgt spid="26"/>
                                        </p:tgtEl>
                                        <p:attrNameLst>
                                          <p:attrName>ppt_y</p:attrName>
                                        </p:attrNameLst>
                                      </p:cBhvr>
                                      <p:tavLst>
                                        <p:tav tm="0">
                                          <p:val>
                                            <p:strVal val="1+#ppt_h/2"/>
                                          </p:val>
                                        </p:tav>
                                        <p:tav tm="100000">
                                          <p:val>
                                            <p:strVal val="#ppt_y"/>
                                          </p:val>
                                        </p:tav>
                                      </p:tavLst>
                                    </p:anim>
                                  </p:childTnLst>
                                </p:cTn>
                              </p:par>
                            </p:childTnLst>
                          </p:cTn>
                        </p:par>
                        <p:par>
                          <p:cTn id="42" fill="hold">
                            <p:stCondLst>
                              <p:cond delay="3000"/>
                            </p:stCondLst>
                            <p:childTnLst>
                              <p:par>
                                <p:cTn id="43" presetID="2" presetClass="entr" presetSubtype="4" accel="18000" decel="80000" fill="hold" nodeType="afterEffect">
                                  <p:stCondLst>
                                    <p:cond delay="0"/>
                                  </p:stCondLst>
                                  <p:childTnLst>
                                    <p:set>
                                      <p:cBhvr>
                                        <p:cTn id="44" dur="1" fill="hold">
                                          <p:stCondLst>
                                            <p:cond delay="0"/>
                                          </p:stCondLst>
                                        </p:cTn>
                                        <p:tgtEl>
                                          <p:spTgt spid="22"/>
                                        </p:tgtEl>
                                        <p:attrNameLst>
                                          <p:attrName>style.visibility</p:attrName>
                                        </p:attrNameLst>
                                      </p:cBhvr>
                                      <p:to>
                                        <p:strVal val="visible"/>
                                      </p:to>
                                    </p:set>
                                    <p:anim calcmode="lin" valueType="num">
                                      <p:cBhvr additive="base">
                                        <p:cTn id="45" dur="500" fill="hold"/>
                                        <p:tgtEl>
                                          <p:spTgt spid="22"/>
                                        </p:tgtEl>
                                        <p:attrNameLst>
                                          <p:attrName>ppt_x</p:attrName>
                                        </p:attrNameLst>
                                      </p:cBhvr>
                                      <p:tavLst>
                                        <p:tav tm="0">
                                          <p:val>
                                            <p:strVal val="#ppt_x"/>
                                          </p:val>
                                        </p:tav>
                                        <p:tav tm="100000">
                                          <p:val>
                                            <p:strVal val="#ppt_x"/>
                                          </p:val>
                                        </p:tav>
                                      </p:tavLst>
                                    </p:anim>
                                    <p:anim calcmode="lin" valueType="num">
                                      <p:cBhvr additive="base">
                                        <p:cTn id="46" dur="500" fill="hold"/>
                                        <p:tgtEl>
                                          <p:spTgt spid="22"/>
                                        </p:tgtEl>
                                        <p:attrNameLst>
                                          <p:attrName>ppt_y</p:attrName>
                                        </p:attrNameLst>
                                      </p:cBhvr>
                                      <p:tavLst>
                                        <p:tav tm="0">
                                          <p:val>
                                            <p:strVal val="1+#ppt_h/2"/>
                                          </p:val>
                                        </p:tav>
                                        <p:tav tm="100000">
                                          <p:val>
                                            <p:strVal val="#ppt_y"/>
                                          </p:val>
                                        </p:tav>
                                      </p:tavLst>
                                    </p:anim>
                                  </p:childTnLst>
                                </p:cTn>
                              </p:par>
                            </p:childTnLst>
                          </p:cTn>
                        </p:par>
                        <p:par>
                          <p:cTn id="47" fill="hold">
                            <p:stCondLst>
                              <p:cond delay="3500"/>
                            </p:stCondLst>
                            <p:childTnLst>
                              <p:par>
                                <p:cTn id="48" presetID="53" presetClass="entr" presetSubtype="16" fill="hold" grpId="0" nodeType="afterEffect">
                                  <p:stCondLst>
                                    <p:cond delay="0"/>
                                  </p:stCondLst>
                                  <p:childTnLst>
                                    <p:set>
                                      <p:cBhvr>
                                        <p:cTn id="49" dur="1" fill="hold">
                                          <p:stCondLst>
                                            <p:cond delay="0"/>
                                          </p:stCondLst>
                                        </p:cTn>
                                        <p:tgtEl>
                                          <p:spTgt spid="51"/>
                                        </p:tgtEl>
                                        <p:attrNameLst>
                                          <p:attrName>style.visibility</p:attrName>
                                        </p:attrNameLst>
                                      </p:cBhvr>
                                      <p:to>
                                        <p:strVal val="visible"/>
                                      </p:to>
                                    </p:set>
                                    <p:anim calcmode="lin" valueType="num">
                                      <p:cBhvr>
                                        <p:cTn id="50" dur="500" fill="hold"/>
                                        <p:tgtEl>
                                          <p:spTgt spid="51"/>
                                        </p:tgtEl>
                                        <p:attrNameLst>
                                          <p:attrName>ppt_w</p:attrName>
                                        </p:attrNameLst>
                                      </p:cBhvr>
                                      <p:tavLst>
                                        <p:tav tm="0">
                                          <p:val>
                                            <p:fltVal val="0"/>
                                          </p:val>
                                        </p:tav>
                                        <p:tav tm="100000">
                                          <p:val>
                                            <p:strVal val="#ppt_w"/>
                                          </p:val>
                                        </p:tav>
                                      </p:tavLst>
                                    </p:anim>
                                    <p:anim calcmode="lin" valueType="num">
                                      <p:cBhvr>
                                        <p:cTn id="51" dur="500" fill="hold"/>
                                        <p:tgtEl>
                                          <p:spTgt spid="51"/>
                                        </p:tgtEl>
                                        <p:attrNameLst>
                                          <p:attrName>ppt_h</p:attrName>
                                        </p:attrNameLst>
                                      </p:cBhvr>
                                      <p:tavLst>
                                        <p:tav tm="0">
                                          <p:val>
                                            <p:fltVal val="0"/>
                                          </p:val>
                                        </p:tav>
                                        <p:tav tm="100000">
                                          <p:val>
                                            <p:strVal val="#ppt_h"/>
                                          </p:val>
                                        </p:tav>
                                      </p:tavLst>
                                    </p:anim>
                                    <p:animEffect transition="in" filter="fade">
                                      <p:cBhvr>
                                        <p:cTn id="52" dur="500"/>
                                        <p:tgtEl>
                                          <p:spTgt spid="51"/>
                                        </p:tgtEl>
                                      </p:cBhvr>
                                    </p:animEffect>
                                  </p:childTnLst>
                                </p:cTn>
                              </p:par>
                            </p:childTnLst>
                          </p:cTn>
                        </p:par>
                        <p:par>
                          <p:cTn id="53" fill="hold">
                            <p:stCondLst>
                              <p:cond delay="4000"/>
                            </p:stCondLst>
                            <p:childTnLst>
                              <p:par>
                                <p:cTn id="54" presetID="22" presetClass="entr" presetSubtype="1" fill="hold" nodeType="after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wipe(up)">
                                      <p:cBhvr>
                                        <p:cTn id="56" dur="500"/>
                                        <p:tgtEl>
                                          <p:spTgt spid="35"/>
                                        </p:tgtEl>
                                      </p:cBhvr>
                                    </p:animEffect>
                                  </p:childTnLst>
                                </p:cTn>
                              </p:par>
                              <p:par>
                                <p:cTn id="57" presetID="2" presetClass="entr" presetSubtype="4" accel="18000" decel="80000" fill="hold" grpId="0"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ppt_x"/>
                                          </p:val>
                                        </p:tav>
                                        <p:tav tm="100000">
                                          <p:val>
                                            <p:strVal val="#ppt_x"/>
                                          </p:val>
                                        </p:tav>
                                      </p:tavLst>
                                    </p:anim>
                                    <p:anim calcmode="lin" valueType="num">
                                      <p:cBhvr additive="base">
                                        <p:cTn id="60" dur="500" fill="hold"/>
                                        <p:tgtEl>
                                          <p:spTgt spid="25"/>
                                        </p:tgtEl>
                                        <p:attrNameLst>
                                          <p:attrName>ppt_y</p:attrName>
                                        </p:attrNameLst>
                                      </p:cBhvr>
                                      <p:tavLst>
                                        <p:tav tm="0">
                                          <p:val>
                                            <p:strVal val="1+#ppt_h/2"/>
                                          </p:val>
                                        </p:tav>
                                        <p:tav tm="100000">
                                          <p:val>
                                            <p:strVal val="#ppt_y"/>
                                          </p:val>
                                        </p:tav>
                                      </p:tavLst>
                                    </p:anim>
                                  </p:childTnLst>
                                </p:cTn>
                              </p:par>
                            </p:childTnLst>
                          </p:cTn>
                        </p:par>
                        <p:par>
                          <p:cTn id="61" fill="hold">
                            <p:stCondLst>
                              <p:cond delay="4500"/>
                            </p:stCondLst>
                            <p:childTnLst>
                              <p:par>
                                <p:cTn id="62" presetID="2" presetClass="entr" presetSubtype="4" accel="18000" decel="80000" fill="hold" nodeType="afterEffect">
                                  <p:stCondLst>
                                    <p:cond delay="0"/>
                                  </p:stCondLst>
                                  <p:childTnLst>
                                    <p:set>
                                      <p:cBhvr>
                                        <p:cTn id="63" dur="1" fill="hold">
                                          <p:stCondLst>
                                            <p:cond delay="0"/>
                                          </p:stCondLst>
                                        </p:cTn>
                                        <p:tgtEl>
                                          <p:spTgt spid="23"/>
                                        </p:tgtEl>
                                        <p:attrNameLst>
                                          <p:attrName>style.visibility</p:attrName>
                                        </p:attrNameLst>
                                      </p:cBhvr>
                                      <p:to>
                                        <p:strVal val="visible"/>
                                      </p:to>
                                    </p:set>
                                    <p:anim calcmode="lin" valueType="num">
                                      <p:cBhvr additive="base">
                                        <p:cTn id="64" dur="500" fill="hold"/>
                                        <p:tgtEl>
                                          <p:spTgt spid="23"/>
                                        </p:tgtEl>
                                        <p:attrNameLst>
                                          <p:attrName>ppt_x</p:attrName>
                                        </p:attrNameLst>
                                      </p:cBhvr>
                                      <p:tavLst>
                                        <p:tav tm="0">
                                          <p:val>
                                            <p:strVal val="#ppt_x"/>
                                          </p:val>
                                        </p:tav>
                                        <p:tav tm="100000">
                                          <p:val>
                                            <p:strVal val="#ppt_x"/>
                                          </p:val>
                                        </p:tav>
                                      </p:tavLst>
                                    </p:anim>
                                    <p:anim calcmode="lin" valueType="num">
                                      <p:cBhvr additive="base">
                                        <p:cTn id="65" dur="500" fill="hold"/>
                                        <p:tgtEl>
                                          <p:spTgt spid="23"/>
                                        </p:tgtEl>
                                        <p:attrNameLst>
                                          <p:attrName>ppt_y</p:attrName>
                                        </p:attrNameLst>
                                      </p:cBhvr>
                                      <p:tavLst>
                                        <p:tav tm="0">
                                          <p:val>
                                            <p:strVal val="1+#ppt_h/2"/>
                                          </p:val>
                                        </p:tav>
                                        <p:tav tm="100000">
                                          <p:val>
                                            <p:strVal val="#ppt_y"/>
                                          </p:val>
                                        </p:tav>
                                      </p:tavLst>
                                    </p:anim>
                                  </p:childTnLst>
                                </p:cTn>
                              </p:par>
                            </p:childTnLst>
                          </p:cTn>
                        </p:par>
                        <p:par>
                          <p:cTn id="66" fill="hold">
                            <p:stCondLst>
                              <p:cond delay="5000"/>
                            </p:stCondLst>
                            <p:childTnLst>
                              <p:par>
                                <p:cTn id="67" presetID="53" presetClass="entr" presetSubtype="16" fill="hold" grpId="0" nodeType="afterEffect">
                                  <p:stCondLst>
                                    <p:cond delay="0"/>
                                  </p:stCondLst>
                                  <p:childTnLst>
                                    <p:set>
                                      <p:cBhvr>
                                        <p:cTn id="68" dur="1" fill="hold">
                                          <p:stCondLst>
                                            <p:cond delay="0"/>
                                          </p:stCondLst>
                                        </p:cTn>
                                        <p:tgtEl>
                                          <p:spTgt spid="56"/>
                                        </p:tgtEl>
                                        <p:attrNameLst>
                                          <p:attrName>style.visibility</p:attrName>
                                        </p:attrNameLst>
                                      </p:cBhvr>
                                      <p:to>
                                        <p:strVal val="visible"/>
                                      </p:to>
                                    </p:set>
                                    <p:anim calcmode="lin" valueType="num">
                                      <p:cBhvr>
                                        <p:cTn id="69" dur="500" fill="hold"/>
                                        <p:tgtEl>
                                          <p:spTgt spid="56"/>
                                        </p:tgtEl>
                                        <p:attrNameLst>
                                          <p:attrName>ppt_w</p:attrName>
                                        </p:attrNameLst>
                                      </p:cBhvr>
                                      <p:tavLst>
                                        <p:tav tm="0">
                                          <p:val>
                                            <p:fltVal val="0"/>
                                          </p:val>
                                        </p:tav>
                                        <p:tav tm="100000">
                                          <p:val>
                                            <p:strVal val="#ppt_w"/>
                                          </p:val>
                                        </p:tav>
                                      </p:tavLst>
                                    </p:anim>
                                    <p:anim calcmode="lin" valueType="num">
                                      <p:cBhvr>
                                        <p:cTn id="70" dur="500" fill="hold"/>
                                        <p:tgtEl>
                                          <p:spTgt spid="56"/>
                                        </p:tgtEl>
                                        <p:attrNameLst>
                                          <p:attrName>ppt_h</p:attrName>
                                        </p:attrNameLst>
                                      </p:cBhvr>
                                      <p:tavLst>
                                        <p:tav tm="0">
                                          <p:val>
                                            <p:fltVal val="0"/>
                                          </p:val>
                                        </p:tav>
                                        <p:tav tm="100000">
                                          <p:val>
                                            <p:strVal val="#ppt_h"/>
                                          </p:val>
                                        </p:tav>
                                      </p:tavLst>
                                    </p:anim>
                                    <p:animEffect transition="in" filter="fade">
                                      <p:cBhvr>
                                        <p:cTn id="71" dur="500"/>
                                        <p:tgtEl>
                                          <p:spTgt spid="56"/>
                                        </p:tgtEl>
                                      </p:cBhvr>
                                    </p:animEffect>
                                  </p:childTnLst>
                                </p:cTn>
                              </p:par>
                            </p:childTnLst>
                          </p:cTn>
                        </p:par>
                        <p:par>
                          <p:cTn id="72" fill="hold">
                            <p:stCondLst>
                              <p:cond delay="5500"/>
                            </p:stCondLst>
                            <p:childTnLst>
                              <p:par>
                                <p:cTn id="73" presetID="22" presetClass="entr" presetSubtype="1" fill="hold" nodeType="after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wipe(up)">
                                      <p:cBhvr>
                                        <p:cTn id="75" dur="500"/>
                                        <p:tgtEl>
                                          <p:spTgt spid="38"/>
                                        </p:tgtEl>
                                      </p:cBhvr>
                                    </p:animEffect>
                                  </p:childTnLst>
                                </p:cTn>
                              </p:par>
                              <p:par>
                                <p:cTn id="76" presetID="2" presetClass="entr" presetSubtype="4" accel="18000" decel="80000" fill="hold" grpId="0" nodeType="withEffect">
                                  <p:stCondLst>
                                    <p:cond delay="0"/>
                                  </p:stCondLst>
                                  <p:childTnLst>
                                    <p:set>
                                      <p:cBhvr>
                                        <p:cTn id="77" dur="1" fill="hold">
                                          <p:stCondLst>
                                            <p:cond delay="0"/>
                                          </p:stCondLst>
                                        </p:cTn>
                                        <p:tgtEl>
                                          <p:spTgt spid="29"/>
                                        </p:tgtEl>
                                        <p:attrNameLst>
                                          <p:attrName>style.visibility</p:attrName>
                                        </p:attrNameLst>
                                      </p:cBhvr>
                                      <p:to>
                                        <p:strVal val="visible"/>
                                      </p:to>
                                    </p:set>
                                    <p:anim calcmode="lin" valueType="num">
                                      <p:cBhvr additive="base">
                                        <p:cTn id="78" dur="500" fill="hold"/>
                                        <p:tgtEl>
                                          <p:spTgt spid="29"/>
                                        </p:tgtEl>
                                        <p:attrNameLst>
                                          <p:attrName>ppt_x</p:attrName>
                                        </p:attrNameLst>
                                      </p:cBhvr>
                                      <p:tavLst>
                                        <p:tav tm="0">
                                          <p:val>
                                            <p:strVal val="#ppt_x"/>
                                          </p:val>
                                        </p:tav>
                                        <p:tav tm="100000">
                                          <p:val>
                                            <p:strVal val="#ppt_x"/>
                                          </p:val>
                                        </p:tav>
                                      </p:tavLst>
                                    </p:anim>
                                    <p:anim calcmode="lin" valueType="num">
                                      <p:cBhvr additive="base">
                                        <p:cTn id="79" dur="500" fill="hold"/>
                                        <p:tgtEl>
                                          <p:spTgt spid="29"/>
                                        </p:tgtEl>
                                        <p:attrNameLst>
                                          <p:attrName>ppt_y</p:attrName>
                                        </p:attrNameLst>
                                      </p:cBhvr>
                                      <p:tavLst>
                                        <p:tav tm="0">
                                          <p:val>
                                            <p:strVal val="1+#ppt_h/2"/>
                                          </p:val>
                                        </p:tav>
                                        <p:tav tm="100000">
                                          <p:val>
                                            <p:strVal val="#ppt_y"/>
                                          </p:val>
                                        </p:tav>
                                      </p:tavLst>
                                    </p:anim>
                                  </p:childTnLst>
                                </p:cTn>
                              </p:par>
                            </p:childTnLst>
                          </p:cTn>
                        </p:par>
                        <p:par>
                          <p:cTn id="80" fill="hold">
                            <p:stCondLst>
                              <p:cond delay="6000"/>
                            </p:stCondLst>
                            <p:childTnLst>
                              <p:par>
                                <p:cTn id="81" presetID="2" presetClass="entr" presetSubtype="4" accel="18000" decel="80000" fill="hold" nodeType="afterEffect">
                                  <p:stCondLst>
                                    <p:cond delay="0"/>
                                  </p:stCondLst>
                                  <p:childTnLst>
                                    <p:set>
                                      <p:cBhvr>
                                        <p:cTn id="82" dur="1" fill="hold">
                                          <p:stCondLst>
                                            <p:cond delay="0"/>
                                          </p:stCondLst>
                                        </p:cTn>
                                        <p:tgtEl>
                                          <p:spTgt spid="24"/>
                                        </p:tgtEl>
                                        <p:attrNameLst>
                                          <p:attrName>style.visibility</p:attrName>
                                        </p:attrNameLst>
                                      </p:cBhvr>
                                      <p:to>
                                        <p:strVal val="visible"/>
                                      </p:to>
                                    </p:set>
                                    <p:anim calcmode="lin" valueType="num">
                                      <p:cBhvr additive="base">
                                        <p:cTn id="83" dur="500" fill="hold"/>
                                        <p:tgtEl>
                                          <p:spTgt spid="24"/>
                                        </p:tgtEl>
                                        <p:attrNameLst>
                                          <p:attrName>ppt_x</p:attrName>
                                        </p:attrNameLst>
                                      </p:cBhvr>
                                      <p:tavLst>
                                        <p:tav tm="0">
                                          <p:val>
                                            <p:strVal val="#ppt_x"/>
                                          </p:val>
                                        </p:tav>
                                        <p:tav tm="100000">
                                          <p:val>
                                            <p:strVal val="#ppt_x"/>
                                          </p:val>
                                        </p:tav>
                                      </p:tavLst>
                                    </p:anim>
                                    <p:anim calcmode="lin" valueType="num">
                                      <p:cBhvr additive="base">
                                        <p:cTn id="84" dur="500" fill="hold"/>
                                        <p:tgtEl>
                                          <p:spTgt spid="24"/>
                                        </p:tgtEl>
                                        <p:attrNameLst>
                                          <p:attrName>ppt_y</p:attrName>
                                        </p:attrNameLst>
                                      </p:cBhvr>
                                      <p:tavLst>
                                        <p:tav tm="0">
                                          <p:val>
                                            <p:strVal val="1+#ppt_h/2"/>
                                          </p:val>
                                        </p:tav>
                                        <p:tav tm="100000">
                                          <p:val>
                                            <p:strVal val="#ppt_y"/>
                                          </p:val>
                                        </p:tav>
                                      </p:tavLst>
                                    </p:anim>
                                  </p:childTnLst>
                                </p:cTn>
                              </p:par>
                            </p:childTnLst>
                          </p:cTn>
                        </p:par>
                        <p:par>
                          <p:cTn id="85" fill="hold">
                            <p:stCondLst>
                              <p:cond delay="6500"/>
                            </p:stCondLst>
                            <p:childTnLst>
                              <p:par>
                                <p:cTn id="86" presetID="53" presetClass="entr" presetSubtype="16" fill="hold" nodeType="afterEffect">
                                  <p:stCondLst>
                                    <p:cond delay="0"/>
                                  </p:stCondLst>
                                  <p:childTnLst>
                                    <p:set>
                                      <p:cBhvr>
                                        <p:cTn id="87" dur="1" fill="hold">
                                          <p:stCondLst>
                                            <p:cond delay="0"/>
                                          </p:stCondLst>
                                        </p:cTn>
                                        <p:tgtEl>
                                          <p:spTgt spid="45"/>
                                        </p:tgtEl>
                                        <p:attrNameLst>
                                          <p:attrName>style.visibility</p:attrName>
                                        </p:attrNameLst>
                                      </p:cBhvr>
                                      <p:to>
                                        <p:strVal val="visible"/>
                                      </p:to>
                                    </p:set>
                                    <p:anim calcmode="lin" valueType="num">
                                      <p:cBhvr>
                                        <p:cTn id="88" dur="500" fill="hold"/>
                                        <p:tgtEl>
                                          <p:spTgt spid="45"/>
                                        </p:tgtEl>
                                        <p:attrNameLst>
                                          <p:attrName>ppt_w</p:attrName>
                                        </p:attrNameLst>
                                      </p:cBhvr>
                                      <p:tavLst>
                                        <p:tav tm="0">
                                          <p:val>
                                            <p:fltVal val="0"/>
                                          </p:val>
                                        </p:tav>
                                        <p:tav tm="100000">
                                          <p:val>
                                            <p:strVal val="#ppt_w"/>
                                          </p:val>
                                        </p:tav>
                                      </p:tavLst>
                                    </p:anim>
                                    <p:anim calcmode="lin" valueType="num">
                                      <p:cBhvr>
                                        <p:cTn id="89" dur="500" fill="hold"/>
                                        <p:tgtEl>
                                          <p:spTgt spid="45"/>
                                        </p:tgtEl>
                                        <p:attrNameLst>
                                          <p:attrName>ppt_h</p:attrName>
                                        </p:attrNameLst>
                                      </p:cBhvr>
                                      <p:tavLst>
                                        <p:tav tm="0">
                                          <p:val>
                                            <p:fltVal val="0"/>
                                          </p:val>
                                        </p:tav>
                                        <p:tav tm="100000">
                                          <p:val>
                                            <p:strVal val="#ppt_h"/>
                                          </p:val>
                                        </p:tav>
                                      </p:tavLst>
                                    </p:anim>
                                    <p:animEffect transition="in" filter="fade">
                                      <p:cBhvr>
                                        <p:cTn id="90" dur="500"/>
                                        <p:tgtEl>
                                          <p:spTgt spid="45"/>
                                        </p:tgtEl>
                                      </p:cBhvr>
                                    </p:animEffect>
                                  </p:childTnLst>
                                </p:cTn>
                              </p:par>
                            </p:childTnLst>
                          </p:cTn>
                        </p:par>
                        <p:par>
                          <p:cTn id="91" fill="hold">
                            <p:stCondLst>
                              <p:cond delay="7000"/>
                            </p:stCondLst>
                            <p:childTnLst>
                              <p:par>
                                <p:cTn id="92" presetID="22" presetClass="entr" presetSubtype="1" fill="hold" nodeType="afterEffect">
                                  <p:stCondLst>
                                    <p:cond delay="0"/>
                                  </p:stCondLst>
                                  <p:childTnLst>
                                    <p:set>
                                      <p:cBhvr>
                                        <p:cTn id="93" dur="1" fill="hold">
                                          <p:stCondLst>
                                            <p:cond delay="0"/>
                                          </p:stCondLst>
                                        </p:cTn>
                                        <p:tgtEl>
                                          <p:spTgt spid="36"/>
                                        </p:tgtEl>
                                        <p:attrNameLst>
                                          <p:attrName>style.visibility</p:attrName>
                                        </p:attrNameLst>
                                      </p:cBhvr>
                                      <p:to>
                                        <p:strVal val="visible"/>
                                      </p:to>
                                    </p:set>
                                    <p:animEffect transition="in" filter="wipe(up)">
                                      <p:cBhvr>
                                        <p:cTn id="94" dur="500"/>
                                        <p:tgtEl>
                                          <p:spTgt spid="36"/>
                                        </p:tgtEl>
                                      </p:cBhvr>
                                    </p:animEffect>
                                  </p:childTnLst>
                                </p:cTn>
                              </p:par>
                              <p:par>
                                <p:cTn id="95" presetID="2" presetClass="entr" presetSubtype="4" accel="18000" decel="80000" fill="hold" grpId="0" nodeType="withEffect">
                                  <p:stCondLst>
                                    <p:cond delay="0"/>
                                  </p:stCondLst>
                                  <p:childTnLst>
                                    <p:set>
                                      <p:cBhvr>
                                        <p:cTn id="96" dur="1" fill="hold">
                                          <p:stCondLst>
                                            <p:cond delay="0"/>
                                          </p:stCondLst>
                                        </p:cTn>
                                        <p:tgtEl>
                                          <p:spTgt spid="28"/>
                                        </p:tgtEl>
                                        <p:attrNameLst>
                                          <p:attrName>style.visibility</p:attrName>
                                        </p:attrNameLst>
                                      </p:cBhvr>
                                      <p:to>
                                        <p:strVal val="visible"/>
                                      </p:to>
                                    </p:set>
                                    <p:anim calcmode="lin" valueType="num">
                                      <p:cBhvr additive="base">
                                        <p:cTn id="97" dur="500" fill="hold"/>
                                        <p:tgtEl>
                                          <p:spTgt spid="28"/>
                                        </p:tgtEl>
                                        <p:attrNameLst>
                                          <p:attrName>ppt_x</p:attrName>
                                        </p:attrNameLst>
                                      </p:cBhvr>
                                      <p:tavLst>
                                        <p:tav tm="0">
                                          <p:val>
                                            <p:strVal val="#ppt_x"/>
                                          </p:val>
                                        </p:tav>
                                        <p:tav tm="100000">
                                          <p:val>
                                            <p:strVal val="#ppt_x"/>
                                          </p:val>
                                        </p:tav>
                                      </p:tavLst>
                                    </p:anim>
                                    <p:anim calcmode="lin" valueType="num">
                                      <p:cBhvr additive="base">
                                        <p:cTn id="98"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51" grpId="0" animBg="1"/>
      <p:bldP spid="56"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p:cNvGrpSpPr/>
          <p:nvPr/>
        </p:nvGrpSpPr>
        <p:grpSpPr>
          <a:xfrm>
            <a:off x="2190751" y="4540227"/>
            <a:ext cx="1147763" cy="1149350"/>
            <a:chOff x="2190751" y="4540227"/>
            <a:chExt cx="1147763" cy="1149350"/>
          </a:xfrm>
        </p:grpSpPr>
        <p:sp>
          <p:nvSpPr>
            <p:cNvPr id="5" name="Oval 5"/>
            <p:cNvSpPr>
              <a:spLocks noChangeArrowheads="1"/>
            </p:cNvSpPr>
            <p:nvPr/>
          </p:nvSpPr>
          <p:spPr bwMode="auto">
            <a:xfrm>
              <a:off x="2190751" y="4540227"/>
              <a:ext cx="1147763" cy="1149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2425701" y="4773590"/>
              <a:ext cx="679450" cy="6794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0" name="Group 39"/>
          <p:cNvGrpSpPr/>
          <p:nvPr/>
        </p:nvGrpSpPr>
        <p:grpSpPr>
          <a:xfrm>
            <a:off x="3829051" y="4720533"/>
            <a:ext cx="1146175" cy="1149350"/>
            <a:chOff x="3829051" y="4720533"/>
            <a:chExt cx="1146175" cy="1149350"/>
          </a:xfrm>
        </p:grpSpPr>
        <p:sp>
          <p:nvSpPr>
            <p:cNvPr id="7" name="Oval 7"/>
            <p:cNvSpPr>
              <a:spLocks noChangeArrowheads="1"/>
            </p:cNvSpPr>
            <p:nvPr/>
          </p:nvSpPr>
          <p:spPr bwMode="auto">
            <a:xfrm>
              <a:off x="3829051" y="4720533"/>
              <a:ext cx="1146175" cy="114935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8"/>
            <p:cNvSpPr>
              <a:spLocks noChangeArrowheads="1"/>
            </p:cNvSpPr>
            <p:nvPr/>
          </p:nvSpPr>
          <p:spPr bwMode="auto">
            <a:xfrm>
              <a:off x="4068763" y="4953896"/>
              <a:ext cx="679450" cy="6794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1" name="Group 40"/>
          <p:cNvGrpSpPr/>
          <p:nvPr/>
        </p:nvGrpSpPr>
        <p:grpSpPr>
          <a:xfrm>
            <a:off x="5465763" y="4540227"/>
            <a:ext cx="1147763" cy="1149350"/>
            <a:chOff x="5465763" y="4540227"/>
            <a:chExt cx="1147763" cy="1149350"/>
          </a:xfrm>
        </p:grpSpPr>
        <p:sp>
          <p:nvSpPr>
            <p:cNvPr id="9" name="Oval 9"/>
            <p:cNvSpPr>
              <a:spLocks noChangeArrowheads="1"/>
            </p:cNvSpPr>
            <p:nvPr/>
          </p:nvSpPr>
          <p:spPr bwMode="auto">
            <a:xfrm>
              <a:off x="5465763" y="4540227"/>
              <a:ext cx="1147763" cy="114935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0"/>
            <p:cNvSpPr>
              <a:spLocks noChangeArrowheads="1"/>
            </p:cNvSpPr>
            <p:nvPr/>
          </p:nvSpPr>
          <p:spPr bwMode="auto">
            <a:xfrm>
              <a:off x="5707063" y="4773590"/>
              <a:ext cx="677863" cy="6794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2" name="Group 41"/>
          <p:cNvGrpSpPr/>
          <p:nvPr/>
        </p:nvGrpSpPr>
        <p:grpSpPr>
          <a:xfrm>
            <a:off x="7104063" y="4720533"/>
            <a:ext cx="1146175" cy="1149350"/>
            <a:chOff x="7104063" y="4720533"/>
            <a:chExt cx="1146175" cy="1149350"/>
          </a:xfrm>
        </p:grpSpPr>
        <p:sp>
          <p:nvSpPr>
            <p:cNvPr id="11" name="Oval 11"/>
            <p:cNvSpPr>
              <a:spLocks noChangeArrowheads="1"/>
            </p:cNvSpPr>
            <p:nvPr/>
          </p:nvSpPr>
          <p:spPr bwMode="auto">
            <a:xfrm>
              <a:off x="7104063" y="4720533"/>
              <a:ext cx="1146175" cy="1149350"/>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7343776" y="4953896"/>
              <a:ext cx="679450" cy="6794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3" name="Group 42"/>
          <p:cNvGrpSpPr/>
          <p:nvPr/>
        </p:nvGrpSpPr>
        <p:grpSpPr>
          <a:xfrm>
            <a:off x="8740776" y="4540227"/>
            <a:ext cx="1147763" cy="1149350"/>
            <a:chOff x="8740776" y="4540227"/>
            <a:chExt cx="1147763" cy="1149350"/>
          </a:xfrm>
        </p:grpSpPr>
        <p:sp>
          <p:nvSpPr>
            <p:cNvPr id="13" name="Oval 13"/>
            <p:cNvSpPr>
              <a:spLocks noChangeArrowheads="1"/>
            </p:cNvSpPr>
            <p:nvPr/>
          </p:nvSpPr>
          <p:spPr bwMode="auto">
            <a:xfrm>
              <a:off x="8740776" y="4540227"/>
              <a:ext cx="1147763" cy="1149350"/>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4"/>
            <p:cNvSpPr>
              <a:spLocks noChangeArrowheads="1"/>
            </p:cNvSpPr>
            <p:nvPr/>
          </p:nvSpPr>
          <p:spPr bwMode="auto">
            <a:xfrm>
              <a:off x="8982076" y="4773590"/>
              <a:ext cx="676275" cy="6794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2730501" y="3116240"/>
            <a:ext cx="752475" cy="1571625"/>
            <a:chOff x="2730501" y="3116240"/>
            <a:chExt cx="752475" cy="1571625"/>
          </a:xfrm>
        </p:grpSpPr>
        <p:sp>
          <p:nvSpPr>
            <p:cNvPr id="18" name="Freeform 18"/>
            <p:cNvSpPr>
              <a:spLocks/>
            </p:cNvSpPr>
            <p:nvPr/>
          </p:nvSpPr>
          <p:spPr bwMode="auto">
            <a:xfrm>
              <a:off x="2763838" y="3116240"/>
              <a:ext cx="719138" cy="1535113"/>
            </a:xfrm>
            <a:custGeom>
              <a:avLst/>
              <a:gdLst>
                <a:gd name="T0" fmla="*/ 0 w 453"/>
                <a:gd name="T1" fmla="*/ 967 h 967"/>
                <a:gd name="T2" fmla="*/ 0 w 453"/>
                <a:gd name="T3" fmla="*/ 453 h 967"/>
                <a:gd name="T4" fmla="*/ 453 w 453"/>
                <a:gd name="T5" fmla="*/ 0 h 967"/>
              </a:gdLst>
              <a:ahLst/>
              <a:cxnLst>
                <a:cxn ang="0">
                  <a:pos x="T0" y="T1"/>
                </a:cxn>
                <a:cxn ang="0">
                  <a:pos x="T2" y="T3"/>
                </a:cxn>
                <a:cxn ang="0">
                  <a:pos x="T4" y="T5"/>
                </a:cxn>
              </a:cxnLst>
              <a:rect l="0" t="0" r="r" b="b"/>
              <a:pathLst>
                <a:path w="453" h="967">
                  <a:moveTo>
                    <a:pt x="0" y="967"/>
                  </a:moveTo>
                  <a:lnTo>
                    <a:pt x="0" y="453"/>
                  </a:lnTo>
                  <a:lnTo>
                    <a:pt x="453" y="0"/>
                  </a:lnTo>
                </a:path>
              </a:pathLst>
            </a:custGeom>
            <a:noFill/>
            <a:ln w="11113" cap="flat">
              <a:solidFill>
                <a:schemeClr val="bg1">
                  <a:lumMod val="8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19" name="Oval 19"/>
            <p:cNvSpPr>
              <a:spLocks noChangeArrowheads="1"/>
            </p:cNvSpPr>
            <p:nvPr/>
          </p:nvSpPr>
          <p:spPr bwMode="auto">
            <a:xfrm>
              <a:off x="2730501" y="4616427"/>
              <a:ext cx="69850" cy="71438"/>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4368801" y="3629921"/>
            <a:ext cx="750887" cy="1238250"/>
            <a:chOff x="4368801" y="3629921"/>
            <a:chExt cx="750887" cy="1238250"/>
          </a:xfrm>
        </p:grpSpPr>
        <p:sp>
          <p:nvSpPr>
            <p:cNvPr id="20" name="Freeform 20"/>
            <p:cNvSpPr>
              <a:spLocks/>
            </p:cNvSpPr>
            <p:nvPr/>
          </p:nvSpPr>
          <p:spPr bwMode="auto">
            <a:xfrm>
              <a:off x="4402138" y="3629921"/>
              <a:ext cx="717550" cy="1201738"/>
            </a:xfrm>
            <a:custGeom>
              <a:avLst/>
              <a:gdLst>
                <a:gd name="T0" fmla="*/ 0 w 452"/>
                <a:gd name="T1" fmla="*/ 757 h 757"/>
                <a:gd name="T2" fmla="*/ 0 w 452"/>
                <a:gd name="T3" fmla="*/ 451 h 757"/>
                <a:gd name="T4" fmla="*/ 452 w 452"/>
                <a:gd name="T5" fmla="*/ 0 h 757"/>
              </a:gdLst>
              <a:ahLst/>
              <a:cxnLst>
                <a:cxn ang="0">
                  <a:pos x="T0" y="T1"/>
                </a:cxn>
                <a:cxn ang="0">
                  <a:pos x="T2" y="T3"/>
                </a:cxn>
                <a:cxn ang="0">
                  <a:pos x="T4" y="T5"/>
                </a:cxn>
              </a:cxnLst>
              <a:rect l="0" t="0" r="r" b="b"/>
              <a:pathLst>
                <a:path w="452" h="757">
                  <a:moveTo>
                    <a:pt x="0" y="757"/>
                  </a:moveTo>
                  <a:lnTo>
                    <a:pt x="0" y="451"/>
                  </a:lnTo>
                  <a:lnTo>
                    <a:pt x="452" y="0"/>
                  </a:lnTo>
                </a:path>
              </a:pathLst>
            </a:custGeom>
            <a:noFill/>
            <a:ln w="11113" cap="flat">
              <a:solidFill>
                <a:schemeClr val="bg1">
                  <a:lumMod val="8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1" name="Oval 21"/>
            <p:cNvSpPr>
              <a:spLocks noChangeArrowheads="1"/>
            </p:cNvSpPr>
            <p:nvPr/>
          </p:nvSpPr>
          <p:spPr bwMode="auto">
            <a:xfrm>
              <a:off x="4368801" y="4796733"/>
              <a:ext cx="69850" cy="71438"/>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5989638" y="3116240"/>
            <a:ext cx="752476" cy="1571625"/>
            <a:chOff x="5989638" y="3116240"/>
            <a:chExt cx="752476" cy="1571625"/>
          </a:xfrm>
        </p:grpSpPr>
        <p:sp>
          <p:nvSpPr>
            <p:cNvPr id="22" name="Freeform 22"/>
            <p:cNvSpPr>
              <a:spLocks/>
            </p:cNvSpPr>
            <p:nvPr/>
          </p:nvSpPr>
          <p:spPr bwMode="auto">
            <a:xfrm>
              <a:off x="6026151" y="3116240"/>
              <a:ext cx="715963" cy="1535113"/>
            </a:xfrm>
            <a:custGeom>
              <a:avLst/>
              <a:gdLst>
                <a:gd name="T0" fmla="*/ 0 w 451"/>
                <a:gd name="T1" fmla="*/ 967 h 967"/>
                <a:gd name="T2" fmla="*/ 0 w 451"/>
                <a:gd name="T3" fmla="*/ 453 h 967"/>
                <a:gd name="T4" fmla="*/ 451 w 451"/>
                <a:gd name="T5" fmla="*/ 0 h 967"/>
              </a:gdLst>
              <a:ahLst/>
              <a:cxnLst>
                <a:cxn ang="0">
                  <a:pos x="T0" y="T1"/>
                </a:cxn>
                <a:cxn ang="0">
                  <a:pos x="T2" y="T3"/>
                </a:cxn>
                <a:cxn ang="0">
                  <a:pos x="T4" y="T5"/>
                </a:cxn>
              </a:cxnLst>
              <a:rect l="0" t="0" r="r" b="b"/>
              <a:pathLst>
                <a:path w="451" h="967">
                  <a:moveTo>
                    <a:pt x="0" y="967"/>
                  </a:moveTo>
                  <a:lnTo>
                    <a:pt x="0" y="453"/>
                  </a:lnTo>
                  <a:lnTo>
                    <a:pt x="451" y="0"/>
                  </a:lnTo>
                </a:path>
              </a:pathLst>
            </a:custGeom>
            <a:noFill/>
            <a:ln w="11113" cap="flat">
              <a:solidFill>
                <a:schemeClr val="bg1">
                  <a:lumMod val="8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3" name="Oval 23"/>
            <p:cNvSpPr>
              <a:spLocks noChangeArrowheads="1"/>
            </p:cNvSpPr>
            <p:nvPr/>
          </p:nvSpPr>
          <p:spPr bwMode="auto">
            <a:xfrm>
              <a:off x="5989638" y="4616427"/>
              <a:ext cx="69850" cy="71438"/>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9280526" y="3116240"/>
            <a:ext cx="752475" cy="1571625"/>
            <a:chOff x="9280526" y="3116240"/>
            <a:chExt cx="752475" cy="1571625"/>
          </a:xfrm>
        </p:grpSpPr>
        <p:sp>
          <p:nvSpPr>
            <p:cNvPr id="24" name="Freeform 24"/>
            <p:cNvSpPr>
              <a:spLocks/>
            </p:cNvSpPr>
            <p:nvPr/>
          </p:nvSpPr>
          <p:spPr bwMode="auto">
            <a:xfrm>
              <a:off x="9313863" y="3116240"/>
              <a:ext cx="719138" cy="1535113"/>
            </a:xfrm>
            <a:custGeom>
              <a:avLst/>
              <a:gdLst>
                <a:gd name="T0" fmla="*/ 0 w 453"/>
                <a:gd name="T1" fmla="*/ 967 h 967"/>
                <a:gd name="T2" fmla="*/ 0 w 453"/>
                <a:gd name="T3" fmla="*/ 453 h 967"/>
                <a:gd name="T4" fmla="*/ 453 w 453"/>
                <a:gd name="T5" fmla="*/ 0 h 967"/>
              </a:gdLst>
              <a:ahLst/>
              <a:cxnLst>
                <a:cxn ang="0">
                  <a:pos x="T0" y="T1"/>
                </a:cxn>
                <a:cxn ang="0">
                  <a:pos x="T2" y="T3"/>
                </a:cxn>
                <a:cxn ang="0">
                  <a:pos x="T4" y="T5"/>
                </a:cxn>
              </a:cxnLst>
              <a:rect l="0" t="0" r="r" b="b"/>
              <a:pathLst>
                <a:path w="453" h="967">
                  <a:moveTo>
                    <a:pt x="0" y="967"/>
                  </a:moveTo>
                  <a:lnTo>
                    <a:pt x="0" y="453"/>
                  </a:lnTo>
                  <a:lnTo>
                    <a:pt x="453" y="0"/>
                  </a:lnTo>
                </a:path>
              </a:pathLst>
            </a:custGeom>
            <a:noFill/>
            <a:ln w="11113" cap="flat">
              <a:solidFill>
                <a:schemeClr val="bg1">
                  <a:lumMod val="8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5" name="Oval 25"/>
            <p:cNvSpPr>
              <a:spLocks noChangeArrowheads="1"/>
            </p:cNvSpPr>
            <p:nvPr/>
          </p:nvSpPr>
          <p:spPr bwMode="auto">
            <a:xfrm>
              <a:off x="9280526" y="4616427"/>
              <a:ext cx="69850" cy="71438"/>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7645401" y="3629921"/>
            <a:ext cx="752475" cy="1238250"/>
            <a:chOff x="7645401" y="3629921"/>
            <a:chExt cx="752475" cy="1238250"/>
          </a:xfrm>
        </p:grpSpPr>
        <p:sp>
          <p:nvSpPr>
            <p:cNvPr id="26" name="Freeform 26"/>
            <p:cNvSpPr>
              <a:spLocks/>
            </p:cNvSpPr>
            <p:nvPr/>
          </p:nvSpPr>
          <p:spPr bwMode="auto">
            <a:xfrm>
              <a:off x="7681913" y="3629921"/>
              <a:ext cx="715963" cy="1201738"/>
            </a:xfrm>
            <a:custGeom>
              <a:avLst/>
              <a:gdLst>
                <a:gd name="T0" fmla="*/ 0 w 451"/>
                <a:gd name="T1" fmla="*/ 757 h 757"/>
                <a:gd name="T2" fmla="*/ 0 w 451"/>
                <a:gd name="T3" fmla="*/ 451 h 757"/>
                <a:gd name="T4" fmla="*/ 451 w 451"/>
                <a:gd name="T5" fmla="*/ 0 h 757"/>
              </a:gdLst>
              <a:ahLst/>
              <a:cxnLst>
                <a:cxn ang="0">
                  <a:pos x="T0" y="T1"/>
                </a:cxn>
                <a:cxn ang="0">
                  <a:pos x="T2" y="T3"/>
                </a:cxn>
                <a:cxn ang="0">
                  <a:pos x="T4" y="T5"/>
                </a:cxn>
              </a:cxnLst>
              <a:rect l="0" t="0" r="r" b="b"/>
              <a:pathLst>
                <a:path w="451" h="757">
                  <a:moveTo>
                    <a:pt x="0" y="757"/>
                  </a:moveTo>
                  <a:lnTo>
                    <a:pt x="0" y="451"/>
                  </a:lnTo>
                  <a:lnTo>
                    <a:pt x="451" y="0"/>
                  </a:lnTo>
                </a:path>
              </a:pathLst>
            </a:custGeom>
            <a:noFill/>
            <a:ln w="11113" cap="flat">
              <a:solidFill>
                <a:schemeClr val="bg1">
                  <a:lumMod val="85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Oval 27"/>
            <p:cNvSpPr>
              <a:spLocks noChangeArrowheads="1"/>
            </p:cNvSpPr>
            <p:nvPr/>
          </p:nvSpPr>
          <p:spPr bwMode="auto">
            <a:xfrm>
              <a:off x="7645401" y="4796733"/>
              <a:ext cx="69850" cy="71438"/>
            </a:xfrm>
            <a:prstGeom prst="ellipse">
              <a:avLst/>
            </a:pr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8" name="Group 37"/>
          <p:cNvGrpSpPr/>
          <p:nvPr/>
        </p:nvGrpSpPr>
        <p:grpSpPr>
          <a:xfrm>
            <a:off x="2025306" y="1898651"/>
            <a:ext cx="1478654" cy="1123950"/>
            <a:chOff x="2138363" y="1238251"/>
            <a:chExt cx="1249363" cy="1123950"/>
          </a:xfrm>
        </p:grpSpPr>
        <p:sp>
          <p:nvSpPr>
            <p:cNvPr id="16" name="Rectangle 16"/>
            <p:cNvSpPr>
              <a:spLocks noChangeArrowheads="1"/>
            </p:cNvSpPr>
            <p:nvPr/>
          </p:nvSpPr>
          <p:spPr bwMode="auto">
            <a:xfrm>
              <a:off x="2138363" y="1238251"/>
              <a:ext cx="1249363" cy="1123950"/>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7" name="Group 36"/>
            <p:cNvGrpSpPr/>
            <p:nvPr/>
          </p:nvGrpSpPr>
          <p:grpSpPr>
            <a:xfrm>
              <a:off x="2138363" y="1238251"/>
              <a:ext cx="1249363" cy="76201"/>
              <a:chOff x="2138363" y="1238251"/>
              <a:chExt cx="1249363" cy="76201"/>
            </a:xfrm>
          </p:grpSpPr>
          <p:sp>
            <p:nvSpPr>
              <p:cNvPr id="28" name="Line 28"/>
              <p:cNvSpPr>
                <a:spLocks noChangeShapeType="1"/>
              </p:cNvSpPr>
              <p:nvPr/>
            </p:nvSpPr>
            <p:spPr bwMode="auto">
              <a:xfrm>
                <a:off x="2138363" y="1238251"/>
                <a:ext cx="1249363" cy="0"/>
              </a:xfrm>
              <a:prstGeom prst="line">
                <a:avLst/>
              </a:prstGeom>
              <a:noFill/>
              <a:ln w="20638" cap="flat">
                <a:solidFill>
                  <a:schemeClr val="accent1"/>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9" name="Freeform 29"/>
              <p:cNvSpPr>
                <a:spLocks/>
              </p:cNvSpPr>
              <p:nvPr/>
            </p:nvSpPr>
            <p:spPr bwMode="auto">
              <a:xfrm>
                <a:off x="2698750" y="1238251"/>
                <a:ext cx="128588" cy="76201"/>
              </a:xfrm>
              <a:custGeom>
                <a:avLst/>
                <a:gdLst>
                  <a:gd name="T0" fmla="*/ 81 w 81"/>
                  <a:gd name="T1" fmla="*/ 0 h 101"/>
                  <a:gd name="T2" fmla="*/ 40 w 81"/>
                  <a:gd name="T3" fmla="*/ 101 h 101"/>
                  <a:gd name="T4" fmla="*/ 0 w 81"/>
                  <a:gd name="T5" fmla="*/ 0 h 101"/>
                  <a:gd name="T6" fmla="*/ 81 w 81"/>
                  <a:gd name="T7" fmla="*/ 0 h 101"/>
                </a:gdLst>
                <a:ahLst/>
                <a:cxnLst>
                  <a:cxn ang="0">
                    <a:pos x="T0" y="T1"/>
                  </a:cxn>
                  <a:cxn ang="0">
                    <a:pos x="T2" y="T3"/>
                  </a:cxn>
                  <a:cxn ang="0">
                    <a:pos x="T4" y="T5"/>
                  </a:cxn>
                  <a:cxn ang="0">
                    <a:pos x="T6" y="T7"/>
                  </a:cxn>
                </a:cxnLst>
                <a:rect l="0" t="0" r="r" b="b"/>
                <a:pathLst>
                  <a:path w="81" h="101">
                    <a:moveTo>
                      <a:pt x="81" y="0"/>
                    </a:moveTo>
                    <a:lnTo>
                      <a:pt x="40" y="101"/>
                    </a:lnTo>
                    <a:lnTo>
                      <a:pt x="0" y="0"/>
                    </a:lnTo>
                    <a:lnTo>
                      <a:pt x="81"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44" name="Group 43"/>
          <p:cNvGrpSpPr/>
          <p:nvPr/>
        </p:nvGrpSpPr>
        <p:grpSpPr>
          <a:xfrm>
            <a:off x="3686228" y="2420090"/>
            <a:ext cx="1478654" cy="1123950"/>
            <a:chOff x="2138363" y="1238251"/>
            <a:chExt cx="1249363" cy="1123950"/>
          </a:xfrm>
        </p:grpSpPr>
        <p:sp>
          <p:nvSpPr>
            <p:cNvPr id="45" name="Rectangle 16"/>
            <p:cNvSpPr>
              <a:spLocks noChangeArrowheads="1"/>
            </p:cNvSpPr>
            <p:nvPr/>
          </p:nvSpPr>
          <p:spPr bwMode="auto">
            <a:xfrm>
              <a:off x="2138363" y="1238251"/>
              <a:ext cx="1249363" cy="1123950"/>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6" name="Group 45"/>
            <p:cNvGrpSpPr/>
            <p:nvPr/>
          </p:nvGrpSpPr>
          <p:grpSpPr>
            <a:xfrm>
              <a:off x="2138363" y="1238251"/>
              <a:ext cx="1249363" cy="76201"/>
              <a:chOff x="2138363" y="1238251"/>
              <a:chExt cx="1249363" cy="76201"/>
            </a:xfrm>
          </p:grpSpPr>
          <p:sp>
            <p:nvSpPr>
              <p:cNvPr id="47" name="Line 28"/>
              <p:cNvSpPr>
                <a:spLocks noChangeShapeType="1"/>
              </p:cNvSpPr>
              <p:nvPr/>
            </p:nvSpPr>
            <p:spPr bwMode="auto">
              <a:xfrm>
                <a:off x="2138363" y="1238251"/>
                <a:ext cx="1249363" cy="0"/>
              </a:xfrm>
              <a:prstGeom prst="line">
                <a:avLst/>
              </a:prstGeom>
              <a:noFill/>
              <a:ln w="20638"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48" name="Freeform 29"/>
              <p:cNvSpPr>
                <a:spLocks/>
              </p:cNvSpPr>
              <p:nvPr/>
            </p:nvSpPr>
            <p:spPr bwMode="auto">
              <a:xfrm>
                <a:off x="2698750" y="1238251"/>
                <a:ext cx="128588" cy="76201"/>
              </a:xfrm>
              <a:custGeom>
                <a:avLst/>
                <a:gdLst>
                  <a:gd name="T0" fmla="*/ 81 w 81"/>
                  <a:gd name="T1" fmla="*/ 0 h 101"/>
                  <a:gd name="T2" fmla="*/ 40 w 81"/>
                  <a:gd name="T3" fmla="*/ 101 h 101"/>
                  <a:gd name="T4" fmla="*/ 0 w 81"/>
                  <a:gd name="T5" fmla="*/ 0 h 101"/>
                  <a:gd name="T6" fmla="*/ 81 w 81"/>
                  <a:gd name="T7" fmla="*/ 0 h 101"/>
                </a:gdLst>
                <a:ahLst/>
                <a:cxnLst>
                  <a:cxn ang="0">
                    <a:pos x="T0" y="T1"/>
                  </a:cxn>
                  <a:cxn ang="0">
                    <a:pos x="T2" y="T3"/>
                  </a:cxn>
                  <a:cxn ang="0">
                    <a:pos x="T4" y="T5"/>
                  </a:cxn>
                  <a:cxn ang="0">
                    <a:pos x="T6" y="T7"/>
                  </a:cxn>
                </a:cxnLst>
                <a:rect l="0" t="0" r="r" b="b"/>
                <a:pathLst>
                  <a:path w="81" h="101">
                    <a:moveTo>
                      <a:pt x="81" y="0"/>
                    </a:moveTo>
                    <a:lnTo>
                      <a:pt x="40" y="101"/>
                    </a:lnTo>
                    <a:lnTo>
                      <a:pt x="0" y="0"/>
                    </a:lnTo>
                    <a:lnTo>
                      <a:pt x="81"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49" name="Group 48"/>
          <p:cNvGrpSpPr/>
          <p:nvPr/>
        </p:nvGrpSpPr>
        <p:grpSpPr>
          <a:xfrm>
            <a:off x="5347150" y="1898651"/>
            <a:ext cx="1478654" cy="1123950"/>
            <a:chOff x="2138363" y="1238251"/>
            <a:chExt cx="1249363" cy="1123950"/>
          </a:xfrm>
        </p:grpSpPr>
        <p:sp>
          <p:nvSpPr>
            <p:cNvPr id="50" name="Rectangle 16"/>
            <p:cNvSpPr>
              <a:spLocks noChangeArrowheads="1"/>
            </p:cNvSpPr>
            <p:nvPr/>
          </p:nvSpPr>
          <p:spPr bwMode="auto">
            <a:xfrm>
              <a:off x="2138363" y="1238251"/>
              <a:ext cx="1249363" cy="1123950"/>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1" name="Group 50"/>
            <p:cNvGrpSpPr/>
            <p:nvPr/>
          </p:nvGrpSpPr>
          <p:grpSpPr>
            <a:xfrm>
              <a:off x="2138363" y="1238251"/>
              <a:ext cx="1249363" cy="76201"/>
              <a:chOff x="2138363" y="1238251"/>
              <a:chExt cx="1249363" cy="76201"/>
            </a:xfrm>
          </p:grpSpPr>
          <p:sp>
            <p:nvSpPr>
              <p:cNvPr id="52" name="Line 28"/>
              <p:cNvSpPr>
                <a:spLocks noChangeShapeType="1"/>
              </p:cNvSpPr>
              <p:nvPr/>
            </p:nvSpPr>
            <p:spPr bwMode="auto">
              <a:xfrm>
                <a:off x="2138363" y="1238251"/>
                <a:ext cx="1249363" cy="0"/>
              </a:xfrm>
              <a:prstGeom prst="line">
                <a:avLst/>
              </a:prstGeom>
              <a:noFill/>
              <a:ln w="20638" cap="flat">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3" name="Freeform 29"/>
              <p:cNvSpPr>
                <a:spLocks/>
              </p:cNvSpPr>
              <p:nvPr/>
            </p:nvSpPr>
            <p:spPr bwMode="auto">
              <a:xfrm>
                <a:off x="2698750" y="1238251"/>
                <a:ext cx="128588" cy="76201"/>
              </a:xfrm>
              <a:custGeom>
                <a:avLst/>
                <a:gdLst>
                  <a:gd name="T0" fmla="*/ 81 w 81"/>
                  <a:gd name="T1" fmla="*/ 0 h 101"/>
                  <a:gd name="T2" fmla="*/ 40 w 81"/>
                  <a:gd name="T3" fmla="*/ 101 h 101"/>
                  <a:gd name="T4" fmla="*/ 0 w 81"/>
                  <a:gd name="T5" fmla="*/ 0 h 101"/>
                  <a:gd name="T6" fmla="*/ 81 w 81"/>
                  <a:gd name="T7" fmla="*/ 0 h 101"/>
                </a:gdLst>
                <a:ahLst/>
                <a:cxnLst>
                  <a:cxn ang="0">
                    <a:pos x="T0" y="T1"/>
                  </a:cxn>
                  <a:cxn ang="0">
                    <a:pos x="T2" y="T3"/>
                  </a:cxn>
                  <a:cxn ang="0">
                    <a:pos x="T4" y="T5"/>
                  </a:cxn>
                  <a:cxn ang="0">
                    <a:pos x="T6" y="T7"/>
                  </a:cxn>
                </a:cxnLst>
                <a:rect l="0" t="0" r="r" b="b"/>
                <a:pathLst>
                  <a:path w="81" h="101">
                    <a:moveTo>
                      <a:pt x="81" y="0"/>
                    </a:moveTo>
                    <a:lnTo>
                      <a:pt x="40" y="101"/>
                    </a:lnTo>
                    <a:lnTo>
                      <a:pt x="0" y="0"/>
                    </a:lnTo>
                    <a:lnTo>
                      <a:pt x="81"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54" name="Group 53"/>
          <p:cNvGrpSpPr/>
          <p:nvPr/>
        </p:nvGrpSpPr>
        <p:grpSpPr>
          <a:xfrm>
            <a:off x="7008072" y="2420090"/>
            <a:ext cx="1478654" cy="1123950"/>
            <a:chOff x="2138363" y="1238251"/>
            <a:chExt cx="1249363" cy="1123950"/>
          </a:xfrm>
        </p:grpSpPr>
        <p:sp>
          <p:nvSpPr>
            <p:cNvPr id="55" name="Rectangle 16"/>
            <p:cNvSpPr>
              <a:spLocks noChangeArrowheads="1"/>
            </p:cNvSpPr>
            <p:nvPr/>
          </p:nvSpPr>
          <p:spPr bwMode="auto">
            <a:xfrm>
              <a:off x="2138363" y="1238251"/>
              <a:ext cx="1249363" cy="1123950"/>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56" name="Group 55"/>
            <p:cNvGrpSpPr/>
            <p:nvPr/>
          </p:nvGrpSpPr>
          <p:grpSpPr>
            <a:xfrm>
              <a:off x="2138363" y="1238251"/>
              <a:ext cx="1249363" cy="76201"/>
              <a:chOff x="2138363" y="1238251"/>
              <a:chExt cx="1249363" cy="76201"/>
            </a:xfrm>
          </p:grpSpPr>
          <p:sp>
            <p:nvSpPr>
              <p:cNvPr id="57" name="Line 28"/>
              <p:cNvSpPr>
                <a:spLocks noChangeShapeType="1"/>
              </p:cNvSpPr>
              <p:nvPr/>
            </p:nvSpPr>
            <p:spPr bwMode="auto">
              <a:xfrm>
                <a:off x="2138363" y="1238251"/>
                <a:ext cx="1249363" cy="0"/>
              </a:xfrm>
              <a:prstGeom prst="line">
                <a:avLst/>
              </a:prstGeom>
              <a:noFill/>
              <a:ln w="20638" cap="flat">
                <a:solidFill>
                  <a:schemeClr val="accent4"/>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58" name="Freeform 29"/>
              <p:cNvSpPr>
                <a:spLocks/>
              </p:cNvSpPr>
              <p:nvPr/>
            </p:nvSpPr>
            <p:spPr bwMode="auto">
              <a:xfrm>
                <a:off x="2698750" y="1238251"/>
                <a:ext cx="128588" cy="76201"/>
              </a:xfrm>
              <a:custGeom>
                <a:avLst/>
                <a:gdLst>
                  <a:gd name="T0" fmla="*/ 81 w 81"/>
                  <a:gd name="T1" fmla="*/ 0 h 101"/>
                  <a:gd name="T2" fmla="*/ 40 w 81"/>
                  <a:gd name="T3" fmla="*/ 101 h 101"/>
                  <a:gd name="T4" fmla="*/ 0 w 81"/>
                  <a:gd name="T5" fmla="*/ 0 h 101"/>
                  <a:gd name="T6" fmla="*/ 81 w 81"/>
                  <a:gd name="T7" fmla="*/ 0 h 101"/>
                </a:gdLst>
                <a:ahLst/>
                <a:cxnLst>
                  <a:cxn ang="0">
                    <a:pos x="T0" y="T1"/>
                  </a:cxn>
                  <a:cxn ang="0">
                    <a:pos x="T2" y="T3"/>
                  </a:cxn>
                  <a:cxn ang="0">
                    <a:pos x="T4" y="T5"/>
                  </a:cxn>
                  <a:cxn ang="0">
                    <a:pos x="T6" y="T7"/>
                  </a:cxn>
                </a:cxnLst>
                <a:rect l="0" t="0" r="r" b="b"/>
                <a:pathLst>
                  <a:path w="81" h="101">
                    <a:moveTo>
                      <a:pt x="81" y="0"/>
                    </a:moveTo>
                    <a:lnTo>
                      <a:pt x="40" y="101"/>
                    </a:lnTo>
                    <a:lnTo>
                      <a:pt x="0" y="0"/>
                    </a:lnTo>
                    <a:lnTo>
                      <a:pt x="8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grpSp>
        <p:nvGrpSpPr>
          <p:cNvPr id="59" name="Group 58"/>
          <p:cNvGrpSpPr/>
          <p:nvPr/>
        </p:nvGrpSpPr>
        <p:grpSpPr>
          <a:xfrm>
            <a:off x="8668993" y="1898651"/>
            <a:ext cx="1478654" cy="1123950"/>
            <a:chOff x="2138363" y="1238251"/>
            <a:chExt cx="1249363" cy="1123950"/>
          </a:xfrm>
        </p:grpSpPr>
        <p:sp>
          <p:nvSpPr>
            <p:cNvPr id="60" name="Rectangle 16"/>
            <p:cNvSpPr>
              <a:spLocks noChangeArrowheads="1"/>
            </p:cNvSpPr>
            <p:nvPr/>
          </p:nvSpPr>
          <p:spPr bwMode="auto">
            <a:xfrm>
              <a:off x="2138363" y="1238251"/>
              <a:ext cx="1249363" cy="1123950"/>
            </a:xfrm>
            <a:prstGeom prst="rect">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61" name="Group 60"/>
            <p:cNvGrpSpPr/>
            <p:nvPr/>
          </p:nvGrpSpPr>
          <p:grpSpPr>
            <a:xfrm>
              <a:off x="2138363" y="1238251"/>
              <a:ext cx="1249363" cy="76201"/>
              <a:chOff x="2138363" y="1238251"/>
              <a:chExt cx="1249363" cy="76201"/>
            </a:xfrm>
          </p:grpSpPr>
          <p:sp>
            <p:nvSpPr>
              <p:cNvPr id="62" name="Line 28"/>
              <p:cNvSpPr>
                <a:spLocks noChangeShapeType="1"/>
              </p:cNvSpPr>
              <p:nvPr/>
            </p:nvSpPr>
            <p:spPr bwMode="auto">
              <a:xfrm>
                <a:off x="2138363" y="1238251"/>
                <a:ext cx="1249363" cy="0"/>
              </a:xfrm>
              <a:prstGeom prst="line">
                <a:avLst/>
              </a:prstGeom>
              <a:noFill/>
              <a:ln w="20638" cap="flat">
                <a:solidFill>
                  <a:schemeClr val="accent5"/>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63" name="Freeform 29"/>
              <p:cNvSpPr>
                <a:spLocks/>
              </p:cNvSpPr>
              <p:nvPr/>
            </p:nvSpPr>
            <p:spPr bwMode="auto">
              <a:xfrm>
                <a:off x="2698750" y="1238251"/>
                <a:ext cx="128588" cy="76201"/>
              </a:xfrm>
              <a:custGeom>
                <a:avLst/>
                <a:gdLst>
                  <a:gd name="T0" fmla="*/ 81 w 81"/>
                  <a:gd name="T1" fmla="*/ 0 h 101"/>
                  <a:gd name="T2" fmla="*/ 40 w 81"/>
                  <a:gd name="T3" fmla="*/ 101 h 101"/>
                  <a:gd name="T4" fmla="*/ 0 w 81"/>
                  <a:gd name="T5" fmla="*/ 0 h 101"/>
                  <a:gd name="T6" fmla="*/ 81 w 81"/>
                  <a:gd name="T7" fmla="*/ 0 h 101"/>
                </a:gdLst>
                <a:ahLst/>
                <a:cxnLst>
                  <a:cxn ang="0">
                    <a:pos x="T0" y="T1"/>
                  </a:cxn>
                  <a:cxn ang="0">
                    <a:pos x="T2" y="T3"/>
                  </a:cxn>
                  <a:cxn ang="0">
                    <a:pos x="T4" y="T5"/>
                  </a:cxn>
                  <a:cxn ang="0">
                    <a:pos x="T6" y="T7"/>
                  </a:cxn>
                </a:cxnLst>
                <a:rect l="0" t="0" r="r" b="b"/>
                <a:pathLst>
                  <a:path w="81" h="101">
                    <a:moveTo>
                      <a:pt x="81" y="0"/>
                    </a:moveTo>
                    <a:lnTo>
                      <a:pt x="40" y="101"/>
                    </a:lnTo>
                    <a:lnTo>
                      <a:pt x="0" y="0"/>
                    </a:lnTo>
                    <a:lnTo>
                      <a:pt x="81"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grpSp>
      <p:sp>
        <p:nvSpPr>
          <p:cNvPr id="3" name="Text Placeholder 2"/>
          <p:cNvSpPr>
            <a:spLocks noGrp="1"/>
          </p:cNvSpPr>
          <p:nvPr>
            <p:ph type="body" sz="half" idx="2"/>
          </p:nvPr>
        </p:nvSpPr>
        <p:spPr/>
        <p:txBody>
          <a:bodyPr/>
          <a:lstStyle/>
          <a:p>
            <a:r>
              <a:rPr lang="en-US"/>
              <a:t>Enter your subhead line here</a:t>
            </a:r>
            <a:endParaRPr lang="en-US" dirty="0"/>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73" name="Freeform 72"/>
          <p:cNvSpPr>
            <a:spLocks/>
          </p:cNvSpPr>
          <p:nvPr/>
        </p:nvSpPr>
        <p:spPr bwMode="auto">
          <a:xfrm>
            <a:off x="1858248" y="4156076"/>
            <a:ext cx="8367433" cy="2135188"/>
          </a:xfrm>
          <a:custGeom>
            <a:avLst/>
            <a:gdLst>
              <a:gd name="connsiteX0" fmla="*/ 914263 w 8367433"/>
              <a:gd name="connsiteY0" fmla="*/ 0 h 2135188"/>
              <a:gd name="connsiteX1" fmla="*/ 918564 w 8367433"/>
              <a:gd name="connsiteY1" fmla="*/ 215 h 2135188"/>
              <a:gd name="connsiteX2" fmla="*/ 921613 w 8367433"/>
              <a:gd name="connsiteY2" fmla="*/ 0 h 2135188"/>
              <a:gd name="connsiteX3" fmla="*/ 1835876 w 8367433"/>
              <a:gd name="connsiteY3" fmla="*/ 904741 h 2135188"/>
              <a:gd name="connsiteX4" fmla="*/ 1835876 w 8367433"/>
              <a:gd name="connsiteY4" fmla="*/ 1230448 h 2135188"/>
              <a:gd name="connsiteX5" fmla="*/ 2409556 w 8367433"/>
              <a:gd name="connsiteY5" fmla="*/ 1924306 h 2135188"/>
              <a:gd name="connsiteX6" fmla="*/ 2551473 w 8367433"/>
              <a:gd name="connsiteY6" fmla="*/ 1938492 h 2135188"/>
              <a:gd name="connsiteX7" fmla="*/ 2551829 w 8367433"/>
              <a:gd name="connsiteY7" fmla="*/ 1938456 h 2135188"/>
              <a:gd name="connsiteX8" fmla="*/ 2551829 w 8367433"/>
              <a:gd name="connsiteY8" fmla="*/ 1938528 h 2135188"/>
              <a:gd name="connsiteX9" fmla="*/ 2553857 w 8367433"/>
              <a:gd name="connsiteY9" fmla="*/ 1938730 h 2135188"/>
              <a:gd name="connsiteX10" fmla="*/ 3271837 w 8367433"/>
              <a:gd name="connsiteY10" fmla="*/ 1230448 h 2135188"/>
              <a:gd name="connsiteX11" fmla="*/ 3271837 w 8367433"/>
              <a:gd name="connsiteY11" fmla="*/ 904741 h 2135188"/>
              <a:gd name="connsiteX12" fmla="*/ 4186100 w 8367433"/>
              <a:gd name="connsiteY12" fmla="*/ 0 h 2135188"/>
              <a:gd name="connsiteX13" fmla="*/ 5102946 w 8367433"/>
              <a:gd name="connsiteY13" fmla="*/ 904741 h 2135188"/>
              <a:gd name="connsiteX14" fmla="*/ 5102946 w 8367433"/>
              <a:gd name="connsiteY14" fmla="*/ 1230448 h 2135188"/>
              <a:gd name="connsiteX15" fmla="*/ 5675884 w 8367433"/>
              <a:gd name="connsiteY15" fmla="*/ 1924306 h 2135188"/>
              <a:gd name="connsiteX16" fmla="*/ 5818778 w 8367433"/>
              <a:gd name="connsiteY16" fmla="*/ 1938517 h 2135188"/>
              <a:gd name="connsiteX17" fmla="*/ 5961672 w 8367433"/>
              <a:gd name="connsiteY17" fmla="*/ 1924306 h 2135188"/>
              <a:gd name="connsiteX18" fmla="*/ 6534609 w 8367433"/>
              <a:gd name="connsiteY18" fmla="*/ 1230448 h 2135188"/>
              <a:gd name="connsiteX19" fmla="*/ 6534609 w 8367433"/>
              <a:gd name="connsiteY19" fmla="*/ 904741 h 2135188"/>
              <a:gd name="connsiteX20" fmla="*/ 7448872 w 8367433"/>
              <a:gd name="connsiteY20" fmla="*/ 0 h 2135188"/>
              <a:gd name="connsiteX21" fmla="*/ 7451022 w 8367433"/>
              <a:gd name="connsiteY21" fmla="*/ 108 h 2135188"/>
              <a:gd name="connsiteX22" fmla="*/ 7453171 w 8367433"/>
              <a:gd name="connsiteY22" fmla="*/ 0 h 2135188"/>
              <a:gd name="connsiteX23" fmla="*/ 8367433 w 8367433"/>
              <a:gd name="connsiteY23" fmla="*/ 904741 h 2135188"/>
              <a:gd name="connsiteX24" fmla="*/ 8367433 w 8367433"/>
              <a:gd name="connsiteY24" fmla="*/ 1173116 h 2135188"/>
              <a:gd name="connsiteX25" fmla="*/ 8367433 w 8367433"/>
              <a:gd name="connsiteY25" fmla="*/ 1201738 h 2135188"/>
              <a:gd name="connsiteX26" fmla="*/ 8169436 w 8367433"/>
              <a:gd name="connsiteY26" fmla="*/ 1201738 h 2135188"/>
              <a:gd name="connsiteX27" fmla="*/ 8169436 w 8367433"/>
              <a:gd name="connsiteY27" fmla="*/ 1189735 h 2135188"/>
              <a:gd name="connsiteX28" fmla="*/ 8169436 w 8367433"/>
              <a:gd name="connsiteY28" fmla="*/ 904741 h 2135188"/>
              <a:gd name="connsiteX29" fmla="*/ 7594026 w 8367433"/>
              <a:gd name="connsiteY29" fmla="*/ 210883 h 2135188"/>
              <a:gd name="connsiteX30" fmla="*/ 7451022 w 8367433"/>
              <a:gd name="connsiteY30" fmla="*/ 196672 h 2135188"/>
              <a:gd name="connsiteX31" fmla="*/ 7308128 w 8367433"/>
              <a:gd name="connsiteY31" fmla="*/ 210883 h 2135188"/>
              <a:gd name="connsiteX32" fmla="*/ 6735189 w 8367433"/>
              <a:gd name="connsiteY32" fmla="*/ 904741 h 2135188"/>
              <a:gd name="connsiteX33" fmla="*/ 6735189 w 8367433"/>
              <a:gd name="connsiteY33" fmla="*/ 1230448 h 2135188"/>
              <a:gd name="connsiteX34" fmla="*/ 5820927 w 8367433"/>
              <a:gd name="connsiteY34" fmla="*/ 2135188 h 2135188"/>
              <a:gd name="connsiteX35" fmla="*/ 5818778 w 8367433"/>
              <a:gd name="connsiteY35" fmla="*/ 2135081 h 2135188"/>
              <a:gd name="connsiteX36" fmla="*/ 5816629 w 8367433"/>
              <a:gd name="connsiteY36" fmla="*/ 2135188 h 2135188"/>
              <a:gd name="connsiteX37" fmla="*/ 5787614 w 8367433"/>
              <a:gd name="connsiteY37" fmla="*/ 2133732 h 2135188"/>
              <a:gd name="connsiteX38" fmla="*/ 5787614 w 8367433"/>
              <a:gd name="connsiteY38" fmla="*/ 2133524 h 2135188"/>
              <a:gd name="connsiteX39" fmla="*/ 5727240 w 8367433"/>
              <a:gd name="connsiteY39" fmla="*/ 2130509 h 2135188"/>
              <a:gd name="connsiteX40" fmla="*/ 4906664 w 8367433"/>
              <a:gd name="connsiteY40" fmla="*/ 1230448 h 2135188"/>
              <a:gd name="connsiteX41" fmla="*/ 4906664 w 8367433"/>
              <a:gd name="connsiteY41" fmla="*/ 904741 h 2135188"/>
              <a:gd name="connsiteX42" fmla="*/ 4186100 w 8367433"/>
              <a:gd name="connsiteY42" fmla="*/ 196458 h 2135188"/>
              <a:gd name="connsiteX43" fmla="*/ 3468120 w 8367433"/>
              <a:gd name="connsiteY43" fmla="*/ 904741 h 2135188"/>
              <a:gd name="connsiteX44" fmla="*/ 3468120 w 8367433"/>
              <a:gd name="connsiteY44" fmla="*/ 1230448 h 2135188"/>
              <a:gd name="connsiteX45" fmla="*/ 2553857 w 8367433"/>
              <a:gd name="connsiteY45" fmla="*/ 2135188 h 2135188"/>
              <a:gd name="connsiteX46" fmla="*/ 2551477 w 8367433"/>
              <a:gd name="connsiteY46" fmla="*/ 2135069 h 2135188"/>
              <a:gd name="connsiteX47" fmla="*/ 2549090 w 8367433"/>
              <a:gd name="connsiteY47" fmla="*/ 2135188 h 2135188"/>
              <a:gd name="connsiteX48" fmla="*/ 1634827 w 8367433"/>
              <a:gd name="connsiteY48" fmla="*/ 1230448 h 2135188"/>
              <a:gd name="connsiteX49" fmla="*/ 1634827 w 8367433"/>
              <a:gd name="connsiteY49" fmla="*/ 904741 h 2135188"/>
              <a:gd name="connsiteX50" fmla="*/ 1059417 w 8367433"/>
              <a:gd name="connsiteY50" fmla="*/ 210883 h 2135188"/>
              <a:gd name="connsiteX51" fmla="*/ 917949 w 8367433"/>
              <a:gd name="connsiteY51" fmla="*/ 196825 h 2135188"/>
              <a:gd name="connsiteX52" fmla="*/ 777312 w 8367433"/>
              <a:gd name="connsiteY52" fmla="*/ 210883 h 2135188"/>
              <a:gd name="connsiteX53" fmla="*/ 203632 w 8367433"/>
              <a:gd name="connsiteY53" fmla="*/ 904741 h 2135188"/>
              <a:gd name="connsiteX54" fmla="*/ 203632 w 8367433"/>
              <a:gd name="connsiteY54" fmla="*/ 1173116 h 2135188"/>
              <a:gd name="connsiteX55" fmla="*/ 203632 w 8367433"/>
              <a:gd name="connsiteY55" fmla="*/ 1201738 h 2135188"/>
              <a:gd name="connsiteX56" fmla="*/ 0 w 8367433"/>
              <a:gd name="connsiteY56" fmla="*/ 1201738 h 2135188"/>
              <a:gd name="connsiteX57" fmla="*/ 0 w 8367433"/>
              <a:gd name="connsiteY57" fmla="*/ 1189735 h 2135188"/>
              <a:gd name="connsiteX58" fmla="*/ 0 w 8367433"/>
              <a:gd name="connsiteY58" fmla="*/ 904741 h 2135188"/>
              <a:gd name="connsiteX59" fmla="*/ 730385 w 8367433"/>
              <a:gd name="connsiteY59" fmla="*/ 18413 h 2135188"/>
              <a:gd name="connsiteX60" fmla="*/ 789103 w 8367433"/>
              <a:gd name="connsiteY60" fmla="*/ 9514 h 2135188"/>
              <a:gd name="connsiteX61" fmla="*/ 790361 w 8367433"/>
              <a:gd name="connsiteY61" fmla="*/ 9244 h 2135188"/>
              <a:gd name="connsiteX62" fmla="*/ 791334 w 8367433"/>
              <a:gd name="connsiteY62" fmla="*/ 9176 h 2135188"/>
              <a:gd name="connsiteX63" fmla="*/ 821002 w 8367433"/>
              <a:gd name="connsiteY63" fmla="*/ 4680 h 2135188"/>
              <a:gd name="connsiteX64" fmla="*/ 914263 w 8367433"/>
              <a:gd name="connsiteY64" fmla="*/ 0 h 2135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8367433" h="2135188">
                <a:moveTo>
                  <a:pt x="914263" y="0"/>
                </a:moveTo>
                <a:lnTo>
                  <a:pt x="918564" y="215"/>
                </a:lnTo>
                <a:lnTo>
                  <a:pt x="921613" y="0"/>
                </a:lnTo>
                <a:cubicBezTo>
                  <a:pt x="1427815" y="0"/>
                  <a:pt x="1835876" y="405841"/>
                  <a:pt x="1835876" y="904741"/>
                </a:cubicBezTo>
                <a:cubicBezTo>
                  <a:pt x="1835876" y="904741"/>
                  <a:pt x="1835876" y="904741"/>
                  <a:pt x="1835876" y="1230448"/>
                </a:cubicBezTo>
                <a:cubicBezTo>
                  <a:pt x="1835876" y="1571987"/>
                  <a:pt x="2083045" y="1858111"/>
                  <a:pt x="2409556" y="1924306"/>
                </a:cubicBezTo>
                <a:lnTo>
                  <a:pt x="2551473" y="1938492"/>
                </a:lnTo>
                <a:lnTo>
                  <a:pt x="2551829" y="1938456"/>
                </a:lnTo>
                <a:lnTo>
                  <a:pt x="2551829" y="1938528"/>
                </a:lnTo>
                <a:lnTo>
                  <a:pt x="2553857" y="1938730"/>
                </a:lnTo>
                <a:cubicBezTo>
                  <a:pt x="2951587" y="1938730"/>
                  <a:pt x="3271837" y="1620778"/>
                  <a:pt x="3271837" y="1230448"/>
                </a:cubicBezTo>
                <a:cubicBezTo>
                  <a:pt x="3271837" y="1230448"/>
                  <a:pt x="3271837" y="1230448"/>
                  <a:pt x="3271837" y="904741"/>
                </a:cubicBezTo>
                <a:cubicBezTo>
                  <a:pt x="3271837" y="405841"/>
                  <a:pt x="3682481" y="0"/>
                  <a:pt x="4186100" y="0"/>
                </a:cubicBezTo>
                <a:cubicBezTo>
                  <a:pt x="4692303" y="0"/>
                  <a:pt x="5102946" y="405841"/>
                  <a:pt x="5102946" y="904741"/>
                </a:cubicBezTo>
                <a:cubicBezTo>
                  <a:pt x="5102946" y="904741"/>
                  <a:pt x="5102946" y="904741"/>
                  <a:pt x="5102946" y="1230448"/>
                </a:cubicBezTo>
                <a:cubicBezTo>
                  <a:pt x="5102946" y="1571987"/>
                  <a:pt x="5348138" y="1858111"/>
                  <a:pt x="5675884" y="1924306"/>
                </a:cubicBezTo>
                <a:lnTo>
                  <a:pt x="5818778" y="1938517"/>
                </a:lnTo>
                <a:lnTo>
                  <a:pt x="5961672" y="1924306"/>
                </a:lnTo>
                <a:cubicBezTo>
                  <a:pt x="6289418" y="1858111"/>
                  <a:pt x="6534609" y="1571987"/>
                  <a:pt x="6534609" y="1230448"/>
                </a:cubicBezTo>
                <a:cubicBezTo>
                  <a:pt x="6534609" y="1230448"/>
                  <a:pt x="6534609" y="1230448"/>
                  <a:pt x="6534609" y="904741"/>
                </a:cubicBezTo>
                <a:cubicBezTo>
                  <a:pt x="6534609" y="405841"/>
                  <a:pt x="6945253" y="0"/>
                  <a:pt x="7448872" y="0"/>
                </a:cubicBezTo>
                <a:lnTo>
                  <a:pt x="7451022" y="108"/>
                </a:lnTo>
                <a:lnTo>
                  <a:pt x="7453171" y="0"/>
                </a:lnTo>
                <a:cubicBezTo>
                  <a:pt x="7956790" y="0"/>
                  <a:pt x="8367433" y="405841"/>
                  <a:pt x="8367433" y="904741"/>
                </a:cubicBezTo>
                <a:cubicBezTo>
                  <a:pt x="8367433" y="904741"/>
                  <a:pt x="8367433" y="904741"/>
                  <a:pt x="8367433" y="1173116"/>
                </a:cubicBezTo>
                <a:lnTo>
                  <a:pt x="8367433" y="1201738"/>
                </a:lnTo>
                <a:lnTo>
                  <a:pt x="8169436" y="1201738"/>
                </a:lnTo>
                <a:lnTo>
                  <a:pt x="8169436" y="1189735"/>
                </a:lnTo>
                <a:cubicBezTo>
                  <a:pt x="8169436" y="1149022"/>
                  <a:pt x="8169436" y="1067595"/>
                  <a:pt x="8169436" y="904741"/>
                </a:cubicBezTo>
                <a:cubicBezTo>
                  <a:pt x="8169436" y="563202"/>
                  <a:pt x="7922267" y="277077"/>
                  <a:pt x="7594026" y="210883"/>
                </a:cubicBezTo>
                <a:lnTo>
                  <a:pt x="7451022" y="196672"/>
                </a:lnTo>
                <a:lnTo>
                  <a:pt x="7308128" y="210883"/>
                </a:lnTo>
                <a:cubicBezTo>
                  <a:pt x="6980381" y="277077"/>
                  <a:pt x="6735189" y="563202"/>
                  <a:pt x="6735189" y="904741"/>
                </a:cubicBezTo>
                <a:cubicBezTo>
                  <a:pt x="6735189" y="904741"/>
                  <a:pt x="6735189" y="904741"/>
                  <a:pt x="6735189" y="1230448"/>
                </a:cubicBezTo>
                <a:cubicBezTo>
                  <a:pt x="6735189" y="1729347"/>
                  <a:pt x="6324546" y="2135188"/>
                  <a:pt x="5820927" y="2135188"/>
                </a:cubicBezTo>
                <a:lnTo>
                  <a:pt x="5818778" y="2135081"/>
                </a:lnTo>
                <a:lnTo>
                  <a:pt x="5816629" y="2135188"/>
                </a:lnTo>
                <a:lnTo>
                  <a:pt x="5787614" y="2133732"/>
                </a:lnTo>
                <a:lnTo>
                  <a:pt x="5787614" y="2133524"/>
                </a:lnTo>
                <a:lnTo>
                  <a:pt x="5727240" y="2130509"/>
                </a:lnTo>
                <a:cubicBezTo>
                  <a:pt x="5265311" y="2084095"/>
                  <a:pt x="4906664" y="1698166"/>
                  <a:pt x="4906664" y="1230448"/>
                </a:cubicBezTo>
                <a:cubicBezTo>
                  <a:pt x="4906664" y="1230448"/>
                  <a:pt x="4906664" y="1230448"/>
                  <a:pt x="4906664" y="904741"/>
                </a:cubicBezTo>
                <a:cubicBezTo>
                  <a:pt x="4906664" y="514410"/>
                  <a:pt x="4583831" y="196458"/>
                  <a:pt x="4186100" y="196458"/>
                </a:cubicBezTo>
                <a:cubicBezTo>
                  <a:pt x="3790953" y="196458"/>
                  <a:pt x="3468120" y="514410"/>
                  <a:pt x="3468120" y="904741"/>
                </a:cubicBezTo>
                <a:cubicBezTo>
                  <a:pt x="3468120" y="904741"/>
                  <a:pt x="3468120" y="904741"/>
                  <a:pt x="3468120" y="1230448"/>
                </a:cubicBezTo>
                <a:cubicBezTo>
                  <a:pt x="3468120" y="1729347"/>
                  <a:pt x="3060059" y="2135188"/>
                  <a:pt x="2553857" y="2135188"/>
                </a:cubicBezTo>
                <a:lnTo>
                  <a:pt x="2551477" y="2135069"/>
                </a:lnTo>
                <a:lnTo>
                  <a:pt x="2549090" y="2135188"/>
                </a:lnTo>
                <a:cubicBezTo>
                  <a:pt x="2042888" y="2135188"/>
                  <a:pt x="1634827" y="1729347"/>
                  <a:pt x="1634827" y="1230448"/>
                </a:cubicBezTo>
                <a:cubicBezTo>
                  <a:pt x="1634827" y="1230448"/>
                  <a:pt x="1634827" y="1230448"/>
                  <a:pt x="1634827" y="904741"/>
                </a:cubicBezTo>
                <a:cubicBezTo>
                  <a:pt x="1634827" y="563202"/>
                  <a:pt x="1387658" y="277077"/>
                  <a:pt x="1059417" y="210883"/>
                </a:cubicBezTo>
                <a:lnTo>
                  <a:pt x="917949" y="196825"/>
                </a:lnTo>
                <a:lnTo>
                  <a:pt x="777312" y="210883"/>
                </a:lnTo>
                <a:cubicBezTo>
                  <a:pt x="450802" y="277077"/>
                  <a:pt x="203632" y="563201"/>
                  <a:pt x="203632" y="904741"/>
                </a:cubicBezTo>
                <a:cubicBezTo>
                  <a:pt x="203632" y="904741"/>
                  <a:pt x="203632" y="904741"/>
                  <a:pt x="203632" y="1173116"/>
                </a:cubicBezTo>
                <a:lnTo>
                  <a:pt x="203632" y="1201738"/>
                </a:lnTo>
                <a:lnTo>
                  <a:pt x="0" y="1201738"/>
                </a:lnTo>
                <a:lnTo>
                  <a:pt x="0" y="1189735"/>
                </a:lnTo>
                <a:cubicBezTo>
                  <a:pt x="0" y="1149022"/>
                  <a:pt x="0" y="1067595"/>
                  <a:pt x="0" y="904741"/>
                </a:cubicBezTo>
                <a:cubicBezTo>
                  <a:pt x="0" y="468204"/>
                  <a:pt x="314400" y="102915"/>
                  <a:pt x="730385" y="18413"/>
                </a:cubicBezTo>
                <a:lnTo>
                  <a:pt x="789103" y="9514"/>
                </a:lnTo>
                <a:lnTo>
                  <a:pt x="790361" y="9244"/>
                </a:lnTo>
                <a:lnTo>
                  <a:pt x="791334" y="9176"/>
                </a:lnTo>
                <a:lnTo>
                  <a:pt x="821002" y="4680"/>
                </a:lnTo>
                <a:cubicBezTo>
                  <a:pt x="851674" y="1585"/>
                  <a:pt x="882787" y="0"/>
                  <a:pt x="914263"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8" name="Inhaltsplatzhalter 4"/>
          <p:cNvSpPr txBox="1">
            <a:spLocks/>
          </p:cNvSpPr>
          <p:nvPr/>
        </p:nvSpPr>
        <p:spPr>
          <a:xfrm>
            <a:off x="2157101" y="2022477"/>
            <a:ext cx="1215064" cy="91563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r>
              <a:rPr lang="en-US" sz="1050" dirty="0">
                <a:solidFill>
                  <a:schemeClr val="bg1">
                    <a:lumMod val="65000"/>
                  </a:schemeClr>
                </a:solidFill>
                <a:latin typeface="+mn-lt"/>
              </a:rPr>
              <a:t>This is a sample text. You simply add your text here. </a:t>
            </a:r>
            <a:endParaRPr lang="en-US" sz="1100" dirty="0">
              <a:solidFill>
                <a:schemeClr val="bg1">
                  <a:lumMod val="65000"/>
                </a:schemeClr>
              </a:solidFill>
              <a:latin typeface="+mn-lt"/>
            </a:endParaRPr>
          </a:p>
        </p:txBody>
      </p:sp>
      <p:sp>
        <p:nvSpPr>
          <p:cNvPr id="79" name="Inhaltsplatzhalter 4"/>
          <p:cNvSpPr txBox="1">
            <a:spLocks/>
          </p:cNvSpPr>
          <p:nvPr/>
        </p:nvSpPr>
        <p:spPr>
          <a:xfrm>
            <a:off x="5494701" y="2022477"/>
            <a:ext cx="1215064" cy="91563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3"/>
                </a:solidFill>
                <a:latin typeface="+mj-lt"/>
              </a:rPr>
              <a:t>TITLE GOES HERE</a:t>
            </a:r>
            <a:br>
              <a:rPr lang="en-US" sz="1400" b="1" dirty="0">
                <a:solidFill>
                  <a:schemeClr val="accent1"/>
                </a:solidFill>
                <a:latin typeface="+mj-lt"/>
              </a:rPr>
            </a:br>
            <a:r>
              <a:rPr lang="en-US" sz="1050" dirty="0">
                <a:solidFill>
                  <a:schemeClr val="bg1">
                    <a:lumMod val="65000"/>
                  </a:schemeClr>
                </a:solidFill>
                <a:latin typeface="+mn-lt"/>
              </a:rPr>
              <a:t>This is a sample text. You simply add your text here. </a:t>
            </a:r>
            <a:endParaRPr lang="en-US" sz="1100" dirty="0">
              <a:solidFill>
                <a:schemeClr val="bg1">
                  <a:lumMod val="65000"/>
                </a:schemeClr>
              </a:solidFill>
              <a:latin typeface="+mn-lt"/>
            </a:endParaRPr>
          </a:p>
        </p:txBody>
      </p:sp>
      <p:sp>
        <p:nvSpPr>
          <p:cNvPr id="80" name="Inhaltsplatzhalter 4"/>
          <p:cNvSpPr txBox="1">
            <a:spLocks/>
          </p:cNvSpPr>
          <p:nvPr/>
        </p:nvSpPr>
        <p:spPr>
          <a:xfrm>
            <a:off x="8800787" y="2022477"/>
            <a:ext cx="1215064" cy="91563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5"/>
                </a:solidFill>
                <a:latin typeface="+mj-lt"/>
              </a:rPr>
              <a:t>TITLE GOES HERE</a:t>
            </a:r>
            <a:br>
              <a:rPr lang="en-US" sz="1400" b="1" dirty="0">
                <a:solidFill>
                  <a:schemeClr val="accent1"/>
                </a:solidFill>
                <a:latin typeface="+mj-lt"/>
              </a:rPr>
            </a:br>
            <a:r>
              <a:rPr lang="en-US" sz="1050" dirty="0">
                <a:solidFill>
                  <a:schemeClr val="bg1">
                    <a:lumMod val="65000"/>
                  </a:schemeClr>
                </a:solidFill>
                <a:latin typeface="+mn-lt"/>
              </a:rPr>
              <a:t>This is a sample text. You simply add your text here. </a:t>
            </a:r>
            <a:endParaRPr lang="en-US" sz="1100" dirty="0">
              <a:solidFill>
                <a:schemeClr val="bg1">
                  <a:lumMod val="65000"/>
                </a:schemeClr>
              </a:solidFill>
              <a:latin typeface="+mn-lt"/>
            </a:endParaRPr>
          </a:p>
        </p:txBody>
      </p:sp>
      <p:sp>
        <p:nvSpPr>
          <p:cNvPr id="81" name="Inhaltsplatzhalter 4"/>
          <p:cNvSpPr txBox="1">
            <a:spLocks/>
          </p:cNvSpPr>
          <p:nvPr/>
        </p:nvSpPr>
        <p:spPr>
          <a:xfrm>
            <a:off x="3818022" y="2556044"/>
            <a:ext cx="1215064" cy="91563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2"/>
                </a:solidFill>
                <a:latin typeface="+mj-lt"/>
              </a:rPr>
              <a:t>TITLE GOES HERE</a:t>
            </a:r>
            <a:br>
              <a:rPr lang="en-US" sz="1400" b="1" dirty="0">
                <a:solidFill>
                  <a:schemeClr val="accent1"/>
                </a:solidFill>
                <a:latin typeface="+mj-lt"/>
              </a:rPr>
            </a:br>
            <a:r>
              <a:rPr lang="en-US" sz="1050" dirty="0">
                <a:solidFill>
                  <a:schemeClr val="bg1">
                    <a:lumMod val="65000"/>
                  </a:schemeClr>
                </a:solidFill>
                <a:latin typeface="+mn-lt"/>
              </a:rPr>
              <a:t>This is a sample text. You simply add your text here. </a:t>
            </a:r>
            <a:endParaRPr lang="en-US" sz="1100" dirty="0">
              <a:solidFill>
                <a:schemeClr val="bg1">
                  <a:lumMod val="65000"/>
                </a:schemeClr>
              </a:solidFill>
              <a:latin typeface="+mn-lt"/>
            </a:endParaRPr>
          </a:p>
        </p:txBody>
      </p:sp>
      <p:sp>
        <p:nvSpPr>
          <p:cNvPr id="82" name="Inhaltsplatzhalter 4"/>
          <p:cNvSpPr txBox="1">
            <a:spLocks/>
          </p:cNvSpPr>
          <p:nvPr/>
        </p:nvSpPr>
        <p:spPr>
          <a:xfrm>
            <a:off x="7139866" y="2556044"/>
            <a:ext cx="1215064" cy="91563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solidFill>
                  <a:schemeClr val="accent4"/>
                </a:solidFill>
                <a:latin typeface="+mj-lt"/>
              </a:rPr>
              <a:t>TITLE GOES HERE</a:t>
            </a:r>
            <a:br>
              <a:rPr lang="en-US" sz="1400" b="1" dirty="0">
                <a:solidFill>
                  <a:schemeClr val="accent1"/>
                </a:solidFill>
                <a:latin typeface="+mj-lt"/>
              </a:rPr>
            </a:br>
            <a:r>
              <a:rPr lang="en-US" sz="1050" dirty="0">
                <a:solidFill>
                  <a:schemeClr val="bg1">
                    <a:lumMod val="65000"/>
                  </a:schemeClr>
                </a:solidFill>
                <a:latin typeface="+mn-lt"/>
              </a:rPr>
              <a:t>This is a sample text. You simply add your text here. </a:t>
            </a:r>
            <a:endParaRPr lang="en-US" sz="1100" dirty="0">
              <a:solidFill>
                <a:schemeClr val="bg1">
                  <a:lumMod val="65000"/>
                </a:schemeClr>
              </a:solidFill>
              <a:latin typeface="+mn-lt"/>
            </a:endParaRPr>
          </a:p>
        </p:txBody>
      </p:sp>
      <p:sp>
        <p:nvSpPr>
          <p:cNvPr id="83" name="Freeform 62"/>
          <p:cNvSpPr>
            <a:spLocks noEditPoints="1"/>
          </p:cNvSpPr>
          <p:nvPr/>
        </p:nvSpPr>
        <p:spPr bwMode="auto">
          <a:xfrm>
            <a:off x="2598421" y="4947361"/>
            <a:ext cx="332423" cy="335082"/>
          </a:xfrm>
          <a:custGeom>
            <a:avLst/>
            <a:gdLst/>
            <a:ahLst/>
            <a:cxnLst>
              <a:cxn ang="0">
                <a:pos x="58" y="33"/>
              </a:cxn>
              <a:cxn ang="0">
                <a:pos x="57" y="34"/>
              </a:cxn>
              <a:cxn ang="0">
                <a:pos x="50" y="35"/>
              </a:cxn>
              <a:cxn ang="0">
                <a:pos x="49" y="39"/>
              </a:cxn>
              <a:cxn ang="0">
                <a:pos x="53" y="44"/>
              </a:cxn>
              <a:cxn ang="0">
                <a:pos x="53" y="45"/>
              </a:cxn>
              <a:cxn ang="0">
                <a:pos x="53" y="46"/>
              </a:cxn>
              <a:cxn ang="0">
                <a:pos x="45" y="53"/>
              </a:cxn>
              <a:cxn ang="0">
                <a:pos x="44" y="52"/>
              </a:cxn>
              <a:cxn ang="0">
                <a:pos x="39" y="48"/>
              </a:cxn>
              <a:cxn ang="0">
                <a:pos x="36" y="50"/>
              </a:cxn>
              <a:cxn ang="0">
                <a:pos x="34" y="57"/>
              </a:cxn>
              <a:cxn ang="0">
                <a:pos x="33" y="58"/>
              </a:cxn>
              <a:cxn ang="0">
                <a:pos x="25" y="58"/>
              </a:cxn>
              <a:cxn ang="0">
                <a:pos x="23" y="57"/>
              </a:cxn>
              <a:cxn ang="0">
                <a:pos x="22" y="50"/>
              </a:cxn>
              <a:cxn ang="0">
                <a:pos x="19" y="48"/>
              </a:cxn>
              <a:cxn ang="0">
                <a:pos x="14" y="52"/>
              </a:cxn>
              <a:cxn ang="0">
                <a:pos x="13" y="53"/>
              </a:cxn>
              <a:cxn ang="0">
                <a:pos x="12" y="52"/>
              </a:cxn>
              <a:cxn ang="0">
                <a:pos x="5" y="46"/>
              </a:cxn>
              <a:cxn ang="0">
                <a:pos x="5" y="45"/>
              </a:cxn>
              <a:cxn ang="0">
                <a:pos x="5" y="44"/>
              </a:cxn>
              <a:cxn ang="0">
                <a:pos x="9" y="39"/>
              </a:cxn>
              <a:cxn ang="0">
                <a:pos x="8" y="35"/>
              </a:cxn>
              <a:cxn ang="0">
                <a:pos x="1" y="34"/>
              </a:cxn>
              <a:cxn ang="0">
                <a:pos x="0" y="33"/>
              </a:cxn>
              <a:cxn ang="0">
                <a:pos x="0" y="24"/>
              </a:cxn>
              <a:cxn ang="0">
                <a:pos x="1" y="23"/>
              </a:cxn>
              <a:cxn ang="0">
                <a:pos x="8" y="22"/>
              </a:cxn>
              <a:cxn ang="0">
                <a:pos x="9" y="18"/>
              </a:cxn>
              <a:cxn ang="0">
                <a:pos x="5" y="13"/>
              </a:cxn>
              <a:cxn ang="0">
                <a:pos x="5" y="12"/>
              </a:cxn>
              <a:cxn ang="0">
                <a:pos x="5" y="11"/>
              </a:cxn>
              <a:cxn ang="0">
                <a:pos x="13" y="5"/>
              </a:cxn>
              <a:cxn ang="0">
                <a:pos x="14" y="5"/>
              </a:cxn>
              <a:cxn ang="0">
                <a:pos x="19" y="9"/>
              </a:cxn>
              <a:cxn ang="0">
                <a:pos x="22" y="8"/>
              </a:cxn>
              <a:cxn ang="0">
                <a:pos x="23" y="1"/>
              </a:cxn>
              <a:cxn ang="0">
                <a:pos x="25" y="0"/>
              </a:cxn>
              <a:cxn ang="0">
                <a:pos x="33" y="0"/>
              </a:cxn>
              <a:cxn ang="0">
                <a:pos x="34" y="1"/>
              </a:cxn>
              <a:cxn ang="0">
                <a:pos x="36" y="8"/>
              </a:cxn>
              <a:cxn ang="0">
                <a:pos x="39" y="9"/>
              </a:cxn>
              <a:cxn ang="0">
                <a:pos x="44" y="5"/>
              </a:cxn>
              <a:cxn ang="0">
                <a:pos x="45" y="5"/>
              </a:cxn>
              <a:cxn ang="0">
                <a:pos x="46" y="5"/>
              </a:cxn>
              <a:cxn ang="0">
                <a:pos x="52" y="12"/>
              </a:cxn>
              <a:cxn ang="0">
                <a:pos x="53" y="12"/>
              </a:cxn>
              <a:cxn ang="0">
                <a:pos x="52" y="13"/>
              </a:cxn>
              <a:cxn ang="0">
                <a:pos x="48" y="18"/>
              </a:cxn>
              <a:cxn ang="0">
                <a:pos x="50" y="22"/>
              </a:cxn>
              <a:cxn ang="0">
                <a:pos x="57" y="23"/>
              </a:cxn>
              <a:cxn ang="0">
                <a:pos x="58" y="25"/>
              </a:cxn>
              <a:cxn ang="0">
                <a:pos x="58" y="33"/>
              </a:cxn>
              <a:cxn ang="0">
                <a:pos x="29" y="19"/>
              </a:cxn>
              <a:cxn ang="0">
                <a:pos x="19" y="29"/>
              </a:cxn>
              <a:cxn ang="0">
                <a:pos x="29" y="38"/>
              </a:cxn>
              <a:cxn ang="0">
                <a:pos x="39" y="29"/>
              </a:cxn>
              <a:cxn ang="0">
                <a:pos x="29" y="19"/>
              </a:cxn>
            </a:cxnLst>
            <a:rect l="0" t="0" r="r" b="b"/>
            <a:pathLst>
              <a:path w="58" h="58">
                <a:moveTo>
                  <a:pt x="58" y="33"/>
                </a:moveTo>
                <a:cubicBezTo>
                  <a:pt x="58" y="34"/>
                  <a:pt x="58" y="34"/>
                  <a:pt x="57" y="34"/>
                </a:cubicBezTo>
                <a:cubicBezTo>
                  <a:pt x="50" y="35"/>
                  <a:pt x="50" y="35"/>
                  <a:pt x="50" y="35"/>
                </a:cubicBezTo>
                <a:cubicBezTo>
                  <a:pt x="50" y="37"/>
                  <a:pt x="49" y="38"/>
                  <a:pt x="49" y="39"/>
                </a:cubicBezTo>
                <a:cubicBezTo>
                  <a:pt x="50" y="41"/>
                  <a:pt x="51" y="42"/>
                  <a:pt x="53" y="44"/>
                </a:cubicBezTo>
                <a:cubicBezTo>
                  <a:pt x="53" y="44"/>
                  <a:pt x="53" y="45"/>
                  <a:pt x="53" y="45"/>
                </a:cubicBezTo>
                <a:cubicBezTo>
                  <a:pt x="53" y="45"/>
                  <a:pt x="53" y="46"/>
                  <a:pt x="53" y="46"/>
                </a:cubicBezTo>
                <a:cubicBezTo>
                  <a:pt x="52" y="47"/>
                  <a:pt x="47" y="53"/>
                  <a:pt x="45" y="53"/>
                </a:cubicBezTo>
                <a:cubicBezTo>
                  <a:pt x="45" y="53"/>
                  <a:pt x="45" y="53"/>
                  <a:pt x="44" y="52"/>
                </a:cubicBezTo>
                <a:cubicBezTo>
                  <a:pt x="39" y="48"/>
                  <a:pt x="39" y="48"/>
                  <a:pt x="39" y="48"/>
                </a:cubicBezTo>
                <a:cubicBezTo>
                  <a:pt x="38" y="49"/>
                  <a:pt x="37" y="49"/>
                  <a:pt x="36" y="50"/>
                </a:cubicBezTo>
                <a:cubicBezTo>
                  <a:pt x="35" y="52"/>
                  <a:pt x="35" y="55"/>
                  <a:pt x="34" y="57"/>
                </a:cubicBezTo>
                <a:cubicBezTo>
                  <a:pt x="34" y="57"/>
                  <a:pt x="34" y="58"/>
                  <a:pt x="33" y="58"/>
                </a:cubicBezTo>
                <a:cubicBezTo>
                  <a:pt x="25" y="58"/>
                  <a:pt x="25" y="58"/>
                  <a:pt x="25" y="58"/>
                </a:cubicBezTo>
                <a:cubicBezTo>
                  <a:pt x="24" y="58"/>
                  <a:pt x="23" y="57"/>
                  <a:pt x="23" y="57"/>
                </a:cubicBezTo>
                <a:cubicBezTo>
                  <a:pt x="22" y="50"/>
                  <a:pt x="22" y="50"/>
                  <a:pt x="22" y="50"/>
                </a:cubicBezTo>
                <a:cubicBezTo>
                  <a:pt x="21" y="49"/>
                  <a:pt x="20" y="49"/>
                  <a:pt x="19" y="48"/>
                </a:cubicBezTo>
                <a:cubicBezTo>
                  <a:pt x="14" y="52"/>
                  <a:pt x="14" y="52"/>
                  <a:pt x="14" y="52"/>
                </a:cubicBezTo>
                <a:cubicBezTo>
                  <a:pt x="13" y="53"/>
                  <a:pt x="13" y="53"/>
                  <a:pt x="13" y="53"/>
                </a:cubicBezTo>
                <a:cubicBezTo>
                  <a:pt x="12" y="53"/>
                  <a:pt x="12" y="53"/>
                  <a:pt x="12" y="52"/>
                </a:cubicBezTo>
                <a:cubicBezTo>
                  <a:pt x="10" y="50"/>
                  <a:pt x="7" y="48"/>
                  <a:pt x="5" y="46"/>
                </a:cubicBezTo>
                <a:cubicBezTo>
                  <a:pt x="5" y="46"/>
                  <a:pt x="5" y="45"/>
                  <a:pt x="5" y="45"/>
                </a:cubicBezTo>
                <a:cubicBezTo>
                  <a:pt x="5" y="45"/>
                  <a:pt x="5" y="44"/>
                  <a:pt x="5" y="44"/>
                </a:cubicBezTo>
                <a:cubicBezTo>
                  <a:pt x="7" y="42"/>
                  <a:pt x="8" y="41"/>
                  <a:pt x="9" y="39"/>
                </a:cubicBezTo>
                <a:cubicBezTo>
                  <a:pt x="9" y="38"/>
                  <a:pt x="8" y="37"/>
                  <a:pt x="8" y="35"/>
                </a:cubicBezTo>
                <a:cubicBezTo>
                  <a:pt x="1" y="34"/>
                  <a:pt x="1" y="34"/>
                  <a:pt x="1" y="34"/>
                </a:cubicBezTo>
                <a:cubicBezTo>
                  <a:pt x="0" y="34"/>
                  <a:pt x="0" y="33"/>
                  <a:pt x="0" y="33"/>
                </a:cubicBezTo>
                <a:cubicBezTo>
                  <a:pt x="0" y="24"/>
                  <a:pt x="0" y="24"/>
                  <a:pt x="0" y="24"/>
                </a:cubicBezTo>
                <a:cubicBezTo>
                  <a:pt x="0" y="24"/>
                  <a:pt x="0" y="23"/>
                  <a:pt x="1" y="23"/>
                </a:cubicBezTo>
                <a:cubicBezTo>
                  <a:pt x="8" y="22"/>
                  <a:pt x="8" y="22"/>
                  <a:pt x="8" y="22"/>
                </a:cubicBezTo>
                <a:cubicBezTo>
                  <a:pt x="8" y="21"/>
                  <a:pt x="9" y="20"/>
                  <a:pt x="9" y="18"/>
                </a:cubicBezTo>
                <a:cubicBezTo>
                  <a:pt x="8" y="17"/>
                  <a:pt x="7" y="15"/>
                  <a:pt x="5" y="13"/>
                </a:cubicBezTo>
                <a:cubicBezTo>
                  <a:pt x="5" y="13"/>
                  <a:pt x="5" y="13"/>
                  <a:pt x="5" y="12"/>
                </a:cubicBezTo>
                <a:cubicBezTo>
                  <a:pt x="5" y="12"/>
                  <a:pt x="5" y="12"/>
                  <a:pt x="5" y="11"/>
                </a:cubicBezTo>
                <a:cubicBezTo>
                  <a:pt x="6" y="10"/>
                  <a:pt x="11" y="5"/>
                  <a:pt x="13" y="5"/>
                </a:cubicBezTo>
                <a:cubicBezTo>
                  <a:pt x="13" y="5"/>
                  <a:pt x="13" y="5"/>
                  <a:pt x="14" y="5"/>
                </a:cubicBezTo>
                <a:cubicBezTo>
                  <a:pt x="19" y="9"/>
                  <a:pt x="19" y="9"/>
                  <a:pt x="19" y="9"/>
                </a:cubicBezTo>
                <a:cubicBezTo>
                  <a:pt x="20" y="9"/>
                  <a:pt x="21" y="8"/>
                  <a:pt x="22" y="8"/>
                </a:cubicBezTo>
                <a:cubicBezTo>
                  <a:pt x="22" y="5"/>
                  <a:pt x="23" y="3"/>
                  <a:pt x="23" y="1"/>
                </a:cubicBezTo>
                <a:cubicBezTo>
                  <a:pt x="23" y="0"/>
                  <a:pt x="24" y="0"/>
                  <a:pt x="25" y="0"/>
                </a:cubicBezTo>
                <a:cubicBezTo>
                  <a:pt x="33" y="0"/>
                  <a:pt x="33" y="0"/>
                  <a:pt x="33" y="0"/>
                </a:cubicBezTo>
                <a:cubicBezTo>
                  <a:pt x="34" y="0"/>
                  <a:pt x="34" y="0"/>
                  <a:pt x="34" y="1"/>
                </a:cubicBezTo>
                <a:cubicBezTo>
                  <a:pt x="36" y="8"/>
                  <a:pt x="36" y="8"/>
                  <a:pt x="36" y="8"/>
                </a:cubicBezTo>
                <a:cubicBezTo>
                  <a:pt x="37" y="8"/>
                  <a:pt x="38" y="9"/>
                  <a:pt x="39" y="9"/>
                </a:cubicBezTo>
                <a:cubicBezTo>
                  <a:pt x="44" y="5"/>
                  <a:pt x="44" y="5"/>
                  <a:pt x="44" y="5"/>
                </a:cubicBezTo>
                <a:cubicBezTo>
                  <a:pt x="45" y="5"/>
                  <a:pt x="45" y="5"/>
                  <a:pt x="45" y="5"/>
                </a:cubicBezTo>
                <a:cubicBezTo>
                  <a:pt x="46" y="5"/>
                  <a:pt x="46" y="5"/>
                  <a:pt x="46" y="5"/>
                </a:cubicBezTo>
                <a:cubicBezTo>
                  <a:pt x="48" y="7"/>
                  <a:pt x="51" y="9"/>
                  <a:pt x="52" y="12"/>
                </a:cubicBezTo>
                <a:cubicBezTo>
                  <a:pt x="53" y="12"/>
                  <a:pt x="53" y="12"/>
                  <a:pt x="53" y="12"/>
                </a:cubicBezTo>
                <a:cubicBezTo>
                  <a:pt x="53" y="13"/>
                  <a:pt x="53" y="13"/>
                  <a:pt x="52" y="13"/>
                </a:cubicBezTo>
                <a:cubicBezTo>
                  <a:pt x="51" y="15"/>
                  <a:pt x="50" y="17"/>
                  <a:pt x="48" y="18"/>
                </a:cubicBezTo>
                <a:cubicBezTo>
                  <a:pt x="49" y="20"/>
                  <a:pt x="50" y="21"/>
                  <a:pt x="50" y="22"/>
                </a:cubicBezTo>
                <a:cubicBezTo>
                  <a:pt x="57" y="23"/>
                  <a:pt x="57" y="23"/>
                  <a:pt x="57" y="23"/>
                </a:cubicBezTo>
                <a:cubicBezTo>
                  <a:pt x="58" y="23"/>
                  <a:pt x="58" y="24"/>
                  <a:pt x="58" y="25"/>
                </a:cubicBezTo>
                <a:lnTo>
                  <a:pt x="58" y="33"/>
                </a:lnTo>
                <a:close/>
                <a:moveTo>
                  <a:pt x="29" y="19"/>
                </a:moveTo>
                <a:cubicBezTo>
                  <a:pt x="24" y="19"/>
                  <a:pt x="19" y="23"/>
                  <a:pt x="19" y="29"/>
                </a:cubicBezTo>
                <a:cubicBezTo>
                  <a:pt x="19" y="34"/>
                  <a:pt x="24" y="38"/>
                  <a:pt x="29" y="38"/>
                </a:cubicBezTo>
                <a:cubicBezTo>
                  <a:pt x="34" y="38"/>
                  <a:pt x="39" y="34"/>
                  <a:pt x="39" y="29"/>
                </a:cubicBezTo>
                <a:cubicBezTo>
                  <a:pt x="39" y="23"/>
                  <a:pt x="34" y="19"/>
                  <a:pt x="29" y="19"/>
                </a:cubicBezTo>
                <a:close/>
              </a:path>
            </a:pathLst>
          </a:custGeom>
          <a:solidFill>
            <a:schemeClr val="accent1"/>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105"/>
          <p:cNvSpPr>
            <a:spLocks noEditPoints="1"/>
          </p:cNvSpPr>
          <p:nvPr/>
        </p:nvSpPr>
        <p:spPr bwMode="auto">
          <a:xfrm>
            <a:off x="4218641" y="5114371"/>
            <a:ext cx="366994" cy="361675"/>
          </a:xfrm>
          <a:custGeom>
            <a:avLst/>
            <a:gdLst/>
            <a:ahLst/>
            <a:cxnLst>
              <a:cxn ang="0">
                <a:pos x="59" y="63"/>
              </a:cxn>
              <a:cxn ang="0">
                <a:pos x="55" y="61"/>
              </a:cxn>
              <a:cxn ang="0">
                <a:pos x="42" y="48"/>
              </a:cxn>
              <a:cxn ang="0">
                <a:pos x="27" y="53"/>
              </a:cxn>
              <a:cxn ang="0">
                <a:pos x="0" y="26"/>
              </a:cxn>
              <a:cxn ang="0">
                <a:pos x="27" y="0"/>
              </a:cxn>
              <a:cxn ang="0">
                <a:pos x="54" y="26"/>
              </a:cxn>
              <a:cxn ang="0">
                <a:pos x="49" y="41"/>
              </a:cxn>
              <a:cxn ang="0">
                <a:pos x="62" y="54"/>
              </a:cxn>
              <a:cxn ang="0">
                <a:pos x="64" y="58"/>
              </a:cxn>
              <a:cxn ang="0">
                <a:pos x="59" y="63"/>
              </a:cxn>
              <a:cxn ang="0">
                <a:pos x="27" y="9"/>
              </a:cxn>
              <a:cxn ang="0">
                <a:pos x="10" y="26"/>
              </a:cxn>
              <a:cxn ang="0">
                <a:pos x="27" y="43"/>
              </a:cxn>
              <a:cxn ang="0">
                <a:pos x="44" y="26"/>
              </a:cxn>
              <a:cxn ang="0">
                <a:pos x="27" y="9"/>
              </a:cxn>
            </a:cxnLst>
            <a:rect l="0" t="0" r="r" b="b"/>
            <a:pathLst>
              <a:path w="64" h="63">
                <a:moveTo>
                  <a:pt x="59" y="63"/>
                </a:moveTo>
                <a:cubicBezTo>
                  <a:pt x="57" y="63"/>
                  <a:pt x="56" y="62"/>
                  <a:pt x="55" y="61"/>
                </a:cubicBezTo>
                <a:cubicBezTo>
                  <a:pt x="42" y="48"/>
                  <a:pt x="42" y="48"/>
                  <a:pt x="42" y="48"/>
                </a:cubicBezTo>
                <a:cubicBezTo>
                  <a:pt x="38" y="51"/>
                  <a:pt x="33" y="53"/>
                  <a:pt x="27" y="53"/>
                </a:cubicBezTo>
                <a:cubicBezTo>
                  <a:pt x="12" y="53"/>
                  <a:pt x="0" y="41"/>
                  <a:pt x="0" y="26"/>
                </a:cubicBezTo>
                <a:cubicBezTo>
                  <a:pt x="0" y="12"/>
                  <a:pt x="12" y="0"/>
                  <a:pt x="27" y="0"/>
                </a:cubicBezTo>
                <a:cubicBezTo>
                  <a:pt x="42" y="0"/>
                  <a:pt x="54" y="12"/>
                  <a:pt x="54" y="26"/>
                </a:cubicBezTo>
                <a:cubicBezTo>
                  <a:pt x="54" y="32"/>
                  <a:pt x="52" y="37"/>
                  <a:pt x="49" y="41"/>
                </a:cubicBezTo>
                <a:cubicBezTo>
                  <a:pt x="62" y="54"/>
                  <a:pt x="62" y="54"/>
                  <a:pt x="62" y="54"/>
                </a:cubicBezTo>
                <a:cubicBezTo>
                  <a:pt x="63" y="55"/>
                  <a:pt x="64" y="57"/>
                  <a:pt x="64" y="58"/>
                </a:cubicBezTo>
                <a:cubicBezTo>
                  <a:pt x="64" y="61"/>
                  <a:pt x="61" y="63"/>
                  <a:pt x="59" y="63"/>
                </a:cubicBezTo>
                <a:close/>
                <a:moveTo>
                  <a:pt x="27" y="9"/>
                </a:moveTo>
                <a:cubicBezTo>
                  <a:pt x="18" y="9"/>
                  <a:pt x="10" y="17"/>
                  <a:pt x="10" y="26"/>
                </a:cubicBezTo>
                <a:cubicBezTo>
                  <a:pt x="10" y="36"/>
                  <a:pt x="18" y="43"/>
                  <a:pt x="27" y="43"/>
                </a:cubicBezTo>
                <a:cubicBezTo>
                  <a:pt x="37" y="43"/>
                  <a:pt x="44" y="36"/>
                  <a:pt x="44" y="26"/>
                </a:cubicBezTo>
                <a:cubicBezTo>
                  <a:pt x="44" y="17"/>
                  <a:pt x="37" y="9"/>
                  <a:pt x="27" y="9"/>
                </a:cubicBezTo>
                <a:close/>
              </a:path>
            </a:pathLst>
          </a:custGeom>
          <a:solidFill>
            <a:schemeClr val="accent2"/>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06"/>
          <p:cNvSpPr>
            <a:spLocks noEditPoints="1"/>
          </p:cNvSpPr>
          <p:nvPr/>
        </p:nvSpPr>
        <p:spPr bwMode="auto">
          <a:xfrm>
            <a:off x="5844180" y="4919438"/>
            <a:ext cx="390929" cy="390929"/>
          </a:xfrm>
          <a:custGeom>
            <a:avLst/>
            <a:gdLst/>
            <a:ahLst/>
            <a:cxnLst>
              <a:cxn ang="0">
                <a:pos x="68" y="3"/>
              </a:cxn>
              <a:cxn ang="0">
                <a:pos x="58" y="61"/>
              </a:cxn>
              <a:cxn ang="0">
                <a:pos x="57" y="63"/>
              </a:cxn>
              <a:cxn ang="0">
                <a:pos x="56" y="63"/>
              </a:cxn>
              <a:cxn ang="0">
                <a:pos x="55" y="63"/>
              </a:cxn>
              <a:cxn ang="0">
                <a:pos x="35" y="55"/>
              </a:cxn>
              <a:cxn ang="0">
                <a:pos x="23" y="67"/>
              </a:cxn>
              <a:cxn ang="0">
                <a:pos x="22" y="68"/>
              </a:cxn>
              <a:cxn ang="0">
                <a:pos x="21" y="68"/>
              </a:cxn>
              <a:cxn ang="0">
                <a:pos x="19" y="65"/>
              </a:cxn>
              <a:cxn ang="0">
                <a:pos x="19" y="48"/>
              </a:cxn>
              <a:cxn ang="0">
                <a:pos x="1" y="41"/>
              </a:cxn>
              <a:cxn ang="0">
                <a:pos x="0" y="39"/>
              </a:cxn>
              <a:cxn ang="0">
                <a:pos x="1" y="36"/>
              </a:cxn>
              <a:cxn ang="0">
                <a:pos x="64" y="0"/>
              </a:cxn>
              <a:cxn ang="0">
                <a:pos x="67" y="0"/>
              </a:cxn>
              <a:cxn ang="0">
                <a:pos x="68" y="3"/>
              </a:cxn>
              <a:cxn ang="0">
                <a:pos x="62" y="7"/>
              </a:cxn>
              <a:cxn ang="0">
                <a:pos x="8" y="38"/>
              </a:cxn>
              <a:cxn ang="0">
                <a:pos x="20" y="43"/>
              </a:cxn>
              <a:cxn ang="0">
                <a:pos x="53" y="19"/>
              </a:cxn>
              <a:cxn ang="0">
                <a:pos x="35" y="49"/>
              </a:cxn>
              <a:cxn ang="0">
                <a:pos x="54" y="57"/>
              </a:cxn>
              <a:cxn ang="0">
                <a:pos x="62" y="7"/>
              </a:cxn>
            </a:cxnLst>
            <a:rect l="0" t="0" r="r" b="b"/>
            <a:pathLst>
              <a:path w="68" h="68">
                <a:moveTo>
                  <a:pt x="68" y="3"/>
                </a:moveTo>
                <a:cubicBezTo>
                  <a:pt x="58" y="61"/>
                  <a:pt x="58" y="61"/>
                  <a:pt x="58" y="61"/>
                </a:cubicBezTo>
                <a:cubicBezTo>
                  <a:pt x="58" y="62"/>
                  <a:pt x="57" y="62"/>
                  <a:pt x="57" y="63"/>
                </a:cubicBezTo>
                <a:cubicBezTo>
                  <a:pt x="56" y="63"/>
                  <a:pt x="56" y="63"/>
                  <a:pt x="56" y="63"/>
                </a:cubicBezTo>
                <a:cubicBezTo>
                  <a:pt x="55" y="63"/>
                  <a:pt x="55" y="63"/>
                  <a:pt x="55" y="63"/>
                </a:cubicBezTo>
                <a:cubicBezTo>
                  <a:pt x="35" y="55"/>
                  <a:pt x="35" y="55"/>
                  <a:pt x="35" y="55"/>
                </a:cubicBezTo>
                <a:cubicBezTo>
                  <a:pt x="23" y="67"/>
                  <a:pt x="23" y="67"/>
                  <a:pt x="23" y="67"/>
                </a:cubicBezTo>
                <a:cubicBezTo>
                  <a:pt x="23" y="67"/>
                  <a:pt x="22" y="68"/>
                  <a:pt x="22" y="68"/>
                </a:cubicBezTo>
                <a:cubicBezTo>
                  <a:pt x="21" y="68"/>
                  <a:pt x="21" y="68"/>
                  <a:pt x="21" y="68"/>
                </a:cubicBezTo>
                <a:cubicBezTo>
                  <a:pt x="20" y="67"/>
                  <a:pt x="19" y="66"/>
                  <a:pt x="19" y="65"/>
                </a:cubicBezTo>
                <a:cubicBezTo>
                  <a:pt x="19" y="48"/>
                  <a:pt x="19" y="48"/>
                  <a:pt x="19" y="48"/>
                </a:cubicBezTo>
                <a:cubicBezTo>
                  <a:pt x="1" y="41"/>
                  <a:pt x="1" y="41"/>
                  <a:pt x="1" y="41"/>
                </a:cubicBezTo>
                <a:cubicBezTo>
                  <a:pt x="0" y="40"/>
                  <a:pt x="0" y="40"/>
                  <a:pt x="0" y="39"/>
                </a:cubicBezTo>
                <a:cubicBezTo>
                  <a:pt x="0" y="38"/>
                  <a:pt x="0" y="37"/>
                  <a:pt x="1" y="36"/>
                </a:cubicBezTo>
                <a:cubicBezTo>
                  <a:pt x="64" y="0"/>
                  <a:pt x="64" y="0"/>
                  <a:pt x="64" y="0"/>
                </a:cubicBezTo>
                <a:cubicBezTo>
                  <a:pt x="65" y="0"/>
                  <a:pt x="66" y="0"/>
                  <a:pt x="67" y="0"/>
                </a:cubicBezTo>
                <a:cubicBezTo>
                  <a:pt x="68" y="1"/>
                  <a:pt x="68" y="2"/>
                  <a:pt x="68" y="3"/>
                </a:cubicBezTo>
                <a:close/>
                <a:moveTo>
                  <a:pt x="62" y="7"/>
                </a:moveTo>
                <a:cubicBezTo>
                  <a:pt x="8" y="38"/>
                  <a:pt x="8" y="38"/>
                  <a:pt x="8" y="38"/>
                </a:cubicBezTo>
                <a:cubicBezTo>
                  <a:pt x="20" y="43"/>
                  <a:pt x="20" y="43"/>
                  <a:pt x="20" y="43"/>
                </a:cubicBezTo>
                <a:cubicBezTo>
                  <a:pt x="53" y="19"/>
                  <a:pt x="53" y="19"/>
                  <a:pt x="53" y="19"/>
                </a:cubicBezTo>
                <a:cubicBezTo>
                  <a:pt x="35" y="49"/>
                  <a:pt x="35" y="49"/>
                  <a:pt x="35" y="49"/>
                </a:cubicBezTo>
                <a:cubicBezTo>
                  <a:pt x="54" y="57"/>
                  <a:pt x="54" y="57"/>
                  <a:pt x="54" y="57"/>
                </a:cubicBezTo>
                <a:lnTo>
                  <a:pt x="62" y="7"/>
                </a:lnTo>
                <a:close/>
              </a:path>
            </a:pathLst>
          </a:custGeom>
          <a:solidFill>
            <a:schemeClr val="accent3"/>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6" name="Freeform 122"/>
          <p:cNvSpPr>
            <a:spLocks noEditPoints="1"/>
          </p:cNvSpPr>
          <p:nvPr/>
        </p:nvSpPr>
        <p:spPr bwMode="auto">
          <a:xfrm>
            <a:off x="9104566" y="4950021"/>
            <a:ext cx="420182" cy="329763"/>
          </a:xfrm>
          <a:custGeom>
            <a:avLst/>
            <a:gdLst/>
            <a:ahLst/>
            <a:cxnLst>
              <a:cxn ang="0">
                <a:pos x="57" y="37"/>
              </a:cxn>
              <a:cxn ang="0">
                <a:pos x="38" y="56"/>
              </a:cxn>
              <a:cxn ang="0">
                <a:pos x="34" y="57"/>
              </a:cxn>
              <a:cxn ang="0">
                <a:pos x="31" y="56"/>
              </a:cxn>
              <a:cxn ang="0">
                <a:pos x="4" y="28"/>
              </a:cxn>
              <a:cxn ang="0">
                <a:pos x="0" y="20"/>
              </a:cxn>
              <a:cxn ang="0">
                <a:pos x="0" y="4"/>
              </a:cxn>
              <a:cxn ang="0">
                <a:pos x="5" y="0"/>
              </a:cxn>
              <a:cxn ang="0">
                <a:pos x="21" y="0"/>
              </a:cxn>
              <a:cxn ang="0">
                <a:pos x="29" y="3"/>
              </a:cxn>
              <a:cxn ang="0">
                <a:pos x="57" y="30"/>
              </a:cxn>
              <a:cxn ang="0">
                <a:pos x="58" y="34"/>
              </a:cxn>
              <a:cxn ang="0">
                <a:pos x="57" y="37"/>
              </a:cxn>
              <a:cxn ang="0">
                <a:pos x="13" y="7"/>
              </a:cxn>
              <a:cxn ang="0">
                <a:pos x="8" y="12"/>
              </a:cxn>
              <a:cxn ang="0">
                <a:pos x="13" y="17"/>
              </a:cxn>
              <a:cxn ang="0">
                <a:pos x="17" y="12"/>
              </a:cxn>
              <a:cxn ang="0">
                <a:pos x="13" y="7"/>
              </a:cxn>
              <a:cxn ang="0">
                <a:pos x="71" y="37"/>
              </a:cxn>
              <a:cxn ang="0">
                <a:pos x="52" y="56"/>
              </a:cxn>
              <a:cxn ang="0">
                <a:pos x="49" y="57"/>
              </a:cxn>
              <a:cxn ang="0">
                <a:pos x="45" y="55"/>
              </a:cxn>
              <a:cxn ang="0">
                <a:pos x="63" y="37"/>
              </a:cxn>
              <a:cxn ang="0">
                <a:pos x="64" y="34"/>
              </a:cxn>
              <a:cxn ang="0">
                <a:pos x="63" y="30"/>
              </a:cxn>
              <a:cxn ang="0">
                <a:pos x="35" y="3"/>
              </a:cxn>
              <a:cxn ang="0">
                <a:pos x="27" y="0"/>
              </a:cxn>
              <a:cxn ang="0">
                <a:pos x="36" y="0"/>
              </a:cxn>
              <a:cxn ang="0">
                <a:pos x="44" y="3"/>
              </a:cxn>
              <a:cxn ang="0">
                <a:pos x="71" y="30"/>
              </a:cxn>
              <a:cxn ang="0">
                <a:pos x="73" y="34"/>
              </a:cxn>
              <a:cxn ang="0">
                <a:pos x="71" y="37"/>
              </a:cxn>
            </a:cxnLst>
            <a:rect l="0" t="0" r="r" b="b"/>
            <a:pathLst>
              <a:path w="73" h="57">
                <a:moveTo>
                  <a:pt x="57" y="37"/>
                </a:moveTo>
                <a:cubicBezTo>
                  <a:pt x="38" y="56"/>
                  <a:pt x="38" y="56"/>
                  <a:pt x="38" y="56"/>
                </a:cubicBezTo>
                <a:cubicBezTo>
                  <a:pt x="37" y="57"/>
                  <a:pt x="36" y="57"/>
                  <a:pt x="34" y="57"/>
                </a:cubicBezTo>
                <a:cubicBezTo>
                  <a:pt x="33" y="57"/>
                  <a:pt x="32" y="57"/>
                  <a:pt x="31" y="56"/>
                </a:cubicBezTo>
                <a:cubicBezTo>
                  <a:pt x="4" y="28"/>
                  <a:pt x="4" y="28"/>
                  <a:pt x="4" y="28"/>
                </a:cubicBezTo>
                <a:cubicBezTo>
                  <a:pt x="2" y="27"/>
                  <a:pt x="0" y="23"/>
                  <a:pt x="0" y="20"/>
                </a:cubicBezTo>
                <a:cubicBezTo>
                  <a:pt x="0" y="4"/>
                  <a:pt x="0" y="4"/>
                  <a:pt x="0" y="4"/>
                </a:cubicBezTo>
                <a:cubicBezTo>
                  <a:pt x="0" y="2"/>
                  <a:pt x="3" y="0"/>
                  <a:pt x="5" y="0"/>
                </a:cubicBezTo>
                <a:cubicBezTo>
                  <a:pt x="21" y="0"/>
                  <a:pt x="21" y="0"/>
                  <a:pt x="21" y="0"/>
                </a:cubicBezTo>
                <a:cubicBezTo>
                  <a:pt x="24" y="0"/>
                  <a:pt x="27" y="1"/>
                  <a:pt x="29" y="3"/>
                </a:cubicBezTo>
                <a:cubicBezTo>
                  <a:pt x="57" y="30"/>
                  <a:pt x="57" y="30"/>
                  <a:pt x="57" y="30"/>
                </a:cubicBezTo>
                <a:cubicBezTo>
                  <a:pt x="57" y="31"/>
                  <a:pt x="58" y="32"/>
                  <a:pt x="58" y="34"/>
                </a:cubicBezTo>
                <a:cubicBezTo>
                  <a:pt x="58" y="35"/>
                  <a:pt x="57" y="36"/>
                  <a:pt x="57" y="37"/>
                </a:cubicBezTo>
                <a:close/>
                <a:moveTo>
                  <a:pt x="13" y="7"/>
                </a:moveTo>
                <a:cubicBezTo>
                  <a:pt x="10" y="7"/>
                  <a:pt x="8" y="9"/>
                  <a:pt x="8" y="12"/>
                </a:cubicBezTo>
                <a:cubicBezTo>
                  <a:pt x="8" y="14"/>
                  <a:pt x="10" y="17"/>
                  <a:pt x="13" y="17"/>
                </a:cubicBezTo>
                <a:cubicBezTo>
                  <a:pt x="15" y="17"/>
                  <a:pt x="17" y="14"/>
                  <a:pt x="17" y="12"/>
                </a:cubicBezTo>
                <a:cubicBezTo>
                  <a:pt x="17" y="9"/>
                  <a:pt x="15" y="7"/>
                  <a:pt x="13" y="7"/>
                </a:cubicBezTo>
                <a:close/>
                <a:moveTo>
                  <a:pt x="71" y="37"/>
                </a:moveTo>
                <a:cubicBezTo>
                  <a:pt x="52" y="56"/>
                  <a:pt x="52" y="56"/>
                  <a:pt x="52" y="56"/>
                </a:cubicBezTo>
                <a:cubicBezTo>
                  <a:pt x="52" y="57"/>
                  <a:pt x="50" y="57"/>
                  <a:pt x="49" y="57"/>
                </a:cubicBezTo>
                <a:cubicBezTo>
                  <a:pt x="47" y="57"/>
                  <a:pt x="46" y="56"/>
                  <a:pt x="45" y="55"/>
                </a:cubicBezTo>
                <a:cubicBezTo>
                  <a:pt x="63" y="37"/>
                  <a:pt x="63" y="37"/>
                  <a:pt x="63" y="37"/>
                </a:cubicBezTo>
                <a:cubicBezTo>
                  <a:pt x="63" y="36"/>
                  <a:pt x="64" y="35"/>
                  <a:pt x="64" y="34"/>
                </a:cubicBezTo>
                <a:cubicBezTo>
                  <a:pt x="64" y="32"/>
                  <a:pt x="63" y="31"/>
                  <a:pt x="63" y="30"/>
                </a:cubicBezTo>
                <a:cubicBezTo>
                  <a:pt x="35" y="3"/>
                  <a:pt x="35" y="3"/>
                  <a:pt x="35" y="3"/>
                </a:cubicBezTo>
                <a:cubicBezTo>
                  <a:pt x="34" y="1"/>
                  <a:pt x="30" y="0"/>
                  <a:pt x="27" y="0"/>
                </a:cubicBezTo>
                <a:cubicBezTo>
                  <a:pt x="36" y="0"/>
                  <a:pt x="36" y="0"/>
                  <a:pt x="36" y="0"/>
                </a:cubicBezTo>
                <a:cubicBezTo>
                  <a:pt x="38" y="0"/>
                  <a:pt x="42" y="1"/>
                  <a:pt x="44" y="3"/>
                </a:cubicBezTo>
                <a:cubicBezTo>
                  <a:pt x="71" y="30"/>
                  <a:pt x="71" y="30"/>
                  <a:pt x="71" y="30"/>
                </a:cubicBezTo>
                <a:cubicBezTo>
                  <a:pt x="72" y="31"/>
                  <a:pt x="73" y="32"/>
                  <a:pt x="73" y="34"/>
                </a:cubicBezTo>
                <a:cubicBezTo>
                  <a:pt x="73" y="35"/>
                  <a:pt x="72" y="36"/>
                  <a:pt x="71" y="37"/>
                </a:cubicBezTo>
                <a:close/>
              </a:path>
            </a:pathLst>
          </a:custGeom>
          <a:solidFill>
            <a:schemeClr val="accent5"/>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87" name="Freeform 166"/>
          <p:cNvSpPr>
            <a:spLocks noEditPoints="1"/>
          </p:cNvSpPr>
          <p:nvPr/>
        </p:nvSpPr>
        <p:spPr bwMode="auto">
          <a:xfrm>
            <a:off x="7496313" y="5113041"/>
            <a:ext cx="361675" cy="364335"/>
          </a:xfrm>
          <a:custGeom>
            <a:avLst/>
            <a:gdLst/>
            <a:ahLst/>
            <a:cxnLst>
              <a:cxn ang="0">
                <a:pos x="1" y="42"/>
              </a:cxn>
              <a:cxn ang="0">
                <a:pos x="1" y="40"/>
              </a:cxn>
              <a:cxn ang="0">
                <a:pos x="14" y="41"/>
              </a:cxn>
              <a:cxn ang="0">
                <a:pos x="30" y="19"/>
              </a:cxn>
              <a:cxn ang="0">
                <a:pos x="17" y="8"/>
              </a:cxn>
              <a:cxn ang="0">
                <a:pos x="9" y="14"/>
              </a:cxn>
              <a:cxn ang="0">
                <a:pos x="9" y="19"/>
              </a:cxn>
              <a:cxn ang="0">
                <a:pos x="18" y="39"/>
              </a:cxn>
              <a:cxn ang="0">
                <a:pos x="4" y="24"/>
              </a:cxn>
              <a:cxn ang="0">
                <a:pos x="4" y="9"/>
              </a:cxn>
              <a:cxn ang="0">
                <a:pos x="17" y="0"/>
              </a:cxn>
              <a:cxn ang="0">
                <a:pos x="37" y="16"/>
              </a:cxn>
              <a:cxn ang="0">
                <a:pos x="30" y="19"/>
              </a:cxn>
              <a:cxn ang="0">
                <a:pos x="6" y="58"/>
              </a:cxn>
              <a:cxn ang="0">
                <a:pos x="5" y="56"/>
              </a:cxn>
              <a:cxn ang="0">
                <a:pos x="16" y="46"/>
              </a:cxn>
              <a:cxn ang="0">
                <a:pos x="7" y="58"/>
              </a:cxn>
              <a:cxn ang="0">
                <a:pos x="22" y="63"/>
              </a:cxn>
              <a:cxn ang="0">
                <a:pos x="20" y="49"/>
              </a:cxn>
              <a:cxn ang="0">
                <a:pos x="23" y="49"/>
              </a:cxn>
              <a:cxn ang="0">
                <a:pos x="59" y="54"/>
              </a:cxn>
              <a:cxn ang="0">
                <a:pos x="46" y="62"/>
              </a:cxn>
              <a:cxn ang="0">
                <a:pos x="25" y="46"/>
              </a:cxn>
              <a:cxn ang="0">
                <a:pos x="33" y="43"/>
              </a:cxn>
              <a:cxn ang="0">
                <a:pos x="48" y="54"/>
              </a:cxn>
              <a:cxn ang="0">
                <a:pos x="55" y="46"/>
              </a:cxn>
              <a:cxn ang="0">
                <a:pos x="44" y="33"/>
              </a:cxn>
              <a:cxn ang="0">
                <a:pos x="46" y="25"/>
              </a:cxn>
              <a:cxn ang="0">
                <a:pos x="62" y="46"/>
              </a:cxn>
              <a:cxn ang="0">
                <a:pos x="42" y="13"/>
              </a:cxn>
              <a:cxn ang="0">
                <a:pos x="40" y="13"/>
              </a:cxn>
              <a:cxn ang="0">
                <a:pos x="41" y="0"/>
              </a:cxn>
              <a:cxn ang="0">
                <a:pos x="42" y="13"/>
              </a:cxn>
              <a:cxn ang="0">
                <a:pos x="47" y="17"/>
              </a:cxn>
              <a:cxn ang="0">
                <a:pos x="46" y="15"/>
              </a:cxn>
              <a:cxn ang="0">
                <a:pos x="58" y="5"/>
              </a:cxn>
              <a:cxn ang="0">
                <a:pos x="48" y="16"/>
              </a:cxn>
              <a:cxn ang="0">
                <a:pos x="50" y="23"/>
              </a:cxn>
              <a:cxn ang="0">
                <a:pos x="50" y="20"/>
              </a:cxn>
              <a:cxn ang="0">
                <a:pos x="63" y="22"/>
              </a:cxn>
            </a:cxnLst>
            <a:rect l="0" t="0" r="r" b="b"/>
            <a:pathLst>
              <a:path w="63" h="63">
                <a:moveTo>
                  <a:pt x="13" y="42"/>
                </a:moveTo>
                <a:cubicBezTo>
                  <a:pt x="1" y="42"/>
                  <a:pt x="1" y="42"/>
                  <a:pt x="1" y="42"/>
                </a:cubicBezTo>
                <a:cubicBezTo>
                  <a:pt x="0" y="42"/>
                  <a:pt x="0" y="42"/>
                  <a:pt x="0" y="41"/>
                </a:cubicBezTo>
                <a:cubicBezTo>
                  <a:pt x="0" y="40"/>
                  <a:pt x="0" y="40"/>
                  <a:pt x="1" y="40"/>
                </a:cubicBezTo>
                <a:cubicBezTo>
                  <a:pt x="13" y="40"/>
                  <a:pt x="13" y="40"/>
                  <a:pt x="13" y="40"/>
                </a:cubicBezTo>
                <a:cubicBezTo>
                  <a:pt x="14" y="40"/>
                  <a:pt x="14" y="40"/>
                  <a:pt x="14" y="41"/>
                </a:cubicBezTo>
                <a:cubicBezTo>
                  <a:pt x="14" y="42"/>
                  <a:pt x="14" y="42"/>
                  <a:pt x="13" y="42"/>
                </a:cubicBezTo>
                <a:close/>
                <a:moveTo>
                  <a:pt x="30" y="19"/>
                </a:moveTo>
                <a:cubicBezTo>
                  <a:pt x="19" y="9"/>
                  <a:pt x="19" y="9"/>
                  <a:pt x="19" y="9"/>
                </a:cubicBezTo>
                <a:cubicBezTo>
                  <a:pt x="19" y="8"/>
                  <a:pt x="18" y="8"/>
                  <a:pt x="17" y="8"/>
                </a:cubicBezTo>
                <a:cubicBezTo>
                  <a:pt x="16" y="8"/>
                  <a:pt x="15" y="8"/>
                  <a:pt x="14" y="9"/>
                </a:cubicBezTo>
                <a:cubicBezTo>
                  <a:pt x="9" y="14"/>
                  <a:pt x="9" y="14"/>
                  <a:pt x="9" y="14"/>
                </a:cubicBezTo>
                <a:cubicBezTo>
                  <a:pt x="8" y="15"/>
                  <a:pt x="8" y="16"/>
                  <a:pt x="8" y="17"/>
                </a:cubicBezTo>
                <a:cubicBezTo>
                  <a:pt x="8" y="18"/>
                  <a:pt x="8" y="19"/>
                  <a:pt x="9" y="19"/>
                </a:cubicBezTo>
                <a:cubicBezTo>
                  <a:pt x="19" y="30"/>
                  <a:pt x="19" y="30"/>
                  <a:pt x="19" y="30"/>
                </a:cubicBezTo>
                <a:cubicBezTo>
                  <a:pt x="18" y="39"/>
                  <a:pt x="18" y="39"/>
                  <a:pt x="18" y="39"/>
                </a:cubicBezTo>
                <a:cubicBezTo>
                  <a:pt x="18" y="38"/>
                  <a:pt x="17" y="38"/>
                  <a:pt x="16" y="37"/>
                </a:cubicBezTo>
                <a:cubicBezTo>
                  <a:pt x="4" y="24"/>
                  <a:pt x="4" y="24"/>
                  <a:pt x="4" y="24"/>
                </a:cubicBezTo>
                <a:cubicBezTo>
                  <a:pt x="2" y="22"/>
                  <a:pt x="0" y="20"/>
                  <a:pt x="0" y="17"/>
                </a:cubicBezTo>
                <a:cubicBezTo>
                  <a:pt x="0" y="14"/>
                  <a:pt x="2" y="11"/>
                  <a:pt x="4" y="9"/>
                </a:cubicBezTo>
                <a:cubicBezTo>
                  <a:pt x="9" y="3"/>
                  <a:pt x="9" y="3"/>
                  <a:pt x="9" y="3"/>
                </a:cubicBezTo>
                <a:cubicBezTo>
                  <a:pt x="11" y="1"/>
                  <a:pt x="14" y="0"/>
                  <a:pt x="17" y="0"/>
                </a:cubicBezTo>
                <a:cubicBezTo>
                  <a:pt x="20" y="0"/>
                  <a:pt x="23" y="1"/>
                  <a:pt x="25" y="4"/>
                </a:cubicBezTo>
                <a:cubicBezTo>
                  <a:pt x="37" y="16"/>
                  <a:pt x="37" y="16"/>
                  <a:pt x="37" y="16"/>
                </a:cubicBezTo>
                <a:cubicBezTo>
                  <a:pt x="38" y="17"/>
                  <a:pt x="38" y="18"/>
                  <a:pt x="39" y="18"/>
                </a:cubicBezTo>
                <a:lnTo>
                  <a:pt x="30" y="19"/>
                </a:lnTo>
                <a:close/>
                <a:moveTo>
                  <a:pt x="7" y="58"/>
                </a:moveTo>
                <a:cubicBezTo>
                  <a:pt x="6" y="58"/>
                  <a:pt x="6" y="58"/>
                  <a:pt x="6" y="58"/>
                </a:cubicBezTo>
                <a:cubicBezTo>
                  <a:pt x="6" y="58"/>
                  <a:pt x="5" y="58"/>
                  <a:pt x="5" y="58"/>
                </a:cubicBezTo>
                <a:cubicBezTo>
                  <a:pt x="5" y="57"/>
                  <a:pt x="5" y="56"/>
                  <a:pt x="5" y="56"/>
                </a:cubicBezTo>
                <a:cubicBezTo>
                  <a:pt x="15" y="46"/>
                  <a:pt x="15" y="46"/>
                  <a:pt x="15" y="46"/>
                </a:cubicBezTo>
                <a:cubicBezTo>
                  <a:pt x="15" y="46"/>
                  <a:pt x="16" y="46"/>
                  <a:pt x="16" y="46"/>
                </a:cubicBezTo>
                <a:cubicBezTo>
                  <a:pt x="17" y="47"/>
                  <a:pt x="17" y="47"/>
                  <a:pt x="16" y="48"/>
                </a:cubicBezTo>
                <a:lnTo>
                  <a:pt x="7" y="58"/>
                </a:lnTo>
                <a:close/>
                <a:moveTo>
                  <a:pt x="23" y="62"/>
                </a:moveTo>
                <a:cubicBezTo>
                  <a:pt x="23" y="62"/>
                  <a:pt x="22" y="63"/>
                  <a:pt x="22" y="63"/>
                </a:cubicBezTo>
                <a:cubicBezTo>
                  <a:pt x="21" y="63"/>
                  <a:pt x="20" y="62"/>
                  <a:pt x="20" y="62"/>
                </a:cubicBezTo>
                <a:cubicBezTo>
                  <a:pt x="20" y="49"/>
                  <a:pt x="20" y="49"/>
                  <a:pt x="20" y="49"/>
                </a:cubicBezTo>
                <a:cubicBezTo>
                  <a:pt x="20" y="49"/>
                  <a:pt x="21" y="48"/>
                  <a:pt x="22" y="48"/>
                </a:cubicBezTo>
                <a:cubicBezTo>
                  <a:pt x="22" y="48"/>
                  <a:pt x="23" y="49"/>
                  <a:pt x="23" y="49"/>
                </a:cubicBezTo>
                <a:lnTo>
                  <a:pt x="23" y="62"/>
                </a:lnTo>
                <a:close/>
                <a:moveTo>
                  <a:pt x="59" y="54"/>
                </a:moveTo>
                <a:cubicBezTo>
                  <a:pt x="54" y="59"/>
                  <a:pt x="54" y="59"/>
                  <a:pt x="54" y="59"/>
                </a:cubicBezTo>
                <a:cubicBezTo>
                  <a:pt x="51" y="61"/>
                  <a:pt x="49" y="62"/>
                  <a:pt x="46" y="62"/>
                </a:cubicBezTo>
                <a:cubicBezTo>
                  <a:pt x="43" y="62"/>
                  <a:pt x="40" y="61"/>
                  <a:pt x="38" y="59"/>
                </a:cubicBezTo>
                <a:cubicBezTo>
                  <a:pt x="25" y="46"/>
                  <a:pt x="25" y="46"/>
                  <a:pt x="25" y="46"/>
                </a:cubicBezTo>
                <a:cubicBezTo>
                  <a:pt x="25" y="46"/>
                  <a:pt x="24" y="45"/>
                  <a:pt x="24" y="44"/>
                </a:cubicBezTo>
                <a:cubicBezTo>
                  <a:pt x="33" y="43"/>
                  <a:pt x="33" y="43"/>
                  <a:pt x="33" y="43"/>
                </a:cubicBezTo>
                <a:cubicBezTo>
                  <a:pt x="43" y="54"/>
                  <a:pt x="43" y="54"/>
                  <a:pt x="43" y="54"/>
                </a:cubicBezTo>
                <a:cubicBezTo>
                  <a:pt x="45" y="55"/>
                  <a:pt x="47" y="55"/>
                  <a:pt x="48" y="54"/>
                </a:cubicBezTo>
                <a:cubicBezTo>
                  <a:pt x="54" y="48"/>
                  <a:pt x="54" y="48"/>
                  <a:pt x="54" y="48"/>
                </a:cubicBezTo>
                <a:cubicBezTo>
                  <a:pt x="55" y="48"/>
                  <a:pt x="55" y="47"/>
                  <a:pt x="55" y="46"/>
                </a:cubicBezTo>
                <a:cubicBezTo>
                  <a:pt x="55" y="45"/>
                  <a:pt x="55" y="44"/>
                  <a:pt x="54" y="43"/>
                </a:cubicBezTo>
                <a:cubicBezTo>
                  <a:pt x="44" y="33"/>
                  <a:pt x="44" y="33"/>
                  <a:pt x="44" y="33"/>
                </a:cubicBezTo>
                <a:cubicBezTo>
                  <a:pt x="44" y="24"/>
                  <a:pt x="44" y="24"/>
                  <a:pt x="44" y="24"/>
                </a:cubicBezTo>
                <a:cubicBezTo>
                  <a:pt x="45" y="24"/>
                  <a:pt x="46" y="25"/>
                  <a:pt x="46" y="25"/>
                </a:cubicBezTo>
                <a:cubicBezTo>
                  <a:pt x="59" y="38"/>
                  <a:pt x="59" y="38"/>
                  <a:pt x="59" y="38"/>
                </a:cubicBezTo>
                <a:cubicBezTo>
                  <a:pt x="61" y="40"/>
                  <a:pt x="62" y="43"/>
                  <a:pt x="62" y="46"/>
                </a:cubicBezTo>
                <a:cubicBezTo>
                  <a:pt x="62" y="49"/>
                  <a:pt x="61" y="52"/>
                  <a:pt x="59" y="54"/>
                </a:cubicBezTo>
                <a:close/>
                <a:moveTo>
                  <a:pt x="42" y="13"/>
                </a:moveTo>
                <a:cubicBezTo>
                  <a:pt x="42" y="14"/>
                  <a:pt x="42" y="14"/>
                  <a:pt x="41" y="14"/>
                </a:cubicBezTo>
                <a:cubicBezTo>
                  <a:pt x="40" y="14"/>
                  <a:pt x="40" y="14"/>
                  <a:pt x="40" y="13"/>
                </a:cubicBezTo>
                <a:cubicBezTo>
                  <a:pt x="40" y="1"/>
                  <a:pt x="40" y="1"/>
                  <a:pt x="40" y="1"/>
                </a:cubicBezTo>
                <a:cubicBezTo>
                  <a:pt x="40" y="0"/>
                  <a:pt x="40" y="0"/>
                  <a:pt x="41" y="0"/>
                </a:cubicBezTo>
                <a:cubicBezTo>
                  <a:pt x="42" y="0"/>
                  <a:pt x="42" y="0"/>
                  <a:pt x="42" y="1"/>
                </a:cubicBezTo>
                <a:lnTo>
                  <a:pt x="42" y="13"/>
                </a:lnTo>
                <a:close/>
                <a:moveTo>
                  <a:pt x="48" y="16"/>
                </a:moveTo>
                <a:cubicBezTo>
                  <a:pt x="48" y="17"/>
                  <a:pt x="47" y="17"/>
                  <a:pt x="47" y="17"/>
                </a:cubicBezTo>
                <a:cubicBezTo>
                  <a:pt x="47" y="17"/>
                  <a:pt x="47" y="17"/>
                  <a:pt x="46" y="16"/>
                </a:cubicBezTo>
                <a:cubicBezTo>
                  <a:pt x="46" y="16"/>
                  <a:pt x="46" y="15"/>
                  <a:pt x="46" y="15"/>
                </a:cubicBezTo>
                <a:cubicBezTo>
                  <a:pt x="56" y="5"/>
                  <a:pt x="56" y="5"/>
                  <a:pt x="56" y="5"/>
                </a:cubicBezTo>
                <a:cubicBezTo>
                  <a:pt x="56" y="4"/>
                  <a:pt x="57" y="4"/>
                  <a:pt x="58" y="5"/>
                </a:cubicBezTo>
                <a:cubicBezTo>
                  <a:pt x="58" y="5"/>
                  <a:pt x="58" y="6"/>
                  <a:pt x="58" y="7"/>
                </a:cubicBezTo>
                <a:lnTo>
                  <a:pt x="48" y="16"/>
                </a:lnTo>
                <a:close/>
                <a:moveTo>
                  <a:pt x="62" y="23"/>
                </a:moveTo>
                <a:cubicBezTo>
                  <a:pt x="50" y="23"/>
                  <a:pt x="50" y="23"/>
                  <a:pt x="50" y="23"/>
                </a:cubicBezTo>
                <a:cubicBezTo>
                  <a:pt x="49" y="23"/>
                  <a:pt x="48" y="22"/>
                  <a:pt x="48" y="22"/>
                </a:cubicBezTo>
                <a:cubicBezTo>
                  <a:pt x="48" y="21"/>
                  <a:pt x="49" y="20"/>
                  <a:pt x="50" y="20"/>
                </a:cubicBezTo>
                <a:cubicBezTo>
                  <a:pt x="62" y="20"/>
                  <a:pt x="62" y="20"/>
                  <a:pt x="62" y="20"/>
                </a:cubicBezTo>
                <a:cubicBezTo>
                  <a:pt x="62" y="20"/>
                  <a:pt x="63" y="21"/>
                  <a:pt x="63" y="22"/>
                </a:cubicBezTo>
                <a:cubicBezTo>
                  <a:pt x="63" y="22"/>
                  <a:pt x="62" y="23"/>
                  <a:pt x="62" y="23"/>
                </a:cubicBezTo>
                <a:close/>
              </a:path>
            </a:pathLst>
          </a:custGeom>
          <a:solidFill>
            <a:schemeClr val="accent4"/>
          </a:solidFill>
          <a:ln w="9525">
            <a:noFill/>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449758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wipe(left)">
                                      <p:cBhvr>
                                        <p:cTn id="7" dur="500"/>
                                        <p:tgtEl>
                                          <p:spTgt spid="73"/>
                                        </p:tgtEl>
                                      </p:cBhvr>
                                    </p:animEffect>
                                  </p:childTnLst>
                                </p:cTn>
                              </p:par>
                            </p:childTnLst>
                          </p:cTn>
                        </p:par>
                        <p:par>
                          <p:cTn id="8" fill="hold">
                            <p:stCondLst>
                              <p:cond delay="500"/>
                            </p:stCondLst>
                            <p:childTnLst>
                              <p:par>
                                <p:cTn id="9" presetID="53" presetClass="entr" presetSubtype="16" fill="hold" nodeType="after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p:cTn id="11" dur="500" fill="hold"/>
                                        <p:tgtEl>
                                          <p:spTgt spid="39"/>
                                        </p:tgtEl>
                                        <p:attrNameLst>
                                          <p:attrName>ppt_w</p:attrName>
                                        </p:attrNameLst>
                                      </p:cBhvr>
                                      <p:tavLst>
                                        <p:tav tm="0">
                                          <p:val>
                                            <p:fltVal val="0"/>
                                          </p:val>
                                        </p:tav>
                                        <p:tav tm="100000">
                                          <p:val>
                                            <p:strVal val="#ppt_w"/>
                                          </p:val>
                                        </p:tav>
                                      </p:tavLst>
                                    </p:anim>
                                    <p:anim calcmode="lin" valueType="num">
                                      <p:cBhvr>
                                        <p:cTn id="12" dur="500" fill="hold"/>
                                        <p:tgtEl>
                                          <p:spTgt spid="39"/>
                                        </p:tgtEl>
                                        <p:attrNameLst>
                                          <p:attrName>ppt_h</p:attrName>
                                        </p:attrNameLst>
                                      </p:cBhvr>
                                      <p:tavLst>
                                        <p:tav tm="0">
                                          <p:val>
                                            <p:fltVal val="0"/>
                                          </p:val>
                                        </p:tav>
                                        <p:tav tm="100000">
                                          <p:val>
                                            <p:strVal val="#ppt_h"/>
                                          </p:val>
                                        </p:tav>
                                      </p:tavLst>
                                    </p:anim>
                                    <p:animEffect transition="in" filter="fade">
                                      <p:cBhvr>
                                        <p:cTn id="13" dur="500"/>
                                        <p:tgtEl>
                                          <p:spTgt spid="39"/>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83"/>
                                        </p:tgtEl>
                                        <p:attrNameLst>
                                          <p:attrName>style.visibility</p:attrName>
                                        </p:attrNameLst>
                                      </p:cBhvr>
                                      <p:to>
                                        <p:strVal val="visible"/>
                                      </p:to>
                                    </p:set>
                                    <p:anim calcmode="lin" valueType="num">
                                      <p:cBhvr>
                                        <p:cTn id="17" dur="500" fill="hold"/>
                                        <p:tgtEl>
                                          <p:spTgt spid="83"/>
                                        </p:tgtEl>
                                        <p:attrNameLst>
                                          <p:attrName>ppt_w</p:attrName>
                                        </p:attrNameLst>
                                      </p:cBhvr>
                                      <p:tavLst>
                                        <p:tav tm="0">
                                          <p:val>
                                            <p:fltVal val="0"/>
                                          </p:val>
                                        </p:tav>
                                        <p:tav tm="100000">
                                          <p:val>
                                            <p:strVal val="#ppt_w"/>
                                          </p:val>
                                        </p:tav>
                                      </p:tavLst>
                                    </p:anim>
                                    <p:anim calcmode="lin" valueType="num">
                                      <p:cBhvr>
                                        <p:cTn id="18" dur="500" fill="hold"/>
                                        <p:tgtEl>
                                          <p:spTgt spid="83"/>
                                        </p:tgtEl>
                                        <p:attrNameLst>
                                          <p:attrName>ppt_h</p:attrName>
                                        </p:attrNameLst>
                                      </p:cBhvr>
                                      <p:tavLst>
                                        <p:tav tm="0">
                                          <p:val>
                                            <p:fltVal val="0"/>
                                          </p:val>
                                        </p:tav>
                                        <p:tav tm="100000">
                                          <p:val>
                                            <p:strVal val="#ppt_h"/>
                                          </p:val>
                                        </p:tav>
                                      </p:tavLst>
                                    </p:anim>
                                    <p:animEffect transition="in" filter="fade">
                                      <p:cBhvr>
                                        <p:cTn id="19" dur="500"/>
                                        <p:tgtEl>
                                          <p:spTgt spid="83"/>
                                        </p:tgtEl>
                                      </p:cBhvr>
                                    </p:animEffect>
                                  </p:childTnLst>
                                </p:cTn>
                              </p:par>
                              <p:par>
                                <p:cTn id="20" presetID="22" presetClass="entr" presetSubtype="4" fill="hold" nodeType="withEffect">
                                  <p:stCondLst>
                                    <p:cond delay="0"/>
                                  </p:stCondLst>
                                  <p:childTnLst>
                                    <p:set>
                                      <p:cBhvr>
                                        <p:cTn id="21" dur="1" fill="hold">
                                          <p:stCondLst>
                                            <p:cond delay="0"/>
                                          </p:stCondLst>
                                        </p:cTn>
                                        <p:tgtEl>
                                          <p:spTgt spid="35"/>
                                        </p:tgtEl>
                                        <p:attrNameLst>
                                          <p:attrName>style.visibility</p:attrName>
                                        </p:attrNameLst>
                                      </p:cBhvr>
                                      <p:to>
                                        <p:strVal val="visible"/>
                                      </p:to>
                                    </p:set>
                                    <p:animEffect transition="in" filter="wipe(down)">
                                      <p:cBhvr>
                                        <p:cTn id="22" dur="500"/>
                                        <p:tgtEl>
                                          <p:spTgt spid="35"/>
                                        </p:tgtEl>
                                      </p:cBhvr>
                                    </p:animEffect>
                                  </p:childTnLst>
                                </p:cTn>
                              </p:par>
                              <p:par>
                                <p:cTn id="23" presetID="2" presetClass="entr" presetSubtype="1" accel="16000" decel="80000" fill="hold" nodeType="withEffect">
                                  <p:stCondLst>
                                    <p:cond delay="0"/>
                                  </p:stCondLst>
                                  <p:childTnLst>
                                    <p:set>
                                      <p:cBhvr>
                                        <p:cTn id="24" dur="1" fill="hold">
                                          <p:stCondLst>
                                            <p:cond delay="0"/>
                                          </p:stCondLst>
                                        </p:cTn>
                                        <p:tgtEl>
                                          <p:spTgt spid="38"/>
                                        </p:tgtEl>
                                        <p:attrNameLst>
                                          <p:attrName>style.visibility</p:attrName>
                                        </p:attrNameLst>
                                      </p:cBhvr>
                                      <p:to>
                                        <p:strVal val="visible"/>
                                      </p:to>
                                    </p:set>
                                    <p:anim calcmode="lin" valueType="num">
                                      <p:cBhvr additive="base">
                                        <p:cTn id="25" dur="500" fill="hold"/>
                                        <p:tgtEl>
                                          <p:spTgt spid="38"/>
                                        </p:tgtEl>
                                        <p:attrNameLst>
                                          <p:attrName>ppt_x</p:attrName>
                                        </p:attrNameLst>
                                      </p:cBhvr>
                                      <p:tavLst>
                                        <p:tav tm="0">
                                          <p:val>
                                            <p:strVal val="#ppt_x"/>
                                          </p:val>
                                        </p:tav>
                                        <p:tav tm="100000">
                                          <p:val>
                                            <p:strVal val="#ppt_x"/>
                                          </p:val>
                                        </p:tav>
                                      </p:tavLst>
                                    </p:anim>
                                    <p:anim calcmode="lin" valueType="num">
                                      <p:cBhvr additive="base">
                                        <p:cTn id="26" dur="500" fill="hold"/>
                                        <p:tgtEl>
                                          <p:spTgt spid="38"/>
                                        </p:tgtEl>
                                        <p:attrNameLst>
                                          <p:attrName>ppt_y</p:attrName>
                                        </p:attrNameLst>
                                      </p:cBhvr>
                                      <p:tavLst>
                                        <p:tav tm="0">
                                          <p:val>
                                            <p:strVal val="0-#ppt_h/2"/>
                                          </p:val>
                                        </p:tav>
                                        <p:tav tm="100000">
                                          <p:val>
                                            <p:strVal val="#ppt_y"/>
                                          </p:val>
                                        </p:tav>
                                      </p:tavLst>
                                    </p:anim>
                                  </p:childTnLst>
                                </p:cTn>
                              </p:par>
                            </p:childTnLst>
                          </p:cTn>
                        </p:par>
                        <p:par>
                          <p:cTn id="27" fill="hold">
                            <p:stCondLst>
                              <p:cond delay="1500"/>
                            </p:stCondLst>
                            <p:childTnLst>
                              <p:par>
                                <p:cTn id="28" presetID="16" presetClass="entr" presetSubtype="37" fill="hold" grpId="0" nodeType="afterEffect">
                                  <p:stCondLst>
                                    <p:cond delay="0"/>
                                  </p:stCondLst>
                                  <p:childTnLst>
                                    <p:set>
                                      <p:cBhvr>
                                        <p:cTn id="29" dur="1" fill="hold">
                                          <p:stCondLst>
                                            <p:cond delay="0"/>
                                          </p:stCondLst>
                                        </p:cTn>
                                        <p:tgtEl>
                                          <p:spTgt spid="78"/>
                                        </p:tgtEl>
                                        <p:attrNameLst>
                                          <p:attrName>style.visibility</p:attrName>
                                        </p:attrNameLst>
                                      </p:cBhvr>
                                      <p:to>
                                        <p:strVal val="visible"/>
                                      </p:to>
                                    </p:set>
                                    <p:animEffect transition="in" filter="barn(outVertical)">
                                      <p:cBhvr>
                                        <p:cTn id="30" dur="500"/>
                                        <p:tgtEl>
                                          <p:spTgt spid="78"/>
                                        </p:tgtEl>
                                      </p:cBhvr>
                                    </p:animEffect>
                                  </p:childTnLst>
                                </p:cTn>
                              </p:par>
                            </p:childTnLst>
                          </p:cTn>
                        </p:par>
                        <p:par>
                          <p:cTn id="31" fill="hold">
                            <p:stCondLst>
                              <p:cond delay="2000"/>
                            </p:stCondLst>
                            <p:childTnLst>
                              <p:par>
                                <p:cTn id="32" presetID="53" presetClass="entr" presetSubtype="16" fill="hold" nodeType="afterEffect">
                                  <p:stCondLst>
                                    <p:cond delay="0"/>
                                  </p:stCondLst>
                                  <p:childTnLst>
                                    <p:set>
                                      <p:cBhvr>
                                        <p:cTn id="33" dur="1" fill="hold">
                                          <p:stCondLst>
                                            <p:cond delay="0"/>
                                          </p:stCondLst>
                                        </p:cTn>
                                        <p:tgtEl>
                                          <p:spTgt spid="40"/>
                                        </p:tgtEl>
                                        <p:attrNameLst>
                                          <p:attrName>style.visibility</p:attrName>
                                        </p:attrNameLst>
                                      </p:cBhvr>
                                      <p:to>
                                        <p:strVal val="visible"/>
                                      </p:to>
                                    </p:set>
                                    <p:anim calcmode="lin" valueType="num">
                                      <p:cBhvr>
                                        <p:cTn id="34" dur="500" fill="hold"/>
                                        <p:tgtEl>
                                          <p:spTgt spid="40"/>
                                        </p:tgtEl>
                                        <p:attrNameLst>
                                          <p:attrName>ppt_w</p:attrName>
                                        </p:attrNameLst>
                                      </p:cBhvr>
                                      <p:tavLst>
                                        <p:tav tm="0">
                                          <p:val>
                                            <p:fltVal val="0"/>
                                          </p:val>
                                        </p:tav>
                                        <p:tav tm="100000">
                                          <p:val>
                                            <p:strVal val="#ppt_w"/>
                                          </p:val>
                                        </p:tav>
                                      </p:tavLst>
                                    </p:anim>
                                    <p:anim calcmode="lin" valueType="num">
                                      <p:cBhvr>
                                        <p:cTn id="35" dur="500" fill="hold"/>
                                        <p:tgtEl>
                                          <p:spTgt spid="40"/>
                                        </p:tgtEl>
                                        <p:attrNameLst>
                                          <p:attrName>ppt_h</p:attrName>
                                        </p:attrNameLst>
                                      </p:cBhvr>
                                      <p:tavLst>
                                        <p:tav tm="0">
                                          <p:val>
                                            <p:fltVal val="0"/>
                                          </p:val>
                                        </p:tav>
                                        <p:tav tm="100000">
                                          <p:val>
                                            <p:strVal val="#ppt_h"/>
                                          </p:val>
                                        </p:tav>
                                      </p:tavLst>
                                    </p:anim>
                                    <p:animEffect transition="in" filter="fade">
                                      <p:cBhvr>
                                        <p:cTn id="36" dur="500"/>
                                        <p:tgtEl>
                                          <p:spTgt spid="40"/>
                                        </p:tgtEl>
                                      </p:cBhvr>
                                    </p:animEffect>
                                  </p:childTnLst>
                                </p:cTn>
                              </p:par>
                            </p:childTnLst>
                          </p:cTn>
                        </p:par>
                        <p:par>
                          <p:cTn id="37" fill="hold">
                            <p:stCondLst>
                              <p:cond delay="2500"/>
                            </p:stCondLst>
                            <p:childTnLst>
                              <p:par>
                                <p:cTn id="38" presetID="53" presetClass="entr" presetSubtype="16" fill="hold" grpId="0" nodeType="afterEffect">
                                  <p:stCondLst>
                                    <p:cond delay="0"/>
                                  </p:stCondLst>
                                  <p:childTnLst>
                                    <p:set>
                                      <p:cBhvr>
                                        <p:cTn id="39" dur="1" fill="hold">
                                          <p:stCondLst>
                                            <p:cond delay="0"/>
                                          </p:stCondLst>
                                        </p:cTn>
                                        <p:tgtEl>
                                          <p:spTgt spid="84"/>
                                        </p:tgtEl>
                                        <p:attrNameLst>
                                          <p:attrName>style.visibility</p:attrName>
                                        </p:attrNameLst>
                                      </p:cBhvr>
                                      <p:to>
                                        <p:strVal val="visible"/>
                                      </p:to>
                                    </p:set>
                                    <p:anim calcmode="lin" valueType="num">
                                      <p:cBhvr>
                                        <p:cTn id="40" dur="500" fill="hold"/>
                                        <p:tgtEl>
                                          <p:spTgt spid="84"/>
                                        </p:tgtEl>
                                        <p:attrNameLst>
                                          <p:attrName>ppt_w</p:attrName>
                                        </p:attrNameLst>
                                      </p:cBhvr>
                                      <p:tavLst>
                                        <p:tav tm="0">
                                          <p:val>
                                            <p:fltVal val="0"/>
                                          </p:val>
                                        </p:tav>
                                        <p:tav tm="100000">
                                          <p:val>
                                            <p:strVal val="#ppt_w"/>
                                          </p:val>
                                        </p:tav>
                                      </p:tavLst>
                                    </p:anim>
                                    <p:anim calcmode="lin" valueType="num">
                                      <p:cBhvr>
                                        <p:cTn id="41" dur="500" fill="hold"/>
                                        <p:tgtEl>
                                          <p:spTgt spid="84"/>
                                        </p:tgtEl>
                                        <p:attrNameLst>
                                          <p:attrName>ppt_h</p:attrName>
                                        </p:attrNameLst>
                                      </p:cBhvr>
                                      <p:tavLst>
                                        <p:tav tm="0">
                                          <p:val>
                                            <p:fltVal val="0"/>
                                          </p:val>
                                        </p:tav>
                                        <p:tav tm="100000">
                                          <p:val>
                                            <p:strVal val="#ppt_h"/>
                                          </p:val>
                                        </p:tav>
                                      </p:tavLst>
                                    </p:anim>
                                    <p:animEffect transition="in" filter="fade">
                                      <p:cBhvr>
                                        <p:cTn id="42" dur="500"/>
                                        <p:tgtEl>
                                          <p:spTgt spid="84"/>
                                        </p:tgtEl>
                                      </p:cBhvr>
                                    </p:animEffect>
                                  </p:childTnLst>
                                </p:cTn>
                              </p:par>
                              <p:par>
                                <p:cTn id="43" presetID="22" presetClass="entr" presetSubtype="4" fill="hold" nodeType="withEffect">
                                  <p:stCondLst>
                                    <p:cond delay="0"/>
                                  </p:stCondLst>
                                  <p:childTnLst>
                                    <p:set>
                                      <p:cBhvr>
                                        <p:cTn id="44" dur="1" fill="hold">
                                          <p:stCondLst>
                                            <p:cond delay="0"/>
                                          </p:stCondLst>
                                        </p:cTn>
                                        <p:tgtEl>
                                          <p:spTgt spid="31"/>
                                        </p:tgtEl>
                                        <p:attrNameLst>
                                          <p:attrName>style.visibility</p:attrName>
                                        </p:attrNameLst>
                                      </p:cBhvr>
                                      <p:to>
                                        <p:strVal val="visible"/>
                                      </p:to>
                                    </p:set>
                                    <p:animEffect transition="in" filter="wipe(down)">
                                      <p:cBhvr>
                                        <p:cTn id="45" dur="500"/>
                                        <p:tgtEl>
                                          <p:spTgt spid="31"/>
                                        </p:tgtEl>
                                      </p:cBhvr>
                                    </p:animEffect>
                                  </p:childTnLst>
                                </p:cTn>
                              </p:par>
                              <p:par>
                                <p:cTn id="46" presetID="2" presetClass="entr" presetSubtype="1" accel="16000" decel="80000" fill="hold" nodeType="withEffect">
                                  <p:stCondLst>
                                    <p:cond delay="0"/>
                                  </p:stCondLst>
                                  <p:childTnLst>
                                    <p:set>
                                      <p:cBhvr>
                                        <p:cTn id="47" dur="1" fill="hold">
                                          <p:stCondLst>
                                            <p:cond delay="0"/>
                                          </p:stCondLst>
                                        </p:cTn>
                                        <p:tgtEl>
                                          <p:spTgt spid="44"/>
                                        </p:tgtEl>
                                        <p:attrNameLst>
                                          <p:attrName>style.visibility</p:attrName>
                                        </p:attrNameLst>
                                      </p:cBhvr>
                                      <p:to>
                                        <p:strVal val="visible"/>
                                      </p:to>
                                    </p:set>
                                    <p:anim calcmode="lin" valueType="num">
                                      <p:cBhvr additive="base">
                                        <p:cTn id="48" dur="500" fill="hold"/>
                                        <p:tgtEl>
                                          <p:spTgt spid="44"/>
                                        </p:tgtEl>
                                        <p:attrNameLst>
                                          <p:attrName>ppt_x</p:attrName>
                                        </p:attrNameLst>
                                      </p:cBhvr>
                                      <p:tavLst>
                                        <p:tav tm="0">
                                          <p:val>
                                            <p:strVal val="#ppt_x"/>
                                          </p:val>
                                        </p:tav>
                                        <p:tav tm="100000">
                                          <p:val>
                                            <p:strVal val="#ppt_x"/>
                                          </p:val>
                                        </p:tav>
                                      </p:tavLst>
                                    </p:anim>
                                    <p:anim calcmode="lin" valueType="num">
                                      <p:cBhvr additive="base">
                                        <p:cTn id="49" dur="500" fill="hold"/>
                                        <p:tgtEl>
                                          <p:spTgt spid="44"/>
                                        </p:tgtEl>
                                        <p:attrNameLst>
                                          <p:attrName>ppt_y</p:attrName>
                                        </p:attrNameLst>
                                      </p:cBhvr>
                                      <p:tavLst>
                                        <p:tav tm="0">
                                          <p:val>
                                            <p:strVal val="0-#ppt_h/2"/>
                                          </p:val>
                                        </p:tav>
                                        <p:tav tm="100000">
                                          <p:val>
                                            <p:strVal val="#ppt_y"/>
                                          </p:val>
                                        </p:tav>
                                      </p:tavLst>
                                    </p:anim>
                                  </p:childTnLst>
                                </p:cTn>
                              </p:par>
                            </p:childTnLst>
                          </p:cTn>
                        </p:par>
                        <p:par>
                          <p:cTn id="50" fill="hold">
                            <p:stCondLst>
                              <p:cond delay="3000"/>
                            </p:stCondLst>
                            <p:childTnLst>
                              <p:par>
                                <p:cTn id="51" presetID="16" presetClass="entr" presetSubtype="37" fill="hold" grpId="0" nodeType="afterEffect">
                                  <p:stCondLst>
                                    <p:cond delay="0"/>
                                  </p:stCondLst>
                                  <p:childTnLst>
                                    <p:set>
                                      <p:cBhvr>
                                        <p:cTn id="52" dur="1" fill="hold">
                                          <p:stCondLst>
                                            <p:cond delay="0"/>
                                          </p:stCondLst>
                                        </p:cTn>
                                        <p:tgtEl>
                                          <p:spTgt spid="81"/>
                                        </p:tgtEl>
                                        <p:attrNameLst>
                                          <p:attrName>style.visibility</p:attrName>
                                        </p:attrNameLst>
                                      </p:cBhvr>
                                      <p:to>
                                        <p:strVal val="visible"/>
                                      </p:to>
                                    </p:set>
                                    <p:animEffect transition="in" filter="barn(outVertical)">
                                      <p:cBhvr>
                                        <p:cTn id="53" dur="500"/>
                                        <p:tgtEl>
                                          <p:spTgt spid="81"/>
                                        </p:tgtEl>
                                      </p:cBhvr>
                                    </p:animEffect>
                                  </p:childTnLst>
                                </p:cTn>
                              </p:par>
                            </p:childTnLst>
                          </p:cTn>
                        </p:par>
                        <p:par>
                          <p:cTn id="54" fill="hold">
                            <p:stCondLst>
                              <p:cond delay="3500"/>
                            </p:stCondLst>
                            <p:childTnLst>
                              <p:par>
                                <p:cTn id="55" presetID="53" presetClass="entr" presetSubtype="16" fill="hold" nodeType="afterEffect">
                                  <p:stCondLst>
                                    <p:cond delay="0"/>
                                  </p:stCondLst>
                                  <p:childTnLst>
                                    <p:set>
                                      <p:cBhvr>
                                        <p:cTn id="56" dur="1" fill="hold">
                                          <p:stCondLst>
                                            <p:cond delay="0"/>
                                          </p:stCondLst>
                                        </p:cTn>
                                        <p:tgtEl>
                                          <p:spTgt spid="41"/>
                                        </p:tgtEl>
                                        <p:attrNameLst>
                                          <p:attrName>style.visibility</p:attrName>
                                        </p:attrNameLst>
                                      </p:cBhvr>
                                      <p:to>
                                        <p:strVal val="visible"/>
                                      </p:to>
                                    </p:set>
                                    <p:anim calcmode="lin" valueType="num">
                                      <p:cBhvr>
                                        <p:cTn id="57" dur="500" fill="hold"/>
                                        <p:tgtEl>
                                          <p:spTgt spid="41"/>
                                        </p:tgtEl>
                                        <p:attrNameLst>
                                          <p:attrName>ppt_w</p:attrName>
                                        </p:attrNameLst>
                                      </p:cBhvr>
                                      <p:tavLst>
                                        <p:tav tm="0">
                                          <p:val>
                                            <p:fltVal val="0"/>
                                          </p:val>
                                        </p:tav>
                                        <p:tav tm="100000">
                                          <p:val>
                                            <p:strVal val="#ppt_w"/>
                                          </p:val>
                                        </p:tav>
                                      </p:tavLst>
                                    </p:anim>
                                    <p:anim calcmode="lin" valueType="num">
                                      <p:cBhvr>
                                        <p:cTn id="58" dur="500" fill="hold"/>
                                        <p:tgtEl>
                                          <p:spTgt spid="41"/>
                                        </p:tgtEl>
                                        <p:attrNameLst>
                                          <p:attrName>ppt_h</p:attrName>
                                        </p:attrNameLst>
                                      </p:cBhvr>
                                      <p:tavLst>
                                        <p:tav tm="0">
                                          <p:val>
                                            <p:fltVal val="0"/>
                                          </p:val>
                                        </p:tav>
                                        <p:tav tm="100000">
                                          <p:val>
                                            <p:strVal val="#ppt_h"/>
                                          </p:val>
                                        </p:tav>
                                      </p:tavLst>
                                    </p:anim>
                                    <p:animEffect transition="in" filter="fade">
                                      <p:cBhvr>
                                        <p:cTn id="59" dur="500"/>
                                        <p:tgtEl>
                                          <p:spTgt spid="41"/>
                                        </p:tgtEl>
                                      </p:cBhvr>
                                    </p:animEffect>
                                  </p:childTnLst>
                                </p:cTn>
                              </p:par>
                            </p:childTnLst>
                          </p:cTn>
                        </p:par>
                        <p:par>
                          <p:cTn id="60" fill="hold">
                            <p:stCondLst>
                              <p:cond delay="4000"/>
                            </p:stCondLst>
                            <p:childTnLst>
                              <p:par>
                                <p:cTn id="61" presetID="53" presetClass="entr" presetSubtype="16" fill="hold" grpId="0" nodeType="afterEffect">
                                  <p:stCondLst>
                                    <p:cond delay="0"/>
                                  </p:stCondLst>
                                  <p:childTnLst>
                                    <p:set>
                                      <p:cBhvr>
                                        <p:cTn id="62" dur="1" fill="hold">
                                          <p:stCondLst>
                                            <p:cond delay="0"/>
                                          </p:stCondLst>
                                        </p:cTn>
                                        <p:tgtEl>
                                          <p:spTgt spid="85"/>
                                        </p:tgtEl>
                                        <p:attrNameLst>
                                          <p:attrName>style.visibility</p:attrName>
                                        </p:attrNameLst>
                                      </p:cBhvr>
                                      <p:to>
                                        <p:strVal val="visible"/>
                                      </p:to>
                                    </p:set>
                                    <p:anim calcmode="lin" valueType="num">
                                      <p:cBhvr>
                                        <p:cTn id="63" dur="500" fill="hold"/>
                                        <p:tgtEl>
                                          <p:spTgt spid="85"/>
                                        </p:tgtEl>
                                        <p:attrNameLst>
                                          <p:attrName>ppt_w</p:attrName>
                                        </p:attrNameLst>
                                      </p:cBhvr>
                                      <p:tavLst>
                                        <p:tav tm="0">
                                          <p:val>
                                            <p:fltVal val="0"/>
                                          </p:val>
                                        </p:tav>
                                        <p:tav tm="100000">
                                          <p:val>
                                            <p:strVal val="#ppt_w"/>
                                          </p:val>
                                        </p:tav>
                                      </p:tavLst>
                                    </p:anim>
                                    <p:anim calcmode="lin" valueType="num">
                                      <p:cBhvr>
                                        <p:cTn id="64" dur="500" fill="hold"/>
                                        <p:tgtEl>
                                          <p:spTgt spid="85"/>
                                        </p:tgtEl>
                                        <p:attrNameLst>
                                          <p:attrName>ppt_h</p:attrName>
                                        </p:attrNameLst>
                                      </p:cBhvr>
                                      <p:tavLst>
                                        <p:tav tm="0">
                                          <p:val>
                                            <p:fltVal val="0"/>
                                          </p:val>
                                        </p:tav>
                                        <p:tav tm="100000">
                                          <p:val>
                                            <p:strVal val="#ppt_h"/>
                                          </p:val>
                                        </p:tav>
                                      </p:tavLst>
                                    </p:anim>
                                    <p:animEffect transition="in" filter="fade">
                                      <p:cBhvr>
                                        <p:cTn id="65" dur="500"/>
                                        <p:tgtEl>
                                          <p:spTgt spid="85"/>
                                        </p:tgtEl>
                                      </p:cBhvr>
                                    </p:animEffect>
                                  </p:childTnLst>
                                </p:cTn>
                              </p:par>
                              <p:par>
                                <p:cTn id="66" presetID="22" presetClass="entr" presetSubtype="4" fill="hold" nodeType="withEffect">
                                  <p:stCondLst>
                                    <p:cond delay="0"/>
                                  </p:stCondLst>
                                  <p:childTnLst>
                                    <p:set>
                                      <p:cBhvr>
                                        <p:cTn id="67" dur="1" fill="hold">
                                          <p:stCondLst>
                                            <p:cond delay="0"/>
                                          </p:stCondLst>
                                        </p:cTn>
                                        <p:tgtEl>
                                          <p:spTgt spid="32"/>
                                        </p:tgtEl>
                                        <p:attrNameLst>
                                          <p:attrName>style.visibility</p:attrName>
                                        </p:attrNameLst>
                                      </p:cBhvr>
                                      <p:to>
                                        <p:strVal val="visible"/>
                                      </p:to>
                                    </p:set>
                                    <p:animEffect transition="in" filter="wipe(down)">
                                      <p:cBhvr>
                                        <p:cTn id="68" dur="500"/>
                                        <p:tgtEl>
                                          <p:spTgt spid="32"/>
                                        </p:tgtEl>
                                      </p:cBhvr>
                                    </p:animEffect>
                                  </p:childTnLst>
                                </p:cTn>
                              </p:par>
                              <p:par>
                                <p:cTn id="69" presetID="2" presetClass="entr" presetSubtype="1" accel="16000" decel="80000" fill="hold" nodeType="withEffect">
                                  <p:stCondLst>
                                    <p:cond delay="0"/>
                                  </p:stCondLst>
                                  <p:childTnLst>
                                    <p:set>
                                      <p:cBhvr>
                                        <p:cTn id="70" dur="1" fill="hold">
                                          <p:stCondLst>
                                            <p:cond delay="0"/>
                                          </p:stCondLst>
                                        </p:cTn>
                                        <p:tgtEl>
                                          <p:spTgt spid="49"/>
                                        </p:tgtEl>
                                        <p:attrNameLst>
                                          <p:attrName>style.visibility</p:attrName>
                                        </p:attrNameLst>
                                      </p:cBhvr>
                                      <p:to>
                                        <p:strVal val="visible"/>
                                      </p:to>
                                    </p:set>
                                    <p:anim calcmode="lin" valueType="num">
                                      <p:cBhvr additive="base">
                                        <p:cTn id="71" dur="500" fill="hold"/>
                                        <p:tgtEl>
                                          <p:spTgt spid="49"/>
                                        </p:tgtEl>
                                        <p:attrNameLst>
                                          <p:attrName>ppt_x</p:attrName>
                                        </p:attrNameLst>
                                      </p:cBhvr>
                                      <p:tavLst>
                                        <p:tav tm="0">
                                          <p:val>
                                            <p:strVal val="#ppt_x"/>
                                          </p:val>
                                        </p:tav>
                                        <p:tav tm="100000">
                                          <p:val>
                                            <p:strVal val="#ppt_x"/>
                                          </p:val>
                                        </p:tav>
                                      </p:tavLst>
                                    </p:anim>
                                    <p:anim calcmode="lin" valueType="num">
                                      <p:cBhvr additive="base">
                                        <p:cTn id="72" dur="500" fill="hold"/>
                                        <p:tgtEl>
                                          <p:spTgt spid="49"/>
                                        </p:tgtEl>
                                        <p:attrNameLst>
                                          <p:attrName>ppt_y</p:attrName>
                                        </p:attrNameLst>
                                      </p:cBhvr>
                                      <p:tavLst>
                                        <p:tav tm="0">
                                          <p:val>
                                            <p:strVal val="0-#ppt_h/2"/>
                                          </p:val>
                                        </p:tav>
                                        <p:tav tm="100000">
                                          <p:val>
                                            <p:strVal val="#ppt_y"/>
                                          </p:val>
                                        </p:tav>
                                      </p:tavLst>
                                    </p:anim>
                                  </p:childTnLst>
                                </p:cTn>
                              </p:par>
                            </p:childTnLst>
                          </p:cTn>
                        </p:par>
                        <p:par>
                          <p:cTn id="73" fill="hold">
                            <p:stCondLst>
                              <p:cond delay="4500"/>
                            </p:stCondLst>
                            <p:childTnLst>
                              <p:par>
                                <p:cTn id="74" presetID="16" presetClass="entr" presetSubtype="37" fill="hold" grpId="0" nodeType="afterEffect">
                                  <p:stCondLst>
                                    <p:cond delay="0"/>
                                  </p:stCondLst>
                                  <p:childTnLst>
                                    <p:set>
                                      <p:cBhvr>
                                        <p:cTn id="75" dur="1" fill="hold">
                                          <p:stCondLst>
                                            <p:cond delay="0"/>
                                          </p:stCondLst>
                                        </p:cTn>
                                        <p:tgtEl>
                                          <p:spTgt spid="79"/>
                                        </p:tgtEl>
                                        <p:attrNameLst>
                                          <p:attrName>style.visibility</p:attrName>
                                        </p:attrNameLst>
                                      </p:cBhvr>
                                      <p:to>
                                        <p:strVal val="visible"/>
                                      </p:to>
                                    </p:set>
                                    <p:animEffect transition="in" filter="barn(outVertical)">
                                      <p:cBhvr>
                                        <p:cTn id="76" dur="500"/>
                                        <p:tgtEl>
                                          <p:spTgt spid="79"/>
                                        </p:tgtEl>
                                      </p:cBhvr>
                                    </p:animEffect>
                                  </p:childTnLst>
                                </p:cTn>
                              </p:par>
                            </p:childTnLst>
                          </p:cTn>
                        </p:par>
                        <p:par>
                          <p:cTn id="77" fill="hold">
                            <p:stCondLst>
                              <p:cond delay="5000"/>
                            </p:stCondLst>
                            <p:childTnLst>
                              <p:par>
                                <p:cTn id="78" presetID="53" presetClass="entr" presetSubtype="16" fill="hold" nodeType="afterEffect">
                                  <p:stCondLst>
                                    <p:cond delay="0"/>
                                  </p:stCondLst>
                                  <p:childTnLst>
                                    <p:set>
                                      <p:cBhvr>
                                        <p:cTn id="79" dur="1" fill="hold">
                                          <p:stCondLst>
                                            <p:cond delay="0"/>
                                          </p:stCondLst>
                                        </p:cTn>
                                        <p:tgtEl>
                                          <p:spTgt spid="42"/>
                                        </p:tgtEl>
                                        <p:attrNameLst>
                                          <p:attrName>style.visibility</p:attrName>
                                        </p:attrNameLst>
                                      </p:cBhvr>
                                      <p:to>
                                        <p:strVal val="visible"/>
                                      </p:to>
                                    </p:set>
                                    <p:anim calcmode="lin" valueType="num">
                                      <p:cBhvr>
                                        <p:cTn id="80" dur="500" fill="hold"/>
                                        <p:tgtEl>
                                          <p:spTgt spid="42"/>
                                        </p:tgtEl>
                                        <p:attrNameLst>
                                          <p:attrName>ppt_w</p:attrName>
                                        </p:attrNameLst>
                                      </p:cBhvr>
                                      <p:tavLst>
                                        <p:tav tm="0">
                                          <p:val>
                                            <p:fltVal val="0"/>
                                          </p:val>
                                        </p:tav>
                                        <p:tav tm="100000">
                                          <p:val>
                                            <p:strVal val="#ppt_w"/>
                                          </p:val>
                                        </p:tav>
                                      </p:tavLst>
                                    </p:anim>
                                    <p:anim calcmode="lin" valueType="num">
                                      <p:cBhvr>
                                        <p:cTn id="81" dur="500" fill="hold"/>
                                        <p:tgtEl>
                                          <p:spTgt spid="42"/>
                                        </p:tgtEl>
                                        <p:attrNameLst>
                                          <p:attrName>ppt_h</p:attrName>
                                        </p:attrNameLst>
                                      </p:cBhvr>
                                      <p:tavLst>
                                        <p:tav tm="0">
                                          <p:val>
                                            <p:fltVal val="0"/>
                                          </p:val>
                                        </p:tav>
                                        <p:tav tm="100000">
                                          <p:val>
                                            <p:strVal val="#ppt_h"/>
                                          </p:val>
                                        </p:tav>
                                      </p:tavLst>
                                    </p:anim>
                                    <p:animEffect transition="in" filter="fade">
                                      <p:cBhvr>
                                        <p:cTn id="82" dur="500"/>
                                        <p:tgtEl>
                                          <p:spTgt spid="42"/>
                                        </p:tgtEl>
                                      </p:cBhvr>
                                    </p:animEffect>
                                  </p:childTnLst>
                                </p:cTn>
                              </p:par>
                            </p:childTnLst>
                          </p:cTn>
                        </p:par>
                        <p:par>
                          <p:cTn id="83" fill="hold">
                            <p:stCondLst>
                              <p:cond delay="5500"/>
                            </p:stCondLst>
                            <p:childTnLst>
                              <p:par>
                                <p:cTn id="84" presetID="53" presetClass="entr" presetSubtype="16" fill="hold" grpId="0" nodeType="afterEffect">
                                  <p:stCondLst>
                                    <p:cond delay="0"/>
                                  </p:stCondLst>
                                  <p:childTnLst>
                                    <p:set>
                                      <p:cBhvr>
                                        <p:cTn id="85" dur="1" fill="hold">
                                          <p:stCondLst>
                                            <p:cond delay="0"/>
                                          </p:stCondLst>
                                        </p:cTn>
                                        <p:tgtEl>
                                          <p:spTgt spid="87"/>
                                        </p:tgtEl>
                                        <p:attrNameLst>
                                          <p:attrName>style.visibility</p:attrName>
                                        </p:attrNameLst>
                                      </p:cBhvr>
                                      <p:to>
                                        <p:strVal val="visible"/>
                                      </p:to>
                                    </p:set>
                                    <p:anim calcmode="lin" valueType="num">
                                      <p:cBhvr>
                                        <p:cTn id="86" dur="500" fill="hold"/>
                                        <p:tgtEl>
                                          <p:spTgt spid="87"/>
                                        </p:tgtEl>
                                        <p:attrNameLst>
                                          <p:attrName>ppt_w</p:attrName>
                                        </p:attrNameLst>
                                      </p:cBhvr>
                                      <p:tavLst>
                                        <p:tav tm="0">
                                          <p:val>
                                            <p:fltVal val="0"/>
                                          </p:val>
                                        </p:tav>
                                        <p:tav tm="100000">
                                          <p:val>
                                            <p:strVal val="#ppt_w"/>
                                          </p:val>
                                        </p:tav>
                                      </p:tavLst>
                                    </p:anim>
                                    <p:anim calcmode="lin" valueType="num">
                                      <p:cBhvr>
                                        <p:cTn id="87" dur="500" fill="hold"/>
                                        <p:tgtEl>
                                          <p:spTgt spid="87"/>
                                        </p:tgtEl>
                                        <p:attrNameLst>
                                          <p:attrName>ppt_h</p:attrName>
                                        </p:attrNameLst>
                                      </p:cBhvr>
                                      <p:tavLst>
                                        <p:tav tm="0">
                                          <p:val>
                                            <p:fltVal val="0"/>
                                          </p:val>
                                        </p:tav>
                                        <p:tav tm="100000">
                                          <p:val>
                                            <p:strVal val="#ppt_h"/>
                                          </p:val>
                                        </p:tav>
                                      </p:tavLst>
                                    </p:anim>
                                    <p:animEffect transition="in" filter="fade">
                                      <p:cBhvr>
                                        <p:cTn id="88" dur="500"/>
                                        <p:tgtEl>
                                          <p:spTgt spid="87"/>
                                        </p:tgtEl>
                                      </p:cBhvr>
                                    </p:animEffect>
                                  </p:childTnLst>
                                </p:cTn>
                              </p:par>
                              <p:par>
                                <p:cTn id="89" presetID="22" presetClass="entr" presetSubtype="4" fill="hold" nodeType="withEffect">
                                  <p:stCondLst>
                                    <p:cond delay="0"/>
                                  </p:stCondLst>
                                  <p:childTnLst>
                                    <p:set>
                                      <p:cBhvr>
                                        <p:cTn id="90" dur="1" fill="hold">
                                          <p:stCondLst>
                                            <p:cond delay="0"/>
                                          </p:stCondLst>
                                        </p:cTn>
                                        <p:tgtEl>
                                          <p:spTgt spid="33"/>
                                        </p:tgtEl>
                                        <p:attrNameLst>
                                          <p:attrName>style.visibility</p:attrName>
                                        </p:attrNameLst>
                                      </p:cBhvr>
                                      <p:to>
                                        <p:strVal val="visible"/>
                                      </p:to>
                                    </p:set>
                                    <p:animEffect transition="in" filter="wipe(down)">
                                      <p:cBhvr>
                                        <p:cTn id="91" dur="500"/>
                                        <p:tgtEl>
                                          <p:spTgt spid="33"/>
                                        </p:tgtEl>
                                      </p:cBhvr>
                                    </p:animEffect>
                                  </p:childTnLst>
                                </p:cTn>
                              </p:par>
                              <p:par>
                                <p:cTn id="92" presetID="2" presetClass="entr" presetSubtype="1" accel="16000" decel="80000" fill="hold" nodeType="withEffect">
                                  <p:stCondLst>
                                    <p:cond delay="0"/>
                                  </p:stCondLst>
                                  <p:childTnLst>
                                    <p:set>
                                      <p:cBhvr>
                                        <p:cTn id="93" dur="1" fill="hold">
                                          <p:stCondLst>
                                            <p:cond delay="0"/>
                                          </p:stCondLst>
                                        </p:cTn>
                                        <p:tgtEl>
                                          <p:spTgt spid="54"/>
                                        </p:tgtEl>
                                        <p:attrNameLst>
                                          <p:attrName>style.visibility</p:attrName>
                                        </p:attrNameLst>
                                      </p:cBhvr>
                                      <p:to>
                                        <p:strVal val="visible"/>
                                      </p:to>
                                    </p:set>
                                    <p:anim calcmode="lin" valueType="num">
                                      <p:cBhvr additive="base">
                                        <p:cTn id="94" dur="500" fill="hold"/>
                                        <p:tgtEl>
                                          <p:spTgt spid="54"/>
                                        </p:tgtEl>
                                        <p:attrNameLst>
                                          <p:attrName>ppt_x</p:attrName>
                                        </p:attrNameLst>
                                      </p:cBhvr>
                                      <p:tavLst>
                                        <p:tav tm="0">
                                          <p:val>
                                            <p:strVal val="#ppt_x"/>
                                          </p:val>
                                        </p:tav>
                                        <p:tav tm="100000">
                                          <p:val>
                                            <p:strVal val="#ppt_x"/>
                                          </p:val>
                                        </p:tav>
                                      </p:tavLst>
                                    </p:anim>
                                    <p:anim calcmode="lin" valueType="num">
                                      <p:cBhvr additive="base">
                                        <p:cTn id="95" dur="500" fill="hold"/>
                                        <p:tgtEl>
                                          <p:spTgt spid="54"/>
                                        </p:tgtEl>
                                        <p:attrNameLst>
                                          <p:attrName>ppt_y</p:attrName>
                                        </p:attrNameLst>
                                      </p:cBhvr>
                                      <p:tavLst>
                                        <p:tav tm="0">
                                          <p:val>
                                            <p:strVal val="0-#ppt_h/2"/>
                                          </p:val>
                                        </p:tav>
                                        <p:tav tm="100000">
                                          <p:val>
                                            <p:strVal val="#ppt_y"/>
                                          </p:val>
                                        </p:tav>
                                      </p:tavLst>
                                    </p:anim>
                                  </p:childTnLst>
                                </p:cTn>
                              </p:par>
                            </p:childTnLst>
                          </p:cTn>
                        </p:par>
                        <p:par>
                          <p:cTn id="96" fill="hold">
                            <p:stCondLst>
                              <p:cond delay="6000"/>
                            </p:stCondLst>
                            <p:childTnLst>
                              <p:par>
                                <p:cTn id="97" presetID="16" presetClass="entr" presetSubtype="37" fill="hold" grpId="0" nodeType="afterEffect">
                                  <p:stCondLst>
                                    <p:cond delay="0"/>
                                  </p:stCondLst>
                                  <p:childTnLst>
                                    <p:set>
                                      <p:cBhvr>
                                        <p:cTn id="98" dur="1" fill="hold">
                                          <p:stCondLst>
                                            <p:cond delay="0"/>
                                          </p:stCondLst>
                                        </p:cTn>
                                        <p:tgtEl>
                                          <p:spTgt spid="82"/>
                                        </p:tgtEl>
                                        <p:attrNameLst>
                                          <p:attrName>style.visibility</p:attrName>
                                        </p:attrNameLst>
                                      </p:cBhvr>
                                      <p:to>
                                        <p:strVal val="visible"/>
                                      </p:to>
                                    </p:set>
                                    <p:animEffect transition="in" filter="barn(outVertical)">
                                      <p:cBhvr>
                                        <p:cTn id="99" dur="500"/>
                                        <p:tgtEl>
                                          <p:spTgt spid="82"/>
                                        </p:tgtEl>
                                      </p:cBhvr>
                                    </p:animEffect>
                                  </p:childTnLst>
                                </p:cTn>
                              </p:par>
                            </p:childTnLst>
                          </p:cTn>
                        </p:par>
                        <p:par>
                          <p:cTn id="100" fill="hold">
                            <p:stCondLst>
                              <p:cond delay="6500"/>
                            </p:stCondLst>
                            <p:childTnLst>
                              <p:par>
                                <p:cTn id="101" presetID="53" presetClass="entr" presetSubtype="16" fill="hold" nodeType="afterEffect">
                                  <p:stCondLst>
                                    <p:cond delay="0"/>
                                  </p:stCondLst>
                                  <p:childTnLst>
                                    <p:set>
                                      <p:cBhvr>
                                        <p:cTn id="102" dur="1" fill="hold">
                                          <p:stCondLst>
                                            <p:cond delay="0"/>
                                          </p:stCondLst>
                                        </p:cTn>
                                        <p:tgtEl>
                                          <p:spTgt spid="43"/>
                                        </p:tgtEl>
                                        <p:attrNameLst>
                                          <p:attrName>style.visibility</p:attrName>
                                        </p:attrNameLst>
                                      </p:cBhvr>
                                      <p:to>
                                        <p:strVal val="visible"/>
                                      </p:to>
                                    </p:set>
                                    <p:anim calcmode="lin" valueType="num">
                                      <p:cBhvr>
                                        <p:cTn id="103" dur="500" fill="hold"/>
                                        <p:tgtEl>
                                          <p:spTgt spid="43"/>
                                        </p:tgtEl>
                                        <p:attrNameLst>
                                          <p:attrName>ppt_w</p:attrName>
                                        </p:attrNameLst>
                                      </p:cBhvr>
                                      <p:tavLst>
                                        <p:tav tm="0">
                                          <p:val>
                                            <p:fltVal val="0"/>
                                          </p:val>
                                        </p:tav>
                                        <p:tav tm="100000">
                                          <p:val>
                                            <p:strVal val="#ppt_w"/>
                                          </p:val>
                                        </p:tav>
                                      </p:tavLst>
                                    </p:anim>
                                    <p:anim calcmode="lin" valueType="num">
                                      <p:cBhvr>
                                        <p:cTn id="104" dur="500" fill="hold"/>
                                        <p:tgtEl>
                                          <p:spTgt spid="43"/>
                                        </p:tgtEl>
                                        <p:attrNameLst>
                                          <p:attrName>ppt_h</p:attrName>
                                        </p:attrNameLst>
                                      </p:cBhvr>
                                      <p:tavLst>
                                        <p:tav tm="0">
                                          <p:val>
                                            <p:fltVal val="0"/>
                                          </p:val>
                                        </p:tav>
                                        <p:tav tm="100000">
                                          <p:val>
                                            <p:strVal val="#ppt_h"/>
                                          </p:val>
                                        </p:tav>
                                      </p:tavLst>
                                    </p:anim>
                                    <p:animEffect transition="in" filter="fade">
                                      <p:cBhvr>
                                        <p:cTn id="105" dur="500"/>
                                        <p:tgtEl>
                                          <p:spTgt spid="43"/>
                                        </p:tgtEl>
                                      </p:cBhvr>
                                    </p:animEffect>
                                  </p:childTnLst>
                                </p:cTn>
                              </p:par>
                            </p:childTnLst>
                          </p:cTn>
                        </p:par>
                        <p:par>
                          <p:cTn id="106" fill="hold">
                            <p:stCondLst>
                              <p:cond delay="7000"/>
                            </p:stCondLst>
                            <p:childTnLst>
                              <p:par>
                                <p:cTn id="107" presetID="53" presetClass="entr" presetSubtype="16" fill="hold" grpId="0" nodeType="afterEffect">
                                  <p:stCondLst>
                                    <p:cond delay="0"/>
                                  </p:stCondLst>
                                  <p:childTnLst>
                                    <p:set>
                                      <p:cBhvr>
                                        <p:cTn id="108" dur="1" fill="hold">
                                          <p:stCondLst>
                                            <p:cond delay="0"/>
                                          </p:stCondLst>
                                        </p:cTn>
                                        <p:tgtEl>
                                          <p:spTgt spid="86"/>
                                        </p:tgtEl>
                                        <p:attrNameLst>
                                          <p:attrName>style.visibility</p:attrName>
                                        </p:attrNameLst>
                                      </p:cBhvr>
                                      <p:to>
                                        <p:strVal val="visible"/>
                                      </p:to>
                                    </p:set>
                                    <p:anim calcmode="lin" valueType="num">
                                      <p:cBhvr>
                                        <p:cTn id="109" dur="500" fill="hold"/>
                                        <p:tgtEl>
                                          <p:spTgt spid="86"/>
                                        </p:tgtEl>
                                        <p:attrNameLst>
                                          <p:attrName>ppt_w</p:attrName>
                                        </p:attrNameLst>
                                      </p:cBhvr>
                                      <p:tavLst>
                                        <p:tav tm="0">
                                          <p:val>
                                            <p:fltVal val="0"/>
                                          </p:val>
                                        </p:tav>
                                        <p:tav tm="100000">
                                          <p:val>
                                            <p:strVal val="#ppt_w"/>
                                          </p:val>
                                        </p:tav>
                                      </p:tavLst>
                                    </p:anim>
                                    <p:anim calcmode="lin" valueType="num">
                                      <p:cBhvr>
                                        <p:cTn id="110" dur="500" fill="hold"/>
                                        <p:tgtEl>
                                          <p:spTgt spid="86"/>
                                        </p:tgtEl>
                                        <p:attrNameLst>
                                          <p:attrName>ppt_h</p:attrName>
                                        </p:attrNameLst>
                                      </p:cBhvr>
                                      <p:tavLst>
                                        <p:tav tm="0">
                                          <p:val>
                                            <p:fltVal val="0"/>
                                          </p:val>
                                        </p:tav>
                                        <p:tav tm="100000">
                                          <p:val>
                                            <p:strVal val="#ppt_h"/>
                                          </p:val>
                                        </p:tav>
                                      </p:tavLst>
                                    </p:anim>
                                    <p:animEffect transition="in" filter="fade">
                                      <p:cBhvr>
                                        <p:cTn id="111" dur="500"/>
                                        <p:tgtEl>
                                          <p:spTgt spid="86"/>
                                        </p:tgtEl>
                                      </p:cBhvr>
                                    </p:animEffect>
                                  </p:childTnLst>
                                </p:cTn>
                              </p:par>
                              <p:par>
                                <p:cTn id="112" presetID="22" presetClass="entr" presetSubtype="4" fill="hold" nodeType="withEffect">
                                  <p:stCondLst>
                                    <p:cond delay="0"/>
                                  </p:stCondLst>
                                  <p:childTnLst>
                                    <p:set>
                                      <p:cBhvr>
                                        <p:cTn id="113" dur="1" fill="hold">
                                          <p:stCondLst>
                                            <p:cond delay="0"/>
                                          </p:stCondLst>
                                        </p:cTn>
                                        <p:tgtEl>
                                          <p:spTgt spid="34"/>
                                        </p:tgtEl>
                                        <p:attrNameLst>
                                          <p:attrName>style.visibility</p:attrName>
                                        </p:attrNameLst>
                                      </p:cBhvr>
                                      <p:to>
                                        <p:strVal val="visible"/>
                                      </p:to>
                                    </p:set>
                                    <p:animEffect transition="in" filter="wipe(down)">
                                      <p:cBhvr>
                                        <p:cTn id="114" dur="500"/>
                                        <p:tgtEl>
                                          <p:spTgt spid="34"/>
                                        </p:tgtEl>
                                      </p:cBhvr>
                                    </p:animEffect>
                                  </p:childTnLst>
                                </p:cTn>
                              </p:par>
                              <p:par>
                                <p:cTn id="115" presetID="2" presetClass="entr" presetSubtype="1" accel="16000" decel="80000" fill="hold" nodeType="withEffect">
                                  <p:stCondLst>
                                    <p:cond delay="0"/>
                                  </p:stCondLst>
                                  <p:childTnLst>
                                    <p:set>
                                      <p:cBhvr>
                                        <p:cTn id="116" dur="1" fill="hold">
                                          <p:stCondLst>
                                            <p:cond delay="0"/>
                                          </p:stCondLst>
                                        </p:cTn>
                                        <p:tgtEl>
                                          <p:spTgt spid="59"/>
                                        </p:tgtEl>
                                        <p:attrNameLst>
                                          <p:attrName>style.visibility</p:attrName>
                                        </p:attrNameLst>
                                      </p:cBhvr>
                                      <p:to>
                                        <p:strVal val="visible"/>
                                      </p:to>
                                    </p:set>
                                    <p:anim calcmode="lin" valueType="num">
                                      <p:cBhvr additive="base">
                                        <p:cTn id="117" dur="500" fill="hold"/>
                                        <p:tgtEl>
                                          <p:spTgt spid="59"/>
                                        </p:tgtEl>
                                        <p:attrNameLst>
                                          <p:attrName>ppt_x</p:attrName>
                                        </p:attrNameLst>
                                      </p:cBhvr>
                                      <p:tavLst>
                                        <p:tav tm="0">
                                          <p:val>
                                            <p:strVal val="#ppt_x"/>
                                          </p:val>
                                        </p:tav>
                                        <p:tav tm="100000">
                                          <p:val>
                                            <p:strVal val="#ppt_x"/>
                                          </p:val>
                                        </p:tav>
                                      </p:tavLst>
                                    </p:anim>
                                    <p:anim calcmode="lin" valueType="num">
                                      <p:cBhvr additive="base">
                                        <p:cTn id="118" dur="500" fill="hold"/>
                                        <p:tgtEl>
                                          <p:spTgt spid="59"/>
                                        </p:tgtEl>
                                        <p:attrNameLst>
                                          <p:attrName>ppt_y</p:attrName>
                                        </p:attrNameLst>
                                      </p:cBhvr>
                                      <p:tavLst>
                                        <p:tav tm="0">
                                          <p:val>
                                            <p:strVal val="0-#ppt_h/2"/>
                                          </p:val>
                                        </p:tav>
                                        <p:tav tm="100000">
                                          <p:val>
                                            <p:strVal val="#ppt_y"/>
                                          </p:val>
                                        </p:tav>
                                      </p:tavLst>
                                    </p:anim>
                                  </p:childTnLst>
                                </p:cTn>
                              </p:par>
                            </p:childTnLst>
                          </p:cTn>
                        </p:par>
                        <p:par>
                          <p:cTn id="119" fill="hold">
                            <p:stCondLst>
                              <p:cond delay="7500"/>
                            </p:stCondLst>
                            <p:childTnLst>
                              <p:par>
                                <p:cTn id="120" presetID="16" presetClass="entr" presetSubtype="37" fill="hold" grpId="0" nodeType="afterEffect">
                                  <p:stCondLst>
                                    <p:cond delay="0"/>
                                  </p:stCondLst>
                                  <p:childTnLst>
                                    <p:set>
                                      <p:cBhvr>
                                        <p:cTn id="121" dur="1" fill="hold">
                                          <p:stCondLst>
                                            <p:cond delay="0"/>
                                          </p:stCondLst>
                                        </p:cTn>
                                        <p:tgtEl>
                                          <p:spTgt spid="80"/>
                                        </p:tgtEl>
                                        <p:attrNameLst>
                                          <p:attrName>style.visibility</p:attrName>
                                        </p:attrNameLst>
                                      </p:cBhvr>
                                      <p:to>
                                        <p:strVal val="visible"/>
                                      </p:to>
                                    </p:set>
                                    <p:animEffect transition="in" filter="barn(outVertical)">
                                      <p:cBhvr>
                                        <p:cTn id="122" dur="500"/>
                                        <p:tgtEl>
                                          <p:spTgt spid="8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P spid="78" grpId="0"/>
      <p:bldP spid="79" grpId="0"/>
      <p:bldP spid="80" grpId="0"/>
      <p:bldP spid="81" grpId="0"/>
      <p:bldP spid="82" grpId="0"/>
      <p:bldP spid="83" grpId="0" animBg="1"/>
      <p:bldP spid="84" grpId="0" animBg="1"/>
      <p:bldP spid="85" grpId="0" animBg="1"/>
      <p:bldP spid="86" grpId="0" animBg="1"/>
      <p:bldP spid="87"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508001" y="1984280"/>
            <a:ext cx="5291538" cy="4289520"/>
          </a:xfrm>
          <a:custGeom>
            <a:avLst/>
            <a:gdLst>
              <a:gd name="T0" fmla="*/ 2740 w 3065"/>
              <a:gd name="T1" fmla="*/ 0 h 2484"/>
              <a:gd name="T2" fmla="*/ 1242 w 3065"/>
              <a:gd name="T3" fmla="*/ 0 h 2484"/>
              <a:gd name="T4" fmla="*/ 0 w 3065"/>
              <a:gd name="T5" fmla="*/ 1242 h 2484"/>
              <a:gd name="T6" fmla="*/ 1242 w 3065"/>
              <a:gd name="T7" fmla="*/ 2484 h 2484"/>
              <a:gd name="T8" fmla="*/ 161 w 3065"/>
              <a:gd name="T9" fmla="*/ 1403 h 2484"/>
              <a:gd name="T10" fmla="*/ 1242 w 3065"/>
              <a:gd name="T11" fmla="*/ 323 h 2484"/>
              <a:gd name="T12" fmla="*/ 2740 w 3065"/>
              <a:gd name="T13" fmla="*/ 323 h 2484"/>
              <a:gd name="T14" fmla="*/ 3065 w 3065"/>
              <a:gd name="T15" fmla="*/ 0 h 2484"/>
              <a:gd name="T16" fmla="*/ 2740 w 3065"/>
              <a:gd name="T17" fmla="*/ 0 h 24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65" h="2484">
                <a:moveTo>
                  <a:pt x="2740" y="0"/>
                </a:moveTo>
                <a:cubicBezTo>
                  <a:pt x="1242" y="0"/>
                  <a:pt x="1242" y="0"/>
                  <a:pt x="1242" y="0"/>
                </a:cubicBezTo>
                <a:cubicBezTo>
                  <a:pt x="556" y="0"/>
                  <a:pt x="0" y="556"/>
                  <a:pt x="0" y="1242"/>
                </a:cubicBezTo>
                <a:cubicBezTo>
                  <a:pt x="0" y="1928"/>
                  <a:pt x="556" y="2484"/>
                  <a:pt x="1242" y="2484"/>
                </a:cubicBezTo>
                <a:cubicBezTo>
                  <a:pt x="645" y="2484"/>
                  <a:pt x="161" y="2000"/>
                  <a:pt x="161" y="1403"/>
                </a:cubicBezTo>
                <a:cubicBezTo>
                  <a:pt x="161" y="806"/>
                  <a:pt x="645" y="323"/>
                  <a:pt x="1242" y="323"/>
                </a:cubicBezTo>
                <a:cubicBezTo>
                  <a:pt x="2740" y="323"/>
                  <a:pt x="2740" y="323"/>
                  <a:pt x="2740" y="323"/>
                </a:cubicBezTo>
                <a:cubicBezTo>
                  <a:pt x="2919" y="323"/>
                  <a:pt x="3064" y="178"/>
                  <a:pt x="3065" y="0"/>
                </a:cubicBezTo>
                <a:lnTo>
                  <a:pt x="2740"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829845" y="2626665"/>
            <a:ext cx="4495396" cy="3644529"/>
          </a:xfrm>
          <a:custGeom>
            <a:avLst/>
            <a:gdLst>
              <a:gd name="T0" fmla="*/ 2279 w 2604"/>
              <a:gd name="T1" fmla="*/ 0 h 2111"/>
              <a:gd name="T2" fmla="*/ 1056 w 2604"/>
              <a:gd name="T3" fmla="*/ 0 h 2111"/>
              <a:gd name="T4" fmla="*/ 0 w 2604"/>
              <a:gd name="T5" fmla="*/ 1056 h 2111"/>
              <a:gd name="T6" fmla="*/ 1039 w 2604"/>
              <a:gd name="T7" fmla="*/ 2111 h 2111"/>
              <a:gd name="T8" fmla="*/ 161 w 2604"/>
              <a:gd name="T9" fmla="*/ 1217 h 2111"/>
              <a:gd name="T10" fmla="*/ 1056 w 2604"/>
              <a:gd name="T11" fmla="*/ 322 h 2111"/>
              <a:gd name="T12" fmla="*/ 2279 w 2604"/>
              <a:gd name="T13" fmla="*/ 322 h 2111"/>
              <a:gd name="T14" fmla="*/ 2604 w 2604"/>
              <a:gd name="T15" fmla="*/ 0 h 2111"/>
              <a:gd name="T16" fmla="*/ 2279 w 2604"/>
              <a:gd name="T17" fmla="*/ 0 h 2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04" h="2111">
                <a:moveTo>
                  <a:pt x="2279" y="0"/>
                </a:moveTo>
                <a:cubicBezTo>
                  <a:pt x="1056" y="0"/>
                  <a:pt x="1056" y="0"/>
                  <a:pt x="1056" y="0"/>
                </a:cubicBezTo>
                <a:cubicBezTo>
                  <a:pt x="473" y="0"/>
                  <a:pt x="0" y="473"/>
                  <a:pt x="0" y="1056"/>
                </a:cubicBezTo>
                <a:cubicBezTo>
                  <a:pt x="0" y="1631"/>
                  <a:pt x="466" y="2099"/>
                  <a:pt x="1039" y="2111"/>
                </a:cubicBezTo>
                <a:cubicBezTo>
                  <a:pt x="555" y="2099"/>
                  <a:pt x="161" y="1703"/>
                  <a:pt x="161" y="1217"/>
                </a:cubicBezTo>
                <a:cubicBezTo>
                  <a:pt x="161" y="722"/>
                  <a:pt x="562" y="322"/>
                  <a:pt x="1056" y="322"/>
                </a:cubicBezTo>
                <a:cubicBezTo>
                  <a:pt x="2279" y="322"/>
                  <a:pt x="2279" y="322"/>
                  <a:pt x="2279" y="322"/>
                </a:cubicBezTo>
                <a:cubicBezTo>
                  <a:pt x="2458" y="322"/>
                  <a:pt x="2603" y="178"/>
                  <a:pt x="2604" y="0"/>
                </a:cubicBezTo>
                <a:lnTo>
                  <a:pt x="2279"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1154296" y="3285990"/>
            <a:ext cx="3694044" cy="2987810"/>
          </a:xfrm>
          <a:custGeom>
            <a:avLst/>
            <a:gdLst>
              <a:gd name="T0" fmla="*/ 1816 w 2140"/>
              <a:gd name="T1" fmla="*/ 0 h 1730"/>
              <a:gd name="T2" fmla="*/ 868 w 2140"/>
              <a:gd name="T3" fmla="*/ 0 h 1730"/>
              <a:gd name="T4" fmla="*/ 0 w 2140"/>
              <a:gd name="T5" fmla="*/ 839 h 1730"/>
              <a:gd name="T6" fmla="*/ 845 w 2140"/>
              <a:gd name="T7" fmla="*/ 1730 h 1730"/>
              <a:gd name="T8" fmla="*/ 160 w 2140"/>
              <a:gd name="T9" fmla="*/ 999 h 1730"/>
              <a:gd name="T10" fmla="*/ 868 w 2140"/>
              <a:gd name="T11" fmla="*/ 320 h 1730"/>
              <a:gd name="T12" fmla="*/ 1816 w 2140"/>
              <a:gd name="T13" fmla="*/ 320 h 1730"/>
              <a:gd name="T14" fmla="*/ 2140 w 2140"/>
              <a:gd name="T15" fmla="*/ 0 h 1730"/>
              <a:gd name="T16" fmla="*/ 1816 w 2140"/>
              <a:gd name="T17" fmla="*/ 0 h 17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40" h="1730">
                <a:moveTo>
                  <a:pt x="1816" y="0"/>
                </a:moveTo>
                <a:cubicBezTo>
                  <a:pt x="868" y="0"/>
                  <a:pt x="868" y="0"/>
                  <a:pt x="868" y="0"/>
                </a:cubicBezTo>
                <a:cubicBezTo>
                  <a:pt x="388" y="0"/>
                  <a:pt x="0" y="360"/>
                  <a:pt x="0" y="839"/>
                </a:cubicBezTo>
                <a:cubicBezTo>
                  <a:pt x="0" y="1313"/>
                  <a:pt x="374" y="1720"/>
                  <a:pt x="845" y="1730"/>
                </a:cubicBezTo>
                <a:cubicBezTo>
                  <a:pt x="462" y="1720"/>
                  <a:pt x="160" y="1385"/>
                  <a:pt x="160" y="999"/>
                </a:cubicBezTo>
                <a:cubicBezTo>
                  <a:pt x="160" y="608"/>
                  <a:pt x="477" y="320"/>
                  <a:pt x="868" y="320"/>
                </a:cubicBezTo>
                <a:cubicBezTo>
                  <a:pt x="1816" y="320"/>
                  <a:pt x="1816" y="320"/>
                  <a:pt x="1816" y="320"/>
                </a:cubicBezTo>
                <a:cubicBezTo>
                  <a:pt x="1995" y="320"/>
                  <a:pt x="2140" y="177"/>
                  <a:pt x="2140" y="0"/>
                </a:cubicBezTo>
                <a:lnTo>
                  <a:pt x="1816"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1480049" y="3923164"/>
            <a:ext cx="2896599" cy="2350636"/>
          </a:xfrm>
          <a:custGeom>
            <a:avLst/>
            <a:gdLst>
              <a:gd name="T0" fmla="*/ 1354 w 1678"/>
              <a:gd name="T1" fmla="*/ 0 h 1361"/>
              <a:gd name="T2" fmla="*/ 681 w 1678"/>
              <a:gd name="T3" fmla="*/ 0 h 1361"/>
              <a:gd name="T4" fmla="*/ 0 w 1678"/>
              <a:gd name="T5" fmla="*/ 680 h 1361"/>
              <a:gd name="T6" fmla="*/ 681 w 1678"/>
              <a:gd name="T7" fmla="*/ 1361 h 1361"/>
              <a:gd name="T8" fmla="*/ 162 w 1678"/>
              <a:gd name="T9" fmla="*/ 842 h 1361"/>
              <a:gd name="T10" fmla="*/ 681 w 1678"/>
              <a:gd name="T11" fmla="*/ 322 h 1361"/>
              <a:gd name="T12" fmla="*/ 1354 w 1678"/>
              <a:gd name="T13" fmla="*/ 322 h 1361"/>
              <a:gd name="T14" fmla="*/ 1678 w 1678"/>
              <a:gd name="T15" fmla="*/ 0 h 1361"/>
              <a:gd name="T16" fmla="*/ 1354 w 1678"/>
              <a:gd name="T17" fmla="*/ 0 h 1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8" h="1361">
                <a:moveTo>
                  <a:pt x="1354" y="0"/>
                </a:moveTo>
                <a:cubicBezTo>
                  <a:pt x="681" y="0"/>
                  <a:pt x="681" y="0"/>
                  <a:pt x="681" y="0"/>
                </a:cubicBezTo>
                <a:cubicBezTo>
                  <a:pt x="305" y="0"/>
                  <a:pt x="0" y="304"/>
                  <a:pt x="0" y="680"/>
                </a:cubicBezTo>
                <a:cubicBezTo>
                  <a:pt x="0" y="1056"/>
                  <a:pt x="305" y="1361"/>
                  <a:pt x="681" y="1361"/>
                </a:cubicBezTo>
                <a:cubicBezTo>
                  <a:pt x="394" y="1361"/>
                  <a:pt x="162" y="1128"/>
                  <a:pt x="162" y="842"/>
                </a:cubicBezTo>
                <a:cubicBezTo>
                  <a:pt x="162" y="555"/>
                  <a:pt x="394" y="322"/>
                  <a:pt x="681" y="322"/>
                </a:cubicBezTo>
                <a:cubicBezTo>
                  <a:pt x="1354" y="322"/>
                  <a:pt x="1354" y="322"/>
                  <a:pt x="1354" y="322"/>
                </a:cubicBezTo>
                <a:cubicBezTo>
                  <a:pt x="1533" y="322"/>
                  <a:pt x="1678" y="178"/>
                  <a:pt x="1678" y="0"/>
                </a:cubicBezTo>
                <a:lnTo>
                  <a:pt x="135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1797984" y="4561640"/>
            <a:ext cx="2100458" cy="1709554"/>
          </a:xfrm>
          <a:custGeom>
            <a:avLst/>
            <a:gdLst>
              <a:gd name="T0" fmla="*/ 893 w 1217"/>
              <a:gd name="T1" fmla="*/ 0 h 990"/>
              <a:gd name="T2" fmla="*/ 495 w 1217"/>
              <a:gd name="T3" fmla="*/ 0 h 990"/>
              <a:gd name="T4" fmla="*/ 0 w 1217"/>
              <a:gd name="T5" fmla="*/ 495 h 990"/>
              <a:gd name="T6" fmla="*/ 478 w 1217"/>
              <a:gd name="T7" fmla="*/ 990 h 990"/>
              <a:gd name="T8" fmla="*/ 161 w 1217"/>
              <a:gd name="T9" fmla="*/ 657 h 990"/>
              <a:gd name="T10" fmla="*/ 495 w 1217"/>
              <a:gd name="T11" fmla="*/ 323 h 990"/>
              <a:gd name="T12" fmla="*/ 749 w 1217"/>
              <a:gd name="T13" fmla="*/ 323 h 990"/>
              <a:gd name="T14" fmla="*/ 893 w 1217"/>
              <a:gd name="T15" fmla="*/ 323 h 990"/>
              <a:gd name="T16" fmla="*/ 1217 w 1217"/>
              <a:gd name="T17" fmla="*/ 0 h 990"/>
              <a:gd name="T18" fmla="*/ 893 w 1217"/>
              <a:gd name="T19" fmla="*/ 0 h 9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17" h="990">
                <a:moveTo>
                  <a:pt x="893" y="0"/>
                </a:moveTo>
                <a:cubicBezTo>
                  <a:pt x="495" y="0"/>
                  <a:pt x="495" y="0"/>
                  <a:pt x="495" y="0"/>
                </a:cubicBezTo>
                <a:cubicBezTo>
                  <a:pt x="221" y="0"/>
                  <a:pt x="0" y="222"/>
                  <a:pt x="0" y="495"/>
                </a:cubicBezTo>
                <a:cubicBezTo>
                  <a:pt x="0" y="763"/>
                  <a:pt x="212" y="981"/>
                  <a:pt x="478" y="990"/>
                </a:cubicBezTo>
                <a:cubicBezTo>
                  <a:pt x="301" y="981"/>
                  <a:pt x="161" y="836"/>
                  <a:pt x="161" y="657"/>
                </a:cubicBezTo>
                <a:cubicBezTo>
                  <a:pt x="161" y="472"/>
                  <a:pt x="311" y="323"/>
                  <a:pt x="495" y="323"/>
                </a:cubicBezTo>
                <a:cubicBezTo>
                  <a:pt x="749" y="323"/>
                  <a:pt x="749" y="323"/>
                  <a:pt x="749" y="323"/>
                </a:cubicBezTo>
                <a:cubicBezTo>
                  <a:pt x="893" y="323"/>
                  <a:pt x="893" y="323"/>
                  <a:pt x="893" y="323"/>
                </a:cubicBezTo>
                <a:cubicBezTo>
                  <a:pt x="1071" y="323"/>
                  <a:pt x="1217" y="178"/>
                  <a:pt x="1217" y="0"/>
                </a:cubicBezTo>
                <a:lnTo>
                  <a:pt x="893"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noEditPoints="1"/>
          </p:cNvSpPr>
          <p:nvPr/>
        </p:nvSpPr>
        <p:spPr bwMode="auto">
          <a:xfrm>
            <a:off x="2122434" y="5211844"/>
            <a:ext cx="1059350" cy="1061956"/>
          </a:xfrm>
          <a:custGeom>
            <a:avLst/>
            <a:gdLst>
              <a:gd name="T0" fmla="*/ 307 w 614"/>
              <a:gd name="T1" fmla="*/ 42 h 615"/>
              <a:gd name="T2" fmla="*/ 573 w 614"/>
              <a:gd name="T3" fmla="*/ 308 h 615"/>
              <a:gd name="T4" fmla="*/ 307 w 614"/>
              <a:gd name="T5" fmla="*/ 574 h 615"/>
              <a:gd name="T6" fmla="*/ 41 w 614"/>
              <a:gd name="T7" fmla="*/ 308 h 615"/>
              <a:gd name="T8" fmla="*/ 307 w 614"/>
              <a:gd name="T9" fmla="*/ 42 h 615"/>
              <a:gd name="T10" fmla="*/ 307 w 614"/>
              <a:gd name="T11" fmla="*/ 0 h 615"/>
              <a:gd name="T12" fmla="*/ 0 w 614"/>
              <a:gd name="T13" fmla="*/ 308 h 615"/>
              <a:gd name="T14" fmla="*/ 307 w 614"/>
              <a:gd name="T15" fmla="*/ 615 h 615"/>
              <a:gd name="T16" fmla="*/ 614 w 614"/>
              <a:gd name="T17" fmla="*/ 308 h 615"/>
              <a:gd name="T18" fmla="*/ 307 w 614"/>
              <a:gd name="T19" fmla="*/ 0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4" h="615">
                <a:moveTo>
                  <a:pt x="307" y="42"/>
                </a:moveTo>
                <a:cubicBezTo>
                  <a:pt x="454" y="42"/>
                  <a:pt x="573" y="161"/>
                  <a:pt x="573" y="308"/>
                </a:cubicBezTo>
                <a:cubicBezTo>
                  <a:pt x="573" y="454"/>
                  <a:pt x="454" y="574"/>
                  <a:pt x="307" y="574"/>
                </a:cubicBezTo>
                <a:cubicBezTo>
                  <a:pt x="160" y="574"/>
                  <a:pt x="41" y="454"/>
                  <a:pt x="41" y="308"/>
                </a:cubicBezTo>
                <a:cubicBezTo>
                  <a:pt x="41" y="161"/>
                  <a:pt x="160" y="42"/>
                  <a:pt x="307" y="42"/>
                </a:cubicBezTo>
                <a:close/>
                <a:moveTo>
                  <a:pt x="307" y="0"/>
                </a:moveTo>
                <a:cubicBezTo>
                  <a:pt x="137" y="0"/>
                  <a:pt x="0" y="138"/>
                  <a:pt x="0" y="308"/>
                </a:cubicBezTo>
                <a:cubicBezTo>
                  <a:pt x="0" y="477"/>
                  <a:pt x="137" y="615"/>
                  <a:pt x="307" y="615"/>
                </a:cubicBezTo>
                <a:cubicBezTo>
                  <a:pt x="477" y="615"/>
                  <a:pt x="614" y="477"/>
                  <a:pt x="614" y="308"/>
                </a:cubicBezTo>
                <a:cubicBezTo>
                  <a:pt x="614" y="138"/>
                  <a:pt x="477" y="0"/>
                  <a:pt x="307" y="0"/>
                </a:cubicBez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4" name="Oval 3"/>
          <p:cNvSpPr/>
          <p:nvPr/>
        </p:nvSpPr>
        <p:spPr>
          <a:xfrm>
            <a:off x="2525109" y="5615822"/>
            <a:ext cx="254000" cy="254000"/>
          </a:xfrm>
          <a:prstGeom prst="ellipse">
            <a:avLst/>
          </a:prstGeom>
          <a:solidFill>
            <a:schemeClr val="tx1">
              <a:lumMod val="10000"/>
              <a:lumOff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3" name="Straight Connector 12"/>
          <p:cNvCxnSpPr>
            <a:stCxn id="4" idx="6"/>
          </p:cNvCxnSpPr>
          <p:nvPr/>
        </p:nvCxnSpPr>
        <p:spPr>
          <a:xfrm>
            <a:off x="2779109" y="5742822"/>
            <a:ext cx="1119333" cy="0"/>
          </a:xfrm>
          <a:prstGeom prst="line">
            <a:avLst/>
          </a:prstGeom>
          <a:ln w="28575">
            <a:solidFill>
              <a:schemeClr val="tx1">
                <a:lumMod val="10000"/>
                <a:lumOff val="90000"/>
              </a:schemeClr>
            </a:solidFill>
            <a:tailEnd type="oval"/>
          </a:ln>
        </p:spPr>
        <p:style>
          <a:lnRef idx="1">
            <a:schemeClr val="accent1"/>
          </a:lnRef>
          <a:fillRef idx="0">
            <a:schemeClr val="accent1"/>
          </a:fillRef>
          <a:effectRef idx="0">
            <a:schemeClr val="accent1"/>
          </a:effectRef>
          <a:fontRef idx="minor">
            <a:schemeClr val="tx1"/>
          </a:fontRef>
        </p:style>
      </p:cxnSp>
      <p:grpSp>
        <p:nvGrpSpPr>
          <p:cNvPr id="15" name="Group 14"/>
          <p:cNvGrpSpPr/>
          <p:nvPr/>
        </p:nvGrpSpPr>
        <p:grpSpPr>
          <a:xfrm>
            <a:off x="3632363" y="3977006"/>
            <a:ext cx="347223" cy="403407"/>
            <a:chOff x="2593975" y="4225925"/>
            <a:chExt cx="490538" cy="569912"/>
          </a:xfrm>
          <a:solidFill>
            <a:schemeClr val="bg1"/>
          </a:solidFill>
        </p:grpSpPr>
        <p:sp>
          <p:nvSpPr>
            <p:cNvPr id="16" name="Freeform 18"/>
            <p:cNvSpPr>
              <a:spLocks/>
            </p:cNvSpPr>
            <p:nvPr/>
          </p:nvSpPr>
          <p:spPr bwMode="auto">
            <a:xfrm>
              <a:off x="2773363" y="4384675"/>
              <a:ext cx="131763" cy="252412"/>
            </a:xfrm>
            <a:custGeom>
              <a:avLst/>
              <a:gdLst>
                <a:gd name="T0" fmla="*/ 445 w 827"/>
                <a:gd name="T1" fmla="*/ 0 h 1593"/>
                <a:gd name="T2" fmla="*/ 498 w 827"/>
                <a:gd name="T3" fmla="*/ 8 h 1593"/>
                <a:gd name="T4" fmla="*/ 515 w 827"/>
                <a:gd name="T5" fmla="*/ 47 h 1593"/>
                <a:gd name="T6" fmla="*/ 516 w 827"/>
                <a:gd name="T7" fmla="*/ 123 h 1593"/>
                <a:gd name="T8" fmla="*/ 525 w 827"/>
                <a:gd name="T9" fmla="*/ 163 h 1593"/>
                <a:gd name="T10" fmla="*/ 563 w 827"/>
                <a:gd name="T11" fmla="*/ 178 h 1593"/>
                <a:gd name="T12" fmla="*/ 691 w 827"/>
                <a:gd name="T13" fmla="*/ 207 h 1593"/>
                <a:gd name="T14" fmla="*/ 767 w 827"/>
                <a:gd name="T15" fmla="*/ 246 h 1593"/>
                <a:gd name="T16" fmla="*/ 771 w 827"/>
                <a:gd name="T17" fmla="*/ 287 h 1593"/>
                <a:gd name="T18" fmla="*/ 726 w 827"/>
                <a:gd name="T19" fmla="*/ 434 h 1593"/>
                <a:gd name="T20" fmla="*/ 700 w 827"/>
                <a:gd name="T21" fmla="*/ 455 h 1593"/>
                <a:gd name="T22" fmla="*/ 621 w 827"/>
                <a:gd name="T23" fmla="*/ 425 h 1593"/>
                <a:gd name="T24" fmla="*/ 473 w 827"/>
                <a:gd name="T25" fmla="*/ 396 h 1593"/>
                <a:gd name="T26" fmla="*/ 377 w 827"/>
                <a:gd name="T27" fmla="*/ 402 h 1593"/>
                <a:gd name="T28" fmla="*/ 315 w 827"/>
                <a:gd name="T29" fmla="*/ 437 h 1593"/>
                <a:gd name="T30" fmla="*/ 291 w 827"/>
                <a:gd name="T31" fmla="*/ 496 h 1593"/>
                <a:gd name="T32" fmla="*/ 314 w 827"/>
                <a:gd name="T33" fmla="*/ 557 h 1593"/>
                <a:gd name="T34" fmla="*/ 402 w 827"/>
                <a:gd name="T35" fmla="*/ 618 h 1593"/>
                <a:gd name="T36" fmla="*/ 572 w 827"/>
                <a:gd name="T37" fmla="*/ 691 h 1593"/>
                <a:gd name="T38" fmla="*/ 712 w 827"/>
                <a:gd name="T39" fmla="*/ 778 h 1593"/>
                <a:gd name="T40" fmla="*/ 791 w 827"/>
                <a:gd name="T41" fmla="*/ 886 h 1593"/>
                <a:gd name="T42" fmla="*/ 826 w 827"/>
                <a:gd name="T43" fmla="*/ 1009 h 1593"/>
                <a:gd name="T44" fmla="*/ 812 w 827"/>
                <a:gd name="T45" fmla="*/ 1137 h 1593"/>
                <a:gd name="T46" fmla="*/ 747 w 827"/>
                <a:gd name="T47" fmla="*/ 1256 h 1593"/>
                <a:gd name="T48" fmla="*/ 640 w 827"/>
                <a:gd name="T49" fmla="*/ 1345 h 1593"/>
                <a:gd name="T50" fmla="*/ 535 w 827"/>
                <a:gd name="T51" fmla="*/ 1387 h 1593"/>
                <a:gd name="T52" fmla="*/ 506 w 827"/>
                <a:gd name="T53" fmla="*/ 1423 h 1593"/>
                <a:gd name="T54" fmla="*/ 505 w 827"/>
                <a:gd name="T55" fmla="*/ 1545 h 1593"/>
                <a:gd name="T56" fmla="*/ 489 w 827"/>
                <a:gd name="T57" fmla="*/ 1585 h 1593"/>
                <a:gd name="T58" fmla="*/ 404 w 827"/>
                <a:gd name="T59" fmla="*/ 1593 h 1593"/>
                <a:gd name="T60" fmla="*/ 318 w 827"/>
                <a:gd name="T61" fmla="*/ 1584 h 1593"/>
                <a:gd name="T62" fmla="*/ 300 w 827"/>
                <a:gd name="T63" fmla="*/ 1542 h 1593"/>
                <a:gd name="T64" fmla="*/ 299 w 827"/>
                <a:gd name="T65" fmla="*/ 1446 h 1593"/>
                <a:gd name="T66" fmla="*/ 288 w 827"/>
                <a:gd name="T67" fmla="*/ 1413 h 1593"/>
                <a:gd name="T68" fmla="*/ 244 w 827"/>
                <a:gd name="T69" fmla="*/ 1401 h 1593"/>
                <a:gd name="T70" fmla="*/ 94 w 827"/>
                <a:gd name="T71" fmla="*/ 1365 h 1593"/>
                <a:gd name="T72" fmla="*/ 14 w 827"/>
                <a:gd name="T73" fmla="*/ 1325 h 1593"/>
                <a:gd name="T74" fmla="*/ 0 w 827"/>
                <a:gd name="T75" fmla="*/ 1293 h 1593"/>
                <a:gd name="T76" fmla="*/ 23 w 827"/>
                <a:gd name="T77" fmla="*/ 1198 h 1593"/>
                <a:gd name="T78" fmla="*/ 51 w 827"/>
                <a:gd name="T79" fmla="*/ 1113 h 1593"/>
                <a:gd name="T80" fmla="*/ 78 w 827"/>
                <a:gd name="T81" fmla="*/ 1102 h 1593"/>
                <a:gd name="T82" fmla="*/ 159 w 827"/>
                <a:gd name="T83" fmla="*/ 1137 h 1593"/>
                <a:gd name="T84" fmla="*/ 325 w 827"/>
                <a:gd name="T85" fmla="*/ 1180 h 1593"/>
                <a:gd name="T86" fmla="*/ 435 w 827"/>
                <a:gd name="T87" fmla="*/ 1173 h 1593"/>
                <a:gd name="T88" fmla="*/ 512 w 827"/>
                <a:gd name="T89" fmla="*/ 1132 h 1593"/>
                <a:gd name="T90" fmla="*/ 542 w 827"/>
                <a:gd name="T91" fmla="*/ 1070 h 1593"/>
                <a:gd name="T92" fmla="*/ 529 w 827"/>
                <a:gd name="T93" fmla="*/ 1004 h 1593"/>
                <a:gd name="T94" fmla="*/ 471 w 827"/>
                <a:gd name="T95" fmla="*/ 946 h 1593"/>
                <a:gd name="T96" fmla="*/ 369 w 827"/>
                <a:gd name="T97" fmla="*/ 898 h 1593"/>
                <a:gd name="T98" fmla="*/ 233 w 827"/>
                <a:gd name="T99" fmla="*/ 840 h 1593"/>
                <a:gd name="T100" fmla="*/ 126 w 827"/>
                <a:gd name="T101" fmla="*/ 772 h 1593"/>
                <a:gd name="T102" fmla="*/ 54 w 827"/>
                <a:gd name="T103" fmla="*/ 691 h 1593"/>
                <a:gd name="T104" fmla="*/ 15 w 827"/>
                <a:gd name="T105" fmla="*/ 591 h 1593"/>
                <a:gd name="T106" fmla="*/ 15 w 827"/>
                <a:gd name="T107" fmla="*/ 467 h 1593"/>
                <a:gd name="T108" fmla="*/ 58 w 827"/>
                <a:gd name="T109" fmla="*/ 351 h 1593"/>
                <a:gd name="T110" fmla="*/ 139 w 827"/>
                <a:gd name="T111" fmla="*/ 263 h 1593"/>
                <a:gd name="T112" fmla="*/ 254 w 827"/>
                <a:gd name="T113" fmla="*/ 203 h 1593"/>
                <a:gd name="T114" fmla="*/ 300 w 827"/>
                <a:gd name="T115" fmla="*/ 183 h 1593"/>
                <a:gd name="T116" fmla="*/ 314 w 827"/>
                <a:gd name="T117" fmla="*/ 156 h 1593"/>
                <a:gd name="T118" fmla="*/ 315 w 827"/>
                <a:gd name="T119" fmla="*/ 87 h 1593"/>
                <a:gd name="T120" fmla="*/ 320 w 827"/>
                <a:gd name="T121" fmla="*/ 21 h 1593"/>
                <a:gd name="T122" fmla="*/ 352 w 827"/>
                <a:gd name="T123" fmla="*/ 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7" h="1593">
                  <a:moveTo>
                    <a:pt x="371" y="0"/>
                  </a:moveTo>
                  <a:lnTo>
                    <a:pt x="415" y="0"/>
                  </a:lnTo>
                  <a:lnTo>
                    <a:pt x="445" y="0"/>
                  </a:lnTo>
                  <a:lnTo>
                    <a:pt x="468" y="1"/>
                  </a:lnTo>
                  <a:lnTo>
                    <a:pt x="485" y="3"/>
                  </a:lnTo>
                  <a:lnTo>
                    <a:pt x="498" y="8"/>
                  </a:lnTo>
                  <a:lnTo>
                    <a:pt x="506" y="17"/>
                  </a:lnTo>
                  <a:lnTo>
                    <a:pt x="512" y="29"/>
                  </a:lnTo>
                  <a:lnTo>
                    <a:pt x="515" y="47"/>
                  </a:lnTo>
                  <a:lnTo>
                    <a:pt x="516" y="70"/>
                  </a:lnTo>
                  <a:lnTo>
                    <a:pt x="516" y="99"/>
                  </a:lnTo>
                  <a:lnTo>
                    <a:pt x="516" y="123"/>
                  </a:lnTo>
                  <a:lnTo>
                    <a:pt x="517" y="141"/>
                  </a:lnTo>
                  <a:lnTo>
                    <a:pt x="519" y="154"/>
                  </a:lnTo>
                  <a:lnTo>
                    <a:pt x="525" y="163"/>
                  </a:lnTo>
                  <a:lnTo>
                    <a:pt x="533" y="169"/>
                  </a:lnTo>
                  <a:lnTo>
                    <a:pt x="545" y="173"/>
                  </a:lnTo>
                  <a:lnTo>
                    <a:pt x="563" y="178"/>
                  </a:lnTo>
                  <a:lnTo>
                    <a:pt x="586" y="181"/>
                  </a:lnTo>
                  <a:lnTo>
                    <a:pt x="640" y="192"/>
                  </a:lnTo>
                  <a:lnTo>
                    <a:pt x="691" y="207"/>
                  </a:lnTo>
                  <a:lnTo>
                    <a:pt x="742" y="228"/>
                  </a:lnTo>
                  <a:lnTo>
                    <a:pt x="756" y="236"/>
                  </a:lnTo>
                  <a:lnTo>
                    <a:pt x="767" y="246"/>
                  </a:lnTo>
                  <a:lnTo>
                    <a:pt x="772" y="258"/>
                  </a:lnTo>
                  <a:lnTo>
                    <a:pt x="775" y="271"/>
                  </a:lnTo>
                  <a:lnTo>
                    <a:pt x="771" y="287"/>
                  </a:lnTo>
                  <a:lnTo>
                    <a:pt x="753" y="352"/>
                  </a:lnTo>
                  <a:lnTo>
                    <a:pt x="733" y="416"/>
                  </a:lnTo>
                  <a:lnTo>
                    <a:pt x="726" y="434"/>
                  </a:lnTo>
                  <a:lnTo>
                    <a:pt x="720" y="446"/>
                  </a:lnTo>
                  <a:lnTo>
                    <a:pt x="711" y="452"/>
                  </a:lnTo>
                  <a:lnTo>
                    <a:pt x="700" y="455"/>
                  </a:lnTo>
                  <a:lnTo>
                    <a:pt x="686" y="451"/>
                  </a:lnTo>
                  <a:lnTo>
                    <a:pt x="668" y="445"/>
                  </a:lnTo>
                  <a:lnTo>
                    <a:pt x="621" y="425"/>
                  </a:lnTo>
                  <a:lnTo>
                    <a:pt x="573" y="410"/>
                  </a:lnTo>
                  <a:lnTo>
                    <a:pt x="524" y="400"/>
                  </a:lnTo>
                  <a:lnTo>
                    <a:pt x="473" y="396"/>
                  </a:lnTo>
                  <a:lnTo>
                    <a:pt x="422" y="396"/>
                  </a:lnTo>
                  <a:lnTo>
                    <a:pt x="399" y="398"/>
                  </a:lnTo>
                  <a:lnTo>
                    <a:pt x="377" y="402"/>
                  </a:lnTo>
                  <a:lnTo>
                    <a:pt x="356" y="409"/>
                  </a:lnTo>
                  <a:lnTo>
                    <a:pt x="333" y="422"/>
                  </a:lnTo>
                  <a:lnTo>
                    <a:pt x="315" y="437"/>
                  </a:lnTo>
                  <a:lnTo>
                    <a:pt x="302" y="456"/>
                  </a:lnTo>
                  <a:lnTo>
                    <a:pt x="295" y="475"/>
                  </a:lnTo>
                  <a:lnTo>
                    <a:pt x="291" y="496"/>
                  </a:lnTo>
                  <a:lnTo>
                    <a:pt x="293" y="517"/>
                  </a:lnTo>
                  <a:lnTo>
                    <a:pt x="301" y="538"/>
                  </a:lnTo>
                  <a:lnTo>
                    <a:pt x="314" y="557"/>
                  </a:lnTo>
                  <a:lnTo>
                    <a:pt x="333" y="575"/>
                  </a:lnTo>
                  <a:lnTo>
                    <a:pt x="366" y="598"/>
                  </a:lnTo>
                  <a:lnTo>
                    <a:pt x="402" y="618"/>
                  </a:lnTo>
                  <a:lnTo>
                    <a:pt x="440" y="635"/>
                  </a:lnTo>
                  <a:lnTo>
                    <a:pt x="506" y="662"/>
                  </a:lnTo>
                  <a:lnTo>
                    <a:pt x="572" y="691"/>
                  </a:lnTo>
                  <a:lnTo>
                    <a:pt x="635" y="724"/>
                  </a:lnTo>
                  <a:lnTo>
                    <a:pt x="676" y="749"/>
                  </a:lnTo>
                  <a:lnTo>
                    <a:pt x="712" y="778"/>
                  </a:lnTo>
                  <a:lnTo>
                    <a:pt x="743" y="811"/>
                  </a:lnTo>
                  <a:lnTo>
                    <a:pt x="770" y="847"/>
                  </a:lnTo>
                  <a:lnTo>
                    <a:pt x="791" y="886"/>
                  </a:lnTo>
                  <a:lnTo>
                    <a:pt x="808" y="925"/>
                  </a:lnTo>
                  <a:lnTo>
                    <a:pt x="819" y="967"/>
                  </a:lnTo>
                  <a:lnTo>
                    <a:pt x="826" y="1009"/>
                  </a:lnTo>
                  <a:lnTo>
                    <a:pt x="827" y="1052"/>
                  </a:lnTo>
                  <a:lnTo>
                    <a:pt x="822" y="1095"/>
                  </a:lnTo>
                  <a:lnTo>
                    <a:pt x="812" y="1137"/>
                  </a:lnTo>
                  <a:lnTo>
                    <a:pt x="796" y="1179"/>
                  </a:lnTo>
                  <a:lnTo>
                    <a:pt x="775" y="1218"/>
                  </a:lnTo>
                  <a:lnTo>
                    <a:pt x="747" y="1256"/>
                  </a:lnTo>
                  <a:lnTo>
                    <a:pt x="715" y="1290"/>
                  </a:lnTo>
                  <a:lnTo>
                    <a:pt x="679" y="1320"/>
                  </a:lnTo>
                  <a:lnTo>
                    <a:pt x="640" y="1345"/>
                  </a:lnTo>
                  <a:lnTo>
                    <a:pt x="598" y="1366"/>
                  </a:lnTo>
                  <a:lnTo>
                    <a:pt x="553" y="1380"/>
                  </a:lnTo>
                  <a:lnTo>
                    <a:pt x="535" y="1387"/>
                  </a:lnTo>
                  <a:lnTo>
                    <a:pt x="521" y="1396"/>
                  </a:lnTo>
                  <a:lnTo>
                    <a:pt x="512" y="1407"/>
                  </a:lnTo>
                  <a:lnTo>
                    <a:pt x="506" y="1423"/>
                  </a:lnTo>
                  <a:lnTo>
                    <a:pt x="505" y="1442"/>
                  </a:lnTo>
                  <a:lnTo>
                    <a:pt x="506" y="1493"/>
                  </a:lnTo>
                  <a:lnTo>
                    <a:pt x="505" y="1545"/>
                  </a:lnTo>
                  <a:lnTo>
                    <a:pt x="504" y="1562"/>
                  </a:lnTo>
                  <a:lnTo>
                    <a:pt x="497" y="1575"/>
                  </a:lnTo>
                  <a:lnTo>
                    <a:pt x="489" y="1585"/>
                  </a:lnTo>
                  <a:lnTo>
                    <a:pt x="475" y="1590"/>
                  </a:lnTo>
                  <a:lnTo>
                    <a:pt x="459" y="1593"/>
                  </a:lnTo>
                  <a:lnTo>
                    <a:pt x="404" y="1593"/>
                  </a:lnTo>
                  <a:lnTo>
                    <a:pt x="348" y="1593"/>
                  </a:lnTo>
                  <a:lnTo>
                    <a:pt x="331" y="1590"/>
                  </a:lnTo>
                  <a:lnTo>
                    <a:pt x="318" y="1584"/>
                  </a:lnTo>
                  <a:lnTo>
                    <a:pt x="308" y="1574"/>
                  </a:lnTo>
                  <a:lnTo>
                    <a:pt x="302" y="1559"/>
                  </a:lnTo>
                  <a:lnTo>
                    <a:pt x="300" y="1542"/>
                  </a:lnTo>
                  <a:lnTo>
                    <a:pt x="300" y="1505"/>
                  </a:lnTo>
                  <a:lnTo>
                    <a:pt x="299" y="1466"/>
                  </a:lnTo>
                  <a:lnTo>
                    <a:pt x="299" y="1446"/>
                  </a:lnTo>
                  <a:lnTo>
                    <a:pt x="298" y="1431"/>
                  </a:lnTo>
                  <a:lnTo>
                    <a:pt x="293" y="1421"/>
                  </a:lnTo>
                  <a:lnTo>
                    <a:pt x="288" y="1413"/>
                  </a:lnTo>
                  <a:lnTo>
                    <a:pt x="278" y="1407"/>
                  </a:lnTo>
                  <a:lnTo>
                    <a:pt x="264" y="1404"/>
                  </a:lnTo>
                  <a:lnTo>
                    <a:pt x="244" y="1401"/>
                  </a:lnTo>
                  <a:lnTo>
                    <a:pt x="193" y="1392"/>
                  </a:lnTo>
                  <a:lnTo>
                    <a:pt x="142" y="1380"/>
                  </a:lnTo>
                  <a:lnTo>
                    <a:pt x="94" y="1365"/>
                  </a:lnTo>
                  <a:lnTo>
                    <a:pt x="46" y="1345"/>
                  </a:lnTo>
                  <a:lnTo>
                    <a:pt x="28" y="1335"/>
                  </a:lnTo>
                  <a:lnTo>
                    <a:pt x="14" y="1325"/>
                  </a:lnTo>
                  <a:lnTo>
                    <a:pt x="5" y="1317"/>
                  </a:lnTo>
                  <a:lnTo>
                    <a:pt x="1" y="1306"/>
                  </a:lnTo>
                  <a:lnTo>
                    <a:pt x="0" y="1293"/>
                  </a:lnTo>
                  <a:lnTo>
                    <a:pt x="2" y="1277"/>
                  </a:lnTo>
                  <a:lnTo>
                    <a:pt x="6" y="1256"/>
                  </a:lnTo>
                  <a:lnTo>
                    <a:pt x="23" y="1198"/>
                  </a:lnTo>
                  <a:lnTo>
                    <a:pt x="39" y="1142"/>
                  </a:lnTo>
                  <a:lnTo>
                    <a:pt x="45" y="1125"/>
                  </a:lnTo>
                  <a:lnTo>
                    <a:pt x="51" y="1113"/>
                  </a:lnTo>
                  <a:lnTo>
                    <a:pt x="58" y="1105"/>
                  </a:lnTo>
                  <a:lnTo>
                    <a:pt x="67" y="1102"/>
                  </a:lnTo>
                  <a:lnTo>
                    <a:pt x="78" y="1102"/>
                  </a:lnTo>
                  <a:lnTo>
                    <a:pt x="90" y="1107"/>
                  </a:lnTo>
                  <a:lnTo>
                    <a:pt x="106" y="1113"/>
                  </a:lnTo>
                  <a:lnTo>
                    <a:pt x="159" y="1137"/>
                  </a:lnTo>
                  <a:lnTo>
                    <a:pt x="212" y="1157"/>
                  </a:lnTo>
                  <a:lnTo>
                    <a:pt x="268" y="1170"/>
                  </a:lnTo>
                  <a:lnTo>
                    <a:pt x="325" y="1180"/>
                  </a:lnTo>
                  <a:lnTo>
                    <a:pt x="363" y="1182"/>
                  </a:lnTo>
                  <a:lnTo>
                    <a:pt x="399" y="1180"/>
                  </a:lnTo>
                  <a:lnTo>
                    <a:pt x="435" y="1173"/>
                  </a:lnTo>
                  <a:lnTo>
                    <a:pt x="469" y="1161"/>
                  </a:lnTo>
                  <a:lnTo>
                    <a:pt x="493" y="1148"/>
                  </a:lnTo>
                  <a:lnTo>
                    <a:pt x="512" y="1132"/>
                  </a:lnTo>
                  <a:lnTo>
                    <a:pt x="527" y="1113"/>
                  </a:lnTo>
                  <a:lnTo>
                    <a:pt x="537" y="1092"/>
                  </a:lnTo>
                  <a:lnTo>
                    <a:pt x="542" y="1070"/>
                  </a:lnTo>
                  <a:lnTo>
                    <a:pt x="542" y="1049"/>
                  </a:lnTo>
                  <a:lnTo>
                    <a:pt x="539" y="1026"/>
                  </a:lnTo>
                  <a:lnTo>
                    <a:pt x="529" y="1004"/>
                  </a:lnTo>
                  <a:lnTo>
                    <a:pt x="516" y="983"/>
                  </a:lnTo>
                  <a:lnTo>
                    <a:pt x="496" y="964"/>
                  </a:lnTo>
                  <a:lnTo>
                    <a:pt x="471" y="946"/>
                  </a:lnTo>
                  <a:lnTo>
                    <a:pt x="444" y="929"/>
                  </a:lnTo>
                  <a:lnTo>
                    <a:pt x="414" y="916"/>
                  </a:lnTo>
                  <a:lnTo>
                    <a:pt x="369" y="898"/>
                  </a:lnTo>
                  <a:lnTo>
                    <a:pt x="323" y="879"/>
                  </a:lnTo>
                  <a:lnTo>
                    <a:pt x="278" y="860"/>
                  </a:lnTo>
                  <a:lnTo>
                    <a:pt x="233" y="840"/>
                  </a:lnTo>
                  <a:lnTo>
                    <a:pt x="189" y="816"/>
                  </a:lnTo>
                  <a:lnTo>
                    <a:pt x="157" y="795"/>
                  </a:lnTo>
                  <a:lnTo>
                    <a:pt x="126" y="772"/>
                  </a:lnTo>
                  <a:lnTo>
                    <a:pt x="98" y="747"/>
                  </a:lnTo>
                  <a:lnTo>
                    <a:pt x="74" y="720"/>
                  </a:lnTo>
                  <a:lnTo>
                    <a:pt x="54" y="691"/>
                  </a:lnTo>
                  <a:lnTo>
                    <a:pt x="37" y="660"/>
                  </a:lnTo>
                  <a:lnTo>
                    <a:pt x="24" y="627"/>
                  </a:lnTo>
                  <a:lnTo>
                    <a:pt x="15" y="591"/>
                  </a:lnTo>
                  <a:lnTo>
                    <a:pt x="10" y="553"/>
                  </a:lnTo>
                  <a:lnTo>
                    <a:pt x="10" y="513"/>
                  </a:lnTo>
                  <a:lnTo>
                    <a:pt x="15" y="467"/>
                  </a:lnTo>
                  <a:lnTo>
                    <a:pt x="25" y="425"/>
                  </a:lnTo>
                  <a:lnTo>
                    <a:pt x="39" y="386"/>
                  </a:lnTo>
                  <a:lnTo>
                    <a:pt x="58" y="351"/>
                  </a:lnTo>
                  <a:lnTo>
                    <a:pt x="81" y="318"/>
                  </a:lnTo>
                  <a:lnTo>
                    <a:pt x="108" y="289"/>
                  </a:lnTo>
                  <a:lnTo>
                    <a:pt x="139" y="263"/>
                  </a:lnTo>
                  <a:lnTo>
                    <a:pt x="174" y="240"/>
                  </a:lnTo>
                  <a:lnTo>
                    <a:pt x="212" y="220"/>
                  </a:lnTo>
                  <a:lnTo>
                    <a:pt x="254" y="203"/>
                  </a:lnTo>
                  <a:lnTo>
                    <a:pt x="274" y="195"/>
                  </a:lnTo>
                  <a:lnTo>
                    <a:pt x="289" y="190"/>
                  </a:lnTo>
                  <a:lnTo>
                    <a:pt x="300" y="183"/>
                  </a:lnTo>
                  <a:lnTo>
                    <a:pt x="308" y="177"/>
                  </a:lnTo>
                  <a:lnTo>
                    <a:pt x="312" y="168"/>
                  </a:lnTo>
                  <a:lnTo>
                    <a:pt x="314" y="156"/>
                  </a:lnTo>
                  <a:lnTo>
                    <a:pt x="315" y="141"/>
                  </a:lnTo>
                  <a:lnTo>
                    <a:pt x="315" y="120"/>
                  </a:lnTo>
                  <a:lnTo>
                    <a:pt x="315" y="87"/>
                  </a:lnTo>
                  <a:lnTo>
                    <a:pt x="315" y="56"/>
                  </a:lnTo>
                  <a:lnTo>
                    <a:pt x="316" y="36"/>
                  </a:lnTo>
                  <a:lnTo>
                    <a:pt x="320" y="21"/>
                  </a:lnTo>
                  <a:lnTo>
                    <a:pt x="326" y="10"/>
                  </a:lnTo>
                  <a:lnTo>
                    <a:pt x="336" y="5"/>
                  </a:lnTo>
                  <a:lnTo>
                    <a:pt x="352" y="1"/>
                  </a:lnTo>
                  <a:lnTo>
                    <a:pt x="3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19"/>
            <p:cNvSpPr>
              <a:spLocks noEditPoints="1"/>
            </p:cNvSpPr>
            <p:nvPr/>
          </p:nvSpPr>
          <p:spPr bwMode="auto">
            <a:xfrm>
              <a:off x="2593975" y="4225925"/>
              <a:ext cx="490538" cy="569912"/>
            </a:xfrm>
            <a:custGeom>
              <a:avLst/>
              <a:gdLst>
                <a:gd name="T0" fmla="*/ 1277 w 3088"/>
                <a:gd name="T1" fmla="*/ 663 h 3592"/>
                <a:gd name="T2" fmla="*/ 955 w 3088"/>
                <a:gd name="T3" fmla="*/ 791 h 3592"/>
                <a:gd name="T4" fmla="*/ 689 w 3088"/>
                <a:gd name="T5" fmla="*/ 1004 h 3592"/>
                <a:gd name="T6" fmla="*/ 496 w 3088"/>
                <a:gd name="T7" fmla="*/ 1284 h 3592"/>
                <a:gd name="T8" fmla="*/ 391 w 3088"/>
                <a:gd name="T9" fmla="*/ 1617 h 3592"/>
                <a:gd name="T10" fmla="*/ 391 w 3088"/>
                <a:gd name="T11" fmla="*/ 1976 h 3592"/>
                <a:gd name="T12" fmla="*/ 496 w 3088"/>
                <a:gd name="T13" fmla="*/ 2308 h 3592"/>
                <a:gd name="T14" fmla="*/ 689 w 3088"/>
                <a:gd name="T15" fmla="*/ 2589 h 3592"/>
                <a:gd name="T16" fmla="*/ 955 w 3088"/>
                <a:gd name="T17" fmla="*/ 2801 h 3592"/>
                <a:gd name="T18" fmla="*/ 1277 w 3088"/>
                <a:gd name="T19" fmla="*/ 2929 h 3592"/>
                <a:gd name="T20" fmla="*/ 1630 w 3088"/>
                <a:gd name="T21" fmla="*/ 2958 h 3592"/>
                <a:gd name="T22" fmla="*/ 1959 w 3088"/>
                <a:gd name="T23" fmla="*/ 2884 h 3592"/>
                <a:gd name="T24" fmla="*/ 2246 w 3088"/>
                <a:gd name="T25" fmla="*/ 2726 h 3592"/>
                <a:gd name="T26" fmla="*/ 2475 w 3088"/>
                <a:gd name="T27" fmla="*/ 2497 h 3592"/>
                <a:gd name="T28" fmla="*/ 2634 w 3088"/>
                <a:gd name="T29" fmla="*/ 2211 h 3592"/>
                <a:gd name="T30" fmla="*/ 2706 w 3088"/>
                <a:gd name="T31" fmla="*/ 1883 h 3592"/>
                <a:gd name="T32" fmla="*/ 2679 w 3088"/>
                <a:gd name="T33" fmla="*/ 1529 h 3592"/>
                <a:gd name="T34" fmla="*/ 2551 w 3088"/>
                <a:gd name="T35" fmla="*/ 1208 h 3592"/>
                <a:gd name="T36" fmla="*/ 2337 w 3088"/>
                <a:gd name="T37" fmla="*/ 944 h 3592"/>
                <a:gd name="T38" fmla="*/ 2057 w 3088"/>
                <a:gd name="T39" fmla="*/ 750 h 3592"/>
                <a:gd name="T40" fmla="*/ 1725 w 3088"/>
                <a:gd name="T41" fmla="*/ 646 h 3592"/>
                <a:gd name="T42" fmla="*/ 1557 w 3088"/>
                <a:gd name="T43" fmla="*/ 1 h 3592"/>
                <a:gd name="T44" fmla="*/ 1621 w 3088"/>
                <a:gd name="T45" fmla="*/ 39 h 3592"/>
                <a:gd name="T46" fmla="*/ 2010 w 3088"/>
                <a:gd name="T47" fmla="*/ 278 h 3592"/>
                <a:gd name="T48" fmla="*/ 2427 w 3088"/>
                <a:gd name="T49" fmla="*/ 456 h 3592"/>
                <a:gd name="T50" fmla="*/ 2828 w 3088"/>
                <a:gd name="T51" fmla="*/ 546 h 3592"/>
                <a:gd name="T52" fmla="*/ 3051 w 3088"/>
                <a:gd name="T53" fmla="*/ 577 h 3592"/>
                <a:gd name="T54" fmla="*/ 3087 w 3088"/>
                <a:gd name="T55" fmla="*/ 630 h 3592"/>
                <a:gd name="T56" fmla="*/ 3086 w 3088"/>
                <a:gd name="T57" fmla="*/ 1810 h 3592"/>
                <a:gd name="T58" fmla="*/ 3046 w 3088"/>
                <a:gd name="T59" fmla="*/ 2262 h 3592"/>
                <a:gd name="T60" fmla="*/ 2938 w 3088"/>
                <a:gd name="T61" fmla="*/ 2537 h 3592"/>
                <a:gd name="T62" fmla="*/ 2757 w 3088"/>
                <a:gd name="T63" fmla="*/ 2805 h 3592"/>
                <a:gd name="T64" fmla="*/ 2484 w 3088"/>
                <a:gd name="T65" fmla="*/ 3078 h 3592"/>
                <a:gd name="T66" fmla="*/ 2171 w 3088"/>
                <a:gd name="T67" fmla="*/ 3300 h 3592"/>
                <a:gd name="T68" fmla="*/ 1796 w 3088"/>
                <a:gd name="T69" fmla="*/ 3494 h 3592"/>
                <a:gd name="T70" fmla="*/ 1549 w 3088"/>
                <a:gd name="T71" fmla="*/ 3592 h 3592"/>
                <a:gd name="T72" fmla="*/ 1296 w 3088"/>
                <a:gd name="T73" fmla="*/ 3499 h 3592"/>
                <a:gd name="T74" fmla="*/ 891 w 3088"/>
                <a:gd name="T75" fmla="*/ 3284 h 3592"/>
                <a:gd name="T76" fmla="*/ 525 w 3088"/>
                <a:gd name="T77" fmla="*/ 3005 h 3592"/>
                <a:gd name="T78" fmla="*/ 282 w 3088"/>
                <a:gd name="T79" fmla="*/ 2741 h 3592"/>
                <a:gd name="T80" fmla="*/ 118 w 3088"/>
                <a:gd name="T81" fmla="*/ 2469 h 3592"/>
                <a:gd name="T82" fmla="*/ 25 w 3088"/>
                <a:gd name="T83" fmla="*/ 2161 h 3592"/>
                <a:gd name="T84" fmla="*/ 0 w 3088"/>
                <a:gd name="T85" fmla="*/ 1506 h 3592"/>
                <a:gd name="T86" fmla="*/ 3 w 3088"/>
                <a:gd name="T87" fmla="*/ 621 h 3592"/>
                <a:gd name="T88" fmla="*/ 44 w 3088"/>
                <a:gd name="T89" fmla="*/ 575 h 3592"/>
                <a:gd name="T90" fmla="*/ 324 w 3088"/>
                <a:gd name="T91" fmla="*/ 541 h 3592"/>
                <a:gd name="T92" fmla="*/ 764 w 3088"/>
                <a:gd name="T93" fmla="*/ 420 h 3592"/>
                <a:gd name="T94" fmla="*/ 1176 w 3088"/>
                <a:gd name="T95" fmla="*/ 224 h 3592"/>
                <a:gd name="T96" fmla="*/ 1489 w 3088"/>
                <a:gd name="T97" fmla="*/ 24 h 3592"/>
                <a:gd name="T98" fmla="*/ 1545 w 3088"/>
                <a:gd name="T99" fmla="*/ 0 h 3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88" h="3592">
                  <a:moveTo>
                    <a:pt x="1544" y="632"/>
                  </a:moveTo>
                  <a:lnTo>
                    <a:pt x="1453" y="635"/>
                  </a:lnTo>
                  <a:lnTo>
                    <a:pt x="1363" y="646"/>
                  </a:lnTo>
                  <a:lnTo>
                    <a:pt x="1277" y="663"/>
                  </a:lnTo>
                  <a:lnTo>
                    <a:pt x="1192" y="686"/>
                  </a:lnTo>
                  <a:lnTo>
                    <a:pt x="1110" y="715"/>
                  </a:lnTo>
                  <a:lnTo>
                    <a:pt x="1031" y="750"/>
                  </a:lnTo>
                  <a:lnTo>
                    <a:pt x="955" y="791"/>
                  </a:lnTo>
                  <a:lnTo>
                    <a:pt x="883" y="837"/>
                  </a:lnTo>
                  <a:lnTo>
                    <a:pt x="814" y="888"/>
                  </a:lnTo>
                  <a:lnTo>
                    <a:pt x="749" y="944"/>
                  </a:lnTo>
                  <a:lnTo>
                    <a:pt x="689" y="1004"/>
                  </a:lnTo>
                  <a:lnTo>
                    <a:pt x="634" y="1068"/>
                  </a:lnTo>
                  <a:lnTo>
                    <a:pt x="583" y="1136"/>
                  </a:lnTo>
                  <a:lnTo>
                    <a:pt x="537" y="1208"/>
                  </a:lnTo>
                  <a:lnTo>
                    <a:pt x="496" y="1284"/>
                  </a:lnTo>
                  <a:lnTo>
                    <a:pt x="461" y="1363"/>
                  </a:lnTo>
                  <a:lnTo>
                    <a:pt x="432" y="1445"/>
                  </a:lnTo>
                  <a:lnTo>
                    <a:pt x="409" y="1529"/>
                  </a:lnTo>
                  <a:lnTo>
                    <a:pt x="391" y="1617"/>
                  </a:lnTo>
                  <a:lnTo>
                    <a:pt x="381" y="1705"/>
                  </a:lnTo>
                  <a:lnTo>
                    <a:pt x="378" y="1796"/>
                  </a:lnTo>
                  <a:lnTo>
                    <a:pt x="381" y="1887"/>
                  </a:lnTo>
                  <a:lnTo>
                    <a:pt x="391" y="1976"/>
                  </a:lnTo>
                  <a:lnTo>
                    <a:pt x="409" y="2063"/>
                  </a:lnTo>
                  <a:lnTo>
                    <a:pt x="432" y="2148"/>
                  </a:lnTo>
                  <a:lnTo>
                    <a:pt x="461" y="2229"/>
                  </a:lnTo>
                  <a:lnTo>
                    <a:pt x="496" y="2308"/>
                  </a:lnTo>
                  <a:lnTo>
                    <a:pt x="537" y="2383"/>
                  </a:lnTo>
                  <a:lnTo>
                    <a:pt x="583" y="2456"/>
                  </a:lnTo>
                  <a:lnTo>
                    <a:pt x="634" y="2524"/>
                  </a:lnTo>
                  <a:lnTo>
                    <a:pt x="689" y="2589"/>
                  </a:lnTo>
                  <a:lnTo>
                    <a:pt x="749" y="2649"/>
                  </a:lnTo>
                  <a:lnTo>
                    <a:pt x="814" y="2705"/>
                  </a:lnTo>
                  <a:lnTo>
                    <a:pt x="883" y="2755"/>
                  </a:lnTo>
                  <a:lnTo>
                    <a:pt x="955" y="2801"/>
                  </a:lnTo>
                  <a:lnTo>
                    <a:pt x="1031" y="2842"/>
                  </a:lnTo>
                  <a:lnTo>
                    <a:pt x="1110" y="2877"/>
                  </a:lnTo>
                  <a:lnTo>
                    <a:pt x="1192" y="2906"/>
                  </a:lnTo>
                  <a:lnTo>
                    <a:pt x="1277" y="2929"/>
                  </a:lnTo>
                  <a:lnTo>
                    <a:pt x="1363" y="2947"/>
                  </a:lnTo>
                  <a:lnTo>
                    <a:pt x="1453" y="2957"/>
                  </a:lnTo>
                  <a:lnTo>
                    <a:pt x="1544" y="2961"/>
                  </a:lnTo>
                  <a:lnTo>
                    <a:pt x="1630" y="2958"/>
                  </a:lnTo>
                  <a:lnTo>
                    <a:pt x="1716" y="2948"/>
                  </a:lnTo>
                  <a:lnTo>
                    <a:pt x="1799" y="2933"/>
                  </a:lnTo>
                  <a:lnTo>
                    <a:pt x="1881" y="2911"/>
                  </a:lnTo>
                  <a:lnTo>
                    <a:pt x="1959" y="2884"/>
                  </a:lnTo>
                  <a:lnTo>
                    <a:pt x="2036" y="2853"/>
                  </a:lnTo>
                  <a:lnTo>
                    <a:pt x="2109" y="2815"/>
                  </a:lnTo>
                  <a:lnTo>
                    <a:pt x="2179" y="2773"/>
                  </a:lnTo>
                  <a:lnTo>
                    <a:pt x="2246" y="2726"/>
                  </a:lnTo>
                  <a:lnTo>
                    <a:pt x="2309" y="2674"/>
                  </a:lnTo>
                  <a:lnTo>
                    <a:pt x="2369" y="2620"/>
                  </a:lnTo>
                  <a:lnTo>
                    <a:pt x="2424" y="2559"/>
                  </a:lnTo>
                  <a:lnTo>
                    <a:pt x="2475" y="2497"/>
                  </a:lnTo>
                  <a:lnTo>
                    <a:pt x="2522" y="2430"/>
                  </a:lnTo>
                  <a:lnTo>
                    <a:pt x="2564" y="2360"/>
                  </a:lnTo>
                  <a:lnTo>
                    <a:pt x="2601" y="2287"/>
                  </a:lnTo>
                  <a:lnTo>
                    <a:pt x="2634" y="2211"/>
                  </a:lnTo>
                  <a:lnTo>
                    <a:pt x="2660" y="2133"/>
                  </a:lnTo>
                  <a:lnTo>
                    <a:pt x="2682" y="2052"/>
                  </a:lnTo>
                  <a:lnTo>
                    <a:pt x="2698" y="1969"/>
                  </a:lnTo>
                  <a:lnTo>
                    <a:pt x="2706" y="1883"/>
                  </a:lnTo>
                  <a:lnTo>
                    <a:pt x="2710" y="1796"/>
                  </a:lnTo>
                  <a:lnTo>
                    <a:pt x="2706" y="1705"/>
                  </a:lnTo>
                  <a:lnTo>
                    <a:pt x="2697" y="1617"/>
                  </a:lnTo>
                  <a:lnTo>
                    <a:pt x="2679" y="1529"/>
                  </a:lnTo>
                  <a:lnTo>
                    <a:pt x="2656" y="1445"/>
                  </a:lnTo>
                  <a:lnTo>
                    <a:pt x="2627" y="1363"/>
                  </a:lnTo>
                  <a:lnTo>
                    <a:pt x="2591" y="1284"/>
                  </a:lnTo>
                  <a:lnTo>
                    <a:pt x="2551" y="1208"/>
                  </a:lnTo>
                  <a:lnTo>
                    <a:pt x="2505" y="1136"/>
                  </a:lnTo>
                  <a:lnTo>
                    <a:pt x="2453" y="1068"/>
                  </a:lnTo>
                  <a:lnTo>
                    <a:pt x="2397" y="1004"/>
                  </a:lnTo>
                  <a:lnTo>
                    <a:pt x="2337" y="944"/>
                  </a:lnTo>
                  <a:lnTo>
                    <a:pt x="2274" y="888"/>
                  </a:lnTo>
                  <a:lnTo>
                    <a:pt x="2205" y="837"/>
                  </a:lnTo>
                  <a:lnTo>
                    <a:pt x="2132" y="791"/>
                  </a:lnTo>
                  <a:lnTo>
                    <a:pt x="2057" y="750"/>
                  </a:lnTo>
                  <a:lnTo>
                    <a:pt x="1978" y="715"/>
                  </a:lnTo>
                  <a:lnTo>
                    <a:pt x="1896" y="686"/>
                  </a:lnTo>
                  <a:lnTo>
                    <a:pt x="1811" y="663"/>
                  </a:lnTo>
                  <a:lnTo>
                    <a:pt x="1725" y="646"/>
                  </a:lnTo>
                  <a:lnTo>
                    <a:pt x="1635" y="635"/>
                  </a:lnTo>
                  <a:lnTo>
                    <a:pt x="1544" y="632"/>
                  </a:lnTo>
                  <a:close/>
                  <a:moveTo>
                    <a:pt x="1545" y="0"/>
                  </a:moveTo>
                  <a:lnTo>
                    <a:pt x="1557" y="1"/>
                  </a:lnTo>
                  <a:lnTo>
                    <a:pt x="1569" y="6"/>
                  </a:lnTo>
                  <a:lnTo>
                    <a:pt x="1583" y="14"/>
                  </a:lnTo>
                  <a:lnTo>
                    <a:pt x="1600" y="25"/>
                  </a:lnTo>
                  <a:lnTo>
                    <a:pt x="1621" y="39"/>
                  </a:lnTo>
                  <a:lnTo>
                    <a:pt x="1716" y="104"/>
                  </a:lnTo>
                  <a:lnTo>
                    <a:pt x="1812" y="165"/>
                  </a:lnTo>
                  <a:lnTo>
                    <a:pt x="1910" y="223"/>
                  </a:lnTo>
                  <a:lnTo>
                    <a:pt x="2010" y="278"/>
                  </a:lnTo>
                  <a:lnTo>
                    <a:pt x="2112" y="329"/>
                  </a:lnTo>
                  <a:lnTo>
                    <a:pt x="2215" y="375"/>
                  </a:lnTo>
                  <a:lnTo>
                    <a:pt x="2320" y="418"/>
                  </a:lnTo>
                  <a:lnTo>
                    <a:pt x="2427" y="456"/>
                  </a:lnTo>
                  <a:lnTo>
                    <a:pt x="2537" y="489"/>
                  </a:lnTo>
                  <a:lnTo>
                    <a:pt x="2648" y="516"/>
                  </a:lnTo>
                  <a:lnTo>
                    <a:pt x="2738" y="532"/>
                  </a:lnTo>
                  <a:lnTo>
                    <a:pt x="2828" y="546"/>
                  </a:lnTo>
                  <a:lnTo>
                    <a:pt x="2919" y="556"/>
                  </a:lnTo>
                  <a:lnTo>
                    <a:pt x="3010" y="567"/>
                  </a:lnTo>
                  <a:lnTo>
                    <a:pt x="3032" y="572"/>
                  </a:lnTo>
                  <a:lnTo>
                    <a:pt x="3051" y="577"/>
                  </a:lnTo>
                  <a:lnTo>
                    <a:pt x="3065" y="586"/>
                  </a:lnTo>
                  <a:lnTo>
                    <a:pt x="3075" y="597"/>
                  </a:lnTo>
                  <a:lnTo>
                    <a:pt x="3082" y="611"/>
                  </a:lnTo>
                  <a:lnTo>
                    <a:pt x="3087" y="630"/>
                  </a:lnTo>
                  <a:lnTo>
                    <a:pt x="3088" y="653"/>
                  </a:lnTo>
                  <a:lnTo>
                    <a:pt x="3088" y="1352"/>
                  </a:lnTo>
                  <a:lnTo>
                    <a:pt x="3088" y="1580"/>
                  </a:lnTo>
                  <a:lnTo>
                    <a:pt x="3086" y="1810"/>
                  </a:lnTo>
                  <a:lnTo>
                    <a:pt x="3080" y="2039"/>
                  </a:lnTo>
                  <a:lnTo>
                    <a:pt x="3074" y="2115"/>
                  </a:lnTo>
                  <a:lnTo>
                    <a:pt x="3063" y="2190"/>
                  </a:lnTo>
                  <a:lnTo>
                    <a:pt x="3046" y="2262"/>
                  </a:lnTo>
                  <a:lnTo>
                    <a:pt x="3025" y="2333"/>
                  </a:lnTo>
                  <a:lnTo>
                    <a:pt x="3000" y="2402"/>
                  </a:lnTo>
                  <a:lnTo>
                    <a:pt x="2972" y="2470"/>
                  </a:lnTo>
                  <a:lnTo>
                    <a:pt x="2938" y="2537"/>
                  </a:lnTo>
                  <a:lnTo>
                    <a:pt x="2900" y="2601"/>
                  </a:lnTo>
                  <a:lnTo>
                    <a:pt x="2860" y="2664"/>
                  </a:lnTo>
                  <a:lnTo>
                    <a:pt x="2817" y="2727"/>
                  </a:lnTo>
                  <a:lnTo>
                    <a:pt x="2757" y="2805"/>
                  </a:lnTo>
                  <a:lnTo>
                    <a:pt x="2693" y="2878"/>
                  </a:lnTo>
                  <a:lnTo>
                    <a:pt x="2627" y="2948"/>
                  </a:lnTo>
                  <a:lnTo>
                    <a:pt x="2556" y="3015"/>
                  </a:lnTo>
                  <a:lnTo>
                    <a:pt x="2484" y="3078"/>
                  </a:lnTo>
                  <a:lnTo>
                    <a:pt x="2410" y="3138"/>
                  </a:lnTo>
                  <a:lnTo>
                    <a:pt x="2332" y="3195"/>
                  </a:lnTo>
                  <a:lnTo>
                    <a:pt x="2252" y="3249"/>
                  </a:lnTo>
                  <a:lnTo>
                    <a:pt x="2171" y="3300"/>
                  </a:lnTo>
                  <a:lnTo>
                    <a:pt x="2086" y="3349"/>
                  </a:lnTo>
                  <a:lnTo>
                    <a:pt x="2001" y="3396"/>
                  </a:lnTo>
                  <a:lnTo>
                    <a:pt x="1900" y="3447"/>
                  </a:lnTo>
                  <a:lnTo>
                    <a:pt x="1796" y="3494"/>
                  </a:lnTo>
                  <a:lnTo>
                    <a:pt x="1692" y="3540"/>
                  </a:lnTo>
                  <a:lnTo>
                    <a:pt x="1588" y="3583"/>
                  </a:lnTo>
                  <a:lnTo>
                    <a:pt x="1570" y="3590"/>
                  </a:lnTo>
                  <a:lnTo>
                    <a:pt x="1549" y="3592"/>
                  </a:lnTo>
                  <a:lnTo>
                    <a:pt x="1530" y="3592"/>
                  </a:lnTo>
                  <a:lnTo>
                    <a:pt x="1511" y="3588"/>
                  </a:lnTo>
                  <a:lnTo>
                    <a:pt x="1404" y="3545"/>
                  </a:lnTo>
                  <a:lnTo>
                    <a:pt x="1296" y="3499"/>
                  </a:lnTo>
                  <a:lnTo>
                    <a:pt x="1192" y="3451"/>
                  </a:lnTo>
                  <a:lnTo>
                    <a:pt x="1089" y="3399"/>
                  </a:lnTo>
                  <a:lnTo>
                    <a:pt x="989" y="3343"/>
                  </a:lnTo>
                  <a:lnTo>
                    <a:pt x="891" y="3284"/>
                  </a:lnTo>
                  <a:lnTo>
                    <a:pt x="796" y="3220"/>
                  </a:lnTo>
                  <a:lnTo>
                    <a:pt x="702" y="3152"/>
                  </a:lnTo>
                  <a:lnTo>
                    <a:pt x="613" y="3081"/>
                  </a:lnTo>
                  <a:lnTo>
                    <a:pt x="525" y="3005"/>
                  </a:lnTo>
                  <a:lnTo>
                    <a:pt x="440" y="2924"/>
                  </a:lnTo>
                  <a:lnTo>
                    <a:pt x="385" y="2865"/>
                  </a:lnTo>
                  <a:lnTo>
                    <a:pt x="331" y="2803"/>
                  </a:lnTo>
                  <a:lnTo>
                    <a:pt x="282" y="2741"/>
                  </a:lnTo>
                  <a:lnTo>
                    <a:pt x="234" y="2677"/>
                  </a:lnTo>
                  <a:lnTo>
                    <a:pt x="192" y="2610"/>
                  </a:lnTo>
                  <a:lnTo>
                    <a:pt x="153" y="2540"/>
                  </a:lnTo>
                  <a:lnTo>
                    <a:pt x="118" y="2469"/>
                  </a:lnTo>
                  <a:lnTo>
                    <a:pt x="88" y="2394"/>
                  </a:lnTo>
                  <a:lnTo>
                    <a:pt x="62" y="2318"/>
                  </a:lnTo>
                  <a:lnTo>
                    <a:pt x="42" y="2239"/>
                  </a:lnTo>
                  <a:lnTo>
                    <a:pt x="25" y="2161"/>
                  </a:lnTo>
                  <a:lnTo>
                    <a:pt x="13" y="2084"/>
                  </a:lnTo>
                  <a:lnTo>
                    <a:pt x="5" y="2004"/>
                  </a:lnTo>
                  <a:lnTo>
                    <a:pt x="3" y="1925"/>
                  </a:lnTo>
                  <a:lnTo>
                    <a:pt x="0" y="1506"/>
                  </a:lnTo>
                  <a:lnTo>
                    <a:pt x="0" y="1087"/>
                  </a:lnTo>
                  <a:lnTo>
                    <a:pt x="1" y="668"/>
                  </a:lnTo>
                  <a:lnTo>
                    <a:pt x="1" y="642"/>
                  </a:lnTo>
                  <a:lnTo>
                    <a:pt x="3" y="621"/>
                  </a:lnTo>
                  <a:lnTo>
                    <a:pt x="9" y="604"/>
                  </a:lnTo>
                  <a:lnTo>
                    <a:pt x="16" y="591"/>
                  </a:lnTo>
                  <a:lnTo>
                    <a:pt x="28" y="582"/>
                  </a:lnTo>
                  <a:lnTo>
                    <a:pt x="44" y="575"/>
                  </a:lnTo>
                  <a:lnTo>
                    <a:pt x="65" y="571"/>
                  </a:lnTo>
                  <a:lnTo>
                    <a:pt x="91" y="569"/>
                  </a:lnTo>
                  <a:lnTo>
                    <a:pt x="209" y="558"/>
                  </a:lnTo>
                  <a:lnTo>
                    <a:pt x="324" y="541"/>
                  </a:lnTo>
                  <a:lnTo>
                    <a:pt x="437" y="518"/>
                  </a:lnTo>
                  <a:lnTo>
                    <a:pt x="548" y="491"/>
                  </a:lnTo>
                  <a:lnTo>
                    <a:pt x="657" y="458"/>
                  </a:lnTo>
                  <a:lnTo>
                    <a:pt x="764" y="420"/>
                  </a:lnTo>
                  <a:lnTo>
                    <a:pt x="869" y="377"/>
                  </a:lnTo>
                  <a:lnTo>
                    <a:pt x="973" y="330"/>
                  </a:lnTo>
                  <a:lnTo>
                    <a:pt x="1075" y="279"/>
                  </a:lnTo>
                  <a:lnTo>
                    <a:pt x="1176" y="224"/>
                  </a:lnTo>
                  <a:lnTo>
                    <a:pt x="1274" y="165"/>
                  </a:lnTo>
                  <a:lnTo>
                    <a:pt x="1372" y="102"/>
                  </a:lnTo>
                  <a:lnTo>
                    <a:pt x="1468" y="38"/>
                  </a:lnTo>
                  <a:lnTo>
                    <a:pt x="1489" y="24"/>
                  </a:lnTo>
                  <a:lnTo>
                    <a:pt x="1507" y="13"/>
                  </a:lnTo>
                  <a:lnTo>
                    <a:pt x="1521" y="5"/>
                  </a:lnTo>
                  <a:lnTo>
                    <a:pt x="1534" y="1"/>
                  </a:lnTo>
                  <a:lnTo>
                    <a:pt x="15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8" name="Freeform 17"/>
          <p:cNvSpPr>
            <a:spLocks/>
          </p:cNvSpPr>
          <p:nvPr/>
        </p:nvSpPr>
        <p:spPr bwMode="auto">
          <a:xfrm>
            <a:off x="3970061" y="3349191"/>
            <a:ext cx="430577" cy="402265"/>
          </a:xfrm>
          <a:custGeom>
            <a:avLst/>
            <a:gdLst>
              <a:gd name="connsiteX0" fmla="*/ 104775 w 579438"/>
              <a:gd name="connsiteY0" fmla="*/ 158750 h 541337"/>
              <a:gd name="connsiteX1" fmla="*/ 99193 w 579438"/>
              <a:gd name="connsiteY1" fmla="*/ 170591 h 541337"/>
              <a:gd name="connsiteX2" fmla="*/ 94569 w 579438"/>
              <a:gd name="connsiteY2" fmla="*/ 183072 h 541337"/>
              <a:gd name="connsiteX3" fmla="*/ 90741 w 579438"/>
              <a:gd name="connsiteY3" fmla="*/ 195872 h 541337"/>
              <a:gd name="connsiteX4" fmla="*/ 87552 w 579438"/>
              <a:gd name="connsiteY4" fmla="*/ 208833 h 541337"/>
              <a:gd name="connsiteX5" fmla="*/ 85478 w 579438"/>
              <a:gd name="connsiteY5" fmla="*/ 222434 h 541337"/>
              <a:gd name="connsiteX6" fmla="*/ 84043 w 579438"/>
              <a:gd name="connsiteY6" fmla="*/ 235875 h 541337"/>
              <a:gd name="connsiteX7" fmla="*/ 83724 w 579438"/>
              <a:gd name="connsiteY7" fmla="*/ 249955 h 541337"/>
              <a:gd name="connsiteX8" fmla="*/ 83724 w 579438"/>
              <a:gd name="connsiteY8" fmla="*/ 252196 h 541337"/>
              <a:gd name="connsiteX9" fmla="*/ 42420 w 579438"/>
              <a:gd name="connsiteY9" fmla="*/ 293638 h 541337"/>
              <a:gd name="connsiteX10" fmla="*/ 39071 w 579438"/>
              <a:gd name="connsiteY10" fmla="*/ 296518 h 541337"/>
              <a:gd name="connsiteX11" fmla="*/ 35244 w 579438"/>
              <a:gd name="connsiteY11" fmla="*/ 298438 h 541337"/>
              <a:gd name="connsiteX12" fmla="*/ 31257 w 579438"/>
              <a:gd name="connsiteY12" fmla="*/ 299718 h 541337"/>
              <a:gd name="connsiteX13" fmla="*/ 27111 w 579438"/>
              <a:gd name="connsiteY13" fmla="*/ 300038 h 541337"/>
              <a:gd name="connsiteX14" fmla="*/ 22964 w 579438"/>
              <a:gd name="connsiteY14" fmla="*/ 299718 h 541337"/>
              <a:gd name="connsiteX15" fmla="*/ 18977 w 579438"/>
              <a:gd name="connsiteY15" fmla="*/ 298438 h 541337"/>
              <a:gd name="connsiteX16" fmla="*/ 15150 w 579438"/>
              <a:gd name="connsiteY16" fmla="*/ 296518 h 541337"/>
              <a:gd name="connsiteX17" fmla="*/ 11642 w 579438"/>
              <a:gd name="connsiteY17" fmla="*/ 293638 h 541337"/>
              <a:gd name="connsiteX18" fmla="*/ 6379 w 579438"/>
              <a:gd name="connsiteY18" fmla="*/ 288358 h 541337"/>
              <a:gd name="connsiteX19" fmla="*/ 3508 w 579438"/>
              <a:gd name="connsiteY19" fmla="*/ 284837 h 541337"/>
              <a:gd name="connsiteX20" fmla="*/ 1595 w 579438"/>
              <a:gd name="connsiteY20" fmla="*/ 280997 h 541337"/>
              <a:gd name="connsiteX21" fmla="*/ 319 w 579438"/>
              <a:gd name="connsiteY21" fmla="*/ 276997 h 541337"/>
              <a:gd name="connsiteX22" fmla="*/ 0 w 579438"/>
              <a:gd name="connsiteY22" fmla="*/ 272837 h 541337"/>
              <a:gd name="connsiteX23" fmla="*/ 319 w 579438"/>
              <a:gd name="connsiteY23" fmla="*/ 268836 h 541337"/>
              <a:gd name="connsiteX24" fmla="*/ 1595 w 579438"/>
              <a:gd name="connsiteY24" fmla="*/ 264676 h 541337"/>
              <a:gd name="connsiteX25" fmla="*/ 3508 w 579438"/>
              <a:gd name="connsiteY25" fmla="*/ 260996 h 541337"/>
              <a:gd name="connsiteX26" fmla="*/ 6379 w 579438"/>
              <a:gd name="connsiteY26" fmla="*/ 257316 h 541337"/>
              <a:gd name="connsiteX27" fmla="*/ 288526 w 579438"/>
              <a:gd name="connsiteY27" fmla="*/ 71437 h 541337"/>
              <a:gd name="connsiteX28" fmla="*/ 301526 w 579438"/>
              <a:gd name="connsiteY28" fmla="*/ 71755 h 541337"/>
              <a:gd name="connsiteX29" fmla="*/ 314367 w 579438"/>
              <a:gd name="connsiteY29" fmla="*/ 73185 h 541337"/>
              <a:gd name="connsiteX30" fmla="*/ 326733 w 579438"/>
              <a:gd name="connsiteY30" fmla="*/ 75568 h 541337"/>
              <a:gd name="connsiteX31" fmla="*/ 338940 w 579438"/>
              <a:gd name="connsiteY31" fmla="*/ 78745 h 541337"/>
              <a:gd name="connsiteX32" fmla="*/ 350672 w 579438"/>
              <a:gd name="connsiteY32" fmla="*/ 82716 h 541337"/>
              <a:gd name="connsiteX33" fmla="*/ 362086 w 579438"/>
              <a:gd name="connsiteY33" fmla="*/ 87482 h 541337"/>
              <a:gd name="connsiteX34" fmla="*/ 373184 w 579438"/>
              <a:gd name="connsiteY34" fmla="*/ 93201 h 541337"/>
              <a:gd name="connsiteX35" fmla="*/ 383806 w 579438"/>
              <a:gd name="connsiteY35" fmla="*/ 99396 h 541337"/>
              <a:gd name="connsiteX36" fmla="*/ 393793 w 579438"/>
              <a:gd name="connsiteY36" fmla="*/ 106227 h 541337"/>
              <a:gd name="connsiteX37" fmla="*/ 355745 w 579438"/>
              <a:gd name="connsiteY37" fmla="*/ 144353 h 541337"/>
              <a:gd name="connsiteX38" fmla="*/ 347343 w 579438"/>
              <a:gd name="connsiteY38" fmla="*/ 139428 h 541337"/>
              <a:gd name="connsiteX39" fmla="*/ 338465 w 579438"/>
              <a:gd name="connsiteY39" fmla="*/ 134980 h 541337"/>
              <a:gd name="connsiteX40" fmla="*/ 329111 w 579438"/>
              <a:gd name="connsiteY40" fmla="*/ 131326 h 541337"/>
              <a:gd name="connsiteX41" fmla="*/ 319282 w 579438"/>
              <a:gd name="connsiteY41" fmla="*/ 128308 h 541337"/>
              <a:gd name="connsiteX42" fmla="*/ 309294 w 579438"/>
              <a:gd name="connsiteY42" fmla="*/ 126243 h 541337"/>
              <a:gd name="connsiteX43" fmla="*/ 298989 w 579438"/>
              <a:gd name="connsiteY43" fmla="*/ 124972 h 541337"/>
              <a:gd name="connsiteX44" fmla="*/ 288526 w 579438"/>
              <a:gd name="connsiteY44" fmla="*/ 124337 h 541337"/>
              <a:gd name="connsiteX45" fmla="*/ 277111 w 579438"/>
              <a:gd name="connsiteY45" fmla="*/ 124972 h 541337"/>
              <a:gd name="connsiteX46" fmla="*/ 266014 w 579438"/>
              <a:gd name="connsiteY46" fmla="*/ 126561 h 541337"/>
              <a:gd name="connsiteX47" fmla="*/ 255392 w 579438"/>
              <a:gd name="connsiteY47" fmla="*/ 128944 h 541337"/>
              <a:gd name="connsiteX48" fmla="*/ 245087 w 579438"/>
              <a:gd name="connsiteY48" fmla="*/ 132280 h 541337"/>
              <a:gd name="connsiteX49" fmla="*/ 235100 w 579438"/>
              <a:gd name="connsiteY49" fmla="*/ 136410 h 541337"/>
              <a:gd name="connsiteX50" fmla="*/ 225587 w 579438"/>
              <a:gd name="connsiteY50" fmla="*/ 141493 h 541337"/>
              <a:gd name="connsiteX51" fmla="*/ 216551 w 579438"/>
              <a:gd name="connsiteY51" fmla="*/ 147371 h 541337"/>
              <a:gd name="connsiteX52" fmla="*/ 208307 w 579438"/>
              <a:gd name="connsiteY52" fmla="*/ 153884 h 541337"/>
              <a:gd name="connsiteX53" fmla="*/ 200380 w 579438"/>
              <a:gd name="connsiteY53" fmla="*/ 161033 h 541337"/>
              <a:gd name="connsiteX54" fmla="*/ 193246 w 579438"/>
              <a:gd name="connsiteY54" fmla="*/ 168817 h 541337"/>
              <a:gd name="connsiteX55" fmla="*/ 186746 w 579438"/>
              <a:gd name="connsiteY55" fmla="*/ 177395 h 541337"/>
              <a:gd name="connsiteX56" fmla="*/ 180881 w 579438"/>
              <a:gd name="connsiteY56" fmla="*/ 186291 h 541337"/>
              <a:gd name="connsiteX57" fmla="*/ 175966 w 579438"/>
              <a:gd name="connsiteY57" fmla="*/ 195823 h 541337"/>
              <a:gd name="connsiteX58" fmla="*/ 171686 w 579438"/>
              <a:gd name="connsiteY58" fmla="*/ 205672 h 541337"/>
              <a:gd name="connsiteX59" fmla="*/ 168356 w 579438"/>
              <a:gd name="connsiteY59" fmla="*/ 216156 h 541337"/>
              <a:gd name="connsiteX60" fmla="*/ 165978 w 579438"/>
              <a:gd name="connsiteY60" fmla="*/ 226959 h 541337"/>
              <a:gd name="connsiteX61" fmla="*/ 164393 w 579438"/>
              <a:gd name="connsiteY61" fmla="*/ 238079 h 541337"/>
              <a:gd name="connsiteX62" fmla="*/ 163917 w 579438"/>
              <a:gd name="connsiteY62" fmla="*/ 249357 h 541337"/>
              <a:gd name="connsiteX63" fmla="*/ 164393 w 579438"/>
              <a:gd name="connsiteY63" fmla="*/ 260795 h 541337"/>
              <a:gd name="connsiteX64" fmla="*/ 165978 w 579438"/>
              <a:gd name="connsiteY64" fmla="*/ 271915 h 541337"/>
              <a:gd name="connsiteX65" fmla="*/ 168356 w 579438"/>
              <a:gd name="connsiteY65" fmla="*/ 282559 h 541337"/>
              <a:gd name="connsiteX66" fmla="*/ 171686 w 579438"/>
              <a:gd name="connsiteY66" fmla="*/ 292884 h 541337"/>
              <a:gd name="connsiteX67" fmla="*/ 175966 w 579438"/>
              <a:gd name="connsiteY67" fmla="*/ 302892 h 541337"/>
              <a:gd name="connsiteX68" fmla="*/ 180881 w 579438"/>
              <a:gd name="connsiteY68" fmla="*/ 312424 h 541337"/>
              <a:gd name="connsiteX69" fmla="*/ 186746 w 579438"/>
              <a:gd name="connsiteY69" fmla="*/ 321479 h 541337"/>
              <a:gd name="connsiteX70" fmla="*/ 193246 w 579438"/>
              <a:gd name="connsiteY70" fmla="*/ 329739 h 541337"/>
              <a:gd name="connsiteX71" fmla="*/ 200380 w 579438"/>
              <a:gd name="connsiteY71" fmla="*/ 337682 h 541337"/>
              <a:gd name="connsiteX72" fmla="*/ 208149 w 579438"/>
              <a:gd name="connsiteY72" fmla="*/ 344990 h 541337"/>
              <a:gd name="connsiteX73" fmla="*/ 216551 w 579438"/>
              <a:gd name="connsiteY73" fmla="*/ 351503 h 541337"/>
              <a:gd name="connsiteX74" fmla="*/ 225587 w 579438"/>
              <a:gd name="connsiteY74" fmla="*/ 357380 h 541337"/>
              <a:gd name="connsiteX75" fmla="*/ 235100 w 579438"/>
              <a:gd name="connsiteY75" fmla="*/ 362305 h 541337"/>
              <a:gd name="connsiteX76" fmla="*/ 244929 w 579438"/>
              <a:gd name="connsiteY76" fmla="*/ 366435 h 541337"/>
              <a:gd name="connsiteX77" fmla="*/ 255234 w 579438"/>
              <a:gd name="connsiteY77" fmla="*/ 369771 h 541337"/>
              <a:gd name="connsiteX78" fmla="*/ 266014 w 579438"/>
              <a:gd name="connsiteY78" fmla="*/ 372313 h 541337"/>
              <a:gd name="connsiteX79" fmla="*/ 277111 w 579438"/>
              <a:gd name="connsiteY79" fmla="*/ 373902 h 541337"/>
              <a:gd name="connsiteX80" fmla="*/ 288526 w 579438"/>
              <a:gd name="connsiteY80" fmla="*/ 374219 h 541337"/>
              <a:gd name="connsiteX81" fmla="*/ 299782 w 579438"/>
              <a:gd name="connsiteY81" fmla="*/ 373902 h 541337"/>
              <a:gd name="connsiteX82" fmla="*/ 310879 w 579438"/>
              <a:gd name="connsiteY82" fmla="*/ 372313 h 541337"/>
              <a:gd name="connsiteX83" fmla="*/ 321501 w 579438"/>
              <a:gd name="connsiteY83" fmla="*/ 369771 h 541337"/>
              <a:gd name="connsiteX84" fmla="*/ 331965 w 579438"/>
              <a:gd name="connsiteY84" fmla="*/ 366435 h 541337"/>
              <a:gd name="connsiteX85" fmla="*/ 341794 w 579438"/>
              <a:gd name="connsiteY85" fmla="*/ 362305 h 541337"/>
              <a:gd name="connsiteX86" fmla="*/ 351306 w 579438"/>
              <a:gd name="connsiteY86" fmla="*/ 357380 h 541337"/>
              <a:gd name="connsiteX87" fmla="*/ 360184 w 579438"/>
              <a:gd name="connsiteY87" fmla="*/ 351503 h 541337"/>
              <a:gd name="connsiteX88" fmla="*/ 368586 w 579438"/>
              <a:gd name="connsiteY88" fmla="*/ 344990 h 541337"/>
              <a:gd name="connsiteX89" fmla="*/ 376354 w 579438"/>
              <a:gd name="connsiteY89" fmla="*/ 337682 h 541337"/>
              <a:gd name="connsiteX90" fmla="*/ 383647 w 579438"/>
              <a:gd name="connsiteY90" fmla="*/ 329898 h 541337"/>
              <a:gd name="connsiteX91" fmla="*/ 390147 w 579438"/>
              <a:gd name="connsiteY91" fmla="*/ 321479 h 541337"/>
              <a:gd name="connsiteX92" fmla="*/ 395854 w 579438"/>
              <a:gd name="connsiteY92" fmla="*/ 312424 h 541337"/>
              <a:gd name="connsiteX93" fmla="*/ 400769 w 579438"/>
              <a:gd name="connsiteY93" fmla="*/ 302892 h 541337"/>
              <a:gd name="connsiteX94" fmla="*/ 405049 w 579438"/>
              <a:gd name="connsiteY94" fmla="*/ 293043 h 541337"/>
              <a:gd name="connsiteX95" fmla="*/ 408379 w 579438"/>
              <a:gd name="connsiteY95" fmla="*/ 282717 h 541337"/>
              <a:gd name="connsiteX96" fmla="*/ 410915 w 579438"/>
              <a:gd name="connsiteY96" fmla="*/ 271915 h 541337"/>
              <a:gd name="connsiteX97" fmla="*/ 412501 w 579438"/>
              <a:gd name="connsiteY97" fmla="*/ 260795 h 541337"/>
              <a:gd name="connsiteX98" fmla="*/ 412976 w 579438"/>
              <a:gd name="connsiteY98" fmla="*/ 249357 h 541337"/>
              <a:gd name="connsiteX99" fmla="*/ 412818 w 579438"/>
              <a:gd name="connsiteY99" fmla="*/ 243321 h 541337"/>
              <a:gd name="connsiteX100" fmla="*/ 412183 w 579438"/>
              <a:gd name="connsiteY100" fmla="*/ 237443 h 541337"/>
              <a:gd name="connsiteX101" fmla="*/ 456573 w 579438"/>
              <a:gd name="connsiteY101" fmla="*/ 192963 h 541337"/>
              <a:gd name="connsiteX102" fmla="*/ 459744 w 579438"/>
              <a:gd name="connsiteY102" fmla="*/ 203765 h 541337"/>
              <a:gd name="connsiteX103" fmla="*/ 462439 w 579438"/>
              <a:gd name="connsiteY103" fmla="*/ 214727 h 541337"/>
              <a:gd name="connsiteX104" fmla="*/ 464183 w 579438"/>
              <a:gd name="connsiteY104" fmla="*/ 226164 h 541337"/>
              <a:gd name="connsiteX105" fmla="*/ 465134 w 579438"/>
              <a:gd name="connsiteY105" fmla="*/ 237761 h 541337"/>
              <a:gd name="connsiteX106" fmla="*/ 465768 w 579438"/>
              <a:gd name="connsiteY106" fmla="*/ 249357 h 541337"/>
              <a:gd name="connsiteX107" fmla="*/ 465134 w 579438"/>
              <a:gd name="connsiteY107" fmla="*/ 262543 h 541337"/>
              <a:gd name="connsiteX108" fmla="*/ 463707 w 579438"/>
              <a:gd name="connsiteY108" fmla="*/ 275251 h 541337"/>
              <a:gd name="connsiteX109" fmla="*/ 461488 w 579438"/>
              <a:gd name="connsiteY109" fmla="*/ 287801 h 541337"/>
              <a:gd name="connsiteX110" fmla="*/ 458317 w 579438"/>
              <a:gd name="connsiteY110" fmla="*/ 300192 h 541337"/>
              <a:gd name="connsiteX111" fmla="*/ 454354 w 579438"/>
              <a:gd name="connsiteY111" fmla="*/ 311947 h 541337"/>
              <a:gd name="connsiteX112" fmla="*/ 449598 w 579438"/>
              <a:gd name="connsiteY112" fmla="*/ 323385 h 541337"/>
              <a:gd name="connsiteX113" fmla="*/ 444049 w 579438"/>
              <a:gd name="connsiteY113" fmla="*/ 334505 h 541337"/>
              <a:gd name="connsiteX114" fmla="*/ 437708 w 579438"/>
              <a:gd name="connsiteY114" fmla="*/ 345148 h 541337"/>
              <a:gd name="connsiteX115" fmla="*/ 430891 w 579438"/>
              <a:gd name="connsiteY115" fmla="*/ 355156 h 541337"/>
              <a:gd name="connsiteX116" fmla="*/ 440086 w 579438"/>
              <a:gd name="connsiteY116" fmla="*/ 364370 h 541337"/>
              <a:gd name="connsiteX117" fmla="*/ 446744 w 579438"/>
              <a:gd name="connsiteY117" fmla="*/ 357698 h 541337"/>
              <a:gd name="connsiteX118" fmla="*/ 569133 w 579438"/>
              <a:gd name="connsiteY118" fmla="*/ 480495 h 541337"/>
              <a:gd name="connsiteX119" fmla="*/ 572780 w 579438"/>
              <a:gd name="connsiteY119" fmla="*/ 484943 h 541337"/>
              <a:gd name="connsiteX120" fmla="*/ 575792 w 579438"/>
              <a:gd name="connsiteY120" fmla="*/ 489709 h 541337"/>
              <a:gd name="connsiteX121" fmla="*/ 577694 w 579438"/>
              <a:gd name="connsiteY121" fmla="*/ 494951 h 541337"/>
              <a:gd name="connsiteX122" fmla="*/ 578963 w 579438"/>
              <a:gd name="connsiteY122" fmla="*/ 500193 h 541337"/>
              <a:gd name="connsiteX123" fmla="*/ 579438 w 579438"/>
              <a:gd name="connsiteY123" fmla="*/ 505753 h 541337"/>
              <a:gd name="connsiteX124" fmla="*/ 579121 w 579438"/>
              <a:gd name="connsiteY124" fmla="*/ 511154 h 541337"/>
              <a:gd name="connsiteX125" fmla="*/ 577853 w 579438"/>
              <a:gd name="connsiteY125" fmla="*/ 516397 h 541337"/>
              <a:gd name="connsiteX126" fmla="*/ 575792 w 579438"/>
              <a:gd name="connsiteY126" fmla="*/ 521639 h 541337"/>
              <a:gd name="connsiteX127" fmla="*/ 572938 w 579438"/>
              <a:gd name="connsiteY127" fmla="*/ 526564 h 541337"/>
              <a:gd name="connsiteX128" fmla="*/ 569292 w 579438"/>
              <a:gd name="connsiteY128" fmla="*/ 531012 h 541337"/>
              <a:gd name="connsiteX129" fmla="*/ 564853 w 579438"/>
              <a:gd name="connsiteY129" fmla="*/ 534665 h 541337"/>
              <a:gd name="connsiteX130" fmla="*/ 559938 w 579438"/>
              <a:gd name="connsiteY130" fmla="*/ 537684 h 541337"/>
              <a:gd name="connsiteX131" fmla="*/ 554865 w 579438"/>
              <a:gd name="connsiteY131" fmla="*/ 539590 h 541337"/>
              <a:gd name="connsiteX132" fmla="*/ 549634 w 579438"/>
              <a:gd name="connsiteY132" fmla="*/ 540861 h 541337"/>
              <a:gd name="connsiteX133" fmla="*/ 544085 w 579438"/>
              <a:gd name="connsiteY133" fmla="*/ 541337 h 541337"/>
              <a:gd name="connsiteX134" fmla="*/ 538695 w 579438"/>
              <a:gd name="connsiteY134" fmla="*/ 540861 h 541337"/>
              <a:gd name="connsiteX135" fmla="*/ 533463 w 579438"/>
              <a:gd name="connsiteY135" fmla="*/ 539590 h 541337"/>
              <a:gd name="connsiteX136" fmla="*/ 528231 w 579438"/>
              <a:gd name="connsiteY136" fmla="*/ 537684 h 541337"/>
              <a:gd name="connsiteX137" fmla="*/ 523317 w 579438"/>
              <a:gd name="connsiteY137" fmla="*/ 534665 h 541337"/>
              <a:gd name="connsiteX138" fmla="*/ 519195 w 579438"/>
              <a:gd name="connsiteY138" fmla="*/ 531012 h 541337"/>
              <a:gd name="connsiteX139" fmla="*/ 396806 w 579438"/>
              <a:gd name="connsiteY139" fmla="*/ 408056 h 541337"/>
              <a:gd name="connsiteX140" fmla="*/ 403464 w 579438"/>
              <a:gd name="connsiteY140" fmla="*/ 401384 h 541337"/>
              <a:gd name="connsiteX141" fmla="*/ 394110 w 579438"/>
              <a:gd name="connsiteY141" fmla="*/ 392329 h 541337"/>
              <a:gd name="connsiteX142" fmla="*/ 384123 w 579438"/>
              <a:gd name="connsiteY142" fmla="*/ 399319 h 541337"/>
              <a:gd name="connsiteX143" fmla="*/ 373501 w 579438"/>
              <a:gd name="connsiteY143" fmla="*/ 405673 h 541337"/>
              <a:gd name="connsiteX144" fmla="*/ 362562 w 579438"/>
              <a:gd name="connsiteY144" fmla="*/ 411074 h 541337"/>
              <a:gd name="connsiteX145" fmla="*/ 351147 w 579438"/>
              <a:gd name="connsiteY145" fmla="*/ 415840 h 541337"/>
              <a:gd name="connsiteX146" fmla="*/ 339099 w 579438"/>
              <a:gd name="connsiteY146" fmla="*/ 419970 h 541337"/>
              <a:gd name="connsiteX147" fmla="*/ 327050 w 579438"/>
              <a:gd name="connsiteY147" fmla="*/ 423147 h 541337"/>
              <a:gd name="connsiteX148" fmla="*/ 314367 w 579438"/>
              <a:gd name="connsiteY148" fmla="*/ 425371 h 541337"/>
              <a:gd name="connsiteX149" fmla="*/ 301526 w 579438"/>
              <a:gd name="connsiteY149" fmla="*/ 426801 h 541337"/>
              <a:gd name="connsiteX150" fmla="*/ 288526 w 579438"/>
              <a:gd name="connsiteY150" fmla="*/ 427437 h 541337"/>
              <a:gd name="connsiteX151" fmla="*/ 274575 w 579438"/>
              <a:gd name="connsiteY151" fmla="*/ 426801 h 541337"/>
              <a:gd name="connsiteX152" fmla="*/ 261099 w 579438"/>
              <a:gd name="connsiteY152" fmla="*/ 425213 h 541337"/>
              <a:gd name="connsiteX153" fmla="*/ 247624 w 579438"/>
              <a:gd name="connsiteY153" fmla="*/ 422671 h 541337"/>
              <a:gd name="connsiteX154" fmla="*/ 234783 w 579438"/>
              <a:gd name="connsiteY154" fmla="*/ 419017 h 541337"/>
              <a:gd name="connsiteX155" fmla="*/ 222417 w 579438"/>
              <a:gd name="connsiteY155" fmla="*/ 414728 h 541337"/>
              <a:gd name="connsiteX156" fmla="*/ 210368 w 579438"/>
              <a:gd name="connsiteY156" fmla="*/ 409168 h 541337"/>
              <a:gd name="connsiteX157" fmla="*/ 198954 w 579438"/>
              <a:gd name="connsiteY157" fmla="*/ 402972 h 541337"/>
              <a:gd name="connsiteX158" fmla="*/ 187856 w 579438"/>
              <a:gd name="connsiteY158" fmla="*/ 396142 h 541337"/>
              <a:gd name="connsiteX159" fmla="*/ 177551 w 579438"/>
              <a:gd name="connsiteY159" fmla="*/ 388199 h 541337"/>
              <a:gd name="connsiteX160" fmla="*/ 167722 w 579438"/>
              <a:gd name="connsiteY160" fmla="*/ 379779 h 541337"/>
              <a:gd name="connsiteX161" fmla="*/ 158527 w 579438"/>
              <a:gd name="connsiteY161" fmla="*/ 370566 h 541337"/>
              <a:gd name="connsiteX162" fmla="*/ 150125 w 579438"/>
              <a:gd name="connsiteY162" fmla="*/ 360716 h 541337"/>
              <a:gd name="connsiteX163" fmla="*/ 142198 w 579438"/>
              <a:gd name="connsiteY163" fmla="*/ 350232 h 541337"/>
              <a:gd name="connsiteX164" fmla="*/ 135381 w 579438"/>
              <a:gd name="connsiteY164" fmla="*/ 339112 h 541337"/>
              <a:gd name="connsiteX165" fmla="*/ 129198 w 579438"/>
              <a:gd name="connsiteY165" fmla="*/ 327674 h 541337"/>
              <a:gd name="connsiteX166" fmla="*/ 123649 w 579438"/>
              <a:gd name="connsiteY166" fmla="*/ 315601 h 541337"/>
              <a:gd name="connsiteX167" fmla="*/ 119369 w 579438"/>
              <a:gd name="connsiteY167" fmla="*/ 303210 h 541337"/>
              <a:gd name="connsiteX168" fmla="*/ 115881 w 579438"/>
              <a:gd name="connsiteY168" fmla="*/ 290343 h 541337"/>
              <a:gd name="connsiteX169" fmla="*/ 113186 w 579438"/>
              <a:gd name="connsiteY169" fmla="*/ 276840 h 541337"/>
              <a:gd name="connsiteX170" fmla="*/ 111601 w 579438"/>
              <a:gd name="connsiteY170" fmla="*/ 263337 h 541337"/>
              <a:gd name="connsiteX171" fmla="*/ 111125 w 579438"/>
              <a:gd name="connsiteY171" fmla="*/ 249357 h 541337"/>
              <a:gd name="connsiteX172" fmla="*/ 111601 w 579438"/>
              <a:gd name="connsiteY172" fmla="*/ 235537 h 541337"/>
              <a:gd name="connsiteX173" fmla="*/ 113186 w 579438"/>
              <a:gd name="connsiteY173" fmla="*/ 221875 h 541337"/>
              <a:gd name="connsiteX174" fmla="*/ 115881 w 579438"/>
              <a:gd name="connsiteY174" fmla="*/ 208531 h 541337"/>
              <a:gd name="connsiteX175" fmla="*/ 119369 w 579438"/>
              <a:gd name="connsiteY175" fmla="*/ 195664 h 541337"/>
              <a:gd name="connsiteX176" fmla="*/ 123649 w 579438"/>
              <a:gd name="connsiteY176" fmla="*/ 183114 h 541337"/>
              <a:gd name="connsiteX177" fmla="*/ 129198 w 579438"/>
              <a:gd name="connsiteY177" fmla="*/ 171200 h 541337"/>
              <a:gd name="connsiteX178" fmla="*/ 135381 w 579438"/>
              <a:gd name="connsiteY178" fmla="*/ 159444 h 541337"/>
              <a:gd name="connsiteX179" fmla="*/ 142198 w 579438"/>
              <a:gd name="connsiteY179" fmla="*/ 148642 h 541337"/>
              <a:gd name="connsiteX180" fmla="*/ 150125 w 579438"/>
              <a:gd name="connsiteY180" fmla="*/ 138157 h 541337"/>
              <a:gd name="connsiteX181" fmla="*/ 158527 w 579438"/>
              <a:gd name="connsiteY181" fmla="*/ 128308 h 541337"/>
              <a:gd name="connsiteX182" fmla="*/ 167722 w 579438"/>
              <a:gd name="connsiteY182" fmla="*/ 119094 h 541337"/>
              <a:gd name="connsiteX183" fmla="*/ 177551 w 579438"/>
              <a:gd name="connsiteY183" fmla="*/ 110516 h 541337"/>
              <a:gd name="connsiteX184" fmla="*/ 187856 w 579438"/>
              <a:gd name="connsiteY184" fmla="*/ 102732 h 541337"/>
              <a:gd name="connsiteX185" fmla="*/ 198954 w 579438"/>
              <a:gd name="connsiteY185" fmla="*/ 95584 h 541337"/>
              <a:gd name="connsiteX186" fmla="*/ 210368 w 579438"/>
              <a:gd name="connsiteY186" fmla="*/ 89388 h 541337"/>
              <a:gd name="connsiteX187" fmla="*/ 222417 w 579438"/>
              <a:gd name="connsiteY187" fmla="*/ 84146 h 541337"/>
              <a:gd name="connsiteX188" fmla="*/ 234783 w 579438"/>
              <a:gd name="connsiteY188" fmla="*/ 79698 h 541337"/>
              <a:gd name="connsiteX189" fmla="*/ 247624 w 579438"/>
              <a:gd name="connsiteY189" fmla="*/ 76044 h 541337"/>
              <a:gd name="connsiteX190" fmla="*/ 261099 w 579438"/>
              <a:gd name="connsiteY190" fmla="*/ 73661 h 541337"/>
              <a:gd name="connsiteX191" fmla="*/ 274575 w 579438"/>
              <a:gd name="connsiteY191" fmla="*/ 72073 h 541337"/>
              <a:gd name="connsiteX192" fmla="*/ 561981 w 579438"/>
              <a:gd name="connsiteY192" fmla="*/ 0 h 541337"/>
              <a:gd name="connsiteX193" fmla="*/ 563410 w 579438"/>
              <a:gd name="connsiteY193" fmla="*/ 0 h 541337"/>
              <a:gd name="connsiteX194" fmla="*/ 567059 w 579438"/>
              <a:gd name="connsiteY194" fmla="*/ 158 h 541337"/>
              <a:gd name="connsiteX195" fmla="*/ 570074 w 579438"/>
              <a:gd name="connsiteY195" fmla="*/ 1108 h 541337"/>
              <a:gd name="connsiteX196" fmla="*/ 572613 w 579438"/>
              <a:gd name="connsiteY196" fmla="*/ 2375 h 541337"/>
              <a:gd name="connsiteX197" fmla="*/ 574359 w 579438"/>
              <a:gd name="connsiteY197" fmla="*/ 4434 h 541337"/>
              <a:gd name="connsiteX198" fmla="*/ 575628 w 579438"/>
              <a:gd name="connsiteY198" fmla="*/ 6968 h 541337"/>
              <a:gd name="connsiteX199" fmla="*/ 576263 w 579438"/>
              <a:gd name="connsiteY199" fmla="*/ 10135 h 541337"/>
              <a:gd name="connsiteX200" fmla="*/ 576263 w 579438"/>
              <a:gd name="connsiteY200" fmla="*/ 14094 h 541337"/>
              <a:gd name="connsiteX201" fmla="*/ 571820 w 579438"/>
              <a:gd name="connsiteY201" fmla="*/ 109587 h 541337"/>
              <a:gd name="connsiteX202" fmla="*/ 571661 w 579438"/>
              <a:gd name="connsiteY202" fmla="*/ 112437 h 541337"/>
              <a:gd name="connsiteX203" fmla="*/ 571185 w 579438"/>
              <a:gd name="connsiteY203" fmla="*/ 114971 h 541337"/>
              <a:gd name="connsiteX204" fmla="*/ 570233 w 579438"/>
              <a:gd name="connsiteY204" fmla="*/ 117663 h 541337"/>
              <a:gd name="connsiteX205" fmla="*/ 568964 w 579438"/>
              <a:gd name="connsiteY205" fmla="*/ 119880 h 541337"/>
              <a:gd name="connsiteX206" fmla="*/ 567059 w 579438"/>
              <a:gd name="connsiteY206" fmla="*/ 121939 h 541337"/>
              <a:gd name="connsiteX207" fmla="*/ 564520 w 579438"/>
              <a:gd name="connsiteY207" fmla="*/ 123681 h 541337"/>
              <a:gd name="connsiteX208" fmla="*/ 561823 w 579438"/>
              <a:gd name="connsiteY208" fmla="*/ 124948 h 541337"/>
              <a:gd name="connsiteX209" fmla="*/ 559601 w 579438"/>
              <a:gd name="connsiteY209" fmla="*/ 125106 h 541337"/>
              <a:gd name="connsiteX210" fmla="*/ 557380 w 579438"/>
              <a:gd name="connsiteY210" fmla="*/ 124631 h 541337"/>
              <a:gd name="connsiteX211" fmla="*/ 555475 w 579438"/>
              <a:gd name="connsiteY211" fmla="*/ 123839 h 541337"/>
              <a:gd name="connsiteX212" fmla="*/ 553571 w 579438"/>
              <a:gd name="connsiteY212" fmla="*/ 122572 h 541337"/>
              <a:gd name="connsiteX213" fmla="*/ 551984 w 579438"/>
              <a:gd name="connsiteY213" fmla="*/ 120989 h 541337"/>
              <a:gd name="connsiteX214" fmla="*/ 550239 w 579438"/>
              <a:gd name="connsiteY214" fmla="*/ 119405 h 541337"/>
              <a:gd name="connsiteX215" fmla="*/ 520723 w 579438"/>
              <a:gd name="connsiteY215" fmla="*/ 90108 h 541337"/>
              <a:gd name="connsiteX216" fmla="*/ 509774 w 579438"/>
              <a:gd name="connsiteY216" fmla="*/ 101193 h 541337"/>
              <a:gd name="connsiteX217" fmla="*/ 419324 w 579438"/>
              <a:gd name="connsiteY217" fmla="*/ 191301 h 541337"/>
              <a:gd name="connsiteX218" fmla="*/ 391713 w 579438"/>
              <a:gd name="connsiteY218" fmla="*/ 219173 h 541337"/>
              <a:gd name="connsiteX219" fmla="*/ 298564 w 579438"/>
              <a:gd name="connsiteY219" fmla="*/ 312131 h 541337"/>
              <a:gd name="connsiteX220" fmla="*/ 293169 w 579438"/>
              <a:gd name="connsiteY220" fmla="*/ 317516 h 541337"/>
              <a:gd name="connsiteX221" fmla="*/ 290313 w 579438"/>
              <a:gd name="connsiteY221" fmla="*/ 319733 h 541337"/>
              <a:gd name="connsiteX222" fmla="*/ 287298 w 579438"/>
              <a:gd name="connsiteY222" fmla="*/ 321633 h 541337"/>
              <a:gd name="connsiteX223" fmla="*/ 284124 w 579438"/>
              <a:gd name="connsiteY223" fmla="*/ 322900 h 541337"/>
              <a:gd name="connsiteX224" fmla="*/ 280633 w 579438"/>
              <a:gd name="connsiteY224" fmla="*/ 323692 h 541337"/>
              <a:gd name="connsiteX225" fmla="*/ 279681 w 579438"/>
              <a:gd name="connsiteY225" fmla="*/ 323692 h 541337"/>
              <a:gd name="connsiteX226" fmla="*/ 278888 w 579438"/>
              <a:gd name="connsiteY226" fmla="*/ 323850 h 541337"/>
              <a:gd name="connsiteX227" fmla="*/ 277935 w 579438"/>
              <a:gd name="connsiteY227" fmla="*/ 323850 h 541337"/>
              <a:gd name="connsiteX228" fmla="*/ 273810 w 579438"/>
              <a:gd name="connsiteY228" fmla="*/ 323534 h 541337"/>
              <a:gd name="connsiteX229" fmla="*/ 269843 w 579438"/>
              <a:gd name="connsiteY229" fmla="*/ 322267 h 541337"/>
              <a:gd name="connsiteX230" fmla="*/ 266034 w 579438"/>
              <a:gd name="connsiteY230" fmla="*/ 320366 h 541337"/>
              <a:gd name="connsiteX231" fmla="*/ 262702 w 579438"/>
              <a:gd name="connsiteY231" fmla="*/ 317516 h 541337"/>
              <a:gd name="connsiteX232" fmla="*/ 257306 w 579438"/>
              <a:gd name="connsiteY232" fmla="*/ 312131 h 541337"/>
              <a:gd name="connsiteX233" fmla="*/ 237471 w 579438"/>
              <a:gd name="connsiteY233" fmla="*/ 292336 h 541337"/>
              <a:gd name="connsiteX234" fmla="*/ 190500 w 579438"/>
              <a:gd name="connsiteY234" fmla="*/ 245303 h 541337"/>
              <a:gd name="connsiteX235" fmla="*/ 191452 w 579438"/>
              <a:gd name="connsiteY235" fmla="*/ 235643 h 541337"/>
              <a:gd name="connsiteX236" fmla="*/ 193198 w 579438"/>
              <a:gd name="connsiteY236" fmla="*/ 226141 h 541337"/>
              <a:gd name="connsiteX237" fmla="*/ 195737 w 579438"/>
              <a:gd name="connsiteY237" fmla="*/ 217114 h 541337"/>
              <a:gd name="connsiteX238" fmla="*/ 199228 w 579438"/>
              <a:gd name="connsiteY238" fmla="*/ 208246 h 541337"/>
              <a:gd name="connsiteX239" fmla="*/ 203671 w 579438"/>
              <a:gd name="connsiteY239" fmla="*/ 200011 h 541337"/>
              <a:gd name="connsiteX240" fmla="*/ 208749 w 579438"/>
              <a:gd name="connsiteY240" fmla="*/ 192093 h 541337"/>
              <a:gd name="connsiteX241" fmla="*/ 277935 w 579438"/>
              <a:gd name="connsiteY241" fmla="*/ 261139 h 541337"/>
              <a:gd name="connsiteX242" fmla="*/ 280633 w 579438"/>
              <a:gd name="connsiteY242" fmla="*/ 258447 h 541337"/>
              <a:gd name="connsiteX243" fmla="*/ 485019 w 579438"/>
              <a:gd name="connsiteY243" fmla="*/ 54318 h 541337"/>
              <a:gd name="connsiteX244" fmla="*/ 469786 w 579438"/>
              <a:gd name="connsiteY244" fmla="*/ 39273 h 541337"/>
              <a:gd name="connsiteX245" fmla="*/ 455028 w 579438"/>
              <a:gd name="connsiteY245" fmla="*/ 24071 h 541337"/>
              <a:gd name="connsiteX246" fmla="*/ 453441 w 579438"/>
              <a:gd name="connsiteY246" fmla="*/ 22645 h 541337"/>
              <a:gd name="connsiteX247" fmla="*/ 452171 w 579438"/>
              <a:gd name="connsiteY247" fmla="*/ 21062 h 541337"/>
              <a:gd name="connsiteX248" fmla="*/ 451219 w 579438"/>
              <a:gd name="connsiteY248" fmla="*/ 19478 h 541337"/>
              <a:gd name="connsiteX249" fmla="*/ 450426 w 579438"/>
              <a:gd name="connsiteY249" fmla="*/ 17736 h 541337"/>
              <a:gd name="connsiteX250" fmla="*/ 450109 w 579438"/>
              <a:gd name="connsiteY250" fmla="*/ 15836 h 541337"/>
              <a:gd name="connsiteX251" fmla="*/ 450267 w 579438"/>
              <a:gd name="connsiteY251" fmla="*/ 13461 h 541337"/>
              <a:gd name="connsiteX252" fmla="*/ 451219 w 579438"/>
              <a:gd name="connsiteY252" fmla="*/ 11243 h 541337"/>
              <a:gd name="connsiteX253" fmla="*/ 452806 w 579438"/>
              <a:gd name="connsiteY253" fmla="*/ 8551 h 541337"/>
              <a:gd name="connsiteX254" fmla="*/ 454552 w 579438"/>
              <a:gd name="connsiteY254" fmla="*/ 6809 h 541337"/>
              <a:gd name="connsiteX255" fmla="*/ 456615 w 579438"/>
              <a:gd name="connsiteY255" fmla="*/ 5542 h 541337"/>
              <a:gd name="connsiteX256" fmla="*/ 459154 w 579438"/>
              <a:gd name="connsiteY256" fmla="*/ 5067 h 541337"/>
              <a:gd name="connsiteX257" fmla="*/ 461534 w 579438"/>
              <a:gd name="connsiteY257" fmla="*/ 4751 h 541337"/>
              <a:gd name="connsiteX258" fmla="*/ 464073 w 579438"/>
              <a:gd name="connsiteY258" fmla="*/ 4592 h 54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579438" h="541337">
                <a:moveTo>
                  <a:pt x="104775" y="158750"/>
                </a:moveTo>
                <a:lnTo>
                  <a:pt x="99193" y="170591"/>
                </a:lnTo>
                <a:lnTo>
                  <a:pt x="94569" y="183072"/>
                </a:lnTo>
                <a:lnTo>
                  <a:pt x="90741" y="195872"/>
                </a:lnTo>
                <a:lnTo>
                  <a:pt x="87552" y="208833"/>
                </a:lnTo>
                <a:lnTo>
                  <a:pt x="85478" y="222434"/>
                </a:lnTo>
                <a:lnTo>
                  <a:pt x="84043" y="235875"/>
                </a:lnTo>
                <a:lnTo>
                  <a:pt x="83724" y="249955"/>
                </a:lnTo>
                <a:lnTo>
                  <a:pt x="83724" y="252196"/>
                </a:lnTo>
                <a:lnTo>
                  <a:pt x="42420" y="293638"/>
                </a:lnTo>
                <a:lnTo>
                  <a:pt x="39071" y="296518"/>
                </a:lnTo>
                <a:lnTo>
                  <a:pt x="35244" y="298438"/>
                </a:lnTo>
                <a:lnTo>
                  <a:pt x="31257" y="299718"/>
                </a:lnTo>
                <a:lnTo>
                  <a:pt x="27111" y="300038"/>
                </a:lnTo>
                <a:lnTo>
                  <a:pt x="22964" y="299718"/>
                </a:lnTo>
                <a:lnTo>
                  <a:pt x="18977" y="298438"/>
                </a:lnTo>
                <a:lnTo>
                  <a:pt x="15150" y="296518"/>
                </a:lnTo>
                <a:lnTo>
                  <a:pt x="11642" y="293638"/>
                </a:lnTo>
                <a:lnTo>
                  <a:pt x="6379" y="288358"/>
                </a:lnTo>
                <a:lnTo>
                  <a:pt x="3508" y="284837"/>
                </a:lnTo>
                <a:lnTo>
                  <a:pt x="1595" y="280997"/>
                </a:lnTo>
                <a:lnTo>
                  <a:pt x="319" y="276997"/>
                </a:lnTo>
                <a:lnTo>
                  <a:pt x="0" y="272837"/>
                </a:lnTo>
                <a:lnTo>
                  <a:pt x="319" y="268836"/>
                </a:lnTo>
                <a:lnTo>
                  <a:pt x="1595" y="264676"/>
                </a:lnTo>
                <a:lnTo>
                  <a:pt x="3508" y="260996"/>
                </a:lnTo>
                <a:lnTo>
                  <a:pt x="6379" y="257316"/>
                </a:lnTo>
                <a:close/>
                <a:moveTo>
                  <a:pt x="288526" y="71437"/>
                </a:moveTo>
                <a:lnTo>
                  <a:pt x="301526" y="71755"/>
                </a:lnTo>
                <a:lnTo>
                  <a:pt x="314367" y="73185"/>
                </a:lnTo>
                <a:lnTo>
                  <a:pt x="326733" y="75568"/>
                </a:lnTo>
                <a:lnTo>
                  <a:pt x="338940" y="78745"/>
                </a:lnTo>
                <a:lnTo>
                  <a:pt x="350672" y="82716"/>
                </a:lnTo>
                <a:lnTo>
                  <a:pt x="362086" y="87482"/>
                </a:lnTo>
                <a:lnTo>
                  <a:pt x="373184" y="93201"/>
                </a:lnTo>
                <a:lnTo>
                  <a:pt x="383806" y="99396"/>
                </a:lnTo>
                <a:lnTo>
                  <a:pt x="393793" y="106227"/>
                </a:lnTo>
                <a:lnTo>
                  <a:pt x="355745" y="144353"/>
                </a:lnTo>
                <a:lnTo>
                  <a:pt x="347343" y="139428"/>
                </a:lnTo>
                <a:lnTo>
                  <a:pt x="338465" y="134980"/>
                </a:lnTo>
                <a:lnTo>
                  <a:pt x="329111" y="131326"/>
                </a:lnTo>
                <a:lnTo>
                  <a:pt x="319282" y="128308"/>
                </a:lnTo>
                <a:lnTo>
                  <a:pt x="309294" y="126243"/>
                </a:lnTo>
                <a:lnTo>
                  <a:pt x="298989" y="124972"/>
                </a:lnTo>
                <a:lnTo>
                  <a:pt x="288526" y="124337"/>
                </a:lnTo>
                <a:lnTo>
                  <a:pt x="277111" y="124972"/>
                </a:lnTo>
                <a:lnTo>
                  <a:pt x="266014" y="126561"/>
                </a:lnTo>
                <a:lnTo>
                  <a:pt x="255392" y="128944"/>
                </a:lnTo>
                <a:lnTo>
                  <a:pt x="245087" y="132280"/>
                </a:lnTo>
                <a:lnTo>
                  <a:pt x="235100" y="136410"/>
                </a:lnTo>
                <a:lnTo>
                  <a:pt x="225587" y="141493"/>
                </a:lnTo>
                <a:lnTo>
                  <a:pt x="216551" y="147371"/>
                </a:lnTo>
                <a:lnTo>
                  <a:pt x="208307" y="153884"/>
                </a:lnTo>
                <a:lnTo>
                  <a:pt x="200380" y="161033"/>
                </a:lnTo>
                <a:lnTo>
                  <a:pt x="193246" y="168817"/>
                </a:lnTo>
                <a:lnTo>
                  <a:pt x="186746" y="177395"/>
                </a:lnTo>
                <a:lnTo>
                  <a:pt x="180881" y="186291"/>
                </a:lnTo>
                <a:lnTo>
                  <a:pt x="175966" y="195823"/>
                </a:lnTo>
                <a:lnTo>
                  <a:pt x="171686" y="205672"/>
                </a:lnTo>
                <a:lnTo>
                  <a:pt x="168356" y="216156"/>
                </a:lnTo>
                <a:lnTo>
                  <a:pt x="165978" y="226959"/>
                </a:lnTo>
                <a:lnTo>
                  <a:pt x="164393" y="238079"/>
                </a:lnTo>
                <a:lnTo>
                  <a:pt x="163917" y="249357"/>
                </a:lnTo>
                <a:lnTo>
                  <a:pt x="164393" y="260795"/>
                </a:lnTo>
                <a:lnTo>
                  <a:pt x="165978" y="271915"/>
                </a:lnTo>
                <a:lnTo>
                  <a:pt x="168356" y="282559"/>
                </a:lnTo>
                <a:lnTo>
                  <a:pt x="171686" y="292884"/>
                </a:lnTo>
                <a:lnTo>
                  <a:pt x="175966" y="302892"/>
                </a:lnTo>
                <a:lnTo>
                  <a:pt x="180881" y="312424"/>
                </a:lnTo>
                <a:lnTo>
                  <a:pt x="186746" y="321479"/>
                </a:lnTo>
                <a:lnTo>
                  <a:pt x="193246" y="329739"/>
                </a:lnTo>
                <a:lnTo>
                  <a:pt x="200380" y="337682"/>
                </a:lnTo>
                <a:lnTo>
                  <a:pt x="208149" y="344990"/>
                </a:lnTo>
                <a:lnTo>
                  <a:pt x="216551" y="351503"/>
                </a:lnTo>
                <a:lnTo>
                  <a:pt x="225587" y="357380"/>
                </a:lnTo>
                <a:lnTo>
                  <a:pt x="235100" y="362305"/>
                </a:lnTo>
                <a:lnTo>
                  <a:pt x="244929" y="366435"/>
                </a:lnTo>
                <a:lnTo>
                  <a:pt x="255234" y="369771"/>
                </a:lnTo>
                <a:lnTo>
                  <a:pt x="266014" y="372313"/>
                </a:lnTo>
                <a:lnTo>
                  <a:pt x="277111" y="373902"/>
                </a:lnTo>
                <a:lnTo>
                  <a:pt x="288526" y="374219"/>
                </a:lnTo>
                <a:lnTo>
                  <a:pt x="299782" y="373902"/>
                </a:lnTo>
                <a:lnTo>
                  <a:pt x="310879" y="372313"/>
                </a:lnTo>
                <a:lnTo>
                  <a:pt x="321501" y="369771"/>
                </a:lnTo>
                <a:lnTo>
                  <a:pt x="331965" y="366435"/>
                </a:lnTo>
                <a:lnTo>
                  <a:pt x="341794" y="362305"/>
                </a:lnTo>
                <a:lnTo>
                  <a:pt x="351306" y="357380"/>
                </a:lnTo>
                <a:lnTo>
                  <a:pt x="360184" y="351503"/>
                </a:lnTo>
                <a:lnTo>
                  <a:pt x="368586" y="344990"/>
                </a:lnTo>
                <a:lnTo>
                  <a:pt x="376354" y="337682"/>
                </a:lnTo>
                <a:lnTo>
                  <a:pt x="383647" y="329898"/>
                </a:lnTo>
                <a:lnTo>
                  <a:pt x="390147" y="321479"/>
                </a:lnTo>
                <a:lnTo>
                  <a:pt x="395854" y="312424"/>
                </a:lnTo>
                <a:lnTo>
                  <a:pt x="400769" y="302892"/>
                </a:lnTo>
                <a:lnTo>
                  <a:pt x="405049" y="293043"/>
                </a:lnTo>
                <a:lnTo>
                  <a:pt x="408379" y="282717"/>
                </a:lnTo>
                <a:lnTo>
                  <a:pt x="410915" y="271915"/>
                </a:lnTo>
                <a:lnTo>
                  <a:pt x="412501" y="260795"/>
                </a:lnTo>
                <a:lnTo>
                  <a:pt x="412976" y="249357"/>
                </a:lnTo>
                <a:lnTo>
                  <a:pt x="412818" y="243321"/>
                </a:lnTo>
                <a:lnTo>
                  <a:pt x="412183" y="237443"/>
                </a:lnTo>
                <a:lnTo>
                  <a:pt x="456573" y="192963"/>
                </a:lnTo>
                <a:lnTo>
                  <a:pt x="459744" y="203765"/>
                </a:lnTo>
                <a:lnTo>
                  <a:pt x="462439" y="214727"/>
                </a:lnTo>
                <a:lnTo>
                  <a:pt x="464183" y="226164"/>
                </a:lnTo>
                <a:lnTo>
                  <a:pt x="465134" y="237761"/>
                </a:lnTo>
                <a:lnTo>
                  <a:pt x="465768" y="249357"/>
                </a:lnTo>
                <a:lnTo>
                  <a:pt x="465134" y="262543"/>
                </a:lnTo>
                <a:lnTo>
                  <a:pt x="463707" y="275251"/>
                </a:lnTo>
                <a:lnTo>
                  <a:pt x="461488" y="287801"/>
                </a:lnTo>
                <a:lnTo>
                  <a:pt x="458317" y="300192"/>
                </a:lnTo>
                <a:lnTo>
                  <a:pt x="454354" y="311947"/>
                </a:lnTo>
                <a:lnTo>
                  <a:pt x="449598" y="323385"/>
                </a:lnTo>
                <a:lnTo>
                  <a:pt x="444049" y="334505"/>
                </a:lnTo>
                <a:lnTo>
                  <a:pt x="437708" y="345148"/>
                </a:lnTo>
                <a:lnTo>
                  <a:pt x="430891" y="355156"/>
                </a:lnTo>
                <a:lnTo>
                  <a:pt x="440086" y="364370"/>
                </a:lnTo>
                <a:lnTo>
                  <a:pt x="446744" y="357698"/>
                </a:lnTo>
                <a:lnTo>
                  <a:pt x="569133" y="480495"/>
                </a:lnTo>
                <a:lnTo>
                  <a:pt x="572780" y="484943"/>
                </a:lnTo>
                <a:lnTo>
                  <a:pt x="575792" y="489709"/>
                </a:lnTo>
                <a:lnTo>
                  <a:pt x="577694" y="494951"/>
                </a:lnTo>
                <a:lnTo>
                  <a:pt x="578963" y="500193"/>
                </a:lnTo>
                <a:lnTo>
                  <a:pt x="579438" y="505753"/>
                </a:lnTo>
                <a:lnTo>
                  <a:pt x="579121" y="511154"/>
                </a:lnTo>
                <a:lnTo>
                  <a:pt x="577853" y="516397"/>
                </a:lnTo>
                <a:lnTo>
                  <a:pt x="575792" y="521639"/>
                </a:lnTo>
                <a:lnTo>
                  <a:pt x="572938" y="526564"/>
                </a:lnTo>
                <a:lnTo>
                  <a:pt x="569292" y="531012"/>
                </a:lnTo>
                <a:lnTo>
                  <a:pt x="564853" y="534665"/>
                </a:lnTo>
                <a:lnTo>
                  <a:pt x="559938" y="537684"/>
                </a:lnTo>
                <a:lnTo>
                  <a:pt x="554865" y="539590"/>
                </a:lnTo>
                <a:lnTo>
                  <a:pt x="549634" y="540861"/>
                </a:lnTo>
                <a:lnTo>
                  <a:pt x="544085" y="541337"/>
                </a:lnTo>
                <a:lnTo>
                  <a:pt x="538695" y="540861"/>
                </a:lnTo>
                <a:lnTo>
                  <a:pt x="533463" y="539590"/>
                </a:lnTo>
                <a:lnTo>
                  <a:pt x="528231" y="537684"/>
                </a:lnTo>
                <a:lnTo>
                  <a:pt x="523317" y="534665"/>
                </a:lnTo>
                <a:lnTo>
                  <a:pt x="519195" y="531012"/>
                </a:lnTo>
                <a:lnTo>
                  <a:pt x="396806" y="408056"/>
                </a:lnTo>
                <a:lnTo>
                  <a:pt x="403464" y="401384"/>
                </a:lnTo>
                <a:lnTo>
                  <a:pt x="394110" y="392329"/>
                </a:lnTo>
                <a:lnTo>
                  <a:pt x="384123" y="399319"/>
                </a:lnTo>
                <a:lnTo>
                  <a:pt x="373501" y="405673"/>
                </a:lnTo>
                <a:lnTo>
                  <a:pt x="362562" y="411074"/>
                </a:lnTo>
                <a:lnTo>
                  <a:pt x="351147" y="415840"/>
                </a:lnTo>
                <a:lnTo>
                  <a:pt x="339099" y="419970"/>
                </a:lnTo>
                <a:lnTo>
                  <a:pt x="327050" y="423147"/>
                </a:lnTo>
                <a:lnTo>
                  <a:pt x="314367" y="425371"/>
                </a:lnTo>
                <a:lnTo>
                  <a:pt x="301526" y="426801"/>
                </a:lnTo>
                <a:lnTo>
                  <a:pt x="288526" y="427437"/>
                </a:lnTo>
                <a:lnTo>
                  <a:pt x="274575" y="426801"/>
                </a:lnTo>
                <a:lnTo>
                  <a:pt x="261099" y="425213"/>
                </a:lnTo>
                <a:lnTo>
                  <a:pt x="247624" y="422671"/>
                </a:lnTo>
                <a:lnTo>
                  <a:pt x="234783" y="419017"/>
                </a:lnTo>
                <a:lnTo>
                  <a:pt x="222417" y="414728"/>
                </a:lnTo>
                <a:lnTo>
                  <a:pt x="210368" y="409168"/>
                </a:lnTo>
                <a:lnTo>
                  <a:pt x="198954" y="402972"/>
                </a:lnTo>
                <a:lnTo>
                  <a:pt x="187856" y="396142"/>
                </a:lnTo>
                <a:lnTo>
                  <a:pt x="177551" y="388199"/>
                </a:lnTo>
                <a:lnTo>
                  <a:pt x="167722" y="379779"/>
                </a:lnTo>
                <a:lnTo>
                  <a:pt x="158527" y="370566"/>
                </a:lnTo>
                <a:lnTo>
                  <a:pt x="150125" y="360716"/>
                </a:lnTo>
                <a:lnTo>
                  <a:pt x="142198" y="350232"/>
                </a:lnTo>
                <a:lnTo>
                  <a:pt x="135381" y="339112"/>
                </a:lnTo>
                <a:lnTo>
                  <a:pt x="129198" y="327674"/>
                </a:lnTo>
                <a:lnTo>
                  <a:pt x="123649" y="315601"/>
                </a:lnTo>
                <a:lnTo>
                  <a:pt x="119369" y="303210"/>
                </a:lnTo>
                <a:lnTo>
                  <a:pt x="115881" y="290343"/>
                </a:lnTo>
                <a:lnTo>
                  <a:pt x="113186" y="276840"/>
                </a:lnTo>
                <a:lnTo>
                  <a:pt x="111601" y="263337"/>
                </a:lnTo>
                <a:lnTo>
                  <a:pt x="111125" y="249357"/>
                </a:lnTo>
                <a:lnTo>
                  <a:pt x="111601" y="235537"/>
                </a:lnTo>
                <a:lnTo>
                  <a:pt x="113186" y="221875"/>
                </a:lnTo>
                <a:lnTo>
                  <a:pt x="115881" y="208531"/>
                </a:lnTo>
                <a:lnTo>
                  <a:pt x="119369" y="195664"/>
                </a:lnTo>
                <a:lnTo>
                  <a:pt x="123649" y="183114"/>
                </a:lnTo>
                <a:lnTo>
                  <a:pt x="129198" y="171200"/>
                </a:lnTo>
                <a:lnTo>
                  <a:pt x="135381" y="159444"/>
                </a:lnTo>
                <a:lnTo>
                  <a:pt x="142198" y="148642"/>
                </a:lnTo>
                <a:lnTo>
                  <a:pt x="150125" y="138157"/>
                </a:lnTo>
                <a:lnTo>
                  <a:pt x="158527" y="128308"/>
                </a:lnTo>
                <a:lnTo>
                  <a:pt x="167722" y="119094"/>
                </a:lnTo>
                <a:lnTo>
                  <a:pt x="177551" y="110516"/>
                </a:lnTo>
                <a:lnTo>
                  <a:pt x="187856" y="102732"/>
                </a:lnTo>
                <a:lnTo>
                  <a:pt x="198954" y="95584"/>
                </a:lnTo>
                <a:lnTo>
                  <a:pt x="210368" y="89388"/>
                </a:lnTo>
                <a:lnTo>
                  <a:pt x="222417" y="84146"/>
                </a:lnTo>
                <a:lnTo>
                  <a:pt x="234783" y="79698"/>
                </a:lnTo>
                <a:lnTo>
                  <a:pt x="247624" y="76044"/>
                </a:lnTo>
                <a:lnTo>
                  <a:pt x="261099" y="73661"/>
                </a:lnTo>
                <a:lnTo>
                  <a:pt x="274575" y="72073"/>
                </a:lnTo>
                <a:close/>
                <a:moveTo>
                  <a:pt x="561981" y="0"/>
                </a:moveTo>
                <a:lnTo>
                  <a:pt x="563410" y="0"/>
                </a:lnTo>
                <a:lnTo>
                  <a:pt x="567059" y="158"/>
                </a:lnTo>
                <a:lnTo>
                  <a:pt x="570074" y="1108"/>
                </a:lnTo>
                <a:lnTo>
                  <a:pt x="572613" y="2375"/>
                </a:lnTo>
                <a:lnTo>
                  <a:pt x="574359" y="4434"/>
                </a:lnTo>
                <a:lnTo>
                  <a:pt x="575628" y="6968"/>
                </a:lnTo>
                <a:lnTo>
                  <a:pt x="576263" y="10135"/>
                </a:lnTo>
                <a:lnTo>
                  <a:pt x="576263" y="14094"/>
                </a:lnTo>
                <a:lnTo>
                  <a:pt x="571820" y="109587"/>
                </a:lnTo>
                <a:lnTo>
                  <a:pt x="571661" y="112437"/>
                </a:lnTo>
                <a:lnTo>
                  <a:pt x="571185" y="114971"/>
                </a:lnTo>
                <a:lnTo>
                  <a:pt x="570233" y="117663"/>
                </a:lnTo>
                <a:lnTo>
                  <a:pt x="568964" y="119880"/>
                </a:lnTo>
                <a:lnTo>
                  <a:pt x="567059" y="121939"/>
                </a:lnTo>
                <a:lnTo>
                  <a:pt x="564520" y="123681"/>
                </a:lnTo>
                <a:lnTo>
                  <a:pt x="561823" y="124948"/>
                </a:lnTo>
                <a:lnTo>
                  <a:pt x="559601" y="125106"/>
                </a:lnTo>
                <a:lnTo>
                  <a:pt x="557380" y="124631"/>
                </a:lnTo>
                <a:lnTo>
                  <a:pt x="555475" y="123839"/>
                </a:lnTo>
                <a:lnTo>
                  <a:pt x="553571" y="122572"/>
                </a:lnTo>
                <a:lnTo>
                  <a:pt x="551984" y="120989"/>
                </a:lnTo>
                <a:lnTo>
                  <a:pt x="550239" y="119405"/>
                </a:lnTo>
                <a:lnTo>
                  <a:pt x="520723" y="90108"/>
                </a:lnTo>
                <a:lnTo>
                  <a:pt x="509774" y="101193"/>
                </a:lnTo>
                <a:lnTo>
                  <a:pt x="419324" y="191301"/>
                </a:lnTo>
                <a:lnTo>
                  <a:pt x="391713" y="219173"/>
                </a:lnTo>
                <a:lnTo>
                  <a:pt x="298564" y="312131"/>
                </a:lnTo>
                <a:lnTo>
                  <a:pt x="293169" y="317516"/>
                </a:lnTo>
                <a:lnTo>
                  <a:pt x="290313" y="319733"/>
                </a:lnTo>
                <a:lnTo>
                  <a:pt x="287298" y="321633"/>
                </a:lnTo>
                <a:lnTo>
                  <a:pt x="284124" y="322900"/>
                </a:lnTo>
                <a:lnTo>
                  <a:pt x="280633" y="323692"/>
                </a:lnTo>
                <a:lnTo>
                  <a:pt x="279681" y="323692"/>
                </a:lnTo>
                <a:lnTo>
                  <a:pt x="278888" y="323850"/>
                </a:lnTo>
                <a:lnTo>
                  <a:pt x="277935" y="323850"/>
                </a:lnTo>
                <a:lnTo>
                  <a:pt x="273810" y="323534"/>
                </a:lnTo>
                <a:lnTo>
                  <a:pt x="269843" y="322267"/>
                </a:lnTo>
                <a:lnTo>
                  <a:pt x="266034" y="320366"/>
                </a:lnTo>
                <a:lnTo>
                  <a:pt x="262702" y="317516"/>
                </a:lnTo>
                <a:lnTo>
                  <a:pt x="257306" y="312131"/>
                </a:lnTo>
                <a:lnTo>
                  <a:pt x="237471" y="292336"/>
                </a:lnTo>
                <a:lnTo>
                  <a:pt x="190500" y="245303"/>
                </a:lnTo>
                <a:lnTo>
                  <a:pt x="191452" y="235643"/>
                </a:lnTo>
                <a:lnTo>
                  <a:pt x="193198" y="226141"/>
                </a:lnTo>
                <a:lnTo>
                  <a:pt x="195737" y="217114"/>
                </a:lnTo>
                <a:lnTo>
                  <a:pt x="199228" y="208246"/>
                </a:lnTo>
                <a:lnTo>
                  <a:pt x="203671" y="200011"/>
                </a:lnTo>
                <a:lnTo>
                  <a:pt x="208749" y="192093"/>
                </a:lnTo>
                <a:lnTo>
                  <a:pt x="277935" y="261139"/>
                </a:lnTo>
                <a:lnTo>
                  <a:pt x="280633" y="258447"/>
                </a:lnTo>
                <a:lnTo>
                  <a:pt x="485019" y="54318"/>
                </a:lnTo>
                <a:lnTo>
                  <a:pt x="469786" y="39273"/>
                </a:lnTo>
                <a:lnTo>
                  <a:pt x="455028" y="24071"/>
                </a:lnTo>
                <a:lnTo>
                  <a:pt x="453441" y="22645"/>
                </a:lnTo>
                <a:lnTo>
                  <a:pt x="452171" y="21062"/>
                </a:lnTo>
                <a:lnTo>
                  <a:pt x="451219" y="19478"/>
                </a:lnTo>
                <a:lnTo>
                  <a:pt x="450426" y="17736"/>
                </a:lnTo>
                <a:lnTo>
                  <a:pt x="450109" y="15836"/>
                </a:lnTo>
                <a:lnTo>
                  <a:pt x="450267" y="13461"/>
                </a:lnTo>
                <a:lnTo>
                  <a:pt x="451219" y="11243"/>
                </a:lnTo>
                <a:lnTo>
                  <a:pt x="452806" y="8551"/>
                </a:lnTo>
                <a:lnTo>
                  <a:pt x="454552" y="6809"/>
                </a:lnTo>
                <a:lnTo>
                  <a:pt x="456615" y="5542"/>
                </a:lnTo>
                <a:lnTo>
                  <a:pt x="459154" y="5067"/>
                </a:lnTo>
                <a:lnTo>
                  <a:pt x="461534" y="4751"/>
                </a:lnTo>
                <a:lnTo>
                  <a:pt x="464073" y="4592"/>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a:solidFill>
                <a:schemeClr val="accent3"/>
              </a:solidFill>
            </a:endParaRPr>
          </a:p>
        </p:txBody>
      </p:sp>
      <p:grpSp>
        <p:nvGrpSpPr>
          <p:cNvPr id="19" name="Group 18"/>
          <p:cNvGrpSpPr/>
          <p:nvPr/>
        </p:nvGrpSpPr>
        <p:grpSpPr>
          <a:xfrm>
            <a:off x="4376648" y="2710806"/>
            <a:ext cx="515232" cy="378682"/>
            <a:chOff x="685800" y="2752725"/>
            <a:chExt cx="581025" cy="427038"/>
          </a:xfrm>
          <a:solidFill>
            <a:schemeClr val="bg1"/>
          </a:solidFill>
        </p:grpSpPr>
        <p:sp>
          <p:nvSpPr>
            <p:cNvPr id="20" name="Freeform 274"/>
            <p:cNvSpPr>
              <a:spLocks noEditPoints="1"/>
            </p:cNvSpPr>
            <p:nvPr/>
          </p:nvSpPr>
          <p:spPr bwMode="auto">
            <a:xfrm>
              <a:off x="685800" y="2752725"/>
              <a:ext cx="503238" cy="365125"/>
            </a:xfrm>
            <a:custGeom>
              <a:avLst/>
              <a:gdLst>
                <a:gd name="T0" fmla="*/ 378 w 3169"/>
                <a:gd name="T1" fmla="*/ 260 h 2308"/>
                <a:gd name="T2" fmla="*/ 325 w 3169"/>
                <a:gd name="T3" fmla="*/ 283 h 2308"/>
                <a:gd name="T4" fmla="*/ 284 w 3169"/>
                <a:gd name="T5" fmla="*/ 323 h 2308"/>
                <a:gd name="T6" fmla="*/ 262 w 3169"/>
                <a:gd name="T7" fmla="*/ 376 h 2308"/>
                <a:gd name="T8" fmla="*/ 258 w 3169"/>
                <a:gd name="T9" fmla="*/ 464 h 2308"/>
                <a:gd name="T10" fmla="*/ 2947 w 3169"/>
                <a:gd name="T11" fmla="*/ 406 h 2308"/>
                <a:gd name="T12" fmla="*/ 2935 w 3169"/>
                <a:gd name="T13" fmla="*/ 349 h 2308"/>
                <a:gd name="T14" fmla="*/ 2902 w 3169"/>
                <a:gd name="T15" fmla="*/ 301 h 2308"/>
                <a:gd name="T16" fmla="*/ 2856 w 3169"/>
                <a:gd name="T17" fmla="*/ 269 h 2308"/>
                <a:gd name="T18" fmla="*/ 2797 w 3169"/>
                <a:gd name="T19" fmla="*/ 258 h 2308"/>
                <a:gd name="T20" fmla="*/ 413 w 3169"/>
                <a:gd name="T21" fmla="*/ 0 h 2308"/>
                <a:gd name="T22" fmla="*/ 2807 w 3169"/>
                <a:gd name="T23" fmla="*/ 3 h 2308"/>
                <a:gd name="T24" fmla="*/ 2905 w 3169"/>
                <a:gd name="T25" fmla="*/ 27 h 2308"/>
                <a:gd name="T26" fmla="*/ 2991 w 3169"/>
                <a:gd name="T27" fmla="*/ 74 h 2308"/>
                <a:gd name="T28" fmla="*/ 3064 w 3169"/>
                <a:gd name="T29" fmla="*/ 138 h 2308"/>
                <a:gd name="T30" fmla="*/ 3120 w 3169"/>
                <a:gd name="T31" fmla="*/ 218 h 2308"/>
                <a:gd name="T32" fmla="*/ 3156 w 3169"/>
                <a:gd name="T33" fmla="*/ 311 h 2308"/>
                <a:gd name="T34" fmla="*/ 3169 w 3169"/>
                <a:gd name="T35" fmla="*/ 412 h 2308"/>
                <a:gd name="T36" fmla="*/ 3122 w 3169"/>
                <a:gd name="T37" fmla="*/ 962 h 2308"/>
                <a:gd name="T38" fmla="*/ 2961 w 3169"/>
                <a:gd name="T39" fmla="*/ 962 h 2308"/>
                <a:gd name="T40" fmla="*/ 2947 w 3169"/>
                <a:gd name="T41" fmla="*/ 856 h 2308"/>
                <a:gd name="T42" fmla="*/ 258 w 3169"/>
                <a:gd name="T43" fmla="*/ 1900 h 2308"/>
                <a:gd name="T44" fmla="*/ 270 w 3169"/>
                <a:gd name="T45" fmla="*/ 1958 h 2308"/>
                <a:gd name="T46" fmla="*/ 302 w 3169"/>
                <a:gd name="T47" fmla="*/ 2006 h 2308"/>
                <a:gd name="T48" fmla="*/ 349 w 3169"/>
                <a:gd name="T49" fmla="*/ 2038 h 2308"/>
                <a:gd name="T50" fmla="*/ 408 w 3169"/>
                <a:gd name="T51" fmla="*/ 2049 h 2308"/>
                <a:gd name="T52" fmla="*/ 2246 w 3169"/>
                <a:gd name="T53" fmla="*/ 2308 h 2308"/>
                <a:gd name="T54" fmla="*/ 362 w 3169"/>
                <a:gd name="T55" fmla="*/ 2305 h 2308"/>
                <a:gd name="T56" fmla="*/ 264 w 3169"/>
                <a:gd name="T57" fmla="*/ 2279 h 2308"/>
                <a:gd name="T58" fmla="*/ 177 w 3169"/>
                <a:gd name="T59" fmla="*/ 2234 h 2308"/>
                <a:gd name="T60" fmla="*/ 104 w 3169"/>
                <a:gd name="T61" fmla="*/ 2169 h 2308"/>
                <a:gd name="T62" fmla="*/ 49 w 3169"/>
                <a:gd name="T63" fmla="*/ 2089 h 2308"/>
                <a:gd name="T64" fmla="*/ 12 w 3169"/>
                <a:gd name="T65" fmla="*/ 1997 h 2308"/>
                <a:gd name="T66" fmla="*/ 0 w 3169"/>
                <a:gd name="T67" fmla="*/ 1895 h 2308"/>
                <a:gd name="T68" fmla="*/ 3 w 3169"/>
                <a:gd name="T69" fmla="*/ 361 h 2308"/>
                <a:gd name="T70" fmla="*/ 28 w 3169"/>
                <a:gd name="T71" fmla="*/ 263 h 2308"/>
                <a:gd name="T72" fmla="*/ 74 w 3169"/>
                <a:gd name="T73" fmla="*/ 177 h 2308"/>
                <a:gd name="T74" fmla="*/ 139 w 3169"/>
                <a:gd name="T75" fmla="*/ 104 h 2308"/>
                <a:gd name="T76" fmla="*/ 220 w 3169"/>
                <a:gd name="T77" fmla="*/ 48 h 2308"/>
                <a:gd name="T78" fmla="*/ 312 w 3169"/>
                <a:gd name="T79" fmla="*/ 12 h 2308"/>
                <a:gd name="T80" fmla="*/ 413 w 3169"/>
                <a:gd name="T81" fmla="*/ 0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69" h="2308">
                  <a:moveTo>
                    <a:pt x="408" y="258"/>
                  </a:moveTo>
                  <a:lnTo>
                    <a:pt x="378" y="260"/>
                  </a:lnTo>
                  <a:lnTo>
                    <a:pt x="349" y="269"/>
                  </a:lnTo>
                  <a:lnTo>
                    <a:pt x="325" y="283"/>
                  </a:lnTo>
                  <a:lnTo>
                    <a:pt x="303" y="301"/>
                  </a:lnTo>
                  <a:lnTo>
                    <a:pt x="284" y="323"/>
                  </a:lnTo>
                  <a:lnTo>
                    <a:pt x="271" y="349"/>
                  </a:lnTo>
                  <a:lnTo>
                    <a:pt x="262" y="376"/>
                  </a:lnTo>
                  <a:lnTo>
                    <a:pt x="258" y="406"/>
                  </a:lnTo>
                  <a:lnTo>
                    <a:pt x="258" y="464"/>
                  </a:lnTo>
                  <a:lnTo>
                    <a:pt x="2947" y="464"/>
                  </a:lnTo>
                  <a:lnTo>
                    <a:pt x="2947" y="406"/>
                  </a:lnTo>
                  <a:lnTo>
                    <a:pt x="2944" y="376"/>
                  </a:lnTo>
                  <a:lnTo>
                    <a:pt x="2935" y="349"/>
                  </a:lnTo>
                  <a:lnTo>
                    <a:pt x="2921" y="323"/>
                  </a:lnTo>
                  <a:lnTo>
                    <a:pt x="2902" y="301"/>
                  </a:lnTo>
                  <a:lnTo>
                    <a:pt x="2881" y="283"/>
                  </a:lnTo>
                  <a:lnTo>
                    <a:pt x="2856" y="269"/>
                  </a:lnTo>
                  <a:lnTo>
                    <a:pt x="2827" y="260"/>
                  </a:lnTo>
                  <a:lnTo>
                    <a:pt x="2797" y="258"/>
                  </a:lnTo>
                  <a:lnTo>
                    <a:pt x="408" y="258"/>
                  </a:lnTo>
                  <a:close/>
                  <a:moveTo>
                    <a:pt x="413" y="0"/>
                  </a:moveTo>
                  <a:lnTo>
                    <a:pt x="2756" y="0"/>
                  </a:lnTo>
                  <a:lnTo>
                    <a:pt x="2807" y="3"/>
                  </a:lnTo>
                  <a:lnTo>
                    <a:pt x="2857" y="12"/>
                  </a:lnTo>
                  <a:lnTo>
                    <a:pt x="2905" y="27"/>
                  </a:lnTo>
                  <a:lnTo>
                    <a:pt x="2949" y="47"/>
                  </a:lnTo>
                  <a:lnTo>
                    <a:pt x="2991" y="74"/>
                  </a:lnTo>
                  <a:lnTo>
                    <a:pt x="3030" y="104"/>
                  </a:lnTo>
                  <a:lnTo>
                    <a:pt x="3064" y="138"/>
                  </a:lnTo>
                  <a:lnTo>
                    <a:pt x="3094" y="177"/>
                  </a:lnTo>
                  <a:lnTo>
                    <a:pt x="3120" y="218"/>
                  </a:lnTo>
                  <a:lnTo>
                    <a:pt x="3141" y="263"/>
                  </a:lnTo>
                  <a:lnTo>
                    <a:pt x="3156" y="311"/>
                  </a:lnTo>
                  <a:lnTo>
                    <a:pt x="3165" y="360"/>
                  </a:lnTo>
                  <a:lnTo>
                    <a:pt x="3169" y="412"/>
                  </a:lnTo>
                  <a:lnTo>
                    <a:pt x="3169" y="964"/>
                  </a:lnTo>
                  <a:lnTo>
                    <a:pt x="3122" y="962"/>
                  </a:lnTo>
                  <a:lnTo>
                    <a:pt x="2976" y="962"/>
                  </a:lnTo>
                  <a:lnTo>
                    <a:pt x="2961" y="962"/>
                  </a:lnTo>
                  <a:lnTo>
                    <a:pt x="2947" y="962"/>
                  </a:lnTo>
                  <a:lnTo>
                    <a:pt x="2947" y="856"/>
                  </a:lnTo>
                  <a:lnTo>
                    <a:pt x="258" y="856"/>
                  </a:lnTo>
                  <a:lnTo>
                    <a:pt x="258" y="1900"/>
                  </a:lnTo>
                  <a:lnTo>
                    <a:pt x="262" y="1930"/>
                  </a:lnTo>
                  <a:lnTo>
                    <a:pt x="270" y="1958"/>
                  </a:lnTo>
                  <a:lnTo>
                    <a:pt x="284" y="1984"/>
                  </a:lnTo>
                  <a:lnTo>
                    <a:pt x="302" y="2006"/>
                  </a:lnTo>
                  <a:lnTo>
                    <a:pt x="324" y="2023"/>
                  </a:lnTo>
                  <a:lnTo>
                    <a:pt x="349" y="2038"/>
                  </a:lnTo>
                  <a:lnTo>
                    <a:pt x="377" y="2047"/>
                  </a:lnTo>
                  <a:lnTo>
                    <a:pt x="408" y="2049"/>
                  </a:lnTo>
                  <a:lnTo>
                    <a:pt x="2246" y="2049"/>
                  </a:lnTo>
                  <a:lnTo>
                    <a:pt x="2246" y="2308"/>
                  </a:lnTo>
                  <a:lnTo>
                    <a:pt x="413" y="2308"/>
                  </a:lnTo>
                  <a:lnTo>
                    <a:pt x="362" y="2305"/>
                  </a:lnTo>
                  <a:lnTo>
                    <a:pt x="312" y="2295"/>
                  </a:lnTo>
                  <a:lnTo>
                    <a:pt x="264" y="2279"/>
                  </a:lnTo>
                  <a:lnTo>
                    <a:pt x="220" y="2260"/>
                  </a:lnTo>
                  <a:lnTo>
                    <a:pt x="177" y="2234"/>
                  </a:lnTo>
                  <a:lnTo>
                    <a:pt x="140" y="2203"/>
                  </a:lnTo>
                  <a:lnTo>
                    <a:pt x="104" y="2169"/>
                  </a:lnTo>
                  <a:lnTo>
                    <a:pt x="74" y="2131"/>
                  </a:lnTo>
                  <a:lnTo>
                    <a:pt x="49" y="2089"/>
                  </a:lnTo>
                  <a:lnTo>
                    <a:pt x="28" y="2045"/>
                  </a:lnTo>
                  <a:lnTo>
                    <a:pt x="12" y="1997"/>
                  </a:lnTo>
                  <a:lnTo>
                    <a:pt x="3" y="1947"/>
                  </a:lnTo>
                  <a:lnTo>
                    <a:pt x="0" y="1895"/>
                  </a:lnTo>
                  <a:lnTo>
                    <a:pt x="0" y="412"/>
                  </a:lnTo>
                  <a:lnTo>
                    <a:pt x="3" y="361"/>
                  </a:lnTo>
                  <a:lnTo>
                    <a:pt x="12" y="311"/>
                  </a:lnTo>
                  <a:lnTo>
                    <a:pt x="28" y="263"/>
                  </a:lnTo>
                  <a:lnTo>
                    <a:pt x="49" y="219"/>
                  </a:lnTo>
                  <a:lnTo>
                    <a:pt x="74" y="177"/>
                  </a:lnTo>
                  <a:lnTo>
                    <a:pt x="104" y="138"/>
                  </a:lnTo>
                  <a:lnTo>
                    <a:pt x="139" y="104"/>
                  </a:lnTo>
                  <a:lnTo>
                    <a:pt x="177" y="74"/>
                  </a:lnTo>
                  <a:lnTo>
                    <a:pt x="220" y="48"/>
                  </a:lnTo>
                  <a:lnTo>
                    <a:pt x="264" y="27"/>
                  </a:lnTo>
                  <a:lnTo>
                    <a:pt x="312" y="12"/>
                  </a:lnTo>
                  <a:lnTo>
                    <a:pt x="362" y="3"/>
                  </a:lnTo>
                  <a:lnTo>
                    <a:pt x="4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275"/>
            <p:cNvSpPr>
              <a:spLocks noEditPoints="1"/>
            </p:cNvSpPr>
            <p:nvPr/>
          </p:nvSpPr>
          <p:spPr bwMode="auto">
            <a:xfrm>
              <a:off x="1073150" y="2935288"/>
              <a:ext cx="193675" cy="244475"/>
            </a:xfrm>
            <a:custGeom>
              <a:avLst/>
              <a:gdLst>
                <a:gd name="T0" fmla="*/ 561 w 1218"/>
                <a:gd name="T1" fmla="*/ 966 h 1541"/>
                <a:gd name="T2" fmla="*/ 516 w 1218"/>
                <a:gd name="T3" fmla="*/ 1013 h 1541"/>
                <a:gd name="T4" fmla="*/ 510 w 1218"/>
                <a:gd name="T5" fmla="*/ 1080 h 1541"/>
                <a:gd name="T6" fmla="*/ 548 w 1218"/>
                <a:gd name="T7" fmla="*/ 1135 h 1541"/>
                <a:gd name="T8" fmla="*/ 558 w 1218"/>
                <a:gd name="T9" fmla="*/ 1155 h 1541"/>
                <a:gd name="T10" fmla="*/ 568 w 1218"/>
                <a:gd name="T11" fmla="*/ 1316 h 1541"/>
                <a:gd name="T12" fmla="*/ 609 w 1218"/>
                <a:gd name="T13" fmla="*/ 1336 h 1541"/>
                <a:gd name="T14" fmla="*/ 649 w 1218"/>
                <a:gd name="T15" fmla="*/ 1316 h 1541"/>
                <a:gd name="T16" fmla="*/ 659 w 1218"/>
                <a:gd name="T17" fmla="*/ 1156 h 1541"/>
                <a:gd name="T18" fmla="*/ 669 w 1218"/>
                <a:gd name="T19" fmla="*/ 1134 h 1541"/>
                <a:gd name="T20" fmla="*/ 707 w 1218"/>
                <a:gd name="T21" fmla="*/ 1078 h 1541"/>
                <a:gd name="T22" fmla="*/ 699 w 1218"/>
                <a:gd name="T23" fmla="*/ 1009 h 1541"/>
                <a:gd name="T24" fmla="*/ 649 w 1218"/>
                <a:gd name="T25" fmla="*/ 962 h 1541"/>
                <a:gd name="T26" fmla="*/ 536 w 1218"/>
                <a:gd name="T27" fmla="*/ 201 h 1541"/>
                <a:gd name="T28" fmla="*/ 438 w 1218"/>
                <a:gd name="T29" fmla="*/ 228 h 1541"/>
                <a:gd name="T30" fmla="*/ 368 w 1218"/>
                <a:gd name="T31" fmla="*/ 297 h 1541"/>
                <a:gd name="T32" fmla="*/ 341 w 1218"/>
                <a:gd name="T33" fmla="*/ 395 h 1541"/>
                <a:gd name="T34" fmla="*/ 347 w 1218"/>
                <a:gd name="T35" fmla="*/ 692 h 1541"/>
                <a:gd name="T36" fmla="*/ 877 w 1218"/>
                <a:gd name="T37" fmla="*/ 649 h 1541"/>
                <a:gd name="T38" fmla="*/ 873 w 1218"/>
                <a:gd name="T39" fmla="*/ 361 h 1541"/>
                <a:gd name="T40" fmla="*/ 831 w 1218"/>
                <a:gd name="T41" fmla="*/ 271 h 1541"/>
                <a:gd name="T42" fmla="*/ 750 w 1218"/>
                <a:gd name="T43" fmla="*/ 213 h 1541"/>
                <a:gd name="T44" fmla="*/ 536 w 1218"/>
                <a:gd name="T45" fmla="*/ 201 h 1541"/>
                <a:gd name="T46" fmla="*/ 733 w 1218"/>
                <a:gd name="T47" fmla="*/ 4 h 1541"/>
                <a:gd name="T48" fmla="*/ 868 w 1218"/>
                <a:gd name="T49" fmla="*/ 47 h 1541"/>
                <a:gd name="T50" fmla="*/ 978 w 1218"/>
                <a:gd name="T51" fmla="*/ 132 h 1541"/>
                <a:gd name="T52" fmla="*/ 1051 w 1218"/>
                <a:gd name="T53" fmla="*/ 252 h 1541"/>
                <a:gd name="T54" fmla="*/ 1078 w 1218"/>
                <a:gd name="T55" fmla="*/ 394 h 1541"/>
                <a:gd name="T56" fmla="*/ 1075 w 1218"/>
                <a:gd name="T57" fmla="*/ 695 h 1541"/>
                <a:gd name="T58" fmla="*/ 1156 w 1218"/>
                <a:gd name="T59" fmla="*/ 737 h 1541"/>
                <a:gd name="T60" fmla="*/ 1207 w 1218"/>
                <a:gd name="T61" fmla="*/ 813 h 1541"/>
                <a:gd name="T62" fmla="*/ 1218 w 1218"/>
                <a:gd name="T63" fmla="*/ 1358 h 1541"/>
                <a:gd name="T64" fmla="*/ 1192 w 1218"/>
                <a:gd name="T65" fmla="*/ 1450 h 1541"/>
                <a:gd name="T66" fmla="*/ 1127 w 1218"/>
                <a:gd name="T67" fmla="*/ 1517 h 1541"/>
                <a:gd name="T68" fmla="*/ 1034 w 1218"/>
                <a:gd name="T69" fmla="*/ 1541 h 1541"/>
                <a:gd name="T70" fmla="*/ 119 w 1218"/>
                <a:gd name="T71" fmla="*/ 1530 h 1541"/>
                <a:gd name="T72" fmla="*/ 43 w 1218"/>
                <a:gd name="T73" fmla="*/ 1476 h 1541"/>
                <a:gd name="T74" fmla="*/ 2 w 1218"/>
                <a:gd name="T75" fmla="*/ 1391 h 1541"/>
                <a:gd name="T76" fmla="*/ 2 w 1218"/>
                <a:gd name="T77" fmla="*/ 842 h 1541"/>
                <a:gd name="T78" fmla="*/ 41 w 1218"/>
                <a:gd name="T79" fmla="*/ 759 h 1541"/>
                <a:gd name="T80" fmla="*/ 115 w 1218"/>
                <a:gd name="T81" fmla="*/ 704 h 1541"/>
                <a:gd name="T82" fmla="*/ 142 w 1218"/>
                <a:gd name="T83" fmla="*/ 648 h 1541"/>
                <a:gd name="T84" fmla="*/ 154 w 1218"/>
                <a:gd name="T85" fmla="*/ 297 h 1541"/>
                <a:gd name="T86" fmla="*/ 213 w 1218"/>
                <a:gd name="T87" fmla="*/ 169 h 1541"/>
                <a:gd name="T88" fmla="*/ 312 w 1218"/>
                <a:gd name="T89" fmla="*/ 70 h 1541"/>
                <a:gd name="T90" fmla="*/ 439 w 1218"/>
                <a:gd name="T91" fmla="*/ 13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8" h="1541">
                  <a:moveTo>
                    <a:pt x="603" y="954"/>
                  </a:moveTo>
                  <a:lnTo>
                    <a:pt x="582" y="958"/>
                  </a:lnTo>
                  <a:lnTo>
                    <a:pt x="561" y="966"/>
                  </a:lnTo>
                  <a:lnTo>
                    <a:pt x="543" y="978"/>
                  </a:lnTo>
                  <a:lnTo>
                    <a:pt x="528" y="995"/>
                  </a:lnTo>
                  <a:lnTo>
                    <a:pt x="516" y="1013"/>
                  </a:lnTo>
                  <a:lnTo>
                    <a:pt x="509" y="1036"/>
                  </a:lnTo>
                  <a:lnTo>
                    <a:pt x="507" y="1058"/>
                  </a:lnTo>
                  <a:lnTo>
                    <a:pt x="510" y="1080"/>
                  </a:lnTo>
                  <a:lnTo>
                    <a:pt x="518" y="1101"/>
                  </a:lnTo>
                  <a:lnTo>
                    <a:pt x="531" y="1119"/>
                  </a:lnTo>
                  <a:lnTo>
                    <a:pt x="548" y="1135"/>
                  </a:lnTo>
                  <a:lnTo>
                    <a:pt x="554" y="1141"/>
                  </a:lnTo>
                  <a:lnTo>
                    <a:pt x="558" y="1148"/>
                  </a:lnTo>
                  <a:lnTo>
                    <a:pt x="558" y="1155"/>
                  </a:lnTo>
                  <a:lnTo>
                    <a:pt x="558" y="1286"/>
                  </a:lnTo>
                  <a:lnTo>
                    <a:pt x="561" y="1302"/>
                  </a:lnTo>
                  <a:lnTo>
                    <a:pt x="568" y="1316"/>
                  </a:lnTo>
                  <a:lnTo>
                    <a:pt x="579" y="1327"/>
                  </a:lnTo>
                  <a:lnTo>
                    <a:pt x="592" y="1334"/>
                  </a:lnTo>
                  <a:lnTo>
                    <a:pt x="609" y="1336"/>
                  </a:lnTo>
                  <a:lnTo>
                    <a:pt x="624" y="1334"/>
                  </a:lnTo>
                  <a:lnTo>
                    <a:pt x="638" y="1327"/>
                  </a:lnTo>
                  <a:lnTo>
                    <a:pt x="649" y="1316"/>
                  </a:lnTo>
                  <a:lnTo>
                    <a:pt x="656" y="1302"/>
                  </a:lnTo>
                  <a:lnTo>
                    <a:pt x="659" y="1286"/>
                  </a:lnTo>
                  <a:lnTo>
                    <a:pt x="659" y="1156"/>
                  </a:lnTo>
                  <a:lnTo>
                    <a:pt x="660" y="1148"/>
                  </a:lnTo>
                  <a:lnTo>
                    <a:pt x="663" y="1141"/>
                  </a:lnTo>
                  <a:lnTo>
                    <a:pt x="669" y="1134"/>
                  </a:lnTo>
                  <a:lnTo>
                    <a:pt x="688" y="1118"/>
                  </a:lnTo>
                  <a:lnTo>
                    <a:pt x="700" y="1099"/>
                  </a:lnTo>
                  <a:lnTo>
                    <a:pt x="707" y="1078"/>
                  </a:lnTo>
                  <a:lnTo>
                    <a:pt x="709" y="1053"/>
                  </a:lnTo>
                  <a:lnTo>
                    <a:pt x="706" y="1030"/>
                  </a:lnTo>
                  <a:lnTo>
                    <a:pt x="699" y="1009"/>
                  </a:lnTo>
                  <a:lnTo>
                    <a:pt x="685" y="990"/>
                  </a:lnTo>
                  <a:lnTo>
                    <a:pt x="669" y="975"/>
                  </a:lnTo>
                  <a:lnTo>
                    <a:pt x="649" y="962"/>
                  </a:lnTo>
                  <a:lnTo>
                    <a:pt x="625" y="956"/>
                  </a:lnTo>
                  <a:lnTo>
                    <a:pt x="603" y="954"/>
                  </a:lnTo>
                  <a:close/>
                  <a:moveTo>
                    <a:pt x="536" y="201"/>
                  </a:moveTo>
                  <a:lnTo>
                    <a:pt x="501" y="204"/>
                  </a:lnTo>
                  <a:lnTo>
                    <a:pt x="468" y="213"/>
                  </a:lnTo>
                  <a:lnTo>
                    <a:pt x="438" y="228"/>
                  </a:lnTo>
                  <a:lnTo>
                    <a:pt x="411" y="246"/>
                  </a:lnTo>
                  <a:lnTo>
                    <a:pt x="388" y="271"/>
                  </a:lnTo>
                  <a:lnTo>
                    <a:pt x="368" y="297"/>
                  </a:lnTo>
                  <a:lnTo>
                    <a:pt x="354" y="327"/>
                  </a:lnTo>
                  <a:lnTo>
                    <a:pt x="345" y="361"/>
                  </a:lnTo>
                  <a:lnTo>
                    <a:pt x="341" y="395"/>
                  </a:lnTo>
                  <a:lnTo>
                    <a:pt x="341" y="649"/>
                  </a:lnTo>
                  <a:lnTo>
                    <a:pt x="344" y="671"/>
                  </a:lnTo>
                  <a:lnTo>
                    <a:pt x="347" y="692"/>
                  </a:lnTo>
                  <a:lnTo>
                    <a:pt x="872" y="692"/>
                  </a:lnTo>
                  <a:lnTo>
                    <a:pt x="876" y="671"/>
                  </a:lnTo>
                  <a:lnTo>
                    <a:pt x="877" y="649"/>
                  </a:lnTo>
                  <a:lnTo>
                    <a:pt x="876" y="649"/>
                  </a:lnTo>
                  <a:lnTo>
                    <a:pt x="876" y="395"/>
                  </a:lnTo>
                  <a:lnTo>
                    <a:pt x="873" y="361"/>
                  </a:lnTo>
                  <a:lnTo>
                    <a:pt x="864" y="327"/>
                  </a:lnTo>
                  <a:lnTo>
                    <a:pt x="849" y="297"/>
                  </a:lnTo>
                  <a:lnTo>
                    <a:pt x="831" y="271"/>
                  </a:lnTo>
                  <a:lnTo>
                    <a:pt x="807" y="246"/>
                  </a:lnTo>
                  <a:lnTo>
                    <a:pt x="781" y="228"/>
                  </a:lnTo>
                  <a:lnTo>
                    <a:pt x="750" y="213"/>
                  </a:lnTo>
                  <a:lnTo>
                    <a:pt x="717" y="204"/>
                  </a:lnTo>
                  <a:lnTo>
                    <a:pt x="683" y="201"/>
                  </a:lnTo>
                  <a:lnTo>
                    <a:pt x="536" y="201"/>
                  </a:lnTo>
                  <a:close/>
                  <a:moveTo>
                    <a:pt x="537" y="0"/>
                  </a:moveTo>
                  <a:lnTo>
                    <a:pt x="683" y="0"/>
                  </a:lnTo>
                  <a:lnTo>
                    <a:pt x="733" y="4"/>
                  </a:lnTo>
                  <a:lnTo>
                    <a:pt x="781" y="13"/>
                  </a:lnTo>
                  <a:lnTo>
                    <a:pt x="826" y="27"/>
                  </a:lnTo>
                  <a:lnTo>
                    <a:pt x="868" y="47"/>
                  </a:lnTo>
                  <a:lnTo>
                    <a:pt x="908" y="71"/>
                  </a:lnTo>
                  <a:lnTo>
                    <a:pt x="945" y="100"/>
                  </a:lnTo>
                  <a:lnTo>
                    <a:pt x="978" y="132"/>
                  </a:lnTo>
                  <a:lnTo>
                    <a:pt x="1007" y="169"/>
                  </a:lnTo>
                  <a:lnTo>
                    <a:pt x="1031" y="209"/>
                  </a:lnTo>
                  <a:lnTo>
                    <a:pt x="1051" y="252"/>
                  </a:lnTo>
                  <a:lnTo>
                    <a:pt x="1066" y="297"/>
                  </a:lnTo>
                  <a:lnTo>
                    <a:pt x="1075" y="345"/>
                  </a:lnTo>
                  <a:lnTo>
                    <a:pt x="1078" y="394"/>
                  </a:lnTo>
                  <a:lnTo>
                    <a:pt x="1078" y="648"/>
                  </a:lnTo>
                  <a:lnTo>
                    <a:pt x="1077" y="672"/>
                  </a:lnTo>
                  <a:lnTo>
                    <a:pt x="1075" y="695"/>
                  </a:lnTo>
                  <a:lnTo>
                    <a:pt x="1105" y="705"/>
                  </a:lnTo>
                  <a:lnTo>
                    <a:pt x="1131" y="720"/>
                  </a:lnTo>
                  <a:lnTo>
                    <a:pt x="1156" y="737"/>
                  </a:lnTo>
                  <a:lnTo>
                    <a:pt x="1177" y="760"/>
                  </a:lnTo>
                  <a:lnTo>
                    <a:pt x="1194" y="784"/>
                  </a:lnTo>
                  <a:lnTo>
                    <a:pt x="1207" y="813"/>
                  </a:lnTo>
                  <a:lnTo>
                    <a:pt x="1214" y="843"/>
                  </a:lnTo>
                  <a:lnTo>
                    <a:pt x="1218" y="874"/>
                  </a:lnTo>
                  <a:lnTo>
                    <a:pt x="1218" y="1358"/>
                  </a:lnTo>
                  <a:lnTo>
                    <a:pt x="1214" y="1391"/>
                  </a:lnTo>
                  <a:lnTo>
                    <a:pt x="1205" y="1421"/>
                  </a:lnTo>
                  <a:lnTo>
                    <a:pt x="1192" y="1450"/>
                  </a:lnTo>
                  <a:lnTo>
                    <a:pt x="1174" y="1476"/>
                  </a:lnTo>
                  <a:lnTo>
                    <a:pt x="1152" y="1498"/>
                  </a:lnTo>
                  <a:lnTo>
                    <a:pt x="1127" y="1517"/>
                  </a:lnTo>
                  <a:lnTo>
                    <a:pt x="1098" y="1530"/>
                  </a:lnTo>
                  <a:lnTo>
                    <a:pt x="1067" y="1539"/>
                  </a:lnTo>
                  <a:lnTo>
                    <a:pt x="1034" y="1541"/>
                  </a:lnTo>
                  <a:lnTo>
                    <a:pt x="183" y="1541"/>
                  </a:lnTo>
                  <a:lnTo>
                    <a:pt x="150" y="1539"/>
                  </a:lnTo>
                  <a:lnTo>
                    <a:pt x="119" y="1530"/>
                  </a:lnTo>
                  <a:lnTo>
                    <a:pt x="91" y="1517"/>
                  </a:lnTo>
                  <a:lnTo>
                    <a:pt x="65" y="1498"/>
                  </a:lnTo>
                  <a:lnTo>
                    <a:pt x="43" y="1476"/>
                  </a:lnTo>
                  <a:lnTo>
                    <a:pt x="24" y="1450"/>
                  </a:lnTo>
                  <a:lnTo>
                    <a:pt x="11" y="1421"/>
                  </a:lnTo>
                  <a:lnTo>
                    <a:pt x="2" y="1391"/>
                  </a:lnTo>
                  <a:lnTo>
                    <a:pt x="0" y="1358"/>
                  </a:lnTo>
                  <a:lnTo>
                    <a:pt x="0" y="874"/>
                  </a:lnTo>
                  <a:lnTo>
                    <a:pt x="2" y="842"/>
                  </a:lnTo>
                  <a:lnTo>
                    <a:pt x="11" y="812"/>
                  </a:lnTo>
                  <a:lnTo>
                    <a:pt x="24" y="784"/>
                  </a:lnTo>
                  <a:lnTo>
                    <a:pt x="41" y="759"/>
                  </a:lnTo>
                  <a:lnTo>
                    <a:pt x="63" y="736"/>
                  </a:lnTo>
                  <a:lnTo>
                    <a:pt x="88" y="719"/>
                  </a:lnTo>
                  <a:lnTo>
                    <a:pt x="115" y="704"/>
                  </a:lnTo>
                  <a:lnTo>
                    <a:pt x="145" y="695"/>
                  </a:lnTo>
                  <a:lnTo>
                    <a:pt x="143" y="671"/>
                  </a:lnTo>
                  <a:lnTo>
                    <a:pt x="142" y="648"/>
                  </a:lnTo>
                  <a:lnTo>
                    <a:pt x="142" y="394"/>
                  </a:lnTo>
                  <a:lnTo>
                    <a:pt x="145" y="345"/>
                  </a:lnTo>
                  <a:lnTo>
                    <a:pt x="154" y="297"/>
                  </a:lnTo>
                  <a:lnTo>
                    <a:pt x="168" y="252"/>
                  </a:lnTo>
                  <a:lnTo>
                    <a:pt x="188" y="209"/>
                  </a:lnTo>
                  <a:lnTo>
                    <a:pt x="213" y="169"/>
                  </a:lnTo>
                  <a:lnTo>
                    <a:pt x="242" y="132"/>
                  </a:lnTo>
                  <a:lnTo>
                    <a:pt x="275" y="100"/>
                  </a:lnTo>
                  <a:lnTo>
                    <a:pt x="312" y="70"/>
                  </a:lnTo>
                  <a:lnTo>
                    <a:pt x="351" y="46"/>
                  </a:lnTo>
                  <a:lnTo>
                    <a:pt x="394" y="27"/>
                  </a:lnTo>
                  <a:lnTo>
                    <a:pt x="439" y="13"/>
                  </a:lnTo>
                  <a:lnTo>
                    <a:pt x="487" y="4"/>
                  </a:lnTo>
                  <a:lnTo>
                    <a:pt x="5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2" name="Freeform 66"/>
          <p:cNvSpPr>
            <a:spLocks noEditPoints="1"/>
          </p:cNvSpPr>
          <p:nvPr/>
        </p:nvSpPr>
        <p:spPr bwMode="auto">
          <a:xfrm>
            <a:off x="4972137" y="2051819"/>
            <a:ext cx="386814" cy="38542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3" name="Freeform 101"/>
          <p:cNvSpPr>
            <a:spLocks/>
          </p:cNvSpPr>
          <p:nvPr/>
        </p:nvSpPr>
        <p:spPr bwMode="auto">
          <a:xfrm>
            <a:off x="3189583" y="4654898"/>
            <a:ext cx="431997" cy="329490"/>
          </a:xfrm>
          <a:custGeom>
            <a:avLst/>
            <a:gdLst>
              <a:gd name="T0" fmla="*/ 2510 w 3538"/>
              <a:gd name="T1" fmla="*/ 12 h 2700"/>
              <a:gd name="T2" fmla="*/ 2653 w 3538"/>
              <a:gd name="T3" fmla="*/ 96 h 2700"/>
              <a:gd name="T4" fmla="*/ 2738 w 3538"/>
              <a:gd name="T5" fmla="*/ 241 h 2700"/>
              <a:gd name="T6" fmla="*/ 2746 w 3538"/>
              <a:gd name="T7" fmla="*/ 866 h 2700"/>
              <a:gd name="T8" fmla="*/ 2681 w 3538"/>
              <a:gd name="T9" fmla="*/ 1022 h 2700"/>
              <a:gd name="T10" fmla="*/ 2550 w 3538"/>
              <a:gd name="T11" fmla="*/ 1124 h 2700"/>
              <a:gd name="T12" fmla="*/ 1851 w 3538"/>
              <a:gd name="T13" fmla="*/ 1150 h 2700"/>
              <a:gd name="T14" fmla="*/ 2829 w 3538"/>
              <a:gd name="T15" fmla="*/ 1596 h 2700"/>
              <a:gd name="T16" fmla="*/ 2987 w 3538"/>
              <a:gd name="T17" fmla="*/ 1680 h 2700"/>
              <a:gd name="T18" fmla="*/ 3090 w 3538"/>
              <a:gd name="T19" fmla="*/ 1827 h 2700"/>
              <a:gd name="T20" fmla="*/ 3115 w 3538"/>
              <a:gd name="T21" fmla="*/ 2072 h 2700"/>
              <a:gd name="T22" fmla="*/ 3446 w 3538"/>
              <a:gd name="T23" fmla="*/ 2097 h 2700"/>
              <a:gd name="T24" fmla="*/ 3526 w 3538"/>
              <a:gd name="T25" fmla="*/ 2194 h 2700"/>
              <a:gd name="T26" fmla="*/ 3536 w 3538"/>
              <a:gd name="T27" fmla="*/ 2545 h 2700"/>
              <a:gd name="T28" fmla="*/ 3471 w 3538"/>
              <a:gd name="T29" fmla="*/ 2655 h 2700"/>
              <a:gd name="T30" fmla="*/ 3351 w 3538"/>
              <a:gd name="T31" fmla="*/ 2700 h 2700"/>
              <a:gd name="T32" fmla="*/ 2622 w 3538"/>
              <a:gd name="T33" fmla="*/ 2674 h 2700"/>
              <a:gd name="T34" fmla="*/ 2540 w 3538"/>
              <a:gd name="T35" fmla="*/ 2578 h 2700"/>
              <a:gd name="T36" fmla="*/ 2531 w 3538"/>
              <a:gd name="T37" fmla="*/ 2226 h 2700"/>
              <a:gd name="T38" fmla="*/ 2595 w 3538"/>
              <a:gd name="T39" fmla="*/ 2116 h 2700"/>
              <a:gd name="T40" fmla="*/ 2716 w 3538"/>
              <a:gd name="T41" fmla="*/ 2072 h 2700"/>
              <a:gd name="T42" fmla="*/ 2941 w 3538"/>
              <a:gd name="T43" fmla="*/ 1896 h 2700"/>
              <a:gd name="T44" fmla="*/ 2864 w 3538"/>
              <a:gd name="T45" fmla="*/ 1789 h 2700"/>
              <a:gd name="T46" fmla="*/ 2736 w 3538"/>
              <a:gd name="T47" fmla="*/ 1748 h 2700"/>
              <a:gd name="T48" fmla="*/ 2120 w 3538"/>
              <a:gd name="T49" fmla="*/ 2074 h 2700"/>
              <a:gd name="T50" fmla="*/ 2230 w 3538"/>
              <a:gd name="T51" fmla="*/ 2139 h 2700"/>
              <a:gd name="T52" fmla="*/ 2274 w 3538"/>
              <a:gd name="T53" fmla="*/ 2259 h 2700"/>
              <a:gd name="T54" fmla="*/ 2248 w 3538"/>
              <a:gd name="T55" fmla="*/ 2607 h 2700"/>
              <a:gd name="T56" fmla="*/ 2153 w 3538"/>
              <a:gd name="T57" fmla="*/ 2688 h 2700"/>
              <a:gd name="T58" fmla="*/ 1418 w 3538"/>
              <a:gd name="T59" fmla="*/ 2696 h 2700"/>
              <a:gd name="T60" fmla="*/ 1308 w 3538"/>
              <a:gd name="T61" fmla="*/ 2633 h 2700"/>
              <a:gd name="T62" fmla="*/ 1264 w 3538"/>
              <a:gd name="T63" fmla="*/ 2512 h 2700"/>
              <a:gd name="T64" fmla="*/ 1290 w 3538"/>
              <a:gd name="T65" fmla="*/ 2165 h 2700"/>
              <a:gd name="T66" fmla="*/ 1387 w 3538"/>
              <a:gd name="T67" fmla="*/ 2083 h 2700"/>
              <a:gd name="T68" fmla="*/ 1688 w 3538"/>
              <a:gd name="T69" fmla="*/ 1748 h 2700"/>
              <a:gd name="T70" fmla="*/ 704 w 3538"/>
              <a:gd name="T71" fmla="*/ 1772 h 2700"/>
              <a:gd name="T72" fmla="*/ 611 w 3538"/>
              <a:gd name="T73" fmla="*/ 1865 h 2700"/>
              <a:gd name="T74" fmla="*/ 586 w 3538"/>
              <a:gd name="T75" fmla="*/ 2072 h 2700"/>
              <a:gd name="T76" fmla="*/ 918 w 3538"/>
              <a:gd name="T77" fmla="*/ 2097 h 2700"/>
              <a:gd name="T78" fmla="*/ 998 w 3538"/>
              <a:gd name="T79" fmla="*/ 2194 h 2700"/>
              <a:gd name="T80" fmla="*/ 1007 w 3538"/>
              <a:gd name="T81" fmla="*/ 2545 h 2700"/>
              <a:gd name="T82" fmla="*/ 943 w 3538"/>
              <a:gd name="T83" fmla="*/ 2655 h 2700"/>
              <a:gd name="T84" fmla="*/ 823 w 3538"/>
              <a:gd name="T85" fmla="*/ 2700 h 2700"/>
              <a:gd name="T86" fmla="*/ 93 w 3538"/>
              <a:gd name="T87" fmla="*/ 2674 h 2700"/>
              <a:gd name="T88" fmla="*/ 12 w 3538"/>
              <a:gd name="T89" fmla="*/ 2578 h 2700"/>
              <a:gd name="T90" fmla="*/ 3 w 3538"/>
              <a:gd name="T91" fmla="*/ 2226 h 2700"/>
              <a:gd name="T92" fmla="*/ 67 w 3538"/>
              <a:gd name="T93" fmla="*/ 2116 h 2700"/>
              <a:gd name="T94" fmla="*/ 187 w 3538"/>
              <a:gd name="T95" fmla="*/ 2072 h 2700"/>
              <a:gd name="T96" fmla="*/ 436 w 3538"/>
              <a:gd name="T97" fmla="*/ 1870 h 2700"/>
              <a:gd name="T98" fmla="*/ 520 w 3538"/>
              <a:gd name="T99" fmla="*/ 1712 h 2700"/>
              <a:gd name="T100" fmla="*/ 666 w 3538"/>
              <a:gd name="T101" fmla="*/ 1610 h 2700"/>
              <a:gd name="T102" fmla="*/ 1688 w 3538"/>
              <a:gd name="T103" fmla="*/ 1584 h 2700"/>
              <a:gd name="T104" fmla="*/ 1030 w 3538"/>
              <a:gd name="T105" fmla="*/ 1138 h 2700"/>
              <a:gd name="T106" fmla="*/ 885 w 3538"/>
              <a:gd name="T107" fmla="*/ 1054 h 2700"/>
              <a:gd name="T108" fmla="*/ 801 w 3538"/>
              <a:gd name="T109" fmla="*/ 909 h 2700"/>
              <a:gd name="T110" fmla="*/ 793 w 3538"/>
              <a:gd name="T111" fmla="*/ 283 h 2700"/>
              <a:gd name="T112" fmla="*/ 857 w 3538"/>
              <a:gd name="T113" fmla="*/ 127 h 2700"/>
              <a:gd name="T114" fmla="*/ 989 w 3538"/>
              <a:gd name="T115" fmla="*/ 2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38" h="2700">
                <a:moveTo>
                  <a:pt x="1116" y="0"/>
                </a:moveTo>
                <a:lnTo>
                  <a:pt x="2423" y="0"/>
                </a:lnTo>
                <a:lnTo>
                  <a:pt x="2467" y="3"/>
                </a:lnTo>
                <a:lnTo>
                  <a:pt x="2510" y="12"/>
                </a:lnTo>
                <a:lnTo>
                  <a:pt x="2550" y="26"/>
                </a:lnTo>
                <a:lnTo>
                  <a:pt x="2587" y="45"/>
                </a:lnTo>
                <a:lnTo>
                  <a:pt x="2622" y="68"/>
                </a:lnTo>
                <a:lnTo>
                  <a:pt x="2653" y="96"/>
                </a:lnTo>
                <a:lnTo>
                  <a:pt x="2681" y="127"/>
                </a:lnTo>
                <a:lnTo>
                  <a:pt x="2704" y="163"/>
                </a:lnTo>
                <a:lnTo>
                  <a:pt x="2724" y="201"/>
                </a:lnTo>
                <a:lnTo>
                  <a:pt x="2738" y="241"/>
                </a:lnTo>
                <a:lnTo>
                  <a:pt x="2746" y="283"/>
                </a:lnTo>
                <a:lnTo>
                  <a:pt x="2749" y="328"/>
                </a:lnTo>
                <a:lnTo>
                  <a:pt x="2749" y="822"/>
                </a:lnTo>
                <a:lnTo>
                  <a:pt x="2746" y="866"/>
                </a:lnTo>
                <a:lnTo>
                  <a:pt x="2738" y="909"/>
                </a:lnTo>
                <a:lnTo>
                  <a:pt x="2724" y="949"/>
                </a:lnTo>
                <a:lnTo>
                  <a:pt x="2704" y="987"/>
                </a:lnTo>
                <a:lnTo>
                  <a:pt x="2681" y="1022"/>
                </a:lnTo>
                <a:lnTo>
                  <a:pt x="2653" y="1054"/>
                </a:lnTo>
                <a:lnTo>
                  <a:pt x="2622" y="1081"/>
                </a:lnTo>
                <a:lnTo>
                  <a:pt x="2587" y="1104"/>
                </a:lnTo>
                <a:lnTo>
                  <a:pt x="2550" y="1124"/>
                </a:lnTo>
                <a:lnTo>
                  <a:pt x="2510" y="1138"/>
                </a:lnTo>
                <a:lnTo>
                  <a:pt x="2467" y="1146"/>
                </a:lnTo>
                <a:lnTo>
                  <a:pt x="2423" y="1150"/>
                </a:lnTo>
                <a:lnTo>
                  <a:pt x="1851" y="1150"/>
                </a:lnTo>
                <a:lnTo>
                  <a:pt x="1851" y="1584"/>
                </a:lnTo>
                <a:lnTo>
                  <a:pt x="2737" y="1584"/>
                </a:lnTo>
                <a:lnTo>
                  <a:pt x="2784" y="1588"/>
                </a:lnTo>
                <a:lnTo>
                  <a:pt x="2829" y="1596"/>
                </a:lnTo>
                <a:lnTo>
                  <a:pt x="2873" y="1610"/>
                </a:lnTo>
                <a:lnTo>
                  <a:pt x="2914" y="1629"/>
                </a:lnTo>
                <a:lnTo>
                  <a:pt x="2953" y="1652"/>
                </a:lnTo>
                <a:lnTo>
                  <a:pt x="2987" y="1680"/>
                </a:lnTo>
                <a:lnTo>
                  <a:pt x="3020" y="1712"/>
                </a:lnTo>
                <a:lnTo>
                  <a:pt x="3047" y="1747"/>
                </a:lnTo>
                <a:lnTo>
                  <a:pt x="3070" y="1786"/>
                </a:lnTo>
                <a:lnTo>
                  <a:pt x="3090" y="1827"/>
                </a:lnTo>
                <a:lnTo>
                  <a:pt x="3104" y="1870"/>
                </a:lnTo>
                <a:lnTo>
                  <a:pt x="3112" y="1917"/>
                </a:lnTo>
                <a:lnTo>
                  <a:pt x="3115" y="1964"/>
                </a:lnTo>
                <a:lnTo>
                  <a:pt x="3115" y="2072"/>
                </a:lnTo>
                <a:lnTo>
                  <a:pt x="3351" y="2072"/>
                </a:lnTo>
                <a:lnTo>
                  <a:pt x="3384" y="2074"/>
                </a:lnTo>
                <a:lnTo>
                  <a:pt x="3417" y="2084"/>
                </a:lnTo>
                <a:lnTo>
                  <a:pt x="3446" y="2097"/>
                </a:lnTo>
                <a:lnTo>
                  <a:pt x="3471" y="2116"/>
                </a:lnTo>
                <a:lnTo>
                  <a:pt x="3494" y="2139"/>
                </a:lnTo>
                <a:lnTo>
                  <a:pt x="3513" y="2165"/>
                </a:lnTo>
                <a:lnTo>
                  <a:pt x="3526" y="2194"/>
                </a:lnTo>
                <a:lnTo>
                  <a:pt x="3536" y="2226"/>
                </a:lnTo>
                <a:lnTo>
                  <a:pt x="3538" y="2259"/>
                </a:lnTo>
                <a:lnTo>
                  <a:pt x="3538" y="2512"/>
                </a:lnTo>
                <a:lnTo>
                  <a:pt x="3536" y="2545"/>
                </a:lnTo>
                <a:lnTo>
                  <a:pt x="3526" y="2578"/>
                </a:lnTo>
                <a:lnTo>
                  <a:pt x="3512" y="2607"/>
                </a:lnTo>
                <a:lnTo>
                  <a:pt x="3494" y="2633"/>
                </a:lnTo>
                <a:lnTo>
                  <a:pt x="3471" y="2655"/>
                </a:lnTo>
                <a:lnTo>
                  <a:pt x="3446" y="2674"/>
                </a:lnTo>
                <a:lnTo>
                  <a:pt x="3417" y="2688"/>
                </a:lnTo>
                <a:lnTo>
                  <a:pt x="3384" y="2696"/>
                </a:lnTo>
                <a:lnTo>
                  <a:pt x="3351" y="2700"/>
                </a:lnTo>
                <a:lnTo>
                  <a:pt x="2716" y="2700"/>
                </a:lnTo>
                <a:lnTo>
                  <a:pt x="2682" y="2696"/>
                </a:lnTo>
                <a:lnTo>
                  <a:pt x="2651" y="2688"/>
                </a:lnTo>
                <a:lnTo>
                  <a:pt x="2622" y="2674"/>
                </a:lnTo>
                <a:lnTo>
                  <a:pt x="2595" y="2655"/>
                </a:lnTo>
                <a:lnTo>
                  <a:pt x="2572" y="2633"/>
                </a:lnTo>
                <a:lnTo>
                  <a:pt x="2554" y="2607"/>
                </a:lnTo>
                <a:lnTo>
                  <a:pt x="2540" y="2578"/>
                </a:lnTo>
                <a:lnTo>
                  <a:pt x="2531" y="2545"/>
                </a:lnTo>
                <a:lnTo>
                  <a:pt x="2528" y="2512"/>
                </a:lnTo>
                <a:lnTo>
                  <a:pt x="2528" y="2259"/>
                </a:lnTo>
                <a:lnTo>
                  <a:pt x="2531" y="2226"/>
                </a:lnTo>
                <a:lnTo>
                  <a:pt x="2540" y="2194"/>
                </a:lnTo>
                <a:lnTo>
                  <a:pt x="2554" y="2165"/>
                </a:lnTo>
                <a:lnTo>
                  <a:pt x="2572" y="2139"/>
                </a:lnTo>
                <a:lnTo>
                  <a:pt x="2595" y="2116"/>
                </a:lnTo>
                <a:lnTo>
                  <a:pt x="2622" y="2097"/>
                </a:lnTo>
                <a:lnTo>
                  <a:pt x="2651" y="2084"/>
                </a:lnTo>
                <a:lnTo>
                  <a:pt x="2682" y="2074"/>
                </a:lnTo>
                <a:lnTo>
                  <a:pt x="2716" y="2072"/>
                </a:lnTo>
                <a:lnTo>
                  <a:pt x="2952" y="2072"/>
                </a:lnTo>
                <a:lnTo>
                  <a:pt x="2952" y="1964"/>
                </a:lnTo>
                <a:lnTo>
                  <a:pt x="2949" y="1929"/>
                </a:lnTo>
                <a:lnTo>
                  <a:pt x="2941" y="1896"/>
                </a:lnTo>
                <a:lnTo>
                  <a:pt x="2928" y="1865"/>
                </a:lnTo>
                <a:lnTo>
                  <a:pt x="2910" y="1837"/>
                </a:lnTo>
                <a:lnTo>
                  <a:pt x="2888" y="1811"/>
                </a:lnTo>
                <a:lnTo>
                  <a:pt x="2864" y="1789"/>
                </a:lnTo>
                <a:lnTo>
                  <a:pt x="2836" y="1772"/>
                </a:lnTo>
                <a:lnTo>
                  <a:pt x="2805" y="1759"/>
                </a:lnTo>
                <a:lnTo>
                  <a:pt x="2771" y="1750"/>
                </a:lnTo>
                <a:lnTo>
                  <a:pt x="2736" y="1748"/>
                </a:lnTo>
                <a:lnTo>
                  <a:pt x="1851" y="1748"/>
                </a:lnTo>
                <a:lnTo>
                  <a:pt x="1851" y="2072"/>
                </a:lnTo>
                <a:lnTo>
                  <a:pt x="2087" y="2072"/>
                </a:lnTo>
                <a:lnTo>
                  <a:pt x="2120" y="2074"/>
                </a:lnTo>
                <a:lnTo>
                  <a:pt x="2153" y="2083"/>
                </a:lnTo>
                <a:lnTo>
                  <a:pt x="2182" y="2097"/>
                </a:lnTo>
                <a:lnTo>
                  <a:pt x="2207" y="2116"/>
                </a:lnTo>
                <a:lnTo>
                  <a:pt x="2230" y="2139"/>
                </a:lnTo>
                <a:lnTo>
                  <a:pt x="2248" y="2165"/>
                </a:lnTo>
                <a:lnTo>
                  <a:pt x="2262" y="2194"/>
                </a:lnTo>
                <a:lnTo>
                  <a:pt x="2271" y="2226"/>
                </a:lnTo>
                <a:lnTo>
                  <a:pt x="2274" y="2259"/>
                </a:lnTo>
                <a:lnTo>
                  <a:pt x="2274" y="2512"/>
                </a:lnTo>
                <a:lnTo>
                  <a:pt x="2271" y="2545"/>
                </a:lnTo>
                <a:lnTo>
                  <a:pt x="2262" y="2578"/>
                </a:lnTo>
                <a:lnTo>
                  <a:pt x="2248" y="2607"/>
                </a:lnTo>
                <a:lnTo>
                  <a:pt x="2230" y="2633"/>
                </a:lnTo>
                <a:lnTo>
                  <a:pt x="2207" y="2655"/>
                </a:lnTo>
                <a:lnTo>
                  <a:pt x="2182" y="2674"/>
                </a:lnTo>
                <a:lnTo>
                  <a:pt x="2153" y="2688"/>
                </a:lnTo>
                <a:lnTo>
                  <a:pt x="2120" y="2696"/>
                </a:lnTo>
                <a:lnTo>
                  <a:pt x="2087" y="2700"/>
                </a:lnTo>
                <a:lnTo>
                  <a:pt x="1452" y="2700"/>
                </a:lnTo>
                <a:lnTo>
                  <a:pt x="1418" y="2696"/>
                </a:lnTo>
                <a:lnTo>
                  <a:pt x="1387" y="2688"/>
                </a:lnTo>
                <a:lnTo>
                  <a:pt x="1358" y="2674"/>
                </a:lnTo>
                <a:lnTo>
                  <a:pt x="1331" y="2655"/>
                </a:lnTo>
                <a:lnTo>
                  <a:pt x="1308" y="2633"/>
                </a:lnTo>
                <a:lnTo>
                  <a:pt x="1290" y="2607"/>
                </a:lnTo>
                <a:lnTo>
                  <a:pt x="1276" y="2578"/>
                </a:lnTo>
                <a:lnTo>
                  <a:pt x="1267" y="2545"/>
                </a:lnTo>
                <a:lnTo>
                  <a:pt x="1264" y="2512"/>
                </a:lnTo>
                <a:lnTo>
                  <a:pt x="1264" y="2259"/>
                </a:lnTo>
                <a:lnTo>
                  <a:pt x="1267" y="2226"/>
                </a:lnTo>
                <a:lnTo>
                  <a:pt x="1276" y="2194"/>
                </a:lnTo>
                <a:lnTo>
                  <a:pt x="1290" y="2165"/>
                </a:lnTo>
                <a:lnTo>
                  <a:pt x="1308" y="2139"/>
                </a:lnTo>
                <a:lnTo>
                  <a:pt x="1331" y="2116"/>
                </a:lnTo>
                <a:lnTo>
                  <a:pt x="1358" y="2097"/>
                </a:lnTo>
                <a:lnTo>
                  <a:pt x="1387" y="2083"/>
                </a:lnTo>
                <a:lnTo>
                  <a:pt x="1418" y="2074"/>
                </a:lnTo>
                <a:lnTo>
                  <a:pt x="1452" y="2072"/>
                </a:lnTo>
                <a:lnTo>
                  <a:pt x="1688" y="2072"/>
                </a:lnTo>
                <a:lnTo>
                  <a:pt x="1688" y="1748"/>
                </a:lnTo>
                <a:lnTo>
                  <a:pt x="803" y="1748"/>
                </a:lnTo>
                <a:lnTo>
                  <a:pt x="767" y="1750"/>
                </a:lnTo>
                <a:lnTo>
                  <a:pt x="735" y="1759"/>
                </a:lnTo>
                <a:lnTo>
                  <a:pt x="704" y="1772"/>
                </a:lnTo>
                <a:lnTo>
                  <a:pt x="676" y="1789"/>
                </a:lnTo>
                <a:lnTo>
                  <a:pt x="650" y="1811"/>
                </a:lnTo>
                <a:lnTo>
                  <a:pt x="628" y="1837"/>
                </a:lnTo>
                <a:lnTo>
                  <a:pt x="611" y="1865"/>
                </a:lnTo>
                <a:lnTo>
                  <a:pt x="598" y="1896"/>
                </a:lnTo>
                <a:lnTo>
                  <a:pt x="590" y="1929"/>
                </a:lnTo>
                <a:lnTo>
                  <a:pt x="586" y="1964"/>
                </a:lnTo>
                <a:lnTo>
                  <a:pt x="586" y="2072"/>
                </a:lnTo>
                <a:lnTo>
                  <a:pt x="823" y="2072"/>
                </a:lnTo>
                <a:lnTo>
                  <a:pt x="856" y="2074"/>
                </a:lnTo>
                <a:lnTo>
                  <a:pt x="889" y="2084"/>
                </a:lnTo>
                <a:lnTo>
                  <a:pt x="918" y="2097"/>
                </a:lnTo>
                <a:lnTo>
                  <a:pt x="943" y="2116"/>
                </a:lnTo>
                <a:lnTo>
                  <a:pt x="966" y="2139"/>
                </a:lnTo>
                <a:lnTo>
                  <a:pt x="984" y="2165"/>
                </a:lnTo>
                <a:lnTo>
                  <a:pt x="998" y="2194"/>
                </a:lnTo>
                <a:lnTo>
                  <a:pt x="1007" y="2226"/>
                </a:lnTo>
                <a:lnTo>
                  <a:pt x="1010" y="2259"/>
                </a:lnTo>
                <a:lnTo>
                  <a:pt x="1010" y="2512"/>
                </a:lnTo>
                <a:lnTo>
                  <a:pt x="1007" y="2545"/>
                </a:lnTo>
                <a:lnTo>
                  <a:pt x="998" y="2578"/>
                </a:lnTo>
                <a:lnTo>
                  <a:pt x="984" y="2607"/>
                </a:lnTo>
                <a:lnTo>
                  <a:pt x="966" y="2633"/>
                </a:lnTo>
                <a:lnTo>
                  <a:pt x="943" y="2655"/>
                </a:lnTo>
                <a:lnTo>
                  <a:pt x="918" y="2674"/>
                </a:lnTo>
                <a:lnTo>
                  <a:pt x="889" y="2688"/>
                </a:lnTo>
                <a:lnTo>
                  <a:pt x="856" y="2696"/>
                </a:lnTo>
                <a:lnTo>
                  <a:pt x="823" y="2700"/>
                </a:lnTo>
                <a:lnTo>
                  <a:pt x="187" y="2700"/>
                </a:lnTo>
                <a:lnTo>
                  <a:pt x="154" y="2696"/>
                </a:lnTo>
                <a:lnTo>
                  <a:pt x="123" y="2688"/>
                </a:lnTo>
                <a:lnTo>
                  <a:pt x="93" y="2674"/>
                </a:lnTo>
                <a:lnTo>
                  <a:pt x="67" y="2655"/>
                </a:lnTo>
                <a:lnTo>
                  <a:pt x="44" y="2633"/>
                </a:lnTo>
                <a:lnTo>
                  <a:pt x="26" y="2607"/>
                </a:lnTo>
                <a:lnTo>
                  <a:pt x="12" y="2578"/>
                </a:lnTo>
                <a:lnTo>
                  <a:pt x="3" y="2545"/>
                </a:lnTo>
                <a:lnTo>
                  <a:pt x="0" y="2512"/>
                </a:lnTo>
                <a:lnTo>
                  <a:pt x="0" y="2259"/>
                </a:lnTo>
                <a:lnTo>
                  <a:pt x="3" y="2226"/>
                </a:lnTo>
                <a:lnTo>
                  <a:pt x="12" y="2194"/>
                </a:lnTo>
                <a:lnTo>
                  <a:pt x="26" y="2165"/>
                </a:lnTo>
                <a:lnTo>
                  <a:pt x="44" y="2139"/>
                </a:lnTo>
                <a:lnTo>
                  <a:pt x="67" y="2116"/>
                </a:lnTo>
                <a:lnTo>
                  <a:pt x="93" y="2097"/>
                </a:lnTo>
                <a:lnTo>
                  <a:pt x="123" y="2084"/>
                </a:lnTo>
                <a:lnTo>
                  <a:pt x="154" y="2074"/>
                </a:lnTo>
                <a:lnTo>
                  <a:pt x="187" y="2072"/>
                </a:lnTo>
                <a:lnTo>
                  <a:pt x="424" y="2072"/>
                </a:lnTo>
                <a:lnTo>
                  <a:pt x="424" y="1964"/>
                </a:lnTo>
                <a:lnTo>
                  <a:pt x="427" y="1917"/>
                </a:lnTo>
                <a:lnTo>
                  <a:pt x="436" y="1870"/>
                </a:lnTo>
                <a:lnTo>
                  <a:pt x="449" y="1827"/>
                </a:lnTo>
                <a:lnTo>
                  <a:pt x="468" y="1786"/>
                </a:lnTo>
                <a:lnTo>
                  <a:pt x="492" y="1747"/>
                </a:lnTo>
                <a:lnTo>
                  <a:pt x="520" y="1712"/>
                </a:lnTo>
                <a:lnTo>
                  <a:pt x="551" y="1680"/>
                </a:lnTo>
                <a:lnTo>
                  <a:pt x="586" y="1652"/>
                </a:lnTo>
                <a:lnTo>
                  <a:pt x="624" y="1629"/>
                </a:lnTo>
                <a:lnTo>
                  <a:pt x="666" y="1610"/>
                </a:lnTo>
                <a:lnTo>
                  <a:pt x="709" y="1596"/>
                </a:lnTo>
                <a:lnTo>
                  <a:pt x="755" y="1588"/>
                </a:lnTo>
                <a:lnTo>
                  <a:pt x="803" y="1584"/>
                </a:lnTo>
                <a:lnTo>
                  <a:pt x="1688" y="1584"/>
                </a:lnTo>
                <a:lnTo>
                  <a:pt x="1688" y="1150"/>
                </a:lnTo>
                <a:lnTo>
                  <a:pt x="1116" y="1150"/>
                </a:lnTo>
                <a:lnTo>
                  <a:pt x="1071" y="1146"/>
                </a:lnTo>
                <a:lnTo>
                  <a:pt x="1030" y="1138"/>
                </a:lnTo>
                <a:lnTo>
                  <a:pt x="989" y="1124"/>
                </a:lnTo>
                <a:lnTo>
                  <a:pt x="951" y="1104"/>
                </a:lnTo>
                <a:lnTo>
                  <a:pt x="917" y="1081"/>
                </a:lnTo>
                <a:lnTo>
                  <a:pt x="885" y="1054"/>
                </a:lnTo>
                <a:lnTo>
                  <a:pt x="857" y="1022"/>
                </a:lnTo>
                <a:lnTo>
                  <a:pt x="834" y="987"/>
                </a:lnTo>
                <a:lnTo>
                  <a:pt x="815" y="949"/>
                </a:lnTo>
                <a:lnTo>
                  <a:pt x="801" y="909"/>
                </a:lnTo>
                <a:lnTo>
                  <a:pt x="793" y="866"/>
                </a:lnTo>
                <a:lnTo>
                  <a:pt x="790" y="822"/>
                </a:lnTo>
                <a:lnTo>
                  <a:pt x="790" y="328"/>
                </a:lnTo>
                <a:lnTo>
                  <a:pt x="793" y="283"/>
                </a:lnTo>
                <a:lnTo>
                  <a:pt x="801" y="241"/>
                </a:lnTo>
                <a:lnTo>
                  <a:pt x="815" y="201"/>
                </a:lnTo>
                <a:lnTo>
                  <a:pt x="834" y="163"/>
                </a:lnTo>
                <a:lnTo>
                  <a:pt x="857" y="127"/>
                </a:lnTo>
                <a:lnTo>
                  <a:pt x="885" y="96"/>
                </a:lnTo>
                <a:lnTo>
                  <a:pt x="917" y="68"/>
                </a:lnTo>
                <a:lnTo>
                  <a:pt x="951" y="45"/>
                </a:lnTo>
                <a:lnTo>
                  <a:pt x="989" y="26"/>
                </a:lnTo>
                <a:lnTo>
                  <a:pt x="1030" y="12"/>
                </a:lnTo>
                <a:lnTo>
                  <a:pt x="1071" y="3"/>
                </a:lnTo>
                <a:lnTo>
                  <a:pt x="111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pPr algn="ctr"/>
            <a:endParaRPr lang="en-US" sz="1400"/>
          </a:p>
        </p:txBody>
      </p:sp>
      <p:sp>
        <p:nvSpPr>
          <p:cNvPr id="35" name="Inhaltsplatzhalter 4"/>
          <p:cNvSpPr txBox="1">
            <a:spLocks/>
          </p:cNvSpPr>
          <p:nvPr/>
        </p:nvSpPr>
        <p:spPr>
          <a:xfrm>
            <a:off x="3368545" y="2145732"/>
            <a:ext cx="1550316"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OPTION 01</a:t>
            </a:r>
            <a:endParaRPr lang="en-US" sz="1100" dirty="0">
              <a:latin typeface="+mn-lt"/>
            </a:endParaRPr>
          </a:p>
        </p:txBody>
      </p:sp>
      <p:sp>
        <p:nvSpPr>
          <p:cNvPr id="36" name="Inhaltsplatzhalter 4"/>
          <p:cNvSpPr txBox="1">
            <a:spLocks/>
          </p:cNvSpPr>
          <p:nvPr/>
        </p:nvSpPr>
        <p:spPr>
          <a:xfrm>
            <a:off x="2841655" y="2776540"/>
            <a:ext cx="1550316"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OPTION 01</a:t>
            </a:r>
            <a:endParaRPr lang="en-US" sz="1100" dirty="0">
              <a:latin typeface="+mn-lt"/>
            </a:endParaRPr>
          </a:p>
        </p:txBody>
      </p:sp>
      <p:sp>
        <p:nvSpPr>
          <p:cNvPr id="37" name="Inhaltsplatzhalter 4"/>
          <p:cNvSpPr txBox="1">
            <a:spLocks/>
          </p:cNvSpPr>
          <p:nvPr/>
        </p:nvSpPr>
        <p:spPr>
          <a:xfrm>
            <a:off x="2482640" y="3451851"/>
            <a:ext cx="1550316"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OPTION 01</a:t>
            </a:r>
            <a:endParaRPr lang="en-US" sz="1100" dirty="0">
              <a:latin typeface="+mn-lt"/>
            </a:endParaRPr>
          </a:p>
        </p:txBody>
      </p:sp>
      <p:sp>
        <p:nvSpPr>
          <p:cNvPr id="38" name="Inhaltsplatzhalter 4"/>
          <p:cNvSpPr txBox="1">
            <a:spLocks/>
          </p:cNvSpPr>
          <p:nvPr/>
        </p:nvSpPr>
        <p:spPr>
          <a:xfrm>
            <a:off x="2193898" y="4072884"/>
            <a:ext cx="1550316"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OPTION 01</a:t>
            </a:r>
            <a:endParaRPr lang="en-US" sz="1100" dirty="0">
              <a:latin typeface="+mn-lt"/>
            </a:endParaRPr>
          </a:p>
        </p:txBody>
      </p:sp>
      <p:sp>
        <p:nvSpPr>
          <p:cNvPr id="39" name="Inhaltsplatzhalter 4"/>
          <p:cNvSpPr txBox="1">
            <a:spLocks/>
          </p:cNvSpPr>
          <p:nvPr/>
        </p:nvSpPr>
        <p:spPr>
          <a:xfrm>
            <a:off x="2109952" y="4730911"/>
            <a:ext cx="1171333" cy="215444"/>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400" b="1" dirty="0">
                <a:latin typeface="+mj-lt"/>
              </a:rPr>
              <a:t>OPTION 01</a:t>
            </a:r>
            <a:endParaRPr lang="en-US" sz="1100" dirty="0">
              <a:latin typeface="+mn-lt"/>
            </a:endParaRPr>
          </a:p>
        </p:txBody>
      </p:sp>
      <p:sp>
        <p:nvSpPr>
          <p:cNvPr id="40" name="Inhaltsplatzhalter 4"/>
          <p:cNvSpPr txBox="1">
            <a:spLocks/>
          </p:cNvSpPr>
          <p:nvPr/>
        </p:nvSpPr>
        <p:spPr>
          <a:xfrm>
            <a:off x="4025192" y="5615822"/>
            <a:ext cx="1550316" cy="276999"/>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800" b="1" dirty="0">
                <a:solidFill>
                  <a:schemeClr val="bg1">
                    <a:lumMod val="50000"/>
                  </a:schemeClr>
                </a:solidFill>
                <a:latin typeface="+mj-lt"/>
              </a:rPr>
              <a:t>KEY POINT</a:t>
            </a:r>
            <a:endParaRPr lang="en-US" sz="1400" dirty="0">
              <a:solidFill>
                <a:schemeClr val="bg1">
                  <a:lumMod val="50000"/>
                </a:schemeClr>
              </a:solidFill>
              <a:latin typeface="+mn-lt"/>
            </a:endParaRPr>
          </a:p>
        </p:txBody>
      </p:sp>
      <p:sp>
        <p:nvSpPr>
          <p:cNvPr id="41" name="Inhaltsplatzhalter 4"/>
          <p:cNvSpPr txBox="1">
            <a:spLocks/>
          </p:cNvSpPr>
          <p:nvPr/>
        </p:nvSpPr>
        <p:spPr>
          <a:xfrm>
            <a:off x="7164253" y="1862892"/>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2" name="Inhaltsplatzhalter 4"/>
          <p:cNvSpPr txBox="1">
            <a:spLocks/>
          </p:cNvSpPr>
          <p:nvPr/>
        </p:nvSpPr>
        <p:spPr>
          <a:xfrm>
            <a:off x="5937206" y="1883245"/>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43" name="Inhaltsplatzhalter 4"/>
          <p:cNvSpPr txBox="1">
            <a:spLocks/>
          </p:cNvSpPr>
          <p:nvPr/>
        </p:nvSpPr>
        <p:spPr>
          <a:xfrm>
            <a:off x="7164253" y="2844735"/>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4" name="Inhaltsplatzhalter 4"/>
          <p:cNvSpPr txBox="1">
            <a:spLocks/>
          </p:cNvSpPr>
          <p:nvPr/>
        </p:nvSpPr>
        <p:spPr>
          <a:xfrm>
            <a:off x="5937206" y="286018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45" name="Inhaltsplatzhalter 4"/>
          <p:cNvSpPr txBox="1">
            <a:spLocks/>
          </p:cNvSpPr>
          <p:nvPr/>
        </p:nvSpPr>
        <p:spPr>
          <a:xfrm>
            <a:off x="7164253" y="3826578"/>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6" name="Inhaltsplatzhalter 4"/>
          <p:cNvSpPr txBox="1">
            <a:spLocks/>
          </p:cNvSpPr>
          <p:nvPr/>
        </p:nvSpPr>
        <p:spPr>
          <a:xfrm>
            <a:off x="5937206" y="384208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47" name="Inhaltsplatzhalter 4"/>
          <p:cNvSpPr txBox="1">
            <a:spLocks/>
          </p:cNvSpPr>
          <p:nvPr/>
        </p:nvSpPr>
        <p:spPr>
          <a:xfrm>
            <a:off x="7164253" y="4808421"/>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8" name="Inhaltsplatzhalter 4"/>
          <p:cNvSpPr txBox="1">
            <a:spLocks/>
          </p:cNvSpPr>
          <p:nvPr/>
        </p:nvSpPr>
        <p:spPr>
          <a:xfrm>
            <a:off x="5937206" y="4823980"/>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sp>
        <p:nvSpPr>
          <p:cNvPr id="49" name="Inhaltsplatzhalter 4"/>
          <p:cNvSpPr txBox="1">
            <a:spLocks/>
          </p:cNvSpPr>
          <p:nvPr/>
        </p:nvSpPr>
        <p:spPr>
          <a:xfrm>
            <a:off x="7164253" y="5790264"/>
            <a:ext cx="4501565"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5"/>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50" name="Inhaltsplatzhalter 4"/>
          <p:cNvSpPr txBox="1">
            <a:spLocks/>
          </p:cNvSpPr>
          <p:nvPr/>
        </p:nvSpPr>
        <p:spPr>
          <a:xfrm>
            <a:off x="5937206" y="5805881"/>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5"/>
                </a:solidFill>
                <a:latin typeface="+mj-lt"/>
              </a:rPr>
              <a:t>90%</a:t>
            </a:r>
            <a:endParaRPr lang="en-US" sz="2800" dirty="0">
              <a:solidFill>
                <a:schemeClr val="accent5"/>
              </a:solidFill>
              <a:latin typeface="+mn-lt"/>
            </a:endParaRPr>
          </a:p>
        </p:txBody>
      </p:sp>
    </p:spTree>
    <p:extLst>
      <p:ext uri="{BB962C8B-B14F-4D97-AF65-F5344CB8AC3E}">
        <p14:creationId xmlns:p14="http://schemas.microsoft.com/office/powerpoint/2010/main" val="2714573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500" fill="hold"/>
                                        <p:tgtEl>
                                          <p:spTgt spid="10"/>
                                        </p:tgtEl>
                                        <p:attrNameLst>
                                          <p:attrName>ppt_w</p:attrName>
                                        </p:attrNameLst>
                                      </p:cBhvr>
                                      <p:tavLst>
                                        <p:tav tm="0">
                                          <p:val>
                                            <p:fltVal val="0"/>
                                          </p:val>
                                        </p:tav>
                                        <p:tav tm="100000">
                                          <p:val>
                                            <p:strVal val="#ppt_w"/>
                                          </p:val>
                                        </p:tav>
                                      </p:tavLst>
                                    </p:anim>
                                    <p:anim calcmode="lin" valueType="num">
                                      <p:cBhvr>
                                        <p:cTn id="8" dur="500" fill="hold"/>
                                        <p:tgtEl>
                                          <p:spTgt spid="10"/>
                                        </p:tgtEl>
                                        <p:attrNameLst>
                                          <p:attrName>ppt_h</p:attrName>
                                        </p:attrNameLst>
                                      </p:cBhvr>
                                      <p:tavLst>
                                        <p:tav tm="0">
                                          <p:val>
                                            <p:fltVal val="0"/>
                                          </p:val>
                                        </p:tav>
                                        <p:tav tm="100000">
                                          <p:val>
                                            <p:strVal val="#ppt_h"/>
                                          </p:val>
                                        </p:tav>
                                      </p:tavLst>
                                    </p:anim>
                                    <p:animEffect transition="in" filter="fade">
                                      <p:cBhvr>
                                        <p:cTn id="9" dur="500"/>
                                        <p:tgtEl>
                                          <p:spTgt spid="10"/>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p:cTn id="13" dur="500" fill="hold"/>
                                        <p:tgtEl>
                                          <p:spTgt spid="4"/>
                                        </p:tgtEl>
                                        <p:attrNameLst>
                                          <p:attrName>ppt_w</p:attrName>
                                        </p:attrNameLst>
                                      </p:cBhvr>
                                      <p:tavLst>
                                        <p:tav tm="0">
                                          <p:val>
                                            <p:fltVal val="0"/>
                                          </p:val>
                                        </p:tav>
                                        <p:tav tm="100000">
                                          <p:val>
                                            <p:strVal val="#ppt_w"/>
                                          </p:val>
                                        </p:tav>
                                      </p:tavLst>
                                    </p:anim>
                                    <p:anim calcmode="lin" valueType="num">
                                      <p:cBhvr>
                                        <p:cTn id="14" dur="500" fill="hold"/>
                                        <p:tgtEl>
                                          <p:spTgt spid="4"/>
                                        </p:tgtEl>
                                        <p:attrNameLst>
                                          <p:attrName>ppt_h</p:attrName>
                                        </p:attrNameLst>
                                      </p:cBhvr>
                                      <p:tavLst>
                                        <p:tav tm="0">
                                          <p:val>
                                            <p:fltVal val="0"/>
                                          </p:val>
                                        </p:tav>
                                        <p:tav tm="100000">
                                          <p:val>
                                            <p:strVal val="#ppt_h"/>
                                          </p:val>
                                        </p:tav>
                                      </p:tavLst>
                                    </p:anim>
                                    <p:animEffect transition="in" filter="fade">
                                      <p:cBhvr>
                                        <p:cTn id="15" dur="500"/>
                                        <p:tgtEl>
                                          <p:spTgt spid="4"/>
                                        </p:tgtEl>
                                      </p:cBhvr>
                                    </p:animEffect>
                                  </p:childTnLst>
                                </p:cTn>
                              </p:par>
                              <p:par>
                                <p:cTn id="16" presetID="22" presetClass="entr" presetSubtype="8" fill="hold" nodeType="withEffect">
                                  <p:stCondLst>
                                    <p:cond delay="0"/>
                                  </p:stCondLst>
                                  <p:childTnLst>
                                    <p:set>
                                      <p:cBhvr>
                                        <p:cTn id="17" dur="1" fill="hold">
                                          <p:stCondLst>
                                            <p:cond delay="0"/>
                                          </p:stCondLst>
                                        </p:cTn>
                                        <p:tgtEl>
                                          <p:spTgt spid="13"/>
                                        </p:tgtEl>
                                        <p:attrNameLst>
                                          <p:attrName>style.visibility</p:attrName>
                                        </p:attrNameLst>
                                      </p:cBhvr>
                                      <p:to>
                                        <p:strVal val="visible"/>
                                      </p:to>
                                    </p:set>
                                    <p:animEffect transition="in" filter="wipe(left)">
                                      <p:cBhvr>
                                        <p:cTn id="18" dur="500"/>
                                        <p:tgtEl>
                                          <p:spTgt spid="13"/>
                                        </p:tgtEl>
                                      </p:cBhvr>
                                    </p:animEffect>
                                  </p:childTnLst>
                                </p:cTn>
                              </p:par>
                              <p:par>
                                <p:cTn id="19" presetID="22" presetClass="entr" presetSubtype="8" fill="hold" grpId="0" nodeType="withEffect">
                                  <p:stCondLst>
                                    <p:cond delay="0"/>
                                  </p:stCondLst>
                                  <p:childTnLst>
                                    <p:set>
                                      <p:cBhvr>
                                        <p:cTn id="20" dur="1" fill="hold">
                                          <p:stCondLst>
                                            <p:cond delay="0"/>
                                          </p:stCondLst>
                                        </p:cTn>
                                        <p:tgtEl>
                                          <p:spTgt spid="40"/>
                                        </p:tgtEl>
                                        <p:attrNameLst>
                                          <p:attrName>style.visibility</p:attrName>
                                        </p:attrNameLst>
                                      </p:cBhvr>
                                      <p:to>
                                        <p:strVal val="visible"/>
                                      </p:to>
                                    </p:set>
                                    <p:animEffect transition="in" filter="wipe(left)">
                                      <p:cBhvr>
                                        <p:cTn id="21" dur="500"/>
                                        <p:tgtEl>
                                          <p:spTgt spid="40"/>
                                        </p:tgtEl>
                                      </p:cBhvr>
                                    </p:animEffect>
                                  </p:childTnLst>
                                </p:cTn>
                              </p:par>
                            </p:childTnLst>
                          </p:cTn>
                        </p:par>
                        <p:par>
                          <p:cTn id="22" fill="hold">
                            <p:stCondLst>
                              <p:cond delay="1000"/>
                            </p:stCondLst>
                            <p:childTnLst>
                              <p:par>
                                <p:cTn id="23" presetID="2" presetClass="entr" presetSubtype="8" accel="20000" decel="80000" fill="hold" grpId="0" nodeType="after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0-#ppt_w/2"/>
                                          </p:val>
                                        </p:tav>
                                        <p:tav tm="100000">
                                          <p:val>
                                            <p:strVal val="#ppt_x"/>
                                          </p:val>
                                        </p:tav>
                                      </p:tavLst>
                                    </p:anim>
                                    <p:anim calcmode="lin" valueType="num">
                                      <p:cBhvr additive="base">
                                        <p:cTn id="26" dur="500" fill="hold"/>
                                        <p:tgtEl>
                                          <p:spTgt spid="5"/>
                                        </p:tgtEl>
                                        <p:attrNameLst>
                                          <p:attrName>ppt_y</p:attrName>
                                        </p:attrNameLst>
                                      </p:cBhvr>
                                      <p:tavLst>
                                        <p:tav tm="0">
                                          <p:val>
                                            <p:strVal val="#ppt_y"/>
                                          </p:val>
                                        </p:tav>
                                        <p:tav tm="100000">
                                          <p:val>
                                            <p:strVal val="#ppt_y"/>
                                          </p:val>
                                        </p:tav>
                                      </p:tavLst>
                                    </p:anim>
                                  </p:childTnLst>
                                </p:cTn>
                              </p:par>
                            </p:childTnLst>
                          </p:cTn>
                        </p:par>
                        <p:par>
                          <p:cTn id="27" fill="hold">
                            <p:stCondLst>
                              <p:cond delay="1500"/>
                            </p:stCondLst>
                            <p:childTnLst>
                              <p:par>
                                <p:cTn id="28" presetID="53" presetClass="entr" presetSubtype="16" fill="hold" grpId="0" nodeType="afterEffect">
                                  <p:stCondLst>
                                    <p:cond delay="0"/>
                                  </p:stCondLst>
                                  <p:childTnLst>
                                    <p:set>
                                      <p:cBhvr>
                                        <p:cTn id="29" dur="1" fill="hold">
                                          <p:stCondLst>
                                            <p:cond delay="0"/>
                                          </p:stCondLst>
                                        </p:cTn>
                                        <p:tgtEl>
                                          <p:spTgt spid="22"/>
                                        </p:tgtEl>
                                        <p:attrNameLst>
                                          <p:attrName>style.visibility</p:attrName>
                                        </p:attrNameLst>
                                      </p:cBhvr>
                                      <p:to>
                                        <p:strVal val="visible"/>
                                      </p:to>
                                    </p:set>
                                    <p:anim calcmode="lin" valueType="num">
                                      <p:cBhvr>
                                        <p:cTn id="30" dur="500" fill="hold"/>
                                        <p:tgtEl>
                                          <p:spTgt spid="22"/>
                                        </p:tgtEl>
                                        <p:attrNameLst>
                                          <p:attrName>ppt_w</p:attrName>
                                        </p:attrNameLst>
                                      </p:cBhvr>
                                      <p:tavLst>
                                        <p:tav tm="0">
                                          <p:val>
                                            <p:fltVal val="0"/>
                                          </p:val>
                                        </p:tav>
                                        <p:tav tm="100000">
                                          <p:val>
                                            <p:strVal val="#ppt_w"/>
                                          </p:val>
                                        </p:tav>
                                      </p:tavLst>
                                    </p:anim>
                                    <p:anim calcmode="lin" valueType="num">
                                      <p:cBhvr>
                                        <p:cTn id="31" dur="500" fill="hold"/>
                                        <p:tgtEl>
                                          <p:spTgt spid="22"/>
                                        </p:tgtEl>
                                        <p:attrNameLst>
                                          <p:attrName>ppt_h</p:attrName>
                                        </p:attrNameLst>
                                      </p:cBhvr>
                                      <p:tavLst>
                                        <p:tav tm="0">
                                          <p:val>
                                            <p:fltVal val="0"/>
                                          </p:val>
                                        </p:tav>
                                        <p:tav tm="100000">
                                          <p:val>
                                            <p:strVal val="#ppt_h"/>
                                          </p:val>
                                        </p:tav>
                                      </p:tavLst>
                                    </p:anim>
                                    <p:animEffect transition="in" filter="fade">
                                      <p:cBhvr>
                                        <p:cTn id="32" dur="500"/>
                                        <p:tgtEl>
                                          <p:spTgt spid="22"/>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35"/>
                                        </p:tgtEl>
                                        <p:attrNameLst>
                                          <p:attrName>style.visibility</p:attrName>
                                        </p:attrNameLst>
                                      </p:cBhvr>
                                      <p:to>
                                        <p:strVal val="visible"/>
                                      </p:to>
                                    </p:set>
                                    <p:animEffect transition="in" filter="wipe(right)">
                                      <p:cBhvr>
                                        <p:cTn id="35" dur="500"/>
                                        <p:tgtEl>
                                          <p:spTgt spid="35"/>
                                        </p:tgtEl>
                                      </p:cBhvr>
                                    </p:animEffect>
                                  </p:childTnLst>
                                </p:cTn>
                              </p:par>
                            </p:childTnLst>
                          </p:cTn>
                        </p:par>
                        <p:par>
                          <p:cTn id="36" fill="hold">
                            <p:stCondLst>
                              <p:cond delay="2000"/>
                            </p:stCondLst>
                            <p:childTnLst>
                              <p:par>
                                <p:cTn id="37" presetID="2" presetClass="entr" presetSubtype="8" accel="20000" decel="80000" fill="hold" grpId="0" nodeType="afterEffect">
                                  <p:stCondLst>
                                    <p:cond delay="0"/>
                                  </p:stCondLst>
                                  <p:childTnLst>
                                    <p:set>
                                      <p:cBhvr>
                                        <p:cTn id="38" dur="1" fill="hold">
                                          <p:stCondLst>
                                            <p:cond delay="0"/>
                                          </p:stCondLst>
                                        </p:cTn>
                                        <p:tgtEl>
                                          <p:spTgt spid="6"/>
                                        </p:tgtEl>
                                        <p:attrNameLst>
                                          <p:attrName>style.visibility</p:attrName>
                                        </p:attrNameLst>
                                      </p:cBhvr>
                                      <p:to>
                                        <p:strVal val="visible"/>
                                      </p:to>
                                    </p:set>
                                    <p:anim calcmode="lin" valueType="num">
                                      <p:cBhvr additive="base">
                                        <p:cTn id="39" dur="500" fill="hold"/>
                                        <p:tgtEl>
                                          <p:spTgt spid="6"/>
                                        </p:tgtEl>
                                        <p:attrNameLst>
                                          <p:attrName>ppt_x</p:attrName>
                                        </p:attrNameLst>
                                      </p:cBhvr>
                                      <p:tavLst>
                                        <p:tav tm="0">
                                          <p:val>
                                            <p:strVal val="0-#ppt_w/2"/>
                                          </p:val>
                                        </p:tav>
                                        <p:tav tm="100000">
                                          <p:val>
                                            <p:strVal val="#ppt_x"/>
                                          </p:val>
                                        </p:tav>
                                      </p:tavLst>
                                    </p:anim>
                                    <p:anim calcmode="lin" valueType="num">
                                      <p:cBhvr additive="base">
                                        <p:cTn id="40" dur="500" fill="hold"/>
                                        <p:tgtEl>
                                          <p:spTgt spid="6"/>
                                        </p:tgtEl>
                                        <p:attrNameLst>
                                          <p:attrName>ppt_y</p:attrName>
                                        </p:attrNameLst>
                                      </p:cBhvr>
                                      <p:tavLst>
                                        <p:tav tm="0">
                                          <p:val>
                                            <p:strVal val="#ppt_y"/>
                                          </p:val>
                                        </p:tav>
                                        <p:tav tm="100000">
                                          <p:val>
                                            <p:strVal val="#ppt_y"/>
                                          </p:val>
                                        </p:tav>
                                      </p:tavLst>
                                    </p:anim>
                                  </p:childTnLst>
                                </p:cTn>
                              </p:par>
                            </p:childTnLst>
                          </p:cTn>
                        </p:par>
                        <p:par>
                          <p:cTn id="41" fill="hold">
                            <p:stCondLst>
                              <p:cond delay="2500"/>
                            </p:stCondLst>
                            <p:childTnLst>
                              <p:par>
                                <p:cTn id="42" presetID="53" presetClass="entr" presetSubtype="16" fill="hold" nodeType="afterEffect">
                                  <p:stCondLst>
                                    <p:cond delay="0"/>
                                  </p:stCondLst>
                                  <p:childTnLst>
                                    <p:set>
                                      <p:cBhvr>
                                        <p:cTn id="43" dur="1" fill="hold">
                                          <p:stCondLst>
                                            <p:cond delay="0"/>
                                          </p:stCondLst>
                                        </p:cTn>
                                        <p:tgtEl>
                                          <p:spTgt spid="19"/>
                                        </p:tgtEl>
                                        <p:attrNameLst>
                                          <p:attrName>style.visibility</p:attrName>
                                        </p:attrNameLst>
                                      </p:cBhvr>
                                      <p:to>
                                        <p:strVal val="visible"/>
                                      </p:to>
                                    </p:set>
                                    <p:anim calcmode="lin" valueType="num">
                                      <p:cBhvr>
                                        <p:cTn id="44" dur="500" fill="hold"/>
                                        <p:tgtEl>
                                          <p:spTgt spid="19"/>
                                        </p:tgtEl>
                                        <p:attrNameLst>
                                          <p:attrName>ppt_w</p:attrName>
                                        </p:attrNameLst>
                                      </p:cBhvr>
                                      <p:tavLst>
                                        <p:tav tm="0">
                                          <p:val>
                                            <p:fltVal val="0"/>
                                          </p:val>
                                        </p:tav>
                                        <p:tav tm="100000">
                                          <p:val>
                                            <p:strVal val="#ppt_w"/>
                                          </p:val>
                                        </p:tav>
                                      </p:tavLst>
                                    </p:anim>
                                    <p:anim calcmode="lin" valueType="num">
                                      <p:cBhvr>
                                        <p:cTn id="45" dur="500" fill="hold"/>
                                        <p:tgtEl>
                                          <p:spTgt spid="19"/>
                                        </p:tgtEl>
                                        <p:attrNameLst>
                                          <p:attrName>ppt_h</p:attrName>
                                        </p:attrNameLst>
                                      </p:cBhvr>
                                      <p:tavLst>
                                        <p:tav tm="0">
                                          <p:val>
                                            <p:fltVal val="0"/>
                                          </p:val>
                                        </p:tav>
                                        <p:tav tm="100000">
                                          <p:val>
                                            <p:strVal val="#ppt_h"/>
                                          </p:val>
                                        </p:tav>
                                      </p:tavLst>
                                    </p:anim>
                                    <p:animEffect transition="in" filter="fade">
                                      <p:cBhvr>
                                        <p:cTn id="46" dur="500"/>
                                        <p:tgtEl>
                                          <p:spTgt spid="19"/>
                                        </p:tgtEl>
                                      </p:cBhvr>
                                    </p:animEffect>
                                  </p:childTnLst>
                                </p:cTn>
                              </p:par>
                              <p:par>
                                <p:cTn id="47" presetID="22" presetClass="entr" presetSubtype="2" fill="hold" grpId="0" nodeType="withEffect">
                                  <p:stCondLst>
                                    <p:cond delay="0"/>
                                  </p:stCondLst>
                                  <p:childTnLst>
                                    <p:set>
                                      <p:cBhvr>
                                        <p:cTn id="48" dur="1" fill="hold">
                                          <p:stCondLst>
                                            <p:cond delay="0"/>
                                          </p:stCondLst>
                                        </p:cTn>
                                        <p:tgtEl>
                                          <p:spTgt spid="36"/>
                                        </p:tgtEl>
                                        <p:attrNameLst>
                                          <p:attrName>style.visibility</p:attrName>
                                        </p:attrNameLst>
                                      </p:cBhvr>
                                      <p:to>
                                        <p:strVal val="visible"/>
                                      </p:to>
                                    </p:set>
                                    <p:animEffect transition="in" filter="wipe(right)">
                                      <p:cBhvr>
                                        <p:cTn id="49" dur="500"/>
                                        <p:tgtEl>
                                          <p:spTgt spid="36"/>
                                        </p:tgtEl>
                                      </p:cBhvr>
                                    </p:animEffect>
                                  </p:childTnLst>
                                </p:cTn>
                              </p:par>
                            </p:childTnLst>
                          </p:cTn>
                        </p:par>
                        <p:par>
                          <p:cTn id="50" fill="hold">
                            <p:stCondLst>
                              <p:cond delay="3000"/>
                            </p:stCondLst>
                            <p:childTnLst>
                              <p:par>
                                <p:cTn id="51" presetID="2" presetClass="entr" presetSubtype="8" accel="20000" decel="80000" fill="hold" grpId="0" nodeType="after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0-#ppt_w/2"/>
                                          </p:val>
                                        </p:tav>
                                        <p:tav tm="100000">
                                          <p:val>
                                            <p:strVal val="#ppt_x"/>
                                          </p:val>
                                        </p:tav>
                                      </p:tavLst>
                                    </p:anim>
                                    <p:anim calcmode="lin" valueType="num">
                                      <p:cBhvr additive="base">
                                        <p:cTn id="54" dur="500" fill="hold"/>
                                        <p:tgtEl>
                                          <p:spTgt spid="7"/>
                                        </p:tgtEl>
                                        <p:attrNameLst>
                                          <p:attrName>ppt_y</p:attrName>
                                        </p:attrNameLst>
                                      </p:cBhvr>
                                      <p:tavLst>
                                        <p:tav tm="0">
                                          <p:val>
                                            <p:strVal val="#ppt_y"/>
                                          </p:val>
                                        </p:tav>
                                        <p:tav tm="100000">
                                          <p:val>
                                            <p:strVal val="#ppt_y"/>
                                          </p:val>
                                        </p:tav>
                                      </p:tavLst>
                                    </p:anim>
                                  </p:childTnLst>
                                </p:cTn>
                              </p:par>
                            </p:childTnLst>
                          </p:cTn>
                        </p:par>
                        <p:par>
                          <p:cTn id="55" fill="hold">
                            <p:stCondLst>
                              <p:cond delay="3500"/>
                            </p:stCondLst>
                            <p:childTnLst>
                              <p:par>
                                <p:cTn id="56" presetID="53" presetClass="entr" presetSubtype="16" fill="hold" grpId="0" nodeType="afterEffect">
                                  <p:stCondLst>
                                    <p:cond delay="0"/>
                                  </p:stCondLst>
                                  <p:childTnLst>
                                    <p:set>
                                      <p:cBhvr>
                                        <p:cTn id="57" dur="1" fill="hold">
                                          <p:stCondLst>
                                            <p:cond delay="0"/>
                                          </p:stCondLst>
                                        </p:cTn>
                                        <p:tgtEl>
                                          <p:spTgt spid="18"/>
                                        </p:tgtEl>
                                        <p:attrNameLst>
                                          <p:attrName>style.visibility</p:attrName>
                                        </p:attrNameLst>
                                      </p:cBhvr>
                                      <p:to>
                                        <p:strVal val="visible"/>
                                      </p:to>
                                    </p:set>
                                    <p:anim calcmode="lin" valueType="num">
                                      <p:cBhvr>
                                        <p:cTn id="58" dur="500" fill="hold"/>
                                        <p:tgtEl>
                                          <p:spTgt spid="18"/>
                                        </p:tgtEl>
                                        <p:attrNameLst>
                                          <p:attrName>ppt_w</p:attrName>
                                        </p:attrNameLst>
                                      </p:cBhvr>
                                      <p:tavLst>
                                        <p:tav tm="0">
                                          <p:val>
                                            <p:fltVal val="0"/>
                                          </p:val>
                                        </p:tav>
                                        <p:tav tm="100000">
                                          <p:val>
                                            <p:strVal val="#ppt_w"/>
                                          </p:val>
                                        </p:tav>
                                      </p:tavLst>
                                    </p:anim>
                                    <p:anim calcmode="lin" valueType="num">
                                      <p:cBhvr>
                                        <p:cTn id="59" dur="500" fill="hold"/>
                                        <p:tgtEl>
                                          <p:spTgt spid="18"/>
                                        </p:tgtEl>
                                        <p:attrNameLst>
                                          <p:attrName>ppt_h</p:attrName>
                                        </p:attrNameLst>
                                      </p:cBhvr>
                                      <p:tavLst>
                                        <p:tav tm="0">
                                          <p:val>
                                            <p:fltVal val="0"/>
                                          </p:val>
                                        </p:tav>
                                        <p:tav tm="100000">
                                          <p:val>
                                            <p:strVal val="#ppt_h"/>
                                          </p:val>
                                        </p:tav>
                                      </p:tavLst>
                                    </p:anim>
                                    <p:animEffect transition="in" filter="fade">
                                      <p:cBhvr>
                                        <p:cTn id="60" dur="500"/>
                                        <p:tgtEl>
                                          <p:spTgt spid="18"/>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Effect transition="in" filter="wipe(right)">
                                      <p:cBhvr>
                                        <p:cTn id="63" dur="500"/>
                                        <p:tgtEl>
                                          <p:spTgt spid="37"/>
                                        </p:tgtEl>
                                      </p:cBhvr>
                                    </p:animEffect>
                                  </p:childTnLst>
                                </p:cTn>
                              </p:par>
                            </p:childTnLst>
                          </p:cTn>
                        </p:par>
                        <p:par>
                          <p:cTn id="64" fill="hold">
                            <p:stCondLst>
                              <p:cond delay="4000"/>
                            </p:stCondLst>
                            <p:childTnLst>
                              <p:par>
                                <p:cTn id="65" presetID="2" presetClass="entr" presetSubtype="8" accel="20000" decel="80000" fill="hold" grpId="0" nodeType="afterEffect">
                                  <p:stCondLst>
                                    <p:cond delay="0"/>
                                  </p:stCondLst>
                                  <p:childTnLst>
                                    <p:set>
                                      <p:cBhvr>
                                        <p:cTn id="66" dur="1" fill="hold">
                                          <p:stCondLst>
                                            <p:cond delay="0"/>
                                          </p:stCondLst>
                                        </p:cTn>
                                        <p:tgtEl>
                                          <p:spTgt spid="8"/>
                                        </p:tgtEl>
                                        <p:attrNameLst>
                                          <p:attrName>style.visibility</p:attrName>
                                        </p:attrNameLst>
                                      </p:cBhvr>
                                      <p:to>
                                        <p:strVal val="visible"/>
                                      </p:to>
                                    </p:set>
                                    <p:anim calcmode="lin" valueType="num">
                                      <p:cBhvr additive="base">
                                        <p:cTn id="67" dur="500" fill="hold"/>
                                        <p:tgtEl>
                                          <p:spTgt spid="8"/>
                                        </p:tgtEl>
                                        <p:attrNameLst>
                                          <p:attrName>ppt_x</p:attrName>
                                        </p:attrNameLst>
                                      </p:cBhvr>
                                      <p:tavLst>
                                        <p:tav tm="0">
                                          <p:val>
                                            <p:strVal val="0-#ppt_w/2"/>
                                          </p:val>
                                        </p:tav>
                                        <p:tav tm="100000">
                                          <p:val>
                                            <p:strVal val="#ppt_x"/>
                                          </p:val>
                                        </p:tav>
                                      </p:tavLst>
                                    </p:anim>
                                    <p:anim calcmode="lin" valueType="num">
                                      <p:cBhvr additive="base">
                                        <p:cTn id="68" dur="500" fill="hold"/>
                                        <p:tgtEl>
                                          <p:spTgt spid="8"/>
                                        </p:tgtEl>
                                        <p:attrNameLst>
                                          <p:attrName>ppt_y</p:attrName>
                                        </p:attrNameLst>
                                      </p:cBhvr>
                                      <p:tavLst>
                                        <p:tav tm="0">
                                          <p:val>
                                            <p:strVal val="#ppt_y"/>
                                          </p:val>
                                        </p:tav>
                                        <p:tav tm="100000">
                                          <p:val>
                                            <p:strVal val="#ppt_y"/>
                                          </p:val>
                                        </p:tav>
                                      </p:tavLst>
                                    </p:anim>
                                  </p:childTnLst>
                                </p:cTn>
                              </p:par>
                            </p:childTnLst>
                          </p:cTn>
                        </p:par>
                        <p:par>
                          <p:cTn id="69" fill="hold">
                            <p:stCondLst>
                              <p:cond delay="4500"/>
                            </p:stCondLst>
                            <p:childTnLst>
                              <p:par>
                                <p:cTn id="70" presetID="53" presetClass="entr" presetSubtype="16" fill="hold" nodeType="afterEffect">
                                  <p:stCondLst>
                                    <p:cond delay="0"/>
                                  </p:stCondLst>
                                  <p:childTnLst>
                                    <p:set>
                                      <p:cBhvr>
                                        <p:cTn id="71" dur="1" fill="hold">
                                          <p:stCondLst>
                                            <p:cond delay="0"/>
                                          </p:stCondLst>
                                        </p:cTn>
                                        <p:tgtEl>
                                          <p:spTgt spid="15"/>
                                        </p:tgtEl>
                                        <p:attrNameLst>
                                          <p:attrName>style.visibility</p:attrName>
                                        </p:attrNameLst>
                                      </p:cBhvr>
                                      <p:to>
                                        <p:strVal val="visible"/>
                                      </p:to>
                                    </p:set>
                                    <p:anim calcmode="lin" valueType="num">
                                      <p:cBhvr>
                                        <p:cTn id="72" dur="500" fill="hold"/>
                                        <p:tgtEl>
                                          <p:spTgt spid="15"/>
                                        </p:tgtEl>
                                        <p:attrNameLst>
                                          <p:attrName>ppt_w</p:attrName>
                                        </p:attrNameLst>
                                      </p:cBhvr>
                                      <p:tavLst>
                                        <p:tav tm="0">
                                          <p:val>
                                            <p:fltVal val="0"/>
                                          </p:val>
                                        </p:tav>
                                        <p:tav tm="100000">
                                          <p:val>
                                            <p:strVal val="#ppt_w"/>
                                          </p:val>
                                        </p:tav>
                                      </p:tavLst>
                                    </p:anim>
                                    <p:anim calcmode="lin" valueType="num">
                                      <p:cBhvr>
                                        <p:cTn id="73" dur="500" fill="hold"/>
                                        <p:tgtEl>
                                          <p:spTgt spid="15"/>
                                        </p:tgtEl>
                                        <p:attrNameLst>
                                          <p:attrName>ppt_h</p:attrName>
                                        </p:attrNameLst>
                                      </p:cBhvr>
                                      <p:tavLst>
                                        <p:tav tm="0">
                                          <p:val>
                                            <p:fltVal val="0"/>
                                          </p:val>
                                        </p:tav>
                                        <p:tav tm="100000">
                                          <p:val>
                                            <p:strVal val="#ppt_h"/>
                                          </p:val>
                                        </p:tav>
                                      </p:tavLst>
                                    </p:anim>
                                    <p:animEffect transition="in" filter="fade">
                                      <p:cBhvr>
                                        <p:cTn id="74" dur="500"/>
                                        <p:tgtEl>
                                          <p:spTgt spid="15"/>
                                        </p:tgtEl>
                                      </p:cBhvr>
                                    </p:animEffect>
                                  </p:childTnLst>
                                </p:cTn>
                              </p:par>
                              <p:par>
                                <p:cTn id="75" presetID="22" presetClass="entr" presetSubtype="2" fill="hold" grpId="0" nodeType="withEffect">
                                  <p:stCondLst>
                                    <p:cond delay="0"/>
                                  </p:stCondLst>
                                  <p:childTnLst>
                                    <p:set>
                                      <p:cBhvr>
                                        <p:cTn id="76" dur="1" fill="hold">
                                          <p:stCondLst>
                                            <p:cond delay="0"/>
                                          </p:stCondLst>
                                        </p:cTn>
                                        <p:tgtEl>
                                          <p:spTgt spid="38"/>
                                        </p:tgtEl>
                                        <p:attrNameLst>
                                          <p:attrName>style.visibility</p:attrName>
                                        </p:attrNameLst>
                                      </p:cBhvr>
                                      <p:to>
                                        <p:strVal val="visible"/>
                                      </p:to>
                                    </p:set>
                                    <p:animEffect transition="in" filter="wipe(right)">
                                      <p:cBhvr>
                                        <p:cTn id="77" dur="500"/>
                                        <p:tgtEl>
                                          <p:spTgt spid="38"/>
                                        </p:tgtEl>
                                      </p:cBhvr>
                                    </p:animEffect>
                                  </p:childTnLst>
                                </p:cTn>
                              </p:par>
                            </p:childTnLst>
                          </p:cTn>
                        </p:par>
                        <p:par>
                          <p:cTn id="78" fill="hold">
                            <p:stCondLst>
                              <p:cond delay="5000"/>
                            </p:stCondLst>
                            <p:childTnLst>
                              <p:par>
                                <p:cTn id="79" presetID="2" presetClass="entr" presetSubtype="8" accel="20000" decel="80000" fill="hold" grpId="0" nodeType="afterEffect">
                                  <p:stCondLst>
                                    <p:cond delay="0"/>
                                  </p:stCondLst>
                                  <p:childTnLst>
                                    <p:set>
                                      <p:cBhvr>
                                        <p:cTn id="80" dur="1" fill="hold">
                                          <p:stCondLst>
                                            <p:cond delay="0"/>
                                          </p:stCondLst>
                                        </p:cTn>
                                        <p:tgtEl>
                                          <p:spTgt spid="9"/>
                                        </p:tgtEl>
                                        <p:attrNameLst>
                                          <p:attrName>style.visibility</p:attrName>
                                        </p:attrNameLst>
                                      </p:cBhvr>
                                      <p:to>
                                        <p:strVal val="visible"/>
                                      </p:to>
                                    </p:set>
                                    <p:anim calcmode="lin" valueType="num">
                                      <p:cBhvr additive="base">
                                        <p:cTn id="81" dur="500" fill="hold"/>
                                        <p:tgtEl>
                                          <p:spTgt spid="9"/>
                                        </p:tgtEl>
                                        <p:attrNameLst>
                                          <p:attrName>ppt_x</p:attrName>
                                        </p:attrNameLst>
                                      </p:cBhvr>
                                      <p:tavLst>
                                        <p:tav tm="0">
                                          <p:val>
                                            <p:strVal val="0-#ppt_w/2"/>
                                          </p:val>
                                        </p:tav>
                                        <p:tav tm="100000">
                                          <p:val>
                                            <p:strVal val="#ppt_x"/>
                                          </p:val>
                                        </p:tav>
                                      </p:tavLst>
                                    </p:anim>
                                    <p:anim calcmode="lin" valueType="num">
                                      <p:cBhvr additive="base">
                                        <p:cTn id="82" dur="500" fill="hold"/>
                                        <p:tgtEl>
                                          <p:spTgt spid="9"/>
                                        </p:tgtEl>
                                        <p:attrNameLst>
                                          <p:attrName>ppt_y</p:attrName>
                                        </p:attrNameLst>
                                      </p:cBhvr>
                                      <p:tavLst>
                                        <p:tav tm="0">
                                          <p:val>
                                            <p:strVal val="#ppt_y"/>
                                          </p:val>
                                        </p:tav>
                                        <p:tav tm="100000">
                                          <p:val>
                                            <p:strVal val="#ppt_y"/>
                                          </p:val>
                                        </p:tav>
                                      </p:tavLst>
                                    </p:anim>
                                  </p:childTnLst>
                                </p:cTn>
                              </p:par>
                            </p:childTnLst>
                          </p:cTn>
                        </p:par>
                        <p:par>
                          <p:cTn id="83" fill="hold">
                            <p:stCondLst>
                              <p:cond delay="5500"/>
                            </p:stCondLst>
                            <p:childTnLst>
                              <p:par>
                                <p:cTn id="84" presetID="53" presetClass="entr" presetSubtype="16" fill="hold" grpId="0" nodeType="afterEffect">
                                  <p:stCondLst>
                                    <p:cond delay="0"/>
                                  </p:stCondLst>
                                  <p:childTnLst>
                                    <p:set>
                                      <p:cBhvr>
                                        <p:cTn id="85" dur="1" fill="hold">
                                          <p:stCondLst>
                                            <p:cond delay="0"/>
                                          </p:stCondLst>
                                        </p:cTn>
                                        <p:tgtEl>
                                          <p:spTgt spid="23"/>
                                        </p:tgtEl>
                                        <p:attrNameLst>
                                          <p:attrName>style.visibility</p:attrName>
                                        </p:attrNameLst>
                                      </p:cBhvr>
                                      <p:to>
                                        <p:strVal val="visible"/>
                                      </p:to>
                                    </p:set>
                                    <p:anim calcmode="lin" valueType="num">
                                      <p:cBhvr>
                                        <p:cTn id="86" dur="500" fill="hold"/>
                                        <p:tgtEl>
                                          <p:spTgt spid="23"/>
                                        </p:tgtEl>
                                        <p:attrNameLst>
                                          <p:attrName>ppt_w</p:attrName>
                                        </p:attrNameLst>
                                      </p:cBhvr>
                                      <p:tavLst>
                                        <p:tav tm="0">
                                          <p:val>
                                            <p:fltVal val="0"/>
                                          </p:val>
                                        </p:tav>
                                        <p:tav tm="100000">
                                          <p:val>
                                            <p:strVal val="#ppt_w"/>
                                          </p:val>
                                        </p:tav>
                                      </p:tavLst>
                                    </p:anim>
                                    <p:anim calcmode="lin" valueType="num">
                                      <p:cBhvr>
                                        <p:cTn id="87" dur="500" fill="hold"/>
                                        <p:tgtEl>
                                          <p:spTgt spid="23"/>
                                        </p:tgtEl>
                                        <p:attrNameLst>
                                          <p:attrName>ppt_h</p:attrName>
                                        </p:attrNameLst>
                                      </p:cBhvr>
                                      <p:tavLst>
                                        <p:tav tm="0">
                                          <p:val>
                                            <p:fltVal val="0"/>
                                          </p:val>
                                        </p:tav>
                                        <p:tav tm="100000">
                                          <p:val>
                                            <p:strVal val="#ppt_h"/>
                                          </p:val>
                                        </p:tav>
                                      </p:tavLst>
                                    </p:anim>
                                    <p:animEffect transition="in" filter="fade">
                                      <p:cBhvr>
                                        <p:cTn id="88" dur="500"/>
                                        <p:tgtEl>
                                          <p:spTgt spid="23"/>
                                        </p:tgtEl>
                                      </p:cBhvr>
                                    </p:animEffect>
                                  </p:childTnLst>
                                </p:cTn>
                              </p:par>
                              <p:par>
                                <p:cTn id="89" presetID="22" presetClass="entr" presetSubtype="2" fill="hold" grpId="0" nodeType="withEffect">
                                  <p:stCondLst>
                                    <p:cond delay="0"/>
                                  </p:stCondLst>
                                  <p:childTnLst>
                                    <p:set>
                                      <p:cBhvr>
                                        <p:cTn id="90" dur="1" fill="hold">
                                          <p:stCondLst>
                                            <p:cond delay="0"/>
                                          </p:stCondLst>
                                        </p:cTn>
                                        <p:tgtEl>
                                          <p:spTgt spid="39"/>
                                        </p:tgtEl>
                                        <p:attrNameLst>
                                          <p:attrName>style.visibility</p:attrName>
                                        </p:attrNameLst>
                                      </p:cBhvr>
                                      <p:to>
                                        <p:strVal val="visible"/>
                                      </p:to>
                                    </p:set>
                                    <p:animEffect transition="in" filter="wipe(right)">
                                      <p:cBhvr>
                                        <p:cTn id="91" dur="500"/>
                                        <p:tgtEl>
                                          <p:spTgt spid="39"/>
                                        </p:tgtEl>
                                      </p:cBhvr>
                                    </p:animEffect>
                                  </p:childTnLst>
                                </p:cTn>
                              </p:par>
                            </p:childTnLst>
                          </p:cTn>
                        </p:par>
                        <p:par>
                          <p:cTn id="92" fill="hold">
                            <p:stCondLst>
                              <p:cond delay="6000"/>
                            </p:stCondLst>
                            <p:childTnLst>
                              <p:par>
                                <p:cTn id="93" presetID="53" presetClass="entr" presetSubtype="16" fill="hold" grpId="0" nodeType="afterEffect">
                                  <p:stCondLst>
                                    <p:cond delay="0"/>
                                  </p:stCondLst>
                                  <p:childTnLst>
                                    <p:set>
                                      <p:cBhvr>
                                        <p:cTn id="94" dur="1" fill="hold">
                                          <p:stCondLst>
                                            <p:cond delay="0"/>
                                          </p:stCondLst>
                                        </p:cTn>
                                        <p:tgtEl>
                                          <p:spTgt spid="42"/>
                                        </p:tgtEl>
                                        <p:attrNameLst>
                                          <p:attrName>style.visibility</p:attrName>
                                        </p:attrNameLst>
                                      </p:cBhvr>
                                      <p:to>
                                        <p:strVal val="visible"/>
                                      </p:to>
                                    </p:set>
                                    <p:anim calcmode="lin" valueType="num">
                                      <p:cBhvr>
                                        <p:cTn id="95" dur="500" fill="hold"/>
                                        <p:tgtEl>
                                          <p:spTgt spid="42"/>
                                        </p:tgtEl>
                                        <p:attrNameLst>
                                          <p:attrName>ppt_w</p:attrName>
                                        </p:attrNameLst>
                                      </p:cBhvr>
                                      <p:tavLst>
                                        <p:tav tm="0">
                                          <p:val>
                                            <p:fltVal val="0"/>
                                          </p:val>
                                        </p:tav>
                                        <p:tav tm="100000">
                                          <p:val>
                                            <p:strVal val="#ppt_w"/>
                                          </p:val>
                                        </p:tav>
                                      </p:tavLst>
                                    </p:anim>
                                    <p:anim calcmode="lin" valueType="num">
                                      <p:cBhvr>
                                        <p:cTn id="96" dur="500" fill="hold"/>
                                        <p:tgtEl>
                                          <p:spTgt spid="42"/>
                                        </p:tgtEl>
                                        <p:attrNameLst>
                                          <p:attrName>ppt_h</p:attrName>
                                        </p:attrNameLst>
                                      </p:cBhvr>
                                      <p:tavLst>
                                        <p:tav tm="0">
                                          <p:val>
                                            <p:fltVal val="0"/>
                                          </p:val>
                                        </p:tav>
                                        <p:tav tm="100000">
                                          <p:val>
                                            <p:strVal val="#ppt_h"/>
                                          </p:val>
                                        </p:tav>
                                      </p:tavLst>
                                    </p:anim>
                                    <p:animEffect transition="in" filter="fade">
                                      <p:cBhvr>
                                        <p:cTn id="97" dur="500"/>
                                        <p:tgtEl>
                                          <p:spTgt spid="42"/>
                                        </p:tgtEl>
                                      </p:cBhvr>
                                    </p:animEffect>
                                  </p:childTnLst>
                                </p:cTn>
                              </p:par>
                            </p:childTnLst>
                          </p:cTn>
                        </p:par>
                        <p:par>
                          <p:cTn id="98" fill="hold">
                            <p:stCondLst>
                              <p:cond delay="6500"/>
                            </p:stCondLst>
                            <p:childTnLst>
                              <p:par>
                                <p:cTn id="99" presetID="2" presetClass="entr" presetSubtype="4" accel="14000" decel="80000" fill="hold" grpId="0" nodeType="after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additive="base">
                                        <p:cTn id="101" dur="500" fill="hold"/>
                                        <p:tgtEl>
                                          <p:spTgt spid="41"/>
                                        </p:tgtEl>
                                        <p:attrNameLst>
                                          <p:attrName>ppt_x</p:attrName>
                                        </p:attrNameLst>
                                      </p:cBhvr>
                                      <p:tavLst>
                                        <p:tav tm="0">
                                          <p:val>
                                            <p:strVal val="#ppt_x"/>
                                          </p:val>
                                        </p:tav>
                                        <p:tav tm="100000">
                                          <p:val>
                                            <p:strVal val="#ppt_x"/>
                                          </p:val>
                                        </p:tav>
                                      </p:tavLst>
                                    </p:anim>
                                    <p:anim calcmode="lin" valueType="num">
                                      <p:cBhvr additive="base">
                                        <p:cTn id="102" dur="500" fill="hold"/>
                                        <p:tgtEl>
                                          <p:spTgt spid="41"/>
                                        </p:tgtEl>
                                        <p:attrNameLst>
                                          <p:attrName>ppt_y</p:attrName>
                                        </p:attrNameLst>
                                      </p:cBhvr>
                                      <p:tavLst>
                                        <p:tav tm="0">
                                          <p:val>
                                            <p:strVal val="1+#ppt_h/2"/>
                                          </p:val>
                                        </p:tav>
                                        <p:tav tm="100000">
                                          <p:val>
                                            <p:strVal val="#ppt_y"/>
                                          </p:val>
                                        </p:tav>
                                      </p:tavLst>
                                    </p:anim>
                                  </p:childTnLst>
                                </p:cTn>
                              </p:par>
                            </p:childTnLst>
                          </p:cTn>
                        </p:par>
                        <p:par>
                          <p:cTn id="103" fill="hold">
                            <p:stCondLst>
                              <p:cond delay="7000"/>
                            </p:stCondLst>
                            <p:childTnLst>
                              <p:par>
                                <p:cTn id="104" presetID="53" presetClass="entr" presetSubtype="16" fill="hold" grpId="0" nodeType="afterEffect">
                                  <p:stCondLst>
                                    <p:cond delay="0"/>
                                  </p:stCondLst>
                                  <p:childTnLst>
                                    <p:set>
                                      <p:cBhvr>
                                        <p:cTn id="105" dur="1" fill="hold">
                                          <p:stCondLst>
                                            <p:cond delay="0"/>
                                          </p:stCondLst>
                                        </p:cTn>
                                        <p:tgtEl>
                                          <p:spTgt spid="44"/>
                                        </p:tgtEl>
                                        <p:attrNameLst>
                                          <p:attrName>style.visibility</p:attrName>
                                        </p:attrNameLst>
                                      </p:cBhvr>
                                      <p:to>
                                        <p:strVal val="visible"/>
                                      </p:to>
                                    </p:set>
                                    <p:anim calcmode="lin" valueType="num">
                                      <p:cBhvr>
                                        <p:cTn id="106" dur="500" fill="hold"/>
                                        <p:tgtEl>
                                          <p:spTgt spid="44"/>
                                        </p:tgtEl>
                                        <p:attrNameLst>
                                          <p:attrName>ppt_w</p:attrName>
                                        </p:attrNameLst>
                                      </p:cBhvr>
                                      <p:tavLst>
                                        <p:tav tm="0">
                                          <p:val>
                                            <p:fltVal val="0"/>
                                          </p:val>
                                        </p:tav>
                                        <p:tav tm="100000">
                                          <p:val>
                                            <p:strVal val="#ppt_w"/>
                                          </p:val>
                                        </p:tav>
                                      </p:tavLst>
                                    </p:anim>
                                    <p:anim calcmode="lin" valueType="num">
                                      <p:cBhvr>
                                        <p:cTn id="107" dur="500" fill="hold"/>
                                        <p:tgtEl>
                                          <p:spTgt spid="44"/>
                                        </p:tgtEl>
                                        <p:attrNameLst>
                                          <p:attrName>ppt_h</p:attrName>
                                        </p:attrNameLst>
                                      </p:cBhvr>
                                      <p:tavLst>
                                        <p:tav tm="0">
                                          <p:val>
                                            <p:fltVal val="0"/>
                                          </p:val>
                                        </p:tav>
                                        <p:tav tm="100000">
                                          <p:val>
                                            <p:strVal val="#ppt_h"/>
                                          </p:val>
                                        </p:tav>
                                      </p:tavLst>
                                    </p:anim>
                                    <p:animEffect transition="in" filter="fade">
                                      <p:cBhvr>
                                        <p:cTn id="108" dur="500"/>
                                        <p:tgtEl>
                                          <p:spTgt spid="44"/>
                                        </p:tgtEl>
                                      </p:cBhvr>
                                    </p:animEffect>
                                  </p:childTnLst>
                                </p:cTn>
                              </p:par>
                            </p:childTnLst>
                          </p:cTn>
                        </p:par>
                        <p:par>
                          <p:cTn id="109" fill="hold">
                            <p:stCondLst>
                              <p:cond delay="7500"/>
                            </p:stCondLst>
                            <p:childTnLst>
                              <p:par>
                                <p:cTn id="110" presetID="2" presetClass="entr" presetSubtype="4" accel="14000" decel="80000" fill="hold" grpId="0" nodeType="afterEffect">
                                  <p:stCondLst>
                                    <p:cond delay="0"/>
                                  </p:stCondLst>
                                  <p:childTnLst>
                                    <p:set>
                                      <p:cBhvr>
                                        <p:cTn id="111" dur="1" fill="hold">
                                          <p:stCondLst>
                                            <p:cond delay="0"/>
                                          </p:stCondLst>
                                        </p:cTn>
                                        <p:tgtEl>
                                          <p:spTgt spid="43"/>
                                        </p:tgtEl>
                                        <p:attrNameLst>
                                          <p:attrName>style.visibility</p:attrName>
                                        </p:attrNameLst>
                                      </p:cBhvr>
                                      <p:to>
                                        <p:strVal val="visible"/>
                                      </p:to>
                                    </p:set>
                                    <p:anim calcmode="lin" valueType="num">
                                      <p:cBhvr additive="base">
                                        <p:cTn id="112" dur="500" fill="hold"/>
                                        <p:tgtEl>
                                          <p:spTgt spid="43"/>
                                        </p:tgtEl>
                                        <p:attrNameLst>
                                          <p:attrName>ppt_x</p:attrName>
                                        </p:attrNameLst>
                                      </p:cBhvr>
                                      <p:tavLst>
                                        <p:tav tm="0">
                                          <p:val>
                                            <p:strVal val="#ppt_x"/>
                                          </p:val>
                                        </p:tav>
                                        <p:tav tm="100000">
                                          <p:val>
                                            <p:strVal val="#ppt_x"/>
                                          </p:val>
                                        </p:tav>
                                      </p:tavLst>
                                    </p:anim>
                                    <p:anim calcmode="lin" valueType="num">
                                      <p:cBhvr additive="base">
                                        <p:cTn id="113" dur="500" fill="hold"/>
                                        <p:tgtEl>
                                          <p:spTgt spid="43"/>
                                        </p:tgtEl>
                                        <p:attrNameLst>
                                          <p:attrName>ppt_y</p:attrName>
                                        </p:attrNameLst>
                                      </p:cBhvr>
                                      <p:tavLst>
                                        <p:tav tm="0">
                                          <p:val>
                                            <p:strVal val="1+#ppt_h/2"/>
                                          </p:val>
                                        </p:tav>
                                        <p:tav tm="100000">
                                          <p:val>
                                            <p:strVal val="#ppt_y"/>
                                          </p:val>
                                        </p:tav>
                                      </p:tavLst>
                                    </p:anim>
                                  </p:childTnLst>
                                </p:cTn>
                              </p:par>
                            </p:childTnLst>
                          </p:cTn>
                        </p:par>
                        <p:par>
                          <p:cTn id="114" fill="hold">
                            <p:stCondLst>
                              <p:cond delay="8000"/>
                            </p:stCondLst>
                            <p:childTnLst>
                              <p:par>
                                <p:cTn id="115" presetID="53" presetClass="entr" presetSubtype="16" fill="hold" grpId="0" nodeType="afterEffect">
                                  <p:stCondLst>
                                    <p:cond delay="0"/>
                                  </p:stCondLst>
                                  <p:childTnLst>
                                    <p:set>
                                      <p:cBhvr>
                                        <p:cTn id="116" dur="1" fill="hold">
                                          <p:stCondLst>
                                            <p:cond delay="0"/>
                                          </p:stCondLst>
                                        </p:cTn>
                                        <p:tgtEl>
                                          <p:spTgt spid="46"/>
                                        </p:tgtEl>
                                        <p:attrNameLst>
                                          <p:attrName>style.visibility</p:attrName>
                                        </p:attrNameLst>
                                      </p:cBhvr>
                                      <p:to>
                                        <p:strVal val="visible"/>
                                      </p:to>
                                    </p:set>
                                    <p:anim calcmode="lin" valueType="num">
                                      <p:cBhvr>
                                        <p:cTn id="117" dur="500" fill="hold"/>
                                        <p:tgtEl>
                                          <p:spTgt spid="46"/>
                                        </p:tgtEl>
                                        <p:attrNameLst>
                                          <p:attrName>ppt_w</p:attrName>
                                        </p:attrNameLst>
                                      </p:cBhvr>
                                      <p:tavLst>
                                        <p:tav tm="0">
                                          <p:val>
                                            <p:fltVal val="0"/>
                                          </p:val>
                                        </p:tav>
                                        <p:tav tm="100000">
                                          <p:val>
                                            <p:strVal val="#ppt_w"/>
                                          </p:val>
                                        </p:tav>
                                      </p:tavLst>
                                    </p:anim>
                                    <p:anim calcmode="lin" valueType="num">
                                      <p:cBhvr>
                                        <p:cTn id="118" dur="500" fill="hold"/>
                                        <p:tgtEl>
                                          <p:spTgt spid="46"/>
                                        </p:tgtEl>
                                        <p:attrNameLst>
                                          <p:attrName>ppt_h</p:attrName>
                                        </p:attrNameLst>
                                      </p:cBhvr>
                                      <p:tavLst>
                                        <p:tav tm="0">
                                          <p:val>
                                            <p:fltVal val="0"/>
                                          </p:val>
                                        </p:tav>
                                        <p:tav tm="100000">
                                          <p:val>
                                            <p:strVal val="#ppt_h"/>
                                          </p:val>
                                        </p:tav>
                                      </p:tavLst>
                                    </p:anim>
                                    <p:animEffect transition="in" filter="fade">
                                      <p:cBhvr>
                                        <p:cTn id="119" dur="500"/>
                                        <p:tgtEl>
                                          <p:spTgt spid="46"/>
                                        </p:tgtEl>
                                      </p:cBhvr>
                                    </p:animEffect>
                                  </p:childTnLst>
                                </p:cTn>
                              </p:par>
                            </p:childTnLst>
                          </p:cTn>
                        </p:par>
                        <p:par>
                          <p:cTn id="120" fill="hold">
                            <p:stCondLst>
                              <p:cond delay="8500"/>
                            </p:stCondLst>
                            <p:childTnLst>
                              <p:par>
                                <p:cTn id="121" presetID="2" presetClass="entr" presetSubtype="4" accel="14000" decel="80000" fill="hold" grpId="0" nodeType="afterEffect">
                                  <p:stCondLst>
                                    <p:cond delay="0"/>
                                  </p:stCondLst>
                                  <p:childTnLst>
                                    <p:set>
                                      <p:cBhvr>
                                        <p:cTn id="122" dur="1" fill="hold">
                                          <p:stCondLst>
                                            <p:cond delay="0"/>
                                          </p:stCondLst>
                                        </p:cTn>
                                        <p:tgtEl>
                                          <p:spTgt spid="45"/>
                                        </p:tgtEl>
                                        <p:attrNameLst>
                                          <p:attrName>style.visibility</p:attrName>
                                        </p:attrNameLst>
                                      </p:cBhvr>
                                      <p:to>
                                        <p:strVal val="visible"/>
                                      </p:to>
                                    </p:set>
                                    <p:anim calcmode="lin" valueType="num">
                                      <p:cBhvr additive="base">
                                        <p:cTn id="123" dur="500" fill="hold"/>
                                        <p:tgtEl>
                                          <p:spTgt spid="45"/>
                                        </p:tgtEl>
                                        <p:attrNameLst>
                                          <p:attrName>ppt_x</p:attrName>
                                        </p:attrNameLst>
                                      </p:cBhvr>
                                      <p:tavLst>
                                        <p:tav tm="0">
                                          <p:val>
                                            <p:strVal val="#ppt_x"/>
                                          </p:val>
                                        </p:tav>
                                        <p:tav tm="100000">
                                          <p:val>
                                            <p:strVal val="#ppt_x"/>
                                          </p:val>
                                        </p:tav>
                                      </p:tavLst>
                                    </p:anim>
                                    <p:anim calcmode="lin" valueType="num">
                                      <p:cBhvr additive="base">
                                        <p:cTn id="124" dur="500" fill="hold"/>
                                        <p:tgtEl>
                                          <p:spTgt spid="45"/>
                                        </p:tgtEl>
                                        <p:attrNameLst>
                                          <p:attrName>ppt_y</p:attrName>
                                        </p:attrNameLst>
                                      </p:cBhvr>
                                      <p:tavLst>
                                        <p:tav tm="0">
                                          <p:val>
                                            <p:strVal val="1+#ppt_h/2"/>
                                          </p:val>
                                        </p:tav>
                                        <p:tav tm="100000">
                                          <p:val>
                                            <p:strVal val="#ppt_y"/>
                                          </p:val>
                                        </p:tav>
                                      </p:tavLst>
                                    </p:anim>
                                  </p:childTnLst>
                                </p:cTn>
                              </p:par>
                            </p:childTnLst>
                          </p:cTn>
                        </p:par>
                        <p:par>
                          <p:cTn id="125" fill="hold">
                            <p:stCondLst>
                              <p:cond delay="9000"/>
                            </p:stCondLst>
                            <p:childTnLst>
                              <p:par>
                                <p:cTn id="126" presetID="53" presetClass="entr" presetSubtype="16" fill="hold" grpId="0" nodeType="afterEffect">
                                  <p:stCondLst>
                                    <p:cond delay="0"/>
                                  </p:stCondLst>
                                  <p:childTnLst>
                                    <p:set>
                                      <p:cBhvr>
                                        <p:cTn id="127" dur="1" fill="hold">
                                          <p:stCondLst>
                                            <p:cond delay="0"/>
                                          </p:stCondLst>
                                        </p:cTn>
                                        <p:tgtEl>
                                          <p:spTgt spid="48"/>
                                        </p:tgtEl>
                                        <p:attrNameLst>
                                          <p:attrName>style.visibility</p:attrName>
                                        </p:attrNameLst>
                                      </p:cBhvr>
                                      <p:to>
                                        <p:strVal val="visible"/>
                                      </p:to>
                                    </p:set>
                                    <p:anim calcmode="lin" valueType="num">
                                      <p:cBhvr>
                                        <p:cTn id="128" dur="500" fill="hold"/>
                                        <p:tgtEl>
                                          <p:spTgt spid="48"/>
                                        </p:tgtEl>
                                        <p:attrNameLst>
                                          <p:attrName>ppt_w</p:attrName>
                                        </p:attrNameLst>
                                      </p:cBhvr>
                                      <p:tavLst>
                                        <p:tav tm="0">
                                          <p:val>
                                            <p:fltVal val="0"/>
                                          </p:val>
                                        </p:tav>
                                        <p:tav tm="100000">
                                          <p:val>
                                            <p:strVal val="#ppt_w"/>
                                          </p:val>
                                        </p:tav>
                                      </p:tavLst>
                                    </p:anim>
                                    <p:anim calcmode="lin" valueType="num">
                                      <p:cBhvr>
                                        <p:cTn id="129" dur="500" fill="hold"/>
                                        <p:tgtEl>
                                          <p:spTgt spid="48"/>
                                        </p:tgtEl>
                                        <p:attrNameLst>
                                          <p:attrName>ppt_h</p:attrName>
                                        </p:attrNameLst>
                                      </p:cBhvr>
                                      <p:tavLst>
                                        <p:tav tm="0">
                                          <p:val>
                                            <p:fltVal val="0"/>
                                          </p:val>
                                        </p:tav>
                                        <p:tav tm="100000">
                                          <p:val>
                                            <p:strVal val="#ppt_h"/>
                                          </p:val>
                                        </p:tav>
                                      </p:tavLst>
                                    </p:anim>
                                    <p:animEffect transition="in" filter="fade">
                                      <p:cBhvr>
                                        <p:cTn id="130" dur="500"/>
                                        <p:tgtEl>
                                          <p:spTgt spid="48"/>
                                        </p:tgtEl>
                                      </p:cBhvr>
                                    </p:animEffect>
                                  </p:childTnLst>
                                </p:cTn>
                              </p:par>
                            </p:childTnLst>
                          </p:cTn>
                        </p:par>
                        <p:par>
                          <p:cTn id="131" fill="hold">
                            <p:stCondLst>
                              <p:cond delay="9500"/>
                            </p:stCondLst>
                            <p:childTnLst>
                              <p:par>
                                <p:cTn id="132" presetID="2" presetClass="entr" presetSubtype="4" accel="14000" decel="80000" fill="hold" grpId="0" nodeType="afterEffect">
                                  <p:stCondLst>
                                    <p:cond delay="0"/>
                                  </p:stCondLst>
                                  <p:childTnLst>
                                    <p:set>
                                      <p:cBhvr>
                                        <p:cTn id="133" dur="1" fill="hold">
                                          <p:stCondLst>
                                            <p:cond delay="0"/>
                                          </p:stCondLst>
                                        </p:cTn>
                                        <p:tgtEl>
                                          <p:spTgt spid="47"/>
                                        </p:tgtEl>
                                        <p:attrNameLst>
                                          <p:attrName>style.visibility</p:attrName>
                                        </p:attrNameLst>
                                      </p:cBhvr>
                                      <p:to>
                                        <p:strVal val="visible"/>
                                      </p:to>
                                    </p:set>
                                    <p:anim calcmode="lin" valueType="num">
                                      <p:cBhvr additive="base">
                                        <p:cTn id="134" dur="500" fill="hold"/>
                                        <p:tgtEl>
                                          <p:spTgt spid="47"/>
                                        </p:tgtEl>
                                        <p:attrNameLst>
                                          <p:attrName>ppt_x</p:attrName>
                                        </p:attrNameLst>
                                      </p:cBhvr>
                                      <p:tavLst>
                                        <p:tav tm="0">
                                          <p:val>
                                            <p:strVal val="#ppt_x"/>
                                          </p:val>
                                        </p:tav>
                                        <p:tav tm="100000">
                                          <p:val>
                                            <p:strVal val="#ppt_x"/>
                                          </p:val>
                                        </p:tav>
                                      </p:tavLst>
                                    </p:anim>
                                    <p:anim calcmode="lin" valueType="num">
                                      <p:cBhvr additive="base">
                                        <p:cTn id="135" dur="500" fill="hold"/>
                                        <p:tgtEl>
                                          <p:spTgt spid="47"/>
                                        </p:tgtEl>
                                        <p:attrNameLst>
                                          <p:attrName>ppt_y</p:attrName>
                                        </p:attrNameLst>
                                      </p:cBhvr>
                                      <p:tavLst>
                                        <p:tav tm="0">
                                          <p:val>
                                            <p:strVal val="1+#ppt_h/2"/>
                                          </p:val>
                                        </p:tav>
                                        <p:tav tm="100000">
                                          <p:val>
                                            <p:strVal val="#ppt_y"/>
                                          </p:val>
                                        </p:tav>
                                      </p:tavLst>
                                    </p:anim>
                                  </p:childTnLst>
                                </p:cTn>
                              </p:par>
                            </p:childTnLst>
                          </p:cTn>
                        </p:par>
                        <p:par>
                          <p:cTn id="136" fill="hold">
                            <p:stCondLst>
                              <p:cond delay="10000"/>
                            </p:stCondLst>
                            <p:childTnLst>
                              <p:par>
                                <p:cTn id="137" presetID="53" presetClass="entr" presetSubtype="16" fill="hold" grpId="0" nodeType="afterEffect">
                                  <p:stCondLst>
                                    <p:cond delay="0"/>
                                  </p:stCondLst>
                                  <p:childTnLst>
                                    <p:set>
                                      <p:cBhvr>
                                        <p:cTn id="138" dur="1" fill="hold">
                                          <p:stCondLst>
                                            <p:cond delay="0"/>
                                          </p:stCondLst>
                                        </p:cTn>
                                        <p:tgtEl>
                                          <p:spTgt spid="50"/>
                                        </p:tgtEl>
                                        <p:attrNameLst>
                                          <p:attrName>style.visibility</p:attrName>
                                        </p:attrNameLst>
                                      </p:cBhvr>
                                      <p:to>
                                        <p:strVal val="visible"/>
                                      </p:to>
                                    </p:set>
                                    <p:anim calcmode="lin" valueType="num">
                                      <p:cBhvr>
                                        <p:cTn id="139" dur="500" fill="hold"/>
                                        <p:tgtEl>
                                          <p:spTgt spid="50"/>
                                        </p:tgtEl>
                                        <p:attrNameLst>
                                          <p:attrName>ppt_w</p:attrName>
                                        </p:attrNameLst>
                                      </p:cBhvr>
                                      <p:tavLst>
                                        <p:tav tm="0">
                                          <p:val>
                                            <p:fltVal val="0"/>
                                          </p:val>
                                        </p:tav>
                                        <p:tav tm="100000">
                                          <p:val>
                                            <p:strVal val="#ppt_w"/>
                                          </p:val>
                                        </p:tav>
                                      </p:tavLst>
                                    </p:anim>
                                    <p:anim calcmode="lin" valueType="num">
                                      <p:cBhvr>
                                        <p:cTn id="140" dur="500" fill="hold"/>
                                        <p:tgtEl>
                                          <p:spTgt spid="50"/>
                                        </p:tgtEl>
                                        <p:attrNameLst>
                                          <p:attrName>ppt_h</p:attrName>
                                        </p:attrNameLst>
                                      </p:cBhvr>
                                      <p:tavLst>
                                        <p:tav tm="0">
                                          <p:val>
                                            <p:fltVal val="0"/>
                                          </p:val>
                                        </p:tav>
                                        <p:tav tm="100000">
                                          <p:val>
                                            <p:strVal val="#ppt_h"/>
                                          </p:val>
                                        </p:tav>
                                      </p:tavLst>
                                    </p:anim>
                                    <p:animEffect transition="in" filter="fade">
                                      <p:cBhvr>
                                        <p:cTn id="141" dur="500"/>
                                        <p:tgtEl>
                                          <p:spTgt spid="50"/>
                                        </p:tgtEl>
                                      </p:cBhvr>
                                    </p:animEffect>
                                  </p:childTnLst>
                                </p:cTn>
                              </p:par>
                            </p:childTnLst>
                          </p:cTn>
                        </p:par>
                        <p:par>
                          <p:cTn id="142" fill="hold">
                            <p:stCondLst>
                              <p:cond delay="10500"/>
                            </p:stCondLst>
                            <p:childTnLst>
                              <p:par>
                                <p:cTn id="143" presetID="2" presetClass="entr" presetSubtype="4" accel="14000" decel="80000" fill="hold" grpId="0" nodeType="afterEffect">
                                  <p:stCondLst>
                                    <p:cond delay="0"/>
                                  </p:stCondLst>
                                  <p:childTnLst>
                                    <p:set>
                                      <p:cBhvr>
                                        <p:cTn id="144" dur="1" fill="hold">
                                          <p:stCondLst>
                                            <p:cond delay="0"/>
                                          </p:stCondLst>
                                        </p:cTn>
                                        <p:tgtEl>
                                          <p:spTgt spid="49"/>
                                        </p:tgtEl>
                                        <p:attrNameLst>
                                          <p:attrName>style.visibility</p:attrName>
                                        </p:attrNameLst>
                                      </p:cBhvr>
                                      <p:to>
                                        <p:strVal val="visible"/>
                                      </p:to>
                                    </p:set>
                                    <p:anim calcmode="lin" valueType="num">
                                      <p:cBhvr additive="base">
                                        <p:cTn id="145" dur="500" fill="hold"/>
                                        <p:tgtEl>
                                          <p:spTgt spid="49"/>
                                        </p:tgtEl>
                                        <p:attrNameLst>
                                          <p:attrName>ppt_x</p:attrName>
                                        </p:attrNameLst>
                                      </p:cBhvr>
                                      <p:tavLst>
                                        <p:tav tm="0">
                                          <p:val>
                                            <p:strVal val="#ppt_x"/>
                                          </p:val>
                                        </p:tav>
                                        <p:tav tm="100000">
                                          <p:val>
                                            <p:strVal val="#ppt_x"/>
                                          </p:val>
                                        </p:tav>
                                      </p:tavLst>
                                    </p:anim>
                                    <p:anim calcmode="lin" valueType="num">
                                      <p:cBhvr additive="base">
                                        <p:cTn id="14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4" grpId="0" animBg="1"/>
      <p:bldP spid="18" grpId="0" animBg="1"/>
      <p:bldP spid="22" grpId="0" animBg="1"/>
      <p:bldP spid="23" grpId="0" animBg="1"/>
      <p:bldP spid="35" grpId="0"/>
      <p:bldP spid="36" grpId="0"/>
      <p:bldP spid="37" grpId="0"/>
      <p:bldP spid="38" grpId="0"/>
      <p:bldP spid="39" grpId="0"/>
      <p:bldP spid="40" grpId="0"/>
      <p:bldP spid="41" grpId="0"/>
      <p:bldP spid="42" grpId="0"/>
      <p:bldP spid="43" grpId="0"/>
      <p:bldP spid="44" grpId="0"/>
      <p:bldP spid="45" grpId="0"/>
      <p:bldP spid="46" grpId="0"/>
      <p:bldP spid="47" grpId="0"/>
      <p:bldP spid="48" grpId="0"/>
      <p:bldP spid="49" grpId="0"/>
      <p:bldP spid="50" grpId="0"/>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Oval 5"/>
          <p:cNvSpPr>
            <a:spLocks noChangeArrowheads="1"/>
          </p:cNvSpPr>
          <p:nvPr/>
        </p:nvSpPr>
        <p:spPr bwMode="auto">
          <a:xfrm>
            <a:off x="5273612" y="3293015"/>
            <a:ext cx="1644776" cy="1643572"/>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4651558" y="4795812"/>
            <a:ext cx="2890088" cy="1425793"/>
          </a:xfrm>
          <a:custGeom>
            <a:avLst/>
            <a:gdLst>
              <a:gd name="T0" fmla="*/ 549 w 1866"/>
              <a:gd name="T1" fmla="*/ 0 h 921"/>
              <a:gd name="T2" fmla="*/ 0 w 1866"/>
              <a:gd name="T3" fmla="*/ 550 h 921"/>
              <a:gd name="T4" fmla="*/ 933 w 1866"/>
              <a:gd name="T5" fmla="*/ 921 h 921"/>
              <a:gd name="T6" fmla="*/ 1866 w 1866"/>
              <a:gd name="T7" fmla="*/ 550 h 921"/>
              <a:gd name="T8" fmla="*/ 1317 w 1866"/>
              <a:gd name="T9" fmla="*/ 0 h 921"/>
              <a:gd name="T10" fmla="*/ 933 w 1866"/>
              <a:gd name="T11" fmla="*/ 144 h 921"/>
              <a:gd name="T12" fmla="*/ 549 w 1866"/>
              <a:gd name="T13" fmla="*/ 0 h 921"/>
            </a:gdLst>
            <a:ahLst/>
            <a:cxnLst>
              <a:cxn ang="0">
                <a:pos x="T0" y="T1"/>
              </a:cxn>
              <a:cxn ang="0">
                <a:pos x="T2" y="T3"/>
              </a:cxn>
              <a:cxn ang="0">
                <a:pos x="T4" y="T5"/>
              </a:cxn>
              <a:cxn ang="0">
                <a:pos x="T6" y="T7"/>
              </a:cxn>
              <a:cxn ang="0">
                <a:pos x="T8" y="T9"/>
              </a:cxn>
              <a:cxn ang="0">
                <a:pos x="T10" y="T11"/>
              </a:cxn>
              <a:cxn ang="0">
                <a:pos x="T12" y="T13"/>
              </a:cxn>
            </a:cxnLst>
            <a:rect l="0" t="0" r="r" b="b"/>
            <a:pathLst>
              <a:path w="1866" h="921">
                <a:moveTo>
                  <a:pt x="549" y="0"/>
                </a:moveTo>
                <a:cubicBezTo>
                  <a:pt x="0" y="550"/>
                  <a:pt x="0" y="550"/>
                  <a:pt x="0" y="550"/>
                </a:cubicBezTo>
                <a:cubicBezTo>
                  <a:pt x="253" y="789"/>
                  <a:pt x="583" y="921"/>
                  <a:pt x="933" y="921"/>
                </a:cubicBezTo>
                <a:cubicBezTo>
                  <a:pt x="1283" y="921"/>
                  <a:pt x="1613" y="789"/>
                  <a:pt x="1866" y="550"/>
                </a:cubicBezTo>
                <a:cubicBezTo>
                  <a:pt x="1317" y="0"/>
                  <a:pt x="1317" y="0"/>
                  <a:pt x="1317" y="0"/>
                </a:cubicBezTo>
                <a:cubicBezTo>
                  <a:pt x="1214" y="90"/>
                  <a:pt x="1080" y="144"/>
                  <a:pt x="933" y="144"/>
                </a:cubicBezTo>
                <a:cubicBezTo>
                  <a:pt x="786" y="144"/>
                  <a:pt x="652" y="90"/>
                  <a:pt x="549"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4651558" y="2007997"/>
            <a:ext cx="2890088" cy="1424589"/>
          </a:xfrm>
          <a:custGeom>
            <a:avLst/>
            <a:gdLst>
              <a:gd name="T0" fmla="*/ 1317 w 1866"/>
              <a:gd name="T1" fmla="*/ 920 h 920"/>
              <a:gd name="T2" fmla="*/ 1866 w 1866"/>
              <a:gd name="T3" fmla="*/ 370 h 920"/>
              <a:gd name="T4" fmla="*/ 933 w 1866"/>
              <a:gd name="T5" fmla="*/ 0 h 920"/>
              <a:gd name="T6" fmla="*/ 0 w 1866"/>
              <a:gd name="T7" fmla="*/ 370 h 920"/>
              <a:gd name="T8" fmla="*/ 549 w 1866"/>
              <a:gd name="T9" fmla="*/ 920 h 920"/>
              <a:gd name="T10" fmla="*/ 933 w 1866"/>
              <a:gd name="T11" fmla="*/ 777 h 920"/>
              <a:gd name="T12" fmla="*/ 1317 w 1866"/>
              <a:gd name="T13" fmla="*/ 920 h 920"/>
            </a:gdLst>
            <a:ahLst/>
            <a:cxnLst>
              <a:cxn ang="0">
                <a:pos x="T0" y="T1"/>
              </a:cxn>
              <a:cxn ang="0">
                <a:pos x="T2" y="T3"/>
              </a:cxn>
              <a:cxn ang="0">
                <a:pos x="T4" y="T5"/>
              </a:cxn>
              <a:cxn ang="0">
                <a:pos x="T6" y="T7"/>
              </a:cxn>
              <a:cxn ang="0">
                <a:pos x="T8" y="T9"/>
              </a:cxn>
              <a:cxn ang="0">
                <a:pos x="T10" y="T11"/>
              </a:cxn>
              <a:cxn ang="0">
                <a:pos x="T12" y="T13"/>
              </a:cxn>
            </a:cxnLst>
            <a:rect l="0" t="0" r="r" b="b"/>
            <a:pathLst>
              <a:path w="1866" h="920">
                <a:moveTo>
                  <a:pt x="1317" y="920"/>
                </a:moveTo>
                <a:cubicBezTo>
                  <a:pt x="1866" y="370"/>
                  <a:pt x="1866" y="370"/>
                  <a:pt x="1866" y="370"/>
                </a:cubicBezTo>
                <a:cubicBezTo>
                  <a:pt x="1613" y="131"/>
                  <a:pt x="1283" y="0"/>
                  <a:pt x="933" y="0"/>
                </a:cubicBezTo>
                <a:cubicBezTo>
                  <a:pt x="583" y="0"/>
                  <a:pt x="253" y="131"/>
                  <a:pt x="0" y="370"/>
                </a:cubicBezTo>
                <a:cubicBezTo>
                  <a:pt x="549" y="920"/>
                  <a:pt x="549" y="920"/>
                  <a:pt x="549" y="920"/>
                </a:cubicBezTo>
                <a:cubicBezTo>
                  <a:pt x="652" y="831"/>
                  <a:pt x="786" y="777"/>
                  <a:pt x="933" y="777"/>
                </a:cubicBezTo>
                <a:cubicBezTo>
                  <a:pt x="1080" y="777"/>
                  <a:pt x="1214" y="831"/>
                  <a:pt x="1317" y="92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6777613" y="2669757"/>
            <a:ext cx="1425793" cy="2890087"/>
          </a:xfrm>
          <a:custGeom>
            <a:avLst/>
            <a:gdLst>
              <a:gd name="T0" fmla="*/ 0 w 921"/>
              <a:gd name="T1" fmla="*/ 1317 h 1867"/>
              <a:gd name="T2" fmla="*/ 550 w 921"/>
              <a:gd name="T3" fmla="*/ 1867 h 1867"/>
              <a:gd name="T4" fmla="*/ 921 w 921"/>
              <a:gd name="T5" fmla="*/ 933 h 1867"/>
              <a:gd name="T6" fmla="*/ 550 w 921"/>
              <a:gd name="T7" fmla="*/ 0 h 1867"/>
              <a:gd name="T8" fmla="*/ 0 w 921"/>
              <a:gd name="T9" fmla="*/ 550 h 1867"/>
              <a:gd name="T10" fmla="*/ 144 w 921"/>
              <a:gd name="T11" fmla="*/ 933 h 1867"/>
              <a:gd name="T12" fmla="*/ 0 w 921"/>
              <a:gd name="T13" fmla="*/ 1317 h 1867"/>
            </a:gdLst>
            <a:ahLst/>
            <a:cxnLst>
              <a:cxn ang="0">
                <a:pos x="T0" y="T1"/>
              </a:cxn>
              <a:cxn ang="0">
                <a:pos x="T2" y="T3"/>
              </a:cxn>
              <a:cxn ang="0">
                <a:pos x="T4" y="T5"/>
              </a:cxn>
              <a:cxn ang="0">
                <a:pos x="T6" y="T7"/>
              </a:cxn>
              <a:cxn ang="0">
                <a:pos x="T8" y="T9"/>
              </a:cxn>
              <a:cxn ang="0">
                <a:pos x="T10" y="T11"/>
              </a:cxn>
              <a:cxn ang="0">
                <a:pos x="T12" y="T13"/>
              </a:cxn>
            </a:cxnLst>
            <a:rect l="0" t="0" r="r" b="b"/>
            <a:pathLst>
              <a:path w="921" h="1867">
                <a:moveTo>
                  <a:pt x="0" y="1317"/>
                </a:moveTo>
                <a:cubicBezTo>
                  <a:pt x="550" y="1867"/>
                  <a:pt x="550" y="1867"/>
                  <a:pt x="550" y="1867"/>
                </a:cubicBezTo>
                <a:cubicBezTo>
                  <a:pt x="789" y="1613"/>
                  <a:pt x="921" y="1283"/>
                  <a:pt x="921" y="933"/>
                </a:cubicBezTo>
                <a:cubicBezTo>
                  <a:pt x="921" y="583"/>
                  <a:pt x="789" y="253"/>
                  <a:pt x="550" y="0"/>
                </a:cubicBezTo>
                <a:cubicBezTo>
                  <a:pt x="0" y="550"/>
                  <a:pt x="0" y="550"/>
                  <a:pt x="0" y="550"/>
                </a:cubicBezTo>
                <a:cubicBezTo>
                  <a:pt x="89" y="652"/>
                  <a:pt x="144" y="786"/>
                  <a:pt x="144" y="933"/>
                </a:cubicBezTo>
                <a:cubicBezTo>
                  <a:pt x="144" y="1080"/>
                  <a:pt x="89" y="1214"/>
                  <a:pt x="0" y="131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3988594" y="2669757"/>
            <a:ext cx="1425793" cy="2890087"/>
          </a:xfrm>
          <a:custGeom>
            <a:avLst/>
            <a:gdLst>
              <a:gd name="T0" fmla="*/ 921 w 921"/>
              <a:gd name="T1" fmla="*/ 550 h 1867"/>
              <a:gd name="T2" fmla="*/ 371 w 921"/>
              <a:gd name="T3" fmla="*/ 0 h 1867"/>
              <a:gd name="T4" fmla="*/ 0 w 921"/>
              <a:gd name="T5" fmla="*/ 933 h 1867"/>
              <a:gd name="T6" fmla="*/ 371 w 921"/>
              <a:gd name="T7" fmla="*/ 1867 h 1867"/>
              <a:gd name="T8" fmla="*/ 921 w 921"/>
              <a:gd name="T9" fmla="*/ 1317 h 1867"/>
              <a:gd name="T10" fmla="*/ 777 w 921"/>
              <a:gd name="T11" fmla="*/ 933 h 1867"/>
              <a:gd name="T12" fmla="*/ 921 w 921"/>
              <a:gd name="T13" fmla="*/ 550 h 1867"/>
            </a:gdLst>
            <a:ahLst/>
            <a:cxnLst>
              <a:cxn ang="0">
                <a:pos x="T0" y="T1"/>
              </a:cxn>
              <a:cxn ang="0">
                <a:pos x="T2" y="T3"/>
              </a:cxn>
              <a:cxn ang="0">
                <a:pos x="T4" y="T5"/>
              </a:cxn>
              <a:cxn ang="0">
                <a:pos x="T6" y="T7"/>
              </a:cxn>
              <a:cxn ang="0">
                <a:pos x="T8" y="T9"/>
              </a:cxn>
              <a:cxn ang="0">
                <a:pos x="T10" y="T11"/>
              </a:cxn>
              <a:cxn ang="0">
                <a:pos x="T12" y="T13"/>
              </a:cxn>
            </a:cxnLst>
            <a:rect l="0" t="0" r="r" b="b"/>
            <a:pathLst>
              <a:path w="921" h="1867">
                <a:moveTo>
                  <a:pt x="921" y="550"/>
                </a:moveTo>
                <a:cubicBezTo>
                  <a:pt x="371" y="0"/>
                  <a:pt x="371" y="0"/>
                  <a:pt x="371" y="0"/>
                </a:cubicBezTo>
                <a:cubicBezTo>
                  <a:pt x="132" y="253"/>
                  <a:pt x="0" y="583"/>
                  <a:pt x="0" y="933"/>
                </a:cubicBezTo>
                <a:cubicBezTo>
                  <a:pt x="0" y="1283"/>
                  <a:pt x="132" y="1613"/>
                  <a:pt x="371" y="1867"/>
                </a:cubicBezTo>
                <a:cubicBezTo>
                  <a:pt x="921" y="1317"/>
                  <a:pt x="921" y="1317"/>
                  <a:pt x="921" y="1317"/>
                </a:cubicBezTo>
                <a:cubicBezTo>
                  <a:pt x="832" y="1214"/>
                  <a:pt x="777" y="1080"/>
                  <a:pt x="777" y="933"/>
                </a:cubicBezTo>
                <a:cubicBezTo>
                  <a:pt x="777" y="786"/>
                  <a:pt x="832" y="652"/>
                  <a:pt x="921" y="55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10" name="Group 9"/>
          <p:cNvGrpSpPr/>
          <p:nvPr/>
        </p:nvGrpSpPr>
        <p:grpSpPr>
          <a:xfrm>
            <a:off x="3691101" y="2215744"/>
            <a:ext cx="586260" cy="585216"/>
            <a:chOff x="10996613" y="1925638"/>
            <a:chExt cx="534987" cy="534988"/>
          </a:xfrm>
          <a:solidFill>
            <a:schemeClr val="accent1"/>
          </a:solidFill>
        </p:grpSpPr>
        <p:sp>
          <p:nvSpPr>
            <p:cNvPr id="11" name="Freeform 6"/>
            <p:cNvSpPr>
              <a:spLocks noEditPoints="1"/>
            </p:cNvSpPr>
            <p:nvPr/>
          </p:nvSpPr>
          <p:spPr bwMode="auto">
            <a:xfrm>
              <a:off x="10996613" y="1925638"/>
              <a:ext cx="534987" cy="534988"/>
            </a:xfrm>
            <a:custGeom>
              <a:avLst/>
              <a:gdLst>
                <a:gd name="T0" fmla="*/ 1446 w 3370"/>
                <a:gd name="T1" fmla="*/ 543 h 3371"/>
                <a:gd name="T2" fmla="*/ 1099 w 3370"/>
                <a:gd name="T3" fmla="*/ 703 h 3371"/>
                <a:gd name="T4" fmla="*/ 750 w 3370"/>
                <a:gd name="T5" fmla="*/ 523 h 3371"/>
                <a:gd name="T6" fmla="*/ 518 w 3370"/>
                <a:gd name="T7" fmla="*/ 737 h 3371"/>
                <a:gd name="T8" fmla="*/ 710 w 3370"/>
                <a:gd name="T9" fmla="*/ 1069 h 3371"/>
                <a:gd name="T10" fmla="*/ 568 w 3370"/>
                <a:gd name="T11" fmla="*/ 1428 h 3371"/>
                <a:gd name="T12" fmla="*/ 192 w 3370"/>
                <a:gd name="T13" fmla="*/ 1536 h 3371"/>
                <a:gd name="T14" fmla="*/ 524 w 3370"/>
                <a:gd name="T15" fmla="*/ 1916 h 3371"/>
                <a:gd name="T16" fmla="*/ 665 w 3370"/>
                <a:gd name="T17" fmla="*/ 2204 h 3371"/>
                <a:gd name="T18" fmla="*/ 526 w 3370"/>
                <a:gd name="T19" fmla="*/ 2621 h 3371"/>
                <a:gd name="T20" fmla="*/ 749 w 3370"/>
                <a:gd name="T21" fmla="*/ 2861 h 3371"/>
                <a:gd name="T22" fmla="*/ 1044 w 3370"/>
                <a:gd name="T23" fmla="*/ 2666 h 3371"/>
                <a:gd name="T24" fmla="*/ 1325 w 3370"/>
                <a:gd name="T25" fmla="*/ 2773 h 3371"/>
                <a:gd name="T26" fmla="*/ 1519 w 3370"/>
                <a:gd name="T27" fmla="*/ 3167 h 3371"/>
                <a:gd name="T28" fmla="*/ 1851 w 3370"/>
                <a:gd name="T29" fmla="*/ 3167 h 3371"/>
                <a:gd name="T30" fmla="*/ 2048 w 3370"/>
                <a:gd name="T31" fmla="*/ 2773 h 3371"/>
                <a:gd name="T32" fmla="*/ 2351 w 3370"/>
                <a:gd name="T33" fmla="*/ 2666 h 3371"/>
                <a:gd name="T34" fmla="*/ 2631 w 3370"/>
                <a:gd name="T35" fmla="*/ 2854 h 3371"/>
                <a:gd name="T36" fmla="*/ 2676 w 3370"/>
                <a:gd name="T37" fmla="*/ 2370 h 3371"/>
                <a:gd name="T38" fmla="*/ 2743 w 3370"/>
                <a:gd name="T39" fmla="*/ 2123 h 3371"/>
                <a:gd name="T40" fmla="*/ 2870 w 3370"/>
                <a:gd name="T41" fmla="*/ 1902 h 3371"/>
                <a:gd name="T42" fmla="*/ 3181 w 3370"/>
                <a:gd name="T43" fmla="*/ 1529 h 3371"/>
                <a:gd name="T44" fmla="*/ 2803 w 3370"/>
                <a:gd name="T45" fmla="*/ 1421 h 3371"/>
                <a:gd name="T46" fmla="*/ 2659 w 3370"/>
                <a:gd name="T47" fmla="*/ 1063 h 3371"/>
                <a:gd name="T48" fmla="*/ 2849 w 3370"/>
                <a:gd name="T49" fmla="*/ 732 h 3371"/>
                <a:gd name="T50" fmla="*/ 2618 w 3370"/>
                <a:gd name="T51" fmla="*/ 519 h 3371"/>
                <a:gd name="T52" fmla="*/ 2268 w 3370"/>
                <a:gd name="T53" fmla="*/ 700 h 3371"/>
                <a:gd name="T54" fmla="*/ 1913 w 3370"/>
                <a:gd name="T55" fmla="*/ 540 h 3371"/>
                <a:gd name="T56" fmla="*/ 1532 w 3370"/>
                <a:gd name="T57" fmla="*/ 189 h 3371"/>
                <a:gd name="T58" fmla="*/ 1973 w 3370"/>
                <a:gd name="T59" fmla="*/ 60 h 3371"/>
                <a:gd name="T60" fmla="*/ 2233 w 3370"/>
                <a:gd name="T61" fmla="*/ 468 h 3371"/>
                <a:gd name="T62" fmla="*/ 2659 w 3370"/>
                <a:gd name="T63" fmla="*/ 331 h 3371"/>
                <a:gd name="T64" fmla="*/ 3022 w 3370"/>
                <a:gd name="T65" fmla="*/ 652 h 3371"/>
                <a:gd name="T66" fmla="*/ 3005 w 3370"/>
                <a:gd name="T67" fmla="*/ 868 h 3371"/>
                <a:gd name="T68" fmla="*/ 3260 w 3370"/>
                <a:gd name="T69" fmla="*/ 1353 h 3371"/>
                <a:gd name="T70" fmla="*/ 3370 w 3370"/>
                <a:gd name="T71" fmla="*/ 1537 h 3371"/>
                <a:gd name="T72" fmla="*/ 3286 w 3370"/>
                <a:gd name="T73" fmla="*/ 2001 h 3371"/>
                <a:gd name="T74" fmla="*/ 2865 w 3370"/>
                <a:gd name="T75" fmla="*/ 2309 h 3371"/>
                <a:gd name="T76" fmla="*/ 3033 w 3370"/>
                <a:gd name="T77" fmla="*/ 2690 h 3371"/>
                <a:gd name="T78" fmla="*/ 2689 w 3370"/>
                <a:gd name="T79" fmla="*/ 3034 h 3371"/>
                <a:gd name="T80" fmla="*/ 2309 w 3370"/>
                <a:gd name="T81" fmla="*/ 2866 h 3371"/>
                <a:gd name="T82" fmla="*/ 2001 w 3370"/>
                <a:gd name="T83" fmla="*/ 3287 h 3371"/>
                <a:gd name="T84" fmla="*/ 1536 w 3370"/>
                <a:gd name="T85" fmla="*/ 3371 h 3371"/>
                <a:gd name="T86" fmla="*/ 1352 w 3370"/>
                <a:gd name="T87" fmla="*/ 3260 h 3371"/>
                <a:gd name="T88" fmla="*/ 871 w 3370"/>
                <a:gd name="T89" fmla="*/ 3010 h 3371"/>
                <a:gd name="T90" fmla="*/ 656 w 3370"/>
                <a:gd name="T91" fmla="*/ 3026 h 3371"/>
                <a:gd name="T92" fmla="*/ 335 w 3370"/>
                <a:gd name="T93" fmla="*/ 2663 h 3371"/>
                <a:gd name="T94" fmla="*/ 473 w 3370"/>
                <a:gd name="T95" fmla="*/ 2242 h 3371"/>
                <a:gd name="T96" fmla="*/ 60 w 3370"/>
                <a:gd name="T97" fmla="*/ 1988 h 3371"/>
                <a:gd name="T98" fmla="*/ 3 w 3370"/>
                <a:gd name="T99" fmla="*/ 1511 h 3371"/>
                <a:gd name="T100" fmla="*/ 141 w 3370"/>
                <a:gd name="T101" fmla="*/ 1347 h 3371"/>
                <a:gd name="T102" fmla="*/ 344 w 3370"/>
                <a:gd name="T103" fmla="*/ 843 h 3371"/>
                <a:gd name="T104" fmla="*/ 361 w 3370"/>
                <a:gd name="T105" fmla="*/ 629 h 3371"/>
                <a:gd name="T106" fmla="*/ 741 w 3370"/>
                <a:gd name="T107" fmla="*/ 332 h 3371"/>
                <a:gd name="T108" fmla="*/ 1206 w 3370"/>
                <a:gd name="T109" fmla="*/ 440 h 3371"/>
                <a:gd name="T110" fmla="*/ 1409 w 3370"/>
                <a:gd name="T111" fmla="*/ 4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0" h="3371">
                  <a:moveTo>
                    <a:pt x="1532" y="189"/>
                  </a:moveTo>
                  <a:lnTo>
                    <a:pt x="1524" y="192"/>
                  </a:lnTo>
                  <a:lnTo>
                    <a:pt x="1518" y="198"/>
                  </a:lnTo>
                  <a:lnTo>
                    <a:pt x="1513" y="205"/>
                  </a:lnTo>
                  <a:lnTo>
                    <a:pt x="1463" y="503"/>
                  </a:lnTo>
                  <a:lnTo>
                    <a:pt x="1457" y="524"/>
                  </a:lnTo>
                  <a:lnTo>
                    <a:pt x="1446" y="543"/>
                  </a:lnTo>
                  <a:lnTo>
                    <a:pt x="1432" y="558"/>
                  </a:lnTo>
                  <a:lnTo>
                    <a:pt x="1414" y="571"/>
                  </a:lnTo>
                  <a:lnTo>
                    <a:pt x="1394" y="579"/>
                  </a:lnTo>
                  <a:lnTo>
                    <a:pt x="1317" y="602"/>
                  </a:lnTo>
                  <a:lnTo>
                    <a:pt x="1242" y="631"/>
                  </a:lnTo>
                  <a:lnTo>
                    <a:pt x="1169" y="665"/>
                  </a:lnTo>
                  <a:lnTo>
                    <a:pt x="1099" y="703"/>
                  </a:lnTo>
                  <a:lnTo>
                    <a:pt x="1079" y="712"/>
                  </a:lnTo>
                  <a:lnTo>
                    <a:pt x="1058" y="716"/>
                  </a:lnTo>
                  <a:lnTo>
                    <a:pt x="1036" y="715"/>
                  </a:lnTo>
                  <a:lnTo>
                    <a:pt x="1015" y="710"/>
                  </a:lnTo>
                  <a:lnTo>
                    <a:pt x="995" y="699"/>
                  </a:lnTo>
                  <a:lnTo>
                    <a:pt x="753" y="525"/>
                  </a:lnTo>
                  <a:lnTo>
                    <a:pt x="750" y="523"/>
                  </a:lnTo>
                  <a:lnTo>
                    <a:pt x="745" y="522"/>
                  </a:lnTo>
                  <a:lnTo>
                    <a:pt x="741" y="522"/>
                  </a:lnTo>
                  <a:lnTo>
                    <a:pt x="738" y="522"/>
                  </a:lnTo>
                  <a:lnTo>
                    <a:pt x="735" y="523"/>
                  </a:lnTo>
                  <a:lnTo>
                    <a:pt x="732" y="524"/>
                  </a:lnTo>
                  <a:lnTo>
                    <a:pt x="728" y="527"/>
                  </a:lnTo>
                  <a:lnTo>
                    <a:pt x="518" y="737"/>
                  </a:lnTo>
                  <a:lnTo>
                    <a:pt x="514" y="745"/>
                  </a:lnTo>
                  <a:lnTo>
                    <a:pt x="513" y="754"/>
                  </a:lnTo>
                  <a:lnTo>
                    <a:pt x="516" y="762"/>
                  </a:lnTo>
                  <a:lnTo>
                    <a:pt x="691" y="1008"/>
                  </a:lnTo>
                  <a:lnTo>
                    <a:pt x="702" y="1027"/>
                  </a:lnTo>
                  <a:lnTo>
                    <a:pt x="709" y="1048"/>
                  </a:lnTo>
                  <a:lnTo>
                    <a:pt x="710" y="1069"/>
                  </a:lnTo>
                  <a:lnTo>
                    <a:pt x="706" y="1091"/>
                  </a:lnTo>
                  <a:lnTo>
                    <a:pt x="696" y="1111"/>
                  </a:lnTo>
                  <a:lnTo>
                    <a:pt x="658" y="1181"/>
                  </a:lnTo>
                  <a:lnTo>
                    <a:pt x="626" y="1255"/>
                  </a:lnTo>
                  <a:lnTo>
                    <a:pt x="598" y="1329"/>
                  </a:lnTo>
                  <a:lnTo>
                    <a:pt x="576" y="1406"/>
                  </a:lnTo>
                  <a:lnTo>
                    <a:pt x="568" y="1428"/>
                  </a:lnTo>
                  <a:lnTo>
                    <a:pt x="556" y="1445"/>
                  </a:lnTo>
                  <a:lnTo>
                    <a:pt x="540" y="1460"/>
                  </a:lnTo>
                  <a:lnTo>
                    <a:pt x="521" y="1471"/>
                  </a:lnTo>
                  <a:lnTo>
                    <a:pt x="500" y="1477"/>
                  </a:lnTo>
                  <a:lnTo>
                    <a:pt x="206" y="1526"/>
                  </a:lnTo>
                  <a:lnTo>
                    <a:pt x="198" y="1529"/>
                  </a:lnTo>
                  <a:lnTo>
                    <a:pt x="192" y="1536"/>
                  </a:lnTo>
                  <a:lnTo>
                    <a:pt x="190" y="1545"/>
                  </a:lnTo>
                  <a:lnTo>
                    <a:pt x="190" y="1841"/>
                  </a:lnTo>
                  <a:lnTo>
                    <a:pt x="192" y="1850"/>
                  </a:lnTo>
                  <a:lnTo>
                    <a:pt x="198" y="1856"/>
                  </a:lnTo>
                  <a:lnTo>
                    <a:pt x="206" y="1859"/>
                  </a:lnTo>
                  <a:lnTo>
                    <a:pt x="504" y="1910"/>
                  </a:lnTo>
                  <a:lnTo>
                    <a:pt x="524" y="1916"/>
                  </a:lnTo>
                  <a:lnTo>
                    <a:pt x="544" y="1927"/>
                  </a:lnTo>
                  <a:lnTo>
                    <a:pt x="559" y="1942"/>
                  </a:lnTo>
                  <a:lnTo>
                    <a:pt x="571" y="1959"/>
                  </a:lnTo>
                  <a:lnTo>
                    <a:pt x="580" y="1980"/>
                  </a:lnTo>
                  <a:lnTo>
                    <a:pt x="602" y="2057"/>
                  </a:lnTo>
                  <a:lnTo>
                    <a:pt x="631" y="2131"/>
                  </a:lnTo>
                  <a:lnTo>
                    <a:pt x="665" y="2204"/>
                  </a:lnTo>
                  <a:lnTo>
                    <a:pt x="703" y="2274"/>
                  </a:lnTo>
                  <a:lnTo>
                    <a:pt x="713" y="2294"/>
                  </a:lnTo>
                  <a:lnTo>
                    <a:pt x="717" y="2316"/>
                  </a:lnTo>
                  <a:lnTo>
                    <a:pt x="716" y="2337"/>
                  </a:lnTo>
                  <a:lnTo>
                    <a:pt x="710" y="2359"/>
                  </a:lnTo>
                  <a:lnTo>
                    <a:pt x="699" y="2378"/>
                  </a:lnTo>
                  <a:lnTo>
                    <a:pt x="526" y="2621"/>
                  </a:lnTo>
                  <a:lnTo>
                    <a:pt x="523" y="2629"/>
                  </a:lnTo>
                  <a:lnTo>
                    <a:pt x="524" y="2637"/>
                  </a:lnTo>
                  <a:lnTo>
                    <a:pt x="528" y="2646"/>
                  </a:lnTo>
                  <a:lnTo>
                    <a:pt x="738" y="2855"/>
                  </a:lnTo>
                  <a:lnTo>
                    <a:pt x="741" y="2858"/>
                  </a:lnTo>
                  <a:lnTo>
                    <a:pt x="745" y="2860"/>
                  </a:lnTo>
                  <a:lnTo>
                    <a:pt x="749" y="2861"/>
                  </a:lnTo>
                  <a:lnTo>
                    <a:pt x="752" y="2861"/>
                  </a:lnTo>
                  <a:lnTo>
                    <a:pt x="755" y="2861"/>
                  </a:lnTo>
                  <a:lnTo>
                    <a:pt x="759" y="2859"/>
                  </a:lnTo>
                  <a:lnTo>
                    <a:pt x="762" y="2858"/>
                  </a:lnTo>
                  <a:lnTo>
                    <a:pt x="1009" y="2681"/>
                  </a:lnTo>
                  <a:lnTo>
                    <a:pt x="1026" y="2672"/>
                  </a:lnTo>
                  <a:lnTo>
                    <a:pt x="1044" y="2666"/>
                  </a:lnTo>
                  <a:lnTo>
                    <a:pt x="1063" y="2664"/>
                  </a:lnTo>
                  <a:lnTo>
                    <a:pt x="1079" y="2666"/>
                  </a:lnTo>
                  <a:lnTo>
                    <a:pt x="1096" y="2670"/>
                  </a:lnTo>
                  <a:lnTo>
                    <a:pt x="1111" y="2677"/>
                  </a:lnTo>
                  <a:lnTo>
                    <a:pt x="1181" y="2713"/>
                  </a:lnTo>
                  <a:lnTo>
                    <a:pt x="1252" y="2746"/>
                  </a:lnTo>
                  <a:lnTo>
                    <a:pt x="1325" y="2773"/>
                  </a:lnTo>
                  <a:lnTo>
                    <a:pt x="1400" y="2795"/>
                  </a:lnTo>
                  <a:lnTo>
                    <a:pt x="1420" y="2803"/>
                  </a:lnTo>
                  <a:lnTo>
                    <a:pt x="1438" y="2816"/>
                  </a:lnTo>
                  <a:lnTo>
                    <a:pt x="1453" y="2831"/>
                  </a:lnTo>
                  <a:lnTo>
                    <a:pt x="1463" y="2849"/>
                  </a:lnTo>
                  <a:lnTo>
                    <a:pt x="1469" y="2871"/>
                  </a:lnTo>
                  <a:lnTo>
                    <a:pt x="1519" y="3167"/>
                  </a:lnTo>
                  <a:lnTo>
                    <a:pt x="1522" y="3175"/>
                  </a:lnTo>
                  <a:lnTo>
                    <a:pt x="1529" y="3180"/>
                  </a:lnTo>
                  <a:lnTo>
                    <a:pt x="1537" y="3182"/>
                  </a:lnTo>
                  <a:lnTo>
                    <a:pt x="1834" y="3182"/>
                  </a:lnTo>
                  <a:lnTo>
                    <a:pt x="1842" y="3180"/>
                  </a:lnTo>
                  <a:lnTo>
                    <a:pt x="1848" y="3175"/>
                  </a:lnTo>
                  <a:lnTo>
                    <a:pt x="1851" y="3167"/>
                  </a:lnTo>
                  <a:lnTo>
                    <a:pt x="1902" y="2871"/>
                  </a:lnTo>
                  <a:lnTo>
                    <a:pt x="1908" y="2850"/>
                  </a:lnTo>
                  <a:lnTo>
                    <a:pt x="1918" y="2831"/>
                  </a:lnTo>
                  <a:lnTo>
                    <a:pt x="1932" y="2816"/>
                  </a:lnTo>
                  <a:lnTo>
                    <a:pt x="1951" y="2803"/>
                  </a:lnTo>
                  <a:lnTo>
                    <a:pt x="1971" y="2795"/>
                  </a:lnTo>
                  <a:lnTo>
                    <a:pt x="2048" y="2773"/>
                  </a:lnTo>
                  <a:lnTo>
                    <a:pt x="2123" y="2745"/>
                  </a:lnTo>
                  <a:lnTo>
                    <a:pt x="2196" y="2711"/>
                  </a:lnTo>
                  <a:lnTo>
                    <a:pt x="2266" y="2672"/>
                  </a:lnTo>
                  <a:lnTo>
                    <a:pt x="2287" y="2664"/>
                  </a:lnTo>
                  <a:lnTo>
                    <a:pt x="2308" y="2660"/>
                  </a:lnTo>
                  <a:lnTo>
                    <a:pt x="2330" y="2661"/>
                  </a:lnTo>
                  <a:lnTo>
                    <a:pt x="2351" y="2666"/>
                  </a:lnTo>
                  <a:lnTo>
                    <a:pt x="2370" y="2677"/>
                  </a:lnTo>
                  <a:lnTo>
                    <a:pt x="2614" y="2850"/>
                  </a:lnTo>
                  <a:lnTo>
                    <a:pt x="2617" y="2853"/>
                  </a:lnTo>
                  <a:lnTo>
                    <a:pt x="2620" y="2854"/>
                  </a:lnTo>
                  <a:lnTo>
                    <a:pt x="2625" y="2855"/>
                  </a:lnTo>
                  <a:lnTo>
                    <a:pt x="2628" y="2855"/>
                  </a:lnTo>
                  <a:lnTo>
                    <a:pt x="2631" y="2854"/>
                  </a:lnTo>
                  <a:lnTo>
                    <a:pt x="2635" y="2851"/>
                  </a:lnTo>
                  <a:lnTo>
                    <a:pt x="2638" y="2848"/>
                  </a:lnTo>
                  <a:lnTo>
                    <a:pt x="2848" y="2638"/>
                  </a:lnTo>
                  <a:lnTo>
                    <a:pt x="2853" y="2631"/>
                  </a:lnTo>
                  <a:lnTo>
                    <a:pt x="2853" y="2623"/>
                  </a:lnTo>
                  <a:lnTo>
                    <a:pt x="2850" y="2615"/>
                  </a:lnTo>
                  <a:lnTo>
                    <a:pt x="2676" y="2370"/>
                  </a:lnTo>
                  <a:lnTo>
                    <a:pt x="2665" y="2351"/>
                  </a:lnTo>
                  <a:lnTo>
                    <a:pt x="2659" y="2329"/>
                  </a:lnTo>
                  <a:lnTo>
                    <a:pt x="2659" y="2308"/>
                  </a:lnTo>
                  <a:lnTo>
                    <a:pt x="2663" y="2286"/>
                  </a:lnTo>
                  <a:lnTo>
                    <a:pt x="2672" y="2267"/>
                  </a:lnTo>
                  <a:lnTo>
                    <a:pt x="2711" y="2196"/>
                  </a:lnTo>
                  <a:lnTo>
                    <a:pt x="2743" y="2123"/>
                  </a:lnTo>
                  <a:lnTo>
                    <a:pt x="2772" y="2048"/>
                  </a:lnTo>
                  <a:lnTo>
                    <a:pt x="2794" y="1972"/>
                  </a:lnTo>
                  <a:lnTo>
                    <a:pt x="2803" y="1951"/>
                  </a:lnTo>
                  <a:lnTo>
                    <a:pt x="2814" y="1933"/>
                  </a:lnTo>
                  <a:lnTo>
                    <a:pt x="2830" y="1918"/>
                  </a:lnTo>
                  <a:lnTo>
                    <a:pt x="2849" y="1908"/>
                  </a:lnTo>
                  <a:lnTo>
                    <a:pt x="2870" y="1902"/>
                  </a:lnTo>
                  <a:lnTo>
                    <a:pt x="3166" y="1852"/>
                  </a:lnTo>
                  <a:lnTo>
                    <a:pt x="3174" y="1849"/>
                  </a:lnTo>
                  <a:lnTo>
                    <a:pt x="3180" y="1843"/>
                  </a:lnTo>
                  <a:lnTo>
                    <a:pt x="3182" y="1834"/>
                  </a:lnTo>
                  <a:lnTo>
                    <a:pt x="3183" y="1834"/>
                  </a:lnTo>
                  <a:lnTo>
                    <a:pt x="3183" y="1537"/>
                  </a:lnTo>
                  <a:lnTo>
                    <a:pt x="3181" y="1529"/>
                  </a:lnTo>
                  <a:lnTo>
                    <a:pt x="3175" y="1523"/>
                  </a:lnTo>
                  <a:lnTo>
                    <a:pt x="3167" y="1519"/>
                  </a:lnTo>
                  <a:lnTo>
                    <a:pt x="2871" y="1469"/>
                  </a:lnTo>
                  <a:lnTo>
                    <a:pt x="2850" y="1464"/>
                  </a:lnTo>
                  <a:lnTo>
                    <a:pt x="2831" y="1452"/>
                  </a:lnTo>
                  <a:lnTo>
                    <a:pt x="2815" y="1438"/>
                  </a:lnTo>
                  <a:lnTo>
                    <a:pt x="2803" y="1421"/>
                  </a:lnTo>
                  <a:lnTo>
                    <a:pt x="2796" y="1399"/>
                  </a:lnTo>
                  <a:lnTo>
                    <a:pt x="2773" y="1322"/>
                  </a:lnTo>
                  <a:lnTo>
                    <a:pt x="2744" y="1248"/>
                  </a:lnTo>
                  <a:lnTo>
                    <a:pt x="2712" y="1175"/>
                  </a:lnTo>
                  <a:lnTo>
                    <a:pt x="2673" y="1104"/>
                  </a:lnTo>
                  <a:lnTo>
                    <a:pt x="2663" y="1085"/>
                  </a:lnTo>
                  <a:lnTo>
                    <a:pt x="2659" y="1063"/>
                  </a:lnTo>
                  <a:lnTo>
                    <a:pt x="2660" y="1042"/>
                  </a:lnTo>
                  <a:lnTo>
                    <a:pt x="2666" y="1020"/>
                  </a:lnTo>
                  <a:lnTo>
                    <a:pt x="2677" y="1001"/>
                  </a:lnTo>
                  <a:lnTo>
                    <a:pt x="2851" y="757"/>
                  </a:lnTo>
                  <a:lnTo>
                    <a:pt x="2854" y="749"/>
                  </a:lnTo>
                  <a:lnTo>
                    <a:pt x="2853" y="740"/>
                  </a:lnTo>
                  <a:lnTo>
                    <a:pt x="2849" y="732"/>
                  </a:lnTo>
                  <a:lnTo>
                    <a:pt x="2639" y="522"/>
                  </a:lnTo>
                  <a:lnTo>
                    <a:pt x="2635" y="520"/>
                  </a:lnTo>
                  <a:lnTo>
                    <a:pt x="2632" y="518"/>
                  </a:lnTo>
                  <a:lnTo>
                    <a:pt x="2629" y="517"/>
                  </a:lnTo>
                  <a:lnTo>
                    <a:pt x="2626" y="517"/>
                  </a:lnTo>
                  <a:lnTo>
                    <a:pt x="2622" y="517"/>
                  </a:lnTo>
                  <a:lnTo>
                    <a:pt x="2618" y="519"/>
                  </a:lnTo>
                  <a:lnTo>
                    <a:pt x="2615" y="520"/>
                  </a:lnTo>
                  <a:lnTo>
                    <a:pt x="2372" y="695"/>
                  </a:lnTo>
                  <a:lnTo>
                    <a:pt x="2352" y="706"/>
                  </a:lnTo>
                  <a:lnTo>
                    <a:pt x="2332" y="712"/>
                  </a:lnTo>
                  <a:lnTo>
                    <a:pt x="2310" y="713"/>
                  </a:lnTo>
                  <a:lnTo>
                    <a:pt x="2289" y="709"/>
                  </a:lnTo>
                  <a:lnTo>
                    <a:pt x="2268" y="700"/>
                  </a:lnTo>
                  <a:lnTo>
                    <a:pt x="2196" y="661"/>
                  </a:lnTo>
                  <a:lnTo>
                    <a:pt x="2122" y="627"/>
                  </a:lnTo>
                  <a:lnTo>
                    <a:pt x="2045" y="598"/>
                  </a:lnTo>
                  <a:lnTo>
                    <a:pt x="1966" y="576"/>
                  </a:lnTo>
                  <a:lnTo>
                    <a:pt x="1946" y="567"/>
                  </a:lnTo>
                  <a:lnTo>
                    <a:pt x="1928" y="555"/>
                  </a:lnTo>
                  <a:lnTo>
                    <a:pt x="1913" y="540"/>
                  </a:lnTo>
                  <a:lnTo>
                    <a:pt x="1903" y="520"/>
                  </a:lnTo>
                  <a:lnTo>
                    <a:pt x="1896" y="499"/>
                  </a:lnTo>
                  <a:lnTo>
                    <a:pt x="1847" y="205"/>
                  </a:lnTo>
                  <a:lnTo>
                    <a:pt x="1843" y="198"/>
                  </a:lnTo>
                  <a:lnTo>
                    <a:pt x="1837" y="192"/>
                  </a:lnTo>
                  <a:lnTo>
                    <a:pt x="1829" y="189"/>
                  </a:lnTo>
                  <a:lnTo>
                    <a:pt x="1532" y="189"/>
                  </a:lnTo>
                  <a:close/>
                  <a:moveTo>
                    <a:pt x="1531" y="0"/>
                  </a:moveTo>
                  <a:lnTo>
                    <a:pt x="1827" y="0"/>
                  </a:lnTo>
                  <a:lnTo>
                    <a:pt x="1861" y="3"/>
                  </a:lnTo>
                  <a:lnTo>
                    <a:pt x="1892" y="10"/>
                  </a:lnTo>
                  <a:lnTo>
                    <a:pt x="1922" y="24"/>
                  </a:lnTo>
                  <a:lnTo>
                    <a:pt x="1950" y="40"/>
                  </a:lnTo>
                  <a:lnTo>
                    <a:pt x="1973" y="60"/>
                  </a:lnTo>
                  <a:lnTo>
                    <a:pt x="1995" y="84"/>
                  </a:lnTo>
                  <a:lnTo>
                    <a:pt x="2012" y="112"/>
                  </a:lnTo>
                  <a:lnTo>
                    <a:pt x="2024" y="141"/>
                  </a:lnTo>
                  <a:lnTo>
                    <a:pt x="2033" y="174"/>
                  </a:lnTo>
                  <a:lnTo>
                    <a:pt x="2073" y="408"/>
                  </a:lnTo>
                  <a:lnTo>
                    <a:pt x="2153" y="435"/>
                  </a:lnTo>
                  <a:lnTo>
                    <a:pt x="2233" y="468"/>
                  </a:lnTo>
                  <a:lnTo>
                    <a:pt x="2310" y="506"/>
                  </a:lnTo>
                  <a:lnTo>
                    <a:pt x="2506" y="367"/>
                  </a:lnTo>
                  <a:lnTo>
                    <a:pt x="2533" y="349"/>
                  </a:lnTo>
                  <a:lnTo>
                    <a:pt x="2563" y="338"/>
                  </a:lnTo>
                  <a:lnTo>
                    <a:pt x="2594" y="330"/>
                  </a:lnTo>
                  <a:lnTo>
                    <a:pt x="2627" y="328"/>
                  </a:lnTo>
                  <a:lnTo>
                    <a:pt x="2659" y="331"/>
                  </a:lnTo>
                  <a:lnTo>
                    <a:pt x="2691" y="338"/>
                  </a:lnTo>
                  <a:lnTo>
                    <a:pt x="2721" y="350"/>
                  </a:lnTo>
                  <a:lnTo>
                    <a:pt x="2748" y="368"/>
                  </a:lnTo>
                  <a:lnTo>
                    <a:pt x="2773" y="389"/>
                  </a:lnTo>
                  <a:lnTo>
                    <a:pt x="2983" y="599"/>
                  </a:lnTo>
                  <a:lnTo>
                    <a:pt x="3005" y="624"/>
                  </a:lnTo>
                  <a:lnTo>
                    <a:pt x="3022" y="652"/>
                  </a:lnTo>
                  <a:lnTo>
                    <a:pt x="3034" y="682"/>
                  </a:lnTo>
                  <a:lnTo>
                    <a:pt x="3042" y="713"/>
                  </a:lnTo>
                  <a:lnTo>
                    <a:pt x="3044" y="745"/>
                  </a:lnTo>
                  <a:lnTo>
                    <a:pt x="3042" y="776"/>
                  </a:lnTo>
                  <a:lnTo>
                    <a:pt x="3035" y="808"/>
                  </a:lnTo>
                  <a:lnTo>
                    <a:pt x="3023" y="839"/>
                  </a:lnTo>
                  <a:lnTo>
                    <a:pt x="3005" y="868"/>
                  </a:lnTo>
                  <a:lnTo>
                    <a:pt x="2866" y="1062"/>
                  </a:lnTo>
                  <a:lnTo>
                    <a:pt x="2903" y="1137"/>
                  </a:lnTo>
                  <a:lnTo>
                    <a:pt x="2935" y="1213"/>
                  </a:lnTo>
                  <a:lnTo>
                    <a:pt x="2961" y="1292"/>
                  </a:lnTo>
                  <a:lnTo>
                    <a:pt x="3198" y="1332"/>
                  </a:lnTo>
                  <a:lnTo>
                    <a:pt x="3231" y="1340"/>
                  </a:lnTo>
                  <a:lnTo>
                    <a:pt x="3260" y="1353"/>
                  </a:lnTo>
                  <a:lnTo>
                    <a:pt x="3288" y="1370"/>
                  </a:lnTo>
                  <a:lnTo>
                    <a:pt x="3312" y="1391"/>
                  </a:lnTo>
                  <a:lnTo>
                    <a:pt x="3332" y="1416"/>
                  </a:lnTo>
                  <a:lnTo>
                    <a:pt x="3348" y="1442"/>
                  </a:lnTo>
                  <a:lnTo>
                    <a:pt x="3361" y="1473"/>
                  </a:lnTo>
                  <a:lnTo>
                    <a:pt x="3368" y="1505"/>
                  </a:lnTo>
                  <a:lnTo>
                    <a:pt x="3370" y="1537"/>
                  </a:lnTo>
                  <a:lnTo>
                    <a:pt x="3370" y="1834"/>
                  </a:lnTo>
                  <a:lnTo>
                    <a:pt x="3368" y="1867"/>
                  </a:lnTo>
                  <a:lnTo>
                    <a:pt x="3360" y="1899"/>
                  </a:lnTo>
                  <a:lnTo>
                    <a:pt x="3347" y="1929"/>
                  </a:lnTo>
                  <a:lnTo>
                    <a:pt x="3331" y="1956"/>
                  </a:lnTo>
                  <a:lnTo>
                    <a:pt x="3311" y="1981"/>
                  </a:lnTo>
                  <a:lnTo>
                    <a:pt x="3286" y="2001"/>
                  </a:lnTo>
                  <a:lnTo>
                    <a:pt x="3259" y="2019"/>
                  </a:lnTo>
                  <a:lnTo>
                    <a:pt x="3229" y="2031"/>
                  </a:lnTo>
                  <a:lnTo>
                    <a:pt x="3197" y="2039"/>
                  </a:lnTo>
                  <a:lnTo>
                    <a:pt x="2960" y="2079"/>
                  </a:lnTo>
                  <a:lnTo>
                    <a:pt x="2934" y="2157"/>
                  </a:lnTo>
                  <a:lnTo>
                    <a:pt x="2901" y="2234"/>
                  </a:lnTo>
                  <a:lnTo>
                    <a:pt x="2865" y="2309"/>
                  </a:lnTo>
                  <a:lnTo>
                    <a:pt x="3004" y="2504"/>
                  </a:lnTo>
                  <a:lnTo>
                    <a:pt x="3022" y="2533"/>
                  </a:lnTo>
                  <a:lnTo>
                    <a:pt x="3033" y="2564"/>
                  </a:lnTo>
                  <a:lnTo>
                    <a:pt x="3040" y="2594"/>
                  </a:lnTo>
                  <a:lnTo>
                    <a:pt x="3043" y="2627"/>
                  </a:lnTo>
                  <a:lnTo>
                    <a:pt x="3040" y="2659"/>
                  </a:lnTo>
                  <a:lnTo>
                    <a:pt x="3033" y="2690"/>
                  </a:lnTo>
                  <a:lnTo>
                    <a:pt x="3021" y="2719"/>
                  </a:lnTo>
                  <a:lnTo>
                    <a:pt x="3003" y="2747"/>
                  </a:lnTo>
                  <a:lnTo>
                    <a:pt x="2982" y="2773"/>
                  </a:lnTo>
                  <a:lnTo>
                    <a:pt x="2772" y="2983"/>
                  </a:lnTo>
                  <a:lnTo>
                    <a:pt x="2746" y="3004"/>
                  </a:lnTo>
                  <a:lnTo>
                    <a:pt x="2719" y="3022"/>
                  </a:lnTo>
                  <a:lnTo>
                    <a:pt x="2689" y="3034"/>
                  </a:lnTo>
                  <a:lnTo>
                    <a:pt x="2657" y="3041"/>
                  </a:lnTo>
                  <a:lnTo>
                    <a:pt x="2625" y="3044"/>
                  </a:lnTo>
                  <a:lnTo>
                    <a:pt x="2593" y="3041"/>
                  </a:lnTo>
                  <a:lnTo>
                    <a:pt x="2561" y="3034"/>
                  </a:lnTo>
                  <a:lnTo>
                    <a:pt x="2531" y="3022"/>
                  </a:lnTo>
                  <a:lnTo>
                    <a:pt x="2504" y="3005"/>
                  </a:lnTo>
                  <a:lnTo>
                    <a:pt x="2309" y="2866"/>
                  </a:lnTo>
                  <a:lnTo>
                    <a:pt x="2234" y="2902"/>
                  </a:lnTo>
                  <a:lnTo>
                    <a:pt x="2158" y="2933"/>
                  </a:lnTo>
                  <a:lnTo>
                    <a:pt x="2079" y="2961"/>
                  </a:lnTo>
                  <a:lnTo>
                    <a:pt x="2039" y="3198"/>
                  </a:lnTo>
                  <a:lnTo>
                    <a:pt x="2031" y="3229"/>
                  </a:lnTo>
                  <a:lnTo>
                    <a:pt x="2018" y="3260"/>
                  </a:lnTo>
                  <a:lnTo>
                    <a:pt x="2001" y="3287"/>
                  </a:lnTo>
                  <a:lnTo>
                    <a:pt x="1980" y="3311"/>
                  </a:lnTo>
                  <a:lnTo>
                    <a:pt x="1956" y="3332"/>
                  </a:lnTo>
                  <a:lnTo>
                    <a:pt x="1928" y="3348"/>
                  </a:lnTo>
                  <a:lnTo>
                    <a:pt x="1898" y="3361"/>
                  </a:lnTo>
                  <a:lnTo>
                    <a:pt x="1867" y="3369"/>
                  </a:lnTo>
                  <a:lnTo>
                    <a:pt x="1834" y="3371"/>
                  </a:lnTo>
                  <a:lnTo>
                    <a:pt x="1536" y="3371"/>
                  </a:lnTo>
                  <a:lnTo>
                    <a:pt x="1503" y="3369"/>
                  </a:lnTo>
                  <a:lnTo>
                    <a:pt x="1471" y="3361"/>
                  </a:lnTo>
                  <a:lnTo>
                    <a:pt x="1442" y="3348"/>
                  </a:lnTo>
                  <a:lnTo>
                    <a:pt x="1414" y="3332"/>
                  </a:lnTo>
                  <a:lnTo>
                    <a:pt x="1390" y="3311"/>
                  </a:lnTo>
                  <a:lnTo>
                    <a:pt x="1369" y="3287"/>
                  </a:lnTo>
                  <a:lnTo>
                    <a:pt x="1352" y="3260"/>
                  </a:lnTo>
                  <a:lnTo>
                    <a:pt x="1339" y="3229"/>
                  </a:lnTo>
                  <a:lnTo>
                    <a:pt x="1331" y="3198"/>
                  </a:lnTo>
                  <a:lnTo>
                    <a:pt x="1291" y="2961"/>
                  </a:lnTo>
                  <a:lnTo>
                    <a:pt x="1215" y="2934"/>
                  </a:lnTo>
                  <a:lnTo>
                    <a:pt x="1141" y="2904"/>
                  </a:lnTo>
                  <a:lnTo>
                    <a:pt x="1069" y="2869"/>
                  </a:lnTo>
                  <a:lnTo>
                    <a:pt x="871" y="3010"/>
                  </a:lnTo>
                  <a:lnTo>
                    <a:pt x="844" y="3027"/>
                  </a:lnTo>
                  <a:lnTo>
                    <a:pt x="814" y="3039"/>
                  </a:lnTo>
                  <a:lnTo>
                    <a:pt x="783" y="3046"/>
                  </a:lnTo>
                  <a:lnTo>
                    <a:pt x="751" y="3049"/>
                  </a:lnTo>
                  <a:lnTo>
                    <a:pt x="718" y="3046"/>
                  </a:lnTo>
                  <a:lnTo>
                    <a:pt x="686" y="3039"/>
                  </a:lnTo>
                  <a:lnTo>
                    <a:pt x="656" y="3026"/>
                  </a:lnTo>
                  <a:lnTo>
                    <a:pt x="629" y="3009"/>
                  </a:lnTo>
                  <a:lnTo>
                    <a:pt x="603" y="2988"/>
                  </a:lnTo>
                  <a:lnTo>
                    <a:pt x="394" y="2778"/>
                  </a:lnTo>
                  <a:lnTo>
                    <a:pt x="372" y="2752"/>
                  </a:lnTo>
                  <a:lnTo>
                    <a:pt x="355" y="2724"/>
                  </a:lnTo>
                  <a:lnTo>
                    <a:pt x="343" y="2695"/>
                  </a:lnTo>
                  <a:lnTo>
                    <a:pt x="335" y="2663"/>
                  </a:lnTo>
                  <a:lnTo>
                    <a:pt x="333" y="2631"/>
                  </a:lnTo>
                  <a:lnTo>
                    <a:pt x="335" y="2600"/>
                  </a:lnTo>
                  <a:lnTo>
                    <a:pt x="342" y="2569"/>
                  </a:lnTo>
                  <a:lnTo>
                    <a:pt x="354" y="2538"/>
                  </a:lnTo>
                  <a:lnTo>
                    <a:pt x="372" y="2509"/>
                  </a:lnTo>
                  <a:lnTo>
                    <a:pt x="510" y="2317"/>
                  </a:lnTo>
                  <a:lnTo>
                    <a:pt x="473" y="2242"/>
                  </a:lnTo>
                  <a:lnTo>
                    <a:pt x="440" y="2165"/>
                  </a:lnTo>
                  <a:lnTo>
                    <a:pt x="414" y="2087"/>
                  </a:lnTo>
                  <a:lnTo>
                    <a:pt x="174" y="2046"/>
                  </a:lnTo>
                  <a:lnTo>
                    <a:pt x="141" y="2038"/>
                  </a:lnTo>
                  <a:lnTo>
                    <a:pt x="112" y="2026"/>
                  </a:lnTo>
                  <a:lnTo>
                    <a:pt x="84" y="2009"/>
                  </a:lnTo>
                  <a:lnTo>
                    <a:pt x="60" y="1988"/>
                  </a:lnTo>
                  <a:lnTo>
                    <a:pt x="40" y="1963"/>
                  </a:lnTo>
                  <a:lnTo>
                    <a:pt x="23" y="1936"/>
                  </a:lnTo>
                  <a:lnTo>
                    <a:pt x="10" y="1906"/>
                  </a:lnTo>
                  <a:lnTo>
                    <a:pt x="3" y="1874"/>
                  </a:lnTo>
                  <a:lnTo>
                    <a:pt x="0" y="1841"/>
                  </a:lnTo>
                  <a:lnTo>
                    <a:pt x="0" y="1545"/>
                  </a:lnTo>
                  <a:lnTo>
                    <a:pt x="3" y="1511"/>
                  </a:lnTo>
                  <a:lnTo>
                    <a:pt x="10" y="1479"/>
                  </a:lnTo>
                  <a:lnTo>
                    <a:pt x="23" y="1449"/>
                  </a:lnTo>
                  <a:lnTo>
                    <a:pt x="40" y="1423"/>
                  </a:lnTo>
                  <a:lnTo>
                    <a:pt x="60" y="1398"/>
                  </a:lnTo>
                  <a:lnTo>
                    <a:pt x="84" y="1378"/>
                  </a:lnTo>
                  <a:lnTo>
                    <a:pt x="112" y="1360"/>
                  </a:lnTo>
                  <a:lnTo>
                    <a:pt x="141" y="1347"/>
                  </a:lnTo>
                  <a:lnTo>
                    <a:pt x="174" y="1339"/>
                  </a:lnTo>
                  <a:lnTo>
                    <a:pt x="408" y="1300"/>
                  </a:lnTo>
                  <a:lnTo>
                    <a:pt x="434" y="1221"/>
                  </a:lnTo>
                  <a:lnTo>
                    <a:pt x="465" y="1144"/>
                  </a:lnTo>
                  <a:lnTo>
                    <a:pt x="502" y="1069"/>
                  </a:lnTo>
                  <a:lnTo>
                    <a:pt x="360" y="872"/>
                  </a:lnTo>
                  <a:lnTo>
                    <a:pt x="344" y="843"/>
                  </a:lnTo>
                  <a:lnTo>
                    <a:pt x="332" y="812"/>
                  </a:lnTo>
                  <a:lnTo>
                    <a:pt x="325" y="780"/>
                  </a:lnTo>
                  <a:lnTo>
                    <a:pt x="323" y="749"/>
                  </a:lnTo>
                  <a:lnTo>
                    <a:pt x="325" y="717"/>
                  </a:lnTo>
                  <a:lnTo>
                    <a:pt x="333" y="686"/>
                  </a:lnTo>
                  <a:lnTo>
                    <a:pt x="345" y="657"/>
                  </a:lnTo>
                  <a:lnTo>
                    <a:pt x="361" y="629"/>
                  </a:lnTo>
                  <a:lnTo>
                    <a:pt x="383" y="603"/>
                  </a:lnTo>
                  <a:lnTo>
                    <a:pt x="594" y="393"/>
                  </a:lnTo>
                  <a:lnTo>
                    <a:pt x="618" y="372"/>
                  </a:lnTo>
                  <a:lnTo>
                    <a:pt x="646" y="354"/>
                  </a:lnTo>
                  <a:lnTo>
                    <a:pt x="676" y="342"/>
                  </a:lnTo>
                  <a:lnTo>
                    <a:pt x="708" y="335"/>
                  </a:lnTo>
                  <a:lnTo>
                    <a:pt x="741" y="332"/>
                  </a:lnTo>
                  <a:lnTo>
                    <a:pt x="773" y="335"/>
                  </a:lnTo>
                  <a:lnTo>
                    <a:pt x="805" y="342"/>
                  </a:lnTo>
                  <a:lnTo>
                    <a:pt x="835" y="354"/>
                  </a:lnTo>
                  <a:lnTo>
                    <a:pt x="862" y="371"/>
                  </a:lnTo>
                  <a:lnTo>
                    <a:pt x="1056" y="510"/>
                  </a:lnTo>
                  <a:lnTo>
                    <a:pt x="1129" y="473"/>
                  </a:lnTo>
                  <a:lnTo>
                    <a:pt x="1206" y="440"/>
                  </a:lnTo>
                  <a:lnTo>
                    <a:pt x="1284" y="414"/>
                  </a:lnTo>
                  <a:lnTo>
                    <a:pt x="1325" y="174"/>
                  </a:lnTo>
                  <a:lnTo>
                    <a:pt x="1333" y="141"/>
                  </a:lnTo>
                  <a:lnTo>
                    <a:pt x="1347" y="112"/>
                  </a:lnTo>
                  <a:lnTo>
                    <a:pt x="1363" y="84"/>
                  </a:lnTo>
                  <a:lnTo>
                    <a:pt x="1384" y="60"/>
                  </a:lnTo>
                  <a:lnTo>
                    <a:pt x="1409" y="40"/>
                  </a:lnTo>
                  <a:lnTo>
                    <a:pt x="1436" y="24"/>
                  </a:lnTo>
                  <a:lnTo>
                    <a:pt x="1465" y="10"/>
                  </a:lnTo>
                  <a:lnTo>
                    <a:pt x="1497" y="3"/>
                  </a:lnTo>
                  <a:lnTo>
                    <a:pt x="15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2" name="Freeform 7"/>
            <p:cNvSpPr>
              <a:spLocks noEditPoints="1"/>
            </p:cNvSpPr>
            <p:nvPr/>
          </p:nvSpPr>
          <p:spPr bwMode="auto">
            <a:xfrm>
              <a:off x="11149013" y="2078038"/>
              <a:ext cx="230187" cy="230188"/>
            </a:xfrm>
            <a:custGeom>
              <a:avLst/>
              <a:gdLst>
                <a:gd name="T0" fmla="*/ 613 w 1455"/>
                <a:gd name="T1" fmla="*/ 202 h 1455"/>
                <a:gd name="T2" fmla="*/ 457 w 1455"/>
                <a:gd name="T3" fmla="*/ 264 h 1455"/>
                <a:gd name="T4" fmla="*/ 329 w 1455"/>
                <a:gd name="T5" fmla="*/ 367 h 1455"/>
                <a:gd name="T6" fmla="*/ 238 w 1455"/>
                <a:gd name="T7" fmla="*/ 506 h 1455"/>
                <a:gd name="T8" fmla="*/ 194 w 1455"/>
                <a:gd name="T9" fmla="*/ 668 h 1455"/>
                <a:gd name="T10" fmla="*/ 203 w 1455"/>
                <a:gd name="T11" fmla="*/ 843 h 1455"/>
                <a:gd name="T12" fmla="*/ 264 w 1455"/>
                <a:gd name="T13" fmla="*/ 998 h 1455"/>
                <a:gd name="T14" fmla="*/ 368 w 1455"/>
                <a:gd name="T15" fmla="*/ 1126 h 1455"/>
                <a:gd name="T16" fmla="*/ 506 w 1455"/>
                <a:gd name="T17" fmla="*/ 1216 h 1455"/>
                <a:gd name="T18" fmla="*/ 669 w 1455"/>
                <a:gd name="T19" fmla="*/ 1262 h 1455"/>
                <a:gd name="T20" fmla="*/ 843 w 1455"/>
                <a:gd name="T21" fmla="*/ 1252 h 1455"/>
                <a:gd name="T22" fmla="*/ 999 w 1455"/>
                <a:gd name="T23" fmla="*/ 1191 h 1455"/>
                <a:gd name="T24" fmla="*/ 1126 w 1455"/>
                <a:gd name="T25" fmla="*/ 1087 h 1455"/>
                <a:gd name="T26" fmla="*/ 1217 w 1455"/>
                <a:gd name="T27" fmla="*/ 949 h 1455"/>
                <a:gd name="T28" fmla="*/ 1262 w 1455"/>
                <a:gd name="T29" fmla="*/ 786 h 1455"/>
                <a:gd name="T30" fmla="*/ 1253 w 1455"/>
                <a:gd name="T31" fmla="*/ 612 h 1455"/>
                <a:gd name="T32" fmla="*/ 1191 w 1455"/>
                <a:gd name="T33" fmla="*/ 456 h 1455"/>
                <a:gd name="T34" fmla="*/ 1088 w 1455"/>
                <a:gd name="T35" fmla="*/ 328 h 1455"/>
                <a:gd name="T36" fmla="*/ 950 w 1455"/>
                <a:gd name="T37" fmla="*/ 238 h 1455"/>
                <a:gd name="T38" fmla="*/ 786 w 1455"/>
                <a:gd name="T39" fmla="*/ 193 h 1455"/>
                <a:gd name="T40" fmla="*/ 794 w 1455"/>
                <a:gd name="T41" fmla="*/ 3 h 1455"/>
                <a:gd name="T42" fmla="*/ 981 w 1455"/>
                <a:gd name="T43" fmla="*/ 46 h 1455"/>
                <a:gd name="T44" fmla="*/ 1147 w 1455"/>
                <a:gd name="T45" fmla="*/ 133 h 1455"/>
                <a:gd name="T46" fmla="*/ 1284 w 1455"/>
                <a:gd name="T47" fmla="*/ 259 h 1455"/>
                <a:gd name="T48" fmla="*/ 1385 w 1455"/>
                <a:gd name="T49" fmla="*/ 416 h 1455"/>
                <a:gd name="T50" fmla="*/ 1443 w 1455"/>
                <a:gd name="T51" fmla="*/ 597 h 1455"/>
                <a:gd name="T52" fmla="*/ 1451 w 1455"/>
                <a:gd name="T53" fmla="*/ 793 h 1455"/>
                <a:gd name="T54" fmla="*/ 1409 w 1455"/>
                <a:gd name="T55" fmla="*/ 981 h 1455"/>
                <a:gd name="T56" fmla="*/ 1321 w 1455"/>
                <a:gd name="T57" fmla="*/ 1147 h 1455"/>
                <a:gd name="T58" fmla="*/ 1196 w 1455"/>
                <a:gd name="T59" fmla="*/ 1284 h 1455"/>
                <a:gd name="T60" fmla="*/ 1039 w 1455"/>
                <a:gd name="T61" fmla="*/ 1384 h 1455"/>
                <a:gd name="T62" fmla="*/ 859 w 1455"/>
                <a:gd name="T63" fmla="*/ 1443 h 1455"/>
                <a:gd name="T64" fmla="*/ 662 w 1455"/>
                <a:gd name="T65" fmla="*/ 1452 h 1455"/>
                <a:gd name="T66" fmla="*/ 475 w 1455"/>
                <a:gd name="T67" fmla="*/ 1409 h 1455"/>
                <a:gd name="T68" fmla="*/ 309 w 1455"/>
                <a:gd name="T69" fmla="*/ 1322 h 1455"/>
                <a:gd name="T70" fmla="*/ 171 w 1455"/>
                <a:gd name="T71" fmla="*/ 1196 h 1455"/>
                <a:gd name="T72" fmla="*/ 70 w 1455"/>
                <a:gd name="T73" fmla="*/ 1039 h 1455"/>
                <a:gd name="T74" fmla="*/ 12 w 1455"/>
                <a:gd name="T75" fmla="*/ 858 h 1455"/>
                <a:gd name="T76" fmla="*/ 4 w 1455"/>
                <a:gd name="T77" fmla="*/ 661 h 1455"/>
                <a:gd name="T78" fmla="*/ 46 w 1455"/>
                <a:gd name="T79" fmla="*/ 474 h 1455"/>
                <a:gd name="T80" fmla="*/ 134 w 1455"/>
                <a:gd name="T81" fmla="*/ 308 h 1455"/>
                <a:gd name="T82" fmla="*/ 260 w 1455"/>
                <a:gd name="T83" fmla="*/ 171 h 1455"/>
                <a:gd name="T84" fmla="*/ 416 w 1455"/>
                <a:gd name="T85" fmla="*/ 70 h 1455"/>
                <a:gd name="T86" fmla="*/ 597 w 1455"/>
                <a:gd name="T87" fmla="*/ 12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5" h="1455">
                  <a:moveTo>
                    <a:pt x="727" y="190"/>
                  </a:moveTo>
                  <a:lnTo>
                    <a:pt x="669" y="193"/>
                  </a:lnTo>
                  <a:lnTo>
                    <a:pt x="613" y="202"/>
                  </a:lnTo>
                  <a:lnTo>
                    <a:pt x="558" y="218"/>
                  </a:lnTo>
                  <a:lnTo>
                    <a:pt x="506" y="238"/>
                  </a:lnTo>
                  <a:lnTo>
                    <a:pt x="457" y="264"/>
                  </a:lnTo>
                  <a:lnTo>
                    <a:pt x="410" y="294"/>
                  </a:lnTo>
                  <a:lnTo>
                    <a:pt x="368" y="328"/>
                  </a:lnTo>
                  <a:lnTo>
                    <a:pt x="329" y="367"/>
                  </a:lnTo>
                  <a:lnTo>
                    <a:pt x="294" y="410"/>
                  </a:lnTo>
                  <a:lnTo>
                    <a:pt x="264" y="456"/>
                  </a:lnTo>
                  <a:lnTo>
                    <a:pt x="238" y="506"/>
                  </a:lnTo>
                  <a:lnTo>
                    <a:pt x="218" y="558"/>
                  </a:lnTo>
                  <a:lnTo>
                    <a:pt x="203" y="612"/>
                  </a:lnTo>
                  <a:lnTo>
                    <a:pt x="194" y="668"/>
                  </a:lnTo>
                  <a:lnTo>
                    <a:pt x="191" y="728"/>
                  </a:lnTo>
                  <a:lnTo>
                    <a:pt x="194" y="786"/>
                  </a:lnTo>
                  <a:lnTo>
                    <a:pt x="203" y="843"/>
                  </a:lnTo>
                  <a:lnTo>
                    <a:pt x="218" y="897"/>
                  </a:lnTo>
                  <a:lnTo>
                    <a:pt x="238" y="949"/>
                  </a:lnTo>
                  <a:lnTo>
                    <a:pt x="264" y="998"/>
                  </a:lnTo>
                  <a:lnTo>
                    <a:pt x="294" y="1044"/>
                  </a:lnTo>
                  <a:lnTo>
                    <a:pt x="329" y="1087"/>
                  </a:lnTo>
                  <a:lnTo>
                    <a:pt x="368" y="1126"/>
                  </a:lnTo>
                  <a:lnTo>
                    <a:pt x="410" y="1161"/>
                  </a:lnTo>
                  <a:lnTo>
                    <a:pt x="457" y="1191"/>
                  </a:lnTo>
                  <a:lnTo>
                    <a:pt x="506" y="1216"/>
                  </a:lnTo>
                  <a:lnTo>
                    <a:pt x="558" y="1237"/>
                  </a:lnTo>
                  <a:lnTo>
                    <a:pt x="613" y="1252"/>
                  </a:lnTo>
                  <a:lnTo>
                    <a:pt x="669" y="1262"/>
                  </a:lnTo>
                  <a:lnTo>
                    <a:pt x="727" y="1265"/>
                  </a:lnTo>
                  <a:lnTo>
                    <a:pt x="786" y="1262"/>
                  </a:lnTo>
                  <a:lnTo>
                    <a:pt x="843" y="1252"/>
                  </a:lnTo>
                  <a:lnTo>
                    <a:pt x="897" y="1237"/>
                  </a:lnTo>
                  <a:lnTo>
                    <a:pt x="950" y="1216"/>
                  </a:lnTo>
                  <a:lnTo>
                    <a:pt x="999" y="1191"/>
                  </a:lnTo>
                  <a:lnTo>
                    <a:pt x="1045" y="1161"/>
                  </a:lnTo>
                  <a:lnTo>
                    <a:pt x="1088" y="1126"/>
                  </a:lnTo>
                  <a:lnTo>
                    <a:pt x="1126" y="1087"/>
                  </a:lnTo>
                  <a:lnTo>
                    <a:pt x="1161" y="1044"/>
                  </a:lnTo>
                  <a:lnTo>
                    <a:pt x="1191" y="998"/>
                  </a:lnTo>
                  <a:lnTo>
                    <a:pt x="1217" y="949"/>
                  </a:lnTo>
                  <a:lnTo>
                    <a:pt x="1237" y="897"/>
                  </a:lnTo>
                  <a:lnTo>
                    <a:pt x="1253" y="843"/>
                  </a:lnTo>
                  <a:lnTo>
                    <a:pt x="1262" y="786"/>
                  </a:lnTo>
                  <a:lnTo>
                    <a:pt x="1265" y="728"/>
                  </a:lnTo>
                  <a:lnTo>
                    <a:pt x="1262" y="668"/>
                  </a:lnTo>
                  <a:lnTo>
                    <a:pt x="1253" y="612"/>
                  </a:lnTo>
                  <a:lnTo>
                    <a:pt x="1237" y="558"/>
                  </a:lnTo>
                  <a:lnTo>
                    <a:pt x="1217" y="506"/>
                  </a:lnTo>
                  <a:lnTo>
                    <a:pt x="1191" y="456"/>
                  </a:lnTo>
                  <a:lnTo>
                    <a:pt x="1161" y="410"/>
                  </a:lnTo>
                  <a:lnTo>
                    <a:pt x="1126" y="367"/>
                  </a:lnTo>
                  <a:lnTo>
                    <a:pt x="1088" y="328"/>
                  </a:lnTo>
                  <a:lnTo>
                    <a:pt x="1045" y="294"/>
                  </a:lnTo>
                  <a:lnTo>
                    <a:pt x="999" y="264"/>
                  </a:lnTo>
                  <a:lnTo>
                    <a:pt x="950" y="238"/>
                  </a:lnTo>
                  <a:lnTo>
                    <a:pt x="897" y="218"/>
                  </a:lnTo>
                  <a:lnTo>
                    <a:pt x="843" y="202"/>
                  </a:lnTo>
                  <a:lnTo>
                    <a:pt x="786" y="193"/>
                  </a:lnTo>
                  <a:lnTo>
                    <a:pt x="727" y="190"/>
                  </a:lnTo>
                  <a:close/>
                  <a:moveTo>
                    <a:pt x="727" y="0"/>
                  </a:moveTo>
                  <a:lnTo>
                    <a:pt x="794" y="3"/>
                  </a:lnTo>
                  <a:lnTo>
                    <a:pt x="859" y="12"/>
                  </a:lnTo>
                  <a:lnTo>
                    <a:pt x="921" y="26"/>
                  </a:lnTo>
                  <a:lnTo>
                    <a:pt x="981" y="46"/>
                  </a:lnTo>
                  <a:lnTo>
                    <a:pt x="1039" y="70"/>
                  </a:lnTo>
                  <a:lnTo>
                    <a:pt x="1094" y="99"/>
                  </a:lnTo>
                  <a:lnTo>
                    <a:pt x="1147" y="133"/>
                  </a:lnTo>
                  <a:lnTo>
                    <a:pt x="1196" y="171"/>
                  </a:lnTo>
                  <a:lnTo>
                    <a:pt x="1242" y="213"/>
                  </a:lnTo>
                  <a:lnTo>
                    <a:pt x="1284" y="259"/>
                  </a:lnTo>
                  <a:lnTo>
                    <a:pt x="1321" y="308"/>
                  </a:lnTo>
                  <a:lnTo>
                    <a:pt x="1355" y="360"/>
                  </a:lnTo>
                  <a:lnTo>
                    <a:pt x="1385" y="416"/>
                  </a:lnTo>
                  <a:lnTo>
                    <a:pt x="1409" y="474"/>
                  </a:lnTo>
                  <a:lnTo>
                    <a:pt x="1429" y="534"/>
                  </a:lnTo>
                  <a:lnTo>
                    <a:pt x="1443" y="597"/>
                  </a:lnTo>
                  <a:lnTo>
                    <a:pt x="1451" y="661"/>
                  </a:lnTo>
                  <a:lnTo>
                    <a:pt x="1455" y="728"/>
                  </a:lnTo>
                  <a:lnTo>
                    <a:pt x="1451" y="793"/>
                  </a:lnTo>
                  <a:lnTo>
                    <a:pt x="1443" y="858"/>
                  </a:lnTo>
                  <a:lnTo>
                    <a:pt x="1429" y="920"/>
                  </a:lnTo>
                  <a:lnTo>
                    <a:pt x="1409" y="981"/>
                  </a:lnTo>
                  <a:lnTo>
                    <a:pt x="1385" y="1039"/>
                  </a:lnTo>
                  <a:lnTo>
                    <a:pt x="1355" y="1095"/>
                  </a:lnTo>
                  <a:lnTo>
                    <a:pt x="1321" y="1147"/>
                  </a:lnTo>
                  <a:lnTo>
                    <a:pt x="1284" y="1196"/>
                  </a:lnTo>
                  <a:lnTo>
                    <a:pt x="1242" y="1242"/>
                  </a:lnTo>
                  <a:lnTo>
                    <a:pt x="1196" y="1284"/>
                  </a:lnTo>
                  <a:lnTo>
                    <a:pt x="1147" y="1322"/>
                  </a:lnTo>
                  <a:lnTo>
                    <a:pt x="1094" y="1356"/>
                  </a:lnTo>
                  <a:lnTo>
                    <a:pt x="1039" y="1384"/>
                  </a:lnTo>
                  <a:lnTo>
                    <a:pt x="981" y="1409"/>
                  </a:lnTo>
                  <a:lnTo>
                    <a:pt x="921" y="1428"/>
                  </a:lnTo>
                  <a:lnTo>
                    <a:pt x="859" y="1443"/>
                  </a:lnTo>
                  <a:lnTo>
                    <a:pt x="794" y="1452"/>
                  </a:lnTo>
                  <a:lnTo>
                    <a:pt x="727" y="1455"/>
                  </a:lnTo>
                  <a:lnTo>
                    <a:pt x="662" y="1452"/>
                  </a:lnTo>
                  <a:lnTo>
                    <a:pt x="597" y="1443"/>
                  </a:lnTo>
                  <a:lnTo>
                    <a:pt x="535" y="1428"/>
                  </a:lnTo>
                  <a:lnTo>
                    <a:pt x="475" y="1409"/>
                  </a:lnTo>
                  <a:lnTo>
                    <a:pt x="416" y="1384"/>
                  </a:lnTo>
                  <a:lnTo>
                    <a:pt x="361" y="1356"/>
                  </a:lnTo>
                  <a:lnTo>
                    <a:pt x="309" y="1322"/>
                  </a:lnTo>
                  <a:lnTo>
                    <a:pt x="260" y="1284"/>
                  </a:lnTo>
                  <a:lnTo>
                    <a:pt x="213" y="1242"/>
                  </a:lnTo>
                  <a:lnTo>
                    <a:pt x="171" y="1196"/>
                  </a:lnTo>
                  <a:lnTo>
                    <a:pt x="134" y="1147"/>
                  </a:lnTo>
                  <a:lnTo>
                    <a:pt x="100" y="1095"/>
                  </a:lnTo>
                  <a:lnTo>
                    <a:pt x="70" y="1039"/>
                  </a:lnTo>
                  <a:lnTo>
                    <a:pt x="46" y="981"/>
                  </a:lnTo>
                  <a:lnTo>
                    <a:pt x="26" y="920"/>
                  </a:lnTo>
                  <a:lnTo>
                    <a:pt x="12" y="858"/>
                  </a:lnTo>
                  <a:lnTo>
                    <a:pt x="4" y="793"/>
                  </a:lnTo>
                  <a:lnTo>
                    <a:pt x="0" y="728"/>
                  </a:lnTo>
                  <a:lnTo>
                    <a:pt x="4" y="661"/>
                  </a:lnTo>
                  <a:lnTo>
                    <a:pt x="12" y="597"/>
                  </a:lnTo>
                  <a:lnTo>
                    <a:pt x="26" y="534"/>
                  </a:lnTo>
                  <a:lnTo>
                    <a:pt x="46" y="474"/>
                  </a:lnTo>
                  <a:lnTo>
                    <a:pt x="70" y="416"/>
                  </a:lnTo>
                  <a:lnTo>
                    <a:pt x="100" y="360"/>
                  </a:lnTo>
                  <a:lnTo>
                    <a:pt x="134" y="308"/>
                  </a:lnTo>
                  <a:lnTo>
                    <a:pt x="171" y="259"/>
                  </a:lnTo>
                  <a:lnTo>
                    <a:pt x="213" y="213"/>
                  </a:lnTo>
                  <a:lnTo>
                    <a:pt x="260" y="171"/>
                  </a:lnTo>
                  <a:lnTo>
                    <a:pt x="309" y="133"/>
                  </a:lnTo>
                  <a:lnTo>
                    <a:pt x="361" y="99"/>
                  </a:lnTo>
                  <a:lnTo>
                    <a:pt x="416" y="70"/>
                  </a:lnTo>
                  <a:lnTo>
                    <a:pt x="475" y="46"/>
                  </a:lnTo>
                  <a:lnTo>
                    <a:pt x="535" y="26"/>
                  </a:lnTo>
                  <a:lnTo>
                    <a:pt x="597" y="12"/>
                  </a:lnTo>
                  <a:lnTo>
                    <a:pt x="662" y="3"/>
                  </a:lnTo>
                  <a:lnTo>
                    <a:pt x="7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3" name="Freeform 29"/>
          <p:cNvSpPr>
            <a:spLocks noEditPoints="1"/>
          </p:cNvSpPr>
          <p:nvPr/>
        </p:nvSpPr>
        <p:spPr bwMode="auto">
          <a:xfrm>
            <a:off x="7876035" y="2228849"/>
            <a:ext cx="521412" cy="559006"/>
          </a:xfrm>
          <a:custGeom>
            <a:avLst/>
            <a:gdLst>
              <a:gd name="T0" fmla="*/ 2558 w 3187"/>
              <a:gd name="T1" fmla="*/ 2917 h 3426"/>
              <a:gd name="T2" fmla="*/ 2525 w 3187"/>
              <a:gd name="T3" fmla="*/ 3108 h 3426"/>
              <a:gd name="T4" fmla="*/ 2672 w 3187"/>
              <a:gd name="T5" fmla="*/ 3232 h 3426"/>
              <a:gd name="T6" fmla="*/ 2855 w 3187"/>
              <a:gd name="T7" fmla="*/ 3166 h 3426"/>
              <a:gd name="T8" fmla="*/ 2888 w 3187"/>
              <a:gd name="T9" fmla="*/ 2973 h 3426"/>
              <a:gd name="T10" fmla="*/ 2741 w 3187"/>
              <a:gd name="T11" fmla="*/ 2850 h 3426"/>
              <a:gd name="T12" fmla="*/ 1063 w 3187"/>
              <a:gd name="T13" fmla="*/ 2893 h 3426"/>
              <a:gd name="T14" fmla="*/ 997 w 3187"/>
              <a:gd name="T15" fmla="*/ 3075 h 3426"/>
              <a:gd name="T16" fmla="*/ 1120 w 3187"/>
              <a:gd name="T17" fmla="*/ 3222 h 3426"/>
              <a:gd name="T18" fmla="*/ 1313 w 3187"/>
              <a:gd name="T19" fmla="*/ 3189 h 3426"/>
              <a:gd name="T20" fmla="*/ 1378 w 3187"/>
              <a:gd name="T21" fmla="*/ 3006 h 3426"/>
              <a:gd name="T22" fmla="*/ 1255 w 3187"/>
              <a:gd name="T23" fmla="*/ 2860 h 3426"/>
              <a:gd name="T24" fmla="*/ 722 w 3187"/>
              <a:gd name="T25" fmla="*/ 1936 h 3426"/>
              <a:gd name="T26" fmla="*/ 872 w 3187"/>
              <a:gd name="T27" fmla="*/ 2062 h 3426"/>
              <a:gd name="T28" fmla="*/ 2926 w 3187"/>
              <a:gd name="T29" fmla="*/ 2018 h 3426"/>
              <a:gd name="T30" fmla="*/ 2997 w 3187"/>
              <a:gd name="T31" fmla="*/ 1154 h 3426"/>
              <a:gd name="T32" fmla="*/ 656 w 3187"/>
              <a:gd name="T33" fmla="*/ 229 h 3426"/>
              <a:gd name="T34" fmla="*/ 668 w 3187"/>
              <a:gd name="T35" fmla="*/ 236 h 3426"/>
              <a:gd name="T36" fmla="*/ 680 w 3187"/>
              <a:gd name="T37" fmla="*/ 245 h 3426"/>
              <a:gd name="T38" fmla="*/ 694 w 3187"/>
              <a:gd name="T39" fmla="*/ 263 h 3426"/>
              <a:gd name="T40" fmla="*/ 700 w 3187"/>
              <a:gd name="T41" fmla="*/ 272 h 3426"/>
              <a:gd name="T42" fmla="*/ 704 w 3187"/>
              <a:gd name="T43" fmla="*/ 281 h 3426"/>
              <a:gd name="T44" fmla="*/ 707 w 3187"/>
              <a:gd name="T45" fmla="*/ 294 h 3426"/>
              <a:gd name="T46" fmla="*/ 710 w 3187"/>
              <a:gd name="T47" fmla="*/ 308 h 3426"/>
              <a:gd name="T48" fmla="*/ 3109 w 3187"/>
              <a:gd name="T49" fmla="*/ 979 h 3426"/>
              <a:gd name="T50" fmla="*/ 3119 w 3187"/>
              <a:gd name="T51" fmla="*/ 981 h 3426"/>
              <a:gd name="T52" fmla="*/ 3139 w 3187"/>
              <a:gd name="T53" fmla="*/ 990 h 3426"/>
              <a:gd name="T54" fmla="*/ 3151 w 3187"/>
              <a:gd name="T55" fmla="*/ 998 h 3426"/>
              <a:gd name="T56" fmla="*/ 3161 w 3187"/>
              <a:gd name="T57" fmla="*/ 1005 h 3426"/>
              <a:gd name="T58" fmla="*/ 3166 w 3187"/>
              <a:gd name="T59" fmla="*/ 1012 h 3426"/>
              <a:gd name="T60" fmla="*/ 3172 w 3187"/>
              <a:gd name="T61" fmla="*/ 1022 h 3426"/>
              <a:gd name="T62" fmla="*/ 3180 w 3187"/>
              <a:gd name="T63" fmla="*/ 1035 h 3426"/>
              <a:gd name="T64" fmla="*/ 3185 w 3187"/>
              <a:gd name="T65" fmla="*/ 1049 h 3426"/>
              <a:gd name="T66" fmla="*/ 3187 w 3187"/>
              <a:gd name="T67" fmla="*/ 1060 h 3426"/>
              <a:gd name="T68" fmla="*/ 3161 w 3187"/>
              <a:gd name="T69" fmla="*/ 2007 h 3426"/>
              <a:gd name="T70" fmla="*/ 2981 w 3187"/>
              <a:gd name="T71" fmla="*/ 2210 h 3426"/>
              <a:gd name="T72" fmla="*/ 865 w 3187"/>
              <a:gd name="T73" fmla="*/ 2253 h 3426"/>
              <a:gd name="T74" fmla="*/ 712 w 3187"/>
              <a:gd name="T75" fmla="*/ 2495 h 3426"/>
              <a:gd name="T76" fmla="*/ 838 w 3187"/>
              <a:gd name="T77" fmla="*/ 2646 h 3426"/>
              <a:gd name="T78" fmla="*/ 2844 w 3187"/>
              <a:gd name="T79" fmla="*/ 2683 h 3426"/>
              <a:gd name="T80" fmla="*/ 3045 w 3187"/>
              <a:gd name="T81" fmla="*/ 2862 h 3426"/>
              <a:gd name="T82" fmla="*/ 3078 w 3187"/>
              <a:gd name="T83" fmla="*/ 3136 h 3426"/>
              <a:gd name="T84" fmla="*/ 2925 w 3187"/>
              <a:gd name="T85" fmla="*/ 3356 h 3426"/>
              <a:gd name="T86" fmla="*/ 2657 w 3187"/>
              <a:gd name="T87" fmla="*/ 3423 h 3426"/>
              <a:gd name="T88" fmla="*/ 2418 w 3187"/>
              <a:gd name="T89" fmla="*/ 3296 h 3426"/>
              <a:gd name="T90" fmla="*/ 2321 w 3187"/>
              <a:gd name="T91" fmla="*/ 3042 h 3426"/>
              <a:gd name="T92" fmla="*/ 1518 w 3187"/>
              <a:gd name="T93" fmla="*/ 2848 h 3426"/>
              <a:gd name="T94" fmla="*/ 1568 w 3187"/>
              <a:gd name="T95" fmla="*/ 3090 h 3426"/>
              <a:gd name="T96" fmla="*/ 1442 w 3187"/>
              <a:gd name="T97" fmla="*/ 3328 h 3426"/>
              <a:gd name="T98" fmla="*/ 1187 w 3187"/>
              <a:gd name="T99" fmla="*/ 3426 h 3426"/>
              <a:gd name="T100" fmla="*/ 932 w 3187"/>
              <a:gd name="T101" fmla="*/ 3329 h 3426"/>
              <a:gd name="T102" fmla="*/ 806 w 3187"/>
              <a:gd name="T103" fmla="*/ 3090 h 3426"/>
              <a:gd name="T104" fmla="*/ 858 w 3187"/>
              <a:gd name="T105" fmla="*/ 2845 h 3426"/>
              <a:gd name="T106" fmla="*/ 617 w 3187"/>
              <a:gd name="T107" fmla="*/ 2717 h 3426"/>
              <a:gd name="T108" fmla="*/ 519 w 3187"/>
              <a:gd name="T109" fmla="*/ 2459 h 3426"/>
              <a:gd name="T110" fmla="*/ 3 w 3187"/>
              <a:gd name="T111" fmla="*/ 122 h 3426"/>
              <a:gd name="T112" fmla="*/ 49 w 3187"/>
              <a:gd name="T113" fmla="*/ 12 h 3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7" h="3426">
                <a:moveTo>
                  <a:pt x="2707" y="2847"/>
                </a:moveTo>
                <a:lnTo>
                  <a:pt x="2672" y="2850"/>
                </a:lnTo>
                <a:lnTo>
                  <a:pt x="2639" y="2860"/>
                </a:lnTo>
                <a:lnTo>
                  <a:pt x="2608" y="2874"/>
                </a:lnTo>
                <a:lnTo>
                  <a:pt x="2582" y="2893"/>
                </a:lnTo>
                <a:lnTo>
                  <a:pt x="2558" y="2917"/>
                </a:lnTo>
                <a:lnTo>
                  <a:pt x="2539" y="2943"/>
                </a:lnTo>
                <a:lnTo>
                  <a:pt x="2525" y="2973"/>
                </a:lnTo>
                <a:lnTo>
                  <a:pt x="2515" y="3007"/>
                </a:lnTo>
                <a:lnTo>
                  <a:pt x="2512" y="3041"/>
                </a:lnTo>
                <a:lnTo>
                  <a:pt x="2515" y="3075"/>
                </a:lnTo>
                <a:lnTo>
                  <a:pt x="2525" y="3108"/>
                </a:lnTo>
                <a:lnTo>
                  <a:pt x="2539" y="3138"/>
                </a:lnTo>
                <a:lnTo>
                  <a:pt x="2558" y="3165"/>
                </a:lnTo>
                <a:lnTo>
                  <a:pt x="2582" y="3189"/>
                </a:lnTo>
                <a:lnTo>
                  <a:pt x="2608" y="3208"/>
                </a:lnTo>
                <a:lnTo>
                  <a:pt x="2639" y="3222"/>
                </a:lnTo>
                <a:lnTo>
                  <a:pt x="2672" y="3232"/>
                </a:lnTo>
                <a:lnTo>
                  <a:pt x="2707" y="3235"/>
                </a:lnTo>
                <a:lnTo>
                  <a:pt x="2741" y="3232"/>
                </a:lnTo>
                <a:lnTo>
                  <a:pt x="2773" y="3222"/>
                </a:lnTo>
                <a:lnTo>
                  <a:pt x="2804" y="3208"/>
                </a:lnTo>
                <a:lnTo>
                  <a:pt x="2831" y="3189"/>
                </a:lnTo>
                <a:lnTo>
                  <a:pt x="2855" y="3166"/>
                </a:lnTo>
                <a:lnTo>
                  <a:pt x="2874" y="3139"/>
                </a:lnTo>
                <a:lnTo>
                  <a:pt x="2888" y="3109"/>
                </a:lnTo>
                <a:lnTo>
                  <a:pt x="2898" y="3075"/>
                </a:lnTo>
                <a:lnTo>
                  <a:pt x="2901" y="3041"/>
                </a:lnTo>
                <a:lnTo>
                  <a:pt x="2898" y="3006"/>
                </a:lnTo>
                <a:lnTo>
                  <a:pt x="2888" y="2973"/>
                </a:lnTo>
                <a:lnTo>
                  <a:pt x="2874" y="2943"/>
                </a:lnTo>
                <a:lnTo>
                  <a:pt x="2855" y="2916"/>
                </a:lnTo>
                <a:lnTo>
                  <a:pt x="2831" y="2893"/>
                </a:lnTo>
                <a:lnTo>
                  <a:pt x="2804" y="2874"/>
                </a:lnTo>
                <a:lnTo>
                  <a:pt x="2773" y="2860"/>
                </a:lnTo>
                <a:lnTo>
                  <a:pt x="2741" y="2850"/>
                </a:lnTo>
                <a:lnTo>
                  <a:pt x="2707" y="2847"/>
                </a:lnTo>
                <a:close/>
                <a:moveTo>
                  <a:pt x="1188" y="2847"/>
                </a:moveTo>
                <a:lnTo>
                  <a:pt x="1153" y="2850"/>
                </a:lnTo>
                <a:lnTo>
                  <a:pt x="1120" y="2860"/>
                </a:lnTo>
                <a:lnTo>
                  <a:pt x="1090" y="2874"/>
                </a:lnTo>
                <a:lnTo>
                  <a:pt x="1063" y="2893"/>
                </a:lnTo>
                <a:lnTo>
                  <a:pt x="1040" y="2917"/>
                </a:lnTo>
                <a:lnTo>
                  <a:pt x="1020" y="2943"/>
                </a:lnTo>
                <a:lnTo>
                  <a:pt x="1007" y="2973"/>
                </a:lnTo>
                <a:lnTo>
                  <a:pt x="997" y="3007"/>
                </a:lnTo>
                <a:lnTo>
                  <a:pt x="994" y="3041"/>
                </a:lnTo>
                <a:lnTo>
                  <a:pt x="997" y="3075"/>
                </a:lnTo>
                <a:lnTo>
                  <a:pt x="1007" y="3108"/>
                </a:lnTo>
                <a:lnTo>
                  <a:pt x="1020" y="3138"/>
                </a:lnTo>
                <a:lnTo>
                  <a:pt x="1040" y="3165"/>
                </a:lnTo>
                <a:lnTo>
                  <a:pt x="1063" y="3189"/>
                </a:lnTo>
                <a:lnTo>
                  <a:pt x="1090" y="3208"/>
                </a:lnTo>
                <a:lnTo>
                  <a:pt x="1120" y="3222"/>
                </a:lnTo>
                <a:lnTo>
                  <a:pt x="1153" y="3232"/>
                </a:lnTo>
                <a:lnTo>
                  <a:pt x="1188" y="3235"/>
                </a:lnTo>
                <a:lnTo>
                  <a:pt x="1223" y="3232"/>
                </a:lnTo>
                <a:lnTo>
                  <a:pt x="1255" y="3222"/>
                </a:lnTo>
                <a:lnTo>
                  <a:pt x="1285" y="3208"/>
                </a:lnTo>
                <a:lnTo>
                  <a:pt x="1313" y="3189"/>
                </a:lnTo>
                <a:lnTo>
                  <a:pt x="1336" y="3166"/>
                </a:lnTo>
                <a:lnTo>
                  <a:pt x="1355" y="3139"/>
                </a:lnTo>
                <a:lnTo>
                  <a:pt x="1370" y="3109"/>
                </a:lnTo>
                <a:lnTo>
                  <a:pt x="1378" y="3075"/>
                </a:lnTo>
                <a:lnTo>
                  <a:pt x="1381" y="3041"/>
                </a:lnTo>
                <a:lnTo>
                  <a:pt x="1378" y="3006"/>
                </a:lnTo>
                <a:lnTo>
                  <a:pt x="1370" y="2973"/>
                </a:lnTo>
                <a:lnTo>
                  <a:pt x="1355" y="2943"/>
                </a:lnTo>
                <a:lnTo>
                  <a:pt x="1336" y="2916"/>
                </a:lnTo>
                <a:lnTo>
                  <a:pt x="1313" y="2893"/>
                </a:lnTo>
                <a:lnTo>
                  <a:pt x="1285" y="2874"/>
                </a:lnTo>
                <a:lnTo>
                  <a:pt x="1255" y="2860"/>
                </a:lnTo>
                <a:lnTo>
                  <a:pt x="1223" y="2850"/>
                </a:lnTo>
                <a:lnTo>
                  <a:pt x="1188" y="2847"/>
                </a:lnTo>
                <a:close/>
                <a:moveTo>
                  <a:pt x="709" y="840"/>
                </a:moveTo>
                <a:lnTo>
                  <a:pt x="709" y="1867"/>
                </a:lnTo>
                <a:lnTo>
                  <a:pt x="712" y="1903"/>
                </a:lnTo>
                <a:lnTo>
                  <a:pt x="722" y="1936"/>
                </a:lnTo>
                <a:lnTo>
                  <a:pt x="736" y="1967"/>
                </a:lnTo>
                <a:lnTo>
                  <a:pt x="756" y="1994"/>
                </a:lnTo>
                <a:lnTo>
                  <a:pt x="780" y="2018"/>
                </a:lnTo>
                <a:lnTo>
                  <a:pt x="807" y="2038"/>
                </a:lnTo>
                <a:lnTo>
                  <a:pt x="838" y="2053"/>
                </a:lnTo>
                <a:lnTo>
                  <a:pt x="872" y="2062"/>
                </a:lnTo>
                <a:lnTo>
                  <a:pt x="907" y="2065"/>
                </a:lnTo>
                <a:lnTo>
                  <a:pt x="2798" y="2065"/>
                </a:lnTo>
                <a:lnTo>
                  <a:pt x="2834" y="2062"/>
                </a:lnTo>
                <a:lnTo>
                  <a:pt x="2867" y="2053"/>
                </a:lnTo>
                <a:lnTo>
                  <a:pt x="2899" y="2038"/>
                </a:lnTo>
                <a:lnTo>
                  <a:pt x="2926" y="2018"/>
                </a:lnTo>
                <a:lnTo>
                  <a:pt x="2950" y="1994"/>
                </a:lnTo>
                <a:lnTo>
                  <a:pt x="2970" y="1967"/>
                </a:lnTo>
                <a:lnTo>
                  <a:pt x="2984" y="1936"/>
                </a:lnTo>
                <a:lnTo>
                  <a:pt x="2994" y="1902"/>
                </a:lnTo>
                <a:lnTo>
                  <a:pt x="2997" y="1866"/>
                </a:lnTo>
                <a:lnTo>
                  <a:pt x="2997" y="1154"/>
                </a:lnTo>
                <a:lnTo>
                  <a:pt x="709" y="840"/>
                </a:lnTo>
                <a:close/>
                <a:moveTo>
                  <a:pt x="89" y="0"/>
                </a:moveTo>
                <a:lnTo>
                  <a:pt x="111" y="2"/>
                </a:lnTo>
                <a:lnTo>
                  <a:pt x="132" y="9"/>
                </a:lnTo>
                <a:lnTo>
                  <a:pt x="652" y="226"/>
                </a:lnTo>
                <a:lnTo>
                  <a:pt x="656" y="229"/>
                </a:lnTo>
                <a:lnTo>
                  <a:pt x="661" y="231"/>
                </a:lnTo>
                <a:lnTo>
                  <a:pt x="662" y="232"/>
                </a:lnTo>
                <a:lnTo>
                  <a:pt x="663" y="232"/>
                </a:lnTo>
                <a:lnTo>
                  <a:pt x="664" y="233"/>
                </a:lnTo>
                <a:lnTo>
                  <a:pt x="666" y="234"/>
                </a:lnTo>
                <a:lnTo>
                  <a:pt x="668" y="236"/>
                </a:lnTo>
                <a:lnTo>
                  <a:pt x="670" y="237"/>
                </a:lnTo>
                <a:lnTo>
                  <a:pt x="672" y="239"/>
                </a:lnTo>
                <a:lnTo>
                  <a:pt x="674" y="240"/>
                </a:lnTo>
                <a:lnTo>
                  <a:pt x="676" y="241"/>
                </a:lnTo>
                <a:lnTo>
                  <a:pt x="678" y="243"/>
                </a:lnTo>
                <a:lnTo>
                  <a:pt x="680" y="245"/>
                </a:lnTo>
                <a:lnTo>
                  <a:pt x="682" y="247"/>
                </a:lnTo>
                <a:lnTo>
                  <a:pt x="689" y="254"/>
                </a:lnTo>
                <a:lnTo>
                  <a:pt x="690" y="256"/>
                </a:lnTo>
                <a:lnTo>
                  <a:pt x="691" y="258"/>
                </a:lnTo>
                <a:lnTo>
                  <a:pt x="693" y="262"/>
                </a:lnTo>
                <a:lnTo>
                  <a:pt x="694" y="263"/>
                </a:lnTo>
                <a:lnTo>
                  <a:pt x="695" y="265"/>
                </a:lnTo>
                <a:lnTo>
                  <a:pt x="698" y="267"/>
                </a:lnTo>
                <a:lnTo>
                  <a:pt x="699" y="269"/>
                </a:lnTo>
                <a:lnTo>
                  <a:pt x="699" y="270"/>
                </a:lnTo>
                <a:lnTo>
                  <a:pt x="700" y="271"/>
                </a:lnTo>
                <a:lnTo>
                  <a:pt x="700" y="272"/>
                </a:lnTo>
                <a:lnTo>
                  <a:pt x="701" y="274"/>
                </a:lnTo>
                <a:lnTo>
                  <a:pt x="702" y="275"/>
                </a:lnTo>
                <a:lnTo>
                  <a:pt x="703" y="278"/>
                </a:lnTo>
                <a:lnTo>
                  <a:pt x="703" y="279"/>
                </a:lnTo>
                <a:lnTo>
                  <a:pt x="704" y="280"/>
                </a:lnTo>
                <a:lnTo>
                  <a:pt x="704" y="281"/>
                </a:lnTo>
                <a:lnTo>
                  <a:pt x="706" y="287"/>
                </a:lnTo>
                <a:lnTo>
                  <a:pt x="706" y="288"/>
                </a:lnTo>
                <a:lnTo>
                  <a:pt x="706" y="289"/>
                </a:lnTo>
                <a:lnTo>
                  <a:pt x="706" y="290"/>
                </a:lnTo>
                <a:lnTo>
                  <a:pt x="707" y="292"/>
                </a:lnTo>
                <a:lnTo>
                  <a:pt x="707" y="294"/>
                </a:lnTo>
                <a:lnTo>
                  <a:pt x="708" y="296"/>
                </a:lnTo>
                <a:lnTo>
                  <a:pt x="708" y="299"/>
                </a:lnTo>
                <a:lnTo>
                  <a:pt x="708" y="303"/>
                </a:lnTo>
                <a:lnTo>
                  <a:pt x="709" y="304"/>
                </a:lnTo>
                <a:lnTo>
                  <a:pt x="709" y="305"/>
                </a:lnTo>
                <a:lnTo>
                  <a:pt x="710" y="308"/>
                </a:lnTo>
                <a:lnTo>
                  <a:pt x="710" y="312"/>
                </a:lnTo>
                <a:lnTo>
                  <a:pt x="710" y="315"/>
                </a:lnTo>
                <a:lnTo>
                  <a:pt x="710" y="649"/>
                </a:lnTo>
                <a:lnTo>
                  <a:pt x="3105" y="979"/>
                </a:lnTo>
                <a:lnTo>
                  <a:pt x="3108" y="979"/>
                </a:lnTo>
                <a:lnTo>
                  <a:pt x="3109" y="979"/>
                </a:lnTo>
                <a:lnTo>
                  <a:pt x="3111" y="979"/>
                </a:lnTo>
                <a:lnTo>
                  <a:pt x="3112" y="979"/>
                </a:lnTo>
                <a:lnTo>
                  <a:pt x="3114" y="980"/>
                </a:lnTo>
                <a:lnTo>
                  <a:pt x="3116" y="980"/>
                </a:lnTo>
                <a:lnTo>
                  <a:pt x="3118" y="981"/>
                </a:lnTo>
                <a:lnTo>
                  <a:pt x="3119" y="981"/>
                </a:lnTo>
                <a:lnTo>
                  <a:pt x="3121" y="981"/>
                </a:lnTo>
                <a:lnTo>
                  <a:pt x="3122" y="982"/>
                </a:lnTo>
                <a:lnTo>
                  <a:pt x="3124" y="983"/>
                </a:lnTo>
                <a:lnTo>
                  <a:pt x="3126" y="983"/>
                </a:lnTo>
                <a:lnTo>
                  <a:pt x="3130" y="985"/>
                </a:lnTo>
                <a:lnTo>
                  <a:pt x="3139" y="990"/>
                </a:lnTo>
                <a:lnTo>
                  <a:pt x="3141" y="992"/>
                </a:lnTo>
                <a:lnTo>
                  <a:pt x="3144" y="993"/>
                </a:lnTo>
                <a:lnTo>
                  <a:pt x="3145" y="994"/>
                </a:lnTo>
                <a:lnTo>
                  <a:pt x="3147" y="995"/>
                </a:lnTo>
                <a:lnTo>
                  <a:pt x="3149" y="996"/>
                </a:lnTo>
                <a:lnTo>
                  <a:pt x="3151" y="998"/>
                </a:lnTo>
                <a:lnTo>
                  <a:pt x="3152" y="999"/>
                </a:lnTo>
                <a:lnTo>
                  <a:pt x="3153" y="1000"/>
                </a:lnTo>
                <a:lnTo>
                  <a:pt x="3154" y="1001"/>
                </a:lnTo>
                <a:lnTo>
                  <a:pt x="3159" y="1004"/>
                </a:lnTo>
                <a:lnTo>
                  <a:pt x="3160" y="1005"/>
                </a:lnTo>
                <a:lnTo>
                  <a:pt x="3161" y="1005"/>
                </a:lnTo>
                <a:lnTo>
                  <a:pt x="3161" y="1007"/>
                </a:lnTo>
                <a:lnTo>
                  <a:pt x="3162" y="1008"/>
                </a:lnTo>
                <a:lnTo>
                  <a:pt x="3163" y="1009"/>
                </a:lnTo>
                <a:lnTo>
                  <a:pt x="3164" y="1010"/>
                </a:lnTo>
                <a:lnTo>
                  <a:pt x="3165" y="1011"/>
                </a:lnTo>
                <a:lnTo>
                  <a:pt x="3166" y="1012"/>
                </a:lnTo>
                <a:lnTo>
                  <a:pt x="3167" y="1013"/>
                </a:lnTo>
                <a:lnTo>
                  <a:pt x="3168" y="1016"/>
                </a:lnTo>
                <a:lnTo>
                  <a:pt x="3169" y="1017"/>
                </a:lnTo>
                <a:lnTo>
                  <a:pt x="3169" y="1018"/>
                </a:lnTo>
                <a:lnTo>
                  <a:pt x="3171" y="1020"/>
                </a:lnTo>
                <a:lnTo>
                  <a:pt x="3172" y="1022"/>
                </a:lnTo>
                <a:lnTo>
                  <a:pt x="3173" y="1023"/>
                </a:lnTo>
                <a:lnTo>
                  <a:pt x="3174" y="1025"/>
                </a:lnTo>
                <a:lnTo>
                  <a:pt x="3176" y="1029"/>
                </a:lnTo>
                <a:lnTo>
                  <a:pt x="3177" y="1031"/>
                </a:lnTo>
                <a:lnTo>
                  <a:pt x="3179" y="1033"/>
                </a:lnTo>
                <a:lnTo>
                  <a:pt x="3180" y="1035"/>
                </a:lnTo>
                <a:lnTo>
                  <a:pt x="3181" y="1037"/>
                </a:lnTo>
                <a:lnTo>
                  <a:pt x="3182" y="1040"/>
                </a:lnTo>
                <a:lnTo>
                  <a:pt x="3183" y="1042"/>
                </a:lnTo>
                <a:lnTo>
                  <a:pt x="3183" y="1044"/>
                </a:lnTo>
                <a:lnTo>
                  <a:pt x="3184" y="1046"/>
                </a:lnTo>
                <a:lnTo>
                  <a:pt x="3185" y="1049"/>
                </a:lnTo>
                <a:lnTo>
                  <a:pt x="3185" y="1051"/>
                </a:lnTo>
                <a:lnTo>
                  <a:pt x="3186" y="1053"/>
                </a:lnTo>
                <a:lnTo>
                  <a:pt x="3186" y="1055"/>
                </a:lnTo>
                <a:lnTo>
                  <a:pt x="3186" y="1057"/>
                </a:lnTo>
                <a:lnTo>
                  <a:pt x="3187" y="1058"/>
                </a:lnTo>
                <a:lnTo>
                  <a:pt x="3187" y="1060"/>
                </a:lnTo>
                <a:lnTo>
                  <a:pt x="3187" y="1062"/>
                </a:lnTo>
                <a:lnTo>
                  <a:pt x="3187" y="1065"/>
                </a:lnTo>
                <a:lnTo>
                  <a:pt x="3187" y="1867"/>
                </a:lnTo>
                <a:lnTo>
                  <a:pt x="3184" y="1915"/>
                </a:lnTo>
                <a:lnTo>
                  <a:pt x="3175" y="1962"/>
                </a:lnTo>
                <a:lnTo>
                  <a:pt x="3161" y="2007"/>
                </a:lnTo>
                <a:lnTo>
                  <a:pt x="3142" y="2050"/>
                </a:lnTo>
                <a:lnTo>
                  <a:pt x="3117" y="2088"/>
                </a:lnTo>
                <a:lnTo>
                  <a:pt x="3089" y="2125"/>
                </a:lnTo>
                <a:lnTo>
                  <a:pt x="3056" y="2157"/>
                </a:lnTo>
                <a:lnTo>
                  <a:pt x="3020" y="2185"/>
                </a:lnTo>
                <a:lnTo>
                  <a:pt x="2981" y="2210"/>
                </a:lnTo>
                <a:lnTo>
                  <a:pt x="2938" y="2229"/>
                </a:lnTo>
                <a:lnTo>
                  <a:pt x="2893" y="2244"/>
                </a:lnTo>
                <a:lnTo>
                  <a:pt x="2846" y="2252"/>
                </a:lnTo>
                <a:lnTo>
                  <a:pt x="2798" y="2255"/>
                </a:lnTo>
                <a:lnTo>
                  <a:pt x="907" y="2255"/>
                </a:lnTo>
                <a:lnTo>
                  <a:pt x="865" y="2253"/>
                </a:lnTo>
                <a:lnTo>
                  <a:pt x="823" y="2247"/>
                </a:lnTo>
                <a:lnTo>
                  <a:pt x="783" y="2235"/>
                </a:lnTo>
                <a:lnTo>
                  <a:pt x="745" y="2221"/>
                </a:lnTo>
                <a:lnTo>
                  <a:pt x="709" y="2202"/>
                </a:lnTo>
                <a:lnTo>
                  <a:pt x="709" y="2459"/>
                </a:lnTo>
                <a:lnTo>
                  <a:pt x="712" y="2495"/>
                </a:lnTo>
                <a:lnTo>
                  <a:pt x="722" y="2528"/>
                </a:lnTo>
                <a:lnTo>
                  <a:pt x="736" y="2559"/>
                </a:lnTo>
                <a:lnTo>
                  <a:pt x="756" y="2588"/>
                </a:lnTo>
                <a:lnTo>
                  <a:pt x="780" y="2612"/>
                </a:lnTo>
                <a:lnTo>
                  <a:pt x="807" y="2630"/>
                </a:lnTo>
                <a:lnTo>
                  <a:pt x="838" y="2646"/>
                </a:lnTo>
                <a:lnTo>
                  <a:pt x="872" y="2655"/>
                </a:lnTo>
                <a:lnTo>
                  <a:pt x="907" y="2658"/>
                </a:lnTo>
                <a:lnTo>
                  <a:pt x="2705" y="2658"/>
                </a:lnTo>
                <a:lnTo>
                  <a:pt x="2754" y="2661"/>
                </a:lnTo>
                <a:lnTo>
                  <a:pt x="2801" y="2670"/>
                </a:lnTo>
                <a:lnTo>
                  <a:pt x="2844" y="2683"/>
                </a:lnTo>
                <a:lnTo>
                  <a:pt x="2886" y="2703"/>
                </a:lnTo>
                <a:lnTo>
                  <a:pt x="2925" y="2727"/>
                </a:lnTo>
                <a:lnTo>
                  <a:pt x="2960" y="2755"/>
                </a:lnTo>
                <a:lnTo>
                  <a:pt x="2993" y="2787"/>
                </a:lnTo>
                <a:lnTo>
                  <a:pt x="3021" y="2823"/>
                </a:lnTo>
                <a:lnTo>
                  <a:pt x="3045" y="2862"/>
                </a:lnTo>
                <a:lnTo>
                  <a:pt x="3064" y="2903"/>
                </a:lnTo>
                <a:lnTo>
                  <a:pt x="3078" y="2947"/>
                </a:lnTo>
                <a:lnTo>
                  <a:pt x="3087" y="2994"/>
                </a:lnTo>
                <a:lnTo>
                  <a:pt x="3090" y="3042"/>
                </a:lnTo>
                <a:lnTo>
                  <a:pt x="3087" y="3090"/>
                </a:lnTo>
                <a:lnTo>
                  <a:pt x="3078" y="3136"/>
                </a:lnTo>
                <a:lnTo>
                  <a:pt x="3064" y="3180"/>
                </a:lnTo>
                <a:lnTo>
                  <a:pt x="3045" y="3221"/>
                </a:lnTo>
                <a:lnTo>
                  <a:pt x="3021" y="3261"/>
                </a:lnTo>
                <a:lnTo>
                  <a:pt x="2993" y="3296"/>
                </a:lnTo>
                <a:lnTo>
                  <a:pt x="2960" y="3328"/>
                </a:lnTo>
                <a:lnTo>
                  <a:pt x="2925" y="3356"/>
                </a:lnTo>
                <a:lnTo>
                  <a:pt x="2886" y="3380"/>
                </a:lnTo>
                <a:lnTo>
                  <a:pt x="2844" y="3400"/>
                </a:lnTo>
                <a:lnTo>
                  <a:pt x="2801" y="3413"/>
                </a:lnTo>
                <a:lnTo>
                  <a:pt x="2754" y="3423"/>
                </a:lnTo>
                <a:lnTo>
                  <a:pt x="2705" y="3426"/>
                </a:lnTo>
                <a:lnTo>
                  <a:pt x="2657" y="3423"/>
                </a:lnTo>
                <a:lnTo>
                  <a:pt x="2612" y="3413"/>
                </a:lnTo>
                <a:lnTo>
                  <a:pt x="2568" y="3400"/>
                </a:lnTo>
                <a:lnTo>
                  <a:pt x="2526" y="3380"/>
                </a:lnTo>
                <a:lnTo>
                  <a:pt x="2486" y="3357"/>
                </a:lnTo>
                <a:lnTo>
                  <a:pt x="2451" y="3329"/>
                </a:lnTo>
                <a:lnTo>
                  <a:pt x="2418" y="3296"/>
                </a:lnTo>
                <a:lnTo>
                  <a:pt x="2390" y="3261"/>
                </a:lnTo>
                <a:lnTo>
                  <a:pt x="2367" y="3222"/>
                </a:lnTo>
                <a:lnTo>
                  <a:pt x="2347" y="3181"/>
                </a:lnTo>
                <a:lnTo>
                  <a:pt x="2334" y="3136"/>
                </a:lnTo>
                <a:lnTo>
                  <a:pt x="2324" y="3090"/>
                </a:lnTo>
                <a:lnTo>
                  <a:pt x="2321" y="3042"/>
                </a:lnTo>
                <a:lnTo>
                  <a:pt x="2323" y="3000"/>
                </a:lnTo>
                <a:lnTo>
                  <a:pt x="2331" y="2960"/>
                </a:lnTo>
                <a:lnTo>
                  <a:pt x="2341" y="2920"/>
                </a:lnTo>
                <a:lnTo>
                  <a:pt x="2356" y="2884"/>
                </a:lnTo>
                <a:lnTo>
                  <a:pt x="2374" y="2848"/>
                </a:lnTo>
                <a:lnTo>
                  <a:pt x="1518" y="2848"/>
                </a:lnTo>
                <a:lnTo>
                  <a:pt x="1537" y="2883"/>
                </a:lnTo>
                <a:lnTo>
                  <a:pt x="1552" y="2920"/>
                </a:lnTo>
                <a:lnTo>
                  <a:pt x="1562" y="2960"/>
                </a:lnTo>
                <a:lnTo>
                  <a:pt x="1569" y="3000"/>
                </a:lnTo>
                <a:lnTo>
                  <a:pt x="1572" y="3042"/>
                </a:lnTo>
                <a:lnTo>
                  <a:pt x="1568" y="3090"/>
                </a:lnTo>
                <a:lnTo>
                  <a:pt x="1560" y="3136"/>
                </a:lnTo>
                <a:lnTo>
                  <a:pt x="1545" y="3180"/>
                </a:lnTo>
                <a:lnTo>
                  <a:pt x="1527" y="3221"/>
                </a:lnTo>
                <a:lnTo>
                  <a:pt x="1503" y="3261"/>
                </a:lnTo>
                <a:lnTo>
                  <a:pt x="1474" y="3296"/>
                </a:lnTo>
                <a:lnTo>
                  <a:pt x="1442" y="3328"/>
                </a:lnTo>
                <a:lnTo>
                  <a:pt x="1407" y="3356"/>
                </a:lnTo>
                <a:lnTo>
                  <a:pt x="1368" y="3380"/>
                </a:lnTo>
                <a:lnTo>
                  <a:pt x="1326" y="3400"/>
                </a:lnTo>
                <a:lnTo>
                  <a:pt x="1281" y="3413"/>
                </a:lnTo>
                <a:lnTo>
                  <a:pt x="1235" y="3423"/>
                </a:lnTo>
                <a:lnTo>
                  <a:pt x="1187" y="3426"/>
                </a:lnTo>
                <a:lnTo>
                  <a:pt x="1139" y="3423"/>
                </a:lnTo>
                <a:lnTo>
                  <a:pt x="1092" y="3413"/>
                </a:lnTo>
                <a:lnTo>
                  <a:pt x="1048" y="3400"/>
                </a:lnTo>
                <a:lnTo>
                  <a:pt x="1007" y="3380"/>
                </a:lnTo>
                <a:lnTo>
                  <a:pt x="968" y="3357"/>
                </a:lnTo>
                <a:lnTo>
                  <a:pt x="932" y="3329"/>
                </a:lnTo>
                <a:lnTo>
                  <a:pt x="900" y="3296"/>
                </a:lnTo>
                <a:lnTo>
                  <a:pt x="872" y="3261"/>
                </a:lnTo>
                <a:lnTo>
                  <a:pt x="848" y="3222"/>
                </a:lnTo>
                <a:lnTo>
                  <a:pt x="829" y="3181"/>
                </a:lnTo>
                <a:lnTo>
                  <a:pt x="814" y="3136"/>
                </a:lnTo>
                <a:lnTo>
                  <a:pt x="806" y="3090"/>
                </a:lnTo>
                <a:lnTo>
                  <a:pt x="803" y="3042"/>
                </a:lnTo>
                <a:lnTo>
                  <a:pt x="805" y="2999"/>
                </a:lnTo>
                <a:lnTo>
                  <a:pt x="812" y="2958"/>
                </a:lnTo>
                <a:lnTo>
                  <a:pt x="824" y="2918"/>
                </a:lnTo>
                <a:lnTo>
                  <a:pt x="838" y="2880"/>
                </a:lnTo>
                <a:lnTo>
                  <a:pt x="858" y="2845"/>
                </a:lnTo>
                <a:lnTo>
                  <a:pt x="811" y="2836"/>
                </a:lnTo>
                <a:lnTo>
                  <a:pt x="766" y="2821"/>
                </a:lnTo>
                <a:lnTo>
                  <a:pt x="725" y="2801"/>
                </a:lnTo>
                <a:lnTo>
                  <a:pt x="685" y="2777"/>
                </a:lnTo>
                <a:lnTo>
                  <a:pt x="649" y="2749"/>
                </a:lnTo>
                <a:lnTo>
                  <a:pt x="617" y="2717"/>
                </a:lnTo>
                <a:lnTo>
                  <a:pt x="588" y="2680"/>
                </a:lnTo>
                <a:lnTo>
                  <a:pt x="564" y="2642"/>
                </a:lnTo>
                <a:lnTo>
                  <a:pt x="545" y="2599"/>
                </a:lnTo>
                <a:lnTo>
                  <a:pt x="530" y="2555"/>
                </a:lnTo>
                <a:lnTo>
                  <a:pt x="522" y="2508"/>
                </a:lnTo>
                <a:lnTo>
                  <a:pt x="519" y="2459"/>
                </a:lnTo>
                <a:lnTo>
                  <a:pt x="519" y="378"/>
                </a:lnTo>
                <a:lnTo>
                  <a:pt x="57" y="184"/>
                </a:lnTo>
                <a:lnTo>
                  <a:pt x="39" y="172"/>
                </a:lnTo>
                <a:lnTo>
                  <a:pt x="23" y="159"/>
                </a:lnTo>
                <a:lnTo>
                  <a:pt x="10" y="141"/>
                </a:lnTo>
                <a:lnTo>
                  <a:pt x="3" y="122"/>
                </a:lnTo>
                <a:lnTo>
                  <a:pt x="0" y="101"/>
                </a:lnTo>
                <a:lnTo>
                  <a:pt x="1" y="79"/>
                </a:lnTo>
                <a:lnTo>
                  <a:pt x="7" y="59"/>
                </a:lnTo>
                <a:lnTo>
                  <a:pt x="18" y="40"/>
                </a:lnTo>
                <a:lnTo>
                  <a:pt x="32" y="24"/>
                </a:lnTo>
                <a:lnTo>
                  <a:pt x="49" y="12"/>
                </a:lnTo>
                <a:lnTo>
                  <a:pt x="69" y="4"/>
                </a:lnTo>
                <a:lnTo>
                  <a:pt x="89"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4" name="Group 13"/>
          <p:cNvGrpSpPr/>
          <p:nvPr/>
        </p:nvGrpSpPr>
        <p:grpSpPr>
          <a:xfrm>
            <a:off x="7807167" y="5457195"/>
            <a:ext cx="508208" cy="596132"/>
            <a:chOff x="1671638" y="5013325"/>
            <a:chExt cx="458787" cy="538162"/>
          </a:xfrm>
          <a:solidFill>
            <a:schemeClr val="accent3"/>
          </a:solidFill>
        </p:grpSpPr>
        <p:sp>
          <p:nvSpPr>
            <p:cNvPr id="15" name="Freeform 211"/>
            <p:cNvSpPr>
              <a:spLocks noEditPoints="1"/>
            </p:cNvSpPr>
            <p:nvPr/>
          </p:nvSpPr>
          <p:spPr bwMode="auto">
            <a:xfrm>
              <a:off x="1784350" y="5013325"/>
              <a:ext cx="233362" cy="290512"/>
            </a:xfrm>
            <a:custGeom>
              <a:avLst/>
              <a:gdLst>
                <a:gd name="T0" fmla="*/ 662 w 1465"/>
                <a:gd name="T1" fmla="*/ 193 h 1829"/>
                <a:gd name="T2" fmla="*/ 555 w 1465"/>
                <a:gd name="T3" fmla="*/ 214 h 1829"/>
                <a:gd name="T4" fmla="*/ 441 w 1465"/>
                <a:gd name="T5" fmla="*/ 263 h 1829"/>
                <a:gd name="T6" fmla="*/ 332 w 1465"/>
                <a:gd name="T7" fmla="*/ 351 h 1829"/>
                <a:gd name="T8" fmla="*/ 247 w 1465"/>
                <a:gd name="T9" fmla="*/ 489 h 1829"/>
                <a:gd name="T10" fmla="*/ 199 w 1465"/>
                <a:gd name="T11" fmla="*/ 688 h 1829"/>
                <a:gd name="T12" fmla="*/ 193 w 1465"/>
                <a:gd name="T13" fmla="*/ 755 h 1829"/>
                <a:gd name="T14" fmla="*/ 190 w 1465"/>
                <a:gd name="T15" fmla="*/ 808 h 1829"/>
                <a:gd name="T16" fmla="*/ 190 w 1465"/>
                <a:gd name="T17" fmla="*/ 943 h 1829"/>
                <a:gd name="T18" fmla="*/ 209 w 1465"/>
                <a:gd name="T19" fmla="*/ 1123 h 1829"/>
                <a:gd name="T20" fmla="*/ 264 w 1465"/>
                <a:gd name="T21" fmla="*/ 1317 h 1829"/>
                <a:gd name="T22" fmla="*/ 367 w 1465"/>
                <a:gd name="T23" fmla="*/ 1489 h 1829"/>
                <a:gd name="T24" fmla="*/ 523 w 1465"/>
                <a:gd name="T25" fmla="*/ 1601 h 1829"/>
                <a:gd name="T26" fmla="*/ 729 w 1465"/>
                <a:gd name="T27" fmla="*/ 1639 h 1829"/>
                <a:gd name="T28" fmla="*/ 895 w 1465"/>
                <a:gd name="T29" fmla="*/ 1617 h 1829"/>
                <a:gd name="T30" fmla="*/ 1063 w 1465"/>
                <a:gd name="T31" fmla="*/ 1524 h 1829"/>
                <a:gd name="T32" fmla="*/ 1181 w 1465"/>
                <a:gd name="T33" fmla="*/ 1363 h 1829"/>
                <a:gd name="T34" fmla="*/ 1246 w 1465"/>
                <a:gd name="T35" fmla="*/ 1172 h 1829"/>
                <a:gd name="T36" fmla="*/ 1272 w 1465"/>
                <a:gd name="T37" fmla="*/ 985 h 1829"/>
                <a:gd name="T38" fmla="*/ 1276 w 1465"/>
                <a:gd name="T39" fmla="*/ 836 h 1829"/>
                <a:gd name="T40" fmla="*/ 1272 w 1465"/>
                <a:gd name="T41" fmla="*/ 759 h 1829"/>
                <a:gd name="T42" fmla="*/ 1270 w 1465"/>
                <a:gd name="T43" fmla="*/ 748 h 1829"/>
                <a:gd name="T44" fmla="*/ 1234 w 1465"/>
                <a:gd name="T45" fmla="*/ 534 h 1829"/>
                <a:gd name="T46" fmla="*/ 1156 w 1465"/>
                <a:gd name="T47" fmla="*/ 383 h 1829"/>
                <a:gd name="T48" fmla="*/ 1052 w 1465"/>
                <a:gd name="T49" fmla="*/ 282 h 1829"/>
                <a:gd name="T50" fmla="*/ 934 w 1465"/>
                <a:gd name="T51" fmla="*/ 223 h 1829"/>
                <a:gd name="T52" fmla="*/ 817 w 1465"/>
                <a:gd name="T53" fmla="*/ 197 h 1829"/>
                <a:gd name="T54" fmla="*/ 728 w 1465"/>
                <a:gd name="T55" fmla="*/ 190 h 1829"/>
                <a:gd name="T56" fmla="*/ 878 w 1465"/>
                <a:gd name="T57" fmla="*/ 13 h 1829"/>
                <a:gd name="T58" fmla="*/ 1119 w 1465"/>
                <a:gd name="T59" fmla="*/ 99 h 1829"/>
                <a:gd name="T60" fmla="*/ 1225 w 1465"/>
                <a:gd name="T61" fmla="*/ 176 h 1829"/>
                <a:gd name="T62" fmla="*/ 1326 w 1465"/>
                <a:gd name="T63" fmla="*/ 292 h 1829"/>
                <a:gd name="T64" fmla="*/ 1407 w 1465"/>
                <a:gd name="T65" fmla="*/ 454 h 1829"/>
                <a:gd name="T66" fmla="*/ 1455 w 1465"/>
                <a:gd name="T67" fmla="*/ 673 h 1829"/>
                <a:gd name="T68" fmla="*/ 1463 w 1465"/>
                <a:gd name="T69" fmla="*/ 789 h 1829"/>
                <a:gd name="T70" fmla="*/ 1464 w 1465"/>
                <a:gd name="T71" fmla="*/ 933 h 1829"/>
                <a:gd name="T72" fmla="*/ 1445 w 1465"/>
                <a:gd name="T73" fmla="*/ 1134 h 1829"/>
                <a:gd name="T74" fmla="*/ 1388 w 1465"/>
                <a:gd name="T75" fmla="*/ 1356 h 1829"/>
                <a:gd name="T76" fmla="*/ 1277 w 1465"/>
                <a:gd name="T77" fmla="*/ 1568 h 1829"/>
                <a:gd name="T78" fmla="*/ 1102 w 1465"/>
                <a:gd name="T79" fmla="*/ 1731 h 1829"/>
                <a:gd name="T80" fmla="*/ 874 w 1465"/>
                <a:gd name="T81" fmla="*/ 1817 h 1829"/>
                <a:gd name="T82" fmla="*/ 653 w 1465"/>
                <a:gd name="T83" fmla="*/ 1826 h 1829"/>
                <a:gd name="T84" fmla="*/ 415 w 1465"/>
                <a:gd name="T85" fmla="*/ 1760 h 1829"/>
                <a:gd name="T86" fmla="*/ 226 w 1465"/>
                <a:gd name="T87" fmla="*/ 1615 h 1829"/>
                <a:gd name="T88" fmla="*/ 99 w 1465"/>
                <a:gd name="T89" fmla="*/ 1412 h 1829"/>
                <a:gd name="T90" fmla="*/ 31 w 1465"/>
                <a:gd name="T91" fmla="*/ 1189 h 1829"/>
                <a:gd name="T92" fmla="*/ 3 w 1465"/>
                <a:gd name="T93" fmla="*/ 980 h 1829"/>
                <a:gd name="T94" fmla="*/ 1 w 1465"/>
                <a:gd name="T95" fmla="*/ 818 h 1829"/>
                <a:gd name="T96" fmla="*/ 6 w 1465"/>
                <a:gd name="T97" fmla="*/ 737 h 1829"/>
                <a:gd name="T98" fmla="*/ 42 w 1465"/>
                <a:gd name="T99" fmla="*/ 502 h 1829"/>
                <a:gd name="T100" fmla="*/ 118 w 1465"/>
                <a:gd name="T101" fmla="*/ 325 h 1829"/>
                <a:gd name="T102" fmla="*/ 216 w 1465"/>
                <a:gd name="T103" fmla="*/ 198 h 1829"/>
                <a:gd name="T104" fmla="*/ 324 w 1465"/>
                <a:gd name="T105" fmla="*/ 112 h 1829"/>
                <a:gd name="T106" fmla="*/ 514 w 1465"/>
                <a:gd name="T107" fmla="*/ 29 h 1829"/>
                <a:gd name="T108" fmla="*/ 696 w 1465"/>
                <a:gd name="T109"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5" h="1829">
                  <a:moveTo>
                    <a:pt x="728" y="190"/>
                  </a:moveTo>
                  <a:lnTo>
                    <a:pt x="708" y="190"/>
                  </a:lnTo>
                  <a:lnTo>
                    <a:pt x="685" y="191"/>
                  </a:lnTo>
                  <a:lnTo>
                    <a:pt x="662" y="193"/>
                  </a:lnTo>
                  <a:lnTo>
                    <a:pt x="637" y="197"/>
                  </a:lnTo>
                  <a:lnTo>
                    <a:pt x="610" y="201"/>
                  </a:lnTo>
                  <a:lnTo>
                    <a:pt x="583" y="207"/>
                  </a:lnTo>
                  <a:lnTo>
                    <a:pt x="555" y="214"/>
                  </a:lnTo>
                  <a:lnTo>
                    <a:pt x="526" y="223"/>
                  </a:lnTo>
                  <a:lnTo>
                    <a:pt x="497" y="234"/>
                  </a:lnTo>
                  <a:lnTo>
                    <a:pt x="469" y="247"/>
                  </a:lnTo>
                  <a:lnTo>
                    <a:pt x="441" y="263"/>
                  </a:lnTo>
                  <a:lnTo>
                    <a:pt x="412" y="280"/>
                  </a:lnTo>
                  <a:lnTo>
                    <a:pt x="385" y="301"/>
                  </a:lnTo>
                  <a:lnTo>
                    <a:pt x="358" y="325"/>
                  </a:lnTo>
                  <a:lnTo>
                    <a:pt x="332" y="351"/>
                  </a:lnTo>
                  <a:lnTo>
                    <a:pt x="308" y="380"/>
                  </a:lnTo>
                  <a:lnTo>
                    <a:pt x="286" y="413"/>
                  </a:lnTo>
                  <a:lnTo>
                    <a:pt x="266" y="449"/>
                  </a:lnTo>
                  <a:lnTo>
                    <a:pt x="247" y="489"/>
                  </a:lnTo>
                  <a:lnTo>
                    <a:pt x="231" y="532"/>
                  </a:lnTo>
                  <a:lnTo>
                    <a:pt x="218" y="580"/>
                  </a:lnTo>
                  <a:lnTo>
                    <a:pt x="206" y="632"/>
                  </a:lnTo>
                  <a:lnTo>
                    <a:pt x="199" y="688"/>
                  </a:lnTo>
                  <a:lnTo>
                    <a:pt x="194" y="748"/>
                  </a:lnTo>
                  <a:lnTo>
                    <a:pt x="194" y="750"/>
                  </a:lnTo>
                  <a:lnTo>
                    <a:pt x="194" y="752"/>
                  </a:lnTo>
                  <a:lnTo>
                    <a:pt x="193" y="755"/>
                  </a:lnTo>
                  <a:lnTo>
                    <a:pt x="193" y="759"/>
                  </a:lnTo>
                  <a:lnTo>
                    <a:pt x="192" y="769"/>
                  </a:lnTo>
                  <a:lnTo>
                    <a:pt x="191" y="786"/>
                  </a:lnTo>
                  <a:lnTo>
                    <a:pt x="190" y="808"/>
                  </a:lnTo>
                  <a:lnTo>
                    <a:pt x="189" y="836"/>
                  </a:lnTo>
                  <a:lnTo>
                    <a:pt x="189" y="867"/>
                  </a:lnTo>
                  <a:lnTo>
                    <a:pt x="189" y="903"/>
                  </a:lnTo>
                  <a:lnTo>
                    <a:pt x="190" y="943"/>
                  </a:lnTo>
                  <a:lnTo>
                    <a:pt x="193" y="985"/>
                  </a:lnTo>
                  <a:lnTo>
                    <a:pt x="197" y="1029"/>
                  </a:lnTo>
                  <a:lnTo>
                    <a:pt x="202" y="1076"/>
                  </a:lnTo>
                  <a:lnTo>
                    <a:pt x="209" y="1123"/>
                  </a:lnTo>
                  <a:lnTo>
                    <a:pt x="220" y="1172"/>
                  </a:lnTo>
                  <a:lnTo>
                    <a:pt x="231" y="1221"/>
                  </a:lnTo>
                  <a:lnTo>
                    <a:pt x="246" y="1269"/>
                  </a:lnTo>
                  <a:lnTo>
                    <a:pt x="264" y="1317"/>
                  </a:lnTo>
                  <a:lnTo>
                    <a:pt x="285" y="1363"/>
                  </a:lnTo>
                  <a:lnTo>
                    <a:pt x="308" y="1408"/>
                  </a:lnTo>
                  <a:lnTo>
                    <a:pt x="336" y="1450"/>
                  </a:lnTo>
                  <a:lnTo>
                    <a:pt x="367" y="1489"/>
                  </a:lnTo>
                  <a:lnTo>
                    <a:pt x="401" y="1524"/>
                  </a:lnTo>
                  <a:lnTo>
                    <a:pt x="440" y="1554"/>
                  </a:lnTo>
                  <a:lnTo>
                    <a:pt x="480" y="1580"/>
                  </a:lnTo>
                  <a:lnTo>
                    <a:pt x="523" y="1601"/>
                  </a:lnTo>
                  <a:lnTo>
                    <a:pt x="570" y="1617"/>
                  </a:lnTo>
                  <a:lnTo>
                    <a:pt x="619" y="1630"/>
                  </a:lnTo>
                  <a:lnTo>
                    <a:pt x="672" y="1637"/>
                  </a:lnTo>
                  <a:lnTo>
                    <a:pt x="729" y="1639"/>
                  </a:lnTo>
                  <a:lnTo>
                    <a:pt x="736" y="1639"/>
                  </a:lnTo>
                  <a:lnTo>
                    <a:pt x="792" y="1637"/>
                  </a:lnTo>
                  <a:lnTo>
                    <a:pt x="846" y="1630"/>
                  </a:lnTo>
                  <a:lnTo>
                    <a:pt x="895" y="1617"/>
                  </a:lnTo>
                  <a:lnTo>
                    <a:pt x="942" y="1601"/>
                  </a:lnTo>
                  <a:lnTo>
                    <a:pt x="985" y="1580"/>
                  </a:lnTo>
                  <a:lnTo>
                    <a:pt x="1025" y="1554"/>
                  </a:lnTo>
                  <a:lnTo>
                    <a:pt x="1063" y="1524"/>
                  </a:lnTo>
                  <a:lnTo>
                    <a:pt x="1098" y="1489"/>
                  </a:lnTo>
                  <a:lnTo>
                    <a:pt x="1130" y="1450"/>
                  </a:lnTo>
                  <a:lnTo>
                    <a:pt x="1156" y="1408"/>
                  </a:lnTo>
                  <a:lnTo>
                    <a:pt x="1181" y="1363"/>
                  </a:lnTo>
                  <a:lnTo>
                    <a:pt x="1202" y="1317"/>
                  </a:lnTo>
                  <a:lnTo>
                    <a:pt x="1219" y="1269"/>
                  </a:lnTo>
                  <a:lnTo>
                    <a:pt x="1234" y="1221"/>
                  </a:lnTo>
                  <a:lnTo>
                    <a:pt x="1246" y="1172"/>
                  </a:lnTo>
                  <a:lnTo>
                    <a:pt x="1256" y="1123"/>
                  </a:lnTo>
                  <a:lnTo>
                    <a:pt x="1263" y="1076"/>
                  </a:lnTo>
                  <a:lnTo>
                    <a:pt x="1269" y="1029"/>
                  </a:lnTo>
                  <a:lnTo>
                    <a:pt x="1272" y="985"/>
                  </a:lnTo>
                  <a:lnTo>
                    <a:pt x="1275" y="943"/>
                  </a:lnTo>
                  <a:lnTo>
                    <a:pt x="1276" y="903"/>
                  </a:lnTo>
                  <a:lnTo>
                    <a:pt x="1276" y="868"/>
                  </a:lnTo>
                  <a:lnTo>
                    <a:pt x="1276" y="836"/>
                  </a:lnTo>
                  <a:lnTo>
                    <a:pt x="1275" y="808"/>
                  </a:lnTo>
                  <a:lnTo>
                    <a:pt x="1274" y="787"/>
                  </a:lnTo>
                  <a:lnTo>
                    <a:pt x="1272" y="769"/>
                  </a:lnTo>
                  <a:lnTo>
                    <a:pt x="1272" y="759"/>
                  </a:lnTo>
                  <a:lnTo>
                    <a:pt x="1271" y="755"/>
                  </a:lnTo>
                  <a:lnTo>
                    <a:pt x="1271" y="752"/>
                  </a:lnTo>
                  <a:lnTo>
                    <a:pt x="1271" y="750"/>
                  </a:lnTo>
                  <a:lnTo>
                    <a:pt x="1270" y="748"/>
                  </a:lnTo>
                  <a:lnTo>
                    <a:pt x="1266" y="688"/>
                  </a:lnTo>
                  <a:lnTo>
                    <a:pt x="1259" y="634"/>
                  </a:lnTo>
                  <a:lnTo>
                    <a:pt x="1247" y="582"/>
                  </a:lnTo>
                  <a:lnTo>
                    <a:pt x="1234" y="534"/>
                  </a:lnTo>
                  <a:lnTo>
                    <a:pt x="1218" y="491"/>
                  </a:lnTo>
                  <a:lnTo>
                    <a:pt x="1200" y="452"/>
                  </a:lnTo>
                  <a:lnTo>
                    <a:pt x="1179" y="416"/>
                  </a:lnTo>
                  <a:lnTo>
                    <a:pt x="1156" y="383"/>
                  </a:lnTo>
                  <a:lnTo>
                    <a:pt x="1133" y="353"/>
                  </a:lnTo>
                  <a:lnTo>
                    <a:pt x="1107" y="327"/>
                  </a:lnTo>
                  <a:lnTo>
                    <a:pt x="1080" y="303"/>
                  </a:lnTo>
                  <a:lnTo>
                    <a:pt x="1052" y="282"/>
                  </a:lnTo>
                  <a:lnTo>
                    <a:pt x="1023" y="265"/>
                  </a:lnTo>
                  <a:lnTo>
                    <a:pt x="994" y="248"/>
                  </a:lnTo>
                  <a:lnTo>
                    <a:pt x="964" y="235"/>
                  </a:lnTo>
                  <a:lnTo>
                    <a:pt x="934" y="223"/>
                  </a:lnTo>
                  <a:lnTo>
                    <a:pt x="904" y="214"/>
                  </a:lnTo>
                  <a:lnTo>
                    <a:pt x="874" y="207"/>
                  </a:lnTo>
                  <a:lnTo>
                    <a:pt x="846" y="201"/>
                  </a:lnTo>
                  <a:lnTo>
                    <a:pt x="817" y="197"/>
                  </a:lnTo>
                  <a:lnTo>
                    <a:pt x="789" y="193"/>
                  </a:lnTo>
                  <a:lnTo>
                    <a:pt x="762" y="191"/>
                  </a:lnTo>
                  <a:lnTo>
                    <a:pt x="736" y="190"/>
                  </a:lnTo>
                  <a:lnTo>
                    <a:pt x="728" y="190"/>
                  </a:lnTo>
                  <a:close/>
                  <a:moveTo>
                    <a:pt x="729" y="0"/>
                  </a:moveTo>
                  <a:lnTo>
                    <a:pt x="740" y="0"/>
                  </a:lnTo>
                  <a:lnTo>
                    <a:pt x="810" y="4"/>
                  </a:lnTo>
                  <a:lnTo>
                    <a:pt x="878" y="13"/>
                  </a:lnTo>
                  <a:lnTo>
                    <a:pt x="942" y="27"/>
                  </a:lnTo>
                  <a:lnTo>
                    <a:pt x="1004" y="47"/>
                  </a:lnTo>
                  <a:lnTo>
                    <a:pt x="1062" y="70"/>
                  </a:lnTo>
                  <a:lnTo>
                    <a:pt x="1119" y="99"/>
                  </a:lnTo>
                  <a:lnTo>
                    <a:pt x="1145" y="115"/>
                  </a:lnTo>
                  <a:lnTo>
                    <a:pt x="1171" y="132"/>
                  </a:lnTo>
                  <a:lnTo>
                    <a:pt x="1198" y="153"/>
                  </a:lnTo>
                  <a:lnTo>
                    <a:pt x="1225" y="176"/>
                  </a:lnTo>
                  <a:lnTo>
                    <a:pt x="1250" y="201"/>
                  </a:lnTo>
                  <a:lnTo>
                    <a:pt x="1276" y="228"/>
                  </a:lnTo>
                  <a:lnTo>
                    <a:pt x="1302" y="259"/>
                  </a:lnTo>
                  <a:lnTo>
                    <a:pt x="1326" y="292"/>
                  </a:lnTo>
                  <a:lnTo>
                    <a:pt x="1349" y="327"/>
                  </a:lnTo>
                  <a:lnTo>
                    <a:pt x="1370" y="366"/>
                  </a:lnTo>
                  <a:lnTo>
                    <a:pt x="1390" y="408"/>
                  </a:lnTo>
                  <a:lnTo>
                    <a:pt x="1407" y="454"/>
                  </a:lnTo>
                  <a:lnTo>
                    <a:pt x="1423" y="503"/>
                  </a:lnTo>
                  <a:lnTo>
                    <a:pt x="1436" y="556"/>
                  </a:lnTo>
                  <a:lnTo>
                    <a:pt x="1447" y="613"/>
                  </a:lnTo>
                  <a:lnTo>
                    <a:pt x="1455" y="673"/>
                  </a:lnTo>
                  <a:lnTo>
                    <a:pt x="1460" y="737"/>
                  </a:lnTo>
                  <a:lnTo>
                    <a:pt x="1460" y="747"/>
                  </a:lnTo>
                  <a:lnTo>
                    <a:pt x="1462" y="765"/>
                  </a:lnTo>
                  <a:lnTo>
                    <a:pt x="1463" y="789"/>
                  </a:lnTo>
                  <a:lnTo>
                    <a:pt x="1464" y="818"/>
                  </a:lnTo>
                  <a:lnTo>
                    <a:pt x="1465" y="852"/>
                  </a:lnTo>
                  <a:lnTo>
                    <a:pt x="1465" y="891"/>
                  </a:lnTo>
                  <a:lnTo>
                    <a:pt x="1464" y="933"/>
                  </a:lnTo>
                  <a:lnTo>
                    <a:pt x="1462" y="980"/>
                  </a:lnTo>
                  <a:lnTo>
                    <a:pt x="1458" y="1028"/>
                  </a:lnTo>
                  <a:lnTo>
                    <a:pt x="1453" y="1080"/>
                  </a:lnTo>
                  <a:lnTo>
                    <a:pt x="1445" y="1134"/>
                  </a:lnTo>
                  <a:lnTo>
                    <a:pt x="1435" y="1189"/>
                  </a:lnTo>
                  <a:lnTo>
                    <a:pt x="1422" y="1244"/>
                  </a:lnTo>
                  <a:lnTo>
                    <a:pt x="1406" y="1300"/>
                  </a:lnTo>
                  <a:lnTo>
                    <a:pt x="1388" y="1356"/>
                  </a:lnTo>
                  <a:lnTo>
                    <a:pt x="1366" y="1412"/>
                  </a:lnTo>
                  <a:lnTo>
                    <a:pt x="1340" y="1465"/>
                  </a:lnTo>
                  <a:lnTo>
                    <a:pt x="1311" y="1517"/>
                  </a:lnTo>
                  <a:lnTo>
                    <a:pt x="1277" y="1568"/>
                  </a:lnTo>
                  <a:lnTo>
                    <a:pt x="1239" y="1615"/>
                  </a:lnTo>
                  <a:lnTo>
                    <a:pt x="1197" y="1659"/>
                  </a:lnTo>
                  <a:lnTo>
                    <a:pt x="1150" y="1698"/>
                  </a:lnTo>
                  <a:lnTo>
                    <a:pt x="1102" y="1731"/>
                  </a:lnTo>
                  <a:lnTo>
                    <a:pt x="1049" y="1760"/>
                  </a:lnTo>
                  <a:lnTo>
                    <a:pt x="994" y="1784"/>
                  </a:lnTo>
                  <a:lnTo>
                    <a:pt x="936" y="1803"/>
                  </a:lnTo>
                  <a:lnTo>
                    <a:pt x="874" y="1817"/>
                  </a:lnTo>
                  <a:lnTo>
                    <a:pt x="810" y="1826"/>
                  </a:lnTo>
                  <a:lnTo>
                    <a:pt x="743" y="1829"/>
                  </a:lnTo>
                  <a:lnTo>
                    <a:pt x="721" y="1829"/>
                  </a:lnTo>
                  <a:lnTo>
                    <a:pt x="653" y="1826"/>
                  </a:lnTo>
                  <a:lnTo>
                    <a:pt x="589" y="1817"/>
                  </a:lnTo>
                  <a:lnTo>
                    <a:pt x="528" y="1803"/>
                  </a:lnTo>
                  <a:lnTo>
                    <a:pt x="471" y="1784"/>
                  </a:lnTo>
                  <a:lnTo>
                    <a:pt x="415" y="1760"/>
                  </a:lnTo>
                  <a:lnTo>
                    <a:pt x="363" y="1731"/>
                  </a:lnTo>
                  <a:lnTo>
                    <a:pt x="315" y="1698"/>
                  </a:lnTo>
                  <a:lnTo>
                    <a:pt x="268" y="1659"/>
                  </a:lnTo>
                  <a:lnTo>
                    <a:pt x="226" y="1615"/>
                  </a:lnTo>
                  <a:lnTo>
                    <a:pt x="188" y="1568"/>
                  </a:lnTo>
                  <a:lnTo>
                    <a:pt x="155" y="1517"/>
                  </a:lnTo>
                  <a:lnTo>
                    <a:pt x="125" y="1465"/>
                  </a:lnTo>
                  <a:lnTo>
                    <a:pt x="99" y="1412"/>
                  </a:lnTo>
                  <a:lnTo>
                    <a:pt x="77" y="1356"/>
                  </a:lnTo>
                  <a:lnTo>
                    <a:pt x="58" y="1300"/>
                  </a:lnTo>
                  <a:lnTo>
                    <a:pt x="43" y="1244"/>
                  </a:lnTo>
                  <a:lnTo>
                    <a:pt x="31" y="1189"/>
                  </a:lnTo>
                  <a:lnTo>
                    <a:pt x="20" y="1134"/>
                  </a:lnTo>
                  <a:lnTo>
                    <a:pt x="13" y="1080"/>
                  </a:lnTo>
                  <a:lnTo>
                    <a:pt x="7" y="1028"/>
                  </a:lnTo>
                  <a:lnTo>
                    <a:pt x="3" y="980"/>
                  </a:lnTo>
                  <a:lnTo>
                    <a:pt x="1" y="933"/>
                  </a:lnTo>
                  <a:lnTo>
                    <a:pt x="0" y="891"/>
                  </a:lnTo>
                  <a:lnTo>
                    <a:pt x="0" y="852"/>
                  </a:lnTo>
                  <a:lnTo>
                    <a:pt x="1" y="818"/>
                  </a:lnTo>
                  <a:lnTo>
                    <a:pt x="2" y="789"/>
                  </a:lnTo>
                  <a:lnTo>
                    <a:pt x="3" y="765"/>
                  </a:lnTo>
                  <a:lnTo>
                    <a:pt x="5" y="747"/>
                  </a:lnTo>
                  <a:lnTo>
                    <a:pt x="6" y="737"/>
                  </a:lnTo>
                  <a:lnTo>
                    <a:pt x="10" y="672"/>
                  </a:lnTo>
                  <a:lnTo>
                    <a:pt x="18" y="612"/>
                  </a:lnTo>
                  <a:lnTo>
                    <a:pt x="29" y="555"/>
                  </a:lnTo>
                  <a:lnTo>
                    <a:pt x="42" y="502"/>
                  </a:lnTo>
                  <a:lnTo>
                    <a:pt x="58" y="453"/>
                  </a:lnTo>
                  <a:lnTo>
                    <a:pt x="76" y="406"/>
                  </a:lnTo>
                  <a:lnTo>
                    <a:pt x="97" y="364"/>
                  </a:lnTo>
                  <a:lnTo>
                    <a:pt x="118" y="325"/>
                  </a:lnTo>
                  <a:lnTo>
                    <a:pt x="141" y="289"/>
                  </a:lnTo>
                  <a:lnTo>
                    <a:pt x="166" y="255"/>
                  </a:lnTo>
                  <a:lnTo>
                    <a:pt x="191" y="225"/>
                  </a:lnTo>
                  <a:lnTo>
                    <a:pt x="216" y="198"/>
                  </a:lnTo>
                  <a:lnTo>
                    <a:pt x="243" y="173"/>
                  </a:lnTo>
                  <a:lnTo>
                    <a:pt x="270" y="150"/>
                  </a:lnTo>
                  <a:lnTo>
                    <a:pt x="297" y="130"/>
                  </a:lnTo>
                  <a:lnTo>
                    <a:pt x="324" y="112"/>
                  </a:lnTo>
                  <a:lnTo>
                    <a:pt x="351" y="96"/>
                  </a:lnTo>
                  <a:lnTo>
                    <a:pt x="406" y="68"/>
                  </a:lnTo>
                  <a:lnTo>
                    <a:pt x="460" y="46"/>
                  </a:lnTo>
                  <a:lnTo>
                    <a:pt x="514" y="29"/>
                  </a:lnTo>
                  <a:lnTo>
                    <a:pt x="566" y="17"/>
                  </a:lnTo>
                  <a:lnTo>
                    <a:pt x="613" y="8"/>
                  </a:lnTo>
                  <a:lnTo>
                    <a:pt x="658" y="3"/>
                  </a:lnTo>
                  <a:lnTo>
                    <a:pt x="696" y="0"/>
                  </a:lnTo>
                  <a:lnTo>
                    <a:pt x="7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6" name="Freeform 212"/>
            <p:cNvSpPr>
              <a:spLocks/>
            </p:cNvSpPr>
            <p:nvPr/>
          </p:nvSpPr>
          <p:spPr bwMode="auto">
            <a:xfrm>
              <a:off x="1671638" y="5302250"/>
              <a:ext cx="458787" cy="249237"/>
            </a:xfrm>
            <a:custGeom>
              <a:avLst/>
              <a:gdLst>
                <a:gd name="T0" fmla="*/ 1041 w 2887"/>
                <a:gd name="T1" fmla="*/ 40 h 1572"/>
                <a:gd name="T2" fmla="*/ 1047 w 2887"/>
                <a:gd name="T3" fmla="*/ 141 h 1572"/>
                <a:gd name="T4" fmla="*/ 994 w 2887"/>
                <a:gd name="T5" fmla="*/ 189 h 1572"/>
                <a:gd name="T6" fmla="*/ 876 w 2887"/>
                <a:gd name="T7" fmla="*/ 260 h 1572"/>
                <a:gd name="T8" fmla="*/ 681 w 2887"/>
                <a:gd name="T9" fmla="*/ 358 h 1572"/>
                <a:gd name="T10" fmla="*/ 432 w 2887"/>
                <a:gd name="T11" fmla="*/ 451 h 1572"/>
                <a:gd name="T12" fmla="*/ 269 w 2887"/>
                <a:gd name="T13" fmla="*/ 541 h 1572"/>
                <a:gd name="T14" fmla="*/ 207 w 2887"/>
                <a:gd name="T15" fmla="*/ 688 h 1572"/>
                <a:gd name="T16" fmla="*/ 190 w 2887"/>
                <a:gd name="T17" fmla="*/ 860 h 1572"/>
                <a:gd name="T18" fmla="*/ 192 w 2887"/>
                <a:gd name="T19" fmla="*/ 988 h 1572"/>
                <a:gd name="T20" fmla="*/ 251 w 2887"/>
                <a:gd name="T21" fmla="*/ 1119 h 1572"/>
                <a:gd name="T22" fmla="*/ 462 w 2887"/>
                <a:gd name="T23" fmla="*/ 1211 h 1572"/>
                <a:gd name="T24" fmla="*/ 794 w 2887"/>
                <a:gd name="T25" fmla="*/ 1311 h 1572"/>
                <a:gd name="T26" fmla="*/ 1237 w 2887"/>
                <a:gd name="T27" fmla="*/ 1376 h 1572"/>
                <a:gd name="T28" fmla="*/ 1748 w 2887"/>
                <a:gd name="T29" fmla="*/ 1368 h 1572"/>
                <a:gd name="T30" fmla="*/ 2170 w 2887"/>
                <a:gd name="T31" fmla="*/ 1293 h 1572"/>
                <a:gd name="T32" fmla="*/ 2479 w 2887"/>
                <a:gd name="T33" fmla="*/ 1191 h 1572"/>
                <a:gd name="T34" fmla="*/ 2662 w 2887"/>
                <a:gd name="T35" fmla="*/ 1107 h 1572"/>
                <a:gd name="T36" fmla="*/ 2697 w 2887"/>
                <a:gd name="T37" fmla="*/ 950 h 1572"/>
                <a:gd name="T38" fmla="*/ 2694 w 2887"/>
                <a:gd name="T39" fmla="*/ 791 h 1572"/>
                <a:gd name="T40" fmla="*/ 2663 w 2887"/>
                <a:gd name="T41" fmla="*/ 625 h 1572"/>
                <a:gd name="T42" fmla="*/ 2572 w 2887"/>
                <a:gd name="T43" fmla="*/ 498 h 1572"/>
                <a:gd name="T44" fmla="*/ 2350 w 2887"/>
                <a:gd name="T45" fmla="*/ 416 h 1572"/>
                <a:gd name="T46" fmla="*/ 2119 w 2887"/>
                <a:gd name="T47" fmla="*/ 318 h 1572"/>
                <a:gd name="T48" fmla="*/ 1953 w 2887"/>
                <a:gd name="T49" fmla="*/ 227 h 1572"/>
                <a:gd name="T50" fmla="*/ 1873 w 2887"/>
                <a:gd name="T51" fmla="*/ 176 h 1572"/>
                <a:gd name="T52" fmla="*/ 1828 w 2887"/>
                <a:gd name="T53" fmla="*/ 101 h 1572"/>
                <a:gd name="T54" fmla="*/ 1877 w 2887"/>
                <a:gd name="T55" fmla="*/ 12 h 1572"/>
                <a:gd name="T56" fmla="*/ 1977 w 2887"/>
                <a:gd name="T57" fmla="*/ 18 h 1572"/>
                <a:gd name="T58" fmla="*/ 2035 w 2887"/>
                <a:gd name="T59" fmla="*/ 55 h 1572"/>
                <a:gd name="T60" fmla="*/ 2188 w 2887"/>
                <a:gd name="T61" fmla="*/ 141 h 1572"/>
                <a:gd name="T62" fmla="*/ 2408 w 2887"/>
                <a:gd name="T63" fmla="*/ 236 h 1572"/>
                <a:gd name="T64" fmla="*/ 2568 w 2887"/>
                <a:gd name="T65" fmla="*/ 285 h 1572"/>
                <a:gd name="T66" fmla="*/ 2745 w 2887"/>
                <a:gd name="T67" fmla="*/ 399 h 1572"/>
                <a:gd name="T68" fmla="*/ 2839 w 2887"/>
                <a:gd name="T69" fmla="*/ 557 h 1572"/>
                <a:gd name="T70" fmla="*/ 2878 w 2887"/>
                <a:gd name="T71" fmla="*/ 721 h 1572"/>
                <a:gd name="T72" fmla="*/ 2886 w 2887"/>
                <a:gd name="T73" fmla="*/ 855 h 1572"/>
                <a:gd name="T74" fmla="*/ 2887 w 2887"/>
                <a:gd name="T75" fmla="*/ 907 h 1572"/>
                <a:gd name="T76" fmla="*/ 2879 w 2887"/>
                <a:gd name="T77" fmla="*/ 1064 h 1572"/>
                <a:gd name="T78" fmla="*/ 2844 w 2887"/>
                <a:gd name="T79" fmla="*/ 1209 h 1572"/>
                <a:gd name="T80" fmla="*/ 2788 w 2887"/>
                <a:gd name="T81" fmla="*/ 1253 h 1572"/>
                <a:gd name="T82" fmla="*/ 2651 w 2887"/>
                <a:gd name="T83" fmla="*/ 1324 h 1572"/>
                <a:gd name="T84" fmla="*/ 2411 w 2887"/>
                <a:gd name="T85" fmla="*/ 1419 h 1572"/>
                <a:gd name="T86" fmla="*/ 2071 w 2887"/>
                <a:gd name="T87" fmla="*/ 1510 h 1572"/>
                <a:gd name="T88" fmla="*/ 1640 w 2887"/>
                <a:gd name="T89" fmla="*/ 1567 h 1572"/>
                <a:gd name="T90" fmla="*/ 1143 w 2887"/>
                <a:gd name="T91" fmla="*/ 1558 h 1572"/>
                <a:gd name="T92" fmla="*/ 718 w 2887"/>
                <a:gd name="T93" fmla="*/ 1488 h 1572"/>
                <a:gd name="T94" fmla="*/ 392 w 2887"/>
                <a:gd name="T95" fmla="*/ 1389 h 1572"/>
                <a:gd name="T96" fmla="*/ 177 w 2887"/>
                <a:gd name="T97" fmla="*/ 1295 h 1572"/>
                <a:gd name="T98" fmla="*/ 77 w 2887"/>
                <a:gd name="T99" fmla="*/ 1239 h 1572"/>
                <a:gd name="T100" fmla="*/ 27 w 2887"/>
                <a:gd name="T101" fmla="*/ 1164 h 1572"/>
                <a:gd name="T102" fmla="*/ 3 w 2887"/>
                <a:gd name="T103" fmla="*/ 994 h 1572"/>
                <a:gd name="T104" fmla="*/ 0 w 2887"/>
                <a:gd name="T105" fmla="*/ 873 h 1572"/>
                <a:gd name="T106" fmla="*/ 4 w 2887"/>
                <a:gd name="T107" fmla="*/ 780 h 1572"/>
                <a:gd name="T108" fmla="*/ 27 w 2887"/>
                <a:gd name="T109" fmla="*/ 624 h 1572"/>
                <a:gd name="T110" fmla="*/ 95 w 2887"/>
                <a:gd name="T111" fmla="*/ 459 h 1572"/>
                <a:gd name="T112" fmla="*/ 237 w 2887"/>
                <a:gd name="T113" fmla="*/ 322 h 1572"/>
                <a:gd name="T114" fmla="*/ 379 w 2887"/>
                <a:gd name="T115" fmla="*/ 269 h 1572"/>
                <a:gd name="T116" fmla="*/ 619 w 2887"/>
                <a:gd name="T117" fmla="*/ 179 h 1572"/>
                <a:gd name="T118" fmla="*/ 800 w 2887"/>
                <a:gd name="T119" fmla="*/ 85 h 1572"/>
                <a:gd name="T120" fmla="*/ 900 w 2887"/>
                <a:gd name="T121" fmla="*/ 24 h 1572"/>
                <a:gd name="T122" fmla="*/ 970 w 2887"/>
                <a:gd name="T123" fmla="*/ 0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87" h="1572">
                  <a:moveTo>
                    <a:pt x="970" y="0"/>
                  </a:moveTo>
                  <a:lnTo>
                    <a:pt x="991" y="3"/>
                  </a:lnTo>
                  <a:lnTo>
                    <a:pt x="1010" y="11"/>
                  </a:lnTo>
                  <a:lnTo>
                    <a:pt x="1027" y="24"/>
                  </a:lnTo>
                  <a:lnTo>
                    <a:pt x="1041" y="40"/>
                  </a:lnTo>
                  <a:lnTo>
                    <a:pt x="1053" y="59"/>
                  </a:lnTo>
                  <a:lnTo>
                    <a:pt x="1058" y="80"/>
                  </a:lnTo>
                  <a:lnTo>
                    <a:pt x="1059" y="100"/>
                  </a:lnTo>
                  <a:lnTo>
                    <a:pt x="1055" y="121"/>
                  </a:lnTo>
                  <a:lnTo>
                    <a:pt x="1047" y="141"/>
                  </a:lnTo>
                  <a:lnTo>
                    <a:pt x="1035" y="158"/>
                  </a:lnTo>
                  <a:lnTo>
                    <a:pt x="1018" y="173"/>
                  </a:lnTo>
                  <a:lnTo>
                    <a:pt x="1014" y="175"/>
                  </a:lnTo>
                  <a:lnTo>
                    <a:pt x="1006" y="181"/>
                  </a:lnTo>
                  <a:lnTo>
                    <a:pt x="994" y="189"/>
                  </a:lnTo>
                  <a:lnTo>
                    <a:pt x="977" y="199"/>
                  </a:lnTo>
                  <a:lnTo>
                    <a:pt x="956" y="212"/>
                  </a:lnTo>
                  <a:lnTo>
                    <a:pt x="934" y="226"/>
                  </a:lnTo>
                  <a:lnTo>
                    <a:pt x="906" y="243"/>
                  </a:lnTo>
                  <a:lnTo>
                    <a:pt x="876" y="260"/>
                  </a:lnTo>
                  <a:lnTo>
                    <a:pt x="842" y="279"/>
                  </a:lnTo>
                  <a:lnTo>
                    <a:pt x="806" y="298"/>
                  </a:lnTo>
                  <a:lnTo>
                    <a:pt x="766" y="317"/>
                  </a:lnTo>
                  <a:lnTo>
                    <a:pt x="725" y="338"/>
                  </a:lnTo>
                  <a:lnTo>
                    <a:pt x="681" y="358"/>
                  </a:lnTo>
                  <a:lnTo>
                    <a:pt x="635" y="378"/>
                  </a:lnTo>
                  <a:lnTo>
                    <a:pt x="587" y="398"/>
                  </a:lnTo>
                  <a:lnTo>
                    <a:pt x="536" y="416"/>
                  </a:lnTo>
                  <a:lnTo>
                    <a:pt x="484" y="434"/>
                  </a:lnTo>
                  <a:lnTo>
                    <a:pt x="432" y="451"/>
                  </a:lnTo>
                  <a:lnTo>
                    <a:pt x="377" y="466"/>
                  </a:lnTo>
                  <a:lnTo>
                    <a:pt x="344" y="479"/>
                  </a:lnTo>
                  <a:lnTo>
                    <a:pt x="315" y="497"/>
                  </a:lnTo>
                  <a:lnTo>
                    <a:pt x="290" y="518"/>
                  </a:lnTo>
                  <a:lnTo>
                    <a:pt x="269" y="541"/>
                  </a:lnTo>
                  <a:lnTo>
                    <a:pt x="251" y="566"/>
                  </a:lnTo>
                  <a:lnTo>
                    <a:pt x="237" y="594"/>
                  </a:lnTo>
                  <a:lnTo>
                    <a:pt x="224" y="624"/>
                  </a:lnTo>
                  <a:lnTo>
                    <a:pt x="214" y="655"/>
                  </a:lnTo>
                  <a:lnTo>
                    <a:pt x="207" y="688"/>
                  </a:lnTo>
                  <a:lnTo>
                    <a:pt x="200" y="721"/>
                  </a:lnTo>
                  <a:lnTo>
                    <a:pt x="196" y="755"/>
                  </a:lnTo>
                  <a:lnTo>
                    <a:pt x="193" y="791"/>
                  </a:lnTo>
                  <a:lnTo>
                    <a:pt x="191" y="825"/>
                  </a:lnTo>
                  <a:lnTo>
                    <a:pt x="190" y="860"/>
                  </a:lnTo>
                  <a:lnTo>
                    <a:pt x="189" y="868"/>
                  </a:lnTo>
                  <a:lnTo>
                    <a:pt x="189" y="877"/>
                  </a:lnTo>
                  <a:lnTo>
                    <a:pt x="189" y="911"/>
                  </a:lnTo>
                  <a:lnTo>
                    <a:pt x="190" y="949"/>
                  </a:lnTo>
                  <a:lnTo>
                    <a:pt x="192" y="988"/>
                  </a:lnTo>
                  <a:lnTo>
                    <a:pt x="195" y="1027"/>
                  </a:lnTo>
                  <a:lnTo>
                    <a:pt x="198" y="1063"/>
                  </a:lnTo>
                  <a:lnTo>
                    <a:pt x="203" y="1094"/>
                  </a:lnTo>
                  <a:lnTo>
                    <a:pt x="225" y="1106"/>
                  </a:lnTo>
                  <a:lnTo>
                    <a:pt x="251" y="1119"/>
                  </a:lnTo>
                  <a:lnTo>
                    <a:pt x="283" y="1136"/>
                  </a:lnTo>
                  <a:lnTo>
                    <a:pt x="320" y="1152"/>
                  </a:lnTo>
                  <a:lnTo>
                    <a:pt x="362" y="1172"/>
                  </a:lnTo>
                  <a:lnTo>
                    <a:pt x="409" y="1191"/>
                  </a:lnTo>
                  <a:lnTo>
                    <a:pt x="462" y="1211"/>
                  </a:lnTo>
                  <a:lnTo>
                    <a:pt x="519" y="1232"/>
                  </a:lnTo>
                  <a:lnTo>
                    <a:pt x="580" y="1252"/>
                  </a:lnTo>
                  <a:lnTo>
                    <a:pt x="647" y="1273"/>
                  </a:lnTo>
                  <a:lnTo>
                    <a:pt x="719" y="1293"/>
                  </a:lnTo>
                  <a:lnTo>
                    <a:pt x="794" y="1311"/>
                  </a:lnTo>
                  <a:lnTo>
                    <a:pt x="875" y="1328"/>
                  </a:lnTo>
                  <a:lnTo>
                    <a:pt x="959" y="1343"/>
                  </a:lnTo>
                  <a:lnTo>
                    <a:pt x="1047" y="1357"/>
                  </a:lnTo>
                  <a:lnTo>
                    <a:pt x="1140" y="1368"/>
                  </a:lnTo>
                  <a:lnTo>
                    <a:pt x="1237" y="1376"/>
                  </a:lnTo>
                  <a:lnTo>
                    <a:pt x="1339" y="1382"/>
                  </a:lnTo>
                  <a:lnTo>
                    <a:pt x="1444" y="1383"/>
                  </a:lnTo>
                  <a:lnTo>
                    <a:pt x="1549" y="1382"/>
                  </a:lnTo>
                  <a:lnTo>
                    <a:pt x="1651" y="1376"/>
                  </a:lnTo>
                  <a:lnTo>
                    <a:pt x="1748" y="1368"/>
                  </a:lnTo>
                  <a:lnTo>
                    <a:pt x="1841" y="1357"/>
                  </a:lnTo>
                  <a:lnTo>
                    <a:pt x="1929" y="1343"/>
                  </a:lnTo>
                  <a:lnTo>
                    <a:pt x="2014" y="1328"/>
                  </a:lnTo>
                  <a:lnTo>
                    <a:pt x="2095" y="1311"/>
                  </a:lnTo>
                  <a:lnTo>
                    <a:pt x="2170" y="1293"/>
                  </a:lnTo>
                  <a:lnTo>
                    <a:pt x="2241" y="1273"/>
                  </a:lnTo>
                  <a:lnTo>
                    <a:pt x="2307" y="1253"/>
                  </a:lnTo>
                  <a:lnTo>
                    <a:pt x="2369" y="1233"/>
                  </a:lnTo>
                  <a:lnTo>
                    <a:pt x="2426" y="1212"/>
                  </a:lnTo>
                  <a:lnTo>
                    <a:pt x="2479" y="1191"/>
                  </a:lnTo>
                  <a:lnTo>
                    <a:pt x="2525" y="1172"/>
                  </a:lnTo>
                  <a:lnTo>
                    <a:pt x="2568" y="1153"/>
                  </a:lnTo>
                  <a:lnTo>
                    <a:pt x="2604" y="1136"/>
                  </a:lnTo>
                  <a:lnTo>
                    <a:pt x="2636" y="1120"/>
                  </a:lnTo>
                  <a:lnTo>
                    <a:pt x="2662" y="1107"/>
                  </a:lnTo>
                  <a:lnTo>
                    <a:pt x="2682" y="1094"/>
                  </a:lnTo>
                  <a:lnTo>
                    <a:pt x="2688" y="1063"/>
                  </a:lnTo>
                  <a:lnTo>
                    <a:pt x="2692" y="1027"/>
                  </a:lnTo>
                  <a:lnTo>
                    <a:pt x="2695" y="989"/>
                  </a:lnTo>
                  <a:lnTo>
                    <a:pt x="2697" y="950"/>
                  </a:lnTo>
                  <a:lnTo>
                    <a:pt x="2697" y="911"/>
                  </a:lnTo>
                  <a:lnTo>
                    <a:pt x="2698" y="877"/>
                  </a:lnTo>
                  <a:lnTo>
                    <a:pt x="2697" y="860"/>
                  </a:lnTo>
                  <a:lnTo>
                    <a:pt x="2696" y="826"/>
                  </a:lnTo>
                  <a:lnTo>
                    <a:pt x="2694" y="791"/>
                  </a:lnTo>
                  <a:lnTo>
                    <a:pt x="2691" y="756"/>
                  </a:lnTo>
                  <a:lnTo>
                    <a:pt x="2687" y="722"/>
                  </a:lnTo>
                  <a:lnTo>
                    <a:pt x="2680" y="688"/>
                  </a:lnTo>
                  <a:lnTo>
                    <a:pt x="2673" y="656"/>
                  </a:lnTo>
                  <a:lnTo>
                    <a:pt x="2663" y="625"/>
                  </a:lnTo>
                  <a:lnTo>
                    <a:pt x="2650" y="595"/>
                  </a:lnTo>
                  <a:lnTo>
                    <a:pt x="2636" y="567"/>
                  </a:lnTo>
                  <a:lnTo>
                    <a:pt x="2617" y="541"/>
                  </a:lnTo>
                  <a:lnTo>
                    <a:pt x="2597" y="519"/>
                  </a:lnTo>
                  <a:lnTo>
                    <a:pt x="2572" y="498"/>
                  </a:lnTo>
                  <a:lnTo>
                    <a:pt x="2543" y="481"/>
                  </a:lnTo>
                  <a:lnTo>
                    <a:pt x="2510" y="466"/>
                  </a:lnTo>
                  <a:lnTo>
                    <a:pt x="2455" y="452"/>
                  </a:lnTo>
                  <a:lnTo>
                    <a:pt x="2401" y="435"/>
                  </a:lnTo>
                  <a:lnTo>
                    <a:pt x="2350" y="416"/>
                  </a:lnTo>
                  <a:lnTo>
                    <a:pt x="2300" y="398"/>
                  </a:lnTo>
                  <a:lnTo>
                    <a:pt x="2252" y="379"/>
                  </a:lnTo>
                  <a:lnTo>
                    <a:pt x="2205" y="359"/>
                  </a:lnTo>
                  <a:lnTo>
                    <a:pt x="2162" y="339"/>
                  </a:lnTo>
                  <a:lnTo>
                    <a:pt x="2119" y="318"/>
                  </a:lnTo>
                  <a:lnTo>
                    <a:pt x="2080" y="299"/>
                  </a:lnTo>
                  <a:lnTo>
                    <a:pt x="2044" y="279"/>
                  </a:lnTo>
                  <a:lnTo>
                    <a:pt x="2011" y="261"/>
                  </a:lnTo>
                  <a:lnTo>
                    <a:pt x="1980" y="244"/>
                  </a:lnTo>
                  <a:lnTo>
                    <a:pt x="1953" y="227"/>
                  </a:lnTo>
                  <a:lnTo>
                    <a:pt x="1929" y="213"/>
                  </a:lnTo>
                  <a:lnTo>
                    <a:pt x="1910" y="200"/>
                  </a:lnTo>
                  <a:lnTo>
                    <a:pt x="1893" y="190"/>
                  </a:lnTo>
                  <a:lnTo>
                    <a:pt x="1881" y="182"/>
                  </a:lnTo>
                  <a:lnTo>
                    <a:pt x="1873" y="176"/>
                  </a:lnTo>
                  <a:lnTo>
                    <a:pt x="1868" y="173"/>
                  </a:lnTo>
                  <a:lnTo>
                    <a:pt x="1852" y="158"/>
                  </a:lnTo>
                  <a:lnTo>
                    <a:pt x="1840" y="142"/>
                  </a:lnTo>
                  <a:lnTo>
                    <a:pt x="1831" y="122"/>
                  </a:lnTo>
                  <a:lnTo>
                    <a:pt x="1828" y="101"/>
                  </a:lnTo>
                  <a:lnTo>
                    <a:pt x="1829" y="81"/>
                  </a:lnTo>
                  <a:lnTo>
                    <a:pt x="1834" y="60"/>
                  </a:lnTo>
                  <a:lnTo>
                    <a:pt x="1845" y="41"/>
                  </a:lnTo>
                  <a:lnTo>
                    <a:pt x="1859" y="25"/>
                  </a:lnTo>
                  <a:lnTo>
                    <a:pt x="1877" y="12"/>
                  </a:lnTo>
                  <a:lnTo>
                    <a:pt x="1896" y="4"/>
                  </a:lnTo>
                  <a:lnTo>
                    <a:pt x="1917" y="1"/>
                  </a:lnTo>
                  <a:lnTo>
                    <a:pt x="1938" y="2"/>
                  </a:lnTo>
                  <a:lnTo>
                    <a:pt x="1957" y="7"/>
                  </a:lnTo>
                  <a:lnTo>
                    <a:pt x="1977" y="18"/>
                  </a:lnTo>
                  <a:lnTo>
                    <a:pt x="1980" y="20"/>
                  </a:lnTo>
                  <a:lnTo>
                    <a:pt x="1987" y="25"/>
                  </a:lnTo>
                  <a:lnTo>
                    <a:pt x="2000" y="32"/>
                  </a:lnTo>
                  <a:lnTo>
                    <a:pt x="2015" y="42"/>
                  </a:lnTo>
                  <a:lnTo>
                    <a:pt x="2035" y="55"/>
                  </a:lnTo>
                  <a:lnTo>
                    <a:pt x="2060" y="69"/>
                  </a:lnTo>
                  <a:lnTo>
                    <a:pt x="2086" y="86"/>
                  </a:lnTo>
                  <a:lnTo>
                    <a:pt x="2117" y="102"/>
                  </a:lnTo>
                  <a:lnTo>
                    <a:pt x="2150" y="121"/>
                  </a:lnTo>
                  <a:lnTo>
                    <a:pt x="2188" y="141"/>
                  </a:lnTo>
                  <a:lnTo>
                    <a:pt x="2227" y="159"/>
                  </a:lnTo>
                  <a:lnTo>
                    <a:pt x="2269" y="179"/>
                  </a:lnTo>
                  <a:lnTo>
                    <a:pt x="2313" y="198"/>
                  </a:lnTo>
                  <a:lnTo>
                    <a:pt x="2359" y="218"/>
                  </a:lnTo>
                  <a:lnTo>
                    <a:pt x="2408" y="236"/>
                  </a:lnTo>
                  <a:lnTo>
                    <a:pt x="2457" y="253"/>
                  </a:lnTo>
                  <a:lnTo>
                    <a:pt x="2508" y="269"/>
                  </a:lnTo>
                  <a:lnTo>
                    <a:pt x="2561" y="283"/>
                  </a:lnTo>
                  <a:lnTo>
                    <a:pt x="2564" y="284"/>
                  </a:lnTo>
                  <a:lnTo>
                    <a:pt x="2568" y="285"/>
                  </a:lnTo>
                  <a:lnTo>
                    <a:pt x="2611" y="303"/>
                  </a:lnTo>
                  <a:lnTo>
                    <a:pt x="2650" y="323"/>
                  </a:lnTo>
                  <a:lnTo>
                    <a:pt x="2685" y="346"/>
                  </a:lnTo>
                  <a:lnTo>
                    <a:pt x="2718" y="371"/>
                  </a:lnTo>
                  <a:lnTo>
                    <a:pt x="2745" y="399"/>
                  </a:lnTo>
                  <a:lnTo>
                    <a:pt x="2770" y="428"/>
                  </a:lnTo>
                  <a:lnTo>
                    <a:pt x="2791" y="459"/>
                  </a:lnTo>
                  <a:lnTo>
                    <a:pt x="2810" y="491"/>
                  </a:lnTo>
                  <a:lnTo>
                    <a:pt x="2826" y="524"/>
                  </a:lnTo>
                  <a:lnTo>
                    <a:pt x="2839" y="557"/>
                  </a:lnTo>
                  <a:lnTo>
                    <a:pt x="2851" y="590"/>
                  </a:lnTo>
                  <a:lnTo>
                    <a:pt x="2860" y="624"/>
                  </a:lnTo>
                  <a:lnTo>
                    <a:pt x="2867" y="657"/>
                  </a:lnTo>
                  <a:lnTo>
                    <a:pt x="2872" y="690"/>
                  </a:lnTo>
                  <a:lnTo>
                    <a:pt x="2878" y="721"/>
                  </a:lnTo>
                  <a:lnTo>
                    <a:pt x="2881" y="751"/>
                  </a:lnTo>
                  <a:lnTo>
                    <a:pt x="2883" y="780"/>
                  </a:lnTo>
                  <a:lnTo>
                    <a:pt x="2884" y="807"/>
                  </a:lnTo>
                  <a:lnTo>
                    <a:pt x="2885" y="832"/>
                  </a:lnTo>
                  <a:lnTo>
                    <a:pt x="2886" y="855"/>
                  </a:lnTo>
                  <a:lnTo>
                    <a:pt x="2886" y="864"/>
                  </a:lnTo>
                  <a:lnTo>
                    <a:pt x="2887" y="872"/>
                  </a:lnTo>
                  <a:lnTo>
                    <a:pt x="2887" y="874"/>
                  </a:lnTo>
                  <a:lnTo>
                    <a:pt x="2887" y="888"/>
                  </a:lnTo>
                  <a:lnTo>
                    <a:pt x="2887" y="907"/>
                  </a:lnTo>
                  <a:lnTo>
                    <a:pt x="2886" y="933"/>
                  </a:lnTo>
                  <a:lnTo>
                    <a:pt x="2886" y="962"/>
                  </a:lnTo>
                  <a:lnTo>
                    <a:pt x="2884" y="994"/>
                  </a:lnTo>
                  <a:lnTo>
                    <a:pt x="2882" y="1029"/>
                  </a:lnTo>
                  <a:lnTo>
                    <a:pt x="2879" y="1064"/>
                  </a:lnTo>
                  <a:lnTo>
                    <a:pt x="2875" y="1099"/>
                  </a:lnTo>
                  <a:lnTo>
                    <a:pt x="2868" y="1133"/>
                  </a:lnTo>
                  <a:lnTo>
                    <a:pt x="2861" y="1165"/>
                  </a:lnTo>
                  <a:lnTo>
                    <a:pt x="2853" y="1191"/>
                  </a:lnTo>
                  <a:lnTo>
                    <a:pt x="2844" y="1209"/>
                  </a:lnTo>
                  <a:lnTo>
                    <a:pt x="2831" y="1225"/>
                  </a:lnTo>
                  <a:lnTo>
                    <a:pt x="2817" y="1236"/>
                  </a:lnTo>
                  <a:lnTo>
                    <a:pt x="2812" y="1239"/>
                  </a:lnTo>
                  <a:lnTo>
                    <a:pt x="2802" y="1245"/>
                  </a:lnTo>
                  <a:lnTo>
                    <a:pt x="2788" y="1253"/>
                  </a:lnTo>
                  <a:lnTo>
                    <a:pt x="2769" y="1264"/>
                  </a:lnTo>
                  <a:lnTo>
                    <a:pt x="2746" y="1276"/>
                  </a:lnTo>
                  <a:lnTo>
                    <a:pt x="2720" y="1291"/>
                  </a:lnTo>
                  <a:lnTo>
                    <a:pt x="2688" y="1306"/>
                  </a:lnTo>
                  <a:lnTo>
                    <a:pt x="2651" y="1324"/>
                  </a:lnTo>
                  <a:lnTo>
                    <a:pt x="2612" y="1341"/>
                  </a:lnTo>
                  <a:lnTo>
                    <a:pt x="2568" y="1360"/>
                  </a:lnTo>
                  <a:lnTo>
                    <a:pt x="2519" y="1380"/>
                  </a:lnTo>
                  <a:lnTo>
                    <a:pt x="2467" y="1399"/>
                  </a:lnTo>
                  <a:lnTo>
                    <a:pt x="2411" y="1419"/>
                  </a:lnTo>
                  <a:lnTo>
                    <a:pt x="2351" y="1438"/>
                  </a:lnTo>
                  <a:lnTo>
                    <a:pt x="2287" y="1458"/>
                  </a:lnTo>
                  <a:lnTo>
                    <a:pt x="2219" y="1477"/>
                  </a:lnTo>
                  <a:lnTo>
                    <a:pt x="2146" y="1494"/>
                  </a:lnTo>
                  <a:lnTo>
                    <a:pt x="2071" y="1510"/>
                  </a:lnTo>
                  <a:lnTo>
                    <a:pt x="1992" y="1525"/>
                  </a:lnTo>
                  <a:lnTo>
                    <a:pt x="1910" y="1539"/>
                  </a:lnTo>
                  <a:lnTo>
                    <a:pt x="1823" y="1550"/>
                  </a:lnTo>
                  <a:lnTo>
                    <a:pt x="1734" y="1559"/>
                  </a:lnTo>
                  <a:lnTo>
                    <a:pt x="1640" y="1567"/>
                  </a:lnTo>
                  <a:lnTo>
                    <a:pt x="1544" y="1571"/>
                  </a:lnTo>
                  <a:lnTo>
                    <a:pt x="1444" y="1572"/>
                  </a:lnTo>
                  <a:lnTo>
                    <a:pt x="1341" y="1571"/>
                  </a:lnTo>
                  <a:lnTo>
                    <a:pt x="1240" y="1566"/>
                  </a:lnTo>
                  <a:lnTo>
                    <a:pt x="1143" y="1558"/>
                  </a:lnTo>
                  <a:lnTo>
                    <a:pt x="1050" y="1548"/>
                  </a:lnTo>
                  <a:lnTo>
                    <a:pt x="962" y="1536"/>
                  </a:lnTo>
                  <a:lnTo>
                    <a:pt x="876" y="1522"/>
                  </a:lnTo>
                  <a:lnTo>
                    <a:pt x="795" y="1506"/>
                  </a:lnTo>
                  <a:lnTo>
                    <a:pt x="718" y="1488"/>
                  </a:lnTo>
                  <a:lnTo>
                    <a:pt x="645" y="1469"/>
                  </a:lnTo>
                  <a:lnTo>
                    <a:pt x="575" y="1450"/>
                  </a:lnTo>
                  <a:lnTo>
                    <a:pt x="510" y="1430"/>
                  </a:lnTo>
                  <a:lnTo>
                    <a:pt x="449" y="1409"/>
                  </a:lnTo>
                  <a:lnTo>
                    <a:pt x="392" y="1389"/>
                  </a:lnTo>
                  <a:lnTo>
                    <a:pt x="341" y="1368"/>
                  </a:lnTo>
                  <a:lnTo>
                    <a:pt x="293" y="1349"/>
                  </a:lnTo>
                  <a:lnTo>
                    <a:pt x="250" y="1330"/>
                  </a:lnTo>
                  <a:lnTo>
                    <a:pt x="211" y="1311"/>
                  </a:lnTo>
                  <a:lnTo>
                    <a:pt x="177" y="1295"/>
                  </a:lnTo>
                  <a:lnTo>
                    <a:pt x="148" y="1279"/>
                  </a:lnTo>
                  <a:lnTo>
                    <a:pt x="123" y="1266"/>
                  </a:lnTo>
                  <a:lnTo>
                    <a:pt x="103" y="1254"/>
                  </a:lnTo>
                  <a:lnTo>
                    <a:pt x="88" y="1246"/>
                  </a:lnTo>
                  <a:lnTo>
                    <a:pt x="77" y="1239"/>
                  </a:lnTo>
                  <a:lnTo>
                    <a:pt x="72" y="1236"/>
                  </a:lnTo>
                  <a:lnTo>
                    <a:pt x="57" y="1225"/>
                  </a:lnTo>
                  <a:lnTo>
                    <a:pt x="44" y="1209"/>
                  </a:lnTo>
                  <a:lnTo>
                    <a:pt x="36" y="1191"/>
                  </a:lnTo>
                  <a:lnTo>
                    <a:pt x="27" y="1164"/>
                  </a:lnTo>
                  <a:lnTo>
                    <a:pt x="20" y="1133"/>
                  </a:lnTo>
                  <a:lnTo>
                    <a:pt x="13" y="1098"/>
                  </a:lnTo>
                  <a:lnTo>
                    <a:pt x="8" y="1063"/>
                  </a:lnTo>
                  <a:lnTo>
                    <a:pt x="5" y="1028"/>
                  </a:lnTo>
                  <a:lnTo>
                    <a:pt x="3" y="994"/>
                  </a:lnTo>
                  <a:lnTo>
                    <a:pt x="1" y="961"/>
                  </a:lnTo>
                  <a:lnTo>
                    <a:pt x="0" y="932"/>
                  </a:lnTo>
                  <a:lnTo>
                    <a:pt x="0" y="907"/>
                  </a:lnTo>
                  <a:lnTo>
                    <a:pt x="0" y="887"/>
                  </a:lnTo>
                  <a:lnTo>
                    <a:pt x="0" y="873"/>
                  </a:lnTo>
                  <a:lnTo>
                    <a:pt x="0" y="871"/>
                  </a:lnTo>
                  <a:lnTo>
                    <a:pt x="1" y="854"/>
                  </a:lnTo>
                  <a:lnTo>
                    <a:pt x="1" y="832"/>
                  </a:lnTo>
                  <a:lnTo>
                    <a:pt x="2" y="807"/>
                  </a:lnTo>
                  <a:lnTo>
                    <a:pt x="4" y="780"/>
                  </a:lnTo>
                  <a:lnTo>
                    <a:pt x="6" y="751"/>
                  </a:lnTo>
                  <a:lnTo>
                    <a:pt x="9" y="721"/>
                  </a:lnTo>
                  <a:lnTo>
                    <a:pt x="13" y="689"/>
                  </a:lnTo>
                  <a:lnTo>
                    <a:pt x="20" y="657"/>
                  </a:lnTo>
                  <a:lnTo>
                    <a:pt x="27" y="624"/>
                  </a:lnTo>
                  <a:lnTo>
                    <a:pt x="36" y="590"/>
                  </a:lnTo>
                  <a:lnTo>
                    <a:pt x="48" y="557"/>
                  </a:lnTo>
                  <a:lnTo>
                    <a:pt x="61" y="523"/>
                  </a:lnTo>
                  <a:lnTo>
                    <a:pt x="76" y="491"/>
                  </a:lnTo>
                  <a:lnTo>
                    <a:pt x="95" y="459"/>
                  </a:lnTo>
                  <a:lnTo>
                    <a:pt x="117" y="428"/>
                  </a:lnTo>
                  <a:lnTo>
                    <a:pt x="142" y="399"/>
                  </a:lnTo>
                  <a:lnTo>
                    <a:pt x="169" y="371"/>
                  </a:lnTo>
                  <a:lnTo>
                    <a:pt x="200" y="345"/>
                  </a:lnTo>
                  <a:lnTo>
                    <a:pt x="237" y="322"/>
                  </a:lnTo>
                  <a:lnTo>
                    <a:pt x="276" y="302"/>
                  </a:lnTo>
                  <a:lnTo>
                    <a:pt x="319" y="285"/>
                  </a:lnTo>
                  <a:lnTo>
                    <a:pt x="322" y="284"/>
                  </a:lnTo>
                  <a:lnTo>
                    <a:pt x="326" y="283"/>
                  </a:lnTo>
                  <a:lnTo>
                    <a:pt x="379" y="269"/>
                  </a:lnTo>
                  <a:lnTo>
                    <a:pt x="430" y="252"/>
                  </a:lnTo>
                  <a:lnTo>
                    <a:pt x="479" y="236"/>
                  </a:lnTo>
                  <a:lnTo>
                    <a:pt x="528" y="217"/>
                  </a:lnTo>
                  <a:lnTo>
                    <a:pt x="574" y="197"/>
                  </a:lnTo>
                  <a:lnTo>
                    <a:pt x="619" y="179"/>
                  </a:lnTo>
                  <a:lnTo>
                    <a:pt x="660" y="159"/>
                  </a:lnTo>
                  <a:lnTo>
                    <a:pt x="699" y="140"/>
                  </a:lnTo>
                  <a:lnTo>
                    <a:pt x="736" y="120"/>
                  </a:lnTo>
                  <a:lnTo>
                    <a:pt x="769" y="102"/>
                  </a:lnTo>
                  <a:lnTo>
                    <a:pt x="800" y="85"/>
                  </a:lnTo>
                  <a:lnTo>
                    <a:pt x="827" y="69"/>
                  </a:lnTo>
                  <a:lnTo>
                    <a:pt x="851" y="55"/>
                  </a:lnTo>
                  <a:lnTo>
                    <a:pt x="872" y="42"/>
                  </a:lnTo>
                  <a:lnTo>
                    <a:pt x="887" y="32"/>
                  </a:lnTo>
                  <a:lnTo>
                    <a:pt x="900" y="24"/>
                  </a:lnTo>
                  <a:lnTo>
                    <a:pt x="907" y="19"/>
                  </a:lnTo>
                  <a:lnTo>
                    <a:pt x="910" y="17"/>
                  </a:lnTo>
                  <a:lnTo>
                    <a:pt x="929" y="6"/>
                  </a:lnTo>
                  <a:lnTo>
                    <a:pt x="949" y="1"/>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7" name="Inhaltsplatzhalter 4"/>
          <p:cNvSpPr txBox="1">
            <a:spLocks/>
          </p:cNvSpPr>
          <p:nvPr/>
        </p:nvSpPr>
        <p:spPr>
          <a:xfrm>
            <a:off x="699450" y="1954354"/>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8" name="Inhaltsplatzhalter 4"/>
          <p:cNvSpPr txBox="1">
            <a:spLocks/>
          </p:cNvSpPr>
          <p:nvPr/>
        </p:nvSpPr>
        <p:spPr>
          <a:xfrm>
            <a:off x="8598766" y="1954354"/>
            <a:ext cx="285627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9" name="Inhaltsplatzhalter 4"/>
          <p:cNvSpPr txBox="1">
            <a:spLocks/>
          </p:cNvSpPr>
          <p:nvPr/>
        </p:nvSpPr>
        <p:spPr>
          <a:xfrm>
            <a:off x="8598766" y="5201263"/>
            <a:ext cx="2856274"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0" name="Freeform 206"/>
          <p:cNvSpPr>
            <a:spLocks noEditPoints="1"/>
          </p:cNvSpPr>
          <p:nvPr/>
        </p:nvSpPr>
        <p:spPr bwMode="auto">
          <a:xfrm>
            <a:off x="3779136" y="5522555"/>
            <a:ext cx="518997" cy="465412"/>
          </a:xfrm>
          <a:custGeom>
            <a:avLst/>
            <a:gdLst>
              <a:gd name="T0" fmla="*/ 194 w 3394"/>
              <a:gd name="T1" fmla="*/ 2074 h 3044"/>
              <a:gd name="T2" fmla="*/ 235 w 3394"/>
              <a:gd name="T3" fmla="*/ 2172 h 3044"/>
              <a:gd name="T4" fmla="*/ 314 w 3394"/>
              <a:gd name="T5" fmla="*/ 2239 h 3044"/>
              <a:gd name="T6" fmla="*/ 418 w 3394"/>
              <a:gd name="T7" fmla="*/ 2265 h 3044"/>
              <a:gd name="T8" fmla="*/ 3048 w 3394"/>
              <a:gd name="T9" fmla="*/ 2254 h 3044"/>
              <a:gd name="T10" fmla="*/ 3136 w 3394"/>
              <a:gd name="T11" fmla="*/ 2198 h 3044"/>
              <a:gd name="T12" fmla="*/ 3192 w 3394"/>
              <a:gd name="T13" fmla="*/ 2109 h 3044"/>
              <a:gd name="T14" fmla="*/ 3203 w 3394"/>
              <a:gd name="T15" fmla="*/ 1961 h 3044"/>
              <a:gd name="T16" fmla="*/ 381 w 3394"/>
              <a:gd name="T17" fmla="*/ 194 h 3044"/>
              <a:gd name="T18" fmla="*/ 283 w 3394"/>
              <a:gd name="T19" fmla="*/ 235 h 3044"/>
              <a:gd name="T20" fmla="*/ 215 w 3394"/>
              <a:gd name="T21" fmla="*/ 314 h 3044"/>
              <a:gd name="T22" fmla="*/ 191 w 3394"/>
              <a:gd name="T23" fmla="*/ 419 h 3044"/>
              <a:gd name="T24" fmla="*/ 3204 w 3394"/>
              <a:gd name="T25" fmla="*/ 419 h 3044"/>
              <a:gd name="T26" fmla="*/ 3178 w 3394"/>
              <a:gd name="T27" fmla="*/ 314 h 3044"/>
              <a:gd name="T28" fmla="*/ 3110 w 3394"/>
              <a:gd name="T29" fmla="*/ 235 h 3044"/>
              <a:gd name="T30" fmla="*/ 3013 w 3394"/>
              <a:gd name="T31" fmla="*/ 194 h 3044"/>
              <a:gd name="T32" fmla="*/ 418 w 3394"/>
              <a:gd name="T33" fmla="*/ 0 h 3044"/>
              <a:gd name="T34" fmla="*/ 3079 w 3394"/>
              <a:gd name="T35" fmla="*/ 14 h 3044"/>
              <a:gd name="T36" fmla="*/ 3215 w 3394"/>
              <a:gd name="T37" fmla="*/ 75 h 3044"/>
              <a:gd name="T38" fmla="*/ 3319 w 3394"/>
              <a:gd name="T39" fmla="*/ 179 h 3044"/>
              <a:gd name="T40" fmla="*/ 3380 w 3394"/>
              <a:gd name="T41" fmla="*/ 316 h 3044"/>
              <a:gd name="T42" fmla="*/ 3394 w 3394"/>
              <a:gd name="T43" fmla="*/ 2037 h 3044"/>
              <a:gd name="T44" fmla="*/ 3365 w 3394"/>
              <a:gd name="T45" fmla="*/ 2188 h 3044"/>
              <a:gd name="T46" fmla="*/ 3288 w 3394"/>
              <a:gd name="T47" fmla="*/ 2314 h 3044"/>
              <a:gd name="T48" fmla="*/ 3171 w 3394"/>
              <a:gd name="T49" fmla="*/ 2406 h 3044"/>
              <a:gd name="T50" fmla="*/ 3027 w 3394"/>
              <a:gd name="T51" fmla="*/ 2451 h 3044"/>
              <a:gd name="T52" fmla="*/ 1792 w 3394"/>
              <a:gd name="T53" fmla="*/ 2853 h 3044"/>
              <a:gd name="T54" fmla="*/ 2423 w 3394"/>
              <a:gd name="T55" fmla="*/ 2864 h 3044"/>
              <a:gd name="T56" fmla="*/ 2468 w 3394"/>
              <a:gd name="T57" fmla="*/ 2907 h 3044"/>
              <a:gd name="T58" fmla="*/ 2475 w 3394"/>
              <a:gd name="T59" fmla="*/ 2971 h 3044"/>
              <a:gd name="T60" fmla="*/ 2442 w 3394"/>
              <a:gd name="T61" fmla="*/ 3023 h 3044"/>
              <a:gd name="T62" fmla="*/ 2382 w 3394"/>
              <a:gd name="T63" fmla="*/ 3044 h 3044"/>
              <a:gd name="T64" fmla="*/ 970 w 3394"/>
              <a:gd name="T65" fmla="*/ 3034 h 3044"/>
              <a:gd name="T66" fmla="*/ 926 w 3394"/>
              <a:gd name="T67" fmla="*/ 2990 h 3044"/>
              <a:gd name="T68" fmla="*/ 919 w 3394"/>
              <a:gd name="T69" fmla="*/ 2926 h 3044"/>
              <a:gd name="T70" fmla="*/ 952 w 3394"/>
              <a:gd name="T71" fmla="*/ 2875 h 3044"/>
              <a:gd name="T72" fmla="*/ 1012 w 3394"/>
              <a:gd name="T73" fmla="*/ 2853 h 3044"/>
              <a:gd name="T74" fmla="*/ 418 w 3394"/>
              <a:gd name="T75" fmla="*/ 2455 h 3044"/>
              <a:gd name="T76" fmla="*/ 267 w 3394"/>
              <a:gd name="T77" fmla="*/ 2427 h 3044"/>
              <a:gd name="T78" fmla="*/ 140 w 3394"/>
              <a:gd name="T79" fmla="*/ 2349 h 3044"/>
              <a:gd name="T80" fmla="*/ 49 w 3394"/>
              <a:gd name="T81" fmla="*/ 2233 h 3044"/>
              <a:gd name="T82" fmla="*/ 3 w 3394"/>
              <a:gd name="T83" fmla="*/ 2089 h 3044"/>
              <a:gd name="T84" fmla="*/ 3 w 3394"/>
              <a:gd name="T85" fmla="*/ 366 h 3044"/>
              <a:gd name="T86" fmla="*/ 49 w 3394"/>
              <a:gd name="T87" fmla="*/ 222 h 3044"/>
              <a:gd name="T88" fmla="*/ 141 w 3394"/>
              <a:gd name="T89" fmla="*/ 106 h 3044"/>
              <a:gd name="T90" fmla="*/ 268 w 3394"/>
              <a:gd name="T91" fmla="*/ 29 h 3044"/>
              <a:gd name="T92" fmla="*/ 418 w 3394"/>
              <a:gd name="T93" fmla="*/ 0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4" h="3044">
                <a:moveTo>
                  <a:pt x="191" y="1961"/>
                </a:moveTo>
                <a:lnTo>
                  <a:pt x="191" y="2037"/>
                </a:lnTo>
                <a:lnTo>
                  <a:pt x="194" y="2074"/>
                </a:lnTo>
                <a:lnTo>
                  <a:pt x="202" y="2109"/>
                </a:lnTo>
                <a:lnTo>
                  <a:pt x="216" y="2142"/>
                </a:lnTo>
                <a:lnTo>
                  <a:pt x="235" y="2172"/>
                </a:lnTo>
                <a:lnTo>
                  <a:pt x="258" y="2198"/>
                </a:lnTo>
                <a:lnTo>
                  <a:pt x="284" y="2221"/>
                </a:lnTo>
                <a:lnTo>
                  <a:pt x="314" y="2239"/>
                </a:lnTo>
                <a:lnTo>
                  <a:pt x="346" y="2254"/>
                </a:lnTo>
                <a:lnTo>
                  <a:pt x="381" y="2262"/>
                </a:lnTo>
                <a:lnTo>
                  <a:pt x="418" y="2265"/>
                </a:lnTo>
                <a:lnTo>
                  <a:pt x="2976" y="2265"/>
                </a:lnTo>
                <a:lnTo>
                  <a:pt x="3013" y="2262"/>
                </a:lnTo>
                <a:lnTo>
                  <a:pt x="3048" y="2254"/>
                </a:lnTo>
                <a:lnTo>
                  <a:pt x="3080" y="2239"/>
                </a:lnTo>
                <a:lnTo>
                  <a:pt x="3109" y="2221"/>
                </a:lnTo>
                <a:lnTo>
                  <a:pt x="3136" y="2198"/>
                </a:lnTo>
                <a:lnTo>
                  <a:pt x="3159" y="2172"/>
                </a:lnTo>
                <a:lnTo>
                  <a:pt x="3177" y="2142"/>
                </a:lnTo>
                <a:lnTo>
                  <a:pt x="3192" y="2109"/>
                </a:lnTo>
                <a:lnTo>
                  <a:pt x="3200" y="2074"/>
                </a:lnTo>
                <a:lnTo>
                  <a:pt x="3203" y="2037"/>
                </a:lnTo>
                <a:lnTo>
                  <a:pt x="3203" y="1961"/>
                </a:lnTo>
                <a:lnTo>
                  <a:pt x="191" y="1961"/>
                </a:lnTo>
                <a:close/>
                <a:moveTo>
                  <a:pt x="418" y="190"/>
                </a:moveTo>
                <a:lnTo>
                  <a:pt x="381" y="194"/>
                </a:lnTo>
                <a:lnTo>
                  <a:pt x="346" y="202"/>
                </a:lnTo>
                <a:lnTo>
                  <a:pt x="313" y="216"/>
                </a:lnTo>
                <a:lnTo>
                  <a:pt x="283" y="235"/>
                </a:lnTo>
                <a:lnTo>
                  <a:pt x="258" y="257"/>
                </a:lnTo>
                <a:lnTo>
                  <a:pt x="234" y="284"/>
                </a:lnTo>
                <a:lnTo>
                  <a:pt x="215" y="314"/>
                </a:lnTo>
                <a:lnTo>
                  <a:pt x="202" y="347"/>
                </a:lnTo>
                <a:lnTo>
                  <a:pt x="194" y="382"/>
                </a:lnTo>
                <a:lnTo>
                  <a:pt x="191" y="419"/>
                </a:lnTo>
                <a:lnTo>
                  <a:pt x="191" y="1771"/>
                </a:lnTo>
                <a:lnTo>
                  <a:pt x="3204" y="1771"/>
                </a:lnTo>
                <a:lnTo>
                  <a:pt x="3204" y="419"/>
                </a:lnTo>
                <a:lnTo>
                  <a:pt x="3201" y="382"/>
                </a:lnTo>
                <a:lnTo>
                  <a:pt x="3193" y="347"/>
                </a:lnTo>
                <a:lnTo>
                  <a:pt x="3178" y="314"/>
                </a:lnTo>
                <a:lnTo>
                  <a:pt x="3160" y="284"/>
                </a:lnTo>
                <a:lnTo>
                  <a:pt x="3137" y="257"/>
                </a:lnTo>
                <a:lnTo>
                  <a:pt x="3110" y="235"/>
                </a:lnTo>
                <a:lnTo>
                  <a:pt x="3081" y="216"/>
                </a:lnTo>
                <a:lnTo>
                  <a:pt x="3048" y="202"/>
                </a:lnTo>
                <a:lnTo>
                  <a:pt x="3013" y="194"/>
                </a:lnTo>
                <a:lnTo>
                  <a:pt x="2976" y="190"/>
                </a:lnTo>
                <a:lnTo>
                  <a:pt x="418" y="190"/>
                </a:lnTo>
                <a:close/>
                <a:moveTo>
                  <a:pt x="418" y="0"/>
                </a:moveTo>
                <a:lnTo>
                  <a:pt x="2976" y="0"/>
                </a:lnTo>
                <a:lnTo>
                  <a:pt x="3028" y="3"/>
                </a:lnTo>
                <a:lnTo>
                  <a:pt x="3079" y="14"/>
                </a:lnTo>
                <a:lnTo>
                  <a:pt x="3126" y="29"/>
                </a:lnTo>
                <a:lnTo>
                  <a:pt x="3172" y="50"/>
                </a:lnTo>
                <a:lnTo>
                  <a:pt x="3215" y="75"/>
                </a:lnTo>
                <a:lnTo>
                  <a:pt x="3253" y="106"/>
                </a:lnTo>
                <a:lnTo>
                  <a:pt x="3288" y="141"/>
                </a:lnTo>
                <a:lnTo>
                  <a:pt x="3319" y="179"/>
                </a:lnTo>
                <a:lnTo>
                  <a:pt x="3344" y="222"/>
                </a:lnTo>
                <a:lnTo>
                  <a:pt x="3366" y="268"/>
                </a:lnTo>
                <a:lnTo>
                  <a:pt x="3380" y="316"/>
                </a:lnTo>
                <a:lnTo>
                  <a:pt x="3391" y="366"/>
                </a:lnTo>
                <a:lnTo>
                  <a:pt x="3394" y="419"/>
                </a:lnTo>
                <a:lnTo>
                  <a:pt x="3394" y="2037"/>
                </a:lnTo>
                <a:lnTo>
                  <a:pt x="3391" y="2089"/>
                </a:lnTo>
                <a:lnTo>
                  <a:pt x="3380" y="2140"/>
                </a:lnTo>
                <a:lnTo>
                  <a:pt x="3365" y="2188"/>
                </a:lnTo>
                <a:lnTo>
                  <a:pt x="3344" y="2233"/>
                </a:lnTo>
                <a:lnTo>
                  <a:pt x="3319" y="2275"/>
                </a:lnTo>
                <a:lnTo>
                  <a:pt x="3288" y="2314"/>
                </a:lnTo>
                <a:lnTo>
                  <a:pt x="3253" y="2349"/>
                </a:lnTo>
                <a:lnTo>
                  <a:pt x="3214" y="2380"/>
                </a:lnTo>
                <a:lnTo>
                  <a:pt x="3171" y="2406"/>
                </a:lnTo>
                <a:lnTo>
                  <a:pt x="3126" y="2427"/>
                </a:lnTo>
                <a:lnTo>
                  <a:pt x="3078" y="2442"/>
                </a:lnTo>
                <a:lnTo>
                  <a:pt x="3027" y="2451"/>
                </a:lnTo>
                <a:lnTo>
                  <a:pt x="2976" y="2455"/>
                </a:lnTo>
                <a:lnTo>
                  <a:pt x="1792" y="2455"/>
                </a:lnTo>
                <a:lnTo>
                  <a:pt x="1792" y="2853"/>
                </a:lnTo>
                <a:lnTo>
                  <a:pt x="2382" y="2853"/>
                </a:lnTo>
                <a:lnTo>
                  <a:pt x="2404" y="2857"/>
                </a:lnTo>
                <a:lnTo>
                  <a:pt x="2423" y="2864"/>
                </a:lnTo>
                <a:lnTo>
                  <a:pt x="2442" y="2875"/>
                </a:lnTo>
                <a:lnTo>
                  <a:pt x="2456" y="2889"/>
                </a:lnTo>
                <a:lnTo>
                  <a:pt x="2468" y="2907"/>
                </a:lnTo>
                <a:lnTo>
                  <a:pt x="2475" y="2926"/>
                </a:lnTo>
                <a:lnTo>
                  <a:pt x="2477" y="2949"/>
                </a:lnTo>
                <a:lnTo>
                  <a:pt x="2475" y="2971"/>
                </a:lnTo>
                <a:lnTo>
                  <a:pt x="2468" y="2990"/>
                </a:lnTo>
                <a:lnTo>
                  <a:pt x="2456" y="3009"/>
                </a:lnTo>
                <a:lnTo>
                  <a:pt x="2442" y="3023"/>
                </a:lnTo>
                <a:lnTo>
                  <a:pt x="2423" y="3034"/>
                </a:lnTo>
                <a:lnTo>
                  <a:pt x="2404" y="3042"/>
                </a:lnTo>
                <a:lnTo>
                  <a:pt x="2382" y="3044"/>
                </a:lnTo>
                <a:lnTo>
                  <a:pt x="1012" y="3044"/>
                </a:lnTo>
                <a:lnTo>
                  <a:pt x="990" y="3042"/>
                </a:lnTo>
                <a:lnTo>
                  <a:pt x="970" y="3034"/>
                </a:lnTo>
                <a:lnTo>
                  <a:pt x="952" y="3023"/>
                </a:lnTo>
                <a:lnTo>
                  <a:pt x="938" y="3009"/>
                </a:lnTo>
                <a:lnTo>
                  <a:pt x="926" y="2990"/>
                </a:lnTo>
                <a:lnTo>
                  <a:pt x="919" y="2971"/>
                </a:lnTo>
                <a:lnTo>
                  <a:pt x="917" y="2949"/>
                </a:lnTo>
                <a:lnTo>
                  <a:pt x="919" y="2926"/>
                </a:lnTo>
                <a:lnTo>
                  <a:pt x="926" y="2907"/>
                </a:lnTo>
                <a:lnTo>
                  <a:pt x="938" y="2889"/>
                </a:lnTo>
                <a:lnTo>
                  <a:pt x="952" y="2875"/>
                </a:lnTo>
                <a:lnTo>
                  <a:pt x="970" y="2864"/>
                </a:lnTo>
                <a:lnTo>
                  <a:pt x="990" y="2857"/>
                </a:lnTo>
                <a:lnTo>
                  <a:pt x="1012" y="2853"/>
                </a:lnTo>
                <a:lnTo>
                  <a:pt x="1602" y="2853"/>
                </a:lnTo>
                <a:lnTo>
                  <a:pt x="1602" y="2455"/>
                </a:lnTo>
                <a:lnTo>
                  <a:pt x="418" y="2455"/>
                </a:lnTo>
                <a:lnTo>
                  <a:pt x="366" y="2451"/>
                </a:lnTo>
                <a:lnTo>
                  <a:pt x="315" y="2442"/>
                </a:lnTo>
                <a:lnTo>
                  <a:pt x="267" y="2427"/>
                </a:lnTo>
                <a:lnTo>
                  <a:pt x="222" y="2406"/>
                </a:lnTo>
                <a:lnTo>
                  <a:pt x="179" y="2380"/>
                </a:lnTo>
                <a:lnTo>
                  <a:pt x="140" y="2349"/>
                </a:lnTo>
                <a:lnTo>
                  <a:pt x="106" y="2314"/>
                </a:lnTo>
                <a:lnTo>
                  <a:pt x="75" y="2275"/>
                </a:lnTo>
                <a:lnTo>
                  <a:pt x="49" y="2233"/>
                </a:lnTo>
                <a:lnTo>
                  <a:pt x="28" y="2188"/>
                </a:lnTo>
                <a:lnTo>
                  <a:pt x="12" y="2140"/>
                </a:lnTo>
                <a:lnTo>
                  <a:pt x="3" y="2089"/>
                </a:lnTo>
                <a:lnTo>
                  <a:pt x="0" y="2037"/>
                </a:lnTo>
                <a:lnTo>
                  <a:pt x="0" y="419"/>
                </a:lnTo>
                <a:lnTo>
                  <a:pt x="3" y="366"/>
                </a:lnTo>
                <a:lnTo>
                  <a:pt x="12" y="316"/>
                </a:lnTo>
                <a:lnTo>
                  <a:pt x="28" y="268"/>
                </a:lnTo>
                <a:lnTo>
                  <a:pt x="49" y="222"/>
                </a:lnTo>
                <a:lnTo>
                  <a:pt x="75" y="179"/>
                </a:lnTo>
                <a:lnTo>
                  <a:pt x="106" y="141"/>
                </a:lnTo>
                <a:lnTo>
                  <a:pt x="141" y="106"/>
                </a:lnTo>
                <a:lnTo>
                  <a:pt x="179" y="75"/>
                </a:lnTo>
                <a:lnTo>
                  <a:pt x="223" y="50"/>
                </a:lnTo>
                <a:lnTo>
                  <a:pt x="268" y="29"/>
                </a:lnTo>
                <a:lnTo>
                  <a:pt x="315" y="14"/>
                </a:lnTo>
                <a:lnTo>
                  <a:pt x="366" y="3"/>
                </a:lnTo>
                <a:lnTo>
                  <a:pt x="418" y="0"/>
                </a:lnTo>
                <a:close/>
              </a:path>
            </a:pathLst>
          </a:custGeom>
          <a:solidFill>
            <a:schemeClr val="accent4"/>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Inhaltsplatzhalter 4"/>
          <p:cNvSpPr txBox="1">
            <a:spLocks/>
          </p:cNvSpPr>
          <p:nvPr/>
        </p:nvSpPr>
        <p:spPr>
          <a:xfrm>
            <a:off x="699450" y="5201263"/>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30" name="Group 29"/>
          <p:cNvGrpSpPr/>
          <p:nvPr/>
        </p:nvGrpSpPr>
        <p:grpSpPr>
          <a:xfrm>
            <a:off x="5954261" y="3650805"/>
            <a:ext cx="556260" cy="556259"/>
            <a:chOff x="5954261" y="3650805"/>
            <a:chExt cx="556260" cy="556259"/>
          </a:xfrm>
        </p:grpSpPr>
        <p:sp>
          <p:nvSpPr>
            <p:cNvPr id="23" name="Freeform 70"/>
            <p:cNvSpPr>
              <a:spLocks noEditPoints="1"/>
            </p:cNvSpPr>
            <p:nvPr/>
          </p:nvSpPr>
          <p:spPr bwMode="auto">
            <a:xfrm>
              <a:off x="5954261" y="3650805"/>
              <a:ext cx="556260" cy="556259"/>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71"/>
            <p:cNvSpPr>
              <a:spLocks noEditPoints="1"/>
            </p:cNvSpPr>
            <p:nvPr/>
          </p:nvSpPr>
          <p:spPr bwMode="auto">
            <a:xfrm>
              <a:off x="6114720" y="3811264"/>
              <a:ext cx="235341" cy="23534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5" name="Freeform 72"/>
          <p:cNvSpPr>
            <a:spLocks/>
          </p:cNvSpPr>
          <p:nvPr/>
        </p:nvSpPr>
        <p:spPr bwMode="auto">
          <a:xfrm>
            <a:off x="5681479" y="3803242"/>
            <a:ext cx="679280" cy="775553"/>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6" name="Inhaltsplatzhalter 4"/>
          <p:cNvSpPr txBox="1">
            <a:spLocks/>
          </p:cNvSpPr>
          <p:nvPr/>
        </p:nvSpPr>
        <p:spPr>
          <a:xfrm>
            <a:off x="4105244" y="3837802"/>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40%</a:t>
            </a:r>
            <a:endParaRPr lang="en-US" sz="2800" dirty="0">
              <a:latin typeface="+mn-lt"/>
            </a:endParaRPr>
          </a:p>
        </p:txBody>
      </p:sp>
      <p:sp>
        <p:nvSpPr>
          <p:cNvPr id="27" name="Inhaltsplatzhalter 4"/>
          <p:cNvSpPr txBox="1">
            <a:spLocks/>
          </p:cNvSpPr>
          <p:nvPr/>
        </p:nvSpPr>
        <p:spPr>
          <a:xfrm>
            <a:off x="5653379" y="2415194"/>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50%</a:t>
            </a:r>
            <a:endParaRPr lang="en-US" sz="2800" dirty="0">
              <a:latin typeface="+mn-lt"/>
            </a:endParaRPr>
          </a:p>
        </p:txBody>
      </p:sp>
      <p:sp>
        <p:nvSpPr>
          <p:cNvPr id="28" name="Inhaltsplatzhalter 4"/>
          <p:cNvSpPr txBox="1">
            <a:spLocks/>
          </p:cNvSpPr>
          <p:nvPr/>
        </p:nvSpPr>
        <p:spPr>
          <a:xfrm>
            <a:off x="7117039" y="3837802"/>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70%</a:t>
            </a:r>
            <a:endParaRPr lang="en-US" sz="2800" dirty="0">
              <a:latin typeface="+mn-lt"/>
            </a:endParaRPr>
          </a:p>
        </p:txBody>
      </p:sp>
      <p:sp>
        <p:nvSpPr>
          <p:cNvPr id="29" name="Inhaltsplatzhalter 4"/>
          <p:cNvSpPr txBox="1">
            <a:spLocks/>
          </p:cNvSpPr>
          <p:nvPr/>
        </p:nvSpPr>
        <p:spPr>
          <a:xfrm>
            <a:off x="5653379" y="5302097"/>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latin typeface="+mj-lt"/>
              </a:rPr>
              <a:t>50%</a:t>
            </a:r>
            <a:endParaRPr lang="en-US" sz="2800" dirty="0">
              <a:latin typeface="+mn-lt"/>
            </a:endParaRPr>
          </a:p>
        </p:txBody>
      </p:sp>
    </p:spTree>
    <p:extLst>
      <p:ext uri="{BB962C8B-B14F-4D97-AF65-F5344CB8AC3E}">
        <p14:creationId xmlns:p14="http://schemas.microsoft.com/office/powerpoint/2010/main" val="4218064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par>
                                <p:cTn id="10" presetID="8" presetClass="emph" presetSubtype="0" repeatCount="indefinite" fill="hold" nodeType="withEffect">
                                  <p:stCondLst>
                                    <p:cond delay="0"/>
                                  </p:stCondLst>
                                  <p:endCondLst>
                                    <p:cond evt="onNext" delay="0">
                                      <p:tgtEl>
                                        <p:sldTgt/>
                                      </p:tgtEl>
                                    </p:cond>
                                  </p:endCondLst>
                                  <p:childTnLst>
                                    <p:animRot by="21600000">
                                      <p:cBhvr>
                                        <p:cTn id="11" dur="2000" fill="hold"/>
                                        <p:tgtEl>
                                          <p:spTgt spid="30"/>
                                        </p:tgtEl>
                                        <p:attrNameLst>
                                          <p:attrName>r</p:attrName>
                                        </p:attrNameLst>
                                      </p:cBhvr>
                                    </p:animRot>
                                  </p:childTnLst>
                                </p:cTn>
                              </p:par>
                            </p:childTnLst>
                          </p:cTn>
                        </p:par>
                        <p:par>
                          <p:cTn id="12" fill="hold">
                            <p:stCondLst>
                              <p:cond delay="2000"/>
                            </p:stCondLst>
                            <p:childTnLst>
                              <p:par>
                                <p:cTn id="13" presetID="53" presetClass="entr" presetSubtype="16"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p:cTn id="15" dur="500" fill="hold"/>
                                        <p:tgtEl>
                                          <p:spTgt spid="9"/>
                                        </p:tgtEl>
                                        <p:attrNameLst>
                                          <p:attrName>ppt_w</p:attrName>
                                        </p:attrNameLst>
                                      </p:cBhvr>
                                      <p:tavLst>
                                        <p:tav tm="0">
                                          <p:val>
                                            <p:fltVal val="0"/>
                                          </p:val>
                                        </p:tav>
                                        <p:tav tm="100000">
                                          <p:val>
                                            <p:strVal val="#ppt_w"/>
                                          </p:val>
                                        </p:tav>
                                      </p:tavLst>
                                    </p:anim>
                                    <p:anim calcmode="lin" valueType="num">
                                      <p:cBhvr>
                                        <p:cTn id="16" dur="500" fill="hold"/>
                                        <p:tgtEl>
                                          <p:spTgt spid="9"/>
                                        </p:tgtEl>
                                        <p:attrNameLst>
                                          <p:attrName>ppt_h</p:attrName>
                                        </p:attrNameLst>
                                      </p:cBhvr>
                                      <p:tavLst>
                                        <p:tav tm="0">
                                          <p:val>
                                            <p:fltVal val="0"/>
                                          </p:val>
                                        </p:tav>
                                        <p:tav tm="100000">
                                          <p:val>
                                            <p:strVal val="#ppt_h"/>
                                          </p:val>
                                        </p:tav>
                                      </p:tavLst>
                                    </p:anim>
                                    <p:animEffect transition="in" filter="fade">
                                      <p:cBhvr>
                                        <p:cTn id="17" dur="500"/>
                                        <p:tgtEl>
                                          <p:spTgt spid="9"/>
                                        </p:tgtEl>
                                      </p:cBhvr>
                                    </p:animEffect>
                                  </p:childTnLst>
                                </p:cTn>
                              </p:par>
                            </p:childTnLst>
                          </p:cTn>
                        </p:par>
                        <p:par>
                          <p:cTn id="18" fill="hold">
                            <p:stCondLst>
                              <p:cond delay="2500"/>
                            </p:stCondLst>
                            <p:childTnLst>
                              <p:par>
                                <p:cTn id="19" presetID="53" presetClass="entr" presetSubtype="16" fill="hold" grpId="0" nodeType="afterEffect">
                                  <p:stCondLst>
                                    <p:cond delay="0"/>
                                  </p:stCondLst>
                                  <p:childTnLst>
                                    <p:set>
                                      <p:cBhvr>
                                        <p:cTn id="20" dur="1" fill="hold">
                                          <p:stCondLst>
                                            <p:cond delay="0"/>
                                          </p:stCondLst>
                                        </p:cTn>
                                        <p:tgtEl>
                                          <p:spTgt spid="26"/>
                                        </p:tgtEl>
                                        <p:attrNameLst>
                                          <p:attrName>style.visibility</p:attrName>
                                        </p:attrNameLst>
                                      </p:cBhvr>
                                      <p:to>
                                        <p:strVal val="visible"/>
                                      </p:to>
                                    </p:set>
                                    <p:anim calcmode="lin" valueType="num">
                                      <p:cBhvr>
                                        <p:cTn id="21" dur="500" fill="hold"/>
                                        <p:tgtEl>
                                          <p:spTgt spid="26"/>
                                        </p:tgtEl>
                                        <p:attrNameLst>
                                          <p:attrName>ppt_w</p:attrName>
                                        </p:attrNameLst>
                                      </p:cBhvr>
                                      <p:tavLst>
                                        <p:tav tm="0">
                                          <p:val>
                                            <p:fltVal val="0"/>
                                          </p:val>
                                        </p:tav>
                                        <p:tav tm="100000">
                                          <p:val>
                                            <p:strVal val="#ppt_w"/>
                                          </p:val>
                                        </p:tav>
                                      </p:tavLst>
                                    </p:anim>
                                    <p:anim calcmode="lin" valueType="num">
                                      <p:cBhvr>
                                        <p:cTn id="22" dur="500" fill="hold"/>
                                        <p:tgtEl>
                                          <p:spTgt spid="26"/>
                                        </p:tgtEl>
                                        <p:attrNameLst>
                                          <p:attrName>ppt_h</p:attrName>
                                        </p:attrNameLst>
                                      </p:cBhvr>
                                      <p:tavLst>
                                        <p:tav tm="0">
                                          <p:val>
                                            <p:fltVal val="0"/>
                                          </p:val>
                                        </p:tav>
                                        <p:tav tm="100000">
                                          <p:val>
                                            <p:strVal val="#ppt_h"/>
                                          </p:val>
                                        </p:tav>
                                      </p:tavLst>
                                    </p:anim>
                                    <p:animEffect transition="in" filter="fade">
                                      <p:cBhvr>
                                        <p:cTn id="23" dur="500"/>
                                        <p:tgtEl>
                                          <p:spTgt spid="26"/>
                                        </p:tgtEl>
                                      </p:cBhvr>
                                    </p:animEffect>
                                  </p:childTnLst>
                                </p:cTn>
                              </p:par>
                            </p:childTnLst>
                          </p:cTn>
                        </p:par>
                        <p:par>
                          <p:cTn id="24" fill="hold">
                            <p:stCondLst>
                              <p:cond delay="3000"/>
                            </p:stCondLst>
                            <p:childTnLst>
                              <p:par>
                                <p:cTn id="25" presetID="53" presetClass="entr" presetSubtype="16" fill="hold" nodeType="after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p:cTn id="27" dur="500" fill="hold"/>
                                        <p:tgtEl>
                                          <p:spTgt spid="10"/>
                                        </p:tgtEl>
                                        <p:attrNameLst>
                                          <p:attrName>ppt_w</p:attrName>
                                        </p:attrNameLst>
                                      </p:cBhvr>
                                      <p:tavLst>
                                        <p:tav tm="0">
                                          <p:val>
                                            <p:fltVal val="0"/>
                                          </p:val>
                                        </p:tav>
                                        <p:tav tm="100000">
                                          <p:val>
                                            <p:strVal val="#ppt_w"/>
                                          </p:val>
                                        </p:tav>
                                      </p:tavLst>
                                    </p:anim>
                                    <p:anim calcmode="lin" valueType="num">
                                      <p:cBhvr>
                                        <p:cTn id="28" dur="500" fill="hold"/>
                                        <p:tgtEl>
                                          <p:spTgt spid="10"/>
                                        </p:tgtEl>
                                        <p:attrNameLst>
                                          <p:attrName>ppt_h</p:attrName>
                                        </p:attrNameLst>
                                      </p:cBhvr>
                                      <p:tavLst>
                                        <p:tav tm="0">
                                          <p:val>
                                            <p:fltVal val="0"/>
                                          </p:val>
                                        </p:tav>
                                        <p:tav tm="100000">
                                          <p:val>
                                            <p:strVal val="#ppt_h"/>
                                          </p:val>
                                        </p:tav>
                                      </p:tavLst>
                                    </p:anim>
                                    <p:animEffect transition="in" filter="fade">
                                      <p:cBhvr>
                                        <p:cTn id="29" dur="500"/>
                                        <p:tgtEl>
                                          <p:spTgt spid="10"/>
                                        </p:tgtEl>
                                      </p:cBhvr>
                                    </p:animEffect>
                                  </p:childTnLst>
                                </p:cTn>
                              </p:par>
                              <p:par>
                                <p:cTn id="30" presetID="22" presetClass="entr" presetSubtype="2" fill="hold" grpId="0" nodeType="withEffect">
                                  <p:stCondLst>
                                    <p:cond delay="0"/>
                                  </p:stCondLst>
                                  <p:childTnLst>
                                    <p:set>
                                      <p:cBhvr>
                                        <p:cTn id="31" dur="1" fill="hold">
                                          <p:stCondLst>
                                            <p:cond delay="0"/>
                                          </p:stCondLst>
                                        </p:cTn>
                                        <p:tgtEl>
                                          <p:spTgt spid="17"/>
                                        </p:tgtEl>
                                        <p:attrNameLst>
                                          <p:attrName>style.visibility</p:attrName>
                                        </p:attrNameLst>
                                      </p:cBhvr>
                                      <p:to>
                                        <p:strVal val="visible"/>
                                      </p:to>
                                    </p:set>
                                    <p:animEffect transition="in" filter="wipe(right)">
                                      <p:cBhvr>
                                        <p:cTn id="32" dur="500"/>
                                        <p:tgtEl>
                                          <p:spTgt spid="17"/>
                                        </p:tgtEl>
                                      </p:cBhvr>
                                    </p:animEffect>
                                  </p:childTnLst>
                                </p:cTn>
                              </p:par>
                            </p:childTnLst>
                          </p:cTn>
                        </p:par>
                        <p:par>
                          <p:cTn id="33" fill="hold">
                            <p:stCondLst>
                              <p:cond delay="3500"/>
                            </p:stCondLst>
                            <p:childTnLst>
                              <p:par>
                                <p:cTn id="34" presetID="53" presetClass="entr" presetSubtype="16" fill="hold" grpId="0" nodeType="afterEffect">
                                  <p:stCondLst>
                                    <p:cond delay="0"/>
                                  </p:stCondLst>
                                  <p:childTnLst>
                                    <p:set>
                                      <p:cBhvr>
                                        <p:cTn id="35" dur="1" fill="hold">
                                          <p:stCondLst>
                                            <p:cond delay="0"/>
                                          </p:stCondLst>
                                        </p:cTn>
                                        <p:tgtEl>
                                          <p:spTgt spid="7"/>
                                        </p:tgtEl>
                                        <p:attrNameLst>
                                          <p:attrName>style.visibility</p:attrName>
                                        </p:attrNameLst>
                                      </p:cBhvr>
                                      <p:to>
                                        <p:strVal val="visible"/>
                                      </p:to>
                                    </p:set>
                                    <p:anim calcmode="lin" valueType="num">
                                      <p:cBhvr>
                                        <p:cTn id="36" dur="500" fill="hold"/>
                                        <p:tgtEl>
                                          <p:spTgt spid="7"/>
                                        </p:tgtEl>
                                        <p:attrNameLst>
                                          <p:attrName>ppt_w</p:attrName>
                                        </p:attrNameLst>
                                      </p:cBhvr>
                                      <p:tavLst>
                                        <p:tav tm="0">
                                          <p:val>
                                            <p:fltVal val="0"/>
                                          </p:val>
                                        </p:tav>
                                        <p:tav tm="100000">
                                          <p:val>
                                            <p:strVal val="#ppt_w"/>
                                          </p:val>
                                        </p:tav>
                                      </p:tavLst>
                                    </p:anim>
                                    <p:anim calcmode="lin" valueType="num">
                                      <p:cBhvr>
                                        <p:cTn id="37" dur="500" fill="hold"/>
                                        <p:tgtEl>
                                          <p:spTgt spid="7"/>
                                        </p:tgtEl>
                                        <p:attrNameLst>
                                          <p:attrName>ppt_h</p:attrName>
                                        </p:attrNameLst>
                                      </p:cBhvr>
                                      <p:tavLst>
                                        <p:tav tm="0">
                                          <p:val>
                                            <p:fltVal val="0"/>
                                          </p:val>
                                        </p:tav>
                                        <p:tav tm="100000">
                                          <p:val>
                                            <p:strVal val="#ppt_h"/>
                                          </p:val>
                                        </p:tav>
                                      </p:tavLst>
                                    </p:anim>
                                    <p:animEffect transition="in" filter="fade">
                                      <p:cBhvr>
                                        <p:cTn id="38" dur="500"/>
                                        <p:tgtEl>
                                          <p:spTgt spid="7"/>
                                        </p:tgtEl>
                                      </p:cBhvr>
                                    </p:animEffect>
                                  </p:childTnLst>
                                </p:cTn>
                              </p:par>
                            </p:childTnLst>
                          </p:cTn>
                        </p:par>
                        <p:par>
                          <p:cTn id="39" fill="hold">
                            <p:stCondLst>
                              <p:cond delay="4000"/>
                            </p:stCondLst>
                            <p:childTnLst>
                              <p:par>
                                <p:cTn id="40" presetID="53" presetClass="entr" presetSubtype="16" fill="hold" grpId="0" nodeType="afterEffect">
                                  <p:stCondLst>
                                    <p:cond delay="0"/>
                                  </p:stCondLst>
                                  <p:childTnLst>
                                    <p:set>
                                      <p:cBhvr>
                                        <p:cTn id="41" dur="1" fill="hold">
                                          <p:stCondLst>
                                            <p:cond delay="0"/>
                                          </p:stCondLst>
                                        </p:cTn>
                                        <p:tgtEl>
                                          <p:spTgt spid="27"/>
                                        </p:tgtEl>
                                        <p:attrNameLst>
                                          <p:attrName>style.visibility</p:attrName>
                                        </p:attrNameLst>
                                      </p:cBhvr>
                                      <p:to>
                                        <p:strVal val="visible"/>
                                      </p:to>
                                    </p:set>
                                    <p:anim calcmode="lin" valueType="num">
                                      <p:cBhvr>
                                        <p:cTn id="42" dur="500" fill="hold"/>
                                        <p:tgtEl>
                                          <p:spTgt spid="27"/>
                                        </p:tgtEl>
                                        <p:attrNameLst>
                                          <p:attrName>ppt_w</p:attrName>
                                        </p:attrNameLst>
                                      </p:cBhvr>
                                      <p:tavLst>
                                        <p:tav tm="0">
                                          <p:val>
                                            <p:fltVal val="0"/>
                                          </p:val>
                                        </p:tav>
                                        <p:tav tm="100000">
                                          <p:val>
                                            <p:strVal val="#ppt_w"/>
                                          </p:val>
                                        </p:tav>
                                      </p:tavLst>
                                    </p:anim>
                                    <p:anim calcmode="lin" valueType="num">
                                      <p:cBhvr>
                                        <p:cTn id="43" dur="500" fill="hold"/>
                                        <p:tgtEl>
                                          <p:spTgt spid="27"/>
                                        </p:tgtEl>
                                        <p:attrNameLst>
                                          <p:attrName>ppt_h</p:attrName>
                                        </p:attrNameLst>
                                      </p:cBhvr>
                                      <p:tavLst>
                                        <p:tav tm="0">
                                          <p:val>
                                            <p:fltVal val="0"/>
                                          </p:val>
                                        </p:tav>
                                        <p:tav tm="100000">
                                          <p:val>
                                            <p:strVal val="#ppt_h"/>
                                          </p:val>
                                        </p:tav>
                                      </p:tavLst>
                                    </p:anim>
                                    <p:animEffect transition="in" filter="fade">
                                      <p:cBhvr>
                                        <p:cTn id="44" dur="500"/>
                                        <p:tgtEl>
                                          <p:spTgt spid="27"/>
                                        </p:tgtEl>
                                      </p:cBhvr>
                                    </p:animEffect>
                                  </p:childTnLst>
                                </p:cTn>
                              </p:par>
                            </p:childTnLst>
                          </p:cTn>
                        </p:par>
                        <p:par>
                          <p:cTn id="45" fill="hold">
                            <p:stCondLst>
                              <p:cond delay="4500"/>
                            </p:stCondLst>
                            <p:childTnLst>
                              <p:par>
                                <p:cTn id="46" presetID="53" presetClass="entr" presetSubtype="16" fill="hold" grpId="0" nodeType="afterEffect">
                                  <p:stCondLst>
                                    <p:cond delay="0"/>
                                  </p:stCondLst>
                                  <p:childTnLst>
                                    <p:set>
                                      <p:cBhvr>
                                        <p:cTn id="47" dur="1" fill="hold">
                                          <p:stCondLst>
                                            <p:cond delay="0"/>
                                          </p:stCondLst>
                                        </p:cTn>
                                        <p:tgtEl>
                                          <p:spTgt spid="13"/>
                                        </p:tgtEl>
                                        <p:attrNameLst>
                                          <p:attrName>style.visibility</p:attrName>
                                        </p:attrNameLst>
                                      </p:cBhvr>
                                      <p:to>
                                        <p:strVal val="visible"/>
                                      </p:to>
                                    </p:set>
                                    <p:anim calcmode="lin" valueType="num">
                                      <p:cBhvr>
                                        <p:cTn id="48" dur="500" fill="hold"/>
                                        <p:tgtEl>
                                          <p:spTgt spid="13"/>
                                        </p:tgtEl>
                                        <p:attrNameLst>
                                          <p:attrName>ppt_w</p:attrName>
                                        </p:attrNameLst>
                                      </p:cBhvr>
                                      <p:tavLst>
                                        <p:tav tm="0">
                                          <p:val>
                                            <p:fltVal val="0"/>
                                          </p:val>
                                        </p:tav>
                                        <p:tav tm="100000">
                                          <p:val>
                                            <p:strVal val="#ppt_w"/>
                                          </p:val>
                                        </p:tav>
                                      </p:tavLst>
                                    </p:anim>
                                    <p:anim calcmode="lin" valueType="num">
                                      <p:cBhvr>
                                        <p:cTn id="49" dur="500" fill="hold"/>
                                        <p:tgtEl>
                                          <p:spTgt spid="13"/>
                                        </p:tgtEl>
                                        <p:attrNameLst>
                                          <p:attrName>ppt_h</p:attrName>
                                        </p:attrNameLst>
                                      </p:cBhvr>
                                      <p:tavLst>
                                        <p:tav tm="0">
                                          <p:val>
                                            <p:fltVal val="0"/>
                                          </p:val>
                                        </p:tav>
                                        <p:tav tm="100000">
                                          <p:val>
                                            <p:strVal val="#ppt_h"/>
                                          </p:val>
                                        </p:tav>
                                      </p:tavLst>
                                    </p:anim>
                                    <p:animEffect transition="in" filter="fade">
                                      <p:cBhvr>
                                        <p:cTn id="50" dur="500"/>
                                        <p:tgtEl>
                                          <p:spTgt spid="13"/>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18"/>
                                        </p:tgtEl>
                                        <p:attrNameLst>
                                          <p:attrName>style.visibility</p:attrName>
                                        </p:attrNameLst>
                                      </p:cBhvr>
                                      <p:to>
                                        <p:strVal val="visible"/>
                                      </p:to>
                                    </p:set>
                                    <p:animEffect transition="in" filter="wipe(left)">
                                      <p:cBhvr>
                                        <p:cTn id="53" dur="500"/>
                                        <p:tgtEl>
                                          <p:spTgt spid="18"/>
                                        </p:tgtEl>
                                      </p:cBhvr>
                                    </p:animEffect>
                                  </p:childTnLst>
                                </p:cTn>
                              </p:par>
                            </p:childTnLst>
                          </p:cTn>
                        </p:par>
                        <p:par>
                          <p:cTn id="54" fill="hold">
                            <p:stCondLst>
                              <p:cond delay="5000"/>
                            </p:stCondLst>
                            <p:childTnLst>
                              <p:par>
                                <p:cTn id="55" presetID="53" presetClass="entr" presetSubtype="16" fill="hold" grpId="0" nodeType="afterEffect">
                                  <p:stCondLst>
                                    <p:cond delay="0"/>
                                  </p:stCondLst>
                                  <p:childTnLst>
                                    <p:set>
                                      <p:cBhvr>
                                        <p:cTn id="56" dur="1" fill="hold">
                                          <p:stCondLst>
                                            <p:cond delay="0"/>
                                          </p:stCondLst>
                                        </p:cTn>
                                        <p:tgtEl>
                                          <p:spTgt spid="8"/>
                                        </p:tgtEl>
                                        <p:attrNameLst>
                                          <p:attrName>style.visibility</p:attrName>
                                        </p:attrNameLst>
                                      </p:cBhvr>
                                      <p:to>
                                        <p:strVal val="visible"/>
                                      </p:to>
                                    </p:set>
                                    <p:anim calcmode="lin" valueType="num">
                                      <p:cBhvr>
                                        <p:cTn id="57" dur="500" fill="hold"/>
                                        <p:tgtEl>
                                          <p:spTgt spid="8"/>
                                        </p:tgtEl>
                                        <p:attrNameLst>
                                          <p:attrName>ppt_w</p:attrName>
                                        </p:attrNameLst>
                                      </p:cBhvr>
                                      <p:tavLst>
                                        <p:tav tm="0">
                                          <p:val>
                                            <p:fltVal val="0"/>
                                          </p:val>
                                        </p:tav>
                                        <p:tav tm="100000">
                                          <p:val>
                                            <p:strVal val="#ppt_w"/>
                                          </p:val>
                                        </p:tav>
                                      </p:tavLst>
                                    </p:anim>
                                    <p:anim calcmode="lin" valueType="num">
                                      <p:cBhvr>
                                        <p:cTn id="58" dur="500" fill="hold"/>
                                        <p:tgtEl>
                                          <p:spTgt spid="8"/>
                                        </p:tgtEl>
                                        <p:attrNameLst>
                                          <p:attrName>ppt_h</p:attrName>
                                        </p:attrNameLst>
                                      </p:cBhvr>
                                      <p:tavLst>
                                        <p:tav tm="0">
                                          <p:val>
                                            <p:fltVal val="0"/>
                                          </p:val>
                                        </p:tav>
                                        <p:tav tm="100000">
                                          <p:val>
                                            <p:strVal val="#ppt_h"/>
                                          </p:val>
                                        </p:tav>
                                      </p:tavLst>
                                    </p:anim>
                                    <p:animEffect transition="in" filter="fade">
                                      <p:cBhvr>
                                        <p:cTn id="59" dur="500"/>
                                        <p:tgtEl>
                                          <p:spTgt spid="8"/>
                                        </p:tgtEl>
                                      </p:cBhvr>
                                    </p:animEffect>
                                  </p:childTnLst>
                                </p:cTn>
                              </p:par>
                            </p:childTnLst>
                          </p:cTn>
                        </p:par>
                        <p:par>
                          <p:cTn id="60" fill="hold">
                            <p:stCondLst>
                              <p:cond delay="5500"/>
                            </p:stCondLst>
                            <p:childTnLst>
                              <p:par>
                                <p:cTn id="61" presetID="53" presetClass="entr" presetSubtype="16" fill="hold" grpId="0" nodeType="afterEffect">
                                  <p:stCondLst>
                                    <p:cond delay="0"/>
                                  </p:stCondLst>
                                  <p:childTnLst>
                                    <p:set>
                                      <p:cBhvr>
                                        <p:cTn id="62" dur="1" fill="hold">
                                          <p:stCondLst>
                                            <p:cond delay="0"/>
                                          </p:stCondLst>
                                        </p:cTn>
                                        <p:tgtEl>
                                          <p:spTgt spid="28"/>
                                        </p:tgtEl>
                                        <p:attrNameLst>
                                          <p:attrName>style.visibility</p:attrName>
                                        </p:attrNameLst>
                                      </p:cBhvr>
                                      <p:to>
                                        <p:strVal val="visible"/>
                                      </p:to>
                                    </p:set>
                                    <p:anim calcmode="lin" valueType="num">
                                      <p:cBhvr>
                                        <p:cTn id="63" dur="500" fill="hold"/>
                                        <p:tgtEl>
                                          <p:spTgt spid="28"/>
                                        </p:tgtEl>
                                        <p:attrNameLst>
                                          <p:attrName>ppt_w</p:attrName>
                                        </p:attrNameLst>
                                      </p:cBhvr>
                                      <p:tavLst>
                                        <p:tav tm="0">
                                          <p:val>
                                            <p:fltVal val="0"/>
                                          </p:val>
                                        </p:tav>
                                        <p:tav tm="100000">
                                          <p:val>
                                            <p:strVal val="#ppt_w"/>
                                          </p:val>
                                        </p:tav>
                                      </p:tavLst>
                                    </p:anim>
                                    <p:anim calcmode="lin" valueType="num">
                                      <p:cBhvr>
                                        <p:cTn id="64" dur="500" fill="hold"/>
                                        <p:tgtEl>
                                          <p:spTgt spid="28"/>
                                        </p:tgtEl>
                                        <p:attrNameLst>
                                          <p:attrName>ppt_h</p:attrName>
                                        </p:attrNameLst>
                                      </p:cBhvr>
                                      <p:tavLst>
                                        <p:tav tm="0">
                                          <p:val>
                                            <p:fltVal val="0"/>
                                          </p:val>
                                        </p:tav>
                                        <p:tav tm="100000">
                                          <p:val>
                                            <p:strVal val="#ppt_h"/>
                                          </p:val>
                                        </p:tav>
                                      </p:tavLst>
                                    </p:anim>
                                    <p:animEffect transition="in" filter="fade">
                                      <p:cBhvr>
                                        <p:cTn id="65" dur="500"/>
                                        <p:tgtEl>
                                          <p:spTgt spid="28"/>
                                        </p:tgtEl>
                                      </p:cBhvr>
                                    </p:animEffect>
                                  </p:childTnLst>
                                </p:cTn>
                              </p:par>
                            </p:childTnLst>
                          </p:cTn>
                        </p:par>
                        <p:par>
                          <p:cTn id="66" fill="hold">
                            <p:stCondLst>
                              <p:cond delay="6000"/>
                            </p:stCondLst>
                            <p:childTnLst>
                              <p:par>
                                <p:cTn id="67" presetID="53" presetClass="entr" presetSubtype="16" fill="hold" nodeType="afterEffect">
                                  <p:stCondLst>
                                    <p:cond delay="0"/>
                                  </p:stCondLst>
                                  <p:childTnLst>
                                    <p:set>
                                      <p:cBhvr>
                                        <p:cTn id="68" dur="1" fill="hold">
                                          <p:stCondLst>
                                            <p:cond delay="0"/>
                                          </p:stCondLst>
                                        </p:cTn>
                                        <p:tgtEl>
                                          <p:spTgt spid="14"/>
                                        </p:tgtEl>
                                        <p:attrNameLst>
                                          <p:attrName>style.visibility</p:attrName>
                                        </p:attrNameLst>
                                      </p:cBhvr>
                                      <p:to>
                                        <p:strVal val="visible"/>
                                      </p:to>
                                    </p:set>
                                    <p:anim calcmode="lin" valueType="num">
                                      <p:cBhvr>
                                        <p:cTn id="69" dur="500" fill="hold"/>
                                        <p:tgtEl>
                                          <p:spTgt spid="14"/>
                                        </p:tgtEl>
                                        <p:attrNameLst>
                                          <p:attrName>ppt_w</p:attrName>
                                        </p:attrNameLst>
                                      </p:cBhvr>
                                      <p:tavLst>
                                        <p:tav tm="0">
                                          <p:val>
                                            <p:fltVal val="0"/>
                                          </p:val>
                                        </p:tav>
                                        <p:tav tm="100000">
                                          <p:val>
                                            <p:strVal val="#ppt_w"/>
                                          </p:val>
                                        </p:tav>
                                      </p:tavLst>
                                    </p:anim>
                                    <p:anim calcmode="lin" valueType="num">
                                      <p:cBhvr>
                                        <p:cTn id="70" dur="500" fill="hold"/>
                                        <p:tgtEl>
                                          <p:spTgt spid="14"/>
                                        </p:tgtEl>
                                        <p:attrNameLst>
                                          <p:attrName>ppt_h</p:attrName>
                                        </p:attrNameLst>
                                      </p:cBhvr>
                                      <p:tavLst>
                                        <p:tav tm="0">
                                          <p:val>
                                            <p:fltVal val="0"/>
                                          </p:val>
                                        </p:tav>
                                        <p:tav tm="100000">
                                          <p:val>
                                            <p:strVal val="#ppt_h"/>
                                          </p:val>
                                        </p:tav>
                                      </p:tavLst>
                                    </p:anim>
                                    <p:animEffect transition="in" filter="fade">
                                      <p:cBhvr>
                                        <p:cTn id="71" dur="500"/>
                                        <p:tgtEl>
                                          <p:spTgt spid="14"/>
                                        </p:tgtEl>
                                      </p:cBhvr>
                                    </p:animEffect>
                                  </p:childTnLst>
                                </p:cTn>
                              </p:par>
                              <p:par>
                                <p:cTn id="72" presetID="22" presetClass="entr" presetSubtype="8" fill="hold" grpId="0" nodeType="withEffect">
                                  <p:stCondLst>
                                    <p:cond delay="0"/>
                                  </p:stCondLst>
                                  <p:childTnLst>
                                    <p:set>
                                      <p:cBhvr>
                                        <p:cTn id="73" dur="1" fill="hold">
                                          <p:stCondLst>
                                            <p:cond delay="0"/>
                                          </p:stCondLst>
                                        </p:cTn>
                                        <p:tgtEl>
                                          <p:spTgt spid="19"/>
                                        </p:tgtEl>
                                        <p:attrNameLst>
                                          <p:attrName>style.visibility</p:attrName>
                                        </p:attrNameLst>
                                      </p:cBhvr>
                                      <p:to>
                                        <p:strVal val="visible"/>
                                      </p:to>
                                    </p:set>
                                    <p:animEffect transition="in" filter="wipe(left)">
                                      <p:cBhvr>
                                        <p:cTn id="74" dur="500"/>
                                        <p:tgtEl>
                                          <p:spTgt spid="19"/>
                                        </p:tgtEl>
                                      </p:cBhvr>
                                    </p:animEffect>
                                  </p:childTnLst>
                                </p:cTn>
                              </p:par>
                            </p:childTnLst>
                          </p:cTn>
                        </p:par>
                        <p:par>
                          <p:cTn id="75" fill="hold">
                            <p:stCondLst>
                              <p:cond delay="6500"/>
                            </p:stCondLst>
                            <p:childTnLst>
                              <p:par>
                                <p:cTn id="76" presetID="53" presetClass="entr" presetSubtype="16" fill="hold" grpId="0" nodeType="afterEffect">
                                  <p:stCondLst>
                                    <p:cond delay="0"/>
                                  </p:stCondLst>
                                  <p:childTnLst>
                                    <p:set>
                                      <p:cBhvr>
                                        <p:cTn id="77" dur="1" fill="hold">
                                          <p:stCondLst>
                                            <p:cond delay="0"/>
                                          </p:stCondLst>
                                        </p:cTn>
                                        <p:tgtEl>
                                          <p:spTgt spid="6"/>
                                        </p:tgtEl>
                                        <p:attrNameLst>
                                          <p:attrName>style.visibility</p:attrName>
                                        </p:attrNameLst>
                                      </p:cBhvr>
                                      <p:to>
                                        <p:strVal val="visible"/>
                                      </p:to>
                                    </p:set>
                                    <p:anim calcmode="lin" valueType="num">
                                      <p:cBhvr>
                                        <p:cTn id="78" dur="500" fill="hold"/>
                                        <p:tgtEl>
                                          <p:spTgt spid="6"/>
                                        </p:tgtEl>
                                        <p:attrNameLst>
                                          <p:attrName>ppt_w</p:attrName>
                                        </p:attrNameLst>
                                      </p:cBhvr>
                                      <p:tavLst>
                                        <p:tav tm="0">
                                          <p:val>
                                            <p:fltVal val="0"/>
                                          </p:val>
                                        </p:tav>
                                        <p:tav tm="100000">
                                          <p:val>
                                            <p:strVal val="#ppt_w"/>
                                          </p:val>
                                        </p:tav>
                                      </p:tavLst>
                                    </p:anim>
                                    <p:anim calcmode="lin" valueType="num">
                                      <p:cBhvr>
                                        <p:cTn id="79" dur="500" fill="hold"/>
                                        <p:tgtEl>
                                          <p:spTgt spid="6"/>
                                        </p:tgtEl>
                                        <p:attrNameLst>
                                          <p:attrName>ppt_h</p:attrName>
                                        </p:attrNameLst>
                                      </p:cBhvr>
                                      <p:tavLst>
                                        <p:tav tm="0">
                                          <p:val>
                                            <p:fltVal val="0"/>
                                          </p:val>
                                        </p:tav>
                                        <p:tav tm="100000">
                                          <p:val>
                                            <p:strVal val="#ppt_h"/>
                                          </p:val>
                                        </p:tav>
                                      </p:tavLst>
                                    </p:anim>
                                    <p:animEffect transition="in" filter="fade">
                                      <p:cBhvr>
                                        <p:cTn id="80" dur="500"/>
                                        <p:tgtEl>
                                          <p:spTgt spid="6"/>
                                        </p:tgtEl>
                                      </p:cBhvr>
                                    </p:animEffect>
                                  </p:childTnLst>
                                </p:cTn>
                              </p:par>
                            </p:childTnLst>
                          </p:cTn>
                        </p:par>
                        <p:par>
                          <p:cTn id="81" fill="hold">
                            <p:stCondLst>
                              <p:cond delay="7000"/>
                            </p:stCondLst>
                            <p:childTnLst>
                              <p:par>
                                <p:cTn id="82" presetID="53" presetClass="entr" presetSubtype="16" fill="hold" grpId="0" nodeType="afterEffect">
                                  <p:stCondLst>
                                    <p:cond delay="0"/>
                                  </p:stCondLst>
                                  <p:childTnLst>
                                    <p:set>
                                      <p:cBhvr>
                                        <p:cTn id="83" dur="1" fill="hold">
                                          <p:stCondLst>
                                            <p:cond delay="0"/>
                                          </p:stCondLst>
                                        </p:cTn>
                                        <p:tgtEl>
                                          <p:spTgt spid="29"/>
                                        </p:tgtEl>
                                        <p:attrNameLst>
                                          <p:attrName>style.visibility</p:attrName>
                                        </p:attrNameLst>
                                      </p:cBhvr>
                                      <p:to>
                                        <p:strVal val="visible"/>
                                      </p:to>
                                    </p:set>
                                    <p:anim calcmode="lin" valueType="num">
                                      <p:cBhvr>
                                        <p:cTn id="84" dur="500" fill="hold"/>
                                        <p:tgtEl>
                                          <p:spTgt spid="29"/>
                                        </p:tgtEl>
                                        <p:attrNameLst>
                                          <p:attrName>ppt_w</p:attrName>
                                        </p:attrNameLst>
                                      </p:cBhvr>
                                      <p:tavLst>
                                        <p:tav tm="0">
                                          <p:val>
                                            <p:fltVal val="0"/>
                                          </p:val>
                                        </p:tav>
                                        <p:tav tm="100000">
                                          <p:val>
                                            <p:strVal val="#ppt_w"/>
                                          </p:val>
                                        </p:tav>
                                      </p:tavLst>
                                    </p:anim>
                                    <p:anim calcmode="lin" valueType="num">
                                      <p:cBhvr>
                                        <p:cTn id="85" dur="500" fill="hold"/>
                                        <p:tgtEl>
                                          <p:spTgt spid="29"/>
                                        </p:tgtEl>
                                        <p:attrNameLst>
                                          <p:attrName>ppt_h</p:attrName>
                                        </p:attrNameLst>
                                      </p:cBhvr>
                                      <p:tavLst>
                                        <p:tav tm="0">
                                          <p:val>
                                            <p:fltVal val="0"/>
                                          </p:val>
                                        </p:tav>
                                        <p:tav tm="100000">
                                          <p:val>
                                            <p:strVal val="#ppt_h"/>
                                          </p:val>
                                        </p:tav>
                                      </p:tavLst>
                                    </p:anim>
                                    <p:animEffect transition="in" filter="fade">
                                      <p:cBhvr>
                                        <p:cTn id="86" dur="500"/>
                                        <p:tgtEl>
                                          <p:spTgt spid="29"/>
                                        </p:tgtEl>
                                      </p:cBhvr>
                                    </p:animEffect>
                                  </p:childTnLst>
                                </p:cTn>
                              </p:par>
                            </p:childTnLst>
                          </p:cTn>
                        </p:par>
                        <p:par>
                          <p:cTn id="87" fill="hold">
                            <p:stCondLst>
                              <p:cond delay="7500"/>
                            </p:stCondLst>
                            <p:childTnLst>
                              <p:par>
                                <p:cTn id="88" presetID="53" presetClass="entr" presetSubtype="16" fill="hold" grpId="0" nodeType="afterEffect">
                                  <p:stCondLst>
                                    <p:cond delay="0"/>
                                  </p:stCondLst>
                                  <p:childTnLst>
                                    <p:set>
                                      <p:cBhvr>
                                        <p:cTn id="89" dur="1" fill="hold">
                                          <p:stCondLst>
                                            <p:cond delay="0"/>
                                          </p:stCondLst>
                                        </p:cTn>
                                        <p:tgtEl>
                                          <p:spTgt spid="20"/>
                                        </p:tgtEl>
                                        <p:attrNameLst>
                                          <p:attrName>style.visibility</p:attrName>
                                        </p:attrNameLst>
                                      </p:cBhvr>
                                      <p:to>
                                        <p:strVal val="visible"/>
                                      </p:to>
                                    </p:set>
                                    <p:anim calcmode="lin" valueType="num">
                                      <p:cBhvr>
                                        <p:cTn id="90" dur="500" fill="hold"/>
                                        <p:tgtEl>
                                          <p:spTgt spid="20"/>
                                        </p:tgtEl>
                                        <p:attrNameLst>
                                          <p:attrName>ppt_w</p:attrName>
                                        </p:attrNameLst>
                                      </p:cBhvr>
                                      <p:tavLst>
                                        <p:tav tm="0">
                                          <p:val>
                                            <p:fltVal val="0"/>
                                          </p:val>
                                        </p:tav>
                                        <p:tav tm="100000">
                                          <p:val>
                                            <p:strVal val="#ppt_w"/>
                                          </p:val>
                                        </p:tav>
                                      </p:tavLst>
                                    </p:anim>
                                    <p:anim calcmode="lin" valueType="num">
                                      <p:cBhvr>
                                        <p:cTn id="91" dur="500" fill="hold"/>
                                        <p:tgtEl>
                                          <p:spTgt spid="20"/>
                                        </p:tgtEl>
                                        <p:attrNameLst>
                                          <p:attrName>ppt_h</p:attrName>
                                        </p:attrNameLst>
                                      </p:cBhvr>
                                      <p:tavLst>
                                        <p:tav tm="0">
                                          <p:val>
                                            <p:fltVal val="0"/>
                                          </p:val>
                                        </p:tav>
                                        <p:tav tm="100000">
                                          <p:val>
                                            <p:strVal val="#ppt_h"/>
                                          </p:val>
                                        </p:tav>
                                      </p:tavLst>
                                    </p:anim>
                                    <p:animEffect transition="in" filter="fade">
                                      <p:cBhvr>
                                        <p:cTn id="92" dur="500"/>
                                        <p:tgtEl>
                                          <p:spTgt spid="20"/>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21"/>
                                        </p:tgtEl>
                                        <p:attrNameLst>
                                          <p:attrName>style.visibility</p:attrName>
                                        </p:attrNameLst>
                                      </p:cBhvr>
                                      <p:to>
                                        <p:strVal val="visible"/>
                                      </p:to>
                                    </p:set>
                                    <p:animEffect transition="in" filter="wipe(right)">
                                      <p:cBhvr>
                                        <p:cTn id="95"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3" grpId="0" animBg="1"/>
      <p:bldP spid="17" grpId="0"/>
      <p:bldP spid="18" grpId="0"/>
      <p:bldP spid="19" grpId="0"/>
      <p:bldP spid="20" grpId="0" animBg="1"/>
      <p:bldP spid="21" grpId="0"/>
      <p:bldP spid="26" grpId="0"/>
      <p:bldP spid="27" grpId="0"/>
      <p:bldP spid="28" grpId="0"/>
      <p:bldP spid="29" grpId="0"/>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1926015" y="3287583"/>
            <a:ext cx="2814421" cy="635262"/>
          </a:xfrm>
          <a:custGeom>
            <a:avLst/>
            <a:gdLst>
              <a:gd name="T0" fmla="*/ 0 w 2162"/>
              <a:gd name="T1" fmla="*/ 488 h 488"/>
              <a:gd name="T2" fmla="*/ 0 w 2162"/>
              <a:gd name="T3" fmla="*/ 0 h 488"/>
              <a:gd name="T4" fmla="*/ 2162 w 2162"/>
              <a:gd name="T5" fmla="*/ 0 h 488"/>
              <a:gd name="T6" fmla="*/ 2162 w 2162"/>
              <a:gd name="T7" fmla="*/ 272 h 488"/>
              <a:gd name="T8" fmla="*/ 1804 w 2162"/>
              <a:gd name="T9" fmla="*/ 467 h 488"/>
              <a:gd name="T10" fmla="*/ 1804 w 2162"/>
              <a:gd name="T11" fmla="*/ 488 h 488"/>
              <a:gd name="T12" fmla="*/ 0 w 2162"/>
              <a:gd name="T13" fmla="*/ 488 h 488"/>
              <a:gd name="T14" fmla="*/ 0 w 2162"/>
              <a:gd name="T15" fmla="*/ 488 h 4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2" h="488">
                <a:moveTo>
                  <a:pt x="0" y="488"/>
                </a:moveTo>
                <a:lnTo>
                  <a:pt x="0" y="0"/>
                </a:lnTo>
                <a:lnTo>
                  <a:pt x="2162" y="0"/>
                </a:lnTo>
                <a:lnTo>
                  <a:pt x="2162" y="272"/>
                </a:lnTo>
                <a:lnTo>
                  <a:pt x="1804" y="467"/>
                </a:lnTo>
                <a:lnTo>
                  <a:pt x="1804" y="488"/>
                </a:lnTo>
                <a:lnTo>
                  <a:pt x="0" y="488"/>
                </a:lnTo>
                <a:lnTo>
                  <a:pt x="0" y="48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1463887" y="3922846"/>
            <a:ext cx="2814421" cy="633961"/>
          </a:xfrm>
          <a:custGeom>
            <a:avLst/>
            <a:gdLst>
              <a:gd name="T0" fmla="*/ 0 w 2162"/>
              <a:gd name="T1" fmla="*/ 487 h 487"/>
              <a:gd name="T2" fmla="*/ 0 w 2162"/>
              <a:gd name="T3" fmla="*/ 0 h 487"/>
              <a:gd name="T4" fmla="*/ 2159 w 2162"/>
              <a:gd name="T5" fmla="*/ 0 h 487"/>
              <a:gd name="T6" fmla="*/ 2162 w 2162"/>
              <a:gd name="T7" fmla="*/ 270 h 487"/>
              <a:gd name="T8" fmla="*/ 1807 w 2162"/>
              <a:gd name="T9" fmla="*/ 466 h 487"/>
              <a:gd name="T10" fmla="*/ 1807 w 2162"/>
              <a:gd name="T11" fmla="*/ 487 h 487"/>
              <a:gd name="T12" fmla="*/ 0 w 2162"/>
              <a:gd name="T13" fmla="*/ 487 h 487"/>
              <a:gd name="T14" fmla="*/ 0 w 2162"/>
              <a:gd name="T15" fmla="*/ 487 h 48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2" h="487">
                <a:moveTo>
                  <a:pt x="0" y="487"/>
                </a:moveTo>
                <a:lnTo>
                  <a:pt x="0" y="0"/>
                </a:lnTo>
                <a:lnTo>
                  <a:pt x="2159" y="0"/>
                </a:lnTo>
                <a:lnTo>
                  <a:pt x="2162" y="270"/>
                </a:lnTo>
                <a:lnTo>
                  <a:pt x="1807" y="466"/>
                </a:lnTo>
                <a:lnTo>
                  <a:pt x="1807" y="487"/>
                </a:lnTo>
                <a:lnTo>
                  <a:pt x="0" y="487"/>
                </a:lnTo>
                <a:lnTo>
                  <a:pt x="0" y="48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1001761" y="4556806"/>
            <a:ext cx="2814421" cy="635262"/>
          </a:xfrm>
          <a:custGeom>
            <a:avLst/>
            <a:gdLst>
              <a:gd name="T0" fmla="*/ 0 w 2162"/>
              <a:gd name="T1" fmla="*/ 488 h 488"/>
              <a:gd name="T2" fmla="*/ 0 w 2162"/>
              <a:gd name="T3" fmla="*/ 0 h 488"/>
              <a:gd name="T4" fmla="*/ 2162 w 2162"/>
              <a:gd name="T5" fmla="*/ 0 h 488"/>
              <a:gd name="T6" fmla="*/ 2162 w 2162"/>
              <a:gd name="T7" fmla="*/ 273 h 488"/>
              <a:gd name="T8" fmla="*/ 1805 w 2162"/>
              <a:gd name="T9" fmla="*/ 469 h 488"/>
              <a:gd name="T10" fmla="*/ 1805 w 2162"/>
              <a:gd name="T11" fmla="*/ 488 h 488"/>
              <a:gd name="T12" fmla="*/ 0 w 2162"/>
              <a:gd name="T13" fmla="*/ 488 h 488"/>
              <a:gd name="T14" fmla="*/ 0 w 2162"/>
              <a:gd name="T15" fmla="*/ 488 h 48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62" h="488">
                <a:moveTo>
                  <a:pt x="0" y="488"/>
                </a:moveTo>
                <a:lnTo>
                  <a:pt x="0" y="0"/>
                </a:lnTo>
                <a:lnTo>
                  <a:pt x="2162" y="0"/>
                </a:lnTo>
                <a:lnTo>
                  <a:pt x="2162" y="273"/>
                </a:lnTo>
                <a:lnTo>
                  <a:pt x="1805" y="469"/>
                </a:lnTo>
                <a:lnTo>
                  <a:pt x="1805" y="488"/>
                </a:lnTo>
                <a:lnTo>
                  <a:pt x="0" y="488"/>
                </a:lnTo>
                <a:lnTo>
                  <a:pt x="0" y="488"/>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537029" y="5192068"/>
            <a:ext cx="2814421" cy="813605"/>
          </a:xfrm>
          <a:custGeom>
            <a:avLst/>
            <a:gdLst>
              <a:gd name="T0" fmla="*/ 2162 w 2162"/>
              <a:gd name="T1" fmla="*/ 625 h 625"/>
              <a:gd name="T2" fmla="*/ 0 w 2162"/>
              <a:gd name="T3" fmla="*/ 625 h 625"/>
              <a:gd name="T4" fmla="*/ 0 w 2162"/>
              <a:gd name="T5" fmla="*/ 0 h 625"/>
              <a:gd name="T6" fmla="*/ 2162 w 2162"/>
              <a:gd name="T7" fmla="*/ 0 h 625"/>
              <a:gd name="T8" fmla="*/ 2162 w 2162"/>
              <a:gd name="T9" fmla="*/ 625 h 625"/>
              <a:gd name="T10" fmla="*/ 2162 w 2162"/>
              <a:gd name="T11" fmla="*/ 625 h 625"/>
            </a:gdLst>
            <a:ahLst/>
            <a:cxnLst>
              <a:cxn ang="0">
                <a:pos x="T0" y="T1"/>
              </a:cxn>
              <a:cxn ang="0">
                <a:pos x="T2" y="T3"/>
              </a:cxn>
              <a:cxn ang="0">
                <a:pos x="T4" y="T5"/>
              </a:cxn>
              <a:cxn ang="0">
                <a:pos x="T6" y="T7"/>
              </a:cxn>
              <a:cxn ang="0">
                <a:pos x="T8" y="T9"/>
              </a:cxn>
              <a:cxn ang="0">
                <a:pos x="T10" y="T11"/>
              </a:cxn>
            </a:cxnLst>
            <a:rect l="0" t="0" r="r" b="b"/>
            <a:pathLst>
              <a:path w="2162" h="625">
                <a:moveTo>
                  <a:pt x="2162" y="625"/>
                </a:moveTo>
                <a:lnTo>
                  <a:pt x="0" y="625"/>
                </a:lnTo>
                <a:lnTo>
                  <a:pt x="0" y="0"/>
                </a:lnTo>
                <a:lnTo>
                  <a:pt x="2162" y="0"/>
                </a:lnTo>
                <a:lnTo>
                  <a:pt x="2162" y="625"/>
                </a:lnTo>
                <a:lnTo>
                  <a:pt x="2162" y="625"/>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3" name="Group 32"/>
          <p:cNvGrpSpPr/>
          <p:nvPr/>
        </p:nvGrpSpPr>
        <p:grpSpPr>
          <a:xfrm>
            <a:off x="4431917" y="1772327"/>
            <a:ext cx="1959160" cy="3900094"/>
            <a:chOff x="4431917" y="1772327"/>
            <a:chExt cx="1959160" cy="3900094"/>
          </a:xfrm>
        </p:grpSpPr>
        <p:sp>
          <p:nvSpPr>
            <p:cNvPr id="9" name="Freeform 9"/>
            <p:cNvSpPr>
              <a:spLocks/>
            </p:cNvSpPr>
            <p:nvPr/>
          </p:nvSpPr>
          <p:spPr bwMode="auto">
            <a:xfrm>
              <a:off x="5636052" y="3417760"/>
              <a:ext cx="462127" cy="2254660"/>
            </a:xfrm>
            <a:custGeom>
              <a:avLst/>
              <a:gdLst>
                <a:gd name="T0" fmla="*/ 355 w 355"/>
                <a:gd name="T1" fmla="*/ 1533 h 1732"/>
                <a:gd name="T2" fmla="*/ 355 w 355"/>
                <a:gd name="T3" fmla="*/ 104 h 1732"/>
                <a:gd name="T4" fmla="*/ 282 w 355"/>
                <a:gd name="T5" fmla="*/ 144 h 1732"/>
                <a:gd name="T6" fmla="*/ 0 w 355"/>
                <a:gd name="T7" fmla="*/ 0 h 1732"/>
                <a:gd name="T8" fmla="*/ 0 w 355"/>
                <a:gd name="T9" fmla="*/ 1732 h 1732"/>
                <a:gd name="T10" fmla="*/ 355 w 355"/>
                <a:gd name="T11" fmla="*/ 1533 h 1732"/>
                <a:gd name="T12" fmla="*/ 355 w 355"/>
                <a:gd name="T13" fmla="*/ 1533 h 1732"/>
              </a:gdLst>
              <a:ahLst/>
              <a:cxnLst>
                <a:cxn ang="0">
                  <a:pos x="T0" y="T1"/>
                </a:cxn>
                <a:cxn ang="0">
                  <a:pos x="T2" y="T3"/>
                </a:cxn>
                <a:cxn ang="0">
                  <a:pos x="T4" y="T5"/>
                </a:cxn>
                <a:cxn ang="0">
                  <a:pos x="T6" y="T7"/>
                </a:cxn>
                <a:cxn ang="0">
                  <a:pos x="T8" y="T9"/>
                </a:cxn>
                <a:cxn ang="0">
                  <a:pos x="T10" y="T11"/>
                </a:cxn>
                <a:cxn ang="0">
                  <a:pos x="T12" y="T13"/>
                </a:cxn>
              </a:cxnLst>
              <a:rect l="0" t="0" r="r" b="b"/>
              <a:pathLst>
                <a:path w="355" h="1732">
                  <a:moveTo>
                    <a:pt x="355" y="1533"/>
                  </a:moveTo>
                  <a:lnTo>
                    <a:pt x="355" y="104"/>
                  </a:lnTo>
                  <a:lnTo>
                    <a:pt x="282" y="144"/>
                  </a:lnTo>
                  <a:lnTo>
                    <a:pt x="0" y="0"/>
                  </a:lnTo>
                  <a:lnTo>
                    <a:pt x="0" y="1732"/>
                  </a:lnTo>
                  <a:lnTo>
                    <a:pt x="355" y="1533"/>
                  </a:lnTo>
                  <a:lnTo>
                    <a:pt x="355" y="1533"/>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5309308" y="1772327"/>
              <a:ext cx="1081769" cy="1832888"/>
            </a:xfrm>
            <a:custGeom>
              <a:avLst/>
              <a:gdLst>
                <a:gd name="T0" fmla="*/ 291 w 831"/>
                <a:gd name="T1" fmla="*/ 0 h 1408"/>
                <a:gd name="T2" fmla="*/ 0 w 831"/>
                <a:gd name="T3" fmla="*/ 161 h 1408"/>
                <a:gd name="T4" fmla="*/ 533 w 831"/>
                <a:gd name="T5" fmla="*/ 1408 h 1408"/>
                <a:gd name="T6" fmla="*/ 831 w 831"/>
                <a:gd name="T7" fmla="*/ 1247 h 1408"/>
                <a:gd name="T8" fmla="*/ 291 w 831"/>
                <a:gd name="T9" fmla="*/ 0 h 1408"/>
                <a:gd name="T10" fmla="*/ 291 w 831"/>
                <a:gd name="T11" fmla="*/ 0 h 1408"/>
              </a:gdLst>
              <a:ahLst/>
              <a:cxnLst>
                <a:cxn ang="0">
                  <a:pos x="T0" y="T1"/>
                </a:cxn>
                <a:cxn ang="0">
                  <a:pos x="T2" y="T3"/>
                </a:cxn>
                <a:cxn ang="0">
                  <a:pos x="T4" y="T5"/>
                </a:cxn>
                <a:cxn ang="0">
                  <a:pos x="T6" y="T7"/>
                </a:cxn>
                <a:cxn ang="0">
                  <a:pos x="T8" y="T9"/>
                </a:cxn>
                <a:cxn ang="0">
                  <a:pos x="T10" y="T11"/>
                </a:cxn>
              </a:cxnLst>
              <a:rect l="0" t="0" r="r" b="b"/>
              <a:pathLst>
                <a:path w="831" h="1408">
                  <a:moveTo>
                    <a:pt x="291" y="0"/>
                  </a:moveTo>
                  <a:lnTo>
                    <a:pt x="0" y="161"/>
                  </a:lnTo>
                  <a:lnTo>
                    <a:pt x="533" y="1408"/>
                  </a:lnTo>
                  <a:lnTo>
                    <a:pt x="831" y="1247"/>
                  </a:lnTo>
                  <a:lnTo>
                    <a:pt x="291" y="0"/>
                  </a:lnTo>
                  <a:lnTo>
                    <a:pt x="291" y="0"/>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4431917" y="1981912"/>
              <a:ext cx="1571233" cy="3690509"/>
            </a:xfrm>
            <a:custGeom>
              <a:avLst/>
              <a:gdLst>
                <a:gd name="T0" fmla="*/ 925 w 1207"/>
                <a:gd name="T1" fmla="*/ 2835 h 2835"/>
                <a:gd name="T2" fmla="*/ 925 w 1207"/>
                <a:gd name="T3" fmla="*/ 1103 h 2835"/>
                <a:gd name="T4" fmla="*/ 1207 w 1207"/>
                <a:gd name="T5" fmla="*/ 1247 h 2835"/>
                <a:gd name="T6" fmla="*/ 674 w 1207"/>
                <a:gd name="T7" fmla="*/ 0 h 2835"/>
                <a:gd name="T8" fmla="*/ 0 w 1207"/>
                <a:gd name="T9" fmla="*/ 632 h 2835"/>
                <a:gd name="T10" fmla="*/ 267 w 1207"/>
                <a:gd name="T11" fmla="*/ 767 h 2835"/>
                <a:gd name="T12" fmla="*/ 267 w 1207"/>
                <a:gd name="T13" fmla="*/ 2499 h 2835"/>
                <a:gd name="T14" fmla="*/ 925 w 1207"/>
                <a:gd name="T15" fmla="*/ 2835 h 2835"/>
                <a:gd name="T16" fmla="*/ 925 w 1207"/>
                <a:gd name="T17" fmla="*/ 2835 h 28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07" h="2835">
                  <a:moveTo>
                    <a:pt x="925" y="2835"/>
                  </a:moveTo>
                  <a:lnTo>
                    <a:pt x="925" y="1103"/>
                  </a:lnTo>
                  <a:lnTo>
                    <a:pt x="1207" y="1247"/>
                  </a:lnTo>
                  <a:lnTo>
                    <a:pt x="674" y="0"/>
                  </a:lnTo>
                  <a:lnTo>
                    <a:pt x="0" y="632"/>
                  </a:lnTo>
                  <a:lnTo>
                    <a:pt x="267" y="767"/>
                  </a:lnTo>
                  <a:lnTo>
                    <a:pt x="267" y="2499"/>
                  </a:lnTo>
                  <a:lnTo>
                    <a:pt x="925" y="2835"/>
                  </a:lnTo>
                  <a:lnTo>
                    <a:pt x="925" y="2835"/>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4318664" y="3666398"/>
            <a:ext cx="1317389" cy="2262471"/>
            <a:chOff x="4318664" y="3666398"/>
            <a:chExt cx="1317389" cy="2262471"/>
          </a:xfrm>
        </p:grpSpPr>
        <p:sp>
          <p:nvSpPr>
            <p:cNvPr id="12" name="Freeform 12"/>
            <p:cNvSpPr>
              <a:spLocks/>
            </p:cNvSpPr>
            <p:nvPr/>
          </p:nvSpPr>
          <p:spPr bwMode="auto">
            <a:xfrm>
              <a:off x="4318664" y="3666398"/>
              <a:ext cx="1317389" cy="691238"/>
            </a:xfrm>
            <a:custGeom>
              <a:avLst/>
              <a:gdLst>
                <a:gd name="T0" fmla="*/ 1012 w 1012"/>
                <a:gd name="T1" fmla="*/ 334 h 531"/>
                <a:gd name="T2" fmla="*/ 354 w 1012"/>
                <a:gd name="T3" fmla="*/ 0 h 531"/>
                <a:gd name="T4" fmla="*/ 0 w 1012"/>
                <a:gd name="T5" fmla="*/ 194 h 531"/>
                <a:gd name="T6" fmla="*/ 657 w 1012"/>
                <a:gd name="T7" fmla="*/ 531 h 531"/>
                <a:gd name="T8" fmla="*/ 1012 w 1012"/>
                <a:gd name="T9" fmla="*/ 334 h 531"/>
                <a:gd name="T10" fmla="*/ 1012 w 1012"/>
                <a:gd name="T11" fmla="*/ 334 h 531"/>
              </a:gdLst>
              <a:ahLst/>
              <a:cxnLst>
                <a:cxn ang="0">
                  <a:pos x="T0" y="T1"/>
                </a:cxn>
                <a:cxn ang="0">
                  <a:pos x="T2" y="T3"/>
                </a:cxn>
                <a:cxn ang="0">
                  <a:pos x="T4" y="T5"/>
                </a:cxn>
                <a:cxn ang="0">
                  <a:pos x="T6" y="T7"/>
                </a:cxn>
                <a:cxn ang="0">
                  <a:pos x="T8" y="T9"/>
                </a:cxn>
                <a:cxn ang="0">
                  <a:pos x="T10" y="T11"/>
                </a:cxn>
              </a:cxnLst>
              <a:rect l="0" t="0" r="r" b="b"/>
              <a:pathLst>
                <a:path w="1012" h="531">
                  <a:moveTo>
                    <a:pt x="1012" y="334"/>
                  </a:moveTo>
                  <a:lnTo>
                    <a:pt x="354" y="0"/>
                  </a:lnTo>
                  <a:lnTo>
                    <a:pt x="0" y="194"/>
                  </a:lnTo>
                  <a:lnTo>
                    <a:pt x="657" y="531"/>
                  </a:lnTo>
                  <a:lnTo>
                    <a:pt x="1012" y="334"/>
                  </a:lnTo>
                  <a:lnTo>
                    <a:pt x="1012" y="334"/>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4318664" y="3918941"/>
              <a:ext cx="855262" cy="2009928"/>
            </a:xfrm>
            <a:custGeom>
              <a:avLst/>
              <a:gdLst>
                <a:gd name="T0" fmla="*/ 657 w 657"/>
                <a:gd name="T1" fmla="*/ 1544 h 1544"/>
                <a:gd name="T2" fmla="*/ 657 w 657"/>
                <a:gd name="T3" fmla="*/ 337 h 1544"/>
                <a:gd name="T4" fmla="*/ 0 w 657"/>
                <a:gd name="T5" fmla="*/ 0 h 1544"/>
                <a:gd name="T6" fmla="*/ 0 w 657"/>
                <a:gd name="T7" fmla="*/ 1208 h 1544"/>
                <a:gd name="T8" fmla="*/ 657 w 657"/>
                <a:gd name="T9" fmla="*/ 1544 h 1544"/>
                <a:gd name="T10" fmla="*/ 657 w 657"/>
                <a:gd name="T11" fmla="*/ 1544 h 1544"/>
              </a:gdLst>
              <a:ahLst/>
              <a:cxnLst>
                <a:cxn ang="0">
                  <a:pos x="T0" y="T1"/>
                </a:cxn>
                <a:cxn ang="0">
                  <a:pos x="T2" y="T3"/>
                </a:cxn>
                <a:cxn ang="0">
                  <a:pos x="T4" y="T5"/>
                </a:cxn>
                <a:cxn ang="0">
                  <a:pos x="T6" y="T7"/>
                </a:cxn>
                <a:cxn ang="0">
                  <a:pos x="T8" y="T9"/>
                </a:cxn>
                <a:cxn ang="0">
                  <a:pos x="T10" y="T11"/>
                </a:cxn>
              </a:cxnLst>
              <a:rect l="0" t="0" r="r" b="b"/>
              <a:pathLst>
                <a:path w="657" h="1544">
                  <a:moveTo>
                    <a:pt x="657" y="1544"/>
                  </a:moveTo>
                  <a:lnTo>
                    <a:pt x="657" y="337"/>
                  </a:lnTo>
                  <a:lnTo>
                    <a:pt x="0" y="0"/>
                  </a:lnTo>
                  <a:lnTo>
                    <a:pt x="0" y="1208"/>
                  </a:lnTo>
                  <a:lnTo>
                    <a:pt x="657" y="1544"/>
                  </a:lnTo>
                  <a:lnTo>
                    <a:pt x="657" y="154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a:off x="5173924" y="4101188"/>
              <a:ext cx="462127" cy="1827680"/>
            </a:xfrm>
            <a:custGeom>
              <a:avLst/>
              <a:gdLst>
                <a:gd name="T0" fmla="*/ 355 w 355"/>
                <a:gd name="T1" fmla="*/ 1207 h 1404"/>
                <a:gd name="T2" fmla="*/ 355 w 355"/>
                <a:gd name="T3" fmla="*/ 0 h 1404"/>
                <a:gd name="T4" fmla="*/ 0 w 355"/>
                <a:gd name="T5" fmla="*/ 197 h 1404"/>
                <a:gd name="T6" fmla="*/ 0 w 355"/>
                <a:gd name="T7" fmla="*/ 1404 h 1404"/>
                <a:gd name="T8" fmla="*/ 355 w 355"/>
                <a:gd name="T9" fmla="*/ 1207 h 1404"/>
                <a:gd name="T10" fmla="*/ 355 w 355"/>
                <a:gd name="T11" fmla="*/ 1207 h 1404"/>
              </a:gdLst>
              <a:ahLst/>
              <a:cxnLst>
                <a:cxn ang="0">
                  <a:pos x="T0" y="T1"/>
                </a:cxn>
                <a:cxn ang="0">
                  <a:pos x="T2" y="T3"/>
                </a:cxn>
                <a:cxn ang="0">
                  <a:pos x="T4" y="T5"/>
                </a:cxn>
                <a:cxn ang="0">
                  <a:pos x="T6" y="T7"/>
                </a:cxn>
                <a:cxn ang="0">
                  <a:pos x="T8" y="T9"/>
                </a:cxn>
                <a:cxn ang="0">
                  <a:pos x="T10" y="T11"/>
                </a:cxn>
              </a:cxnLst>
              <a:rect l="0" t="0" r="r" b="b"/>
              <a:pathLst>
                <a:path w="355" h="1404">
                  <a:moveTo>
                    <a:pt x="355" y="1207"/>
                  </a:moveTo>
                  <a:lnTo>
                    <a:pt x="355" y="0"/>
                  </a:lnTo>
                  <a:lnTo>
                    <a:pt x="0" y="197"/>
                  </a:lnTo>
                  <a:lnTo>
                    <a:pt x="0" y="1404"/>
                  </a:lnTo>
                  <a:lnTo>
                    <a:pt x="355" y="1207"/>
                  </a:lnTo>
                  <a:lnTo>
                    <a:pt x="355" y="1207"/>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3856535" y="4299057"/>
            <a:ext cx="1317390" cy="1884958"/>
            <a:chOff x="3856535" y="4299057"/>
            <a:chExt cx="1317390" cy="1884958"/>
          </a:xfrm>
        </p:grpSpPr>
        <p:sp>
          <p:nvSpPr>
            <p:cNvPr id="15" name="Freeform 15"/>
            <p:cNvSpPr>
              <a:spLocks/>
            </p:cNvSpPr>
            <p:nvPr/>
          </p:nvSpPr>
          <p:spPr bwMode="auto">
            <a:xfrm>
              <a:off x="3856535" y="4299057"/>
              <a:ext cx="1317389" cy="689937"/>
            </a:xfrm>
            <a:custGeom>
              <a:avLst/>
              <a:gdLst>
                <a:gd name="T0" fmla="*/ 1012 w 1012"/>
                <a:gd name="T1" fmla="*/ 333 h 530"/>
                <a:gd name="T2" fmla="*/ 355 w 1012"/>
                <a:gd name="T3" fmla="*/ 0 h 530"/>
                <a:gd name="T4" fmla="*/ 0 w 1012"/>
                <a:gd name="T5" fmla="*/ 196 h 530"/>
                <a:gd name="T6" fmla="*/ 657 w 1012"/>
                <a:gd name="T7" fmla="*/ 530 h 530"/>
                <a:gd name="T8" fmla="*/ 1012 w 1012"/>
                <a:gd name="T9" fmla="*/ 333 h 530"/>
                <a:gd name="T10" fmla="*/ 1012 w 1012"/>
                <a:gd name="T11" fmla="*/ 333 h 530"/>
              </a:gdLst>
              <a:ahLst/>
              <a:cxnLst>
                <a:cxn ang="0">
                  <a:pos x="T0" y="T1"/>
                </a:cxn>
                <a:cxn ang="0">
                  <a:pos x="T2" y="T3"/>
                </a:cxn>
                <a:cxn ang="0">
                  <a:pos x="T4" y="T5"/>
                </a:cxn>
                <a:cxn ang="0">
                  <a:pos x="T6" y="T7"/>
                </a:cxn>
                <a:cxn ang="0">
                  <a:pos x="T8" y="T9"/>
                </a:cxn>
                <a:cxn ang="0">
                  <a:pos x="T10" y="T11"/>
                </a:cxn>
              </a:cxnLst>
              <a:rect l="0" t="0" r="r" b="b"/>
              <a:pathLst>
                <a:path w="1012" h="530">
                  <a:moveTo>
                    <a:pt x="1012" y="333"/>
                  </a:moveTo>
                  <a:lnTo>
                    <a:pt x="355" y="0"/>
                  </a:lnTo>
                  <a:lnTo>
                    <a:pt x="0" y="196"/>
                  </a:lnTo>
                  <a:lnTo>
                    <a:pt x="657" y="530"/>
                  </a:lnTo>
                  <a:lnTo>
                    <a:pt x="1012" y="333"/>
                  </a:lnTo>
                  <a:lnTo>
                    <a:pt x="1012" y="333"/>
                  </a:lnTo>
                  <a:close/>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p:cNvSpPr>
            <p:nvPr/>
          </p:nvSpPr>
          <p:spPr bwMode="auto">
            <a:xfrm>
              <a:off x="4711798" y="4732545"/>
              <a:ext cx="462127" cy="1451470"/>
            </a:xfrm>
            <a:custGeom>
              <a:avLst/>
              <a:gdLst>
                <a:gd name="T0" fmla="*/ 355 w 355"/>
                <a:gd name="T1" fmla="*/ 919 h 1115"/>
                <a:gd name="T2" fmla="*/ 355 w 355"/>
                <a:gd name="T3" fmla="*/ 0 h 1115"/>
                <a:gd name="T4" fmla="*/ 0 w 355"/>
                <a:gd name="T5" fmla="*/ 197 h 1115"/>
                <a:gd name="T6" fmla="*/ 0 w 355"/>
                <a:gd name="T7" fmla="*/ 1115 h 1115"/>
                <a:gd name="T8" fmla="*/ 355 w 355"/>
                <a:gd name="T9" fmla="*/ 919 h 1115"/>
                <a:gd name="T10" fmla="*/ 355 w 355"/>
                <a:gd name="T11" fmla="*/ 919 h 1115"/>
              </a:gdLst>
              <a:ahLst/>
              <a:cxnLst>
                <a:cxn ang="0">
                  <a:pos x="T0" y="T1"/>
                </a:cxn>
                <a:cxn ang="0">
                  <a:pos x="T2" y="T3"/>
                </a:cxn>
                <a:cxn ang="0">
                  <a:pos x="T4" y="T5"/>
                </a:cxn>
                <a:cxn ang="0">
                  <a:pos x="T6" y="T7"/>
                </a:cxn>
                <a:cxn ang="0">
                  <a:pos x="T8" y="T9"/>
                </a:cxn>
                <a:cxn ang="0">
                  <a:pos x="T10" y="T11"/>
                </a:cxn>
              </a:cxnLst>
              <a:rect l="0" t="0" r="r" b="b"/>
              <a:pathLst>
                <a:path w="355" h="1115">
                  <a:moveTo>
                    <a:pt x="355" y="919"/>
                  </a:moveTo>
                  <a:lnTo>
                    <a:pt x="355" y="0"/>
                  </a:lnTo>
                  <a:lnTo>
                    <a:pt x="0" y="197"/>
                  </a:lnTo>
                  <a:lnTo>
                    <a:pt x="0" y="1115"/>
                  </a:lnTo>
                  <a:lnTo>
                    <a:pt x="355" y="919"/>
                  </a:lnTo>
                  <a:lnTo>
                    <a:pt x="355" y="919"/>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p:cNvSpPr>
            <p:nvPr/>
          </p:nvSpPr>
          <p:spPr bwMode="auto">
            <a:xfrm>
              <a:off x="3856535" y="4554203"/>
              <a:ext cx="855262" cy="1629812"/>
            </a:xfrm>
            <a:custGeom>
              <a:avLst/>
              <a:gdLst>
                <a:gd name="T0" fmla="*/ 657 w 657"/>
                <a:gd name="T1" fmla="*/ 1252 h 1252"/>
                <a:gd name="T2" fmla="*/ 657 w 657"/>
                <a:gd name="T3" fmla="*/ 334 h 1252"/>
                <a:gd name="T4" fmla="*/ 0 w 657"/>
                <a:gd name="T5" fmla="*/ 0 h 1252"/>
                <a:gd name="T6" fmla="*/ 0 w 657"/>
                <a:gd name="T7" fmla="*/ 919 h 1252"/>
                <a:gd name="T8" fmla="*/ 657 w 657"/>
                <a:gd name="T9" fmla="*/ 1252 h 1252"/>
                <a:gd name="T10" fmla="*/ 657 w 657"/>
                <a:gd name="T11" fmla="*/ 1252 h 1252"/>
              </a:gdLst>
              <a:ahLst/>
              <a:cxnLst>
                <a:cxn ang="0">
                  <a:pos x="T0" y="T1"/>
                </a:cxn>
                <a:cxn ang="0">
                  <a:pos x="T2" y="T3"/>
                </a:cxn>
                <a:cxn ang="0">
                  <a:pos x="T4" y="T5"/>
                </a:cxn>
                <a:cxn ang="0">
                  <a:pos x="T6" y="T7"/>
                </a:cxn>
                <a:cxn ang="0">
                  <a:pos x="T8" y="T9"/>
                </a:cxn>
                <a:cxn ang="0">
                  <a:pos x="T10" y="T11"/>
                </a:cxn>
              </a:cxnLst>
              <a:rect l="0" t="0" r="r" b="b"/>
              <a:pathLst>
                <a:path w="657" h="1252">
                  <a:moveTo>
                    <a:pt x="657" y="1252"/>
                  </a:moveTo>
                  <a:lnTo>
                    <a:pt x="657" y="334"/>
                  </a:lnTo>
                  <a:lnTo>
                    <a:pt x="0" y="0"/>
                  </a:lnTo>
                  <a:lnTo>
                    <a:pt x="0" y="919"/>
                  </a:lnTo>
                  <a:lnTo>
                    <a:pt x="657" y="1252"/>
                  </a:lnTo>
                  <a:lnTo>
                    <a:pt x="657" y="1252"/>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3394409" y="4936922"/>
            <a:ext cx="1317389" cy="1506145"/>
            <a:chOff x="3394409" y="4936922"/>
            <a:chExt cx="1317389" cy="1506145"/>
          </a:xfrm>
        </p:grpSpPr>
        <p:sp>
          <p:nvSpPr>
            <p:cNvPr id="18" name="Freeform 18"/>
            <p:cNvSpPr>
              <a:spLocks/>
            </p:cNvSpPr>
            <p:nvPr/>
          </p:nvSpPr>
          <p:spPr bwMode="auto">
            <a:xfrm>
              <a:off x="3394409" y="4936922"/>
              <a:ext cx="1317389" cy="692540"/>
            </a:xfrm>
            <a:custGeom>
              <a:avLst/>
              <a:gdLst>
                <a:gd name="T0" fmla="*/ 1012 w 1012"/>
                <a:gd name="T1" fmla="*/ 336 h 532"/>
                <a:gd name="T2" fmla="*/ 355 w 1012"/>
                <a:gd name="T3" fmla="*/ 0 h 532"/>
                <a:gd name="T4" fmla="*/ 0 w 1012"/>
                <a:gd name="T5" fmla="*/ 196 h 532"/>
                <a:gd name="T6" fmla="*/ 658 w 1012"/>
                <a:gd name="T7" fmla="*/ 532 h 532"/>
                <a:gd name="T8" fmla="*/ 1012 w 1012"/>
                <a:gd name="T9" fmla="*/ 336 h 532"/>
                <a:gd name="T10" fmla="*/ 1012 w 1012"/>
                <a:gd name="T11" fmla="*/ 336 h 532"/>
              </a:gdLst>
              <a:ahLst/>
              <a:cxnLst>
                <a:cxn ang="0">
                  <a:pos x="T0" y="T1"/>
                </a:cxn>
                <a:cxn ang="0">
                  <a:pos x="T2" y="T3"/>
                </a:cxn>
                <a:cxn ang="0">
                  <a:pos x="T4" y="T5"/>
                </a:cxn>
                <a:cxn ang="0">
                  <a:pos x="T6" y="T7"/>
                </a:cxn>
                <a:cxn ang="0">
                  <a:pos x="T8" y="T9"/>
                </a:cxn>
                <a:cxn ang="0">
                  <a:pos x="T10" y="T11"/>
                </a:cxn>
              </a:cxnLst>
              <a:rect l="0" t="0" r="r" b="b"/>
              <a:pathLst>
                <a:path w="1012" h="532">
                  <a:moveTo>
                    <a:pt x="1012" y="336"/>
                  </a:moveTo>
                  <a:lnTo>
                    <a:pt x="355" y="0"/>
                  </a:lnTo>
                  <a:lnTo>
                    <a:pt x="0" y="196"/>
                  </a:lnTo>
                  <a:lnTo>
                    <a:pt x="658" y="532"/>
                  </a:lnTo>
                  <a:lnTo>
                    <a:pt x="1012" y="336"/>
                  </a:lnTo>
                  <a:lnTo>
                    <a:pt x="1012" y="336"/>
                  </a:lnTo>
                  <a:close/>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4250972" y="5374316"/>
              <a:ext cx="460826" cy="1068751"/>
            </a:xfrm>
            <a:custGeom>
              <a:avLst/>
              <a:gdLst>
                <a:gd name="T0" fmla="*/ 354 w 354"/>
                <a:gd name="T1" fmla="*/ 622 h 821"/>
                <a:gd name="T2" fmla="*/ 354 w 354"/>
                <a:gd name="T3" fmla="*/ 0 h 821"/>
                <a:gd name="T4" fmla="*/ 0 w 354"/>
                <a:gd name="T5" fmla="*/ 196 h 821"/>
                <a:gd name="T6" fmla="*/ 0 w 354"/>
                <a:gd name="T7" fmla="*/ 821 h 821"/>
                <a:gd name="T8" fmla="*/ 354 w 354"/>
                <a:gd name="T9" fmla="*/ 622 h 821"/>
                <a:gd name="T10" fmla="*/ 354 w 354"/>
                <a:gd name="T11" fmla="*/ 622 h 821"/>
              </a:gdLst>
              <a:ahLst/>
              <a:cxnLst>
                <a:cxn ang="0">
                  <a:pos x="T0" y="T1"/>
                </a:cxn>
                <a:cxn ang="0">
                  <a:pos x="T2" y="T3"/>
                </a:cxn>
                <a:cxn ang="0">
                  <a:pos x="T4" y="T5"/>
                </a:cxn>
                <a:cxn ang="0">
                  <a:pos x="T6" y="T7"/>
                </a:cxn>
                <a:cxn ang="0">
                  <a:pos x="T8" y="T9"/>
                </a:cxn>
                <a:cxn ang="0">
                  <a:pos x="T10" y="T11"/>
                </a:cxn>
              </a:cxnLst>
              <a:rect l="0" t="0" r="r" b="b"/>
              <a:pathLst>
                <a:path w="354" h="821">
                  <a:moveTo>
                    <a:pt x="354" y="622"/>
                  </a:moveTo>
                  <a:lnTo>
                    <a:pt x="354" y="0"/>
                  </a:lnTo>
                  <a:lnTo>
                    <a:pt x="0" y="196"/>
                  </a:lnTo>
                  <a:lnTo>
                    <a:pt x="0" y="821"/>
                  </a:lnTo>
                  <a:lnTo>
                    <a:pt x="354" y="622"/>
                  </a:lnTo>
                  <a:lnTo>
                    <a:pt x="354" y="622"/>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p:cNvSpPr>
            <p:nvPr/>
          </p:nvSpPr>
          <p:spPr bwMode="auto">
            <a:xfrm>
              <a:off x="3394409" y="5192068"/>
              <a:ext cx="856563" cy="1250999"/>
            </a:xfrm>
            <a:custGeom>
              <a:avLst/>
              <a:gdLst>
                <a:gd name="T0" fmla="*/ 658 w 658"/>
                <a:gd name="T1" fmla="*/ 961 h 961"/>
                <a:gd name="T2" fmla="*/ 658 w 658"/>
                <a:gd name="T3" fmla="*/ 336 h 961"/>
                <a:gd name="T4" fmla="*/ 0 w 658"/>
                <a:gd name="T5" fmla="*/ 0 h 961"/>
                <a:gd name="T6" fmla="*/ 0 w 658"/>
                <a:gd name="T7" fmla="*/ 625 h 961"/>
                <a:gd name="T8" fmla="*/ 658 w 658"/>
                <a:gd name="T9" fmla="*/ 961 h 961"/>
                <a:gd name="T10" fmla="*/ 658 w 658"/>
                <a:gd name="T11" fmla="*/ 961 h 961"/>
              </a:gdLst>
              <a:ahLst/>
              <a:cxnLst>
                <a:cxn ang="0">
                  <a:pos x="T0" y="T1"/>
                </a:cxn>
                <a:cxn ang="0">
                  <a:pos x="T2" y="T3"/>
                </a:cxn>
                <a:cxn ang="0">
                  <a:pos x="T4" y="T5"/>
                </a:cxn>
                <a:cxn ang="0">
                  <a:pos x="T6" y="T7"/>
                </a:cxn>
                <a:cxn ang="0">
                  <a:pos x="T8" y="T9"/>
                </a:cxn>
                <a:cxn ang="0">
                  <a:pos x="T10" y="T11"/>
                </a:cxn>
              </a:cxnLst>
              <a:rect l="0" t="0" r="r" b="b"/>
              <a:pathLst>
                <a:path w="658" h="961">
                  <a:moveTo>
                    <a:pt x="658" y="961"/>
                  </a:moveTo>
                  <a:lnTo>
                    <a:pt x="658" y="336"/>
                  </a:lnTo>
                  <a:lnTo>
                    <a:pt x="0" y="0"/>
                  </a:lnTo>
                  <a:lnTo>
                    <a:pt x="0" y="625"/>
                  </a:lnTo>
                  <a:lnTo>
                    <a:pt x="658" y="961"/>
                  </a:lnTo>
                  <a:lnTo>
                    <a:pt x="658" y="96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21" name="Freeform 21"/>
          <p:cNvSpPr>
            <a:spLocks/>
          </p:cNvSpPr>
          <p:nvPr/>
        </p:nvSpPr>
        <p:spPr bwMode="auto">
          <a:xfrm>
            <a:off x="1426136" y="5428990"/>
            <a:ext cx="28638" cy="348873"/>
          </a:xfrm>
          <a:custGeom>
            <a:avLst/>
            <a:gdLst>
              <a:gd name="T0" fmla="*/ 22 w 22"/>
              <a:gd name="T1" fmla="*/ 0 h 268"/>
              <a:gd name="T2" fmla="*/ 22 w 22"/>
              <a:gd name="T3" fmla="*/ 268 h 268"/>
              <a:gd name="T4" fmla="*/ 0 w 22"/>
              <a:gd name="T5" fmla="*/ 268 h 268"/>
              <a:gd name="T6" fmla="*/ 0 w 22"/>
              <a:gd name="T7" fmla="*/ 0 h 268"/>
              <a:gd name="T8" fmla="*/ 22 w 22"/>
              <a:gd name="T9" fmla="*/ 0 h 268"/>
              <a:gd name="T10" fmla="*/ 22 w 22"/>
              <a:gd name="T11" fmla="*/ 0 h 268"/>
            </a:gdLst>
            <a:ahLst/>
            <a:cxnLst>
              <a:cxn ang="0">
                <a:pos x="T0" y="T1"/>
              </a:cxn>
              <a:cxn ang="0">
                <a:pos x="T2" y="T3"/>
              </a:cxn>
              <a:cxn ang="0">
                <a:pos x="T4" y="T5"/>
              </a:cxn>
              <a:cxn ang="0">
                <a:pos x="T6" y="T7"/>
              </a:cxn>
              <a:cxn ang="0">
                <a:pos x="T8" y="T9"/>
              </a:cxn>
              <a:cxn ang="0">
                <a:pos x="T10" y="T11"/>
              </a:cxn>
            </a:cxnLst>
            <a:rect l="0" t="0" r="r" b="b"/>
            <a:pathLst>
              <a:path w="22" h="268">
                <a:moveTo>
                  <a:pt x="22" y="0"/>
                </a:moveTo>
                <a:lnTo>
                  <a:pt x="22" y="268"/>
                </a:lnTo>
                <a:lnTo>
                  <a:pt x="0" y="268"/>
                </a:lnTo>
                <a:lnTo>
                  <a:pt x="0" y="0"/>
                </a:lnTo>
                <a:lnTo>
                  <a:pt x="22" y="0"/>
                </a:lnTo>
                <a:lnTo>
                  <a:pt x="22"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p:cNvSpPr>
          <p:nvPr/>
        </p:nvSpPr>
        <p:spPr bwMode="auto">
          <a:xfrm>
            <a:off x="1888264" y="4711716"/>
            <a:ext cx="24734" cy="347573"/>
          </a:xfrm>
          <a:custGeom>
            <a:avLst/>
            <a:gdLst>
              <a:gd name="T0" fmla="*/ 19 w 19"/>
              <a:gd name="T1" fmla="*/ 0 h 267"/>
              <a:gd name="T2" fmla="*/ 19 w 19"/>
              <a:gd name="T3" fmla="*/ 267 h 267"/>
              <a:gd name="T4" fmla="*/ 0 w 19"/>
              <a:gd name="T5" fmla="*/ 267 h 267"/>
              <a:gd name="T6" fmla="*/ 0 w 19"/>
              <a:gd name="T7" fmla="*/ 0 h 267"/>
              <a:gd name="T8" fmla="*/ 19 w 19"/>
              <a:gd name="T9" fmla="*/ 0 h 267"/>
              <a:gd name="T10" fmla="*/ 19 w 19"/>
              <a:gd name="T11" fmla="*/ 0 h 267"/>
            </a:gdLst>
            <a:ahLst/>
            <a:cxnLst>
              <a:cxn ang="0">
                <a:pos x="T0" y="T1"/>
              </a:cxn>
              <a:cxn ang="0">
                <a:pos x="T2" y="T3"/>
              </a:cxn>
              <a:cxn ang="0">
                <a:pos x="T4" y="T5"/>
              </a:cxn>
              <a:cxn ang="0">
                <a:pos x="T6" y="T7"/>
              </a:cxn>
              <a:cxn ang="0">
                <a:pos x="T8" y="T9"/>
              </a:cxn>
              <a:cxn ang="0">
                <a:pos x="T10" y="T11"/>
              </a:cxn>
            </a:cxnLst>
            <a:rect l="0" t="0" r="r" b="b"/>
            <a:pathLst>
              <a:path w="19" h="267">
                <a:moveTo>
                  <a:pt x="19" y="0"/>
                </a:moveTo>
                <a:lnTo>
                  <a:pt x="19" y="267"/>
                </a:lnTo>
                <a:lnTo>
                  <a:pt x="0" y="267"/>
                </a:lnTo>
                <a:lnTo>
                  <a:pt x="0" y="0"/>
                </a:lnTo>
                <a:lnTo>
                  <a:pt x="19" y="0"/>
                </a:lnTo>
                <a:lnTo>
                  <a:pt x="19"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p:cNvSpPr>
          <p:nvPr/>
        </p:nvSpPr>
        <p:spPr bwMode="auto">
          <a:xfrm>
            <a:off x="2350391" y="4073851"/>
            <a:ext cx="24734" cy="347573"/>
          </a:xfrm>
          <a:custGeom>
            <a:avLst/>
            <a:gdLst>
              <a:gd name="T0" fmla="*/ 19 w 19"/>
              <a:gd name="T1" fmla="*/ 0 h 267"/>
              <a:gd name="T2" fmla="*/ 19 w 19"/>
              <a:gd name="T3" fmla="*/ 267 h 267"/>
              <a:gd name="T4" fmla="*/ 0 w 19"/>
              <a:gd name="T5" fmla="*/ 267 h 267"/>
              <a:gd name="T6" fmla="*/ 0 w 19"/>
              <a:gd name="T7" fmla="*/ 0 h 267"/>
              <a:gd name="T8" fmla="*/ 19 w 19"/>
              <a:gd name="T9" fmla="*/ 0 h 267"/>
              <a:gd name="T10" fmla="*/ 19 w 19"/>
              <a:gd name="T11" fmla="*/ 0 h 267"/>
            </a:gdLst>
            <a:ahLst/>
            <a:cxnLst>
              <a:cxn ang="0">
                <a:pos x="T0" y="T1"/>
              </a:cxn>
              <a:cxn ang="0">
                <a:pos x="T2" y="T3"/>
              </a:cxn>
              <a:cxn ang="0">
                <a:pos x="T4" y="T5"/>
              </a:cxn>
              <a:cxn ang="0">
                <a:pos x="T6" y="T7"/>
              </a:cxn>
              <a:cxn ang="0">
                <a:pos x="T8" y="T9"/>
              </a:cxn>
              <a:cxn ang="0">
                <a:pos x="T10" y="T11"/>
              </a:cxn>
            </a:cxnLst>
            <a:rect l="0" t="0" r="r" b="b"/>
            <a:pathLst>
              <a:path w="19" h="267">
                <a:moveTo>
                  <a:pt x="19" y="0"/>
                </a:moveTo>
                <a:lnTo>
                  <a:pt x="19" y="267"/>
                </a:lnTo>
                <a:lnTo>
                  <a:pt x="0" y="267"/>
                </a:lnTo>
                <a:lnTo>
                  <a:pt x="0" y="0"/>
                </a:lnTo>
                <a:lnTo>
                  <a:pt x="19" y="0"/>
                </a:lnTo>
                <a:lnTo>
                  <a:pt x="19"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2799501" y="3432080"/>
            <a:ext cx="28638" cy="348873"/>
          </a:xfrm>
          <a:custGeom>
            <a:avLst/>
            <a:gdLst>
              <a:gd name="T0" fmla="*/ 22 w 22"/>
              <a:gd name="T1" fmla="*/ 0 h 268"/>
              <a:gd name="T2" fmla="*/ 22 w 22"/>
              <a:gd name="T3" fmla="*/ 268 h 268"/>
              <a:gd name="T4" fmla="*/ 0 w 22"/>
              <a:gd name="T5" fmla="*/ 268 h 268"/>
              <a:gd name="T6" fmla="*/ 0 w 22"/>
              <a:gd name="T7" fmla="*/ 0 h 268"/>
              <a:gd name="T8" fmla="*/ 22 w 22"/>
              <a:gd name="T9" fmla="*/ 0 h 268"/>
              <a:gd name="T10" fmla="*/ 22 w 22"/>
              <a:gd name="T11" fmla="*/ 0 h 268"/>
            </a:gdLst>
            <a:ahLst/>
            <a:cxnLst>
              <a:cxn ang="0">
                <a:pos x="T0" y="T1"/>
              </a:cxn>
              <a:cxn ang="0">
                <a:pos x="T2" y="T3"/>
              </a:cxn>
              <a:cxn ang="0">
                <a:pos x="T4" y="T5"/>
              </a:cxn>
              <a:cxn ang="0">
                <a:pos x="T6" y="T7"/>
              </a:cxn>
              <a:cxn ang="0">
                <a:pos x="T8" y="T9"/>
              </a:cxn>
              <a:cxn ang="0">
                <a:pos x="T10" y="T11"/>
              </a:cxn>
            </a:cxnLst>
            <a:rect l="0" t="0" r="r" b="b"/>
            <a:pathLst>
              <a:path w="22" h="268">
                <a:moveTo>
                  <a:pt x="22" y="0"/>
                </a:moveTo>
                <a:lnTo>
                  <a:pt x="22" y="268"/>
                </a:lnTo>
                <a:lnTo>
                  <a:pt x="0" y="268"/>
                </a:lnTo>
                <a:lnTo>
                  <a:pt x="0" y="0"/>
                </a:lnTo>
                <a:lnTo>
                  <a:pt x="22" y="0"/>
                </a:lnTo>
                <a:lnTo>
                  <a:pt x="22" y="0"/>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Oval 25"/>
          <p:cNvSpPr>
            <a:spLocks noChangeArrowheads="1"/>
          </p:cNvSpPr>
          <p:nvPr/>
        </p:nvSpPr>
        <p:spPr bwMode="auto">
          <a:xfrm>
            <a:off x="7000305" y="2264126"/>
            <a:ext cx="227809" cy="227809"/>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Oval 26"/>
          <p:cNvSpPr>
            <a:spLocks noChangeArrowheads="1"/>
          </p:cNvSpPr>
          <p:nvPr/>
        </p:nvSpPr>
        <p:spPr bwMode="auto">
          <a:xfrm>
            <a:off x="7000305" y="3245535"/>
            <a:ext cx="227809" cy="227809"/>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Oval 27"/>
          <p:cNvSpPr>
            <a:spLocks noChangeArrowheads="1"/>
          </p:cNvSpPr>
          <p:nvPr/>
        </p:nvSpPr>
        <p:spPr bwMode="auto">
          <a:xfrm>
            <a:off x="7000305" y="4226944"/>
            <a:ext cx="227809" cy="229111"/>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Oval 28"/>
          <p:cNvSpPr>
            <a:spLocks noChangeArrowheads="1"/>
          </p:cNvSpPr>
          <p:nvPr/>
        </p:nvSpPr>
        <p:spPr bwMode="auto">
          <a:xfrm>
            <a:off x="7000305" y="5209655"/>
            <a:ext cx="227809" cy="227809"/>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34" name="Inhaltsplatzhalter 4"/>
          <p:cNvSpPr txBox="1">
            <a:spLocks/>
          </p:cNvSpPr>
          <p:nvPr/>
        </p:nvSpPr>
        <p:spPr>
          <a:xfrm>
            <a:off x="1548488" y="5346939"/>
            <a:ext cx="1720965" cy="50783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100" dirty="0">
                <a:latin typeface="+mn-lt"/>
              </a:rPr>
              <a:t>This is a sample text. You simply add your own text and description here. </a:t>
            </a:r>
          </a:p>
        </p:txBody>
      </p:sp>
      <p:sp>
        <p:nvSpPr>
          <p:cNvPr id="35" name="Inhaltsplatzhalter 4"/>
          <p:cNvSpPr txBox="1">
            <a:spLocks/>
          </p:cNvSpPr>
          <p:nvPr/>
        </p:nvSpPr>
        <p:spPr>
          <a:xfrm>
            <a:off x="606038" y="5386342"/>
            <a:ext cx="76347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40%</a:t>
            </a:r>
            <a:endParaRPr lang="en-US" sz="2000" dirty="0">
              <a:latin typeface="+mn-lt"/>
            </a:endParaRPr>
          </a:p>
        </p:txBody>
      </p:sp>
      <p:sp>
        <p:nvSpPr>
          <p:cNvPr id="36" name="Inhaltsplatzhalter 4"/>
          <p:cNvSpPr txBox="1">
            <a:spLocks/>
          </p:cNvSpPr>
          <p:nvPr/>
        </p:nvSpPr>
        <p:spPr>
          <a:xfrm>
            <a:off x="1068166" y="4686092"/>
            <a:ext cx="76347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60%</a:t>
            </a:r>
            <a:endParaRPr lang="en-US" sz="2000" dirty="0">
              <a:latin typeface="+mn-lt"/>
            </a:endParaRPr>
          </a:p>
        </p:txBody>
      </p:sp>
      <p:sp>
        <p:nvSpPr>
          <p:cNvPr id="37" name="Inhaltsplatzhalter 4"/>
          <p:cNvSpPr txBox="1">
            <a:spLocks/>
          </p:cNvSpPr>
          <p:nvPr/>
        </p:nvSpPr>
        <p:spPr>
          <a:xfrm>
            <a:off x="1530479" y="4047524"/>
            <a:ext cx="76347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70%</a:t>
            </a:r>
            <a:endParaRPr lang="en-US" sz="2000" dirty="0">
              <a:latin typeface="+mn-lt"/>
            </a:endParaRPr>
          </a:p>
        </p:txBody>
      </p:sp>
      <p:sp>
        <p:nvSpPr>
          <p:cNvPr id="38" name="Inhaltsplatzhalter 4"/>
          <p:cNvSpPr txBox="1">
            <a:spLocks/>
          </p:cNvSpPr>
          <p:nvPr/>
        </p:nvSpPr>
        <p:spPr>
          <a:xfrm>
            <a:off x="1978807" y="3389976"/>
            <a:ext cx="763472"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80%</a:t>
            </a:r>
            <a:endParaRPr lang="en-US" sz="2000" dirty="0">
              <a:latin typeface="+mn-lt"/>
            </a:endParaRPr>
          </a:p>
        </p:txBody>
      </p:sp>
      <p:sp>
        <p:nvSpPr>
          <p:cNvPr id="39" name="Inhaltsplatzhalter 4"/>
          <p:cNvSpPr txBox="1">
            <a:spLocks/>
          </p:cNvSpPr>
          <p:nvPr/>
        </p:nvSpPr>
        <p:spPr>
          <a:xfrm>
            <a:off x="1963427" y="4631586"/>
            <a:ext cx="1720965" cy="50783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100" dirty="0">
                <a:latin typeface="+mn-lt"/>
              </a:rPr>
              <a:t>This is a sample text. You simply add your own text and description here. </a:t>
            </a:r>
          </a:p>
        </p:txBody>
      </p:sp>
      <p:sp>
        <p:nvSpPr>
          <p:cNvPr id="40" name="Inhaltsplatzhalter 4"/>
          <p:cNvSpPr txBox="1">
            <a:spLocks/>
          </p:cNvSpPr>
          <p:nvPr/>
        </p:nvSpPr>
        <p:spPr>
          <a:xfrm>
            <a:off x="2422450" y="3998714"/>
            <a:ext cx="1720965" cy="50783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100" dirty="0">
                <a:latin typeface="+mn-lt"/>
              </a:rPr>
              <a:t>This is a sample text. You simply add your own text and description here. </a:t>
            </a:r>
          </a:p>
        </p:txBody>
      </p:sp>
      <p:sp>
        <p:nvSpPr>
          <p:cNvPr id="41" name="Inhaltsplatzhalter 4"/>
          <p:cNvSpPr txBox="1">
            <a:spLocks/>
          </p:cNvSpPr>
          <p:nvPr/>
        </p:nvSpPr>
        <p:spPr>
          <a:xfrm>
            <a:off x="2885361" y="3351300"/>
            <a:ext cx="1720965" cy="507831"/>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100" dirty="0">
                <a:latin typeface="+mn-lt"/>
              </a:rPr>
              <a:t>This is a sample text. You simply add your own text and description here. </a:t>
            </a:r>
          </a:p>
        </p:txBody>
      </p:sp>
      <p:sp>
        <p:nvSpPr>
          <p:cNvPr id="48" name="Inhaltsplatzhalter 4"/>
          <p:cNvSpPr txBox="1">
            <a:spLocks/>
          </p:cNvSpPr>
          <p:nvPr/>
        </p:nvSpPr>
        <p:spPr>
          <a:xfrm>
            <a:off x="7425511" y="2001004"/>
            <a:ext cx="4240307"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49" name="Inhaltsplatzhalter 4"/>
          <p:cNvSpPr txBox="1">
            <a:spLocks/>
          </p:cNvSpPr>
          <p:nvPr/>
        </p:nvSpPr>
        <p:spPr>
          <a:xfrm>
            <a:off x="7425511" y="2982847"/>
            <a:ext cx="4240307"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50" name="Inhaltsplatzhalter 4"/>
          <p:cNvSpPr txBox="1">
            <a:spLocks/>
          </p:cNvSpPr>
          <p:nvPr/>
        </p:nvSpPr>
        <p:spPr>
          <a:xfrm>
            <a:off x="7425511" y="3964690"/>
            <a:ext cx="4240307"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51" name="Inhaltsplatzhalter 4"/>
          <p:cNvSpPr txBox="1">
            <a:spLocks/>
          </p:cNvSpPr>
          <p:nvPr/>
        </p:nvSpPr>
        <p:spPr>
          <a:xfrm>
            <a:off x="7425511" y="4946533"/>
            <a:ext cx="4240307" cy="754053"/>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Tree>
    <p:extLst>
      <p:ext uri="{BB962C8B-B14F-4D97-AF65-F5344CB8AC3E}">
        <p14:creationId xmlns:p14="http://schemas.microsoft.com/office/powerpoint/2010/main" val="1632008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ppt_x"/>
                                          </p:val>
                                        </p:tav>
                                        <p:tav tm="100000">
                                          <p:val>
                                            <p:strVal val="#ppt_x"/>
                                          </p:val>
                                        </p:tav>
                                      </p:tavLst>
                                    </p:anim>
                                    <p:anim calcmode="lin" valueType="num">
                                      <p:cBhvr additive="base">
                                        <p:cTn id="8" dur="500" fill="hold"/>
                                        <p:tgtEl>
                                          <p:spTgt spid="30"/>
                                        </p:tgtEl>
                                        <p:attrNameLst>
                                          <p:attrName>ppt_y</p:attrName>
                                        </p:attrNameLst>
                                      </p:cBhvr>
                                      <p:tavLst>
                                        <p:tav tm="0">
                                          <p:val>
                                            <p:strVal val="1+#ppt_h/2"/>
                                          </p:val>
                                        </p:tav>
                                        <p:tav tm="100000">
                                          <p:val>
                                            <p:strVal val="#ppt_y"/>
                                          </p:val>
                                        </p:tav>
                                      </p:tavLst>
                                    </p:anim>
                                  </p:childTnLst>
                                </p:cTn>
                              </p:par>
                              <p:par>
                                <p:cTn id="9" presetID="2" presetClass="entr" presetSubtype="8" accel="20000" decel="80000"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0-#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childTnLst>
                          </p:cTn>
                        </p:par>
                        <p:par>
                          <p:cTn id="13" fill="hold">
                            <p:stCondLst>
                              <p:cond delay="500"/>
                            </p:stCondLst>
                            <p:childTnLst>
                              <p:par>
                                <p:cTn id="14" presetID="53" presetClass="entr" presetSubtype="16" fill="hold" grpId="0" nodeType="afterEffect">
                                  <p:stCondLst>
                                    <p:cond delay="0"/>
                                  </p:stCondLst>
                                  <p:childTnLst>
                                    <p:set>
                                      <p:cBhvr>
                                        <p:cTn id="15" dur="1" fill="hold">
                                          <p:stCondLst>
                                            <p:cond delay="0"/>
                                          </p:stCondLst>
                                        </p:cTn>
                                        <p:tgtEl>
                                          <p:spTgt spid="35"/>
                                        </p:tgtEl>
                                        <p:attrNameLst>
                                          <p:attrName>style.visibility</p:attrName>
                                        </p:attrNameLst>
                                      </p:cBhvr>
                                      <p:to>
                                        <p:strVal val="visible"/>
                                      </p:to>
                                    </p:set>
                                    <p:anim calcmode="lin" valueType="num">
                                      <p:cBhvr>
                                        <p:cTn id="16" dur="500" fill="hold"/>
                                        <p:tgtEl>
                                          <p:spTgt spid="35"/>
                                        </p:tgtEl>
                                        <p:attrNameLst>
                                          <p:attrName>ppt_w</p:attrName>
                                        </p:attrNameLst>
                                      </p:cBhvr>
                                      <p:tavLst>
                                        <p:tav tm="0">
                                          <p:val>
                                            <p:fltVal val="0"/>
                                          </p:val>
                                        </p:tav>
                                        <p:tav tm="100000">
                                          <p:val>
                                            <p:strVal val="#ppt_w"/>
                                          </p:val>
                                        </p:tav>
                                      </p:tavLst>
                                    </p:anim>
                                    <p:anim calcmode="lin" valueType="num">
                                      <p:cBhvr>
                                        <p:cTn id="17" dur="500" fill="hold"/>
                                        <p:tgtEl>
                                          <p:spTgt spid="35"/>
                                        </p:tgtEl>
                                        <p:attrNameLst>
                                          <p:attrName>ppt_h</p:attrName>
                                        </p:attrNameLst>
                                      </p:cBhvr>
                                      <p:tavLst>
                                        <p:tav tm="0">
                                          <p:val>
                                            <p:fltVal val="0"/>
                                          </p:val>
                                        </p:tav>
                                        <p:tav tm="100000">
                                          <p:val>
                                            <p:strVal val="#ppt_h"/>
                                          </p:val>
                                        </p:tav>
                                      </p:tavLst>
                                    </p:anim>
                                    <p:animEffect transition="in" filter="fade">
                                      <p:cBhvr>
                                        <p:cTn id="18" dur="500"/>
                                        <p:tgtEl>
                                          <p:spTgt spid="35"/>
                                        </p:tgtEl>
                                      </p:cBhvr>
                                    </p:animEffect>
                                  </p:childTnLst>
                                </p:cTn>
                              </p:par>
                            </p:childTnLst>
                          </p:cTn>
                        </p:par>
                        <p:par>
                          <p:cTn id="19" fill="hold">
                            <p:stCondLst>
                              <p:cond delay="1000"/>
                            </p:stCondLst>
                            <p:childTnLst>
                              <p:par>
                                <p:cTn id="20" presetID="22" presetClass="entr" presetSubtype="4" fill="hold" grpId="0" nodeType="after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wipe(down)">
                                      <p:cBhvr>
                                        <p:cTn id="22" dur="500"/>
                                        <p:tgtEl>
                                          <p:spTgt spid="21"/>
                                        </p:tgtEl>
                                      </p:cBhvr>
                                    </p:animEffect>
                                  </p:childTnLst>
                                </p:cTn>
                              </p:par>
                              <p:par>
                                <p:cTn id="23" presetID="22" presetClass="entr" presetSubtype="8"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animEffect transition="in" filter="wipe(left)">
                                      <p:cBhvr>
                                        <p:cTn id="25" dur="500"/>
                                        <p:tgtEl>
                                          <p:spTgt spid="34"/>
                                        </p:tgtEl>
                                      </p:cBhvr>
                                    </p:animEffect>
                                  </p:childTnLst>
                                </p:cTn>
                              </p:par>
                            </p:childTnLst>
                          </p:cTn>
                        </p:par>
                        <p:par>
                          <p:cTn id="26" fill="hold">
                            <p:stCondLst>
                              <p:cond delay="1500"/>
                            </p:stCondLst>
                            <p:childTnLst>
                              <p:par>
                                <p:cTn id="27" presetID="2" presetClass="entr" presetSubtype="4" accel="20000" decel="80000"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ppt_x"/>
                                          </p:val>
                                        </p:tav>
                                        <p:tav tm="100000">
                                          <p:val>
                                            <p:strVal val="#ppt_x"/>
                                          </p:val>
                                        </p:tav>
                                      </p:tavLst>
                                    </p:anim>
                                    <p:anim calcmode="lin" valueType="num">
                                      <p:cBhvr additive="base">
                                        <p:cTn id="30" dur="500" fill="hold"/>
                                        <p:tgtEl>
                                          <p:spTgt spid="31"/>
                                        </p:tgtEl>
                                        <p:attrNameLst>
                                          <p:attrName>ppt_y</p:attrName>
                                        </p:attrNameLst>
                                      </p:cBhvr>
                                      <p:tavLst>
                                        <p:tav tm="0">
                                          <p:val>
                                            <p:strVal val="1+#ppt_h/2"/>
                                          </p:val>
                                        </p:tav>
                                        <p:tav tm="100000">
                                          <p:val>
                                            <p:strVal val="#ppt_y"/>
                                          </p:val>
                                        </p:tav>
                                      </p:tavLst>
                                    </p:anim>
                                  </p:childTnLst>
                                </p:cTn>
                              </p:par>
                              <p:par>
                                <p:cTn id="31" presetID="2" presetClass="entr" presetSubtype="8" accel="20000" decel="8000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additive="base">
                                        <p:cTn id="33" dur="500" fill="hold"/>
                                        <p:tgtEl>
                                          <p:spTgt spid="7"/>
                                        </p:tgtEl>
                                        <p:attrNameLst>
                                          <p:attrName>ppt_x</p:attrName>
                                        </p:attrNameLst>
                                      </p:cBhvr>
                                      <p:tavLst>
                                        <p:tav tm="0">
                                          <p:val>
                                            <p:strVal val="0-#ppt_w/2"/>
                                          </p:val>
                                        </p:tav>
                                        <p:tav tm="100000">
                                          <p:val>
                                            <p:strVal val="#ppt_x"/>
                                          </p:val>
                                        </p:tav>
                                      </p:tavLst>
                                    </p:anim>
                                    <p:anim calcmode="lin" valueType="num">
                                      <p:cBhvr additive="base">
                                        <p:cTn id="34" dur="500" fill="hold"/>
                                        <p:tgtEl>
                                          <p:spTgt spid="7"/>
                                        </p:tgtEl>
                                        <p:attrNameLst>
                                          <p:attrName>ppt_y</p:attrName>
                                        </p:attrNameLst>
                                      </p:cBhvr>
                                      <p:tavLst>
                                        <p:tav tm="0">
                                          <p:val>
                                            <p:strVal val="#ppt_y"/>
                                          </p:val>
                                        </p:tav>
                                        <p:tav tm="100000">
                                          <p:val>
                                            <p:strVal val="#ppt_y"/>
                                          </p:val>
                                        </p:tav>
                                      </p:tavLst>
                                    </p:anim>
                                  </p:childTnLst>
                                </p:cTn>
                              </p:par>
                            </p:childTnLst>
                          </p:cTn>
                        </p:par>
                        <p:par>
                          <p:cTn id="35" fill="hold">
                            <p:stCondLst>
                              <p:cond delay="2000"/>
                            </p:stCondLst>
                            <p:childTnLst>
                              <p:par>
                                <p:cTn id="36" presetID="53" presetClass="entr" presetSubtype="16" fill="hold" grpId="0" nodeType="afterEffect">
                                  <p:stCondLst>
                                    <p:cond delay="0"/>
                                  </p:stCondLst>
                                  <p:childTnLst>
                                    <p:set>
                                      <p:cBhvr>
                                        <p:cTn id="37" dur="1" fill="hold">
                                          <p:stCondLst>
                                            <p:cond delay="0"/>
                                          </p:stCondLst>
                                        </p:cTn>
                                        <p:tgtEl>
                                          <p:spTgt spid="36"/>
                                        </p:tgtEl>
                                        <p:attrNameLst>
                                          <p:attrName>style.visibility</p:attrName>
                                        </p:attrNameLst>
                                      </p:cBhvr>
                                      <p:to>
                                        <p:strVal val="visible"/>
                                      </p:to>
                                    </p:set>
                                    <p:anim calcmode="lin" valueType="num">
                                      <p:cBhvr>
                                        <p:cTn id="38" dur="500" fill="hold"/>
                                        <p:tgtEl>
                                          <p:spTgt spid="36"/>
                                        </p:tgtEl>
                                        <p:attrNameLst>
                                          <p:attrName>ppt_w</p:attrName>
                                        </p:attrNameLst>
                                      </p:cBhvr>
                                      <p:tavLst>
                                        <p:tav tm="0">
                                          <p:val>
                                            <p:fltVal val="0"/>
                                          </p:val>
                                        </p:tav>
                                        <p:tav tm="100000">
                                          <p:val>
                                            <p:strVal val="#ppt_w"/>
                                          </p:val>
                                        </p:tav>
                                      </p:tavLst>
                                    </p:anim>
                                    <p:anim calcmode="lin" valueType="num">
                                      <p:cBhvr>
                                        <p:cTn id="39" dur="500" fill="hold"/>
                                        <p:tgtEl>
                                          <p:spTgt spid="36"/>
                                        </p:tgtEl>
                                        <p:attrNameLst>
                                          <p:attrName>ppt_h</p:attrName>
                                        </p:attrNameLst>
                                      </p:cBhvr>
                                      <p:tavLst>
                                        <p:tav tm="0">
                                          <p:val>
                                            <p:fltVal val="0"/>
                                          </p:val>
                                        </p:tav>
                                        <p:tav tm="100000">
                                          <p:val>
                                            <p:strVal val="#ppt_h"/>
                                          </p:val>
                                        </p:tav>
                                      </p:tavLst>
                                    </p:anim>
                                    <p:animEffect transition="in" filter="fade">
                                      <p:cBhvr>
                                        <p:cTn id="40" dur="500"/>
                                        <p:tgtEl>
                                          <p:spTgt spid="36"/>
                                        </p:tgtEl>
                                      </p:cBhvr>
                                    </p:animEffect>
                                  </p:childTnLst>
                                </p:cTn>
                              </p:par>
                            </p:childTnLst>
                          </p:cTn>
                        </p:par>
                        <p:par>
                          <p:cTn id="41" fill="hold">
                            <p:stCondLst>
                              <p:cond delay="2500"/>
                            </p:stCondLst>
                            <p:childTnLst>
                              <p:par>
                                <p:cTn id="42" presetID="22" presetClass="entr" presetSubtype="4" fill="hold" grpId="0" nodeType="afterEffect">
                                  <p:stCondLst>
                                    <p:cond delay="0"/>
                                  </p:stCondLst>
                                  <p:childTnLst>
                                    <p:set>
                                      <p:cBhvr>
                                        <p:cTn id="43" dur="1" fill="hold">
                                          <p:stCondLst>
                                            <p:cond delay="0"/>
                                          </p:stCondLst>
                                        </p:cTn>
                                        <p:tgtEl>
                                          <p:spTgt spid="22"/>
                                        </p:tgtEl>
                                        <p:attrNameLst>
                                          <p:attrName>style.visibility</p:attrName>
                                        </p:attrNameLst>
                                      </p:cBhvr>
                                      <p:to>
                                        <p:strVal val="visible"/>
                                      </p:to>
                                    </p:set>
                                    <p:animEffect transition="in" filter="wipe(down)">
                                      <p:cBhvr>
                                        <p:cTn id="44" dur="500"/>
                                        <p:tgtEl>
                                          <p:spTgt spid="22"/>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39"/>
                                        </p:tgtEl>
                                        <p:attrNameLst>
                                          <p:attrName>style.visibility</p:attrName>
                                        </p:attrNameLst>
                                      </p:cBhvr>
                                      <p:to>
                                        <p:strVal val="visible"/>
                                      </p:to>
                                    </p:set>
                                    <p:animEffect transition="in" filter="wipe(left)">
                                      <p:cBhvr>
                                        <p:cTn id="47" dur="500"/>
                                        <p:tgtEl>
                                          <p:spTgt spid="39"/>
                                        </p:tgtEl>
                                      </p:cBhvr>
                                    </p:animEffect>
                                  </p:childTnLst>
                                </p:cTn>
                              </p:par>
                            </p:childTnLst>
                          </p:cTn>
                        </p:par>
                        <p:par>
                          <p:cTn id="48" fill="hold">
                            <p:stCondLst>
                              <p:cond delay="3000"/>
                            </p:stCondLst>
                            <p:childTnLst>
                              <p:par>
                                <p:cTn id="49" presetID="2" presetClass="entr" presetSubtype="4" accel="20000" decel="80000" fill="hold" nodeType="afterEffect">
                                  <p:stCondLst>
                                    <p:cond delay="0"/>
                                  </p:stCondLst>
                                  <p:childTnLst>
                                    <p:set>
                                      <p:cBhvr>
                                        <p:cTn id="50" dur="1" fill="hold">
                                          <p:stCondLst>
                                            <p:cond delay="0"/>
                                          </p:stCondLst>
                                        </p:cTn>
                                        <p:tgtEl>
                                          <p:spTgt spid="32"/>
                                        </p:tgtEl>
                                        <p:attrNameLst>
                                          <p:attrName>style.visibility</p:attrName>
                                        </p:attrNameLst>
                                      </p:cBhvr>
                                      <p:to>
                                        <p:strVal val="visible"/>
                                      </p:to>
                                    </p:set>
                                    <p:anim calcmode="lin" valueType="num">
                                      <p:cBhvr additive="base">
                                        <p:cTn id="51" dur="500" fill="hold"/>
                                        <p:tgtEl>
                                          <p:spTgt spid="32"/>
                                        </p:tgtEl>
                                        <p:attrNameLst>
                                          <p:attrName>ppt_x</p:attrName>
                                        </p:attrNameLst>
                                      </p:cBhvr>
                                      <p:tavLst>
                                        <p:tav tm="0">
                                          <p:val>
                                            <p:strVal val="#ppt_x"/>
                                          </p:val>
                                        </p:tav>
                                        <p:tav tm="100000">
                                          <p:val>
                                            <p:strVal val="#ppt_x"/>
                                          </p:val>
                                        </p:tav>
                                      </p:tavLst>
                                    </p:anim>
                                    <p:anim calcmode="lin" valueType="num">
                                      <p:cBhvr additive="base">
                                        <p:cTn id="52" dur="500" fill="hold"/>
                                        <p:tgtEl>
                                          <p:spTgt spid="32"/>
                                        </p:tgtEl>
                                        <p:attrNameLst>
                                          <p:attrName>ppt_y</p:attrName>
                                        </p:attrNameLst>
                                      </p:cBhvr>
                                      <p:tavLst>
                                        <p:tav tm="0">
                                          <p:val>
                                            <p:strVal val="1+#ppt_h/2"/>
                                          </p:val>
                                        </p:tav>
                                        <p:tav tm="100000">
                                          <p:val>
                                            <p:strVal val="#ppt_y"/>
                                          </p:val>
                                        </p:tav>
                                      </p:tavLst>
                                    </p:anim>
                                  </p:childTnLst>
                                </p:cTn>
                              </p:par>
                              <p:par>
                                <p:cTn id="53" presetID="2" presetClass="entr" presetSubtype="8" accel="20000" decel="80000" fill="hold" grpId="0" nodeType="withEffect">
                                  <p:stCondLst>
                                    <p:cond delay="0"/>
                                  </p:stCondLst>
                                  <p:childTnLst>
                                    <p:set>
                                      <p:cBhvr>
                                        <p:cTn id="54" dur="1" fill="hold">
                                          <p:stCondLst>
                                            <p:cond delay="0"/>
                                          </p:stCondLst>
                                        </p:cTn>
                                        <p:tgtEl>
                                          <p:spTgt spid="6"/>
                                        </p:tgtEl>
                                        <p:attrNameLst>
                                          <p:attrName>style.visibility</p:attrName>
                                        </p:attrNameLst>
                                      </p:cBhvr>
                                      <p:to>
                                        <p:strVal val="visible"/>
                                      </p:to>
                                    </p:set>
                                    <p:anim calcmode="lin" valueType="num">
                                      <p:cBhvr additive="base">
                                        <p:cTn id="55" dur="500" fill="hold"/>
                                        <p:tgtEl>
                                          <p:spTgt spid="6"/>
                                        </p:tgtEl>
                                        <p:attrNameLst>
                                          <p:attrName>ppt_x</p:attrName>
                                        </p:attrNameLst>
                                      </p:cBhvr>
                                      <p:tavLst>
                                        <p:tav tm="0">
                                          <p:val>
                                            <p:strVal val="0-#ppt_w/2"/>
                                          </p:val>
                                        </p:tav>
                                        <p:tav tm="100000">
                                          <p:val>
                                            <p:strVal val="#ppt_x"/>
                                          </p:val>
                                        </p:tav>
                                      </p:tavLst>
                                    </p:anim>
                                    <p:anim calcmode="lin" valueType="num">
                                      <p:cBhvr additive="base">
                                        <p:cTn id="56" dur="500" fill="hold"/>
                                        <p:tgtEl>
                                          <p:spTgt spid="6"/>
                                        </p:tgtEl>
                                        <p:attrNameLst>
                                          <p:attrName>ppt_y</p:attrName>
                                        </p:attrNameLst>
                                      </p:cBhvr>
                                      <p:tavLst>
                                        <p:tav tm="0">
                                          <p:val>
                                            <p:strVal val="#ppt_y"/>
                                          </p:val>
                                        </p:tav>
                                        <p:tav tm="100000">
                                          <p:val>
                                            <p:strVal val="#ppt_y"/>
                                          </p:val>
                                        </p:tav>
                                      </p:tavLst>
                                    </p:anim>
                                  </p:childTnLst>
                                </p:cTn>
                              </p:par>
                            </p:childTnLst>
                          </p:cTn>
                        </p:par>
                        <p:par>
                          <p:cTn id="57" fill="hold">
                            <p:stCondLst>
                              <p:cond delay="3500"/>
                            </p:stCondLst>
                            <p:childTnLst>
                              <p:par>
                                <p:cTn id="58" presetID="53" presetClass="entr" presetSubtype="16" fill="hold" grpId="0" nodeType="afterEffect">
                                  <p:stCondLst>
                                    <p:cond delay="0"/>
                                  </p:stCondLst>
                                  <p:childTnLst>
                                    <p:set>
                                      <p:cBhvr>
                                        <p:cTn id="59" dur="1" fill="hold">
                                          <p:stCondLst>
                                            <p:cond delay="0"/>
                                          </p:stCondLst>
                                        </p:cTn>
                                        <p:tgtEl>
                                          <p:spTgt spid="37"/>
                                        </p:tgtEl>
                                        <p:attrNameLst>
                                          <p:attrName>style.visibility</p:attrName>
                                        </p:attrNameLst>
                                      </p:cBhvr>
                                      <p:to>
                                        <p:strVal val="visible"/>
                                      </p:to>
                                    </p:set>
                                    <p:anim calcmode="lin" valueType="num">
                                      <p:cBhvr>
                                        <p:cTn id="60" dur="500" fill="hold"/>
                                        <p:tgtEl>
                                          <p:spTgt spid="37"/>
                                        </p:tgtEl>
                                        <p:attrNameLst>
                                          <p:attrName>ppt_w</p:attrName>
                                        </p:attrNameLst>
                                      </p:cBhvr>
                                      <p:tavLst>
                                        <p:tav tm="0">
                                          <p:val>
                                            <p:fltVal val="0"/>
                                          </p:val>
                                        </p:tav>
                                        <p:tav tm="100000">
                                          <p:val>
                                            <p:strVal val="#ppt_w"/>
                                          </p:val>
                                        </p:tav>
                                      </p:tavLst>
                                    </p:anim>
                                    <p:anim calcmode="lin" valueType="num">
                                      <p:cBhvr>
                                        <p:cTn id="61" dur="500" fill="hold"/>
                                        <p:tgtEl>
                                          <p:spTgt spid="37"/>
                                        </p:tgtEl>
                                        <p:attrNameLst>
                                          <p:attrName>ppt_h</p:attrName>
                                        </p:attrNameLst>
                                      </p:cBhvr>
                                      <p:tavLst>
                                        <p:tav tm="0">
                                          <p:val>
                                            <p:fltVal val="0"/>
                                          </p:val>
                                        </p:tav>
                                        <p:tav tm="100000">
                                          <p:val>
                                            <p:strVal val="#ppt_h"/>
                                          </p:val>
                                        </p:tav>
                                      </p:tavLst>
                                    </p:anim>
                                    <p:animEffect transition="in" filter="fade">
                                      <p:cBhvr>
                                        <p:cTn id="62" dur="500"/>
                                        <p:tgtEl>
                                          <p:spTgt spid="37"/>
                                        </p:tgtEl>
                                      </p:cBhvr>
                                    </p:animEffect>
                                  </p:childTnLst>
                                </p:cTn>
                              </p:par>
                            </p:childTnLst>
                          </p:cTn>
                        </p:par>
                        <p:par>
                          <p:cTn id="63" fill="hold">
                            <p:stCondLst>
                              <p:cond delay="4000"/>
                            </p:stCondLst>
                            <p:childTnLst>
                              <p:par>
                                <p:cTn id="64" presetID="22" presetClass="entr" presetSubtype="4" fill="hold" grpId="0" nodeType="afterEffect">
                                  <p:stCondLst>
                                    <p:cond delay="0"/>
                                  </p:stCondLst>
                                  <p:childTnLst>
                                    <p:set>
                                      <p:cBhvr>
                                        <p:cTn id="65" dur="1" fill="hold">
                                          <p:stCondLst>
                                            <p:cond delay="0"/>
                                          </p:stCondLst>
                                        </p:cTn>
                                        <p:tgtEl>
                                          <p:spTgt spid="23"/>
                                        </p:tgtEl>
                                        <p:attrNameLst>
                                          <p:attrName>style.visibility</p:attrName>
                                        </p:attrNameLst>
                                      </p:cBhvr>
                                      <p:to>
                                        <p:strVal val="visible"/>
                                      </p:to>
                                    </p:set>
                                    <p:animEffect transition="in" filter="wipe(down)">
                                      <p:cBhvr>
                                        <p:cTn id="66" dur="500"/>
                                        <p:tgtEl>
                                          <p:spTgt spid="23"/>
                                        </p:tgtEl>
                                      </p:cBhvr>
                                    </p:animEffect>
                                  </p:childTnLst>
                                </p:cTn>
                              </p:par>
                              <p:par>
                                <p:cTn id="67" presetID="22" presetClass="entr" presetSubtype="8" fill="hold" grpId="0" nodeType="withEffect">
                                  <p:stCondLst>
                                    <p:cond delay="0"/>
                                  </p:stCondLst>
                                  <p:childTnLst>
                                    <p:set>
                                      <p:cBhvr>
                                        <p:cTn id="68" dur="1" fill="hold">
                                          <p:stCondLst>
                                            <p:cond delay="0"/>
                                          </p:stCondLst>
                                        </p:cTn>
                                        <p:tgtEl>
                                          <p:spTgt spid="40"/>
                                        </p:tgtEl>
                                        <p:attrNameLst>
                                          <p:attrName>style.visibility</p:attrName>
                                        </p:attrNameLst>
                                      </p:cBhvr>
                                      <p:to>
                                        <p:strVal val="visible"/>
                                      </p:to>
                                    </p:set>
                                    <p:animEffect transition="in" filter="wipe(left)">
                                      <p:cBhvr>
                                        <p:cTn id="69" dur="500"/>
                                        <p:tgtEl>
                                          <p:spTgt spid="40"/>
                                        </p:tgtEl>
                                      </p:cBhvr>
                                    </p:animEffect>
                                  </p:childTnLst>
                                </p:cTn>
                              </p:par>
                            </p:childTnLst>
                          </p:cTn>
                        </p:par>
                        <p:par>
                          <p:cTn id="70" fill="hold">
                            <p:stCondLst>
                              <p:cond delay="4500"/>
                            </p:stCondLst>
                            <p:childTnLst>
                              <p:par>
                                <p:cTn id="71" presetID="2" presetClass="entr" presetSubtype="4" accel="20000" decel="80000" fill="hold" nodeType="afterEffect">
                                  <p:stCondLst>
                                    <p:cond delay="0"/>
                                  </p:stCondLst>
                                  <p:childTnLst>
                                    <p:set>
                                      <p:cBhvr>
                                        <p:cTn id="72" dur="1" fill="hold">
                                          <p:stCondLst>
                                            <p:cond delay="0"/>
                                          </p:stCondLst>
                                        </p:cTn>
                                        <p:tgtEl>
                                          <p:spTgt spid="33"/>
                                        </p:tgtEl>
                                        <p:attrNameLst>
                                          <p:attrName>style.visibility</p:attrName>
                                        </p:attrNameLst>
                                      </p:cBhvr>
                                      <p:to>
                                        <p:strVal val="visible"/>
                                      </p:to>
                                    </p:set>
                                    <p:anim calcmode="lin" valueType="num">
                                      <p:cBhvr additive="base">
                                        <p:cTn id="73" dur="500" fill="hold"/>
                                        <p:tgtEl>
                                          <p:spTgt spid="33"/>
                                        </p:tgtEl>
                                        <p:attrNameLst>
                                          <p:attrName>ppt_x</p:attrName>
                                        </p:attrNameLst>
                                      </p:cBhvr>
                                      <p:tavLst>
                                        <p:tav tm="0">
                                          <p:val>
                                            <p:strVal val="#ppt_x"/>
                                          </p:val>
                                        </p:tav>
                                        <p:tav tm="100000">
                                          <p:val>
                                            <p:strVal val="#ppt_x"/>
                                          </p:val>
                                        </p:tav>
                                      </p:tavLst>
                                    </p:anim>
                                    <p:anim calcmode="lin" valueType="num">
                                      <p:cBhvr additive="base">
                                        <p:cTn id="74" dur="500" fill="hold"/>
                                        <p:tgtEl>
                                          <p:spTgt spid="33"/>
                                        </p:tgtEl>
                                        <p:attrNameLst>
                                          <p:attrName>ppt_y</p:attrName>
                                        </p:attrNameLst>
                                      </p:cBhvr>
                                      <p:tavLst>
                                        <p:tav tm="0">
                                          <p:val>
                                            <p:strVal val="1+#ppt_h/2"/>
                                          </p:val>
                                        </p:tav>
                                        <p:tav tm="100000">
                                          <p:val>
                                            <p:strVal val="#ppt_y"/>
                                          </p:val>
                                        </p:tav>
                                      </p:tavLst>
                                    </p:anim>
                                  </p:childTnLst>
                                </p:cTn>
                              </p:par>
                              <p:par>
                                <p:cTn id="75" presetID="2" presetClass="entr" presetSubtype="8" accel="20000" decel="80000" fill="hold" grpId="0" nodeType="withEffect">
                                  <p:stCondLst>
                                    <p:cond delay="0"/>
                                  </p:stCondLst>
                                  <p:childTnLst>
                                    <p:set>
                                      <p:cBhvr>
                                        <p:cTn id="76" dur="1" fill="hold">
                                          <p:stCondLst>
                                            <p:cond delay="0"/>
                                          </p:stCondLst>
                                        </p:cTn>
                                        <p:tgtEl>
                                          <p:spTgt spid="5"/>
                                        </p:tgtEl>
                                        <p:attrNameLst>
                                          <p:attrName>style.visibility</p:attrName>
                                        </p:attrNameLst>
                                      </p:cBhvr>
                                      <p:to>
                                        <p:strVal val="visible"/>
                                      </p:to>
                                    </p:set>
                                    <p:anim calcmode="lin" valueType="num">
                                      <p:cBhvr additive="base">
                                        <p:cTn id="77" dur="500" fill="hold"/>
                                        <p:tgtEl>
                                          <p:spTgt spid="5"/>
                                        </p:tgtEl>
                                        <p:attrNameLst>
                                          <p:attrName>ppt_x</p:attrName>
                                        </p:attrNameLst>
                                      </p:cBhvr>
                                      <p:tavLst>
                                        <p:tav tm="0">
                                          <p:val>
                                            <p:strVal val="0-#ppt_w/2"/>
                                          </p:val>
                                        </p:tav>
                                        <p:tav tm="100000">
                                          <p:val>
                                            <p:strVal val="#ppt_x"/>
                                          </p:val>
                                        </p:tav>
                                      </p:tavLst>
                                    </p:anim>
                                    <p:anim calcmode="lin" valueType="num">
                                      <p:cBhvr additive="base">
                                        <p:cTn id="78" dur="500" fill="hold"/>
                                        <p:tgtEl>
                                          <p:spTgt spid="5"/>
                                        </p:tgtEl>
                                        <p:attrNameLst>
                                          <p:attrName>ppt_y</p:attrName>
                                        </p:attrNameLst>
                                      </p:cBhvr>
                                      <p:tavLst>
                                        <p:tav tm="0">
                                          <p:val>
                                            <p:strVal val="#ppt_y"/>
                                          </p:val>
                                        </p:tav>
                                        <p:tav tm="100000">
                                          <p:val>
                                            <p:strVal val="#ppt_y"/>
                                          </p:val>
                                        </p:tav>
                                      </p:tavLst>
                                    </p:anim>
                                  </p:childTnLst>
                                </p:cTn>
                              </p:par>
                            </p:childTnLst>
                          </p:cTn>
                        </p:par>
                        <p:par>
                          <p:cTn id="79" fill="hold">
                            <p:stCondLst>
                              <p:cond delay="5000"/>
                            </p:stCondLst>
                            <p:childTnLst>
                              <p:par>
                                <p:cTn id="80" presetID="53" presetClass="entr" presetSubtype="16" fill="hold" grpId="0" nodeType="afterEffect">
                                  <p:stCondLst>
                                    <p:cond delay="0"/>
                                  </p:stCondLst>
                                  <p:childTnLst>
                                    <p:set>
                                      <p:cBhvr>
                                        <p:cTn id="81" dur="1" fill="hold">
                                          <p:stCondLst>
                                            <p:cond delay="0"/>
                                          </p:stCondLst>
                                        </p:cTn>
                                        <p:tgtEl>
                                          <p:spTgt spid="38"/>
                                        </p:tgtEl>
                                        <p:attrNameLst>
                                          <p:attrName>style.visibility</p:attrName>
                                        </p:attrNameLst>
                                      </p:cBhvr>
                                      <p:to>
                                        <p:strVal val="visible"/>
                                      </p:to>
                                    </p:set>
                                    <p:anim calcmode="lin" valueType="num">
                                      <p:cBhvr>
                                        <p:cTn id="82" dur="500" fill="hold"/>
                                        <p:tgtEl>
                                          <p:spTgt spid="38"/>
                                        </p:tgtEl>
                                        <p:attrNameLst>
                                          <p:attrName>ppt_w</p:attrName>
                                        </p:attrNameLst>
                                      </p:cBhvr>
                                      <p:tavLst>
                                        <p:tav tm="0">
                                          <p:val>
                                            <p:fltVal val="0"/>
                                          </p:val>
                                        </p:tav>
                                        <p:tav tm="100000">
                                          <p:val>
                                            <p:strVal val="#ppt_w"/>
                                          </p:val>
                                        </p:tav>
                                      </p:tavLst>
                                    </p:anim>
                                    <p:anim calcmode="lin" valueType="num">
                                      <p:cBhvr>
                                        <p:cTn id="83" dur="500" fill="hold"/>
                                        <p:tgtEl>
                                          <p:spTgt spid="38"/>
                                        </p:tgtEl>
                                        <p:attrNameLst>
                                          <p:attrName>ppt_h</p:attrName>
                                        </p:attrNameLst>
                                      </p:cBhvr>
                                      <p:tavLst>
                                        <p:tav tm="0">
                                          <p:val>
                                            <p:fltVal val="0"/>
                                          </p:val>
                                        </p:tav>
                                        <p:tav tm="100000">
                                          <p:val>
                                            <p:strVal val="#ppt_h"/>
                                          </p:val>
                                        </p:tav>
                                      </p:tavLst>
                                    </p:anim>
                                    <p:animEffect transition="in" filter="fade">
                                      <p:cBhvr>
                                        <p:cTn id="84" dur="500"/>
                                        <p:tgtEl>
                                          <p:spTgt spid="38"/>
                                        </p:tgtEl>
                                      </p:cBhvr>
                                    </p:animEffect>
                                  </p:childTnLst>
                                </p:cTn>
                              </p:par>
                            </p:childTnLst>
                          </p:cTn>
                        </p:par>
                        <p:par>
                          <p:cTn id="85" fill="hold">
                            <p:stCondLst>
                              <p:cond delay="5500"/>
                            </p:stCondLst>
                            <p:childTnLst>
                              <p:par>
                                <p:cTn id="86" presetID="22" presetClass="entr" presetSubtype="4" fill="hold" grpId="0" nodeType="afterEffect">
                                  <p:stCondLst>
                                    <p:cond delay="0"/>
                                  </p:stCondLst>
                                  <p:childTnLst>
                                    <p:set>
                                      <p:cBhvr>
                                        <p:cTn id="87" dur="1" fill="hold">
                                          <p:stCondLst>
                                            <p:cond delay="0"/>
                                          </p:stCondLst>
                                        </p:cTn>
                                        <p:tgtEl>
                                          <p:spTgt spid="24"/>
                                        </p:tgtEl>
                                        <p:attrNameLst>
                                          <p:attrName>style.visibility</p:attrName>
                                        </p:attrNameLst>
                                      </p:cBhvr>
                                      <p:to>
                                        <p:strVal val="visible"/>
                                      </p:to>
                                    </p:set>
                                    <p:animEffect transition="in" filter="wipe(down)">
                                      <p:cBhvr>
                                        <p:cTn id="88" dur="500"/>
                                        <p:tgtEl>
                                          <p:spTgt spid="24"/>
                                        </p:tgtEl>
                                      </p:cBhvr>
                                    </p:animEffect>
                                  </p:childTnLst>
                                </p:cTn>
                              </p:par>
                              <p:par>
                                <p:cTn id="89" presetID="22" presetClass="entr" presetSubtype="8" fill="hold" grpId="0" nodeType="withEffect">
                                  <p:stCondLst>
                                    <p:cond delay="0"/>
                                  </p:stCondLst>
                                  <p:childTnLst>
                                    <p:set>
                                      <p:cBhvr>
                                        <p:cTn id="90" dur="1" fill="hold">
                                          <p:stCondLst>
                                            <p:cond delay="0"/>
                                          </p:stCondLst>
                                        </p:cTn>
                                        <p:tgtEl>
                                          <p:spTgt spid="41"/>
                                        </p:tgtEl>
                                        <p:attrNameLst>
                                          <p:attrName>style.visibility</p:attrName>
                                        </p:attrNameLst>
                                      </p:cBhvr>
                                      <p:to>
                                        <p:strVal val="visible"/>
                                      </p:to>
                                    </p:set>
                                    <p:animEffect transition="in" filter="wipe(left)">
                                      <p:cBhvr>
                                        <p:cTn id="91" dur="500"/>
                                        <p:tgtEl>
                                          <p:spTgt spid="41"/>
                                        </p:tgtEl>
                                      </p:cBhvr>
                                    </p:animEffect>
                                  </p:childTnLst>
                                </p:cTn>
                              </p:par>
                            </p:childTnLst>
                          </p:cTn>
                        </p:par>
                        <p:par>
                          <p:cTn id="92" fill="hold">
                            <p:stCondLst>
                              <p:cond delay="6000"/>
                            </p:stCondLst>
                            <p:childTnLst>
                              <p:par>
                                <p:cTn id="93" presetID="53" presetClass="entr" presetSubtype="16" fill="hold" grpId="0" nodeType="afterEffect">
                                  <p:stCondLst>
                                    <p:cond delay="0"/>
                                  </p:stCondLst>
                                  <p:childTnLst>
                                    <p:set>
                                      <p:cBhvr>
                                        <p:cTn id="94" dur="1" fill="hold">
                                          <p:stCondLst>
                                            <p:cond delay="0"/>
                                          </p:stCondLst>
                                        </p:cTn>
                                        <p:tgtEl>
                                          <p:spTgt spid="25"/>
                                        </p:tgtEl>
                                        <p:attrNameLst>
                                          <p:attrName>style.visibility</p:attrName>
                                        </p:attrNameLst>
                                      </p:cBhvr>
                                      <p:to>
                                        <p:strVal val="visible"/>
                                      </p:to>
                                    </p:set>
                                    <p:anim calcmode="lin" valueType="num">
                                      <p:cBhvr>
                                        <p:cTn id="95" dur="500" fill="hold"/>
                                        <p:tgtEl>
                                          <p:spTgt spid="25"/>
                                        </p:tgtEl>
                                        <p:attrNameLst>
                                          <p:attrName>ppt_w</p:attrName>
                                        </p:attrNameLst>
                                      </p:cBhvr>
                                      <p:tavLst>
                                        <p:tav tm="0">
                                          <p:val>
                                            <p:fltVal val="0"/>
                                          </p:val>
                                        </p:tav>
                                        <p:tav tm="100000">
                                          <p:val>
                                            <p:strVal val="#ppt_w"/>
                                          </p:val>
                                        </p:tav>
                                      </p:tavLst>
                                    </p:anim>
                                    <p:anim calcmode="lin" valueType="num">
                                      <p:cBhvr>
                                        <p:cTn id="96" dur="500" fill="hold"/>
                                        <p:tgtEl>
                                          <p:spTgt spid="25"/>
                                        </p:tgtEl>
                                        <p:attrNameLst>
                                          <p:attrName>ppt_h</p:attrName>
                                        </p:attrNameLst>
                                      </p:cBhvr>
                                      <p:tavLst>
                                        <p:tav tm="0">
                                          <p:val>
                                            <p:fltVal val="0"/>
                                          </p:val>
                                        </p:tav>
                                        <p:tav tm="100000">
                                          <p:val>
                                            <p:strVal val="#ppt_h"/>
                                          </p:val>
                                        </p:tav>
                                      </p:tavLst>
                                    </p:anim>
                                    <p:animEffect transition="in" filter="fade">
                                      <p:cBhvr>
                                        <p:cTn id="97" dur="500"/>
                                        <p:tgtEl>
                                          <p:spTgt spid="25"/>
                                        </p:tgtEl>
                                      </p:cBhvr>
                                    </p:animEffect>
                                  </p:childTnLst>
                                </p:cTn>
                              </p:par>
                              <p:par>
                                <p:cTn id="98" presetID="2" presetClass="entr" presetSubtype="2" accel="20000" decel="80000" fill="hold" grpId="0" nodeType="withEffect">
                                  <p:stCondLst>
                                    <p:cond delay="0"/>
                                  </p:stCondLst>
                                  <p:childTnLst>
                                    <p:set>
                                      <p:cBhvr>
                                        <p:cTn id="99" dur="1" fill="hold">
                                          <p:stCondLst>
                                            <p:cond delay="0"/>
                                          </p:stCondLst>
                                        </p:cTn>
                                        <p:tgtEl>
                                          <p:spTgt spid="48"/>
                                        </p:tgtEl>
                                        <p:attrNameLst>
                                          <p:attrName>style.visibility</p:attrName>
                                        </p:attrNameLst>
                                      </p:cBhvr>
                                      <p:to>
                                        <p:strVal val="visible"/>
                                      </p:to>
                                    </p:set>
                                    <p:anim calcmode="lin" valueType="num">
                                      <p:cBhvr additive="base">
                                        <p:cTn id="100" dur="500" fill="hold"/>
                                        <p:tgtEl>
                                          <p:spTgt spid="48"/>
                                        </p:tgtEl>
                                        <p:attrNameLst>
                                          <p:attrName>ppt_x</p:attrName>
                                        </p:attrNameLst>
                                      </p:cBhvr>
                                      <p:tavLst>
                                        <p:tav tm="0">
                                          <p:val>
                                            <p:strVal val="1+#ppt_w/2"/>
                                          </p:val>
                                        </p:tav>
                                        <p:tav tm="100000">
                                          <p:val>
                                            <p:strVal val="#ppt_x"/>
                                          </p:val>
                                        </p:tav>
                                      </p:tavLst>
                                    </p:anim>
                                    <p:anim calcmode="lin" valueType="num">
                                      <p:cBhvr additive="base">
                                        <p:cTn id="101" dur="500" fill="hold"/>
                                        <p:tgtEl>
                                          <p:spTgt spid="48"/>
                                        </p:tgtEl>
                                        <p:attrNameLst>
                                          <p:attrName>ppt_y</p:attrName>
                                        </p:attrNameLst>
                                      </p:cBhvr>
                                      <p:tavLst>
                                        <p:tav tm="0">
                                          <p:val>
                                            <p:strVal val="#ppt_y"/>
                                          </p:val>
                                        </p:tav>
                                        <p:tav tm="100000">
                                          <p:val>
                                            <p:strVal val="#ppt_y"/>
                                          </p:val>
                                        </p:tav>
                                      </p:tavLst>
                                    </p:anim>
                                  </p:childTnLst>
                                </p:cTn>
                              </p:par>
                            </p:childTnLst>
                          </p:cTn>
                        </p:par>
                        <p:par>
                          <p:cTn id="102" fill="hold">
                            <p:stCondLst>
                              <p:cond delay="6500"/>
                            </p:stCondLst>
                            <p:childTnLst>
                              <p:par>
                                <p:cTn id="103" presetID="53" presetClass="entr" presetSubtype="16" fill="hold" grpId="0" nodeType="afterEffect">
                                  <p:stCondLst>
                                    <p:cond delay="0"/>
                                  </p:stCondLst>
                                  <p:childTnLst>
                                    <p:set>
                                      <p:cBhvr>
                                        <p:cTn id="104" dur="1" fill="hold">
                                          <p:stCondLst>
                                            <p:cond delay="0"/>
                                          </p:stCondLst>
                                        </p:cTn>
                                        <p:tgtEl>
                                          <p:spTgt spid="26"/>
                                        </p:tgtEl>
                                        <p:attrNameLst>
                                          <p:attrName>style.visibility</p:attrName>
                                        </p:attrNameLst>
                                      </p:cBhvr>
                                      <p:to>
                                        <p:strVal val="visible"/>
                                      </p:to>
                                    </p:set>
                                    <p:anim calcmode="lin" valueType="num">
                                      <p:cBhvr>
                                        <p:cTn id="105" dur="500" fill="hold"/>
                                        <p:tgtEl>
                                          <p:spTgt spid="26"/>
                                        </p:tgtEl>
                                        <p:attrNameLst>
                                          <p:attrName>ppt_w</p:attrName>
                                        </p:attrNameLst>
                                      </p:cBhvr>
                                      <p:tavLst>
                                        <p:tav tm="0">
                                          <p:val>
                                            <p:fltVal val="0"/>
                                          </p:val>
                                        </p:tav>
                                        <p:tav tm="100000">
                                          <p:val>
                                            <p:strVal val="#ppt_w"/>
                                          </p:val>
                                        </p:tav>
                                      </p:tavLst>
                                    </p:anim>
                                    <p:anim calcmode="lin" valueType="num">
                                      <p:cBhvr>
                                        <p:cTn id="106" dur="500" fill="hold"/>
                                        <p:tgtEl>
                                          <p:spTgt spid="26"/>
                                        </p:tgtEl>
                                        <p:attrNameLst>
                                          <p:attrName>ppt_h</p:attrName>
                                        </p:attrNameLst>
                                      </p:cBhvr>
                                      <p:tavLst>
                                        <p:tav tm="0">
                                          <p:val>
                                            <p:fltVal val="0"/>
                                          </p:val>
                                        </p:tav>
                                        <p:tav tm="100000">
                                          <p:val>
                                            <p:strVal val="#ppt_h"/>
                                          </p:val>
                                        </p:tav>
                                      </p:tavLst>
                                    </p:anim>
                                    <p:animEffect transition="in" filter="fade">
                                      <p:cBhvr>
                                        <p:cTn id="107" dur="500"/>
                                        <p:tgtEl>
                                          <p:spTgt spid="26"/>
                                        </p:tgtEl>
                                      </p:cBhvr>
                                    </p:animEffect>
                                  </p:childTnLst>
                                </p:cTn>
                              </p:par>
                              <p:par>
                                <p:cTn id="108" presetID="2" presetClass="entr" presetSubtype="2" accel="20000" decel="80000" fill="hold" grpId="0" nodeType="withEffect">
                                  <p:stCondLst>
                                    <p:cond delay="0"/>
                                  </p:stCondLst>
                                  <p:childTnLst>
                                    <p:set>
                                      <p:cBhvr>
                                        <p:cTn id="109" dur="1" fill="hold">
                                          <p:stCondLst>
                                            <p:cond delay="0"/>
                                          </p:stCondLst>
                                        </p:cTn>
                                        <p:tgtEl>
                                          <p:spTgt spid="49"/>
                                        </p:tgtEl>
                                        <p:attrNameLst>
                                          <p:attrName>style.visibility</p:attrName>
                                        </p:attrNameLst>
                                      </p:cBhvr>
                                      <p:to>
                                        <p:strVal val="visible"/>
                                      </p:to>
                                    </p:set>
                                    <p:anim calcmode="lin" valueType="num">
                                      <p:cBhvr additive="base">
                                        <p:cTn id="110" dur="500" fill="hold"/>
                                        <p:tgtEl>
                                          <p:spTgt spid="49"/>
                                        </p:tgtEl>
                                        <p:attrNameLst>
                                          <p:attrName>ppt_x</p:attrName>
                                        </p:attrNameLst>
                                      </p:cBhvr>
                                      <p:tavLst>
                                        <p:tav tm="0">
                                          <p:val>
                                            <p:strVal val="1+#ppt_w/2"/>
                                          </p:val>
                                        </p:tav>
                                        <p:tav tm="100000">
                                          <p:val>
                                            <p:strVal val="#ppt_x"/>
                                          </p:val>
                                        </p:tav>
                                      </p:tavLst>
                                    </p:anim>
                                    <p:anim calcmode="lin" valueType="num">
                                      <p:cBhvr additive="base">
                                        <p:cTn id="111" dur="500" fill="hold"/>
                                        <p:tgtEl>
                                          <p:spTgt spid="49"/>
                                        </p:tgtEl>
                                        <p:attrNameLst>
                                          <p:attrName>ppt_y</p:attrName>
                                        </p:attrNameLst>
                                      </p:cBhvr>
                                      <p:tavLst>
                                        <p:tav tm="0">
                                          <p:val>
                                            <p:strVal val="#ppt_y"/>
                                          </p:val>
                                        </p:tav>
                                        <p:tav tm="100000">
                                          <p:val>
                                            <p:strVal val="#ppt_y"/>
                                          </p:val>
                                        </p:tav>
                                      </p:tavLst>
                                    </p:anim>
                                  </p:childTnLst>
                                </p:cTn>
                              </p:par>
                            </p:childTnLst>
                          </p:cTn>
                        </p:par>
                        <p:par>
                          <p:cTn id="112" fill="hold">
                            <p:stCondLst>
                              <p:cond delay="7000"/>
                            </p:stCondLst>
                            <p:childTnLst>
                              <p:par>
                                <p:cTn id="113" presetID="53" presetClass="entr" presetSubtype="16" fill="hold" grpId="0" nodeType="afterEffect">
                                  <p:stCondLst>
                                    <p:cond delay="0"/>
                                  </p:stCondLst>
                                  <p:childTnLst>
                                    <p:set>
                                      <p:cBhvr>
                                        <p:cTn id="114" dur="1" fill="hold">
                                          <p:stCondLst>
                                            <p:cond delay="0"/>
                                          </p:stCondLst>
                                        </p:cTn>
                                        <p:tgtEl>
                                          <p:spTgt spid="27"/>
                                        </p:tgtEl>
                                        <p:attrNameLst>
                                          <p:attrName>style.visibility</p:attrName>
                                        </p:attrNameLst>
                                      </p:cBhvr>
                                      <p:to>
                                        <p:strVal val="visible"/>
                                      </p:to>
                                    </p:set>
                                    <p:anim calcmode="lin" valueType="num">
                                      <p:cBhvr>
                                        <p:cTn id="115" dur="500" fill="hold"/>
                                        <p:tgtEl>
                                          <p:spTgt spid="27"/>
                                        </p:tgtEl>
                                        <p:attrNameLst>
                                          <p:attrName>ppt_w</p:attrName>
                                        </p:attrNameLst>
                                      </p:cBhvr>
                                      <p:tavLst>
                                        <p:tav tm="0">
                                          <p:val>
                                            <p:fltVal val="0"/>
                                          </p:val>
                                        </p:tav>
                                        <p:tav tm="100000">
                                          <p:val>
                                            <p:strVal val="#ppt_w"/>
                                          </p:val>
                                        </p:tav>
                                      </p:tavLst>
                                    </p:anim>
                                    <p:anim calcmode="lin" valueType="num">
                                      <p:cBhvr>
                                        <p:cTn id="116" dur="500" fill="hold"/>
                                        <p:tgtEl>
                                          <p:spTgt spid="27"/>
                                        </p:tgtEl>
                                        <p:attrNameLst>
                                          <p:attrName>ppt_h</p:attrName>
                                        </p:attrNameLst>
                                      </p:cBhvr>
                                      <p:tavLst>
                                        <p:tav tm="0">
                                          <p:val>
                                            <p:fltVal val="0"/>
                                          </p:val>
                                        </p:tav>
                                        <p:tav tm="100000">
                                          <p:val>
                                            <p:strVal val="#ppt_h"/>
                                          </p:val>
                                        </p:tav>
                                      </p:tavLst>
                                    </p:anim>
                                    <p:animEffect transition="in" filter="fade">
                                      <p:cBhvr>
                                        <p:cTn id="117" dur="500"/>
                                        <p:tgtEl>
                                          <p:spTgt spid="27"/>
                                        </p:tgtEl>
                                      </p:cBhvr>
                                    </p:animEffect>
                                  </p:childTnLst>
                                </p:cTn>
                              </p:par>
                              <p:par>
                                <p:cTn id="118" presetID="2" presetClass="entr" presetSubtype="2" accel="20000" decel="80000" fill="hold" grpId="0" nodeType="withEffect">
                                  <p:stCondLst>
                                    <p:cond delay="0"/>
                                  </p:stCondLst>
                                  <p:childTnLst>
                                    <p:set>
                                      <p:cBhvr>
                                        <p:cTn id="119" dur="1" fill="hold">
                                          <p:stCondLst>
                                            <p:cond delay="0"/>
                                          </p:stCondLst>
                                        </p:cTn>
                                        <p:tgtEl>
                                          <p:spTgt spid="50"/>
                                        </p:tgtEl>
                                        <p:attrNameLst>
                                          <p:attrName>style.visibility</p:attrName>
                                        </p:attrNameLst>
                                      </p:cBhvr>
                                      <p:to>
                                        <p:strVal val="visible"/>
                                      </p:to>
                                    </p:set>
                                    <p:anim calcmode="lin" valueType="num">
                                      <p:cBhvr additive="base">
                                        <p:cTn id="120" dur="500" fill="hold"/>
                                        <p:tgtEl>
                                          <p:spTgt spid="50"/>
                                        </p:tgtEl>
                                        <p:attrNameLst>
                                          <p:attrName>ppt_x</p:attrName>
                                        </p:attrNameLst>
                                      </p:cBhvr>
                                      <p:tavLst>
                                        <p:tav tm="0">
                                          <p:val>
                                            <p:strVal val="1+#ppt_w/2"/>
                                          </p:val>
                                        </p:tav>
                                        <p:tav tm="100000">
                                          <p:val>
                                            <p:strVal val="#ppt_x"/>
                                          </p:val>
                                        </p:tav>
                                      </p:tavLst>
                                    </p:anim>
                                    <p:anim calcmode="lin" valueType="num">
                                      <p:cBhvr additive="base">
                                        <p:cTn id="121" dur="500" fill="hold"/>
                                        <p:tgtEl>
                                          <p:spTgt spid="50"/>
                                        </p:tgtEl>
                                        <p:attrNameLst>
                                          <p:attrName>ppt_y</p:attrName>
                                        </p:attrNameLst>
                                      </p:cBhvr>
                                      <p:tavLst>
                                        <p:tav tm="0">
                                          <p:val>
                                            <p:strVal val="#ppt_y"/>
                                          </p:val>
                                        </p:tav>
                                        <p:tav tm="100000">
                                          <p:val>
                                            <p:strVal val="#ppt_y"/>
                                          </p:val>
                                        </p:tav>
                                      </p:tavLst>
                                    </p:anim>
                                  </p:childTnLst>
                                </p:cTn>
                              </p:par>
                            </p:childTnLst>
                          </p:cTn>
                        </p:par>
                        <p:par>
                          <p:cTn id="122" fill="hold">
                            <p:stCondLst>
                              <p:cond delay="7500"/>
                            </p:stCondLst>
                            <p:childTnLst>
                              <p:par>
                                <p:cTn id="123" presetID="53" presetClass="entr" presetSubtype="16" fill="hold" grpId="0" nodeType="afterEffect">
                                  <p:stCondLst>
                                    <p:cond delay="0"/>
                                  </p:stCondLst>
                                  <p:childTnLst>
                                    <p:set>
                                      <p:cBhvr>
                                        <p:cTn id="124" dur="1" fill="hold">
                                          <p:stCondLst>
                                            <p:cond delay="0"/>
                                          </p:stCondLst>
                                        </p:cTn>
                                        <p:tgtEl>
                                          <p:spTgt spid="28"/>
                                        </p:tgtEl>
                                        <p:attrNameLst>
                                          <p:attrName>style.visibility</p:attrName>
                                        </p:attrNameLst>
                                      </p:cBhvr>
                                      <p:to>
                                        <p:strVal val="visible"/>
                                      </p:to>
                                    </p:set>
                                    <p:anim calcmode="lin" valueType="num">
                                      <p:cBhvr>
                                        <p:cTn id="125" dur="500" fill="hold"/>
                                        <p:tgtEl>
                                          <p:spTgt spid="28"/>
                                        </p:tgtEl>
                                        <p:attrNameLst>
                                          <p:attrName>ppt_w</p:attrName>
                                        </p:attrNameLst>
                                      </p:cBhvr>
                                      <p:tavLst>
                                        <p:tav tm="0">
                                          <p:val>
                                            <p:fltVal val="0"/>
                                          </p:val>
                                        </p:tav>
                                        <p:tav tm="100000">
                                          <p:val>
                                            <p:strVal val="#ppt_w"/>
                                          </p:val>
                                        </p:tav>
                                      </p:tavLst>
                                    </p:anim>
                                    <p:anim calcmode="lin" valueType="num">
                                      <p:cBhvr>
                                        <p:cTn id="126" dur="500" fill="hold"/>
                                        <p:tgtEl>
                                          <p:spTgt spid="28"/>
                                        </p:tgtEl>
                                        <p:attrNameLst>
                                          <p:attrName>ppt_h</p:attrName>
                                        </p:attrNameLst>
                                      </p:cBhvr>
                                      <p:tavLst>
                                        <p:tav tm="0">
                                          <p:val>
                                            <p:fltVal val="0"/>
                                          </p:val>
                                        </p:tav>
                                        <p:tav tm="100000">
                                          <p:val>
                                            <p:strVal val="#ppt_h"/>
                                          </p:val>
                                        </p:tav>
                                      </p:tavLst>
                                    </p:anim>
                                    <p:animEffect transition="in" filter="fade">
                                      <p:cBhvr>
                                        <p:cTn id="127" dur="500"/>
                                        <p:tgtEl>
                                          <p:spTgt spid="28"/>
                                        </p:tgtEl>
                                      </p:cBhvr>
                                    </p:animEffect>
                                  </p:childTnLst>
                                </p:cTn>
                              </p:par>
                              <p:par>
                                <p:cTn id="128" presetID="2" presetClass="entr" presetSubtype="2" accel="20000" decel="80000" fill="hold" grpId="0" nodeType="withEffect">
                                  <p:stCondLst>
                                    <p:cond delay="0"/>
                                  </p:stCondLst>
                                  <p:childTnLst>
                                    <p:set>
                                      <p:cBhvr>
                                        <p:cTn id="129" dur="1" fill="hold">
                                          <p:stCondLst>
                                            <p:cond delay="0"/>
                                          </p:stCondLst>
                                        </p:cTn>
                                        <p:tgtEl>
                                          <p:spTgt spid="51"/>
                                        </p:tgtEl>
                                        <p:attrNameLst>
                                          <p:attrName>style.visibility</p:attrName>
                                        </p:attrNameLst>
                                      </p:cBhvr>
                                      <p:to>
                                        <p:strVal val="visible"/>
                                      </p:to>
                                    </p:set>
                                    <p:anim calcmode="lin" valueType="num">
                                      <p:cBhvr additive="base">
                                        <p:cTn id="130" dur="500" fill="hold"/>
                                        <p:tgtEl>
                                          <p:spTgt spid="51"/>
                                        </p:tgtEl>
                                        <p:attrNameLst>
                                          <p:attrName>ppt_x</p:attrName>
                                        </p:attrNameLst>
                                      </p:cBhvr>
                                      <p:tavLst>
                                        <p:tav tm="0">
                                          <p:val>
                                            <p:strVal val="1+#ppt_w/2"/>
                                          </p:val>
                                        </p:tav>
                                        <p:tav tm="100000">
                                          <p:val>
                                            <p:strVal val="#ppt_x"/>
                                          </p:val>
                                        </p:tav>
                                      </p:tavLst>
                                    </p:anim>
                                    <p:anim calcmode="lin" valueType="num">
                                      <p:cBhvr additive="base">
                                        <p:cTn id="131" dur="500" fill="hold"/>
                                        <p:tgtEl>
                                          <p:spTgt spid="5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21" grpId="0" animBg="1"/>
      <p:bldP spid="22" grpId="0" animBg="1"/>
      <p:bldP spid="23" grpId="0" animBg="1"/>
      <p:bldP spid="24" grpId="0" animBg="1"/>
      <p:bldP spid="25" grpId="0" animBg="1"/>
      <p:bldP spid="26" grpId="0" animBg="1"/>
      <p:bldP spid="27" grpId="0" animBg="1"/>
      <p:bldP spid="28" grpId="0" animBg="1"/>
      <p:bldP spid="34" grpId="0"/>
      <p:bldP spid="35" grpId="0"/>
      <p:bldP spid="36" grpId="0"/>
      <p:bldP spid="37" grpId="0"/>
      <p:bldP spid="38" grpId="0"/>
      <p:bldP spid="39" grpId="0"/>
      <p:bldP spid="40" grpId="0"/>
      <p:bldP spid="41" grpId="0"/>
      <p:bldP spid="48" grpId="0"/>
      <p:bldP spid="49" grpId="0"/>
      <p:bldP spid="50" grpId="0"/>
      <p:bldP spid="51"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5881498" y="4114786"/>
            <a:ext cx="2175150" cy="1959442"/>
          </a:xfrm>
          <a:custGeom>
            <a:avLst/>
            <a:gdLst>
              <a:gd name="T0" fmla="*/ 910 w 1104"/>
              <a:gd name="T1" fmla="*/ 0 h 994"/>
              <a:gd name="T2" fmla="*/ 922 w 1104"/>
              <a:gd name="T3" fmla="*/ 38 h 994"/>
              <a:gd name="T4" fmla="*/ 856 w 1104"/>
              <a:gd name="T5" fmla="*/ 104 h 994"/>
              <a:gd name="T6" fmla="*/ 790 w 1104"/>
              <a:gd name="T7" fmla="*/ 38 h 994"/>
              <a:gd name="T8" fmla="*/ 803 w 1104"/>
              <a:gd name="T9" fmla="*/ 0 h 994"/>
              <a:gd name="T10" fmla="*/ 624 w 1104"/>
              <a:gd name="T11" fmla="*/ 0 h 994"/>
              <a:gd name="T12" fmla="*/ 108 w 1104"/>
              <a:gd name="T13" fmla="*/ 514 h 994"/>
              <a:gd name="T14" fmla="*/ 103 w 1104"/>
              <a:gd name="T15" fmla="*/ 513 h 994"/>
              <a:gd name="T16" fmla="*/ 103 w 1104"/>
              <a:gd name="T17" fmla="*/ 731 h 994"/>
              <a:gd name="T18" fmla="*/ 66 w 1104"/>
              <a:gd name="T19" fmla="*/ 720 h 994"/>
              <a:gd name="T20" fmla="*/ 0 w 1104"/>
              <a:gd name="T21" fmla="*/ 786 h 994"/>
              <a:gd name="T22" fmla="*/ 66 w 1104"/>
              <a:gd name="T23" fmla="*/ 852 h 994"/>
              <a:gd name="T24" fmla="*/ 103 w 1104"/>
              <a:gd name="T25" fmla="*/ 841 h 994"/>
              <a:gd name="T26" fmla="*/ 103 w 1104"/>
              <a:gd name="T27" fmla="*/ 994 h 994"/>
              <a:gd name="T28" fmla="*/ 108 w 1104"/>
              <a:gd name="T29" fmla="*/ 994 h 994"/>
              <a:gd name="T30" fmla="*/ 1104 w 1104"/>
              <a:gd name="T31" fmla="*/ 0 h 994"/>
              <a:gd name="T32" fmla="*/ 910 w 1104"/>
              <a:gd name="T33" fmla="*/ 0 h 9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04" h="994">
                <a:moveTo>
                  <a:pt x="910" y="0"/>
                </a:moveTo>
                <a:cubicBezTo>
                  <a:pt x="918" y="11"/>
                  <a:pt x="922" y="24"/>
                  <a:pt x="922" y="38"/>
                </a:cubicBezTo>
                <a:cubicBezTo>
                  <a:pt x="922" y="75"/>
                  <a:pt x="893" y="104"/>
                  <a:pt x="856" y="104"/>
                </a:cubicBezTo>
                <a:cubicBezTo>
                  <a:pt x="820" y="104"/>
                  <a:pt x="790" y="75"/>
                  <a:pt x="790" y="38"/>
                </a:cubicBezTo>
                <a:cubicBezTo>
                  <a:pt x="790" y="24"/>
                  <a:pt x="795" y="11"/>
                  <a:pt x="803" y="0"/>
                </a:cubicBezTo>
                <a:cubicBezTo>
                  <a:pt x="624" y="0"/>
                  <a:pt x="624" y="0"/>
                  <a:pt x="624" y="0"/>
                </a:cubicBezTo>
                <a:cubicBezTo>
                  <a:pt x="623" y="284"/>
                  <a:pt x="392" y="514"/>
                  <a:pt x="108" y="514"/>
                </a:cubicBezTo>
                <a:cubicBezTo>
                  <a:pt x="106" y="514"/>
                  <a:pt x="104" y="513"/>
                  <a:pt x="103" y="513"/>
                </a:cubicBezTo>
                <a:cubicBezTo>
                  <a:pt x="103" y="731"/>
                  <a:pt x="103" y="731"/>
                  <a:pt x="103" y="731"/>
                </a:cubicBezTo>
                <a:cubicBezTo>
                  <a:pt x="92" y="724"/>
                  <a:pt x="79" y="720"/>
                  <a:pt x="66" y="720"/>
                </a:cubicBezTo>
                <a:cubicBezTo>
                  <a:pt x="29" y="720"/>
                  <a:pt x="0" y="750"/>
                  <a:pt x="0" y="786"/>
                </a:cubicBezTo>
                <a:cubicBezTo>
                  <a:pt x="0" y="823"/>
                  <a:pt x="29" y="852"/>
                  <a:pt x="66" y="852"/>
                </a:cubicBezTo>
                <a:cubicBezTo>
                  <a:pt x="79" y="852"/>
                  <a:pt x="92" y="848"/>
                  <a:pt x="103" y="841"/>
                </a:cubicBezTo>
                <a:cubicBezTo>
                  <a:pt x="103" y="994"/>
                  <a:pt x="103" y="994"/>
                  <a:pt x="103" y="994"/>
                </a:cubicBezTo>
                <a:cubicBezTo>
                  <a:pt x="104" y="994"/>
                  <a:pt x="106" y="994"/>
                  <a:pt x="108" y="994"/>
                </a:cubicBezTo>
                <a:cubicBezTo>
                  <a:pt x="657" y="994"/>
                  <a:pt x="1103" y="549"/>
                  <a:pt x="1104" y="0"/>
                </a:cubicBezTo>
                <a:lnTo>
                  <a:pt x="910"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4131737" y="3908719"/>
            <a:ext cx="1952212" cy="2165510"/>
          </a:xfrm>
          <a:custGeom>
            <a:avLst/>
            <a:gdLst>
              <a:gd name="T0" fmla="*/ 954 w 991"/>
              <a:gd name="T1" fmla="*/ 825 h 1099"/>
              <a:gd name="T2" fmla="*/ 991 w 991"/>
              <a:gd name="T3" fmla="*/ 836 h 1099"/>
              <a:gd name="T4" fmla="*/ 991 w 991"/>
              <a:gd name="T5" fmla="*/ 618 h 1099"/>
              <a:gd name="T6" fmla="*/ 480 w 991"/>
              <a:gd name="T7" fmla="*/ 105 h 1099"/>
              <a:gd name="T8" fmla="*/ 294 w 991"/>
              <a:gd name="T9" fmla="*/ 105 h 1099"/>
              <a:gd name="T10" fmla="*/ 306 w 991"/>
              <a:gd name="T11" fmla="*/ 66 h 1099"/>
              <a:gd name="T12" fmla="*/ 240 w 991"/>
              <a:gd name="T13" fmla="*/ 0 h 1099"/>
              <a:gd name="T14" fmla="*/ 174 w 991"/>
              <a:gd name="T15" fmla="*/ 66 h 1099"/>
              <a:gd name="T16" fmla="*/ 187 w 991"/>
              <a:gd name="T17" fmla="*/ 105 h 1099"/>
              <a:gd name="T18" fmla="*/ 0 w 991"/>
              <a:gd name="T19" fmla="*/ 105 h 1099"/>
              <a:gd name="T20" fmla="*/ 991 w 991"/>
              <a:gd name="T21" fmla="*/ 1099 h 1099"/>
              <a:gd name="T22" fmla="*/ 991 w 991"/>
              <a:gd name="T23" fmla="*/ 946 h 1099"/>
              <a:gd name="T24" fmla="*/ 954 w 991"/>
              <a:gd name="T25" fmla="*/ 957 h 1099"/>
              <a:gd name="T26" fmla="*/ 888 w 991"/>
              <a:gd name="T27" fmla="*/ 891 h 1099"/>
              <a:gd name="T28" fmla="*/ 954 w 991"/>
              <a:gd name="T29" fmla="*/ 825 h 10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91" h="1099">
                <a:moveTo>
                  <a:pt x="954" y="825"/>
                </a:moveTo>
                <a:cubicBezTo>
                  <a:pt x="967" y="825"/>
                  <a:pt x="980" y="829"/>
                  <a:pt x="991" y="836"/>
                </a:cubicBezTo>
                <a:cubicBezTo>
                  <a:pt x="991" y="618"/>
                  <a:pt x="991" y="618"/>
                  <a:pt x="991" y="618"/>
                </a:cubicBezTo>
                <a:cubicBezTo>
                  <a:pt x="709" y="616"/>
                  <a:pt x="482" y="387"/>
                  <a:pt x="480" y="105"/>
                </a:cubicBezTo>
                <a:cubicBezTo>
                  <a:pt x="294" y="105"/>
                  <a:pt x="294" y="105"/>
                  <a:pt x="294" y="105"/>
                </a:cubicBezTo>
                <a:cubicBezTo>
                  <a:pt x="302" y="94"/>
                  <a:pt x="306" y="81"/>
                  <a:pt x="306" y="66"/>
                </a:cubicBezTo>
                <a:cubicBezTo>
                  <a:pt x="306" y="30"/>
                  <a:pt x="277" y="0"/>
                  <a:pt x="240" y="0"/>
                </a:cubicBezTo>
                <a:cubicBezTo>
                  <a:pt x="204" y="0"/>
                  <a:pt x="174" y="30"/>
                  <a:pt x="174" y="66"/>
                </a:cubicBezTo>
                <a:cubicBezTo>
                  <a:pt x="174" y="81"/>
                  <a:pt x="179" y="94"/>
                  <a:pt x="187" y="105"/>
                </a:cubicBezTo>
                <a:cubicBezTo>
                  <a:pt x="0" y="105"/>
                  <a:pt x="0" y="105"/>
                  <a:pt x="0" y="105"/>
                </a:cubicBezTo>
                <a:cubicBezTo>
                  <a:pt x="2" y="652"/>
                  <a:pt x="444" y="1096"/>
                  <a:pt x="991" y="1099"/>
                </a:cubicBezTo>
                <a:cubicBezTo>
                  <a:pt x="991" y="946"/>
                  <a:pt x="991" y="946"/>
                  <a:pt x="991" y="946"/>
                </a:cubicBezTo>
                <a:cubicBezTo>
                  <a:pt x="980" y="953"/>
                  <a:pt x="967" y="957"/>
                  <a:pt x="954" y="957"/>
                </a:cubicBezTo>
                <a:cubicBezTo>
                  <a:pt x="917" y="957"/>
                  <a:pt x="888" y="928"/>
                  <a:pt x="888" y="891"/>
                </a:cubicBezTo>
                <a:cubicBezTo>
                  <a:pt x="888" y="855"/>
                  <a:pt x="917" y="825"/>
                  <a:pt x="954" y="82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4131737" y="2148113"/>
            <a:ext cx="2161894" cy="1966673"/>
          </a:xfrm>
          <a:custGeom>
            <a:avLst/>
            <a:gdLst>
              <a:gd name="T0" fmla="*/ 480 w 1097"/>
              <a:gd name="T1" fmla="*/ 998 h 998"/>
              <a:gd name="T2" fmla="*/ 480 w 1097"/>
              <a:gd name="T3" fmla="*/ 996 h 998"/>
              <a:gd name="T4" fmla="*/ 991 w 1097"/>
              <a:gd name="T5" fmla="*/ 480 h 998"/>
              <a:gd name="T6" fmla="*/ 991 w 1097"/>
              <a:gd name="T7" fmla="*/ 332 h 998"/>
              <a:gd name="T8" fmla="*/ 1031 w 1097"/>
              <a:gd name="T9" fmla="*/ 346 h 998"/>
              <a:gd name="T10" fmla="*/ 1097 w 1097"/>
              <a:gd name="T11" fmla="*/ 280 h 998"/>
              <a:gd name="T12" fmla="*/ 1031 w 1097"/>
              <a:gd name="T13" fmla="*/ 214 h 998"/>
              <a:gd name="T14" fmla="*/ 991 w 1097"/>
              <a:gd name="T15" fmla="*/ 228 h 998"/>
              <a:gd name="T16" fmla="*/ 991 w 1097"/>
              <a:gd name="T17" fmla="*/ 0 h 998"/>
              <a:gd name="T18" fmla="*/ 0 w 1097"/>
              <a:gd name="T19" fmla="*/ 996 h 998"/>
              <a:gd name="T20" fmla="*/ 0 w 1097"/>
              <a:gd name="T21" fmla="*/ 998 h 998"/>
              <a:gd name="T22" fmla="*/ 187 w 1097"/>
              <a:gd name="T23" fmla="*/ 998 h 998"/>
              <a:gd name="T24" fmla="*/ 174 w 1097"/>
              <a:gd name="T25" fmla="*/ 959 h 998"/>
              <a:gd name="T26" fmla="*/ 240 w 1097"/>
              <a:gd name="T27" fmla="*/ 893 h 998"/>
              <a:gd name="T28" fmla="*/ 306 w 1097"/>
              <a:gd name="T29" fmla="*/ 959 h 998"/>
              <a:gd name="T30" fmla="*/ 294 w 1097"/>
              <a:gd name="T31" fmla="*/ 998 h 998"/>
              <a:gd name="T32" fmla="*/ 480 w 1097"/>
              <a:gd name="T33" fmla="*/ 998 h 9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97" h="998">
                <a:moveTo>
                  <a:pt x="480" y="998"/>
                </a:moveTo>
                <a:cubicBezTo>
                  <a:pt x="480" y="997"/>
                  <a:pt x="480" y="997"/>
                  <a:pt x="480" y="996"/>
                </a:cubicBezTo>
                <a:cubicBezTo>
                  <a:pt x="480" y="713"/>
                  <a:pt x="708" y="483"/>
                  <a:pt x="991" y="480"/>
                </a:cubicBezTo>
                <a:cubicBezTo>
                  <a:pt x="991" y="332"/>
                  <a:pt x="991" y="332"/>
                  <a:pt x="991" y="332"/>
                </a:cubicBezTo>
                <a:cubicBezTo>
                  <a:pt x="1002" y="341"/>
                  <a:pt x="1016" y="346"/>
                  <a:pt x="1031" y="346"/>
                </a:cubicBezTo>
                <a:cubicBezTo>
                  <a:pt x="1067" y="346"/>
                  <a:pt x="1097" y="316"/>
                  <a:pt x="1097" y="280"/>
                </a:cubicBezTo>
                <a:cubicBezTo>
                  <a:pt x="1097" y="244"/>
                  <a:pt x="1067" y="214"/>
                  <a:pt x="1031" y="214"/>
                </a:cubicBezTo>
                <a:cubicBezTo>
                  <a:pt x="1016" y="214"/>
                  <a:pt x="1002" y="219"/>
                  <a:pt x="991" y="228"/>
                </a:cubicBezTo>
                <a:cubicBezTo>
                  <a:pt x="991" y="0"/>
                  <a:pt x="991" y="0"/>
                  <a:pt x="991" y="0"/>
                </a:cubicBezTo>
                <a:cubicBezTo>
                  <a:pt x="443" y="3"/>
                  <a:pt x="0" y="448"/>
                  <a:pt x="0" y="996"/>
                </a:cubicBezTo>
                <a:cubicBezTo>
                  <a:pt x="0" y="997"/>
                  <a:pt x="0" y="997"/>
                  <a:pt x="0" y="998"/>
                </a:cubicBezTo>
                <a:cubicBezTo>
                  <a:pt x="187" y="998"/>
                  <a:pt x="187" y="998"/>
                  <a:pt x="187" y="998"/>
                </a:cubicBezTo>
                <a:cubicBezTo>
                  <a:pt x="179" y="987"/>
                  <a:pt x="174" y="974"/>
                  <a:pt x="174" y="959"/>
                </a:cubicBezTo>
                <a:cubicBezTo>
                  <a:pt x="174" y="923"/>
                  <a:pt x="204" y="893"/>
                  <a:pt x="240" y="893"/>
                </a:cubicBezTo>
                <a:cubicBezTo>
                  <a:pt x="277" y="893"/>
                  <a:pt x="306" y="923"/>
                  <a:pt x="306" y="959"/>
                </a:cubicBezTo>
                <a:cubicBezTo>
                  <a:pt x="306" y="974"/>
                  <a:pt x="302" y="987"/>
                  <a:pt x="294" y="998"/>
                </a:cubicBezTo>
                <a:lnTo>
                  <a:pt x="480" y="998"/>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6083949" y="2148113"/>
            <a:ext cx="1972699" cy="2171535"/>
          </a:xfrm>
          <a:custGeom>
            <a:avLst/>
            <a:gdLst>
              <a:gd name="T0" fmla="*/ 1001 w 1001"/>
              <a:gd name="T1" fmla="*/ 996 h 1102"/>
              <a:gd name="T2" fmla="*/ 5 w 1001"/>
              <a:gd name="T3" fmla="*/ 0 h 1102"/>
              <a:gd name="T4" fmla="*/ 0 w 1001"/>
              <a:gd name="T5" fmla="*/ 0 h 1102"/>
              <a:gd name="T6" fmla="*/ 0 w 1001"/>
              <a:gd name="T7" fmla="*/ 228 h 1102"/>
              <a:gd name="T8" fmla="*/ 40 w 1001"/>
              <a:gd name="T9" fmla="*/ 214 h 1102"/>
              <a:gd name="T10" fmla="*/ 106 w 1001"/>
              <a:gd name="T11" fmla="*/ 280 h 1102"/>
              <a:gd name="T12" fmla="*/ 40 w 1001"/>
              <a:gd name="T13" fmla="*/ 346 h 1102"/>
              <a:gd name="T14" fmla="*/ 0 w 1001"/>
              <a:gd name="T15" fmla="*/ 332 h 1102"/>
              <a:gd name="T16" fmla="*/ 0 w 1001"/>
              <a:gd name="T17" fmla="*/ 480 h 1102"/>
              <a:gd name="T18" fmla="*/ 5 w 1001"/>
              <a:gd name="T19" fmla="*/ 480 h 1102"/>
              <a:gd name="T20" fmla="*/ 521 w 1001"/>
              <a:gd name="T21" fmla="*/ 996 h 1102"/>
              <a:gd name="T22" fmla="*/ 521 w 1001"/>
              <a:gd name="T23" fmla="*/ 998 h 1102"/>
              <a:gd name="T24" fmla="*/ 700 w 1001"/>
              <a:gd name="T25" fmla="*/ 998 h 1102"/>
              <a:gd name="T26" fmla="*/ 687 w 1001"/>
              <a:gd name="T27" fmla="*/ 1036 h 1102"/>
              <a:gd name="T28" fmla="*/ 753 w 1001"/>
              <a:gd name="T29" fmla="*/ 1102 h 1102"/>
              <a:gd name="T30" fmla="*/ 819 w 1001"/>
              <a:gd name="T31" fmla="*/ 1036 h 1102"/>
              <a:gd name="T32" fmla="*/ 807 w 1001"/>
              <a:gd name="T33" fmla="*/ 998 h 1102"/>
              <a:gd name="T34" fmla="*/ 1001 w 1001"/>
              <a:gd name="T35" fmla="*/ 998 h 1102"/>
              <a:gd name="T36" fmla="*/ 1001 w 1001"/>
              <a:gd name="T37" fmla="*/ 996 h 1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01" h="1102">
                <a:moveTo>
                  <a:pt x="1001" y="996"/>
                </a:moveTo>
                <a:cubicBezTo>
                  <a:pt x="1001" y="446"/>
                  <a:pt x="555" y="0"/>
                  <a:pt x="5" y="0"/>
                </a:cubicBezTo>
                <a:cubicBezTo>
                  <a:pt x="3" y="0"/>
                  <a:pt x="1" y="0"/>
                  <a:pt x="0" y="0"/>
                </a:cubicBezTo>
                <a:cubicBezTo>
                  <a:pt x="0" y="228"/>
                  <a:pt x="0" y="228"/>
                  <a:pt x="0" y="228"/>
                </a:cubicBezTo>
                <a:cubicBezTo>
                  <a:pt x="11" y="219"/>
                  <a:pt x="25" y="214"/>
                  <a:pt x="40" y="214"/>
                </a:cubicBezTo>
                <a:cubicBezTo>
                  <a:pt x="76" y="214"/>
                  <a:pt x="106" y="244"/>
                  <a:pt x="106" y="280"/>
                </a:cubicBezTo>
                <a:cubicBezTo>
                  <a:pt x="106" y="316"/>
                  <a:pt x="76" y="346"/>
                  <a:pt x="40" y="346"/>
                </a:cubicBezTo>
                <a:cubicBezTo>
                  <a:pt x="25" y="346"/>
                  <a:pt x="11" y="341"/>
                  <a:pt x="0" y="332"/>
                </a:cubicBezTo>
                <a:cubicBezTo>
                  <a:pt x="0" y="480"/>
                  <a:pt x="0" y="480"/>
                  <a:pt x="0" y="480"/>
                </a:cubicBezTo>
                <a:cubicBezTo>
                  <a:pt x="1" y="480"/>
                  <a:pt x="3" y="480"/>
                  <a:pt x="5" y="480"/>
                </a:cubicBezTo>
                <a:cubicBezTo>
                  <a:pt x="290" y="480"/>
                  <a:pt x="521" y="711"/>
                  <a:pt x="521" y="996"/>
                </a:cubicBezTo>
                <a:cubicBezTo>
                  <a:pt x="521" y="997"/>
                  <a:pt x="521" y="997"/>
                  <a:pt x="521" y="998"/>
                </a:cubicBezTo>
                <a:cubicBezTo>
                  <a:pt x="700" y="998"/>
                  <a:pt x="700" y="998"/>
                  <a:pt x="700" y="998"/>
                </a:cubicBezTo>
                <a:cubicBezTo>
                  <a:pt x="692" y="1009"/>
                  <a:pt x="687" y="1022"/>
                  <a:pt x="687" y="1036"/>
                </a:cubicBezTo>
                <a:cubicBezTo>
                  <a:pt x="687" y="1073"/>
                  <a:pt x="717" y="1102"/>
                  <a:pt x="753" y="1102"/>
                </a:cubicBezTo>
                <a:cubicBezTo>
                  <a:pt x="790" y="1102"/>
                  <a:pt x="819" y="1073"/>
                  <a:pt x="819" y="1036"/>
                </a:cubicBezTo>
                <a:cubicBezTo>
                  <a:pt x="819" y="1022"/>
                  <a:pt x="815" y="1009"/>
                  <a:pt x="807" y="998"/>
                </a:cubicBezTo>
                <a:cubicBezTo>
                  <a:pt x="1001" y="998"/>
                  <a:pt x="1001" y="998"/>
                  <a:pt x="1001" y="998"/>
                </a:cubicBezTo>
                <a:cubicBezTo>
                  <a:pt x="1001" y="997"/>
                  <a:pt x="1001" y="997"/>
                  <a:pt x="1001" y="996"/>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7329991" y="5203920"/>
            <a:ext cx="782090" cy="782090"/>
          </a:xfrm>
          <a:prstGeom prst="ellipse">
            <a:avLst/>
          </a:prstGeom>
          <a:solidFill>
            <a:schemeClr val="accent3"/>
          </a:solidFill>
          <a:ln>
            <a:noFill/>
          </a:ln>
        </p:spPr>
        <p:txBody>
          <a:bodyPr vert="horz" wrap="square" lIns="91440" tIns="45720" rIns="91440" bIns="45720" numCol="1" anchor="ctr" anchorCtr="0" compatLnSpc="1">
            <a:prstTxWarp prst="textNoShape">
              <a:avLst/>
            </a:prstTxWarp>
          </a:bodyPr>
          <a:lstStyle/>
          <a:p>
            <a:pPr algn="ctr"/>
            <a:r>
              <a:rPr lang="en-US" sz="2000" b="1" dirty="0">
                <a:solidFill>
                  <a:schemeClr val="bg1"/>
                </a:solidFill>
              </a:rPr>
              <a:t>03</a:t>
            </a:r>
          </a:p>
        </p:txBody>
      </p:sp>
      <p:sp>
        <p:nvSpPr>
          <p:cNvPr id="10" name="Oval 10"/>
          <p:cNvSpPr>
            <a:spLocks noChangeArrowheads="1"/>
          </p:cNvSpPr>
          <p:nvPr/>
        </p:nvSpPr>
        <p:spPr bwMode="auto">
          <a:xfrm>
            <a:off x="7329991" y="2239511"/>
            <a:ext cx="782090" cy="782090"/>
          </a:xfrm>
          <a:prstGeom prst="ellipse">
            <a:avLst/>
          </a:prstGeom>
          <a:solidFill>
            <a:schemeClr val="accent2"/>
          </a:solidFill>
          <a:ln>
            <a:noFill/>
          </a:ln>
        </p:spPr>
        <p:txBody>
          <a:bodyPr vert="horz" wrap="square" lIns="91440" tIns="45720" rIns="91440" bIns="45720" numCol="1" anchor="ctr" anchorCtr="0" compatLnSpc="1">
            <a:prstTxWarp prst="textNoShape">
              <a:avLst/>
            </a:prstTxWarp>
          </a:bodyPr>
          <a:lstStyle/>
          <a:p>
            <a:pPr algn="ctr"/>
            <a:r>
              <a:rPr lang="en-US" sz="2000" b="1" dirty="0">
                <a:solidFill>
                  <a:schemeClr val="bg1"/>
                </a:solidFill>
              </a:rPr>
              <a:t>02</a:t>
            </a:r>
          </a:p>
        </p:txBody>
      </p:sp>
      <p:sp>
        <p:nvSpPr>
          <p:cNvPr id="11" name="Oval 11"/>
          <p:cNvSpPr>
            <a:spLocks noChangeArrowheads="1"/>
          </p:cNvSpPr>
          <p:nvPr/>
        </p:nvSpPr>
        <p:spPr bwMode="auto">
          <a:xfrm>
            <a:off x="4079919" y="5203920"/>
            <a:ext cx="782090" cy="782090"/>
          </a:xfrm>
          <a:prstGeom prst="ellipse">
            <a:avLst/>
          </a:prstGeom>
          <a:solidFill>
            <a:schemeClr val="accent4"/>
          </a:solidFill>
          <a:ln>
            <a:noFill/>
          </a:ln>
        </p:spPr>
        <p:txBody>
          <a:bodyPr vert="horz" wrap="square" lIns="91440" tIns="45720" rIns="91440" bIns="45720" numCol="1" anchor="ctr" anchorCtr="0" compatLnSpc="1">
            <a:prstTxWarp prst="textNoShape">
              <a:avLst/>
            </a:prstTxWarp>
          </a:bodyPr>
          <a:lstStyle/>
          <a:p>
            <a:pPr algn="ctr"/>
            <a:r>
              <a:rPr lang="en-US" sz="2000" b="1" dirty="0">
                <a:solidFill>
                  <a:schemeClr val="bg1"/>
                </a:solidFill>
              </a:rPr>
              <a:t>04</a:t>
            </a:r>
          </a:p>
        </p:txBody>
      </p:sp>
      <p:sp>
        <p:nvSpPr>
          <p:cNvPr id="12" name="Oval 12"/>
          <p:cNvSpPr>
            <a:spLocks noChangeArrowheads="1"/>
          </p:cNvSpPr>
          <p:nvPr/>
        </p:nvSpPr>
        <p:spPr bwMode="auto">
          <a:xfrm>
            <a:off x="4079919" y="2239511"/>
            <a:ext cx="782090" cy="782090"/>
          </a:xfrm>
          <a:prstGeom prst="ellipse">
            <a:avLst/>
          </a:prstGeom>
          <a:solidFill>
            <a:schemeClr val="accent1"/>
          </a:solidFill>
          <a:ln>
            <a:noFill/>
          </a:ln>
        </p:spPr>
        <p:txBody>
          <a:bodyPr vert="horz" wrap="square" lIns="91440" tIns="45720" rIns="91440" bIns="45720" numCol="1" anchor="ctr" anchorCtr="0" compatLnSpc="1">
            <a:prstTxWarp prst="textNoShape">
              <a:avLst/>
            </a:prstTxWarp>
          </a:bodyPr>
          <a:lstStyle/>
          <a:p>
            <a:pPr algn="ctr"/>
            <a:r>
              <a:rPr lang="en-US" sz="2000" b="1" dirty="0">
                <a:solidFill>
                  <a:schemeClr val="bg1"/>
                </a:solidFill>
              </a:rPr>
              <a:t>01</a:t>
            </a:r>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14" name="Inhaltsplatzhalter 4"/>
          <p:cNvSpPr txBox="1">
            <a:spLocks/>
          </p:cNvSpPr>
          <p:nvPr/>
        </p:nvSpPr>
        <p:spPr>
          <a:xfrm>
            <a:off x="699450" y="2076558"/>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5" name="Inhaltsplatzhalter 4"/>
          <p:cNvSpPr txBox="1">
            <a:spLocks/>
          </p:cNvSpPr>
          <p:nvPr/>
        </p:nvSpPr>
        <p:spPr>
          <a:xfrm>
            <a:off x="8598766" y="2076558"/>
            <a:ext cx="285627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6" name="Inhaltsplatzhalter 4"/>
          <p:cNvSpPr txBox="1">
            <a:spLocks/>
          </p:cNvSpPr>
          <p:nvPr/>
        </p:nvSpPr>
        <p:spPr>
          <a:xfrm>
            <a:off x="8598766" y="5040967"/>
            <a:ext cx="2856274"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7" name="Inhaltsplatzhalter 4"/>
          <p:cNvSpPr txBox="1">
            <a:spLocks/>
          </p:cNvSpPr>
          <p:nvPr/>
        </p:nvSpPr>
        <p:spPr>
          <a:xfrm>
            <a:off x="699450" y="5040967"/>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18" name="Group 17"/>
          <p:cNvGrpSpPr/>
          <p:nvPr/>
        </p:nvGrpSpPr>
        <p:grpSpPr>
          <a:xfrm>
            <a:off x="4758425" y="4824291"/>
            <a:ext cx="546327" cy="544915"/>
            <a:chOff x="674688" y="3432176"/>
            <a:chExt cx="614363" cy="612775"/>
          </a:xfrm>
          <a:solidFill>
            <a:schemeClr val="bg1"/>
          </a:solidFill>
        </p:grpSpPr>
        <p:sp>
          <p:nvSpPr>
            <p:cNvPr id="19" name="Freeform 18"/>
            <p:cNvSpPr>
              <a:spLocks/>
            </p:cNvSpPr>
            <p:nvPr/>
          </p:nvSpPr>
          <p:spPr bwMode="auto">
            <a:xfrm>
              <a:off x="674688" y="3432176"/>
              <a:ext cx="361950" cy="287338"/>
            </a:xfrm>
            <a:custGeom>
              <a:avLst/>
              <a:gdLst>
                <a:gd name="T0" fmla="*/ 1151 w 2052"/>
                <a:gd name="T1" fmla="*/ 3 h 1632"/>
                <a:gd name="T2" fmla="*/ 1296 w 2052"/>
                <a:gd name="T3" fmla="*/ 22 h 1632"/>
                <a:gd name="T4" fmla="*/ 1436 w 2052"/>
                <a:gd name="T5" fmla="*/ 60 h 1632"/>
                <a:gd name="T6" fmla="*/ 1569 w 2052"/>
                <a:gd name="T7" fmla="*/ 116 h 1632"/>
                <a:gd name="T8" fmla="*/ 1694 w 2052"/>
                <a:gd name="T9" fmla="*/ 189 h 1632"/>
                <a:gd name="T10" fmla="*/ 1810 w 2052"/>
                <a:gd name="T11" fmla="*/ 280 h 1632"/>
                <a:gd name="T12" fmla="*/ 1914 w 2052"/>
                <a:gd name="T13" fmla="*/ 386 h 1632"/>
                <a:gd name="T14" fmla="*/ 2003 w 2052"/>
                <a:gd name="T15" fmla="*/ 509 h 1632"/>
                <a:gd name="T16" fmla="*/ 2050 w 2052"/>
                <a:gd name="T17" fmla="*/ 594 h 1632"/>
                <a:gd name="T18" fmla="*/ 2049 w 2052"/>
                <a:gd name="T19" fmla="*/ 632 h 1632"/>
                <a:gd name="T20" fmla="*/ 2029 w 2052"/>
                <a:gd name="T21" fmla="*/ 666 h 1632"/>
                <a:gd name="T22" fmla="*/ 1993 w 2052"/>
                <a:gd name="T23" fmla="*/ 686 h 1632"/>
                <a:gd name="T24" fmla="*/ 1954 w 2052"/>
                <a:gd name="T25" fmla="*/ 686 h 1632"/>
                <a:gd name="T26" fmla="*/ 1920 w 2052"/>
                <a:gd name="T27" fmla="*/ 665 h 1632"/>
                <a:gd name="T28" fmla="*/ 1872 w 2052"/>
                <a:gd name="T29" fmla="*/ 585 h 1632"/>
                <a:gd name="T30" fmla="*/ 1788 w 2052"/>
                <a:gd name="T31" fmla="*/ 467 h 1632"/>
                <a:gd name="T32" fmla="*/ 1689 w 2052"/>
                <a:gd name="T33" fmla="*/ 367 h 1632"/>
                <a:gd name="T34" fmla="*/ 1579 w 2052"/>
                <a:gd name="T35" fmla="*/ 285 h 1632"/>
                <a:gd name="T36" fmla="*/ 1458 w 2052"/>
                <a:gd name="T37" fmla="*/ 221 h 1632"/>
                <a:gd name="T38" fmla="*/ 1329 w 2052"/>
                <a:gd name="T39" fmla="*/ 175 h 1632"/>
                <a:gd name="T40" fmla="*/ 1196 w 2052"/>
                <a:gd name="T41" fmla="*/ 150 h 1632"/>
                <a:gd name="T42" fmla="*/ 1058 w 2052"/>
                <a:gd name="T43" fmla="*/ 143 h 1632"/>
                <a:gd name="T44" fmla="*/ 920 w 2052"/>
                <a:gd name="T45" fmla="*/ 158 h 1632"/>
                <a:gd name="T46" fmla="*/ 783 w 2052"/>
                <a:gd name="T47" fmla="*/ 195 h 1632"/>
                <a:gd name="T48" fmla="*/ 648 w 2052"/>
                <a:gd name="T49" fmla="*/ 253 h 1632"/>
                <a:gd name="T50" fmla="*/ 525 w 2052"/>
                <a:gd name="T51" fmla="*/ 332 h 1632"/>
                <a:gd name="T52" fmla="*/ 418 w 2052"/>
                <a:gd name="T53" fmla="*/ 425 h 1632"/>
                <a:gd name="T54" fmla="*/ 328 w 2052"/>
                <a:gd name="T55" fmla="*/ 532 h 1632"/>
                <a:gd name="T56" fmla="*/ 256 w 2052"/>
                <a:gd name="T57" fmla="*/ 649 h 1632"/>
                <a:gd name="T58" fmla="*/ 202 w 2052"/>
                <a:gd name="T59" fmla="*/ 776 h 1632"/>
                <a:gd name="T60" fmla="*/ 167 w 2052"/>
                <a:gd name="T61" fmla="*/ 909 h 1632"/>
                <a:gd name="T62" fmla="*/ 151 w 2052"/>
                <a:gd name="T63" fmla="*/ 1045 h 1632"/>
                <a:gd name="T64" fmla="*/ 155 w 2052"/>
                <a:gd name="T65" fmla="*/ 1183 h 1632"/>
                <a:gd name="T66" fmla="*/ 181 w 2052"/>
                <a:gd name="T67" fmla="*/ 1320 h 1632"/>
                <a:gd name="T68" fmla="*/ 228 w 2052"/>
                <a:gd name="T69" fmla="*/ 1455 h 1632"/>
                <a:gd name="T70" fmla="*/ 268 w 2052"/>
                <a:gd name="T71" fmla="*/ 1540 h 1632"/>
                <a:gd name="T72" fmla="*/ 267 w 2052"/>
                <a:gd name="T73" fmla="*/ 1578 h 1632"/>
                <a:gd name="T74" fmla="*/ 247 w 2052"/>
                <a:gd name="T75" fmla="*/ 1610 h 1632"/>
                <a:gd name="T76" fmla="*/ 211 w 2052"/>
                <a:gd name="T77" fmla="*/ 1631 h 1632"/>
                <a:gd name="T78" fmla="*/ 175 w 2052"/>
                <a:gd name="T79" fmla="*/ 1628 h 1632"/>
                <a:gd name="T80" fmla="*/ 145 w 2052"/>
                <a:gd name="T81" fmla="*/ 1614 h 1632"/>
                <a:gd name="T82" fmla="*/ 127 w 2052"/>
                <a:gd name="T83" fmla="*/ 1594 h 1632"/>
                <a:gd name="T84" fmla="*/ 65 w 2052"/>
                <a:gd name="T85" fmla="*/ 1454 h 1632"/>
                <a:gd name="T86" fmla="*/ 23 w 2052"/>
                <a:gd name="T87" fmla="*/ 1310 h 1632"/>
                <a:gd name="T88" fmla="*/ 3 w 2052"/>
                <a:gd name="T89" fmla="*/ 1164 h 1632"/>
                <a:gd name="T90" fmla="*/ 2 w 2052"/>
                <a:gd name="T91" fmla="*/ 1018 h 1632"/>
                <a:gd name="T92" fmla="*/ 21 w 2052"/>
                <a:gd name="T93" fmla="*/ 874 h 1632"/>
                <a:gd name="T94" fmla="*/ 59 w 2052"/>
                <a:gd name="T95" fmla="*/ 734 h 1632"/>
                <a:gd name="T96" fmla="*/ 116 w 2052"/>
                <a:gd name="T97" fmla="*/ 600 h 1632"/>
                <a:gd name="T98" fmla="*/ 189 w 2052"/>
                <a:gd name="T99" fmla="*/ 475 h 1632"/>
                <a:gd name="T100" fmla="*/ 279 w 2052"/>
                <a:gd name="T101" fmla="*/ 358 h 1632"/>
                <a:gd name="T102" fmla="*/ 386 w 2052"/>
                <a:gd name="T103" fmla="*/ 256 h 1632"/>
                <a:gd name="T104" fmla="*/ 508 w 2052"/>
                <a:gd name="T105" fmla="*/ 166 h 1632"/>
                <a:gd name="T106" fmla="*/ 645 w 2052"/>
                <a:gd name="T107" fmla="*/ 94 h 1632"/>
                <a:gd name="T108" fmla="*/ 787 w 2052"/>
                <a:gd name="T109" fmla="*/ 42 h 1632"/>
                <a:gd name="T110" fmla="*/ 933 w 2052"/>
                <a:gd name="T111" fmla="*/ 11 h 1632"/>
                <a:gd name="T112" fmla="*/ 1079 w 2052"/>
                <a:gd name="T113" fmla="*/ 0 h 1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52" h="1632">
                  <a:moveTo>
                    <a:pt x="1079" y="0"/>
                  </a:moveTo>
                  <a:lnTo>
                    <a:pt x="1151" y="3"/>
                  </a:lnTo>
                  <a:lnTo>
                    <a:pt x="1224" y="10"/>
                  </a:lnTo>
                  <a:lnTo>
                    <a:pt x="1296" y="22"/>
                  </a:lnTo>
                  <a:lnTo>
                    <a:pt x="1367" y="39"/>
                  </a:lnTo>
                  <a:lnTo>
                    <a:pt x="1436" y="60"/>
                  </a:lnTo>
                  <a:lnTo>
                    <a:pt x="1503" y="85"/>
                  </a:lnTo>
                  <a:lnTo>
                    <a:pt x="1569" y="116"/>
                  </a:lnTo>
                  <a:lnTo>
                    <a:pt x="1633" y="150"/>
                  </a:lnTo>
                  <a:lnTo>
                    <a:pt x="1694" y="189"/>
                  </a:lnTo>
                  <a:lnTo>
                    <a:pt x="1754" y="232"/>
                  </a:lnTo>
                  <a:lnTo>
                    <a:pt x="1810" y="280"/>
                  </a:lnTo>
                  <a:lnTo>
                    <a:pt x="1863" y="331"/>
                  </a:lnTo>
                  <a:lnTo>
                    <a:pt x="1914" y="386"/>
                  </a:lnTo>
                  <a:lnTo>
                    <a:pt x="1960" y="445"/>
                  </a:lnTo>
                  <a:lnTo>
                    <a:pt x="2003" y="509"/>
                  </a:lnTo>
                  <a:lnTo>
                    <a:pt x="2041" y="575"/>
                  </a:lnTo>
                  <a:lnTo>
                    <a:pt x="2050" y="594"/>
                  </a:lnTo>
                  <a:lnTo>
                    <a:pt x="2052" y="613"/>
                  </a:lnTo>
                  <a:lnTo>
                    <a:pt x="2049" y="632"/>
                  </a:lnTo>
                  <a:lnTo>
                    <a:pt x="2040" y="650"/>
                  </a:lnTo>
                  <a:lnTo>
                    <a:pt x="2029" y="666"/>
                  </a:lnTo>
                  <a:lnTo>
                    <a:pt x="2012" y="679"/>
                  </a:lnTo>
                  <a:lnTo>
                    <a:pt x="1993" y="686"/>
                  </a:lnTo>
                  <a:lnTo>
                    <a:pt x="1974" y="690"/>
                  </a:lnTo>
                  <a:lnTo>
                    <a:pt x="1954" y="686"/>
                  </a:lnTo>
                  <a:lnTo>
                    <a:pt x="1936" y="678"/>
                  </a:lnTo>
                  <a:lnTo>
                    <a:pt x="1920" y="665"/>
                  </a:lnTo>
                  <a:lnTo>
                    <a:pt x="1908" y="649"/>
                  </a:lnTo>
                  <a:lnTo>
                    <a:pt x="1872" y="585"/>
                  </a:lnTo>
                  <a:lnTo>
                    <a:pt x="1831" y="523"/>
                  </a:lnTo>
                  <a:lnTo>
                    <a:pt x="1788" y="467"/>
                  </a:lnTo>
                  <a:lnTo>
                    <a:pt x="1740" y="415"/>
                  </a:lnTo>
                  <a:lnTo>
                    <a:pt x="1689" y="367"/>
                  </a:lnTo>
                  <a:lnTo>
                    <a:pt x="1635" y="323"/>
                  </a:lnTo>
                  <a:lnTo>
                    <a:pt x="1579" y="285"/>
                  </a:lnTo>
                  <a:lnTo>
                    <a:pt x="1519" y="250"/>
                  </a:lnTo>
                  <a:lnTo>
                    <a:pt x="1458" y="221"/>
                  </a:lnTo>
                  <a:lnTo>
                    <a:pt x="1394" y="195"/>
                  </a:lnTo>
                  <a:lnTo>
                    <a:pt x="1329" y="175"/>
                  </a:lnTo>
                  <a:lnTo>
                    <a:pt x="1263" y="160"/>
                  </a:lnTo>
                  <a:lnTo>
                    <a:pt x="1196" y="150"/>
                  </a:lnTo>
                  <a:lnTo>
                    <a:pt x="1127" y="144"/>
                  </a:lnTo>
                  <a:lnTo>
                    <a:pt x="1058" y="143"/>
                  </a:lnTo>
                  <a:lnTo>
                    <a:pt x="989" y="149"/>
                  </a:lnTo>
                  <a:lnTo>
                    <a:pt x="920" y="158"/>
                  </a:lnTo>
                  <a:lnTo>
                    <a:pt x="851" y="174"/>
                  </a:lnTo>
                  <a:lnTo>
                    <a:pt x="783" y="195"/>
                  </a:lnTo>
                  <a:lnTo>
                    <a:pt x="715" y="222"/>
                  </a:lnTo>
                  <a:lnTo>
                    <a:pt x="648" y="253"/>
                  </a:lnTo>
                  <a:lnTo>
                    <a:pt x="585" y="290"/>
                  </a:lnTo>
                  <a:lnTo>
                    <a:pt x="525" y="332"/>
                  </a:lnTo>
                  <a:lnTo>
                    <a:pt x="470" y="376"/>
                  </a:lnTo>
                  <a:lnTo>
                    <a:pt x="418" y="425"/>
                  </a:lnTo>
                  <a:lnTo>
                    <a:pt x="371" y="477"/>
                  </a:lnTo>
                  <a:lnTo>
                    <a:pt x="328" y="532"/>
                  </a:lnTo>
                  <a:lnTo>
                    <a:pt x="290" y="590"/>
                  </a:lnTo>
                  <a:lnTo>
                    <a:pt x="256" y="649"/>
                  </a:lnTo>
                  <a:lnTo>
                    <a:pt x="226" y="712"/>
                  </a:lnTo>
                  <a:lnTo>
                    <a:pt x="202" y="776"/>
                  </a:lnTo>
                  <a:lnTo>
                    <a:pt x="181" y="842"/>
                  </a:lnTo>
                  <a:lnTo>
                    <a:pt x="167" y="909"/>
                  </a:lnTo>
                  <a:lnTo>
                    <a:pt x="156" y="976"/>
                  </a:lnTo>
                  <a:lnTo>
                    <a:pt x="151" y="1045"/>
                  </a:lnTo>
                  <a:lnTo>
                    <a:pt x="151" y="1114"/>
                  </a:lnTo>
                  <a:lnTo>
                    <a:pt x="155" y="1183"/>
                  </a:lnTo>
                  <a:lnTo>
                    <a:pt x="165" y="1252"/>
                  </a:lnTo>
                  <a:lnTo>
                    <a:pt x="181" y="1320"/>
                  </a:lnTo>
                  <a:lnTo>
                    <a:pt x="202" y="1388"/>
                  </a:lnTo>
                  <a:lnTo>
                    <a:pt x="228" y="1455"/>
                  </a:lnTo>
                  <a:lnTo>
                    <a:pt x="261" y="1520"/>
                  </a:lnTo>
                  <a:lnTo>
                    <a:pt x="268" y="1540"/>
                  </a:lnTo>
                  <a:lnTo>
                    <a:pt x="271" y="1559"/>
                  </a:lnTo>
                  <a:lnTo>
                    <a:pt x="267" y="1578"/>
                  </a:lnTo>
                  <a:lnTo>
                    <a:pt x="260" y="1596"/>
                  </a:lnTo>
                  <a:lnTo>
                    <a:pt x="247" y="1610"/>
                  </a:lnTo>
                  <a:lnTo>
                    <a:pt x="230" y="1623"/>
                  </a:lnTo>
                  <a:lnTo>
                    <a:pt x="211" y="1631"/>
                  </a:lnTo>
                  <a:lnTo>
                    <a:pt x="192" y="1632"/>
                  </a:lnTo>
                  <a:lnTo>
                    <a:pt x="175" y="1628"/>
                  </a:lnTo>
                  <a:lnTo>
                    <a:pt x="159" y="1622"/>
                  </a:lnTo>
                  <a:lnTo>
                    <a:pt x="145" y="1614"/>
                  </a:lnTo>
                  <a:lnTo>
                    <a:pt x="135" y="1604"/>
                  </a:lnTo>
                  <a:lnTo>
                    <a:pt x="127" y="1594"/>
                  </a:lnTo>
                  <a:lnTo>
                    <a:pt x="93" y="1525"/>
                  </a:lnTo>
                  <a:lnTo>
                    <a:pt x="65" y="1454"/>
                  </a:lnTo>
                  <a:lnTo>
                    <a:pt x="41" y="1382"/>
                  </a:lnTo>
                  <a:lnTo>
                    <a:pt x="23" y="1310"/>
                  </a:lnTo>
                  <a:lnTo>
                    <a:pt x="11" y="1237"/>
                  </a:lnTo>
                  <a:lnTo>
                    <a:pt x="3" y="1164"/>
                  </a:lnTo>
                  <a:lnTo>
                    <a:pt x="0" y="1091"/>
                  </a:lnTo>
                  <a:lnTo>
                    <a:pt x="2" y="1018"/>
                  </a:lnTo>
                  <a:lnTo>
                    <a:pt x="9" y="945"/>
                  </a:lnTo>
                  <a:lnTo>
                    <a:pt x="21" y="874"/>
                  </a:lnTo>
                  <a:lnTo>
                    <a:pt x="38" y="803"/>
                  </a:lnTo>
                  <a:lnTo>
                    <a:pt x="59" y="734"/>
                  </a:lnTo>
                  <a:lnTo>
                    <a:pt x="85" y="666"/>
                  </a:lnTo>
                  <a:lnTo>
                    <a:pt x="116" y="600"/>
                  </a:lnTo>
                  <a:lnTo>
                    <a:pt x="150" y="536"/>
                  </a:lnTo>
                  <a:lnTo>
                    <a:pt x="189" y="475"/>
                  </a:lnTo>
                  <a:lnTo>
                    <a:pt x="232" y="415"/>
                  </a:lnTo>
                  <a:lnTo>
                    <a:pt x="279" y="358"/>
                  </a:lnTo>
                  <a:lnTo>
                    <a:pt x="331" y="305"/>
                  </a:lnTo>
                  <a:lnTo>
                    <a:pt x="386" y="256"/>
                  </a:lnTo>
                  <a:lnTo>
                    <a:pt x="446" y="209"/>
                  </a:lnTo>
                  <a:lnTo>
                    <a:pt x="508" y="166"/>
                  </a:lnTo>
                  <a:lnTo>
                    <a:pt x="575" y="127"/>
                  </a:lnTo>
                  <a:lnTo>
                    <a:pt x="645" y="94"/>
                  </a:lnTo>
                  <a:lnTo>
                    <a:pt x="715" y="65"/>
                  </a:lnTo>
                  <a:lnTo>
                    <a:pt x="787" y="42"/>
                  </a:lnTo>
                  <a:lnTo>
                    <a:pt x="859" y="24"/>
                  </a:lnTo>
                  <a:lnTo>
                    <a:pt x="933" y="11"/>
                  </a:lnTo>
                  <a:lnTo>
                    <a:pt x="1006" y="4"/>
                  </a:lnTo>
                  <a:lnTo>
                    <a:pt x="107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757238" y="3513138"/>
              <a:ext cx="207963" cy="168275"/>
            </a:xfrm>
            <a:custGeom>
              <a:avLst/>
              <a:gdLst>
                <a:gd name="T0" fmla="*/ 679 w 1174"/>
                <a:gd name="T1" fmla="*/ 4 h 954"/>
                <a:gd name="T2" fmla="*/ 801 w 1174"/>
                <a:gd name="T3" fmla="*/ 31 h 954"/>
                <a:gd name="T4" fmla="*/ 901 w 1174"/>
                <a:gd name="T5" fmla="*/ 70 h 954"/>
                <a:gd name="T6" fmla="*/ 992 w 1174"/>
                <a:gd name="T7" fmla="*/ 127 h 954"/>
                <a:gd name="T8" fmla="*/ 1071 w 1174"/>
                <a:gd name="T9" fmla="*/ 201 h 954"/>
                <a:gd name="T10" fmla="*/ 1136 w 1174"/>
                <a:gd name="T11" fmla="*/ 288 h 954"/>
                <a:gd name="T12" fmla="*/ 1171 w 1174"/>
                <a:gd name="T13" fmla="*/ 355 h 954"/>
                <a:gd name="T14" fmla="*/ 1170 w 1174"/>
                <a:gd name="T15" fmla="*/ 393 h 954"/>
                <a:gd name="T16" fmla="*/ 1150 w 1174"/>
                <a:gd name="T17" fmla="*/ 426 h 954"/>
                <a:gd name="T18" fmla="*/ 1114 w 1174"/>
                <a:gd name="T19" fmla="*/ 448 h 954"/>
                <a:gd name="T20" fmla="*/ 1076 w 1174"/>
                <a:gd name="T21" fmla="*/ 447 h 954"/>
                <a:gd name="T22" fmla="*/ 1043 w 1174"/>
                <a:gd name="T23" fmla="*/ 425 h 954"/>
                <a:gd name="T24" fmla="*/ 1008 w 1174"/>
                <a:gd name="T25" fmla="*/ 367 h 954"/>
                <a:gd name="T26" fmla="*/ 952 w 1174"/>
                <a:gd name="T27" fmla="*/ 292 h 954"/>
                <a:gd name="T28" fmla="*/ 881 w 1174"/>
                <a:gd name="T29" fmla="*/ 233 h 954"/>
                <a:gd name="T30" fmla="*/ 800 w 1174"/>
                <a:gd name="T31" fmla="*/ 188 h 954"/>
                <a:gd name="T32" fmla="*/ 705 w 1174"/>
                <a:gd name="T33" fmla="*/ 159 h 954"/>
                <a:gd name="T34" fmla="*/ 601 w 1174"/>
                <a:gd name="T35" fmla="*/ 151 h 954"/>
                <a:gd name="T36" fmla="*/ 498 w 1174"/>
                <a:gd name="T37" fmla="*/ 168 h 954"/>
                <a:gd name="T38" fmla="*/ 400 w 1174"/>
                <a:gd name="T39" fmla="*/ 208 h 954"/>
                <a:gd name="T40" fmla="*/ 323 w 1174"/>
                <a:gd name="T41" fmla="*/ 259 h 954"/>
                <a:gd name="T42" fmla="*/ 257 w 1174"/>
                <a:gd name="T43" fmla="*/ 323 h 954"/>
                <a:gd name="T44" fmla="*/ 206 w 1174"/>
                <a:gd name="T45" fmla="*/ 400 h 954"/>
                <a:gd name="T46" fmla="*/ 170 w 1174"/>
                <a:gd name="T47" fmla="*/ 489 h 954"/>
                <a:gd name="T48" fmla="*/ 151 w 1174"/>
                <a:gd name="T49" fmla="*/ 592 h 954"/>
                <a:gd name="T50" fmla="*/ 155 w 1174"/>
                <a:gd name="T51" fmla="*/ 695 h 954"/>
                <a:gd name="T52" fmla="*/ 184 w 1174"/>
                <a:gd name="T53" fmla="*/ 796 h 954"/>
                <a:gd name="T54" fmla="*/ 213 w 1174"/>
                <a:gd name="T55" fmla="*/ 864 h 954"/>
                <a:gd name="T56" fmla="*/ 213 w 1174"/>
                <a:gd name="T57" fmla="*/ 903 h 954"/>
                <a:gd name="T58" fmla="*/ 193 w 1174"/>
                <a:gd name="T59" fmla="*/ 936 h 954"/>
                <a:gd name="T60" fmla="*/ 157 w 1174"/>
                <a:gd name="T61" fmla="*/ 954 h 954"/>
                <a:gd name="T62" fmla="*/ 120 w 1174"/>
                <a:gd name="T63" fmla="*/ 949 h 954"/>
                <a:gd name="T64" fmla="*/ 91 w 1174"/>
                <a:gd name="T65" fmla="*/ 931 h 954"/>
                <a:gd name="T66" fmla="*/ 73 w 1174"/>
                <a:gd name="T67" fmla="*/ 911 h 954"/>
                <a:gd name="T68" fmla="*/ 27 w 1174"/>
                <a:gd name="T69" fmla="*/ 801 h 954"/>
                <a:gd name="T70" fmla="*/ 3 w 1174"/>
                <a:gd name="T71" fmla="*/ 689 h 954"/>
                <a:gd name="T72" fmla="*/ 1 w 1174"/>
                <a:gd name="T73" fmla="*/ 576 h 954"/>
                <a:gd name="T74" fmla="*/ 19 w 1174"/>
                <a:gd name="T75" fmla="*/ 466 h 954"/>
                <a:gd name="T76" fmla="*/ 57 w 1174"/>
                <a:gd name="T77" fmla="*/ 361 h 954"/>
                <a:gd name="T78" fmla="*/ 114 w 1174"/>
                <a:gd name="T79" fmla="*/ 265 h 954"/>
                <a:gd name="T80" fmla="*/ 187 w 1174"/>
                <a:gd name="T81" fmla="*/ 178 h 954"/>
                <a:gd name="T82" fmla="*/ 276 w 1174"/>
                <a:gd name="T83" fmla="*/ 105 h 954"/>
                <a:gd name="T84" fmla="*/ 383 w 1174"/>
                <a:gd name="T85" fmla="*/ 46 h 954"/>
                <a:gd name="T86" fmla="*/ 499 w 1174"/>
                <a:gd name="T87" fmla="*/ 11 h 954"/>
                <a:gd name="T88" fmla="*/ 619 w 1174"/>
                <a:gd name="T89" fmla="*/ 0 h 9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74" h="954">
                  <a:moveTo>
                    <a:pt x="619" y="0"/>
                  </a:moveTo>
                  <a:lnTo>
                    <a:pt x="679" y="4"/>
                  </a:lnTo>
                  <a:lnTo>
                    <a:pt x="740" y="14"/>
                  </a:lnTo>
                  <a:lnTo>
                    <a:pt x="801" y="31"/>
                  </a:lnTo>
                  <a:lnTo>
                    <a:pt x="852" y="48"/>
                  </a:lnTo>
                  <a:lnTo>
                    <a:pt x="901" y="70"/>
                  </a:lnTo>
                  <a:lnTo>
                    <a:pt x="948" y="96"/>
                  </a:lnTo>
                  <a:lnTo>
                    <a:pt x="992" y="127"/>
                  </a:lnTo>
                  <a:lnTo>
                    <a:pt x="1033" y="162"/>
                  </a:lnTo>
                  <a:lnTo>
                    <a:pt x="1071" y="201"/>
                  </a:lnTo>
                  <a:lnTo>
                    <a:pt x="1106" y="242"/>
                  </a:lnTo>
                  <a:lnTo>
                    <a:pt x="1136" y="288"/>
                  </a:lnTo>
                  <a:lnTo>
                    <a:pt x="1163" y="335"/>
                  </a:lnTo>
                  <a:lnTo>
                    <a:pt x="1171" y="355"/>
                  </a:lnTo>
                  <a:lnTo>
                    <a:pt x="1174" y="374"/>
                  </a:lnTo>
                  <a:lnTo>
                    <a:pt x="1170" y="393"/>
                  </a:lnTo>
                  <a:lnTo>
                    <a:pt x="1163" y="411"/>
                  </a:lnTo>
                  <a:lnTo>
                    <a:pt x="1150" y="426"/>
                  </a:lnTo>
                  <a:lnTo>
                    <a:pt x="1133" y="439"/>
                  </a:lnTo>
                  <a:lnTo>
                    <a:pt x="1114" y="448"/>
                  </a:lnTo>
                  <a:lnTo>
                    <a:pt x="1095" y="450"/>
                  </a:lnTo>
                  <a:lnTo>
                    <a:pt x="1076" y="447"/>
                  </a:lnTo>
                  <a:lnTo>
                    <a:pt x="1058" y="438"/>
                  </a:lnTo>
                  <a:lnTo>
                    <a:pt x="1043" y="425"/>
                  </a:lnTo>
                  <a:lnTo>
                    <a:pt x="1029" y="410"/>
                  </a:lnTo>
                  <a:lnTo>
                    <a:pt x="1008" y="367"/>
                  </a:lnTo>
                  <a:lnTo>
                    <a:pt x="981" y="328"/>
                  </a:lnTo>
                  <a:lnTo>
                    <a:pt x="952" y="292"/>
                  </a:lnTo>
                  <a:lnTo>
                    <a:pt x="918" y="260"/>
                  </a:lnTo>
                  <a:lnTo>
                    <a:pt x="881" y="233"/>
                  </a:lnTo>
                  <a:lnTo>
                    <a:pt x="841" y="208"/>
                  </a:lnTo>
                  <a:lnTo>
                    <a:pt x="800" y="188"/>
                  </a:lnTo>
                  <a:lnTo>
                    <a:pt x="757" y="171"/>
                  </a:lnTo>
                  <a:lnTo>
                    <a:pt x="705" y="159"/>
                  </a:lnTo>
                  <a:lnTo>
                    <a:pt x="653" y="152"/>
                  </a:lnTo>
                  <a:lnTo>
                    <a:pt x="601" y="151"/>
                  </a:lnTo>
                  <a:lnTo>
                    <a:pt x="550" y="158"/>
                  </a:lnTo>
                  <a:lnTo>
                    <a:pt x="498" y="168"/>
                  </a:lnTo>
                  <a:lnTo>
                    <a:pt x="448" y="185"/>
                  </a:lnTo>
                  <a:lnTo>
                    <a:pt x="400" y="208"/>
                  </a:lnTo>
                  <a:lnTo>
                    <a:pt x="360" y="232"/>
                  </a:lnTo>
                  <a:lnTo>
                    <a:pt x="323" y="259"/>
                  </a:lnTo>
                  <a:lnTo>
                    <a:pt x="289" y="290"/>
                  </a:lnTo>
                  <a:lnTo>
                    <a:pt x="257" y="323"/>
                  </a:lnTo>
                  <a:lnTo>
                    <a:pt x="229" y="360"/>
                  </a:lnTo>
                  <a:lnTo>
                    <a:pt x="206" y="400"/>
                  </a:lnTo>
                  <a:lnTo>
                    <a:pt x="186" y="443"/>
                  </a:lnTo>
                  <a:lnTo>
                    <a:pt x="170" y="489"/>
                  </a:lnTo>
                  <a:lnTo>
                    <a:pt x="157" y="540"/>
                  </a:lnTo>
                  <a:lnTo>
                    <a:pt x="151" y="592"/>
                  </a:lnTo>
                  <a:lnTo>
                    <a:pt x="150" y="643"/>
                  </a:lnTo>
                  <a:lnTo>
                    <a:pt x="155" y="695"/>
                  </a:lnTo>
                  <a:lnTo>
                    <a:pt x="167" y="746"/>
                  </a:lnTo>
                  <a:lnTo>
                    <a:pt x="184" y="796"/>
                  </a:lnTo>
                  <a:lnTo>
                    <a:pt x="206" y="845"/>
                  </a:lnTo>
                  <a:lnTo>
                    <a:pt x="213" y="864"/>
                  </a:lnTo>
                  <a:lnTo>
                    <a:pt x="216" y="884"/>
                  </a:lnTo>
                  <a:lnTo>
                    <a:pt x="213" y="903"/>
                  </a:lnTo>
                  <a:lnTo>
                    <a:pt x="205" y="920"/>
                  </a:lnTo>
                  <a:lnTo>
                    <a:pt x="193" y="936"/>
                  </a:lnTo>
                  <a:lnTo>
                    <a:pt x="176" y="948"/>
                  </a:lnTo>
                  <a:lnTo>
                    <a:pt x="157" y="954"/>
                  </a:lnTo>
                  <a:lnTo>
                    <a:pt x="138" y="954"/>
                  </a:lnTo>
                  <a:lnTo>
                    <a:pt x="120" y="949"/>
                  </a:lnTo>
                  <a:lnTo>
                    <a:pt x="105" y="941"/>
                  </a:lnTo>
                  <a:lnTo>
                    <a:pt x="91" y="931"/>
                  </a:lnTo>
                  <a:lnTo>
                    <a:pt x="81" y="921"/>
                  </a:lnTo>
                  <a:lnTo>
                    <a:pt x="73" y="911"/>
                  </a:lnTo>
                  <a:lnTo>
                    <a:pt x="47" y="856"/>
                  </a:lnTo>
                  <a:lnTo>
                    <a:pt x="27" y="801"/>
                  </a:lnTo>
                  <a:lnTo>
                    <a:pt x="13" y="745"/>
                  </a:lnTo>
                  <a:lnTo>
                    <a:pt x="3" y="689"/>
                  </a:lnTo>
                  <a:lnTo>
                    <a:pt x="0" y="632"/>
                  </a:lnTo>
                  <a:lnTo>
                    <a:pt x="1" y="576"/>
                  </a:lnTo>
                  <a:lnTo>
                    <a:pt x="7" y="521"/>
                  </a:lnTo>
                  <a:lnTo>
                    <a:pt x="19" y="466"/>
                  </a:lnTo>
                  <a:lnTo>
                    <a:pt x="36" y="413"/>
                  </a:lnTo>
                  <a:lnTo>
                    <a:pt x="57" y="361"/>
                  </a:lnTo>
                  <a:lnTo>
                    <a:pt x="83" y="311"/>
                  </a:lnTo>
                  <a:lnTo>
                    <a:pt x="114" y="265"/>
                  </a:lnTo>
                  <a:lnTo>
                    <a:pt x="147" y="219"/>
                  </a:lnTo>
                  <a:lnTo>
                    <a:pt x="187" y="178"/>
                  </a:lnTo>
                  <a:lnTo>
                    <a:pt x="229" y="140"/>
                  </a:lnTo>
                  <a:lnTo>
                    <a:pt x="276" y="105"/>
                  </a:lnTo>
                  <a:lnTo>
                    <a:pt x="327" y="74"/>
                  </a:lnTo>
                  <a:lnTo>
                    <a:pt x="383" y="46"/>
                  </a:lnTo>
                  <a:lnTo>
                    <a:pt x="440" y="25"/>
                  </a:lnTo>
                  <a:lnTo>
                    <a:pt x="499" y="11"/>
                  </a:lnTo>
                  <a:lnTo>
                    <a:pt x="558" y="2"/>
                  </a:lnTo>
                  <a:lnTo>
                    <a:pt x="61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1" name="Freeform 8"/>
            <p:cNvSpPr>
              <a:spLocks noEditPoints="1"/>
            </p:cNvSpPr>
            <p:nvPr/>
          </p:nvSpPr>
          <p:spPr bwMode="auto">
            <a:xfrm>
              <a:off x="793751" y="3595688"/>
              <a:ext cx="495300" cy="449263"/>
            </a:xfrm>
            <a:custGeom>
              <a:avLst/>
              <a:gdLst>
                <a:gd name="T0" fmla="*/ 1449 w 2805"/>
                <a:gd name="T1" fmla="*/ 2389 h 2551"/>
                <a:gd name="T2" fmla="*/ 438 w 2805"/>
                <a:gd name="T3" fmla="*/ 150 h 2551"/>
                <a:gd name="T4" fmla="*/ 375 w 2805"/>
                <a:gd name="T5" fmla="*/ 176 h 2551"/>
                <a:gd name="T6" fmla="*/ 337 w 2805"/>
                <a:gd name="T7" fmla="*/ 231 h 2551"/>
                <a:gd name="T8" fmla="*/ 337 w 2805"/>
                <a:gd name="T9" fmla="*/ 298 h 2551"/>
                <a:gd name="T10" fmla="*/ 877 w 2805"/>
                <a:gd name="T11" fmla="*/ 1322 h 2551"/>
                <a:gd name="T12" fmla="*/ 868 w 2805"/>
                <a:gd name="T13" fmla="*/ 1375 h 2551"/>
                <a:gd name="T14" fmla="*/ 825 w 2805"/>
                <a:gd name="T15" fmla="*/ 1406 h 2551"/>
                <a:gd name="T16" fmla="*/ 300 w 2805"/>
                <a:gd name="T17" fmla="*/ 1257 h 2551"/>
                <a:gd name="T18" fmla="*/ 231 w 2805"/>
                <a:gd name="T19" fmla="*/ 1257 h 2551"/>
                <a:gd name="T20" fmla="*/ 176 w 2805"/>
                <a:gd name="T21" fmla="*/ 1294 h 2551"/>
                <a:gd name="T22" fmla="*/ 151 w 2805"/>
                <a:gd name="T23" fmla="*/ 1358 h 2551"/>
                <a:gd name="T24" fmla="*/ 163 w 2805"/>
                <a:gd name="T25" fmla="*/ 1422 h 2551"/>
                <a:gd name="T26" fmla="*/ 211 w 2805"/>
                <a:gd name="T27" fmla="*/ 1470 h 2551"/>
                <a:gd name="T28" fmla="*/ 1094 w 2805"/>
                <a:gd name="T29" fmla="*/ 1743 h 2551"/>
                <a:gd name="T30" fmla="*/ 1199 w 2805"/>
                <a:gd name="T31" fmla="*/ 1916 h 2551"/>
                <a:gd name="T32" fmla="*/ 1884 w 2805"/>
                <a:gd name="T33" fmla="*/ 332 h 2551"/>
                <a:gd name="T34" fmla="*/ 1827 w 2805"/>
                <a:gd name="T35" fmla="*/ 290 h 2551"/>
                <a:gd name="T36" fmla="*/ 1757 w 2805"/>
                <a:gd name="T37" fmla="*/ 281 h 2551"/>
                <a:gd name="T38" fmla="*/ 844 w 2805"/>
                <a:gd name="T39" fmla="*/ 758 h 2551"/>
                <a:gd name="T40" fmla="*/ 521 w 2805"/>
                <a:gd name="T41" fmla="*/ 175 h 2551"/>
                <a:gd name="T42" fmla="*/ 460 w 2805"/>
                <a:gd name="T43" fmla="*/ 150 h 2551"/>
                <a:gd name="T44" fmla="*/ 492 w 2805"/>
                <a:gd name="T45" fmla="*/ 3 h 2551"/>
                <a:gd name="T46" fmla="*/ 588 w 2805"/>
                <a:gd name="T47" fmla="*/ 39 h 2551"/>
                <a:gd name="T48" fmla="*/ 664 w 2805"/>
                <a:gd name="T49" fmla="*/ 109 h 2551"/>
                <a:gd name="T50" fmla="*/ 1643 w 2805"/>
                <a:gd name="T51" fmla="*/ 163 h 2551"/>
                <a:gd name="T52" fmla="*/ 1751 w 2805"/>
                <a:gd name="T53" fmla="*/ 130 h 2551"/>
                <a:gd name="T54" fmla="*/ 1859 w 2805"/>
                <a:gd name="T55" fmla="*/ 141 h 2551"/>
                <a:gd name="T56" fmla="*/ 1957 w 2805"/>
                <a:gd name="T57" fmla="*/ 193 h 2551"/>
                <a:gd name="T58" fmla="*/ 2029 w 2805"/>
                <a:gd name="T59" fmla="*/ 280 h 2551"/>
                <a:gd name="T60" fmla="*/ 2805 w 2805"/>
                <a:gd name="T61" fmla="*/ 1757 h 2551"/>
                <a:gd name="T62" fmla="*/ 2793 w 2805"/>
                <a:gd name="T63" fmla="*/ 1820 h 2551"/>
                <a:gd name="T64" fmla="*/ 2746 w 2805"/>
                <a:gd name="T65" fmla="*/ 1868 h 2551"/>
                <a:gd name="T66" fmla="*/ 1445 w 2805"/>
                <a:gd name="T67" fmla="*/ 2551 h 2551"/>
                <a:gd name="T68" fmla="*/ 1381 w 2805"/>
                <a:gd name="T69" fmla="*/ 2538 h 2551"/>
                <a:gd name="T70" fmla="*/ 1335 w 2805"/>
                <a:gd name="T71" fmla="*/ 2491 h 2551"/>
                <a:gd name="T72" fmla="*/ 152 w 2805"/>
                <a:gd name="T73" fmla="*/ 1607 h 2551"/>
                <a:gd name="T74" fmla="*/ 63 w 2805"/>
                <a:gd name="T75" fmla="*/ 1539 h 2551"/>
                <a:gd name="T76" fmla="*/ 11 w 2805"/>
                <a:gd name="T77" fmla="*/ 1441 h 2551"/>
                <a:gd name="T78" fmla="*/ 3 w 2805"/>
                <a:gd name="T79" fmla="*/ 1329 h 2551"/>
                <a:gd name="T80" fmla="*/ 45 w 2805"/>
                <a:gd name="T81" fmla="*/ 1220 h 2551"/>
                <a:gd name="T82" fmla="*/ 125 w 2805"/>
                <a:gd name="T83" fmla="*/ 1142 h 2551"/>
                <a:gd name="T84" fmla="*/ 229 w 2805"/>
                <a:gd name="T85" fmla="*/ 1104 h 2551"/>
                <a:gd name="T86" fmla="*/ 344 w 2805"/>
                <a:gd name="T87" fmla="*/ 1113 h 2551"/>
                <a:gd name="T88" fmla="*/ 199 w 2805"/>
                <a:gd name="T89" fmla="*/ 357 h 2551"/>
                <a:gd name="T90" fmla="*/ 182 w 2805"/>
                <a:gd name="T91" fmla="*/ 255 h 2551"/>
                <a:gd name="T92" fmla="*/ 206 w 2805"/>
                <a:gd name="T93" fmla="*/ 156 h 2551"/>
                <a:gd name="T94" fmla="*/ 265 w 2805"/>
                <a:gd name="T95" fmla="*/ 73 h 2551"/>
                <a:gd name="T96" fmla="*/ 356 w 2805"/>
                <a:gd name="T97" fmla="*/ 15 h 2551"/>
                <a:gd name="T98" fmla="*/ 458 w 2805"/>
                <a:gd name="T99" fmla="*/ 0 h 2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05" h="2551">
                  <a:moveTo>
                    <a:pt x="2469" y="1425"/>
                  </a:moveTo>
                  <a:lnTo>
                    <a:pt x="1275" y="2062"/>
                  </a:lnTo>
                  <a:lnTo>
                    <a:pt x="1449" y="2389"/>
                  </a:lnTo>
                  <a:lnTo>
                    <a:pt x="2643" y="1751"/>
                  </a:lnTo>
                  <a:lnTo>
                    <a:pt x="2469" y="1425"/>
                  </a:lnTo>
                  <a:close/>
                  <a:moveTo>
                    <a:pt x="438" y="150"/>
                  </a:moveTo>
                  <a:lnTo>
                    <a:pt x="415" y="154"/>
                  </a:lnTo>
                  <a:lnTo>
                    <a:pt x="394" y="164"/>
                  </a:lnTo>
                  <a:lnTo>
                    <a:pt x="375" y="176"/>
                  </a:lnTo>
                  <a:lnTo>
                    <a:pt x="359" y="192"/>
                  </a:lnTo>
                  <a:lnTo>
                    <a:pt x="346" y="211"/>
                  </a:lnTo>
                  <a:lnTo>
                    <a:pt x="337" y="231"/>
                  </a:lnTo>
                  <a:lnTo>
                    <a:pt x="333" y="254"/>
                  </a:lnTo>
                  <a:lnTo>
                    <a:pt x="333" y="276"/>
                  </a:lnTo>
                  <a:lnTo>
                    <a:pt x="337" y="298"/>
                  </a:lnTo>
                  <a:lnTo>
                    <a:pt x="346" y="320"/>
                  </a:lnTo>
                  <a:lnTo>
                    <a:pt x="871" y="1303"/>
                  </a:lnTo>
                  <a:lnTo>
                    <a:pt x="877" y="1322"/>
                  </a:lnTo>
                  <a:lnTo>
                    <a:pt x="880" y="1341"/>
                  </a:lnTo>
                  <a:lnTo>
                    <a:pt x="876" y="1359"/>
                  </a:lnTo>
                  <a:lnTo>
                    <a:pt x="868" y="1375"/>
                  </a:lnTo>
                  <a:lnTo>
                    <a:pt x="857" y="1388"/>
                  </a:lnTo>
                  <a:lnTo>
                    <a:pt x="842" y="1399"/>
                  </a:lnTo>
                  <a:lnTo>
                    <a:pt x="825" y="1406"/>
                  </a:lnTo>
                  <a:lnTo>
                    <a:pt x="806" y="1408"/>
                  </a:lnTo>
                  <a:lnTo>
                    <a:pt x="787" y="1405"/>
                  </a:lnTo>
                  <a:lnTo>
                    <a:pt x="300" y="1257"/>
                  </a:lnTo>
                  <a:lnTo>
                    <a:pt x="277" y="1253"/>
                  </a:lnTo>
                  <a:lnTo>
                    <a:pt x="254" y="1253"/>
                  </a:lnTo>
                  <a:lnTo>
                    <a:pt x="231" y="1257"/>
                  </a:lnTo>
                  <a:lnTo>
                    <a:pt x="211" y="1266"/>
                  </a:lnTo>
                  <a:lnTo>
                    <a:pt x="192" y="1278"/>
                  </a:lnTo>
                  <a:lnTo>
                    <a:pt x="176" y="1294"/>
                  </a:lnTo>
                  <a:lnTo>
                    <a:pt x="163" y="1312"/>
                  </a:lnTo>
                  <a:lnTo>
                    <a:pt x="155" y="1334"/>
                  </a:lnTo>
                  <a:lnTo>
                    <a:pt x="151" y="1358"/>
                  </a:lnTo>
                  <a:lnTo>
                    <a:pt x="151" y="1380"/>
                  </a:lnTo>
                  <a:lnTo>
                    <a:pt x="155" y="1402"/>
                  </a:lnTo>
                  <a:lnTo>
                    <a:pt x="163" y="1422"/>
                  </a:lnTo>
                  <a:lnTo>
                    <a:pt x="176" y="1441"/>
                  </a:lnTo>
                  <a:lnTo>
                    <a:pt x="192" y="1457"/>
                  </a:lnTo>
                  <a:lnTo>
                    <a:pt x="211" y="1470"/>
                  </a:lnTo>
                  <a:lnTo>
                    <a:pt x="232" y="1478"/>
                  </a:lnTo>
                  <a:lnTo>
                    <a:pt x="1078" y="1735"/>
                  </a:lnTo>
                  <a:lnTo>
                    <a:pt x="1094" y="1743"/>
                  </a:lnTo>
                  <a:lnTo>
                    <a:pt x="1109" y="1755"/>
                  </a:lnTo>
                  <a:lnTo>
                    <a:pt x="1119" y="1770"/>
                  </a:lnTo>
                  <a:lnTo>
                    <a:pt x="1199" y="1916"/>
                  </a:lnTo>
                  <a:lnTo>
                    <a:pt x="2393" y="1279"/>
                  </a:lnTo>
                  <a:lnTo>
                    <a:pt x="1898" y="353"/>
                  </a:lnTo>
                  <a:lnTo>
                    <a:pt x="1884" y="332"/>
                  </a:lnTo>
                  <a:lnTo>
                    <a:pt x="1867" y="314"/>
                  </a:lnTo>
                  <a:lnTo>
                    <a:pt x="1848" y="300"/>
                  </a:lnTo>
                  <a:lnTo>
                    <a:pt x="1827" y="290"/>
                  </a:lnTo>
                  <a:lnTo>
                    <a:pt x="1804" y="282"/>
                  </a:lnTo>
                  <a:lnTo>
                    <a:pt x="1780" y="279"/>
                  </a:lnTo>
                  <a:lnTo>
                    <a:pt x="1757" y="281"/>
                  </a:lnTo>
                  <a:lnTo>
                    <a:pt x="1733" y="286"/>
                  </a:lnTo>
                  <a:lnTo>
                    <a:pt x="1709" y="296"/>
                  </a:lnTo>
                  <a:lnTo>
                    <a:pt x="844" y="758"/>
                  </a:lnTo>
                  <a:lnTo>
                    <a:pt x="551" y="210"/>
                  </a:lnTo>
                  <a:lnTo>
                    <a:pt x="538" y="191"/>
                  </a:lnTo>
                  <a:lnTo>
                    <a:pt x="521" y="175"/>
                  </a:lnTo>
                  <a:lnTo>
                    <a:pt x="503" y="163"/>
                  </a:lnTo>
                  <a:lnTo>
                    <a:pt x="482" y="154"/>
                  </a:lnTo>
                  <a:lnTo>
                    <a:pt x="460" y="150"/>
                  </a:lnTo>
                  <a:lnTo>
                    <a:pt x="438" y="150"/>
                  </a:lnTo>
                  <a:close/>
                  <a:moveTo>
                    <a:pt x="458" y="0"/>
                  </a:moveTo>
                  <a:lnTo>
                    <a:pt x="492" y="3"/>
                  </a:lnTo>
                  <a:lnTo>
                    <a:pt x="526" y="10"/>
                  </a:lnTo>
                  <a:lnTo>
                    <a:pt x="558" y="23"/>
                  </a:lnTo>
                  <a:lnTo>
                    <a:pt x="588" y="39"/>
                  </a:lnTo>
                  <a:lnTo>
                    <a:pt x="616" y="58"/>
                  </a:lnTo>
                  <a:lnTo>
                    <a:pt x="642" y="82"/>
                  </a:lnTo>
                  <a:lnTo>
                    <a:pt x="664" y="109"/>
                  </a:lnTo>
                  <a:lnTo>
                    <a:pt x="683" y="139"/>
                  </a:lnTo>
                  <a:lnTo>
                    <a:pt x="905" y="556"/>
                  </a:lnTo>
                  <a:lnTo>
                    <a:pt x="1643" y="163"/>
                  </a:lnTo>
                  <a:lnTo>
                    <a:pt x="1678" y="147"/>
                  </a:lnTo>
                  <a:lnTo>
                    <a:pt x="1714" y="136"/>
                  </a:lnTo>
                  <a:lnTo>
                    <a:pt x="1751" y="130"/>
                  </a:lnTo>
                  <a:lnTo>
                    <a:pt x="1788" y="130"/>
                  </a:lnTo>
                  <a:lnTo>
                    <a:pt x="1824" y="133"/>
                  </a:lnTo>
                  <a:lnTo>
                    <a:pt x="1859" y="141"/>
                  </a:lnTo>
                  <a:lnTo>
                    <a:pt x="1894" y="154"/>
                  </a:lnTo>
                  <a:lnTo>
                    <a:pt x="1926" y="171"/>
                  </a:lnTo>
                  <a:lnTo>
                    <a:pt x="1957" y="193"/>
                  </a:lnTo>
                  <a:lnTo>
                    <a:pt x="1983" y="218"/>
                  </a:lnTo>
                  <a:lnTo>
                    <a:pt x="2008" y="247"/>
                  </a:lnTo>
                  <a:lnTo>
                    <a:pt x="2029" y="280"/>
                  </a:lnTo>
                  <a:lnTo>
                    <a:pt x="2793" y="1713"/>
                  </a:lnTo>
                  <a:lnTo>
                    <a:pt x="2801" y="1734"/>
                  </a:lnTo>
                  <a:lnTo>
                    <a:pt x="2805" y="1757"/>
                  </a:lnTo>
                  <a:lnTo>
                    <a:pt x="2805" y="1778"/>
                  </a:lnTo>
                  <a:lnTo>
                    <a:pt x="2801" y="1800"/>
                  </a:lnTo>
                  <a:lnTo>
                    <a:pt x="2793" y="1820"/>
                  </a:lnTo>
                  <a:lnTo>
                    <a:pt x="2781" y="1838"/>
                  </a:lnTo>
                  <a:lnTo>
                    <a:pt x="2765" y="1854"/>
                  </a:lnTo>
                  <a:lnTo>
                    <a:pt x="2746" y="1868"/>
                  </a:lnTo>
                  <a:lnTo>
                    <a:pt x="1489" y="2538"/>
                  </a:lnTo>
                  <a:lnTo>
                    <a:pt x="1467" y="2546"/>
                  </a:lnTo>
                  <a:lnTo>
                    <a:pt x="1445" y="2551"/>
                  </a:lnTo>
                  <a:lnTo>
                    <a:pt x="1423" y="2551"/>
                  </a:lnTo>
                  <a:lnTo>
                    <a:pt x="1402" y="2546"/>
                  </a:lnTo>
                  <a:lnTo>
                    <a:pt x="1381" y="2538"/>
                  </a:lnTo>
                  <a:lnTo>
                    <a:pt x="1363" y="2526"/>
                  </a:lnTo>
                  <a:lnTo>
                    <a:pt x="1348" y="2510"/>
                  </a:lnTo>
                  <a:lnTo>
                    <a:pt x="1335" y="2491"/>
                  </a:lnTo>
                  <a:lnTo>
                    <a:pt x="1003" y="1870"/>
                  </a:lnTo>
                  <a:lnTo>
                    <a:pt x="189" y="1622"/>
                  </a:lnTo>
                  <a:lnTo>
                    <a:pt x="152" y="1607"/>
                  </a:lnTo>
                  <a:lnTo>
                    <a:pt x="119" y="1589"/>
                  </a:lnTo>
                  <a:lnTo>
                    <a:pt x="89" y="1566"/>
                  </a:lnTo>
                  <a:lnTo>
                    <a:pt x="63" y="1539"/>
                  </a:lnTo>
                  <a:lnTo>
                    <a:pt x="41" y="1509"/>
                  </a:lnTo>
                  <a:lnTo>
                    <a:pt x="23" y="1476"/>
                  </a:lnTo>
                  <a:lnTo>
                    <a:pt x="11" y="1441"/>
                  </a:lnTo>
                  <a:lnTo>
                    <a:pt x="3" y="1404"/>
                  </a:lnTo>
                  <a:lnTo>
                    <a:pt x="0" y="1367"/>
                  </a:lnTo>
                  <a:lnTo>
                    <a:pt x="3" y="1329"/>
                  </a:lnTo>
                  <a:lnTo>
                    <a:pt x="12" y="1290"/>
                  </a:lnTo>
                  <a:lnTo>
                    <a:pt x="26" y="1253"/>
                  </a:lnTo>
                  <a:lnTo>
                    <a:pt x="45" y="1220"/>
                  </a:lnTo>
                  <a:lnTo>
                    <a:pt x="68" y="1189"/>
                  </a:lnTo>
                  <a:lnTo>
                    <a:pt x="95" y="1164"/>
                  </a:lnTo>
                  <a:lnTo>
                    <a:pt x="125" y="1142"/>
                  </a:lnTo>
                  <a:lnTo>
                    <a:pt x="158" y="1125"/>
                  </a:lnTo>
                  <a:lnTo>
                    <a:pt x="193" y="1112"/>
                  </a:lnTo>
                  <a:lnTo>
                    <a:pt x="229" y="1104"/>
                  </a:lnTo>
                  <a:lnTo>
                    <a:pt x="267" y="1101"/>
                  </a:lnTo>
                  <a:lnTo>
                    <a:pt x="306" y="1105"/>
                  </a:lnTo>
                  <a:lnTo>
                    <a:pt x="344" y="1113"/>
                  </a:lnTo>
                  <a:lnTo>
                    <a:pt x="649" y="1206"/>
                  </a:lnTo>
                  <a:lnTo>
                    <a:pt x="214" y="390"/>
                  </a:lnTo>
                  <a:lnTo>
                    <a:pt x="199" y="357"/>
                  </a:lnTo>
                  <a:lnTo>
                    <a:pt x="189" y="323"/>
                  </a:lnTo>
                  <a:lnTo>
                    <a:pt x="184" y="290"/>
                  </a:lnTo>
                  <a:lnTo>
                    <a:pt x="182" y="255"/>
                  </a:lnTo>
                  <a:lnTo>
                    <a:pt x="187" y="221"/>
                  </a:lnTo>
                  <a:lnTo>
                    <a:pt x="194" y="188"/>
                  </a:lnTo>
                  <a:lnTo>
                    <a:pt x="206" y="156"/>
                  </a:lnTo>
                  <a:lnTo>
                    <a:pt x="222" y="126"/>
                  </a:lnTo>
                  <a:lnTo>
                    <a:pt x="242" y="98"/>
                  </a:lnTo>
                  <a:lnTo>
                    <a:pt x="265" y="73"/>
                  </a:lnTo>
                  <a:lnTo>
                    <a:pt x="293" y="49"/>
                  </a:lnTo>
                  <a:lnTo>
                    <a:pt x="324" y="30"/>
                  </a:lnTo>
                  <a:lnTo>
                    <a:pt x="356" y="15"/>
                  </a:lnTo>
                  <a:lnTo>
                    <a:pt x="390" y="6"/>
                  </a:lnTo>
                  <a:lnTo>
                    <a:pt x="424" y="0"/>
                  </a:lnTo>
                  <a:lnTo>
                    <a:pt x="45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2" name="Group 21"/>
          <p:cNvGrpSpPr/>
          <p:nvPr/>
        </p:nvGrpSpPr>
        <p:grpSpPr>
          <a:xfrm>
            <a:off x="6920654" y="2956081"/>
            <a:ext cx="508971" cy="507655"/>
            <a:chOff x="673100" y="2660651"/>
            <a:chExt cx="614363" cy="612775"/>
          </a:xfrm>
          <a:solidFill>
            <a:schemeClr val="bg1"/>
          </a:solidFill>
        </p:grpSpPr>
        <p:sp>
          <p:nvSpPr>
            <p:cNvPr id="23" name="Rectangle 31"/>
            <p:cNvSpPr>
              <a:spLocks noChangeArrowheads="1"/>
            </p:cNvSpPr>
            <p:nvPr/>
          </p:nvSpPr>
          <p:spPr bwMode="auto">
            <a:xfrm>
              <a:off x="803275" y="2830513"/>
              <a:ext cx="26988"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4" name="Rectangle 32"/>
            <p:cNvSpPr>
              <a:spLocks noChangeArrowheads="1"/>
            </p:cNvSpPr>
            <p:nvPr/>
          </p:nvSpPr>
          <p:spPr bwMode="auto">
            <a:xfrm>
              <a:off x="895350" y="2830513"/>
              <a:ext cx="254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5" name="Rectangle 33"/>
            <p:cNvSpPr>
              <a:spLocks noChangeArrowheads="1"/>
            </p:cNvSpPr>
            <p:nvPr/>
          </p:nvSpPr>
          <p:spPr bwMode="auto">
            <a:xfrm>
              <a:off x="987425" y="2830513"/>
              <a:ext cx="25400" cy="25400"/>
            </a:xfrm>
            <a:prstGeom prst="rect">
              <a:avLst/>
            </a:prstGeom>
            <a:grpFill/>
            <a:ln w="0">
              <a:no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26" name="Freeform 34"/>
            <p:cNvSpPr>
              <a:spLocks noEditPoints="1"/>
            </p:cNvSpPr>
            <p:nvPr/>
          </p:nvSpPr>
          <p:spPr bwMode="auto">
            <a:xfrm>
              <a:off x="673100" y="2660651"/>
              <a:ext cx="614363" cy="612775"/>
            </a:xfrm>
            <a:custGeom>
              <a:avLst/>
              <a:gdLst>
                <a:gd name="T0" fmla="*/ 2668 w 3484"/>
                <a:gd name="T1" fmla="*/ 1997 h 3476"/>
                <a:gd name="T2" fmla="*/ 2659 w 3484"/>
                <a:gd name="T3" fmla="*/ 2036 h 3476"/>
                <a:gd name="T4" fmla="*/ 2633 w 3484"/>
                <a:gd name="T5" fmla="*/ 2061 h 3476"/>
                <a:gd name="T6" fmla="*/ 2594 w 3484"/>
                <a:gd name="T7" fmla="*/ 2071 h 3476"/>
                <a:gd name="T8" fmla="*/ 1409 w 3484"/>
                <a:gd name="T9" fmla="*/ 2966 h 3476"/>
                <a:gd name="T10" fmla="*/ 2632 w 3484"/>
                <a:gd name="T11" fmla="*/ 2967 h 3476"/>
                <a:gd name="T12" fmla="*/ 2656 w 3484"/>
                <a:gd name="T13" fmla="*/ 2978 h 3476"/>
                <a:gd name="T14" fmla="*/ 2906 w 3484"/>
                <a:gd name="T15" fmla="*/ 3225 h 3476"/>
                <a:gd name="T16" fmla="*/ 2908 w 3484"/>
                <a:gd name="T17" fmla="*/ 3019 h 3476"/>
                <a:gd name="T18" fmla="*/ 2926 w 3484"/>
                <a:gd name="T19" fmla="*/ 2987 h 3476"/>
                <a:gd name="T20" fmla="*/ 2959 w 3484"/>
                <a:gd name="T21" fmla="*/ 2969 h 3476"/>
                <a:gd name="T22" fmla="*/ 3335 w 3484"/>
                <a:gd name="T23" fmla="*/ 2966 h 3476"/>
                <a:gd name="T24" fmla="*/ 2668 w 3484"/>
                <a:gd name="T25" fmla="*/ 1525 h 3476"/>
                <a:gd name="T26" fmla="*/ 148 w 3484"/>
                <a:gd name="T27" fmla="*/ 1924 h 3476"/>
                <a:gd name="T28" fmla="*/ 614 w 3484"/>
                <a:gd name="T29" fmla="*/ 1926 h 3476"/>
                <a:gd name="T30" fmla="*/ 647 w 3484"/>
                <a:gd name="T31" fmla="*/ 1944 h 3476"/>
                <a:gd name="T32" fmla="*/ 665 w 3484"/>
                <a:gd name="T33" fmla="*/ 1977 h 3476"/>
                <a:gd name="T34" fmla="*/ 667 w 3484"/>
                <a:gd name="T35" fmla="*/ 2264 h 3476"/>
                <a:gd name="T36" fmla="*/ 997 w 3484"/>
                <a:gd name="T37" fmla="*/ 1935 h 3476"/>
                <a:gd name="T38" fmla="*/ 1023 w 3484"/>
                <a:gd name="T39" fmla="*/ 1925 h 3476"/>
                <a:gd name="T40" fmla="*/ 2521 w 3484"/>
                <a:gd name="T41" fmla="*/ 1924 h 3476"/>
                <a:gd name="T42" fmla="*/ 148 w 3484"/>
                <a:gd name="T43" fmla="*/ 149 h 3476"/>
                <a:gd name="T44" fmla="*/ 2594 w 3484"/>
                <a:gd name="T45" fmla="*/ 0 h 3476"/>
                <a:gd name="T46" fmla="*/ 2633 w 3484"/>
                <a:gd name="T47" fmla="*/ 10 h 3476"/>
                <a:gd name="T48" fmla="*/ 2659 w 3484"/>
                <a:gd name="T49" fmla="*/ 35 h 3476"/>
                <a:gd name="T50" fmla="*/ 2668 w 3484"/>
                <a:gd name="T51" fmla="*/ 75 h 3476"/>
                <a:gd name="T52" fmla="*/ 3410 w 3484"/>
                <a:gd name="T53" fmla="*/ 1377 h 3476"/>
                <a:gd name="T54" fmla="*/ 3448 w 3484"/>
                <a:gd name="T55" fmla="*/ 1385 h 3476"/>
                <a:gd name="T56" fmla="*/ 3474 w 3484"/>
                <a:gd name="T57" fmla="*/ 1411 h 3476"/>
                <a:gd name="T58" fmla="*/ 3484 w 3484"/>
                <a:gd name="T59" fmla="*/ 1450 h 3476"/>
                <a:gd name="T60" fmla="*/ 3481 w 3484"/>
                <a:gd name="T61" fmla="*/ 3053 h 3476"/>
                <a:gd name="T62" fmla="*/ 3464 w 3484"/>
                <a:gd name="T63" fmla="*/ 3086 h 3476"/>
                <a:gd name="T64" fmla="*/ 3431 w 3484"/>
                <a:gd name="T65" fmla="*/ 3104 h 3476"/>
                <a:gd name="T66" fmla="*/ 3054 w 3484"/>
                <a:gd name="T67" fmla="*/ 3106 h 3476"/>
                <a:gd name="T68" fmla="*/ 3052 w 3484"/>
                <a:gd name="T69" fmla="*/ 3416 h 3476"/>
                <a:gd name="T70" fmla="*/ 3033 w 3484"/>
                <a:gd name="T71" fmla="*/ 3451 h 3476"/>
                <a:gd name="T72" fmla="*/ 3003 w 3484"/>
                <a:gd name="T73" fmla="*/ 3472 h 3476"/>
                <a:gd name="T74" fmla="*/ 2966 w 3484"/>
                <a:gd name="T75" fmla="*/ 3474 h 3476"/>
                <a:gd name="T76" fmla="*/ 2928 w 3484"/>
                <a:gd name="T77" fmla="*/ 3454 h 3476"/>
                <a:gd name="T78" fmla="*/ 1335 w 3484"/>
                <a:gd name="T79" fmla="*/ 3114 h 3476"/>
                <a:gd name="T80" fmla="*/ 1296 w 3484"/>
                <a:gd name="T81" fmla="*/ 3104 h 3476"/>
                <a:gd name="T82" fmla="*/ 1270 w 3484"/>
                <a:gd name="T83" fmla="*/ 3079 h 3476"/>
                <a:gd name="T84" fmla="*/ 1260 w 3484"/>
                <a:gd name="T85" fmla="*/ 3039 h 3476"/>
                <a:gd name="T86" fmla="*/ 1068 w 3484"/>
                <a:gd name="T87" fmla="*/ 2071 h 3476"/>
                <a:gd name="T88" fmla="*/ 634 w 3484"/>
                <a:gd name="T89" fmla="*/ 2501 h 3476"/>
                <a:gd name="T90" fmla="*/ 603 w 3484"/>
                <a:gd name="T91" fmla="*/ 2512 h 3476"/>
                <a:gd name="T92" fmla="*/ 564 w 3484"/>
                <a:gd name="T93" fmla="*/ 2507 h 3476"/>
                <a:gd name="T94" fmla="*/ 536 w 3484"/>
                <a:gd name="T95" fmla="*/ 2486 h 3476"/>
                <a:gd name="T96" fmla="*/ 521 w 3484"/>
                <a:gd name="T97" fmla="*/ 2457 h 3476"/>
                <a:gd name="T98" fmla="*/ 519 w 3484"/>
                <a:gd name="T99" fmla="*/ 2071 h 3476"/>
                <a:gd name="T100" fmla="*/ 53 w 3484"/>
                <a:gd name="T101" fmla="*/ 2069 h 3476"/>
                <a:gd name="T102" fmla="*/ 21 w 3484"/>
                <a:gd name="T103" fmla="*/ 2051 h 3476"/>
                <a:gd name="T104" fmla="*/ 3 w 3484"/>
                <a:gd name="T105" fmla="*/ 2018 h 3476"/>
                <a:gd name="T106" fmla="*/ 0 w 3484"/>
                <a:gd name="T107" fmla="*/ 75 h 3476"/>
                <a:gd name="T108" fmla="*/ 9 w 3484"/>
                <a:gd name="T109" fmla="*/ 35 h 3476"/>
                <a:gd name="T110" fmla="*/ 36 w 3484"/>
                <a:gd name="T111" fmla="*/ 10 h 3476"/>
                <a:gd name="T112" fmla="*/ 74 w 3484"/>
                <a:gd name="T113" fmla="*/ 0 h 3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484" h="3476">
                  <a:moveTo>
                    <a:pt x="2668" y="1525"/>
                  </a:moveTo>
                  <a:lnTo>
                    <a:pt x="2668" y="1997"/>
                  </a:lnTo>
                  <a:lnTo>
                    <a:pt x="2666" y="2018"/>
                  </a:lnTo>
                  <a:lnTo>
                    <a:pt x="2659" y="2036"/>
                  </a:lnTo>
                  <a:lnTo>
                    <a:pt x="2648" y="2051"/>
                  </a:lnTo>
                  <a:lnTo>
                    <a:pt x="2633" y="2061"/>
                  </a:lnTo>
                  <a:lnTo>
                    <a:pt x="2615" y="2069"/>
                  </a:lnTo>
                  <a:lnTo>
                    <a:pt x="2594" y="2071"/>
                  </a:lnTo>
                  <a:lnTo>
                    <a:pt x="1409" y="2071"/>
                  </a:lnTo>
                  <a:lnTo>
                    <a:pt x="1409" y="2966"/>
                  </a:lnTo>
                  <a:lnTo>
                    <a:pt x="2616" y="2966"/>
                  </a:lnTo>
                  <a:lnTo>
                    <a:pt x="2632" y="2967"/>
                  </a:lnTo>
                  <a:lnTo>
                    <a:pt x="2645" y="2972"/>
                  </a:lnTo>
                  <a:lnTo>
                    <a:pt x="2656" y="2978"/>
                  </a:lnTo>
                  <a:lnTo>
                    <a:pt x="2668" y="2989"/>
                  </a:lnTo>
                  <a:lnTo>
                    <a:pt x="2906" y="3225"/>
                  </a:lnTo>
                  <a:lnTo>
                    <a:pt x="2906" y="3039"/>
                  </a:lnTo>
                  <a:lnTo>
                    <a:pt x="2908" y="3019"/>
                  </a:lnTo>
                  <a:lnTo>
                    <a:pt x="2915" y="3001"/>
                  </a:lnTo>
                  <a:lnTo>
                    <a:pt x="2926" y="2987"/>
                  </a:lnTo>
                  <a:lnTo>
                    <a:pt x="2941" y="2976"/>
                  </a:lnTo>
                  <a:lnTo>
                    <a:pt x="2959" y="2969"/>
                  </a:lnTo>
                  <a:lnTo>
                    <a:pt x="2980" y="2966"/>
                  </a:lnTo>
                  <a:lnTo>
                    <a:pt x="3335" y="2966"/>
                  </a:lnTo>
                  <a:lnTo>
                    <a:pt x="3335" y="1525"/>
                  </a:lnTo>
                  <a:lnTo>
                    <a:pt x="2668" y="1525"/>
                  </a:lnTo>
                  <a:close/>
                  <a:moveTo>
                    <a:pt x="148" y="149"/>
                  </a:moveTo>
                  <a:lnTo>
                    <a:pt x="148" y="1924"/>
                  </a:lnTo>
                  <a:lnTo>
                    <a:pt x="593" y="1924"/>
                  </a:lnTo>
                  <a:lnTo>
                    <a:pt x="614" y="1926"/>
                  </a:lnTo>
                  <a:lnTo>
                    <a:pt x="632" y="1932"/>
                  </a:lnTo>
                  <a:lnTo>
                    <a:pt x="647" y="1944"/>
                  </a:lnTo>
                  <a:lnTo>
                    <a:pt x="658" y="1959"/>
                  </a:lnTo>
                  <a:lnTo>
                    <a:pt x="665" y="1977"/>
                  </a:lnTo>
                  <a:lnTo>
                    <a:pt x="667" y="1997"/>
                  </a:lnTo>
                  <a:lnTo>
                    <a:pt x="667" y="2264"/>
                  </a:lnTo>
                  <a:lnTo>
                    <a:pt x="987" y="1946"/>
                  </a:lnTo>
                  <a:lnTo>
                    <a:pt x="997" y="1935"/>
                  </a:lnTo>
                  <a:lnTo>
                    <a:pt x="1010" y="1929"/>
                  </a:lnTo>
                  <a:lnTo>
                    <a:pt x="1023" y="1925"/>
                  </a:lnTo>
                  <a:lnTo>
                    <a:pt x="1039" y="1924"/>
                  </a:lnTo>
                  <a:lnTo>
                    <a:pt x="2521" y="1924"/>
                  </a:lnTo>
                  <a:lnTo>
                    <a:pt x="2521" y="149"/>
                  </a:lnTo>
                  <a:lnTo>
                    <a:pt x="148" y="149"/>
                  </a:lnTo>
                  <a:close/>
                  <a:moveTo>
                    <a:pt x="74" y="0"/>
                  </a:moveTo>
                  <a:lnTo>
                    <a:pt x="2594" y="0"/>
                  </a:lnTo>
                  <a:lnTo>
                    <a:pt x="2615" y="3"/>
                  </a:lnTo>
                  <a:lnTo>
                    <a:pt x="2633" y="10"/>
                  </a:lnTo>
                  <a:lnTo>
                    <a:pt x="2648" y="21"/>
                  </a:lnTo>
                  <a:lnTo>
                    <a:pt x="2659" y="35"/>
                  </a:lnTo>
                  <a:lnTo>
                    <a:pt x="2666" y="53"/>
                  </a:lnTo>
                  <a:lnTo>
                    <a:pt x="2668" y="75"/>
                  </a:lnTo>
                  <a:lnTo>
                    <a:pt x="2668" y="1377"/>
                  </a:lnTo>
                  <a:lnTo>
                    <a:pt x="3410" y="1377"/>
                  </a:lnTo>
                  <a:lnTo>
                    <a:pt x="3431" y="1379"/>
                  </a:lnTo>
                  <a:lnTo>
                    <a:pt x="3448" y="1385"/>
                  </a:lnTo>
                  <a:lnTo>
                    <a:pt x="3463" y="1397"/>
                  </a:lnTo>
                  <a:lnTo>
                    <a:pt x="3474" y="1411"/>
                  </a:lnTo>
                  <a:lnTo>
                    <a:pt x="3481" y="1429"/>
                  </a:lnTo>
                  <a:lnTo>
                    <a:pt x="3484" y="1450"/>
                  </a:lnTo>
                  <a:lnTo>
                    <a:pt x="3484" y="3033"/>
                  </a:lnTo>
                  <a:lnTo>
                    <a:pt x="3481" y="3053"/>
                  </a:lnTo>
                  <a:lnTo>
                    <a:pt x="3474" y="3071"/>
                  </a:lnTo>
                  <a:lnTo>
                    <a:pt x="3464" y="3086"/>
                  </a:lnTo>
                  <a:lnTo>
                    <a:pt x="3449" y="3098"/>
                  </a:lnTo>
                  <a:lnTo>
                    <a:pt x="3431" y="3104"/>
                  </a:lnTo>
                  <a:lnTo>
                    <a:pt x="3410" y="3106"/>
                  </a:lnTo>
                  <a:lnTo>
                    <a:pt x="3054" y="3106"/>
                  </a:lnTo>
                  <a:lnTo>
                    <a:pt x="3054" y="3395"/>
                  </a:lnTo>
                  <a:lnTo>
                    <a:pt x="3052" y="3416"/>
                  </a:lnTo>
                  <a:lnTo>
                    <a:pt x="3045" y="3435"/>
                  </a:lnTo>
                  <a:lnTo>
                    <a:pt x="3033" y="3451"/>
                  </a:lnTo>
                  <a:lnTo>
                    <a:pt x="3019" y="3464"/>
                  </a:lnTo>
                  <a:lnTo>
                    <a:pt x="3003" y="3472"/>
                  </a:lnTo>
                  <a:lnTo>
                    <a:pt x="2985" y="3476"/>
                  </a:lnTo>
                  <a:lnTo>
                    <a:pt x="2966" y="3474"/>
                  </a:lnTo>
                  <a:lnTo>
                    <a:pt x="2947" y="3467"/>
                  </a:lnTo>
                  <a:lnTo>
                    <a:pt x="2928" y="3454"/>
                  </a:lnTo>
                  <a:lnTo>
                    <a:pt x="2588" y="3114"/>
                  </a:lnTo>
                  <a:lnTo>
                    <a:pt x="1335" y="3114"/>
                  </a:lnTo>
                  <a:lnTo>
                    <a:pt x="1313" y="3111"/>
                  </a:lnTo>
                  <a:lnTo>
                    <a:pt x="1296" y="3104"/>
                  </a:lnTo>
                  <a:lnTo>
                    <a:pt x="1282" y="3093"/>
                  </a:lnTo>
                  <a:lnTo>
                    <a:pt x="1270" y="3079"/>
                  </a:lnTo>
                  <a:lnTo>
                    <a:pt x="1263" y="3061"/>
                  </a:lnTo>
                  <a:lnTo>
                    <a:pt x="1260" y="3039"/>
                  </a:lnTo>
                  <a:lnTo>
                    <a:pt x="1260" y="2071"/>
                  </a:lnTo>
                  <a:lnTo>
                    <a:pt x="1068" y="2071"/>
                  </a:lnTo>
                  <a:lnTo>
                    <a:pt x="646" y="2492"/>
                  </a:lnTo>
                  <a:lnTo>
                    <a:pt x="634" y="2501"/>
                  </a:lnTo>
                  <a:lnTo>
                    <a:pt x="621" y="2508"/>
                  </a:lnTo>
                  <a:lnTo>
                    <a:pt x="603" y="2512"/>
                  </a:lnTo>
                  <a:lnTo>
                    <a:pt x="583" y="2513"/>
                  </a:lnTo>
                  <a:lnTo>
                    <a:pt x="564" y="2507"/>
                  </a:lnTo>
                  <a:lnTo>
                    <a:pt x="548" y="2497"/>
                  </a:lnTo>
                  <a:lnTo>
                    <a:pt x="536" y="2486"/>
                  </a:lnTo>
                  <a:lnTo>
                    <a:pt x="526" y="2473"/>
                  </a:lnTo>
                  <a:lnTo>
                    <a:pt x="521" y="2457"/>
                  </a:lnTo>
                  <a:lnTo>
                    <a:pt x="519" y="2440"/>
                  </a:lnTo>
                  <a:lnTo>
                    <a:pt x="519" y="2071"/>
                  </a:lnTo>
                  <a:lnTo>
                    <a:pt x="74" y="2071"/>
                  </a:lnTo>
                  <a:lnTo>
                    <a:pt x="53" y="2069"/>
                  </a:lnTo>
                  <a:lnTo>
                    <a:pt x="36" y="2061"/>
                  </a:lnTo>
                  <a:lnTo>
                    <a:pt x="21" y="2051"/>
                  </a:lnTo>
                  <a:lnTo>
                    <a:pt x="9" y="2036"/>
                  </a:lnTo>
                  <a:lnTo>
                    <a:pt x="3" y="2018"/>
                  </a:lnTo>
                  <a:lnTo>
                    <a:pt x="0" y="1997"/>
                  </a:lnTo>
                  <a:lnTo>
                    <a:pt x="0" y="75"/>
                  </a:lnTo>
                  <a:lnTo>
                    <a:pt x="3" y="53"/>
                  </a:lnTo>
                  <a:lnTo>
                    <a:pt x="9" y="35"/>
                  </a:lnTo>
                  <a:lnTo>
                    <a:pt x="21" y="22"/>
                  </a:lnTo>
                  <a:lnTo>
                    <a:pt x="36" y="10"/>
                  </a:lnTo>
                  <a:lnTo>
                    <a:pt x="53" y="4"/>
                  </a:lnTo>
                  <a:lnTo>
                    <a:pt x="7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7" name="Group 26"/>
          <p:cNvGrpSpPr/>
          <p:nvPr/>
        </p:nvGrpSpPr>
        <p:grpSpPr>
          <a:xfrm>
            <a:off x="6898460" y="4893780"/>
            <a:ext cx="500802" cy="500802"/>
            <a:chOff x="6251575" y="2659063"/>
            <a:chExt cx="612775" cy="612775"/>
          </a:xfrm>
          <a:solidFill>
            <a:schemeClr val="bg1"/>
          </a:solidFill>
        </p:grpSpPr>
        <p:sp>
          <p:nvSpPr>
            <p:cNvPr id="28" name="Freeform 82"/>
            <p:cNvSpPr>
              <a:spLocks/>
            </p:cNvSpPr>
            <p:nvPr/>
          </p:nvSpPr>
          <p:spPr bwMode="auto">
            <a:xfrm>
              <a:off x="6575425" y="2867025"/>
              <a:ext cx="38100" cy="38100"/>
            </a:xfrm>
            <a:custGeom>
              <a:avLst/>
              <a:gdLst>
                <a:gd name="T0" fmla="*/ 111 w 214"/>
                <a:gd name="T1" fmla="*/ 0 h 214"/>
                <a:gd name="T2" fmla="*/ 214 w 214"/>
                <a:gd name="T3" fmla="*/ 103 h 214"/>
                <a:gd name="T4" fmla="*/ 104 w 214"/>
                <a:gd name="T5" fmla="*/ 214 h 214"/>
                <a:gd name="T6" fmla="*/ 0 w 214"/>
                <a:gd name="T7" fmla="*/ 111 h 214"/>
                <a:gd name="T8" fmla="*/ 111 w 214"/>
                <a:gd name="T9" fmla="*/ 0 h 214"/>
              </a:gdLst>
              <a:ahLst/>
              <a:cxnLst>
                <a:cxn ang="0">
                  <a:pos x="T0" y="T1"/>
                </a:cxn>
                <a:cxn ang="0">
                  <a:pos x="T2" y="T3"/>
                </a:cxn>
                <a:cxn ang="0">
                  <a:pos x="T4" y="T5"/>
                </a:cxn>
                <a:cxn ang="0">
                  <a:pos x="T6" y="T7"/>
                </a:cxn>
                <a:cxn ang="0">
                  <a:pos x="T8" y="T9"/>
                </a:cxn>
              </a:cxnLst>
              <a:rect l="0" t="0" r="r" b="b"/>
              <a:pathLst>
                <a:path w="214" h="214">
                  <a:moveTo>
                    <a:pt x="111" y="0"/>
                  </a:moveTo>
                  <a:lnTo>
                    <a:pt x="214" y="103"/>
                  </a:lnTo>
                  <a:lnTo>
                    <a:pt x="104" y="214"/>
                  </a:lnTo>
                  <a:lnTo>
                    <a:pt x="0" y="111"/>
                  </a:lnTo>
                  <a:lnTo>
                    <a:pt x="1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83"/>
            <p:cNvSpPr>
              <a:spLocks/>
            </p:cNvSpPr>
            <p:nvPr/>
          </p:nvSpPr>
          <p:spPr bwMode="auto">
            <a:xfrm>
              <a:off x="6461125" y="2981325"/>
              <a:ext cx="38100" cy="38100"/>
            </a:xfrm>
            <a:custGeom>
              <a:avLst/>
              <a:gdLst>
                <a:gd name="T0" fmla="*/ 111 w 215"/>
                <a:gd name="T1" fmla="*/ 0 h 214"/>
                <a:gd name="T2" fmla="*/ 215 w 215"/>
                <a:gd name="T3" fmla="*/ 104 h 214"/>
                <a:gd name="T4" fmla="*/ 104 w 215"/>
                <a:gd name="T5" fmla="*/ 214 h 214"/>
                <a:gd name="T6" fmla="*/ 0 w 215"/>
                <a:gd name="T7" fmla="*/ 111 h 214"/>
                <a:gd name="T8" fmla="*/ 111 w 215"/>
                <a:gd name="T9" fmla="*/ 0 h 214"/>
              </a:gdLst>
              <a:ahLst/>
              <a:cxnLst>
                <a:cxn ang="0">
                  <a:pos x="T0" y="T1"/>
                </a:cxn>
                <a:cxn ang="0">
                  <a:pos x="T2" y="T3"/>
                </a:cxn>
                <a:cxn ang="0">
                  <a:pos x="T4" y="T5"/>
                </a:cxn>
                <a:cxn ang="0">
                  <a:pos x="T6" y="T7"/>
                </a:cxn>
                <a:cxn ang="0">
                  <a:pos x="T8" y="T9"/>
                </a:cxn>
              </a:cxnLst>
              <a:rect l="0" t="0" r="r" b="b"/>
              <a:pathLst>
                <a:path w="215" h="214">
                  <a:moveTo>
                    <a:pt x="111" y="0"/>
                  </a:moveTo>
                  <a:lnTo>
                    <a:pt x="215" y="104"/>
                  </a:lnTo>
                  <a:lnTo>
                    <a:pt x="104" y="214"/>
                  </a:lnTo>
                  <a:lnTo>
                    <a:pt x="0" y="111"/>
                  </a:lnTo>
                  <a:lnTo>
                    <a:pt x="1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0" name="Freeform 84"/>
            <p:cNvSpPr>
              <a:spLocks/>
            </p:cNvSpPr>
            <p:nvPr/>
          </p:nvSpPr>
          <p:spPr bwMode="auto">
            <a:xfrm>
              <a:off x="6500813" y="2943225"/>
              <a:ext cx="36513" cy="36512"/>
            </a:xfrm>
            <a:custGeom>
              <a:avLst/>
              <a:gdLst>
                <a:gd name="T0" fmla="*/ 110 w 213"/>
                <a:gd name="T1" fmla="*/ 0 h 215"/>
                <a:gd name="T2" fmla="*/ 213 w 213"/>
                <a:gd name="T3" fmla="*/ 105 h 215"/>
                <a:gd name="T4" fmla="*/ 103 w 213"/>
                <a:gd name="T5" fmla="*/ 215 h 215"/>
                <a:gd name="T6" fmla="*/ 0 w 213"/>
                <a:gd name="T7" fmla="*/ 111 h 215"/>
                <a:gd name="T8" fmla="*/ 110 w 213"/>
                <a:gd name="T9" fmla="*/ 0 h 215"/>
              </a:gdLst>
              <a:ahLst/>
              <a:cxnLst>
                <a:cxn ang="0">
                  <a:pos x="T0" y="T1"/>
                </a:cxn>
                <a:cxn ang="0">
                  <a:pos x="T2" y="T3"/>
                </a:cxn>
                <a:cxn ang="0">
                  <a:pos x="T4" y="T5"/>
                </a:cxn>
                <a:cxn ang="0">
                  <a:pos x="T6" y="T7"/>
                </a:cxn>
                <a:cxn ang="0">
                  <a:pos x="T8" y="T9"/>
                </a:cxn>
              </a:cxnLst>
              <a:rect l="0" t="0" r="r" b="b"/>
              <a:pathLst>
                <a:path w="213" h="215">
                  <a:moveTo>
                    <a:pt x="110" y="0"/>
                  </a:moveTo>
                  <a:lnTo>
                    <a:pt x="213" y="105"/>
                  </a:lnTo>
                  <a:lnTo>
                    <a:pt x="103" y="215"/>
                  </a:lnTo>
                  <a:lnTo>
                    <a:pt x="0" y="111"/>
                  </a:lnTo>
                  <a:lnTo>
                    <a:pt x="11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1" name="Freeform 85"/>
            <p:cNvSpPr>
              <a:spLocks/>
            </p:cNvSpPr>
            <p:nvPr/>
          </p:nvSpPr>
          <p:spPr bwMode="auto">
            <a:xfrm>
              <a:off x="6537325" y="2905125"/>
              <a:ext cx="38100" cy="38100"/>
            </a:xfrm>
            <a:custGeom>
              <a:avLst/>
              <a:gdLst>
                <a:gd name="T0" fmla="*/ 111 w 214"/>
                <a:gd name="T1" fmla="*/ 0 h 215"/>
                <a:gd name="T2" fmla="*/ 214 w 214"/>
                <a:gd name="T3" fmla="*/ 105 h 215"/>
                <a:gd name="T4" fmla="*/ 104 w 214"/>
                <a:gd name="T5" fmla="*/ 215 h 215"/>
                <a:gd name="T6" fmla="*/ 0 w 214"/>
                <a:gd name="T7" fmla="*/ 112 h 215"/>
                <a:gd name="T8" fmla="*/ 111 w 214"/>
                <a:gd name="T9" fmla="*/ 0 h 215"/>
              </a:gdLst>
              <a:ahLst/>
              <a:cxnLst>
                <a:cxn ang="0">
                  <a:pos x="T0" y="T1"/>
                </a:cxn>
                <a:cxn ang="0">
                  <a:pos x="T2" y="T3"/>
                </a:cxn>
                <a:cxn ang="0">
                  <a:pos x="T4" y="T5"/>
                </a:cxn>
                <a:cxn ang="0">
                  <a:pos x="T6" y="T7"/>
                </a:cxn>
                <a:cxn ang="0">
                  <a:pos x="T8" y="T9"/>
                </a:cxn>
              </a:cxnLst>
              <a:rect l="0" t="0" r="r" b="b"/>
              <a:pathLst>
                <a:path w="214" h="215">
                  <a:moveTo>
                    <a:pt x="111" y="0"/>
                  </a:moveTo>
                  <a:lnTo>
                    <a:pt x="214" y="105"/>
                  </a:lnTo>
                  <a:lnTo>
                    <a:pt x="104" y="215"/>
                  </a:lnTo>
                  <a:lnTo>
                    <a:pt x="0" y="112"/>
                  </a:lnTo>
                  <a:lnTo>
                    <a:pt x="1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86"/>
            <p:cNvSpPr>
              <a:spLocks noEditPoints="1"/>
            </p:cNvSpPr>
            <p:nvPr/>
          </p:nvSpPr>
          <p:spPr bwMode="auto">
            <a:xfrm>
              <a:off x="6251575" y="2659063"/>
              <a:ext cx="612775" cy="612775"/>
            </a:xfrm>
            <a:custGeom>
              <a:avLst/>
              <a:gdLst>
                <a:gd name="T0" fmla="*/ 1133 w 3475"/>
                <a:gd name="T1" fmla="*/ 1076 h 3474"/>
                <a:gd name="T2" fmla="*/ 1071 w 3475"/>
                <a:gd name="T3" fmla="*/ 1157 h 3474"/>
                <a:gd name="T4" fmla="*/ 1124 w 3475"/>
                <a:gd name="T5" fmla="*/ 1171 h 3474"/>
                <a:gd name="T6" fmla="*/ 1181 w 3475"/>
                <a:gd name="T7" fmla="*/ 1194 h 3474"/>
                <a:gd name="T8" fmla="*/ 1199 w 3475"/>
                <a:gd name="T9" fmla="*/ 1253 h 3474"/>
                <a:gd name="T10" fmla="*/ 1167 w 3475"/>
                <a:gd name="T11" fmla="*/ 1308 h 3474"/>
                <a:gd name="T12" fmla="*/ 1227 w 3475"/>
                <a:gd name="T13" fmla="*/ 1325 h 3474"/>
                <a:gd name="T14" fmla="*/ 1315 w 3475"/>
                <a:gd name="T15" fmla="*/ 1267 h 3474"/>
                <a:gd name="T16" fmla="*/ 1334 w 3475"/>
                <a:gd name="T17" fmla="*/ 1165 h 3474"/>
                <a:gd name="T18" fmla="*/ 1287 w 3475"/>
                <a:gd name="T19" fmla="*/ 1084 h 3474"/>
                <a:gd name="T20" fmla="*/ 1208 w 3475"/>
                <a:gd name="T21" fmla="*/ 1056 h 3474"/>
                <a:gd name="T22" fmla="*/ 736 w 3475"/>
                <a:gd name="T23" fmla="*/ 1040 h 3474"/>
                <a:gd name="T24" fmla="*/ 924 w 3475"/>
                <a:gd name="T25" fmla="*/ 1147 h 3474"/>
                <a:gd name="T26" fmla="*/ 978 w 3475"/>
                <a:gd name="T27" fmla="*/ 1020 h 3474"/>
                <a:gd name="T28" fmla="*/ 1093 w 3475"/>
                <a:gd name="T29" fmla="*/ 933 h 3474"/>
                <a:gd name="T30" fmla="*/ 1236 w 3475"/>
                <a:gd name="T31" fmla="*/ 916 h 3474"/>
                <a:gd name="T32" fmla="*/ 1372 w 3475"/>
                <a:gd name="T33" fmla="*/ 968 h 3474"/>
                <a:gd name="T34" fmla="*/ 1464 w 3475"/>
                <a:gd name="T35" fmla="*/ 1085 h 3474"/>
                <a:gd name="T36" fmla="*/ 1482 w 3475"/>
                <a:gd name="T37" fmla="*/ 1228 h 3474"/>
                <a:gd name="T38" fmla="*/ 1427 w 3475"/>
                <a:gd name="T39" fmla="*/ 1363 h 3474"/>
                <a:gd name="T40" fmla="*/ 1310 w 3475"/>
                <a:gd name="T41" fmla="*/ 1451 h 3474"/>
                <a:gd name="T42" fmla="*/ 1165 w 3475"/>
                <a:gd name="T43" fmla="*/ 1470 h 3474"/>
                <a:gd name="T44" fmla="*/ 1030 w 3475"/>
                <a:gd name="T45" fmla="*/ 1415 h 3474"/>
                <a:gd name="T46" fmla="*/ 941 w 3475"/>
                <a:gd name="T47" fmla="*/ 1298 h 3474"/>
                <a:gd name="T48" fmla="*/ 719 w 3475"/>
                <a:gd name="T49" fmla="*/ 1198 h 3474"/>
                <a:gd name="T50" fmla="*/ 3296 w 3475"/>
                <a:gd name="T51" fmla="*/ 2318 h 3474"/>
                <a:gd name="T52" fmla="*/ 207 w 3475"/>
                <a:gd name="T53" fmla="*/ 148 h 3474"/>
                <a:gd name="T54" fmla="*/ 147 w 3475"/>
                <a:gd name="T55" fmla="*/ 208 h 3474"/>
                <a:gd name="T56" fmla="*/ 151 w 3475"/>
                <a:gd name="T57" fmla="*/ 322 h 3474"/>
                <a:gd name="T58" fmla="*/ 214 w 3475"/>
                <a:gd name="T59" fmla="*/ 473 h 3474"/>
                <a:gd name="T60" fmla="*/ 329 w 3475"/>
                <a:gd name="T61" fmla="*/ 647 h 3474"/>
                <a:gd name="T62" fmla="*/ 489 w 3475"/>
                <a:gd name="T63" fmla="*/ 830 h 3474"/>
                <a:gd name="T64" fmla="*/ 602 w 3475"/>
                <a:gd name="T65" fmla="*/ 608 h 3474"/>
                <a:gd name="T66" fmla="*/ 648 w 3475"/>
                <a:gd name="T67" fmla="*/ 577 h 3474"/>
                <a:gd name="T68" fmla="*/ 734 w 3475"/>
                <a:gd name="T69" fmla="*/ 409 h 3474"/>
                <a:gd name="T70" fmla="*/ 555 w 3475"/>
                <a:gd name="T71" fmla="*/ 268 h 3474"/>
                <a:gd name="T72" fmla="*/ 392 w 3475"/>
                <a:gd name="T73" fmla="*/ 177 h 3474"/>
                <a:gd name="T74" fmla="*/ 259 w 3475"/>
                <a:gd name="T75" fmla="*/ 143 h 3474"/>
                <a:gd name="T76" fmla="*/ 336 w 3475"/>
                <a:gd name="T77" fmla="*/ 14 h 3474"/>
                <a:gd name="T78" fmla="*/ 524 w 3475"/>
                <a:gd name="T79" fmla="*/ 86 h 3474"/>
                <a:gd name="T80" fmla="*/ 726 w 3475"/>
                <a:gd name="T81" fmla="*/ 213 h 3474"/>
                <a:gd name="T82" fmla="*/ 929 w 3475"/>
                <a:gd name="T83" fmla="*/ 390 h 3474"/>
                <a:gd name="T84" fmla="*/ 1592 w 3475"/>
                <a:gd name="T85" fmla="*/ 426 h 3474"/>
                <a:gd name="T86" fmla="*/ 1644 w 3475"/>
                <a:gd name="T87" fmla="*/ 451 h 3474"/>
                <a:gd name="T88" fmla="*/ 3475 w 3475"/>
                <a:gd name="T89" fmla="*/ 2318 h 3474"/>
                <a:gd name="T90" fmla="*/ 2375 w 3475"/>
                <a:gd name="T91" fmla="*/ 3451 h 3474"/>
                <a:gd name="T92" fmla="*/ 2323 w 3475"/>
                <a:gd name="T93" fmla="*/ 3474 h 3474"/>
                <a:gd name="T94" fmla="*/ 2271 w 3475"/>
                <a:gd name="T95" fmla="*/ 3451 h 3474"/>
                <a:gd name="T96" fmla="*/ 443 w 3475"/>
                <a:gd name="T97" fmla="*/ 1591 h 3474"/>
                <a:gd name="T98" fmla="*/ 430 w 3475"/>
                <a:gd name="T99" fmla="*/ 977 h 3474"/>
                <a:gd name="T100" fmla="*/ 248 w 3475"/>
                <a:gd name="T101" fmla="*/ 780 h 3474"/>
                <a:gd name="T102" fmla="*/ 111 w 3475"/>
                <a:gd name="T103" fmla="*/ 574 h 3474"/>
                <a:gd name="T104" fmla="*/ 25 w 3475"/>
                <a:gd name="T105" fmla="*/ 380 h 3474"/>
                <a:gd name="T106" fmla="*/ 0 w 3475"/>
                <a:gd name="T107" fmla="*/ 211 h 3474"/>
                <a:gd name="T108" fmla="*/ 39 w 3475"/>
                <a:gd name="T109" fmla="*/ 82 h 3474"/>
                <a:gd name="T110" fmla="*/ 142 w 3475"/>
                <a:gd name="T111" fmla="*/ 11 h 34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75" h="3474">
                  <a:moveTo>
                    <a:pt x="1208" y="1056"/>
                  </a:moveTo>
                  <a:lnTo>
                    <a:pt x="1184" y="1058"/>
                  </a:lnTo>
                  <a:lnTo>
                    <a:pt x="1159" y="1064"/>
                  </a:lnTo>
                  <a:lnTo>
                    <a:pt x="1133" y="1076"/>
                  </a:lnTo>
                  <a:lnTo>
                    <a:pt x="1106" y="1096"/>
                  </a:lnTo>
                  <a:lnTo>
                    <a:pt x="1091" y="1114"/>
                  </a:lnTo>
                  <a:lnTo>
                    <a:pt x="1080" y="1135"/>
                  </a:lnTo>
                  <a:lnTo>
                    <a:pt x="1071" y="1157"/>
                  </a:lnTo>
                  <a:lnTo>
                    <a:pt x="1068" y="1180"/>
                  </a:lnTo>
                  <a:lnTo>
                    <a:pt x="1088" y="1179"/>
                  </a:lnTo>
                  <a:lnTo>
                    <a:pt x="1106" y="1175"/>
                  </a:lnTo>
                  <a:lnTo>
                    <a:pt x="1124" y="1171"/>
                  </a:lnTo>
                  <a:lnTo>
                    <a:pt x="1141" y="1171"/>
                  </a:lnTo>
                  <a:lnTo>
                    <a:pt x="1157" y="1175"/>
                  </a:lnTo>
                  <a:lnTo>
                    <a:pt x="1169" y="1182"/>
                  </a:lnTo>
                  <a:lnTo>
                    <a:pt x="1181" y="1194"/>
                  </a:lnTo>
                  <a:lnTo>
                    <a:pt x="1189" y="1206"/>
                  </a:lnTo>
                  <a:lnTo>
                    <a:pt x="1195" y="1221"/>
                  </a:lnTo>
                  <a:lnTo>
                    <a:pt x="1199" y="1237"/>
                  </a:lnTo>
                  <a:lnTo>
                    <a:pt x="1199" y="1253"/>
                  </a:lnTo>
                  <a:lnTo>
                    <a:pt x="1196" y="1269"/>
                  </a:lnTo>
                  <a:lnTo>
                    <a:pt x="1191" y="1283"/>
                  </a:lnTo>
                  <a:lnTo>
                    <a:pt x="1180" y="1296"/>
                  </a:lnTo>
                  <a:lnTo>
                    <a:pt x="1167" y="1308"/>
                  </a:lnTo>
                  <a:lnTo>
                    <a:pt x="1149" y="1316"/>
                  </a:lnTo>
                  <a:lnTo>
                    <a:pt x="1175" y="1324"/>
                  </a:lnTo>
                  <a:lnTo>
                    <a:pt x="1201" y="1327"/>
                  </a:lnTo>
                  <a:lnTo>
                    <a:pt x="1227" y="1325"/>
                  </a:lnTo>
                  <a:lnTo>
                    <a:pt x="1253" y="1317"/>
                  </a:lnTo>
                  <a:lnTo>
                    <a:pt x="1277" y="1305"/>
                  </a:lnTo>
                  <a:lnTo>
                    <a:pt x="1298" y="1288"/>
                  </a:lnTo>
                  <a:lnTo>
                    <a:pt x="1315" y="1267"/>
                  </a:lnTo>
                  <a:lnTo>
                    <a:pt x="1327" y="1243"/>
                  </a:lnTo>
                  <a:lnTo>
                    <a:pt x="1334" y="1218"/>
                  </a:lnTo>
                  <a:lnTo>
                    <a:pt x="1337" y="1192"/>
                  </a:lnTo>
                  <a:lnTo>
                    <a:pt x="1334" y="1165"/>
                  </a:lnTo>
                  <a:lnTo>
                    <a:pt x="1327" y="1140"/>
                  </a:lnTo>
                  <a:lnTo>
                    <a:pt x="1315" y="1116"/>
                  </a:lnTo>
                  <a:lnTo>
                    <a:pt x="1298" y="1096"/>
                  </a:lnTo>
                  <a:lnTo>
                    <a:pt x="1287" y="1084"/>
                  </a:lnTo>
                  <a:lnTo>
                    <a:pt x="1271" y="1073"/>
                  </a:lnTo>
                  <a:lnTo>
                    <a:pt x="1253" y="1065"/>
                  </a:lnTo>
                  <a:lnTo>
                    <a:pt x="1232" y="1059"/>
                  </a:lnTo>
                  <a:lnTo>
                    <a:pt x="1208" y="1056"/>
                  </a:lnTo>
                  <a:close/>
                  <a:moveTo>
                    <a:pt x="1571" y="585"/>
                  </a:moveTo>
                  <a:lnTo>
                    <a:pt x="730" y="718"/>
                  </a:lnTo>
                  <a:lnTo>
                    <a:pt x="685" y="1003"/>
                  </a:lnTo>
                  <a:lnTo>
                    <a:pt x="736" y="1040"/>
                  </a:lnTo>
                  <a:lnTo>
                    <a:pt x="785" y="1072"/>
                  </a:lnTo>
                  <a:lnTo>
                    <a:pt x="833" y="1102"/>
                  </a:lnTo>
                  <a:lnTo>
                    <a:pt x="879" y="1126"/>
                  </a:lnTo>
                  <a:lnTo>
                    <a:pt x="924" y="1147"/>
                  </a:lnTo>
                  <a:lnTo>
                    <a:pt x="931" y="1114"/>
                  </a:lnTo>
                  <a:lnTo>
                    <a:pt x="943" y="1081"/>
                  </a:lnTo>
                  <a:lnTo>
                    <a:pt x="958" y="1049"/>
                  </a:lnTo>
                  <a:lnTo>
                    <a:pt x="978" y="1020"/>
                  </a:lnTo>
                  <a:lnTo>
                    <a:pt x="1003" y="991"/>
                  </a:lnTo>
                  <a:lnTo>
                    <a:pt x="1030" y="968"/>
                  </a:lnTo>
                  <a:lnTo>
                    <a:pt x="1061" y="949"/>
                  </a:lnTo>
                  <a:lnTo>
                    <a:pt x="1093" y="933"/>
                  </a:lnTo>
                  <a:lnTo>
                    <a:pt x="1127" y="923"/>
                  </a:lnTo>
                  <a:lnTo>
                    <a:pt x="1163" y="916"/>
                  </a:lnTo>
                  <a:lnTo>
                    <a:pt x="1200" y="914"/>
                  </a:lnTo>
                  <a:lnTo>
                    <a:pt x="1236" y="916"/>
                  </a:lnTo>
                  <a:lnTo>
                    <a:pt x="1272" y="923"/>
                  </a:lnTo>
                  <a:lnTo>
                    <a:pt x="1307" y="933"/>
                  </a:lnTo>
                  <a:lnTo>
                    <a:pt x="1340" y="949"/>
                  </a:lnTo>
                  <a:lnTo>
                    <a:pt x="1372" y="968"/>
                  </a:lnTo>
                  <a:lnTo>
                    <a:pt x="1402" y="991"/>
                  </a:lnTo>
                  <a:lnTo>
                    <a:pt x="1427" y="1021"/>
                  </a:lnTo>
                  <a:lnTo>
                    <a:pt x="1447" y="1052"/>
                  </a:lnTo>
                  <a:lnTo>
                    <a:pt x="1464" y="1085"/>
                  </a:lnTo>
                  <a:lnTo>
                    <a:pt x="1476" y="1120"/>
                  </a:lnTo>
                  <a:lnTo>
                    <a:pt x="1482" y="1155"/>
                  </a:lnTo>
                  <a:lnTo>
                    <a:pt x="1484" y="1192"/>
                  </a:lnTo>
                  <a:lnTo>
                    <a:pt x="1482" y="1228"/>
                  </a:lnTo>
                  <a:lnTo>
                    <a:pt x="1476" y="1263"/>
                  </a:lnTo>
                  <a:lnTo>
                    <a:pt x="1464" y="1297"/>
                  </a:lnTo>
                  <a:lnTo>
                    <a:pt x="1447" y="1331"/>
                  </a:lnTo>
                  <a:lnTo>
                    <a:pt x="1427" y="1363"/>
                  </a:lnTo>
                  <a:lnTo>
                    <a:pt x="1402" y="1391"/>
                  </a:lnTo>
                  <a:lnTo>
                    <a:pt x="1374" y="1415"/>
                  </a:lnTo>
                  <a:lnTo>
                    <a:pt x="1344" y="1435"/>
                  </a:lnTo>
                  <a:lnTo>
                    <a:pt x="1310" y="1451"/>
                  </a:lnTo>
                  <a:lnTo>
                    <a:pt x="1275" y="1463"/>
                  </a:lnTo>
                  <a:lnTo>
                    <a:pt x="1239" y="1470"/>
                  </a:lnTo>
                  <a:lnTo>
                    <a:pt x="1202" y="1473"/>
                  </a:lnTo>
                  <a:lnTo>
                    <a:pt x="1165" y="1470"/>
                  </a:lnTo>
                  <a:lnTo>
                    <a:pt x="1129" y="1463"/>
                  </a:lnTo>
                  <a:lnTo>
                    <a:pt x="1095" y="1451"/>
                  </a:lnTo>
                  <a:lnTo>
                    <a:pt x="1061" y="1435"/>
                  </a:lnTo>
                  <a:lnTo>
                    <a:pt x="1030" y="1415"/>
                  </a:lnTo>
                  <a:lnTo>
                    <a:pt x="1003" y="1391"/>
                  </a:lnTo>
                  <a:lnTo>
                    <a:pt x="978" y="1363"/>
                  </a:lnTo>
                  <a:lnTo>
                    <a:pt x="957" y="1332"/>
                  </a:lnTo>
                  <a:lnTo>
                    <a:pt x="941" y="1298"/>
                  </a:lnTo>
                  <a:lnTo>
                    <a:pt x="888" y="1280"/>
                  </a:lnTo>
                  <a:lnTo>
                    <a:pt x="833" y="1258"/>
                  </a:lnTo>
                  <a:lnTo>
                    <a:pt x="777" y="1231"/>
                  </a:lnTo>
                  <a:lnTo>
                    <a:pt x="719" y="1198"/>
                  </a:lnTo>
                  <a:lnTo>
                    <a:pt x="661" y="1162"/>
                  </a:lnTo>
                  <a:lnTo>
                    <a:pt x="597" y="1562"/>
                  </a:lnTo>
                  <a:lnTo>
                    <a:pt x="2323" y="3296"/>
                  </a:lnTo>
                  <a:lnTo>
                    <a:pt x="3296" y="2318"/>
                  </a:lnTo>
                  <a:lnTo>
                    <a:pt x="1571" y="585"/>
                  </a:lnTo>
                  <a:close/>
                  <a:moveTo>
                    <a:pt x="259" y="143"/>
                  </a:moveTo>
                  <a:lnTo>
                    <a:pt x="231" y="143"/>
                  </a:lnTo>
                  <a:lnTo>
                    <a:pt x="207" y="148"/>
                  </a:lnTo>
                  <a:lnTo>
                    <a:pt x="187" y="156"/>
                  </a:lnTo>
                  <a:lnTo>
                    <a:pt x="169" y="170"/>
                  </a:lnTo>
                  <a:lnTo>
                    <a:pt x="156" y="187"/>
                  </a:lnTo>
                  <a:lnTo>
                    <a:pt x="147" y="208"/>
                  </a:lnTo>
                  <a:lnTo>
                    <a:pt x="141" y="232"/>
                  </a:lnTo>
                  <a:lnTo>
                    <a:pt x="141" y="260"/>
                  </a:lnTo>
                  <a:lnTo>
                    <a:pt x="144" y="289"/>
                  </a:lnTo>
                  <a:lnTo>
                    <a:pt x="151" y="322"/>
                  </a:lnTo>
                  <a:lnTo>
                    <a:pt x="161" y="357"/>
                  </a:lnTo>
                  <a:lnTo>
                    <a:pt x="175" y="394"/>
                  </a:lnTo>
                  <a:lnTo>
                    <a:pt x="193" y="433"/>
                  </a:lnTo>
                  <a:lnTo>
                    <a:pt x="214" y="473"/>
                  </a:lnTo>
                  <a:lnTo>
                    <a:pt x="239" y="515"/>
                  </a:lnTo>
                  <a:lnTo>
                    <a:pt x="266" y="558"/>
                  </a:lnTo>
                  <a:lnTo>
                    <a:pt x="296" y="603"/>
                  </a:lnTo>
                  <a:lnTo>
                    <a:pt x="329" y="647"/>
                  </a:lnTo>
                  <a:lnTo>
                    <a:pt x="365" y="692"/>
                  </a:lnTo>
                  <a:lnTo>
                    <a:pt x="403" y="738"/>
                  </a:lnTo>
                  <a:lnTo>
                    <a:pt x="444" y="784"/>
                  </a:lnTo>
                  <a:lnTo>
                    <a:pt x="489" y="830"/>
                  </a:lnTo>
                  <a:lnTo>
                    <a:pt x="550" y="889"/>
                  </a:lnTo>
                  <a:lnTo>
                    <a:pt x="590" y="638"/>
                  </a:lnTo>
                  <a:lnTo>
                    <a:pt x="594" y="623"/>
                  </a:lnTo>
                  <a:lnTo>
                    <a:pt x="602" y="608"/>
                  </a:lnTo>
                  <a:lnTo>
                    <a:pt x="610" y="596"/>
                  </a:lnTo>
                  <a:lnTo>
                    <a:pt x="622" y="587"/>
                  </a:lnTo>
                  <a:lnTo>
                    <a:pt x="634" y="580"/>
                  </a:lnTo>
                  <a:lnTo>
                    <a:pt x="648" y="577"/>
                  </a:lnTo>
                  <a:lnTo>
                    <a:pt x="870" y="543"/>
                  </a:lnTo>
                  <a:lnTo>
                    <a:pt x="823" y="494"/>
                  </a:lnTo>
                  <a:lnTo>
                    <a:pt x="779" y="450"/>
                  </a:lnTo>
                  <a:lnTo>
                    <a:pt x="734" y="409"/>
                  </a:lnTo>
                  <a:lnTo>
                    <a:pt x="688" y="369"/>
                  </a:lnTo>
                  <a:lnTo>
                    <a:pt x="644" y="333"/>
                  </a:lnTo>
                  <a:lnTo>
                    <a:pt x="598" y="299"/>
                  </a:lnTo>
                  <a:lnTo>
                    <a:pt x="555" y="268"/>
                  </a:lnTo>
                  <a:lnTo>
                    <a:pt x="512" y="241"/>
                  </a:lnTo>
                  <a:lnTo>
                    <a:pt x="471" y="216"/>
                  </a:lnTo>
                  <a:lnTo>
                    <a:pt x="431" y="195"/>
                  </a:lnTo>
                  <a:lnTo>
                    <a:pt x="392" y="177"/>
                  </a:lnTo>
                  <a:lnTo>
                    <a:pt x="355" y="163"/>
                  </a:lnTo>
                  <a:lnTo>
                    <a:pt x="321" y="152"/>
                  </a:lnTo>
                  <a:lnTo>
                    <a:pt x="288" y="146"/>
                  </a:lnTo>
                  <a:lnTo>
                    <a:pt x="259" y="143"/>
                  </a:lnTo>
                  <a:close/>
                  <a:moveTo>
                    <a:pt x="212" y="0"/>
                  </a:moveTo>
                  <a:lnTo>
                    <a:pt x="251" y="0"/>
                  </a:lnTo>
                  <a:lnTo>
                    <a:pt x="292" y="5"/>
                  </a:lnTo>
                  <a:lnTo>
                    <a:pt x="336" y="14"/>
                  </a:lnTo>
                  <a:lnTo>
                    <a:pt x="380" y="26"/>
                  </a:lnTo>
                  <a:lnTo>
                    <a:pt x="426" y="42"/>
                  </a:lnTo>
                  <a:lnTo>
                    <a:pt x="475" y="62"/>
                  </a:lnTo>
                  <a:lnTo>
                    <a:pt x="524" y="86"/>
                  </a:lnTo>
                  <a:lnTo>
                    <a:pt x="573" y="113"/>
                  </a:lnTo>
                  <a:lnTo>
                    <a:pt x="624" y="143"/>
                  </a:lnTo>
                  <a:lnTo>
                    <a:pt x="674" y="176"/>
                  </a:lnTo>
                  <a:lnTo>
                    <a:pt x="726" y="213"/>
                  </a:lnTo>
                  <a:lnTo>
                    <a:pt x="777" y="252"/>
                  </a:lnTo>
                  <a:lnTo>
                    <a:pt x="829" y="296"/>
                  </a:lnTo>
                  <a:lnTo>
                    <a:pt x="879" y="341"/>
                  </a:lnTo>
                  <a:lnTo>
                    <a:pt x="929" y="390"/>
                  </a:lnTo>
                  <a:lnTo>
                    <a:pt x="987" y="452"/>
                  </a:lnTo>
                  <a:lnTo>
                    <a:pt x="1042" y="514"/>
                  </a:lnTo>
                  <a:lnTo>
                    <a:pt x="1578" y="429"/>
                  </a:lnTo>
                  <a:lnTo>
                    <a:pt x="1592" y="426"/>
                  </a:lnTo>
                  <a:lnTo>
                    <a:pt x="1605" y="429"/>
                  </a:lnTo>
                  <a:lnTo>
                    <a:pt x="1618" y="434"/>
                  </a:lnTo>
                  <a:lnTo>
                    <a:pt x="1632" y="442"/>
                  </a:lnTo>
                  <a:lnTo>
                    <a:pt x="1644" y="451"/>
                  </a:lnTo>
                  <a:lnTo>
                    <a:pt x="3452" y="2266"/>
                  </a:lnTo>
                  <a:lnTo>
                    <a:pt x="3464" y="2282"/>
                  </a:lnTo>
                  <a:lnTo>
                    <a:pt x="3471" y="2299"/>
                  </a:lnTo>
                  <a:lnTo>
                    <a:pt x="3475" y="2318"/>
                  </a:lnTo>
                  <a:lnTo>
                    <a:pt x="3471" y="2336"/>
                  </a:lnTo>
                  <a:lnTo>
                    <a:pt x="3464" y="2354"/>
                  </a:lnTo>
                  <a:lnTo>
                    <a:pt x="3452" y="2370"/>
                  </a:lnTo>
                  <a:lnTo>
                    <a:pt x="2375" y="3451"/>
                  </a:lnTo>
                  <a:lnTo>
                    <a:pt x="2363" y="3461"/>
                  </a:lnTo>
                  <a:lnTo>
                    <a:pt x="2352" y="3467"/>
                  </a:lnTo>
                  <a:lnTo>
                    <a:pt x="2339" y="3471"/>
                  </a:lnTo>
                  <a:lnTo>
                    <a:pt x="2323" y="3474"/>
                  </a:lnTo>
                  <a:lnTo>
                    <a:pt x="2308" y="3471"/>
                  </a:lnTo>
                  <a:lnTo>
                    <a:pt x="2295" y="3467"/>
                  </a:lnTo>
                  <a:lnTo>
                    <a:pt x="2283" y="3461"/>
                  </a:lnTo>
                  <a:lnTo>
                    <a:pt x="2271" y="3451"/>
                  </a:lnTo>
                  <a:lnTo>
                    <a:pt x="464" y="1636"/>
                  </a:lnTo>
                  <a:lnTo>
                    <a:pt x="455" y="1623"/>
                  </a:lnTo>
                  <a:lnTo>
                    <a:pt x="448" y="1609"/>
                  </a:lnTo>
                  <a:lnTo>
                    <a:pt x="443" y="1591"/>
                  </a:lnTo>
                  <a:lnTo>
                    <a:pt x="442" y="1570"/>
                  </a:lnTo>
                  <a:lnTo>
                    <a:pt x="522" y="1060"/>
                  </a:lnTo>
                  <a:lnTo>
                    <a:pt x="476" y="1020"/>
                  </a:lnTo>
                  <a:lnTo>
                    <a:pt x="430" y="977"/>
                  </a:lnTo>
                  <a:lnTo>
                    <a:pt x="384" y="933"/>
                  </a:lnTo>
                  <a:lnTo>
                    <a:pt x="336" y="882"/>
                  </a:lnTo>
                  <a:lnTo>
                    <a:pt x="290" y="832"/>
                  </a:lnTo>
                  <a:lnTo>
                    <a:pt x="248" y="780"/>
                  </a:lnTo>
                  <a:lnTo>
                    <a:pt x="209" y="728"/>
                  </a:lnTo>
                  <a:lnTo>
                    <a:pt x="173" y="677"/>
                  </a:lnTo>
                  <a:lnTo>
                    <a:pt x="140" y="625"/>
                  </a:lnTo>
                  <a:lnTo>
                    <a:pt x="111" y="574"/>
                  </a:lnTo>
                  <a:lnTo>
                    <a:pt x="84" y="525"/>
                  </a:lnTo>
                  <a:lnTo>
                    <a:pt x="61" y="475"/>
                  </a:lnTo>
                  <a:lnTo>
                    <a:pt x="41" y="426"/>
                  </a:lnTo>
                  <a:lnTo>
                    <a:pt x="25" y="380"/>
                  </a:lnTo>
                  <a:lnTo>
                    <a:pt x="14" y="335"/>
                  </a:lnTo>
                  <a:lnTo>
                    <a:pt x="5" y="291"/>
                  </a:lnTo>
                  <a:lnTo>
                    <a:pt x="1" y="250"/>
                  </a:lnTo>
                  <a:lnTo>
                    <a:pt x="0" y="211"/>
                  </a:lnTo>
                  <a:lnTo>
                    <a:pt x="4" y="174"/>
                  </a:lnTo>
                  <a:lnTo>
                    <a:pt x="12" y="140"/>
                  </a:lnTo>
                  <a:lnTo>
                    <a:pt x="23" y="110"/>
                  </a:lnTo>
                  <a:lnTo>
                    <a:pt x="39" y="82"/>
                  </a:lnTo>
                  <a:lnTo>
                    <a:pt x="59" y="58"/>
                  </a:lnTo>
                  <a:lnTo>
                    <a:pt x="83" y="38"/>
                  </a:lnTo>
                  <a:lnTo>
                    <a:pt x="111" y="22"/>
                  </a:lnTo>
                  <a:lnTo>
                    <a:pt x="142" y="11"/>
                  </a:lnTo>
                  <a:lnTo>
                    <a:pt x="176" y="3"/>
                  </a:lnTo>
                  <a:lnTo>
                    <a:pt x="21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3" name="Group 32"/>
          <p:cNvGrpSpPr/>
          <p:nvPr/>
        </p:nvGrpSpPr>
        <p:grpSpPr>
          <a:xfrm>
            <a:off x="4773119" y="2867973"/>
            <a:ext cx="553821" cy="370646"/>
            <a:chOff x="620713" y="1989138"/>
            <a:chExt cx="614362" cy="411163"/>
          </a:xfrm>
          <a:solidFill>
            <a:schemeClr val="bg1"/>
          </a:solidFill>
        </p:grpSpPr>
        <p:sp>
          <p:nvSpPr>
            <p:cNvPr id="34" name="Freeform 118"/>
            <p:cNvSpPr>
              <a:spLocks noEditPoints="1"/>
            </p:cNvSpPr>
            <p:nvPr/>
          </p:nvSpPr>
          <p:spPr bwMode="auto">
            <a:xfrm>
              <a:off x="620713" y="1989138"/>
              <a:ext cx="614362" cy="411163"/>
            </a:xfrm>
            <a:custGeom>
              <a:avLst/>
              <a:gdLst>
                <a:gd name="T0" fmla="*/ 1947 w 3483"/>
                <a:gd name="T1" fmla="*/ 157 h 2336"/>
                <a:gd name="T2" fmla="*/ 1720 w 3483"/>
                <a:gd name="T3" fmla="*/ 258 h 2336"/>
                <a:gd name="T4" fmla="*/ 1538 w 3483"/>
                <a:gd name="T5" fmla="*/ 428 h 2336"/>
                <a:gd name="T6" fmla="*/ 1474 w 3483"/>
                <a:gd name="T7" fmla="*/ 455 h 2336"/>
                <a:gd name="T8" fmla="*/ 1339 w 3483"/>
                <a:gd name="T9" fmla="*/ 404 h 2336"/>
                <a:gd name="T10" fmla="*/ 1130 w 3483"/>
                <a:gd name="T11" fmla="*/ 369 h 2336"/>
                <a:gd name="T12" fmla="*/ 916 w 3483"/>
                <a:gd name="T13" fmla="*/ 412 h 2336"/>
                <a:gd name="T14" fmla="*/ 743 w 3483"/>
                <a:gd name="T15" fmla="*/ 530 h 2336"/>
                <a:gd name="T16" fmla="*/ 628 w 3483"/>
                <a:gd name="T17" fmla="*/ 707 h 2336"/>
                <a:gd name="T18" fmla="*/ 589 w 3483"/>
                <a:gd name="T19" fmla="*/ 886 h 2336"/>
                <a:gd name="T20" fmla="*/ 548 w 3483"/>
                <a:gd name="T21" fmla="*/ 929 h 2336"/>
                <a:gd name="T22" fmla="*/ 349 w 3483"/>
                <a:gd name="T23" fmla="*/ 1059 h 2336"/>
                <a:gd name="T24" fmla="*/ 213 w 3483"/>
                <a:gd name="T25" fmla="*/ 1245 h 2336"/>
                <a:gd name="T26" fmla="*/ 151 w 3483"/>
                <a:gd name="T27" fmla="*/ 1472 h 2336"/>
                <a:gd name="T28" fmla="*/ 174 w 3483"/>
                <a:gd name="T29" fmla="*/ 1716 h 2336"/>
                <a:gd name="T30" fmla="*/ 282 w 3483"/>
                <a:gd name="T31" fmla="*/ 1929 h 2336"/>
                <a:gd name="T32" fmla="*/ 457 w 3483"/>
                <a:gd name="T33" fmla="*/ 2088 h 2336"/>
                <a:gd name="T34" fmla="*/ 681 w 3483"/>
                <a:gd name="T35" fmla="*/ 2177 h 2336"/>
                <a:gd name="T36" fmla="*/ 2867 w 3483"/>
                <a:gd name="T37" fmla="*/ 2185 h 2336"/>
                <a:gd name="T38" fmla="*/ 3072 w 3483"/>
                <a:gd name="T39" fmla="*/ 2119 h 2336"/>
                <a:gd name="T40" fmla="*/ 3229 w 3483"/>
                <a:gd name="T41" fmla="*/ 1978 h 2336"/>
                <a:gd name="T42" fmla="*/ 3316 w 3483"/>
                <a:gd name="T43" fmla="*/ 1785 h 2336"/>
                <a:gd name="T44" fmla="*/ 3317 w 3483"/>
                <a:gd name="T45" fmla="*/ 1563 h 2336"/>
                <a:gd name="T46" fmla="*/ 3233 w 3483"/>
                <a:gd name="T47" fmla="*/ 1372 h 2336"/>
                <a:gd name="T48" fmla="*/ 3080 w 3483"/>
                <a:gd name="T49" fmla="*/ 1232 h 2336"/>
                <a:gd name="T50" fmla="*/ 2920 w 3483"/>
                <a:gd name="T51" fmla="*/ 1168 h 2336"/>
                <a:gd name="T52" fmla="*/ 2882 w 3483"/>
                <a:gd name="T53" fmla="*/ 1141 h 2336"/>
                <a:gd name="T54" fmla="*/ 2877 w 3483"/>
                <a:gd name="T55" fmla="*/ 1077 h 2336"/>
                <a:gd name="T56" fmla="*/ 2898 w 3483"/>
                <a:gd name="T57" fmla="*/ 891 h 2336"/>
                <a:gd name="T58" fmla="*/ 2851 w 3483"/>
                <a:gd name="T59" fmla="*/ 627 h 2336"/>
                <a:gd name="T60" fmla="*/ 2720 w 3483"/>
                <a:gd name="T61" fmla="*/ 403 h 2336"/>
                <a:gd name="T62" fmla="*/ 2521 w 3483"/>
                <a:gd name="T63" fmla="*/ 237 h 2336"/>
                <a:gd name="T64" fmla="*/ 2273 w 3483"/>
                <a:gd name="T65" fmla="*/ 146 h 2336"/>
                <a:gd name="T66" fmla="*/ 2215 w 3483"/>
                <a:gd name="T67" fmla="*/ 3 h 2336"/>
                <a:gd name="T68" fmla="*/ 2509 w 3483"/>
                <a:gd name="T69" fmla="*/ 78 h 2336"/>
                <a:gd name="T70" fmla="*/ 2754 w 3483"/>
                <a:gd name="T71" fmla="*/ 240 h 2336"/>
                <a:gd name="T72" fmla="*/ 2934 w 3483"/>
                <a:gd name="T73" fmla="*/ 470 h 2336"/>
                <a:gd name="T74" fmla="*/ 3033 w 3483"/>
                <a:gd name="T75" fmla="*/ 751 h 2336"/>
                <a:gd name="T76" fmla="*/ 3042 w 3483"/>
                <a:gd name="T77" fmla="*/ 980 h 2336"/>
                <a:gd name="T78" fmla="*/ 3141 w 3483"/>
                <a:gd name="T79" fmla="*/ 1101 h 2336"/>
                <a:gd name="T80" fmla="*/ 3322 w 3483"/>
                <a:gd name="T81" fmla="*/ 1247 h 2336"/>
                <a:gd name="T82" fmla="*/ 3440 w 3483"/>
                <a:gd name="T83" fmla="*/ 1445 h 2336"/>
                <a:gd name="T84" fmla="*/ 3483 w 3483"/>
                <a:gd name="T85" fmla="*/ 1680 h 2336"/>
                <a:gd name="T86" fmla="*/ 3432 w 3483"/>
                <a:gd name="T87" fmla="*/ 1921 h 2336"/>
                <a:gd name="T88" fmla="*/ 3303 w 3483"/>
                <a:gd name="T89" fmla="*/ 2122 h 2336"/>
                <a:gd name="T90" fmla="*/ 3111 w 3483"/>
                <a:gd name="T91" fmla="*/ 2265 h 2336"/>
                <a:gd name="T92" fmla="*/ 2874 w 3483"/>
                <a:gd name="T93" fmla="*/ 2332 h 2336"/>
                <a:gd name="T94" fmla="*/ 662 w 3483"/>
                <a:gd name="T95" fmla="*/ 2323 h 2336"/>
                <a:gd name="T96" fmla="*/ 400 w 3483"/>
                <a:gd name="T97" fmla="*/ 2226 h 2336"/>
                <a:gd name="T98" fmla="*/ 190 w 3483"/>
                <a:gd name="T99" fmla="*/ 2049 h 2336"/>
                <a:gd name="T100" fmla="*/ 51 w 3483"/>
                <a:gd name="T101" fmla="*/ 1812 h 2336"/>
                <a:gd name="T102" fmla="*/ 0 w 3483"/>
                <a:gd name="T103" fmla="*/ 1533 h 2336"/>
                <a:gd name="T104" fmla="*/ 41 w 3483"/>
                <a:gd name="T105" fmla="*/ 1277 h 2336"/>
                <a:gd name="T106" fmla="*/ 158 w 3483"/>
                <a:gd name="T107" fmla="*/ 1053 h 2336"/>
                <a:gd name="T108" fmla="*/ 340 w 3483"/>
                <a:gd name="T109" fmla="*/ 877 h 2336"/>
                <a:gd name="T110" fmla="*/ 481 w 3483"/>
                <a:gd name="T111" fmla="*/ 688 h 2336"/>
                <a:gd name="T112" fmla="*/ 599 w 3483"/>
                <a:gd name="T113" fmla="*/ 475 h 2336"/>
                <a:gd name="T114" fmla="*/ 782 w 3483"/>
                <a:gd name="T115" fmla="*/ 318 h 2336"/>
                <a:gd name="T116" fmla="*/ 1011 w 3483"/>
                <a:gd name="T117" fmla="*/ 233 h 2336"/>
                <a:gd name="T118" fmla="*/ 1249 w 3483"/>
                <a:gd name="T119" fmla="*/ 231 h 2336"/>
                <a:gd name="T120" fmla="*/ 1457 w 3483"/>
                <a:gd name="T121" fmla="*/ 303 h 2336"/>
                <a:gd name="T122" fmla="*/ 1669 w 3483"/>
                <a:gd name="T123" fmla="*/ 127 h 2336"/>
                <a:gd name="T124" fmla="*/ 1925 w 3483"/>
                <a:gd name="T125" fmla="*/ 24 h 2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83" h="2336">
                  <a:moveTo>
                    <a:pt x="2136" y="134"/>
                  </a:moveTo>
                  <a:lnTo>
                    <a:pt x="2073" y="136"/>
                  </a:lnTo>
                  <a:lnTo>
                    <a:pt x="2010" y="145"/>
                  </a:lnTo>
                  <a:lnTo>
                    <a:pt x="1947" y="157"/>
                  </a:lnTo>
                  <a:lnTo>
                    <a:pt x="1887" y="175"/>
                  </a:lnTo>
                  <a:lnTo>
                    <a:pt x="1829" y="198"/>
                  </a:lnTo>
                  <a:lnTo>
                    <a:pt x="1773" y="226"/>
                  </a:lnTo>
                  <a:lnTo>
                    <a:pt x="1720" y="258"/>
                  </a:lnTo>
                  <a:lnTo>
                    <a:pt x="1670" y="294"/>
                  </a:lnTo>
                  <a:lnTo>
                    <a:pt x="1622" y="335"/>
                  </a:lnTo>
                  <a:lnTo>
                    <a:pt x="1578" y="379"/>
                  </a:lnTo>
                  <a:lnTo>
                    <a:pt x="1538" y="428"/>
                  </a:lnTo>
                  <a:lnTo>
                    <a:pt x="1525" y="441"/>
                  </a:lnTo>
                  <a:lnTo>
                    <a:pt x="1509" y="450"/>
                  </a:lnTo>
                  <a:lnTo>
                    <a:pt x="1492" y="455"/>
                  </a:lnTo>
                  <a:lnTo>
                    <a:pt x="1474" y="455"/>
                  </a:lnTo>
                  <a:lnTo>
                    <a:pt x="1458" y="451"/>
                  </a:lnTo>
                  <a:lnTo>
                    <a:pt x="1442" y="443"/>
                  </a:lnTo>
                  <a:lnTo>
                    <a:pt x="1390" y="423"/>
                  </a:lnTo>
                  <a:lnTo>
                    <a:pt x="1339" y="404"/>
                  </a:lnTo>
                  <a:lnTo>
                    <a:pt x="1289" y="390"/>
                  </a:lnTo>
                  <a:lnTo>
                    <a:pt x="1238" y="378"/>
                  </a:lnTo>
                  <a:lnTo>
                    <a:pt x="1185" y="371"/>
                  </a:lnTo>
                  <a:lnTo>
                    <a:pt x="1130" y="369"/>
                  </a:lnTo>
                  <a:lnTo>
                    <a:pt x="1074" y="372"/>
                  </a:lnTo>
                  <a:lnTo>
                    <a:pt x="1020" y="381"/>
                  </a:lnTo>
                  <a:lnTo>
                    <a:pt x="967" y="393"/>
                  </a:lnTo>
                  <a:lnTo>
                    <a:pt x="916" y="412"/>
                  </a:lnTo>
                  <a:lnTo>
                    <a:pt x="868" y="435"/>
                  </a:lnTo>
                  <a:lnTo>
                    <a:pt x="823" y="463"/>
                  </a:lnTo>
                  <a:lnTo>
                    <a:pt x="781" y="494"/>
                  </a:lnTo>
                  <a:lnTo>
                    <a:pt x="743" y="530"/>
                  </a:lnTo>
                  <a:lnTo>
                    <a:pt x="708" y="569"/>
                  </a:lnTo>
                  <a:lnTo>
                    <a:pt x="678" y="612"/>
                  </a:lnTo>
                  <a:lnTo>
                    <a:pt x="650" y="659"/>
                  </a:lnTo>
                  <a:lnTo>
                    <a:pt x="628" y="707"/>
                  </a:lnTo>
                  <a:lnTo>
                    <a:pt x="611" y="760"/>
                  </a:lnTo>
                  <a:lnTo>
                    <a:pt x="598" y="813"/>
                  </a:lnTo>
                  <a:lnTo>
                    <a:pt x="591" y="870"/>
                  </a:lnTo>
                  <a:lnTo>
                    <a:pt x="589" y="886"/>
                  </a:lnTo>
                  <a:lnTo>
                    <a:pt x="583" y="901"/>
                  </a:lnTo>
                  <a:lnTo>
                    <a:pt x="572" y="914"/>
                  </a:lnTo>
                  <a:lnTo>
                    <a:pt x="560" y="923"/>
                  </a:lnTo>
                  <a:lnTo>
                    <a:pt x="548" y="929"/>
                  </a:lnTo>
                  <a:lnTo>
                    <a:pt x="493" y="955"/>
                  </a:lnTo>
                  <a:lnTo>
                    <a:pt x="441" y="985"/>
                  </a:lnTo>
                  <a:lnTo>
                    <a:pt x="394" y="1020"/>
                  </a:lnTo>
                  <a:lnTo>
                    <a:pt x="349" y="1059"/>
                  </a:lnTo>
                  <a:lnTo>
                    <a:pt x="308" y="1101"/>
                  </a:lnTo>
                  <a:lnTo>
                    <a:pt x="272" y="1146"/>
                  </a:lnTo>
                  <a:lnTo>
                    <a:pt x="241" y="1195"/>
                  </a:lnTo>
                  <a:lnTo>
                    <a:pt x="213" y="1245"/>
                  </a:lnTo>
                  <a:lnTo>
                    <a:pt x="190" y="1299"/>
                  </a:lnTo>
                  <a:lnTo>
                    <a:pt x="172" y="1355"/>
                  </a:lnTo>
                  <a:lnTo>
                    <a:pt x="158" y="1413"/>
                  </a:lnTo>
                  <a:lnTo>
                    <a:pt x="151" y="1472"/>
                  </a:lnTo>
                  <a:lnTo>
                    <a:pt x="148" y="1533"/>
                  </a:lnTo>
                  <a:lnTo>
                    <a:pt x="151" y="1595"/>
                  </a:lnTo>
                  <a:lnTo>
                    <a:pt x="159" y="1657"/>
                  </a:lnTo>
                  <a:lnTo>
                    <a:pt x="174" y="1716"/>
                  </a:lnTo>
                  <a:lnTo>
                    <a:pt x="194" y="1773"/>
                  </a:lnTo>
                  <a:lnTo>
                    <a:pt x="218" y="1828"/>
                  </a:lnTo>
                  <a:lnTo>
                    <a:pt x="248" y="1879"/>
                  </a:lnTo>
                  <a:lnTo>
                    <a:pt x="282" y="1929"/>
                  </a:lnTo>
                  <a:lnTo>
                    <a:pt x="321" y="1974"/>
                  </a:lnTo>
                  <a:lnTo>
                    <a:pt x="362" y="2016"/>
                  </a:lnTo>
                  <a:lnTo>
                    <a:pt x="408" y="2054"/>
                  </a:lnTo>
                  <a:lnTo>
                    <a:pt x="457" y="2088"/>
                  </a:lnTo>
                  <a:lnTo>
                    <a:pt x="510" y="2118"/>
                  </a:lnTo>
                  <a:lnTo>
                    <a:pt x="565" y="2142"/>
                  </a:lnTo>
                  <a:lnTo>
                    <a:pt x="622" y="2162"/>
                  </a:lnTo>
                  <a:lnTo>
                    <a:pt x="681" y="2177"/>
                  </a:lnTo>
                  <a:lnTo>
                    <a:pt x="743" y="2185"/>
                  </a:lnTo>
                  <a:lnTo>
                    <a:pt x="806" y="2188"/>
                  </a:lnTo>
                  <a:lnTo>
                    <a:pt x="2810" y="2188"/>
                  </a:lnTo>
                  <a:lnTo>
                    <a:pt x="2867" y="2185"/>
                  </a:lnTo>
                  <a:lnTo>
                    <a:pt x="2921" y="2177"/>
                  </a:lnTo>
                  <a:lnTo>
                    <a:pt x="2974" y="2162"/>
                  </a:lnTo>
                  <a:lnTo>
                    <a:pt x="3025" y="2143"/>
                  </a:lnTo>
                  <a:lnTo>
                    <a:pt x="3072" y="2119"/>
                  </a:lnTo>
                  <a:lnTo>
                    <a:pt x="3117" y="2089"/>
                  </a:lnTo>
                  <a:lnTo>
                    <a:pt x="3158" y="2056"/>
                  </a:lnTo>
                  <a:lnTo>
                    <a:pt x="3195" y="2019"/>
                  </a:lnTo>
                  <a:lnTo>
                    <a:pt x="3229" y="1978"/>
                  </a:lnTo>
                  <a:lnTo>
                    <a:pt x="3258" y="1934"/>
                  </a:lnTo>
                  <a:lnTo>
                    <a:pt x="3282" y="1887"/>
                  </a:lnTo>
                  <a:lnTo>
                    <a:pt x="3301" y="1836"/>
                  </a:lnTo>
                  <a:lnTo>
                    <a:pt x="3316" y="1785"/>
                  </a:lnTo>
                  <a:lnTo>
                    <a:pt x="3325" y="1730"/>
                  </a:lnTo>
                  <a:lnTo>
                    <a:pt x="3328" y="1673"/>
                  </a:lnTo>
                  <a:lnTo>
                    <a:pt x="3325" y="1617"/>
                  </a:lnTo>
                  <a:lnTo>
                    <a:pt x="3317" y="1563"/>
                  </a:lnTo>
                  <a:lnTo>
                    <a:pt x="3304" y="1512"/>
                  </a:lnTo>
                  <a:lnTo>
                    <a:pt x="3285" y="1462"/>
                  </a:lnTo>
                  <a:lnTo>
                    <a:pt x="3261" y="1416"/>
                  </a:lnTo>
                  <a:lnTo>
                    <a:pt x="3233" y="1372"/>
                  </a:lnTo>
                  <a:lnTo>
                    <a:pt x="3200" y="1331"/>
                  </a:lnTo>
                  <a:lnTo>
                    <a:pt x="3164" y="1294"/>
                  </a:lnTo>
                  <a:lnTo>
                    <a:pt x="3123" y="1260"/>
                  </a:lnTo>
                  <a:lnTo>
                    <a:pt x="3080" y="1232"/>
                  </a:lnTo>
                  <a:lnTo>
                    <a:pt x="3032" y="1206"/>
                  </a:lnTo>
                  <a:lnTo>
                    <a:pt x="2982" y="1186"/>
                  </a:lnTo>
                  <a:lnTo>
                    <a:pt x="2929" y="1173"/>
                  </a:lnTo>
                  <a:lnTo>
                    <a:pt x="2920" y="1168"/>
                  </a:lnTo>
                  <a:lnTo>
                    <a:pt x="2911" y="1164"/>
                  </a:lnTo>
                  <a:lnTo>
                    <a:pt x="2900" y="1159"/>
                  </a:lnTo>
                  <a:lnTo>
                    <a:pt x="2891" y="1151"/>
                  </a:lnTo>
                  <a:lnTo>
                    <a:pt x="2882" y="1141"/>
                  </a:lnTo>
                  <a:lnTo>
                    <a:pt x="2876" y="1128"/>
                  </a:lnTo>
                  <a:lnTo>
                    <a:pt x="2873" y="1114"/>
                  </a:lnTo>
                  <a:lnTo>
                    <a:pt x="2873" y="1097"/>
                  </a:lnTo>
                  <a:lnTo>
                    <a:pt x="2877" y="1077"/>
                  </a:lnTo>
                  <a:lnTo>
                    <a:pt x="2887" y="1030"/>
                  </a:lnTo>
                  <a:lnTo>
                    <a:pt x="2893" y="984"/>
                  </a:lnTo>
                  <a:lnTo>
                    <a:pt x="2897" y="937"/>
                  </a:lnTo>
                  <a:lnTo>
                    <a:pt x="2898" y="891"/>
                  </a:lnTo>
                  <a:lnTo>
                    <a:pt x="2895" y="823"/>
                  </a:lnTo>
                  <a:lnTo>
                    <a:pt x="2887" y="756"/>
                  </a:lnTo>
                  <a:lnTo>
                    <a:pt x="2872" y="690"/>
                  </a:lnTo>
                  <a:lnTo>
                    <a:pt x="2851" y="627"/>
                  </a:lnTo>
                  <a:lnTo>
                    <a:pt x="2825" y="567"/>
                  </a:lnTo>
                  <a:lnTo>
                    <a:pt x="2795" y="509"/>
                  </a:lnTo>
                  <a:lnTo>
                    <a:pt x="2759" y="454"/>
                  </a:lnTo>
                  <a:lnTo>
                    <a:pt x="2720" y="403"/>
                  </a:lnTo>
                  <a:lnTo>
                    <a:pt x="2676" y="355"/>
                  </a:lnTo>
                  <a:lnTo>
                    <a:pt x="2628" y="312"/>
                  </a:lnTo>
                  <a:lnTo>
                    <a:pt x="2576" y="272"/>
                  </a:lnTo>
                  <a:lnTo>
                    <a:pt x="2521" y="237"/>
                  </a:lnTo>
                  <a:lnTo>
                    <a:pt x="2463" y="207"/>
                  </a:lnTo>
                  <a:lnTo>
                    <a:pt x="2403" y="181"/>
                  </a:lnTo>
                  <a:lnTo>
                    <a:pt x="2340" y="160"/>
                  </a:lnTo>
                  <a:lnTo>
                    <a:pt x="2273" y="146"/>
                  </a:lnTo>
                  <a:lnTo>
                    <a:pt x="2206" y="136"/>
                  </a:lnTo>
                  <a:lnTo>
                    <a:pt x="2136" y="134"/>
                  </a:lnTo>
                  <a:close/>
                  <a:moveTo>
                    <a:pt x="2136" y="0"/>
                  </a:moveTo>
                  <a:lnTo>
                    <a:pt x="2215" y="3"/>
                  </a:lnTo>
                  <a:lnTo>
                    <a:pt x="2292" y="13"/>
                  </a:lnTo>
                  <a:lnTo>
                    <a:pt x="2366" y="30"/>
                  </a:lnTo>
                  <a:lnTo>
                    <a:pt x="2439" y="51"/>
                  </a:lnTo>
                  <a:lnTo>
                    <a:pt x="2509" y="78"/>
                  </a:lnTo>
                  <a:lnTo>
                    <a:pt x="2575" y="112"/>
                  </a:lnTo>
                  <a:lnTo>
                    <a:pt x="2638" y="150"/>
                  </a:lnTo>
                  <a:lnTo>
                    <a:pt x="2698" y="193"/>
                  </a:lnTo>
                  <a:lnTo>
                    <a:pt x="2754" y="240"/>
                  </a:lnTo>
                  <a:lnTo>
                    <a:pt x="2805" y="292"/>
                  </a:lnTo>
                  <a:lnTo>
                    <a:pt x="2854" y="348"/>
                  </a:lnTo>
                  <a:lnTo>
                    <a:pt x="2896" y="407"/>
                  </a:lnTo>
                  <a:lnTo>
                    <a:pt x="2934" y="470"/>
                  </a:lnTo>
                  <a:lnTo>
                    <a:pt x="2968" y="536"/>
                  </a:lnTo>
                  <a:lnTo>
                    <a:pt x="2995" y="606"/>
                  </a:lnTo>
                  <a:lnTo>
                    <a:pt x="3018" y="678"/>
                  </a:lnTo>
                  <a:lnTo>
                    <a:pt x="3033" y="751"/>
                  </a:lnTo>
                  <a:lnTo>
                    <a:pt x="3043" y="828"/>
                  </a:lnTo>
                  <a:lnTo>
                    <a:pt x="3046" y="906"/>
                  </a:lnTo>
                  <a:lnTo>
                    <a:pt x="3045" y="944"/>
                  </a:lnTo>
                  <a:lnTo>
                    <a:pt x="3042" y="980"/>
                  </a:lnTo>
                  <a:lnTo>
                    <a:pt x="3037" y="1016"/>
                  </a:lnTo>
                  <a:lnTo>
                    <a:pt x="3031" y="1054"/>
                  </a:lnTo>
                  <a:lnTo>
                    <a:pt x="3087" y="1075"/>
                  </a:lnTo>
                  <a:lnTo>
                    <a:pt x="3141" y="1101"/>
                  </a:lnTo>
                  <a:lnTo>
                    <a:pt x="3191" y="1132"/>
                  </a:lnTo>
                  <a:lnTo>
                    <a:pt x="3238" y="1166"/>
                  </a:lnTo>
                  <a:lnTo>
                    <a:pt x="3281" y="1205"/>
                  </a:lnTo>
                  <a:lnTo>
                    <a:pt x="3322" y="1247"/>
                  </a:lnTo>
                  <a:lnTo>
                    <a:pt x="3357" y="1293"/>
                  </a:lnTo>
                  <a:lnTo>
                    <a:pt x="3389" y="1341"/>
                  </a:lnTo>
                  <a:lnTo>
                    <a:pt x="3417" y="1392"/>
                  </a:lnTo>
                  <a:lnTo>
                    <a:pt x="3440" y="1445"/>
                  </a:lnTo>
                  <a:lnTo>
                    <a:pt x="3459" y="1501"/>
                  </a:lnTo>
                  <a:lnTo>
                    <a:pt x="3472" y="1559"/>
                  </a:lnTo>
                  <a:lnTo>
                    <a:pt x="3480" y="1619"/>
                  </a:lnTo>
                  <a:lnTo>
                    <a:pt x="3483" y="1680"/>
                  </a:lnTo>
                  <a:lnTo>
                    <a:pt x="3479" y="1744"/>
                  </a:lnTo>
                  <a:lnTo>
                    <a:pt x="3468" y="1805"/>
                  </a:lnTo>
                  <a:lnTo>
                    <a:pt x="3453" y="1864"/>
                  </a:lnTo>
                  <a:lnTo>
                    <a:pt x="3432" y="1921"/>
                  </a:lnTo>
                  <a:lnTo>
                    <a:pt x="3407" y="1975"/>
                  </a:lnTo>
                  <a:lnTo>
                    <a:pt x="3376" y="2028"/>
                  </a:lnTo>
                  <a:lnTo>
                    <a:pt x="3342" y="2076"/>
                  </a:lnTo>
                  <a:lnTo>
                    <a:pt x="3303" y="2122"/>
                  </a:lnTo>
                  <a:lnTo>
                    <a:pt x="3260" y="2164"/>
                  </a:lnTo>
                  <a:lnTo>
                    <a:pt x="3214" y="2202"/>
                  </a:lnTo>
                  <a:lnTo>
                    <a:pt x="3164" y="2236"/>
                  </a:lnTo>
                  <a:lnTo>
                    <a:pt x="3111" y="2265"/>
                  </a:lnTo>
                  <a:lnTo>
                    <a:pt x="3056" y="2289"/>
                  </a:lnTo>
                  <a:lnTo>
                    <a:pt x="2997" y="2309"/>
                  </a:lnTo>
                  <a:lnTo>
                    <a:pt x="2937" y="2324"/>
                  </a:lnTo>
                  <a:lnTo>
                    <a:pt x="2874" y="2332"/>
                  </a:lnTo>
                  <a:lnTo>
                    <a:pt x="2810" y="2336"/>
                  </a:lnTo>
                  <a:lnTo>
                    <a:pt x="806" y="2336"/>
                  </a:lnTo>
                  <a:lnTo>
                    <a:pt x="732" y="2332"/>
                  </a:lnTo>
                  <a:lnTo>
                    <a:pt x="662" y="2323"/>
                  </a:lnTo>
                  <a:lnTo>
                    <a:pt x="592" y="2307"/>
                  </a:lnTo>
                  <a:lnTo>
                    <a:pt x="526" y="2285"/>
                  </a:lnTo>
                  <a:lnTo>
                    <a:pt x="461" y="2258"/>
                  </a:lnTo>
                  <a:lnTo>
                    <a:pt x="400" y="2226"/>
                  </a:lnTo>
                  <a:lnTo>
                    <a:pt x="342" y="2188"/>
                  </a:lnTo>
                  <a:lnTo>
                    <a:pt x="287" y="2146"/>
                  </a:lnTo>
                  <a:lnTo>
                    <a:pt x="236" y="2100"/>
                  </a:lnTo>
                  <a:lnTo>
                    <a:pt x="190" y="2049"/>
                  </a:lnTo>
                  <a:lnTo>
                    <a:pt x="148" y="1995"/>
                  </a:lnTo>
                  <a:lnTo>
                    <a:pt x="111" y="1937"/>
                  </a:lnTo>
                  <a:lnTo>
                    <a:pt x="78" y="1876"/>
                  </a:lnTo>
                  <a:lnTo>
                    <a:pt x="51" y="1812"/>
                  </a:lnTo>
                  <a:lnTo>
                    <a:pt x="28" y="1746"/>
                  </a:lnTo>
                  <a:lnTo>
                    <a:pt x="13" y="1676"/>
                  </a:lnTo>
                  <a:lnTo>
                    <a:pt x="3" y="1606"/>
                  </a:lnTo>
                  <a:lnTo>
                    <a:pt x="0" y="1533"/>
                  </a:lnTo>
                  <a:lnTo>
                    <a:pt x="3" y="1467"/>
                  </a:lnTo>
                  <a:lnTo>
                    <a:pt x="11" y="1402"/>
                  </a:lnTo>
                  <a:lnTo>
                    <a:pt x="23" y="1339"/>
                  </a:lnTo>
                  <a:lnTo>
                    <a:pt x="41" y="1277"/>
                  </a:lnTo>
                  <a:lnTo>
                    <a:pt x="64" y="1218"/>
                  </a:lnTo>
                  <a:lnTo>
                    <a:pt x="92" y="1160"/>
                  </a:lnTo>
                  <a:lnTo>
                    <a:pt x="123" y="1105"/>
                  </a:lnTo>
                  <a:lnTo>
                    <a:pt x="158" y="1053"/>
                  </a:lnTo>
                  <a:lnTo>
                    <a:pt x="198" y="1004"/>
                  </a:lnTo>
                  <a:lnTo>
                    <a:pt x="242" y="958"/>
                  </a:lnTo>
                  <a:lnTo>
                    <a:pt x="289" y="916"/>
                  </a:lnTo>
                  <a:lnTo>
                    <a:pt x="340" y="877"/>
                  </a:lnTo>
                  <a:lnTo>
                    <a:pt x="394" y="842"/>
                  </a:lnTo>
                  <a:lnTo>
                    <a:pt x="451" y="811"/>
                  </a:lnTo>
                  <a:lnTo>
                    <a:pt x="463" y="748"/>
                  </a:lnTo>
                  <a:lnTo>
                    <a:pt x="481" y="688"/>
                  </a:lnTo>
                  <a:lnTo>
                    <a:pt x="503" y="631"/>
                  </a:lnTo>
                  <a:lnTo>
                    <a:pt x="531" y="575"/>
                  </a:lnTo>
                  <a:lnTo>
                    <a:pt x="564" y="524"/>
                  </a:lnTo>
                  <a:lnTo>
                    <a:pt x="599" y="475"/>
                  </a:lnTo>
                  <a:lnTo>
                    <a:pt x="640" y="430"/>
                  </a:lnTo>
                  <a:lnTo>
                    <a:pt x="684" y="389"/>
                  </a:lnTo>
                  <a:lnTo>
                    <a:pt x="731" y="352"/>
                  </a:lnTo>
                  <a:lnTo>
                    <a:pt x="782" y="318"/>
                  </a:lnTo>
                  <a:lnTo>
                    <a:pt x="836" y="290"/>
                  </a:lnTo>
                  <a:lnTo>
                    <a:pt x="892" y="266"/>
                  </a:lnTo>
                  <a:lnTo>
                    <a:pt x="951" y="247"/>
                  </a:lnTo>
                  <a:lnTo>
                    <a:pt x="1011" y="233"/>
                  </a:lnTo>
                  <a:lnTo>
                    <a:pt x="1074" y="225"/>
                  </a:lnTo>
                  <a:lnTo>
                    <a:pt x="1139" y="221"/>
                  </a:lnTo>
                  <a:lnTo>
                    <a:pt x="1194" y="224"/>
                  </a:lnTo>
                  <a:lnTo>
                    <a:pt x="1249" y="231"/>
                  </a:lnTo>
                  <a:lnTo>
                    <a:pt x="1303" y="243"/>
                  </a:lnTo>
                  <a:lnTo>
                    <a:pt x="1356" y="258"/>
                  </a:lnTo>
                  <a:lnTo>
                    <a:pt x="1407" y="278"/>
                  </a:lnTo>
                  <a:lnTo>
                    <a:pt x="1457" y="303"/>
                  </a:lnTo>
                  <a:lnTo>
                    <a:pt x="1505" y="252"/>
                  </a:lnTo>
                  <a:lnTo>
                    <a:pt x="1556" y="206"/>
                  </a:lnTo>
                  <a:lnTo>
                    <a:pt x="1611" y="165"/>
                  </a:lnTo>
                  <a:lnTo>
                    <a:pt x="1669" y="127"/>
                  </a:lnTo>
                  <a:lnTo>
                    <a:pt x="1729" y="94"/>
                  </a:lnTo>
                  <a:lnTo>
                    <a:pt x="1792" y="66"/>
                  </a:lnTo>
                  <a:lnTo>
                    <a:pt x="1858" y="42"/>
                  </a:lnTo>
                  <a:lnTo>
                    <a:pt x="1925" y="24"/>
                  </a:lnTo>
                  <a:lnTo>
                    <a:pt x="1994" y="11"/>
                  </a:lnTo>
                  <a:lnTo>
                    <a:pt x="2064" y="3"/>
                  </a:lnTo>
                  <a:lnTo>
                    <a:pt x="213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119"/>
            <p:cNvSpPr>
              <a:spLocks/>
            </p:cNvSpPr>
            <p:nvPr/>
          </p:nvSpPr>
          <p:spPr bwMode="auto">
            <a:xfrm>
              <a:off x="765175" y="2147888"/>
              <a:ext cx="87312" cy="155575"/>
            </a:xfrm>
            <a:custGeom>
              <a:avLst/>
              <a:gdLst>
                <a:gd name="T0" fmla="*/ 326 w 496"/>
                <a:gd name="T1" fmla="*/ 13 h 888"/>
                <a:gd name="T2" fmla="*/ 423 w 496"/>
                <a:gd name="T3" fmla="*/ 72 h 888"/>
                <a:gd name="T4" fmla="*/ 483 w 496"/>
                <a:gd name="T5" fmla="*/ 168 h 888"/>
                <a:gd name="T6" fmla="*/ 494 w 496"/>
                <a:gd name="T7" fmla="*/ 262 h 888"/>
                <a:gd name="T8" fmla="*/ 462 w 496"/>
                <a:gd name="T9" fmla="*/ 294 h 888"/>
                <a:gd name="T10" fmla="*/ 417 w 496"/>
                <a:gd name="T11" fmla="*/ 286 h 888"/>
                <a:gd name="T12" fmla="*/ 397 w 496"/>
                <a:gd name="T13" fmla="*/ 246 h 888"/>
                <a:gd name="T14" fmla="*/ 372 w 496"/>
                <a:gd name="T15" fmla="*/ 164 h 888"/>
                <a:gd name="T16" fmla="*/ 306 w 496"/>
                <a:gd name="T17" fmla="*/ 110 h 888"/>
                <a:gd name="T18" fmla="*/ 219 w 496"/>
                <a:gd name="T19" fmla="*/ 102 h 888"/>
                <a:gd name="T20" fmla="*/ 143 w 496"/>
                <a:gd name="T21" fmla="*/ 142 h 888"/>
                <a:gd name="T22" fmla="*/ 102 w 496"/>
                <a:gd name="T23" fmla="*/ 217 h 888"/>
                <a:gd name="T24" fmla="*/ 111 w 496"/>
                <a:gd name="T25" fmla="*/ 304 h 888"/>
                <a:gd name="T26" fmla="*/ 165 w 496"/>
                <a:gd name="T27" fmla="*/ 370 h 888"/>
                <a:gd name="T28" fmla="*/ 248 w 496"/>
                <a:gd name="T29" fmla="*/ 395 h 888"/>
                <a:gd name="T30" fmla="*/ 362 w 496"/>
                <a:gd name="T31" fmla="*/ 422 h 888"/>
                <a:gd name="T32" fmla="*/ 448 w 496"/>
                <a:gd name="T33" fmla="*/ 495 h 888"/>
                <a:gd name="T34" fmla="*/ 493 w 496"/>
                <a:gd name="T35" fmla="*/ 600 h 888"/>
                <a:gd name="T36" fmla="*/ 483 w 496"/>
                <a:gd name="T37" fmla="*/ 718 h 888"/>
                <a:gd name="T38" fmla="*/ 423 w 496"/>
                <a:gd name="T39" fmla="*/ 815 h 888"/>
                <a:gd name="T40" fmla="*/ 326 w 496"/>
                <a:gd name="T41" fmla="*/ 875 h 888"/>
                <a:gd name="T42" fmla="*/ 208 w 496"/>
                <a:gd name="T43" fmla="*/ 885 h 888"/>
                <a:gd name="T44" fmla="*/ 101 w 496"/>
                <a:gd name="T45" fmla="*/ 840 h 888"/>
                <a:gd name="T46" fmla="*/ 27 w 496"/>
                <a:gd name="T47" fmla="*/ 754 h 888"/>
                <a:gd name="T48" fmla="*/ 0 w 496"/>
                <a:gd name="T49" fmla="*/ 640 h 888"/>
                <a:gd name="T50" fmla="*/ 20 w 496"/>
                <a:gd name="T51" fmla="*/ 600 h 888"/>
                <a:gd name="T52" fmla="*/ 65 w 496"/>
                <a:gd name="T53" fmla="*/ 594 h 888"/>
                <a:gd name="T54" fmla="*/ 97 w 496"/>
                <a:gd name="T55" fmla="*/ 625 h 888"/>
                <a:gd name="T56" fmla="*/ 111 w 496"/>
                <a:gd name="T57" fmla="*/ 698 h 888"/>
                <a:gd name="T58" fmla="*/ 165 w 496"/>
                <a:gd name="T59" fmla="*/ 764 h 888"/>
                <a:gd name="T60" fmla="*/ 248 w 496"/>
                <a:gd name="T61" fmla="*/ 788 h 888"/>
                <a:gd name="T62" fmla="*/ 330 w 496"/>
                <a:gd name="T63" fmla="*/ 764 h 888"/>
                <a:gd name="T64" fmla="*/ 385 w 496"/>
                <a:gd name="T65" fmla="*/ 698 h 888"/>
                <a:gd name="T66" fmla="*/ 394 w 496"/>
                <a:gd name="T67" fmla="*/ 611 h 888"/>
                <a:gd name="T68" fmla="*/ 353 w 496"/>
                <a:gd name="T69" fmla="*/ 536 h 888"/>
                <a:gd name="T70" fmla="*/ 278 w 496"/>
                <a:gd name="T71" fmla="*/ 496 h 888"/>
                <a:gd name="T72" fmla="*/ 170 w 496"/>
                <a:gd name="T73" fmla="*/ 480 h 888"/>
                <a:gd name="T74" fmla="*/ 73 w 496"/>
                <a:gd name="T75" fmla="*/ 421 h 888"/>
                <a:gd name="T76" fmla="*/ 13 w 496"/>
                <a:gd name="T77" fmla="*/ 324 h 888"/>
                <a:gd name="T78" fmla="*/ 3 w 496"/>
                <a:gd name="T79" fmla="*/ 206 h 888"/>
                <a:gd name="T80" fmla="*/ 48 w 496"/>
                <a:gd name="T81" fmla="*/ 101 h 888"/>
                <a:gd name="T82" fmla="*/ 134 w 496"/>
                <a:gd name="T83" fmla="*/ 27 h 888"/>
                <a:gd name="T84" fmla="*/ 248 w 496"/>
                <a:gd name="T85" fmla="*/ 0 h 8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96" h="888">
                  <a:moveTo>
                    <a:pt x="248" y="0"/>
                  </a:moveTo>
                  <a:lnTo>
                    <a:pt x="288" y="3"/>
                  </a:lnTo>
                  <a:lnTo>
                    <a:pt x="326" y="13"/>
                  </a:lnTo>
                  <a:lnTo>
                    <a:pt x="362" y="27"/>
                  </a:lnTo>
                  <a:lnTo>
                    <a:pt x="394" y="47"/>
                  </a:lnTo>
                  <a:lnTo>
                    <a:pt x="423" y="72"/>
                  </a:lnTo>
                  <a:lnTo>
                    <a:pt x="448" y="101"/>
                  </a:lnTo>
                  <a:lnTo>
                    <a:pt x="469" y="133"/>
                  </a:lnTo>
                  <a:lnTo>
                    <a:pt x="483" y="168"/>
                  </a:lnTo>
                  <a:lnTo>
                    <a:pt x="493" y="206"/>
                  </a:lnTo>
                  <a:lnTo>
                    <a:pt x="496" y="246"/>
                  </a:lnTo>
                  <a:lnTo>
                    <a:pt x="494" y="262"/>
                  </a:lnTo>
                  <a:lnTo>
                    <a:pt x="487" y="276"/>
                  </a:lnTo>
                  <a:lnTo>
                    <a:pt x="476" y="286"/>
                  </a:lnTo>
                  <a:lnTo>
                    <a:pt x="462" y="294"/>
                  </a:lnTo>
                  <a:lnTo>
                    <a:pt x="446" y="296"/>
                  </a:lnTo>
                  <a:lnTo>
                    <a:pt x="431" y="294"/>
                  </a:lnTo>
                  <a:lnTo>
                    <a:pt x="417" y="286"/>
                  </a:lnTo>
                  <a:lnTo>
                    <a:pt x="406" y="276"/>
                  </a:lnTo>
                  <a:lnTo>
                    <a:pt x="399" y="262"/>
                  </a:lnTo>
                  <a:lnTo>
                    <a:pt x="397" y="246"/>
                  </a:lnTo>
                  <a:lnTo>
                    <a:pt x="394" y="217"/>
                  </a:lnTo>
                  <a:lnTo>
                    <a:pt x="385" y="188"/>
                  </a:lnTo>
                  <a:lnTo>
                    <a:pt x="372" y="164"/>
                  </a:lnTo>
                  <a:lnTo>
                    <a:pt x="353" y="142"/>
                  </a:lnTo>
                  <a:lnTo>
                    <a:pt x="330" y="124"/>
                  </a:lnTo>
                  <a:lnTo>
                    <a:pt x="306" y="110"/>
                  </a:lnTo>
                  <a:lnTo>
                    <a:pt x="278" y="102"/>
                  </a:lnTo>
                  <a:lnTo>
                    <a:pt x="248" y="99"/>
                  </a:lnTo>
                  <a:lnTo>
                    <a:pt x="219" y="102"/>
                  </a:lnTo>
                  <a:lnTo>
                    <a:pt x="190" y="110"/>
                  </a:lnTo>
                  <a:lnTo>
                    <a:pt x="165" y="124"/>
                  </a:lnTo>
                  <a:lnTo>
                    <a:pt x="143" y="142"/>
                  </a:lnTo>
                  <a:lnTo>
                    <a:pt x="125" y="164"/>
                  </a:lnTo>
                  <a:lnTo>
                    <a:pt x="111" y="189"/>
                  </a:lnTo>
                  <a:lnTo>
                    <a:pt x="102" y="217"/>
                  </a:lnTo>
                  <a:lnTo>
                    <a:pt x="99" y="247"/>
                  </a:lnTo>
                  <a:lnTo>
                    <a:pt x="102" y="277"/>
                  </a:lnTo>
                  <a:lnTo>
                    <a:pt x="111" y="304"/>
                  </a:lnTo>
                  <a:lnTo>
                    <a:pt x="125" y="330"/>
                  </a:lnTo>
                  <a:lnTo>
                    <a:pt x="143" y="352"/>
                  </a:lnTo>
                  <a:lnTo>
                    <a:pt x="165" y="370"/>
                  </a:lnTo>
                  <a:lnTo>
                    <a:pt x="190" y="383"/>
                  </a:lnTo>
                  <a:lnTo>
                    <a:pt x="219" y="392"/>
                  </a:lnTo>
                  <a:lnTo>
                    <a:pt x="248" y="395"/>
                  </a:lnTo>
                  <a:lnTo>
                    <a:pt x="288" y="398"/>
                  </a:lnTo>
                  <a:lnTo>
                    <a:pt x="326" y="408"/>
                  </a:lnTo>
                  <a:lnTo>
                    <a:pt x="362" y="422"/>
                  </a:lnTo>
                  <a:lnTo>
                    <a:pt x="394" y="442"/>
                  </a:lnTo>
                  <a:lnTo>
                    <a:pt x="423" y="467"/>
                  </a:lnTo>
                  <a:lnTo>
                    <a:pt x="448" y="495"/>
                  </a:lnTo>
                  <a:lnTo>
                    <a:pt x="469" y="528"/>
                  </a:lnTo>
                  <a:lnTo>
                    <a:pt x="483" y="562"/>
                  </a:lnTo>
                  <a:lnTo>
                    <a:pt x="493" y="600"/>
                  </a:lnTo>
                  <a:lnTo>
                    <a:pt x="496" y="640"/>
                  </a:lnTo>
                  <a:lnTo>
                    <a:pt x="493" y="680"/>
                  </a:lnTo>
                  <a:lnTo>
                    <a:pt x="483" y="718"/>
                  </a:lnTo>
                  <a:lnTo>
                    <a:pt x="469" y="754"/>
                  </a:lnTo>
                  <a:lnTo>
                    <a:pt x="449" y="787"/>
                  </a:lnTo>
                  <a:lnTo>
                    <a:pt x="423" y="815"/>
                  </a:lnTo>
                  <a:lnTo>
                    <a:pt x="395" y="840"/>
                  </a:lnTo>
                  <a:lnTo>
                    <a:pt x="362" y="860"/>
                  </a:lnTo>
                  <a:lnTo>
                    <a:pt x="326" y="875"/>
                  </a:lnTo>
                  <a:lnTo>
                    <a:pt x="288" y="885"/>
                  </a:lnTo>
                  <a:lnTo>
                    <a:pt x="248" y="888"/>
                  </a:lnTo>
                  <a:lnTo>
                    <a:pt x="208" y="885"/>
                  </a:lnTo>
                  <a:lnTo>
                    <a:pt x="170" y="875"/>
                  </a:lnTo>
                  <a:lnTo>
                    <a:pt x="134" y="860"/>
                  </a:lnTo>
                  <a:lnTo>
                    <a:pt x="101" y="840"/>
                  </a:lnTo>
                  <a:lnTo>
                    <a:pt x="73" y="815"/>
                  </a:lnTo>
                  <a:lnTo>
                    <a:pt x="48" y="787"/>
                  </a:lnTo>
                  <a:lnTo>
                    <a:pt x="27" y="754"/>
                  </a:lnTo>
                  <a:lnTo>
                    <a:pt x="13" y="718"/>
                  </a:lnTo>
                  <a:lnTo>
                    <a:pt x="3" y="680"/>
                  </a:lnTo>
                  <a:lnTo>
                    <a:pt x="0" y="640"/>
                  </a:lnTo>
                  <a:lnTo>
                    <a:pt x="2" y="625"/>
                  </a:lnTo>
                  <a:lnTo>
                    <a:pt x="10" y="611"/>
                  </a:lnTo>
                  <a:lnTo>
                    <a:pt x="20" y="600"/>
                  </a:lnTo>
                  <a:lnTo>
                    <a:pt x="34" y="594"/>
                  </a:lnTo>
                  <a:lnTo>
                    <a:pt x="50" y="591"/>
                  </a:lnTo>
                  <a:lnTo>
                    <a:pt x="65" y="594"/>
                  </a:lnTo>
                  <a:lnTo>
                    <a:pt x="79" y="600"/>
                  </a:lnTo>
                  <a:lnTo>
                    <a:pt x="90" y="611"/>
                  </a:lnTo>
                  <a:lnTo>
                    <a:pt x="97" y="625"/>
                  </a:lnTo>
                  <a:lnTo>
                    <a:pt x="99" y="640"/>
                  </a:lnTo>
                  <a:lnTo>
                    <a:pt x="102" y="671"/>
                  </a:lnTo>
                  <a:lnTo>
                    <a:pt x="111" y="698"/>
                  </a:lnTo>
                  <a:lnTo>
                    <a:pt x="125" y="724"/>
                  </a:lnTo>
                  <a:lnTo>
                    <a:pt x="143" y="745"/>
                  </a:lnTo>
                  <a:lnTo>
                    <a:pt x="165" y="764"/>
                  </a:lnTo>
                  <a:lnTo>
                    <a:pt x="190" y="776"/>
                  </a:lnTo>
                  <a:lnTo>
                    <a:pt x="219" y="786"/>
                  </a:lnTo>
                  <a:lnTo>
                    <a:pt x="248" y="788"/>
                  </a:lnTo>
                  <a:lnTo>
                    <a:pt x="278" y="786"/>
                  </a:lnTo>
                  <a:lnTo>
                    <a:pt x="306" y="776"/>
                  </a:lnTo>
                  <a:lnTo>
                    <a:pt x="330" y="764"/>
                  </a:lnTo>
                  <a:lnTo>
                    <a:pt x="353" y="745"/>
                  </a:lnTo>
                  <a:lnTo>
                    <a:pt x="372" y="724"/>
                  </a:lnTo>
                  <a:lnTo>
                    <a:pt x="385" y="698"/>
                  </a:lnTo>
                  <a:lnTo>
                    <a:pt x="394" y="671"/>
                  </a:lnTo>
                  <a:lnTo>
                    <a:pt x="397" y="640"/>
                  </a:lnTo>
                  <a:lnTo>
                    <a:pt x="394" y="611"/>
                  </a:lnTo>
                  <a:lnTo>
                    <a:pt x="385" y="583"/>
                  </a:lnTo>
                  <a:lnTo>
                    <a:pt x="372" y="558"/>
                  </a:lnTo>
                  <a:lnTo>
                    <a:pt x="353" y="536"/>
                  </a:lnTo>
                  <a:lnTo>
                    <a:pt x="330" y="518"/>
                  </a:lnTo>
                  <a:lnTo>
                    <a:pt x="306" y="504"/>
                  </a:lnTo>
                  <a:lnTo>
                    <a:pt x="278" y="496"/>
                  </a:lnTo>
                  <a:lnTo>
                    <a:pt x="248" y="493"/>
                  </a:lnTo>
                  <a:lnTo>
                    <a:pt x="208" y="490"/>
                  </a:lnTo>
                  <a:lnTo>
                    <a:pt x="170" y="480"/>
                  </a:lnTo>
                  <a:lnTo>
                    <a:pt x="134" y="465"/>
                  </a:lnTo>
                  <a:lnTo>
                    <a:pt x="101" y="445"/>
                  </a:lnTo>
                  <a:lnTo>
                    <a:pt x="73" y="421"/>
                  </a:lnTo>
                  <a:lnTo>
                    <a:pt x="48" y="392"/>
                  </a:lnTo>
                  <a:lnTo>
                    <a:pt x="27" y="360"/>
                  </a:lnTo>
                  <a:lnTo>
                    <a:pt x="13" y="324"/>
                  </a:lnTo>
                  <a:lnTo>
                    <a:pt x="3" y="286"/>
                  </a:lnTo>
                  <a:lnTo>
                    <a:pt x="0" y="246"/>
                  </a:lnTo>
                  <a:lnTo>
                    <a:pt x="3" y="206"/>
                  </a:lnTo>
                  <a:lnTo>
                    <a:pt x="13" y="168"/>
                  </a:lnTo>
                  <a:lnTo>
                    <a:pt x="27" y="133"/>
                  </a:lnTo>
                  <a:lnTo>
                    <a:pt x="48" y="101"/>
                  </a:lnTo>
                  <a:lnTo>
                    <a:pt x="73" y="72"/>
                  </a:lnTo>
                  <a:lnTo>
                    <a:pt x="101" y="47"/>
                  </a:lnTo>
                  <a:lnTo>
                    <a:pt x="134" y="27"/>
                  </a:lnTo>
                  <a:lnTo>
                    <a:pt x="170" y="13"/>
                  </a:lnTo>
                  <a:lnTo>
                    <a:pt x="208" y="3"/>
                  </a:lnTo>
                  <a:lnTo>
                    <a:pt x="24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120"/>
            <p:cNvSpPr>
              <a:spLocks/>
            </p:cNvSpPr>
            <p:nvPr/>
          </p:nvSpPr>
          <p:spPr bwMode="auto">
            <a:xfrm>
              <a:off x="873125" y="2147888"/>
              <a:ext cx="88900" cy="155575"/>
            </a:xfrm>
            <a:custGeom>
              <a:avLst/>
              <a:gdLst>
                <a:gd name="T0" fmla="*/ 51 w 503"/>
                <a:gd name="T1" fmla="*/ 0 h 889"/>
                <a:gd name="T2" fmla="*/ 453 w 503"/>
                <a:gd name="T3" fmla="*/ 0 h 889"/>
                <a:gd name="T4" fmla="*/ 469 w 503"/>
                <a:gd name="T5" fmla="*/ 2 h 889"/>
                <a:gd name="T6" fmla="*/ 483 w 503"/>
                <a:gd name="T7" fmla="*/ 9 h 889"/>
                <a:gd name="T8" fmla="*/ 493 w 503"/>
                <a:gd name="T9" fmla="*/ 20 h 889"/>
                <a:gd name="T10" fmla="*/ 499 w 503"/>
                <a:gd name="T11" fmla="*/ 34 h 889"/>
                <a:gd name="T12" fmla="*/ 503 w 503"/>
                <a:gd name="T13" fmla="*/ 49 h 889"/>
                <a:gd name="T14" fmla="*/ 499 w 503"/>
                <a:gd name="T15" fmla="*/ 65 h 889"/>
                <a:gd name="T16" fmla="*/ 493 w 503"/>
                <a:gd name="T17" fmla="*/ 79 h 889"/>
                <a:gd name="T18" fmla="*/ 483 w 503"/>
                <a:gd name="T19" fmla="*/ 89 h 889"/>
                <a:gd name="T20" fmla="*/ 469 w 503"/>
                <a:gd name="T21" fmla="*/ 96 h 889"/>
                <a:gd name="T22" fmla="*/ 453 w 503"/>
                <a:gd name="T23" fmla="*/ 99 h 889"/>
                <a:gd name="T24" fmla="*/ 100 w 503"/>
                <a:gd name="T25" fmla="*/ 99 h 889"/>
                <a:gd name="T26" fmla="*/ 100 w 503"/>
                <a:gd name="T27" fmla="*/ 395 h 889"/>
                <a:gd name="T28" fmla="*/ 453 w 503"/>
                <a:gd name="T29" fmla="*/ 395 h 889"/>
                <a:gd name="T30" fmla="*/ 469 w 503"/>
                <a:gd name="T31" fmla="*/ 397 h 889"/>
                <a:gd name="T32" fmla="*/ 483 w 503"/>
                <a:gd name="T33" fmla="*/ 404 h 889"/>
                <a:gd name="T34" fmla="*/ 493 w 503"/>
                <a:gd name="T35" fmla="*/ 415 h 889"/>
                <a:gd name="T36" fmla="*/ 499 w 503"/>
                <a:gd name="T37" fmla="*/ 429 h 889"/>
                <a:gd name="T38" fmla="*/ 503 w 503"/>
                <a:gd name="T39" fmla="*/ 444 h 889"/>
                <a:gd name="T40" fmla="*/ 499 w 503"/>
                <a:gd name="T41" fmla="*/ 460 h 889"/>
                <a:gd name="T42" fmla="*/ 493 w 503"/>
                <a:gd name="T43" fmla="*/ 474 h 889"/>
                <a:gd name="T44" fmla="*/ 483 w 503"/>
                <a:gd name="T45" fmla="*/ 484 h 889"/>
                <a:gd name="T46" fmla="*/ 469 w 503"/>
                <a:gd name="T47" fmla="*/ 492 h 889"/>
                <a:gd name="T48" fmla="*/ 453 w 503"/>
                <a:gd name="T49" fmla="*/ 494 h 889"/>
                <a:gd name="T50" fmla="*/ 100 w 503"/>
                <a:gd name="T51" fmla="*/ 494 h 889"/>
                <a:gd name="T52" fmla="*/ 100 w 503"/>
                <a:gd name="T53" fmla="*/ 790 h 889"/>
                <a:gd name="T54" fmla="*/ 453 w 503"/>
                <a:gd name="T55" fmla="*/ 790 h 889"/>
                <a:gd name="T56" fmla="*/ 469 w 503"/>
                <a:gd name="T57" fmla="*/ 792 h 889"/>
                <a:gd name="T58" fmla="*/ 483 w 503"/>
                <a:gd name="T59" fmla="*/ 799 h 889"/>
                <a:gd name="T60" fmla="*/ 493 w 503"/>
                <a:gd name="T61" fmla="*/ 810 h 889"/>
                <a:gd name="T62" fmla="*/ 499 w 503"/>
                <a:gd name="T63" fmla="*/ 824 h 889"/>
                <a:gd name="T64" fmla="*/ 503 w 503"/>
                <a:gd name="T65" fmla="*/ 839 h 889"/>
                <a:gd name="T66" fmla="*/ 499 w 503"/>
                <a:gd name="T67" fmla="*/ 855 h 889"/>
                <a:gd name="T68" fmla="*/ 493 w 503"/>
                <a:gd name="T69" fmla="*/ 869 h 889"/>
                <a:gd name="T70" fmla="*/ 483 w 503"/>
                <a:gd name="T71" fmla="*/ 879 h 889"/>
                <a:gd name="T72" fmla="*/ 469 w 503"/>
                <a:gd name="T73" fmla="*/ 887 h 889"/>
                <a:gd name="T74" fmla="*/ 453 w 503"/>
                <a:gd name="T75" fmla="*/ 889 h 889"/>
                <a:gd name="T76" fmla="*/ 51 w 503"/>
                <a:gd name="T77" fmla="*/ 889 h 889"/>
                <a:gd name="T78" fmla="*/ 35 w 503"/>
                <a:gd name="T79" fmla="*/ 887 h 889"/>
                <a:gd name="T80" fmla="*/ 21 w 503"/>
                <a:gd name="T81" fmla="*/ 879 h 889"/>
                <a:gd name="T82" fmla="*/ 10 w 503"/>
                <a:gd name="T83" fmla="*/ 869 h 889"/>
                <a:gd name="T84" fmla="*/ 3 w 503"/>
                <a:gd name="T85" fmla="*/ 855 h 889"/>
                <a:gd name="T86" fmla="*/ 0 w 503"/>
                <a:gd name="T87" fmla="*/ 839 h 889"/>
                <a:gd name="T88" fmla="*/ 0 w 503"/>
                <a:gd name="T89" fmla="*/ 49 h 889"/>
                <a:gd name="T90" fmla="*/ 3 w 503"/>
                <a:gd name="T91" fmla="*/ 34 h 889"/>
                <a:gd name="T92" fmla="*/ 10 w 503"/>
                <a:gd name="T93" fmla="*/ 20 h 889"/>
                <a:gd name="T94" fmla="*/ 21 w 503"/>
                <a:gd name="T95" fmla="*/ 9 h 889"/>
                <a:gd name="T96" fmla="*/ 35 w 503"/>
                <a:gd name="T97" fmla="*/ 2 h 889"/>
                <a:gd name="T98" fmla="*/ 51 w 503"/>
                <a:gd name="T99" fmla="*/ 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03" h="889">
                  <a:moveTo>
                    <a:pt x="51" y="0"/>
                  </a:moveTo>
                  <a:lnTo>
                    <a:pt x="453" y="0"/>
                  </a:lnTo>
                  <a:lnTo>
                    <a:pt x="469" y="2"/>
                  </a:lnTo>
                  <a:lnTo>
                    <a:pt x="483" y="9"/>
                  </a:lnTo>
                  <a:lnTo>
                    <a:pt x="493" y="20"/>
                  </a:lnTo>
                  <a:lnTo>
                    <a:pt x="499" y="34"/>
                  </a:lnTo>
                  <a:lnTo>
                    <a:pt x="503" y="49"/>
                  </a:lnTo>
                  <a:lnTo>
                    <a:pt x="499" y="65"/>
                  </a:lnTo>
                  <a:lnTo>
                    <a:pt x="493" y="79"/>
                  </a:lnTo>
                  <a:lnTo>
                    <a:pt x="483" y="89"/>
                  </a:lnTo>
                  <a:lnTo>
                    <a:pt x="469" y="96"/>
                  </a:lnTo>
                  <a:lnTo>
                    <a:pt x="453" y="99"/>
                  </a:lnTo>
                  <a:lnTo>
                    <a:pt x="100" y="99"/>
                  </a:lnTo>
                  <a:lnTo>
                    <a:pt x="100" y="395"/>
                  </a:lnTo>
                  <a:lnTo>
                    <a:pt x="453" y="395"/>
                  </a:lnTo>
                  <a:lnTo>
                    <a:pt x="469" y="397"/>
                  </a:lnTo>
                  <a:lnTo>
                    <a:pt x="483" y="404"/>
                  </a:lnTo>
                  <a:lnTo>
                    <a:pt x="493" y="415"/>
                  </a:lnTo>
                  <a:lnTo>
                    <a:pt x="499" y="429"/>
                  </a:lnTo>
                  <a:lnTo>
                    <a:pt x="503" y="444"/>
                  </a:lnTo>
                  <a:lnTo>
                    <a:pt x="499" y="460"/>
                  </a:lnTo>
                  <a:lnTo>
                    <a:pt x="493" y="474"/>
                  </a:lnTo>
                  <a:lnTo>
                    <a:pt x="483" y="484"/>
                  </a:lnTo>
                  <a:lnTo>
                    <a:pt x="469" y="492"/>
                  </a:lnTo>
                  <a:lnTo>
                    <a:pt x="453" y="494"/>
                  </a:lnTo>
                  <a:lnTo>
                    <a:pt x="100" y="494"/>
                  </a:lnTo>
                  <a:lnTo>
                    <a:pt x="100" y="790"/>
                  </a:lnTo>
                  <a:lnTo>
                    <a:pt x="453" y="790"/>
                  </a:lnTo>
                  <a:lnTo>
                    <a:pt x="469" y="792"/>
                  </a:lnTo>
                  <a:lnTo>
                    <a:pt x="483" y="799"/>
                  </a:lnTo>
                  <a:lnTo>
                    <a:pt x="493" y="810"/>
                  </a:lnTo>
                  <a:lnTo>
                    <a:pt x="499" y="824"/>
                  </a:lnTo>
                  <a:lnTo>
                    <a:pt x="503" y="839"/>
                  </a:lnTo>
                  <a:lnTo>
                    <a:pt x="499" y="855"/>
                  </a:lnTo>
                  <a:lnTo>
                    <a:pt x="493" y="869"/>
                  </a:lnTo>
                  <a:lnTo>
                    <a:pt x="483" y="879"/>
                  </a:lnTo>
                  <a:lnTo>
                    <a:pt x="469" y="887"/>
                  </a:lnTo>
                  <a:lnTo>
                    <a:pt x="453" y="889"/>
                  </a:lnTo>
                  <a:lnTo>
                    <a:pt x="51" y="889"/>
                  </a:lnTo>
                  <a:lnTo>
                    <a:pt x="35" y="887"/>
                  </a:lnTo>
                  <a:lnTo>
                    <a:pt x="21" y="879"/>
                  </a:lnTo>
                  <a:lnTo>
                    <a:pt x="10" y="869"/>
                  </a:lnTo>
                  <a:lnTo>
                    <a:pt x="3" y="855"/>
                  </a:lnTo>
                  <a:lnTo>
                    <a:pt x="0" y="839"/>
                  </a:lnTo>
                  <a:lnTo>
                    <a:pt x="0" y="49"/>
                  </a:lnTo>
                  <a:lnTo>
                    <a:pt x="3" y="34"/>
                  </a:lnTo>
                  <a:lnTo>
                    <a:pt x="10" y="20"/>
                  </a:lnTo>
                  <a:lnTo>
                    <a:pt x="21" y="9"/>
                  </a:lnTo>
                  <a:lnTo>
                    <a:pt x="35" y="2"/>
                  </a:lnTo>
                  <a:lnTo>
                    <a:pt x="5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121"/>
            <p:cNvSpPr>
              <a:spLocks noEditPoints="1"/>
            </p:cNvSpPr>
            <p:nvPr/>
          </p:nvSpPr>
          <p:spPr bwMode="auto">
            <a:xfrm>
              <a:off x="973138" y="2147888"/>
              <a:ext cx="117475" cy="155575"/>
            </a:xfrm>
            <a:custGeom>
              <a:avLst/>
              <a:gdLst>
                <a:gd name="T0" fmla="*/ 304 w 671"/>
                <a:gd name="T1" fmla="*/ 101 h 889"/>
                <a:gd name="T2" fmla="*/ 244 w 671"/>
                <a:gd name="T3" fmla="*/ 125 h 889"/>
                <a:gd name="T4" fmla="*/ 192 w 671"/>
                <a:gd name="T5" fmla="*/ 171 h 889"/>
                <a:gd name="T6" fmla="*/ 150 w 671"/>
                <a:gd name="T7" fmla="*/ 233 h 889"/>
                <a:gd name="T8" fmla="*/ 119 w 671"/>
                <a:gd name="T9" fmla="*/ 310 h 889"/>
                <a:gd name="T10" fmla="*/ 102 w 671"/>
                <a:gd name="T11" fmla="*/ 397 h 889"/>
                <a:gd name="T12" fmla="*/ 102 w 671"/>
                <a:gd name="T13" fmla="*/ 491 h 889"/>
                <a:gd name="T14" fmla="*/ 119 w 671"/>
                <a:gd name="T15" fmla="*/ 578 h 889"/>
                <a:gd name="T16" fmla="*/ 149 w 671"/>
                <a:gd name="T17" fmla="*/ 655 h 889"/>
                <a:gd name="T18" fmla="*/ 192 w 671"/>
                <a:gd name="T19" fmla="*/ 717 h 889"/>
                <a:gd name="T20" fmla="*/ 244 w 671"/>
                <a:gd name="T21" fmla="*/ 761 h 889"/>
                <a:gd name="T22" fmla="*/ 304 w 671"/>
                <a:gd name="T23" fmla="*/ 786 h 889"/>
                <a:gd name="T24" fmla="*/ 367 w 671"/>
                <a:gd name="T25" fmla="*/ 786 h 889"/>
                <a:gd name="T26" fmla="*/ 427 w 671"/>
                <a:gd name="T27" fmla="*/ 761 h 889"/>
                <a:gd name="T28" fmla="*/ 479 w 671"/>
                <a:gd name="T29" fmla="*/ 717 h 889"/>
                <a:gd name="T30" fmla="*/ 521 w 671"/>
                <a:gd name="T31" fmla="*/ 655 h 889"/>
                <a:gd name="T32" fmla="*/ 552 w 671"/>
                <a:gd name="T33" fmla="*/ 578 h 889"/>
                <a:gd name="T34" fmla="*/ 569 w 671"/>
                <a:gd name="T35" fmla="*/ 491 h 889"/>
                <a:gd name="T36" fmla="*/ 569 w 671"/>
                <a:gd name="T37" fmla="*/ 397 h 889"/>
                <a:gd name="T38" fmla="*/ 552 w 671"/>
                <a:gd name="T39" fmla="*/ 310 h 889"/>
                <a:gd name="T40" fmla="*/ 521 w 671"/>
                <a:gd name="T41" fmla="*/ 233 h 889"/>
                <a:gd name="T42" fmla="*/ 479 w 671"/>
                <a:gd name="T43" fmla="*/ 171 h 889"/>
                <a:gd name="T44" fmla="*/ 427 w 671"/>
                <a:gd name="T45" fmla="*/ 125 h 889"/>
                <a:gd name="T46" fmla="*/ 367 w 671"/>
                <a:gd name="T47" fmla="*/ 101 h 889"/>
                <a:gd name="T48" fmla="*/ 335 w 671"/>
                <a:gd name="T49" fmla="*/ 0 h 889"/>
                <a:gd name="T50" fmla="*/ 412 w 671"/>
                <a:gd name="T51" fmla="*/ 11 h 889"/>
                <a:gd name="T52" fmla="*/ 484 w 671"/>
                <a:gd name="T53" fmla="*/ 45 h 889"/>
                <a:gd name="T54" fmla="*/ 549 w 671"/>
                <a:gd name="T55" fmla="*/ 100 h 889"/>
                <a:gd name="T56" fmla="*/ 602 w 671"/>
                <a:gd name="T57" fmla="*/ 173 h 889"/>
                <a:gd name="T58" fmla="*/ 639 w 671"/>
                <a:gd name="T59" fmla="*/ 255 h 889"/>
                <a:gd name="T60" fmla="*/ 663 w 671"/>
                <a:gd name="T61" fmla="*/ 346 h 889"/>
                <a:gd name="T62" fmla="*/ 671 w 671"/>
                <a:gd name="T63" fmla="*/ 444 h 889"/>
                <a:gd name="T64" fmla="*/ 663 w 671"/>
                <a:gd name="T65" fmla="*/ 541 h 889"/>
                <a:gd name="T66" fmla="*/ 639 w 671"/>
                <a:gd name="T67" fmla="*/ 633 h 889"/>
                <a:gd name="T68" fmla="*/ 601 w 671"/>
                <a:gd name="T69" fmla="*/ 716 h 889"/>
                <a:gd name="T70" fmla="*/ 549 w 671"/>
                <a:gd name="T71" fmla="*/ 788 h 889"/>
                <a:gd name="T72" fmla="*/ 485 w 671"/>
                <a:gd name="T73" fmla="*/ 844 h 889"/>
                <a:gd name="T74" fmla="*/ 412 w 671"/>
                <a:gd name="T75" fmla="*/ 877 h 889"/>
                <a:gd name="T76" fmla="*/ 335 w 671"/>
                <a:gd name="T77" fmla="*/ 889 h 889"/>
                <a:gd name="T78" fmla="*/ 257 w 671"/>
                <a:gd name="T79" fmla="*/ 877 h 889"/>
                <a:gd name="T80" fmla="*/ 186 w 671"/>
                <a:gd name="T81" fmla="*/ 844 h 889"/>
                <a:gd name="T82" fmla="*/ 121 w 671"/>
                <a:gd name="T83" fmla="*/ 788 h 889"/>
                <a:gd name="T84" fmla="*/ 68 w 671"/>
                <a:gd name="T85" fmla="*/ 716 h 889"/>
                <a:gd name="T86" fmla="*/ 31 w 671"/>
                <a:gd name="T87" fmla="*/ 633 h 889"/>
                <a:gd name="T88" fmla="*/ 8 w 671"/>
                <a:gd name="T89" fmla="*/ 541 h 889"/>
                <a:gd name="T90" fmla="*/ 0 w 671"/>
                <a:gd name="T91" fmla="*/ 444 h 889"/>
                <a:gd name="T92" fmla="*/ 8 w 671"/>
                <a:gd name="T93" fmla="*/ 346 h 889"/>
                <a:gd name="T94" fmla="*/ 31 w 671"/>
                <a:gd name="T95" fmla="*/ 255 h 889"/>
                <a:gd name="T96" fmla="*/ 69 w 671"/>
                <a:gd name="T97" fmla="*/ 173 h 889"/>
                <a:gd name="T98" fmla="*/ 122 w 671"/>
                <a:gd name="T99" fmla="*/ 100 h 889"/>
                <a:gd name="T100" fmla="*/ 187 w 671"/>
                <a:gd name="T101" fmla="*/ 45 h 889"/>
                <a:gd name="T102" fmla="*/ 258 w 671"/>
                <a:gd name="T103" fmla="*/ 11 h 889"/>
                <a:gd name="T104" fmla="*/ 335 w 671"/>
                <a:gd name="T105" fmla="*/ 0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71" h="889">
                  <a:moveTo>
                    <a:pt x="335" y="98"/>
                  </a:moveTo>
                  <a:lnTo>
                    <a:pt x="304" y="101"/>
                  </a:lnTo>
                  <a:lnTo>
                    <a:pt x="273" y="110"/>
                  </a:lnTo>
                  <a:lnTo>
                    <a:pt x="244" y="125"/>
                  </a:lnTo>
                  <a:lnTo>
                    <a:pt x="217" y="145"/>
                  </a:lnTo>
                  <a:lnTo>
                    <a:pt x="192" y="171"/>
                  </a:lnTo>
                  <a:lnTo>
                    <a:pt x="170" y="200"/>
                  </a:lnTo>
                  <a:lnTo>
                    <a:pt x="150" y="233"/>
                  </a:lnTo>
                  <a:lnTo>
                    <a:pt x="133" y="270"/>
                  </a:lnTo>
                  <a:lnTo>
                    <a:pt x="119" y="310"/>
                  </a:lnTo>
                  <a:lnTo>
                    <a:pt x="108" y="352"/>
                  </a:lnTo>
                  <a:lnTo>
                    <a:pt x="102" y="397"/>
                  </a:lnTo>
                  <a:lnTo>
                    <a:pt x="100" y="443"/>
                  </a:lnTo>
                  <a:lnTo>
                    <a:pt x="102" y="491"/>
                  </a:lnTo>
                  <a:lnTo>
                    <a:pt x="108" y="535"/>
                  </a:lnTo>
                  <a:lnTo>
                    <a:pt x="119" y="578"/>
                  </a:lnTo>
                  <a:lnTo>
                    <a:pt x="132" y="618"/>
                  </a:lnTo>
                  <a:lnTo>
                    <a:pt x="149" y="655"/>
                  </a:lnTo>
                  <a:lnTo>
                    <a:pt x="169" y="688"/>
                  </a:lnTo>
                  <a:lnTo>
                    <a:pt x="192" y="717"/>
                  </a:lnTo>
                  <a:lnTo>
                    <a:pt x="216" y="741"/>
                  </a:lnTo>
                  <a:lnTo>
                    <a:pt x="244" y="761"/>
                  </a:lnTo>
                  <a:lnTo>
                    <a:pt x="273" y="776"/>
                  </a:lnTo>
                  <a:lnTo>
                    <a:pt x="304" y="786"/>
                  </a:lnTo>
                  <a:lnTo>
                    <a:pt x="335" y="789"/>
                  </a:lnTo>
                  <a:lnTo>
                    <a:pt x="367" y="786"/>
                  </a:lnTo>
                  <a:lnTo>
                    <a:pt x="398" y="776"/>
                  </a:lnTo>
                  <a:lnTo>
                    <a:pt x="427" y="761"/>
                  </a:lnTo>
                  <a:lnTo>
                    <a:pt x="455" y="741"/>
                  </a:lnTo>
                  <a:lnTo>
                    <a:pt x="479" y="717"/>
                  </a:lnTo>
                  <a:lnTo>
                    <a:pt x="502" y="688"/>
                  </a:lnTo>
                  <a:lnTo>
                    <a:pt x="521" y="655"/>
                  </a:lnTo>
                  <a:lnTo>
                    <a:pt x="538" y="618"/>
                  </a:lnTo>
                  <a:lnTo>
                    <a:pt x="552" y="578"/>
                  </a:lnTo>
                  <a:lnTo>
                    <a:pt x="562" y="535"/>
                  </a:lnTo>
                  <a:lnTo>
                    <a:pt x="569" y="491"/>
                  </a:lnTo>
                  <a:lnTo>
                    <a:pt x="571" y="443"/>
                  </a:lnTo>
                  <a:lnTo>
                    <a:pt x="569" y="397"/>
                  </a:lnTo>
                  <a:lnTo>
                    <a:pt x="562" y="352"/>
                  </a:lnTo>
                  <a:lnTo>
                    <a:pt x="552" y="310"/>
                  </a:lnTo>
                  <a:lnTo>
                    <a:pt x="538" y="270"/>
                  </a:lnTo>
                  <a:lnTo>
                    <a:pt x="521" y="233"/>
                  </a:lnTo>
                  <a:lnTo>
                    <a:pt x="502" y="199"/>
                  </a:lnTo>
                  <a:lnTo>
                    <a:pt x="479" y="171"/>
                  </a:lnTo>
                  <a:lnTo>
                    <a:pt x="455" y="145"/>
                  </a:lnTo>
                  <a:lnTo>
                    <a:pt x="427" y="125"/>
                  </a:lnTo>
                  <a:lnTo>
                    <a:pt x="398" y="110"/>
                  </a:lnTo>
                  <a:lnTo>
                    <a:pt x="367" y="101"/>
                  </a:lnTo>
                  <a:lnTo>
                    <a:pt x="335" y="98"/>
                  </a:lnTo>
                  <a:close/>
                  <a:moveTo>
                    <a:pt x="335" y="0"/>
                  </a:moveTo>
                  <a:lnTo>
                    <a:pt x="374" y="2"/>
                  </a:lnTo>
                  <a:lnTo>
                    <a:pt x="412" y="11"/>
                  </a:lnTo>
                  <a:lnTo>
                    <a:pt x="449" y="25"/>
                  </a:lnTo>
                  <a:lnTo>
                    <a:pt x="484" y="45"/>
                  </a:lnTo>
                  <a:lnTo>
                    <a:pt x="518" y="70"/>
                  </a:lnTo>
                  <a:lnTo>
                    <a:pt x="549" y="100"/>
                  </a:lnTo>
                  <a:lnTo>
                    <a:pt x="578" y="136"/>
                  </a:lnTo>
                  <a:lnTo>
                    <a:pt x="602" y="173"/>
                  </a:lnTo>
                  <a:lnTo>
                    <a:pt x="622" y="213"/>
                  </a:lnTo>
                  <a:lnTo>
                    <a:pt x="639" y="255"/>
                  </a:lnTo>
                  <a:lnTo>
                    <a:pt x="653" y="300"/>
                  </a:lnTo>
                  <a:lnTo>
                    <a:pt x="663" y="346"/>
                  </a:lnTo>
                  <a:lnTo>
                    <a:pt x="669" y="395"/>
                  </a:lnTo>
                  <a:lnTo>
                    <a:pt x="671" y="444"/>
                  </a:lnTo>
                  <a:lnTo>
                    <a:pt x="669" y="494"/>
                  </a:lnTo>
                  <a:lnTo>
                    <a:pt x="663" y="541"/>
                  </a:lnTo>
                  <a:lnTo>
                    <a:pt x="653" y="589"/>
                  </a:lnTo>
                  <a:lnTo>
                    <a:pt x="639" y="633"/>
                  </a:lnTo>
                  <a:lnTo>
                    <a:pt x="622" y="676"/>
                  </a:lnTo>
                  <a:lnTo>
                    <a:pt x="601" y="716"/>
                  </a:lnTo>
                  <a:lnTo>
                    <a:pt x="578" y="753"/>
                  </a:lnTo>
                  <a:lnTo>
                    <a:pt x="549" y="788"/>
                  </a:lnTo>
                  <a:lnTo>
                    <a:pt x="518" y="818"/>
                  </a:lnTo>
                  <a:lnTo>
                    <a:pt x="485" y="844"/>
                  </a:lnTo>
                  <a:lnTo>
                    <a:pt x="449" y="864"/>
                  </a:lnTo>
                  <a:lnTo>
                    <a:pt x="412" y="877"/>
                  </a:lnTo>
                  <a:lnTo>
                    <a:pt x="374" y="886"/>
                  </a:lnTo>
                  <a:lnTo>
                    <a:pt x="335" y="889"/>
                  </a:lnTo>
                  <a:lnTo>
                    <a:pt x="296" y="886"/>
                  </a:lnTo>
                  <a:lnTo>
                    <a:pt x="257" y="877"/>
                  </a:lnTo>
                  <a:lnTo>
                    <a:pt x="220" y="864"/>
                  </a:lnTo>
                  <a:lnTo>
                    <a:pt x="186" y="844"/>
                  </a:lnTo>
                  <a:lnTo>
                    <a:pt x="153" y="818"/>
                  </a:lnTo>
                  <a:lnTo>
                    <a:pt x="121" y="788"/>
                  </a:lnTo>
                  <a:lnTo>
                    <a:pt x="93" y="753"/>
                  </a:lnTo>
                  <a:lnTo>
                    <a:pt x="68" y="716"/>
                  </a:lnTo>
                  <a:lnTo>
                    <a:pt x="48" y="676"/>
                  </a:lnTo>
                  <a:lnTo>
                    <a:pt x="31" y="633"/>
                  </a:lnTo>
                  <a:lnTo>
                    <a:pt x="18" y="589"/>
                  </a:lnTo>
                  <a:lnTo>
                    <a:pt x="8" y="541"/>
                  </a:lnTo>
                  <a:lnTo>
                    <a:pt x="2" y="494"/>
                  </a:lnTo>
                  <a:lnTo>
                    <a:pt x="0" y="444"/>
                  </a:lnTo>
                  <a:lnTo>
                    <a:pt x="2" y="395"/>
                  </a:lnTo>
                  <a:lnTo>
                    <a:pt x="8" y="346"/>
                  </a:lnTo>
                  <a:lnTo>
                    <a:pt x="18" y="300"/>
                  </a:lnTo>
                  <a:lnTo>
                    <a:pt x="31" y="255"/>
                  </a:lnTo>
                  <a:lnTo>
                    <a:pt x="48" y="213"/>
                  </a:lnTo>
                  <a:lnTo>
                    <a:pt x="69" y="173"/>
                  </a:lnTo>
                  <a:lnTo>
                    <a:pt x="93" y="136"/>
                  </a:lnTo>
                  <a:lnTo>
                    <a:pt x="122" y="100"/>
                  </a:lnTo>
                  <a:lnTo>
                    <a:pt x="153" y="70"/>
                  </a:lnTo>
                  <a:lnTo>
                    <a:pt x="187" y="45"/>
                  </a:lnTo>
                  <a:lnTo>
                    <a:pt x="221" y="25"/>
                  </a:lnTo>
                  <a:lnTo>
                    <a:pt x="258" y="11"/>
                  </a:lnTo>
                  <a:lnTo>
                    <a:pt x="296" y="2"/>
                  </a:lnTo>
                  <a:lnTo>
                    <a:pt x="33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68894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500" fill="hold"/>
                                        <p:tgtEl>
                                          <p:spTgt spid="7"/>
                                        </p:tgtEl>
                                        <p:attrNameLst>
                                          <p:attrName>ppt_w</p:attrName>
                                        </p:attrNameLst>
                                      </p:cBhvr>
                                      <p:tavLst>
                                        <p:tav tm="0">
                                          <p:val>
                                            <p:fltVal val="0"/>
                                          </p:val>
                                        </p:tav>
                                        <p:tav tm="100000">
                                          <p:val>
                                            <p:strVal val="#ppt_w"/>
                                          </p:val>
                                        </p:tav>
                                      </p:tavLst>
                                    </p:anim>
                                    <p:anim calcmode="lin" valueType="num">
                                      <p:cBhvr>
                                        <p:cTn id="8" dur="500" fill="hold"/>
                                        <p:tgtEl>
                                          <p:spTgt spid="7"/>
                                        </p:tgtEl>
                                        <p:attrNameLst>
                                          <p:attrName>ppt_h</p:attrName>
                                        </p:attrNameLst>
                                      </p:cBhvr>
                                      <p:tavLst>
                                        <p:tav tm="0">
                                          <p:val>
                                            <p:fltVal val="0"/>
                                          </p:val>
                                        </p:tav>
                                        <p:tav tm="100000">
                                          <p:val>
                                            <p:strVal val="#ppt_h"/>
                                          </p:val>
                                        </p:tav>
                                      </p:tavLst>
                                    </p:anim>
                                    <p:animEffect transition="in" filter="fade">
                                      <p:cBhvr>
                                        <p:cTn id="9" dur="500"/>
                                        <p:tgtEl>
                                          <p:spTgt spid="7"/>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p:cTn id="13" dur="500" fill="hold"/>
                                        <p:tgtEl>
                                          <p:spTgt spid="12"/>
                                        </p:tgtEl>
                                        <p:attrNameLst>
                                          <p:attrName>ppt_w</p:attrName>
                                        </p:attrNameLst>
                                      </p:cBhvr>
                                      <p:tavLst>
                                        <p:tav tm="0">
                                          <p:val>
                                            <p:fltVal val="0"/>
                                          </p:val>
                                        </p:tav>
                                        <p:tav tm="100000">
                                          <p:val>
                                            <p:strVal val="#ppt_w"/>
                                          </p:val>
                                        </p:tav>
                                      </p:tavLst>
                                    </p:anim>
                                    <p:anim calcmode="lin" valueType="num">
                                      <p:cBhvr>
                                        <p:cTn id="14" dur="500" fill="hold"/>
                                        <p:tgtEl>
                                          <p:spTgt spid="12"/>
                                        </p:tgtEl>
                                        <p:attrNameLst>
                                          <p:attrName>ppt_h</p:attrName>
                                        </p:attrNameLst>
                                      </p:cBhvr>
                                      <p:tavLst>
                                        <p:tav tm="0">
                                          <p:val>
                                            <p:fltVal val="0"/>
                                          </p:val>
                                        </p:tav>
                                        <p:tav tm="100000">
                                          <p:val>
                                            <p:strVal val="#ppt_h"/>
                                          </p:val>
                                        </p:tav>
                                      </p:tavLst>
                                    </p:anim>
                                    <p:animEffect transition="in" filter="fade">
                                      <p:cBhvr>
                                        <p:cTn id="15" dur="500"/>
                                        <p:tgtEl>
                                          <p:spTgt spid="12"/>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33"/>
                                        </p:tgtEl>
                                        <p:attrNameLst>
                                          <p:attrName>style.visibility</p:attrName>
                                        </p:attrNameLst>
                                      </p:cBhvr>
                                      <p:to>
                                        <p:strVal val="visible"/>
                                      </p:to>
                                    </p:set>
                                    <p:anim calcmode="lin" valueType="num">
                                      <p:cBhvr>
                                        <p:cTn id="19" dur="500" fill="hold"/>
                                        <p:tgtEl>
                                          <p:spTgt spid="33"/>
                                        </p:tgtEl>
                                        <p:attrNameLst>
                                          <p:attrName>ppt_w</p:attrName>
                                        </p:attrNameLst>
                                      </p:cBhvr>
                                      <p:tavLst>
                                        <p:tav tm="0">
                                          <p:val>
                                            <p:fltVal val="0"/>
                                          </p:val>
                                        </p:tav>
                                        <p:tav tm="100000">
                                          <p:val>
                                            <p:strVal val="#ppt_w"/>
                                          </p:val>
                                        </p:tav>
                                      </p:tavLst>
                                    </p:anim>
                                    <p:anim calcmode="lin" valueType="num">
                                      <p:cBhvr>
                                        <p:cTn id="20" dur="500" fill="hold"/>
                                        <p:tgtEl>
                                          <p:spTgt spid="33"/>
                                        </p:tgtEl>
                                        <p:attrNameLst>
                                          <p:attrName>ppt_h</p:attrName>
                                        </p:attrNameLst>
                                      </p:cBhvr>
                                      <p:tavLst>
                                        <p:tav tm="0">
                                          <p:val>
                                            <p:fltVal val="0"/>
                                          </p:val>
                                        </p:tav>
                                        <p:tav tm="100000">
                                          <p:val>
                                            <p:strVal val="#ppt_h"/>
                                          </p:val>
                                        </p:tav>
                                      </p:tavLst>
                                    </p:anim>
                                    <p:animEffect transition="in" filter="fade">
                                      <p:cBhvr>
                                        <p:cTn id="21" dur="500"/>
                                        <p:tgtEl>
                                          <p:spTgt spid="33"/>
                                        </p:tgtEl>
                                      </p:cBhvr>
                                    </p:animEffect>
                                  </p:childTnLst>
                                </p:cTn>
                              </p:par>
                              <p:par>
                                <p:cTn id="22" presetID="22" presetClass="entr" presetSubtype="2" fill="hold" grpId="0" nodeType="with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right)">
                                      <p:cBhvr>
                                        <p:cTn id="24" dur="500"/>
                                        <p:tgtEl>
                                          <p:spTgt spid="14"/>
                                        </p:tgtEl>
                                      </p:cBhvr>
                                    </p:animEffect>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8"/>
                                        </p:tgtEl>
                                        <p:attrNameLst>
                                          <p:attrName>style.visibility</p:attrName>
                                        </p:attrNameLst>
                                      </p:cBhvr>
                                      <p:to>
                                        <p:strVal val="visible"/>
                                      </p:to>
                                    </p:set>
                                    <p:anim calcmode="lin" valueType="num">
                                      <p:cBhvr>
                                        <p:cTn id="28" dur="500" fill="hold"/>
                                        <p:tgtEl>
                                          <p:spTgt spid="8"/>
                                        </p:tgtEl>
                                        <p:attrNameLst>
                                          <p:attrName>ppt_w</p:attrName>
                                        </p:attrNameLst>
                                      </p:cBhvr>
                                      <p:tavLst>
                                        <p:tav tm="0">
                                          <p:val>
                                            <p:fltVal val="0"/>
                                          </p:val>
                                        </p:tav>
                                        <p:tav tm="100000">
                                          <p:val>
                                            <p:strVal val="#ppt_w"/>
                                          </p:val>
                                        </p:tav>
                                      </p:tavLst>
                                    </p:anim>
                                    <p:anim calcmode="lin" valueType="num">
                                      <p:cBhvr>
                                        <p:cTn id="29" dur="500" fill="hold"/>
                                        <p:tgtEl>
                                          <p:spTgt spid="8"/>
                                        </p:tgtEl>
                                        <p:attrNameLst>
                                          <p:attrName>ppt_h</p:attrName>
                                        </p:attrNameLst>
                                      </p:cBhvr>
                                      <p:tavLst>
                                        <p:tav tm="0">
                                          <p:val>
                                            <p:fltVal val="0"/>
                                          </p:val>
                                        </p:tav>
                                        <p:tav tm="100000">
                                          <p:val>
                                            <p:strVal val="#ppt_h"/>
                                          </p:val>
                                        </p:tav>
                                      </p:tavLst>
                                    </p:anim>
                                    <p:animEffect transition="in" filter="fade">
                                      <p:cBhvr>
                                        <p:cTn id="30" dur="500"/>
                                        <p:tgtEl>
                                          <p:spTgt spid="8"/>
                                        </p:tgtEl>
                                      </p:cBhvr>
                                    </p:animEffect>
                                  </p:childTnLst>
                                </p:cTn>
                              </p:par>
                            </p:childTnLst>
                          </p:cTn>
                        </p:par>
                        <p:par>
                          <p:cTn id="31" fill="hold">
                            <p:stCondLst>
                              <p:cond delay="2000"/>
                            </p:stCondLst>
                            <p:childTnLst>
                              <p:par>
                                <p:cTn id="32" presetID="53" presetClass="entr" presetSubtype="16" fill="hold" grpId="0" nodeType="afterEffect">
                                  <p:stCondLst>
                                    <p:cond delay="0"/>
                                  </p:stCondLst>
                                  <p:childTnLst>
                                    <p:set>
                                      <p:cBhvr>
                                        <p:cTn id="33" dur="1" fill="hold">
                                          <p:stCondLst>
                                            <p:cond delay="0"/>
                                          </p:stCondLst>
                                        </p:cTn>
                                        <p:tgtEl>
                                          <p:spTgt spid="10"/>
                                        </p:tgtEl>
                                        <p:attrNameLst>
                                          <p:attrName>style.visibility</p:attrName>
                                        </p:attrNameLst>
                                      </p:cBhvr>
                                      <p:to>
                                        <p:strVal val="visible"/>
                                      </p:to>
                                    </p:set>
                                    <p:anim calcmode="lin" valueType="num">
                                      <p:cBhvr>
                                        <p:cTn id="34" dur="500" fill="hold"/>
                                        <p:tgtEl>
                                          <p:spTgt spid="10"/>
                                        </p:tgtEl>
                                        <p:attrNameLst>
                                          <p:attrName>ppt_w</p:attrName>
                                        </p:attrNameLst>
                                      </p:cBhvr>
                                      <p:tavLst>
                                        <p:tav tm="0">
                                          <p:val>
                                            <p:fltVal val="0"/>
                                          </p:val>
                                        </p:tav>
                                        <p:tav tm="100000">
                                          <p:val>
                                            <p:strVal val="#ppt_w"/>
                                          </p:val>
                                        </p:tav>
                                      </p:tavLst>
                                    </p:anim>
                                    <p:anim calcmode="lin" valueType="num">
                                      <p:cBhvr>
                                        <p:cTn id="35" dur="500" fill="hold"/>
                                        <p:tgtEl>
                                          <p:spTgt spid="10"/>
                                        </p:tgtEl>
                                        <p:attrNameLst>
                                          <p:attrName>ppt_h</p:attrName>
                                        </p:attrNameLst>
                                      </p:cBhvr>
                                      <p:tavLst>
                                        <p:tav tm="0">
                                          <p:val>
                                            <p:fltVal val="0"/>
                                          </p:val>
                                        </p:tav>
                                        <p:tav tm="100000">
                                          <p:val>
                                            <p:strVal val="#ppt_h"/>
                                          </p:val>
                                        </p:tav>
                                      </p:tavLst>
                                    </p:anim>
                                    <p:animEffect transition="in" filter="fade">
                                      <p:cBhvr>
                                        <p:cTn id="36" dur="500"/>
                                        <p:tgtEl>
                                          <p:spTgt spid="10"/>
                                        </p:tgtEl>
                                      </p:cBhvr>
                                    </p:animEffect>
                                  </p:childTnLst>
                                </p:cTn>
                              </p:par>
                            </p:childTnLst>
                          </p:cTn>
                        </p:par>
                        <p:par>
                          <p:cTn id="37" fill="hold">
                            <p:stCondLst>
                              <p:cond delay="2500"/>
                            </p:stCondLst>
                            <p:childTnLst>
                              <p:par>
                                <p:cTn id="38" presetID="53" presetClass="entr" presetSubtype="16" fill="hold" nodeType="afterEffect">
                                  <p:stCondLst>
                                    <p:cond delay="0"/>
                                  </p:stCondLst>
                                  <p:childTnLst>
                                    <p:set>
                                      <p:cBhvr>
                                        <p:cTn id="39" dur="1" fill="hold">
                                          <p:stCondLst>
                                            <p:cond delay="0"/>
                                          </p:stCondLst>
                                        </p:cTn>
                                        <p:tgtEl>
                                          <p:spTgt spid="22"/>
                                        </p:tgtEl>
                                        <p:attrNameLst>
                                          <p:attrName>style.visibility</p:attrName>
                                        </p:attrNameLst>
                                      </p:cBhvr>
                                      <p:to>
                                        <p:strVal val="visible"/>
                                      </p:to>
                                    </p:set>
                                    <p:anim calcmode="lin" valueType="num">
                                      <p:cBhvr>
                                        <p:cTn id="40" dur="500" fill="hold"/>
                                        <p:tgtEl>
                                          <p:spTgt spid="22"/>
                                        </p:tgtEl>
                                        <p:attrNameLst>
                                          <p:attrName>ppt_w</p:attrName>
                                        </p:attrNameLst>
                                      </p:cBhvr>
                                      <p:tavLst>
                                        <p:tav tm="0">
                                          <p:val>
                                            <p:fltVal val="0"/>
                                          </p:val>
                                        </p:tav>
                                        <p:tav tm="100000">
                                          <p:val>
                                            <p:strVal val="#ppt_w"/>
                                          </p:val>
                                        </p:tav>
                                      </p:tavLst>
                                    </p:anim>
                                    <p:anim calcmode="lin" valueType="num">
                                      <p:cBhvr>
                                        <p:cTn id="41" dur="500" fill="hold"/>
                                        <p:tgtEl>
                                          <p:spTgt spid="22"/>
                                        </p:tgtEl>
                                        <p:attrNameLst>
                                          <p:attrName>ppt_h</p:attrName>
                                        </p:attrNameLst>
                                      </p:cBhvr>
                                      <p:tavLst>
                                        <p:tav tm="0">
                                          <p:val>
                                            <p:fltVal val="0"/>
                                          </p:val>
                                        </p:tav>
                                        <p:tav tm="100000">
                                          <p:val>
                                            <p:strVal val="#ppt_h"/>
                                          </p:val>
                                        </p:tav>
                                      </p:tavLst>
                                    </p:anim>
                                    <p:animEffect transition="in" filter="fade">
                                      <p:cBhvr>
                                        <p:cTn id="42" dur="500"/>
                                        <p:tgtEl>
                                          <p:spTgt spid="22"/>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15"/>
                                        </p:tgtEl>
                                        <p:attrNameLst>
                                          <p:attrName>style.visibility</p:attrName>
                                        </p:attrNameLst>
                                      </p:cBhvr>
                                      <p:to>
                                        <p:strVal val="visible"/>
                                      </p:to>
                                    </p:set>
                                    <p:animEffect transition="in" filter="wipe(left)">
                                      <p:cBhvr>
                                        <p:cTn id="45" dur="500"/>
                                        <p:tgtEl>
                                          <p:spTgt spid="15"/>
                                        </p:tgtEl>
                                      </p:cBhvr>
                                    </p:animEffect>
                                  </p:childTnLst>
                                </p:cTn>
                              </p:par>
                            </p:childTnLst>
                          </p:cTn>
                        </p:par>
                        <p:par>
                          <p:cTn id="46" fill="hold">
                            <p:stCondLst>
                              <p:cond delay="3000"/>
                            </p:stCondLst>
                            <p:childTnLst>
                              <p:par>
                                <p:cTn id="47" presetID="53" presetClass="entr" presetSubtype="16" fill="hold" grpId="0" nodeType="after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p:cTn id="49" dur="500" fill="hold"/>
                                        <p:tgtEl>
                                          <p:spTgt spid="5"/>
                                        </p:tgtEl>
                                        <p:attrNameLst>
                                          <p:attrName>ppt_w</p:attrName>
                                        </p:attrNameLst>
                                      </p:cBhvr>
                                      <p:tavLst>
                                        <p:tav tm="0">
                                          <p:val>
                                            <p:fltVal val="0"/>
                                          </p:val>
                                        </p:tav>
                                        <p:tav tm="100000">
                                          <p:val>
                                            <p:strVal val="#ppt_w"/>
                                          </p:val>
                                        </p:tav>
                                      </p:tavLst>
                                    </p:anim>
                                    <p:anim calcmode="lin" valueType="num">
                                      <p:cBhvr>
                                        <p:cTn id="50" dur="500" fill="hold"/>
                                        <p:tgtEl>
                                          <p:spTgt spid="5"/>
                                        </p:tgtEl>
                                        <p:attrNameLst>
                                          <p:attrName>ppt_h</p:attrName>
                                        </p:attrNameLst>
                                      </p:cBhvr>
                                      <p:tavLst>
                                        <p:tav tm="0">
                                          <p:val>
                                            <p:fltVal val="0"/>
                                          </p:val>
                                        </p:tav>
                                        <p:tav tm="100000">
                                          <p:val>
                                            <p:strVal val="#ppt_h"/>
                                          </p:val>
                                        </p:tav>
                                      </p:tavLst>
                                    </p:anim>
                                    <p:animEffect transition="in" filter="fade">
                                      <p:cBhvr>
                                        <p:cTn id="51" dur="500"/>
                                        <p:tgtEl>
                                          <p:spTgt spid="5"/>
                                        </p:tgtEl>
                                      </p:cBhvr>
                                    </p:animEffect>
                                  </p:childTnLst>
                                </p:cTn>
                              </p:par>
                            </p:childTnLst>
                          </p:cTn>
                        </p:par>
                        <p:par>
                          <p:cTn id="52" fill="hold">
                            <p:stCondLst>
                              <p:cond delay="3500"/>
                            </p:stCondLst>
                            <p:childTnLst>
                              <p:par>
                                <p:cTn id="53" presetID="53" presetClass="entr" presetSubtype="16" fill="hold" grpId="0" nodeType="afterEffect">
                                  <p:stCondLst>
                                    <p:cond delay="0"/>
                                  </p:stCondLst>
                                  <p:childTnLst>
                                    <p:set>
                                      <p:cBhvr>
                                        <p:cTn id="54" dur="1" fill="hold">
                                          <p:stCondLst>
                                            <p:cond delay="0"/>
                                          </p:stCondLst>
                                        </p:cTn>
                                        <p:tgtEl>
                                          <p:spTgt spid="9"/>
                                        </p:tgtEl>
                                        <p:attrNameLst>
                                          <p:attrName>style.visibility</p:attrName>
                                        </p:attrNameLst>
                                      </p:cBhvr>
                                      <p:to>
                                        <p:strVal val="visible"/>
                                      </p:to>
                                    </p:set>
                                    <p:anim calcmode="lin" valueType="num">
                                      <p:cBhvr>
                                        <p:cTn id="55" dur="500" fill="hold"/>
                                        <p:tgtEl>
                                          <p:spTgt spid="9"/>
                                        </p:tgtEl>
                                        <p:attrNameLst>
                                          <p:attrName>ppt_w</p:attrName>
                                        </p:attrNameLst>
                                      </p:cBhvr>
                                      <p:tavLst>
                                        <p:tav tm="0">
                                          <p:val>
                                            <p:fltVal val="0"/>
                                          </p:val>
                                        </p:tav>
                                        <p:tav tm="100000">
                                          <p:val>
                                            <p:strVal val="#ppt_w"/>
                                          </p:val>
                                        </p:tav>
                                      </p:tavLst>
                                    </p:anim>
                                    <p:anim calcmode="lin" valueType="num">
                                      <p:cBhvr>
                                        <p:cTn id="56" dur="500" fill="hold"/>
                                        <p:tgtEl>
                                          <p:spTgt spid="9"/>
                                        </p:tgtEl>
                                        <p:attrNameLst>
                                          <p:attrName>ppt_h</p:attrName>
                                        </p:attrNameLst>
                                      </p:cBhvr>
                                      <p:tavLst>
                                        <p:tav tm="0">
                                          <p:val>
                                            <p:fltVal val="0"/>
                                          </p:val>
                                        </p:tav>
                                        <p:tav tm="100000">
                                          <p:val>
                                            <p:strVal val="#ppt_h"/>
                                          </p:val>
                                        </p:tav>
                                      </p:tavLst>
                                    </p:anim>
                                    <p:animEffect transition="in" filter="fade">
                                      <p:cBhvr>
                                        <p:cTn id="57" dur="500"/>
                                        <p:tgtEl>
                                          <p:spTgt spid="9"/>
                                        </p:tgtEl>
                                      </p:cBhvr>
                                    </p:animEffect>
                                  </p:childTnLst>
                                </p:cTn>
                              </p:par>
                            </p:childTnLst>
                          </p:cTn>
                        </p:par>
                        <p:par>
                          <p:cTn id="58" fill="hold">
                            <p:stCondLst>
                              <p:cond delay="4000"/>
                            </p:stCondLst>
                            <p:childTnLst>
                              <p:par>
                                <p:cTn id="59" presetID="53" presetClass="entr" presetSubtype="16" fill="hold" nodeType="afterEffect">
                                  <p:stCondLst>
                                    <p:cond delay="0"/>
                                  </p:stCondLst>
                                  <p:childTnLst>
                                    <p:set>
                                      <p:cBhvr>
                                        <p:cTn id="60" dur="1" fill="hold">
                                          <p:stCondLst>
                                            <p:cond delay="0"/>
                                          </p:stCondLst>
                                        </p:cTn>
                                        <p:tgtEl>
                                          <p:spTgt spid="27"/>
                                        </p:tgtEl>
                                        <p:attrNameLst>
                                          <p:attrName>style.visibility</p:attrName>
                                        </p:attrNameLst>
                                      </p:cBhvr>
                                      <p:to>
                                        <p:strVal val="visible"/>
                                      </p:to>
                                    </p:set>
                                    <p:anim calcmode="lin" valueType="num">
                                      <p:cBhvr>
                                        <p:cTn id="61" dur="500" fill="hold"/>
                                        <p:tgtEl>
                                          <p:spTgt spid="27"/>
                                        </p:tgtEl>
                                        <p:attrNameLst>
                                          <p:attrName>ppt_w</p:attrName>
                                        </p:attrNameLst>
                                      </p:cBhvr>
                                      <p:tavLst>
                                        <p:tav tm="0">
                                          <p:val>
                                            <p:fltVal val="0"/>
                                          </p:val>
                                        </p:tav>
                                        <p:tav tm="100000">
                                          <p:val>
                                            <p:strVal val="#ppt_w"/>
                                          </p:val>
                                        </p:tav>
                                      </p:tavLst>
                                    </p:anim>
                                    <p:anim calcmode="lin" valueType="num">
                                      <p:cBhvr>
                                        <p:cTn id="62" dur="500" fill="hold"/>
                                        <p:tgtEl>
                                          <p:spTgt spid="27"/>
                                        </p:tgtEl>
                                        <p:attrNameLst>
                                          <p:attrName>ppt_h</p:attrName>
                                        </p:attrNameLst>
                                      </p:cBhvr>
                                      <p:tavLst>
                                        <p:tav tm="0">
                                          <p:val>
                                            <p:fltVal val="0"/>
                                          </p:val>
                                        </p:tav>
                                        <p:tav tm="100000">
                                          <p:val>
                                            <p:strVal val="#ppt_h"/>
                                          </p:val>
                                        </p:tav>
                                      </p:tavLst>
                                    </p:anim>
                                    <p:animEffect transition="in" filter="fade">
                                      <p:cBhvr>
                                        <p:cTn id="63" dur="500"/>
                                        <p:tgtEl>
                                          <p:spTgt spid="27"/>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16"/>
                                        </p:tgtEl>
                                        <p:attrNameLst>
                                          <p:attrName>style.visibility</p:attrName>
                                        </p:attrNameLst>
                                      </p:cBhvr>
                                      <p:to>
                                        <p:strVal val="visible"/>
                                      </p:to>
                                    </p:set>
                                    <p:animEffect transition="in" filter="wipe(left)">
                                      <p:cBhvr>
                                        <p:cTn id="66" dur="500"/>
                                        <p:tgtEl>
                                          <p:spTgt spid="16"/>
                                        </p:tgtEl>
                                      </p:cBhvr>
                                    </p:animEffect>
                                  </p:childTnLst>
                                </p:cTn>
                              </p:par>
                            </p:childTnLst>
                          </p:cTn>
                        </p:par>
                        <p:par>
                          <p:cTn id="67" fill="hold">
                            <p:stCondLst>
                              <p:cond delay="4500"/>
                            </p:stCondLst>
                            <p:childTnLst>
                              <p:par>
                                <p:cTn id="68" presetID="53" presetClass="entr" presetSubtype="16" fill="hold" grpId="0" nodeType="after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500" fill="hold"/>
                                        <p:tgtEl>
                                          <p:spTgt spid="6"/>
                                        </p:tgtEl>
                                        <p:attrNameLst>
                                          <p:attrName>ppt_w</p:attrName>
                                        </p:attrNameLst>
                                      </p:cBhvr>
                                      <p:tavLst>
                                        <p:tav tm="0">
                                          <p:val>
                                            <p:fltVal val="0"/>
                                          </p:val>
                                        </p:tav>
                                        <p:tav tm="100000">
                                          <p:val>
                                            <p:strVal val="#ppt_w"/>
                                          </p:val>
                                        </p:tav>
                                      </p:tavLst>
                                    </p:anim>
                                    <p:anim calcmode="lin" valueType="num">
                                      <p:cBhvr>
                                        <p:cTn id="71" dur="500" fill="hold"/>
                                        <p:tgtEl>
                                          <p:spTgt spid="6"/>
                                        </p:tgtEl>
                                        <p:attrNameLst>
                                          <p:attrName>ppt_h</p:attrName>
                                        </p:attrNameLst>
                                      </p:cBhvr>
                                      <p:tavLst>
                                        <p:tav tm="0">
                                          <p:val>
                                            <p:fltVal val="0"/>
                                          </p:val>
                                        </p:tav>
                                        <p:tav tm="100000">
                                          <p:val>
                                            <p:strVal val="#ppt_h"/>
                                          </p:val>
                                        </p:tav>
                                      </p:tavLst>
                                    </p:anim>
                                    <p:animEffect transition="in" filter="fade">
                                      <p:cBhvr>
                                        <p:cTn id="72" dur="500"/>
                                        <p:tgtEl>
                                          <p:spTgt spid="6"/>
                                        </p:tgtEl>
                                      </p:cBhvr>
                                    </p:animEffect>
                                  </p:childTnLst>
                                </p:cTn>
                              </p:par>
                            </p:childTnLst>
                          </p:cTn>
                        </p:par>
                        <p:par>
                          <p:cTn id="73" fill="hold">
                            <p:stCondLst>
                              <p:cond delay="5000"/>
                            </p:stCondLst>
                            <p:childTnLst>
                              <p:par>
                                <p:cTn id="74" presetID="53" presetClass="entr" presetSubtype="16" fill="hold" grpId="0" nodeType="after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p:cTn id="76" dur="500" fill="hold"/>
                                        <p:tgtEl>
                                          <p:spTgt spid="11"/>
                                        </p:tgtEl>
                                        <p:attrNameLst>
                                          <p:attrName>ppt_w</p:attrName>
                                        </p:attrNameLst>
                                      </p:cBhvr>
                                      <p:tavLst>
                                        <p:tav tm="0">
                                          <p:val>
                                            <p:fltVal val="0"/>
                                          </p:val>
                                        </p:tav>
                                        <p:tav tm="100000">
                                          <p:val>
                                            <p:strVal val="#ppt_w"/>
                                          </p:val>
                                        </p:tav>
                                      </p:tavLst>
                                    </p:anim>
                                    <p:anim calcmode="lin" valueType="num">
                                      <p:cBhvr>
                                        <p:cTn id="77" dur="500" fill="hold"/>
                                        <p:tgtEl>
                                          <p:spTgt spid="11"/>
                                        </p:tgtEl>
                                        <p:attrNameLst>
                                          <p:attrName>ppt_h</p:attrName>
                                        </p:attrNameLst>
                                      </p:cBhvr>
                                      <p:tavLst>
                                        <p:tav tm="0">
                                          <p:val>
                                            <p:fltVal val="0"/>
                                          </p:val>
                                        </p:tav>
                                        <p:tav tm="100000">
                                          <p:val>
                                            <p:strVal val="#ppt_h"/>
                                          </p:val>
                                        </p:tav>
                                      </p:tavLst>
                                    </p:anim>
                                    <p:animEffect transition="in" filter="fade">
                                      <p:cBhvr>
                                        <p:cTn id="78" dur="500"/>
                                        <p:tgtEl>
                                          <p:spTgt spid="11"/>
                                        </p:tgtEl>
                                      </p:cBhvr>
                                    </p:animEffect>
                                  </p:childTnLst>
                                </p:cTn>
                              </p:par>
                            </p:childTnLst>
                          </p:cTn>
                        </p:par>
                        <p:par>
                          <p:cTn id="79" fill="hold">
                            <p:stCondLst>
                              <p:cond delay="5500"/>
                            </p:stCondLst>
                            <p:childTnLst>
                              <p:par>
                                <p:cTn id="80" presetID="53" presetClass="entr" presetSubtype="16" fill="hold" nodeType="afterEffect">
                                  <p:stCondLst>
                                    <p:cond delay="0"/>
                                  </p:stCondLst>
                                  <p:childTnLst>
                                    <p:set>
                                      <p:cBhvr>
                                        <p:cTn id="81" dur="1" fill="hold">
                                          <p:stCondLst>
                                            <p:cond delay="0"/>
                                          </p:stCondLst>
                                        </p:cTn>
                                        <p:tgtEl>
                                          <p:spTgt spid="18"/>
                                        </p:tgtEl>
                                        <p:attrNameLst>
                                          <p:attrName>style.visibility</p:attrName>
                                        </p:attrNameLst>
                                      </p:cBhvr>
                                      <p:to>
                                        <p:strVal val="visible"/>
                                      </p:to>
                                    </p:set>
                                    <p:anim calcmode="lin" valueType="num">
                                      <p:cBhvr>
                                        <p:cTn id="82" dur="500" fill="hold"/>
                                        <p:tgtEl>
                                          <p:spTgt spid="18"/>
                                        </p:tgtEl>
                                        <p:attrNameLst>
                                          <p:attrName>ppt_w</p:attrName>
                                        </p:attrNameLst>
                                      </p:cBhvr>
                                      <p:tavLst>
                                        <p:tav tm="0">
                                          <p:val>
                                            <p:fltVal val="0"/>
                                          </p:val>
                                        </p:tav>
                                        <p:tav tm="100000">
                                          <p:val>
                                            <p:strVal val="#ppt_w"/>
                                          </p:val>
                                        </p:tav>
                                      </p:tavLst>
                                    </p:anim>
                                    <p:anim calcmode="lin" valueType="num">
                                      <p:cBhvr>
                                        <p:cTn id="83" dur="500" fill="hold"/>
                                        <p:tgtEl>
                                          <p:spTgt spid="18"/>
                                        </p:tgtEl>
                                        <p:attrNameLst>
                                          <p:attrName>ppt_h</p:attrName>
                                        </p:attrNameLst>
                                      </p:cBhvr>
                                      <p:tavLst>
                                        <p:tav tm="0">
                                          <p:val>
                                            <p:fltVal val="0"/>
                                          </p:val>
                                        </p:tav>
                                        <p:tav tm="100000">
                                          <p:val>
                                            <p:strVal val="#ppt_h"/>
                                          </p:val>
                                        </p:tav>
                                      </p:tavLst>
                                    </p:anim>
                                    <p:animEffect transition="in" filter="fade">
                                      <p:cBhvr>
                                        <p:cTn id="84" dur="500"/>
                                        <p:tgtEl>
                                          <p:spTgt spid="18"/>
                                        </p:tgtEl>
                                      </p:cBhvr>
                                    </p:animEffect>
                                  </p:childTnLst>
                                </p:cTn>
                              </p:par>
                              <p:par>
                                <p:cTn id="85" presetID="22" presetClass="entr" presetSubtype="2" fill="hold" grpId="0" nodeType="withEffect">
                                  <p:stCondLst>
                                    <p:cond delay="0"/>
                                  </p:stCondLst>
                                  <p:childTnLst>
                                    <p:set>
                                      <p:cBhvr>
                                        <p:cTn id="86" dur="1" fill="hold">
                                          <p:stCondLst>
                                            <p:cond delay="0"/>
                                          </p:stCondLst>
                                        </p:cTn>
                                        <p:tgtEl>
                                          <p:spTgt spid="17"/>
                                        </p:tgtEl>
                                        <p:attrNameLst>
                                          <p:attrName>style.visibility</p:attrName>
                                        </p:attrNameLst>
                                      </p:cBhvr>
                                      <p:to>
                                        <p:strVal val="visible"/>
                                      </p:to>
                                    </p:set>
                                    <p:animEffect transition="in" filter="wipe(right)">
                                      <p:cBhvr>
                                        <p:cTn id="87"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10" grpId="0" animBg="1"/>
      <p:bldP spid="11" grpId="0" animBg="1"/>
      <p:bldP spid="12" grpId="0" animBg="1"/>
      <p:bldP spid="14" grpId="0"/>
      <p:bldP spid="15" grpId="0"/>
      <p:bldP spid="16" grpId="0"/>
      <p:bldP spid="17" grpId="0"/>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40" name="Group 39"/>
          <p:cNvGrpSpPr/>
          <p:nvPr/>
        </p:nvGrpSpPr>
        <p:grpSpPr>
          <a:xfrm>
            <a:off x="3946701" y="1832999"/>
            <a:ext cx="4525962" cy="4522265"/>
            <a:chOff x="3833019" y="1832999"/>
            <a:chExt cx="4525962" cy="4522265"/>
          </a:xfrm>
        </p:grpSpPr>
        <p:sp>
          <p:nvSpPr>
            <p:cNvPr id="5" name="Freeform 5"/>
            <p:cNvSpPr>
              <a:spLocks/>
            </p:cNvSpPr>
            <p:nvPr/>
          </p:nvSpPr>
          <p:spPr bwMode="auto">
            <a:xfrm>
              <a:off x="6390582" y="2605815"/>
              <a:ext cx="1639305" cy="949072"/>
            </a:xfrm>
            <a:custGeom>
              <a:avLst/>
              <a:gdLst>
                <a:gd name="T0" fmla="*/ 638 w 1330"/>
                <a:gd name="T1" fmla="*/ 770 h 770"/>
                <a:gd name="T2" fmla="*/ 0 w 1330"/>
                <a:gd name="T3" fmla="*/ 400 h 770"/>
                <a:gd name="T4" fmla="*/ 694 w 1330"/>
                <a:gd name="T5" fmla="*/ 0 h 770"/>
                <a:gd name="T6" fmla="*/ 1330 w 1330"/>
                <a:gd name="T7" fmla="*/ 370 h 770"/>
                <a:gd name="T8" fmla="*/ 638 w 1330"/>
                <a:gd name="T9" fmla="*/ 770 h 770"/>
              </a:gdLst>
              <a:ahLst/>
              <a:cxnLst>
                <a:cxn ang="0">
                  <a:pos x="T0" y="T1"/>
                </a:cxn>
                <a:cxn ang="0">
                  <a:pos x="T2" y="T3"/>
                </a:cxn>
                <a:cxn ang="0">
                  <a:pos x="T4" y="T5"/>
                </a:cxn>
                <a:cxn ang="0">
                  <a:pos x="T6" y="T7"/>
                </a:cxn>
                <a:cxn ang="0">
                  <a:pos x="T8" y="T9"/>
                </a:cxn>
              </a:cxnLst>
              <a:rect l="0" t="0" r="r" b="b"/>
              <a:pathLst>
                <a:path w="1330" h="770">
                  <a:moveTo>
                    <a:pt x="638" y="770"/>
                  </a:moveTo>
                  <a:lnTo>
                    <a:pt x="0" y="400"/>
                  </a:lnTo>
                  <a:lnTo>
                    <a:pt x="694" y="0"/>
                  </a:lnTo>
                  <a:lnTo>
                    <a:pt x="1330" y="370"/>
                  </a:lnTo>
                  <a:lnTo>
                    <a:pt x="638" y="77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6390582" y="3098839"/>
              <a:ext cx="787607" cy="783909"/>
            </a:xfrm>
            <a:custGeom>
              <a:avLst/>
              <a:gdLst>
                <a:gd name="T0" fmla="*/ 639 w 639"/>
                <a:gd name="T1" fmla="*/ 636 h 636"/>
                <a:gd name="T2" fmla="*/ 2 w 639"/>
                <a:gd name="T3" fmla="*/ 266 h 636"/>
                <a:gd name="T4" fmla="*/ 0 w 639"/>
                <a:gd name="T5" fmla="*/ 0 h 636"/>
                <a:gd name="T6" fmla="*/ 638 w 639"/>
                <a:gd name="T7" fmla="*/ 370 h 636"/>
                <a:gd name="T8" fmla="*/ 639 w 639"/>
                <a:gd name="T9" fmla="*/ 636 h 636"/>
              </a:gdLst>
              <a:ahLst/>
              <a:cxnLst>
                <a:cxn ang="0">
                  <a:pos x="T0" y="T1"/>
                </a:cxn>
                <a:cxn ang="0">
                  <a:pos x="T2" y="T3"/>
                </a:cxn>
                <a:cxn ang="0">
                  <a:pos x="T4" y="T5"/>
                </a:cxn>
                <a:cxn ang="0">
                  <a:pos x="T6" y="T7"/>
                </a:cxn>
                <a:cxn ang="0">
                  <a:pos x="T8" y="T9"/>
                </a:cxn>
              </a:cxnLst>
              <a:rect l="0" t="0" r="r" b="b"/>
              <a:pathLst>
                <a:path w="639" h="636">
                  <a:moveTo>
                    <a:pt x="639" y="636"/>
                  </a:moveTo>
                  <a:lnTo>
                    <a:pt x="2" y="266"/>
                  </a:lnTo>
                  <a:lnTo>
                    <a:pt x="0" y="0"/>
                  </a:lnTo>
                  <a:lnTo>
                    <a:pt x="638" y="370"/>
                  </a:lnTo>
                  <a:lnTo>
                    <a:pt x="639" y="636"/>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5538883" y="3426700"/>
              <a:ext cx="1639305" cy="947839"/>
            </a:xfrm>
            <a:custGeom>
              <a:avLst/>
              <a:gdLst>
                <a:gd name="T0" fmla="*/ 637 w 1330"/>
                <a:gd name="T1" fmla="*/ 769 h 769"/>
                <a:gd name="T2" fmla="*/ 0 w 1330"/>
                <a:gd name="T3" fmla="*/ 400 h 769"/>
                <a:gd name="T4" fmla="*/ 693 w 1330"/>
                <a:gd name="T5" fmla="*/ 0 h 769"/>
                <a:gd name="T6" fmla="*/ 1330 w 1330"/>
                <a:gd name="T7" fmla="*/ 370 h 769"/>
                <a:gd name="T8" fmla="*/ 637 w 1330"/>
                <a:gd name="T9" fmla="*/ 769 h 769"/>
              </a:gdLst>
              <a:ahLst/>
              <a:cxnLst>
                <a:cxn ang="0">
                  <a:pos x="T0" y="T1"/>
                </a:cxn>
                <a:cxn ang="0">
                  <a:pos x="T2" y="T3"/>
                </a:cxn>
                <a:cxn ang="0">
                  <a:pos x="T4" y="T5"/>
                </a:cxn>
                <a:cxn ang="0">
                  <a:pos x="T6" y="T7"/>
                </a:cxn>
                <a:cxn ang="0">
                  <a:pos x="T8" y="T9"/>
                </a:cxn>
              </a:cxnLst>
              <a:rect l="0" t="0" r="r" b="b"/>
              <a:pathLst>
                <a:path w="1330" h="769">
                  <a:moveTo>
                    <a:pt x="637" y="769"/>
                  </a:moveTo>
                  <a:lnTo>
                    <a:pt x="0" y="400"/>
                  </a:lnTo>
                  <a:lnTo>
                    <a:pt x="693" y="0"/>
                  </a:lnTo>
                  <a:lnTo>
                    <a:pt x="1330" y="370"/>
                  </a:lnTo>
                  <a:lnTo>
                    <a:pt x="637" y="769"/>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5538883" y="3919724"/>
              <a:ext cx="786374" cy="782676"/>
            </a:xfrm>
            <a:custGeom>
              <a:avLst/>
              <a:gdLst>
                <a:gd name="T0" fmla="*/ 638 w 638"/>
                <a:gd name="T1" fmla="*/ 635 h 635"/>
                <a:gd name="T2" fmla="*/ 0 w 638"/>
                <a:gd name="T3" fmla="*/ 264 h 635"/>
                <a:gd name="T4" fmla="*/ 0 w 638"/>
                <a:gd name="T5" fmla="*/ 0 h 635"/>
                <a:gd name="T6" fmla="*/ 637 w 638"/>
                <a:gd name="T7" fmla="*/ 369 h 635"/>
                <a:gd name="T8" fmla="*/ 638 w 638"/>
                <a:gd name="T9" fmla="*/ 635 h 635"/>
              </a:gdLst>
              <a:ahLst/>
              <a:cxnLst>
                <a:cxn ang="0">
                  <a:pos x="T0" y="T1"/>
                </a:cxn>
                <a:cxn ang="0">
                  <a:pos x="T2" y="T3"/>
                </a:cxn>
                <a:cxn ang="0">
                  <a:pos x="T4" y="T5"/>
                </a:cxn>
                <a:cxn ang="0">
                  <a:pos x="T6" y="T7"/>
                </a:cxn>
                <a:cxn ang="0">
                  <a:pos x="T8" y="T9"/>
                </a:cxn>
              </a:cxnLst>
              <a:rect l="0" t="0" r="r" b="b"/>
              <a:pathLst>
                <a:path w="638" h="635">
                  <a:moveTo>
                    <a:pt x="638" y="635"/>
                  </a:moveTo>
                  <a:lnTo>
                    <a:pt x="0" y="264"/>
                  </a:lnTo>
                  <a:lnTo>
                    <a:pt x="0" y="0"/>
                  </a:lnTo>
                  <a:lnTo>
                    <a:pt x="637" y="369"/>
                  </a:lnTo>
                  <a:lnTo>
                    <a:pt x="638" y="635"/>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9"/>
            <p:cNvSpPr>
              <a:spLocks/>
            </p:cNvSpPr>
            <p:nvPr/>
          </p:nvSpPr>
          <p:spPr bwMode="auto">
            <a:xfrm>
              <a:off x="4685951" y="4739377"/>
              <a:ext cx="786374" cy="782676"/>
            </a:xfrm>
            <a:custGeom>
              <a:avLst/>
              <a:gdLst>
                <a:gd name="T0" fmla="*/ 638 w 638"/>
                <a:gd name="T1" fmla="*/ 635 h 635"/>
                <a:gd name="T2" fmla="*/ 0 w 638"/>
                <a:gd name="T3" fmla="*/ 264 h 635"/>
                <a:gd name="T4" fmla="*/ 0 w 638"/>
                <a:gd name="T5" fmla="*/ 0 h 635"/>
                <a:gd name="T6" fmla="*/ 637 w 638"/>
                <a:gd name="T7" fmla="*/ 370 h 635"/>
                <a:gd name="T8" fmla="*/ 638 w 638"/>
                <a:gd name="T9" fmla="*/ 635 h 635"/>
              </a:gdLst>
              <a:ahLst/>
              <a:cxnLst>
                <a:cxn ang="0">
                  <a:pos x="T0" y="T1"/>
                </a:cxn>
                <a:cxn ang="0">
                  <a:pos x="T2" y="T3"/>
                </a:cxn>
                <a:cxn ang="0">
                  <a:pos x="T4" y="T5"/>
                </a:cxn>
                <a:cxn ang="0">
                  <a:pos x="T6" y="T7"/>
                </a:cxn>
                <a:cxn ang="0">
                  <a:pos x="T8" y="T9"/>
                </a:cxn>
              </a:cxnLst>
              <a:rect l="0" t="0" r="r" b="b"/>
              <a:pathLst>
                <a:path w="638" h="635">
                  <a:moveTo>
                    <a:pt x="638" y="635"/>
                  </a:moveTo>
                  <a:lnTo>
                    <a:pt x="0" y="264"/>
                  </a:lnTo>
                  <a:lnTo>
                    <a:pt x="0" y="0"/>
                  </a:lnTo>
                  <a:lnTo>
                    <a:pt x="637" y="370"/>
                  </a:lnTo>
                  <a:lnTo>
                    <a:pt x="638" y="63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4685951" y="4245120"/>
              <a:ext cx="1639305" cy="950305"/>
            </a:xfrm>
            <a:custGeom>
              <a:avLst/>
              <a:gdLst>
                <a:gd name="T0" fmla="*/ 637 w 1330"/>
                <a:gd name="T1" fmla="*/ 771 h 771"/>
                <a:gd name="T2" fmla="*/ 0 w 1330"/>
                <a:gd name="T3" fmla="*/ 401 h 771"/>
                <a:gd name="T4" fmla="*/ 692 w 1330"/>
                <a:gd name="T5" fmla="*/ 0 h 771"/>
                <a:gd name="T6" fmla="*/ 1330 w 1330"/>
                <a:gd name="T7" fmla="*/ 371 h 771"/>
                <a:gd name="T8" fmla="*/ 637 w 1330"/>
                <a:gd name="T9" fmla="*/ 771 h 771"/>
              </a:gdLst>
              <a:ahLst/>
              <a:cxnLst>
                <a:cxn ang="0">
                  <a:pos x="T0" y="T1"/>
                </a:cxn>
                <a:cxn ang="0">
                  <a:pos x="T2" y="T3"/>
                </a:cxn>
                <a:cxn ang="0">
                  <a:pos x="T4" y="T5"/>
                </a:cxn>
                <a:cxn ang="0">
                  <a:pos x="T6" y="T7"/>
                </a:cxn>
                <a:cxn ang="0">
                  <a:pos x="T8" y="T9"/>
                </a:cxn>
              </a:cxnLst>
              <a:rect l="0" t="0" r="r" b="b"/>
              <a:pathLst>
                <a:path w="1330" h="771">
                  <a:moveTo>
                    <a:pt x="637" y="771"/>
                  </a:moveTo>
                  <a:lnTo>
                    <a:pt x="0" y="401"/>
                  </a:lnTo>
                  <a:lnTo>
                    <a:pt x="692" y="0"/>
                  </a:lnTo>
                  <a:lnTo>
                    <a:pt x="1330" y="371"/>
                  </a:lnTo>
                  <a:lnTo>
                    <a:pt x="637" y="77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1"/>
            <p:cNvSpPr>
              <a:spLocks/>
            </p:cNvSpPr>
            <p:nvPr/>
          </p:nvSpPr>
          <p:spPr bwMode="auto">
            <a:xfrm>
              <a:off x="3833019" y="5557797"/>
              <a:ext cx="786374" cy="797467"/>
            </a:xfrm>
            <a:custGeom>
              <a:avLst/>
              <a:gdLst>
                <a:gd name="T0" fmla="*/ 638 w 638"/>
                <a:gd name="T1" fmla="*/ 647 h 647"/>
                <a:gd name="T2" fmla="*/ 1 w 638"/>
                <a:gd name="T3" fmla="*/ 277 h 647"/>
                <a:gd name="T4" fmla="*/ 0 w 638"/>
                <a:gd name="T5" fmla="*/ 0 h 647"/>
                <a:gd name="T6" fmla="*/ 638 w 638"/>
                <a:gd name="T7" fmla="*/ 371 h 647"/>
                <a:gd name="T8" fmla="*/ 638 w 638"/>
                <a:gd name="T9" fmla="*/ 647 h 647"/>
              </a:gdLst>
              <a:ahLst/>
              <a:cxnLst>
                <a:cxn ang="0">
                  <a:pos x="T0" y="T1"/>
                </a:cxn>
                <a:cxn ang="0">
                  <a:pos x="T2" y="T3"/>
                </a:cxn>
                <a:cxn ang="0">
                  <a:pos x="T4" y="T5"/>
                </a:cxn>
                <a:cxn ang="0">
                  <a:pos x="T6" y="T7"/>
                </a:cxn>
                <a:cxn ang="0">
                  <a:pos x="T8" y="T9"/>
                </a:cxn>
              </a:cxnLst>
              <a:rect l="0" t="0" r="r" b="b"/>
              <a:pathLst>
                <a:path w="638" h="647">
                  <a:moveTo>
                    <a:pt x="638" y="647"/>
                  </a:moveTo>
                  <a:lnTo>
                    <a:pt x="1" y="277"/>
                  </a:lnTo>
                  <a:lnTo>
                    <a:pt x="0" y="0"/>
                  </a:lnTo>
                  <a:lnTo>
                    <a:pt x="638" y="371"/>
                  </a:lnTo>
                  <a:lnTo>
                    <a:pt x="638" y="647"/>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2"/>
            <p:cNvSpPr>
              <a:spLocks/>
            </p:cNvSpPr>
            <p:nvPr/>
          </p:nvSpPr>
          <p:spPr bwMode="auto">
            <a:xfrm>
              <a:off x="4619393" y="2794396"/>
              <a:ext cx="3490611" cy="3560868"/>
            </a:xfrm>
            <a:custGeom>
              <a:avLst/>
              <a:gdLst>
                <a:gd name="T0" fmla="*/ 2831 w 2832"/>
                <a:gd name="T1" fmla="*/ 0 h 2889"/>
                <a:gd name="T2" fmla="*/ 2832 w 2832"/>
                <a:gd name="T3" fmla="*/ 254 h 2889"/>
                <a:gd name="T4" fmla="*/ 2139 w 2832"/>
                <a:gd name="T5" fmla="*/ 654 h 2889"/>
                <a:gd name="T6" fmla="*/ 2140 w 2832"/>
                <a:gd name="T7" fmla="*/ 920 h 2889"/>
                <a:gd name="T8" fmla="*/ 1447 w 2832"/>
                <a:gd name="T9" fmla="*/ 1319 h 2889"/>
                <a:gd name="T10" fmla="*/ 1448 w 2832"/>
                <a:gd name="T11" fmla="*/ 1585 h 2889"/>
                <a:gd name="T12" fmla="*/ 756 w 2832"/>
                <a:gd name="T13" fmla="*/ 1985 h 2889"/>
                <a:gd name="T14" fmla="*/ 756 w 2832"/>
                <a:gd name="T15" fmla="*/ 2249 h 2889"/>
                <a:gd name="T16" fmla="*/ 64 w 2832"/>
                <a:gd name="T17" fmla="*/ 2649 h 2889"/>
                <a:gd name="T18" fmla="*/ 64 w 2832"/>
                <a:gd name="T19" fmla="*/ 2852 h 2889"/>
                <a:gd name="T20" fmla="*/ 0 w 2832"/>
                <a:gd name="T21" fmla="*/ 2889 h 2889"/>
                <a:gd name="T22" fmla="*/ 0 w 2832"/>
                <a:gd name="T23" fmla="*/ 2613 h 2889"/>
                <a:gd name="T24" fmla="*/ 692 w 2832"/>
                <a:gd name="T25" fmla="*/ 2213 h 2889"/>
                <a:gd name="T26" fmla="*/ 691 w 2832"/>
                <a:gd name="T27" fmla="*/ 1948 h 2889"/>
                <a:gd name="T28" fmla="*/ 1384 w 2832"/>
                <a:gd name="T29" fmla="*/ 1548 h 2889"/>
                <a:gd name="T30" fmla="*/ 1383 w 2832"/>
                <a:gd name="T31" fmla="*/ 1282 h 2889"/>
                <a:gd name="T32" fmla="*/ 2076 w 2832"/>
                <a:gd name="T33" fmla="*/ 883 h 2889"/>
                <a:gd name="T34" fmla="*/ 2075 w 2832"/>
                <a:gd name="T35" fmla="*/ 617 h 2889"/>
                <a:gd name="T36" fmla="*/ 2767 w 2832"/>
                <a:gd name="T37" fmla="*/ 217 h 2889"/>
                <a:gd name="T38" fmla="*/ 2767 w 2832"/>
                <a:gd name="T39" fmla="*/ 37 h 2889"/>
                <a:gd name="T40" fmla="*/ 2831 w 2832"/>
                <a:gd name="T41" fmla="*/ 0 h 2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32" h="2889">
                  <a:moveTo>
                    <a:pt x="2831" y="0"/>
                  </a:moveTo>
                  <a:lnTo>
                    <a:pt x="2832" y="254"/>
                  </a:lnTo>
                  <a:lnTo>
                    <a:pt x="2139" y="654"/>
                  </a:lnTo>
                  <a:lnTo>
                    <a:pt x="2140" y="920"/>
                  </a:lnTo>
                  <a:lnTo>
                    <a:pt x="1447" y="1319"/>
                  </a:lnTo>
                  <a:lnTo>
                    <a:pt x="1448" y="1585"/>
                  </a:lnTo>
                  <a:lnTo>
                    <a:pt x="756" y="1985"/>
                  </a:lnTo>
                  <a:lnTo>
                    <a:pt x="756" y="2249"/>
                  </a:lnTo>
                  <a:lnTo>
                    <a:pt x="64" y="2649"/>
                  </a:lnTo>
                  <a:lnTo>
                    <a:pt x="64" y="2852"/>
                  </a:lnTo>
                  <a:lnTo>
                    <a:pt x="0" y="2889"/>
                  </a:lnTo>
                  <a:lnTo>
                    <a:pt x="0" y="2613"/>
                  </a:lnTo>
                  <a:lnTo>
                    <a:pt x="692" y="2213"/>
                  </a:lnTo>
                  <a:lnTo>
                    <a:pt x="691" y="1948"/>
                  </a:lnTo>
                  <a:lnTo>
                    <a:pt x="1384" y="1548"/>
                  </a:lnTo>
                  <a:lnTo>
                    <a:pt x="1383" y="1282"/>
                  </a:lnTo>
                  <a:lnTo>
                    <a:pt x="2076" y="883"/>
                  </a:lnTo>
                  <a:lnTo>
                    <a:pt x="2075" y="617"/>
                  </a:lnTo>
                  <a:lnTo>
                    <a:pt x="2767" y="217"/>
                  </a:lnTo>
                  <a:lnTo>
                    <a:pt x="2767" y="37"/>
                  </a:lnTo>
                  <a:lnTo>
                    <a:pt x="2831" y="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3"/>
            <p:cNvSpPr>
              <a:spLocks/>
            </p:cNvSpPr>
            <p:nvPr/>
          </p:nvSpPr>
          <p:spPr bwMode="auto">
            <a:xfrm>
              <a:off x="3833019" y="5064773"/>
              <a:ext cx="1639305" cy="950305"/>
            </a:xfrm>
            <a:custGeom>
              <a:avLst/>
              <a:gdLst>
                <a:gd name="T0" fmla="*/ 638 w 1330"/>
                <a:gd name="T1" fmla="*/ 771 h 771"/>
                <a:gd name="T2" fmla="*/ 0 w 1330"/>
                <a:gd name="T3" fmla="*/ 400 h 771"/>
                <a:gd name="T4" fmla="*/ 692 w 1330"/>
                <a:gd name="T5" fmla="*/ 0 h 771"/>
                <a:gd name="T6" fmla="*/ 1330 w 1330"/>
                <a:gd name="T7" fmla="*/ 371 h 771"/>
                <a:gd name="T8" fmla="*/ 638 w 1330"/>
                <a:gd name="T9" fmla="*/ 771 h 771"/>
              </a:gdLst>
              <a:ahLst/>
              <a:cxnLst>
                <a:cxn ang="0">
                  <a:pos x="T0" y="T1"/>
                </a:cxn>
                <a:cxn ang="0">
                  <a:pos x="T2" y="T3"/>
                </a:cxn>
                <a:cxn ang="0">
                  <a:pos x="T4" y="T5"/>
                </a:cxn>
                <a:cxn ang="0">
                  <a:pos x="T6" y="T7"/>
                </a:cxn>
                <a:cxn ang="0">
                  <a:pos x="T8" y="T9"/>
                </a:cxn>
              </a:cxnLst>
              <a:rect l="0" t="0" r="r" b="b"/>
              <a:pathLst>
                <a:path w="1330" h="771">
                  <a:moveTo>
                    <a:pt x="638" y="771"/>
                  </a:moveTo>
                  <a:lnTo>
                    <a:pt x="0" y="400"/>
                  </a:lnTo>
                  <a:lnTo>
                    <a:pt x="692" y="0"/>
                  </a:lnTo>
                  <a:lnTo>
                    <a:pt x="1330" y="371"/>
                  </a:lnTo>
                  <a:lnTo>
                    <a:pt x="638" y="771"/>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4"/>
            <p:cNvSpPr>
              <a:spLocks/>
            </p:cNvSpPr>
            <p:nvPr/>
          </p:nvSpPr>
          <p:spPr bwMode="auto">
            <a:xfrm>
              <a:off x="7641631" y="1832999"/>
              <a:ext cx="717350" cy="1158607"/>
            </a:xfrm>
            <a:custGeom>
              <a:avLst/>
              <a:gdLst>
                <a:gd name="T0" fmla="*/ 59 w 582"/>
                <a:gd name="T1" fmla="*/ 0 h 940"/>
                <a:gd name="T2" fmla="*/ 0 w 582"/>
                <a:gd name="T3" fmla="*/ 34 h 940"/>
                <a:gd name="T4" fmla="*/ 523 w 582"/>
                <a:gd name="T5" fmla="*/ 940 h 940"/>
                <a:gd name="T6" fmla="*/ 582 w 582"/>
                <a:gd name="T7" fmla="*/ 906 h 940"/>
                <a:gd name="T8" fmla="*/ 59 w 582"/>
                <a:gd name="T9" fmla="*/ 0 h 940"/>
              </a:gdLst>
              <a:ahLst/>
              <a:cxnLst>
                <a:cxn ang="0">
                  <a:pos x="T0" y="T1"/>
                </a:cxn>
                <a:cxn ang="0">
                  <a:pos x="T2" y="T3"/>
                </a:cxn>
                <a:cxn ang="0">
                  <a:pos x="T4" y="T5"/>
                </a:cxn>
                <a:cxn ang="0">
                  <a:pos x="T6" y="T7"/>
                </a:cxn>
                <a:cxn ang="0">
                  <a:pos x="T8" y="T9"/>
                </a:cxn>
              </a:cxnLst>
              <a:rect l="0" t="0" r="r" b="b"/>
              <a:pathLst>
                <a:path w="582" h="940">
                  <a:moveTo>
                    <a:pt x="59" y="0"/>
                  </a:moveTo>
                  <a:lnTo>
                    <a:pt x="0" y="34"/>
                  </a:lnTo>
                  <a:lnTo>
                    <a:pt x="523" y="940"/>
                  </a:lnTo>
                  <a:lnTo>
                    <a:pt x="582" y="906"/>
                  </a:lnTo>
                  <a:lnTo>
                    <a:pt x="59" y="0"/>
                  </a:lnTo>
                  <a:close/>
                </a:path>
              </a:pathLst>
            </a:custGeom>
            <a:solidFill>
              <a:schemeClr val="tx1">
                <a:lumMod val="10000"/>
                <a:lumOff val="9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5"/>
            <p:cNvSpPr>
              <a:spLocks/>
            </p:cNvSpPr>
            <p:nvPr/>
          </p:nvSpPr>
          <p:spPr bwMode="auto">
            <a:xfrm>
              <a:off x="6992071" y="1874906"/>
              <a:ext cx="1294188" cy="1186956"/>
            </a:xfrm>
            <a:custGeom>
              <a:avLst/>
              <a:gdLst>
                <a:gd name="T0" fmla="*/ 1050 w 1050"/>
                <a:gd name="T1" fmla="*/ 906 h 963"/>
                <a:gd name="T2" fmla="*/ 527 w 1050"/>
                <a:gd name="T3" fmla="*/ 0 h 963"/>
                <a:gd name="T4" fmla="*/ 0 w 1050"/>
                <a:gd name="T5" fmla="*/ 300 h 963"/>
                <a:gd name="T6" fmla="*/ 205 w 1050"/>
                <a:gd name="T7" fmla="*/ 418 h 963"/>
                <a:gd name="T8" fmla="*/ 206 w 1050"/>
                <a:gd name="T9" fmla="*/ 593 h 963"/>
                <a:gd name="T10" fmla="*/ 842 w 1050"/>
                <a:gd name="T11" fmla="*/ 963 h 963"/>
                <a:gd name="T12" fmla="*/ 842 w 1050"/>
                <a:gd name="T13" fmla="*/ 786 h 963"/>
                <a:gd name="T14" fmla="*/ 1050 w 1050"/>
                <a:gd name="T15" fmla="*/ 906 h 96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50" h="963">
                  <a:moveTo>
                    <a:pt x="1050" y="906"/>
                  </a:moveTo>
                  <a:lnTo>
                    <a:pt x="527" y="0"/>
                  </a:lnTo>
                  <a:lnTo>
                    <a:pt x="0" y="300"/>
                  </a:lnTo>
                  <a:lnTo>
                    <a:pt x="205" y="418"/>
                  </a:lnTo>
                  <a:lnTo>
                    <a:pt x="206" y="593"/>
                  </a:lnTo>
                  <a:lnTo>
                    <a:pt x="842" y="963"/>
                  </a:lnTo>
                  <a:lnTo>
                    <a:pt x="842" y="786"/>
                  </a:lnTo>
                  <a:lnTo>
                    <a:pt x="1050" y="906"/>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4860028" y="4203213"/>
            <a:ext cx="364838" cy="228024"/>
            <a:chOff x="4746346" y="4203213"/>
            <a:chExt cx="364838" cy="228024"/>
          </a:xfrm>
        </p:grpSpPr>
        <p:sp>
          <p:nvSpPr>
            <p:cNvPr id="18" name="Freeform 18"/>
            <p:cNvSpPr>
              <a:spLocks/>
            </p:cNvSpPr>
            <p:nvPr/>
          </p:nvSpPr>
          <p:spPr bwMode="auto">
            <a:xfrm>
              <a:off x="4746346" y="4203213"/>
              <a:ext cx="335256" cy="195978"/>
            </a:xfrm>
            <a:custGeom>
              <a:avLst/>
              <a:gdLst>
                <a:gd name="T0" fmla="*/ 226 w 229"/>
                <a:gd name="T1" fmla="*/ 134 h 134"/>
                <a:gd name="T2" fmla="*/ 225 w 229"/>
                <a:gd name="T3" fmla="*/ 134 h 134"/>
                <a:gd name="T4" fmla="*/ 2 w 229"/>
                <a:gd name="T5" fmla="*/ 5 h 134"/>
                <a:gd name="T6" fmla="*/ 1 w 229"/>
                <a:gd name="T7" fmla="*/ 1 h 134"/>
                <a:gd name="T8" fmla="*/ 4 w 229"/>
                <a:gd name="T9" fmla="*/ 1 h 134"/>
                <a:gd name="T10" fmla="*/ 227 w 229"/>
                <a:gd name="T11" fmla="*/ 129 h 134"/>
                <a:gd name="T12" fmla="*/ 228 w 229"/>
                <a:gd name="T13" fmla="*/ 133 h 134"/>
                <a:gd name="T14" fmla="*/ 226 w 229"/>
                <a:gd name="T15" fmla="*/ 134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34">
                  <a:moveTo>
                    <a:pt x="226" y="134"/>
                  </a:moveTo>
                  <a:cubicBezTo>
                    <a:pt x="225" y="134"/>
                    <a:pt x="225" y="134"/>
                    <a:pt x="225" y="134"/>
                  </a:cubicBezTo>
                  <a:cubicBezTo>
                    <a:pt x="2" y="5"/>
                    <a:pt x="2" y="5"/>
                    <a:pt x="2" y="5"/>
                  </a:cubicBezTo>
                  <a:cubicBezTo>
                    <a:pt x="1" y="4"/>
                    <a:pt x="0" y="3"/>
                    <a:pt x="1" y="1"/>
                  </a:cubicBezTo>
                  <a:cubicBezTo>
                    <a:pt x="2" y="0"/>
                    <a:pt x="3" y="0"/>
                    <a:pt x="4" y="1"/>
                  </a:cubicBezTo>
                  <a:cubicBezTo>
                    <a:pt x="227" y="129"/>
                    <a:pt x="227" y="129"/>
                    <a:pt x="227" y="129"/>
                  </a:cubicBezTo>
                  <a:cubicBezTo>
                    <a:pt x="228" y="130"/>
                    <a:pt x="229" y="132"/>
                    <a:pt x="228" y="133"/>
                  </a:cubicBezTo>
                  <a:cubicBezTo>
                    <a:pt x="227" y="133"/>
                    <a:pt x="227" y="134"/>
                    <a:pt x="226" y="134"/>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5038463" y="4359748"/>
              <a:ext cx="72721" cy="71489"/>
            </a:xfrm>
            <a:custGeom>
              <a:avLst/>
              <a:gdLst>
                <a:gd name="T0" fmla="*/ 6 w 49"/>
                <a:gd name="T1" fmla="*/ 13 h 49"/>
                <a:gd name="T2" fmla="*/ 35 w 49"/>
                <a:gd name="T3" fmla="*/ 6 h 49"/>
                <a:gd name="T4" fmla="*/ 43 w 49"/>
                <a:gd name="T5" fmla="*/ 35 h 49"/>
                <a:gd name="T6" fmla="*/ 13 w 49"/>
                <a:gd name="T7" fmla="*/ 43 h 49"/>
                <a:gd name="T8" fmla="*/ 6 w 49"/>
                <a:gd name="T9" fmla="*/ 13 h 49"/>
              </a:gdLst>
              <a:ahLst/>
              <a:cxnLst>
                <a:cxn ang="0">
                  <a:pos x="T0" y="T1"/>
                </a:cxn>
                <a:cxn ang="0">
                  <a:pos x="T2" y="T3"/>
                </a:cxn>
                <a:cxn ang="0">
                  <a:pos x="T4" y="T5"/>
                </a:cxn>
                <a:cxn ang="0">
                  <a:pos x="T6" y="T7"/>
                </a:cxn>
                <a:cxn ang="0">
                  <a:pos x="T8" y="T9"/>
                </a:cxn>
              </a:cxnLst>
              <a:rect l="0" t="0" r="r" b="b"/>
              <a:pathLst>
                <a:path w="49" h="49">
                  <a:moveTo>
                    <a:pt x="6" y="13"/>
                  </a:moveTo>
                  <a:cubicBezTo>
                    <a:pt x="12" y="3"/>
                    <a:pt x="25" y="0"/>
                    <a:pt x="35" y="6"/>
                  </a:cubicBezTo>
                  <a:cubicBezTo>
                    <a:pt x="45" y="12"/>
                    <a:pt x="49" y="25"/>
                    <a:pt x="43" y="35"/>
                  </a:cubicBezTo>
                  <a:cubicBezTo>
                    <a:pt x="37" y="46"/>
                    <a:pt x="23" y="49"/>
                    <a:pt x="13" y="43"/>
                  </a:cubicBezTo>
                  <a:cubicBezTo>
                    <a:pt x="3" y="37"/>
                    <a:pt x="0" y="24"/>
                    <a:pt x="6" y="1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72" name="Group 71"/>
          <p:cNvGrpSpPr/>
          <p:nvPr/>
        </p:nvGrpSpPr>
        <p:grpSpPr>
          <a:xfrm>
            <a:off x="5716658" y="3387258"/>
            <a:ext cx="361140" cy="228024"/>
            <a:chOff x="5716658" y="3387258"/>
            <a:chExt cx="361140" cy="228024"/>
          </a:xfrm>
        </p:grpSpPr>
        <p:sp>
          <p:nvSpPr>
            <p:cNvPr id="17" name="Freeform 17"/>
            <p:cNvSpPr>
              <a:spLocks/>
            </p:cNvSpPr>
            <p:nvPr/>
          </p:nvSpPr>
          <p:spPr bwMode="auto">
            <a:xfrm>
              <a:off x="5716658" y="3387258"/>
              <a:ext cx="332791" cy="195978"/>
            </a:xfrm>
            <a:custGeom>
              <a:avLst/>
              <a:gdLst>
                <a:gd name="T0" fmla="*/ 225 w 228"/>
                <a:gd name="T1" fmla="*/ 134 h 134"/>
                <a:gd name="T2" fmla="*/ 224 w 228"/>
                <a:gd name="T3" fmla="*/ 133 h 134"/>
                <a:gd name="T4" fmla="*/ 1 w 228"/>
                <a:gd name="T5" fmla="*/ 4 h 134"/>
                <a:gd name="T6" fmla="*/ 0 w 228"/>
                <a:gd name="T7" fmla="*/ 1 h 134"/>
                <a:gd name="T8" fmla="*/ 4 w 228"/>
                <a:gd name="T9" fmla="*/ 0 h 134"/>
                <a:gd name="T10" fmla="*/ 226 w 228"/>
                <a:gd name="T11" fmla="*/ 129 h 134"/>
                <a:gd name="T12" fmla="*/ 227 w 228"/>
                <a:gd name="T13" fmla="*/ 132 h 134"/>
                <a:gd name="T14" fmla="*/ 225 w 228"/>
                <a:gd name="T15" fmla="*/ 134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34">
                  <a:moveTo>
                    <a:pt x="225" y="134"/>
                  </a:moveTo>
                  <a:cubicBezTo>
                    <a:pt x="225" y="134"/>
                    <a:pt x="224" y="134"/>
                    <a:pt x="224" y="133"/>
                  </a:cubicBezTo>
                  <a:cubicBezTo>
                    <a:pt x="1" y="4"/>
                    <a:pt x="1" y="4"/>
                    <a:pt x="1" y="4"/>
                  </a:cubicBezTo>
                  <a:cubicBezTo>
                    <a:pt x="0" y="4"/>
                    <a:pt x="0" y="2"/>
                    <a:pt x="0" y="1"/>
                  </a:cubicBezTo>
                  <a:cubicBezTo>
                    <a:pt x="1" y="0"/>
                    <a:pt x="2" y="0"/>
                    <a:pt x="4" y="0"/>
                  </a:cubicBezTo>
                  <a:cubicBezTo>
                    <a:pt x="226" y="129"/>
                    <a:pt x="226" y="129"/>
                    <a:pt x="226" y="129"/>
                  </a:cubicBezTo>
                  <a:cubicBezTo>
                    <a:pt x="228" y="130"/>
                    <a:pt x="228" y="131"/>
                    <a:pt x="227" y="132"/>
                  </a:cubicBezTo>
                  <a:cubicBezTo>
                    <a:pt x="227" y="133"/>
                    <a:pt x="226" y="134"/>
                    <a:pt x="225" y="134"/>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p:cNvSpPr>
            <p:nvPr/>
          </p:nvSpPr>
          <p:spPr bwMode="auto">
            <a:xfrm>
              <a:off x="6003844" y="3543793"/>
              <a:ext cx="73954" cy="71489"/>
            </a:xfrm>
            <a:custGeom>
              <a:avLst/>
              <a:gdLst>
                <a:gd name="T0" fmla="*/ 6 w 50"/>
                <a:gd name="T1" fmla="*/ 13 h 49"/>
                <a:gd name="T2" fmla="*/ 36 w 50"/>
                <a:gd name="T3" fmla="*/ 6 h 49"/>
                <a:gd name="T4" fmla="*/ 44 w 50"/>
                <a:gd name="T5" fmla="*/ 35 h 49"/>
                <a:gd name="T6" fmla="*/ 14 w 50"/>
                <a:gd name="T7" fmla="*/ 43 h 49"/>
                <a:gd name="T8" fmla="*/ 6 w 50"/>
                <a:gd name="T9" fmla="*/ 13 h 49"/>
              </a:gdLst>
              <a:ahLst/>
              <a:cxnLst>
                <a:cxn ang="0">
                  <a:pos x="T0" y="T1"/>
                </a:cxn>
                <a:cxn ang="0">
                  <a:pos x="T2" y="T3"/>
                </a:cxn>
                <a:cxn ang="0">
                  <a:pos x="T4" y="T5"/>
                </a:cxn>
                <a:cxn ang="0">
                  <a:pos x="T6" y="T7"/>
                </a:cxn>
                <a:cxn ang="0">
                  <a:pos x="T8" y="T9"/>
                </a:cxn>
              </a:cxnLst>
              <a:rect l="0" t="0" r="r" b="b"/>
              <a:pathLst>
                <a:path w="50" h="49">
                  <a:moveTo>
                    <a:pt x="6" y="13"/>
                  </a:moveTo>
                  <a:cubicBezTo>
                    <a:pt x="13" y="3"/>
                    <a:pt x="26" y="0"/>
                    <a:pt x="36" y="6"/>
                  </a:cubicBezTo>
                  <a:cubicBezTo>
                    <a:pt x="46" y="12"/>
                    <a:pt x="50" y="25"/>
                    <a:pt x="44" y="35"/>
                  </a:cubicBezTo>
                  <a:cubicBezTo>
                    <a:pt x="37" y="45"/>
                    <a:pt x="24" y="49"/>
                    <a:pt x="14" y="43"/>
                  </a:cubicBezTo>
                  <a:cubicBezTo>
                    <a:pt x="4" y="37"/>
                    <a:pt x="0" y="23"/>
                    <a:pt x="6" y="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2" name="Group 31"/>
          <p:cNvGrpSpPr/>
          <p:nvPr/>
        </p:nvGrpSpPr>
        <p:grpSpPr>
          <a:xfrm>
            <a:off x="6579450" y="2560210"/>
            <a:ext cx="367303" cy="228024"/>
            <a:chOff x="6465768" y="2560210"/>
            <a:chExt cx="367303" cy="228024"/>
          </a:xfrm>
        </p:grpSpPr>
        <p:sp>
          <p:nvSpPr>
            <p:cNvPr id="16" name="Freeform 16"/>
            <p:cNvSpPr>
              <a:spLocks/>
            </p:cNvSpPr>
            <p:nvPr/>
          </p:nvSpPr>
          <p:spPr bwMode="auto">
            <a:xfrm>
              <a:off x="6465768" y="2560210"/>
              <a:ext cx="335256" cy="195978"/>
            </a:xfrm>
            <a:custGeom>
              <a:avLst/>
              <a:gdLst>
                <a:gd name="T0" fmla="*/ 226 w 229"/>
                <a:gd name="T1" fmla="*/ 134 h 134"/>
                <a:gd name="T2" fmla="*/ 225 w 229"/>
                <a:gd name="T3" fmla="*/ 134 h 134"/>
                <a:gd name="T4" fmla="*/ 2 w 229"/>
                <a:gd name="T5" fmla="*/ 5 h 134"/>
                <a:gd name="T6" fmla="*/ 1 w 229"/>
                <a:gd name="T7" fmla="*/ 2 h 134"/>
                <a:gd name="T8" fmla="*/ 4 w 229"/>
                <a:gd name="T9" fmla="*/ 1 h 134"/>
                <a:gd name="T10" fmla="*/ 227 w 229"/>
                <a:gd name="T11" fmla="*/ 130 h 134"/>
                <a:gd name="T12" fmla="*/ 228 w 229"/>
                <a:gd name="T13" fmla="*/ 133 h 134"/>
                <a:gd name="T14" fmla="*/ 226 w 229"/>
                <a:gd name="T15" fmla="*/ 134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9" h="134">
                  <a:moveTo>
                    <a:pt x="226" y="134"/>
                  </a:moveTo>
                  <a:cubicBezTo>
                    <a:pt x="225" y="134"/>
                    <a:pt x="225" y="134"/>
                    <a:pt x="225" y="134"/>
                  </a:cubicBezTo>
                  <a:cubicBezTo>
                    <a:pt x="2" y="5"/>
                    <a:pt x="2" y="5"/>
                    <a:pt x="2" y="5"/>
                  </a:cubicBezTo>
                  <a:cubicBezTo>
                    <a:pt x="1" y="4"/>
                    <a:pt x="0" y="3"/>
                    <a:pt x="1" y="2"/>
                  </a:cubicBezTo>
                  <a:cubicBezTo>
                    <a:pt x="2" y="0"/>
                    <a:pt x="3" y="0"/>
                    <a:pt x="4" y="1"/>
                  </a:cubicBezTo>
                  <a:cubicBezTo>
                    <a:pt x="227" y="130"/>
                    <a:pt x="227" y="130"/>
                    <a:pt x="227" y="130"/>
                  </a:cubicBezTo>
                  <a:cubicBezTo>
                    <a:pt x="228" y="130"/>
                    <a:pt x="229" y="132"/>
                    <a:pt x="228" y="133"/>
                  </a:cubicBezTo>
                  <a:cubicBezTo>
                    <a:pt x="228" y="134"/>
                    <a:pt x="227" y="134"/>
                    <a:pt x="226" y="134"/>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p:cNvSpPr>
            <p:nvPr/>
          </p:nvSpPr>
          <p:spPr bwMode="auto">
            <a:xfrm>
              <a:off x="6760350" y="2716745"/>
              <a:ext cx="72721" cy="71489"/>
            </a:xfrm>
            <a:custGeom>
              <a:avLst/>
              <a:gdLst>
                <a:gd name="T0" fmla="*/ 6 w 50"/>
                <a:gd name="T1" fmla="*/ 14 h 49"/>
                <a:gd name="T2" fmla="*/ 36 w 50"/>
                <a:gd name="T3" fmla="*/ 6 h 49"/>
                <a:gd name="T4" fmla="*/ 43 w 50"/>
                <a:gd name="T5" fmla="*/ 36 h 49"/>
                <a:gd name="T6" fmla="*/ 14 w 50"/>
                <a:gd name="T7" fmla="*/ 43 h 49"/>
                <a:gd name="T8" fmla="*/ 6 w 50"/>
                <a:gd name="T9" fmla="*/ 14 h 49"/>
              </a:gdLst>
              <a:ahLst/>
              <a:cxnLst>
                <a:cxn ang="0">
                  <a:pos x="T0" y="T1"/>
                </a:cxn>
                <a:cxn ang="0">
                  <a:pos x="T2" y="T3"/>
                </a:cxn>
                <a:cxn ang="0">
                  <a:pos x="T4" y="T5"/>
                </a:cxn>
                <a:cxn ang="0">
                  <a:pos x="T6" y="T7"/>
                </a:cxn>
                <a:cxn ang="0">
                  <a:pos x="T8" y="T9"/>
                </a:cxn>
              </a:cxnLst>
              <a:rect l="0" t="0" r="r" b="b"/>
              <a:pathLst>
                <a:path w="50" h="49">
                  <a:moveTo>
                    <a:pt x="6" y="14"/>
                  </a:moveTo>
                  <a:cubicBezTo>
                    <a:pt x="12" y="3"/>
                    <a:pt x="26" y="0"/>
                    <a:pt x="36" y="6"/>
                  </a:cubicBezTo>
                  <a:cubicBezTo>
                    <a:pt x="46" y="12"/>
                    <a:pt x="50" y="25"/>
                    <a:pt x="43" y="36"/>
                  </a:cubicBezTo>
                  <a:cubicBezTo>
                    <a:pt x="37" y="46"/>
                    <a:pt x="24" y="49"/>
                    <a:pt x="14" y="43"/>
                  </a:cubicBezTo>
                  <a:cubicBezTo>
                    <a:pt x="4" y="37"/>
                    <a:pt x="0" y="24"/>
                    <a:pt x="6" y="1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5" name="Group 34"/>
          <p:cNvGrpSpPr/>
          <p:nvPr/>
        </p:nvGrpSpPr>
        <p:grpSpPr>
          <a:xfrm>
            <a:off x="3992305" y="5038889"/>
            <a:ext cx="366072" cy="228024"/>
            <a:chOff x="3878623" y="5038889"/>
            <a:chExt cx="366072" cy="228024"/>
          </a:xfrm>
        </p:grpSpPr>
        <p:sp>
          <p:nvSpPr>
            <p:cNvPr id="22" name="Freeform 22"/>
            <p:cNvSpPr>
              <a:spLocks/>
            </p:cNvSpPr>
            <p:nvPr/>
          </p:nvSpPr>
          <p:spPr bwMode="auto">
            <a:xfrm>
              <a:off x="3878623" y="5038889"/>
              <a:ext cx="334024" cy="195978"/>
            </a:xfrm>
            <a:custGeom>
              <a:avLst/>
              <a:gdLst>
                <a:gd name="T0" fmla="*/ 226 w 228"/>
                <a:gd name="T1" fmla="*/ 134 h 134"/>
                <a:gd name="T2" fmla="*/ 224 w 228"/>
                <a:gd name="T3" fmla="*/ 133 h 134"/>
                <a:gd name="T4" fmla="*/ 2 w 228"/>
                <a:gd name="T5" fmla="*/ 5 h 134"/>
                <a:gd name="T6" fmla="*/ 1 w 228"/>
                <a:gd name="T7" fmla="*/ 1 h 134"/>
                <a:gd name="T8" fmla="*/ 4 w 228"/>
                <a:gd name="T9" fmla="*/ 0 h 134"/>
                <a:gd name="T10" fmla="*/ 227 w 228"/>
                <a:gd name="T11" fmla="*/ 129 h 134"/>
                <a:gd name="T12" fmla="*/ 228 w 228"/>
                <a:gd name="T13" fmla="*/ 133 h 134"/>
                <a:gd name="T14" fmla="*/ 226 w 228"/>
                <a:gd name="T15" fmla="*/ 134 h 13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28" h="134">
                  <a:moveTo>
                    <a:pt x="226" y="134"/>
                  </a:moveTo>
                  <a:cubicBezTo>
                    <a:pt x="225" y="134"/>
                    <a:pt x="225" y="134"/>
                    <a:pt x="224" y="133"/>
                  </a:cubicBezTo>
                  <a:cubicBezTo>
                    <a:pt x="2" y="5"/>
                    <a:pt x="2" y="5"/>
                    <a:pt x="2" y="5"/>
                  </a:cubicBezTo>
                  <a:cubicBezTo>
                    <a:pt x="0" y="4"/>
                    <a:pt x="0" y="2"/>
                    <a:pt x="1" y="1"/>
                  </a:cubicBezTo>
                  <a:cubicBezTo>
                    <a:pt x="1" y="0"/>
                    <a:pt x="3" y="0"/>
                    <a:pt x="4" y="0"/>
                  </a:cubicBezTo>
                  <a:cubicBezTo>
                    <a:pt x="227" y="129"/>
                    <a:pt x="227" y="129"/>
                    <a:pt x="227" y="129"/>
                  </a:cubicBezTo>
                  <a:cubicBezTo>
                    <a:pt x="228" y="130"/>
                    <a:pt x="228" y="131"/>
                    <a:pt x="228" y="133"/>
                  </a:cubicBezTo>
                  <a:cubicBezTo>
                    <a:pt x="227" y="133"/>
                    <a:pt x="226" y="134"/>
                    <a:pt x="226" y="134"/>
                  </a:cubicBezTo>
                  <a:close/>
                </a:path>
              </a:pathLst>
            </a:custGeom>
            <a:solidFill>
              <a:srgbClr val="D1D3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p:cNvSpPr>
            <p:nvPr/>
          </p:nvSpPr>
          <p:spPr bwMode="auto">
            <a:xfrm>
              <a:off x="4173206" y="5195424"/>
              <a:ext cx="71489" cy="71489"/>
            </a:xfrm>
            <a:custGeom>
              <a:avLst/>
              <a:gdLst>
                <a:gd name="T0" fmla="*/ 6 w 49"/>
                <a:gd name="T1" fmla="*/ 13 h 49"/>
                <a:gd name="T2" fmla="*/ 36 w 49"/>
                <a:gd name="T3" fmla="*/ 6 h 49"/>
                <a:gd name="T4" fmla="*/ 43 w 49"/>
                <a:gd name="T5" fmla="*/ 35 h 49"/>
                <a:gd name="T6" fmla="*/ 14 w 49"/>
                <a:gd name="T7" fmla="*/ 43 h 49"/>
                <a:gd name="T8" fmla="*/ 6 w 49"/>
                <a:gd name="T9" fmla="*/ 13 h 49"/>
              </a:gdLst>
              <a:ahLst/>
              <a:cxnLst>
                <a:cxn ang="0">
                  <a:pos x="T0" y="T1"/>
                </a:cxn>
                <a:cxn ang="0">
                  <a:pos x="T2" y="T3"/>
                </a:cxn>
                <a:cxn ang="0">
                  <a:pos x="T4" y="T5"/>
                </a:cxn>
                <a:cxn ang="0">
                  <a:pos x="T6" y="T7"/>
                </a:cxn>
                <a:cxn ang="0">
                  <a:pos x="T8" y="T9"/>
                </a:cxn>
              </a:cxnLst>
              <a:rect l="0" t="0" r="r" b="b"/>
              <a:pathLst>
                <a:path w="49" h="49">
                  <a:moveTo>
                    <a:pt x="6" y="13"/>
                  </a:moveTo>
                  <a:cubicBezTo>
                    <a:pt x="12" y="3"/>
                    <a:pt x="25" y="0"/>
                    <a:pt x="36" y="6"/>
                  </a:cubicBezTo>
                  <a:cubicBezTo>
                    <a:pt x="46" y="12"/>
                    <a:pt x="49" y="25"/>
                    <a:pt x="43" y="35"/>
                  </a:cubicBezTo>
                  <a:cubicBezTo>
                    <a:pt x="37" y="46"/>
                    <a:pt x="24" y="49"/>
                    <a:pt x="14" y="43"/>
                  </a:cubicBezTo>
                  <a:cubicBezTo>
                    <a:pt x="3" y="37"/>
                    <a:pt x="0" y="24"/>
                    <a:pt x="6" y="1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6" name="Group 35"/>
          <p:cNvGrpSpPr/>
          <p:nvPr/>
        </p:nvGrpSpPr>
        <p:grpSpPr>
          <a:xfrm>
            <a:off x="4416306" y="5305122"/>
            <a:ext cx="730909" cy="420303"/>
            <a:chOff x="4302624" y="5305122"/>
            <a:chExt cx="730909" cy="420303"/>
          </a:xfrm>
        </p:grpSpPr>
        <p:sp>
          <p:nvSpPr>
            <p:cNvPr id="24" name="Freeform 24"/>
            <p:cNvSpPr>
              <a:spLocks/>
            </p:cNvSpPr>
            <p:nvPr/>
          </p:nvSpPr>
          <p:spPr bwMode="auto">
            <a:xfrm>
              <a:off x="4613229" y="5305122"/>
              <a:ext cx="420304" cy="236652"/>
            </a:xfrm>
            <a:custGeom>
              <a:avLst/>
              <a:gdLst>
                <a:gd name="T0" fmla="*/ 287 w 287"/>
                <a:gd name="T1" fmla="*/ 133 h 162"/>
                <a:gd name="T2" fmla="*/ 238 w 287"/>
                <a:gd name="T3" fmla="*/ 162 h 162"/>
                <a:gd name="T4" fmla="*/ 104 w 287"/>
                <a:gd name="T5" fmla="*/ 84 h 162"/>
                <a:gd name="T6" fmla="*/ 83 w 287"/>
                <a:gd name="T7" fmla="*/ 71 h 162"/>
                <a:gd name="T8" fmla="*/ 59 w 287"/>
                <a:gd name="T9" fmla="*/ 57 h 162"/>
                <a:gd name="T10" fmla="*/ 58 w 287"/>
                <a:gd name="T11" fmla="*/ 76 h 162"/>
                <a:gd name="T12" fmla="*/ 53 w 287"/>
                <a:gd name="T13" fmla="*/ 104 h 162"/>
                <a:gd name="T14" fmla="*/ 0 w 287"/>
                <a:gd name="T15" fmla="*/ 100 h 162"/>
                <a:gd name="T16" fmla="*/ 15 w 287"/>
                <a:gd name="T17" fmla="*/ 23 h 162"/>
                <a:gd name="T18" fmla="*/ 55 w 287"/>
                <a:gd name="T19" fmla="*/ 0 h 162"/>
                <a:gd name="T20" fmla="*/ 287 w 287"/>
                <a:gd name="T21" fmla="*/ 133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7" h="162">
                  <a:moveTo>
                    <a:pt x="287" y="133"/>
                  </a:moveTo>
                  <a:cubicBezTo>
                    <a:pt x="238" y="162"/>
                    <a:pt x="238" y="162"/>
                    <a:pt x="238" y="162"/>
                  </a:cubicBezTo>
                  <a:cubicBezTo>
                    <a:pt x="104" y="84"/>
                    <a:pt x="104" y="84"/>
                    <a:pt x="104" y="84"/>
                  </a:cubicBezTo>
                  <a:cubicBezTo>
                    <a:pt x="83" y="71"/>
                    <a:pt x="83" y="71"/>
                    <a:pt x="83" y="71"/>
                  </a:cubicBezTo>
                  <a:cubicBezTo>
                    <a:pt x="59" y="57"/>
                    <a:pt x="59" y="57"/>
                    <a:pt x="59" y="57"/>
                  </a:cubicBezTo>
                  <a:cubicBezTo>
                    <a:pt x="59" y="66"/>
                    <a:pt x="59" y="73"/>
                    <a:pt x="58" y="76"/>
                  </a:cubicBezTo>
                  <a:cubicBezTo>
                    <a:pt x="53" y="104"/>
                    <a:pt x="53" y="104"/>
                    <a:pt x="53" y="104"/>
                  </a:cubicBezTo>
                  <a:cubicBezTo>
                    <a:pt x="0" y="100"/>
                    <a:pt x="0" y="100"/>
                    <a:pt x="0" y="100"/>
                  </a:cubicBezTo>
                  <a:cubicBezTo>
                    <a:pt x="15" y="23"/>
                    <a:pt x="15" y="23"/>
                    <a:pt x="15" y="23"/>
                  </a:cubicBezTo>
                  <a:cubicBezTo>
                    <a:pt x="55" y="0"/>
                    <a:pt x="55" y="0"/>
                    <a:pt x="55" y="0"/>
                  </a:cubicBezTo>
                  <a:lnTo>
                    <a:pt x="287" y="133"/>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noEditPoints="1"/>
            </p:cNvSpPr>
            <p:nvPr/>
          </p:nvSpPr>
          <p:spPr bwMode="auto">
            <a:xfrm>
              <a:off x="4302624" y="5461657"/>
              <a:ext cx="460978" cy="263768"/>
            </a:xfrm>
            <a:custGeom>
              <a:avLst/>
              <a:gdLst>
                <a:gd name="T0" fmla="*/ 308 w 315"/>
                <a:gd name="T1" fmla="*/ 107 h 180"/>
                <a:gd name="T2" fmla="*/ 277 w 315"/>
                <a:gd name="T3" fmla="*/ 159 h 180"/>
                <a:gd name="T4" fmla="*/ 186 w 315"/>
                <a:gd name="T5" fmla="*/ 177 h 180"/>
                <a:gd name="T6" fmla="*/ 77 w 315"/>
                <a:gd name="T7" fmla="*/ 137 h 180"/>
                <a:gd name="T8" fmla="*/ 7 w 315"/>
                <a:gd name="T9" fmla="*/ 73 h 180"/>
                <a:gd name="T10" fmla="*/ 38 w 315"/>
                <a:gd name="T11" fmla="*/ 21 h 180"/>
                <a:gd name="T12" fmla="*/ 129 w 315"/>
                <a:gd name="T13" fmla="*/ 4 h 180"/>
                <a:gd name="T14" fmla="*/ 238 w 315"/>
                <a:gd name="T15" fmla="*/ 44 h 180"/>
                <a:gd name="T16" fmla="*/ 308 w 315"/>
                <a:gd name="T17" fmla="*/ 107 h 180"/>
                <a:gd name="T18" fmla="*/ 194 w 315"/>
                <a:gd name="T19" fmla="*/ 140 h 180"/>
                <a:gd name="T20" fmla="*/ 237 w 315"/>
                <a:gd name="T21" fmla="*/ 136 h 180"/>
                <a:gd name="T22" fmla="*/ 243 w 315"/>
                <a:gd name="T23" fmla="*/ 111 h 180"/>
                <a:gd name="T24" fmla="*/ 190 w 315"/>
                <a:gd name="T25" fmla="*/ 72 h 180"/>
                <a:gd name="T26" fmla="*/ 121 w 315"/>
                <a:gd name="T27" fmla="*/ 41 h 180"/>
                <a:gd name="T28" fmla="*/ 78 w 315"/>
                <a:gd name="T29" fmla="*/ 44 h 180"/>
                <a:gd name="T30" fmla="*/ 72 w 315"/>
                <a:gd name="T31" fmla="*/ 69 h 180"/>
                <a:gd name="T32" fmla="*/ 126 w 315"/>
                <a:gd name="T33" fmla="*/ 109 h 180"/>
                <a:gd name="T34" fmla="*/ 194 w 315"/>
                <a:gd name="T35" fmla="*/ 14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5" h="180">
                  <a:moveTo>
                    <a:pt x="308" y="107"/>
                  </a:moveTo>
                  <a:cubicBezTo>
                    <a:pt x="315" y="126"/>
                    <a:pt x="304" y="143"/>
                    <a:pt x="277" y="159"/>
                  </a:cubicBezTo>
                  <a:cubicBezTo>
                    <a:pt x="250" y="175"/>
                    <a:pt x="220" y="180"/>
                    <a:pt x="186" y="177"/>
                  </a:cubicBezTo>
                  <a:cubicBezTo>
                    <a:pt x="153" y="173"/>
                    <a:pt x="116" y="160"/>
                    <a:pt x="77" y="137"/>
                  </a:cubicBezTo>
                  <a:cubicBezTo>
                    <a:pt x="36" y="113"/>
                    <a:pt x="13" y="92"/>
                    <a:pt x="7" y="73"/>
                  </a:cubicBezTo>
                  <a:cubicBezTo>
                    <a:pt x="0" y="55"/>
                    <a:pt x="11" y="37"/>
                    <a:pt x="38" y="21"/>
                  </a:cubicBezTo>
                  <a:cubicBezTo>
                    <a:pt x="65" y="6"/>
                    <a:pt x="95" y="0"/>
                    <a:pt x="129" y="4"/>
                  </a:cubicBezTo>
                  <a:cubicBezTo>
                    <a:pt x="163" y="8"/>
                    <a:pt x="199" y="21"/>
                    <a:pt x="238" y="44"/>
                  </a:cubicBezTo>
                  <a:cubicBezTo>
                    <a:pt x="279" y="67"/>
                    <a:pt x="302" y="88"/>
                    <a:pt x="308" y="107"/>
                  </a:cubicBezTo>
                  <a:close/>
                  <a:moveTo>
                    <a:pt x="194" y="140"/>
                  </a:moveTo>
                  <a:cubicBezTo>
                    <a:pt x="211" y="144"/>
                    <a:pt x="226" y="143"/>
                    <a:pt x="237" y="136"/>
                  </a:cubicBezTo>
                  <a:cubicBezTo>
                    <a:pt x="249" y="130"/>
                    <a:pt x="250" y="121"/>
                    <a:pt x="243" y="111"/>
                  </a:cubicBezTo>
                  <a:cubicBezTo>
                    <a:pt x="236" y="101"/>
                    <a:pt x="218" y="88"/>
                    <a:pt x="190" y="72"/>
                  </a:cubicBezTo>
                  <a:cubicBezTo>
                    <a:pt x="161" y="55"/>
                    <a:pt x="138" y="45"/>
                    <a:pt x="121" y="41"/>
                  </a:cubicBezTo>
                  <a:cubicBezTo>
                    <a:pt x="103" y="37"/>
                    <a:pt x="89" y="38"/>
                    <a:pt x="78" y="44"/>
                  </a:cubicBezTo>
                  <a:cubicBezTo>
                    <a:pt x="66" y="51"/>
                    <a:pt x="64" y="59"/>
                    <a:pt x="72" y="69"/>
                  </a:cubicBezTo>
                  <a:cubicBezTo>
                    <a:pt x="79" y="79"/>
                    <a:pt x="97" y="93"/>
                    <a:pt x="126" y="109"/>
                  </a:cubicBezTo>
                  <a:cubicBezTo>
                    <a:pt x="154" y="125"/>
                    <a:pt x="177" y="136"/>
                    <a:pt x="194" y="1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7" name="Group 36"/>
          <p:cNvGrpSpPr/>
          <p:nvPr/>
        </p:nvGrpSpPr>
        <p:grpSpPr>
          <a:xfrm>
            <a:off x="5255680" y="4491632"/>
            <a:ext cx="787606" cy="422768"/>
            <a:chOff x="5141998" y="4491632"/>
            <a:chExt cx="787606" cy="422768"/>
          </a:xfrm>
        </p:grpSpPr>
        <p:sp>
          <p:nvSpPr>
            <p:cNvPr id="26" name="Freeform 26"/>
            <p:cNvSpPr>
              <a:spLocks/>
            </p:cNvSpPr>
            <p:nvPr/>
          </p:nvSpPr>
          <p:spPr bwMode="auto">
            <a:xfrm>
              <a:off x="5397138" y="4491632"/>
              <a:ext cx="532466" cy="299513"/>
            </a:xfrm>
            <a:custGeom>
              <a:avLst/>
              <a:gdLst>
                <a:gd name="T0" fmla="*/ 364 w 364"/>
                <a:gd name="T1" fmla="*/ 112 h 205"/>
                <a:gd name="T2" fmla="*/ 203 w 364"/>
                <a:gd name="T3" fmla="*/ 205 h 205"/>
                <a:gd name="T4" fmla="*/ 169 w 364"/>
                <a:gd name="T5" fmla="*/ 185 h 205"/>
                <a:gd name="T6" fmla="*/ 168 w 364"/>
                <a:gd name="T7" fmla="*/ 118 h 205"/>
                <a:gd name="T8" fmla="*/ 165 w 364"/>
                <a:gd name="T9" fmla="*/ 77 h 205"/>
                <a:gd name="T10" fmla="*/ 157 w 364"/>
                <a:gd name="T11" fmla="*/ 60 h 205"/>
                <a:gd name="T12" fmla="*/ 142 w 364"/>
                <a:gd name="T13" fmla="*/ 47 h 205"/>
                <a:gd name="T14" fmla="*/ 114 w 364"/>
                <a:gd name="T15" fmla="*/ 40 h 205"/>
                <a:gd name="T16" fmla="*/ 87 w 364"/>
                <a:gd name="T17" fmla="*/ 48 h 205"/>
                <a:gd name="T18" fmla="*/ 67 w 364"/>
                <a:gd name="T19" fmla="*/ 66 h 205"/>
                <a:gd name="T20" fmla="*/ 58 w 364"/>
                <a:gd name="T21" fmla="*/ 92 h 205"/>
                <a:gd name="T22" fmla="*/ 0 w 364"/>
                <a:gd name="T23" fmla="*/ 89 h 205"/>
                <a:gd name="T24" fmla="*/ 8 w 364"/>
                <a:gd name="T25" fmla="*/ 61 h 205"/>
                <a:gd name="T26" fmla="*/ 23 w 364"/>
                <a:gd name="T27" fmla="*/ 41 h 205"/>
                <a:gd name="T28" fmla="*/ 49 w 364"/>
                <a:gd name="T29" fmla="*/ 22 h 205"/>
                <a:gd name="T30" fmla="*/ 95 w 364"/>
                <a:gd name="T31" fmla="*/ 4 h 205"/>
                <a:gd name="T32" fmla="*/ 143 w 364"/>
                <a:gd name="T33" fmla="*/ 2 h 205"/>
                <a:gd name="T34" fmla="*/ 185 w 364"/>
                <a:gd name="T35" fmla="*/ 16 h 205"/>
                <a:gd name="T36" fmla="*/ 210 w 364"/>
                <a:gd name="T37" fmla="*/ 36 h 205"/>
                <a:gd name="T38" fmla="*/ 221 w 364"/>
                <a:gd name="T39" fmla="*/ 63 h 205"/>
                <a:gd name="T40" fmla="*/ 222 w 364"/>
                <a:gd name="T41" fmla="*/ 111 h 205"/>
                <a:gd name="T42" fmla="*/ 220 w 364"/>
                <a:gd name="T43" fmla="*/ 145 h 205"/>
                <a:gd name="T44" fmla="*/ 222 w 364"/>
                <a:gd name="T45" fmla="*/ 146 h 205"/>
                <a:gd name="T46" fmla="*/ 323 w 364"/>
                <a:gd name="T47" fmla="*/ 88 h 205"/>
                <a:gd name="T48" fmla="*/ 364 w 364"/>
                <a:gd name="T49" fmla="*/ 112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4" h="205">
                  <a:moveTo>
                    <a:pt x="364" y="112"/>
                  </a:moveTo>
                  <a:cubicBezTo>
                    <a:pt x="203" y="205"/>
                    <a:pt x="203" y="205"/>
                    <a:pt x="203" y="205"/>
                  </a:cubicBezTo>
                  <a:cubicBezTo>
                    <a:pt x="169" y="185"/>
                    <a:pt x="169" y="185"/>
                    <a:pt x="169" y="185"/>
                  </a:cubicBezTo>
                  <a:cubicBezTo>
                    <a:pt x="168" y="118"/>
                    <a:pt x="168" y="118"/>
                    <a:pt x="168" y="118"/>
                  </a:cubicBezTo>
                  <a:cubicBezTo>
                    <a:pt x="167" y="98"/>
                    <a:pt x="166" y="84"/>
                    <a:pt x="165" y="77"/>
                  </a:cubicBezTo>
                  <a:cubicBezTo>
                    <a:pt x="163" y="70"/>
                    <a:pt x="161" y="64"/>
                    <a:pt x="157" y="60"/>
                  </a:cubicBezTo>
                  <a:cubicBezTo>
                    <a:pt x="154" y="55"/>
                    <a:pt x="149" y="51"/>
                    <a:pt x="142" y="47"/>
                  </a:cubicBezTo>
                  <a:cubicBezTo>
                    <a:pt x="133" y="42"/>
                    <a:pt x="124" y="39"/>
                    <a:pt x="114" y="40"/>
                  </a:cubicBezTo>
                  <a:cubicBezTo>
                    <a:pt x="104" y="40"/>
                    <a:pt x="95" y="43"/>
                    <a:pt x="87" y="48"/>
                  </a:cubicBezTo>
                  <a:cubicBezTo>
                    <a:pt x="78" y="53"/>
                    <a:pt x="71" y="59"/>
                    <a:pt x="67" y="66"/>
                  </a:cubicBezTo>
                  <a:cubicBezTo>
                    <a:pt x="63" y="74"/>
                    <a:pt x="60" y="82"/>
                    <a:pt x="58" y="92"/>
                  </a:cubicBezTo>
                  <a:cubicBezTo>
                    <a:pt x="0" y="89"/>
                    <a:pt x="0" y="89"/>
                    <a:pt x="0" y="89"/>
                  </a:cubicBezTo>
                  <a:cubicBezTo>
                    <a:pt x="2" y="77"/>
                    <a:pt x="4" y="67"/>
                    <a:pt x="8" y="61"/>
                  </a:cubicBezTo>
                  <a:cubicBezTo>
                    <a:pt x="11" y="54"/>
                    <a:pt x="16" y="47"/>
                    <a:pt x="23" y="41"/>
                  </a:cubicBezTo>
                  <a:cubicBezTo>
                    <a:pt x="30" y="35"/>
                    <a:pt x="38" y="28"/>
                    <a:pt x="49" y="22"/>
                  </a:cubicBezTo>
                  <a:cubicBezTo>
                    <a:pt x="64" y="14"/>
                    <a:pt x="79" y="8"/>
                    <a:pt x="95" y="4"/>
                  </a:cubicBezTo>
                  <a:cubicBezTo>
                    <a:pt x="112" y="1"/>
                    <a:pt x="128" y="0"/>
                    <a:pt x="143" y="2"/>
                  </a:cubicBezTo>
                  <a:cubicBezTo>
                    <a:pt x="159" y="4"/>
                    <a:pt x="173" y="9"/>
                    <a:pt x="185" y="16"/>
                  </a:cubicBezTo>
                  <a:cubicBezTo>
                    <a:pt x="196" y="22"/>
                    <a:pt x="204" y="29"/>
                    <a:pt x="210" y="36"/>
                  </a:cubicBezTo>
                  <a:cubicBezTo>
                    <a:pt x="215" y="44"/>
                    <a:pt x="219" y="53"/>
                    <a:pt x="221" y="63"/>
                  </a:cubicBezTo>
                  <a:cubicBezTo>
                    <a:pt x="223" y="73"/>
                    <a:pt x="223" y="89"/>
                    <a:pt x="222" y="111"/>
                  </a:cubicBezTo>
                  <a:cubicBezTo>
                    <a:pt x="220" y="145"/>
                    <a:pt x="220" y="145"/>
                    <a:pt x="220" y="145"/>
                  </a:cubicBezTo>
                  <a:cubicBezTo>
                    <a:pt x="222" y="146"/>
                    <a:pt x="222" y="146"/>
                    <a:pt x="222" y="146"/>
                  </a:cubicBezTo>
                  <a:cubicBezTo>
                    <a:pt x="323" y="88"/>
                    <a:pt x="323" y="88"/>
                    <a:pt x="323" y="88"/>
                  </a:cubicBezTo>
                  <a:lnTo>
                    <a:pt x="364" y="1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7"/>
            <p:cNvSpPr>
              <a:spLocks noEditPoints="1"/>
            </p:cNvSpPr>
            <p:nvPr/>
          </p:nvSpPr>
          <p:spPr bwMode="auto">
            <a:xfrm>
              <a:off x="5141998" y="4650632"/>
              <a:ext cx="458512" cy="263768"/>
            </a:xfrm>
            <a:custGeom>
              <a:avLst/>
              <a:gdLst>
                <a:gd name="T0" fmla="*/ 308 w 314"/>
                <a:gd name="T1" fmla="*/ 107 h 180"/>
                <a:gd name="T2" fmla="*/ 276 w 314"/>
                <a:gd name="T3" fmla="*/ 159 h 180"/>
                <a:gd name="T4" fmla="*/ 186 w 314"/>
                <a:gd name="T5" fmla="*/ 177 h 180"/>
                <a:gd name="T6" fmla="*/ 77 w 314"/>
                <a:gd name="T7" fmla="*/ 137 h 180"/>
                <a:gd name="T8" fmla="*/ 6 w 314"/>
                <a:gd name="T9" fmla="*/ 73 h 180"/>
                <a:gd name="T10" fmla="*/ 37 w 314"/>
                <a:gd name="T11" fmla="*/ 21 h 180"/>
                <a:gd name="T12" fmla="*/ 128 w 314"/>
                <a:gd name="T13" fmla="*/ 4 h 180"/>
                <a:gd name="T14" fmla="*/ 238 w 314"/>
                <a:gd name="T15" fmla="*/ 43 h 180"/>
                <a:gd name="T16" fmla="*/ 308 w 314"/>
                <a:gd name="T17" fmla="*/ 107 h 180"/>
                <a:gd name="T18" fmla="*/ 193 w 314"/>
                <a:gd name="T19" fmla="*/ 140 h 180"/>
                <a:gd name="T20" fmla="*/ 237 w 314"/>
                <a:gd name="T21" fmla="*/ 136 h 180"/>
                <a:gd name="T22" fmla="*/ 242 w 314"/>
                <a:gd name="T23" fmla="*/ 111 h 180"/>
                <a:gd name="T24" fmla="*/ 189 w 314"/>
                <a:gd name="T25" fmla="*/ 72 h 180"/>
                <a:gd name="T26" fmla="*/ 120 w 314"/>
                <a:gd name="T27" fmla="*/ 41 h 180"/>
                <a:gd name="T28" fmla="*/ 77 w 314"/>
                <a:gd name="T29" fmla="*/ 44 h 180"/>
                <a:gd name="T30" fmla="*/ 71 w 314"/>
                <a:gd name="T31" fmla="*/ 69 h 180"/>
                <a:gd name="T32" fmla="*/ 125 w 314"/>
                <a:gd name="T33" fmla="*/ 109 h 180"/>
                <a:gd name="T34" fmla="*/ 193 w 314"/>
                <a:gd name="T35" fmla="*/ 14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4" h="180">
                  <a:moveTo>
                    <a:pt x="308" y="107"/>
                  </a:moveTo>
                  <a:cubicBezTo>
                    <a:pt x="314" y="126"/>
                    <a:pt x="303" y="143"/>
                    <a:pt x="276" y="159"/>
                  </a:cubicBezTo>
                  <a:cubicBezTo>
                    <a:pt x="249" y="174"/>
                    <a:pt x="219" y="180"/>
                    <a:pt x="186" y="177"/>
                  </a:cubicBezTo>
                  <a:cubicBezTo>
                    <a:pt x="152" y="173"/>
                    <a:pt x="116" y="160"/>
                    <a:pt x="77" y="137"/>
                  </a:cubicBezTo>
                  <a:cubicBezTo>
                    <a:pt x="36" y="113"/>
                    <a:pt x="12" y="92"/>
                    <a:pt x="6" y="73"/>
                  </a:cubicBezTo>
                  <a:cubicBezTo>
                    <a:pt x="0" y="54"/>
                    <a:pt x="10" y="37"/>
                    <a:pt x="37" y="21"/>
                  </a:cubicBezTo>
                  <a:cubicBezTo>
                    <a:pt x="64" y="6"/>
                    <a:pt x="94" y="0"/>
                    <a:pt x="128" y="4"/>
                  </a:cubicBezTo>
                  <a:cubicBezTo>
                    <a:pt x="162" y="8"/>
                    <a:pt x="199" y="21"/>
                    <a:pt x="238" y="43"/>
                  </a:cubicBezTo>
                  <a:cubicBezTo>
                    <a:pt x="278" y="67"/>
                    <a:pt x="301" y="88"/>
                    <a:pt x="308" y="107"/>
                  </a:cubicBezTo>
                  <a:close/>
                  <a:moveTo>
                    <a:pt x="193" y="140"/>
                  </a:moveTo>
                  <a:cubicBezTo>
                    <a:pt x="211" y="144"/>
                    <a:pt x="225" y="143"/>
                    <a:pt x="237" y="136"/>
                  </a:cubicBezTo>
                  <a:cubicBezTo>
                    <a:pt x="248" y="130"/>
                    <a:pt x="250" y="121"/>
                    <a:pt x="242" y="111"/>
                  </a:cubicBezTo>
                  <a:cubicBezTo>
                    <a:pt x="235" y="101"/>
                    <a:pt x="217" y="88"/>
                    <a:pt x="189" y="72"/>
                  </a:cubicBezTo>
                  <a:cubicBezTo>
                    <a:pt x="161" y="55"/>
                    <a:pt x="138" y="45"/>
                    <a:pt x="120" y="41"/>
                  </a:cubicBezTo>
                  <a:cubicBezTo>
                    <a:pt x="103" y="36"/>
                    <a:pt x="88" y="38"/>
                    <a:pt x="77" y="44"/>
                  </a:cubicBezTo>
                  <a:cubicBezTo>
                    <a:pt x="66" y="51"/>
                    <a:pt x="64" y="59"/>
                    <a:pt x="71" y="69"/>
                  </a:cubicBezTo>
                  <a:cubicBezTo>
                    <a:pt x="79" y="79"/>
                    <a:pt x="97" y="92"/>
                    <a:pt x="125" y="109"/>
                  </a:cubicBezTo>
                  <a:cubicBezTo>
                    <a:pt x="153" y="125"/>
                    <a:pt x="176" y="136"/>
                    <a:pt x="193" y="1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8" name="Group 37"/>
          <p:cNvGrpSpPr/>
          <p:nvPr/>
        </p:nvGrpSpPr>
        <p:grpSpPr>
          <a:xfrm>
            <a:off x="6103682" y="3654723"/>
            <a:ext cx="733373" cy="425234"/>
            <a:chOff x="5990000" y="3654723"/>
            <a:chExt cx="733373" cy="425234"/>
          </a:xfrm>
        </p:grpSpPr>
        <p:sp>
          <p:nvSpPr>
            <p:cNvPr id="28" name="Freeform 28"/>
            <p:cNvSpPr>
              <a:spLocks/>
            </p:cNvSpPr>
            <p:nvPr/>
          </p:nvSpPr>
          <p:spPr bwMode="auto">
            <a:xfrm>
              <a:off x="6232814" y="3654723"/>
              <a:ext cx="490559" cy="294582"/>
            </a:xfrm>
            <a:custGeom>
              <a:avLst/>
              <a:gdLst>
                <a:gd name="T0" fmla="*/ 304 w 335"/>
                <a:gd name="T1" fmla="*/ 75 h 201"/>
                <a:gd name="T2" fmla="*/ 332 w 335"/>
                <a:gd name="T3" fmla="*/ 119 h 201"/>
                <a:gd name="T4" fmla="*/ 281 w 335"/>
                <a:gd name="T5" fmla="*/ 170 h 201"/>
                <a:gd name="T6" fmla="*/ 202 w 335"/>
                <a:gd name="T7" fmla="*/ 201 h 201"/>
                <a:gd name="T8" fmla="*/ 161 w 335"/>
                <a:gd name="T9" fmla="*/ 177 h 201"/>
                <a:gd name="T10" fmla="*/ 201 w 335"/>
                <a:gd name="T11" fmla="*/ 167 h 201"/>
                <a:gd name="T12" fmla="*/ 237 w 335"/>
                <a:gd name="T13" fmla="*/ 151 h 201"/>
                <a:gd name="T14" fmla="*/ 265 w 335"/>
                <a:gd name="T15" fmla="*/ 125 h 201"/>
                <a:gd name="T16" fmla="*/ 250 w 335"/>
                <a:gd name="T17" fmla="*/ 103 h 201"/>
                <a:gd name="T18" fmla="*/ 213 w 335"/>
                <a:gd name="T19" fmla="*/ 98 h 201"/>
                <a:gd name="T20" fmla="*/ 164 w 335"/>
                <a:gd name="T21" fmla="*/ 118 h 201"/>
                <a:gd name="T22" fmla="*/ 147 w 335"/>
                <a:gd name="T23" fmla="*/ 128 h 201"/>
                <a:gd name="T24" fmla="*/ 109 w 335"/>
                <a:gd name="T25" fmla="*/ 107 h 201"/>
                <a:gd name="T26" fmla="*/ 127 w 335"/>
                <a:gd name="T27" fmla="*/ 96 h 201"/>
                <a:gd name="T28" fmla="*/ 159 w 335"/>
                <a:gd name="T29" fmla="*/ 69 h 201"/>
                <a:gd name="T30" fmla="*/ 147 w 335"/>
                <a:gd name="T31" fmla="*/ 48 h 201"/>
                <a:gd name="T32" fmla="*/ 88 w 335"/>
                <a:gd name="T33" fmla="*/ 52 h 201"/>
                <a:gd name="T34" fmla="*/ 69 w 335"/>
                <a:gd name="T35" fmla="*/ 68 h 201"/>
                <a:gd name="T36" fmla="*/ 56 w 335"/>
                <a:gd name="T37" fmla="*/ 90 h 201"/>
                <a:gd name="T38" fmla="*/ 0 w 335"/>
                <a:gd name="T39" fmla="*/ 84 h 201"/>
                <a:gd name="T40" fmla="*/ 52 w 335"/>
                <a:gd name="T41" fmla="*/ 27 h 201"/>
                <a:gd name="T42" fmla="*/ 123 w 335"/>
                <a:gd name="T43" fmla="*/ 3 h 201"/>
                <a:gd name="T44" fmla="*/ 185 w 335"/>
                <a:gd name="T45" fmla="*/ 14 h 201"/>
                <a:gd name="T46" fmla="*/ 208 w 335"/>
                <a:gd name="T47" fmla="*/ 43 h 201"/>
                <a:gd name="T48" fmla="*/ 193 w 335"/>
                <a:gd name="T49" fmla="*/ 77 h 201"/>
                <a:gd name="T50" fmla="*/ 194 w 335"/>
                <a:gd name="T51" fmla="*/ 77 h 201"/>
                <a:gd name="T52" fmla="*/ 253 w 335"/>
                <a:gd name="T53" fmla="*/ 62 h 201"/>
                <a:gd name="T54" fmla="*/ 304 w 335"/>
                <a:gd name="T55" fmla="*/ 75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35" h="201">
                  <a:moveTo>
                    <a:pt x="304" y="75"/>
                  </a:moveTo>
                  <a:cubicBezTo>
                    <a:pt x="326" y="88"/>
                    <a:pt x="335" y="103"/>
                    <a:pt x="332" y="119"/>
                  </a:cubicBezTo>
                  <a:cubicBezTo>
                    <a:pt x="328" y="136"/>
                    <a:pt x="311" y="153"/>
                    <a:pt x="281" y="170"/>
                  </a:cubicBezTo>
                  <a:cubicBezTo>
                    <a:pt x="256" y="185"/>
                    <a:pt x="230" y="195"/>
                    <a:pt x="202" y="201"/>
                  </a:cubicBezTo>
                  <a:cubicBezTo>
                    <a:pt x="161" y="177"/>
                    <a:pt x="161" y="177"/>
                    <a:pt x="161" y="177"/>
                  </a:cubicBezTo>
                  <a:cubicBezTo>
                    <a:pt x="174" y="175"/>
                    <a:pt x="188" y="171"/>
                    <a:pt x="201" y="167"/>
                  </a:cubicBezTo>
                  <a:cubicBezTo>
                    <a:pt x="215" y="162"/>
                    <a:pt x="227" y="157"/>
                    <a:pt x="237" y="151"/>
                  </a:cubicBezTo>
                  <a:cubicBezTo>
                    <a:pt x="253" y="141"/>
                    <a:pt x="263" y="133"/>
                    <a:pt x="265" y="125"/>
                  </a:cubicBezTo>
                  <a:cubicBezTo>
                    <a:pt x="267" y="118"/>
                    <a:pt x="262" y="110"/>
                    <a:pt x="250" y="103"/>
                  </a:cubicBezTo>
                  <a:cubicBezTo>
                    <a:pt x="239" y="97"/>
                    <a:pt x="227" y="95"/>
                    <a:pt x="213" y="98"/>
                  </a:cubicBezTo>
                  <a:cubicBezTo>
                    <a:pt x="200" y="100"/>
                    <a:pt x="184" y="107"/>
                    <a:pt x="164" y="118"/>
                  </a:cubicBezTo>
                  <a:cubicBezTo>
                    <a:pt x="147" y="128"/>
                    <a:pt x="147" y="128"/>
                    <a:pt x="147" y="128"/>
                  </a:cubicBezTo>
                  <a:cubicBezTo>
                    <a:pt x="109" y="107"/>
                    <a:pt x="109" y="107"/>
                    <a:pt x="109" y="107"/>
                  </a:cubicBezTo>
                  <a:cubicBezTo>
                    <a:pt x="127" y="96"/>
                    <a:pt x="127" y="96"/>
                    <a:pt x="127" y="96"/>
                  </a:cubicBezTo>
                  <a:cubicBezTo>
                    <a:pt x="145" y="86"/>
                    <a:pt x="156" y="77"/>
                    <a:pt x="159" y="69"/>
                  </a:cubicBezTo>
                  <a:cubicBezTo>
                    <a:pt x="163" y="62"/>
                    <a:pt x="159" y="55"/>
                    <a:pt x="147" y="48"/>
                  </a:cubicBezTo>
                  <a:cubicBezTo>
                    <a:pt x="130" y="38"/>
                    <a:pt x="110" y="39"/>
                    <a:pt x="88" y="52"/>
                  </a:cubicBezTo>
                  <a:cubicBezTo>
                    <a:pt x="81" y="57"/>
                    <a:pt x="74" y="62"/>
                    <a:pt x="69" y="68"/>
                  </a:cubicBezTo>
                  <a:cubicBezTo>
                    <a:pt x="64" y="74"/>
                    <a:pt x="59" y="81"/>
                    <a:pt x="56" y="90"/>
                  </a:cubicBezTo>
                  <a:cubicBezTo>
                    <a:pt x="0" y="84"/>
                    <a:pt x="0" y="84"/>
                    <a:pt x="0" y="84"/>
                  </a:cubicBezTo>
                  <a:cubicBezTo>
                    <a:pt x="6" y="63"/>
                    <a:pt x="23" y="44"/>
                    <a:pt x="52" y="27"/>
                  </a:cubicBezTo>
                  <a:cubicBezTo>
                    <a:pt x="76" y="13"/>
                    <a:pt x="100" y="5"/>
                    <a:pt x="123" y="3"/>
                  </a:cubicBezTo>
                  <a:cubicBezTo>
                    <a:pt x="147" y="0"/>
                    <a:pt x="167" y="4"/>
                    <a:pt x="185" y="14"/>
                  </a:cubicBezTo>
                  <a:cubicBezTo>
                    <a:pt x="199" y="23"/>
                    <a:pt x="207" y="32"/>
                    <a:pt x="208" y="43"/>
                  </a:cubicBezTo>
                  <a:cubicBezTo>
                    <a:pt x="210" y="54"/>
                    <a:pt x="205" y="65"/>
                    <a:pt x="193" y="77"/>
                  </a:cubicBezTo>
                  <a:cubicBezTo>
                    <a:pt x="194" y="77"/>
                    <a:pt x="194" y="77"/>
                    <a:pt x="194" y="77"/>
                  </a:cubicBezTo>
                  <a:cubicBezTo>
                    <a:pt x="214" y="68"/>
                    <a:pt x="234" y="63"/>
                    <a:pt x="253" y="62"/>
                  </a:cubicBezTo>
                  <a:cubicBezTo>
                    <a:pt x="271" y="62"/>
                    <a:pt x="288" y="66"/>
                    <a:pt x="304" y="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9"/>
            <p:cNvSpPr>
              <a:spLocks noEditPoints="1"/>
            </p:cNvSpPr>
            <p:nvPr/>
          </p:nvSpPr>
          <p:spPr bwMode="auto">
            <a:xfrm>
              <a:off x="5990000" y="3814956"/>
              <a:ext cx="460978" cy="265001"/>
            </a:xfrm>
            <a:custGeom>
              <a:avLst/>
              <a:gdLst>
                <a:gd name="T0" fmla="*/ 308 w 315"/>
                <a:gd name="T1" fmla="*/ 107 h 181"/>
                <a:gd name="T2" fmla="*/ 277 w 315"/>
                <a:gd name="T3" fmla="*/ 159 h 181"/>
                <a:gd name="T4" fmla="*/ 186 w 315"/>
                <a:gd name="T5" fmla="*/ 177 h 181"/>
                <a:gd name="T6" fmla="*/ 77 w 315"/>
                <a:gd name="T7" fmla="*/ 137 h 181"/>
                <a:gd name="T8" fmla="*/ 6 w 315"/>
                <a:gd name="T9" fmla="*/ 74 h 181"/>
                <a:gd name="T10" fmla="*/ 38 w 315"/>
                <a:gd name="T11" fmla="*/ 22 h 181"/>
                <a:gd name="T12" fmla="*/ 129 w 315"/>
                <a:gd name="T13" fmla="*/ 4 h 181"/>
                <a:gd name="T14" fmla="*/ 238 w 315"/>
                <a:gd name="T15" fmla="*/ 44 h 181"/>
                <a:gd name="T16" fmla="*/ 308 w 315"/>
                <a:gd name="T17" fmla="*/ 107 h 181"/>
                <a:gd name="T18" fmla="*/ 194 w 315"/>
                <a:gd name="T19" fmla="*/ 140 h 181"/>
                <a:gd name="T20" fmla="*/ 237 w 315"/>
                <a:gd name="T21" fmla="*/ 137 h 181"/>
                <a:gd name="T22" fmla="*/ 243 w 315"/>
                <a:gd name="T23" fmla="*/ 111 h 181"/>
                <a:gd name="T24" fmla="*/ 190 w 315"/>
                <a:gd name="T25" fmla="*/ 72 h 181"/>
                <a:gd name="T26" fmla="*/ 121 w 315"/>
                <a:gd name="T27" fmla="*/ 41 h 181"/>
                <a:gd name="T28" fmla="*/ 78 w 315"/>
                <a:gd name="T29" fmla="*/ 44 h 181"/>
                <a:gd name="T30" fmla="*/ 72 w 315"/>
                <a:gd name="T31" fmla="*/ 69 h 181"/>
                <a:gd name="T32" fmla="*/ 126 w 315"/>
                <a:gd name="T33" fmla="*/ 109 h 181"/>
                <a:gd name="T34" fmla="*/ 194 w 315"/>
                <a:gd name="T35" fmla="*/ 14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5" h="181">
                  <a:moveTo>
                    <a:pt x="308" y="107"/>
                  </a:moveTo>
                  <a:cubicBezTo>
                    <a:pt x="315" y="126"/>
                    <a:pt x="304" y="143"/>
                    <a:pt x="277" y="159"/>
                  </a:cubicBezTo>
                  <a:cubicBezTo>
                    <a:pt x="250" y="175"/>
                    <a:pt x="220" y="181"/>
                    <a:pt x="186" y="177"/>
                  </a:cubicBezTo>
                  <a:cubicBezTo>
                    <a:pt x="153" y="173"/>
                    <a:pt x="116" y="160"/>
                    <a:pt x="77" y="137"/>
                  </a:cubicBezTo>
                  <a:cubicBezTo>
                    <a:pt x="36" y="114"/>
                    <a:pt x="13" y="92"/>
                    <a:pt x="6" y="74"/>
                  </a:cubicBezTo>
                  <a:cubicBezTo>
                    <a:pt x="0" y="55"/>
                    <a:pt x="11" y="37"/>
                    <a:pt x="38" y="22"/>
                  </a:cubicBezTo>
                  <a:cubicBezTo>
                    <a:pt x="65" y="6"/>
                    <a:pt x="95" y="0"/>
                    <a:pt x="129" y="4"/>
                  </a:cubicBezTo>
                  <a:cubicBezTo>
                    <a:pt x="163" y="8"/>
                    <a:pt x="199" y="21"/>
                    <a:pt x="238" y="44"/>
                  </a:cubicBezTo>
                  <a:cubicBezTo>
                    <a:pt x="279" y="67"/>
                    <a:pt x="302" y="88"/>
                    <a:pt x="308" y="107"/>
                  </a:cubicBezTo>
                  <a:close/>
                  <a:moveTo>
                    <a:pt x="194" y="140"/>
                  </a:moveTo>
                  <a:cubicBezTo>
                    <a:pt x="211" y="144"/>
                    <a:pt x="226" y="143"/>
                    <a:pt x="237" y="137"/>
                  </a:cubicBezTo>
                  <a:cubicBezTo>
                    <a:pt x="248" y="130"/>
                    <a:pt x="250" y="122"/>
                    <a:pt x="243" y="111"/>
                  </a:cubicBezTo>
                  <a:cubicBezTo>
                    <a:pt x="236" y="101"/>
                    <a:pt x="218" y="88"/>
                    <a:pt x="190" y="72"/>
                  </a:cubicBezTo>
                  <a:cubicBezTo>
                    <a:pt x="161" y="55"/>
                    <a:pt x="138" y="45"/>
                    <a:pt x="121" y="41"/>
                  </a:cubicBezTo>
                  <a:cubicBezTo>
                    <a:pt x="103" y="37"/>
                    <a:pt x="89" y="38"/>
                    <a:pt x="78" y="44"/>
                  </a:cubicBezTo>
                  <a:cubicBezTo>
                    <a:pt x="66" y="51"/>
                    <a:pt x="64" y="59"/>
                    <a:pt x="72" y="69"/>
                  </a:cubicBezTo>
                  <a:cubicBezTo>
                    <a:pt x="79" y="80"/>
                    <a:pt x="97" y="93"/>
                    <a:pt x="126" y="109"/>
                  </a:cubicBezTo>
                  <a:cubicBezTo>
                    <a:pt x="154" y="126"/>
                    <a:pt x="177" y="136"/>
                    <a:pt x="194" y="1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6977567" y="2821513"/>
            <a:ext cx="754328" cy="436327"/>
            <a:chOff x="6863885" y="2821513"/>
            <a:chExt cx="754328" cy="436327"/>
          </a:xfrm>
        </p:grpSpPr>
        <p:sp>
          <p:nvSpPr>
            <p:cNvPr id="30" name="Freeform 30"/>
            <p:cNvSpPr>
              <a:spLocks noEditPoints="1"/>
            </p:cNvSpPr>
            <p:nvPr/>
          </p:nvSpPr>
          <p:spPr bwMode="auto">
            <a:xfrm>
              <a:off x="7215165" y="2821513"/>
              <a:ext cx="403048" cy="279792"/>
            </a:xfrm>
            <a:custGeom>
              <a:avLst/>
              <a:gdLst>
                <a:gd name="T0" fmla="*/ 228 w 276"/>
                <a:gd name="T1" fmla="*/ 106 h 191"/>
                <a:gd name="T2" fmla="*/ 276 w 276"/>
                <a:gd name="T3" fmla="*/ 134 h 191"/>
                <a:gd name="T4" fmla="*/ 229 w 276"/>
                <a:gd name="T5" fmla="*/ 161 h 191"/>
                <a:gd name="T6" fmla="*/ 181 w 276"/>
                <a:gd name="T7" fmla="*/ 134 h 191"/>
                <a:gd name="T8" fmla="*/ 83 w 276"/>
                <a:gd name="T9" fmla="*/ 191 h 191"/>
                <a:gd name="T10" fmla="*/ 48 w 276"/>
                <a:gd name="T11" fmla="*/ 171 h 191"/>
                <a:gd name="T12" fmla="*/ 0 w 276"/>
                <a:gd name="T13" fmla="*/ 26 h 191"/>
                <a:gd name="T14" fmla="*/ 45 w 276"/>
                <a:gd name="T15" fmla="*/ 0 h 191"/>
                <a:gd name="T16" fmla="*/ 190 w 276"/>
                <a:gd name="T17" fmla="*/ 84 h 191"/>
                <a:gd name="T18" fmla="*/ 218 w 276"/>
                <a:gd name="T19" fmla="*/ 68 h 191"/>
                <a:gd name="T20" fmla="*/ 256 w 276"/>
                <a:gd name="T21" fmla="*/ 90 h 191"/>
                <a:gd name="T22" fmla="*/ 228 w 276"/>
                <a:gd name="T23" fmla="*/ 106 h 191"/>
                <a:gd name="T24" fmla="*/ 87 w 276"/>
                <a:gd name="T25" fmla="*/ 144 h 191"/>
                <a:gd name="T26" fmla="*/ 143 w 276"/>
                <a:gd name="T27" fmla="*/ 112 h 191"/>
                <a:gd name="T28" fmla="*/ 103 w 276"/>
                <a:gd name="T29" fmla="*/ 89 h 191"/>
                <a:gd name="T30" fmla="*/ 76 w 276"/>
                <a:gd name="T31" fmla="*/ 72 h 191"/>
                <a:gd name="T32" fmla="*/ 55 w 276"/>
                <a:gd name="T33" fmla="*/ 59 h 191"/>
                <a:gd name="T34" fmla="*/ 54 w 276"/>
                <a:gd name="T35" fmla="*/ 59 h 191"/>
                <a:gd name="T36" fmla="*/ 65 w 276"/>
                <a:gd name="T37" fmla="*/ 82 h 191"/>
                <a:gd name="T38" fmla="*/ 87 w 276"/>
                <a:gd name="T39" fmla="*/ 14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76" h="191">
                  <a:moveTo>
                    <a:pt x="228" y="106"/>
                  </a:moveTo>
                  <a:cubicBezTo>
                    <a:pt x="276" y="134"/>
                    <a:pt x="276" y="134"/>
                    <a:pt x="276" y="134"/>
                  </a:cubicBezTo>
                  <a:cubicBezTo>
                    <a:pt x="229" y="161"/>
                    <a:pt x="229" y="161"/>
                    <a:pt x="229" y="161"/>
                  </a:cubicBezTo>
                  <a:cubicBezTo>
                    <a:pt x="181" y="134"/>
                    <a:pt x="181" y="134"/>
                    <a:pt x="181" y="134"/>
                  </a:cubicBezTo>
                  <a:cubicBezTo>
                    <a:pt x="83" y="191"/>
                    <a:pt x="83" y="191"/>
                    <a:pt x="83" y="191"/>
                  </a:cubicBezTo>
                  <a:cubicBezTo>
                    <a:pt x="48" y="171"/>
                    <a:pt x="48" y="171"/>
                    <a:pt x="48" y="171"/>
                  </a:cubicBezTo>
                  <a:cubicBezTo>
                    <a:pt x="0" y="26"/>
                    <a:pt x="0" y="26"/>
                    <a:pt x="0" y="26"/>
                  </a:cubicBezTo>
                  <a:cubicBezTo>
                    <a:pt x="45" y="0"/>
                    <a:pt x="45" y="0"/>
                    <a:pt x="45" y="0"/>
                  </a:cubicBezTo>
                  <a:cubicBezTo>
                    <a:pt x="190" y="84"/>
                    <a:pt x="190" y="84"/>
                    <a:pt x="190" y="84"/>
                  </a:cubicBezTo>
                  <a:cubicBezTo>
                    <a:pt x="218" y="68"/>
                    <a:pt x="218" y="68"/>
                    <a:pt x="218" y="68"/>
                  </a:cubicBezTo>
                  <a:cubicBezTo>
                    <a:pt x="256" y="90"/>
                    <a:pt x="256" y="90"/>
                    <a:pt x="256" y="90"/>
                  </a:cubicBezTo>
                  <a:lnTo>
                    <a:pt x="228" y="106"/>
                  </a:lnTo>
                  <a:close/>
                  <a:moveTo>
                    <a:pt x="87" y="144"/>
                  </a:moveTo>
                  <a:cubicBezTo>
                    <a:pt x="143" y="112"/>
                    <a:pt x="143" y="112"/>
                    <a:pt x="143" y="112"/>
                  </a:cubicBezTo>
                  <a:cubicBezTo>
                    <a:pt x="103" y="89"/>
                    <a:pt x="103" y="89"/>
                    <a:pt x="103" y="89"/>
                  </a:cubicBezTo>
                  <a:cubicBezTo>
                    <a:pt x="97" y="85"/>
                    <a:pt x="88" y="80"/>
                    <a:pt x="76" y="72"/>
                  </a:cubicBezTo>
                  <a:cubicBezTo>
                    <a:pt x="64" y="65"/>
                    <a:pt x="57" y="60"/>
                    <a:pt x="55" y="59"/>
                  </a:cubicBezTo>
                  <a:cubicBezTo>
                    <a:pt x="54" y="59"/>
                    <a:pt x="54" y="59"/>
                    <a:pt x="54" y="59"/>
                  </a:cubicBezTo>
                  <a:cubicBezTo>
                    <a:pt x="59" y="67"/>
                    <a:pt x="63" y="74"/>
                    <a:pt x="65" y="82"/>
                  </a:cubicBezTo>
                  <a:cubicBezTo>
                    <a:pt x="87" y="144"/>
                    <a:pt x="87" y="144"/>
                    <a:pt x="87" y="1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p:cNvSpPr>
              <a:spLocks noEditPoints="1"/>
            </p:cNvSpPr>
            <p:nvPr/>
          </p:nvSpPr>
          <p:spPr bwMode="auto">
            <a:xfrm>
              <a:off x="6863885" y="2995304"/>
              <a:ext cx="459745" cy="262536"/>
            </a:xfrm>
            <a:custGeom>
              <a:avLst/>
              <a:gdLst>
                <a:gd name="T0" fmla="*/ 308 w 314"/>
                <a:gd name="T1" fmla="*/ 107 h 180"/>
                <a:gd name="T2" fmla="*/ 276 w 314"/>
                <a:gd name="T3" fmla="*/ 159 h 180"/>
                <a:gd name="T4" fmla="*/ 186 w 314"/>
                <a:gd name="T5" fmla="*/ 177 h 180"/>
                <a:gd name="T6" fmla="*/ 77 w 314"/>
                <a:gd name="T7" fmla="*/ 137 h 180"/>
                <a:gd name="T8" fmla="*/ 6 w 314"/>
                <a:gd name="T9" fmla="*/ 73 h 180"/>
                <a:gd name="T10" fmla="*/ 37 w 314"/>
                <a:gd name="T11" fmla="*/ 21 h 180"/>
                <a:gd name="T12" fmla="*/ 128 w 314"/>
                <a:gd name="T13" fmla="*/ 4 h 180"/>
                <a:gd name="T14" fmla="*/ 238 w 314"/>
                <a:gd name="T15" fmla="*/ 43 h 180"/>
                <a:gd name="T16" fmla="*/ 308 w 314"/>
                <a:gd name="T17" fmla="*/ 107 h 180"/>
                <a:gd name="T18" fmla="*/ 194 w 314"/>
                <a:gd name="T19" fmla="*/ 140 h 180"/>
                <a:gd name="T20" fmla="*/ 237 w 314"/>
                <a:gd name="T21" fmla="*/ 136 h 180"/>
                <a:gd name="T22" fmla="*/ 242 w 314"/>
                <a:gd name="T23" fmla="*/ 111 h 180"/>
                <a:gd name="T24" fmla="*/ 189 w 314"/>
                <a:gd name="T25" fmla="*/ 72 h 180"/>
                <a:gd name="T26" fmla="*/ 120 w 314"/>
                <a:gd name="T27" fmla="*/ 41 h 180"/>
                <a:gd name="T28" fmla="*/ 77 w 314"/>
                <a:gd name="T29" fmla="*/ 44 h 180"/>
                <a:gd name="T30" fmla="*/ 71 w 314"/>
                <a:gd name="T31" fmla="*/ 69 h 180"/>
                <a:gd name="T32" fmla="*/ 125 w 314"/>
                <a:gd name="T33" fmla="*/ 109 h 180"/>
                <a:gd name="T34" fmla="*/ 194 w 314"/>
                <a:gd name="T35" fmla="*/ 14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4" h="180">
                  <a:moveTo>
                    <a:pt x="308" y="107"/>
                  </a:moveTo>
                  <a:cubicBezTo>
                    <a:pt x="314" y="126"/>
                    <a:pt x="303" y="143"/>
                    <a:pt x="276" y="159"/>
                  </a:cubicBezTo>
                  <a:cubicBezTo>
                    <a:pt x="249" y="174"/>
                    <a:pt x="219" y="180"/>
                    <a:pt x="186" y="177"/>
                  </a:cubicBezTo>
                  <a:cubicBezTo>
                    <a:pt x="152" y="173"/>
                    <a:pt x="116" y="160"/>
                    <a:pt x="77" y="137"/>
                  </a:cubicBezTo>
                  <a:cubicBezTo>
                    <a:pt x="36" y="113"/>
                    <a:pt x="12" y="92"/>
                    <a:pt x="6" y="73"/>
                  </a:cubicBezTo>
                  <a:cubicBezTo>
                    <a:pt x="0" y="54"/>
                    <a:pt x="10" y="37"/>
                    <a:pt x="37" y="21"/>
                  </a:cubicBezTo>
                  <a:cubicBezTo>
                    <a:pt x="64" y="6"/>
                    <a:pt x="94" y="0"/>
                    <a:pt x="128" y="4"/>
                  </a:cubicBezTo>
                  <a:cubicBezTo>
                    <a:pt x="162" y="8"/>
                    <a:pt x="199" y="21"/>
                    <a:pt x="238" y="43"/>
                  </a:cubicBezTo>
                  <a:cubicBezTo>
                    <a:pt x="278" y="67"/>
                    <a:pt x="301" y="88"/>
                    <a:pt x="308" y="107"/>
                  </a:cubicBezTo>
                  <a:close/>
                  <a:moveTo>
                    <a:pt x="194" y="140"/>
                  </a:moveTo>
                  <a:cubicBezTo>
                    <a:pt x="211" y="144"/>
                    <a:pt x="225" y="143"/>
                    <a:pt x="237" y="136"/>
                  </a:cubicBezTo>
                  <a:cubicBezTo>
                    <a:pt x="248" y="130"/>
                    <a:pt x="250" y="121"/>
                    <a:pt x="242" y="111"/>
                  </a:cubicBezTo>
                  <a:cubicBezTo>
                    <a:pt x="235" y="101"/>
                    <a:pt x="217" y="88"/>
                    <a:pt x="189" y="72"/>
                  </a:cubicBezTo>
                  <a:cubicBezTo>
                    <a:pt x="161" y="55"/>
                    <a:pt x="138" y="45"/>
                    <a:pt x="120" y="41"/>
                  </a:cubicBezTo>
                  <a:cubicBezTo>
                    <a:pt x="103" y="36"/>
                    <a:pt x="88" y="38"/>
                    <a:pt x="77" y="44"/>
                  </a:cubicBezTo>
                  <a:cubicBezTo>
                    <a:pt x="66" y="51"/>
                    <a:pt x="64" y="59"/>
                    <a:pt x="71" y="69"/>
                  </a:cubicBezTo>
                  <a:cubicBezTo>
                    <a:pt x="79" y="79"/>
                    <a:pt x="97" y="92"/>
                    <a:pt x="125" y="109"/>
                  </a:cubicBezTo>
                  <a:cubicBezTo>
                    <a:pt x="153" y="125"/>
                    <a:pt x="176" y="136"/>
                    <a:pt x="194" y="1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41" name="Inhaltsplatzhalter 4"/>
          <p:cNvSpPr txBox="1">
            <a:spLocks/>
          </p:cNvSpPr>
          <p:nvPr/>
        </p:nvSpPr>
        <p:spPr>
          <a:xfrm>
            <a:off x="3898368" y="2221353"/>
            <a:ext cx="2612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4"/>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42" name="Inhaltsplatzhalter 4"/>
          <p:cNvSpPr txBox="1">
            <a:spLocks/>
          </p:cNvSpPr>
          <p:nvPr/>
        </p:nvSpPr>
        <p:spPr>
          <a:xfrm>
            <a:off x="3055309" y="3065177"/>
            <a:ext cx="2612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3"/>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43" name="Inhaltsplatzhalter 4"/>
          <p:cNvSpPr txBox="1">
            <a:spLocks/>
          </p:cNvSpPr>
          <p:nvPr/>
        </p:nvSpPr>
        <p:spPr>
          <a:xfrm>
            <a:off x="2201423" y="3869872"/>
            <a:ext cx="2612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2"/>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44" name="Inhaltsplatzhalter 4"/>
          <p:cNvSpPr txBox="1">
            <a:spLocks/>
          </p:cNvSpPr>
          <p:nvPr/>
        </p:nvSpPr>
        <p:spPr>
          <a:xfrm>
            <a:off x="1317414" y="4705092"/>
            <a:ext cx="2612784" cy="584775"/>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600" b="1" dirty="0">
                <a:solidFill>
                  <a:schemeClr val="accent1"/>
                </a:solidFill>
                <a:latin typeface="+mj-lt"/>
              </a:rPr>
              <a:t>TITLE GOES HERE</a:t>
            </a: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a:t>
            </a:r>
          </a:p>
        </p:txBody>
      </p:sp>
      <p:sp>
        <p:nvSpPr>
          <p:cNvPr id="45" name="Inhaltsplatzhalter 4"/>
          <p:cNvSpPr txBox="1">
            <a:spLocks/>
          </p:cNvSpPr>
          <p:nvPr/>
        </p:nvSpPr>
        <p:spPr>
          <a:xfrm>
            <a:off x="9989344" y="2513342"/>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40%</a:t>
            </a:r>
            <a:endParaRPr lang="en-US" sz="2800" dirty="0">
              <a:solidFill>
                <a:schemeClr val="accent1"/>
              </a:solidFill>
              <a:latin typeface="+mn-lt"/>
            </a:endParaRPr>
          </a:p>
        </p:txBody>
      </p:sp>
      <p:sp>
        <p:nvSpPr>
          <p:cNvPr id="46" name="Inhaltsplatzhalter 4"/>
          <p:cNvSpPr txBox="1">
            <a:spLocks/>
          </p:cNvSpPr>
          <p:nvPr/>
        </p:nvSpPr>
        <p:spPr>
          <a:xfrm>
            <a:off x="9989344" y="3395456"/>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50%</a:t>
            </a:r>
            <a:endParaRPr lang="en-US" sz="2800" dirty="0">
              <a:solidFill>
                <a:schemeClr val="accent2"/>
              </a:solidFill>
              <a:latin typeface="+mn-lt"/>
            </a:endParaRPr>
          </a:p>
        </p:txBody>
      </p:sp>
      <p:sp>
        <p:nvSpPr>
          <p:cNvPr id="47" name="Inhaltsplatzhalter 4"/>
          <p:cNvSpPr txBox="1">
            <a:spLocks/>
          </p:cNvSpPr>
          <p:nvPr/>
        </p:nvSpPr>
        <p:spPr>
          <a:xfrm>
            <a:off x="9989344" y="4277569"/>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70%</a:t>
            </a:r>
            <a:endParaRPr lang="en-US" sz="2800" dirty="0">
              <a:solidFill>
                <a:schemeClr val="accent3"/>
              </a:solidFill>
              <a:latin typeface="+mn-lt"/>
            </a:endParaRPr>
          </a:p>
        </p:txBody>
      </p:sp>
      <p:sp>
        <p:nvSpPr>
          <p:cNvPr id="48" name="Inhaltsplatzhalter 4"/>
          <p:cNvSpPr txBox="1">
            <a:spLocks/>
          </p:cNvSpPr>
          <p:nvPr/>
        </p:nvSpPr>
        <p:spPr>
          <a:xfrm>
            <a:off x="9989344" y="5159682"/>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50%</a:t>
            </a:r>
            <a:endParaRPr lang="en-US" sz="2800" dirty="0">
              <a:solidFill>
                <a:schemeClr val="accent4"/>
              </a:solidFill>
              <a:latin typeface="+mn-lt"/>
            </a:endParaRPr>
          </a:p>
        </p:txBody>
      </p:sp>
      <p:grpSp>
        <p:nvGrpSpPr>
          <p:cNvPr id="49" name="Group 48"/>
          <p:cNvGrpSpPr/>
          <p:nvPr/>
        </p:nvGrpSpPr>
        <p:grpSpPr>
          <a:xfrm>
            <a:off x="8944889" y="4350460"/>
            <a:ext cx="477837" cy="398463"/>
            <a:chOff x="10987088" y="1993900"/>
            <a:chExt cx="477837" cy="398463"/>
          </a:xfrm>
          <a:solidFill>
            <a:schemeClr val="accent3"/>
          </a:solidFill>
        </p:grpSpPr>
        <p:sp>
          <p:nvSpPr>
            <p:cNvPr id="50" name="Freeform 107"/>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108"/>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2" name="Group 51"/>
          <p:cNvGrpSpPr/>
          <p:nvPr/>
        </p:nvGrpSpPr>
        <p:grpSpPr>
          <a:xfrm>
            <a:off x="8952032" y="3496916"/>
            <a:ext cx="463550" cy="407988"/>
            <a:chOff x="10059988" y="2759075"/>
            <a:chExt cx="463550" cy="407988"/>
          </a:xfrm>
          <a:solidFill>
            <a:schemeClr val="accent2"/>
          </a:solidFill>
        </p:grpSpPr>
        <p:sp>
          <p:nvSpPr>
            <p:cNvPr id="53"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4"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7" name="Group 56"/>
          <p:cNvGrpSpPr/>
          <p:nvPr/>
        </p:nvGrpSpPr>
        <p:grpSpPr>
          <a:xfrm>
            <a:off x="8961557" y="5194480"/>
            <a:ext cx="444500" cy="439738"/>
            <a:chOff x="2587625" y="4291013"/>
            <a:chExt cx="444500" cy="439738"/>
          </a:xfrm>
          <a:solidFill>
            <a:schemeClr val="accent4"/>
          </a:solidFill>
        </p:grpSpPr>
        <p:sp>
          <p:nvSpPr>
            <p:cNvPr id="58" name="Freeform 290"/>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9" name="Freeform 291"/>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92"/>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93"/>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294"/>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295"/>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9004031" y="2522495"/>
            <a:ext cx="359552" cy="528864"/>
            <a:chOff x="9209088" y="5059363"/>
            <a:chExt cx="300038" cy="441324"/>
          </a:xfrm>
          <a:solidFill>
            <a:schemeClr val="accent1"/>
          </a:solidFill>
        </p:grpSpPr>
        <p:sp>
          <p:nvSpPr>
            <p:cNvPr id="65"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8"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563764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accel="20000" decel="80000" fill="hold" nodeType="after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1" accel="20000" decel="80000"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 calcmode="lin" valueType="num">
                                      <p:cBhvr additive="base">
                                        <p:cTn id="12" dur="500" fill="hold"/>
                                        <p:tgtEl>
                                          <p:spTgt spid="36"/>
                                        </p:tgtEl>
                                        <p:attrNameLst>
                                          <p:attrName>ppt_x</p:attrName>
                                        </p:attrNameLst>
                                      </p:cBhvr>
                                      <p:tavLst>
                                        <p:tav tm="0">
                                          <p:val>
                                            <p:strVal val="#ppt_x"/>
                                          </p:val>
                                        </p:tav>
                                        <p:tav tm="100000">
                                          <p:val>
                                            <p:strVal val="#ppt_x"/>
                                          </p:val>
                                        </p:tav>
                                      </p:tavLst>
                                    </p:anim>
                                    <p:anim calcmode="lin" valueType="num">
                                      <p:cBhvr additive="base">
                                        <p:cTn id="13" dur="500" fill="hold"/>
                                        <p:tgtEl>
                                          <p:spTgt spid="36"/>
                                        </p:tgtEl>
                                        <p:attrNameLst>
                                          <p:attrName>ppt_y</p:attrName>
                                        </p:attrNameLst>
                                      </p:cBhvr>
                                      <p:tavLst>
                                        <p:tav tm="0">
                                          <p:val>
                                            <p:strVal val="0-#ppt_h/2"/>
                                          </p:val>
                                        </p:tav>
                                        <p:tav tm="100000">
                                          <p:val>
                                            <p:strVal val="#ppt_y"/>
                                          </p:val>
                                        </p:tav>
                                      </p:tavLst>
                                    </p:anim>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35"/>
                                        </p:tgtEl>
                                        <p:attrNameLst>
                                          <p:attrName>style.visibility</p:attrName>
                                        </p:attrNameLst>
                                      </p:cBhvr>
                                      <p:to>
                                        <p:strVal val="visible"/>
                                      </p:to>
                                    </p:set>
                                    <p:animEffect transition="in" filter="wipe(right)">
                                      <p:cBhvr>
                                        <p:cTn id="17" dur="500"/>
                                        <p:tgtEl>
                                          <p:spTgt spid="35"/>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44"/>
                                        </p:tgtEl>
                                        <p:attrNameLst>
                                          <p:attrName>style.visibility</p:attrName>
                                        </p:attrNameLst>
                                      </p:cBhvr>
                                      <p:to>
                                        <p:strVal val="visible"/>
                                      </p:to>
                                    </p:set>
                                    <p:animEffect transition="in" filter="wipe(left)">
                                      <p:cBhvr>
                                        <p:cTn id="21" dur="500"/>
                                        <p:tgtEl>
                                          <p:spTgt spid="44"/>
                                        </p:tgtEl>
                                      </p:cBhvr>
                                    </p:animEffect>
                                  </p:childTnLst>
                                </p:cTn>
                              </p:par>
                            </p:childTnLst>
                          </p:cTn>
                        </p:par>
                        <p:par>
                          <p:cTn id="22" fill="hold">
                            <p:stCondLst>
                              <p:cond delay="2000"/>
                            </p:stCondLst>
                            <p:childTnLst>
                              <p:par>
                                <p:cTn id="23" presetID="2" presetClass="entr" presetSubtype="1" accel="20000" decel="80000" fill="hold" nodeType="after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500" fill="hold"/>
                                        <p:tgtEl>
                                          <p:spTgt spid="37"/>
                                        </p:tgtEl>
                                        <p:attrNameLst>
                                          <p:attrName>ppt_x</p:attrName>
                                        </p:attrNameLst>
                                      </p:cBhvr>
                                      <p:tavLst>
                                        <p:tav tm="0">
                                          <p:val>
                                            <p:strVal val="#ppt_x"/>
                                          </p:val>
                                        </p:tav>
                                        <p:tav tm="100000">
                                          <p:val>
                                            <p:strVal val="#ppt_x"/>
                                          </p:val>
                                        </p:tav>
                                      </p:tavLst>
                                    </p:anim>
                                    <p:anim calcmode="lin" valueType="num">
                                      <p:cBhvr additive="base">
                                        <p:cTn id="26" dur="500" fill="hold"/>
                                        <p:tgtEl>
                                          <p:spTgt spid="37"/>
                                        </p:tgtEl>
                                        <p:attrNameLst>
                                          <p:attrName>ppt_y</p:attrName>
                                        </p:attrNameLst>
                                      </p:cBhvr>
                                      <p:tavLst>
                                        <p:tav tm="0">
                                          <p:val>
                                            <p:strVal val="0-#ppt_h/2"/>
                                          </p:val>
                                        </p:tav>
                                        <p:tav tm="100000">
                                          <p:val>
                                            <p:strVal val="#ppt_y"/>
                                          </p:val>
                                        </p:tav>
                                      </p:tavLst>
                                    </p:anim>
                                  </p:childTnLst>
                                </p:cTn>
                              </p:par>
                            </p:childTnLst>
                          </p:cTn>
                        </p:par>
                        <p:par>
                          <p:cTn id="27" fill="hold">
                            <p:stCondLst>
                              <p:cond delay="2500"/>
                            </p:stCondLst>
                            <p:childTnLst>
                              <p:par>
                                <p:cTn id="28" presetID="22" presetClass="entr" presetSubtype="2" fill="hold" nodeType="afterEffect">
                                  <p:stCondLst>
                                    <p:cond delay="0"/>
                                  </p:stCondLst>
                                  <p:childTnLst>
                                    <p:set>
                                      <p:cBhvr>
                                        <p:cTn id="29" dur="1" fill="hold">
                                          <p:stCondLst>
                                            <p:cond delay="0"/>
                                          </p:stCondLst>
                                        </p:cTn>
                                        <p:tgtEl>
                                          <p:spTgt spid="34"/>
                                        </p:tgtEl>
                                        <p:attrNameLst>
                                          <p:attrName>style.visibility</p:attrName>
                                        </p:attrNameLst>
                                      </p:cBhvr>
                                      <p:to>
                                        <p:strVal val="visible"/>
                                      </p:to>
                                    </p:set>
                                    <p:animEffect transition="in" filter="wipe(right)">
                                      <p:cBhvr>
                                        <p:cTn id="30" dur="500"/>
                                        <p:tgtEl>
                                          <p:spTgt spid="34"/>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43"/>
                                        </p:tgtEl>
                                        <p:attrNameLst>
                                          <p:attrName>style.visibility</p:attrName>
                                        </p:attrNameLst>
                                      </p:cBhvr>
                                      <p:to>
                                        <p:strVal val="visible"/>
                                      </p:to>
                                    </p:set>
                                    <p:animEffect transition="in" filter="wipe(left)">
                                      <p:cBhvr>
                                        <p:cTn id="34" dur="500"/>
                                        <p:tgtEl>
                                          <p:spTgt spid="43"/>
                                        </p:tgtEl>
                                      </p:cBhvr>
                                    </p:animEffect>
                                  </p:childTnLst>
                                </p:cTn>
                              </p:par>
                            </p:childTnLst>
                          </p:cTn>
                        </p:par>
                        <p:par>
                          <p:cTn id="35" fill="hold">
                            <p:stCondLst>
                              <p:cond delay="3500"/>
                            </p:stCondLst>
                            <p:childTnLst>
                              <p:par>
                                <p:cTn id="36" presetID="2" presetClass="entr" presetSubtype="1" accel="20000" decel="80000" fill="hold" nodeType="afterEffect">
                                  <p:stCondLst>
                                    <p:cond delay="0"/>
                                  </p:stCondLst>
                                  <p:childTnLst>
                                    <p:set>
                                      <p:cBhvr>
                                        <p:cTn id="37" dur="1" fill="hold">
                                          <p:stCondLst>
                                            <p:cond delay="0"/>
                                          </p:stCondLst>
                                        </p:cTn>
                                        <p:tgtEl>
                                          <p:spTgt spid="38"/>
                                        </p:tgtEl>
                                        <p:attrNameLst>
                                          <p:attrName>style.visibility</p:attrName>
                                        </p:attrNameLst>
                                      </p:cBhvr>
                                      <p:to>
                                        <p:strVal val="visible"/>
                                      </p:to>
                                    </p:set>
                                    <p:anim calcmode="lin" valueType="num">
                                      <p:cBhvr additive="base">
                                        <p:cTn id="38" dur="500" fill="hold"/>
                                        <p:tgtEl>
                                          <p:spTgt spid="38"/>
                                        </p:tgtEl>
                                        <p:attrNameLst>
                                          <p:attrName>ppt_x</p:attrName>
                                        </p:attrNameLst>
                                      </p:cBhvr>
                                      <p:tavLst>
                                        <p:tav tm="0">
                                          <p:val>
                                            <p:strVal val="#ppt_x"/>
                                          </p:val>
                                        </p:tav>
                                        <p:tav tm="100000">
                                          <p:val>
                                            <p:strVal val="#ppt_x"/>
                                          </p:val>
                                        </p:tav>
                                      </p:tavLst>
                                    </p:anim>
                                    <p:anim calcmode="lin" valueType="num">
                                      <p:cBhvr additive="base">
                                        <p:cTn id="39" dur="500" fill="hold"/>
                                        <p:tgtEl>
                                          <p:spTgt spid="38"/>
                                        </p:tgtEl>
                                        <p:attrNameLst>
                                          <p:attrName>ppt_y</p:attrName>
                                        </p:attrNameLst>
                                      </p:cBhvr>
                                      <p:tavLst>
                                        <p:tav tm="0">
                                          <p:val>
                                            <p:strVal val="0-#ppt_h/2"/>
                                          </p:val>
                                        </p:tav>
                                        <p:tav tm="100000">
                                          <p:val>
                                            <p:strVal val="#ppt_y"/>
                                          </p:val>
                                        </p:tav>
                                      </p:tavLst>
                                    </p:anim>
                                  </p:childTnLst>
                                </p:cTn>
                              </p:par>
                            </p:childTnLst>
                          </p:cTn>
                        </p:par>
                        <p:par>
                          <p:cTn id="40" fill="hold">
                            <p:stCondLst>
                              <p:cond delay="4000"/>
                            </p:stCondLst>
                            <p:childTnLst>
                              <p:par>
                                <p:cTn id="41" presetID="22" presetClass="entr" presetSubtype="2" fill="hold" nodeType="afterEffect">
                                  <p:stCondLst>
                                    <p:cond delay="0"/>
                                  </p:stCondLst>
                                  <p:childTnLst>
                                    <p:set>
                                      <p:cBhvr>
                                        <p:cTn id="42" dur="1" fill="hold">
                                          <p:stCondLst>
                                            <p:cond delay="0"/>
                                          </p:stCondLst>
                                        </p:cTn>
                                        <p:tgtEl>
                                          <p:spTgt spid="72"/>
                                        </p:tgtEl>
                                        <p:attrNameLst>
                                          <p:attrName>style.visibility</p:attrName>
                                        </p:attrNameLst>
                                      </p:cBhvr>
                                      <p:to>
                                        <p:strVal val="visible"/>
                                      </p:to>
                                    </p:set>
                                    <p:animEffect transition="in" filter="wipe(right)">
                                      <p:cBhvr>
                                        <p:cTn id="43" dur="500"/>
                                        <p:tgtEl>
                                          <p:spTgt spid="72"/>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wipe(left)">
                                      <p:cBhvr>
                                        <p:cTn id="47" dur="500"/>
                                        <p:tgtEl>
                                          <p:spTgt spid="42"/>
                                        </p:tgtEl>
                                      </p:cBhvr>
                                    </p:animEffect>
                                  </p:childTnLst>
                                </p:cTn>
                              </p:par>
                            </p:childTnLst>
                          </p:cTn>
                        </p:par>
                        <p:par>
                          <p:cTn id="48" fill="hold">
                            <p:stCondLst>
                              <p:cond delay="5000"/>
                            </p:stCondLst>
                            <p:childTnLst>
                              <p:par>
                                <p:cTn id="49" presetID="2" presetClass="entr" presetSubtype="1" accel="20000" decel="80000" fill="hold" nodeType="afterEffect">
                                  <p:stCondLst>
                                    <p:cond delay="0"/>
                                  </p:stCondLst>
                                  <p:childTnLst>
                                    <p:set>
                                      <p:cBhvr>
                                        <p:cTn id="50" dur="1" fill="hold">
                                          <p:stCondLst>
                                            <p:cond delay="0"/>
                                          </p:stCondLst>
                                        </p:cTn>
                                        <p:tgtEl>
                                          <p:spTgt spid="39"/>
                                        </p:tgtEl>
                                        <p:attrNameLst>
                                          <p:attrName>style.visibility</p:attrName>
                                        </p:attrNameLst>
                                      </p:cBhvr>
                                      <p:to>
                                        <p:strVal val="visible"/>
                                      </p:to>
                                    </p:set>
                                    <p:anim calcmode="lin" valueType="num">
                                      <p:cBhvr additive="base">
                                        <p:cTn id="51" dur="500" fill="hold"/>
                                        <p:tgtEl>
                                          <p:spTgt spid="39"/>
                                        </p:tgtEl>
                                        <p:attrNameLst>
                                          <p:attrName>ppt_x</p:attrName>
                                        </p:attrNameLst>
                                      </p:cBhvr>
                                      <p:tavLst>
                                        <p:tav tm="0">
                                          <p:val>
                                            <p:strVal val="#ppt_x"/>
                                          </p:val>
                                        </p:tav>
                                        <p:tav tm="100000">
                                          <p:val>
                                            <p:strVal val="#ppt_x"/>
                                          </p:val>
                                        </p:tav>
                                      </p:tavLst>
                                    </p:anim>
                                    <p:anim calcmode="lin" valueType="num">
                                      <p:cBhvr additive="base">
                                        <p:cTn id="52" dur="500" fill="hold"/>
                                        <p:tgtEl>
                                          <p:spTgt spid="39"/>
                                        </p:tgtEl>
                                        <p:attrNameLst>
                                          <p:attrName>ppt_y</p:attrName>
                                        </p:attrNameLst>
                                      </p:cBhvr>
                                      <p:tavLst>
                                        <p:tav tm="0">
                                          <p:val>
                                            <p:strVal val="0-#ppt_h/2"/>
                                          </p:val>
                                        </p:tav>
                                        <p:tav tm="100000">
                                          <p:val>
                                            <p:strVal val="#ppt_y"/>
                                          </p:val>
                                        </p:tav>
                                      </p:tavLst>
                                    </p:anim>
                                  </p:childTnLst>
                                </p:cTn>
                              </p:par>
                            </p:childTnLst>
                          </p:cTn>
                        </p:par>
                        <p:par>
                          <p:cTn id="53" fill="hold">
                            <p:stCondLst>
                              <p:cond delay="5500"/>
                            </p:stCondLst>
                            <p:childTnLst>
                              <p:par>
                                <p:cTn id="54" presetID="22" presetClass="entr" presetSubtype="2" fill="hold" nodeType="afterEffect">
                                  <p:stCondLst>
                                    <p:cond delay="0"/>
                                  </p:stCondLst>
                                  <p:childTnLst>
                                    <p:set>
                                      <p:cBhvr>
                                        <p:cTn id="55" dur="1" fill="hold">
                                          <p:stCondLst>
                                            <p:cond delay="0"/>
                                          </p:stCondLst>
                                        </p:cTn>
                                        <p:tgtEl>
                                          <p:spTgt spid="32"/>
                                        </p:tgtEl>
                                        <p:attrNameLst>
                                          <p:attrName>style.visibility</p:attrName>
                                        </p:attrNameLst>
                                      </p:cBhvr>
                                      <p:to>
                                        <p:strVal val="visible"/>
                                      </p:to>
                                    </p:set>
                                    <p:animEffect transition="in" filter="wipe(right)">
                                      <p:cBhvr>
                                        <p:cTn id="56" dur="500"/>
                                        <p:tgtEl>
                                          <p:spTgt spid="32"/>
                                        </p:tgtEl>
                                      </p:cBhvr>
                                    </p:animEffect>
                                  </p:childTnLst>
                                </p:cTn>
                              </p:par>
                            </p:childTnLst>
                          </p:cTn>
                        </p:par>
                        <p:par>
                          <p:cTn id="57" fill="hold">
                            <p:stCondLst>
                              <p:cond delay="6000"/>
                            </p:stCondLst>
                            <p:childTnLst>
                              <p:par>
                                <p:cTn id="58" presetID="22" presetClass="entr" presetSubtype="8" fill="hold" grpId="0" nodeType="afterEffect">
                                  <p:stCondLst>
                                    <p:cond delay="0"/>
                                  </p:stCondLst>
                                  <p:childTnLst>
                                    <p:set>
                                      <p:cBhvr>
                                        <p:cTn id="59" dur="1" fill="hold">
                                          <p:stCondLst>
                                            <p:cond delay="0"/>
                                          </p:stCondLst>
                                        </p:cTn>
                                        <p:tgtEl>
                                          <p:spTgt spid="41"/>
                                        </p:tgtEl>
                                        <p:attrNameLst>
                                          <p:attrName>style.visibility</p:attrName>
                                        </p:attrNameLst>
                                      </p:cBhvr>
                                      <p:to>
                                        <p:strVal val="visible"/>
                                      </p:to>
                                    </p:set>
                                    <p:animEffect transition="in" filter="wipe(left)">
                                      <p:cBhvr>
                                        <p:cTn id="60" dur="500"/>
                                        <p:tgtEl>
                                          <p:spTgt spid="41"/>
                                        </p:tgtEl>
                                      </p:cBhvr>
                                    </p:animEffect>
                                  </p:childTnLst>
                                </p:cTn>
                              </p:par>
                            </p:childTnLst>
                          </p:cTn>
                        </p:par>
                        <p:par>
                          <p:cTn id="61" fill="hold">
                            <p:stCondLst>
                              <p:cond delay="6500"/>
                            </p:stCondLst>
                            <p:childTnLst>
                              <p:par>
                                <p:cTn id="62" presetID="53" presetClass="entr" presetSubtype="16" fill="hold" nodeType="afterEffect">
                                  <p:stCondLst>
                                    <p:cond delay="0"/>
                                  </p:stCondLst>
                                  <p:childTnLst>
                                    <p:set>
                                      <p:cBhvr>
                                        <p:cTn id="63" dur="1" fill="hold">
                                          <p:stCondLst>
                                            <p:cond delay="0"/>
                                          </p:stCondLst>
                                        </p:cTn>
                                        <p:tgtEl>
                                          <p:spTgt spid="64"/>
                                        </p:tgtEl>
                                        <p:attrNameLst>
                                          <p:attrName>style.visibility</p:attrName>
                                        </p:attrNameLst>
                                      </p:cBhvr>
                                      <p:to>
                                        <p:strVal val="visible"/>
                                      </p:to>
                                    </p:set>
                                    <p:anim calcmode="lin" valueType="num">
                                      <p:cBhvr>
                                        <p:cTn id="64" dur="500" fill="hold"/>
                                        <p:tgtEl>
                                          <p:spTgt spid="64"/>
                                        </p:tgtEl>
                                        <p:attrNameLst>
                                          <p:attrName>ppt_w</p:attrName>
                                        </p:attrNameLst>
                                      </p:cBhvr>
                                      <p:tavLst>
                                        <p:tav tm="0">
                                          <p:val>
                                            <p:fltVal val="0"/>
                                          </p:val>
                                        </p:tav>
                                        <p:tav tm="100000">
                                          <p:val>
                                            <p:strVal val="#ppt_w"/>
                                          </p:val>
                                        </p:tav>
                                      </p:tavLst>
                                    </p:anim>
                                    <p:anim calcmode="lin" valueType="num">
                                      <p:cBhvr>
                                        <p:cTn id="65" dur="500" fill="hold"/>
                                        <p:tgtEl>
                                          <p:spTgt spid="64"/>
                                        </p:tgtEl>
                                        <p:attrNameLst>
                                          <p:attrName>ppt_h</p:attrName>
                                        </p:attrNameLst>
                                      </p:cBhvr>
                                      <p:tavLst>
                                        <p:tav tm="0">
                                          <p:val>
                                            <p:fltVal val="0"/>
                                          </p:val>
                                        </p:tav>
                                        <p:tav tm="100000">
                                          <p:val>
                                            <p:strVal val="#ppt_h"/>
                                          </p:val>
                                        </p:tav>
                                      </p:tavLst>
                                    </p:anim>
                                    <p:animEffect transition="in" filter="fade">
                                      <p:cBhvr>
                                        <p:cTn id="66" dur="500"/>
                                        <p:tgtEl>
                                          <p:spTgt spid="64"/>
                                        </p:tgtEl>
                                      </p:cBhvr>
                                    </p:animEffect>
                                  </p:childTnLst>
                                </p:cTn>
                              </p:par>
                              <p:par>
                                <p:cTn id="67" presetID="2" presetClass="entr" presetSubtype="2" accel="20000" decel="80000" fill="hold" grpId="0" nodeType="withEffect">
                                  <p:stCondLst>
                                    <p:cond delay="0"/>
                                  </p:stCondLst>
                                  <p:childTnLst>
                                    <p:set>
                                      <p:cBhvr>
                                        <p:cTn id="68" dur="1" fill="hold">
                                          <p:stCondLst>
                                            <p:cond delay="0"/>
                                          </p:stCondLst>
                                        </p:cTn>
                                        <p:tgtEl>
                                          <p:spTgt spid="45"/>
                                        </p:tgtEl>
                                        <p:attrNameLst>
                                          <p:attrName>style.visibility</p:attrName>
                                        </p:attrNameLst>
                                      </p:cBhvr>
                                      <p:to>
                                        <p:strVal val="visible"/>
                                      </p:to>
                                    </p:set>
                                    <p:anim calcmode="lin" valueType="num">
                                      <p:cBhvr additive="base">
                                        <p:cTn id="69" dur="500" fill="hold"/>
                                        <p:tgtEl>
                                          <p:spTgt spid="45"/>
                                        </p:tgtEl>
                                        <p:attrNameLst>
                                          <p:attrName>ppt_x</p:attrName>
                                        </p:attrNameLst>
                                      </p:cBhvr>
                                      <p:tavLst>
                                        <p:tav tm="0">
                                          <p:val>
                                            <p:strVal val="1+#ppt_w/2"/>
                                          </p:val>
                                        </p:tav>
                                        <p:tav tm="100000">
                                          <p:val>
                                            <p:strVal val="#ppt_x"/>
                                          </p:val>
                                        </p:tav>
                                      </p:tavLst>
                                    </p:anim>
                                    <p:anim calcmode="lin" valueType="num">
                                      <p:cBhvr additive="base">
                                        <p:cTn id="70" dur="500" fill="hold"/>
                                        <p:tgtEl>
                                          <p:spTgt spid="45"/>
                                        </p:tgtEl>
                                        <p:attrNameLst>
                                          <p:attrName>ppt_y</p:attrName>
                                        </p:attrNameLst>
                                      </p:cBhvr>
                                      <p:tavLst>
                                        <p:tav tm="0">
                                          <p:val>
                                            <p:strVal val="#ppt_y"/>
                                          </p:val>
                                        </p:tav>
                                        <p:tav tm="100000">
                                          <p:val>
                                            <p:strVal val="#ppt_y"/>
                                          </p:val>
                                        </p:tav>
                                      </p:tavLst>
                                    </p:anim>
                                  </p:childTnLst>
                                </p:cTn>
                              </p:par>
                            </p:childTnLst>
                          </p:cTn>
                        </p:par>
                        <p:par>
                          <p:cTn id="71" fill="hold">
                            <p:stCondLst>
                              <p:cond delay="7000"/>
                            </p:stCondLst>
                            <p:childTnLst>
                              <p:par>
                                <p:cTn id="72" presetID="53" presetClass="entr" presetSubtype="16" fill="hold" nodeType="afterEffect">
                                  <p:stCondLst>
                                    <p:cond delay="0"/>
                                  </p:stCondLst>
                                  <p:childTnLst>
                                    <p:set>
                                      <p:cBhvr>
                                        <p:cTn id="73" dur="1" fill="hold">
                                          <p:stCondLst>
                                            <p:cond delay="0"/>
                                          </p:stCondLst>
                                        </p:cTn>
                                        <p:tgtEl>
                                          <p:spTgt spid="52"/>
                                        </p:tgtEl>
                                        <p:attrNameLst>
                                          <p:attrName>style.visibility</p:attrName>
                                        </p:attrNameLst>
                                      </p:cBhvr>
                                      <p:to>
                                        <p:strVal val="visible"/>
                                      </p:to>
                                    </p:set>
                                    <p:anim calcmode="lin" valueType="num">
                                      <p:cBhvr>
                                        <p:cTn id="74" dur="500" fill="hold"/>
                                        <p:tgtEl>
                                          <p:spTgt spid="52"/>
                                        </p:tgtEl>
                                        <p:attrNameLst>
                                          <p:attrName>ppt_w</p:attrName>
                                        </p:attrNameLst>
                                      </p:cBhvr>
                                      <p:tavLst>
                                        <p:tav tm="0">
                                          <p:val>
                                            <p:fltVal val="0"/>
                                          </p:val>
                                        </p:tav>
                                        <p:tav tm="100000">
                                          <p:val>
                                            <p:strVal val="#ppt_w"/>
                                          </p:val>
                                        </p:tav>
                                      </p:tavLst>
                                    </p:anim>
                                    <p:anim calcmode="lin" valueType="num">
                                      <p:cBhvr>
                                        <p:cTn id="75" dur="500" fill="hold"/>
                                        <p:tgtEl>
                                          <p:spTgt spid="52"/>
                                        </p:tgtEl>
                                        <p:attrNameLst>
                                          <p:attrName>ppt_h</p:attrName>
                                        </p:attrNameLst>
                                      </p:cBhvr>
                                      <p:tavLst>
                                        <p:tav tm="0">
                                          <p:val>
                                            <p:fltVal val="0"/>
                                          </p:val>
                                        </p:tav>
                                        <p:tav tm="100000">
                                          <p:val>
                                            <p:strVal val="#ppt_h"/>
                                          </p:val>
                                        </p:tav>
                                      </p:tavLst>
                                    </p:anim>
                                    <p:animEffect transition="in" filter="fade">
                                      <p:cBhvr>
                                        <p:cTn id="76" dur="500"/>
                                        <p:tgtEl>
                                          <p:spTgt spid="52"/>
                                        </p:tgtEl>
                                      </p:cBhvr>
                                    </p:animEffect>
                                  </p:childTnLst>
                                </p:cTn>
                              </p:par>
                              <p:par>
                                <p:cTn id="77" presetID="2" presetClass="entr" presetSubtype="2" accel="20000" decel="80000" fill="hold" grpId="0" nodeType="withEffect">
                                  <p:stCondLst>
                                    <p:cond delay="0"/>
                                  </p:stCondLst>
                                  <p:childTnLst>
                                    <p:set>
                                      <p:cBhvr>
                                        <p:cTn id="78" dur="1" fill="hold">
                                          <p:stCondLst>
                                            <p:cond delay="0"/>
                                          </p:stCondLst>
                                        </p:cTn>
                                        <p:tgtEl>
                                          <p:spTgt spid="46"/>
                                        </p:tgtEl>
                                        <p:attrNameLst>
                                          <p:attrName>style.visibility</p:attrName>
                                        </p:attrNameLst>
                                      </p:cBhvr>
                                      <p:to>
                                        <p:strVal val="visible"/>
                                      </p:to>
                                    </p:set>
                                    <p:anim calcmode="lin" valueType="num">
                                      <p:cBhvr additive="base">
                                        <p:cTn id="79" dur="500" fill="hold"/>
                                        <p:tgtEl>
                                          <p:spTgt spid="46"/>
                                        </p:tgtEl>
                                        <p:attrNameLst>
                                          <p:attrName>ppt_x</p:attrName>
                                        </p:attrNameLst>
                                      </p:cBhvr>
                                      <p:tavLst>
                                        <p:tav tm="0">
                                          <p:val>
                                            <p:strVal val="1+#ppt_w/2"/>
                                          </p:val>
                                        </p:tav>
                                        <p:tav tm="100000">
                                          <p:val>
                                            <p:strVal val="#ppt_x"/>
                                          </p:val>
                                        </p:tav>
                                      </p:tavLst>
                                    </p:anim>
                                    <p:anim calcmode="lin" valueType="num">
                                      <p:cBhvr additive="base">
                                        <p:cTn id="80" dur="500" fill="hold"/>
                                        <p:tgtEl>
                                          <p:spTgt spid="46"/>
                                        </p:tgtEl>
                                        <p:attrNameLst>
                                          <p:attrName>ppt_y</p:attrName>
                                        </p:attrNameLst>
                                      </p:cBhvr>
                                      <p:tavLst>
                                        <p:tav tm="0">
                                          <p:val>
                                            <p:strVal val="#ppt_y"/>
                                          </p:val>
                                        </p:tav>
                                        <p:tav tm="100000">
                                          <p:val>
                                            <p:strVal val="#ppt_y"/>
                                          </p:val>
                                        </p:tav>
                                      </p:tavLst>
                                    </p:anim>
                                  </p:childTnLst>
                                </p:cTn>
                              </p:par>
                            </p:childTnLst>
                          </p:cTn>
                        </p:par>
                        <p:par>
                          <p:cTn id="81" fill="hold">
                            <p:stCondLst>
                              <p:cond delay="7500"/>
                            </p:stCondLst>
                            <p:childTnLst>
                              <p:par>
                                <p:cTn id="82" presetID="53" presetClass="entr" presetSubtype="16" fill="hold" nodeType="afterEffect">
                                  <p:stCondLst>
                                    <p:cond delay="0"/>
                                  </p:stCondLst>
                                  <p:childTnLst>
                                    <p:set>
                                      <p:cBhvr>
                                        <p:cTn id="83" dur="1" fill="hold">
                                          <p:stCondLst>
                                            <p:cond delay="0"/>
                                          </p:stCondLst>
                                        </p:cTn>
                                        <p:tgtEl>
                                          <p:spTgt spid="49"/>
                                        </p:tgtEl>
                                        <p:attrNameLst>
                                          <p:attrName>style.visibility</p:attrName>
                                        </p:attrNameLst>
                                      </p:cBhvr>
                                      <p:to>
                                        <p:strVal val="visible"/>
                                      </p:to>
                                    </p:set>
                                    <p:anim calcmode="lin" valueType="num">
                                      <p:cBhvr>
                                        <p:cTn id="84" dur="500" fill="hold"/>
                                        <p:tgtEl>
                                          <p:spTgt spid="49"/>
                                        </p:tgtEl>
                                        <p:attrNameLst>
                                          <p:attrName>ppt_w</p:attrName>
                                        </p:attrNameLst>
                                      </p:cBhvr>
                                      <p:tavLst>
                                        <p:tav tm="0">
                                          <p:val>
                                            <p:fltVal val="0"/>
                                          </p:val>
                                        </p:tav>
                                        <p:tav tm="100000">
                                          <p:val>
                                            <p:strVal val="#ppt_w"/>
                                          </p:val>
                                        </p:tav>
                                      </p:tavLst>
                                    </p:anim>
                                    <p:anim calcmode="lin" valueType="num">
                                      <p:cBhvr>
                                        <p:cTn id="85" dur="500" fill="hold"/>
                                        <p:tgtEl>
                                          <p:spTgt spid="49"/>
                                        </p:tgtEl>
                                        <p:attrNameLst>
                                          <p:attrName>ppt_h</p:attrName>
                                        </p:attrNameLst>
                                      </p:cBhvr>
                                      <p:tavLst>
                                        <p:tav tm="0">
                                          <p:val>
                                            <p:fltVal val="0"/>
                                          </p:val>
                                        </p:tav>
                                        <p:tav tm="100000">
                                          <p:val>
                                            <p:strVal val="#ppt_h"/>
                                          </p:val>
                                        </p:tav>
                                      </p:tavLst>
                                    </p:anim>
                                    <p:animEffect transition="in" filter="fade">
                                      <p:cBhvr>
                                        <p:cTn id="86" dur="500"/>
                                        <p:tgtEl>
                                          <p:spTgt spid="49"/>
                                        </p:tgtEl>
                                      </p:cBhvr>
                                    </p:animEffect>
                                  </p:childTnLst>
                                </p:cTn>
                              </p:par>
                              <p:par>
                                <p:cTn id="87" presetID="2" presetClass="entr" presetSubtype="2" accel="20000" decel="80000" fill="hold" grpId="0" nodeType="withEffect">
                                  <p:stCondLst>
                                    <p:cond delay="0"/>
                                  </p:stCondLst>
                                  <p:childTnLst>
                                    <p:set>
                                      <p:cBhvr>
                                        <p:cTn id="88" dur="1" fill="hold">
                                          <p:stCondLst>
                                            <p:cond delay="0"/>
                                          </p:stCondLst>
                                        </p:cTn>
                                        <p:tgtEl>
                                          <p:spTgt spid="47"/>
                                        </p:tgtEl>
                                        <p:attrNameLst>
                                          <p:attrName>style.visibility</p:attrName>
                                        </p:attrNameLst>
                                      </p:cBhvr>
                                      <p:to>
                                        <p:strVal val="visible"/>
                                      </p:to>
                                    </p:set>
                                    <p:anim calcmode="lin" valueType="num">
                                      <p:cBhvr additive="base">
                                        <p:cTn id="89" dur="500" fill="hold"/>
                                        <p:tgtEl>
                                          <p:spTgt spid="47"/>
                                        </p:tgtEl>
                                        <p:attrNameLst>
                                          <p:attrName>ppt_x</p:attrName>
                                        </p:attrNameLst>
                                      </p:cBhvr>
                                      <p:tavLst>
                                        <p:tav tm="0">
                                          <p:val>
                                            <p:strVal val="1+#ppt_w/2"/>
                                          </p:val>
                                        </p:tav>
                                        <p:tav tm="100000">
                                          <p:val>
                                            <p:strVal val="#ppt_x"/>
                                          </p:val>
                                        </p:tav>
                                      </p:tavLst>
                                    </p:anim>
                                    <p:anim calcmode="lin" valueType="num">
                                      <p:cBhvr additive="base">
                                        <p:cTn id="90" dur="500" fill="hold"/>
                                        <p:tgtEl>
                                          <p:spTgt spid="47"/>
                                        </p:tgtEl>
                                        <p:attrNameLst>
                                          <p:attrName>ppt_y</p:attrName>
                                        </p:attrNameLst>
                                      </p:cBhvr>
                                      <p:tavLst>
                                        <p:tav tm="0">
                                          <p:val>
                                            <p:strVal val="#ppt_y"/>
                                          </p:val>
                                        </p:tav>
                                        <p:tav tm="100000">
                                          <p:val>
                                            <p:strVal val="#ppt_y"/>
                                          </p:val>
                                        </p:tav>
                                      </p:tavLst>
                                    </p:anim>
                                  </p:childTnLst>
                                </p:cTn>
                              </p:par>
                            </p:childTnLst>
                          </p:cTn>
                        </p:par>
                        <p:par>
                          <p:cTn id="91" fill="hold">
                            <p:stCondLst>
                              <p:cond delay="8000"/>
                            </p:stCondLst>
                            <p:childTnLst>
                              <p:par>
                                <p:cTn id="92" presetID="53" presetClass="entr" presetSubtype="16" fill="hold" nodeType="afterEffect">
                                  <p:stCondLst>
                                    <p:cond delay="0"/>
                                  </p:stCondLst>
                                  <p:childTnLst>
                                    <p:set>
                                      <p:cBhvr>
                                        <p:cTn id="93" dur="1" fill="hold">
                                          <p:stCondLst>
                                            <p:cond delay="0"/>
                                          </p:stCondLst>
                                        </p:cTn>
                                        <p:tgtEl>
                                          <p:spTgt spid="57"/>
                                        </p:tgtEl>
                                        <p:attrNameLst>
                                          <p:attrName>style.visibility</p:attrName>
                                        </p:attrNameLst>
                                      </p:cBhvr>
                                      <p:to>
                                        <p:strVal val="visible"/>
                                      </p:to>
                                    </p:set>
                                    <p:anim calcmode="lin" valueType="num">
                                      <p:cBhvr>
                                        <p:cTn id="94" dur="500" fill="hold"/>
                                        <p:tgtEl>
                                          <p:spTgt spid="57"/>
                                        </p:tgtEl>
                                        <p:attrNameLst>
                                          <p:attrName>ppt_w</p:attrName>
                                        </p:attrNameLst>
                                      </p:cBhvr>
                                      <p:tavLst>
                                        <p:tav tm="0">
                                          <p:val>
                                            <p:fltVal val="0"/>
                                          </p:val>
                                        </p:tav>
                                        <p:tav tm="100000">
                                          <p:val>
                                            <p:strVal val="#ppt_w"/>
                                          </p:val>
                                        </p:tav>
                                      </p:tavLst>
                                    </p:anim>
                                    <p:anim calcmode="lin" valueType="num">
                                      <p:cBhvr>
                                        <p:cTn id="95" dur="500" fill="hold"/>
                                        <p:tgtEl>
                                          <p:spTgt spid="57"/>
                                        </p:tgtEl>
                                        <p:attrNameLst>
                                          <p:attrName>ppt_h</p:attrName>
                                        </p:attrNameLst>
                                      </p:cBhvr>
                                      <p:tavLst>
                                        <p:tav tm="0">
                                          <p:val>
                                            <p:fltVal val="0"/>
                                          </p:val>
                                        </p:tav>
                                        <p:tav tm="100000">
                                          <p:val>
                                            <p:strVal val="#ppt_h"/>
                                          </p:val>
                                        </p:tav>
                                      </p:tavLst>
                                    </p:anim>
                                    <p:animEffect transition="in" filter="fade">
                                      <p:cBhvr>
                                        <p:cTn id="96" dur="500"/>
                                        <p:tgtEl>
                                          <p:spTgt spid="57"/>
                                        </p:tgtEl>
                                      </p:cBhvr>
                                    </p:animEffect>
                                  </p:childTnLst>
                                </p:cTn>
                              </p:par>
                              <p:par>
                                <p:cTn id="97" presetID="2" presetClass="entr" presetSubtype="2" accel="20000" decel="80000" fill="hold" grpId="0" nodeType="withEffect">
                                  <p:stCondLst>
                                    <p:cond delay="0"/>
                                  </p:stCondLst>
                                  <p:childTnLst>
                                    <p:set>
                                      <p:cBhvr>
                                        <p:cTn id="98" dur="1" fill="hold">
                                          <p:stCondLst>
                                            <p:cond delay="0"/>
                                          </p:stCondLst>
                                        </p:cTn>
                                        <p:tgtEl>
                                          <p:spTgt spid="48"/>
                                        </p:tgtEl>
                                        <p:attrNameLst>
                                          <p:attrName>style.visibility</p:attrName>
                                        </p:attrNameLst>
                                      </p:cBhvr>
                                      <p:to>
                                        <p:strVal val="visible"/>
                                      </p:to>
                                    </p:set>
                                    <p:anim calcmode="lin" valueType="num">
                                      <p:cBhvr additive="base">
                                        <p:cTn id="99" dur="500" fill="hold"/>
                                        <p:tgtEl>
                                          <p:spTgt spid="48"/>
                                        </p:tgtEl>
                                        <p:attrNameLst>
                                          <p:attrName>ppt_x</p:attrName>
                                        </p:attrNameLst>
                                      </p:cBhvr>
                                      <p:tavLst>
                                        <p:tav tm="0">
                                          <p:val>
                                            <p:strVal val="1+#ppt_w/2"/>
                                          </p:val>
                                        </p:tav>
                                        <p:tav tm="100000">
                                          <p:val>
                                            <p:strVal val="#ppt_x"/>
                                          </p:val>
                                        </p:tav>
                                      </p:tavLst>
                                    </p:anim>
                                    <p:anim calcmode="lin" valueType="num">
                                      <p:cBhvr additive="base">
                                        <p:cTn id="100"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3" grpId="0"/>
      <p:bldP spid="44" grpId="0"/>
      <p:bldP spid="45" grpId="0"/>
      <p:bldP spid="46" grpId="0"/>
      <p:bldP spid="47" grpId="0"/>
      <p:bldP spid="48" grpId="0"/>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Placeholder 14"/>
          <p:cNvSpPr>
            <a:spLocks noGrp="1"/>
          </p:cNvSpPr>
          <p:nvPr>
            <p:ph type="body" sz="half" idx="2"/>
          </p:nvPr>
        </p:nvSpPr>
        <p:spPr/>
        <p:txBody>
          <a:bodyPr/>
          <a:lstStyle/>
          <a:p>
            <a:r>
              <a:rPr lang="en-US" dirty="0"/>
              <a:t>Enter your subhead line here</a:t>
            </a:r>
          </a:p>
        </p:txBody>
      </p:sp>
      <p:sp>
        <p:nvSpPr>
          <p:cNvPr id="3" name="Title 2"/>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 name="Donut 1"/>
          <p:cNvSpPr/>
          <p:nvPr/>
        </p:nvSpPr>
        <p:spPr>
          <a:xfrm flipH="1" flipV="1">
            <a:off x="495949" y="2241465"/>
            <a:ext cx="2248904" cy="2248904"/>
          </a:xfrm>
          <a:prstGeom prst="donut">
            <a:avLst>
              <a:gd name="adj" fmla="val 1629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 name="Block Arc 3"/>
          <p:cNvSpPr/>
          <p:nvPr/>
        </p:nvSpPr>
        <p:spPr>
          <a:xfrm rot="5400000" flipH="1" flipV="1">
            <a:off x="306858" y="2052374"/>
            <a:ext cx="2627086" cy="2627086"/>
          </a:xfrm>
          <a:prstGeom prst="blockArc">
            <a:avLst>
              <a:gd name="adj1" fmla="val 17002524"/>
              <a:gd name="adj2" fmla="val 0"/>
              <a:gd name="adj3" fmla="val 25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 name="Donut 6"/>
          <p:cNvSpPr/>
          <p:nvPr/>
        </p:nvSpPr>
        <p:spPr>
          <a:xfrm flipH="1" flipV="1">
            <a:off x="3479682" y="2241465"/>
            <a:ext cx="2248904" cy="2248904"/>
          </a:xfrm>
          <a:prstGeom prst="donut">
            <a:avLst>
              <a:gd name="adj" fmla="val 1629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 name="Block Arc 7"/>
          <p:cNvSpPr/>
          <p:nvPr/>
        </p:nvSpPr>
        <p:spPr>
          <a:xfrm rot="5400000" flipH="1" flipV="1">
            <a:off x="3290591" y="2052374"/>
            <a:ext cx="2627086" cy="2627086"/>
          </a:xfrm>
          <a:prstGeom prst="blockArc">
            <a:avLst>
              <a:gd name="adj1" fmla="val 14035808"/>
              <a:gd name="adj2" fmla="val 0"/>
              <a:gd name="adj3" fmla="val 25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0" name="Donut 9"/>
          <p:cNvSpPr/>
          <p:nvPr/>
        </p:nvSpPr>
        <p:spPr>
          <a:xfrm flipH="1" flipV="1">
            <a:off x="6463415" y="2241465"/>
            <a:ext cx="2248904" cy="2248904"/>
          </a:xfrm>
          <a:prstGeom prst="donut">
            <a:avLst>
              <a:gd name="adj" fmla="val 1629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1" name="Block Arc 10"/>
          <p:cNvSpPr/>
          <p:nvPr/>
        </p:nvSpPr>
        <p:spPr>
          <a:xfrm rot="5400000" flipH="1" flipV="1">
            <a:off x="6274324" y="2052374"/>
            <a:ext cx="2627086" cy="2627086"/>
          </a:xfrm>
          <a:prstGeom prst="blockArc">
            <a:avLst>
              <a:gd name="adj1" fmla="val 10607131"/>
              <a:gd name="adj2" fmla="val 0"/>
              <a:gd name="adj3" fmla="val 25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3" name="Donut 12"/>
          <p:cNvSpPr/>
          <p:nvPr/>
        </p:nvSpPr>
        <p:spPr>
          <a:xfrm flipH="1" flipV="1">
            <a:off x="9425172" y="2241465"/>
            <a:ext cx="2248904" cy="2248904"/>
          </a:xfrm>
          <a:prstGeom prst="donut">
            <a:avLst>
              <a:gd name="adj" fmla="val 16298"/>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4" name="Block Arc 13"/>
          <p:cNvSpPr/>
          <p:nvPr/>
        </p:nvSpPr>
        <p:spPr>
          <a:xfrm rot="5400000" flipH="1" flipV="1">
            <a:off x="9258057" y="2052374"/>
            <a:ext cx="2627086" cy="2627086"/>
          </a:xfrm>
          <a:prstGeom prst="blockArc">
            <a:avLst>
              <a:gd name="adj1" fmla="val 7653915"/>
              <a:gd name="adj2" fmla="val 0"/>
              <a:gd name="adj3" fmla="val 25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7" name="Inhaltsplatzhalter 4"/>
          <p:cNvSpPr txBox="1">
            <a:spLocks/>
          </p:cNvSpPr>
          <p:nvPr/>
        </p:nvSpPr>
        <p:spPr>
          <a:xfrm>
            <a:off x="454672" y="4998609"/>
            <a:ext cx="23228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1"/>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18" name="Inhaltsplatzhalter 4"/>
          <p:cNvSpPr txBox="1">
            <a:spLocks/>
          </p:cNvSpPr>
          <p:nvPr/>
        </p:nvSpPr>
        <p:spPr>
          <a:xfrm>
            <a:off x="3432517" y="4998609"/>
            <a:ext cx="23228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2"/>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19" name="Inhaltsplatzhalter 4"/>
          <p:cNvSpPr txBox="1">
            <a:spLocks/>
          </p:cNvSpPr>
          <p:nvPr/>
        </p:nvSpPr>
        <p:spPr>
          <a:xfrm>
            <a:off x="6410362" y="4998609"/>
            <a:ext cx="23228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3"/>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20" name="Inhaltsplatzhalter 4"/>
          <p:cNvSpPr txBox="1">
            <a:spLocks/>
          </p:cNvSpPr>
          <p:nvPr/>
        </p:nvSpPr>
        <p:spPr>
          <a:xfrm>
            <a:off x="9388206" y="4998609"/>
            <a:ext cx="2322836" cy="1138773"/>
          </a:xfrm>
          <a:prstGeom prst="rect">
            <a:avLst/>
          </a:prstGeom>
        </p:spPr>
        <p:txBody>
          <a:bodyPr wrap="square" lIns="0" tIns="0" rIns="0" bIns="0" anchor="t">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1600" b="1" dirty="0">
                <a:solidFill>
                  <a:schemeClr val="accent4"/>
                </a:solidFill>
                <a:latin typeface="+mj-lt"/>
              </a:rPr>
              <a:t>TITLE GOES HERE</a:t>
            </a:r>
            <a:br>
              <a:rPr lang="en-US" sz="1600" b="1" dirty="0">
                <a:solidFill>
                  <a:schemeClr val="accent1"/>
                </a:solidFill>
                <a:latin typeface="+mj-lt"/>
              </a:rPr>
            </a:br>
            <a:br>
              <a:rPr lang="en-US" sz="1400" b="1" dirty="0">
                <a:solidFill>
                  <a:schemeClr val="bg1">
                    <a:lumMod val="50000"/>
                  </a:schemeClr>
                </a:solidFill>
                <a:latin typeface="+mj-lt"/>
              </a:rPr>
            </a:br>
            <a:r>
              <a:rPr lang="en-US" sz="1100" dirty="0">
                <a:solidFill>
                  <a:schemeClr val="bg1">
                    <a:lumMod val="50000"/>
                  </a:schemeClr>
                </a:solidFill>
                <a:latin typeface="+mn-lt"/>
              </a:rPr>
              <a:t>This is a sample text. You simply add your own text and description here. This text is fully editable. It can be replaced with your own style. </a:t>
            </a:r>
          </a:p>
        </p:txBody>
      </p:sp>
      <p:sp>
        <p:nvSpPr>
          <p:cNvPr id="22" name="Inhaltsplatzhalter 4"/>
          <p:cNvSpPr txBox="1">
            <a:spLocks/>
          </p:cNvSpPr>
          <p:nvPr/>
        </p:nvSpPr>
        <p:spPr>
          <a:xfrm>
            <a:off x="1173469" y="3088918"/>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1"/>
                </a:solidFill>
                <a:latin typeface="+mj-lt"/>
              </a:rPr>
              <a:t>18%</a:t>
            </a:r>
            <a:endParaRPr lang="en-US" sz="2800" dirty="0">
              <a:solidFill>
                <a:schemeClr val="accent1"/>
              </a:solidFill>
              <a:latin typeface="+mn-lt"/>
            </a:endParaRPr>
          </a:p>
        </p:txBody>
      </p:sp>
      <p:sp>
        <p:nvSpPr>
          <p:cNvPr id="23" name="Inhaltsplatzhalter 4"/>
          <p:cNvSpPr txBox="1">
            <a:spLocks/>
          </p:cNvSpPr>
          <p:nvPr/>
        </p:nvSpPr>
        <p:spPr>
          <a:xfrm>
            <a:off x="4161513" y="3088918"/>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2"/>
                </a:solidFill>
                <a:latin typeface="+mj-lt"/>
              </a:rPr>
              <a:t>25%</a:t>
            </a:r>
            <a:endParaRPr lang="en-US" sz="2800" dirty="0">
              <a:solidFill>
                <a:schemeClr val="accent2"/>
              </a:solidFill>
              <a:latin typeface="+mn-lt"/>
            </a:endParaRPr>
          </a:p>
        </p:txBody>
      </p:sp>
      <p:sp>
        <p:nvSpPr>
          <p:cNvPr id="24" name="Inhaltsplatzhalter 4"/>
          <p:cNvSpPr txBox="1">
            <a:spLocks/>
          </p:cNvSpPr>
          <p:nvPr/>
        </p:nvSpPr>
        <p:spPr>
          <a:xfrm>
            <a:off x="7145246" y="3088918"/>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3"/>
                </a:solidFill>
                <a:latin typeface="+mj-lt"/>
              </a:rPr>
              <a:t>50%</a:t>
            </a:r>
            <a:endParaRPr lang="en-US" sz="2800" dirty="0">
              <a:solidFill>
                <a:schemeClr val="accent3"/>
              </a:solidFill>
              <a:latin typeface="+mn-lt"/>
            </a:endParaRPr>
          </a:p>
        </p:txBody>
      </p:sp>
      <p:sp>
        <p:nvSpPr>
          <p:cNvPr id="25" name="Inhaltsplatzhalter 4"/>
          <p:cNvSpPr txBox="1">
            <a:spLocks/>
          </p:cNvSpPr>
          <p:nvPr/>
        </p:nvSpPr>
        <p:spPr>
          <a:xfrm>
            <a:off x="10107003" y="3088918"/>
            <a:ext cx="885242" cy="553998"/>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3600" b="1" dirty="0">
                <a:solidFill>
                  <a:schemeClr val="accent4"/>
                </a:solidFill>
                <a:latin typeface="+mj-lt"/>
              </a:rPr>
              <a:t>65%</a:t>
            </a:r>
            <a:endParaRPr lang="en-US" sz="2800" dirty="0">
              <a:solidFill>
                <a:schemeClr val="accent4"/>
              </a:solidFill>
              <a:latin typeface="+mn-lt"/>
            </a:endParaRPr>
          </a:p>
        </p:txBody>
      </p:sp>
    </p:spTree>
    <p:extLst>
      <p:ext uri="{BB962C8B-B14F-4D97-AF65-F5344CB8AC3E}">
        <p14:creationId xmlns:p14="http://schemas.microsoft.com/office/powerpoint/2010/main" val="118986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heel(1)">
                                      <p:cBhvr>
                                        <p:cTn id="7" dur="1500"/>
                                        <p:tgtEl>
                                          <p:spTgt spid="2"/>
                                        </p:tgtEl>
                                      </p:cBhvr>
                                    </p:animEffect>
                                  </p:childTnLst>
                                </p:cTn>
                              </p:par>
                            </p:childTnLst>
                          </p:cTn>
                        </p:par>
                        <p:par>
                          <p:cTn id="8" fill="hold">
                            <p:stCondLst>
                              <p:cond delay="1500"/>
                            </p:stCondLst>
                            <p:childTnLst>
                              <p:par>
                                <p:cTn id="9" presetID="53" presetClass="entr" presetSubtype="16"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500" fill="hold"/>
                                        <p:tgtEl>
                                          <p:spTgt spid="4"/>
                                        </p:tgtEl>
                                        <p:attrNameLst>
                                          <p:attrName>ppt_w</p:attrName>
                                        </p:attrNameLst>
                                      </p:cBhvr>
                                      <p:tavLst>
                                        <p:tav tm="0">
                                          <p:val>
                                            <p:fltVal val="0"/>
                                          </p:val>
                                        </p:tav>
                                        <p:tav tm="100000">
                                          <p:val>
                                            <p:strVal val="#ppt_w"/>
                                          </p:val>
                                        </p:tav>
                                      </p:tavLst>
                                    </p:anim>
                                    <p:anim calcmode="lin" valueType="num">
                                      <p:cBhvr>
                                        <p:cTn id="12" dur="500" fill="hold"/>
                                        <p:tgtEl>
                                          <p:spTgt spid="4"/>
                                        </p:tgtEl>
                                        <p:attrNameLst>
                                          <p:attrName>ppt_h</p:attrName>
                                        </p:attrNameLst>
                                      </p:cBhvr>
                                      <p:tavLst>
                                        <p:tav tm="0">
                                          <p:val>
                                            <p:fltVal val="0"/>
                                          </p:val>
                                        </p:tav>
                                        <p:tav tm="100000">
                                          <p:val>
                                            <p:strVal val="#ppt_h"/>
                                          </p:val>
                                        </p:tav>
                                      </p:tavLst>
                                    </p:anim>
                                    <p:animEffect transition="in" filter="fade">
                                      <p:cBhvr>
                                        <p:cTn id="13" dur="500"/>
                                        <p:tgtEl>
                                          <p:spTgt spid="4"/>
                                        </p:tgtEl>
                                      </p:cBhvr>
                                    </p:animEffect>
                                  </p:childTnLst>
                                </p:cTn>
                              </p:par>
                              <p:par>
                                <p:cTn id="14" presetID="49" presetClass="entr" presetSubtype="0" decel="100000" fill="hold" grpId="0" nodeType="withEffect">
                                  <p:stCondLst>
                                    <p:cond delay="0"/>
                                  </p:stCondLst>
                                  <p:childTnLst>
                                    <p:set>
                                      <p:cBhvr>
                                        <p:cTn id="15" dur="1" fill="hold">
                                          <p:stCondLst>
                                            <p:cond delay="0"/>
                                          </p:stCondLst>
                                        </p:cTn>
                                        <p:tgtEl>
                                          <p:spTgt spid="22"/>
                                        </p:tgtEl>
                                        <p:attrNameLst>
                                          <p:attrName>style.visibility</p:attrName>
                                        </p:attrNameLst>
                                      </p:cBhvr>
                                      <p:to>
                                        <p:strVal val="visible"/>
                                      </p:to>
                                    </p:set>
                                    <p:anim calcmode="lin" valueType="num">
                                      <p:cBhvr>
                                        <p:cTn id="16" dur="500" fill="hold"/>
                                        <p:tgtEl>
                                          <p:spTgt spid="22"/>
                                        </p:tgtEl>
                                        <p:attrNameLst>
                                          <p:attrName>ppt_w</p:attrName>
                                        </p:attrNameLst>
                                      </p:cBhvr>
                                      <p:tavLst>
                                        <p:tav tm="0">
                                          <p:val>
                                            <p:fltVal val="0"/>
                                          </p:val>
                                        </p:tav>
                                        <p:tav tm="100000">
                                          <p:val>
                                            <p:strVal val="#ppt_w"/>
                                          </p:val>
                                        </p:tav>
                                      </p:tavLst>
                                    </p:anim>
                                    <p:anim calcmode="lin" valueType="num">
                                      <p:cBhvr>
                                        <p:cTn id="17" dur="500" fill="hold"/>
                                        <p:tgtEl>
                                          <p:spTgt spid="22"/>
                                        </p:tgtEl>
                                        <p:attrNameLst>
                                          <p:attrName>ppt_h</p:attrName>
                                        </p:attrNameLst>
                                      </p:cBhvr>
                                      <p:tavLst>
                                        <p:tav tm="0">
                                          <p:val>
                                            <p:fltVal val="0"/>
                                          </p:val>
                                        </p:tav>
                                        <p:tav tm="100000">
                                          <p:val>
                                            <p:strVal val="#ppt_h"/>
                                          </p:val>
                                        </p:tav>
                                      </p:tavLst>
                                    </p:anim>
                                    <p:anim calcmode="lin" valueType="num">
                                      <p:cBhvr>
                                        <p:cTn id="18" dur="500" fill="hold"/>
                                        <p:tgtEl>
                                          <p:spTgt spid="22"/>
                                        </p:tgtEl>
                                        <p:attrNameLst>
                                          <p:attrName>style.rotation</p:attrName>
                                        </p:attrNameLst>
                                      </p:cBhvr>
                                      <p:tavLst>
                                        <p:tav tm="0">
                                          <p:val>
                                            <p:fltVal val="360"/>
                                          </p:val>
                                        </p:tav>
                                        <p:tav tm="100000">
                                          <p:val>
                                            <p:fltVal val="0"/>
                                          </p:val>
                                        </p:tav>
                                      </p:tavLst>
                                    </p:anim>
                                    <p:animEffect transition="in" filter="fade">
                                      <p:cBhvr>
                                        <p:cTn id="19" dur="500"/>
                                        <p:tgtEl>
                                          <p:spTgt spid="22"/>
                                        </p:tgtEl>
                                      </p:cBhvr>
                                    </p:animEffect>
                                  </p:childTnLst>
                                </p:cTn>
                              </p:par>
                              <p:par>
                                <p:cTn id="20" presetID="2" presetClass="entr" presetSubtype="4" accel="20000" decel="80000" fill="hold" grpId="0" nodeType="withEffect">
                                  <p:stCondLst>
                                    <p:cond delay="0"/>
                                  </p:stCondLst>
                                  <p:childTnLst>
                                    <p:set>
                                      <p:cBhvr>
                                        <p:cTn id="21" dur="1" fill="hold">
                                          <p:stCondLst>
                                            <p:cond delay="0"/>
                                          </p:stCondLst>
                                        </p:cTn>
                                        <p:tgtEl>
                                          <p:spTgt spid="17"/>
                                        </p:tgtEl>
                                        <p:attrNameLst>
                                          <p:attrName>style.visibility</p:attrName>
                                        </p:attrNameLst>
                                      </p:cBhvr>
                                      <p:to>
                                        <p:strVal val="visible"/>
                                      </p:to>
                                    </p:set>
                                    <p:anim calcmode="lin" valueType="num">
                                      <p:cBhvr additive="base">
                                        <p:cTn id="22" dur="500" fill="hold"/>
                                        <p:tgtEl>
                                          <p:spTgt spid="17"/>
                                        </p:tgtEl>
                                        <p:attrNameLst>
                                          <p:attrName>ppt_x</p:attrName>
                                        </p:attrNameLst>
                                      </p:cBhvr>
                                      <p:tavLst>
                                        <p:tav tm="0">
                                          <p:val>
                                            <p:strVal val="#ppt_x"/>
                                          </p:val>
                                        </p:tav>
                                        <p:tav tm="100000">
                                          <p:val>
                                            <p:strVal val="#ppt_x"/>
                                          </p:val>
                                        </p:tav>
                                      </p:tavLst>
                                    </p:anim>
                                    <p:anim calcmode="lin" valueType="num">
                                      <p:cBhvr additive="base">
                                        <p:cTn id="23" dur="500" fill="hold"/>
                                        <p:tgtEl>
                                          <p:spTgt spid="17"/>
                                        </p:tgtEl>
                                        <p:attrNameLst>
                                          <p:attrName>ppt_y</p:attrName>
                                        </p:attrNameLst>
                                      </p:cBhvr>
                                      <p:tavLst>
                                        <p:tav tm="0">
                                          <p:val>
                                            <p:strVal val="1+#ppt_h/2"/>
                                          </p:val>
                                        </p:tav>
                                        <p:tav tm="100000">
                                          <p:val>
                                            <p:strVal val="#ppt_y"/>
                                          </p:val>
                                        </p:tav>
                                      </p:tavLst>
                                    </p:anim>
                                  </p:childTnLst>
                                </p:cTn>
                              </p:par>
                            </p:childTnLst>
                          </p:cTn>
                        </p:par>
                        <p:par>
                          <p:cTn id="24" fill="hold">
                            <p:stCondLst>
                              <p:cond delay="2000"/>
                            </p:stCondLst>
                            <p:childTnLst>
                              <p:par>
                                <p:cTn id="25" presetID="21" presetClass="entr" presetSubtype="1"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1500"/>
                                        <p:tgtEl>
                                          <p:spTgt spid="7"/>
                                        </p:tgtEl>
                                      </p:cBhvr>
                                    </p:animEffect>
                                  </p:childTnLst>
                                </p:cTn>
                              </p:par>
                            </p:childTnLst>
                          </p:cTn>
                        </p:par>
                        <p:par>
                          <p:cTn id="28" fill="hold">
                            <p:stCondLst>
                              <p:cond delay="3500"/>
                            </p:stCondLst>
                            <p:childTnLst>
                              <p:par>
                                <p:cTn id="29" presetID="53" presetClass="entr" presetSubtype="16" fill="hold" grpId="0" nodeType="after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p:cTn id="31" dur="500" fill="hold"/>
                                        <p:tgtEl>
                                          <p:spTgt spid="8"/>
                                        </p:tgtEl>
                                        <p:attrNameLst>
                                          <p:attrName>ppt_w</p:attrName>
                                        </p:attrNameLst>
                                      </p:cBhvr>
                                      <p:tavLst>
                                        <p:tav tm="0">
                                          <p:val>
                                            <p:fltVal val="0"/>
                                          </p:val>
                                        </p:tav>
                                        <p:tav tm="100000">
                                          <p:val>
                                            <p:strVal val="#ppt_w"/>
                                          </p:val>
                                        </p:tav>
                                      </p:tavLst>
                                    </p:anim>
                                    <p:anim calcmode="lin" valueType="num">
                                      <p:cBhvr>
                                        <p:cTn id="32" dur="500" fill="hold"/>
                                        <p:tgtEl>
                                          <p:spTgt spid="8"/>
                                        </p:tgtEl>
                                        <p:attrNameLst>
                                          <p:attrName>ppt_h</p:attrName>
                                        </p:attrNameLst>
                                      </p:cBhvr>
                                      <p:tavLst>
                                        <p:tav tm="0">
                                          <p:val>
                                            <p:fltVal val="0"/>
                                          </p:val>
                                        </p:tav>
                                        <p:tav tm="100000">
                                          <p:val>
                                            <p:strVal val="#ppt_h"/>
                                          </p:val>
                                        </p:tav>
                                      </p:tavLst>
                                    </p:anim>
                                    <p:animEffect transition="in" filter="fade">
                                      <p:cBhvr>
                                        <p:cTn id="33" dur="500"/>
                                        <p:tgtEl>
                                          <p:spTgt spid="8"/>
                                        </p:tgtEl>
                                      </p:cBhvr>
                                    </p:animEffect>
                                  </p:childTnLst>
                                </p:cTn>
                              </p:par>
                              <p:par>
                                <p:cTn id="34" presetID="49" presetClass="entr" presetSubtype="0" decel="100000" fill="hold" grpId="0" nodeType="withEffect">
                                  <p:stCondLst>
                                    <p:cond delay="0"/>
                                  </p:stCondLst>
                                  <p:childTnLst>
                                    <p:set>
                                      <p:cBhvr>
                                        <p:cTn id="35" dur="1" fill="hold">
                                          <p:stCondLst>
                                            <p:cond delay="0"/>
                                          </p:stCondLst>
                                        </p:cTn>
                                        <p:tgtEl>
                                          <p:spTgt spid="23"/>
                                        </p:tgtEl>
                                        <p:attrNameLst>
                                          <p:attrName>style.visibility</p:attrName>
                                        </p:attrNameLst>
                                      </p:cBhvr>
                                      <p:to>
                                        <p:strVal val="visible"/>
                                      </p:to>
                                    </p:set>
                                    <p:anim calcmode="lin" valueType="num">
                                      <p:cBhvr>
                                        <p:cTn id="36" dur="500" fill="hold"/>
                                        <p:tgtEl>
                                          <p:spTgt spid="23"/>
                                        </p:tgtEl>
                                        <p:attrNameLst>
                                          <p:attrName>ppt_w</p:attrName>
                                        </p:attrNameLst>
                                      </p:cBhvr>
                                      <p:tavLst>
                                        <p:tav tm="0">
                                          <p:val>
                                            <p:fltVal val="0"/>
                                          </p:val>
                                        </p:tav>
                                        <p:tav tm="100000">
                                          <p:val>
                                            <p:strVal val="#ppt_w"/>
                                          </p:val>
                                        </p:tav>
                                      </p:tavLst>
                                    </p:anim>
                                    <p:anim calcmode="lin" valueType="num">
                                      <p:cBhvr>
                                        <p:cTn id="37" dur="500" fill="hold"/>
                                        <p:tgtEl>
                                          <p:spTgt spid="23"/>
                                        </p:tgtEl>
                                        <p:attrNameLst>
                                          <p:attrName>ppt_h</p:attrName>
                                        </p:attrNameLst>
                                      </p:cBhvr>
                                      <p:tavLst>
                                        <p:tav tm="0">
                                          <p:val>
                                            <p:fltVal val="0"/>
                                          </p:val>
                                        </p:tav>
                                        <p:tav tm="100000">
                                          <p:val>
                                            <p:strVal val="#ppt_h"/>
                                          </p:val>
                                        </p:tav>
                                      </p:tavLst>
                                    </p:anim>
                                    <p:anim calcmode="lin" valueType="num">
                                      <p:cBhvr>
                                        <p:cTn id="38" dur="500" fill="hold"/>
                                        <p:tgtEl>
                                          <p:spTgt spid="23"/>
                                        </p:tgtEl>
                                        <p:attrNameLst>
                                          <p:attrName>style.rotation</p:attrName>
                                        </p:attrNameLst>
                                      </p:cBhvr>
                                      <p:tavLst>
                                        <p:tav tm="0">
                                          <p:val>
                                            <p:fltVal val="360"/>
                                          </p:val>
                                        </p:tav>
                                        <p:tav tm="100000">
                                          <p:val>
                                            <p:fltVal val="0"/>
                                          </p:val>
                                        </p:tav>
                                      </p:tavLst>
                                    </p:anim>
                                    <p:animEffect transition="in" filter="fade">
                                      <p:cBhvr>
                                        <p:cTn id="39" dur="500"/>
                                        <p:tgtEl>
                                          <p:spTgt spid="23"/>
                                        </p:tgtEl>
                                      </p:cBhvr>
                                    </p:animEffect>
                                  </p:childTnLst>
                                </p:cTn>
                              </p:par>
                              <p:par>
                                <p:cTn id="40" presetID="2" presetClass="entr" presetSubtype="4" accel="20000" decel="80000" fill="hold" grpId="0" nodeType="withEffect">
                                  <p:stCondLst>
                                    <p:cond delay="0"/>
                                  </p:stCondLst>
                                  <p:childTnLst>
                                    <p:set>
                                      <p:cBhvr>
                                        <p:cTn id="41" dur="1" fill="hold">
                                          <p:stCondLst>
                                            <p:cond delay="0"/>
                                          </p:stCondLst>
                                        </p:cTn>
                                        <p:tgtEl>
                                          <p:spTgt spid="18"/>
                                        </p:tgtEl>
                                        <p:attrNameLst>
                                          <p:attrName>style.visibility</p:attrName>
                                        </p:attrNameLst>
                                      </p:cBhvr>
                                      <p:to>
                                        <p:strVal val="visible"/>
                                      </p:to>
                                    </p:set>
                                    <p:anim calcmode="lin" valueType="num">
                                      <p:cBhvr additive="base">
                                        <p:cTn id="42" dur="500" fill="hold"/>
                                        <p:tgtEl>
                                          <p:spTgt spid="18"/>
                                        </p:tgtEl>
                                        <p:attrNameLst>
                                          <p:attrName>ppt_x</p:attrName>
                                        </p:attrNameLst>
                                      </p:cBhvr>
                                      <p:tavLst>
                                        <p:tav tm="0">
                                          <p:val>
                                            <p:strVal val="#ppt_x"/>
                                          </p:val>
                                        </p:tav>
                                        <p:tav tm="100000">
                                          <p:val>
                                            <p:strVal val="#ppt_x"/>
                                          </p:val>
                                        </p:tav>
                                      </p:tavLst>
                                    </p:anim>
                                    <p:anim calcmode="lin" valueType="num">
                                      <p:cBhvr additive="base">
                                        <p:cTn id="43" dur="500" fill="hold"/>
                                        <p:tgtEl>
                                          <p:spTgt spid="18"/>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1" presetClass="entr" presetSubtype="1" fill="hold" grpId="0" nodeType="afterEffect">
                                  <p:stCondLst>
                                    <p:cond delay="0"/>
                                  </p:stCondLst>
                                  <p:childTnLst>
                                    <p:set>
                                      <p:cBhvr>
                                        <p:cTn id="46" dur="1" fill="hold">
                                          <p:stCondLst>
                                            <p:cond delay="0"/>
                                          </p:stCondLst>
                                        </p:cTn>
                                        <p:tgtEl>
                                          <p:spTgt spid="10"/>
                                        </p:tgtEl>
                                        <p:attrNameLst>
                                          <p:attrName>style.visibility</p:attrName>
                                        </p:attrNameLst>
                                      </p:cBhvr>
                                      <p:to>
                                        <p:strVal val="visible"/>
                                      </p:to>
                                    </p:set>
                                    <p:animEffect transition="in" filter="wheel(1)">
                                      <p:cBhvr>
                                        <p:cTn id="47" dur="1500"/>
                                        <p:tgtEl>
                                          <p:spTgt spid="10"/>
                                        </p:tgtEl>
                                      </p:cBhvr>
                                    </p:animEffect>
                                  </p:childTnLst>
                                </p:cTn>
                              </p:par>
                            </p:childTnLst>
                          </p:cTn>
                        </p:par>
                        <p:par>
                          <p:cTn id="48" fill="hold">
                            <p:stCondLst>
                              <p:cond delay="5500"/>
                            </p:stCondLst>
                            <p:childTnLst>
                              <p:par>
                                <p:cTn id="49" presetID="53" presetClass="entr" presetSubtype="16" fill="hold" grpId="0" nodeType="afterEffect">
                                  <p:stCondLst>
                                    <p:cond delay="0"/>
                                  </p:stCondLst>
                                  <p:childTnLst>
                                    <p:set>
                                      <p:cBhvr>
                                        <p:cTn id="50" dur="1" fill="hold">
                                          <p:stCondLst>
                                            <p:cond delay="0"/>
                                          </p:stCondLst>
                                        </p:cTn>
                                        <p:tgtEl>
                                          <p:spTgt spid="11"/>
                                        </p:tgtEl>
                                        <p:attrNameLst>
                                          <p:attrName>style.visibility</p:attrName>
                                        </p:attrNameLst>
                                      </p:cBhvr>
                                      <p:to>
                                        <p:strVal val="visible"/>
                                      </p:to>
                                    </p:set>
                                    <p:anim calcmode="lin" valueType="num">
                                      <p:cBhvr>
                                        <p:cTn id="51" dur="500" fill="hold"/>
                                        <p:tgtEl>
                                          <p:spTgt spid="11"/>
                                        </p:tgtEl>
                                        <p:attrNameLst>
                                          <p:attrName>ppt_w</p:attrName>
                                        </p:attrNameLst>
                                      </p:cBhvr>
                                      <p:tavLst>
                                        <p:tav tm="0">
                                          <p:val>
                                            <p:fltVal val="0"/>
                                          </p:val>
                                        </p:tav>
                                        <p:tav tm="100000">
                                          <p:val>
                                            <p:strVal val="#ppt_w"/>
                                          </p:val>
                                        </p:tav>
                                      </p:tavLst>
                                    </p:anim>
                                    <p:anim calcmode="lin" valueType="num">
                                      <p:cBhvr>
                                        <p:cTn id="52" dur="500" fill="hold"/>
                                        <p:tgtEl>
                                          <p:spTgt spid="11"/>
                                        </p:tgtEl>
                                        <p:attrNameLst>
                                          <p:attrName>ppt_h</p:attrName>
                                        </p:attrNameLst>
                                      </p:cBhvr>
                                      <p:tavLst>
                                        <p:tav tm="0">
                                          <p:val>
                                            <p:fltVal val="0"/>
                                          </p:val>
                                        </p:tav>
                                        <p:tav tm="100000">
                                          <p:val>
                                            <p:strVal val="#ppt_h"/>
                                          </p:val>
                                        </p:tav>
                                      </p:tavLst>
                                    </p:anim>
                                    <p:animEffect transition="in" filter="fade">
                                      <p:cBhvr>
                                        <p:cTn id="53" dur="500"/>
                                        <p:tgtEl>
                                          <p:spTgt spid="11"/>
                                        </p:tgtEl>
                                      </p:cBhvr>
                                    </p:animEffect>
                                  </p:childTnLst>
                                </p:cTn>
                              </p:par>
                              <p:par>
                                <p:cTn id="54" presetID="49" presetClass="entr" presetSubtype="0" decel="100000" fill="hold" grpId="0" nodeType="withEffect">
                                  <p:stCondLst>
                                    <p:cond delay="0"/>
                                  </p:stCondLst>
                                  <p:childTnLst>
                                    <p:set>
                                      <p:cBhvr>
                                        <p:cTn id="55" dur="1" fill="hold">
                                          <p:stCondLst>
                                            <p:cond delay="0"/>
                                          </p:stCondLst>
                                        </p:cTn>
                                        <p:tgtEl>
                                          <p:spTgt spid="24"/>
                                        </p:tgtEl>
                                        <p:attrNameLst>
                                          <p:attrName>style.visibility</p:attrName>
                                        </p:attrNameLst>
                                      </p:cBhvr>
                                      <p:to>
                                        <p:strVal val="visible"/>
                                      </p:to>
                                    </p:set>
                                    <p:anim calcmode="lin" valueType="num">
                                      <p:cBhvr>
                                        <p:cTn id="56" dur="500" fill="hold"/>
                                        <p:tgtEl>
                                          <p:spTgt spid="24"/>
                                        </p:tgtEl>
                                        <p:attrNameLst>
                                          <p:attrName>ppt_w</p:attrName>
                                        </p:attrNameLst>
                                      </p:cBhvr>
                                      <p:tavLst>
                                        <p:tav tm="0">
                                          <p:val>
                                            <p:fltVal val="0"/>
                                          </p:val>
                                        </p:tav>
                                        <p:tav tm="100000">
                                          <p:val>
                                            <p:strVal val="#ppt_w"/>
                                          </p:val>
                                        </p:tav>
                                      </p:tavLst>
                                    </p:anim>
                                    <p:anim calcmode="lin" valueType="num">
                                      <p:cBhvr>
                                        <p:cTn id="57" dur="500" fill="hold"/>
                                        <p:tgtEl>
                                          <p:spTgt spid="24"/>
                                        </p:tgtEl>
                                        <p:attrNameLst>
                                          <p:attrName>ppt_h</p:attrName>
                                        </p:attrNameLst>
                                      </p:cBhvr>
                                      <p:tavLst>
                                        <p:tav tm="0">
                                          <p:val>
                                            <p:fltVal val="0"/>
                                          </p:val>
                                        </p:tav>
                                        <p:tav tm="100000">
                                          <p:val>
                                            <p:strVal val="#ppt_h"/>
                                          </p:val>
                                        </p:tav>
                                      </p:tavLst>
                                    </p:anim>
                                    <p:anim calcmode="lin" valueType="num">
                                      <p:cBhvr>
                                        <p:cTn id="58" dur="500" fill="hold"/>
                                        <p:tgtEl>
                                          <p:spTgt spid="24"/>
                                        </p:tgtEl>
                                        <p:attrNameLst>
                                          <p:attrName>style.rotation</p:attrName>
                                        </p:attrNameLst>
                                      </p:cBhvr>
                                      <p:tavLst>
                                        <p:tav tm="0">
                                          <p:val>
                                            <p:fltVal val="360"/>
                                          </p:val>
                                        </p:tav>
                                        <p:tav tm="100000">
                                          <p:val>
                                            <p:fltVal val="0"/>
                                          </p:val>
                                        </p:tav>
                                      </p:tavLst>
                                    </p:anim>
                                    <p:animEffect transition="in" filter="fade">
                                      <p:cBhvr>
                                        <p:cTn id="59" dur="500"/>
                                        <p:tgtEl>
                                          <p:spTgt spid="24"/>
                                        </p:tgtEl>
                                      </p:cBhvr>
                                    </p:animEffect>
                                  </p:childTnLst>
                                </p:cTn>
                              </p:par>
                              <p:par>
                                <p:cTn id="60" presetID="2" presetClass="entr" presetSubtype="4" accel="20000" decel="80000" fill="hold" grpId="0" nodeType="withEffect">
                                  <p:stCondLst>
                                    <p:cond delay="0"/>
                                  </p:stCondLst>
                                  <p:childTnLst>
                                    <p:set>
                                      <p:cBhvr>
                                        <p:cTn id="61" dur="1" fill="hold">
                                          <p:stCondLst>
                                            <p:cond delay="0"/>
                                          </p:stCondLst>
                                        </p:cTn>
                                        <p:tgtEl>
                                          <p:spTgt spid="19"/>
                                        </p:tgtEl>
                                        <p:attrNameLst>
                                          <p:attrName>style.visibility</p:attrName>
                                        </p:attrNameLst>
                                      </p:cBhvr>
                                      <p:to>
                                        <p:strVal val="visible"/>
                                      </p:to>
                                    </p:set>
                                    <p:anim calcmode="lin" valueType="num">
                                      <p:cBhvr additive="base">
                                        <p:cTn id="62" dur="500" fill="hold"/>
                                        <p:tgtEl>
                                          <p:spTgt spid="19"/>
                                        </p:tgtEl>
                                        <p:attrNameLst>
                                          <p:attrName>ppt_x</p:attrName>
                                        </p:attrNameLst>
                                      </p:cBhvr>
                                      <p:tavLst>
                                        <p:tav tm="0">
                                          <p:val>
                                            <p:strVal val="#ppt_x"/>
                                          </p:val>
                                        </p:tav>
                                        <p:tav tm="100000">
                                          <p:val>
                                            <p:strVal val="#ppt_x"/>
                                          </p:val>
                                        </p:tav>
                                      </p:tavLst>
                                    </p:anim>
                                    <p:anim calcmode="lin" valueType="num">
                                      <p:cBhvr additive="base">
                                        <p:cTn id="63" dur="500" fill="hold"/>
                                        <p:tgtEl>
                                          <p:spTgt spid="19"/>
                                        </p:tgtEl>
                                        <p:attrNameLst>
                                          <p:attrName>ppt_y</p:attrName>
                                        </p:attrNameLst>
                                      </p:cBhvr>
                                      <p:tavLst>
                                        <p:tav tm="0">
                                          <p:val>
                                            <p:strVal val="1+#ppt_h/2"/>
                                          </p:val>
                                        </p:tav>
                                        <p:tav tm="100000">
                                          <p:val>
                                            <p:strVal val="#ppt_y"/>
                                          </p:val>
                                        </p:tav>
                                      </p:tavLst>
                                    </p:anim>
                                  </p:childTnLst>
                                </p:cTn>
                              </p:par>
                            </p:childTnLst>
                          </p:cTn>
                        </p:par>
                        <p:par>
                          <p:cTn id="64" fill="hold">
                            <p:stCondLst>
                              <p:cond delay="6000"/>
                            </p:stCondLst>
                            <p:childTnLst>
                              <p:par>
                                <p:cTn id="65" presetID="21" presetClass="entr" presetSubtype="1" fill="hold" grpId="0" nodeType="afterEffect">
                                  <p:stCondLst>
                                    <p:cond delay="0"/>
                                  </p:stCondLst>
                                  <p:childTnLst>
                                    <p:set>
                                      <p:cBhvr>
                                        <p:cTn id="66" dur="1" fill="hold">
                                          <p:stCondLst>
                                            <p:cond delay="0"/>
                                          </p:stCondLst>
                                        </p:cTn>
                                        <p:tgtEl>
                                          <p:spTgt spid="13"/>
                                        </p:tgtEl>
                                        <p:attrNameLst>
                                          <p:attrName>style.visibility</p:attrName>
                                        </p:attrNameLst>
                                      </p:cBhvr>
                                      <p:to>
                                        <p:strVal val="visible"/>
                                      </p:to>
                                    </p:set>
                                    <p:animEffect transition="in" filter="wheel(1)">
                                      <p:cBhvr>
                                        <p:cTn id="67" dur="1500"/>
                                        <p:tgtEl>
                                          <p:spTgt spid="13"/>
                                        </p:tgtEl>
                                      </p:cBhvr>
                                    </p:animEffect>
                                  </p:childTnLst>
                                </p:cTn>
                              </p:par>
                            </p:childTnLst>
                          </p:cTn>
                        </p:par>
                        <p:par>
                          <p:cTn id="68" fill="hold">
                            <p:stCondLst>
                              <p:cond delay="7500"/>
                            </p:stCondLst>
                            <p:childTnLst>
                              <p:par>
                                <p:cTn id="69" presetID="53" presetClass="entr" presetSubtype="16" fill="hold" grpId="0" nodeType="afterEffect">
                                  <p:stCondLst>
                                    <p:cond delay="0"/>
                                  </p:stCondLst>
                                  <p:childTnLst>
                                    <p:set>
                                      <p:cBhvr>
                                        <p:cTn id="70" dur="1" fill="hold">
                                          <p:stCondLst>
                                            <p:cond delay="0"/>
                                          </p:stCondLst>
                                        </p:cTn>
                                        <p:tgtEl>
                                          <p:spTgt spid="14"/>
                                        </p:tgtEl>
                                        <p:attrNameLst>
                                          <p:attrName>style.visibility</p:attrName>
                                        </p:attrNameLst>
                                      </p:cBhvr>
                                      <p:to>
                                        <p:strVal val="visible"/>
                                      </p:to>
                                    </p:set>
                                    <p:anim calcmode="lin" valueType="num">
                                      <p:cBhvr>
                                        <p:cTn id="71" dur="500" fill="hold"/>
                                        <p:tgtEl>
                                          <p:spTgt spid="14"/>
                                        </p:tgtEl>
                                        <p:attrNameLst>
                                          <p:attrName>ppt_w</p:attrName>
                                        </p:attrNameLst>
                                      </p:cBhvr>
                                      <p:tavLst>
                                        <p:tav tm="0">
                                          <p:val>
                                            <p:fltVal val="0"/>
                                          </p:val>
                                        </p:tav>
                                        <p:tav tm="100000">
                                          <p:val>
                                            <p:strVal val="#ppt_w"/>
                                          </p:val>
                                        </p:tav>
                                      </p:tavLst>
                                    </p:anim>
                                    <p:anim calcmode="lin" valueType="num">
                                      <p:cBhvr>
                                        <p:cTn id="72" dur="500" fill="hold"/>
                                        <p:tgtEl>
                                          <p:spTgt spid="14"/>
                                        </p:tgtEl>
                                        <p:attrNameLst>
                                          <p:attrName>ppt_h</p:attrName>
                                        </p:attrNameLst>
                                      </p:cBhvr>
                                      <p:tavLst>
                                        <p:tav tm="0">
                                          <p:val>
                                            <p:fltVal val="0"/>
                                          </p:val>
                                        </p:tav>
                                        <p:tav tm="100000">
                                          <p:val>
                                            <p:strVal val="#ppt_h"/>
                                          </p:val>
                                        </p:tav>
                                      </p:tavLst>
                                    </p:anim>
                                    <p:animEffect transition="in" filter="fade">
                                      <p:cBhvr>
                                        <p:cTn id="73" dur="500"/>
                                        <p:tgtEl>
                                          <p:spTgt spid="14"/>
                                        </p:tgtEl>
                                      </p:cBhvr>
                                    </p:animEffect>
                                  </p:childTnLst>
                                </p:cTn>
                              </p:par>
                              <p:par>
                                <p:cTn id="74" presetID="49" presetClass="entr" presetSubtype="0" decel="100000" fill="hold" grpId="0" nodeType="withEffect">
                                  <p:stCondLst>
                                    <p:cond delay="0"/>
                                  </p:stCondLst>
                                  <p:childTnLst>
                                    <p:set>
                                      <p:cBhvr>
                                        <p:cTn id="75" dur="1" fill="hold">
                                          <p:stCondLst>
                                            <p:cond delay="0"/>
                                          </p:stCondLst>
                                        </p:cTn>
                                        <p:tgtEl>
                                          <p:spTgt spid="25"/>
                                        </p:tgtEl>
                                        <p:attrNameLst>
                                          <p:attrName>style.visibility</p:attrName>
                                        </p:attrNameLst>
                                      </p:cBhvr>
                                      <p:to>
                                        <p:strVal val="visible"/>
                                      </p:to>
                                    </p:set>
                                    <p:anim calcmode="lin" valueType="num">
                                      <p:cBhvr>
                                        <p:cTn id="76" dur="500" fill="hold"/>
                                        <p:tgtEl>
                                          <p:spTgt spid="25"/>
                                        </p:tgtEl>
                                        <p:attrNameLst>
                                          <p:attrName>ppt_w</p:attrName>
                                        </p:attrNameLst>
                                      </p:cBhvr>
                                      <p:tavLst>
                                        <p:tav tm="0">
                                          <p:val>
                                            <p:fltVal val="0"/>
                                          </p:val>
                                        </p:tav>
                                        <p:tav tm="100000">
                                          <p:val>
                                            <p:strVal val="#ppt_w"/>
                                          </p:val>
                                        </p:tav>
                                      </p:tavLst>
                                    </p:anim>
                                    <p:anim calcmode="lin" valueType="num">
                                      <p:cBhvr>
                                        <p:cTn id="77" dur="500" fill="hold"/>
                                        <p:tgtEl>
                                          <p:spTgt spid="25"/>
                                        </p:tgtEl>
                                        <p:attrNameLst>
                                          <p:attrName>ppt_h</p:attrName>
                                        </p:attrNameLst>
                                      </p:cBhvr>
                                      <p:tavLst>
                                        <p:tav tm="0">
                                          <p:val>
                                            <p:fltVal val="0"/>
                                          </p:val>
                                        </p:tav>
                                        <p:tav tm="100000">
                                          <p:val>
                                            <p:strVal val="#ppt_h"/>
                                          </p:val>
                                        </p:tav>
                                      </p:tavLst>
                                    </p:anim>
                                    <p:anim calcmode="lin" valueType="num">
                                      <p:cBhvr>
                                        <p:cTn id="78" dur="500" fill="hold"/>
                                        <p:tgtEl>
                                          <p:spTgt spid="25"/>
                                        </p:tgtEl>
                                        <p:attrNameLst>
                                          <p:attrName>style.rotation</p:attrName>
                                        </p:attrNameLst>
                                      </p:cBhvr>
                                      <p:tavLst>
                                        <p:tav tm="0">
                                          <p:val>
                                            <p:fltVal val="360"/>
                                          </p:val>
                                        </p:tav>
                                        <p:tav tm="100000">
                                          <p:val>
                                            <p:fltVal val="0"/>
                                          </p:val>
                                        </p:tav>
                                      </p:tavLst>
                                    </p:anim>
                                    <p:animEffect transition="in" filter="fade">
                                      <p:cBhvr>
                                        <p:cTn id="79" dur="500"/>
                                        <p:tgtEl>
                                          <p:spTgt spid="25"/>
                                        </p:tgtEl>
                                      </p:cBhvr>
                                    </p:animEffect>
                                  </p:childTnLst>
                                </p:cTn>
                              </p:par>
                              <p:par>
                                <p:cTn id="80" presetID="2" presetClass="entr" presetSubtype="4" accel="20000" decel="80000" fill="hold" grpId="0" nodeType="withEffect">
                                  <p:stCondLst>
                                    <p:cond delay="0"/>
                                  </p:stCondLst>
                                  <p:childTnLst>
                                    <p:set>
                                      <p:cBhvr>
                                        <p:cTn id="81" dur="1" fill="hold">
                                          <p:stCondLst>
                                            <p:cond delay="0"/>
                                          </p:stCondLst>
                                        </p:cTn>
                                        <p:tgtEl>
                                          <p:spTgt spid="20"/>
                                        </p:tgtEl>
                                        <p:attrNameLst>
                                          <p:attrName>style.visibility</p:attrName>
                                        </p:attrNameLst>
                                      </p:cBhvr>
                                      <p:to>
                                        <p:strVal val="visible"/>
                                      </p:to>
                                    </p:set>
                                    <p:anim calcmode="lin" valueType="num">
                                      <p:cBhvr additive="base">
                                        <p:cTn id="82" dur="500" fill="hold"/>
                                        <p:tgtEl>
                                          <p:spTgt spid="20"/>
                                        </p:tgtEl>
                                        <p:attrNameLst>
                                          <p:attrName>ppt_x</p:attrName>
                                        </p:attrNameLst>
                                      </p:cBhvr>
                                      <p:tavLst>
                                        <p:tav tm="0">
                                          <p:val>
                                            <p:strVal val="#ppt_x"/>
                                          </p:val>
                                        </p:tav>
                                        <p:tav tm="100000">
                                          <p:val>
                                            <p:strVal val="#ppt_x"/>
                                          </p:val>
                                        </p:tav>
                                      </p:tavLst>
                                    </p:anim>
                                    <p:anim calcmode="lin" valueType="num">
                                      <p:cBhvr additive="base">
                                        <p:cTn id="83"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7" grpId="0" animBg="1"/>
      <p:bldP spid="8" grpId="0" animBg="1"/>
      <p:bldP spid="10" grpId="0" animBg="1"/>
      <p:bldP spid="11" grpId="0" animBg="1"/>
      <p:bldP spid="13" grpId="0" animBg="1"/>
      <p:bldP spid="14" grpId="0" animBg="1"/>
      <p:bldP spid="17" grpId="0"/>
      <p:bldP spid="18" grpId="0"/>
      <p:bldP spid="19" grpId="0"/>
      <p:bldP spid="20" grpId="0"/>
      <p:bldP spid="22" grpId="0"/>
      <p:bldP spid="23" grpId="0"/>
      <p:bldP spid="24" grpId="0"/>
      <p:bldP spid="25"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33" name="Group 32"/>
          <p:cNvGrpSpPr/>
          <p:nvPr/>
        </p:nvGrpSpPr>
        <p:grpSpPr>
          <a:xfrm rot="3600000" flipH="1">
            <a:off x="4635030" y="2667756"/>
            <a:ext cx="2933902" cy="2880518"/>
            <a:chOff x="4635030" y="2667756"/>
            <a:chExt cx="2933902" cy="2880518"/>
          </a:xfrm>
        </p:grpSpPr>
        <p:grpSp>
          <p:nvGrpSpPr>
            <p:cNvPr id="49" name="Group 48"/>
            <p:cNvGrpSpPr/>
            <p:nvPr/>
          </p:nvGrpSpPr>
          <p:grpSpPr>
            <a:xfrm>
              <a:off x="6387963" y="3312713"/>
              <a:ext cx="1180969" cy="2235561"/>
              <a:chOff x="6661150" y="2260601"/>
              <a:chExt cx="1720850" cy="3257550"/>
            </a:xfrm>
            <a:solidFill>
              <a:schemeClr val="tx1">
                <a:lumMod val="25000"/>
                <a:lumOff val="75000"/>
              </a:schemeClr>
            </a:solidFill>
          </p:grpSpPr>
          <p:sp>
            <p:nvSpPr>
              <p:cNvPr id="5" name="Freeform 5"/>
              <p:cNvSpPr>
                <a:spLocks/>
              </p:cNvSpPr>
              <p:nvPr/>
            </p:nvSpPr>
            <p:spPr bwMode="auto">
              <a:xfrm>
                <a:off x="6661150" y="2281238"/>
                <a:ext cx="1720850" cy="3236913"/>
              </a:xfrm>
              <a:custGeom>
                <a:avLst/>
                <a:gdLst>
                  <a:gd name="T0" fmla="*/ 1 w 709"/>
                  <a:gd name="T1" fmla="*/ 1334 h 1334"/>
                  <a:gd name="T2" fmla="*/ 709 w 709"/>
                  <a:gd name="T3" fmla="*/ 471 h 1334"/>
                  <a:gd name="T4" fmla="*/ 572 w 709"/>
                  <a:gd name="T5" fmla="*/ 0 h 1334"/>
                  <a:gd name="T6" fmla="*/ 565 w 709"/>
                  <a:gd name="T7" fmla="*/ 4 h 1334"/>
                  <a:gd name="T8" fmla="*/ 701 w 709"/>
                  <a:gd name="T9" fmla="*/ 471 h 1334"/>
                  <a:gd name="T10" fmla="*/ 0 w 709"/>
                  <a:gd name="T11" fmla="*/ 1327 h 1334"/>
                  <a:gd name="T12" fmla="*/ 1 w 709"/>
                  <a:gd name="T13" fmla="*/ 1334 h 1334"/>
                </a:gdLst>
                <a:ahLst/>
                <a:cxnLst>
                  <a:cxn ang="0">
                    <a:pos x="T0" y="T1"/>
                  </a:cxn>
                  <a:cxn ang="0">
                    <a:pos x="T2" y="T3"/>
                  </a:cxn>
                  <a:cxn ang="0">
                    <a:pos x="T4" y="T5"/>
                  </a:cxn>
                  <a:cxn ang="0">
                    <a:pos x="T6" y="T7"/>
                  </a:cxn>
                  <a:cxn ang="0">
                    <a:pos x="T8" y="T9"/>
                  </a:cxn>
                  <a:cxn ang="0">
                    <a:pos x="T10" y="T11"/>
                  </a:cxn>
                  <a:cxn ang="0">
                    <a:pos x="T12" y="T13"/>
                  </a:cxn>
                </a:cxnLst>
                <a:rect l="0" t="0" r="r" b="b"/>
                <a:pathLst>
                  <a:path w="709" h="1334">
                    <a:moveTo>
                      <a:pt x="1" y="1334"/>
                    </a:moveTo>
                    <a:cubicBezTo>
                      <a:pt x="405" y="1254"/>
                      <a:pt x="709" y="898"/>
                      <a:pt x="709" y="471"/>
                    </a:cubicBezTo>
                    <a:cubicBezTo>
                      <a:pt x="709" y="298"/>
                      <a:pt x="659" y="136"/>
                      <a:pt x="572" y="0"/>
                    </a:cubicBezTo>
                    <a:cubicBezTo>
                      <a:pt x="565" y="4"/>
                      <a:pt x="565" y="4"/>
                      <a:pt x="565" y="4"/>
                    </a:cubicBezTo>
                    <a:cubicBezTo>
                      <a:pt x="651" y="139"/>
                      <a:pt x="701" y="299"/>
                      <a:pt x="701" y="471"/>
                    </a:cubicBezTo>
                    <a:cubicBezTo>
                      <a:pt x="701" y="894"/>
                      <a:pt x="400" y="1247"/>
                      <a:pt x="0" y="1327"/>
                    </a:cubicBezTo>
                    <a:lnTo>
                      <a:pt x="1" y="13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8010525" y="2260601"/>
                <a:ext cx="98425" cy="96838"/>
              </a:xfrm>
              <a:custGeom>
                <a:avLst/>
                <a:gdLst>
                  <a:gd name="T0" fmla="*/ 62 w 62"/>
                  <a:gd name="T1" fmla="*/ 30 h 61"/>
                  <a:gd name="T2" fmla="*/ 23 w 62"/>
                  <a:gd name="T3" fmla="*/ 21 h 61"/>
                  <a:gd name="T4" fmla="*/ 13 w 62"/>
                  <a:gd name="T5" fmla="*/ 61 h 61"/>
                  <a:gd name="T6" fmla="*/ 0 w 62"/>
                  <a:gd name="T7" fmla="*/ 39 h 61"/>
                  <a:gd name="T8" fmla="*/ 9 w 62"/>
                  <a:gd name="T9" fmla="*/ 0 h 61"/>
                  <a:gd name="T10" fmla="*/ 49 w 62"/>
                  <a:gd name="T11" fmla="*/ 9 h 61"/>
                  <a:gd name="T12" fmla="*/ 62 w 62"/>
                  <a:gd name="T13" fmla="*/ 30 h 61"/>
                </a:gdLst>
                <a:ahLst/>
                <a:cxnLst>
                  <a:cxn ang="0">
                    <a:pos x="T0" y="T1"/>
                  </a:cxn>
                  <a:cxn ang="0">
                    <a:pos x="T2" y="T3"/>
                  </a:cxn>
                  <a:cxn ang="0">
                    <a:pos x="T4" y="T5"/>
                  </a:cxn>
                  <a:cxn ang="0">
                    <a:pos x="T6" y="T7"/>
                  </a:cxn>
                  <a:cxn ang="0">
                    <a:pos x="T8" y="T9"/>
                  </a:cxn>
                  <a:cxn ang="0">
                    <a:pos x="T10" y="T11"/>
                  </a:cxn>
                  <a:cxn ang="0">
                    <a:pos x="T12" y="T13"/>
                  </a:cxn>
                </a:cxnLst>
                <a:rect l="0" t="0" r="r" b="b"/>
                <a:pathLst>
                  <a:path w="62" h="61">
                    <a:moveTo>
                      <a:pt x="62" y="30"/>
                    </a:moveTo>
                    <a:lnTo>
                      <a:pt x="23" y="21"/>
                    </a:lnTo>
                    <a:lnTo>
                      <a:pt x="13" y="61"/>
                    </a:lnTo>
                    <a:lnTo>
                      <a:pt x="0" y="39"/>
                    </a:lnTo>
                    <a:lnTo>
                      <a:pt x="9" y="0"/>
                    </a:lnTo>
                    <a:lnTo>
                      <a:pt x="49" y="9"/>
                    </a:lnTo>
                    <a:lnTo>
                      <a:pt x="62" y="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48" name="Group 47"/>
            <p:cNvGrpSpPr/>
            <p:nvPr/>
          </p:nvGrpSpPr>
          <p:grpSpPr>
            <a:xfrm>
              <a:off x="4635030" y="2667756"/>
              <a:ext cx="1210385" cy="2262798"/>
              <a:chOff x="4106863" y="1320801"/>
              <a:chExt cx="1763713" cy="3297238"/>
            </a:xfrm>
            <a:solidFill>
              <a:schemeClr val="tx1">
                <a:lumMod val="25000"/>
                <a:lumOff val="75000"/>
              </a:schemeClr>
            </a:solidFill>
          </p:grpSpPr>
          <p:sp>
            <p:nvSpPr>
              <p:cNvPr id="7" name="Freeform 7"/>
              <p:cNvSpPr>
                <a:spLocks/>
              </p:cNvSpPr>
              <p:nvPr/>
            </p:nvSpPr>
            <p:spPr bwMode="auto">
              <a:xfrm>
                <a:off x="4106863" y="1320801"/>
                <a:ext cx="1763713" cy="3275013"/>
              </a:xfrm>
              <a:custGeom>
                <a:avLst/>
                <a:gdLst>
                  <a:gd name="T0" fmla="*/ 725 w 727"/>
                  <a:gd name="T1" fmla="*/ 0 h 1350"/>
                  <a:gd name="T2" fmla="*/ 0 w 727"/>
                  <a:gd name="T3" fmla="*/ 867 h 1350"/>
                  <a:gd name="T4" fmla="*/ 144 w 727"/>
                  <a:gd name="T5" fmla="*/ 1350 h 1350"/>
                  <a:gd name="T6" fmla="*/ 151 w 727"/>
                  <a:gd name="T7" fmla="*/ 1346 h 1350"/>
                  <a:gd name="T8" fmla="*/ 8 w 727"/>
                  <a:gd name="T9" fmla="*/ 867 h 1350"/>
                  <a:gd name="T10" fmla="*/ 727 w 727"/>
                  <a:gd name="T11" fmla="*/ 8 h 1350"/>
                  <a:gd name="T12" fmla="*/ 725 w 727"/>
                  <a:gd name="T13" fmla="*/ 0 h 1350"/>
                </a:gdLst>
                <a:ahLst/>
                <a:cxnLst>
                  <a:cxn ang="0">
                    <a:pos x="T0" y="T1"/>
                  </a:cxn>
                  <a:cxn ang="0">
                    <a:pos x="T2" y="T3"/>
                  </a:cxn>
                  <a:cxn ang="0">
                    <a:pos x="T4" y="T5"/>
                  </a:cxn>
                  <a:cxn ang="0">
                    <a:pos x="T6" y="T7"/>
                  </a:cxn>
                  <a:cxn ang="0">
                    <a:pos x="T8" y="T9"/>
                  </a:cxn>
                  <a:cxn ang="0">
                    <a:pos x="T10" y="T11"/>
                  </a:cxn>
                  <a:cxn ang="0">
                    <a:pos x="T12" y="T13"/>
                  </a:cxn>
                </a:cxnLst>
                <a:rect l="0" t="0" r="r" b="b"/>
                <a:pathLst>
                  <a:path w="727" h="1350">
                    <a:moveTo>
                      <a:pt x="725" y="0"/>
                    </a:moveTo>
                    <a:cubicBezTo>
                      <a:pt x="313" y="73"/>
                      <a:pt x="0" y="433"/>
                      <a:pt x="0" y="867"/>
                    </a:cubicBezTo>
                    <a:cubicBezTo>
                      <a:pt x="0" y="1045"/>
                      <a:pt x="53" y="1211"/>
                      <a:pt x="144" y="1350"/>
                    </a:cubicBezTo>
                    <a:cubicBezTo>
                      <a:pt x="151" y="1346"/>
                      <a:pt x="151" y="1346"/>
                      <a:pt x="151" y="1346"/>
                    </a:cubicBezTo>
                    <a:cubicBezTo>
                      <a:pt x="61" y="1208"/>
                      <a:pt x="8" y="1044"/>
                      <a:pt x="8" y="867"/>
                    </a:cubicBezTo>
                    <a:cubicBezTo>
                      <a:pt x="8" y="437"/>
                      <a:pt x="318" y="80"/>
                      <a:pt x="727" y="8"/>
                    </a:cubicBezTo>
                    <a:lnTo>
                      <a:pt x="72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4397375" y="4521201"/>
                <a:ext cx="96838" cy="96838"/>
              </a:xfrm>
              <a:custGeom>
                <a:avLst/>
                <a:gdLst>
                  <a:gd name="T0" fmla="*/ 0 w 61"/>
                  <a:gd name="T1" fmla="*/ 32 h 61"/>
                  <a:gd name="T2" fmla="*/ 40 w 61"/>
                  <a:gd name="T3" fmla="*/ 41 h 61"/>
                  <a:gd name="T4" fmla="*/ 49 w 61"/>
                  <a:gd name="T5" fmla="*/ 0 h 61"/>
                  <a:gd name="T6" fmla="*/ 61 w 61"/>
                  <a:gd name="T7" fmla="*/ 21 h 61"/>
                  <a:gd name="T8" fmla="*/ 54 w 61"/>
                  <a:gd name="T9" fmla="*/ 61 h 61"/>
                  <a:gd name="T10" fmla="*/ 14 w 61"/>
                  <a:gd name="T11" fmla="*/ 53 h 61"/>
                  <a:gd name="T12" fmla="*/ 0 w 61"/>
                  <a:gd name="T13" fmla="*/ 32 h 61"/>
                </a:gdLst>
                <a:ahLst/>
                <a:cxnLst>
                  <a:cxn ang="0">
                    <a:pos x="T0" y="T1"/>
                  </a:cxn>
                  <a:cxn ang="0">
                    <a:pos x="T2" y="T3"/>
                  </a:cxn>
                  <a:cxn ang="0">
                    <a:pos x="T4" y="T5"/>
                  </a:cxn>
                  <a:cxn ang="0">
                    <a:pos x="T6" y="T7"/>
                  </a:cxn>
                  <a:cxn ang="0">
                    <a:pos x="T8" y="T9"/>
                  </a:cxn>
                  <a:cxn ang="0">
                    <a:pos x="T10" y="T11"/>
                  </a:cxn>
                  <a:cxn ang="0">
                    <a:pos x="T12" y="T13"/>
                  </a:cxn>
                </a:cxnLst>
                <a:rect l="0" t="0" r="r" b="b"/>
                <a:pathLst>
                  <a:path w="61" h="61">
                    <a:moveTo>
                      <a:pt x="0" y="32"/>
                    </a:moveTo>
                    <a:lnTo>
                      <a:pt x="40" y="41"/>
                    </a:lnTo>
                    <a:lnTo>
                      <a:pt x="49" y="0"/>
                    </a:lnTo>
                    <a:lnTo>
                      <a:pt x="61" y="21"/>
                    </a:lnTo>
                    <a:lnTo>
                      <a:pt x="54" y="61"/>
                    </a:lnTo>
                    <a:lnTo>
                      <a:pt x="14" y="53"/>
                    </a:lnTo>
                    <a:lnTo>
                      <a:pt x="0" y="3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grpSp>
        <p:nvGrpSpPr>
          <p:cNvPr id="25" name="Group 24"/>
          <p:cNvGrpSpPr/>
          <p:nvPr/>
        </p:nvGrpSpPr>
        <p:grpSpPr>
          <a:xfrm>
            <a:off x="4833311" y="3213573"/>
            <a:ext cx="868296" cy="897710"/>
            <a:chOff x="4695748" y="3116438"/>
            <a:chExt cx="961963" cy="994551"/>
          </a:xfrm>
        </p:grpSpPr>
        <p:sp>
          <p:nvSpPr>
            <p:cNvPr id="9" name="Freeform 9"/>
            <p:cNvSpPr>
              <a:spLocks/>
            </p:cNvSpPr>
            <p:nvPr/>
          </p:nvSpPr>
          <p:spPr bwMode="auto">
            <a:xfrm>
              <a:off x="4695748" y="3116438"/>
              <a:ext cx="743500" cy="994551"/>
            </a:xfrm>
            <a:custGeom>
              <a:avLst/>
              <a:gdLst>
                <a:gd name="T0" fmla="*/ 403 w 403"/>
                <a:gd name="T1" fmla="*/ 180 h 539"/>
                <a:gd name="T2" fmla="*/ 223 w 403"/>
                <a:gd name="T3" fmla="*/ 0 h 539"/>
                <a:gd name="T4" fmla="*/ 0 w 403"/>
                <a:gd name="T5" fmla="*/ 539 h 539"/>
                <a:gd name="T6" fmla="*/ 254 w 403"/>
                <a:gd name="T7" fmla="*/ 539 h 539"/>
                <a:gd name="T8" fmla="*/ 403 w 403"/>
                <a:gd name="T9" fmla="*/ 180 h 539"/>
              </a:gdLst>
              <a:ahLst/>
              <a:cxnLst>
                <a:cxn ang="0">
                  <a:pos x="T0" y="T1"/>
                </a:cxn>
                <a:cxn ang="0">
                  <a:pos x="T2" y="T3"/>
                </a:cxn>
                <a:cxn ang="0">
                  <a:pos x="T4" y="T5"/>
                </a:cxn>
                <a:cxn ang="0">
                  <a:pos x="T6" y="T7"/>
                </a:cxn>
                <a:cxn ang="0">
                  <a:pos x="T8" y="T9"/>
                </a:cxn>
              </a:cxnLst>
              <a:rect l="0" t="0" r="r" b="b"/>
              <a:pathLst>
                <a:path w="403" h="539">
                  <a:moveTo>
                    <a:pt x="403" y="180"/>
                  </a:moveTo>
                  <a:cubicBezTo>
                    <a:pt x="223" y="0"/>
                    <a:pt x="223" y="0"/>
                    <a:pt x="223" y="0"/>
                  </a:cubicBezTo>
                  <a:cubicBezTo>
                    <a:pt x="85" y="138"/>
                    <a:pt x="0" y="328"/>
                    <a:pt x="0" y="539"/>
                  </a:cubicBezTo>
                  <a:cubicBezTo>
                    <a:pt x="254" y="539"/>
                    <a:pt x="254" y="539"/>
                    <a:pt x="254" y="539"/>
                  </a:cubicBezTo>
                  <a:cubicBezTo>
                    <a:pt x="254" y="398"/>
                    <a:pt x="311" y="271"/>
                    <a:pt x="403" y="180"/>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p:cNvSpPr>
            <p:nvPr/>
          </p:nvSpPr>
          <p:spPr bwMode="auto">
            <a:xfrm>
              <a:off x="5164056" y="3448357"/>
              <a:ext cx="493655" cy="662632"/>
            </a:xfrm>
            <a:custGeom>
              <a:avLst/>
              <a:gdLst>
                <a:gd name="T0" fmla="*/ 268 w 268"/>
                <a:gd name="T1" fmla="*/ 119 h 359"/>
                <a:gd name="T2" fmla="*/ 149 w 268"/>
                <a:gd name="T3" fmla="*/ 0 h 359"/>
                <a:gd name="T4" fmla="*/ 0 w 268"/>
                <a:gd name="T5" fmla="*/ 359 h 359"/>
                <a:gd name="T6" fmla="*/ 169 w 268"/>
                <a:gd name="T7" fmla="*/ 359 h 359"/>
                <a:gd name="T8" fmla="*/ 268 w 268"/>
                <a:gd name="T9" fmla="*/ 119 h 359"/>
              </a:gdLst>
              <a:ahLst/>
              <a:cxnLst>
                <a:cxn ang="0">
                  <a:pos x="T0" y="T1"/>
                </a:cxn>
                <a:cxn ang="0">
                  <a:pos x="T2" y="T3"/>
                </a:cxn>
                <a:cxn ang="0">
                  <a:pos x="T4" y="T5"/>
                </a:cxn>
                <a:cxn ang="0">
                  <a:pos x="T6" y="T7"/>
                </a:cxn>
                <a:cxn ang="0">
                  <a:pos x="T8" y="T9"/>
                </a:cxn>
              </a:cxnLst>
              <a:rect l="0" t="0" r="r" b="b"/>
              <a:pathLst>
                <a:path w="268" h="359">
                  <a:moveTo>
                    <a:pt x="268" y="119"/>
                  </a:moveTo>
                  <a:cubicBezTo>
                    <a:pt x="149" y="0"/>
                    <a:pt x="149" y="0"/>
                    <a:pt x="149" y="0"/>
                  </a:cubicBezTo>
                  <a:cubicBezTo>
                    <a:pt x="57" y="91"/>
                    <a:pt x="0" y="218"/>
                    <a:pt x="0" y="359"/>
                  </a:cubicBezTo>
                  <a:cubicBezTo>
                    <a:pt x="169" y="359"/>
                    <a:pt x="169" y="359"/>
                    <a:pt x="169" y="359"/>
                  </a:cubicBezTo>
                  <a:cubicBezTo>
                    <a:pt x="169" y="265"/>
                    <a:pt x="207" y="181"/>
                    <a:pt x="268" y="119"/>
                  </a:cubicBezTo>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5203725" y="2843158"/>
            <a:ext cx="897712" cy="868296"/>
            <a:chOff x="5106121" y="2706065"/>
            <a:chExt cx="994552" cy="961963"/>
          </a:xfrm>
        </p:grpSpPr>
        <p:sp>
          <p:nvSpPr>
            <p:cNvPr id="10" name="Freeform 10"/>
            <p:cNvSpPr>
              <a:spLocks/>
            </p:cNvSpPr>
            <p:nvPr/>
          </p:nvSpPr>
          <p:spPr bwMode="auto">
            <a:xfrm>
              <a:off x="5106121" y="2706065"/>
              <a:ext cx="994551" cy="742293"/>
            </a:xfrm>
            <a:custGeom>
              <a:avLst/>
              <a:gdLst>
                <a:gd name="T0" fmla="*/ 539 w 539"/>
                <a:gd name="T1" fmla="*/ 254 h 403"/>
                <a:gd name="T2" fmla="*/ 539 w 539"/>
                <a:gd name="T3" fmla="*/ 0 h 403"/>
                <a:gd name="T4" fmla="*/ 0 w 539"/>
                <a:gd name="T5" fmla="*/ 223 h 403"/>
                <a:gd name="T6" fmla="*/ 180 w 539"/>
                <a:gd name="T7" fmla="*/ 403 h 403"/>
                <a:gd name="T8" fmla="*/ 539 w 539"/>
                <a:gd name="T9" fmla="*/ 254 h 403"/>
              </a:gdLst>
              <a:ahLst/>
              <a:cxnLst>
                <a:cxn ang="0">
                  <a:pos x="T0" y="T1"/>
                </a:cxn>
                <a:cxn ang="0">
                  <a:pos x="T2" y="T3"/>
                </a:cxn>
                <a:cxn ang="0">
                  <a:pos x="T4" y="T5"/>
                </a:cxn>
                <a:cxn ang="0">
                  <a:pos x="T6" y="T7"/>
                </a:cxn>
                <a:cxn ang="0">
                  <a:pos x="T8" y="T9"/>
                </a:cxn>
              </a:cxnLst>
              <a:rect l="0" t="0" r="r" b="b"/>
              <a:pathLst>
                <a:path w="539" h="403">
                  <a:moveTo>
                    <a:pt x="539" y="254"/>
                  </a:moveTo>
                  <a:cubicBezTo>
                    <a:pt x="539" y="0"/>
                    <a:pt x="539" y="0"/>
                    <a:pt x="539" y="0"/>
                  </a:cubicBezTo>
                  <a:cubicBezTo>
                    <a:pt x="328" y="0"/>
                    <a:pt x="138" y="85"/>
                    <a:pt x="0" y="223"/>
                  </a:cubicBezTo>
                  <a:cubicBezTo>
                    <a:pt x="180" y="403"/>
                    <a:pt x="180" y="403"/>
                    <a:pt x="180" y="403"/>
                  </a:cubicBezTo>
                  <a:cubicBezTo>
                    <a:pt x="272" y="311"/>
                    <a:pt x="399" y="254"/>
                    <a:pt x="539" y="254"/>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p:cNvSpPr>
            <p:nvPr/>
          </p:nvSpPr>
          <p:spPr bwMode="auto">
            <a:xfrm>
              <a:off x="5439248" y="3174373"/>
              <a:ext cx="661425" cy="493655"/>
            </a:xfrm>
            <a:custGeom>
              <a:avLst/>
              <a:gdLst>
                <a:gd name="T0" fmla="*/ 359 w 359"/>
                <a:gd name="T1" fmla="*/ 169 h 268"/>
                <a:gd name="T2" fmla="*/ 359 w 359"/>
                <a:gd name="T3" fmla="*/ 0 h 268"/>
                <a:gd name="T4" fmla="*/ 0 w 359"/>
                <a:gd name="T5" fmla="*/ 149 h 268"/>
                <a:gd name="T6" fmla="*/ 119 w 359"/>
                <a:gd name="T7" fmla="*/ 268 h 268"/>
                <a:gd name="T8" fmla="*/ 359 w 359"/>
                <a:gd name="T9" fmla="*/ 169 h 268"/>
              </a:gdLst>
              <a:ahLst/>
              <a:cxnLst>
                <a:cxn ang="0">
                  <a:pos x="T0" y="T1"/>
                </a:cxn>
                <a:cxn ang="0">
                  <a:pos x="T2" y="T3"/>
                </a:cxn>
                <a:cxn ang="0">
                  <a:pos x="T4" y="T5"/>
                </a:cxn>
                <a:cxn ang="0">
                  <a:pos x="T6" y="T7"/>
                </a:cxn>
                <a:cxn ang="0">
                  <a:pos x="T8" y="T9"/>
                </a:cxn>
              </a:cxnLst>
              <a:rect l="0" t="0" r="r" b="b"/>
              <a:pathLst>
                <a:path w="359" h="268">
                  <a:moveTo>
                    <a:pt x="359" y="169"/>
                  </a:moveTo>
                  <a:cubicBezTo>
                    <a:pt x="359" y="0"/>
                    <a:pt x="359" y="0"/>
                    <a:pt x="359" y="0"/>
                  </a:cubicBezTo>
                  <a:cubicBezTo>
                    <a:pt x="219" y="0"/>
                    <a:pt x="92" y="57"/>
                    <a:pt x="0" y="149"/>
                  </a:cubicBezTo>
                  <a:cubicBezTo>
                    <a:pt x="119" y="268"/>
                    <a:pt x="119" y="268"/>
                    <a:pt x="119" y="268"/>
                  </a:cubicBezTo>
                  <a:cubicBezTo>
                    <a:pt x="181" y="207"/>
                    <a:pt x="265" y="169"/>
                    <a:pt x="359" y="169"/>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1" name="Group 30"/>
          <p:cNvGrpSpPr/>
          <p:nvPr/>
        </p:nvGrpSpPr>
        <p:grpSpPr>
          <a:xfrm>
            <a:off x="6101437" y="2843158"/>
            <a:ext cx="897711" cy="868296"/>
            <a:chOff x="6100673" y="2706065"/>
            <a:chExt cx="994551" cy="961963"/>
          </a:xfrm>
        </p:grpSpPr>
        <p:sp>
          <p:nvSpPr>
            <p:cNvPr id="11" name="Freeform 11"/>
            <p:cNvSpPr>
              <a:spLocks/>
            </p:cNvSpPr>
            <p:nvPr/>
          </p:nvSpPr>
          <p:spPr bwMode="auto">
            <a:xfrm>
              <a:off x="6100673" y="2706065"/>
              <a:ext cx="994551" cy="742293"/>
            </a:xfrm>
            <a:custGeom>
              <a:avLst/>
              <a:gdLst>
                <a:gd name="T0" fmla="*/ 359 w 539"/>
                <a:gd name="T1" fmla="*/ 403 h 403"/>
                <a:gd name="T2" fmla="*/ 539 w 539"/>
                <a:gd name="T3" fmla="*/ 223 h 403"/>
                <a:gd name="T4" fmla="*/ 0 w 539"/>
                <a:gd name="T5" fmla="*/ 0 h 403"/>
                <a:gd name="T6" fmla="*/ 0 w 539"/>
                <a:gd name="T7" fmla="*/ 254 h 403"/>
                <a:gd name="T8" fmla="*/ 359 w 539"/>
                <a:gd name="T9" fmla="*/ 403 h 403"/>
              </a:gdLst>
              <a:ahLst/>
              <a:cxnLst>
                <a:cxn ang="0">
                  <a:pos x="T0" y="T1"/>
                </a:cxn>
                <a:cxn ang="0">
                  <a:pos x="T2" y="T3"/>
                </a:cxn>
                <a:cxn ang="0">
                  <a:pos x="T4" y="T5"/>
                </a:cxn>
                <a:cxn ang="0">
                  <a:pos x="T6" y="T7"/>
                </a:cxn>
                <a:cxn ang="0">
                  <a:pos x="T8" y="T9"/>
                </a:cxn>
              </a:cxnLst>
              <a:rect l="0" t="0" r="r" b="b"/>
              <a:pathLst>
                <a:path w="539" h="403">
                  <a:moveTo>
                    <a:pt x="359" y="403"/>
                  </a:moveTo>
                  <a:cubicBezTo>
                    <a:pt x="539" y="223"/>
                    <a:pt x="539" y="223"/>
                    <a:pt x="539" y="223"/>
                  </a:cubicBezTo>
                  <a:cubicBezTo>
                    <a:pt x="401" y="85"/>
                    <a:pt x="210" y="0"/>
                    <a:pt x="0" y="0"/>
                  </a:cubicBezTo>
                  <a:cubicBezTo>
                    <a:pt x="0" y="254"/>
                    <a:pt x="0" y="254"/>
                    <a:pt x="0" y="254"/>
                  </a:cubicBezTo>
                  <a:cubicBezTo>
                    <a:pt x="140" y="254"/>
                    <a:pt x="267" y="311"/>
                    <a:pt x="359" y="403"/>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6100673" y="3174373"/>
              <a:ext cx="662632" cy="493655"/>
            </a:xfrm>
            <a:custGeom>
              <a:avLst/>
              <a:gdLst>
                <a:gd name="T0" fmla="*/ 239 w 359"/>
                <a:gd name="T1" fmla="*/ 268 h 268"/>
                <a:gd name="T2" fmla="*/ 359 w 359"/>
                <a:gd name="T3" fmla="*/ 149 h 268"/>
                <a:gd name="T4" fmla="*/ 0 w 359"/>
                <a:gd name="T5" fmla="*/ 0 h 268"/>
                <a:gd name="T6" fmla="*/ 0 w 359"/>
                <a:gd name="T7" fmla="*/ 169 h 268"/>
                <a:gd name="T8" fmla="*/ 239 w 359"/>
                <a:gd name="T9" fmla="*/ 268 h 268"/>
              </a:gdLst>
              <a:ahLst/>
              <a:cxnLst>
                <a:cxn ang="0">
                  <a:pos x="T0" y="T1"/>
                </a:cxn>
                <a:cxn ang="0">
                  <a:pos x="T2" y="T3"/>
                </a:cxn>
                <a:cxn ang="0">
                  <a:pos x="T4" y="T5"/>
                </a:cxn>
                <a:cxn ang="0">
                  <a:pos x="T6" y="T7"/>
                </a:cxn>
                <a:cxn ang="0">
                  <a:pos x="T8" y="T9"/>
                </a:cxn>
              </a:cxnLst>
              <a:rect l="0" t="0" r="r" b="b"/>
              <a:pathLst>
                <a:path w="359" h="268">
                  <a:moveTo>
                    <a:pt x="239" y="268"/>
                  </a:moveTo>
                  <a:cubicBezTo>
                    <a:pt x="359" y="149"/>
                    <a:pt x="359" y="149"/>
                    <a:pt x="359" y="149"/>
                  </a:cubicBezTo>
                  <a:cubicBezTo>
                    <a:pt x="267" y="57"/>
                    <a:pt x="140" y="0"/>
                    <a:pt x="0" y="0"/>
                  </a:cubicBezTo>
                  <a:cubicBezTo>
                    <a:pt x="0" y="169"/>
                    <a:pt x="0" y="169"/>
                    <a:pt x="0" y="169"/>
                  </a:cubicBezTo>
                  <a:cubicBezTo>
                    <a:pt x="93" y="169"/>
                    <a:pt x="178" y="207"/>
                    <a:pt x="239" y="268"/>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6499087" y="3213573"/>
            <a:ext cx="871564" cy="897710"/>
            <a:chOff x="6541220" y="3116438"/>
            <a:chExt cx="965584" cy="994551"/>
          </a:xfrm>
        </p:grpSpPr>
        <p:sp>
          <p:nvSpPr>
            <p:cNvPr id="12" name="Freeform 12"/>
            <p:cNvSpPr>
              <a:spLocks/>
            </p:cNvSpPr>
            <p:nvPr/>
          </p:nvSpPr>
          <p:spPr bwMode="auto">
            <a:xfrm>
              <a:off x="6763304" y="3116438"/>
              <a:ext cx="743500" cy="994551"/>
            </a:xfrm>
            <a:custGeom>
              <a:avLst/>
              <a:gdLst>
                <a:gd name="T0" fmla="*/ 149 w 403"/>
                <a:gd name="T1" fmla="*/ 539 h 539"/>
                <a:gd name="T2" fmla="*/ 403 w 403"/>
                <a:gd name="T3" fmla="*/ 539 h 539"/>
                <a:gd name="T4" fmla="*/ 180 w 403"/>
                <a:gd name="T5" fmla="*/ 0 h 539"/>
                <a:gd name="T6" fmla="*/ 0 w 403"/>
                <a:gd name="T7" fmla="*/ 180 h 539"/>
                <a:gd name="T8" fmla="*/ 149 w 403"/>
                <a:gd name="T9" fmla="*/ 539 h 539"/>
              </a:gdLst>
              <a:ahLst/>
              <a:cxnLst>
                <a:cxn ang="0">
                  <a:pos x="T0" y="T1"/>
                </a:cxn>
                <a:cxn ang="0">
                  <a:pos x="T2" y="T3"/>
                </a:cxn>
                <a:cxn ang="0">
                  <a:pos x="T4" y="T5"/>
                </a:cxn>
                <a:cxn ang="0">
                  <a:pos x="T6" y="T7"/>
                </a:cxn>
                <a:cxn ang="0">
                  <a:pos x="T8" y="T9"/>
                </a:cxn>
              </a:cxnLst>
              <a:rect l="0" t="0" r="r" b="b"/>
              <a:pathLst>
                <a:path w="403" h="539">
                  <a:moveTo>
                    <a:pt x="149" y="539"/>
                  </a:moveTo>
                  <a:cubicBezTo>
                    <a:pt x="403" y="539"/>
                    <a:pt x="403" y="539"/>
                    <a:pt x="403" y="539"/>
                  </a:cubicBezTo>
                  <a:cubicBezTo>
                    <a:pt x="403" y="328"/>
                    <a:pt x="318" y="138"/>
                    <a:pt x="180" y="0"/>
                  </a:cubicBezTo>
                  <a:cubicBezTo>
                    <a:pt x="0" y="180"/>
                    <a:pt x="0" y="180"/>
                    <a:pt x="0" y="180"/>
                  </a:cubicBezTo>
                  <a:cubicBezTo>
                    <a:pt x="92" y="271"/>
                    <a:pt x="149" y="398"/>
                    <a:pt x="149" y="539"/>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p:cNvSpPr>
            <p:nvPr/>
          </p:nvSpPr>
          <p:spPr bwMode="auto">
            <a:xfrm>
              <a:off x="6541220" y="3448357"/>
              <a:ext cx="497276" cy="662632"/>
            </a:xfrm>
            <a:custGeom>
              <a:avLst/>
              <a:gdLst>
                <a:gd name="T0" fmla="*/ 99 w 269"/>
                <a:gd name="T1" fmla="*/ 359 h 359"/>
                <a:gd name="T2" fmla="*/ 269 w 269"/>
                <a:gd name="T3" fmla="*/ 359 h 359"/>
                <a:gd name="T4" fmla="*/ 120 w 269"/>
                <a:gd name="T5" fmla="*/ 0 h 359"/>
                <a:gd name="T6" fmla="*/ 0 w 269"/>
                <a:gd name="T7" fmla="*/ 119 h 359"/>
                <a:gd name="T8" fmla="*/ 99 w 269"/>
                <a:gd name="T9" fmla="*/ 359 h 359"/>
              </a:gdLst>
              <a:ahLst/>
              <a:cxnLst>
                <a:cxn ang="0">
                  <a:pos x="T0" y="T1"/>
                </a:cxn>
                <a:cxn ang="0">
                  <a:pos x="T2" y="T3"/>
                </a:cxn>
                <a:cxn ang="0">
                  <a:pos x="T4" y="T5"/>
                </a:cxn>
                <a:cxn ang="0">
                  <a:pos x="T6" y="T7"/>
                </a:cxn>
                <a:cxn ang="0">
                  <a:pos x="T8" y="T9"/>
                </a:cxn>
              </a:cxnLst>
              <a:rect l="0" t="0" r="r" b="b"/>
              <a:pathLst>
                <a:path w="269" h="359">
                  <a:moveTo>
                    <a:pt x="99" y="359"/>
                  </a:moveTo>
                  <a:cubicBezTo>
                    <a:pt x="269" y="359"/>
                    <a:pt x="269" y="359"/>
                    <a:pt x="269" y="359"/>
                  </a:cubicBezTo>
                  <a:cubicBezTo>
                    <a:pt x="269" y="218"/>
                    <a:pt x="212" y="91"/>
                    <a:pt x="120" y="0"/>
                  </a:cubicBezTo>
                  <a:cubicBezTo>
                    <a:pt x="0" y="119"/>
                    <a:pt x="0" y="119"/>
                    <a:pt x="0" y="119"/>
                  </a:cubicBezTo>
                  <a:cubicBezTo>
                    <a:pt x="62" y="181"/>
                    <a:pt x="99" y="265"/>
                    <a:pt x="99" y="359"/>
                  </a:cubicBezTo>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6" name="Group 25"/>
          <p:cNvGrpSpPr/>
          <p:nvPr/>
        </p:nvGrpSpPr>
        <p:grpSpPr>
          <a:xfrm>
            <a:off x="4833311" y="4111283"/>
            <a:ext cx="868296" cy="897710"/>
            <a:chOff x="4695748" y="4110989"/>
            <a:chExt cx="961963" cy="994551"/>
          </a:xfrm>
        </p:grpSpPr>
        <p:sp>
          <p:nvSpPr>
            <p:cNvPr id="13" name="Freeform 13"/>
            <p:cNvSpPr>
              <a:spLocks/>
            </p:cNvSpPr>
            <p:nvPr/>
          </p:nvSpPr>
          <p:spPr bwMode="auto">
            <a:xfrm>
              <a:off x="4695748" y="4110989"/>
              <a:ext cx="743500" cy="994551"/>
            </a:xfrm>
            <a:custGeom>
              <a:avLst/>
              <a:gdLst>
                <a:gd name="T0" fmla="*/ 254 w 403"/>
                <a:gd name="T1" fmla="*/ 0 h 539"/>
                <a:gd name="T2" fmla="*/ 0 w 403"/>
                <a:gd name="T3" fmla="*/ 0 h 539"/>
                <a:gd name="T4" fmla="*/ 223 w 403"/>
                <a:gd name="T5" fmla="*/ 539 h 539"/>
                <a:gd name="T6" fmla="*/ 403 w 403"/>
                <a:gd name="T7" fmla="*/ 359 h 539"/>
                <a:gd name="T8" fmla="*/ 254 w 403"/>
                <a:gd name="T9" fmla="*/ 0 h 539"/>
              </a:gdLst>
              <a:ahLst/>
              <a:cxnLst>
                <a:cxn ang="0">
                  <a:pos x="T0" y="T1"/>
                </a:cxn>
                <a:cxn ang="0">
                  <a:pos x="T2" y="T3"/>
                </a:cxn>
                <a:cxn ang="0">
                  <a:pos x="T4" y="T5"/>
                </a:cxn>
                <a:cxn ang="0">
                  <a:pos x="T6" y="T7"/>
                </a:cxn>
                <a:cxn ang="0">
                  <a:pos x="T8" y="T9"/>
                </a:cxn>
              </a:cxnLst>
              <a:rect l="0" t="0" r="r" b="b"/>
              <a:pathLst>
                <a:path w="403" h="539">
                  <a:moveTo>
                    <a:pt x="254" y="0"/>
                  </a:moveTo>
                  <a:cubicBezTo>
                    <a:pt x="0" y="0"/>
                    <a:pt x="0" y="0"/>
                    <a:pt x="0" y="0"/>
                  </a:cubicBezTo>
                  <a:cubicBezTo>
                    <a:pt x="0" y="210"/>
                    <a:pt x="85" y="401"/>
                    <a:pt x="223" y="539"/>
                  </a:cubicBezTo>
                  <a:cubicBezTo>
                    <a:pt x="403" y="359"/>
                    <a:pt x="403" y="359"/>
                    <a:pt x="403" y="359"/>
                  </a:cubicBezTo>
                  <a:cubicBezTo>
                    <a:pt x="311" y="267"/>
                    <a:pt x="254" y="140"/>
                    <a:pt x="254" y="0"/>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p:cNvSpPr>
            <p:nvPr/>
          </p:nvSpPr>
          <p:spPr bwMode="auto">
            <a:xfrm>
              <a:off x="5164056" y="4110989"/>
              <a:ext cx="493655" cy="662632"/>
            </a:xfrm>
            <a:custGeom>
              <a:avLst/>
              <a:gdLst>
                <a:gd name="T0" fmla="*/ 169 w 268"/>
                <a:gd name="T1" fmla="*/ 0 h 359"/>
                <a:gd name="T2" fmla="*/ 0 w 268"/>
                <a:gd name="T3" fmla="*/ 0 h 359"/>
                <a:gd name="T4" fmla="*/ 149 w 268"/>
                <a:gd name="T5" fmla="*/ 359 h 359"/>
                <a:gd name="T6" fmla="*/ 268 w 268"/>
                <a:gd name="T7" fmla="*/ 239 h 359"/>
                <a:gd name="T8" fmla="*/ 169 w 268"/>
                <a:gd name="T9" fmla="*/ 0 h 359"/>
              </a:gdLst>
              <a:ahLst/>
              <a:cxnLst>
                <a:cxn ang="0">
                  <a:pos x="T0" y="T1"/>
                </a:cxn>
                <a:cxn ang="0">
                  <a:pos x="T2" y="T3"/>
                </a:cxn>
                <a:cxn ang="0">
                  <a:pos x="T4" y="T5"/>
                </a:cxn>
                <a:cxn ang="0">
                  <a:pos x="T6" y="T7"/>
                </a:cxn>
                <a:cxn ang="0">
                  <a:pos x="T8" y="T9"/>
                </a:cxn>
              </a:cxnLst>
              <a:rect l="0" t="0" r="r" b="b"/>
              <a:pathLst>
                <a:path w="268" h="359">
                  <a:moveTo>
                    <a:pt x="169" y="0"/>
                  </a:moveTo>
                  <a:cubicBezTo>
                    <a:pt x="0" y="0"/>
                    <a:pt x="0" y="0"/>
                    <a:pt x="0" y="0"/>
                  </a:cubicBezTo>
                  <a:cubicBezTo>
                    <a:pt x="0" y="140"/>
                    <a:pt x="57" y="267"/>
                    <a:pt x="149" y="359"/>
                  </a:cubicBezTo>
                  <a:cubicBezTo>
                    <a:pt x="268" y="239"/>
                    <a:pt x="268" y="239"/>
                    <a:pt x="268" y="239"/>
                  </a:cubicBezTo>
                  <a:cubicBezTo>
                    <a:pt x="207" y="178"/>
                    <a:pt x="169" y="93"/>
                    <a:pt x="169" y="0"/>
                  </a:cubicBezTo>
                </a:path>
              </a:pathLst>
            </a:custGeom>
            <a:solidFill>
              <a:schemeClr val="accent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8" name="Group 27"/>
          <p:cNvGrpSpPr/>
          <p:nvPr/>
        </p:nvGrpSpPr>
        <p:grpSpPr>
          <a:xfrm>
            <a:off x="6101437" y="4508935"/>
            <a:ext cx="897711" cy="870475"/>
            <a:chOff x="6100673" y="4551537"/>
            <a:chExt cx="994551" cy="964377"/>
          </a:xfrm>
        </p:grpSpPr>
        <p:sp>
          <p:nvSpPr>
            <p:cNvPr id="14" name="Freeform 14"/>
            <p:cNvSpPr>
              <a:spLocks/>
            </p:cNvSpPr>
            <p:nvPr/>
          </p:nvSpPr>
          <p:spPr bwMode="auto">
            <a:xfrm>
              <a:off x="6100673" y="4773621"/>
              <a:ext cx="994551" cy="742293"/>
            </a:xfrm>
            <a:custGeom>
              <a:avLst/>
              <a:gdLst>
                <a:gd name="T0" fmla="*/ 0 w 539"/>
                <a:gd name="T1" fmla="*/ 149 h 403"/>
                <a:gd name="T2" fmla="*/ 0 w 539"/>
                <a:gd name="T3" fmla="*/ 403 h 403"/>
                <a:gd name="T4" fmla="*/ 539 w 539"/>
                <a:gd name="T5" fmla="*/ 180 h 403"/>
                <a:gd name="T6" fmla="*/ 359 w 539"/>
                <a:gd name="T7" fmla="*/ 0 h 403"/>
                <a:gd name="T8" fmla="*/ 0 w 539"/>
                <a:gd name="T9" fmla="*/ 149 h 403"/>
              </a:gdLst>
              <a:ahLst/>
              <a:cxnLst>
                <a:cxn ang="0">
                  <a:pos x="T0" y="T1"/>
                </a:cxn>
                <a:cxn ang="0">
                  <a:pos x="T2" y="T3"/>
                </a:cxn>
                <a:cxn ang="0">
                  <a:pos x="T4" y="T5"/>
                </a:cxn>
                <a:cxn ang="0">
                  <a:pos x="T6" y="T7"/>
                </a:cxn>
                <a:cxn ang="0">
                  <a:pos x="T8" y="T9"/>
                </a:cxn>
              </a:cxnLst>
              <a:rect l="0" t="0" r="r" b="b"/>
              <a:pathLst>
                <a:path w="539" h="403">
                  <a:moveTo>
                    <a:pt x="0" y="149"/>
                  </a:moveTo>
                  <a:cubicBezTo>
                    <a:pt x="0" y="403"/>
                    <a:pt x="0" y="403"/>
                    <a:pt x="0" y="403"/>
                  </a:cubicBezTo>
                  <a:cubicBezTo>
                    <a:pt x="210" y="403"/>
                    <a:pt x="401" y="317"/>
                    <a:pt x="539" y="180"/>
                  </a:cubicBezTo>
                  <a:cubicBezTo>
                    <a:pt x="359" y="0"/>
                    <a:pt x="359" y="0"/>
                    <a:pt x="359" y="0"/>
                  </a:cubicBezTo>
                  <a:cubicBezTo>
                    <a:pt x="267" y="92"/>
                    <a:pt x="140" y="149"/>
                    <a:pt x="0" y="149"/>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p:cNvSpPr>
            <p:nvPr/>
          </p:nvSpPr>
          <p:spPr bwMode="auto">
            <a:xfrm>
              <a:off x="6100673" y="4551537"/>
              <a:ext cx="662632" cy="496069"/>
            </a:xfrm>
            <a:custGeom>
              <a:avLst/>
              <a:gdLst>
                <a:gd name="T0" fmla="*/ 0 w 359"/>
                <a:gd name="T1" fmla="*/ 99 h 269"/>
                <a:gd name="T2" fmla="*/ 0 w 359"/>
                <a:gd name="T3" fmla="*/ 269 h 269"/>
                <a:gd name="T4" fmla="*/ 359 w 359"/>
                <a:gd name="T5" fmla="*/ 120 h 269"/>
                <a:gd name="T6" fmla="*/ 239 w 359"/>
                <a:gd name="T7" fmla="*/ 0 h 269"/>
                <a:gd name="T8" fmla="*/ 0 w 359"/>
                <a:gd name="T9" fmla="*/ 99 h 269"/>
              </a:gdLst>
              <a:ahLst/>
              <a:cxnLst>
                <a:cxn ang="0">
                  <a:pos x="T0" y="T1"/>
                </a:cxn>
                <a:cxn ang="0">
                  <a:pos x="T2" y="T3"/>
                </a:cxn>
                <a:cxn ang="0">
                  <a:pos x="T4" y="T5"/>
                </a:cxn>
                <a:cxn ang="0">
                  <a:pos x="T6" y="T7"/>
                </a:cxn>
                <a:cxn ang="0">
                  <a:pos x="T8" y="T9"/>
                </a:cxn>
              </a:cxnLst>
              <a:rect l="0" t="0" r="r" b="b"/>
              <a:pathLst>
                <a:path w="359" h="269">
                  <a:moveTo>
                    <a:pt x="0" y="99"/>
                  </a:moveTo>
                  <a:cubicBezTo>
                    <a:pt x="0" y="269"/>
                    <a:pt x="0" y="269"/>
                    <a:pt x="0" y="269"/>
                  </a:cubicBezTo>
                  <a:cubicBezTo>
                    <a:pt x="140" y="269"/>
                    <a:pt x="267" y="212"/>
                    <a:pt x="359" y="120"/>
                  </a:cubicBezTo>
                  <a:cubicBezTo>
                    <a:pt x="239" y="0"/>
                    <a:pt x="239" y="0"/>
                    <a:pt x="239" y="0"/>
                  </a:cubicBezTo>
                  <a:cubicBezTo>
                    <a:pt x="178" y="62"/>
                    <a:pt x="93" y="99"/>
                    <a:pt x="0" y="99"/>
                  </a:cubicBezTo>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9" name="Group 28"/>
          <p:cNvGrpSpPr/>
          <p:nvPr/>
        </p:nvGrpSpPr>
        <p:grpSpPr>
          <a:xfrm>
            <a:off x="6499087" y="4111283"/>
            <a:ext cx="871564" cy="897710"/>
            <a:chOff x="6541220" y="4110989"/>
            <a:chExt cx="965584" cy="994551"/>
          </a:xfrm>
        </p:grpSpPr>
        <p:sp>
          <p:nvSpPr>
            <p:cNvPr id="15" name="Freeform 15"/>
            <p:cNvSpPr>
              <a:spLocks/>
            </p:cNvSpPr>
            <p:nvPr/>
          </p:nvSpPr>
          <p:spPr bwMode="auto">
            <a:xfrm>
              <a:off x="6763304" y="4110989"/>
              <a:ext cx="743500" cy="994551"/>
            </a:xfrm>
            <a:custGeom>
              <a:avLst/>
              <a:gdLst>
                <a:gd name="T0" fmla="*/ 149 w 403"/>
                <a:gd name="T1" fmla="*/ 0 h 539"/>
                <a:gd name="T2" fmla="*/ 0 w 403"/>
                <a:gd name="T3" fmla="*/ 359 h 539"/>
                <a:gd name="T4" fmla="*/ 180 w 403"/>
                <a:gd name="T5" fmla="*/ 539 h 539"/>
                <a:gd name="T6" fmla="*/ 403 w 403"/>
                <a:gd name="T7" fmla="*/ 0 h 539"/>
                <a:gd name="T8" fmla="*/ 149 w 403"/>
                <a:gd name="T9" fmla="*/ 0 h 539"/>
              </a:gdLst>
              <a:ahLst/>
              <a:cxnLst>
                <a:cxn ang="0">
                  <a:pos x="T0" y="T1"/>
                </a:cxn>
                <a:cxn ang="0">
                  <a:pos x="T2" y="T3"/>
                </a:cxn>
                <a:cxn ang="0">
                  <a:pos x="T4" y="T5"/>
                </a:cxn>
                <a:cxn ang="0">
                  <a:pos x="T6" y="T7"/>
                </a:cxn>
                <a:cxn ang="0">
                  <a:pos x="T8" y="T9"/>
                </a:cxn>
              </a:cxnLst>
              <a:rect l="0" t="0" r="r" b="b"/>
              <a:pathLst>
                <a:path w="403" h="539">
                  <a:moveTo>
                    <a:pt x="149" y="0"/>
                  </a:moveTo>
                  <a:cubicBezTo>
                    <a:pt x="149" y="140"/>
                    <a:pt x="92" y="267"/>
                    <a:pt x="0" y="359"/>
                  </a:cubicBezTo>
                  <a:cubicBezTo>
                    <a:pt x="180" y="539"/>
                    <a:pt x="180" y="539"/>
                    <a:pt x="180" y="539"/>
                  </a:cubicBezTo>
                  <a:cubicBezTo>
                    <a:pt x="318" y="401"/>
                    <a:pt x="403" y="210"/>
                    <a:pt x="403" y="0"/>
                  </a:cubicBezTo>
                  <a:cubicBezTo>
                    <a:pt x="149" y="0"/>
                    <a:pt x="149" y="0"/>
                    <a:pt x="149" y="0"/>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p:cNvSpPr>
            <p:nvPr/>
          </p:nvSpPr>
          <p:spPr bwMode="auto">
            <a:xfrm>
              <a:off x="6541220" y="4110989"/>
              <a:ext cx="497276" cy="662632"/>
            </a:xfrm>
            <a:custGeom>
              <a:avLst/>
              <a:gdLst>
                <a:gd name="T0" fmla="*/ 99 w 269"/>
                <a:gd name="T1" fmla="*/ 0 h 359"/>
                <a:gd name="T2" fmla="*/ 0 w 269"/>
                <a:gd name="T3" fmla="*/ 239 h 359"/>
                <a:gd name="T4" fmla="*/ 120 w 269"/>
                <a:gd name="T5" fmla="*/ 359 h 359"/>
                <a:gd name="T6" fmla="*/ 269 w 269"/>
                <a:gd name="T7" fmla="*/ 0 h 359"/>
                <a:gd name="T8" fmla="*/ 99 w 269"/>
                <a:gd name="T9" fmla="*/ 0 h 359"/>
              </a:gdLst>
              <a:ahLst/>
              <a:cxnLst>
                <a:cxn ang="0">
                  <a:pos x="T0" y="T1"/>
                </a:cxn>
                <a:cxn ang="0">
                  <a:pos x="T2" y="T3"/>
                </a:cxn>
                <a:cxn ang="0">
                  <a:pos x="T4" y="T5"/>
                </a:cxn>
                <a:cxn ang="0">
                  <a:pos x="T6" y="T7"/>
                </a:cxn>
                <a:cxn ang="0">
                  <a:pos x="T8" y="T9"/>
                </a:cxn>
              </a:cxnLst>
              <a:rect l="0" t="0" r="r" b="b"/>
              <a:pathLst>
                <a:path w="269" h="359">
                  <a:moveTo>
                    <a:pt x="99" y="0"/>
                  </a:moveTo>
                  <a:cubicBezTo>
                    <a:pt x="99" y="93"/>
                    <a:pt x="62" y="178"/>
                    <a:pt x="0" y="239"/>
                  </a:cubicBezTo>
                  <a:cubicBezTo>
                    <a:pt x="120" y="359"/>
                    <a:pt x="120" y="359"/>
                    <a:pt x="120" y="359"/>
                  </a:cubicBezTo>
                  <a:cubicBezTo>
                    <a:pt x="212" y="267"/>
                    <a:pt x="269" y="140"/>
                    <a:pt x="269" y="0"/>
                  </a:cubicBezTo>
                  <a:cubicBezTo>
                    <a:pt x="99" y="0"/>
                    <a:pt x="99" y="0"/>
                    <a:pt x="99" y="0"/>
                  </a:cubicBezTo>
                </a:path>
              </a:pathLst>
            </a:custGeom>
            <a:solidFill>
              <a:schemeClr val="accent4">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7" name="Group 26"/>
          <p:cNvGrpSpPr/>
          <p:nvPr/>
        </p:nvGrpSpPr>
        <p:grpSpPr>
          <a:xfrm>
            <a:off x="5203725" y="4508935"/>
            <a:ext cx="897712" cy="870475"/>
            <a:chOff x="5106121" y="4551537"/>
            <a:chExt cx="994552" cy="964377"/>
          </a:xfrm>
        </p:grpSpPr>
        <p:sp>
          <p:nvSpPr>
            <p:cNvPr id="16" name="Freeform 16"/>
            <p:cNvSpPr>
              <a:spLocks/>
            </p:cNvSpPr>
            <p:nvPr/>
          </p:nvSpPr>
          <p:spPr bwMode="auto">
            <a:xfrm>
              <a:off x="5106121" y="4773621"/>
              <a:ext cx="994551" cy="742293"/>
            </a:xfrm>
            <a:custGeom>
              <a:avLst/>
              <a:gdLst>
                <a:gd name="T0" fmla="*/ 180 w 539"/>
                <a:gd name="T1" fmla="*/ 0 h 403"/>
                <a:gd name="T2" fmla="*/ 0 w 539"/>
                <a:gd name="T3" fmla="*/ 180 h 403"/>
                <a:gd name="T4" fmla="*/ 539 w 539"/>
                <a:gd name="T5" fmla="*/ 403 h 403"/>
                <a:gd name="T6" fmla="*/ 539 w 539"/>
                <a:gd name="T7" fmla="*/ 149 h 403"/>
                <a:gd name="T8" fmla="*/ 180 w 539"/>
                <a:gd name="T9" fmla="*/ 0 h 403"/>
              </a:gdLst>
              <a:ahLst/>
              <a:cxnLst>
                <a:cxn ang="0">
                  <a:pos x="T0" y="T1"/>
                </a:cxn>
                <a:cxn ang="0">
                  <a:pos x="T2" y="T3"/>
                </a:cxn>
                <a:cxn ang="0">
                  <a:pos x="T4" y="T5"/>
                </a:cxn>
                <a:cxn ang="0">
                  <a:pos x="T6" y="T7"/>
                </a:cxn>
                <a:cxn ang="0">
                  <a:pos x="T8" y="T9"/>
                </a:cxn>
              </a:cxnLst>
              <a:rect l="0" t="0" r="r" b="b"/>
              <a:pathLst>
                <a:path w="539" h="403">
                  <a:moveTo>
                    <a:pt x="180" y="0"/>
                  </a:moveTo>
                  <a:cubicBezTo>
                    <a:pt x="0" y="180"/>
                    <a:pt x="0" y="180"/>
                    <a:pt x="0" y="180"/>
                  </a:cubicBezTo>
                  <a:cubicBezTo>
                    <a:pt x="138" y="317"/>
                    <a:pt x="328" y="403"/>
                    <a:pt x="539" y="403"/>
                  </a:cubicBezTo>
                  <a:cubicBezTo>
                    <a:pt x="539" y="149"/>
                    <a:pt x="539" y="149"/>
                    <a:pt x="539" y="149"/>
                  </a:cubicBezTo>
                  <a:cubicBezTo>
                    <a:pt x="399" y="149"/>
                    <a:pt x="272" y="92"/>
                    <a:pt x="180" y="0"/>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5439248" y="4551537"/>
              <a:ext cx="661425" cy="496069"/>
            </a:xfrm>
            <a:custGeom>
              <a:avLst/>
              <a:gdLst>
                <a:gd name="T0" fmla="*/ 119 w 359"/>
                <a:gd name="T1" fmla="*/ 0 h 269"/>
                <a:gd name="T2" fmla="*/ 0 w 359"/>
                <a:gd name="T3" fmla="*/ 120 h 269"/>
                <a:gd name="T4" fmla="*/ 359 w 359"/>
                <a:gd name="T5" fmla="*/ 269 h 269"/>
                <a:gd name="T6" fmla="*/ 359 w 359"/>
                <a:gd name="T7" fmla="*/ 99 h 269"/>
                <a:gd name="T8" fmla="*/ 119 w 359"/>
                <a:gd name="T9" fmla="*/ 0 h 269"/>
              </a:gdLst>
              <a:ahLst/>
              <a:cxnLst>
                <a:cxn ang="0">
                  <a:pos x="T0" y="T1"/>
                </a:cxn>
                <a:cxn ang="0">
                  <a:pos x="T2" y="T3"/>
                </a:cxn>
                <a:cxn ang="0">
                  <a:pos x="T4" y="T5"/>
                </a:cxn>
                <a:cxn ang="0">
                  <a:pos x="T6" y="T7"/>
                </a:cxn>
                <a:cxn ang="0">
                  <a:pos x="T8" y="T9"/>
                </a:cxn>
              </a:cxnLst>
              <a:rect l="0" t="0" r="r" b="b"/>
              <a:pathLst>
                <a:path w="359" h="269">
                  <a:moveTo>
                    <a:pt x="119" y="0"/>
                  </a:moveTo>
                  <a:cubicBezTo>
                    <a:pt x="0" y="120"/>
                    <a:pt x="0" y="120"/>
                    <a:pt x="0" y="120"/>
                  </a:cubicBezTo>
                  <a:cubicBezTo>
                    <a:pt x="92" y="212"/>
                    <a:pt x="219" y="269"/>
                    <a:pt x="359" y="269"/>
                  </a:cubicBezTo>
                  <a:cubicBezTo>
                    <a:pt x="359" y="99"/>
                    <a:pt x="359" y="99"/>
                    <a:pt x="359" y="99"/>
                  </a:cubicBezTo>
                  <a:cubicBezTo>
                    <a:pt x="265" y="99"/>
                    <a:pt x="181" y="62"/>
                    <a:pt x="119" y="0"/>
                  </a:cubicBezTo>
                </a:path>
              </a:pathLst>
            </a:custGeom>
            <a:solidFill>
              <a:schemeClr val="accent1">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4" name="Freeform 34"/>
          <p:cNvSpPr>
            <a:spLocks noEditPoints="1"/>
          </p:cNvSpPr>
          <p:nvPr/>
        </p:nvSpPr>
        <p:spPr bwMode="auto">
          <a:xfrm>
            <a:off x="5256019" y="3656981"/>
            <a:ext cx="131824" cy="454303"/>
          </a:xfrm>
          <a:custGeom>
            <a:avLst/>
            <a:gdLst>
              <a:gd name="T0" fmla="*/ 0 w 79"/>
              <a:gd name="T1" fmla="*/ 273 h 273"/>
              <a:gd name="T2" fmla="*/ 0 w 79"/>
              <a:gd name="T3" fmla="*/ 273 h 273"/>
              <a:gd name="T4" fmla="*/ 0 w 79"/>
              <a:gd name="T5" fmla="*/ 273 h 273"/>
              <a:gd name="T6" fmla="*/ 79 w 79"/>
              <a:gd name="T7" fmla="*/ 0 h 273"/>
              <a:gd name="T8" fmla="*/ 0 w 79"/>
              <a:gd name="T9" fmla="*/ 256 h 273"/>
              <a:gd name="T10" fmla="*/ 79 w 79"/>
              <a:gd name="T11" fmla="*/ 0 h 273"/>
            </a:gdLst>
            <a:ahLst/>
            <a:cxnLst>
              <a:cxn ang="0">
                <a:pos x="T0" y="T1"/>
              </a:cxn>
              <a:cxn ang="0">
                <a:pos x="T2" y="T3"/>
              </a:cxn>
              <a:cxn ang="0">
                <a:pos x="T4" y="T5"/>
              </a:cxn>
              <a:cxn ang="0">
                <a:pos x="T6" y="T7"/>
              </a:cxn>
              <a:cxn ang="0">
                <a:pos x="T8" y="T9"/>
              </a:cxn>
              <a:cxn ang="0">
                <a:pos x="T10" y="T11"/>
              </a:cxn>
            </a:cxnLst>
            <a:rect l="0" t="0" r="r" b="b"/>
            <a:pathLst>
              <a:path w="79" h="273">
                <a:moveTo>
                  <a:pt x="0" y="273"/>
                </a:moveTo>
                <a:cubicBezTo>
                  <a:pt x="0" y="273"/>
                  <a:pt x="0" y="273"/>
                  <a:pt x="0" y="273"/>
                </a:cubicBezTo>
                <a:cubicBezTo>
                  <a:pt x="0" y="273"/>
                  <a:pt x="0" y="273"/>
                  <a:pt x="0" y="273"/>
                </a:cubicBezTo>
                <a:moveTo>
                  <a:pt x="79" y="0"/>
                </a:moveTo>
                <a:cubicBezTo>
                  <a:pt x="32" y="74"/>
                  <a:pt x="3" y="162"/>
                  <a:pt x="0" y="256"/>
                </a:cubicBezTo>
                <a:cubicBezTo>
                  <a:pt x="3" y="162"/>
                  <a:pt x="32" y="74"/>
                  <a:pt x="79" y="0"/>
                </a:cubicBezTo>
              </a:path>
            </a:pathLst>
          </a:custGeom>
          <a:solidFill>
            <a:srgbClr val="9AD29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6"/>
          <p:cNvSpPr>
            <a:spLocks/>
          </p:cNvSpPr>
          <p:nvPr/>
        </p:nvSpPr>
        <p:spPr bwMode="auto">
          <a:xfrm>
            <a:off x="6101437" y="3265867"/>
            <a:ext cx="598111" cy="247307"/>
          </a:xfrm>
          <a:custGeom>
            <a:avLst/>
            <a:gdLst>
              <a:gd name="T0" fmla="*/ 0 w 359"/>
              <a:gd name="T1" fmla="*/ 0 h 149"/>
              <a:gd name="T2" fmla="*/ 359 w 359"/>
              <a:gd name="T3" fmla="*/ 149 h 149"/>
              <a:gd name="T4" fmla="*/ 359 w 359"/>
              <a:gd name="T5" fmla="*/ 149 h 149"/>
              <a:gd name="T6" fmla="*/ 13 w 359"/>
              <a:gd name="T7" fmla="*/ 0 h 149"/>
              <a:gd name="T8" fmla="*/ 0 w 359"/>
              <a:gd name="T9" fmla="*/ 0 h 149"/>
            </a:gdLst>
            <a:ahLst/>
            <a:cxnLst>
              <a:cxn ang="0">
                <a:pos x="T0" y="T1"/>
              </a:cxn>
              <a:cxn ang="0">
                <a:pos x="T2" y="T3"/>
              </a:cxn>
              <a:cxn ang="0">
                <a:pos x="T4" y="T5"/>
              </a:cxn>
              <a:cxn ang="0">
                <a:pos x="T6" y="T7"/>
              </a:cxn>
              <a:cxn ang="0">
                <a:pos x="T8" y="T9"/>
              </a:cxn>
            </a:cxnLst>
            <a:rect l="0" t="0" r="r" b="b"/>
            <a:pathLst>
              <a:path w="359" h="149">
                <a:moveTo>
                  <a:pt x="0" y="0"/>
                </a:moveTo>
                <a:cubicBezTo>
                  <a:pt x="140" y="0"/>
                  <a:pt x="267" y="57"/>
                  <a:pt x="359" y="149"/>
                </a:cubicBezTo>
                <a:cubicBezTo>
                  <a:pt x="359" y="149"/>
                  <a:pt x="359" y="149"/>
                  <a:pt x="359" y="149"/>
                </a:cubicBezTo>
                <a:cubicBezTo>
                  <a:pt x="270" y="60"/>
                  <a:pt x="148" y="3"/>
                  <a:pt x="13" y="0"/>
                </a:cubicBezTo>
                <a:cubicBezTo>
                  <a:pt x="9" y="0"/>
                  <a:pt x="4" y="0"/>
                  <a:pt x="0" y="0"/>
                </a:cubicBezTo>
              </a:path>
            </a:pathLst>
          </a:custGeom>
          <a:solidFill>
            <a:srgbClr val="00BDC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7"/>
          <p:cNvSpPr>
            <a:spLocks noEditPoints="1"/>
          </p:cNvSpPr>
          <p:nvPr/>
        </p:nvSpPr>
        <p:spPr bwMode="auto">
          <a:xfrm>
            <a:off x="6699547" y="3513173"/>
            <a:ext cx="248395" cy="598111"/>
          </a:xfrm>
          <a:custGeom>
            <a:avLst/>
            <a:gdLst>
              <a:gd name="T0" fmla="*/ 149 w 149"/>
              <a:gd name="T1" fmla="*/ 359 h 359"/>
              <a:gd name="T2" fmla="*/ 149 w 149"/>
              <a:gd name="T3" fmla="*/ 359 h 359"/>
              <a:gd name="T4" fmla="*/ 149 w 149"/>
              <a:gd name="T5" fmla="*/ 359 h 359"/>
              <a:gd name="T6" fmla="*/ 149 w 149"/>
              <a:gd name="T7" fmla="*/ 359 h 359"/>
              <a:gd name="T8" fmla="*/ 0 w 149"/>
              <a:gd name="T9" fmla="*/ 0 h 359"/>
              <a:gd name="T10" fmla="*/ 0 w 149"/>
              <a:gd name="T11" fmla="*/ 0 h 359"/>
              <a:gd name="T12" fmla="*/ 149 w 149"/>
              <a:gd name="T13" fmla="*/ 345 h 359"/>
              <a:gd name="T14" fmla="*/ 0 w 149"/>
              <a:gd name="T15" fmla="*/ 0 h 3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9" h="359">
                <a:moveTo>
                  <a:pt x="149" y="359"/>
                </a:moveTo>
                <a:cubicBezTo>
                  <a:pt x="149" y="359"/>
                  <a:pt x="149" y="359"/>
                  <a:pt x="149" y="359"/>
                </a:cubicBezTo>
                <a:cubicBezTo>
                  <a:pt x="149" y="359"/>
                  <a:pt x="149" y="359"/>
                  <a:pt x="149" y="359"/>
                </a:cubicBezTo>
                <a:cubicBezTo>
                  <a:pt x="149" y="359"/>
                  <a:pt x="149" y="359"/>
                  <a:pt x="149" y="359"/>
                </a:cubicBezTo>
                <a:moveTo>
                  <a:pt x="0" y="0"/>
                </a:moveTo>
                <a:cubicBezTo>
                  <a:pt x="0" y="0"/>
                  <a:pt x="0" y="0"/>
                  <a:pt x="0" y="0"/>
                </a:cubicBezTo>
                <a:cubicBezTo>
                  <a:pt x="89" y="89"/>
                  <a:pt x="145" y="210"/>
                  <a:pt x="149" y="345"/>
                </a:cubicBezTo>
                <a:cubicBezTo>
                  <a:pt x="145" y="210"/>
                  <a:pt x="89" y="89"/>
                  <a:pt x="0" y="0"/>
                </a:cubicBezTo>
              </a:path>
            </a:pathLst>
          </a:custGeom>
          <a:solidFill>
            <a:srgbClr val="00C9D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8"/>
          <p:cNvSpPr>
            <a:spLocks noEditPoints="1"/>
          </p:cNvSpPr>
          <p:nvPr/>
        </p:nvSpPr>
        <p:spPr bwMode="auto">
          <a:xfrm>
            <a:off x="5256019" y="4111283"/>
            <a:ext cx="111124" cy="419441"/>
          </a:xfrm>
          <a:custGeom>
            <a:avLst/>
            <a:gdLst>
              <a:gd name="T0" fmla="*/ 0 w 67"/>
              <a:gd name="T1" fmla="*/ 17 h 252"/>
              <a:gd name="T2" fmla="*/ 67 w 67"/>
              <a:gd name="T3" fmla="*/ 252 h 252"/>
              <a:gd name="T4" fmla="*/ 0 w 67"/>
              <a:gd name="T5" fmla="*/ 17 h 252"/>
              <a:gd name="T6" fmla="*/ 0 w 67"/>
              <a:gd name="T7" fmla="*/ 0 h 252"/>
              <a:gd name="T8" fmla="*/ 0 w 67"/>
              <a:gd name="T9" fmla="*/ 0 h 252"/>
              <a:gd name="T10" fmla="*/ 0 w 67"/>
              <a:gd name="T11" fmla="*/ 0 h 252"/>
              <a:gd name="T12" fmla="*/ 0 w 67"/>
              <a:gd name="T13" fmla="*/ 0 h 252"/>
              <a:gd name="T14" fmla="*/ 0 w 67"/>
              <a:gd name="T15" fmla="*/ 11 h 252"/>
              <a:gd name="T16" fmla="*/ 0 w 67"/>
              <a:gd name="T17" fmla="*/ 0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7" h="252">
                <a:moveTo>
                  <a:pt x="0" y="17"/>
                </a:moveTo>
                <a:cubicBezTo>
                  <a:pt x="3" y="102"/>
                  <a:pt x="27" y="182"/>
                  <a:pt x="67" y="252"/>
                </a:cubicBezTo>
                <a:cubicBezTo>
                  <a:pt x="27" y="182"/>
                  <a:pt x="3" y="102"/>
                  <a:pt x="0" y="17"/>
                </a:cubicBezTo>
                <a:moveTo>
                  <a:pt x="0" y="0"/>
                </a:moveTo>
                <a:cubicBezTo>
                  <a:pt x="0" y="0"/>
                  <a:pt x="0" y="0"/>
                  <a:pt x="0" y="0"/>
                </a:cubicBezTo>
                <a:cubicBezTo>
                  <a:pt x="0" y="0"/>
                  <a:pt x="0" y="0"/>
                  <a:pt x="0" y="0"/>
                </a:cubicBezTo>
                <a:cubicBezTo>
                  <a:pt x="0" y="0"/>
                  <a:pt x="0" y="0"/>
                  <a:pt x="0" y="0"/>
                </a:cubicBezTo>
                <a:cubicBezTo>
                  <a:pt x="0" y="4"/>
                  <a:pt x="0" y="7"/>
                  <a:pt x="0" y="11"/>
                </a:cubicBezTo>
                <a:cubicBezTo>
                  <a:pt x="0" y="7"/>
                  <a:pt x="0" y="4"/>
                  <a:pt x="0" y="0"/>
                </a:cubicBezTo>
              </a:path>
            </a:pathLst>
          </a:custGeom>
          <a:solidFill>
            <a:srgbClr val="7AC97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9"/>
          <p:cNvSpPr>
            <a:spLocks noEditPoints="1"/>
          </p:cNvSpPr>
          <p:nvPr/>
        </p:nvSpPr>
        <p:spPr bwMode="auto">
          <a:xfrm>
            <a:off x="6101437" y="4880500"/>
            <a:ext cx="27237" cy="0"/>
          </a:xfrm>
          <a:custGeom>
            <a:avLst/>
            <a:gdLst>
              <a:gd name="T0" fmla="*/ 1 w 16"/>
              <a:gd name="T1" fmla="*/ 0 w 16"/>
              <a:gd name="T2" fmla="*/ 0 w 16"/>
              <a:gd name="T3" fmla="*/ 0 w 16"/>
              <a:gd name="T4" fmla="*/ 1 w 16"/>
              <a:gd name="T5" fmla="*/ 8 w 16"/>
              <a:gd name="T6" fmla="*/ 8 w 16"/>
              <a:gd name="T7" fmla="*/ 8 w 16"/>
              <a:gd name="T8" fmla="*/ 12 w 16"/>
              <a:gd name="T9" fmla="*/ 12 w 16"/>
              <a:gd name="T10" fmla="*/ 12 w 16"/>
              <a:gd name="T11" fmla="*/ 16 w 16"/>
              <a:gd name="T12" fmla="*/ 15 w 16"/>
              <a:gd name="T13" fmla="*/ 16 w 16"/>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 ang="0">
                <a:pos x="T12" y="0"/>
              </a:cxn>
              <a:cxn ang="0">
                <a:pos x="T13" y="0"/>
              </a:cxn>
            </a:cxnLst>
            <a:rect l="0" t="0" r="r" b="b"/>
            <a:pathLst>
              <a:path w="16">
                <a:moveTo>
                  <a:pt x="1" y="0"/>
                </a:moveTo>
                <a:cubicBezTo>
                  <a:pt x="1" y="0"/>
                  <a:pt x="0" y="0"/>
                  <a:pt x="0" y="0"/>
                </a:cubicBezTo>
                <a:cubicBezTo>
                  <a:pt x="0" y="0"/>
                  <a:pt x="0" y="0"/>
                  <a:pt x="0" y="0"/>
                </a:cubicBezTo>
                <a:cubicBezTo>
                  <a:pt x="0" y="0"/>
                  <a:pt x="0" y="0"/>
                  <a:pt x="0" y="0"/>
                </a:cubicBezTo>
                <a:cubicBezTo>
                  <a:pt x="0" y="0"/>
                  <a:pt x="1" y="0"/>
                  <a:pt x="1" y="0"/>
                </a:cubicBezTo>
                <a:moveTo>
                  <a:pt x="8" y="0"/>
                </a:moveTo>
                <a:cubicBezTo>
                  <a:pt x="8" y="0"/>
                  <a:pt x="8" y="0"/>
                  <a:pt x="8" y="0"/>
                </a:cubicBezTo>
                <a:cubicBezTo>
                  <a:pt x="8" y="0"/>
                  <a:pt x="8" y="0"/>
                  <a:pt x="8" y="0"/>
                </a:cubicBezTo>
                <a:moveTo>
                  <a:pt x="12" y="0"/>
                </a:moveTo>
                <a:cubicBezTo>
                  <a:pt x="12" y="0"/>
                  <a:pt x="12" y="0"/>
                  <a:pt x="12" y="0"/>
                </a:cubicBezTo>
                <a:cubicBezTo>
                  <a:pt x="12" y="0"/>
                  <a:pt x="12" y="0"/>
                  <a:pt x="12" y="0"/>
                </a:cubicBezTo>
                <a:moveTo>
                  <a:pt x="16" y="0"/>
                </a:moveTo>
                <a:cubicBezTo>
                  <a:pt x="15" y="0"/>
                  <a:pt x="15" y="0"/>
                  <a:pt x="15" y="0"/>
                </a:cubicBezTo>
                <a:cubicBezTo>
                  <a:pt x="15" y="0"/>
                  <a:pt x="15" y="0"/>
                  <a:pt x="16" y="0"/>
                </a:cubicBezTo>
              </a:path>
            </a:pathLst>
          </a:custGeom>
          <a:solidFill>
            <a:srgbClr val="99E5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40"/>
          <p:cNvSpPr>
            <a:spLocks noEditPoints="1"/>
          </p:cNvSpPr>
          <p:nvPr/>
        </p:nvSpPr>
        <p:spPr bwMode="auto">
          <a:xfrm>
            <a:off x="6722426" y="4111283"/>
            <a:ext cx="225517" cy="573053"/>
          </a:xfrm>
          <a:custGeom>
            <a:avLst/>
            <a:gdLst>
              <a:gd name="T0" fmla="*/ 135 w 135"/>
              <a:gd name="T1" fmla="*/ 13 h 344"/>
              <a:gd name="T2" fmla="*/ 0 w 135"/>
              <a:gd name="T3" fmla="*/ 344 h 344"/>
              <a:gd name="T4" fmla="*/ 135 w 135"/>
              <a:gd name="T5" fmla="*/ 13 h 344"/>
              <a:gd name="T6" fmla="*/ 135 w 135"/>
              <a:gd name="T7" fmla="*/ 0 h 344"/>
              <a:gd name="T8" fmla="*/ 135 w 135"/>
              <a:gd name="T9" fmla="*/ 0 h 344"/>
              <a:gd name="T10" fmla="*/ 135 w 135"/>
              <a:gd name="T11" fmla="*/ 11 h 344"/>
              <a:gd name="T12" fmla="*/ 135 w 135"/>
              <a:gd name="T13" fmla="*/ 0 h 344"/>
              <a:gd name="T14" fmla="*/ 135 w 135"/>
              <a:gd name="T15" fmla="*/ 0 h 344"/>
              <a:gd name="T16" fmla="*/ 135 w 135"/>
              <a:gd name="T17" fmla="*/ 0 h 344"/>
              <a:gd name="T18" fmla="*/ 135 w 135"/>
              <a:gd name="T19" fmla="*/ 0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5" h="344">
                <a:moveTo>
                  <a:pt x="135" y="13"/>
                </a:moveTo>
                <a:cubicBezTo>
                  <a:pt x="131" y="141"/>
                  <a:pt x="81" y="257"/>
                  <a:pt x="0" y="344"/>
                </a:cubicBezTo>
                <a:cubicBezTo>
                  <a:pt x="81" y="257"/>
                  <a:pt x="131" y="141"/>
                  <a:pt x="135" y="13"/>
                </a:cubicBezTo>
                <a:moveTo>
                  <a:pt x="135" y="0"/>
                </a:moveTo>
                <a:cubicBezTo>
                  <a:pt x="135" y="0"/>
                  <a:pt x="135" y="0"/>
                  <a:pt x="135" y="0"/>
                </a:cubicBezTo>
                <a:cubicBezTo>
                  <a:pt x="135" y="4"/>
                  <a:pt x="135" y="7"/>
                  <a:pt x="135" y="11"/>
                </a:cubicBezTo>
                <a:cubicBezTo>
                  <a:pt x="135" y="7"/>
                  <a:pt x="135" y="4"/>
                  <a:pt x="135" y="0"/>
                </a:cubicBezTo>
                <a:moveTo>
                  <a:pt x="135" y="0"/>
                </a:moveTo>
                <a:cubicBezTo>
                  <a:pt x="135" y="0"/>
                  <a:pt x="135" y="0"/>
                  <a:pt x="135" y="0"/>
                </a:cubicBezTo>
                <a:cubicBezTo>
                  <a:pt x="135" y="0"/>
                  <a:pt x="135" y="0"/>
                  <a:pt x="135" y="0"/>
                </a:cubicBezTo>
              </a:path>
            </a:pathLst>
          </a:custGeom>
          <a:solidFill>
            <a:srgbClr val="5CD9E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Oval 41"/>
          <p:cNvSpPr>
            <a:spLocks noChangeArrowheads="1"/>
          </p:cNvSpPr>
          <p:nvPr/>
        </p:nvSpPr>
        <p:spPr bwMode="auto">
          <a:xfrm>
            <a:off x="5898224" y="5828782"/>
            <a:ext cx="405336" cy="405333"/>
          </a:xfrm>
          <a:prstGeom prst="ellipse">
            <a:avLst/>
          </a:prstGeom>
          <a:solidFill>
            <a:schemeClr val="accent5"/>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5</a:t>
            </a:r>
          </a:p>
        </p:txBody>
      </p:sp>
      <p:sp>
        <p:nvSpPr>
          <p:cNvPr id="42" name="Oval 42"/>
          <p:cNvSpPr>
            <a:spLocks noChangeArrowheads="1"/>
          </p:cNvSpPr>
          <p:nvPr/>
        </p:nvSpPr>
        <p:spPr bwMode="auto">
          <a:xfrm>
            <a:off x="5898224" y="1993901"/>
            <a:ext cx="405336" cy="405333"/>
          </a:xfrm>
          <a:prstGeom prst="ellipse">
            <a:avLst/>
          </a:prstGeom>
          <a:solidFill>
            <a:schemeClr val="accent1"/>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1</a:t>
            </a:r>
          </a:p>
        </p:txBody>
      </p:sp>
      <p:sp>
        <p:nvSpPr>
          <p:cNvPr id="43" name="Oval 43"/>
          <p:cNvSpPr>
            <a:spLocks noChangeArrowheads="1"/>
          </p:cNvSpPr>
          <p:nvPr/>
        </p:nvSpPr>
        <p:spPr bwMode="auto">
          <a:xfrm>
            <a:off x="4485636" y="2635368"/>
            <a:ext cx="405336" cy="409326"/>
          </a:xfrm>
          <a:prstGeom prst="ellipse">
            <a:avLst/>
          </a:prstGeom>
          <a:solidFill>
            <a:schemeClr val="accent3"/>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8</a:t>
            </a:r>
          </a:p>
        </p:txBody>
      </p:sp>
      <p:sp>
        <p:nvSpPr>
          <p:cNvPr id="44" name="Oval 44"/>
          <p:cNvSpPr>
            <a:spLocks noChangeArrowheads="1"/>
          </p:cNvSpPr>
          <p:nvPr/>
        </p:nvSpPr>
        <p:spPr bwMode="auto">
          <a:xfrm>
            <a:off x="3957450" y="3914609"/>
            <a:ext cx="407333" cy="405335"/>
          </a:xfrm>
          <a:prstGeom prst="ellipse">
            <a:avLst/>
          </a:prstGeom>
          <a:solidFill>
            <a:schemeClr val="accent2"/>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7</a:t>
            </a:r>
          </a:p>
        </p:txBody>
      </p:sp>
      <p:sp>
        <p:nvSpPr>
          <p:cNvPr id="45" name="Oval 45"/>
          <p:cNvSpPr>
            <a:spLocks noChangeArrowheads="1"/>
          </p:cNvSpPr>
          <p:nvPr/>
        </p:nvSpPr>
        <p:spPr bwMode="auto">
          <a:xfrm>
            <a:off x="4485636" y="5199048"/>
            <a:ext cx="405336" cy="409326"/>
          </a:xfrm>
          <a:prstGeom prst="ellipse">
            <a:avLst/>
          </a:prstGeom>
          <a:solidFill>
            <a:schemeClr val="accent1"/>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6</a:t>
            </a:r>
          </a:p>
        </p:txBody>
      </p:sp>
      <p:sp>
        <p:nvSpPr>
          <p:cNvPr id="46" name="Oval 46"/>
          <p:cNvSpPr>
            <a:spLocks noChangeArrowheads="1"/>
          </p:cNvSpPr>
          <p:nvPr/>
        </p:nvSpPr>
        <p:spPr bwMode="auto">
          <a:xfrm>
            <a:off x="7267125" y="5200046"/>
            <a:ext cx="409330" cy="407331"/>
          </a:xfrm>
          <a:prstGeom prst="ellipse">
            <a:avLst/>
          </a:prstGeom>
          <a:solidFill>
            <a:schemeClr val="accent4"/>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4</a:t>
            </a:r>
          </a:p>
        </p:txBody>
      </p:sp>
      <p:sp>
        <p:nvSpPr>
          <p:cNvPr id="47" name="Oval 47"/>
          <p:cNvSpPr>
            <a:spLocks noChangeArrowheads="1"/>
          </p:cNvSpPr>
          <p:nvPr/>
        </p:nvSpPr>
        <p:spPr bwMode="auto">
          <a:xfrm>
            <a:off x="7268124" y="2635367"/>
            <a:ext cx="407333" cy="409328"/>
          </a:xfrm>
          <a:prstGeom prst="ellipse">
            <a:avLst/>
          </a:prstGeom>
          <a:solidFill>
            <a:schemeClr val="accent2"/>
          </a:solidFill>
          <a:ln>
            <a:noFill/>
          </a:ln>
        </p:spPr>
        <p:txBody>
          <a:bodyPr vert="horz" wrap="square" lIns="91440" tIns="45720" rIns="91440" bIns="45720" numCol="1" anchor="ctr" anchorCtr="0" compatLnSpc="1">
            <a:prstTxWarp prst="textNoShape">
              <a:avLst/>
            </a:prstTxWarp>
          </a:bodyPr>
          <a:lstStyle/>
          <a:p>
            <a:pPr algn="ctr"/>
            <a:r>
              <a:rPr lang="en-US" b="1" dirty="0">
                <a:solidFill>
                  <a:schemeClr val="bg1"/>
                </a:solidFill>
              </a:rPr>
              <a:t>2</a:t>
            </a:r>
          </a:p>
        </p:txBody>
      </p:sp>
      <p:sp>
        <p:nvSpPr>
          <p:cNvPr id="52" name="Inhaltsplatzhalter 4"/>
          <p:cNvSpPr txBox="1">
            <a:spLocks/>
          </p:cNvSpPr>
          <p:nvPr/>
        </p:nvSpPr>
        <p:spPr>
          <a:xfrm>
            <a:off x="6400492" y="1832143"/>
            <a:ext cx="5265326"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1"/>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3" name="Inhaltsplatzhalter 4"/>
          <p:cNvSpPr txBox="1">
            <a:spLocks/>
          </p:cNvSpPr>
          <p:nvPr/>
        </p:nvSpPr>
        <p:spPr>
          <a:xfrm>
            <a:off x="536444" y="5782076"/>
            <a:ext cx="5265326"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5"/>
                </a:solidFill>
                <a:latin typeface="+mj-lt"/>
              </a:rPr>
              <a:t>TITLE GOES HERE</a:t>
            </a:r>
            <a:br>
              <a:rPr lang="en-US" sz="1400" b="1" dirty="0">
                <a:solidFill>
                  <a:schemeClr val="accent5"/>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4" name="Inhaltsplatzhalter 4"/>
          <p:cNvSpPr txBox="1">
            <a:spLocks/>
          </p:cNvSpPr>
          <p:nvPr/>
        </p:nvSpPr>
        <p:spPr>
          <a:xfrm>
            <a:off x="536443" y="5126712"/>
            <a:ext cx="3743457"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5" name="Inhaltsplatzhalter 4"/>
          <p:cNvSpPr txBox="1">
            <a:spLocks/>
          </p:cNvSpPr>
          <p:nvPr/>
        </p:nvSpPr>
        <p:spPr>
          <a:xfrm>
            <a:off x="7886700" y="5126712"/>
            <a:ext cx="3762599"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4"/>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6" name="Inhaltsplatzhalter 4"/>
          <p:cNvSpPr txBox="1">
            <a:spLocks/>
          </p:cNvSpPr>
          <p:nvPr/>
        </p:nvSpPr>
        <p:spPr>
          <a:xfrm>
            <a:off x="8480407" y="3755813"/>
            <a:ext cx="3168892"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7" name="Inhaltsplatzhalter 4"/>
          <p:cNvSpPr txBox="1">
            <a:spLocks/>
          </p:cNvSpPr>
          <p:nvPr/>
        </p:nvSpPr>
        <p:spPr>
          <a:xfrm>
            <a:off x="508000" y="3755813"/>
            <a:ext cx="3190495"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2"/>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8" name="Inhaltsplatzhalter 4"/>
          <p:cNvSpPr txBox="1">
            <a:spLocks/>
          </p:cNvSpPr>
          <p:nvPr/>
        </p:nvSpPr>
        <p:spPr>
          <a:xfrm>
            <a:off x="536443" y="2572150"/>
            <a:ext cx="3743457"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3"/>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59" name="Inhaltsplatzhalter 4"/>
          <p:cNvSpPr txBox="1">
            <a:spLocks/>
          </p:cNvSpPr>
          <p:nvPr/>
        </p:nvSpPr>
        <p:spPr>
          <a:xfrm>
            <a:off x="7886700" y="2572150"/>
            <a:ext cx="3762599"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grpSp>
        <p:nvGrpSpPr>
          <p:cNvPr id="60" name="Group 59"/>
          <p:cNvGrpSpPr/>
          <p:nvPr/>
        </p:nvGrpSpPr>
        <p:grpSpPr>
          <a:xfrm>
            <a:off x="7819166" y="3915665"/>
            <a:ext cx="379538" cy="316492"/>
            <a:chOff x="10987088" y="1993900"/>
            <a:chExt cx="477837" cy="398463"/>
          </a:xfrm>
          <a:solidFill>
            <a:schemeClr val="accent3"/>
          </a:solidFill>
        </p:grpSpPr>
        <p:sp>
          <p:nvSpPr>
            <p:cNvPr id="61" name="Freeform 107"/>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108"/>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3" name="Group 62"/>
          <p:cNvGrpSpPr/>
          <p:nvPr/>
        </p:nvGrpSpPr>
        <p:grpSpPr>
          <a:xfrm>
            <a:off x="6392604" y="3046642"/>
            <a:ext cx="227646" cy="200360"/>
            <a:chOff x="10059988" y="2759075"/>
            <a:chExt cx="463550" cy="407988"/>
          </a:xfrm>
          <a:solidFill>
            <a:schemeClr val="bg1"/>
          </a:solidFill>
        </p:grpSpPr>
        <p:sp>
          <p:nvSpPr>
            <p:cNvPr id="64"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5"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7"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8" name="Group 67"/>
          <p:cNvGrpSpPr/>
          <p:nvPr/>
        </p:nvGrpSpPr>
        <p:grpSpPr>
          <a:xfrm>
            <a:off x="6962884" y="3601600"/>
            <a:ext cx="229450" cy="226992"/>
            <a:chOff x="2587625" y="4291013"/>
            <a:chExt cx="444500" cy="439738"/>
          </a:xfrm>
          <a:solidFill>
            <a:schemeClr val="bg1"/>
          </a:solidFill>
        </p:grpSpPr>
        <p:sp>
          <p:nvSpPr>
            <p:cNvPr id="69" name="Freeform 290"/>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291"/>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1" name="Freeform 292"/>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2" name="Freeform 293"/>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294"/>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4" name="Freeform 295"/>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5" name="Group 74"/>
          <p:cNvGrpSpPr/>
          <p:nvPr/>
        </p:nvGrpSpPr>
        <p:grpSpPr>
          <a:xfrm>
            <a:off x="5562940" y="3036166"/>
            <a:ext cx="180439" cy="265407"/>
            <a:chOff x="9209088" y="5059363"/>
            <a:chExt cx="300038" cy="441324"/>
          </a:xfrm>
          <a:solidFill>
            <a:schemeClr val="bg1"/>
          </a:solidFill>
        </p:grpSpPr>
        <p:sp>
          <p:nvSpPr>
            <p:cNvPr id="76"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9"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0"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1"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82" name="Freeform 66"/>
          <p:cNvSpPr>
            <a:spLocks noEditPoints="1"/>
          </p:cNvSpPr>
          <p:nvPr/>
        </p:nvSpPr>
        <p:spPr bwMode="auto">
          <a:xfrm>
            <a:off x="6358754" y="4956701"/>
            <a:ext cx="268669" cy="267702"/>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3" name="Freeform 31"/>
          <p:cNvSpPr>
            <a:spLocks noEditPoints="1"/>
          </p:cNvSpPr>
          <p:nvPr/>
        </p:nvSpPr>
        <p:spPr bwMode="auto">
          <a:xfrm>
            <a:off x="5007624" y="3573645"/>
            <a:ext cx="231272" cy="312354"/>
          </a:xfrm>
          <a:custGeom>
            <a:avLst/>
            <a:gdLst>
              <a:gd name="T0" fmla="*/ 1088 w 2514"/>
              <a:gd name="T1" fmla="*/ 1130 h 3392"/>
              <a:gd name="T2" fmla="*/ 1129 w 2514"/>
              <a:gd name="T3" fmla="*/ 1142 h 3392"/>
              <a:gd name="T4" fmla="*/ 1158 w 2514"/>
              <a:gd name="T5" fmla="*/ 1171 h 3392"/>
              <a:gd name="T6" fmla="*/ 1170 w 2514"/>
              <a:gd name="T7" fmla="*/ 1213 h 3392"/>
              <a:gd name="T8" fmla="*/ 1496 w 2514"/>
              <a:gd name="T9" fmla="*/ 2448 h 3392"/>
              <a:gd name="T10" fmla="*/ 1533 w 2514"/>
              <a:gd name="T11" fmla="*/ 2458 h 3392"/>
              <a:gd name="T12" fmla="*/ 1561 w 2514"/>
              <a:gd name="T13" fmla="*/ 2481 h 3392"/>
              <a:gd name="T14" fmla="*/ 1576 w 2514"/>
              <a:gd name="T15" fmla="*/ 2516 h 3392"/>
              <a:gd name="T16" fmla="*/ 1574 w 2514"/>
              <a:gd name="T17" fmla="*/ 2552 h 3392"/>
              <a:gd name="T18" fmla="*/ 1556 w 2514"/>
              <a:gd name="T19" fmla="*/ 2586 h 3392"/>
              <a:gd name="T20" fmla="*/ 836 w 2514"/>
              <a:gd name="T21" fmla="*/ 3378 h 3392"/>
              <a:gd name="T22" fmla="*/ 806 w 2514"/>
              <a:gd name="T23" fmla="*/ 3391 h 3392"/>
              <a:gd name="T24" fmla="*/ 772 w 2514"/>
              <a:gd name="T25" fmla="*/ 3391 h 3392"/>
              <a:gd name="T26" fmla="*/ 741 w 2514"/>
              <a:gd name="T27" fmla="*/ 3378 h 3392"/>
              <a:gd name="T28" fmla="*/ 21 w 2514"/>
              <a:gd name="T29" fmla="*/ 2586 h 3392"/>
              <a:gd name="T30" fmla="*/ 3 w 2514"/>
              <a:gd name="T31" fmla="*/ 2552 h 3392"/>
              <a:gd name="T32" fmla="*/ 1 w 2514"/>
              <a:gd name="T33" fmla="*/ 2516 h 3392"/>
              <a:gd name="T34" fmla="*/ 17 w 2514"/>
              <a:gd name="T35" fmla="*/ 2481 h 3392"/>
              <a:gd name="T36" fmla="*/ 46 w 2514"/>
              <a:gd name="T37" fmla="*/ 2458 h 3392"/>
              <a:gd name="T38" fmla="*/ 82 w 2514"/>
              <a:gd name="T39" fmla="*/ 2448 h 3392"/>
              <a:gd name="T40" fmla="*/ 407 w 2514"/>
              <a:gd name="T41" fmla="*/ 1213 h 3392"/>
              <a:gd name="T42" fmla="*/ 419 w 2514"/>
              <a:gd name="T43" fmla="*/ 1171 h 3392"/>
              <a:gd name="T44" fmla="*/ 448 w 2514"/>
              <a:gd name="T45" fmla="*/ 1142 h 3392"/>
              <a:gd name="T46" fmla="*/ 489 w 2514"/>
              <a:gd name="T47" fmla="*/ 1130 h 3392"/>
              <a:gd name="T48" fmla="*/ 1203 w 2514"/>
              <a:gd name="T49" fmla="*/ 780 h 3392"/>
              <a:gd name="T50" fmla="*/ 1448 w 2514"/>
              <a:gd name="T51" fmla="*/ 783 h 3392"/>
              <a:gd name="T52" fmla="*/ 1484 w 2514"/>
              <a:gd name="T53" fmla="*/ 804 h 3392"/>
              <a:gd name="T54" fmla="*/ 1505 w 2514"/>
              <a:gd name="T55" fmla="*/ 840 h 3392"/>
              <a:gd name="T56" fmla="*/ 1508 w 2514"/>
              <a:gd name="T57" fmla="*/ 2098 h 3392"/>
              <a:gd name="T58" fmla="*/ 1944 w 2514"/>
              <a:gd name="T59" fmla="*/ 861 h 3392"/>
              <a:gd name="T60" fmla="*/ 1954 w 2514"/>
              <a:gd name="T61" fmla="*/ 821 h 3392"/>
              <a:gd name="T62" fmla="*/ 1983 w 2514"/>
              <a:gd name="T63" fmla="*/ 792 h 3392"/>
              <a:gd name="T64" fmla="*/ 2025 w 2514"/>
              <a:gd name="T65" fmla="*/ 780 h 3392"/>
              <a:gd name="T66" fmla="*/ 1726 w 2514"/>
              <a:gd name="T67" fmla="*/ 203 h 3392"/>
              <a:gd name="T68" fmla="*/ 1726 w 2514"/>
              <a:gd name="T69" fmla="*/ 0 h 3392"/>
              <a:gd name="T70" fmla="*/ 1759 w 2514"/>
              <a:gd name="T71" fmla="*/ 7 h 3392"/>
              <a:gd name="T72" fmla="*/ 1786 w 2514"/>
              <a:gd name="T73" fmla="*/ 27 h 3392"/>
              <a:gd name="T74" fmla="*/ 2504 w 2514"/>
              <a:gd name="T75" fmla="*/ 823 h 3392"/>
              <a:gd name="T76" fmla="*/ 2514 w 2514"/>
              <a:gd name="T77" fmla="*/ 858 h 3392"/>
              <a:gd name="T78" fmla="*/ 2507 w 2514"/>
              <a:gd name="T79" fmla="*/ 895 h 3392"/>
              <a:gd name="T80" fmla="*/ 2485 w 2514"/>
              <a:gd name="T81" fmla="*/ 925 h 3392"/>
              <a:gd name="T82" fmla="*/ 2452 w 2514"/>
              <a:gd name="T83" fmla="*/ 941 h 3392"/>
              <a:gd name="T84" fmla="*/ 2107 w 2514"/>
              <a:gd name="T85" fmla="*/ 943 h 3392"/>
              <a:gd name="T86" fmla="*/ 2104 w 2514"/>
              <a:gd name="T87" fmla="*/ 2202 h 3392"/>
              <a:gd name="T88" fmla="*/ 2083 w 2514"/>
              <a:gd name="T89" fmla="*/ 2237 h 3392"/>
              <a:gd name="T90" fmla="*/ 2047 w 2514"/>
              <a:gd name="T91" fmla="*/ 2258 h 3392"/>
              <a:gd name="T92" fmla="*/ 1427 w 2514"/>
              <a:gd name="T93" fmla="*/ 2261 h 3392"/>
              <a:gd name="T94" fmla="*/ 1385 w 2514"/>
              <a:gd name="T95" fmla="*/ 2251 h 3392"/>
              <a:gd name="T96" fmla="*/ 1356 w 2514"/>
              <a:gd name="T97" fmla="*/ 2221 h 3392"/>
              <a:gd name="T98" fmla="*/ 1344 w 2514"/>
              <a:gd name="T99" fmla="*/ 2180 h 3392"/>
              <a:gd name="T100" fmla="*/ 1019 w 2514"/>
              <a:gd name="T101" fmla="*/ 943 h 3392"/>
              <a:gd name="T102" fmla="*/ 983 w 2514"/>
              <a:gd name="T103" fmla="*/ 935 h 3392"/>
              <a:gd name="T104" fmla="*/ 954 w 2514"/>
              <a:gd name="T105" fmla="*/ 911 h 3392"/>
              <a:gd name="T106" fmla="*/ 938 w 2514"/>
              <a:gd name="T107" fmla="*/ 877 h 3392"/>
              <a:gd name="T108" fmla="*/ 940 w 2514"/>
              <a:gd name="T109" fmla="*/ 839 h 3392"/>
              <a:gd name="T110" fmla="*/ 958 w 2514"/>
              <a:gd name="T111" fmla="*/ 807 h 3392"/>
              <a:gd name="T112" fmla="*/ 1678 w 2514"/>
              <a:gd name="T113" fmla="*/ 15 h 3392"/>
              <a:gd name="T114" fmla="*/ 1709 w 2514"/>
              <a:gd name="T115" fmla="*/ 2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14" h="3392">
                <a:moveTo>
                  <a:pt x="489" y="1130"/>
                </a:moveTo>
                <a:lnTo>
                  <a:pt x="1088" y="1130"/>
                </a:lnTo>
                <a:lnTo>
                  <a:pt x="1110" y="1134"/>
                </a:lnTo>
                <a:lnTo>
                  <a:pt x="1129" y="1142"/>
                </a:lnTo>
                <a:lnTo>
                  <a:pt x="1146" y="1154"/>
                </a:lnTo>
                <a:lnTo>
                  <a:pt x="1158" y="1171"/>
                </a:lnTo>
                <a:lnTo>
                  <a:pt x="1167" y="1191"/>
                </a:lnTo>
                <a:lnTo>
                  <a:pt x="1170" y="1213"/>
                </a:lnTo>
                <a:lnTo>
                  <a:pt x="1170" y="2448"/>
                </a:lnTo>
                <a:lnTo>
                  <a:pt x="1496" y="2448"/>
                </a:lnTo>
                <a:lnTo>
                  <a:pt x="1515" y="2452"/>
                </a:lnTo>
                <a:lnTo>
                  <a:pt x="1533" y="2458"/>
                </a:lnTo>
                <a:lnTo>
                  <a:pt x="1548" y="2467"/>
                </a:lnTo>
                <a:lnTo>
                  <a:pt x="1561" y="2481"/>
                </a:lnTo>
                <a:lnTo>
                  <a:pt x="1570" y="2497"/>
                </a:lnTo>
                <a:lnTo>
                  <a:pt x="1576" y="2516"/>
                </a:lnTo>
                <a:lnTo>
                  <a:pt x="1577" y="2535"/>
                </a:lnTo>
                <a:lnTo>
                  <a:pt x="1574" y="2552"/>
                </a:lnTo>
                <a:lnTo>
                  <a:pt x="1567" y="2570"/>
                </a:lnTo>
                <a:lnTo>
                  <a:pt x="1556" y="2586"/>
                </a:lnTo>
                <a:lnTo>
                  <a:pt x="849" y="3366"/>
                </a:lnTo>
                <a:lnTo>
                  <a:pt x="836" y="3378"/>
                </a:lnTo>
                <a:lnTo>
                  <a:pt x="822" y="3386"/>
                </a:lnTo>
                <a:lnTo>
                  <a:pt x="806" y="3391"/>
                </a:lnTo>
                <a:lnTo>
                  <a:pt x="789" y="3392"/>
                </a:lnTo>
                <a:lnTo>
                  <a:pt x="772" y="3391"/>
                </a:lnTo>
                <a:lnTo>
                  <a:pt x="755" y="3386"/>
                </a:lnTo>
                <a:lnTo>
                  <a:pt x="741" y="3378"/>
                </a:lnTo>
                <a:lnTo>
                  <a:pt x="728" y="3366"/>
                </a:lnTo>
                <a:lnTo>
                  <a:pt x="21" y="2586"/>
                </a:lnTo>
                <a:lnTo>
                  <a:pt x="10" y="2570"/>
                </a:lnTo>
                <a:lnTo>
                  <a:pt x="3" y="2552"/>
                </a:lnTo>
                <a:lnTo>
                  <a:pt x="0" y="2535"/>
                </a:lnTo>
                <a:lnTo>
                  <a:pt x="1" y="2516"/>
                </a:lnTo>
                <a:lnTo>
                  <a:pt x="7" y="2497"/>
                </a:lnTo>
                <a:lnTo>
                  <a:pt x="17" y="2481"/>
                </a:lnTo>
                <a:lnTo>
                  <a:pt x="30" y="2467"/>
                </a:lnTo>
                <a:lnTo>
                  <a:pt x="46" y="2458"/>
                </a:lnTo>
                <a:lnTo>
                  <a:pt x="63" y="2452"/>
                </a:lnTo>
                <a:lnTo>
                  <a:pt x="82" y="2448"/>
                </a:lnTo>
                <a:lnTo>
                  <a:pt x="407" y="2448"/>
                </a:lnTo>
                <a:lnTo>
                  <a:pt x="407" y="1213"/>
                </a:lnTo>
                <a:lnTo>
                  <a:pt x="410" y="1191"/>
                </a:lnTo>
                <a:lnTo>
                  <a:pt x="419" y="1171"/>
                </a:lnTo>
                <a:lnTo>
                  <a:pt x="431" y="1154"/>
                </a:lnTo>
                <a:lnTo>
                  <a:pt x="448" y="1142"/>
                </a:lnTo>
                <a:lnTo>
                  <a:pt x="468" y="1134"/>
                </a:lnTo>
                <a:lnTo>
                  <a:pt x="489" y="1130"/>
                </a:lnTo>
                <a:close/>
                <a:moveTo>
                  <a:pt x="1726" y="203"/>
                </a:moveTo>
                <a:lnTo>
                  <a:pt x="1203" y="780"/>
                </a:lnTo>
                <a:lnTo>
                  <a:pt x="1427" y="780"/>
                </a:lnTo>
                <a:lnTo>
                  <a:pt x="1448" y="783"/>
                </a:lnTo>
                <a:lnTo>
                  <a:pt x="1468" y="792"/>
                </a:lnTo>
                <a:lnTo>
                  <a:pt x="1484" y="804"/>
                </a:lnTo>
                <a:lnTo>
                  <a:pt x="1497" y="821"/>
                </a:lnTo>
                <a:lnTo>
                  <a:pt x="1505" y="840"/>
                </a:lnTo>
                <a:lnTo>
                  <a:pt x="1508" y="861"/>
                </a:lnTo>
                <a:lnTo>
                  <a:pt x="1508" y="2098"/>
                </a:lnTo>
                <a:lnTo>
                  <a:pt x="1944" y="2098"/>
                </a:lnTo>
                <a:lnTo>
                  <a:pt x="1944" y="861"/>
                </a:lnTo>
                <a:lnTo>
                  <a:pt x="1946" y="840"/>
                </a:lnTo>
                <a:lnTo>
                  <a:pt x="1954" y="821"/>
                </a:lnTo>
                <a:lnTo>
                  <a:pt x="1968" y="804"/>
                </a:lnTo>
                <a:lnTo>
                  <a:pt x="1983" y="792"/>
                </a:lnTo>
                <a:lnTo>
                  <a:pt x="2003" y="783"/>
                </a:lnTo>
                <a:lnTo>
                  <a:pt x="2025" y="780"/>
                </a:lnTo>
                <a:lnTo>
                  <a:pt x="2248" y="780"/>
                </a:lnTo>
                <a:lnTo>
                  <a:pt x="1726" y="203"/>
                </a:lnTo>
                <a:close/>
                <a:moveTo>
                  <a:pt x="1726" y="0"/>
                </a:moveTo>
                <a:lnTo>
                  <a:pt x="1726" y="0"/>
                </a:lnTo>
                <a:lnTo>
                  <a:pt x="1742" y="2"/>
                </a:lnTo>
                <a:lnTo>
                  <a:pt x="1759" y="7"/>
                </a:lnTo>
                <a:lnTo>
                  <a:pt x="1774" y="15"/>
                </a:lnTo>
                <a:lnTo>
                  <a:pt x="1786" y="27"/>
                </a:lnTo>
                <a:lnTo>
                  <a:pt x="2494" y="807"/>
                </a:lnTo>
                <a:lnTo>
                  <a:pt x="2504" y="823"/>
                </a:lnTo>
                <a:lnTo>
                  <a:pt x="2511" y="839"/>
                </a:lnTo>
                <a:lnTo>
                  <a:pt x="2514" y="858"/>
                </a:lnTo>
                <a:lnTo>
                  <a:pt x="2513" y="877"/>
                </a:lnTo>
                <a:lnTo>
                  <a:pt x="2507" y="895"/>
                </a:lnTo>
                <a:lnTo>
                  <a:pt x="2498" y="911"/>
                </a:lnTo>
                <a:lnTo>
                  <a:pt x="2485" y="925"/>
                </a:lnTo>
                <a:lnTo>
                  <a:pt x="2470" y="935"/>
                </a:lnTo>
                <a:lnTo>
                  <a:pt x="2452" y="941"/>
                </a:lnTo>
                <a:lnTo>
                  <a:pt x="2432" y="943"/>
                </a:lnTo>
                <a:lnTo>
                  <a:pt x="2107" y="943"/>
                </a:lnTo>
                <a:lnTo>
                  <a:pt x="2107" y="2180"/>
                </a:lnTo>
                <a:lnTo>
                  <a:pt x="2104" y="2202"/>
                </a:lnTo>
                <a:lnTo>
                  <a:pt x="2096" y="2221"/>
                </a:lnTo>
                <a:lnTo>
                  <a:pt x="2083" y="2237"/>
                </a:lnTo>
                <a:lnTo>
                  <a:pt x="2067" y="2251"/>
                </a:lnTo>
                <a:lnTo>
                  <a:pt x="2047" y="2258"/>
                </a:lnTo>
                <a:lnTo>
                  <a:pt x="2025" y="2261"/>
                </a:lnTo>
                <a:lnTo>
                  <a:pt x="1427" y="2261"/>
                </a:lnTo>
                <a:lnTo>
                  <a:pt x="1405" y="2258"/>
                </a:lnTo>
                <a:lnTo>
                  <a:pt x="1385" y="2251"/>
                </a:lnTo>
                <a:lnTo>
                  <a:pt x="1368" y="2237"/>
                </a:lnTo>
                <a:lnTo>
                  <a:pt x="1356" y="2221"/>
                </a:lnTo>
                <a:lnTo>
                  <a:pt x="1348" y="2202"/>
                </a:lnTo>
                <a:lnTo>
                  <a:pt x="1344" y="2180"/>
                </a:lnTo>
                <a:lnTo>
                  <a:pt x="1344" y="943"/>
                </a:lnTo>
                <a:lnTo>
                  <a:pt x="1019" y="943"/>
                </a:lnTo>
                <a:lnTo>
                  <a:pt x="999" y="941"/>
                </a:lnTo>
                <a:lnTo>
                  <a:pt x="983" y="935"/>
                </a:lnTo>
                <a:lnTo>
                  <a:pt x="967" y="925"/>
                </a:lnTo>
                <a:lnTo>
                  <a:pt x="954" y="911"/>
                </a:lnTo>
                <a:lnTo>
                  <a:pt x="944" y="895"/>
                </a:lnTo>
                <a:lnTo>
                  <a:pt x="938" y="877"/>
                </a:lnTo>
                <a:lnTo>
                  <a:pt x="937" y="858"/>
                </a:lnTo>
                <a:lnTo>
                  <a:pt x="940" y="839"/>
                </a:lnTo>
                <a:lnTo>
                  <a:pt x="948" y="823"/>
                </a:lnTo>
                <a:lnTo>
                  <a:pt x="958" y="807"/>
                </a:lnTo>
                <a:lnTo>
                  <a:pt x="1666" y="27"/>
                </a:lnTo>
                <a:lnTo>
                  <a:pt x="1678" y="15"/>
                </a:lnTo>
                <a:lnTo>
                  <a:pt x="1693" y="7"/>
                </a:lnTo>
                <a:lnTo>
                  <a:pt x="1709" y="2"/>
                </a:lnTo>
                <a:lnTo>
                  <a:pt x="172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4" name="Freeform 36"/>
          <p:cNvSpPr>
            <a:spLocks noEditPoints="1"/>
          </p:cNvSpPr>
          <p:nvPr/>
        </p:nvSpPr>
        <p:spPr bwMode="auto">
          <a:xfrm>
            <a:off x="5505896" y="4972494"/>
            <a:ext cx="313077" cy="261206"/>
          </a:xfrm>
          <a:custGeom>
            <a:avLst/>
            <a:gdLst>
              <a:gd name="T0" fmla="*/ 1436 w 3383"/>
              <a:gd name="T1" fmla="*/ 1675 h 2815"/>
              <a:gd name="T2" fmla="*/ 1474 w 3383"/>
              <a:gd name="T3" fmla="*/ 1783 h 2815"/>
              <a:gd name="T4" fmla="*/ 1394 w 3383"/>
              <a:gd name="T5" fmla="*/ 1864 h 2815"/>
              <a:gd name="T6" fmla="*/ 1160 w 3383"/>
              <a:gd name="T7" fmla="*/ 1273 h 2815"/>
              <a:gd name="T8" fmla="*/ 1048 w 3383"/>
              <a:gd name="T9" fmla="*/ 1464 h 2815"/>
              <a:gd name="T10" fmla="*/ 1010 w 3383"/>
              <a:gd name="T11" fmla="*/ 1356 h 2815"/>
              <a:gd name="T12" fmla="*/ 1090 w 3383"/>
              <a:gd name="T13" fmla="*/ 1276 h 2815"/>
              <a:gd name="T14" fmla="*/ 1184 w 3383"/>
              <a:gd name="T15" fmla="*/ 1023 h 2815"/>
              <a:gd name="T16" fmla="*/ 1115 w 3383"/>
              <a:gd name="T17" fmla="*/ 1109 h 2815"/>
              <a:gd name="T18" fmla="*/ 937 w 3383"/>
              <a:gd name="T19" fmla="*/ 1176 h 2815"/>
              <a:gd name="T20" fmla="*/ 846 w 3383"/>
              <a:gd name="T21" fmla="*/ 1340 h 2815"/>
              <a:gd name="T22" fmla="*/ 888 w 3383"/>
              <a:gd name="T23" fmla="*/ 1528 h 2815"/>
              <a:gd name="T24" fmla="*/ 1037 w 3383"/>
              <a:gd name="T25" fmla="*/ 1640 h 2815"/>
              <a:gd name="T26" fmla="*/ 926 w 3383"/>
              <a:gd name="T27" fmla="*/ 1867 h 2815"/>
              <a:gd name="T28" fmla="*/ 846 w 3383"/>
              <a:gd name="T29" fmla="*/ 1926 h 2815"/>
              <a:gd name="T30" fmla="*/ 884 w 3383"/>
              <a:gd name="T31" fmla="*/ 2019 h 2815"/>
              <a:gd name="T32" fmla="*/ 1163 w 3383"/>
              <a:gd name="T33" fmla="*/ 2100 h 2815"/>
              <a:gd name="T34" fmla="*/ 1242 w 3383"/>
              <a:gd name="T35" fmla="*/ 2161 h 2815"/>
              <a:gd name="T36" fmla="*/ 1321 w 3383"/>
              <a:gd name="T37" fmla="*/ 2100 h 2815"/>
              <a:gd name="T38" fmla="*/ 1447 w 3383"/>
              <a:gd name="T39" fmla="*/ 2019 h 2815"/>
              <a:gd name="T40" fmla="*/ 1596 w 3383"/>
              <a:gd name="T41" fmla="*/ 1907 h 2815"/>
              <a:gd name="T42" fmla="*/ 1637 w 3383"/>
              <a:gd name="T43" fmla="*/ 1719 h 2815"/>
              <a:gd name="T44" fmla="*/ 1547 w 3383"/>
              <a:gd name="T45" fmla="*/ 1554 h 2815"/>
              <a:gd name="T46" fmla="*/ 1369 w 3383"/>
              <a:gd name="T47" fmla="*/ 1487 h 2815"/>
              <a:gd name="T48" fmla="*/ 1599 w 3383"/>
              <a:gd name="T49" fmla="*/ 1261 h 2815"/>
              <a:gd name="T50" fmla="*/ 1637 w 3383"/>
              <a:gd name="T51" fmla="*/ 1169 h 2815"/>
              <a:gd name="T52" fmla="*/ 1558 w 3383"/>
              <a:gd name="T53" fmla="*/ 1109 h 2815"/>
              <a:gd name="T54" fmla="*/ 1300 w 3383"/>
              <a:gd name="T55" fmla="*/ 1023 h 2815"/>
              <a:gd name="T56" fmla="*/ 2073 w 3383"/>
              <a:gd name="T57" fmla="*/ 814 h 2815"/>
              <a:gd name="T58" fmla="*/ 2308 w 3383"/>
              <a:gd name="T59" fmla="*/ 887 h 2815"/>
              <a:gd name="T60" fmla="*/ 2456 w 3383"/>
              <a:gd name="T61" fmla="*/ 1076 h 2815"/>
              <a:gd name="T62" fmla="*/ 2482 w 3383"/>
              <a:gd name="T63" fmla="*/ 1984 h 2815"/>
              <a:gd name="T64" fmla="*/ 2414 w 3383"/>
              <a:gd name="T65" fmla="*/ 2167 h 2815"/>
              <a:gd name="T66" fmla="*/ 2277 w 3383"/>
              <a:gd name="T67" fmla="*/ 2294 h 2815"/>
              <a:gd name="T68" fmla="*/ 2073 w 3383"/>
              <a:gd name="T69" fmla="*/ 2349 h 2815"/>
              <a:gd name="T70" fmla="*/ 389 w 3383"/>
              <a:gd name="T71" fmla="*/ 2348 h 2815"/>
              <a:gd name="T72" fmla="*/ 238 w 3383"/>
              <a:gd name="T73" fmla="*/ 2311 h 2815"/>
              <a:gd name="T74" fmla="*/ 97 w 3383"/>
              <a:gd name="T75" fmla="*/ 2203 h 2815"/>
              <a:gd name="T76" fmla="*/ 3 w 3383"/>
              <a:gd name="T77" fmla="*/ 1987 h 2815"/>
              <a:gd name="T78" fmla="*/ 18 w 3383"/>
              <a:gd name="T79" fmla="*/ 1103 h 2815"/>
              <a:gd name="T80" fmla="*/ 64 w 3383"/>
              <a:gd name="T81" fmla="*/ 1005 h 2815"/>
              <a:gd name="T82" fmla="*/ 191 w 3383"/>
              <a:gd name="T83" fmla="*/ 878 h 2815"/>
              <a:gd name="T84" fmla="*/ 348 w 3383"/>
              <a:gd name="T85" fmla="*/ 818 h 2815"/>
              <a:gd name="T86" fmla="*/ 2963 w 3383"/>
              <a:gd name="T87" fmla="*/ 3 h 2815"/>
              <a:gd name="T88" fmla="*/ 3205 w 3383"/>
              <a:gd name="T89" fmla="*/ 105 h 2815"/>
              <a:gd name="T90" fmla="*/ 3355 w 3383"/>
              <a:gd name="T91" fmla="*/ 316 h 2815"/>
              <a:gd name="T92" fmla="*/ 3380 w 3383"/>
              <a:gd name="T93" fmla="*/ 1214 h 2815"/>
              <a:gd name="T94" fmla="*/ 3278 w 3383"/>
              <a:gd name="T95" fmla="*/ 1456 h 2815"/>
              <a:gd name="T96" fmla="*/ 3067 w 3383"/>
              <a:gd name="T97" fmla="*/ 1607 h 2815"/>
              <a:gd name="T98" fmla="*/ 2647 w 3383"/>
              <a:gd name="T99" fmla="*/ 1225 h 2815"/>
              <a:gd name="T100" fmla="*/ 2577 w 3383"/>
              <a:gd name="T101" fmla="*/ 951 h 2815"/>
              <a:gd name="T102" fmla="*/ 2394 w 3383"/>
              <a:gd name="T103" fmla="*/ 748 h 2815"/>
              <a:gd name="T104" fmla="*/ 2132 w 3383"/>
              <a:gd name="T105" fmla="*/ 654 h 2815"/>
              <a:gd name="T106" fmla="*/ 853 w 3383"/>
              <a:gd name="T107" fmla="*/ 367 h 2815"/>
              <a:gd name="T108" fmla="*/ 979 w 3383"/>
              <a:gd name="T109" fmla="*/ 140 h 2815"/>
              <a:gd name="T110" fmla="*/ 1206 w 3383"/>
              <a:gd name="T111" fmla="*/ 12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83" h="2815">
                <a:moveTo>
                  <a:pt x="1324" y="1651"/>
                </a:moveTo>
                <a:lnTo>
                  <a:pt x="1369" y="1651"/>
                </a:lnTo>
                <a:lnTo>
                  <a:pt x="1394" y="1654"/>
                </a:lnTo>
                <a:lnTo>
                  <a:pt x="1417" y="1662"/>
                </a:lnTo>
                <a:lnTo>
                  <a:pt x="1436" y="1675"/>
                </a:lnTo>
                <a:lnTo>
                  <a:pt x="1454" y="1692"/>
                </a:lnTo>
                <a:lnTo>
                  <a:pt x="1466" y="1712"/>
                </a:lnTo>
                <a:lnTo>
                  <a:pt x="1474" y="1734"/>
                </a:lnTo>
                <a:lnTo>
                  <a:pt x="1477" y="1759"/>
                </a:lnTo>
                <a:lnTo>
                  <a:pt x="1474" y="1783"/>
                </a:lnTo>
                <a:lnTo>
                  <a:pt x="1466" y="1806"/>
                </a:lnTo>
                <a:lnTo>
                  <a:pt x="1454" y="1826"/>
                </a:lnTo>
                <a:lnTo>
                  <a:pt x="1436" y="1843"/>
                </a:lnTo>
                <a:lnTo>
                  <a:pt x="1417" y="1855"/>
                </a:lnTo>
                <a:lnTo>
                  <a:pt x="1394" y="1864"/>
                </a:lnTo>
                <a:lnTo>
                  <a:pt x="1369" y="1867"/>
                </a:lnTo>
                <a:lnTo>
                  <a:pt x="1324" y="1867"/>
                </a:lnTo>
                <a:lnTo>
                  <a:pt x="1324" y="1651"/>
                </a:lnTo>
                <a:close/>
                <a:moveTo>
                  <a:pt x="1115" y="1273"/>
                </a:moveTo>
                <a:lnTo>
                  <a:pt x="1160" y="1273"/>
                </a:lnTo>
                <a:lnTo>
                  <a:pt x="1160" y="1487"/>
                </a:lnTo>
                <a:lnTo>
                  <a:pt x="1115" y="1487"/>
                </a:lnTo>
                <a:lnTo>
                  <a:pt x="1090" y="1485"/>
                </a:lnTo>
                <a:lnTo>
                  <a:pt x="1067" y="1477"/>
                </a:lnTo>
                <a:lnTo>
                  <a:pt x="1048" y="1464"/>
                </a:lnTo>
                <a:lnTo>
                  <a:pt x="1030" y="1447"/>
                </a:lnTo>
                <a:lnTo>
                  <a:pt x="1018" y="1428"/>
                </a:lnTo>
                <a:lnTo>
                  <a:pt x="1010" y="1405"/>
                </a:lnTo>
                <a:lnTo>
                  <a:pt x="1007" y="1381"/>
                </a:lnTo>
                <a:lnTo>
                  <a:pt x="1010" y="1356"/>
                </a:lnTo>
                <a:lnTo>
                  <a:pt x="1018" y="1333"/>
                </a:lnTo>
                <a:lnTo>
                  <a:pt x="1030" y="1313"/>
                </a:lnTo>
                <a:lnTo>
                  <a:pt x="1048" y="1296"/>
                </a:lnTo>
                <a:lnTo>
                  <a:pt x="1067" y="1284"/>
                </a:lnTo>
                <a:lnTo>
                  <a:pt x="1090" y="1276"/>
                </a:lnTo>
                <a:lnTo>
                  <a:pt x="1115" y="1273"/>
                </a:lnTo>
                <a:close/>
                <a:moveTo>
                  <a:pt x="1242" y="999"/>
                </a:moveTo>
                <a:lnTo>
                  <a:pt x="1220" y="1002"/>
                </a:lnTo>
                <a:lnTo>
                  <a:pt x="1201" y="1011"/>
                </a:lnTo>
                <a:lnTo>
                  <a:pt x="1184" y="1023"/>
                </a:lnTo>
                <a:lnTo>
                  <a:pt x="1171" y="1039"/>
                </a:lnTo>
                <a:lnTo>
                  <a:pt x="1163" y="1059"/>
                </a:lnTo>
                <a:lnTo>
                  <a:pt x="1160" y="1080"/>
                </a:lnTo>
                <a:lnTo>
                  <a:pt x="1160" y="1109"/>
                </a:lnTo>
                <a:lnTo>
                  <a:pt x="1115" y="1109"/>
                </a:lnTo>
                <a:lnTo>
                  <a:pt x="1075" y="1112"/>
                </a:lnTo>
                <a:lnTo>
                  <a:pt x="1037" y="1120"/>
                </a:lnTo>
                <a:lnTo>
                  <a:pt x="1001" y="1135"/>
                </a:lnTo>
                <a:lnTo>
                  <a:pt x="968" y="1153"/>
                </a:lnTo>
                <a:lnTo>
                  <a:pt x="937" y="1176"/>
                </a:lnTo>
                <a:lnTo>
                  <a:pt x="910" y="1203"/>
                </a:lnTo>
                <a:lnTo>
                  <a:pt x="888" y="1233"/>
                </a:lnTo>
                <a:lnTo>
                  <a:pt x="869" y="1266"/>
                </a:lnTo>
                <a:lnTo>
                  <a:pt x="856" y="1302"/>
                </a:lnTo>
                <a:lnTo>
                  <a:pt x="846" y="1340"/>
                </a:lnTo>
                <a:lnTo>
                  <a:pt x="843" y="1381"/>
                </a:lnTo>
                <a:lnTo>
                  <a:pt x="846" y="1421"/>
                </a:lnTo>
                <a:lnTo>
                  <a:pt x="856" y="1459"/>
                </a:lnTo>
                <a:lnTo>
                  <a:pt x="869" y="1495"/>
                </a:lnTo>
                <a:lnTo>
                  <a:pt x="888" y="1528"/>
                </a:lnTo>
                <a:lnTo>
                  <a:pt x="910" y="1558"/>
                </a:lnTo>
                <a:lnTo>
                  <a:pt x="937" y="1585"/>
                </a:lnTo>
                <a:lnTo>
                  <a:pt x="968" y="1608"/>
                </a:lnTo>
                <a:lnTo>
                  <a:pt x="1001" y="1626"/>
                </a:lnTo>
                <a:lnTo>
                  <a:pt x="1037" y="1640"/>
                </a:lnTo>
                <a:lnTo>
                  <a:pt x="1075" y="1649"/>
                </a:lnTo>
                <a:lnTo>
                  <a:pt x="1115" y="1651"/>
                </a:lnTo>
                <a:lnTo>
                  <a:pt x="1160" y="1651"/>
                </a:lnTo>
                <a:lnTo>
                  <a:pt x="1160" y="1867"/>
                </a:lnTo>
                <a:lnTo>
                  <a:pt x="926" y="1867"/>
                </a:lnTo>
                <a:lnTo>
                  <a:pt x="904" y="1870"/>
                </a:lnTo>
                <a:lnTo>
                  <a:pt x="884" y="1878"/>
                </a:lnTo>
                <a:lnTo>
                  <a:pt x="868" y="1890"/>
                </a:lnTo>
                <a:lnTo>
                  <a:pt x="855" y="1907"/>
                </a:lnTo>
                <a:lnTo>
                  <a:pt x="846" y="1926"/>
                </a:lnTo>
                <a:lnTo>
                  <a:pt x="843" y="1948"/>
                </a:lnTo>
                <a:lnTo>
                  <a:pt x="846" y="1970"/>
                </a:lnTo>
                <a:lnTo>
                  <a:pt x="855" y="1989"/>
                </a:lnTo>
                <a:lnTo>
                  <a:pt x="868" y="2007"/>
                </a:lnTo>
                <a:lnTo>
                  <a:pt x="884" y="2019"/>
                </a:lnTo>
                <a:lnTo>
                  <a:pt x="904" y="2027"/>
                </a:lnTo>
                <a:lnTo>
                  <a:pt x="926" y="2030"/>
                </a:lnTo>
                <a:lnTo>
                  <a:pt x="1160" y="2030"/>
                </a:lnTo>
                <a:lnTo>
                  <a:pt x="1160" y="2078"/>
                </a:lnTo>
                <a:lnTo>
                  <a:pt x="1163" y="2100"/>
                </a:lnTo>
                <a:lnTo>
                  <a:pt x="1171" y="2120"/>
                </a:lnTo>
                <a:lnTo>
                  <a:pt x="1184" y="2137"/>
                </a:lnTo>
                <a:lnTo>
                  <a:pt x="1201" y="2149"/>
                </a:lnTo>
                <a:lnTo>
                  <a:pt x="1220" y="2158"/>
                </a:lnTo>
                <a:lnTo>
                  <a:pt x="1242" y="2161"/>
                </a:lnTo>
                <a:lnTo>
                  <a:pt x="1264" y="2158"/>
                </a:lnTo>
                <a:lnTo>
                  <a:pt x="1283" y="2149"/>
                </a:lnTo>
                <a:lnTo>
                  <a:pt x="1300" y="2137"/>
                </a:lnTo>
                <a:lnTo>
                  <a:pt x="1313" y="2120"/>
                </a:lnTo>
                <a:lnTo>
                  <a:pt x="1321" y="2100"/>
                </a:lnTo>
                <a:lnTo>
                  <a:pt x="1324" y="2078"/>
                </a:lnTo>
                <a:lnTo>
                  <a:pt x="1324" y="2030"/>
                </a:lnTo>
                <a:lnTo>
                  <a:pt x="1369" y="2030"/>
                </a:lnTo>
                <a:lnTo>
                  <a:pt x="1409" y="2027"/>
                </a:lnTo>
                <a:lnTo>
                  <a:pt x="1447" y="2019"/>
                </a:lnTo>
                <a:lnTo>
                  <a:pt x="1483" y="2004"/>
                </a:lnTo>
                <a:lnTo>
                  <a:pt x="1516" y="1986"/>
                </a:lnTo>
                <a:lnTo>
                  <a:pt x="1547" y="1963"/>
                </a:lnTo>
                <a:lnTo>
                  <a:pt x="1574" y="1937"/>
                </a:lnTo>
                <a:lnTo>
                  <a:pt x="1596" y="1907"/>
                </a:lnTo>
                <a:lnTo>
                  <a:pt x="1615" y="1873"/>
                </a:lnTo>
                <a:lnTo>
                  <a:pt x="1628" y="1837"/>
                </a:lnTo>
                <a:lnTo>
                  <a:pt x="1637" y="1799"/>
                </a:lnTo>
                <a:lnTo>
                  <a:pt x="1641" y="1759"/>
                </a:lnTo>
                <a:lnTo>
                  <a:pt x="1637" y="1719"/>
                </a:lnTo>
                <a:lnTo>
                  <a:pt x="1628" y="1681"/>
                </a:lnTo>
                <a:lnTo>
                  <a:pt x="1615" y="1645"/>
                </a:lnTo>
                <a:lnTo>
                  <a:pt x="1596" y="1612"/>
                </a:lnTo>
                <a:lnTo>
                  <a:pt x="1574" y="1581"/>
                </a:lnTo>
                <a:lnTo>
                  <a:pt x="1547" y="1554"/>
                </a:lnTo>
                <a:lnTo>
                  <a:pt x="1516" y="1532"/>
                </a:lnTo>
                <a:lnTo>
                  <a:pt x="1483" y="1513"/>
                </a:lnTo>
                <a:lnTo>
                  <a:pt x="1447" y="1500"/>
                </a:lnTo>
                <a:lnTo>
                  <a:pt x="1409" y="1491"/>
                </a:lnTo>
                <a:lnTo>
                  <a:pt x="1369" y="1487"/>
                </a:lnTo>
                <a:lnTo>
                  <a:pt x="1324" y="1487"/>
                </a:lnTo>
                <a:lnTo>
                  <a:pt x="1324" y="1273"/>
                </a:lnTo>
                <a:lnTo>
                  <a:pt x="1558" y="1273"/>
                </a:lnTo>
                <a:lnTo>
                  <a:pt x="1580" y="1270"/>
                </a:lnTo>
                <a:lnTo>
                  <a:pt x="1599" y="1261"/>
                </a:lnTo>
                <a:lnTo>
                  <a:pt x="1616" y="1249"/>
                </a:lnTo>
                <a:lnTo>
                  <a:pt x="1629" y="1233"/>
                </a:lnTo>
                <a:lnTo>
                  <a:pt x="1637" y="1213"/>
                </a:lnTo>
                <a:lnTo>
                  <a:pt x="1641" y="1191"/>
                </a:lnTo>
                <a:lnTo>
                  <a:pt x="1637" y="1169"/>
                </a:lnTo>
                <a:lnTo>
                  <a:pt x="1629" y="1149"/>
                </a:lnTo>
                <a:lnTo>
                  <a:pt x="1616" y="1133"/>
                </a:lnTo>
                <a:lnTo>
                  <a:pt x="1599" y="1120"/>
                </a:lnTo>
                <a:lnTo>
                  <a:pt x="1580" y="1112"/>
                </a:lnTo>
                <a:lnTo>
                  <a:pt x="1558" y="1109"/>
                </a:lnTo>
                <a:lnTo>
                  <a:pt x="1324" y="1109"/>
                </a:lnTo>
                <a:lnTo>
                  <a:pt x="1324" y="1080"/>
                </a:lnTo>
                <a:lnTo>
                  <a:pt x="1321" y="1059"/>
                </a:lnTo>
                <a:lnTo>
                  <a:pt x="1313" y="1039"/>
                </a:lnTo>
                <a:lnTo>
                  <a:pt x="1300" y="1023"/>
                </a:lnTo>
                <a:lnTo>
                  <a:pt x="1283" y="1011"/>
                </a:lnTo>
                <a:lnTo>
                  <a:pt x="1264" y="1002"/>
                </a:lnTo>
                <a:lnTo>
                  <a:pt x="1242" y="999"/>
                </a:lnTo>
                <a:close/>
                <a:moveTo>
                  <a:pt x="411" y="814"/>
                </a:moveTo>
                <a:lnTo>
                  <a:pt x="2073" y="814"/>
                </a:lnTo>
                <a:lnTo>
                  <a:pt x="2124" y="817"/>
                </a:lnTo>
                <a:lnTo>
                  <a:pt x="2175" y="827"/>
                </a:lnTo>
                <a:lnTo>
                  <a:pt x="2222" y="842"/>
                </a:lnTo>
                <a:lnTo>
                  <a:pt x="2266" y="862"/>
                </a:lnTo>
                <a:lnTo>
                  <a:pt x="2308" y="887"/>
                </a:lnTo>
                <a:lnTo>
                  <a:pt x="2346" y="918"/>
                </a:lnTo>
                <a:lnTo>
                  <a:pt x="2380" y="952"/>
                </a:lnTo>
                <a:lnTo>
                  <a:pt x="2410" y="990"/>
                </a:lnTo>
                <a:lnTo>
                  <a:pt x="2436" y="1032"/>
                </a:lnTo>
                <a:lnTo>
                  <a:pt x="2456" y="1076"/>
                </a:lnTo>
                <a:lnTo>
                  <a:pt x="2472" y="1124"/>
                </a:lnTo>
                <a:lnTo>
                  <a:pt x="2481" y="1173"/>
                </a:lnTo>
                <a:lnTo>
                  <a:pt x="2484" y="1225"/>
                </a:lnTo>
                <a:lnTo>
                  <a:pt x="2484" y="1938"/>
                </a:lnTo>
                <a:lnTo>
                  <a:pt x="2482" y="1984"/>
                </a:lnTo>
                <a:lnTo>
                  <a:pt x="2474" y="2028"/>
                </a:lnTo>
                <a:lnTo>
                  <a:pt x="2461" y="2071"/>
                </a:lnTo>
                <a:lnTo>
                  <a:pt x="2445" y="2112"/>
                </a:lnTo>
                <a:lnTo>
                  <a:pt x="2424" y="2150"/>
                </a:lnTo>
                <a:lnTo>
                  <a:pt x="2414" y="2167"/>
                </a:lnTo>
                <a:lnTo>
                  <a:pt x="2390" y="2199"/>
                </a:lnTo>
                <a:lnTo>
                  <a:pt x="2364" y="2229"/>
                </a:lnTo>
                <a:lnTo>
                  <a:pt x="2334" y="2254"/>
                </a:lnTo>
                <a:lnTo>
                  <a:pt x="2303" y="2278"/>
                </a:lnTo>
                <a:lnTo>
                  <a:pt x="2277" y="2294"/>
                </a:lnTo>
                <a:lnTo>
                  <a:pt x="2251" y="2308"/>
                </a:lnTo>
                <a:lnTo>
                  <a:pt x="2210" y="2325"/>
                </a:lnTo>
                <a:lnTo>
                  <a:pt x="2165" y="2337"/>
                </a:lnTo>
                <a:lnTo>
                  <a:pt x="2120" y="2346"/>
                </a:lnTo>
                <a:lnTo>
                  <a:pt x="2073" y="2349"/>
                </a:lnTo>
                <a:lnTo>
                  <a:pt x="1951" y="2349"/>
                </a:lnTo>
                <a:lnTo>
                  <a:pt x="1415" y="2815"/>
                </a:lnTo>
                <a:lnTo>
                  <a:pt x="1413" y="2349"/>
                </a:lnTo>
                <a:lnTo>
                  <a:pt x="411" y="2349"/>
                </a:lnTo>
                <a:lnTo>
                  <a:pt x="389" y="2348"/>
                </a:lnTo>
                <a:lnTo>
                  <a:pt x="348" y="2344"/>
                </a:lnTo>
                <a:lnTo>
                  <a:pt x="328" y="2341"/>
                </a:lnTo>
                <a:lnTo>
                  <a:pt x="289" y="2330"/>
                </a:lnTo>
                <a:lnTo>
                  <a:pt x="269" y="2323"/>
                </a:lnTo>
                <a:lnTo>
                  <a:pt x="238" y="2311"/>
                </a:lnTo>
                <a:lnTo>
                  <a:pt x="210" y="2295"/>
                </a:lnTo>
                <a:lnTo>
                  <a:pt x="181" y="2278"/>
                </a:lnTo>
                <a:lnTo>
                  <a:pt x="165" y="2267"/>
                </a:lnTo>
                <a:lnTo>
                  <a:pt x="129" y="2237"/>
                </a:lnTo>
                <a:lnTo>
                  <a:pt x="97" y="2203"/>
                </a:lnTo>
                <a:lnTo>
                  <a:pt x="69" y="2165"/>
                </a:lnTo>
                <a:lnTo>
                  <a:pt x="45" y="2125"/>
                </a:lnTo>
                <a:lnTo>
                  <a:pt x="26" y="2082"/>
                </a:lnTo>
                <a:lnTo>
                  <a:pt x="11" y="2035"/>
                </a:lnTo>
                <a:lnTo>
                  <a:pt x="3" y="1987"/>
                </a:lnTo>
                <a:lnTo>
                  <a:pt x="0" y="1938"/>
                </a:lnTo>
                <a:lnTo>
                  <a:pt x="0" y="1225"/>
                </a:lnTo>
                <a:lnTo>
                  <a:pt x="2" y="1183"/>
                </a:lnTo>
                <a:lnTo>
                  <a:pt x="8" y="1142"/>
                </a:lnTo>
                <a:lnTo>
                  <a:pt x="18" y="1103"/>
                </a:lnTo>
                <a:lnTo>
                  <a:pt x="18" y="1102"/>
                </a:lnTo>
                <a:lnTo>
                  <a:pt x="32" y="1065"/>
                </a:lnTo>
                <a:lnTo>
                  <a:pt x="49" y="1030"/>
                </a:lnTo>
                <a:lnTo>
                  <a:pt x="52" y="1025"/>
                </a:lnTo>
                <a:lnTo>
                  <a:pt x="64" y="1005"/>
                </a:lnTo>
                <a:lnTo>
                  <a:pt x="78" y="984"/>
                </a:lnTo>
                <a:lnTo>
                  <a:pt x="104" y="952"/>
                </a:lnTo>
                <a:lnTo>
                  <a:pt x="134" y="922"/>
                </a:lnTo>
                <a:lnTo>
                  <a:pt x="165" y="895"/>
                </a:lnTo>
                <a:lnTo>
                  <a:pt x="191" y="878"/>
                </a:lnTo>
                <a:lnTo>
                  <a:pt x="229" y="856"/>
                </a:lnTo>
                <a:lnTo>
                  <a:pt x="269" y="839"/>
                </a:lnTo>
                <a:lnTo>
                  <a:pt x="289" y="833"/>
                </a:lnTo>
                <a:lnTo>
                  <a:pt x="328" y="822"/>
                </a:lnTo>
                <a:lnTo>
                  <a:pt x="348" y="818"/>
                </a:lnTo>
                <a:lnTo>
                  <a:pt x="389" y="814"/>
                </a:lnTo>
                <a:lnTo>
                  <a:pt x="411" y="814"/>
                </a:lnTo>
                <a:close/>
                <a:moveTo>
                  <a:pt x="1315" y="0"/>
                </a:moveTo>
                <a:lnTo>
                  <a:pt x="2907" y="0"/>
                </a:lnTo>
                <a:lnTo>
                  <a:pt x="2963" y="3"/>
                </a:lnTo>
                <a:lnTo>
                  <a:pt x="3016" y="12"/>
                </a:lnTo>
                <a:lnTo>
                  <a:pt x="3067" y="28"/>
                </a:lnTo>
                <a:lnTo>
                  <a:pt x="3117" y="48"/>
                </a:lnTo>
                <a:lnTo>
                  <a:pt x="3162" y="74"/>
                </a:lnTo>
                <a:lnTo>
                  <a:pt x="3205" y="105"/>
                </a:lnTo>
                <a:lnTo>
                  <a:pt x="3243" y="140"/>
                </a:lnTo>
                <a:lnTo>
                  <a:pt x="3278" y="179"/>
                </a:lnTo>
                <a:lnTo>
                  <a:pt x="3309" y="221"/>
                </a:lnTo>
                <a:lnTo>
                  <a:pt x="3335" y="267"/>
                </a:lnTo>
                <a:lnTo>
                  <a:pt x="3355" y="316"/>
                </a:lnTo>
                <a:lnTo>
                  <a:pt x="3370" y="367"/>
                </a:lnTo>
                <a:lnTo>
                  <a:pt x="3380" y="421"/>
                </a:lnTo>
                <a:lnTo>
                  <a:pt x="3383" y="476"/>
                </a:lnTo>
                <a:lnTo>
                  <a:pt x="3383" y="1159"/>
                </a:lnTo>
                <a:lnTo>
                  <a:pt x="3380" y="1214"/>
                </a:lnTo>
                <a:lnTo>
                  <a:pt x="3370" y="1267"/>
                </a:lnTo>
                <a:lnTo>
                  <a:pt x="3355" y="1319"/>
                </a:lnTo>
                <a:lnTo>
                  <a:pt x="3335" y="1367"/>
                </a:lnTo>
                <a:lnTo>
                  <a:pt x="3309" y="1413"/>
                </a:lnTo>
                <a:lnTo>
                  <a:pt x="3278" y="1456"/>
                </a:lnTo>
                <a:lnTo>
                  <a:pt x="3243" y="1495"/>
                </a:lnTo>
                <a:lnTo>
                  <a:pt x="3205" y="1530"/>
                </a:lnTo>
                <a:lnTo>
                  <a:pt x="3162" y="1559"/>
                </a:lnTo>
                <a:lnTo>
                  <a:pt x="3117" y="1585"/>
                </a:lnTo>
                <a:lnTo>
                  <a:pt x="3067" y="1607"/>
                </a:lnTo>
                <a:lnTo>
                  <a:pt x="3016" y="1621"/>
                </a:lnTo>
                <a:lnTo>
                  <a:pt x="2963" y="1630"/>
                </a:lnTo>
                <a:lnTo>
                  <a:pt x="2907" y="1634"/>
                </a:lnTo>
                <a:lnTo>
                  <a:pt x="2647" y="1634"/>
                </a:lnTo>
                <a:lnTo>
                  <a:pt x="2647" y="1225"/>
                </a:lnTo>
                <a:lnTo>
                  <a:pt x="2644" y="1167"/>
                </a:lnTo>
                <a:lnTo>
                  <a:pt x="2636" y="1109"/>
                </a:lnTo>
                <a:lnTo>
                  <a:pt x="2622" y="1055"/>
                </a:lnTo>
                <a:lnTo>
                  <a:pt x="2602" y="1001"/>
                </a:lnTo>
                <a:lnTo>
                  <a:pt x="2577" y="951"/>
                </a:lnTo>
                <a:lnTo>
                  <a:pt x="2549" y="904"/>
                </a:lnTo>
                <a:lnTo>
                  <a:pt x="2516" y="859"/>
                </a:lnTo>
                <a:lnTo>
                  <a:pt x="2479" y="819"/>
                </a:lnTo>
                <a:lnTo>
                  <a:pt x="2438" y="781"/>
                </a:lnTo>
                <a:lnTo>
                  <a:pt x="2394" y="748"/>
                </a:lnTo>
                <a:lnTo>
                  <a:pt x="2346" y="720"/>
                </a:lnTo>
                <a:lnTo>
                  <a:pt x="2297" y="696"/>
                </a:lnTo>
                <a:lnTo>
                  <a:pt x="2244" y="676"/>
                </a:lnTo>
                <a:lnTo>
                  <a:pt x="2189" y="662"/>
                </a:lnTo>
                <a:lnTo>
                  <a:pt x="2132" y="654"/>
                </a:lnTo>
                <a:lnTo>
                  <a:pt x="2073" y="651"/>
                </a:lnTo>
                <a:lnTo>
                  <a:pt x="839" y="651"/>
                </a:lnTo>
                <a:lnTo>
                  <a:pt x="839" y="476"/>
                </a:lnTo>
                <a:lnTo>
                  <a:pt x="843" y="421"/>
                </a:lnTo>
                <a:lnTo>
                  <a:pt x="853" y="367"/>
                </a:lnTo>
                <a:lnTo>
                  <a:pt x="867" y="316"/>
                </a:lnTo>
                <a:lnTo>
                  <a:pt x="889" y="267"/>
                </a:lnTo>
                <a:lnTo>
                  <a:pt x="914" y="221"/>
                </a:lnTo>
                <a:lnTo>
                  <a:pt x="944" y="179"/>
                </a:lnTo>
                <a:lnTo>
                  <a:pt x="979" y="140"/>
                </a:lnTo>
                <a:lnTo>
                  <a:pt x="1018" y="105"/>
                </a:lnTo>
                <a:lnTo>
                  <a:pt x="1060" y="74"/>
                </a:lnTo>
                <a:lnTo>
                  <a:pt x="1106" y="48"/>
                </a:lnTo>
                <a:lnTo>
                  <a:pt x="1155" y="28"/>
                </a:lnTo>
                <a:lnTo>
                  <a:pt x="1206" y="12"/>
                </a:lnTo>
                <a:lnTo>
                  <a:pt x="1259" y="3"/>
                </a:lnTo>
                <a:lnTo>
                  <a:pt x="131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5" name="Freeform 186"/>
          <p:cNvSpPr>
            <a:spLocks noEditPoints="1"/>
          </p:cNvSpPr>
          <p:nvPr/>
        </p:nvSpPr>
        <p:spPr bwMode="auto">
          <a:xfrm>
            <a:off x="4968450" y="4367689"/>
            <a:ext cx="291246" cy="239138"/>
          </a:xfrm>
          <a:custGeom>
            <a:avLst/>
            <a:gdLst>
              <a:gd name="T0" fmla="*/ 845 w 3442"/>
              <a:gd name="T1" fmla="*/ 2446 h 2821"/>
              <a:gd name="T2" fmla="*/ 858 w 3442"/>
              <a:gd name="T3" fmla="*/ 2555 h 2821"/>
              <a:gd name="T4" fmla="*/ 1925 w 3442"/>
              <a:gd name="T5" fmla="*/ 2578 h 2821"/>
              <a:gd name="T6" fmla="*/ 1991 w 3442"/>
              <a:gd name="T7" fmla="*/ 2491 h 2821"/>
              <a:gd name="T8" fmla="*/ 1925 w 3442"/>
              <a:gd name="T9" fmla="*/ 2404 h 2821"/>
              <a:gd name="T10" fmla="*/ 2788 w 3442"/>
              <a:gd name="T11" fmla="*/ 2021 h 2821"/>
              <a:gd name="T12" fmla="*/ 2748 w 3442"/>
              <a:gd name="T13" fmla="*/ 2123 h 2821"/>
              <a:gd name="T14" fmla="*/ 2834 w 3442"/>
              <a:gd name="T15" fmla="*/ 2189 h 2821"/>
              <a:gd name="T16" fmla="*/ 3177 w 3442"/>
              <a:gd name="T17" fmla="*/ 2145 h 2821"/>
              <a:gd name="T18" fmla="*/ 3163 w 3442"/>
              <a:gd name="T19" fmla="*/ 2036 h 2821"/>
              <a:gd name="T20" fmla="*/ 2197 w 3442"/>
              <a:gd name="T21" fmla="*/ 2009 h 2821"/>
              <a:gd name="T22" fmla="*/ 2110 w 3442"/>
              <a:gd name="T23" fmla="*/ 2076 h 2821"/>
              <a:gd name="T24" fmla="*/ 2151 w 3442"/>
              <a:gd name="T25" fmla="*/ 2177 h 2821"/>
              <a:gd name="T26" fmla="*/ 2507 w 3442"/>
              <a:gd name="T27" fmla="*/ 2177 h 2821"/>
              <a:gd name="T28" fmla="*/ 2549 w 3442"/>
              <a:gd name="T29" fmla="*/ 2076 h 2821"/>
              <a:gd name="T30" fmla="*/ 2462 w 3442"/>
              <a:gd name="T31" fmla="*/ 2009 h 2821"/>
              <a:gd name="T32" fmla="*/ 1496 w 3442"/>
              <a:gd name="T33" fmla="*/ 2036 h 2821"/>
              <a:gd name="T34" fmla="*/ 1482 w 3442"/>
              <a:gd name="T35" fmla="*/ 2145 h 2821"/>
              <a:gd name="T36" fmla="*/ 1824 w 3442"/>
              <a:gd name="T37" fmla="*/ 2189 h 2821"/>
              <a:gd name="T38" fmla="*/ 1911 w 3442"/>
              <a:gd name="T39" fmla="*/ 2123 h 2821"/>
              <a:gd name="T40" fmla="*/ 1869 w 3442"/>
              <a:gd name="T41" fmla="*/ 2021 h 2821"/>
              <a:gd name="T42" fmla="*/ 898 w 3442"/>
              <a:gd name="T43" fmla="*/ 2013 h 2821"/>
              <a:gd name="T44" fmla="*/ 832 w 3442"/>
              <a:gd name="T45" fmla="*/ 2099 h 2821"/>
              <a:gd name="T46" fmla="*/ 898 w 3442"/>
              <a:gd name="T47" fmla="*/ 2186 h 2821"/>
              <a:gd name="T48" fmla="*/ 1251 w 3442"/>
              <a:gd name="T49" fmla="*/ 2163 h 2821"/>
              <a:gd name="T50" fmla="*/ 1264 w 3442"/>
              <a:gd name="T51" fmla="*/ 2054 h 2821"/>
              <a:gd name="T52" fmla="*/ 922 w 3442"/>
              <a:gd name="T53" fmla="*/ 2009 h 2821"/>
              <a:gd name="T54" fmla="*/ 876 w 3442"/>
              <a:gd name="T55" fmla="*/ 1362 h 2821"/>
              <a:gd name="T56" fmla="*/ 832 w 3442"/>
              <a:gd name="T57" fmla="*/ 1625 h 2821"/>
              <a:gd name="T58" fmla="*/ 898 w 3442"/>
              <a:gd name="T59" fmla="*/ 1749 h 2821"/>
              <a:gd name="T60" fmla="*/ 1270 w 3442"/>
              <a:gd name="T61" fmla="*/ 1771 h 2821"/>
              <a:gd name="T62" fmla="*/ 1377 w 3442"/>
              <a:gd name="T63" fmla="*/ 1683 h 2821"/>
              <a:gd name="T64" fmla="*/ 1377 w 3442"/>
              <a:gd name="T65" fmla="*/ 1409 h 2821"/>
              <a:gd name="T66" fmla="*/ 1270 w 3442"/>
              <a:gd name="T67" fmla="*/ 1321 h 2821"/>
              <a:gd name="T68" fmla="*/ 3283 w 3442"/>
              <a:gd name="T69" fmla="*/ 1091 h 2821"/>
              <a:gd name="T70" fmla="*/ 3416 w 3442"/>
              <a:gd name="T71" fmla="*/ 1184 h 2821"/>
              <a:gd name="T72" fmla="*/ 3439 w 3442"/>
              <a:gd name="T73" fmla="*/ 2661 h 2821"/>
              <a:gd name="T74" fmla="*/ 3346 w 3442"/>
              <a:gd name="T75" fmla="*/ 2795 h 2821"/>
              <a:gd name="T76" fmla="*/ 718 w 3442"/>
              <a:gd name="T77" fmla="*/ 2818 h 2821"/>
              <a:gd name="T78" fmla="*/ 585 w 3442"/>
              <a:gd name="T79" fmla="*/ 2724 h 2821"/>
              <a:gd name="T80" fmla="*/ 561 w 3442"/>
              <a:gd name="T81" fmla="*/ 1248 h 2821"/>
              <a:gd name="T82" fmla="*/ 654 w 3442"/>
              <a:gd name="T83" fmla="*/ 1114 h 2821"/>
              <a:gd name="T84" fmla="*/ 179 w 3442"/>
              <a:gd name="T85" fmla="*/ 690 h 2821"/>
              <a:gd name="T86" fmla="*/ 2749 w 3442"/>
              <a:gd name="T87" fmla="*/ 0 h 2821"/>
              <a:gd name="T88" fmla="*/ 2917 w 3442"/>
              <a:gd name="T89" fmla="*/ 70 h 2821"/>
              <a:gd name="T90" fmla="*/ 2987 w 3442"/>
              <a:gd name="T91" fmla="*/ 239 h 2821"/>
              <a:gd name="T92" fmla="*/ 618 w 3442"/>
              <a:gd name="T93" fmla="*/ 933 h 2821"/>
              <a:gd name="T94" fmla="*/ 446 w 3442"/>
              <a:gd name="T95" fmla="*/ 1069 h 2821"/>
              <a:gd name="T96" fmla="*/ 379 w 3442"/>
              <a:gd name="T97" fmla="*/ 1283 h 2821"/>
              <a:gd name="T98" fmla="*/ 129 w 3442"/>
              <a:gd name="T99" fmla="*/ 1906 h 2821"/>
              <a:gd name="T100" fmla="*/ 13 w 3442"/>
              <a:gd name="T101" fmla="*/ 1770 h 2821"/>
              <a:gd name="T102" fmla="*/ 13 w 3442"/>
              <a:gd name="T103" fmla="*/ 164 h 2821"/>
              <a:gd name="T104" fmla="*/ 129 w 3442"/>
              <a:gd name="T105" fmla="*/ 27 h 2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442" h="2821">
                <a:moveTo>
                  <a:pt x="922" y="2400"/>
                </a:moveTo>
                <a:lnTo>
                  <a:pt x="898" y="2404"/>
                </a:lnTo>
                <a:lnTo>
                  <a:pt x="877" y="2413"/>
                </a:lnTo>
                <a:lnTo>
                  <a:pt x="858" y="2427"/>
                </a:lnTo>
                <a:lnTo>
                  <a:pt x="845" y="2446"/>
                </a:lnTo>
                <a:lnTo>
                  <a:pt x="835" y="2467"/>
                </a:lnTo>
                <a:lnTo>
                  <a:pt x="832" y="2491"/>
                </a:lnTo>
                <a:lnTo>
                  <a:pt x="835" y="2515"/>
                </a:lnTo>
                <a:lnTo>
                  <a:pt x="845" y="2536"/>
                </a:lnTo>
                <a:lnTo>
                  <a:pt x="858" y="2555"/>
                </a:lnTo>
                <a:lnTo>
                  <a:pt x="877" y="2569"/>
                </a:lnTo>
                <a:lnTo>
                  <a:pt x="898" y="2578"/>
                </a:lnTo>
                <a:lnTo>
                  <a:pt x="922" y="2581"/>
                </a:lnTo>
                <a:lnTo>
                  <a:pt x="1901" y="2581"/>
                </a:lnTo>
                <a:lnTo>
                  <a:pt x="1925" y="2578"/>
                </a:lnTo>
                <a:lnTo>
                  <a:pt x="1946" y="2569"/>
                </a:lnTo>
                <a:lnTo>
                  <a:pt x="1964" y="2555"/>
                </a:lnTo>
                <a:lnTo>
                  <a:pt x="1978" y="2536"/>
                </a:lnTo>
                <a:lnTo>
                  <a:pt x="1987" y="2515"/>
                </a:lnTo>
                <a:lnTo>
                  <a:pt x="1991" y="2491"/>
                </a:lnTo>
                <a:lnTo>
                  <a:pt x="1987" y="2467"/>
                </a:lnTo>
                <a:lnTo>
                  <a:pt x="1978" y="2446"/>
                </a:lnTo>
                <a:lnTo>
                  <a:pt x="1964" y="2427"/>
                </a:lnTo>
                <a:lnTo>
                  <a:pt x="1946" y="2413"/>
                </a:lnTo>
                <a:lnTo>
                  <a:pt x="1925" y="2404"/>
                </a:lnTo>
                <a:lnTo>
                  <a:pt x="1901" y="2400"/>
                </a:lnTo>
                <a:lnTo>
                  <a:pt x="922" y="2400"/>
                </a:lnTo>
                <a:close/>
                <a:moveTo>
                  <a:pt x="2834" y="2009"/>
                </a:moveTo>
                <a:lnTo>
                  <a:pt x="2810" y="2013"/>
                </a:lnTo>
                <a:lnTo>
                  <a:pt x="2788" y="2021"/>
                </a:lnTo>
                <a:lnTo>
                  <a:pt x="2771" y="2036"/>
                </a:lnTo>
                <a:lnTo>
                  <a:pt x="2757" y="2054"/>
                </a:lnTo>
                <a:lnTo>
                  <a:pt x="2748" y="2076"/>
                </a:lnTo>
                <a:lnTo>
                  <a:pt x="2744" y="2099"/>
                </a:lnTo>
                <a:lnTo>
                  <a:pt x="2748" y="2123"/>
                </a:lnTo>
                <a:lnTo>
                  <a:pt x="2757" y="2145"/>
                </a:lnTo>
                <a:lnTo>
                  <a:pt x="2771" y="2163"/>
                </a:lnTo>
                <a:lnTo>
                  <a:pt x="2788" y="2177"/>
                </a:lnTo>
                <a:lnTo>
                  <a:pt x="2810" y="2186"/>
                </a:lnTo>
                <a:lnTo>
                  <a:pt x="2834" y="2189"/>
                </a:lnTo>
                <a:lnTo>
                  <a:pt x="3099" y="2189"/>
                </a:lnTo>
                <a:lnTo>
                  <a:pt x="3123" y="2186"/>
                </a:lnTo>
                <a:lnTo>
                  <a:pt x="3144" y="2177"/>
                </a:lnTo>
                <a:lnTo>
                  <a:pt x="3163" y="2163"/>
                </a:lnTo>
                <a:lnTo>
                  <a:pt x="3177" y="2145"/>
                </a:lnTo>
                <a:lnTo>
                  <a:pt x="3186" y="2123"/>
                </a:lnTo>
                <a:lnTo>
                  <a:pt x="3189" y="2099"/>
                </a:lnTo>
                <a:lnTo>
                  <a:pt x="3186" y="2076"/>
                </a:lnTo>
                <a:lnTo>
                  <a:pt x="3177" y="2054"/>
                </a:lnTo>
                <a:lnTo>
                  <a:pt x="3163" y="2036"/>
                </a:lnTo>
                <a:lnTo>
                  <a:pt x="3144" y="2021"/>
                </a:lnTo>
                <a:lnTo>
                  <a:pt x="3123" y="2013"/>
                </a:lnTo>
                <a:lnTo>
                  <a:pt x="3099" y="2009"/>
                </a:lnTo>
                <a:lnTo>
                  <a:pt x="2834" y="2009"/>
                </a:lnTo>
                <a:close/>
                <a:moveTo>
                  <a:pt x="2197" y="2009"/>
                </a:moveTo>
                <a:lnTo>
                  <a:pt x="2173" y="2013"/>
                </a:lnTo>
                <a:lnTo>
                  <a:pt x="2151" y="2021"/>
                </a:lnTo>
                <a:lnTo>
                  <a:pt x="2133" y="2036"/>
                </a:lnTo>
                <a:lnTo>
                  <a:pt x="2120" y="2054"/>
                </a:lnTo>
                <a:lnTo>
                  <a:pt x="2110" y="2076"/>
                </a:lnTo>
                <a:lnTo>
                  <a:pt x="2107" y="2099"/>
                </a:lnTo>
                <a:lnTo>
                  <a:pt x="2110" y="2123"/>
                </a:lnTo>
                <a:lnTo>
                  <a:pt x="2120" y="2145"/>
                </a:lnTo>
                <a:lnTo>
                  <a:pt x="2133" y="2163"/>
                </a:lnTo>
                <a:lnTo>
                  <a:pt x="2151" y="2177"/>
                </a:lnTo>
                <a:lnTo>
                  <a:pt x="2173" y="2186"/>
                </a:lnTo>
                <a:lnTo>
                  <a:pt x="2197" y="2189"/>
                </a:lnTo>
                <a:lnTo>
                  <a:pt x="2462" y="2189"/>
                </a:lnTo>
                <a:lnTo>
                  <a:pt x="2486" y="2186"/>
                </a:lnTo>
                <a:lnTo>
                  <a:pt x="2507" y="2177"/>
                </a:lnTo>
                <a:lnTo>
                  <a:pt x="2526" y="2163"/>
                </a:lnTo>
                <a:lnTo>
                  <a:pt x="2539" y="2145"/>
                </a:lnTo>
                <a:lnTo>
                  <a:pt x="2549" y="2123"/>
                </a:lnTo>
                <a:lnTo>
                  <a:pt x="2552" y="2099"/>
                </a:lnTo>
                <a:lnTo>
                  <a:pt x="2549" y="2076"/>
                </a:lnTo>
                <a:lnTo>
                  <a:pt x="2539" y="2054"/>
                </a:lnTo>
                <a:lnTo>
                  <a:pt x="2526" y="2036"/>
                </a:lnTo>
                <a:lnTo>
                  <a:pt x="2507" y="2021"/>
                </a:lnTo>
                <a:lnTo>
                  <a:pt x="2486" y="2013"/>
                </a:lnTo>
                <a:lnTo>
                  <a:pt x="2462" y="2009"/>
                </a:lnTo>
                <a:lnTo>
                  <a:pt x="2197" y="2009"/>
                </a:lnTo>
                <a:close/>
                <a:moveTo>
                  <a:pt x="1560" y="2009"/>
                </a:moveTo>
                <a:lnTo>
                  <a:pt x="1535" y="2013"/>
                </a:lnTo>
                <a:lnTo>
                  <a:pt x="1513" y="2021"/>
                </a:lnTo>
                <a:lnTo>
                  <a:pt x="1496" y="2036"/>
                </a:lnTo>
                <a:lnTo>
                  <a:pt x="1482" y="2054"/>
                </a:lnTo>
                <a:lnTo>
                  <a:pt x="1473" y="2076"/>
                </a:lnTo>
                <a:lnTo>
                  <a:pt x="1470" y="2099"/>
                </a:lnTo>
                <a:lnTo>
                  <a:pt x="1473" y="2123"/>
                </a:lnTo>
                <a:lnTo>
                  <a:pt x="1482" y="2145"/>
                </a:lnTo>
                <a:lnTo>
                  <a:pt x="1496" y="2163"/>
                </a:lnTo>
                <a:lnTo>
                  <a:pt x="1513" y="2177"/>
                </a:lnTo>
                <a:lnTo>
                  <a:pt x="1535" y="2186"/>
                </a:lnTo>
                <a:lnTo>
                  <a:pt x="1560" y="2189"/>
                </a:lnTo>
                <a:lnTo>
                  <a:pt x="1824" y="2189"/>
                </a:lnTo>
                <a:lnTo>
                  <a:pt x="1848" y="2186"/>
                </a:lnTo>
                <a:lnTo>
                  <a:pt x="1869" y="2177"/>
                </a:lnTo>
                <a:lnTo>
                  <a:pt x="1888" y="2163"/>
                </a:lnTo>
                <a:lnTo>
                  <a:pt x="1902" y="2145"/>
                </a:lnTo>
                <a:lnTo>
                  <a:pt x="1911" y="2123"/>
                </a:lnTo>
                <a:lnTo>
                  <a:pt x="1914" y="2099"/>
                </a:lnTo>
                <a:lnTo>
                  <a:pt x="1911" y="2076"/>
                </a:lnTo>
                <a:lnTo>
                  <a:pt x="1902" y="2054"/>
                </a:lnTo>
                <a:lnTo>
                  <a:pt x="1888" y="2036"/>
                </a:lnTo>
                <a:lnTo>
                  <a:pt x="1869" y="2021"/>
                </a:lnTo>
                <a:lnTo>
                  <a:pt x="1848" y="2013"/>
                </a:lnTo>
                <a:lnTo>
                  <a:pt x="1824" y="2009"/>
                </a:lnTo>
                <a:lnTo>
                  <a:pt x="1560" y="2009"/>
                </a:lnTo>
                <a:close/>
                <a:moveTo>
                  <a:pt x="922" y="2009"/>
                </a:moveTo>
                <a:lnTo>
                  <a:pt x="898" y="2013"/>
                </a:lnTo>
                <a:lnTo>
                  <a:pt x="877" y="2021"/>
                </a:lnTo>
                <a:lnTo>
                  <a:pt x="858" y="2036"/>
                </a:lnTo>
                <a:lnTo>
                  <a:pt x="845" y="2054"/>
                </a:lnTo>
                <a:lnTo>
                  <a:pt x="835" y="2076"/>
                </a:lnTo>
                <a:lnTo>
                  <a:pt x="832" y="2099"/>
                </a:lnTo>
                <a:lnTo>
                  <a:pt x="835" y="2123"/>
                </a:lnTo>
                <a:lnTo>
                  <a:pt x="845" y="2145"/>
                </a:lnTo>
                <a:lnTo>
                  <a:pt x="858" y="2163"/>
                </a:lnTo>
                <a:lnTo>
                  <a:pt x="877" y="2177"/>
                </a:lnTo>
                <a:lnTo>
                  <a:pt x="898" y="2186"/>
                </a:lnTo>
                <a:lnTo>
                  <a:pt x="922" y="2189"/>
                </a:lnTo>
                <a:lnTo>
                  <a:pt x="1187" y="2189"/>
                </a:lnTo>
                <a:lnTo>
                  <a:pt x="1211" y="2186"/>
                </a:lnTo>
                <a:lnTo>
                  <a:pt x="1232" y="2177"/>
                </a:lnTo>
                <a:lnTo>
                  <a:pt x="1251" y="2163"/>
                </a:lnTo>
                <a:lnTo>
                  <a:pt x="1264" y="2145"/>
                </a:lnTo>
                <a:lnTo>
                  <a:pt x="1274" y="2123"/>
                </a:lnTo>
                <a:lnTo>
                  <a:pt x="1277" y="2099"/>
                </a:lnTo>
                <a:lnTo>
                  <a:pt x="1274" y="2076"/>
                </a:lnTo>
                <a:lnTo>
                  <a:pt x="1264" y="2054"/>
                </a:lnTo>
                <a:lnTo>
                  <a:pt x="1251" y="2036"/>
                </a:lnTo>
                <a:lnTo>
                  <a:pt x="1232" y="2021"/>
                </a:lnTo>
                <a:lnTo>
                  <a:pt x="1211" y="2013"/>
                </a:lnTo>
                <a:lnTo>
                  <a:pt x="1187" y="2009"/>
                </a:lnTo>
                <a:lnTo>
                  <a:pt x="922" y="2009"/>
                </a:lnTo>
                <a:close/>
                <a:moveTo>
                  <a:pt x="982" y="1318"/>
                </a:moveTo>
                <a:lnTo>
                  <a:pt x="951" y="1321"/>
                </a:lnTo>
                <a:lnTo>
                  <a:pt x="924" y="1329"/>
                </a:lnTo>
                <a:lnTo>
                  <a:pt x="898" y="1343"/>
                </a:lnTo>
                <a:lnTo>
                  <a:pt x="876" y="1362"/>
                </a:lnTo>
                <a:lnTo>
                  <a:pt x="858" y="1384"/>
                </a:lnTo>
                <a:lnTo>
                  <a:pt x="845" y="1409"/>
                </a:lnTo>
                <a:lnTo>
                  <a:pt x="835" y="1438"/>
                </a:lnTo>
                <a:lnTo>
                  <a:pt x="832" y="1468"/>
                </a:lnTo>
                <a:lnTo>
                  <a:pt x="832" y="1625"/>
                </a:lnTo>
                <a:lnTo>
                  <a:pt x="835" y="1654"/>
                </a:lnTo>
                <a:lnTo>
                  <a:pt x="845" y="1683"/>
                </a:lnTo>
                <a:lnTo>
                  <a:pt x="858" y="1708"/>
                </a:lnTo>
                <a:lnTo>
                  <a:pt x="876" y="1730"/>
                </a:lnTo>
                <a:lnTo>
                  <a:pt x="898" y="1749"/>
                </a:lnTo>
                <a:lnTo>
                  <a:pt x="924" y="1762"/>
                </a:lnTo>
                <a:lnTo>
                  <a:pt x="951" y="1771"/>
                </a:lnTo>
                <a:lnTo>
                  <a:pt x="982" y="1774"/>
                </a:lnTo>
                <a:lnTo>
                  <a:pt x="1239" y="1774"/>
                </a:lnTo>
                <a:lnTo>
                  <a:pt x="1270" y="1771"/>
                </a:lnTo>
                <a:lnTo>
                  <a:pt x="1298" y="1762"/>
                </a:lnTo>
                <a:lnTo>
                  <a:pt x="1323" y="1749"/>
                </a:lnTo>
                <a:lnTo>
                  <a:pt x="1345" y="1730"/>
                </a:lnTo>
                <a:lnTo>
                  <a:pt x="1363" y="1708"/>
                </a:lnTo>
                <a:lnTo>
                  <a:pt x="1377" y="1683"/>
                </a:lnTo>
                <a:lnTo>
                  <a:pt x="1386" y="1654"/>
                </a:lnTo>
                <a:lnTo>
                  <a:pt x="1389" y="1625"/>
                </a:lnTo>
                <a:lnTo>
                  <a:pt x="1389" y="1468"/>
                </a:lnTo>
                <a:lnTo>
                  <a:pt x="1386" y="1438"/>
                </a:lnTo>
                <a:lnTo>
                  <a:pt x="1377" y="1409"/>
                </a:lnTo>
                <a:lnTo>
                  <a:pt x="1363" y="1384"/>
                </a:lnTo>
                <a:lnTo>
                  <a:pt x="1345" y="1362"/>
                </a:lnTo>
                <a:lnTo>
                  <a:pt x="1323" y="1343"/>
                </a:lnTo>
                <a:lnTo>
                  <a:pt x="1298" y="1329"/>
                </a:lnTo>
                <a:lnTo>
                  <a:pt x="1270" y="1321"/>
                </a:lnTo>
                <a:lnTo>
                  <a:pt x="1239" y="1318"/>
                </a:lnTo>
                <a:lnTo>
                  <a:pt x="982" y="1318"/>
                </a:lnTo>
                <a:close/>
                <a:moveTo>
                  <a:pt x="753" y="1088"/>
                </a:moveTo>
                <a:lnTo>
                  <a:pt x="3248" y="1088"/>
                </a:lnTo>
                <a:lnTo>
                  <a:pt x="3283" y="1091"/>
                </a:lnTo>
                <a:lnTo>
                  <a:pt x="3316" y="1100"/>
                </a:lnTo>
                <a:lnTo>
                  <a:pt x="3346" y="1114"/>
                </a:lnTo>
                <a:lnTo>
                  <a:pt x="3373" y="1134"/>
                </a:lnTo>
                <a:lnTo>
                  <a:pt x="3396" y="1157"/>
                </a:lnTo>
                <a:lnTo>
                  <a:pt x="3416" y="1184"/>
                </a:lnTo>
                <a:lnTo>
                  <a:pt x="3431" y="1215"/>
                </a:lnTo>
                <a:lnTo>
                  <a:pt x="3439" y="1248"/>
                </a:lnTo>
                <a:lnTo>
                  <a:pt x="3442" y="1283"/>
                </a:lnTo>
                <a:lnTo>
                  <a:pt x="3442" y="2625"/>
                </a:lnTo>
                <a:lnTo>
                  <a:pt x="3439" y="2661"/>
                </a:lnTo>
                <a:lnTo>
                  <a:pt x="3431" y="2694"/>
                </a:lnTo>
                <a:lnTo>
                  <a:pt x="3416" y="2724"/>
                </a:lnTo>
                <a:lnTo>
                  <a:pt x="3396" y="2752"/>
                </a:lnTo>
                <a:lnTo>
                  <a:pt x="3373" y="2776"/>
                </a:lnTo>
                <a:lnTo>
                  <a:pt x="3346" y="2795"/>
                </a:lnTo>
                <a:lnTo>
                  <a:pt x="3316" y="2809"/>
                </a:lnTo>
                <a:lnTo>
                  <a:pt x="3283" y="2818"/>
                </a:lnTo>
                <a:lnTo>
                  <a:pt x="3248" y="2821"/>
                </a:lnTo>
                <a:lnTo>
                  <a:pt x="753" y="2821"/>
                </a:lnTo>
                <a:lnTo>
                  <a:pt x="718" y="2818"/>
                </a:lnTo>
                <a:lnTo>
                  <a:pt x="685" y="2809"/>
                </a:lnTo>
                <a:lnTo>
                  <a:pt x="654" y="2795"/>
                </a:lnTo>
                <a:lnTo>
                  <a:pt x="627" y="2776"/>
                </a:lnTo>
                <a:lnTo>
                  <a:pt x="604" y="2752"/>
                </a:lnTo>
                <a:lnTo>
                  <a:pt x="585" y="2724"/>
                </a:lnTo>
                <a:lnTo>
                  <a:pt x="570" y="2694"/>
                </a:lnTo>
                <a:lnTo>
                  <a:pt x="561" y="2661"/>
                </a:lnTo>
                <a:lnTo>
                  <a:pt x="558" y="2625"/>
                </a:lnTo>
                <a:lnTo>
                  <a:pt x="558" y="1283"/>
                </a:lnTo>
                <a:lnTo>
                  <a:pt x="561" y="1248"/>
                </a:lnTo>
                <a:lnTo>
                  <a:pt x="570" y="1215"/>
                </a:lnTo>
                <a:lnTo>
                  <a:pt x="585" y="1184"/>
                </a:lnTo>
                <a:lnTo>
                  <a:pt x="604" y="1157"/>
                </a:lnTo>
                <a:lnTo>
                  <a:pt x="627" y="1134"/>
                </a:lnTo>
                <a:lnTo>
                  <a:pt x="654" y="1114"/>
                </a:lnTo>
                <a:lnTo>
                  <a:pt x="685" y="1100"/>
                </a:lnTo>
                <a:lnTo>
                  <a:pt x="718" y="1091"/>
                </a:lnTo>
                <a:lnTo>
                  <a:pt x="753" y="1088"/>
                </a:lnTo>
                <a:close/>
                <a:moveTo>
                  <a:pt x="179" y="397"/>
                </a:moveTo>
                <a:lnTo>
                  <a:pt x="179" y="690"/>
                </a:lnTo>
                <a:lnTo>
                  <a:pt x="2807" y="690"/>
                </a:lnTo>
                <a:lnTo>
                  <a:pt x="2807" y="397"/>
                </a:lnTo>
                <a:lnTo>
                  <a:pt x="179" y="397"/>
                </a:lnTo>
                <a:close/>
                <a:moveTo>
                  <a:pt x="239" y="0"/>
                </a:moveTo>
                <a:lnTo>
                  <a:pt x="2749" y="0"/>
                </a:lnTo>
                <a:lnTo>
                  <a:pt x="2787" y="3"/>
                </a:lnTo>
                <a:lnTo>
                  <a:pt x="2824" y="12"/>
                </a:lnTo>
                <a:lnTo>
                  <a:pt x="2857" y="27"/>
                </a:lnTo>
                <a:lnTo>
                  <a:pt x="2889" y="46"/>
                </a:lnTo>
                <a:lnTo>
                  <a:pt x="2917" y="70"/>
                </a:lnTo>
                <a:lnTo>
                  <a:pt x="2941" y="99"/>
                </a:lnTo>
                <a:lnTo>
                  <a:pt x="2960" y="130"/>
                </a:lnTo>
                <a:lnTo>
                  <a:pt x="2975" y="164"/>
                </a:lnTo>
                <a:lnTo>
                  <a:pt x="2984" y="201"/>
                </a:lnTo>
                <a:lnTo>
                  <a:pt x="2987" y="239"/>
                </a:lnTo>
                <a:lnTo>
                  <a:pt x="2987" y="908"/>
                </a:lnTo>
                <a:lnTo>
                  <a:pt x="753" y="908"/>
                </a:lnTo>
                <a:lnTo>
                  <a:pt x="705" y="910"/>
                </a:lnTo>
                <a:lnTo>
                  <a:pt x="660" y="919"/>
                </a:lnTo>
                <a:lnTo>
                  <a:pt x="618" y="933"/>
                </a:lnTo>
                <a:lnTo>
                  <a:pt x="577" y="952"/>
                </a:lnTo>
                <a:lnTo>
                  <a:pt x="539" y="975"/>
                </a:lnTo>
                <a:lnTo>
                  <a:pt x="504" y="1003"/>
                </a:lnTo>
                <a:lnTo>
                  <a:pt x="473" y="1034"/>
                </a:lnTo>
                <a:lnTo>
                  <a:pt x="446" y="1069"/>
                </a:lnTo>
                <a:lnTo>
                  <a:pt x="423" y="1107"/>
                </a:lnTo>
                <a:lnTo>
                  <a:pt x="404" y="1148"/>
                </a:lnTo>
                <a:lnTo>
                  <a:pt x="390" y="1191"/>
                </a:lnTo>
                <a:lnTo>
                  <a:pt x="382" y="1236"/>
                </a:lnTo>
                <a:lnTo>
                  <a:pt x="379" y="1283"/>
                </a:lnTo>
                <a:lnTo>
                  <a:pt x="379" y="1934"/>
                </a:lnTo>
                <a:lnTo>
                  <a:pt x="239" y="1934"/>
                </a:lnTo>
                <a:lnTo>
                  <a:pt x="200" y="1931"/>
                </a:lnTo>
                <a:lnTo>
                  <a:pt x="163" y="1921"/>
                </a:lnTo>
                <a:lnTo>
                  <a:pt x="129" y="1906"/>
                </a:lnTo>
                <a:lnTo>
                  <a:pt x="97" y="1888"/>
                </a:lnTo>
                <a:lnTo>
                  <a:pt x="70" y="1863"/>
                </a:lnTo>
                <a:lnTo>
                  <a:pt x="46" y="1836"/>
                </a:lnTo>
                <a:lnTo>
                  <a:pt x="26" y="1804"/>
                </a:lnTo>
                <a:lnTo>
                  <a:pt x="13" y="1770"/>
                </a:lnTo>
                <a:lnTo>
                  <a:pt x="3" y="1733"/>
                </a:lnTo>
                <a:lnTo>
                  <a:pt x="0" y="1694"/>
                </a:lnTo>
                <a:lnTo>
                  <a:pt x="0" y="239"/>
                </a:lnTo>
                <a:lnTo>
                  <a:pt x="3" y="201"/>
                </a:lnTo>
                <a:lnTo>
                  <a:pt x="13" y="164"/>
                </a:lnTo>
                <a:lnTo>
                  <a:pt x="26" y="130"/>
                </a:lnTo>
                <a:lnTo>
                  <a:pt x="46" y="99"/>
                </a:lnTo>
                <a:lnTo>
                  <a:pt x="70" y="70"/>
                </a:lnTo>
                <a:lnTo>
                  <a:pt x="97" y="46"/>
                </a:lnTo>
                <a:lnTo>
                  <a:pt x="129" y="27"/>
                </a:lnTo>
                <a:lnTo>
                  <a:pt x="163" y="12"/>
                </a:lnTo>
                <a:lnTo>
                  <a:pt x="200" y="3"/>
                </a:lnTo>
                <a:lnTo>
                  <a:pt x="23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86" name="Group 85"/>
          <p:cNvGrpSpPr/>
          <p:nvPr/>
        </p:nvGrpSpPr>
        <p:grpSpPr>
          <a:xfrm>
            <a:off x="6927843" y="4397809"/>
            <a:ext cx="274947" cy="319151"/>
            <a:chOff x="8183563" y="5767388"/>
            <a:chExt cx="493712" cy="573088"/>
          </a:xfrm>
          <a:solidFill>
            <a:schemeClr val="bg1"/>
          </a:solidFill>
        </p:grpSpPr>
        <p:sp>
          <p:nvSpPr>
            <p:cNvPr id="87" name="Freeform 86"/>
            <p:cNvSpPr>
              <a:spLocks noEditPoints="1"/>
            </p:cNvSpPr>
            <p:nvPr/>
          </p:nvSpPr>
          <p:spPr bwMode="auto">
            <a:xfrm>
              <a:off x="8183563" y="5767388"/>
              <a:ext cx="493712" cy="573088"/>
            </a:xfrm>
            <a:custGeom>
              <a:avLst/>
              <a:gdLst>
                <a:gd name="T0" fmla="*/ 1296 w 3107"/>
                <a:gd name="T1" fmla="*/ 663 h 3607"/>
                <a:gd name="T2" fmla="*/ 986 w 3107"/>
                <a:gd name="T3" fmla="*/ 780 h 3607"/>
                <a:gd name="T4" fmla="*/ 724 w 3107"/>
                <a:gd name="T5" fmla="*/ 978 h 3607"/>
                <a:gd name="T6" fmla="*/ 527 w 3107"/>
                <a:gd name="T7" fmla="*/ 1238 h 3607"/>
                <a:gd name="T8" fmla="*/ 409 w 3107"/>
                <a:gd name="T9" fmla="*/ 1548 h 3607"/>
                <a:gd name="T10" fmla="*/ 384 w 3107"/>
                <a:gd name="T11" fmla="*/ 1890 h 3607"/>
                <a:gd name="T12" fmla="*/ 458 w 3107"/>
                <a:gd name="T13" fmla="*/ 2219 h 3607"/>
                <a:gd name="T14" fmla="*/ 617 w 3107"/>
                <a:gd name="T15" fmla="*/ 2507 h 3607"/>
                <a:gd name="T16" fmla="*/ 848 w 3107"/>
                <a:gd name="T17" fmla="*/ 2737 h 3607"/>
                <a:gd name="T18" fmla="*/ 1135 w 3107"/>
                <a:gd name="T19" fmla="*/ 2896 h 3607"/>
                <a:gd name="T20" fmla="*/ 1466 w 3107"/>
                <a:gd name="T21" fmla="*/ 2970 h 3607"/>
                <a:gd name="T22" fmla="*/ 1810 w 3107"/>
                <a:gd name="T23" fmla="*/ 2945 h 3607"/>
                <a:gd name="T24" fmla="*/ 2121 w 3107"/>
                <a:gd name="T25" fmla="*/ 2827 h 3607"/>
                <a:gd name="T26" fmla="*/ 2383 w 3107"/>
                <a:gd name="T27" fmla="*/ 2631 h 3607"/>
                <a:gd name="T28" fmla="*/ 2580 w 3107"/>
                <a:gd name="T29" fmla="*/ 2370 h 3607"/>
                <a:gd name="T30" fmla="*/ 2697 w 3107"/>
                <a:gd name="T31" fmla="*/ 2059 h 3607"/>
                <a:gd name="T32" fmla="*/ 2723 w 3107"/>
                <a:gd name="T33" fmla="*/ 1717 h 3607"/>
                <a:gd name="T34" fmla="*/ 2649 w 3107"/>
                <a:gd name="T35" fmla="*/ 1387 h 3607"/>
                <a:gd name="T36" fmla="*/ 2489 w 3107"/>
                <a:gd name="T37" fmla="*/ 1101 h 3607"/>
                <a:gd name="T38" fmla="*/ 2258 w 3107"/>
                <a:gd name="T39" fmla="*/ 870 h 3607"/>
                <a:gd name="T40" fmla="*/ 1971 w 3107"/>
                <a:gd name="T41" fmla="*/ 711 h 3607"/>
                <a:gd name="T42" fmla="*/ 1640 w 3107"/>
                <a:gd name="T43" fmla="*/ 638 h 3607"/>
                <a:gd name="T44" fmla="*/ 1579 w 3107"/>
                <a:gd name="T45" fmla="*/ 7 h 3607"/>
                <a:gd name="T46" fmla="*/ 1726 w 3107"/>
                <a:gd name="T47" fmla="*/ 105 h 3607"/>
                <a:gd name="T48" fmla="*/ 2124 w 3107"/>
                <a:gd name="T49" fmla="*/ 330 h 3607"/>
                <a:gd name="T50" fmla="*/ 2552 w 3107"/>
                <a:gd name="T51" fmla="*/ 491 h 3607"/>
                <a:gd name="T52" fmla="*/ 2936 w 3107"/>
                <a:gd name="T53" fmla="*/ 560 h 3607"/>
                <a:gd name="T54" fmla="*/ 3082 w 3107"/>
                <a:gd name="T55" fmla="*/ 588 h 3607"/>
                <a:gd name="T56" fmla="*/ 3107 w 3107"/>
                <a:gd name="T57" fmla="*/ 655 h 3607"/>
                <a:gd name="T58" fmla="*/ 3099 w 3107"/>
                <a:gd name="T59" fmla="*/ 2046 h 3607"/>
                <a:gd name="T60" fmla="*/ 3045 w 3107"/>
                <a:gd name="T61" fmla="*/ 2341 h 3607"/>
                <a:gd name="T62" fmla="*/ 2920 w 3107"/>
                <a:gd name="T63" fmla="*/ 2611 h 3607"/>
                <a:gd name="T64" fmla="*/ 2709 w 3107"/>
                <a:gd name="T65" fmla="*/ 2889 h 3607"/>
                <a:gd name="T66" fmla="*/ 2425 w 3107"/>
                <a:gd name="T67" fmla="*/ 3151 h 3607"/>
                <a:gd name="T68" fmla="*/ 2099 w 3107"/>
                <a:gd name="T69" fmla="*/ 3364 h 3607"/>
                <a:gd name="T70" fmla="*/ 1703 w 3107"/>
                <a:gd name="T71" fmla="*/ 3553 h 3607"/>
                <a:gd name="T72" fmla="*/ 1539 w 3107"/>
                <a:gd name="T73" fmla="*/ 3607 h 3607"/>
                <a:gd name="T74" fmla="*/ 1199 w 3107"/>
                <a:gd name="T75" fmla="*/ 3466 h 3607"/>
                <a:gd name="T76" fmla="*/ 801 w 3107"/>
                <a:gd name="T77" fmla="*/ 3234 h 3607"/>
                <a:gd name="T78" fmla="*/ 443 w 3107"/>
                <a:gd name="T79" fmla="*/ 2936 h 3607"/>
                <a:gd name="T80" fmla="*/ 236 w 3107"/>
                <a:gd name="T81" fmla="*/ 2688 h 3607"/>
                <a:gd name="T82" fmla="*/ 89 w 3107"/>
                <a:gd name="T83" fmla="*/ 2405 h 3607"/>
                <a:gd name="T84" fmla="*/ 14 w 3107"/>
                <a:gd name="T85" fmla="*/ 2092 h 3607"/>
                <a:gd name="T86" fmla="*/ 0 w 3107"/>
                <a:gd name="T87" fmla="*/ 1091 h 3607"/>
                <a:gd name="T88" fmla="*/ 9 w 3107"/>
                <a:gd name="T89" fmla="*/ 605 h 3607"/>
                <a:gd name="T90" fmla="*/ 66 w 3107"/>
                <a:gd name="T91" fmla="*/ 572 h 3607"/>
                <a:gd name="T92" fmla="*/ 440 w 3107"/>
                <a:gd name="T93" fmla="*/ 520 h 3607"/>
                <a:gd name="T94" fmla="*/ 874 w 3107"/>
                <a:gd name="T95" fmla="*/ 378 h 3607"/>
                <a:gd name="T96" fmla="*/ 1283 w 3107"/>
                <a:gd name="T97" fmla="*/ 166 h 3607"/>
                <a:gd name="T98" fmla="*/ 1516 w 3107"/>
                <a:gd name="T99" fmla="*/ 13 h 3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07" h="3607">
                  <a:moveTo>
                    <a:pt x="1553" y="634"/>
                  </a:moveTo>
                  <a:lnTo>
                    <a:pt x="1466" y="638"/>
                  </a:lnTo>
                  <a:lnTo>
                    <a:pt x="1381" y="646"/>
                  </a:lnTo>
                  <a:lnTo>
                    <a:pt x="1296" y="663"/>
                  </a:lnTo>
                  <a:lnTo>
                    <a:pt x="1214" y="684"/>
                  </a:lnTo>
                  <a:lnTo>
                    <a:pt x="1135" y="711"/>
                  </a:lnTo>
                  <a:lnTo>
                    <a:pt x="1059" y="743"/>
                  </a:lnTo>
                  <a:lnTo>
                    <a:pt x="986" y="780"/>
                  </a:lnTo>
                  <a:lnTo>
                    <a:pt x="915" y="823"/>
                  </a:lnTo>
                  <a:lnTo>
                    <a:pt x="848" y="870"/>
                  </a:lnTo>
                  <a:lnTo>
                    <a:pt x="784" y="922"/>
                  </a:lnTo>
                  <a:lnTo>
                    <a:pt x="724" y="978"/>
                  </a:lnTo>
                  <a:lnTo>
                    <a:pt x="669" y="1037"/>
                  </a:lnTo>
                  <a:lnTo>
                    <a:pt x="617" y="1101"/>
                  </a:lnTo>
                  <a:lnTo>
                    <a:pt x="570" y="1167"/>
                  </a:lnTo>
                  <a:lnTo>
                    <a:pt x="527" y="1238"/>
                  </a:lnTo>
                  <a:lnTo>
                    <a:pt x="489" y="1311"/>
                  </a:lnTo>
                  <a:lnTo>
                    <a:pt x="458" y="1388"/>
                  </a:lnTo>
                  <a:lnTo>
                    <a:pt x="430" y="1467"/>
                  </a:lnTo>
                  <a:lnTo>
                    <a:pt x="409" y="1548"/>
                  </a:lnTo>
                  <a:lnTo>
                    <a:pt x="393" y="1631"/>
                  </a:lnTo>
                  <a:lnTo>
                    <a:pt x="384" y="1717"/>
                  </a:lnTo>
                  <a:lnTo>
                    <a:pt x="381" y="1804"/>
                  </a:lnTo>
                  <a:lnTo>
                    <a:pt x="384" y="1890"/>
                  </a:lnTo>
                  <a:lnTo>
                    <a:pt x="393" y="1976"/>
                  </a:lnTo>
                  <a:lnTo>
                    <a:pt x="409" y="2059"/>
                  </a:lnTo>
                  <a:lnTo>
                    <a:pt x="430" y="2140"/>
                  </a:lnTo>
                  <a:lnTo>
                    <a:pt x="458" y="2219"/>
                  </a:lnTo>
                  <a:lnTo>
                    <a:pt x="489" y="2296"/>
                  </a:lnTo>
                  <a:lnTo>
                    <a:pt x="527" y="2370"/>
                  </a:lnTo>
                  <a:lnTo>
                    <a:pt x="570" y="2440"/>
                  </a:lnTo>
                  <a:lnTo>
                    <a:pt x="617" y="2507"/>
                  </a:lnTo>
                  <a:lnTo>
                    <a:pt x="669" y="2570"/>
                  </a:lnTo>
                  <a:lnTo>
                    <a:pt x="724" y="2630"/>
                  </a:lnTo>
                  <a:lnTo>
                    <a:pt x="784" y="2686"/>
                  </a:lnTo>
                  <a:lnTo>
                    <a:pt x="848" y="2737"/>
                  </a:lnTo>
                  <a:lnTo>
                    <a:pt x="915" y="2784"/>
                  </a:lnTo>
                  <a:lnTo>
                    <a:pt x="986" y="2827"/>
                  </a:lnTo>
                  <a:lnTo>
                    <a:pt x="1059" y="2864"/>
                  </a:lnTo>
                  <a:lnTo>
                    <a:pt x="1135" y="2896"/>
                  </a:lnTo>
                  <a:lnTo>
                    <a:pt x="1214" y="2924"/>
                  </a:lnTo>
                  <a:lnTo>
                    <a:pt x="1296" y="2945"/>
                  </a:lnTo>
                  <a:lnTo>
                    <a:pt x="1381" y="2961"/>
                  </a:lnTo>
                  <a:lnTo>
                    <a:pt x="1466" y="2970"/>
                  </a:lnTo>
                  <a:lnTo>
                    <a:pt x="1553" y="2973"/>
                  </a:lnTo>
                  <a:lnTo>
                    <a:pt x="1640" y="2970"/>
                  </a:lnTo>
                  <a:lnTo>
                    <a:pt x="1726" y="2961"/>
                  </a:lnTo>
                  <a:lnTo>
                    <a:pt x="1810" y="2945"/>
                  </a:lnTo>
                  <a:lnTo>
                    <a:pt x="1892" y="2924"/>
                  </a:lnTo>
                  <a:lnTo>
                    <a:pt x="1971" y="2896"/>
                  </a:lnTo>
                  <a:lnTo>
                    <a:pt x="2047" y="2864"/>
                  </a:lnTo>
                  <a:lnTo>
                    <a:pt x="2121" y="2827"/>
                  </a:lnTo>
                  <a:lnTo>
                    <a:pt x="2191" y="2784"/>
                  </a:lnTo>
                  <a:lnTo>
                    <a:pt x="2258" y="2737"/>
                  </a:lnTo>
                  <a:lnTo>
                    <a:pt x="2322" y="2686"/>
                  </a:lnTo>
                  <a:lnTo>
                    <a:pt x="2383" y="2631"/>
                  </a:lnTo>
                  <a:lnTo>
                    <a:pt x="2438" y="2570"/>
                  </a:lnTo>
                  <a:lnTo>
                    <a:pt x="2489" y="2507"/>
                  </a:lnTo>
                  <a:lnTo>
                    <a:pt x="2537" y="2440"/>
                  </a:lnTo>
                  <a:lnTo>
                    <a:pt x="2580" y="2370"/>
                  </a:lnTo>
                  <a:lnTo>
                    <a:pt x="2617" y="2296"/>
                  </a:lnTo>
                  <a:lnTo>
                    <a:pt x="2649" y="2221"/>
                  </a:lnTo>
                  <a:lnTo>
                    <a:pt x="2676" y="2142"/>
                  </a:lnTo>
                  <a:lnTo>
                    <a:pt x="2697" y="2059"/>
                  </a:lnTo>
                  <a:lnTo>
                    <a:pt x="2714" y="1976"/>
                  </a:lnTo>
                  <a:lnTo>
                    <a:pt x="2723" y="1890"/>
                  </a:lnTo>
                  <a:lnTo>
                    <a:pt x="2726" y="1804"/>
                  </a:lnTo>
                  <a:lnTo>
                    <a:pt x="2723" y="1717"/>
                  </a:lnTo>
                  <a:lnTo>
                    <a:pt x="2714" y="1631"/>
                  </a:lnTo>
                  <a:lnTo>
                    <a:pt x="2697" y="1547"/>
                  </a:lnTo>
                  <a:lnTo>
                    <a:pt x="2676" y="1466"/>
                  </a:lnTo>
                  <a:lnTo>
                    <a:pt x="2649" y="1387"/>
                  </a:lnTo>
                  <a:lnTo>
                    <a:pt x="2617" y="1311"/>
                  </a:lnTo>
                  <a:lnTo>
                    <a:pt x="2580" y="1238"/>
                  </a:lnTo>
                  <a:lnTo>
                    <a:pt x="2537" y="1167"/>
                  </a:lnTo>
                  <a:lnTo>
                    <a:pt x="2489" y="1101"/>
                  </a:lnTo>
                  <a:lnTo>
                    <a:pt x="2438" y="1037"/>
                  </a:lnTo>
                  <a:lnTo>
                    <a:pt x="2383" y="977"/>
                  </a:lnTo>
                  <a:lnTo>
                    <a:pt x="2322" y="922"/>
                  </a:lnTo>
                  <a:lnTo>
                    <a:pt x="2258" y="870"/>
                  </a:lnTo>
                  <a:lnTo>
                    <a:pt x="2191" y="823"/>
                  </a:lnTo>
                  <a:lnTo>
                    <a:pt x="2121" y="780"/>
                  </a:lnTo>
                  <a:lnTo>
                    <a:pt x="2047" y="743"/>
                  </a:lnTo>
                  <a:lnTo>
                    <a:pt x="1971" y="711"/>
                  </a:lnTo>
                  <a:lnTo>
                    <a:pt x="1892" y="684"/>
                  </a:lnTo>
                  <a:lnTo>
                    <a:pt x="1810" y="663"/>
                  </a:lnTo>
                  <a:lnTo>
                    <a:pt x="1726" y="646"/>
                  </a:lnTo>
                  <a:lnTo>
                    <a:pt x="1640" y="638"/>
                  </a:lnTo>
                  <a:lnTo>
                    <a:pt x="1553" y="634"/>
                  </a:lnTo>
                  <a:close/>
                  <a:moveTo>
                    <a:pt x="1554" y="0"/>
                  </a:moveTo>
                  <a:lnTo>
                    <a:pt x="1566" y="1"/>
                  </a:lnTo>
                  <a:lnTo>
                    <a:pt x="1579" y="7"/>
                  </a:lnTo>
                  <a:lnTo>
                    <a:pt x="1593" y="15"/>
                  </a:lnTo>
                  <a:lnTo>
                    <a:pt x="1610" y="26"/>
                  </a:lnTo>
                  <a:lnTo>
                    <a:pt x="1630" y="40"/>
                  </a:lnTo>
                  <a:lnTo>
                    <a:pt x="1726" y="105"/>
                  </a:lnTo>
                  <a:lnTo>
                    <a:pt x="1823" y="166"/>
                  </a:lnTo>
                  <a:lnTo>
                    <a:pt x="1922" y="224"/>
                  </a:lnTo>
                  <a:lnTo>
                    <a:pt x="2022" y="279"/>
                  </a:lnTo>
                  <a:lnTo>
                    <a:pt x="2124" y="330"/>
                  </a:lnTo>
                  <a:lnTo>
                    <a:pt x="2228" y="378"/>
                  </a:lnTo>
                  <a:lnTo>
                    <a:pt x="2333" y="420"/>
                  </a:lnTo>
                  <a:lnTo>
                    <a:pt x="2441" y="458"/>
                  </a:lnTo>
                  <a:lnTo>
                    <a:pt x="2552" y="491"/>
                  </a:lnTo>
                  <a:lnTo>
                    <a:pt x="2664" y="519"/>
                  </a:lnTo>
                  <a:lnTo>
                    <a:pt x="2755" y="536"/>
                  </a:lnTo>
                  <a:lnTo>
                    <a:pt x="2845" y="549"/>
                  </a:lnTo>
                  <a:lnTo>
                    <a:pt x="2936" y="560"/>
                  </a:lnTo>
                  <a:lnTo>
                    <a:pt x="3027" y="571"/>
                  </a:lnTo>
                  <a:lnTo>
                    <a:pt x="3050" y="574"/>
                  </a:lnTo>
                  <a:lnTo>
                    <a:pt x="3068" y="579"/>
                  </a:lnTo>
                  <a:lnTo>
                    <a:pt x="3082" y="588"/>
                  </a:lnTo>
                  <a:lnTo>
                    <a:pt x="3093" y="599"/>
                  </a:lnTo>
                  <a:lnTo>
                    <a:pt x="3101" y="615"/>
                  </a:lnTo>
                  <a:lnTo>
                    <a:pt x="3105" y="632"/>
                  </a:lnTo>
                  <a:lnTo>
                    <a:pt x="3107" y="655"/>
                  </a:lnTo>
                  <a:lnTo>
                    <a:pt x="3107" y="1357"/>
                  </a:lnTo>
                  <a:lnTo>
                    <a:pt x="3107" y="1587"/>
                  </a:lnTo>
                  <a:lnTo>
                    <a:pt x="3104" y="1817"/>
                  </a:lnTo>
                  <a:lnTo>
                    <a:pt x="3099" y="2046"/>
                  </a:lnTo>
                  <a:lnTo>
                    <a:pt x="3093" y="2123"/>
                  </a:lnTo>
                  <a:lnTo>
                    <a:pt x="3081" y="2198"/>
                  </a:lnTo>
                  <a:lnTo>
                    <a:pt x="3066" y="2270"/>
                  </a:lnTo>
                  <a:lnTo>
                    <a:pt x="3045" y="2341"/>
                  </a:lnTo>
                  <a:lnTo>
                    <a:pt x="3020" y="2411"/>
                  </a:lnTo>
                  <a:lnTo>
                    <a:pt x="2990" y="2479"/>
                  </a:lnTo>
                  <a:lnTo>
                    <a:pt x="2956" y="2546"/>
                  </a:lnTo>
                  <a:lnTo>
                    <a:pt x="2920" y="2611"/>
                  </a:lnTo>
                  <a:lnTo>
                    <a:pt x="2879" y="2675"/>
                  </a:lnTo>
                  <a:lnTo>
                    <a:pt x="2835" y="2737"/>
                  </a:lnTo>
                  <a:lnTo>
                    <a:pt x="2773" y="2815"/>
                  </a:lnTo>
                  <a:lnTo>
                    <a:pt x="2709" y="2889"/>
                  </a:lnTo>
                  <a:lnTo>
                    <a:pt x="2642" y="2960"/>
                  </a:lnTo>
                  <a:lnTo>
                    <a:pt x="2572" y="3027"/>
                  </a:lnTo>
                  <a:lnTo>
                    <a:pt x="2499" y="3090"/>
                  </a:lnTo>
                  <a:lnTo>
                    <a:pt x="2425" y="3151"/>
                  </a:lnTo>
                  <a:lnTo>
                    <a:pt x="2346" y="3208"/>
                  </a:lnTo>
                  <a:lnTo>
                    <a:pt x="2266" y="3262"/>
                  </a:lnTo>
                  <a:lnTo>
                    <a:pt x="2184" y="3314"/>
                  </a:lnTo>
                  <a:lnTo>
                    <a:pt x="2099" y="3364"/>
                  </a:lnTo>
                  <a:lnTo>
                    <a:pt x="2013" y="3410"/>
                  </a:lnTo>
                  <a:lnTo>
                    <a:pt x="1911" y="3461"/>
                  </a:lnTo>
                  <a:lnTo>
                    <a:pt x="1807" y="3508"/>
                  </a:lnTo>
                  <a:lnTo>
                    <a:pt x="1703" y="3553"/>
                  </a:lnTo>
                  <a:lnTo>
                    <a:pt x="1597" y="3599"/>
                  </a:lnTo>
                  <a:lnTo>
                    <a:pt x="1580" y="3605"/>
                  </a:lnTo>
                  <a:lnTo>
                    <a:pt x="1559" y="3607"/>
                  </a:lnTo>
                  <a:lnTo>
                    <a:pt x="1539" y="3607"/>
                  </a:lnTo>
                  <a:lnTo>
                    <a:pt x="1520" y="3603"/>
                  </a:lnTo>
                  <a:lnTo>
                    <a:pt x="1411" y="3560"/>
                  </a:lnTo>
                  <a:lnTo>
                    <a:pt x="1305" y="3515"/>
                  </a:lnTo>
                  <a:lnTo>
                    <a:pt x="1199" y="3466"/>
                  </a:lnTo>
                  <a:lnTo>
                    <a:pt x="1096" y="3413"/>
                  </a:lnTo>
                  <a:lnTo>
                    <a:pt x="995" y="3357"/>
                  </a:lnTo>
                  <a:lnTo>
                    <a:pt x="896" y="3298"/>
                  </a:lnTo>
                  <a:lnTo>
                    <a:pt x="801" y="3234"/>
                  </a:lnTo>
                  <a:lnTo>
                    <a:pt x="707" y="3166"/>
                  </a:lnTo>
                  <a:lnTo>
                    <a:pt x="616" y="3094"/>
                  </a:lnTo>
                  <a:lnTo>
                    <a:pt x="528" y="3018"/>
                  </a:lnTo>
                  <a:lnTo>
                    <a:pt x="443" y="2936"/>
                  </a:lnTo>
                  <a:lnTo>
                    <a:pt x="387" y="2877"/>
                  </a:lnTo>
                  <a:lnTo>
                    <a:pt x="333" y="2816"/>
                  </a:lnTo>
                  <a:lnTo>
                    <a:pt x="284" y="2753"/>
                  </a:lnTo>
                  <a:lnTo>
                    <a:pt x="236" y="2688"/>
                  </a:lnTo>
                  <a:lnTo>
                    <a:pt x="194" y="2620"/>
                  </a:lnTo>
                  <a:lnTo>
                    <a:pt x="154" y="2551"/>
                  </a:lnTo>
                  <a:lnTo>
                    <a:pt x="119" y="2478"/>
                  </a:lnTo>
                  <a:lnTo>
                    <a:pt x="89" y="2405"/>
                  </a:lnTo>
                  <a:lnTo>
                    <a:pt x="63" y="2328"/>
                  </a:lnTo>
                  <a:lnTo>
                    <a:pt x="42" y="2248"/>
                  </a:lnTo>
                  <a:lnTo>
                    <a:pt x="25" y="2170"/>
                  </a:lnTo>
                  <a:lnTo>
                    <a:pt x="14" y="2092"/>
                  </a:lnTo>
                  <a:lnTo>
                    <a:pt x="7" y="2012"/>
                  </a:lnTo>
                  <a:lnTo>
                    <a:pt x="3" y="1933"/>
                  </a:lnTo>
                  <a:lnTo>
                    <a:pt x="1" y="1512"/>
                  </a:lnTo>
                  <a:lnTo>
                    <a:pt x="0" y="1091"/>
                  </a:lnTo>
                  <a:lnTo>
                    <a:pt x="1" y="669"/>
                  </a:lnTo>
                  <a:lnTo>
                    <a:pt x="1" y="643"/>
                  </a:lnTo>
                  <a:lnTo>
                    <a:pt x="4" y="622"/>
                  </a:lnTo>
                  <a:lnTo>
                    <a:pt x="9" y="605"/>
                  </a:lnTo>
                  <a:lnTo>
                    <a:pt x="18" y="593"/>
                  </a:lnTo>
                  <a:lnTo>
                    <a:pt x="29" y="583"/>
                  </a:lnTo>
                  <a:lnTo>
                    <a:pt x="45" y="576"/>
                  </a:lnTo>
                  <a:lnTo>
                    <a:pt x="66" y="572"/>
                  </a:lnTo>
                  <a:lnTo>
                    <a:pt x="92" y="570"/>
                  </a:lnTo>
                  <a:lnTo>
                    <a:pt x="210" y="559"/>
                  </a:lnTo>
                  <a:lnTo>
                    <a:pt x="327" y="542"/>
                  </a:lnTo>
                  <a:lnTo>
                    <a:pt x="440" y="520"/>
                  </a:lnTo>
                  <a:lnTo>
                    <a:pt x="552" y="492"/>
                  </a:lnTo>
                  <a:lnTo>
                    <a:pt x="661" y="459"/>
                  </a:lnTo>
                  <a:lnTo>
                    <a:pt x="769" y="420"/>
                  </a:lnTo>
                  <a:lnTo>
                    <a:pt x="874" y="378"/>
                  </a:lnTo>
                  <a:lnTo>
                    <a:pt x="979" y="330"/>
                  </a:lnTo>
                  <a:lnTo>
                    <a:pt x="1081" y="280"/>
                  </a:lnTo>
                  <a:lnTo>
                    <a:pt x="1183" y="224"/>
                  </a:lnTo>
                  <a:lnTo>
                    <a:pt x="1283" y="166"/>
                  </a:lnTo>
                  <a:lnTo>
                    <a:pt x="1381" y="103"/>
                  </a:lnTo>
                  <a:lnTo>
                    <a:pt x="1478" y="39"/>
                  </a:lnTo>
                  <a:lnTo>
                    <a:pt x="1499" y="24"/>
                  </a:lnTo>
                  <a:lnTo>
                    <a:pt x="1516" y="13"/>
                  </a:lnTo>
                  <a:lnTo>
                    <a:pt x="1530" y="6"/>
                  </a:lnTo>
                  <a:lnTo>
                    <a:pt x="1543" y="1"/>
                  </a:lnTo>
                  <a:lnTo>
                    <a:pt x="155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88" name="Freeform 87"/>
            <p:cNvSpPr>
              <a:spLocks noEditPoints="1"/>
            </p:cNvSpPr>
            <p:nvPr/>
          </p:nvSpPr>
          <p:spPr bwMode="auto">
            <a:xfrm>
              <a:off x="8281988" y="5907088"/>
              <a:ext cx="295275" cy="293688"/>
            </a:xfrm>
            <a:custGeom>
              <a:avLst/>
              <a:gdLst>
                <a:gd name="T0" fmla="*/ 860 w 1859"/>
                <a:gd name="T1" fmla="*/ 211 h 1854"/>
                <a:gd name="T2" fmla="*/ 841 w 1859"/>
                <a:gd name="T3" fmla="*/ 259 h 1854"/>
                <a:gd name="T4" fmla="*/ 838 w 1859"/>
                <a:gd name="T5" fmla="*/ 358 h 1854"/>
                <a:gd name="T6" fmla="*/ 804 w 1859"/>
                <a:gd name="T7" fmla="*/ 384 h 1854"/>
                <a:gd name="T8" fmla="*/ 682 w 1859"/>
                <a:gd name="T9" fmla="*/ 445 h 1854"/>
                <a:gd name="T10" fmla="*/ 593 w 1859"/>
                <a:gd name="T11" fmla="*/ 556 h 1854"/>
                <a:gd name="T12" fmla="*/ 565 w 1859"/>
                <a:gd name="T13" fmla="*/ 711 h 1854"/>
                <a:gd name="T14" fmla="*/ 615 w 1859"/>
                <a:gd name="T15" fmla="*/ 844 h 1854"/>
                <a:gd name="T16" fmla="*/ 727 w 1859"/>
                <a:gd name="T17" fmla="*/ 943 h 1854"/>
                <a:gd name="T18" fmla="*/ 930 w 1859"/>
                <a:gd name="T19" fmla="*/ 1033 h 1854"/>
                <a:gd name="T20" fmla="*/ 1022 w 1859"/>
                <a:gd name="T21" fmla="*/ 1093 h 1854"/>
                <a:gd name="T22" fmla="*/ 1046 w 1859"/>
                <a:gd name="T23" fmla="*/ 1172 h 1854"/>
                <a:gd name="T24" fmla="*/ 1002 w 1859"/>
                <a:gd name="T25" fmla="*/ 1242 h 1854"/>
                <a:gd name="T26" fmla="*/ 884 w 1859"/>
                <a:gd name="T27" fmla="*/ 1272 h 1854"/>
                <a:gd name="T28" fmla="*/ 699 w 1859"/>
                <a:gd name="T29" fmla="*/ 1233 h 1854"/>
                <a:gd name="T30" fmla="*/ 614 w 1859"/>
                <a:gd name="T31" fmla="*/ 1202 h 1854"/>
                <a:gd name="T32" fmla="*/ 563 w 1859"/>
                <a:gd name="T33" fmla="*/ 1340 h 1854"/>
                <a:gd name="T34" fmla="*/ 567 w 1859"/>
                <a:gd name="T35" fmla="*/ 1398 h 1854"/>
                <a:gd name="T36" fmla="*/ 686 w 1859"/>
                <a:gd name="T37" fmla="*/ 1451 h 1854"/>
                <a:gd name="T38" fmla="*/ 813 w 1859"/>
                <a:gd name="T39" fmla="*/ 1477 h 1854"/>
                <a:gd name="T40" fmla="*/ 828 w 1859"/>
                <a:gd name="T41" fmla="*/ 1529 h 1854"/>
                <a:gd name="T42" fmla="*/ 845 w 1859"/>
                <a:gd name="T43" fmla="*/ 1634 h 1854"/>
                <a:gd name="T44" fmla="*/ 988 w 1859"/>
                <a:gd name="T45" fmla="*/ 1641 h 1854"/>
                <a:gd name="T46" fmla="*/ 1014 w 1859"/>
                <a:gd name="T47" fmla="*/ 1600 h 1854"/>
                <a:gd name="T48" fmla="*/ 1019 w 1859"/>
                <a:gd name="T49" fmla="*/ 1476 h 1854"/>
                <a:gd name="T50" fmla="*/ 1096 w 1859"/>
                <a:gd name="T51" fmla="*/ 1438 h 1854"/>
                <a:gd name="T52" fmla="*/ 1232 w 1859"/>
                <a:gd name="T53" fmla="*/ 1340 h 1854"/>
                <a:gd name="T54" fmla="*/ 1298 w 1859"/>
                <a:gd name="T55" fmla="*/ 1195 h 1854"/>
                <a:gd name="T56" fmla="*/ 1286 w 1859"/>
                <a:gd name="T57" fmla="*/ 1043 h 1854"/>
                <a:gd name="T58" fmla="*/ 1198 w 1859"/>
                <a:gd name="T59" fmla="*/ 910 h 1854"/>
                <a:gd name="T60" fmla="*/ 1013 w 1859"/>
                <a:gd name="T61" fmla="*/ 805 h 1854"/>
                <a:gd name="T62" fmla="*/ 857 w 1859"/>
                <a:gd name="T63" fmla="*/ 726 h 1854"/>
                <a:gd name="T64" fmla="*/ 819 w 1859"/>
                <a:gd name="T65" fmla="*/ 655 h 1854"/>
                <a:gd name="T66" fmla="*/ 857 w 1859"/>
                <a:gd name="T67" fmla="*/ 589 h 1854"/>
                <a:gd name="T68" fmla="*/ 983 w 1859"/>
                <a:gd name="T69" fmla="*/ 565 h 1854"/>
                <a:gd name="T70" fmla="*/ 1159 w 1859"/>
                <a:gd name="T71" fmla="*/ 609 h 1854"/>
                <a:gd name="T72" fmla="*/ 1205 w 1859"/>
                <a:gd name="T73" fmla="*/ 610 h 1854"/>
                <a:gd name="T74" fmla="*/ 1253 w 1859"/>
                <a:gd name="T75" fmla="*/ 467 h 1854"/>
                <a:gd name="T76" fmla="*/ 1238 w 1859"/>
                <a:gd name="T77" fmla="*/ 421 h 1854"/>
                <a:gd name="T78" fmla="*/ 1085 w 1859"/>
                <a:gd name="T79" fmla="*/ 372 h 1854"/>
                <a:gd name="T80" fmla="*/ 1029 w 1859"/>
                <a:gd name="T81" fmla="*/ 355 h 1854"/>
                <a:gd name="T82" fmla="*/ 1022 w 1859"/>
                <a:gd name="T83" fmla="*/ 298 h 1854"/>
                <a:gd name="T84" fmla="*/ 1010 w 1859"/>
                <a:gd name="T85" fmla="*/ 219 h 1854"/>
                <a:gd name="T86" fmla="*/ 930 w 1859"/>
                <a:gd name="T87" fmla="*/ 207 h 1854"/>
                <a:gd name="T88" fmla="*/ 1088 w 1859"/>
                <a:gd name="T89" fmla="*/ 13 h 1854"/>
                <a:gd name="T90" fmla="*/ 1377 w 1859"/>
                <a:gd name="T91" fmla="*/ 114 h 1854"/>
                <a:gd name="T92" fmla="*/ 1612 w 1859"/>
                <a:gd name="T93" fmla="*/ 298 h 1854"/>
                <a:gd name="T94" fmla="*/ 1779 w 1859"/>
                <a:gd name="T95" fmla="*/ 548 h 1854"/>
                <a:gd name="T96" fmla="*/ 1856 w 1859"/>
                <a:gd name="T97" fmla="*/ 847 h 1854"/>
                <a:gd name="T98" fmla="*/ 1829 w 1859"/>
                <a:gd name="T99" fmla="*/ 1160 h 1854"/>
                <a:gd name="T100" fmla="*/ 1706 w 1859"/>
                <a:gd name="T101" fmla="*/ 1437 h 1854"/>
                <a:gd name="T102" fmla="*/ 1502 w 1859"/>
                <a:gd name="T103" fmla="*/ 1656 h 1854"/>
                <a:gd name="T104" fmla="*/ 1237 w 1859"/>
                <a:gd name="T105" fmla="*/ 1802 h 1854"/>
                <a:gd name="T106" fmla="*/ 929 w 1859"/>
                <a:gd name="T107" fmla="*/ 1854 h 1854"/>
                <a:gd name="T108" fmla="*/ 621 w 1859"/>
                <a:gd name="T109" fmla="*/ 1802 h 1854"/>
                <a:gd name="T110" fmla="*/ 356 w 1859"/>
                <a:gd name="T111" fmla="*/ 1657 h 1854"/>
                <a:gd name="T112" fmla="*/ 154 w 1859"/>
                <a:gd name="T113" fmla="*/ 1437 h 1854"/>
                <a:gd name="T114" fmla="*/ 29 w 1859"/>
                <a:gd name="T115" fmla="*/ 1160 h 1854"/>
                <a:gd name="T116" fmla="*/ 3 w 1859"/>
                <a:gd name="T117" fmla="*/ 847 h 1854"/>
                <a:gd name="T118" fmla="*/ 80 w 1859"/>
                <a:gd name="T119" fmla="*/ 548 h 1854"/>
                <a:gd name="T120" fmla="*/ 246 w 1859"/>
                <a:gd name="T121" fmla="*/ 298 h 1854"/>
                <a:gd name="T122" fmla="*/ 482 w 1859"/>
                <a:gd name="T123" fmla="*/ 114 h 1854"/>
                <a:gd name="T124" fmla="*/ 771 w 1859"/>
                <a:gd name="T125" fmla="*/ 13 h 1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59" h="1854">
                  <a:moveTo>
                    <a:pt x="911" y="207"/>
                  </a:moveTo>
                  <a:lnTo>
                    <a:pt x="892" y="207"/>
                  </a:lnTo>
                  <a:lnTo>
                    <a:pt x="873" y="209"/>
                  </a:lnTo>
                  <a:lnTo>
                    <a:pt x="860" y="211"/>
                  </a:lnTo>
                  <a:lnTo>
                    <a:pt x="850" y="218"/>
                  </a:lnTo>
                  <a:lnTo>
                    <a:pt x="845" y="227"/>
                  </a:lnTo>
                  <a:lnTo>
                    <a:pt x="842" y="240"/>
                  </a:lnTo>
                  <a:lnTo>
                    <a:pt x="841" y="259"/>
                  </a:lnTo>
                  <a:lnTo>
                    <a:pt x="841" y="316"/>
                  </a:lnTo>
                  <a:lnTo>
                    <a:pt x="840" y="334"/>
                  </a:lnTo>
                  <a:lnTo>
                    <a:pt x="839" y="349"/>
                  </a:lnTo>
                  <a:lnTo>
                    <a:pt x="838" y="358"/>
                  </a:lnTo>
                  <a:lnTo>
                    <a:pt x="834" y="367"/>
                  </a:lnTo>
                  <a:lnTo>
                    <a:pt x="827" y="373"/>
                  </a:lnTo>
                  <a:lnTo>
                    <a:pt x="817" y="378"/>
                  </a:lnTo>
                  <a:lnTo>
                    <a:pt x="804" y="384"/>
                  </a:lnTo>
                  <a:lnTo>
                    <a:pt x="786" y="390"/>
                  </a:lnTo>
                  <a:lnTo>
                    <a:pt x="748" y="406"/>
                  </a:lnTo>
                  <a:lnTo>
                    <a:pt x="714" y="424"/>
                  </a:lnTo>
                  <a:lnTo>
                    <a:pt x="682" y="445"/>
                  </a:lnTo>
                  <a:lnTo>
                    <a:pt x="654" y="468"/>
                  </a:lnTo>
                  <a:lnTo>
                    <a:pt x="630" y="495"/>
                  </a:lnTo>
                  <a:lnTo>
                    <a:pt x="609" y="524"/>
                  </a:lnTo>
                  <a:lnTo>
                    <a:pt x="593" y="556"/>
                  </a:lnTo>
                  <a:lnTo>
                    <a:pt x="579" y="591"/>
                  </a:lnTo>
                  <a:lnTo>
                    <a:pt x="570" y="628"/>
                  </a:lnTo>
                  <a:lnTo>
                    <a:pt x="565" y="670"/>
                  </a:lnTo>
                  <a:lnTo>
                    <a:pt x="565" y="711"/>
                  </a:lnTo>
                  <a:lnTo>
                    <a:pt x="571" y="748"/>
                  </a:lnTo>
                  <a:lnTo>
                    <a:pt x="581" y="783"/>
                  </a:lnTo>
                  <a:lnTo>
                    <a:pt x="595" y="815"/>
                  </a:lnTo>
                  <a:lnTo>
                    <a:pt x="615" y="844"/>
                  </a:lnTo>
                  <a:lnTo>
                    <a:pt x="638" y="873"/>
                  </a:lnTo>
                  <a:lnTo>
                    <a:pt x="664" y="898"/>
                  </a:lnTo>
                  <a:lnTo>
                    <a:pt x="694" y="921"/>
                  </a:lnTo>
                  <a:lnTo>
                    <a:pt x="727" y="943"/>
                  </a:lnTo>
                  <a:lnTo>
                    <a:pt x="776" y="968"/>
                  </a:lnTo>
                  <a:lnTo>
                    <a:pt x="827" y="991"/>
                  </a:lnTo>
                  <a:lnTo>
                    <a:pt x="879" y="1012"/>
                  </a:lnTo>
                  <a:lnTo>
                    <a:pt x="930" y="1033"/>
                  </a:lnTo>
                  <a:lnTo>
                    <a:pt x="956" y="1045"/>
                  </a:lnTo>
                  <a:lnTo>
                    <a:pt x="981" y="1059"/>
                  </a:lnTo>
                  <a:lnTo>
                    <a:pt x="1004" y="1076"/>
                  </a:lnTo>
                  <a:lnTo>
                    <a:pt x="1022" y="1093"/>
                  </a:lnTo>
                  <a:lnTo>
                    <a:pt x="1034" y="1112"/>
                  </a:lnTo>
                  <a:lnTo>
                    <a:pt x="1043" y="1132"/>
                  </a:lnTo>
                  <a:lnTo>
                    <a:pt x="1046" y="1153"/>
                  </a:lnTo>
                  <a:lnTo>
                    <a:pt x="1046" y="1172"/>
                  </a:lnTo>
                  <a:lnTo>
                    <a:pt x="1041" y="1192"/>
                  </a:lnTo>
                  <a:lnTo>
                    <a:pt x="1032" y="1211"/>
                  </a:lnTo>
                  <a:lnTo>
                    <a:pt x="1018" y="1227"/>
                  </a:lnTo>
                  <a:lnTo>
                    <a:pt x="1002" y="1242"/>
                  </a:lnTo>
                  <a:lnTo>
                    <a:pt x="981" y="1254"/>
                  </a:lnTo>
                  <a:lnTo>
                    <a:pt x="949" y="1265"/>
                  </a:lnTo>
                  <a:lnTo>
                    <a:pt x="916" y="1271"/>
                  </a:lnTo>
                  <a:lnTo>
                    <a:pt x="884" y="1272"/>
                  </a:lnTo>
                  <a:lnTo>
                    <a:pt x="850" y="1270"/>
                  </a:lnTo>
                  <a:lnTo>
                    <a:pt x="798" y="1262"/>
                  </a:lnTo>
                  <a:lnTo>
                    <a:pt x="749" y="1249"/>
                  </a:lnTo>
                  <a:lnTo>
                    <a:pt x="699" y="1233"/>
                  </a:lnTo>
                  <a:lnTo>
                    <a:pt x="652" y="1211"/>
                  </a:lnTo>
                  <a:lnTo>
                    <a:pt x="636" y="1204"/>
                  </a:lnTo>
                  <a:lnTo>
                    <a:pt x="623" y="1201"/>
                  </a:lnTo>
                  <a:lnTo>
                    <a:pt x="614" y="1202"/>
                  </a:lnTo>
                  <a:lnTo>
                    <a:pt x="606" y="1209"/>
                  </a:lnTo>
                  <a:lnTo>
                    <a:pt x="599" y="1221"/>
                  </a:lnTo>
                  <a:lnTo>
                    <a:pt x="593" y="1237"/>
                  </a:lnTo>
                  <a:lnTo>
                    <a:pt x="563" y="1340"/>
                  </a:lnTo>
                  <a:lnTo>
                    <a:pt x="559" y="1360"/>
                  </a:lnTo>
                  <a:lnTo>
                    <a:pt x="557" y="1376"/>
                  </a:lnTo>
                  <a:lnTo>
                    <a:pt x="560" y="1389"/>
                  </a:lnTo>
                  <a:lnTo>
                    <a:pt x="567" y="1398"/>
                  </a:lnTo>
                  <a:lnTo>
                    <a:pt x="581" y="1408"/>
                  </a:lnTo>
                  <a:lnTo>
                    <a:pt x="599" y="1418"/>
                  </a:lnTo>
                  <a:lnTo>
                    <a:pt x="642" y="1437"/>
                  </a:lnTo>
                  <a:lnTo>
                    <a:pt x="686" y="1451"/>
                  </a:lnTo>
                  <a:lnTo>
                    <a:pt x="731" y="1461"/>
                  </a:lnTo>
                  <a:lnTo>
                    <a:pt x="777" y="1470"/>
                  </a:lnTo>
                  <a:lnTo>
                    <a:pt x="798" y="1473"/>
                  </a:lnTo>
                  <a:lnTo>
                    <a:pt x="813" y="1477"/>
                  </a:lnTo>
                  <a:lnTo>
                    <a:pt x="820" y="1483"/>
                  </a:lnTo>
                  <a:lnTo>
                    <a:pt x="826" y="1493"/>
                  </a:lnTo>
                  <a:lnTo>
                    <a:pt x="828" y="1508"/>
                  </a:lnTo>
                  <a:lnTo>
                    <a:pt x="828" y="1529"/>
                  </a:lnTo>
                  <a:lnTo>
                    <a:pt x="829" y="1597"/>
                  </a:lnTo>
                  <a:lnTo>
                    <a:pt x="830" y="1612"/>
                  </a:lnTo>
                  <a:lnTo>
                    <a:pt x="836" y="1625"/>
                  </a:lnTo>
                  <a:lnTo>
                    <a:pt x="845" y="1634"/>
                  </a:lnTo>
                  <a:lnTo>
                    <a:pt x="857" y="1641"/>
                  </a:lnTo>
                  <a:lnTo>
                    <a:pt x="872" y="1643"/>
                  </a:lnTo>
                  <a:lnTo>
                    <a:pt x="972" y="1643"/>
                  </a:lnTo>
                  <a:lnTo>
                    <a:pt x="988" y="1641"/>
                  </a:lnTo>
                  <a:lnTo>
                    <a:pt x="999" y="1635"/>
                  </a:lnTo>
                  <a:lnTo>
                    <a:pt x="1007" y="1627"/>
                  </a:lnTo>
                  <a:lnTo>
                    <a:pt x="1012" y="1615"/>
                  </a:lnTo>
                  <a:lnTo>
                    <a:pt x="1014" y="1600"/>
                  </a:lnTo>
                  <a:lnTo>
                    <a:pt x="1014" y="1554"/>
                  </a:lnTo>
                  <a:lnTo>
                    <a:pt x="1014" y="1507"/>
                  </a:lnTo>
                  <a:lnTo>
                    <a:pt x="1015" y="1491"/>
                  </a:lnTo>
                  <a:lnTo>
                    <a:pt x="1019" y="1476"/>
                  </a:lnTo>
                  <a:lnTo>
                    <a:pt x="1028" y="1466"/>
                  </a:lnTo>
                  <a:lnTo>
                    <a:pt x="1040" y="1458"/>
                  </a:lnTo>
                  <a:lnTo>
                    <a:pt x="1056" y="1452"/>
                  </a:lnTo>
                  <a:lnTo>
                    <a:pt x="1096" y="1438"/>
                  </a:lnTo>
                  <a:lnTo>
                    <a:pt x="1135" y="1420"/>
                  </a:lnTo>
                  <a:lnTo>
                    <a:pt x="1170" y="1398"/>
                  </a:lnTo>
                  <a:lnTo>
                    <a:pt x="1202" y="1371"/>
                  </a:lnTo>
                  <a:lnTo>
                    <a:pt x="1232" y="1340"/>
                  </a:lnTo>
                  <a:lnTo>
                    <a:pt x="1256" y="1306"/>
                  </a:lnTo>
                  <a:lnTo>
                    <a:pt x="1276" y="1270"/>
                  </a:lnTo>
                  <a:lnTo>
                    <a:pt x="1289" y="1234"/>
                  </a:lnTo>
                  <a:lnTo>
                    <a:pt x="1298" y="1195"/>
                  </a:lnTo>
                  <a:lnTo>
                    <a:pt x="1302" y="1157"/>
                  </a:lnTo>
                  <a:lnTo>
                    <a:pt x="1301" y="1119"/>
                  </a:lnTo>
                  <a:lnTo>
                    <a:pt x="1296" y="1080"/>
                  </a:lnTo>
                  <a:lnTo>
                    <a:pt x="1286" y="1043"/>
                  </a:lnTo>
                  <a:lnTo>
                    <a:pt x="1270" y="1007"/>
                  </a:lnTo>
                  <a:lnTo>
                    <a:pt x="1250" y="972"/>
                  </a:lnTo>
                  <a:lnTo>
                    <a:pt x="1226" y="940"/>
                  </a:lnTo>
                  <a:lnTo>
                    <a:pt x="1198" y="910"/>
                  </a:lnTo>
                  <a:lnTo>
                    <a:pt x="1166" y="883"/>
                  </a:lnTo>
                  <a:lnTo>
                    <a:pt x="1129" y="860"/>
                  </a:lnTo>
                  <a:lnTo>
                    <a:pt x="1071" y="830"/>
                  </a:lnTo>
                  <a:lnTo>
                    <a:pt x="1013" y="805"/>
                  </a:lnTo>
                  <a:lnTo>
                    <a:pt x="953" y="780"/>
                  </a:lnTo>
                  <a:lnTo>
                    <a:pt x="919" y="764"/>
                  </a:lnTo>
                  <a:lnTo>
                    <a:pt x="886" y="747"/>
                  </a:lnTo>
                  <a:lnTo>
                    <a:pt x="857" y="726"/>
                  </a:lnTo>
                  <a:lnTo>
                    <a:pt x="840" y="710"/>
                  </a:lnTo>
                  <a:lnTo>
                    <a:pt x="828" y="692"/>
                  </a:lnTo>
                  <a:lnTo>
                    <a:pt x="821" y="673"/>
                  </a:lnTo>
                  <a:lnTo>
                    <a:pt x="819" y="655"/>
                  </a:lnTo>
                  <a:lnTo>
                    <a:pt x="821" y="636"/>
                  </a:lnTo>
                  <a:lnTo>
                    <a:pt x="829" y="618"/>
                  </a:lnTo>
                  <a:lnTo>
                    <a:pt x="841" y="603"/>
                  </a:lnTo>
                  <a:lnTo>
                    <a:pt x="857" y="589"/>
                  </a:lnTo>
                  <a:lnTo>
                    <a:pt x="878" y="577"/>
                  </a:lnTo>
                  <a:lnTo>
                    <a:pt x="906" y="568"/>
                  </a:lnTo>
                  <a:lnTo>
                    <a:pt x="937" y="565"/>
                  </a:lnTo>
                  <a:lnTo>
                    <a:pt x="983" y="565"/>
                  </a:lnTo>
                  <a:lnTo>
                    <a:pt x="1028" y="569"/>
                  </a:lnTo>
                  <a:lnTo>
                    <a:pt x="1073" y="578"/>
                  </a:lnTo>
                  <a:lnTo>
                    <a:pt x="1116" y="591"/>
                  </a:lnTo>
                  <a:lnTo>
                    <a:pt x="1159" y="609"/>
                  </a:lnTo>
                  <a:lnTo>
                    <a:pt x="1175" y="615"/>
                  </a:lnTo>
                  <a:lnTo>
                    <a:pt x="1188" y="617"/>
                  </a:lnTo>
                  <a:lnTo>
                    <a:pt x="1198" y="616"/>
                  </a:lnTo>
                  <a:lnTo>
                    <a:pt x="1205" y="610"/>
                  </a:lnTo>
                  <a:lnTo>
                    <a:pt x="1212" y="600"/>
                  </a:lnTo>
                  <a:lnTo>
                    <a:pt x="1219" y="583"/>
                  </a:lnTo>
                  <a:lnTo>
                    <a:pt x="1236" y="526"/>
                  </a:lnTo>
                  <a:lnTo>
                    <a:pt x="1253" y="467"/>
                  </a:lnTo>
                  <a:lnTo>
                    <a:pt x="1255" y="453"/>
                  </a:lnTo>
                  <a:lnTo>
                    <a:pt x="1253" y="441"/>
                  </a:lnTo>
                  <a:lnTo>
                    <a:pt x="1247" y="430"/>
                  </a:lnTo>
                  <a:lnTo>
                    <a:pt x="1238" y="421"/>
                  </a:lnTo>
                  <a:lnTo>
                    <a:pt x="1225" y="413"/>
                  </a:lnTo>
                  <a:lnTo>
                    <a:pt x="1180" y="396"/>
                  </a:lnTo>
                  <a:lnTo>
                    <a:pt x="1134" y="382"/>
                  </a:lnTo>
                  <a:lnTo>
                    <a:pt x="1085" y="372"/>
                  </a:lnTo>
                  <a:lnTo>
                    <a:pt x="1065" y="368"/>
                  </a:lnTo>
                  <a:lnTo>
                    <a:pt x="1048" y="365"/>
                  </a:lnTo>
                  <a:lnTo>
                    <a:pt x="1037" y="361"/>
                  </a:lnTo>
                  <a:lnTo>
                    <a:pt x="1029" y="355"/>
                  </a:lnTo>
                  <a:lnTo>
                    <a:pt x="1025" y="346"/>
                  </a:lnTo>
                  <a:lnTo>
                    <a:pt x="1023" y="334"/>
                  </a:lnTo>
                  <a:lnTo>
                    <a:pt x="1022" y="319"/>
                  </a:lnTo>
                  <a:lnTo>
                    <a:pt x="1022" y="298"/>
                  </a:lnTo>
                  <a:lnTo>
                    <a:pt x="1022" y="269"/>
                  </a:lnTo>
                  <a:lnTo>
                    <a:pt x="1019" y="245"/>
                  </a:lnTo>
                  <a:lnTo>
                    <a:pt x="1016" y="229"/>
                  </a:lnTo>
                  <a:lnTo>
                    <a:pt x="1010" y="219"/>
                  </a:lnTo>
                  <a:lnTo>
                    <a:pt x="1000" y="213"/>
                  </a:lnTo>
                  <a:lnTo>
                    <a:pt x="983" y="209"/>
                  </a:lnTo>
                  <a:lnTo>
                    <a:pt x="961" y="208"/>
                  </a:lnTo>
                  <a:lnTo>
                    <a:pt x="930" y="207"/>
                  </a:lnTo>
                  <a:lnTo>
                    <a:pt x="911" y="207"/>
                  </a:lnTo>
                  <a:close/>
                  <a:moveTo>
                    <a:pt x="929" y="0"/>
                  </a:moveTo>
                  <a:lnTo>
                    <a:pt x="1010" y="3"/>
                  </a:lnTo>
                  <a:lnTo>
                    <a:pt x="1088" y="13"/>
                  </a:lnTo>
                  <a:lnTo>
                    <a:pt x="1164" y="29"/>
                  </a:lnTo>
                  <a:lnTo>
                    <a:pt x="1237" y="51"/>
                  </a:lnTo>
                  <a:lnTo>
                    <a:pt x="1309" y="80"/>
                  </a:lnTo>
                  <a:lnTo>
                    <a:pt x="1377" y="114"/>
                  </a:lnTo>
                  <a:lnTo>
                    <a:pt x="1441" y="152"/>
                  </a:lnTo>
                  <a:lnTo>
                    <a:pt x="1502" y="196"/>
                  </a:lnTo>
                  <a:lnTo>
                    <a:pt x="1560" y="245"/>
                  </a:lnTo>
                  <a:lnTo>
                    <a:pt x="1612" y="298"/>
                  </a:lnTo>
                  <a:lnTo>
                    <a:pt x="1662" y="355"/>
                  </a:lnTo>
                  <a:lnTo>
                    <a:pt x="1706" y="417"/>
                  </a:lnTo>
                  <a:lnTo>
                    <a:pt x="1744" y="480"/>
                  </a:lnTo>
                  <a:lnTo>
                    <a:pt x="1779" y="548"/>
                  </a:lnTo>
                  <a:lnTo>
                    <a:pt x="1807" y="620"/>
                  </a:lnTo>
                  <a:lnTo>
                    <a:pt x="1829" y="693"/>
                  </a:lnTo>
                  <a:lnTo>
                    <a:pt x="1846" y="769"/>
                  </a:lnTo>
                  <a:lnTo>
                    <a:pt x="1856" y="847"/>
                  </a:lnTo>
                  <a:lnTo>
                    <a:pt x="1859" y="927"/>
                  </a:lnTo>
                  <a:lnTo>
                    <a:pt x="1856" y="1007"/>
                  </a:lnTo>
                  <a:lnTo>
                    <a:pt x="1846" y="1085"/>
                  </a:lnTo>
                  <a:lnTo>
                    <a:pt x="1829" y="1160"/>
                  </a:lnTo>
                  <a:lnTo>
                    <a:pt x="1807" y="1234"/>
                  </a:lnTo>
                  <a:lnTo>
                    <a:pt x="1779" y="1304"/>
                  </a:lnTo>
                  <a:lnTo>
                    <a:pt x="1744" y="1372"/>
                  </a:lnTo>
                  <a:lnTo>
                    <a:pt x="1706" y="1437"/>
                  </a:lnTo>
                  <a:lnTo>
                    <a:pt x="1662" y="1498"/>
                  </a:lnTo>
                  <a:lnTo>
                    <a:pt x="1612" y="1555"/>
                  </a:lnTo>
                  <a:lnTo>
                    <a:pt x="1560" y="1608"/>
                  </a:lnTo>
                  <a:lnTo>
                    <a:pt x="1502" y="1656"/>
                  </a:lnTo>
                  <a:lnTo>
                    <a:pt x="1441" y="1700"/>
                  </a:lnTo>
                  <a:lnTo>
                    <a:pt x="1377" y="1740"/>
                  </a:lnTo>
                  <a:lnTo>
                    <a:pt x="1309" y="1774"/>
                  </a:lnTo>
                  <a:lnTo>
                    <a:pt x="1237" y="1802"/>
                  </a:lnTo>
                  <a:lnTo>
                    <a:pt x="1164" y="1824"/>
                  </a:lnTo>
                  <a:lnTo>
                    <a:pt x="1088" y="1840"/>
                  </a:lnTo>
                  <a:lnTo>
                    <a:pt x="1010" y="1850"/>
                  </a:lnTo>
                  <a:lnTo>
                    <a:pt x="929" y="1854"/>
                  </a:lnTo>
                  <a:lnTo>
                    <a:pt x="849" y="1850"/>
                  </a:lnTo>
                  <a:lnTo>
                    <a:pt x="771" y="1840"/>
                  </a:lnTo>
                  <a:lnTo>
                    <a:pt x="695" y="1824"/>
                  </a:lnTo>
                  <a:lnTo>
                    <a:pt x="621" y="1802"/>
                  </a:lnTo>
                  <a:lnTo>
                    <a:pt x="550" y="1774"/>
                  </a:lnTo>
                  <a:lnTo>
                    <a:pt x="483" y="1740"/>
                  </a:lnTo>
                  <a:lnTo>
                    <a:pt x="418" y="1701"/>
                  </a:lnTo>
                  <a:lnTo>
                    <a:pt x="356" y="1657"/>
                  </a:lnTo>
                  <a:lnTo>
                    <a:pt x="299" y="1608"/>
                  </a:lnTo>
                  <a:lnTo>
                    <a:pt x="246" y="1555"/>
                  </a:lnTo>
                  <a:lnTo>
                    <a:pt x="198" y="1498"/>
                  </a:lnTo>
                  <a:lnTo>
                    <a:pt x="154" y="1437"/>
                  </a:lnTo>
                  <a:lnTo>
                    <a:pt x="114" y="1373"/>
                  </a:lnTo>
                  <a:lnTo>
                    <a:pt x="80" y="1305"/>
                  </a:lnTo>
                  <a:lnTo>
                    <a:pt x="51" y="1234"/>
                  </a:lnTo>
                  <a:lnTo>
                    <a:pt x="29" y="1160"/>
                  </a:lnTo>
                  <a:lnTo>
                    <a:pt x="13" y="1085"/>
                  </a:lnTo>
                  <a:lnTo>
                    <a:pt x="3" y="1007"/>
                  </a:lnTo>
                  <a:lnTo>
                    <a:pt x="0" y="927"/>
                  </a:lnTo>
                  <a:lnTo>
                    <a:pt x="3" y="847"/>
                  </a:lnTo>
                  <a:lnTo>
                    <a:pt x="13" y="769"/>
                  </a:lnTo>
                  <a:lnTo>
                    <a:pt x="29" y="693"/>
                  </a:lnTo>
                  <a:lnTo>
                    <a:pt x="51" y="620"/>
                  </a:lnTo>
                  <a:lnTo>
                    <a:pt x="80" y="548"/>
                  </a:lnTo>
                  <a:lnTo>
                    <a:pt x="114" y="481"/>
                  </a:lnTo>
                  <a:lnTo>
                    <a:pt x="153" y="417"/>
                  </a:lnTo>
                  <a:lnTo>
                    <a:pt x="197" y="355"/>
                  </a:lnTo>
                  <a:lnTo>
                    <a:pt x="246" y="298"/>
                  </a:lnTo>
                  <a:lnTo>
                    <a:pt x="299" y="245"/>
                  </a:lnTo>
                  <a:lnTo>
                    <a:pt x="356" y="197"/>
                  </a:lnTo>
                  <a:lnTo>
                    <a:pt x="418" y="152"/>
                  </a:lnTo>
                  <a:lnTo>
                    <a:pt x="482" y="114"/>
                  </a:lnTo>
                  <a:lnTo>
                    <a:pt x="550" y="80"/>
                  </a:lnTo>
                  <a:lnTo>
                    <a:pt x="621" y="51"/>
                  </a:lnTo>
                  <a:lnTo>
                    <a:pt x="695" y="29"/>
                  </a:lnTo>
                  <a:lnTo>
                    <a:pt x="771" y="13"/>
                  </a:lnTo>
                  <a:lnTo>
                    <a:pt x="849" y="3"/>
                  </a:lnTo>
                  <a:lnTo>
                    <a:pt x="9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708831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75"/>
                                        </p:tgtEl>
                                        <p:attrNameLst>
                                          <p:attrName>style.visibility</p:attrName>
                                        </p:attrNameLst>
                                      </p:cBhvr>
                                      <p:to>
                                        <p:strVal val="visible"/>
                                      </p:to>
                                    </p:set>
                                    <p:anim calcmode="lin" valueType="num">
                                      <p:cBhvr>
                                        <p:cTn id="13" dur="500" fill="hold"/>
                                        <p:tgtEl>
                                          <p:spTgt spid="75"/>
                                        </p:tgtEl>
                                        <p:attrNameLst>
                                          <p:attrName>ppt_w</p:attrName>
                                        </p:attrNameLst>
                                      </p:cBhvr>
                                      <p:tavLst>
                                        <p:tav tm="0">
                                          <p:val>
                                            <p:fltVal val="0"/>
                                          </p:val>
                                        </p:tav>
                                        <p:tav tm="100000">
                                          <p:val>
                                            <p:strVal val="#ppt_w"/>
                                          </p:val>
                                        </p:tav>
                                      </p:tavLst>
                                    </p:anim>
                                    <p:anim calcmode="lin" valueType="num">
                                      <p:cBhvr>
                                        <p:cTn id="14" dur="500" fill="hold"/>
                                        <p:tgtEl>
                                          <p:spTgt spid="75"/>
                                        </p:tgtEl>
                                        <p:attrNameLst>
                                          <p:attrName>ppt_h</p:attrName>
                                        </p:attrNameLst>
                                      </p:cBhvr>
                                      <p:tavLst>
                                        <p:tav tm="0">
                                          <p:val>
                                            <p:fltVal val="0"/>
                                          </p:val>
                                        </p:tav>
                                        <p:tav tm="100000">
                                          <p:val>
                                            <p:strVal val="#ppt_h"/>
                                          </p:val>
                                        </p:tav>
                                      </p:tavLst>
                                    </p:anim>
                                    <p:animEffect transition="in" filter="fade">
                                      <p:cBhvr>
                                        <p:cTn id="15" dur="500"/>
                                        <p:tgtEl>
                                          <p:spTgt spid="75"/>
                                        </p:tgtEl>
                                      </p:cBhvr>
                                    </p:animEffect>
                                  </p:childTnLst>
                                </p:cTn>
                              </p:par>
                            </p:childTnLst>
                          </p:cTn>
                        </p:par>
                        <p:par>
                          <p:cTn id="16" fill="hold">
                            <p:stCondLst>
                              <p:cond delay="1000"/>
                            </p:stCondLst>
                            <p:childTnLst>
                              <p:par>
                                <p:cTn id="17" presetID="53" presetClass="entr" presetSubtype="16" fill="hold" grpId="0" nodeType="after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p:cTn id="19" dur="500" fill="hold"/>
                                        <p:tgtEl>
                                          <p:spTgt spid="42"/>
                                        </p:tgtEl>
                                        <p:attrNameLst>
                                          <p:attrName>ppt_w</p:attrName>
                                        </p:attrNameLst>
                                      </p:cBhvr>
                                      <p:tavLst>
                                        <p:tav tm="0">
                                          <p:val>
                                            <p:fltVal val="0"/>
                                          </p:val>
                                        </p:tav>
                                        <p:tav tm="100000">
                                          <p:val>
                                            <p:strVal val="#ppt_w"/>
                                          </p:val>
                                        </p:tav>
                                      </p:tavLst>
                                    </p:anim>
                                    <p:anim calcmode="lin" valueType="num">
                                      <p:cBhvr>
                                        <p:cTn id="20" dur="500" fill="hold"/>
                                        <p:tgtEl>
                                          <p:spTgt spid="42"/>
                                        </p:tgtEl>
                                        <p:attrNameLst>
                                          <p:attrName>ppt_h</p:attrName>
                                        </p:attrNameLst>
                                      </p:cBhvr>
                                      <p:tavLst>
                                        <p:tav tm="0">
                                          <p:val>
                                            <p:fltVal val="0"/>
                                          </p:val>
                                        </p:tav>
                                        <p:tav tm="100000">
                                          <p:val>
                                            <p:strVal val="#ppt_h"/>
                                          </p:val>
                                        </p:tav>
                                      </p:tavLst>
                                    </p:anim>
                                    <p:animEffect transition="in" filter="fade">
                                      <p:cBhvr>
                                        <p:cTn id="21" dur="500"/>
                                        <p:tgtEl>
                                          <p:spTgt spid="42"/>
                                        </p:tgtEl>
                                      </p:cBhvr>
                                    </p:animEffect>
                                  </p:childTnLst>
                                </p:cTn>
                              </p:par>
                              <p:par>
                                <p:cTn id="22" presetID="22" presetClass="entr" presetSubtype="8" fill="hold" grpId="0" nodeType="withEffect">
                                  <p:stCondLst>
                                    <p:cond delay="0"/>
                                  </p:stCondLst>
                                  <p:childTnLst>
                                    <p:set>
                                      <p:cBhvr>
                                        <p:cTn id="23" dur="1" fill="hold">
                                          <p:stCondLst>
                                            <p:cond delay="0"/>
                                          </p:stCondLst>
                                        </p:cTn>
                                        <p:tgtEl>
                                          <p:spTgt spid="52"/>
                                        </p:tgtEl>
                                        <p:attrNameLst>
                                          <p:attrName>style.visibility</p:attrName>
                                        </p:attrNameLst>
                                      </p:cBhvr>
                                      <p:to>
                                        <p:strVal val="visible"/>
                                      </p:to>
                                    </p:set>
                                    <p:animEffect transition="in" filter="wipe(left)">
                                      <p:cBhvr>
                                        <p:cTn id="24" dur="500"/>
                                        <p:tgtEl>
                                          <p:spTgt spid="52"/>
                                        </p:tgtEl>
                                      </p:cBhvr>
                                    </p:animEffect>
                                  </p:childTnLst>
                                </p:cTn>
                              </p:par>
                            </p:childTnLst>
                          </p:cTn>
                        </p:par>
                        <p:par>
                          <p:cTn id="25" fill="hold">
                            <p:stCondLst>
                              <p:cond delay="1500"/>
                            </p:stCondLst>
                            <p:childTnLst>
                              <p:par>
                                <p:cTn id="26" presetID="53" presetClass="entr" presetSubtype="16" fill="hold" nodeType="afterEffect">
                                  <p:stCondLst>
                                    <p:cond delay="0"/>
                                  </p:stCondLst>
                                  <p:childTnLst>
                                    <p:set>
                                      <p:cBhvr>
                                        <p:cTn id="27" dur="1" fill="hold">
                                          <p:stCondLst>
                                            <p:cond delay="0"/>
                                          </p:stCondLst>
                                        </p:cTn>
                                        <p:tgtEl>
                                          <p:spTgt spid="31"/>
                                        </p:tgtEl>
                                        <p:attrNameLst>
                                          <p:attrName>style.visibility</p:attrName>
                                        </p:attrNameLst>
                                      </p:cBhvr>
                                      <p:to>
                                        <p:strVal val="visible"/>
                                      </p:to>
                                    </p:set>
                                    <p:anim calcmode="lin" valueType="num">
                                      <p:cBhvr>
                                        <p:cTn id="28" dur="500" fill="hold"/>
                                        <p:tgtEl>
                                          <p:spTgt spid="31"/>
                                        </p:tgtEl>
                                        <p:attrNameLst>
                                          <p:attrName>ppt_w</p:attrName>
                                        </p:attrNameLst>
                                      </p:cBhvr>
                                      <p:tavLst>
                                        <p:tav tm="0">
                                          <p:val>
                                            <p:fltVal val="0"/>
                                          </p:val>
                                        </p:tav>
                                        <p:tav tm="100000">
                                          <p:val>
                                            <p:strVal val="#ppt_w"/>
                                          </p:val>
                                        </p:tav>
                                      </p:tavLst>
                                    </p:anim>
                                    <p:anim calcmode="lin" valueType="num">
                                      <p:cBhvr>
                                        <p:cTn id="29" dur="500" fill="hold"/>
                                        <p:tgtEl>
                                          <p:spTgt spid="31"/>
                                        </p:tgtEl>
                                        <p:attrNameLst>
                                          <p:attrName>ppt_h</p:attrName>
                                        </p:attrNameLst>
                                      </p:cBhvr>
                                      <p:tavLst>
                                        <p:tav tm="0">
                                          <p:val>
                                            <p:fltVal val="0"/>
                                          </p:val>
                                        </p:tav>
                                        <p:tav tm="100000">
                                          <p:val>
                                            <p:strVal val="#ppt_h"/>
                                          </p:val>
                                        </p:tav>
                                      </p:tavLst>
                                    </p:anim>
                                    <p:animEffect transition="in" filter="fade">
                                      <p:cBhvr>
                                        <p:cTn id="30" dur="500"/>
                                        <p:tgtEl>
                                          <p:spTgt spid="31"/>
                                        </p:tgtEl>
                                      </p:cBhvr>
                                    </p:animEffect>
                                  </p:childTnLst>
                                </p:cTn>
                              </p:par>
                            </p:childTnLst>
                          </p:cTn>
                        </p:par>
                        <p:par>
                          <p:cTn id="31" fill="hold">
                            <p:stCondLst>
                              <p:cond delay="2000"/>
                            </p:stCondLst>
                            <p:childTnLst>
                              <p:par>
                                <p:cTn id="32" presetID="53" presetClass="entr" presetSubtype="16" fill="hold" nodeType="afterEffect">
                                  <p:stCondLst>
                                    <p:cond delay="0"/>
                                  </p:stCondLst>
                                  <p:childTnLst>
                                    <p:set>
                                      <p:cBhvr>
                                        <p:cTn id="33" dur="1" fill="hold">
                                          <p:stCondLst>
                                            <p:cond delay="0"/>
                                          </p:stCondLst>
                                        </p:cTn>
                                        <p:tgtEl>
                                          <p:spTgt spid="63"/>
                                        </p:tgtEl>
                                        <p:attrNameLst>
                                          <p:attrName>style.visibility</p:attrName>
                                        </p:attrNameLst>
                                      </p:cBhvr>
                                      <p:to>
                                        <p:strVal val="visible"/>
                                      </p:to>
                                    </p:set>
                                    <p:anim calcmode="lin" valueType="num">
                                      <p:cBhvr>
                                        <p:cTn id="34" dur="500" fill="hold"/>
                                        <p:tgtEl>
                                          <p:spTgt spid="63"/>
                                        </p:tgtEl>
                                        <p:attrNameLst>
                                          <p:attrName>ppt_w</p:attrName>
                                        </p:attrNameLst>
                                      </p:cBhvr>
                                      <p:tavLst>
                                        <p:tav tm="0">
                                          <p:val>
                                            <p:fltVal val="0"/>
                                          </p:val>
                                        </p:tav>
                                        <p:tav tm="100000">
                                          <p:val>
                                            <p:strVal val="#ppt_w"/>
                                          </p:val>
                                        </p:tav>
                                      </p:tavLst>
                                    </p:anim>
                                    <p:anim calcmode="lin" valueType="num">
                                      <p:cBhvr>
                                        <p:cTn id="35" dur="500" fill="hold"/>
                                        <p:tgtEl>
                                          <p:spTgt spid="63"/>
                                        </p:tgtEl>
                                        <p:attrNameLst>
                                          <p:attrName>ppt_h</p:attrName>
                                        </p:attrNameLst>
                                      </p:cBhvr>
                                      <p:tavLst>
                                        <p:tav tm="0">
                                          <p:val>
                                            <p:fltVal val="0"/>
                                          </p:val>
                                        </p:tav>
                                        <p:tav tm="100000">
                                          <p:val>
                                            <p:strVal val="#ppt_h"/>
                                          </p:val>
                                        </p:tav>
                                      </p:tavLst>
                                    </p:anim>
                                    <p:animEffect transition="in" filter="fade">
                                      <p:cBhvr>
                                        <p:cTn id="36" dur="500"/>
                                        <p:tgtEl>
                                          <p:spTgt spid="63"/>
                                        </p:tgtEl>
                                      </p:cBhvr>
                                    </p:animEffect>
                                  </p:childTnLst>
                                </p:cTn>
                              </p:par>
                            </p:childTnLst>
                          </p:cTn>
                        </p:par>
                        <p:par>
                          <p:cTn id="37" fill="hold">
                            <p:stCondLst>
                              <p:cond delay="2500"/>
                            </p:stCondLst>
                            <p:childTnLst>
                              <p:par>
                                <p:cTn id="38" presetID="53" presetClass="entr" presetSubtype="16" fill="hold" grpId="0" nodeType="afterEffect">
                                  <p:stCondLst>
                                    <p:cond delay="0"/>
                                  </p:stCondLst>
                                  <p:childTnLst>
                                    <p:set>
                                      <p:cBhvr>
                                        <p:cTn id="39" dur="1" fill="hold">
                                          <p:stCondLst>
                                            <p:cond delay="0"/>
                                          </p:stCondLst>
                                        </p:cTn>
                                        <p:tgtEl>
                                          <p:spTgt spid="47"/>
                                        </p:tgtEl>
                                        <p:attrNameLst>
                                          <p:attrName>style.visibility</p:attrName>
                                        </p:attrNameLst>
                                      </p:cBhvr>
                                      <p:to>
                                        <p:strVal val="visible"/>
                                      </p:to>
                                    </p:set>
                                    <p:anim calcmode="lin" valueType="num">
                                      <p:cBhvr>
                                        <p:cTn id="40" dur="500" fill="hold"/>
                                        <p:tgtEl>
                                          <p:spTgt spid="47"/>
                                        </p:tgtEl>
                                        <p:attrNameLst>
                                          <p:attrName>ppt_w</p:attrName>
                                        </p:attrNameLst>
                                      </p:cBhvr>
                                      <p:tavLst>
                                        <p:tav tm="0">
                                          <p:val>
                                            <p:fltVal val="0"/>
                                          </p:val>
                                        </p:tav>
                                        <p:tav tm="100000">
                                          <p:val>
                                            <p:strVal val="#ppt_w"/>
                                          </p:val>
                                        </p:tav>
                                      </p:tavLst>
                                    </p:anim>
                                    <p:anim calcmode="lin" valueType="num">
                                      <p:cBhvr>
                                        <p:cTn id="41" dur="500" fill="hold"/>
                                        <p:tgtEl>
                                          <p:spTgt spid="47"/>
                                        </p:tgtEl>
                                        <p:attrNameLst>
                                          <p:attrName>ppt_h</p:attrName>
                                        </p:attrNameLst>
                                      </p:cBhvr>
                                      <p:tavLst>
                                        <p:tav tm="0">
                                          <p:val>
                                            <p:fltVal val="0"/>
                                          </p:val>
                                        </p:tav>
                                        <p:tav tm="100000">
                                          <p:val>
                                            <p:strVal val="#ppt_h"/>
                                          </p:val>
                                        </p:tav>
                                      </p:tavLst>
                                    </p:anim>
                                    <p:animEffect transition="in" filter="fade">
                                      <p:cBhvr>
                                        <p:cTn id="42" dur="500"/>
                                        <p:tgtEl>
                                          <p:spTgt spid="47"/>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59"/>
                                        </p:tgtEl>
                                        <p:attrNameLst>
                                          <p:attrName>style.visibility</p:attrName>
                                        </p:attrNameLst>
                                      </p:cBhvr>
                                      <p:to>
                                        <p:strVal val="visible"/>
                                      </p:to>
                                    </p:set>
                                    <p:animEffect transition="in" filter="wipe(left)">
                                      <p:cBhvr>
                                        <p:cTn id="45" dur="500"/>
                                        <p:tgtEl>
                                          <p:spTgt spid="59"/>
                                        </p:tgtEl>
                                      </p:cBhvr>
                                    </p:animEffect>
                                  </p:childTnLst>
                                </p:cTn>
                              </p:par>
                            </p:childTnLst>
                          </p:cTn>
                        </p:par>
                        <p:par>
                          <p:cTn id="46" fill="hold">
                            <p:stCondLst>
                              <p:cond delay="3000"/>
                            </p:stCondLst>
                            <p:childTnLst>
                              <p:par>
                                <p:cTn id="47" presetID="53" presetClass="entr" presetSubtype="16" fill="hold" nodeType="afterEffect">
                                  <p:stCondLst>
                                    <p:cond delay="0"/>
                                  </p:stCondLst>
                                  <p:childTnLst>
                                    <p:set>
                                      <p:cBhvr>
                                        <p:cTn id="48" dur="1" fill="hold">
                                          <p:stCondLst>
                                            <p:cond delay="0"/>
                                          </p:stCondLst>
                                        </p:cTn>
                                        <p:tgtEl>
                                          <p:spTgt spid="30"/>
                                        </p:tgtEl>
                                        <p:attrNameLst>
                                          <p:attrName>style.visibility</p:attrName>
                                        </p:attrNameLst>
                                      </p:cBhvr>
                                      <p:to>
                                        <p:strVal val="visible"/>
                                      </p:to>
                                    </p:set>
                                    <p:anim calcmode="lin" valueType="num">
                                      <p:cBhvr>
                                        <p:cTn id="49" dur="500" fill="hold"/>
                                        <p:tgtEl>
                                          <p:spTgt spid="30"/>
                                        </p:tgtEl>
                                        <p:attrNameLst>
                                          <p:attrName>ppt_w</p:attrName>
                                        </p:attrNameLst>
                                      </p:cBhvr>
                                      <p:tavLst>
                                        <p:tav tm="0">
                                          <p:val>
                                            <p:fltVal val="0"/>
                                          </p:val>
                                        </p:tav>
                                        <p:tav tm="100000">
                                          <p:val>
                                            <p:strVal val="#ppt_w"/>
                                          </p:val>
                                        </p:tav>
                                      </p:tavLst>
                                    </p:anim>
                                    <p:anim calcmode="lin" valueType="num">
                                      <p:cBhvr>
                                        <p:cTn id="50" dur="500" fill="hold"/>
                                        <p:tgtEl>
                                          <p:spTgt spid="30"/>
                                        </p:tgtEl>
                                        <p:attrNameLst>
                                          <p:attrName>ppt_h</p:attrName>
                                        </p:attrNameLst>
                                      </p:cBhvr>
                                      <p:tavLst>
                                        <p:tav tm="0">
                                          <p:val>
                                            <p:fltVal val="0"/>
                                          </p:val>
                                        </p:tav>
                                        <p:tav tm="100000">
                                          <p:val>
                                            <p:strVal val="#ppt_h"/>
                                          </p:val>
                                        </p:tav>
                                      </p:tavLst>
                                    </p:anim>
                                    <p:animEffect transition="in" filter="fade">
                                      <p:cBhvr>
                                        <p:cTn id="51" dur="500"/>
                                        <p:tgtEl>
                                          <p:spTgt spid="30"/>
                                        </p:tgtEl>
                                      </p:cBhvr>
                                    </p:animEffect>
                                  </p:childTnLst>
                                </p:cTn>
                              </p:par>
                            </p:childTnLst>
                          </p:cTn>
                        </p:par>
                        <p:par>
                          <p:cTn id="52" fill="hold">
                            <p:stCondLst>
                              <p:cond delay="3500"/>
                            </p:stCondLst>
                            <p:childTnLst>
                              <p:par>
                                <p:cTn id="53" presetID="53" presetClass="entr" presetSubtype="16" fill="hold" nodeType="afterEffect">
                                  <p:stCondLst>
                                    <p:cond delay="0"/>
                                  </p:stCondLst>
                                  <p:childTnLst>
                                    <p:set>
                                      <p:cBhvr>
                                        <p:cTn id="54" dur="1" fill="hold">
                                          <p:stCondLst>
                                            <p:cond delay="0"/>
                                          </p:stCondLst>
                                        </p:cTn>
                                        <p:tgtEl>
                                          <p:spTgt spid="68"/>
                                        </p:tgtEl>
                                        <p:attrNameLst>
                                          <p:attrName>style.visibility</p:attrName>
                                        </p:attrNameLst>
                                      </p:cBhvr>
                                      <p:to>
                                        <p:strVal val="visible"/>
                                      </p:to>
                                    </p:set>
                                    <p:anim calcmode="lin" valueType="num">
                                      <p:cBhvr>
                                        <p:cTn id="55" dur="500" fill="hold"/>
                                        <p:tgtEl>
                                          <p:spTgt spid="68"/>
                                        </p:tgtEl>
                                        <p:attrNameLst>
                                          <p:attrName>ppt_w</p:attrName>
                                        </p:attrNameLst>
                                      </p:cBhvr>
                                      <p:tavLst>
                                        <p:tav tm="0">
                                          <p:val>
                                            <p:fltVal val="0"/>
                                          </p:val>
                                        </p:tav>
                                        <p:tav tm="100000">
                                          <p:val>
                                            <p:strVal val="#ppt_w"/>
                                          </p:val>
                                        </p:tav>
                                      </p:tavLst>
                                    </p:anim>
                                    <p:anim calcmode="lin" valueType="num">
                                      <p:cBhvr>
                                        <p:cTn id="56" dur="500" fill="hold"/>
                                        <p:tgtEl>
                                          <p:spTgt spid="68"/>
                                        </p:tgtEl>
                                        <p:attrNameLst>
                                          <p:attrName>ppt_h</p:attrName>
                                        </p:attrNameLst>
                                      </p:cBhvr>
                                      <p:tavLst>
                                        <p:tav tm="0">
                                          <p:val>
                                            <p:fltVal val="0"/>
                                          </p:val>
                                        </p:tav>
                                        <p:tav tm="100000">
                                          <p:val>
                                            <p:strVal val="#ppt_h"/>
                                          </p:val>
                                        </p:tav>
                                      </p:tavLst>
                                    </p:anim>
                                    <p:animEffect transition="in" filter="fade">
                                      <p:cBhvr>
                                        <p:cTn id="57" dur="500"/>
                                        <p:tgtEl>
                                          <p:spTgt spid="68"/>
                                        </p:tgtEl>
                                      </p:cBhvr>
                                    </p:animEffect>
                                  </p:childTnLst>
                                </p:cTn>
                              </p:par>
                            </p:childTnLst>
                          </p:cTn>
                        </p:par>
                        <p:par>
                          <p:cTn id="58" fill="hold">
                            <p:stCondLst>
                              <p:cond delay="4000"/>
                            </p:stCondLst>
                            <p:childTnLst>
                              <p:par>
                                <p:cTn id="59" presetID="53" presetClass="entr" presetSubtype="16" fill="hold" nodeType="afterEffect">
                                  <p:stCondLst>
                                    <p:cond delay="0"/>
                                  </p:stCondLst>
                                  <p:childTnLst>
                                    <p:set>
                                      <p:cBhvr>
                                        <p:cTn id="60" dur="1" fill="hold">
                                          <p:stCondLst>
                                            <p:cond delay="0"/>
                                          </p:stCondLst>
                                        </p:cTn>
                                        <p:tgtEl>
                                          <p:spTgt spid="60"/>
                                        </p:tgtEl>
                                        <p:attrNameLst>
                                          <p:attrName>style.visibility</p:attrName>
                                        </p:attrNameLst>
                                      </p:cBhvr>
                                      <p:to>
                                        <p:strVal val="visible"/>
                                      </p:to>
                                    </p:set>
                                    <p:anim calcmode="lin" valueType="num">
                                      <p:cBhvr>
                                        <p:cTn id="61" dur="500" fill="hold"/>
                                        <p:tgtEl>
                                          <p:spTgt spid="60"/>
                                        </p:tgtEl>
                                        <p:attrNameLst>
                                          <p:attrName>ppt_w</p:attrName>
                                        </p:attrNameLst>
                                      </p:cBhvr>
                                      <p:tavLst>
                                        <p:tav tm="0">
                                          <p:val>
                                            <p:fltVal val="0"/>
                                          </p:val>
                                        </p:tav>
                                        <p:tav tm="100000">
                                          <p:val>
                                            <p:strVal val="#ppt_w"/>
                                          </p:val>
                                        </p:tav>
                                      </p:tavLst>
                                    </p:anim>
                                    <p:anim calcmode="lin" valueType="num">
                                      <p:cBhvr>
                                        <p:cTn id="62" dur="500" fill="hold"/>
                                        <p:tgtEl>
                                          <p:spTgt spid="60"/>
                                        </p:tgtEl>
                                        <p:attrNameLst>
                                          <p:attrName>ppt_h</p:attrName>
                                        </p:attrNameLst>
                                      </p:cBhvr>
                                      <p:tavLst>
                                        <p:tav tm="0">
                                          <p:val>
                                            <p:fltVal val="0"/>
                                          </p:val>
                                        </p:tav>
                                        <p:tav tm="100000">
                                          <p:val>
                                            <p:strVal val="#ppt_h"/>
                                          </p:val>
                                        </p:tav>
                                      </p:tavLst>
                                    </p:anim>
                                    <p:animEffect transition="in" filter="fade">
                                      <p:cBhvr>
                                        <p:cTn id="63" dur="500"/>
                                        <p:tgtEl>
                                          <p:spTgt spid="60"/>
                                        </p:tgtEl>
                                      </p:cBhvr>
                                    </p:animEffect>
                                  </p:childTnLst>
                                </p:cTn>
                              </p:par>
                              <p:par>
                                <p:cTn id="64" presetID="22" presetClass="entr" presetSubtype="8" fill="hold" grpId="0" nodeType="withEffect">
                                  <p:stCondLst>
                                    <p:cond delay="0"/>
                                  </p:stCondLst>
                                  <p:childTnLst>
                                    <p:set>
                                      <p:cBhvr>
                                        <p:cTn id="65" dur="1" fill="hold">
                                          <p:stCondLst>
                                            <p:cond delay="0"/>
                                          </p:stCondLst>
                                        </p:cTn>
                                        <p:tgtEl>
                                          <p:spTgt spid="56"/>
                                        </p:tgtEl>
                                        <p:attrNameLst>
                                          <p:attrName>style.visibility</p:attrName>
                                        </p:attrNameLst>
                                      </p:cBhvr>
                                      <p:to>
                                        <p:strVal val="visible"/>
                                      </p:to>
                                    </p:set>
                                    <p:animEffect transition="in" filter="wipe(left)">
                                      <p:cBhvr>
                                        <p:cTn id="66" dur="500"/>
                                        <p:tgtEl>
                                          <p:spTgt spid="56"/>
                                        </p:tgtEl>
                                      </p:cBhvr>
                                    </p:animEffect>
                                  </p:childTnLst>
                                </p:cTn>
                              </p:par>
                            </p:childTnLst>
                          </p:cTn>
                        </p:par>
                        <p:par>
                          <p:cTn id="67" fill="hold">
                            <p:stCondLst>
                              <p:cond delay="4500"/>
                            </p:stCondLst>
                            <p:childTnLst>
                              <p:par>
                                <p:cTn id="68" presetID="53" presetClass="entr" presetSubtype="16" fill="hold" nodeType="afterEffect">
                                  <p:stCondLst>
                                    <p:cond delay="0"/>
                                  </p:stCondLst>
                                  <p:childTnLst>
                                    <p:set>
                                      <p:cBhvr>
                                        <p:cTn id="69" dur="1" fill="hold">
                                          <p:stCondLst>
                                            <p:cond delay="0"/>
                                          </p:stCondLst>
                                        </p:cTn>
                                        <p:tgtEl>
                                          <p:spTgt spid="29"/>
                                        </p:tgtEl>
                                        <p:attrNameLst>
                                          <p:attrName>style.visibility</p:attrName>
                                        </p:attrNameLst>
                                      </p:cBhvr>
                                      <p:to>
                                        <p:strVal val="visible"/>
                                      </p:to>
                                    </p:set>
                                    <p:anim calcmode="lin" valueType="num">
                                      <p:cBhvr>
                                        <p:cTn id="70" dur="500" fill="hold"/>
                                        <p:tgtEl>
                                          <p:spTgt spid="29"/>
                                        </p:tgtEl>
                                        <p:attrNameLst>
                                          <p:attrName>ppt_w</p:attrName>
                                        </p:attrNameLst>
                                      </p:cBhvr>
                                      <p:tavLst>
                                        <p:tav tm="0">
                                          <p:val>
                                            <p:fltVal val="0"/>
                                          </p:val>
                                        </p:tav>
                                        <p:tav tm="100000">
                                          <p:val>
                                            <p:strVal val="#ppt_w"/>
                                          </p:val>
                                        </p:tav>
                                      </p:tavLst>
                                    </p:anim>
                                    <p:anim calcmode="lin" valueType="num">
                                      <p:cBhvr>
                                        <p:cTn id="71" dur="500" fill="hold"/>
                                        <p:tgtEl>
                                          <p:spTgt spid="29"/>
                                        </p:tgtEl>
                                        <p:attrNameLst>
                                          <p:attrName>ppt_h</p:attrName>
                                        </p:attrNameLst>
                                      </p:cBhvr>
                                      <p:tavLst>
                                        <p:tav tm="0">
                                          <p:val>
                                            <p:fltVal val="0"/>
                                          </p:val>
                                        </p:tav>
                                        <p:tav tm="100000">
                                          <p:val>
                                            <p:strVal val="#ppt_h"/>
                                          </p:val>
                                        </p:tav>
                                      </p:tavLst>
                                    </p:anim>
                                    <p:animEffect transition="in" filter="fade">
                                      <p:cBhvr>
                                        <p:cTn id="72" dur="500"/>
                                        <p:tgtEl>
                                          <p:spTgt spid="29"/>
                                        </p:tgtEl>
                                      </p:cBhvr>
                                    </p:animEffect>
                                  </p:childTnLst>
                                </p:cTn>
                              </p:par>
                            </p:childTnLst>
                          </p:cTn>
                        </p:par>
                        <p:par>
                          <p:cTn id="73" fill="hold">
                            <p:stCondLst>
                              <p:cond delay="5000"/>
                            </p:stCondLst>
                            <p:childTnLst>
                              <p:par>
                                <p:cTn id="74" presetID="53" presetClass="entr" presetSubtype="16" fill="hold" nodeType="afterEffect">
                                  <p:stCondLst>
                                    <p:cond delay="0"/>
                                  </p:stCondLst>
                                  <p:childTnLst>
                                    <p:set>
                                      <p:cBhvr>
                                        <p:cTn id="75" dur="1" fill="hold">
                                          <p:stCondLst>
                                            <p:cond delay="0"/>
                                          </p:stCondLst>
                                        </p:cTn>
                                        <p:tgtEl>
                                          <p:spTgt spid="86"/>
                                        </p:tgtEl>
                                        <p:attrNameLst>
                                          <p:attrName>style.visibility</p:attrName>
                                        </p:attrNameLst>
                                      </p:cBhvr>
                                      <p:to>
                                        <p:strVal val="visible"/>
                                      </p:to>
                                    </p:set>
                                    <p:anim calcmode="lin" valueType="num">
                                      <p:cBhvr>
                                        <p:cTn id="76" dur="500" fill="hold"/>
                                        <p:tgtEl>
                                          <p:spTgt spid="86"/>
                                        </p:tgtEl>
                                        <p:attrNameLst>
                                          <p:attrName>ppt_w</p:attrName>
                                        </p:attrNameLst>
                                      </p:cBhvr>
                                      <p:tavLst>
                                        <p:tav tm="0">
                                          <p:val>
                                            <p:fltVal val="0"/>
                                          </p:val>
                                        </p:tav>
                                        <p:tav tm="100000">
                                          <p:val>
                                            <p:strVal val="#ppt_w"/>
                                          </p:val>
                                        </p:tav>
                                      </p:tavLst>
                                    </p:anim>
                                    <p:anim calcmode="lin" valueType="num">
                                      <p:cBhvr>
                                        <p:cTn id="77" dur="500" fill="hold"/>
                                        <p:tgtEl>
                                          <p:spTgt spid="86"/>
                                        </p:tgtEl>
                                        <p:attrNameLst>
                                          <p:attrName>ppt_h</p:attrName>
                                        </p:attrNameLst>
                                      </p:cBhvr>
                                      <p:tavLst>
                                        <p:tav tm="0">
                                          <p:val>
                                            <p:fltVal val="0"/>
                                          </p:val>
                                        </p:tav>
                                        <p:tav tm="100000">
                                          <p:val>
                                            <p:strVal val="#ppt_h"/>
                                          </p:val>
                                        </p:tav>
                                      </p:tavLst>
                                    </p:anim>
                                    <p:animEffect transition="in" filter="fade">
                                      <p:cBhvr>
                                        <p:cTn id="78" dur="500"/>
                                        <p:tgtEl>
                                          <p:spTgt spid="86"/>
                                        </p:tgtEl>
                                      </p:cBhvr>
                                    </p:animEffect>
                                  </p:childTnLst>
                                </p:cTn>
                              </p:par>
                            </p:childTnLst>
                          </p:cTn>
                        </p:par>
                        <p:par>
                          <p:cTn id="79" fill="hold">
                            <p:stCondLst>
                              <p:cond delay="5500"/>
                            </p:stCondLst>
                            <p:childTnLst>
                              <p:par>
                                <p:cTn id="80" presetID="53" presetClass="entr" presetSubtype="16" fill="hold" grpId="0" nodeType="afterEffect">
                                  <p:stCondLst>
                                    <p:cond delay="0"/>
                                  </p:stCondLst>
                                  <p:childTnLst>
                                    <p:set>
                                      <p:cBhvr>
                                        <p:cTn id="81" dur="1" fill="hold">
                                          <p:stCondLst>
                                            <p:cond delay="0"/>
                                          </p:stCondLst>
                                        </p:cTn>
                                        <p:tgtEl>
                                          <p:spTgt spid="46"/>
                                        </p:tgtEl>
                                        <p:attrNameLst>
                                          <p:attrName>style.visibility</p:attrName>
                                        </p:attrNameLst>
                                      </p:cBhvr>
                                      <p:to>
                                        <p:strVal val="visible"/>
                                      </p:to>
                                    </p:set>
                                    <p:anim calcmode="lin" valueType="num">
                                      <p:cBhvr>
                                        <p:cTn id="82" dur="500" fill="hold"/>
                                        <p:tgtEl>
                                          <p:spTgt spid="46"/>
                                        </p:tgtEl>
                                        <p:attrNameLst>
                                          <p:attrName>ppt_w</p:attrName>
                                        </p:attrNameLst>
                                      </p:cBhvr>
                                      <p:tavLst>
                                        <p:tav tm="0">
                                          <p:val>
                                            <p:fltVal val="0"/>
                                          </p:val>
                                        </p:tav>
                                        <p:tav tm="100000">
                                          <p:val>
                                            <p:strVal val="#ppt_w"/>
                                          </p:val>
                                        </p:tav>
                                      </p:tavLst>
                                    </p:anim>
                                    <p:anim calcmode="lin" valueType="num">
                                      <p:cBhvr>
                                        <p:cTn id="83" dur="500" fill="hold"/>
                                        <p:tgtEl>
                                          <p:spTgt spid="46"/>
                                        </p:tgtEl>
                                        <p:attrNameLst>
                                          <p:attrName>ppt_h</p:attrName>
                                        </p:attrNameLst>
                                      </p:cBhvr>
                                      <p:tavLst>
                                        <p:tav tm="0">
                                          <p:val>
                                            <p:fltVal val="0"/>
                                          </p:val>
                                        </p:tav>
                                        <p:tav tm="100000">
                                          <p:val>
                                            <p:strVal val="#ppt_h"/>
                                          </p:val>
                                        </p:tav>
                                      </p:tavLst>
                                    </p:anim>
                                    <p:animEffect transition="in" filter="fade">
                                      <p:cBhvr>
                                        <p:cTn id="84" dur="500"/>
                                        <p:tgtEl>
                                          <p:spTgt spid="46"/>
                                        </p:tgtEl>
                                      </p:cBhvr>
                                    </p:animEffect>
                                  </p:childTnLst>
                                </p:cTn>
                              </p:par>
                              <p:par>
                                <p:cTn id="85" presetID="22" presetClass="entr" presetSubtype="8" fill="hold" grpId="0" nodeType="withEffect">
                                  <p:stCondLst>
                                    <p:cond delay="0"/>
                                  </p:stCondLst>
                                  <p:childTnLst>
                                    <p:set>
                                      <p:cBhvr>
                                        <p:cTn id="86" dur="1" fill="hold">
                                          <p:stCondLst>
                                            <p:cond delay="0"/>
                                          </p:stCondLst>
                                        </p:cTn>
                                        <p:tgtEl>
                                          <p:spTgt spid="55"/>
                                        </p:tgtEl>
                                        <p:attrNameLst>
                                          <p:attrName>style.visibility</p:attrName>
                                        </p:attrNameLst>
                                      </p:cBhvr>
                                      <p:to>
                                        <p:strVal val="visible"/>
                                      </p:to>
                                    </p:set>
                                    <p:animEffect transition="in" filter="wipe(left)">
                                      <p:cBhvr>
                                        <p:cTn id="87" dur="500"/>
                                        <p:tgtEl>
                                          <p:spTgt spid="55"/>
                                        </p:tgtEl>
                                      </p:cBhvr>
                                    </p:animEffect>
                                  </p:childTnLst>
                                </p:cTn>
                              </p:par>
                            </p:childTnLst>
                          </p:cTn>
                        </p:par>
                        <p:par>
                          <p:cTn id="88" fill="hold">
                            <p:stCondLst>
                              <p:cond delay="6000"/>
                            </p:stCondLst>
                            <p:childTnLst>
                              <p:par>
                                <p:cTn id="89" presetID="53" presetClass="entr" presetSubtype="16" fill="hold" nodeType="afterEffect">
                                  <p:stCondLst>
                                    <p:cond delay="0"/>
                                  </p:stCondLst>
                                  <p:childTnLst>
                                    <p:set>
                                      <p:cBhvr>
                                        <p:cTn id="90" dur="1" fill="hold">
                                          <p:stCondLst>
                                            <p:cond delay="0"/>
                                          </p:stCondLst>
                                        </p:cTn>
                                        <p:tgtEl>
                                          <p:spTgt spid="28"/>
                                        </p:tgtEl>
                                        <p:attrNameLst>
                                          <p:attrName>style.visibility</p:attrName>
                                        </p:attrNameLst>
                                      </p:cBhvr>
                                      <p:to>
                                        <p:strVal val="visible"/>
                                      </p:to>
                                    </p:set>
                                    <p:anim calcmode="lin" valueType="num">
                                      <p:cBhvr>
                                        <p:cTn id="91" dur="500" fill="hold"/>
                                        <p:tgtEl>
                                          <p:spTgt spid="28"/>
                                        </p:tgtEl>
                                        <p:attrNameLst>
                                          <p:attrName>ppt_w</p:attrName>
                                        </p:attrNameLst>
                                      </p:cBhvr>
                                      <p:tavLst>
                                        <p:tav tm="0">
                                          <p:val>
                                            <p:fltVal val="0"/>
                                          </p:val>
                                        </p:tav>
                                        <p:tav tm="100000">
                                          <p:val>
                                            <p:strVal val="#ppt_w"/>
                                          </p:val>
                                        </p:tav>
                                      </p:tavLst>
                                    </p:anim>
                                    <p:anim calcmode="lin" valueType="num">
                                      <p:cBhvr>
                                        <p:cTn id="92" dur="500" fill="hold"/>
                                        <p:tgtEl>
                                          <p:spTgt spid="28"/>
                                        </p:tgtEl>
                                        <p:attrNameLst>
                                          <p:attrName>ppt_h</p:attrName>
                                        </p:attrNameLst>
                                      </p:cBhvr>
                                      <p:tavLst>
                                        <p:tav tm="0">
                                          <p:val>
                                            <p:fltVal val="0"/>
                                          </p:val>
                                        </p:tav>
                                        <p:tav tm="100000">
                                          <p:val>
                                            <p:strVal val="#ppt_h"/>
                                          </p:val>
                                        </p:tav>
                                      </p:tavLst>
                                    </p:anim>
                                    <p:animEffect transition="in" filter="fade">
                                      <p:cBhvr>
                                        <p:cTn id="93" dur="500"/>
                                        <p:tgtEl>
                                          <p:spTgt spid="28"/>
                                        </p:tgtEl>
                                      </p:cBhvr>
                                    </p:animEffect>
                                  </p:childTnLst>
                                </p:cTn>
                              </p:par>
                            </p:childTnLst>
                          </p:cTn>
                        </p:par>
                        <p:par>
                          <p:cTn id="94" fill="hold">
                            <p:stCondLst>
                              <p:cond delay="6500"/>
                            </p:stCondLst>
                            <p:childTnLst>
                              <p:par>
                                <p:cTn id="95" presetID="53" presetClass="entr" presetSubtype="16" fill="hold" grpId="0" nodeType="afterEffect">
                                  <p:stCondLst>
                                    <p:cond delay="0"/>
                                  </p:stCondLst>
                                  <p:childTnLst>
                                    <p:set>
                                      <p:cBhvr>
                                        <p:cTn id="96" dur="1" fill="hold">
                                          <p:stCondLst>
                                            <p:cond delay="0"/>
                                          </p:stCondLst>
                                        </p:cTn>
                                        <p:tgtEl>
                                          <p:spTgt spid="82"/>
                                        </p:tgtEl>
                                        <p:attrNameLst>
                                          <p:attrName>style.visibility</p:attrName>
                                        </p:attrNameLst>
                                      </p:cBhvr>
                                      <p:to>
                                        <p:strVal val="visible"/>
                                      </p:to>
                                    </p:set>
                                    <p:anim calcmode="lin" valueType="num">
                                      <p:cBhvr>
                                        <p:cTn id="97" dur="500" fill="hold"/>
                                        <p:tgtEl>
                                          <p:spTgt spid="82"/>
                                        </p:tgtEl>
                                        <p:attrNameLst>
                                          <p:attrName>ppt_w</p:attrName>
                                        </p:attrNameLst>
                                      </p:cBhvr>
                                      <p:tavLst>
                                        <p:tav tm="0">
                                          <p:val>
                                            <p:fltVal val="0"/>
                                          </p:val>
                                        </p:tav>
                                        <p:tav tm="100000">
                                          <p:val>
                                            <p:strVal val="#ppt_w"/>
                                          </p:val>
                                        </p:tav>
                                      </p:tavLst>
                                    </p:anim>
                                    <p:anim calcmode="lin" valueType="num">
                                      <p:cBhvr>
                                        <p:cTn id="98" dur="500" fill="hold"/>
                                        <p:tgtEl>
                                          <p:spTgt spid="82"/>
                                        </p:tgtEl>
                                        <p:attrNameLst>
                                          <p:attrName>ppt_h</p:attrName>
                                        </p:attrNameLst>
                                      </p:cBhvr>
                                      <p:tavLst>
                                        <p:tav tm="0">
                                          <p:val>
                                            <p:fltVal val="0"/>
                                          </p:val>
                                        </p:tav>
                                        <p:tav tm="100000">
                                          <p:val>
                                            <p:strVal val="#ppt_h"/>
                                          </p:val>
                                        </p:tav>
                                      </p:tavLst>
                                    </p:anim>
                                    <p:animEffect transition="in" filter="fade">
                                      <p:cBhvr>
                                        <p:cTn id="99" dur="500"/>
                                        <p:tgtEl>
                                          <p:spTgt spid="82"/>
                                        </p:tgtEl>
                                      </p:cBhvr>
                                    </p:animEffect>
                                  </p:childTnLst>
                                </p:cTn>
                              </p:par>
                            </p:childTnLst>
                          </p:cTn>
                        </p:par>
                        <p:par>
                          <p:cTn id="100" fill="hold">
                            <p:stCondLst>
                              <p:cond delay="7000"/>
                            </p:stCondLst>
                            <p:childTnLst>
                              <p:par>
                                <p:cTn id="101" presetID="53" presetClass="entr" presetSubtype="16" fill="hold" grpId="0" nodeType="afterEffect">
                                  <p:stCondLst>
                                    <p:cond delay="0"/>
                                  </p:stCondLst>
                                  <p:childTnLst>
                                    <p:set>
                                      <p:cBhvr>
                                        <p:cTn id="102" dur="1" fill="hold">
                                          <p:stCondLst>
                                            <p:cond delay="0"/>
                                          </p:stCondLst>
                                        </p:cTn>
                                        <p:tgtEl>
                                          <p:spTgt spid="41"/>
                                        </p:tgtEl>
                                        <p:attrNameLst>
                                          <p:attrName>style.visibility</p:attrName>
                                        </p:attrNameLst>
                                      </p:cBhvr>
                                      <p:to>
                                        <p:strVal val="visible"/>
                                      </p:to>
                                    </p:set>
                                    <p:anim calcmode="lin" valueType="num">
                                      <p:cBhvr>
                                        <p:cTn id="103" dur="500" fill="hold"/>
                                        <p:tgtEl>
                                          <p:spTgt spid="41"/>
                                        </p:tgtEl>
                                        <p:attrNameLst>
                                          <p:attrName>ppt_w</p:attrName>
                                        </p:attrNameLst>
                                      </p:cBhvr>
                                      <p:tavLst>
                                        <p:tav tm="0">
                                          <p:val>
                                            <p:fltVal val="0"/>
                                          </p:val>
                                        </p:tav>
                                        <p:tav tm="100000">
                                          <p:val>
                                            <p:strVal val="#ppt_w"/>
                                          </p:val>
                                        </p:tav>
                                      </p:tavLst>
                                    </p:anim>
                                    <p:anim calcmode="lin" valueType="num">
                                      <p:cBhvr>
                                        <p:cTn id="104" dur="500" fill="hold"/>
                                        <p:tgtEl>
                                          <p:spTgt spid="41"/>
                                        </p:tgtEl>
                                        <p:attrNameLst>
                                          <p:attrName>ppt_h</p:attrName>
                                        </p:attrNameLst>
                                      </p:cBhvr>
                                      <p:tavLst>
                                        <p:tav tm="0">
                                          <p:val>
                                            <p:fltVal val="0"/>
                                          </p:val>
                                        </p:tav>
                                        <p:tav tm="100000">
                                          <p:val>
                                            <p:strVal val="#ppt_h"/>
                                          </p:val>
                                        </p:tav>
                                      </p:tavLst>
                                    </p:anim>
                                    <p:animEffect transition="in" filter="fade">
                                      <p:cBhvr>
                                        <p:cTn id="105" dur="500"/>
                                        <p:tgtEl>
                                          <p:spTgt spid="41"/>
                                        </p:tgtEl>
                                      </p:cBhvr>
                                    </p:animEffect>
                                  </p:childTnLst>
                                </p:cTn>
                              </p:par>
                              <p:par>
                                <p:cTn id="106" presetID="22" presetClass="entr" presetSubtype="2" fill="hold" grpId="0" nodeType="withEffect">
                                  <p:stCondLst>
                                    <p:cond delay="0"/>
                                  </p:stCondLst>
                                  <p:childTnLst>
                                    <p:set>
                                      <p:cBhvr>
                                        <p:cTn id="107" dur="1" fill="hold">
                                          <p:stCondLst>
                                            <p:cond delay="0"/>
                                          </p:stCondLst>
                                        </p:cTn>
                                        <p:tgtEl>
                                          <p:spTgt spid="53"/>
                                        </p:tgtEl>
                                        <p:attrNameLst>
                                          <p:attrName>style.visibility</p:attrName>
                                        </p:attrNameLst>
                                      </p:cBhvr>
                                      <p:to>
                                        <p:strVal val="visible"/>
                                      </p:to>
                                    </p:set>
                                    <p:animEffect transition="in" filter="wipe(right)">
                                      <p:cBhvr>
                                        <p:cTn id="108" dur="500"/>
                                        <p:tgtEl>
                                          <p:spTgt spid="53"/>
                                        </p:tgtEl>
                                      </p:cBhvr>
                                    </p:animEffect>
                                  </p:childTnLst>
                                </p:cTn>
                              </p:par>
                            </p:childTnLst>
                          </p:cTn>
                        </p:par>
                        <p:par>
                          <p:cTn id="109" fill="hold">
                            <p:stCondLst>
                              <p:cond delay="7500"/>
                            </p:stCondLst>
                            <p:childTnLst>
                              <p:par>
                                <p:cTn id="110" presetID="53" presetClass="entr" presetSubtype="16" fill="hold" nodeType="afterEffect">
                                  <p:stCondLst>
                                    <p:cond delay="0"/>
                                  </p:stCondLst>
                                  <p:childTnLst>
                                    <p:set>
                                      <p:cBhvr>
                                        <p:cTn id="111" dur="1" fill="hold">
                                          <p:stCondLst>
                                            <p:cond delay="0"/>
                                          </p:stCondLst>
                                        </p:cTn>
                                        <p:tgtEl>
                                          <p:spTgt spid="27"/>
                                        </p:tgtEl>
                                        <p:attrNameLst>
                                          <p:attrName>style.visibility</p:attrName>
                                        </p:attrNameLst>
                                      </p:cBhvr>
                                      <p:to>
                                        <p:strVal val="visible"/>
                                      </p:to>
                                    </p:set>
                                    <p:anim calcmode="lin" valueType="num">
                                      <p:cBhvr>
                                        <p:cTn id="112" dur="500" fill="hold"/>
                                        <p:tgtEl>
                                          <p:spTgt spid="27"/>
                                        </p:tgtEl>
                                        <p:attrNameLst>
                                          <p:attrName>ppt_w</p:attrName>
                                        </p:attrNameLst>
                                      </p:cBhvr>
                                      <p:tavLst>
                                        <p:tav tm="0">
                                          <p:val>
                                            <p:fltVal val="0"/>
                                          </p:val>
                                        </p:tav>
                                        <p:tav tm="100000">
                                          <p:val>
                                            <p:strVal val="#ppt_w"/>
                                          </p:val>
                                        </p:tav>
                                      </p:tavLst>
                                    </p:anim>
                                    <p:anim calcmode="lin" valueType="num">
                                      <p:cBhvr>
                                        <p:cTn id="113" dur="500" fill="hold"/>
                                        <p:tgtEl>
                                          <p:spTgt spid="27"/>
                                        </p:tgtEl>
                                        <p:attrNameLst>
                                          <p:attrName>ppt_h</p:attrName>
                                        </p:attrNameLst>
                                      </p:cBhvr>
                                      <p:tavLst>
                                        <p:tav tm="0">
                                          <p:val>
                                            <p:fltVal val="0"/>
                                          </p:val>
                                        </p:tav>
                                        <p:tav tm="100000">
                                          <p:val>
                                            <p:strVal val="#ppt_h"/>
                                          </p:val>
                                        </p:tav>
                                      </p:tavLst>
                                    </p:anim>
                                    <p:animEffect transition="in" filter="fade">
                                      <p:cBhvr>
                                        <p:cTn id="114" dur="500"/>
                                        <p:tgtEl>
                                          <p:spTgt spid="27"/>
                                        </p:tgtEl>
                                      </p:cBhvr>
                                    </p:animEffect>
                                  </p:childTnLst>
                                </p:cTn>
                              </p:par>
                            </p:childTnLst>
                          </p:cTn>
                        </p:par>
                        <p:par>
                          <p:cTn id="115" fill="hold">
                            <p:stCondLst>
                              <p:cond delay="8000"/>
                            </p:stCondLst>
                            <p:childTnLst>
                              <p:par>
                                <p:cTn id="116" presetID="53" presetClass="entr" presetSubtype="16" fill="hold" grpId="0" nodeType="afterEffect">
                                  <p:stCondLst>
                                    <p:cond delay="0"/>
                                  </p:stCondLst>
                                  <p:childTnLst>
                                    <p:set>
                                      <p:cBhvr>
                                        <p:cTn id="117" dur="1" fill="hold">
                                          <p:stCondLst>
                                            <p:cond delay="0"/>
                                          </p:stCondLst>
                                        </p:cTn>
                                        <p:tgtEl>
                                          <p:spTgt spid="84"/>
                                        </p:tgtEl>
                                        <p:attrNameLst>
                                          <p:attrName>style.visibility</p:attrName>
                                        </p:attrNameLst>
                                      </p:cBhvr>
                                      <p:to>
                                        <p:strVal val="visible"/>
                                      </p:to>
                                    </p:set>
                                    <p:anim calcmode="lin" valueType="num">
                                      <p:cBhvr>
                                        <p:cTn id="118" dur="500" fill="hold"/>
                                        <p:tgtEl>
                                          <p:spTgt spid="84"/>
                                        </p:tgtEl>
                                        <p:attrNameLst>
                                          <p:attrName>ppt_w</p:attrName>
                                        </p:attrNameLst>
                                      </p:cBhvr>
                                      <p:tavLst>
                                        <p:tav tm="0">
                                          <p:val>
                                            <p:fltVal val="0"/>
                                          </p:val>
                                        </p:tav>
                                        <p:tav tm="100000">
                                          <p:val>
                                            <p:strVal val="#ppt_w"/>
                                          </p:val>
                                        </p:tav>
                                      </p:tavLst>
                                    </p:anim>
                                    <p:anim calcmode="lin" valueType="num">
                                      <p:cBhvr>
                                        <p:cTn id="119" dur="500" fill="hold"/>
                                        <p:tgtEl>
                                          <p:spTgt spid="84"/>
                                        </p:tgtEl>
                                        <p:attrNameLst>
                                          <p:attrName>ppt_h</p:attrName>
                                        </p:attrNameLst>
                                      </p:cBhvr>
                                      <p:tavLst>
                                        <p:tav tm="0">
                                          <p:val>
                                            <p:fltVal val="0"/>
                                          </p:val>
                                        </p:tav>
                                        <p:tav tm="100000">
                                          <p:val>
                                            <p:strVal val="#ppt_h"/>
                                          </p:val>
                                        </p:tav>
                                      </p:tavLst>
                                    </p:anim>
                                    <p:animEffect transition="in" filter="fade">
                                      <p:cBhvr>
                                        <p:cTn id="120" dur="500"/>
                                        <p:tgtEl>
                                          <p:spTgt spid="84"/>
                                        </p:tgtEl>
                                      </p:cBhvr>
                                    </p:animEffect>
                                  </p:childTnLst>
                                </p:cTn>
                              </p:par>
                            </p:childTnLst>
                          </p:cTn>
                        </p:par>
                        <p:par>
                          <p:cTn id="121" fill="hold">
                            <p:stCondLst>
                              <p:cond delay="8500"/>
                            </p:stCondLst>
                            <p:childTnLst>
                              <p:par>
                                <p:cTn id="122" presetID="53" presetClass="entr" presetSubtype="16" fill="hold" grpId="0" nodeType="afterEffect">
                                  <p:stCondLst>
                                    <p:cond delay="0"/>
                                  </p:stCondLst>
                                  <p:childTnLst>
                                    <p:set>
                                      <p:cBhvr>
                                        <p:cTn id="123" dur="1" fill="hold">
                                          <p:stCondLst>
                                            <p:cond delay="0"/>
                                          </p:stCondLst>
                                        </p:cTn>
                                        <p:tgtEl>
                                          <p:spTgt spid="45"/>
                                        </p:tgtEl>
                                        <p:attrNameLst>
                                          <p:attrName>style.visibility</p:attrName>
                                        </p:attrNameLst>
                                      </p:cBhvr>
                                      <p:to>
                                        <p:strVal val="visible"/>
                                      </p:to>
                                    </p:set>
                                    <p:anim calcmode="lin" valueType="num">
                                      <p:cBhvr>
                                        <p:cTn id="124" dur="500" fill="hold"/>
                                        <p:tgtEl>
                                          <p:spTgt spid="45"/>
                                        </p:tgtEl>
                                        <p:attrNameLst>
                                          <p:attrName>ppt_w</p:attrName>
                                        </p:attrNameLst>
                                      </p:cBhvr>
                                      <p:tavLst>
                                        <p:tav tm="0">
                                          <p:val>
                                            <p:fltVal val="0"/>
                                          </p:val>
                                        </p:tav>
                                        <p:tav tm="100000">
                                          <p:val>
                                            <p:strVal val="#ppt_w"/>
                                          </p:val>
                                        </p:tav>
                                      </p:tavLst>
                                    </p:anim>
                                    <p:anim calcmode="lin" valueType="num">
                                      <p:cBhvr>
                                        <p:cTn id="125" dur="500" fill="hold"/>
                                        <p:tgtEl>
                                          <p:spTgt spid="45"/>
                                        </p:tgtEl>
                                        <p:attrNameLst>
                                          <p:attrName>ppt_h</p:attrName>
                                        </p:attrNameLst>
                                      </p:cBhvr>
                                      <p:tavLst>
                                        <p:tav tm="0">
                                          <p:val>
                                            <p:fltVal val="0"/>
                                          </p:val>
                                        </p:tav>
                                        <p:tav tm="100000">
                                          <p:val>
                                            <p:strVal val="#ppt_h"/>
                                          </p:val>
                                        </p:tav>
                                      </p:tavLst>
                                    </p:anim>
                                    <p:animEffect transition="in" filter="fade">
                                      <p:cBhvr>
                                        <p:cTn id="126" dur="500"/>
                                        <p:tgtEl>
                                          <p:spTgt spid="45"/>
                                        </p:tgtEl>
                                      </p:cBhvr>
                                    </p:animEffect>
                                  </p:childTnLst>
                                </p:cTn>
                              </p:par>
                              <p:par>
                                <p:cTn id="127" presetID="22" presetClass="entr" presetSubtype="2" fill="hold" grpId="0" nodeType="withEffect">
                                  <p:stCondLst>
                                    <p:cond delay="0"/>
                                  </p:stCondLst>
                                  <p:childTnLst>
                                    <p:set>
                                      <p:cBhvr>
                                        <p:cTn id="128" dur="1" fill="hold">
                                          <p:stCondLst>
                                            <p:cond delay="0"/>
                                          </p:stCondLst>
                                        </p:cTn>
                                        <p:tgtEl>
                                          <p:spTgt spid="54"/>
                                        </p:tgtEl>
                                        <p:attrNameLst>
                                          <p:attrName>style.visibility</p:attrName>
                                        </p:attrNameLst>
                                      </p:cBhvr>
                                      <p:to>
                                        <p:strVal val="visible"/>
                                      </p:to>
                                    </p:set>
                                    <p:animEffect transition="in" filter="wipe(right)">
                                      <p:cBhvr>
                                        <p:cTn id="129" dur="500"/>
                                        <p:tgtEl>
                                          <p:spTgt spid="54"/>
                                        </p:tgtEl>
                                      </p:cBhvr>
                                    </p:animEffect>
                                  </p:childTnLst>
                                </p:cTn>
                              </p:par>
                            </p:childTnLst>
                          </p:cTn>
                        </p:par>
                        <p:par>
                          <p:cTn id="130" fill="hold">
                            <p:stCondLst>
                              <p:cond delay="9000"/>
                            </p:stCondLst>
                            <p:childTnLst>
                              <p:par>
                                <p:cTn id="131" presetID="53" presetClass="entr" presetSubtype="16" fill="hold" nodeType="afterEffect">
                                  <p:stCondLst>
                                    <p:cond delay="0"/>
                                  </p:stCondLst>
                                  <p:childTnLst>
                                    <p:set>
                                      <p:cBhvr>
                                        <p:cTn id="132" dur="1" fill="hold">
                                          <p:stCondLst>
                                            <p:cond delay="0"/>
                                          </p:stCondLst>
                                        </p:cTn>
                                        <p:tgtEl>
                                          <p:spTgt spid="26"/>
                                        </p:tgtEl>
                                        <p:attrNameLst>
                                          <p:attrName>style.visibility</p:attrName>
                                        </p:attrNameLst>
                                      </p:cBhvr>
                                      <p:to>
                                        <p:strVal val="visible"/>
                                      </p:to>
                                    </p:set>
                                    <p:anim calcmode="lin" valueType="num">
                                      <p:cBhvr>
                                        <p:cTn id="133" dur="500" fill="hold"/>
                                        <p:tgtEl>
                                          <p:spTgt spid="26"/>
                                        </p:tgtEl>
                                        <p:attrNameLst>
                                          <p:attrName>ppt_w</p:attrName>
                                        </p:attrNameLst>
                                      </p:cBhvr>
                                      <p:tavLst>
                                        <p:tav tm="0">
                                          <p:val>
                                            <p:fltVal val="0"/>
                                          </p:val>
                                        </p:tav>
                                        <p:tav tm="100000">
                                          <p:val>
                                            <p:strVal val="#ppt_w"/>
                                          </p:val>
                                        </p:tav>
                                      </p:tavLst>
                                    </p:anim>
                                    <p:anim calcmode="lin" valueType="num">
                                      <p:cBhvr>
                                        <p:cTn id="134" dur="500" fill="hold"/>
                                        <p:tgtEl>
                                          <p:spTgt spid="26"/>
                                        </p:tgtEl>
                                        <p:attrNameLst>
                                          <p:attrName>ppt_h</p:attrName>
                                        </p:attrNameLst>
                                      </p:cBhvr>
                                      <p:tavLst>
                                        <p:tav tm="0">
                                          <p:val>
                                            <p:fltVal val="0"/>
                                          </p:val>
                                        </p:tav>
                                        <p:tav tm="100000">
                                          <p:val>
                                            <p:strVal val="#ppt_h"/>
                                          </p:val>
                                        </p:tav>
                                      </p:tavLst>
                                    </p:anim>
                                    <p:animEffect transition="in" filter="fade">
                                      <p:cBhvr>
                                        <p:cTn id="135" dur="500"/>
                                        <p:tgtEl>
                                          <p:spTgt spid="26"/>
                                        </p:tgtEl>
                                      </p:cBhvr>
                                    </p:animEffect>
                                  </p:childTnLst>
                                </p:cTn>
                              </p:par>
                            </p:childTnLst>
                          </p:cTn>
                        </p:par>
                        <p:par>
                          <p:cTn id="136" fill="hold">
                            <p:stCondLst>
                              <p:cond delay="9500"/>
                            </p:stCondLst>
                            <p:childTnLst>
                              <p:par>
                                <p:cTn id="137" presetID="53" presetClass="entr" presetSubtype="16" fill="hold" grpId="0" nodeType="afterEffect">
                                  <p:stCondLst>
                                    <p:cond delay="0"/>
                                  </p:stCondLst>
                                  <p:childTnLst>
                                    <p:set>
                                      <p:cBhvr>
                                        <p:cTn id="138" dur="1" fill="hold">
                                          <p:stCondLst>
                                            <p:cond delay="0"/>
                                          </p:stCondLst>
                                        </p:cTn>
                                        <p:tgtEl>
                                          <p:spTgt spid="85"/>
                                        </p:tgtEl>
                                        <p:attrNameLst>
                                          <p:attrName>style.visibility</p:attrName>
                                        </p:attrNameLst>
                                      </p:cBhvr>
                                      <p:to>
                                        <p:strVal val="visible"/>
                                      </p:to>
                                    </p:set>
                                    <p:anim calcmode="lin" valueType="num">
                                      <p:cBhvr>
                                        <p:cTn id="139" dur="500" fill="hold"/>
                                        <p:tgtEl>
                                          <p:spTgt spid="85"/>
                                        </p:tgtEl>
                                        <p:attrNameLst>
                                          <p:attrName>ppt_w</p:attrName>
                                        </p:attrNameLst>
                                      </p:cBhvr>
                                      <p:tavLst>
                                        <p:tav tm="0">
                                          <p:val>
                                            <p:fltVal val="0"/>
                                          </p:val>
                                        </p:tav>
                                        <p:tav tm="100000">
                                          <p:val>
                                            <p:strVal val="#ppt_w"/>
                                          </p:val>
                                        </p:tav>
                                      </p:tavLst>
                                    </p:anim>
                                    <p:anim calcmode="lin" valueType="num">
                                      <p:cBhvr>
                                        <p:cTn id="140" dur="500" fill="hold"/>
                                        <p:tgtEl>
                                          <p:spTgt spid="85"/>
                                        </p:tgtEl>
                                        <p:attrNameLst>
                                          <p:attrName>ppt_h</p:attrName>
                                        </p:attrNameLst>
                                      </p:cBhvr>
                                      <p:tavLst>
                                        <p:tav tm="0">
                                          <p:val>
                                            <p:fltVal val="0"/>
                                          </p:val>
                                        </p:tav>
                                        <p:tav tm="100000">
                                          <p:val>
                                            <p:strVal val="#ppt_h"/>
                                          </p:val>
                                        </p:tav>
                                      </p:tavLst>
                                    </p:anim>
                                    <p:animEffect transition="in" filter="fade">
                                      <p:cBhvr>
                                        <p:cTn id="141" dur="500"/>
                                        <p:tgtEl>
                                          <p:spTgt spid="85"/>
                                        </p:tgtEl>
                                      </p:cBhvr>
                                    </p:animEffect>
                                  </p:childTnLst>
                                </p:cTn>
                              </p:par>
                            </p:childTnLst>
                          </p:cTn>
                        </p:par>
                        <p:par>
                          <p:cTn id="142" fill="hold">
                            <p:stCondLst>
                              <p:cond delay="10000"/>
                            </p:stCondLst>
                            <p:childTnLst>
                              <p:par>
                                <p:cTn id="143" presetID="53" presetClass="entr" presetSubtype="16" fill="hold" grpId="0" nodeType="afterEffect">
                                  <p:stCondLst>
                                    <p:cond delay="0"/>
                                  </p:stCondLst>
                                  <p:childTnLst>
                                    <p:set>
                                      <p:cBhvr>
                                        <p:cTn id="144" dur="1" fill="hold">
                                          <p:stCondLst>
                                            <p:cond delay="0"/>
                                          </p:stCondLst>
                                        </p:cTn>
                                        <p:tgtEl>
                                          <p:spTgt spid="44"/>
                                        </p:tgtEl>
                                        <p:attrNameLst>
                                          <p:attrName>style.visibility</p:attrName>
                                        </p:attrNameLst>
                                      </p:cBhvr>
                                      <p:to>
                                        <p:strVal val="visible"/>
                                      </p:to>
                                    </p:set>
                                    <p:anim calcmode="lin" valueType="num">
                                      <p:cBhvr>
                                        <p:cTn id="145" dur="500" fill="hold"/>
                                        <p:tgtEl>
                                          <p:spTgt spid="44"/>
                                        </p:tgtEl>
                                        <p:attrNameLst>
                                          <p:attrName>ppt_w</p:attrName>
                                        </p:attrNameLst>
                                      </p:cBhvr>
                                      <p:tavLst>
                                        <p:tav tm="0">
                                          <p:val>
                                            <p:fltVal val="0"/>
                                          </p:val>
                                        </p:tav>
                                        <p:tav tm="100000">
                                          <p:val>
                                            <p:strVal val="#ppt_w"/>
                                          </p:val>
                                        </p:tav>
                                      </p:tavLst>
                                    </p:anim>
                                    <p:anim calcmode="lin" valueType="num">
                                      <p:cBhvr>
                                        <p:cTn id="146" dur="500" fill="hold"/>
                                        <p:tgtEl>
                                          <p:spTgt spid="44"/>
                                        </p:tgtEl>
                                        <p:attrNameLst>
                                          <p:attrName>ppt_h</p:attrName>
                                        </p:attrNameLst>
                                      </p:cBhvr>
                                      <p:tavLst>
                                        <p:tav tm="0">
                                          <p:val>
                                            <p:fltVal val="0"/>
                                          </p:val>
                                        </p:tav>
                                        <p:tav tm="100000">
                                          <p:val>
                                            <p:strVal val="#ppt_h"/>
                                          </p:val>
                                        </p:tav>
                                      </p:tavLst>
                                    </p:anim>
                                    <p:animEffect transition="in" filter="fade">
                                      <p:cBhvr>
                                        <p:cTn id="147" dur="500"/>
                                        <p:tgtEl>
                                          <p:spTgt spid="44"/>
                                        </p:tgtEl>
                                      </p:cBhvr>
                                    </p:animEffect>
                                  </p:childTnLst>
                                </p:cTn>
                              </p:par>
                              <p:par>
                                <p:cTn id="148" presetID="22" presetClass="entr" presetSubtype="2" fill="hold" grpId="0" nodeType="withEffect">
                                  <p:stCondLst>
                                    <p:cond delay="0"/>
                                  </p:stCondLst>
                                  <p:childTnLst>
                                    <p:set>
                                      <p:cBhvr>
                                        <p:cTn id="149" dur="1" fill="hold">
                                          <p:stCondLst>
                                            <p:cond delay="0"/>
                                          </p:stCondLst>
                                        </p:cTn>
                                        <p:tgtEl>
                                          <p:spTgt spid="57"/>
                                        </p:tgtEl>
                                        <p:attrNameLst>
                                          <p:attrName>style.visibility</p:attrName>
                                        </p:attrNameLst>
                                      </p:cBhvr>
                                      <p:to>
                                        <p:strVal val="visible"/>
                                      </p:to>
                                    </p:set>
                                    <p:animEffect transition="in" filter="wipe(right)">
                                      <p:cBhvr>
                                        <p:cTn id="150" dur="500"/>
                                        <p:tgtEl>
                                          <p:spTgt spid="57"/>
                                        </p:tgtEl>
                                      </p:cBhvr>
                                    </p:animEffect>
                                  </p:childTnLst>
                                </p:cTn>
                              </p:par>
                            </p:childTnLst>
                          </p:cTn>
                        </p:par>
                        <p:par>
                          <p:cTn id="151" fill="hold">
                            <p:stCondLst>
                              <p:cond delay="10500"/>
                            </p:stCondLst>
                            <p:childTnLst>
                              <p:par>
                                <p:cTn id="152" presetID="53" presetClass="entr" presetSubtype="16" fill="hold" nodeType="afterEffect">
                                  <p:stCondLst>
                                    <p:cond delay="0"/>
                                  </p:stCondLst>
                                  <p:childTnLst>
                                    <p:set>
                                      <p:cBhvr>
                                        <p:cTn id="153" dur="1" fill="hold">
                                          <p:stCondLst>
                                            <p:cond delay="0"/>
                                          </p:stCondLst>
                                        </p:cTn>
                                        <p:tgtEl>
                                          <p:spTgt spid="25"/>
                                        </p:tgtEl>
                                        <p:attrNameLst>
                                          <p:attrName>style.visibility</p:attrName>
                                        </p:attrNameLst>
                                      </p:cBhvr>
                                      <p:to>
                                        <p:strVal val="visible"/>
                                      </p:to>
                                    </p:set>
                                    <p:anim calcmode="lin" valueType="num">
                                      <p:cBhvr>
                                        <p:cTn id="154" dur="500" fill="hold"/>
                                        <p:tgtEl>
                                          <p:spTgt spid="25"/>
                                        </p:tgtEl>
                                        <p:attrNameLst>
                                          <p:attrName>ppt_w</p:attrName>
                                        </p:attrNameLst>
                                      </p:cBhvr>
                                      <p:tavLst>
                                        <p:tav tm="0">
                                          <p:val>
                                            <p:fltVal val="0"/>
                                          </p:val>
                                        </p:tav>
                                        <p:tav tm="100000">
                                          <p:val>
                                            <p:strVal val="#ppt_w"/>
                                          </p:val>
                                        </p:tav>
                                      </p:tavLst>
                                    </p:anim>
                                    <p:anim calcmode="lin" valueType="num">
                                      <p:cBhvr>
                                        <p:cTn id="155" dur="500" fill="hold"/>
                                        <p:tgtEl>
                                          <p:spTgt spid="25"/>
                                        </p:tgtEl>
                                        <p:attrNameLst>
                                          <p:attrName>ppt_h</p:attrName>
                                        </p:attrNameLst>
                                      </p:cBhvr>
                                      <p:tavLst>
                                        <p:tav tm="0">
                                          <p:val>
                                            <p:fltVal val="0"/>
                                          </p:val>
                                        </p:tav>
                                        <p:tav tm="100000">
                                          <p:val>
                                            <p:strVal val="#ppt_h"/>
                                          </p:val>
                                        </p:tav>
                                      </p:tavLst>
                                    </p:anim>
                                    <p:animEffect transition="in" filter="fade">
                                      <p:cBhvr>
                                        <p:cTn id="156" dur="500"/>
                                        <p:tgtEl>
                                          <p:spTgt spid="25"/>
                                        </p:tgtEl>
                                      </p:cBhvr>
                                    </p:animEffect>
                                  </p:childTnLst>
                                </p:cTn>
                              </p:par>
                            </p:childTnLst>
                          </p:cTn>
                        </p:par>
                        <p:par>
                          <p:cTn id="157" fill="hold">
                            <p:stCondLst>
                              <p:cond delay="11000"/>
                            </p:stCondLst>
                            <p:childTnLst>
                              <p:par>
                                <p:cTn id="158" presetID="53" presetClass="entr" presetSubtype="16" fill="hold" grpId="0" nodeType="afterEffect">
                                  <p:stCondLst>
                                    <p:cond delay="0"/>
                                  </p:stCondLst>
                                  <p:childTnLst>
                                    <p:set>
                                      <p:cBhvr>
                                        <p:cTn id="159" dur="1" fill="hold">
                                          <p:stCondLst>
                                            <p:cond delay="0"/>
                                          </p:stCondLst>
                                        </p:cTn>
                                        <p:tgtEl>
                                          <p:spTgt spid="83"/>
                                        </p:tgtEl>
                                        <p:attrNameLst>
                                          <p:attrName>style.visibility</p:attrName>
                                        </p:attrNameLst>
                                      </p:cBhvr>
                                      <p:to>
                                        <p:strVal val="visible"/>
                                      </p:to>
                                    </p:set>
                                    <p:anim calcmode="lin" valueType="num">
                                      <p:cBhvr>
                                        <p:cTn id="160" dur="500" fill="hold"/>
                                        <p:tgtEl>
                                          <p:spTgt spid="83"/>
                                        </p:tgtEl>
                                        <p:attrNameLst>
                                          <p:attrName>ppt_w</p:attrName>
                                        </p:attrNameLst>
                                      </p:cBhvr>
                                      <p:tavLst>
                                        <p:tav tm="0">
                                          <p:val>
                                            <p:fltVal val="0"/>
                                          </p:val>
                                        </p:tav>
                                        <p:tav tm="100000">
                                          <p:val>
                                            <p:strVal val="#ppt_w"/>
                                          </p:val>
                                        </p:tav>
                                      </p:tavLst>
                                    </p:anim>
                                    <p:anim calcmode="lin" valueType="num">
                                      <p:cBhvr>
                                        <p:cTn id="161" dur="500" fill="hold"/>
                                        <p:tgtEl>
                                          <p:spTgt spid="83"/>
                                        </p:tgtEl>
                                        <p:attrNameLst>
                                          <p:attrName>ppt_h</p:attrName>
                                        </p:attrNameLst>
                                      </p:cBhvr>
                                      <p:tavLst>
                                        <p:tav tm="0">
                                          <p:val>
                                            <p:fltVal val="0"/>
                                          </p:val>
                                        </p:tav>
                                        <p:tav tm="100000">
                                          <p:val>
                                            <p:strVal val="#ppt_h"/>
                                          </p:val>
                                        </p:tav>
                                      </p:tavLst>
                                    </p:anim>
                                    <p:animEffect transition="in" filter="fade">
                                      <p:cBhvr>
                                        <p:cTn id="162" dur="500"/>
                                        <p:tgtEl>
                                          <p:spTgt spid="83"/>
                                        </p:tgtEl>
                                      </p:cBhvr>
                                    </p:animEffect>
                                  </p:childTnLst>
                                </p:cTn>
                              </p:par>
                            </p:childTnLst>
                          </p:cTn>
                        </p:par>
                        <p:par>
                          <p:cTn id="163" fill="hold">
                            <p:stCondLst>
                              <p:cond delay="11500"/>
                            </p:stCondLst>
                            <p:childTnLst>
                              <p:par>
                                <p:cTn id="164" presetID="53" presetClass="entr" presetSubtype="16" fill="hold" grpId="0" nodeType="afterEffect">
                                  <p:stCondLst>
                                    <p:cond delay="0"/>
                                  </p:stCondLst>
                                  <p:childTnLst>
                                    <p:set>
                                      <p:cBhvr>
                                        <p:cTn id="165" dur="1" fill="hold">
                                          <p:stCondLst>
                                            <p:cond delay="0"/>
                                          </p:stCondLst>
                                        </p:cTn>
                                        <p:tgtEl>
                                          <p:spTgt spid="43"/>
                                        </p:tgtEl>
                                        <p:attrNameLst>
                                          <p:attrName>style.visibility</p:attrName>
                                        </p:attrNameLst>
                                      </p:cBhvr>
                                      <p:to>
                                        <p:strVal val="visible"/>
                                      </p:to>
                                    </p:set>
                                    <p:anim calcmode="lin" valueType="num">
                                      <p:cBhvr>
                                        <p:cTn id="166" dur="500" fill="hold"/>
                                        <p:tgtEl>
                                          <p:spTgt spid="43"/>
                                        </p:tgtEl>
                                        <p:attrNameLst>
                                          <p:attrName>ppt_w</p:attrName>
                                        </p:attrNameLst>
                                      </p:cBhvr>
                                      <p:tavLst>
                                        <p:tav tm="0">
                                          <p:val>
                                            <p:fltVal val="0"/>
                                          </p:val>
                                        </p:tav>
                                        <p:tav tm="100000">
                                          <p:val>
                                            <p:strVal val="#ppt_w"/>
                                          </p:val>
                                        </p:tav>
                                      </p:tavLst>
                                    </p:anim>
                                    <p:anim calcmode="lin" valueType="num">
                                      <p:cBhvr>
                                        <p:cTn id="167" dur="500" fill="hold"/>
                                        <p:tgtEl>
                                          <p:spTgt spid="43"/>
                                        </p:tgtEl>
                                        <p:attrNameLst>
                                          <p:attrName>ppt_h</p:attrName>
                                        </p:attrNameLst>
                                      </p:cBhvr>
                                      <p:tavLst>
                                        <p:tav tm="0">
                                          <p:val>
                                            <p:fltVal val="0"/>
                                          </p:val>
                                        </p:tav>
                                        <p:tav tm="100000">
                                          <p:val>
                                            <p:strVal val="#ppt_h"/>
                                          </p:val>
                                        </p:tav>
                                      </p:tavLst>
                                    </p:anim>
                                    <p:animEffect transition="in" filter="fade">
                                      <p:cBhvr>
                                        <p:cTn id="168" dur="500"/>
                                        <p:tgtEl>
                                          <p:spTgt spid="43"/>
                                        </p:tgtEl>
                                      </p:cBhvr>
                                    </p:animEffect>
                                  </p:childTnLst>
                                </p:cTn>
                              </p:par>
                              <p:par>
                                <p:cTn id="169" presetID="22" presetClass="entr" presetSubtype="2" fill="hold" grpId="0" nodeType="withEffect">
                                  <p:stCondLst>
                                    <p:cond delay="0"/>
                                  </p:stCondLst>
                                  <p:childTnLst>
                                    <p:set>
                                      <p:cBhvr>
                                        <p:cTn id="170" dur="1" fill="hold">
                                          <p:stCondLst>
                                            <p:cond delay="0"/>
                                          </p:stCondLst>
                                        </p:cTn>
                                        <p:tgtEl>
                                          <p:spTgt spid="58"/>
                                        </p:tgtEl>
                                        <p:attrNameLst>
                                          <p:attrName>style.visibility</p:attrName>
                                        </p:attrNameLst>
                                      </p:cBhvr>
                                      <p:to>
                                        <p:strVal val="visible"/>
                                      </p:to>
                                    </p:set>
                                    <p:animEffect transition="in" filter="wipe(right)">
                                      <p:cBhvr>
                                        <p:cTn id="171" dur="500"/>
                                        <p:tgtEl>
                                          <p:spTgt spid="58"/>
                                        </p:tgtEl>
                                      </p:cBhvr>
                                    </p:animEffect>
                                  </p:childTnLst>
                                </p:cTn>
                              </p:par>
                            </p:childTnLst>
                          </p:cTn>
                        </p:par>
                        <p:par>
                          <p:cTn id="172" fill="hold">
                            <p:stCondLst>
                              <p:cond delay="12000"/>
                            </p:stCondLst>
                            <p:childTnLst>
                              <p:par>
                                <p:cTn id="173" presetID="49" presetClass="entr" presetSubtype="0" decel="100000" fill="hold" nodeType="afterEffect">
                                  <p:stCondLst>
                                    <p:cond delay="0"/>
                                  </p:stCondLst>
                                  <p:childTnLst>
                                    <p:set>
                                      <p:cBhvr>
                                        <p:cTn id="174" dur="1" fill="hold">
                                          <p:stCondLst>
                                            <p:cond delay="0"/>
                                          </p:stCondLst>
                                        </p:cTn>
                                        <p:tgtEl>
                                          <p:spTgt spid="33"/>
                                        </p:tgtEl>
                                        <p:attrNameLst>
                                          <p:attrName>style.visibility</p:attrName>
                                        </p:attrNameLst>
                                      </p:cBhvr>
                                      <p:to>
                                        <p:strVal val="visible"/>
                                      </p:to>
                                    </p:set>
                                    <p:anim calcmode="lin" valueType="num">
                                      <p:cBhvr>
                                        <p:cTn id="175" dur="500" fill="hold"/>
                                        <p:tgtEl>
                                          <p:spTgt spid="33"/>
                                        </p:tgtEl>
                                        <p:attrNameLst>
                                          <p:attrName>ppt_w</p:attrName>
                                        </p:attrNameLst>
                                      </p:cBhvr>
                                      <p:tavLst>
                                        <p:tav tm="0">
                                          <p:val>
                                            <p:fltVal val="0"/>
                                          </p:val>
                                        </p:tav>
                                        <p:tav tm="100000">
                                          <p:val>
                                            <p:strVal val="#ppt_w"/>
                                          </p:val>
                                        </p:tav>
                                      </p:tavLst>
                                    </p:anim>
                                    <p:anim calcmode="lin" valueType="num">
                                      <p:cBhvr>
                                        <p:cTn id="176" dur="500" fill="hold"/>
                                        <p:tgtEl>
                                          <p:spTgt spid="33"/>
                                        </p:tgtEl>
                                        <p:attrNameLst>
                                          <p:attrName>ppt_h</p:attrName>
                                        </p:attrNameLst>
                                      </p:cBhvr>
                                      <p:tavLst>
                                        <p:tav tm="0">
                                          <p:val>
                                            <p:fltVal val="0"/>
                                          </p:val>
                                        </p:tav>
                                        <p:tav tm="100000">
                                          <p:val>
                                            <p:strVal val="#ppt_h"/>
                                          </p:val>
                                        </p:tav>
                                      </p:tavLst>
                                    </p:anim>
                                    <p:anim calcmode="lin" valueType="num">
                                      <p:cBhvr>
                                        <p:cTn id="177" dur="500" fill="hold"/>
                                        <p:tgtEl>
                                          <p:spTgt spid="33"/>
                                        </p:tgtEl>
                                        <p:attrNameLst>
                                          <p:attrName>style.rotation</p:attrName>
                                        </p:attrNameLst>
                                      </p:cBhvr>
                                      <p:tavLst>
                                        <p:tav tm="0">
                                          <p:val>
                                            <p:fltVal val="360"/>
                                          </p:val>
                                        </p:tav>
                                        <p:tav tm="100000">
                                          <p:val>
                                            <p:fltVal val="0"/>
                                          </p:val>
                                        </p:tav>
                                      </p:tavLst>
                                    </p:anim>
                                    <p:animEffect transition="in" filter="fade">
                                      <p:cBhvr>
                                        <p:cTn id="178"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45" grpId="0" animBg="1"/>
      <p:bldP spid="46" grpId="0" animBg="1"/>
      <p:bldP spid="47" grpId="0" animBg="1"/>
      <p:bldP spid="52" grpId="0"/>
      <p:bldP spid="53" grpId="0"/>
      <p:bldP spid="54" grpId="0"/>
      <p:bldP spid="55" grpId="0"/>
      <p:bldP spid="56" grpId="0"/>
      <p:bldP spid="57" grpId="0"/>
      <p:bldP spid="58" grpId="0"/>
      <p:bldP spid="59" grpId="0"/>
      <p:bldP spid="82" grpId="0" animBg="1"/>
      <p:bldP spid="83" grpId="0" animBg="1"/>
      <p:bldP spid="84" grpId="0" animBg="1"/>
      <p:bldP spid="85"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Group 92">
            <a:extLst>
              <a:ext uri="{FF2B5EF4-FFF2-40B4-BE49-F238E27FC236}">
                <a16:creationId xmlns:a16="http://schemas.microsoft.com/office/drawing/2014/main" id="{C3A8167A-B823-4DEF-A6A3-77E26C899965}"/>
              </a:ext>
            </a:extLst>
          </p:cNvPr>
          <p:cNvGrpSpPr/>
          <p:nvPr/>
        </p:nvGrpSpPr>
        <p:grpSpPr>
          <a:xfrm>
            <a:off x="8772525" y="1108075"/>
            <a:ext cx="2036763" cy="739775"/>
            <a:chOff x="8772525" y="1108075"/>
            <a:chExt cx="2036763" cy="739775"/>
          </a:xfrm>
          <a:solidFill>
            <a:schemeClr val="accent1"/>
          </a:solidFill>
        </p:grpSpPr>
        <p:sp>
          <p:nvSpPr>
            <p:cNvPr id="6" name="Freeform 6">
              <a:extLst>
                <a:ext uri="{FF2B5EF4-FFF2-40B4-BE49-F238E27FC236}">
                  <a16:creationId xmlns:a16="http://schemas.microsoft.com/office/drawing/2014/main" id="{7780037F-399D-4F6A-AE6A-27D818E7425E}"/>
                </a:ext>
              </a:extLst>
            </p:cNvPr>
            <p:cNvSpPr>
              <a:spLocks/>
            </p:cNvSpPr>
            <p:nvPr/>
          </p:nvSpPr>
          <p:spPr bwMode="auto">
            <a:xfrm>
              <a:off x="9012238" y="1112838"/>
              <a:ext cx="1797050" cy="731838"/>
            </a:xfrm>
            <a:custGeom>
              <a:avLst/>
              <a:gdLst>
                <a:gd name="T0" fmla="*/ 377 w 472"/>
                <a:gd name="T1" fmla="*/ 0 h 192"/>
                <a:gd name="T2" fmla="*/ 72 w 472"/>
                <a:gd name="T3" fmla="*/ 0 h 192"/>
                <a:gd name="T4" fmla="*/ 72 w 472"/>
                <a:gd name="T5" fmla="*/ 52 h 192"/>
                <a:gd name="T6" fmla="*/ 54 w 472"/>
                <a:gd name="T7" fmla="*/ 48 h 192"/>
                <a:gd name="T8" fmla="*/ 34 w 472"/>
                <a:gd name="T9" fmla="*/ 45 h 192"/>
                <a:gd name="T10" fmla="*/ 7 w 472"/>
                <a:gd name="T11" fmla="*/ 50 h 192"/>
                <a:gd name="T12" fmla="*/ 0 w 472"/>
                <a:gd name="T13" fmla="*/ 55 h 192"/>
                <a:gd name="T14" fmla="*/ 16 w 472"/>
                <a:gd name="T15" fmla="*/ 53 h 192"/>
                <a:gd name="T16" fmla="*/ 67 w 472"/>
                <a:gd name="T17" fmla="*/ 74 h 192"/>
                <a:gd name="T18" fmla="*/ 85 w 472"/>
                <a:gd name="T19" fmla="*/ 127 h 192"/>
                <a:gd name="T20" fmla="*/ 64 w 472"/>
                <a:gd name="T21" fmla="*/ 185 h 192"/>
                <a:gd name="T22" fmla="*/ 57 w 472"/>
                <a:gd name="T23" fmla="*/ 192 h 192"/>
                <a:gd name="T24" fmla="*/ 377 w 472"/>
                <a:gd name="T25" fmla="*/ 192 h 192"/>
                <a:gd name="T26" fmla="*/ 472 w 472"/>
                <a:gd name="T27" fmla="*/ 96 h 192"/>
                <a:gd name="T28" fmla="*/ 472 w 472"/>
                <a:gd name="T29" fmla="*/ 96 h 192"/>
                <a:gd name="T30" fmla="*/ 377 w 472"/>
                <a:gd name="T31"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72" h="192">
                  <a:moveTo>
                    <a:pt x="377" y="0"/>
                  </a:moveTo>
                  <a:cubicBezTo>
                    <a:pt x="72" y="0"/>
                    <a:pt x="72" y="0"/>
                    <a:pt x="72" y="0"/>
                  </a:cubicBezTo>
                  <a:cubicBezTo>
                    <a:pt x="72" y="52"/>
                    <a:pt x="72" y="52"/>
                    <a:pt x="72" y="52"/>
                  </a:cubicBezTo>
                  <a:cubicBezTo>
                    <a:pt x="54" y="48"/>
                    <a:pt x="54" y="48"/>
                    <a:pt x="54" y="48"/>
                  </a:cubicBezTo>
                  <a:cubicBezTo>
                    <a:pt x="47" y="46"/>
                    <a:pt x="41" y="45"/>
                    <a:pt x="34" y="45"/>
                  </a:cubicBezTo>
                  <a:cubicBezTo>
                    <a:pt x="23" y="45"/>
                    <a:pt x="14" y="47"/>
                    <a:pt x="7" y="50"/>
                  </a:cubicBezTo>
                  <a:cubicBezTo>
                    <a:pt x="4" y="51"/>
                    <a:pt x="2" y="53"/>
                    <a:pt x="0" y="55"/>
                  </a:cubicBezTo>
                  <a:cubicBezTo>
                    <a:pt x="5" y="53"/>
                    <a:pt x="11" y="53"/>
                    <a:pt x="16" y="53"/>
                  </a:cubicBezTo>
                  <a:cubicBezTo>
                    <a:pt x="37" y="53"/>
                    <a:pt x="54" y="60"/>
                    <a:pt x="67" y="74"/>
                  </a:cubicBezTo>
                  <a:cubicBezTo>
                    <a:pt x="79" y="87"/>
                    <a:pt x="85" y="105"/>
                    <a:pt x="85" y="127"/>
                  </a:cubicBezTo>
                  <a:cubicBezTo>
                    <a:pt x="85" y="151"/>
                    <a:pt x="78" y="171"/>
                    <a:pt x="64" y="185"/>
                  </a:cubicBezTo>
                  <a:cubicBezTo>
                    <a:pt x="62" y="188"/>
                    <a:pt x="59" y="190"/>
                    <a:pt x="57" y="192"/>
                  </a:cubicBezTo>
                  <a:cubicBezTo>
                    <a:pt x="377" y="192"/>
                    <a:pt x="377" y="192"/>
                    <a:pt x="377" y="192"/>
                  </a:cubicBezTo>
                  <a:cubicBezTo>
                    <a:pt x="430" y="192"/>
                    <a:pt x="472" y="149"/>
                    <a:pt x="472" y="96"/>
                  </a:cubicBezTo>
                  <a:cubicBezTo>
                    <a:pt x="472" y="96"/>
                    <a:pt x="472" y="96"/>
                    <a:pt x="472" y="96"/>
                  </a:cubicBezTo>
                  <a:cubicBezTo>
                    <a:pt x="472" y="43"/>
                    <a:pt x="430" y="0"/>
                    <a:pt x="37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Freeform 7">
              <a:extLst>
                <a:ext uri="{FF2B5EF4-FFF2-40B4-BE49-F238E27FC236}">
                  <a16:creationId xmlns:a16="http://schemas.microsoft.com/office/drawing/2014/main" id="{EB3E8C19-66B1-413F-9CC0-932B60DF6ABC}"/>
                </a:ext>
              </a:extLst>
            </p:cNvPr>
            <p:cNvSpPr>
              <a:spLocks noEditPoints="1"/>
            </p:cNvSpPr>
            <p:nvPr/>
          </p:nvSpPr>
          <p:spPr bwMode="auto">
            <a:xfrm>
              <a:off x="8772525" y="1108075"/>
              <a:ext cx="506413" cy="739775"/>
            </a:xfrm>
            <a:custGeom>
              <a:avLst/>
              <a:gdLst>
                <a:gd name="T0" fmla="*/ 0 w 133"/>
                <a:gd name="T1" fmla="*/ 111 h 194"/>
                <a:gd name="T2" fmla="*/ 24 w 133"/>
                <a:gd name="T3" fmla="*/ 28 h 194"/>
                <a:gd name="T4" fmla="*/ 95 w 133"/>
                <a:gd name="T5" fmla="*/ 0 h 194"/>
                <a:gd name="T6" fmla="*/ 120 w 133"/>
                <a:gd name="T7" fmla="*/ 2 h 194"/>
                <a:gd name="T8" fmla="*/ 120 w 133"/>
                <a:gd name="T9" fmla="*/ 34 h 194"/>
                <a:gd name="T10" fmla="*/ 97 w 133"/>
                <a:gd name="T11" fmla="*/ 32 h 194"/>
                <a:gd name="T12" fmla="*/ 64 w 133"/>
                <a:gd name="T13" fmla="*/ 38 h 194"/>
                <a:gd name="T14" fmla="*/ 44 w 133"/>
                <a:gd name="T15" fmla="*/ 56 h 194"/>
                <a:gd name="T16" fmla="*/ 37 w 133"/>
                <a:gd name="T17" fmla="*/ 91 h 194"/>
                <a:gd name="T18" fmla="*/ 38 w 133"/>
                <a:gd name="T19" fmla="*/ 91 h 194"/>
                <a:gd name="T20" fmla="*/ 79 w 133"/>
                <a:gd name="T21" fmla="*/ 69 h 194"/>
                <a:gd name="T22" fmla="*/ 119 w 133"/>
                <a:gd name="T23" fmla="*/ 84 h 194"/>
                <a:gd name="T24" fmla="*/ 133 w 133"/>
                <a:gd name="T25" fmla="*/ 128 h 194"/>
                <a:gd name="T26" fmla="*/ 116 w 133"/>
                <a:gd name="T27" fmla="*/ 176 h 194"/>
                <a:gd name="T28" fmla="*/ 69 w 133"/>
                <a:gd name="T29" fmla="*/ 194 h 194"/>
                <a:gd name="T30" fmla="*/ 32 w 133"/>
                <a:gd name="T31" fmla="*/ 184 h 194"/>
                <a:gd name="T32" fmla="*/ 8 w 133"/>
                <a:gd name="T33" fmla="*/ 156 h 194"/>
                <a:gd name="T34" fmla="*/ 0 w 133"/>
                <a:gd name="T35" fmla="*/ 111 h 194"/>
                <a:gd name="T36" fmla="*/ 68 w 133"/>
                <a:gd name="T37" fmla="*/ 162 h 194"/>
                <a:gd name="T38" fmla="*/ 88 w 133"/>
                <a:gd name="T39" fmla="*/ 153 h 194"/>
                <a:gd name="T40" fmla="*/ 95 w 133"/>
                <a:gd name="T41" fmla="*/ 129 h 194"/>
                <a:gd name="T42" fmla="*/ 88 w 133"/>
                <a:gd name="T43" fmla="*/ 107 h 194"/>
                <a:gd name="T44" fmla="*/ 69 w 133"/>
                <a:gd name="T45" fmla="*/ 99 h 194"/>
                <a:gd name="T46" fmla="*/ 48 w 133"/>
                <a:gd name="T47" fmla="*/ 107 h 194"/>
                <a:gd name="T48" fmla="*/ 40 w 133"/>
                <a:gd name="T49" fmla="*/ 125 h 194"/>
                <a:gd name="T50" fmla="*/ 48 w 133"/>
                <a:gd name="T51" fmla="*/ 151 h 194"/>
                <a:gd name="T52" fmla="*/ 68 w 133"/>
                <a:gd name="T53" fmla="*/ 16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33" h="194">
                  <a:moveTo>
                    <a:pt x="0" y="111"/>
                  </a:moveTo>
                  <a:cubicBezTo>
                    <a:pt x="0" y="74"/>
                    <a:pt x="8" y="46"/>
                    <a:pt x="24" y="28"/>
                  </a:cubicBezTo>
                  <a:cubicBezTo>
                    <a:pt x="39" y="9"/>
                    <a:pt x="63" y="0"/>
                    <a:pt x="95" y="0"/>
                  </a:cubicBezTo>
                  <a:cubicBezTo>
                    <a:pt x="105" y="0"/>
                    <a:pt x="114" y="1"/>
                    <a:pt x="120" y="2"/>
                  </a:cubicBezTo>
                  <a:cubicBezTo>
                    <a:pt x="120" y="34"/>
                    <a:pt x="120" y="34"/>
                    <a:pt x="120" y="34"/>
                  </a:cubicBezTo>
                  <a:cubicBezTo>
                    <a:pt x="112" y="32"/>
                    <a:pt x="105" y="32"/>
                    <a:pt x="97" y="32"/>
                  </a:cubicBezTo>
                  <a:cubicBezTo>
                    <a:pt x="84" y="32"/>
                    <a:pt x="72" y="34"/>
                    <a:pt x="64" y="38"/>
                  </a:cubicBezTo>
                  <a:cubicBezTo>
                    <a:pt x="55" y="42"/>
                    <a:pt x="49" y="48"/>
                    <a:pt x="44" y="56"/>
                  </a:cubicBezTo>
                  <a:cubicBezTo>
                    <a:pt x="40" y="64"/>
                    <a:pt x="37" y="76"/>
                    <a:pt x="37" y="91"/>
                  </a:cubicBezTo>
                  <a:cubicBezTo>
                    <a:pt x="38" y="91"/>
                    <a:pt x="38" y="91"/>
                    <a:pt x="38" y="91"/>
                  </a:cubicBezTo>
                  <a:cubicBezTo>
                    <a:pt x="47" y="76"/>
                    <a:pt x="60" y="69"/>
                    <a:pt x="79" y="69"/>
                  </a:cubicBezTo>
                  <a:cubicBezTo>
                    <a:pt x="96" y="69"/>
                    <a:pt x="109" y="74"/>
                    <a:pt x="119" y="84"/>
                  </a:cubicBezTo>
                  <a:cubicBezTo>
                    <a:pt x="128" y="95"/>
                    <a:pt x="133" y="110"/>
                    <a:pt x="133" y="128"/>
                  </a:cubicBezTo>
                  <a:cubicBezTo>
                    <a:pt x="133" y="149"/>
                    <a:pt x="128" y="164"/>
                    <a:pt x="116" y="176"/>
                  </a:cubicBezTo>
                  <a:cubicBezTo>
                    <a:pt x="105" y="188"/>
                    <a:pt x="89" y="194"/>
                    <a:pt x="69" y="194"/>
                  </a:cubicBezTo>
                  <a:cubicBezTo>
                    <a:pt x="55" y="194"/>
                    <a:pt x="43" y="191"/>
                    <a:pt x="32" y="184"/>
                  </a:cubicBezTo>
                  <a:cubicBezTo>
                    <a:pt x="22" y="178"/>
                    <a:pt x="14" y="168"/>
                    <a:pt x="8" y="156"/>
                  </a:cubicBezTo>
                  <a:cubicBezTo>
                    <a:pt x="3" y="144"/>
                    <a:pt x="0" y="129"/>
                    <a:pt x="0" y="111"/>
                  </a:cubicBezTo>
                  <a:close/>
                  <a:moveTo>
                    <a:pt x="68" y="162"/>
                  </a:moveTo>
                  <a:cubicBezTo>
                    <a:pt x="77" y="162"/>
                    <a:pt x="83" y="159"/>
                    <a:pt x="88" y="153"/>
                  </a:cubicBezTo>
                  <a:cubicBezTo>
                    <a:pt x="92" y="148"/>
                    <a:pt x="95" y="140"/>
                    <a:pt x="95" y="129"/>
                  </a:cubicBezTo>
                  <a:cubicBezTo>
                    <a:pt x="95" y="120"/>
                    <a:pt x="92" y="112"/>
                    <a:pt x="88" y="107"/>
                  </a:cubicBezTo>
                  <a:cubicBezTo>
                    <a:pt x="84" y="102"/>
                    <a:pt x="78" y="99"/>
                    <a:pt x="69" y="99"/>
                  </a:cubicBezTo>
                  <a:cubicBezTo>
                    <a:pt x="61" y="99"/>
                    <a:pt x="54" y="102"/>
                    <a:pt x="48" y="107"/>
                  </a:cubicBezTo>
                  <a:cubicBezTo>
                    <a:pt x="42" y="112"/>
                    <a:pt x="40" y="118"/>
                    <a:pt x="40" y="125"/>
                  </a:cubicBezTo>
                  <a:cubicBezTo>
                    <a:pt x="40" y="136"/>
                    <a:pt x="42" y="144"/>
                    <a:pt x="48" y="151"/>
                  </a:cubicBezTo>
                  <a:cubicBezTo>
                    <a:pt x="53" y="158"/>
                    <a:pt x="60" y="162"/>
                    <a:pt x="68" y="16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4" name="Group 93">
            <a:extLst>
              <a:ext uri="{FF2B5EF4-FFF2-40B4-BE49-F238E27FC236}">
                <a16:creationId xmlns:a16="http://schemas.microsoft.com/office/drawing/2014/main" id="{859BBE4E-191F-4376-9D5C-0518F3CF9164}"/>
              </a:ext>
            </a:extLst>
          </p:cNvPr>
          <p:cNvGrpSpPr/>
          <p:nvPr/>
        </p:nvGrpSpPr>
        <p:grpSpPr>
          <a:xfrm>
            <a:off x="8756650" y="2084388"/>
            <a:ext cx="2066926" cy="735013"/>
            <a:chOff x="8756650" y="2084388"/>
            <a:chExt cx="2066926" cy="735013"/>
          </a:xfrm>
          <a:solidFill>
            <a:schemeClr val="accent2"/>
          </a:solidFill>
        </p:grpSpPr>
        <p:sp>
          <p:nvSpPr>
            <p:cNvPr id="9" name="Freeform 9">
              <a:extLst>
                <a:ext uri="{FF2B5EF4-FFF2-40B4-BE49-F238E27FC236}">
                  <a16:creationId xmlns:a16="http://schemas.microsoft.com/office/drawing/2014/main" id="{11818E6C-6CC4-4489-B3D8-1D973CC781E0}"/>
                </a:ext>
              </a:extLst>
            </p:cNvPr>
            <p:cNvSpPr>
              <a:spLocks/>
            </p:cNvSpPr>
            <p:nvPr/>
          </p:nvSpPr>
          <p:spPr bwMode="auto">
            <a:xfrm>
              <a:off x="9072563" y="2084388"/>
              <a:ext cx="1751013" cy="735013"/>
            </a:xfrm>
            <a:custGeom>
              <a:avLst/>
              <a:gdLst>
                <a:gd name="T0" fmla="*/ 363 w 460"/>
                <a:gd name="T1" fmla="*/ 0 h 193"/>
                <a:gd name="T2" fmla="*/ 72 w 460"/>
                <a:gd name="T3" fmla="*/ 0 h 193"/>
                <a:gd name="T4" fmla="*/ 72 w 460"/>
                <a:gd name="T5" fmla="*/ 29 h 193"/>
                <a:gd name="T6" fmla="*/ 0 w 460"/>
                <a:gd name="T7" fmla="*/ 193 h 193"/>
                <a:gd name="T8" fmla="*/ 40 w 460"/>
                <a:gd name="T9" fmla="*/ 193 h 193"/>
                <a:gd name="T10" fmla="*/ 124 w 460"/>
                <a:gd name="T11" fmla="*/ 193 h 193"/>
                <a:gd name="T12" fmla="*/ 363 w 460"/>
                <a:gd name="T13" fmla="*/ 193 h 193"/>
                <a:gd name="T14" fmla="*/ 460 w 460"/>
                <a:gd name="T15" fmla="*/ 96 h 193"/>
                <a:gd name="T16" fmla="*/ 460 w 460"/>
                <a:gd name="T17" fmla="*/ 96 h 193"/>
                <a:gd name="T18" fmla="*/ 363 w 460"/>
                <a:gd name="T19"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0" h="193">
                  <a:moveTo>
                    <a:pt x="363" y="0"/>
                  </a:moveTo>
                  <a:cubicBezTo>
                    <a:pt x="72" y="0"/>
                    <a:pt x="72" y="0"/>
                    <a:pt x="72" y="0"/>
                  </a:cubicBezTo>
                  <a:cubicBezTo>
                    <a:pt x="72" y="29"/>
                    <a:pt x="72" y="29"/>
                    <a:pt x="72" y="29"/>
                  </a:cubicBezTo>
                  <a:cubicBezTo>
                    <a:pt x="0" y="193"/>
                    <a:pt x="0" y="193"/>
                    <a:pt x="0" y="193"/>
                  </a:cubicBezTo>
                  <a:cubicBezTo>
                    <a:pt x="40" y="193"/>
                    <a:pt x="40" y="193"/>
                    <a:pt x="40" y="193"/>
                  </a:cubicBezTo>
                  <a:cubicBezTo>
                    <a:pt x="124" y="193"/>
                    <a:pt x="124" y="193"/>
                    <a:pt x="124" y="193"/>
                  </a:cubicBezTo>
                  <a:cubicBezTo>
                    <a:pt x="363" y="193"/>
                    <a:pt x="363" y="193"/>
                    <a:pt x="363" y="193"/>
                  </a:cubicBezTo>
                  <a:cubicBezTo>
                    <a:pt x="417" y="193"/>
                    <a:pt x="460" y="150"/>
                    <a:pt x="460" y="96"/>
                  </a:cubicBezTo>
                  <a:cubicBezTo>
                    <a:pt x="460" y="96"/>
                    <a:pt x="460" y="96"/>
                    <a:pt x="460" y="96"/>
                  </a:cubicBezTo>
                  <a:cubicBezTo>
                    <a:pt x="460" y="43"/>
                    <a:pt x="417" y="0"/>
                    <a:pt x="363"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Freeform 11">
              <a:extLst>
                <a:ext uri="{FF2B5EF4-FFF2-40B4-BE49-F238E27FC236}">
                  <a16:creationId xmlns:a16="http://schemas.microsoft.com/office/drawing/2014/main" id="{0C31DDC7-461E-4662-B837-A9D1C3EF65FA}"/>
                </a:ext>
              </a:extLst>
            </p:cNvPr>
            <p:cNvSpPr>
              <a:spLocks/>
            </p:cNvSpPr>
            <p:nvPr/>
          </p:nvSpPr>
          <p:spPr bwMode="auto">
            <a:xfrm>
              <a:off x="8756650" y="2084388"/>
              <a:ext cx="522288" cy="723900"/>
            </a:xfrm>
            <a:custGeom>
              <a:avLst/>
              <a:gdLst>
                <a:gd name="T0" fmla="*/ 55 w 329"/>
                <a:gd name="T1" fmla="*/ 456 h 456"/>
                <a:gd name="T2" fmla="*/ 226 w 329"/>
                <a:gd name="T3" fmla="*/ 81 h 456"/>
                <a:gd name="T4" fmla="*/ 0 w 329"/>
                <a:gd name="T5" fmla="*/ 81 h 456"/>
                <a:gd name="T6" fmla="*/ 0 w 329"/>
                <a:gd name="T7" fmla="*/ 0 h 456"/>
                <a:gd name="T8" fmla="*/ 329 w 329"/>
                <a:gd name="T9" fmla="*/ 0 h 456"/>
                <a:gd name="T10" fmla="*/ 329 w 329"/>
                <a:gd name="T11" fmla="*/ 60 h 456"/>
                <a:gd name="T12" fmla="*/ 156 w 329"/>
                <a:gd name="T13" fmla="*/ 456 h 456"/>
                <a:gd name="T14" fmla="*/ 55 w 329"/>
                <a:gd name="T15" fmla="*/ 456 h 45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9" h="456">
                  <a:moveTo>
                    <a:pt x="55" y="456"/>
                  </a:moveTo>
                  <a:lnTo>
                    <a:pt x="226" y="81"/>
                  </a:lnTo>
                  <a:lnTo>
                    <a:pt x="0" y="81"/>
                  </a:lnTo>
                  <a:lnTo>
                    <a:pt x="0" y="0"/>
                  </a:lnTo>
                  <a:lnTo>
                    <a:pt x="329" y="0"/>
                  </a:lnTo>
                  <a:lnTo>
                    <a:pt x="329" y="60"/>
                  </a:lnTo>
                  <a:lnTo>
                    <a:pt x="156" y="456"/>
                  </a:lnTo>
                  <a:lnTo>
                    <a:pt x="55" y="45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5" name="Group 94">
            <a:extLst>
              <a:ext uri="{FF2B5EF4-FFF2-40B4-BE49-F238E27FC236}">
                <a16:creationId xmlns:a16="http://schemas.microsoft.com/office/drawing/2014/main" id="{00DF93A4-944F-4A40-B30A-B39DDEEF45D0}"/>
              </a:ext>
            </a:extLst>
          </p:cNvPr>
          <p:cNvGrpSpPr/>
          <p:nvPr/>
        </p:nvGrpSpPr>
        <p:grpSpPr>
          <a:xfrm>
            <a:off x="8772525" y="3055938"/>
            <a:ext cx="2036763" cy="735013"/>
            <a:chOff x="8772525" y="3055938"/>
            <a:chExt cx="2036763" cy="735013"/>
          </a:xfrm>
          <a:solidFill>
            <a:schemeClr val="accent4"/>
          </a:solidFill>
        </p:grpSpPr>
        <p:sp>
          <p:nvSpPr>
            <p:cNvPr id="12" name="Freeform 12">
              <a:extLst>
                <a:ext uri="{FF2B5EF4-FFF2-40B4-BE49-F238E27FC236}">
                  <a16:creationId xmlns:a16="http://schemas.microsoft.com/office/drawing/2014/main" id="{05B34568-4163-486D-832C-4759E386D0F0}"/>
                </a:ext>
              </a:extLst>
            </p:cNvPr>
            <p:cNvSpPr>
              <a:spLocks/>
            </p:cNvSpPr>
            <p:nvPr/>
          </p:nvSpPr>
          <p:spPr bwMode="auto">
            <a:xfrm>
              <a:off x="9247188" y="3063875"/>
              <a:ext cx="1562100" cy="727075"/>
            </a:xfrm>
            <a:custGeom>
              <a:avLst/>
              <a:gdLst>
                <a:gd name="T0" fmla="*/ 314 w 410"/>
                <a:gd name="T1" fmla="*/ 0 h 191"/>
                <a:gd name="T2" fmla="*/ 10 w 410"/>
                <a:gd name="T3" fmla="*/ 0 h 191"/>
                <a:gd name="T4" fmla="*/ 1 w 410"/>
                <a:gd name="T5" fmla="*/ 0 h 191"/>
                <a:gd name="T6" fmla="*/ 20 w 410"/>
                <a:gd name="T7" fmla="*/ 43 h 191"/>
                <a:gd name="T8" fmla="*/ 8 w 410"/>
                <a:gd name="T9" fmla="*/ 79 h 191"/>
                <a:gd name="T10" fmla="*/ 0 w 410"/>
                <a:gd name="T11" fmla="*/ 89 h 191"/>
                <a:gd name="T12" fmla="*/ 13 w 410"/>
                <a:gd name="T13" fmla="*/ 102 h 191"/>
                <a:gd name="T14" fmla="*/ 25 w 410"/>
                <a:gd name="T15" fmla="*/ 140 h 191"/>
                <a:gd name="T16" fmla="*/ 0 w 410"/>
                <a:gd name="T17" fmla="*/ 191 h 191"/>
                <a:gd name="T18" fmla="*/ 0 w 410"/>
                <a:gd name="T19" fmla="*/ 191 h 191"/>
                <a:gd name="T20" fmla="*/ 78 w 410"/>
                <a:gd name="T21" fmla="*/ 191 h 191"/>
                <a:gd name="T22" fmla="*/ 314 w 410"/>
                <a:gd name="T23" fmla="*/ 191 h 191"/>
                <a:gd name="T24" fmla="*/ 410 w 410"/>
                <a:gd name="T25" fmla="*/ 96 h 191"/>
                <a:gd name="T26" fmla="*/ 410 w 410"/>
                <a:gd name="T27" fmla="*/ 96 h 191"/>
                <a:gd name="T28" fmla="*/ 314 w 410"/>
                <a:gd name="T29"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10" h="191">
                  <a:moveTo>
                    <a:pt x="314" y="0"/>
                  </a:moveTo>
                  <a:cubicBezTo>
                    <a:pt x="10" y="0"/>
                    <a:pt x="10" y="0"/>
                    <a:pt x="10" y="0"/>
                  </a:cubicBezTo>
                  <a:cubicBezTo>
                    <a:pt x="1" y="0"/>
                    <a:pt x="1" y="0"/>
                    <a:pt x="1" y="0"/>
                  </a:cubicBezTo>
                  <a:cubicBezTo>
                    <a:pt x="13" y="11"/>
                    <a:pt x="20" y="26"/>
                    <a:pt x="20" y="43"/>
                  </a:cubicBezTo>
                  <a:cubicBezTo>
                    <a:pt x="20" y="57"/>
                    <a:pt x="16" y="69"/>
                    <a:pt x="8" y="79"/>
                  </a:cubicBezTo>
                  <a:cubicBezTo>
                    <a:pt x="6" y="83"/>
                    <a:pt x="3" y="86"/>
                    <a:pt x="0" y="89"/>
                  </a:cubicBezTo>
                  <a:cubicBezTo>
                    <a:pt x="5" y="93"/>
                    <a:pt x="9" y="98"/>
                    <a:pt x="13" y="102"/>
                  </a:cubicBezTo>
                  <a:cubicBezTo>
                    <a:pt x="21" y="113"/>
                    <a:pt x="25" y="126"/>
                    <a:pt x="25" y="140"/>
                  </a:cubicBezTo>
                  <a:cubicBezTo>
                    <a:pt x="25" y="161"/>
                    <a:pt x="17" y="178"/>
                    <a:pt x="0" y="191"/>
                  </a:cubicBezTo>
                  <a:cubicBezTo>
                    <a:pt x="0" y="191"/>
                    <a:pt x="0" y="191"/>
                    <a:pt x="0" y="191"/>
                  </a:cubicBezTo>
                  <a:cubicBezTo>
                    <a:pt x="78" y="191"/>
                    <a:pt x="78" y="191"/>
                    <a:pt x="78" y="191"/>
                  </a:cubicBezTo>
                  <a:cubicBezTo>
                    <a:pt x="314" y="191"/>
                    <a:pt x="314" y="191"/>
                    <a:pt x="314" y="191"/>
                  </a:cubicBezTo>
                  <a:cubicBezTo>
                    <a:pt x="367" y="191"/>
                    <a:pt x="410" y="148"/>
                    <a:pt x="410" y="96"/>
                  </a:cubicBezTo>
                  <a:cubicBezTo>
                    <a:pt x="410" y="96"/>
                    <a:pt x="410" y="96"/>
                    <a:pt x="410" y="96"/>
                  </a:cubicBezTo>
                  <a:cubicBezTo>
                    <a:pt x="410" y="43"/>
                    <a:pt x="367" y="0"/>
                    <a:pt x="314"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38FC35A8-92BB-499D-92FC-D5E7433B7C21}"/>
                </a:ext>
              </a:extLst>
            </p:cNvPr>
            <p:cNvSpPr>
              <a:spLocks noEditPoints="1"/>
            </p:cNvSpPr>
            <p:nvPr/>
          </p:nvSpPr>
          <p:spPr bwMode="auto">
            <a:xfrm>
              <a:off x="8772525" y="3055938"/>
              <a:ext cx="506413" cy="735013"/>
            </a:xfrm>
            <a:custGeom>
              <a:avLst/>
              <a:gdLst>
                <a:gd name="T0" fmla="*/ 67 w 133"/>
                <a:gd name="T1" fmla="*/ 0 h 193"/>
                <a:gd name="T2" fmla="*/ 110 w 133"/>
                <a:gd name="T3" fmla="*/ 12 h 193"/>
                <a:gd name="T4" fmla="*/ 127 w 133"/>
                <a:gd name="T5" fmla="*/ 45 h 193"/>
                <a:gd name="T6" fmla="*/ 119 w 133"/>
                <a:gd name="T7" fmla="*/ 71 h 193"/>
                <a:gd name="T8" fmla="*/ 93 w 133"/>
                <a:gd name="T9" fmla="*/ 91 h 193"/>
                <a:gd name="T10" fmla="*/ 123 w 133"/>
                <a:gd name="T11" fmla="*/ 115 h 193"/>
                <a:gd name="T12" fmla="*/ 133 w 133"/>
                <a:gd name="T13" fmla="*/ 142 h 193"/>
                <a:gd name="T14" fmla="*/ 114 w 133"/>
                <a:gd name="T15" fmla="*/ 179 h 193"/>
                <a:gd name="T16" fmla="*/ 67 w 133"/>
                <a:gd name="T17" fmla="*/ 193 h 193"/>
                <a:gd name="T18" fmla="*/ 18 w 133"/>
                <a:gd name="T19" fmla="*/ 180 h 193"/>
                <a:gd name="T20" fmla="*/ 0 w 133"/>
                <a:gd name="T21" fmla="*/ 143 h 193"/>
                <a:gd name="T22" fmla="*/ 9 w 133"/>
                <a:gd name="T23" fmla="*/ 114 h 193"/>
                <a:gd name="T24" fmla="*/ 36 w 133"/>
                <a:gd name="T25" fmla="*/ 92 h 193"/>
                <a:gd name="T26" fmla="*/ 13 w 133"/>
                <a:gd name="T27" fmla="*/ 70 h 193"/>
                <a:gd name="T28" fmla="*/ 6 w 133"/>
                <a:gd name="T29" fmla="*/ 45 h 193"/>
                <a:gd name="T30" fmla="*/ 23 w 133"/>
                <a:gd name="T31" fmla="*/ 12 h 193"/>
                <a:gd name="T32" fmla="*/ 67 w 133"/>
                <a:gd name="T33" fmla="*/ 0 h 193"/>
                <a:gd name="T34" fmla="*/ 37 w 133"/>
                <a:gd name="T35" fmla="*/ 141 h 193"/>
                <a:gd name="T36" fmla="*/ 45 w 133"/>
                <a:gd name="T37" fmla="*/ 158 h 193"/>
                <a:gd name="T38" fmla="*/ 66 w 133"/>
                <a:gd name="T39" fmla="*/ 164 h 193"/>
                <a:gd name="T40" fmla="*/ 88 w 133"/>
                <a:gd name="T41" fmla="*/ 158 h 193"/>
                <a:gd name="T42" fmla="*/ 96 w 133"/>
                <a:gd name="T43" fmla="*/ 141 h 193"/>
                <a:gd name="T44" fmla="*/ 88 w 133"/>
                <a:gd name="T45" fmla="*/ 125 h 193"/>
                <a:gd name="T46" fmla="*/ 65 w 133"/>
                <a:gd name="T47" fmla="*/ 109 h 193"/>
                <a:gd name="T48" fmla="*/ 37 w 133"/>
                <a:gd name="T49" fmla="*/ 141 h 193"/>
                <a:gd name="T50" fmla="*/ 66 w 133"/>
                <a:gd name="T51" fmla="*/ 29 h 193"/>
                <a:gd name="T52" fmla="*/ 50 w 133"/>
                <a:gd name="T53" fmla="*/ 34 h 193"/>
                <a:gd name="T54" fmla="*/ 44 w 133"/>
                <a:gd name="T55" fmla="*/ 48 h 193"/>
                <a:gd name="T56" fmla="*/ 49 w 133"/>
                <a:gd name="T57" fmla="*/ 62 h 193"/>
                <a:gd name="T58" fmla="*/ 67 w 133"/>
                <a:gd name="T59" fmla="*/ 75 h 193"/>
                <a:gd name="T60" fmla="*/ 84 w 133"/>
                <a:gd name="T61" fmla="*/ 62 h 193"/>
                <a:gd name="T62" fmla="*/ 89 w 133"/>
                <a:gd name="T63" fmla="*/ 48 h 193"/>
                <a:gd name="T64" fmla="*/ 83 w 133"/>
                <a:gd name="T65" fmla="*/ 34 h 193"/>
                <a:gd name="T66" fmla="*/ 66 w 133"/>
                <a:gd name="T67" fmla="*/ 2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3" h="193">
                  <a:moveTo>
                    <a:pt x="67" y="0"/>
                  </a:moveTo>
                  <a:cubicBezTo>
                    <a:pt x="85" y="0"/>
                    <a:pt x="99" y="4"/>
                    <a:pt x="110" y="12"/>
                  </a:cubicBezTo>
                  <a:cubicBezTo>
                    <a:pt x="121" y="20"/>
                    <a:pt x="127" y="31"/>
                    <a:pt x="127" y="45"/>
                  </a:cubicBezTo>
                  <a:cubicBezTo>
                    <a:pt x="127" y="55"/>
                    <a:pt x="124" y="63"/>
                    <a:pt x="119" y="71"/>
                  </a:cubicBezTo>
                  <a:cubicBezTo>
                    <a:pt x="113" y="78"/>
                    <a:pt x="105" y="85"/>
                    <a:pt x="93" y="91"/>
                  </a:cubicBezTo>
                  <a:cubicBezTo>
                    <a:pt x="107" y="99"/>
                    <a:pt x="117" y="107"/>
                    <a:pt x="123" y="115"/>
                  </a:cubicBezTo>
                  <a:cubicBezTo>
                    <a:pt x="130" y="123"/>
                    <a:pt x="133" y="132"/>
                    <a:pt x="133" y="142"/>
                  </a:cubicBezTo>
                  <a:cubicBezTo>
                    <a:pt x="133" y="157"/>
                    <a:pt x="127" y="170"/>
                    <a:pt x="114" y="179"/>
                  </a:cubicBezTo>
                  <a:cubicBezTo>
                    <a:pt x="102" y="189"/>
                    <a:pt x="86" y="193"/>
                    <a:pt x="67" y="193"/>
                  </a:cubicBezTo>
                  <a:cubicBezTo>
                    <a:pt x="46" y="193"/>
                    <a:pt x="30" y="189"/>
                    <a:pt x="18" y="180"/>
                  </a:cubicBezTo>
                  <a:cubicBezTo>
                    <a:pt x="6" y="171"/>
                    <a:pt x="0" y="159"/>
                    <a:pt x="0" y="143"/>
                  </a:cubicBezTo>
                  <a:cubicBezTo>
                    <a:pt x="0" y="132"/>
                    <a:pt x="3" y="123"/>
                    <a:pt x="9" y="114"/>
                  </a:cubicBezTo>
                  <a:cubicBezTo>
                    <a:pt x="15" y="106"/>
                    <a:pt x="24" y="99"/>
                    <a:pt x="36" y="92"/>
                  </a:cubicBezTo>
                  <a:cubicBezTo>
                    <a:pt x="26" y="85"/>
                    <a:pt x="18" y="78"/>
                    <a:pt x="13" y="70"/>
                  </a:cubicBezTo>
                  <a:cubicBezTo>
                    <a:pt x="8" y="63"/>
                    <a:pt x="6" y="54"/>
                    <a:pt x="6" y="45"/>
                  </a:cubicBezTo>
                  <a:cubicBezTo>
                    <a:pt x="6" y="31"/>
                    <a:pt x="12" y="21"/>
                    <a:pt x="23" y="12"/>
                  </a:cubicBezTo>
                  <a:cubicBezTo>
                    <a:pt x="34" y="4"/>
                    <a:pt x="49" y="0"/>
                    <a:pt x="67" y="0"/>
                  </a:cubicBezTo>
                  <a:close/>
                  <a:moveTo>
                    <a:pt x="37" y="141"/>
                  </a:moveTo>
                  <a:cubicBezTo>
                    <a:pt x="37" y="148"/>
                    <a:pt x="40" y="154"/>
                    <a:pt x="45" y="158"/>
                  </a:cubicBezTo>
                  <a:cubicBezTo>
                    <a:pt x="50" y="162"/>
                    <a:pt x="57" y="164"/>
                    <a:pt x="66" y="164"/>
                  </a:cubicBezTo>
                  <a:cubicBezTo>
                    <a:pt x="76" y="164"/>
                    <a:pt x="83" y="162"/>
                    <a:pt x="88" y="158"/>
                  </a:cubicBezTo>
                  <a:cubicBezTo>
                    <a:pt x="93" y="153"/>
                    <a:pt x="96" y="148"/>
                    <a:pt x="96" y="141"/>
                  </a:cubicBezTo>
                  <a:cubicBezTo>
                    <a:pt x="96" y="135"/>
                    <a:pt x="93" y="130"/>
                    <a:pt x="88" y="125"/>
                  </a:cubicBezTo>
                  <a:cubicBezTo>
                    <a:pt x="83" y="120"/>
                    <a:pt x="76" y="114"/>
                    <a:pt x="65" y="109"/>
                  </a:cubicBezTo>
                  <a:cubicBezTo>
                    <a:pt x="46" y="117"/>
                    <a:pt x="37" y="128"/>
                    <a:pt x="37" y="141"/>
                  </a:cubicBezTo>
                  <a:close/>
                  <a:moveTo>
                    <a:pt x="66" y="29"/>
                  </a:moveTo>
                  <a:cubicBezTo>
                    <a:pt x="60" y="29"/>
                    <a:pt x="54" y="31"/>
                    <a:pt x="50" y="34"/>
                  </a:cubicBezTo>
                  <a:cubicBezTo>
                    <a:pt x="46" y="38"/>
                    <a:pt x="44" y="42"/>
                    <a:pt x="44" y="48"/>
                  </a:cubicBezTo>
                  <a:cubicBezTo>
                    <a:pt x="44" y="53"/>
                    <a:pt x="45" y="58"/>
                    <a:pt x="49" y="62"/>
                  </a:cubicBezTo>
                  <a:cubicBezTo>
                    <a:pt x="52" y="66"/>
                    <a:pt x="58" y="70"/>
                    <a:pt x="67" y="75"/>
                  </a:cubicBezTo>
                  <a:cubicBezTo>
                    <a:pt x="75" y="71"/>
                    <a:pt x="81" y="67"/>
                    <a:pt x="84" y="62"/>
                  </a:cubicBezTo>
                  <a:cubicBezTo>
                    <a:pt x="88" y="58"/>
                    <a:pt x="89" y="53"/>
                    <a:pt x="89" y="48"/>
                  </a:cubicBezTo>
                  <a:cubicBezTo>
                    <a:pt x="89" y="42"/>
                    <a:pt x="87" y="37"/>
                    <a:pt x="83" y="34"/>
                  </a:cubicBezTo>
                  <a:cubicBezTo>
                    <a:pt x="79" y="31"/>
                    <a:pt x="73" y="29"/>
                    <a:pt x="66" y="29"/>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12" name="Group 111">
            <a:extLst>
              <a:ext uri="{FF2B5EF4-FFF2-40B4-BE49-F238E27FC236}">
                <a16:creationId xmlns:a16="http://schemas.microsoft.com/office/drawing/2014/main" id="{13595498-0CD0-4972-82F4-F32670C54454}"/>
              </a:ext>
            </a:extLst>
          </p:cNvPr>
          <p:cNvGrpSpPr/>
          <p:nvPr/>
        </p:nvGrpSpPr>
        <p:grpSpPr>
          <a:xfrm>
            <a:off x="6918325" y="4202113"/>
            <a:ext cx="1693863" cy="1208088"/>
            <a:chOff x="6918325" y="4202113"/>
            <a:chExt cx="1693863" cy="1208088"/>
          </a:xfrm>
        </p:grpSpPr>
        <p:sp>
          <p:nvSpPr>
            <p:cNvPr id="16" name="Freeform 16">
              <a:extLst>
                <a:ext uri="{FF2B5EF4-FFF2-40B4-BE49-F238E27FC236}">
                  <a16:creationId xmlns:a16="http://schemas.microsoft.com/office/drawing/2014/main" id="{8C54D6C3-53FD-4AAD-95CA-356B190E00EB}"/>
                </a:ext>
              </a:extLst>
            </p:cNvPr>
            <p:cNvSpPr>
              <a:spLocks/>
            </p:cNvSpPr>
            <p:nvPr/>
          </p:nvSpPr>
          <p:spPr bwMode="auto">
            <a:xfrm>
              <a:off x="6964363" y="4244975"/>
              <a:ext cx="1601788" cy="1123950"/>
            </a:xfrm>
            <a:custGeom>
              <a:avLst/>
              <a:gdLst>
                <a:gd name="T0" fmla="*/ 0 w 1009"/>
                <a:gd name="T1" fmla="*/ 0 h 708"/>
                <a:gd name="T2" fmla="*/ 599 w 1009"/>
                <a:gd name="T3" fmla="*/ 708 h 708"/>
                <a:gd name="T4" fmla="*/ 1009 w 1009"/>
                <a:gd name="T5" fmla="*/ 708 h 708"/>
              </a:gdLst>
              <a:ahLst/>
              <a:cxnLst>
                <a:cxn ang="0">
                  <a:pos x="T0" y="T1"/>
                </a:cxn>
                <a:cxn ang="0">
                  <a:pos x="T2" y="T3"/>
                </a:cxn>
                <a:cxn ang="0">
                  <a:pos x="T4" y="T5"/>
                </a:cxn>
              </a:cxnLst>
              <a:rect l="0" t="0" r="r" b="b"/>
              <a:pathLst>
                <a:path w="1009" h="708">
                  <a:moveTo>
                    <a:pt x="0" y="0"/>
                  </a:moveTo>
                  <a:lnTo>
                    <a:pt x="599" y="708"/>
                  </a:lnTo>
                  <a:lnTo>
                    <a:pt x="1009" y="708"/>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4" name="Oval 24">
              <a:extLst>
                <a:ext uri="{FF2B5EF4-FFF2-40B4-BE49-F238E27FC236}">
                  <a16:creationId xmlns:a16="http://schemas.microsoft.com/office/drawing/2014/main" id="{D857B484-1AB9-4FAF-82F2-C380AA879AE1}"/>
                </a:ext>
              </a:extLst>
            </p:cNvPr>
            <p:cNvSpPr>
              <a:spLocks noChangeArrowheads="1"/>
            </p:cNvSpPr>
            <p:nvPr/>
          </p:nvSpPr>
          <p:spPr bwMode="auto">
            <a:xfrm>
              <a:off x="6918325" y="4202113"/>
              <a:ext cx="87313" cy="87313"/>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Oval 25">
              <a:extLst>
                <a:ext uri="{FF2B5EF4-FFF2-40B4-BE49-F238E27FC236}">
                  <a16:creationId xmlns:a16="http://schemas.microsoft.com/office/drawing/2014/main" id="{2214B73B-C308-4517-9196-5D188547E1CA}"/>
                </a:ext>
              </a:extLst>
            </p:cNvPr>
            <p:cNvSpPr>
              <a:spLocks noChangeArrowheads="1"/>
            </p:cNvSpPr>
            <p:nvPr/>
          </p:nvSpPr>
          <p:spPr bwMode="auto">
            <a:xfrm>
              <a:off x="8524875" y="5326063"/>
              <a:ext cx="87313" cy="8413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05" name="Group 104">
            <a:extLst>
              <a:ext uri="{FF2B5EF4-FFF2-40B4-BE49-F238E27FC236}">
                <a16:creationId xmlns:a16="http://schemas.microsoft.com/office/drawing/2014/main" id="{02973F88-C9AA-4E81-A061-E7A1B56E5EBE}"/>
              </a:ext>
            </a:extLst>
          </p:cNvPr>
          <p:cNvGrpSpPr/>
          <p:nvPr/>
        </p:nvGrpSpPr>
        <p:grpSpPr>
          <a:xfrm>
            <a:off x="7161213" y="3817938"/>
            <a:ext cx="1450975" cy="620713"/>
            <a:chOff x="7161213" y="3817938"/>
            <a:chExt cx="1450975" cy="620713"/>
          </a:xfrm>
        </p:grpSpPr>
        <p:sp>
          <p:nvSpPr>
            <p:cNvPr id="18" name="Freeform 18">
              <a:extLst>
                <a:ext uri="{FF2B5EF4-FFF2-40B4-BE49-F238E27FC236}">
                  <a16:creationId xmlns:a16="http://schemas.microsoft.com/office/drawing/2014/main" id="{DD7B2D84-E2F5-48A8-B88C-D9CCDA637296}"/>
                </a:ext>
              </a:extLst>
            </p:cNvPr>
            <p:cNvSpPr>
              <a:spLocks/>
            </p:cNvSpPr>
            <p:nvPr/>
          </p:nvSpPr>
          <p:spPr bwMode="auto">
            <a:xfrm>
              <a:off x="7204075" y="3863975"/>
              <a:ext cx="1362075" cy="533400"/>
            </a:xfrm>
            <a:custGeom>
              <a:avLst/>
              <a:gdLst>
                <a:gd name="T0" fmla="*/ 0 w 858"/>
                <a:gd name="T1" fmla="*/ 0 h 336"/>
                <a:gd name="T2" fmla="*/ 448 w 858"/>
                <a:gd name="T3" fmla="*/ 336 h 336"/>
                <a:gd name="T4" fmla="*/ 858 w 858"/>
                <a:gd name="T5" fmla="*/ 336 h 336"/>
              </a:gdLst>
              <a:ahLst/>
              <a:cxnLst>
                <a:cxn ang="0">
                  <a:pos x="T0" y="T1"/>
                </a:cxn>
                <a:cxn ang="0">
                  <a:pos x="T2" y="T3"/>
                </a:cxn>
                <a:cxn ang="0">
                  <a:pos x="T4" y="T5"/>
                </a:cxn>
              </a:cxnLst>
              <a:rect l="0" t="0" r="r" b="b"/>
              <a:pathLst>
                <a:path w="858" h="336">
                  <a:moveTo>
                    <a:pt x="0" y="0"/>
                  </a:moveTo>
                  <a:lnTo>
                    <a:pt x="448" y="336"/>
                  </a:lnTo>
                  <a:lnTo>
                    <a:pt x="858" y="336"/>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Oval 23">
              <a:extLst>
                <a:ext uri="{FF2B5EF4-FFF2-40B4-BE49-F238E27FC236}">
                  <a16:creationId xmlns:a16="http://schemas.microsoft.com/office/drawing/2014/main" id="{1764076D-8048-4528-9495-FC904EAA0522}"/>
                </a:ext>
              </a:extLst>
            </p:cNvPr>
            <p:cNvSpPr>
              <a:spLocks noChangeArrowheads="1"/>
            </p:cNvSpPr>
            <p:nvPr/>
          </p:nvSpPr>
          <p:spPr bwMode="auto">
            <a:xfrm>
              <a:off x="7161213" y="3817938"/>
              <a:ext cx="84138" cy="8731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Oval 26">
              <a:extLst>
                <a:ext uri="{FF2B5EF4-FFF2-40B4-BE49-F238E27FC236}">
                  <a16:creationId xmlns:a16="http://schemas.microsoft.com/office/drawing/2014/main" id="{2BFAF730-B98D-4B34-BB03-35A9057CE230}"/>
                </a:ext>
              </a:extLst>
            </p:cNvPr>
            <p:cNvSpPr>
              <a:spLocks noChangeArrowheads="1"/>
            </p:cNvSpPr>
            <p:nvPr/>
          </p:nvSpPr>
          <p:spPr bwMode="auto">
            <a:xfrm>
              <a:off x="8524875" y="4351338"/>
              <a:ext cx="87313" cy="8731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04" name="Group 103">
            <a:extLst>
              <a:ext uri="{FF2B5EF4-FFF2-40B4-BE49-F238E27FC236}">
                <a16:creationId xmlns:a16="http://schemas.microsoft.com/office/drawing/2014/main" id="{14D13F92-7C61-4134-A16F-62E99074E372}"/>
              </a:ext>
            </a:extLst>
          </p:cNvPr>
          <p:cNvGrpSpPr/>
          <p:nvPr/>
        </p:nvGrpSpPr>
        <p:grpSpPr>
          <a:xfrm>
            <a:off x="7242175" y="3379788"/>
            <a:ext cx="1370013" cy="87313"/>
            <a:chOff x="7242175" y="3379788"/>
            <a:chExt cx="1370013" cy="87313"/>
          </a:xfrm>
        </p:grpSpPr>
        <p:sp>
          <p:nvSpPr>
            <p:cNvPr id="19" name="Line 19">
              <a:extLst>
                <a:ext uri="{FF2B5EF4-FFF2-40B4-BE49-F238E27FC236}">
                  <a16:creationId xmlns:a16="http://schemas.microsoft.com/office/drawing/2014/main" id="{762EB4AF-7191-4489-B02A-D8D0856FD159}"/>
                </a:ext>
              </a:extLst>
            </p:cNvPr>
            <p:cNvSpPr>
              <a:spLocks noChangeShapeType="1"/>
            </p:cNvSpPr>
            <p:nvPr/>
          </p:nvSpPr>
          <p:spPr bwMode="auto">
            <a:xfrm>
              <a:off x="7283450" y="3421063"/>
              <a:ext cx="1282700" cy="0"/>
            </a:xfrm>
            <a:prstGeom prst="line">
              <a:avLst/>
            </a:prstGeom>
            <a:noFill/>
            <a:ln w="9525" cap="rnd">
              <a:solidFill>
                <a:schemeClr val="tx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Oval 22">
              <a:extLst>
                <a:ext uri="{FF2B5EF4-FFF2-40B4-BE49-F238E27FC236}">
                  <a16:creationId xmlns:a16="http://schemas.microsoft.com/office/drawing/2014/main" id="{6FE61FD1-828E-4C8A-8D47-E8D58D6853A2}"/>
                </a:ext>
              </a:extLst>
            </p:cNvPr>
            <p:cNvSpPr>
              <a:spLocks noChangeArrowheads="1"/>
            </p:cNvSpPr>
            <p:nvPr/>
          </p:nvSpPr>
          <p:spPr bwMode="auto">
            <a:xfrm>
              <a:off x="7242175" y="3379788"/>
              <a:ext cx="87313" cy="87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Oval 27">
              <a:extLst>
                <a:ext uri="{FF2B5EF4-FFF2-40B4-BE49-F238E27FC236}">
                  <a16:creationId xmlns:a16="http://schemas.microsoft.com/office/drawing/2014/main" id="{5E01A790-117A-4798-B5EC-57C510633A8E}"/>
                </a:ext>
              </a:extLst>
            </p:cNvPr>
            <p:cNvSpPr>
              <a:spLocks noChangeArrowheads="1"/>
            </p:cNvSpPr>
            <p:nvPr/>
          </p:nvSpPr>
          <p:spPr bwMode="auto">
            <a:xfrm>
              <a:off x="8524875" y="3379788"/>
              <a:ext cx="87313" cy="87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03" name="Group 102">
            <a:extLst>
              <a:ext uri="{FF2B5EF4-FFF2-40B4-BE49-F238E27FC236}">
                <a16:creationId xmlns:a16="http://schemas.microsoft.com/office/drawing/2014/main" id="{D46D087A-32DC-4E5D-93FD-1ADFC9013910}"/>
              </a:ext>
            </a:extLst>
          </p:cNvPr>
          <p:cNvGrpSpPr/>
          <p:nvPr/>
        </p:nvGrpSpPr>
        <p:grpSpPr>
          <a:xfrm>
            <a:off x="7150100" y="2408238"/>
            <a:ext cx="1462088" cy="598487"/>
            <a:chOff x="7150100" y="2408238"/>
            <a:chExt cx="1462088" cy="598487"/>
          </a:xfrm>
        </p:grpSpPr>
        <p:sp>
          <p:nvSpPr>
            <p:cNvPr id="17" name="Freeform 17">
              <a:extLst>
                <a:ext uri="{FF2B5EF4-FFF2-40B4-BE49-F238E27FC236}">
                  <a16:creationId xmlns:a16="http://schemas.microsoft.com/office/drawing/2014/main" id="{7E8F2B37-626E-41A0-A271-F06CC3C052D8}"/>
                </a:ext>
              </a:extLst>
            </p:cNvPr>
            <p:cNvSpPr>
              <a:spLocks/>
            </p:cNvSpPr>
            <p:nvPr/>
          </p:nvSpPr>
          <p:spPr bwMode="auto">
            <a:xfrm>
              <a:off x="7196138" y="2449513"/>
              <a:ext cx="1370013" cy="514350"/>
            </a:xfrm>
            <a:custGeom>
              <a:avLst/>
              <a:gdLst>
                <a:gd name="T0" fmla="*/ 0 w 863"/>
                <a:gd name="T1" fmla="*/ 324 h 324"/>
                <a:gd name="T2" fmla="*/ 453 w 863"/>
                <a:gd name="T3" fmla="*/ 0 h 324"/>
                <a:gd name="T4" fmla="*/ 863 w 863"/>
                <a:gd name="T5" fmla="*/ 0 h 324"/>
              </a:gdLst>
              <a:ahLst/>
              <a:cxnLst>
                <a:cxn ang="0">
                  <a:pos x="T0" y="T1"/>
                </a:cxn>
                <a:cxn ang="0">
                  <a:pos x="T2" y="T3"/>
                </a:cxn>
                <a:cxn ang="0">
                  <a:pos x="T4" y="T5"/>
                </a:cxn>
              </a:cxnLst>
              <a:rect l="0" t="0" r="r" b="b"/>
              <a:pathLst>
                <a:path w="863" h="324">
                  <a:moveTo>
                    <a:pt x="0" y="324"/>
                  </a:moveTo>
                  <a:lnTo>
                    <a:pt x="453" y="0"/>
                  </a:lnTo>
                  <a:lnTo>
                    <a:pt x="863"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Oval 21">
              <a:extLst>
                <a:ext uri="{FF2B5EF4-FFF2-40B4-BE49-F238E27FC236}">
                  <a16:creationId xmlns:a16="http://schemas.microsoft.com/office/drawing/2014/main" id="{69B5D6C8-6B99-4198-AB79-236C4C69AD77}"/>
                </a:ext>
              </a:extLst>
            </p:cNvPr>
            <p:cNvSpPr>
              <a:spLocks noChangeArrowheads="1"/>
            </p:cNvSpPr>
            <p:nvPr/>
          </p:nvSpPr>
          <p:spPr bwMode="auto">
            <a:xfrm>
              <a:off x="7150100" y="2917825"/>
              <a:ext cx="87313" cy="889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Oval 28">
              <a:extLst>
                <a:ext uri="{FF2B5EF4-FFF2-40B4-BE49-F238E27FC236}">
                  <a16:creationId xmlns:a16="http://schemas.microsoft.com/office/drawing/2014/main" id="{58985E63-1453-4267-9200-786489C1B910}"/>
                </a:ext>
              </a:extLst>
            </p:cNvPr>
            <p:cNvSpPr>
              <a:spLocks noChangeArrowheads="1"/>
            </p:cNvSpPr>
            <p:nvPr/>
          </p:nvSpPr>
          <p:spPr bwMode="auto">
            <a:xfrm>
              <a:off x="8524875" y="2408238"/>
              <a:ext cx="87313" cy="8731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02" name="Group 101">
            <a:extLst>
              <a:ext uri="{FF2B5EF4-FFF2-40B4-BE49-F238E27FC236}">
                <a16:creationId xmlns:a16="http://schemas.microsoft.com/office/drawing/2014/main" id="{A3E2C442-9694-44AC-B98C-AAE49EE00CC0}"/>
              </a:ext>
            </a:extLst>
          </p:cNvPr>
          <p:cNvGrpSpPr/>
          <p:nvPr/>
        </p:nvGrpSpPr>
        <p:grpSpPr>
          <a:xfrm>
            <a:off x="6921500" y="1436688"/>
            <a:ext cx="1690688" cy="1208087"/>
            <a:chOff x="6921500" y="1436688"/>
            <a:chExt cx="1690688" cy="1208087"/>
          </a:xfrm>
        </p:grpSpPr>
        <p:sp>
          <p:nvSpPr>
            <p:cNvPr id="15" name="Freeform 15">
              <a:extLst>
                <a:ext uri="{FF2B5EF4-FFF2-40B4-BE49-F238E27FC236}">
                  <a16:creationId xmlns:a16="http://schemas.microsoft.com/office/drawing/2014/main" id="{09F509FC-62D7-46C6-8801-2F09EB30EA61}"/>
                </a:ext>
              </a:extLst>
            </p:cNvPr>
            <p:cNvSpPr>
              <a:spLocks/>
            </p:cNvSpPr>
            <p:nvPr/>
          </p:nvSpPr>
          <p:spPr bwMode="auto">
            <a:xfrm>
              <a:off x="6964363" y="1477963"/>
              <a:ext cx="1601788" cy="1120775"/>
            </a:xfrm>
            <a:custGeom>
              <a:avLst/>
              <a:gdLst>
                <a:gd name="T0" fmla="*/ 0 w 1009"/>
                <a:gd name="T1" fmla="*/ 706 h 706"/>
                <a:gd name="T2" fmla="*/ 599 w 1009"/>
                <a:gd name="T3" fmla="*/ 0 h 706"/>
                <a:gd name="T4" fmla="*/ 1009 w 1009"/>
                <a:gd name="T5" fmla="*/ 0 h 706"/>
              </a:gdLst>
              <a:ahLst/>
              <a:cxnLst>
                <a:cxn ang="0">
                  <a:pos x="T0" y="T1"/>
                </a:cxn>
                <a:cxn ang="0">
                  <a:pos x="T2" y="T3"/>
                </a:cxn>
                <a:cxn ang="0">
                  <a:pos x="T4" y="T5"/>
                </a:cxn>
              </a:cxnLst>
              <a:rect l="0" t="0" r="r" b="b"/>
              <a:pathLst>
                <a:path w="1009" h="706">
                  <a:moveTo>
                    <a:pt x="0" y="706"/>
                  </a:moveTo>
                  <a:lnTo>
                    <a:pt x="599" y="0"/>
                  </a:lnTo>
                  <a:lnTo>
                    <a:pt x="1009"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 name="Oval 20">
              <a:extLst>
                <a:ext uri="{FF2B5EF4-FFF2-40B4-BE49-F238E27FC236}">
                  <a16:creationId xmlns:a16="http://schemas.microsoft.com/office/drawing/2014/main" id="{5681B413-A3B5-4493-85E6-DC17AAEFED60}"/>
                </a:ext>
              </a:extLst>
            </p:cNvPr>
            <p:cNvSpPr>
              <a:spLocks noChangeArrowheads="1"/>
            </p:cNvSpPr>
            <p:nvPr/>
          </p:nvSpPr>
          <p:spPr bwMode="auto">
            <a:xfrm>
              <a:off x="6921500" y="2555875"/>
              <a:ext cx="84138" cy="889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Oval 29">
              <a:extLst>
                <a:ext uri="{FF2B5EF4-FFF2-40B4-BE49-F238E27FC236}">
                  <a16:creationId xmlns:a16="http://schemas.microsoft.com/office/drawing/2014/main" id="{7B786FE2-11F7-47DD-8202-30EB54958B4C}"/>
                </a:ext>
              </a:extLst>
            </p:cNvPr>
            <p:cNvSpPr>
              <a:spLocks noChangeArrowheads="1"/>
            </p:cNvSpPr>
            <p:nvPr/>
          </p:nvSpPr>
          <p:spPr bwMode="auto">
            <a:xfrm>
              <a:off x="8524875" y="1436688"/>
              <a:ext cx="87313" cy="8413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30" name="Oval 30">
            <a:extLst>
              <a:ext uri="{FF2B5EF4-FFF2-40B4-BE49-F238E27FC236}">
                <a16:creationId xmlns:a16="http://schemas.microsoft.com/office/drawing/2014/main" id="{AFA0A6D0-1F54-4E09-8DCF-103179601D33}"/>
              </a:ext>
            </a:extLst>
          </p:cNvPr>
          <p:cNvSpPr>
            <a:spLocks noChangeArrowheads="1"/>
          </p:cNvSpPr>
          <p:nvPr/>
        </p:nvSpPr>
        <p:spPr bwMode="auto">
          <a:xfrm>
            <a:off x="5056188" y="2408238"/>
            <a:ext cx="2028825" cy="203041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1" name="Group 30">
            <a:extLst>
              <a:ext uri="{FF2B5EF4-FFF2-40B4-BE49-F238E27FC236}">
                <a16:creationId xmlns:a16="http://schemas.microsoft.com/office/drawing/2014/main" id="{A3DB1669-04DA-4842-9BFA-603A301751F4}"/>
              </a:ext>
            </a:extLst>
          </p:cNvPr>
          <p:cNvGrpSpPr/>
          <p:nvPr/>
        </p:nvGrpSpPr>
        <p:grpSpPr>
          <a:xfrm>
            <a:off x="3533775" y="4202113"/>
            <a:ext cx="1689101" cy="1208088"/>
            <a:chOff x="3533775" y="4202113"/>
            <a:chExt cx="1689101" cy="1208088"/>
          </a:xfrm>
        </p:grpSpPr>
        <p:sp>
          <p:nvSpPr>
            <p:cNvPr id="33" name="Freeform 33">
              <a:extLst>
                <a:ext uri="{FF2B5EF4-FFF2-40B4-BE49-F238E27FC236}">
                  <a16:creationId xmlns:a16="http://schemas.microsoft.com/office/drawing/2014/main" id="{E2842F07-0370-4EA6-8228-4DB6D5DB3B27}"/>
                </a:ext>
              </a:extLst>
            </p:cNvPr>
            <p:cNvSpPr>
              <a:spLocks/>
            </p:cNvSpPr>
            <p:nvPr/>
          </p:nvSpPr>
          <p:spPr bwMode="auto">
            <a:xfrm>
              <a:off x="3575050" y="4244975"/>
              <a:ext cx="1606550" cy="1123950"/>
            </a:xfrm>
            <a:custGeom>
              <a:avLst/>
              <a:gdLst>
                <a:gd name="T0" fmla="*/ 1012 w 1012"/>
                <a:gd name="T1" fmla="*/ 0 h 708"/>
                <a:gd name="T2" fmla="*/ 413 w 1012"/>
                <a:gd name="T3" fmla="*/ 708 h 708"/>
                <a:gd name="T4" fmla="*/ 0 w 1012"/>
                <a:gd name="T5" fmla="*/ 708 h 708"/>
              </a:gdLst>
              <a:ahLst/>
              <a:cxnLst>
                <a:cxn ang="0">
                  <a:pos x="T0" y="T1"/>
                </a:cxn>
                <a:cxn ang="0">
                  <a:pos x="T2" y="T3"/>
                </a:cxn>
                <a:cxn ang="0">
                  <a:pos x="T4" y="T5"/>
                </a:cxn>
              </a:cxnLst>
              <a:rect l="0" t="0" r="r" b="b"/>
              <a:pathLst>
                <a:path w="1012" h="708">
                  <a:moveTo>
                    <a:pt x="1012" y="0"/>
                  </a:moveTo>
                  <a:lnTo>
                    <a:pt x="413" y="708"/>
                  </a:lnTo>
                  <a:lnTo>
                    <a:pt x="0" y="708"/>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 name="Oval 41">
              <a:extLst>
                <a:ext uri="{FF2B5EF4-FFF2-40B4-BE49-F238E27FC236}">
                  <a16:creationId xmlns:a16="http://schemas.microsoft.com/office/drawing/2014/main" id="{18DC48C6-963A-4630-9FCD-607E78D96478}"/>
                </a:ext>
              </a:extLst>
            </p:cNvPr>
            <p:cNvSpPr>
              <a:spLocks noChangeArrowheads="1"/>
            </p:cNvSpPr>
            <p:nvPr/>
          </p:nvSpPr>
          <p:spPr bwMode="auto">
            <a:xfrm>
              <a:off x="5135563" y="4202113"/>
              <a:ext cx="87313" cy="87313"/>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Oval 42">
              <a:extLst>
                <a:ext uri="{FF2B5EF4-FFF2-40B4-BE49-F238E27FC236}">
                  <a16:creationId xmlns:a16="http://schemas.microsoft.com/office/drawing/2014/main" id="{162AA7BE-03DD-4B01-BFA1-36DCCEE4768F}"/>
                </a:ext>
              </a:extLst>
            </p:cNvPr>
            <p:cNvSpPr>
              <a:spLocks noChangeArrowheads="1"/>
            </p:cNvSpPr>
            <p:nvPr/>
          </p:nvSpPr>
          <p:spPr bwMode="auto">
            <a:xfrm>
              <a:off x="3533775" y="5326063"/>
              <a:ext cx="87313" cy="8413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6F54799F-C285-4D8A-B62C-40CB0E6B65DD}"/>
              </a:ext>
            </a:extLst>
          </p:cNvPr>
          <p:cNvGrpSpPr/>
          <p:nvPr/>
        </p:nvGrpSpPr>
        <p:grpSpPr>
          <a:xfrm>
            <a:off x="3533775" y="3817938"/>
            <a:ext cx="1449388" cy="620713"/>
            <a:chOff x="3533775" y="3817938"/>
            <a:chExt cx="1449388" cy="620713"/>
          </a:xfrm>
        </p:grpSpPr>
        <p:sp>
          <p:nvSpPr>
            <p:cNvPr id="35" name="Freeform 35">
              <a:extLst>
                <a:ext uri="{FF2B5EF4-FFF2-40B4-BE49-F238E27FC236}">
                  <a16:creationId xmlns:a16="http://schemas.microsoft.com/office/drawing/2014/main" id="{50579D42-902A-4F63-A479-57D514C2568F}"/>
                </a:ext>
              </a:extLst>
            </p:cNvPr>
            <p:cNvSpPr>
              <a:spLocks/>
            </p:cNvSpPr>
            <p:nvPr/>
          </p:nvSpPr>
          <p:spPr bwMode="auto">
            <a:xfrm>
              <a:off x="3575050" y="3863975"/>
              <a:ext cx="1366838" cy="533400"/>
            </a:xfrm>
            <a:custGeom>
              <a:avLst/>
              <a:gdLst>
                <a:gd name="T0" fmla="*/ 861 w 861"/>
                <a:gd name="T1" fmla="*/ 0 h 336"/>
                <a:gd name="T2" fmla="*/ 413 w 861"/>
                <a:gd name="T3" fmla="*/ 336 h 336"/>
                <a:gd name="T4" fmla="*/ 0 w 861"/>
                <a:gd name="T5" fmla="*/ 336 h 336"/>
              </a:gdLst>
              <a:ahLst/>
              <a:cxnLst>
                <a:cxn ang="0">
                  <a:pos x="T0" y="T1"/>
                </a:cxn>
                <a:cxn ang="0">
                  <a:pos x="T2" y="T3"/>
                </a:cxn>
                <a:cxn ang="0">
                  <a:pos x="T4" y="T5"/>
                </a:cxn>
              </a:cxnLst>
              <a:rect l="0" t="0" r="r" b="b"/>
              <a:pathLst>
                <a:path w="861" h="336">
                  <a:moveTo>
                    <a:pt x="861" y="0"/>
                  </a:moveTo>
                  <a:lnTo>
                    <a:pt x="413" y="336"/>
                  </a:lnTo>
                  <a:lnTo>
                    <a:pt x="0" y="336"/>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0" name="Oval 40">
              <a:extLst>
                <a:ext uri="{FF2B5EF4-FFF2-40B4-BE49-F238E27FC236}">
                  <a16:creationId xmlns:a16="http://schemas.microsoft.com/office/drawing/2014/main" id="{BCA52659-D147-48FE-A3A5-CAB39258ECB3}"/>
                </a:ext>
              </a:extLst>
            </p:cNvPr>
            <p:cNvSpPr>
              <a:spLocks noChangeArrowheads="1"/>
            </p:cNvSpPr>
            <p:nvPr/>
          </p:nvSpPr>
          <p:spPr bwMode="auto">
            <a:xfrm>
              <a:off x="4895850" y="3817938"/>
              <a:ext cx="87313" cy="8731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Oval 43">
              <a:extLst>
                <a:ext uri="{FF2B5EF4-FFF2-40B4-BE49-F238E27FC236}">
                  <a16:creationId xmlns:a16="http://schemas.microsoft.com/office/drawing/2014/main" id="{5FB31537-CA4F-481F-80D0-FE11F0176686}"/>
                </a:ext>
              </a:extLst>
            </p:cNvPr>
            <p:cNvSpPr>
              <a:spLocks noChangeArrowheads="1"/>
            </p:cNvSpPr>
            <p:nvPr/>
          </p:nvSpPr>
          <p:spPr bwMode="auto">
            <a:xfrm>
              <a:off x="3533775" y="4351338"/>
              <a:ext cx="87313" cy="87313"/>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4E9E437F-4187-4868-83BB-DBF81FB0021A}"/>
              </a:ext>
            </a:extLst>
          </p:cNvPr>
          <p:cNvGrpSpPr/>
          <p:nvPr/>
        </p:nvGrpSpPr>
        <p:grpSpPr>
          <a:xfrm>
            <a:off x="3533775" y="3379788"/>
            <a:ext cx="1370013" cy="87313"/>
            <a:chOff x="3533775" y="3379788"/>
            <a:chExt cx="1370013" cy="87313"/>
          </a:xfrm>
        </p:grpSpPr>
        <p:sp>
          <p:nvSpPr>
            <p:cNvPr id="36" name="Line 36">
              <a:extLst>
                <a:ext uri="{FF2B5EF4-FFF2-40B4-BE49-F238E27FC236}">
                  <a16:creationId xmlns:a16="http://schemas.microsoft.com/office/drawing/2014/main" id="{DBCA9F80-1481-4FAA-9E85-F87366631394}"/>
                </a:ext>
              </a:extLst>
            </p:cNvPr>
            <p:cNvSpPr>
              <a:spLocks noChangeShapeType="1"/>
            </p:cNvSpPr>
            <p:nvPr/>
          </p:nvSpPr>
          <p:spPr bwMode="auto">
            <a:xfrm flipH="1">
              <a:off x="3575050" y="3421063"/>
              <a:ext cx="1282700" cy="0"/>
            </a:xfrm>
            <a:prstGeom prst="line">
              <a:avLst/>
            </a:prstGeom>
            <a:noFill/>
            <a:ln w="9525" cap="rnd">
              <a:solidFill>
                <a:schemeClr val="tx1">
                  <a:lumMod val="50000"/>
                </a:schemeClr>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9" name="Oval 39">
              <a:extLst>
                <a:ext uri="{FF2B5EF4-FFF2-40B4-BE49-F238E27FC236}">
                  <a16:creationId xmlns:a16="http://schemas.microsoft.com/office/drawing/2014/main" id="{C4276249-F0B6-4D2F-BC65-E8A16BF23976}"/>
                </a:ext>
              </a:extLst>
            </p:cNvPr>
            <p:cNvSpPr>
              <a:spLocks noChangeArrowheads="1"/>
            </p:cNvSpPr>
            <p:nvPr/>
          </p:nvSpPr>
          <p:spPr bwMode="auto">
            <a:xfrm>
              <a:off x="4816475" y="3379788"/>
              <a:ext cx="87313" cy="87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4" name="Oval 44">
              <a:extLst>
                <a:ext uri="{FF2B5EF4-FFF2-40B4-BE49-F238E27FC236}">
                  <a16:creationId xmlns:a16="http://schemas.microsoft.com/office/drawing/2014/main" id="{1F48302B-C754-49C6-BD83-C55F16D0C07F}"/>
                </a:ext>
              </a:extLst>
            </p:cNvPr>
            <p:cNvSpPr>
              <a:spLocks noChangeArrowheads="1"/>
            </p:cNvSpPr>
            <p:nvPr/>
          </p:nvSpPr>
          <p:spPr bwMode="auto">
            <a:xfrm>
              <a:off x="3533775" y="3379788"/>
              <a:ext cx="87313" cy="873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2B1EA070-514C-4D90-9827-71E0BD4CE2C5}"/>
              </a:ext>
            </a:extLst>
          </p:cNvPr>
          <p:cNvGrpSpPr/>
          <p:nvPr/>
        </p:nvGrpSpPr>
        <p:grpSpPr>
          <a:xfrm>
            <a:off x="3533775" y="2408238"/>
            <a:ext cx="1457326" cy="598487"/>
            <a:chOff x="3533775" y="2408238"/>
            <a:chExt cx="1457326" cy="598487"/>
          </a:xfrm>
        </p:grpSpPr>
        <p:sp>
          <p:nvSpPr>
            <p:cNvPr id="34" name="Freeform 34">
              <a:extLst>
                <a:ext uri="{FF2B5EF4-FFF2-40B4-BE49-F238E27FC236}">
                  <a16:creationId xmlns:a16="http://schemas.microsoft.com/office/drawing/2014/main" id="{76D1447A-1E62-4CEA-A139-4008537C28AB}"/>
                </a:ext>
              </a:extLst>
            </p:cNvPr>
            <p:cNvSpPr>
              <a:spLocks/>
            </p:cNvSpPr>
            <p:nvPr/>
          </p:nvSpPr>
          <p:spPr bwMode="auto">
            <a:xfrm>
              <a:off x="3575050" y="2449513"/>
              <a:ext cx="1374775" cy="514350"/>
            </a:xfrm>
            <a:custGeom>
              <a:avLst/>
              <a:gdLst>
                <a:gd name="T0" fmla="*/ 866 w 866"/>
                <a:gd name="T1" fmla="*/ 324 h 324"/>
                <a:gd name="T2" fmla="*/ 413 w 866"/>
                <a:gd name="T3" fmla="*/ 0 h 324"/>
                <a:gd name="T4" fmla="*/ 0 w 866"/>
                <a:gd name="T5" fmla="*/ 0 h 324"/>
              </a:gdLst>
              <a:ahLst/>
              <a:cxnLst>
                <a:cxn ang="0">
                  <a:pos x="T0" y="T1"/>
                </a:cxn>
                <a:cxn ang="0">
                  <a:pos x="T2" y="T3"/>
                </a:cxn>
                <a:cxn ang="0">
                  <a:pos x="T4" y="T5"/>
                </a:cxn>
              </a:cxnLst>
              <a:rect l="0" t="0" r="r" b="b"/>
              <a:pathLst>
                <a:path w="866" h="324">
                  <a:moveTo>
                    <a:pt x="866" y="324"/>
                  </a:moveTo>
                  <a:lnTo>
                    <a:pt x="413" y="0"/>
                  </a:lnTo>
                  <a:lnTo>
                    <a:pt x="0"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Oval 38">
              <a:extLst>
                <a:ext uri="{FF2B5EF4-FFF2-40B4-BE49-F238E27FC236}">
                  <a16:creationId xmlns:a16="http://schemas.microsoft.com/office/drawing/2014/main" id="{52AEC00E-4688-464F-83DE-69D926306D5C}"/>
                </a:ext>
              </a:extLst>
            </p:cNvPr>
            <p:cNvSpPr>
              <a:spLocks noChangeArrowheads="1"/>
            </p:cNvSpPr>
            <p:nvPr/>
          </p:nvSpPr>
          <p:spPr bwMode="auto">
            <a:xfrm>
              <a:off x="4906963" y="2917825"/>
              <a:ext cx="84138" cy="889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Oval 45">
              <a:extLst>
                <a:ext uri="{FF2B5EF4-FFF2-40B4-BE49-F238E27FC236}">
                  <a16:creationId xmlns:a16="http://schemas.microsoft.com/office/drawing/2014/main" id="{C3A32647-43D1-45F2-9EB8-7DE1985009E4}"/>
                </a:ext>
              </a:extLst>
            </p:cNvPr>
            <p:cNvSpPr>
              <a:spLocks noChangeArrowheads="1"/>
            </p:cNvSpPr>
            <p:nvPr/>
          </p:nvSpPr>
          <p:spPr bwMode="auto">
            <a:xfrm>
              <a:off x="3533775" y="2408238"/>
              <a:ext cx="87313" cy="8731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10192E1C-2355-4711-9FBC-A5C8B1B8B198}"/>
              </a:ext>
            </a:extLst>
          </p:cNvPr>
          <p:cNvGrpSpPr/>
          <p:nvPr/>
        </p:nvGrpSpPr>
        <p:grpSpPr>
          <a:xfrm>
            <a:off x="3533775" y="1436688"/>
            <a:ext cx="1689101" cy="1208087"/>
            <a:chOff x="3533775" y="1436688"/>
            <a:chExt cx="1689101" cy="1208087"/>
          </a:xfrm>
        </p:grpSpPr>
        <p:sp>
          <p:nvSpPr>
            <p:cNvPr id="32" name="Freeform 32">
              <a:extLst>
                <a:ext uri="{FF2B5EF4-FFF2-40B4-BE49-F238E27FC236}">
                  <a16:creationId xmlns:a16="http://schemas.microsoft.com/office/drawing/2014/main" id="{4CEA9078-741E-4531-A663-D5886EFF9E02}"/>
                </a:ext>
              </a:extLst>
            </p:cNvPr>
            <p:cNvSpPr>
              <a:spLocks/>
            </p:cNvSpPr>
            <p:nvPr/>
          </p:nvSpPr>
          <p:spPr bwMode="auto">
            <a:xfrm>
              <a:off x="3575050" y="1477963"/>
              <a:ext cx="1606550" cy="1120775"/>
            </a:xfrm>
            <a:custGeom>
              <a:avLst/>
              <a:gdLst>
                <a:gd name="T0" fmla="*/ 1012 w 1012"/>
                <a:gd name="T1" fmla="*/ 706 h 706"/>
                <a:gd name="T2" fmla="*/ 413 w 1012"/>
                <a:gd name="T3" fmla="*/ 0 h 706"/>
                <a:gd name="T4" fmla="*/ 0 w 1012"/>
                <a:gd name="T5" fmla="*/ 0 h 706"/>
              </a:gdLst>
              <a:ahLst/>
              <a:cxnLst>
                <a:cxn ang="0">
                  <a:pos x="T0" y="T1"/>
                </a:cxn>
                <a:cxn ang="0">
                  <a:pos x="T2" y="T3"/>
                </a:cxn>
                <a:cxn ang="0">
                  <a:pos x="T4" y="T5"/>
                </a:cxn>
              </a:cxnLst>
              <a:rect l="0" t="0" r="r" b="b"/>
              <a:pathLst>
                <a:path w="1012" h="706">
                  <a:moveTo>
                    <a:pt x="1012" y="706"/>
                  </a:moveTo>
                  <a:lnTo>
                    <a:pt x="413" y="0"/>
                  </a:lnTo>
                  <a:lnTo>
                    <a:pt x="0" y="0"/>
                  </a:lnTo>
                </a:path>
              </a:pathLst>
            </a:custGeom>
            <a:noFill/>
            <a:ln w="95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Oval 37">
              <a:extLst>
                <a:ext uri="{FF2B5EF4-FFF2-40B4-BE49-F238E27FC236}">
                  <a16:creationId xmlns:a16="http://schemas.microsoft.com/office/drawing/2014/main" id="{4688B27D-BC8E-4425-BC83-DD6FF1EB08D6}"/>
                </a:ext>
              </a:extLst>
            </p:cNvPr>
            <p:cNvSpPr>
              <a:spLocks noChangeArrowheads="1"/>
            </p:cNvSpPr>
            <p:nvPr/>
          </p:nvSpPr>
          <p:spPr bwMode="auto">
            <a:xfrm>
              <a:off x="5135563" y="2555875"/>
              <a:ext cx="87313" cy="889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Oval 46">
              <a:extLst>
                <a:ext uri="{FF2B5EF4-FFF2-40B4-BE49-F238E27FC236}">
                  <a16:creationId xmlns:a16="http://schemas.microsoft.com/office/drawing/2014/main" id="{3CF2B448-86C4-4B39-941B-088F3705C5B2}"/>
                </a:ext>
              </a:extLst>
            </p:cNvPr>
            <p:cNvSpPr>
              <a:spLocks noChangeArrowheads="1"/>
            </p:cNvSpPr>
            <p:nvPr/>
          </p:nvSpPr>
          <p:spPr bwMode="auto">
            <a:xfrm>
              <a:off x="3533775" y="1436688"/>
              <a:ext cx="87313" cy="8413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8" name="Group 87">
            <a:extLst>
              <a:ext uri="{FF2B5EF4-FFF2-40B4-BE49-F238E27FC236}">
                <a16:creationId xmlns:a16="http://schemas.microsoft.com/office/drawing/2014/main" id="{04940C4A-0C22-47B6-84B2-FD363D09349A}"/>
              </a:ext>
            </a:extLst>
          </p:cNvPr>
          <p:cNvGrpSpPr/>
          <p:nvPr/>
        </p:nvGrpSpPr>
        <p:grpSpPr>
          <a:xfrm>
            <a:off x="1339850" y="1108075"/>
            <a:ext cx="2044701" cy="739775"/>
            <a:chOff x="1339850" y="1108075"/>
            <a:chExt cx="2044701" cy="739775"/>
          </a:xfrm>
          <a:solidFill>
            <a:schemeClr val="accent1"/>
          </a:solidFill>
        </p:grpSpPr>
        <p:sp>
          <p:nvSpPr>
            <p:cNvPr id="47" name="Freeform 47">
              <a:extLst>
                <a:ext uri="{FF2B5EF4-FFF2-40B4-BE49-F238E27FC236}">
                  <a16:creationId xmlns:a16="http://schemas.microsoft.com/office/drawing/2014/main" id="{8198F8BE-D1C5-4A60-AF95-324B99BEC90B}"/>
                </a:ext>
              </a:extLst>
            </p:cNvPr>
            <p:cNvSpPr>
              <a:spLocks/>
            </p:cNvSpPr>
            <p:nvPr/>
          </p:nvSpPr>
          <p:spPr bwMode="auto">
            <a:xfrm>
              <a:off x="1339850" y="1108075"/>
              <a:ext cx="1725613" cy="739775"/>
            </a:xfrm>
            <a:custGeom>
              <a:avLst/>
              <a:gdLst>
                <a:gd name="T0" fmla="*/ 425 w 453"/>
                <a:gd name="T1" fmla="*/ 146 h 194"/>
                <a:gd name="T2" fmla="*/ 453 w 453"/>
                <a:gd name="T3" fmla="*/ 146 h 194"/>
                <a:gd name="T4" fmla="*/ 453 w 453"/>
                <a:gd name="T5" fmla="*/ 82 h 194"/>
                <a:gd name="T6" fmla="*/ 453 w 453"/>
                <a:gd name="T7" fmla="*/ 77 h 194"/>
                <a:gd name="T8" fmla="*/ 430 w 453"/>
                <a:gd name="T9" fmla="*/ 96 h 194"/>
                <a:gd name="T10" fmla="*/ 392 w 453"/>
                <a:gd name="T11" fmla="*/ 48 h 194"/>
                <a:gd name="T12" fmla="*/ 451 w 453"/>
                <a:gd name="T13" fmla="*/ 0 h 194"/>
                <a:gd name="T14" fmla="*/ 97 w 453"/>
                <a:gd name="T15" fmla="*/ 0 h 194"/>
                <a:gd name="T16" fmla="*/ 0 w 453"/>
                <a:gd name="T17" fmla="*/ 97 h 194"/>
                <a:gd name="T18" fmla="*/ 0 w 453"/>
                <a:gd name="T19" fmla="*/ 97 h 194"/>
                <a:gd name="T20" fmla="*/ 97 w 453"/>
                <a:gd name="T21" fmla="*/ 194 h 194"/>
                <a:gd name="T22" fmla="*/ 425 w 453"/>
                <a:gd name="T23" fmla="*/ 194 h 194"/>
                <a:gd name="T24" fmla="*/ 425 w 453"/>
                <a:gd name="T25" fmla="*/ 146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3" h="194">
                  <a:moveTo>
                    <a:pt x="425" y="146"/>
                  </a:moveTo>
                  <a:cubicBezTo>
                    <a:pt x="453" y="146"/>
                    <a:pt x="453" y="146"/>
                    <a:pt x="453" y="146"/>
                  </a:cubicBezTo>
                  <a:cubicBezTo>
                    <a:pt x="453" y="82"/>
                    <a:pt x="453" y="82"/>
                    <a:pt x="453" y="82"/>
                  </a:cubicBezTo>
                  <a:cubicBezTo>
                    <a:pt x="453" y="77"/>
                    <a:pt x="453" y="77"/>
                    <a:pt x="453" y="77"/>
                  </a:cubicBezTo>
                  <a:cubicBezTo>
                    <a:pt x="430" y="96"/>
                    <a:pt x="430" y="96"/>
                    <a:pt x="430" y="96"/>
                  </a:cubicBezTo>
                  <a:cubicBezTo>
                    <a:pt x="392" y="48"/>
                    <a:pt x="392" y="48"/>
                    <a:pt x="392" y="48"/>
                  </a:cubicBezTo>
                  <a:cubicBezTo>
                    <a:pt x="451" y="0"/>
                    <a:pt x="451" y="0"/>
                    <a:pt x="451" y="0"/>
                  </a:cubicBezTo>
                  <a:cubicBezTo>
                    <a:pt x="97" y="0"/>
                    <a:pt x="97" y="0"/>
                    <a:pt x="97" y="0"/>
                  </a:cubicBezTo>
                  <a:cubicBezTo>
                    <a:pt x="43" y="0"/>
                    <a:pt x="0" y="44"/>
                    <a:pt x="0" y="97"/>
                  </a:cubicBezTo>
                  <a:cubicBezTo>
                    <a:pt x="0" y="97"/>
                    <a:pt x="0" y="97"/>
                    <a:pt x="0" y="97"/>
                  </a:cubicBezTo>
                  <a:cubicBezTo>
                    <a:pt x="0" y="151"/>
                    <a:pt x="43" y="194"/>
                    <a:pt x="97" y="194"/>
                  </a:cubicBezTo>
                  <a:cubicBezTo>
                    <a:pt x="425" y="194"/>
                    <a:pt x="425" y="194"/>
                    <a:pt x="425" y="194"/>
                  </a:cubicBezTo>
                  <a:lnTo>
                    <a:pt x="425" y="14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48">
              <a:extLst>
                <a:ext uri="{FF2B5EF4-FFF2-40B4-BE49-F238E27FC236}">
                  <a16:creationId xmlns:a16="http://schemas.microsoft.com/office/drawing/2014/main" id="{4F9FF17C-0562-459A-AE0D-9946D8EB367A}"/>
                </a:ext>
              </a:extLst>
            </p:cNvPr>
            <p:cNvSpPr>
              <a:spLocks/>
            </p:cNvSpPr>
            <p:nvPr/>
          </p:nvSpPr>
          <p:spPr bwMode="auto">
            <a:xfrm>
              <a:off x="2913063" y="1108075"/>
              <a:ext cx="471488" cy="739775"/>
            </a:xfrm>
            <a:custGeom>
              <a:avLst/>
              <a:gdLst>
                <a:gd name="T0" fmla="*/ 96 w 124"/>
                <a:gd name="T1" fmla="*/ 161 h 194"/>
                <a:gd name="T2" fmla="*/ 96 w 124"/>
                <a:gd name="T3" fmla="*/ 0 h 194"/>
                <a:gd name="T4" fmla="*/ 62 w 124"/>
                <a:gd name="T5" fmla="*/ 0 h 194"/>
                <a:gd name="T6" fmla="*/ 0 w 124"/>
                <a:gd name="T7" fmla="*/ 50 h 194"/>
                <a:gd name="T8" fmla="*/ 20 w 124"/>
                <a:gd name="T9" fmla="*/ 75 h 194"/>
                <a:gd name="T10" fmla="*/ 42 w 124"/>
                <a:gd name="T11" fmla="*/ 57 h 194"/>
                <a:gd name="T12" fmla="*/ 56 w 124"/>
                <a:gd name="T13" fmla="*/ 43 h 194"/>
                <a:gd name="T14" fmla="*/ 55 w 124"/>
                <a:gd name="T15" fmla="*/ 63 h 194"/>
                <a:gd name="T16" fmla="*/ 55 w 124"/>
                <a:gd name="T17" fmla="*/ 82 h 194"/>
                <a:gd name="T18" fmla="*/ 55 w 124"/>
                <a:gd name="T19" fmla="*/ 161 h 194"/>
                <a:gd name="T20" fmla="*/ 27 w 124"/>
                <a:gd name="T21" fmla="*/ 161 h 194"/>
                <a:gd name="T22" fmla="*/ 27 w 124"/>
                <a:gd name="T23" fmla="*/ 194 h 194"/>
                <a:gd name="T24" fmla="*/ 55 w 124"/>
                <a:gd name="T25" fmla="*/ 194 h 194"/>
                <a:gd name="T26" fmla="*/ 96 w 124"/>
                <a:gd name="T27" fmla="*/ 194 h 194"/>
                <a:gd name="T28" fmla="*/ 124 w 124"/>
                <a:gd name="T29" fmla="*/ 194 h 194"/>
                <a:gd name="T30" fmla="*/ 124 w 124"/>
                <a:gd name="T31" fmla="*/ 161 h 194"/>
                <a:gd name="T32" fmla="*/ 96 w 124"/>
                <a:gd name="T33" fmla="*/ 161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4" h="194">
                  <a:moveTo>
                    <a:pt x="96" y="161"/>
                  </a:moveTo>
                  <a:cubicBezTo>
                    <a:pt x="96" y="0"/>
                    <a:pt x="96" y="0"/>
                    <a:pt x="96" y="0"/>
                  </a:cubicBezTo>
                  <a:cubicBezTo>
                    <a:pt x="62" y="0"/>
                    <a:pt x="62" y="0"/>
                    <a:pt x="62" y="0"/>
                  </a:cubicBezTo>
                  <a:cubicBezTo>
                    <a:pt x="0" y="50"/>
                    <a:pt x="0" y="50"/>
                    <a:pt x="0" y="50"/>
                  </a:cubicBezTo>
                  <a:cubicBezTo>
                    <a:pt x="20" y="75"/>
                    <a:pt x="20" y="75"/>
                    <a:pt x="20" y="75"/>
                  </a:cubicBezTo>
                  <a:cubicBezTo>
                    <a:pt x="42" y="57"/>
                    <a:pt x="42" y="57"/>
                    <a:pt x="42" y="57"/>
                  </a:cubicBezTo>
                  <a:cubicBezTo>
                    <a:pt x="45" y="55"/>
                    <a:pt x="49" y="50"/>
                    <a:pt x="56" y="43"/>
                  </a:cubicBezTo>
                  <a:cubicBezTo>
                    <a:pt x="55" y="63"/>
                    <a:pt x="55" y="63"/>
                    <a:pt x="55" y="63"/>
                  </a:cubicBezTo>
                  <a:cubicBezTo>
                    <a:pt x="55" y="82"/>
                    <a:pt x="55" y="82"/>
                    <a:pt x="55" y="82"/>
                  </a:cubicBezTo>
                  <a:cubicBezTo>
                    <a:pt x="55" y="161"/>
                    <a:pt x="55" y="161"/>
                    <a:pt x="55" y="161"/>
                  </a:cubicBezTo>
                  <a:cubicBezTo>
                    <a:pt x="27" y="161"/>
                    <a:pt x="27" y="161"/>
                    <a:pt x="27" y="161"/>
                  </a:cubicBezTo>
                  <a:cubicBezTo>
                    <a:pt x="27" y="194"/>
                    <a:pt x="27" y="194"/>
                    <a:pt x="27" y="194"/>
                  </a:cubicBezTo>
                  <a:cubicBezTo>
                    <a:pt x="55" y="194"/>
                    <a:pt x="55" y="194"/>
                    <a:pt x="55" y="194"/>
                  </a:cubicBezTo>
                  <a:cubicBezTo>
                    <a:pt x="96" y="194"/>
                    <a:pt x="96" y="194"/>
                    <a:pt x="96" y="194"/>
                  </a:cubicBezTo>
                  <a:cubicBezTo>
                    <a:pt x="124" y="194"/>
                    <a:pt x="124" y="194"/>
                    <a:pt x="124" y="194"/>
                  </a:cubicBezTo>
                  <a:cubicBezTo>
                    <a:pt x="124" y="161"/>
                    <a:pt x="124" y="161"/>
                    <a:pt x="124" y="161"/>
                  </a:cubicBezTo>
                  <a:lnTo>
                    <a:pt x="96" y="16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89" name="Group 88">
            <a:extLst>
              <a:ext uri="{FF2B5EF4-FFF2-40B4-BE49-F238E27FC236}">
                <a16:creationId xmlns:a16="http://schemas.microsoft.com/office/drawing/2014/main" id="{F3895E58-37A9-4791-B16A-C31A39B20765}"/>
              </a:ext>
            </a:extLst>
          </p:cNvPr>
          <p:cNvGrpSpPr/>
          <p:nvPr/>
        </p:nvGrpSpPr>
        <p:grpSpPr>
          <a:xfrm>
            <a:off x="1339850" y="2084388"/>
            <a:ext cx="1987551" cy="735013"/>
            <a:chOff x="1339850" y="2084388"/>
            <a:chExt cx="1987551" cy="735013"/>
          </a:xfrm>
          <a:solidFill>
            <a:schemeClr val="accent2"/>
          </a:solidFill>
        </p:grpSpPr>
        <p:sp>
          <p:nvSpPr>
            <p:cNvPr id="50" name="Freeform 50">
              <a:extLst>
                <a:ext uri="{FF2B5EF4-FFF2-40B4-BE49-F238E27FC236}">
                  <a16:creationId xmlns:a16="http://schemas.microsoft.com/office/drawing/2014/main" id="{7A8A968B-8BD6-43D8-BDD5-D5B2D838A4CB}"/>
                </a:ext>
              </a:extLst>
            </p:cNvPr>
            <p:cNvSpPr>
              <a:spLocks/>
            </p:cNvSpPr>
            <p:nvPr/>
          </p:nvSpPr>
          <p:spPr bwMode="auto">
            <a:xfrm>
              <a:off x="1339850" y="2084388"/>
              <a:ext cx="1758950" cy="735013"/>
            </a:xfrm>
            <a:custGeom>
              <a:avLst/>
              <a:gdLst>
                <a:gd name="T0" fmla="*/ 374 w 462"/>
                <a:gd name="T1" fmla="*/ 159 h 193"/>
                <a:gd name="T2" fmla="*/ 426 w 462"/>
                <a:gd name="T3" fmla="*/ 106 h 193"/>
                <a:gd name="T4" fmla="*/ 453 w 462"/>
                <a:gd name="T5" fmla="*/ 77 h 193"/>
                <a:gd name="T6" fmla="*/ 460 w 462"/>
                <a:gd name="T7" fmla="*/ 65 h 193"/>
                <a:gd name="T8" fmla="*/ 462 w 462"/>
                <a:gd name="T9" fmla="*/ 56 h 193"/>
                <a:gd name="T10" fmla="*/ 461 w 462"/>
                <a:gd name="T11" fmla="*/ 50 h 193"/>
                <a:gd name="T12" fmla="*/ 454 w 462"/>
                <a:gd name="T13" fmla="*/ 48 h 193"/>
                <a:gd name="T14" fmla="*/ 438 w 462"/>
                <a:gd name="T15" fmla="*/ 52 h 193"/>
                <a:gd name="T16" fmla="*/ 420 w 462"/>
                <a:gd name="T17" fmla="*/ 64 h 193"/>
                <a:gd name="T18" fmla="*/ 408 w 462"/>
                <a:gd name="T19" fmla="*/ 74 h 193"/>
                <a:gd name="T20" fmla="*/ 367 w 462"/>
                <a:gd name="T21" fmla="*/ 25 h 193"/>
                <a:gd name="T22" fmla="*/ 379 w 462"/>
                <a:gd name="T23" fmla="*/ 15 h 193"/>
                <a:gd name="T24" fmla="*/ 400 w 462"/>
                <a:gd name="T25" fmla="*/ 0 h 193"/>
                <a:gd name="T26" fmla="*/ 97 w 462"/>
                <a:gd name="T27" fmla="*/ 0 h 193"/>
                <a:gd name="T28" fmla="*/ 0 w 462"/>
                <a:gd name="T29" fmla="*/ 96 h 193"/>
                <a:gd name="T30" fmla="*/ 0 w 462"/>
                <a:gd name="T31" fmla="*/ 96 h 193"/>
                <a:gd name="T32" fmla="*/ 97 w 462"/>
                <a:gd name="T33" fmla="*/ 193 h 193"/>
                <a:gd name="T34" fmla="*/ 374 w 462"/>
                <a:gd name="T35" fmla="*/ 193 h 193"/>
                <a:gd name="T36" fmla="*/ 374 w 462"/>
                <a:gd name="T37" fmla="*/ 159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2" h="193">
                  <a:moveTo>
                    <a:pt x="374" y="159"/>
                  </a:moveTo>
                  <a:cubicBezTo>
                    <a:pt x="426" y="106"/>
                    <a:pt x="426" y="106"/>
                    <a:pt x="426" y="106"/>
                  </a:cubicBezTo>
                  <a:cubicBezTo>
                    <a:pt x="443" y="89"/>
                    <a:pt x="450" y="81"/>
                    <a:pt x="453" y="77"/>
                  </a:cubicBezTo>
                  <a:cubicBezTo>
                    <a:pt x="456" y="73"/>
                    <a:pt x="459" y="69"/>
                    <a:pt x="460" y="65"/>
                  </a:cubicBezTo>
                  <a:cubicBezTo>
                    <a:pt x="461" y="62"/>
                    <a:pt x="462" y="59"/>
                    <a:pt x="462" y="56"/>
                  </a:cubicBezTo>
                  <a:cubicBezTo>
                    <a:pt x="462" y="52"/>
                    <a:pt x="461" y="51"/>
                    <a:pt x="461" y="50"/>
                  </a:cubicBezTo>
                  <a:cubicBezTo>
                    <a:pt x="459" y="49"/>
                    <a:pt x="457" y="48"/>
                    <a:pt x="454" y="48"/>
                  </a:cubicBezTo>
                  <a:cubicBezTo>
                    <a:pt x="448" y="48"/>
                    <a:pt x="443" y="49"/>
                    <a:pt x="438" y="52"/>
                  </a:cubicBezTo>
                  <a:cubicBezTo>
                    <a:pt x="433" y="55"/>
                    <a:pt x="426" y="59"/>
                    <a:pt x="420" y="64"/>
                  </a:cubicBezTo>
                  <a:cubicBezTo>
                    <a:pt x="408" y="74"/>
                    <a:pt x="408" y="74"/>
                    <a:pt x="408" y="74"/>
                  </a:cubicBezTo>
                  <a:cubicBezTo>
                    <a:pt x="367" y="25"/>
                    <a:pt x="367" y="25"/>
                    <a:pt x="367" y="25"/>
                  </a:cubicBezTo>
                  <a:cubicBezTo>
                    <a:pt x="379" y="15"/>
                    <a:pt x="379" y="15"/>
                    <a:pt x="379" y="15"/>
                  </a:cubicBezTo>
                  <a:cubicBezTo>
                    <a:pt x="387" y="9"/>
                    <a:pt x="394" y="3"/>
                    <a:pt x="400" y="0"/>
                  </a:cubicBezTo>
                  <a:cubicBezTo>
                    <a:pt x="97" y="0"/>
                    <a:pt x="97" y="0"/>
                    <a:pt x="97" y="0"/>
                  </a:cubicBezTo>
                  <a:cubicBezTo>
                    <a:pt x="43" y="0"/>
                    <a:pt x="0" y="43"/>
                    <a:pt x="0" y="96"/>
                  </a:cubicBezTo>
                  <a:cubicBezTo>
                    <a:pt x="0" y="96"/>
                    <a:pt x="0" y="96"/>
                    <a:pt x="0" y="96"/>
                  </a:cubicBezTo>
                  <a:cubicBezTo>
                    <a:pt x="0" y="150"/>
                    <a:pt x="43" y="193"/>
                    <a:pt x="97" y="193"/>
                  </a:cubicBezTo>
                  <a:cubicBezTo>
                    <a:pt x="374" y="193"/>
                    <a:pt x="374" y="193"/>
                    <a:pt x="374" y="193"/>
                  </a:cubicBezTo>
                  <a:lnTo>
                    <a:pt x="374" y="15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1" name="Freeform 51">
              <a:extLst>
                <a:ext uri="{FF2B5EF4-FFF2-40B4-BE49-F238E27FC236}">
                  <a16:creationId xmlns:a16="http://schemas.microsoft.com/office/drawing/2014/main" id="{A9D0353F-CAC9-4BD0-AA65-847802C6EE54}"/>
                </a:ext>
              </a:extLst>
            </p:cNvPr>
            <p:cNvSpPr>
              <a:spLocks/>
            </p:cNvSpPr>
            <p:nvPr/>
          </p:nvSpPr>
          <p:spPr bwMode="auto">
            <a:xfrm>
              <a:off x="3148013" y="2628900"/>
              <a:ext cx="4763" cy="3175"/>
            </a:xfrm>
            <a:custGeom>
              <a:avLst/>
              <a:gdLst>
                <a:gd name="T0" fmla="*/ 0 w 1"/>
                <a:gd name="T1" fmla="*/ 1 h 1"/>
                <a:gd name="T2" fmla="*/ 1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1" y="1"/>
                    <a:pt x="1" y="1"/>
                    <a:pt x="1" y="1"/>
                  </a:cubicBezTo>
                  <a:cubicBezTo>
                    <a:pt x="1" y="0"/>
                    <a:pt x="1" y="0"/>
                    <a:pt x="1" y="0"/>
                  </a:cubicBezTo>
                  <a:cubicBezTo>
                    <a:pt x="1" y="0"/>
                    <a:pt x="0" y="1"/>
                    <a:pt x="0"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2" name="Freeform 52">
              <a:extLst>
                <a:ext uri="{FF2B5EF4-FFF2-40B4-BE49-F238E27FC236}">
                  <a16:creationId xmlns:a16="http://schemas.microsoft.com/office/drawing/2014/main" id="{3BE9ACAC-45EE-4F15-B0FE-A472D7B1F514}"/>
                </a:ext>
              </a:extLst>
            </p:cNvPr>
            <p:cNvSpPr>
              <a:spLocks/>
            </p:cNvSpPr>
            <p:nvPr/>
          </p:nvSpPr>
          <p:spPr bwMode="auto">
            <a:xfrm>
              <a:off x="2817813" y="2084388"/>
              <a:ext cx="509588" cy="735013"/>
            </a:xfrm>
            <a:custGeom>
              <a:avLst/>
              <a:gdLst>
                <a:gd name="T0" fmla="*/ 134 w 134"/>
                <a:gd name="T1" fmla="*/ 193 h 193"/>
                <a:gd name="T2" fmla="*/ 1 w 134"/>
                <a:gd name="T3" fmla="*/ 193 h 193"/>
                <a:gd name="T4" fmla="*/ 1 w 134"/>
                <a:gd name="T5" fmla="*/ 165 h 193"/>
                <a:gd name="T6" fmla="*/ 49 w 134"/>
                <a:gd name="T7" fmla="*/ 117 h 193"/>
                <a:gd name="T8" fmla="*/ 76 w 134"/>
                <a:gd name="T9" fmla="*/ 86 h 193"/>
                <a:gd name="T10" fmla="*/ 86 w 134"/>
                <a:gd name="T11" fmla="*/ 71 h 193"/>
                <a:gd name="T12" fmla="*/ 89 w 134"/>
                <a:gd name="T13" fmla="*/ 56 h 193"/>
                <a:gd name="T14" fmla="*/ 82 w 134"/>
                <a:gd name="T15" fmla="*/ 39 h 193"/>
                <a:gd name="T16" fmla="*/ 66 w 134"/>
                <a:gd name="T17" fmla="*/ 33 h 193"/>
                <a:gd name="T18" fmla="*/ 44 w 134"/>
                <a:gd name="T19" fmla="*/ 38 h 193"/>
                <a:gd name="T20" fmla="*/ 22 w 134"/>
                <a:gd name="T21" fmla="*/ 53 h 193"/>
                <a:gd name="T22" fmla="*/ 0 w 134"/>
                <a:gd name="T23" fmla="*/ 27 h 193"/>
                <a:gd name="T24" fmla="*/ 24 w 134"/>
                <a:gd name="T25" fmla="*/ 10 h 193"/>
                <a:gd name="T26" fmla="*/ 44 w 134"/>
                <a:gd name="T27" fmla="*/ 2 h 193"/>
                <a:gd name="T28" fmla="*/ 68 w 134"/>
                <a:gd name="T29" fmla="*/ 0 h 193"/>
                <a:gd name="T30" fmla="*/ 100 w 134"/>
                <a:gd name="T31" fmla="*/ 6 h 193"/>
                <a:gd name="T32" fmla="*/ 121 w 134"/>
                <a:gd name="T33" fmla="*/ 24 h 193"/>
                <a:gd name="T34" fmla="*/ 129 w 134"/>
                <a:gd name="T35" fmla="*/ 51 h 193"/>
                <a:gd name="T36" fmla="*/ 124 w 134"/>
                <a:gd name="T37" fmla="*/ 76 h 193"/>
                <a:gd name="T38" fmla="*/ 110 w 134"/>
                <a:gd name="T39" fmla="*/ 100 h 193"/>
                <a:gd name="T40" fmla="*/ 76 w 134"/>
                <a:gd name="T41" fmla="*/ 134 h 193"/>
                <a:gd name="T42" fmla="*/ 51 w 134"/>
                <a:gd name="T43" fmla="*/ 157 h 193"/>
                <a:gd name="T44" fmla="*/ 51 w 134"/>
                <a:gd name="T45" fmla="*/ 159 h 193"/>
                <a:gd name="T46" fmla="*/ 134 w 134"/>
                <a:gd name="T47" fmla="*/ 159 h 193"/>
                <a:gd name="T48" fmla="*/ 134 w 134"/>
                <a:gd name="T4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34" h="193">
                  <a:moveTo>
                    <a:pt x="134" y="193"/>
                  </a:moveTo>
                  <a:cubicBezTo>
                    <a:pt x="1" y="193"/>
                    <a:pt x="1" y="193"/>
                    <a:pt x="1" y="193"/>
                  </a:cubicBezTo>
                  <a:cubicBezTo>
                    <a:pt x="1" y="165"/>
                    <a:pt x="1" y="165"/>
                    <a:pt x="1" y="165"/>
                  </a:cubicBezTo>
                  <a:cubicBezTo>
                    <a:pt x="49" y="117"/>
                    <a:pt x="49" y="117"/>
                    <a:pt x="49" y="117"/>
                  </a:cubicBezTo>
                  <a:cubicBezTo>
                    <a:pt x="63" y="102"/>
                    <a:pt x="72" y="92"/>
                    <a:pt x="76" y="86"/>
                  </a:cubicBezTo>
                  <a:cubicBezTo>
                    <a:pt x="81" y="81"/>
                    <a:pt x="84" y="76"/>
                    <a:pt x="86" y="71"/>
                  </a:cubicBezTo>
                  <a:cubicBezTo>
                    <a:pt x="88" y="66"/>
                    <a:pt x="89" y="61"/>
                    <a:pt x="89" y="56"/>
                  </a:cubicBezTo>
                  <a:cubicBezTo>
                    <a:pt x="89" y="48"/>
                    <a:pt x="87" y="43"/>
                    <a:pt x="82" y="39"/>
                  </a:cubicBezTo>
                  <a:cubicBezTo>
                    <a:pt x="78" y="35"/>
                    <a:pt x="73" y="33"/>
                    <a:pt x="66" y="33"/>
                  </a:cubicBezTo>
                  <a:cubicBezTo>
                    <a:pt x="58" y="33"/>
                    <a:pt x="51" y="35"/>
                    <a:pt x="44" y="38"/>
                  </a:cubicBezTo>
                  <a:cubicBezTo>
                    <a:pt x="37" y="42"/>
                    <a:pt x="30" y="47"/>
                    <a:pt x="22" y="53"/>
                  </a:cubicBezTo>
                  <a:cubicBezTo>
                    <a:pt x="0" y="27"/>
                    <a:pt x="0" y="27"/>
                    <a:pt x="0" y="27"/>
                  </a:cubicBezTo>
                  <a:cubicBezTo>
                    <a:pt x="10" y="19"/>
                    <a:pt x="17" y="13"/>
                    <a:pt x="24" y="10"/>
                  </a:cubicBezTo>
                  <a:cubicBezTo>
                    <a:pt x="30" y="7"/>
                    <a:pt x="37" y="4"/>
                    <a:pt x="44" y="2"/>
                  </a:cubicBezTo>
                  <a:cubicBezTo>
                    <a:pt x="51" y="0"/>
                    <a:pt x="59" y="0"/>
                    <a:pt x="68" y="0"/>
                  </a:cubicBezTo>
                  <a:cubicBezTo>
                    <a:pt x="80" y="0"/>
                    <a:pt x="91" y="2"/>
                    <a:pt x="100" y="6"/>
                  </a:cubicBezTo>
                  <a:cubicBezTo>
                    <a:pt x="109" y="10"/>
                    <a:pt x="116" y="16"/>
                    <a:pt x="121" y="24"/>
                  </a:cubicBezTo>
                  <a:cubicBezTo>
                    <a:pt x="126" y="32"/>
                    <a:pt x="129" y="41"/>
                    <a:pt x="129" y="51"/>
                  </a:cubicBezTo>
                  <a:cubicBezTo>
                    <a:pt x="129" y="60"/>
                    <a:pt x="127" y="68"/>
                    <a:pt x="124" y="76"/>
                  </a:cubicBezTo>
                  <a:cubicBezTo>
                    <a:pt x="121" y="84"/>
                    <a:pt x="116" y="92"/>
                    <a:pt x="110" y="100"/>
                  </a:cubicBezTo>
                  <a:cubicBezTo>
                    <a:pt x="103" y="108"/>
                    <a:pt x="92" y="119"/>
                    <a:pt x="76" y="134"/>
                  </a:cubicBezTo>
                  <a:cubicBezTo>
                    <a:pt x="51" y="157"/>
                    <a:pt x="51" y="157"/>
                    <a:pt x="51" y="157"/>
                  </a:cubicBezTo>
                  <a:cubicBezTo>
                    <a:pt x="51" y="159"/>
                    <a:pt x="51" y="159"/>
                    <a:pt x="51" y="159"/>
                  </a:cubicBezTo>
                  <a:cubicBezTo>
                    <a:pt x="134" y="159"/>
                    <a:pt x="134" y="159"/>
                    <a:pt x="134" y="159"/>
                  </a:cubicBezTo>
                  <a:lnTo>
                    <a:pt x="134"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0" name="Group 89">
            <a:extLst>
              <a:ext uri="{FF2B5EF4-FFF2-40B4-BE49-F238E27FC236}">
                <a16:creationId xmlns:a16="http://schemas.microsoft.com/office/drawing/2014/main" id="{4F5F82E3-A358-4B69-92E0-26693F1ED6AF}"/>
              </a:ext>
            </a:extLst>
          </p:cNvPr>
          <p:cNvGrpSpPr/>
          <p:nvPr/>
        </p:nvGrpSpPr>
        <p:grpSpPr>
          <a:xfrm>
            <a:off x="1339850" y="3055938"/>
            <a:ext cx="2044700" cy="735013"/>
            <a:chOff x="1339850" y="3055938"/>
            <a:chExt cx="2044700" cy="735013"/>
          </a:xfrm>
          <a:solidFill>
            <a:schemeClr val="accent4"/>
          </a:solidFill>
        </p:grpSpPr>
        <p:sp>
          <p:nvSpPr>
            <p:cNvPr id="54" name="Freeform 54">
              <a:extLst>
                <a:ext uri="{FF2B5EF4-FFF2-40B4-BE49-F238E27FC236}">
                  <a16:creationId xmlns:a16="http://schemas.microsoft.com/office/drawing/2014/main" id="{7B37642F-641B-4F89-9B07-C2C4EC96FDDB}"/>
                </a:ext>
              </a:extLst>
            </p:cNvPr>
            <p:cNvSpPr>
              <a:spLocks/>
            </p:cNvSpPr>
            <p:nvPr/>
          </p:nvSpPr>
          <p:spPr bwMode="auto">
            <a:xfrm>
              <a:off x="2959100" y="3235325"/>
              <a:ext cx="196850" cy="63500"/>
            </a:xfrm>
            <a:custGeom>
              <a:avLst/>
              <a:gdLst>
                <a:gd name="T0" fmla="*/ 26 w 52"/>
                <a:gd name="T1" fmla="*/ 2 h 17"/>
                <a:gd name="T2" fmla="*/ 9 w 52"/>
                <a:gd name="T3" fmla="*/ 11 h 17"/>
                <a:gd name="T4" fmla="*/ 0 w 52"/>
                <a:gd name="T5" fmla="*/ 17 h 17"/>
                <a:gd name="T6" fmla="*/ 25 w 52"/>
                <a:gd name="T7" fmla="*/ 17 h 17"/>
                <a:gd name="T8" fmla="*/ 50 w 52"/>
                <a:gd name="T9" fmla="*/ 13 h 17"/>
                <a:gd name="T10" fmla="*/ 52 w 52"/>
                <a:gd name="T11" fmla="*/ 6 h 17"/>
                <a:gd name="T12" fmla="*/ 41 w 52"/>
                <a:gd name="T13" fmla="*/ 0 h 17"/>
                <a:gd name="T14" fmla="*/ 26 w 52"/>
                <a:gd name="T15" fmla="*/ 2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2" h="17">
                  <a:moveTo>
                    <a:pt x="26" y="2"/>
                  </a:moveTo>
                  <a:cubicBezTo>
                    <a:pt x="21" y="4"/>
                    <a:pt x="15" y="7"/>
                    <a:pt x="9" y="11"/>
                  </a:cubicBezTo>
                  <a:cubicBezTo>
                    <a:pt x="0" y="17"/>
                    <a:pt x="0" y="17"/>
                    <a:pt x="0" y="17"/>
                  </a:cubicBezTo>
                  <a:cubicBezTo>
                    <a:pt x="25" y="17"/>
                    <a:pt x="25" y="17"/>
                    <a:pt x="25" y="17"/>
                  </a:cubicBezTo>
                  <a:cubicBezTo>
                    <a:pt x="41" y="17"/>
                    <a:pt x="47" y="14"/>
                    <a:pt x="50" y="13"/>
                  </a:cubicBezTo>
                  <a:cubicBezTo>
                    <a:pt x="51" y="12"/>
                    <a:pt x="52" y="12"/>
                    <a:pt x="52" y="6"/>
                  </a:cubicBezTo>
                  <a:cubicBezTo>
                    <a:pt x="52" y="3"/>
                    <a:pt x="52" y="0"/>
                    <a:pt x="41" y="0"/>
                  </a:cubicBezTo>
                  <a:cubicBezTo>
                    <a:pt x="36" y="0"/>
                    <a:pt x="31" y="1"/>
                    <a:pt x="26"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Freeform 55">
              <a:extLst>
                <a:ext uri="{FF2B5EF4-FFF2-40B4-BE49-F238E27FC236}">
                  <a16:creationId xmlns:a16="http://schemas.microsoft.com/office/drawing/2014/main" id="{BA5B4260-CD33-45C4-A29A-C871242A63B7}"/>
                </a:ext>
              </a:extLst>
            </p:cNvPr>
            <p:cNvSpPr>
              <a:spLocks/>
            </p:cNvSpPr>
            <p:nvPr/>
          </p:nvSpPr>
          <p:spPr bwMode="auto">
            <a:xfrm>
              <a:off x="1339850" y="3055938"/>
              <a:ext cx="1827213" cy="735013"/>
            </a:xfrm>
            <a:custGeom>
              <a:avLst/>
              <a:gdLst>
                <a:gd name="T0" fmla="*/ 392 w 480"/>
                <a:gd name="T1" fmla="*/ 193 h 193"/>
                <a:gd name="T2" fmla="*/ 392 w 480"/>
                <a:gd name="T3" fmla="*/ 125 h 193"/>
                <a:gd name="T4" fmla="*/ 413 w 480"/>
                <a:gd name="T5" fmla="*/ 136 h 193"/>
                <a:gd name="T6" fmla="*/ 435 w 480"/>
                <a:gd name="T7" fmla="*/ 144 h 193"/>
                <a:gd name="T8" fmla="*/ 457 w 480"/>
                <a:gd name="T9" fmla="*/ 147 h 193"/>
                <a:gd name="T10" fmla="*/ 477 w 480"/>
                <a:gd name="T11" fmla="*/ 143 h 193"/>
                <a:gd name="T12" fmla="*/ 480 w 480"/>
                <a:gd name="T13" fmla="*/ 134 h 193"/>
                <a:gd name="T14" fmla="*/ 478 w 480"/>
                <a:gd name="T15" fmla="*/ 128 h 193"/>
                <a:gd name="T16" fmla="*/ 450 w 480"/>
                <a:gd name="T17" fmla="*/ 124 h 193"/>
                <a:gd name="T18" fmla="*/ 421 w 480"/>
                <a:gd name="T19" fmla="*/ 124 h 193"/>
                <a:gd name="T20" fmla="*/ 421 w 480"/>
                <a:gd name="T21" fmla="*/ 66 h 193"/>
                <a:gd name="T22" fmla="*/ 387 w 480"/>
                <a:gd name="T23" fmla="*/ 15 h 193"/>
                <a:gd name="T24" fmla="*/ 398 w 480"/>
                <a:gd name="T25" fmla="*/ 6 h 193"/>
                <a:gd name="T26" fmla="*/ 408 w 480"/>
                <a:gd name="T27" fmla="*/ 0 h 193"/>
                <a:gd name="T28" fmla="*/ 97 w 480"/>
                <a:gd name="T29" fmla="*/ 0 h 193"/>
                <a:gd name="T30" fmla="*/ 0 w 480"/>
                <a:gd name="T31" fmla="*/ 97 h 193"/>
                <a:gd name="T32" fmla="*/ 0 w 480"/>
                <a:gd name="T33" fmla="*/ 97 h 193"/>
                <a:gd name="T34" fmla="*/ 97 w 480"/>
                <a:gd name="T35" fmla="*/ 193 h 193"/>
                <a:gd name="T36" fmla="*/ 393 w 480"/>
                <a:gd name="T37" fmla="*/ 193 h 193"/>
                <a:gd name="T38" fmla="*/ 392 w 480"/>
                <a:gd name="T39" fmla="*/ 193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80" h="193">
                  <a:moveTo>
                    <a:pt x="392" y="193"/>
                  </a:moveTo>
                  <a:cubicBezTo>
                    <a:pt x="392" y="125"/>
                    <a:pt x="392" y="125"/>
                    <a:pt x="392" y="125"/>
                  </a:cubicBezTo>
                  <a:cubicBezTo>
                    <a:pt x="413" y="136"/>
                    <a:pt x="413" y="136"/>
                    <a:pt x="413" y="136"/>
                  </a:cubicBezTo>
                  <a:cubicBezTo>
                    <a:pt x="420" y="139"/>
                    <a:pt x="427" y="142"/>
                    <a:pt x="435" y="144"/>
                  </a:cubicBezTo>
                  <a:cubicBezTo>
                    <a:pt x="442" y="146"/>
                    <a:pt x="450" y="147"/>
                    <a:pt x="457" y="147"/>
                  </a:cubicBezTo>
                  <a:cubicBezTo>
                    <a:pt x="470" y="147"/>
                    <a:pt x="475" y="144"/>
                    <a:pt x="477" y="143"/>
                  </a:cubicBezTo>
                  <a:cubicBezTo>
                    <a:pt x="478" y="142"/>
                    <a:pt x="480" y="141"/>
                    <a:pt x="480" y="134"/>
                  </a:cubicBezTo>
                  <a:cubicBezTo>
                    <a:pt x="480" y="129"/>
                    <a:pt x="479" y="129"/>
                    <a:pt x="478" y="128"/>
                  </a:cubicBezTo>
                  <a:cubicBezTo>
                    <a:pt x="475" y="127"/>
                    <a:pt x="468" y="124"/>
                    <a:pt x="450" y="124"/>
                  </a:cubicBezTo>
                  <a:cubicBezTo>
                    <a:pt x="421" y="124"/>
                    <a:pt x="421" y="124"/>
                    <a:pt x="421" y="124"/>
                  </a:cubicBezTo>
                  <a:cubicBezTo>
                    <a:pt x="421" y="66"/>
                    <a:pt x="421" y="66"/>
                    <a:pt x="421" y="66"/>
                  </a:cubicBezTo>
                  <a:cubicBezTo>
                    <a:pt x="387" y="15"/>
                    <a:pt x="387" y="15"/>
                    <a:pt x="387" y="15"/>
                  </a:cubicBezTo>
                  <a:cubicBezTo>
                    <a:pt x="398" y="6"/>
                    <a:pt x="398" y="6"/>
                    <a:pt x="398" y="6"/>
                  </a:cubicBezTo>
                  <a:cubicBezTo>
                    <a:pt x="402" y="4"/>
                    <a:pt x="405" y="2"/>
                    <a:pt x="408" y="0"/>
                  </a:cubicBezTo>
                  <a:cubicBezTo>
                    <a:pt x="97" y="0"/>
                    <a:pt x="97" y="0"/>
                    <a:pt x="97" y="0"/>
                  </a:cubicBezTo>
                  <a:cubicBezTo>
                    <a:pt x="43" y="0"/>
                    <a:pt x="0" y="43"/>
                    <a:pt x="0" y="97"/>
                  </a:cubicBezTo>
                  <a:cubicBezTo>
                    <a:pt x="0" y="97"/>
                    <a:pt x="0" y="97"/>
                    <a:pt x="0" y="97"/>
                  </a:cubicBezTo>
                  <a:cubicBezTo>
                    <a:pt x="0" y="150"/>
                    <a:pt x="43" y="193"/>
                    <a:pt x="97" y="193"/>
                  </a:cubicBezTo>
                  <a:cubicBezTo>
                    <a:pt x="393" y="193"/>
                    <a:pt x="393" y="193"/>
                    <a:pt x="393" y="193"/>
                  </a:cubicBezTo>
                  <a:lnTo>
                    <a:pt x="392" y="193"/>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6" name="Freeform 56">
              <a:extLst>
                <a:ext uri="{FF2B5EF4-FFF2-40B4-BE49-F238E27FC236}">
                  <a16:creationId xmlns:a16="http://schemas.microsoft.com/office/drawing/2014/main" id="{F3E47F4B-252F-4BDA-B9CC-C11652B423DB}"/>
                </a:ext>
              </a:extLst>
            </p:cNvPr>
            <p:cNvSpPr>
              <a:spLocks/>
            </p:cNvSpPr>
            <p:nvPr/>
          </p:nvSpPr>
          <p:spPr bwMode="auto">
            <a:xfrm>
              <a:off x="2889250" y="3055938"/>
              <a:ext cx="495300" cy="735013"/>
            </a:xfrm>
            <a:custGeom>
              <a:avLst/>
              <a:gdLst>
                <a:gd name="T0" fmla="*/ 125 w 130"/>
                <a:gd name="T1" fmla="*/ 45 h 193"/>
                <a:gd name="T2" fmla="*/ 114 w 130"/>
                <a:gd name="T3" fmla="*/ 75 h 193"/>
                <a:gd name="T4" fmla="*/ 84 w 130"/>
                <a:gd name="T5" fmla="*/ 92 h 193"/>
                <a:gd name="T6" fmla="*/ 84 w 130"/>
                <a:gd name="T7" fmla="*/ 92 h 193"/>
                <a:gd name="T8" fmla="*/ 118 w 130"/>
                <a:gd name="T9" fmla="*/ 106 h 193"/>
                <a:gd name="T10" fmla="*/ 130 w 130"/>
                <a:gd name="T11" fmla="*/ 136 h 193"/>
                <a:gd name="T12" fmla="*/ 110 w 130"/>
                <a:gd name="T13" fmla="*/ 178 h 193"/>
                <a:gd name="T14" fmla="*/ 54 w 130"/>
                <a:gd name="T15" fmla="*/ 193 h 193"/>
                <a:gd name="T16" fmla="*/ 0 w 130"/>
                <a:gd name="T17" fmla="*/ 183 h 193"/>
                <a:gd name="T18" fmla="*/ 0 w 130"/>
                <a:gd name="T19" fmla="*/ 149 h 193"/>
                <a:gd name="T20" fmla="*/ 24 w 130"/>
                <a:gd name="T21" fmla="*/ 158 h 193"/>
                <a:gd name="T22" fmla="*/ 50 w 130"/>
                <a:gd name="T23" fmla="*/ 162 h 193"/>
                <a:gd name="T24" fmla="*/ 79 w 130"/>
                <a:gd name="T25" fmla="*/ 155 h 193"/>
                <a:gd name="T26" fmla="*/ 88 w 130"/>
                <a:gd name="T27" fmla="*/ 134 h 193"/>
                <a:gd name="T28" fmla="*/ 78 w 130"/>
                <a:gd name="T29" fmla="*/ 115 h 193"/>
                <a:gd name="T30" fmla="*/ 43 w 130"/>
                <a:gd name="T31" fmla="*/ 109 h 193"/>
                <a:gd name="T32" fmla="*/ 29 w 130"/>
                <a:gd name="T33" fmla="*/ 109 h 193"/>
                <a:gd name="T34" fmla="*/ 29 w 130"/>
                <a:gd name="T35" fmla="*/ 79 h 193"/>
                <a:gd name="T36" fmla="*/ 43 w 130"/>
                <a:gd name="T37" fmla="*/ 79 h 193"/>
                <a:gd name="T38" fmla="*/ 75 w 130"/>
                <a:gd name="T39" fmla="*/ 73 h 193"/>
                <a:gd name="T40" fmla="*/ 85 w 130"/>
                <a:gd name="T41" fmla="*/ 53 h 193"/>
                <a:gd name="T42" fmla="*/ 59 w 130"/>
                <a:gd name="T43" fmla="*/ 32 h 193"/>
                <a:gd name="T44" fmla="*/ 40 w 130"/>
                <a:gd name="T45" fmla="*/ 35 h 193"/>
                <a:gd name="T46" fmla="*/ 18 w 130"/>
                <a:gd name="T47" fmla="*/ 46 h 193"/>
                <a:gd name="T48" fmla="*/ 0 w 130"/>
                <a:gd name="T49" fmla="*/ 18 h 193"/>
                <a:gd name="T50" fmla="*/ 61 w 130"/>
                <a:gd name="T51" fmla="*/ 0 h 193"/>
                <a:gd name="T52" fmla="*/ 108 w 130"/>
                <a:gd name="T53" fmla="*/ 12 h 193"/>
                <a:gd name="T54" fmla="*/ 125 w 130"/>
                <a:gd name="T55" fmla="*/ 4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0" h="193">
                  <a:moveTo>
                    <a:pt x="125" y="45"/>
                  </a:moveTo>
                  <a:cubicBezTo>
                    <a:pt x="125" y="56"/>
                    <a:pt x="121" y="66"/>
                    <a:pt x="114" y="75"/>
                  </a:cubicBezTo>
                  <a:cubicBezTo>
                    <a:pt x="107" y="83"/>
                    <a:pt x="97" y="88"/>
                    <a:pt x="84" y="92"/>
                  </a:cubicBezTo>
                  <a:cubicBezTo>
                    <a:pt x="84" y="92"/>
                    <a:pt x="84" y="92"/>
                    <a:pt x="84" y="92"/>
                  </a:cubicBezTo>
                  <a:cubicBezTo>
                    <a:pt x="99" y="94"/>
                    <a:pt x="111" y="99"/>
                    <a:pt x="118" y="106"/>
                  </a:cubicBezTo>
                  <a:cubicBezTo>
                    <a:pt x="126" y="114"/>
                    <a:pt x="130" y="123"/>
                    <a:pt x="130" y="136"/>
                  </a:cubicBezTo>
                  <a:cubicBezTo>
                    <a:pt x="130" y="154"/>
                    <a:pt x="124" y="168"/>
                    <a:pt x="110" y="178"/>
                  </a:cubicBezTo>
                  <a:cubicBezTo>
                    <a:pt x="97" y="188"/>
                    <a:pt x="78" y="193"/>
                    <a:pt x="54" y="193"/>
                  </a:cubicBezTo>
                  <a:cubicBezTo>
                    <a:pt x="34" y="193"/>
                    <a:pt x="16" y="190"/>
                    <a:pt x="0" y="183"/>
                  </a:cubicBezTo>
                  <a:cubicBezTo>
                    <a:pt x="0" y="149"/>
                    <a:pt x="0" y="149"/>
                    <a:pt x="0" y="149"/>
                  </a:cubicBezTo>
                  <a:cubicBezTo>
                    <a:pt x="7" y="153"/>
                    <a:pt x="15" y="156"/>
                    <a:pt x="24" y="158"/>
                  </a:cubicBezTo>
                  <a:cubicBezTo>
                    <a:pt x="33" y="161"/>
                    <a:pt x="41" y="162"/>
                    <a:pt x="50" y="162"/>
                  </a:cubicBezTo>
                  <a:cubicBezTo>
                    <a:pt x="63" y="162"/>
                    <a:pt x="73" y="160"/>
                    <a:pt x="79" y="155"/>
                  </a:cubicBezTo>
                  <a:cubicBezTo>
                    <a:pt x="85" y="151"/>
                    <a:pt x="88" y="143"/>
                    <a:pt x="88" y="134"/>
                  </a:cubicBezTo>
                  <a:cubicBezTo>
                    <a:pt x="88" y="125"/>
                    <a:pt x="85" y="118"/>
                    <a:pt x="78" y="115"/>
                  </a:cubicBezTo>
                  <a:cubicBezTo>
                    <a:pt x="70" y="111"/>
                    <a:pt x="59" y="109"/>
                    <a:pt x="43" y="109"/>
                  </a:cubicBezTo>
                  <a:cubicBezTo>
                    <a:pt x="29" y="109"/>
                    <a:pt x="29" y="109"/>
                    <a:pt x="29" y="109"/>
                  </a:cubicBezTo>
                  <a:cubicBezTo>
                    <a:pt x="29" y="79"/>
                    <a:pt x="29" y="79"/>
                    <a:pt x="29" y="79"/>
                  </a:cubicBezTo>
                  <a:cubicBezTo>
                    <a:pt x="43" y="79"/>
                    <a:pt x="43" y="79"/>
                    <a:pt x="43" y="79"/>
                  </a:cubicBezTo>
                  <a:cubicBezTo>
                    <a:pt x="58" y="79"/>
                    <a:pt x="69" y="77"/>
                    <a:pt x="75" y="73"/>
                  </a:cubicBezTo>
                  <a:cubicBezTo>
                    <a:pt x="82" y="69"/>
                    <a:pt x="85" y="63"/>
                    <a:pt x="85" y="53"/>
                  </a:cubicBezTo>
                  <a:cubicBezTo>
                    <a:pt x="85" y="39"/>
                    <a:pt x="76" y="32"/>
                    <a:pt x="59" y="32"/>
                  </a:cubicBezTo>
                  <a:cubicBezTo>
                    <a:pt x="52" y="32"/>
                    <a:pt x="46" y="33"/>
                    <a:pt x="40" y="35"/>
                  </a:cubicBezTo>
                  <a:cubicBezTo>
                    <a:pt x="33" y="37"/>
                    <a:pt x="26" y="41"/>
                    <a:pt x="18" y="46"/>
                  </a:cubicBezTo>
                  <a:cubicBezTo>
                    <a:pt x="0" y="18"/>
                    <a:pt x="0" y="18"/>
                    <a:pt x="0" y="18"/>
                  </a:cubicBezTo>
                  <a:cubicBezTo>
                    <a:pt x="17" y="6"/>
                    <a:pt x="38" y="0"/>
                    <a:pt x="61" y="0"/>
                  </a:cubicBezTo>
                  <a:cubicBezTo>
                    <a:pt x="81" y="0"/>
                    <a:pt x="96" y="4"/>
                    <a:pt x="108" y="12"/>
                  </a:cubicBezTo>
                  <a:cubicBezTo>
                    <a:pt x="119" y="19"/>
                    <a:pt x="125" y="30"/>
                    <a:pt x="125" y="4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1" name="Group 90">
            <a:extLst>
              <a:ext uri="{FF2B5EF4-FFF2-40B4-BE49-F238E27FC236}">
                <a16:creationId xmlns:a16="http://schemas.microsoft.com/office/drawing/2014/main" id="{0DF99E49-C180-483E-B397-15CF612C869F}"/>
              </a:ext>
            </a:extLst>
          </p:cNvPr>
          <p:cNvGrpSpPr/>
          <p:nvPr/>
        </p:nvGrpSpPr>
        <p:grpSpPr>
          <a:xfrm>
            <a:off x="1339850" y="4027488"/>
            <a:ext cx="2044700" cy="738188"/>
            <a:chOff x="1339850" y="4027488"/>
            <a:chExt cx="2044700" cy="738188"/>
          </a:xfrm>
          <a:solidFill>
            <a:schemeClr val="accent5"/>
          </a:solidFill>
        </p:grpSpPr>
        <p:sp>
          <p:nvSpPr>
            <p:cNvPr id="58" name="Freeform 58">
              <a:extLst>
                <a:ext uri="{FF2B5EF4-FFF2-40B4-BE49-F238E27FC236}">
                  <a16:creationId xmlns:a16="http://schemas.microsoft.com/office/drawing/2014/main" id="{B80E45F9-86C8-44B3-91A9-F915331218F3}"/>
                </a:ext>
              </a:extLst>
            </p:cNvPr>
            <p:cNvSpPr>
              <a:spLocks/>
            </p:cNvSpPr>
            <p:nvPr/>
          </p:nvSpPr>
          <p:spPr bwMode="auto">
            <a:xfrm>
              <a:off x="1339850" y="4027488"/>
              <a:ext cx="1736725" cy="735013"/>
            </a:xfrm>
            <a:custGeom>
              <a:avLst/>
              <a:gdLst>
                <a:gd name="T0" fmla="*/ 456 w 456"/>
                <a:gd name="T1" fmla="*/ 171 h 193"/>
                <a:gd name="T2" fmla="*/ 373 w 456"/>
                <a:gd name="T3" fmla="*/ 171 h 193"/>
                <a:gd name="T4" fmla="*/ 373 w 456"/>
                <a:gd name="T5" fmla="*/ 119 h 193"/>
                <a:gd name="T6" fmla="*/ 455 w 456"/>
                <a:gd name="T7" fmla="*/ 0 h 193"/>
                <a:gd name="T8" fmla="*/ 408 w 456"/>
                <a:gd name="T9" fmla="*/ 0 h 193"/>
                <a:gd name="T10" fmla="*/ 97 w 456"/>
                <a:gd name="T11" fmla="*/ 0 h 193"/>
                <a:gd name="T12" fmla="*/ 0 w 456"/>
                <a:gd name="T13" fmla="*/ 97 h 193"/>
                <a:gd name="T14" fmla="*/ 0 w 456"/>
                <a:gd name="T15" fmla="*/ 97 h 193"/>
                <a:gd name="T16" fmla="*/ 97 w 456"/>
                <a:gd name="T17" fmla="*/ 193 h 193"/>
                <a:gd name="T18" fmla="*/ 456 w 456"/>
                <a:gd name="T19" fmla="*/ 193 h 193"/>
                <a:gd name="T20" fmla="*/ 456 w 456"/>
                <a:gd name="T21" fmla="*/ 171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56" h="193">
                  <a:moveTo>
                    <a:pt x="456" y="171"/>
                  </a:moveTo>
                  <a:cubicBezTo>
                    <a:pt x="373" y="171"/>
                    <a:pt x="373" y="171"/>
                    <a:pt x="373" y="171"/>
                  </a:cubicBezTo>
                  <a:cubicBezTo>
                    <a:pt x="373" y="119"/>
                    <a:pt x="373" y="119"/>
                    <a:pt x="373" y="119"/>
                  </a:cubicBezTo>
                  <a:cubicBezTo>
                    <a:pt x="455" y="0"/>
                    <a:pt x="455" y="0"/>
                    <a:pt x="455" y="0"/>
                  </a:cubicBezTo>
                  <a:cubicBezTo>
                    <a:pt x="408" y="0"/>
                    <a:pt x="408" y="0"/>
                    <a:pt x="408" y="0"/>
                  </a:cubicBezTo>
                  <a:cubicBezTo>
                    <a:pt x="97" y="0"/>
                    <a:pt x="97" y="0"/>
                    <a:pt x="97" y="0"/>
                  </a:cubicBezTo>
                  <a:cubicBezTo>
                    <a:pt x="43" y="0"/>
                    <a:pt x="0" y="43"/>
                    <a:pt x="0" y="97"/>
                  </a:cubicBezTo>
                  <a:cubicBezTo>
                    <a:pt x="0" y="97"/>
                    <a:pt x="0" y="97"/>
                    <a:pt x="0" y="97"/>
                  </a:cubicBezTo>
                  <a:cubicBezTo>
                    <a:pt x="0" y="150"/>
                    <a:pt x="43" y="193"/>
                    <a:pt x="97" y="193"/>
                  </a:cubicBezTo>
                  <a:cubicBezTo>
                    <a:pt x="456" y="193"/>
                    <a:pt x="456" y="193"/>
                    <a:pt x="456" y="193"/>
                  </a:cubicBezTo>
                  <a:lnTo>
                    <a:pt x="456" y="1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9" name="Freeform 59">
              <a:extLst>
                <a:ext uri="{FF2B5EF4-FFF2-40B4-BE49-F238E27FC236}">
                  <a16:creationId xmlns:a16="http://schemas.microsoft.com/office/drawing/2014/main" id="{4EB460DD-0A1E-401B-B5CC-EED3E989B00F}"/>
                </a:ext>
              </a:extLst>
            </p:cNvPr>
            <p:cNvSpPr>
              <a:spLocks noEditPoints="1"/>
            </p:cNvSpPr>
            <p:nvPr/>
          </p:nvSpPr>
          <p:spPr bwMode="auto">
            <a:xfrm>
              <a:off x="2828925" y="4027488"/>
              <a:ext cx="555625" cy="738188"/>
            </a:xfrm>
            <a:custGeom>
              <a:avLst/>
              <a:gdLst>
                <a:gd name="T0" fmla="*/ 146 w 146"/>
                <a:gd name="T1" fmla="*/ 153 h 194"/>
                <a:gd name="T2" fmla="*/ 123 w 146"/>
                <a:gd name="T3" fmla="*/ 153 h 194"/>
                <a:gd name="T4" fmla="*/ 123 w 146"/>
                <a:gd name="T5" fmla="*/ 194 h 194"/>
                <a:gd name="T6" fmla="*/ 83 w 146"/>
                <a:gd name="T7" fmla="*/ 194 h 194"/>
                <a:gd name="T8" fmla="*/ 83 w 146"/>
                <a:gd name="T9" fmla="*/ 153 h 194"/>
                <a:gd name="T10" fmla="*/ 0 w 146"/>
                <a:gd name="T11" fmla="*/ 153 h 194"/>
                <a:gd name="T12" fmla="*/ 0 w 146"/>
                <a:gd name="T13" fmla="*/ 125 h 194"/>
                <a:gd name="T14" fmla="*/ 85 w 146"/>
                <a:gd name="T15" fmla="*/ 0 h 194"/>
                <a:gd name="T16" fmla="*/ 123 w 146"/>
                <a:gd name="T17" fmla="*/ 0 h 194"/>
                <a:gd name="T18" fmla="*/ 123 w 146"/>
                <a:gd name="T19" fmla="*/ 122 h 194"/>
                <a:gd name="T20" fmla="*/ 146 w 146"/>
                <a:gd name="T21" fmla="*/ 122 h 194"/>
                <a:gd name="T22" fmla="*/ 146 w 146"/>
                <a:gd name="T23" fmla="*/ 153 h 194"/>
                <a:gd name="T24" fmla="*/ 83 w 146"/>
                <a:gd name="T25" fmla="*/ 122 h 194"/>
                <a:gd name="T26" fmla="*/ 83 w 146"/>
                <a:gd name="T27" fmla="*/ 89 h 194"/>
                <a:gd name="T28" fmla="*/ 83 w 146"/>
                <a:gd name="T29" fmla="*/ 65 h 194"/>
                <a:gd name="T30" fmla="*/ 85 w 146"/>
                <a:gd name="T31" fmla="*/ 47 h 194"/>
                <a:gd name="T32" fmla="*/ 83 w 146"/>
                <a:gd name="T33" fmla="*/ 47 h 194"/>
                <a:gd name="T34" fmla="*/ 72 w 146"/>
                <a:gd name="T35" fmla="*/ 68 h 194"/>
                <a:gd name="T36" fmla="*/ 36 w 146"/>
                <a:gd name="T37" fmla="*/ 122 h 194"/>
                <a:gd name="T38" fmla="*/ 83 w 146"/>
                <a:gd name="T39" fmla="*/ 122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46" h="194">
                  <a:moveTo>
                    <a:pt x="146" y="153"/>
                  </a:moveTo>
                  <a:cubicBezTo>
                    <a:pt x="123" y="153"/>
                    <a:pt x="123" y="153"/>
                    <a:pt x="123" y="153"/>
                  </a:cubicBezTo>
                  <a:cubicBezTo>
                    <a:pt x="123" y="194"/>
                    <a:pt x="123" y="194"/>
                    <a:pt x="123" y="194"/>
                  </a:cubicBezTo>
                  <a:cubicBezTo>
                    <a:pt x="83" y="194"/>
                    <a:pt x="83" y="194"/>
                    <a:pt x="83" y="194"/>
                  </a:cubicBezTo>
                  <a:cubicBezTo>
                    <a:pt x="83" y="153"/>
                    <a:pt x="83" y="153"/>
                    <a:pt x="83" y="153"/>
                  </a:cubicBezTo>
                  <a:cubicBezTo>
                    <a:pt x="0" y="153"/>
                    <a:pt x="0" y="153"/>
                    <a:pt x="0" y="153"/>
                  </a:cubicBezTo>
                  <a:cubicBezTo>
                    <a:pt x="0" y="125"/>
                    <a:pt x="0" y="125"/>
                    <a:pt x="0" y="125"/>
                  </a:cubicBezTo>
                  <a:cubicBezTo>
                    <a:pt x="85" y="0"/>
                    <a:pt x="85" y="0"/>
                    <a:pt x="85" y="0"/>
                  </a:cubicBezTo>
                  <a:cubicBezTo>
                    <a:pt x="123" y="0"/>
                    <a:pt x="123" y="0"/>
                    <a:pt x="123" y="0"/>
                  </a:cubicBezTo>
                  <a:cubicBezTo>
                    <a:pt x="123" y="122"/>
                    <a:pt x="123" y="122"/>
                    <a:pt x="123" y="122"/>
                  </a:cubicBezTo>
                  <a:cubicBezTo>
                    <a:pt x="146" y="122"/>
                    <a:pt x="146" y="122"/>
                    <a:pt x="146" y="122"/>
                  </a:cubicBezTo>
                  <a:lnTo>
                    <a:pt x="146" y="153"/>
                  </a:lnTo>
                  <a:close/>
                  <a:moveTo>
                    <a:pt x="83" y="122"/>
                  </a:moveTo>
                  <a:cubicBezTo>
                    <a:pt x="83" y="89"/>
                    <a:pt x="83" y="89"/>
                    <a:pt x="83" y="89"/>
                  </a:cubicBezTo>
                  <a:cubicBezTo>
                    <a:pt x="83" y="83"/>
                    <a:pt x="83" y="75"/>
                    <a:pt x="83" y="65"/>
                  </a:cubicBezTo>
                  <a:cubicBezTo>
                    <a:pt x="84" y="55"/>
                    <a:pt x="84" y="48"/>
                    <a:pt x="85" y="47"/>
                  </a:cubicBezTo>
                  <a:cubicBezTo>
                    <a:pt x="83" y="47"/>
                    <a:pt x="83" y="47"/>
                    <a:pt x="83" y="47"/>
                  </a:cubicBezTo>
                  <a:cubicBezTo>
                    <a:pt x="80" y="54"/>
                    <a:pt x="76" y="61"/>
                    <a:pt x="72" y="68"/>
                  </a:cubicBezTo>
                  <a:cubicBezTo>
                    <a:pt x="36" y="122"/>
                    <a:pt x="36" y="122"/>
                    <a:pt x="36" y="122"/>
                  </a:cubicBezTo>
                  <a:lnTo>
                    <a:pt x="83" y="1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2" name="Group 91">
            <a:extLst>
              <a:ext uri="{FF2B5EF4-FFF2-40B4-BE49-F238E27FC236}">
                <a16:creationId xmlns:a16="http://schemas.microsoft.com/office/drawing/2014/main" id="{E6CB3896-6110-49A2-A95F-C538E41BF61D}"/>
              </a:ext>
            </a:extLst>
          </p:cNvPr>
          <p:cNvGrpSpPr/>
          <p:nvPr/>
        </p:nvGrpSpPr>
        <p:grpSpPr>
          <a:xfrm>
            <a:off x="1339850" y="4994275"/>
            <a:ext cx="2014538" cy="747713"/>
            <a:chOff x="1339850" y="4994275"/>
            <a:chExt cx="2014538" cy="747713"/>
          </a:xfrm>
          <a:solidFill>
            <a:schemeClr val="accent6"/>
          </a:solidFill>
        </p:grpSpPr>
        <p:sp>
          <p:nvSpPr>
            <p:cNvPr id="61" name="Freeform 61">
              <a:extLst>
                <a:ext uri="{FF2B5EF4-FFF2-40B4-BE49-F238E27FC236}">
                  <a16:creationId xmlns:a16="http://schemas.microsoft.com/office/drawing/2014/main" id="{98F7DF5C-1C86-4192-BF56-3D959377CDF2}"/>
                </a:ext>
              </a:extLst>
            </p:cNvPr>
            <p:cNvSpPr>
              <a:spLocks/>
            </p:cNvSpPr>
            <p:nvPr/>
          </p:nvSpPr>
          <p:spPr bwMode="auto">
            <a:xfrm>
              <a:off x="2863850" y="4994275"/>
              <a:ext cx="490538" cy="747713"/>
            </a:xfrm>
            <a:custGeom>
              <a:avLst/>
              <a:gdLst>
                <a:gd name="T0" fmla="*/ 68 w 129"/>
                <a:gd name="T1" fmla="*/ 70 h 196"/>
                <a:gd name="T2" fmla="*/ 112 w 129"/>
                <a:gd name="T3" fmla="*/ 85 h 196"/>
                <a:gd name="T4" fmla="*/ 129 w 129"/>
                <a:gd name="T5" fmla="*/ 129 h 196"/>
                <a:gd name="T6" fmla="*/ 109 w 129"/>
                <a:gd name="T7" fmla="*/ 179 h 196"/>
                <a:gd name="T8" fmla="*/ 52 w 129"/>
                <a:gd name="T9" fmla="*/ 196 h 196"/>
                <a:gd name="T10" fmla="*/ 0 w 129"/>
                <a:gd name="T11" fmla="*/ 186 h 196"/>
                <a:gd name="T12" fmla="*/ 0 w 129"/>
                <a:gd name="T13" fmla="*/ 150 h 196"/>
                <a:gd name="T14" fmla="*/ 24 w 129"/>
                <a:gd name="T15" fmla="*/ 159 h 196"/>
                <a:gd name="T16" fmla="*/ 50 w 129"/>
                <a:gd name="T17" fmla="*/ 163 h 196"/>
                <a:gd name="T18" fmla="*/ 88 w 129"/>
                <a:gd name="T19" fmla="*/ 132 h 196"/>
                <a:gd name="T20" fmla="*/ 49 w 129"/>
                <a:gd name="T21" fmla="*/ 103 h 196"/>
                <a:gd name="T22" fmla="*/ 33 w 129"/>
                <a:gd name="T23" fmla="*/ 104 h 196"/>
                <a:gd name="T24" fmla="*/ 20 w 129"/>
                <a:gd name="T25" fmla="*/ 107 h 196"/>
                <a:gd name="T26" fmla="*/ 3 w 129"/>
                <a:gd name="T27" fmla="*/ 98 h 196"/>
                <a:gd name="T28" fmla="*/ 11 w 129"/>
                <a:gd name="T29" fmla="*/ 0 h 196"/>
                <a:gd name="T30" fmla="*/ 116 w 129"/>
                <a:gd name="T31" fmla="*/ 0 h 196"/>
                <a:gd name="T32" fmla="*/ 116 w 129"/>
                <a:gd name="T33" fmla="*/ 34 h 196"/>
                <a:gd name="T34" fmla="*/ 47 w 129"/>
                <a:gd name="T35" fmla="*/ 34 h 196"/>
                <a:gd name="T36" fmla="*/ 43 w 129"/>
                <a:gd name="T37" fmla="*/ 72 h 196"/>
                <a:gd name="T38" fmla="*/ 48 w 129"/>
                <a:gd name="T39" fmla="*/ 72 h 196"/>
                <a:gd name="T40" fmla="*/ 68 w 129"/>
                <a:gd name="T41" fmla="*/ 7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29" h="196">
                  <a:moveTo>
                    <a:pt x="68" y="70"/>
                  </a:moveTo>
                  <a:cubicBezTo>
                    <a:pt x="86" y="70"/>
                    <a:pt x="101" y="75"/>
                    <a:pt x="112" y="85"/>
                  </a:cubicBezTo>
                  <a:cubicBezTo>
                    <a:pt x="124" y="96"/>
                    <a:pt x="129" y="110"/>
                    <a:pt x="129" y="129"/>
                  </a:cubicBezTo>
                  <a:cubicBezTo>
                    <a:pt x="129" y="150"/>
                    <a:pt x="122" y="167"/>
                    <a:pt x="109" y="179"/>
                  </a:cubicBezTo>
                  <a:cubicBezTo>
                    <a:pt x="96" y="190"/>
                    <a:pt x="77" y="196"/>
                    <a:pt x="52" y="196"/>
                  </a:cubicBezTo>
                  <a:cubicBezTo>
                    <a:pt x="30" y="196"/>
                    <a:pt x="13" y="193"/>
                    <a:pt x="0" y="186"/>
                  </a:cubicBezTo>
                  <a:cubicBezTo>
                    <a:pt x="0" y="150"/>
                    <a:pt x="0" y="150"/>
                    <a:pt x="0" y="150"/>
                  </a:cubicBezTo>
                  <a:cubicBezTo>
                    <a:pt x="7" y="154"/>
                    <a:pt x="15" y="157"/>
                    <a:pt x="24" y="159"/>
                  </a:cubicBezTo>
                  <a:cubicBezTo>
                    <a:pt x="33" y="162"/>
                    <a:pt x="42" y="163"/>
                    <a:pt x="50" y="163"/>
                  </a:cubicBezTo>
                  <a:cubicBezTo>
                    <a:pt x="75" y="163"/>
                    <a:pt x="88" y="153"/>
                    <a:pt x="88" y="132"/>
                  </a:cubicBezTo>
                  <a:cubicBezTo>
                    <a:pt x="88" y="113"/>
                    <a:pt x="75" y="103"/>
                    <a:pt x="49" y="103"/>
                  </a:cubicBezTo>
                  <a:cubicBezTo>
                    <a:pt x="44" y="103"/>
                    <a:pt x="39" y="103"/>
                    <a:pt x="33" y="104"/>
                  </a:cubicBezTo>
                  <a:cubicBezTo>
                    <a:pt x="28" y="105"/>
                    <a:pt x="23" y="106"/>
                    <a:pt x="20" y="107"/>
                  </a:cubicBezTo>
                  <a:cubicBezTo>
                    <a:pt x="3" y="98"/>
                    <a:pt x="3" y="98"/>
                    <a:pt x="3" y="98"/>
                  </a:cubicBezTo>
                  <a:cubicBezTo>
                    <a:pt x="11" y="0"/>
                    <a:pt x="11" y="0"/>
                    <a:pt x="11" y="0"/>
                  </a:cubicBezTo>
                  <a:cubicBezTo>
                    <a:pt x="116" y="0"/>
                    <a:pt x="116" y="0"/>
                    <a:pt x="116" y="0"/>
                  </a:cubicBezTo>
                  <a:cubicBezTo>
                    <a:pt x="116" y="34"/>
                    <a:pt x="116" y="34"/>
                    <a:pt x="116" y="34"/>
                  </a:cubicBezTo>
                  <a:cubicBezTo>
                    <a:pt x="47" y="34"/>
                    <a:pt x="47" y="34"/>
                    <a:pt x="47" y="34"/>
                  </a:cubicBezTo>
                  <a:cubicBezTo>
                    <a:pt x="43" y="72"/>
                    <a:pt x="43" y="72"/>
                    <a:pt x="43" y="72"/>
                  </a:cubicBezTo>
                  <a:cubicBezTo>
                    <a:pt x="48" y="72"/>
                    <a:pt x="48" y="72"/>
                    <a:pt x="48" y="72"/>
                  </a:cubicBezTo>
                  <a:cubicBezTo>
                    <a:pt x="53" y="70"/>
                    <a:pt x="60" y="70"/>
                    <a:pt x="68" y="7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2" name="Freeform 62">
              <a:extLst>
                <a:ext uri="{FF2B5EF4-FFF2-40B4-BE49-F238E27FC236}">
                  <a16:creationId xmlns:a16="http://schemas.microsoft.com/office/drawing/2014/main" id="{81109B39-AAAC-429A-8FD9-F3BD83E53AFB}"/>
                </a:ext>
              </a:extLst>
            </p:cNvPr>
            <p:cNvSpPr>
              <a:spLocks/>
            </p:cNvSpPr>
            <p:nvPr/>
          </p:nvSpPr>
          <p:spPr bwMode="auto">
            <a:xfrm>
              <a:off x="1339850" y="4994275"/>
              <a:ext cx="1485900" cy="739775"/>
            </a:xfrm>
            <a:custGeom>
              <a:avLst/>
              <a:gdLst>
                <a:gd name="T0" fmla="*/ 390 w 390"/>
                <a:gd name="T1" fmla="*/ 0 h 194"/>
                <a:gd name="T2" fmla="*/ 112 w 390"/>
                <a:gd name="T3" fmla="*/ 0 h 194"/>
                <a:gd name="T4" fmla="*/ 0 w 390"/>
                <a:gd name="T5" fmla="*/ 97 h 194"/>
                <a:gd name="T6" fmla="*/ 0 w 390"/>
                <a:gd name="T7" fmla="*/ 97 h 194"/>
                <a:gd name="T8" fmla="*/ 112 w 390"/>
                <a:gd name="T9" fmla="*/ 194 h 194"/>
                <a:gd name="T10" fmla="*/ 379 w 390"/>
                <a:gd name="T11" fmla="*/ 194 h 194"/>
                <a:gd name="T12" fmla="*/ 390 w 390"/>
                <a:gd name="T13" fmla="*/ 0 h 194"/>
              </a:gdLst>
              <a:ahLst/>
              <a:cxnLst>
                <a:cxn ang="0">
                  <a:pos x="T0" y="T1"/>
                </a:cxn>
                <a:cxn ang="0">
                  <a:pos x="T2" y="T3"/>
                </a:cxn>
                <a:cxn ang="0">
                  <a:pos x="T4" y="T5"/>
                </a:cxn>
                <a:cxn ang="0">
                  <a:pos x="T6" y="T7"/>
                </a:cxn>
                <a:cxn ang="0">
                  <a:pos x="T8" y="T9"/>
                </a:cxn>
                <a:cxn ang="0">
                  <a:pos x="T10" y="T11"/>
                </a:cxn>
                <a:cxn ang="0">
                  <a:pos x="T12" y="T13"/>
                </a:cxn>
              </a:cxnLst>
              <a:rect l="0" t="0" r="r" b="b"/>
              <a:pathLst>
                <a:path w="390" h="194">
                  <a:moveTo>
                    <a:pt x="390" y="0"/>
                  </a:moveTo>
                  <a:cubicBezTo>
                    <a:pt x="112" y="0"/>
                    <a:pt x="112" y="0"/>
                    <a:pt x="112" y="0"/>
                  </a:cubicBezTo>
                  <a:cubicBezTo>
                    <a:pt x="50" y="0"/>
                    <a:pt x="0" y="43"/>
                    <a:pt x="0" y="97"/>
                  </a:cubicBezTo>
                  <a:cubicBezTo>
                    <a:pt x="0" y="97"/>
                    <a:pt x="0" y="97"/>
                    <a:pt x="0" y="97"/>
                  </a:cubicBezTo>
                  <a:cubicBezTo>
                    <a:pt x="0" y="150"/>
                    <a:pt x="50" y="194"/>
                    <a:pt x="112" y="194"/>
                  </a:cubicBezTo>
                  <a:cubicBezTo>
                    <a:pt x="379" y="194"/>
                    <a:pt x="379" y="194"/>
                    <a:pt x="379" y="194"/>
                  </a:cubicBezTo>
                  <a:lnTo>
                    <a:pt x="39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7" name="Group 96">
            <a:extLst>
              <a:ext uri="{FF2B5EF4-FFF2-40B4-BE49-F238E27FC236}">
                <a16:creationId xmlns:a16="http://schemas.microsoft.com/office/drawing/2014/main" id="{893E1AB1-D290-420E-8B77-03C1CA6D7740}"/>
              </a:ext>
            </a:extLst>
          </p:cNvPr>
          <p:cNvGrpSpPr/>
          <p:nvPr/>
        </p:nvGrpSpPr>
        <p:grpSpPr>
          <a:xfrm>
            <a:off x="8666163" y="4987925"/>
            <a:ext cx="2176462" cy="762000"/>
            <a:chOff x="8666163" y="4987925"/>
            <a:chExt cx="2176462" cy="762000"/>
          </a:xfrm>
          <a:solidFill>
            <a:schemeClr val="accent6"/>
          </a:solidFill>
        </p:grpSpPr>
        <p:sp>
          <p:nvSpPr>
            <p:cNvPr id="63" name="Freeform 63">
              <a:extLst>
                <a:ext uri="{FF2B5EF4-FFF2-40B4-BE49-F238E27FC236}">
                  <a16:creationId xmlns:a16="http://schemas.microsoft.com/office/drawing/2014/main" id="{100A5195-59F0-4FD2-87DC-A9A8D023D22E}"/>
                </a:ext>
              </a:extLst>
            </p:cNvPr>
            <p:cNvSpPr>
              <a:spLocks/>
            </p:cNvSpPr>
            <p:nvPr/>
          </p:nvSpPr>
          <p:spPr bwMode="auto">
            <a:xfrm>
              <a:off x="8666163" y="4999038"/>
              <a:ext cx="365125" cy="738188"/>
            </a:xfrm>
            <a:custGeom>
              <a:avLst/>
              <a:gdLst>
                <a:gd name="T0" fmla="*/ 96 w 96"/>
                <a:gd name="T1" fmla="*/ 194 h 194"/>
                <a:gd name="T2" fmla="*/ 55 w 96"/>
                <a:gd name="T3" fmla="*/ 194 h 194"/>
                <a:gd name="T4" fmla="*/ 55 w 96"/>
                <a:gd name="T5" fmla="*/ 82 h 194"/>
                <a:gd name="T6" fmla="*/ 56 w 96"/>
                <a:gd name="T7" fmla="*/ 63 h 194"/>
                <a:gd name="T8" fmla="*/ 56 w 96"/>
                <a:gd name="T9" fmla="*/ 43 h 194"/>
                <a:gd name="T10" fmla="*/ 42 w 96"/>
                <a:gd name="T11" fmla="*/ 57 h 194"/>
                <a:gd name="T12" fmla="*/ 20 w 96"/>
                <a:gd name="T13" fmla="*/ 75 h 194"/>
                <a:gd name="T14" fmla="*/ 0 w 96"/>
                <a:gd name="T15" fmla="*/ 50 h 194"/>
                <a:gd name="T16" fmla="*/ 63 w 96"/>
                <a:gd name="T17" fmla="*/ 0 h 194"/>
                <a:gd name="T18" fmla="*/ 96 w 96"/>
                <a:gd name="T19" fmla="*/ 0 h 194"/>
                <a:gd name="T20" fmla="*/ 96 w 96"/>
                <a:gd name="T21"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 h="194">
                  <a:moveTo>
                    <a:pt x="96" y="194"/>
                  </a:moveTo>
                  <a:cubicBezTo>
                    <a:pt x="55" y="194"/>
                    <a:pt x="55" y="194"/>
                    <a:pt x="55" y="194"/>
                  </a:cubicBezTo>
                  <a:cubicBezTo>
                    <a:pt x="55" y="82"/>
                    <a:pt x="55" y="82"/>
                    <a:pt x="55" y="82"/>
                  </a:cubicBezTo>
                  <a:cubicBezTo>
                    <a:pt x="56" y="63"/>
                    <a:pt x="56" y="63"/>
                    <a:pt x="56" y="63"/>
                  </a:cubicBezTo>
                  <a:cubicBezTo>
                    <a:pt x="56" y="43"/>
                    <a:pt x="56" y="43"/>
                    <a:pt x="56" y="43"/>
                  </a:cubicBezTo>
                  <a:cubicBezTo>
                    <a:pt x="50" y="50"/>
                    <a:pt x="45" y="55"/>
                    <a:pt x="42" y="57"/>
                  </a:cubicBezTo>
                  <a:cubicBezTo>
                    <a:pt x="20" y="75"/>
                    <a:pt x="20" y="75"/>
                    <a:pt x="20" y="75"/>
                  </a:cubicBezTo>
                  <a:cubicBezTo>
                    <a:pt x="0" y="50"/>
                    <a:pt x="0" y="50"/>
                    <a:pt x="0" y="50"/>
                  </a:cubicBezTo>
                  <a:cubicBezTo>
                    <a:pt x="63" y="0"/>
                    <a:pt x="63" y="0"/>
                    <a:pt x="63" y="0"/>
                  </a:cubicBezTo>
                  <a:cubicBezTo>
                    <a:pt x="96" y="0"/>
                    <a:pt x="96" y="0"/>
                    <a:pt x="96" y="0"/>
                  </a:cubicBezTo>
                  <a:lnTo>
                    <a:pt x="96" y="19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4" name="Freeform 64">
              <a:extLst>
                <a:ext uri="{FF2B5EF4-FFF2-40B4-BE49-F238E27FC236}">
                  <a16:creationId xmlns:a16="http://schemas.microsoft.com/office/drawing/2014/main" id="{08B85573-FB80-44A5-A4EA-0963568F8AB9}"/>
                </a:ext>
              </a:extLst>
            </p:cNvPr>
            <p:cNvSpPr>
              <a:spLocks/>
            </p:cNvSpPr>
            <p:nvPr/>
          </p:nvSpPr>
          <p:spPr bwMode="auto">
            <a:xfrm>
              <a:off x="9613900" y="4999038"/>
              <a:ext cx="1228725" cy="738188"/>
            </a:xfrm>
            <a:custGeom>
              <a:avLst/>
              <a:gdLst>
                <a:gd name="T0" fmla="*/ 226 w 323"/>
                <a:gd name="T1" fmla="*/ 0 h 194"/>
                <a:gd name="T2" fmla="*/ 0 w 323"/>
                <a:gd name="T3" fmla="*/ 0 h 194"/>
                <a:gd name="T4" fmla="*/ 9 w 323"/>
                <a:gd name="T5" fmla="*/ 11 h 194"/>
                <a:gd name="T6" fmla="*/ 29 w 323"/>
                <a:gd name="T7" fmla="*/ 97 h 194"/>
                <a:gd name="T8" fmla="*/ 9 w 323"/>
                <a:gd name="T9" fmla="*/ 184 h 194"/>
                <a:gd name="T10" fmla="*/ 1 w 323"/>
                <a:gd name="T11" fmla="*/ 194 h 194"/>
                <a:gd name="T12" fmla="*/ 226 w 323"/>
                <a:gd name="T13" fmla="*/ 194 h 194"/>
                <a:gd name="T14" fmla="*/ 323 w 323"/>
                <a:gd name="T15" fmla="*/ 97 h 194"/>
                <a:gd name="T16" fmla="*/ 323 w 323"/>
                <a:gd name="T17" fmla="*/ 97 h 194"/>
                <a:gd name="T18" fmla="*/ 226 w 323"/>
                <a:gd name="T19"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23" h="194">
                  <a:moveTo>
                    <a:pt x="226" y="0"/>
                  </a:moveTo>
                  <a:cubicBezTo>
                    <a:pt x="0" y="0"/>
                    <a:pt x="0" y="0"/>
                    <a:pt x="0" y="0"/>
                  </a:cubicBezTo>
                  <a:cubicBezTo>
                    <a:pt x="3" y="3"/>
                    <a:pt x="6" y="7"/>
                    <a:pt x="9" y="11"/>
                  </a:cubicBezTo>
                  <a:cubicBezTo>
                    <a:pt x="23" y="32"/>
                    <a:pt x="29" y="60"/>
                    <a:pt x="29" y="97"/>
                  </a:cubicBezTo>
                  <a:cubicBezTo>
                    <a:pt x="29" y="136"/>
                    <a:pt x="23" y="164"/>
                    <a:pt x="9" y="184"/>
                  </a:cubicBezTo>
                  <a:cubicBezTo>
                    <a:pt x="7" y="187"/>
                    <a:pt x="4" y="190"/>
                    <a:pt x="1" y="194"/>
                  </a:cubicBezTo>
                  <a:cubicBezTo>
                    <a:pt x="226" y="194"/>
                    <a:pt x="226" y="194"/>
                    <a:pt x="226" y="194"/>
                  </a:cubicBezTo>
                  <a:cubicBezTo>
                    <a:pt x="280" y="194"/>
                    <a:pt x="323" y="150"/>
                    <a:pt x="323" y="97"/>
                  </a:cubicBezTo>
                  <a:cubicBezTo>
                    <a:pt x="323" y="97"/>
                    <a:pt x="323" y="97"/>
                    <a:pt x="323" y="97"/>
                  </a:cubicBezTo>
                  <a:cubicBezTo>
                    <a:pt x="323" y="43"/>
                    <a:pt x="280" y="0"/>
                    <a:pt x="226"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5" name="Freeform 65">
              <a:extLst>
                <a:ext uri="{FF2B5EF4-FFF2-40B4-BE49-F238E27FC236}">
                  <a16:creationId xmlns:a16="http://schemas.microsoft.com/office/drawing/2014/main" id="{EB9A533F-F463-44EB-8E05-AAAD4D5012BD}"/>
                </a:ext>
              </a:extLst>
            </p:cNvPr>
            <p:cNvSpPr>
              <a:spLocks noEditPoints="1"/>
            </p:cNvSpPr>
            <p:nvPr/>
          </p:nvSpPr>
          <p:spPr bwMode="auto">
            <a:xfrm>
              <a:off x="9129713" y="4987925"/>
              <a:ext cx="514350" cy="762000"/>
            </a:xfrm>
            <a:custGeom>
              <a:avLst/>
              <a:gdLst>
                <a:gd name="T0" fmla="*/ 135 w 135"/>
                <a:gd name="T1" fmla="*/ 100 h 200"/>
                <a:gd name="T2" fmla="*/ 119 w 135"/>
                <a:gd name="T3" fmla="*/ 175 h 200"/>
                <a:gd name="T4" fmla="*/ 68 w 135"/>
                <a:gd name="T5" fmla="*/ 200 h 200"/>
                <a:gd name="T6" fmla="*/ 17 w 135"/>
                <a:gd name="T7" fmla="*/ 175 h 200"/>
                <a:gd name="T8" fmla="*/ 0 w 135"/>
                <a:gd name="T9" fmla="*/ 100 h 200"/>
                <a:gd name="T10" fmla="*/ 17 w 135"/>
                <a:gd name="T11" fmla="*/ 24 h 200"/>
                <a:gd name="T12" fmla="*/ 68 w 135"/>
                <a:gd name="T13" fmla="*/ 0 h 200"/>
                <a:gd name="T14" fmla="*/ 118 w 135"/>
                <a:gd name="T15" fmla="*/ 26 h 200"/>
                <a:gd name="T16" fmla="*/ 135 w 135"/>
                <a:gd name="T17" fmla="*/ 100 h 200"/>
                <a:gd name="T18" fmla="*/ 41 w 135"/>
                <a:gd name="T19" fmla="*/ 100 h 200"/>
                <a:gd name="T20" fmla="*/ 47 w 135"/>
                <a:gd name="T21" fmla="*/ 151 h 200"/>
                <a:gd name="T22" fmla="*/ 68 w 135"/>
                <a:gd name="T23" fmla="*/ 167 h 200"/>
                <a:gd name="T24" fmla="*/ 88 w 135"/>
                <a:gd name="T25" fmla="*/ 151 h 200"/>
                <a:gd name="T26" fmla="*/ 95 w 135"/>
                <a:gd name="T27" fmla="*/ 100 h 200"/>
                <a:gd name="T28" fmla="*/ 88 w 135"/>
                <a:gd name="T29" fmla="*/ 49 h 200"/>
                <a:gd name="T30" fmla="*/ 68 w 135"/>
                <a:gd name="T31" fmla="*/ 33 h 200"/>
                <a:gd name="T32" fmla="*/ 47 w 135"/>
                <a:gd name="T33" fmla="*/ 49 h 200"/>
                <a:gd name="T34" fmla="*/ 41 w 135"/>
                <a:gd name="T35" fmla="*/ 100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35" h="200">
                  <a:moveTo>
                    <a:pt x="135" y="100"/>
                  </a:moveTo>
                  <a:cubicBezTo>
                    <a:pt x="135" y="134"/>
                    <a:pt x="130" y="159"/>
                    <a:pt x="119" y="175"/>
                  </a:cubicBezTo>
                  <a:cubicBezTo>
                    <a:pt x="108" y="192"/>
                    <a:pt x="91" y="200"/>
                    <a:pt x="68" y="200"/>
                  </a:cubicBezTo>
                  <a:cubicBezTo>
                    <a:pt x="45" y="200"/>
                    <a:pt x="28" y="191"/>
                    <a:pt x="17" y="175"/>
                  </a:cubicBezTo>
                  <a:cubicBezTo>
                    <a:pt x="6" y="158"/>
                    <a:pt x="0" y="133"/>
                    <a:pt x="0" y="100"/>
                  </a:cubicBezTo>
                  <a:cubicBezTo>
                    <a:pt x="0" y="66"/>
                    <a:pt x="6" y="41"/>
                    <a:pt x="17" y="24"/>
                  </a:cubicBezTo>
                  <a:cubicBezTo>
                    <a:pt x="28" y="8"/>
                    <a:pt x="45" y="0"/>
                    <a:pt x="68" y="0"/>
                  </a:cubicBezTo>
                  <a:cubicBezTo>
                    <a:pt x="90" y="0"/>
                    <a:pt x="107" y="9"/>
                    <a:pt x="118" y="26"/>
                  </a:cubicBezTo>
                  <a:cubicBezTo>
                    <a:pt x="130" y="43"/>
                    <a:pt x="135" y="67"/>
                    <a:pt x="135" y="100"/>
                  </a:cubicBezTo>
                  <a:close/>
                  <a:moveTo>
                    <a:pt x="41" y="100"/>
                  </a:moveTo>
                  <a:cubicBezTo>
                    <a:pt x="41" y="124"/>
                    <a:pt x="43" y="141"/>
                    <a:pt x="47" y="151"/>
                  </a:cubicBezTo>
                  <a:cubicBezTo>
                    <a:pt x="51" y="162"/>
                    <a:pt x="58" y="167"/>
                    <a:pt x="68" y="167"/>
                  </a:cubicBezTo>
                  <a:cubicBezTo>
                    <a:pt x="77" y="167"/>
                    <a:pt x="84" y="161"/>
                    <a:pt x="88" y="151"/>
                  </a:cubicBezTo>
                  <a:cubicBezTo>
                    <a:pt x="93" y="141"/>
                    <a:pt x="95" y="124"/>
                    <a:pt x="95" y="100"/>
                  </a:cubicBezTo>
                  <a:cubicBezTo>
                    <a:pt x="95" y="76"/>
                    <a:pt x="93" y="59"/>
                    <a:pt x="88" y="49"/>
                  </a:cubicBezTo>
                  <a:cubicBezTo>
                    <a:pt x="84" y="38"/>
                    <a:pt x="77" y="33"/>
                    <a:pt x="68" y="33"/>
                  </a:cubicBezTo>
                  <a:cubicBezTo>
                    <a:pt x="58" y="33"/>
                    <a:pt x="51" y="38"/>
                    <a:pt x="47" y="49"/>
                  </a:cubicBezTo>
                  <a:cubicBezTo>
                    <a:pt x="43" y="59"/>
                    <a:pt x="41" y="76"/>
                    <a:pt x="41"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96" name="Group 95">
            <a:extLst>
              <a:ext uri="{FF2B5EF4-FFF2-40B4-BE49-F238E27FC236}">
                <a16:creationId xmlns:a16="http://schemas.microsoft.com/office/drawing/2014/main" id="{4AAA30C2-FD6A-45CF-8B6F-539505887BBF}"/>
              </a:ext>
            </a:extLst>
          </p:cNvPr>
          <p:cNvGrpSpPr/>
          <p:nvPr/>
        </p:nvGrpSpPr>
        <p:grpSpPr>
          <a:xfrm>
            <a:off x="8805863" y="4016375"/>
            <a:ext cx="1973263" cy="757238"/>
            <a:chOff x="8805863" y="4016375"/>
            <a:chExt cx="1973263" cy="757238"/>
          </a:xfrm>
          <a:solidFill>
            <a:schemeClr val="accent5"/>
          </a:solidFill>
        </p:grpSpPr>
        <p:sp>
          <p:nvSpPr>
            <p:cNvPr id="66" name="Freeform 66">
              <a:extLst>
                <a:ext uri="{FF2B5EF4-FFF2-40B4-BE49-F238E27FC236}">
                  <a16:creationId xmlns:a16="http://schemas.microsoft.com/office/drawing/2014/main" id="{2196AC6D-C4D7-412E-AC54-717187B766C7}"/>
                </a:ext>
              </a:extLst>
            </p:cNvPr>
            <p:cNvSpPr>
              <a:spLocks/>
            </p:cNvSpPr>
            <p:nvPr/>
          </p:nvSpPr>
          <p:spPr bwMode="auto">
            <a:xfrm>
              <a:off x="9247188" y="4027488"/>
              <a:ext cx="1531938" cy="735013"/>
            </a:xfrm>
            <a:custGeom>
              <a:avLst/>
              <a:gdLst>
                <a:gd name="T0" fmla="*/ 305 w 402"/>
                <a:gd name="T1" fmla="*/ 0 h 193"/>
                <a:gd name="T2" fmla="*/ 11 w 402"/>
                <a:gd name="T3" fmla="*/ 0 h 193"/>
                <a:gd name="T4" fmla="*/ 31 w 402"/>
                <a:gd name="T5" fmla="*/ 28 h 193"/>
                <a:gd name="T6" fmla="*/ 41 w 402"/>
                <a:gd name="T7" fmla="*/ 82 h 193"/>
                <a:gd name="T8" fmla="*/ 12 w 402"/>
                <a:gd name="T9" fmla="*/ 181 h 193"/>
                <a:gd name="T10" fmla="*/ 0 w 402"/>
                <a:gd name="T11" fmla="*/ 193 h 193"/>
                <a:gd name="T12" fmla="*/ 305 w 402"/>
                <a:gd name="T13" fmla="*/ 193 h 193"/>
                <a:gd name="T14" fmla="*/ 402 w 402"/>
                <a:gd name="T15" fmla="*/ 97 h 193"/>
                <a:gd name="T16" fmla="*/ 402 w 402"/>
                <a:gd name="T17" fmla="*/ 97 h 193"/>
                <a:gd name="T18" fmla="*/ 305 w 402"/>
                <a:gd name="T19" fmla="*/ 0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2" h="193">
                  <a:moveTo>
                    <a:pt x="305" y="0"/>
                  </a:moveTo>
                  <a:cubicBezTo>
                    <a:pt x="11" y="0"/>
                    <a:pt x="11" y="0"/>
                    <a:pt x="11" y="0"/>
                  </a:cubicBezTo>
                  <a:cubicBezTo>
                    <a:pt x="19" y="8"/>
                    <a:pt x="26" y="17"/>
                    <a:pt x="31" y="28"/>
                  </a:cubicBezTo>
                  <a:cubicBezTo>
                    <a:pt x="38" y="44"/>
                    <a:pt x="41" y="62"/>
                    <a:pt x="41" y="82"/>
                  </a:cubicBezTo>
                  <a:cubicBezTo>
                    <a:pt x="41" y="125"/>
                    <a:pt x="32" y="159"/>
                    <a:pt x="12" y="181"/>
                  </a:cubicBezTo>
                  <a:cubicBezTo>
                    <a:pt x="8" y="186"/>
                    <a:pt x="4" y="190"/>
                    <a:pt x="0" y="193"/>
                  </a:cubicBezTo>
                  <a:cubicBezTo>
                    <a:pt x="305" y="193"/>
                    <a:pt x="305" y="193"/>
                    <a:pt x="305" y="193"/>
                  </a:cubicBezTo>
                  <a:cubicBezTo>
                    <a:pt x="358" y="193"/>
                    <a:pt x="402" y="150"/>
                    <a:pt x="402" y="97"/>
                  </a:cubicBezTo>
                  <a:cubicBezTo>
                    <a:pt x="402" y="97"/>
                    <a:pt x="402" y="97"/>
                    <a:pt x="402" y="97"/>
                  </a:cubicBezTo>
                  <a:cubicBezTo>
                    <a:pt x="402" y="43"/>
                    <a:pt x="358" y="0"/>
                    <a:pt x="305"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7" name="Freeform 67">
              <a:extLst>
                <a:ext uri="{FF2B5EF4-FFF2-40B4-BE49-F238E27FC236}">
                  <a16:creationId xmlns:a16="http://schemas.microsoft.com/office/drawing/2014/main" id="{FEEB396C-F193-4AB1-AC14-AD5CD0BE6656}"/>
                </a:ext>
              </a:extLst>
            </p:cNvPr>
            <p:cNvSpPr>
              <a:spLocks noEditPoints="1"/>
            </p:cNvSpPr>
            <p:nvPr/>
          </p:nvSpPr>
          <p:spPr bwMode="auto">
            <a:xfrm>
              <a:off x="8805863" y="4016375"/>
              <a:ext cx="522288" cy="757238"/>
            </a:xfrm>
            <a:custGeom>
              <a:avLst/>
              <a:gdLst>
                <a:gd name="T0" fmla="*/ 137 w 137"/>
                <a:gd name="T1" fmla="*/ 85 h 199"/>
                <a:gd name="T2" fmla="*/ 112 w 137"/>
                <a:gd name="T3" fmla="*/ 171 h 199"/>
                <a:gd name="T4" fmla="*/ 39 w 137"/>
                <a:gd name="T5" fmla="*/ 199 h 199"/>
                <a:gd name="T6" fmla="*/ 13 w 137"/>
                <a:gd name="T7" fmla="*/ 197 h 199"/>
                <a:gd name="T8" fmla="*/ 13 w 137"/>
                <a:gd name="T9" fmla="*/ 164 h 199"/>
                <a:gd name="T10" fmla="*/ 37 w 137"/>
                <a:gd name="T11" fmla="*/ 167 h 199"/>
                <a:gd name="T12" fmla="*/ 70 w 137"/>
                <a:gd name="T13" fmla="*/ 161 h 199"/>
                <a:gd name="T14" fmla="*/ 91 w 137"/>
                <a:gd name="T15" fmla="*/ 142 h 199"/>
                <a:gd name="T16" fmla="*/ 99 w 137"/>
                <a:gd name="T17" fmla="*/ 107 h 199"/>
                <a:gd name="T18" fmla="*/ 97 w 137"/>
                <a:gd name="T19" fmla="*/ 107 h 199"/>
                <a:gd name="T20" fmla="*/ 79 w 137"/>
                <a:gd name="T21" fmla="*/ 124 h 199"/>
                <a:gd name="T22" fmla="*/ 54 w 137"/>
                <a:gd name="T23" fmla="*/ 129 h 199"/>
                <a:gd name="T24" fmla="*/ 14 w 137"/>
                <a:gd name="T25" fmla="*/ 113 h 199"/>
                <a:gd name="T26" fmla="*/ 0 w 137"/>
                <a:gd name="T27" fmla="*/ 68 h 199"/>
                <a:gd name="T28" fmla="*/ 17 w 137"/>
                <a:gd name="T29" fmla="*/ 18 h 199"/>
                <a:gd name="T30" fmla="*/ 66 w 137"/>
                <a:gd name="T31" fmla="*/ 0 h 199"/>
                <a:gd name="T32" fmla="*/ 103 w 137"/>
                <a:gd name="T33" fmla="*/ 10 h 199"/>
                <a:gd name="T34" fmla="*/ 128 w 137"/>
                <a:gd name="T35" fmla="*/ 40 h 199"/>
                <a:gd name="T36" fmla="*/ 137 w 137"/>
                <a:gd name="T37" fmla="*/ 85 h 199"/>
                <a:gd name="T38" fmla="*/ 66 w 137"/>
                <a:gd name="T39" fmla="*/ 33 h 199"/>
                <a:gd name="T40" fmla="*/ 47 w 137"/>
                <a:gd name="T41" fmla="*/ 42 h 199"/>
                <a:gd name="T42" fmla="*/ 39 w 137"/>
                <a:gd name="T43" fmla="*/ 67 h 199"/>
                <a:gd name="T44" fmla="*/ 46 w 137"/>
                <a:gd name="T45" fmla="*/ 89 h 199"/>
                <a:gd name="T46" fmla="*/ 66 w 137"/>
                <a:gd name="T47" fmla="*/ 98 h 199"/>
                <a:gd name="T48" fmla="*/ 87 w 137"/>
                <a:gd name="T49" fmla="*/ 90 h 199"/>
                <a:gd name="T50" fmla="*/ 96 w 137"/>
                <a:gd name="T51" fmla="*/ 71 h 199"/>
                <a:gd name="T52" fmla="*/ 88 w 137"/>
                <a:gd name="T53" fmla="*/ 44 h 199"/>
                <a:gd name="T54" fmla="*/ 66 w 137"/>
                <a:gd name="T55" fmla="*/ 33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37" h="199">
                  <a:moveTo>
                    <a:pt x="137" y="85"/>
                  </a:moveTo>
                  <a:cubicBezTo>
                    <a:pt x="137" y="124"/>
                    <a:pt x="129" y="152"/>
                    <a:pt x="112" y="171"/>
                  </a:cubicBezTo>
                  <a:cubicBezTo>
                    <a:pt x="96" y="190"/>
                    <a:pt x="72" y="199"/>
                    <a:pt x="39" y="199"/>
                  </a:cubicBezTo>
                  <a:cubicBezTo>
                    <a:pt x="28" y="199"/>
                    <a:pt x="19" y="198"/>
                    <a:pt x="13" y="197"/>
                  </a:cubicBezTo>
                  <a:cubicBezTo>
                    <a:pt x="13" y="164"/>
                    <a:pt x="13" y="164"/>
                    <a:pt x="13" y="164"/>
                  </a:cubicBezTo>
                  <a:cubicBezTo>
                    <a:pt x="21" y="166"/>
                    <a:pt x="28" y="167"/>
                    <a:pt x="37" y="167"/>
                  </a:cubicBezTo>
                  <a:cubicBezTo>
                    <a:pt x="50" y="167"/>
                    <a:pt x="62" y="165"/>
                    <a:pt x="70" y="161"/>
                  </a:cubicBezTo>
                  <a:cubicBezTo>
                    <a:pt x="79" y="157"/>
                    <a:pt x="86" y="151"/>
                    <a:pt x="91" y="142"/>
                  </a:cubicBezTo>
                  <a:cubicBezTo>
                    <a:pt x="95" y="134"/>
                    <a:pt x="98" y="122"/>
                    <a:pt x="99" y="107"/>
                  </a:cubicBezTo>
                  <a:cubicBezTo>
                    <a:pt x="97" y="107"/>
                    <a:pt x="97" y="107"/>
                    <a:pt x="97" y="107"/>
                  </a:cubicBezTo>
                  <a:cubicBezTo>
                    <a:pt x="92" y="115"/>
                    <a:pt x="86" y="121"/>
                    <a:pt x="79" y="124"/>
                  </a:cubicBezTo>
                  <a:cubicBezTo>
                    <a:pt x="73" y="127"/>
                    <a:pt x="64" y="129"/>
                    <a:pt x="54" y="129"/>
                  </a:cubicBezTo>
                  <a:cubicBezTo>
                    <a:pt x="37" y="129"/>
                    <a:pt x="24" y="124"/>
                    <a:pt x="14" y="113"/>
                  </a:cubicBezTo>
                  <a:cubicBezTo>
                    <a:pt x="5" y="102"/>
                    <a:pt x="0" y="87"/>
                    <a:pt x="0" y="68"/>
                  </a:cubicBezTo>
                  <a:cubicBezTo>
                    <a:pt x="0" y="47"/>
                    <a:pt x="6" y="31"/>
                    <a:pt x="17" y="18"/>
                  </a:cubicBezTo>
                  <a:cubicBezTo>
                    <a:pt x="29" y="6"/>
                    <a:pt x="45" y="0"/>
                    <a:pt x="66" y="0"/>
                  </a:cubicBezTo>
                  <a:cubicBezTo>
                    <a:pt x="80" y="0"/>
                    <a:pt x="92" y="4"/>
                    <a:pt x="103" y="10"/>
                  </a:cubicBezTo>
                  <a:cubicBezTo>
                    <a:pt x="114" y="17"/>
                    <a:pt x="122" y="27"/>
                    <a:pt x="128" y="40"/>
                  </a:cubicBezTo>
                  <a:cubicBezTo>
                    <a:pt x="134" y="52"/>
                    <a:pt x="137" y="68"/>
                    <a:pt x="137" y="85"/>
                  </a:cubicBezTo>
                  <a:close/>
                  <a:moveTo>
                    <a:pt x="66" y="33"/>
                  </a:moveTo>
                  <a:cubicBezTo>
                    <a:pt x="58" y="33"/>
                    <a:pt x="51" y="36"/>
                    <a:pt x="47" y="42"/>
                  </a:cubicBezTo>
                  <a:cubicBezTo>
                    <a:pt x="42" y="48"/>
                    <a:pt x="39" y="56"/>
                    <a:pt x="39" y="67"/>
                  </a:cubicBezTo>
                  <a:cubicBezTo>
                    <a:pt x="39" y="77"/>
                    <a:pt x="42" y="84"/>
                    <a:pt x="46" y="89"/>
                  </a:cubicBezTo>
                  <a:cubicBezTo>
                    <a:pt x="50" y="95"/>
                    <a:pt x="57" y="98"/>
                    <a:pt x="66" y="98"/>
                  </a:cubicBezTo>
                  <a:cubicBezTo>
                    <a:pt x="74" y="98"/>
                    <a:pt x="81" y="95"/>
                    <a:pt x="87" y="90"/>
                  </a:cubicBezTo>
                  <a:cubicBezTo>
                    <a:pt x="93" y="84"/>
                    <a:pt x="96" y="78"/>
                    <a:pt x="96" y="71"/>
                  </a:cubicBezTo>
                  <a:cubicBezTo>
                    <a:pt x="96" y="60"/>
                    <a:pt x="93" y="51"/>
                    <a:pt x="88" y="44"/>
                  </a:cubicBezTo>
                  <a:cubicBezTo>
                    <a:pt x="82" y="37"/>
                    <a:pt x="75" y="33"/>
                    <a:pt x="66" y="3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71" name="Group 70">
            <a:extLst>
              <a:ext uri="{FF2B5EF4-FFF2-40B4-BE49-F238E27FC236}">
                <a16:creationId xmlns:a16="http://schemas.microsoft.com/office/drawing/2014/main" id="{8C336D7E-49B5-49B9-A460-E343412F2CD6}"/>
              </a:ext>
            </a:extLst>
          </p:cNvPr>
          <p:cNvGrpSpPr/>
          <p:nvPr/>
        </p:nvGrpSpPr>
        <p:grpSpPr>
          <a:xfrm>
            <a:off x="5222878" y="2553117"/>
            <a:ext cx="1687512" cy="1687512"/>
            <a:chOff x="7054054" y="2295523"/>
            <a:chExt cx="1035846" cy="1035846"/>
          </a:xfrm>
          <a:effectLst>
            <a:outerShdw blurRad="152400" dist="88900" dir="2700000" algn="tl" rotWithShape="0">
              <a:prstClr val="black">
                <a:alpha val="37000"/>
              </a:prstClr>
            </a:outerShdw>
          </a:effectLst>
        </p:grpSpPr>
        <p:sp>
          <p:nvSpPr>
            <p:cNvPr id="72" name="Oval 71">
              <a:extLst>
                <a:ext uri="{FF2B5EF4-FFF2-40B4-BE49-F238E27FC236}">
                  <a16:creationId xmlns:a16="http://schemas.microsoft.com/office/drawing/2014/main" id="{DF7BFC3C-C26F-4542-AEF7-7A6D7678DED7}"/>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3" name="Oval 72">
              <a:extLst>
                <a:ext uri="{FF2B5EF4-FFF2-40B4-BE49-F238E27FC236}">
                  <a16:creationId xmlns:a16="http://schemas.microsoft.com/office/drawing/2014/main" id="{0D27BB87-F5BB-471F-9245-5E78A04C213E}"/>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74" name="Group 73">
            <a:extLst>
              <a:ext uri="{FF2B5EF4-FFF2-40B4-BE49-F238E27FC236}">
                <a16:creationId xmlns:a16="http://schemas.microsoft.com/office/drawing/2014/main" id="{91644FC0-BBD6-4D1C-804B-9F5B6D923727}"/>
              </a:ext>
            </a:extLst>
          </p:cNvPr>
          <p:cNvGrpSpPr/>
          <p:nvPr/>
        </p:nvGrpSpPr>
        <p:grpSpPr>
          <a:xfrm>
            <a:off x="5824957" y="3105151"/>
            <a:ext cx="499018" cy="569532"/>
            <a:chOff x="5832475" y="2974975"/>
            <a:chExt cx="438150" cy="500063"/>
          </a:xfrm>
        </p:grpSpPr>
        <p:sp>
          <p:nvSpPr>
            <p:cNvPr id="75" name="Freeform 17">
              <a:extLst>
                <a:ext uri="{FF2B5EF4-FFF2-40B4-BE49-F238E27FC236}">
                  <a16:creationId xmlns:a16="http://schemas.microsoft.com/office/drawing/2014/main" id="{562DE632-6DCC-4A51-94A1-B4AF8A125730}"/>
                </a:ext>
              </a:extLst>
            </p:cNvPr>
            <p:cNvSpPr>
              <a:spLocks/>
            </p:cNvSpPr>
            <p:nvPr/>
          </p:nvSpPr>
          <p:spPr bwMode="auto">
            <a:xfrm>
              <a:off x="5916613" y="3059113"/>
              <a:ext cx="274638" cy="304800"/>
            </a:xfrm>
            <a:custGeom>
              <a:avLst/>
              <a:gdLst>
                <a:gd name="T0" fmla="*/ 15 w 72"/>
                <a:gd name="T1" fmla="*/ 80 h 80"/>
                <a:gd name="T2" fmla="*/ 5 w 72"/>
                <a:gd name="T3" fmla="*/ 56 h 80"/>
                <a:gd name="T4" fmla="*/ 0 w 72"/>
                <a:gd name="T5" fmla="*/ 36 h 80"/>
                <a:gd name="T6" fmla="*/ 36 w 72"/>
                <a:gd name="T7" fmla="*/ 0 h 80"/>
                <a:gd name="T8" fmla="*/ 72 w 72"/>
                <a:gd name="T9" fmla="*/ 36 h 80"/>
                <a:gd name="T10" fmla="*/ 66 w 72"/>
                <a:gd name="T11" fmla="*/ 56 h 80"/>
                <a:gd name="T12" fmla="*/ 57 w 72"/>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72" h="80">
                  <a:moveTo>
                    <a:pt x="15" y="80"/>
                  </a:moveTo>
                  <a:cubicBezTo>
                    <a:pt x="15" y="74"/>
                    <a:pt x="13" y="68"/>
                    <a:pt x="5" y="56"/>
                  </a:cubicBezTo>
                  <a:cubicBezTo>
                    <a:pt x="2" y="50"/>
                    <a:pt x="0" y="43"/>
                    <a:pt x="0" y="36"/>
                  </a:cubicBezTo>
                  <a:cubicBezTo>
                    <a:pt x="0" y="16"/>
                    <a:pt x="16" y="0"/>
                    <a:pt x="36" y="0"/>
                  </a:cubicBezTo>
                  <a:cubicBezTo>
                    <a:pt x="56" y="0"/>
                    <a:pt x="72" y="16"/>
                    <a:pt x="72" y="36"/>
                  </a:cubicBezTo>
                  <a:cubicBezTo>
                    <a:pt x="72" y="43"/>
                    <a:pt x="70" y="50"/>
                    <a:pt x="66" y="56"/>
                  </a:cubicBezTo>
                  <a:cubicBezTo>
                    <a:pt x="60" y="65"/>
                    <a:pt x="57" y="71"/>
                    <a:pt x="57" y="7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6" name="Oval 18">
              <a:extLst>
                <a:ext uri="{FF2B5EF4-FFF2-40B4-BE49-F238E27FC236}">
                  <a16:creationId xmlns:a16="http://schemas.microsoft.com/office/drawing/2014/main" id="{C8034556-C968-444F-B66C-8CF3AFE136F7}"/>
                </a:ext>
              </a:extLst>
            </p:cNvPr>
            <p:cNvSpPr>
              <a:spLocks noChangeArrowheads="1"/>
            </p:cNvSpPr>
            <p:nvPr/>
          </p:nvSpPr>
          <p:spPr bwMode="auto">
            <a:xfrm>
              <a:off x="5970588" y="3113088"/>
              <a:ext cx="163513" cy="16351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7" name="Freeform 19">
              <a:extLst>
                <a:ext uri="{FF2B5EF4-FFF2-40B4-BE49-F238E27FC236}">
                  <a16:creationId xmlns:a16="http://schemas.microsoft.com/office/drawing/2014/main" id="{434ACA34-1E3F-41B9-BA18-736BA434FF4C}"/>
                </a:ext>
              </a:extLst>
            </p:cNvPr>
            <p:cNvSpPr>
              <a:spLocks/>
            </p:cNvSpPr>
            <p:nvPr/>
          </p:nvSpPr>
          <p:spPr bwMode="auto">
            <a:xfrm>
              <a:off x="6019800" y="3170238"/>
              <a:ext cx="65088" cy="68263"/>
            </a:xfrm>
            <a:custGeom>
              <a:avLst/>
              <a:gdLst>
                <a:gd name="T0" fmla="*/ 0 w 41"/>
                <a:gd name="T1" fmla="*/ 24 h 43"/>
                <a:gd name="T2" fmla="*/ 14 w 41"/>
                <a:gd name="T3" fmla="*/ 43 h 43"/>
                <a:gd name="T4" fmla="*/ 41 w 41"/>
                <a:gd name="T5" fmla="*/ 0 h 43"/>
              </a:gdLst>
              <a:ahLst/>
              <a:cxnLst>
                <a:cxn ang="0">
                  <a:pos x="T0" y="T1"/>
                </a:cxn>
                <a:cxn ang="0">
                  <a:pos x="T2" y="T3"/>
                </a:cxn>
                <a:cxn ang="0">
                  <a:pos x="T4" y="T5"/>
                </a:cxn>
              </a:cxnLst>
              <a:rect l="0" t="0" r="r" b="b"/>
              <a:pathLst>
                <a:path w="41" h="43">
                  <a:moveTo>
                    <a:pt x="0" y="24"/>
                  </a:moveTo>
                  <a:lnTo>
                    <a:pt x="14" y="43"/>
                  </a:lnTo>
                  <a:lnTo>
                    <a:pt x="41" y="0"/>
                  </a:lnTo>
                </a:path>
              </a:pathLst>
            </a:custGeom>
            <a:noFill/>
            <a:ln w="22225" cap="rnd">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78" name="Group 77">
              <a:extLst>
                <a:ext uri="{FF2B5EF4-FFF2-40B4-BE49-F238E27FC236}">
                  <a16:creationId xmlns:a16="http://schemas.microsoft.com/office/drawing/2014/main" id="{26D83E81-6829-48CE-9FCC-54E43BD6638B}"/>
                </a:ext>
              </a:extLst>
            </p:cNvPr>
            <p:cNvGrpSpPr/>
            <p:nvPr/>
          </p:nvGrpSpPr>
          <p:grpSpPr>
            <a:xfrm>
              <a:off x="5832475" y="2974975"/>
              <a:ext cx="438150" cy="222250"/>
              <a:chOff x="5832475" y="2974975"/>
              <a:chExt cx="438150" cy="222250"/>
            </a:xfrm>
          </p:grpSpPr>
          <p:sp>
            <p:nvSpPr>
              <p:cNvPr id="80" name="Line 20">
                <a:extLst>
                  <a:ext uri="{FF2B5EF4-FFF2-40B4-BE49-F238E27FC236}">
                    <a16:creationId xmlns:a16="http://schemas.microsoft.com/office/drawing/2014/main" id="{CB91FE3E-95C7-4402-B4FA-793EC376B6FC}"/>
                  </a:ext>
                </a:extLst>
              </p:cNvPr>
              <p:cNvSpPr>
                <a:spLocks noChangeShapeType="1"/>
              </p:cNvSpPr>
              <p:nvPr/>
            </p:nvSpPr>
            <p:spPr bwMode="auto">
              <a:xfrm flipV="1">
                <a:off x="6053138" y="2974975"/>
                <a:ext cx="0" cy="42863"/>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1" name="Line 21">
                <a:extLst>
                  <a:ext uri="{FF2B5EF4-FFF2-40B4-BE49-F238E27FC236}">
                    <a16:creationId xmlns:a16="http://schemas.microsoft.com/office/drawing/2014/main" id="{F6E68878-0095-4B1D-BE3A-E423680E42CF}"/>
                  </a:ext>
                </a:extLst>
              </p:cNvPr>
              <p:cNvSpPr>
                <a:spLocks noChangeShapeType="1"/>
              </p:cNvSpPr>
              <p:nvPr/>
            </p:nvSpPr>
            <p:spPr bwMode="auto">
              <a:xfrm flipH="1" flipV="1">
                <a:off x="5943600" y="3001963"/>
                <a:ext cx="19050"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2" name="Line 22">
                <a:extLst>
                  <a:ext uri="{FF2B5EF4-FFF2-40B4-BE49-F238E27FC236}">
                    <a16:creationId xmlns:a16="http://schemas.microsoft.com/office/drawing/2014/main" id="{0F6CBD04-000D-48FA-8D2D-3FB39D580453}"/>
                  </a:ext>
                </a:extLst>
              </p:cNvPr>
              <p:cNvSpPr>
                <a:spLocks noChangeShapeType="1"/>
              </p:cNvSpPr>
              <p:nvPr/>
            </p:nvSpPr>
            <p:spPr bwMode="auto">
              <a:xfrm>
                <a:off x="5862638" y="3086100"/>
                <a:ext cx="34925"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3" name="Line 23">
                <a:extLst>
                  <a:ext uri="{FF2B5EF4-FFF2-40B4-BE49-F238E27FC236}">
                    <a16:creationId xmlns:a16="http://schemas.microsoft.com/office/drawing/2014/main" id="{073FA59B-9E3B-4B20-A6AC-553398FC0C84}"/>
                  </a:ext>
                </a:extLst>
              </p:cNvPr>
              <p:cNvSpPr>
                <a:spLocks noChangeShapeType="1"/>
              </p:cNvSpPr>
              <p:nvPr/>
            </p:nvSpPr>
            <p:spPr bwMode="auto">
              <a:xfrm>
                <a:off x="5832475" y="3197225"/>
                <a:ext cx="42863"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4" name="Line 24">
                <a:extLst>
                  <a:ext uri="{FF2B5EF4-FFF2-40B4-BE49-F238E27FC236}">
                    <a16:creationId xmlns:a16="http://schemas.microsoft.com/office/drawing/2014/main" id="{7E24EDF8-EAAB-4518-B8CC-E82D3207571F}"/>
                  </a:ext>
                </a:extLst>
              </p:cNvPr>
              <p:cNvSpPr>
                <a:spLocks noChangeShapeType="1"/>
              </p:cNvSpPr>
              <p:nvPr/>
            </p:nvSpPr>
            <p:spPr bwMode="auto">
              <a:xfrm flipH="1">
                <a:off x="6140450" y="3001963"/>
                <a:ext cx="23813"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5" name="Line 25">
                <a:extLst>
                  <a:ext uri="{FF2B5EF4-FFF2-40B4-BE49-F238E27FC236}">
                    <a16:creationId xmlns:a16="http://schemas.microsoft.com/office/drawing/2014/main" id="{66761A26-51DB-4B17-8767-85AED6EDC00E}"/>
                  </a:ext>
                </a:extLst>
              </p:cNvPr>
              <p:cNvSpPr>
                <a:spLocks noChangeShapeType="1"/>
              </p:cNvSpPr>
              <p:nvPr/>
            </p:nvSpPr>
            <p:spPr bwMode="auto">
              <a:xfrm flipH="1">
                <a:off x="6205538" y="3086100"/>
                <a:ext cx="38100"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6" name="Line 26">
                <a:extLst>
                  <a:ext uri="{FF2B5EF4-FFF2-40B4-BE49-F238E27FC236}">
                    <a16:creationId xmlns:a16="http://schemas.microsoft.com/office/drawing/2014/main" id="{6F2D8D40-368E-4A41-B9AD-6D26C1D287FC}"/>
                  </a:ext>
                </a:extLst>
              </p:cNvPr>
              <p:cNvSpPr>
                <a:spLocks noChangeShapeType="1"/>
              </p:cNvSpPr>
              <p:nvPr/>
            </p:nvSpPr>
            <p:spPr bwMode="auto">
              <a:xfrm>
                <a:off x="6229350" y="3197225"/>
                <a:ext cx="41275"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79" name="Freeform 27">
              <a:extLst>
                <a:ext uri="{FF2B5EF4-FFF2-40B4-BE49-F238E27FC236}">
                  <a16:creationId xmlns:a16="http://schemas.microsoft.com/office/drawing/2014/main" id="{8992B60E-4DB6-459A-B8D6-A3EC6A9A8172}"/>
                </a:ext>
              </a:extLst>
            </p:cNvPr>
            <p:cNvSpPr>
              <a:spLocks/>
            </p:cNvSpPr>
            <p:nvPr/>
          </p:nvSpPr>
          <p:spPr bwMode="auto">
            <a:xfrm>
              <a:off x="5981700" y="3375025"/>
              <a:ext cx="139700" cy="100013"/>
            </a:xfrm>
            <a:custGeom>
              <a:avLst/>
              <a:gdLst>
                <a:gd name="T0" fmla="*/ 32 w 37"/>
                <a:gd name="T1" fmla="*/ 0 h 26"/>
                <a:gd name="T2" fmla="*/ 3 w 37"/>
                <a:gd name="T3" fmla="*/ 8 h 26"/>
                <a:gd name="T4" fmla="*/ 0 w 37"/>
                <a:gd name="T5" fmla="*/ 12 h 26"/>
                <a:gd name="T6" fmla="*/ 5 w 37"/>
                <a:gd name="T7" fmla="*/ 17 h 26"/>
                <a:gd name="T8" fmla="*/ 7 w 37"/>
                <a:gd name="T9" fmla="*/ 17 h 26"/>
                <a:gd name="T10" fmla="*/ 32 w 37"/>
                <a:gd name="T11" fmla="*/ 10 h 26"/>
                <a:gd name="T12" fmla="*/ 32 w 37"/>
                <a:gd name="T13" fmla="*/ 10 h 26"/>
                <a:gd name="T14" fmla="*/ 33 w 37"/>
                <a:gd name="T15" fmla="*/ 9 h 26"/>
                <a:gd name="T16" fmla="*/ 37 w 37"/>
                <a:gd name="T17" fmla="*/ 14 h 26"/>
                <a:gd name="T18" fmla="*/ 34 w 37"/>
                <a:gd name="T19" fmla="*/ 19 h 26"/>
                <a:gd name="T20" fmla="*/ 10 w 37"/>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6">
                  <a:moveTo>
                    <a:pt x="32" y="0"/>
                  </a:moveTo>
                  <a:cubicBezTo>
                    <a:pt x="32" y="0"/>
                    <a:pt x="3" y="8"/>
                    <a:pt x="3" y="8"/>
                  </a:cubicBezTo>
                  <a:cubicBezTo>
                    <a:pt x="1" y="8"/>
                    <a:pt x="0" y="10"/>
                    <a:pt x="0" y="12"/>
                  </a:cubicBezTo>
                  <a:cubicBezTo>
                    <a:pt x="0" y="15"/>
                    <a:pt x="2" y="17"/>
                    <a:pt x="5" y="17"/>
                  </a:cubicBezTo>
                  <a:cubicBezTo>
                    <a:pt x="5" y="17"/>
                    <a:pt x="7" y="17"/>
                    <a:pt x="7" y="17"/>
                  </a:cubicBezTo>
                  <a:cubicBezTo>
                    <a:pt x="32" y="10"/>
                    <a:pt x="32" y="10"/>
                    <a:pt x="32" y="10"/>
                  </a:cubicBezTo>
                  <a:cubicBezTo>
                    <a:pt x="32" y="10"/>
                    <a:pt x="32" y="10"/>
                    <a:pt x="32" y="10"/>
                  </a:cubicBezTo>
                  <a:cubicBezTo>
                    <a:pt x="32" y="10"/>
                    <a:pt x="32" y="9"/>
                    <a:pt x="33" y="9"/>
                  </a:cubicBezTo>
                  <a:cubicBezTo>
                    <a:pt x="35" y="9"/>
                    <a:pt x="37" y="12"/>
                    <a:pt x="37" y="14"/>
                  </a:cubicBezTo>
                  <a:cubicBezTo>
                    <a:pt x="37" y="16"/>
                    <a:pt x="36" y="18"/>
                    <a:pt x="34" y="19"/>
                  </a:cubicBezTo>
                  <a:cubicBezTo>
                    <a:pt x="10" y="26"/>
                    <a:pt x="10" y="26"/>
                    <a:pt x="10" y="2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113" name="Group 112">
            <a:extLst>
              <a:ext uri="{FF2B5EF4-FFF2-40B4-BE49-F238E27FC236}">
                <a16:creationId xmlns:a16="http://schemas.microsoft.com/office/drawing/2014/main" id="{1CFCE513-65EC-4D3D-AEF7-7932F1DE7447}"/>
              </a:ext>
            </a:extLst>
          </p:cNvPr>
          <p:cNvGrpSpPr/>
          <p:nvPr/>
        </p:nvGrpSpPr>
        <p:grpSpPr>
          <a:xfrm>
            <a:off x="1589090" y="1265238"/>
            <a:ext cx="1011235" cy="500669"/>
            <a:chOff x="1589090" y="1265238"/>
            <a:chExt cx="1011235" cy="500669"/>
          </a:xfrm>
        </p:grpSpPr>
        <p:sp>
          <p:nvSpPr>
            <p:cNvPr id="49" name="Rectangle 49">
              <a:extLst>
                <a:ext uri="{FF2B5EF4-FFF2-40B4-BE49-F238E27FC236}">
                  <a16:creationId xmlns:a16="http://schemas.microsoft.com/office/drawing/2014/main" id="{4D5AD873-B3E2-4A28-B693-41948E65757E}"/>
                </a:ext>
              </a:extLst>
            </p:cNvPr>
            <p:cNvSpPr>
              <a:spLocks noChangeArrowheads="1"/>
            </p:cNvSpPr>
            <p:nvPr/>
          </p:nvSpPr>
          <p:spPr bwMode="auto">
            <a:xfrm>
              <a:off x="1679575" y="1265238"/>
              <a:ext cx="85279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MARKETING</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98" name="Text Placeholder 53">
              <a:extLst>
                <a:ext uri="{FF2B5EF4-FFF2-40B4-BE49-F238E27FC236}">
                  <a16:creationId xmlns:a16="http://schemas.microsoft.com/office/drawing/2014/main" id="{A944BF85-B081-48BF-8496-34FF8E02BCD8}"/>
                </a:ext>
              </a:extLst>
            </p:cNvPr>
            <p:cNvSpPr txBox="1">
              <a:spLocks/>
            </p:cNvSpPr>
            <p:nvPr/>
          </p:nvSpPr>
          <p:spPr>
            <a:xfrm>
              <a:off x="1589090" y="1408628"/>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14" name="Group 113">
            <a:extLst>
              <a:ext uri="{FF2B5EF4-FFF2-40B4-BE49-F238E27FC236}">
                <a16:creationId xmlns:a16="http://schemas.microsoft.com/office/drawing/2014/main" id="{6D673171-5669-414F-AEAC-769451DF5381}"/>
              </a:ext>
            </a:extLst>
          </p:cNvPr>
          <p:cNvGrpSpPr/>
          <p:nvPr/>
        </p:nvGrpSpPr>
        <p:grpSpPr>
          <a:xfrm>
            <a:off x="1589090" y="2225675"/>
            <a:ext cx="1011235" cy="478444"/>
            <a:chOff x="1589090" y="2225675"/>
            <a:chExt cx="1011235" cy="478444"/>
          </a:xfrm>
        </p:grpSpPr>
        <p:sp>
          <p:nvSpPr>
            <p:cNvPr id="53" name="Rectangle 53">
              <a:extLst>
                <a:ext uri="{FF2B5EF4-FFF2-40B4-BE49-F238E27FC236}">
                  <a16:creationId xmlns:a16="http://schemas.microsoft.com/office/drawing/2014/main" id="{C7478997-D6AE-427F-B4BA-7C551C8E705F}"/>
                </a:ext>
              </a:extLst>
            </p:cNvPr>
            <p:cNvSpPr>
              <a:spLocks noChangeArrowheads="1"/>
            </p:cNvSpPr>
            <p:nvPr/>
          </p:nvSpPr>
          <p:spPr bwMode="auto">
            <a:xfrm>
              <a:off x="1679575" y="2225675"/>
              <a:ext cx="70532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BUSINESS</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99" name="Text Placeholder 53">
              <a:extLst>
                <a:ext uri="{FF2B5EF4-FFF2-40B4-BE49-F238E27FC236}">
                  <a16:creationId xmlns:a16="http://schemas.microsoft.com/office/drawing/2014/main" id="{59389B64-EE49-41C3-BCDE-C7C7E4A97141}"/>
                </a:ext>
              </a:extLst>
            </p:cNvPr>
            <p:cNvSpPr txBox="1">
              <a:spLocks/>
            </p:cNvSpPr>
            <p:nvPr/>
          </p:nvSpPr>
          <p:spPr>
            <a:xfrm>
              <a:off x="1589090" y="2346840"/>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15" name="Group 114">
            <a:extLst>
              <a:ext uri="{FF2B5EF4-FFF2-40B4-BE49-F238E27FC236}">
                <a16:creationId xmlns:a16="http://schemas.microsoft.com/office/drawing/2014/main" id="{01DA2892-A316-4824-A916-6B18A6A25F4A}"/>
              </a:ext>
            </a:extLst>
          </p:cNvPr>
          <p:cNvGrpSpPr/>
          <p:nvPr/>
        </p:nvGrpSpPr>
        <p:grpSpPr>
          <a:xfrm>
            <a:off x="1589090" y="3238500"/>
            <a:ext cx="1011235" cy="489557"/>
            <a:chOff x="1589090" y="3238500"/>
            <a:chExt cx="1011235" cy="489557"/>
          </a:xfrm>
        </p:grpSpPr>
        <p:sp>
          <p:nvSpPr>
            <p:cNvPr id="57" name="Rectangle 57">
              <a:extLst>
                <a:ext uri="{FF2B5EF4-FFF2-40B4-BE49-F238E27FC236}">
                  <a16:creationId xmlns:a16="http://schemas.microsoft.com/office/drawing/2014/main" id="{57925F61-0076-454F-922E-A1DCAFC05A13}"/>
                </a:ext>
              </a:extLst>
            </p:cNvPr>
            <p:cNvSpPr>
              <a:spLocks noChangeArrowheads="1"/>
            </p:cNvSpPr>
            <p:nvPr/>
          </p:nvSpPr>
          <p:spPr bwMode="auto">
            <a:xfrm>
              <a:off x="1679575" y="3238500"/>
              <a:ext cx="86401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TEAMWORK</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00" name="Text Placeholder 53">
              <a:extLst>
                <a:ext uri="{FF2B5EF4-FFF2-40B4-BE49-F238E27FC236}">
                  <a16:creationId xmlns:a16="http://schemas.microsoft.com/office/drawing/2014/main" id="{DD156763-DF99-4D83-9139-C13389011828}"/>
                </a:ext>
              </a:extLst>
            </p:cNvPr>
            <p:cNvSpPr txBox="1">
              <a:spLocks/>
            </p:cNvSpPr>
            <p:nvPr/>
          </p:nvSpPr>
          <p:spPr>
            <a:xfrm>
              <a:off x="1589090" y="3370778"/>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16" name="Group 115">
            <a:extLst>
              <a:ext uri="{FF2B5EF4-FFF2-40B4-BE49-F238E27FC236}">
                <a16:creationId xmlns:a16="http://schemas.microsoft.com/office/drawing/2014/main" id="{5E123132-09C5-4C50-BD73-5FF67CCF482B}"/>
              </a:ext>
            </a:extLst>
          </p:cNvPr>
          <p:cNvGrpSpPr/>
          <p:nvPr/>
        </p:nvGrpSpPr>
        <p:grpSpPr>
          <a:xfrm>
            <a:off x="1589090" y="4210050"/>
            <a:ext cx="1011235" cy="489557"/>
            <a:chOff x="1589090" y="4210050"/>
            <a:chExt cx="1011235" cy="489557"/>
          </a:xfrm>
        </p:grpSpPr>
        <p:sp>
          <p:nvSpPr>
            <p:cNvPr id="60" name="Rectangle 60">
              <a:extLst>
                <a:ext uri="{FF2B5EF4-FFF2-40B4-BE49-F238E27FC236}">
                  <a16:creationId xmlns:a16="http://schemas.microsoft.com/office/drawing/2014/main" id="{7266C909-7CCF-496C-81CF-141125B6DBEB}"/>
                </a:ext>
              </a:extLst>
            </p:cNvPr>
            <p:cNvSpPr>
              <a:spLocks noChangeArrowheads="1"/>
            </p:cNvSpPr>
            <p:nvPr/>
          </p:nvSpPr>
          <p:spPr bwMode="auto">
            <a:xfrm>
              <a:off x="1679575" y="4210050"/>
              <a:ext cx="660437"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GROWTH</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01" name="Text Placeholder 53">
              <a:extLst>
                <a:ext uri="{FF2B5EF4-FFF2-40B4-BE49-F238E27FC236}">
                  <a16:creationId xmlns:a16="http://schemas.microsoft.com/office/drawing/2014/main" id="{18F242A3-C1EE-4E8A-8FF8-8F055D1E2B3D}"/>
                </a:ext>
              </a:extLst>
            </p:cNvPr>
            <p:cNvSpPr txBox="1">
              <a:spLocks/>
            </p:cNvSpPr>
            <p:nvPr/>
          </p:nvSpPr>
          <p:spPr>
            <a:xfrm>
              <a:off x="1589090" y="4342328"/>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17" name="Group 116">
            <a:extLst>
              <a:ext uri="{FF2B5EF4-FFF2-40B4-BE49-F238E27FC236}">
                <a16:creationId xmlns:a16="http://schemas.microsoft.com/office/drawing/2014/main" id="{8018C5C3-0897-4B04-9E94-8C4DE741530E}"/>
              </a:ext>
            </a:extLst>
          </p:cNvPr>
          <p:cNvGrpSpPr/>
          <p:nvPr/>
        </p:nvGrpSpPr>
        <p:grpSpPr>
          <a:xfrm>
            <a:off x="1589090" y="5162550"/>
            <a:ext cx="1011235" cy="482142"/>
            <a:chOff x="1589090" y="5162550"/>
            <a:chExt cx="1011235" cy="482142"/>
          </a:xfrm>
        </p:grpSpPr>
        <p:sp>
          <p:nvSpPr>
            <p:cNvPr id="70" name="Rectangle 70">
              <a:extLst>
                <a:ext uri="{FF2B5EF4-FFF2-40B4-BE49-F238E27FC236}">
                  <a16:creationId xmlns:a16="http://schemas.microsoft.com/office/drawing/2014/main" id="{CF729800-686E-481C-9981-18648EE69E09}"/>
                </a:ext>
              </a:extLst>
            </p:cNvPr>
            <p:cNvSpPr>
              <a:spLocks noChangeArrowheads="1"/>
            </p:cNvSpPr>
            <p:nvPr/>
          </p:nvSpPr>
          <p:spPr bwMode="auto">
            <a:xfrm>
              <a:off x="1679575" y="5162550"/>
              <a:ext cx="76783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RESEARCH</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06" name="Text Placeholder 53">
              <a:extLst>
                <a:ext uri="{FF2B5EF4-FFF2-40B4-BE49-F238E27FC236}">
                  <a16:creationId xmlns:a16="http://schemas.microsoft.com/office/drawing/2014/main" id="{B76DC93E-4B1A-400B-A516-6F1C1B541C0C}"/>
                </a:ext>
              </a:extLst>
            </p:cNvPr>
            <p:cNvSpPr txBox="1">
              <a:spLocks/>
            </p:cNvSpPr>
            <p:nvPr/>
          </p:nvSpPr>
          <p:spPr>
            <a:xfrm>
              <a:off x="1589090" y="5287413"/>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18" name="Group 117">
            <a:extLst>
              <a:ext uri="{FF2B5EF4-FFF2-40B4-BE49-F238E27FC236}">
                <a16:creationId xmlns:a16="http://schemas.microsoft.com/office/drawing/2014/main" id="{4239FA25-A605-490E-9EBC-3586C5777300}"/>
              </a:ext>
            </a:extLst>
          </p:cNvPr>
          <p:cNvGrpSpPr/>
          <p:nvPr/>
        </p:nvGrpSpPr>
        <p:grpSpPr>
          <a:xfrm>
            <a:off x="9417053" y="1265238"/>
            <a:ext cx="1011235" cy="500669"/>
            <a:chOff x="9417053" y="1265238"/>
            <a:chExt cx="1011235" cy="500669"/>
          </a:xfrm>
        </p:grpSpPr>
        <p:sp>
          <p:nvSpPr>
            <p:cNvPr id="8" name="Rectangle 8">
              <a:extLst>
                <a:ext uri="{FF2B5EF4-FFF2-40B4-BE49-F238E27FC236}">
                  <a16:creationId xmlns:a16="http://schemas.microsoft.com/office/drawing/2014/main" id="{34F6DAC4-D723-42AF-BEC9-58EC7558256B}"/>
                </a:ext>
              </a:extLst>
            </p:cNvPr>
            <p:cNvSpPr>
              <a:spLocks noChangeArrowheads="1"/>
            </p:cNvSpPr>
            <p:nvPr/>
          </p:nvSpPr>
          <p:spPr bwMode="auto">
            <a:xfrm>
              <a:off x="9494838" y="1265238"/>
              <a:ext cx="833562"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EFFICIENCY</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07" name="Text Placeholder 53">
              <a:extLst>
                <a:ext uri="{FF2B5EF4-FFF2-40B4-BE49-F238E27FC236}">
                  <a16:creationId xmlns:a16="http://schemas.microsoft.com/office/drawing/2014/main" id="{6C1A3DF2-B751-48FA-8351-19EDA79E558A}"/>
                </a:ext>
              </a:extLst>
            </p:cNvPr>
            <p:cNvSpPr txBox="1">
              <a:spLocks/>
            </p:cNvSpPr>
            <p:nvPr/>
          </p:nvSpPr>
          <p:spPr>
            <a:xfrm>
              <a:off x="9417053" y="1408628"/>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19" name="Group 118">
            <a:extLst>
              <a:ext uri="{FF2B5EF4-FFF2-40B4-BE49-F238E27FC236}">
                <a16:creationId xmlns:a16="http://schemas.microsoft.com/office/drawing/2014/main" id="{9D72F547-818E-484D-82EA-D35EA3B2A6FD}"/>
              </a:ext>
            </a:extLst>
          </p:cNvPr>
          <p:cNvGrpSpPr/>
          <p:nvPr/>
        </p:nvGrpSpPr>
        <p:grpSpPr>
          <a:xfrm>
            <a:off x="9412291" y="2236788"/>
            <a:ext cx="1011235" cy="505431"/>
            <a:chOff x="9412291" y="2236788"/>
            <a:chExt cx="1011235" cy="505431"/>
          </a:xfrm>
        </p:grpSpPr>
        <p:sp>
          <p:nvSpPr>
            <p:cNvPr id="10" name="Rectangle 10">
              <a:extLst>
                <a:ext uri="{FF2B5EF4-FFF2-40B4-BE49-F238E27FC236}">
                  <a16:creationId xmlns:a16="http://schemas.microsoft.com/office/drawing/2014/main" id="{9421F835-3BDE-4F3B-8260-0F93414D342F}"/>
                </a:ext>
              </a:extLst>
            </p:cNvPr>
            <p:cNvSpPr>
              <a:spLocks noChangeArrowheads="1"/>
            </p:cNvSpPr>
            <p:nvPr/>
          </p:nvSpPr>
          <p:spPr bwMode="auto">
            <a:xfrm>
              <a:off x="9494838" y="2236788"/>
              <a:ext cx="915315"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INVESTMENT</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08" name="Text Placeholder 53">
              <a:extLst>
                <a:ext uri="{FF2B5EF4-FFF2-40B4-BE49-F238E27FC236}">
                  <a16:creationId xmlns:a16="http://schemas.microsoft.com/office/drawing/2014/main" id="{315D2A3C-CCEB-46F2-A480-78F4A9B74D7A}"/>
                </a:ext>
              </a:extLst>
            </p:cNvPr>
            <p:cNvSpPr txBox="1">
              <a:spLocks/>
            </p:cNvSpPr>
            <p:nvPr/>
          </p:nvSpPr>
          <p:spPr>
            <a:xfrm>
              <a:off x="9412291" y="2384940"/>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20" name="Group 119">
            <a:extLst>
              <a:ext uri="{FF2B5EF4-FFF2-40B4-BE49-F238E27FC236}">
                <a16:creationId xmlns:a16="http://schemas.microsoft.com/office/drawing/2014/main" id="{488BA6C6-79CD-4AD0-8C9F-F6FC3BD97122}"/>
              </a:ext>
            </a:extLst>
          </p:cNvPr>
          <p:cNvGrpSpPr/>
          <p:nvPr/>
        </p:nvGrpSpPr>
        <p:grpSpPr>
          <a:xfrm>
            <a:off x="9417053" y="3216275"/>
            <a:ext cx="1011235" cy="511782"/>
            <a:chOff x="9417053" y="3216275"/>
            <a:chExt cx="1011235" cy="511782"/>
          </a:xfrm>
        </p:grpSpPr>
        <p:sp>
          <p:nvSpPr>
            <p:cNvPr id="13" name="Rectangle 13">
              <a:extLst>
                <a:ext uri="{FF2B5EF4-FFF2-40B4-BE49-F238E27FC236}">
                  <a16:creationId xmlns:a16="http://schemas.microsoft.com/office/drawing/2014/main" id="{ABAB5E1F-8AE8-46E5-AB78-C4215AA56FC8}"/>
                </a:ext>
              </a:extLst>
            </p:cNvPr>
            <p:cNvSpPr>
              <a:spLocks noChangeArrowheads="1"/>
            </p:cNvSpPr>
            <p:nvPr/>
          </p:nvSpPr>
          <p:spPr bwMode="auto">
            <a:xfrm>
              <a:off x="9494838" y="3216275"/>
              <a:ext cx="689291"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TRAINING</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09" name="Text Placeholder 53">
              <a:extLst>
                <a:ext uri="{FF2B5EF4-FFF2-40B4-BE49-F238E27FC236}">
                  <a16:creationId xmlns:a16="http://schemas.microsoft.com/office/drawing/2014/main" id="{79DC01B8-771C-46B5-AB86-B3DDE8FE1FEF}"/>
                </a:ext>
              </a:extLst>
            </p:cNvPr>
            <p:cNvSpPr txBox="1">
              <a:spLocks/>
            </p:cNvSpPr>
            <p:nvPr/>
          </p:nvSpPr>
          <p:spPr>
            <a:xfrm>
              <a:off x="9417053" y="3370778"/>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21" name="Group 120">
            <a:extLst>
              <a:ext uri="{FF2B5EF4-FFF2-40B4-BE49-F238E27FC236}">
                <a16:creationId xmlns:a16="http://schemas.microsoft.com/office/drawing/2014/main" id="{CAB0009D-D429-4285-8EE5-CCB681E2B4D1}"/>
              </a:ext>
            </a:extLst>
          </p:cNvPr>
          <p:cNvGrpSpPr/>
          <p:nvPr/>
        </p:nvGrpSpPr>
        <p:grpSpPr>
          <a:xfrm>
            <a:off x="9469441" y="4160838"/>
            <a:ext cx="1011235" cy="538769"/>
            <a:chOff x="9469441" y="4160838"/>
            <a:chExt cx="1011235" cy="538769"/>
          </a:xfrm>
        </p:grpSpPr>
        <p:sp>
          <p:nvSpPr>
            <p:cNvPr id="68" name="Rectangle 68">
              <a:extLst>
                <a:ext uri="{FF2B5EF4-FFF2-40B4-BE49-F238E27FC236}">
                  <a16:creationId xmlns:a16="http://schemas.microsoft.com/office/drawing/2014/main" id="{A95C2D5B-E56F-4756-90EE-79D009B8794F}"/>
                </a:ext>
              </a:extLst>
            </p:cNvPr>
            <p:cNvSpPr>
              <a:spLocks noChangeArrowheads="1"/>
            </p:cNvSpPr>
            <p:nvPr/>
          </p:nvSpPr>
          <p:spPr bwMode="auto">
            <a:xfrm>
              <a:off x="9590088" y="4160838"/>
              <a:ext cx="730969"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STRATEGY</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10" name="Text Placeholder 53">
              <a:extLst>
                <a:ext uri="{FF2B5EF4-FFF2-40B4-BE49-F238E27FC236}">
                  <a16:creationId xmlns:a16="http://schemas.microsoft.com/office/drawing/2014/main" id="{CA54D66E-72AF-493A-87D5-43C70A75F640}"/>
                </a:ext>
              </a:extLst>
            </p:cNvPr>
            <p:cNvSpPr txBox="1">
              <a:spLocks/>
            </p:cNvSpPr>
            <p:nvPr/>
          </p:nvSpPr>
          <p:spPr>
            <a:xfrm>
              <a:off x="9469441" y="4342328"/>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grpSp>
        <p:nvGrpSpPr>
          <p:cNvPr id="122" name="Group 121">
            <a:extLst>
              <a:ext uri="{FF2B5EF4-FFF2-40B4-BE49-F238E27FC236}">
                <a16:creationId xmlns:a16="http://schemas.microsoft.com/office/drawing/2014/main" id="{252EE9D1-8892-45CF-8165-94C32D621AFF}"/>
              </a:ext>
            </a:extLst>
          </p:cNvPr>
          <p:cNvGrpSpPr/>
          <p:nvPr/>
        </p:nvGrpSpPr>
        <p:grpSpPr>
          <a:xfrm>
            <a:off x="9785353" y="5162550"/>
            <a:ext cx="1011235" cy="482142"/>
            <a:chOff x="9785353" y="5162550"/>
            <a:chExt cx="1011235" cy="482142"/>
          </a:xfrm>
        </p:grpSpPr>
        <p:sp>
          <p:nvSpPr>
            <p:cNvPr id="69" name="Rectangle 69">
              <a:extLst>
                <a:ext uri="{FF2B5EF4-FFF2-40B4-BE49-F238E27FC236}">
                  <a16:creationId xmlns:a16="http://schemas.microsoft.com/office/drawing/2014/main" id="{BFFDD24C-B6E1-454D-9442-F56A564FA0D3}"/>
                </a:ext>
              </a:extLst>
            </p:cNvPr>
            <p:cNvSpPr>
              <a:spLocks noChangeArrowheads="1"/>
            </p:cNvSpPr>
            <p:nvPr/>
          </p:nvSpPr>
          <p:spPr bwMode="auto">
            <a:xfrm>
              <a:off x="9925050" y="5162550"/>
              <a:ext cx="399148" cy="1615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050" b="1" i="0" u="none" strike="noStrike" cap="none" normalizeH="0" baseline="0">
                  <a:ln>
                    <a:noFill/>
                  </a:ln>
                  <a:solidFill>
                    <a:schemeClr val="bg2"/>
                  </a:solidFill>
                  <a:effectLst/>
                  <a:latin typeface="Montserrat SemiBold" panose="00000700000000000000" pitchFamily="50" charset="-52"/>
                </a:rPr>
                <a:t>GOAL</a:t>
              </a:r>
              <a:endParaRPr kumimoji="0" lang="ru-UA" altLang="ru-UA" sz="1600" b="0" i="0" u="none" strike="noStrike" cap="none" normalizeH="0" baseline="0">
                <a:ln>
                  <a:noFill/>
                </a:ln>
                <a:solidFill>
                  <a:schemeClr val="bg2"/>
                </a:solidFill>
                <a:effectLst/>
                <a:latin typeface="Montserrat SemiBold" panose="00000700000000000000" pitchFamily="50" charset="-52"/>
              </a:endParaRPr>
            </a:p>
          </p:txBody>
        </p:sp>
        <p:sp>
          <p:nvSpPr>
            <p:cNvPr id="111" name="Text Placeholder 53">
              <a:extLst>
                <a:ext uri="{FF2B5EF4-FFF2-40B4-BE49-F238E27FC236}">
                  <a16:creationId xmlns:a16="http://schemas.microsoft.com/office/drawing/2014/main" id="{B69D4F93-D151-483B-847F-BA473A70EBA1}"/>
                </a:ext>
              </a:extLst>
            </p:cNvPr>
            <p:cNvSpPr txBox="1">
              <a:spLocks/>
            </p:cNvSpPr>
            <p:nvPr/>
          </p:nvSpPr>
          <p:spPr>
            <a:xfrm>
              <a:off x="9785353" y="5287413"/>
              <a:ext cx="1011235" cy="35727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600">
                  <a:solidFill>
                    <a:schemeClr val="bg2"/>
                  </a:solidFill>
                  <a:latin typeface="Montserrat Light" panose="00000400000000000000" pitchFamily="50" charset="-52"/>
                </a:rPr>
                <a:t>Lorem ipsum dolor sit amet, consectetur</a:t>
              </a:r>
              <a:endParaRPr lang="en-US" sz="600" dirty="0">
                <a:solidFill>
                  <a:schemeClr val="bg2"/>
                </a:solidFill>
                <a:latin typeface="Montserrat Light" panose="00000400000000000000" pitchFamily="50" charset="-52"/>
              </a:endParaRPr>
            </a:p>
          </p:txBody>
        </p:sp>
      </p:grpSp>
    </p:spTree>
    <p:extLst>
      <p:ext uri="{BB962C8B-B14F-4D97-AF65-F5344CB8AC3E}">
        <p14:creationId xmlns:p14="http://schemas.microsoft.com/office/powerpoint/2010/main" val="1343885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Effect transition="in" filter="fade">
                                      <p:cBhvr>
                                        <p:cTn id="7" dur="750"/>
                                        <p:tgtEl>
                                          <p:spTgt spid="30"/>
                                        </p:tgtEl>
                                      </p:cBhvr>
                                    </p:animEffect>
                                  </p:childTnLst>
                                </p:cTn>
                              </p:par>
                              <p:par>
                                <p:cTn id="8" presetID="10" presetClass="entr" presetSubtype="0" fill="hold" nodeType="withEffect">
                                  <p:stCondLst>
                                    <p:cond delay="0"/>
                                  </p:stCondLst>
                                  <p:childTnLst>
                                    <p:set>
                                      <p:cBhvr>
                                        <p:cTn id="9" dur="1" fill="hold">
                                          <p:stCondLst>
                                            <p:cond delay="0"/>
                                          </p:stCondLst>
                                        </p:cTn>
                                        <p:tgtEl>
                                          <p:spTgt spid="71"/>
                                        </p:tgtEl>
                                        <p:attrNameLst>
                                          <p:attrName>style.visibility</p:attrName>
                                        </p:attrNameLst>
                                      </p:cBhvr>
                                      <p:to>
                                        <p:strVal val="visible"/>
                                      </p:to>
                                    </p:set>
                                    <p:animEffect transition="in" filter="fade">
                                      <p:cBhvr>
                                        <p:cTn id="10" dur="750"/>
                                        <p:tgtEl>
                                          <p:spTgt spid="71"/>
                                        </p:tgtEl>
                                      </p:cBhvr>
                                    </p:animEffect>
                                  </p:childTnLst>
                                </p:cTn>
                              </p:par>
                              <p:par>
                                <p:cTn id="11" presetID="10" presetClass="entr" presetSubtype="0" fill="hold" nodeType="withEffect">
                                  <p:stCondLst>
                                    <p:cond delay="0"/>
                                  </p:stCondLst>
                                  <p:childTnLst>
                                    <p:set>
                                      <p:cBhvr>
                                        <p:cTn id="12" dur="1" fill="hold">
                                          <p:stCondLst>
                                            <p:cond delay="0"/>
                                          </p:stCondLst>
                                        </p:cTn>
                                        <p:tgtEl>
                                          <p:spTgt spid="74"/>
                                        </p:tgtEl>
                                        <p:attrNameLst>
                                          <p:attrName>style.visibility</p:attrName>
                                        </p:attrNameLst>
                                      </p:cBhvr>
                                      <p:to>
                                        <p:strVal val="visible"/>
                                      </p:to>
                                    </p:set>
                                    <p:animEffect transition="in" filter="fade">
                                      <p:cBhvr>
                                        <p:cTn id="13" dur="750"/>
                                        <p:tgtEl>
                                          <p:spTgt spid="74"/>
                                        </p:tgtEl>
                                      </p:cBhvr>
                                    </p:animEffect>
                                  </p:childTnLst>
                                </p:cTn>
                              </p:par>
                              <p:par>
                                <p:cTn id="14" presetID="22" presetClass="entr" presetSubtype="2" fill="hold" nodeType="withEffect">
                                  <p:stCondLst>
                                    <p:cond delay="250"/>
                                  </p:stCondLst>
                                  <p:childTnLst>
                                    <p:set>
                                      <p:cBhvr>
                                        <p:cTn id="15" dur="1" fill="hold">
                                          <p:stCondLst>
                                            <p:cond delay="0"/>
                                          </p:stCondLst>
                                        </p:cTn>
                                        <p:tgtEl>
                                          <p:spTgt spid="2"/>
                                        </p:tgtEl>
                                        <p:attrNameLst>
                                          <p:attrName>style.visibility</p:attrName>
                                        </p:attrNameLst>
                                      </p:cBhvr>
                                      <p:to>
                                        <p:strVal val="visible"/>
                                      </p:to>
                                    </p:set>
                                    <p:animEffect transition="in" filter="wipe(right)">
                                      <p:cBhvr>
                                        <p:cTn id="16" dur="500"/>
                                        <p:tgtEl>
                                          <p:spTgt spid="2"/>
                                        </p:tgtEl>
                                      </p:cBhvr>
                                    </p:animEffect>
                                  </p:childTnLst>
                                </p:cTn>
                              </p:par>
                              <p:par>
                                <p:cTn id="17" presetID="22" presetClass="entr" presetSubtype="2" fill="hold" nodeType="withEffect">
                                  <p:stCondLst>
                                    <p:cond delay="500"/>
                                  </p:stCondLst>
                                  <p:childTnLst>
                                    <p:set>
                                      <p:cBhvr>
                                        <p:cTn id="18" dur="1" fill="hold">
                                          <p:stCondLst>
                                            <p:cond delay="0"/>
                                          </p:stCondLst>
                                        </p:cTn>
                                        <p:tgtEl>
                                          <p:spTgt spid="3"/>
                                        </p:tgtEl>
                                        <p:attrNameLst>
                                          <p:attrName>style.visibility</p:attrName>
                                        </p:attrNameLst>
                                      </p:cBhvr>
                                      <p:to>
                                        <p:strVal val="visible"/>
                                      </p:to>
                                    </p:set>
                                    <p:animEffect transition="in" filter="wipe(right)">
                                      <p:cBhvr>
                                        <p:cTn id="19" dur="500"/>
                                        <p:tgtEl>
                                          <p:spTgt spid="3"/>
                                        </p:tgtEl>
                                      </p:cBhvr>
                                    </p:animEffect>
                                  </p:childTnLst>
                                </p:cTn>
                              </p:par>
                              <p:par>
                                <p:cTn id="20" presetID="22" presetClass="entr" presetSubtype="2" fill="hold" nodeType="withEffect">
                                  <p:stCondLst>
                                    <p:cond delay="750"/>
                                  </p:stCondLst>
                                  <p:childTnLst>
                                    <p:set>
                                      <p:cBhvr>
                                        <p:cTn id="21" dur="1" fill="hold">
                                          <p:stCondLst>
                                            <p:cond delay="0"/>
                                          </p:stCondLst>
                                        </p:cTn>
                                        <p:tgtEl>
                                          <p:spTgt spid="4"/>
                                        </p:tgtEl>
                                        <p:attrNameLst>
                                          <p:attrName>style.visibility</p:attrName>
                                        </p:attrNameLst>
                                      </p:cBhvr>
                                      <p:to>
                                        <p:strVal val="visible"/>
                                      </p:to>
                                    </p:set>
                                    <p:animEffect transition="in" filter="wipe(right)">
                                      <p:cBhvr>
                                        <p:cTn id="22" dur="500"/>
                                        <p:tgtEl>
                                          <p:spTgt spid="4"/>
                                        </p:tgtEl>
                                      </p:cBhvr>
                                    </p:animEffect>
                                  </p:childTnLst>
                                </p:cTn>
                              </p:par>
                              <p:par>
                                <p:cTn id="23" presetID="22" presetClass="entr" presetSubtype="2" fill="hold" nodeType="withEffect">
                                  <p:stCondLst>
                                    <p:cond delay="1000"/>
                                  </p:stCondLst>
                                  <p:childTnLst>
                                    <p:set>
                                      <p:cBhvr>
                                        <p:cTn id="24" dur="1" fill="hold">
                                          <p:stCondLst>
                                            <p:cond delay="0"/>
                                          </p:stCondLst>
                                        </p:cTn>
                                        <p:tgtEl>
                                          <p:spTgt spid="5"/>
                                        </p:tgtEl>
                                        <p:attrNameLst>
                                          <p:attrName>style.visibility</p:attrName>
                                        </p:attrNameLst>
                                      </p:cBhvr>
                                      <p:to>
                                        <p:strVal val="visible"/>
                                      </p:to>
                                    </p:set>
                                    <p:animEffect transition="in" filter="wipe(right)">
                                      <p:cBhvr>
                                        <p:cTn id="25" dur="500"/>
                                        <p:tgtEl>
                                          <p:spTgt spid="5"/>
                                        </p:tgtEl>
                                      </p:cBhvr>
                                    </p:animEffect>
                                  </p:childTnLst>
                                </p:cTn>
                              </p:par>
                              <p:par>
                                <p:cTn id="26" presetID="22" presetClass="entr" presetSubtype="2" fill="hold" nodeType="withEffect">
                                  <p:stCondLst>
                                    <p:cond delay="1250"/>
                                  </p:stCondLst>
                                  <p:childTnLst>
                                    <p:set>
                                      <p:cBhvr>
                                        <p:cTn id="27" dur="1" fill="hold">
                                          <p:stCondLst>
                                            <p:cond delay="0"/>
                                          </p:stCondLst>
                                        </p:cTn>
                                        <p:tgtEl>
                                          <p:spTgt spid="31"/>
                                        </p:tgtEl>
                                        <p:attrNameLst>
                                          <p:attrName>style.visibility</p:attrName>
                                        </p:attrNameLst>
                                      </p:cBhvr>
                                      <p:to>
                                        <p:strVal val="visible"/>
                                      </p:to>
                                    </p:set>
                                    <p:animEffect transition="in" filter="wipe(right)">
                                      <p:cBhvr>
                                        <p:cTn id="28" dur="500"/>
                                        <p:tgtEl>
                                          <p:spTgt spid="31"/>
                                        </p:tgtEl>
                                      </p:cBhvr>
                                    </p:animEffect>
                                  </p:childTnLst>
                                </p:cTn>
                              </p:par>
                              <p:par>
                                <p:cTn id="29" presetID="22" presetClass="entr" presetSubtype="8" fill="hold" nodeType="withEffect">
                                  <p:stCondLst>
                                    <p:cond delay="1500"/>
                                  </p:stCondLst>
                                  <p:childTnLst>
                                    <p:set>
                                      <p:cBhvr>
                                        <p:cTn id="30" dur="1" fill="hold">
                                          <p:stCondLst>
                                            <p:cond delay="0"/>
                                          </p:stCondLst>
                                        </p:cTn>
                                        <p:tgtEl>
                                          <p:spTgt spid="102"/>
                                        </p:tgtEl>
                                        <p:attrNameLst>
                                          <p:attrName>style.visibility</p:attrName>
                                        </p:attrNameLst>
                                      </p:cBhvr>
                                      <p:to>
                                        <p:strVal val="visible"/>
                                      </p:to>
                                    </p:set>
                                    <p:animEffect transition="in" filter="wipe(left)">
                                      <p:cBhvr>
                                        <p:cTn id="31" dur="500"/>
                                        <p:tgtEl>
                                          <p:spTgt spid="102"/>
                                        </p:tgtEl>
                                      </p:cBhvr>
                                    </p:animEffect>
                                  </p:childTnLst>
                                </p:cTn>
                              </p:par>
                              <p:par>
                                <p:cTn id="32" presetID="22" presetClass="entr" presetSubtype="8" fill="hold" nodeType="withEffect">
                                  <p:stCondLst>
                                    <p:cond delay="1750"/>
                                  </p:stCondLst>
                                  <p:childTnLst>
                                    <p:set>
                                      <p:cBhvr>
                                        <p:cTn id="33" dur="1" fill="hold">
                                          <p:stCondLst>
                                            <p:cond delay="0"/>
                                          </p:stCondLst>
                                        </p:cTn>
                                        <p:tgtEl>
                                          <p:spTgt spid="103"/>
                                        </p:tgtEl>
                                        <p:attrNameLst>
                                          <p:attrName>style.visibility</p:attrName>
                                        </p:attrNameLst>
                                      </p:cBhvr>
                                      <p:to>
                                        <p:strVal val="visible"/>
                                      </p:to>
                                    </p:set>
                                    <p:animEffect transition="in" filter="wipe(left)">
                                      <p:cBhvr>
                                        <p:cTn id="34" dur="500"/>
                                        <p:tgtEl>
                                          <p:spTgt spid="103"/>
                                        </p:tgtEl>
                                      </p:cBhvr>
                                    </p:animEffect>
                                  </p:childTnLst>
                                </p:cTn>
                              </p:par>
                              <p:par>
                                <p:cTn id="35" presetID="22" presetClass="entr" presetSubtype="8" fill="hold" nodeType="withEffect">
                                  <p:stCondLst>
                                    <p:cond delay="2000"/>
                                  </p:stCondLst>
                                  <p:childTnLst>
                                    <p:set>
                                      <p:cBhvr>
                                        <p:cTn id="36" dur="1" fill="hold">
                                          <p:stCondLst>
                                            <p:cond delay="0"/>
                                          </p:stCondLst>
                                        </p:cTn>
                                        <p:tgtEl>
                                          <p:spTgt spid="104"/>
                                        </p:tgtEl>
                                        <p:attrNameLst>
                                          <p:attrName>style.visibility</p:attrName>
                                        </p:attrNameLst>
                                      </p:cBhvr>
                                      <p:to>
                                        <p:strVal val="visible"/>
                                      </p:to>
                                    </p:set>
                                    <p:animEffect transition="in" filter="wipe(left)">
                                      <p:cBhvr>
                                        <p:cTn id="37" dur="500"/>
                                        <p:tgtEl>
                                          <p:spTgt spid="104"/>
                                        </p:tgtEl>
                                      </p:cBhvr>
                                    </p:animEffect>
                                  </p:childTnLst>
                                </p:cTn>
                              </p:par>
                              <p:par>
                                <p:cTn id="38" presetID="22" presetClass="entr" presetSubtype="8" fill="hold" nodeType="withEffect">
                                  <p:stCondLst>
                                    <p:cond delay="2250"/>
                                  </p:stCondLst>
                                  <p:childTnLst>
                                    <p:set>
                                      <p:cBhvr>
                                        <p:cTn id="39" dur="1" fill="hold">
                                          <p:stCondLst>
                                            <p:cond delay="0"/>
                                          </p:stCondLst>
                                        </p:cTn>
                                        <p:tgtEl>
                                          <p:spTgt spid="105"/>
                                        </p:tgtEl>
                                        <p:attrNameLst>
                                          <p:attrName>style.visibility</p:attrName>
                                        </p:attrNameLst>
                                      </p:cBhvr>
                                      <p:to>
                                        <p:strVal val="visible"/>
                                      </p:to>
                                    </p:set>
                                    <p:animEffect transition="in" filter="wipe(left)">
                                      <p:cBhvr>
                                        <p:cTn id="40" dur="500"/>
                                        <p:tgtEl>
                                          <p:spTgt spid="105"/>
                                        </p:tgtEl>
                                      </p:cBhvr>
                                    </p:animEffect>
                                  </p:childTnLst>
                                </p:cTn>
                              </p:par>
                              <p:par>
                                <p:cTn id="41" presetID="22" presetClass="entr" presetSubtype="8" fill="hold" nodeType="withEffect">
                                  <p:stCondLst>
                                    <p:cond delay="2500"/>
                                  </p:stCondLst>
                                  <p:childTnLst>
                                    <p:set>
                                      <p:cBhvr>
                                        <p:cTn id="42" dur="1" fill="hold">
                                          <p:stCondLst>
                                            <p:cond delay="0"/>
                                          </p:stCondLst>
                                        </p:cTn>
                                        <p:tgtEl>
                                          <p:spTgt spid="112"/>
                                        </p:tgtEl>
                                        <p:attrNameLst>
                                          <p:attrName>style.visibility</p:attrName>
                                        </p:attrNameLst>
                                      </p:cBhvr>
                                      <p:to>
                                        <p:strVal val="visible"/>
                                      </p:to>
                                    </p:set>
                                    <p:animEffect transition="in" filter="wipe(left)">
                                      <p:cBhvr>
                                        <p:cTn id="43" dur="500"/>
                                        <p:tgtEl>
                                          <p:spTgt spid="112"/>
                                        </p:tgtEl>
                                      </p:cBhvr>
                                    </p:animEffect>
                                  </p:childTnLst>
                                </p:cTn>
                              </p:par>
                              <p:par>
                                <p:cTn id="44" presetID="2" presetClass="entr" presetSubtype="8" decel="100000" fill="hold" nodeType="withEffect">
                                  <p:stCondLst>
                                    <p:cond delay="500"/>
                                  </p:stCondLst>
                                  <p:childTnLst>
                                    <p:set>
                                      <p:cBhvr>
                                        <p:cTn id="45" dur="1" fill="hold">
                                          <p:stCondLst>
                                            <p:cond delay="0"/>
                                          </p:stCondLst>
                                        </p:cTn>
                                        <p:tgtEl>
                                          <p:spTgt spid="88"/>
                                        </p:tgtEl>
                                        <p:attrNameLst>
                                          <p:attrName>style.visibility</p:attrName>
                                        </p:attrNameLst>
                                      </p:cBhvr>
                                      <p:to>
                                        <p:strVal val="visible"/>
                                      </p:to>
                                    </p:set>
                                    <p:anim calcmode="lin" valueType="num">
                                      <p:cBhvr additive="base">
                                        <p:cTn id="46" dur="1000" fill="hold"/>
                                        <p:tgtEl>
                                          <p:spTgt spid="88"/>
                                        </p:tgtEl>
                                        <p:attrNameLst>
                                          <p:attrName>ppt_x</p:attrName>
                                        </p:attrNameLst>
                                      </p:cBhvr>
                                      <p:tavLst>
                                        <p:tav tm="0">
                                          <p:val>
                                            <p:strVal val="0-#ppt_w/2"/>
                                          </p:val>
                                        </p:tav>
                                        <p:tav tm="100000">
                                          <p:val>
                                            <p:strVal val="#ppt_x"/>
                                          </p:val>
                                        </p:tav>
                                      </p:tavLst>
                                    </p:anim>
                                    <p:anim calcmode="lin" valueType="num">
                                      <p:cBhvr additive="base">
                                        <p:cTn id="47" dur="1000" fill="hold"/>
                                        <p:tgtEl>
                                          <p:spTgt spid="88"/>
                                        </p:tgtEl>
                                        <p:attrNameLst>
                                          <p:attrName>ppt_y</p:attrName>
                                        </p:attrNameLst>
                                      </p:cBhvr>
                                      <p:tavLst>
                                        <p:tav tm="0">
                                          <p:val>
                                            <p:strVal val="#ppt_y"/>
                                          </p:val>
                                        </p:tav>
                                        <p:tav tm="100000">
                                          <p:val>
                                            <p:strVal val="#ppt_y"/>
                                          </p:val>
                                        </p:tav>
                                      </p:tavLst>
                                    </p:anim>
                                  </p:childTnLst>
                                </p:cTn>
                              </p:par>
                              <p:par>
                                <p:cTn id="48" presetID="2" presetClass="entr" presetSubtype="8" decel="100000" fill="hold" nodeType="withEffect">
                                  <p:stCondLst>
                                    <p:cond delay="750"/>
                                  </p:stCondLst>
                                  <p:childTnLst>
                                    <p:set>
                                      <p:cBhvr>
                                        <p:cTn id="49" dur="1" fill="hold">
                                          <p:stCondLst>
                                            <p:cond delay="0"/>
                                          </p:stCondLst>
                                        </p:cTn>
                                        <p:tgtEl>
                                          <p:spTgt spid="89"/>
                                        </p:tgtEl>
                                        <p:attrNameLst>
                                          <p:attrName>style.visibility</p:attrName>
                                        </p:attrNameLst>
                                      </p:cBhvr>
                                      <p:to>
                                        <p:strVal val="visible"/>
                                      </p:to>
                                    </p:set>
                                    <p:anim calcmode="lin" valueType="num">
                                      <p:cBhvr additive="base">
                                        <p:cTn id="50" dur="1000" fill="hold"/>
                                        <p:tgtEl>
                                          <p:spTgt spid="89"/>
                                        </p:tgtEl>
                                        <p:attrNameLst>
                                          <p:attrName>ppt_x</p:attrName>
                                        </p:attrNameLst>
                                      </p:cBhvr>
                                      <p:tavLst>
                                        <p:tav tm="0">
                                          <p:val>
                                            <p:strVal val="0-#ppt_w/2"/>
                                          </p:val>
                                        </p:tav>
                                        <p:tav tm="100000">
                                          <p:val>
                                            <p:strVal val="#ppt_x"/>
                                          </p:val>
                                        </p:tav>
                                      </p:tavLst>
                                    </p:anim>
                                    <p:anim calcmode="lin" valueType="num">
                                      <p:cBhvr additive="base">
                                        <p:cTn id="51" dur="1000" fill="hold"/>
                                        <p:tgtEl>
                                          <p:spTgt spid="89"/>
                                        </p:tgtEl>
                                        <p:attrNameLst>
                                          <p:attrName>ppt_y</p:attrName>
                                        </p:attrNameLst>
                                      </p:cBhvr>
                                      <p:tavLst>
                                        <p:tav tm="0">
                                          <p:val>
                                            <p:strVal val="#ppt_y"/>
                                          </p:val>
                                        </p:tav>
                                        <p:tav tm="100000">
                                          <p:val>
                                            <p:strVal val="#ppt_y"/>
                                          </p:val>
                                        </p:tav>
                                      </p:tavLst>
                                    </p:anim>
                                  </p:childTnLst>
                                </p:cTn>
                              </p:par>
                              <p:par>
                                <p:cTn id="52" presetID="2" presetClass="entr" presetSubtype="8" decel="100000" fill="hold" nodeType="withEffect">
                                  <p:stCondLst>
                                    <p:cond delay="1000"/>
                                  </p:stCondLst>
                                  <p:childTnLst>
                                    <p:set>
                                      <p:cBhvr>
                                        <p:cTn id="53" dur="1" fill="hold">
                                          <p:stCondLst>
                                            <p:cond delay="0"/>
                                          </p:stCondLst>
                                        </p:cTn>
                                        <p:tgtEl>
                                          <p:spTgt spid="90"/>
                                        </p:tgtEl>
                                        <p:attrNameLst>
                                          <p:attrName>style.visibility</p:attrName>
                                        </p:attrNameLst>
                                      </p:cBhvr>
                                      <p:to>
                                        <p:strVal val="visible"/>
                                      </p:to>
                                    </p:set>
                                    <p:anim calcmode="lin" valueType="num">
                                      <p:cBhvr additive="base">
                                        <p:cTn id="54" dur="1000" fill="hold"/>
                                        <p:tgtEl>
                                          <p:spTgt spid="90"/>
                                        </p:tgtEl>
                                        <p:attrNameLst>
                                          <p:attrName>ppt_x</p:attrName>
                                        </p:attrNameLst>
                                      </p:cBhvr>
                                      <p:tavLst>
                                        <p:tav tm="0">
                                          <p:val>
                                            <p:strVal val="0-#ppt_w/2"/>
                                          </p:val>
                                        </p:tav>
                                        <p:tav tm="100000">
                                          <p:val>
                                            <p:strVal val="#ppt_x"/>
                                          </p:val>
                                        </p:tav>
                                      </p:tavLst>
                                    </p:anim>
                                    <p:anim calcmode="lin" valueType="num">
                                      <p:cBhvr additive="base">
                                        <p:cTn id="55" dur="1000" fill="hold"/>
                                        <p:tgtEl>
                                          <p:spTgt spid="90"/>
                                        </p:tgtEl>
                                        <p:attrNameLst>
                                          <p:attrName>ppt_y</p:attrName>
                                        </p:attrNameLst>
                                      </p:cBhvr>
                                      <p:tavLst>
                                        <p:tav tm="0">
                                          <p:val>
                                            <p:strVal val="#ppt_y"/>
                                          </p:val>
                                        </p:tav>
                                        <p:tav tm="100000">
                                          <p:val>
                                            <p:strVal val="#ppt_y"/>
                                          </p:val>
                                        </p:tav>
                                      </p:tavLst>
                                    </p:anim>
                                  </p:childTnLst>
                                </p:cTn>
                              </p:par>
                              <p:par>
                                <p:cTn id="56" presetID="2" presetClass="entr" presetSubtype="8" decel="100000" fill="hold" nodeType="withEffect">
                                  <p:stCondLst>
                                    <p:cond delay="1250"/>
                                  </p:stCondLst>
                                  <p:childTnLst>
                                    <p:set>
                                      <p:cBhvr>
                                        <p:cTn id="57" dur="1" fill="hold">
                                          <p:stCondLst>
                                            <p:cond delay="0"/>
                                          </p:stCondLst>
                                        </p:cTn>
                                        <p:tgtEl>
                                          <p:spTgt spid="91"/>
                                        </p:tgtEl>
                                        <p:attrNameLst>
                                          <p:attrName>style.visibility</p:attrName>
                                        </p:attrNameLst>
                                      </p:cBhvr>
                                      <p:to>
                                        <p:strVal val="visible"/>
                                      </p:to>
                                    </p:set>
                                    <p:anim calcmode="lin" valueType="num">
                                      <p:cBhvr additive="base">
                                        <p:cTn id="58" dur="1000" fill="hold"/>
                                        <p:tgtEl>
                                          <p:spTgt spid="91"/>
                                        </p:tgtEl>
                                        <p:attrNameLst>
                                          <p:attrName>ppt_x</p:attrName>
                                        </p:attrNameLst>
                                      </p:cBhvr>
                                      <p:tavLst>
                                        <p:tav tm="0">
                                          <p:val>
                                            <p:strVal val="0-#ppt_w/2"/>
                                          </p:val>
                                        </p:tav>
                                        <p:tav tm="100000">
                                          <p:val>
                                            <p:strVal val="#ppt_x"/>
                                          </p:val>
                                        </p:tav>
                                      </p:tavLst>
                                    </p:anim>
                                    <p:anim calcmode="lin" valueType="num">
                                      <p:cBhvr additive="base">
                                        <p:cTn id="59" dur="1000" fill="hold"/>
                                        <p:tgtEl>
                                          <p:spTgt spid="91"/>
                                        </p:tgtEl>
                                        <p:attrNameLst>
                                          <p:attrName>ppt_y</p:attrName>
                                        </p:attrNameLst>
                                      </p:cBhvr>
                                      <p:tavLst>
                                        <p:tav tm="0">
                                          <p:val>
                                            <p:strVal val="#ppt_y"/>
                                          </p:val>
                                        </p:tav>
                                        <p:tav tm="100000">
                                          <p:val>
                                            <p:strVal val="#ppt_y"/>
                                          </p:val>
                                        </p:tav>
                                      </p:tavLst>
                                    </p:anim>
                                  </p:childTnLst>
                                </p:cTn>
                              </p:par>
                              <p:par>
                                <p:cTn id="60" presetID="2" presetClass="entr" presetSubtype="8" decel="100000" fill="hold" nodeType="withEffect">
                                  <p:stCondLst>
                                    <p:cond delay="1500"/>
                                  </p:stCondLst>
                                  <p:childTnLst>
                                    <p:set>
                                      <p:cBhvr>
                                        <p:cTn id="61" dur="1" fill="hold">
                                          <p:stCondLst>
                                            <p:cond delay="0"/>
                                          </p:stCondLst>
                                        </p:cTn>
                                        <p:tgtEl>
                                          <p:spTgt spid="92"/>
                                        </p:tgtEl>
                                        <p:attrNameLst>
                                          <p:attrName>style.visibility</p:attrName>
                                        </p:attrNameLst>
                                      </p:cBhvr>
                                      <p:to>
                                        <p:strVal val="visible"/>
                                      </p:to>
                                    </p:set>
                                    <p:anim calcmode="lin" valueType="num">
                                      <p:cBhvr additive="base">
                                        <p:cTn id="62" dur="1000" fill="hold"/>
                                        <p:tgtEl>
                                          <p:spTgt spid="92"/>
                                        </p:tgtEl>
                                        <p:attrNameLst>
                                          <p:attrName>ppt_x</p:attrName>
                                        </p:attrNameLst>
                                      </p:cBhvr>
                                      <p:tavLst>
                                        <p:tav tm="0">
                                          <p:val>
                                            <p:strVal val="0-#ppt_w/2"/>
                                          </p:val>
                                        </p:tav>
                                        <p:tav tm="100000">
                                          <p:val>
                                            <p:strVal val="#ppt_x"/>
                                          </p:val>
                                        </p:tav>
                                      </p:tavLst>
                                    </p:anim>
                                    <p:anim calcmode="lin" valueType="num">
                                      <p:cBhvr additive="base">
                                        <p:cTn id="63" dur="1000" fill="hold"/>
                                        <p:tgtEl>
                                          <p:spTgt spid="92"/>
                                        </p:tgtEl>
                                        <p:attrNameLst>
                                          <p:attrName>ppt_y</p:attrName>
                                        </p:attrNameLst>
                                      </p:cBhvr>
                                      <p:tavLst>
                                        <p:tav tm="0">
                                          <p:val>
                                            <p:strVal val="#ppt_y"/>
                                          </p:val>
                                        </p:tav>
                                        <p:tav tm="100000">
                                          <p:val>
                                            <p:strVal val="#ppt_y"/>
                                          </p:val>
                                        </p:tav>
                                      </p:tavLst>
                                    </p:anim>
                                  </p:childTnLst>
                                </p:cTn>
                              </p:par>
                              <p:par>
                                <p:cTn id="64" presetID="2" presetClass="entr" presetSubtype="2" decel="100000" fill="hold" nodeType="withEffect">
                                  <p:stCondLst>
                                    <p:cond delay="1750"/>
                                  </p:stCondLst>
                                  <p:childTnLst>
                                    <p:set>
                                      <p:cBhvr>
                                        <p:cTn id="65" dur="1" fill="hold">
                                          <p:stCondLst>
                                            <p:cond delay="0"/>
                                          </p:stCondLst>
                                        </p:cTn>
                                        <p:tgtEl>
                                          <p:spTgt spid="93"/>
                                        </p:tgtEl>
                                        <p:attrNameLst>
                                          <p:attrName>style.visibility</p:attrName>
                                        </p:attrNameLst>
                                      </p:cBhvr>
                                      <p:to>
                                        <p:strVal val="visible"/>
                                      </p:to>
                                    </p:set>
                                    <p:anim calcmode="lin" valueType="num">
                                      <p:cBhvr additive="base">
                                        <p:cTn id="66" dur="1000" fill="hold"/>
                                        <p:tgtEl>
                                          <p:spTgt spid="93"/>
                                        </p:tgtEl>
                                        <p:attrNameLst>
                                          <p:attrName>ppt_x</p:attrName>
                                        </p:attrNameLst>
                                      </p:cBhvr>
                                      <p:tavLst>
                                        <p:tav tm="0">
                                          <p:val>
                                            <p:strVal val="1+#ppt_w/2"/>
                                          </p:val>
                                        </p:tav>
                                        <p:tav tm="100000">
                                          <p:val>
                                            <p:strVal val="#ppt_x"/>
                                          </p:val>
                                        </p:tav>
                                      </p:tavLst>
                                    </p:anim>
                                    <p:anim calcmode="lin" valueType="num">
                                      <p:cBhvr additive="base">
                                        <p:cTn id="67" dur="1000" fill="hold"/>
                                        <p:tgtEl>
                                          <p:spTgt spid="93"/>
                                        </p:tgtEl>
                                        <p:attrNameLst>
                                          <p:attrName>ppt_y</p:attrName>
                                        </p:attrNameLst>
                                      </p:cBhvr>
                                      <p:tavLst>
                                        <p:tav tm="0">
                                          <p:val>
                                            <p:strVal val="#ppt_y"/>
                                          </p:val>
                                        </p:tav>
                                        <p:tav tm="100000">
                                          <p:val>
                                            <p:strVal val="#ppt_y"/>
                                          </p:val>
                                        </p:tav>
                                      </p:tavLst>
                                    </p:anim>
                                  </p:childTnLst>
                                </p:cTn>
                              </p:par>
                              <p:par>
                                <p:cTn id="68" presetID="2" presetClass="entr" presetSubtype="2" decel="100000" fill="hold" nodeType="withEffect">
                                  <p:stCondLst>
                                    <p:cond delay="2000"/>
                                  </p:stCondLst>
                                  <p:childTnLst>
                                    <p:set>
                                      <p:cBhvr>
                                        <p:cTn id="69" dur="1" fill="hold">
                                          <p:stCondLst>
                                            <p:cond delay="0"/>
                                          </p:stCondLst>
                                        </p:cTn>
                                        <p:tgtEl>
                                          <p:spTgt spid="94"/>
                                        </p:tgtEl>
                                        <p:attrNameLst>
                                          <p:attrName>style.visibility</p:attrName>
                                        </p:attrNameLst>
                                      </p:cBhvr>
                                      <p:to>
                                        <p:strVal val="visible"/>
                                      </p:to>
                                    </p:set>
                                    <p:anim calcmode="lin" valueType="num">
                                      <p:cBhvr additive="base">
                                        <p:cTn id="70" dur="1000" fill="hold"/>
                                        <p:tgtEl>
                                          <p:spTgt spid="94"/>
                                        </p:tgtEl>
                                        <p:attrNameLst>
                                          <p:attrName>ppt_x</p:attrName>
                                        </p:attrNameLst>
                                      </p:cBhvr>
                                      <p:tavLst>
                                        <p:tav tm="0">
                                          <p:val>
                                            <p:strVal val="1+#ppt_w/2"/>
                                          </p:val>
                                        </p:tav>
                                        <p:tav tm="100000">
                                          <p:val>
                                            <p:strVal val="#ppt_x"/>
                                          </p:val>
                                        </p:tav>
                                      </p:tavLst>
                                    </p:anim>
                                    <p:anim calcmode="lin" valueType="num">
                                      <p:cBhvr additive="base">
                                        <p:cTn id="71" dur="1000" fill="hold"/>
                                        <p:tgtEl>
                                          <p:spTgt spid="94"/>
                                        </p:tgtEl>
                                        <p:attrNameLst>
                                          <p:attrName>ppt_y</p:attrName>
                                        </p:attrNameLst>
                                      </p:cBhvr>
                                      <p:tavLst>
                                        <p:tav tm="0">
                                          <p:val>
                                            <p:strVal val="#ppt_y"/>
                                          </p:val>
                                        </p:tav>
                                        <p:tav tm="100000">
                                          <p:val>
                                            <p:strVal val="#ppt_y"/>
                                          </p:val>
                                        </p:tav>
                                      </p:tavLst>
                                    </p:anim>
                                  </p:childTnLst>
                                </p:cTn>
                              </p:par>
                              <p:par>
                                <p:cTn id="72" presetID="2" presetClass="entr" presetSubtype="2" decel="100000" fill="hold" nodeType="withEffect">
                                  <p:stCondLst>
                                    <p:cond delay="2250"/>
                                  </p:stCondLst>
                                  <p:childTnLst>
                                    <p:set>
                                      <p:cBhvr>
                                        <p:cTn id="73" dur="1" fill="hold">
                                          <p:stCondLst>
                                            <p:cond delay="0"/>
                                          </p:stCondLst>
                                        </p:cTn>
                                        <p:tgtEl>
                                          <p:spTgt spid="95"/>
                                        </p:tgtEl>
                                        <p:attrNameLst>
                                          <p:attrName>style.visibility</p:attrName>
                                        </p:attrNameLst>
                                      </p:cBhvr>
                                      <p:to>
                                        <p:strVal val="visible"/>
                                      </p:to>
                                    </p:set>
                                    <p:anim calcmode="lin" valueType="num">
                                      <p:cBhvr additive="base">
                                        <p:cTn id="74" dur="1000" fill="hold"/>
                                        <p:tgtEl>
                                          <p:spTgt spid="95"/>
                                        </p:tgtEl>
                                        <p:attrNameLst>
                                          <p:attrName>ppt_x</p:attrName>
                                        </p:attrNameLst>
                                      </p:cBhvr>
                                      <p:tavLst>
                                        <p:tav tm="0">
                                          <p:val>
                                            <p:strVal val="1+#ppt_w/2"/>
                                          </p:val>
                                        </p:tav>
                                        <p:tav tm="100000">
                                          <p:val>
                                            <p:strVal val="#ppt_x"/>
                                          </p:val>
                                        </p:tav>
                                      </p:tavLst>
                                    </p:anim>
                                    <p:anim calcmode="lin" valueType="num">
                                      <p:cBhvr additive="base">
                                        <p:cTn id="75" dur="1000" fill="hold"/>
                                        <p:tgtEl>
                                          <p:spTgt spid="95"/>
                                        </p:tgtEl>
                                        <p:attrNameLst>
                                          <p:attrName>ppt_y</p:attrName>
                                        </p:attrNameLst>
                                      </p:cBhvr>
                                      <p:tavLst>
                                        <p:tav tm="0">
                                          <p:val>
                                            <p:strVal val="#ppt_y"/>
                                          </p:val>
                                        </p:tav>
                                        <p:tav tm="100000">
                                          <p:val>
                                            <p:strVal val="#ppt_y"/>
                                          </p:val>
                                        </p:tav>
                                      </p:tavLst>
                                    </p:anim>
                                  </p:childTnLst>
                                </p:cTn>
                              </p:par>
                              <p:par>
                                <p:cTn id="76" presetID="2" presetClass="entr" presetSubtype="2" decel="100000" fill="hold" nodeType="withEffect">
                                  <p:stCondLst>
                                    <p:cond delay="2500"/>
                                  </p:stCondLst>
                                  <p:childTnLst>
                                    <p:set>
                                      <p:cBhvr>
                                        <p:cTn id="77" dur="1" fill="hold">
                                          <p:stCondLst>
                                            <p:cond delay="0"/>
                                          </p:stCondLst>
                                        </p:cTn>
                                        <p:tgtEl>
                                          <p:spTgt spid="96"/>
                                        </p:tgtEl>
                                        <p:attrNameLst>
                                          <p:attrName>style.visibility</p:attrName>
                                        </p:attrNameLst>
                                      </p:cBhvr>
                                      <p:to>
                                        <p:strVal val="visible"/>
                                      </p:to>
                                    </p:set>
                                    <p:anim calcmode="lin" valueType="num">
                                      <p:cBhvr additive="base">
                                        <p:cTn id="78" dur="1000" fill="hold"/>
                                        <p:tgtEl>
                                          <p:spTgt spid="96"/>
                                        </p:tgtEl>
                                        <p:attrNameLst>
                                          <p:attrName>ppt_x</p:attrName>
                                        </p:attrNameLst>
                                      </p:cBhvr>
                                      <p:tavLst>
                                        <p:tav tm="0">
                                          <p:val>
                                            <p:strVal val="1+#ppt_w/2"/>
                                          </p:val>
                                        </p:tav>
                                        <p:tav tm="100000">
                                          <p:val>
                                            <p:strVal val="#ppt_x"/>
                                          </p:val>
                                        </p:tav>
                                      </p:tavLst>
                                    </p:anim>
                                    <p:anim calcmode="lin" valueType="num">
                                      <p:cBhvr additive="base">
                                        <p:cTn id="79" dur="1000" fill="hold"/>
                                        <p:tgtEl>
                                          <p:spTgt spid="96"/>
                                        </p:tgtEl>
                                        <p:attrNameLst>
                                          <p:attrName>ppt_y</p:attrName>
                                        </p:attrNameLst>
                                      </p:cBhvr>
                                      <p:tavLst>
                                        <p:tav tm="0">
                                          <p:val>
                                            <p:strVal val="#ppt_y"/>
                                          </p:val>
                                        </p:tav>
                                        <p:tav tm="100000">
                                          <p:val>
                                            <p:strVal val="#ppt_y"/>
                                          </p:val>
                                        </p:tav>
                                      </p:tavLst>
                                    </p:anim>
                                  </p:childTnLst>
                                </p:cTn>
                              </p:par>
                              <p:par>
                                <p:cTn id="80" presetID="2" presetClass="entr" presetSubtype="2" decel="100000" fill="hold" nodeType="withEffect">
                                  <p:stCondLst>
                                    <p:cond delay="2750"/>
                                  </p:stCondLst>
                                  <p:childTnLst>
                                    <p:set>
                                      <p:cBhvr>
                                        <p:cTn id="81" dur="1" fill="hold">
                                          <p:stCondLst>
                                            <p:cond delay="0"/>
                                          </p:stCondLst>
                                        </p:cTn>
                                        <p:tgtEl>
                                          <p:spTgt spid="97"/>
                                        </p:tgtEl>
                                        <p:attrNameLst>
                                          <p:attrName>style.visibility</p:attrName>
                                        </p:attrNameLst>
                                      </p:cBhvr>
                                      <p:to>
                                        <p:strVal val="visible"/>
                                      </p:to>
                                    </p:set>
                                    <p:anim calcmode="lin" valueType="num">
                                      <p:cBhvr additive="base">
                                        <p:cTn id="82" dur="1000" fill="hold"/>
                                        <p:tgtEl>
                                          <p:spTgt spid="97"/>
                                        </p:tgtEl>
                                        <p:attrNameLst>
                                          <p:attrName>ppt_x</p:attrName>
                                        </p:attrNameLst>
                                      </p:cBhvr>
                                      <p:tavLst>
                                        <p:tav tm="0">
                                          <p:val>
                                            <p:strVal val="1+#ppt_w/2"/>
                                          </p:val>
                                        </p:tav>
                                        <p:tav tm="100000">
                                          <p:val>
                                            <p:strVal val="#ppt_x"/>
                                          </p:val>
                                        </p:tav>
                                      </p:tavLst>
                                    </p:anim>
                                    <p:anim calcmode="lin" valueType="num">
                                      <p:cBhvr additive="base">
                                        <p:cTn id="83" dur="1000" fill="hold"/>
                                        <p:tgtEl>
                                          <p:spTgt spid="97"/>
                                        </p:tgtEl>
                                        <p:attrNameLst>
                                          <p:attrName>ppt_y</p:attrName>
                                        </p:attrNameLst>
                                      </p:cBhvr>
                                      <p:tavLst>
                                        <p:tav tm="0">
                                          <p:val>
                                            <p:strVal val="#ppt_y"/>
                                          </p:val>
                                        </p:tav>
                                        <p:tav tm="100000">
                                          <p:val>
                                            <p:strVal val="#ppt_y"/>
                                          </p:val>
                                        </p:tav>
                                      </p:tavLst>
                                    </p:anim>
                                  </p:childTnLst>
                                </p:cTn>
                              </p:par>
                              <p:par>
                                <p:cTn id="84" presetID="10" presetClass="entr" presetSubtype="0" fill="hold" nodeType="withEffect">
                                  <p:stCondLst>
                                    <p:cond delay="1250"/>
                                  </p:stCondLst>
                                  <p:childTnLst>
                                    <p:set>
                                      <p:cBhvr>
                                        <p:cTn id="85" dur="1" fill="hold">
                                          <p:stCondLst>
                                            <p:cond delay="0"/>
                                          </p:stCondLst>
                                        </p:cTn>
                                        <p:tgtEl>
                                          <p:spTgt spid="113"/>
                                        </p:tgtEl>
                                        <p:attrNameLst>
                                          <p:attrName>style.visibility</p:attrName>
                                        </p:attrNameLst>
                                      </p:cBhvr>
                                      <p:to>
                                        <p:strVal val="visible"/>
                                      </p:to>
                                    </p:set>
                                    <p:animEffect transition="in" filter="fade">
                                      <p:cBhvr>
                                        <p:cTn id="86" dur="500"/>
                                        <p:tgtEl>
                                          <p:spTgt spid="113"/>
                                        </p:tgtEl>
                                      </p:cBhvr>
                                    </p:animEffect>
                                  </p:childTnLst>
                                </p:cTn>
                              </p:par>
                              <p:par>
                                <p:cTn id="87" presetID="10" presetClass="entr" presetSubtype="0" fill="hold" nodeType="withEffect">
                                  <p:stCondLst>
                                    <p:cond delay="1500"/>
                                  </p:stCondLst>
                                  <p:childTnLst>
                                    <p:set>
                                      <p:cBhvr>
                                        <p:cTn id="88" dur="1" fill="hold">
                                          <p:stCondLst>
                                            <p:cond delay="0"/>
                                          </p:stCondLst>
                                        </p:cTn>
                                        <p:tgtEl>
                                          <p:spTgt spid="114"/>
                                        </p:tgtEl>
                                        <p:attrNameLst>
                                          <p:attrName>style.visibility</p:attrName>
                                        </p:attrNameLst>
                                      </p:cBhvr>
                                      <p:to>
                                        <p:strVal val="visible"/>
                                      </p:to>
                                    </p:set>
                                    <p:animEffect transition="in" filter="fade">
                                      <p:cBhvr>
                                        <p:cTn id="89" dur="500"/>
                                        <p:tgtEl>
                                          <p:spTgt spid="114"/>
                                        </p:tgtEl>
                                      </p:cBhvr>
                                    </p:animEffect>
                                  </p:childTnLst>
                                </p:cTn>
                              </p:par>
                              <p:par>
                                <p:cTn id="90" presetID="10" presetClass="entr" presetSubtype="0" fill="hold" nodeType="withEffect">
                                  <p:stCondLst>
                                    <p:cond delay="1750"/>
                                  </p:stCondLst>
                                  <p:childTnLst>
                                    <p:set>
                                      <p:cBhvr>
                                        <p:cTn id="91" dur="1" fill="hold">
                                          <p:stCondLst>
                                            <p:cond delay="0"/>
                                          </p:stCondLst>
                                        </p:cTn>
                                        <p:tgtEl>
                                          <p:spTgt spid="115"/>
                                        </p:tgtEl>
                                        <p:attrNameLst>
                                          <p:attrName>style.visibility</p:attrName>
                                        </p:attrNameLst>
                                      </p:cBhvr>
                                      <p:to>
                                        <p:strVal val="visible"/>
                                      </p:to>
                                    </p:set>
                                    <p:animEffect transition="in" filter="fade">
                                      <p:cBhvr>
                                        <p:cTn id="92" dur="500"/>
                                        <p:tgtEl>
                                          <p:spTgt spid="115"/>
                                        </p:tgtEl>
                                      </p:cBhvr>
                                    </p:animEffect>
                                  </p:childTnLst>
                                </p:cTn>
                              </p:par>
                              <p:par>
                                <p:cTn id="93" presetID="10" presetClass="entr" presetSubtype="0" fill="hold" nodeType="withEffect">
                                  <p:stCondLst>
                                    <p:cond delay="2000"/>
                                  </p:stCondLst>
                                  <p:childTnLst>
                                    <p:set>
                                      <p:cBhvr>
                                        <p:cTn id="94" dur="1" fill="hold">
                                          <p:stCondLst>
                                            <p:cond delay="0"/>
                                          </p:stCondLst>
                                        </p:cTn>
                                        <p:tgtEl>
                                          <p:spTgt spid="116"/>
                                        </p:tgtEl>
                                        <p:attrNameLst>
                                          <p:attrName>style.visibility</p:attrName>
                                        </p:attrNameLst>
                                      </p:cBhvr>
                                      <p:to>
                                        <p:strVal val="visible"/>
                                      </p:to>
                                    </p:set>
                                    <p:animEffect transition="in" filter="fade">
                                      <p:cBhvr>
                                        <p:cTn id="95" dur="500"/>
                                        <p:tgtEl>
                                          <p:spTgt spid="116"/>
                                        </p:tgtEl>
                                      </p:cBhvr>
                                    </p:animEffect>
                                  </p:childTnLst>
                                </p:cTn>
                              </p:par>
                              <p:par>
                                <p:cTn id="96" presetID="10" presetClass="entr" presetSubtype="0" fill="hold" nodeType="withEffect">
                                  <p:stCondLst>
                                    <p:cond delay="2250"/>
                                  </p:stCondLst>
                                  <p:childTnLst>
                                    <p:set>
                                      <p:cBhvr>
                                        <p:cTn id="97" dur="1" fill="hold">
                                          <p:stCondLst>
                                            <p:cond delay="0"/>
                                          </p:stCondLst>
                                        </p:cTn>
                                        <p:tgtEl>
                                          <p:spTgt spid="117"/>
                                        </p:tgtEl>
                                        <p:attrNameLst>
                                          <p:attrName>style.visibility</p:attrName>
                                        </p:attrNameLst>
                                      </p:cBhvr>
                                      <p:to>
                                        <p:strVal val="visible"/>
                                      </p:to>
                                    </p:set>
                                    <p:animEffect transition="in" filter="fade">
                                      <p:cBhvr>
                                        <p:cTn id="98" dur="500"/>
                                        <p:tgtEl>
                                          <p:spTgt spid="117"/>
                                        </p:tgtEl>
                                      </p:cBhvr>
                                    </p:animEffect>
                                  </p:childTnLst>
                                </p:cTn>
                              </p:par>
                              <p:par>
                                <p:cTn id="99" presetID="10" presetClass="entr" presetSubtype="0" fill="hold" nodeType="withEffect">
                                  <p:stCondLst>
                                    <p:cond delay="2500"/>
                                  </p:stCondLst>
                                  <p:childTnLst>
                                    <p:set>
                                      <p:cBhvr>
                                        <p:cTn id="100" dur="1" fill="hold">
                                          <p:stCondLst>
                                            <p:cond delay="0"/>
                                          </p:stCondLst>
                                        </p:cTn>
                                        <p:tgtEl>
                                          <p:spTgt spid="118"/>
                                        </p:tgtEl>
                                        <p:attrNameLst>
                                          <p:attrName>style.visibility</p:attrName>
                                        </p:attrNameLst>
                                      </p:cBhvr>
                                      <p:to>
                                        <p:strVal val="visible"/>
                                      </p:to>
                                    </p:set>
                                    <p:animEffect transition="in" filter="fade">
                                      <p:cBhvr>
                                        <p:cTn id="101" dur="500"/>
                                        <p:tgtEl>
                                          <p:spTgt spid="118"/>
                                        </p:tgtEl>
                                      </p:cBhvr>
                                    </p:animEffect>
                                  </p:childTnLst>
                                </p:cTn>
                              </p:par>
                              <p:par>
                                <p:cTn id="102" presetID="10" presetClass="entr" presetSubtype="0" fill="hold" nodeType="withEffect">
                                  <p:stCondLst>
                                    <p:cond delay="2750"/>
                                  </p:stCondLst>
                                  <p:childTnLst>
                                    <p:set>
                                      <p:cBhvr>
                                        <p:cTn id="103" dur="1" fill="hold">
                                          <p:stCondLst>
                                            <p:cond delay="0"/>
                                          </p:stCondLst>
                                        </p:cTn>
                                        <p:tgtEl>
                                          <p:spTgt spid="119"/>
                                        </p:tgtEl>
                                        <p:attrNameLst>
                                          <p:attrName>style.visibility</p:attrName>
                                        </p:attrNameLst>
                                      </p:cBhvr>
                                      <p:to>
                                        <p:strVal val="visible"/>
                                      </p:to>
                                    </p:set>
                                    <p:animEffect transition="in" filter="fade">
                                      <p:cBhvr>
                                        <p:cTn id="104" dur="500"/>
                                        <p:tgtEl>
                                          <p:spTgt spid="119"/>
                                        </p:tgtEl>
                                      </p:cBhvr>
                                    </p:animEffect>
                                  </p:childTnLst>
                                </p:cTn>
                              </p:par>
                              <p:par>
                                <p:cTn id="105" presetID="10" presetClass="entr" presetSubtype="0" fill="hold" nodeType="withEffect">
                                  <p:stCondLst>
                                    <p:cond delay="3000"/>
                                  </p:stCondLst>
                                  <p:childTnLst>
                                    <p:set>
                                      <p:cBhvr>
                                        <p:cTn id="106" dur="1" fill="hold">
                                          <p:stCondLst>
                                            <p:cond delay="0"/>
                                          </p:stCondLst>
                                        </p:cTn>
                                        <p:tgtEl>
                                          <p:spTgt spid="120"/>
                                        </p:tgtEl>
                                        <p:attrNameLst>
                                          <p:attrName>style.visibility</p:attrName>
                                        </p:attrNameLst>
                                      </p:cBhvr>
                                      <p:to>
                                        <p:strVal val="visible"/>
                                      </p:to>
                                    </p:set>
                                    <p:animEffect transition="in" filter="fade">
                                      <p:cBhvr>
                                        <p:cTn id="107" dur="500"/>
                                        <p:tgtEl>
                                          <p:spTgt spid="120"/>
                                        </p:tgtEl>
                                      </p:cBhvr>
                                    </p:animEffect>
                                  </p:childTnLst>
                                </p:cTn>
                              </p:par>
                              <p:par>
                                <p:cTn id="108" presetID="10" presetClass="entr" presetSubtype="0" fill="hold" nodeType="withEffect">
                                  <p:stCondLst>
                                    <p:cond delay="3250"/>
                                  </p:stCondLst>
                                  <p:childTnLst>
                                    <p:set>
                                      <p:cBhvr>
                                        <p:cTn id="109" dur="1" fill="hold">
                                          <p:stCondLst>
                                            <p:cond delay="0"/>
                                          </p:stCondLst>
                                        </p:cTn>
                                        <p:tgtEl>
                                          <p:spTgt spid="121"/>
                                        </p:tgtEl>
                                        <p:attrNameLst>
                                          <p:attrName>style.visibility</p:attrName>
                                        </p:attrNameLst>
                                      </p:cBhvr>
                                      <p:to>
                                        <p:strVal val="visible"/>
                                      </p:to>
                                    </p:set>
                                    <p:animEffect transition="in" filter="fade">
                                      <p:cBhvr>
                                        <p:cTn id="110" dur="500"/>
                                        <p:tgtEl>
                                          <p:spTgt spid="121"/>
                                        </p:tgtEl>
                                      </p:cBhvr>
                                    </p:animEffect>
                                  </p:childTnLst>
                                </p:cTn>
                              </p:par>
                              <p:par>
                                <p:cTn id="111" presetID="10" presetClass="entr" presetSubtype="0" fill="hold" nodeType="withEffect">
                                  <p:stCondLst>
                                    <p:cond delay="3500"/>
                                  </p:stCondLst>
                                  <p:childTnLst>
                                    <p:set>
                                      <p:cBhvr>
                                        <p:cTn id="112" dur="1" fill="hold">
                                          <p:stCondLst>
                                            <p:cond delay="0"/>
                                          </p:stCondLst>
                                        </p:cTn>
                                        <p:tgtEl>
                                          <p:spTgt spid="122"/>
                                        </p:tgtEl>
                                        <p:attrNameLst>
                                          <p:attrName>style.visibility</p:attrName>
                                        </p:attrNameLst>
                                      </p:cBhvr>
                                      <p:to>
                                        <p:strVal val="visible"/>
                                      </p:to>
                                    </p:set>
                                    <p:animEffect transition="in" filter="fade">
                                      <p:cBhvr>
                                        <p:cTn id="113" dur="500"/>
                                        <p:tgtEl>
                                          <p:spTgt spid="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5"/>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6567820" y="2469514"/>
            <a:ext cx="1160610" cy="1160610"/>
          </a:xfrm>
          <a:custGeom>
            <a:avLst/>
            <a:gdLst>
              <a:gd name="T0" fmla="*/ 641 w 680"/>
              <a:gd name="T1" fmla="*/ 395 h 680"/>
              <a:gd name="T2" fmla="*/ 641 w 680"/>
              <a:gd name="T3" fmla="*/ 395 h 680"/>
              <a:gd name="T4" fmla="*/ 631 w 680"/>
              <a:gd name="T5" fmla="*/ 400 h 680"/>
              <a:gd name="T6" fmla="*/ 392 w 680"/>
              <a:gd name="T7" fmla="*/ 539 h 680"/>
              <a:gd name="T8" fmla="*/ 382 w 680"/>
              <a:gd name="T9" fmla="*/ 544 h 680"/>
              <a:gd name="T10" fmla="*/ 194 w 680"/>
              <a:gd name="T11" fmla="*/ 653 h 680"/>
              <a:gd name="T12" fmla="*/ 48 w 680"/>
              <a:gd name="T13" fmla="*/ 633 h 680"/>
              <a:gd name="T14" fmla="*/ 47 w 680"/>
              <a:gd name="T15" fmla="*/ 631 h 680"/>
              <a:gd name="T16" fmla="*/ 27 w 680"/>
              <a:gd name="T17" fmla="*/ 486 h 680"/>
              <a:gd name="T18" fmla="*/ 285 w 680"/>
              <a:gd name="T19" fmla="*/ 39 h 680"/>
              <a:gd name="T20" fmla="*/ 371 w 680"/>
              <a:gd name="T21" fmla="*/ 20 h 680"/>
              <a:gd name="T22" fmla="*/ 660 w 680"/>
              <a:gd name="T23" fmla="*/ 309 h 680"/>
              <a:gd name="T24" fmla="*/ 641 w 680"/>
              <a:gd name="T25" fmla="*/ 395 h 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0" h="680">
                <a:moveTo>
                  <a:pt x="641" y="395"/>
                </a:moveTo>
                <a:cubicBezTo>
                  <a:pt x="641" y="395"/>
                  <a:pt x="641" y="395"/>
                  <a:pt x="641" y="395"/>
                </a:cubicBezTo>
                <a:cubicBezTo>
                  <a:pt x="631" y="400"/>
                  <a:pt x="631" y="400"/>
                  <a:pt x="631" y="400"/>
                </a:cubicBezTo>
                <a:cubicBezTo>
                  <a:pt x="392" y="539"/>
                  <a:pt x="392" y="539"/>
                  <a:pt x="392" y="539"/>
                </a:cubicBezTo>
                <a:cubicBezTo>
                  <a:pt x="382" y="544"/>
                  <a:pt x="382" y="544"/>
                  <a:pt x="382" y="544"/>
                </a:cubicBezTo>
                <a:cubicBezTo>
                  <a:pt x="194" y="653"/>
                  <a:pt x="194" y="653"/>
                  <a:pt x="194" y="653"/>
                </a:cubicBezTo>
                <a:cubicBezTo>
                  <a:pt x="147" y="680"/>
                  <a:pt x="87" y="672"/>
                  <a:pt x="48" y="633"/>
                </a:cubicBezTo>
                <a:cubicBezTo>
                  <a:pt x="48" y="632"/>
                  <a:pt x="48" y="632"/>
                  <a:pt x="47" y="631"/>
                </a:cubicBezTo>
                <a:cubicBezTo>
                  <a:pt x="8" y="593"/>
                  <a:pt x="0" y="533"/>
                  <a:pt x="27" y="486"/>
                </a:cubicBezTo>
                <a:cubicBezTo>
                  <a:pt x="285" y="39"/>
                  <a:pt x="285" y="39"/>
                  <a:pt x="285" y="39"/>
                </a:cubicBezTo>
                <a:cubicBezTo>
                  <a:pt x="302" y="9"/>
                  <a:pt x="342" y="0"/>
                  <a:pt x="371" y="20"/>
                </a:cubicBezTo>
                <a:cubicBezTo>
                  <a:pt x="484" y="98"/>
                  <a:pt x="582" y="196"/>
                  <a:pt x="660" y="309"/>
                </a:cubicBezTo>
                <a:cubicBezTo>
                  <a:pt x="680" y="338"/>
                  <a:pt x="671" y="377"/>
                  <a:pt x="641" y="39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Rectangle 7"/>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 name="Rectangle 8"/>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 name="Rectangle 9"/>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10"/>
          <p:cNvSpPr>
            <a:spLocks/>
          </p:cNvSpPr>
          <p:nvPr/>
        </p:nvSpPr>
        <p:spPr bwMode="auto">
          <a:xfrm>
            <a:off x="6828702" y="3196167"/>
            <a:ext cx="1210242" cy="860277"/>
          </a:xfrm>
          <a:custGeom>
            <a:avLst/>
            <a:gdLst>
              <a:gd name="T0" fmla="*/ 646 w 709"/>
              <a:gd name="T1" fmla="*/ 504 h 504"/>
              <a:gd name="T2" fmla="*/ 130 w 709"/>
              <a:gd name="T3" fmla="*/ 504 h 504"/>
              <a:gd name="T4" fmla="*/ 15 w 709"/>
              <a:gd name="T5" fmla="*/ 414 h 504"/>
              <a:gd name="T6" fmla="*/ 14 w 709"/>
              <a:gd name="T7" fmla="*/ 411 h 504"/>
              <a:gd name="T8" fmla="*/ 69 w 709"/>
              <a:gd name="T9" fmla="*/ 276 h 504"/>
              <a:gd name="T10" fmla="*/ 516 w 709"/>
              <a:gd name="T11" fmla="*/ 17 h 504"/>
              <a:gd name="T12" fmla="*/ 600 w 709"/>
              <a:gd name="T13" fmla="*/ 43 h 504"/>
              <a:gd name="T14" fmla="*/ 697 w 709"/>
              <a:gd name="T15" fmla="*/ 360 h 504"/>
              <a:gd name="T16" fmla="*/ 698 w 709"/>
              <a:gd name="T17" fmla="*/ 372 h 504"/>
              <a:gd name="T18" fmla="*/ 706 w 709"/>
              <a:gd name="T19" fmla="*/ 439 h 504"/>
              <a:gd name="T20" fmla="*/ 646 w 709"/>
              <a:gd name="T2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09" h="504">
                <a:moveTo>
                  <a:pt x="646" y="504"/>
                </a:moveTo>
                <a:cubicBezTo>
                  <a:pt x="130" y="504"/>
                  <a:pt x="130" y="504"/>
                  <a:pt x="130" y="504"/>
                </a:cubicBezTo>
                <a:cubicBezTo>
                  <a:pt x="76" y="504"/>
                  <a:pt x="28" y="467"/>
                  <a:pt x="15" y="414"/>
                </a:cubicBezTo>
                <a:cubicBezTo>
                  <a:pt x="14" y="413"/>
                  <a:pt x="14" y="412"/>
                  <a:pt x="14" y="411"/>
                </a:cubicBezTo>
                <a:cubicBezTo>
                  <a:pt x="0" y="359"/>
                  <a:pt x="22" y="303"/>
                  <a:pt x="69" y="276"/>
                </a:cubicBezTo>
                <a:cubicBezTo>
                  <a:pt x="516" y="17"/>
                  <a:pt x="516" y="17"/>
                  <a:pt x="516" y="17"/>
                </a:cubicBezTo>
                <a:cubicBezTo>
                  <a:pt x="546" y="0"/>
                  <a:pt x="585" y="12"/>
                  <a:pt x="600" y="43"/>
                </a:cubicBezTo>
                <a:cubicBezTo>
                  <a:pt x="647" y="144"/>
                  <a:pt x="680" y="251"/>
                  <a:pt x="697" y="360"/>
                </a:cubicBezTo>
                <a:cubicBezTo>
                  <a:pt x="697" y="364"/>
                  <a:pt x="698" y="368"/>
                  <a:pt x="698" y="372"/>
                </a:cubicBezTo>
                <a:cubicBezTo>
                  <a:pt x="701" y="394"/>
                  <a:pt x="704" y="417"/>
                  <a:pt x="706" y="439"/>
                </a:cubicBezTo>
                <a:cubicBezTo>
                  <a:pt x="709" y="474"/>
                  <a:pt x="681" y="504"/>
                  <a:pt x="646" y="50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Rectangle 11"/>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Rectangle 12"/>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Rectangle 13"/>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Rectangle 14"/>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Rectangle 15"/>
          <p:cNvSpPr>
            <a:spLocks noChangeArrowheads="1"/>
          </p:cNvSpPr>
          <p:nvPr/>
        </p:nvSpPr>
        <p:spPr bwMode="auto">
          <a:xfrm>
            <a:off x="6094413" y="4103530"/>
            <a:ext cx="1273" cy="1273"/>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6"/>
          <p:cNvSpPr>
            <a:spLocks/>
          </p:cNvSpPr>
          <p:nvPr/>
        </p:nvSpPr>
        <p:spPr bwMode="auto">
          <a:xfrm>
            <a:off x="4460396" y="4576937"/>
            <a:ext cx="1160610" cy="1160610"/>
          </a:xfrm>
          <a:custGeom>
            <a:avLst/>
            <a:gdLst>
              <a:gd name="T0" fmla="*/ 653 w 681"/>
              <a:gd name="T1" fmla="*/ 195 h 681"/>
              <a:gd name="T2" fmla="*/ 524 w 681"/>
              <a:gd name="T3" fmla="*/ 419 h 681"/>
              <a:gd name="T4" fmla="*/ 508 w 681"/>
              <a:gd name="T5" fmla="*/ 447 h 681"/>
              <a:gd name="T6" fmla="*/ 412 w 681"/>
              <a:gd name="T7" fmla="*/ 612 h 681"/>
              <a:gd name="T8" fmla="*/ 396 w 681"/>
              <a:gd name="T9" fmla="*/ 640 h 681"/>
              <a:gd name="T10" fmla="*/ 395 w 681"/>
              <a:gd name="T11" fmla="*/ 641 h 681"/>
              <a:gd name="T12" fmla="*/ 309 w 681"/>
              <a:gd name="T13" fmla="*/ 661 h 681"/>
              <a:gd name="T14" fmla="*/ 20 w 681"/>
              <a:gd name="T15" fmla="*/ 371 h 681"/>
              <a:gd name="T16" fmla="*/ 39 w 681"/>
              <a:gd name="T17" fmla="*/ 286 h 681"/>
              <a:gd name="T18" fmla="*/ 165 w 681"/>
              <a:gd name="T19" fmla="*/ 213 h 681"/>
              <a:gd name="T20" fmla="*/ 425 w 681"/>
              <a:gd name="T21" fmla="*/ 63 h 681"/>
              <a:gd name="T22" fmla="*/ 486 w 681"/>
              <a:gd name="T23" fmla="*/ 28 h 681"/>
              <a:gd name="T24" fmla="*/ 632 w 681"/>
              <a:gd name="T25" fmla="*/ 48 h 681"/>
              <a:gd name="T26" fmla="*/ 633 w 681"/>
              <a:gd name="T27" fmla="*/ 49 h 681"/>
              <a:gd name="T28" fmla="*/ 653 w 681"/>
              <a:gd name="T29" fmla="*/ 195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81" h="681">
                <a:moveTo>
                  <a:pt x="653" y="195"/>
                </a:moveTo>
                <a:cubicBezTo>
                  <a:pt x="524" y="419"/>
                  <a:pt x="524" y="419"/>
                  <a:pt x="524" y="419"/>
                </a:cubicBezTo>
                <a:cubicBezTo>
                  <a:pt x="508" y="447"/>
                  <a:pt x="508" y="447"/>
                  <a:pt x="508" y="447"/>
                </a:cubicBezTo>
                <a:cubicBezTo>
                  <a:pt x="412" y="612"/>
                  <a:pt x="412" y="612"/>
                  <a:pt x="412" y="612"/>
                </a:cubicBezTo>
                <a:cubicBezTo>
                  <a:pt x="396" y="640"/>
                  <a:pt x="396" y="640"/>
                  <a:pt x="396" y="640"/>
                </a:cubicBezTo>
                <a:cubicBezTo>
                  <a:pt x="395" y="641"/>
                  <a:pt x="395" y="641"/>
                  <a:pt x="395" y="641"/>
                </a:cubicBezTo>
                <a:cubicBezTo>
                  <a:pt x="378" y="672"/>
                  <a:pt x="338" y="681"/>
                  <a:pt x="309" y="661"/>
                </a:cubicBezTo>
                <a:cubicBezTo>
                  <a:pt x="196" y="583"/>
                  <a:pt x="98" y="484"/>
                  <a:pt x="20" y="371"/>
                </a:cubicBezTo>
                <a:cubicBezTo>
                  <a:pt x="0" y="343"/>
                  <a:pt x="9" y="303"/>
                  <a:pt x="39" y="286"/>
                </a:cubicBezTo>
                <a:cubicBezTo>
                  <a:pt x="165" y="213"/>
                  <a:pt x="165" y="213"/>
                  <a:pt x="165" y="213"/>
                </a:cubicBezTo>
                <a:cubicBezTo>
                  <a:pt x="425" y="63"/>
                  <a:pt x="425" y="63"/>
                  <a:pt x="425" y="63"/>
                </a:cubicBezTo>
                <a:cubicBezTo>
                  <a:pt x="486" y="28"/>
                  <a:pt x="486" y="28"/>
                  <a:pt x="486" y="28"/>
                </a:cubicBezTo>
                <a:cubicBezTo>
                  <a:pt x="533" y="0"/>
                  <a:pt x="593" y="9"/>
                  <a:pt x="632" y="48"/>
                </a:cubicBezTo>
                <a:cubicBezTo>
                  <a:pt x="632" y="48"/>
                  <a:pt x="633" y="49"/>
                  <a:pt x="633" y="49"/>
                </a:cubicBezTo>
                <a:cubicBezTo>
                  <a:pt x="672" y="88"/>
                  <a:pt x="681" y="147"/>
                  <a:pt x="653" y="19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p:cNvSpPr>
          <p:nvPr/>
        </p:nvSpPr>
        <p:spPr bwMode="auto">
          <a:xfrm>
            <a:off x="5187050" y="4837819"/>
            <a:ext cx="859005" cy="1207696"/>
          </a:xfrm>
          <a:custGeom>
            <a:avLst/>
            <a:gdLst>
              <a:gd name="T0" fmla="*/ 504 w 504"/>
              <a:gd name="T1" fmla="*/ 131 h 708"/>
              <a:gd name="T2" fmla="*/ 504 w 504"/>
              <a:gd name="T3" fmla="*/ 647 h 708"/>
              <a:gd name="T4" fmla="*/ 490 w 504"/>
              <a:gd name="T5" fmla="*/ 685 h 708"/>
              <a:gd name="T6" fmla="*/ 480 w 504"/>
              <a:gd name="T7" fmla="*/ 695 h 708"/>
              <a:gd name="T8" fmla="*/ 440 w 504"/>
              <a:gd name="T9" fmla="*/ 707 h 708"/>
              <a:gd name="T10" fmla="*/ 439 w 504"/>
              <a:gd name="T11" fmla="*/ 707 h 708"/>
              <a:gd name="T12" fmla="*/ 417 w 504"/>
              <a:gd name="T13" fmla="*/ 705 h 708"/>
              <a:gd name="T14" fmla="*/ 387 w 504"/>
              <a:gd name="T15" fmla="*/ 701 h 708"/>
              <a:gd name="T16" fmla="*/ 300 w 504"/>
              <a:gd name="T17" fmla="*/ 687 h 708"/>
              <a:gd name="T18" fmla="*/ 44 w 504"/>
              <a:gd name="T19" fmla="*/ 601 h 708"/>
              <a:gd name="T20" fmla="*/ 18 w 504"/>
              <a:gd name="T21" fmla="*/ 517 h 708"/>
              <a:gd name="T22" fmla="*/ 276 w 504"/>
              <a:gd name="T23" fmla="*/ 70 h 708"/>
              <a:gd name="T24" fmla="*/ 412 w 504"/>
              <a:gd name="T25" fmla="*/ 15 h 708"/>
              <a:gd name="T26" fmla="*/ 415 w 504"/>
              <a:gd name="T27" fmla="*/ 15 h 708"/>
              <a:gd name="T28" fmla="*/ 504 w 504"/>
              <a:gd name="T29" fmla="*/ 131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04" h="708">
                <a:moveTo>
                  <a:pt x="504" y="131"/>
                </a:moveTo>
                <a:cubicBezTo>
                  <a:pt x="504" y="647"/>
                  <a:pt x="504" y="647"/>
                  <a:pt x="504" y="647"/>
                </a:cubicBezTo>
                <a:cubicBezTo>
                  <a:pt x="504" y="661"/>
                  <a:pt x="499" y="675"/>
                  <a:pt x="490" y="685"/>
                </a:cubicBezTo>
                <a:cubicBezTo>
                  <a:pt x="487" y="689"/>
                  <a:pt x="484" y="692"/>
                  <a:pt x="480" y="695"/>
                </a:cubicBezTo>
                <a:cubicBezTo>
                  <a:pt x="469" y="703"/>
                  <a:pt x="455" y="708"/>
                  <a:pt x="440" y="707"/>
                </a:cubicBezTo>
                <a:cubicBezTo>
                  <a:pt x="440" y="707"/>
                  <a:pt x="440" y="707"/>
                  <a:pt x="439" y="707"/>
                </a:cubicBezTo>
                <a:cubicBezTo>
                  <a:pt x="432" y="706"/>
                  <a:pt x="425" y="705"/>
                  <a:pt x="417" y="705"/>
                </a:cubicBezTo>
                <a:cubicBezTo>
                  <a:pt x="407" y="704"/>
                  <a:pt x="397" y="702"/>
                  <a:pt x="387" y="701"/>
                </a:cubicBezTo>
                <a:cubicBezTo>
                  <a:pt x="358" y="697"/>
                  <a:pt x="329" y="692"/>
                  <a:pt x="300" y="687"/>
                </a:cubicBezTo>
                <a:cubicBezTo>
                  <a:pt x="212" y="668"/>
                  <a:pt x="126" y="639"/>
                  <a:pt x="44" y="601"/>
                </a:cubicBezTo>
                <a:cubicBezTo>
                  <a:pt x="12" y="586"/>
                  <a:pt x="0" y="547"/>
                  <a:pt x="18" y="517"/>
                </a:cubicBezTo>
                <a:cubicBezTo>
                  <a:pt x="276" y="70"/>
                  <a:pt x="276" y="70"/>
                  <a:pt x="276" y="70"/>
                </a:cubicBezTo>
                <a:cubicBezTo>
                  <a:pt x="303" y="22"/>
                  <a:pt x="359" y="0"/>
                  <a:pt x="412" y="15"/>
                </a:cubicBezTo>
                <a:cubicBezTo>
                  <a:pt x="413" y="15"/>
                  <a:pt x="414" y="15"/>
                  <a:pt x="415" y="15"/>
                </a:cubicBezTo>
                <a:cubicBezTo>
                  <a:pt x="467" y="29"/>
                  <a:pt x="504" y="76"/>
                  <a:pt x="504" y="13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p:cNvSpPr>
          <p:nvPr/>
        </p:nvSpPr>
        <p:spPr bwMode="auto">
          <a:xfrm>
            <a:off x="6141499" y="4837819"/>
            <a:ext cx="860277" cy="1208969"/>
          </a:xfrm>
          <a:custGeom>
            <a:avLst/>
            <a:gdLst>
              <a:gd name="T0" fmla="*/ 460 w 504"/>
              <a:gd name="T1" fmla="*/ 601 h 709"/>
              <a:gd name="T2" fmla="*/ 207 w 504"/>
              <a:gd name="T3" fmla="*/ 686 h 709"/>
              <a:gd name="T4" fmla="*/ 194 w 504"/>
              <a:gd name="T5" fmla="*/ 689 h 709"/>
              <a:gd name="T6" fmla="*/ 65 w 504"/>
              <a:gd name="T7" fmla="*/ 707 h 709"/>
              <a:gd name="T8" fmla="*/ 0 w 504"/>
              <a:gd name="T9" fmla="*/ 647 h 709"/>
              <a:gd name="T10" fmla="*/ 0 w 504"/>
              <a:gd name="T11" fmla="*/ 131 h 709"/>
              <a:gd name="T12" fmla="*/ 90 w 504"/>
              <a:gd name="T13" fmla="*/ 15 h 709"/>
              <a:gd name="T14" fmla="*/ 92 w 504"/>
              <a:gd name="T15" fmla="*/ 15 h 709"/>
              <a:gd name="T16" fmla="*/ 228 w 504"/>
              <a:gd name="T17" fmla="*/ 70 h 709"/>
              <a:gd name="T18" fmla="*/ 450 w 504"/>
              <a:gd name="T19" fmla="*/ 454 h 709"/>
              <a:gd name="T20" fmla="*/ 472 w 504"/>
              <a:gd name="T21" fmla="*/ 492 h 709"/>
              <a:gd name="T22" fmla="*/ 486 w 504"/>
              <a:gd name="T23" fmla="*/ 517 h 709"/>
              <a:gd name="T24" fmla="*/ 460 w 504"/>
              <a:gd name="T25" fmla="*/ 601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4" h="709">
                <a:moveTo>
                  <a:pt x="460" y="601"/>
                </a:moveTo>
                <a:cubicBezTo>
                  <a:pt x="380" y="639"/>
                  <a:pt x="294" y="668"/>
                  <a:pt x="207" y="686"/>
                </a:cubicBezTo>
                <a:cubicBezTo>
                  <a:pt x="203" y="687"/>
                  <a:pt x="198" y="688"/>
                  <a:pt x="194" y="689"/>
                </a:cubicBezTo>
                <a:cubicBezTo>
                  <a:pt x="151" y="697"/>
                  <a:pt x="108" y="703"/>
                  <a:pt x="65" y="707"/>
                </a:cubicBezTo>
                <a:cubicBezTo>
                  <a:pt x="30" y="709"/>
                  <a:pt x="0" y="682"/>
                  <a:pt x="0" y="647"/>
                </a:cubicBezTo>
                <a:cubicBezTo>
                  <a:pt x="0" y="131"/>
                  <a:pt x="0" y="131"/>
                  <a:pt x="0" y="131"/>
                </a:cubicBezTo>
                <a:cubicBezTo>
                  <a:pt x="0" y="76"/>
                  <a:pt x="37" y="29"/>
                  <a:pt x="90" y="15"/>
                </a:cubicBezTo>
                <a:cubicBezTo>
                  <a:pt x="90" y="15"/>
                  <a:pt x="91" y="15"/>
                  <a:pt x="92" y="15"/>
                </a:cubicBezTo>
                <a:cubicBezTo>
                  <a:pt x="145" y="0"/>
                  <a:pt x="201" y="22"/>
                  <a:pt x="228" y="70"/>
                </a:cubicBezTo>
                <a:cubicBezTo>
                  <a:pt x="450" y="454"/>
                  <a:pt x="450" y="454"/>
                  <a:pt x="450" y="454"/>
                </a:cubicBezTo>
                <a:cubicBezTo>
                  <a:pt x="472" y="492"/>
                  <a:pt x="472" y="492"/>
                  <a:pt x="472" y="492"/>
                </a:cubicBezTo>
                <a:cubicBezTo>
                  <a:pt x="486" y="517"/>
                  <a:pt x="486" y="517"/>
                  <a:pt x="486" y="517"/>
                </a:cubicBezTo>
                <a:cubicBezTo>
                  <a:pt x="504" y="547"/>
                  <a:pt x="492" y="586"/>
                  <a:pt x="460" y="60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p:cNvSpPr>
          <p:nvPr/>
        </p:nvSpPr>
        <p:spPr bwMode="auto">
          <a:xfrm>
            <a:off x="6567820" y="4576937"/>
            <a:ext cx="1160610" cy="1160610"/>
          </a:xfrm>
          <a:custGeom>
            <a:avLst/>
            <a:gdLst>
              <a:gd name="T0" fmla="*/ 660 w 680"/>
              <a:gd name="T1" fmla="*/ 371 h 681"/>
              <a:gd name="T2" fmla="*/ 631 w 680"/>
              <a:gd name="T3" fmla="*/ 412 h 681"/>
              <a:gd name="T4" fmla="*/ 630 w 680"/>
              <a:gd name="T5" fmla="*/ 412 h 681"/>
              <a:gd name="T6" fmla="*/ 441 w 680"/>
              <a:gd name="T7" fmla="*/ 608 h 681"/>
              <a:gd name="T8" fmla="*/ 429 w 680"/>
              <a:gd name="T9" fmla="*/ 618 h 681"/>
              <a:gd name="T10" fmla="*/ 371 w 680"/>
              <a:gd name="T11" fmla="*/ 661 h 681"/>
              <a:gd name="T12" fmla="*/ 285 w 680"/>
              <a:gd name="T13" fmla="*/ 641 h 681"/>
              <a:gd name="T14" fmla="*/ 27 w 680"/>
              <a:gd name="T15" fmla="*/ 195 h 681"/>
              <a:gd name="T16" fmla="*/ 47 w 680"/>
              <a:gd name="T17" fmla="*/ 49 h 681"/>
              <a:gd name="T18" fmla="*/ 48 w 680"/>
              <a:gd name="T19" fmla="*/ 48 h 681"/>
              <a:gd name="T20" fmla="*/ 194 w 680"/>
              <a:gd name="T21" fmla="*/ 28 h 681"/>
              <a:gd name="T22" fmla="*/ 641 w 680"/>
              <a:gd name="T23" fmla="*/ 286 h 681"/>
              <a:gd name="T24" fmla="*/ 660 w 680"/>
              <a:gd name="T25" fmla="*/ 371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80" h="681">
                <a:moveTo>
                  <a:pt x="660" y="371"/>
                </a:moveTo>
                <a:cubicBezTo>
                  <a:pt x="651" y="385"/>
                  <a:pt x="641" y="399"/>
                  <a:pt x="631" y="412"/>
                </a:cubicBezTo>
                <a:cubicBezTo>
                  <a:pt x="631" y="412"/>
                  <a:pt x="631" y="412"/>
                  <a:pt x="630" y="412"/>
                </a:cubicBezTo>
                <a:cubicBezTo>
                  <a:pt x="575" y="485"/>
                  <a:pt x="512" y="551"/>
                  <a:pt x="441" y="608"/>
                </a:cubicBezTo>
                <a:cubicBezTo>
                  <a:pt x="437" y="611"/>
                  <a:pt x="433" y="615"/>
                  <a:pt x="429" y="618"/>
                </a:cubicBezTo>
                <a:cubicBezTo>
                  <a:pt x="410" y="633"/>
                  <a:pt x="391" y="647"/>
                  <a:pt x="371" y="661"/>
                </a:cubicBezTo>
                <a:cubicBezTo>
                  <a:pt x="342" y="681"/>
                  <a:pt x="302" y="672"/>
                  <a:pt x="285" y="641"/>
                </a:cubicBezTo>
                <a:cubicBezTo>
                  <a:pt x="27" y="195"/>
                  <a:pt x="27" y="195"/>
                  <a:pt x="27" y="195"/>
                </a:cubicBezTo>
                <a:cubicBezTo>
                  <a:pt x="0" y="147"/>
                  <a:pt x="8" y="88"/>
                  <a:pt x="47" y="49"/>
                </a:cubicBezTo>
                <a:cubicBezTo>
                  <a:pt x="48" y="48"/>
                  <a:pt x="48" y="48"/>
                  <a:pt x="48" y="48"/>
                </a:cubicBezTo>
                <a:cubicBezTo>
                  <a:pt x="87" y="9"/>
                  <a:pt x="147" y="0"/>
                  <a:pt x="194" y="28"/>
                </a:cubicBezTo>
                <a:cubicBezTo>
                  <a:pt x="641" y="286"/>
                  <a:pt x="641" y="286"/>
                  <a:pt x="641" y="286"/>
                </a:cubicBezTo>
                <a:cubicBezTo>
                  <a:pt x="671" y="303"/>
                  <a:pt x="680" y="343"/>
                  <a:pt x="660" y="37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p:cNvSpPr>
          <p:nvPr/>
        </p:nvSpPr>
        <p:spPr bwMode="auto">
          <a:xfrm>
            <a:off x="6828702" y="4151889"/>
            <a:ext cx="1206424" cy="859004"/>
          </a:xfrm>
          <a:custGeom>
            <a:avLst/>
            <a:gdLst>
              <a:gd name="T0" fmla="*/ 706 w 707"/>
              <a:gd name="T1" fmla="*/ 64 h 504"/>
              <a:gd name="T2" fmla="*/ 671 w 707"/>
              <a:gd name="T3" fmla="*/ 268 h 504"/>
              <a:gd name="T4" fmla="*/ 667 w 707"/>
              <a:gd name="T5" fmla="*/ 280 h 504"/>
              <a:gd name="T6" fmla="*/ 600 w 707"/>
              <a:gd name="T7" fmla="*/ 460 h 504"/>
              <a:gd name="T8" fmla="*/ 516 w 707"/>
              <a:gd name="T9" fmla="*/ 486 h 504"/>
              <a:gd name="T10" fmla="*/ 495 w 707"/>
              <a:gd name="T11" fmla="*/ 474 h 504"/>
              <a:gd name="T12" fmla="*/ 458 w 707"/>
              <a:gd name="T13" fmla="*/ 452 h 504"/>
              <a:gd name="T14" fmla="*/ 69 w 707"/>
              <a:gd name="T15" fmla="*/ 228 h 504"/>
              <a:gd name="T16" fmla="*/ 14 w 707"/>
              <a:gd name="T17" fmla="*/ 92 h 504"/>
              <a:gd name="T18" fmla="*/ 15 w 707"/>
              <a:gd name="T19" fmla="*/ 89 h 504"/>
              <a:gd name="T20" fmla="*/ 130 w 707"/>
              <a:gd name="T21" fmla="*/ 0 h 504"/>
              <a:gd name="T22" fmla="*/ 646 w 707"/>
              <a:gd name="T23" fmla="*/ 0 h 504"/>
              <a:gd name="T24" fmla="*/ 698 w 707"/>
              <a:gd name="T25" fmla="*/ 30 h 504"/>
              <a:gd name="T26" fmla="*/ 706 w 707"/>
              <a:gd name="T27" fmla="*/ 6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07" h="504">
                <a:moveTo>
                  <a:pt x="706" y="64"/>
                </a:moveTo>
                <a:cubicBezTo>
                  <a:pt x="700" y="133"/>
                  <a:pt x="688" y="201"/>
                  <a:pt x="671" y="268"/>
                </a:cubicBezTo>
                <a:cubicBezTo>
                  <a:pt x="669" y="272"/>
                  <a:pt x="668" y="276"/>
                  <a:pt x="667" y="280"/>
                </a:cubicBezTo>
                <a:cubicBezTo>
                  <a:pt x="650" y="342"/>
                  <a:pt x="627" y="402"/>
                  <a:pt x="600" y="460"/>
                </a:cubicBezTo>
                <a:cubicBezTo>
                  <a:pt x="585" y="492"/>
                  <a:pt x="546" y="504"/>
                  <a:pt x="516" y="486"/>
                </a:cubicBezTo>
                <a:cubicBezTo>
                  <a:pt x="495" y="474"/>
                  <a:pt x="495" y="474"/>
                  <a:pt x="495" y="474"/>
                </a:cubicBezTo>
                <a:cubicBezTo>
                  <a:pt x="458" y="452"/>
                  <a:pt x="458" y="452"/>
                  <a:pt x="458" y="452"/>
                </a:cubicBezTo>
                <a:cubicBezTo>
                  <a:pt x="69" y="228"/>
                  <a:pt x="69" y="228"/>
                  <a:pt x="69" y="228"/>
                </a:cubicBezTo>
                <a:cubicBezTo>
                  <a:pt x="22" y="201"/>
                  <a:pt x="0" y="145"/>
                  <a:pt x="14" y="92"/>
                </a:cubicBezTo>
                <a:cubicBezTo>
                  <a:pt x="14" y="91"/>
                  <a:pt x="14" y="90"/>
                  <a:pt x="15" y="89"/>
                </a:cubicBezTo>
                <a:cubicBezTo>
                  <a:pt x="28" y="37"/>
                  <a:pt x="76" y="0"/>
                  <a:pt x="130" y="0"/>
                </a:cubicBezTo>
                <a:cubicBezTo>
                  <a:pt x="646" y="0"/>
                  <a:pt x="646" y="0"/>
                  <a:pt x="646" y="0"/>
                </a:cubicBezTo>
                <a:cubicBezTo>
                  <a:pt x="668" y="0"/>
                  <a:pt x="688" y="12"/>
                  <a:pt x="698" y="30"/>
                </a:cubicBezTo>
                <a:cubicBezTo>
                  <a:pt x="704" y="40"/>
                  <a:pt x="707" y="52"/>
                  <a:pt x="706" y="6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p:cNvSpPr>
          <p:nvPr/>
        </p:nvSpPr>
        <p:spPr bwMode="auto">
          <a:xfrm>
            <a:off x="4460396" y="2469514"/>
            <a:ext cx="1147884" cy="1158065"/>
          </a:xfrm>
          <a:custGeom>
            <a:avLst/>
            <a:gdLst>
              <a:gd name="T0" fmla="*/ 633 w 673"/>
              <a:gd name="T1" fmla="*/ 631 h 679"/>
              <a:gd name="T2" fmla="*/ 632 w 673"/>
              <a:gd name="T3" fmla="*/ 633 h 679"/>
              <a:gd name="T4" fmla="*/ 495 w 673"/>
              <a:gd name="T5" fmla="*/ 657 h 679"/>
              <a:gd name="T6" fmla="*/ 486 w 673"/>
              <a:gd name="T7" fmla="*/ 653 h 679"/>
              <a:gd name="T8" fmla="*/ 467 w 673"/>
              <a:gd name="T9" fmla="*/ 642 h 679"/>
              <a:gd name="T10" fmla="*/ 39 w 673"/>
              <a:gd name="T11" fmla="*/ 395 h 679"/>
              <a:gd name="T12" fmla="*/ 20 w 673"/>
              <a:gd name="T13" fmla="*/ 309 h 679"/>
              <a:gd name="T14" fmla="*/ 309 w 673"/>
              <a:gd name="T15" fmla="*/ 20 h 679"/>
              <a:gd name="T16" fmla="*/ 395 w 673"/>
              <a:gd name="T17" fmla="*/ 39 h 679"/>
              <a:gd name="T18" fmla="*/ 653 w 673"/>
              <a:gd name="T19" fmla="*/ 486 h 679"/>
              <a:gd name="T20" fmla="*/ 665 w 673"/>
              <a:gd name="T21" fmla="*/ 513 h 679"/>
              <a:gd name="T22" fmla="*/ 668 w 673"/>
              <a:gd name="T23" fmla="*/ 528 h 679"/>
              <a:gd name="T24" fmla="*/ 633 w 673"/>
              <a:gd name="T25" fmla="*/ 631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73" h="679">
                <a:moveTo>
                  <a:pt x="633" y="631"/>
                </a:moveTo>
                <a:cubicBezTo>
                  <a:pt x="633" y="632"/>
                  <a:pt x="632" y="632"/>
                  <a:pt x="632" y="633"/>
                </a:cubicBezTo>
                <a:cubicBezTo>
                  <a:pt x="595" y="669"/>
                  <a:pt x="541" y="679"/>
                  <a:pt x="495" y="657"/>
                </a:cubicBezTo>
                <a:cubicBezTo>
                  <a:pt x="492" y="656"/>
                  <a:pt x="489" y="655"/>
                  <a:pt x="486" y="653"/>
                </a:cubicBezTo>
                <a:cubicBezTo>
                  <a:pt x="467" y="642"/>
                  <a:pt x="467" y="642"/>
                  <a:pt x="467" y="642"/>
                </a:cubicBezTo>
                <a:cubicBezTo>
                  <a:pt x="39" y="395"/>
                  <a:pt x="39" y="395"/>
                  <a:pt x="39" y="395"/>
                </a:cubicBezTo>
                <a:cubicBezTo>
                  <a:pt x="9" y="378"/>
                  <a:pt x="0" y="338"/>
                  <a:pt x="20" y="309"/>
                </a:cubicBezTo>
                <a:cubicBezTo>
                  <a:pt x="98" y="196"/>
                  <a:pt x="196" y="98"/>
                  <a:pt x="309" y="20"/>
                </a:cubicBezTo>
                <a:cubicBezTo>
                  <a:pt x="338" y="0"/>
                  <a:pt x="378" y="9"/>
                  <a:pt x="395" y="39"/>
                </a:cubicBezTo>
                <a:cubicBezTo>
                  <a:pt x="653" y="486"/>
                  <a:pt x="653" y="486"/>
                  <a:pt x="653" y="486"/>
                </a:cubicBezTo>
                <a:cubicBezTo>
                  <a:pt x="658" y="494"/>
                  <a:pt x="662" y="504"/>
                  <a:pt x="665" y="513"/>
                </a:cubicBezTo>
                <a:cubicBezTo>
                  <a:pt x="666" y="518"/>
                  <a:pt x="667" y="523"/>
                  <a:pt x="668" y="528"/>
                </a:cubicBezTo>
                <a:cubicBezTo>
                  <a:pt x="673" y="565"/>
                  <a:pt x="661" y="604"/>
                  <a:pt x="633" y="63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p:cNvSpPr>
          <p:nvPr/>
        </p:nvSpPr>
        <p:spPr bwMode="auto">
          <a:xfrm>
            <a:off x="6141499" y="2159000"/>
            <a:ext cx="860277" cy="1210242"/>
          </a:xfrm>
          <a:custGeom>
            <a:avLst/>
            <a:gdLst>
              <a:gd name="T0" fmla="*/ 486 w 504"/>
              <a:gd name="T1" fmla="*/ 193 h 709"/>
              <a:gd name="T2" fmla="*/ 432 w 504"/>
              <a:gd name="T3" fmla="*/ 287 h 709"/>
              <a:gd name="T4" fmla="*/ 425 w 504"/>
              <a:gd name="T5" fmla="*/ 300 h 709"/>
              <a:gd name="T6" fmla="*/ 318 w 504"/>
              <a:gd name="T7" fmla="*/ 484 h 709"/>
              <a:gd name="T8" fmla="*/ 312 w 504"/>
              <a:gd name="T9" fmla="*/ 495 h 709"/>
              <a:gd name="T10" fmla="*/ 306 w 504"/>
              <a:gd name="T11" fmla="*/ 505 h 709"/>
              <a:gd name="T12" fmla="*/ 228 w 504"/>
              <a:gd name="T13" fmla="*/ 640 h 709"/>
              <a:gd name="T14" fmla="*/ 92 w 504"/>
              <a:gd name="T15" fmla="*/ 695 h 709"/>
              <a:gd name="T16" fmla="*/ 90 w 504"/>
              <a:gd name="T17" fmla="*/ 694 h 709"/>
              <a:gd name="T18" fmla="*/ 0 w 504"/>
              <a:gd name="T19" fmla="*/ 579 h 709"/>
              <a:gd name="T20" fmla="*/ 0 w 504"/>
              <a:gd name="T21" fmla="*/ 63 h 709"/>
              <a:gd name="T22" fmla="*/ 65 w 504"/>
              <a:gd name="T23" fmla="*/ 3 h 709"/>
              <a:gd name="T24" fmla="*/ 460 w 504"/>
              <a:gd name="T25" fmla="*/ 109 h 709"/>
              <a:gd name="T26" fmla="*/ 486 w 504"/>
              <a:gd name="T27" fmla="*/ 19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04" h="709">
                <a:moveTo>
                  <a:pt x="486" y="193"/>
                </a:moveTo>
                <a:cubicBezTo>
                  <a:pt x="432" y="287"/>
                  <a:pt x="432" y="287"/>
                  <a:pt x="432" y="287"/>
                </a:cubicBezTo>
                <a:cubicBezTo>
                  <a:pt x="425" y="300"/>
                  <a:pt x="425" y="300"/>
                  <a:pt x="425" y="300"/>
                </a:cubicBezTo>
                <a:cubicBezTo>
                  <a:pt x="318" y="484"/>
                  <a:pt x="318" y="484"/>
                  <a:pt x="318" y="484"/>
                </a:cubicBezTo>
                <a:cubicBezTo>
                  <a:pt x="312" y="495"/>
                  <a:pt x="312" y="495"/>
                  <a:pt x="312" y="495"/>
                </a:cubicBezTo>
                <a:cubicBezTo>
                  <a:pt x="306" y="505"/>
                  <a:pt x="306" y="505"/>
                  <a:pt x="306" y="505"/>
                </a:cubicBezTo>
                <a:cubicBezTo>
                  <a:pt x="228" y="640"/>
                  <a:pt x="228" y="640"/>
                  <a:pt x="228" y="640"/>
                </a:cubicBezTo>
                <a:cubicBezTo>
                  <a:pt x="201" y="687"/>
                  <a:pt x="145" y="709"/>
                  <a:pt x="92" y="695"/>
                </a:cubicBezTo>
                <a:cubicBezTo>
                  <a:pt x="91" y="695"/>
                  <a:pt x="90" y="695"/>
                  <a:pt x="90" y="694"/>
                </a:cubicBezTo>
                <a:cubicBezTo>
                  <a:pt x="37" y="680"/>
                  <a:pt x="0" y="633"/>
                  <a:pt x="0" y="579"/>
                </a:cubicBezTo>
                <a:cubicBezTo>
                  <a:pt x="0" y="63"/>
                  <a:pt x="0" y="63"/>
                  <a:pt x="0" y="63"/>
                </a:cubicBezTo>
                <a:cubicBezTo>
                  <a:pt x="0" y="28"/>
                  <a:pt x="30" y="0"/>
                  <a:pt x="65" y="3"/>
                </a:cubicBezTo>
                <a:cubicBezTo>
                  <a:pt x="202" y="14"/>
                  <a:pt x="336" y="50"/>
                  <a:pt x="460" y="109"/>
                </a:cubicBezTo>
                <a:cubicBezTo>
                  <a:pt x="492" y="124"/>
                  <a:pt x="504" y="163"/>
                  <a:pt x="486" y="19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p:cNvSpPr>
          <p:nvPr/>
        </p:nvSpPr>
        <p:spPr bwMode="auto">
          <a:xfrm>
            <a:off x="4149882" y="4151889"/>
            <a:ext cx="1210242" cy="859004"/>
          </a:xfrm>
          <a:custGeom>
            <a:avLst/>
            <a:gdLst>
              <a:gd name="T0" fmla="*/ 640 w 710"/>
              <a:gd name="T1" fmla="*/ 228 h 504"/>
              <a:gd name="T2" fmla="*/ 566 w 710"/>
              <a:gd name="T3" fmla="*/ 271 h 504"/>
              <a:gd name="T4" fmla="*/ 553 w 710"/>
              <a:gd name="T5" fmla="*/ 278 h 504"/>
              <a:gd name="T6" fmla="*/ 306 w 710"/>
              <a:gd name="T7" fmla="*/ 421 h 504"/>
              <a:gd name="T8" fmla="*/ 293 w 710"/>
              <a:gd name="T9" fmla="*/ 429 h 504"/>
              <a:gd name="T10" fmla="*/ 193 w 710"/>
              <a:gd name="T11" fmla="*/ 486 h 504"/>
              <a:gd name="T12" fmla="*/ 109 w 710"/>
              <a:gd name="T13" fmla="*/ 460 h 504"/>
              <a:gd name="T14" fmla="*/ 3 w 710"/>
              <a:gd name="T15" fmla="*/ 64 h 504"/>
              <a:gd name="T16" fmla="*/ 63 w 710"/>
              <a:gd name="T17" fmla="*/ 0 h 504"/>
              <a:gd name="T18" fmla="*/ 579 w 710"/>
              <a:gd name="T19" fmla="*/ 0 h 504"/>
              <a:gd name="T20" fmla="*/ 695 w 710"/>
              <a:gd name="T21" fmla="*/ 89 h 504"/>
              <a:gd name="T22" fmla="*/ 695 w 710"/>
              <a:gd name="T23" fmla="*/ 92 h 504"/>
              <a:gd name="T24" fmla="*/ 640 w 710"/>
              <a:gd name="T25" fmla="*/ 228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0" h="504">
                <a:moveTo>
                  <a:pt x="640" y="228"/>
                </a:moveTo>
                <a:cubicBezTo>
                  <a:pt x="566" y="271"/>
                  <a:pt x="566" y="271"/>
                  <a:pt x="566" y="271"/>
                </a:cubicBezTo>
                <a:cubicBezTo>
                  <a:pt x="553" y="278"/>
                  <a:pt x="553" y="278"/>
                  <a:pt x="553" y="278"/>
                </a:cubicBezTo>
                <a:cubicBezTo>
                  <a:pt x="306" y="421"/>
                  <a:pt x="306" y="421"/>
                  <a:pt x="306" y="421"/>
                </a:cubicBezTo>
                <a:cubicBezTo>
                  <a:pt x="293" y="429"/>
                  <a:pt x="293" y="429"/>
                  <a:pt x="293" y="429"/>
                </a:cubicBezTo>
                <a:cubicBezTo>
                  <a:pt x="193" y="486"/>
                  <a:pt x="193" y="486"/>
                  <a:pt x="193" y="486"/>
                </a:cubicBezTo>
                <a:cubicBezTo>
                  <a:pt x="163" y="504"/>
                  <a:pt x="124" y="492"/>
                  <a:pt x="109" y="460"/>
                </a:cubicBezTo>
                <a:cubicBezTo>
                  <a:pt x="50" y="336"/>
                  <a:pt x="14" y="202"/>
                  <a:pt x="3" y="64"/>
                </a:cubicBezTo>
                <a:cubicBezTo>
                  <a:pt x="0" y="30"/>
                  <a:pt x="28" y="0"/>
                  <a:pt x="63" y="0"/>
                </a:cubicBezTo>
                <a:cubicBezTo>
                  <a:pt x="579" y="0"/>
                  <a:pt x="579" y="0"/>
                  <a:pt x="579" y="0"/>
                </a:cubicBezTo>
                <a:cubicBezTo>
                  <a:pt x="633" y="0"/>
                  <a:pt x="681" y="37"/>
                  <a:pt x="695" y="89"/>
                </a:cubicBezTo>
                <a:cubicBezTo>
                  <a:pt x="695" y="90"/>
                  <a:pt x="695" y="91"/>
                  <a:pt x="695" y="92"/>
                </a:cubicBezTo>
                <a:cubicBezTo>
                  <a:pt x="710" y="145"/>
                  <a:pt x="688" y="201"/>
                  <a:pt x="640" y="228"/>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p:cNvSpPr>
          <p:nvPr/>
        </p:nvSpPr>
        <p:spPr bwMode="auto">
          <a:xfrm>
            <a:off x="5187050" y="2159000"/>
            <a:ext cx="859005" cy="1210242"/>
          </a:xfrm>
          <a:custGeom>
            <a:avLst/>
            <a:gdLst>
              <a:gd name="T0" fmla="*/ 504 w 504"/>
              <a:gd name="T1" fmla="*/ 63 h 709"/>
              <a:gd name="T2" fmla="*/ 504 w 504"/>
              <a:gd name="T3" fmla="*/ 579 h 709"/>
              <a:gd name="T4" fmla="*/ 479 w 504"/>
              <a:gd name="T5" fmla="*/ 652 h 709"/>
              <a:gd name="T6" fmla="*/ 473 w 504"/>
              <a:gd name="T7" fmla="*/ 659 h 709"/>
              <a:gd name="T8" fmla="*/ 415 w 504"/>
              <a:gd name="T9" fmla="*/ 694 h 709"/>
              <a:gd name="T10" fmla="*/ 412 w 504"/>
              <a:gd name="T11" fmla="*/ 695 h 709"/>
              <a:gd name="T12" fmla="*/ 276 w 504"/>
              <a:gd name="T13" fmla="*/ 640 h 709"/>
              <a:gd name="T14" fmla="*/ 18 w 504"/>
              <a:gd name="T15" fmla="*/ 193 h 709"/>
              <a:gd name="T16" fmla="*/ 44 w 504"/>
              <a:gd name="T17" fmla="*/ 109 h 709"/>
              <a:gd name="T18" fmla="*/ 439 w 504"/>
              <a:gd name="T19" fmla="*/ 3 h 709"/>
              <a:gd name="T20" fmla="*/ 504 w 504"/>
              <a:gd name="T21" fmla="*/ 63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4" h="709">
                <a:moveTo>
                  <a:pt x="504" y="63"/>
                </a:moveTo>
                <a:cubicBezTo>
                  <a:pt x="504" y="579"/>
                  <a:pt x="504" y="579"/>
                  <a:pt x="504" y="579"/>
                </a:cubicBezTo>
                <a:cubicBezTo>
                  <a:pt x="504" y="606"/>
                  <a:pt x="495" y="631"/>
                  <a:pt x="479" y="652"/>
                </a:cubicBezTo>
                <a:cubicBezTo>
                  <a:pt x="477" y="654"/>
                  <a:pt x="475" y="657"/>
                  <a:pt x="473" y="659"/>
                </a:cubicBezTo>
                <a:cubicBezTo>
                  <a:pt x="458" y="676"/>
                  <a:pt x="438" y="688"/>
                  <a:pt x="415" y="694"/>
                </a:cubicBezTo>
                <a:cubicBezTo>
                  <a:pt x="414" y="695"/>
                  <a:pt x="413" y="695"/>
                  <a:pt x="412" y="695"/>
                </a:cubicBezTo>
                <a:cubicBezTo>
                  <a:pt x="359" y="709"/>
                  <a:pt x="303" y="687"/>
                  <a:pt x="276" y="640"/>
                </a:cubicBezTo>
                <a:cubicBezTo>
                  <a:pt x="18" y="193"/>
                  <a:pt x="18" y="193"/>
                  <a:pt x="18" y="193"/>
                </a:cubicBezTo>
                <a:cubicBezTo>
                  <a:pt x="0" y="163"/>
                  <a:pt x="12" y="124"/>
                  <a:pt x="44" y="109"/>
                </a:cubicBezTo>
                <a:cubicBezTo>
                  <a:pt x="168" y="50"/>
                  <a:pt x="302" y="14"/>
                  <a:pt x="439" y="3"/>
                </a:cubicBezTo>
                <a:cubicBezTo>
                  <a:pt x="474" y="0"/>
                  <a:pt x="504" y="28"/>
                  <a:pt x="504" y="6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p:cNvSpPr>
          <p:nvPr/>
        </p:nvSpPr>
        <p:spPr bwMode="auto">
          <a:xfrm>
            <a:off x="4149882" y="3196167"/>
            <a:ext cx="1210242" cy="860277"/>
          </a:xfrm>
          <a:custGeom>
            <a:avLst/>
            <a:gdLst>
              <a:gd name="T0" fmla="*/ 695 w 710"/>
              <a:gd name="T1" fmla="*/ 411 h 504"/>
              <a:gd name="T2" fmla="*/ 695 w 710"/>
              <a:gd name="T3" fmla="*/ 414 h 504"/>
              <a:gd name="T4" fmla="*/ 668 w 710"/>
              <a:gd name="T5" fmla="*/ 464 h 504"/>
              <a:gd name="T6" fmla="*/ 664 w 710"/>
              <a:gd name="T7" fmla="*/ 468 h 504"/>
              <a:gd name="T8" fmla="*/ 579 w 710"/>
              <a:gd name="T9" fmla="*/ 504 h 504"/>
              <a:gd name="T10" fmla="*/ 63 w 710"/>
              <a:gd name="T11" fmla="*/ 504 h 504"/>
              <a:gd name="T12" fmla="*/ 3 w 710"/>
              <a:gd name="T13" fmla="*/ 439 h 504"/>
              <a:gd name="T14" fmla="*/ 109 w 710"/>
              <a:gd name="T15" fmla="*/ 43 h 504"/>
              <a:gd name="T16" fmla="*/ 193 w 710"/>
              <a:gd name="T17" fmla="*/ 17 h 504"/>
              <a:gd name="T18" fmla="*/ 640 w 710"/>
              <a:gd name="T19" fmla="*/ 276 h 504"/>
              <a:gd name="T20" fmla="*/ 695 w 710"/>
              <a:gd name="T21" fmla="*/ 411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0" h="504">
                <a:moveTo>
                  <a:pt x="695" y="411"/>
                </a:moveTo>
                <a:cubicBezTo>
                  <a:pt x="695" y="412"/>
                  <a:pt x="695" y="413"/>
                  <a:pt x="695" y="414"/>
                </a:cubicBezTo>
                <a:cubicBezTo>
                  <a:pt x="690" y="433"/>
                  <a:pt x="680" y="450"/>
                  <a:pt x="668" y="464"/>
                </a:cubicBezTo>
                <a:cubicBezTo>
                  <a:pt x="667" y="465"/>
                  <a:pt x="666" y="466"/>
                  <a:pt x="664" y="468"/>
                </a:cubicBezTo>
                <a:cubicBezTo>
                  <a:pt x="643" y="490"/>
                  <a:pt x="612" y="504"/>
                  <a:pt x="579" y="504"/>
                </a:cubicBezTo>
                <a:cubicBezTo>
                  <a:pt x="63" y="504"/>
                  <a:pt x="63" y="504"/>
                  <a:pt x="63" y="504"/>
                </a:cubicBezTo>
                <a:cubicBezTo>
                  <a:pt x="28" y="504"/>
                  <a:pt x="0" y="474"/>
                  <a:pt x="3" y="439"/>
                </a:cubicBezTo>
                <a:cubicBezTo>
                  <a:pt x="14" y="302"/>
                  <a:pt x="50" y="168"/>
                  <a:pt x="109" y="43"/>
                </a:cubicBezTo>
                <a:cubicBezTo>
                  <a:pt x="124" y="12"/>
                  <a:pt x="163" y="0"/>
                  <a:pt x="193" y="17"/>
                </a:cubicBezTo>
                <a:cubicBezTo>
                  <a:pt x="640" y="276"/>
                  <a:pt x="640" y="276"/>
                  <a:pt x="640" y="276"/>
                </a:cubicBezTo>
                <a:cubicBezTo>
                  <a:pt x="688" y="303"/>
                  <a:pt x="710" y="359"/>
                  <a:pt x="695" y="411"/>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p:cNvSpPr>
            <a:spLocks/>
          </p:cNvSpPr>
          <p:nvPr/>
        </p:nvSpPr>
        <p:spPr bwMode="auto">
          <a:xfrm>
            <a:off x="5478475" y="3486320"/>
            <a:ext cx="1231876" cy="1233148"/>
          </a:xfrm>
          <a:custGeom>
            <a:avLst/>
            <a:gdLst>
              <a:gd name="T0" fmla="*/ 722 w 722"/>
              <a:gd name="T1" fmla="*/ 362 h 723"/>
              <a:gd name="T2" fmla="*/ 719 w 722"/>
              <a:gd name="T3" fmla="*/ 411 h 723"/>
              <a:gd name="T4" fmla="*/ 711 w 722"/>
              <a:gd name="T5" fmla="*/ 452 h 723"/>
              <a:gd name="T6" fmla="*/ 392 w 722"/>
              <a:gd name="T7" fmla="*/ 722 h 723"/>
              <a:gd name="T8" fmla="*/ 361 w 722"/>
              <a:gd name="T9" fmla="*/ 723 h 723"/>
              <a:gd name="T10" fmla="*/ 0 w 722"/>
              <a:gd name="T11" fmla="*/ 362 h 723"/>
              <a:gd name="T12" fmla="*/ 361 w 722"/>
              <a:gd name="T13" fmla="*/ 0 h 723"/>
              <a:gd name="T14" fmla="*/ 722 w 722"/>
              <a:gd name="T15" fmla="*/ 356 h 723"/>
              <a:gd name="T16" fmla="*/ 722 w 722"/>
              <a:gd name="T17" fmla="*/ 362 h 7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2" h="723">
                <a:moveTo>
                  <a:pt x="722" y="362"/>
                </a:moveTo>
                <a:cubicBezTo>
                  <a:pt x="722" y="378"/>
                  <a:pt x="721" y="395"/>
                  <a:pt x="719" y="411"/>
                </a:cubicBezTo>
                <a:cubicBezTo>
                  <a:pt x="717" y="425"/>
                  <a:pt x="715" y="438"/>
                  <a:pt x="711" y="452"/>
                </a:cubicBezTo>
                <a:cubicBezTo>
                  <a:pt x="674" y="598"/>
                  <a:pt x="547" y="709"/>
                  <a:pt x="392" y="722"/>
                </a:cubicBezTo>
                <a:cubicBezTo>
                  <a:pt x="382" y="723"/>
                  <a:pt x="372" y="723"/>
                  <a:pt x="361" y="723"/>
                </a:cubicBezTo>
                <a:cubicBezTo>
                  <a:pt x="161" y="723"/>
                  <a:pt x="0" y="561"/>
                  <a:pt x="0" y="362"/>
                </a:cubicBezTo>
                <a:cubicBezTo>
                  <a:pt x="0" y="162"/>
                  <a:pt x="161" y="0"/>
                  <a:pt x="361" y="0"/>
                </a:cubicBezTo>
                <a:cubicBezTo>
                  <a:pt x="559" y="0"/>
                  <a:pt x="719" y="159"/>
                  <a:pt x="722" y="356"/>
                </a:cubicBezTo>
                <a:cubicBezTo>
                  <a:pt x="722" y="358"/>
                  <a:pt x="722" y="360"/>
                  <a:pt x="722" y="362"/>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8" name="Freeform 206"/>
          <p:cNvSpPr>
            <a:spLocks noEditPoints="1"/>
          </p:cNvSpPr>
          <p:nvPr/>
        </p:nvSpPr>
        <p:spPr bwMode="auto">
          <a:xfrm>
            <a:off x="5764482" y="3807028"/>
            <a:ext cx="659862" cy="591732"/>
          </a:xfrm>
          <a:custGeom>
            <a:avLst/>
            <a:gdLst>
              <a:gd name="T0" fmla="*/ 194 w 3394"/>
              <a:gd name="T1" fmla="*/ 2074 h 3044"/>
              <a:gd name="T2" fmla="*/ 235 w 3394"/>
              <a:gd name="T3" fmla="*/ 2172 h 3044"/>
              <a:gd name="T4" fmla="*/ 314 w 3394"/>
              <a:gd name="T5" fmla="*/ 2239 h 3044"/>
              <a:gd name="T6" fmla="*/ 418 w 3394"/>
              <a:gd name="T7" fmla="*/ 2265 h 3044"/>
              <a:gd name="T8" fmla="*/ 3048 w 3394"/>
              <a:gd name="T9" fmla="*/ 2254 h 3044"/>
              <a:gd name="T10" fmla="*/ 3136 w 3394"/>
              <a:gd name="T11" fmla="*/ 2198 h 3044"/>
              <a:gd name="T12" fmla="*/ 3192 w 3394"/>
              <a:gd name="T13" fmla="*/ 2109 h 3044"/>
              <a:gd name="T14" fmla="*/ 3203 w 3394"/>
              <a:gd name="T15" fmla="*/ 1961 h 3044"/>
              <a:gd name="T16" fmla="*/ 381 w 3394"/>
              <a:gd name="T17" fmla="*/ 194 h 3044"/>
              <a:gd name="T18" fmla="*/ 283 w 3394"/>
              <a:gd name="T19" fmla="*/ 235 h 3044"/>
              <a:gd name="T20" fmla="*/ 215 w 3394"/>
              <a:gd name="T21" fmla="*/ 314 h 3044"/>
              <a:gd name="T22" fmla="*/ 191 w 3394"/>
              <a:gd name="T23" fmla="*/ 419 h 3044"/>
              <a:gd name="T24" fmla="*/ 3204 w 3394"/>
              <a:gd name="T25" fmla="*/ 419 h 3044"/>
              <a:gd name="T26" fmla="*/ 3178 w 3394"/>
              <a:gd name="T27" fmla="*/ 314 h 3044"/>
              <a:gd name="T28" fmla="*/ 3110 w 3394"/>
              <a:gd name="T29" fmla="*/ 235 h 3044"/>
              <a:gd name="T30" fmla="*/ 3013 w 3394"/>
              <a:gd name="T31" fmla="*/ 194 h 3044"/>
              <a:gd name="T32" fmla="*/ 418 w 3394"/>
              <a:gd name="T33" fmla="*/ 0 h 3044"/>
              <a:gd name="T34" fmla="*/ 3079 w 3394"/>
              <a:gd name="T35" fmla="*/ 14 h 3044"/>
              <a:gd name="T36" fmla="*/ 3215 w 3394"/>
              <a:gd name="T37" fmla="*/ 75 h 3044"/>
              <a:gd name="T38" fmla="*/ 3319 w 3394"/>
              <a:gd name="T39" fmla="*/ 179 h 3044"/>
              <a:gd name="T40" fmla="*/ 3380 w 3394"/>
              <a:gd name="T41" fmla="*/ 316 h 3044"/>
              <a:gd name="T42" fmla="*/ 3394 w 3394"/>
              <a:gd name="T43" fmla="*/ 2037 h 3044"/>
              <a:gd name="T44" fmla="*/ 3365 w 3394"/>
              <a:gd name="T45" fmla="*/ 2188 h 3044"/>
              <a:gd name="T46" fmla="*/ 3288 w 3394"/>
              <a:gd name="T47" fmla="*/ 2314 h 3044"/>
              <a:gd name="T48" fmla="*/ 3171 w 3394"/>
              <a:gd name="T49" fmla="*/ 2406 h 3044"/>
              <a:gd name="T50" fmla="*/ 3027 w 3394"/>
              <a:gd name="T51" fmla="*/ 2451 h 3044"/>
              <a:gd name="T52" fmla="*/ 1792 w 3394"/>
              <a:gd name="T53" fmla="*/ 2853 h 3044"/>
              <a:gd name="T54" fmla="*/ 2423 w 3394"/>
              <a:gd name="T55" fmla="*/ 2864 h 3044"/>
              <a:gd name="T56" fmla="*/ 2468 w 3394"/>
              <a:gd name="T57" fmla="*/ 2907 h 3044"/>
              <a:gd name="T58" fmla="*/ 2475 w 3394"/>
              <a:gd name="T59" fmla="*/ 2971 h 3044"/>
              <a:gd name="T60" fmla="*/ 2442 w 3394"/>
              <a:gd name="T61" fmla="*/ 3023 h 3044"/>
              <a:gd name="T62" fmla="*/ 2382 w 3394"/>
              <a:gd name="T63" fmla="*/ 3044 h 3044"/>
              <a:gd name="T64" fmla="*/ 970 w 3394"/>
              <a:gd name="T65" fmla="*/ 3034 h 3044"/>
              <a:gd name="T66" fmla="*/ 926 w 3394"/>
              <a:gd name="T67" fmla="*/ 2990 h 3044"/>
              <a:gd name="T68" fmla="*/ 919 w 3394"/>
              <a:gd name="T69" fmla="*/ 2926 h 3044"/>
              <a:gd name="T70" fmla="*/ 952 w 3394"/>
              <a:gd name="T71" fmla="*/ 2875 h 3044"/>
              <a:gd name="T72" fmla="*/ 1012 w 3394"/>
              <a:gd name="T73" fmla="*/ 2853 h 3044"/>
              <a:gd name="T74" fmla="*/ 418 w 3394"/>
              <a:gd name="T75" fmla="*/ 2455 h 3044"/>
              <a:gd name="T76" fmla="*/ 267 w 3394"/>
              <a:gd name="T77" fmla="*/ 2427 h 3044"/>
              <a:gd name="T78" fmla="*/ 140 w 3394"/>
              <a:gd name="T79" fmla="*/ 2349 h 3044"/>
              <a:gd name="T80" fmla="*/ 49 w 3394"/>
              <a:gd name="T81" fmla="*/ 2233 h 3044"/>
              <a:gd name="T82" fmla="*/ 3 w 3394"/>
              <a:gd name="T83" fmla="*/ 2089 h 3044"/>
              <a:gd name="T84" fmla="*/ 3 w 3394"/>
              <a:gd name="T85" fmla="*/ 366 h 3044"/>
              <a:gd name="T86" fmla="*/ 49 w 3394"/>
              <a:gd name="T87" fmla="*/ 222 h 3044"/>
              <a:gd name="T88" fmla="*/ 141 w 3394"/>
              <a:gd name="T89" fmla="*/ 106 h 3044"/>
              <a:gd name="T90" fmla="*/ 268 w 3394"/>
              <a:gd name="T91" fmla="*/ 29 h 3044"/>
              <a:gd name="T92" fmla="*/ 418 w 3394"/>
              <a:gd name="T93" fmla="*/ 0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4" h="3044">
                <a:moveTo>
                  <a:pt x="191" y="1961"/>
                </a:moveTo>
                <a:lnTo>
                  <a:pt x="191" y="2037"/>
                </a:lnTo>
                <a:lnTo>
                  <a:pt x="194" y="2074"/>
                </a:lnTo>
                <a:lnTo>
                  <a:pt x="202" y="2109"/>
                </a:lnTo>
                <a:lnTo>
                  <a:pt x="216" y="2142"/>
                </a:lnTo>
                <a:lnTo>
                  <a:pt x="235" y="2172"/>
                </a:lnTo>
                <a:lnTo>
                  <a:pt x="258" y="2198"/>
                </a:lnTo>
                <a:lnTo>
                  <a:pt x="284" y="2221"/>
                </a:lnTo>
                <a:lnTo>
                  <a:pt x="314" y="2239"/>
                </a:lnTo>
                <a:lnTo>
                  <a:pt x="346" y="2254"/>
                </a:lnTo>
                <a:lnTo>
                  <a:pt x="381" y="2262"/>
                </a:lnTo>
                <a:lnTo>
                  <a:pt x="418" y="2265"/>
                </a:lnTo>
                <a:lnTo>
                  <a:pt x="2976" y="2265"/>
                </a:lnTo>
                <a:lnTo>
                  <a:pt x="3013" y="2262"/>
                </a:lnTo>
                <a:lnTo>
                  <a:pt x="3048" y="2254"/>
                </a:lnTo>
                <a:lnTo>
                  <a:pt x="3080" y="2239"/>
                </a:lnTo>
                <a:lnTo>
                  <a:pt x="3109" y="2221"/>
                </a:lnTo>
                <a:lnTo>
                  <a:pt x="3136" y="2198"/>
                </a:lnTo>
                <a:lnTo>
                  <a:pt x="3159" y="2172"/>
                </a:lnTo>
                <a:lnTo>
                  <a:pt x="3177" y="2142"/>
                </a:lnTo>
                <a:lnTo>
                  <a:pt x="3192" y="2109"/>
                </a:lnTo>
                <a:lnTo>
                  <a:pt x="3200" y="2074"/>
                </a:lnTo>
                <a:lnTo>
                  <a:pt x="3203" y="2037"/>
                </a:lnTo>
                <a:lnTo>
                  <a:pt x="3203" y="1961"/>
                </a:lnTo>
                <a:lnTo>
                  <a:pt x="191" y="1961"/>
                </a:lnTo>
                <a:close/>
                <a:moveTo>
                  <a:pt x="418" y="190"/>
                </a:moveTo>
                <a:lnTo>
                  <a:pt x="381" y="194"/>
                </a:lnTo>
                <a:lnTo>
                  <a:pt x="346" y="202"/>
                </a:lnTo>
                <a:lnTo>
                  <a:pt x="313" y="216"/>
                </a:lnTo>
                <a:lnTo>
                  <a:pt x="283" y="235"/>
                </a:lnTo>
                <a:lnTo>
                  <a:pt x="258" y="257"/>
                </a:lnTo>
                <a:lnTo>
                  <a:pt x="234" y="284"/>
                </a:lnTo>
                <a:lnTo>
                  <a:pt x="215" y="314"/>
                </a:lnTo>
                <a:lnTo>
                  <a:pt x="202" y="347"/>
                </a:lnTo>
                <a:lnTo>
                  <a:pt x="194" y="382"/>
                </a:lnTo>
                <a:lnTo>
                  <a:pt x="191" y="419"/>
                </a:lnTo>
                <a:lnTo>
                  <a:pt x="191" y="1771"/>
                </a:lnTo>
                <a:lnTo>
                  <a:pt x="3204" y="1771"/>
                </a:lnTo>
                <a:lnTo>
                  <a:pt x="3204" y="419"/>
                </a:lnTo>
                <a:lnTo>
                  <a:pt x="3201" y="382"/>
                </a:lnTo>
                <a:lnTo>
                  <a:pt x="3193" y="347"/>
                </a:lnTo>
                <a:lnTo>
                  <a:pt x="3178" y="314"/>
                </a:lnTo>
                <a:lnTo>
                  <a:pt x="3160" y="284"/>
                </a:lnTo>
                <a:lnTo>
                  <a:pt x="3137" y="257"/>
                </a:lnTo>
                <a:lnTo>
                  <a:pt x="3110" y="235"/>
                </a:lnTo>
                <a:lnTo>
                  <a:pt x="3081" y="216"/>
                </a:lnTo>
                <a:lnTo>
                  <a:pt x="3048" y="202"/>
                </a:lnTo>
                <a:lnTo>
                  <a:pt x="3013" y="194"/>
                </a:lnTo>
                <a:lnTo>
                  <a:pt x="2976" y="190"/>
                </a:lnTo>
                <a:lnTo>
                  <a:pt x="418" y="190"/>
                </a:lnTo>
                <a:close/>
                <a:moveTo>
                  <a:pt x="418" y="0"/>
                </a:moveTo>
                <a:lnTo>
                  <a:pt x="2976" y="0"/>
                </a:lnTo>
                <a:lnTo>
                  <a:pt x="3028" y="3"/>
                </a:lnTo>
                <a:lnTo>
                  <a:pt x="3079" y="14"/>
                </a:lnTo>
                <a:lnTo>
                  <a:pt x="3126" y="29"/>
                </a:lnTo>
                <a:lnTo>
                  <a:pt x="3172" y="50"/>
                </a:lnTo>
                <a:lnTo>
                  <a:pt x="3215" y="75"/>
                </a:lnTo>
                <a:lnTo>
                  <a:pt x="3253" y="106"/>
                </a:lnTo>
                <a:lnTo>
                  <a:pt x="3288" y="141"/>
                </a:lnTo>
                <a:lnTo>
                  <a:pt x="3319" y="179"/>
                </a:lnTo>
                <a:lnTo>
                  <a:pt x="3344" y="222"/>
                </a:lnTo>
                <a:lnTo>
                  <a:pt x="3366" y="268"/>
                </a:lnTo>
                <a:lnTo>
                  <a:pt x="3380" y="316"/>
                </a:lnTo>
                <a:lnTo>
                  <a:pt x="3391" y="366"/>
                </a:lnTo>
                <a:lnTo>
                  <a:pt x="3394" y="419"/>
                </a:lnTo>
                <a:lnTo>
                  <a:pt x="3394" y="2037"/>
                </a:lnTo>
                <a:lnTo>
                  <a:pt x="3391" y="2089"/>
                </a:lnTo>
                <a:lnTo>
                  <a:pt x="3380" y="2140"/>
                </a:lnTo>
                <a:lnTo>
                  <a:pt x="3365" y="2188"/>
                </a:lnTo>
                <a:lnTo>
                  <a:pt x="3344" y="2233"/>
                </a:lnTo>
                <a:lnTo>
                  <a:pt x="3319" y="2275"/>
                </a:lnTo>
                <a:lnTo>
                  <a:pt x="3288" y="2314"/>
                </a:lnTo>
                <a:lnTo>
                  <a:pt x="3253" y="2349"/>
                </a:lnTo>
                <a:lnTo>
                  <a:pt x="3214" y="2380"/>
                </a:lnTo>
                <a:lnTo>
                  <a:pt x="3171" y="2406"/>
                </a:lnTo>
                <a:lnTo>
                  <a:pt x="3126" y="2427"/>
                </a:lnTo>
                <a:lnTo>
                  <a:pt x="3078" y="2442"/>
                </a:lnTo>
                <a:lnTo>
                  <a:pt x="3027" y="2451"/>
                </a:lnTo>
                <a:lnTo>
                  <a:pt x="2976" y="2455"/>
                </a:lnTo>
                <a:lnTo>
                  <a:pt x="1792" y="2455"/>
                </a:lnTo>
                <a:lnTo>
                  <a:pt x="1792" y="2853"/>
                </a:lnTo>
                <a:lnTo>
                  <a:pt x="2382" y="2853"/>
                </a:lnTo>
                <a:lnTo>
                  <a:pt x="2404" y="2857"/>
                </a:lnTo>
                <a:lnTo>
                  <a:pt x="2423" y="2864"/>
                </a:lnTo>
                <a:lnTo>
                  <a:pt x="2442" y="2875"/>
                </a:lnTo>
                <a:lnTo>
                  <a:pt x="2456" y="2889"/>
                </a:lnTo>
                <a:lnTo>
                  <a:pt x="2468" y="2907"/>
                </a:lnTo>
                <a:lnTo>
                  <a:pt x="2475" y="2926"/>
                </a:lnTo>
                <a:lnTo>
                  <a:pt x="2477" y="2949"/>
                </a:lnTo>
                <a:lnTo>
                  <a:pt x="2475" y="2971"/>
                </a:lnTo>
                <a:lnTo>
                  <a:pt x="2468" y="2990"/>
                </a:lnTo>
                <a:lnTo>
                  <a:pt x="2456" y="3009"/>
                </a:lnTo>
                <a:lnTo>
                  <a:pt x="2442" y="3023"/>
                </a:lnTo>
                <a:lnTo>
                  <a:pt x="2423" y="3034"/>
                </a:lnTo>
                <a:lnTo>
                  <a:pt x="2404" y="3042"/>
                </a:lnTo>
                <a:lnTo>
                  <a:pt x="2382" y="3044"/>
                </a:lnTo>
                <a:lnTo>
                  <a:pt x="1012" y="3044"/>
                </a:lnTo>
                <a:lnTo>
                  <a:pt x="990" y="3042"/>
                </a:lnTo>
                <a:lnTo>
                  <a:pt x="970" y="3034"/>
                </a:lnTo>
                <a:lnTo>
                  <a:pt x="952" y="3023"/>
                </a:lnTo>
                <a:lnTo>
                  <a:pt x="938" y="3009"/>
                </a:lnTo>
                <a:lnTo>
                  <a:pt x="926" y="2990"/>
                </a:lnTo>
                <a:lnTo>
                  <a:pt x="919" y="2971"/>
                </a:lnTo>
                <a:lnTo>
                  <a:pt x="917" y="2949"/>
                </a:lnTo>
                <a:lnTo>
                  <a:pt x="919" y="2926"/>
                </a:lnTo>
                <a:lnTo>
                  <a:pt x="926" y="2907"/>
                </a:lnTo>
                <a:lnTo>
                  <a:pt x="938" y="2889"/>
                </a:lnTo>
                <a:lnTo>
                  <a:pt x="952" y="2875"/>
                </a:lnTo>
                <a:lnTo>
                  <a:pt x="970" y="2864"/>
                </a:lnTo>
                <a:lnTo>
                  <a:pt x="990" y="2857"/>
                </a:lnTo>
                <a:lnTo>
                  <a:pt x="1012" y="2853"/>
                </a:lnTo>
                <a:lnTo>
                  <a:pt x="1602" y="2853"/>
                </a:lnTo>
                <a:lnTo>
                  <a:pt x="1602" y="2455"/>
                </a:lnTo>
                <a:lnTo>
                  <a:pt x="418" y="2455"/>
                </a:lnTo>
                <a:lnTo>
                  <a:pt x="366" y="2451"/>
                </a:lnTo>
                <a:lnTo>
                  <a:pt x="315" y="2442"/>
                </a:lnTo>
                <a:lnTo>
                  <a:pt x="267" y="2427"/>
                </a:lnTo>
                <a:lnTo>
                  <a:pt x="222" y="2406"/>
                </a:lnTo>
                <a:lnTo>
                  <a:pt x="179" y="2380"/>
                </a:lnTo>
                <a:lnTo>
                  <a:pt x="140" y="2349"/>
                </a:lnTo>
                <a:lnTo>
                  <a:pt x="106" y="2314"/>
                </a:lnTo>
                <a:lnTo>
                  <a:pt x="75" y="2275"/>
                </a:lnTo>
                <a:lnTo>
                  <a:pt x="49" y="2233"/>
                </a:lnTo>
                <a:lnTo>
                  <a:pt x="28" y="2188"/>
                </a:lnTo>
                <a:lnTo>
                  <a:pt x="12" y="2140"/>
                </a:lnTo>
                <a:lnTo>
                  <a:pt x="3" y="2089"/>
                </a:lnTo>
                <a:lnTo>
                  <a:pt x="0" y="2037"/>
                </a:lnTo>
                <a:lnTo>
                  <a:pt x="0" y="419"/>
                </a:lnTo>
                <a:lnTo>
                  <a:pt x="3" y="366"/>
                </a:lnTo>
                <a:lnTo>
                  <a:pt x="12" y="316"/>
                </a:lnTo>
                <a:lnTo>
                  <a:pt x="28" y="268"/>
                </a:lnTo>
                <a:lnTo>
                  <a:pt x="49" y="222"/>
                </a:lnTo>
                <a:lnTo>
                  <a:pt x="75" y="179"/>
                </a:lnTo>
                <a:lnTo>
                  <a:pt x="106" y="141"/>
                </a:lnTo>
                <a:lnTo>
                  <a:pt x="141" y="106"/>
                </a:lnTo>
                <a:lnTo>
                  <a:pt x="179" y="75"/>
                </a:lnTo>
                <a:lnTo>
                  <a:pt x="223" y="50"/>
                </a:lnTo>
                <a:lnTo>
                  <a:pt x="268" y="29"/>
                </a:lnTo>
                <a:lnTo>
                  <a:pt x="315" y="14"/>
                </a:lnTo>
                <a:lnTo>
                  <a:pt x="366" y="3"/>
                </a:lnTo>
                <a:lnTo>
                  <a:pt x="418" y="0"/>
                </a:lnTo>
                <a:close/>
              </a:path>
            </a:pathLst>
          </a:custGeom>
          <a:solidFill>
            <a:schemeClr val="tx1">
              <a:lumMod val="75000"/>
              <a:lumOff val="2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Inhaltsplatzhalter 4"/>
          <p:cNvSpPr txBox="1">
            <a:spLocks/>
          </p:cNvSpPr>
          <p:nvPr/>
        </p:nvSpPr>
        <p:spPr>
          <a:xfrm>
            <a:off x="508001" y="1662849"/>
            <a:ext cx="3952395"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0" name="Inhaltsplatzhalter 4"/>
          <p:cNvSpPr txBox="1">
            <a:spLocks/>
          </p:cNvSpPr>
          <p:nvPr/>
        </p:nvSpPr>
        <p:spPr>
          <a:xfrm>
            <a:off x="508001" y="2539382"/>
            <a:ext cx="3549649"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6"/>
                </a:solidFill>
                <a:latin typeface="+mj-lt"/>
              </a:rPr>
              <a:t>TITLE GOES HERE</a:t>
            </a:r>
            <a:br>
              <a:rPr lang="en-US" sz="1400" b="1" dirty="0">
                <a:solidFill>
                  <a:schemeClr val="accent6"/>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1" name="Inhaltsplatzhalter 4"/>
          <p:cNvSpPr txBox="1">
            <a:spLocks/>
          </p:cNvSpPr>
          <p:nvPr/>
        </p:nvSpPr>
        <p:spPr>
          <a:xfrm>
            <a:off x="508001" y="3415915"/>
            <a:ext cx="3225741"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5"/>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2" name="Inhaltsplatzhalter 4"/>
          <p:cNvSpPr txBox="1">
            <a:spLocks/>
          </p:cNvSpPr>
          <p:nvPr/>
        </p:nvSpPr>
        <p:spPr>
          <a:xfrm>
            <a:off x="508001" y="4292448"/>
            <a:ext cx="3225741"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3" name="Inhaltsplatzhalter 4"/>
          <p:cNvSpPr txBox="1">
            <a:spLocks/>
          </p:cNvSpPr>
          <p:nvPr/>
        </p:nvSpPr>
        <p:spPr>
          <a:xfrm>
            <a:off x="508001" y="5168981"/>
            <a:ext cx="3549649"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4" name="Inhaltsplatzhalter 4"/>
          <p:cNvSpPr txBox="1">
            <a:spLocks/>
          </p:cNvSpPr>
          <p:nvPr/>
        </p:nvSpPr>
        <p:spPr>
          <a:xfrm>
            <a:off x="508001" y="6045515"/>
            <a:ext cx="3952395"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6" name="Inhaltsplatzhalter 4"/>
          <p:cNvSpPr txBox="1">
            <a:spLocks/>
          </p:cNvSpPr>
          <p:nvPr/>
        </p:nvSpPr>
        <p:spPr>
          <a:xfrm>
            <a:off x="7695265" y="1662849"/>
            <a:ext cx="3952395"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7" name="Inhaltsplatzhalter 4"/>
          <p:cNvSpPr txBox="1">
            <a:spLocks/>
          </p:cNvSpPr>
          <p:nvPr/>
        </p:nvSpPr>
        <p:spPr>
          <a:xfrm>
            <a:off x="8098011" y="2539382"/>
            <a:ext cx="3549649"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8" name="Inhaltsplatzhalter 4"/>
          <p:cNvSpPr txBox="1">
            <a:spLocks/>
          </p:cNvSpPr>
          <p:nvPr/>
        </p:nvSpPr>
        <p:spPr>
          <a:xfrm>
            <a:off x="8421919" y="3415915"/>
            <a:ext cx="3225741"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4"/>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39" name="Inhaltsplatzhalter 4"/>
          <p:cNvSpPr txBox="1">
            <a:spLocks/>
          </p:cNvSpPr>
          <p:nvPr/>
        </p:nvSpPr>
        <p:spPr>
          <a:xfrm>
            <a:off x="8421919" y="4292448"/>
            <a:ext cx="3225741"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5"/>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40" name="Inhaltsplatzhalter 4"/>
          <p:cNvSpPr txBox="1">
            <a:spLocks/>
          </p:cNvSpPr>
          <p:nvPr/>
        </p:nvSpPr>
        <p:spPr>
          <a:xfrm>
            <a:off x="8098011" y="5168981"/>
            <a:ext cx="3549649"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6"/>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sp>
        <p:nvSpPr>
          <p:cNvPr id="41" name="Inhaltsplatzhalter 4"/>
          <p:cNvSpPr txBox="1">
            <a:spLocks/>
          </p:cNvSpPr>
          <p:nvPr/>
        </p:nvSpPr>
        <p:spPr>
          <a:xfrm>
            <a:off x="7695265" y="6045515"/>
            <a:ext cx="3952395" cy="553998"/>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1"/>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a:t>
            </a:r>
          </a:p>
        </p:txBody>
      </p:sp>
      <p:cxnSp>
        <p:nvCxnSpPr>
          <p:cNvPr id="43" name="Elbow Connector 42"/>
          <p:cNvCxnSpPr/>
          <p:nvPr/>
        </p:nvCxnSpPr>
        <p:spPr>
          <a:xfrm rot="10800000">
            <a:off x="4584701" y="1939849"/>
            <a:ext cx="893775" cy="276999"/>
          </a:xfrm>
          <a:prstGeom prst="bentConnector3">
            <a:avLst>
              <a:gd name="adj1" fmla="val -1154"/>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7" name="Elbow Connector 46"/>
          <p:cNvCxnSpPr/>
          <p:nvPr/>
        </p:nvCxnSpPr>
        <p:spPr>
          <a:xfrm rot="10800000" flipH="1">
            <a:off x="6674171" y="1939849"/>
            <a:ext cx="893775" cy="276999"/>
          </a:xfrm>
          <a:prstGeom prst="bentConnector3">
            <a:avLst>
              <a:gd name="adj1" fmla="val -1154"/>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8" name="Elbow Connector 47"/>
          <p:cNvCxnSpPr/>
          <p:nvPr/>
        </p:nvCxnSpPr>
        <p:spPr>
          <a:xfrm rot="10800000" flipV="1">
            <a:off x="4584701" y="6032815"/>
            <a:ext cx="893775" cy="276999"/>
          </a:xfrm>
          <a:prstGeom prst="bentConnector3">
            <a:avLst>
              <a:gd name="adj1" fmla="val -1154"/>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49" name="Elbow Connector 48"/>
          <p:cNvCxnSpPr/>
          <p:nvPr/>
        </p:nvCxnSpPr>
        <p:spPr>
          <a:xfrm rot="10800000" flipH="1" flipV="1">
            <a:off x="6674171" y="6032815"/>
            <a:ext cx="893775" cy="276999"/>
          </a:xfrm>
          <a:prstGeom prst="bentConnector3">
            <a:avLst>
              <a:gd name="adj1" fmla="val -1154"/>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6281463" y="5301454"/>
            <a:ext cx="380116" cy="441622"/>
            <a:chOff x="2593975" y="4225925"/>
            <a:chExt cx="490538" cy="569912"/>
          </a:xfrm>
          <a:solidFill>
            <a:schemeClr val="bg1"/>
          </a:solidFill>
        </p:grpSpPr>
        <p:sp>
          <p:nvSpPr>
            <p:cNvPr id="51" name="Freeform 18"/>
            <p:cNvSpPr>
              <a:spLocks/>
            </p:cNvSpPr>
            <p:nvPr/>
          </p:nvSpPr>
          <p:spPr bwMode="auto">
            <a:xfrm>
              <a:off x="2773363" y="4384675"/>
              <a:ext cx="131763" cy="252412"/>
            </a:xfrm>
            <a:custGeom>
              <a:avLst/>
              <a:gdLst>
                <a:gd name="T0" fmla="*/ 445 w 827"/>
                <a:gd name="T1" fmla="*/ 0 h 1593"/>
                <a:gd name="T2" fmla="*/ 498 w 827"/>
                <a:gd name="T3" fmla="*/ 8 h 1593"/>
                <a:gd name="T4" fmla="*/ 515 w 827"/>
                <a:gd name="T5" fmla="*/ 47 h 1593"/>
                <a:gd name="T6" fmla="*/ 516 w 827"/>
                <a:gd name="T7" fmla="*/ 123 h 1593"/>
                <a:gd name="T8" fmla="*/ 525 w 827"/>
                <a:gd name="T9" fmla="*/ 163 h 1593"/>
                <a:gd name="T10" fmla="*/ 563 w 827"/>
                <a:gd name="T11" fmla="*/ 178 h 1593"/>
                <a:gd name="T12" fmla="*/ 691 w 827"/>
                <a:gd name="T13" fmla="*/ 207 h 1593"/>
                <a:gd name="T14" fmla="*/ 767 w 827"/>
                <a:gd name="T15" fmla="*/ 246 h 1593"/>
                <a:gd name="T16" fmla="*/ 771 w 827"/>
                <a:gd name="T17" fmla="*/ 287 h 1593"/>
                <a:gd name="T18" fmla="*/ 726 w 827"/>
                <a:gd name="T19" fmla="*/ 434 h 1593"/>
                <a:gd name="T20" fmla="*/ 700 w 827"/>
                <a:gd name="T21" fmla="*/ 455 h 1593"/>
                <a:gd name="T22" fmla="*/ 621 w 827"/>
                <a:gd name="T23" fmla="*/ 425 h 1593"/>
                <a:gd name="T24" fmla="*/ 473 w 827"/>
                <a:gd name="T25" fmla="*/ 396 h 1593"/>
                <a:gd name="T26" fmla="*/ 377 w 827"/>
                <a:gd name="T27" fmla="*/ 402 h 1593"/>
                <a:gd name="T28" fmla="*/ 315 w 827"/>
                <a:gd name="T29" fmla="*/ 437 h 1593"/>
                <a:gd name="T30" fmla="*/ 291 w 827"/>
                <a:gd name="T31" fmla="*/ 496 h 1593"/>
                <a:gd name="T32" fmla="*/ 314 w 827"/>
                <a:gd name="T33" fmla="*/ 557 h 1593"/>
                <a:gd name="T34" fmla="*/ 402 w 827"/>
                <a:gd name="T35" fmla="*/ 618 h 1593"/>
                <a:gd name="T36" fmla="*/ 572 w 827"/>
                <a:gd name="T37" fmla="*/ 691 h 1593"/>
                <a:gd name="T38" fmla="*/ 712 w 827"/>
                <a:gd name="T39" fmla="*/ 778 h 1593"/>
                <a:gd name="T40" fmla="*/ 791 w 827"/>
                <a:gd name="T41" fmla="*/ 886 h 1593"/>
                <a:gd name="T42" fmla="*/ 826 w 827"/>
                <a:gd name="T43" fmla="*/ 1009 h 1593"/>
                <a:gd name="T44" fmla="*/ 812 w 827"/>
                <a:gd name="T45" fmla="*/ 1137 h 1593"/>
                <a:gd name="T46" fmla="*/ 747 w 827"/>
                <a:gd name="T47" fmla="*/ 1256 h 1593"/>
                <a:gd name="T48" fmla="*/ 640 w 827"/>
                <a:gd name="T49" fmla="*/ 1345 h 1593"/>
                <a:gd name="T50" fmla="*/ 535 w 827"/>
                <a:gd name="T51" fmla="*/ 1387 h 1593"/>
                <a:gd name="T52" fmla="*/ 506 w 827"/>
                <a:gd name="T53" fmla="*/ 1423 h 1593"/>
                <a:gd name="T54" fmla="*/ 505 w 827"/>
                <a:gd name="T55" fmla="*/ 1545 h 1593"/>
                <a:gd name="T56" fmla="*/ 489 w 827"/>
                <a:gd name="T57" fmla="*/ 1585 h 1593"/>
                <a:gd name="T58" fmla="*/ 404 w 827"/>
                <a:gd name="T59" fmla="*/ 1593 h 1593"/>
                <a:gd name="T60" fmla="*/ 318 w 827"/>
                <a:gd name="T61" fmla="*/ 1584 h 1593"/>
                <a:gd name="T62" fmla="*/ 300 w 827"/>
                <a:gd name="T63" fmla="*/ 1542 h 1593"/>
                <a:gd name="T64" fmla="*/ 299 w 827"/>
                <a:gd name="T65" fmla="*/ 1446 h 1593"/>
                <a:gd name="T66" fmla="*/ 288 w 827"/>
                <a:gd name="T67" fmla="*/ 1413 h 1593"/>
                <a:gd name="T68" fmla="*/ 244 w 827"/>
                <a:gd name="T69" fmla="*/ 1401 h 1593"/>
                <a:gd name="T70" fmla="*/ 94 w 827"/>
                <a:gd name="T71" fmla="*/ 1365 h 1593"/>
                <a:gd name="T72" fmla="*/ 14 w 827"/>
                <a:gd name="T73" fmla="*/ 1325 h 1593"/>
                <a:gd name="T74" fmla="*/ 0 w 827"/>
                <a:gd name="T75" fmla="*/ 1293 h 1593"/>
                <a:gd name="T76" fmla="*/ 23 w 827"/>
                <a:gd name="T77" fmla="*/ 1198 h 1593"/>
                <a:gd name="T78" fmla="*/ 51 w 827"/>
                <a:gd name="T79" fmla="*/ 1113 h 1593"/>
                <a:gd name="T80" fmla="*/ 78 w 827"/>
                <a:gd name="T81" fmla="*/ 1102 h 1593"/>
                <a:gd name="T82" fmla="*/ 159 w 827"/>
                <a:gd name="T83" fmla="*/ 1137 h 1593"/>
                <a:gd name="T84" fmla="*/ 325 w 827"/>
                <a:gd name="T85" fmla="*/ 1180 h 1593"/>
                <a:gd name="T86" fmla="*/ 435 w 827"/>
                <a:gd name="T87" fmla="*/ 1173 h 1593"/>
                <a:gd name="T88" fmla="*/ 512 w 827"/>
                <a:gd name="T89" fmla="*/ 1132 h 1593"/>
                <a:gd name="T90" fmla="*/ 542 w 827"/>
                <a:gd name="T91" fmla="*/ 1070 h 1593"/>
                <a:gd name="T92" fmla="*/ 529 w 827"/>
                <a:gd name="T93" fmla="*/ 1004 h 1593"/>
                <a:gd name="T94" fmla="*/ 471 w 827"/>
                <a:gd name="T95" fmla="*/ 946 h 1593"/>
                <a:gd name="T96" fmla="*/ 369 w 827"/>
                <a:gd name="T97" fmla="*/ 898 h 1593"/>
                <a:gd name="T98" fmla="*/ 233 w 827"/>
                <a:gd name="T99" fmla="*/ 840 h 1593"/>
                <a:gd name="T100" fmla="*/ 126 w 827"/>
                <a:gd name="T101" fmla="*/ 772 h 1593"/>
                <a:gd name="T102" fmla="*/ 54 w 827"/>
                <a:gd name="T103" fmla="*/ 691 h 1593"/>
                <a:gd name="T104" fmla="*/ 15 w 827"/>
                <a:gd name="T105" fmla="*/ 591 h 1593"/>
                <a:gd name="T106" fmla="*/ 15 w 827"/>
                <a:gd name="T107" fmla="*/ 467 h 1593"/>
                <a:gd name="T108" fmla="*/ 58 w 827"/>
                <a:gd name="T109" fmla="*/ 351 h 1593"/>
                <a:gd name="T110" fmla="*/ 139 w 827"/>
                <a:gd name="T111" fmla="*/ 263 h 1593"/>
                <a:gd name="T112" fmla="*/ 254 w 827"/>
                <a:gd name="T113" fmla="*/ 203 h 1593"/>
                <a:gd name="T114" fmla="*/ 300 w 827"/>
                <a:gd name="T115" fmla="*/ 183 h 1593"/>
                <a:gd name="T116" fmla="*/ 314 w 827"/>
                <a:gd name="T117" fmla="*/ 156 h 1593"/>
                <a:gd name="T118" fmla="*/ 315 w 827"/>
                <a:gd name="T119" fmla="*/ 87 h 1593"/>
                <a:gd name="T120" fmla="*/ 320 w 827"/>
                <a:gd name="T121" fmla="*/ 21 h 1593"/>
                <a:gd name="T122" fmla="*/ 352 w 827"/>
                <a:gd name="T123" fmla="*/ 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7" h="1593">
                  <a:moveTo>
                    <a:pt x="371" y="0"/>
                  </a:moveTo>
                  <a:lnTo>
                    <a:pt x="415" y="0"/>
                  </a:lnTo>
                  <a:lnTo>
                    <a:pt x="445" y="0"/>
                  </a:lnTo>
                  <a:lnTo>
                    <a:pt x="468" y="1"/>
                  </a:lnTo>
                  <a:lnTo>
                    <a:pt x="485" y="3"/>
                  </a:lnTo>
                  <a:lnTo>
                    <a:pt x="498" y="8"/>
                  </a:lnTo>
                  <a:lnTo>
                    <a:pt x="506" y="17"/>
                  </a:lnTo>
                  <a:lnTo>
                    <a:pt x="512" y="29"/>
                  </a:lnTo>
                  <a:lnTo>
                    <a:pt x="515" y="47"/>
                  </a:lnTo>
                  <a:lnTo>
                    <a:pt x="516" y="70"/>
                  </a:lnTo>
                  <a:lnTo>
                    <a:pt x="516" y="99"/>
                  </a:lnTo>
                  <a:lnTo>
                    <a:pt x="516" y="123"/>
                  </a:lnTo>
                  <a:lnTo>
                    <a:pt x="517" y="141"/>
                  </a:lnTo>
                  <a:lnTo>
                    <a:pt x="519" y="154"/>
                  </a:lnTo>
                  <a:lnTo>
                    <a:pt x="525" y="163"/>
                  </a:lnTo>
                  <a:lnTo>
                    <a:pt x="533" y="169"/>
                  </a:lnTo>
                  <a:lnTo>
                    <a:pt x="545" y="173"/>
                  </a:lnTo>
                  <a:lnTo>
                    <a:pt x="563" y="178"/>
                  </a:lnTo>
                  <a:lnTo>
                    <a:pt x="586" y="181"/>
                  </a:lnTo>
                  <a:lnTo>
                    <a:pt x="640" y="192"/>
                  </a:lnTo>
                  <a:lnTo>
                    <a:pt x="691" y="207"/>
                  </a:lnTo>
                  <a:lnTo>
                    <a:pt x="742" y="228"/>
                  </a:lnTo>
                  <a:lnTo>
                    <a:pt x="756" y="236"/>
                  </a:lnTo>
                  <a:lnTo>
                    <a:pt x="767" y="246"/>
                  </a:lnTo>
                  <a:lnTo>
                    <a:pt x="772" y="258"/>
                  </a:lnTo>
                  <a:lnTo>
                    <a:pt x="775" y="271"/>
                  </a:lnTo>
                  <a:lnTo>
                    <a:pt x="771" y="287"/>
                  </a:lnTo>
                  <a:lnTo>
                    <a:pt x="753" y="352"/>
                  </a:lnTo>
                  <a:lnTo>
                    <a:pt x="733" y="416"/>
                  </a:lnTo>
                  <a:lnTo>
                    <a:pt x="726" y="434"/>
                  </a:lnTo>
                  <a:lnTo>
                    <a:pt x="720" y="446"/>
                  </a:lnTo>
                  <a:lnTo>
                    <a:pt x="711" y="452"/>
                  </a:lnTo>
                  <a:lnTo>
                    <a:pt x="700" y="455"/>
                  </a:lnTo>
                  <a:lnTo>
                    <a:pt x="686" y="451"/>
                  </a:lnTo>
                  <a:lnTo>
                    <a:pt x="668" y="445"/>
                  </a:lnTo>
                  <a:lnTo>
                    <a:pt x="621" y="425"/>
                  </a:lnTo>
                  <a:lnTo>
                    <a:pt x="573" y="410"/>
                  </a:lnTo>
                  <a:lnTo>
                    <a:pt x="524" y="400"/>
                  </a:lnTo>
                  <a:lnTo>
                    <a:pt x="473" y="396"/>
                  </a:lnTo>
                  <a:lnTo>
                    <a:pt x="422" y="396"/>
                  </a:lnTo>
                  <a:lnTo>
                    <a:pt x="399" y="398"/>
                  </a:lnTo>
                  <a:lnTo>
                    <a:pt x="377" y="402"/>
                  </a:lnTo>
                  <a:lnTo>
                    <a:pt x="356" y="409"/>
                  </a:lnTo>
                  <a:lnTo>
                    <a:pt x="333" y="422"/>
                  </a:lnTo>
                  <a:lnTo>
                    <a:pt x="315" y="437"/>
                  </a:lnTo>
                  <a:lnTo>
                    <a:pt x="302" y="456"/>
                  </a:lnTo>
                  <a:lnTo>
                    <a:pt x="295" y="475"/>
                  </a:lnTo>
                  <a:lnTo>
                    <a:pt x="291" y="496"/>
                  </a:lnTo>
                  <a:lnTo>
                    <a:pt x="293" y="517"/>
                  </a:lnTo>
                  <a:lnTo>
                    <a:pt x="301" y="538"/>
                  </a:lnTo>
                  <a:lnTo>
                    <a:pt x="314" y="557"/>
                  </a:lnTo>
                  <a:lnTo>
                    <a:pt x="333" y="575"/>
                  </a:lnTo>
                  <a:lnTo>
                    <a:pt x="366" y="598"/>
                  </a:lnTo>
                  <a:lnTo>
                    <a:pt x="402" y="618"/>
                  </a:lnTo>
                  <a:lnTo>
                    <a:pt x="440" y="635"/>
                  </a:lnTo>
                  <a:lnTo>
                    <a:pt x="506" y="662"/>
                  </a:lnTo>
                  <a:lnTo>
                    <a:pt x="572" y="691"/>
                  </a:lnTo>
                  <a:lnTo>
                    <a:pt x="635" y="724"/>
                  </a:lnTo>
                  <a:lnTo>
                    <a:pt x="676" y="749"/>
                  </a:lnTo>
                  <a:lnTo>
                    <a:pt x="712" y="778"/>
                  </a:lnTo>
                  <a:lnTo>
                    <a:pt x="743" y="811"/>
                  </a:lnTo>
                  <a:lnTo>
                    <a:pt x="770" y="847"/>
                  </a:lnTo>
                  <a:lnTo>
                    <a:pt x="791" y="886"/>
                  </a:lnTo>
                  <a:lnTo>
                    <a:pt x="808" y="925"/>
                  </a:lnTo>
                  <a:lnTo>
                    <a:pt x="819" y="967"/>
                  </a:lnTo>
                  <a:lnTo>
                    <a:pt x="826" y="1009"/>
                  </a:lnTo>
                  <a:lnTo>
                    <a:pt x="827" y="1052"/>
                  </a:lnTo>
                  <a:lnTo>
                    <a:pt x="822" y="1095"/>
                  </a:lnTo>
                  <a:lnTo>
                    <a:pt x="812" y="1137"/>
                  </a:lnTo>
                  <a:lnTo>
                    <a:pt x="796" y="1179"/>
                  </a:lnTo>
                  <a:lnTo>
                    <a:pt x="775" y="1218"/>
                  </a:lnTo>
                  <a:lnTo>
                    <a:pt x="747" y="1256"/>
                  </a:lnTo>
                  <a:lnTo>
                    <a:pt x="715" y="1290"/>
                  </a:lnTo>
                  <a:lnTo>
                    <a:pt x="679" y="1320"/>
                  </a:lnTo>
                  <a:lnTo>
                    <a:pt x="640" y="1345"/>
                  </a:lnTo>
                  <a:lnTo>
                    <a:pt x="598" y="1366"/>
                  </a:lnTo>
                  <a:lnTo>
                    <a:pt x="553" y="1380"/>
                  </a:lnTo>
                  <a:lnTo>
                    <a:pt x="535" y="1387"/>
                  </a:lnTo>
                  <a:lnTo>
                    <a:pt x="521" y="1396"/>
                  </a:lnTo>
                  <a:lnTo>
                    <a:pt x="512" y="1407"/>
                  </a:lnTo>
                  <a:lnTo>
                    <a:pt x="506" y="1423"/>
                  </a:lnTo>
                  <a:lnTo>
                    <a:pt x="505" y="1442"/>
                  </a:lnTo>
                  <a:lnTo>
                    <a:pt x="506" y="1493"/>
                  </a:lnTo>
                  <a:lnTo>
                    <a:pt x="505" y="1545"/>
                  </a:lnTo>
                  <a:lnTo>
                    <a:pt x="504" y="1562"/>
                  </a:lnTo>
                  <a:lnTo>
                    <a:pt x="497" y="1575"/>
                  </a:lnTo>
                  <a:lnTo>
                    <a:pt x="489" y="1585"/>
                  </a:lnTo>
                  <a:lnTo>
                    <a:pt x="475" y="1590"/>
                  </a:lnTo>
                  <a:lnTo>
                    <a:pt x="459" y="1593"/>
                  </a:lnTo>
                  <a:lnTo>
                    <a:pt x="404" y="1593"/>
                  </a:lnTo>
                  <a:lnTo>
                    <a:pt x="348" y="1593"/>
                  </a:lnTo>
                  <a:lnTo>
                    <a:pt x="331" y="1590"/>
                  </a:lnTo>
                  <a:lnTo>
                    <a:pt x="318" y="1584"/>
                  </a:lnTo>
                  <a:lnTo>
                    <a:pt x="308" y="1574"/>
                  </a:lnTo>
                  <a:lnTo>
                    <a:pt x="302" y="1559"/>
                  </a:lnTo>
                  <a:lnTo>
                    <a:pt x="300" y="1542"/>
                  </a:lnTo>
                  <a:lnTo>
                    <a:pt x="300" y="1505"/>
                  </a:lnTo>
                  <a:lnTo>
                    <a:pt x="299" y="1466"/>
                  </a:lnTo>
                  <a:lnTo>
                    <a:pt x="299" y="1446"/>
                  </a:lnTo>
                  <a:lnTo>
                    <a:pt x="298" y="1431"/>
                  </a:lnTo>
                  <a:lnTo>
                    <a:pt x="293" y="1421"/>
                  </a:lnTo>
                  <a:lnTo>
                    <a:pt x="288" y="1413"/>
                  </a:lnTo>
                  <a:lnTo>
                    <a:pt x="278" y="1407"/>
                  </a:lnTo>
                  <a:lnTo>
                    <a:pt x="264" y="1404"/>
                  </a:lnTo>
                  <a:lnTo>
                    <a:pt x="244" y="1401"/>
                  </a:lnTo>
                  <a:lnTo>
                    <a:pt x="193" y="1392"/>
                  </a:lnTo>
                  <a:lnTo>
                    <a:pt x="142" y="1380"/>
                  </a:lnTo>
                  <a:lnTo>
                    <a:pt x="94" y="1365"/>
                  </a:lnTo>
                  <a:lnTo>
                    <a:pt x="46" y="1345"/>
                  </a:lnTo>
                  <a:lnTo>
                    <a:pt x="28" y="1335"/>
                  </a:lnTo>
                  <a:lnTo>
                    <a:pt x="14" y="1325"/>
                  </a:lnTo>
                  <a:lnTo>
                    <a:pt x="5" y="1317"/>
                  </a:lnTo>
                  <a:lnTo>
                    <a:pt x="1" y="1306"/>
                  </a:lnTo>
                  <a:lnTo>
                    <a:pt x="0" y="1293"/>
                  </a:lnTo>
                  <a:lnTo>
                    <a:pt x="2" y="1277"/>
                  </a:lnTo>
                  <a:lnTo>
                    <a:pt x="6" y="1256"/>
                  </a:lnTo>
                  <a:lnTo>
                    <a:pt x="23" y="1198"/>
                  </a:lnTo>
                  <a:lnTo>
                    <a:pt x="39" y="1142"/>
                  </a:lnTo>
                  <a:lnTo>
                    <a:pt x="45" y="1125"/>
                  </a:lnTo>
                  <a:lnTo>
                    <a:pt x="51" y="1113"/>
                  </a:lnTo>
                  <a:lnTo>
                    <a:pt x="58" y="1105"/>
                  </a:lnTo>
                  <a:lnTo>
                    <a:pt x="67" y="1102"/>
                  </a:lnTo>
                  <a:lnTo>
                    <a:pt x="78" y="1102"/>
                  </a:lnTo>
                  <a:lnTo>
                    <a:pt x="90" y="1107"/>
                  </a:lnTo>
                  <a:lnTo>
                    <a:pt x="106" y="1113"/>
                  </a:lnTo>
                  <a:lnTo>
                    <a:pt x="159" y="1137"/>
                  </a:lnTo>
                  <a:lnTo>
                    <a:pt x="212" y="1157"/>
                  </a:lnTo>
                  <a:lnTo>
                    <a:pt x="268" y="1170"/>
                  </a:lnTo>
                  <a:lnTo>
                    <a:pt x="325" y="1180"/>
                  </a:lnTo>
                  <a:lnTo>
                    <a:pt x="363" y="1182"/>
                  </a:lnTo>
                  <a:lnTo>
                    <a:pt x="399" y="1180"/>
                  </a:lnTo>
                  <a:lnTo>
                    <a:pt x="435" y="1173"/>
                  </a:lnTo>
                  <a:lnTo>
                    <a:pt x="469" y="1161"/>
                  </a:lnTo>
                  <a:lnTo>
                    <a:pt x="493" y="1148"/>
                  </a:lnTo>
                  <a:lnTo>
                    <a:pt x="512" y="1132"/>
                  </a:lnTo>
                  <a:lnTo>
                    <a:pt x="527" y="1113"/>
                  </a:lnTo>
                  <a:lnTo>
                    <a:pt x="537" y="1092"/>
                  </a:lnTo>
                  <a:lnTo>
                    <a:pt x="542" y="1070"/>
                  </a:lnTo>
                  <a:lnTo>
                    <a:pt x="542" y="1049"/>
                  </a:lnTo>
                  <a:lnTo>
                    <a:pt x="539" y="1026"/>
                  </a:lnTo>
                  <a:lnTo>
                    <a:pt x="529" y="1004"/>
                  </a:lnTo>
                  <a:lnTo>
                    <a:pt x="516" y="983"/>
                  </a:lnTo>
                  <a:lnTo>
                    <a:pt x="496" y="964"/>
                  </a:lnTo>
                  <a:lnTo>
                    <a:pt x="471" y="946"/>
                  </a:lnTo>
                  <a:lnTo>
                    <a:pt x="444" y="929"/>
                  </a:lnTo>
                  <a:lnTo>
                    <a:pt x="414" y="916"/>
                  </a:lnTo>
                  <a:lnTo>
                    <a:pt x="369" y="898"/>
                  </a:lnTo>
                  <a:lnTo>
                    <a:pt x="323" y="879"/>
                  </a:lnTo>
                  <a:lnTo>
                    <a:pt x="278" y="860"/>
                  </a:lnTo>
                  <a:lnTo>
                    <a:pt x="233" y="840"/>
                  </a:lnTo>
                  <a:lnTo>
                    <a:pt x="189" y="816"/>
                  </a:lnTo>
                  <a:lnTo>
                    <a:pt x="157" y="795"/>
                  </a:lnTo>
                  <a:lnTo>
                    <a:pt x="126" y="772"/>
                  </a:lnTo>
                  <a:lnTo>
                    <a:pt x="98" y="747"/>
                  </a:lnTo>
                  <a:lnTo>
                    <a:pt x="74" y="720"/>
                  </a:lnTo>
                  <a:lnTo>
                    <a:pt x="54" y="691"/>
                  </a:lnTo>
                  <a:lnTo>
                    <a:pt x="37" y="660"/>
                  </a:lnTo>
                  <a:lnTo>
                    <a:pt x="24" y="627"/>
                  </a:lnTo>
                  <a:lnTo>
                    <a:pt x="15" y="591"/>
                  </a:lnTo>
                  <a:lnTo>
                    <a:pt x="10" y="553"/>
                  </a:lnTo>
                  <a:lnTo>
                    <a:pt x="10" y="513"/>
                  </a:lnTo>
                  <a:lnTo>
                    <a:pt x="15" y="467"/>
                  </a:lnTo>
                  <a:lnTo>
                    <a:pt x="25" y="425"/>
                  </a:lnTo>
                  <a:lnTo>
                    <a:pt x="39" y="386"/>
                  </a:lnTo>
                  <a:lnTo>
                    <a:pt x="58" y="351"/>
                  </a:lnTo>
                  <a:lnTo>
                    <a:pt x="81" y="318"/>
                  </a:lnTo>
                  <a:lnTo>
                    <a:pt x="108" y="289"/>
                  </a:lnTo>
                  <a:lnTo>
                    <a:pt x="139" y="263"/>
                  </a:lnTo>
                  <a:lnTo>
                    <a:pt x="174" y="240"/>
                  </a:lnTo>
                  <a:lnTo>
                    <a:pt x="212" y="220"/>
                  </a:lnTo>
                  <a:lnTo>
                    <a:pt x="254" y="203"/>
                  </a:lnTo>
                  <a:lnTo>
                    <a:pt x="274" y="195"/>
                  </a:lnTo>
                  <a:lnTo>
                    <a:pt x="289" y="190"/>
                  </a:lnTo>
                  <a:lnTo>
                    <a:pt x="300" y="183"/>
                  </a:lnTo>
                  <a:lnTo>
                    <a:pt x="308" y="177"/>
                  </a:lnTo>
                  <a:lnTo>
                    <a:pt x="312" y="168"/>
                  </a:lnTo>
                  <a:lnTo>
                    <a:pt x="314" y="156"/>
                  </a:lnTo>
                  <a:lnTo>
                    <a:pt x="315" y="141"/>
                  </a:lnTo>
                  <a:lnTo>
                    <a:pt x="315" y="120"/>
                  </a:lnTo>
                  <a:lnTo>
                    <a:pt x="315" y="87"/>
                  </a:lnTo>
                  <a:lnTo>
                    <a:pt x="315" y="56"/>
                  </a:lnTo>
                  <a:lnTo>
                    <a:pt x="316" y="36"/>
                  </a:lnTo>
                  <a:lnTo>
                    <a:pt x="320" y="21"/>
                  </a:lnTo>
                  <a:lnTo>
                    <a:pt x="326" y="10"/>
                  </a:lnTo>
                  <a:lnTo>
                    <a:pt x="336" y="5"/>
                  </a:lnTo>
                  <a:lnTo>
                    <a:pt x="352" y="1"/>
                  </a:lnTo>
                  <a:lnTo>
                    <a:pt x="3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19"/>
            <p:cNvSpPr>
              <a:spLocks noEditPoints="1"/>
            </p:cNvSpPr>
            <p:nvPr/>
          </p:nvSpPr>
          <p:spPr bwMode="auto">
            <a:xfrm>
              <a:off x="2593975" y="4225925"/>
              <a:ext cx="490538" cy="569912"/>
            </a:xfrm>
            <a:custGeom>
              <a:avLst/>
              <a:gdLst>
                <a:gd name="T0" fmla="*/ 1277 w 3088"/>
                <a:gd name="T1" fmla="*/ 663 h 3592"/>
                <a:gd name="T2" fmla="*/ 955 w 3088"/>
                <a:gd name="T3" fmla="*/ 791 h 3592"/>
                <a:gd name="T4" fmla="*/ 689 w 3088"/>
                <a:gd name="T5" fmla="*/ 1004 h 3592"/>
                <a:gd name="T6" fmla="*/ 496 w 3088"/>
                <a:gd name="T7" fmla="*/ 1284 h 3592"/>
                <a:gd name="T8" fmla="*/ 391 w 3088"/>
                <a:gd name="T9" fmla="*/ 1617 h 3592"/>
                <a:gd name="T10" fmla="*/ 391 w 3088"/>
                <a:gd name="T11" fmla="*/ 1976 h 3592"/>
                <a:gd name="T12" fmla="*/ 496 w 3088"/>
                <a:gd name="T13" fmla="*/ 2308 h 3592"/>
                <a:gd name="T14" fmla="*/ 689 w 3088"/>
                <a:gd name="T15" fmla="*/ 2589 h 3592"/>
                <a:gd name="T16" fmla="*/ 955 w 3088"/>
                <a:gd name="T17" fmla="*/ 2801 h 3592"/>
                <a:gd name="T18" fmla="*/ 1277 w 3088"/>
                <a:gd name="T19" fmla="*/ 2929 h 3592"/>
                <a:gd name="T20" fmla="*/ 1630 w 3088"/>
                <a:gd name="T21" fmla="*/ 2958 h 3592"/>
                <a:gd name="T22" fmla="*/ 1959 w 3088"/>
                <a:gd name="T23" fmla="*/ 2884 h 3592"/>
                <a:gd name="T24" fmla="*/ 2246 w 3088"/>
                <a:gd name="T25" fmla="*/ 2726 h 3592"/>
                <a:gd name="T26" fmla="*/ 2475 w 3088"/>
                <a:gd name="T27" fmla="*/ 2497 h 3592"/>
                <a:gd name="T28" fmla="*/ 2634 w 3088"/>
                <a:gd name="T29" fmla="*/ 2211 h 3592"/>
                <a:gd name="T30" fmla="*/ 2706 w 3088"/>
                <a:gd name="T31" fmla="*/ 1883 h 3592"/>
                <a:gd name="T32" fmla="*/ 2679 w 3088"/>
                <a:gd name="T33" fmla="*/ 1529 h 3592"/>
                <a:gd name="T34" fmla="*/ 2551 w 3088"/>
                <a:gd name="T35" fmla="*/ 1208 h 3592"/>
                <a:gd name="T36" fmla="*/ 2337 w 3088"/>
                <a:gd name="T37" fmla="*/ 944 h 3592"/>
                <a:gd name="T38" fmla="*/ 2057 w 3088"/>
                <a:gd name="T39" fmla="*/ 750 h 3592"/>
                <a:gd name="T40" fmla="*/ 1725 w 3088"/>
                <a:gd name="T41" fmla="*/ 646 h 3592"/>
                <a:gd name="T42" fmla="*/ 1557 w 3088"/>
                <a:gd name="T43" fmla="*/ 1 h 3592"/>
                <a:gd name="T44" fmla="*/ 1621 w 3088"/>
                <a:gd name="T45" fmla="*/ 39 h 3592"/>
                <a:gd name="T46" fmla="*/ 2010 w 3088"/>
                <a:gd name="T47" fmla="*/ 278 h 3592"/>
                <a:gd name="T48" fmla="*/ 2427 w 3088"/>
                <a:gd name="T49" fmla="*/ 456 h 3592"/>
                <a:gd name="T50" fmla="*/ 2828 w 3088"/>
                <a:gd name="T51" fmla="*/ 546 h 3592"/>
                <a:gd name="T52" fmla="*/ 3051 w 3088"/>
                <a:gd name="T53" fmla="*/ 577 h 3592"/>
                <a:gd name="T54" fmla="*/ 3087 w 3088"/>
                <a:gd name="T55" fmla="*/ 630 h 3592"/>
                <a:gd name="T56" fmla="*/ 3086 w 3088"/>
                <a:gd name="T57" fmla="*/ 1810 h 3592"/>
                <a:gd name="T58" fmla="*/ 3046 w 3088"/>
                <a:gd name="T59" fmla="*/ 2262 h 3592"/>
                <a:gd name="T60" fmla="*/ 2938 w 3088"/>
                <a:gd name="T61" fmla="*/ 2537 h 3592"/>
                <a:gd name="T62" fmla="*/ 2757 w 3088"/>
                <a:gd name="T63" fmla="*/ 2805 h 3592"/>
                <a:gd name="T64" fmla="*/ 2484 w 3088"/>
                <a:gd name="T65" fmla="*/ 3078 h 3592"/>
                <a:gd name="T66" fmla="*/ 2171 w 3088"/>
                <a:gd name="T67" fmla="*/ 3300 h 3592"/>
                <a:gd name="T68" fmla="*/ 1796 w 3088"/>
                <a:gd name="T69" fmla="*/ 3494 h 3592"/>
                <a:gd name="T70" fmla="*/ 1549 w 3088"/>
                <a:gd name="T71" fmla="*/ 3592 h 3592"/>
                <a:gd name="T72" fmla="*/ 1296 w 3088"/>
                <a:gd name="T73" fmla="*/ 3499 h 3592"/>
                <a:gd name="T74" fmla="*/ 891 w 3088"/>
                <a:gd name="T75" fmla="*/ 3284 h 3592"/>
                <a:gd name="T76" fmla="*/ 525 w 3088"/>
                <a:gd name="T77" fmla="*/ 3005 h 3592"/>
                <a:gd name="T78" fmla="*/ 282 w 3088"/>
                <a:gd name="T79" fmla="*/ 2741 h 3592"/>
                <a:gd name="T80" fmla="*/ 118 w 3088"/>
                <a:gd name="T81" fmla="*/ 2469 h 3592"/>
                <a:gd name="T82" fmla="*/ 25 w 3088"/>
                <a:gd name="T83" fmla="*/ 2161 h 3592"/>
                <a:gd name="T84" fmla="*/ 0 w 3088"/>
                <a:gd name="T85" fmla="*/ 1506 h 3592"/>
                <a:gd name="T86" fmla="*/ 3 w 3088"/>
                <a:gd name="T87" fmla="*/ 621 h 3592"/>
                <a:gd name="T88" fmla="*/ 44 w 3088"/>
                <a:gd name="T89" fmla="*/ 575 h 3592"/>
                <a:gd name="T90" fmla="*/ 324 w 3088"/>
                <a:gd name="T91" fmla="*/ 541 h 3592"/>
                <a:gd name="T92" fmla="*/ 764 w 3088"/>
                <a:gd name="T93" fmla="*/ 420 h 3592"/>
                <a:gd name="T94" fmla="*/ 1176 w 3088"/>
                <a:gd name="T95" fmla="*/ 224 h 3592"/>
                <a:gd name="T96" fmla="*/ 1489 w 3088"/>
                <a:gd name="T97" fmla="*/ 24 h 3592"/>
                <a:gd name="T98" fmla="*/ 1545 w 3088"/>
                <a:gd name="T99" fmla="*/ 0 h 3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88" h="3592">
                  <a:moveTo>
                    <a:pt x="1544" y="632"/>
                  </a:moveTo>
                  <a:lnTo>
                    <a:pt x="1453" y="635"/>
                  </a:lnTo>
                  <a:lnTo>
                    <a:pt x="1363" y="646"/>
                  </a:lnTo>
                  <a:lnTo>
                    <a:pt x="1277" y="663"/>
                  </a:lnTo>
                  <a:lnTo>
                    <a:pt x="1192" y="686"/>
                  </a:lnTo>
                  <a:lnTo>
                    <a:pt x="1110" y="715"/>
                  </a:lnTo>
                  <a:lnTo>
                    <a:pt x="1031" y="750"/>
                  </a:lnTo>
                  <a:lnTo>
                    <a:pt x="955" y="791"/>
                  </a:lnTo>
                  <a:lnTo>
                    <a:pt x="883" y="837"/>
                  </a:lnTo>
                  <a:lnTo>
                    <a:pt x="814" y="888"/>
                  </a:lnTo>
                  <a:lnTo>
                    <a:pt x="749" y="944"/>
                  </a:lnTo>
                  <a:lnTo>
                    <a:pt x="689" y="1004"/>
                  </a:lnTo>
                  <a:lnTo>
                    <a:pt x="634" y="1068"/>
                  </a:lnTo>
                  <a:lnTo>
                    <a:pt x="583" y="1136"/>
                  </a:lnTo>
                  <a:lnTo>
                    <a:pt x="537" y="1208"/>
                  </a:lnTo>
                  <a:lnTo>
                    <a:pt x="496" y="1284"/>
                  </a:lnTo>
                  <a:lnTo>
                    <a:pt x="461" y="1363"/>
                  </a:lnTo>
                  <a:lnTo>
                    <a:pt x="432" y="1445"/>
                  </a:lnTo>
                  <a:lnTo>
                    <a:pt x="409" y="1529"/>
                  </a:lnTo>
                  <a:lnTo>
                    <a:pt x="391" y="1617"/>
                  </a:lnTo>
                  <a:lnTo>
                    <a:pt x="381" y="1705"/>
                  </a:lnTo>
                  <a:lnTo>
                    <a:pt x="378" y="1796"/>
                  </a:lnTo>
                  <a:lnTo>
                    <a:pt x="381" y="1887"/>
                  </a:lnTo>
                  <a:lnTo>
                    <a:pt x="391" y="1976"/>
                  </a:lnTo>
                  <a:lnTo>
                    <a:pt x="409" y="2063"/>
                  </a:lnTo>
                  <a:lnTo>
                    <a:pt x="432" y="2148"/>
                  </a:lnTo>
                  <a:lnTo>
                    <a:pt x="461" y="2229"/>
                  </a:lnTo>
                  <a:lnTo>
                    <a:pt x="496" y="2308"/>
                  </a:lnTo>
                  <a:lnTo>
                    <a:pt x="537" y="2383"/>
                  </a:lnTo>
                  <a:lnTo>
                    <a:pt x="583" y="2456"/>
                  </a:lnTo>
                  <a:lnTo>
                    <a:pt x="634" y="2524"/>
                  </a:lnTo>
                  <a:lnTo>
                    <a:pt x="689" y="2589"/>
                  </a:lnTo>
                  <a:lnTo>
                    <a:pt x="749" y="2649"/>
                  </a:lnTo>
                  <a:lnTo>
                    <a:pt x="814" y="2705"/>
                  </a:lnTo>
                  <a:lnTo>
                    <a:pt x="883" y="2755"/>
                  </a:lnTo>
                  <a:lnTo>
                    <a:pt x="955" y="2801"/>
                  </a:lnTo>
                  <a:lnTo>
                    <a:pt x="1031" y="2842"/>
                  </a:lnTo>
                  <a:lnTo>
                    <a:pt x="1110" y="2877"/>
                  </a:lnTo>
                  <a:lnTo>
                    <a:pt x="1192" y="2906"/>
                  </a:lnTo>
                  <a:lnTo>
                    <a:pt x="1277" y="2929"/>
                  </a:lnTo>
                  <a:lnTo>
                    <a:pt x="1363" y="2947"/>
                  </a:lnTo>
                  <a:lnTo>
                    <a:pt x="1453" y="2957"/>
                  </a:lnTo>
                  <a:lnTo>
                    <a:pt x="1544" y="2961"/>
                  </a:lnTo>
                  <a:lnTo>
                    <a:pt x="1630" y="2958"/>
                  </a:lnTo>
                  <a:lnTo>
                    <a:pt x="1716" y="2948"/>
                  </a:lnTo>
                  <a:lnTo>
                    <a:pt x="1799" y="2933"/>
                  </a:lnTo>
                  <a:lnTo>
                    <a:pt x="1881" y="2911"/>
                  </a:lnTo>
                  <a:lnTo>
                    <a:pt x="1959" y="2884"/>
                  </a:lnTo>
                  <a:lnTo>
                    <a:pt x="2036" y="2853"/>
                  </a:lnTo>
                  <a:lnTo>
                    <a:pt x="2109" y="2815"/>
                  </a:lnTo>
                  <a:lnTo>
                    <a:pt x="2179" y="2773"/>
                  </a:lnTo>
                  <a:lnTo>
                    <a:pt x="2246" y="2726"/>
                  </a:lnTo>
                  <a:lnTo>
                    <a:pt x="2309" y="2674"/>
                  </a:lnTo>
                  <a:lnTo>
                    <a:pt x="2369" y="2620"/>
                  </a:lnTo>
                  <a:lnTo>
                    <a:pt x="2424" y="2559"/>
                  </a:lnTo>
                  <a:lnTo>
                    <a:pt x="2475" y="2497"/>
                  </a:lnTo>
                  <a:lnTo>
                    <a:pt x="2522" y="2430"/>
                  </a:lnTo>
                  <a:lnTo>
                    <a:pt x="2564" y="2360"/>
                  </a:lnTo>
                  <a:lnTo>
                    <a:pt x="2601" y="2287"/>
                  </a:lnTo>
                  <a:lnTo>
                    <a:pt x="2634" y="2211"/>
                  </a:lnTo>
                  <a:lnTo>
                    <a:pt x="2660" y="2133"/>
                  </a:lnTo>
                  <a:lnTo>
                    <a:pt x="2682" y="2052"/>
                  </a:lnTo>
                  <a:lnTo>
                    <a:pt x="2698" y="1969"/>
                  </a:lnTo>
                  <a:lnTo>
                    <a:pt x="2706" y="1883"/>
                  </a:lnTo>
                  <a:lnTo>
                    <a:pt x="2710" y="1796"/>
                  </a:lnTo>
                  <a:lnTo>
                    <a:pt x="2706" y="1705"/>
                  </a:lnTo>
                  <a:lnTo>
                    <a:pt x="2697" y="1617"/>
                  </a:lnTo>
                  <a:lnTo>
                    <a:pt x="2679" y="1529"/>
                  </a:lnTo>
                  <a:lnTo>
                    <a:pt x="2656" y="1445"/>
                  </a:lnTo>
                  <a:lnTo>
                    <a:pt x="2627" y="1363"/>
                  </a:lnTo>
                  <a:lnTo>
                    <a:pt x="2591" y="1284"/>
                  </a:lnTo>
                  <a:lnTo>
                    <a:pt x="2551" y="1208"/>
                  </a:lnTo>
                  <a:lnTo>
                    <a:pt x="2505" y="1136"/>
                  </a:lnTo>
                  <a:lnTo>
                    <a:pt x="2453" y="1068"/>
                  </a:lnTo>
                  <a:lnTo>
                    <a:pt x="2397" y="1004"/>
                  </a:lnTo>
                  <a:lnTo>
                    <a:pt x="2337" y="944"/>
                  </a:lnTo>
                  <a:lnTo>
                    <a:pt x="2274" y="888"/>
                  </a:lnTo>
                  <a:lnTo>
                    <a:pt x="2205" y="837"/>
                  </a:lnTo>
                  <a:lnTo>
                    <a:pt x="2132" y="791"/>
                  </a:lnTo>
                  <a:lnTo>
                    <a:pt x="2057" y="750"/>
                  </a:lnTo>
                  <a:lnTo>
                    <a:pt x="1978" y="715"/>
                  </a:lnTo>
                  <a:lnTo>
                    <a:pt x="1896" y="686"/>
                  </a:lnTo>
                  <a:lnTo>
                    <a:pt x="1811" y="663"/>
                  </a:lnTo>
                  <a:lnTo>
                    <a:pt x="1725" y="646"/>
                  </a:lnTo>
                  <a:lnTo>
                    <a:pt x="1635" y="635"/>
                  </a:lnTo>
                  <a:lnTo>
                    <a:pt x="1544" y="632"/>
                  </a:lnTo>
                  <a:close/>
                  <a:moveTo>
                    <a:pt x="1545" y="0"/>
                  </a:moveTo>
                  <a:lnTo>
                    <a:pt x="1557" y="1"/>
                  </a:lnTo>
                  <a:lnTo>
                    <a:pt x="1569" y="6"/>
                  </a:lnTo>
                  <a:lnTo>
                    <a:pt x="1583" y="14"/>
                  </a:lnTo>
                  <a:lnTo>
                    <a:pt x="1600" y="25"/>
                  </a:lnTo>
                  <a:lnTo>
                    <a:pt x="1621" y="39"/>
                  </a:lnTo>
                  <a:lnTo>
                    <a:pt x="1716" y="104"/>
                  </a:lnTo>
                  <a:lnTo>
                    <a:pt x="1812" y="165"/>
                  </a:lnTo>
                  <a:lnTo>
                    <a:pt x="1910" y="223"/>
                  </a:lnTo>
                  <a:lnTo>
                    <a:pt x="2010" y="278"/>
                  </a:lnTo>
                  <a:lnTo>
                    <a:pt x="2112" y="329"/>
                  </a:lnTo>
                  <a:lnTo>
                    <a:pt x="2215" y="375"/>
                  </a:lnTo>
                  <a:lnTo>
                    <a:pt x="2320" y="418"/>
                  </a:lnTo>
                  <a:lnTo>
                    <a:pt x="2427" y="456"/>
                  </a:lnTo>
                  <a:lnTo>
                    <a:pt x="2537" y="489"/>
                  </a:lnTo>
                  <a:lnTo>
                    <a:pt x="2648" y="516"/>
                  </a:lnTo>
                  <a:lnTo>
                    <a:pt x="2738" y="532"/>
                  </a:lnTo>
                  <a:lnTo>
                    <a:pt x="2828" y="546"/>
                  </a:lnTo>
                  <a:lnTo>
                    <a:pt x="2919" y="556"/>
                  </a:lnTo>
                  <a:lnTo>
                    <a:pt x="3010" y="567"/>
                  </a:lnTo>
                  <a:lnTo>
                    <a:pt x="3032" y="572"/>
                  </a:lnTo>
                  <a:lnTo>
                    <a:pt x="3051" y="577"/>
                  </a:lnTo>
                  <a:lnTo>
                    <a:pt x="3065" y="586"/>
                  </a:lnTo>
                  <a:lnTo>
                    <a:pt x="3075" y="597"/>
                  </a:lnTo>
                  <a:lnTo>
                    <a:pt x="3082" y="611"/>
                  </a:lnTo>
                  <a:lnTo>
                    <a:pt x="3087" y="630"/>
                  </a:lnTo>
                  <a:lnTo>
                    <a:pt x="3088" y="653"/>
                  </a:lnTo>
                  <a:lnTo>
                    <a:pt x="3088" y="1352"/>
                  </a:lnTo>
                  <a:lnTo>
                    <a:pt x="3088" y="1580"/>
                  </a:lnTo>
                  <a:lnTo>
                    <a:pt x="3086" y="1810"/>
                  </a:lnTo>
                  <a:lnTo>
                    <a:pt x="3080" y="2039"/>
                  </a:lnTo>
                  <a:lnTo>
                    <a:pt x="3074" y="2115"/>
                  </a:lnTo>
                  <a:lnTo>
                    <a:pt x="3063" y="2190"/>
                  </a:lnTo>
                  <a:lnTo>
                    <a:pt x="3046" y="2262"/>
                  </a:lnTo>
                  <a:lnTo>
                    <a:pt x="3025" y="2333"/>
                  </a:lnTo>
                  <a:lnTo>
                    <a:pt x="3000" y="2402"/>
                  </a:lnTo>
                  <a:lnTo>
                    <a:pt x="2972" y="2470"/>
                  </a:lnTo>
                  <a:lnTo>
                    <a:pt x="2938" y="2537"/>
                  </a:lnTo>
                  <a:lnTo>
                    <a:pt x="2900" y="2601"/>
                  </a:lnTo>
                  <a:lnTo>
                    <a:pt x="2860" y="2664"/>
                  </a:lnTo>
                  <a:lnTo>
                    <a:pt x="2817" y="2727"/>
                  </a:lnTo>
                  <a:lnTo>
                    <a:pt x="2757" y="2805"/>
                  </a:lnTo>
                  <a:lnTo>
                    <a:pt x="2693" y="2878"/>
                  </a:lnTo>
                  <a:lnTo>
                    <a:pt x="2627" y="2948"/>
                  </a:lnTo>
                  <a:lnTo>
                    <a:pt x="2556" y="3015"/>
                  </a:lnTo>
                  <a:lnTo>
                    <a:pt x="2484" y="3078"/>
                  </a:lnTo>
                  <a:lnTo>
                    <a:pt x="2410" y="3138"/>
                  </a:lnTo>
                  <a:lnTo>
                    <a:pt x="2332" y="3195"/>
                  </a:lnTo>
                  <a:lnTo>
                    <a:pt x="2252" y="3249"/>
                  </a:lnTo>
                  <a:lnTo>
                    <a:pt x="2171" y="3300"/>
                  </a:lnTo>
                  <a:lnTo>
                    <a:pt x="2086" y="3349"/>
                  </a:lnTo>
                  <a:lnTo>
                    <a:pt x="2001" y="3396"/>
                  </a:lnTo>
                  <a:lnTo>
                    <a:pt x="1900" y="3447"/>
                  </a:lnTo>
                  <a:lnTo>
                    <a:pt x="1796" y="3494"/>
                  </a:lnTo>
                  <a:lnTo>
                    <a:pt x="1692" y="3540"/>
                  </a:lnTo>
                  <a:lnTo>
                    <a:pt x="1588" y="3583"/>
                  </a:lnTo>
                  <a:lnTo>
                    <a:pt x="1570" y="3590"/>
                  </a:lnTo>
                  <a:lnTo>
                    <a:pt x="1549" y="3592"/>
                  </a:lnTo>
                  <a:lnTo>
                    <a:pt x="1530" y="3592"/>
                  </a:lnTo>
                  <a:lnTo>
                    <a:pt x="1511" y="3588"/>
                  </a:lnTo>
                  <a:lnTo>
                    <a:pt x="1404" y="3545"/>
                  </a:lnTo>
                  <a:lnTo>
                    <a:pt x="1296" y="3499"/>
                  </a:lnTo>
                  <a:lnTo>
                    <a:pt x="1192" y="3451"/>
                  </a:lnTo>
                  <a:lnTo>
                    <a:pt x="1089" y="3399"/>
                  </a:lnTo>
                  <a:lnTo>
                    <a:pt x="989" y="3343"/>
                  </a:lnTo>
                  <a:lnTo>
                    <a:pt x="891" y="3284"/>
                  </a:lnTo>
                  <a:lnTo>
                    <a:pt x="796" y="3220"/>
                  </a:lnTo>
                  <a:lnTo>
                    <a:pt x="702" y="3152"/>
                  </a:lnTo>
                  <a:lnTo>
                    <a:pt x="613" y="3081"/>
                  </a:lnTo>
                  <a:lnTo>
                    <a:pt x="525" y="3005"/>
                  </a:lnTo>
                  <a:lnTo>
                    <a:pt x="440" y="2924"/>
                  </a:lnTo>
                  <a:lnTo>
                    <a:pt x="385" y="2865"/>
                  </a:lnTo>
                  <a:lnTo>
                    <a:pt x="331" y="2803"/>
                  </a:lnTo>
                  <a:lnTo>
                    <a:pt x="282" y="2741"/>
                  </a:lnTo>
                  <a:lnTo>
                    <a:pt x="234" y="2677"/>
                  </a:lnTo>
                  <a:lnTo>
                    <a:pt x="192" y="2610"/>
                  </a:lnTo>
                  <a:lnTo>
                    <a:pt x="153" y="2540"/>
                  </a:lnTo>
                  <a:lnTo>
                    <a:pt x="118" y="2469"/>
                  </a:lnTo>
                  <a:lnTo>
                    <a:pt x="88" y="2394"/>
                  </a:lnTo>
                  <a:lnTo>
                    <a:pt x="62" y="2318"/>
                  </a:lnTo>
                  <a:lnTo>
                    <a:pt x="42" y="2239"/>
                  </a:lnTo>
                  <a:lnTo>
                    <a:pt x="25" y="2161"/>
                  </a:lnTo>
                  <a:lnTo>
                    <a:pt x="13" y="2084"/>
                  </a:lnTo>
                  <a:lnTo>
                    <a:pt x="5" y="2004"/>
                  </a:lnTo>
                  <a:lnTo>
                    <a:pt x="3" y="1925"/>
                  </a:lnTo>
                  <a:lnTo>
                    <a:pt x="0" y="1506"/>
                  </a:lnTo>
                  <a:lnTo>
                    <a:pt x="0" y="1087"/>
                  </a:lnTo>
                  <a:lnTo>
                    <a:pt x="1" y="668"/>
                  </a:lnTo>
                  <a:lnTo>
                    <a:pt x="1" y="642"/>
                  </a:lnTo>
                  <a:lnTo>
                    <a:pt x="3" y="621"/>
                  </a:lnTo>
                  <a:lnTo>
                    <a:pt x="9" y="604"/>
                  </a:lnTo>
                  <a:lnTo>
                    <a:pt x="16" y="591"/>
                  </a:lnTo>
                  <a:lnTo>
                    <a:pt x="28" y="582"/>
                  </a:lnTo>
                  <a:lnTo>
                    <a:pt x="44" y="575"/>
                  </a:lnTo>
                  <a:lnTo>
                    <a:pt x="65" y="571"/>
                  </a:lnTo>
                  <a:lnTo>
                    <a:pt x="91" y="569"/>
                  </a:lnTo>
                  <a:lnTo>
                    <a:pt x="209" y="558"/>
                  </a:lnTo>
                  <a:lnTo>
                    <a:pt x="324" y="541"/>
                  </a:lnTo>
                  <a:lnTo>
                    <a:pt x="437" y="518"/>
                  </a:lnTo>
                  <a:lnTo>
                    <a:pt x="548" y="491"/>
                  </a:lnTo>
                  <a:lnTo>
                    <a:pt x="657" y="458"/>
                  </a:lnTo>
                  <a:lnTo>
                    <a:pt x="764" y="420"/>
                  </a:lnTo>
                  <a:lnTo>
                    <a:pt x="869" y="377"/>
                  </a:lnTo>
                  <a:lnTo>
                    <a:pt x="973" y="330"/>
                  </a:lnTo>
                  <a:lnTo>
                    <a:pt x="1075" y="279"/>
                  </a:lnTo>
                  <a:lnTo>
                    <a:pt x="1176" y="224"/>
                  </a:lnTo>
                  <a:lnTo>
                    <a:pt x="1274" y="165"/>
                  </a:lnTo>
                  <a:lnTo>
                    <a:pt x="1372" y="102"/>
                  </a:lnTo>
                  <a:lnTo>
                    <a:pt x="1468" y="38"/>
                  </a:lnTo>
                  <a:lnTo>
                    <a:pt x="1489" y="24"/>
                  </a:lnTo>
                  <a:lnTo>
                    <a:pt x="1507" y="13"/>
                  </a:lnTo>
                  <a:lnTo>
                    <a:pt x="1521" y="5"/>
                  </a:lnTo>
                  <a:lnTo>
                    <a:pt x="1534" y="1"/>
                  </a:lnTo>
                  <a:lnTo>
                    <a:pt x="15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53" name="Group 52"/>
          <p:cNvGrpSpPr/>
          <p:nvPr/>
        </p:nvGrpSpPr>
        <p:grpSpPr>
          <a:xfrm>
            <a:off x="7383884" y="3498999"/>
            <a:ext cx="262022" cy="452694"/>
            <a:chOff x="8259763" y="4217988"/>
            <a:chExt cx="338138" cy="584200"/>
          </a:xfrm>
          <a:solidFill>
            <a:schemeClr val="bg1"/>
          </a:solidFill>
        </p:grpSpPr>
        <p:sp>
          <p:nvSpPr>
            <p:cNvPr id="54" name="Freeform 64"/>
            <p:cNvSpPr>
              <a:spLocks noEditPoints="1"/>
            </p:cNvSpPr>
            <p:nvPr/>
          </p:nvSpPr>
          <p:spPr bwMode="auto">
            <a:xfrm>
              <a:off x="8259763" y="4217988"/>
              <a:ext cx="338138" cy="584200"/>
            </a:xfrm>
            <a:custGeom>
              <a:avLst/>
              <a:gdLst>
                <a:gd name="T0" fmla="*/ 751 w 1922"/>
                <a:gd name="T1" fmla="*/ 2977 h 3309"/>
                <a:gd name="T2" fmla="*/ 715 w 1922"/>
                <a:gd name="T3" fmla="*/ 2995 h 3309"/>
                <a:gd name="T4" fmla="*/ 690 w 1922"/>
                <a:gd name="T5" fmla="*/ 3026 h 3309"/>
                <a:gd name="T6" fmla="*/ 680 w 1922"/>
                <a:gd name="T7" fmla="*/ 3066 h 3309"/>
                <a:gd name="T8" fmla="*/ 690 w 1922"/>
                <a:gd name="T9" fmla="*/ 3107 h 3309"/>
                <a:gd name="T10" fmla="*/ 715 w 1922"/>
                <a:gd name="T11" fmla="*/ 3139 h 3309"/>
                <a:gd name="T12" fmla="*/ 751 w 1922"/>
                <a:gd name="T13" fmla="*/ 3156 h 3309"/>
                <a:gd name="T14" fmla="*/ 1114 w 1922"/>
                <a:gd name="T15" fmla="*/ 3159 h 3309"/>
                <a:gd name="T16" fmla="*/ 1154 w 1922"/>
                <a:gd name="T17" fmla="*/ 3150 h 3309"/>
                <a:gd name="T18" fmla="*/ 1185 w 1922"/>
                <a:gd name="T19" fmla="*/ 3125 h 3309"/>
                <a:gd name="T20" fmla="*/ 1203 w 1922"/>
                <a:gd name="T21" fmla="*/ 3088 h 3309"/>
                <a:gd name="T22" fmla="*/ 1203 w 1922"/>
                <a:gd name="T23" fmla="*/ 3045 h 3309"/>
                <a:gd name="T24" fmla="*/ 1186 w 1922"/>
                <a:gd name="T25" fmla="*/ 3009 h 3309"/>
                <a:gd name="T26" fmla="*/ 1154 w 1922"/>
                <a:gd name="T27" fmla="*/ 2984 h 3309"/>
                <a:gd name="T28" fmla="*/ 1114 w 1922"/>
                <a:gd name="T29" fmla="*/ 2975 h 3309"/>
                <a:gd name="T30" fmla="*/ 280 w 1922"/>
                <a:gd name="T31" fmla="*/ 484 h 3309"/>
                <a:gd name="T32" fmla="*/ 240 w 1922"/>
                <a:gd name="T33" fmla="*/ 493 h 3309"/>
                <a:gd name="T34" fmla="*/ 209 w 1922"/>
                <a:gd name="T35" fmla="*/ 518 h 3309"/>
                <a:gd name="T36" fmla="*/ 192 w 1922"/>
                <a:gd name="T37" fmla="*/ 555 h 3309"/>
                <a:gd name="T38" fmla="*/ 189 w 1922"/>
                <a:gd name="T39" fmla="*/ 2733 h 3309"/>
                <a:gd name="T40" fmla="*/ 199 w 1922"/>
                <a:gd name="T41" fmla="*/ 2774 h 3309"/>
                <a:gd name="T42" fmla="*/ 223 w 1922"/>
                <a:gd name="T43" fmla="*/ 2805 h 3309"/>
                <a:gd name="T44" fmla="*/ 259 w 1922"/>
                <a:gd name="T45" fmla="*/ 2822 h 3309"/>
                <a:gd name="T46" fmla="*/ 1643 w 1922"/>
                <a:gd name="T47" fmla="*/ 2825 h 3309"/>
                <a:gd name="T48" fmla="*/ 1683 w 1922"/>
                <a:gd name="T49" fmla="*/ 2815 h 3309"/>
                <a:gd name="T50" fmla="*/ 1714 w 1922"/>
                <a:gd name="T51" fmla="*/ 2791 h 3309"/>
                <a:gd name="T52" fmla="*/ 1731 w 1922"/>
                <a:gd name="T53" fmla="*/ 2754 h 3309"/>
                <a:gd name="T54" fmla="*/ 1734 w 1922"/>
                <a:gd name="T55" fmla="*/ 575 h 3309"/>
                <a:gd name="T56" fmla="*/ 1724 w 1922"/>
                <a:gd name="T57" fmla="*/ 535 h 3309"/>
                <a:gd name="T58" fmla="*/ 1700 w 1922"/>
                <a:gd name="T59" fmla="*/ 504 h 3309"/>
                <a:gd name="T60" fmla="*/ 1664 w 1922"/>
                <a:gd name="T61" fmla="*/ 486 h 3309"/>
                <a:gd name="T62" fmla="*/ 280 w 1922"/>
                <a:gd name="T63" fmla="*/ 484 h 3309"/>
                <a:gd name="T64" fmla="*/ 1567 w 1922"/>
                <a:gd name="T65" fmla="*/ 0 h 3309"/>
                <a:gd name="T66" fmla="*/ 1654 w 1922"/>
                <a:gd name="T67" fmla="*/ 11 h 3309"/>
                <a:gd name="T68" fmla="*/ 1733 w 1922"/>
                <a:gd name="T69" fmla="*/ 41 h 3309"/>
                <a:gd name="T70" fmla="*/ 1803 w 1922"/>
                <a:gd name="T71" fmla="*/ 90 h 3309"/>
                <a:gd name="T72" fmla="*/ 1859 w 1922"/>
                <a:gd name="T73" fmla="*/ 153 h 3309"/>
                <a:gd name="T74" fmla="*/ 1898 w 1922"/>
                <a:gd name="T75" fmla="*/ 227 h 3309"/>
                <a:gd name="T76" fmla="*/ 1919 w 1922"/>
                <a:gd name="T77" fmla="*/ 311 h 3309"/>
                <a:gd name="T78" fmla="*/ 1922 w 1922"/>
                <a:gd name="T79" fmla="*/ 2953 h 3309"/>
                <a:gd name="T80" fmla="*/ 1911 w 1922"/>
                <a:gd name="T81" fmla="*/ 3040 h 3309"/>
                <a:gd name="T82" fmla="*/ 1880 w 1922"/>
                <a:gd name="T83" fmla="*/ 3120 h 3309"/>
                <a:gd name="T84" fmla="*/ 1833 w 1922"/>
                <a:gd name="T85" fmla="*/ 3189 h 3309"/>
                <a:gd name="T86" fmla="*/ 1769 w 1922"/>
                <a:gd name="T87" fmla="*/ 3245 h 3309"/>
                <a:gd name="T88" fmla="*/ 1695 w 1922"/>
                <a:gd name="T89" fmla="*/ 3285 h 3309"/>
                <a:gd name="T90" fmla="*/ 1612 w 1922"/>
                <a:gd name="T91" fmla="*/ 3306 h 3309"/>
                <a:gd name="T92" fmla="*/ 355 w 1922"/>
                <a:gd name="T93" fmla="*/ 3309 h 3309"/>
                <a:gd name="T94" fmla="*/ 268 w 1922"/>
                <a:gd name="T95" fmla="*/ 3298 h 3309"/>
                <a:gd name="T96" fmla="*/ 189 w 1922"/>
                <a:gd name="T97" fmla="*/ 3267 h 3309"/>
                <a:gd name="T98" fmla="*/ 119 w 1922"/>
                <a:gd name="T99" fmla="*/ 3218 h 3309"/>
                <a:gd name="T100" fmla="*/ 64 w 1922"/>
                <a:gd name="T101" fmla="*/ 3156 h 3309"/>
                <a:gd name="T102" fmla="*/ 24 w 1922"/>
                <a:gd name="T103" fmla="*/ 3082 h 3309"/>
                <a:gd name="T104" fmla="*/ 3 w 1922"/>
                <a:gd name="T105" fmla="*/ 2997 h 3309"/>
                <a:gd name="T106" fmla="*/ 0 w 1922"/>
                <a:gd name="T107" fmla="*/ 355 h 3309"/>
                <a:gd name="T108" fmla="*/ 11 w 1922"/>
                <a:gd name="T109" fmla="*/ 268 h 3309"/>
                <a:gd name="T110" fmla="*/ 42 w 1922"/>
                <a:gd name="T111" fmla="*/ 188 h 3309"/>
                <a:gd name="T112" fmla="*/ 90 w 1922"/>
                <a:gd name="T113" fmla="*/ 120 h 3309"/>
                <a:gd name="T114" fmla="*/ 153 w 1922"/>
                <a:gd name="T115" fmla="*/ 63 h 3309"/>
                <a:gd name="T116" fmla="*/ 227 w 1922"/>
                <a:gd name="T117" fmla="*/ 24 h 3309"/>
                <a:gd name="T118" fmla="*/ 311 w 1922"/>
                <a:gd name="T119" fmla="*/ 2 h 3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22" h="3309">
                  <a:moveTo>
                    <a:pt x="772" y="2975"/>
                  </a:moveTo>
                  <a:lnTo>
                    <a:pt x="751" y="2977"/>
                  </a:lnTo>
                  <a:lnTo>
                    <a:pt x="732" y="2984"/>
                  </a:lnTo>
                  <a:lnTo>
                    <a:pt x="715" y="2995"/>
                  </a:lnTo>
                  <a:lnTo>
                    <a:pt x="701" y="3009"/>
                  </a:lnTo>
                  <a:lnTo>
                    <a:pt x="690" y="3026"/>
                  </a:lnTo>
                  <a:lnTo>
                    <a:pt x="682" y="3045"/>
                  </a:lnTo>
                  <a:lnTo>
                    <a:pt x="680" y="3066"/>
                  </a:lnTo>
                  <a:lnTo>
                    <a:pt x="682" y="3088"/>
                  </a:lnTo>
                  <a:lnTo>
                    <a:pt x="690" y="3107"/>
                  </a:lnTo>
                  <a:lnTo>
                    <a:pt x="701" y="3124"/>
                  </a:lnTo>
                  <a:lnTo>
                    <a:pt x="715" y="3139"/>
                  </a:lnTo>
                  <a:lnTo>
                    <a:pt x="732" y="3149"/>
                  </a:lnTo>
                  <a:lnTo>
                    <a:pt x="751" y="3156"/>
                  </a:lnTo>
                  <a:lnTo>
                    <a:pt x="772" y="3159"/>
                  </a:lnTo>
                  <a:lnTo>
                    <a:pt x="1114" y="3159"/>
                  </a:lnTo>
                  <a:lnTo>
                    <a:pt x="1135" y="3156"/>
                  </a:lnTo>
                  <a:lnTo>
                    <a:pt x="1154" y="3150"/>
                  </a:lnTo>
                  <a:lnTo>
                    <a:pt x="1171" y="3139"/>
                  </a:lnTo>
                  <a:lnTo>
                    <a:pt x="1185" y="3125"/>
                  </a:lnTo>
                  <a:lnTo>
                    <a:pt x="1196" y="3108"/>
                  </a:lnTo>
                  <a:lnTo>
                    <a:pt x="1203" y="3088"/>
                  </a:lnTo>
                  <a:lnTo>
                    <a:pt x="1206" y="3066"/>
                  </a:lnTo>
                  <a:lnTo>
                    <a:pt x="1203" y="3045"/>
                  </a:lnTo>
                  <a:lnTo>
                    <a:pt x="1196" y="3026"/>
                  </a:lnTo>
                  <a:lnTo>
                    <a:pt x="1186" y="3009"/>
                  </a:lnTo>
                  <a:lnTo>
                    <a:pt x="1171" y="2995"/>
                  </a:lnTo>
                  <a:lnTo>
                    <a:pt x="1154" y="2984"/>
                  </a:lnTo>
                  <a:lnTo>
                    <a:pt x="1135" y="2977"/>
                  </a:lnTo>
                  <a:lnTo>
                    <a:pt x="1114" y="2975"/>
                  </a:lnTo>
                  <a:lnTo>
                    <a:pt x="772" y="2975"/>
                  </a:lnTo>
                  <a:close/>
                  <a:moveTo>
                    <a:pt x="280" y="484"/>
                  </a:moveTo>
                  <a:lnTo>
                    <a:pt x="259" y="486"/>
                  </a:lnTo>
                  <a:lnTo>
                    <a:pt x="240" y="493"/>
                  </a:lnTo>
                  <a:lnTo>
                    <a:pt x="223" y="504"/>
                  </a:lnTo>
                  <a:lnTo>
                    <a:pt x="209" y="518"/>
                  </a:lnTo>
                  <a:lnTo>
                    <a:pt x="199" y="535"/>
                  </a:lnTo>
                  <a:lnTo>
                    <a:pt x="192" y="555"/>
                  </a:lnTo>
                  <a:lnTo>
                    <a:pt x="189" y="575"/>
                  </a:lnTo>
                  <a:lnTo>
                    <a:pt x="189" y="2733"/>
                  </a:lnTo>
                  <a:lnTo>
                    <a:pt x="192" y="2754"/>
                  </a:lnTo>
                  <a:lnTo>
                    <a:pt x="199" y="2774"/>
                  </a:lnTo>
                  <a:lnTo>
                    <a:pt x="209" y="2791"/>
                  </a:lnTo>
                  <a:lnTo>
                    <a:pt x="223" y="2805"/>
                  </a:lnTo>
                  <a:lnTo>
                    <a:pt x="240" y="2815"/>
                  </a:lnTo>
                  <a:lnTo>
                    <a:pt x="259" y="2822"/>
                  </a:lnTo>
                  <a:lnTo>
                    <a:pt x="280" y="2825"/>
                  </a:lnTo>
                  <a:lnTo>
                    <a:pt x="1643" y="2825"/>
                  </a:lnTo>
                  <a:lnTo>
                    <a:pt x="1664" y="2822"/>
                  </a:lnTo>
                  <a:lnTo>
                    <a:pt x="1683" y="2815"/>
                  </a:lnTo>
                  <a:lnTo>
                    <a:pt x="1700" y="2805"/>
                  </a:lnTo>
                  <a:lnTo>
                    <a:pt x="1714" y="2791"/>
                  </a:lnTo>
                  <a:lnTo>
                    <a:pt x="1724" y="2774"/>
                  </a:lnTo>
                  <a:lnTo>
                    <a:pt x="1731" y="2754"/>
                  </a:lnTo>
                  <a:lnTo>
                    <a:pt x="1734" y="2733"/>
                  </a:lnTo>
                  <a:lnTo>
                    <a:pt x="1734" y="575"/>
                  </a:lnTo>
                  <a:lnTo>
                    <a:pt x="1731" y="555"/>
                  </a:lnTo>
                  <a:lnTo>
                    <a:pt x="1724" y="535"/>
                  </a:lnTo>
                  <a:lnTo>
                    <a:pt x="1714" y="518"/>
                  </a:lnTo>
                  <a:lnTo>
                    <a:pt x="1700" y="504"/>
                  </a:lnTo>
                  <a:lnTo>
                    <a:pt x="1683" y="493"/>
                  </a:lnTo>
                  <a:lnTo>
                    <a:pt x="1664" y="486"/>
                  </a:lnTo>
                  <a:lnTo>
                    <a:pt x="1643" y="484"/>
                  </a:lnTo>
                  <a:lnTo>
                    <a:pt x="280" y="484"/>
                  </a:lnTo>
                  <a:close/>
                  <a:moveTo>
                    <a:pt x="355" y="0"/>
                  </a:moveTo>
                  <a:lnTo>
                    <a:pt x="1567" y="0"/>
                  </a:lnTo>
                  <a:lnTo>
                    <a:pt x="1612" y="2"/>
                  </a:lnTo>
                  <a:lnTo>
                    <a:pt x="1654" y="11"/>
                  </a:lnTo>
                  <a:lnTo>
                    <a:pt x="1695" y="24"/>
                  </a:lnTo>
                  <a:lnTo>
                    <a:pt x="1733" y="41"/>
                  </a:lnTo>
                  <a:lnTo>
                    <a:pt x="1769" y="63"/>
                  </a:lnTo>
                  <a:lnTo>
                    <a:pt x="1803" y="90"/>
                  </a:lnTo>
                  <a:lnTo>
                    <a:pt x="1833" y="120"/>
                  </a:lnTo>
                  <a:lnTo>
                    <a:pt x="1859" y="153"/>
                  </a:lnTo>
                  <a:lnTo>
                    <a:pt x="1881" y="188"/>
                  </a:lnTo>
                  <a:lnTo>
                    <a:pt x="1898" y="227"/>
                  </a:lnTo>
                  <a:lnTo>
                    <a:pt x="1911" y="268"/>
                  </a:lnTo>
                  <a:lnTo>
                    <a:pt x="1919" y="311"/>
                  </a:lnTo>
                  <a:lnTo>
                    <a:pt x="1922" y="355"/>
                  </a:lnTo>
                  <a:lnTo>
                    <a:pt x="1922" y="2953"/>
                  </a:lnTo>
                  <a:lnTo>
                    <a:pt x="1919" y="2997"/>
                  </a:lnTo>
                  <a:lnTo>
                    <a:pt x="1911" y="3040"/>
                  </a:lnTo>
                  <a:lnTo>
                    <a:pt x="1898" y="3082"/>
                  </a:lnTo>
                  <a:lnTo>
                    <a:pt x="1880" y="3120"/>
                  </a:lnTo>
                  <a:lnTo>
                    <a:pt x="1858" y="3156"/>
                  </a:lnTo>
                  <a:lnTo>
                    <a:pt x="1833" y="3189"/>
                  </a:lnTo>
                  <a:lnTo>
                    <a:pt x="1803" y="3218"/>
                  </a:lnTo>
                  <a:lnTo>
                    <a:pt x="1769" y="3245"/>
                  </a:lnTo>
                  <a:lnTo>
                    <a:pt x="1733" y="3267"/>
                  </a:lnTo>
                  <a:lnTo>
                    <a:pt x="1695" y="3285"/>
                  </a:lnTo>
                  <a:lnTo>
                    <a:pt x="1654" y="3298"/>
                  </a:lnTo>
                  <a:lnTo>
                    <a:pt x="1612" y="3306"/>
                  </a:lnTo>
                  <a:lnTo>
                    <a:pt x="1567" y="3309"/>
                  </a:lnTo>
                  <a:lnTo>
                    <a:pt x="355" y="3309"/>
                  </a:lnTo>
                  <a:lnTo>
                    <a:pt x="311" y="3306"/>
                  </a:lnTo>
                  <a:lnTo>
                    <a:pt x="268" y="3298"/>
                  </a:lnTo>
                  <a:lnTo>
                    <a:pt x="227" y="3285"/>
                  </a:lnTo>
                  <a:lnTo>
                    <a:pt x="189" y="3267"/>
                  </a:lnTo>
                  <a:lnTo>
                    <a:pt x="153" y="3245"/>
                  </a:lnTo>
                  <a:lnTo>
                    <a:pt x="119" y="3218"/>
                  </a:lnTo>
                  <a:lnTo>
                    <a:pt x="90" y="3189"/>
                  </a:lnTo>
                  <a:lnTo>
                    <a:pt x="64" y="3156"/>
                  </a:lnTo>
                  <a:lnTo>
                    <a:pt x="42" y="3120"/>
                  </a:lnTo>
                  <a:lnTo>
                    <a:pt x="24" y="3082"/>
                  </a:lnTo>
                  <a:lnTo>
                    <a:pt x="11" y="3040"/>
                  </a:lnTo>
                  <a:lnTo>
                    <a:pt x="3" y="2997"/>
                  </a:lnTo>
                  <a:lnTo>
                    <a:pt x="0" y="2953"/>
                  </a:lnTo>
                  <a:lnTo>
                    <a:pt x="0" y="355"/>
                  </a:lnTo>
                  <a:lnTo>
                    <a:pt x="3" y="311"/>
                  </a:lnTo>
                  <a:lnTo>
                    <a:pt x="11" y="268"/>
                  </a:lnTo>
                  <a:lnTo>
                    <a:pt x="24" y="227"/>
                  </a:lnTo>
                  <a:lnTo>
                    <a:pt x="42" y="188"/>
                  </a:lnTo>
                  <a:lnTo>
                    <a:pt x="64" y="153"/>
                  </a:lnTo>
                  <a:lnTo>
                    <a:pt x="90" y="120"/>
                  </a:lnTo>
                  <a:lnTo>
                    <a:pt x="119" y="90"/>
                  </a:lnTo>
                  <a:lnTo>
                    <a:pt x="153" y="63"/>
                  </a:lnTo>
                  <a:lnTo>
                    <a:pt x="189" y="41"/>
                  </a:lnTo>
                  <a:lnTo>
                    <a:pt x="227" y="24"/>
                  </a:lnTo>
                  <a:lnTo>
                    <a:pt x="268" y="11"/>
                  </a:lnTo>
                  <a:lnTo>
                    <a:pt x="311" y="2"/>
                  </a:lnTo>
                  <a:lnTo>
                    <a:pt x="3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5" name="Freeform 65"/>
            <p:cNvSpPr>
              <a:spLocks/>
            </p:cNvSpPr>
            <p:nvPr/>
          </p:nvSpPr>
          <p:spPr bwMode="auto">
            <a:xfrm>
              <a:off x="8334376" y="4429125"/>
              <a:ext cx="188913" cy="74612"/>
            </a:xfrm>
            <a:custGeom>
              <a:avLst/>
              <a:gdLst>
                <a:gd name="T0" fmla="*/ 750 w 1071"/>
                <a:gd name="T1" fmla="*/ 0 h 421"/>
                <a:gd name="T2" fmla="*/ 759 w 1071"/>
                <a:gd name="T3" fmla="*/ 3 h 421"/>
                <a:gd name="T4" fmla="*/ 1061 w 1071"/>
                <a:gd name="T5" fmla="*/ 192 h 421"/>
                <a:gd name="T6" fmla="*/ 1067 w 1071"/>
                <a:gd name="T7" fmla="*/ 198 h 421"/>
                <a:gd name="T8" fmla="*/ 1071 w 1071"/>
                <a:gd name="T9" fmla="*/ 206 h 421"/>
                <a:gd name="T10" fmla="*/ 1071 w 1071"/>
                <a:gd name="T11" fmla="*/ 215 h 421"/>
                <a:gd name="T12" fmla="*/ 1067 w 1071"/>
                <a:gd name="T13" fmla="*/ 222 h 421"/>
                <a:gd name="T14" fmla="*/ 1061 w 1071"/>
                <a:gd name="T15" fmla="*/ 228 h 421"/>
                <a:gd name="T16" fmla="*/ 759 w 1071"/>
                <a:gd name="T17" fmla="*/ 417 h 421"/>
                <a:gd name="T18" fmla="*/ 750 w 1071"/>
                <a:gd name="T19" fmla="*/ 421 h 421"/>
                <a:gd name="T20" fmla="*/ 741 w 1071"/>
                <a:gd name="T21" fmla="*/ 420 h 421"/>
                <a:gd name="T22" fmla="*/ 733 w 1071"/>
                <a:gd name="T23" fmla="*/ 415 h 421"/>
                <a:gd name="T24" fmla="*/ 728 w 1071"/>
                <a:gd name="T25" fmla="*/ 408 h 421"/>
                <a:gd name="T26" fmla="*/ 726 w 1071"/>
                <a:gd name="T27" fmla="*/ 399 h 421"/>
                <a:gd name="T28" fmla="*/ 726 w 1071"/>
                <a:gd name="T29" fmla="*/ 307 h 421"/>
                <a:gd name="T30" fmla="*/ 29 w 1071"/>
                <a:gd name="T31" fmla="*/ 307 h 421"/>
                <a:gd name="T32" fmla="*/ 18 w 1071"/>
                <a:gd name="T33" fmla="*/ 304 h 421"/>
                <a:gd name="T34" fmla="*/ 8 w 1071"/>
                <a:gd name="T35" fmla="*/ 298 h 421"/>
                <a:gd name="T36" fmla="*/ 2 w 1071"/>
                <a:gd name="T37" fmla="*/ 289 h 421"/>
                <a:gd name="T38" fmla="*/ 0 w 1071"/>
                <a:gd name="T39" fmla="*/ 277 h 421"/>
                <a:gd name="T40" fmla="*/ 0 w 1071"/>
                <a:gd name="T41" fmla="*/ 143 h 421"/>
                <a:gd name="T42" fmla="*/ 2 w 1071"/>
                <a:gd name="T43" fmla="*/ 132 h 421"/>
                <a:gd name="T44" fmla="*/ 8 w 1071"/>
                <a:gd name="T45" fmla="*/ 123 h 421"/>
                <a:gd name="T46" fmla="*/ 18 w 1071"/>
                <a:gd name="T47" fmla="*/ 116 h 421"/>
                <a:gd name="T48" fmla="*/ 29 w 1071"/>
                <a:gd name="T49" fmla="*/ 114 h 421"/>
                <a:gd name="T50" fmla="*/ 726 w 1071"/>
                <a:gd name="T51" fmla="*/ 114 h 421"/>
                <a:gd name="T52" fmla="*/ 726 w 1071"/>
                <a:gd name="T53" fmla="*/ 21 h 421"/>
                <a:gd name="T54" fmla="*/ 728 w 1071"/>
                <a:gd name="T55" fmla="*/ 12 h 421"/>
                <a:gd name="T56" fmla="*/ 733 w 1071"/>
                <a:gd name="T57" fmla="*/ 5 h 421"/>
                <a:gd name="T58" fmla="*/ 741 w 1071"/>
                <a:gd name="T59" fmla="*/ 1 h 421"/>
                <a:gd name="T60" fmla="*/ 750 w 1071"/>
                <a:gd name="T6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71" h="421">
                  <a:moveTo>
                    <a:pt x="750" y="0"/>
                  </a:moveTo>
                  <a:lnTo>
                    <a:pt x="759" y="3"/>
                  </a:lnTo>
                  <a:lnTo>
                    <a:pt x="1061" y="192"/>
                  </a:lnTo>
                  <a:lnTo>
                    <a:pt x="1067" y="198"/>
                  </a:lnTo>
                  <a:lnTo>
                    <a:pt x="1071" y="206"/>
                  </a:lnTo>
                  <a:lnTo>
                    <a:pt x="1071" y="215"/>
                  </a:lnTo>
                  <a:lnTo>
                    <a:pt x="1067" y="222"/>
                  </a:lnTo>
                  <a:lnTo>
                    <a:pt x="1061" y="228"/>
                  </a:lnTo>
                  <a:lnTo>
                    <a:pt x="759" y="417"/>
                  </a:lnTo>
                  <a:lnTo>
                    <a:pt x="750" y="421"/>
                  </a:lnTo>
                  <a:lnTo>
                    <a:pt x="741" y="420"/>
                  </a:lnTo>
                  <a:lnTo>
                    <a:pt x="733" y="415"/>
                  </a:lnTo>
                  <a:lnTo>
                    <a:pt x="728" y="408"/>
                  </a:lnTo>
                  <a:lnTo>
                    <a:pt x="726" y="399"/>
                  </a:lnTo>
                  <a:lnTo>
                    <a:pt x="726" y="307"/>
                  </a:lnTo>
                  <a:lnTo>
                    <a:pt x="29" y="307"/>
                  </a:lnTo>
                  <a:lnTo>
                    <a:pt x="18" y="304"/>
                  </a:lnTo>
                  <a:lnTo>
                    <a:pt x="8" y="298"/>
                  </a:lnTo>
                  <a:lnTo>
                    <a:pt x="2" y="289"/>
                  </a:lnTo>
                  <a:lnTo>
                    <a:pt x="0" y="277"/>
                  </a:lnTo>
                  <a:lnTo>
                    <a:pt x="0" y="143"/>
                  </a:lnTo>
                  <a:lnTo>
                    <a:pt x="2" y="132"/>
                  </a:lnTo>
                  <a:lnTo>
                    <a:pt x="8" y="123"/>
                  </a:lnTo>
                  <a:lnTo>
                    <a:pt x="18" y="116"/>
                  </a:lnTo>
                  <a:lnTo>
                    <a:pt x="29" y="114"/>
                  </a:lnTo>
                  <a:lnTo>
                    <a:pt x="726" y="114"/>
                  </a:lnTo>
                  <a:lnTo>
                    <a:pt x="726" y="21"/>
                  </a:lnTo>
                  <a:lnTo>
                    <a:pt x="728" y="12"/>
                  </a:lnTo>
                  <a:lnTo>
                    <a:pt x="733" y="5"/>
                  </a:lnTo>
                  <a:lnTo>
                    <a:pt x="741" y="1"/>
                  </a:lnTo>
                  <a:lnTo>
                    <a:pt x="75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66"/>
            <p:cNvSpPr>
              <a:spLocks/>
            </p:cNvSpPr>
            <p:nvPr/>
          </p:nvSpPr>
          <p:spPr bwMode="auto">
            <a:xfrm>
              <a:off x="8334376" y="4518025"/>
              <a:ext cx="188913" cy="73025"/>
            </a:xfrm>
            <a:custGeom>
              <a:avLst/>
              <a:gdLst>
                <a:gd name="T0" fmla="*/ 321 w 1071"/>
                <a:gd name="T1" fmla="*/ 0 h 421"/>
                <a:gd name="T2" fmla="*/ 330 w 1071"/>
                <a:gd name="T3" fmla="*/ 1 h 421"/>
                <a:gd name="T4" fmla="*/ 338 w 1071"/>
                <a:gd name="T5" fmla="*/ 5 h 421"/>
                <a:gd name="T6" fmla="*/ 343 w 1071"/>
                <a:gd name="T7" fmla="*/ 12 h 421"/>
                <a:gd name="T8" fmla="*/ 345 w 1071"/>
                <a:gd name="T9" fmla="*/ 21 h 421"/>
                <a:gd name="T10" fmla="*/ 345 w 1071"/>
                <a:gd name="T11" fmla="*/ 114 h 421"/>
                <a:gd name="T12" fmla="*/ 1042 w 1071"/>
                <a:gd name="T13" fmla="*/ 114 h 421"/>
                <a:gd name="T14" fmla="*/ 1053 w 1071"/>
                <a:gd name="T15" fmla="*/ 116 h 421"/>
                <a:gd name="T16" fmla="*/ 1063 w 1071"/>
                <a:gd name="T17" fmla="*/ 123 h 421"/>
                <a:gd name="T18" fmla="*/ 1069 w 1071"/>
                <a:gd name="T19" fmla="*/ 132 h 421"/>
                <a:gd name="T20" fmla="*/ 1071 w 1071"/>
                <a:gd name="T21" fmla="*/ 143 h 421"/>
                <a:gd name="T22" fmla="*/ 1071 w 1071"/>
                <a:gd name="T23" fmla="*/ 276 h 421"/>
                <a:gd name="T24" fmla="*/ 1069 w 1071"/>
                <a:gd name="T25" fmla="*/ 288 h 421"/>
                <a:gd name="T26" fmla="*/ 1063 w 1071"/>
                <a:gd name="T27" fmla="*/ 298 h 421"/>
                <a:gd name="T28" fmla="*/ 1053 w 1071"/>
                <a:gd name="T29" fmla="*/ 304 h 421"/>
                <a:gd name="T30" fmla="*/ 1042 w 1071"/>
                <a:gd name="T31" fmla="*/ 306 h 421"/>
                <a:gd name="T32" fmla="*/ 345 w 1071"/>
                <a:gd name="T33" fmla="*/ 306 h 421"/>
                <a:gd name="T34" fmla="*/ 345 w 1071"/>
                <a:gd name="T35" fmla="*/ 400 h 421"/>
                <a:gd name="T36" fmla="*/ 343 w 1071"/>
                <a:gd name="T37" fmla="*/ 409 h 421"/>
                <a:gd name="T38" fmla="*/ 338 w 1071"/>
                <a:gd name="T39" fmla="*/ 416 h 421"/>
                <a:gd name="T40" fmla="*/ 330 w 1071"/>
                <a:gd name="T41" fmla="*/ 420 h 421"/>
                <a:gd name="T42" fmla="*/ 321 w 1071"/>
                <a:gd name="T43" fmla="*/ 421 h 421"/>
                <a:gd name="T44" fmla="*/ 312 w 1071"/>
                <a:gd name="T45" fmla="*/ 418 h 421"/>
                <a:gd name="T46" fmla="*/ 10 w 1071"/>
                <a:gd name="T47" fmla="*/ 229 h 421"/>
                <a:gd name="T48" fmla="*/ 4 w 1071"/>
                <a:gd name="T49" fmla="*/ 223 h 421"/>
                <a:gd name="T50" fmla="*/ 0 w 1071"/>
                <a:gd name="T51" fmla="*/ 215 h 421"/>
                <a:gd name="T52" fmla="*/ 0 w 1071"/>
                <a:gd name="T53" fmla="*/ 206 h 421"/>
                <a:gd name="T54" fmla="*/ 4 w 1071"/>
                <a:gd name="T55" fmla="*/ 198 h 421"/>
                <a:gd name="T56" fmla="*/ 10 w 1071"/>
                <a:gd name="T57" fmla="*/ 192 h 421"/>
                <a:gd name="T58" fmla="*/ 312 w 1071"/>
                <a:gd name="T59" fmla="*/ 3 h 421"/>
                <a:gd name="T60" fmla="*/ 321 w 1071"/>
                <a:gd name="T61" fmla="*/ 0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71" h="421">
                  <a:moveTo>
                    <a:pt x="321" y="0"/>
                  </a:moveTo>
                  <a:lnTo>
                    <a:pt x="330" y="1"/>
                  </a:lnTo>
                  <a:lnTo>
                    <a:pt x="338" y="5"/>
                  </a:lnTo>
                  <a:lnTo>
                    <a:pt x="343" y="12"/>
                  </a:lnTo>
                  <a:lnTo>
                    <a:pt x="345" y="21"/>
                  </a:lnTo>
                  <a:lnTo>
                    <a:pt x="345" y="114"/>
                  </a:lnTo>
                  <a:lnTo>
                    <a:pt x="1042" y="114"/>
                  </a:lnTo>
                  <a:lnTo>
                    <a:pt x="1053" y="116"/>
                  </a:lnTo>
                  <a:lnTo>
                    <a:pt x="1063" y="123"/>
                  </a:lnTo>
                  <a:lnTo>
                    <a:pt x="1069" y="132"/>
                  </a:lnTo>
                  <a:lnTo>
                    <a:pt x="1071" y="143"/>
                  </a:lnTo>
                  <a:lnTo>
                    <a:pt x="1071" y="276"/>
                  </a:lnTo>
                  <a:lnTo>
                    <a:pt x="1069" y="288"/>
                  </a:lnTo>
                  <a:lnTo>
                    <a:pt x="1063" y="298"/>
                  </a:lnTo>
                  <a:lnTo>
                    <a:pt x="1053" y="304"/>
                  </a:lnTo>
                  <a:lnTo>
                    <a:pt x="1042" y="306"/>
                  </a:lnTo>
                  <a:lnTo>
                    <a:pt x="345" y="306"/>
                  </a:lnTo>
                  <a:lnTo>
                    <a:pt x="345" y="400"/>
                  </a:lnTo>
                  <a:lnTo>
                    <a:pt x="343" y="409"/>
                  </a:lnTo>
                  <a:lnTo>
                    <a:pt x="338" y="416"/>
                  </a:lnTo>
                  <a:lnTo>
                    <a:pt x="330" y="420"/>
                  </a:lnTo>
                  <a:lnTo>
                    <a:pt x="321" y="421"/>
                  </a:lnTo>
                  <a:lnTo>
                    <a:pt x="312" y="418"/>
                  </a:lnTo>
                  <a:lnTo>
                    <a:pt x="10" y="229"/>
                  </a:lnTo>
                  <a:lnTo>
                    <a:pt x="4" y="223"/>
                  </a:lnTo>
                  <a:lnTo>
                    <a:pt x="0" y="215"/>
                  </a:lnTo>
                  <a:lnTo>
                    <a:pt x="0" y="206"/>
                  </a:lnTo>
                  <a:lnTo>
                    <a:pt x="4" y="198"/>
                  </a:lnTo>
                  <a:lnTo>
                    <a:pt x="10" y="192"/>
                  </a:lnTo>
                  <a:lnTo>
                    <a:pt x="312" y="3"/>
                  </a:lnTo>
                  <a:lnTo>
                    <a:pt x="32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7" name="Freeform 56"/>
          <p:cNvSpPr>
            <a:spLocks/>
          </p:cNvSpPr>
          <p:nvPr/>
        </p:nvSpPr>
        <p:spPr bwMode="auto">
          <a:xfrm>
            <a:off x="5474694" y="5338900"/>
            <a:ext cx="449004" cy="419480"/>
          </a:xfrm>
          <a:custGeom>
            <a:avLst/>
            <a:gdLst>
              <a:gd name="connsiteX0" fmla="*/ 104775 w 579438"/>
              <a:gd name="connsiteY0" fmla="*/ 158750 h 541337"/>
              <a:gd name="connsiteX1" fmla="*/ 99193 w 579438"/>
              <a:gd name="connsiteY1" fmla="*/ 170591 h 541337"/>
              <a:gd name="connsiteX2" fmla="*/ 94569 w 579438"/>
              <a:gd name="connsiteY2" fmla="*/ 183072 h 541337"/>
              <a:gd name="connsiteX3" fmla="*/ 90741 w 579438"/>
              <a:gd name="connsiteY3" fmla="*/ 195872 h 541337"/>
              <a:gd name="connsiteX4" fmla="*/ 87552 w 579438"/>
              <a:gd name="connsiteY4" fmla="*/ 208833 h 541337"/>
              <a:gd name="connsiteX5" fmla="*/ 85478 w 579438"/>
              <a:gd name="connsiteY5" fmla="*/ 222434 h 541337"/>
              <a:gd name="connsiteX6" fmla="*/ 84043 w 579438"/>
              <a:gd name="connsiteY6" fmla="*/ 235875 h 541337"/>
              <a:gd name="connsiteX7" fmla="*/ 83724 w 579438"/>
              <a:gd name="connsiteY7" fmla="*/ 249955 h 541337"/>
              <a:gd name="connsiteX8" fmla="*/ 83724 w 579438"/>
              <a:gd name="connsiteY8" fmla="*/ 252196 h 541337"/>
              <a:gd name="connsiteX9" fmla="*/ 42420 w 579438"/>
              <a:gd name="connsiteY9" fmla="*/ 293638 h 541337"/>
              <a:gd name="connsiteX10" fmla="*/ 39071 w 579438"/>
              <a:gd name="connsiteY10" fmla="*/ 296518 h 541337"/>
              <a:gd name="connsiteX11" fmla="*/ 35244 w 579438"/>
              <a:gd name="connsiteY11" fmla="*/ 298438 h 541337"/>
              <a:gd name="connsiteX12" fmla="*/ 31257 w 579438"/>
              <a:gd name="connsiteY12" fmla="*/ 299718 h 541337"/>
              <a:gd name="connsiteX13" fmla="*/ 27111 w 579438"/>
              <a:gd name="connsiteY13" fmla="*/ 300038 h 541337"/>
              <a:gd name="connsiteX14" fmla="*/ 22964 w 579438"/>
              <a:gd name="connsiteY14" fmla="*/ 299718 h 541337"/>
              <a:gd name="connsiteX15" fmla="*/ 18977 w 579438"/>
              <a:gd name="connsiteY15" fmla="*/ 298438 h 541337"/>
              <a:gd name="connsiteX16" fmla="*/ 15150 w 579438"/>
              <a:gd name="connsiteY16" fmla="*/ 296518 h 541337"/>
              <a:gd name="connsiteX17" fmla="*/ 11642 w 579438"/>
              <a:gd name="connsiteY17" fmla="*/ 293638 h 541337"/>
              <a:gd name="connsiteX18" fmla="*/ 6379 w 579438"/>
              <a:gd name="connsiteY18" fmla="*/ 288358 h 541337"/>
              <a:gd name="connsiteX19" fmla="*/ 3508 w 579438"/>
              <a:gd name="connsiteY19" fmla="*/ 284837 h 541337"/>
              <a:gd name="connsiteX20" fmla="*/ 1595 w 579438"/>
              <a:gd name="connsiteY20" fmla="*/ 280997 h 541337"/>
              <a:gd name="connsiteX21" fmla="*/ 319 w 579438"/>
              <a:gd name="connsiteY21" fmla="*/ 276997 h 541337"/>
              <a:gd name="connsiteX22" fmla="*/ 0 w 579438"/>
              <a:gd name="connsiteY22" fmla="*/ 272837 h 541337"/>
              <a:gd name="connsiteX23" fmla="*/ 319 w 579438"/>
              <a:gd name="connsiteY23" fmla="*/ 268836 h 541337"/>
              <a:gd name="connsiteX24" fmla="*/ 1595 w 579438"/>
              <a:gd name="connsiteY24" fmla="*/ 264676 h 541337"/>
              <a:gd name="connsiteX25" fmla="*/ 3508 w 579438"/>
              <a:gd name="connsiteY25" fmla="*/ 260996 h 541337"/>
              <a:gd name="connsiteX26" fmla="*/ 6379 w 579438"/>
              <a:gd name="connsiteY26" fmla="*/ 257316 h 541337"/>
              <a:gd name="connsiteX27" fmla="*/ 288526 w 579438"/>
              <a:gd name="connsiteY27" fmla="*/ 71437 h 541337"/>
              <a:gd name="connsiteX28" fmla="*/ 301526 w 579438"/>
              <a:gd name="connsiteY28" fmla="*/ 71755 h 541337"/>
              <a:gd name="connsiteX29" fmla="*/ 314367 w 579438"/>
              <a:gd name="connsiteY29" fmla="*/ 73185 h 541337"/>
              <a:gd name="connsiteX30" fmla="*/ 326733 w 579438"/>
              <a:gd name="connsiteY30" fmla="*/ 75568 h 541337"/>
              <a:gd name="connsiteX31" fmla="*/ 338940 w 579438"/>
              <a:gd name="connsiteY31" fmla="*/ 78745 h 541337"/>
              <a:gd name="connsiteX32" fmla="*/ 350672 w 579438"/>
              <a:gd name="connsiteY32" fmla="*/ 82716 h 541337"/>
              <a:gd name="connsiteX33" fmla="*/ 362086 w 579438"/>
              <a:gd name="connsiteY33" fmla="*/ 87482 h 541337"/>
              <a:gd name="connsiteX34" fmla="*/ 373184 w 579438"/>
              <a:gd name="connsiteY34" fmla="*/ 93201 h 541337"/>
              <a:gd name="connsiteX35" fmla="*/ 383806 w 579438"/>
              <a:gd name="connsiteY35" fmla="*/ 99396 h 541337"/>
              <a:gd name="connsiteX36" fmla="*/ 393793 w 579438"/>
              <a:gd name="connsiteY36" fmla="*/ 106227 h 541337"/>
              <a:gd name="connsiteX37" fmla="*/ 355745 w 579438"/>
              <a:gd name="connsiteY37" fmla="*/ 144353 h 541337"/>
              <a:gd name="connsiteX38" fmla="*/ 347343 w 579438"/>
              <a:gd name="connsiteY38" fmla="*/ 139428 h 541337"/>
              <a:gd name="connsiteX39" fmla="*/ 338465 w 579438"/>
              <a:gd name="connsiteY39" fmla="*/ 134980 h 541337"/>
              <a:gd name="connsiteX40" fmla="*/ 329111 w 579438"/>
              <a:gd name="connsiteY40" fmla="*/ 131326 h 541337"/>
              <a:gd name="connsiteX41" fmla="*/ 319282 w 579438"/>
              <a:gd name="connsiteY41" fmla="*/ 128308 h 541337"/>
              <a:gd name="connsiteX42" fmla="*/ 309294 w 579438"/>
              <a:gd name="connsiteY42" fmla="*/ 126243 h 541337"/>
              <a:gd name="connsiteX43" fmla="*/ 298989 w 579438"/>
              <a:gd name="connsiteY43" fmla="*/ 124972 h 541337"/>
              <a:gd name="connsiteX44" fmla="*/ 288526 w 579438"/>
              <a:gd name="connsiteY44" fmla="*/ 124337 h 541337"/>
              <a:gd name="connsiteX45" fmla="*/ 277111 w 579438"/>
              <a:gd name="connsiteY45" fmla="*/ 124972 h 541337"/>
              <a:gd name="connsiteX46" fmla="*/ 266014 w 579438"/>
              <a:gd name="connsiteY46" fmla="*/ 126561 h 541337"/>
              <a:gd name="connsiteX47" fmla="*/ 255392 w 579438"/>
              <a:gd name="connsiteY47" fmla="*/ 128944 h 541337"/>
              <a:gd name="connsiteX48" fmla="*/ 245087 w 579438"/>
              <a:gd name="connsiteY48" fmla="*/ 132280 h 541337"/>
              <a:gd name="connsiteX49" fmla="*/ 235100 w 579438"/>
              <a:gd name="connsiteY49" fmla="*/ 136410 h 541337"/>
              <a:gd name="connsiteX50" fmla="*/ 225587 w 579438"/>
              <a:gd name="connsiteY50" fmla="*/ 141493 h 541337"/>
              <a:gd name="connsiteX51" fmla="*/ 216551 w 579438"/>
              <a:gd name="connsiteY51" fmla="*/ 147371 h 541337"/>
              <a:gd name="connsiteX52" fmla="*/ 208307 w 579438"/>
              <a:gd name="connsiteY52" fmla="*/ 153884 h 541337"/>
              <a:gd name="connsiteX53" fmla="*/ 200380 w 579438"/>
              <a:gd name="connsiteY53" fmla="*/ 161033 h 541337"/>
              <a:gd name="connsiteX54" fmla="*/ 193246 w 579438"/>
              <a:gd name="connsiteY54" fmla="*/ 168817 h 541337"/>
              <a:gd name="connsiteX55" fmla="*/ 186746 w 579438"/>
              <a:gd name="connsiteY55" fmla="*/ 177395 h 541337"/>
              <a:gd name="connsiteX56" fmla="*/ 180881 w 579438"/>
              <a:gd name="connsiteY56" fmla="*/ 186291 h 541337"/>
              <a:gd name="connsiteX57" fmla="*/ 175966 w 579438"/>
              <a:gd name="connsiteY57" fmla="*/ 195823 h 541337"/>
              <a:gd name="connsiteX58" fmla="*/ 171686 w 579438"/>
              <a:gd name="connsiteY58" fmla="*/ 205672 h 541337"/>
              <a:gd name="connsiteX59" fmla="*/ 168356 w 579438"/>
              <a:gd name="connsiteY59" fmla="*/ 216156 h 541337"/>
              <a:gd name="connsiteX60" fmla="*/ 165978 w 579438"/>
              <a:gd name="connsiteY60" fmla="*/ 226959 h 541337"/>
              <a:gd name="connsiteX61" fmla="*/ 164393 w 579438"/>
              <a:gd name="connsiteY61" fmla="*/ 238079 h 541337"/>
              <a:gd name="connsiteX62" fmla="*/ 163917 w 579438"/>
              <a:gd name="connsiteY62" fmla="*/ 249357 h 541337"/>
              <a:gd name="connsiteX63" fmla="*/ 164393 w 579438"/>
              <a:gd name="connsiteY63" fmla="*/ 260795 h 541337"/>
              <a:gd name="connsiteX64" fmla="*/ 165978 w 579438"/>
              <a:gd name="connsiteY64" fmla="*/ 271915 h 541337"/>
              <a:gd name="connsiteX65" fmla="*/ 168356 w 579438"/>
              <a:gd name="connsiteY65" fmla="*/ 282559 h 541337"/>
              <a:gd name="connsiteX66" fmla="*/ 171686 w 579438"/>
              <a:gd name="connsiteY66" fmla="*/ 292884 h 541337"/>
              <a:gd name="connsiteX67" fmla="*/ 175966 w 579438"/>
              <a:gd name="connsiteY67" fmla="*/ 302892 h 541337"/>
              <a:gd name="connsiteX68" fmla="*/ 180881 w 579438"/>
              <a:gd name="connsiteY68" fmla="*/ 312424 h 541337"/>
              <a:gd name="connsiteX69" fmla="*/ 186746 w 579438"/>
              <a:gd name="connsiteY69" fmla="*/ 321479 h 541337"/>
              <a:gd name="connsiteX70" fmla="*/ 193246 w 579438"/>
              <a:gd name="connsiteY70" fmla="*/ 329739 h 541337"/>
              <a:gd name="connsiteX71" fmla="*/ 200380 w 579438"/>
              <a:gd name="connsiteY71" fmla="*/ 337682 h 541337"/>
              <a:gd name="connsiteX72" fmla="*/ 208149 w 579438"/>
              <a:gd name="connsiteY72" fmla="*/ 344990 h 541337"/>
              <a:gd name="connsiteX73" fmla="*/ 216551 w 579438"/>
              <a:gd name="connsiteY73" fmla="*/ 351503 h 541337"/>
              <a:gd name="connsiteX74" fmla="*/ 225587 w 579438"/>
              <a:gd name="connsiteY74" fmla="*/ 357380 h 541337"/>
              <a:gd name="connsiteX75" fmla="*/ 235100 w 579438"/>
              <a:gd name="connsiteY75" fmla="*/ 362305 h 541337"/>
              <a:gd name="connsiteX76" fmla="*/ 244929 w 579438"/>
              <a:gd name="connsiteY76" fmla="*/ 366435 h 541337"/>
              <a:gd name="connsiteX77" fmla="*/ 255234 w 579438"/>
              <a:gd name="connsiteY77" fmla="*/ 369771 h 541337"/>
              <a:gd name="connsiteX78" fmla="*/ 266014 w 579438"/>
              <a:gd name="connsiteY78" fmla="*/ 372313 h 541337"/>
              <a:gd name="connsiteX79" fmla="*/ 277111 w 579438"/>
              <a:gd name="connsiteY79" fmla="*/ 373902 h 541337"/>
              <a:gd name="connsiteX80" fmla="*/ 288526 w 579438"/>
              <a:gd name="connsiteY80" fmla="*/ 374219 h 541337"/>
              <a:gd name="connsiteX81" fmla="*/ 299782 w 579438"/>
              <a:gd name="connsiteY81" fmla="*/ 373902 h 541337"/>
              <a:gd name="connsiteX82" fmla="*/ 310879 w 579438"/>
              <a:gd name="connsiteY82" fmla="*/ 372313 h 541337"/>
              <a:gd name="connsiteX83" fmla="*/ 321501 w 579438"/>
              <a:gd name="connsiteY83" fmla="*/ 369771 h 541337"/>
              <a:gd name="connsiteX84" fmla="*/ 331965 w 579438"/>
              <a:gd name="connsiteY84" fmla="*/ 366435 h 541337"/>
              <a:gd name="connsiteX85" fmla="*/ 341794 w 579438"/>
              <a:gd name="connsiteY85" fmla="*/ 362305 h 541337"/>
              <a:gd name="connsiteX86" fmla="*/ 351306 w 579438"/>
              <a:gd name="connsiteY86" fmla="*/ 357380 h 541337"/>
              <a:gd name="connsiteX87" fmla="*/ 360184 w 579438"/>
              <a:gd name="connsiteY87" fmla="*/ 351503 h 541337"/>
              <a:gd name="connsiteX88" fmla="*/ 368586 w 579438"/>
              <a:gd name="connsiteY88" fmla="*/ 344990 h 541337"/>
              <a:gd name="connsiteX89" fmla="*/ 376354 w 579438"/>
              <a:gd name="connsiteY89" fmla="*/ 337682 h 541337"/>
              <a:gd name="connsiteX90" fmla="*/ 383647 w 579438"/>
              <a:gd name="connsiteY90" fmla="*/ 329898 h 541337"/>
              <a:gd name="connsiteX91" fmla="*/ 390147 w 579438"/>
              <a:gd name="connsiteY91" fmla="*/ 321479 h 541337"/>
              <a:gd name="connsiteX92" fmla="*/ 395854 w 579438"/>
              <a:gd name="connsiteY92" fmla="*/ 312424 h 541337"/>
              <a:gd name="connsiteX93" fmla="*/ 400769 w 579438"/>
              <a:gd name="connsiteY93" fmla="*/ 302892 h 541337"/>
              <a:gd name="connsiteX94" fmla="*/ 405049 w 579438"/>
              <a:gd name="connsiteY94" fmla="*/ 293043 h 541337"/>
              <a:gd name="connsiteX95" fmla="*/ 408379 w 579438"/>
              <a:gd name="connsiteY95" fmla="*/ 282717 h 541337"/>
              <a:gd name="connsiteX96" fmla="*/ 410915 w 579438"/>
              <a:gd name="connsiteY96" fmla="*/ 271915 h 541337"/>
              <a:gd name="connsiteX97" fmla="*/ 412501 w 579438"/>
              <a:gd name="connsiteY97" fmla="*/ 260795 h 541337"/>
              <a:gd name="connsiteX98" fmla="*/ 412976 w 579438"/>
              <a:gd name="connsiteY98" fmla="*/ 249357 h 541337"/>
              <a:gd name="connsiteX99" fmla="*/ 412818 w 579438"/>
              <a:gd name="connsiteY99" fmla="*/ 243321 h 541337"/>
              <a:gd name="connsiteX100" fmla="*/ 412183 w 579438"/>
              <a:gd name="connsiteY100" fmla="*/ 237443 h 541337"/>
              <a:gd name="connsiteX101" fmla="*/ 456573 w 579438"/>
              <a:gd name="connsiteY101" fmla="*/ 192963 h 541337"/>
              <a:gd name="connsiteX102" fmla="*/ 459744 w 579438"/>
              <a:gd name="connsiteY102" fmla="*/ 203765 h 541337"/>
              <a:gd name="connsiteX103" fmla="*/ 462439 w 579438"/>
              <a:gd name="connsiteY103" fmla="*/ 214727 h 541337"/>
              <a:gd name="connsiteX104" fmla="*/ 464183 w 579438"/>
              <a:gd name="connsiteY104" fmla="*/ 226164 h 541337"/>
              <a:gd name="connsiteX105" fmla="*/ 465134 w 579438"/>
              <a:gd name="connsiteY105" fmla="*/ 237761 h 541337"/>
              <a:gd name="connsiteX106" fmla="*/ 465768 w 579438"/>
              <a:gd name="connsiteY106" fmla="*/ 249357 h 541337"/>
              <a:gd name="connsiteX107" fmla="*/ 465134 w 579438"/>
              <a:gd name="connsiteY107" fmla="*/ 262543 h 541337"/>
              <a:gd name="connsiteX108" fmla="*/ 463707 w 579438"/>
              <a:gd name="connsiteY108" fmla="*/ 275251 h 541337"/>
              <a:gd name="connsiteX109" fmla="*/ 461488 w 579438"/>
              <a:gd name="connsiteY109" fmla="*/ 287801 h 541337"/>
              <a:gd name="connsiteX110" fmla="*/ 458317 w 579438"/>
              <a:gd name="connsiteY110" fmla="*/ 300192 h 541337"/>
              <a:gd name="connsiteX111" fmla="*/ 454354 w 579438"/>
              <a:gd name="connsiteY111" fmla="*/ 311947 h 541337"/>
              <a:gd name="connsiteX112" fmla="*/ 449598 w 579438"/>
              <a:gd name="connsiteY112" fmla="*/ 323385 h 541337"/>
              <a:gd name="connsiteX113" fmla="*/ 444049 w 579438"/>
              <a:gd name="connsiteY113" fmla="*/ 334505 h 541337"/>
              <a:gd name="connsiteX114" fmla="*/ 437708 w 579438"/>
              <a:gd name="connsiteY114" fmla="*/ 345148 h 541337"/>
              <a:gd name="connsiteX115" fmla="*/ 430891 w 579438"/>
              <a:gd name="connsiteY115" fmla="*/ 355156 h 541337"/>
              <a:gd name="connsiteX116" fmla="*/ 440086 w 579438"/>
              <a:gd name="connsiteY116" fmla="*/ 364370 h 541337"/>
              <a:gd name="connsiteX117" fmla="*/ 446744 w 579438"/>
              <a:gd name="connsiteY117" fmla="*/ 357698 h 541337"/>
              <a:gd name="connsiteX118" fmla="*/ 569133 w 579438"/>
              <a:gd name="connsiteY118" fmla="*/ 480495 h 541337"/>
              <a:gd name="connsiteX119" fmla="*/ 572780 w 579438"/>
              <a:gd name="connsiteY119" fmla="*/ 484943 h 541337"/>
              <a:gd name="connsiteX120" fmla="*/ 575792 w 579438"/>
              <a:gd name="connsiteY120" fmla="*/ 489709 h 541337"/>
              <a:gd name="connsiteX121" fmla="*/ 577694 w 579438"/>
              <a:gd name="connsiteY121" fmla="*/ 494951 h 541337"/>
              <a:gd name="connsiteX122" fmla="*/ 578963 w 579438"/>
              <a:gd name="connsiteY122" fmla="*/ 500193 h 541337"/>
              <a:gd name="connsiteX123" fmla="*/ 579438 w 579438"/>
              <a:gd name="connsiteY123" fmla="*/ 505753 h 541337"/>
              <a:gd name="connsiteX124" fmla="*/ 579121 w 579438"/>
              <a:gd name="connsiteY124" fmla="*/ 511154 h 541337"/>
              <a:gd name="connsiteX125" fmla="*/ 577853 w 579438"/>
              <a:gd name="connsiteY125" fmla="*/ 516397 h 541337"/>
              <a:gd name="connsiteX126" fmla="*/ 575792 w 579438"/>
              <a:gd name="connsiteY126" fmla="*/ 521639 h 541337"/>
              <a:gd name="connsiteX127" fmla="*/ 572938 w 579438"/>
              <a:gd name="connsiteY127" fmla="*/ 526564 h 541337"/>
              <a:gd name="connsiteX128" fmla="*/ 569292 w 579438"/>
              <a:gd name="connsiteY128" fmla="*/ 531012 h 541337"/>
              <a:gd name="connsiteX129" fmla="*/ 564853 w 579438"/>
              <a:gd name="connsiteY129" fmla="*/ 534665 h 541337"/>
              <a:gd name="connsiteX130" fmla="*/ 559938 w 579438"/>
              <a:gd name="connsiteY130" fmla="*/ 537684 h 541337"/>
              <a:gd name="connsiteX131" fmla="*/ 554865 w 579438"/>
              <a:gd name="connsiteY131" fmla="*/ 539590 h 541337"/>
              <a:gd name="connsiteX132" fmla="*/ 549634 w 579438"/>
              <a:gd name="connsiteY132" fmla="*/ 540861 h 541337"/>
              <a:gd name="connsiteX133" fmla="*/ 544085 w 579438"/>
              <a:gd name="connsiteY133" fmla="*/ 541337 h 541337"/>
              <a:gd name="connsiteX134" fmla="*/ 538695 w 579438"/>
              <a:gd name="connsiteY134" fmla="*/ 540861 h 541337"/>
              <a:gd name="connsiteX135" fmla="*/ 533463 w 579438"/>
              <a:gd name="connsiteY135" fmla="*/ 539590 h 541337"/>
              <a:gd name="connsiteX136" fmla="*/ 528231 w 579438"/>
              <a:gd name="connsiteY136" fmla="*/ 537684 h 541337"/>
              <a:gd name="connsiteX137" fmla="*/ 523317 w 579438"/>
              <a:gd name="connsiteY137" fmla="*/ 534665 h 541337"/>
              <a:gd name="connsiteX138" fmla="*/ 519195 w 579438"/>
              <a:gd name="connsiteY138" fmla="*/ 531012 h 541337"/>
              <a:gd name="connsiteX139" fmla="*/ 396806 w 579438"/>
              <a:gd name="connsiteY139" fmla="*/ 408056 h 541337"/>
              <a:gd name="connsiteX140" fmla="*/ 403464 w 579438"/>
              <a:gd name="connsiteY140" fmla="*/ 401384 h 541337"/>
              <a:gd name="connsiteX141" fmla="*/ 394110 w 579438"/>
              <a:gd name="connsiteY141" fmla="*/ 392329 h 541337"/>
              <a:gd name="connsiteX142" fmla="*/ 384123 w 579438"/>
              <a:gd name="connsiteY142" fmla="*/ 399319 h 541337"/>
              <a:gd name="connsiteX143" fmla="*/ 373501 w 579438"/>
              <a:gd name="connsiteY143" fmla="*/ 405673 h 541337"/>
              <a:gd name="connsiteX144" fmla="*/ 362562 w 579438"/>
              <a:gd name="connsiteY144" fmla="*/ 411074 h 541337"/>
              <a:gd name="connsiteX145" fmla="*/ 351147 w 579438"/>
              <a:gd name="connsiteY145" fmla="*/ 415840 h 541337"/>
              <a:gd name="connsiteX146" fmla="*/ 339099 w 579438"/>
              <a:gd name="connsiteY146" fmla="*/ 419970 h 541337"/>
              <a:gd name="connsiteX147" fmla="*/ 327050 w 579438"/>
              <a:gd name="connsiteY147" fmla="*/ 423147 h 541337"/>
              <a:gd name="connsiteX148" fmla="*/ 314367 w 579438"/>
              <a:gd name="connsiteY148" fmla="*/ 425371 h 541337"/>
              <a:gd name="connsiteX149" fmla="*/ 301526 w 579438"/>
              <a:gd name="connsiteY149" fmla="*/ 426801 h 541337"/>
              <a:gd name="connsiteX150" fmla="*/ 288526 w 579438"/>
              <a:gd name="connsiteY150" fmla="*/ 427437 h 541337"/>
              <a:gd name="connsiteX151" fmla="*/ 274575 w 579438"/>
              <a:gd name="connsiteY151" fmla="*/ 426801 h 541337"/>
              <a:gd name="connsiteX152" fmla="*/ 261099 w 579438"/>
              <a:gd name="connsiteY152" fmla="*/ 425213 h 541337"/>
              <a:gd name="connsiteX153" fmla="*/ 247624 w 579438"/>
              <a:gd name="connsiteY153" fmla="*/ 422671 h 541337"/>
              <a:gd name="connsiteX154" fmla="*/ 234783 w 579438"/>
              <a:gd name="connsiteY154" fmla="*/ 419017 h 541337"/>
              <a:gd name="connsiteX155" fmla="*/ 222417 w 579438"/>
              <a:gd name="connsiteY155" fmla="*/ 414728 h 541337"/>
              <a:gd name="connsiteX156" fmla="*/ 210368 w 579438"/>
              <a:gd name="connsiteY156" fmla="*/ 409168 h 541337"/>
              <a:gd name="connsiteX157" fmla="*/ 198954 w 579438"/>
              <a:gd name="connsiteY157" fmla="*/ 402972 h 541337"/>
              <a:gd name="connsiteX158" fmla="*/ 187856 w 579438"/>
              <a:gd name="connsiteY158" fmla="*/ 396142 h 541337"/>
              <a:gd name="connsiteX159" fmla="*/ 177551 w 579438"/>
              <a:gd name="connsiteY159" fmla="*/ 388199 h 541337"/>
              <a:gd name="connsiteX160" fmla="*/ 167722 w 579438"/>
              <a:gd name="connsiteY160" fmla="*/ 379779 h 541337"/>
              <a:gd name="connsiteX161" fmla="*/ 158527 w 579438"/>
              <a:gd name="connsiteY161" fmla="*/ 370566 h 541337"/>
              <a:gd name="connsiteX162" fmla="*/ 150125 w 579438"/>
              <a:gd name="connsiteY162" fmla="*/ 360716 h 541337"/>
              <a:gd name="connsiteX163" fmla="*/ 142198 w 579438"/>
              <a:gd name="connsiteY163" fmla="*/ 350232 h 541337"/>
              <a:gd name="connsiteX164" fmla="*/ 135381 w 579438"/>
              <a:gd name="connsiteY164" fmla="*/ 339112 h 541337"/>
              <a:gd name="connsiteX165" fmla="*/ 129198 w 579438"/>
              <a:gd name="connsiteY165" fmla="*/ 327674 h 541337"/>
              <a:gd name="connsiteX166" fmla="*/ 123649 w 579438"/>
              <a:gd name="connsiteY166" fmla="*/ 315601 h 541337"/>
              <a:gd name="connsiteX167" fmla="*/ 119369 w 579438"/>
              <a:gd name="connsiteY167" fmla="*/ 303210 h 541337"/>
              <a:gd name="connsiteX168" fmla="*/ 115881 w 579438"/>
              <a:gd name="connsiteY168" fmla="*/ 290343 h 541337"/>
              <a:gd name="connsiteX169" fmla="*/ 113186 w 579438"/>
              <a:gd name="connsiteY169" fmla="*/ 276840 h 541337"/>
              <a:gd name="connsiteX170" fmla="*/ 111601 w 579438"/>
              <a:gd name="connsiteY170" fmla="*/ 263337 h 541337"/>
              <a:gd name="connsiteX171" fmla="*/ 111125 w 579438"/>
              <a:gd name="connsiteY171" fmla="*/ 249357 h 541337"/>
              <a:gd name="connsiteX172" fmla="*/ 111601 w 579438"/>
              <a:gd name="connsiteY172" fmla="*/ 235537 h 541337"/>
              <a:gd name="connsiteX173" fmla="*/ 113186 w 579438"/>
              <a:gd name="connsiteY173" fmla="*/ 221875 h 541337"/>
              <a:gd name="connsiteX174" fmla="*/ 115881 w 579438"/>
              <a:gd name="connsiteY174" fmla="*/ 208531 h 541337"/>
              <a:gd name="connsiteX175" fmla="*/ 119369 w 579438"/>
              <a:gd name="connsiteY175" fmla="*/ 195664 h 541337"/>
              <a:gd name="connsiteX176" fmla="*/ 123649 w 579438"/>
              <a:gd name="connsiteY176" fmla="*/ 183114 h 541337"/>
              <a:gd name="connsiteX177" fmla="*/ 129198 w 579438"/>
              <a:gd name="connsiteY177" fmla="*/ 171200 h 541337"/>
              <a:gd name="connsiteX178" fmla="*/ 135381 w 579438"/>
              <a:gd name="connsiteY178" fmla="*/ 159444 h 541337"/>
              <a:gd name="connsiteX179" fmla="*/ 142198 w 579438"/>
              <a:gd name="connsiteY179" fmla="*/ 148642 h 541337"/>
              <a:gd name="connsiteX180" fmla="*/ 150125 w 579438"/>
              <a:gd name="connsiteY180" fmla="*/ 138157 h 541337"/>
              <a:gd name="connsiteX181" fmla="*/ 158527 w 579438"/>
              <a:gd name="connsiteY181" fmla="*/ 128308 h 541337"/>
              <a:gd name="connsiteX182" fmla="*/ 167722 w 579438"/>
              <a:gd name="connsiteY182" fmla="*/ 119094 h 541337"/>
              <a:gd name="connsiteX183" fmla="*/ 177551 w 579438"/>
              <a:gd name="connsiteY183" fmla="*/ 110516 h 541337"/>
              <a:gd name="connsiteX184" fmla="*/ 187856 w 579438"/>
              <a:gd name="connsiteY184" fmla="*/ 102732 h 541337"/>
              <a:gd name="connsiteX185" fmla="*/ 198954 w 579438"/>
              <a:gd name="connsiteY185" fmla="*/ 95584 h 541337"/>
              <a:gd name="connsiteX186" fmla="*/ 210368 w 579438"/>
              <a:gd name="connsiteY186" fmla="*/ 89388 h 541337"/>
              <a:gd name="connsiteX187" fmla="*/ 222417 w 579438"/>
              <a:gd name="connsiteY187" fmla="*/ 84146 h 541337"/>
              <a:gd name="connsiteX188" fmla="*/ 234783 w 579438"/>
              <a:gd name="connsiteY188" fmla="*/ 79698 h 541337"/>
              <a:gd name="connsiteX189" fmla="*/ 247624 w 579438"/>
              <a:gd name="connsiteY189" fmla="*/ 76044 h 541337"/>
              <a:gd name="connsiteX190" fmla="*/ 261099 w 579438"/>
              <a:gd name="connsiteY190" fmla="*/ 73661 h 541337"/>
              <a:gd name="connsiteX191" fmla="*/ 274575 w 579438"/>
              <a:gd name="connsiteY191" fmla="*/ 72073 h 541337"/>
              <a:gd name="connsiteX192" fmla="*/ 561981 w 579438"/>
              <a:gd name="connsiteY192" fmla="*/ 0 h 541337"/>
              <a:gd name="connsiteX193" fmla="*/ 563410 w 579438"/>
              <a:gd name="connsiteY193" fmla="*/ 0 h 541337"/>
              <a:gd name="connsiteX194" fmla="*/ 567059 w 579438"/>
              <a:gd name="connsiteY194" fmla="*/ 158 h 541337"/>
              <a:gd name="connsiteX195" fmla="*/ 570074 w 579438"/>
              <a:gd name="connsiteY195" fmla="*/ 1108 h 541337"/>
              <a:gd name="connsiteX196" fmla="*/ 572613 w 579438"/>
              <a:gd name="connsiteY196" fmla="*/ 2375 h 541337"/>
              <a:gd name="connsiteX197" fmla="*/ 574359 w 579438"/>
              <a:gd name="connsiteY197" fmla="*/ 4434 h 541337"/>
              <a:gd name="connsiteX198" fmla="*/ 575628 w 579438"/>
              <a:gd name="connsiteY198" fmla="*/ 6968 h 541337"/>
              <a:gd name="connsiteX199" fmla="*/ 576263 w 579438"/>
              <a:gd name="connsiteY199" fmla="*/ 10135 h 541337"/>
              <a:gd name="connsiteX200" fmla="*/ 576263 w 579438"/>
              <a:gd name="connsiteY200" fmla="*/ 14094 h 541337"/>
              <a:gd name="connsiteX201" fmla="*/ 571820 w 579438"/>
              <a:gd name="connsiteY201" fmla="*/ 109587 h 541337"/>
              <a:gd name="connsiteX202" fmla="*/ 571661 w 579438"/>
              <a:gd name="connsiteY202" fmla="*/ 112437 h 541337"/>
              <a:gd name="connsiteX203" fmla="*/ 571185 w 579438"/>
              <a:gd name="connsiteY203" fmla="*/ 114971 h 541337"/>
              <a:gd name="connsiteX204" fmla="*/ 570233 w 579438"/>
              <a:gd name="connsiteY204" fmla="*/ 117663 h 541337"/>
              <a:gd name="connsiteX205" fmla="*/ 568964 w 579438"/>
              <a:gd name="connsiteY205" fmla="*/ 119880 h 541337"/>
              <a:gd name="connsiteX206" fmla="*/ 567059 w 579438"/>
              <a:gd name="connsiteY206" fmla="*/ 121939 h 541337"/>
              <a:gd name="connsiteX207" fmla="*/ 564520 w 579438"/>
              <a:gd name="connsiteY207" fmla="*/ 123681 h 541337"/>
              <a:gd name="connsiteX208" fmla="*/ 561823 w 579438"/>
              <a:gd name="connsiteY208" fmla="*/ 124948 h 541337"/>
              <a:gd name="connsiteX209" fmla="*/ 559601 w 579438"/>
              <a:gd name="connsiteY209" fmla="*/ 125106 h 541337"/>
              <a:gd name="connsiteX210" fmla="*/ 557380 w 579438"/>
              <a:gd name="connsiteY210" fmla="*/ 124631 h 541337"/>
              <a:gd name="connsiteX211" fmla="*/ 555475 w 579438"/>
              <a:gd name="connsiteY211" fmla="*/ 123839 h 541337"/>
              <a:gd name="connsiteX212" fmla="*/ 553571 w 579438"/>
              <a:gd name="connsiteY212" fmla="*/ 122572 h 541337"/>
              <a:gd name="connsiteX213" fmla="*/ 551984 w 579438"/>
              <a:gd name="connsiteY213" fmla="*/ 120989 h 541337"/>
              <a:gd name="connsiteX214" fmla="*/ 550239 w 579438"/>
              <a:gd name="connsiteY214" fmla="*/ 119405 h 541337"/>
              <a:gd name="connsiteX215" fmla="*/ 520723 w 579438"/>
              <a:gd name="connsiteY215" fmla="*/ 90108 h 541337"/>
              <a:gd name="connsiteX216" fmla="*/ 509774 w 579438"/>
              <a:gd name="connsiteY216" fmla="*/ 101193 h 541337"/>
              <a:gd name="connsiteX217" fmla="*/ 419324 w 579438"/>
              <a:gd name="connsiteY217" fmla="*/ 191301 h 541337"/>
              <a:gd name="connsiteX218" fmla="*/ 391713 w 579438"/>
              <a:gd name="connsiteY218" fmla="*/ 219173 h 541337"/>
              <a:gd name="connsiteX219" fmla="*/ 298564 w 579438"/>
              <a:gd name="connsiteY219" fmla="*/ 312131 h 541337"/>
              <a:gd name="connsiteX220" fmla="*/ 293169 w 579438"/>
              <a:gd name="connsiteY220" fmla="*/ 317516 h 541337"/>
              <a:gd name="connsiteX221" fmla="*/ 290313 w 579438"/>
              <a:gd name="connsiteY221" fmla="*/ 319733 h 541337"/>
              <a:gd name="connsiteX222" fmla="*/ 287298 w 579438"/>
              <a:gd name="connsiteY222" fmla="*/ 321633 h 541337"/>
              <a:gd name="connsiteX223" fmla="*/ 284124 w 579438"/>
              <a:gd name="connsiteY223" fmla="*/ 322900 h 541337"/>
              <a:gd name="connsiteX224" fmla="*/ 280633 w 579438"/>
              <a:gd name="connsiteY224" fmla="*/ 323692 h 541337"/>
              <a:gd name="connsiteX225" fmla="*/ 279681 w 579438"/>
              <a:gd name="connsiteY225" fmla="*/ 323692 h 541337"/>
              <a:gd name="connsiteX226" fmla="*/ 278888 w 579438"/>
              <a:gd name="connsiteY226" fmla="*/ 323850 h 541337"/>
              <a:gd name="connsiteX227" fmla="*/ 277935 w 579438"/>
              <a:gd name="connsiteY227" fmla="*/ 323850 h 541337"/>
              <a:gd name="connsiteX228" fmla="*/ 273810 w 579438"/>
              <a:gd name="connsiteY228" fmla="*/ 323534 h 541337"/>
              <a:gd name="connsiteX229" fmla="*/ 269843 w 579438"/>
              <a:gd name="connsiteY229" fmla="*/ 322267 h 541337"/>
              <a:gd name="connsiteX230" fmla="*/ 266034 w 579438"/>
              <a:gd name="connsiteY230" fmla="*/ 320366 h 541337"/>
              <a:gd name="connsiteX231" fmla="*/ 262702 w 579438"/>
              <a:gd name="connsiteY231" fmla="*/ 317516 h 541337"/>
              <a:gd name="connsiteX232" fmla="*/ 257306 w 579438"/>
              <a:gd name="connsiteY232" fmla="*/ 312131 h 541337"/>
              <a:gd name="connsiteX233" fmla="*/ 237471 w 579438"/>
              <a:gd name="connsiteY233" fmla="*/ 292336 h 541337"/>
              <a:gd name="connsiteX234" fmla="*/ 190500 w 579438"/>
              <a:gd name="connsiteY234" fmla="*/ 245303 h 541337"/>
              <a:gd name="connsiteX235" fmla="*/ 191452 w 579438"/>
              <a:gd name="connsiteY235" fmla="*/ 235643 h 541337"/>
              <a:gd name="connsiteX236" fmla="*/ 193198 w 579438"/>
              <a:gd name="connsiteY236" fmla="*/ 226141 h 541337"/>
              <a:gd name="connsiteX237" fmla="*/ 195737 w 579438"/>
              <a:gd name="connsiteY237" fmla="*/ 217114 h 541337"/>
              <a:gd name="connsiteX238" fmla="*/ 199228 w 579438"/>
              <a:gd name="connsiteY238" fmla="*/ 208246 h 541337"/>
              <a:gd name="connsiteX239" fmla="*/ 203671 w 579438"/>
              <a:gd name="connsiteY239" fmla="*/ 200011 h 541337"/>
              <a:gd name="connsiteX240" fmla="*/ 208749 w 579438"/>
              <a:gd name="connsiteY240" fmla="*/ 192093 h 541337"/>
              <a:gd name="connsiteX241" fmla="*/ 277935 w 579438"/>
              <a:gd name="connsiteY241" fmla="*/ 261139 h 541337"/>
              <a:gd name="connsiteX242" fmla="*/ 280633 w 579438"/>
              <a:gd name="connsiteY242" fmla="*/ 258447 h 541337"/>
              <a:gd name="connsiteX243" fmla="*/ 485019 w 579438"/>
              <a:gd name="connsiteY243" fmla="*/ 54318 h 541337"/>
              <a:gd name="connsiteX244" fmla="*/ 469786 w 579438"/>
              <a:gd name="connsiteY244" fmla="*/ 39273 h 541337"/>
              <a:gd name="connsiteX245" fmla="*/ 455028 w 579438"/>
              <a:gd name="connsiteY245" fmla="*/ 24071 h 541337"/>
              <a:gd name="connsiteX246" fmla="*/ 453441 w 579438"/>
              <a:gd name="connsiteY246" fmla="*/ 22645 h 541337"/>
              <a:gd name="connsiteX247" fmla="*/ 452171 w 579438"/>
              <a:gd name="connsiteY247" fmla="*/ 21062 h 541337"/>
              <a:gd name="connsiteX248" fmla="*/ 451219 w 579438"/>
              <a:gd name="connsiteY248" fmla="*/ 19478 h 541337"/>
              <a:gd name="connsiteX249" fmla="*/ 450426 w 579438"/>
              <a:gd name="connsiteY249" fmla="*/ 17736 h 541337"/>
              <a:gd name="connsiteX250" fmla="*/ 450109 w 579438"/>
              <a:gd name="connsiteY250" fmla="*/ 15836 h 541337"/>
              <a:gd name="connsiteX251" fmla="*/ 450267 w 579438"/>
              <a:gd name="connsiteY251" fmla="*/ 13461 h 541337"/>
              <a:gd name="connsiteX252" fmla="*/ 451219 w 579438"/>
              <a:gd name="connsiteY252" fmla="*/ 11243 h 541337"/>
              <a:gd name="connsiteX253" fmla="*/ 452806 w 579438"/>
              <a:gd name="connsiteY253" fmla="*/ 8551 h 541337"/>
              <a:gd name="connsiteX254" fmla="*/ 454552 w 579438"/>
              <a:gd name="connsiteY254" fmla="*/ 6809 h 541337"/>
              <a:gd name="connsiteX255" fmla="*/ 456615 w 579438"/>
              <a:gd name="connsiteY255" fmla="*/ 5542 h 541337"/>
              <a:gd name="connsiteX256" fmla="*/ 459154 w 579438"/>
              <a:gd name="connsiteY256" fmla="*/ 5067 h 541337"/>
              <a:gd name="connsiteX257" fmla="*/ 461534 w 579438"/>
              <a:gd name="connsiteY257" fmla="*/ 4751 h 541337"/>
              <a:gd name="connsiteX258" fmla="*/ 464073 w 579438"/>
              <a:gd name="connsiteY258" fmla="*/ 4592 h 54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Lst>
            <a:rect l="l" t="t" r="r" b="b"/>
            <a:pathLst>
              <a:path w="579438" h="541337">
                <a:moveTo>
                  <a:pt x="104775" y="158750"/>
                </a:moveTo>
                <a:lnTo>
                  <a:pt x="99193" y="170591"/>
                </a:lnTo>
                <a:lnTo>
                  <a:pt x="94569" y="183072"/>
                </a:lnTo>
                <a:lnTo>
                  <a:pt x="90741" y="195872"/>
                </a:lnTo>
                <a:lnTo>
                  <a:pt x="87552" y="208833"/>
                </a:lnTo>
                <a:lnTo>
                  <a:pt x="85478" y="222434"/>
                </a:lnTo>
                <a:lnTo>
                  <a:pt x="84043" y="235875"/>
                </a:lnTo>
                <a:lnTo>
                  <a:pt x="83724" y="249955"/>
                </a:lnTo>
                <a:lnTo>
                  <a:pt x="83724" y="252196"/>
                </a:lnTo>
                <a:lnTo>
                  <a:pt x="42420" y="293638"/>
                </a:lnTo>
                <a:lnTo>
                  <a:pt x="39071" y="296518"/>
                </a:lnTo>
                <a:lnTo>
                  <a:pt x="35244" y="298438"/>
                </a:lnTo>
                <a:lnTo>
                  <a:pt x="31257" y="299718"/>
                </a:lnTo>
                <a:lnTo>
                  <a:pt x="27111" y="300038"/>
                </a:lnTo>
                <a:lnTo>
                  <a:pt x="22964" y="299718"/>
                </a:lnTo>
                <a:lnTo>
                  <a:pt x="18977" y="298438"/>
                </a:lnTo>
                <a:lnTo>
                  <a:pt x="15150" y="296518"/>
                </a:lnTo>
                <a:lnTo>
                  <a:pt x="11642" y="293638"/>
                </a:lnTo>
                <a:lnTo>
                  <a:pt x="6379" y="288358"/>
                </a:lnTo>
                <a:lnTo>
                  <a:pt x="3508" y="284837"/>
                </a:lnTo>
                <a:lnTo>
                  <a:pt x="1595" y="280997"/>
                </a:lnTo>
                <a:lnTo>
                  <a:pt x="319" y="276997"/>
                </a:lnTo>
                <a:lnTo>
                  <a:pt x="0" y="272837"/>
                </a:lnTo>
                <a:lnTo>
                  <a:pt x="319" y="268836"/>
                </a:lnTo>
                <a:lnTo>
                  <a:pt x="1595" y="264676"/>
                </a:lnTo>
                <a:lnTo>
                  <a:pt x="3508" y="260996"/>
                </a:lnTo>
                <a:lnTo>
                  <a:pt x="6379" y="257316"/>
                </a:lnTo>
                <a:close/>
                <a:moveTo>
                  <a:pt x="288526" y="71437"/>
                </a:moveTo>
                <a:lnTo>
                  <a:pt x="301526" y="71755"/>
                </a:lnTo>
                <a:lnTo>
                  <a:pt x="314367" y="73185"/>
                </a:lnTo>
                <a:lnTo>
                  <a:pt x="326733" y="75568"/>
                </a:lnTo>
                <a:lnTo>
                  <a:pt x="338940" y="78745"/>
                </a:lnTo>
                <a:lnTo>
                  <a:pt x="350672" y="82716"/>
                </a:lnTo>
                <a:lnTo>
                  <a:pt x="362086" y="87482"/>
                </a:lnTo>
                <a:lnTo>
                  <a:pt x="373184" y="93201"/>
                </a:lnTo>
                <a:lnTo>
                  <a:pt x="383806" y="99396"/>
                </a:lnTo>
                <a:lnTo>
                  <a:pt x="393793" y="106227"/>
                </a:lnTo>
                <a:lnTo>
                  <a:pt x="355745" y="144353"/>
                </a:lnTo>
                <a:lnTo>
                  <a:pt x="347343" y="139428"/>
                </a:lnTo>
                <a:lnTo>
                  <a:pt x="338465" y="134980"/>
                </a:lnTo>
                <a:lnTo>
                  <a:pt x="329111" y="131326"/>
                </a:lnTo>
                <a:lnTo>
                  <a:pt x="319282" y="128308"/>
                </a:lnTo>
                <a:lnTo>
                  <a:pt x="309294" y="126243"/>
                </a:lnTo>
                <a:lnTo>
                  <a:pt x="298989" y="124972"/>
                </a:lnTo>
                <a:lnTo>
                  <a:pt x="288526" y="124337"/>
                </a:lnTo>
                <a:lnTo>
                  <a:pt x="277111" y="124972"/>
                </a:lnTo>
                <a:lnTo>
                  <a:pt x="266014" y="126561"/>
                </a:lnTo>
                <a:lnTo>
                  <a:pt x="255392" y="128944"/>
                </a:lnTo>
                <a:lnTo>
                  <a:pt x="245087" y="132280"/>
                </a:lnTo>
                <a:lnTo>
                  <a:pt x="235100" y="136410"/>
                </a:lnTo>
                <a:lnTo>
                  <a:pt x="225587" y="141493"/>
                </a:lnTo>
                <a:lnTo>
                  <a:pt x="216551" y="147371"/>
                </a:lnTo>
                <a:lnTo>
                  <a:pt x="208307" y="153884"/>
                </a:lnTo>
                <a:lnTo>
                  <a:pt x="200380" y="161033"/>
                </a:lnTo>
                <a:lnTo>
                  <a:pt x="193246" y="168817"/>
                </a:lnTo>
                <a:lnTo>
                  <a:pt x="186746" y="177395"/>
                </a:lnTo>
                <a:lnTo>
                  <a:pt x="180881" y="186291"/>
                </a:lnTo>
                <a:lnTo>
                  <a:pt x="175966" y="195823"/>
                </a:lnTo>
                <a:lnTo>
                  <a:pt x="171686" y="205672"/>
                </a:lnTo>
                <a:lnTo>
                  <a:pt x="168356" y="216156"/>
                </a:lnTo>
                <a:lnTo>
                  <a:pt x="165978" y="226959"/>
                </a:lnTo>
                <a:lnTo>
                  <a:pt x="164393" y="238079"/>
                </a:lnTo>
                <a:lnTo>
                  <a:pt x="163917" y="249357"/>
                </a:lnTo>
                <a:lnTo>
                  <a:pt x="164393" y="260795"/>
                </a:lnTo>
                <a:lnTo>
                  <a:pt x="165978" y="271915"/>
                </a:lnTo>
                <a:lnTo>
                  <a:pt x="168356" y="282559"/>
                </a:lnTo>
                <a:lnTo>
                  <a:pt x="171686" y="292884"/>
                </a:lnTo>
                <a:lnTo>
                  <a:pt x="175966" y="302892"/>
                </a:lnTo>
                <a:lnTo>
                  <a:pt x="180881" y="312424"/>
                </a:lnTo>
                <a:lnTo>
                  <a:pt x="186746" y="321479"/>
                </a:lnTo>
                <a:lnTo>
                  <a:pt x="193246" y="329739"/>
                </a:lnTo>
                <a:lnTo>
                  <a:pt x="200380" y="337682"/>
                </a:lnTo>
                <a:lnTo>
                  <a:pt x="208149" y="344990"/>
                </a:lnTo>
                <a:lnTo>
                  <a:pt x="216551" y="351503"/>
                </a:lnTo>
                <a:lnTo>
                  <a:pt x="225587" y="357380"/>
                </a:lnTo>
                <a:lnTo>
                  <a:pt x="235100" y="362305"/>
                </a:lnTo>
                <a:lnTo>
                  <a:pt x="244929" y="366435"/>
                </a:lnTo>
                <a:lnTo>
                  <a:pt x="255234" y="369771"/>
                </a:lnTo>
                <a:lnTo>
                  <a:pt x="266014" y="372313"/>
                </a:lnTo>
                <a:lnTo>
                  <a:pt x="277111" y="373902"/>
                </a:lnTo>
                <a:lnTo>
                  <a:pt x="288526" y="374219"/>
                </a:lnTo>
                <a:lnTo>
                  <a:pt x="299782" y="373902"/>
                </a:lnTo>
                <a:lnTo>
                  <a:pt x="310879" y="372313"/>
                </a:lnTo>
                <a:lnTo>
                  <a:pt x="321501" y="369771"/>
                </a:lnTo>
                <a:lnTo>
                  <a:pt x="331965" y="366435"/>
                </a:lnTo>
                <a:lnTo>
                  <a:pt x="341794" y="362305"/>
                </a:lnTo>
                <a:lnTo>
                  <a:pt x="351306" y="357380"/>
                </a:lnTo>
                <a:lnTo>
                  <a:pt x="360184" y="351503"/>
                </a:lnTo>
                <a:lnTo>
                  <a:pt x="368586" y="344990"/>
                </a:lnTo>
                <a:lnTo>
                  <a:pt x="376354" y="337682"/>
                </a:lnTo>
                <a:lnTo>
                  <a:pt x="383647" y="329898"/>
                </a:lnTo>
                <a:lnTo>
                  <a:pt x="390147" y="321479"/>
                </a:lnTo>
                <a:lnTo>
                  <a:pt x="395854" y="312424"/>
                </a:lnTo>
                <a:lnTo>
                  <a:pt x="400769" y="302892"/>
                </a:lnTo>
                <a:lnTo>
                  <a:pt x="405049" y="293043"/>
                </a:lnTo>
                <a:lnTo>
                  <a:pt x="408379" y="282717"/>
                </a:lnTo>
                <a:lnTo>
                  <a:pt x="410915" y="271915"/>
                </a:lnTo>
                <a:lnTo>
                  <a:pt x="412501" y="260795"/>
                </a:lnTo>
                <a:lnTo>
                  <a:pt x="412976" y="249357"/>
                </a:lnTo>
                <a:lnTo>
                  <a:pt x="412818" y="243321"/>
                </a:lnTo>
                <a:lnTo>
                  <a:pt x="412183" y="237443"/>
                </a:lnTo>
                <a:lnTo>
                  <a:pt x="456573" y="192963"/>
                </a:lnTo>
                <a:lnTo>
                  <a:pt x="459744" y="203765"/>
                </a:lnTo>
                <a:lnTo>
                  <a:pt x="462439" y="214727"/>
                </a:lnTo>
                <a:lnTo>
                  <a:pt x="464183" y="226164"/>
                </a:lnTo>
                <a:lnTo>
                  <a:pt x="465134" y="237761"/>
                </a:lnTo>
                <a:lnTo>
                  <a:pt x="465768" y="249357"/>
                </a:lnTo>
                <a:lnTo>
                  <a:pt x="465134" y="262543"/>
                </a:lnTo>
                <a:lnTo>
                  <a:pt x="463707" y="275251"/>
                </a:lnTo>
                <a:lnTo>
                  <a:pt x="461488" y="287801"/>
                </a:lnTo>
                <a:lnTo>
                  <a:pt x="458317" y="300192"/>
                </a:lnTo>
                <a:lnTo>
                  <a:pt x="454354" y="311947"/>
                </a:lnTo>
                <a:lnTo>
                  <a:pt x="449598" y="323385"/>
                </a:lnTo>
                <a:lnTo>
                  <a:pt x="444049" y="334505"/>
                </a:lnTo>
                <a:lnTo>
                  <a:pt x="437708" y="345148"/>
                </a:lnTo>
                <a:lnTo>
                  <a:pt x="430891" y="355156"/>
                </a:lnTo>
                <a:lnTo>
                  <a:pt x="440086" y="364370"/>
                </a:lnTo>
                <a:lnTo>
                  <a:pt x="446744" y="357698"/>
                </a:lnTo>
                <a:lnTo>
                  <a:pt x="569133" y="480495"/>
                </a:lnTo>
                <a:lnTo>
                  <a:pt x="572780" y="484943"/>
                </a:lnTo>
                <a:lnTo>
                  <a:pt x="575792" y="489709"/>
                </a:lnTo>
                <a:lnTo>
                  <a:pt x="577694" y="494951"/>
                </a:lnTo>
                <a:lnTo>
                  <a:pt x="578963" y="500193"/>
                </a:lnTo>
                <a:lnTo>
                  <a:pt x="579438" y="505753"/>
                </a:lnTo>
                <a:lnTo>
                  <a:pt x="579121" y="511154"/>
                </a:lnTo>
                <a:lnTo>
                  <a:pt x="577853" y="516397"/>
                </a:lnTo>
                <a:lnTo>
                  <a:pt x="575792" y="521639"/>
                </a:lnTo>
                <a:lnTo>
                  <a:pt x="572938" y="526564"/>
                </a:lnTo>
                <a:lnTo>
                  <a:pt x="569292" y="531012"/>
                </a:lnTo>
                <a:lnTo>
                  <a:pt x="564853" y="534665"/>
                </a:lnTo>
                <a:lnTo>
                  <a:pt x="559938" y="537684"/>
                </a:lnTo>
                <a:lnTo>
                  <a:pt x="554865" y="539590"/>
                </a:lnTo>
                <a:lnTo>
                  <a:pt x="549634" y="540861"/>
                </a:lnTo>
                <a:lnTo>
                  <a:pt x="544085" y="541337"/>
                </a:lnTo>
                <a:lnTo>
                  <a:pt x="538695" y="540861"/>
                </a:lnTo>
                <a:lnTo>
                  <a:pt x="533463" y="539590"/>
                </a:lnTo>
                <a:lnTo>
                  <a:pt x="528231" y="537684"/>
                </a:lnTo>
                <a:lnTo>
                  <a:pt x="523317" y="534665"/>
                </a:lnTo>
                <a:lnTo>
                  <a:pt x="519195" y="531012"/>
                </a:lnTo>
                <a:lnTo>
                  <a:pt x="396806" y="408056"/>
                </a:lnTo>
                <a:lnTo>
                  <a:pt x="403464" y="401384"/>
                </a:lnTo>
                <a:lnTo>
                  <a:pt x="394110" y="392329"/>
                </a:lnTo>
                <a:lnTo>
                  <a:pt x="384123" y="399319"/>
                </a:lnTo>
                <a:lnTo>
                  <a:pt x="373501" y="405673"/>
                </a:lnTo>
                <a:lnTo>
                  <a:pt x="362562" y="411074"/>
                </a:lnTo>
                <a:lnTo>
                  <a:pt x="351147" y="415840"/>
                </a:lnTo>
                <a:lnTo>
                  <a:pt x="339099" y="419970"/>
                </a:lnTo>
                <a:lnTo>
                  <a:pt x="327050" y="423147"/>
                </a:lnTo>
                <a:lnTo>
                  <a:pt x="314367" y="425371"/>
                </a:lnTo>
                <a:lnTo>
                  <a:pt x="301526" y="426801"/>
                </a:lnTo>
                <a:lnTo>
                  <a:pt x="288526" y="427437"/>
                </a:lnTo>
                <a:lnTo>
                  <a:pt x="274575" y="426801"/>
                </a:lnTo>
                <a:lnTo>
                  <a:pt x="261099" y="425213"/>
                </a:lnTo>
                <a:lnTo>
                  <a:pt x="247624" y="422671"/>
                </a:lnTo>
                <a:lnTo>
                  <a:pt x="234783" y="419017"/>
                </a:lnTo>
                <a:lnTo>
                  <a:pt x="222417" y="414728"/>
                </a:lnTo>
                <a:lnTo>
                  <a:pt x="210368" y="409168"/>
                </a:lnTo>
                <a:lnTo>
                  <a:pt x="198954" y="402972"/>
                </a:lnTo>
                <a:lnTo>
                  <a:pt x="187856" y="396142"/>
                </a:lnTo>
                <a:lnTo>
                  <a:pt x="177551" y="388199"/>
                </a:lnTo>
                <a:lnTo>
                  <a:pt x="167722" y="379779"/>
                </a:lnTo>
                <a:lnTo>
                  <a:pt x="158527" y="370566"/>
                </a:lnTo>
                <a:lnTo>
                  <a:pt x="150125" y="360716"/>
                </a:lnTo>
                <a:lnTo>
                  <a:pt x="142198" y="350232"/>
                </a:lnTo>
                <a:lnTo>
                  <a:pt x="135381" y="339112"/>
                </a:lnTo>
                <a:lnTo>
                  <a:pt x="129198" y="327674"/>
                </a:lnTo>
                <a:lnTo>
                  <a:pt x="123649" y="315601"/>
                </a:lnTo>
                <a:lnTo>
                  <a:pt x="119369" y="303210"/>
                </a:lnTo>
                <a:lnTo>
                  <a:pt x="115881" y="290343"/>
                </a:lnTo>
                <a:lnTo>
                  <a:pt x="113186" y="276840"/>
                </a:lnTo>
                <a:lnTo>
                  <a:pt x="111601" y="263337"/>
                </a:lnTo>
                <a:lnTo>
                  <a:pt x="111125" y="249357"/>
                </a:lnTo>
                <a:lnTo>
                  <a:pt x="111601" y="235537"/>
                </a:lnTo>
                <a:lnTo>
                  <a:pt x="113186" y="221875"/>
                </a:lnTo>
                <a:lnTo>
                  <a:pt x="115881" y="208531"/>
                </a:lnTo>
                <a:lnTo>
                  <a:pt x="119369" y="195664"/>
                </a:lnTo>
                <a:lnTo>
                  <a:pt x="123649" y="183114"/>
                </a:lnTo>
                <a:lnTo>
                  <a:pt x="129198" y="171200"/>
                </a:lnTo>
                <a:lnTo>
                  <a:pt x="135381" y="159444"/>
                </a:lnTo>
                <a:lnTo>
                  <a:pt x="142198" y="148642"/>
                </a:lnTo>
                <a:lnTo>
                  <a:pt x="150125" y="138157"/>
                </a:lnTo>
                <a:lnTo>
                  <a:pt x="158527" y="128308"/>
                </a:lnTo>
                <a:lnTo>
                  <a:pt x="167722" y="119094"/>
                </a:lnTo>
                <a:lnTo>
                  <a:pt x="177551" y="110516"/>
                </a:lnTo>
                <a:lnTo>
                  <a:pt x="187856" y="102732"/>
                </a:lnTo>
                <a:lnTo>
                  <a:pt x="198954" y="95584"/>
                </a:lnTo>
                <a:lnTo>
                  <a:pt x="210368" y="89388"/>
                </a:lnTo>
                <a:lnTo>
                  <a:pt x="222417" y="84146"/>
                </a:lnTo>
                <a:lnTo>
                  <a:pt x="234783" y="79698"/>
                </a:lnTo>
                <a:lnTo>
                  <a:pt x="247624" y="76044"/>
                </a:lnTo>
                <a:lnTo>
                  <a:pt x="261099" y="73661"/>
                </a:lnTo>
                <a:lnTo>
                  <a:pt x="274575" y="72073"/>
                </a:lnTo>
                <a:close/>
                <a:moveTo>
                  <a:pt x="561981" y="0"/>
                </a:moveTo>
                <a:lnTo>
                  <a:pt x="563410" y="0"/>
                </a:lnTo>
                <a:lnTo>
                  <a:pt x="567059" y="158"/>
                </a:lnTo>
                <a:lnTo>
                  <a:pt x="570074" y="1108"/>
                </a:lnTo>
                <a:lnTo>
                  <a:pt x="572613" y="2375"/>
                </a:lnTo>
                <a:lnTo>
                  <a:pt x="574359" y="4434"/>
                </a:lnTo>
                <a:lnTo>
                  <a:pt x="575628" y="6968"/>
                </a:lnTo>
                <a:lnTo>
                  <a:pt x="576263" y="10135"/>
                </a:lnTo>
                <a:lnTo>
                  <a:pt x="576263" y="14094"/>
                </a:lnTo>
                <a:lnTo>
                  <a:pt x="571820" y="109587"/>
                </a:lnTo>
                <a:lnTo>
                  <a:pt x="571661" y="112437"/>
                </a:lnTo>
                <a:lnTo>
                  <a:pt x="571185" y="114971"/>
                </a:lnTo>
                <a:lnTo>
                  <a:pt x="570233" y="117663"/>
                </a:lnTo>
                <a:lnTo>
                  <a:pt x="568964" y="119880"/>
                </a:lnTo>
                <a:lnTo>
                  <a:pt x="567059" y="121939"/>
                </a:lnTo>
                <a:lnTo>
                  <a:pt x="564520" y="123681"/>
                </a:lnTo>
                <a:lnTo>
                  <a:pt x="561823" y="124948"/>
                </a:lnTo>
                <a:lnTo>
                  <a:pt x="559601" y="125106"/>
                </a:lnTo>
                <a:lnTo>
                  <a:pt x="557380" y="124631"/>
                </a:lnTo>
                <a:lnTo>
                  <a:pt x="555475" y="123839"/>
                </a:lnTo>
                <a:lnTo>
                  <a:pt x="553571" y="122572"/>
                </a:lnTo>
                <a:lnTo>
                  <a:pt x="551984" y="120989"/>
                </a:lnTo>
                <a:lnTo>
                  <a:pt x="550239" y="119405"/>
                </a:lnTo>
                <a:lnTo>
                  <a:pt x="520723" y="90108"/>
                </a:lnTo>
                <a:lnTo>
                  <a:pt x="509774" y="101193"/>
                </a:lnTo>
                <a:lnTo>
                  <a:pt x="419324" y="191301"/>
                </a:lnTo>
                <a:lnTo>
                  <a:pt x="391713" y="219173"/>
                </a:lnTo>
                <a:lnTo>
                  <a:pt x="298564" y="312131"/>
                </a:lnTo>
                <a:lnTo>
                  <a:pt x="293169" y="317516"/>
                </a:lnTo>
                <a:lnTo>
                  <a:pt x="290313" y="319733"/>
                </a:lnTo>
                <a:lnTo>
                  <a:pt x="287298" y="321633"/>
                </a:lnTo>
                <a:lnTo>
                  <a:pt x="284124" y="322900"/>
                </a:lnTo>
                <a:lnTo>
                  <a:pt x="280633" y="323692"/>
                </a:lnTo>
                <a:lnTo>
                  <a:pt x="279681" y="323692"/>
                </a:lnTo>
                <a:lnTo>
                  <a:pt x="278888" y="323850"/>
                </a:lnTo>
                <a:lnTo>
                  <a:pt x="277935" y="323850"/>
                </a:lnTo>
                <a:lnTo>
                  <a:pt x="273810" y="323534"/>
                </a:lnTo>
                <a:lnTo>
                  <a:pt x="269843" y="322267"/>
                </a:lnTo>
                <a:lnTo>
                  <a:pt x="266034" y="320366"/>
                </a:lnTo>
                <a:lnTo>
                  <a:pt x="262702" y="317516"/>
                </a:lnTo>
                <a:lnTo>
                  <a:pt x="257306" y="312131"/>
                </a:lnTo>
                <a:lnTo>
                  <a:pt x="237471" y="292336"/>
                </a:lnTo>
                <a:lnTo>
                  <a:pt x="190500" y="245303"/>
                </a:lnTo>
                <a:lnTo>
                  <a:pt x="191452" y="235643"/>
                </a:lnTo>
                <a:lnTo>
                  <a:pt x="193198" y="226141"/>
                </a:lnTo>
                <a:lnTo>
                  <a:pt x="195737" y="217114"/>
                </a:lnTo>
                <a:lnTo>
                  <a:pt x="199228" y="208246"/>
                </a:lnTo>
                <a:lnTo>
                  <a:pt x="203671" y="200011"/>
                </a:lnTo>
                <a:lnTo>
                  <a:pt x="208749" y="192093"/>
                </a:lnTo>
                <a:lnTo>
                  <a:pt x="277935" y="261139"/>
                </a:lnTo>
                <a:lnTo>
                  <a:pt x="280633" y="258447"/>
                </a:lnTo>
                <a:lnTo>
                  <a:pt x="485019" y="54318"/>
                </a:lnTo>
                <a:lnTo>
                  <a:pt x="469786" y="39273"/>
                </a:lnTo>
                <a:lnTo>
                  <a:pt x="455028" y="24071"/>
                </a:lnTo>
                <a:lnTo>
                  <a:pt x="453441" y="22645"/>
                </a:lnTo>
                <a:lnTo>
                  <a:pt x="452171" y="21062"/>
                </a:lnTo>
                <a:lnTo>
                  <a:pt x="451219" y="19478"/>
                </a:lnTo>
                <a:lnTo>
                  <a:pt x="450426" y="17736"/>
                </a:lnTo>
                <a:lnTo>
                  <a:pt x="450109" y="15836"/>
                </a:lnTo>
                <a:lnTo>
                  <a:pt x="450267" y="13461"/>
                </a:lnTo>
                <a:lnTo>
                  <a:pt x="451219" y="11243"/>
                </a:lnTo>
                <a:lnTo>
                  <a:pt x="452806" y="8551"/>
                </a:lnTo>
                <a:lnTo>
                  <a:pt x="454552" y="6809"/>
                </a:lnTo>
                <a:lnTo>
                  <a:pt x="456615" y="5542"/>
                </a:lnTo>
                <a:lnTo>
                  <a:pt x="459154" y="5067"/>
                </a:lnTo>
                <a:lnTo>
                  <a:pt x="461534" y="4751"/>
                </a:lnTo>
                <a:lnTo>
                  <a:pt x="464073" y="4592"/>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noAutofit/>
          </a:bodyPr>
          <a:lstStyle/>
          <a:p>
            <a:endParaRPr lang="en-US"/>
          </a:p>
        </p:txBody>
      </p:sp>
      <p:grpSp>
        <p:nvGrpSpPr>
          <p:cNvPr id="58" name="Group 57"/>
          <p:cNvGrpSpPr/>
          <p:nvPr/>
        </p:nvGrpSpPr>
        <p:grpSpPr>
          <a:xfrm>
            <a:off x="6242038" y="2467866"/>
            <a:ext cx="447774" cy="316148"/>
            <a:chOff x="4398963" y="3525838"/>
            <a:chExt cx="577851" cy="407988"/>
          </a:xfrm>
          <a:solidFill>
            <a:schemeClr val="bg1"/>
          </a:solidFill>
        </p:grpSpPr>
        <p:sp>
          <p:nvSpPr>
            <p:cNvPr id="59" name="Freeform 206"/>
            <p:cNvSpPr>
              <a:spLocks/>
            </p:cNvSpPr>
            <p:nvPr/>
          </p:nvSpPr>
          <p:spPr bwMode="auto">
            <a:xfrm>
              <a:off x="4500563" y="3771901"/>
              <a:ext cx="71438" cy="153988"/>
            </a:xfrm>
            <a:custGeom>
              <a:avLst/>
              <a:gdLst>
                <a:gd name="T0" fmla="*/ 67 w 450"/>
                <a:gd name="T1" fmla="*/ 0 h 972"/>
                <a:gd name="T2" fmla="*/ 382 w 450"/>
                <a:gd name="T3" fmla="*/ 0 h 972"/>
                <a:gd name="T4" fmla="*/ 400 w 450"/>
                <a:gd name="T5" fmla="*/ 2 h 972"/>
                <a:gd name="T6" fmla="*/ 416 w 450"/>
                <a:gd name="T7" fmla="*/ 9 h 972"/>
                <a:gd name="T8" fmla="*/ 431 w 450"/>
                <a:gd name="T9" fmla="*/ 20 h 972"/>
                <a:gd name="T10" fmla="*/ 441 w 450"/>
                <a:gd name="T11" fmla="*/ 33 h 972"/>
                <a:gd name="T12" fmla="*/ 447 w 450"/>
                <a:gd name="T13" fmla="*/ 50 h 972"/>
                <a:gd name="T14" fmla="*/ 450 w 450"/>
                <a:gd name="T15" fmla="*/ 67 h 972"/>
                <a:gd name="T16" fmla="*/ 450 w 450"/>
                <a:gd name="T17" fmla="*/ 904 h 972"/>
                <a:gd name="T18" fmla="*/ 447 w 450"/>
                <a:gd name="T19" fmla="*/ 922 h 972"/>
                <a:gd name="T20" fmla="*/ 441 w 450"/>
                <a:gd name="T21" fmla="*/ 938 h 972"/>
                <a:gd name="T22" fmla="*/ 431 w 450"/>
                <a:gd name="T23" fmla="*/ 952 h 972"/>
                <a:gd name="T24" fmla="*/ 416 w 450"/>
                <a:gd name="T25" fmla="*/ 962 h 972"/>
                <a:gd name="T26" fmla="*/ 400 w 450"/>
                <a:gd name="T27" fmla="*/ 969 h 972"/>
                <a:gd name="T28" fmla="*/ 382 w 450"/>
                <a:gd name="T29" fmla="*/ 972 h 972"/>
                <a:gd name="T30" fmla="*/ 67 w 450"/>
                <a:gd name="T31" fmla="*/ 972 h 972"/>
                <a:gd name="T32" fmla="*/ 49 w 450"/>
                <a:gd name="T33" fmla="*/ 969 h 972"/>
                <a:gd name="T34" fmla="*/ 33 w 450"/>
                <a:gd name="T35" fmla="*/ 962 h 972"/>
                <a:gd name="T36" fmla="*/ 19 w 450"/>
                <a:gd name="T37" fmla="*/ 952 h 972"/>
                <a:gd name="T38" fmla="*/ 8 w 450"/>
                <a:gd name="T39" fmla="*/ 938 h 972"/>
                <a:gd name="T40" fmla="*/ 2 w 450"/>
                <a:gd name="T41" fmla="*/ 922 h 972"/>
                <a:gd name="T42" fmla="*/ 0 w 450"/>
                <a:gd name="T43" fmla="*/ 904 h 972"/>
                <a:gd name="T44" fmla="*/ 0 w 450"/>
                <a:gd name="T45" fmla="*/ 67 h 972"/>
                <a:gd name="T46" fmla="*/ 2 w 450"/>
                <a:gd name="T47" fmla="*/ 50 h 972"/>
                <a:gd name="T48" fmla="*/ 8 w 450"/>
                <a:gd name="T49" fmla="*/ 33 h 972"/>
                <a:gd name="T50" fmla="*/ 19 w 450"/>
                <a:gd name="T51" fmla="*/ 20 h 972"/>
                <a:gd name="T52" fmla="*/ 33 w 450"/>
                <a:gd name="T53" fmla="*/ 9 h 972"/>
                <a:gd name="T54" fmla="*/ 49 w 450"/>
                <a:gd name="T55" fmla="*/ 2 h 972"/>
                <a:gd name="T56" fmla="*/ 67 w 450"/>
                <a:gd name="T57" fmla="*/ 0 h 9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0" h="972">
                  <a:moveTo>
                    <a:pt x="67" y="0"/>
                  </a:moveTo>
                  <a:lnTo>
                    <a:pt x="382" y="0"/>
                  </a:lnTo>
                  <a:lnTo>
                    <a:pt x="400" y="2"/>
                  </a:lnTo>
                  <a:lnTo>
                    <a:pt x="416" y="9"/>
                  </a:lnTo>
                  <a:lnTo>
                    <a:pt x="431" y="20"/>
                  </a:lnTo>
                  <a:lnTo>
                    <a:pt x="441" y="33"/>
                  </a:lnTo>
                  <a:lnTo>
                    <a:pt x="447" y="50"/>
                  </a:lnTo>
                  <a:lnTo>
                    <a:pt x="450" y="67"/>
                  </a:lnTo>
                  <a:lnTo>
                    <a:pt x="450" y="904"/>
                  </a:lnTo>
                  <a:lnTo>
                    <a:pt x="447" y="922"/>
                  </a:lnTo>
                  <a:lnTo>
                    <a:pt x="441" y="938"/>
                  </a:lnTo>
                  <a:lnTo>
                    <a:pt x="431" y="952"/>
                  </a:lnTo>
                  <a:lnTo>
                    <a:pt x="416" y="962"/>
                  </a:lnTo>
                  <a:lnTo>
                    <a:pt x="400" y="969"/>
                  </a:lnTo>
                  <a:lnTo>
                    <a:pt x="382" y="972"/>
                  </a:lnTo>
                  <a:lnTo>
                    <a:pt x="67" y="972"/>
                  </a:lnTo>
                  <a:lnTo>
                    <a:pt x="49" y="969"/>
                  </a:lnTo>
                  <a:lnTo>
                    <a:pt x="33" y="962"/>
                  </a:lnTo>
                  <a:lnTo>
                    <a:pt x="19" y="952"/>
                  </a:lnTo>
                  <a:lnTo>
                    <a:pt x="8" y="938"/>
                  </a:lnTo>
                  <a:lnTo>
                    <a:pt x="2" y="922"/>
                  </a:lnTo>
                  <a:lnTo>
                    <a:pt x="0" y="904"/>
                  </a:lnTo>
                  <a:lnTo>
                    <a:pt x="0" y="67"/>
                  </a:lnTo>
                  <a:lnTo>
                    <a:pt x="2" y="50"/>
                  </a:lnTo>
                  <a:lnTo>
                    <a:pt x="8" y="33"/>
                  </a:lnTo>
                  <a:lnTo>
                    <a:pt x="19" y="20"/>
                  </a:lnTo>
                  <a:lnTo>
                    <a:pt x="33" y="9"/>
                  </a:lnTo>
                  <a:lnTo>
                    <a:pt x="49" y="2"/>
                  </a:lnTo>
                  <a:lnTo>
                    <a:pt x="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0" name="Freeform 207"/>
            <p:cNvSpPr>
              <a:spLocks/>
            </p:cNvSpPr>
            <p:nvPr/>
          </p:nvSpPr>
          <p:spPr bwMode="auto">
            <a:xfrm>
              <a:off x="4602163" y="3713163"/>
              <a:ext cx="71438" cy="212725"/>
            </a:xfrm>
            <a:custGeom>
              <a:avLst/>
              <a:gdLst>
                <a:gd name="T0" fmla="*/ 67 w 450"/>
                <a:gd name="T1" fmla="*/ 0 h 1347"/>
                <a:gd name="T2" fmla="*/ 383 w 450"/>
                <a:gd name="T3" fmla="*/ 0 h 1347"/>
                <a:gd name="T4" fmla="*/ 401 w 450"/>
                <a:gd name="T5" fmla="*/ 2 h 1347"/>
                <a:gd name="T6" fmla="*/ 417 w 450"/>
                <a:gd name="T7" fmla="*/ 10 h 1347"/>
                <a:gd name="T8" fmla="*/ 430 w 450"/>
                <a:gd name="T9" fmla="*/ 19 h 1347"/>
                <a:gd name="T10" fmla="*/ 441 w 450"/>
                <a:gd name="T11" fmla="*/ 33 h 1347"/>
                <a:gd name="T12" fmla="*/ 448 w 450"/>
                <a:gd name="T13" fmla="*/ 49 h 1347"/>
                <a:gd name="T14" fmla="*/ 450 w 450"/>
                <a:gd name="T15" fmla="*/ 68 h 1347"/>
                <a:gd name="T16" fmla="*/ 450 w 450"/>
                <a:gd name="T17" fmla="*/ 1280 h 1347"/>
                <a:gd name="T18" fmla="*/ 448 w 450"/>
                <a:gd name="T19" fmla="*/ 1297 h 1347"/>
                <a:gd name="T20" fmla="*/ 441 w 450"/>
                <a:gd name="T21" fmla="*/ 1314 h 1347"/>
                <a:gd name="T22" fmla="*/ 430 w 450"/>
                <a:gd name="T23" fmla="*/ 1327 h 1347"/>
                <a:gd name="T24" fmla="*/ 417 w 450"/>
                <a:gd name="T25" fmla="*/ 1338 h 1347"/>
                <a:gd name="T26" fmla="*/ 401 w 450"/>
                <a:gd name="T27" fmla="*/ 1345 h 1347"/>
                <a:gd name="T28" fmla="*/ 383 w 450"/>
                <a:gd name="T29" fmla="*/ 1347 h 1347"/>
                <a:gd name="T30" fmla="*/ 67 w 450"/>
                <a:gd name="T31" fmla="*/ 1347 h 1347"/>
                <a:gd name="T32" fmla="*/ 50 w 450"/>
                <a:gd name="T33" fmla="*/ 1345 h 1347"/>
                <a:gd name="T34" fmla="*/ 33 w 450"/>
                <a:gd name="T35" fmla="*/ 1338 h 1347"/>
                <a:gd name="T36" fmla="*/ 19 w 450"/>
                <a:gd name="T37" fmla="*/ 1327 h 1347"/>
                <a:gd name="T38" fmla="*/ 9 w 450"/>
                <a:gd name="T39" fmla="*/ 1314 h 1347"/>
                <a:gd name="T40" fmla="*/ 2 w 450"/>
                <a:gd name="T41" fmla="*/ 1297 h 1347"/>
                <a:gd name="T42" fmla="*/ 0 w 450"/>
                <a:gd name="T43" fmla="*/ 1280 h 1347"/>
                <a:gd name="T44" fmla="*/ 0 w 450"/>
                <a:gd name="T45" fmla="*/ 68 h 1347"/>
                <a:gd name="T46" fmla="*/ 2 w 450"/>
                <a:gd name="T47" fmla="*/ 49 h 1347"/>
                <a:gd name="T48" fmla="*/ 9 w 450"/>
                <a:gd name="T49" fmla="*/ 33 h 1347"/>
                <a:gd name="T50" fmla="*/ 19 w 450"/>
                <a:gd name="T51" fmla="*/ 19 h 1347"/>
                <a:gd name="T52" fmla="*/ 33 w 450"/>
                <a:gd name="T53" fmla="*/ 10 h 1347"/>
                <a:gd name="T54" fmla="*/ 50 w 450"/>
                <a:gd name="T55" fmla="*/ 2 h 1347"/>
                <a:gd name="T56" fmla="*/ 67 w 450"/>
                <a:gd name="T57" fmla="*/ 0 h 1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0" h="1347">
                  <a:moveTo>
                    <a:pt x="67" y="0"/>
                  </a:moveTo>
                  <a:lnTo>
                    <a:pt x="383" y="0"/>
                  </a:lnTo>
                  <a:lnTo>
                    <a:pt x="401" y="2"/>
                  </a:lnTo>
                  <a:lnTo>
                    <a:pt x="417" y="10"/>
                  </a:lnTo>
                  <a:lnTo>
                    <a:pt x="430" y="19"/>
                  </a:lnTo>
                  <a:lnTo>
                    <a:pt x="441" y="33"/>
                  </a:lnTo>
                  <a:lnTo>
                    <a:pt x="448" y="49"/>
                  </a:lnTo>
                  <a:lnTo>
                    <a:pt x="450" y="68"/>
                  </a:lnTo>
                  <a:lnTo>
                    <a:pt x="450" y="1280"/>
                  </a:lnTo>
                  <a:lnTo>
                    <a:pt x="448" y="1297"/>
                  </a:lnTo>
                  <a:lnTo>
                    <a:pt x="441" y="1314"/>
                  </a:lnTo>
                  <a:lnTo>
                    <a:pt x="430" y="1327"/>
                  </a:lnTo>
                  <a:lnTo>
                    <a:pt x="417" y="1338"/>
                  </a:lnTo>
                  <a:lnTo>
                    <a:pt x="401" y="1345"/>
                  </a:lnTo>
                  <a:lnTo>
                    <a:pt x="383" y="1347"/>
                  </a:lnTo>
                  <a:lnTo>
                    <a:pt x="67" y="1347"/>
                  </a:lnTo>
                  <a:lnTo>
                    <a:pt x="50" y="1345"/>
                  </a:lnTo>
                  <a:lnTo>
                    <a:pt x="33" y="1338"/>
                  </a:lnTo>
                  <a:lnTo>
                    <a:pt x="19" y="1327"/>
                  </a:lnTo>
                  <a:lnTo>
                    <a:pt x="9" y="1314"/>
                  </a:lnTo>
                  <a:lnTo>
                    <a:pt x="2" y="1297"/>
                  </a:lnTo>
                  <a:lnTo>
                    <a:pt x="0" y="1280"/>
                  </a:lnTo>
                  <a:lnTo>
                    <a:pt x="0" y="68"/>
                  </a:lnTo>
                  <a:lnTo>
                    <a:pt x="2" y="49"/>
                  </a:lnTo>
                  <a:lnTo>
                    <a:pt x="9" y="33"/>
                  </a:lnTo>
                  <a:lnTo>
                    <a:pt x="19" y="19"/>
                  </a:lnTo>
                  <a:lnTo>
                    <a:pt x="33" y="10"/>
                  </a:lnTo>
                  <a:lnTo>
                    <a:pt x="50" y="2"/>
                  </a:lnTo>
                  <a:lnTo>
                    <a:pt x="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1" name="Freeform 208"/>
            <p:cNvSpPr>
              <a:spLocks/>
            </p:cNvSpPr>
            <p:nvPr/>
          </p:nvSpPr>
          <p:spPr bwMode="auto">
            <a:xfrm>
              <a:off x="4659313" y="3525838"/>
              <a:ext cx="157163" cy="400050"/>
            </a:xfrm>
            <a:custGeom>
              <a:avLst/>
              <a:gdLst>
                <a:gd name="T0" fmla="*/ 503 w 991"/>
                <a:gd name="T1" fmla="*/ 0 h 2521"/>
                <a:gd name="T2" fmla="*/ 517 w 991"/>
                <a:gd name="T3" fmla="*/ 4 h 2521"/>
                <a:gd name="T4" fmla="*/ 530 w 991"/>
                <a:gd name="T5" fmla="*/ 13 h 2521"/>
                <a:gd name="T6" fmla="*/ 540 w 991"/>
                <a:gd name="T7" fmla="*/ 24 h 2521"/>
                <a:gd name="T8" fmla="*/ 983 w 991"/>
                <a:gd name="T9" fmla="*/ 735 h 2521"/>
                <a:gd name="T10" fmla="*/ 990 w 991"/>
                <a:gd name="T11" fmla="*/ 750 h 2521"/>
                <a:gd name="T12" fmla="*/ 991 w 991"/>
                <a:gd name="T13" fmla="*/ 765 h 2521"/>
                <a:gd name="T14" fmla="*/ 988 w 991"/>
                <a:gd name="T15" fmla="*/ 780 h 2521"/>
                <a:gd name="T16" fmla="*/ 981 w 991"/>
                <a:gd name="T17" fmla="*/ 793 h 2521"/>
                <a:gd name="T18" fmla="*/ 970 w 991"/>
                <a:gd name="T19" fmla="*/ 804 h 2521"/>
                <a:gd name="T20" fmla="*/ 956 w 991"/>
                <a:gd name="T21" fmla="*/ 811 h 2521"/>
                <a:gd name="T22" fmla="*/ 940 w 991"/>
                <a:gd name="T23" fmla="*/ 813 h 2521"/>
                <a:gd name="T24" fmla="*/ 722 w 991"/>
                <a:gd name="T25" fmla="*/ 813 h 2521"/>
                <a:gd name="T26" fmla="*/ 722 w 991"/>
                <a:gd name="T27" fmla="*/ 1373 h 2521"/>
                <a:gd name="T28" fmla="*/ 682 w 991"/>
                <a:gd name="T29" fmla="*/ 1422 h 2521"/>
                <a:gd name="T30" fmla="*/ 646 w 991"/>
                <a:gd name="T31" fmla="*/ 1475 h 2521"/>
                <a:gd name="T32" fmla="*/ 612 w 991"/>
                <a:gd name="T33" fmla="*/ 1531 h 2521"/>
                <a:gd name="T34" fmla="*/ 585 w 991"/>
                <a:gd name="T35" fmla="*/ 1590 h 2521"/>
                <a:gd name="T36" fmla="*/ 562 w 991"/>
                <a:gd name="T37" fmla="*/ 1650 h 2521"/>
                <a:gd name="T38" fmla="*/ 543 w 991"/>
                <a:gd name="T39" fmla="*/ 1713 h 2521"/>
                <a:gd name="T40" fmla="*/ 529 w 991"/>
                <a:gd name="T41" fmla="*/ 1778 h 2521"/>
                <a:gd name="T42" fmla="*/ 520 w 991"/>
                <a:gd name="T43" fmla="*/ 1844 h 2521"/>
                <a:gd name="T44" fmla="*/ 517 w 991"/>
                <a:gd name="T45" fmla="*/ 1912 h 2521"/>
                <a:gd name="T46" fmla="*/ 520 w 991"/>
                <a:gd name="T47" fmla="*/ 1981 h 2521"/>
                <a:gd name="T48" fmla="*/ 529 w 991"/>
                <a:gd name="T49" fmla="*/ 2048 h 2521"/>
                <a:gd name="T50" fmla="*/ 542 w 991"/>
                <a:gd name="T51" fmla="*/ 2113 h 2521"/>
                <a:gd name="T52" fmla="*/ 561 w 991"/>
                <a:gd name="T53" fmla="*/ 2175 h 2521"/>
                <a:gd name="T54" fmla="*/ 584 w 991"/>
                <a:gd name="T55" fmla="*/ 2236 h 2521"/>
                <a:gd name="T56" fmla="*/ 611 w 991"/>
                <a:gd name="T57" fmla="*/ 2294 h 2521"/>
                <a:gd name="T58" fmla="*/ 644 w 991"/>
                <a:gd name="T59" fmla="*/ 2350 h 2521"/>
                <a:gd name="T60" fmla="*/ 681 w 991"/>
                <a:gd name="T61" fmla="*/ 2403 h 2521"/>
                <a:gd name="T62" fmla="*/ 721 w 991"/>
                <a:gd name="T63" fmla="*/ 2453 h 2521"/>
                <a:gd name="T64" fmla="*/ 718 w 991"/>
                <a:gd name="T65" fmla="*/ 2471 h 2521"/>
                <a:gd name="T66" fmla="*/ 712 w 991"/>
                <a:gd name="T67" fmla="*/ 2487 h 2521"/>
                <a:gd name="T68" fmla="*/ 701 w 991"/>
                <a:gd name="T69" fmla="*/ 2501 h 2521"/>
                <a:gd name="T70" fmla="*/ 687 w 991"/>
                <a:gd name="T71" fmla="*/ 2511 h 2521"/>
                <a:gd name="T72" fmla="*/ 671 w 991"/>
                <a:gd name="T73" fmla="*/ 2518 h 2521"/>
                <a:gd name="T74" fmla="*/ 653 w 991"/>
                <a:gd name="T75" fmla="*/ 2521 h 2521"/>
                <a:gd name="T76" fmla="*/ 338 w 991"/>
                <a:gd name="T77" fmla="*/ 2521 h 2521"/>
                <a:gd name="T78" fmla="*/ 320 w 991"/>
                <a:gd name="T79" fmla="*/ 2518 h 2521"/>
                <a:gd name="T80" fmla="*/ 304 w 991"/>
                <a:gd name="T81" fmla="*/ 2511 h 2521"/>
                <a:gd name="T82" fmla="*/ 290 w 991"/>
                <a:gd name="T83" fmla="*/ 2501 h 2521"/>
                <a:gd name="T84" fmla="*/ 279 w 991"/>
                <a:gd name="T85" fmla="*/ 2487 h 2521"/>
                <a:gd name="T86" fmla="*/ 273 w 991"/>
                <a:gd name="T87" fmla="*/ 2471 h 2521"/>
                <a:gd name="T88" fmla="*/ 271 w 991"/>
                <a:gd name="T89" fmla="*/ 2453 h 2521"/>
                <a:gd name="T90" fmla="*/ 271 w 991"/>
                <a:gd name="T91" fmla="*/ 813 h 2521"/>
                <a:gd name="T92" fmla="*/ 52 w 991"/>
                <a:gd name="T93" fmla="*/ 813 h 2521"/>
                <a:gd name="T94" fmla="*/ 36 w 991"/>
                <a:gd name="T95" fmla="*/ 811 h 2521"/>
                <a:gd name="T96" fmla="*/ 22 w 991"/>
                <a:gd name="T97" fmla="*/ 804 h 2521"/>
                <a:gd name="T98" fmla="*/ 11 w 991"/>
                <a:gd name="T99" fmla="*/ 793 h 2521"/>
                <a:gd name="T100" fmla="*/ 4 w 991"/>
                <a:gd name="T101" fmla="*/ 780 h 2521"/>
                <a:gd name="T102" fmla="*/ 0 w 991"/>
                <a:gd name="T103" fmla="*/ 765 h 2521"/>
                <a:gd name="T104" fmla="*/ 3 w 991"/>
                <a:gd name="T105" fmla="*/ 750 h 2521"/>
                <a:gd name="T106" fmla="*/ 8 w 991"/>
                <a:gd name="T107" fmla="*/ 735 h 2521"/>
                <a:gd name="T108" fmla="*/ 453 w 991"/>
                <a:gd name="T109" fmla="*/ 24 h 2521"/>
                <a:gd name="T110" fmla="*/ 462 w 991"/>
                <a:gd name="T111" fmla="*/ 13 h 2521"/>
                <a:gd name="T112" fmla="*/ 475 w 991"/>
                <a:gd name="T113" fmla="*/ 4 h 2521"/>
                <a:gd name="T114" fmla="*/ 489 w 991"/>
                <a:gd name="T115" fmla="*/ 0 h 2521"/>
                <a:gd name="T116" fmla="*/ 503 w 991"/>
                <a:gd name="T117" fmla="*/ 0 h 2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91" h="2521">
                  <a:moveTo>
                    <a:pt x="503" y="0"/>
                  </a:moveTo>
                  <a:lnTo>
                    <a:pt x="517" y="4"/>
                  </a:lnTo>
                  <a:lnTo>
                    <a:pt x="530" y="13"/>
                  </a:lnTo>
                  <a:lnTo>
                    <a:pt x="540" y="24"/>
                  </a:lnTo>
                  <a:lnTo>
                    <a:pt x="983" y="735"/>
                  </a:lnTo>
                  <a:lnTo>
                    <a:pt x="990" y="750"/>
                  </a:lnTo>
                  <a:lnTo>
                    <a:pt x="991" y="765"/>
                  </a:lnTo>
                  <a:lnTo>
                    <a:pt x="988" y="780"/>
                  </a:lnTo>
                  <a:lnTo>
                    <a:pt x="981" y="793"/>
                  </a:lnTo>
                  <a:lnTo>
                    <a:pt x="970" y="804"/>
                  </a:lnTo>
                  <a:lnTo>
                    <a:pt x="956" y="811"/>
                  </a:lnTo>
                  <a:lnTo>
                    <a:pt x="940" y="813"/>
                  </a:lnTo>
                  <a:lnTo>
                    <a:pt x="722" y="813"/>
                  </a:lnTo>
                  <a:lnTo>
                    <a:pt x="722" y="1373"/>
                  </a:lnTo>
                  <a:lnTo>
                    <a:pt x="682" y="1422"/>
                  </a:lnTo>
                  <a:lnTo>
                    <a:pt x="646" y="1475"/>
                  </a:lnTo>
                  <a:lnTo>
                    <a:pt x="612" y="1531"/>
                  </a:lnTo>
                  <a:lnTo>
                    <a:pt x="585" y="1590"/>
                  </a:lnTo>
                  <a:lnTo>
                    <a:pt x="562" y="1650"/>
                  </a:lnTo>
                  <a:lnTo>
                    <a:pt x="543" y="1713"/>
                  </a:lnTo>
                  <a:lnTo>
                    <a:pt x="529" y="1778"/>
                  </a:lnTo>
                  <a:lnTo>
                    <a:pt x="520" y="1844"/>
                  </a:lnTo>
                  <a:lnTo>
                    <a:pt x="517" y="1912"/>
                  </a:lnTo>
                  <a:lnTo>
                    <a:pt x="520" y="1981"/>
                  </a:lnTo>
                  <a:lnTo>
                    <a:pt x="529" y="2048"/>
                  </a:lnTo>
                  <a:lnTo>
                    <a:pt x="542" y="2113"/>
                  </a:lnTo>
                  <a:lnTo>
                    <a:pt x="561" y="2175"/>
                  </a:lnTo>
                  <a:lnTo>
                    <a:pt x="584" y="2236"/>
                  </a:lnTo>
                  <a:lnTo>
                    <a:pt x="611" y="2294"/>
                  </a:lnTo>
                  <a:lnTo>
                    <a:pt x="644" y="2350"/>
                  </a:lnTo>
                  <a:lnTo>
                    <a:pt x="681" y="2403"/>
                  </a:lnTo>
                  <a:lnTo>
                    <a:pt x="721" y="2453"/>
                  </a:lnTo>
                  <a:lnTo>
                    <a:pt x="718" y="2471"/>
                  </a:lnTo>
                  <a:lnTo>
                    <a:pt x="712" y="2487"/>
                  </a:lnTo>
                  <a:lnTo>
                    <a:pt x="701" y="2501"/>
                  </a:lnTo>
                  <a:lnTo>
                    <a:pt x="687" y="2511"/>
                  </a:lnTo>
                  <a:lnTo>
                    <a:pt x="671" y="2518"/>
                  </a:lnTo>
                  <a:lnTo>
                    <a:pt x="653" y="2521"/>
                  </a:lnTo>
                  <a:lnTo>
                    <a:pt x="338" y="2521"/>
                  </a:lnTo>
                  <a:lnTo>
                    <a:pt x="320" y="2518"/>
                  </a:lnTo>
                  <a:lnTo>
                    <a:pt x="304" y="2511"/>
                  </a:lnTo>
                  <a:lnTo>
                    <a:pt x="290" y="2501"/>
                  </a:lnTo>
                  <a:lnTo>
                    <a:pt x="279" y="2487"/>
                  </a:lnTo>
                  <a:lnTo>
                    <a:pt x="273" y="2471"/>
                  </a:lnTo>
                  <a:lnTo>
                    <a:pt x="271" y="2453"/>
                  </a:lnTo>
                  <a:lnTo>
                    <a:pt x="271" y="813"/>
                  </a:lnTo>
                  <a:lnTo>
                    <a:pt x="52" y="813"/>
                  </a:lnTo>
                  <a:lnTo>
                    <a:pt x="36" y="811"/>
                  </a:lnTo>
                  <a:lnTo>
                    <a:pt x="22" y="804"/>
                  </a:lnTo>
                  <a:lnTo>
                    <a:pt x="11" y="793"/>
                  </a:lnTo>
                  <a:lnTo>
                    <a:pt x="4" y="780"/>
                  </a:lnTo>
                  <a:lnTo>
                    <a:pt x="0" y="765"/>
                  </a:lnTo>
                  <a:lnTo>
                    <a:pt x="3" y="750"/>
                  </a:lnTo>
                  <a:lnTo>
                    <a:pt x="8" y="735"/>
                  </a:lnTo>
                  <a:lnTo>
                    <a:pt x="453" y="24"/>
                  </a:lnTo>
                  <a:lnTo>
                    <a:pt x="462" y="13"/>
                  </a:lnTo>
                  <a:lnTo>
                    <a:pt x="475" y="4"/>
                  </a:lnTo>
                  <a:lnTo>
                    <a:pt x="489" y="0"/>
                  </a:lnTo>
                  <a:lnTo>
                    <a:pt x="50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2" name="Freeform 209"/>
            <p:cNvSpPr>
              <a:spLocks noEditPoints="1"/>
            </p:cNvSpPr>
            <p:nvPr/>
          </p:nvSpPr>
          <p:spPr bwMode="auto">
            <a:xfrm>
              <a:off x="4768851" y="3725863"/>
              <a:ext cx="207963" cy="207963"/>
            </a:xfrm>
            <a:custGeom>
              <a:avLst/>
              <a:gdLst>
                <a:gd name="T0" fmla="*/ 603 w 1310"/>
                <a:gd name="T1" fmla="*/ 217 h 1306"/>
                <a:gd name="T2" fmla="*/ 598 w 1310"/>
                <a:gd name="T3" fmla="*/ 288 h 1306"/>
                <a:gd name="T4" fmla="*/ 580 w 1310"/>
                <a:gd name="T5" fmla="*/ 316 h 1306"/>
                <a:gd name="T6" fmla="*/ 488 w 1310"/>
                <a:gd name="T7" fmla="*/ 365 h 1306"/>
                <a:gd name="T8" fmla="*/ 432 w 1310"/>
                <a:gd name="T9" fmla="*/ 462 h 1306"/>
                <a:gd name="T10" fmla="*/ 446 w 1310"/>
                <a:gd name="T11" fmla="*/ 582 h 1306"/>
                <a:gd name="T12" fmla="*/ 529 w 1310"/>
                <a:gd name="T13" fmla="*/ 664 h 1306"/>
                <a:gd name="T14" fmla="*/ 655 w 1310"/>
                <a:gd name="T15" fmla="*/ 721 h 1306"/>
                <a:gd name="T16" fmla="*/ 722 w 1310"/>
                <a:gd name="T17" fmla="*/ 776 h 1306"/>
                <a:gd name="T18" fmla="*/ 714 w 1310"/>
                <a:gd name="T19" fmla="*/ 836 h 1306"/>
                <a:gd name="T20" fmla="*/ 633 w 1310"/>
                <a:gd name="T21" fmla="*/ 870 h 1306"/>
                <a:gd name="T22" fmla="*/ 481 w 1310"/>
                <a:gd name="T23" fmla="*/ 832 h 1306"/>
                <a:gd name="T24" fmla="*/ 449 w 1310"/>
                <a:gd name="T25" fmla="*/ 835 h 1306"/>
                <a:gd name="T26" fmla="*/ 423 w 1310"/>
                <a:gd name="T27" fmla="*/ 936 h 1306"/>
                <a:gd name="T28" fmla="*/ 485 w 1310"/>
                <a:gd name="T29" fmla="*/ 974 h 1306"/>
                <a:gd name="T30" fmla="*/ 584 w 1310"/>
                <a:gd name="T31" fmla="*/ 998 h 1306"/>
                <a:gd name="T32" fmla="*/ 592 w 1310"/>
                <a:gd name="T33" fmla="*/ 1049 h 1306"/>
                <a:gd name="T34" fmla="*/ 607 w 1310"/>
                <a:gd name="T35" fmla="*/ 1097 h 1306"/>
                <a:gd name="T36" fmla="*/ 693 w 1310"/>
                <a:gd name="T37" fmla="*/ 1097 h 1306"/>
                <a:gd name="T38" fmla="*/ 708 w 1310"/>
                <a:gd name="T39" fmla="*/ 1043 h 1306"/>
                <a:gd name="T40" fmla="*/ 722 w 1310"/>
                <a:gd name="T41" fmla="*/ 985 h 1306"/>
                <a:gd name="T42" fmla="*/ 820 w 1310"/>
                <a:gd name="T43" fmla="*/ 933 h 1306"/>
                <a:gd name="T44" fmla="*/ 884 w 1310"/>
                <a:gd name="T45" fmla="*/ 824 h 1306"/>
                <a:gd name="T46" fmla="*/ 869 w 1310"/>
                <a:gd name="T47" fmla="*/ 705 h 1306"/>
                <a:gd name="T48" fmla="*/ 780 w 1310"/>
                <a:gd name="T49" fmla="*/ 615 h 1306"/>
                <a:gd name="T50" fmla="*/ 649 w 1310"/>
                <a:gd name="T51" fmla="*/ 556 h 1306"/>
                <a:gd name="T52" fmla="*/ 590 w 1310"/>
                <a:gd name="T53" fmla="*/ 504 h 1306"/>
                <a:gd name="T54" fmla="*/ 607 w 1310"/>
                <a:gd name="T55" fmla="*/ 448 h 1306"/>
                <a:gd name="T56" fmla="*/ 697 w 1310"/>
                <a:gd name="T57" fmla="*/ 431 h 1306"/>
                <a:gd name="T58" fmla="*/ 810 w 1310"/>
                <a:gd name="T59" fmla="*/ 462 h 1306"/>
                <a:gd name="T60" fmla="*/ 834 w 1310"/>
                <a:gd name="T61" fmla="*/ 442 h 1306"/>
                <a:gd name="T62" fmla="*/ 849 w 1310"/>
                <a:gd name="T63" fmla="*/ 341 h 1306"/>
                <a:gd name="T64" fmla="*/ 735 w 1310"/>
                <a:gd name="T65" fmla="*/ 307 h 1306"/>
                <a:gd name="T66" fmla="*/ 712 w 1310"/>
                <a:gd name="T67" fmla="*/ 280 h 1306"/>
                <a:gd name="T68" fmla="*/ 708 w 1310"/>
                <a:gd name="T69" fmla="*/ 218 h 1306"/>
                <a:gd name="T70" fmla="*/ 656 w 1310"/>
                <a:gd name="T71" fmla="*/ 207 h 1306"/>
                <a:gd name="T72" fmla="*/ 787 w 1310"/>
                <a:gd name="T73" fmla="*/ 13 h 1306"/>
                <a:gd name="T74" fmla="*/ 1021 w 1310"/>
                <a:gd name="T75" fmla="*/ 111 h 1306"/>
                <a:gd name="T76" fmla="*/ 1197 w 1310"/>
                <a:gd name="T77" fmla="*/ 287 h 1306"/>
                <a:gd name="T78" fmla="*/ 1297 w 1310"/>
                <a:gd name="T79" fmla="*/ 521 h 1306"/>
                <a:gd name="T80" fmla="*/ 1297 w 1310"/>
                <a:gd name="T81" fmla="*/ 784 h 1306"/>
                <a:gd name="T82" fmla="*/ 1197 w 1310"/>
                <a:gd name="T83" fmla="*/ 1018 h 1306"/>
                <a:gd name="T84" fmla="*/ 1021 w 1310"/>
                <a:gd name="T85" fmla="*/ 1195 h 1306"/>
                <a:gd name="T86" fmla="*/ 787 w 1310"/>
                <a:gd name="T87" fmla="*/ 1293 h 1306"/>
                <a:gd name="T88" fmla="*/ 522 w 1310"/>
                <a:gd name="T89" fmla="*/ 1293 h 1306"/>
                <a:gd name="T90" fmla="*/ 288 w 1310"/>
                <a:gd name="T91" fmla="*/ 1195 h 1306"/>
                <a:gd name="T92" fmla="*/ 112 w 1310"/>
                <a:gd name="T93" fmla="*/ 1018 h 1306"/>
                <a:gd name="T94" fmla="*/ 14 w 1310"/>
                <a:gd name="T95" fmla="*/ 784 h 1306"/>
                <a:gd name="T96" fmla="*/ 14 w 1310"/>
                <a:gd name="T97" fmla="*/ 521 h 1306"/>
                <a:gd name="T98" fmla="*/ 112 w 1310"/>
                <a:gd name="T99" fmla="*/ 287 h 1306"/>
                <a:gd name="T100" fmla="*/ 288 w 1310"/>
                <a:gd name="T101" fmla="*/ 111 h 1306"/>
                <a:gd name="T102" fmla="*/ 523 w 1310"/>
                <a:gd name="T103" fmla="*/ 13 h 13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10" h="1306">
                  <a:moveTo>
                    <a:pt x="630" y="207"/>
                  </a:moveTo>
                  <a:lnTo>
                    <a:pt x="617" y="208"/>
                  </a:lnTo>
                  <a:lnTo>
                    <a:pt x="608" y="211"/>
                  </a:lnTo>
                  <a:lnTo>
                    <a:pt x="603" y="217"/>
                  </a:lnTo>
                  <a:lnTo>
                    <a:pt x="601" y="225"/>
                  </a:lnTo>
                  <a:lnTo>
                    <a:pt x="599" y="239"/>
                  </a:lnTo>
                  <a:lnTo>
                    <a:pt x="599" y="274"/>
                  </a:lnTo>
                  <a:lnTo>
                    <a:pt x="598" y="288"/>
                  </a:lnTo>
                  <a:lnTo>
                    <a:pt x="597" y="298"/>
                  </a:lnTo>
                  <a:lnTo>
                    <a:pt x="595" y="306"/>
                  </a:lnTo>
                  <a:lnTo>
                    <a:pt x="590" y="310"/>
                  </a:lnTo>
                  <a:lnTo>
                    <a:pt x="580" y="316"/>
                  </a:lnTo>
                  <a:lnTo>
                    <a:pt x="565" y="320"/>
                  </a:lnTo>
                  <a:lnTo>
                    <a:pt x="537" y="332"/>
                  </a:lnTo>
                  <a:lnTo>
                    <a:pt x="510" y="348"/>
                  </a:lnTo>
                  <a:lnTo>
                    <a:pt x="488" y="365"/>
                  </a:lnTo>
                  <a:lnTo>
                    <a:pt x="468" y="385"/>
                  </a:lnTo>
                  <a:lnTo>
                    <a:pt x="453" y="408"/>
                  </a:lnTo>
                  <a:lnTo>
                    <a:pt x="441" y="433"/>
                  </a:lnTo>
                  <a:lnTo>
                    <a:pt x="432" y="462"/>
                  </a:lnTo>
                  <a:lnTo>
                    <a:pt x="428" y="494"/>
                  </a:lnTo>
                  <a:lnTo>
                    <a:pt x="428" y="526"/>
                  </a:lnTo>
                  <a:lnTo>
                    <a:pt x="435" y="556"/>
                  </a:lnTo>
                  <a:lnTo>
                    <a:pt x="446" y="582"/>
                  </a:lnTo>
                  <a:lnTo>
                    <a:pt x="460" y="606"/>
                  </a:lnTo>
                  <a:lnTo>
                    <a:pt x="480" y="627"/>
                  </a:lnTo>
                  <a:lnTo>
                    <a:pt x="502" y="647"/>
                  </a:lnTo>
                  <a:lnTo>
                    <a:pt x="529" y="664"/>
                  </a:lnTo>
                  <a:lnTo>
                    <a:pt x="560" y="681"/>
                  </a:lnTo>
                  <a:lnTo>
                    <a:pt x="591" y="694"/>
                  </a:lnTo>
                  <a:lnTo>
                    <a:pt x="623" y="707"/>
                  </a:lnTo>
                  <a:lnTo>
                    <a:pt x="655" y="721"/>
                  </a:lnTo>
                  <a:lnTo>
                    <a:pt x="679" y="733"/>
                  </a:lnTo>
                  <a:lnTo>
                    <a:pt x="701" y="747"/>
                  </a:lnTo>
                  <a:lnTo>
                    <a:pt x="714" y="761"/>
                  </a:lnTo>
                  <a:lnTo>
                    <a:pt x="722" y="776"/>
                  </a:lnTo>
                  <a:lnTo>
                    <a:pt x="726" y="792"/>
                  </a:lnTo>
                  <a:lnTo>
                    <a:pt x="726" y="808"/>
                  </a:lnTo>
                  <a:lnTo>
                    <a:pt x="722" y="823"/>
                  </a:lnTo>
                  <a:lnTo>
                    <a:pt x="714" y="836"/>
                  </a:lnTo>
                  <a:lnTo>
                    <a:pt x="702" y="848"/>
                  </a:lnTo>
                  <a:lnTo>
                    <a:pt x="685" y="858"/>
                  </a:lnTo>
                  <a:lnTo>
                    <a:pt x="659" y="866"/>
                  </a:lnTo>
                  <a:lnTo>
                    <a:pt x="633" y="870"/>
                  </a:lnTo>
                  <a:lnTo>
                    <a:pt x="605" y="868"/>
                  </a:lnTo>
                  <a:lnTo>
                    <a:pt x="562" y="862"/>
                  </a:lnTo>
                  <a:lnTo>
                    <a:pt x="521" y="849"/>
                  </a:lnTo>
                  <a:lnTo>
                    <a:pt x="481" y="832"/>
                  </a:lnTo>
                  <a:lnTo>
                    <a:pt x="470" y="826"/>
                  </a:lnTo>
                  <a:lnTo>
                    <a:pt x="462" y="825"/>
                  </a:lnTo>
                  <a:lnTo>
                    <a:pt x="455" y="827"/>
                  </a:lnTo>
                  <a:lnTo>
                    <a:pt x="449" y="835"/>
                  </a:lnTo>
                  <a:lnTo>
                    <a:pt x="445" y="847"/>
                  </a:lnTo>
                  <a:lnTo>
                    <a:pt x="426" y="911"/>
                  </a:lnTo>
                  <a:lnTo>
                    <a:pt x="423" y="926"/>
                  </a:lnTo>
                  <a:lnTo>
                    <a:pt x="423" y="936"/>
                  </a:lnTo>
                  <a:lnTo>
                    <a:pt x="426" y="945"/>
                  </a:lnTo>
                  <a:lnTo>
                    <a:pt x="435" y="953"/>
                  </a:lnTo>
                  <a:lnTo>
                    <a:pt x="448" y="959"/>
                  </a:lnTo>
                  <a:lnTo>
                    <a:pt x="485" y="974"/>
                  </a:lnTo>
                  <a:lnTo>
                    <a:pt x="522" y="985"/>
                  </a:lnTo>
                  <a:lnTo>
                    <a:pt x="560" y="991"/>
                  </a:lnTo>
                  <a:lnTo>
                    <a:pt x="575" y="994"/>
                  </a:lnTo>
                  <a:lnTo>
                    <a:pt x="584" y="998"/>
                  </a:lnTo>
                  <a:lnTo>
                    <a:pt x="590" y="1004"/>
                  </a:lnTo>
                  <a:lnTo>
                    <a:pt x="591" y="1013"/>
                  </a:lnTo>
                  <a:lnTo>
                    <a:pt x="592" y="1029"/>
                  </a:lnTo>
                  <a:lnTo>
                    <a:pt x="592" y="1049"/>
                  </a:lnTo>
                  <a:lnTo>
                    <a:pt x="593" y="1071"/>
                  </a:lnTo>
                  <a:lnTo>
                    <a:pt x="594" y="1083"/>
                  </a:lnTo>
                  <a:lnTo>
                    <a:pt x="599" y="1092"/>
                  </a:lnTo>
                  <a:lnTo>
                    <a:pt x="607" y="1097"/>
                  </a:lnTo>
                  <a:lnTo>
                    <a:pt x="619" y="1099"/>
                  </a:lnTo>
                  <a:lnTo>
                    <a:pt x="650" y="1099"/>
                  </a:lnTo>
                  <a:lnTo>
                    <a:pt x="682" y="1099"/>
                  </a:lnTo>
                  <a:lnTo>
                    <a:pt x="693" y="1097"/>
                  </a:lnTo>
                  <a:lnTo>
                    <a:pt x="701" y="1092"/>
                  </a:lnTo>
                  <a:lnTo>
                    <a:pt x="705" y="1083"/>
                  </a:lnTo>
                  <a:lnTo>
                    <a:pt x="708" y="1072"/>
                  </a:lnTo>
                  <a:lnTo>
                    <a:pt x="708" y="1043"/>
                  </a:lnTo>
                  <a:lnTo>
                    <a:pt x="708" y="1015"/>
                  </a:lnTo>
                  <a:lnTo>
                    <a:pt x="709" y="1001"/>
                  </a:lnTo>
                  <a:lnTo>
                    <a:pt x="713" y="991"/>
                  </a:lnTo>
                  <a:lnTo>
                    <a:pt x="722" y="985"/>
                  </a:lnTo>
                  <a:lnTo>
                    <a:pt x="734" y="979"/>
                  </a:lnTo>
                  <a:lnTo>
                    <a:pt x="765" y="968"/>
                  </a:lnTo>
                  <a:lnTo>
                    <a:pt x="794" y="953"/>
                  </a:lnTo>
                  <a:lnTo>
                    <a:pt x="820" y="933"/>
                  </a:lnTo>
                  <a:lnTo>
                    <a:pt x="843" y="910"/>
                  </a:lnTo>
                  <a:lnTo>
                    <a:pt x="862" y="882"/>
                  </a:lnTo>
                  <a:lnTo>
                    <a:pt x="875" y="854"/>
                  </a:lnTo>
                  <a:lnTo>
                    <a:pt x="884" y="824"/>
                  </a:lnTo>
                  <a:lnTo>
                    <a:pt x="887" y="793"/>
                  </a:lnTo>
                  <a:lnTo>
                    <a:pt x="885" y="764"/>
                  </a:lnTo>
                  <a:lnTo>
                    <a:pt x="880" y="734"/>
                  </a:lnTo>
                  <a:lnTo>
                    <a:pt x="869" y="705"/>
                  </a:lnTo>
                  <a:lnTo>
                    <a:pt x="853" y="679"/>
                  </a:lnTo>
                  <a:lnTo>
                    <a:pt x="833" y="653"/>
                  </a:lnTo>
                  <a:lnTo>
                    <a:pt x="809" y="633"/>
                  </a:lnTo>
                  <a:lnTo>
                    <a:pt x="780" y="615"/>
                  </a:lnTo>
                  <a:lnTo>
                    <a:pt x="744" y="596"/>
                  </a:lnTo>
                  <a:lnTo>
                    <a:pt x="708" y="580"/>
                  </a:lnTo>
                  <a:lnTo>
                    <a:pt x="670" y="565"/>
                  </a:lnTo>
                  <a:lnTo>
                    <a:pt x="649" y="556"/>
                  </a:lnTo>
                  <a:lnTo>
                    <a:pt x="629" y="545"/>
                  </a:lnTo>
                  <a:lnTo>
                    <a:pt x="610" y="531"/>
                  </a:lnTo>
                  <a:lnTo>
                    <a:pt x="597" y="518"/>
                  </a:lnTo>
                  <a:lnTo>
                    <a:pt x="590" y="504"/>
                  </a:lnTo>
                  <a:lnTo>
                    <a:pt x="587" y="488"/>
                  </a:lnTo>
                  <a:lnTo>
                    <a:pt x="590" y="473"/>
                  </a:lnTo>
                  <a:lnTo>
                    <a:pt x="596" y="460"/>
                  </a:lnTo>
                  <a:lnTo>
                    <a:pt x="607" y="448"/>
                  </a:lnTo>
                  <a:lnTo>
                    <a:pt x="623" y="438"/>
                  </a:lnTo>
                  <a:lnTo>
                    <a:pt x="641" y="432"/>
                  </a:lnTo>
                  <a:lnTo>
                    <a:pt x="660" y="431"/>
                  </a:lnTo>
                  <a:lnTo>
                    <a:pt x="697" y="431"/>
                  </a:lnTo>
                  <a:lnTo>
                    <a:pt x="731" y="436"/>
                  </a:lnTo>
                  <a:lnTo>
                    <a:pt x="765" y="444"/>
                  </a:lnTo>
                  <a:lnTo>
                    <a:pt x="798" y="458"/>
                  </a:lnTo>
                  <a:lnTo>
                    <a:pt x="810" y="462"/>
                  </a:lnTo>
                  <a:lnTo>
                    <a:pt x="819" y="463"/>
                  </a:lnTo>
                  <a:lnTo>
                    <a:pt x="824" y="460"/>
                  </a:lnTo>
                  <a:lnTo>
                    <a:pt x="830" y="453"/>
                  </a:lnTo>
                  <a:lnTo>
                    <a:pt x="834" y="442"/>
                  </a:lnTo>
                  <a:lnTo>
                    <a:pt x="855" y="370"/>
                  </a:lnTo>
                  <a:lnTo>
                    <a:pt x="858" y="357"/>
                  </a:lnTo>
                  <a:lnTo>
                    <a:pt x="855" y="349"/>
                  </a:lnTo>
                  <a:lnTo>
                    <a:pt x="849" y="341"/>
                  </a:lnTo>
                  <a:lnTo>
                    <a:pt x="839" y="335"/>
                  </a:lnTo>
                  <a:lnTo>
                    <a:pt x="796" y="319"/>
                  </a:lnTo>
                  <a:lnTo>
                    <a:pt x="752" y="309"/>
                  </a:lnTo>
                  <a:lnTo>
                    <a:pt x="735" y="307"/>
                  </a:lnTo>
                  <a:lnTo>
                    <a:pt x="724" y="303"/>
                  </a:lnTo>
                  <a:lnTo>
                    <a:pt x="716" y="299"/>
                  </a:lnTo>
                  <a:lnTo>
                    <a:pt x="713" y="291"/>
                  </a:lnTo>
                  <a:lnTo>
                    <a:pt x="712" y="280"/>
                  </a:lnTo>
                  <a:lnTo>
                    <a:pt x="712" y="263"/>
                  </a:lnTo>
                  <a:lnTo>
                    <a:pt x="712" y="242"/>
                  </a:lnTo>
                  <a:lnTo>
                    <a:pt x="711" y="228"/>
                  </a:lnTo>
                  <a:lnTo>
                    <a:pt x="708" y="218"/>
                  </a:lnTo>
                  <a:lnTo>
                    <a:pt x="701" y="211"/>
                  </a:lnTo>
                  <a:lnTo>
                    <a:pt x="691" y="208"/>
                  </a:lnTo>
                  <a:lnTo>
                    <a:pt x="677" y="207"/>
                  </a:lnTo>
                  <a:lnTo>
                    <a:pt x="656" y="207"/>
                  </a:lnTo>
                  <a:lnTo>
                    <a:pt x="630" y="207"/>
                  </a:lnTo>
                  <a:close/>
                  <a:moveTo>
                    <a:pt x="655" y="0"/>
                  </a:moveTo>
                  <a:lnTo>
                    <a:pt x="722" y="3"/>
                  </a:lnTo>
                  <a:lnTo>
                    <a:pt x="787" y="13"/>
                  </a:lnTo>
                  <a:lnTo>
                    <a:pt x="850" y="29"/>
                  </a:lnTo>
                  <a:lnTo>
                    <a:pt x="909" y="51"/>
                  </a:lnTo>
                  <a:lnTo>
                    <a:pt x="967" y="79"/>
                  </a:lnTo>
                  <a:lnTo>
                    <a:pt x="1021" y="111"/>
                  </a:lnTo>
                  <a:lnTo>
                    <a:pt x="1072" y="148"/>
                  </a:lnTo>
                  <a:lnTo>
                    <a:pt x="1118" y="191"/>
                  </a:lnTo>
                  <a:lnTo>
                    <a:pt x="1160" y="237"/>
                  </a:lnTo>
                  <a:lnTo>
                    <a:pt x="1197" y="287"/>
                  </a:lnTo>
                  <a:lnTo>
                    <a:pt x="1230" y="341"/>
                  </a:lnTo>
                  <a:lnTo>
                    <a:pt x="1258" y="398"/>
                  </a:lnTo>
                  <a:lnTo>
                    <a:pt x="1280" y="459"/>
                  </a:lnTo>
                  <a:lnTo>
                    <a:pt x="1297" y="521"/>
                  </a:lnTo>
                  <a:lnTo>
                    <a:pt x="1306" y="586"/>
                  </a:lnTo>
                  <a:lnTo>
                    <a:pt x="1310" y="652"/>
                  </a:lnTo>
                  <a:lnTo>
                    <a:pt x="1306" y="720"/>
                  </a:lnTo>
                  <a:lnTo>
                    <a:pt x="1297" y="784"/>
                  </a:lnTo>
                  <a:lnTo>
                    <a:pt x="1280" y="847"/>
                  </a:lnTo>
                  <a:lnTo>
                    <a:pt x="1258" y="908"/>
                  </a:lnTo>
                  <a:lnTo>
                    <a:pt x="1230" y="965"/>
                  </a:lnTo>
                  <a:lnTo>
                    <a:pt x="1197" y="1018"/>
                  </a:lnTo>
                  <a:lnTo>
                    <a:pt x="1160" y="1068"/>
                  </a:lnTo>
                  <a:lnTo>
                    <a:pt x="1118" y="1115"/>
                  </a:lnTo>
                  <a:lnTo>
                    <a:pt x="1070" y="1158"/>
                  </a:lnTo>
                  <a:lnTo>
                    <a:pt x="1021" y="1195"/>
                  </a:lnTo>
                  <a:lnTo>
                    <a:pt x="967" y="1227"/>
                  </a:lnTo>
                  <a:lnTo>
                    <a:pt x="909" y="1254"/>
                  </a:lnTo>
                  <a:lnTo>
                    <a:pt x="849" y="1276"/>
                  </a:lnTo>
                  <a:lnTo>
                    <a:pt x="787" y="1293"/>
                  </a:lnTo>
                  <a:lnTo>
                    <a:pt x="722" y="1303"/>
                  </a:lnTo>
                  <a:lnTo>
                    <a:pt x="655" y="1306"/>
                  </a:lnTo>
                  <a:lnTo>
                    <a:pt x="587" y="1303"/>
                  </a:lnTo>
                  <a:lnTo>
                    <a:pt x="522" y="1293"/>
                  </a:lnTo>
                  <a:lnTo>
                    <a:pt x="460" y="1276"/>
                  </a:lnTo>
                  <a:lnTo>
                    <a:pt x="400" y="1254"/>
                  </a:lnTo>
                  <a:lnTo>
                    <a:pt x="342" y="1227"/>
                  </a:lnTo>
                  <a:lnTo>
                    <a:pt x="288" y="1195"/>
                  </a:lnTo>
                  <a:lnTo>
                    <a:pt x="238" y="1157"/>
                  </a:lnTo>
                  <a:lnTo>
                    <a:pt x="191" y="1115"/>
                  </a:lnTo>
                  <a:lnTo>
                    <a:pt x="149" y="1068"/>
                  </a:lnTo>
                  <a:lnTo>
                    <a:pt x="112" y="1018"/>
                  </a:lnTo>
                  <a:lnTo>
                    <a:pt x="79" y="964"/>
                  </a:lnTo>
                  <a:lnTo>
                    <a:pt x="51" y="907"/>
                  </a:lnTo>
                  <a:lnTo>
                    <a:pt x="29" y="847"/>
                  </a:lnTo>
                  <a:lnTo>
                    <a:pt x="14" y="784"/>
                  </a:lnTo>
                  <a:lnTo>
                    <a:pt x="4" y="720"/>
                  </a:lnTo>
                  <a:lnTo>
                    <a:pt x="0" y="652"/>
                  </a:lnTo>
                  <a:lnTo>
                    <a:pt x="4" y="586"/>
                  </a:lnTo>
                  <a:lnTo>
                    <a:pt x="14" y="521"/>
                  </a:lnTo>
                  <a:lnTo>
                    <a:pt x="29" y="459"/>
                  </a:lnTo>
                  <a:lnTo>
                    <a:pt x="51" y="398"/>
                  </a:lnTo>
                  <a:lnTo>
                    <a:pt x="79" y="341"/>
                  </a:lnTo>
                  <a:lnTo>
                    <a:pt x="112" y="287"/>
                  </a:lnTo>
                  <a:lnTo>
                    <a:pt x="149" y="237"/>
                  </a:lnTo>
                  <a:lnTo>
                    <a:pt x="192" y="191"/>
                  </a:lnTo>
                  <a:lnTo>
                    <a:pt x="239" y="148"/>
                  </a:lnTo>
                  <a:lnTo>
                    <a:pt x="288" y="111"/>
                  </a:lnTo>
                  <a:lnTo>
                    <a:pt x="342" y="79"/>
                  </a:lnTo>
                  <a:lnTo>
                    <a:pt x="400" y="51"/>
                  </a:lnTo>
                  <a:lnTo>
                    <a:pt x="460" y="29"/>
                  </a:lnTo>
                  <a:lnTo>
                    <a:pt x="523" y="13"/>
                  </a:lnTo>
                  <a:lnTo>
                    <a:pt x="588" y="3"/>
                  </a:lnTo>
                  <a:lnTo>
                    <a:pt x="65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3" name="Freeform 210"/>
            <p:cNvSpPr>
              <a:spLocks/>
            </p:cNvSpPr>
            <p:nvPr/>
          </p:nvSpPr>
          <p:spPr bwMode="auto">
            <a:xfrm>
              <a:off x="4398963" y="3844926"/>
              <a:ext cx="71438" cy="80963"/>
            </a:xfrm>
            <a:custGeom>
              <a:avLst/>
              <a:gdLst>
                <a:gd name="T0" fmla="*/ 67 w 451"/>
                <a:gd name="T1" fmla="*/ 0 h 517"/>
                <a:gd name="T2" fmla="*/ 383 w 451"/>
                <a:gd name="T3" fmla="*/ 0 h 517"/>
                <a:gd name="T4" fmla="*/ 402 w 451"/>
                <a:gd name="T5" fmla="*/ 2 h 517"/>
                <a:gd name="T6" fmla="*/ 417 w 451"/>
                <a:gd name="T7" fmla="*/ 8 h 517"/>
                <a:gd name="T8" fmla="*/ 431 w 451"/>
                <a:gd name="T9" fmla="*/ 19 h 517"/>
                <a:gd name="T10" fmla="*/ 442 w 451"/>
                <a:gd name="T11" fmla="*/ 33 h 517"/>
                <a:gd name="T12" fmla="*/ 449 w 451"/>
                <a:gd name="T13" fmla="*/ 49 h 517"/>
                <a:gd name="T14" fmla="*/ 451 w 451"/>
                <a:gd name="T15" fmla="*/ 67 h 517"/>
                <a:gd name="T16" fmla="*/ 451 w 451"/>
                <a:gd name="T17" fmla="*/ 449 h 517"/>
                <a:gd name="T18" fmla="*/ 448 w 451"/>
                <a:gd name="T19" fmla="*/ 467 h 517"/>
                <a:gd name="T20" fmla="*/ 441 w 451"/>
                <a:gd name="T21" fmla="*/ 483 h 517"/>
                <a:gd name="T22" fmla="*/ 431 w 451"/>
                <a:gd name="T23" fmla="*/ 497 h 517"/>
                <a:gd name="T24" fmla="*/ 417 w 451"/>
                <a:gd name="T25" fmla="*/ 507 h 517"/>
                <a:gd name="T26" fmla="*/ 402 w 451"/>
                <a:gd name="T27" fmla="*/ 514 h 517"/>
                <a:gd name="T28" fmla="*/ 383 w 451"/>
                <a:gd name="T29" fmla="*/ 517 h 517"/>
                <a:gd name="T30" fmla="*/ 67 w 451"/>
                <a:gd name="T31" fmla="*/ 517 h 517"/>
                <a:gd name="T32" fmla="*/ 50 w 451"/>
                <a:gd name="T33" fmla="*/ 514 h 517"/>
                <a:gd name="T34" fmla="*/ 33 w 451"/>
                <a:gd name="T35" fmla="*/ 507 h 517"/>
                <a:gd name="T36" fmla="*/ 20 w 451"/>
                <a:gd name="T37" fmla="*/ 497 h 517"/>
                <a:gd name="T38" fmla="*/ 9 w 451"/>
                <a:gd name="T39" fmla="*/ 483 h 517"/>
                <a:gd name="T40" fmla="*/ 2 w 451"/>
                <a:gd name="T41" fmla="*/ 467 h 517"/>
                <a:gd name="T42" fmla="*/ 0 w 451"/>
                <a:gd name="T43" fmla="*/ 449 h 517"/>
                <a:gd name="T44" fmla="*/ 0 w 451"/>
                <a:gd name="T45" fmla="*/ 67 h 517"/>
                <a:gd name="T46" fmla="*/ 2 w 451"/>
                <a:gd name="T47" fmla="*/ 49 h 517"/>
                <a:gd name="T48" fmla="*/ 9 w 451"/>
                <a:gd name="T49" fmla="*/ 33 h 517"/>
                <a:gd name="T50" fmla="*/ 20 w 451"/>
                <a:gd name="T51" fmla="*/ 19 h 517"/>
                <a:gd name="T52" fmla="*/ 33 w 451"/>
                <a:gd name="T53" fmla="*/ 8 h 517"/>
                <a:gd name="T54" fmla="*/ 50 w 451"/>
                <a:gd name="T55" fmla="*/ 2 h 517"/>
                <a:gd name="T56" fmla="*/ 67 w 451"/>
                <a:gd name="T57" fmla="*/ 0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51" h="517">
                  <a:moveTo>
                    <a:pt x="67" y="0"/>
                  </a:moveTo>
                  <a:lnTo>
                    <a:pt x="383" y="0"/>
                  </a:lnTo>
                  <a:lnTo>
                    <a:pt x="402" y="2"/>
                  </a:lnTo>
                  <a:lnTo>
                    <a:pt x="417" y="8"/>
                  </a:lnTo>
                  <a:lnTo>
                    <a:pt x="431" y="19"/>
                  </a:lnTo>
                  <a:lnTo>
                    <a:pt x="442" y="33"/>
                  </a:lnTo>
                  <a:lnTo>
                    <a:pt x="449" y="49"/>
                  </a:lnTo>
                  <a:lnTo>
                    <a:pt x="451" y="67"/>
                  </a:lnTo>
                  <a:lnTo>
                    <a:pt x="451" y="449"/>
                  </a:lnTo>
                  <a:lnTo>
                    <a:pt x="448" y="467"/>
                  </a:lnTo>
                  <a:lnTo>
                    <a:pt x="441" y="483"/>
                  </a:lnTo>
                  <a:lnTo>
                    <a:pt x="431" y="497"/>
                  </a:lnTo>
                  <a:lnTo>
                    <a:pt x="417" y="507"/>
                  </a:lnTo>
                  <a:lnTo>
                    <a:pt x="402" y="514"/>
                  </a:lnTo>
                  <a:lnTo>
                    <a:pt x="383" y="517"/>
                  </a:lnTo>
                  <a:lnTo>
                    <a:pt x="67" y="517"/>
                  </a:lnTo>
                  <a:lnTo>
                    <a:pt x="50" y="514"/>
                  </a:lnTo>
                  <a:lnTo>
                    <a:pt x="33" y="507"/>
                  </a:lnTo>
                  <a:lnTo>
                    <a:pt x="20" y="497"/>
                  </a:lnTo>
                  <a:lnTo>
                    <a:pt x="9" y="483"/>
                  </a:lnTo>
                  <a:lnTo>
                    <a:pt x="2" y="467"/>
                  </a:lnTo>
                  <a:lnTo>
                    <a:pt x="0" y="449"/>
                  </a:lnTo>
                  <a:lnTo>
                    <a:pt x="0" y="67"/>
                  </a:lnTo>
                  <a:lnTo>
                    <a:pt x="2" y="49"/>
                  </a:lnTo>
                  <a:lnTo>
                    <a:pt x="9" y="33"/>
                  </a:lnTo>
                  <a:lnTo>
                    <a:pt x="20" y="19"/>
                  </a:lnTo>
                  <a:lnTo>
                    <a:pt x="33" y="8"/>
                  </a:lnTo>
                  <a:lnTo>
                    <a:pt x="50" y="2"/>
                  </a:lnTo>
                  <a:lnTo>
                    <a:pt x="6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4" name="Group 63"/>
          <p:cNvGrpSpPr/>
          <p:nvPr/>
        </p:nvGrpSpPr>
        <p:grpSpPr>
          <a:xfrm>
            <a:off x="4831492" y="4975251"/>
            <a:ext cx="450234" cy="330910"/>
            <a:chOff x="685800" y="2752725"/>
            <a:chExt cx="581025" cy="427038"/>
          </a:xfrm>
          <a:solidFill>
            <a:schemeClr val="bg1"/>
          </a:solidFill>
        </p:grpSpPr>
        <p:sp>
          <p:nvSpPr>
            <p:cNvPr id="65" name="Freeform 274"/>
            <p:cNvSpPr>
              <a:spLocks noEditPoints="1"/>
            </p:cNvSpPr>
            <p:nvPr/>
          </p:nvSpPr>
          <p:spPr bwMode="auto">
            <a:xfrm>
              <a:off x="685800" y="2752725"/>
              <a:ext cx="503238" cy="365125"/>
            </a:xfrm>
            <a:custGeom>
              <a:avLst/>
              <a:gdLst>
                <a:gd name="T0" fmla="*/ 378 w 3169"/>
                <a:gd name="T1" fmla="*/ 260 h 2308"/>
                <a:gd name="T2" fmla="*/ 325 w 3169"/>
                <a:gd name="T3" fmla="*/ 283 h 2308"/>
                <a:gd name="T4" fmla="*/ 284 w 3169"/>
                <a:gd name="T5" fmla="*/ 323 h 2308"/>
                <a:gd name="T6" fmla="*/ 262 w 3169"/>
                <a:gd name="T7" fmla="*/ 376 h 2308"/>
                <a:gd name="T8" fmla="*/ 258 w 3169"/>
                <a:gd name="T9" fmla="*/ 464 h 2308"/>
                <a:gd name="T10" fmla="*/ 2947 w 3169"/>
                <a:gd name="T11" fmla="*/ 406 h 2308"/>
                <a:gd name="T12" fmla="*/ 2935 w 3169"/>
                <a:gd name="T13" fmla="*/ 349 h 2308"/>
                <a:gd name="T14" fmla="*/ 2902 w 3169"/>
                <a:gd name="T15" fmla="*/ 301 h 2308"/>
                <a:gd name="T16" fmla="*/ 2856 w 3169"/>
                <a:gd name="T17" fmla="*/ 269 h 2308"/>
                <a:gd name="T18" fmla="*/ 2797 w 3169"/>
                <a:gd name="T19" fmla="*/ 258 h 2308"/>
                <a:gd name="T20" fmla="*/ 413 w 3169"/>
                <a:gd name="T21" fmla="*/ 0 h 2308"/>
                <a:gd name="T22" fmla="*/ 2807 w 3169"/>
                <a:gd name="T23" fmla="*/ 3 h 2308"/>
                <a:gd name="T24" fmla="*/ 2905 w 3169"/>
                <a:gd name="T25" fmla="*/ 27 h 2308"/>
                <a:gd name="T26" fmla="*/ 2991 w 3169"/>
                <a:gd name="T27" fmla="*/ 74 h 2308"/>
                <a:gd name="T28" fmla="*/ 3064 w 3169"/>
                <a:gd name="T29" fmla="*/ 138 h 2308"/>
                <a:gd name="T30" fmla="*/ 3120 w 3169"/>
                <a:gd name="T31" fmla="*/ 218 h 2308"/>
                <a:gd name="T32" fmla="*/ 3156 w 3169"/>
                <a:gd name="T33" fmla="*/ 311 h 2308"/>
                <a:gd name="T34" fmla="*/ 3169 w 3169"/>
                <a:gd name="T35" fmla="*/ 412 h 2308"/>
                <a:gd name="T36" fmla="*/ 3122 w 3169"/>
                <a:gd name="T37" fmla="*/ 962 h 2308"/>
                <a:gd name="T38" fmla="*/ 2961 w 3169"/>
                <a:gd name="T39" fmla="*/ 962 h 2308"/>
                <a:gd name="T40" fmla="*/ 2947 w 3169"/>
                <a:gd name="T41" fmla="*/ 856 h 2308"/>
                <a:gd name="T42" fmla="*/ 258 w 3169"/>
                <a:gd name="T43" fmla="*/ 1900 h 2308"/>
                <a:gd name="T44" fmla="*/ 270 w 3169"/>
                <a:gd name="T45" fmla="*/ 1958 h 2308"/>
                <a:gd name="T46" fmla="*/ 302 w 3169"/>
                <a:gd name="T47" fmla="*/ 2006 h 2308"/>
                <a:gd name="T48" fmla="*/ 349 w 3169"/>
                <a:gd name="T49" fmla="*/ 2038 h 2308"/>
                <a:gd name="T50" fmla="*/ 408 w 3169"/>
                <a:gd name="T51" fmla="*/ 2049 h 2308"/>
                <a:gd name="T52" fmla="*/ 2246 w 3169"/>
                <a:gd name="T53" fmla="*/ 2308 h 2308"/>
                <a:gd name="T54" fmla="*/ 362 w 3169"/>
                <a:gd name="T55" fmla="*/ 2305 h 2308"/>
                <a:gd name="T56" fmla="*/ 264 w 3169"/>
                <a:gd name="T57" fmla="*/ 2279 h 2308"/>
                <a:gd name="T58" fmla="*/ 177 w 3169"/>
                <a:gd name="T59" fmla="*/ 2234 h 2308"/>
                <a:gd name="T60" fmla="*/ 104 w 3169"/>
                <a:gd name="T61" fmla="*/ 2169 h 2308"/>
                <a:gd name="T62" fmla="*/ 49 w 3169"/>
                <a:gd name="T63" fmla="*/ 2089 h 2308"/>
                <a:gd name="T64" fmla="*/ 12 w 3169"/>
                <a:gd name="T65" fmla="*/ 1997 h 2308"/>
                <a:gd name="T66" fmla="*/ 0 w 3169"/>
                <a:gd name="T67" fmla="*/ 1895 h 2308"/>
                <a:gd name="T68" fmla="*/ 3 w 3169"/>
                <a:gd name="T69" fmla="*/ 361 h 2308"/>
                <a:gd name="T70" fmla="*/ 28 w 3169"/>
                <a:gd name="T71" fmla="*/ 263 h 2308"/>
                <a:gd name="T72" fmla="*/ 74 w 3169"/>
                <a:gd name="T73" fmla="*/ 177 h 2308"/>
                <a:gd name="T74" fmla="*/ 139 w 3169"/>
                <a:gd name="T75" fmla="*/ 104 h 2308"/>
                <a:gd name="T76" fmla="*/ 220 w 3169"/>
                <a:gd name="T77" fmla="*/ 48 h 2308"/>
                <a:gd name="T78" fmla="*/ 312 w 3169"/>
                <a:gd name="T79" fmla="*/ 12 h 2308"/>
                <a:gd name="T80" fmla="*/ 413 w 3169"/>
                <a:gd name="T81" fmla="*/ 0 h 2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3169" h="2308">
                  <a:moveTo>
                    <a:pt x="408" y="258"/>
                  </a:moveTo>
                  <a:lnTo>
                    <a:pt x="378" y="260"/>
                  </a:lnTo>
                  <a:lnTo>
                    <a:pt x="349" y="269"/>
                  </a:lnTo>
                  <a:lnTo>
                    <a:pt x="325" y="283"/>
                  </a:lnTo>
                  <a:lnTo>
                    <a:pt x="303" y="301"/>
                  </a:lnTo>
                  <a:lnTo>
                    <a:pt x="284" y="323"/>
                  </a:lnTo>
                  <a:lnTo>
                    <a:pt x="271" y="349"/>
                  </a:lnTo>
                  <a:lnTo>
                    <a:pt x="262" y="376"/>
                  </a:lnTo>
                  <a:lnTo>
                    <a:pt x="258" y="406"/>
                  </a:lnTo>
                  <a:lnTo>
                    <a:pt x="258" y="464"/>
                  </a:lnTo>
                  <a:lnTo>
                    <a:pt x="2947" y="464"/>
                  </a:lnTo>
                  <a:lnTo>
                    <a:pt x="2947" y="406"/>
                  </a:lnTo>
                  <a:lnTo>
                    <a:pt x="2944" y="376"/>
                  </a:lnTo>
                  <a:lnTo>
                    <a:pt x="2935" y="349"/>
                  </a:lnTo>
                  <a:lnTo>
                    <a:pt x="2921" y="323"/>
                  </a:lnTo>
                  <a:lnTo>
                    <a:pt x="2902" y="301"/>
                  </a:lnTo>
                  <a:lnTo>
                    <a:pt x="2881" y="283"/>
                  </a:lnTo>
                  <a:lnTo>
                    <a:pt x="2856" y="269"/>
                  </a:lnTo>
                  <a:lnTo>
                    <a:pt x="2827" y="260"/>
                  </a:lnTo>
                  <a:lnTo>
                    <a:pt x="2797" y="258"/>
                  </a:lnTo>
                  <a:lnTo>
                    <a:pt x="408" y="258"/>
                  </a:lnTo>
                  <a:close/>
                  <a:moveTo>
                    <a:pt x="413" y="0"/>
                  </a:moveTo>
                  <a:lnTo>
                    <a:pt x="2756" y="0"/>
                  </a:lnTo>
                  <a:lnTo>
                    <a:pt x="2807" y="3"/>
                  </a:lnTo>
                  <a:lnTo>
                    <a:pt x="2857" y="12"/>
                  </a:lnTo>
                  <a:lnTo>
                    <a:pt x="2905" y="27"/>
                  </a:lnTo>
                  <a:lnTo>
                    <a:pt x="2949" y="47"/>
                  </a:lnTo>
                  <a:lnTo>
                    <a:pt x="2991" y="74"/>
                  </a:lnTo>
                  <a:lnTo>
                    <a:pt x="3030" y="104"/>
                  </a:lnTo>
                  <a:lnTo>
                    <a:pt x="3064" y="138"/>
                  </a:lnTo>
                  <a:lnTo>
                    <a:pt x="3094" y="177"/>
                  </a:lnTo>
                  <a:lnTo>
                    <a:pt x="3120" y="218"/>
                  </a:lnTo>
                  <a:lnTo>
                    <a:pt x="3141" y="263"/>
                  </a:lnTo>
                  <a:lnTo>
                    <a:pt x="3156" y="311"/>
                  </a:lnTo>
                  <a:lnTo>
                    <a:pt x="3165" y="360"/>
                  </a:lnTo>
                  <a:lnTo>
                    <a:pt x="3169" y="412"/>
                  </a:lnTo>
                  <a:lnTo>
                    <a:pt x="3169" y="964"/>
                  </a:lnTo>
                  <a:lnTo>
                    <a:pt x="3122" y="962"/>
                  </a:lnTo>
                  <a:lnTo>
                    <a:pt x="2976" y="962"/>
                  </a:lnTo>
                  <a:lnTo>
                    <a:pt x="2961" y="962"/>
                  </a:lnTo>
                  <a:lnTo>
                    <a:pt x="2947" y="962"/>
                  </a:lnTo>
                  <a:lnTo>
                    <a:pt x="2947" y="856"/>
                  </a:lnTo>
                  <a:lnTo>
                    <a:pt x="258" y="856"/>
                  </a:lnTo>
                  <a:lnTo>
                    <a:pt x="258" y="1900"/>
                  </a:lnTo>
                  <a:lnTo>
                    <a:pt x="262" y="1930"/>
                  </a:lnTo>
                  <a:lnTo>
                    <a:pt x="270" y="1958"/>
                  </a:lnTo>
                  <a:lnTo>
                    <a:pt x="284" y="1984"/>
                  </a:lnTo>
                  <a:lnTo>
                    <a:pt x="302" y="2006"/>
                  </a:lnTo>
                  <a:lnTo>
                    <a:pt x="324" y="2023"/>
                  </a:lnTo>
                  <a:lnTo>
                    <a:pt x="349" y="2038"/>
                  </a:lnTo>
                  <a:lnTo>
                    <a:pt x="377" y="2047"/>
                  </a:lnTo>
                  <a:lnTo>
                    <a:pt x="408" y="2049"/>
                  </a:lnTo>
                  <a:lnTo>
                    <a:pt x="2246" y="2049"/>
                  </a:lnTo>
                  <a:lnTo>
                    <a:pt x="2246" y="2308"/>
                  </a:lnTo>
                  <a:lnTo>
                    <a:pt x="413" y="2308"/>
                  </a:lnTo>
                  <a:lnTo>
                    <a:pt x="362" y="2305"/>
                  </a:lnTo>
                  <a:lnTo>
                    <a:pt x="312" y="2295"/>
                  </a:lnTo>
                  <a:lnTo>
                    <a:pt x="264" y="2279"/>
                  </a:lnTo>
                  <a:lnTo>
                    <a:pt x="220" y="2260"/>
                  </a:lnTo>
                  <a:lnTo>
                    <a:pt x="177" y="2234"/>
                  </a:lnTo>
                  <a:lnTo>
                    <a:pt x="140" y="2203"/>
                  </a:lnTo>
                  <a:lnTo>
                    <a:pt x="104" y="2169"/>
                  </a:lnTo>
                  <a:lnTo>
                    <a:pt x="74" y="2131"/>
                  </a:lnTo>
                  <a:lnTo>
                    <a:pt x="49" y="2089"/>
                  </a:lnTo>
                  <a:lnTo>
                    <a:pt x="28" y="2045"/>
                  </a:lnTo>
                  <a:lnTo>
                    <a:pt x="12" y="1997"/>
                  </a:lnTo>
                  <a:lnTo>
                    <a:pt x="3" y="1947"/>
                  </a:lnTo>
                  <a:lnTo>
                    <a:pt x="0" y="1895"/>
                  </a:lnTo>
                  <a:lnTo>
                    <a:pt x="0" y="412"/>
                  </a:lnTo>
                  <a:lnTo>
                    <a:pt x="3" y="361"/>
                  </a:lnTo>
                  <a:lnTo>
                    <a:pt x="12" y="311"/>
                  </a:lnTo>
                  <a:lnTo>
                    <a:pt x="28" y="263"/>
                  </a:lnTo>
                  <a:lnTo>
                    <a:pt x="49" y="219"/>
                  </a:lnTo>
                  <a:lnTo>
                    <a:pt x="74" y="177"/>
                  </a:lnTo>
                  <a:lnTo>
                    <a:pt x="104" y="138"/>
                  </a:lnTo>
                  <a:lnTo>
                    <a:pt x="139" y="104"/>
                  </a:lnTo>
                  <a:lnTo>
                    <a:pt x="177" y="74"/>
                  </a:lnTo>
                  <a:lnTo>
                    <a:pt x="220" y="48"/>
                  </a:lnTo>
                  <a:lnTo>
                    <a:pt x="264" y="27"/>
                  </a:lnTo>
                  <a:lnTo>
                    <a:pt x="312" y="12"/>
                  </a:lnTo>
                  <a:lnTo>
                    <a:pt x="362" y="3"/>
                  </a:lnTo>
                  <a:lnTo>
                    <a:pt x="41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6" name="Freeform 275"/>
            <p:cNvSpPr>
              <a:spLocks noEditPoints="1"/>
            </p:cNvSpPr>
            <p:nvPr/>
          </p:nvSpPr>
          <p:spPr bwMode="auto">
            <a:xfrm>
              <a:off x="1073150" y="2935288"/>
              <a:ext cx="193675" cy="244475"/>
            </a:xfrm>
            <a:custGeom>
              <a:avLst/>
              <a:gdLst>
                <a:gd name="T0" fmla="*/ 561 w 1218"/>
                <a:gd name="T1" fmla="*/ 966 h 1541"/>
                <a:gd name="T2" fmla="*/ 516 w 1218"/>
                <a:gd name="T3" fmla="*/ 1013 h 1541"/>
                <a:gd name="T4" fmla="*/ 510 w 1218"/>
                <a:gd name="T5" fmla="*/ 1080 h 1541"/>
                <a:gd name="T6" fmla="*/ 548 w 1218"/>
                <a:gd name="T7" fmla="*/ 1135 h 1541"/>
                <a:gd name="T8" fmla="*/ 558 w 1218"/>
                <a:gd name="T9" fmla="*/ 1155 h 1541"/>
                <a:gd name="T10" fmla="*/ 568 w 1218"/>
                <a:gd name="T11" fmla="*/ 1316 h 1541"/>
                <a:gd name="T12" fmla="*/ 609 w 1218"/>
                <a:gd name="T13" fmla="*/ 1336 h 1541"/>
                <a:gd name="T14" fmla="*/ 649 w 1218"/>
                <a:gd name="T15" fmla="*/ 1316 h 1541"/>
                <a:gd name="T16" fmla="*/ 659 w 1218"/>
                <a:gd name="T17" fmla="*/ 1156 h 1541"/>
                <a:gd name="T18" fmla="*/ 669 w 1218"/>
                <a:gd name="T19" fmla="*/ 1134 h 1541"/>
                <a:gd name="T20" fmla="*/ 707 w 1218"/>
                <a:gd name="T21" fmla="*/ 1078 h 1541"/>
                <a:gd name="T22" fmla="*/ 699 w 1218"/>
                <a:gd name="T23" fmla="*/ 1009 h 1541"/>
                <a:gd name="T24" fmla="*/ 649 w 1218"/>
                <a:gd name="T25" fmla="*/ 962 h 1541"/>
                <a:gd name="T26" fmla="*/ 536 w 1218"/>
                <a:gd name="T27" fmla="*/ 201 h 1541"/>
                <a:gd name="T28" fmla="*/ 438 w 1218"/>
                <a:gd name="T29" fmla="*/ 228 h 1541"/>
                <a:gd name="T30" fmla="*/ 368 w 1218"/>
                <a:gd name="T31" fmla="*/ 297 h 1541"/>
                <a:gd name="T32" fmla="*/ 341 w 1218"/>
                <a:gd name="T33" fmla="*/ 395 h 1541"/>
                <a:gd name="T34" fmla="*/ 347 w 1218"/>
                <a:gd name="T35" fmla="*/ 692 h 1541"/>
                <a:gd name="T36" fmla="*/ 877 w 1218"/>
                <a:gd name="T37" fmla="*/ 649 h 1541"/>
                <a:gd name="T38" fmla="*/ 873 w 1218"/>
                <a:gd name="T39" fmla="*/ 361 h 1541"/>
                <a:gd name="T40" fmla="*/ 831 w 1218"/>
                <a:gd name="T41" fmla="*/ 271 h 1541"/>
                <a:gd name="T42" fmla="*/ 750 w 1218"/>
                <a:gd name="T43" fmla="*/ 213 h 1541"/>
                <a:gd name="T44" fmla="*/ 536 w 1218"/>
                <a:gd name="T45" fmla="*/ 201 h 1541"/>
                <a:gd name="T46" fmla="*/ 733 w 1218"/>
                <a:gd name="T47" fmla="*/ 4 h 1541"/>
                <a:gd name="T48" fmla="*/ 868 w 1218"/>
                <a:gd name="T49" fmla="*/ 47 h 1541"/>
                <a:gd name="T50" fmla="*/ 978 w 1218"/>
                <a:gd name="T51" fmla="*/ 132 h 1541"/>
                <a:gd name="T52" fmla="*/ 1051 w 1218"/>
                <a:gd name="T53" fmla="*/ 252 h 1541"/>
                <a:gd name="T54" fmla="*/ 1078 w 1218"/>
                <a:gd name="T55" fmla="*/ 394 h 1541"/>
                <a:gd name="T56" fmla="*/ 1075 w 1218"/>
                <a:gd name="T57" fmla="*/ 695 h 1541"/>
                <a:gd name="T58" fmla="*/ 1156 w 1218"/>
                <a:gd name="T59" fmla="*/ 737 h 1541"/>
                <a:gd name="T60" fmla="*/ 1207 w 1218"/>
                <a:gd name="T61" fmla="*/ 813 h 1541"/>
                <a:gd name="T62" fmla="*/ 1218 w 1218"/>
                <a:gd name="T63" fmla="*/ 1358 h 1541"/>
                <a:gd name="T64" fmla="*/ 1192 w 1218"/>
                <a:gd name="T65" fmla="*/ 1450 h 1541"/>
                <a:gd name="T66" fmla="*/ 1127 w 1218"/>
                <a:gd name="T67" fmla="*/ 1517 h 1541"/>
                <a:gd name="T68" fmla="*/ 1034 w 1218"/>
                <a:gd name="T69" fmla="*/ 1541 h 1541"/>
                <a:gd name="T70" fmla="*/ 119 w 1218"/>
                <a:gd name="T71" fmla="*/ 1530 h 1541"/>
                <a:gd name="T72" fmla="*/ 43 w 1218"/>
                <a:gd name="T73" fmla="*/ 1476 h 1541"/>
                <a:gd name="T74" fmla="*/ 2 w 1218"/>
                <a:gd name="T75" fmla="*/ 1391 h 1541"/>
                <a:gd name="T76" fmla="*/ 2 w 1218"/>
                <a:gd name="T77" fmla="*/ 842 h 1541"/>
                <a:gd name="T78" fmla="*/ 41 w 1218"/>
                <a:gd name="T79" fmla="*/ 759 h 1541"/>
                <a:gd name="T80" fmla="*/ 115 w 1218"/>
                <a:gd name="T81" fmla="*/ 704 h 1541"/>
                <a:gd name="T82" fmla="*/ 142 w 1218"/>
                <a:gd name="T83" fmla="*/ 648 h 1541"/>
                <a:gd name="T84" fmla="*/ 154 w 1218"/>
                <a:gd name="T85" fmla="*/ 297 h 1541"/>
                <a:gd name="T86" fmla="*/ 213 w 1218"/>
                <a:gd name="T87" fmla="*/ 169 h 1541"/>
                <a:gd name="T88" fmla="*/ 312 w 1218"/>
                <a:gd name="T89" fmla="*/ 70 h 1541"/>
                <a:gd name="T90" fmla="*/ 439 w 1218"/>
                <a:gd name="T91" fmla="*/ 13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8" h="1541">
                  <a:moveTo>
                    <a:pt x="603" y="954"/>
                  </a:moveTo>
                  <a:lnTo>
                    <a:pt x="582" y="958"/>
                  </a:lnTo>
                  <a:lnTo>
                    <a:pt x="561" y="966"/>
                  </a:lnTo>
                  <a:lnTo>
                    <a:pt x="543" y="978"/>
                  </a:lnTo>
                  <a:lnTo>
                    <a:pt x="528" y="995"/>
                  </a:lnTo>
                  <a:lnTo>
                    <a:pt x="516" y="1013"/>
                  </a:lnTo>
                  <a:lnTo>
                    <a:pt x="509" y="1036"/>
                  </a:lnTo>
                  <a:lnTo>
                    <a:pt x="507" y="1058"/>
                  </a:lnTo>
                  <a:lnTo>
                    <a:pt x="510" y="1080"/>
                  </a:lnTo>
                  <a:lnTo>
                    <a:pt x="518" y="1101"/>
                  </a:lnTo>
                  <a:lnTo>
                    <a:pt x="531" y="1119"/>
                  </a:lnTo>
                  <a:lnTo>
                    <a:pt x="548" y="1135"/>
                  </a:lnTo>
                  <a:lnTo>
                    <a:pt x="554" y="1141"/>
                  </a:lnTo>
                  <a:lnTo>
                    <a:pt x="558" y="1148"/>
                  </a:lnTo>
                  <a:lnTo>
                    <a:pt x="558" y="1155"/>
                  </a:lnTo>
                  <a:lnTo>
                    <a:pt x="558" y="1286"/>
                  </a:lnTo>
                  <a:lnTo>
                    <a:pt x="561" y="1302"/>
                  </a:lnTo>
                  <a:lnTo>
                    <a:pt x="568" y="1316"/>
                  </a:lnTo>
                  <a:lnTo>
                    <a:pt x="579" y="1327"/>
                  </a:lnTo>
                  <a:lnTo>
                    <a:pt x="592" y="1334"/>
                  </a:lnTo>
                  <a:lnTo>
                    <a:pt x="609" y="1336"/>
                  </a:lnTo>
                  <a:lnTo>
                    <a:pt x="624" y="1334"/>
                  </a:lnTo>
                  <a:lnTo>
                    <a:pt x="638" y="1327"/>
                  </a:lnTo>
                  <a:lnTo>
                    <a:pt x="649" y="1316"/>
                  </a:lnTo>
                  <a:lnTo>
                    <a:pt x="656" y="1302"/>
                  </a:lnTo>
                  <a:lnTo>
                    <a:pt x="659" y="1286"/>
                  </a:lnTo>
                  <a:lnTo>
                    <a:pt x="659" y="1156"/>
                  </a:lnTo>
                  <a:lnTo>
                    <a:pt x="660" y="1148"/>
                  </a:lnTo>
                  <a:lnTo>
                    <a:pt x="663" y="1141"/>
                  </a:lnTo>
                  <a:lnTo>
                    <a:pt x="669" y="1134"/>
                  </a:lnTo>
                  <a:lnTo>
                    <a:pt x="688" y="1118"/>
                  </a:lnTo>
                  <a:lnTo>
                    <a:pt x="700" y="1099"/>
                  </a:lnTo>
                  <a:lnTo>
                    <a:pt x="707" y="1078"/>
                  </a:lnTo>
                  <a:lnTo>
                    <a:pt x="709" y="1053"/>
                  </a:lnTo>
                  <a:lnTo>
                    <a:pt x="706" y="1030"/>
                  </a:lnTo>
                  <a:lnTo>
                    <a:pt x="699" y="1009"/>
                  </a:lnTo>
                  <a:lnTo>
                    <a:pt x="685" y="990"/>
                  </a:lnTo>
                  <a:lnTo>
                    <a:pt x="669" y="975"/>
                  </a:lnTo>
                  <a:lnTo>
                    <a:pt x="649" y="962"/>
                  </a:lnTo>
                  <a:lnTo>
                    <a:pt x="625" y="956"/>
                  </a:lnTo>
                  <a:lnTo>
                    <a:pt x="603" y="954"/>
                  </a:lnTo>
                  <a:close/>
                  <a:moveTo>
                    <a:pt x="536" y="201"/>
                  </a:moveTo>
                  <a:lnTo>
                    <a:pt x="501" y="204"/>
                  </a:lnTo>
                  <a:lnTo>
                    <a:pt x="468" y="213"/>
                  </a:lnTo>
                  <a:lnTo>
                    <a:pt x="438" y="228"/>
                  </a:lnTo>
                  <a:lnTo>
                    <a:pt x="411" y="246"/>
                  </a:lnTo>
                  <a:lnTo>
                    <a:pt x="388" y="271"/>
                  </a:lnTo>
                  <a:lnTo>
                    <a:pt x="368" y="297"/>
                  </a:lnTo>
                  <a:lnTo>
                    <a:pt x="354" y="327"/>
                  </a:lnTo>
                  <a:lnTo>
                    <a:pt x="345" y="361"/>
                  </a:lnTo>
                  <a:lnTo>
                    <a:pt x="341" y="395"/>
                  </a:lnTo>
                  <a:lnTo>
                    <a:pt x="341" y="649"/>
                  </a:lnTo>
                  <a:lnTo>
                    <a:pt x="344" y="671"/>
                  </a:lnTo>
                  <a:lnTo>
                    <a:pt x="347" y="692"/>
                  </a:lnTo>
                  <a:lnTo>
                    <a:pt x="872" y="692"/>
                  </a:lnTo>
                  <a:lnTo>
                    <a:pt x="876" y="671"/>
                  </a:lnTo>
                  <a:lnTo>
                    <a:pt x="877" y="649"/>
                  </a:lnTo>
                  <a:lnTo>
                    <a:pt x="876" y="649"/>
                  </a:lnTo>
                  <a:lnTo>
                    <a:pt x="876" y="395"/>
                  </a:lnTo>
                  <a:lnTo>
                    <a:pt x="873" y="361"/>
                  </a:lnTo>
                  <a:lnTo>
                    <a:pt x="864" y="327"/>
                  </a:lnTo>
                  <a:lnTo>
                    <a:pt x="849" y="297"/>
                  </a:lnTo>
                  <a:lnTo>
                    <a:pt x="831" y="271"/>
                  </a:lnTo>
                  <a:lnTo>
                    <a:pt x="807" y="246"/>
                  </a:lnTo>
                  <a:lnTo>
                    <a:pt x="781" y="228"/>
                  </a:lnTo>
                  <a:lnTo>
                    <a:pt x="750" y="213"/>
                  </a:lnTo>
                  <a:lnTo>
                    <a:pt x="717" y="204"/>
                  </a:lnTo>
                  <a:lnTo>
                    <a:pt x="683" y="201"/>
                  </a:lnTo>
                  <a:lnTo>
                    <a:pt x="536" y="201"/>
                  </a:lnTo>
                  <a:close/>
                  <a:moveTo>
                    <a:pt x="537" y="0"/>
                  </a:moveTo>
                  <a:lnTo>
                    <a:pt x="683" y="0"/>
                  </a:lnTo>
                  <a:lnTo>
                    <a:pt x="733" y="4"/>
                  </a:lnTo>
                  <a:lnTo>
                    <a:pt x="781" y="13"/>
                  </a:lnTo>
                  <a:lnTo>
                    <a:pt x="826" y="27"/>
                  </a:lnTo>
                  <a:lnTo>
                    <a:pt x="868" y="47"/>
                  </a:lnTo>
                  <a:lnTo>
                    <a:pt x="908" y="71"/>
                  </a:lnTo>
                  <a:lnTo>
                    <a:pt x="945" y="100"/>
                  </a:lnTo>
                  <a:lnTo>
                    <a:pt x="978" y="132"/>
                  </a:lnTo>
                  <a:lnTo>
                    <a:pt x="1007" y="169"/>
                  </a:lnTo>
                  <a:lnTo>
                    <a:pt x="1031" y="209"/>
                  </a:lnTo>
                  <a:lnTo>
                    <a:pt x="1051" y="252"/>
                  </a:lnTo>
                  <a:lnTo>
                    <a:pt x="1066" y="297"/>
                  </a:lnTo>
                  <a:lnTo>
                    <a:pt x="1075" y="345"/>
                  </a:lnTo>
                  <a:lnTo>
                    <a:pt x="1078" y="394"/>
                  </a:lnTo>
                  <a:lnTo>
                    <a:pt x="1078" y="648"/>
                  </a:lnTo>
                  <a:lnTo>
                    <a:pt x="1077" y="672"/>
                  </a:lnTo>
                  <a:lnTo>
                    <a:pt x="1075" y="695"/>
                  </a:lnTo>
                  <a:lnTo>
                    <a:pt x="1105" y="705"/>
                  </a:lnTo>
                  <a:lnTo>
                    <a:pt x="1131" y="720"/>
                  </a:lnTo>
                  <a:lnTo>
                    <a:pt x="1156" y="737"/>
                  </a:lnTo>
                  <a:lnTo>
                    <a:pt x="1177" y="760"/>
                  </a:lnTo>
                  <a:lnTo>
                    <a:pt x="1194" y="784"/>
                  </a:lnTo>
                  <a:lnTo>
                    <a:pt x="1207" y="813"/>
                  </a:lnTo>
                  <a:lnTo>
                    <a:pt x="1214" y="843"/>
                  </a:lnTo>
                  <a:lnTo>
                    <a:pt x="1218" y="874"/>
                  </a:lnTo>
                  <a:lnTo>
                    <a:pt x="1218" y="1358"/>
                  </a:lnTo>
                  <a:lnTo>
                    <a:pt x="1214" y="1391"/>
                  </a:lnTo>
                  <a:lnTo>
                    <a:pt x="1205" y="1421"/>
                  </a:lnTo>
                  <a:lnTo>
                    <a:pt x="1192" y="1450"/>
                  </a:lnTo>
                  <a:lnTo>
                    <a:pt x="1174" y="1476"/>
                  </a:lnTo>
                  <a:lnTo>
                    <a:pt x="1152" y="1498"/>
                  </a:lnTo>
                  <a:lnTo>
                    <a:pt x="1127" y="1517"/>
                  </a:lnTo>
                  <a:lnTo>
                    <a:pt x="1098" y="1530"/>
                  </a:lnTo>
                  <a:lnTo>
                    <a:pt x="1067" y="1539"/>
                  </a:lnTo>
                  <a:lnTo>
                    <a:pt x="1034" y="1541"/>
                  </a:lnTo>
                  <a:lnTo>
                    <a:pt x="183" y="1541"/>
                  </a:lnTo>
                  <a:lnTo>
                    <a:pt x="150" y="1539"/>
                  </a:lnTo>
                  <a:lnTo>
                    <a:pt x="119" y="1530"/>
                  </a:lnTo>
                  <a:lnTo>
                    <a:pt x="91" y="1517"/>
                  </a:lnTo>
                  <a:lnTo>
                    <a:pt x="65" y="1498"/>
                  </a:lnTo>
                  <a:lnTo>
                    <a:pt x="43" y="1476"/>
                  </a:lnTo>
                  <a:lnTo>
                    <a:pt x="24" y="1450"/>
                  </a:lnTo>
                  <a:lnTo>
                    <a:pt x="11" y="1421"/>
                  </a:lnTo>
                  <a:lnTo>
                    <a:pt x="2" y="1391"/>
                  </a:lnTo>
                  <a:lnTo>
                    <a:pt x="0" y="1358"/>
                  </a:lnTo>
                  <a:lnTo>
                    <a:pt x="0" y="874"/>
                  </a:lnTo>
                  <a:lnTo>
                    <a:pt x="2" y="842"/>
                  </a:lnTo>
                  <a:lnTo>
                    <a:pt x="11" y="812"/>
                  </a:lnTo>
                  <a:lnTo>
                    <a:pt x="24" y="784"/>
                  </a:lnTo>
                  <a:lnTo>
                    <a:pt x="41" y="759"/>
                  </a:lnTo>
                  <a:lnTo>
                    <a:pt x="63" y="736"/>
                  </a:lnTo>
                  <a:lnTo>
                    <a:pt x="88" y="719"/>
                  </a:lnTo>
                  <a:lnTo>
                    <a:pt x="115" y="704"/>
                  </a:lnTo>
                  <a:lnTo>
                    <a:pt x="145" y="695"/>
                  </a:lnTo>
                  <a:lnTo>
                    <a:pt x="143" y="671"/>
                  </a:lnTo>
                  <a:lnTo>
                    <a:pt x="142" y="648"/>
                  </a:lnTo>
                  <a:lnTo>
                    <a:pt x="142" y="394"/>
                  </a:lnTo>
                  <a:lnTo>
                    <a:pt x="145" y="345"/>
                  </a:lnTo>
                  <a:lnTo>
                    <a:pt x="154" y="297"/>
                  </a:lnTo>
                  <a:lnTo>
                    <a:pt x="168" y="252"/>
                  </a:lnTo>
                  <a:lnTo>
                    <a:pt x="188" y="209"/>
                  </a:lnTo>
                  <a:lnTo>
                    <a:pt x="213" y="169"/>
                  </a:lnTo>
                  <a:lnTo>
                    <a:pt x="242" y="132"/>
                  </a:lnTo>
                  <a:lnTo>
                    <a:pt x="275" y="100"/>
                  </a:lnTo>
                  <a:lnTo>
                    <a:pt x="312" y="70"/>
                  </a:lnTo>
                  <a:lnTo>
                    <a:pt x="351" y="46"/>
                  </a:lnTo>
                  <a:lnTo>
                    <a:pt x="394" y="27"/>
                  </a:lnTo>
                  <a:lnTo>
                    <a:pt x="439" y="13"/>
                  </a:lnTo>
                  <a:lnTo>
                    <a:pt x="487" y="4"/>
                  </a:lnTo>
                  <a:lnTo>
                    <a:pt x="53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67" name="Group 66"/>
          <p:cNvGrpSpPr/>
          <p:nvPr/>
        </p:nvGrpSpPr>
        <p:grpSpPr>
          <a:xfrm>
            <a:off x="5543405" y="2411024"/>
            <a:ext cx="386557" cy="430163"/>
            <a:chOff x="5408613" y="1903413"/>
            <a:chExt cx="520700" cy="579438"/>
          </a:xfrm>
          <a:solidFill>
            <a:schemeClr val="bg1"/>
          </a:solidFill>
        </p:grpSpPr>
        <p:sp>
          <p:nvSpPr>
            <p:cNvPr id="68" name="Freeform 396"/>
            <p:cNvSpPr>
              <a:spLocks/>
            </p:cNvSpPr>
            <p:nvPr/>
          </p:nvSpPr>
          <p:spPr bwMode="auto">
            <a:xfrm>
              <a:off x="5530850" y="1903413"/>
              <a:ext cx="219075" cy="282575"/>
            </a:xfrm>
            <a:custGeom>
              <a:avLst/>
              <a:gdLst>
                <a:gd name="T0" fmla="*/ 742 w 1385"/>
                <a:gd name="T1" fmla="*/ 1 h 1775"/>
                <a:gd name="T2" fmla="*/ 808 w 1385"/>
                <a:gd name="T3" fmla="*/ 8 h 1775"/>
                <a:gd name="T4" fmla="*/ 890 w 1385"/>
                <a:gd name="T5" fmla="*/ 25 h 1775"/>
                <a:gd name="T6" fmla="*/ 982 w 1385"/>
                <a:gd name="T7" fmla="*/ 55 h 1775"/>
                <a:gd name="T8" fmla="*/ 1078 w 1385"/>
                <a:gd name="T9" fmla="*/ 103 h 1775"/>
                <a:gd name="T10" fmla="*/ 1171 w 1385"/>
                <a:gd name="T11" fmla="*/ 175 h 1775"/>
                <a:gd name="T12" fmla="*/ 1254 w 1385"/>
                <a:gd name="T13" fmla="*/ 274 h 1775"/>
                <a:gd name="T14" fmla="*/ 1321 w 1385"/>
                <a:gd name="T15" fmla="*/ 404 h 1775"/>
                <a:gd name="T16" fmla="*/ 1365 w 1385"/>
                <a:gd name="T17" fmla="*/ 570 h 1775"/>
                <a:gd name="T18" fmla="*/ 1380 w 1385"/>
                <a:gd name="T19" fmla="*/ 706 h 1775"/>
                <a:gd name="T20" fmla="*/ 1382 w 1385"/>
                <a:gd name="T21" fmla="*/ 738 h 1775"/>
                <a:gd name="T22" fmla="*/ 1384 w 1385"/>
                <a:gd name="T23" fmla="*/ 803 h 1775"/>
                <a:gd name="T24" fmla="*/ 1384 w 1385"/>
                <a:gd name="T25" fmla="*/ 894 h 1775"/>
                <a:gd name="T26" fmla="*/ 1378 w 1385"/>
                <a:gd name="T27" fmla="*/ 1005 h 1775"/>
                <a:gd name="T28" fmla="*/ 1361 w 1385"/>
                <a:gd name="T29" fmla="*/ 1128 h 1775"/>
                <a:gd name="T30" fmla="*/ 1332 w 1385"/>
                <a:gd name="T31" fmla="*/ 1258 h 1775"/>
                <a:gd name="T32" fmla="*/ 1285 w 1385"/>
                <a:gd name="T33" fmla="*/ 1385 h 1775"/>
                <a:gd name="T34" fmla="*/ 1220 w 1385"/>
                <a:gd name="T35" fmla="*/ 1506 h 1775"/>
                <a:gd name="T36" fmla="*/ 1132 w 1385"/>
                <a:gd name="T37" fmla="*/ 1612 h 1775"/>
                <a:gd name="T38" fmla="*/ 1018 w 1385"/>
                <a:gd name="T39" fmla="*/ 1697 h 1775"/>
                <a:gd name="T40" fmla="*/ 874 w 1385"/>
                <a:gd name="T41" fmla="*/ 1754 h 1775"/>
                <a:gd name="T42" fmla="*/ 698 w 1385"/>
                <a:gd name="T43" fmla="*/ 1775 h 1775"/>
                <a:gd name="T44" fmla="*/ 567 w 1385"/>
                <a:gd name="T45" fmla="*/ 1765 h 1775"/>
                <a:gd name="T46" fmla="*/ 412 w 1385"/>
                <a:gd name="T47" fmla="*/ 1719 h 1775"/>
                <a:gd name="T48" fmla="*/ 289 w 1385"/>
                <a:gd name="T49" fmla="*/ 1643 h 1775"/>
                <a:gd name="T50" fmla="*/ 192 w 1385"/>
                <a:gd name="T51" fmla="*/ 1544 h 1775"/>
                <a:gd name="T52" fmla="*/ 119 w 1385"/>
                <a:gd name="T53" fmla="*/ 1428 h 1775"/>
                <a:gd name="T54" fmla="*/ 67 w 1385"/>
                <a:gd name="T55" fmla="*/ 1301 h 1775"/>
                <a:gd name="T56" fmla="*/ 32 w 1385"/>
                <a:gd name="T57" fmla="*/ 1171 h 1775"/>
                <a:gd name="T58" fmla="*/ 12 w 1385"/>
                <a:gd name="T59" fmla="*/ 1045 h 1775"/>
                <a:gd name="T60" fmla="*/ 2 w 1385"/>
                <a:gd name="T61" fmla="*/ 930 h 1775"/>
                <a:gd name="T62" fmla="*/ 0 w 1385"/>
                <a:gd name="T63" fmla="*/ 831 h 1775"/>
                <a:gd name="T64" fmla="*/ 2 w 1385"/>
                <a:gd name="T65" fmla="*/ 757 h 1775"/>
                <a:gd name="T66" fmla="*/ 5 w 1385"/>
                <a:gd name="T67" fmla="*/ 712 h 1775"/>
                <a:gd name="T68" fmla="*/ 11 w 1385"/>
                <a:gd name="T69" fmla="*/ 635 h 1775"/>
                <a:gd name="T70" fmla="*/ 47 w 1385"/>
                <a:gd name="T71" fmla="*/ 456 h 1775"/>
                <a:gd name="T72" fmla="*/ 107 w 1385"/>
                <a:gd name="T73" fmla="*/ 314 h 1775"/>
                <a:gd name="T74" fmla="*/ 185 w 1385"/>
                <a:gd name="T75" fmla="*/ 205 h 1775"/>
                <a:gd name="T76" fmla="*/ 275 w 1385"/>
                <a:gd name="T77" fmla="*/ 124 h 1775"/>
                <a:gd name="T78" fmla="*/ 371 w 1385"/>
                <a:gd name="T79" fmla="*/ 69 h 1775"/>
                <a:gd name="T80" fmla="*/ 465 w 1385"/>
                <a:gd name="T81" fmla="*/ 32 h 1775"/>
                <a:gd name="T82" fmla="*/ 552 w 1385"/>
                <a:gd name="T83" fmla="*/ 12 h 1775"/>
                <a:gd name="T84" fmla="*/ 623 w 1385"/>
                <a:gd name="T85" fmla="*/ 2 h 1775"/>
                <a:gd name="T86" fmla="*/ 674 w 1385"/>
                <a:gd name="T87" fmla="*/ 0 h 1775"/>
                <a:gd name="T88" fmla="*/ 700 w 1385"/>
                <a:gd name="T89" fmla="*/ 1 h 17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385" h="1775">
                  <a:moveTo>
                    <a:pt x="711" y="0"/>
                  </a:moveTo>
                  <a:lnTo>
                    <a:pt x="725" y="1"/>
                  </a:lnTo>
                  <a:lnTo>
                    <a:pt x="742" y="1"/>
                  </a:lnTo>
                  <a:lnTo>
                    <a:pt x="762" y="2"/>
                  </a:lnTo>
                  <a:lnTo>
                    <a:pt x="783" y="5"/>
                  </a:lnTo>
                  <a:lnTo>
                    <a:pt x="808" y="8"/>
                  </a:lnTo>
                  <a:lnTo>
                    <a:pt x="833" y="12"/>
                  </a:lnTo>
                  <a:lnTo>
                    <a:pt x="861" y="18"/>
                  </a:lnTo>
                  <a:lnTo>
                    <a:pt x="890" y="25"/>
                  </a:lnTo>
                  <a:lnTo>
                    <a:pt x="920" y="32"/>
                  </a:lnTo>
                  <a:lnTo>
                    <a:pt x="951" y="42"/>
                  </a:lnTo>
                  <a:lnTo>
                    <a:pt x="982" y="55"/>
                  </a:lnTo>
                  <a:lnTo>
                    <a:pt x="1014" y="69"/>
                  </a:lnTo>
                  <a:lnTo>
                    <a:pt x="1045" y="85"/>
                  </a:lnTo>
                  <a:lnTo>
                    <a:pt x="1078" y="103"/>
                  </a:lnTo>
                  <a:lnTo>
                    <a:pt x="1110" y="124"/>
                  </a:lnTo>
                  <a:lnTo>
                    <a:pt x="1141" y="149"/>
                  </a:lnTo>
                  <a:lnTo>
                    <a:pt x="1171" y="175"/>
                  </a:lnTo>
                  <a:lnTo>
                    <a:pt x="1200" y="204"/>
                  </a:lnTo>
                  <a:lnTo>
                    <a:pt x="1228" y="238"/>
                  </a:lnTo>
                  <a:lnTo>
                    <a:pt x="1254" y="274"/>
                  </a:lnTo>
                  <a:lnTo>
                    <a:pt x="1279" y="314"/>
                  </a:lnTo>
                  <a:lnTo>
                    <a:pt x="1301" y="357"/>
                  </a:lnTo>
                  <a:lnTo>
                    <a:pt x="1321" y="404"/>
                  </a:lnTo>
                  <a:lnTo>
                    <a:pt x="1339" y="455"/>
                  </a:lnTo>
                  <a:lnTo>
                    <a:pt x="1354" y="510"/>
                  </a:lnTo>
                  <a:lnTo>
                    <a:pt x="1365" y="570"/>
                  </a:lnTo>
                  <a:lnTo>
                    <a:pt x="1374" y="635"/>
                  </a:lnTo>
                  <a:lnTo>
                    <a:pt x="1380" y="703"/>
                  </a:lnTo>
                  <a:lnTo>
                    <a:pt x="1380" y="706"/>
                  </a:lnTo>
                  <a:lnTo>
                    <a:pt x="1380" y="712"/>
                  </a:lnTo>
                  <a:lnTo>
                    <a:pt x="1381" y="723"/>
                  </a:lnTo>
                  <a:lnTo>
                    <a:pt x="1382" y="738"/>
                  </a:lnTo>
                  <a:lnTo>
                    <a:pt x="1383" y="756"/>
                  </a:lnTo>
                  <a:lnTo>
                    <a:pt x="1384" y="778"/>
                  </a:lnTo>
                  <a:lnTo>
                    <a:pt x="1384" y="803"/>
                  </a:lnTo>
                  <a:lnTo>
                    <a:pt x="1385" y="831"/>
                  </a:lnTo>
                  <a:lnTo>
                    <a:pt x="1385" y="861"/>
                  </a:lnTo>
                  <a:lnTo>
                    <a:pt x="1384" y="894"/>
                  </a:lnTo>
                  <a:lnTo>
                    <a:pt x="1383" y="930"/>
                  </a:lnTo>
                  <a:lnTo>
                    <a:pt x="1381" y="966"/>
                  </a:lnTo>
                  <a:lnTo>
                    <a:pt x="1378" y="1005"/>
                  </a:lnTo>
                  <a:lnTo>
                    <a:pt x="1373" y="1045"/>
                  </a:lnTo>
                  <a:lnTo>
                    <a:pt x="1368" y="1086"/>
                  </a:lnTo>
                  <a:lnTo>
                    <a:pt x="1361" y="1128"/>
                  </a:lnTo>
                  <a:lnTo>
                    <a:pt x="1353" y="1171"/>
                  </a:lnTo>
                  <a:lnTo>
                    <a:pt x="1343" y="1215"/>
                  </a:lnTo>
                  <a:lnTo>
                    <a:pt x="1332" y="1258"/>
                  </a:lnTo>
                  <a:lnTo>
                    <a:pt x="1319" y="1301"/>
                  </a:lnTo>
                  <a:lnTo>
                    <a:pt x="1303" y="1343"/>
                  </a:lnTo>
                  <a:lnTo>
                    <a:pt x="1285" y="1385"/>
                  </a:lnTo>
                  <a:lnTo>
                    <a:pt x="1267" y="1428"/>
                  </a:lnTo>
                  <a:lnTo>
                    <a:pt x="1244" y="1468"/>
                  </a:lnTo>
                  <a:lnTo>
                    <a:pt x="1220" y="1506"/>
                  </a:lnTo>
                  <a:lnTo>
                    <a:pt x="1193" y="1543"/>
                  </a:lnTo>
                  <a:lnTo>
                    <a:pt x="1164" y="1578"/>
                  </a:lnTo>
                  <a:lnTo>
                    <a:pt x="1132" y="1612"/>
                  </a:lnTo>
                  <a:lnTo>
                    <a:pt x="1097" y="1643"/>
                  </a:lnTo>
                  <a:lnTo>
                    <a:pt x="1059" y="1672"/>
                  </a:lnTo>
                  <a:lnTo>
                    <a:pt x="1018" y="1697"/>
                  </a:lnTo>
                  <a:lnTo>
                    <a:pt x="973" y="1719"/>
                  </a:lnTo>
                  <a:lnTo>
                    <a:pt x="925" y="1738"/>
                  </a:lnTo>
                  <a:lnTo>
                    <a:pt x="874" y="1754"/>
                  </a:lnTo>
                  <a:lnTo>
                    <a:pt x="819" y="1765"/>
                  </a:lnTo>
                  <a:lnTo>
                    <a:pt x="760" y="1773"/>
                  </a:lnTo>
                  <a:lnTo>
                    <a:pt x="698" y="1775"/>
                  </a:lnTo>
                  <a:lnTo>
                    <a:pt x="688" y="1775"/>
                  </a:lnTo>
                  <a:lnTo>
                    <a:pt x="625" y="1773"/>
                  </a:lnTo>
                  <a:lnTo>
                    <a:pt x="567" y="1765"/>
                  </a:lnTo>
                  <a:lnTo>
                    <a:pt x="512" y="1754"/>
                  </a:lnTo>
                  <a:lnTo>
                    <a:pt x="460" y="1738"/>
                  </a:lnTo>
                  <a:lnTo>
                    <a:pt x="412" y="1719"/>
                  </a:lnTo>
                  <a:lnTo>
                    <a:pt x="368" y="1697"/>
                  </a:lnTo>
                  <a:lnTo>
                    <a:pt x="327" y="1672"/>
                  </a:lnTo>
                  <a:lnTo>
                    <a:pt x="289" y="1643"/>
                  </a:lnTo>
                  <a:lnTo>
                    <a:pt x="253" y="1612"/>
                  </a:lnTo>
                  <a:lnTo>
                    <a:pt x="221" y="1578"/>
                  </a:lnTo>
                  <a:lnTo>
                    <a:pt x="192" y="1544"/>
                  </a:lnTo>
                  <a:lnTo>
                    <a:pt x="165" y="1506"/>
                  </a:lnTo>
                  <a:lnTo>
                    <a:pt x="141" y="1468"/>
                  </a:lnTo>
                  <a:lnTo>
                    <a:pt x="119" y="1428"/>
                  </a:lnTo>
                  <a:lnTo>
                    <a:pt x="100" y="1385"/>
                  </a:lnTo>
                  <a:lnTo>
                    <a:pt x="82" y="1343"/>
                  </a:lnTo>
                  <a:lnTo>
                    <a:pt x="67" y="1301"/>
                  </a:lnTo>
                  <a:lnTo>
                    <a:pt x="54" y="1258"/>
                  </a:lnTo>
                  <a:lnTo>
                    <a:pt x="42" y="1215"/>
                  </a:lnTo>
                  <a:lnTo>
                    <a:pt x="32" y="1171"/>
                  </a:lnTo>
                  <a:lnTo>
                    <a:pt x="24" y="1128"/>
                  </a:lnTo>
                  <a:lnTo>
                    <a:pt x="18" y="1086"/>
                  </a:lnTo>
                  <a:lnTo>
                    <a:pt x="12" y="1045"/>
                  </a:lnTo>
                  <a:lnTo>
                    <a:pt x="8" y="1005"/>
                  </a:lnTo>
                  <a:lnTo>
                    <a:pt x="4" y="966"/>
                  </a:lnTo>
                  <a:lnTo>
                    <a:pt x="2" y="930"/>
                  </a:lnTo>
                  <a:lnTo>
                    <a:pt x="1" y="894"/>
                  </a:lnTo>
                  <a:lnTo>
                    <a:pt x="0" y="862"/>
                  </a:lnTo>
                  <a:lnTo>
                    <a:pt x="0" y="831"/>
                  </a:lnTo>
                  <a:lnTo>
                    <a:pt x="1" y="803"/>
                  </a:lnTo>
                  <a:lnTo>
                    <a:pt x="1" y="779"/>
                  </a:lnTo>
                  <a:lnTo>
                    <a:pt x="2" y="757"/>
                  </a:lnTo>
                  <a:lnTo>
                    <a:pt x="3" y="738"/>
                  </a:lnTo>
                  <a:lnTo>
                    <a:pt x="4" y="723"/>
                  </a:lnTo>
                  <a:lnTo>
                    <a:pt x="5" y="712"/>
                  </a:lnTo>
                  <a:lnTo>
                    <a:pt x="5" y="706"/>
                  </a:lnTo>
                  <a:lnTo>
                    <a:pt x="7" y="703"/>
                  </a:lnTo>
                  <a:lnTo>
                    <a:pt x="11" y="635"/>
                  </a:lnTo>
                  <a:lnTo>
                    <a:pt x="20" y="571"/>
                  </a:lnTo>
                  <a:lnTo>
                    <a:pt x="31" y="512"/>
                  </a:lnTo>
                  <a:lnTo>
                    <a:pt x="47" y="456"/>
                  </a:lnTo>
                  <a:lnTo>
                    <a:pt x="64" y="405"/>
                  </a:lnTo>
                  <a:lnTo>
                    <a:pt x="84" y="357"/>
                  </a:lnTo>
                  <a:lnTo>
                    <a:pt x="107" y="314"/>
                  </a:lnTo>
                  <a:lnTo>
                    <a:pt x="131" y="274"/>
                  </a:lnTo>
                  <a:lnTo>
                    <a:pt x="158" y="238"/>
                  </a:lnTo>
                  <a:lnTo>
                    <a:pt x="185" y="205"/>
                  </a:lnTo>
                  <a:lnTo>
                    <a:pt x="214" y="175"/>
                  </a:lnTo>
                  <a:lnTo>
                    <a:pt x="244" y="149"/>
                  </a:lnTo>
                  <a:lnTo>
                    <a:pt x="275" y="124"/>
                  </a:lnTo>
                  <a:lnTo>
                    <a:pt x="308" y="103"/>
                  </a:lnTo>
                  <a:lnTo>
                    <a:pt x="340" y="85"/>
                  </a:lnTo>
                  <a:lnTo>
                    <a:pt x="371" y="69"/>
                  </a:lnTo>
                  <a:lnTo>
                    <a:pt x="403" y="55"/>
                  </a:lnTo>
                  <a:lnTo>
                    <a:pt x="435" y="42"/>
                  </a:lnTo>
                  <a:lnTo>
                    <a:pt x="465" y="32"/>
                  </a:lnTo>
                  <a:lnTo>
                    <a:pt x="495" y="25"/>
                  </a:lnTo>
                  <a:lnTo>
                    <a:pt x="524" y="18"/>
                  </a:lnTo>
                  <a:lnTo>
                    <a:pt x="552" y="12"/>
                  </a:lnTo>
                  <a:lnTo>
                    <a:pt x="578" y="8"/>
                  </a:lnTo>
                  <a:lnTo>
                    <a:pt x="602" y="5"/>
                  </a:lnTo>
                  <a:lnTo>
                    <a:pt x="623" y="2"/>
                  </a:lnTo>
                  <a:lnTo>
                    <a:pt x="643" y="1"/>
                  </a:lnTo>
                  <a:lnTo>
                    <a:pt x="660" y="1"/>
                  </a:lnTo>
                  <a:lnTo>
                    <a:pt x="674" y="0"/>
                  </a:lnTo>
                  <a:lnTo>
                    <a:pt x="685" y="1"/>
                  </a:lnTo>
                  <a:lnTo>
                    <a:pt x="693" y="1"/>
                  </a:lnTo>
                  <a:lnTo>
                    <a:pt x="700" y="1"/>
                  </a:lnTo>
                  <a:lnTo>
                    <a:pt x="7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69" name="Freeform 397"/>
            <p:cNvSpPr>
              <a:spLocks/>
            </p:cNvSpPr>
            <p:nvPr/>
          </p:nvSpPr>
          <p:spPr bwMode="auto">
            <a:xfrm>
              <a:off x="5408613" y="2217738"/>
              <a:ext cx="396875" cy="265113"/>
            </a:xfrm>
            <a:custGeom>
              <a:avLst/>
              <a:gdLst>
                <a:gd name="T0" fmla="*/ 1385 w 2503"/>
                <a:gd name="T1" fmla="*/ 416 h 1675"/>
                <a:gd name="T2" fmla="*/ 1309 w 2503"/>
                <a:gd name="T3" fmla="*/ 294 h 1675"/>
                <a:gd name="T4" fmla="*/ 1272 w 2503"/>
                <a:gd name="T5" fmla="*/ 198 h 1675"/>
                <a:gd name="T6" fmla="*/ 1268 w 2503"/>
                <a:gd name="T7" fmla="*/ 126 h 1675"/>
                <a:gd name="T8" fmla="*/ 1285 w 2503"/>
                <a:gd name="T9" fmla="*/ 73 h 1675"/>
                <a:gd name="T10" fmla="*/ 1320 w 2503"/>
                <a:gd name="T11" fmla="*/ 38 h 1675"/>
                <a:gd name="T12" fmla="*/ 1363 w 2503"/>
                <a:gd name="T13" fmla="*/ 17 h 1675"/>
                <a:gd name="T14" fmla="*/ 1407 w 2503"/>
                <a:gd name="T15" fmla="*/ 6 h 1675"/>
                <a:gd name="T16" fmla="*/ 1443 w 2503"/>
                <a:gd name="T17" fmla="*/ 1 h 1675"/>
                <a:gd name="T18" fmla="*/ 1463 w 2503"/>
                <a:gd name="T19" fmla="*/ 0 h 1675"/>
                <a:gd name="T20" fmla="*/ 1490 w 2503"/>
                <a:gd name="T21" fmla="*/ 1 h 1675"/>
                <a:gd name="T22" fmla="*/ 1530 w 2503"/>
                <a:gd name="T23" fmla="*/ 8 h 1675"/>
                <a:gd name="T24" fmla="*/ 1574 w 2503"/>
                <a:gd name="T25" fmla="*/ 22 h 1675"/>
                <a:gd name="T26" fmla="*/ 1615 w 2503"/>
                <a:gd name="T27" fmla="*/ 48 h 1675"/>
                <a:gd name="T28" fmla="*/ 1644 w 2503"/>
                <a:gd name="T29" fmla="*/ 89 h 1675"/>
                <a:gd name="T30" fmla="*/ 1657 w 2503"/>
                <a:gd name="T31" fmla="*/ 148 h 1675"/>
                <a:gd name="T32" fmla="*/ 1642 w 2503"/>
                <a:gd name="T33" fmla="*/ 228 h 1675"/>
                <a:gd name="T34" fmla="*/ 1593 w 2503"/>
                <a:gd name="T35" fmla="*/ 332 h 1675"/>
                <a:gd name="T36" fmla="*/ 1699 w 2503"/>
                <a:gd name="T37" fmla="*/ 874 h 1675"/>
                <a:gd name="T38" fmla="*/ 1985 w 2503"/>
                <a:gd name="T39" fmla="*/ 6 h 1675"/>
                <a:gd name="T40" fmla="*/ 2037 w 2503"/>
                <a:gd name="T41" fmla="*/ 30 h 1675"/>
                <a:gd name="T42" fmla="*/ 2121 w 2503"/>
                <a:gd name="T43" fmla="*/ 73 h 1675"/>
                <a:gd name="T44" fmla="*/ 2232 w 2503"/>
                <a:gd name="T45" fmla="*/ 132 h 1675"/>
                <a:gd name="T46" fmla="*/ 2362 w 2503"/>
                <a:gd name="T47" fmla="*/ 203 h 1675"/>
                <a:gd name="T48" fmla="*/ 2503 w 2503"/>
                <a:gd name="T49" fmla="*/ 284 h 1675"/>
                <a:gd name="T50" fmla="*/ 2372 w 2503"/>
                <a:gd name="T51" fmla="*/ 378 h 1675"/>
                <a:gd name="T52" fmla="*/ 2279 w 2503"/>
                <a:gd name="T53" fmla="*/ 509 h 1675"/>
                <a:gd name="T54" fmla="*/ 2232 w 2503"/>
                <a:gd name="T55" fmla="*/ 668 h 1675"/>
                <a:gd name="T56" fmla="*/ 2200 w 2503"/>
                <a:gd name="T57" fmla="*/ 903 h 1675"/>
                <a:gd name="T58" fmla="*/ 2134 w 2503"/>
                <a:gd name="T59" fmla="*/ 1004 h 1675"/>
                <a:gd name="T60" fmla="*/ 2111 w 2503"/>
                <a:gd name="T61" fmla="*/ 1123 h 1675"/>
                <a:gd name="T62" fmla="*/ 2121 w 2503"/>
                <a:gd name="T63" fmla="*/ 1602 h 1675"/>
                <a:gd name="T64" fmla="*/ 1 w 2503"/>
                <a:gd name="T65" fmla="*/ 1675 h 1675"/>
                <a:gd name="T66" fmla="*/ 1 w 2503"/>
                <a:gd name="T67" fmla="*/ 1638 h 1675"/>
                <a:gd name="T68" fmla="*/ 0 w 2503"/>
                <a:gd name="T69" fmla="*/ 1544 h 1675"/>
                <a:gd name="T70" fmla="*/ 0 w 2503"/>
                <a:gd name="T71" fmla="*/ 1411 h 1675"/>
                <a:gd name="T72" fmla="*/ 1 w 2503"/>
                <a:gd name="T73" fmla="*/ 1261 h 1675"/>
                <a:gd name="T74" fmla="*/ 1 w 2503"/>
                <a:gd name="T75" fmla="*/ 1116 h 1675"/>
                <a:gd name="T76" fmla="*/ 2 w 2503"/>
                <a:gd name="T77" fmla="*/ 994 h 1675"/>
                <a:gd name="T78" fmla="*/ 2 w 2503"/>
                <a:gd name="T79" fmla="*/ 916 h 1675"/>
                <a:gd name="T80" fmla="*/ 4 w 2503"/>
                <a:gd name="T81" fmla="*/ 844 h 1675"/>
                <a:gd name="T82" fmla="*/ 27 w 2503"/>
                <a:gd name="T83" fmla="*/ 692 h 1675"/>
                <a:gd name="T84" fmla="*/ 82 w 2503"/>
                <a:gd name="T85" fmla="*/ 559 h 1675"/>
                <a:gd name="T86" fmla="*/ 185 w 2503"/>
                <a:gd name="T87" fmla="*/ 439 h 1675"/>
                <a:gd name="T88" fmla="*/ 337 w 2503"/>
                <a:gd name="T89" fmla="*/ 334 h 1675"/>
                <a:gd name="T90" fmla="*/ 485 w 2503"/>
                <a:gd name="T91" fmla="*/ 245 h 1675"/>
                <a:gd name="T92" fmla="*/ 627 w 2503"/>
                <a:gd name="T93" fmla="*/ 167 h 1675"/>
                <a:gd name="T94" fmla="*/ 753 w 2503"/>
                <a:gd name="T95" fmla="*/ 99 h 1675"/>
                <a:gd name="T96" fmla="*/ 854 w 2503"/>
                <a:gd name="T97" fmla="*/ 46 h 1675"/>
                <a:gd name="T98" fmla="*/ 922 w 2503"/>
                <a:gd name="T99" fmla="*/ 12 h 1675"/>
                <a:gd name="T100" fmla="*/ 947 w 2503"/>
                <a:gd name="T101" fmla="*/ 0 h 1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03" h="1675">
                  <a:moveTo>
                    <a:pt x="947" y="0"/>
                  </a:moveTo>
                  <a:lnTo>
                    <a:pt x="1223" y="874"/>
                  </a:lnTo>
                  <a:lnTo>
                    <a:pt x="1385" y="416"/>
                  </a:lnTo>
                  <a:lnTo>
                    <a:pt x="1355" y="372"/>
                  </a:lnTo>
                  <a:lnTo>
                    <a:pt x="1330" y="332"/>
                  </a:lnTo>
                  <a:lnTo>
                    <a:pt x="1309" y="294"/>
                  </a:lnTo>
                  <a:lnTo>
                    <a:pt x="1293" y="259"/>
                  </a:lnTo>
                  <a:lnTo>
                    <a:pt x="1281" y="228"/>
                  </a:lnTo>
                  <a:lnTo>
                    <a:pt x="1272" y="198"/>
                  </a:lnTo>
                  <a:lnTo>
                    <a:pt x="1268" y="171"/>
                  </a:lnTo>
                  <a:lnTo>
                    <a:pt x="1265" y="148"/>
                  </a:lnTo>
                  <a:lnTo>
                    <a:pt x="1268" y="126"/>
                  </a:lnTo>
                  <a:lnTo>
                    <a:pt x="1271" y="107"/>
                  </a:lnTo>
                  <a:lnTo>
                    <a:pt x="1278" y="89"/>
                  </a:lnTo>
                  <a:lnTo>
                    <a:pt x="1285" y="73"/>
                  </a:lnTo>
                  <a:lnTo>
                    <a:pt x="1295" y="60"/>
                  </a:lnTo>
                  <a:lnTo>
                    <a:pt x="1308" y="48"/>
                  </a:lnTo>
                  <a:lnTo>
                    <a:pt x="1320" y="38"/>
                  </a:lnTo>
                  <a:lnTo>
                    <a:pt x="1334" y="30"/>
                  </a:lnTo>
                  <a:lnTo>
                    <a:pt x="1349" y="22"/>
                  </a:lnTo>
                  <a:lnTo>
                    <a:pt x="1363" y="17"/>
                  </a:lnTo>
                  <a:lnTo>
                    <a:pt x="1378" y="12"/>
                  </a:lnTo>
                  <a:lnTo>
                    <a:pt x="1392" y="8"/>
                  </a:lnTo>
                  <a:lnTo>
                    <a:pt x="1407" y="6"/>
                  </a:lnTo>
                  <a:lnTo>
                    <a:pt x="1420" y="4"/>
                  </a:lnTo>
                  <a:lnTo>
                    <a:pt x="1432" y="1"/>
                  </a:lnTo>
                  <a:lnTo>
                    <a:pt x="1443" y="1"/>
                  </a:lnTo>
                  <a:lnTo>
                    <a:pt x="1452" y="0"/>
                  </a:lnTo>
                  <a:lnTo>
                    <a:pt x="1460" y="0"/>
                  </a:lnTo>
                  <a:lnTo>
                    <a:pt x="1463" y="0"/>
                  </a:lnTo>
                  <a:lnTo>
                    <a:pt x="1470" y="0"/>
                  </a:lnTo>
                  <a:lnTo>
                    <a:pt x="1479" y="1"/>
                  </a:lnTo>
                  <a:lnTo>
                    <a:pt x="1490" y="1"/>
                  </a:lnTo>
                  <a:lnTo>
                    <a:pt x="1502" y="4"/>
                  </a:lnTo>
                  <a:lnTo>
                    <a:pt x="1515" y="6"/>
                  </a:lnTo>
                  <a:lnTo>
                    <a:pt x="1530" y="8"/>
                  </a:lnTo>
                  <a:lnTo>
                    <a:pt x="1544" y="12"/>
                  </a:lnTo>
                  <a:lnTo>
                    <a:pt x="1560" y="17"/>
                  </a:lnTo>
                  <a:lnTo>
                    <a:pt x="1574" y="22"/>
                  </a:lnTo>
                  <a:lnTo>
                    <a:pt x="1589" y="30"/>
                  </a:lnTo>
                  <a:lnTo>
                    <a:pt x="1602" y="38"/>
                  </a:lnTo>
                  <a:lnTo>
                    <a:pt x="1615" y="48"/>
                  </a:lnTo>
                  <a:lnTo>
                    <a:pt x="1627" y="60"/>
                  </a:lnTo>
                  <a:lnTo>
                    <a:pt x="1637" y="73"/>
                  </a:lnTo>
                  <a:lnTo>
                    <a:pt x="1644" y="89"/>
                  </a:lnTo>
                  <a:lnTo>
                    <a:pt x="1652" y="107"/>
                  </a:lnTo>
                  <a:lnTo>
                    <a:pt x="1655" y="126"/>
                  </a:lnTo>
                  <a:lnTo>
                    <a:pt x="1657" y="148"/>
                  </a:lnTo>
                  <a:lnTo>
                    <a:pt x="1655" y="171"/>
                  </a:lnTo>
                  <a:lnTo>
                    <a:pt x="1650" y="198"/>
                  </a:lnTo>
                  <a:lnTo>
                    <a:pt x="1642" y="228"/>
                  </a:lnTo>
                  <a:lnTo>
                    <a:pt x="1630" y="259"/>
                  </a:lnTo>
                  <a:lnTo>
                    <a:pt x="1613" y="294"/>
                  </a:lnTo>
                  <a:lnTo>
                    <a:pt x="1593" y="332"/>
                  </a:lnTo>
                  <a:lnTo>
                    <a:pt x="1568" y="372"/>
                  </a:lnTo>
                  <a:lnTo>
                    <a:pt x="1538" y="416"/>
                  </a:lnTo>
                  <a:lnTo>
                    <a:pt x="1699" y="874"/>
                  </a:lnTo>
                  <a:lnTo>
                    <a:pt x="1975" y="0"/>
                  </a:lnTo>
                  <a:lnTo>
                    <a:pt x="1979" y="1"/>
                  </a:lnTo>
                  <a:lnTo>
                    <a:pt x="1985" y="6"/>
                  </a:lnTo>
                  <a:lnTo>
                    <a:pt x="1999" y="11"/>
                  </a:lnTo>
                  <a:lnTo>
                    <a:pt x="2015" y="20"/>
                  </a:lnTo>
                  <a:lnTo>
                    <a:pt x="2037" y="30"/>
                  </a:lnTo>
                  <a:lnTo>
                    <a:pt x="2061" y="42"/>
                  </a:lnTo>
                  <a:lnTo>
                    <a:pt x="2090" y="57"/>
                  </a:lnTo>
                  <a:lnTo>
                    <a:pt x="2121" y="73"/>
                  </a:lnTo>
                  <a:lnTo>
                    <a:pt x="2155" y="91"/>
                  </a:lnTo>
                  <a:lnTo>
                    <a:pt x="2193" y="111"/>
                  </a:lnTo>
                  <a:lnTo>
                    <a:pt x="2232" y="132"/>
                  </a:lnTo>
                  <a:lnTo>
                    <a:pt x="2274" y="154"/>
                  </a:lnTo>
                  <a:lnTo>
                    <a:pt x="2318" y="179"/>
                  </a:lnTo>
                  <a:lnTo>
                    <a:pt x="2362" y="203"/>
                  </a:lnTo>
                  <a:lnTo>
                    <a:pt x="2409" y="230"/>
                  </a:lnTo>
                  <a:lnTo>
                    <a:pt x="2455" y="256"/>
                  </a:lnTo>
                  <a:lnTo>
                    <a:pt x="2503" y="284"/>
                  </a:lnTo>
                  <a:lnTo>
                    <a:pt x="2455" y="311"/>
                  </a:lnTo>
                  <a:lnTo>
                    <a:pt x="2412" y="343"/>
                  </a:lnTo>
                  <a:lnTo>
                    <a:pt x="2372" y="378"/>
                  </a:lnTo>
                  <a:lnTo>
                    <a:pt x="2337" y="418"/>
                  </a:lnTo>
                  <a:lnTo>
                    <a:pt x="2304" y="463"/>
                  </a:lnTo>
                  <a:lnTo>
                    <a:pt x="2279" y="509"/>
                  </a:lnTo>
                  <a:lnTo>
                    <a:pt x="2258" y="560"/>
                  </a:lnTo>
                  <a:lnTo>
                    <a:pt x="2242" y="613"/>
                  </a:lnTo>
                  <a:lnTo>
                    <a:pt x="2232" y="668"/>
                  </a:lnTo>
                  <a:lnTo>
                    <a:pt x="2229" y="726"/>
                  </a:lnTo>
                  <a:lnTo>
                    <a:pt x="2229" y="876"/>
                  </a:lnTo>
                  <a:lnTo>
                    <a:pt x="2200" y="903"/>
                  </a:lnTo>
                  <a:lnTo>
                    <a:pt x="2174" y="934"/>
                  </a:lnTo>
                  <a:lnTo>
                    <a:pt x="2152" y="967"/>
                  </a:lnTo>
                  <a:lnTo>
                    <a:pt x="2134" y="1004"/>
                  </a:lnTo>
                  <a:lnTo>
                    <a:pt x="2122" y="1042"/>
                  </a:lnTo>
                  <a:lnTo>
                    <a:pt x="2113" y="1082"/>
                  </a:lnTo>
                  <a:lnTo>
                    <a:pt x="2111" y="1123"/>
                  </a:lnTo>
                  <a:lnTo>
                    <a:pt x="2111" y="1523"/>
                  </a:lnTo>
                  <a:lnTo>
                    <a:pt x="2113" y="1563"/>
                  </a:lnTo>
                  <a:lnTo>
                    <a:pt x="2121" y="1602"/>
                  </a:lnTo>
                  <a:lnTo>
                    <a:pt x="2133" y="1640"/>
                  </a:lnTo>
                  <a:lnTo>
                    <a:pt x="2150" y="1675"/>
                  </a:lnTo>
                  <a:lnTo>
                    <a:pt x="1" y="1675"/>
                  </a:lnTo>
                  <a:lnTo>
                    <a:pt x="1" y="1671"/>
                  </a:lnTo>
                  <a:lnTo>
                    <a:pt x="1" y="1658"/>
                  </a:lnTo>
                  <a:lnTo>
                    <a:pt x="1" y="1638"/>
                  </a:lnTo>
                  <a:lnTo>
                    <a:pt x="0" y="1612"/>
                  </a:lnTo>
                  <a:lnTo>
                    <a:pt x="0" y="1581"/>
                  </a:lnTo>
                  <a:lnTo>
                    <a:pt x="0" y="1544"/>
                  </a:lnTo>
                  <a:lnTo>
                    <a:pt x="0" y="1503"/>
                  </a:lnTo>
                  <a:lnTo>
                    <a:pt x="0" y="1459"/>
                  </a:lnTo>
                  <a:lnTo>
                    <a:pt x="0" y="1411"/>
                  </a:lnTo>
                  <a:lnTo>
                    <a:pt x="0" y="1362"/>
                  </a:lnTo>
                  <a:lnTo>
                    <a:pt x="1" y="1312"/>
                  </a:lnTo>
                  <a:lnTo>
                    <a:pt x="1" y="1261"/>
                  </a:lnTo>
                  <a:lnTo>
                    <a:pt x="1" y="1211"/>
                  </a:lnTo>
                  <a:lnTo>
                    <a:pt x="1" y="1163"/>
                  </a:lnTo>
                  <a:lnTo>
                    <a:pt x="1" y="1116"/>
                  </a:lnTo>
                  <a:lnTo>
                    <a:pt x="1" y="1072"/>
                  </a:lnTo>
                  <a:lnTo>
                    <a:pt x="1" y="1031"/>
                  </a:lnTo>
                  <a:lnTo>
                    <a:pt x="2" y="994"/>
                  </a:lnTo>
                  <a:lnTo>
                    <a:pt x="2" y="962"/>
                  </a:lnTo>
                  <a:lnTo>
                    <a:pt x="2" y="936"/>
                  </a:lnTo>
                  <a:lnTo>
                    <a:pt x="2" y="916"/>
                  </a:lnTo>
                  <a:lnTo>
                    <a:pt x="2" y="904"/>
                  </a:lnTo>
                  <a:lnTo>
                    <a:pt x="2" y="900"/>
                  </a:lnTo>
                  <a:lnTo>
                    <a:pt x="4" y="844"/>
                  </a:lnTo>
                  <a:lnTo>
                    <a:pt x="9" y="791"/>
                  </a:lnTo>
                  <a:lnTo>
                    <a:pt x="17" y="740"/>
                  </a:lnTo>
                  <a:lnTo>
                    <a:pt x="27" y="692"/>
                  </a:lnTo>
                  <a:lnTo>
                    <a:pt x="41" y="646"/>
                  </a:lnTo>
                  <a:lnTo>
                    <a:pt x="59" y="601"/>
                  </a:lnTo>
                  <a:lnTo>
                    <a:pt x="82" y="559"/>
                  </a:lnTo>
                  <a:lnTo>
                    <a:pt x="110" y="518"/>
                  </a:lnTo>
                  <a:lnTo>
                    <a:pt x="144" y="478"/>
                  </a:lnTo>
                  <a:lnTo>
                    <a:pt x="185" y="439"/>
                  </a:lnTo>
                  <a:lnTo>
                    <a:pt x="232" y="402"/>
                  </a:lnTo>
                  <a:lnTo>
                    <a:pt x="288" y="364"/>
                  </a:lnTo>
                  <a:lnTo>
                    <a:pt x="337" y="334"/>
                  </a:lnTo>
                  <a:lnTo>
                    <a:pt x="387" y="303"/>
                  </a:lnTo>
                  <a:lnTo>
                    <a:pt x="435" y="274"/>
                  </a:lnTo>
                  <a:lnTo>
                    <a:pt x="485" y="245"/>
                  </a:lnTo>
                  <a:lnTo>
                    <a:pt x="533" y="218"/>
                  </a:lnTo>
                  <a:lnTo>
                    <a:pt x="581" y="191"/>
                  </a:lnTo>
                  <a:lnTo>
                    <a:pt x="627" y="167"/>
                  </a:lnTo>
                  <a:lnTo>
                    <a:pt x="671" y="142"/>
                  </a:lnTo>
                  <a:lnTo>
                    <a:pt x="713" y="120"/>
                  </a:lnTo>
                  <a:lnTo>
                    <a:pt x="753" y="99"/>
                  </a:lnTo>
                  <a:lnTo>
                    <a:pt x="790" y="79"/>
                  </a:lnTo>
                  <a:lnTo>
                    <a:pt x="824" y="61"/>
                  </a:lnTo>
                  <a:lnTo>
                    <a:pt x="854" y="46"/>
                  </a:lnTo>
                  <a:lnTo>
                    <a:pt x="881" y="32"/>
                  </a:lnTo>
                  <a:lnTo>
                    <a:pt x="904" y="21"/>
                  </a:lnTo>
                  <a:lnTo>
                    <a:pt x="922" y="12"/>
                  </a:lnTo>
                  <a:lnTo>
                    <a:pt x="935" y="6"/>
                  </a:lnTo>
                  <a:lnTo>
                    <a:pt x="944" y="1"/>
                  </a:lnTo>
                  <a:lnTo>
                    <a:pt x="94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0" name="Freeform 398"/>
            <p:cNvSpPr>
              <a:spLocks noEditPoints="1"/>
            </p:cNvSpPr>
            <p:nvPr/>
          </p:nvSpPr>
          <p:spPr bwMode="auto">
            <a:xfrm>
              <a:off x="5770563" y="2279651"/>
              <a:ext cx="158750" cy="203200"/>
            </a:xfrm>
            <a:custGeom>
              <a:avLst/>
              <a:gdLst>
                <a:gd name="T0" fmla="*/ 484 w 1007"/>
                <a:gd name="T1" fmla="*/ 791 h 1276"/>
                <a:gd name="T2" fmla="*/ 451 w 1007"/>
                <a:gd name="T3" fmla="*/ 808 h 1276"/>
                <a:gd name="T4" fmla="*/ 427 w 1007"/>
                <a:gd name="T5" fmla="*/ 839 h 1276"/>
                <a:gd name="T6" fmla="*/ 420 w 1007"/>
                <a:gd name="T7" fmla="*/ 876 h 1276"/>
                <a:gd name="T8" fmla="*/ 430 w 1007"/>
                <a:gd name="T9" fmla="*/ 911 h 1276"/>
                <a:gd name="T10" fmla="*/ 454 w 1007"/>
                <a:gd name="T11" fmla="*/ 940 h 1276"/>
                <a:gd name="T12" fmla="*/ 460 w 1007"/>
                <a:gd name="T13" fmla="*/ 945 h 1276"/>
                <a:gd name="T14" fmla="*/ 462 w 1007"/>
                <a:gd name="T15" fmla="*/ 952 h 1276"/>
                <a:gd name="T16" fmla="*/ 463 w 1007"/>
                <a:gd name="T17" fmla="*/ 1065 h 1276"/>
                <a:gd name="T18" fmla="*/ 475 w 1007"/>
                <a:gd name="T19" fmla="*/ 1094 h 1276"/>
                <a:gd name="T20" fmla="*/ 504 w 1007"/>
                <a:gd name="T21" fmla="*/ 1106 h 1276"/>
                <a:gd name="T22" fmla="*/ 533 w 1007"/>
                <a:gd name="T23" fmla="*/ 1094 h 1276"/>
                <a:gd name="T24" fmla="*/ 545 w 1007"/>
                <a:gd name="T25" fmla="*/ 1065 h 1276"/>
                <a:gd name="T26" fmla="*/ 545 w 1007"/>
                <a:gd name="T27" fmla="*/ 950 h 1276"/>
                <a:gd name="T28" fmla="*/ 554 w 1007"/>
                <a:gd name="T29" fmla="*/ 940 h 1276"/>
                <a:gd name="T30" fmla="*/ 579 w 1007"/>
                <a:gd name="T31" fmla="*/ 910 h 1276"/>
                <a:gd name="T32" fmla="*/ 587 w 1007"/>
                <a:gd name="T33" fmla="*/ 872 h 1276"/>
                <a:gd name="T34" fmla="*/ 574 w 1007"/>
                <a:gd name="T35" fmla="*/ 828 h 1276"/>
                <a:gd name="T36" fmla="*/ 541 w 1007"/>
                <a:gd name="T37" fmla="*/ 799 h 1276"/>
                <a:gd name="T38" fmla="*/ 511 w 1007"/>
                <a:gd name="T39" fmla="*/ 790 h 1276"/>
                <a:gd name="T40" fmla="*/ 443 w 1007"/>
                <a:gd name="T41" fmla="*/ 167 h 1276"/>
                <a:gd name="T42" fmla="*/ 381 w 1007"/>
                <a:gd name="T43" fmla="*/ 179 h 1276"/>
                <a:gd name="T44" fmla="*/ 330 w 1007"/>
                <a:gd name="T45" fmla="*/ 213 h 1276"/>
                <a:gd name="T46" fmla="*/ 295 w 1007"/>
                <a:gd name="T47" fmla="*/ 264 h 1276"/>
                <a:gd name="T48" fmla="*/ 283 w 1007"/>
                <a:gd name="T49" fmla="*/ 327 h 1276"/>
                <a:gd name="T50" fmla="*/ 725 w 1007"/>
                <a:gd name="T51" fmla="*/ 537 h 1276"/>
                <a:gd name="T52" fmla="*/ 722 w 1007"/>
                <a:gd name="T53" fmla="*/ 294 h 1276"/>
                <a:gd name="T54" fmla="*/ 697 w 1007"/>
                <a:gd name="T55" fmla="*/ 238 h 1276"/>
                <a:gd name="T56" fmla="*/ 654 w 1007"/>
                <a:gd name="T57" fmla="*/ 195 h 1276"/>
                <a:gd name="T58" fmla="*/ 597 w 1007"/>
                <a:gd name="T59" fmla="*/ 170 h 1276"/>
                <a:gd name="T60" fmla="*/ 443 w 1007"/>
                <a:gd name="T61" fmla="*/ 167 h 1276"/>
                <a:gd name="T62" fmla="*/ 565 w 1007"/>
                <a:gd name="T63" fmla="*/ 0 h 1276"/>
                <a:gd name="T64" fmla="*/ 652 w 1007"/>
                <a:gd name="T65" fmla="*/ 12 h 1276"/>
                <a:gd name="T66" fmla="*/ 730 w 1007"/>
                <a:gd name="T67" fmla="*/ 45 h 1276"/>
                <a:gd name="T68" fmla="*/ 796 w 1007"/>
                <a:gd name="T69" fmla="*/ 96 h 1276"/>
                <a:gd name="T70" fmla="*/ 847 w 1007"/>
                <a:gd name="T71" fmla="*/ 161 h 1276"/>
                <a:gd name="T72" fmla="*/ 881 w 1007"/>
                <a:gd name="T73" fmla="*/ 240 h 1276"/>
                <a:gd name="T74" fmla="*/ 892 w 1007"/>
                <a:gd name="T75" fmla="*/ 327 h 1276"/>
                <a:gd name="T76" fmla="*/ 891 w 1007"/>
                <a:gd name="T77" fmla="*/ 556 h 1276"/>
                <a:gd name="T78" fmla="*/ 917 w 1007"/>
                <a:gd name="T79" fmla="*/ 585 h 1276"/>
                <a:gd name="T80" fmla="*/ 964 w 1007"/>
                <a:gd name="T81" fmla="*/ 618 h 1276"/>
                <a:gd name="T82" fmla="*/ 996 w 1007"/>
                <a:gd name="T83" fmla="*/ 666 h 1276"/>
                <a:gd name="T84" fmla="*/ 1007 w 1007"/>
                <a:gd name="T85" fmla="*/ 724 h 1276"/>
                <a:gd name="T86" fmla="*/ 1005 w 1007"/>
                <a:gd name="T87" fmla="*/ 1155 h 1276"/>
                <a:gd name="T88" fmla="*/ 982 w 1007"/>
                <a:gd name="T89" fmla="*/ 1208 h 1276"/>
                <a:gd name="T90" fmla="*/ 941 w 1007"/>
                <a:gd name="T91" fmla="*/ 1249 h 1276"/>
                <a:gd name="T92" fmla="*/ 886 w 1007"/>
                <a:gd name="T93" fmla="*/ 1273 h 1276"/>
                <a:gd name="T94" fmla="*/ 151 w 1007"/>
                <a:gd name="T95" fmla="*/ 1276 h 1276"/>
                <a:gd name="T96" fmla="*/ 92 w 1007"/>
                <a:gd name="T97" fmla="*/ 1264 h 1276"/>
                <a:gd name="T98" fmla="*/ 44 w 1007"/>
                <a:gd name="T99" fmla="*/ 1232 h 1276"/>
                <a:gd name="T100" fmla="*/ 11 w 1007"/>
                <a:gd name="T101" fmla="*/ 1183 h 1276"/>
                <a:gd name="T102" fmla="*/ 0 w 1007"/>
                <a:gd name="T103" fmla="*/ 1124 h 1276"/>
                <a:gd name="T104" fmla="*/ 2 w 1007"/>
                <a:gd name="T105" fmla="*/ 694 h 1276"/>
                <a:gd name="T106" fmla="*/ 25 w 1007"/>
                <a:gd name="T107" fmla="*/ 639 h 1276"/>
                <a:gd name="T108" fmla="*/ 66 w 1007"/>
                <a:gd name="T109" fmla="*/ 598 h 1276"/>
                <a:gd name="T110" fmla="*/ 120 w 1007"/>
                <a:gd name="T111" fmla="*/ 575 h 1276"/>
                <a:gd name="T112" fmla="*/ 117 w 1007"/>
                <a:gd name="T113" fmla="*/ 536 h 1276"/>
                <a:gd name="T114" fmla="*/ 121 w 1007"/>
                <a:gd name="T115" fmla="*/ 282 h 1276"/>
                <a:gd name="T116" fmla="*/ 143 w 1007"/>
                <a:gd name="T117" fmla="*/ 199 h 1276"/>
                <a:gd name="T118" fmla="*/ 185 w 1007"/>
                <a:gd name="T119" fmla="*/ 127 h 1276"/>
                <a:gd name="T120" fmla="*/ 244 w 1007"/>
                <a:gd name="T121" fmla="*/ 68 h 1276"/>
                <a:gd name="T122" fmla="*/ 317 w 1007"/>
                <a:gd name="T123" fmla="*/ 26 h 1276"/>
                <a:gd name="T124" fmla="*/ 400 w 1007"/>
                <a:gd name="T125" fmla="*/ 3 h 1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7" h="1276">
                  <a:moveTo>
                    <a:pt x="503" y="789"/>
                  </a:moveTo>
                  <a:lnTo>
                    <a:pt x="484" y="791"/>
                  </a:lnTo>
                  <a:lnTo>
                    <a:pt x="466" y="798"/>
                  </a:lnTo>
                  <a:lnTo>
                    <a:pt x="451" y="808"/>
                  </a:lnTo>
                  <a:lnTo>
                    <a:pt x="437" y="822"/>
                  </a:lnTo>
                  <a:lnTo>
                    <a:pt x="427" y="839"/>
                  </a:lnTo>
                  <a:lnTo>
                    <a:pt x="421" y="857"/>
                  </a:lnTo>
                  <a:lnTo>
                    <a:pt x="420" y="876"/>
                  </a:lnTo>
                  <a:lnTo>
                    <a:pt x="423" y="893"/>
                  </a:lnTo>
                  <a:lnTo>
                    <a:pt x="430" y="911"/>
                  </a:lnTo>
                  <a:lnTo>
                    <a:pt x="440" y="927"/>
                  </a:lnTo>
                  <a:lnTo>
                    <a:pt x="454" y="940"/>
                  </a:lnTo>
                  <a:lnTo>
                    <a:pt x="457" y="942"/>
                  </a:lnTo>
                  <a:lnTo>
                    <a:pt x="460" y="945"/>
                  </a:lnTo>
                  <a:lnTo>
                    <a:pt x="462" y="949"/>
                  </a:lnTo>
                  <a:lnTo>
                    <a:pt x="462" y="952"/>
                  </a:lnTo>
                  <a:lnTo>
                    <a:pt x="463" y="956"/>
                  </a:lnTo>
                  <a:lnTo>
                    <a:pt x="463" y="1065"/>
                  </a:lnTo>
                  <a:lnTo>
                    <a:pt x="466" y="1081"/>
                  </a:lnTo>
                  <a:lnTo>
                    <a:pt x="475" y="1094"/>
                  </a:lnTo>
                  <a:lnTo>
                    <a:pt x="487" y="1103"/>
                  </a:lnTo>
                  <a:lnTo>
                    <a:pt x="504" y="1106"/>
                  </a:lnTo>
                  <a:lnTo>
                    <a:pt x="520" y="1103"/>
                  </a:lnTo>
                  <a:lnTo>
                    <a:pt x="533" y="1094"/>
                  </a:lnTo>
                  <a:lnTo>
                    <a:pt x="542" y="1081"/>
                  </a:lnTo>
                  <a:lnTo>
                    <a:pt x="545" y="1065"/>
                  </a:lnTo>
                  <a:lnTo>
                    <a:pt x="545" y="958"/>
                  </a:lnTo>
                  <a:lnTo>
                    <a:pt x="545" y="950"/>
                  </a:lnTo>
                  <a:lnTo>
                    <a:pt x="549" y="944"/>
                  </a:lnTo>
                  <a:lnTo>
                    <a:pt x="554" y="940"/>
                  </a:lnTo>
                  <a:lnTo>
                    <a:pt x="569" y="925"/>
                  </a:lnTo>
                  <a:lnTo>
                    <a:pt x="579" y="910"/>
                  </a:lnTo>
                  <a:lnTo>
                    <a:pt x="585" y="892"/>
                  </a:lnTo>
                  <a:lnTo>
                    <a:pt x="587" y="872"/>
                  </a:lnTo>
                  <a:lnTo>
                    <a:pt x="584" y="849"/>
                  </a:lnTo>
                  <a:lnTo>
                    <a:pt x="574" y="828"/>
                  </a:lnTo>
                  <a:lnTo>
                    <a:pt x="560" y="811"/>
                  </a:lnTo>
                  <a:lnTo>
                    <a:pt x="541" y="799"/>
                  </a:lnTo>
                  <a:lnTo>
                    <a:pt x="519" y="791"/>
                  </a:lnTo>
                  <a:lnTo>
                    <a:pt x="511" y="790"/>
                  </a:lnTo>
                  <a:lnTo>
                    <a:pt x="503" y="789"/>
                  </a:lnTo>
                  <a:close/>
                  <a:moveTo>
                    <a:pt x="443" y="167"/>
                  </a:moveTo>
                  <a:lnTo>
                    <a:pt x="411" y="170"/>
                  </a:lnTo>
                  <a:lnTo>
                    <a:pt x="381" y="179"/>
                  </a:lnTo>
                  <a:lnTo>
                    <a:pt x="354" y="195"/>
                  </a:lnTo>
                  <a:lnTo>
                    <a:pt x="330" y="213"/>
                  </a:lnTo>
                  <a:lnTo>
                    <a:pt x="311" y="238"/>
                  </a:lnTo>
                  <a:lnTo>
                    <a:pt x="295" y="264"/>
                  </a:lnTo>
                  <a:lnTo>
                    <a:pt x="286" y="294"/>
                  </a:lnTo>
                  <a:lnTo>
                    <a:pt x="283" y="327"/>
                  </a:lnTo>
                  <a:lnTo>
                    <a:pt x="283" y="537"/>
                  </a:lnTo>
                  <a:lnTo>
                    <a:pt x="725" y="537"/>
                  </a:lnTo>
                  <a:lnTo>
                    <a:pt x="725" y="327"/>
                  </a:lnTo>
                  <a:lnTo>
                    <a:pt x="722" y="294"/>
                  </a:lnTo>
                  <a:lnTo>
                    <a:pt x="713" y="264"/>
                  </a:lnTo>
                  <a:lnTo>
                    <a:pt x="697" y="238"/>
                  </a:lnTo>
                  <a:lnTo>
                    <a:pt x="679" y="213"/>
                  </a:lnTo>
                  <a:lnTo>
                    <a:pt x="654" y="195"/>
                  </a:lnTo>
                  <a:lnTo>
                    <a:pt x="627" y="179"/>
                  </a:lnTo>
                  <a:lnTo>
                    <a:pt x="597" y="170"/>
                  </a:lnTo>
                  <a:lnTo>
                    <a:pt x="565" y="167"/>
                  </a:lnTo>
                  <a:lnTo>
                    <a:pt x="443" y="167"/>
                  </a:lnTo>
                  <a:close/>
                  <a:moveTo>
                    <a:pt x="444" y="0"/>
                  </a:moveTo>
                  <a:lnTo>
                    <a:pt x="565" y="0"/>
                  </a:lnTo>
                  <a:lnTo>
                    <a:pt x="610" y="3"/>
                  </a:lnTo>
                  <a:lnTo>
                    <a:pt x="652" y="12"/>
                  </a:lnTo>
                  <a:lnTo>
                    <a:pt x="693" y="26"/>
                  </a:lnTo>
                  <a:lnTo>
                    <a:pt x="730" y="45"/>
                  </a:lnTo>
                  <a:lnTo>
                    <a:pt x="765" y="68"/>
                  </a:lnTo>
                  <a:lnTo>
                    <a:pt x="796" y="96"/>
                  </a:lnTo>
                  <a:lnTo>
                    <a:pt x="824" y="127"/>
                  </a:lnTo>
                  <a:lnTo>
                    <a:pt x="847" y="161"/>
                  </a:lnTo>
                  <a:lnTo>
                    <a:pt x="866" y="199"/>
                  </a:lnTo>
                  <a:lnTo>
                    <a:pt x="881" y="240"/>
                  </a:lnTo>
                  <a:lnTo>
                    <a:pt x="889" y="282"/>
                  </a:lnTo>
                  <a:lnTo>
                    <a:pt x="892" y="327"/>
                  </a:lnTo>
                  <a:lnTo>
                    <a:pt x="892" y="536"/>
                  </a:lnTo>
                  <a:lnTo>
                    <a:pt x="891" y="556"/>
                  </a:lnTo>
                  <a:lnTo>
                    <a:pt x="889" y="576"/>
                  </a:lnTo>
                  <a:lnTo>
                    <a:pt x="917" y="585"/>
                  </a:lnTo>
                  <a:lnTo>
                    <a:pt x="942" y="599"/>
                  </a:lnTo>
                  <a:lnTo>
                    <a:pt x="964" y="618"/>
                  </a:lnTo>
                  <a:lnTo>
                    <a:pt x="982" y="640"/>
                  </a:lnTo>
                  <a:lnTo>
                    <a:pt x="996" y="666"/>
                  </a:lnTo>
                  <a:lnTo>
                    <a:pt x="1005" y="694"/>
                  </a:lnTo>
                  <a:lnTo>
                    <a:pt x="1007" y="724"/>
                  </a:lnTo>
                  <a:lnTo>
                    <a:pt x="1007" y="1124"/>
                  </a:lnTo>
                  <a:lnTo>
                    <a:pt x="1005" y="1155"/>
                  </a:lnTo>
                  <a:lnTo>
                    <a:pt x="996" y="1183"/>
                  </a:lnTo>
                  <a:lnTo>
                    <a:pt x="982" y="1208"/>
                  </a:lnTo>
                  <a:lnTo>
                    <a:pt x="963" y="1232"/>
                  </a:lnTo>
                  <a:lnTo>
                    <a:pt x="941" y="1249"/>
                  </a:lnTo>
                  <a:lnTo>
                    <a:pt x="915" y="1264"/>
                  </a:lnTo>
                  <a:lnTo>
                    <a:pt x="886" y="1273"/>
                  </a:lnTo>
                  <a:lnTo>
                    <a:pt x="856" y="1276"/>
                  </a:lnTo>
                  <a:lnTo>
                    <a:pt x="151" y="1276"/>
                  </a:lnTo>
                  <a:lnTo>
                    <a:pt x="121" y="1273"/>
                  </a:lnTo>
                  <a:lnTo>
                    <a:pt x="92" y="1264"/>
                  </a:lnTo>
                  <a:lnTo>
                    <a:pt x="66" y="1249"/>
                  </a:lnTo>
                  <a:lnTo>
                    <a:pt x="44" y="1232"/>
                  </a:lnTo>
                  <a:lnTo>
                    <a:pt x="25" y="1208"/>
                  </a:lnTo>
                  <a:lnTo>
                    <a:pt x="11" y="1183"/>
                  </a:lnTo>
                  <a:lnTo>
                    <a:pt x="2" y="1155"/>
                  </a:lnTo>
                  <a:lnTo>
                    <a:pt x="0" y="1124"/>
                  </a:lnTo>
                  <a:lnTo>
                    <a:pt x="0" y="724"/>
                  </a:lnTo>
                  <a:lnTo>
                    <a:pt x="2" y="694"/>
                  </a:lnTo>
                  <a:lnTo>
                    <a:pt x="11" y="665"/>
                  </a:lnTo>
                  <a:lnTo>
                    <a:pt x="25" y="639"/>
                  </a:lnTo>
                  <a:lnTo>
                    <a:pt x="43" y="617"/>
                  </a:lnTo>
                  <a:lnTo>
                    <a:pt x="66" y="598"/>
                  </a:lnTo>
                  <a:lnTo>
                    <a:pt x="92" y="584"/>
                  </a:lnTo>
                  <a:lnTo>
                    <a:pt x="120" y="575"/>
                  </a:lnTo>
                  <a:lnTo>
                    <a:pt x="117" y="556"/>
                  </a:lnTo>
                  <a:lnTo>
                    <a:pt x="117" y="536"/>
                  </a:lnTo>
                  <a:lnTo>
                    <a:pt x="117" y="327"/>
                  </a:lnTo>
                  <a:lnTo>
                    <a:pt x="121" y="282"/>
                  </a:lnTo>
                  <a:lnTo>
                    <a:pt x="129" y="240"/>
                  </a:lnTo>
                  <a:lnTo>
                    <a:pt x="143" y="199"/>
                  </a:lnTo>
                  <a:lnTo>
                    <a:pt x="162" y="161"/>
                  </a:lnTo>
                  <a:lnTo>
                    <a:pt x="185" y="127"/>
                  </a:lnTo>
                  <a:lnTo>
                    <a:pt x="213" y="96"/>
                  </a:lnTo>
                  <a:lnTo>
                    <a:pt x="244" y="68"/>
                  </a:lnTo>
                  <a:lnTo>
                    <a:pt x="280" y="45"/>
                  </a:lnTo>
                  <a:lnTo>
                    <a:pt x="317" y="26"/>
                  </a:lnTo>
                  <a:lnTo>
                    <a:pt x="357" y="12"/>
                  </a:lnTo>
                  <a:lnTo>
                    <a:pt x="400" y="3"/>
                  </a:lnTo>
                  <a:lnTo>
                    <a:pt x="44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71" name="Group 70"/>
          <p:cNvGrpSpPr/>
          <p:nvPr/>
        </p:nvGrpSpPr>
        <p:grpSpPr>
          <a:xfrm>
            <a:off x="6963207" y="2852738"/>
            <a:ext cx="398342" cy="398342"/>
            <a:chOff x="9093200" y="1905001"/>
            <a:chExt cx="577850" cy="577850"/>
          </a:xfrm>
          <a:solidFill>
            <a:schemeClr val="bg1"/>
          </a:solidFill>
        </p:grpSpPr>
        <p:sp>
          <p:nvSpPr>
            <p:cNvPr id="72" name="Freeform 429"/>
            <p:cNvSpPr>
              <a:spLocks noEditPoints="1"/>
            </p:cNvSpPr>
            <p:nvPr/>
          </p:nvSpPr>
          <p:spPr bwMode="auto">
            <a:xfrm>
              <a:off x="9093200" y="1905001"/>
              <a:ext cx="577850" cy="577850"/>
            </a:xfrm>
            <a:custGeom>
              <a:avLst/>
              <a:gdLst>
                <a:gd name="T0" fmla="*/ 1532 w 3643"/>
                <a:gd name="T1" fmla="*/ 406 h 3643"/>
                <a:gd name="T2" fmla="*/ 1176 w 3643"/>
                <a:gd name="T3" fmla="*/ 530 h 3643"/>
                <a:gd name="T4" fmla="*/ 868 w 3643"/>
                <a:gd name="T5" fmla="*/ 737 h 3643"/>
                <a:gd name="T6" fmla="*/ 624 w 3643"/>
                <a:gd name="T7" fmla="*/ 1015 h 3643"/>
                <a:gd name="T8" fmla="*/ 457 w 3643"/>
                <a:gd name="T9" fmla="*/ 1347 h 3643"/>
                <a:gd name="T10" fmla="*/ 380 w 3643"/>
                <a:gd name="T11" fmla="*/ 1722 h 3643"/>
                <a:gd name="T12" fmla="*/ 407 w 3643"/>
                <a:gd name="T13" fmla="*/ 2111 h 3643"/>
                <a:gd name="T14" fmla="*/ 530 w 3643"/>
                <a:gd name="T15" fmla="*/ 2467 h 3643"/>
                <a:gd name="T16" fmla="*/ 737 w 3643"/>
                <a:gd name="T17" fmla="*/ 2775 h 3643"/>
                <a:gd name="T18" fmla="*/ 1015 w 3643"/>
                <a:gd name="T19" fmla="*/ 3019 h 3643"/>
                <a:gd name="T20" fmla="*/ 1347 w 3643"/>
                <a:gd name="T21" fmla="*/ 3186 h 3643"/>
                <a:gd name="T22" fmla="*/ 1723 w 3643"/>
                <a:gd name="T23" fmla="*/ 3263 h 3643"/>
                <a:gd name="T24" fmla="*/ 2113 w 3643"/>
                <a:gd name="T25" fmla="*/ 3236 h 3643"/>
                <a:gd name="T26" fmla="*/ 2469 w 3643"/>
                <a:gd name="T27" fmla="*/ 3113 h 3643"/>
                <a:gd name="T28" fmla="*/ 2775 w 3643"/>
                <a:gd name="T29" fmla="*/ 2906 h 3643"/>
                <a:gd name="T30" fmla="*/ 3019 w 3643"/>
                <a:gd name="T31" fmla="*/ 2628 h 3643"/>
                <a:gd name="T32" fmla="*/ 3186 w 3643"/>
                <a:gd name="T33" fmla="*/ 2294 h 3643"/>
                <a:gd name="T34" fmla="*/ 3263 w 3643"/>
                <a:gd name="T35" fmla="*/ 1920 h 3643"/>
                <a:gd name="T36" fmla="*/ 3236 w 3643"/>
                <a:gd name="T37" fmla="*/ 1530 h 3643"/>
                <a:gd name="T38" fmla="*/ 3113 w 3643"/>
                <a:gd name="T39" fmla="*/ 1174 h 3643"/>
                <a:gd name="T40" fmla="*/ 2906 w 3643"/>
                <a:gd name="T41" fmla="*/ 868 h 3643"/>
                <a:gd name="T42" fmla="*/ 2628 w 3643"/>
                <a:gd name="T43" fmla="*/ 624 h 3643"/>
                <a:gd name="T44" fmla="*/ 2296 w 3643"/>
                <a:gd name="T45" fmla="*/ 457 h 3643"/>
                <a:gd name="T46" fmla="*/ 1921 w 3643"/>
                <a:gd name="T47" fmla="*/ 380 h 3643"/>
                <a:gd name="T48" fmla="*/ 2042 w 3643"/>
                <a:gd name="T49" fmla="*/ 13 h 3643"/>
                <a:gd name="T50" fmla="*/ 2457 w 3643"/>
                <a:gd name="T51" fmla="*/ 114 h 3643"/>
                <a:gd name="T52" fmla="*/ 2828 w 3643"/>
                <a:gd name="T53" fmla="*/ 304 h 3643"/>
                <a:gd name="T54" fmla="*/ 3145 w 3643"/>
                <a:gd name="T55" fmla="*/ 571 h 3643"/>
                <a:gd name="T56" fmla="*/ 3394 w 3643"/>
                <a:gd name="T57" fmla="*/ 903 h 3643"/>
                <a:gd name="T58" fmla="*/ 3563 w 3643"/>
                <a:gd name="T59" fmla="*/ 1286 h 3643"/>
                <a:gd name="T60" fmla="*/ 3640 w 3643"/>
                <a:gd name="T61" fmla="*/ 1710 h 3643"/>
                <a:gd name="T62" fmla="*/ 3613 w 3643"/>
                <a:gd name="T63" fmla="*/ 2148 h 3643"/>
                <a:gd name="T64" fmla="*/ 3489 w 3643"/>
                <a:gd name="T65" fmla="*/ 2553 h 3643"/>
                <a:gd name="T66" fmla="*/ 3278 w 3643"/>
                <a:gd name="T67" fmla="*/ 2912 h 3643"/>
                <a:gd name="T68" fmla="*/ 2994 w 3643"/>
                <a:gd name="T69" fmla="*/ 3214 h 3643"/>
                <a:gd name="T70" fmla="*/ 2648 w 3643"/>
                <a:gd name="T71" fmla="*/ 3443 h 3643"/>
                <a:gd name="T72" fmla="*/ 2254 w 3643"/>
                <a:gd name="T73" fmla="*/ 3591 h 3643"/>
                <a:gd name="T74" fmla="*/ 1822 w 3643"/>
                <a:gd name="T75" fmla="*/ 3643 h 3643"/>
                <a:gd name="T76" fmla="*/ 1390 w 3643"/>
                <a:gd name="T77" fmla="*/ 3591 h 3643"/>
                <a:gd name="T78" fmla="*/ 995 w 3643"/>
                <a:gd name="T79" fmla="*/ 3443 h 3643"/>
                <a:gd name="T80" fmla="*/ 649 w 3643"/>
                <a:gd name="T81" fmla="*/ 3214 h 3643"/>
                <a:gd name="T82" fmla="*/ 365 w 3643"/>
                <a:gd name="T83" fmla="*/ 2912 h 3643"/>
                <a:gd name="T84" fmla="*/ 154 w 3643"/>
                <a:gd name="T85" fmla="*/ 2553 h 3643"/>
                <a:gd name="T86" fmla="*/ 30 w 3643"/>
                <a:gd name="T87" fmla="*/ 2148 h 3643"/>
                <a:gd name="T88" fmla="*/ 0 w 3643"/>
                <a:gd name="T89" fmla="*/ 1821 h 3643"/>
                <a:gd name="T90" fmla="*/ 52 w 3643"/>
                <a:gd name="T91" fmla="*/ 1389 h 3643"/>
                <a:gd name="T92" fmla="*/ 200 w 3643"/>
                <a:gd name="T93" fmla="*/ 995 h 3643"/>
                <a:gd name="T94" fmla="*/ 429 w 3643"/>
                <a:gd name="T95" fmla="*/ 649 h 3643"/>
                <a:gd name="T96" fmla="*/ 730 w 3643"/>
                <a:gd name="T97" fmla="*/ 364 h 3643"/>
                <a:gd name="T98" fmla="*/ 1089 w 3643"/>
                <a:gd name="T99" fmla="*/ 153 h 3643"/>
                <a:gd name="T100" fmla="*/ 1495 w 3643"/>
                <a:gd name="T101" fmla="*/ 29 h 3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43" h="3643">
                  <a:moveTo>
                    <a:pt x="1822" y="377"/>
                  </a:moveTo>
                  <a:lnTo>
                    <a:pt x="1723" y="380"/>
                  </a:lnTo>
                  <a:lnTo>
                    <a:pt x="1626" y="390"/>
                  </a:lnTo>
                  <a:lnTo>
                    <a:pt x="1532" y="406"/>
                  </a:lnTo>
                  <a:lnTo>
                    <a:pt x="1438" y="428"/>
                  </a:lnTo>
                  <a:lnTo>
                    <a:pt x="1347" y="457"/>
                  </a:lnTo>
                  <a:lnTo>
                    <a:pt x="1260" y="490"/>
                  </a:lnTo>
                  <a:lnTo>
                    <a:pt x="1176" y="530"/>
                  </a:lnTo>
                  <a:lnTo>
                    <a:pt x="1093" y="574"/>
                  </a:lnTo>
                  <a:lnTo>
                    <a:pt x="1015" y="624"/>
                  </a:lnTo>
                  <a:lnTo>
                    <a:pt x="939" y="679"/>
                  </a:lnTo>
                  <a:lnTo>
                    <a:pt x="868" y="737"/>
                  </a:lnTo>
                  <a:lnTo>
                    <a:pt x="801" y="801"/>
                  </a:lnTo>
                  <a:lnTo>
                    <a:pt x="737" y="868"/>
                  </a:lnTo>
                  <a:lnTo>
                    <a:pt x="679" y="939"/>
                  </a:lnTo>
                  <a:lnTo>
                    <a:pt x="624" y="1015"/>
                  </a:lnTo>
                  <a:lnTo>
                    <a:pt x="574" y="1092"/>
                  </a:lnTo>
                  <a:lnTo>
                    <a:pt x="530" y="1174"/>
                  </a:lnTo>
                  <a:lnTo>
                    <a:pt x="491" y="1260"/>
                  </a:lnTo>
                  <a:lnTo>
                    <a:pt x="457" y="1347"/>
                  </a:lnTo>
                  <a:lnTo>
                    <a:pt x="429" y="1437"/>
                  </a:lnTo>
                  <a:lnTo>
                    <a:pt x="407" y="1530"/>
                  </a:lnTo>
                  <a:lnTo>
                    <a:pt x="390" y="1626"/>
                  </a:lnTo>
                  <a:lnTo>
                    <a:pt x="380" y="1722"/>
                  </a:lnTo>
                  <a:lnTo>
                    <a:pt x="377" y="1821"/>
                  </a:lnTo>
                  <a:lnTo>
                    <a:pt x="380" y="1920"/>
                  </a:lnTo>
                  <a:lnTo>
                    <a:pt x="390" y="2017"/>
                  </a:lnTo>
                  <a:lnTo>
                    <a:pt x="407" y="2111"/>
                  </a:lnTo>
                  <a:lnTo>
                    <a:pt x="429" y="2205"/>
                  </a:lnTo>
                  <a:lnTo>
                    <a:pt x="457" y="2294"/>
                  </a:lnTo>
                  <a:lnTo>
                    <a:pt x="491" y="2383"/>
                  </a:lnTo>
                  <a:lnTo>
                    <a:pt x="530" y="2467"/>
                  </a:lnTo>
                  <a:lnTo>
                    <a:pt x="574" y="2550"/>
                  </a:lnTo>
                  <a:lnTo>
                    <a:pt x="624" y="2628"/>
                  </a:lnTo>
                  <a:lnTo>
                    <a:pt x="679" y="2703"/>
                  </a:lnTo>
                  <a:lnTo>
                    <a:pt x="737" y="2775"/>
                  </a:lnTo>
                  <a:lnTo>
                    <a:pt x="801" y="2842"/>
                  </a:lnTo>
                  <a:lnTo>
                    <a:pt x="868" y="2906"/>
                  </a:lnTo>
                  <a:lnTo>
                    <a:pt x="939" y="2964"/>
                  </a:lnTo>
                  <a:lnTo>
                    <a:pt x="1015" y="3019"/>
                  </a:lnTo>
                  <a:lnTo>
                    <a:pt x="1093" y="3068"/>
                  </a:lnTo>
                  <a:lnTo>
                    <a:pt x="1176" y="3113"/>
                  </a:lnTo>
                  <a:lnTo>
                    <a:pt x="1260" y="3152"/>
                  </a:lnTo>
                  <a:lnTo>
                    <a:pt x="1347" y="3186"/>
                  </a:lnTo>
                  <a:lnTo>
                    <a:pt x="1438" y="3214"/>
                  </a:lnTo>
                  <a:lnTo>
                    <a:pt x="1532" y="3236"/>
                  </a:lnTo>
                  <a:lnTo>
                    <a:pt x="1626" y="3253"/>
                  </a:lnTo>
                  <a:lnTo>
                    <a:pt x="1723" y="3263"/>
                  </a:lnTo>
                  <a:lnTo>
                    <a:pt x="1822" y="3266"/>
                  </a:lnTo>
                  <a:lnTo>
                    <a:pt x="1921" y="3263"/>
                  </a:lnTo>
                  <a:lnTo>
                    <a:pt x="2017" y="3253"/>
                  </a:lnTo>
                  <a:lnTo>
                    <a:pt x="2113" y="3236"/>
                  </a:lnTo>
                  <a:lnTo>
                    <a:pt x="2205" y="3214"/>
                  </a:lnTo>
                  <a:lnTo>
                    <a:pt x="2296" y="3186"/>
                  </a:lnTo>
                  <a:lnTo>
                    <a:pt x="2383" y="3152"/>
                  </a:lnTo>
                  <a:lnTo>
                    <a:pt x="2469" y="3113"/>
                  </a:lnTo>
                  <a:lnTo>
                    <a:pt x="2550" y="3068"/>
                  </a:lnTo>
                  <a:lnTo>
                    <a:pt x="2628" y="3019"/>
                  </a:lnTo>
                  <a:lnTo>
                    <a:pt x="2704" y="2964"/>
                  </a:lnTo>
                  <a:lnTo>
                    <a:pt x="2775" y="2906"/>
                  </a:lnTo>
                  <a:lnTo>
                    <a:pt x="2842" y="2842"/>
                  </a:lnTo>
                  <a:lnTo>
                    <a:pt x="2906" y="2775"/>
                  </a:lnTo>
                  <a:lnTo>
                    <a:pt x="2964" y="2703"/>
                  </a:lnTo>
                  <a:lnTo>
                    <a:pt x="3019" y="2628"/>
                  </a:lnTo>
                  <a:lnTo>
                    <a:pt x="3069" y="2550"/>
                  </a:lnTo>
                  <a:lnTo>
                    <a:pt x="3113" y="2467"/>
                  </a:lnTo>
                  <a:lnTo>
                    <a:pt x="3152" y="2383"/>
                  </a:lnTo>
                  <a:lnTo>
                    <a:pt x="3186" y="2294"/>
                  </a:lnTo>
                  <a:lnTo>
                    <a:pt x="3214" y="2205"/>
                  </a:lnTo>
                  <a:lnTo>
                    <a:pt x="3236" y="2111"/>
                  </a:lnTo>
                  <a:lnTo>
                    <a:pt x="3253" y="2017"/>
                  </a:lnTo>
                  <a:lnTo>
                    <a:pt x="3263" y="1920"/>
                  </a:lnTo>
                  <a:lnTo>
                    <a:pt x="3266" y="1821"/>
                  </a:lnTo>
                  <a:lnTo>
                    <a:pt x="3263" y="1722"/>
                  </a:lnTo>
                  <a:lnTo>
                    <a:pt x="3253" y="1626"/>
                  </a:lnTo>
                  <a:lnTo>
                    <a:pt x="3236" y="1530"/>
                  </a:lnTo>
                  <a:lnTo>
                    <a:pt x="3214" y="1437"/>
                  </a:lnTo>
                  <a:lnTo>
                    <a:pt x="3186" y="1347"/>
                  </a:lnTo>
                  <a:lnTo>
                    <a:pt x="3152" y="1260"/>
                  </a:lnTo>
                  <a:lnTo>
                    <a:pt x="3113" y="1174"/>
                  </a:lnTo>
                  <a:lnTo>
                    <a:pt x="3069" y="1092"/>
                  </a:lnTo>
                  <a:lnTo>
                    <a:pt x="3019" y="1015"/>
                  </a:lnTo>
                  <a:lnTo>
                    <a:pt x="2964" y="939"/>
                  </a:lnTo>
                  <a:lnTo>
                    <a:pt x="2906" y="868"/>
                  </a:lnTo>
                  <a:lnTo>
                    <a:pt x="2842" y="801"/>
                  </a:lnTo>
                  <a:lnTo>
                    <a:pt x="2775" y="737"/>
                  </a:lnTo>
                  <a:lnTo>
                    <a:pt x="2704" y="679"/>
                  </a:lnTo>
                  <a:lnTo>
                    <a:pt x="2628" y="624"/>
                  </a:lnTo>
                  <a:lnTo>
                    <a:pt x="2550" y="574"/>
                  </a:lnTo>
                  <a:lnTo>
                    <a:pt x="2469" y="530"/>
                  </a:lnTo>
                  <a:lnTo>
                    <a:pt x="2383" y="490"/>
                  </a:lnTo>
                  <a:lnTo>
                    <a:pt x="2296" y="457"/>
                  </a:lnTo>
                  <a:lnTo>
                    <a:pt x="2205" y="428"/>
                  </a:lnTo>
                  <a:lnTo>
                    <a:pt x="2113" y="406"/>
                  </a:lnTo>
                  <a:lnTo>
                    <a:pt x="2017" y="390"/>
                  </a:lnTo>
                  <a:lnTo>
                    <a:pt x="1921" y="380"/>
                  </a:lnTo>
                  <a:lnTo>
                    <a:pt x="1822" y="377"/>
                  </a:lnTo>
                  <a:close/>
                  <a:moveTo>
                    <a:pt x="1822" y="0"/>
                  </a:moveTo>
                  <a:lnTo>
                    <a:pt x="1932" y="3"/>
                  </a:lnTo>
                  <a:lnTo>
                    <a:pt x="2042" y="13"/>
                  </a:lnTo>
                  <a:lnTo>
                    <a:pt x="2148" y="29"/>
                  </a:lnTo>
                  <a:lnTo>
                    <a:pt x="2254" y="51"/>
                  </a:lnTo>
                  <a:lnTo>
                    <a:pt x="2357" y="80"/>
                  </a:lnTo>
                  <a:lnTo>
                    <a:pt x="2457" y="114"/>
                  </a:lnTo>
                  <a:lnTo>
                    <a:pt x="2554" y="153"/>
                  </a:lnTo>
                  <a:lnTo>
                    <a:pt x="2648" y="198"/>
                  </a:lnTo>
                  <a:lnTo>
                    <a:pt x="2740" y="248"/>
                  </a:lnTo>
                  <a:lnTo>
                    <a:pt x="2828" y="304"/>
                  </a:lnTo>
                  <a:lnTo>
                    <a:pt x="2913" y="364"/>
                  </a:lnTo>
                  <a:lnTo>
                    <a:pt x="2994" y="429"/>
                  </a:lnTo>
                  <a:lnTo>
                    <a:pt x="3072" y="498"/>
                  </a:lnTo>
                  <a:lnTo>
                    <a:pt x="3145" y="571"/>
                  </a:lnTo>
                  <a:lnTo>
                    <a:pt x="3214" y="649"/>
                  </a:lnTo>
                  <a:lnTo>
                    <a:pt x="3278" y="730"/>
                  </a:lnTo>
                  <a:lnTo>
                    <a:pt x="3339" y="814"/>
                  </a:lnTo>
                  <a:lnTo>
                    <a:pt x="3394" y="903"/>
                  </a:lnTo>
                  <a:lnTo>
                    <a:pt x="3445" y="995"/>
                  </a:lnTo>
                  <a:lnTo>
                    <a:pt x="3489" y="1089"/>
                  </a:lnTo>
                  <a:lnTo>
                    <a:pt x="3529" y="1186"/>
                  </a:lnTo>
                  <a:lnTo>
                    <a:pt x="3563" y="1286"/>
                  </a:lnTo>
                  <a:lnTo>
                    <a:pt x="3591" y="1389"/>
                  </a:lnTo>
                  <a:lnTo>
                    <a:pt x="3613" y="1494"/>
                  </a:lnTo>
                  <a:lnTo>
                    <a:pt x="3630" y="1601"/>
                  </a:lnTo>
                  <a:lnTo>
                    <a:pt x="3640" y="1710"/>
                  </a:lnTo>
                  <a:lnTo>
                    <a:pt x="3643" y="1821"/>
                  </a:lnTo>
                  <a:lnTo>
                    <a:pt x="3640" y="1932"/>
                  </a:lnTo>
                  <a:lnTo>
                    <a:pt x="3630" y="2040"/>
                  </a:lnTo>
                  <a:lnTo>
                    <a:pt x="3613" y="2148"/>
                  </a:lnTo>
                  <a:lnTo>
                    <a:pt x="3591" y="2253"/>
                  </a:lnTo>
                  <a:lnTo>
                    <a:pt x="3563" y="2355"/>
                  </a:lnTo>
                  <a:lnTo>
                    <a:pt x="3529" y="2456"/>
                  </a:lnTo>
                  <a:lnTo>
                    <a:pt x="3489" y="2553"/>
                  </a:lnTo>
                  <a:lnTo>
                    <a:pt x="3445" y="2648"/>
                  </a:lnTo>
                  <a:lnTo>
                    <a:pt x="3394" y="2739"/>
                  </a:lnTo>
                  <a:lnTo>
                    <a:pt x="3339" y="2828"/>
                  </a:lnTo>
                  <a:lnTo>
                    <a:pt x="3278" y="2912"/>
                  </a:lnTo>
                  <a:lnTo>
                    <a:pt x="3214" y="2994"/>
                  </a:lnTo>
                  <a:lnTo>
                    <a:pt x="3145" y="3071"/>
                  </a:lnTo>
                  <a:lnTo>
                    <a:pt x="3072" y="3144"/>
                  </a:lnTo>
                  <a:lnTo>
                    <a:pt x="2994" y="3214"/>
                  </a:lnTo>
                  <a:lnTo>
                    <a:pt x="2913" y="3278"/>
                  </a:lnTo>
                  <a:lnTo>
                    <a:pt x="2828" y="3338"/>
                  </a:lnTo>
                  <a:lnTo>
                    <a:pt x="2740" y="3394"/>
                  </a:lnTo>
                  <a:lnTo>
                    <a:pt x="2648" y="3443"/>
                  </a:lnTo>
                  <a:lnTo>
                    <a:pt x="2554" y="3489"/>
                  </a:lnTo>
                  <a:lnTo>
                    <a:pt x="2457" y="3529"/>
                  </a:lnTo>
                  <a:lnTo>
                    <a:pt x="2357" y="3562"/>
                  </a:lnTo>
                  <a:lnTo>
                    <a:pt x="2254" y="3591"/>
                  </a:lnTo>
                  <a:lnTo>
                    <a:pt x="2148" y="3613"/>
                  </a:lnTo>
                  <a:lnTo>
                    <a:pt x="2042" y="3630"/>
                  </a:lnTo>
                  <a:lnTo>
                    <a:pt x="1932" y="3640"/>
                  </a:lnTo>
                  <a:lnTo>
                    <a:pt x="1822" y="3643"/>
                  </a:lnTo>
                  <a:lnTo>
                    <a:pt x="1711" y="3640"/>
                  </a:lnTo>
                  <a:lnTo>
                    <a:pt x="1601" y="3630"/>
                  </a:lnTo>
                  <a:lnTo>
                    <a:pt x="1495" y="3613"/>
                  </a:lnTo>
                  <a:lnTo>
                    <a:pt x="1390" y="3591"/>
                  </a:lnTo>
                  <a:lnTo>
                    <a:pt x="1288" y="3562"/>
                  </a:lnTo>
                  <a:lnTo>
                    <a:pt x="1187" y="3529"/>
                  </a:lnTo>
                  <a:lnTo>
                    <a:pt x="1089" y="3489"/>
                  </a:lnTo>
                  <a:lnTo>
                    <a:pt x="995" y="3443"/>
                  </a:lnTo>
                  <a:lnTo>
                    <a:pt x="903" y="3394"/>
                  </a:lnTo>
                  <a:lnTo>
                    <a:pt x="815" y="3338"/>
                  </a:lnTo>
                  <a:lnTo>
                    <a:pt x="730" y="3278"/>
                  </a:lnTo>
                  <a:lnTo>
                    <a:pt x="649" y="3214"/>
                  </a:lnTo>
                  <a:lnTo>
                    <a:pt x="571" y="3144"/>
                  </a:lnTo>
                  <a:lnTo>
                    <a:pt x="498" y="3071"/>
                  </a:lnTo>
                  <a:lnTo>
                    <a:pt x="429" y="2994"/>
                  </a:lnTo>
                  <a:lnTo>
                    <a:pt x="365" y="2912"/>
                  </a:lnTo>
                  <a:lnTo>
                    <a:pt x="305" y="2828"/>
                  </a:lnTo>
                  <a:lnTo>
                    <a:pt x="249" y="2739"/>
                  </a:lnTo>
                  <a:lnTo>
                    <a:pt x="200" y="2648"/>
                  </a:lnTo>
                  <a:lnTo>
                    <a:pt x="154" y="2553"/>
                  </a:lnTo>
                  <a:lnTo>
                    <a:pt x="114" y="2456"/>
                  </a:lnTo>
                  <a:lnTo>
                    <a:pt x="80" y="2355"/>
                  </a:lnTo>
                  <a:lnTo>
                    <a:pt x="52" y="2253"/>
                  </a:lnTo>
                  <a:lnTo>
                    <a:pt x="30" y="2148"/>
                  </a:lnTo>
                  <a:lnTo>
                    <a:pt x="13" y="2040"/>
                  </a:lnTo>
                  <a:lnTo>
                    <a:pt x="3" y="1932"/>
                  </a:lnTo>
                  <a:lnTo>
                    <a:pt x="0" y="1821"/>
                  </a:lnTo>
                  <a:lnTo>
                    <a:pt x="0" y="1821"/>
                  </a:lnTo>
                  <a:lnTo>
                    <a:pt x="3" y="1710"/>
                  </a:lnTo>
                  <a:lnTo>
                    <a:pt x="13" y="1601"/>
                  </a:lnTo>
                  <a:lnTo>
                    <a:pt x="30" y="1494"/>
                  </a:lnTo>
                  <a:lnTo>
                    <a:pt x="52" y="1389"/>
                  </a:lnTo>
                  <a:lnTo>
                    <a:pt x="80" y="1286"/>
                  </a:lnTo>
                  <a:lnTo>
                    <a:pt x="114" y="1186"/>
                  </a:lnTo>
                  <a:lnTo>
                    <a:pt x="154" y="1089"/>
                  </a:lnTo>
                  <a:lnTo>
                    <a:pt x="200" y="995"/>
                  </a:lnTo>
                  <a:lnTo>
                    <a:pt x="249" y="903"/>
                  </a:lnTo>
                  <a:lnTo>
                    <a:pt x="305" y="814"/>
                  </a:lnTo>
                  <a:lnTo>
                    <a:pt x="365" y="730"/>
                  </a:lnTo>
                  <a:lnTo>
                    <a:pt x="429" y="649"/>
                  </a:lnTo>
                  <a:lnTo>
                    <a:pt x="498" y="571"/>
                  </a:lnTo>
                  <a:lnTo>
                    <a:pt x="571" y="498"/>
                  </a:lnTo>
                  <a:lnTo>
                    <a:pt x="649" y="429"/>
                  </a:lnTo>
                  <a:lnTo>
                    <a:pt x="730" y="364"/>
                  </a:lnTo>
                  <a:lnTo>
                    <a:pt x="815" y="304"/>
                  </a:lnTo>
                  <a:lnTo>
                    <a:pt x="903" y="248"/>
                  </a:lnTo>
                  <a:lnTo>
                    <a:pt x="995" y="198"/>
                  </a:lnTo>
                  <a:lnTo>
                    <a:pt x="1089" y="153"/>
                  </a:lnTo>
                  <a:lnTo>
                    <a:pt x="1187" y="114"/>
                  </a:lnTo>
                  <a:lnTo>
                    <a:pt x="1288" y="80"/>
                  </a:lnTo>
                  <a:lnTo>
                    <a:pt x="1390" y="51"/>
                  </a:lnTo>
                  <a:lnTo>
                    <a:pt x="1495" y="29"/>
                  </a:lnTo>
                  <a:lnTo>
                    <a:pt x="1601" y="13"/>
                  </a:lnTo>
                  <a:lnTo>
                    <a:pt x="1711" y="3"/>
                  </a:lnTo>
                  <a:lnTo>
                    <a:pt x="1822"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3" name="Freeform 430"/>
            <p:cNvSpPr>
              <a:spLocks/>
            </p:cNvSpPr>
            <p:nvPr/>
          </p:nvSpPr>
          <p:spPr bwMode="auto">
            <a:xfrm>
              <a:off x="9290050" y="2016126"/>
              <a:ext cx="184150" cy="355600"/>
            </a:xfrm>
            <a:custGeom>
              <a:avLst/>
              <a:gdLst>
                <a:gd name="T0" fmla="*/ 690 w 1158"/>
                <a:gd name="T1" fmla="*/ 9 h 2235"/>
                <a:gd name="T2" fmla="*/ 720 w 1158"/>
                <a:gd name="T3" fmla="*/ 71 h 2235"/>
                <a:gd name="T4" fmla="*/ 722 w 1158"/>
                <a:gd name="T5" fmla="*/ 193 h 2235"/>
                <a:gd name="T6" fmla="*/ 751 w 1158"/>
                <a:gd name="T7" fmla="*/ 241 h 2235"/>
                <a:gd name="T8" fmla="*/ 876 w 1158"/>
                <a:gd name="T9" fmla="*/ 266 h 2235"/>
                <a:gd name="T10" fmla="*/ 1056 w 1158"/>
                <a:gd name="T11" fmla="*/ 329 h 2235"/>
                <a:gd name="T12" fmla="*/ 1084 w 1158"/>
                <a:gd name="T13" fmla="*/ 385 h 2235"/>
                <a:gd name="T14" fmla="*/ 1018 w 1158"/>
                <a:gd name="T15" fmla="*/ 607 h 2235"/>
                <a:gd name="T16" fmla="*/ 974 w 1158"/>
                <a:gd name="T17" fmla="*/ 638 h 2235"/>
                <a:gd name="T18" fmla="*/ 801 w 1158"/>
                <a:gd name="T19" fmla="*/ 576 h 2235"/>
                <a:gd name="T20" fmla="*/ 559 w 1158"/>
                <a:gd name="T21" fmla="*/ 558 h 2235"/>
                <a:gd name="T22" fmla="*/ 450 w 1158"/>
                <a:gd name="T23" fmla="*/ 606 h 2235"/>
                <a:gd name="T24" fmla="*/ 408 w 1158"/>
                <a:gd name="T25" fmla="*/ 693 h 2235"/>
                <a:gd name="T26" fmla="*/ 444 w 1158"/>
                <a:gd name="T27" fmla="*/ 786 h 2235"/>
                <a:gd name="T28" fmla="*/ 576 w 1158"/>
                <a:gd name="T29" fmla="*/ 874 h 2235"/>
                <a:gd name="T30" fmla="*/ 823 w 1158"/>
                <a:gd name="T31" fmla="*/ 980 h 2235"/>
                <a:gd name="T32" fmla="*/ 1018 w 1158"/>
                <a:gd name="T33" fmla="*/ 1114 h 2235"/>
                <a:gd name="T34" fmla="*/ 1127 w 1158"/>
                <a:gd name="T35" fmla="*/ 1284 h 2235"/>
                <a:gd name="T36" fmla="*/ 1158 w 1158"/>
                <a:gd name="T37" fmla="*/ 1480 h 2235"/>
                <a:gd name="T38" fmla="*/ 1107 w 1158"/>
                <a:gd name="T39" fmla="*/ 1673 h 2235"/>
                <a:gd name="T40" fmla="*/ 971 w 1158"/>
                <a:gd name="T41" fmla="*/ 1839 h 2235"/>
                <a:gd name="T42" fmla="*/ 777 w 1158"/>
                <a:gd name="T43" fmla="*/ 1937 h 2235"/>
                <a:gd name="T44" fmla="*/ 716 w 1158"/>
                <a:gd name="T45" fmla="*/ 1982 h 2235"/>
                <a:gd name="T46" fmla="*/ 710 w 1158"/>
                <a:gd name="T47" fmla="*/ 2168 h 2235"/>
                <a:gd name="T48" fmla="*/ 680 w 1158"/>
                <a:gd name="T49" fmla="*/ 2227 h 2235"/>
                <a:gd name="T50" fmla="*/ 468 w 1158"/>
                <a:gd name="T51" fmla="*/ 2233 h 2235"/>
                <a:gd name="T52" fmla="*/ 424 w 1158"/>
                <a:gd name="T53" fmla="*/ 2185 h 2235"/>
                <a:gd name="T54" fmla="*/ 418 w 1158"/>
                <a:gd name="T55" fmla="*/ 2013 h 2235"/>
                <a:gd name="T56" fmla="*/ 386 w 1158"/>
                <a:gd name="T57" fmla="*/ 1974 h 2235"/>
                <a:gd name="T58" fmla="*/ 229 w 1158"/>
                <a:gd name="T59" fmla="*/ 1943 h 2235"/>
                <a:gd name="T60" fmla="*/ 42 w 1158"/>
                <a:gd name="T61" fmla="*/ 1874 h 2235"/>
                <a:gd name="T62" fmla="*/ 0 w 1158"/>
                <a:gd name="T63" fmla="*/ 1826 h 2235"/>
                <a:gd name="T64" fmla="*/ 31 w 1158"/>
                <a:gd name="T65" fmla="*/ 1684 h 2235"/>
                <a:gd name="T66" fmla="*/ 78 w 1158"/>
                <a:gd name="T67" fmla="*/ 1556 h 2235"/>
                <a:gd name="T68" fmla="*/ 128 w 1158"/>
                <a:gd name="T69" fmla="*/ 1554 h 2235"/>
                <a:gd name="T70" fmla="*/ 327 w 1158"/>
                <a:gd name="T71" fmla="*/ 1632 h 2235"/>
                <a:gd name="T72" fmla="*/ 557 w 1158"/>
                <a:gd name="T73" fmla="*/ 1656 h 2235"/>
                <a:gd name="T74" fmla="*/ 708 w 1158"/>
                <a:gd name="T75" fmla="*/ 1596 h 2235"/>
                <a:gd name="T76" fmla="*/ 759 w 1158"/>
                <a:gd name="T77" fmla="*/ 1503 h 2235"/>
                <a:gd name="T78" fmla="*/ 734 w 1158"/>
                <a:gd name="T79" fmla="*/ 1400 h 2235"/>
                <a:gd name="T80" fmla="*/ 620 w 1158"/>
                <a:gd name="T81" fmla="*/ 1305 h 2235"/>
                <a:gd name="T82" fmla="*/ 388 w 1158"/>
                <a:gd name="T83" fmla="*/ 1207 h 2235"/>
                <a:gd name="T84" fmla="*/ 183 w 1158"/>
                <a:gd name="T85" fmla="*/ 1088 h 2235"/>
                <a:gd name="T86" fmla="*/ 62 w 1158"/>
                <a:gd name="T87" fmla="*/ 949 h 2235"/>
                <a:gd name="T88" fmla="*/ 12 w 1158"/>
                <a:gd name="T89" fmla="*/ 771 h 2235"/>
                <a:gd name="T90" fmla="*/ 45 w 1158"/>
                <a:gd name="T91" fmla="*/ 568 h 2235"/>
                <a:gd name="T92" fmla="*/ 144 w 1158"/>
                <a:gd name="T93" fmla="*/ 412 h 2235"/>
                <a:gd name="T94" fmla="*/ 306 w 1158"/>
                <a:gd name="T95" fmla="*/ 304 h 2235"/>
                <a:gd name="T96" fmla="*/ 415 w 1158"/>
                <a:gd name="T97" fmla="*/ 261 h 2235"/>
                <a:gd name="T98" fmla="*/ 439 w 1158"/>
                <a:gd name="T99" fmla="*/ 215 h 2235"/>
                <a:gd name="T100" fmla="*/ 440 w 1158"/>
                <a:gd name="T101" fmla="*/ 79 h 2235"/>
                <a:gd name="T102" fmla="*/ 462 w 1158"/>
                <a:gd name="T103" fmla="*/ 11 h 2235"/>
                <a:gd name="T104" fmla="*/ 580 w 1158"/>
                <a:gd name="T105" fmla="*/ 0 h 2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58" h="2235">
                  <a:moveTo>
                    <a:pt x="618" y="0"/>
                  </a:moveTo>
                  <a:lnTo>
                    <a:pt x="649" y="1"/>
                  </a:lnTo>
                  <a:lnTo>
                    <a:pt x="672" y="3"/>
                  </a:lnTo>
                  <a:lnTo>
                    <a:pt x="690" y="9"/>
                  </a:lnTo>
                  <a:lnTo>
                    <a:pt x="703" y="17"/>
                  </a:lnTo>
                  <a:lnTo>
                    <a:pt x="711" y="30"/>
                  </a:lnTo>
                  <a:lnTo>
                    <a:pt x="717" y="48"/>
                  </a:lnTo>
                  <a:lnTo>
                    <a:pt x="720" y="71"/>
                  </a:lnTo>
                  <a:lnTo>
                    <a:pt x="721" y="102"/>
                  </a:lnTo>
                  <a:lnTo>
                    <a:pt x="721" y="140"/>
                  </a:lnTo>
                  <a:lnTo>
                    <a:pt x="721" y="170"/>
                  </a:lnTo>
                  <a:lnTo>
                    <a:pt x="722" y="193"/>
                  </a:lnTo>
                  <a:lnTo>
                    <a:pt x="726" y="211"/>
                  </a:lnTo>
                  <a:lnTo>
                    <a:pt x="730" y="224"/>
                  </a:lnTo>
                  <a:lnTo>
                    <a:pt x="739" y="233"/>
                  </a:lnTo>
                  <a:lnTo>
                    <a:pt x="751" y="241"/>
                  </a:lnTo>
                  <a:lnTo>
                    <a:pt x="768" y="246"/>
                  </a:lnTo>
                  <a:lnTo>
                    <a:pt x="791" y="251"/>
                  </a:lnTo>
                  <a:lnTo>
                    <a:pt x="820" y="255"/>
                  </a:lnTo>
                  <a:lnTo>
                    <a:pt x="876" y="266"/>
                  </a:lnTo>
                  <a:lnTo>
                    <a:pt x="932" y="281"/>
                  </a:lnTo>
                  <a:lnTo>
                    <a:pt x="986" y="298"/>
                  </a:lnTo>
                  <a:lnTo>
                    <a:pt x="1038" y="319"/>
                  </a:lnTo>
                  <a:lnTo>
                    <a:pt x="1056" y="329"/>
                  </a:lnTo>
                  <a:lnTo>
                    <a:pt x="1069" y="341"/>
                  </a:lnTo>
                  <a:lnTo>
                    <a:pt x="1078" y="353"/>
                  </a:lnTo>
                  <a:lnTo>
                    <a:pt x="1083" y="368"/>
                  </a:lnTo>
                  <a:lnTo>
                    <a:pt x="1084" y="385"/>
                  </a:lnTo>
                  <a:lnTo>
                    <a:pt x="1080" y="404"/>
                  </a:lnTo>
                  <a:lnTo>
                    <a:pt x="1054" y="495"/>
                  </a:lnTo>
                  <a:lnTo>
                    <a:pt x="1026" y="586"/>
                  </a:lnTo>
                  <a:lnTo>
                    <a:pt x="1018" y="607"/>
                  </a:lnTo>
                  <a:lnTo>
                    <a:pt x="1009" y="622"/>
                  </a:lnTo>
                  <a:lnTo>
                    <a:pt x="999" y="632"/>
                  </a:lnTo>
                  <a:lnTo>
                    <a:pt x="988" y="638"/>
                  </a:lnTo>
                  <a:lnTo>
                    <a:pt x="974" y="638"/>
                  </a:lnTo>
                  <a:lnTo>
                    <a:pt x="956" y="633"/>
                  </a:lnTo>
                  <a:lnTo>
                    <a:pt x="935" y="624"/>
                  </a:lnTo>
                  <a:lnTo>
                    <a:pt x="869" y="596"/>
                  </a:lnTo>
                  <a:lnTo>
                    <a:pt x="801" y="576"/>
                  </a:lnTo>
                  <a:lnTo>
                    <a:pt x="732" y="561"/>
                  </a:lnTo>
                  <a:lnTo>
                    <a:pt x="662" y="555"/>
                  </a:lnTo>
                  <a:lnTo>
                    <a:pt x="590" y="556"/>
                  </a:lnTo>
                  <a:lnTo>
                    <a:pt x="559" y="558"/>
                  </a:lnTo>
                  <a:lnTo>
                    <a:pt x="528" y="565"/>
                  </a:lnTo>
                  <a:lnTo>
                    <a:pt x="498" y="575"/>
                  </a:lnTo>
                  <a:lnTo>
                    <a:pt x="472" y="589"/>
                  </a:lnTo>
                  <a:lnTo>
                    <a:pt x="450" y="606"/>
                  </a:lnTo>
                  <a:lnTo>
                    <a:pt x="433" y="626"/>
                  </a:lnTo>
                  <a:lnTo>
                    <a:pt x="419" y="647"/>
                  </a:lnTo>
                  <a:lnTo>
                    <a:pt x="412" y="669"/>
                  </a:lnTo>
                  <a:lnTo>
                    <a:pt x="408" y="693"/>
                  </a:lnTo>
                  <a:lnTo>
                    <a:pt x="409" y="717"/>
                  </a:lnTo>
                  <a:lnTo>
                    <a:pt x="416" y="741"/>
                  </a:lnTo>
                  <a:lnTo>
                    <a:pt x="427" y="764"/>
                  </a:lnTo>
                  <a:lnTo>
                    <a:pt x="444" y="786"/>
                  </a:lnTo>
                  <a:lnTo>
                    <a:pt x="466" y="807"/>
                  </a:lnTo>
                  <a:lnTo>
                    <a:pt x="500" y="832"/>
                  </a:lnTo>
                  <a:lnTo>
                    <a:pt x="538" y="854"/>
                  </a:lnTo>
                  <a:lnTo>
                    <a:pt x="576" y="874"/>
                  </a:lnTo>
                  <a:lnTo>
                    <a:pt x="616" y="892"/>
                  </a:lnTo>
                  <a:lnTo>
                    <a:pt x="686" y="919"/>
                  </a:lnTo>
                  <a:lnTo>
                    <a:pt x="754" y="949"/>
                  </a:lnTo>
                  <a:lnTo>
                    <a:pt x="823" y="980"/>
                  </a:lnTo>
                  <a:lnTo>
                    <a:pt x="890" y="1015"/>
                  </a:lnTo>
                  <a:lnTo>
                    <a:pt x="937" y="1044"/>
                  </a:lnTo>
                  <a:lnTo>
                    <a:pt x="979" y="1077"/>
                  </a:lnTo>
                  <a:lnTo>
                    <a:pt x="1018" y="1114"/>
                  </a:lnTo>
                  <a:lnTo>
                    <a:pt x="1053" y="1152"/>
                  </a:lnTo>
                  <a:lnTo>
                    <a:pt x="1082" y="1195"/>
                  </a:lnTo>
                  <a:lnTo>
                    <a:pt x="1107" y="1239"/>
                  </a:lnTo>
                  <a:lnTo>
                    <a:pt x="1127" y="1284"/>
                  </a:lnTo>
                  <a:lnTo>
                    <a:pt x="1141" y="1332"/>
                  </a:lnTo>
                  <a:lnTo>
                    <a:pt x="1153" y="1381"/>
                  </a:lnTo>
                  <a:lnTo>
                    <a:pt x="1158" y="1430"/>
                  </a:lnTo>
                  <a:lnTo>
                    <a:pt x="1158" y="1480"/>
                  </a:lnTo>
                  <a:lnTo>
                    <a:pt x="1154" y="1528"/>
                  </a:lnTo>
                  <a:lnTo>
                    <a:pt x="1144" y="1578"/>
                  </a:lnTo>
                  <a:lnTo>
                    <a:pt x="1128" y="1626"/>
                  </a:lnTo>
                  <a:lnTo>
                    <a:pt x="1107" y="1673"/>
                  </a:lnTo>
                  <a:lnTo>
                    <a:pt x="1080" y="1718"/>
                  </a:lnTo>
                  <a:lnTo>
                    <a:pt x="1049" y="1762"/>
                  </a:lnTo>
                  <a:lnTo>
                    <a:pt x="1012" y="1803"/>
                  </a:lnTo>
                  <a:lnTo>
                    <a:pt x="971" y="1839"/>
                  </a:lnTo>
                  <a:lnTo>
                    <a:pt x="926" y="1871"/>
                  </a:lnTo>
                  <a:lnTo>
                    <a:pt x="880" y="1898"/>
                  </a:lnTo>
                  <a:lnTo>
                    <a:pt x="830" y="1920"/>
                  </a:lnTo>
                  <a:lnTo>
                    <a:pt x="777" y="1937"/>
                  </a:lnTo>
                  <a:lnTo>
                    <a:pt x="755" y="1944"/>
                  </a:lnTo>
                  <a:lnTo>
                    <a:pt x="738" y="1954"/>
                  </a:lnTo>
                  <a:lnTo>
                    <a:pt x="724" y="1966"/>
                  </a:lnTo>
                  <a:lnTo>
                    <a:pt x="716" y="1982"/>
                  </a:lnTo>
                  <a:lnTo>
                    <a:pt x="711" y="2001"/>
                  </a:lnTo>
                  <a:lnTo>
                    <a:pt x="710" y="2023"/>
                  </a:lnTo>
                  <a:lnTo>
                    <a:pt x="711" y="2095"/>
                  </a:lnTo>
                  <a:lnTo>
                    <a:pt x="710" y="2168"/>
                  </a:lnTo>
                  <a:lnTo>
                    <a:pt x="708" y="2187"/>
                  </a:lnTo>
                  <a:lnTo>
                    <a:pt x="702" y="2204"/>
                  </a:lnTo>
                  <a:lnTo>
                    <a:pt x="693" y="2217"/>
                  </a:lnTo>
                  <a:lnTo>
                    <a:pt x="680" y="2227"/>
                  </a:lnTo>
                  <a:lnTo>
                    <a:pt x="665" y="2233"/>
                  </a:lnTo>
                  <a:lnTo>
                    <a:pt x="645" y="2235"/>
                  </a:lnTo>
                  <a:lnTo>
                    <a:pt x="489" y="2235"/>
                  </a:lnTo>
                  <a:lnTo>
                    <a:pt x="468" y="2233"/>
                  </a:lnTo>
                  <a:lnTo>
                    <a:pt x="452" y="2226"/>
                  </a:lnTo>
                  <a:lnTo>
                    <a:pt x="438" y="2216"/>
                  </a:lnTo>
                  <a:lnTo>
                    <a:pt x="429" y="2202"/>
                  </a:lnTo>
                  <a:lnTo>
                    <a:pt x="424" y="2185"/>
                  </a:lnTo>
                  <a:lnTo>
                    <a:pt x="422" y="2164"/>
                  </a:lnTo>
                  <a:lnTo>
                    <a:pt x="421" y="2059"/>
                  </a:lnTo>
                  <a:lnTo>
                    <a:pt x="421" y="2033"/>
                  </a:lnTo>
                  <a:lnTo>
                    <a:pt x="418" y="2013"/>
                  </a:lnTo>
                  <a:lnTo>
                    <a:pt x="415" y="1999"/>
                  </a:lnTo>
                  <a:lnTo>
                    <a:pt x="409" y="1988"/>
                  </a:lnTo>
                  <a:lnTo>
                    <a:pt x="399" y="1980"/>
                  </a:lnTo>
                  <a:lnTo>
                    <a:pt x="386" y="1974"/>
                  </a:lnTo>
                  <a:lnTo>
                    <a:pt x="367" y="1971"/>
                  </a:lnTo>
                  <a:lnTo>
                    <a:pt x="343" y="1966"/>
                  </a:lnTo>
                  <a:lnTo>
                    <a:pt x="285" y="1955"/>
                  </a:lnTo>
                  <a:lnTo>
                    <a:pt x="229" y="1943"/>
                  </a:lnTo>
                  <a:lnTo>
                    <a:pt x="173" y="1928"/>
                  </a:lnTo>
                  <a:lnTo>
                    <a:pt x="119" y="1909"/>
                  </a:lnTo>
                  <a:lnTo>
                    <a:pt x="66" y="1887"/>
                  </a:lnTo>
                  <a:lnTo>
                    <a:pt x="42" y="1874"/>
                  </a:lnTo>
                  <a:lnTo>
                    <a:pt x="25" y="1863"/>
                  </a:lnTo>
                  <a:lnTo>
                    <a:pt x="12" y="1852"/>
                  </a:lnTo>
                  <a:lnTo>
                    <a:pt x="4" y="1840"/>
                  </a:lnTo>
                  <a:lnTo>
                    <a:pt x="0" y="1826"/>
                  </a:lnTo>
                  <a:lnTo>
                    <a:pt x="0" y="1809"/>
                  </a:lnTo>
                  <a:lnTo>
                    <a:pt x="2" y="1788"/>
                  </a:lnTo>
                  <a:lnTo>
                    <a:pt x="9" y="1763"/>
                  </a:lnTo>
                  <a:lnTo>
                    <a:pt x="31" y="1684"/>
                  </a:lnTo>
                  <a:lnTo>
                    <a:pt x="55" y="1604"/>
                  </a:lnTo>
                  <a:lnTo>
                    <a:pt x="62" y="1583"/>
                  </a:lnTo>
                  <a:lnTo>
                    <a:pt x="70" y="1567"/>
                  </a:lnTo>
                  <a:lnTo>
                    <a:pt x="78" y="1556"/>
                  </a:lnTo>
                  <a:lnTo>
                    <a:pt x="88" y="1549"/>
                  </a:lnTo>
                  <a:lnTo>
                    <a:pt x="99" y="1547"/>
                  </a:lnTo>
                  <a:lnTo>
                    <a:pt x="112" y="1548"/>
                  </a:lnTo>
                  <a:lnTo>
                    <a:pt x="128" y="1554"/>
                  </a:lnTo>
                  <a:lnTo>
                    <a:pt x="148" y="1564"/>
                  </a:lnTo>
                  <a:lnTo>
                    <a:pt x="206" y="1590"/>
                  </a:lnTo>
                  <a:lnTo>
                    <a:pt x="266" y="1614"/>
                  </a:lnTo>
                  <a:lnTo>
                    <a:pt x="327" y="1632"/>
                  </a:lnTo>
                  <a:lnTo>
                    <a:pt x="391" y="1645"/>
                  </a:lnTo>
                  <a:lnTo>
                    <a:pt x="455" y="1655"/>
                  </a:lnTo>
                  <a:lnTo>
                    <a:pt x="506" y="1659"/>
                  </a:lnTo>
                  <a:lnTo>
                    <a:pt x="557" y="1656"/>
                  </a:lnTo>
                  <a:lnTo>
                    <a:pt x="607" y="1646"/>
                  </a:lnTo>
                  <a:lnTo>
                    <a:pt x="657" y="1629"/>
                  </a:lnTo>
                  <a:lnTo>
                    <a:pt x="684" y="1614"/>
                  </a:lnTo>
                  <a:lnTo>
                    <a:pt x="708" y="1596"/>
                  </a:lnTo>
                  <a:lnTo>
                    <a:pt x="728" y="1575"/>
                  </a:lnTo>
                  <a:lnTo>
                    <a:pt x="742" y="1553"/>
                  </a:lnTo>
                  <a:lnTo>
                    <a:pt x="752" y="1528"/>
                  </a:lnTo>
                  <a:lnTo>
                    <a:pt x="759" y="1503"/>
                  </a:lnTo>
                  <a:lnTo>
                    <a:pt x="760" y="1476"/>
                  </a:lnTo>
                  <a:lnTo>
                    <a:pt x="757" y="1451"/>
                  </a:lnTo>
                  <a:lnTo>
                    <a:pt x="748" y="1424"/>
                  </a:lnTo>
                  <a:lnTo>
                    <a:pt x="734" y="1400"/>
                  </a:lnTo>
                  <a:lnTo>
                    <a:pt x="717" y="1375"/>
                  </a:lnTo>
                  <a:lnTo>
                    <a:pt x="693" y="1353"/>
                  </a:lnTo>
                  <a:lnTo>
                    <a:pt x="658" y="1328"/>
                  </a:lnTo>
                  <a:lnTo>
                    <a:pt x="620" y="1305"/>
                  </a:lnTo>
                  <a:lnTo>
                    <a:pt x="579" y="1285"/>
                  </a:lnTo>
                  <a:lnTo>
                    <a:pt x="516" y="1259"/>
                  </a:lnTo>
                  <a:lnTo>
                    <a:pt x="452" y="1233"/>
                  </a:lnTo>
                  <a:lnTo>
                    <a:pt x="388" y="1207"/>
                  </a:lnTo>
                  <a:lnTo>
                    <a:pt x="325" y="1177"/>
                  </a:lnTo>
                  <a:lnTo>
                    <a:pt x="265" y="1145"/>
                  </a:lnTo>
                  <a:lnTo>
                    <a:pt x="222" y="1117"/>
                  </a:lnTo>
                  <a:lnTo>
                    <a:pt x="183" y="1088"/>
                  </a:lnTo>
                  <a:lnTo>
                    <a:pt x="148" y="1057"/>
                  </a:lnTo>
                  <a:lnTo>
                    <a:pt x="116" y="1024"/>
                  </a:lnTo>
                  <a:lnTo>
                    <a:pt x="87" y="988"/>
                  </a:lnTo>
                  <a:lnTo>
                    <a:pt x="62" y="949"/>
                  </a:lnTo>
                  <a:lnTo>
                    <a:pt x="43" y="909"/>
                  </a:lnTo>
                  <a:lnTo>
                    <a:pt x="28" y="866"/>
                  </a:lnTo>
                  <a:lnTo>
                    <a:pt x="18" y="820"/>
                  </a:lnTo>
                  <a:lnTo>
                    <a:pt x="12" y="771"/>
                  </a:lnTo>
                  <a:lnTo>
                    <a:pt x="13" y="719"/>
                  </a:lnTo>
                  <a:lnTo>
                    <a:pt x="19" y="665"/>
                  </a:lnTo>
                  <a:lnTo>
                    <a:pt x="29" y="614"/>
                  </a:lnTo>
                  <a:lnTo>
                    <a:pt x="45" y="568"/>
                  </a:lnTo>
                  <a:lnTo>
                    <a:pt x="63" y="524"/>
                  </a:lnTo>
                  <a:lnTo>
                    <a:pt x="87" y="484"/>
                  </a:lnTo>
                  <a:lnTo>
                    <a:pt x="113" y="446"/>
                  </a:lnTo>
                  <a:lnTo>
                    <a:pt x="144" y="412"/>
                  </a:lnTo>
                  <a:lnTo>
                    <a:pt x="180" y="380"/>
                  </a:lnTo>
                  <a:lnTo>
                    <a:pt x="219" y="353"/>
                  </a:lnTo>
                  <a:lnTo>
                    <a:pt x="261" y="327"/>
                  </a:lnTo>
                  <a:lnTo>
                    <a:pt x="306" y="304"/>
                  </a:lnTo>
                  <a:lnTo>
                    <a:pt x="356" y="285"/>
                  </a:lnTo>
                  <a:lnTo>
                    <a:pt x="381" y="275"/>
                  </a:lnTo>
                  <a:lnTo>
                    <a:pt x="401" y="267"/>
                  </a:lnTo>
                  <a:lnTo>
                    <a:pt x="415" y="261"/>
                  </a:lnTo>
                  <a:lnTo>
                    <a:pt x="426" y="253"/>
                  </a:lnTo>
                  <a:lnTo>
                    <a:pt x="433" y="243"/>
                  </a:lnTo>
                  <a:lnTo>
                    <a:pt x="437" y="231"/>
                  </a:lnTo>
                  <a:lnTo>
                    <a:pt x="439" y="215"/>
                  </a:lnTo>
                  <a:lnTo>
                    <a:pt x="440" y="194"/>
                  </a:lnTo>
                  <a:lnTo>
                    <a:pt x="440" y="168"/>
                  </a:lnTo>
                  <a:lnTo>
                    <a:pt x="440" y="123"/>
                  </a:lnTo>
                  <a:lnTo>
                    <a:pt x="440" y="79"/>
                  </a:lnTo>
                  <a:lnTo>
                    <a:pt x="443" y="54"/>
                  </a:lnTo>
                  <a:lnTo>
                    <a:pt x="446" y="36"/>
                  </a:lnTo>
                  <a:lnTo>
                    <a:pt x="452" y="21"/>
                  </a:lnTo>
                  <a:lnTo>
                    <a:pt x="462" y="11"/>
                  </a:lnTo>
                  <a:lnTo>
                    <a:pt x="475" y="6"/>
                  </a:lnTo>
                  <a:lnTo>
                    <a:pt x="495" y="2"/>
                  </a:lnTo>
                  <a:lnTo>
                    <a:pt x="519" y="0"/>
                  </a:lnTo>
                  <a:lnTo>
                    <a:pt x="580" y="0"/>
                  </a:lnTo>
                  <a:lnTo>
                    <a:pt x="6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74" name="Freeform 31"/>
          <p:cNvSpPr>
            <a:spLocks noEditPoints="1"/>
          </p:cNvSpPr>
          <p:nvPr/>
        </p:nvSpPr>
        <p:spPr bwMode="auto">
          <a:xfrm>
            <a:off x="4897969" y="2841187"/>
            <a:ext cx="307044" cy="414692"/>
          </a:xfrm>
          <a:custGeom>
            <a:avLst/>
            <a:gdLst>
              <a:gd name="T0" fmla="*/ 1088 w 2514"/>
              <a:gd name="T1" fmla="*/ 1130 h 3392"/>
              <a:gd name="T2" fmla="*/ 1129 w 2514"/>
              <a:gd name="T3" fmla="*/ 1142 h 3392"/>
              <a:gd name="T4" fmla="*/ 1158 w 2514"/>
              <a:gd name="T5" fmla="*/ 1171 h 3392"/>
              <a:gd name="T6" fmla="*/ 1170 w 2514"/>
              <a:gd name="T7" fmla="*/ 1213 h 3392"/>
              <a:gd name="T8" fmla="*/ 1496 w 2514"/>
              <a:gd name="T9" fmla="*/ 2448 h 3392"/>
              <a:gd name="T10" fmla="*/ 1533 w 2514"/>
              <a:gd name="T11" fmla="*/ 2458 h 3392"/>
              <a:gd name="T12" fmla="*/ 1561 w 2514"/>
              <a:gd name="T13" fmla="*/ 2481 h 3392"/>
              <a:gd name="T14" fmla="*/ 1576 w 2514"/>
              <a:gd name="T15" fmla="*/ 2516 h 3392"/>
              <a:gd name="T16" fmla="*/ 1574 w 2514"/>
              <a:gd name="T17" fmla="*/ 2552 h 3392"/>
              <a:gd name="T18" fmla="*/ 1556 w 2514"/>
              <a:gd name="T19" fmla="*/ 2586 h 3392"/>
              <a:gd name="T20" fmla="*/ 836 w 2514"/>
              <a:gd name="T21" fmla="*/ 3378 h 3392"/>
              <a:gd name="T22" fmla="*/ 806 w 2514"/>
              <a:gd name="T23" fmla="*/ 3391 h 3392"/>
              <a:gd name="T24" fmla="*/ 772 w 2514"/>
              <a:gd name="T25" fmla="*/ 3391 h 3392"/>
              <a:gd name="T26" fmla="*/ 741 w 2514"/>
              <a:gd name="T27" fmla="*/ 3378 h 3392"/>
              <a:gd name="T28" fmla="*/ 21 w 2514"/>
              <a:gd name="T29" fmla="*/ 2586 h 3392"/>
              <a:gd name="T30" fmla="*/ 3 w 2514"/>
              <a:gd name="T31" fmla="*/ 2552 h 3392"/>
              <a:gd name="T32" fmla="*/ 1 w 2514"/>
              <a:gd name="T33" fmla="*/ 2516 h 3392"/>
              <a:gd name="T34" fmla="*/ 17 w 2514"/>
              <a:gd name="T35" fmla="*/ 2481 h 3392"/>
              <a:gd name="T36" fmla="*/ 46 w 2514"/>
              <a:gd name="T37" fmla="*/ 2458 h 3392"/>
              <a:gd name="T38" fmla="*/ 82 w 2514"/>
              <a:gd name="T39" fmla="*/ 2448 h 3392"/>
              <a:gd name="T40" fmla="*/ 407 w 2514"/>
              <a:gd name="T41" fmla="*/ 1213 h 3392"/>
              <a:gd name="T42" fmla="*/ 419 w 2514"/>
              <a:gd name="T43" fmla="*/ 1171 h 3392"/>
              <a:gd name="T44" fmla="*/ 448 w 2514"/>
              <a:gd name="T45" fmla="*/ 1142 h 3392"/>
              <a:gd name="T46" fmla="*/ 489 w 2514"/>
              <a:gd name="T47" fmla="*/ 1130 h 3392"/>
              <a:gd name="T48" fmla="*/ 1203 w 2514"/>
              <a:gd name="T49" fmla="*/ 780 h 3392"/>
              <a:gd name="T50" fmla="*/ 1448 w 2514"/>
              <a:gd name="T51" fmla="*/ 783 h 3392"/>
              <a:gd name="T52" fmla="*/ 1484 w 2514"/>
              <a:gd name="T53" fmla="*/ 804 h 3392"/>
              <a:gd name="T54" fmla="*/ 1505 w 2514"/>
              <a:gd name="T55" fmla="*/ 840 h 3392"/>
              <a:gd name="T56" fmla="*/ 1508 w 2514"/>
              <a:gd name="T57" fmla="*/ 2098 h 3392"/>
              <a:gd name="T58" fmla="*/ 1944 w 2514"/>
              <a:gd name="T59" fmla="*/ 861 h 3392"/>
              <a:gd name="T60" fmla="*/ 1954 w 2514"/>
              <a:gd name="T61" fmla="*/ 821 h 3392"/>
              <a:gd name="T62" fmla="*/ 1983 w 2514"/>
              <a:gd name="T63" fmla="*/ 792 h 3392"/>
              <a:gd name="T64" fmla="*/ 2025 w 2514"/>
              <a:gd name="T65" fmla="*/ 780 h 3392"/>
              <a:gd name="T66" fmla="*/ 1726 w 2514"/>
              <a:gd name="T67" fmla="*/ 203 h 3392"/>
              <a:gd name="T68" fmla="*/ 1726 w 2514"/>
              <a:gd name="T69" fmla="*/ 0 h 3392"/>
              <a:gd name="T70" fmla="*/ 1759 w 2514"/>
              <a:gd name="T71" fmla="*/ 7 h 3392"/>
              <a:gd name="T72" fmla="*/ 1786 w 2514"/>
              <a:gd name="T73" fmla="*/ 27 h 3392"/>
              <a:gd name="T74" fmla="*/ 2504 w 2514"/>
              <a:gd name="T75" fmla="*/ 823 h 3392"/>
              <a:gd name="T76" fmla="*/ 2514 w 2514"/>
              <a:gd name="T77" fmla="*/ 858 h 3392"/>
              <a:gd name="T78" fmla="*/ 2507 w 2514"/>
              <a:gd name="T79" fmla="*/ 895 h 3392"/>
              <a:gd name="T80" fmla="*/ 2485 w 2514"/>
              <a:gd name="T81" fmla="*/ 925 h 3392"/>
              <a:gd name="T82" fmla="*/ 2452 w 2514"/>
              <a:gd name="T83" fmla="*/ 941 h 3392"/>
              <a:gd name="T84" fmla="*/ 2107 w 2514"/>
              <a:gd name="T85" fmla="*/ 943 h 3392"/>
              <a:gd name="T86" fmla="*/ 2104 w 2514"/>
              <a:gd name="T87" fmla="*/ 2202 h 3392"/>
              <a:gd name="T88" fmla="*/ 2083 w 2514"/>
              <a:gd name="T89" fmla="*/ 2237 h 3392"/>
              <a:gd name="T90" fmla="*/ 2047 w 2514"/>
              <a:gd name="T91" fmla="*/ 2258 h 3392"/>
              <a:gd name="T92" fmla="*/ 1427 w 2514"/>
              <a:gd name="T93" fmla="*/ 2261 h 3392"/>
              <a:gd name="T94" fmla="*/ 1385 w 2514"/>
              <a:gd name="T95" fmla="*/ 2251 h 3392"/>
              <a:gd name="T96" fmla="*/ 1356 w 2514"/>
              <a:gd name="T97" fmla="*/ 2221 h 3392"/>
              <a:gd name="T98" fmla="*/ 1344 w 2514"/>
              <a:gd name="T99" fmla="*/ 2180 h 3392"/>
              <a:gd name="T100" fmla="*/ 1019 w 2514"/>
              <a:gd name="T101" fmla="*/ 943 h 3392"/>
              <a:gd name="T102" fmla="*/ 983 w 2514"/>
              <a:gd name="T103" fmla="*/ 935 h 3392"/>
              <a:gd name="T104" fmla="*/ 954 w 2514"/>
              <a:gd name="T105" fmla="*/ 911 h 3392"/>
              <a:gd name="T106" fmla="*/ 938 w 2514"/>
              <a:gd name="T107" fmla="*/ 877 h 3392"/>
              <a:gd name="T108" fmla="*/ 940 w 2514"/>
              <a:gd name="T109" fmla="*/ 839 h 3392"/>
              <a:gd name="T110" fmla="*/ 958 w 2514"/>
              <a:gd name="T111" fmla="*/ 807 h 3392"/>
              <a:gd name="T112" fmla="*/ 1678 w 2514"/>
              <a:gd name="T113" fmla="*/ 15 h 3392"/>
              <a:gd name="T114" fmla="*/ 1709 w 2514"/>
              <a:gd name="T115" fmla="*/ 2 h 33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14" h="3392">
                <a:moveTo>
                  <a:pt x="489" y="1130"/>
                </a:moveTo>
                <a:lnTo>
                  <a:pt x="1088" y="1130"/>
                </a:lnTo>
                <a:lnTo>
                  <a:pt x="1110" y="1134"/>
                </a:lnTo>
                <a:lnTo>
                  <a:pt x="1129" y="1142"/>
                </a:lnTo>
                <a:lnTo>
                  <a:pt x="1146" y="1154"/>
                </a:lnTo>
                <a:lnTo>
                  <a:pt x="1158" y="1171"/>
                </a:lnTo>
                <a:lnTo>
                  <a:pt x="1167" y="1191"/>
                </a:lnTo>
                <a:lnTo>
                  <a:pt x="1170" y="1213"/>
                </a:lnTo>
                <a:lnTo>
                  <a:pt x="1170" y="2448"/>
                </a:lnTo>
                <a:lnTo>
                  <a:pt x="1496" y="2448"/>
                </a:lnTo>
                <a:lnTo>
                  <a:pt x="1515" y="2452"/>
                </a:lnTo>
                <a:lnTo>
                  <a:pt x="1533" y="2458"/>
                </a:lnTo>
                <a:lnTo>
                  <a:pt x="1548" y="2467"/>
                </a:lnTo>
                <a:lnTo>
                  <a:pt x="1561" y="2481"/>
                </a:lnTo>
                <a:lnTo>
                  <a:pt x="1570" y="2497"/>
                </a:lnTo>
                <a:lnTo>
                  <a:pt x="1576" y="2516"/>
                </a:lnTo>
                <a:lnTo>
                  <a:pt x="1577" y="2535"/>
                </a:lnTo>
                <a:lnTo>
                  <a:pt x="1574" y="2552"/>
                </a:lnTo>
                <a:lnTo>
                  <a:pt x="1567" y="2570"/>
                </a:lnTo>
                <a:lnTo>
                  <a:pt x="1556" y="2586"/>
                </a:lnTo>
                <a:lnTo>
                  <a:pt x="849" y="3366"/>
                </a:lnTo>
                <a:lnTo>
                  <a:pt x="836" y="3378"/>
                </a:lnTo>
                <a:lnTo>
                  <a:pt x="822" y="3386"/>
                </a:lnTo>
                <a:lnTo>
                  <a:pt x="806" y="3391"/>
                </a:lnTo>
                <a:lnTo>
                  <a:pt x="789" y="3392"/>
                </a:lnTo>
                <a:lnTo>
                  <a:pt x="772" y="3391"/>
                </a:lnTo>
                <a:lnTo>
                  <a:pt x="755" y="3386"/>
                </a:lnTo>
                <a:lnTo>
                  <a:pt x="741" y="3378"/>
                </a:lnTo>
                <a:lnTo>
                  <a:pt x="728" y="3366"/>
                </a:lnTo>
                <a:lnTo>
                  <a:pt x="21" y="2586"/>
                </a:lnTo>
                <a:lnTo>
                  <a:pt x="10" y="2570"/>
                </a:lnTo>
                <a:lnTo>
                  <a:pt x="3" y="2552"/>
                </a:lnTo>
                <a:lnTo>
                  <a:pt x="0" y="2535"/>
                </a:lnTo>
                <a:lnTo>
                  <a:pt x="1" y="2516"/>
                </a:lnTo>
                <a:lnTo>
                  <a:pt x="7" y="2497"/>
                </a:lnTo>
                <a:lnTo>
                  <a:pt x="17" y="2481"/>
                </a:lnTo>
                <a:lnTo>
                  <a:pt x="30" y="2467"/>
                </a:lnTo>
                <a:lnTo>
                  <a:pt x="46" y="2458"/>
                </a:lnTo>
                <a:lnTo>
                  <a:pt x="63" y="2452"/>
                </a:lnTo>
                <a:lnTo>
                  <a:pt x="82" y="2448"/>
                </a:lnTo>
                <a:lnTo>
                  <a:pt x="407" y="2448"/>
                </a:lnTo>
                <a:lnTo>
                  <a:pt x="407" y="1213"/>
                </a:lnTo>
                <a:lnTo>
                  <a:pt x="410" y="1191"/>
                </a:lnTo>
                <a:lnTo>
                  <a:pt x="419" y="1171"/>
                </a:lnTo>
                <a:lnTo>
                  <a:pt x="431" y="1154"/>
                </a:lnTo>
                <a:lnTo>
                  <a:pt x="448" y="1142"/>
                </a:lnTo>
                <a:lnTo>
                  <a:pt x="468" y="1134"/>
                </a:lnTo>
                <a:lnTo>
                  <a:pt x="489" y="1130"/>
                </a:lnTo>
                <a:close/>
                <a:moveTo>
                  <a:pt x="1726" y="203"/>
                </a:moveTo>
                <a:lnTo>
                  <a:pt x="1203" y="780"/>
                </a:lnTo>
                <a:lnTo>
                  <a:pt x="1427" y="780"/>
                </a:lnTo>
                <a:lnTo>
                  <a:pt x="1448" y="783"/>
                </a:lnTo>
                <a:lnTo>
                  <a:pt x="1468" y="792"/>
                </a:lnTo>
                <a:lnTo>
                  <a:pt x="1484" y="804"/>
                </a:lnTo>
                <a:lnTo>
                  <a:pt x="1497" y="821"/>
                </a:lnTo>
                <a:lnTo>
                  <a:pt x="1505" y="840"/>
                </a:lnTo>
                <a:lnTo>
                  <a:pt x="1508" y="861"/>
                </a:lnTo>
                <a:lnTo>
                  <a:pt x="1508" y="2098"/>
                </a:lnTo>
                <a:lnTo>
                  <a:pt x="1944" y="2098"/>
                </a:lnTo>
                <a:lnTo>
                  <a:pt x="1944" y="861"/>
                </a:lnTo>
                <a:lnTo>
                  <a:pt x="1946" y="840"/>
                </a:lnTo>
                <a:lnTo>
                  <a:pt x="1954" y="821"/>
                </a:lnTo>
                <a:lnTo>
                  <a:pt x="1968" y="804"/>
                </a:lnTo>
                <a:lnTo>
                  <a:pt x="1983" y="792"/>
                </a:lnTo>
                <a:lnTo>
                  <a:pt x="2003" y="783"/>
                </a:lnTo>
                <a:lnTo>
                  <a:pt x="2025" y="780"/>
                </a:lnTo>
                <a:lnTo>
                  <a:pt x="2248" y="780"/>
                </a:lnTo>
                <a:lnTo>
                  <a:pt x="1726" y="203"/>
                </a:lnTo>
                <a:close/>
                <a:moveTo>
                  <a:pt x="1726" y="0"/>
                </a:moveTo>
                <a:lnTo>
                  <a:pt x="1726" y="0"/>
                </a:lnTo>
                <a:lnTo>
                  <a:pt x="1742" y="2"/>
                </a:lnTo>
                <a:lnTo>
                  <a:pt x="1759" y="7"/>
                </a:lnTo>
                <a:lnTo>
                  <a:pt x="1774" y="15"/>
                </a:lnTo>
                <a:lnTo>
                  <a:pt x="1786" y="27"/>
                </a:lnTo>
                <a:lnTo>
                  <a:pt x="2494" y="807"/>
                </a:lnTo>
                <a:lnTo>
                  <a:pt x="2504" y="823"/>
                </a:lnTo>
                <a:lnTo>
                  <a:pt x="2511" y="839"/>
                </a:lnTo>
                <a:lnTo>
                  <a:pt x="2514" y="858"/>
                </a:lnTo>
                <a:lnTo>
                  <a:pt x="2513" y="877"/>
                </a:lnTo>
                <a:lnTo>
                  <a:pt x="2507" y="895"/>
                </a:lnTo>
                <a:lnTo>
                  <a:pt x="2498" y="911"/>
                </a:lnTo>
                <a:lnTo>
                  <a:pt x="2485" y="925"/>
                </a:lnTo>
                <a:lnTo>
                  <a:pt x="2470" y="935"/>
                </a:lnTo>
                <a:lnTo>
                  <a:pt x="2452" y="941"/>
                </a:lnTo>
                <a:lnTo>
                  <a:pt x="2432" y="943"/>
                </a:lnTo>
                <a:lnTo>
                  <a:pt x="2107" y="943"/>
                </a:lnTo>
                <a:lnTo>
                  <a:pt x="2107" y="2180"/>
                </a:lnTo>
                <a:lnTo>
                  <a:pt x="2104" y="2202"/>
                </a:lnTo>
                <a:lnTo>
                  <a:pt x="2096" y="2221"/>
                </a:lnTo>
                <a:lnTo>
                  <a:pt x="2083" y="2237"/>
                </a:lnTo>
                <a:lnTo>
                  <a:pt x="2067" y="2251"/>
                </a:lnTo>
                <a:lnTo>
                  <a:pt x="2047" y="2258"/>
                </a:lnTo>
                <a:lnTo>
                  <a:pt x="2025" y="2261"/>
                </a:lnTo>
                <a:lnTo>
                  <a:pt x="1427" y="2261"/>
                </a:lnTo>
                <a:lnTo>
                  <a:pt x="1405" y="2258"/>
                </a:lnTo>
                <a:lnTo>
                  <a:pt x="1385" y="2251"/>
                </a:lnTo>
                <a:lnTo>
                  <a:pt x="1368" y="2237"/>
                </a:lnTo>
                <a:lnTo>
                  <a:pt x="1356" y="2221"/>
                </a:lnTo>
                <a:lnTo>
                  <a:pt x="1348" y="2202"/>
                </a:lnTo>
                <a:lnTo>
                  <a:pt x="1344" y="2180"/>
                </a:lnTo>
                <a:lnTo>
                  <a:pt x="1344" y="943"/>
                </a:lnTo>
                <a:lnTo>
                  <a:pt x="1019" y="943"/>
                </a:lnTo>
                <a:lnTo>
                  <a:pt x="999" y="941"/>
                </a:lnTo>
                <a:lnTo>
                  <a:pt x="983" y="935"/>
                </a:lnTo>
                <a:lnTo>
                  <a:pt x="967" y="925"/>
                </a:lnTo>
                <a:lnTo>
                  <a:pt x="954" y="911"/>
                </a:lnTo>
                <a:lnTo>
                  <a:pt x="944" y="895"/>
                </a:lnTo>
                <a:lnTo>
                  <a:pt x="938" y="877"/>
                </a:lnTo>
                <a:lnTo>
                  <a:pt x="937" y="858"/>
                </a:lnTo>
                <a:lnTo>
                  <a:pt x="940" y="839"/>
                </a:lnTo>
                <a:lnTo>
                  <a:pt x="948" y="823"/>
                </a:lnTo>
                <a:lnTo>
                  <a:pt x="958" y="807"/>
                </a:lnTo>
                <a:lnTo>
                  <a:pt x="1666" y="27"/>
                </a:lnTo>
                <a:lnTo>
                  <a:pt x="1678" y="15"/>
                </a:lnTo>
                <a:lnTo>
                  <a:pt x="1693" y="7"/>
                </a:lnTo>
                <a:lnTo>
                  <a:pt x="1709" y="2"/>
                </a:lnTo>
                <a:lnTo>
                  <a:pt x="172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5" name="Freeform 36"/>
          <p:cNvSpPr>
            <a:spLocks noEditPoints="1"/>
          </p:cNvSpPr>
          <p:nvPr/>
        </p:nvSpPr>
        <p:spPr bwMode="auto">
          <a:xfrm>
            <a:off x="4401857" y="3540719"/>
            <a:ext cx="435512" cy="363356"/>
          </a:xfrm>
          <a:custGeom>
            <a:avLst/>
            <a:gdLst>
              <a:gd name="T0" fmla="*/ 1436 w 3383"/>
              <a:gd name="T1" fmla="*/ 1675 h 2815"/>
              <a:gd name="T2" fmla="*/ 1474 w 3383"/>
              <a:gd name="T3" fmla="*/ 1783 h 2815"/>
              <a:gd name="T4" fmla="*/ 1394 w 3383"/>
              <a:gd name="T5" fmla="*/ 1864 h 2815"/>
              <a:gd name="T6" fmla="*/ 1160 w 3383"/>
              <a:gd name="T7" fmla="*/ 1273 h 2815"/>
              <a:gd name="T8" fmla="*/ 1048 w 3383"/>
              <a:gd name="T9" fmla="*/ 1464 h 2815"/>
              <a:gd name="T10" fmla="*/ 1010 w 3383"/>
              <a:gd name="T11" fmla="*/ 1356 h 2815"/>
              <a:gd name="T12" fmla="*/ 1090 w 3383"/>
              <a:gd name="T13" fmla="*/ 1276 h 2815"/>
              <a:gd name="T14" fmla="*/ 1184 w 3383"/>
              <a:gd name="T15" fmla="*/ 1023 h 2815"/>
              <a:gd name="T16" fmla="*/ 1115 w 3383"/>
              <a:gd name="T17" fmla="*/ 1109 h 2815"/>
              <a:gd name="T18" fmla="*/ 937 w 3383"/>
              <a:gd name="T19" fmla="*/ 1176 h 2815"/>
              <a:gd name="T20" fmla="*/ 846 w 3383"/>
              <a:gd name="T21" fmla="*/ 1340 h 2815"/>
              <a:gd name="T22" fmla="*/ 888 w 3383"/>
              <a:gd name="T23" fmla="*/ 1528 h 2815"/>
              <a:gd name="T24" fmla="*/ 1037 w 3383"/>
              <a:gd name="T25" fmla="*/ 1640 h 2815"/>
              <a:gd name="T26" fmla="*/ 926 w 3383"/>
              <a:gd name="T27" fmla="*/ 1867 h 2815"/>
              <a:gd name="T28" fmla="*/ 846 w 3383"/>
              <a:gd name="T29" fmla="*/ 1926 h 2815"/>
              <a:gd name="T30" fmla="*/ 884 w 3383"/>
              <a:gd name="T31" fmla="*/ 2019 h 2815"/>
              <a:gd name="T32" fmla="*/ 1163 w 3383"/>
              <a:gd name="T33" fmla="*/ 2100 h 2815"/>
              <a:gd name="T34" fmla="*/ 1242 w 3383"/>
              <a:gd name="T35" fmla="*/ 2161 h 2815"/>
              <a:gd name="T36" fmla="*/ 1321 w 3383"/>
              <a:gd name="T37" fmla="*/ 2100 h 2815"/>
              <a:gd name="T38" fmla="*/ 1447 w 3383"/>
              <a:gd name="T39" fmla="*/ 2019 h 2815"/>
              <a:gd name="T40" fmla="*/ 1596 w 3383"/>
              <a:gd name="T41" fmla="*/ 1907 h 2815"/>
              <a:gd name="T42" fmla="*/ 1637 w 3383"/>
              <a:gd name="T43" fmla="*/ 1719 h 2815"/>
              <a:gd name="T44" fmla="*/ 1547 w 3383"/>
              <a:gd name="T45" fmla="*/ 1554 h 2815"/>
              <a:gd name="T46" fmla="*/ 1369 w 3383"/>
              <a:gd name="T47" fmla="*/ 1487 h 2815"/>
              <a:gd name="T48" fmla="*/ 1599 w 3383"/>
              <a:gd name="T49" fmla="*/ 1261 h 2815"/>
              <a:gd name="T50" fmla="*/ 1637 w 3383"/>
              <a:gd name="T51" fmla="*/ 1169 h 2815"/>
              <a:gd name="T52" fmla="*/ 1558 w 3383"/>
              <a:gd name="T53" fmla="*/ 1109 h 2815"/>
              <a:gd name="T54" fmla="*/ 1300 w 3383"/>
              <a:gd name="T55" fmla="*/ 1023 h 2815"/>
              <a:gd name="T56" fmla="*/ 2073 w 3383"/>
              <a:gd name="T57" fmla="*/ 814 h 2815"/>
              <a:gd name="T58" fmla="*/ 2308 w 3383"/>
              <a:gd name="T59" fmla="*/ 887 h 2815"/>
              <a:gd name="T60" fmla="*/ 2456 w 3383"/>
              <a:gd name="T61" fmla="*/ 1076 h 2815"/>
              <a:gd name="T62" fmla="*/ 2482 w 3383"/>
              <a:gd name="T63" fmla="*/ 1984 h 2815"/>
              <a:gd name="T64" fmla="*/ 2414 w 3383"/>
              <a:gd name="T65" fmla="*/ 2167 h 2815"/>
              <a:gd name="T66" fmla="*/ 2277 w 3383"/>
              <a:gd name="T67" fmla="*/ 2294 h 2815"/>
              <a:gd name="T68" fmla="*/ 2073 w 3383"/>
              <a:gd name="T69" fmla="*/ 2349 h 2815"/>
              <a:gd name="T70" fmla="*/ 389 w 3383"/>
              <a:gd name="T71" fmla="*/ 2348 h 2815"/>
              <a:gd name="T72" fmla="*/ 238 w 3383"/>
              <a:gd name="T73" fmla="*/ 2311 h 2815"/>
              <a:gd name="T74" fmla="*/ 97 w 3383"/>
              <a:gd name="T75" fmla="*/ 2203 h 2815"/>
              <a:gd name="T76" fmla="*/ 3 w 3383"/>
              <a:gd name="T77" fmla="*/ 1987 h 2815"/>
              <a:gd name="T78" fmla="*/ 18 w 3383"/>
              <a:gd name="T79" fmla="*/ 1103 h 2815"/>
              <a:gd name="T80" fmla="*/ 64 w 3383"/>
              <a:gd name="T81" fmla="*/ 1005 h 2815"/>
              <a:gd name="T82" fmla="*/ 191 w 3383"/>
              <a:gd name="T83" fmla="*/ 878 h 2815"/>
              <a:gd name="T84" fmla="*/ 348 w 3383"/>
              <a:gd name="T85" fmla="*/ 818 h 2815"/>
              <a:gd name="T86" fmla="*/ 2963 w 3383"/>
              <a:gd name="T87" fmla="*/ 3 h 2815"/>
              <a:gd name="T88" fmla="*/ 3205 w 3383"/>
              <a:gd name="T89" fmla="*/ 105 h 2815"/>
              <a:gd name="T90" fmla="*/ 3355 w 3383"/>
              <a:gd name="T91" fmla="*/ 316 h 2815"/>
              <a:gd name="T92" fmla="*/ 3380 w 3383"/>
              <a:gd name="T93" fmla="*/ 1214 h 2815"/>
              <a:gd name="T94" fmla="*/ 3278 w 3383"/>
              <a:gd name="T95" fmla="*/ 1456 h 2815"/>
              <a:gd name="T96" fmla="*/ 3067 w 3383"/>
              <a:gd name="T97" fmla="*/ 1607 h 2815"/>
              <a:gd name="T98" fmla="*/ 2647 w 3383"/>
              <a:gd name="T99" fmla="*/ 1225 h 2815"/>
              <a:gd name="T100" fmla="*/ 2577 w 3383"/>
              <a:gd name="T101" fmla="*/ 951 h 2815"/>
              <a:gd name="T102" fmla="*/ 2394 w 3383"/>
              <a:gd name="T103" fmla="*/ 748 h 2815"/>
              <a:gd name="T104" fmla="*/ 2132 w 3383"/>
              <a:gd name="T105" fmla="*/ 654 h 2815"/>
              <a:gd name="T106" fmla="*/ 853 w 3383"/>
              <a:gd name="T107" fmla="*/ 367 h 2815"/>
              <a:gd name="T108" fmla="*/ 979 w 3383"/>
              <a:gd name="T109" fmla="*/ 140 h 2815"/>
              <a:gd name="T110" fmla="*/ 1206 w 3383"/>
              <a:gd name="T111" fmla="*/ 12 h 2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83" h="2815">
                <a:moveTo>
                  <a:pt x="1324" y="1651"/>
                </a:moveTo>
                <a:lnTo>
                  <a:pt x="1369" y="1651"/>
                </a:lnTo>
                <a:lnTo>
                  <a:pt x="1394" y="1654"/>
                </a:lnTo>
                <a:lnTo>
                  <a:pt x="1417" y="1662"/>
                </a:lnTo>
                <a:lnTo>
                  <a:pt x="1436" y="1675"/>
                </a:lnTo>
                <a:lnTo>
                  <a:pt x="1454" y="1692"/>
                </a:lnTo>
                <a:lnTo>
                  <a:pt x="1466" y="1712"/>
                </a:lnTo>
                <a:lnTo>
                  <a:pt x="1474" y="1734"/>
                </a:lnTo>
                <a:lnTo>
                  <a:pt x="1477" y="1759"/>
                </a:lnTo>
                <a:lnTo>
                  <a:pt x="1474" y="1783"/>
                </a:lnTo>
                <a:lnTo>
                  <a:pt x="1466" y="1806"/>
                </a:lnTo>
                <a:lnTo>
                  <a:pt x="1454" y="1826"/>
                </a:lnTo>
                <a:lnTo>
                  <a:pt x="1436" y="1843"/>
                </a:lnTo>
                <a:lnTo>
                  <a:pt x="1417" y="1855"/>
                </a:lnTo>
                <a:lnTo>
                  <a:pt x="1394" y="1864"/>
                </a:lnTo>
                <a:lnTo>
                  <a:pt x="1369" y="1867"/>
                </a:lnTo>
                <a:lnTo>
                  <a:pt x="1324" y="1867"/>
                </a:lnTo>
                <a:lnTo>
                  <a:pt x="1324" y="1651"/>
                </a:lnTo>
                <a:close/>
                <a:moveTo>
                  <a:pt x="1115" y="1273"/>
                </a:moveTo>
                <a:lnTo>
                  <a:pt x="1160" y="1273"/>
                </a:lnTo>
                <a:lnTo>
                  <a:pt x="1160" y="1487"/>
                </a:lnTo>
                <a:lnTo>
                  <a:pt x="1115" y="1487"/>
                </a:lnTo>
                <a:lnTo>
                  <a:pt x="1090" y="1485"/>
                </a:lnTo>
                <a:lnTo>
                  <a:pt x="1067" y="1477"/>
                </a:lnTo>
                <a:lnTo>
                  <a:pt x="1048" y="1464"/>
                </a:lnTo>
                <a:lnTo>
                  <a:pt x="1030" y="1447"/>
                </a:lnTo>
                <a:lnTo>
                  <a:pt x="1018" y="1428"/>
                </a:lnTo>
                <a:lnTo>
                  <a:pt x="1010" y="1405"/>
                </a:lnTo>
                <a:lnTo>
                  <a:pt x="1007" y="1381"/>
                </a:lnTo>
                <a:lnTo>
                  <a:pt x="1010" y="1356"/>
                </a:lnTo>
                <a:lnTo>
                  <a:pt x="1018" y="1333"/>
                </a:lnTo>
                <a:lnTo>
                  <a:pt x="1030" y="1313"/>
                </a:lnTo>
                <a:lnTo>
                  <a:pt x="1048" y="1296"/>
                </a:lnTo>
                <a:lnTo>
                  <a:pt x="1067" y="1284"/>
                </a:lnTo>
                <a:lnTo>
                  <a:pt x="1090" y="1276"/>
                </a:lnTo>
                <a:lnTo>
                  <a:pt x="1115" y="1273"/>
                </a:lnTo>
                <a:close/>
                <a:moveTo>
                  <a:pt x="1242" y="999"/>
                </a:moveTo>
                <a:lnTo>
                  <a:pt x="1220" y="1002"/>
                </a:lnTo>
                <a:lnTo>
                  <a:pt x="1201" y="1011"/>
                </a:lnTo>
                <a:lnTo>
                  <a:pt x="1184" y="1023"/>
                </a:lnTo>
                <a:lnTo>
                  <a:pt x="1171" y="1039"/>
                </a:lnTo>
                <a:lnTo>
                  <a:pt x="1163" y="1059"/>
                </a:lnTo>
                <a:lnTo>
                  <a:pt x="1160" y="1080"/>
                </a:lnTo>
                <a:lnTo>
                  <a:pt x="1160" y="1109"/>
                </a:lnTo>
                <a:lnTo>
                  <a:pt x="1115" y="1109"/>
                </a:lnTo>
                <a:lnTo>
                  <a:pt x="1075" y="1112"/>
                </a:lnTo>
                <a:lnTo>
                  <a:pt x="1037" y="1120"/>
                </a:lnTo>
                <a:lnTo>
                  <a:pt x="1001" y="1135"/>
                </a:lnTo>
                <a:lnTo>
                  <a:pt x="968" y="1153"/>
                </a:lnTo>
                <a:lnTo>
                  <a:pt x="937" y="1176"/>
                </a:lnTo>
                <a:lnTo>
                  <a:pt x="910" y="1203"/>
                </a:lnTo>
                <a:lnTo>
                  <a:pt x="888" y="1233"/>
                </a:lnTo>
                <a:lnTo>
                  <a:pt x="869" y="1266"/>
                </a:lnTo>
                <a:lnTo>
                  <a:pt x="856" y="1302"/>
                </a:lnTo>
                <a:lnTo>
                  <a:pt x="846" y="1340"/>
                </a:lnTo>
                <a:lnTo>
                  <a:pt x="843" y="1381"/>
                </a:lnTo>
                <a:lnTo>
                  <a:pt x="846" y="1421"/>
                </a:lnTo>
                <a:lnTo>
                  <a:pt x="856" y="1459"/>
                </a:lnTo>
                <a:lnTo>
                  <a:pt x="869" y="1495"/>
                </a:lnTo>
                <a:lnTo>
                  <a:pt x="888" y="1528"/>
                </a:lnTo>
                <a:lnTo>
                  <a:pt x="910" y="1558"/>
                </a:lnTo>
                <a:lnTo>
                  <a:pt x="937" y="1585"/>
                </a:lnTo>
                <a:lnTo>
                  <a:pt x="968" y="1608"/>
                </a:lnTo>
                <a:lnTo>
                  <a:pt x="1001" y="1626"/>
                </a:lnTo>
                <a:lnTo>
                  <a:pt x="1037" y="1640"/>
                </a:lnTo>
                <a:lnTo>
                  <a:pt x="1075" y="1649"/>
                </a:lnTo>
                <a:lnTo>
                  <a:pt x="1115" y="1651"/>
                </a:lnTo>
                <a:lnTo>
                  <a:pt x="1160" y="1651"/>
                </a:lnTo>
                <a:lnTo>
                  <a:pt x="1160" y="1867"/>
                </a:lnTo>
                <a:lnTo>
                  <a:pt x="926" y="1867"/>
                </a:lnTo>
                <a:lnTo>
                  <a:pt x="904" y="1870"/>
                </a:lnTo>
                <a:lnTo>
                  <a:pt x="884" y="1878"/>
                </a:lnTo>
                <a:lnTo>
                  <a:pt x="868" y="1890"/>
                </a:lnTo>
                <a:lnTo>
                  <a:pt x="855" y="1907"/>
                </a:lnTo>
                <a:lnTo>
                  <a:pt x="846" y="1926"/>
                </a:lnTo>
                <a:lnTo>
                  <a:pt x="843" y="1948"/>
                </a:lnTo>
                <a:lnTo>
                  <a:pt x="846" y="1970"/>
                </a:lnTo>
                <a:lnTo>
                  <a:pt x="855" y="1989"/>
                </a:lnTo>
                <a:lnTo>
                  <a:pt x="868" y="2007"/>
                </a:lnTo>
                <a:lnTo>
                  <a:pt x="884" y="2019"/>
                </a:lnTo>
                <a:lnTo>
                  <a:pt x="904" y="2027"/>
                </a:lnTo>
                <a:lnTo>
                  <a:pt x="926" y="2030"/>
                </a:lnTo>
                <a:lnTo>
                  <a:pt x="1160" y="2030"/>
                </a:lnTo>
                <a:lnTo>
                  <a:pt x="1160" y="2078"/>
                </a:lnTo>
                <a:lnTo>
                  <a:pt x="1163" y="2100"/>
                </a:lnTo>
                <a:lnTo>
                  <a:pt x="1171" y="2120"/>
                </a:lnTo>
                <a:lnTo>
                  <a:pt x="1184" y="2137"/>
                </a:lnTo>
                <a:lnTo>
                  <a:pt x="1201" y="2149"/>
                </a:lnTo>
                <a:lnTo>
                  <a:pt x="1220" y="2158"/>
                </a:lnTo>
                <a:lnTo>
                  <a:pt x="1242" y="2161"/>
                </a:lnTo>
                <a:lnTo>
                  <a:pt x="1264" y="2158"/>
                </a:lnTo>
                <a:lnTo>
                  <a:pt x="1283" y="2149"/>
                </a:lnTo>
                <a:lnTo>
                  <a:pt x="1300" y="2137"/>
                </a:lnTo>
                <a:lnTo>
                  <a:pt x="1313" y="2120"/>
                </a:lnTo>
                <a:lnTo>
                  <a:pt x="1321" y="2100"/>
                </a:lnTo>
                <a:lnTo>
                  <a:pt x="1324" y="2078"/>
                </a:lnTo>
                <a:lnTo>
                  <a:pt x="1324" y="2030"/>
                </a:lnTo>
                <a:lnTo>
                  <a:pt x="1369" y="2030"/>
                </a:lnTo>
                <a:lnTo>
                  <a:pt x="1409" y="2027"/>
                </a:lnTo>
                <a:lnTo>
                  <a:pt x="1447" y="2019"/>
                </a:lnTo>
                <a:lnTo>
                  <a:pt x="1483" y="2004"/>
                </a:lnTo>
                <a:lnTo>
                  <a:pt x="1516" y="1986"/>
                </a:lnTo>
                <a:lnTo>
                  <a:pt x="1547" y="1963"/>
                </a:lnTo>
                <a:lnTo>
                  <a:pt x="1574" y="1937"/>
                </a:lnTo>
                <a:lnTo>
                  <a:pt x="1596" y="1907"/>
                </a:lnTo>
                <a:lnTo>
                  <a:pt x="1615" y="1873"/>
                </a:lnTo>
                <a:lnTo>
                  <a:pt x="1628" y="1837"/>
                </a:lnTo>
                <a:lnTo>
                  <a:pt x="1637" y="1799"/>
                </a:lnTo>
                <a:lnTo>
                  <a:pt x="1641" y="1759"/>
                </a:lnTo>
                <a:lnTo>
                  <a:pt x="1637" y="1719"/>
                </a:lnTo>
                <a:lnTo>
                  <a:pt x="1628" y="1681"/>
                </a:lnTo>
                <a:lnTo>
                  <a:pt x="1615" y="1645"/>
                </a:lnTo>
                <a:lnTo>
                  <a:pt x="1596" y="1612"/>
                </a:lnTo>
                <a:lnTo>
                  <a:pt x="1574" y="1581"/>
                </a:lnTo>
                <a:lnTo>
                  <a:pt x="1547" y="1554"/>
                </a:lnTo>
                <a:lnTo>
                  <a:pt x="1516" y="1532"/>
                </a:lnTo>
                <a:lnTo>
                  <a:pt x="1483" y="1513"/>
                </a:lnTo>
                <a:lnTo>
                  <a:pt x="1447" y="1500"/>
                </a:lnTo>
                <a:lnTo>
                  <a:pt x="1409" y="1491"/>
                </a:lnTo>
                <a:lnTo>
                  <a:pt x="1369" y="1487"/>
                </a:lnTo>
                <a:lnTo>
                  <a:pt x="1324" y="1487"/>
                </a:lnTo>
                <a:lnTo>
                  <a:pt x="1324" y="1273"/>
                </a:lnTo>
                <a:lnTo>
                  <a:pt x="1558" y="1273"/>
                </a:lnTo>
                <a:lnTo>
                  <a:pt x="1580" y="1270"/>
                </a:lnTo>
                <a:lnTo>
                  <a:pt x="1599" y="1261"/>
                </a:lnTo>
                <a:lnTo>
                  <a:pt x="1616" y="1249"/>
                </a:lnTo>
                <a:lnTo>
                  <a:pt x="1629" y="1233"/>
                </a:lnTo>
                <a:lnTo>
                  <a:pt x="1637" y="1213"/>
                </a:lnTo>
                <a:lnTo>
                  <a:pt x="1641" y="1191"/>
                </a:lnTo>
                <a:lnTo>
                  <a:pt x="1637" y="1169"/>
                </a:lnTo>
                <a:lnTo>
                  <a:pt x="1629" y="1149"/>
                </a:lnTo>
                <a:lnTo>
                  <a:pt x="1616" y="1133"/>
                </a:lnTo>
                <a:lnTo>
                  <a:pt x="1599" y="1120"/>
                </a:lnTo>
                <a:lnTo>
                  <a:pt x="1580" y="1112"/>
                </a:lnTo>
                <a:lnTo>
                  <a:pt x="1558" y="1109"/>
                </a:lnTo>
                <a:lnTo>
                  <a:pt x="1324" y="1109"/>
                </a:lnTo>
                <a:lnTo>
                  <a:pt x="1324" y="1080"/>
                </a:lnTo>
                <a:lnTo>
                  <a:pt x="1321" y="1059"/>
                </a:lnTo>
                <a:lnTo>
                  <a:pt x="1313" y="1039"/>
                </a:lnTo>
                <a:lnTo>
                  <a:pt x="1300" y="1023"/>
                </a:lnTo>
                <a:lnTo>
                  <a:pt x="1283" y="1011"/>
                </a:lnTo>
                <a:lnTo>
                  <a:pt x="1264" y="1002"/>
                </a:lnTo>
                <a:lnTo>
                  <a:pt x="1242" y="999"/>
                </a:lnTo>
                <a:close/>
                <a:moveTo>
                  <a:pt x="411" y="814"/>
                </a:moveTo>
                <a:lnTo>
                  <a:pt x="2073" y="814"/>
                </a:lnTo>
                <a:lnTo>
                  <a:pt x="2124" y="817"/>
                </a:lnTo>
                <a:lnTo>
                  <a:pt x="2175" y="827"/>
                </a:lnTo>
                <a:lnTo>
                  <a:pt x="2222" y="842"/>
                </a:lnTo>
                <a:lnTo>
                  <a:pt x="2266" y="862"/>
                </a:lnTo>
                <a:lnTo>
                  <a:pt x="2308" y="887"/>
                </a:lnTo>
                <a:lnTo>
                  <a:pt x="2346" y="918"/>
                </a:lnTo>
                <a:lnTo>
                  <a:pt x="2380" y="952"/>
                </a:lnTo>
                <a:lnTo>
                  <a:pt x="2410" y="990"/>
                </a:lnTo>
                <a:lnTo>
                  <a:pt x="2436" y="1032"/>
                </a:lnTo>
                <a:lnTo>
                  <a:pt x="2456" y="1076"/>
                </a:lnTo>
                <a:lnTo>
                  <a:pt x="2472" y="1124"/>
                </a:lnTo>
                <a:lnTo>
                  <a:pt x="2481" y="1173"/>
                </a:lnTo>
                <a:lnTo>
                  <a:pt x="2484" y="1225"/>
                </a:lnTo>
                <a:lnTo>
                  <a:pt x="2484" y="1938"/>
                </a:lnTo>
                <a:lnTo>
                  <a:pt x="2482" y="1984"/>
                </a:lnTo>
                <a:lnTo>
                  <a:pt x="2474" y="2028"/>
                </a:lnTo>
                <a:lnTo>
                  <a:pt x="2461" y="2071"/>
                </a:lnTo>
                <a:lnTo>
                  <a:pt x="2445" y="2112"/>
                </a:lnTo>
                <a:lnTo>
                  <a:pt x="2424" y="2150"/>
                </a:lnTo>
                <a:lnTo>
                  <a:pt x="2414" y="2167"/>
                </a:lnTo>
                <a:lnTo>
                  <a:pt x="2390" y="2199"/>
                </a:lnTo>
                <a:lnTo>
                  <a:pt x="2364" y="2229"/>
                </a:lnTo>
                <a:lnTo>
                  <a:pt x="2334" y="2254"/>
                </a:lnTo>
                <a:lnTo>
                  <a:pt x="2303" y="2278"/>
                </a:lnTo>
                <a:lnTo>
                  <a:pt x="2277" y="2294"/>
                </a:lnTo>
                <a:lnTo>
                  <a:pt x="2251" y="2308"/>
                </a:lnTo>
                <a:lnTo>
                  <a:pt x="2210" y="2325"/>
                </a:lnTo>
                <a:lnTo>
                  <a:pt x="2165" y="2337"/>
                </a:lnTo>
                <a:lnTo>
                  <a:pt x="2120" y="2346"/>
                </a:lnTo>
                <a:lnTo>
                  <a:pt x="2073" y="2349"/>
                </a:lnTo>
                <a:lnTo>
                  <a:pt x="1951" y="2349"/>
                </a:lnTo>
                <a:lnTo>
                  <a:pt x="1415" y="2815"/>
                </a:lnTo>
                <a:lnTo>
                  <a:pt x="1413" y="2349"/>
                </a:lnTo>
                <a:lnTo>
                  <a:pt x="411" y="2349"/>
                </a:lnTo>
                <a:lnTo>
                  <a:pt x="389" y="2348"/>
                </a:lnTo>
                <a:lnTo>
                  <a:pt x="348" y="2344"/>
                </a:lnTo>
                <a:lnTo>
                  <a:pt x="328" y="2341"/>
                </a:lnTo>
                <a:lnTo>
                  <a:pt x="289" y="2330"/>
                </a:lnTo>
                <a:lnTo>
                  <a:pt x="269" y="2323"/>
                </a:lnTo>
                <a:lnTo>
                  <a:pt x="238" y="2311"/>
                </a:lnTo>
                <a:lnTo>
                  <a:pt x="210" y="2295"/>
                </a:lnTo>
                <a:lnTo>
                  <a:pt x="181" y="2278"/>
                </a:lnTo>
                <a:lnTo>
                  <a:pt x="165" y="2267"/>
                </a:lnTo>
                <a:lnTo>
                  <a:pt x="129" y="2237"/>
                </a:lnTo>
                <a:lnTo>
                  <a:pt x="97" y="2203"/>
                </a:lnTo>
                <a:lnTo>
                  <a:pt x="69" y="2165"/>
                </a:lnTo>
                <a:lnTo>
                  <a:pt x="45" y="2125"/>
                </a:lnTo>
                <a:lnTo>
                  <a:pt x="26" y="2082"/>
                </a:lnTo>
                <a:lnTo>
                  <a:pt x="11" y="2035"/>
                </a:lnTo>
                <a:lnTo>
                  <a:pt x="3" y="1987"/>
                </a:lnTo>
                <a:lnTo>
                  <a:pt x="0" y="1938"/>
                </a:lnTo>
                <a:lnTo>
                  <a:pt x="0" y="1225"/>
                </a:lnTo>
                <a:lnTo>
                  <a:pt x="2" y="1183"/>
                </a:lnTo>
                <a:lnTo>
                  <a:pt x="8" y="1142"/>
                </a:lnTo>
                <a:lnTo>
                  <a:pt x="18" y="1103"/>
                </a:lnTo>
                <a:lnTo>
                  <a:pt x="18" y="1102"/>
                </a:lnTo>
                <a:lnTo>
                  <a:pt x="32" y="1065"/>
                </a:lnTo>
                <a:lnTo>
                  <a:pt x="49" y="1030"/>
                </a:lnTo>
                <a:lnTo>
                  <a:pt x="52" y="1025"/>
                </a:lnTo>
                <a:lnTo>
                  <a:pt x="64" y="1005"/>
                </a:lnTo>
                <a:lnTo>
                  <a:pt x="78" y="984"/>
                </a:lnTo>
                <a:lnTo>
                  <a:pt x="104" y="952"/>
                </a:lnTo>
                <a:lnTo>
                  <a:pt x="134" y="922"/>
                </a:lnTo>
                <a:lnTo>
                  <a:pt x="165" y="895"/>
                </a:lnTo>
                <a:lnTo>
                  <a:pt x="191" y="878"/>
                </a:lnTo>
                <a:lnTo>
                  <a:pt x="229" y="856"/>
                </a:lnTo>
                <a:lnTo>
                  <a:pt x="269" y="839"/>
                </a:lnTo>
                <a:lnTo>
                  <a:pt x="289" y="833"/>
                </a:lnTo>
                <a:lnTo>
                  <a:pt x="328" y="822"/>
                </a:lnTo>
                <a:lnTo>
                  <a:pt x="348" y="818"/>
                </a:lnTo>
                <a:lnTo>
                  <a:pt x="389" y="814"/>
                </a:lnTo>
                <a:lnTo>
                  <a:pt x="411" y="814"/>
                </a:lnTo>
                <a:close/>
                <a:moveTo>
                  <a:pt x="1315" y="0"/>
                </a:moveTo>
                <a:lnTo>
                  <a:pt x="2907" y="0"/>
                </a:lnTo>
                <a:lnTo>
                  <a:pt x="2963" y="3"/>
                </a:lnTo>
                <a:lnTo>
                  <a:pt x="3016" y="12"/>
                </a:lnTo>
                <a:lnTo>
                  <a:pt x="3067" y="28"/>
                </a:lnTo>
                <a:lnTo>
                  <a:pt x="3117" y="48"/>
                </a:lnTo>
                <a:lnTo>
                  <a:pt x="3162" y="74"/>
                </a:lnTo>
                <a:lnTo>
                  <a:pt x="3205" y="105"/>
                </a:lnTo>
                <a:lnTo>
                  <a:pt x="3243" y="140"/>
                </a:lnTo>
                <a:lnTo>
                  <a:pt x="3278" y="179"/>
                </a:lnTo>
                <a:lnTo>
                  <a:pt x="3309" y="221"/>
                </a:lnTo>
                <a:lnTo>
                  <a:pt x="3335" y="267"/>
                </a:lnTo>
                <a:lnTo>
                  <a:pt x="3355" y="316"/>
                </a:lnTo>
                <a:lnTo>
                  <a:pt x="3370" y="367"/>
                </a:lnTo>
                <a:lnTo>
                  <a:pt x="3380" y="421"/>
                </a:lnTo>
                <a:lnTo>
                  <a:pt x="3383" y="476"/>
                </a:lnTo>
                <a:lnTo>
                  <a:pt x="3383" y="1159"/>
                </a:lnTo>
                <a:lnTo>
                  <a:pt x="3380" y="1214"/>
                </a:lnTo>
                <a:lnTo>
                  <a:pt x="3370" y="1267"/>
                </a:lnTo>
                <a:lnTo>
                  <a:pt x="3355" y="1319"/>
                </a:lnTo>
                <a:lnTo>
                  <a:pt x="3335" y="1367"/>
                </a:lnTo>
                <a:lnTo>
                  <a:pt x="3309" y="1413"/>
                </a:lnTo>
                <a:lnTo>
                  <a:pt x="3278" y="1456"/>
                </a:lnTo>
                <a:lnTo>
                  <a:pt x="3243" y="1495"/>
                </a:lnTo>
                <a:lnTo>
                  <a:pt x="3205" y="1530"/>
                </a:lnTo>
                <a:lnTo>
                  <a:pt x="3162" y="1559"/>
                </a:lnTo>
                <a:lnTo>
                  <a:pt x="3117" y="1585"/>
                </a:lnTo>
                <a:lnTo>
                  <a:pt x="3067" y="1607"/>
                </a:lnTo>
                <a:lnTo>
                  <a:pt x="3016" y="1621"/>
                </a:lnTo>
                <a:lnTo>
                  <a:pt x="2963" y="1630"/>
                </a:lnTo>
                <a:lnTo>
                  <a:pt x="2907" y="1634"/>
                </a:lnTo>
                <a:lnTo>
                  <a:pt x="2647" y="1634"/>
                </a:lnTo>
                <a:lnTo>
                  <a:pt x="2647" y="1225"/>
                </a:lnTo>
                <a:lnTo>
                  <a:pt x="2644" y="1167"/>
                </a:lnTo>
                <a:lnTo>
                  <a:pt x="2636" y="1109"/>
                </a:lnTo>
                <a:lnTo>
                  <a:pt x="2622" y="1055"/>
                </a:lnTo>
                <a:lnTo>
                  <a:pt x="2602" y="1001"/>
                </a:lnTo>
                <a:lnTo>
                  <a:pt x="2577" y="951"/>
                </a:lnTo>
                <a:lnTo>
                  <a:pt x="2549" y="904"/>
                </a:lnTo>
                <a:lnTo>
                  <a:pt x="2516" y="859"/>
                </a:lnTo>
                <a:lnTo>
                  <a:pt x="2479" y="819"/>
                </a:lnTo>
                <a:lnTo>
                  <a:pt x="2438" y="781"/>
                </a:lnTo>
                <a:lnTo>
                  <a:pt x="2394" y="748"/>
                </a:lnTo>
                <a:lnTo>
                  <a:pt x="2346" y="720"/>
                </a:lnTo>
                <a:lnTo>
                  <a:pt x="2297" y="696"/>
                </a:lnTo>
                <a:lnTo>
                  <a:pt x="2244" y="676"/>
                </a:lnTo>
                <a:lnTo>
                  <a:pt x="2189" y="662"/>
                </a:lnTo>
                <a:lnTo>
                  <a:pt x="2132" y="654"/>
                </a:lnTo>
                <a:lnTo>
                  <a:pt x="2073" y="651"/>
                </a:lnTo>
                <a:lnTo>
                  <a:pt x="839" y="651"/>
                </a:lnTo>
                <a:lnTo>
                  <a:pt x="839" y="476"/>
                </a:lnTo>
                <a:lnTo>
                  <a:pt x="843" y="421"/>
                </a:lnTo>
                <a:lnTo>
                  <a:pt x="853" y="367"/>
                </a:lnTo>
                <a:lnTo>
                  <a:pt x="867" y="316"/>
                </a:lnTo>
                <a:lnTo>
                  <a:pt x="889" y="267"/>
                </a:lnTo>
                <a:lnTo>
                  <a:pt x="914" y="221"/>
                </a:lnTo>
                <a:lnTo>
                  <a:pt x="944" y="179"/>
                </a:lnTo>
                <a:lnTo>
                  <a:pt x="979" y="140"/>
                </a:lnTo>
                <a:lnTo>
                  <a:pt x="1018" y="105"/>
                </a:lnTo>
                <a:lnTo>
                  <a:pt x="1060" y="74"/>
                </a:lnTo>
                <a:lnTo>
                  <a:pt x="1106" y="48"/>
                </a:lnTo>
                <a:lnTo>
                  <a:pt x="1155" y="28"/>
                </a:lnTo>
                <a:lnTo>
                  <a:pt x="1206" y="12"/>
                </a:lnTo>
                <a:lnTo>
                  <a:pt x="1259" y="3"/>
                </a:lnTo>
                <a:lnTo>
                  <a:pt x="1315"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6" name="Freeform 66"/>
          <p:cNvSpPr>
            <a:spLocks noEditPoints="1"/>
          </p:cNvSpPr>
          <p:nvPr/>
        </p:nvSpPr>
        <p:spPr bwMode="auto">
          <a:xfrm>
            <a:off x="4486381" y="4257603"/>
            <a:ext cx="388350" cy="38695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7" name="Freeform 101"/>
          <p:cNvSpPr>
            <a:spLocks/>
          </p:cNvSpPr>
          <p:nvPr/>
        </p:nvSpPr>
        <p:spPr bwMode="auto">
          <a:xfrm>
            <a:off x="6911958" y="4917770"/>
            <a:ext cx="447296" cy="341158"/>
          </a:xfrm>
          <a:custGeom>
            <a:avLst/>
            <a:gdLst>
              <a:gd name="T0" fmla="*/ 2510 w 3538"/>
              <a:gd name="T1" fmla="*/ 12 h 2700"/>
              <a:gd name="T2" fmla="*/ 2653 w 3538"/>
              <a:gd name="T3" fmla="*/ 96 h 2700"/>
              <a:gd name="T4" fmla="*/ 2738 w 3538"/>
              <a:gd name="T5" fmla="*/ 241 h 2700"/>
              <a:gd name="T6" fmla="*/ 2746 w 3538"/>
              <a:gd name="T7" fmla="*/ 866 h 2700"/>
              <a:gd name="T8" fmla="*/ 2681 w 3538"/>
              <a:gd name="T9" fmla="*/ 1022 h 2700"/>
              <a:gd name="T10" fmla="*/ 2550 w 3538"/>
              <a:gd name="T11" fmla="*/ 1124 h 2700"/>
              <a:gd name="T12" fmla="*/ 1851 w 3538"/>
              <a:gd name="T13" fmla="*/ 1150 h 2700"/>
              <a:gd name="T14" fmla="*/ 2829 w 3538"/>
              <a:gd name="T15" fmla="*/ 1596 h 2700"/>
              <a:gd name="T16" fmla="*/ 2987 w 3538"/>
              <a:gd name="T17" fmla="*/ 1680 h 2700"/>
              <a:gd name="T18" fmla="*/ 3090 w 3538"/>
              <a:gd name="T19" fmla="*/ 1827 h 2700"/>
              <a:gd name="T20" fmla="*/ 3115 w 3538"/>
              <a:gd name="T21" fmla="*/ 2072 h 2700"/>
              <a:gd name="T22" fmla="*/ 3446 w 3538"/>
              <a:gd name="T23" fmla="*/ 2097 h 2700"/>
              <a:gd name="T24" fmla="*/ 3526 w 3538"/>
              <a:gd name="T25" fmla="*/ 2194 h 2700"/>
              <a:gd name="T26" fmla="*/ 3536 w 3538"/>
              <a:gd name="T27" fmla="*/ 2545 h 2700"/>
              <a:gd name="T28" fmla="*/ 3471 w 3538"/>
              <a:gd name="T29" fmla="*/ 2655 h 2700"/>
              <a:gd name="T30" fmla="*/ 3351 w 3538"/>
              <a:gd name="T31" fmla="*/ 2700 h 2700"/>
              <a:gd name="T32" fmla="*/ 2622 w 3538"/>
              <a:gd name="T33" fmla="*/ 2674 h 2700"/>
              <a:gd name="T34" fmla="*/ 2540 w 3538"/>
              <a:gd name="T35" fmla="*/ 2578 h 2700"/>
              <a:gd name="T36" fmla="*/ 2531 w 3538"/>
              <a:gd name="T37" fmla="*/ 2226 h 2700"/>
              <a:gd name="T38" fmla="*/ 2595 w 3538"/>
              <a:gd name="T39" fmla="*/ 2116 h 2700"/>
              <a:gd name="T40" fmla="*/ 2716 w 3538"/>
              <a:gd name="T41" fmla="*/ 2072 h 2700"/>
              <a:gd name="T42" fmla="*/ 2941 w 3538"/>
              <a:gd name="T43" fmla="*/ 1896 h 2700"/>
              <a:gd name="T44" fmla="*/ 2864 w 3538"/>
              <a:gd name="T45" fmla="*/ 1789 h 2700"/>
              <a:gd name="T46" fmla="*/ 2736 w 3538"/>
              <a:gd name="T47" fmla="*/ 1748 h 2700"/>
              <a:gd name="T48" fmla="*/ 2120 w 3538"/>
              <a:gd name="T49" fmla="*/ 2074 h 2700"/>
              <a:gd name="T50" fmla="*/ 2230 w 3538"/>
              <a:gd name="T51" fmla="*/ 2139 h 2700"/>
              <a:gd name="T52" fmla="*/ 2274 w 3538"/>
              <a:gd name="T53" fmla="*/ 2259 h 2700"/>
              <a:gd name="T54" fmla="*/ 2248 w 3538"/>
              <a:gd name="T55" fmla="*/ 2607 h 2700"/>
              <a:gd name="T56" fmla="*/ 2153 w 3538"/>
              <a:gd name="T57" fmla="*/ 2688 h 2700"/>
              <a:gd name="T58" fmla="*/ 1418 w 3538"/>
              <a:gd name="T59" fmla="*/ 2696 h 2700"/>
              <a:gd name="T60" fmla="*/ 1308 w 3538"/>
              <a:gd name="T61" fmla="*/ 2633 h 2700"/>
              <a:gd name="T62" fmla="*/ 1264 w 3538"/>
              <a:gd name="T63" fmla="*/ 2512 h 2700"/>
              <a:gd name="T64" fmla="*/ 1290 w 3538"/>
              <a:gd name="T65" fmla="*/ 2165 h 2700"/>
              <a:gd name="T66" fmla="*/ 1387 w 3538"/>
              <a:gd name="T67" fmla="*/ 2083 h 2700"/>
              <a:gd name="T68" fmla="*/ 1688 w 3538"/>
              <a:gd name="T69" fmla="*/ 1748 h 2700"/>
              <a:gd name="T70" fmla="*/ 704 w 3538"/>
              <a:gd name="T71" fmla="*/ 1772 h 2700"/>
              <a:gd name="T72" fmla="*/ 611 w 3538"/>
              <a:gd name="T73" fmla="*/ 1865 h 2700"/>
              <a:gd name="T74" fmla="*/ 586 w 3538"/>
              <a:gd name="T75" fmla="*/ 2072 h 2700"/>
              <a:gd name="T76" fmla="*/ 918 w 3538"/>
              <a:gd name="T77" fmla="*/ 2097 h 2700"/>
              <a:gd name="T78" fmla="*/ 998 w 3538"/>
              <a:gd name="T79" fmla="*/ 2194 h 2700"/>
              <a:gd name="T80" fmla="*/ 1007 w 3538"/>
              <a:gd name="T81" fmla="*/ 2545 h 2700"/>
              <a:gd name="T82" fmla="*/ 943 w 3538"/>
              <a:gd name="T83" fmla="*/ 2655 h 2700"/>
              <a:gd name="T84" fmla="*/ 823 w 3538"/>
              <a:gd name="T85" fmla="*/ 2700 h 2700"/>
              <a:gd name="T86" fmla="*/ 93 w 3538"/>
              <a:gd name="T87" fmla="*/ 2674 h 2700"/>
              <a:gd name="T88" fmla="*/ 12 w 3538"/>
              <a:gd name="T89" fmla="*/ 2578 h 2700"/>
              <a:gd name="T90" fmla="*/ 3 w 3538"/>
              <a:gd name="T91" fmla="*/ 2226 h 2700"/>
              <a:gd name="T92" fmla="*/ 67 w 3538"/>
              <a:gd name="T93" fmla="*/ 2116 h 2700"/>
              <a:gd name="T94" fmla="*/ 187 w 3538"/>
              <a:gd name="T95" fmla="*/ 2072 h 2700"/>
              <a:gd name="T96" fmla="*/ 436 w 3538"/>
              <a:gd name="T97" fmla="*/ 1870 h 2700"/>
              <a:gd name="T98" fmla="*/ 520 w 3538"/>
              <a:gd name="T99" fmla="*/ 1712 h 2700"/>
              <a:gd name="T100" fmla="*/ 666 w 3538"/>
              <a:gd name="T101" fmla="*/ 1610 h 2700"/>
              <a:gd name="T102" fmla="*/ 1688 w 3538"/>
              <a:gd name="T103" fmla="*/ 1584 h 2700"/>
              <a:gd name="T104" fmla="*/ 1030 w 3538"/>
              <a:gd name="T105" fmla="*/ 1138 h 2700"/>
              <a:gd name="T106" fmla="*/ 885 w 3538"/>
              <a:gd name="T107" fmla="*/ 1054 h 2700"/>
              <a:gd name="T108" fmla="*/ 801 w 3538"/>
              <a:gd name="T109" fmla="*/ 909 h 2700"/>
              <a:gd name="T110" fmla="*/ 793 w 3538"/>
              <a:gd name="T111" fmla="*/ 283 h 2700"/>
              <a:gd name="T112" fmla="*/ 857 w 3538"/>
              <a:gd name="T113" fmla="*/ 127 h 2700"/>
              <a:gd name="T114" fmla="*/ 989 w 3538"/>
              <a:gd name="T115" fmla="*/ 26 h 2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38" h="2700">
                <a:moveTo>
                  <a:pt x="1116" y="0"/>
                </a:moveTo>
                <a:lnTo>
                  <a:pt x="2423" y="0"/>
                </a:lnTo>
                <a:lnTo>
                  <a:pt x="2467" y="3"/>
                </a:lnTo>
                <a:lnTo>
                  <a:pt x="2510" y="12"/>
                </a:lnTo>
                <a:lnTo>
                  <a:pt x="2550" y="26"/>
                </a:lnTo>
                <a:lnTo>
                  <a:pt x="2587" y="45"/>
                </a:lnTo>
                <a:lnTo>
                  <a:pt x="2622" y="68"/>
                </a:lnTo>
                <a:lnTo>
                  <a:pt x="2653" y="96"/>
                </a:lnTo>
                <a:lnTo>
                  <a:pt x="2681" y="127"/>
                </a:lnTo>
                <a:lnTo>
                  <a:pt x="2704" y="163"/>
                </a:lnTo>
                <a:lnTo>
                  <a:pt x="2724" y="201"/>
                </a:lnTo>
                <a:lnTo>
                  <a:pt x="2738" y="241"/>
                </a:lnTo>
                <a:lnTo>
                  <a:pt x="2746" y="283"/>
                </a:lnTo>
                <a:lnTo>
                  <a:pt x="2749" y="328"/>
                </a:lnTo>
                <a:lnTo>
                  <a:pt x="2749" y="822"/>
                </a:lnTo>
                <a:lnTo>
                  <a:pt x="2746" y="866"/>
                </a:lnTo>
                <a:lnTo>
                  <a:pt x="2738" y="909"/>
                </a:lnTo>
                <a:lnTo>
                  <a:pt x="2724" y="949"/>
                </a:lnTo>
                <a:lnTo>
                  <a:pt x="2704" y="987"/>
                </a:lnTo>
                <a:lnTo>
                  <a:pt x="2681" y="1022"/>
                </a:lnTo>
                <a:lnTo>
                  <a:pt x="2653" y="1054"/>
                </a:lnTo>
                <a:lnTo>
                  <a:pt x="2622" y="1081"/>
                </a:lnTo>
                <a:lnTo>
                  <a:pt x="2587" y="1104"/>
                </a:lnTo>
                <a:lnTo>
                  <a:pt x="2550" y="1124"/>
                </a:lnTo>
                <a:lnTo>
                  <a:pt x="2510" y="1138"/>
                </a:lnTo>
                <a:lnTo>
                  <a:pt x="2467" y="1146"/>
                </a:lnTo>
                <a:lnTo>
                  <a:pt x="2423" y="1150"/>
                </a:lnTo>
                <a:lnTo>
                  <a:pt x="1851" y="1150"/>
                </a:lnTo>
                <a:lnTo>
                  <a:pt x="1851" y="1584"/>
                </a:lnTo>
                <a:lnTo>
                  <a:pt x="2737" y="1584"/>
                </a:lnTo>
                <a:lnTo>
                  <a:pt x="2784" y="1588"/>
                </a:lnTo>
                <a:lnTo>
                  <a:pt x="2829" y="1596"/>
                </a:lnTo>
                <a:lnTo>
                  <a:pt x="2873" y="1610"/>
                </a:lnTo>
                <a:lnTo>
                  <a:pt x="2914" y="1629"/>
                </a:lnTo>
                <a:lnTo>
                  <a:pt x="2953" y="1652"/>
                </a:lnTo>
                <a:lnTo>
                  <a:pt x="2987" y="1680"/>
                </a:lnTo>
                <a:lnTo>
                  <a:pt x="3020" y="1712"/>
                </a:lnTo>
                <a:lnTo>
                  <a:pt x="3047" y="1747"/>
                </a:lnTo>
                <a:lnTo>
                  <a:pt x="3070" y="1786"/>
                </a:lnTo>
                <a:lnTo>
                  <a:pt x="3090" y="1827"/>
                </a:lnTo>
                <a:lnTo>
                  <a:pt x="3104" y="1870"/>
                </a:lnTo>
                <a:lnTo>
                  <a:pt x="3112" y="1917"/>
                </a:lnTo>
                <a:lnTo>
                  <a:pt x="3115" y="1964"/>
                </a:lnTo>
                <a:lnTo>
                  <a:pt x="3115" y="2072"/>
                </a:lnTo>
                <a:lnTo>
                  <a:pt x="3351" y="2072"/>
                </a:lnTo>
                <a:lnTo>
                  <a:pt x="3384" y="2074"/>
                </a:lnTo>
                <a:lnTo>
                  <a:pt x="3417" y="2084"/>
                </a:lnTo>
                <a:lnTo>
                  <a:pt x="3446" y="2097"/>
                </a:lnTo>
                <a:lnTo>
                  <a:pt x="3471" y="2116"/>
                </a:lnTo>
                <a:lnTo>
                  <a:pt x="3494" y="2139"/>
                </a:lnTo>
                <a:lnTo>
                  <a:pt x="3513" y="2165"/>
                </a:lnTo>
                <a:lnTo>
                  <a:pt x="3526" y="2194"/>
                </a:lnTo>
                <a:lnTo>
                  <a:pt x="3536" y="2226"/>
                </a:lnTo>
                <a:lnTo>
                  <a:pt x="3538" y="2259"/>
                </a:lnTo>
                <a:lnTo>
                  <a:pt x="3538" y="2512"/>
                </a:lnTo>
                <a:lnTo>
                  <a:pt x="3536" y="2545"/>
                </a:lnTo>
                <a:lnTo>
                  <a:pt x="3526" y="2578"/>
                </a:lnTo>
                <a:lnTo>
                  <a:pt x="3512" y="2607"/>
                </a:lnTo>
                <a:lnTo>
                  <a:pt x="3494" y="2633"/>
                </a:lnTo>
                <a:lnTo>
                  <a:pt x="3471" y="2655"/>
                </a:lnTo>
                <a:lnTo>
                  <a:pt x="3446" y="2674"/>
                </a:lnTo>
                <a:lnTo>
                  <a:pt x="3417" y="2688"/>
                </a:lnTo>
                <a:lnTo>
                  <a:pt x="3384" y="2696"/>
                </a:lnTo>
                <a:lnTo>
                  <a:pt x="3351" y="2700"/>
                </a:lnTo>
                <a:lnTo>
                  <a:pt x="2716" y="2700"/>
                </a:lnTo>
                <a:lnTo>
                  <a:pt x="2682" y="2696"/>
                </a:lnTo>
                <a:lnTo>
                  <a:pt x="2651" y="2688"/>
                </a:lnTo>
                <a:lnTo>
                  <a:pt x="2622" y="2674"/>
                </a:lnTo>
                <a:lnTo>
                  <a:pt x="2595" y="2655"/>
                </a:lnTo>
                <a:lnTo>
                  <a:pt x="2572" y="2633"/>
                </a:lnTo>
                <a:lnTo>
                  <a:pt x="2554" y="2607"/>
                </a:lnTo>
                <a:lnTo>
                  <a:pt x="2540" y="2578"/>
                </a:lnTo>
                <a:lnTo>
                  <a:pt x="2531" y="2545"/>
                </a:lnTo>
                <a:lnTo>
                  <a:pt x="2528" y="2512"/>
                </a:lnTo>
                <a:lnTo>
                  <a:pt x="2528" y="2259"/>
                </a:lnTo>
                <a:lnTo>
                  <a:pt x="2531" y="2226"/>
                </a:lnTo>
                <a:lnTo>
                  <a:pt x="2540" y="2194"/>
                </a:lnTo>
                <a:lnTo>
                  <a:pt x="2554" y="2165"/>
                </a:lnTo>
                <a:lnTo>
                  <a:pt x="2572" y="2139"/>
                </a:lnTo>
                <a:lnTo>
                  <a:pt x="2595" y="2116"/>
                </a:lnTo>
                <a:lnTo>
                  <a:pt x="2622" y="2097"/>
                </a:lnTo>
                <a:lnTo>
                  <a:pt x="2651" y="2084"/>
                </a:lnTo>
                <a:lnTo>
                  <a:pt x="2682" y="2074"/>
                </a:lnTo>
                <a:lnTo>
                  <a:pt x="2716" y="2072"/>
                </a:lnTo>
                <a:lnTo>
                  <a:pt x="2952" y="2072"/>
                </a:lnTo>
                <a:lnTo>
                  <a:pt x="2952" y="1964"/>
                </a:lnTo>
                <a:lnTo>
                  <a:pt x="2949" y="1929"/>
                </a:lnTo>
                <a:lnTo>
                  <a:pt x="2941" y="1896"/>
                </a:lnTo>
                <a:lnTo>
                  <a:pt x="2928" y="1865"/>
                </a:lnTo>
                <a:lnTo>
                  <a:pt x="2910" y="1837"/>
                </a:lnTo>
                <a:lnTo>
                  <a:pt x="2888" y="1811"/>
                </a:lnTo>
                <a:lnTo>
                  <a:pt x="2864" y="1789"/>
                </a:lnTo>
                <a:lnTo>
                  <a:pt x="2836" y="1772"/>
                </a:lnTo>
                <a:lnTo>
                  <a:pt x="2805" y="1759"/>
                </a:lnTo>
                <a:lnTo>
                  <a:pt x="2771" y="1750"/>
                </a:lnTo>
                <a:lnTo>
                  <a:pt x="2736" y="1748"/>
                </a:lnTo>
                <a:lnTo>
                  <a:pt x="1851" y="1748"/>
                </a:lnTo>
                <a:lnTo>
                  <a:pt x="1851" y="2072"/>
                </a:lnTo>
                <a:lnTo>
                  <a:pt x="2087" y="2072"/>
                </a:lnTo>
                <a:lnTo>
                  <a:pt x="2120" y="2074"/>
                </a:lnTo>
                <a:lnTo>
                  <a:pt x="2153" y="2083"/>
                </a:lnTo>
                <a:lnTo>
                  <a:pt x="2182" y="2097"/>
                </a:lnTo>
                <a:lnTo>
                  <a:pt x="2207" y="2116"/>
                </a:lnTo>
                <a:lnTo>
                  <a:pt x="2230" y="2139"/>
                </a:lnTo>
                <a:lnTo>
                  <a:pt x="2248" y="2165"/>
                </a:lnTo>
                <a:lnTo>
                  <a:pt x="2262" y="2194"/>
                </a:lnTo>
                <a:lnTo>
                  <a:pt x="2271" y="2226"/>
                </a:lnTo>
                <a:lnTo>
                  <a:pt x="2274" y="2259"/>
                </a:lnTo>
                <a:lnTo>
                  <a:pt x="2274" y="2512"/>
                </a:lnTo>
                <a:lnTo>
                  <a:pt x="2271" y="2545"/>
                </a:lnTo>
                <a:lnTo>
                  <a:pt x="2262" y="2578"/>
                </a:lnTo>
                <a:lnTo>
                  <a:pt x="2248" y="2607"/>
                </a:lnTo>
                <a:lnTo>
                  <a:pt x="2230" y="2633"/>
                </a:lnTo>
                <a:lnTo>
                  <a:pt x="2207" y="2655"/>
                </a:lnTo>
                <a:lnTo>
                  <a:pt x="2182" y="2674"/>
                </a:lnTo>
                <a:lnTo>
                  <a:pt x="2153" y="2688"/>
                </a:lnTo>
                <a:lnTo>
                  <a:pt x="2120" y="2696"/>
                </a:lnTo>
                <a:lnTo>
                  <a:pt x="2087" y="2700"/>
                </a:lnTo>
                <a:lnTo>
                  <a:pt x="1452" y="2700"/>
                </a:lnTo>
                <a:lnTo>
                  <a:pt x="1418" y="2696"/>
                </a:lnTo>
                <a:lnTo>
                  <a:pt x="1387" y="2688"/>
                </a:lnTo>
                <a:lnTo>
                  <a:pt x="1358" y="2674"/>
                </a:lnTo>
                <a:lnTo>
                  <a:pt x="1331" y="2655"/>
                </a:lnTo>
                <a:lnTo>
                  <a:pt x="1308" y="2633"/>
                </a:lnTo>
                <a:lnTo>
                  <a:pt x="1290" y="2607"/>
                </a:lnTo>
                <a:lnTo>
                  <a:pt x="1276" y="2578"/>
                </a:lnTo>
                <a:lnTo>
                  <a:pt x="1267" y="2545"/>
                </a:lnTo>
                <a:lnTo>
                  <a:pt x="1264" y="2512"/>
                </a:lnTo>
                <a:lnTo>
                  <a:pt x="1264" y="2259"/>
                </a:lnTo>
                <a:lnTo>
                  <a:pt x="1267" y="2226"/>
                </a:lnTo>
                <a:lnTo>
                  <a:pt x="1276" y="2194"/>
                </a:lnTo>
                <a:lnTo>
                  <a:pt x="1290" y="2165"/>
                </a:lnTo>
                <a:lnTo>
                  <a:pt x="1308" y="2139"/>
                </a:lnTo>
                <a:lnTo>
                  <a:pt x="1331" y="2116"/>
                </a:lnTo>
                <a:lnTo>
                  <a:pt x="1358" y="2097"/>
                </a:lnTo>
                <a:lnTo>
                  <a:pt x="1387" y="2083"/>
                </a:lnTo>
                <a:lnTo>
                  <a:pt x="1418" y="2074"/>
                </a:lnTo>
                <a:lnTo>
                  <a:pt x="1452" y="2072"/>
                </a:lnTo>
                <a:lnTo>
                  <a:pt x="1688" y="2072"/>
                </a:lnTo>
                <a:lnTo>
                  <a:pt x="1688" y="1748"/>
                </a:lnTo>
                <a:lnTo>
                  <a:pt x="803" y="1748"/>
                </a:lnTo>
                <a:lnTo>
                  <a:pt x="767" y="1750"/>
                </a:lnTo>
                <a:lnTo>
                  <a:pt x="735" y="1759"/>
                </a:lnTo>
                <a:lnTo>
                  <a:pt x="704" y="1772"/>
                </a:lnTo>
                <a:lnTo>
                  <a:pt x="676" y="1789"/>
                </a:lnTo>
                <a:lnTo>
                  <a:pt x="650" y="1811"/>
                </a:lnTo>
                <a:lnTo>
                  <a:pt x="628" y="1837"/>
                </a:lnTo>
                <a:lnTo>
                  <a:pt x="611" y="1865"/>
                </a:lnTo>
                <a:lnTo>
                  <a:pt x="598" y="1896"/>
                </a:lnTo>
                <a:lnTo>
                  <a:pt x="590" y="1929"/>
                </a:lnTo>
                <a:lnTo>
                  <a:pt x="586" y="1964"/>
                </a:lnTo>
                <a:lnTo>
                  <a:pt x="586" y="2072"/>
                </a:lnTo>
                <a:lnTo>
                  <a:pt x="823" y="2072"/>
                </a:lnTo>
                <a:lnTo>
                  <a:pt x="856" y="2074"/>
                </a:lnTo>
                <a:lnTo>
                  <a:pt x="889" y="2084"/>
                </a:lnTo>
                <a:lnTo>
                  <a:pt x="918" y="2097"/>
                </a:lnTo>
                <a:lnTo>
                  <a:pt x="943" y="2116"/>
                </a:lnTo>
                <a:lnTo>
                  <a:pt x="966" y="2139"/>
                </a:lnTo>
                <a:lnTo>
                  <a:pt x="984" y="2165"/>
                </a:lnTo>
                <a:lnTo>
                  <a:pt x="998" y="2194"/>
                </a:lnTo>
                <a:lnTo>
                  <a:pt x="1007" y="2226"/>
                </a:lnTo>
                <a:lnTo>
                  <a:pt x="1010" y="2259"/>
                </a:lnTo>
                <a:lnTo>
                  <a:pt x="1010" y="2512"/>
                </a:lnTo>
                <a:lnTo>
                  <a:pt x="1007" y="2545"/>
                </a:lnTo>
                <a:lnTo>
                  <a:pt x="998" y="2578"/>
                </a:lnTo>
                <a:lnTo>
                  <a:pt x="984" y="2607"/>
                </a:lnTo>
                <a:lnTo>
                  <a:pt x="966" y="2633"/>
                </a:lnTo>
                <a:lnTo>
                  <a:pt x="943" y="2655"/>
                </a:lnTo>
                <a:lnTo>
                  <a:pt x="918" y="2674"/>
                </a:lnTo>
                <a:lnTo>
                  <a:pt x="889" y="2688"/>
                </a:lnTo>
                <a:lnTo>
                  <a:pt x="856" y="2696"/>
                </a:lnTo>
                <a:lnTo>
                  <a:pt x="823" y="2700"/>
                </a:lnTo>
                <a:lnTo>
                  <a:pt x="187" y="2700"/>
                </a:lnTo>
                <a:lnTo>
                  <a:pt x="154" y="2696"/>
                </a:lnTo>
                <a:lnTo>
                  <a:pt x="123" y="2688"/>
                </a:lnTo>
                <a:lnTo>
                  <a:pt x="93" y="2674"/>
                </a:lnTo>
                <a:lnTo>
                  <a:pt x="67" y="2655"/>
                </a:lnTo>
                <a:lnTo>
                  <a:pt x="44" y="2633"/>
                </a:lnTo>
                <a:lnTo>
                  <a:pt x="26" y="2607"/>
                </a:lnTo>
                <a:lnTo>
                  <a:pt x="12" y="2578"/>
                </a:lnTo>
                <a:lnTo>
                  <a:pt x="3" y="2545"/>
                </a:lnTo>
                <a:lnTo>
                  <a:pt x="0" y="2512"/>
                </a:lnTo>
                <a:lnTo>
                  <a:pt x="0" y="2259"/>
                </a:lnTo>
                <a:lnTo>
                  <a:pt x="3" y="2226"/>
                </a:lnTo>
                <a:lnTo>
                  <a:pt x="12" y="2194"/>
                </a:lnTo>
                <a:lnTo>
                  <a:pt x="26" y="2165"/>
                </a:lnTo>
                <a:lnTo>
                  <a:pt x="44" y="2139"/>
                </a:lnTo>
                <a:lnTo>
                  <a:pt x="67" y="2116"/>
                </a:lnTo>
                <a:lnTo>
                  <a:pt x="93" y="2097"/>
                </a:lnTo>
                <a:lnTo>
                  <a:pt x="123" y="2084"/>
                </a:lnTo>
                <a:lnTo>
                  <a:pt x="154" y="2074"/>
                </a:lnTo>
                <a:lnTo>
                  <a:pt x="187" y="2072"/>
                </a:lnTo>
                <a:lnTo>
                  <a:pt x="424" y="2072"/>
                </a:lnTo>
                <a:lnTo>
                  <a:pt x="424" y="1964"/>
                </a:lnTo>
                <a:lnTo>
                  <a:pt x="427" y="1917"/>
                </a:lnTo>
                <a:lnTo>
                  <a:pt x="436" y="1870"/>
                </a:lnTo>
                <a:lnTo>
                  <a:pt x="449" y="1827"/>
                </a:lnTo>
                <a:lnTo>
                  <a:pt x="468" y="1786"/>
                </a:lnTo>
                <a:lnTo>
                  <a:pt x="492" y="1747"/>
                </a:lnTo>
                <a:lnTo>
                  <a:pt x="520" y="1712"/>
                </a:lnTo>
                <a:lnTo>
                  <a:pt x="551" y="1680"/>
                </a:lnTo>
                <a:lnTo>
                  <a:pt x="586" y="1652"/>
                </a:lnTo>
                <a:lnTo>
                  <a:pt x="624" y="1629"/>
                </a:lnTo>
                <a:lnTo>
                  <a:pt x="666" y="1610"/>
                </a:lnTo>
                <a:lnTo>
                  <a:pt x="709" y="1596"/>
                </a:lnTo>
                <a:lnTo>
                  <a:pt x="755" y="1588"/>
                </a:lnTo>
                <a:lnTo>
                  <a:pt x="803" y="1584"/>
                </a:lnTo>
                <a:lnTo>
                  <a:pt x="1688" y="1584"/>
                </a:lnTo>
                <a:lnTo>
                  <a:pt x="1688" y="1150"/>
                </a:lnTo>
                <a:lnTo>
                  <a:pt x="1116" y="1150"/>
                </a:lnTo>
                <a:lnTo>
                  <a:pt x="1071" y="1146"/>
                </a:lnTo>
                <a:lnTo>
                  <a:pt x="1030" y="1138"/>
                </a:lnTo>
                <a:lnTo>
                  <a:pt x="989" y="1124"/>
                </a:lnTo>
                <a:lnTo>
                  <a:pt x="951" y="1104"/>
                </a:lnTo>
                <a:lnTo>
                  <a:pt x="917" y="1081"/>
                </a:lnTo>
                <a:lnTo>
                  <a:pt x="885" y="1054"/>
                </a:lnTo>
                <a:lnTo>
                  <a:pt x="857" y="1022"/>
                </a:lnTo>
                <a:lnTo>
                  <a:pt x="834" y="987"/>
                </a:lnTo>
                <a:lnTo>
                  <a:pt x="815" y="949"/>
                </a:lnTo>
                <a:lnTo>
                  <a:pt x="801" y="909"/>
                </a:lnTo>
                <a:lnTo>
                  <a:pt x="793" y="866"/>
                </a:lnTo>
                <a:lnTo>
                  <a:pt x="790" y="822"/>
                </a:lnTo>
                <a:lnTo>
                  <a:pt x="790" y="328"/>
                </a:lnTo>
                <a:lnTo>
                  <a:pt x="793" y="283"/>
                </a:lnTo>
                <a:lnTo>
                  <a:pt x="801" y="241"/>
                </a:lnTo>
                <a:lnTo>
                  <a:pt x="815" y="201"/>
                </a:lnTo>
                <a:lnTo>
                  <a:pt x="834" y="163"/>
                </a:lnTo>
                <a:lnTo>
                  <a:pt x="857" y="127"/>
                </a:lnTo>
                <a:lnTo>
                  <a:pt x="885" y="96"/>
                </a:lnTo>
                <a:lnTo>
                  <a:pt x="917" y="68"/>
                </a:lnTo>
                <a:lnTo>
                  <a:pt x="951" y="45"/>
                </a:lnTo>
                <a:lnTo>
                  <a:pt x="989" y="26"/>
                </a:lnTo>
                <a:lnTo>
                  <a:pt x="1030" y="12"/>
                </a:lnTo>
                <a:lnTo>
                  <a:pt x="1071" y="3"/>
                </a:lnTo>
                <a:lnTo>
                  <a:pt x="1116"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78" name="Freeform 166"/>
          <p:cNvSpPr>
            <a:spLocks noEditPoints="1"/>
          </p:cNvSpPr>
          <p:nvPr/>
        </p:nvSpPr>
        <p:spPr bwMode="auto">
          <a:xfrm>
            <a:off x="7366706" y="4240918"/>
            <a:ext cx="279200" cy="469694"/>
          </a:xfrm>
          <a:custGeom>
            <a:avLst/>
            <a:gdLst>
              <a:gd name="T0" fmla="*/ 699 w 2114"/>
              <a:gd name="T1" fmla="*/ 3198 h 3551"/>
              <a:gd name="T2" fmla="*/ 1428 w 2114"/>
              <a:gd name="T3" fmla="*/ 3184 h 3551"/>
              <a:gd name="T4" fmla="*/ 1224 w 2114"/>
              <a:gd name="T5" fmla="*/ 1249 h 3551"/>
              <a:gd name="T6" fmla="*/ 1357 w 2114"/>
              <a:gd name="T7" fmla="*/ 1320 h 3551"/>
              <a:gd name="T8" fmla="*/ 1371 w 2114"/>
              <a:gd name="T9" fmla="*/ 1470 h 3551"/>
              <a:gd name="T10" fmla="*/ 1256 w 2114"/>
              <a:gd name="T11" fmla="*/ 1564 h 3551"/>
              <a:gd name="T12" fmla="*/ 967 w 2114"/>
              <a:gd name="T13" fmla="*/ 752 h 3551"/>
              <a:gd name="T14" fmla="*/ 801 w 2114"/>
              <a:gd name="T15" fmla="*/ 1042 h 3551"/>
              <a:gd name="T16" fmla="*/ 731 w 2114"/>
              <a:gd name="T17" fmla="*/ 911 h 3551"/>
              <a:gd name="T18" fmla="*/ 801 w 2114"/>
              <a:gd name="T19" fmla="*/ 779 h 3551"/>
              <a:gd name="T20" fmla="*/ 1033 w 2114"/>
              <a:gd name="T21" fmla="*/ 430 h 3551"/>
              <a:gd name="T22" fmla="*/ 967 w 2114"/>
              <a:gd name="T23" fmla="*/ 517 h 3551"/>
              <a:gd name="T24" fmla="*/ 758 w 2114"/>
              <a:gd name="T25" fmla="*/ 599 h 3551"/>
              <a:gd name="T26" fmla="*/ 598 w 2114"/>
              <a:gd name="T27" fmla="*/ 740 h 3551"/>
              <a:gd name="T28" fmla="*/ 554 w 2114"/>
              <a:gd name="T29" fmla="*/ 957 h 3551"/>
              <a:gd name="T30" fmla="*/ 651 w 2114"/>
              <a:gd name="T31" fmla="*/ 1151 h 3551"/>
              <a:gd name="T32" fmla="*/ 843 w 2114"/>
              <a:gd name="T33" fmla="*/ 1247 h 3551"/>
              <a:gd name="T34" fmla="*/ 617 w 2114"/>
              <a:gd name="T35" fmla="*/ 1571 h 3551"/>
              <a:gd name="T36" fmla="*/ 551 w 2114"/>
              <a:gd name="T37" fmla="*/ 1658 h 3551"/>
              <a:gd name="T38" fmla="*/ 617 w 2114"/>
              <a:gd name="T39" fmla="*/ 1744 h 3551"/>
              <a:gd name="T40" fmla="*/ 980 w 2114"/>
              <a:gd name="T41" fmla="*/ 1874 h 3551"/>
              <a:gd name="T42" fmla="*/ 1080 w 2114"/>
              <a:gd name="T43" fmla="*/ 1915 h 3551"/>
              <a:gd name="T44" fmla="*/ 1146 w 2114"/>
              <a:gd name="T45" fmla="*/ 1829 h 3551"/>
              <a:gd name="T46" fmla="*/ 1357 w 2114"/>
              <a:gd name="T47" fmla="*/ 1720 h 3551"/>
              <a:gd name="T48" fmla="*/ 1517 w 2114"/>
              <a:gd name="T49" fmla="*/ 1580 h 3551"/>
              <a:gd name="T50" fmla="*/ 1560 w 2114"/>
              <a:gd name="T51" fmla="*/ 1363 h 3551"/>
              <a:gd name="T52" fmla="*/ 1464 w 2114"/>
              <a:gd name="T53" fmla="*/ 1169 h 3551"/>
              <a:gd name="T54" fmla="*/ 1270 w 2114"/>
              <a:gd name="T55" fmla="*/ 1073 h 3551"/>
              <a:gd name="T56" fmla="*/ 1497 w 2114"/>
              <a:gd name="T57" fmla="*/ 749 h 3551"/>
              <a:gd name="T58" fmla="*/ 1563 w 2114"/>
              <a:gd name="T59" fmla="*/ 662 h 3551"/>
              <a:gd name="T60" fmla="*/ 1497 w 2114"/>
              <a:gd name="T61" fmla="*/ 575 h 3551"/>
              <a:gd name="T62" fmla="*/ 1135 w 2114"/>
              <a:gd name="T63" fmla="*/ 472 h 3551"/>
              <a:gd name="T64" fmla="*/ 1057 w 2114"/>
              <a:gd name="T65" fmla="*/ 0 h 3551"/>
              <a:gd name="T66" fmla="*/ 1450 w 2114"/>
              <a:gd name="T67" fmla="*/ 76 h 3551"/>
              <a:gd name="T68" fmla="*/ 1777 w 2114"/>
              <a:gd name="T69" fmla="*/ 283 h 3551"/>
              <a:gd name="T70" fmla="*/ 2006 w 2114"/>
              <a:gd name="T71" fmla="*/ 593 h 3551"/>
              <a:gd name="T72" fmla="*/ 2111 w 2114"/>
              <a:gd name="T73" fmla="*/ 975 h 3551"/>
              <a:gd name="T74" fmla="*/ 2069 w 2114"/>
              <a:gd name="T75" fmla="*/ 1362 h 3551"/>
              <a:gd name="T76" fmla="*/ 1895 w 2114"/>
              <a:gd name="T77" fmla="*/ 1702 h 3551"/>
              <a:gd name="T78" fmla="*/ 1656 w 2114"/>
              <a:gd name="T79" fmla="*/ 2044 h 3551"/>
              <a:gd name="T80" fmla="*/ 1537 w 2114"/>
              <a:gd name="T81" fmla="*/ 2455 h 3551"/>
              <a:gd name="T82" fmla="*/ 1599 w 2114"/>
              <a:gd name="T83" fmla="*/ 2588 h 3551"/>
              <a:gd name="T84" fmla="*/ 1599 w 2114"/>
              <a:gd name="T85" fmla="*/ 3237 h 3551"/>
              <a:gd name="T86" fmla="*/ 1505 w 2114"/>
              <a:gd name="T87" fmla="*/ 3353 h 3551"/>
              <a:gd name="T88" fmla="*/ 1257 w 2114"/>
              <a:gd name="T89" fmla="*/ 3507 h 3551"/>
              <a:gd name="T90" fmla="*/ 1006 w 2114"/>
              <a:gd name="T91" fmla="*/ 3549 h 3551"/>
              <a:gd name="T92" fmla="*/ 625 w 2114"/>
              <a:gd name="T93" fmla="*/ 3366 h 3551"/>
              <a:gd name="T94" fmla="*/ 534 w 2114"/>
              <a:gd name="T95" fmla="*/ 3279 h 3551"/>
              <a:gd name="T96" fmla="*/ 508 w 2114"/>
              <a:gd name="T97" fmla="*/ 2609 h 3551"/>
              <a:gd name="T98" fmla="*/ 583 w 2114"/>
              <a:gd name="T99" fmla="*/ 2542 h 3551"/>
              <a:gd name="T100" fmla="*/ 489 w 2114"/>
              <a:gd name="T101" fmla="*/ 2123 h 3551"/>
              <a:gd name="T102" fmla="*/ 259 w 2114"/>
              <a:gd name="T103" fmla="*/ 1750 h 3551"/>
              <a:gd name="T104" fmla="*/ 66 w 2114"/>
              <a:gd name="T105" fmla="*/ 1424 h 3551"/>
              <a:gd name="T106" fmla="*/ 0 w 2114"/>
              <a:gd name="T107" fmla="*/ 1051 h 3551"/>
              <a:gd name="T108" fmla="*/ 83 w 2114"/>
              <a:gd name="T109" fmla="*/ 650 h 3551"/>
              <a:gd name="T110" fmla="*/ 305 w 2114"/>
              <a:gd name="T111" fmla="*/ 319 h 3551"/>
              <a:gd name="T112" fmla="*/ 632 w 2114"/>
              <a:gd name="T113" fmla="*/ 90 h 3551"/>
              <a:gd name="T114" fmla="*/ 1032 w 2114"/>
              <a:gd name="T115" fmla="*/ 0 h 3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14" h="3551">
                <a:moveTo>
                  <a:pt x="684" y="2720"/>
                </a:moveTo>
                <a:lnTo>
                  <a:pt x="684" y="3175"/>
                </a:lnTo>
                <a:lnTo>
                  <a:pt x="686" y="3184"/>
                </a:lnTo>
                <a:lnTo>
                  <a:pt x="692" y="3193"/>
                </a:lnTo>
                <a:lnTo>
                  <a:pt x="699" y="3198"/>
                </a:lnTo>
                <a:lnTo>
                  <a:pt x="709" y="3199"/>
                </a:lnTo>
                <a:lnTo>
                  <a:pt x="1405" y="3199"/>
                </a:lnTo>
                <a:lnTo>
                  <a:pt x="1414" y="3198"/>
                </a:lnTo>
                <a:lnTo>
                  <a:pt x="1423" y="3193"/>
                </a:lnTo>
                <a:lnTo>
                  <a:pt x="1428" y="3184"/>
                </a:lnTo>
                <a:lnTo>
                  <a:pt x="1429" y="3175"/>
                </a:lnTo>
                <a:lnTo>
                  <a:pt x="1429" y="2720"/>
                </a:lnTo>
                <a:lnTo>
                  <a:pt x="684" y="2720"/>
                </a:lnTo>
                <a:close/>
                <a:moveTo>
                  <a:pt x="1146" y="1249"/>
                </a:moveTo>
                <a:lnTo>
                  <a:pt x="1224" y="1249"/>
                </a:lnTo>
                <a:lnTo>
                  <a:pt x="1256" y="1252"/>
                </a:lnTo>
                <a:lnTo>
                  <a:pt x="1286" y="1262"/>
                </a:lnTo>
                <a:lnTo>
                  <a:pt x="1313" y="1277"/>
                </a:lnTo>
                <a:lnTo>
                  <a:pt x="1337" y="1296"/>
                </a:lnTo>
                <a:lnTo>
                  <a:pt x="1357" y="1320"/>
                </a:lnTo>
                <a:lnTo>
                  <a:pt x="1371" y="1347"/>
                </a:lnTo>
                <a:lnTo>
                  <a:pt x="1380" y="1377"/>
                </a:lnTo>
                <a:lnTo>
                  <a:pt x="1384" y="1408"/>
                </a:lnTo>
                <a:lnTo>
                  <a:pt x="1380" y="1441"/>
                </a:lnTo>
                <a:lnTo>
                  <a:pt x="1371" y="1470"/>
                </a:lnTo>
                <a:lnTo>
                  <a:pt x="1357" y="1497"/>
                </a:lnTo>
                <a:lnTo>
                  <a:pt x="1337" y="1521"/>
                </a:lnTo>
                <a:lnTo>
                  <a:pt x="1313" y="1541"/>
                </a:lnTo>
                <a:lnTo>
                  <a:pt x="1286" y="1555"/>
                </a:lnTo>
                <a:lnTo>
                  <a:pt x="1256" y="1564"/>
                </a:lnTo>
                <a:lnTo>
                  <a:pt x="1224" y="1568"/>
                </a:lnTo>
                <a:lnTo>
                  <a:pt x="1146" y="1568"/>
                </a:lnTo>
                <a:lnTo>
                  <a:pt x="1146" y="1249"/>
                </a:lnTo>
                <a:close/>
                <a:moveTo>
                  <a:pt x="890" y="752"/>
                </a:moveTo>
                <a:lnTo>
                  <a:pt x="967" y="752"/>
                </a:lnTo>
                <a:lnTo>
                  <a:pt x="967" y="1069"/>
                </a:lnTo>
                <a:lnTo>
                  <a:pt x="890" y="1069"/>
                </a:lnTo>
                <a:lnTo>
                  <a:pt x="857" y="1066"/>
                </a:lnTo>
                <a:lnTo>
                  <a:pt x="828" y="1057"/>
                </a:lnTo>
                <a:lnTo>
                  <a:pt x="801" y="1042"/>
                </a:lnTo>
                <a:lnTo>
                  <a:pt x="777" y="1023"/>
                </a:lnTo>
                <a:lnTo>
                  <a:pt x="758" y="1000"/>
                </a:lnTo>
                <a:lnTo>
                  <a:pt x="744" y="973"/>
                </a:lnTo>
                <a:lnTo>
                  <a:pt x="734" y="943"/>
                </a:lnTo>
                <a:lnTo>
                  <a:pt x="731" y="911"/>
                </a:lnTo>
                <a:lnTo>
                  <a:pt x="734" y="879"/>
                </a:lnTo>
                <a:lnTo>
                  <a:pt x="744" y="849"/>
                </a:lnTo>
                <a:lnTo>
                  <a:pt x="758" y="822"/>
                </a:lnTo>
                <a:lnTo>
                  <a:pt x="777" y="799"/>
                </a:lnTo>
                <a:lnTo>
                  <a:pt x="801" y="779"/>
                </a:lnTo>
                <a:lnTo>
                  <a:pt x="828" y="765"/>
                </a:lnTo>
                <a:lnTo>
                  <a:pt x="857" y="755"/>
                </a:lnTo>
                <a:lnTo>
                  <a:pt x="890" y="752"/>
                </a:lnTo>
                <a:close/>
                <a:moveTo>
                  <a:pt x="1057" y="427"/>
                </a:moveTo>
                <a:lnTo>
                  <a:pt x="1033" y="430"/>
                </a:lnTo>
                <a:lnTo>
                  <a:pt x="1011" y="440"/>
                </a:lnTo>
                <a:lnTo>
                  <a:pt x="994" y="454"/>
                </a:lnTo>
                <a:lnTo>
                  <a:pt x="980" y="472"/>
                </a:lnTo>
                <a:lnTo>
                  <a:pt x="970" y="493"/>
                </a:lnTo>
                <a:lnTo>
                  <a:pt x="967" y="517"/>
                </a:lnTo>
                <a:lnTo>
                  <a:pt x="967" y="572"/>
                </a:lnTo>
                <a:lnTo>
                  <a:pt x="890" y="572"/>
                </a:lnTo>
                <a:lnTo>
                  <a:pt x="843" y="575"/>
                </a:lnTo>
                <a:lnTo>
                  <a:pt x="800" y="584"/>
                </a:lnTo>
                <a:lnTo>
                  <a:pt x="758" y="599"/>
                </a:lnTo>
                <a:lnTo>
                  <a:pt x="719" y="619"/>
                </a:lnTo>
                <a:lnTo>
                  <a:pt x="683" y="643"/>
                </a:lnTo>
                <a:lnTo>
                  <a:pt x="651" y="672"/>
                </a:lnTo>
                <a:lnTo>
                  <a:pt x="621" y="704"/>
                </a:lnTo>
                <a:lnTo>
                  <a:pt x="598" y="740"/>
                </a:lnTo>
                <a:lnTo>
                  <a:pt x="578" y="779"/>
                </a:lnTo>
                <a:lnTo>
                  <a:pt x="563" y="821"/>
                </a:lnTo>
                <a:lnTo>
                  <a:pt x="554" y="865"/>
                </a:lnTo>
                <a:lnTo>
                  <a:pt x="551" y="911"/>
                </a:lnTo>
                <a:lnTo>
                  <a:pt x="554" y="957"/>
                </a:lnTo>
                <a:lnTo>
                  <a:pt x="563" y="1001"/>
                </a:lnTo>
                <a:lnTo>
                  <a:pt x="578" y="1042"/>
                </a:lnTo>
                <a:lnTo>
                  <a:pt x="598" y="1082"/>
                </a:lnTo>
                <a:lnTo>
                  <a:pt x="621" y="1118"/>
                </a:lnTo>
                <a:lnTo>
                  <a:pt x="651" y="1151"/>
                </a:lnTo>
                <a:lnTo>
                  <a:pt x="683" y="1179"/>
                </a:lnTo>
                <a:lnTo>
                  <a:pt x="719" y="1204"/>
                </a:lnTo>
                <a:lnTo>
                  <a:pt x="758" y="1223"/>
                </a:lnTo>
                <a:lnTo>
                  <a:pt x="800" y="1237"/>
                </a:lnTo>
                <a:lnTo>
                  <a:pt x="843" y="1247"/>
                </a:lnTo>
                <a:lnTo>
                  <a:pt x="890" y="1249"/>
                </a:lnTo>
                <a:lnTo>
                  <a:pt x="967" y="1249"/>
                </a:lnTo>
                <a:lnTo>
                  <a:pt x="967" y="1568"/>
                </a:lnTo>
                <a:lnTo>
                  <a:pt x="641" y="1568"/>
                </a:lnTo>
                <a:lnTo>
                  <a:pt x="617" y="1571"/>
                </a:lnTo>
                <a:lnTo>
                  <a:pt x="595" y="1580"/>
                </a:lnTo>
                <a:lnTo>
                  <a:pt x="577" y="1594"/>
                </a:lnTo>
                <a:lnTo>
                  <a:pt x="563" y="1612"/>
                </a:lnTo>
                <a:lnTo>
                  <a:pt x="554" y="1634"/>
                </a:lnTo>
                <a:lnTo>
                  <a:pt x="551" y="1658"/>
                </a:lnTo>
                <a:lnTo>
                  <a:pt x="554" y="1681"/>
                </a:lnTo>
                <a:lnTo>
                  <a:pt x="563" y="1703"/>
                </a:lnTo>
                <a:lnTo>
                  <a:pt x="577" y="1720"/>
                </a:lnTo>
                <a:lnTo>
                  <a:pt x="595" y="1735"/>
                </a:lnTo>
                <a:lnTo>
                  <a:pt x="617" y="1744"/>
                </a:lnTo>
                <a:lnTo>
                  <a:pt x="641" y="1748"/>
                </a:lnTo>
                <a:lnTo>
                  <a:pt x="967" y="1748"/>
                </a:lnTo>
                <a:lnTo>
                  <a:pt x="967" y="1829"/>
                </a:lnTo>
                <a:lnTo>
                  <a:pt x="970" y="1853"/>
                </a:lnTo>
                <a:lnTo>
                  <a:pt x="980" y="1874"/>
                </a:lnTo>
                <a:lnTo>
                  <a:pt x="994" y="1893"/>
                </a:lnTo>
                <a:lnTo>
                  <a:pt x="1011" y="1907"/>
                </a:lnTo>
                <a:lnTo>
                  <a:pt x="1033" y="1915"/>
                </a:lnTo>
                <a:lnTo>
                  <a:pt x="1057" y="1919"/>
                </a:lnTo>
                <a:lnTo>
                  <a:pt x="1080" y="1915"/>
                </a:lnTo>
                <a:lnTo>
                  <a:pt x="1102" y="1907"/>
                </a:lnTo>
                <a:lnTo>
                  <a:pt x="1121" y="1893"/>
                </a:lnTo>
                <a:lnTo>
                  <a:pt x="1135" y="1874"/>
                </a:lnTo>
                <a:lnTo>
                  <a:pt x="1143" y="1853"/>
                </a:lnTo>
                <a:lnTo>
                  <a:pt x="1146" y="1829"/>
                </a:lnTo>
                <a:lnTo>
                  <a:pt x="1146" y="1748"/>
                </a:lnTo>
                <a:lnTo>
                  <a:pt x="1224" y="1748"/>
                </a:lnTo>
                <a:lnTo>
                  <a:pt x="1270" y="1744"/>
                </a:lnTo>
                <a:lnTo>
                  <a:pt x="1314" y="1736"/>
                </a:lnTo>
                <a:lnTo>
                  <a:pt x="1357" y="1720"/>
                </a:lnTo>
                <a:lnTo>
                  <a:pt x="1396" y="1701"/>
                </a:lnTo>
                <a:lnTo>
                  <a:pt x="1431" y="1677"/>
                </a:lnTo>
                <a:lnTo>
                  <a:pt x="1464" y="1648"/>
                </a:lnTo>
                <a:lnTo>
                  <a:pt x="1492" y="1615"/>
                </a:lnTo>
                <a:lnTo>
                  <a:pt x="1517" y="1580"/>
                </a:lnTo>
                <a:lnTo>
                  <a:pt x="1536" y="1541"/>
                </a:lnTo>
                <a:lnTo>
                  <a:pt x="1550" y="1498"/>
                </a:lnTo>
                <a:lnTo>
                  <a:pt x="1560" y="1455"/>
                </a:lnTo>
                <a:lnTo>
                  <a:pt x="1563" y="1408"/>
                </a:lnTo>
                <a:lnTo>
                  <a:pt x="1560" y="1363"/>
                </a:lnTo>
                <a:lnTo>
                  <a:pt x="1550" y="1319"/>
                </a:lnTo>
                <a:lnTo>
                  <a:pt x="1536" y="1277"/>
                </a:lnTo>
                <a:lnTo>
                  <a:pt x="1517" y="1237"/>
                </a:lnTo>
                <a:lnTo>
                  <a:pt x="1492" y="1202"/>
                </a:lnTo>
                <a:lnTo>
                  <a:pt x="1464" y="1169"/>
                </a:lnTo>
                <a:lnTo>
                  <a:pt x="1431" y="1141"/>
                </a:lnTo>
                <a:lnTo>
                  <a:pt x="1396" y="1116"/>
                </a:lnTo>
                <a:lnTo>
                  <a:pt x="1357" y="1096"/>
                </a:lnTo>
                <a:lnTo>
                  <a:pt x="1314" y="1082"/>
                </a:lnTo>
                <a:lnTo>
                  <a:pt x="1270" y="1073"/>
                </a:lnTo>
                <a:lnTo>
                  <a:pt x="1224" y="1069"/>
                </a:lnTo>
                <a:lnTo>
                  <a:pt x="1146" y="1069"/>
                </a:lnTo>
                <a:lnTo>
                  <a:pt x="1146" y="752"/>
                </a:lnTo>
                <a:lnTo>
                  <a:pt x="1473" y="752"/>
                </a:lnTo>
                <a:lnTo>
                  <a:pt x="1497" y="749"/>
                </a:lnTo>
                <a:lnTo>
                  <a:pt x="1519" y="740"/>
                </a:lnTo>
                <a:lnTo>
                  <a:pt x="1536" y="726"/>
                </a:lnTo>
                <a:lnTo>
                  <a:pt x="1550" y="708"/>
                </a:lnTo>
                <a:lnTo>
                  <a:pt x="1560" y="686"/>
                </a:lnTo>
                <a:lnTo>
                  <a:pt x="1563" y="662"/>
                </a:lnTo>
                <a:lnTo>
                  <a:pt x="1560" y="638"/>
                </a:lnTo>
                <a:lnTo>
                  <a:pt x="1550" y="617"/>
                </a:lnTo>
                <a:lnTo>
                  <a:pt x="1536" y="598"/>
                </a:lnTo>
                <a:lnTo>
                  <a:pt x="1519" y="584"/>
                </a:lnTo>
                <a:lnTo>
                  <a:pt x="1497" y="575"/>
                </a:lnTo>
                <a:lnTo>
                  <a:pt x="1473" y="572"/>
                </a:lnTo>
                <a:lnTo>
                  <a:pt x="1146" y="572"/>
                </a:lnTo>
                <a:lnTo>
                  <a:pt x="1146" y="517"/>
                </a:lnTo>
                <a:lnTo>
                  <a:pt x="1143" y="493"/>
                </a:lnTo>
                <a:lnTo>
                  <a:pt x="1135" y="472"/>
                </a:lnTo>
                <a:lnTo>
                  <a:pt x="1121" y="454"/>
                </a:lnTo>
                <a:lnTo>
                  <a:pt x="1102" y="440"/>
                </a:lnTo>
                <a:lnTo>
                  <a:pt x="1080" y="430"/>
                </a:lnTo>
                <a:lnTo>
                  <a:pt x="1057" y="427"/>
                </a:lnTo>
                <a:close/>
                <a:moveTo>
                  <a:pt x="1057" y="0"/>
                </a:moveTo>
                <a:lnTo>
                  <a:pt x="1140" y="3"/>
                </a:lnTo>
                <a:lnTo>
                  <a:pt x="1220" y="12"/>
                </a:lnTo>
                <a:lnTo>
                  <a:pt x="1299" y="28"/>
                </a:lnTo>
                <a:lnTo>
                  <a:pt x="1376" y="49"/>
                </a:lnTo>
                <a:lnTo>
                  <a:pt x="1450" y="76"/>
                </a:lnTo>
                <a:lnTo>
                  <a:pt x="1521" y="107"/>
                </a:lnTo>
                <a:lnTo>
                  <a:pt x="1590" y="144"/>
                </a:lnTo>
                <a:lnTo>
                  <a:pt x="1655" y="186"/>
                </a:lnTo>
                <a:lnTo>
                  <a:pt x="1718" y="233"/>
                </a:lnTo>
                <a:lnTo>
                  <a:pt x="1777" y="283"/>
                </a:lnTo>
                <a:lnTo>
                  <a:pt x="1831" y="338"/>
                </a:lnTo>
                <a:lnTo>
                  <a:pt x="1882" y="397"/>
                </a:lnTo>
                <a:lnTo>
                  <a:pt x="1928" y="458"/>
                </a:lnTo>
                <a:lnTo>
                  <a:pt x="1969" y="524"/>
                </a:lnTo>
                <a:lnTo>
                  <a:pt x="2006" y="593"/>
                </a:lnTo>
                <a:lnTo>
                  <a:pt x="2039" y="664"/>
                </a:lnTo>
                <a:lnTo>
                  <a:pt x="2065" y="739"/>
                </a:lnTo>
                <a:lnTo>
                  <a:pt x="2086" y="816"/>
                </a:lnTo>
                <a:lnTo>
                  <a:pt x="2101" y="894"/>
                </a:lnTo>
                <a:lnTo>
                  <a:pt x="2111" y="975"/>
                </a:lnTo>
                <a:lnTo>
                  <a:pt x="2114" y="1057"/>
                </a:lnTo>
                <a:lnTo>
                  <a:pt x="2111" y="1135"/>
                </a:lnTo>
                <a:lnTo>
                  <a:pt x="2103" y="1212"/>
                </a:lnTo>
                <a:lnTo>
                  <a:pt x="2088" y="1288"/>
                </a:lnTo>
                <a:lnTo>
                  <a:pt x="2069" y="1362"/>
                </a:lnTo>
                <a:lnTo>
                  <a:pt x="2045" y="1434"/>
                </a:lnTo>
                <a:lnTo>
                  <a:pt x="2015" y="1505"/>
                </a:lnTo>
                <a:lnTo>
                  <a:pt x="1980" y="1573"/>
                </a:lnTo>
                <a:lnTo>
                  <a:pt x="1940" y="1639"/>
                </a:lnTo>
                <a:lnTo>
                  <a:pt x="1895" y="1702"/>
                </a:lnTo>
                <a:lnTo>
                  <a:pt x="1845" y="1762"/>
                </a:lnTo>
                <a:lnTo>
                  <a:pt x="1791" y="1828"/>
                </a:lnTo>
                <a:lnTo>
                  <a:pt x="1741" y="1897"/>
                </a:lnTo>
                <a:lnTo>
                  <a:pt x="1695" y="1970"/>
                </a:lnTo>
                <a:lnTo>
                  <a:pt x="1656" y="2044"/>
                </a:lnTo>
                <a:lnTo>
                  <a:pt x="1622" y="2122"/>
                </a:lnTo>
                <a:lnTo>
                  <a:pt x="1593" y="2203"/>
                </a:lnTo>
                <a:lnTo>
                  <a:pt x="1569" y="2285"/>
                </a:lnTo>
                <a:lnTo>
                  <a:pt x="1550" y="2369"/>
                </a:lnTo>
                <a:lnTo>
                  <a:pt x="1537" y="2455"/>
                </a:lnTo>
                <a:lnTo>
                  <a:pt x="1531" y="2542"/>
                </a:lnTo>
                <a:lnTo>
                  <a:pt x="1551" y="2547"/>
                </a:lnTo>
                <a:lnTo>
                  <a:pt x="1571" y="2557"/>
                </a:lnTo>
                <a:lnTo>
                  <a:pt x="1586" y="2571"/>
                </a:lnTo>
                <a:lnTo>
                  <a:pt x="1599" y="2588"/>
                </a:lnTo>
                <a:lnTo>
                  <a:pt x="1607" y="2609"/>
                </a:lnTo>
                <a:lnTo>
                  <a:pt x="1609" y="2630"/>
                </a:lnTo>
                <a:lnTo>
                  <a:pt x="1609" y="3175"/>
                </a:lnTo>
                <a:lnTo>
                  <a:pt x="1607" y="3207"/>
                </a:lnTo>
                <a:lnTo>
                  <a:pt x="1599" y="3237"/>
                </a:lnTo>
                <a:lnTo>
                  <a:pt x="1588" y="3266"/>
                </a:lnTo>
                <a:lnTo>
                  <a:pt x="1572" y="3292"/>
                </a:lnTo>
                <a:lnTo>
                  <a:pt x="1553" y="3316"/>
                </a:lnTo>
                <a:lnTo>
                  <a:pt x="1530" y="3336"/>
                </a:lnTo>
                <a:lnTo>
                  <a:pt x="1505" y="3353"/>
                </a:lnTo>
                <a:lnTo>
                  <a:pt x="1499" y="3357"/>
                </a:lnTo>
                <a:lnTo>
                  <a:pt x="1495" y="3362"/>
                </a:lnTo>
                <a:lnTo>
                  <a:pt x="1489" y="3366"/>
                </a:lnTo>
                <a:lnTo>
                  <a:pt x="1302" y="3482"/>
                </a:lnTo>
                <a:lnTo>
                  <a:pt x="1257" y="3507"/>
                </a:lnTo>
                <a:lnTo>
                  <a:pt x="1209" y="3526"/>
                </a:lnTo>
                <a:lnTo>
                  <a:pt x="1159" y="3540"/>
                </a:lnTo>
                <a:lnTo>
                  <a:pt x="1109" y="3549"/>
                </a:lnTo>
                <a:lnTo>
                  <a:pt x="1057" y="3551"/>
                </a:lnTo>
                <a:lnTo>
                  <a:pt x="1006" y="3549"/>
                </a:lnTo>
                <a:lnTo>
                  <a:pt x="955" y="3540"/>
                </a:lnTo>
                <a:lnTo>
                  <a:pt x="905" y="3526"/>
                </a:lnTo>
                <a:lnTo>
                  <a:pt x="857" y="3507"/>
                </a:lnTo>
                <a:lnTo>
                  <a:pt x="812" y="3482"/>
                </a:lnTo>
                <a:lnTo>
                  <a:pt x="625" y="3366"/>
                </a:lnTo>
                <a:lnTo>
                  <a:pt x="617" y="3360"/>
                </a:lnTo>
                <a:lnTo>
                  <a:pt x="609" y="3353"/>
                </a:lnTo>
                <a:lnTo>
                  <a:pt x="580" y="3334"/>
                </a:lnTo>
                <a:lnTo>
                  <a:pt x="554" y="3309"/>
                </a:lnTo>
                <a:lnTo>
                  <a:pt x="534" y="3279"/>
                </a:lnTo>
                <a:lnTo>
                  <a:pt x="519" y="3247"/>
                </a:lnTo>
                <a:lnTo>
                  <a:pt x="509" y="3212"/>
                </a:lnTo>
                <a:lnTo>
                  <a:pt x="504" y="3175"/>
                </a:lnTo>
                <a:lnTo>
                  <a:pt x="504" y="2630"/>
                </a:lnTo>
                <a:lnTo>
                  <a:pt x="508" y="2609"/>
                </a:lnTo>
                <a:lnTo>
                  <a:pt x="515" y="2588"/>
                </a:lnTo>
                <a:lnTo>
                  <a:pt x="527" y="2571"/>
                </a:lnTo>
                <a:lnTo>
                  <a:pt x="543" y="2557"/>
                </a:lnTo>
                <a:lnTo>
                  <a:pt x="562" y="2547"/>
                </a:lnTo>
                <a:lnTo>
                  <a:pt x="583" y="2542"/>
                </a:lnTo>
                <a:lnTo>
                  <a:pt x="576" y="2456"/>
                </a:lnTo>
                <a:lnTo>
                  <a:pt x="563" y="2372"/>
                </a:lnTo>
                <a:lnTo>
                  <a:pt x="543" y="2287"/>
                </a:lnTo>
                <a:lnTo>
                  <a:pt x="520" y="2205"/>
                </a:lnTo>
                <a:lnTo>
                  <a:pt x="489" y="2123"/>
                </a:lnTo>
                <a:lnTo>
                  <a:pt x="454" y="2044"/>
                </a:lnTo>
                <a:lnTo>
                  <a:pt x="412" y="1966"/>
                </a:lnTo>
                <a:lnTo>
                  <a:pt x="366" y="1892"/>
                </a:lnTo>
                <a:lnTo>
                  <a:pt x="315" y="1819"/>
                </a:lnTo>
                <a:lnTo>
                  <a:pt x="259" y="1750"/>
                </a:lnTo>
                <a:lnTo>
                  <a:pt x="210" y="1690"/>
                </a:lnTo>
                <a:lnTo>
                  <a:pt x="167" y="1627"/>
                </a:lnTo>
                <a:lnTo>
                  <a:pt x="128" y="1562"/>
                </a:lnTo>
                <a:lnTo>
                  <a:pt x="94" y="1494"/>
                </a:lnTo>
                <a:lnTo>
                  <a:pt x="66" y="1424"/>
                </a:lnTo>
                <a:lnTo>
                  <a:pt x="42" y="1352"/>
                </a:lnTo>
                <a:lnTo>
                  <a:pt x="24" y="1278"/>
                </a:lnTo>
                <a:lnTo>
                  <a:pt x="10" y="1204"/>
                </a:lnTo>
                <a:lnTo>
                  <a:pt x="2" y="1128"/>
                </a:lnTo>
                <a:lnTo>
                  <a:pt x="0" y="1051"/>
                </a:lnTo>
                <a:lnTo>
                  <a:pt x="4" y="966"/>
                </a:lnTo>
                <a:lnTo>
                  <a:pt x="15" y="884"/>
                </a:lnTo>
                <a:lnTo>
                  <a:pt x="31" y="804"/>
                </a:lnTo>
                <a:lnTo>
                  <a:pt x="54" y="725"/>
                </a:lnTo>
                <a:lnTo>
                  <a:pt x="83" y="650"/>
                </a:lnTo>
                <a:lnTo>
                  <a:pt x="118" y="576"/>
                </a:lnTo>
                <a:lnTo>
                  <a:pt x="157" y="507"/>
                </a:lnTo>
                <a:lnTo>
                  <a:pt x="202" y="440"/>
                </a:lnTo>
                <a:lnTo>
                  <a:pt x="251" y="377"/>
                </a:lnTo>
                <a:lnTo>
                  <a:pt x="305" y="319"/>
                </a:lnTo>
                <a:lnTo>
                  <a:pt x="364" y="263"/>
                </a:lnTo>
                <a:lnTo>
                  <a:pt x="425" y="212"/>
                </a:lnTo>
                <a:lnTo>
                  <a:pt x="491" y="167"/>
                </a:lnTo>
                <a:lnTo>
                  <a:pt x="561" y="126"/>
                </a:lnTo>
                <a:lnTo>
                  <a:pt x="632" y="90"/>
                </a:lnTo>
                <a:lnTo>
                  <a:pt x="708" y="60"/>
                </a:lnTo>
                <a:lnTo>
                  <a:pt x="785" y="36"/>
                </a:lnTo>
                <a:lnTo>
                  <a:pt x="865" y="17"/>
                </a:lnTo>
                <a:lnTo>
                  <a:pt x="947" y="6"/>
                </a:lnTo>
                <a:lnTo>
                  <a:pt x="1032" y="0"/>
                </a:lnTo>
                <a:lnTo>
                  <a:pt x="1057"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945986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p:cTn id="7" dur="500" fill="hold"/>
                                        <p:tgtEl>
                                          <p:spTgt spid="28"/>
                                        </p:tgtEl>
                                        <p:attrNameLst>
                                          <p:attrName>ppt_w</p:attrName>
                                        </p:attrNameLst>
                                      </p:cBhvr>
                                      <p:tavLst>
                                        <p:tav tm="0">
                                          <p:val>
                                            <p:fltVal val="0"/>
                                          </p:val>
                                        </p:tav>
                                        <p:tav tm="100000">
                                          <p:val>
                                            <p:strVal val="#ppt_w"/>
                                          </p:val>
                                        </p:tav>
                                      </p:tavLst>
                                    </p:anim>
                                    <p:anim calcmode="lin" valueType="num">
                                      <p:cBhvr>
                                        <p:cTn id="8" dur="500" fill="hold"/>
                                        <p:tgtEl>
                                          <p:spTgt spid="28"/>
                                        </p:tgtEl>
                                        <p:attrNameLst>
                                          <p:attrName>ppt_h</p:attrName>
                                        </p:attrNameLst>
                                      </p:cBhvr>
                                      <p:tavLst>
                                        <p:tav tm="0">
                                          <p:val>
                                            <p:fltVal val="0"/>
                                          </p:val>
                                        </p:tav>
                                        <p:tav tm="100000">
                                          <p:val>
                                            <p:strVal val="#ppt_h"/>
                                          </p:val>
                                        </p:tav>
                                      </p:tavLst>
                                    </p:anim>
                                    <p:animEffect transition="in" filter="fade">
                                      <p:cBhvr>
                                        <p:cTn id="9" dur="500"/>
                                        <p:tgtEl>
                                          <p:spTgt spid="28"/>
                                        </p:tgtEl>
                                      </p:cBhvr>
                                    </p:animEffect>
                                  </p:childTnLst>
                                </p:cTn>
                              </p:par>
                            </p:childTnLst>
                          </p:cTn>
                        </p:par>
                        <p:par>
                          <p:cTn id="10" fill="hold">
                            <p:stCondLst>
                              <p:cond delay="500"/>
                            </p:stCondLst>
                            <p:childTnLst>
                              <p:par>
                                <p:cTn id="11" presetID="53" presetClass="entr" presetSubtype="16" fill="hold" grpId="0" nodeType="after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p:cTn id="13" dur="500" fill="hold"/>
                                        <p:tgtEl>
                                          <p:spTgt spid="24"/>
                                        </p:tgtEl>
                                        <p:attrNameLst>
                                          <p:attrName>ppt_w</p:attrName>
                                        </p:attrNameLst>
                                      </p:cBhvr>
                                      <p:tavLst>
                                        <p:tav tm="0">
                                          <p:val>
                                            <p:fltVal val="0"/>
                                          </p:val>
                                        </p:tav>
                                        <p:tav tm="100000">
                                          <p:val>
                                            <p:strVal val="#ppt_w"/>
                                          </p:val>
                                        </p:tav>
                                      </p:tavLst>
                                    </p:anim>
                                    <p:anim calcmode="lin" valueType="num">
                                      <p:cBhvr>
                                        <p:cTn id="14" dur="500" fill="hold"/>
                                        <p:tgtEl>
                                          <p:spTgt spid="24"/>
                                        </p:tgtEl>
                                        <p:attrNameLst>
                                          <p:attrName>ppt_h</p:attrName>
                                        </p:attrNameLst>
                                      </p:cBhvr>
                                      <p:tavLst>
                                        <p:tav tm="0">
                                          <p:val>
                                            <p:fltVal val="0"/>
                                          </p:val>
                                        </p:tav>
                                        <p:tav tm="100000">
                                          <p:val>
                                            <p:strVal val="#ppt_h"/>
                                          </p:val>
                                        </p:tav>
                                      </p:tavLst>
                                    </p:anim>
                                    <p:animEffect transition="in" filter="fade">
                                      <p:cBhvr>
                                        <p:cTn id="15" dur="500"/>
                                        <p:tgtEl>
                                          <p:spTgt spid="24"/>
                                        </p:tgtEl>
                                      </p:cBhvr>
                                    </p:animEffect>
                                  </p:childTnLst>
                                </p:cTn>
                              </p:par>
                            </p:childTnLst>
                          </p:cTn>
                        </p:par>
                        <p:par>
                          <p:cTn id="16" fill="hold">
                            <p:stCondLst>
                              <p:cond delay="1000"/>
                            </p:stCondLst>
                            <p:childTnLst>
                              <p:par>
                                <p:cTn id="17" presetID="53" presetClass="entr" presetSubtype="16" fill="hold" nodeType="afterEffect">
                                  <p:stCondLst>
                                    <p:cond delay="0"/>
                                  </p:stCondLst>
                                  <p:childTnLst>
                                    <p:set>
                                      <p:cBhvr>
                                        <p:cTn id="18" dur="1" fill="hold">
                                          <p:stCondLst>
                                            <p:cond delay="0"/>
                                          </p:stCondLst>
                                        </p:cTn>
                                        <p:tgtEl>
                                          <p:spTgt spid="67"/>
                                        </p:tgtEl>
                                        <p:attrNameLst>
                                          <p:attrName>style.visibility</p:attrName>
                                        </p:attrNameLst>
                                      </p:cBhvr>
                                      <p:to>
                                        <p:strVal val="visible"/>
                                      </p:to>
                                    </p:set>
                                    <p:anim calcmode="lin" valueType="num">
                                      <p:cBhvr>
                                        <p:cTn id="19" dur="500" fill="hold"/>
                                        <p:tgtEl>
                                          <p:spTgt spid="67"/>
                                        </p:tgtEl>
                                        <p:attrNameLst>
                                          <p:attrName>ppt_w</p:attrName>
                                        </p:attrNameLst>
                                      </p:cBhvr>
                                      <p:tavLst>
                                        <p:tav tm="0">
                                          <p:val>
                                            <p:fltVal val="0"/>
                                          </p:val>
                                        </p:tav>
                                        <p:tav tm="100000">
                                          <p:val>
                                            <p:strVal val="#ppt_w"/>
                                          </p:val>
                                        </p:tav>
                                      </p:tavLst>
                                    </p:anim>
                                    <p:anim calcmode="lin" valueType="num">
                                      <p:cBhvr>
                                        <p:cTn id="20" dur="500" fill="hold"/>
                                        <p:tgtEl>
                                          <p:spTgt spid="67"/>
                                        </p:tgtEl>
                                        <p:attrNameLst>
                                          <p:attrName>ppt_h</p:attrName>
                                        </p:attrNameLst>
                                      </p:cBhvr>
                                      <p:tavLst>
                                        <p:tav tm="0">
                                          <p:val>
                                            <p:fltVal val="0"/>
                                          </p:val>
                                        </p:tav>
                                        <p:tav tm="100000">
                                          <p:val>
                                            <p:strVal val="#ppt_h"/>
                                          </p:val>
                                        </p:tav>
                                      </p:tavLst>
                                    </p:anim>
                                    <p:animEffect transition="in" filter="fade">
                                      <p:cBhvr>
                                        <p:cTn id="21" dur="500"/>
                                        <p:tgtEl>
                                          <p:spTgt spid="67"/>
                                        </p:tgtEl>
                                      </p:cBhvr>
                                    </p:animEffect>
                                  </p:childTnLst>
                                </p:cTn>
                              </p:par>
                              <p:par>
                                <p:cTn id="22" presetID="22" presetClass="entr" presetSubtype="2" fill="hold" nodeType="withEffect">
                                  <p:stCondLst>
                                    <p:cond delay="0"/>
                                  </p:stCondLst>
                                  <p:childTnLst>
                                    <p:set>
                                      <p:cBhvr>
                                        <p:cTn id="23" dur="1" fill="hold">
                                          <p:stCondLst>
                                            <p:cond delay="0"/>
                                          </p:stCondLst>
                                        </p:cTn>
                                        <p:tgtEl>
                                          <p:spTgt spid="43"/>
                                        </p:tgtEl>
                                        <p:attrNameLst>
                                          <p:attrName>style.visibility</p:attrName>
                                        </p:attrNameLst>
                                      </p:cBhvr>
                                      <p:to>
                                        <p:strVal val="visible"/>
                                      </p:to>
                                    </p:set>
                                    <p:animEffect transition="in" filter="wipe(right)">
                                      <p:cBhvr>
                                        <p:cTn id="24" dur="500"/>
                                        <p:tgtEl>
                                          <p:spTgt spid="43"/>
                                        </p:tgtEl>
                                      </p:cBhvr>
                                    </p:animEffect>
                                  </p:childTnLst>
                                </p:cTn>
                              </p:par>
                              <p:par>
                                <p:cTn id="25" presetID="22" presetClass="entr" presetSubtype="2"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right)">
                                      <p:cBhvr>
                                        <p:cTn id="27" dur="500"/>
                                        <p:tgtEl>
                                          <p:spTgt spid="29"/>
                                        </p:tgtEl>
                                      </p:cBhvr>
                                    </p:animEffect>
                                  </p:childTnLst>
                                </p:cTn>
                              </p:par>
                            </p:childTnLst>
                          </p:cTn>
                        </p:par>
                        <p:par>
                          <p:cTn id="28" fill="hold">
                            <p:stCondLst>
                              <p:cond delay="1500"/>
                            </p:stCondLst>
                            <p:childTnLst>
                              <p:par>
                                <p:cTn id="29" presetID="53" presetClass="entr" presetSubtype="16"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p:cTn id="31" dur="500" fill="hold"/>
                                        <p:tgtEl>
                                          <p:spTgt spid="22"/>
                                        </p:tgtEl>
                                        <p:attrNameLst>
                                          <p:attrName>ppt_w</p:attrName>
                                        </p:attrNameLst>
                                      </p:cBhvr>
                                      <p:tavLst>
                                        <p:tav tm="0">
                                          <p:val>
                                            <p:fltVal val="0"/>
                                          </p:val>
                                        </p:tav>
                                        <p:tav tm="100000">
                                          <p:val>
                                            <p:strVal val="#ppt_w"/>
                                          </p:val>
                                        </p:tav>
                                      </p:tavLst>
                                    </p:anim>
                                    <p:anim calcmode="lin" valueType="num">
                                      <p:cBhvr>
                                        <p:cTn id="32" dur="500" fill="hold"/>
                                        <p:tgtEl>
                                          <p:spTgt spid="22"/>
                                        </p:tgtEl>
                                        <p:attrNameLst>
                                          <p:attrName>ppt_h</p:attrName>
                                        </p:attrNameLst>
                                      </p:cBhvr>
                                      <p:tavLst>
                                        <p:tav tm="0">
                                          <p:val>
                                            <p:fltVal val="0"/>
                                          </p:val>
                                        </p:tav>
                                        <p:tav tm="100000">
                                          <p:val>
                                            <p:strVal val="#ppt_h"/>
                                          </p:val>
                                        </p:tav>
                                      </p:tavLst>
                                    </p:anim>
                                    <p:animEffect transition="in" filter="fade">
                                      <p:cBhvr>
                                        <p:cTn id="33" dur="500"/>
                                        <p:tgtEl>
                                          <p:spTgt spid="22"/>
                                        </p:tgtEl>
                                      </p:cBhvr>
                                    </p:animEffect>
                                  </p:childTnLst>
                                </p:cTn>
                              </p:par>
                            </p:childTnLst>
                          </p:cTn>
                        </p:par>
                        <p:par>
                          <p:cTn id="34" fill="hold">
                            <p:stCondLst>
                              <p:cond delay="2000"/>
                            </p:stCondLst>
                            <p:childTnLst>
                              <p:par>
                                <p:cTn id="35" presetID="53" presetClass="entr" presetSubtype="16" fill="hold" nodeType="afterEffect">
                                  <p:stCondLst>
                                    <p:cond delay="0"/>
                                  </p:stCondLst>
                                  <p:childTnLst>
                                    <p:set>
                                      <p:cBhvr>
                                        <p:cTn id="36" dur="1" fill="hold">
                                          <p:stCondLst>
                                            <p:cond delay="0"/>
                                          </p:stCondLst>
                                        </p:cTn>
                                        <p:tgtEl>
                                          <p:spTgt spid="58"/>
                                        </p:tgtEl>
                                        <p:attrNameLst>
                                          <p:attrName>style.visibility</p:attrName>
                                        </p:attrNameLst>
                                      </p:cBhvr>
                                      <p:to>
                                        <p:strVal val="visible"/>
                                      </p:to>
                                    </p:set>
                                    <p:anim calcmode="lin" valueType="num">
                                      <p:cBhvr>
                                        <p:cTn id="37" dur="500" fill="hold"/>
                                        <p:tgtEl>
                                          <p:spTgt spid="58"/>
                                        </p:tgtEl>
                                        <p:attrNameLst>
                                          <p:attrName>ppt_w</p:attrName>
                                        </p:attrNameLst>
                                      </p:cBhvr>
                                      <p:tavLst>
                                        <p:tav tm="0">
                                          <p:val>
                                            <p:fltVal val="0"/>
                                          </p:val>
                                        </p:tav>
                                        <p:tav tm="100000">
                                          <p:val>
                                            <p:strVal val="#ppt_w"/>
                                          </p:val>
                                        </p:tav>
                                      </p:tavLst>
                                    </p:anim>
                                    <p:anim calcmode="lin" valueType="num">
                                      <p:cBhvr>
                                        <p:cTn id="38" dur="500" fill="hold"/>
                                        <p:tgtEl>
                                          <p:spTgt spid="58"/>
                                        </p:tgtEl>
                                        <p:attrNameLst>
                                          <p:attrName>ppt_h</p:attrName>
                                        </p:attrNameLst>
                                      </p:cBhvr>
                                      <p:tavLst>
                                        <p:tav tm="0">
                                          <p:val>
                                            <p:fltVal val="0"/>
                                          </p:val>
                                        </p:tav>
                                        <p:tav tm="100000">
                                          <p:val>
                                            <p:strVal val="#ppt_h"/>
                                          </p:val>
                                        </p:tav>
                                      </p:tavLst>
                                    </p:anim>
                                    <p:animEffect transition="in" filter="fade">
                                      <p:cBhvr>
                                        <p:cTn id="39" dur="500"/>
                                        <p:tgtEl>
                                          <p:spTgt spid="58"/>
                                        </p:tgtEl>
                                      </p:cBhvr>
                                    </p:animEffect>
                                  </p:childTnLst>
                                </p:cTn>
                              </p:par>
                              <p:par>
                                <p:cTn id="40" presetID="22" presetClass="entr" presetSubtype="8" fill="hold" nodeType="withEffect">
                                  <p:stCondLst>
                                    <p:cond delay="0"/>
                                  </p:stCondLst>
                                  <p:childTnLst>
                                    <p:set>
                                      <p:cBhvr>
                                        <p:cTn id="41" dur="1" fill="hold">
                                          <p:stCondLst>
                                            <p:cond delay="0"/>
                                          </p:stCondLst>
                                        </p:cTn>
                                        <p:tgtEl>
                                          <p:spTgt spid="47"/>
                                        </p:tgtEl>
                                        <p:attrNameLst>
                                          <p:attrName>style.visibility</p:attrName>
                                        </p:attrNameLst>
                                      </p:cBhvr>
                                      <p:to>
                                        <p:strVal val="visible"/>
                                      </p:to>
                                    </p:set>
                                    <p:animEffect transition="in" filter="wipe(left)">
                                      <p:cBhvr>
                                        <p:cTn id="42" dur="500"/>
                                        <p:tgtEl>
                                          <p:spTgt spid="47"/>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36"/>
                                        </p:tgtEl>
                                        <p:attrNameLst>
                                          <p:attrName>style.visibility</p:attrName>
                                        </p:attrNameLst>
                                      </p:cBhvr>
                                      <p:to>
                                        <p:strVal val="visible"/>
                                      </p:to>
                                    </p:set>
                                    <p:animEffect transition="in" filter="wipe(left)">
                                      <p:cBhvr>
                                        <p:cTn id="45" dur="500"/>
                                        <p:tgtEl>
                                          <p:spTgt spid="36"/>
                                        </p:tgtEl>
                                      </p:cBhvr>
                                    </p:animEffect>
                                  </p:childTnLst>
                                </p:cTn>
                              </p:par>
                            </p:childTnLst>
                          </p:cTn>
                        </p:par>
                        <p:par>
                          <p:cTn id="46" fill="hold">
                            <p:stCondLst>
                              <p:cond delay="2500"/>
                            </p:stCondLst>
                            <p:childTnLst>
                              <p:par>
                                <p:cTn id="47" presetID="53" presetClass="entr" presetSubtype="16" fill="hold" grpId="0" nodeType="after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p:cTn id="49" dur="500" fill="hold"/>
                                        <p:tgtEl>
                                          <p:spTgt spid="6"/>
                                        </p:tgtEl>
                                        <p:attrNameLst>
                                          <p:attrName>ppt_w</p:attrName>
                                        </p:attrNameLst>
                                      </p:cBhvr>
                                      <p:tavLst>
                                        <p:tav tm="0">
                                          <p:val>
                                            <p:fltVal val="0"/>
                                          </p:val>
                                        </p:tav>
                                        <p:tav tm="100000">
                                          <p:val>
                                            <p:strVal val="#ppt_w"/>
                                          </p:val>
                                        </p:tav>
                                      </p:tavLst>
                                    </p:anim>
                                    <p:anim calcmode="lin" valueType="num">
                                      <p:cBhvr>
                                        <p:cTn id="50" dur="500" fill="hold"/>
                                        <p:tgtEl>
                                          <p:spTgt spid="6"/>
                                        </p:tgtEl>
                                        <p:attrNameLst>
                                          <p:attrName>ppt_h</p:attrName>
                                        </p:attrNameLst>
                                      </p:cBhvr>
                                      <p:tavLst>
                                        <p:tav tm="0">
                                          <p:val>
                                            <p:fltVal val="0"/>
                                          </p:val>
                                        </p:tav>
                                        <p:tav tm="100000">
                                          <p:val>
                                            <p:strVal val="#ppt_h"/>
                                          </p:val>
                                        </p:tav>
                                      </p:tavLst>
                                    </p:anim>
                                    <p:animEffect transition="in" filter="fade">
                                      <p:cBhvr>
                                        <p:cTn id="51" dur="500"/>
                                        <p:tgtEl>
                                          <p:spTgt spid="6"/>
                                        </p:tgtEl>
                                      </p:cBhvr>
                                    </p:animEffect>
                                  </p:childTnLst>
                                </p:cTn>
                              </p:par>
                            </p:childTnLst>
                          </p:cTn>
                        </p:par>
                        <p:par>
                          <p:cTn id="52" fill="hold">
                            <p:stCondLst>
                              <p:cond delay="3000"/>
                            </p:stCondLst>
                            <p:childTnLst>
                              <p:par>
                                <p:cTn id="53" presetID="53" presetClass="entr" presetSubtype="16" fill="hold" nodeType="afterEffect">
                                  <p:stCondLst>
                                    <p:cond delay="0"/>
                                  </p:stCondLst>
                                  <p:childTnLst>
                                    <p:set>
                                      <p:cBhvr>
                                        <p:cTn id="54" dur="1" fill="hold">
                                          <p:stCondLst>
                                            <p:cond delay="0"/>
                                          </p:stCondLst>
                                        </p:cTn>
                                        <p:tgtEl>
                                          <p:spTgt spid="71"/>
                                        </p:tgtEl>
                                        <p:attrNameLst>
                                          <p:attrName>style.visibility</p:attrName>
                                        </p:attrNameLst>
                                      </p:cBhvr>
                                      <p:to>
                                        <p:strVal val="visible"/>
                                      </p:to>
                                    </p:set>
                                    <p:anim calcmode="lin" valueType="num">
                                      <p:cBhvr>
                                        <p:cTn id="55" dur="500" fill="hold"/>
                                        <p:tgtEl>
                                          <p:spTgt spid="71"/>
                                        </p:tgtEl>
                                        <p:attrNameLst>
                                          <p:attrName>ppt_w</p:attrName>
                                        </p:attrNameLst>
                                      </p:cBhvr>
                                      <p:tavLst>
                                        <p:tav tm="0">
                                          <p:val>
                                            <p:fltVal val="0"/>
                                          </p:val>
                                        </p:tav>
                                        <p:tav tm="100000">
                                          <p:val>
                                            <p:strVal val="#ppt_w"/>
                                          </p:val>
                                        </p:tav>
                                      </p:tavLst>
                                    </p:anim>
                                    <p:anim calcmode="lin" valueType="num">
                                      <p:cBhvr>
                                        <p:cTn id="56" dur="500" fill="hold"/>
                                        <p:tgtEl>
                                          <p:spTgt spid="71"/>
                                        </p:tgtEl>
                                        <p:attrNameLst>
                                          <p:attrName>ppt_h</p:attrName>
                                        </p:attrNameLst>
                                      </p:cBhvr>
                                      <p:tavLst>
                                        <p:tav tm="0">
                                          <p:val>
                                            <p:fltVal val="0"/>
                                          </p:val>
                                        </p:tav>
                                        <p:tav tm="100000">
                                          <p:val>
                                            <p:strVal val="#ppt_h"/>
                                          </p:val>
                                        </p:tav>
                                      </p:tavLst>
                                    </p:anim>
                                    <p:animEffect transition="in" filter="fade">
                                      <p:cBhvr>
                                        <p:cTn id="57" dur="500"/>
                                        <p:tgtEl>
                                          <p:spTgt spid="71"/>
                                        </p:tgtEl>
                                      </p:cBhvr>
                                    </p:animEffect>
                                  </p:childTnLst>
                                </p:cTn>
                              </p:par>
                              <p:par>
                                <p:cTn id="58" presetID="22" presetClass="entr" presetSubtype="8" fill="hold" grpId="0" nodeType="withEffect">
                                  <p:stCondLst>
                                    <p:cond delay="0"/>
                                  </p:stCondLst>
                                  <p:childTnLst>
                                    <p:set>
                                      <p:cBhvr>
                                        <p:cTn id="59" dur="1" fill="hold">
                                          <p:stCondLst>
                                            <p:cond delay="0"/>
                                          </p:stCondLst>
                                        </p:cTn>
                                        <p:tgtEl>
                                          <p:spTgt spid="37"/>
                                        </p:tgtEl>
                                        <p:attrNameLst>
                                          <p:attrName>style.visibility</p:attrName>
                                        </p:attrNameLst>
                                      </p:cBhvr>
                                      <p:to>
                                        <p:strVal val="visible"/>
                                      </p:to>
                                    </p:set>
                                    <p:animEffect transition="in" filter="wipe(left)">
                                      <p:cBhvr>
                                        <p:cTn id="60" dur="500"/>
                                        <p:tgtEl>
                                          <p:spTgt spid="37"/>
                                        </p:tgtEl>
                                      </p:cBhvr>
                                    </p:animEffect>
                                  </p:childTnLst>
                                </p:cTn>
                              </p:par>
                            </p:childTnLst>
                          </p:cTn>
                        </p:par>
                        <p:par>
                          <p:cTn id="61" fill="hold">
                            <p:stCondLst>
                              <p:cond delay="3500"/>
                            </p:stCondLst>
                            <p:childTnLst>
                              <p:par>
                                <p:cTn id="62" presetID="53" presetClass="entr" presetSubtype="16" fill="hold" grpId="0" nodeType="afterEffect">
                                  <p:stCondLst>
                                    <p:cond delay="0"/>
                                  </p:stCondLst>
                                  <p:childTnLst>
                                    <p:set>
                                      <p:cBhvr>
                                        <p:cTn id="63" dur="1" fill="hold">
                                          <p:stCondLst>
                                            <p:cond delay="0"/>
                                          </p:stCondLst>
                                        </p:cTn>
                                        <p:tgtEl>
                                          <p:spTgt spid="10"/>
                                        </p:tgtEl>
                                        <p:attrNameLst>
                                          <p:attrName>style.visibility</p:attrName>
                                        </p:attrNameLst>
                                      </p:cBhvr>
                                      <p:to>
                                        <p:strVal val="visible"/>
                                      </p:to>
                                    </p:set>
                                    <p:anim calcmode="lin" valueType="num">
                                      <p:cBhvr>
                                        <p:cTn id="64" dur="500" fill="hold"/>
                                        <p:tgtEl>
                                          <p:spTgt spid="10"/>
                                        </p:tgtEl>
                                        <p:attrNameLst>
                                          <p:attrName>ppt_w</p:attrName>
                                        </p:attrNameLst>
                                      </p:cBhvr>
                                      <p:tavLst>
                                        <p:tav tm="0">
                                          <p:val>
                                            <p:fltVal val="0"/>
                                          </p:val>
                                        </p:tav>
                                        <p:tav tm="100000">
                                          <p:val>
                                            <p:strVal val="#ppt_w"/>
                                          </p:val>
                                        </p:tav>
                                      </p:tavLst>
                                    </p:anim>
                                    <p:anim calcmode="lin" valueType="num">
                                      <p:cBhvr>
                                        <p:cTn id="65" dur="500" fill="hold"/>
                                        <p:tgtEl>
                                          <p:spTgt spid="10"/>
                                        </p:tgtEl>
                                        <p:attrNameLst>
                                          <p:attrName>ppt_h</p:attrName>
                                        </p:attrNameLst>
                                      </p:cBhvr>
                                      <p:tavLst>
                                        <p:tav tm="0">
                                          <p:val>
                                            <p:fltVal val="0"/>
                                          </p:val>
                                        </p:tav>
                                        <p:tav tm="100000">
                                          <p:val>
                                            <p:strVal val="#ppt_h"/>
                                          </p:val>
                                        </p:tav>
                                      </p:tavLst>
                                    </p:anim>
                                    <p:animEffect transition="in" filter="fade">
                                      <p:cBhvr>
                                        <p:cTn id="66" dur="500"/>
                                        <p:tgtEl>
                                          <p:spTgt spid="10"/>
                                        </p:tgtEl>
                                      </p:cBhvr>
                                    </p:animEffect>
                                  </p:childTnLst>
                                </p:cTn>
                              </p:par>
                            </p:childTnLst>
                          </p:cTn>
                        </p:par>
                        <p:par>
                          <p:cTn id="67" fill="hold">
                            <p:stCondLst>
                              <p:cond delay="4000"/>
                            </p:stCondLst>
                            <p:childTnLst>
                              <p:par>
                                <p:cTn id="68" presetID="53" presetClass="entr" presetSubtype="16" fill="hold" nodeType="afterEffect">
                                  <p:stCondLst>
                                    <p:cond delay="0"/>
                                  </p:stCondLst>
                                  <p:childTnLst>
                                    <p:set>
                                      <p:cBhvr>
                                        <p:cTn id="69" dur="1" fill="hold">
                                          <p:stCondLst>
                                            <p:cond delay="0"/>
                                          </p:stCondLst>
                                        </p:cTn>
                                        <p:tgtEl>
                                          <p:spTgt spid="53"/>
                                        </p:tgtEl>
                                        <p:attrNameLst>
                                          <p:attrName>style.visibility</p:attrName>
                                        </p:attrNameLst>
                                      </p:cBhvr>
                                      <p:to>
                                        <p:strVal val="visible"/>
                                      </p:to>
                                    </p:set>
                                    <p:anim calcmode="lin" valueType="num">
                                      <p:cBhvr>
                                        <p:cTn id="70" dur="500" fill="hold"/>
                                        <p:tgtEl>
                                          <p:spTgt spid="53"/>
                                        </p:tgtEl>
                                        <p:attrNameLst>
                                          <p:attrName>ppt_w</p:attrName>
                                        </p:attrNameLst>
                                      </p:cBhvr>
                                      <p:tavLst>
                                        <p:tav tm="0">
                                          <p:val>
                                            <p:fltVal val="0"/>
                                          </p:val>
                                        </p:tav>
                                        <p:tav tm="100000">
                                          <p:val>
                                            <p:strVal val="#ppt_w"/>
                                          </p:val>
                                        </p:tav>
                                      </p:tavLst>
                                    </p:anim>
                                    <p:anim calcmode="lin" valueType="num">
                                      <p:cBhvr>
                                        <p:cTn id="71" dur="500" fill="hold"/>
                                        <p:tgtEl>
                                          <p:spTgt spid="53"/>
                                        </p:tgtEl>
                                        <p:attrNameLst>
                                          <p:attrName>ppt_h</p:attrName>
                                        </p:attrNameLst>
                                      </p:cBhvr>
                                      <p:tavLst>
                                        <p:tav tm="0">
                                          <p:val>
                                            <p:fltVal val="0"/>
                                          </p:val>
                                        </p:tav>
                                        <p:tav tm="100000">
                                          <p:val>
                                            <p:strVal val="#ppt_h"/>
                                          </p:val>
                                        </p:tav>
                                      </p:tavLst>
                                    </p:anim>
                                    <p:animEffect transition="in" filter="fade">
                                      <p:cBhvr>
                                        <p:cTn id="72" dur="500"/>
                                        <p:tgtEl>
                                          <p:spTgt spid="53"/>
                                        </p:tgtEl>
                                      </p:cBhvr>
                                    </p:animEffect>
                                  </p:childTnLst>
                                </p:cTn>
                              </p:par>
                              <p:par>
                                <p:cTn id="73" presetID="22" presetClass="entr" presetSubtype="8" fill="hold" grpId="0" nodeType="withEffect">
                                  <p:stCondLst>
                                    <p:cond delay="0"/>
                                  </p:stCondLst>
                                  <p:childTnLst>
                                    <p:set>
                                      <p:cBhvr>
                                        <p:cTn id="74" dur="1" fill="hold">
                                          <p:stCondLst>
                                            <p:cond delay="0"/>
                                          </p:stCondLst>
                                        </p:cTn>
                                        <p:tgtEl>
                                          <p:spTgt spid="38"/>
                                        </p:tgtEl>
                                        <p:attrNameLst>
                                          <p:attrName>style.visibility</p:attrName>
                                        </p:attrNameLst>
                                      </p:cBhvr>
                                      <p:to>
                                        <p:strVal val="visible"/>
                                      </p:to>
                                    </p:set>
                                    <p:animEffect transition="in" filter="wipe(left)">
                                      <p:cBhvr>
                                        <p:cTn id="75" dur="500"/>
                                        <p:tgtEl>
                                          <p:spTgt spid="38"/>
                                        </p:tgtEl>
                                      </p:cBhvr>
                                    </p:animEffect>
                                  </p:childTnLst>
                                </p:cTn>
                              </p:par>
                            </p:childTnLst>
                          </p:cTn>
                        </p:par>
                        <p:par>
                          <p:cTn id="76" fill="hold">
                            <p:stCondLst>
                              <p:cond delay="4500"/>
                            </p:stCondLst>
                            <p:childTnLst>
                              <p:par>
                                <p:cTn id="77" presetID="53" presetClass="entr" presetSubtype="16" fill="hold" grpId="0" nodeType="afterEffect">
                                  <p:stCondLst>
                                    <p:cond delay="0"/>
                                  </p:stCondLst>
                                  <p:childTnLst>
                                    <p:set>
                                      <p:cBhvr>
                                        <p:cTn id="78" dur="1" fill="hold">
                                          <p:stCondLst>
                                            <p:cond delay="0"/>
                                          </p:stCondLst>
                                        </p:cTn>
                                        <p:tgtEl>
                                          <p:spTgt spid="20"/>
                                        </p:tgtEl>
                                        <p:attrNameLst>
                                          <p:attrName>style.visibility</p:attrName>
                                        </p:attrNameLst>
                                      </p:cBhvr>
                                      <p:to>
                                        <p:strVal val="visible"/>
                                      </p:to>
                                    </p:set>
                                    <p:anim calcmode="lin" valueType="num">
                                      <p:cBhvr>
                                        <p:cTn id="79" dur="500" fill="hold"/>
                                        <p:tgtEl>
                                          <p:spTgt spid="20"/>
                                        </p:tgtEl>
                                        <p:attrNameLst>
                                          <p:attrName>ppt_w</p:attrName>
                                        </p:attrNameLst>
                                      </p:cBhvr>
                                      <p:tavLst>
                                        <p:tav tm="0">
                                          <p:val>
                                            <p:fltVal val="0"/>
                                          </p:val>
                                        </p:tav>
                                        <p:tav tm="100000">
                                          <p:val>
                                            <p:strVal val="#ppt_w"/>
                                          </p:val>
                                        </p:tav>
                                      </p:tavLst>
                                    </p:anim>
                                    <p:anim calcmode="lin" valueType="num">
                                      <p:cBhvr>
                                        <p:cTn id="80" dur="500" fill="hold"/>
                                        <p:tgtEl>
                                          <p:spTgt spid="20"/>
                                        </p:tgtEl>
                                        <p:attrNameLst>
                                          <p:attrName>ppt_h</p:attrName>
                                        </p:attrNameLst>
                                      </p:cBhvr>
                                      <p:tavLst>
                                        <p:tav tm="0">
                                          <p:val>
                                            <p:fltVal val="0"/>
                                          </p:val>
                                        </p:tav>
                                        <p:tav tm="100000">
                                          <p:val>
                                            <p:strVal val="#ppt_h"/>
                                          </p:val>
                                        </p:tav>
                                      </p:tavLst>
                                    </p:anim>
                                    <p:animEffect transition="in" filter="fade">
                                      <p:cBhvr>
                                        <p:cTn id="81" dur="500"/>
                                        <p:tgtEl>
                                          <p:spTgt spid="20"/>
                                        </p:tgtEl>
                                      </p:cBhvr>
                                    </p:animEffect>
                                  </p:childTnLst>
                                </p:cTn>
                              </p:par>
                            </p:childTnLst>
                          </p:cTn>
                        </p:par>
                        <p:par>
                          <p:cTn id="82" fill="hold">
                            <p:stCondLst>
                              <p:cond delay="5000"/>
                            </p:stCondLst>
                            <p:childTnLst>
                              <p:par>
                                <p:cTn id="83" presetID="53" presetClass="entr" presetSubtype="16" fill="hold" grpId="0" nodeType="afterEffect">
                                  <p:stCondLst>
                                    <p:cond delay="0"/>
                                  </p:stCondLst>
                                  <p:childTnLst>
                                    <p:set>
                                      <p:cBhvr>
                                        <p:cTn id="84" dur="1" fill="hold">
                                          <p:stCondLst>
                                            <p:cond delay="0"/>
                                          </p:stCondLst>
                                        </p:cTn>
                                        <p:tgtEl>
                                          <p:spTgt spid="78"/>
                                        </p:tgtEl>
                                        <p:attrNameLst>
                                          <p:attrName>style.visibility</p:attrName>
                                        </p:attrNameLst>
                                      </p:cBhvr>
                                      <p:to>
                                        <p:strVal val="visible"/>
                                      </p:to>
                                    </p:set>
                                    <p:anim calcmode="lin" valueType="num">
                                      <p:cBhvr>
                                        <p:cTn id="85" dur="500" fill="hold"/>
                                        <p:tgtEl>
                                          <p:spTgt spid="78"/>
                                        </p:tgtEl>
                                        <p:attrNameLst>
                                          <p:attrName>ppt_w</p:attrName>
                                        </p:attrNameLst>
                                      </p:cBhvr>
                                      <p:tavLst>
                                        <p:tav tm="0">
                                          <p:val>
                                            <p:fltVal val="0"/>
                                          </p:val>
                                        </p:tav>
                                        <p:tav tm="100000">
                                          <p:val>
                                            <p:strVal val="#ppt_w"/>
                                          </p:val>
                                        </p:tav>
                                      </p:tavLst>
                                    </p:anim>
                                    <p:anim calcmode="lin" valueType="num">
                                      <p:cBhvr>
                                        <p:cTn id="86" dur="500" fill="hold"/>
                                        <p:tgtEl>
                                          <p:spTgt spid="78"/>
                                        </p:tgtEl>
                                        <p:attrNameLst>
                                          <p:attrName>ppt_h</p:attrName>
                                        </p:attrNameLst>
                                      </p:cBhvr>
                                      <p:tavLst>
                                        <p:tav tm="0">
                                          <p:val>
                                            <p:fltVal val="0"/>
                                          </p:val>
                                        </p:tav>
                                        <p:tav tm="100000">
                                          <p:val>
                                            <p:strVal val="#ppt_h"/>
                                          </p:val>
                                        </p:tav>
                                      </p:tavLst>
                                    </p:anim>
                                    <p:animEffect transition="in" filter="fade">
                                      <p:cBhvr>
                                        <p:cTn id="87" dur="500"/>
                                        <p:tgtEl>
                                          <p:spTgt spid="78"/>
                                        </p:tgtEl>
                                      </p:cBhvr>
                                    </p:animEffect>
                                  </p:childTnLst>
                                </p:cTn>
                              </p:par>
                              <p:par>
                                <p:cTn id="88" presetID="22" presetClass="entr" presetSubtype="8" fill="hold" grpId="0" nodeType="withEffect">
                                  <p:stCondLst>
                                    <p:cond delay="0"/>
                                  </p:stCondLst>
                                  <p:childTnLst>
                                    <p:set>
                                      <p:cBhvr>
                                        <p:cTn id="89" dur="1" fill="hold">
                                          <p:stCondLst>
                                            <p:cond delay="0"/>
                                          </p:stCondLst>
                                        </p:cTn>
                                        <p:tgtEl>
                                          <p:spTgt spid="39"/>
                                        </p:tgtEl>
                                        <p:attrNameLst>
                                          <p:attrName>style.visibility</p:attrName>
                                        </p:attrNameLst>
                                      </p:cBhvr>
                                      <p:to>
                                        <p:strVal val="visible"/>
                                      </p:to>
                                    </p:set>
                                    <p:animEffect transition="in" filter="wipe(left)">
                                      <p:cBhvr>
                                        <p:cTn id="90" dur="500"/>
                                        <p:tgtEl>
                                          <p:spTgt spid="39"/>
                                        </p:tgtEl>
                                      </p:cBhvr>
                                    </p:animEffect>
                                  </p:childTnLst>
                                </p:cTn>
                              </p:par>
                            </p:childTnLst>
                          </p:cTn>
                        </p:par>
                        <p:par>
                          <p:cTn id="91" fill="hold">
                            <p:stCondLst>
                              <p:cond delay="5500"/>
                            </p:stCondLst>
                            <p:childTnLst>
                              <p:par>
                                <p:cTn id="92" presetID="53" presetClass="entr" presetSubtype="16" fill="hold" grpId="0" nodeType="afterEffect">
                                  <p:stCondLst>
                                    <p:cond delay="0"/>
                                  </p:stCondLst>
                                  <p:childTnLst>
                                    <p:set>
                                      <p:cBhvr>
                                        <p:cTn id="93" dur="1" fill="hold">
                                          <p:stCondLst>
                                            <p:cond delay="0"/>
                                          </p:stCondLst>
                                        </p:cTn>
                                        <p:tgtEl>
                                          <p:spTgt spid="19"/>
                                        </p:tgtEl>
                                        <p:attrNameLst>
                                          <p:attrName>style.visibility</p:attrName>
                                        </p:attrNameLst>
                                      </p:cBhvr>
                                      <p:to>
                                        <p:strVal val="visible"/>
                                      </p:to>
                                    </p:set>
                                    <p:anim calcmode="lin" valueType="num">
                                      <p:cBhvr>
                                        <p:cTn id="94" dur="500" fill="hold"/>
                                        <p:tgtEl>
                                          <p:spTgt spid="19"/>
                                        </p:tgtEl>
                                        <p:attrNameLst>
                                          <p:attrName>ppt_w</p:attrName>
                                        </p:attrNameLst>
                                      </p:cBhvr>
                                      <p:tavLst>
                                        <p:tav tm="0">
                                          <p:val>
                                            <p:fltVal val="0"/>
                                          </p:val>
                                        </p:tav>
                                        <p:tav tm="100000">
                                          <p:val>
                                            <p:strVal val="#ppt_w"/>
                                          </p:val>
                                        </p:tav>
                                      </p:tavLst>
                                    </p:anim>
                                    <p:anim calcmode="lin" valueType="num">
                                      <p:cBhvr>
                                        <p:cTn id="95" dur="500" fill="hold"/>
                                        <p:tgtEl>
                                          <p:spTgt spid="19"/>
                                        </p:tgtEl>
                                        <p:attrNameLst>
                                          <p:attrName>ppt_h</p:attrName>
                                        </p:attrNameLst>
                                      </p:cBhvr>
                                      <p:tavLst>
                                        <p:tav tm="0">
                                          <p:val>
                                            <p:fltVal val="0"/>
                                          </p:val>
                                        </p:tav>
                                        <p:tav tm="100000">
                                          <p:val>
                                            <p:strVal val="#ppt_h"/>
                                          </p:val>
                                        </p:tav>
                                      </p:tavLst>
                                    </p:anim>
                                    <p:animEffect transition="in" filter="fade">
                                      <p:cBhvr>
                                        <p:cTn id="96" dur="500"/>
                                        <p:tgtEl>
                                          <p:spTgt spid="19"/>
                                        </p:tgtEl>
                                      </p:cBhvr>
                                    </p:animEffect>
                                  </p:childTnLst>
                                </p:cTn>
                              </p:par>
                            </p:childTnLst>
                          </p:cTn>
                        </p:par>
                        <p:par>
                          <p:cTn id="97" fill="hold">
                            <p:stCondLst>
                              <p:cond delay="6000"/>
                            </p:stCondLst>
                            <p:childTnLst>
                              <p:par>
                                <p:cTn id="98" presetID="53" presetClass="entr" presetSubtype="16" fill="hold" grpId="0" nodeType="afterEffect">
                                  <p:stCondLst>
                                    <p:cond delay="0"/>
                                  </p:stCondLst>
                                  <p:childTnLst>
                                    <p:set>
                                      <p:cBhvr>
                                        <p:cTn id="99" dur="1" fill="hold">
                                          <p:stCondLst>
                                            <p:cond delay="0"/>
                                          </p:stCondLst>
                                        </p:cTn>
                                        <p:tgtEl>
                                          <p:spTgt spid="77"/>
                                        </p:tgtEl>
                                        <p:attrNameLst>
                                          <p:attrName>style.visibility</p:attrName>
                                        </p:attrNameLst>
                                      </p:cBhvr>
                                      <p:to>
                                        <p:strVal val="visible"/>
                                      </p:to>
                                    </p:set>
                                    <p:anim calcmode="lin" valueType="num">
                                      <p:cBhvr>
                                        <p:cTn id="100" dur="500" fill="hold"/>
                                        <p:tgtEl>
                                          <p:spTgt spid="77"/>
                                        </p:tgtEl>
                                        <p:attrNameLst>
                                          <p:attrName>ppt_w</p:attrName>
                                        </p:attrNameLst>
                                      </p:cBhvr>
                                      <p:tavLst>
                                        <p:tav tm="0">
                                          <p:val>
                                            <p:fltVal val="0"/>
                                          </p:val>
                                        </p:tav>
                                        <p:tav tm="100000">
                                          <p:val>
                                            <p:strVal val="#ppt_w"/>
                                          </p:val>
                                        </p:tav>
                                      </p:tavLst>
                                    </p:anim>
                                    <p:anim calcmode="lin" valueType="num">
                                      <p:cBhvr>
                                        <p:cTn id="101" dur="500" fill="hold"/>
                                        <p:tgtEl>
                                          <p:spTgt spid="77"/>
                                        </p:tgtEl>
                                        <p:attrNameLst>
                                          <p:attrName>ppt_h</p:attrName>
                                        </p:attrNameLst>
                                      </p:cBhvr>
                                      <p:tavLst>
                                        <p:tav tm="0">
                                          <p:val>
                                            <p:fltVal val="0"/>
                                          </p:val>
                                        </p:tav>
                                        <p:tav tm="100000">
                                          <p:val>
                                            <p:strVal val="#ppt_h"/>
                                          </p:val>
                                        </p:tav>
                                      </p:tavLst>
                                    </p:anim>
                                    <p:animEffect transition="in" filter="fade">
                                      <p:cBhvr>
                                        <p:cTn id="102" dur="500"/>
                                        <p:tgtEl>
                                          <p:spTgt spid="77"/>
                                        </p:tgtEl>
                                      </p:cBhvr>
                                    </p:animEffect>
                                  </p:childTnLst>
                                </p:cTn>
                              </p:par>
                              <p:par>
                                <p:cTn id="103" presetID="22" presetClass="entr" presetSubtype="8" fill="hold" grpId="0" nodeType="withEffect">
                                  <p:stCondLst>
                                    <p:cond delay="0"/>
                                  </p:stCondLst>
                                  <p:childTnLst>
                                    <p:set>
                                      <p:cBhvr>
                                        <p:cTn id="104" dur="1" fill="hold">
                                          <p:stCondLst>
                                            <p:cond delay="0"/>
                                          </p:stCondLst>
                                        </p:cTn>
                                        <p:tgtEl>
                                          <p:spTgt spid="40"/>
                                        </p:tgtEl>
                                        <p:attrNameLst>
                                          <p:attrName>style.visibility</p:attrName>
                                        </p:attrNameLst>
                                      </p:cBhvr>
                                      <p:to>
                                        <p:strVal val="visible"/>
                                      </p:to>
                                    </p:set>
                                    <p:animEffect transition="in" filter="wipe(left)">
                                      <p:cBhvr>
                                        <p:cTn id="105" dur="500"/>
                                        <p:tgtEl>
                                          <p:spTgt spid="40"/>
                                        </p:tgtEl>
                                      </p:cBhvr>
                                    </p:animEffect>
                                  </p:childTnLst>
                                </p:cTn>
                              </p:par>
                            </p:childTnLst>
                          </p:cTn>
                        </p:par>
                        <p:par>
                          <p:cTn id="106" fill="hold">
                            <p:stCondLst>
                              <p:cond delay="6500"/>
                            </p:stCondLst>
                            <p:childTnLst>
                              <p:par>
                                <p:cTn id="107" presetID="53" presetClass="entr" presetSubtype="16" fill="hold" grpId="0" nodeType="afterEffect">
                                  <p:stCondLst>
                                    <p:cond delay="0"/>
                                  </p:stCondLst>
                                  <p:childTnLst>
                                    <p:set>
                                      <p:cBhvr>
                                        <p:cTn id="108" dur="1" fill="hold">
                                          <p:stCondLst>
                                            <p:cond delay="0"/>
                                          </p:stCondLst>
                                        </p:cTn>
                                        <p:tgtEl>
                                          <p:spTgt spid="18"/>
                                        </p:tgtEl>
                                        <p:attrNameLst>
                                          <p:attrName>style.visibility</p:attrName>
                                        </p:attrNameLst>
                                      </p:cBhvr>
                                      <p:to>
                                        <p:strVal val="visible"/>
                                      </p:to>
                                    </p:set>
                                    <p:anim calcmode="lin" valueType="num">
                                      <p:cBhvr>
                                        <p:cTn id="109" dur="500" fill="hold"/>
                                        <p:tgtEl>
                                          <p:spTgt spid="18"/>
                                        </p:tgtEl>
                                        <p:attrNameLst>
                                          <p:attrName>ppt_w</p:attrName>
                                        </p:attrNameLst>
                                      </p:cBhvr>
                                      <p:tavLst>
                                        <p:tav tm="0">
                                          <p:val>
                                            <p:fltVal val="0"/>
                                          </p:val>
                                        </p:tav>
                                        <p:tav tm="100000">
                                          <p:val>
                                            <p:strVal val="#ppt_w"/>
                                          </p:val>
                                        </p:tav>
                                      </p:tavLst>
                                    </p:anim>
                                    <p:anim calcmode="lin" valueType="num">
                                      <p:cBhvr>
                                        <p:cTn id="110" dur="500" fill="hold"/>
                                        <p:tgtEl>
                                          <p:spTgt spid="18"/>
                                        </p:tgtEl>
                                        <p:attrNameLst>
                                          <p:attrName>ppt_h</p:attrName>
                                        </p:attrNameLst>
                                      </p:cBhvr>
                                      <p:tavLst>
                                        <p:tav tm="0">
                                          <p:val>
                                            <p:fltVal val="0"/>
                                          </p:val>
                                        </p:tav>
                                        <p:tav tm="100000">
                                          <p:val>
                                            <p:strVal val="#ppt_h"/>
                                          </p:val>
                                        </p:tav>
                                      </p:tavLst>
                                    </p:anim>
                                    <p:animEffect transition="in" filter="fade">
                                      <p:cBhvr>
                                        <p:cTn id="111" dur="500"/>
                                        <p:tgtEl>
                                          <p:spTgt spid="18"/>
                                        </p:tgtEl>
                                      </p:cBhvr>
                                    </p:animEffect>
                                  </p:childTnLst>
                                </p:cTn>
                              </p:par>
                            </p:childTnLst>
                          </p:cTn>
                        </p:par>
                        <p:par>
                          <p:cTn id="112" fill="hold">
                            <p:stCondLst>
                              <p:cond delay="7000"/>
                            </p:stCondLst>
                            <p:childTnLst>
                              <p:par>
                                <p:cTn id="113" presetID="53" presetClass="entr" presetSubtype="16" fill="hold" nodeType="afterEffect">
                                  <p:stCondLst>
                                    <p:cond delay="0"/>
                                  </p:stCondLst>
                                  <p:childTnLst>
                                    <p:set>
                                      <p:cBhvr>
                                        <p:cTn id="114" dur="1" fill="hold">
                                          <p:stCondLst>
                                            <p:cond delay="0"/>
                                          </p:stCondLst>
                                        </p:cTn>
                                        <p:tgtEl>
                                          <p:spTgt spid="50"/>
                                        </p:tgtEl>
                                        <p:attrNameLst>
                                          <p:attrName>style.visibility</p:attrName>
                                        </p:attrNameLst>
                                      </p:cBhvr>
                                      <p:to>
                                        <p:strVal val="visible"/>
                                      </p:to>
                                    </p:set>
                                    <p:anim calcmode="lin" valueType="num">
                                      <p:cBhvr>
                                        <p:cTn id="115" dur="500" fill="hold"/>
                                        <p:tgtEl>
                                          <p:spTgt spid="50"/>
                                        </p:tgtEl>
                                        <p:attrNameLst>
                                          <p:attrName>ppt_w</p:attrName>
                                        </p:attrNameLst>
                                      </p:cBhvr>
                                      <p:tavLst>
                                        <p:tav tm="0">
                                          <p:val>
                                            <p:fltVal val="0"/>
                                          </p:val>
                                        </p:tav>
                                        <p:tav tm="100000">
                                          <p:val>
                                            <p:strVal val="#ppt_w"/>
                                          </p:val>
                                        </p:tav>
                                      </p:tavLst>
                                    </p:anim>
                                    <p:anim calcmode="lin" valueType="num">
                                      <p:cBhvr>
                                        <p:cTn id="116" dur="500" fill="hold"/>
                                        <p:tgtEl>
                                          <p:spTgt spid="50"/>
                                        </p:tgtEl>
                                        <p:attrNameLst>
                                          <p:attrName>ppt_h</p:attrName>
                                        </p:attrNameLst>
                                      </p:cBhvr>
                                      <p:tavLst>
                                        <p:tav tm="0">
                                          <p:val>
                                            <p:fltVal val="0"/>
                                          </p:val>
                                        </p:tav>
                                        <p:tav tm="100000">
                                          <p:val>
                                            <p:strVal val="#ppt_h"/>
                                          </p:val>
                                        </p:tav>
                                      </p:tavLst>
                                    </p:anim>
                                    <p:animEffect transition="in" filter="fade">
                                      <p:cBhvr>
                                        <p:cTn id="117" dur="500"/>
                                        <p:tgtEl>
                                          <p:spTgt spid="50"/>
                                        </p:tgtEl>
                                      </p:cBhvr>
                                    </p:animEffect>
                                  </p:childTnLst>
                                </p:cTn>
                              </p:par>
                              <p:par>
                                <p:cTn id="118" presetID="22" presetClass="entr" presetSubtype="8" fill="hold" nodeType="withEffect">
                                  <p:stCondLst>
                                    <p:cond delay="0"/>
                                  </p:stCondLst>
                                  <p:childTnLst>
                                    <p:set>
                                      <p:cBhvr>
                                        <p:cTn id="119" dur="1" fill="hold">
                                          <p:stCondLst>
                                            <p:cond delay="0"/>
                                          </p:stCondLst>
                                        </p:cTn>
                                        <p:tgtEl>
                                          <p:spTgt spid="49"/>
                                        </p:tgtEl>
                                        <p:attrNameLst>
                                          <p:attrName>style.visibility</p:attrName>
                                        </p:attrNameLst>
                                      </p:cBhvr>
                                      <p:to>
                                        <p:strVal val="visible"/>
                                      </p:to>
                                    </p:set>
                                    <p:animEffect transition="in" filter="wipe(left)">
                                      <p:cBhvr>
                                        <p:cTn id="120" dur="500"/>
                                        <p:tgtEl>
                                          <p:spTgt spid="49"/>
                                        </p:tgtEl>
                                      </p:cBhvr>
                                    </p:animEffect>
                                  </p:childTnLst>
                                </p:cTn>
                              </p:par>
                              <p:par>
                                <p:cTn id="121" presetID="22" presetClass="entr" presetSubtype="8" fill="hold" grpId="0" nodeType="withEffect">
                                  <p:stCondLst>
                                    <p:cond delay="0"/>
                                  </p:stCondLst>
                                  <p:childTnLst>
                                    <p:set>
                                      <p:cBhvr>
                                        <p:cTn id="122" dur="1" fill="hold">
                                          <p:stCondLst>
                                            <p:cond delay="0"/>
                                          </p:stCondLst>
                                        </p:cTn>
                                        <p:tgtEl>
                                          <p:spTgt spid="41"/>
                                        </p:tgtEl>
                                        <p:attrNameLst>
                                          <p:attrName>style.visibility</p:attrName>
                                        </p:attrNameLst>
                                      </p:cBhvr>
                                      <p:to>
                                        <p:strVal val="visible"/>
                                      </p:to>
                                    </p:set>
                                    <p:animEffect transition="in" filter="wipe(left)">
                                      <p:cBhvr>
                                        <p:cTn id="123" dur="500"/>
                                        <p:tgtEl>
                                          <p:spTgt spid="41"/>
                                        </p:tgtEl>
                                      </p:cBhvr>
                                    </p:animEffect>
                                  </p:childTnLst>
                                </p:cTn>
                              </p:par>
                            </p:childTnLst>
                          </p:cTn>
                        </p:par>
                        <p:par>
                          <p:cTn id="124" fill="hold">
                            <p:stCondLst>
                              <p:cond delay="7500"/>
                            </p:stCondLst>
                            <p:childTnLst>
                              <p:par>
                                <p:cTn id="125" presetID="53" presetClass="entr" presetSubtype="16" fill="hold" grpId="0" nodeType="afterEffect">
                                  <p:stCondLst>
                                    <p:cond delay="0"/>
                                  </p:stCondLst>
                                  <p:childTnLst>
                                    <p:set>
                                      <p:cBhvr>
                                        <p:cTn id="126" dur="1" fill="hold">
                                          <p:stCondLst>
                                            <p:cond delay="0"/>
                                          </p:stCondLst>
                                        </p:cTn>
                                        <p:tgtEl>
                                          <p:spTgt spid="17"/>
                                        </p:tgtEl>
                                        <p:attrNameLst>
                                          <p:attrName>style.visibility</p:attrName>
                                        </p:attrNameLst>
                                      </p:cBhvr>
                                      <p:to>
                                        <p:strVal val="visible"/>
                                      </p:to>
                                    </p:set>
                                    <p:anim calcmode="lin" valueType="num">
                                      <p:cBhvr>
                                        <p:cTn id="127" dur="500" fill="hold"/>
                                        <p:tgtEl>
                                          <p:spTgt spid="17"/>
                                        </p:tgtEl>
                                        <p:attrNameLst>
                                          <p:attrName>ppt_w</p:attrName>
                                        </p:attrNameLst>
                                      </p:cBhvr>
                                      <p:tavLst>
                                        <p:tav tm="0">
                                          <p:val>
                                            <p:fltVal val="0"/>
                                          </p:val>
                                        </p:tav>
                                        <p:tav tm="100000">
                                          <p:val>
                                            <p:strVal val="#ppt_w"/>
                                          </p:val>
                                        </p:tav>
                                      </p:tavLst>
                                    </p:anim>
                                    <p:anim calcmode="lin" valueType="num">
                                      <p:cBhvr>
                                        <p:cTn id="128" dur="500" fill="hold"/>
                                        <p:tgtEl>
                                          <p:spTgt spid="17"/>
                                        </p:tgtEl>
                                        <p:attrNameLst>
                                          <p:attrName>ppt_h</p:attrName>
                                        </p:attrNameLst>
                                      </p:cBhvr>
                                      <p:tavLst>
                                        <p:tav tm="0">
                                          <p:val>
                                            <p:fltVal val="0"/>
                                          </p:val>
                                        </p:tav>
                                        <p:tav tm="100000">
                                          <p:val>
                                            <p:strVal val="#ppt_h"/>
                                          </p:val>
                                        </p:tav>
                                      </p:tavLst>
                                    </p:anim>
                                    <p:animEffect transition="in" filter="fade">
                                      <p:cBhvr>
                                        <p:cTn id="129" dur="500"/>
                                        <p:tgtEl>
                                          <p:spTgt spid="17"/>
                                        </p:tgtEl>
                                      </p:cBhvr>
                                    </p:animEffect>
                                  </p:childTnLst>
                                </p:cTn>
                              </p:par>
                            </p:childTnLst>
                          </p:cTn>
                        </p:par>
                        <p:par>
                          <p:cTn id="130" fill="hold">
                            <p:stCondLst>
                              <p:cond delay="8000"/>
                            </p:stCondLst>
                            <p:childTnLst>
                              <p:par>
                                <p:cTn id="131" presetID="53" presetClass="entr" presetSubtype="16" fill="hold" grpId="0" nodeType="afterEffect">
                                  <p:stCondLst>
                                    <p:cond delay="0"/>
                                  </p:stCondLst>
                                  <p:childTnLst>
                                    <p:set>
                                      <p:cBhvr>
                                        <p:cTn id="132" dur="1" fill="hold">
                                          <p:stCondLst>
                                            <p:cond delay="0"/>
                                          </p:stCondLst>
                                        </p:cTn>
                                        <p:tgtEl>
                                          <p:spTgt spid="57"/>
                                        </p:tgtEl>
                                        <p:attrNameLst>
                                          <p:attrName>style.visibility</p:attrName>
                                        </p:attrNameLst>
                                      </p:cBhvr>
                                      <p:to>
                                        <p:strVal val="visible"/>
                                      </p:to>
                                    </p:set>
                                    <p:anim calcmode="lin" valueType="num">
                                      <p:cBhvr>
                                        <p:cTn id="133" dur="500" fill="hold"/>
                                        <p:tgtEl>
                                          <p:spTgt spid="57"/>
                                        </p:tgtEl>
                                        <p:attrNameLst>
                                          <p:attrName>ppt_w</p:attrName>
                                        </p:attrNameLst>
                                      </p:cBhvr>
                                      <p:tavLst>
                                        <p:tav tm="0">
                                          <p:val>
                                            <p:fltVal val="0"/>
                                          </p:val>
                                        </p:tav>
                                        <p:tav tm="100000">
                                          <p:val>
                                            <p:strVal val="#ppt_w"/>
                                          </p:val>
                                        </p:tav>
                                      </p:tavLst>
                                    </p:anim>
                                    <p:anim calcmode="lin" valueType="num">
                                      <p:cBhvr>
                                        <p:cTn id="134" dur="500" fill="hold"/>
                                        <p:tgtEl>
                                          <p:spTgt spid="57"/>
                                        </p:tgtEl>
                                        <p:attrNameLst>
                                          <p:attrName>ppt_h</p:attrName>
                                        </p:attrNameLst>
                                      </p:cBhvr>
                                      <p:tavLst>
                                        <p:tav tm="0">
                                          <p:val>
                                            <p:fltVal val="0"/>
                                          </p:val>
                                        </p:tav>
                                        <p:tav tm="100000">
                                          <p:val>
                                            <p:strVal val="#ppt_h"/>
                                          </p:val>
                                        </p:tav>
                                      </p:tavLst>
                                    </p:anim>
                                    <p:animEffect transition="in" filter="fade">
                                      <p:cBhvr>
                                        <p:cTn id="135" dur="500"/>
                                        <p:tgtEl>
                                          <p:spTgt spid="57"/>
                                        </p:tgtEl>
                                      </p:cBhvr>
                                    </p:animEffect>
                                  </p:childTnLst>
                                </p:cTn>
                              </p:par>
                              <p:par>
                                <p:cTn id="136" presetID="22" presetClass="entr" presetSubtype="2" fill="hold" nodeType="withEffect">
                                  <p:stCondLst>
                                    <p:cond delay="0"/>
                                  </p:stCondLst>
                                  <p:childTnLst>
                                    <p:set>
                                      <p:cBhvr>
                                        <p:cTn id="137" dur="1" fill="hold">
                                          <p:stCondLst>
                                            <p:cond delay="0"/>
                                          </p:stCondLst>
                                        </p:cTn>
                                        <p:tgtEl>
                                          <p:spTgt spid="48"/>
                                        </p:tgtEl>
                                        <p:attrNameLst>
                                          <p:attrName>style.visibility</p:attrName>
                                        </p:attrNameLst>
                                      </p:cBhvr>
                                      <p:to>
                                        <p:strVal val="visible"/>
                                      </p:to>
                                    </p:set>
                                    <p:animEffect transition="in" filter="wipe(right)">
                                      <p:cBhvr>
                                        <p:cTn id="138" dur="500"/>
                                        <p:tgtEl>
                                          <p:spTgt spid="48"/>
                                        </p:tgtEl>
                                      </p:cBhvr>
                                    </p:animEffect>
                                  </p:childTnLst>
                                </p:cTn>
                              </p:par>
                              <p:par>
                                <p:cTn id="139" presetID="22" presetClass="entr" presetSubtype="2" fill="hold" grpId="0" nodeType="withEffect">
                                  <p:stCondLst>
                                    <p:cond delay="0"/>
                                  </p:stCondLst>
                                  <p:childTnLst>
                                    <p:set>
                                      <p:cBhvr>
                                        <p:cTn id="140" dur="1" fill="hold">
                                          <p:stCondLst>
                                            <p:cond delay="0"/>
                                          </p:stCondLst>
                                        </p:cTn>
                                        <p:tgtEl>
                                          <p:spTgt spid="34"/>
                                        </p:tgtEl>
                                        <p:attrNameLst>
                                          <p:attrName>style.visibility</p:attrName>
                                        </p:attrNameLst>
                                      </p:cBhvr>
                                      <p:to>
                                        <p:strVal val="visible"/>
                                      </p:to>
                                    </p:set>
                                    <p:animEffect transition="in" filter="wipe(right)">
                                      <p:cBhvr>
                                        <p:cTn id="141" dur="500"/>
                                        <p:tgtEl>
                                          <p:spTgt spid="34"/>
                                        </p:tgtEl>
                                      </p:cBhvr>
                                    </p:animEffect>
                                  </p:childTnLst>
                                </p:cTn>
                              </p:par>
                            </p:childTnLst>
                          </p:cTn>
                        </p:par>
                        <p:par>
                          <p:cTn id="142" fill="hold">
                            <p:stCondLst>
                              <p:cond delay="8500"/>
                            </p:stCondLst>
                            <p:childTnLst>
                              <p:par>
                                <p:cTn id="143" presetID="53" presetClass="entr" presetSubtype="16" fill="hold" grpId="0" nodeType="afterEffect">
                                  <p:stCondLst>
                                    <p:cond delay="0"/>
                                  </p:stCondLst>
                                  <p:childTnLst>
                                    <p:set>
                                      <p:cBhvr>
                                        <p:cTn id="144" dur="1" fill="hold">
                                          <p:stCondLst>
                                            <p:cond delay="0"/>
                                          </p:stCondLst>
                                        </p:cTn>
                                        <p:tgtEl>
                                          <p:spTgt spid="16"/>
                                        </p:tgtEl>
                                        <p:attrNameLst>
                                          <p:attrName>style.visibility</p:attrName>
                                        </p:attrNameLst>
                                      </p:cBhvr>
                                      <p:to>
                                        <p:strVal val="visible"/>
                                      </p:to>
                                    </p:set>
                                    <p:anim calcmode="lin" valueType="num">
                                      <p:cBhvr>
                                        <p:cTn id="145" dur="500" fill="hold"/>
                                        <p:tgtEl>
                                          <p:spTgt spid="16"/>
                                        </p:tgtEl>
                                        <p:attrNameLst>
                                          <p:attrName>ppt_w</p:attrName>
                                        </p:attrNameLst>
                                      </p:cBhvr>
                                      <p:tavLst>
                                        <p:tav tm="0">
                                          <p:val>
                                            <p:fltVal val="0"/>
                                          </p:val>
                                        </p:tav>
                                        <p:tav tm="100000">
                                          <p:val>
                                            <p:strVal val="#ppt_w"/>
                                          </p:val>
                                        </p:tav>
                                      </p:tavLst>
                                    </p:anim>
                                    <p:anim calcmode="lin" valueType="num">
                                      <p:cBhvr>
                                        <p:cTn id="146" dur="500" fill="hold"/>
                                        <p:tgtEl>
                                          <p:spTgt spid="16"/>
                                        </p:tgtEl>
                                        <p:attrNameLst>
                                          <p:attrName>ppt_h</p:attrName>
                                        </p:attrNameLst>
                                      </p:cBhvr>
                                      <p:tavLst>
                                        <p:tav tm="0">
                                          <p:val>
                                            <p:fltVal val="0"/>
                                          </p:val>
                                        </p:tav>
                                        <p:tav tm="100000">
                                          <p:val>
                                            <p:strVal val="#ppt_h"/>
                                          </p:val>
                                        </p:tav>
                                      </p:tavLst>
                                    </p:anim>
                                    <p:animEffect transition="in" filter="fade">
                                      <p:cBhvr>
                                        <p:cTn id="147" dur="500"/>
                                        <p:tgtEl>
                                          <p:spTgt spid="16"/>
                                        </p:tgtEl>
                                      </p:cBhvr>
                                    </p:animEffect>
                                  </p:childTnLst>
                                </p:cTn>
                              </p:par>
                            </p:childTnLst>
                          </p:cTn>
                        </p:par>
                        <p:par>
                          <p:cTn id="148" fill="hold">
                            <p:stCondLst>
                              <p:cond delay="9000"/>
                            </p:stCondLst>
                            <p:childTnLst>
                              <p:par>
                                <p:cTn id="149" presetID="53" presetClass="entr" presetSubtype="16" fill="hold" nodeType="afterEffect">
                                  <p:stCondLst>
                                    <p:cond delay="0"/>
                                  </p:stCondLst>
                                  <p:childTnLst>
                                    <p:set>
                                      <p:cBhvr>
                                        <p:cTn id="150" dur="1" fill="hold">
                                          <p:stCondLst>
                                            <p:cond delay="0"/>
                                          </p:stCondLst>
                                        </p:cTn>
                                        <p:tgtEl>
                                          <p:spTgt spid="64"/>
                                        </p:tgtEl>
                                        <p:attrNameLst>
                                          <p:attrName>style.visibility</p:attrName>
                                        </p:attrNameLst>
                                      </p:cBhvr>
                                      <p:to>
                                        <p:strVal val="visible"/>
                                      </p:to>
                                    </p:set>
                                    <p:anim calcmode="lin" valueType="num">
                                      <p:cBhvr>
                                        <p:cTn id="151" dur="500" fill="hold"/>
                                        <p:tgtEl>
                                          <p:spTgt spid="64"/>
                                        </p:tgtEl>
                                        <p:attrNameLst>
                                          <p:attrName>ppt_w</p:attrName>
                                        </p:attrNameLst>
                                      </p:cBhvr>
                                      <p:tavLst>
                                        <p:tav tm="0">
                                          <p:val>
                                            <p:fltVal val="0"/>
                                          </p:val>
                                        </p:tav>
                                        <p:tav tm="100000">
                                          <p:val>
                                            <p:strVal val="#ppt_w"/>
                                          </p:val>
                                        </p:tav>
                                      </p:tavLst>
                                    </p:anim>
                                    <p:anim calcmode="lin" valueType="num">
                                      <p:cBhvr>
                                        <p:cTn id="152" dur="500" fill="hold"/>
                                        <p:tgtEl>
                                          <p:spTgt spid="64"/>
                                        </p:tgtEl>
                                        <p:attrNameLst>
                                          <p:attrName>ppt_h</p:attrName>
                                        </p:attrNameLst>
                                      </p:cBhvr>
                                      <p:tavLst>
                                        <p:tav tm="0">
                                          <p:val>
                                            <p:fltVal val="0"/>
                                          </p:val>
                                        </p:tav>
                                        <p:tav tm="100000">
                                          <p:val>
                                            <p:strVal val="#ppt_h"/>
                                          </p:val>
                                        </p:tav>
                                      </p:tavLst>
                                    </p:anim>
                                    <p:animEffect transition="in" filter="fade">
                                      <p:cBhvr>
                                        <p:cTn id="153" dur="500"/>
                                        <p:tgtEl>
                                          <p:spTgt spid="64"/>
                                        </p:tgtEl>
                                      </p:cBhvr>
                                    </p:animEffect>
                                  </p:childTnLst>
                                </p:cTn>
                              </p:par>
                              <p:par>
                                <p:cTn id="154" presetID="22" presetClass="entr" presetSubtype="2" fill="hold" grpId="0" nodeType="withEffect">
                                  <p:stCondLst>
                                    <p:cond delay="0"/>
                                  </p:stCondLst>
                                  <p:childTnLst>
                                    <p:set>
                                      <p:cBhvr>
                                        <p:cTn id="155" dur="1" fill="hold">
                                          <p:stCondLst>
                                            <p:cond delay="0"/>
                                          </p:stCondLst>
                                        </p:cTn>
                                        <p:tgtEl>
                                          <p:spTgt spid="33"/>
                                        </p:tgtEl>
                                        <p:attrNameLst>
                                          <p:attrName>style.visibility</p:attrName>
                                        </p:attrNameLst>
                                      </p:cBhvr>
                                      <p:to>
                                        <p:strVal val="visible"/>
                                      </p:to>
                                    </p:set>
                                    <p:animEffect transition="in" filter="wipe(right)">
                                      <p:cBhvr>
                                        <p:cTn id="156" dur="500"/>
                                        <p:tgtEl>
                                          <p:spTgt spid="33"/>
                                        </p:tgtEl>
                                      </p:cBhvr>
                                    </p:animEffect>
                                  </p:childTnLst>
                                </p:cTn>
                              </p:par>
                            </p:childTnLst>
                          </p:cTn>
                        </p:par>
                        <p:par>
                          <p:cTn id="157" fill="hold">
                            <p:stCondLst>
                              <p:cond delay="9500"/>
                            </p:stCondLst>
                            <p:childTnLst>
                              <p:par>
                                <p:cTn id="158" presetID="53" presetClass="entr" presetSubtype="16" fill="hold" grpId="0" nodeType="afterEffect">
                                  <p:stCondLst>
                                    <p:cond delay="0"/>
                                  </p:stCondLst>
                                  <p:childTnLst>
                                    <p:set>
                                      <p:cBhvr>
                                        <p:cTn id="159" dur="1" fill="hold">
                                          <p:stCondLst>
                                            <p:cond delay="0"/>
                                          </p:stCondLst>
                                        </p:cTn>
                                        <p:tgtEl>
                                          <p:spTgt spid="23"/>
                                        </p:tgtEl>
                                        <p:attrNameLst>
                                          <p:attrName>style.visibility</p:attrName>
                                        </p:attrNameLst>
                                      </p:cBhvr>
                                      <p:to>
                                        <p:strVal val="visible"/>
                                      </p:to>
                                    </p:set>
                                    <p:anim calcmode="lin" valueType="num">
                                      <p:cBhvr>
                                        <p:cTn id="160" dur="500" fill="hold"/>
                                        <p:tgtEl>
                                          <p:spTgt spid="23"/>
                                        </p:tgtEl>
                                        <p:attrNameLst>
                                          <p:attrName>ppt_w</p:attrName>
                                        </p:attrNameLst>
                                      </p:cBhvr>
                                      <p:tavLst>
                                        <p:tav tm="0">
                                          <p:val>
                                            <p:fltVal val="0"/>
                                          </p:val>
                                        </p:tav>
                                        <p:tav tm="100000">
                                          <p:val>
                                            <p:strVal val="#ppt_w"/>
                                          </p:val>
                                        </p:tav>
                                      </p:tavLst>
                                    </p:anim>
                                    <p:anim calcmode="lin" valueType="num">
                                      <p:cBhvr>
                                        <p:cTn id="161" dur="500" fill="hold"/>
                                        <p:tgtEl>
                                          <p:spTgt spid="23"/>
                                        </p:tgtEl>
                                        <p:attrNameLst>
                                          <p:attrName>ppt_h</p:attrName>
                                        </p:attrNameLst>
                                      </p:cBhvr>
                                      <p:tavLst>
                                        <p:tav tm="0">
                                          <p:val>
                                            <p:fltVal val="0"/>
                                          </p:val>
                                        </p:tav>
                                        <p:tav tm="100000">
                                          <p:val>
                                            <p:strVal val="#ppt_h"/>
                                          </p:val>
                                        </p:tav>
                                      </p:tavLst>
                                    </p:anim>
                                    <p:animEffect transition="in" filter="fade">
                                      <p:cBhvr>
                                        <p:cTn id="162" dur="500"/>
                                        <p:tgtEl>
                                          <p:spTgt spid="23"/>
                                        </p:tgtEl>
                                      </p:cBhvr>
                                    </p:animEffect>
                                  </p:childTnLst>
                                </p:cTn>
                              </p:par>
                            </p:childTnLst>
                          </p:cTn>
                        </p:par>
                        <p:par>
                          <p:cTn id="163" fill="hold">
                            <p:stCondLst>
                              <p:cond delay="10000"/>
                            </p:stCondLst>
                            <p:childTnLst>
                              <p:par>
                                <p:cTn id="164" presetID="53" presetClass="entr" presetSubtype="16" fill="hold" grpId="0" nodeType="afterEffect">
                                  <p:stCondLst>
                                    <p:cond delay="0"/>
                                  </p:stCondLst>
                                  <p:childTnLst>
                                    <p:set>
                                      <p:cBhvr>
                                        <p:cTn id="165" dur="1" fill="hold">
                                          <p:stCondLst>
                                            <p:cond delay="0"/>
                                          </p:stCondLst>
                                        </p:cTn>
                                        <p:tgtEl>
                                          <p:spTgt spid="76"/>
                                        </p:tgtEl>
                                        <p:attrNameLst>
                                          <p:attrName>style.visibility</p:attrName>
                                        </p:attrNameLst>
                                      </p:cBhvr>
                                      <p:to>
                                        <p:strVal val="visible"/>
                                      </p:to>
                                    </p:set>
                                    <p:anim calcmode="lin" valueType="num">
                                      <p:cBhvr>
                                        <p:cTn id="166" dur="500" fill="hold"/>
                                        <p:tgtEl>
                                          <p:spTgt spid="76"/>
                                        </p:tgtEl>
                                        <p:attrNameLst>
                                          <p:attrName>ppt_w</p:attrName>
                                        </p:attrNameLst>
                                      </p:cBhvr>
                                      <p:tavLst>
                                        <p:tav tm="0">
                                          <p:val>
                                            <p:fltVal val="0"/>
                                          </p:val>
                                        </p:tav>
                                        <p:tav tm="100000">
                                          <p:val>
                                            <p:strVal val="#ppt_w"/>
                                          </p:val>
                                        </p:tav>
                                      </p:tavLst>
                                    </p:anim>
                                    <p:anim calcmode="lin" valueType="num">
                                      <p:cBhvr>
                                        <p:cTn id="167" dur="500" fill="hold"/>
                                        <p:tgtEl>
                                          <p:spTgt spid="76"/>
                                        </p:tgtEl>
                                        <p:attrNameLst>
                                          <p:attrName>ppt_h</p:attrName>
                                        </p:attrNameLst>
                                      </p:cBhvr>
                                      <p:tavLst>
                                        <p:tav tm="0">
                                          <p:val>
                                            <p:fltVal val="0"/>
                                          </p:val>
                                        </p:tav>
                                        <p:tav tm="100000">
                                          <p:val>
                                            <p:strVal val="#ppt_h"/>
                                          </p:val>
                                        </p:tav>
                                      </p:tavLst>
                                    </p:anim>
                                    <p:animEffect transition="in" filter="fade">
                                      <p:cBhvr>
                                        <p:cTn id="168" dur="500"/>
                                        <p:tgtEl>
                                          <p:spTgt spid="76"/>
                                        </p:tgtEl>
                                      </p:cBhvr>
                                    </p:animEffect>
                                  </p:childTnLst>
                                </p:cTn>
                              </p:par>
                              <p:par>
                                <p:cTn id="169" presetID="22" presetClass="entr" presetSubtype="2" fill="hold" grpId="0" nodeType="withEffect">
                                  <p:stCondLst>
                                    <p:cond delay="0"/>
                                  </p:stCondLst>
                                  <p:childTnLst>
                                    <p:set>
                                      <p:cBhvr>
                                        <p:cTn id="170" dur="1" fill="hold">
                                          <p:stCondLst>
                                            <p:cond delay="0"/>
                                          </p:stCondLst>
                                        </p:cTn>
                                        <p:tgtEl>
                                          <p:spTgt spid="32"/>
                                        </p:tgtEl>
                                        <p:attrNameLst>
                                          <p:attrName>style.visibility</p:attrName>
                                        </p:attrNameLst>
                                      </p:cBhvr>
                                      <p:to>
                                        <p:strVal val="visible"/>
                                      </p:to>
                                    </p:set>
                                    <p:animEffect transition="in" filter="wipe(right)">
                                      <p:cBhvr>
                                        <p:cTn id="171" dur="500"/>
                                        <p:tgtEl>
                                          <p:spTgt spid="32"/>
                                        </p:tgtEl>
                                      </p:cBhvr>
                                    </p:animEffect>
                                  </p:childTnLst>
                                </p:cTn>
                              </p:par>
                            </p:childTnLst>
                          </p:cTn>
                        </p:par>
                        <p:par>
                          <p:cTn id="172" fill="hold">
                            <p:stCondLst>
                              <p:cond delay="10500"/>
                            </p:stCondLst>
                            <p:childTnLst>
                              <p:par>
                                <p:cTn id="173" presetID="53" presetClass="entr" presetSubtype="16" fill="hold" grpId="0" nodeType="afterEffect">
                                  <p:stCondLst>
                                    <p:cond delay="0"/>
                                  </p:stCondLst>
                                  <p:childTnLst>
                                    <p:set>
                                      <p:cBhvr>
                                        <p:cTn id="174" dur="1" fill="hold">
                                          <p:stCondLst>
                                            <p:cond delay="0"/>
                                          </p:stCondLst>
                                        </p:cTn>
                                        <p:tgtEl>
                                          <p:spTgt spid="25"/>
                                        </p:tgtEl>
                                        <p:attrNameLst>
                                          <p:attrName>style.visibility</p:attrName>
                                        </p:attrNameLst>
                                      </p:cBhvr>
                                      <p:to>
                                        <p:strVal val="visible"/>
                                      </p:to>
                                    </p:set>
                                    <p:anim calcmode="lin" valueType="num">
                                      <p:cBhvr>
                                        <p:cTn id="175" dur="500" fill="hold"/>
                                        <p:tgtEl>
                                          <p:spTgt spid="25"/>
                                        </p:tgtEl>
                                        <p:attrNameLst>
                                          <p:attrName>ppt_w</p:attrName>
                                        </p:attrNameLst>
                                      </p:cBhvr>
                                      <p:tavLst>
                                        <p:tav tm="0">
                                          <p:val>
                                            <p:fltVal val="0"/>
                                          </p:val>
                                        </p:tav>
                                        <p:tav tm="100000">
                                          <p:val>
                                            <p:strVal val="#ppt_w"/>
                                          </p:val>
                                        </p:tav>
                                      </p:tavLst>
                                    </p:anim>
                                    <p:anim calcmode="lin" valueType="num">
                                      <p:cBhvr>
                                        <p:cTn id="176" dur="500" fill="hold"/>
                                        <p:tgtEl>
                                          <p:spTgt spid="25"/>
                                        </p:tgtEl>
                                        <p:attrNameLst>
                                          <p:attrName>ppt_h</p:attrName>
                                        </p:attrNameLst>
                                      </p:cBhvr>
                                      <p:tavLst>
                                        <p:tav tm="0">
                                          <p:val>
                                            <p:fltVal val="0"/>
                                          </p:val>
                                        </p:tav>
                                        <p:tav tm="100000">
                                          <p:val>
                                            <p:strVal val="#ppt_h"/>
                                          </p:val>
                                        </p:tav>
                                      </p:tavLst>
                                    </p:anim>
                                    <p:animEffect transition="in" filter="fade">
                                      <p:cBhvr>
                                        <p:cTn id="177" dur="500"/>
                                        <p:tgtEl>
                                          <p:spTgt spid="25"/>
                                        </p:tgtEl>
                                      </p:cBhvr>
                                    </p:animEffect>
                                  </p:childTnLst>
                                </p:cTn>
                              </p:par>
                            </p:childTnLst>
                          </p:cTn>
                        </p:par>
                        <p:par>
                          <p:cTn id="178" fill="hold">
                            <p:stCondLst>
                              <p:cond delay="11000"/>
                            </p:stCondLst>
                            <p:childTnLst>
                              <p:par>
                                <p:cTn id="179" presetID="53" presetClass="entr" presetSubtype="16" fill="hold" grpId="0" nodeType="afterEffect">
                                  <p:stCondLst>
                                    <p:cond delay="0"/>
                                  </p:stCondLst>
                                  <p:childTnLst>
                                    <p:set>
                                      <p:cBhvr>
                                        <p:cTn id="180" dur="1" fill="hold">
                                          <p:stCondLst>
                                            <p:cond delay="0"/>
                                          </p:stCondLst>
                                        </p:cTn>
                                        <p:tgtEl>
                                          <p:spTgt spid="75"/>
                                        </p:tgtEl>
                                        <p:attrNameLst>
                                          <p:attrName>style.visibility</p:attrName>
                                        </p:attrNameLst>
                                      </p:cBhvr>
                                      <p:to>
                                        <p:strVal val="visible"/>
                                      </p:to>
                                    </p:set>
                                    <p:anim calcmode="lin" valueType="num">
                                      <p:cBhvr>
                                        <p:cTn id="181" dur="500" fill="hold"/>
                                        <p:tgtEl>
                                          <p:spTgt spid="75"/>
                                        </p:tgtEl>
                                        <p:attrNameLst>
                                          <p:attrName>ppt_w</p:attrName>
                                        </p:attrNameLst>
                                      </p:cBhvr>
                                      <p:tavLst>
                                        <p:tav tm="0">
                                          <p:val>
                                            <p:fltVal val="0"/>
                                          </p:val>
                                        </p:tav>
                                        <p:tav tm="100000">
                                          <p:val>
                                            <p:strVal val="#ppt_w"/>
                                          </p:val>
                                        </p:tav>
                                      </p:tavLst>
                                    </p:anim>
                                    <p:anim calcmode="lin" valueType="num">
                                      <p:cBhvr>
                                        <p:cTn id="182" dur="500" fill="hold"/>
                                        <p:tgtEl>
                                          <p:spTgt spid="75"/>
                                        </p:tgtEl>
                                        <p:attrNameLst>
                                          <p:attrName>ppt_h</p:attrName>
                                        </p:attrNameLst>
                                      </p:cBhvr>
                                      <p:tavLst>
                                        <p:tav tm="0">
                                          <p:val>
                                            <p:fltVal val="0"/>
                                          </p:val>
                                        </p:tav>
                                        <p:tav tm="100000">
                                          <p:val>
                                            <p:strVal val="#ppt_h"/>
                                          </p:val>
                                        </p:tav>
                                      </p:tavLst>
                                    </p:anim>
                                    <p:animEffect transition="in" filter="fade">
                                      <p:cBhvr>
                                        <p:cTn id="183" dur="500"/>
                                        <p:tgtEl>
                                          <p:spTgt spid="75"/>
                                        </p:tgtEl>
                                      </p:cBhvr>
                                    </p:animEffect>
                                  </p:childTnLst>
                                </p:cTn>
                              </p:par>
                              <p:par>
                                <p:cTn id="184" presetID="22" presetClass="entr" presetSubtype="2" fill="hold" grpId="0" nodeType="withEffect">
                                  <p:stCondLst>
                                    <p:cond delay="0"/>
                                  </p:stCondLst>
                                  <p:childTnLst>
                                    <p:set>
                                      <p:cBhvr>
                                        <p:cTn id="185" dur="1" fill="hold">
                                          <p:stCondLst>
                                            <p:cond delay="0"/>
                                          </p:stCondLst>
                                        </p:cTn>
                                        <p:tgtEl>
                                          <p:spTgt spid="31"/>
                                        </p:tgtEl>
                                        <p:attrNameLst>
                                          <p:attrName>style.visibility</p:attrName>
                                        </p:attrNameLst>
                                      </p:cBhvr>
                                      <p:to>
                                        <p:strVal val="visible"/>
                                      </p:to>
                                    </p:set>
                                    <p:animEffect transition="in" filter="wipe(right)">
                                      <p:cBhvr>
                                        <p:cTn id="186" dur="500"/>
                                        <p:tgtEl>
                                          <p:spTgt spid="31"/>
                                        </p:tgtEl>
                                      </p:cBhvr>
                                    </p:animEffect>
                                  </p:childTnLst>
                                </p:cTn>
                              </p:par>
                            </p:childTnLst>
                          </p:cTn>
                        </p:par>
                        <p:par>
                          <p:cTn id="187" fill="hold">
                            <p:stCondLst>
                              <p:cond delay="11500"/>
                            </p:stCondLst>
                            <p:childTnLst>
                              <p:par>
                                <p:cTn id="188" presetID="53" presetClass="entr" presetSubtype="16" fill="hold" grpId="0" nodeType="afterEffect">
                                  <p:stCondLst>
                                    <p:cond delay="0"/>
                                  </p:stCondLst>
                                  <p:childTnLst>
                                    <p:set>
                                      <p:cBhvr>
                                        <p:cTn id="189" dur="1" fill="hold">
                                          <p:stCondLst>
                                            <p:cond delay="0"/>
                                          </p:stCondLst>
                                        </p:cTn>
                                        <p:tgtEl>
                                          <p:spTgt spid="21"/>
                                        </p:tgtEl>
                                        <p:attrNameLst>
                                          <p:attrName>style.visibility</p:attrName>
                                        </p:attrNameLst>
                                      </p:cBhvr>
                                      <p:to>
                                        <p:strVal val="visible"/>
                                      </p:to>
                                    </p:set>
                                    <p:anim calcmode="lin" valueType="num">
                                      <p:cBhvr>
                                        <p:cTn id="190" dur="500" fill="hold"/>
                                        <p:tgtEl>
                                          <p:spTgt spid="21"/>
                                        </p:tgtEl>
                                        <p:attrNameLst>
                                          <p:attrName>ppt_w</p:attrName>
                                        </p:attrNameLst>
                                      </p:cBhvr>
                                      <p:tavLst>
                                        <p:tav tm="0">
                                          <p:val>
                                            <p:fltVal val="0"/>
                                          </p:val>
                                        </p:tav>
                                        <p:tav tm="100000">
                                          <p:val>
                                            <p:strVal val="#ppt_w"/>
                                          </p:val>
                                        </p:tav>
                                      </p:tavLst>
                                    </p:anim>
                                    <p:anim calcmode="lin" valueType="num">
                                      <p:cBhvr>
                                        <p:cTn id="191" dur="500" fill="hold"/>
                                        <p:tgtEl>
                                          <p:spTgt spid="21"/>
                                        </p:tgtEl>
                                        <p:attrNameLst>
                                          <p:attrName>ppt_h</p:attrName>
                                        </p:attrNameLst>
                                      </p:cBhvr>
                                      <p:tavLst>
                                        <p:tav tm="0">
                                          <p:val>
                                            <p:fltVal val="0"/>
                                          </p:val>
                                        </p:tav>
                                        <p:tav tm="100000">
                                          <p:val>
                                            <p:strVal val="#ppt_h"/>
                                          </p:val>
                                        </p:tav>
                                      </p:tavLst>
                                    </p:anim>
                                    <p:animEffect transition="in" filter="fade">
                                      <p:cBhvr>
                                        <p:cTn id="192" dur="500"/>
                                        <p:tgtEl>
                                          <p:spTgt spid="21"/>
                                        </p:tgtEl>
                                      </p:cBhvr>
                                    </p:animEffect>
                                  </p:childTnLst>
                                </p:cTn>
                              </p:par>
                            </p:childTnLst>
                          </p:cTn>
                        </p:par>
                        <p:par>
                          <p:cTn id="193" fill="hold">
                            <p:stCondLst>
                              <p:cond delay="12000"/>
                            </p:stCondLst>
                            <p:childTnLst>
                              <p:par>
                                <p:cTn id="194" presetID="53" presetClass="entr" presetSubtype="16" fill="hold" grpId="0" nodeType="afterEffect">
                                  <p:stCondLst>
                                    <p:cond delay="0"/>
                                  </p:stCondLst>
                                  <p:childTnLst>
                                    <p:set>
                                      <p:cBhvr>
                                        <p:cTn id="195" dur="1" fill="hold">
                                          <p:stCondLst>
                                            <p:cond delay="0"/>
                                          </p:stCondLst>
                                        </p:cTn>
                                        <p:tgtEl>
                                          <p:spTgt spid="74"/>
                                        </p:tgtEl>
                                        <p:attrNameLst>
                                          <p:attrName>style.visibility</p:attrName>
                                        </p:attrNameLst>
                                      </p:cBhvr>
                                      <p:to>
                                        <p:strVal val="visible"/>
                                      </p:to>
                                    </p:set>
                                    <p:anim calcmode="lin" valueType="num">
                                      <p:cBhvr>
                                        <p:cTn id="196" dur="500" fill="hold"/>
                                        <p:tgtEl>
                                          <p:spTgt spid="74"/>
                                        </p:tgtEl>
                                        <p:attrNameLst>
                                          <p:attrName>ppt_w</p:attrName>
                                        </p:attrNameLst>
                                      </p:cBhvr>
                                      <p:tavLst>
                                        <p:tav tm="0">
                                          <p:val>
                                            <p:fltVal val="0"/>
                                          </p:val>
                                        </p:tav>
                                        <p:tav tm="100000">
                                          <p:val>
                                            <p:strVal val="#ppt_w"/>
                                          </p:val>
                                        </p:tav>
                                      </p:tavLst>
                                    </p:anim>
                                    <p:anim calcmode="lin" valueType="num">
                                      <p:cBhvr>
                                        <p:cTn id="197" dur="500" fill="hold"/>
                                        <p:tgtEl>
                                          <p:spTgt spid="74"/>
                                        </p:tgtEl>
                                        <p:attrNameLst>
                                          <p:attrName>ppt_h</p:attrName>
                                        </p:attrNameLst>
                                      </p:cBhvr>
                                      <p:tavLst>
                                        <p:tav tm="0">
                                          <p:val>
                                            <p:fltVal val="0"/>
                                          </p:val>
                                        </p:tav>
                                        <p:tav tm="100000">
                                          <p:val>
                                            <p:strVal val="#ppt_h"/>
                                          </p:val>
                                        </p:tav>
                                      </p:tavLst>
                                    </p:anim>
                                    <p:animEffect transition="in" filter="fade">
                                      <p:cBhvr>
                                        <p:cTn id="198" dur="500"/>
                                        <p:tgtEl>
                                          <p:spTgt spid="74"/>
                                        </p:tgtEl>
                                      </p:cBhvr>
                                    </p:animEffect>
                                  </p:childTnLst>
                                </p:cTn>
                              </p:par>
                              <p:par>
                                <p:cTn id="199" presetID="22" presetClass="entr" presetSubtype="2" fill="hold" grpId="0" nodeType="withEffect">
                                  <p:stCondLst>
                                    <p:cond delay="0"/>
                                  </p:stCondLst>
                                  <p:childTnLst>
                                    <p:set>
                                      <p:cBhvr>
                                        <p:cTn id="200" dur="1" fill="hold">
                                          <p:stCondLst>
                                            <p:cond delay="0"/>
                                          </p:stCondLst>
                                        </p:cTn>
                                        <p:tgtEl>
                                          <p:spTgt spid="30"/>
                                        </p:tgtEl>
                                        <p:attrNameLst>
                                          <p:attrName>style.visibility</p:attrName>
                                        </p:attrNameLst>
                                      </p:cBhvr>
                                      <p:to>
                                        <p:strVal val="visible"/>
                                      </p:to>
                                    </p:set>
                                    <p:animEffect transition="in" filter="wipe(right)">
                                      <p:cBhvr>
                                        <p:cTn id="201"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0"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28" grpId="0" animBg="1"/>
      <p:bldP spid="29" grpId="0"/>
      <p:bldP spid="30" grpId="0"/>
      <p:bldP spid="31" grpId="0"/>
      <p:bldP spid="32" grpId="0"/>
      <p:bldP spid="33" grpId="0"/>
      <p:bldP spid="34" grpId="0"/>
      <p:bldP spid="36" grpId="0"/>
      <p:bldP spid="37" grpId="0"/>
      <p:bldP spid="38" grpId="0"/>
      <p:bldP spid="39" grpId="0"/>
      <p:bldP spid="40" grpId="0"/>
      <p:bldP spid="41" grpId="0"/>
      <p:bldP spid="57" grpId="0" animBg="1"/>
      <p:bldP spid="74" grpId="0" animBg="1"/>
      <p:bldP spid="75" grpId="0" animBg="1"/>
      <p:bldP spid="76" grpId="0" animBg="1"/>
      <p:bldP spid="77" grpId="0" animBg="1"/>
      <p:bldP spid="78"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5270399" y="3523345"/>
            <a:ext cx="1651203" cy="1207986"/>
          </a:xfrm>
          <a:custGeom>
            <a:avLst/>
            <a:gdLst>
              <a:gd name="T0" fmla="*/ 814 w 1621"/>
              <a:gd name="T1" fmla="*/ 1186 h 1186"/>
              <a:gd name="T2" fmla="*/ 167 w 1621"/>
              <a:gd name="T3" fmla="*/ 1059 h 1186"/>
              <a:gd name="T4" fmla="*/ 0 w 1621"/>
              <a:gd name="T5" fmla="*/ 593 h 1186"/>
              <a:gd name="T6" fmla="*/ 167 w 1621"/>
              <a:gd name="T7" fmla="*/ 127 h 1186"/>
              <a:gd name="T8" fmla="*/ 814 w 1621"/>
              <a:gd name="T9" fmla="*/ 0 h 1186"/>
              <a:gd name="T10" fmla="*/ 1454 w 1621"/>
              <a:gd name="T11" fmla="*/ 127 h 1186"/>
              <a:gd name="T12" fmla="*/ 1621 w 1621"/>
              <a:gd name="T13" fmla="*/ 593 h 1186"/>
              <a:gd name="T14" fmla="*/ 1454 w 1621"/>
              <a:gd name="T15" fmla="*/ 1059 h 1186"/>
              <a:gd name="T16" fmla="*/ 814 w 1621"/>
              <a:gd name="T17" fmla="*/ 1186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21" h="1186">
                <a:moveTo>
                  <a:pt x="814" y="1186"/>
                </a:moveTo>
                <a:cubicBezTo>
                  <a:pt x="605" y="1186"/>
                  <a:pt x="266" y="1131"/>
                  <a:pt x="167" y="1059"/>
                </a:cubicBezTo>
                <a:cubicBezTo>
                  <a:pt x="58" y="979"/>
                  <a:pt x="0" y="737"/>
                  <a:pt x="0" y="593"/>
                </a:cubicBezTo>
                <a:cubicBezTo>
                  <a:pt x="0" y="449"/>
                  <a:pt x="58" y="207"/>
                  <a:pt x="167" y="127"/>
                </a:cubicBezTo>
                <a:cubicBezTo>
                  <a:pt x="266" y="55"/>
                  <a:pt x="605" y="0"/>
                  <a:pt x="814" y="0"/>
                </a:cubicBezTo>
                <a:cubicBezTo>
                  <a:pt x="1022" y="0"/>
                  <a:pt x="1355" y="55"/>
                  <a:pt x="1454" y="127"/>
                </a:cubicBezTo>
                <a:cubicBezTo>
                  <a:pt x="1563" y="207"/>
                  <a:pt x="1621" y="449"/>
                  <a:pt x="1621" y="593"/>
                </a:cubicBezTo>
                <a:cubicBezTo>
                  <a:pt x="1621" y="737"/>
                  <a:pt x="1563" y="979"/>
                  <a:pt x="1454" y="1059"/>
                </a:cubicBezTo>
                <a:cubicBezTo>
                  <a:pt x="1355" y="1131"/>
                  <a:pt x="1022" y="1186"/>
                  <a:pt x="814" y="1186"/>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grpSp>
        <p:nvGrpSpPr>
          <p:cNvPr id="16" name="Group 15"/>
          <p:cNvGrpSpPr/>
          <p:nvPr/>
        </p:nvGrpSpPr>
        <p:grpSpPr>
          <a:xfrm>
            <a:off x="3771900" y="2495377"/>
            <a:ext cx="1497257" cy="1497256"/>
            <a:chOff x="4020457" y="2671372"/>
            <a:chExt cx="1337129" cy="1337128"/>
          </a:xfrm>
        </p:grpSpPr>
        <p:sp>
          <p:nvSpPr>
            <p:cNvPr id="6" name="Freeform 6"/>
            <p:cNvSpPr>
              <a:spLocks/>
            </p:cNvSpPr>
            <p:nvPr/>
          </p:nvSpPr>
          <p:spPr bwMode="auto">
            <a:xfrm>
              <a:off x="4020457" y="2671372"/>
              <a:ext cx="1337129" cy="1337128"/>
            </a:xfrm>
            <a:custGeom>
              <a:avLst/>
              <a:gdLst>
                <a:gd name="T0" fmla="*/ 735 w 1470"/>
                <a:gd name="T1" fmla="*/ 1470 h 1470"/>
                <a:gd name="T2" fmla="*/ 259 w 1470"/>
                <a:gd name="T3" fmla="*/ 1211 h 1470"/>
                <a:gd name="T4" fmla="*/ 0 w 1470"/>
                <a:gd name="T5" fmla="*/ 735 h 1470"/>
                <a:gd name="T6" fmla="*/ 259 w 1470"/>
                <a:gd name="T7" fmla="*/ 259 h 1470"/>
                <a:gd name="T8" fmla="*/ 735 w 1470"/>
                <a:gd name="T9" fmla="*/ 0 h 1470"/>
                <a:gd name="T10" fmla="*/ 1210 w 1470"/>
                <a:gd name="T11" fmla="*/ 259 h 1470"/>
                <a:gd name="T12" fmla="*/ 1470 w 1470"/>
                <a:gd name="T13" fmla="*/ 735 h 1470"/>
                <a:gd name="T14" fmla="*/ 1307 w 1470"/>
                <a:gd name="T15" fmla="*/ 1104 h 1470"/>
                <a:gd name="T16" fmla="*/ 1375 w 1470"/>
                <a:gd name="T17" fmla="*/ 1262 h 1470"/>
                <a:gd name="T18" fmla="*/ 1366 w 1470"/>
                <a:gd name="T19" fmla="*/ 1359 h 1470"/>
                <a:gd name="T20" fmla="*/ 1282 w 1470"/>
                <a:gd name="T21" fmla="*/ 1405 h 1470"/>
                <a:gd name="T22" fmla="*/ 1240 w 1470"/>
                <a:gd name="T23" fmla="*/ 1396 h 1470"/>
                <a:gd name="T24" fmla="*/ 1078 w 1470"/>
                <a:gd name="T25" fmla="*/ 1327 h 1470"/>
                <a:gd name="T26" fmla="*/ 735 w 1470"/>
                <a:gd name="T27" fmla="*/ 147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0" h="1470">
                  <a:moveTo>
                    <a:pt x="735" y="1470"/>
                  </a:moveTo>
                  <a:cubicBezTo>
                    <a:pt x="599" y="1470"/>
                    <a:pt x="421" y="1373"/>
                    <a:pt x="259" y="1211"/>
                  </a:cubicBezTo>
                  <a:cubicBezTo>
                    <a:pt x="96" y="1049"/>
                    <a:pt x="0" y="871"/>
                    <a:pt x="0" y="735"/>
                  </a:cubicBezTo>
                  <a:cubicBezTo>
                    <a:pt x="0" y="600"/>
                    <a:pt x="96" y="422"/>
                    <a:pt x="259" y="259"/>
                  </a:cubicBezTo>
                  <a:cubicBezTo>
                    <a:pt x="421" y="97"/>
                    <a:pt x="599" y="0"/>
                    <a:pt x="735" y="0"/>
                  </a:cubicBezTo>
                  <a:cubicBezTo>
                    <a:pt x="870" y="0"/>
                    <a:pt x="1048" y="97"/>
                    <a:pt x="1210" y="259"/>
                  </a:cubicBezTo>
                  <a:cubicBezTo>
                    <a:pt x="1373" y="422"/>
                    <a:pt x="1470" y="600"/>
                    <a:pt x="1470" y="735"/>
                  </a:cubicBezTo>
                  <a:cubicBezTo>
                    <a:pt x="1470" y="870"/>
                    <a:pt x="1382" y="1009"/>
                    <a:pt x="1307" y="1104"/>
                  </a:cubicBezTo>
                  <a:cubicBezTo>
                    <a:pt x="1375" y="1262"/>
                    <a:pt x="1375" y="1262"/>
                    <a:pt x="1375" y="1262"/>
                  </a:cubicBezTo>
                  <a:cubicBezTo>
                    <a:pt x="1388" y="1294"/>
                    <a:pt x="1385" y="1331"/>
                    <a:pt x="1366" y="1359"/>
                  </a:cubicBezTo>
                  <a:cubicBezTo>
                    <a:pt x="1348" y="1388"/>
                    <a:pt x="1316" y="1405"/>
                    <a:pt x="1282" y="1405"/>
                  </a:cubicBezTo>
                  <a:cubicBezTo>
                    <a:pt x="1267" y="1405"/>
                    <a:pt x="1253" y="1402"/>
                    <a:pt x="1240" y="1396"/>
                  </a:cubicBezTo>
                  <a:cubicBezTo>
                    <a:pt x="1078" y="1327"/>
                    <a:pt x="1078" y="1327"/>
                    <a:pt x="1078" y="1327"/>
                  </a:cubicBezTo>
                  <a:cubicBezTo>
                    <a:pt x="989" y="1393"/>
                    <a:pt x="859" y="1470"/>
                    <a:pt x="735" y="1470"/>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2"/>
            <p:cNvSpPr>
              <a:spLocks/>
            </p:cNvSpPr>
            <p:nvPr/>
          </p:nvSpPr>
          <p:spPr bwMode="auto">
            <a:xfrm>
              <a:off x="4111373" y="2762288"/>
              <a:ext cx="1155297" cy="1155297"/>
            </a:xfrm>
            <a:custGeom>
              <a:avLst/>
              <a:gdLst>
                <a:gd name="T0" fmla="*/ 1094 w 1270"/>
                <a:gd name="T1" fmla="*/ 982 h 1270"/>
                <a:gd name="T2" fmla="*/ 1270 w 1270"/>
                <a:gd name="T3" fmla="*/ 635 h 1270"/>
                <a:gd name="T4" fmla="*/ 635 w 1270"/>
                <a:gd name="T5" fmla="*/ 0 h 1270"/>
                <a:gd name="T6" fmla="*/ 0 w 1270"/>
                <a:gd name="T7" fmla="*/ 635 h 1270"/>
                <a:gd name="T8" fmla="*/ 635 w 1270"/>
                <a:gd name="T9" fmla="*/ 1270 h 1270"/>
                <a:gd name="T10" fmla="*/ 958 w 1270"/>
                <a:gd name="T11" fmla="*/ 1115 h 1270"/>
                <a:gd name="T12" fmla="*/ 968 w 1270"/>
                <a:gd name="T13" fmla="*/ 1114 h 1270"/>
                <a:gd name="T14" fmla="*/ 1180 w 1270"/>
                <a:gd name="T15" fmla="*/ 1204 h 1270"/>
                <a:gd name="T16" fmla="*/ 1183 w 1270"/>
                <a:gd name="T17" fmla="*/ 1201 h 1270"/>
                <a:gd name="T18" fmla="*/ 1093 w 1270"/>
                <a:gd name="T19" fmla="*/ 992 h 1270"/>
                <a:gd name="T20" fmla="*/ 1094 w 1270"/>
                <a:gd name="T21" fmla="*/ 982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0" h="1270">
                  <a:moveTo>
                    <a:pt x="1094" y="982"/>
                  </a:moveTo>
                  <a:cubicBezTo>
                    <a:pt x="1196" y="865"/>
                    <a:pt x="1270" y="735"/>
                    <a:pt x="1270" y="635"/>
                  </a:cubicBezTo>
                  <a:cubicBezTo>
                    <a:pt x="1270" y="401"/>
                    <a:pt x="868" y="0"/>
                    <a:pt x="635" y="0"/>
                  </a:cubicBezTo>
                  <a:cubicBezTo>
                    <a:pt x="401" y="0"/>
                    <a:pt x="0" y="401"/>
                    <a:pt x="0" y="635"/>
                  </a:cubicBezTo>
                  <a:cubicBezTo>
                    <a:pt x="0" y="869"/>
                    <a:pt x="401" y="1270"/>
                    <a:pt x="635" y="1270"/>
                  </a:cubicBezTo>
                  <a:cubicBezTo>
                    <a:pt x="728" y="1270"/>
                    <a:pt x="847" y="1207"/>
                    <a:pt x="958" y="1115"/>
                  </a:cubicBezTo>
                  <a:cubicBezTo>
                    <a:pt x="960" y="1113"/>
                    <a:pt x="965" y="1112"/>
                    <a:pt x="968" y="1114"/>
                  </a:cubicBezTo>
                  <a:cubicBezTo>
                    <a:pt x="1180" y="1204"/>
                    <a:pt x="1180" y="1204"/>
                    <a:pt x="1180" y="1204"/>
                  </a:cubicBezTo>
                  <a:cubicBezTo>
                    <a:pt x="1183" y="1206"/>
                    <a:pt x="1184" y="1204"/>
                    <a:pt x="1183" y="1201"/>
                  </a:cubicBezTo>
                  <a:cubicBezTo>
                    <a:pt x="1093" y="992"/>
                    <a:pt x="1093" y="992"/>
                    <a:pt x="1093" y="992"/>
                  </a:cubicBezTo>
                  <a:cubicBezTo>
                    <a:pt x="1092" y="989"/>
                    <a:pt x="1092" y="985"/>
                    <a:pt x="1094" y="982"/>
                  </a:cubicBezTo>
                  <a:close/>
                </a:path>
              </a:pathLst>
            </a:custGeom>
            <a:solidFill>
              <a:schemeClr val="accent6"/>
            </a:solidFill>
            <a:ln w="1905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15" name="Group 14"/>
          <p:cNvGrpSpPr/>
          <p:nvPr/>
        </p:nvGrpSpPr>
        <p:grpSpPr>
          <a:xfrm>
            <a:off x="3771900" y="4315425"/>
            <a:ext cx="1497257" cy="1498498"/>
            <a:chOff x="4020457" y="4296770"/>
            <a:chExt cx="1337129" cy="1338237"/>
          </a:xfrm>
        </p:grpSpPr>
        <p:sp>
          <p:nvSpPr>
            <p:cNvPr id="7" name="Freeform 7"/>
            <p:cNvSpPr>
              <a:spLocks/>
            </p:cNvSpPr>
            <p:nvPr/>
          </p:nvSpPr>
          <p:spPr bwMode="auto">
            <a:xfrm>
              <a:off x="4020457" y="4296770"/>
              <a:ext cx="1337129" cy="1338237"/>
            </a:xfrm>
            <a:custGeom>
              <a:avLst/>
              <a:gdLst>
                <a:gd name="T0" fmla="*/ 735 w 1470"/>
                <a:gd name="T1" fmla="*/ 0 h 1470"/>
                <a:gd name="T2" fmla="*/ 259 w 1470"/>
                <a:gd name="T3" fmla="*/ 259 h 1470"/>
                <a:gd name="T4" fmla="*/ 0 w 1470"/>
                <a:gd name="T5" fmla="*/ 735 h 1470"/>
                <a:gd name="T6" fmla="*/ 259 w 1470"/>
                <a:gd name="T7" fmla="*/ 1211 h 1470"/>
                <a:gd name="T8" fmla="*/ 735 w 1470"/>
                <a:gd name="T9" fmla="*/ 1470 h 1470"/>
                <a:gd name="T10" fmla="*/ 1210 w 1470"/>
                <a:gd name="T11" fmla="*/ 1211 h 1470"/>
                <a:gd name="T12" fmla="*/ 1470 w 1470"/>
                <a:gd name="T13" fmla="*/ 735 h 1470"/>
                <a:gd name="T14" fmla="*/ 1307 w 1470"/>
                <a:gd name="T15" fmla="*/ 367 h 1470"/>
                <a:gd name="T16" fmla="*/ 1375 w 1470"/>
                <a:gd name="T17" fmla="*/ 208 h 1470"/>
                <a:gd name="T18" fmla="*/ 1366 w 1470"/>
                <a:gd name="T19" fmla="*/ 111 h 1470"/>
                <a:gd name="T20" fmla="*/ 1282 w 1470"/>
                <a:gd name="T21" fmla="*/ 65 h 1470"/>
                <a:gd name="T22" fmla="*/ 1240 w 1470"/>
                <a:gd name="T23" fmla="*/ 74 h 1470"/>
                <a:gd name="T24" fmla="*/ 1078 w 1470"/>
                <a:gd name="T25" fmla="*/ 143 h 1470"/>
                <a:gd name="T26" fmla="*/ 735 w 1470"/>
                <a:gd name="T27" fmla="*/ 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0" h="1470">
                  <a:moveTo>
                    <a:pt x="735" y="0"/>
                  </a:moveTo>
                  <a:cubicBezTo>
                    <a:pt x="599" y="0"/>
                    <a:pt x="421" y="97"/>
                    <a:pt x="259" y="259"/>
                  </a:cubicBezTo>
                  <a:cubicBezTo>
                    <a:pt x="96" y="421"/>
                    <a:pt x="0" y="599"/>
                    <a:pt x="0" y="735"/>
                  </a:cubicBezTo>
                  <a:cubicBezTo>
                    <a:pt x="0" y="871"/>
                    <a:pt x="96" y="1049"/>
                    <a:pt x="259" y="1211"/>
                  </a:cubicBezTo>
                  <a:cubicBezTo>
                    <a:pt x="421" y="1373"/>
                    <a:pt x="599" y="1470"/>
                    <a:pt x="735" y="1470"/>
                  </a:cubicBezTo>
                  <a:cubicBezTo>
                    <a:pt x="870" y="1470"/>
                    <a:pt x="1048" y="1373"/>
                    <a:pt x="1210" y="1211"/>
                  </a:cubicBezTo>
                  <a:cubicBezTo>
                    <a:pt x="1373" y="1049"/>
                    <a:pt x="1470" y="871"/>
                    <a:pt x="1470" y="735"/>
                  </a:cubicBezTo>
                  <a:cubicBezTo>
                    <a:pt x="1470" y="600"/>
                    <a:pt x="1382" y="461"/>
                    <a:pt x="1307" y="367"/>
                  </a:cubicBezTo>
                  <a:cubicBezTo>
                    <a:pt x="1375" y="208"/>
                    <a:pt x="1375" y="208"/>
                    <a:pt x="1375" y="208"/>
                  </a:cubicBezTo>
                  <a:cubicBezTo>
                    <a:pt x="1388" y="176"/>
                    <a:pt x="1385" y="140"/>
                    <a:pt x="1366" y="111"/>
                  </a:cubicBezTo>
                  <a:cubicBezTo>
                    <a:pt x="1348" y="82"/>
                    <a:pt x="1316" y="65"/>
                    <a:pt x="1282" y="65"/>
                  </a:cubicBezTo>
                  <a:cubicBezTo>
                    <a:pt x="1267" y="65"/>
                    <a:pt x="1253" y="68"/>
                    <a:pt x="1240" y="74"/>
                  </a:cubicBezTo>
                  <a:cubicBezTo>
                    <a:pt x="1078" y="143"/>
                    <a:pt x="1078" y="143"/>
                    <a:pt x="1078" y="143"/>
                  </a:cubicBezTo>
                  <a:cubicBezTo>
                    <a:pt x="989" y="77"/>
                    <a:pt x="859" y="0"/>
                    <a:pt x="735" y="0"/>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3"/>
            <p:cNvSpPr>
              <a:spLocks/>
            </p:cNvSpPr>
            <p:nvPr/>
          </p:nvSpPr>
          <p:spPr bwMode="auto">
            <a:xfrm>
              <a:off x="4111373" y="4387686"/>
              <a:ext cx="1155297" cy="1156406"/>
            </a:xfrm>
            <a:custGeom>
              <a:avLst/>
              <a:gdLst>
                <a:gd name="T0" fmla="*/ 1094 w 1270"/>
                <a:gd name="T1" fmla="*/ 288 h 1270"/>
                <a:gd name="T2" fmla="*/ 1270 w 1270"/>
                <a:gd name="T3" fmla="*/ 635 h 1270"/>
                <a:gd name="T4" fmla="*/ 635 w 1270"/>
                <a:gd name="T5" fmla="*/ 1270 h 1270"/>
                <a:gd name="T6" fmla="*/ 0 w 1270"/>
                <a:gd name="T7" fmla="*/ 635 h 1270"/>
                <a:gd name="T8" fmla="*/ 635 w 1270"/>
                <a:gd name="T9" fmla="*/ 0 h 1270"/>
                <a:gd name="T10" fmla="*/ 958 w 1270"/>
                <a:gd name="T11" fmla="*/ 155 h 1270"/>
                <a:gd name="T12" fmla="*/ 968 w 1270"/>
                <a:gd name="T13" fmla="*/ 156 h 1270"/>
                <a:gd name="T14" fmla="*/ 1180 w 1270"/>
                <a:gd name="T15" fmla="*/ 66 h 1270"/>
                <a:gd name="T16" fmla="*/ 1183 w 1270"/>
                <a:gd name="T17" fmla="*/ 69 h 1270"/>
                <a:gd name="T18" fmla="*/ 1093 w 1270"/>
                <a:gd name="T19" fmla="*/ 278 h 1270"/>
                <a:gd name="T20" fmla="*/ 1094 w 1270"/>
                <a:gd name="T21" fmla="*/ 288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0" h="1270">
                  <a:moveTo>
                    <a:pt x="1094" y="288"/>
                  </a:moveTo>
                  <a:cubicBezTo>
                    <a:pt x="1196" y="405"/>
                    <a:pt x="1270" y="535"/>
                    <a:pt x="1270" y="635"/>
                  </a:cubicBezTo>
                  <a:cubicBezTo>
                    <a:pt x="1270" y="869"/>
                    <a:pt x="868" y="1270"/>
                    <a:pt x="635" y="1270"/>
                  </a:cubicBezTo>
                  <a:cubicBezTo>
                    <a:pt x="401" y="1270"/>
                    <a:pt x="0" y="869"/>
                    <a:pt x="0" y="635"/>
                  </a:cubicBezTo>
                  <a:cubicBezTo>
                    <a:pt x="0" y="401"/>
                    <a:pt x="401" y="0"/>
                    <a:pt x="635" y="0"/>
                  </a:cubicBezTo>
                  <a:cubicBezTo>
                    <a:pt x="728" y="0"/>
                    <a:pt x="847" y="64"/>
                    <a:pt x="958" y="155"/>
                  </a:cubicBezTo>
                  <a:cubicBezTo>
                    <a:pt x="960" y="157"/>
                    <a:pt x="965" y="158"/>
                    <a:pt x="968" y="156"/>
                  </a:cubicBezTo>
                  <a:cubicBezTo>
                    <a:pt x="1180" y="66"/>
                    <a:pt x="1180" y="66"/>
                    <a:pt x="1180" y="66"/>
                  </a:cubicBezTo>
                  <a:cubicBezTo>
                    <a:pt x="1183" y="64"/>
                    <a:pt x="1184" y="66"/>
                    <a:pt x="1183" y="69"/>
                  </a:cubicBezTo>
                  <a:cubicBezTo>
                    <a:pt x="1093" y="278"/>
                    <a:pt x="1093" y="278"/>
                    <a:pt x="1093" y="278"/>
                  </a:cubicBezTo>
                  <a:cubicBezTo>
                    <a:pt x="1092" y="281"/>
                    <a:pt x="1092" y="286"/>
                    <a:pt x="1094" y="288"/>
                  </a:cubicBezTo>
                  <a:close/>
                </a:path>
              </a:pathLst>
            </a:custGeom>
            <a:solidFill>
              <a:schemeClr val="accent5"/>
            </a:solidFill>
            <a:ln w="1905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14" name="Group 13"/>
          <p:cNvGrpSpPr/>
          <p:nvPr/>
        </p:nvGrpSpPr>
        <p:grpSpPr>
          <a:xfrm>
            <a:off x="5373443" y="4864171"/>
            <a:ext cx="1445113" cy="1577955"/>
            <a:chOff x="5450719" y="4786829"/>
            <a:chExt cx="1290562" cy="1409196"/>
          </a:xfrm>
        </p:grpSpPr>
        <p:sp>
          <p:nvSpPr>
            <p:cNvPr id="8" name="Freeform 8"/>
            <p:cNvSpPr>
              <a:spLocks/>
            </p:cNvSpPr>
            <p:nvPr/>
          </p:nvSpPr>
          <p:spPr bwMode="auto">
            <a:xfrm>
              <a:off x="5450719" y="4786829"/>
              <a:ext cx="1290562" cy="1409196"/>
            </a:xfrm>
            <a:custGeom>
              <a:avLst/>
              <a:gdLst>
                <a:gd name="T0" fmla="*/ 709 w 1419"/>
                <a:gd name="T1" fmla="*/ 0 h 1549"/>
                <a:gd name="T2" fmla="*/ 614 w 1419"/>
                <a:gd name="T3" fmla="*/ 65 h 1549"/>
                <a:gd name="T4" fmla="*/ 537 w 1419"/>
                <a:gd name="T5" fmla="*/ 257 h 1549"/>
                <a:gd name="T6" fmla="*/ 151 w 1419"/>
                <a:gd name="T7" fmla="*/ 384 h 1549"/>
                <a:gd name="T8" fmla="*/ 0 w 1419"/>
                <a:gd name="T9" fmla="*/ 896 h 1549"/>
                <a:gd name="T10" fmla="*/ 151 w 1419"/>
                <a:gd name="T11" fmla="*/ 1409 h 1549"/>
                <a:gd name="T12" fmla="*/ 709 w 1419"/>
                <a:gd name="T13" fmla="*/ 1549 h 1549"/>
                <a:gd name="T14" fmla="*/ 1267 w 1419"/>
                <a:gd name="T15" fmla="*/ 1409 h 1549"/>
                <a:gd name="T16" fmla="*/ 1419 w 1419"/>
                <a:gd name="T17" fmla="*/ 896 h 1549"/>
                <a:gd name="T18" fmla="*/ 1267 w 1419"/>
                <a:gd name="T19" fmla="*/ 384 h 1549"/>
                <a:gd name="T20" fmla="*/ 881 w 1419"/>
                <a:gd name="T21" fmla="*/ 257 h 1549"/>
                <a:gd name="T22" fmla="*/ 804 w 1419"/>
                <a:gd name="T23" fmla="*/ 65 h 1549"/>
                <a:gd name="T24" fmla="*/ 709 w 1419"/>
                <a:gd name="T25" fmla="*/ 0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9" h="1549">
                  <a:moveTo>
                    <a:pt x="709" y="0"/>
                  </a:moveTo>
                  <a:cubicBezTo>
                    <a:pt x="667" y="0"/>
                    <a:pt x="630" y="25"/>
                    <a:pt x="614" y="65"/>
                  </a:cubicBezTo>
                  <a:cubicBezTo>
                    <a:pt x="537" y="257"/>
                    <a:pt x="537" y="257"/>
                    <a:pt x="537" y="257"/>
                  </a:cubicBezTo>
                  <a:cubicBezTo>
                    <a:pt x="397" y="276"/>
                    <a:pt x="224" y="319"/>
                    <a:pt x="151" y="384"/>
                  </a:cubicBezTo>
                  <a:cubicBezTo>
                    <a:pt x="52" y="471"/>
                    <a:pt x="0" y="737"/>
                    <a:pt x="0" y="896"/>
                  </a:cubicBezTo>
                  <a:cubicBezTo>
                    <a:pt x="0" y="1055"/>
                    <a:pt x="52" y="1322"/>
                    <a:pt x="151" y="1409"/>
                  </a:cubicBezTo>
                  <a:cubicBezTo>
                    <a:pt x="241" y="1489"/>
                    <a:pt x="520" y="1549"/>
                    <a:pt x="709" y="1549"/>
                  </a:cubicBezTo>
                  <a:cubicBezTo>
                    <a:pt x="898" y="1549"/>
                    <a:pt x="1177" y="1489"/>
                    <a:pt x="1267" y="1409"/>
                  </a:cubicBezTo>
                  <a:cubicBezTo>
                    <a:pt x="1366" y="1322"/>
                    <a:pt x="1419" y="1055"/>
                    <a:pt x="1419" y="896"/>
                  </a:cubicBezTo>
                  <a:cubicBezTo>
                    <a:pt x="1419" y="737"/>
                    <a:pt x="1366" y="471"/>
                    <a:pt x="1267" y="384"/>
                  </a:cubicBezTo>
                  <a:cubicBezTo>
                    <a:pt x="1194" y="319"/>
                    <a:pt x="1021" y="276"/>
                    <a:pt x="881" y="257"/>
                  </a:cubicBezTo>
                  <a:cubicBezTo>
                    <a:pt x="804" y="65"/>
                    <a:pt x="804" y="65"/>
                    <a:pt x="804" y="65"/>
                  </a:cubicBezTo>
                  <a:cubicBezTo>
                    <a:pt x="788" y="25"/>
                    <a:pt x="751" y="0"/>
                    <a:pt x="709" y="0"/>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4"/>
            <p:cNvSpPr>
              <a:spLocks/>
            </p:cNvSpPr>
            <p:nvPr/>
          </p:nvSpPr>
          <p:spPr bwMode="auto">
            <a:xfrm>
              <a:off x="5541635" y="4876636"/>
              <a:ext cx="1108730" cy="1228473"/>
            </a:xfrm>
            <a:custGeom>
              <a:avLst/>
              <a:gdLst>
                <a:gd name="T0" fmla="*/ 609 w 1219"/>
                <a:gd name="T1" fmla="*/ 1350 h 1350"/>
                <a:gd name="T2" fmla="*/ 118 w 1219"/>
                <a:gd name="T3" fmla="*/ 1236 h 1350"/>
                <a:gd name="T4" fmla="*/ 0 w 1219"/>
                <a:gd name="T5" fmla="*/ 797 h 1350"/>
                <a:gd name="T6" fmla="*/ 118 w 1219"/>
                <a:gd name="T7" fmla="*/ 359 h 1350"/>
                <a:gd name="T8" fmla="*/ 502 w 1219"/>
                <a:gd name="T9" fmla="*/ 251 h 1350"/>
                <a:gd name="T10" fmla="*/ 510 w 1219"/>
                <a:gd name="T11" fmla="*/ 245 h 1350"/>
                <a:gd name="T12" fmla="*/ 607 w 1219"/>
                <a:gd name="T13" fmla="*/ 3 h 1350"/>
                <a:gd name="T14" fmla="*/ 611 w 1219"/>
                <a:gd name="T15" fmla="*/ 3 h 1350"/>
                <a:gd name="T16" fmla="*/ 708 w 1219"/>
                <a:gd name="T17" fmla="*/ 245 h 1350"/>
                <a:gd name="T18" fmla="*/ 716 w 1219"/>
                <a:gd name="T19" fmla="*/ 251 h 1350"/>
                <a:gd name="T20" fmla="*/ 1101 w 1219"/>
                <a:gd name="T21" fmla="*/ 359 h 1350"/>
                <a:gd name="T22" fmla="*/ 1219 w 1219"/>
                <a:gd name="T23" fmla="*/ 797 h 1350"/>
                <a:gd name="T24" fmla="*/ 1101 w 1219"/>
                <a:gd name="T25" fmla="*/ 1236 h 1350"/>
                <a:gd name="T26" fmla="*/ 609 w 1219"/>
                <a:gd name="T27" fmla="*/ 1350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9" h="1350">
                  <a:moveTo>
                    <a:pt x="609" y="1350"/>
                  </a:moveTo>
                  <a:cubicBezTo>
                    <a:pt x="422" y="1350"/>
                    <a:pt x="179" y="1290"/>
                    <a:pt x="118" y="1236"/>
                  </a:cubicBezTo>
                  <a:cubicBezTo>
                    <a:pt x="56" y="1181"/>
                    <a:pt x="0" y="963"/>
                    <a:pt x="0" y="797"/>
                  </a:cubicBezTo>
                  <a:cubicBezTo>
                    <a:pt x="0" y="630"/>
                    <a:pt x="56" y="414"/>
                    <a:pt x="118" y="359"/>
                  </a:cubicBezTo>
                  <a:cubicBezTo>
                    <a:pt x="168" y="315"/>
                    <a:pt x="339" y="267"/>
                    <a:pt x="502" y="251"/>
                  </a:cubicBezTo>
                  <a:cubicBezTo>
                    <a:pt x="506" y="250"/>
                    <a:pt x="509" y="248"/>
                    <a:pt x="510" y="245"/>
                  </a:cubicBezTo>
                  <a:cubicBezTo>
                    <a:pt x="607" y="3"/>
                    <a:pt x="607" y="3"/>
                    <a:pt x="607" y="3"/>
                  </a:cubicBezTo>
                  <a:cubicBezTo>
                    <a:pt x="608" y="0"/>
                    <a:pt x="610" y="0"/>
                    <a:pt x="611" y="3"/>
                  </a:cubicBezTo>
                  <a:cubicBezTo>
                    <a:pt x="708" y="245"/>
                    <a:pt x="708" y="245"/>
                    <a:pt x="708" y="245"/>
                  </a:cubicBezTo>
                  <a:cubicBezTo>
                    <a:pt x="709" y="248"/>
                    <a:pt x="713" y="250"/>
                    <a:pt x="716" y="251"/>
                  </a:cubicBezTo>
                  <a:cubicBezTo>
                    <a:pt x="879" y="267"/>
                    <a:pt x="1051" y="315"/>
                    <a:pt x="1101" y="359"/>
                  </a:cubicBezTo>
                  <a:cubicBezTo>
                    <a:pt x="1162" y="414"/>
                    <a:pt x="1219" y="630"/>
                    <a:pt x="1219" y="797"/>
                  </a:cubicBezTo>
                  <a:cubicBezTo>
                    <a:pt x="1219" y="963"/>
                    <a:pt x="1162" y="1181"/>
                    <a:pt x="1101" y="1236"/>
                  </a:cubicBezTo>
                  <a:cubicBezTo>
                    <a:pt x="1039" y="1290"/>
                    <a:pt x="797" y="1350"/>
                    <a:pt x="609" y="1350"/>
                  </a:cubicBezTo>
                  <a:close/>
                </a:path>
              </a:pathLst>
            </a:custGeom>
            <a:solidFill>
              <a:schemeClr val="accent4"/>
            </a:solidFill>
            <a:ln w="1905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13" name="Group 12"/>
          <p:cNvGrpSpPr/>
          <p:nvPr/>
        </p:nvGrpSpPr>
        <p:grpSpPr>
          <a:xfrm>
            <a:off x="6922843" y="4315425"/>
            <a:ext cx="1497257" cy="1498498"/>
            <a:chOff x="6834414" y="4296770"/>
            <a:chExt cx="1337129" cy="1338237"/>
          </a:xfrm>
        </p:grpSpPr>
        <p:sp>
          <p:nvSpPr>
            <p:cNvPr id="9" name="Freeform 9"/>
            <p:cNvSpPr>
              <a:spLocks/>
            </p:cNvSpPr>
            <p:nvPr/>
          </p:nvSpPr>
          <p:spPr bwMode="auto">
            <a:xfrm>
              <a:off x="6834414" y="4296770"/>
              <a:ext cx="1337129" cy="1338237"/>
            </a:xfrm>
            <a:custGeom>
              <a:avLst/>
              <a:gdLst>
                <a:gd name="T0" fmla="*/ 735 w 1470"/>
                <a:gd name="T1" fmla="*/ 0 h 1470"/>
                <a:gd name="T2" fmla="*/ 1211 w 1470"/>
                <a:gd name="T3" fmla="*/ 259 h 1470"/>
                <a:gd name="T4" fmla="*/ 1470 w 1470"/>
                <a:gd name="T5" fmla="*/ 735 h 1470"/>
                <a:gd name="T6" fmla="*/ 1211 w 1470"/>
                <a:gd name="T7" fmla="*/ 1211 h 1470"/>
                <a:gd name="T8" fmla="*/ 735 w 1470"/>
                <a:gd name="T9" fmla="*/ 1470 h 1470"/>
                <a:gd name="T10" fmla="*/ 259 w 1470"/>
                <a:gd name="T11" fmla="*/ 1211 h 1470"/>
                <a:gd name="T12" fmla="*/ 0 w 1470"/>
                <a:gd name="T13" fmla="*/ 735 h 1470"/>
                <a:gd name="T14" fmla="*/ 163 w 1470"/>
                <a:gd name="T15" fmla="*/ 367 h 1470"/>
                <a:gd name="T16" fmla="*/ 95 w 1470"/>
                <a:gd name="T17" fmla="*/ 208 h 1470"/>
                <a:gd name="T18" fmla="*/ 103 w 1470"/>
                <a:gd name="T19" fmla="*/ 111 h 1470"/>
                <a:gd name="T20" fmla="*/ 188 w 1470"/>
                <a:gd name="T21" fmla="*/ 65 h 1470"/>
                <a:gd name="T22" fmla="*/ 229 w 1470"/>
                <a:gd name="T23" fmla="*/ 74 h 1470"/>
                <a:gd name="T24" fmla="*/ 392 w 1470"/>
                <a:gd name="T25" fmla="*/ 143 h 1470"/>
                <a:gd name="T26" fmla="*/ 735 w 1470"/>
                <a:gd name="T27" fmla="*/ 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0" h="1470">
                  <a:moveTo>
                    <a:pt x="735" y="0"/>
                  </a:moveTo>
                  <a:cubicBezTo>
                    <a:pt x="871" y="0"/>
                    <a:pt x="1049" y="97"/>
                    <a:pt x="1211" y="259"/>
                  </a:cubicBezTo>
                  <a:cubicBezTo>
                    <a:pt x="1373" y="421"/>
                    <a:pt x="1470" y="599"/>
                    <a:pt x="1470" y="735"/>
                  </a:cubicBezTo>
                  <a:cubicBezTo>
                    <a:pt x="1470" y="871"/>
                    <a:pt x="1373" y="1049"/>
                    <a:pt x="1211" y="1211"/>
                  </a:cubicBezTo>
                  <a:cubicBezTo>
                    <a:pt x="1049" y="1373"/>
                    <a:pt x="871" y="1470"/>
                    <a:pt x="735" y="1470"/>
                  </a:cubicBezTo>
                  <a:cubicBezTo>
                    <a:pt x="599" y="1470"/>
                    <a:pt x="421" y="1373"/>
                    <a:pt x="259" y="1211"/>
                  </a:cubicBezTo>
                  <a:cubicBezTo>
                    <a:pt x="97" y="1049"/>
                    <a:pt x="0" y="871"/>
                    <a:pt x="0" y="735"/>
                  </a:cubicBezTo>
                  <a:cubicBezTo>
                    <a:pt x="0" y="600"/>
                    <a:pt x="87" y="461"/>
                    <a:pt x="163" y="367"/>
                  </a:cubicBezTo>
                  <a:cubicBezTo>
                    <a:pt x="95" y="208"/>
                    <a:pt x="95" y="208"/>
                    <a:pt x="95" y="208"/>
                  </a:cubicBezTo>
                  <a:cubicBezTo>
                    <a:pt x="81" y="176"/>
                    <a:pt x="84" y="140"/>
                    <a:pt x="103" y="111"/>
                  </a:cubicBezTo>
                  <a:cubicBezTo>
                    <a:pt x="122" y="82"/>
                    <a:pt x="154" y="65"/>
                    <a:pt x="188" y="65"/>
                  </a:cubicBezTo>
                  <a:cubicBezTo>
                    <a:pt x="202" y="65"/>
                    <a:pt x="216" y="68"/>
                    <a:pt x="229" y="74"/>
                  </a:cubicBezTo>
                  <a:cubicBezTo>
                    <a:pt x="392" y="143"/>
                    <a:pt x="392" y="143"/>
                    <a:pt x="392" y="143"/>
                  </a:cubicBezTo>
                  <a:cubicBezTo>
                    <a:pt x="480" y="77"/>
                    <a:pt x="610" y="0"/>
                    <a:pt x="735" y="0"/>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5"/>
            <p:cNvSpPr>
              <a:spLocks/>
            </p:cNvSpPr>
            <p:nvPr/>
          </p:nvSpPr>
          <p:spPr bwMode="auto">
            <a:xfrm>
              <a:off x="6925330" y="4387686"/>
              <a:ext cx="1155297" cy="1156406"/>
            </a:xfrm>
            <a:custGeom>
              <a:avLst/>
              <a:gdLst>
                <a:gd name="T0" fmla="*/ 175 w 1270"/>
                <a:gd name="T1" fmla="*/ 288 h 1270"/>
                <a:gd name="T2" fmla="*/ 0 w 1270"/>
                <a:gd name="T3" fmla="*/ 635 h 1270"/>
                <a:gd name="T4" fmla="*/ 635 w 1270"/>
                <a:gd name="T5" fmla="*/ 1270 h 1270"/>
                <a:gd name="T6" fmla="*/ 1270 w 1270"/>
                <a:gd name="T7" fmla="*/ 635 h 1270"/>
                <a:gd name="T8" fmla="*/ 635 w 1270"/>
                <a:gd name="T9" fmla="*/ 0 h 1270"/>
                <a:gd name="T10" fmla="*/ 312 w 1270"/>
                <a:gd name="T11" fmla="*/ 155 h 1270"/>
                <a:gd name="T12" fmla="*/ 302 w 1270"/>
                <a:gd name="T13" fmla="*/ 156 h 1270"/>
                <a:gd name="T14" fmla="*/ 90 w 1270"/>
                <a:gd name="T15" fmla="*/ 66 h 1270"/>
                <a:gd name="T16" fmla="*/ 87 w 1270"/>
                <a:gd name="T17" fmla="*/ 69 h 1270"/>
                <a:gd name="T18" fmla="*/ 177 w 1270"/>
                <a:gd name="T19" fmla="*/ 278 h 1270"/>
                <a:gd name="T20" fmla="*/ 175 w 1270"/>
                <a:gd name="T21" fmla="*/ 288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0" h="1270">
                  <a:moveTo>
                    <a:pt x="175" y="288"/>
                  </a:moveTo>
                  <a:cubicBezTo>
                    <a:pt x="73" y="405"/>
                    <a:pt x="0" y="535"/>
                    <a:pt x="0" y="635"/>
                  </a:cubicBezTo>
                  <a:cubicBezTo>
                    <a:pt x="0" y="869"/>
                    <a:pt x="401" y="1270"/>
                    <a:pt x="635" y="1270"/>
                  </a:cubicBezTo>
                  <a:cubicBezTo>
                    <a:pt x="869" y="1270"/>
                    <a:pt x="1270" y="869"/>
                    <a:pt x="1270" y="635"/>
                  </a:cubicBezTo>
                  <a:cubicBezTo>
                    <a:pt x="1270" y="401"/>
                    <a:pt x="869" y="0"/>
                    <a:pt x="635" y="0"/>
                  </a:cubicBezTo>
                  <a:cubicBezTo>
                    <a:pt x="542" y="0"/>
                    <a:pt x="422" y="64"/>
                    <a:pt x="312" y="155"/>
                  </a:cubicBezTo>
                  <a:cubicBezTo>
                    <a:pt x="309" y="157"/>
                    <a:pt x="305" y="158"/>
                    <a:pt x="302" y="156"/>
                  </a:cubicBezTo>
                  <a:cubicBezTo>
                    <a:pt x="90" y="66"/>
                    <a:pt x="90" y="66"/>
                    <a:pt x="90" y="66"/>
                  </a:cubicBezTo>
                  <a:cubicBezTo>
                    <a:pt x="87" y="64"/>
                    <a:pt x="86" y="66"/>
                    <a:pt x="87" y="69"/>
                  </a:cubicBezTo>
                  <a:cubicBezTo>
                    <a:pt x="177" y="278"/>
                    <a:pt x="177" y="278"/>
                    <a:pt x="177" y="278"/>
                  </a:cubicBezTo>
                  <a:cubicBezTo>
                    <a:pt x="178" y="281"/>
                    <a:pt x="177" y="286"/>
                    <a:pt x="175" y="288"/>
                  </a:cubicBezTo>
                  <a:close/>
                </a:path>
              </a:pathLst>
            </a:custGeom>
            <a:solidFill>
              <a:schemeClr val="accent3"/>
            </a:solidFill>
            <a:ln w="1905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12" name="Group 11"/>
          <p:cNvGrpSpPr/>
          <p:nvPr/>
        </p:nvGrpSpPr>
        <p:grpSpPr>
          <a:xfrm>
            <a:off x="6922843" y="2495377"/>
            <a:ext cx="1497257" cy="1497256"/>
            <a:chOff x="6834414" y="2671372"/>
            <a:chExt cx="1337129" cy="1337128"/>
          </a:xfrm>
        </p:grpSpPr>
        <p:sp>
          <p:nvSpPr>
            <p:cNvPr id="10" name="Freeform 10"/>
            <p:cNvSpPr>
              <a:spLocks/>
            </p:cNvSpPr>
            <p:nvPr/>
          </p:nvSpPr>
          <p:spPr bwMode="auto">
            <a:xfrm>
              <a:off x="6834414" y="2671372"/>
              <a:ext cx="1337129" cy="1337128"/>
            </a:xfrm>
            <a:custGeom>
              <a:avLst/>
              <a:gdLst>
                <a:gd name="T0" fmla="*/ 735 w 1470"/>
                <a:gd name="T1" fmla="*/ 1470 h 1470"/>
                <a:gd name="T2" fmla="*/ 1211 w 1470"/>
                <a:gd name="T3" fmla="*/ 1211 h 1470"/>
                <a:gd name="T4" fmla="*/ 1470 w 1470"/>
                <a:gd name="T5" fmla="*/ 735 h 1470"/>
                <a:gd name="T6" fmla="*/ 1211 w 1470"/>
                <a:gd name="T7" fmla="*/ 259 h 1470"/>
                <a:gd name="T8" fmla="*/ 735 w 1470"/>
                <a:gd name="T9" fmla="*/ 0 h 1470"/>
                <a:gd name="T10" fmla="*/ 259 w 1470"/>
                <a:gd name="T11" fmla="*/ 259 h 1470"/>
                <a:gd name="T12" fmla="*/ 0 w 1470"/>
                <a:gd name="T13" fmla="*/ 735 h 1470"/>
                <a:gd name="T14" fmla="*/ 163 w 1470"/>
                <a:gd name="T15" fmla="*/ 1104 h 1470"/>
                <a:gd name="T16" fmla="*/ 95 w 1470"/>
                <a:gd name="T17" fmla="*/ 1262 h 1470"/>
                <a:gd name="T18" fmla="*/ 103 w 1470"/>
                <a:gd name="T19" fmla="*/ 1359 h 1470"/>
                <a:gd name="T20" fmla="*/ 188 w 1470"/>
                <a:gd name="T21" fmla="*/ 1405 h 1470"/>
                <a:gd name="T22" fmla="*/ 229 w 1470"/>
                <a:gd name="T23" fmla="*/ 1396 h 1470"/>
                <a:gd name="T24" fmla="*/ 392 w 1470"/>
                <a:gd name="T25" fmla="*/ 1327 h 1470"/>
                <a:gd name="T26" fmla="*/ 735 w 1470"/>
                <a:gd name="T27" fmla="*/ 1470 h 14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70" h="1470">
                  <a:moveTo>
                    <a:pt x="735" y="1470"/>
                  </a:moveTo>
                  <a:cubicBezTo>
                    <a:pt x="871" y="1470"/>
                    <a:pt x="1049" y="1373"/>
                    <a:pt x="1211" y="1211"/>
                  </a:cubicBezTo>
                  <a:cubicBezTo>
                    <a:pt x="1373" y="1049"/>
                    <a:pt x="1470" y="871"/>
                    <a:pt x="1470" y="735"/>
                  </a:cubicBezTo>
                  <a:cubicBezTo>
                    <a:pt x="1470" y="600"/>
                    <a:pt x="1373" y="422"/>
                    <a:pt x="1211" y="259"/>
                  </a:cubicBezTo>
                  <a:cubicBezTo>
                    <a:pt x="1049" y="97"/>
                    <a:pt x="871" y="0"/>
                    <a:pt x="735" y="0"/>
                  </a:cubicBezTo>
                  <a:cubicBezTo>
                    <a:pt x="599" y="0"/>
                    <a:pt x="421" y="97"/>
                    <a:pt x="259" y="259"/>
                  </a:cubicBezTo>
                  <a:cubicBezTo>
                    <a:pt x="97" y="422"/>
                    <a:pt x="0" y="600"/>
                    <a:pt x="0" y="735"/>
                  </a:cubicBezTo>
                  <a:cubicBezTo>
                    <a:pt x="0" y="870"/>
                    <a:pt x="87" y="1009"/>
                    <a:pt x="163" y="1104"/>
                  </a:cubicBezTo>
                  <a:cubicBezTo>
                    <a:pt x="95" y="1262"/>
                    <a:pt x="95" y="1262"/>
                    <a:pt x="95" y="1262"/>
                  </a:cubicBezTo>
                  <a:cubicBezTo>
                    <a:pt x="81" y="1294"/>
                    <a:pt x="84" y="1331"/>
                    <a:pt x="103" y="1359"/>
                  </a:cubicBezTo>
                  <a:cubicBezTo>
                    <a:pt x="122" y="1388"/>
                    <a:pt x="154" y="1405"/>
                    <a:pt x="188" y="1405"/>
                  </a:cubicBezTo>
                  <a:cubicBezTo>
                    <a:pt x="202" y="1405"/>
                    <a:pt x="216" y="1402"/>
                    <a:pt x="229" y="1396"/>
                  </a:cubicBezTo>
                  <a:cubicBezTo>
                    <a:pt x="392" y="1327"/>
                    <a:pt x="392" y="1327"/>
                    <a:pt x="392" y="1327"/>
                  </a:cubicBezTo>
                  <a:cubicBezTo>
                    <a:pt x="480" y="1393"/>
                    <a:pt x="610" y="1470"/>
                    <a:pt x="735" y="1470"/>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6"/>
            <p:cNvSpPr>
              <a:spLocks/>
            </p:cNvSpPr>
            <p:nvPr/>
          </p:nvSpPr>
          <p:spPr bwMode="auto">
            <a:xfrm>
              <a:off x="6925330" y="2762288"/>
              <a:ext cx="1155297" cy="1155297"/>
            </a:xfrm>
            <a:custGeom>
              <a:avLst/>
              <a:gdLst>
                <a:gd name="T0" fmla="*/ 175 w 1270"/>
                <a:gd name="T1" fmla="*/ 982 h 1270"/>
                <a:gd name="T2" fmla="*/ 0 w 1270"/>
                <a:gd name="T3" fmla="*/ 635 h 1270"/>
                <a:gd name="T4" fmla="*/ 635 w 1270"/>
                <a:gd name="T5" fmla="*/ 0 h 1270"/>
                <a:gd name="T6" fmla="*/ 1270 w 1270"/>
                <a:gd name="T7" fmla="*/ 635 h 1270"/>
                <a:gd name="T8" fmla="*/ 635 w 1270"/>
                <a:gd name="T9" fmla="*/ 1270 h 1270"/>
                <a:gd name="T10" fmla="*/ 312 w 1270"/>
                <a:gd name="T11" fmla="*/ 1115 h 1270"/>
                <a:gd name="T12" fmla="*/ 302 w 1270"/>
                <a:gd name="T13" fmla="*/ 1114 h 1270"/>
                <a:gd name="T14" fmla="*/ 90 w 1270"/>
                <a:gd name="T15" fmla="*/ 1204 h 1270"/>
                <a:gd name="T16" fmla="*/ 87 w 1270"/>
                <a:gd name="T17" fmla="*/ 1201 h 1270"/>
                <a:gd name="T18" fmla="*/ 177 w 1270"/>
                <a:gd name="T19" fmla="*/ 992 h 1270"/>
                <a:gd name="T20" fmla="*/ 175 w 1270"/>
                <a:gd name="T21" fmla="*/ 982 h 1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70" h="1270">
                  <a:moveTo>
                    <a:pt x="175" y="982"/>
                  </a:moveTo>
                  <a:cubicBezTo>
                    <a:pt x="73" y="865"/>
                    <a:pt x="0" y="735"/>
                    <a:pt x="0" y="635"/>
                  </a:cubicBezTo>
                  <a:cubicBezTo>
                    <a:pt x="0" y="401"/>
                    <a:pt x="401" y="0"/>
                    <a:pt x="635" y="0"/>
                  </a:cubicBezTo>
                  <a:cubicBezTo>
                    <a:pt x="869" y="0"/>
                    <a:pt x="1270" y="401"/>
                    <a:pt x="1270" y="635"/>
                  </a:cubicBezTo>
                  <a:cubicBezTo>
                    <a:pt x="1270" y="869"/>
                    <a:pt x="869" y="1270"/>
                    <a:pt x="635" y="1270"/>
                  </a:cubicBezTo>
                  <a:cubicBezTo>
                    <a:pt x="542" y="1270"/>
                    <a:pt x="422" y="1207"/>
                    <a:pt x="312" y="1115"/>
                  </a:cubicBezTo>
                  <a:cubicBezTo>
                    <a:pt x="309" y="1113"/>
                    <a:pt x="305" y="1112"/>
                    <a:pt x="302" y="1114"/>
                  </a:cubicBezTo>
                  <a:cubicBezTo>
                    <a:pt x="90" y="1204"/>
                    <a:pt x="90" y="1204"/>
                    <a:pt x="90" y="1204"/>
                  </a:cubicBezTo>
                  <a:cubicBezTo>
                    <a:pt x="87" y="1206"/>
                    <a:pt x="86" y="1204"/>
                    <a:pt x="87" y="1201"/>
                  </a:cubicBezTo>
                  <a:cubicBezTo>
                    <a:pt x="177" y="992"/>
                    <a:pt x="177" y="992"/>
                    <a:pt x="177" y="992"/>
                  </a:cubicBezTo>
                  <a:cubicBezTo>
                    <a:pt x="178" y="989"/>
                    <a:pt x="177" y="985"/>
                    <a:pt x="175" y="982"/>
                  </a:cubicBezTo>
                  <a:close/>
                </a:path>
              </a:pathLst>
            </a:custGeom>
            <a:solidFill>
              <a:schemeClr val="accent2"/>
            </a:solidFill>
            <a:ln w="1905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5373443" y="1839862"/>
            <a:ext cx="1445113" cy="1577955"/>
            <a:chOff x="5450719" y="2085963"/>
            <a:chExt cx="1290562" cy="1409196"/>
          </a:xfrm>
        </p:grpSpPr>
        <p:sp>
          <p:nvSpPr>
            <p:cNvPr id="11" name="Freeform 11"/>
            <p:cNvSpPr>
              <a:spLocks/>
            </p:cNvSpPr>
            <p:nvPr/>
          </p:nvSpPr>
          <p:spPr bwMode="auto">
            <a:xfrm>
              <a:off x="5450719" y="2085963"/>
              <a:ext cx="1290562" cy="1409196"/>
            </a:xfrm>
            <a:custGeom>
              <a:avLst/>
              <a:gdLst>
                <a:gd name="T0" fmla="*/ 709 w 1419"/>
                <a:gd name="T1" fmla="*/ 1549 h 1549"/>
                <a:gd name="T2" fmla="*/ 614 w 1419"/>
                <a:gd name="T3" fmla="*/ 1484 h 1549"/>
                <a:gd name="T4" fmla="*/ 537 w 1419"/>
                <a:gd name="T5" fmla="*/ 1292 h 1549"/>
                <a:gd name="T6" fmla="*/ 151 w 1419"/>
                <a:gd name="T7" fmla="*/ 1165 h 1549"/>
                <a:gd name="T8" fmla="*/ 0 w 1419"/>
                <a:gd name="T9" fmla="*/ 653 h 1549"/>
                <a:gd name="T10" fmla="*/ 151 w 1419"/>
                <a:gd name="T11" fmla="*/ 139 h 1549"/>
                <a:gd name="T12" fmla="*/ 709 w 1419"/>
                <a:gd name="T13" fmla="*/ 0 h 1549"/>
                <a:gd name="T14" fmla="*/ 1267 w 1419"/>
                <a:gd name="T15" fmla="*/ 139 h 1549"/>
                <a:gd name="T16" fmla="*/ 1419 w 1419"/>
                <a:gd name="T17" fmla="*/ 653 h 1549"/>
                <a:gd name="T18" fmla="*/ 1267 w 1419"/>
                <a:gd name="T19" fmla="*/ 1165 h 1549"/>
                <a:gd name="T20" fmla="*/ 881 w 1419"/>
                <a:gd name="T21" fmla="*/ 1292 h 1549"/>
                <a:gd name="T22" fmla="*/ 804 w 1419"/>
                <a:gd name="T23" fmla="*/ 1484 h 1549"/>
                <a:gd name="T24" fmla="*/ 709 w 1419"/>
                <a:gd name="T25" fmla="*/ 1549 h 15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19" h="1549">
                  <a:moveTo>
                    <a:pt x="709" y="1549"/>
                  </a:moveTo>
                  <a:cubicBezTo>
                    <a:pt x="667" y="1549"/>
                    <a:pt x="630" y="1523"/>
                    <a:pt x="614" y="1484"/>
                  </a:cubicBezTo>
                  <a:cubicBezTo>
                    <a:pt x="537" y="1292"/>
                    <a:pt x="537" y="1292"/>
                    <a:pt x="537" y="1292"/>
                  </a:cubicBezTo>
                  <a:cubicBezTo>
                    <a:pt x="397" y="1273"/>
                    <a:pt x="224" y="1230"/>
                    <a:pt x="151" y="1165"/>
                  </a:cubicBezTo>
                  <a:cubicBezTo>
                    <a:pt x="52" y="1077"/>
                    <a:pt x="0" y="811"/>
                    <a:pt x="0" y="653"/>
                  </a:cubicBezTo>
                  <a:cubicBezTo>
                    <a:pt x="0" y="494"/>
                    <a:pt x="52" y="227"/>
                    <a:pt x="151" y="139"/>
                  </a:cubicBezTo>
                  <a:cubicBezTo>
                    <a:pt x="241" y="59"/>
                    <a:pt x="520" y="0"/>
                    <a:pt x="709" y="0"/>
                  </a:cubicBezTo>
                  <a:cubicBezTo>
                    <a:pt x="898" y="0"/>
                    <a:pt x="1177" y="59"/>
                    <a:pt x="1267" y="139"/>
                  </a:cubicBezTo>
                  <a:cubicBezTo>
                    <a:pt x="1366" y="227"/>
                    <a:pt x="1419" y="494"/>
                    <a:pt x="1419" y="653"/>
                  </a:cubicBezTo>
                  <a:cubicBezTo>
                    <a:pt x="1419" y="811"/>
                    <a:pt x="1366" y="1077"/>
                    <a:pt x="1267" y="1165"/>
                  </a:cubicBezTo>
                  <a:cubicBezTo>
                    <a:pt x="1194" y="1230"/>
                    <a:pt x="1021" y="1273"/>
                    <a:pt x="881" y="1292"/>
                  </a:cubicBezTo>
                  <a:cubicBezTo>
                    <a:pt x="804" y="1484"/>
                    <a:pt x="804" y="1484"/>
                    <a:pt x="804" y="1484"/>
                  </a:cubicBezTo>
                  <a:cubicBezTo>
                    <a:pt x="788" y="1523"/>
                    <a:pt x="751" y="1549"/>
                    <a:pt x="709" y="1549"/>
                  </a:cubicBezTo>
                  <a:close/>
                </a:path>
              </a:pathLst>
            </a:custGeom>
            <a:gradFill flip="none" rotWithShape="1">
              <a:gsLst>
                <a:gs pos="100000">
                  <a:schemeClr val="bg1">
                    <a:lumMod val="95000"/>
                  </a:schemeClr>
                </a:gs>
                <a:gs pos="0">
                  <a:schemeClr val="bg2">
                    <a:lumMod val="95000"/>
                  </a:schemeClr>
                </a:gs>
              </a:gsLst>
              <a:lin ang="5400000" scaled="1"/>
              <a:tileRect/>
            </a:gra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7"/>
            <p:cNvSpPr>
              <a:spLocks/>
            </p:cNvSpPr>
            <p:nvPr/>
          </p:nvSpPr>
          <p:spPr bwMode="auto">
            <a:xfrm>
              <a:off x="5541635" y="2176879"/>
              <a:ext cx="1108730" cy="1228473"/>
            </a:xfrm>
            <a:custGeom>
              <a:avLst/>
              <a:gdLst>
                <a:gd name="T0" fmla="*/ 609 w 1219"/>
                <a:gd name="T1" fmla="*/ 0 h 1350"/>
                <a:gd name="T2" fmla="*/ 118 w 1219"/>
                <a:gd name="T3" fmla="*/ 114 h 1350"/>
                <a:gd name="T4" fmla="*/ 0 w 1219"/>
                <a:gd name="T5" fmla="*/ 553 h 1350"/>
                <a:gd name="T6" fmla="*/ 118 w 1219"/>
                <a:gd name="T7" fmla="*/ 990 h 1350"/>
                <a:gd name="T8" fmla="*/ 502 w 1219"/>
                <a:gd name="T9" fmla="*/ 1099 h 1350"/>
                <a:gd name="T10" fmla="*/ 510 w 1219"/>
                <a:gd name="T11" fmla="*/ 1105 h 1350"/>
                <a:gd name="T12" fmla="*/ 607 w 1219"/>
                <a:gd name="T13" fmla="*/ 1347 h 1350"/>
                <a:gd name="T14" fmla="*/ 611 w 1219"/>
                <a:gd name="T15" fmla="*/ 1347 h 1350"/>
                <a:gd name="T16" fmla="*/ 708 w 1219"/>
                <a:gd name="T17" fmla="*/ 1105 h 1350"/>
                <a:gd name="T18" fmla="*/ 716 w 1219"/>
                <a:gd name="T19" fmla="*/ 1099 h 1350"/>
                <a:gd name="T20" fmla="*/ 1101 w 1219"/>
                <a:gd name="T21" fmla="*/ 990 h 1350"/>
                <a:gd name="T22" fmla="*/ 1219 w 1219"/>
                <a:gd name="T23" fmla="*/ 553 h 1350"/>
                <a:gd name="T24" fmla="*/ 1101 w 1219"/>
                <a:gd name="T25" fmla="*/ 114 h 1350"/>
                <a:gd name="T26" fmla="*/ 609 w 1219"/>
                <a:gd name="T27" fmla="*/ 0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19" h="1350">
                  <a:moveTo>
                    <a:pt x="609" y="0"/>
                  </a:moveTo>
                  <a:cubicBezTo>
                    <a:pt x="422" y="0"/>
                    <a:pt x="179" y="59"/>
                    <a:pt x="118" y="114"/>
                  </a:cubicBezTo>
                  <a:cubicBezTo>
                    <a:pt x="56" y="168"/>
                    <a:pt x="0" y="386"/>
                    <a:pt x="0" y="553"/>
                  </a:cubicBezTo>
                  <a:cubicBezTo>
                    <a:pt x="0" y="719"/>
                    <a:pt x="56" y="936"/>
                    <a:pt x="118" y="990"/>
                  </a:cubicBezTo>
                  <a:cubicBezTo>
                    <a:pt x="168" y="1035"/>
                    <a:pt x="339" y="1083"/>
                    <a:pt x="502" y="1099"/>
                  </a:cubicBezTo>
                  <a:cubicBezTo>
                    <a:pt x="506" y="1099"/>
                    <a:pt x="509" y="1102"/>
                    <a:pt x="510" y="1105"/>
                  </a:cubicBezTo>
                  <a:cubicBezTo>
                    <a:pt x="607" y="1347"/>
                    <a:pt x="607" y="1347"/>
                    <a:pt x="607" y="1347"/>
                  </a:cubicBezTo>
                  <a:cubicBezTo>
                    <a:pt x="608" y="1350"/>
                    <a:pt x="610" y="1350"/>
                    <a:pt x="611" y="1347"/>
                  </a:cubicBezTo>
                  <a:cubicBezTo>
                    <a:pt x="708" y="1105"/>
                    <a:pt x="708" y="1105"/>
                    <a:pt x="708" y="1105"/>
                  </a:cubicBezTo>
                  <a:cubicBezTo>
                    <a:pt x="709" y="1102"/>
                    <a:pt x="713" y="1099"/>
                    <a:pt x="716" y="1099"/>
                  </a:cubicBezTo>
                  <a:cubicBezTo>
                    <a:pt x="879" y="1083"/>
                    <a:pt x="1051" y="1035"/>
                    <a:pt x="1101" y="990"/>
                  </a:cubicBezTo>
                  <a:cubicBezTo>
                    <a:pt x="1162" y="936"/>
                    <a:pt x="1219" y="719"/>
                    <a:pt x="1219" y="553"/>
                  </a:cubicBezTo>
                  <a:cubicBezTo>
                    <a:pt x="1219" y="386"/>
                    <a:pt x="1162" y="168"/>
                    <a:pt x="1101" y="114"/>
                  </a:cubicBezTo>
                  <a:cubicBezTo>
                    <a:pt x="1039" y="59"/>
                    <a:pt x="797" y="0"/>
                    <a:pt x="609" y="0"/>
                  </a:cubicBezTo>
                  <a:close/>
                </a:path>
              </a:pathLst>
            </a:custGeom>
            <a:solidFill>
              <a:schemeClr val="accent1"/>
            </a:solidFill>
            <a:ln w="19050">
              <a:solidFill>
                <a:schemeClr val="bg1"/>
              </a:solid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5" name="Inhaltsplatzhalter 4"/>
          <p:cNvSpPr txBox="1">
            <a:spLocks/>
          </p:cNvSpPr>
          <p:nvPr/>
        </p:nvSpPr>
        <p:spPr>
          <a:xfrm>
            <a:off x="508001" y="3753545"/>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6"/>
                </a:solidFill>
                <a:latin typeface="+mj-lt"/>
              </a:rPr>
              <a:t>TITLE GOES HERE</a:t>
            </a: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6" name="Inhaltsplatzhalter 4"/>
          <p:cNvSpPr txBox="1">
            <a:spLocks/>
          </p:cNvSpPr>
          <p:nvPr/>
        </p:nvSpPr>
        <p:spPr>
          <a:xfrm>
            <a:off x="8368289" y="3753544"/>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7" name="Inhaltsplatzhalter 4"/>
          <p:cNvSpPr txBox="1">
            <a:spLocks/>
          </p:cNvSpPr>
          <p:nvPr/>
        </p:nvSpPr>
        <p:spPr>
          <a:xfrm>
            <a:off x="508001" y="1834935"/>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8" name="Inhaltsplatzhalter 4"/>
          <p:cNvSpPr txBox="1">
            <a:spLocks/>
          </p:cNvSpPr>
          <p:nvPr/>
        </p:nvSpPr>
        <p:spPr>
          <a:xfrm>
            <a:off x="8368289" y="1834935"/>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9" name="Inhaltsplatzhalter 4"/>
          <p:cNvSpPr txBox="1">
            <a:spLocks/>
          </p:cNvSpPr>
          <p:nvPr/>
        </p:nvSpPr>
        <p:spPr>
          <a:xfrm>
            <a:off x="508001" y="5673186"/>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5"/>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30" name="Inhaltsplatzhalter 4"/>
          <p:cNvSpPr txBox="1">
            <a:spLocks/>
          </p:cNvSpPr>
          <p:nvPr/>
        </p:nvSpPr>
        <p:spPr>
          <a:xfrm>
            <a:off x="8368289" y="5673186"/>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31" name="Group 30"/>
          <p:cNvGrpSpPr/>
          <p:nvPr/>
        </p:nvGrpSpPr>
        <p:grpSpPr>
          <a:xfrm>
            <a:off x="4202968" y="2954374"/>
            <a:ext cx="635120" cy="529618"/>
            <a:chOff x="10987088" y="1993900"/>
            <a:chExt cx="477837" cy="398463"/>
          </a:xfrm>
          <a:solidFill>
            <a:schemeClr val="bg1"/>
          </a:solidFill>
        </p:grpSpPr>
        <p:sp>
          <p:nvSpPr>
            <p:cNvPr id="32" name="Freeform 107"/>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108"/>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4" name="Group 33"/>
          <p:cNvGrpSpPr/>
          <p:nvPr/>
        </p:nvGrpSpPr>
        <p:grpSpPr>
          <a:xfrm>
            <a:off x="4212463" y="4793534"/>
            <a:ext cx="616130" cy="542280"/>
            <a:chOff x="10059988" y="2759075"/>
            <a:chExt cx="463550" cy="407988"/>
          </a:xfrm>
          <a:solidFill>
            <a:schemeClr val="bg1"/>
          </a:solidFill>
        </p:grpSpPr>
        <p:sp>
          <p:nvSpPr>
            <p:cNvPr id="35"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7"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9" name="Group 38"/>
          <p:cNvGrpSpPr/>
          <p:nvPr/>
        </p:nvGrpSpPr>
        <p:grpSpPr>
          <a:xfrm>
            <a:off x="7375475" y="4756438"/>
            <a:ext cx="590808" cy="584478"/>
            <a:chOff x="2587625" y="4291013"/>
            <a:chExt cx="444500" cy="439738"/>
          </a:xfrm>
          <a:solidFill>
            <a:schemeClr val="bg1"/>
          </a:solidFill>
        </p:grpSpPr>
        <p:sp>
          <p:nvSpPr>
            <p:cNvPr id="40" name="Freeform 290"/>
            <p:cNvSpPr>
              <a:spLocks noEditPoints="1"/>
            </p:cNvSpPr>
            <p:nvPr/>
          </p:nvSpPr>
          <p:spPr bwMode="auto">
            <a:xfrm>
              <a:off x="2790825" y="4491038"/>
              <a:ext cx="241300" cy="239713"/>
            </a:xfrm>
            <a:custGeom>
              <a:avLst/>
              <a:gdLst>
                <a:gd name="T0" fmla="*/ 582 w 1676"/>
                <a:gd name="T1" fmla="*/ 282 h 1813"/>
                <a:gd name="T2" fmla="*/ 453 w 1676"/>
                <a:gd name="T3" fmla="*/ 343 h 1813"/>
                <a:gd name="T4" fmla="*/ 344 w 1676"/>
                <a:gd name="T5" fmla="*/ 449 h 1813"/>
                <a:gd name="T6" fmla="*/ 274 w 1676"/>
                <a:gd name="T7" fmla="*/ 582 h 1813"/>
                <a:gd name="T8" fmla="*/ 246 w 1676"/>
                <a:gd name="T9" fmla="*/ 729 h 1813"/>
                <a:gd name="T10" fmla="*/ 260 w 1676"/>
                <a:gd name="T11" fmla="*/ 878 h 1813"/>
                <a:gd name="T12" fmla="*/ 316 w 1676"/>
                <a:gd name="T13" fmla="*/ 1018 h 1813"/>
                <a:gd name="T14" fmla="*/ 414 w 1676"/>
                <a:gd name="T15" fmla="*/ 1136 h 1813"/>
                <a:gd name="T16" fmla="*/ 538 w 1676"/>
                <a:gd name="T17" fmla="*/ 1212 h 1813"/>
                <a:gd name="T18" fmla="*/ 673 w 1676"/>
                <a:gd name="T19" fmla="*/ 1242 h 1813"/>
                <a:gd name="T20" fmla="*/ 811 w 1676"/>
                <a:gd name="T21" fmla="*/ 1227 h 1813"/>
                <a:gd name="T22" fmla="*/ 941 w 1676"/>
                <a:gd name="T23" fmla="*/ 1166 h 1813"/>
                <a:gd name="T24" fmla="*/ 1049 w 1676"/>
                <a:gd name="T25" fmla="*/ 1061 h 1813"/>
                <a:gd name="T26" fmla="*/ 1119 w 1676"/>
                <a:gd name="T27" fmla="*/ 927 h 1813"/>
                <a:gd name="T28" fmla="*/ 1147 w 1676"/>
                <a:gd name="T29" fmla="*/ 779 h 1813"/>
                <a:gd name="T30" fmla="*/ 1133 w 1676"/>
                <a:gd name="T31" fmla="*/ 630 h 1813"/>
                <a:gd name="T32" fmla="*/ 1077 w 1676"/>
                <a:gd name="T33" fmla="*/ 491 h 1813"/>
                <a:gd name="T34" fmla="*/ 980 w 1676"/>
                <a:gd name="T35" fmla="*/ 374 h 1813"/>
                <a:gd name="T36" fmla="*/ 855 w 1676"/>
                <a:gd name="T37" fmla="*/ 298 h 1813"/>
                <a:gd name="T38" fmla="*/ 720 w 1676"/>
                <a:gd name="T39" fmla="*/ 267 h 1813"/>
                <a:gd name="T40" fmla="*/ 781 w 1676"/>
                <a:gd name="T41" fmla="*/ 5 h 1813"/>
                <a:gd name="T42" fmla="*/ 946 w 1676"/>
                <a:gd name="T43" fmla="*/ 49 h 1813"/>
                <a:gd name="T44" fmla="*/ 1099 w 1676"/>
                <a:gd name="T45" fmla="*/ 137 h 1813"/>
                <a:gd name="T46" fmla="*/ 1230 w 1676"/>
                <a:gd name="T47" fmla="*/ 267 h 1813"/>
                <a:gd name="T48" fmla="*/ 1324 w 1676"/>
                <a:gd name="T49" fmla="*/ 424 h 1813"/>
                <a:gd name="T50" fmla="*/ 1378 w 1676"/>
                <a:gd name="T51" fmla="*/ 596 h 1813"/>
                <a:gd name="T52" fmla="*/ 1393 w 1676"/>
                <a:gd name="T53" fmla="*/ 775 h 1813"/>
                <a:gd name="T54" fmla="*/ 1368 w 1676"/>
                <a:gd name="T55" fmla="*/ 953 h 1813"/>
                <a:gd name="T56" fmla="*/ 1603 w 1676"/>
                <a:gd name="T57" fmla="*/ 1363 h 1813"/>
                <a:gd name="T58" fmla="*/ 1656 w 1676"/>
                <a:gd name="T59" fmla="*/ 1449 h 1813"/>
                <a:gd name="T60" fmla="*/ 1676 w 1676"/>
                <a:gd name="T61" fmla="*/ 1550 h 1813"/>
                <a:gd name="T62" fmla="*/ 1656 w 1676"/>
                <a:gd name="T63" fmla="*/ 1651 h 1813"/>
                <a:gd name="T64" fmla="*/ 1603 w 1676"/>
                <a:gd name="T65" fmla="*/ 1737 h 1813"/>
                <a:gd name="T66" fmla="*/ 1515 w 1676"/>
                <a:gd name="T67" fmla="*/ 1798 h 1813"/>
                <a:gd name="T68" fmla="*/ 1414 w 1676"/>
                <a:gd name="T69" fmla="*/ 1813 h 1813"/>
                <a:gd name="T70" fmla="*/ 1316 w 1676"/>
                <a:gd name="T71" fmla="*/ 1783 h 1813"/>
                <a:gd name="T72" fmla="*/ 986 w 1676"/>
                <a:gd name="T73" fmla="*/ 1441 h 1813"/>
                <a:gd name="T74" fmla="*/ 826 w 1676"/>
                <a:gd name="T75" fmla="*/ 1496 h 1813"/>
                <a:gd name="T76" fmla="*/ 660 w 1676"/>
                <a:gd name="T77" fmla="*/ 1508 h 1813"/>
                <a:gd name="T78" fmla="*/ 496 w 1676"/>
                <a:gd name="T79" fmla="*/ 1477 h 1813"/>
                <a:gd name="T80" fmla="*/ 341 w 1676"/>
                <a:gd name="T81" fmla="*/ 1404 h 1813"/>
                <a:gd name="T82" fmla="*/ 204 w 1676"/>
                <a:gd name="T83" fmla="*/ 1289 h 1813"/>
                <a:gd name="T84" fmla="*/ 95 w 1676"/>
                <a:gd name="T85" fmla="*/ 1137 h 1813"/>
                <a:gd name="T86" fmla="*/ 27 w 1676"/>
                <a:gd name="T87" fmla="*/ 966 h 1813"/>
                <a:gd name="T88" fmla="*/ 0 w 1676"/>
                <a:gd name="T89" fmla="*/ 785 h 1813"/>
                <a:gd name="T90" fmla="*/ 13 w 1676"/>
                <a:gd name="T91" fmla="*/ 602 h 1813"/>
                <a:gd name="T92" fmla="*/ 67 w 1676"/>
                <a:gd name="T93" fmla="*/ 427 h 1813"/>
                <a:gd name="T94" fmla="*/ 162 w 1676"/>
                <a:gd name="T95" fmla="*/ 268 h 1813"/>
                <a:gd name="T96" fmla="*/ 294 w 1676"/>
                <a:gd name="T97" fmla="*/ 137 h 1813"/>
                <a:gd name="T98" fmla="*/ 447 w 1676"/>
                <a:gd name="T99" fmla="*/ 49 h 1813"/>
                <a:gd name="T100" fmla="*/ 612 w 1676"/>
                <a:gd name="T101" fmla="*/ 5 h 18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76" h="1813">
                  <a:moveTo>
                    <a:pt x="673" y="267"/>
                  </a:moveTo>
                  <a:lnTo>
                    <a:pt x="627" y="272"/>
                  </a:lnTo>
                  <a:lnTo>
                    <a:pt x="582" y="282"/>
                  </a:lnTo>
                  <a:lnTo>
                    <a:pt x="538" y="298"/>
                  </a:lnTo>
                  <a:lnTo>
                    <a:pt x="495" y="317"/>
                  </a:lnTo>
                  <a:lnTo>
                    <a:pt x="453" y="343"/>
                  </a:lnTo>
                  <a:lnTo>
                    <a:pt x="414" y="374"/>
                  </a:lnTo>
                  <a:lnTo>
                    <a:pt x="377" y="409"/>
                  </a:lnTo>
                  <a:lnTo>
                    <a:pt x="344" y="449"/>
                  </a:lnTo>
                  <a:lnTo>
                    <a:pt x="316" y="491"/>
                  </a:lnTo>
                  <a:lnTo>
                    <a:pt x="293" y="536"/>
                  </a:lnTo>
                  <a:lnTo>
                    <a:pt x="274" y="582"/>
                  </a:lnTo>
                  <a:lnTo>
                    <a:pt x="260" y="630"/>
                  </a:lnTo>
                  <a:lnTo>
                    <a:pt x="251" y="679"/>
                  </a:lnTo>
                  <a:lnTo>
                    <a:pt x="246" y="729"/>
                  </a:lnTo>
                  <a:lnTo>
                    <a:pt x="246" y="779"/>
                  </a:lnTo>
                  <a:lnTo>
                    <a:pt x="251" y="829"/>
                  </a:lnTo>
                  <a:lnTo>
                    <a:pt x="260" y="878"/>
                  </a:lnTo>
                  <a:lnTo>
                    <a:pt x="274" y="927"/>
                  </a:lnTo>
                  <a:lnTo>
                    <a:pt x="293" y="974"/>
                  </a:lnTo>
                  <a:lnTo>
                    <a:pt x="316" y="1018"/>
                  </a:lnTo>
                  <a:lnTo>
                    <a:pt x="344" y="1061"/>
                  </a:lnTo>
                  <a:lnTo>
                    <a:pt x="377" y="1100"/>
                  </a:lnTo>
                  <a:lnTo>
                    <a:pt x="414" y="1136"/>
                  </a:lnTo>
                  <a:lnTo>
                    <a:pt x="453" y="1166"/>
                  </a:lnTo>
                  <a:lnTo>
                    <a:pt x="495" y="1191"/>
                  </a:lnTo>
                  <a:lnTo>
                    <a:pt x="538" y="1212"/>
                  </a:lnTo>
                  <a:lnTo>
                    <a:pt x="582" y="1227"/>
                  </a:lnTo>
                  <a:lnTo>
                    <a:pt x="627" y="1237"/>
                  </a:lnTo>
                  <a:lnTo>
                    <a:pt x="673" y="1242"/>
                  </a:lnTo>
                  <a:lnTo>
                    <a:pt x="720" y="1242"/>
                  </a:lnTo>
                  <a:lnTo>
                    <a:pt x="766" y="1237"/>
                  </a:lnTo>
                  <a:lnTo>
                    <a:pt x="811" y="1227"/>
                  </a:lnTo>
                  <a:lnTo>
                    <a:pt x="855" y="1212"/>
                  </a:lnTo>
                  <a:lnTo>
                    <a:pt x="898" y="1191"/>
                  </a:lnTo>
                  <a:lnTo>
                    <a:pt x="941" y="1166"/>
                  </a:lnTo>
                  <a:lnTo>
                    <a:pt x="980" y="1136"/>
                  </a:lnTo>
                  <a:lnTo>
                    <a:pt x="1016" y="1100"/>
                  </a:lnTo>
                  <a:lnTo>
                    <a:pt x="1049" y="1061"/>
                  </a:lnTo>
                  <a:lnTo>
                    <a:pt x="1077" y="1018"/>
                  </a:lnTo>
                  <a:lnTo>
                    <a:pt x="1100" y="974"/>
                  </a:lnTo>
                  <a:lnTo>
                    <a:pt x="1119" y="927"/>
                  </a:lnTo>
                  <a:lnTo>
                    <a:pt x="1133" y="878"/>
                  </a:lnTo>
                  <a:lnTo>
                    <a:pt x="1142" y="829"/>
                  </a:lnTo>
                  <a:lnTo>
                    <a:pt x="1147" y="779"/>
                  </a:lnTo>
                  <a:lnTo>
                    <a:pt x="1147" y="729"/>
                  </a:lnTo>
                  <a:lnTo>
                    <a:pt x="1142" y="679"/>
                  </a:lnTo>
                  <a:lnTo>
                    <a:pt x="1133" y="630"/>
                  </a:lnTo>
                  <a:lnTo>
                    <a:pt x="1119" y="582"/>
                  </a:lnTo>
                  <a:lnTo>
                    <a:pt x="1100" y="536"/>
                  </a:lnTo>
                  <a:lnTo>
                    <a:pt x="1077" y="491"/>
                  </a:lnTo>
                  <a:lnTo>
                    <a:pt x="1049" y="449"/>
                  </a:lnTo>
                  <a:lnTo>
                    <a:pt x="1016" y="409"/>
                  </a:lnTo>
                  <a:lnTo>
                    <a:pt x="980" y="374"/>
                  </a:lnTo>
                  <a:lnTo>
                    <a:pt x="941" y="343"/>
                  </a:lnTo>
                  <a:lnTo>
                    <a:pt x="898" y="317"/>
                  </a:lnTo>
                  <a:lnTo>
                    <a:pt x="855" y="298"/>
                  </a:lnTo>
                  <a:lnTo>
                    <a:pt x="811" y="282"/>
                  </a:lnTo>
                  <a:lnTo>
                    <a:pt x="766" y="272"/>
                  </a:lnTo>
                  <a:lnTo>
                    <a:pt x="720" y="267"/>
                  </a:lnTo>
                  <a:lnTo>
                    <a:pt x="673" y="267"/>
                  </a:lnTo>
                  <a:close/>
                  <a:moveTo>
                    <a:pt x="725" y="0"/>
                  </a:moveTo>
                  <a:lnTo>
                    <a:pt x="781" y="5"/>
                  </a:lnTo>
                  <a:lnTo>
                    <a:pt x="837" y="15"/>
                  </a:lnTo>
                  <a:lnTo>
                    <a:pt x="892" y="29"/>
                  </a:lnTo>
                  <a:lnTo>
                    <a:pt x="946" y="49"/>
                  </a:lnTo>
                  <a:lnTo>
                    <a:pt x="999" y="74"/>
                  </a:lnTo>
                  <a:lnTo>
                    <a:pt x="1050" y="103"/>
                  </a:lnTo>
                  <a:lnTo>
                    <a:pt x="1099" y="137"/>
                  </a:lnTo>
                  <a:lnTo>
                    <a:pt x="1145" y="176"/>
                  </a:lnTo>
                  <a:lnTo>
                    <a:pt x="1190" y="219"/>
                  </a:lnTo>
                  <a:lnTo>
                    <a:pt x="1230" y="267"/>
                  </a:lnTo>
                  <a:lnTo>
                    <a:pt x="1266" y="317"/>
                  </a:lnTo>
                  <a:lnTo>
                    <a:pt x="1297" y="369"/>
                  </a:lnTo>
                  <a:lnTo>
                    <a:pt x="1324" y="424"/>
                  </a:lnTo>
                  <a:lnTo>
                    <a:pt x="1346" y="479"/>
                  </a:lnTo>
                  <a:lnTo>
                    <a:pt x="1364" y="537"/>
                  </a:lnTo>
                  <a:lnTo>
                    <a:pt x="1378" y="596"/>
                  </a:lnTo>
                  <a:lnTo>
                    <a:pt x="1387" y="655"/>
                  </a:lnTo>
                  <a:lnTo>
                    <a:pt x="1392" y="715"/>
                  </a:lnTo>
                  <a:lnTo>
                    <a:pt x="1393" y="775"/>
                  </a:lnTo>
                  <a:lnTo>
                    <a:pt x="1389" y="835"/>
                  </a:lnTo>
                  <a:lnTo>
                    <a:pt x="1381" y="895"/>
                  </a:lnTo>
                  <a:lnTo>
                    <a:pt x="1368" y="953"/>
                  </a:lnTo>
                  <a:lnTo>
                    <a:pt x="1351" y="1011"/>
                  </a:lnTo>
                  <a:lnTo>
                    <a:pt x="1330" y="1067"/>
                  </a:lnTo>
                  <a:lnTo>
                    <a:pt x="1603" y="1363"/>
                  </a:lnTo>
                  <a:lnTo>
                    <a:pt x="1625" y="1389"/>
                  </a:lnTo>
                  <a:lnTo>
                    <a:pt x="1642" y="1419"/>
                  </a:lnTo>
                  <a:lnTo>
                    <a:pt x="1656" y="1449"/>
                  </a:lnTo>
                  <a:lnTo>
                    <a:pt x="1668" y="1482"/>
                  </a:lnTo>
                  <a:lnTo>
                    <a:pt x="1674" y="1515"/>
                  </a:lnTo>
                  <a:lnTo>
                    <a:pt x="1676" y="1550"/>
                  </a:lnTo>
                  <a:lnTo>
                    <a:pt x="1674" y="1585"/>
                  </a:lnTo>
                  <a:lnTo>
                    <a:pt x="1668" y="1619"/>
                  </a:lnTo>
                  <a:lnTo>
                    <a:pt x="1656" y="1651"/>
                  </a:lnTo>
                  <a:lnTo>
                    <a:pt x="1642" y="1682"/>
                  </a:lnTo>
                  <a:lnTo>
                    <a:pt x="1625" y="1711"/>
                  </a:lnTo>
                  <a:lnTo>
                    <a:pt x="1603" y="1737"/>
                  </a:lnTo>
                  <a:lnTo>
                    <a:pt x="1576" y="1762"/>
                  </a:lnTo>
                  <a:lnTo>
                    <a:pt x="1547" y="1783"/>
                  </a:lnTo>
                  <a:lnTo>
                    <a:pt x="1515" y="1798"/>
                  </a:lnTo>
                  <a:lnTo>
                    <a:pt x="1482" y="1809"/>
                  </a:lnTo>
                  <a:lnTo>
                    <a:pt x="1449" y="1813"/>
                  </a:lnTo>
                  <a:lnTo>
                    <a:pt x="1414" y="1813"/>
                  </a:lnTo>
                  <a:lnTo>
                    <a:pt x="1380" y="1809"/>
                  </a:lnTo>
                  <a:lnTo>
                    <a:pt x="1347" y="1798"/>
                  </a:lnTo>
                  <a:lnTo>
                    <a:pt x="1316" y="1783"/>
                  </a:lnTo>
                  <a:lnTo>
                    <a:pt x="1286" y="1762"/>
                  </a:lnTo>
                  <a:lnTo>
                    <a:pt x="1259" y="1737"/>
                  </a:lnTo>
                  <a:lnTo>
                    <a:pt x="986" y="1441"/>
                  </a:lnTo>
                  <a:lnTo>
                    <a:pt x="934" y="1464"/>
                  </a:lnTo>
                  <a:lnTo>
                    <a:pt x="880" y="1483"/>
                  </a:lnTo>
                  <a:lnTo>
                    <a:pt x="826" y="1496"/>
                  </a:lnTo>
                  <a:lnTo>
                    <a:pt x="771" y="1504"/>
                  </a:lnTo>
                  <a:lnTo>
                    <a:pt x="716" y="1509"/>
                  </a:lnTo>
                  <a:lnTo>
                    <a:pt x="660" y="1508"/>
                  </a:lnTo>
                  <a:lnTo>
                    <a:pt x="605" y="1503"/>
                  </a:lnTo>
                  <a:lnTo>
                    <a:pt x="550" y="1493"/>
                  </a:lnTo>
                  <a:lnTo>
                    <a:pt x="496" y="1477"/>
                  </a:lnTo>
                  <a:lnTo>
                    <a:pt x="443" y="1458"/>
                  </a:lnTo>
                  <a:lnTo>
                    <a:pt x="391" y="1434"/>
                  </a:lnTo>
                  <a:lnTo>
                    <a:pt x="341" y="1404"/>
                  </a:lnTo>
                  <a:lnTo>
                    <a:pt x="293" y="1371"/>
                  </a:lnTo>
                  <a:lnTo>
                    <a:pt x="247" y="1332"/>
                  </a:lnTo>
                  <a:lnTo>
                    <a:pt x="204" y="1289"/>
                  </a:lnTo>
                  <a:lnTo>
                    <a:pt x="162" y="1240"/>
                  </a:lnTo>
                  <a:lnTo>
                    <a:pt x="126" y="1190"/>
                  </a:lnTo>
                  <a:lnTo>
                    <a:pt x="95" y="1137"/>
                  </a:lnTo>
                  <a:lnTo>
                    <a:pt x="68" y="1082"/>
                  </a:lnTo>
                  <a:lnTo>
                    <a:pt x="45" y="1024"/>
                  </a:lnTo>
                  <a:lnTo>
                    <a:pt x="27" y="966"/>
                  </a:lnTo>
                  <a:lnTo>
                    <a:pt x="13" y="906"/>
                  </a:lnTo>
                  <a:lnTo>
                    <a:pt x="4" y="846"/>
                  </a:lnTo>
                  <a:lnTo>
                    <a:pt x="0" y="785"/>
                  </a:lnTo>
                  <a:lnTo>
                    <a:pt x="0" y="724"/>
                  </a:lnTo>
                  <a:lnTo>
                    <a:pt x="4" y="663"/>
                  </a:lnTo>
                  <a:lnTo>
                    <a:pt x="13" y="602"/>
                  </a:lnTo>
                  <a:lnTo>
                    <a:pt x="27" y="543"/>
                  </a:lnTo>
                  <a:lnTo>
                    <a:pt x="45" y="485"/>
                  </a:lnTo>
                  <a:lnTo>
                    <a:pt x="67" y="427"/>
                  </a:lnTo>
                  <a:lnTo>
                    <a:pt x="94" y="373"/>
                  </a:lnTo>
                  <a:lnTo>
                    <a:pt x="126" y="319"/>
                  </a:lnTo>
                  <a:lnTo>
                    <a:pt x="162" y="268"/>
                  </a:lnTo>
                  <a:lnTo>
                    <a:pt x="203" y="220"/>
                  </a:lnTo>
                  <a:lnTo>
                    <a:pt x="247" y="176"/>
                  </a:lnTo>
                  <a:lnTo>
                    <a:pt x="294" y="137"/>
                  </a:lnTo>
                  <a:lnTo>
                    <a:pt x="343" y="103"/>
                  </a:lnTo>
                  <a:lnTo>
                    <a:pt x="394" y="74"/>
                  </a:lnTo>
                  <a:lnTo>
                    <a:pt x="447" y="49"/>
                  </a:lnTo>
                  <a:lnTo>
                    <a:pt x="501" y="29"/>
                  </a:lnTo>
                  <a:lnTo>
                    <a:pt x="556" y="15"/>
                  </a:lnTo>
                  <a:lnTo>
                    <a:pt x="612" y="5"/>
                  </a:lnTo>
                  <a:lnTo>
                    <a:pt x="668" y="0"/>
                  </a:lnTo>
                  <a:lnTo>
                    <a:pt x="72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1" name="Freeform 291"/>
            <p:cNvSpPr>
              <a:spLocks/>
            </p:cNvSpPr>
            <p:nvPr/>
          </p:nvSpPr>
          <p:spPr bwMode="auto">
            <a:xfrm>
              <a:off x="2811463" y="4335463"/>
              <a:ext cx="217488" cy="274638"/>
            </a:xfrm>
            <a:custGeom>
              <a:avLst/>
              <a:gdLst>
                <a:gd name="T0" fmla="*/ 459 w 1508"/>
                <a:gd name="T1" fmla="*/ 30 h 2083"/>
                <a:gd name="T2" fmla="*/ 619 w 1508"/>
                <a:gd name="T3" fmla="*/ 254 h 2083"/>
                <a:gd name="T4" fmla="*/ 841 w 1508"/>
                <a:gd name="T5" fmla="*/ 542 h 2083"/>
                <a:gd name="T6" fmla="*/ 960 w 1508"/>
                <a:gd name="T7" fmla="*/ 441 h 2083"/>
                <a:gd name="T8" fmla="*/ 1249 w 1508"/>
                <a:gd name="T9" fmla="*/ 400 h 2083"/>
                <a:gd name="T10" fmla="*/ 1340 w 1508"/>
                <a:gd name="T11" fmla="*/ 564 h 2083"/>
                <a:gd name="T12" fmla="*/ 1411 w 1508"/>
                <a:gd name="T13" fmla="*/ 741 h 2083"/>
                <a:gd name="T14" fmla="*/ 1464 w 1508"/>
                <a:gd name="T15" fmla="*/ 927 h 2083"/>
                <a:gd name="T16" fmla="*/ 1497 w 1508"/>
                <a:gd name="T17" fmla="*/ 1121 h 2083"/>
                <a:gd name="T18" fmla="*/ 1508 w 1508"/>
                <a:gd name="T19" fmla="*/ 1322 h 2083"/>
                <a:gd name="T20" fmla="*/ 1497 w 1508"/>
                <a:gd name="T21" fmla="*/ 1526 h 2083"/>
                <a:gd name="T22" fmla="*/ 1463 w 1508"/>
                <a:gd name="T23" fmla="*/ 1720 h 2083"/>
                <a:gd name="T24" fmla="*/ 1409 w 1508"/>
                <a:gd name="T25" fmla="*/ 1907 h 2083"/>
                <a:gd name="T26" fmla="*/ 1337 w 1508"/>
                <a:gd name="T27" fmla="*/ 2083 h 2083"/>
                <a:gd name="T28" fmla="*/ 1349 w 1508"/>
                <a:gd name="T29" fmla="*/ 1945 h 2083"/>
                <a:gd name="T30" fmla="*/ 1341 w 1508"/>
                <a:gd name="T31" fmla="*/ 1808 h 2083"/>
                <a:gd name="T32" fmla="*/ 1313 w 1508"/>
                <a:gd name="T33" fmla="*/ 1675 h 2083"/>
                <a:gd name="T34" fmla="*/ 1266 w 1508"/>
                <a:gd name="T35" fmla="*/ 1547 h 2083"/>
                <a:gd name="T36" fmla="*/ 1201 w 1508"/>
                <a:gd name="T37" fmla="*/ 1429 h 2083"/>
                <a:gd name="T38" fmla="*/ 1117 w 1508"/>
                <a:gd name="T39" fmla="*/ 1321 h 2083"/>
                <a:gd name="T40" fmla="*/ 1021 w 1508"/>
                <a:gd name="T41" fmla="*/ 1233 h 2083"/>
                <a:gd name="T42" fmla="*/ 915 w 1508"/>
                <a:gd name="T43" fmla="*/ 1162 h 2083"/>
                <a:gd name="T44" fmla="*/ 801 w 1508"/>
                <a:gd name="T45" fmla="*/ 1111 h 2083"/>
                <a:gd name="T46" fmla="*/ 680 w 1508"/>
                <a:gd name="T47" fmla="*/ 1080 h 2083"/>
                <a:gd name="T48" fmla="*/ 554 w 1508"/>
                <a:gd name="T49" fmla="*/ 1069 h 2083"/>
                <a:gd name="T50" fmla="*/ 416 w 1508"/>
                <a:gd name="T51" fmla="*/ 1082 h 2083"/>
                <a:gd name="T52" fmla="*/ 283 w 1508"/>
                <a:gd name="T53" fmla="*/ 1120 h 2083"/>
                <a:gd name="T54" fmla="*/ 160 w 1508"/>
                <a:gd name="T55" fmla="*/ 1182 h 2083"/>
                <a:gd name="T56" fmla="*/ 591 w 1508"/>
                <a:gd name="T57" fmla="*/ 812 h 2083"/>
                <a:gd name="T58" fmla="*/ 751 w 1508"/>
                <a:gd name="T59" fmla="*/ 755 h 2083"/>
                <a:gd name="T60" fmla="*/ 500 w 1508"/>
                <a:gd name="T61" fmla="*/ 407 h 2083"/>
                <a:gd name="T62" fmla="*/ 338 w 1508"/>
                <a:gd name="T63" fmla="*/ 367 h 2083"/>
                <a:gd name="T64" fmla="*/ 175 w 1508"/>
                <a:gd name="T65" fmla="*/ 519 h 2083"/>
                <a:gd name="T66" fmla="*/ 0 w 1508"/>
                <a:gd name="T67" fmla="*/ 375 h 2083"/>
                <a:gd name="T68" fmla="*/ 166 w 1508"/>
                <a:gd name="T69" fmla="*/ 151 h 2083"/>
                <a:gd name="T70" fmla="*/ 287 w 1508"/>
                <a:gd name="T71" fmla="*/ 289 h 2083"/>
                <a:gd name="T72" fmla="*/ 445 w 1508"/>
                <a:gd name="T73" fmla="*/ 351 h 2083"/>
                <a:gd name="T74" fmla="*/ 453 w 1508"/>
                <a:gd name="T75" fmla="*/ 220 h 2083"/>
                <a:gd name="T76" fmla="*/ 316 w 1508"/>
                <a:gd name="T77" fmla="*/ 0 h 20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08" h="2083">
                  <a:moveTo>
                    <a:pt x="316" y="0"/>
                  </a:moveTo>
                  <a:lnTo>
                    <a:pt x="459" y="30"/>
                  </a:lnTo>
                  <a:lnTo>
                    <a:pt x="582" y="149"/>
                  </a:lnTo>
                  <a:lnTo>
                    <a:pt x="619" y="254"/>
                  </a:lnTo>
                  <a:lnTo>
                    <a:pt x="647" y="352"/>
                  </a:lnTo>
                  <a:lnTo>
                    <a:pt x="841" y="542"/>
                  </a:lnTo>
                  <a:lnTo>
                    <a:pt x="891" y="559"/>
                  </a:lnTo>
                  <a:lnTo>
                    <a:pt x="960" y="441"/>
                  </a:lnTo>
                  <a:lnTo>
                    <a:pt x="1204" y="417"/>
                  </a:lnTo>
                  <a:lnTo>
                    <a:pt x="1249" y="400"/>
                  </a:lnTo>
                  <a:lnTo>
                    <a:pt x="1297" y="481"/>
                  </a:lnTo>
                  <a:lnTo>
                    <a:pt x="1340" y="564"/>
                  </a:lnTo>
                  <a:lnTo>
                    <a:pt x="1378" y="651"/>
                  </a:lnTo>
                  <a:lnTo>
                    <a:pt x="1411" y="741"/>
                  </a:lnTo>
                  <a:lnTo>
                    <a:pt x="1440" y="832"/>
                  </a:lnTo>
                  <a:lnTo>
                    <a:pt x="1464" y="927"/>
                  </a:lnTo>
                  <a:lnTo>
                    <a:pt x="1483" y="1022"/>
                  </a:lnTo>
                  <a:lnTo>
                    <a:pt x="1497" y="1121"/>
                  </a:lnTo>
                  <a:lnTo>
                    <a:pt x="1505" y="1221"/>
                  </a:lnTo>
                  <a:lnTo>
                    <a:pt x="1508" y="1322"/>
                  </a:lnTo>
                  <a:lnTo>
                    <a:pt x="1505" y="1425"/>
                  </a:lnTo>
                  <a:lnTo>
                    <a:pt x="1497" y="1526"/>
                  </a:lnTo>
                  <a:lnTo>
                    <a:pt x="1483" y="1623"/>
                  </a:lnTo>
                  <a:lnTo>
                    <a:pt x="1463" y="1720"/>
                  </a:lnTo>
                  <a:lnTo>
                    <a:pt x="1439" y="1815"/>
                  </a:lnTo>
                  <a:lnTo>
                    <a:pt x="1409" y="1907"/>
                  </a:lnTo>
                  <a:lnTo>
                    <a:pt x="1375" y="1996"/>
                  </a:lnTo>
                  <a:lnTo>
                    <a:pt x="1337" y="2083"/>
                  </a:lnTo>
                  <a:lnTo>
                    <a:pt x="1345" y="2015"/>
                  </a:lnTo>
                  <a:lnTo>
                    <a:pt x="1349" y="1945"/>
                  </a:lnTo>
                  <a:lnTo>
                    <a:pt x="1347" y="1877"/>
                  </a:lnTo>
                  <a:lnTo>
                    <a:pt x="1341" y="1808"/>
                  </a:lnTo>
                  <a:lnTo>
                    <a:pt x="1329" y="1741"/>
                  </a:lnTo>
                  <a:lnTo>
                    <a:pt x="1313" y="1675"/>
                  </a:lnTo>
                  <a:lnTo>
                    <a:pt x="1293" y="1610"/>
                  </a:lnTo>
                  <a:lnTo>
                    <a:pt x="1266" y="1547"/>
                  </a:lnTo>
                  <a:lnTo>
                    <a:pt x="1236" y="1486"/>
                  </a:lnTo>
                  <a:lnTo>
                    <a:pt x="1201" y="1429"/>
                  </a:lnTo>
                  <a:lnTo>
                    <a:pt x="1161" y="1373"/>
                  </a:lnTo>
                  <a:lnTo>
                    <a:pt x="1117" y="1321"/>
                  </a:lnTo>
                  <a:lnTo>
                    <a:pt x="1071" y="1276"/>
                  </a:lnTo>
                  <a:lnTo>
                    <a:pt x="1021" y="1233"/>
                  </a:lnTo>
                  <a:lnTo>
                    <a:pt x="969" y="1195"/>
                  </a:lnTo>
                  <a:lnTo>
                    <a:pt x="915" y="1162"/>
                  </a:lnTo>
                  <a:lnTo>
                    <a:pt x="859" y="1134"/>
                  </a:lnTo>
                  <a:lnTo>
                    <a:pt x="801" y="1111"/>
                  </a:lnTo>
                  <a:lnTo>
                    <a:pt x="741" y="1093"/>
                  </a:lnTo>
                  <a:lnTo>
                    <a:pt x="680" y="1080"/>
                  </a:lnTo>
                  <a:lnTo>
                    <a:pt x="617" y="1072"/>
                  </a:lnTo>
                  <a:lnTo>
                    <a:pt x="554" y="1069"/>
                  </a:lnTo>
                  <a:lnTo>
                    <a:pt x="484" y="1072"/>
                  </a:lnTo>
                  <a:lnTo>
                    <a:pt x="416" y="1082"/>
                  </a:lnTo>
                  <a:lnTo>
                    <a:pt x="349" y="1098"/>
                  </a:lnTo>
                  <a:lnTo>
                    <a:pt x="283" y="1120"/>
                  </a:lnTo>
                  <a:lnTo>
                    <a:pt x="220" y="1148"/>
                  </a:lnTo>
                  <a:lnTo>
                    <a:pt x="160" y="1182"/>
                  </a:lnTo>
                  <a:lnTo>
                    <a:pt x="338" y="952"/>
                  </a:lnTo>
                  <a:lnTo>
                    <a:pt x="591" y="812"/>
                  </a:lnTo>
                  <a:lnTo>
                    <a:pt x="738" y="833"/>
                  </a:lnTo>
                  <a:lnTo>
                    <a:pt x="751" y="755"/>
                  </a:lnTo>
                  <a:lnTo>
                    <a:pt x="570" y="556"/>
                  </a:lnTo>
                  <a:lnTo>
                    <a:pt x="500" y="407"/>
                  </a:lnTo>
                  <a:lnTo>
                    <a:pt x="400" y="407"/>
                  </a:lnTo>
                  <a:lnTo>
                    <a:pt x="338" y="367"/>
                  </a:lnTo>
                  <a:lnTo>
                    <a:pt x="203" y="345"/>
                  </a:lnTo>
                  <a:lnTo>
                    <a:pt x="175" y="519"/>
                  </a:lnTo>
                  <a:lnTo>
                    <a:pt x="12" y="484"/>
                  </a:lnTo>
                  <a:lnTo>
                    <a:pt x="0" y="375"/>
                  </a:lnTo>
                  <a:lnTo>
                    <a:pt x="125" y="345"/>
                  </a:lnTo>
                  <a:lnTo>
                    <a:pt x="166" y="151"/>
                  </a:lnTo>
                  <a:lnTo>
                    <a:pt x="291" y="207"/>
                  </a:lnTo>
                  <a:lnTo>
                    <a:pt x="287" y="289"/>
                  </a:lnTo>
                  <a:lnTo>
                    <a:pt x="382" y="332"/>
                  </a:lnTo>
                  <a:lnTo>
                    <a:pt x="445" y="351"/>
                  </a:lnTo>
                  <a:lnTo>
                    <a:pt x="522" y="308"/>
                  </a:lnTo>
                  <a:lnTo>
                    <a:pt x="453" y="220"/>
                  </a:lnTo>
                  <a:lnTo>
                    <a:pt x="313" y="71"/>
                  </a:lnTo>
                  <a:lnTo>
                    <a:pt x="31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2" name="Freeform 292"/>
            <p:cNvSpPr>
              <a:spLocks/>
            </p:cNvSpPr>
            <p:nvPr/>
          </p:nvSpPr>
          <p:spPr bwMode="auto">
            <a:xfrm>
              <a:off x="2786063" y="4497388"/>
              <a:ext cx="30163" cy="26988"/>
            </a:xfrm>
            <a:custGeom>
              <a:avLst/>
              <a:gdLst>
                <a:gd name="T0" fmla="*/ 118 w 208"/>
                <a:gd name="T1" fmla="*/ 0 h 197"/>
                <a:gd name="T2" fmla="*/ 208 w 208"/>
                <a:gd name="T3" fmla="*/ 45 h 197"/>
                <a:gd name="T4" fmla="*/ 186 w 208"/>
                <a:gd name="T5" fmla="*/ 66 h 197"/>
                <a:gd name="T6" fmla="*/ 165 w 208"/>
                <a:gd name="T7" fmla="*/ 89 h 197"/>
                <a:gd name="T8" fmla="*/ 147 w 208"/>
                <a:gd name="T9" fmla="*/ 109 h 197"/>
                <a:gd name="T10" fmla="*/ 130 w 208"/>
                <a:gd name="T11" fmla="*/ 131 h 197"/>
                <a:gd name="T12" fmla="*/ 81 w 208"/>
                <a:gd name="T13" fmla="*/ 132 h 197"/>
                <a:gd name="T14" fmla="*/ 29 w 208"/>
                <a:gd name="T15" fmla="*/ 197 h 197"/>
                <a:gd name="T16" fmla="*/ 0 w 208"/>
                <a:gd name="T17" fmla="*/ 61 h 197"/>
                <a:gd name="T18" fmla="*/ 118 w 208"/>
                <a:gd name="T19" fmla="*/ 0 h 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8" h="197">
                  <a:moveTo>
                    <a:pt x="118" y="0"/>
                  </a:moveTo>
                  <a:lnTo>
                    <a:pt x="208" y="45"/>
                  </a:lnTo>
                  <a:lnTo>
                    <a:pt x="186" y="66"/>
                  </a:lnTo>
                  <a:lnTo>
                    <a:pt x="165" y="89"/>
                  </a:lnTo>
                  <a:lnTo>
                    <a:pt x="147" y="109"/>
                  </a:lnTo>
                  <a:lnTo>
                    <a:pt x="130" y="131"/>
                  </a:lnTo>
                  <a:lnTo>
                    <a:pt x="81" y="132"/>
                  </a:lnTo>
                  <a:lnTo>
                    <a:pt x="29" y="197"/>
                  </a:lnTo>
                  <a:lnTo>
                    <a:pt x="0" y="61"/>
                  </a:lnTo>
                  <a:lnTo>
                    <a:pt x="11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293"/>
            <p:cNvSpPr>
              <a:spLocks/>
            </p:cNvSpPr>
            <p:nvPr/>
          </p:nvSpPr>
          <p:spPr bwMode="auto">
            <a:xfrm>
              <a:off x="2860675" y="4702175"/>
              <a:ext cx="52388" cy="20638"/>
            </a:xfrm>
            <a:custGeom>
              <a:avLst/>
              <a:gdLst>
                <a:gd name="T0" fmla="*/ 368 w 368"/>
                <a:gd name="T1" fmla="*/ 0 h 153"/>
                <a:gd name="T2" fmla="*/ 298 w 368"/>
                <a:gd name="T3" fmla="*/ 38 h 153"/>
                <a:gd name="T4" fmla="*/ 227 w 368"/>
                <a:gd name="T5" fmla="*/ 73 h 153"/>
                <a:gd name="T6" fmla="*/ 152 w 368"/>
                <a:gd name="T7" fmla="*/ 105 h 153"/>
                <a:gd name="T8" fmla="*/ 77 w 368"/>
                <a:gd name="T9" fmla="*/ 131 h 153"/>
                <a:gd name="T10" fmla="*/ 0 w 368"/>
                <a:gd name="T11" fmla="*/ 153 h 153"/>
                <a:gd name="T12" fmla="*/ 28 w 368"/>
                <a:gd name="T13" fmla="*/ 44 h 153"/>
                <a:gd name="T14" fmla="*/ 83 w 368"/>
                <a:gd name="T15" fmla="*/ 5 h 153"/>
                <a:gd name="T16" fmla="*/ 148 w 368"/>
                <a:gd name="T17" fmla="*/ 13 h 153"/>
                <a:gd name="T18" fmla="*/ 215 w 368"/>
                <a:gd name="T19" fmla="*/ 16 h 153"/>
                <a:gd name="T20" fmla="*/ 266 w 368"/>
                <a:gd name="T21" fmla="*/ 14 h 153"/>
                <a:gd name="T22" fmla="*/ 317 w 368"/>
                <a:gd name="T23" fmla="*/ 9 h 153"/>
                <a:gd name="T24" fmla="*/ 368 w 368"/>
                <a:gd name="T25" fmla="*/ 0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8" h="153">
                  <a:moveTo>
                    <a:pt x="368" y="0"/>
                  </a:moveTo>
                  <a:lnTo>
                    <a:pt x="298" y="38"/>
                  </a:lnTo>
                  <a:lnTo>
                    <a:pt x="227" y="73"/>
                  </a:lnTo>
                  <a:lnTo>
                    <a:pt x="152" y="105"/>
                  </a:lnTo>
                  <a:lnTo>
                    <a:pt x="77" y="131"/>
                  </a:lnTo>
                  <a:lnTo>
                    <a:pt x="0" y="153"/>
                  </a:lnTo>
                  <a:lnTo>
                    <a:pt x="28" y="44"/>
                  </a:lnTo>
                  <a:lnTo>
                    <a:pt x="83" y="5"/>
                  </a:lnTo>
                  <a:lnTo>
                    <a:pt x="148" y="13"/>
                  </a:lnTo>
                  <a:lnTo>
                    <a:pt x="215" y="16"/>
                  </a:lnTo>
                  <a:lnTo>
                    <a:pt x="266" y="14"/>
                  </a:lnTo>
                  <a:lnTo>
                    <a:pt x="317" y="9"/>
                  </a:lnTo>
                  <a:lnTo>
                    <a:pt x="368"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4" name="Freeform 294"/>
            <p:cNvSpPr>
              <a:spLocks/>
            </p:cNvSpPr>
            <p:nvPr/>
          </p:nvSpPr>
          <p:spPr bwMode="auto">
            <a:xfrm>
              <a:off x="2587625" y="4395788"/>
              <a:ext cx="249238" cy="333375"/>
            </a:xfrm>
            <a:custGeom>
              <a:avLst/>
              <a:gdLst>
                <a:gd name="T0" fmla="*/ 210 w 1723"/>
                <a:gd name="T1" fmla="*/ 95 h 2519"/>
                <a:gd name="T2" fmla="*/ 468 w 1723"/>
                <a:gd name="T3" fmla="*/ 157 h 2519"/>
                <a:gd name="T4" fmla="*/ 884 w 1723"/>
                <a:gd name="T5" fmla="*/ 389 h 2519"/>
                <a:gd name="T6" fmla="*/ 1103 w 1723"/>
                <a:gd name="T7" fmla="*/ 976 h 2519"/>
                <a:gd name="T8" fmla="*/ 1141 w 1723"/>
                <a:gd name="T9" fmla="*/ 862 h 2519"/>
                <a:gd name="T10" fmla="*/ 1389 w 1723"/>
                <a:gd name="T11" fmla="*/ 1094 h 2519"/>
                <a:gd name="T12" fmla="*/ 1344 w 1723"/>
                <a:gd name="T13" fmla="*/ 1213 h 2519"/>
                <a:gd name="T14" fmla="*/ 1316 w 1723"/>
                <a:gd name="T15" fmla="*/ 1341 h 2519"/>
                <a:gd name="T16" fmla="*/ 1307 w 1723"/>
                <a:gd name="T17" fmla="*/ 1472 h 2519"/>
                <a:gd name="T18" fmla="*/ 1317 w 1723"/>
                <a:gd name="T19" fmla="*/ 1609 h 2519"/>
                <a:gd name="T20" fmla="*/ 1346 w 1723"/>
                <a:gd name="T21" fmla="*/ 1741 h 2519"/>
                <a:gd name="T22" fmla="*/ 1394 w 1723"/>
                <a:gd name="T23" fmla="*/ 1865 h 2519"/>
                <a:gd name="T24" fmla="*/ 1459 w 1723"/>
                <a:gd name="T25" fmla="*/ 1979 h 2519"/>
                <a:gd name="T26" fmla="*/ 1541 w 1723"/>
                <a:gd name="T27" fmla="*/ 2083 h 2519"/>
                <a:gd name="T28" fmla="*/ 1628 w 1723"/>
                <a:gd name="T29" fmla="*/ 2165 h 2519"/>
                <a:gd name="T30" fmla="*/ 1723 w 1723"/>
                <a:gd name="T31" fmla="*/ 2230 h 2519"/>
                <a:gd name="T32" fmla="*/ 1714 w 1723"/>
                <a:gd name="T33" fmla="*/ 2268 h 2519"/>
                <a:gd name="T34" fmla="*/ 1708 w 1723"/>
                <a:gd name="T35" fmla="*/ 2294 h 2519"/>
                <a:gd name="T36" fmla="*/ 1706 w 1723"/>
                <a:gd name="T37" fmla="*/ 2304 h 2519"/>
                <a:gd name="T38" fmla="*/ 1659 w 1723"/>
                <a:gd name="T39" fmla="*/ 2513 h 2519"/>
                <a:gd name="T40" fmla="*/ 1530 w 1723"/>
                <a:gd name="T41" fmla="*/ 2519 h 2519"/>
                <a:gd name="T42" fmla="*/ 1338 w 1723"/>
                <a:gd name="T43" fmla="*/ 2506 h 2519"/>
                <a:gd name="T44" fmla="*/ 1154 w 1723"/>
                <a:gd name="T45" fmla="*/ 2468 h 2519"/>
                <a:gd name="T46" fmla="*/ 977 w 1723"/>
                <a:gd name="T47" fmla="*/ 2407 h 2519"/>
                <a:gd name="T48" fmla="*/ 810 w 1723"/>
                <a:gd name="T49" fmla="*/ 2325 h 2519"/>
                <a:gd name="T50" fmla="*/ 656 w 1723"/>
                <a:gd name="T51" fmla="*/ 2222 h 2519"/>
                <a:gd name="T52" fmla="*/ 514 w 1723"/>
                <a:gd name="T53" fmla="*/ 2101 h 2519"/>
                <a:gd name="T54" fmla="*/ 387 w 1723"/>
                <a:gd name="T55" fmla="*/ 1963 h 2519"/>
                <a:gd name="T56" fmla="*/ 274 w 1723"/>
                <a:gd name="T57" fmla="*/ 1809 h 2519"/>
                <a:gd name="T58" fmla="*/ 180 w 1723"/>
                <a:gd name="T59" fmla="*/ 1641 h 2519"/>
                <a:gd name="T60" fmla="*/ 103 w 1723"/>
                <a:gd name="T61" fmla="*/ 1461 h 2519"/>
                <a:gd name="T62" fmla="*/ 47 w 1723"/>
                <a:gd name="T63" fmla="*/ 1270 h 2519"/>
                <a:gd name="T64" fmla="*/ 12 w 1723"/>
                <a:gd name="T65" fmla="*/ 1070 h 2519"/>
                <a:gd name="T66" fmla="*/ 0 w 1723"/>
                <a:gd name="T67" fmla="*/ 862 h 2519"/>
                <a:gd name="T68" fmla="*/ 11 w 1723"/>
                <a:gd name="T69" fmla="*/ 662 h 2519"/>
                <a:gd name="T70" fmla="*/ 44 w 1723"/>
                <a:gd name="T71" fmla="*/ 470 h 2519"/>
                <a:gd name="T72" fmla="*/ 96 w 1723"/>
                <a:gd name="T73" fmla="*/ 285 h 2519"/>
                <a:gd name="T74" fmla="*/ 168 w 1723"/>
                <a:gd name="T75" fmla="*/ 111 h 2519"/>
                <a:gd name="T76" fmla="*/ 320 w 1723"/>
                <a:gd name="T77" fmla="*/ 0 h 2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23" h="2519">
                  <a:moveTo>
                    <a:pt x="320" y="0"/>
                  </a:moveTo>
                  <a:lnTo>
                    <a:pt x="210" y="95"/>
                  </a:lnTo>
                  <a:lnTo>
                    <a:pt x="296" y="157"/>
                  </a:lnTo>
                  <a:lnTo>
                    <a:pt x="468" y="157"/>
                  </a:lnTo>
                  <a:lnTo>
                    <a:pt x="724" y="107"/>
                  </a:lnTo>
                  <a:lnTo>
                    <a:pt x="884" y="389"/>
                  </a:lnTo>
                  <a:lnTo>
                    <a:pt x="884" y="655"/>
                  </a:lnTo>
                  <a:lnTo>
                    <a:pt x="1103" y="976"/>
                  </a:lnTo>
                  <a:lnTo>
                    <a:pt x="1141" y="976"/>
                  </a:lnTo>
                  <a:lnTo>
                    <a:pt x="1141" y="862"/>
                  </a:lnTo>
                  <a:lnTo>
                    <a:pt x="1225" y="1054"/>
                  </a:lnTo>
                  <a:lnTo>
                    <a:pt x="1389" y="1094"/>
                  </a:lnTo>
                  <a:lnTo>
                    <a:pt x="1365" y="1153"/>
                  </a:lnTo>
                  <a:lnTo>
                    <a:pt x="1344" y="1213"/>
                  </a:lnTo>
                  <a:lnTo>
                    <a:pt x="1328" y="1277"/>
                  </a:lnTo>
                  <a:lnTo>
                    <a:pt x="1316" y="1341"/>
                  </a:lnTo>
                  <a:lnTo>
                    <a:pt x="1309" y="1406"/>
                  </a:lnTo>
                  <a:lnTo>
                    <a:pt x="1307" y="1472"/>
                  </a:lnTo>
                  <a:lnTo>
                    <a:pt x="1309" y="1542"/>
                  </a:lnTo>
                  <a:lnTo>
                    <a:pt x="1317" y="1609"/>
                  </a:lnTo>
                  <a:lnTo>
                    <a:pt x="1329" y="1676"/>
                  </a:lnTo>
                  <a:lnTo>
                    <a:pt x="1346" y="1741"/>
                  </a:lnTo>
                  <a:lnTo>
                    <a:pt x="1368" y="1803"/>
                  </a:lnTo>
                  <a:lnTo>
                    <a:pt x="1394" y="1865"/>
                  </a:lnTo>
                  <a:lnTo>
                    <a:pt x="1424" y="1923"/>
                  </a:lnTo>
                  <a:lnTo>
                    <a:pt x="1459" y="1979"/>
                  </a:lnTo>
                  <a:lnTo>
                    <a:pt x="1498" y="2032"/>
                  </a:lnTo>
                  <a:lnTo>
                    <a:pt x="1541" y="2083"/>
                  </a:lnTo>
                  <a:lnTo>
                    <a:pt x="1583" y="2126"/>
                  </a:lnTo>
                  <a:lnTo>
                    <a:pt x="1628" y="2165"/>
                  </a:lnTo>
                  <a:lnTo>
                    <a:pt x="1675" y="2200"/>
                  </a:lnTo>
                  <a:lnTo>
                    <a:pt x="1723" y="2230"/>
                  </a:lnTo>
                  <a:lnTo>
                    <a:pt x="1718" y="2251"/>
                  </a:lnTo>
                  <a:lnTo>
                    <a:pt x="1714" y="2268"/>
                  </a:lnTo>
                  <a:lnTo>
                    <a:pt x="1711" y="2283"/>
                  </a:lnTo>
                  <a:lnTo>
                    <a:pt x="1708" y="2294"/>
                  </a:lnTo>
                  <a:lnTo>
                    <a:pt x="1706" y="2302"/>
                  </a:lnTo>
                  <a:lnTo>
                    <a:pt x="1706" y="2304"/>
                  </a:lnTo>
                  <a:lnTo>
                    <a:pt x="1722" y="2505"/>
                  </a:lnTo>
                  <a:lnTo>
                    <a:pt x="1659" y="2513"/>
                  </a:lnTo>
                  <a:lnTo>
                    <a:pt x="1594" y="2517"/>
                  </a:lnTo>
                  <a:lnTo>
                    <a:pt x="1530" y="2519"/>
                  </a:lnTo>
                  <a:lnTo>
                    <a:pt x="1433" y="2516"/>
                  </a:lnTo>
                  <a:lnTo>
                    <a:pt x="1338" y="2506"/>
                  </a:lnTo>
                  <a:lnTo>
                    <a:pt x="1245" y="2490"/>
                  </a:lnTo>
                  <a:lnTo>
                    <a:pt x="1154" y="2468"/>
                  </a:lnTo>
                  <a:lnTo>
                    <a:pt x="1064" y="2441"/>
                  </a:lnTo>
                  <a:lnTo>
                    <a:pt x="977" y="2407"/>
                  </a:lnTo>
                  <a:lnTo>
                    <a:pt x="893" y="2369"/>
                  </a:lnTo>
                  <a:lnTo>
                    <a:pt x="810" y="2325"/>
                  </a:lnTo>
                  <a:lnTo>
                    <a:pt x="732" y="2276"/>
                  </a:lnTo>
                  <a:lnTo>
                    <a:pt x="656" y="2222"/>
                  </a:lnTo>
                  <a:lnTo>
                    <a:pt x="583" y="2164"/>
                  </a:lnTo>
                  <a:lnTo>
                    <a:pt x="514" y="2101"/>
                  </a:lnTo>
                  <a:lnTo>
                    <a:pt x="448" y="2034"/>
                  </a:lnTo>
                  <a:lnTo>
                    <a:pt x="387" y="1963"/>
                  </a:lnTo>
                  <a:lnTo>
                    <a:pt x="328" y="1888"/>
                  </a:lnTo>
                  <a:lnTo>
                    <a:pt x="274" y="1809"/>
                  </a:lnTo>
                  <a:lnTo>
                    <a:pt x="225" y="1727"/>
                  </a:lnTo>
                  <a:lnTo>
                    <a:pt x="180" y="1641"/>
                  </a:lnTo>
                  <a:lnTo>
                    <a:pt x="139" y="1553"/>
                  </a:lnTo>
                  <a:lnTo>
                    <a:pt x="103" y="1461"/>
                  </a:lnTo>
                  <a:lnTo>
                    <a:pt x="72" y="1367"/>
                  </a:lnTo>
                  <a:lnTo>
                    <a:pt x="47" y="1270"/>
                  </a:lnTo>
                  <a:lnTo>
                    <a:pt x="27" y="1171"/>
                  </a:lnTo>
                  <a:lnTo>
                    <a:pt x="12" y="1070"/>
                  </a:lnTo>
                  <a:lnTo>
                    <a:pt x="3" y="968"/>
                  </a:lnTo>
                  <a:lnTo>
                    <a:pt x="0" y="862"/>
                  </a:lnTo>
                  <a:lnTo>
                    <a:pt x="3" y="761"/>
                  </a:lnTo>
                  <a:lnTo>
                    <a:pt x="11" y="662"/>
                  </a:lnTo>
                  <a:lnTo>
                    <a:pt x="25" y="565"/>
                  </a:lnTo>
                  <a:lnTo>
                    <a:pt x="44" y="470"/>
                  </a:lnTo>
                  <a:lnTo>
                    <a:pt x="68" y="376"/>
                  </a:lnTo>
                  <a:lnTo>
                    <a:pt x="96" y="285"/>
                  </a:lnTo>
                  <a:lnTo>
                    <a:pt x="131" y="197"/>
                  </a:lnTo>
                  <a:lnTo>
                    <a:pt x="168" y="111"/>
                  </a:lnTo>
                  <a:lnTo>
                    <a:pt x="210" y="27"/>
                  </a:lnTo>
                  <a:lnTo>
                    <a:pt x="32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5" name="Freeform 295"/>
            <p:cNvSpPr>
              <a:spLocks noEditPoints="1"/>
            </p:cNvSpPr>
            <p:nvPr/>
          </p:nvSpPr>
          <p:spPr bwMode="auto">
            <a:xfrm>
              <a:off x="2638425" y="4291013"/>
              <a:ext cx="263525" cy="79375"/>
            </a:xfrm>
            <a:custGeom>
              <a:avLst/>
              <a:gdLst>
                <a:gd name="T0" fmla="*/ 782 w 1831"/>
                <a:gd name="T1" fmla="*/ 179 h 603"/>
                <a:gd name="T2" fmla="*/ 779 w 1831"/>
                <a:gd name="T3" fmla="*/ 185 h 603"/>
                <a:gd name="T4" fmla="*/ 773 w 1831"/>
                <a:gd name="T5" fmla="*/ 194 h 603"/>
                <a:gd name="T6" fmla="*/ 763 w 1831"/>
                <a:gd name="T7" fmla="*/ 204 h 603"/>
                <a:gd name="T8" fmla="*/ 750 w 1831"/>
                <a:gd name="T9" fmla="*/ 214 h 603"/>
                <a:gd name="T10" fmla="*/ 737 w 1831"/>
                <a:gd name="T11" fmla="*/ 225 h 603"/>
                <a:gd name="T12" fmla="*/ 724 w 1831"/>
                <a:gd name="T13" fmla="*/ 235 h 603"/>
                <a:gd name="T14" fmla="*/ 711 w 1831"/>
                <a:gd name="T15" fmla="*/ 246 h 603"/>
                <a:gd name="T16" fmla="*/ 699 w 1831"/>
                <a:gd name="T17" fmla="*/ 254 h 603"/>
                <a:gd name="T18" fmla="*/ 690 w 1831"/>
                <a:gd name="T19" fmla="*/ 261 h 603"/>
                <a:gd name="T20" fmla="*/ 683 w 1831"/>
                <a:gd name="T21" fmla="*/ 266 h 603"/>
                <a:gd name="T22" fmla="*/ 681 w 1831"/>
                <a:gd name="T23" fmla="*/ 267 h 603"/>
                <a:gd name="T24" fmla="*/ 782 w 1831"/>
                <a:gd name="T25" fmla="*/ 331 h 603"/>
                <a:gd name="T26" fmla="*/ 990 w 1831"/>
                <a:gd name="T27" fmla="*/ 271 h 603"/>
                <a:gd name="T28" fmla="*/ 941 w 1831"/>
                <a:gd name="T29" fmla="*/ 179 h 603"/>
                <a:gd name="T30" fmla="*/ 851 w 1831"/>
                <a:gd name="T31" fmla="*/ 210 h 603"/>
                <a:gd name="T32" fmla="*/ 782 w 1831"/>
                <a:gd name="T33" fmla="*/ 179 h 603"/>
                <a:gd name="T34" fmla="*/ 1401 w 1831"/>
                <a:gd name="T35" fmla="*/ 72 h 603"/>
                <a:gd name="T36" fmla="*/ 1244 w 1831"/>
                <a:gd name="T37" fmla="*/ 166 h 603"/>
                <a:gd name="T38" fmla="*/ 1155 w 1831"/>
                <a:gd name="T39" fmla="*/ 226 h 603"/>
                <a:gd name="T40" fmla="*/ 1217 w 1831"/>
                <a:gd name="T41" fmla="*/ 270 h 603"/>
                <a:gd name="T42" fmla="*/ 1356 w 1831"/>
                <a:gd name="T43" fmla="*/ 255 h 603"/>
                <a:gd name="T44" fmla="*/ 1502 w 1831"/>
                <a:gd name="T45" fmla="*/ 135 h 603"/>
                <a:gd name="T46" fmla="*/ 1401 w 1831"/>
                <a:gd name="T47" fmla="*/ 72 h 603"/>
                <a:gd name="T48" fmla="*/ 1180 w 1831"/>
                <a:gd name="T49" fmla="*/ 0 h 603"/>
                <a:gd name="T50" fmla="*/ 1180 w 1831"/>
                <a:gd name="T51" fmla="*/ 0 h 603"/>
                <a:gd name="T52" fmla="*/ 1267 w 1831"/>
                <a:gd name="T53" fmla="*/ 4 h 603"/>
                <a:gd name="T54" fmla="*/ 1352 w 1831"/>
                <a:gd name="T55" fmla="*/ 11 h 603"/>
                <a:gd name="T56" fmla="*/ 1436 w 1831"/>
                <a:gd name="T57" fmla="*/ 24 h 603"/>
                <a:gd name="T58" fmla="*/ 1519 w 1831"/>
                <a:gd name="T59" fmla="*/ 43 h 603"/>
                <a:gd name="T60" fmla="*/ 1600 w 1831"/>
                <a:gd name="T61" fmla="*/ 66 h 603"/>
                <a:gd name="T62" fmla="*/ 1679 w 1831"/>
                <a:gd name="T63" fmla="*/ 93 h 603"/>
                <a:gd name="T64" fmla="*/ 1756 w 1831"/>
                <a:gd name="T65" fmla="*/ 124 h 603"/>
                <a:gd name="T66" fmla="*/ 1831 w 1831"/>
                <a:gd name="T67" fmla="*/ 160 h 603"/>
                <a:gd name="T68" fmla="*/ 1776 w 1831"/>
                <a:gd name="T69" fmla="*/ 169 h 603"/>
                <a:gd name="T70" fmla="*/ 1626 w 1831"/>
                <a:gd name="T71" fmla="*/ 145 h 603"/>
                <a:gd name="T72" fmla="*/ 1521 w 1831"/>
                <a:gd name="T73" fmla="*/ 221 h 603"/>
                <a:gd name="T74" fmla="*/ 1445 w 1831"/>
                <a:gd name="T75" fmla="*/ 311 h 603"/>
                <a:gd name="T76" fmla="*/ 1171 w 1831"/>
                <a:gd name="T77" fmla="*/ 338 h 603"/>
                <a:gd name="T78" fmla="*/ 1059 w 1831"/>
                <a:gd name="T79" fmla="*/ 319 h 603"/>
                <a:gd name="T80" fmla="*/ 981 w 1831"/>
                <a:gd name="T81" fmla="*/ 449 h 603"/>
                <a:gd name="T82" fmla="*/ 757 w 1831"/>
                <a:gd name="T83" fmla="*/ 463 h 603"/>
                <a:gd name="T84" fmla="*/ 616 w 1831"/>
                <a:gd name="T85" fmla="*/ 420 h 603"/>
                <a:gd name="T86" fmla="*/ 490 w 1831"/>
                <a:gd name="T87" fmla="*/ 494 h 603"/>
                <a:gd name="T88" fmla="*/ 218 w 1831"/>
                <a:gd name="T89" fmla="*/ 535 h 603"/>
                <a:gd name="T90" fmla="*/ 0 w 1831"/>
                <a:gd name="T91" fmla="*/ 603 h 603"/>
                <a:gd name="T92" fmla="*/ 0 w 1831"/>
                <a:gd name="T93" fmla="*/ 603 h 603"/>
                <a:gd name="T94" fmla="*/ 58 w 1831"/>
                <a:gd name="T95" fmla="*/ 531 h 603"/>
                <a:gd name="T96" fmla="*/ 120 w 1831"/>
                <a:gd name="T97" fmla="*/ 463 h 603"/>
                <a:gd name="T98" fmla="*/ 185 w 1831"/>
                <a:gd name="T99" fmla="*/ 399 h 603"/>
                <a:gd name="T100" fmla="*/ 253 w 1831"/>
                <a:gd name="T101" fmla="*/ 338 h 603"/>
                <a:gd name="T102" fmla="*/ 325 w 1831"/>
                <a:gd name="T103" fmla="*/ 283 h 603"/>
                <a:gd name="T104" fmla="*/ 400 w 1831"/>
                <a:gd name="T105" fmla="*/ 232 h 603"/>
                <a:gd name="T106" fmla="*/ 477 w 1831"/>
                <a:gd name="T107" fmla="*/ 185 h 603"/>
                <a:gd name="T108" fmla="*/ 558 w 1831"/>
                <a:gd name="T109" fmla="*/ 144 h 603"/>
                <a:gd name="T110" fmla="*/ 640 w 1831"/>
                <a:gd name="T111" fmla="*/ 107 h 603"/>
                <a:gd name="T112" fmla="*/ 725 w 1831"/>
                <a:gd name="T113" fmla="*/ 75 h 603"/>
                <a:gd name="T114" fmla="*/ 813 w 1831"/>
                <a:gd name="T115" fmla="*/ 49 h 603"/>
                <a:gd name="T116" fmla="*/ 902 w 1831"/>
                <a:gd name="T117" fmla="*/ 27 h 603"/>
                <a:gd name="T118" fmla="*/ 992 w 1831"/>
                <a:gd name="T119" fmla="*/ 13 h 603"/>
                <a:gd name="T120" fmla="*/ 1086 w 1831"/>
                <a:gd name="T121" fmla="*/ 4 h 603"/>
                <a:gd name="T122" fmla="*/ 1180 w 1831"/>
                <a:gd name="T123"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31" h="603">
                  <a:moveTo>
                    <a:pt x="782" y="179"/>
                  </a:moveTo>
                  <a:lnTo>
                    <a:pt x="779" y="185"/>
                  </a:lnTo>
                  <a:lnTo>
                    <a:pt x="773" y="194"/>
                  </a:lnTo>
                  <a:lnTo>
                    <a:pt x="763" y="204"/>
                  </a:lnTo>
                  <a:lnTo>
                    <a:pt x="750" y="214"/>
                  </a:lnTo>
                  <a:lnTo>
                    <a:pt x="737" y="225"/>
                  </a:lnTo>
                  <a:lnTo>
                    <a:pt x="724" y="235"/>
                  </a:lnTo>
                  <a:lnTo>
                    <a:pt x="711" y="246"/>
                  </a:lnTo>
                  <a:lnTo>
                    <a:pt x="699" y="254"/>
                  </a:lnTo>
                  <a:lnTo>
                    <a:pt x="690" y="261"/>
                  </a:lnTo>
                  <a:lnTo>
                    <a:pt x="683" y="266"/>
                  </a:lnTo>
                  <a:lnTo>
                    <a:pt x="681" y="267"/>
                  </a:lnTo>
                  <a:lnTo>
                    <a:pt x="782" y="331"/>
                  </a:lnTo>
                  <a:lnTo>
                    <a:pt x="990" y="271"/>
                  </a:lnTo>
                  <a:lnTo>
                    <a:pt x="941" y="179"/>
                  </a:lnTo>
                  <a:lnTo>
                    <a:pt x="851" y="210"/>
                  </a:lnTo>
                  <a:lnTo>
                    <a:pt x="782" y="179"/>
                  </a:lnTo>
                  <a:close/>
                  <a:moveTo>
                    <a:pt x="1401" y="72"/>
                  </a:moveTo>
                  <a:lnTo>
                    <a:pt x="1244" y="166"/>
                  </a:lnTo>
                  <a:lnTo>
                    <a:pt x="1155" y="226"/>
                  </a:lnTo>
                  <a:lnTo>
                    <a:pt x="1217" y="270"/>
                  </a:lnTo>
                  <a:lnTo>
                    <a:pt x="1356" y="255"/>
                  </a:lnTo>
                  <a:lnTo>
                    <a:pt x="1502" y="135"/>
                  </a:lnTo>
                  <a:lnTo>
                    <a:pt x="1401" y="72"/>
                  </a:lnTo>
                  <a:close/>
                  <a:moveTo>
                    <a:pt x="1180" y="0"/>
                  </a:moveTo>
                  <a:lnTo>
                    <a:pt x="1180" y="0"/>
                  </a:lnTo>
                  <a:lnTo>
                    <a:pt x="1267" y="4"/>
                  </a:lnTo>
                  <a:lnTo>
                    <a:pt x="1352" y="11"/>
                  </a:lnTo>
                  <a:lnTo>
                    <a:pt x="1436" y="24"/>
                  </a:lnTo>
                  <a:lnTo>
                    <a:pt x="1519" y="43"/>
                  </a:lnTo>
                  <a:lnTo>
                    <a:pt x="1600" y="66"/>
                  </a:lnTo>
                  <a:lnTo>
                    <a:pt x="1679" y="93"/>
                  </a:lnTo>
                  <a:lnTo>
                    <a:pt x="1756" y="124"/>
                  </a:lnTo>
                  <a:lnTo>
                    <a:pt x="1831" y="160"/>
                  </a:lnTo>
                  <a:lnTo>
                    <a:pt x="1776" y="169"/>
                  </a:lnTo>
                  <a:lnTo>
                    <a:pt x="1626" y="145"/>
                  </a:lnTo>
                  <a:lnTo>
                    <a:pt x="1521" y="221"/>
                  </a:lnTo>
                  <a:lnTo>
                    <a:pt x="1445" y="311"/>
                  </a:lnTo>
                  <a:lnTo>
                    <a:pt x="1171" y="338"/>
                  </a:lnTo>
                  <a:lnTo>
                    <a:pt x="1059" y="319"/>
                  </a:lnTo>
                  <a:lnTo>
                    <a:pt x="981" y="449"/>
                  </a:lnTo>
                  <a:lnTo>
                    <a:pt x="757" y="463"/>
                  </a:lnTo>
                  <a:lnTo>
                    <a:pt x="616" y="420"/>
                  </a:lnTo>
                  <a:lnTo>
                    <a:pt x="490" y="494"/>
                  </a:lnTo>
                  <a:lnTo>
                    <a:pt x="218" y="535"/>
                  </a:lnTo>
                  <a:lnTo>
                    <a:pt x="0" y="603"/>
                  </a:lnTo>
                  <a:lnTo>
                    <a:pt x="0" y="603"/>
                  </a:lnTo>
                  <a:lnTo>
                    <a:pt x="58" y="531"/>
                  </a:lnTo>
                  <a:lnTo>
                    <a:pt x="120" y="463"/>
                  </a:lnTo>
                  <a:lnTo>
                    <a:pt x="185" y="399"/>
                  </a:lnTo>
                  <a:lnTo>
                    <a:pt x="253" y="338"/>
                  </a:lnTo>
                  <a:lnTo>
                    <a:pt x="325" y="283"/>
                  </a:lnTo>
                  <a:lnTo>
                    <a:pt x="400" y="232"/>
                  </a:lnTo>
                  <a:lnTo>
                    <a:pt x="477" y="185"/>
                  </a:lnTo>
                  <a:lnTo>
                    <a:pt x="558" y="144"/>
                  </a:lnTo>
                  <a:lnTo>
                    <a:pt x="640" y="107"/>
                  </a:lnTo>
                  <a:lnTo>
                    <a:pt x="725" y="75"/>
                  </a:lnTo>
                  <a:lnTo>
                    <a:pt x="813" y="49"/>
                  </a:lnTo>
                  <a:lnTo>
                    <a:pt x="902" y="27"/>
                  </a:lnTo>
                  <a:lnTo>
                    <a:pt x="992" y="13"/>
                  </a:lnTo>
                  <a:lnTo>
                    <a:pt x="1086" y="4"/>
                  </a:lnTo>
                  <a:lnTo>
                    <a:pt x="118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6" name="Group 45"/>
          <p:cNvGrpSpPr/>
          <p:nvPr/>
        </p:nvGrpSpPr>
        <p:grpSpPr>
          <a:xfrm>
            <a:off x="5857050" y="2143564"/>
            <a:ext cx="477900" cy="702942"/>
            <a:chOff x="9209088" y="5059363"/>
            <a:chExt cx="300038" cy="441324"/>
          </a:xfrm>
          <a:solidFill>
            <a:schemeClr val="bg1"/>
          </a:solidFill>
        </p:grpSpPr>
        <p:sp>
          <p:nvSpPr>
            <p:cNvPr id="47"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8"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9"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0"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1"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2"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3" name="Freeform 66"/>
          <p:cNvSpPr>
            <a:spLocks noEditPoints="1"/>
          </p:cNvSpPr>
          <p:nvPr/>
        </p:nvSpPr>
        <p:spPr bwMode="auto">
          <a:xfrm>
            <a:off x="7348181" y="2897056"/>
            <a:ext cx="646580" cy="64425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54" name="Group 53"/>
          <p:cNvGrpSpPr/>
          <p:nvPr/>
        </p:nvGrpSpPr>
        <p:grpSpPr>
          <a:xfrm>
            <a:off x="5771737" y="5385829"/>
            <a:ext cx="648526" cy="753464"/>
            <a:chOff x="2593975" y="4225925"/>
            <a:chExt cx="490538" cy="569912"/>
          </a:xfrm>
          <a:solidFill>
            <a:schemeClr val="bg1"/>
          </a:solidFill>
        </p:grpSpPr>
        <p:sp>
          <p:nvSpPr>
            <p:cNvPr id="55" name="Freeform 18"/>
            <p:cNvSpPr>
              <a:spLocks/>
            </p:cNvSpPr>
            <p:nvPr/>
          </p:nvSpPr>
          <p:spPr bwMode="auto">
            <a:xfrm>
              <a:off x="2773363" y="4384675"/>
              <a:ext cx="131763" cy="252412"/>
            </a:xfrm>
            <a:custGeom>
              <a:avLst/>
              <a:gdLst>
                <a:gd name="T0" fmla="*/ 445 w 827"/>
                <a:gd name="T1" fmla="*/ 0 h 1593"/>
                <a:gd name="T2" fmla="*/ 498 w 827"/>
                <a:gd name="T3" fmla="*/ 8 h 1593"/>
                <a:gd name="T4" fmla="*/ 515 w 827"/>
                <a:gd name="T5" fmla="*/ 47 h 1593"/>
                <a:gd name="T6" fmla="*/ 516 w 827"/>
                <a:gd name="T7" fmla="*/ 123 h 1593"/>
                <a:gd name="T8" fmla="*/ 525 w 827"/>
                <a:gd name="T9" fmla="*/ 163 h 1593"/>
                <a:gd name="T10" fmla="*/ 563 w 827"/>
                <a:gd name="T11" fmla="*/ 178 h 1593"/>
                <a:gd name="T12" fmla="*/ 691 w 827"/>
                <a:gd name="T13" fmla="*/ 207 h 1593"/>
                <a:gd name="T14" fmla="*/ 767 w 827"/>
                <a:gd name="T15" fmla="*/ 246 h 1593"/>
                <a:gd name="T16" fmla="*/ 771 w 827"/>
                <a:gd name="T17" fmla="*/ 287 h 1593"/>
                <a:gd name="T18" fmla="*/ 726 w 827"/>
                <a:gd name="T19" fmla="*/ 434 h 1593"/>
                <a:gd name="T20" fmla="*/ 700 w 827"/>
                <a:gd name="T21" fmla="*/ 455 h 1593"/>
                <a:gd name="T22" fmla="*/ 621 w 827"/>
                <a:gd name="T23" fmla="*/ 425 h 1593"/>
                <a:gd name="T24" fmla="*/ 473 w 827"/>
                <a:gd name="T25" fmla="*/ 396 h 1593"/>
                <a:gd name="T26" fmla="*/ 377 w 827"/>
                <a:gd name="T27" fmla="*/ 402 h 1593"/>
                <a:gd name="T28" fmla="*/ 315 w 827"/>
                <a:gd name="T29" fmla="*/ 437 h 1593"/>
                <a:gd name="T30" fmla="*/ 291 w 827"/>
                <a:gd name="T31" fmla="*/ 496 h 1593"/>
                <a:gd name="T32" fmla="*/ 314 w 827"/>
                <a:gd name="T33" fmla="*/ 557 h 1593"/>
                <a:gd name="T34" fmla="*/ 402 w 827"/>
                <a:gd name="T35" fmla="*/ 618 h 1593"/>
                <a:gd name="T36" fmla="*/ 572 w 827"/>
                <a:gd name="T37" fmla="*/ 691 h 1593"/>
                <a:gd name="T38" fmla="*/ 712 w 827"/>
                <a:gd name="T39" fmla="*/ 778 h 1593"/>
                <a:gd name="T40" fmla="*/ 791 w 827"/>
                <a:gd name="T41" fmla="*/ 886 h 1593"/>
                <a:gd name="T42" fmla="*/ 826 w 827"/>
                <a:gd name="T43" fmla="*/ 1009 h 1593"/>
                <a:gd name="T44" fmla="*/ 812 w 827"/>
                <a:gd name="T45" fmla="*/ 1137 h 1593"/>
                <a:gd name="T46" fmla="*/ 747 w 827"/>
                <a:gd name="T47" fmla="*/ 1256 h 1593"/>
                <a:gd name="T48" fmla="*/ 640 w 827"/>
                <a:gd name="T49" fmla="*/ 1345 h 1593"/>
                <a:gd name="T50" fmla="*/ 535 w 827"/>
                <a:gd name="T51" fmla="*/ 1387 h 1593"/>
                <a:gd name="T52" fmla="*/ 506 w 827"/>
                <a:gd name="T53" fmla="*/ 1423 h 1593"/>
                <a:gd name="T54" fmla="*/ 505 w 827"/>
                <a:gd name="T55" fmla="*/ 1545 h 1593"/>
                <a:gd name="T56" fmla="*/ 489 w 827"/>
                <a:gd name="T57" fmla="*/ 1585 h 1593"/>
                <a:gd name="T58" fmla="*/ 404 w 827"/>
                <a:gd name="T59" fmla="*/ 1593 h 1593"/>
                <a:gd name="T60" fmla="*/ 318 w 827"/>
                <a:gd name="T61" fmla="*/ 1584 h 1593"/>
                <a:gd name="T62" fmla="*/ 300 w 827"/>
                <a:gd name="T63" fmla="*/ 1542 h 1593"/>
                <a:gd name="T64" fmla="*/ 299 w 827"/>
                <a:gd name="T65" fmla="*/ 1446 h 1593"/>
                <a:gd name="T66" fmla="*/ 288 w 827"/>
                <a:gd name="T67" fmla="*/ 1413 h 1593"/>
                <a:gd name="T68" fmla="*/ 244 w 827"/>
                <a:gd name="T69" fmla="*/ 1401 h 1593"/>
                <a:gd name="T70" fmla="*/ 94 w 827"/>
                <a:gd name="T71" fmla="*/ 1365 h 1593"/>
                <a:gd name="T72" fmla="*/ 14 w 827"/>
                <a:gd name="T73" fmla="*/ 1325 h 1593"/>
                <a:gd name="T74" fmla="*/ 0 w 827"/>
                <a:gd name="T75" fmla="*/ 1293 h 1593"/>
                <a:gd name="T76" fmla="*/ 23 w 827"/>
                <a:gd name="T77" fmla="*/ 1198 h 1593"/>
                <a:gd name="T78" fmla="*/ 51 w 827"/>
                <a:gd name="T79" fmla="*/ 1113 h 1593"/>
                <a:gd name="T80" fmla="*/ 78 w 827"/>
                <a:gd name="T81" fmla="*/ 1102 h 1593"/>
                <a:gd name="T82" fmla="*/ 159 w 827"/>
                <a:gd name="T83" fmla="*/ 1137 h 1593"/>
                <a:gd name="T84" fmla="*/ 325 w 827"/>
                <a:gd name="T85" fmla="*/ 1180 h 1593"/>
                <a:gd name="T86" fmla="*/ 435 w 827"/>
                <a:gd name="T87" fmla="*/ 1173 h 1593"/>
                <a:gd name="T88" fmla="*/ 512 w 827"/>
                <a:gd name="T89" fmla="*/ 1132 h 1593"/>
                <a:gd name="T90" fmla="*/ 542 w 827"/>
                <a:gd name="T91" fmla="*/ 1070 h 1593"/>
                <a:gd name="T92" fmla="*/ 529 w 827"/>
                <a:gd name="T93" fmla="*/ 1004 h 1593"/>
                <a:gd name="T94" fmla="*/ 471 w 827"/>
                <a:gd name="T95" fmla="*/ 946 h 1593"/>
                <a:gd name="T96" fmla="*/ 369 w 827"/>
                <a:gd name="T97" fmla="*/ 898 h 1593"/>
                <a:gd name="T98" fmla="*/ 233 w 827"/>
                <a:gd name="T99" fmla="*/ 840 h 1593"/>
                <a:gd name="T100" fmla="*/ 126 w 827"/>
                <a:gd name="T101" fmla="*/ 772 h 1593"/>
                <a:gd name="T102" fmla="*/ 54 w 827"/>
                <a:gd name="T103" fmla="*/ 691 h 1593"/>
                <a:gd name="T104" fmla="*/ 15 w 827"/>
                <a:gd name="T105" fmla="*/ 591 h 1593"/>
                <a:gd name="T106" fmla="*/ 15 w 827"/>
                <a:gd name="T107" fmla="*/ 467 h 1593"/>
                <a:gd name="T108" fmla="*/ 58 w 827"/>
                <a:gd name="T109" fmla="*/ 351 h 1593"/>
                <a:gd name="T110" fmla="*/ 139 w 827"/>
                <a:gd name="T111" fmla="*/ 263 h 1593"/>
                <a:gd name="T112" fmla="*/ 254 w 827"/>
                <a:gd name="T113" fmla="*/ 203 h 1593"/>
                <a:gd name="T114" fmla="*/ 300 w 827"/>
                <a:gd name="T115" fmla="*/ 183 h 1593"/>
                <a:gd name="T116" fmla="*/ 314 w 827"/>
                <a:gd name="T117" fmla="*/ 156 h 1593"/>
                <a:gd name="T118" fmla="*/ 315 w 827"/>
                <a:gd name="T119" fmla="*/ 87 h 1593"/>
                <a:gd name="T120" fmla="*/ 320 w 827"/>
                <a:gd name="T121" fmla="*/ 21 h 1593"/>
                <a:gd name="T122" fmla="*/ 352 w 827"/>
                <a:gd name="T123" fmla="*/ 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7" h="1593">
                  <a:moveTo>
                    <a:pt x="371" y="0"/>
                  </a:moveTo>
                  <a:lnTo>
                    <a:pt x="415" y="0"/>
                  </a:lnTo>
                  <a:lnTo>
                    <a:pt x="445" y="0"/>
                  </a:lnTo>
                  <a:lnTo>
                    <a:pt x="468" y="1"/>
                  </a:lnTo>
                  <a:lnTo>
                    <a:pt x="485" y="3"/>
                  </a:lnTo>
                  <a:lnTo>
                    <a:pt x="498" y="8"/>
                  </a:lnTo>
                  <a:lnTo>
                    <a:pt x="506" y="17"/>
                  </a:lnTo>
                  <a:lnTo>
                    <a:pt x="512" y="29"/>
                  </a:lnTo>
                  <a:lnTo>
                    <a:pt x="515" y="47"/>
                  </a:lnTo>
                  <a:lnTo>
                    <a:pt x="516" y="70"/>
                  </a:lnTo>
                  <a:lnTo>
                    <a:pt x="516" y="99"/>
                  </a:lnTo>
                  <a:lnTo>
                    <a:pt x="516" y="123"/>
                  </a:lnTo>
                  <a:lnTo>
                    <a:pt x="517" y="141"/>
                  </a:lnTo>
                  <a:lnTo>
                    <a:pt x="519" y="154"/>
                  </a:lnTo>
                  <a:lnTo>
                    <a:pt x="525" y="163"/>
                  </a:lnTo>
                  <a:lnTo>
                    <a:pt x="533" y="169"/>
                  </a:lnTo>
                  <a:lnTo>
                    <a:pt x="545" y="173"/>
                  </a:lnTo>
                  <a:lnTo>
                    <a:pt x="563" y="178"/>
                  </a:lnTo>
                  <a:lnTo>
                    <a:pt x="586" y="181"/>
                  </a:lnTo>
                  <a:lnTo>
                    <a:pt x="640" y="192"/>
                  </a:lnTo>
                  <a:lnTo>
                    <a:pt x="691" y="207"/>
                  </a:lnTo>
                  <a:lnTo>
                    <a:pt x="742" y="228"/>
                  </a:lnTo>
                  <a:lnTo>
                    <a:pt x="756" y="236"/>
                  </a:lnTo>
                  <a:lnTo>
                    <a:pt x="767" y="246"/>
                  </a:lnTo>
                  <a:lnTo>
                    <a:pt x="772" y="258"/>
                  </a:lnTo>
                  <a:lnTo>
                    <a:pt x="775" y="271"/>
                  </a:lnTo>
                  <a:lnTo>
                    <a:pt x="771" y="287"/>
                  </a:lnTo>
                  <a:lnTo>
                    <a:pt x="753" y="352"/>
                  </a:lnTo>
                  <a:lnTo>
                    <a:pt x="733" y="416"/>
                  </a:lnTo>
                  <a:lnTo>
                    <a:pt x="726" y="434"/>
                  </a:lnTo>
                  <a:lnTo>
                    <a:pt x="720" y="446"/>
                  </a:lnTo>
                  <a:lnTo>
                    <a:pt x="711" y="452"/>
                  </a:lnTo>
                  <a:lnTo>
                    <a:pt x="700" y="455"/>
                  </a:lnTo>
                  <a:lnTo>
                    <a:pt x="686" y="451"/>
                  </a:lnTo>
                  <a:lnTo>
                    <a:pt x="668" y="445"/>
                  </a:lnTo>
                  <a:lnTo>
                    <a:pt x="621" y="425"/>
                  </a:lnTo>
                  <a:lnTo>
                    <a:pt x="573" y="410"/>
                  </a:lnTo>
                  <a:lnTo>
                    <a:pt x="524" y="400"/>
                  </a:lnTo>
                  <a:lnTo>
                    <a:pt x="473" y="396"/>
                  </a:lnTo>
                  <a:lnTo>
                    <a:pt x="422" y="396"/>
                  </a:lnTo>
                  <a:lnTo>
                    <a:pt x="399" y="398"/>
                  </a:lnTo>
                  <a:lnTo>
                    <a:pt x="377" y="402"/>
                  </a:lnTo>
                  <a:lnTo>
                    <a:pt x="356" y="409"/>
                  </a:lnTo>
                  <a:lnTo>
                    <a:pt x="333" y="422"/>
                  </a:lnTo>
                  <a:lnTo>
                    <a:pt x="315" y="437"/>
                  </a:lnTo>
                  <a:lnTo>
                    <a:pt x="302" y="456"/>
                  </a:lnTo>
                  <a:lnTo>
                    <a:pt x="295" y="475"/>
                  </a:lnTo>
                  <a:lnTo>
                    <a:pt x="291" y="496"/>
                  </a:lnTo>
                  <a:lnTo>
                    <a:pt x="293" y="517"/>
                  </a:lnTo>
                  <a:lnTo>
                    <a:pt x="301" y="538"/>
                  </a:lnTo>
                  <a:lnTo>
                    <a:pt x="314" y="557"/>
                  </a:lnTo>
                  <a:lnTo>
                    <a:pt x="333" y="575"/>
                  </a:lnTo>
                  <a:lnTo>
                    <a:pt x="366" y="598"/>
                  </a:lnTo>
                  <a:lnTo>
                    <a:pt x="402" y="618"/>
                  </a:lnTo>
                  <a:lnTo>
                    <a:pt x="440" y="635"/>
                  </a:lnTo>
                  <a:lnTo>
                    <a:pt x="506" y="662"/>
                  </a:lnTo>
                  <a:lnTo>
                    <a:pt x="572" y="691"/>
                  </a:lnTo>
                  <a:lnTo>
                    <a:pt x="635" y="724"/>
                  </a:lnTo>
                  <a:lnTo>
                    <a:pt x="676" y="749"/>
                  </a:lnTo>
                  <a:lnTo>
                    <a:pt x="712" y="778"/>
                  </a:lnTo>
                  <a:lnTo>
                    <a:pt x="743" y="811"/>
                  </a:lnTo>
                  <a:lnTo>
                    <a:pt x="770" y="847"/>
                  </a:lnTo>
                  <a:lnTo>
                    <a:pt x="791" y="886"/>
                  </a:lnTo>
                  <a:lnTo>
                    <a:pt x="808" y="925"/>
                  </a:lnTo>
                  <a:lnTo>
                    <a:pt x="819" y="967"/>
                  </a:lnTo>
                  <a:lnTo>
                    <a:pt x="826" y="1009"/>
                  </a:lnTo>
                  <a:lnTo>
                    <a:pt x="827" y="1052"/>
                  </a:lnTo>
                  <a:lnTo>
                    <a:pt x="822" y="1095"/>
                  </a:lnTo>
                  <a:lnTo>
                    <a:pt x="812" y="1137"/>
                  </a:lnTo>
                  <a:lnTo>
                    <a:pt x="796" y="1179"/>
                  </a:lnTo>
                  <a:lnTo>
                    <a:pt x="775" y="1218"/>
                  </a:lnTo>
                  <a:lnTo>
                    <a:pt x="747" y="1256"/>
                  </a:lnTo>
                  <a:lnTo>
                    <a:pt x="715" y="1290"/>
                  </a:lnTo>
                  <a:lnTo>
                    <a:pt x="679" y="1320"/>
                  </a:lnTo>
                  <a:lnTo>
                    <a:pt x="640" y="1345"/>
                  </a:lnTo>
                  <a:lnTo>
                    <a:pt x="598" y="1366"/>
                  </a:lnTo>
                  <a:lnTo>
                    <a:pt x="553" y="1380"/>
                  </a:lnTo>
                  <a:lnTo>
                    <a:pt x="535" y="1387"/>
                  </a:lnTo>
                  <a:lnTo>
                    <a:pt x="521" y="1396"/>
                  </a:lnTo>
                  <a:lnTo>
                    <a:pt x="512" y="1407"/>
                  </a:lnTo>
                  <a:lnTo>
                    <a:pt x="506" y="1423"/>
                  </a:lnTo>
                  <a:lnTo>
                    <a:pt x="505" y="1442"/>
                  </a:lnTo>
                  <a:lnTo>
                    <a:pt x="506" y="1493"/>
                  </a:lnTo>
                  <a:lnTo>
                    <a:pt x="505" y="1545"/>
                  </a:lnTo>
                  <a:lnTo>
                    <a:pt x="504" y="1562"/>
                  </a:lnTo>
                  <a:lnTo>
                    <a:pt x="497" y="1575"/>
                  </a:lnTo>
                  <a:lnTo>
                    <a:pt x="489" y="1585"/>
                  </a:lnTo>
                  <a:lnTo>
                    <a:pt x="475" y="1590"/>
                  </a:lnTo>
                  <a:lnTo>
                    <a:pt x="459" y="1593"/>
                  </a:lnTo>
                  <a:lnTo>
                    <a:pt x="404" y="1593"/>
                  </a:lnTo>
                  <a:lnTo>
                    <a:pt x="348" y="1593"/>
                  </a:lnTo>
                  <a:lnTo>
                    <a:pt x="331" y="1590"/>
                  </a:lnTo>
                  <a:lnTo>
                    <a:pt x="318" y="1584"/>
                  </a:lnTo>
                  <a:lnTo>
                    <a:pt x="308" y="1574"/>
                  </a:lnTo>
                  <a:lnTo>
                    <a:pt x="302" y="1559"/>
                  </a:lnTo>
                  <a:lnTo>
                    <a:pt x="300" y="1542"/>
                  </a:lnTo>
                  <a:lnTo>
                    <a:pt x="300" y="1505"/>
                  </a:lnTo>
                  <a:lnTo>
                    <a:pt x="299" y="1466"/>
                  </a:lnTo>
                  <a:lnTo>
                    <a:pt x="299" y="1446"/>
                  </a:lnTo>
                  <a:lnTo>
                    <a:pt x="298" y="1431"/>
                  </a:lnTo>
                  <a:lnTo>
                    <a:pt x="293" y="1421"/>
                  </a:lnTo>
                  <a:lnTo>
                    <a:pt x="288" y="1413"/>
                  </a:lnTo>
                  <a:lnTo>
                    <a:pt x="278" y="1407"/>
                  </a:lnTo>
                  <a:lnTo>
                    <a:pt x="264" y="1404"/>
                  </a:lnTo>
                  <a:lnTo>
                    <a:pt x="244" y="1401"/>
                  </a:lnTo>
                  <a:lnTo>
                    <a:pt x="193" y="1392"/>
                  </a:lnTo>
                  <a:lnTo>
                    <a:pt x="142" y="1380"/>
                  </a:lnTo>
                  <a:lnTo>
                    <a:pt x="94" y="1365"/>
                  </a:lnTo>
                  <a:lnTo>
                    <a:pt x="46" y="1345"/>
                  </a:lnTo>
                  <a:lnTo>
                    <a:pt x="28" y="1335"/>
                  </a:lnTo>
                  <a:lnTo>
                    <a:pt x="14" y="1325"/>
                  </a:lnTo>
                  <a:lnTo>
                    <a:pt x="5" y="1317"/>
                  </a:lnTo>
                  <a:lnTo>
                    <a:pt x="1" y="1306"/>
                  </a:lnTo>
                  <a:lnTo>
                    <a:pt x="0" y="1293"/>
                  </a:lnTo>
                  <a:lnTo>
                    <a:pt x="2" y="1277"/>
                  </a:lnTo>
                  <a:lnTo>
                    <a:pt x="6" y="1256"/>
                  </a:lnTo>
                  <a:lnTo>
                    <a:pt x="23" y="1198"/>
                  </a:lnTo>
                  <a:lnTo>
                    <a:pt x="39" y="1142"/>
                  </a:lnTo>
                  <a:lnTo>
                    <a:pt x="45" y="1125"/>
                  </a:lnTo>
                  <a:lnTo>
                    <a:pt x="51" y="1113"/>
                  </a:lnTo>
                  <a:lnTo>
                    <a:pt x="58" y="1105"/>
                  </a:lnTo>
                  <a:lnTo>
                    <a:pt x="67" y="1102"/>
                  </a:lnTo>
                  <a:lnTo>
                    <a:pt x="78" y="1102"/>
                  </a:lnTo>
                  <a:lnTo>
                    <a:pt x="90" y="1107"/>
                  </a:lnTo>
                  <a:lnTo>
                    <a:pt x="106" y="1113"/>
                  </a:lnTo>
                  <a:lnTo>
                    <a:pt x="159" y="1137"/>
                  </a:lnTo>
                  <a:lnTo>
                    <a:pt x="212" y="1157"/>
                  </a:lnTo>
                  <a:lnTo>
                    <a:pt x="268" y="1170"/>
                  </a:lnTo>
                  <a:lnTo>
                    <a:pt x="325" y="1180"/>
                  </a:lnTo>
                  <a:lnTo>
                    <a:pt x="363" y="1182"/>
                  </a:lnTo>
                  <a:lnTo>
                    <a:pt x="399" y="1180"/>
                  </a:lnTo>
                  <a:lnTo>
                    <a:pt x="435" y="1173"/>
                  </a:lnTo>
                  <a:lnTo>
                    <a:pt x="469" y="1161"/>
                  </a:lnTo>
                  <a:lnTo>
                    <a:pt x="493" y="1148"/>
                  </a:lnTo>
                  <a:lnTo>
                    <a:pt x="512" y="1132"/>
                  </a:lnTo>
                  <a:lnTo>
                    <a:pt x="527" y="1113"/>
                  </a:lnTo>
                  <a:lnTo>
                    <a:pt x="537" y="1092"/>
                  </a:lnTo>
                  <a:lnTo>
                    <a:pt x="542" y="1070"/>
                  </a:lnTo>
                  <a:lnTo>
                    <a:pt x="542" y="1049"/>
                  </a:lnTo>
                  <a:lnTo>
                    <a:pt x="539" y="1026"/>
                  </a:lnTo>
                  <a:lnTo>
                    <a:pt x="529" y="1004"/>
                  </a:lnTo>
                  <a:lnTo>
                    <a:pt x="516" y="983"/>
                  </a:lnTo>
                  <a:lnTo>
                    <a:pt x="496" y="964"/>
                  </a:lnTo>
                  <a:lnTo>
                    <a:pt x="471" y="946"/>
                  </a:lnTo>
                  <a:lnTo>
                    <a:pt x="444" y="929"/>
                  </a:lnTo>
                  <a:lnTo>
                    <a:pt x="414" y="916"/>
                  </a:lnTo>
                  <a:lnTo>
                    <a:pt x="369" y="898"/>
                  </a:lnTo>
                  <a:lnTo>
                    <a:pt x="323" y="879"/>
                  </a:lnTo>
                  <a:lnTo>
                    <a:pt x="278" y="860"/>
                  </a:lnTo>
                  <a:lnTo>
                    <a:pt x="233" y="840"/>
                  </a:lnTo>
                  <a:lnTo>
                    <a:pt x="189" y="816"/>
                  </a:lnTo>
                  <a:lnTo>
                    <a:pt x="157" y="795"/>
                  </a:lnTo>
                  <a:lnTo>
                    <a:pt x="126" y="772"/>
                  </a:lnTo>
                  <a:lnTo>
                    <a:pt x="98" y="747"/>
                  </a:lnTo>
                  <a:lnTo>
                    <a:pt x="74" y="720"/>
                  </a:lnTo>
                  <a:lnTo>
                    <a:pt x="54" y="691"/>
                  </a:lnTo>
                  <a:lnTo>
                    <a:pt x="37" y="660"/>
                  </a:lnTo>
                  <a:lnTo>
                    <a:pt x="24" y="627"/>
                  </a:lnTo>
                  <a:lnTo>
                    <a:pt x="15" y="591"/>
                  </a:lnTo>
                  <a:lnTo>
                    <a:pt x="10" y="553"/>
                  </a:lnTo>
                  <a:lnTo>
                    <a:pt x="10" y="513"/>
                  </a:lnTo>
                  <a:lnTo>
                    <a:pt x="15" y="467"/>
                  </a:lnTo>
                  <a:lnTo>
                    <a:pt x="25" y="425"/>
                  </a:lnTo>
                  <a:lnTo>
                    <a:pt x="39" y="386"/>
                  </a:lnTo>
                  <a:lnTo>
                    <a:pt x="58" y="351"/>
                  </a:lnTo>
                  <a:lnTo>
                    <a:pt x="81" y="318"/>
                  </a:lnTo>
                  <a:lnTo>
                    <a:pt x="108" y="289"/>
                  </a:lnTo>
                  <a:lnTo>
                    <a:pt x="139" y="263"/>
                  </a:lnTo>
                  <a:lnTo>
                    <a:pt x="174" y="240"/>
                  </a:lnTo>
                  <a:lnTo>
                    <a:pt x="212" y="220"/>
                  </a:lnTo>
                  <a:lnTo>
                    <a:pt x="254" y="203"/>
                  </a:lnTo>
                  <a:lnTo>
                    <a:pt x="274" y="195"/>
                  </a:lnTo>
                  <a:lnTo>
                    <a:pt x="289" y="190"/>
                  </a:lnTo>
                  <a:lnTo>
                    <a:pt x="300" y="183"/>
                  </a:lnTo>
                  <a:lnTo>
                    <a:pt x="308" y="177"/>
                  </a:lnTo>
                  <a:lnTo>
                    <a:pt x="312" y="168"/>
                  </a:lnTo>
                  <a:lnTo>
                    <a:pt x="314" y="156"/>
                  </a:lnTo>
                  <a:lnTo>
                    <a:pt x="315" y="141"/>
                  </a:lnTo>
                  <a:lnTo>
                    <a:pt x="315" y="120"/>
                  </a:lnTo>
                  <a:lnTo>
                    <a:pt x="315" y="87"/>
                  </a:lnTo>
                  <a:lnTo>
                    <a:pt x="315" y="56"/>
                  </a:lnTo>
                  <a:lnTo>
                    <a:pt x="316" y="36"/>
                  </a:lnTo>
                  <a:lnTo>
                    <a:pt x="320" y="21"/>
                  </a:lnTo>
                  <a:lnTo>
                    <a:pt x="326" y="10"/>
                  </a:lnTo>
                  <a:lnTo>
                    <a:pt x="336" y="5"/>
                  </a:lnTo>
                  <a:lnTo>
                    <a:pt x="352" y="1"/>
                  </a:lnTo>
                  <a:lnTo>
                    <a:pt x="3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56" name="Freeform 19"/>
            <p:cNvSpPr>
              <a:spLocks noEditPoints="1"/>
            </p:cNvSpPr>
            <p:nvPr/>
          </p:nvSpPr>
          <p:spPr bwMode="auto">
            <a:xfrm>
              <a:off x="2593975" y="4225925"/>
              <a:ext cx="490538" cy="569912"/>
            </a:xfrm>
            <a:custGeom>
              <a:avLst/>
              <a:gdLst>
                <a:gd name="T0" fmla="*/ 1277 w 3088"/>
                <a:gd name="T1" fmla="*/ 663 h 3592"/>
                <a:gd name="T2" fmla="*/ 955 w 3088"/>
                <a:gd name="T3" fmla="*/ 791 h 3592"/>
                <a:gd name="T4" fmla="*/ 689 w 3088"/>
                <a:gd name="T5" fmla="*/ 1004 h 3592"/>
                <a:gd name="T6" fmla="*/ 496 w 3088"/>
                <a:gd name="T7" fmla="*/ 1284 h 3592"/>
                <a:gd name="T8" fmla="*/ 391 w 3088"/>
                <a:gd name="T9" fmla="*/ 1617 h 3592"/>
                <a:gd name="T10" fmla="*/ 391 w 3088"/>
                <a:gd name="T11" fmla="*/ 1976 h 3592"/>
                <a:gd name="T12" fmla="*/ 496 w 3088"/>
                <a:gd name="T13" fmla="*/ 2308 h 3592"/>
                <a:gd name="T14" fmla="*/ 689 w 3088"/>
                <a:gd name="T15" fmla="*/ 2589 h 3592"/>
                <a:gd name="T16" fmla="*/ 955 w 3088"/>
                <a:gd name="T17" fmla="*/ 2801 h 3592"/>
                <a:gd name="T18" fmla="*/ 1277 w 3088"/>
                <a:gd name="T19" fmla="*/ 2929 h 3592"/>
                <a:gd name="T20" fmla="*/ 1630 w 3088"/>
                <a:gd name="T21" fmla="*/ 2958 h 3592"/>
                <a:gd name="T22" fmla="*/ 1959 w 3088"/>
                <a:gd name="T23" fmla="*/ 2884 h 3592"/>
                <a:gd name="T24" fmla="*/ 2246 w 3088"/>
                <a:gd name="T25" fmla="*/ 2726 h 3592"/>
                <a:gd name="T26" fmla="*/ 2475 w 3088"/>
                <a:gd name="T27" fmla="*/ 2497 h 3592"/>
                <a:gd name="T28" fmla="*/ 2634 w 3088"/>
                <a:gd name="T29" fmla="*/ 2211 h 3592"/>
                <a:gd name="T30" fmla="*/ 2706 w 3088"/>
                <a:gd name="T31" fmla="*/ 1883 h 3592"/>
                <a:gd name="T32" fmla="*/ 2679 w 3088"/>
                <a:gd name="T33" fmla="*/ 1529 h 3592"/>
                <a:gd name="T34" fmla="*/ 2551 w 3088"/>
                <a:gd name="T35" fmla="*/ 1208 h 3592"/>
                <a:gd name="T36" fmla="*/ 2337 w 3088"/>
                <a:gd name="T37" fmla="*/ 944 h 3592"/>
                <a:gd name="T38" fmla="*/ 2057 w 3088"/>
                <a:gd name="T39" fmla="*/ 750 h 3592"/>
                <a:gd name="T40" fmla="*/ 1725 w 3088"/>
                <a:gd name="T41" fmla="*/ 646 h 3592"/>
                <a:gd name="T42" fmla="*/ 1557 w 3088"/>
                <a:gd name="T43" fmla="*/ 1 h 3592"/>
                <a:gd name="T44" fmla="*/ 1621 w 3088"/>
                <a:gd name="T45" fmla="*/ 39 h 3592"/>
                <a:gd name="T46" fmla="*/ 2010 w 3088"/>
                <a:gd name="T47" fmla="*/ 278 h 3592"/>
                <a:gd name="T48" fmla="*/ 2427 w 3088"/>
                <a:gd name="T49" fmla="*/ 456 h 3592"/>
                <a:gd name="T50" fmla="*/ 2828 w 3088"/>
                <a:gd name="T51" fmla="*/ 546 h 3592"/>
                <a:gd name="T52" fmla="*/ 3051 w 3088"/>
                <a:gd name="T53" fmla="*/ 577 h 3592"/>
                <a:gd name="T54" fmla="*/ 3087 w 3088"/>
                <a:gd name="T55" fmla="*/ 630 h 3592"/>
                <a:gd name="T56" fmla="*/ 3086 w 3088"/>
                <a:gd name="T57" fmla="*/ 1810 h 3592"/>
                <a:gd name="T58" fmla="*/ 3046 w 3088"/>
                <a:gd name="T59" fmla="*/ 2262 h 3592"/>
                <a:gd name="T60" fmla="*/ 2938 w 3088"/>
                <a:gd name="T61" fmla="*/ 2537 h 3592"/>
                <a:gd name="T62" fmla="*/ 2757 w 3088"/>
                <a:gd name="T63" fmla="*/ 2805 h 3592"/>
                <a:gd name="T64" fmla="*/ 2484 w 3088"/>
                <a:gd name="T65" fmla="*/ 3078 h 3592"/>
                <a:gd name="T66" fmla="*/ 2171 w 3088"/>
                <a:gd name="T67" fmla="*/ 3300 h 3592"/>
                <a:gd name="T68" fmla="*/ 1796 w 3088"/>
                <a:gd name="T69" fmla="*/ 3494 h 3592"/>
                <a:gd name="T70" fmla="*/ 1549 w 3088"/>
                <a:gd name="T71" fmla="*/ 3592 h 3592"/>
                <a:gd name="T72" fmla="*/ 1296 w 3088"/>
                <a:gd name="T73" fmla="*/ 3499 h 3592"/>
                <a:gd name="T74" fmla="*/ 891 w 3088"/>
                <a:gd name="T75" fmla="*/ 3284 h 3592"/>
                <a:gd name="T76" fmla="*/ 525 w 3088"/>
                <a:gd name="T77" fmla="*/ 3005 h 3592"/>
                <a:gd name="T78" fmla="*/ 282 w 3088"/>
                <a:gd name="T79" fmla="*/ 2741 h 3592"/>
                <a:gd name="T80" fmla="*/ 118 w 3088"/>
                <a:gd name="T81" fmla="*/ 2469 h 3592"/>
                <a:gd name="T82" fmla="*/ 25 w 3088"/>
                <a:gd name="T83" fmla="*/ 2161 h 3592"/>
                <a:gd name="T84" fmla="*/ 0 w 3088"/>
                <a:gd name="T85" fmla="*/ 1506 h 3592"/>
                <a:gd name="T86" fmla="*/ 3 w 3088"/>
                <a:gd name="T87" fmla="*/ 621 h 3592"/>
                <a:gd name="T88" fmla="*/ 44 w 3088"/>
                <a:gd name="T89" fmla="*/ 575 h 3592"/>
                <a:gd name="T90" fmla="*/ 324 w 3088"/>
                <a:gd name="T91" fmla="*/ 541 h 3592"/>
                <a:gd name="T92" fmla="*/ 764 w 3088"/>
                <a:gd name="T93" fmla="*/ 420 h 3592"/>
                <a:gd name="T94" fmla="*/ 1176 w 3088"/>
                <a:gd name="T95" fmla="*/ 224 h 3592"/>
                <a:gd name="T96" fmla="*/ 1489 w 3088"/>
                <a:gd name="T97" fmla="*/ 24 h 3592"/>
                <a:gd name="T98" fmla="*/ 1545 w 3088"/>
                <a:gd name="T99" fmla="*/ 0 h 3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88" h="3592">
                  <a:moveTo>
                    <a:pt x="1544" y="632"/>
                  </a:moveTo>
                  <a:lnTo>
                    <a:pt x="1453" y="635"/>
                  </a:lnTo>
                  <a:lnTo>
                    <a:pt x="1363" y="646"/>
                  </a:lnTo>
                  <a:lnTo>
                    <a:pt x="1277" y="663"/>
                  </a:lnTo>
                  <a:lnTo>
                    <a:pt x="1192" y="686"/>
                  </a:lnTo>
                  <a:lnTo>
                    <a:pt x="1110" y="715"/>
                  </a:lnTo>
                  <a:lnTo>
                    <a:pt x="1031" y="750"/>
                  </a:lnTo>
                  <a:lnTo>
                    <a:pt x="955" y="791"/>
                  </a:lnTo>
                  <a:lnTo>
                    <a:pt x="883" y="837"/>
                  </a:lnTo>
                  <a:lnTo>
                    <a:pt x="814" y="888"/>
                  </a:lnTo>
                  <a:lnTo>
                    <a:pt x="749" y="944"/>
                  </a:lnTo>
                  <a:lnTo>
                    <a:pt x="689" y="1004"/>
                  </a:lnTo>
                  <a:lnTo>
                    <a:pt x="634" y="1068"/>
                  </a:lnTo>
                  <a:lnTo>
                    <a:pt x="583" y="1136"/>
                  </a:lnTo>
                  <a:lnTo>
                    <a:pt x="537" y="1208"/>
                  </a:lnTo>
                  <a:lnTo>
                    <a:pt x="496" y="1284"/>
                  </a:lnTo>
                  <a:lnTo>
                    <a:pt x="461" y="1363"/>
                  </a:lnTo>
                  <a:lnTo>
                    <a:pt x="432" y="1445"/>
                  </a:lnTo>
                  <a:lnTo>
                    <a:pt x="409" y="1529"/>
                  </a:lnTo>
                  <a:lnTo>
                    <a:pt x="391" y="1617"/>
                  </a:lnTo>
                  <a:lnTo>
                    <a:pt x="381" y="1705"/>
                  </a:lnTo>
                  <a:lnTo>
                    <a:pt x="378" y="1796"/>
                  </a:lnTo>
                  <a:lnTo>
                    <a:pt x="381" y="1887"/>
                  </a:lnTo>
                  <a:lnTo>
                    <a:pt x="391" y="1976"/>
                  </a:lnTo>
                  <a:lnTo>
                    <a:pt x="409" y="2063"/>
                  </a:lnTo>
                  <a:lnTo>
                    <a:pt x="432" y="2148"/>
                  </a:lnTo>
                  <a:lnTo>
                    <a:pt x="461" y="2229"/>
                  </a:lnTo>
                  <a:lnTo>
                    <a:pt x="496" y="2308"/>
                  </a:lnTo>
                  <a:lnTo>
                    <a:pt x="537" y="2383"/>
                  </a:lnTo>
                  <a:lnTo>
                    <a:pt x="583" y="2456"/>
                  </a:lnTo>
                  <a:lnTo>
                    <a:pt x="634" y="2524"/>
                  </a:lnTo>
                  <a:lnTo>
                    <a:pt x="689" y="2589"/>
                  </a:lnTo>
                  <a:lnTo>
                    <a:pt x="749" y="2649"/>
                  </a:lnTo>
                  <a:lnTo>
                    <a:pt x="814" y="2705"/>
                  </a:lnTo>
                  <a:lnTo>
                    <a:pt x="883" y="2755"/>
                  </a:lnTo>
                  <a:lnTo>
                    <a:pt x="955" y="2801"/>
                  </a:lnTo>
                  <a:lnTo>
                    <a:pt x="1031" y="2842"/>
                  </a:lnTo>
                  <a:lnTo>
                    <a:pt x="1110" y="2877"/>
                  </a:lnTo>
                  <a:lnTo>
                    <a:pt x="1192" y="2906"/>
                  </a:lnTo>
                  <a:lnTo>
                    <a:pt x="1277" y="2929"/>
                  </a:lnTo>
                  <a:lnTo>
                    <a:pt x="1363" y="2947"/>
                  </a:lnTo>
                  <a:lnTo>
                    <a:pt x="1453" y="2957"/>
                  </a:lnTo>
                  <a:lnTo>
                    <a:pt x="1544" y="2961"/>
                  </a:lnTo>
                  <a:lnTo>
                    <a:pt x="1630" y="2958"/>
                  </a:lnTo>
                  <a:lnTo>
                    <a:pt x="1716" y="2948"/>
                  </a:lnTo>
                  <a:lnTo>
                    <a:pt x="1799" y="2933"/>
                  </a:lnTo>
                  <a:lnTo>
                    <a:pt x="1881" y="2911"/>
                  </a:lnTo>
                  <a:lnTo>
                    <a:pt x="1959" y="2884"/>
                  </a:lnTo>
                  <a:lnTo>
                    <a:pt x="2036" y="2853"/>
                  </a:lnTo>
                  <a:lnTo>
                    <a:pt x="2109" y="2815"/>
                  </a:lnTo>
                  <a:lnTo>
                    <a:pt x="2179" y="2773"/>
                  </a:lnTo>
                  <a:lnTo>
                    <a:pt x="2246" y="2726"/>
                  </a:lnTo>
                  <a:lnTo>
                    <a:pt x="2309" y="2674"/>
                  </a:lnTo>
                  <a:lnTo>
                    <a:pt x="2369" y="2620"/>
                  </a:lnTo>
                  <a:lnTo>
                    <a:pt x="2424" y="2559"/>
                  </a:lnTo>
                  <a:lnTo>
                    <a:pt x="2475" y="2497"/>
                  </a:lnTo>
                  <a:lnTo>
                    <a:pt x="2522" y="2430"/>
                  </a:lnTo>
                  <a:lnTo>
                    <a:pt x="2564" y="2360"/>
                  </a:lnTo>
                  <a:lnTo>
                    <a:pt x="2601" y="2287"/>
                  </a:lnTo>
                  <a:lnTo>
                    <a:pt x="2634" y="2211"/>
                  </a:lnTo>
                  <a:lnTo>
                    <a:pt x="2660" y="2133"/>
                  </a:lnTo>
                  <a:lnTo>
                    <a:pt x="2682" y="2052"/>
                  </a:lnTo>
                  <a:lnTo>
                    <a:pt x="2698" y="1969"/>
                  </a:lnTo>
                  <a:lnTo>
                    <a:pt x="2706" y="1883"/>
                  </a:lnTo>
                  <a:lnTo>
                    <a:pt x="2710" y="1796"/>
                  </a:lnTo>
                  <a:lnTo>
                    <a:pt x="2706" y="1705"/>
                  </a:lnTo>
                  <a:lnTo>
                    <a:pt x="2697" y="1617"/>
                  </a:lnTo>
                  <a:lnTo>
                    <a:pt x="2679" y="1529"/>
                  </a:lnTo>
                  <a:lnTo>
                    <a:pt x="2656" y="1445"/>
                  </a:lnTo>
                  <a:lnTo>
                    <a:pt x="2627" y="1363"/>
                  </a:lnTo>
                  <a:lnTo>
                    <a:pt x="2591" y="1284"/>
                  </a:lnTo>
                  <a:lnTo>
                    <a:pt x="2551" y="1208"/>
                  </a:lnTo>
                  <a:lnTo>
                    <a:pt x="2505" y="1136"/>
                  </a:lnTo>
                  <a:lnTo>
                    <a:pt x="2453" y="1068"/>
                  </a:lnTo>
                  <a:lnTo>
                    <a:pt x="2397" y="1004"/>
                  </a:lnTo>
                  <a:lnTo>
                    <a:pt x="2337" y="944"/>
                  </a:lnTo>
                  <a:lnTo>
                    <a:pt x="2274" y="888"/>
                  </a:lnTo>
                  <a:lnTo>
                    <a:pt x="2205" y="837"/>
                  </a:lnTo>
                  <a:lnTo>
                    <a:pt x="2132" y="791"/>
                  </a:lnTo>
                  <a:lnTo>
                    <a:pt x="2057" y="750"/>
                  </a:lnTo>
                  <a:lnTo>
                    <a:pt x="1978" y="715"/>
                  </a:lnTo>
                  <a:lnTo>
                    <a:pt x="1896" y="686"/>
                  </a:lnTo>
                  <a:lnTo>
                    <a:pt x="1811" y="663"/>
                  </a:lnTo>
                  <a:lnTo>
                    <a:pt x="1725" y="646"/>
                  </a:lnTo>
                  <a:lnTo>
                    <a:pt x="1635" y="635"/>
                  </a:lnTo>
                  <a:lnTo>
                    <a:pt x="1544" y="632"/>
                  </a:lnTo>
                  <a:close/>
                  <a:moveTo>
                    <a:pt x="1545" y="0"/>
                  </a:moveTo>
                  <a:lnTo>
                    <a:pt x="1557" y="1"/>
                  </a:lnTo>
                  <a:lnTo>
                    <a:pt x="1569" y="6"/>
                  </a:lnTo>
                  <a:lnTo>
                    <a:pt x="1583" y="14"/>
                  </a:lnTo>
                  <a:lnTo>
                    <a:pt x="1600" y="25"/>
                  </a:lnTo>
                  <a:lnTo>
                    <a:pt x="1621" y="39"/>
                  </a:lnTo>
                  <a:lnTo>
                    <a:pt x="1716" y="104"/>
                  </a:lnTo>
                  <a:lnTo>
                    <a:pt x="1812" y="165"/>
                  </a:lnTo>
                  <a:lnTo>
                    <a:pt x="1910" y="223"/>
                  </a:lnTo>
                  <a:lnTo>
                    <a:pt x="2010" y="278"/>
                  </a:lnTo>
                  <a:lnTo>
                    <a:pt x="2112" y="329"/>
                  </a:lnTo>
                  <a:lnTo>
                    <a:pt x="2215" y="375"/>
                  </a:lnTo>
                  <a:lnTo>
                    <a:pt x="2320" y="418"/>
                  </a:lnTo>
                  <a:lnTo>
                    <a:pt x="2427" y="456"/>
                  </a:lnTo>
                  <a:lnTo>
                    <a:pt x="2537" y="489"/>
                  </a:lnTo>
                  <a:lnTo>
                    <a:pt x="2648" y="516"/>
                  </a:lnTo>
                  <a:lnTo>
                    <a:pt x="2738" y="532"/>
                  </a:lnTo>
                  <a:lnTo>
                    <a:pt x="2828" y="546"/>
                  </a:lnTo>
                  <a:lnTo>
                    <a:pt x="2919" y="556"/>
                  </a:lnTo>
                  <a:lnTo>
                    <a:pt x="3010" y="567"/>
                  </a:lnTo>
                  <a:lnTo>
                    <a:pt x="3032" y="572"/>
                  </a:lnTo>
                  <a:lnTo>
                    <a:pt x="3051" y="577"/>
                  </a:lnTo>
                  <a:lnTo>
                    <a:pt x="3065" y="586"/>
                  </a:lnTo>
                  <a:lnTo>
                    <a:pt x="3075" y="597"/>
                  </a:lnTo>
                  <a:lnTo>
                    <a:pt x="3082" y="611"/>
                  </a:lnTo>
                  <a:lnTo>
                    <a:pt x="3087" y="630"/>
                  </a:lnTo>
                  <a:lnTo>
                    <a:pt x="3088" y="653"/>
                  </a:lnTo>
                  <a:lnTo>
                    <a:pt x="3088" y="1352"/>
                  </a:lnTo>
                  <a:lnTo>
                    <a:pt x="3088" y="1580"/>
                  </a:lnTo>
                  <a:lnTo>
                    <a:pt x="3086" y="1810"/>
                  </a:lnTo>
                  <a:lnTo>
                    <a:pt x="3080" y="2039"/>
                  </a:lnTo>
                  <a:lnTo>
                    <a:pt x="3074" y="2115"/>
                  </a:lnTo>
                  <a:lnTo>
                    <a:pt x="3063" y="2190"/>
                  </a:lnTo>
                  <a:lnTo>
                    <a:pt x="3046" y="2262"/>
                  </a:lnTo>
                  <a:lnTo>
                    <a:pt x="3025" y="2333"/>
                  </a:lnTo>
                  <a:lnTo>
                    <a:pt x="3000" y="2402"/>
                  </a:lnTo>
                  <a:lnTo>
                    <a:pt x="2972" y="2470"/>
                  </a:lnTo>
                  <a:lnTo>
                    <a:pt x="2938" y="2537"/>
                  </a:lnTo>
                  <a:lnTo>
                    <a:pt x="2900" y="2601"/>
                  </a:lnTo>
                  <a:lnTo>
                    <a:pt x="2860" y="2664"/>
                  </a:lnTo>
                  <a:lnTo>
                    <a:pt x="2817" y="2727"/>
                  </a:lnTo>
                  <a:lnTo>
                    <a:pt x="2757" y="2805"/>
                  </a:lnTo>
                  <a:lnTo>
                    <a:pt x="2693" y="2878"/>
                  </a:lnTo>
                  <a:lnTo>
                    <a:pt x="2627" y="2948"/>
                  </a:lnTo>
                  <a:lnTo>
                    <a:pt x="2556" y="3015"/>
                  </a:lnTo>
                  <a:lnTo>
                    <a:pt x="2484" y="3078"/>
                  </a:lnTo>
                  <a:lnTo>
                    <a:pt x="2410" y="3138"/>
                  </a:lnTo>
                  <a:lnTo>
                    <a:pt x="2332" y="3195"/>
                  </a:lnTo>
                  <a:lnTo>
                    <a:pt x="2252" y="3249"/>
                  </a:lnTo>
                  <a:lnTo>
                    <a:pt x="2171" y="3300"/>
                  </a:lnTo>
                  <a:lnTo>
                    <a:pt x="2086" y="3349"/>
                  </a:lnTo>
                  <a:lnTo>
                    <a:pt x="2001" y="3396"/>
                  </a:lnTo>
                  <a:lnTo>
                    <a:pt x="1900" y="3447"/>
                  </a:lnTo>
                  <a:lnTo>
                    <a:pt x="1796" y="3494"/>
                  </a:lnTo>
                  <a:lnTo>
                    <a:pt x="1692" y="3540"/>
                  </a:lnTo>
                  <a:lnTo>
                    <a:pt x="1588" y="3583"/>
                  </a:lnTo>
                  <a:lnTo>
                    <a:pt x="1570" y="3590"/>
                  </a:lnTo>
                  <a:lnTo>
                    <a:pt x="1549" y="3592"/>
                  </a:lnTo>
                  <a:lnTo>
                    <a:pt x="1530" y="3592"/>
                  </a:lnTo>
                  <a:lnTo>
                    <a:pt x="1511" y="3588"/>
                  </a:lnTo>
                  <a:lnTo>
                    <a:pt x="1404" y="3545"/>
                  </a:lnTo>
                  <a:lnTo>
                    <a:pt x="1296" y="3499"/>
                  </a:lnTo>
                  <a:lnTo>
                    <a:pt x="1192" y="3451"/>
                  </a:lnTo>
                  <a:lnTo>
                    <a:pt x="1089" y="3399"/>
                  </a:lnTo>
                  <a:lnTo>
                    <a:pt x="989" y="3343"/>
                  </a:lnTo>
                  <a:lnTo>
                    <a:pt x="891" y="3284"/>
                  </a:lnTo>
                  <a:lnTo>
                    <a:pt x="796" y="3220"/>
                  </a:lnTo>
                  <a:lnTo>
                    <a:pt x="702" y="3152"/>
                  </a:lnTo>
                  <a:lnTo>
                    <a:pt x="613" y="3081"/>
                  </a:lnTo>
                  <a:lnTo>
                    <a:pt x="525" y="3005"/>
                  </a:lnTo>
                  <a:lnTo>
                    <a:pt x="440" y="2924"/>
                  </a:lnTo>
                  <a:lnTo>
                    <a:pt x="385" y="2865"/>
                  </a:lnTo>
                  <a:lnTo>
                    <a:pt x="331" y="2803"/>
                  </a:lnTo>
                  <a:lnTo>
                    <a:pt x="282" y="2741"/>
                  </a:lnTo>
                  <a:lnTo>
                    <a:pt x="234" y="2677"/>
                  </a:lnTo>
                  <a:lnTo>
                    <a:pt x="192" y="2610"/>
                  </a:lnTo>
                  <a:lnTo>
                    <a:pt x="153" y="2540"/>
                  </a:lnTo>
                  <a:lnTo>
                    <a:pt x="118" y="2469"/>
                  </a:lnTo>
                  <a:lnTo>
                    <a:pt x="88" y="2394"/>
                  </a:lnTo>
                  <a:lnTo>
                    <a:pt x="62" y="2318"/>
                  </a:lnTo>
                  <a:lnTo>
                    <a:pt x="42" y="2239"/>
                  </a:lnTo>
                  <a:lnTo>
                    <a:pt x="25" y="2161"/>
                  </a:lnTo>
                  <a:lnTo>
                    <a:pt x="13" y="2084"/>
                  </a:lnTo>
                  <a:lnTo>
                    <a:pt x="5" y="2004"/>
                  </a:lnTo>
                  <a:lnTo>
                    <a:pt x="3" y="1925"/>
                  </a:lnTo>
                  <a:lnTo>
                    <a:pt x="0" y="1506"/>
                  </a:lnTo>
                  <a:lnTo>
                    <a:pt x="0" y="1087"/>
                  </a:lnTo>
                  <a:lnTo>
                    <a:pt x="1" y="668"/>
                  </a:lnTo>
                  <a:lnTo>
                    <a:pt x="1" y="642"/>
                  </a:lnTo>
                  <a:lnTo>
                    <a:pt x="3" y="621"/>
                  </a:lnTo>
                  <a:lnTo>
                    <a:pt x="9" y="604"/>
                  </a:lnTo>
                  <a:lnTo>
                    <a:pt x="16" y="591"/>
                  </a:lnTo>
                  <a:lnTo>
                    <a:pt x="28" y="582"/>
                  </a:lnTo>
                  <a:lnTo>
                    <a:pt x="44" y="575"/>
                  </a:lnTo>
                  <a:lnTo>
                    <a:pt x="65" y="571"/>
                  </a:lnTo>
                  <a:lnTo>
                    <a:pt x="91" y="569"/>
                  </a:lnTo>
                  <a:lnTo>
                    <a:pt x="209" y="558"/>
                  </a:lnTo>
                  <a:lnTo>
                    <a:pt x="324" y="541"/>
                  </a:lnTo>
                  <a:lnTo>
                    <a:pt x="437" y="518"/>
                  </a:lnTo>
                  <a:lnTo>
                    <a:pt x="548" y="491"/>
                  </a:lnTo>
                  <a:lnTo>
                    <a:pt x="657" y="458"/>
                  </a:lnTo>
                  <a:lnTo>
                    <a:pt x="764" y="420"/>
                  </a:lnTo>
                  <a:lnTo>
                    <a:pt x="869" y="377"/>
                  </a:lnTo>
                  <a:lnTo>
                    <a:pt x="973" y="330"/>
                  </a:lnTo>
                  <a:lnTo>
                    <a:pt x="1075" y="279"/>
                  </a:lnTo>
                  <a:lnTo>
                    <a:pt x="1176" y="224"/>
                  </a:lnTo>
                  <a:lnTo>
                    <a:pt x="1274" y="165"/>
                  </a:lnTo>
                  <a:lnTo>
                    <a:pt x="1372" y="102"/>
                  </a:lnTo>
                  <a:lnTo>
                    <a:pt x="1468" y="38"/>
                  </a:lnTo>
                  <a:lnTo>
                    <a:pt x="1489" y="24"/>
                  </a:lnTo>
                  <a:lnTo>
                    <a:pt x="1507" y="13"/>
                  </a:lnTo>
                  <a:lnTo>
                    <a:pt x="1521" y="5"/>
                  </a:lnTo>
                  <a:lnTo>
                    <a:pt x="1534" y="1"/>
                  </a:lnTo>
                  <a:lnTo>
                    <a:pt x="15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57" name="Freeform 206"/>
          <p:cNvSpPr>
            <a:spLocks noEditPoints="1"/>
          </p:cNvSpPr>
          <p:nvPr/>
        </p:nvSpPr>
        <p:spPr bwMode="auto">
          <a:xfrm>
            <a:off x="5715626" y="3786237"/>
            <a:ext cx="760748" cy="682202"/>
          </a:xfrm>
          <a:custGeom>
            <a:avLst/>
            <a:gdLst>
              <a:gd name="T0" fmla="*/ 194 w 3394"/>
              <a:gd name="T1" fmla="*/ 2074 h 3044"/>
              <a:gd name="T2" fmla="*/ 235 w 3394"/>
              <a:gd name="T3" fmla="*/ 2172 h 3044"/>
              <a:gd name="T4" fmla="*/ 314 w 3394"/>
              <a:gd name="T5" fmla="*/ 2239 h 3044"/>
              <a:gd name="T6" fmla="*/ 418 w 3394"/>
              <a:gd name="T7" fmla="*/ 2265 h 3044"/>
              <a:gd name="T8" fmla="*/ 3048 w 3394"/>
              <a:gd name="T9" fmla="*/ 2254 h 3044"/>
              <a:gd name="T10" fmla="*/ 3136 w 3394"/>
              <a:gd name="T11" fmla="*/ 2198 h 3044"/>
              <a:gd name="T12" fmla="*/ 3192 w 3394"/>
              <a:gd name="T13" fmla="*/ 2109 h 3044"/>
              <a:gd name="T14" fmla="*/ 3203 w 3394"/>
              <a:gd name="T15" fmla="*/ 1961 h 3044"/>
              <a:gd name="T16" fmla="*/ 381 w 3394"/>
              <a:gd name="T17" fmla="*/ 194 h 3044"/>
              <a:gd name="T18" fmla="*/ 283 w 3394"/>
              <a:gd name="T19" fmla="*/ 235 h 3044"/>
              <a:gd name="T20" fmla="*/ 215 w 3394"/>
              <a:gd name="T21" fmla="*/ 314 h 3044"/>
              <a:gd name="T22" fmla="*/ 191 w 3394"/>
              <a:gd name="T23" fmla="*/ 419 h 3044"/>
              <a:gd name="T24" fmla="*/ 3204 w 3394"/>
              <a:gd name="T25" fmla="*/ 419 h 3044"/>
              <a:gd name="T26" fmla="*/ 3178 w 3394"/>
              <a:gd name="T27" fmla="*/ 314 h 3044"/>
              <a:gd name="T28" fmla="*/ 3110 w 3394"/>
              <a:gd name="T29" fmla="*/ 235 h 3044"/>
              <a:gd name="T30" fmla="*/ 3013 w 3394"/>
              <a:gd name="T31" fmla="*/ 194 h 3044"/>
              <a:gd name="T32" fmla="*/ 418 w 3394"/>
              <a:gd name="T33" fmla="*/ 0 h 3044"/>
              <a:gd name="T34" fmla="*/ 3079 w 3394"/>
              <a:gd name="T35" fmla="*/ 14 h 3044"/>
              <a:gd name="T36" fmla="*/ 3215 w 3394"/>
              <a:gd name="T37" fmla="*/ 75 h 3044"/>
              <a:gd name="T38" fmla="*/ 3319 w 3394"/>
              <a:gd name="T39" fmla="*/ 179 h 3044"/>
              <a:gd name="T40" fmla="*/ 3380 w 3394"/>
              <a:gd name="T41" fmla="*/ 316 h 3044"/>
              <a:gd name="T42" fmla="*/ 3394 w 3394"/>
              <a:gd name="T43" fmla="*/ 2037 h 3044"/>
              <a:gd name="T44" fmla="*/ 3365 w 3394"/>
              <a:gd name="T45" fmla="*/ 2188 h 3044"/>
              <a:gd name="T46" fmla="*/ 3288 w 3394"/>
              <a:gd name="T47" fmla="*/ 2314 h 3044"/>
              <a:gd name="T48" fmla="*/ 3171 w 3394"/>
              <a:gd name="T49" fmla="*/ 2406 h 3044"/>
              <a:gd name="T50" fmla="*/ 3027 w 3394"/>
              <a:gd name="T51" fmla="*/ 2451 h 3044"/>
              <a:gd name="T52" fmla="*/ 1792 w 3394"/>
              <a:gd name="T53" fmla="*/ 2853 h 3044"/>
              <a:gd name="T54" fmla="*/ 2423 w 3394"/>
              <a:gd name="T55" fmla="*/ 2864 h 3044"/>
              <a:gd name="T56" fmla="*/ 2468 w 3394"/>
              <a:gd name="T57" fmla="*/ 2907 h 3044"/>
              <a:gd name="T58" fmla="*/ 2475 w 3394"/>
              <a:gd name="T59" fmla="*/ 2971 h 3044"/>
              <a:gd name="T60" fmla="*/ 2442 w 3394"/>
              <a:gd name="T61" fmla="*/ 3023 h 3044"/>
              <a:gd name="T62" fmla="*/ 2382 w 3394"/>
              <a:gd name="T63" fmla="*/ 3044 h 3044"/>
              <a:gd name="T64" fmla="*/ 970 w 3394"/>
              <a:gd name="T65" fmla="*/ 3034 h 3044"/>
              <a:gd name="T66" fmla="*/ 926 w 3394"/>
              <a:gd name="T67" fmla="*/ 2990 h 3044"/>
              <a:gd name="T68" fmla="*/ 919 w 3394"/>
              <a:gd name="T69" fmla="*/ 2926 h 3044"/>
              <a:gd name="T70" fmla="*/ 952 w 3394"/>
              <a:gd name="T71" fmla="*/ 2875 h 3044"/>
              <a:gd name="T72" fmla="*/ 1012 w 3394"/>
              <a:gd name="T73" fmla="*/ 2853 h 3044"/>
              <a:gd name="T74" fmla="*/ 418 w 3394"/>
              <a:gd name="T75" fmla="*/ 2455 h 3044"/>
              <a:gd name="T76" fmla="*/ 267 w 3394"/>
              <a:gd name="T77" fmla="*/ 2427 h 3044"/>
              <a:gd name="T78" fmla="*/ 140 w 3394"/>
              <a:gd name="T79" fmla="*/ 2349 h 3044"/>
              <a:gd name="T80" fmla="*/ 49 w 3394"/>
              <a:gd name="T81" fmla="*/ 2233 h 3044"/>
              <a:gd name="T82" fmla="*/ 3 w 3394"/>
              <a:gd name="T83" fmla="*/ 2089 h 3044"/>
              <a:gd name="T84" fmla="*/ 3 w 3394"/>
              <a:gd name="T85" fmla="*/ 366 h 3044"/>
              <a:gd name="T86" fmla="*/ 49 w 3394"/>
              <a:gd name="T87" fmla="*/ 222 h 3044"/>
              <a:gd name="T88" fmla="*/ 141 w 3394"/>
              <a:gd name="T89" fmla="*/ 106 h 3044"/>
              <a:gd name="T90" fmla="*/ 268 w 3394"/>
              <a:gd name="T91" fmla="*/ 29 h 3044"/>
              <a:gd name="T92" fmla="*/ 418 w 3394"/>
              <a:gd name="T93" fmla="*/ 0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4" h="3044">
                <a:moveTo>
                  <a:pt x="191" y="1961"/>
                </a:moveTo>
                <a:lnTo>
                  <a:pt x="191" y="2037"/>
                </a:lnTo>
                <a:lnTo>
                  <a:pt x="194" y="2074"/>
                </a:lnTo>
                <a:lnTo>
                  <a:pt x="202" y="2109"/>
                </a:lnTo>
                <a:lnTo>
                  <a:pt x="216" y="2142"/>
                </a:lnTo>
                <a:lnTo>
                  <a:pt x="235" y="2172"/>
                </a:lnTo>
                <a:lnTo>
                  <a:pt x="258" y="2198"/>
                </a:lnTo>
                <a:lnTo>
                  <a:pt x="284" y="2221"/>
                </a:lnTo>
                <a:lnTo>
                  <a:pt x="314" y="2239"/>
                </a:lnTo>
                <a:lnTo>
                  <a:pt x="346" y="2254"/>
                </a:lnTo>
                <a:lnTo>
                  <a:pt x="381" y="2262"/>
                </a:lnTo>
                <a:lnTo>
                  <a:pt x="418" y="2265"/>
                </a:lnTo>
                <a:lnTo>
                  <a:pt x="2976" y="2265"/>
                </a:lnTo>
                <a:lnTo>
                  <a:pt x="3013" y="2262"/>
                </a:lnTo>
                <a:lnTo>
                  <a:pt x="3048" y="2254"/>
                </a:lnTo>
                <a:lnTo>
                  <a:pt x="3080" y="2239"/>
                </a:lnTo>
                <a:lnTo>
                  <a:pt x="3109" y="2221"/>
                </a:lnTo>
                <a:lnTo>
                  <a:pt x="3136" y="2198"/>
                </a:lnTo>
                <a:lnTo>
                  <a:pt x="3159" y="2172"/>
                </a:lnTo>
                <a:lnTo>
                  <a:pt x="3177" y="2142"/>
                </a:lnTo>
                <a:lnTo>
                  <a:pt x="3192" y="2109"/>
                </a:lnTo>
                <a:lnTo>
                  <a:pt x="3200" y="2074"/>
                </a:lnTo>
                <a:lnTo>
                  <a:pt x="3203" y="2037"/>
                </a:lnTo>
                <a:lnTo>
                  <a:pt x="3203" y="1961"/>
                </a:lnTo>
                <a:lnTo>
                  <a:pt x="191" y="1961"/>
                </a:lnTo>
                <a:close/>
                <a:moveTo>
                  <a:pt x="418" y="190"/>
                </a:moveTo>
                <a:lnTo>
                  <a:pt x="381" y="194"/>
                </a:lnTo>
                <a:lnTo>
                  <a:pt x="346" y="202"/>
                </a:lnTo>
                <a:lnTo>
                  <a:pt x="313" y="216"/>
                </a:lnTo>
                <a:lnTo>
                  <a:pt x="283" y="235"/>
                </a:lnTo>
                <a:lnTo>
                  <a:pt x="258" y="257"/>
                </a:lnTo>
                <a:lnTo>
                  <a:pt x="234" y="284"/>
                </a:lnTo>
                <a:lnTo>
                  <a:pt x="215" y="314"/>
                </a:lnTo>
                <a:lnTo>
                  <a:pt x="202" y="347"/>
                </a:lnTo>
                <a:lnTo>
                  <a:pt x="194" y="382"/>
                </a:lnTo>
                <a:lnTo>
                  <a:pt x="191" y="419"/>
                </a:lnTo>
                <a:lnTo>
                  <a:pt x="191" y="1771"/>
                </a:lnTo>
                <a:lnTo>
                  <a:pt x="3204" y="1771"/>
                </a:lnTo>
                <a:lnTo>
                  <a:pt x="3204" y="419"/>
                </a:lnTo>
                <a:lnTo>
                  <a:pt x="3201" y="382"/>
                </a:lnTo>
                <a:lnTo>
                  <a:pt x="3193" y="347"/>
                </a:lnTo>
                <a:lnTo>
                  <a:pt x="3178" y="314"/>
                </a:lnTo>
                <a:lnTo>
                  <a:pt x="3160" y="284"/>
                </a:lnTo>
                <a:lnTo>
                  <a:pt x="3137" y="257"/>
                </a:lnTo>
                <a:lnTo>
                  <a:pt x="3110" y="235"/>
                </a:lnTo>
                <a:lnTo>
                  <a:pt x="3081" y="216"/>
                </a:lnTo>
                <a:lnTo>
                  <a:pt x="3048" y="202"/>
                </a:lnTo>
                <a:lnTo>
                  <a:pt x="3013" y="194"/>
                </a:lnTo>
                <a:lnTo>
                  <a:pt x="2976" y="190"/>
                </a:lnTo>
                <a:lnTo>
                  <a:pt x="418" y="190"/>
                </a:lnTo>
                <a:close/>
                <a:moveTo>
                  <a:pt x="418" y="0"/>
                </a:moveTo>
                <a:lnTo>
                  <a:pt x="2976" y="0"/>
                </a:lnTo>
                <a:lnTo>
                  <a:pt x="3028" y="3"/>
                </a:lnTo>
                <a:lnTo>
                  <a:pt x="3079" y="14"/>
                </a:lnTo>
                <a:lnTo>
                  <a:pt x="3126" y="29"/>
                </a:lnTo>
                <a:lnTo>
                  <a:pt x="3172" y="50"/>
                </a:lnTo>
                <a:lnTo>
                  <a:pt x="3215" y="75"/>
                </a:lnTo>
                <a:lnTo>
                  <a:pt x="3253" y="106"/>
                </a:lnTo>
                <a:lnTo>
                  <a:pt x="3288" y="141"/>
                </a:lnTo>
                <a:lnTo>
                  <a:pt x="3319" y="179"/>
                </a:lnTo>
                <a:lnTo>
                  <a:pt x="3344" y="222"/>
                </a:lnTo>
                <a:lnTo>
                  <a:pt x="3366" y="268"/>
                </a:lnTo>
                <a:lnTo>
                  <a:pt x="3380" y="316"/>
                </a:lnTo>
                <a:lnTo>
                  <a:pt x="3391" y="366"/>
                </a:lnTo>
                <a:lnTo>
                  <a:pt x="3394" y="419"/>
                </a:lnTo>
                <a:lnTo>
                  <a:pt x="3394" y="2037"/>
                </a:lnTo>
                <a:lnTo>
                  <a:pt x="3391" y="2089"/>
                </a:lnTo>
                <a:lnTo>
                  <a:pt x="3380" y="2140"/>
                </a:lnTo>
                <a:lnTo>
                  <a:pt x="3365" y="2188"/>
                </a:lnTo>
                <a:lnTo>
                  <a:pt x="3344" y="2233"/>
                </a:lnTo>
                <a:lnTo>
                  <a:pt x="3319" y="2275"/>
                </a:lnTo>
                <a:lnTo>
                  <a:pt x="3288" y="2314"/>
                </a:lnTo>
                <a:lnTo>
                  <a:pt x="3253" y="2349"/>
                </a:lnTo>
                <a:lnTo>
                  <a:pt x="3214" y="2380"/>
                </a:lnTo>
                <a:lnTo>
                  <a:pt x="3171" y="2406"/>
                </a:lnTo>
                <a:lnTo>
                  <a:pt x="3126" y="2427"/>
                </a:lnTo>
                <a:lnTo>
                  <a:pt x="3078" y="2442"/>
                </a:lnTo>
                <a:lnTo>
                  <a:pt x="3027" y="2451"/>
                </a:lnTo>
                <a:lnTo>
                  <a:pt x="2976" y="2455"/>
                </a:lnTo>
                <a:lnTo>
                  <a:pt x="1792" y="2455"/>
                </a:lnTo>
                <a:lnTo>
                  <a:pt x="1792" y="2853"/>
                </a:lnTo>
                <a:lnTo>
                  <a:pt x="2382" y="2853"/>
                </a:lnTo>
                <a:lnTo>
                  <a:pt x="2404" y="2857"/>
                </a:lnTo>
                <a:lnTo>
                  <a:pt x="2423" y="2864"/>
                </a:lnTo>
                <a:lnTo>
                  <a:pt x="2442" y="2875"/>
                </a:lnTo>
                <a:lnTo>
                  <a:pt x="2456" y="2889"/>
                </a:lnTo>
                <a:lnTo>
                  <a:pt x="2468" y="2907"/>
                </a:lnTo>
                <a:lnTo>
                  <a:pt x="2475" y="2926"/>
                </a:lnTo>
                <a:lnTo>
                  <a:pt x="2477" y="2949"/>
                </a:lnTo>
                <a:lnTo>
                  <a:pt x="2475" y="2971"/>
                </a:lnTo>
                <a:lnTo>
                  <a:pt x="2468" y="2990"/>
                </a:lnTo>
                <a:lnTo>
                  <a:pt x="2456" y="3009"/>
                </a:lnTo>
                <a:lnTo>
                  <a:pt x="2442" y="3023"/>
                </a:lnTo>
                <a:lnTo>
                  <a:pt x="2423" y="3034"/>
                </a:lnTo>
                <a:lnTo>
                  <a:pt x="2404" y="3042"/>
                </a:lnTo>
                <a:lnTo>
                  <a:pt x="2382" y="3044"/>
                </a:lnTo>
                <a:lnTo>
                  <a:pt x="1012" y="3044"/>
                </a:lnTo>
                <a:lnTo>
                  <a:pt x="990" y="3042"/>
                </a:lnTo>
                <a:lnTo>
                  <a:pt x="970" y="3034"/>
                </a:lnTo>
                <a:lnTo>
                  <a:pt x="952" y="3023"/>
                </a:lnTo>
                <a:lnTo>
                  <a:pt x="938" y="3009"/>
                </a:lnTo>
                <a:lnTo>
                  <a:pt x="926" y="2990"/>
                </a:lnTo>
                <a:lnTo>
                  <a:pt x="919" y="2971"/>
                </a:lnTo>
                <a:lnTo>
                  <a:pt x="917" y="2949"/>
                </a:lnTo>
                <a:lnTo>
                  <a:pt x="919" y="2926"/>
                </a:lnTo>
                <a:lnTo>
                  <a:pt x="926" y="2907"/>
                </a:lnTo>
                <a:lnTo>
                  <a:pt x="938" y="2889"/>
                </a:lnTo>
                <a:lnTo>
                  <a:pt x="952" y="2875"/>
                </a:lnTo>
                <a:lnTo>
                  <a:pt x="970" y="2864"/>
                </a:lnTo>
                <a:lnTo>
                  <a:pt x="990" y="2857"/>
                </a:lnTo>
                <a:lnTo>
                  <a:pt x="1012" y="2853"/>
                </a:lnTo>
                <a:lnTo>
                  <a:pt x="1602" y="2853"/>
                </a:lnTo>
                <a:lnTo>
                  <a:pt x="1602" y="2455"/>
                </a:lnTo>
                <a:lnTo>
                  <a:pt x="418" y="2455"/>
                </a:lnTo>
                <a:lnTo>
                  <a:pt x="366" y="2451"/>
                </a:lnTo>
                <a:lnTo>
                  <a:pt x="315" y="2442"/>
                </a:lnTo>
                <a:lnTo>
                  <a:pt x="267" y="2427"/>
                </a:lnTo>
                <a:lnTo>
                  <a:pt x="222" y="2406"/>
                </a:lnTo>
                <a:lnTo>
                  <a:pt x="179" y="2380"/>
                </a:lnTo>
                <a:lnTo>
                  <a:pt x="140" y="2349"/>
                </a:lnTo>
                <a:lnTo>
                  <a:pt x="106" y="2314"/>
                </a:lnTo>
                <a:lnTo>
                  <a:pt x="75" y="2275"/>
                </a:lnTo>
                <a:lnTo>
                  <a:pt x="49" y="2233"/>
                </a:lnTo>
                <a:lnTo>
                  <a:pt x="28" y="2188"/>
                </a:lnTo>
                <a:lnTo>
                  <a:pt x="12" y="2140"/>
                </a:lnTo>
                <a:lnTo>
                  <a:pt x="3" y="2089"/>
                </a:lnTo>
                <a:lnTo>
                  <a:pt x="0" y="2037"/>
                </a:lnTo>
                <a:lnTo>
                  <a:pt x="0" y="419"/>
                </a:lnTo>
                <a:lnTo>
                  <a:pt x="3" y="366"/>
                </a:lnTo>
                <a:lnTo>
                  <a:pt x="12" y="316"/>
                </a:lnTo>
                <a:lnTo>
                  <a:pt x="28" y="268"/>
                </a:lnTo>
                <a:lnTo>
                  <a:pt x="49" y="222"/>
                </a:lnTo>
                <a:lnTo>
                  <a:pt x="75" y="179"/>
                </a:lnTo>
                <a:lnTo>
                  <a:pt x="106" y="141"/>
                </a:lnTo>
                <a:lnTo>
                  <a:pt x="141" y="106"/>
                </a:lnTo>
                <a:lnTo>
                  <a:pt x="179" y="75"/>
                </a:lnTo>
                <a:lnTo>
                  <a:pt x="223" y="50"/>
                </a:lnTo>
                <a:lnTo>
                  <a:pt x="268" y="29"/>
                </a:lnTo>
                <a:lnTo>
                  <a:pt x="315" y="14"/>
                </a:lnTo>
                <a:lnTo>
                  <a:pt x="366" y="3"/>
                </a:lnTo>
                <a:lnTo>
                  <a:pt x="418" y="0"/>
                </a:lnTo>
                <a:close/>
              </a:path>
            </a:pathLst>
          </a:custGeom>
          <a:solidFill>
            <a:schemeClr val="tx1">
              <a:lumMod val="75000"/>
              <a:lumOff val="25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800967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p:cTn id="13" dur="500" fill="hold"/>
                                        <p:tgtEl>
                                          <p:spTgt spid="46"/>
                                        </p:tgtEl>
                                        <p:attrNameLst>
                                          <p:attrName>ppt_w</p:attrName>
                                        </p:attrNameLst>
                                      </p:cBhvr>
                                      <p:tavLst>
                                        <p:tav tm="0">
                                          <p:val>
                                            <p:fltVal val="0"/>
                                          </p:val>
                                        </p:tav>
                                        <p:tav tm="100000">
                                          <p:val>
                                            <p:strVal val="#ppt_w"/>
                                          </p:val>
                                        </p:tav>
                                      </p:tavLst>
                                    </p:anim>
                                    <p:anim calcmode="lin" valueType="num">
                                      <p:cBhvr>
                                        <p:cTn id="14" dur="500" fill="hold"/>
                                        <p:tgtEl>
                                          <p:spTgt spid="46"/>
                                        </p:tgtEl>
                                        <p:attrNameLst>
                                          <p:attrName>ppt_h</p:attrName>
                                        </p:attrNameLst>
                                      </p:cBhvr>
                                      <p:tavLst>
                                        <p:tav tm="0">
                                          <p:val>
                                            <p:fltVal val="0"/>
                                          </p:val>
                                        </p:tav>
                                        <p:tav tm="100000">
                                          <p:val>
                                            <p:strVal val="#ppt_h"/>
                                          </p:val>
                                        </p:tav>
                                      </p:tavLst>
                                    </p:anim>
                                    <p:animEffect transition="in" filter="fade">
                                      <p:cBhvr>
                                        <p:cTn id="15" dur="500"/>
                                        <p:tgtEl>
                                          <p:spTgt spid="46"/>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27"/>
                                        </p:tgtEl>
                                        <p:attrNameLst>
                                          <p:attrName>style.visibility</p:attrName>
                                        </p:attrNameLst>
                                      </p:cBhvr>
                                      <p:to>
                                        <p:strVal val="visible"/>
                                      </p:to>
                                    </p:set>
                                    <p:animEffect transition="in" filter="wipe(right)">
                                      <p:cBhvr>
                                        <p:cTn id="18" dur="500"/>
                                        <p:tgtEl>
                                          <p:spTgt spid="27"/>
                                        </p:tgtEl>
                                      </p:cBhvr>
                                    </p:animEffect>
                                  </p:childTnLst>
                                </p:cTn>
                              </p:par>
                            </p:childTnLst>
                          </p:cTn>
                        </p:par>
                        <p:par>
                          <p:cTn id="19" fill="hold">
                            <p:stCondLst>
                              <p:cond delay="1000"/>
                            </p:stCondLst>
                            <p:childTnLst>
                              <p:par>
                                <p:cTn id="20" presetID="53" presetClass="entr" presetSubtype="16" fill="hold" nodeType="after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p:cTn id="22" dur="500" fill="hold"/>
                                        <p:tgtEl>
                                          <p:spTgt spid="12"/>
                                        </p:tgtEl>
                                        <p:attrNameLst>
                                          <p:attrName>ppt_w</p:attrName>
                                        </p:attrNameLst>
                                      </p:cBhvr>
                                      <p:tavLst>
                                        <p:tav tm="0">
                                          <p:val>
                                            <p:fltVal val="0"/>
                                          </p:val>
                                        </p:tav>
                                        <p:tav tm="100000">
                                          <p:val>
                                            <p:strVal val="#ppt_w"/>
                                          </p:val>
                                        </p:tav>
                                      </p:tavLst>
                                    </p:anim>
                                    <p:anim calcmode="lin" valueType="num">
                                      <p:cBhvr>
                                        <p:cTn id="23" dur="500" fill="hold"/>
                                        <p:tgtEl>
                                          <p:spTgt spid="12"/>
                                        </p:tgtEl>
                                        <p:attrNameLst>
                                          <p:attrName>ppt_h</p:attrName>
                                        </p:attrNameLst>
                                      </p:cBhvr>
                                      <p:tavLst>
                                        <p:tav tm="0">
                                          <p:val>
                                            <p:fltVal val="0"/>
                                          </p:val>
                                        </p:tav>
                                        <p:tav tm="100000">
                                          <p:val>
                                            <p:strVal val="#ppt_h"/>
                                          </p:val>
                                        </p:tav>
                                      </p:tavLst>
                                    </p:anim>
                                    <p:animEffect transition="in" filter="fade">
                                      <p:cBhvr>
                                        <p:cTn id="24" dur="500"/>
                                        <p:tgtEl>
                                          <p:spTgt spid="12"/>
                                        </p:tgtEl>
                                      </p:cBhvr>
                                    </p:animEffect>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53"/>
                                        </p:tgtEl>
                                        <p:attrNameLst>
                                          <p:attrName>style.visibility</p:attrName>
                                        </p:attrNameLst>
                                      </p:cBhvr>
                                      <p:to>
                                        <p:strVal val="visible"/>
                                      </p:to>
                                    </p:set>
                                    <p:anim calcmode="lin" valueType="num">
                                      <p:cBhvr>
                                        <p:cTn id="28" dur="500" fill="hold"/>
                                        <p:tgtEl>
                                          <p:spTgt spid="53"/>
                                        </p:tgtEl>
                                        <p:attrNameLst>
                                          <p:attrName>ppt_w</p:attrName>
                                        </p:attrNameLst>
                                      </p:cBhvr>
                                      <p:tavLst>
                                        <p:tav tm="0">
                                          <p:val>
                                            <p:fltVal val="0"/>
                                          </p:val>
                                        </p:tav>
                                        <p:tav tm="100000">
                                          <p:val>
                                            <p:strVal val="#ppt_w"/>
                                          </p:val>
                                        </p:tav>
                                      </p:tavLst>
                                    </p:anim>
                                    <p:anim calcmode="lin" valueType="num">
                                      <p:cBhvr>
                                        <p:cTn id="29" dur="500" fill="hold"/>
                                        <p:tgtEl>
                                          <p:spTgt spid="53"/>
                                        </p:tgtEl>
                                        <p:attrNameLst>
                                          <p:attrName>ppt_h</p:attrName>
                                        </p:attrNameLst>
                                      </p:cBhvr>
                                      <p:tavLst>
                                        <p:tav tm="0">
                                          <p:val>
                                            <p:fltVal val="0"/>
                                          </p:val>
                                        </p:tav>
                                        <p:tav tm="100000">
                                          <p:val>
                                            <p:strVal val="#ppt_h"/>
                                          </p:val>
                                        </p:tav>
                                      </p:tavLst>
                                    </p:anim>
                                    <p:animEffect transition="in" filter="fade">
                                      <p:cBhvr>
                                        <p:cTn id="30" dur="500"/>
                                        <p:tgtEl>
                                          <p:spTgt spid="53"/>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wipe(left)">
                                      <p:cBhvr>
                                        <p:cTn id="33" dur="500"/>
                                        <p:tgtEl>
                                          <p:spTgt spid="28"/>
                                        </p:tgtEl>
                                      </p:cBhvr>
                                    </p:animEffect>
                                  </p:childTnLst>
                                </p:cTn>
                              </p:par>
                            </p:childTnLst>
                          </p:cTn>
                        </p:par>
                        <p:par>
                          <p:cTn id="34" fill="hold">
                            <p:stCondLst>
                              <p:cond delay="2000"/>
                            </p:stCondLst>
                            <p:childTnLst>
                              <p:par>
                                <p:cTn id="35" presetID="53" presetClass="entr" presetSubtype="16" fill="hold" nodeType="afterEffect">
                                  <p:stCondLst>
                                    <p:cond delay="0"/>
                                  </p:stCondLst>
                                  <p:childTnLst>
                                    <p:set>
                                      <p:cBhvr>
                                        <p:cTn id="36" dur="1" fill="hold">
                                          <p:stCondLst>
                                            <p:cond delay="0"/>
                                          </p:stCondLst>
                                        </p:cTn>
                                        <p:tgtEl>
                                          <p:spTgt spid="13"/>
                                        </p:tgtEl>
                                        <p:attrNameLst>
                                          <p:attrName>style.visibility</p:attrName>
                                        </p:attrNameLst>
                                      </p:cBhvr>
                                      <p:to>
                                        <p:strVal val="visible"/>
                                      </p:to>
                                    </p:set>
                                    <p:anim calcmode="lin" valueType="num">
                                      <p:cBhvr>
                                        <p:cTn id="37" dur="500" fill="hold"/>
                                        <p:tgtEl>
                                          <p:spTgt spid="13"/>
                                        </p:tgtEl>
                                        <p:attrNameLst>
                                          <p:attrName>ppt_w</p:attrName>
                                        </p:attrNameLst>
                                      </p:cBhvr>
                                      <p:tavLst>
                                        <p:tav tm="0">
                                          <p:val>
                                            <p:fltVal val="0"/>
                                          </p:val>
                                        </p:tav>
                                        <p:tav tm="100000">
                                          <p:val>
                                            <p:strVal val="#ppt_w"/>
                                          </p:val>
                                        </p:tav>
                                      </p:tavLst>
                                    </p:anim>
                                    <p:anim calcmode="lin" valueType="num">
                                      <p:cBhvr>
                                        <p:cTn id="38" dur="500" fill="hold"/>
                                        <p:tgtEl>
                                          <p:spTgt spid="13"/>
                                        </p:tgtEl>
                                        <p:attrNameLst>
                                          <p:attrName>ppt_h</p:attrName>
                                        </p:attrNameLst>
                                      </p:cBhvr>
                                      <p:tavLst>
                                        <p:tav tm="0">
                                          <p:val>
                                            <p:fltVal val="0"/>
                                          </p:val>
                                        </p:tav>
                                        <p:tav tm="100000">
                                          <p:val>
                                            <p:strVal val="#ppt_h"/>
                                          </p:val>
                                        </p:tav>
                                      </p:tavLst>
                                    </p:anim>
                                    <p:animEffect transition="in" filter="fade">
                                      <p:cBhvr>
                                        <p:cTn id="39" dur="500"/>
                                        <p:tgtEl>
                                          <p:spTgt spid="13"/>
                                        </p:tgtEl>
                                      </p:cBhvr>
                                    </p:animEffect>
                                  </p:childTnLst>
                                </p:cTn>
                              </p:par>
                            </p:childTnLst>
                          </p:cTn>
                        </p:par>
                        <p:par>
                          <p:cTn id="40" fill="hold">
                            <p:stCondLst>
                              <p:cond delay="2500"/>
                            </p:stCondLst>
                            <p:childTnLst>
                              <p:par>
                                <p:cTn id="41" presetID="53" presetClass="entr" presetSubtype="16" fill="hold" nodeType="afterEffect">
                                  <p:stCondLst>
                                    <p:cond delay="0"/>
                                  </p:stCondLst>
                                  <p:childTnLst>
                                    <p:set>
                                      <p:cBhvr>
                                        <p:cTn id="42" dur="1" fill="hold">
                                          <p:stCondLst>
                                            <p:cond delay="0"/>
                                          </p:stCondLst>
                                        </p:cTn>
                                        <p:tgtEl>
                                          <p:spTgt spid="39"/>
                                        </p:tgtEl>
                                        <p:attrNameLst>
                                          <p:attrName>style.visibility</p:attrName>
                                        </p:attrNameLst>
                                      </p:cBhvr>
                                      <p:to>
                                        <p:strVal val="visible"/>
                                      </p:to>
                                    </p:set>
                                    <p:anim calcmode="lin" valueType="num">
                                      <p:cBhvr>
                                        <p:cTn id="43" dur="500" fill="hold"/>
                                        <p:tgtEl>
                                          <p:spTgt spid="39"/>
                                        </p:tgtEl>
                                        <p:attrNameLst>
                                          <p:attrName>ppt_w</p:attrName>
                                        </p:attrNameLst>
                                      </p:cBhvr>
                                      <p:tavLst>
                                        <p:tav tm="0">
                                          <p:val>
                                            <p:fltVal val="0"/>
                                          </p:val>
                                        </p:tav>
                                        <p:tav tm="100000">
                                          <p:val>
                                            <p:strVal val="#ppt_w"/>
                                          </p:val>
                                        </p:tav>
                                      </p:tavLst>
                                    </p:anim>
                                    <p:anim calcmode="lin" valueType="num">
                                      <p:cBhvr>
                                        <p:cTn id="44" dur="500" fill="hold"/>
                                        <p:tgtEl>
                                          <p:spTgt spid="39"/>
                                        </p:tgtEl>
                                        <p:attrNameLst>
                                          <p:attrName>ppt_h</p:attrName>
                                        </p:attrNameLst>
                                      </p:cBhvr>
                                      <p:tavLst>
                                        <p:tav tm="0">
                                          <p:val>
                                            <p:fltVal val="0"/>
                                          </p:val>
                                        </p:tav>
                                        <p:tav tm="100000">
                                          <p:val>
                                            <p:strVal val="#ppt_h"/>
                                          </p:val>
                                        </p:tav>
                                      </p:tavLst>
                                    </p:anim>
                                    <p:animEffect transition="in" filter="fade">
                                      <p:cBhvr>
                                        <p:cTn id="45" dur="500"/>
                                        <p:tgtEl>
                                          <p:spTgt spid="39"/>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26"/>
                                        </p:tgtEl>
                                        <p:attrNameLst>
                                          <p:attrName>style.visibility</p:attrName>
                                        </p:attrNameLst>
                                      </p:cBhvr>
                                      <p:to>
                                        <p:strVal val="visible"/>
                                      </p:to>
                                    </p:set>
                                    <p:animEffect transition="in" filter="wipe(left)">
                                      <p:cBhvr>
                                        <p:cTn id="48" dur="500"/>
                                        <p:tgtEl>
                                          <p:spTgt spid="26"/>
                                        </p:tgtEl>
                                      </p:cBhvr>
                                    </p:animEffect>
                                  </p:childTnLst>
                                </p:cTn>
                              </p:par>
                            </p:childTnLst>
                          </p:cTn>
                        </p:par>
                        <p:par>
                          <p:cTn id="49" fill="hold">
                            <p:stCondLst>
                              <p:cond delay="3000"/>
                            </p:stCondLst>
                            <p:childTnLst>
                              <p:par>
                                <p:cTn id="50" presetID="53" presetClass="entr" presetSubtype="16" fill="hold" nodeType="afterEffect">
                                  <p:stCondLst>
                                    <p:cond delay="0"/>
                                  </p:stCondLst>
                                  <p:childTnLst>
                                    <p:set>
                                      <p:cBhvr>
                                        <p:cTn id="51" dur="1" fill="hold">
                                          <p:stCondLst>
                                            <p:cond delay="0"/>
                                          </p:stCondLst>
                                        </p:cTn>
                                        <p:tgtEl>
                                          <p:spTgt spid="14"/>
                                        </p:tgtEl>
                                        <p:attrNameLst>
                                          <p:attrName>style.visibility</p:attrName>
                                        </p:attrNameLst>
                                      </p:cBhvr>
                                      <p:to>
                                        <p:strVal val="visible"/>
                                      </p:to>
                                    </p:set>
                                    <p:anim calcmode="lin" valueType="num">
                                      <p:cBhvr>
                                        <p:cTn id="52" dur="500" fill="hold"/>
                                        <p:tgtEl>
                                          <p:spTgt spid="14"/>
                                        </p:tgtEl>
                                        <p:attrNameLst>
                                          <p:attrName>ppt_w</p:attrName>
                                        </p:attrNameLst>
                                      </p:cBhvr>
                                      <p:tavLst>
                                        <p:tav tm="0">
                                          <p:val>
                                            <p:fltVal val="0"/>
                                          </p:val>
                                        </p:tav>
                                        <p:tav tm="100000">
                                          <p:val>
                                            <p:strVal val="#ppt_w"/>
                                          </p:val>
                                        </p:tav>
                                      </p:tavLst>
                                    </p:anim>
                                    <p:anim calcmode="lin" valueType="num">
                                      <p:cBhvr>
                                        <p:cTn id="53" dur="500" fill="hold"/>
                                        <p:tgtEl>
                                          <p:spTgt spid="14"/>
                                        </p:tgtEl>
                                        <p:attrNameLst>
                                          <p:attrName>ppt_h</p:attrName>
                                        </p:attrNameLst>
                                      </p:cBhvr>
                                      <p:tavLst>
                                        <p:tav tm="0">
                                          <p:val>
                                            <p:fltVal val="0"/>
                                          </p:val>
                                        </p:tav>
                                        <p:tav tm="100000">
                                          <p:val>
                                            <p:strVal val="#ppt_h"/>
                                          </p:val>
                                        </p:tav>
                                      </p:tavLst>
                                    </p:anim>
                                    <p:animEffect transition="in" filter="fade">
                                      <p:cBhvr>
                                        <p:cTn id="54" dur="500"/>
                                        <p:tgtEl>
                                          <p:spTgt spid="14"/>
                                        </p:tgtEl>
                                      </p:cBhvr>
                                    </p:animEffect>
                                  </p:childTnLst>
                                </p:cTn>
                              </p:par>
                            </p:childTnLst>
                          </p:cTn>
                        </p:par>
                        <p:par>
                          <p:cTn id="55" fill="hold">
                            <p:stCondLst>
                              <p:cond delay="3500"/>
                            </p:stCondLst>
                            <p:childTnLst>
                              <p:par>
                                <p:cTn id="56" presetID="53" presetClass="entr" presetSubtype="16" fill="hold" nodeType="afterEffect">
                                  <p:stCondLst>
                                    <p:cond delay="0"/>
                                  </p:stCondLst>
                                  <p:childTnLst>
                                    <p:set>
                                      <p:cBhvr>
                                        <p:cTn id="57" dur="1" fill="hold">
                                          <p:stCondLst>
                                            <p:cond delay="0"/>
                                          </p:stCondLst>
                                        </p:cTn>
                                        <p:tgtEl>
                                          <p:spTgt spid="54"/>
                                        </p:tgtEl>
                                        <p:attrNameLst>
                                          <p:attrName>style.visibility</p:attrName>
                                        </p:attrNameLst>
                                      </p:cBhvr>
                                      <p:to>
                                        <p:strVal val="visible"/>
                                      </p:to>
                                    </p:set>
                                    <p:anim calcmode="lin" valueType="num">
                                      <p:cBhvr>
                                        <p:cTn id="58" dur="500" fill="hold"/>
                                        <p:tgtEl>
                                          <p:spTgt spid="54"/>
                                        </p:tgtEl>
                                        <p:attrNameLst>
                                          <p:attrName>ppt_w</p:attrName>
                                        </p:attrNameLst>
                                      </p:cBhvr>
                                      <p:tavLst>
                                        <p:tav tm="0">
                                          <p:val>
                                            <p:fltVal val="0"/>
                                          </p:val>
                                        </p:tav>
                                        <p:tav tm="100000">
                                          <p:val>
                                            <p:strVal val="#ppt_w"/>
                                          </p:val>
                                        </p:tav>
                                      </p:tavLst>
                                    </p:anim>
                                    <p:anim calcmode="lin" valueType="num">
                                      <p:cBhvr>
                                        <p:cTn id="59" dur="500" fill="hold"/>
                                        <p:tgtEl>
                                          <p:spTgt spid="54"/>
                                        </p:tgtEl>
                                        <p:attrNameLst>
                                          <p:attrName>ppt_h</p:attrName>
                                        </p:attrNameLst>
                                      </p:cBhvr>
                                      <p:tavLst>
                                        <p:tav tm="0">
                                          <p:val>
                                            <p:fltVal val="0"/>
                                          </p:val>
                                        </p:tav>
                                        <p:tav tm="100000">
                                          <p:val>
                                            <p:strVal val="#ppt_h"/>
                                          </p:val>
                                        </p:tav>
                                      </p:tavLst>
                                    </p:anim>
                                    <p:animEffect transition="in" filter="fade">
                                      <p:cBhvr>
                                        <p:cTn id="60" dur="500"/>
                                        <p:tgtEl>
                                          <p:spTgt spid="54"/>
                                        </p:tgtEl>
                                      </p:cBhvr>
                                    </p:animEffect>
                                  </p:childTnLst>
                                </p:cTn>
                              </p:par>
                              <p:par>
                                <p:cTn id="61" presetID="22" presetClass="entr" presetSubtype="8" fill="hold" grpId="0" nodeType="withEffect">
                                  <p:stCondLst>
                                    <p:cond delay="0"/>
                                  </p:stCondLst>
                                  <p:childTnLst>
                                    <p:set>
                                      <p:cBhvr>
                                        <p:cTn id="62" dur="1" fill="hold">
                                          <p:stCondLst>
                                            <p:cond delay="0"/>
                                          </p:stCondLst>
                                        </p:cTn>
                                        <p:tgtEl>
                                          <p:spTgt spid="30"/>
                                        </p:tgtEl>
                                        <p:attrNameLst>
                                          <p:attrName>style.visibility</p:attrName>
                                        </p:attrNameLst>
                                      </p:cBhvr>
                                      <p:to>
                                        <p:strVal val="visible"/>
                                      </p:to>
                                    </p:set>
                                    <p:animEffect transition="in" filter="wipe(left)">
                                      <p:cBhvr>
                                        <p:cTn id="63" dur="500"/>
                                        <p:tgtEl>
                                          <p:spTgt spid="30"/>
                                        </p:tgtEl>
                                      </p:cBhvr>
                                    </p:animEffect>
                                  </p:childTnLst>
                                </p:cTn>
                              </p:par>
                            </p:childTnLst>
                          </p:cTn>
                        </p:par>
                        <p:par>
                          <p:cTn id="64" fill="hold">
                            <p:stCondLst>
                              <p:cond delay="4000"/>
                            </p:stCondLst>
                            <p:childTnLst>
                              <p:par>
                                <p:cTn id="65" presetID="53" presetClass="entr" presetSubtype="16" fill="hold" nodeType="afterEffect">
                                  <p:stCondLst>
                                    <p:cond delay="0"/>
                                  </p:stCondLst>
                                  <p:childTnLst>
                                    <p:set>
                                      <p:cBhvr>
                                        <p:cTn id="66" dur="1" fill="hold">
                                          <p:stCondLst>
                                            <p:cond delay="0"/>
                                          </p:stCondLst>
                                        </p:cTn>
                                        <p:tgtEl>
                                          <p:spTgt spid="15"/>
                                        </p:tgtEl>
                                        <p:attrNameLst>
                                          <p:attrName>style.visibility</p:attrName>
                                        </p:attrNameLst>
                                      </p:cBhvr>
                                      <p:to>
                                        <p:strVal val="visible"/>
                                      </p:to>
                                    </p:set>
                                    <p:anim calcmode="lin" valueType="num">
                                      <p:cBhvr>
                                        <p:cTn id="67" dur="500" fill="hold"/>
                                        <p:tgtEl>
                                          <p:spTgt spid="15"/>
                                        </p:tgtEl>
                                        <p:attrNameLst>
                                          <p:attrName>ppt_w</p:attrName>
                                        </p:attrNameLst>
                                      </p:cBhvr>
                                      <p:tavLst>
                                        <p:tav tm="0">
                                          <p:val>
                                            <p:fltVal val="0"/>
                                          </p:val>
                                        </p:tav>
                                        <p:tav tm="100000">
                                          <p:val>
                                            <p:strVal val="#ppt_w"/>
                                          </p:val>
                                        </p:tav>
                                      </p:tavLst>
                                    </p:anim>
                                    <p:anim calcmode="lin" valueType="num">
                                      <p:cBhvr>
                                        <p:cTn id="68" dur="500" fill="hold"/>
                                        <p:tgtEl>
                                          <p:spTgt spid="15"/>
                                        </p:tgtEl>
                                        <p:attrNameLst>
                                          <p:attrName>ppt_h</p:attrName>
                                        </p:attrNameLst>
                                      </p:cBhvr>
                                      <p:tavLst>
                                        <p:tav tm="0">
                                          <p:val>
                                            <p:fltVal val="0"/>
                                          </p:val>
                                        </p:tav>
                                        <p:tav tm="100000">
                                          <p:val>
                                            <p:strVal val="#ppt_h"/>
                                          </p:val>
                                        </p:tav>
                                      </p:tavLst>
                                    </p:anim>
                                    <p:animEffect transition="in" filter="fade">
                                      <p:cBhvr>
                                        <p:cTn id="69" dur="500"/>
                                        <p:tgtEl>
                                          <p:spTgt spid="15"/>
                                        </p:tgtEl>
                                      </p:cBhvr>
                                    </p:animEffect>
                                  </p:childTnLst>
                                </p:cTn>
                              </p:par>
                            </p:childTnLst>
                          </p:cTn>
                        </p:par>
                        <p:par>
                          <p:cTn id="70" fill="hold">
                            <p:stCondLst>
                              <p:cond delay="4500"/>
                            </p:stCondLst>
                            <p:childTnLst>
                              <p:par>
                                <p:cTn id="71" presetID="53" presetClass="entr" presetSubtype="16" fill="hold" nodeType="afterEffect">
                                  <p:stCondLst>
                                    <p:cond delay="0"/>
                                  </p:stCondLst>
                                  <p:childTnLst>
                                    <p:set>
                                      <p:cBhvr>
                                        <p:cTn id="72" dur="1" fill="hold">
                                          <p:stCondLst>
                                            <p:cond delay="0"/>
                                          </p:stCondLst>
                                        </p:cTn>
                                        <p:tgtEl>
                                          <p:spTgt spid="34"/>
                                        </p:tgtEl>
                                        <p:attrNameLst>
                                          <p:attrName>style.visibility</p:attrName>
                                        </p:attrNameLst>
                                      </p:cBhvr>
                                      <p:to>
                                        <p:strVal val="visible"/>
                                      </p:to>
                                    </p:set>
                                    <p:anim calcmode="lin" valueType="num">
                                      <p:cBhvr>
                                        <p:cTn id="73" dur="500" fill="hold"/>
                                        <p:tgtEl>
                                          <p:spTgt spid="34"/>
                                        </p:tgtEl>
                                        <p:attrNameLst>
                                          <p:attrName>ppt_w</p:attrName>
                                        </p:attrNameLst>
                                      </p:cBhvr>
                                      <p:tavLst>
                                        <p:tav tm="0">
                                          <p:val>
                                            <p:fltVal val="0"/>
                                          </p:val>
                                        </p:tav>
                                        <p:tav tm="100000">
                                          <p:val>
                                            <p:strVal val="#ppt_w"/>
                                          </p:val>
                                        </p:tav>
                                      </p:tavLst>
                                    </p:anim>
                                    <p:anim calcmode="lin" valueType="num">
                                      <p:cBhvr>
                                        <p:cTn id="74" dur="500" fill="hold"/>
                                        <p:tgtEl>
                                          <p:spTgt spid="34"/>
                                        </p:tgtEl>
                                        <p:attrNameLst>
                                          <p:attrName>ppt_h</p:attrName>
                                        </p:attrNameLst>
                                      </p:cBhvr>
                                      <p:tavLst>
                                        <p:tav tm="0">
                                          <p:val>
                                            <p:fltVal val="0"/>
                                          </p:val>
                                        </p:tav>
                                        <p:tav tm="100000">
                                          <p:val>
                                            <p:strVal val="#ppt_h"/>
                                          </p:val>
                                        </p:tav>
                                      </p:tavLst>
                                    </p:anim>
                                    <p:animEffect transition="in" filter="fade">
                                      <p:cBhvr>
                                        <p:cTn id="75" dur="500"/>
                                        <p:tgtEl>
                                          <p:spTgt spid="34"/>
                                        </p:tgtEl>
                                      </p:cBhvr>
                                    </p:animEffect>
                                  </p:childTnLst>
                                </p:cTn>
                              </p:par>
                              <p:par>
                                <p:cTn id="76" presetID="22" presetClass="entr" presetSubtype="2" fill="hold" grpId="0" nodeType="withEffect">
                                  <p:stCondLst>
                                    <p:cond delay="0"/>
                                  </p:stCondLst>
                                  <p:childTnLst>
                                    <p:set>
                                      <p:cBhvr>
                                        <p:cTn id="77" dur="1" fill="hold">
                                          <p:stCondLst>
                                            <p:cond delay="0"/>
                                          </p:stCondLst>
                                        </p:cTn>
                                        <p:tgtEl>
                                          <p:spTgt spid="29"/>
                                        </p:tgtEl>
                                        <p:attrNameLst>
                                          <p:attrName>style.visibility</p:attrName>
                                        </p:attrNameLst>
                                      </p:cBhvr>
                                      <p:to>
                                        <p:strVal val="visible"/>
                                      </p:to>
                                    </p:set>
                                    <p:animEffect transition="in" filter="wipe(right)">
                                      <p:cBhvr>
                                        <p:cTn id="78" dur="500"/>
                                        <p:tgtEl>
                                          <p:spTgt spid="29"/>
                                        </p:tgtEl>
                                      </p:cBhvr>
                                    </p:animEffect>
                                  </p:childTnLst>
                                </p:cTn>
                              </p:par>
                            </p:childTnLst>
                          </p:cTn>
                        </p:par>
                        <p:par>
                          <p:cTn id="79" fill="hold">
                            <p:stCondLst>
                              <p:cond delay="5000"/>
                            </p:stCondLst>
                            <p:childTnLst>
                              <p:par>
                                <p:cTn id="80" presetID="53" presetClass="entr" presetSubtype="16" fill="hold" nodeType="afterEffect">
                                  <p:stCondLst>
                                    <p:cond delay="0"/>
                                  </p:stCondLst>
                                  <p:childTnLst>
                                    <p:set>
                                      <p:cBhvr>
                                        <p:cTn id="81" dur="1" fill="hold">
                                          <p:stCondLst>
                                            <p:cond delay="0"/>
                                          </p:stCondLst>
                                        </p:cTn>
                                        <p:tgtEl>
                                          <p:spTgt spid="16"/>
                                        </p:tgtEl>
                                        <p:attrNameLst>
                                          <p:attrName>style.visibility</p:attrName>
                                        </p:attrNameLst>
                                      </p:cBhvr>
                                      <p:to>
                                        <p:strVal val="visible"/>
                                      </p:to>
                                    </p:set>
                                    <p:anim calcmode="lin" valueType="num">
                                      <p:cBhvr>
                                        <p:cTn id="82" dur="500" fill="hold"/>
                                        <p:tgtEl>
                                          <p:spTgt spid="16"/>
                                        </p:tgtEl>
                                        <p:attrNameLst>
                                          <p:attrName>ppt_w</p:attrName>
                                        </p:attrNameLst>
                                      </p:cBhvr>
                                      <p:tavLst>
                                        <p:tav tm="0">
                                          <p:val>
                                            <p:fltVal val="0"/>
                                          </p:val>
                                        </p:tav>
                                        <p:tav tm="100000">
                                          <p:val>
                                            <p:strVal val="#ppt_w"/>
                                          </p:val>
                                        </p:tav>
                                      </p:tavLst>
                                    </p:anim>
                                    <p:anim calcmode="lin" valueType="num">
                                      <p:cBhvr>
                                        <p:cTn id="83" dur="500" fill="hold"/>
                                        <p:tgtEl>
                                          <p:spTgt spid="16"/>
                                        </p:tgtEl>
                                        <p:attrNameLst>
                                          <p:attrName>ppt_h</p:attrName>
                                        </p:attrNameLst>
                                      </p:cBhvr>
                                      <p:tavLst>
                                        <p:tav tm="0">
                                          <p:val>
                                            <p:fltVal val="0"/>
                                          </p:val>
                                        </p:tav>
                                        <p:tav tm="100000">
                                          <p:val>
                                            <p:strVal val="#ppt_h"/>
                                          </p:val>
                                        </p:tav>
                                      </p:tavLst>
                                    </p:anim>
                                    <p:animEffect transition="in" filter="fade">
                                      <p:cBhvr>
                                        <p:cTn id="84" dur="500"/>
                                        <p:tgtEl>
                                          <p:spTgt spid="16"/>
                                        </p:tgtEl>
                                      </p:cBhvr>
                                    </p:animEffect>
                                  </p:childTnLst>
                                </p:cTn>
                              </p:par>
                            </p:childTnLst>
                          </p:cTn>
                        </p:par>
                        <p:par>
                          <p:cTn id="85" fill="hold">
                            <p:stCondLst>
                              <p:cond delay="5500"/>
                            </p:stCondLst>
                            <p:childTnLst>
                              <p:par>
                                <p:cTn id="86" presetID="53" presetClass="entr" presetSubtype="16" fill="hold" nodeType="afterEffect">
                                  <p:stCondLst>
                                    <p:cond delay="0"/>
                                  </p:stCondLst>
                                  <p:childTnLst>
                                    <p:set>
                                      <p:cBhvr>
                                        <p:cTn id="87" dur="1" fill="hold">
                                          <p:stCondLst>
                                            <p:cond delay="0"/>
                                          </p:stCondLst>
                                        </p:cTn>
                                        <p:tgtEl>
                                          <p:spTgt spid="31"/>
                                        </p:tgtEl>
                                        <p:attrNameLst>
                                          <p:attrName>style.visibility</p:attrName>
                                        </p:attrNameLst>
                                      </p:cBhvr>
                                      <p:to>
                                        <p:strVal val="visible"/>
                                      </p:to>
                                    </p:set>
                                    <p:anim calcmode="lin" valueType="num">
                                      <p:cBhvr>
                                        <p:cTn id="88" dur="500" fill="hold"/>
                                        <p:tgtEl>
                                          <p:spTgt spid="31"/>
                                        </p:tgtEl>
                                        <p:attrNameLst>
                                          <p:attrName>ppt_w</p:attrName>
                                        </p:attrNameLst>
                                      </p:cBhvr>
                                      <p:tavLst>
                                        <p:tav tm="0">
                                          <p:val>
                                            <p:fltVal val="0"/>
                                          </p:val>
                                        </p:tav>
                                        <p:tav tm="100000">
                                          <p:val>
                                            <p:strVal val="#ppt_w"/>
                                          </p:val>
                                        </p:tav>
                                      </p:tavLst>
                                    </p:anim>
                                    <p:anim calcmode="lin" valueType="num">
                                      <p:cBhvr>
                                        <p:cTn id="89" dur="500" fill="hold"/>
                                        <p:tgtEl>
                                          <p:spTgt spid="31"/>
                                        </p:tgtEl>
                                        <p:attrNameLst>
                                          <p:attrName>ppt_h</p:attrName>
                                        </p:attrNameLst>
                                      </p:cBhvr>
                                      <p:tavLst>
                                        <p:tav tm="0">
                                          <p:val>
                                            <p:fltVal val="0"/>
                                          </p:val>
                                        </p:tav>
                                        <p:tav tm="100000">
                                          <p:val>
                                            <p:strVal val="#ppt_h"/>
                                          </p:val>
                                        </p:tav>
                                      </p:tavLst>
                                    </p:anim>
                                    <p:animEffect transition="in" filter="fade">
                                      <p:cBhvr>
                                        <p:cTn id="90" dur="500"/>
                                        <p:tgtEl>
                                          <p:spTgt spid="31"/>
                                        </p:tgtEl>
                                      </p:cBhvr>
                                    </p:animEffect>
                                  </p:childTnLst>
                                </p:cTn>
                              </p:par>
                              <p:par>
                                <p:cTn id="91" presetID="22" presetClass="entr" presetSubtype="2" fill="hold" grpId="0" nodeType="withEffect">
                                  <p:stCondLst>
                                    <p:cond delay="0"/>
                                  </p:stCondLst>
                                  <p:childTnLst>
                                    <p:set>
                                      <p:cBhvr>
                                        <p:cTn id="92" dur="1" fill="hold">
                                          <p:stCondLst>
                                            <p:cond delay="0"/>
                                          </p:stCondLst>
                                        </p:cTn>
                                        <p:tgtEl>
                                          <p:spTgt spid="25"/>
                                        </p:tgtEl>
                                        <p:attrNameLst>
                                          <p:attrName>style.visibility</p:attrName>
                                        </p:attrNameLst>
                                      </p:cBhvr>
                                      <p:to>
                                        <p:strVal val="visible"/>
                                      </p:to>
                                    </p:set>
                                    <p:animEffect transition="in" filter="wipe(right)">
                                      <p:cBhvr>
                                        <p:cTn id="93"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29" grpId="0"/>
      <p:bldP spid="30" grpId="0"/>
      <p:bldP spid="53"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5024888" y="1880376"/>
            <a:ext cx="2142223" cy="2142222"/>
            <a:chOff x="5024888" y="1880376"/>
            <a:chExt cx="2142223" cy="2142222"/>
          </a:xfrm>
        </p:grpSpPr>
        <p:sp>
          <p:nvSpPr>
            <p:cNvPr id="6" name="Freeform 5"/>
            <p:cNvSpPr>
              <a:spLocks/>
            </p:cNvSpPr>
            <p:nvPr/>
          </p:nvSpPr>
          <p:spPr bwMode="auto">
            <a:xfrm>
              <a:off x="5024888" y="1880376"/>
              <a:ext cx="2142223" cy="2142222"/>
            </a:xfrm>
            <a:custGeom>
              <a:avLst/>
              <a:gdLst>
                <a:gd name="T0" fmla="*/ 170 w 1404"/>
                <a:gd name="T1" fmla="*/ 1009 h 1404"/>
                <a:gd name="T2" fmla="*/ 395 w 1404"/>
                <a:gd name="T3" fmla="*/ 169 h 1404"/>
                <a:gd name="T4" fmla="*/ 1234 w 1404"/>
                <a:gd name="T5" fmla="*/ 394 h 1404"/>
                <a:gd name="T6" fmla="*/ 1009 w 1404"/>
                <a:gd name="T7" fmla="*/ 1234 h 1404"/>
                <a:gd name="T8" fmla="*/ 170 w 1404"/>
                <a:gd name="T9" fmla="*/ 1009 h 1404"/>
              </a:gdLst>
              <a:ahLst/>
              <a:cxnLst>
                <a:cxn ang="0">
                  <a:pos x="T0" y="T1"/>
                </a:cxn>
                <a:cxn ang="0">
                  <a:pos x="T2" y="T3"/>
                </a:cxn>
                <a:cxn ang="0">
                  <a:pos x="T4" y="T5"/>
                </a:cxn>
                <a:cxn ang="0">
                  <a:pos x="T6" y="T7"/>
                </a:cxn>
                <a:cxn ang="0">
                  <a:pos x="T8" y="T9"/>
                </a:cxn>
              </a:cxnLst>
              <a:rect l="0" t="0" r="r" b="b"/>
              <a:pathLst>
                <a:path w="1404" h="1404">
                  <a:moveTo>
                    <a:pt x="170" y="1009"/>
                  </a:moveTo>
                  <a:cubicBezTo>
                    <a:pt x="0" y="715"/>
                    <a:pt x="101" y="339"/>
                    <a:pt x="395" y="169"/>
                  </a:cubicBezTo>
                  <a:cubicBezTo>
                    <a:pt x="689" y="0"/>
                    <a:pt x="1065" y="100"/>
                    <a:pt x="1234" y="394"/>
                  </a:cubicBezTo>
                  <a:cubicBezTo>
                    <a:pt x="1404" y="688"/>
                    <a:pt x="1303" y="1064"/>
                    <a:pt x="1009" y="1234"/>
                  </a:cubicBezTo>
                  <a:cubicBezTo>
                    <a:pt x="715" y="1404"/>
                    <a:pt x="339" y="1303"/>
                    <a:pt x="170" y="100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5465355" y="2321880"/>
              <a:ext cx="1260253" cy="1260253"/>
            </a:xfrm>
            <a:custGeom>
              <a:avLst/>
              <a:gdLst>
                <a:gd name="T0" fmla="*/ 100 w 826"/>
                <a:gd name="T1" fmla="*/ 594 h 826"/>
                <a:gd name="T2" fmla="*/ 232 w 826"/>
                <a:gd name="T3" fmla="*/ 99 h 826"/>
                <a:gd name="T4" fmla="*/ 726 w 826"/>
                <a:gd name="T5" fmla="*/ 232 h 826"/>
                <a:gd name="T6" fmla="*/ 594 w 826"/>
                <a:gd name="T7" fmla="*/ 726 h 826"/>
                <a:gd name="T8" fmla="*/ 100 w 826"/>
                <a:gd name="T9" fmla="*/ 594 h 826"/>
              </a:gdLst>
              <a:ahLst/>
              <a:cxnLst>
                <a:cxn ang="0">
                  <a:pos x="T0" y="T1"/>
                </a:cxn>
                <a:cxn ang="0">
                  <a:pos x="T2" y="T3"/>
                </a:cxn>
                <a:cxn ang="0">
                  <a:pos x="T4" y="T5"/>
                </a:cxn>
                <a:cxn ang="0">
                  <a:pos x="T6" y="T7"/>
                </a:cxn>
                <a:cxn ang="0">
                  <a:pos x="T8" y="T9"/>
                </a:cxn>
              </a:cxnLst>
              <a:rect l="0" t="0" r="r" b="b"/>
              <a:pathLst>
                <a:path w="826" h="826">
                  <a:moveTo>
                    <a:pt x="100" y="594"/>
                  </a:moveTo>
                  <a:cubicBezTo>
                    <a:pt x="0" y="421"/>
                    <a:pt x="59" y="199"/>
                    <a:pt x="232" y="99"/>
                  </a:cubicBezTo>
                  <a:cubicBezTo>
                    <a:pt x="405" y="0"/>
                    <a:pt x="626" y="59"/>
                    <a:pt x="726" y="232"/>
                  </a:cubicBezTo>
                  <a:cubicBezTo>
                    <a:pt x="826" y="405"/>
                    <a:pt x="767" y="626"/>
                    <a:pt x="594" y="726"/>
                  </a:cubicBezTo>
                  <a:cubicBezTo>
                    <a:pt x="421" y="826"/>
                    <a:pt x="200" y="767"/>
                    <a:pt x="100" y="59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8" name="Group 17"/>
          <p:cNvGrpSpPr/>
          <p:nvPr/>
        </p:nvGrpSpPr>
        <p:grpSpPr>
          <a:xfrm>
            <a:off x="6391890" y="2878422"/>
            <a:ext cx="2012674" cy="2042729"/>
            <a:chOff x="6391890" y="2878422"/>
            <a:chExt cx="2012674" cy="2042729"/>
          </a:xfrm>
        </p:grpSpPr>
        <p:sp>
          <p:nvSpPr>
            <p:cNvPr id="10" name="Freeform 9"/>
            <p:cNvSpPr>
              <a:spLocks/>
            </p:cNvSpPr>
            <p:nvPr/>
          </p:nvSpPr>
          <p:spPr bwMode="auto">
            <a:xfrm>
              <a:off x="6391890" y="2878422"/>
              <a:ext cx="2012674" cy="2042729"/>
            </a:xfrm>
            <a:custGeom>
              <a:avLst/>
              <a:gdLst>
                <a:gd name="T0" fmla="*/ 924 w 1319"/>
                <a:gd name="T1" fmla="*/ 105 h 1339"/>
                <a:gd name="T2" fmla="*/ 421 w 1319"/>
                <a:gd name="T3" fmla="*/ 55 h 1339"/>
                <a:gd name="T4" fmla="*/ 113 w 1319"/>
                <a:gd name="T5" fmla="*/ 580 h 1339"/>
                <a:gd name="T6" fmla="*/ 2 w 1319"/>
                <a:gd name="T7" fmla="*/ 630 h 1339"/>
                <a:gd name="T8" fmla="*/ 310 w 1319"/>
                <a:gd name="T9" fmla="*/ 1169 h 1339"/>
                <a:gd name="T10" fmla="*/ 1149 w 1319"/>
                <a:gd name="T11" fmla="*/ 944 h 1339"/>
                <a:gd name="T12" fmla="*/ 924 w 1319"/>
                <a:gd name="T13" fmla="*/ 105 h 1339"/>
              </a:gdLst>
              <a:ahLst/>
              <a:cxnLst>
                <a:cxn ang="0">
                  <a:pos x="T0" y="T1"/>
                </a:cxn>
                <a:cxn ang="0">
                  <a:pos x="T2" y="T3"/>
                </a:cxn>
                <a:cxn ang="0">
                  <a:pos x="T4" y="T5"/>
                </a:cxn>
                <a:cxn ang="0">
                  <a:pos x="T6" y="T7"/>
                </a:cxn>
                <a:cxn ang="0">
                  <a:pos x="T8" y="T9"/>
                </a:cxn>
                <a:cxn ang="0">
                  <a:pos x="T10" y="T11"/>
                </a:cxn>
                <a:cxn ang="0">
                  <a:pos x="T12" y="T13"/>
                </a:cxn>
              </a:cxnLst>
              <a:rect l="0" t="0" r="r" b="b"/>
              <a:pathLst>
                <a:path w="1319" h="1339">
                  <a:moveTo>
                    <a:pt x="924" y="105"/>
                  </a:moveTo>
                  <a:cubicBezTo>
                    <a:pt x="765" y="13"/>
                    <a:pt x="582" y="0"/>
                    <a:pt x="421" y="55"/>
                  </a:cubicBezTo>
                  <a:cubicBezTo>
                    <a:pt x="418" y="264"/>
                    <a:pt x="308" y="467"/>
                    <a:pt x="113" y="580"/>
                  </a:cubicBezTo>
                  <a:cubicBezTo>
                    <a:pt x="77" y="601"/>
                    <a:pt x="40" y="617"/>
                    <a:pt x="2" y="630"/>
                  </a:cubicBezTo>
                  <a:cubicBezTo>
                    <a:pt x="0" y="845"/>
                    <a:pt x="111" y="1054"/>
                    <a:pt x="310" y="1169"/>
                  </a:cubicBezTo>
                  <a:cubicBezTo>
                    <a:pt x="604" y="1339"/>
                    <a:pt x="980" y="1238"/>
                    <a:pt x="1149" y="944"/>
                  </a:cubicBezTo>
                  <a:cubicBezTo>
                    <a:pt x="1319" y="650"/>
                    <a:pt x="1218" y="274"/>
                    <a:pt x="924" y="10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6702808" y="3220431"/>
              <a:ext cx="1260253" cy="1259217"/>
            </a:xfrm>
            <a:custGeom>
              <a:avLst/>
              <a:gdLst>
                <a:gd name="T0" fmla="*/ 100 w 826"/>
                <a:gd name="T1" fmla="*/ 232 h 826"/>
                <a:gd name="T2" fmla="*/ 594 w 826"/>
                <a:gd name="T3" fmla="*/ 100 h 826"/>
                <a:gd name="T4" fmla="*/ 726 w 826"/>
                <a:gd name="T5" fmla="*/ 594 h 826"/>
                <a:gd name="T6" fmla="*/ 232 w 826"/>
                <a:gd name="T7" fmla="*/ 726 h 826"/>
                <a:gd name="T8" fmla="*/ 100 w 826"/>
                <a:gd name="T9" fmla="*/ 232 h 826"/>
              </a:gdLst>
              <a:ahLst/>
              <a:cxnLst>
                <a:cxn ang="0">
                  <a:pos x="T0" y="T1"/>
                </a:cxn>
                <a:cxn ang="0">
                  <a:pos x="T2" y="T3"/>
                </a:cxn>
                <a:cxn ang="0">
                  <a:pos x="T4" y="T5"/>
                </a:cxn>
                <a:cxn ang="0">
                  <a:pos x="T6" y="T7"/>
                </a:cxn>
                <a:cxn ang="0">
                  <a:pos x="T8" y="T9"/>
                </a:cxn>
              </a:cxnLst>
              <a:rect l="0" t="0" r="r" b="b"/>
              <a:pathLst>
                <a:path w="826" h="826">
                  <a:moveTo>
                    <a:pt x="100" y="232"/>
                  </a:moveTo>
                  <a:cubicBezTo>
                    <a:pt x="200" y="59"/>
                    <a:pt x="421" y="0"/>
                    <a:pt x="594" y="100"/>
                  </a:cubicBezTo>
                  <a:cubicBezTo>
                    <a:pt x="767" y="200"/>
                    <a:pt x="826" y="421"/>
                    <a:pt x="726" y="594"/>
                  </a:cubicBezTo>
                  <a:cubicBezTo>
                    <a:pt x="626" y="767"/>
                    <a:pt x="405" y="826"/>
                    <a:pt x="232" y="726"/>
                  </a:cubicBezTo>
                  <a:cubicBezTo>
                    <a:pt x="59" y="626"/>
                    <a:pt x="0" y="405"/>
                    <a:pt x="100" y="23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3787436" y="2778928"/>
            <a:ext cx="2142223" cy="2142222"/>
            <a:chOff x="3787436" y="2778928"/>
            <a:chExt cx="2142223" cy="2142222"/>
          </a:xfrm>
        </p:grpSpPr>
        <p:sp>
          <p:nvSpPr>
            <p:cNvPr id="7" name="Freeform 6"/>
            <p:cNvSpPr>
              <a:spLocks/>
            </p:cNvSpPr>
            <p:nvPr/>
          </p:nvSpPr>
          <p:spPr bwMode="auto">
            <a:xfrm>
              <a:off x="3787436" y="2778928"/>
              <a:ext cx="2142223" cy="2142222"/>
            </a:xfrm>
            <a:custGeom>
              <a:avLst/>
              <a:gdLst>
                <a:gd name="T0" fmla="*/ 170 w 1404"/>
                <a:gd name="T1" fmla="*/ 395 h 1404"/>
                <a:gd name="T2" fmla="*/ 1009 w 1404"/>
                <a:gd name="T3" fmla="*/ 170 h 1404"/>
                <a:gd name="T4" fmla="*/ 1234 w 1404"/>
                <a:gd name="T5" fmla="*/ 1009 h 1404"/>
                <a:gd name="T6" fmla="*/ 395 w 1404"/>
                <a:gd name="T7" fmla="*/ 1234 h 1404"/>
                <a:gd name="T8" fmla="*/ 170 w 1404"/>
                <a:gd name="T9" fmla="*/ 395 h 1404"/>
              </a:gdLst>
              <a:ahLst/>
              <a:cxnLst>
                <a:cxn ang="0">
                  <a:pos x="T0" y="T1"/>
                </a:cxn>
                <a:cxn ang="0">
                  <a:pos x="T2" y="T3"/>
                </a:cxn>
                <a:cxn ang="0">
                  <a:pos x="T4" y="T5"/>
                </a:cxn>
                <a:cxn ang="0">
                  <a:pos x="T6" y="T7"/>
                </a:cxn>
                <a:cxn ang="0">
                  <a:pos x="T8" y="T9"/>
                </a:cxn>
              </a:cxnLst>
              <a:rect l="0" t="0" r="r" b="b"/>
              <a:pathLst>
                <a:path w="1404" h="1404">
                  <a:moveTo>
                    <a:pt x="170" y="395"/>
                  </a:moveTo>
                  <a:cubicBezTo>
                    <a:pt x="339" y="101"/>
                    <a:pt x="715" y="0"/>
                    <a:pt x="1009" y="170"/>
                  </a:cubicBezTo>
                  <a:cubicBezTo>
                    <a:pt x="1303" y="339"/>
                    <a:pt x="1404" y="715"/>
                    <a:pt x="1234" y="1009"/>
                  </a:cubicBezTo>
                  <a:cubicBezTo>
                    <a:pt x="1065" y="1303"/>
                    <a:pt x="689" y="1404"/>
                    <a:pt x="395" y="1234"/>
                  </a:cubicBezTo>
                  <a:cubicBezTo>
                    <a:pt x="101" y="1064"/>
                    <a:pt x="0" y="689"/>
                    <a:pt x="170" y="39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4227903" y="3220431"/>
              <a:ext cx="1260253" cy="1259217"/>
            </a:xfrm>
            <a:custGeom>
              <a:avLst/>
              <a:gdLst>
                <a:gd name="T0" fmla="*/ 100 w 826"/>
                <a:gd name="T1" fmla="*/ 232 h 826"/>
                <a:gd name="T2" fmla="*/ 594 w 826"/>
                <a:gd name="T3" fmla="*/ 100 h 826"/>
                <a:gd name="T4" fmla="*/ 726 w 826"/>
                <a:gd name="T5" fmla="*/ 594 h 826"/>
                <a:gd name="T6" fmla="*/ 232 w 826"/>
                <a:gd name="T7" fmla="*/ 726 h 826"/>
                <a:gd name="T8" fmla="*/ 100 w 826"/>
                <a:gd name="T9" fmla="*/ 232 h 826"/>
              </a:gdLst>
              <a:ahLst/>
              <a:cxnLst>
                <a:cxn ang="0">
                  <a:pos x="T0" y="T1"/>
                </a:cxn>
                <a:cxn ang="0">
                  <a:pos x="T2" y="T3"/>
                </a:cxn>
                <a:cxn ang="0">
                  <a:pos x="T4" y="T5"/>
                </a:cxn>
                <a:cxn ang="0">
                  <a:pos x="T6" y="T7"/>
                </a:cxn>
                <a:cxn ang="0">
                  <a:pos x="T8" y="T9"/>
                </a:cxn>
              </a:cxnLst>
              <a:rect l="0" t="0" r="r" b="b"/>
              <a:pathLst>
                <a:path w="826" h="826">
                  <a:moveTo>
                    <a:pt x="100" y="232"/>
                  </a:moveTo>
                  <a:cubicBezTo>
                    <a:pt x="200" y="59"/>
                    <a:pt x="421" y="0"/>
                    <a:pt x="594" y="100"/>
                  </a:cubicBezTo>
                  <a:cubicBezTo>
                    <a:pt x="767" y="200"/>
                    <a:pt x="826" y="421"/>
                    <a:pt x="726" y="594"/>
                  </a:cubicBezTo>
                  <a:cubicBezTo>
                    <a:pt x="626" y="767"/>
                    <a:pt x="405" y="826"/>
                    <a:pt x="232" y="726"/>
                  </a:cubicBezTo>
                  <a:cubicBezTo>
                    <a:pt x="59" y="626"/>
                    <a:pt x="0" y="405"/>
                    <a:pt x="100" y="23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20" name="Group 19"/>
          <p:cNvGrpSpPr/>
          <p:nvPr/>
        </p:nvGrpSpPr>
        <p:grpSpPr>
          <a:xfrm>
            <a:off x="4260031" y="4232986"/>
            <a:ext cx="2142223" cy="2141186"/>
            <a:chOff x="4260031" y="4232986"/>
            <a:chExt cx="2142223" cy="2141186"/>
          </a:xfrm>
        </p:grpSpPr>
        <p:sp>
          <p:nvSpPr>
            <p:cNvPr id="8" name="Freeform 7"/>
            <p:cNvSpPr>
              <a:spLocks/>
            </p:cNvSpPr>
            <p:nvPr/>
          </p:nvSpPr>
          <p:spPr bwMode="auto">
            <a:xfrm>
              <a:off x="4260031" y="4232986"/>
              <a:ext cx="2142223" cy="2141186"/>
            </a:xfrm>
            <a:custGeom>
              <a:avLst/>
              <a:gdLst>
                <a:gd name="T0" fmla="*/ 169 w 1404"/>
                <a:gd name="T1" fmla="*/ 1010 h 1404"/>
                <a:gd name="T2" fmla="*/ 394 w 1404"/>
                <a:gd name="T3" fmla="*/ 170 h 1404"/>
                <a:gd name="T4" fmla="*/ 1234 w 1404"/>
                <a:gd name="T5" fmla="*/ 395 h 1404"/>
                <a:gd name="T6" fmla="*/ 1009 w 1404"/>
                <a:gd name="T7" fmla="*/ 1235 h 1404"/>
                <a:gd name="T8" fmla="*/ 169 w 1404"/>
                <a:gd name="T9" fmla="*/ 1010 h 1404"/>
              </a:gdLst>
              <a:ahLst/>
              <a:cxnLst>
                <a:cxn ang="0">
                  <a:pos x="T0" y="T1"/>
                </a:cxn>
                <a:cxn ang="0">
                  <a:pos x="T2" y="T3"/>
                </a:cxn>
                <a:cxn ang="0">
                  <a:pos x="T4" y="T5"/>
                </a:cxn>
                <a:cxn ang="0">
                  <a:pos x="T6" y="T7"/>
                </a:cxn>
                <a:cxn ang="0">
                  <a:pos x="T8" y="T9"/>
                </a:cxn>
              </a:cxnLst>
              <a:rect l="0" t="0" r="r" b="b"/>
              <a:pathLst>
                <a:path w="1404" h="1404">
                  <a:moveTo>
                    <a:pt x="169" y="1010"/>
                  </a:moveTo>
                  <a:cubicBezTo>
                    <a:pt x="0" y="716"/>
                    <a:pt x="100" y="340"/>
                    <a:pt x="394" y="170"/>
                  </a:cubicBezTo>
                  <a:cubicBezTo>
                    <a:pt x="688" y="0"/>
                    <a:pt x="1064" y="101"/>
                    <a:pt x="1234" y="395"/>
                  </a:cubicBezTo>
                  <a:cubicBezTo>
                    <a:pt x="1404" y="689"/>
                    <a:pt x="1303" y="1065"/>
                    <a:pt x="1009" y="1235"/>
                  </a:cubicBezTo>
                  <a:cubicBezTo>
                    <a:pt x="715" y="1404"/>
                    <a:pt x="339" y="1304"/>
                    <a:pt x="169" y="101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4701534" y="4673453"/>
              <a:ext cx="1260253" cy="1260253"/>
            </a:xfrm>
            <a:custGeom>
              <a:avLst/>
              <a:gdLst>
                <a:gd name="T0" fmla="*/ 100 w 826"/>
                <a:gd name="T1" fmla="*/ 594 h 826"/>
                <a:gd name="T2" fmla="*/ 232 w 826"/>
                <a:gd name="T3" fmla="*/ 100 h 826"/>
                <a:gd name="T4" fmla="*/ 726 w 826"/>
                <a:gd name="T5" fmla="*/ 232 h 826"/>
                <a:gd name="T6" fmla="*/ 594 w 826"/>
                <a:gd name="T7" fmla="*/ 727 h 826"/>
                <a:gd name="T8" fmla="*/ 100 w 826"/>
                <a:gd name="T9" fmla="*/ 594 h 826"/>
              </a:gdLst>
              <a:ahLst/>
              <a:cxnLst>
                <a:cxn ang="0">
                  <a:pos x="T0" y="T1"/>
                </a:cxn>
                <a:cxn ang="0">
                  <a:pos x="T2" y="T3"/>
                </a:cxn>
                <a:cxn ang="0">
                  <a:pos x="T4" y="T5"/>
                </a:cxn>
                <a:cxn ang="0">
                  <a:pos x="T6" y="T7"/>
                </a:cxn>
                <a:cxn ang="0">
                  <a:pos x="T8" y="T9"/>
                </a:cxn>
              </a:cxnLst>
              <a:rect l="0" t="0" r="r" b="b"/>
              <a:pathLst>
                <a:path w="826" h="826">
                  <a:moveTo>
                    <a:pt x="100" y="594"/>
                  </a:moveTo>
                  <a:cubicBezTo>
                    <a:pt x="0" y="421"/>
                    <a:pt x="59" y="200"/>
                    <a:pt x="232" y="100"/>
                  </a:cubicBezTo>
                  <a:cubicBezTo>
                    <a:pt x="405" y="0"/>
                    <a:pt x="626" y="59"/>
                    <a:pt x="726" y="232"/>
                  </a:cubicBezTo>
                  <a:cubicBezTo>
                    <a:pt x="826" y="405"/>
                    <a:pt x="767" y="627"/>
                    <a:pt x="594" y="727"/>
                  </a:cubicBezTo>
                  <a:cubicBezTo>
                    <a:pt x="421" y="826"/>
                    <a:pt x="199" y="767"/>
                    <a:pt x="100" y="59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19" name="Group 18"/>
          <p:cNvGrpSpPr/>
          <p:nvPr/>
        </p:nvGrpSpPr>
        <p:grpSpPr>
          <a:xfrm>
            <a:off x="5923441" y="4367717"/>
            <a:ext cx="1874834" cy="1873797"/>
            <a:chOff x="5923441" y="4367717"/>
            <a:chExt cx="1874834" cy="1873797"/>
          </a:xfrm>
        </p:grpSpPr>
        <p:sp>
          <p:nvSpPr>
            <p:cNvPr id="9" name="Oval 8"/>
            <p:cNvSpPr>
              <a:spLocks noChangeArrowheads="1"/>
            </p:cNvSpPr>
            <p:nvPr/>
          </p:nvSpPr>
          <p:spPr bwMode="auto">
            <a:xfrm>
              <a:off x="5923441" y="4367717"/>
              <a:ext cx="1874834" cy="1873797"/>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5"/>
            <p:cNvSpPr>
              <a:spLocks noChangeArrowheads="1"/>
            </p:cNvSpPr>
            <p:nvPr/>
          </p:nvSpPr>
          <p:spPr bwMode="auto">
            <a:xfrm>
              <a:off x="6308979" y="4753255"/>
              <a:ext cx="1103758" cy="1102721"/>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sp>
        <p:nvSpPr>
          <p:cNvPr id="21" name="Freeform 20"/>
          <p:cNvSpPr>
            <a:spLocks/>
          </p:cNvSpPr>
          <p:nvPr/>
        </p:nvSpPr>
        <p:spPr bwMode="auto">
          <a:xfrm>
            <a:off x="4805173" y="2835930"/>
            <a:ext cx="2581654" cy="2455213"/>
          </a:xfrm>
          <a:custGeom>
            <a:avLst/>
            <a:gdLst>
              <a:gd name="T0" fmla="*/ 475 w 2491"/>
              <a:gd name="T1" fmla="*/ 2369 h 2369"/>
              <a:gd name="T2" fmla="*/ 0 w 2491"/>
              <a:gd name="T3" fmla="*/ 905 h 2369"/>
              <a:gd name="T4" fmla="*/ 1245 w 2491"/>
              <a:gd name="T5" fmla="*/ 0 h 2369"/>
              <a:gd name="T6" fmla="*/ 2491 w 2491"/>
              <a:gd name="T7" fmla="*/ 905 h 2369"/>
              <a:gd name="T8" fmla="*/ 2015 w 2491"/>
              <a:gd name="T9" fmla="*/ 2369 h 2369"/>
              <a:gd name="T10" fmla="*/ 475 w 2491"/>
              <a:gd name="T11" fmla="*/ 2369 h 2369"/>
            </a:gdLst>
            <a:ahLst/>
            <a:cxnLst>
              <a:cxn ang="0">
                <a:pos x="T0" y="T1"/>
              </a:cxn>
              <a:cxn ang="0">
                <a:pos x="T2" y="T3"/>
              </a:cxn>
              <a:cxn ang="0">
                <a:pos x="T4" y="T5"/>
              </a:cxn>
              <a:cxn ang="0">
                <a:pos x="T6" y="T7"/>
              </a:cxn>
              <a:cxn ang="0">
                <a:pos x="T8" y="T9"/>
              </a:cxn>
              <a:cxn ang="0">
                <a:pos x="T10" y="T11"/>
              </a:cxn>
            </a:cxnLst>
            <a:rect l="0" t="0" r="r" b="b"/>
            <a:pathLst>
              <a:path w="2491" h="2369">
                <a:moveTo>
                  <a:pt x="475" y="2369"/>
                </a:moveTo>
                <a:lnTo>
                  <a:pt x="0" y="905"/>
                </a:lnTo>
                <a:lnTo>
                  <a:pt x="1245" y="0"/>
                </a:lnTo>
                <a:lnTo>
                  <a:pt x="2491" y="905"/>
                </a:lnTo>
                <a:lnTo>
                  <a:pt x="2015" y="2369"/>
                </a:lnTo>
                <a:lnTo>
                  <a:pt x="475" y="2369"/>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22" name="Group 21"/>
          <p:cNvGrpSpPr/>
          <p:nvPr/>
        </p:nvGrpSpPr>
        <p:grpSpPr>
          <a:xfrm>
            <a:off x="4529069" y="3560441"/>
            <a:ext cx="635120" cy="529618"/>
            <a:chOff x="10987088" y="1993900"/>
            <a:chExt cx="477837" cy="398463"/>
          </a:xfrm>
          <a:solidFill>
            <a:schemeClr val="accent5"/>
          </a:solidFill>
        </p:grpSpPr>
        <p:sp>
          <p:nvSpPr>
            <p:cNvPr id="23" name="Freeform 107"/>
            <p:cNvSpPr>
              <a:spLocks/>
            </p:cNvSpPr>
            <p:nvPr/>
          </p:nvSpPr>
          <p:spPr bwMode="auto">
            <a:xfrm>
              <a:off x="10987088" y="1993900"/>
              <a:ext cx="396875" cy="398463"/>
            </a:xfrm>
            <a:custGeom>
              <a:avLst/>
              <a:gdLst>
                <a:gd name="T0" fmla="*/ 0 w 2745"/>
                <a:gd name="T1" fmla="*/ 0 h 2770"/>
                <a:gd name="T2" fmla="*/ 371 w 2745"/>
                <a:gd name="T3" fmla="*/ 0 h 2770"/>
                <a:gd name="T4" fmla="*/ 371 w 2745"/>
                <a:gd name="T5" fmla="*/ 2398 h 2770"/>
                <a:gd name="T6" fmla="*/ 2745 w 2745"/>
                <a:gd name="T7" fmla="*/ 2398 h 2770"/>
                <a:gd name="T8" fmla="*/ 2745 w 2745"/>
                <a:gd name="T9" fmla="*/ 2770 h 2770"/>
                <a:gd name="T10" fmla="*/ 0 w 2745"/>
                <a:gd name="T11" fmla="*/ 2770 h 2770"/>
                <a:gd name="T12" fmla="*/ 0 w 2745"/>
                <a:gd name="T13" fmla="*/ 0 h 2770"/>
              </a:gdLst>
              <a:ahLst/>
              <a:cxnLst>
                <a:cxn ang="0">
                  <a:pos x="T0" y="T1"/>
                </a:cxn>
                <a:cxn ang="0">
                  <a:pos x="T2" y="T3"/>
                </a:cxn>
                <a:cxn ang="0">
                  <a:pos x="T4" y="T5"/>
                </a:cxn>
                <a:cxn ang="0">
                  <a:pos x="T6" y="T7"/>
                </a:cxn>
                <a:cxn ang="0">
                  <a:pos x="T8" y="T9"/>
                </a:cxn>
                <a:cxn ang="0">
                  <a:pos x="T10" y="T11"/>
                </a:cxn>
                <a:cxn ang="0">
                  <a:pos x="T12" y="T13"/>
                </a:cxn>
              </a:cxnLst>
              <a:rect l="0" t="0" r="r" b="b"/>
              <a:pathLst>
                <a:path w="2745" h="2770">
                  <a:moveTo>
                    <a:pt x="0" y="0"/>
                  </a:moveTo>
                  <a:lnTo>
                    <a:pt x="371" y="0"/>
                  </a:lnTo>
                  <a:lnTo>
                    <a:pt x="371" y="2398"/>
                  </a:lnTo>
                  <a:lnTo>
                    <a:pt x="2745" y="2398"/>
                  </a:lnTo>
                  <a:lnTo>
                    <a:pt x="2745" y="2770"/>
                  </a:lnTo>
                  <a:lnTo>
                    <a:pt x="0" y="2770"/>
                  </a:lnTo>
                  <a:lnTo>
                    <a:pt x="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4" name="Freeform 108"/>
            <p:cNvSpPr>
              <a:spLocks/>
            </p:cNvSpPr>
            <p:nvPr/>
          </p:nvSpPr>
          <p:spPr bwMode="auto">
            <a:xfrm>
              <a:off x="11066463" y="2047875"/>
              <a:ext cx="398462" cy="249238"/>
            </a:xfrm>
            <a:custGeom>
              <a:avLst/>
              <a:gdLst>
                <a:gd name="T0" fmla="*/ 2761 w 2761"/>
                <a:gd name="T1" fmla="*/ 0 h 1725"/>
                <a:gd name="T2" fmla="*/ 2559 w 2761"/>
                <a:gd name="T3" fmla="*/ 1146 h 1725"/>
                <a:gd name="T4" fmla="*/ 2274 w 2761"/>
                <a:gd name="T5" fmla="*/ 861 h 1725"/>
                <a:gd name="T6" fmla="*/ 1411 w 2761"/>
                <a:gd name="T7" fmla="*/ 1725 h 1725"/>
                <a:gd name="T8" fmla="*/ 864 w 2761"/>
                <a:gd name="T9" fmla="*/ 1177 h 1725"/>
                <a:gd name="T10" fmla="*/ 349 w 2761"/>
                <a:gd name="T11" fmla="*/ 1693 h 1725"/>
                <a:gd name="T12" fmla="*/ 0 w 2761"/>
                <a:gd name="T13" fmla="*/ 1341 h 1725"/>
                <a:gd name="T14" fmla="*/ 864 w 2761"/>
                <a:gd name="T15" fmla="*/ 476 h 1725"/>
                <a:gd name="T16" fmla="*/ 1411 w 2761"/>
                <a:gd name="T17" fmla="*/ 1025 h 1725"/>
                <a:gd name="T18" fmla="*/ 1924 w 2761"/>
                <a:gd name="T19" fmla="*/ 509 h 1725"/>
                <a:gd name="T20" fmla="*/ 1618 w 2761"/>
                <a:gd name="T21" fmla="*/ 202 h 1725"/>
                <a:gd name="T22" fmla="*/ 2761 w 2761"/>
                <a:gd name="T23" fmla="*/ 0 h 1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61" h="1725">
                  <a:moveTo>
                    <a:pt x="2761" y="0"/>
                  </a:moveTo>
                  <a:lnTo>
                    <a:pt x="2559" y="1146"/>
                  </a:lnTo>
                  <a:lnTo>
                    <a:pt x="2274" y="861"/>
                  </a:lnTo>
                  <a:lnTo>
                    <a:pt x="1411" y="1725"/>
                  </a:lnTo>
                  <a:lnTo>
                    <a:pt x="864" y="1177"/>
                  </a:lnTo>
                  <a:lnTo>
                    <a:pt x="349" y="1693"/>
                  </a:lnTo>
                  <a:lnTo>
                    <a:pt x="0" y="1341"/>
                  </a:lnTo>
                  <a:lnTo>
                    <a:pt x="864" y="476"/>
                  </a:lnTo>
                  <a:lnTo>
                    <a:pt x="1411" y="1025"/>
                  </a:lnTo>
                  <a:lnTo>
                    <a:pt x="1924" y="509"/>
                  </a:lnTo>
                  <a:lnTo>
                    <a:pt x="1618" y="202"/>
                  </a:lnTo>
                  <a:lnTo>
                    <a:pt x="276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25" name="Group 24"/>
          <p:cNvGrpSpPr/>
          <p:nvPr/>
        </p:nvGrpSpPr>
        <p:grpSpPr>
          <a:xfrm>
            <a:off x="5024959" y="5024007"/>
            <a:ext cx="616130" cy="542280"/>
            <a:chOff x="10059988" y="2759075"/>
            <a:chExt cx="463550" cy="407988"/>
          </a:xfrm>
          <a:solidFill>
            <a:schemeClr val="accent4"/>
          </a:solidFill>
        </p:grpSpPr>
        <p:sp>
          <p:nvSpPr>
            <p:cNvPr id="26" name="Freeform 182"/>
            <p:cNvSpPr>
              <a:spLocks/>
            </p:cNvSpPr>
            <p:nvPr/>
          </p:nvSpPr>
          <p:spPr bwMode="auto">
            <a:xfrm>
              <a:off x="10059988" y="2759075"/>
              <a:ext cx="463550" cy="168275"/>
            </a:xfrm>
            <a:custGeom>
              <a:avLst/>
              <a:gdLst>
                <a:gd name="T0" fmla="*/ 1606 w 3212"/>
                <a:gd name="T1" fmla="*/ 0 h 1164"/>
                <a:gd name="T2" fmla="*/ 1815 w 3212"/>
                <a:gd name="T3" fmla="*/ 5 h 1164"/>
                <a:gd name="T4" fmla="*/ 2016 w 3212"/>
                <a:gd name="T5" fmla="*/ 19 h 1164"/>
                <a:gd name="T6" fmla="*/ 2208 w 3212"/>
                <a:gd name="T7" fmla="*/ 43 h 1164"/>
                <a:gd name="T8" fmla="*/ 2388 w 3212"/>
                <a:gd name="T9" fmla="*/ 74 h 1164"/>
                <a:gd name="T10" fmla="*/ 2554 w 3212"/>
                <a:gd name="T11" fmla="*/ 112 h 1164"/>
                <a:gd name="T12" fmla="*/ 2706 w 3212"/>
                <a:gd name="T13" fmla="*/ 158 h 1164"/>
                <a:gd name="T14" fmla="*/ 2841 w 3212"/>
                <a:gd name="T15" fmla="*/ 210 h 1164"/>
                <a:gd name="T16" fmla="*/ 2958 w 3212"/>
                <a:gd name="T17" fmla="*/ 268 h 1164"/>
                <a:gd name="T18" fmla="*/ 3055 w 3212"/>
                <a:gd name="T19" fmla="*/ 331 h 1164"/>
                <a:gd name="T20" fmla="*/ 3130 w 3212"/>
                <a:gd name="T21" fmla="*/ 398 h 1164"/>
                <a:gd name="T22" fmla="*/ 3182 w 3212"/>
                <a:gd name="T23" fmla="*/ 469 h 1164"/>
                <a:gd name="T24" fmla="*/ 3209 w 3212"/>
                <a:gd name="T25" fmla="*/ 544 h 1164"/>
                <a:gd name="T26" fmla="*/ 3209 w 3212"/>
                <a:gd name="T27" fmla="*/ 620 h 1164"/>
                <a:gd name="T28" fmla="*/ 3182 w 3212"/>
                <a:gd name="T29" fmla="*/ 695 h 1164"/>
                <a:gd name="T30" fmla="*/ 3130 w 3212"/>
                <a:gd name="T31" fmla="*/ 766 h 1164"/>
                <a:gd name="T32" fmla="*/ 3055 w 3212"/>
                <a:gd name="T33" fmla="*/ 833 h 1164"/>
                <a:gd name="T34" fmla="*/ 2958 w 3212"/>
                <a:gd name="T35" fmla="*/ 896 h 1164"/>
                <a:gd name="T36" fmla="*/ 2841 w 3212"/>
                <a:gd name="T37" fmla="*/ 954 h 1164"/>
                <a:gd name="T38" fmla="*/ 2706 w 3212"/>
                <a:gd name="T39" fmla="*/ 1006 h 1164"/>
                <a:gd name="T40" fmla="*/ 2554 w 3212"/>
                <a:gd name="T41" fmla="*/ 1052 h 1164"/>
                <a:gd name="T42" fmla="*/ 2388 w 3212"/>
                <a:gd name="T43" fmla="*/ 1090 h 1164"/>
                <a:gd name="T44" fmla="*/ 2208 w 3212"/>
                <a:gd name="T45" fmla="*/ 1122 h 1164"/>
                <a:gd name="T46" fmla="*/ 2016 w 3212"/>
                <a:gd name="T47" fmla="*/ 1145 h 1164"/>
                <a:gd name="T48" fmla="*/ 1815 w 3212"/>
                <a:gd name="T49" fmla="*/ 1159 h 1164"/>
                <a:gd name="T50" fmla="*/ 1606 w 3212"/>
                <a:gd name="T51" fmla="*/ 1164 h 1164"/>
                <a:gd name="T52" fmla="*/ 1397 w 3212"/>
                <a:gd name="T53" fmla="*/ 1159 h 1164"/>
                <a:gd name="T54" fmla="*/ 1195 w 3212"/>
                <a:gd name="T55" fmla="*/ 1145 h 1164"/>
                <a:gd name="T56" fmla="*/ 1004 w 3212"/>
                <a:gd name="T57" fmla="*/ 1122 h 1164"/>
                <a:gd name="T58" fmla="*/ 824 w 3212"/>
                <a:gd name="T59" fmla="*/ 1090 h 1164"/>
                <a:gd name="T60" fmla="*/ 658 w 3212"/>
                <a:gd name="T61" fmla="*/ 1052 h 1164"/>
                <a:gd name="T62" fmla="*/ 506 w 3212"/>
                <a:gd name="T63" fmla="*/ 1006 h 1164"/>
                <a:gd name="T64" fmla="*/ 371 w 3212"/>
                <a:gd name="T65" fmla="*/ 954 h 1164"/>
                <a:gd name="T66" fmla="*/ 254 w 3212"/>
                <a:gd name="T67" fmla="*/ 896 h 1164"/>
                <a:gd name="T68" fmla="*/ 157 w 3212"/>
                <a:gd name="T69" fmla="*/ 833 h 1164"/>
                <a:gd name="T70" fmla="*/ 82 w 3212"/>
                <a:gd name="T71" fmla="*/ 766 h 1164"/>
                <a:gd name="T72" fmla="*/ 30 w 3212"/>
                <a:gd name="T73" fmla="*/ 695 h 1164"/>
                <a:gd name="T74" fmla="*/ 3 w 3212"/>
                <a:gd name="T75" fmla="*/ 620 h 1164"/>
                <a:gd name="T76" fmla="*/ 3 w 3212"/>
                <a:gd name="T77" fmla="*/ 544 h 1164"/>
                <a:gd name="T78" fmla="*/ 30 w 3212"/>
                <a:gd name="T79" fmla="*/ 469 h 1164"/>
                <a:gd name="T80" fmla="*/ 82 w 3212"/>
                <a:gd name="T81" fmla="*/ 398 h 1164"/>
                <a:gd name="T82" fmla="*/ 157 w 3212"/>
                <a:gd name="T83" fmla="*/ 331 h 1164"/>
                <a:gd name="T84" fmla="*/ 254 w 3212"/>
                <a:gd name="T85" fmla="*/ 268 h 1164"/>
                <a:gd name="T86" fmla="*/ 371 w 3212"/>
                <a:gd name="T87" fmla="*/ 210 h 1164"/>
                <a:gd name="T88" fmla="*/ 506 w 3212"/>
                <a:gd name="T89" fmla="*/ 158 h 1164"/>
                <a:gd name="T90" fmla="*/ 658 w 3212"/>
                <a:gd name="T91" fmla="*/ 112 h 1164"/>
                <a:gd name="T92" fmla="*/ 824 w 3212"/>
                <a:gd name="T93" fmla="*/ 74 h 1164"/>
                <a:gd name="T94" fmla="*/ 1004 w 3212"/>
                <a:gd name="T95" fmla="*/ 43 h 1164"/>
                <a:gd name="T96" fmla="*/ 1195 w 3212"/>
                <a:gd name="T97" fmla="*/ 19 h 1164"/>
                <a:gd name="T98" fmla="*/ 1397 w 3212"/>
                <a:gd name="T99" fmla="*/ 5 h 1164"/>
                <a:gd name="T100" fmla="*/ 1606 w 3212"/>
                <a:gd name="T101" fmla="*/ 0 h 1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12" h="1164">
                  <a:moveTo>
                    <a:pt x="1606" y="0"/>
                  </a:moveTo>
                  <a:lnTo>
                    <a:pt x="1606" y="0"/>
                  </a:lnTo>
                  <a:lnTo>
                    <a:pt x="1712" y="2"/>
                  </a:lnTo>
                  <a:lnTo>
                    <a:pt x="1815" y="5"/>
                  </a:lnTo>
                  <a:lnTo>
                    <a:pt x="1917" y="11"/>
                  </a:lnTo>
                  <a:lnTo>
                    <a:pt x="2016" y="19"/>
                  </a:lnTo>
                  <a:lnTo>
                    <a:pt x="2114" y="30"/>
                  </a:lnTo>
                  <a:lnTo>
                    <a:pt x="2208" y="43"/>
                  </a:lnTo>
                  <a:lnTo>
                    <a:pt x="2299" y="57"/>
                  </a:lnTo>
                  <a:lnTo>
                    <a:pt x="2388" y="74"/>
                  </a:lnTo>
                  <a:lnTo>
                    <a:pt x="2472" y="92"/>
                  </a:lnTo>
                  <a:lnTo>
                    <a:pt x="2554" y="112"/>
                  </a:lnTo>
                  <a:lnTo>
                    <a:pt x="2632" y="135"/>
                  </a:lnTo>
                  <a:lnTo>
                    <a:pt x="2706" y="158"/>
                  </a:lnTo>
                  <a:lnTo>
                    <a:pt x="2775" y="183"/>
                  </a:lnTo>
                  <a:lnTo>
                    <a:pt x="2841" y="210"/>
                  </a:lnTo>
                  <a:lnTo>
                    <a:pt x="2902" y="238"/>
                  </a:lnTo>
                  <a:lnTo>
                    <a:pt x="2958" y="268"/>
                  </a:lnTo>
                  <a:lnTo>
                    <a:pt x="3009" y="299"/>
                  </a:lnTo>
                  <a:lnTo>
                    <a:pt x="3055" y="331"/>
                  </a:lnTo>
                  <a:lnTo>
                    <a:pt x="3096" y="364"/>
                  </a:lnTo>
                  <a:lnTo>
                    <a:pt x="3130" y="398"/>
                  </a:lnTo>
                  <a:lnTo>
                    <a:pt x="3159" y="433"/>
                  </a:lnTo>
                  <a:lnTo>
                    <a:pt x="3182" y="469"/>
                  </a:lnTo>
                  <a:lnTo>
                    <a:pt x="3199" y="506"/>
                  </a:lnTo>
                  <a:lnTo>
                    <a:pt x="3209" y="544"/>
                  </a:lnTo>
                  <a:lnTo>
                    <a:pt x="3212" y="582"/>
                  </a:lnTo>
                  <a:lnTo>
                    <a:pt x="3209" y="620"/>
                  </a:lnTo>
                  <a:lnTo>
                    <a:pt x="3199" y="658"/>
                  </a:lnTo>
                  <a:lnTo>
                    <a:pt x="3182" y="695"/>
                  </a:lnTo>
                  <a:lnTo>
                    <a:pt x="3159" y="731"/>
                  </a:lnTo>
                  <a:lnTo>
                    <a:pt x="3130" y="766"/>
                  </a:lnTo>
                  <a:lnTo>
                    <a:pt x="3096" y="800"/>
                  </a:lnTo>
                  <a:lnTo>
                    <a:pt x="3055" y="833"/>
                  </a:lnTo>
                  <a:lnTo>
                    <a:pt x="3009" y="865"/>
                  </a:lnTo>
                  <a:lnTo>
                    <a:pt x="2958" y="896"/>
                  </a:lnTo>
                  <a:lnTo>
                    <a:pt x="2902" y="926"/>
                  </a:lnTo>
                  <a:lnTo>
                    <a:pt x="2841" y="954"/>
                  </a:lnTo>
                  <a:lnTo>
                    <a:pt x="2775" y="981"/>
                  </a:lnTo>
                  <a:lnTo>
                    <a:pt x="2706" y="1006"/>
                  </a:lnTo>
                  <a:lnTo>
                    <a:pt x="2632" y="1030"/>
                  </a:lnTo>
                  <a:lnTo>
                    <a:pt x="2554" y="1052"/>
                  </a:lnTo>
                  <a:lnTo>
                    <a:pt x="2472" y="1072"/>
                  </a:lnTo>
                  <a:lnTo>
                    <a:pt x="2388" y="1090"/>
                  </a:lnTo>
                  <a:lnTo>
                    <a:pt x="2299" y="1107"/>
                  </a:lnTo>
                  <a:lnTo>
                    <a:pt x="2208" y="1122"/>
                  </a:lnTo>
                  <a:lnTo>
                    <a:pt x="2114" y="1134"/>
                  </a:lnTo>
                  <a:lnTo>
                    <a:pt x="2016" y="1145"/>
                  </a:lnTo>
                  <a:lnTo>
                    <a:pt x="1917" y="1153"/>
                  </a:lnTo>
                  <a:lnTo>
                    <a:pt x="1815" y="1159"/>
                  </a:lnTo>
                  <a:lnTo>
                    <a:pt x="1712" y="1163"/>
                  </a:lnTo>
                  <a:lnTo>
                    <a:pt x="1606" y="1164"/>
                  </a:lnTo>
                  <a:lnTo>
                    <a:pt x="1500" y="1163"/>
                  </a:lnTo>
                  <a:lnTo>
                    <a:pt x="1397" y="1159"/>
                  </a:lnTo>
                  <a:lnTo>
                    <a:pt x="1295" y="1153"/>
                  </a:lnTo>
                  <a:lnTo>
                    <a:pt x="1195" y="1145"/>
                  </a:lnTo>
                  <a:lnTo>
                    <a:pt x="1098" y="1134"/>
                  </a:lnTo>
                  <a:lnTo>
                    <a:pt x="1004" y="1122"/>
                  </a:lnTo>
                  <a:lnTo>
                    <a:pt x="912" y="1107"/>
                  </a:lnTo>
                  <a:lnTo>
                    <a:pt x="824" y="1090"/>
                  </a:lnTo>
                  <a:lnTo>
                    <a:pt x="739" y="1072"/>
                  </a:lnTo>
                  <a:lnTo>
                    <a:pt x="658" y="1052"/>
                  </a:lnTo>
                  <a:lnTo>
                    <a:pt x="580" y="1030"/>
                  </a:lnTo>
                  <a:lnTo>
                    <a:pt x="506" y="1006"/>
                  </a:lnTo>
                  <a:lnTo>
                    <a:pt x="436" y="981"/>
                  </a:lnTo>
                  <a:lnTo>
                    <a:pt x="371" y="954"/>
                  </a:lnTo>
                  <a:lnTo>
                    <a:pt x="310" y="926"/>
                  </a:lnTo>
                  <a:lnTo>
                    <a:pt x="254" y="896"/>
                  </a:lnTo>
                  <a:lnTo>
                    <a:pt x="203" y="865"/>
                  </a:lnTo>
                  <a:lnTo>
                    <a:pt x="157" y="833"/>
                  </a:lnTo>
                  <a:lnTo>
                    <a:pt x="116" y="800"/>
                  </a:lnTo>
                  <a:lnTo>
                    <a:pt x="82" y="766"/>
                  </a:lnTo>
                  <a:lnTo>
                    <a:pt x="53" y="731"/>
                  </a:lnTo>
                  <a:lnTo>
                    <a:pt x="30" y="695"/>
                  </a:lnTo>
                  <a:lnTo>
                    <a:pt x="13" y="658"/>
                  </a:lnTo>
                  <a:lnTo>
                    <a:pt x="3" y="620"/>
                  </a:lnTo>
                  <a:lnTo>
                    <a:pt x="0" y="582"/>
                  </a:lnTo>
                  <a:lnTo>
                    <a:pt x="3" y="544"/>
                  </a:lnTo>
                  <a:lnTo>
                    <a:pt x="13" y="506"/>
                  </a:lnTo>
                  <a:lnTo>
                    <a:pt x="30" y="469"/>
                  </a:lnTo>
                  <a:lnTo>
                    <a:pt x="53" y="433"/>
                  </a:lnTo>
                  <a:lnTo>
                    <a:pt x="82" y="398"/>
                  </a:lnTo>
                  <a:lnTo>
                    <a:pt x="116" y="364"/>
                  </a:lnTo>
                  <a:lnTo>
                    <a:pt x="157" y="331"/>
                  </a:lnTo>
                  <a:lnTo>
                    <a:pt x="203" y="299"/>
                  </a:lnTo>
                  <a:lnTo>
                    <a:pt x="254" y="268"/>
                  </a:lnTo>
                  <a:lnTo>
                    <a:pt x="310" y="238"/>
                  </a:lnTo>
                  <a:lnTo>
                    <a:pt x="371" y="210"/>
                  </a:lnTo>
                  <a:lnTo>
                    <a:pt x="436" y="183"/>
                  </a:lnTo>
                  <a:lnTo>
                    <a:pt x="506" y="158"/>
                  </a:lnTo>
                  <a:lnTo>
                    <a:pt x="580" y="135"/>
                  </a:lnTo>
                  <a:lnTo>
                    <a:pt x="658" y="112"/>
                  </a:lnTo>
                  <a:lnTo>
                    <a:pt x="739" y="92"/>
                  </a:lnTo>
                  <a:lnTo>
                    <a:pt x="824" y="74"/>
                  </a:lnTo>
                  <a:lnTo>
                    <a:pt x="912" y="57"/>
                  </a:lnTo>
                  <a:lnTo>
                    <a:pt x="1004" y="43"/>
                  </a:lnTo>
                  <a:lnTo>
                    <a:pt x="1098" y="30"/>
                  </a:lnTo>
                  <a:lnTo>
                    <a:pt x="1195" y="19"/>
                  </a:lnTo>
                  <a:lnTo>
                    <a:pt x="1295" y="11"/>
                  </a:lnTo>
                  <a:lnTo>
                    <a:pt x="1397" y="5"/>
                  </a:lnTo>
                  <a:lnTo>
                    <a:pt x="1500" y="2"/>
                  </a:lnTo>
                  <a:lnTo>
                    <a:pt x="160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7" name="Freeform 183"/>
            <p:cNvSpPr>
              <a:spLocks/>
            </p:cNvSpPr>
            <p:nvPr/>
          </p:nvSpPr>
          <p:spPr bwMode="auto">
            <a:xfrm>
              <a:off x="10059988" y="2917825"/>
              <a:ext cx="463550" cy="93663"/>
            </a:xfrm>
            <a:custGeom>
              <a:avLst/>
              <a:gdLst>
                <a:gd name="T0" fmla="*/ 87 w 3212"/>
                <a:gd name="T1" fmla="*/ 40 h 648"/>
                <a:gd name="T2" fmla="*/ 256 w 3212"/>
                <a:gd name="T3" fmla="*/ 114 h 648"/>
                <a:gd name="T4" fmla="*/ 442 w 3212"/>
                <a:gd name="T5" fmla="*/ 179 h 648"/>
                <a:gd name="T6" fmla="*/ 647 w 3212"/>
                <a:gd name="T7" fmla="*/ 233 h 648"/>
                <a:gd name="T8" fmla="*/ 869 w 3212"/>
                <a:gd name="T9" fmla="*/ 277 h 648"/>
                <a:gd name="T10" fmla="*/ 1103 w 3212"/>
                <a:gd name="T11" fmla="*/ 310 h 648"/>
                <a:gd name="T12" fmla="*/ 1349 w 3212"/>
                <a:gd name="T13" fmla="*/ 330 h 648"/>
                <a:gd name="T14" fmla="*/ 1606 w 3212"/>
                <a:gd name="T15" fmla="*/ 338 h 648"/>
                <a:gd name="T16" fmla="*/ 1862 w 3212"/>
                <a:gd name="T17" fmla="*/ 330 h 648"/>
                <a:gd name="T18" fmla="*/ 2109 w 3212"/>
                <a:gd name="T19" fmla="*/ 310 h 648"/>
                <a:gd name="T20" fmla="*/ 2343 w 3212"/>
                <a:gd name="T21" fmla="*/ 277 h 648"/>
                <a:gd name="T22" fmla="*/ 2564 w 3212"/>
                <a:gd name="T23" fmla="*/ 233 h 648"/>
                <a:gd name="T24" fmla="*/ 2769 w 3212"/>
                <a:gd name="T25" fmla="*/ 179 h 648"/>
                <a:gd name="T26" fmla="*/ 2957 w 3212"/>
                <a:gd name="T27" fmla="*/ 114 h 648"/>
                <a:gd name="T28" fmla="*/ 3125 w 3212"/>
                <a:gd name="T29" fmla="*/ 40 h 648"/>
                <a:gd name="T30" fmla="*/ 3209 w 3212"/>
                <a:gd name="T31" fmla="*/ 33 h 648"/>
                <a:gd name="T32" fmla="*/ 3209 w 3212"/>
                <a:gd name="T33" fmla="*/ 104 h 648"/>
                <a:gd name="T34" fmla="*/ 3182 w 3212"/>
                <a:gd name="T35" fmla="*/ 179 h 648"/>
                <a:gd name="T36" fmla="*/ 3130 w 3212"/>
                <a:gd name="T37" fmla="*/ 250 h 648"/>
                <a:gd name="T38" fmla="*/ 3055 w 3212"/>
                <a:gd name="T39" fmla="*/ 317 h 648"/>
                <a:gd name="T40" fmla="*/ 2958 w 3212"/>
                <a:gd name="T41" fmla="*/ 381 h 648"/>
                <a:gd name="T42" fmla="*/ 2841 w 3212"/>
                <a:gd name="T43" fmla="*/ 439 h 648"/>
                <a:gd name="T44" fmla="*/ 2706 w 3212"/>
                <a:gd name="T45" fmla="*/ 491 h 648"/>
                <a:gd name="T46" fmla="*/ 2554 w 3212"/>
                <a:gd name="T47" fmla="*/ 536 h 648"/>
                <a:gd name="T48" fmla="*/ 2388 w 3212"/>
                <a:gd name="T49" fmla="*/ 575 h 648"/>
                <a:gd name="T50" fmla="*/ 2208 w 3212"/>
                <a:gd name="T51" fmla="*/ 606 h 648"/>
                <a:gd name="T52" fmla="*/ 2016 w 3212"/>
                <a:gd name="T53" fmla="*/ 629 h 648"/>
                <a:gd name="T54" fmla="*/ 1815 w 3212"/>
                <a:gd name="T55" fmla="*/ 644 h 648"/>
                <a:gd name="T56" fmla="*/ 1606 w 3212"/>
                <a:gd name="T57" fmla="*/ 648 h 648"/>
                <a:gd name="T58" fmla="*/ 1397 w 3212"/>
                <a:gd name="T59" fmla="*/ 644 h 648"/>
                <a:gd name="T60" fmla="*/ 1195 w 3212"/>
                <a:gd name="T61" fmla="*/ 629 h 648"/>
                <a:gd name="T62" fmla="*/ 1004 w 3212"/>
                <a:gd name="T63" fmla="*/ 606 h 648"/>
                <a:gd name="T64" fmla="*/ 824 w 3212"/>
                <a:gd name="T65" fmla="*/ 575 h 648"/>
                <a:gd name="T66" fmla="*/ 658 w 3212"/>
                <a:gd name="T67" fmla="*/ 536 h 648"/>
                <a:gd name="T68" fmla="*/ 506 w 3212"/>
                <a:gd name="T69" fmla="*/ 491 h 648"/>
                <a:gd name="T70" fmla="*/ 371 w 3212"/>
                <a:gd name="T71" fmla="*/ 439 h 648"/>
                <a:gd name="T72" fmla="*/ 254 w 3212"/>
                <a:gd name="T73" fmla="*/ 381 h 648"/>
                <a:gd name="T74" fmla="*/ 157 w 3212"/>
                <a:gd name="T75" fmla="*/ 317 h 648"/>
                <a:gd name="T76" fmla="*/ 82 w 3212"/>
                <a:gd name="T77" fmla="*/ 250 h 648"/>
                <a:gd name="T78" fmla="*/ 30 w 3212"/>
                <a:gd name="T79" fmla="*/ 179 h 648"/>
                <a:gd name="T80" fmla="*/ 3 w 3212"/>
                <a:gd name="T81" fmla="*/ 104 h 648"/>
                <a:gd name="T82" fmla="*/ 3 w 3212"/>
                <a:gd name="T83" fmla="*/ 33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8">
                  <a:moveTo>
                    <a:pt x="11" y="0"/>
                  </a:moveTo>
                  <a:lnTo>
                    <a:pt x="87" y="40"/>
                  </a:lnTo>
                  <a:lnTo>
                    <a:pt x="169" y="78"/>
                  </a:lnTo>
                  <a:lnTo>
                    <a:pt x="256" y="114"/>
                  </a:lnTo>
                  <a:lnTo>
                    <a:pt x="346" y="147"/>
                  </a:lnTo>
                  <a:lnTo>
                    <a:pt x="442" y="179"/>
                  </a:lnTo>
                  <a:lnTo>
                    <a:pt x="543" y="207"/>
                  </a:lnTo>
                  <a:lnTo>
                    <a:pt x="647" y="233"/>
                  </a:lnTo>
                  <a:lnTo>
                    <a:pt x="756" y="257"/>
                  </a:lnTo>
                  <a:lnTo>
                    <a:pt x="869" y="277"/>
                  </a:lnTo>
                  <a:lnTo>
                    <a:pt x="985" y="295"/>
                  </a:lnTo>
                  <a:lnTo>
                    <a:pt x="1103" y="310"/>
                  </a:lnTo>
                  <a:lnTo>
                    <a:pt x="1225" y="322"/>
                  </a:lnTo>
                  <a:lnTo>
                    <a:pt x="1349" y="330"/>
                  </a:lnTo>
                  <a:lnTo>
                    <a:pt x="1477" y="336"/>
                  </a:lnTo>
                  <a:lnTo>
                    <a:pt x="1606" y="338"/>
                  </a:lnTo>
                  <a:lnTo>
                    <a:pt x="1735" y="336"/>
                  </a:lnTo>
                  <a:lnTo>
                    <a:pt x="1862" y="330"/>
                  </a:lnTo>
                  <a:lnTo>
                    <a:pt x="1987" y="322"/>
                  </a:lnTo>
                  <a:lnTo>
                    <a:pt x="2109" y="310"/>
                  </a:lnTo>
                  <a:lnTo>
                    <a:pt x="2228" y="295"/>
                  </a:lnTo>
                  <a:lnTo>
                    <a:pt x="2343" y="277"/>
                  </a:lnTo>
                  <a:lnTo>
                    <a:pt x="2455" y="257"/>
                  </a:lnTo>
                  <a:lnTo>
                    <a:pt x="2564" y="233"/>
                  </a:lnTo>
                  <a:lnTo>
                    <a:pt x="2669" y="207"/>
                  </a:lnTo>
                  <a:lnTo>
                    <a:pt x="2769" y="179"/>
                  </a:lnTo>
                  <a:lnTo>
                    <a:pt x="2865" y="147"/>
                  </a:lnTo>
                  <a:lnTo>
                    <a:pt x="2957" y="114"/>
                  </a:lnTo>
                  <a:lnTo>
                    <a:pt x="3044" y="78"/>
                  </a:lnTo>
                  <a:lnTo>
                    <a:pt x="3125" y="40"/>
                  </a:lnTo>
                  <a:lnTo>
                    <a:pt x="3202" y="0"/>
                  </a:lnTo>
                  <a:lnTo>
                    <a:pt x="3209" y="33"/>
                  </a:lnTo>
                  <a:lnTo>
                    <a:pt x="3212" y="66"/>
                  </a:lnTo>
                  <a:lnTo>
                    <a:pt x="3209" y="104"/>
                  </a:lnTo>
                  <a:lnTo>
                    <a:pt x="3199" y="142"/>
                  </a:lnTo>
                  <a:lnTo>
                    <a:pt x="3182" y="179"/>
                  </a:lnTo>
                  <a:lnTo>
                    <a:pt x="3159" y="215"/>
                  </a:lnTo>
                  <a:lnTo>
                    <a:pt x="3130" y="250"/>
                  </a:lnTo>
                  <a:lnTo>
                    <a:pt x="3096" y="284"/>
                  </a:lnTo>
                  <a:lnTo>
                    <a:pt x="3055" y="317"/>
                  </a:lnTo>
                  <a:lnTo>
                    <a:pt x="3009" y="350"/>
                  </a:lnTo>
                  <a:lnTo>
                    <a:pt x="2958" y="381"/>
                  </a:lnTo>
                  <a:lnTo>
                    <a:pt x="2902" y="410"/>
                  </a:lnTo>
                  <a:lnTo>
                    <a:pt x="2841" y="439"/>
                  </a:lnTo>
                  <a:lnTo>
                    <a:pt x="2775" y="465"/>
                  </a:lnTo>
                  <a:lnTo>
                    <a:pt x="2706" y="491"/>
                  </a:lnTo>
                  <a:lnTo>
                    <a:pt x="2632" y="514"/>
                  </a:lnTo>
                  <a:lnTo>
                    <a:pt x="2554" y="536"/>
                  </a:lnTo>
                  <a:lnTo>
                    <a:pt x="2472" y="557"/>
                  </a:lnTo>
                  <a:lnTo>
                    <a:pt x="2388" y="575"/>
                  </a:lnTo>
                  <a:lnTo>
                    <a:pt x="2299" y="592"/>
                  </a:lnTo>
                  <a:lnTo>
                    <a:pt x="2208" y="606"/>
                  </a:lnTo>
                  <a:lnTo>
                    <a:pt x="2114" y="619"/>
                  </a:lnTo>
                  <a:lnTo>
                    <a:pt x="2016" y="629"/>
                  </a:lnTo>
                  <a:lnTo>
                    <a:pt x="1917" y="638"/>
                  </a:lnTo>
                  <a:lnTo>
                    <a:pt x="1815" y="644"/>
                  </a:lnTo>
                  <a:lnTo>
                    <a:pt x="1712" y="647"/>
                  </a:lnTo>
                  <a:lnTo>
                    <a:pt x="1606" y="648"/>
                  </a:lnTo>
                  <a:lnTo>
                    <a:pt x="1500" y="647"/>
                  </a:lnTo>
                  <a:lnTo>
                    <a:pt x="1397" y="644"/>
                  </a:lnTo>
                  <a:lnTo>
                    <a:pt x="1295" y="638"/>
                  </a:lnTo>
                  <a:lnTo>
                    <a:pt x="1195" y="629"/>
                  </a:lnTo>
                  <a:lnTo>
                    <a:pt x="1098" y="619"/>
                  </a:lnTo>
                  <a:lnTo>
                    <a:pt x="1004" y="606"/>
                  </a:lnTo>
                  <a:lnTo>
                    <a:pt x="912" y="592"/>
                  </a:lnTo>
                  <a:lnTo>
                    <a:pt x="824" y="575"/>
                  </a:lnTo>
                  <a:lnTo>
                    <a:pt x="739" y="557"/>
                  </a:lnTo>
                  <a:lnTo>
                    <a:pt x="658" y="536"/>
                  </a:lnTo>
                  <a:lnTo>
                    <a:pt x="580" y="514"/>
                  </a:lnTo>
                  <a:lnTo>
                    <a:pt x="506" y="491"/>
                  </a:lnTo>
                  <a:lnTo>
                    <a:pt x="436" y="465"/>
                  </a:lnTo>
                  <a:lnTo>
                    <a:pt x="371" y="439"/>
                  </a:lnTo>
                  <a:lnTo>
                    <a:pt x="310" y="410"/>
                  </a:lnTo>
                  <a:lnTo>
                    <a:pt x="254" y="381"/>
                  </a:lnTo>
                  <a:lnTo>
                    <a:pt x="203" y="350"/>
                  </a:lnTo>
                  <a:lnTo>
                    <a:pt x="157" y="317"/>
                  </a:lnTo>
                  <a:lnTo>
                    <a:pt x="116" y="284"/>
                  </a:lnTo>
                  <a:lnTo>
                    <a:pt x="82" y="250"/>
                  </a:lnTo>
                  <a:lnTo>
                    <a:pt x="53" y="215"/>
                  </a:lnTo>
                  <a:lnTo>
                    <a:pt x="30" y="179"/>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8" name="Freeform 184"/>
            <p:cNvSpPr>
              <a:spLocks/>
            </p:cNvSpPr>
            <p:nvPr/>
          </p:nvSpPr>
          <p:spPr bwMode="auto">
            <a:xfrm>
              <a:off x="10059988" y="2995613"/>
              <a:ext cx="463550" cy="93663"/>
            </a:xfrm>
            <a:custGeom>
              <a:avLst/>
              <a:gdLst>
                <a:gd name="T0" fmla="*/ 87 w 3212"/>
                <a:gd name="T1" fmla="*/ 40 h 647"/>
                <a:gd name="T2" fmla="*/ 256 w 3212"/>
                <a:gd name="T3" fmla="*/ 114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4 h 647"/>
                <a:gd name="T28" fmla="*/ 3125 w 3212"/>
                <a:gd name="T29" fmla="*/ 40 h 647"/>
                <a:gd name="T30" fmla="*/ 3209 w 3212"/>
                <a:gd name="T31" fmla="*/ 33 h 647"/>
                <a:gd name="T32" fmla="*/ 3209 w 3212"/>
                <a:gd name="T33" fmla="*/ 104 h 647"/>
                <a:gd name="T34" fmla="*/ 3182 w 3212"/>
                <a:gd name="T35" fmla="*/ 178 h 647"/>
                <a:gd name="T36" fmla="*/ 3130 w 3212"/>
                <a:gd name="T37" fmla="*/ 250 h 647"/>
                <a:gd name="T38" fmla="*/ 3055 w 3212"/>
                <a:gd name="T39" fmla="*/ 317 h 647"/>
                <a:gd name="T40" fmla="*/ 2958 w 3212"/>
                <a:gd name="T41" fmla="*/ 380 h 647"/>
                <a:gd name="T42" fmla="*/ 2841 w 3212"/>
                <a:gd name="T43" fmla="*/ 438 h 647"/>
                <a:gd name="T44" fmla="*/ 2706 w 3212"/>
                <a:gd name="T45" fmla="*/ 490 h 647"/>
                <a:gd name="T46" fmla="*/ 2554 w 3212"/>
                <a:gd name="T47" fmla="*/ 535 h 647"/>
                <a:gd name="T48" fmla="*/ 2388 w 3212"/>
                <a:gd name="T49" fmla="*/ 574 h 647"/>
                <a:gd name="T50" fmla="*/ 2208 w 3212"/>
                <a:gd name="T51" fmla="*/ 605 h 647"/>
                <a:gd name="T52" fmla="*/ 2016 w 3212"/>
                <a:gd name="T53" fmla="*/ 628 h 647"/>
                <a:gd name="T54" fmla="*/ 1815 w 3212"/>
                <a:gd name="T55" fmla="*/ 643 h 647"/>
                <a:gd name="T56" fmla="*/ 1606 w 3212"/>
                <a:gd name="T57" fmla="*/ 647 h 647"/>
                <a:gd name="T58" fmla="*/ 1397 w 3212"/>
                <a:gd name="T59" fmla="*/ 643 h 647"/>
                <a:gd name="T60" fmla="*/ 1195 w 3212"/>
                <a:gd name="T61" fmla="*/ 628 h 647"/>
                <a:gd name="T62" fmla="*/ 1004 w 3212"/>
                <a:gd name="T63" fmla="*/ 605 h 647"/>
                <a:gd name="T64" fmla="*/ 824 w 3212"/>
                <a:gd name="T65" fmla="*/ 574 h 647"/>
                <a:gd name="T66" fmla="*/ 658 w 3212"/>
                <a:gd name="T67" fmla="*/ 535 h 647"/>
                <a:gd name="T68" fmla="*/ 506 w 3212"/>
                <a:gd name="T69" fmla="*/ 490 h 647"/>
                <a:gd name="T70" fmla="*/ 371 w 3212"/>
                <a:gd name="T71" fmla="*/ 438 h 647"/>
                <a:gd name="T72" fmla="*/ 254 w 3212"/>
                <a:gd name="T73" fmla="*/ 380 h 647"/>
                <a:gd name="T74" fmla="*/ 157 w 3212"/>
                <a:gd name="T75" fmla="*/ 317 h 647"/>
                <a:gd name="T76" fmla="*/ 82 w 3212"/>
                <a:gd name="T77" fmla="*/ 250 h 647"/>
                <a:gd name="T78" fmla="*/ 30 w 3212"/>
                <a:gd name="T79" fmla="*/ 178 h 647"/>
                <a:gd name="T80" fmla="*/ 3 w 3212"/>
                <a:gd name="T81" fmla="*/ 104 h 647"/>
                <a:gd name="T82" fmla="*/ 3 w 3212"/>
                <a:gd name="T83" fmla="*/ 33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4"/>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4"/>
                  </a:lnTo>
                  <a:lnTo>
                    <a:pt x="3044" y="78"/>
                  </a:lnTo>
                  <a:lnTo>
                    <a:pt x="3125" y="40"/>
                  </a:lnTo>
                  <a:lnTo>
                    <a:pt x="3202" y="0"/>
                  </a:lnTo>
                  <a:lnTo>
                    <a:pt x="3209" y="33"/>
                  </a:lnTo>
                  <a:lnTo>
                    <a:pt x="3212" y="66"/>
                  </a:lnTo>
                  <a:lnTo>
                    <a:pt x="3209" y="104"/>
                  </a:lnTo>
                  <a:lnTo>
                    <a:pt x="3199" y="142"/>
                  </a:lnTo>
                  <a:lnTo>
                    <a:pt x="3182" y="178"/>
                  </a:lnTo>
                  <a:lnTo>
                    <a:pt x="3159" y="215"/>
                  </a:lnTo>
                  <a:lnTo>
                    <a:pt x="3130" y="250"/>
                  </a:lnTo>
                  <a:lnTo>
                    <a:pt x="3096" y="284"/>
                  </a:lnTo>
                  <a:lnTo>
                    <a:pt x="3055" y="317"/>
                  </a:lnTo>
                  <a:lnTo>
                    <a:pt x="3009" y="349"/>
                  </a:lnTo>
                  <a:lnTo>
                    <a:pt x="2958" y="380"/>
                  </a:lnTo>
                  <a:lnTo>
                    <a:pt x="2902" y="409"/>
                  </a:lnTo>
                  <a:lnTo>
                    <a:pt x="2841" y="438"/>
                  </a:lnTo>
                  <a:lnTo>
                    <a:pt x="2775" y="464"/>
                  </a:lnTo>
                  <a:lnTo>
                    <a:pt x="2706" y="490"/>
                  </a:lnTo>
                  <a:lnTo>
                    <a:pt x="2632" y="513"/>
                  </a:lnTo>
                  <a:lnTo>
                    <a:pt x="2554" y="535"/>
                  </a:lnTo>
                  <a:lnTo>
                    <a:pt x="2472" y="556"/>
                  </a:lnTo>
                  <a:lnTo>
                    <a:pt x="2388" y="574"/>
                  </a:lnTo>
                  <a:lnTo>
                    <a:pt x="2299" y="591"/>
                  </a:lnTo>
                  <a:lnTo>
                    <a:pt x="2208" y="605"/>
                  </a:lnTo>
                  <a:lnTo>
                    <a:pt x="2114" y="618"/>
                  </a:lnTo>
                  <a:lnTo>
                    <a:pt x="2016" y="628"/>
                  </a:lnTo>
                  <a:lnTo>
                    <a:pt x="1917" y="637"/>
                  </a:lnTo>
                  <a:lnTo>
                    <a:pt x="1815" y="643"/>
                  </a:lnTo>
                  <a:lnTo>
                    <a:pt x="1712" y="646"/>
                  </a:lnTo>
                  <a:lnTo>
                    <a:pt x="1606" y="647"/>
                  </a:lnTo>
                  <a:lnTo>
                    <a:pt x="1500" y="646"/>
                  </a:lnTo>
                  <a:lnTo>
                    <a:pt x="1397" y="643"/>
                  </a:lnTo>
                  <a:lnTo>
                    <a:pt x="1295" y="637"/>
                  </a:lnTo>
                  <a:lnTo>
                    <a:pt x="1195" y="628"/>
                  </a:lnTo>
                  <a:lnTo>
                    <a:pt x="1098" y="618"/>
                  </a:lnTo>
                  <a:lnTo>
                    <a:pt x="1004" y="605"/>
                  </a:lnTo>
                  <a:lnTo>
                    <a:pt x="912" y="591"/>
                  </a:lnTo>
                  <a:lnTo>
                    <a:pt x="824" y="574"/>
                  </a:lnTo>
                  <a:lnTo>
                    <a:pt x="739" y="556"/>
                  </a:lnTo>
                  <a:lnTo>
                    <a:pt x="658" y="535"/>
                  </a:lnTo>
                  <a:lnTo>
                    <a:pt x="580" y="513"/>
                  </a:lnTo>
                  <a:lnTo>
                    <a:pt x="506" y="490"/>
                  </a:lnTo>
                  <a:lnTo>
                    <a:pt x="436" y="464"/>
                  </a:lnTo>
                  <a:lnTo>
                    <a:pt x="371" y="438"/>
                  </a:lnTo>
                  <a:lnTo>
                    <a:pt x="310" y="409"/>
                  </a:lnTo>
                  <a:lnTo>
                    <a:pt x="254" y="380"/>
                  </a:lnTo>
                  <a:lnTo>
                    <a:pt x="203" y="349"/>
                  </a:lnTo>
                  <a:lnTo>
                    <a:pt x="157" y="317"/>
                  </a:lnTo>
                  <a:lnTo>
                    <a:pt x="116" y="284"/>
                  </a:lnTo>
                  <a:lnTo>
                    <a:pt x="82" y="250"/>
                  </a:lnTo>
                  <a:lnTo>
                    <a:pt x="53" y="215"/>
                  </a:lnTo>
                  <a:lnTo>
                    <a:pt x="30" y="178"/>
                  </a:lnTo>
                  <a:lnTo>
                    <a:pt x="13" y="142"/>
                  </a:lnTo>
                  <a:lnTo>
                    <a:pt x="3" y="104"/>
                  </a:lnTo>
                  <a:lnTo>
                    <a:pt x="0" y="66"/>
                  </a:lnTo>
                  <a:lnTo>
                    <a:pt x="3" y="33"/>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9" name="Freeform 185"/>
            <p:cNvSpPr>
              <a:spLocks/>
            </p:cNvSpPr>
            <p:nvPr/>
          </p:nvSpPr>
          <p:spPr bwMode="auto">
            <a:xfrm>
              <a:off x="10059988" y="3074988"/>
              <a:ext cx="463550" cy="92075"/>
            </a:xfrm>
            <a:custGeom>
              <a:avLst/>
              <a:gdLst>
                <a:gd name="T0" fmla="*/ 87 w 3212"/>
                <a:gd name="T1" fmla="*/ 40 h 647"/>
                <a:gd name="T2" fmla="*/ 256 w 3212"/>
                <a:gd name="T3" fmla="*/ 113 h 647"/>
                <a:gd name="T4" fmla="*/ 442 w 3212"/>
                <a:gd name="T5" fmla="*/ 178 h 647"/>
                <a:gd name="T6" fmla="*/ 647 w 3212"/>
                <a:gd name="T7" fmla="*/ 233 h 647"/>
                <a:gd name="T8" fmla="*/ 869 w 3212"/>
                <a:gd name="T9" fmla="*/ 277 h 647"/>
                <a:gd name="T10" fmla="*/ 1103 w 3212"/>
                <a:gd name="T11" fmla="*/ 310 h 647"/>
                <a:gd name="T12" fmla="*/ 1349 w 3212"/>
                <a:gd name="T13" fmla="*/ 330 h 647"/>
                <a:gd name="T14" fmla="*/ 1606 w 3212"/>
                <a:gd name="T15" fmla="*/ 337 h 647"/>
                <a:gd name="T16" fmla="*/ 1862 w 3212"/>
                <a:gd name="T17" fmla="*/ 330 h 647"/>
                <a:gd name="T18" fmla="*/ 2109 w 3212"/>
                <a:gd name="T19" fmla="*/ 310 h 647"/>
                <a:gd name="T20" fmla="*/ 2343 w 3212"/>
                <a:gd name="T21" fmla="*/ 277 h 647"/>
                <a:gd name="T22" fmla="*/ 2564 w 3212"/>
                <a:gd name="T23" fmla="*/ 233 h 647"/>
                <a:gd name="T24" fmla="*/ 2769 w 3212"/>
                <a:gd name="T25" fmla="*/ 178 h 647"/>
                <a:gd name="T26" fmla="*/ 2957 w 3212"/>
                <a:gd name="T27" fmla="*/ 113 h 647"/>
                <a:gd name="T28" fmla="*/ 3125 w 3212"/>
                <a:gd name="T29" fmla="*/ 40 h 647"/>
                <a:gd name="T30" fmla="*/ 3209 w 3212"/>
                <a:gd name="T31" fmla="*/ 32 h 647"/>
                <a:gd name="T32" fmla="*/ 3209 w 3212"/>
                <a:gd name="T33" fmla="*/ 103 h 647"/>
                <a:gd name="T34" fmla="*/ 3182 w 3212"/>
                <a:gd name="T35" fmla="*/ 178 h 647"/>
                <a:gd name="T36" fmla="*/ 3130 w 3212"/>
                <a:gd name="T37" fmla="*/ 249 h 647"/>
                <a:gd name="T38" fmla="*/ 3055 w 3212"/>
                <a:gd name="T39" fmla="*/ 316 h 647"/>
                <a:gd name="T40" fmla="*/ 2958 w 3212"/>
                <a:gd name="T41" fmla="*/ 379 h 647"/>
                <a:gd name="T42" fmla="*/ 2841 w 3212"/>
                <a:gd name="T43" fmla="*/ 437 h 647"/>
                <a:gd name="T44" fmla="*/ 2706 w 3212"/>
                <a:gd name="T45" fmla="*/ 489 h 647"/>
                <a:gd name="T46" fmla="*/ 2554 w 3212"/>
                <a:gd name="T47" fmla="*/ 535 h 647"/>
                <a:gd name="T48" fmla="*/ 2388 w 3212"/>
                <a:gd name="T49" fmla="*/ 574 h 647"/>
                <a:gd name="T50" fmla="*/ 2208 w 3212"/>
                <a:gd name="T51" fmla="*/ 605 h 647"/>
                <a:gd name="T52" fmla="*/ 2016 w 3212"/>
                <a:gd name="T53" fmla="*/ 628 h 647"/>
                <a:gd name="T54" fmla="*/ 1815 w 3212"/>
                <a:gd name="T55" fmla="*/ 642 h 647"/>
                <a:gd name="T56" fmla="*/ 1606 w 3212"/>
                <a:gd name="T57" fmla="*/ 647 h 647"/>
                <a:gd name="T58" fmla="*/ 1397 w 3212"/>
                <a:gd name="T59" fmla="*/ 642 h 647"/>
                <a:gd name="T60" fmla="*/ 1195 w 3212"/>
                <a:gd name="T61" fmla="*/ 628 h 647"/>
                <a:gd name="T62" fmla="*/ 1004 w 3212"/>
                <a:gd name="T63" fmla="*/ 605 h 647"/>
                <a:gd name="T64" fmla="*/ 824 w 3212"/>
                <a:gd name="T65" fmla="*/ 574 h 647"/>
                <a:gd name="T66" fmla="*/ 658 w 3212"/>
                <a:gd name="T67" fmla="*/ 535 h 647"/>
                <a:gd name="T68" fmla="*/ 506 w 3212"/>
                <a:gd name="T69" fmla="*/ 489 h 647"/>
                <a:gd name="T70" fmla="*/ 371 w 3212"/>
                <a:gd name="T71" fmla="*/ 437 h 647"/>
                <a:gd name="T72" fmla="*/ 254 w 3212"/>
                <a:gd name="T73" fmla="*/ 379 h 647"/>
                <a:gd name="T74" fmla="*/ 157 w 3212"/>
                <a:gd name="T75" fmla="*/ 316 h 647"/>
                <a:gd name="T76" fmla="*/ 82 w 3212"/>
                <a:gd name="T77" fmla="*/ 249 h 647"/>
                <a:gd name="T78" fmla="*/ 30 w 3212"/>
                <a:gd name="T79" fmla="*/ 178 h 647"/>
                <a:gd name="T80" fmla="*/ 3 w 3212"/>
                <a:gd name="T81" fmla="*/ 103 h 647"/>
                <a:gd name="T82" fmla="*/ 3 w 3212"/>
                <a:gd name="T83" fmla="*/ 32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212" h="647">
                  <a:moveTo>
                    <a:pt x="11" y="0"/>
                  </a:moveTo>
                  <a:lnTo>
                    <a:pt x="87" y="40"/>
                  </a:lnTo>
                  <a:lnTo>
                    <a:pt x="169" y="78"/>
                  </a:lnTo>
                  <a:lnTo>
                    <a:pt x="256" y="113"/>
                  </a:lnTo>
                  <a:lnTo>
                    <a:pt x="346" y="147"/>
                  </a:lnTo>
                  <a:lnTo>
                    <a:pt x="442" y="178"/>
                  </a:lnTo>
                  <a:lnTo>
                    <a:pt x="543" y="207"/>
                  </a:lnTo>
                  <a:lnTo>
                    <a:pt x="647" y="233"/>
                  </a:lnTo>
                  <a:lnTo>
                    <a:pt x="756" y="257"/>
                  </a:lnTo>
                  <a:lnTo>
                    <a:pt x="869" y="277"/>
                  </a:lnTo>
                  <a:lnTo>
                    <a:pt x="985" y="295"/>
                  </a:lnTo>
                  <a:lnTo>
                    <a:pt x="1103" y="310"/>
                  </a:lnTo>
                  <a:lnTo>
                    <a:pt x="1225" y="322"/>
                  </a:lnTo>
                  <a:lnTo>
                    <a:pt x="1349" y="330"/>
                  </a:lnTo>
                  <a:lnTo>
                    <a:pt x="1477" y="335"/>
                  </a:lnTo>
                  <a:lnTo>
                    <a:pt x="1606" y="337"/>
                  </a:lnTo>
                  <a:lnTo>
                    <a:pt x="1735" y="335"/>
                  </a:lnTo>
                  <a:lnTo>
                    <a:pt x="1862" y="330"/>
                  </a:lnTo>
                  <a:lnTo>
                    <a:pt x="1987" y="322"/>
                  </a:lnTo>
                  <a:lnTo>
                    <a:pt x="2109" y="310"/>
                  </a:lnTo>
                  <a:lnTo>
                    <a:pt x="2228" y="295"/>
                  </a:lnTo>
                  <a:lnTo>
                    <a:pt x="2343" y="277"/>
                  </a:lnTo>
                  <a:lnTo>
                    <a:pt x="2455" y="257"/>
                  </a:lnTo>
                  <a:lnTo>
                    <a:pt x="2564" y="233"/>
                  </a:lnTo>
                  <a:lnTo>
                    <a:pt x="2669" y="207"/>
                  </a:lnTo>
                  <a:lnTo>
                    <a:pt x="2769" y="178"/>
                  </a:lnTo>
                  <a:lnTo>
                    <a:pt x="2865" y="147"/>
                  </a:lnTo>
                  <a:lnTo>
                    <a:pt x="2957" y="113"/>
                  </a:lnTo>
                  <a:lnTo>
                    <a:pt x="3044" y="78"/>
                  </a:lnTo>
                  <a:lnTo>
                    <a:pt x="3125" y="40"/>
                  </a:lnTo>
                  <a:lnTo>
                    <a:pt x="3202" y="0"/>
                  </a:lnTo>
                  <a:lnTo>
                    <a:pt x="3209" y="32"/>
                  </a:lnTo>
                  <a:lnTo>
                    <a:pt x="3212" y="65"/>
                  </a:lnTo>
                  <a:lnTo>
                    <a:pt x="3209" y="103"/>
                  </a:lnTo>
                  <a:lnTo>
                    <a:pt x="3199" y="141"/>
                  </a:lnTo>
                  <a:lnTo>
                    <a:pt x="3182" y="178"/>
                  </a:lnTo>
                  <a:lnTo>
                    <a:pt x="3159" y="214"/>
                  </a:lnTo>
                  <a:lnTo>
                    <a:pt x="3130" y="249"/>
                  </a:lnTo>
                  <a:lnTo>
                    <a:pt x="3096" y="283"/>
                  </a:lnTo>
                  <a:lnTo>
                    <a:pt x="3055" y="316"/>
                  </a:lnTo>
                  <a:lnTo>
                    <a:pt x="3009" y="348"/>
                  </a:lnTo>
                  <a:lnTo>
                    <a:pt x="2958" y="379"/>
                  </a:lnTo>
                  <a:lnTo>
                    <a:pt x="2902" y="409"/>
                  </a:lnTo>
                  <a:lnTo>
                    <a:pt x="2841" y="437"/>
                  </a:lnTo>
                  <a:lnTo>
                    <a:pt x="2775" y="464"/>
                  </a:lnTo>
                  <a:lnTo>
                    <a:pt x="2706" y="489"/>
                  </a:lnTo>
                  <a:lnTo>
                    <a:pt x="2632" y="513"/>
                  </a:lnTo>
                  <a:lnTo>
                    <a:pt x="2554" y="535"/>
                  </a:lnTo>
                  <a:lnTo>
                    <a:pt x="2472" y="555"/>
                  </a:lnTo>
                  <a:lnTo>
                    <a:pt x="2388" y="574"/>
                  </a:lnTo>
                  <a:lnTo>
                    <a:pt x="2299" y="590"/>
                  </a:lnTo>
                  <a:lnTo>
                    <a:pt x="2208" y="605"/>
                  </a:lnTo>
                  <a:lnTo>
                    <a:pt x="2114" y="618"/>
                  </a:lnTo>
                  <a:lnTo>
                    <a:pt x="2016" y="628"/>
                  </a:lnTo>
                  <a:lnTo>
                    <a:pt x="1917" y="636"/>
                  </a:lnTo>
                  <a:lnTo>
                    <a:pt x="1815" y="642"/>
                  </a:lnTo>
                  <a:lnTo>
                    <a:pt x="1712" y="646"/>
                  </a:lnTo>
                  <a:lnTo>
                    <a:pt x="1606" y="647"/>
                  </a:lnTo>
                  <a:lnTo>
                    <a:pt x="1500" y="646"/>
                  </a:lnTo>
                  <a:lnTo>
                    <a:pt x="1397" y="642"/>
                  </a:lnTo>
                  <a:lnTo>
                    <a:pt x="1295" y="636"/>
                  </a:lnTo>
                  <a:lnTo>
                    <a:pt x="1195" y="628"/>
                  </a:lnTo>
                  <a:lnTo>
                    <a:pt x="1098" y="618"/>
                  </a:lnTo>
                  <a:lnTo>
                    <a:pt x="1004" y="605"/>
                  </a:lnTo>
                  <a:lnTo>
                    <a:pt x="912" y="590"/>
                  </a:lnTo>
                  <a:lnTo>
                    <a:pt x="824" y="574"/>
                  </a:lnTo>
                  <a:lnTo>
                    <a:pt x="739" y="555"/>
                  </a:lnTo>
                  <a:lnTo>
                    <a:pt x="658" y="535"/>
                  </a:lnTo>
                  <a:lnTo>
                    <a:pt x="580" y="513"/>
                  </a:lnTo>
                  <a:lnTo>
                    <a:pt x="506" y="489"/>
                  </a:lnTo>
                  <a:lnTo>
                    <a:pt x="436" y="464"/>
                  </a:lnTo>
                  <a:lnTo>
                    <a:pt x="371" y="437"/>
                  </a:lnTo>
                  <a:lnTo>
                    <a:pt x="310" y="409"/>
                  </a:lnTo>
                  <a:lnTo>
                    <a:pt x="254" y="379"/>
                  </a:lnTo>
                  <a:lnTo>
                    <a:pt x="203" y="348"/>
                  </a:lnTo>
                  <a:lnTo>
                    <a:pt x="157" y="316"/>
                  </a:lnTo>
                  <a:lnTo>
                    <a:pt x="116" y="283"/>
                  </a:lnTo>
                  <a:lnTo>
                    <a:pt x="82" y="249"/>
                  </a:lnTo>
                  <a:lnTo>
                    <a:pt x="53" y="214"/>
                  </a:lnTo>
                  <a:lnTo>
                    <a:pt x="30" y="178"/>
                  </a:lnTo>
                  <a:lnTo>
                    <a:pt x="13" y="141"/>
                  </a:lnTo>
                  <a:lnTo>
                    <a:pt x="3" y="103"/>
                  </a:lnTo>
                  <a:lnTo>
                    <a:pt x="0" y="65"/>
                  </a:lnTo>
                  <a:lnTo>
                    <a:pt x="3" y="32"/>
                  </a:lnTo>
                  <a:lnTo>
                    <a:pt x="1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30" name="Group 29"/>
          <p:cNvGrpSpPr/>
          <p:nvPr/>
        </p:nvGrpSpPr>
        <p:grpSpPr>
          <a:xfrm>
            <a:off x="5871779" y="2578831"/>
            <a:ext cx="477900" cy="702942"/>
            <a:chOff x="9209088" y="5059363"/>
            <a:chExt cx="300038" cy="441324"/>
          </a:xfrm>
          <a:solidFill>
            <a:schemeClr val="accent1"/>
          </a:solidFill>
        </p:grpSpPr>
        <p:sp>
          <p:nvSpPr>
            <p:cNvPr id="31" name="Freeform 412"/>
            <p:cNvSpPr>
              <a:spLocks/>
            </p:cNvSpPr>
            <p:nvPr/>
          </p:nvSpPr>
          <p:spPr bwMode="auto">
            <a:xfrm>
              <a:off x="9313863" y="5059363"/>
              <a:ext cx="90488" cy="90487"/>
            </a:xfrm>
            <a:custGeom>
              <a:avLst/>
              <a:gdLst>
                <a:gd name="T0" fmla="*/ 343 w 686"/>
                <a:gd name="T1" fmla="*/ 0 h 686"/>
                <a:gd name="T2" fmla="*/ 390 w 686"/>
                <a:gd name="T3" fmla="*/ 3 h 686"/>
                <a:gd name="T4" fmla="*/ 435 w 686"/>
                <a:gd name="T5" fmla="*/ 12 h 686"/>
                <a:gd name="T6" fmla="*/ 477 w 686"/>
                <a:gd name="T7" fmla="*/ 27 h 686"/>
                <a:gd name="T8" fmla="*/ 517 w 686"/>
                <a:gd name="T9" fmla="*/ 46 h 686"/>
                <a:gd name="T10" fmla="*/ 553 w 686"/>
                <a:gd name="T11" fmla="*/ 71 h 686"/>
                <a:gd name="T12" fmla="*/ 586 w 686"/>
                <a:gd name="T13" fmla="*/ 100 h 686"/>
                <a:gd name="T14" fmla="*/ 615 w 686"/>
                <a:gd name="T15" fmla="*/ 133 h 686"/>
                <a:gd name="T16" fmla="*/ 640 w 686"/>
                <a:gd name="T17" fmla="*/ 169 h 686"/>
                <a:gd name="T18" fmla="*/ 659 w 686"/>
                <a:gd name="T19" fmla="*/ 209 h 686"/>
                <a:gd name="T20" fmla="*/ 674 w 686"/>
                <a:gd name="T21" fmla="*/ 251 h 686"/>
                <a:gd name="T22" fmla="*/ 683 w 686"/>
                <a:gd name="T23" fmla="*/ 296 h 686"/>
                <a:gd name="T24" fmla="*/ 686 w 686"/>
                <a:gd name="T25" fmla="*/ 342 h 686"/>
                <a:gd name="T26" fmla="*/ 683 w 686"/>
                <a:gd name="T27" fmla="*/ 389 h 686"/>
                <a:gd name="T28" fmla="*/ 674 w 686"/>
                <a:gd name="T29" fmla="*/ 434 h 686"/>
                <a:gd name="T30" fmla="*/ 659 w 686"/>
                <a:gd name="T31" fmla="*/ 476 h 686"/>
                <a:gd name="T32" fmla="*/ 640 w 686"/>
                <a:gd name="T33" fmla="*/ 516 h 686"/>
                <a:gd name="T34" fmla="*/ 615 w 686"/>
                <a:gd name="T35" fmla="*/ 552 h 686"/>
                <a:gd name="T36" fmla="*/ 586 w 686"/>
                <a:gd name="T37" fmla="*/ 585 h 686"/>
                <a:gd name="T38" fmla="*/ 553 w 686"/>
                <a:gd name="T39" fmla="*/ 614 h 686"/>
                <a:gd name="T40" fmla="*/ 517 w 686"/>
                <a:gd name="T41" fmla="*/ 639 h 686"/>
                <a:gd name="T42" fmla="*/ 477 w 686"/>
                <a:gd name="T43" fmla="*/ 659 h 686"/>
                <a:gd name="T44" fmla="*/ 435 w 686"/>
                <a:gd name="T45" fmla="*/ 674 h 686"/>
                <a:gd name="T46" fmla="*/ 390 w 686"/>
                <a:gd name="T47" fmla="*/ 682 h 686"/>
                <a:gd name="T48" fmla="*/ 343 w 686"/>
                <a:gd name="T49" fmla="*/ 686 h 686"/>
                <a:gd name="T50" fmla="*/ 296 w 686"/>
                <a:gd name="T51" fmla="*/ 682 h 686"/>
                <a:gd name="T52" fmla="*/ 252 w 686"/>
                <a:gd name="T53" fmla="*/ 674 h 686"/>
                <a:gd name="T54" fmla="*/ 210 w 686"/>
                <a:gd name="T55" fmla="*/ 659 h 686"/>
                <a:gd name="T56" fmla="*/ 170 w 686"/>
                <a:gd name="T57" fmla="*/ 639 h 686"/>
                <a:gd name="T58" fmla="*/ 134 w 686"/>
                <a:gd name="T59" fmla="*/ 614 h 686"/>
                <a:gd name="T60" fmla="*/ 101 w 686"/>
                <a:gd name="T61" fmla="*/ 585 h 686"/>
                <a:gd name="T62" fmla="*/ 72 w 686"/>
                <a:gd name="T63" fmla="*/ 552 h 686"/>
                <a:gd name="T64" fmla="*/ 48 w 686"/>
                <a:gd name="T65" fmla="*/ 516 h 686"/>
                <a:gd name="T66" fmla="*/ 27 w 686"/>
                <a:gd name="T67" fmla="*/ 476 h 686"/>
                <a:gd name="T68" fmla="*/ 13 w 686"/>
                <a:gd name="T69" fmla="*/ 434 h 686"/>
                <a:gd name="T70" fmla="*/ 4 w 686"/>
                <a:gd name="T71" fmla="*/ 389 h 686"/>
                <a:gd name="T72" fmla="*/ 0 w 686"/>
                <a:gd name="T73" fmla="*/ 342 h 686"/>
                <a:gd name="T74" fmla="*/ 4 w 686"/>
                <a:gd name="T75" fmla="*/ 296 h 686"/>
                <a:gd name="T76" fmla="*/ 13 w 686"/>
                <a:gd name="T77" fmla="*/ 251 h 686"/>
                <a:gd name="T78" fmla="*/ 27 w 686"/>
                <a:gd name="T79" fmla="*/ 209 h 686"/>
                <a:gd name="T80" fmla="*/ 48 w 686"/>
                <a:gd name="T81" fmla="*/ 169 h 686"/>
                <a:gd name="T82" fmla="*/ 72 w 686"/>
                <a:gd name="T83" fmla="*/ 133 h 686"/>
                <a:gd name="T84" fmla="*/ 101 w 686"/>
                <a:gd name="T85" fmla="*/ 100 h 686"/>
                <a:gd name="T86" fmla="*/ 134 w 686"/>
                <a:gd name="T87" fmla="*/ 71 h 686"/>
                <a:gd name="T88" fmla="*/ 170 w 686"/>
                <a:gd name="T89" fmla="*/ 46 h 686"/>
                <a:gd name="T90" fmla="*/ 210 w 686"/>
                <a:gd name="T91" fmla="*/ 27 h 686"/>
                <a:gd name="T92" fmla="*/ 252 w 686"/>
                <a:gd name="T93" fmla="*/ 12 h 686"/>
                <a:gd name="T94" fmla="*/ 296 w 686"/>
                <a:gd name="T95" fmla="*/ 3 h 686"/>
                <a:gd name="T96" fmla="*/ 343 w 686"/>
                <a:gd name="T97" fmla="*/ 0 h 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86" h="686">
                  <a:moveTo>
                    <a:pt x="343" y="0"/>
                  </a:moveTo>
                  <a:lnTo>
                    <a:pt x="390" y="3"/>
                  </a:lnTo>
                  <a:lnTo>
                    <a:pt x="435" y="12"/>
                  </a:lnTo>
                  <a:lnTo>
                    <a:pt x="477" y="27"/>
                  </a:lnTo>
                  <a:lnTo>
                    <a:pt x="517" y="46"/>
                  </a:lnTo>
                  <a:lnTo>
                    <a:pt x="553" y="71"/>
                  </a:lnTo>
                  <a:lnTo>
                    <a:pt x="586" y="100"/>
                  </a:lnTo>
                  <a:lnTo>
                    <a:pt x="615" y="133"/>
                  </a:lnTo>
                  <a:lnTo>
                    <a:pt x="640" y="169"/>
                  </a:lnTo>
                  <a:lnTo>
                    <a:pt x="659" y="209"/>
                  </a:lnTo>
                  <a:lnTo>
                    <a:pt x="674" y="251"/>
                  </a:lnTo>
                  <a:lnTo>
                    <a:pt x="683" y="296"/>
                  </a:lnTo>
                  <a:lnTo>
                    <a:pt x="686" y="342"/>
                  </a:lnTo>
                  <a:lnTo>
                    <a:pt x="683" y="389"/>
                  </a:lnTo>
                  <a:lnTo>
                    <a:pt x="674" y="434"/>
                  </a:lnTo>
                  <a:lnTo>
                    <a:pt x="659" y="476"/>
                  </a:lnTo>
                  <a:lnTo>
                    <a:pt x="640" y="516"/>
                  </a:lnTo>
                  <a:lnTo>
                    <a:pt x="615" y="552"/>
                  </a:lnTo>
                  <a:lnTo>
                    <a:pt x="586" y="585"/>
                  </a:lnTo>
                  <a:lnTo>
                    <a:pt x="553" y="614"/>
                  </a:lnTo>
                  <a:lnTo>
                    <a:pt x="517" y="639"/>
                  </a:lnTo>
                  <a:lnTo>
                    <a:pt x="477" y="659"/>
                  </a:lnTo>
                  <a:lnTo>
                    <a:pt x="435" y="674"/>
                  </a:lnTo>
                  <a:lnTo>
                    <a:pt x="390" y="682"/>
                  </a:lnTo>
                  <a:lnTo>
                    <a:pt x="343" y="686"/>
                  </a:lnTo>
                  <a:lnTo>
                    <a:pt x="296" y="682"/>
                  </a:lnTo>
                  <a:lnTo>
                    <a:pt x="252" y="674"/>
                  </a:lnTo>
                  <a:lnTo>
                    <a:pt x="210" y="659"/>
                  </a:lnTo>
                  <a:lnTo>
                    <a:pt x="170" y="639"/>
                  </a:lnTo>
                  <a:lnTo>
                    <a:pt x="134" y="614"/>
                  </a:lnTo>
                  <a:lnTo>
                    <a:pt x="101" y="585"/>
                  </a:lnTo>
                  <a:lnTo>
                    <a:pt x="72" y="552"/>
                  </a:lnTo>
                  <a:lnTo>
                    <a:pt x="48" y="516"/>
                  </a:lnTo>
                  <a:lnTo>
                    <a:pt x="27" y="476"/>
                  </a:lnTo>
                  <a:lnTo>
                    <a:pt x="13" y="434"/>
                  </a:lnTo>
                  <a:lnTo>
                    <a:pt x="4" y="389"/>
                  </a:lnTo>
                  <a:lnTo>
                    <a:pt x="0" y="342"/>
                  </a:lnTo>
                  <a:lnTo>
                    <a:pt x="4" y="296"/>
                  </a:lnTo>
                  <a:lnTo>
                    <a:pt x="13" y="251"/>
                  </a:lnTo>
                  <a:lnTo>
                    <a:pt x="27" y="209"/>
                  </a:lnTo>
                  <a:lnTo>
                    <a:pt x="48" y="169"/>
                  </a:lnTo>
                  <a:lnTo>
                    <a:pt x="72" y="133"/>
                  </a:lnTo>
                  <a:lnTo>
                    <a:pt x="101" y="100"/>
                  </a:lnTo>
                  <a:lnTo>
                    <a:pt x="134" y="71"/>
                  </a:lnTo>
                  <a:lnTo>
                    <a:pt x="170" y="46"/>
                  </a:lnTo>
                  <a:lnTo>
                    <a:pt x="210" y="27"/>
                  </a:lnTo>
                  <a:lnTo>
                    <a:pt x="252" y="12"/>
                  </a:lnTo>
                  <a:lnTo>
                    <a:pt x="296" y="3"/>
                  </a:lnTo>
                  <a:lnTo>
                    <a:pt x="34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2" name="Freeform 413"/>
            <p:cNvSpPr>
              <a:spLocks/>
            </p:cNvSpPr>
            <p:nvPr/>
          </p:nvSpPr>
          <p:spPr bwMode="auto">
            <a:xfrm>
              <a:off x="9288463" y="5156200"/>
              <a:ext cx="141288" cy="344487"/>
            </a:xfrm>
            <a:custGeom>
              <a:avLst/>
              <a:gdLst>
                <a:gd name="T0" fmla="*/ 925 w 1073"/>
                <a:gd name="T1" fmla="*/ 1 h 2605"/>
                <a:gd name="T2" fmla="*/ 982 w 1073"/>
                <a:gd name="T3" fmla="*/ 12 h 2605"/>
                <a:gd name="T4" fmla="*/ 1029 w 1073"/>
                <a:gd name="T5" fmla="*/ 45 h 2605"/>
                <a:gd name="T6" fmla="*/ 1061 w 1073"/>
                <a:gd name="T7" fmla="*/ 91 h 2605"/>
                <a:gd name="T8" fmla="*/ 1073 w 1073"/>
                <a:gd name="T9" fmla="*/ 149 h 2605"/>
                <a:gd name="T10" fmla="*/ 1069 w 1073"/>
                <a:gd name="T11" fmla="*/ 1419 h 2605"/>
                <a:gd name="T12" fmla="*/ 1048 w 1073"/>
                <a:gd name="T13" fmla="*/ 1472 h 2605"/>
                <a:gd name="T14" fmla="*/ 1007 w 1073"/>
                <a:gd name="T15" fmla="*/ 1512 h 2605"/>
                <a:gd name="T16" fmla="*/ 954 w 1073"/>
                <a:gd name="T17" fmla="*/ 1535 h 2605"/>
                <a:gd name="T18" fmla="*/ 900 w 1073"/>
                <a:gd name="T19" fmla="*/ 1536 h 2605"/>
                <a:gd name="T20" fmla="*/ 854 w 1073"/>
                <a:gd name="T21" fmla="*/ 1520 h 2605"/>
                <a:gd name="T22" fmla="*/ 835 w 1073"/>
                <a:gd name="T23" fmla="*/ 2456 h 2605"/>
                <a:gd name="T24" fmla="*/ 824 w 1073"/>
                <a:gd name="T25" fmla="*/ 2515 h 2605"/>
                <a:gd name="T26" fmla="*/ 792 w 1073"/>
                <a:gd name="T27" fmla="*/ 2561 h 2605"/>
                <a:gd name="T28" fmla="*/ 744 w 1073"/>
                <a:gd name="T29" fmla="*/ 2593 h 2605"/>
                <a:gd name="T30" fmla="*/ 687 w 1073"/>
                <a:gd name="T31" fmla="*/ 2605 h 2605"/>
                <a:gd name="T32" fmla="*/ 629 w 1073"/>
                <a:gd name="T33" fmla="*/ 2593 h 2605"/>
                <a:gd name="T34" fmla="*/ 582 w 1073"/>
                <a:gd name="T35" fmla="*/ 2561 h 2605"/>
                <a:gd name="T36" fmla="*/ 551 w 1073"/>
                <a:gd name="T37" fmla="*/ 2515 h 2605"/>
                <a:gd name="T38" fmla="*/ 539 w 1073"/>
                <a:gd name="T39" fmla="*/ 2456 h 2605"/>
                <a:gd name="T40" fmla="*/ 532 w 1073"/>
                <a:gd name="T41" fmla="*/ 2486 h 2605"/>
                <a:gd name="T42" fmla="*/ 509 w 1073"/>
                <a:gd name="T43" fmla="*/ 2539 h 2605"/>
                <a:gd name="T44" fmla="*/ 469 w 1073"/>
                <a:gd name="T45" fmla="*/ 2579 h 2605"/>
                <a:gd name="T46" fmla="*/ 416 w 1073"/>
                <a:gd name="T47" fmla="*/ 2602 h 2605"/>
                <a:gd name="T48" fmla="*/ 357 w 1073"/>
                <a:gd name="T49" fmla="*/ 2602 h 2605"/>
                <a:gd name="T50" fmla="*/ 304 w 1073"/>
                <a:gd name="T51" fmla="*/ 2579 h 2605"/>
                <a:gd name="T52" fmla="*/ 263 w 1073"/>
                <a:gd name="T53" fmla="*/ 2539 h 2605"/>
                <a:gd name="T54" fmla="*/ 241 w 1073"/>
                <a:gd name="T55" fmla="*/ 2486 h 2605"/>
                <a:gd name="T56" fmla="*/ 238 w 1073"/>
                <a:gd name="T57" fmla="*/ 1507 h 2605"/>
                <a:gd name="T58" fmla="*/ 197 w 1073"/>
                <a:gd name="T59" fmla="*/ 1530 h 2605"/>
                <a:gd name="T60" fmla="*/ 148 w 1073"/>
                <a:gd name="T61" fmla="*/ 1538 h 2605"/>
                <a:gd name="T62" fmla="*/ 91 w 1073"/>
                <a:gd name="T63" fmla="*/ 1526 h 2605"/>
                <a:gd name="T64" fmla="*/ 43 w 1073"/>
                <a:gd name="T65" fmla="*/ 1495 h 2605"/>
                <a:gd name="T66" fmla="*/ 12 w 1073"/>
                <a:gd name="T67" fmla="*/ 1447 h 2605"/>
                <a:gd name="T68" fmla="*/ 0 w 1073"/>
                <a:gd name="T69" fmla="*/ 1389 h 2605"/>
                <a:gd name="T70" fmla="*/ 3 w 1073"/>
                <a:gd name="T71" fmla="*/ 119 h 2605"/>
                <a:gd name="T72" fmla="*/ 25 w 1073"/>
                <a:gd name="T73" fmla="*/ 67 h 2605"/>
                <a:gd name="T74" fmla="*/ 64 w 1073"/>
                <a:gd name="T75" fmla="*/ 27 h 2605"/>
                <a:gd name="T76" fmla="*/ 116 w 1073"/>
                <a:gd name="T77" fmla="*/ 5 h 2605"/>
                <a:gd name="T78" fmla="*/ 145 w 1073"/>
                <a:gd name="T79" fmla="*/ 0 h 2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73" h="2605">
                  <a:moveTo>
                    <a:pt x="145" y="0"/>
                  </a:moveTo>
                  <a:lnTo>
                    <a:pt x="925" y="1"/>
                  </a:lnTo>
                  <a:lnTo>
                    <a:pt x="954" y="4"/>
                  </a:lnTo>
                  <a:lnTo>
                    <a:pt x="982" y="12"/>
                  </a:lnTo>
                  <a:lnTo>
                    <a:pt x="1007" y="26"/>
                  </a:lnTo>
                  <a:lnTo>
                    <a:pt x="1029" y="45"/>
                  </a:lnTo>
                  <a:lnTo>
                    <a:pt x="1048" y="66"/>
                  </a:lnTo>
                  <a:lnTo>
                    <a:pt x="1061" y="91"/>
                  </a:lnTo>
                  <a:lnTo>
                    <a:pt x="1069" y="119"/>
                  </a:lnTo>
                  <a:lnTo>
                    <a:pt x="1073" y="149"/>
                  </a:lnTo>
                  <a:lnTo>
                    <a:pt x="1073" y="1389"/>
                  </a:lnTo>
                  <a:lnTo>
                    <a:pt x="1069" y="1419"/>
                  </a:lnTo>
                  <a:lnTo>
                    <a:pt x="1061" y="1447"/>
                  </a:lnTo>
                  <a:lnTo>
                    <a:pt x="1048" y="1472"/>
                  </a:lnTo>
                  <a:lnTo>
                    <a:pt x="1029" y="1495"/>
                  </a:lnTo>
                  <a:lnTo>
                    <a:pt x="1007" y="1512"/>
                  </a:lnTo>
                  <a:lnTo>
                    <a:pt x="982" y="1526"/>
                  </a:lnTo>
                  <a:lnTo>
                    <a:pt x="954" y="1535"/>
                  </a:lnTo>
                  <a:lnTo>
                    <a:pt x="925" y="1538"/>
                  </a:lnTo>
                  <a:lnTo>
                    <a:pt x="900" y="1536"/>
                  </a:lnTo>
                  <a:lnTo>
                    <a:pt x="876" y="1530"/>
                  </a:lnTo>
                  <a:lnTo>
                    <a:pt x="854" y="1520"/>
                  </a:lnTo>
                  <a:lnTo>
                    <a:pt x="835" y="1508"/>
                  </a:lnTo>
                  <a:lnTo>
                    <a:pt x="835" y="2456"/>
                  </a:lnTo>
                  <a:lnTo>
                    <a:pt x="833" y="2486"/>
                  </a:lnTo>
                  <a:lnTo>
                    <a:pt x="824" y="2515"/>
                  </a:lnTo>
                  <a:lnTo>
                    <a:pt x="810" y="2539"/>
                  </a:lnTo>
                  <a:lnTo>
                    <a:pt x="792" y="2561"/>
                  </a:lnTo>
                  <a:lnTo>
                    <a:pt x="770" y="2579"/>
                  </a:lnTo>
                  <a:lnTo>
                    <a:pt x="744" y="2593"/>
                  </a:lnTo>
                  <a:lnTo>
                    <a:pt x="717" y="2602"/>
                  </a:lnTo>
                  <a:lnTo>
                    <a:pt x="687" y="2605"/>
                  </a:lnTo>
                  <a:lnTo>
                    <a:pt x="657" y="2602"/>
                  </a:lnTo>
                  <a:lnTo>
                    <a:pt x="629" y="2593"/>
                  </a:lnTo>
                  <a:lnTo>
                    <a:pt x="604" y="2579"/>
                  </a:lnTo>
                  <a:lnTo>
                    <a:pt x="582" y="2561"/>
                  </a:lnTo>
                  <a:lnTo>
                    <a:pt x="564" y="2539"/>
                  </a:lnTo>
                  <a:lnTo>
                    <a:pt x="551" y="2515"/>
                  </a:lnTo>
                  <a:lnTo>
                    <a:pt x="542" y="2486"/>
                  </a:lnTo>
                  <a:lnTo>
                    <a:pt x="539" y="2456"/>
                  </a:lnTo>
                  <a:lnTo>
                    <a:pt x="535" y="2456"/>
                  </a:lnTo>
                  <a:lnTo>
                    <a:pt x="532" y="2486"/>
                  </a:lnTo>
                  <a:lnTo>
                    <a:pt x="523" y="2515"/>
                  </a:lnTo>
                  <a:lnTo>
                    <a:pt x="509" y="2539"/>
                  </a:lnTo>
                  <a:lnTo>
                    <a:pt x="492" y="2561"/>
                  </a:lnTo>
                  <a:lnTo>
                    <a:pt x="469" y="2579"/>
                  </a:lnTo>
                  <a:lnTo>
                    <a:pt x="444" y="2593"/>
                  </a:lnTo>
                  <a:lnTo>
                    <a:pt x="416" y="2602"/>
                  </a:lnTo>
                  <a:lnTo>
                    <a:pt x="386" y="2605"/>
                  </a:lnTo>
                  <a:lnTo>
                    <a:pt x="357" y="2602"/>
                  </a:lnTo>
                  <a:lnTo>
                    <a:pt x="328" y="2593"/>
                  </a:lnTo>
                  <a:lnTo>
                    <a:pt x="304" y="2579"/>
                  </a:lnTo>
                  <a:lnTo>
                    <a:pt x="281" y="2561"/>
                  </a:lnTo>
                  <a:lnTo>
                    <a:pt x="263" y="2539"/>
                  </a:lnTo>
                  <a:lnTo>
                    <a:pt x="250" y="2515"/>
                  </a:lnTo>
                  <a:lnTo>
                    <a:pt x="241" y="2486"/>
                  </a:lnTo>
                  <a:lnTo>
                    <a:pt x="238" y="2456"/>
                  </a:lnTo>
                  <a:lnTo>
                    <a:pt x="238" y="1507"/>
                  </a:lnTo>
                  <a:lnTo>
                    <a:pt x="218" y="1520"/>
                  </a:lnTo>
                  <a:lnTo>
                    <a:pt x="197" y="1530"/>
                  </a:lnTo>
                  <a:lnTo>
                    <a:pt x="173" y="1536"/>
                  </a:lnTo>
                  <a:lnTo>
                    <a:pt x="148" y="1538"/>
                  </a:lnTo>
                  <a:lnTo>
                    <a:pt x="119" y="1535"/>
                  </a:lnTo>
                  <a:lnTo>
                    <a:pt x="91" y="1526"/>
                  </a:lnTo>
                  <a:lnTo>
                    <a:pt x="66" y="1512"/>
                  </a:lnTo>
                  <a:lnTo>
                    <a:pt x="43" y="1495"/>
                  </a:lnTo>
                  <a:lnTo>
                    <a:pt x="25" y="1472"/>
                  </a:lnTo>
                  <a:lnTo>
                    <a:pt x="12" y="1447"/>
                  </a:lnTo>
                  <a:lnTo>
                    <a:pt x="3" y="1419"/>
                  </a:lnTo>
                  <a:lnTo>
                    <a:pt x="0" y="1389"/>
                  </a:lnTo>
                  <a:lnTo>
                    <a:pt x="0" y="149"/>
                  </a:lnTo>
                  <a:lnTo>
                    <a:pt x="3" y="119"/>
                  </a:lnTo>
                  <a:lnTo>
                    <a:pt x="11" y="92"/>
                  </a:lnTo>
                  <a:lnTo>
                    <a:pt x="25" y="67"/>
                  </a:lnTo>
                  <a:lnTo>
                    <a:pt x="42" y="46"/>
                  </a:lnTo>
                  <a:lnTo>
                    <a:pt x="64" y="27"/>
                  </a:lnTo>
                  <a:lnTo>
                    <a:pt x="89" y="13"/>
                  </a:lnTo>
                  <a:lnTo>
                    <a:pt x="116" y="5"/>
                  </a:lnTo>
                  <a:lnTo>
                    <a:pt x="145" y="1"/>
                  </a:lnTo>
                  <a:lnTo>
                    <a:pt x="1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3" name="Freeform 414"/>
            <p:cNvSpPr>
              <a:spLocks/>
            </p:cNvSpPr>
            <p:nvPr/>
          </p:nvSpPr>
          <p:spPr bwMode="auto">
            <a:xfrm>
              <a:off x="9232901" y="5059363"/>
              <a:ext cx="74613" cy="82550"/>
            </a:xfrm>
            <a:custGeom>
              <a:avLst/>
              <a:gdLst>
                <a:gd name="T0" fmla="*/ 314 w 565"/>
                <a:gd name="T1" fmla="*/ 0 h 629"/>
                <a:gd name="T2" fmla="*/ 358 w 565"/>
                <a:gd name="T3" fmla="*/ 3 h 629"/>
                <a:gd name="T4" fmla="*/ 400 w 565"/>
                <a:gd name="T5" fmla="*/ 12 h 629"/>
                <a:gd name="T6" fmla="*/ 439 w 565"/>
                <a:gd name="T7" fmla="*/ 25 h 629"/>
                <a:gd name="T8" fmla="*/ 474 w 565"/>
                <a:gd name="T9" fmla="*/ 44 h 629"/>
                <a:gd name="T10" fmla="*/ 508 w 565"/>
                <a:gd name="T11" fmla="*/ 67 h 629"/>
                <a:gd name="T12" fmla="*/ 538 w 565"/>
                <a:gd name="T13" fmla="*/ 94 h 629"/>
                <a:gd name="T14" fmla="*/ 565 w 565"/>
                <a:gd name="T15" fmla="*/ 125 h 629"/>
                <a:gd name="T16" fmla="*/ 545 w 565"/>
                <a:gd name="T17" fmla="*/ 165 h 629"/>
                <a:gd name="T18" fmla="*/ 528 w 565"/>
                <a:gd name="T19" fmla="*/ 206 h 629"/>
                <a:gd name="T20" fmla="*/ 516 w 565"/>
                <a:gd name="T21" fmla="*/ 250 h 629"/>
                <a:gd name="T22" fmla="*/ 509 w 565"/>
                <a:gd name="T23" fmla="*/ 296 h 629"/>
                <a:gd name="T24" fmla="*/ 507 w 565"/>
                <a:gd name="T25" fmla="*/ 342 h 629"/>
                <a:gd name="T26" fmla="*/ 509 w 565"/>
                <a:gd name="T27" fmla="*/ 391 h 629"/>
                <a:gd name="T28" fmla="*/ 518 w 565"/>
                <a:gd name="T29" fmla="*/ 437 h 629"/>
                <a:gd name="T30" fmla="*/ 530 w 565"/>
                <a:gd name="T31" fmla="*/ 483 h 629"/>
                <a:gd name="T32" fmla="*/ 548 w 565"/>
                <a:gd name="T33" fmla="*/ 525 h 629"/>
                <a:gd name="T34" fmla="*/ 518 w 565"/>
                <a:gd name="T35" fmla="*/ 555 h 629"/>
                <a:gd name="T36" fmla="*/ 483 w 565"/>
                <a:gd name="T37" fmla="*/ 581 h 629"/>
                <a:gd name="T38" fmla="*/ 445 w 565"/>
                <a:gd name="T39" fmla="*/ 601 h 629"/>
                <a:gd name="T40" fmla="*/ 404 w 565"/>
                <a:gd name="T41" fmla="*/ 616 h 629"/>
                <a:gd name="T42" fmla="*/ 361 w 565"/>
                <a:gd name="T43" fmla="*/ 626 h 629"/>
                <a:gd name="T44" fmla="*/ 314 w 565"/>
                <a:gd name="T45" fmla="*/ 629 h 629"/>
                <a:gd name="T46" fmla="*/ 272 w 565"/>
                <a:gd name="T47" fmla="*/ 627 h 629"/>
                <a:gd name="T48" fmla="*/ 231 w 565"/>
                <a:gd name="T49" fmla="*/ 619 h 629"/>
                <a:gd name="T50" fmla="*/ 192 w 565"/>
                <a:gd name="T51" fmla="*/ 605 h 629"/>
                <a:gd name="T52" fmla="*/ 156 w 565"/>
                <a:gd name="T53" fmla="*/ 587 h 629"/>
                <a:gd name="T54" fmla="*/ 122 w 565"/>
                <a:gd name="T55" fmla="*/ 565 h 629"/>
                <a:gd name="T56" fmla="*/ 92 w 565"/>
                <a:gd name="T57" fmla="*/ 538 h 629"/>
                <a:gd name="T58" fmla="*/ 66 w 565"/>
                <a:gd name="T59" fmla="*/ 507 h 629"/>
                <a:gd name="T60" fmla="*/ 43 w 565"/>
                <a:gd name="T61" fmla="*/ 474 h 629"/>
                <a:gd name="T62" fmla="*/ 25 w 565"/>
                <a:gd name="T63" fmla="*/ 437 h 629"/>
                <a:gd name="T64" fmla="*/ 11 w 565"/>
                <a:gd name="T65" fmla="*/ 398 h 629"/>
                <a:gd name="T66" fmla="*/ 2 w 565"/>
                <a:gd name="T67" fmla="*/ 357 h 629"/>
                <a:gd name="T68" fmla="*/ 0 w 565"/>
                <a:gd name="T69" fmla="*/ 315 h 629"/>
                <a:gd name="T70" fmla="*/ 3 w 565"/>
                <a:gd name="T71" fmla="*/ 269 h 629"/>
                <a:gd name="T72" fmla="*/ 13 w 565"/>
                <a:gd name="T73" fmla="*/ 223 h 629"/>
                <a:gd name="T74" fmla="*/ 29 w 565"/>
                <a:gd name="T75" fmla="*/ 182 h 629"/>
                <a:gd name="T76" fmla="*/ 51 w 565"/>
                <a:gd name="T77" fmla="*/ 143 h 629"/>
                <a:gd name="T78" fmla="*/ 77 w 565"/>
                <a:gd name="T79" fmla="*/ 108 h 629"/>
                <a:gd name="T80" fmla="*/ 108 w 565"/>
                <a:gd name="T81" fmla="*/ 76 h 629"/>
                <a:gd name="T82" fmla="*/ 144 w 565"/>
                <a:gd name="T83" fmla="*/ 51 h 629"/>
                <a:gd name="T84" fmla="*/ 183 w 565"/>
                <a:gd name="T85" fmla="*/ 29 h 629"/>
                <a:gd name="T86" fmla="*/ 224 w 565"/>
                <a:gd name="T87" fmla="*/ 13 h 629"/>
                <a:gd name="T88" fmla="*/ 268 w 565"/>
                <a:gd name="T89" fmla="*/ 3 h 629"/>
                <a:gd name="T90" fmla="*/ 314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314" y="0"/>
                  </a:moveTo>
                  <a:lnTo>
                    <a:pt x="358" y="3"/>
                  </a:lnTo>
                  <a:lnTo>
                    <a:pt x="400" y="12"/>
                  </a:lnTo>
                  <a:lnTo>
                    <a:pt x="439" y="25"/>
                  </a:lnTo>
                  <a:lnTo>
                    <a:pt x="474" y="44"/>
                  </a:lnTo>
                  <a:lnTo>
                    <a:pt x="508" y="67"/>
                  </a:lnTo>
                  <a:lnTo>
                    <a:pt x="538" y="94"/>
                  </a:lnTo>
                  <a:lnTo>
                    <a:pt x="565" y="125"/>
                  </a:lnTo>
                  <a:lnTo>
                    <a:pt x="545" y="165"/>
                  </a:lnTo>
                  <a:lnTo>
                    <a:pt x="528" y="206"/>
                  </a:lnTo>
                  <a:lnTo>
                    <a:pt x="516" y="250"/>
                  </a:lnTo>
                  <a:lnTo>
                    <a:pt x="509" y="296"/>
                  </a:lnTo>
                  <a:lnTo>
                    <a:pt x="507" y="342"/>
                  </a:lnTo>
                  <a:lnTo>
                    <a:pt x="509" y="391"/>
                  </a:lnTo>
                  <a:lnTo>
                    <a:pt x="518" y="437"/>
                  </a:lnTo>
                  <a:lnTo>
                    <a:pt x="530" y="483"/>
                  </a:lnTo>
                  <a:lnTo>
                    <a:pt x="548" y="525"/>
                  </a:lnTo>
                  <a:lnTo>
                    <a:pt x="518" y="555"/>
                  </a:lnTo>
                  <a:lnTo>
                    <a:pt x="483" y="581"/>
                  </a:lnTo>
                  <a:lnTo>
                    <a:pt x="445" y="601"/>
                  </a:lnTo>
                  <a:lnTo>
                    <a:pt x="404" y="616"/>
                  </a:lnTo>
                  <a:lnTo>
                    <a:pt x="361" y="626"/>
                  </a:lnTo>
                  <a:lnTo>
                    <a:pt x="314" y="629"/>
                  </a:lnTo>
                  <a:lnTo>
                    <a:pt x="272" y="627"/>
                  </a:lnTo>
                  <a:lnTo>
                    <a:pt x="231" y="619"/>
                  </a:lnTo>
                  <a:lnTo>
                    <a:pt x="192" y="605"/>
                  </a:lnTo>
                  <a:lnTo>
                    <a:pt x="156" y="587"/>
                  </a:lnTo>
                  <a:lnTo>
                    <a:pt x="122" y="565"/>
                  </a:lnTo>
                  <a:lnTo>
                    <a:pt x="92" y="538"/>
                  </a:lnTo>
                  <a:lnTo>
                    <a:pt x="66" y="507"/>
                  </a:lnTo>
                  <a:lnTo>
                    <a:pt x="43" y="474"/>
                  </a:lnTo>
                  <a:lnTo>
                    <a:pt x="25" y="437"/>
                  </a:lnTo>
                  <a:lnTo>
                    <a:pt x="11" y="398"/>
                  </a:lnTo>
                  <a:lnTo>
                    <a:pt x="2" y="357"/>
                  </a:lnTo>
                  <a:lnTo>
                    <a:pt x="0" y="315"/>
                  </a:lnTo>
                  <a:lnTo>
                    <a:pt x="3" y="269"/>
                  </a:lnTo>
                  <a:lnTo>
                    <a:pt x="13" y="223"/>
                  </a:lnTo>
                  <a:lnTo>
                    <a:pt x="29" y="182"/>
                  </a:lnTo>
                  <a:lnTo>
                    <a:pt x="51" y="143"/>
                  </a:lnTo>
                  <a:lnTo>
                    <a:pt x="77" y="108"/>
                  </a:lnTo>
                  <a:lnTo>
                    <a:pt x="108" y="76"/>
                  </a:lnTo>
                  <a:lnTo>
                    <a:pt x="144" y="51"/>
                  </a:lnTo>
                  <a:lnTo>
                    <a:pt x="183" y="29"/>
                  </a:lnTo>
                  <a:lnTo>
                    <a:pt x="224" y="13"/>
                  </a:lnTo>
                  <a:lnTo>
                    <a:pt x="268" y="3"/>
                  </a:lnTo>
                  <a:lnTo>
                    <a:pt x="314"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4" name="Freeform 415"/>
            <p:cNvSpPr>
              <a:spLocks/>
            </p:cNvSpPr>
            <p:nvPr/>
          </p:nvSpPr>
          <p:spPr bwMode="auto">
            <a:xfrm>
              <a:off x="9209088" y="5148263"/>
              <a:ext cx="96838" cy="317500"/>
            </a:xfrm>
            <a:custGeom>
              <a:avLst/>
              <a:gdLst>
                <a:gd name="T0" fmla="*/ 373 w 729"/>
                <a:gd name="T1" fmla="*/ 0 h 2394"/>
                <a:gd name="T2" fmla="*/ 510 w 729"/>
                <a:gd name="T3" fmla="*/ 0 h 2394"/>
                <a:gd name="T4" fmla="*/ 600 w 729"/>
                <a:gd name="T5" fmla="*/ 0 h 2394"/>
                <a:gd name="T6" fmla="*/ 550 w 729"/>
                <a:gd name="T7" fmla="*/ 46 h 2394"/>
                <a:gd name="T8" fmla="*/ 513 w 729"/>
                <a:gd name="T9" fmla="*/ 105 h 2394"/>
                <a:gd name="T10" fmla="*/ 494 w 729"/>
                <a:gd name="T11" fmla="*/ 172 h 2394"/>
                <a:gd name="T12" fmla="*/ 490 w 729"/>
                <a:gd name="T13" fmla="*/ 1448 h 2394"/>
                <a:gd name="T14" fmla="*/ 502 w 729"/>
                <a:gd name="T15" fmla="*/ 1526 h 2394"/>
                <a:gd name="T16" fmla="*/ 536 w 729"/>
                <a:gd name="T17" fmla="*/ 1594 h 2394"/>
                <a:gd name="T18" fmla="*/ 588 w 729"/>
                <a:gd name="T19" fmla="*/ 1648 h 2394"/>
                <a:gd name="T20" fmla="*/ 652 w 729"/>
                <a:gd name="T21" fmla="*/ 1685 h 2394"/>
                <a:gd name="T22" fmla="*/ 729 w 729"/>
                <a:gd name="T23" fmla="*/ 1702 h 2394"/>
                <a:gd name="T24" fmla="*/ 708 w 729"/>
                <a:gd name="T25" fmla="*/ 2370 h 2394"/>
                <a:gd name="T26" fmla="*/ 659 w 729"/>
                <a:gd name="T27" fmla="*/ 2392 h 2394"/>
                <a:gd name="T28" fmla="*/ 604 w 729"/>
                <a:gd name="T29" fmla="*/ 2392 h 2394"/>
                <a:gd name="T30" fmla="*/ 555 w 729"/>
                <a:gd name="T31" fmla="*/ 2372 h 2394"/>
                <a:gd name="T32" fmla="*/ 518 w 729"/>
                <a:gd name="T33" fmla="*/ 2335 h 2394"/>
                <a:gd name="T34" fmla="*/ 498 w 729"/>
                <a:gd name="T35" fmla="*/ 2285 h 2394"/>
                <a:gd name="T36" fmla="*/ 491 w 729"/>
                <a:gd name="T37" fmla="*/ 2258 h 2394"/>
                <a:gd name="T38" fmla="*/ 481 w 729"/>
                <a:gd name="T39" fmla="*/ 2311 h 2394"/>
                <a:gd name="T40" fmla="*/ 451 w 729"/>
                <a:gd name="T41" fmla="*/ 2354 h 2394"/>
                <a:gd name="T42" fmla="*/ 408 w 729"/>
                <a:gd name="T43" fmla="*/ 2383 h 2394"/>
                <a:gd name="T44" fmla="*/ 355 w 729"/>
                <a:gd name="T45" fmla="*/ 2394 h 2394"/>
                <a:gd name="T46" fmla="*/ 301 w 729"/>
                <a:gd name="T47" fmla="*/ 2383 h 2394"/>
                <a:gd name="T48" fmla="*/ 258 w 729"/>
                <a:gd name="T49" fmla="*/ 2354 h 2394"/>
                <a:gd name="T50" fmla="*/ 229 w 729"/>
                <a:gd name="T51" fmla="*/ 2311 h 2394"/>
                <a:gd name="T52" fmla="*/ 218 w 729"/>
                <a:gd name="T53" fmla="*/ 2258 h 2394"/>
                <a:gd name="T54" fmla="*/ 201 w 729"/>
                <a:gd name="T55" fmla="*/ 1397 h 2394"/>
                <a:gd name="T56" fmla="*/ 159 w 729"/>
                <a:gd name="T57" fmla="*/ 1411 h 2394"/>
                <a:gd name="T58" fmla="*/ 109 w 729"/>
                <a:gd name="T59" fmla="*/ 1410 h 2394"/>
                <a:gd name="T60" fmla="*/ 60 w 729"/>
                <a:gd name="T61" fmla="*/ 1390 h 2394"/>
                <a:gd name="T62" fmla="*/ 24 w 729"/>
                <a:gd name="T63" fmla="*/ 1353 h 2394"/>
                <a:gd name="T64" fmla="*/ 3 w 729"/>
                <a:gd name="T65" fmla="*/ 1305 h 2394"/>
                <a:gd name="T66" fmla="*/ 0 w 729"/>
                <a:gd name="T67" fmla="*/ 137 h 2394"/>
                <a:gd name="T68" fmla="*/ 11 w 729"/>
                <a:gd name="T69" fmla="*/ 84 h 2394"/>
                <a:gd name="T70" fmla="*/ 39 w 729"/>
                <a:gd name="T71" fmla="*/ 42 h 2394"/>
                <a:gd name="T72" fmla="*/ 81 w 729"/>
                <a:gd name="T73" fmla="*/ 12 h 2394"/>
                <a:gd name="T74" fmla="*/ 133 w 729"/>
                <a:gd name="T75" fmla="*/ 1 h 2394"/>
                <a:gd name="T76" fmla="*/ 289 w 729"/>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9" h="2394">
                  <a:moveTo>
                    <a:pt x="329" y="0"/>
                  </a:moveTo>
                  <a:lnTo>
                    <a:pt x="373" y="0"/>
                  </a:lnTo>
                  <a:lnTo>
                    <a:pt x="463" y="0"/>
                  </a:lnTo>
                  <a:lnTo>
                    <a:pt x="510" y="0"/>
                  </a:lnTo>
                  <a:lnTo>
                    <a:pt x="556" y="0"/>
                  </a:lnTo>
                  <a:lnTo>
                    <a:pt x="600" y="0"/>
                  </a:lnTo>
                  <a:lnTo>
                    <a:pt x="573" y="21"/>
                  </a:lnTo>
                  <a:lnTo>
                    <a:pt x="550" y="46"/>
                  </a:lnTo>
                  <a:lnTo>
                    <a:pt x="529" y="74"/>
                  </a:lnTo>
                  <a:lnTo>
                    <a:pt x="513" y="105"/>
                  </a:lnTo>
                  <a:lnTo>
                    <a:pt x="501" y="137"/>
                  </a:lnTo>
                  <a:lnTo>
                    <a:pt x="494" y="172"/>
                  </a:lnTo>
                  <a:lnTo>
                    <a:pt x="490" y="208"/>
                  </a:lnTo>
                  <a:lnTo>
                    <a:pt x="490" y="1448"/>
                  </a:lnTo>
                  <a:lnTo>
                    <a:pt x="494" y="1488"/>
                  </a:lnTo>
                  <a:lnTo>
                    <a:pt x="502" y="1526"/>
                  </a:lnTo>
                  <a:lnTo>
                    <a:pt x="516" y="1562"/>
                  </a:lnTo>
                  <a:lnTo>
                    <a:pt x="536" y="1594"/>
                  </a:lnTo>
                  <a:lnTo>
                    <a:pt x="559" y="1622"/>
                  </a:lnTo>
                  <a:lnTo>
                    <a:pt x="588" y="1648"/>
                  </a:lnTo>
                  <a:lnTo>
                    <a:pt x="619" y="1668"/>
                  </a:lnTo>
                  <a:lnTo>
                    <a:pt x="652" y="1685"/>
                  </a:lnTo>
                  <a:lnTo>
                    <a:pt x="690" y="1697"/>
                  </a:lnTo>
                  <a:lnTo>
                    <a:pt x="729" y="1702"/>
                  </a:lnTo>
                  <a:lnTo>
                    <a:pt x="729" y="2354"/>
                  </a:lnTo>
                  <a:lnTo>
                    <a:pt x="708" y="2370"/>
                  </a:lnTo>
                  <a:lnTo>
                    <a:pt x="685" y="2383"/>
                  </a:lnTo>
                  <a:lnTo>
                    <a:pt x="659" y="2392"/>
                  </a:lnTo>
                  <a:lnTo>
                    <a:pt x="632" y="2394"/>
                  </a:lnTo>
                  <a:lnTo>
                    <a:pt x="604" y="2392"/>
                  </a:lnTo>
                  <a:lnTo>
                    <a:pt x="579" y="2383"/>
                  </a:lnTo>
                  <a:lnTo>
                    <a:pt x="555" y="2372"/>
                  </a:lnTo>
                  <a:lnTo>
                    <a:pt x="535" y="2354"/>
                  </a:lnTo>
                  <a:lnTo>
                    <a:pt x="518" y="2335"/>
                  </a:lnTo>
                  <a:lnTo>
                    <a:pt x="505" y="2311"/>
                  </a:lnTo>
                  <a:lnTo>
                    <a:pt x="498" y="2285"/>
                  </a:lnTo>
                  <a:lnTo>
                    <a:pt x="495" y="2258"/>
                  </a:lnTo>
                  <a:lnTo>
                    <a:pt x="491" y="2258"/>
                  </a:lnTo>
                  <a:lnTo>
                    <a:pt x="488" y="2285"/>
                  </a:lnTo>
                  <a:lnTo>
                    <a:pt x="481" y="2311"/>
                  </a:lnTo>
                  <a:lnTo>
                    <a:pt x="469" y="2335"/>
                  </a:lnTo>
                  <a:lnTo>
                    <a:pt x="451" y="2354"/>
                  </a:lnTo>
                  <a:lnTo>
                    <a:pt x="431" y="2372"/>
                  </a:lnTo>
                  <a:lnTo>
                    <a:pt x="408" y="2383"/>
                  </a:lnTo>
                  <a:lnTo>
                    <a:pt x="382" y="2392"/>
                  </a:lnTo>
                  <a:lnTo>
                    <a:pt x="355" y="2394"/>
                  </a:lnTo>
                  <a:lnTo>
                    <a:pt x="327" y="2392"/>
                  </a:lnTo>
                  <a:lnTo>
                    <a:pt x="301" y="2383"/>
                  </a:lnTo>
                  <a:lnTo>
                    <a:pt x="279" y="2372"/>
                  </a:lnTo>
                  <a:lnTo>
                    <a:pt x="258" y="2354"/>
                  </a:lnTo>
                  <a:lnTo>
                    <a:pt x="242" y="2335"/>
                  </a:lnTo>
                  <a:lnTo>
                    <a:pt x="229" y="2311"/>
                  </a:lnTo>
                  <a:lnTo>
                    <a:pt x="221" y="2285"/>
                  </a:lnTo>
                  <a:lnTo>
                    <a:pt x="218" y="2258"/>
                  </a:lnTo>
                  <a:lnTo>
                    <a:pt x="218" y="1386"/>
                  </a:lnTo>
                  <a:lnTo>
                    <a:pt x="201" y="1397"/>
                  </a:lnTo>
                  <a:lnTo>
                    <a:pt x="180" y="1406"/>
                  </a:lnTo>
                  <a:lnTo>
                    <a:pt x="159" y="1411"/>
                  </a:lnTo>
                  <a:lnTo>
                    <a:pt x="137" y="1414"/>
                  </a:lnTo>
                  <a:lnTo>
                    <a:pt x="109" y="1410"/>
                  </a:lnTo>
                  <a:lnTo>
                    <a:pt x="83" y="1403"/>
                  </a:lnTo>
                  <a:lnTo>
                    <a:pt x="60" y="1390"/>
                  </a:lnTo>
                  <a:lnTo>
                    <a:pt x="40" y="1374"/>
                  </a:lnTo>
                  <a:lnTo>
                    <a:pt x="24" y="1353"/>
                  </a:lnTo>
                  <a:lnTo>
                    <a:pt x="11" y="1330"/>
                  </a:lnTo>
                  <a:lnTo>
                    <a:pt x="3" y="1305"/>
                  </a:lnTo>
                  <a:lnTo>
                    <a:pt x="0" y="1276"/>
                  </a:lnTo>
                  <a:lnTo>
                    <a:pt x="0" y="137"/>
                  </a:lnTo>
                  <a:lnTo>
                    <a:pt x="2" y="110"/>
                  </a:lnTo>
                  <a:lnTo>
                    <a:pt x="11" y="84"/>
                  </a:lnTo>
                  <a:lnTo>
                    <a:pt x="23" y="61"/>
                  </a:lnTo>
                  <a:lnTo>
                    <a:pt x="39" y="42"/>
                  </a:lnTo>
                  <a:lnTo>
                    <a:pt x="58" y="25"/>
                  </a:lnTo>
                  <a:lnTo>
                    <a:pt x="81" y="12"/>
                  </a:lnTo>
                  <a:lnTo>
                    <a:pt x="106" y="4"/>
                  </a:lnTo>
                  <a:lnTo>
                    <a:pt x="133" y="1"/>
                  </a:lnTo>
                  <a:lnTo>
                    <a:pt x="133" y="0"/>
                  </a:lnTo>
                  <a:lnTo>
                    <a:pt x="289" y="0"/>
                  </a:lnTo>
                  <a:lnTo>
                    <a:pt x="3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5" name="Freeform 416"/>
            <p:cNvSpPr>
              <a:spLocks/>
            </p:cNvSpPr>
            <p:nvPr/>
          </p:nvSpPr>
          <p:spPr bwMode="auto">
            <a:xfrm>
              <a:off x="9410701" y="5059363"/>
              <a:ext cx="74613" cy="82550"/>
            </a:xfrm>
            <a:custGeom>
              <a:avLst/>
              <a:gdLst>
                <a:gd name="T0" fmla="*/ 249 w 565"/>
                <a:gd name="T1" fmla="*/ 0 h 629"/>
                <a:gd name="T2" fmla="*/ 297 w 565"/>
                <a:gd name="T3" fmla="*/ 3 h 629"/>
                <a:gd name="T4" fmla="*/ 341 w 565"/>
                <a:gd name="T5" fmla="*/ 13 h 629"/>
                <a:gd name="T6" fmla="*/ 382 w 565"/>
                <a:gd name="T7" fmla="*/ 29 h 629"/>
                <a:gd name="T8" fmla="*/ 421 w 565"/>
                <a:gd name="T9" fmla="*/ 51 h 629"/>
                <a:gd name="T10" fmla="*/ 457 w 565"/>
                <a:gd name="T11" fmla="*/ 76 h 629"/>
                <a:gd name="T12" fmla="*/ 488 w 565"/>
                <a:gd name="T13" fmla="*/ 108 h 629"/>
                <a:gd name="T14" fmla="*/ 514 w 565"/>
                <a:gd name="T15" fmla="*/ 143 h 629"/>
                <a:gd name="T16" fmla="*/ 535 w 565"/>
                <a:gd name="T17" fmla="*/ 182 h 629"/>
                <a:gd name="T18" fmla="*/ 552 w 565"/>
                <a:gd name="T19" fmla="*/ 223 h 629"/>
                <a:gd name="T20" fmla="*/ 561 w 565"/>
                <a:gd name="T21" fmla="*/ 269 h 629"/>
                <a:gd name="T22" fmla="*/ 565 w 565"/>
                <a:gd name="T23" fmla="*/ 315 h 629"/>
                <a:gd name="T24" fmla="*/ 562 w 565"/>
                <a:gd name="T25" fmla="*/ 357 h 629"/>
                <a:gd name="T26" fmla="*/ 554 w 565"/>
                <a:gd name="T27" fmla="*/ 398 h 629"/>
                <a:gd name="T28" fmla="*/ 540 w 565"/>
                <a:gd name="T29" fmla="*/ 437 h 629"/>
                <a:gd name="T30" fmla="*/ 521 w 565"/>
                <a:gd name="T31" fmla="*/ 474 h 629"/>
                <a:gd name="T32" fmla="*/ 499 w 565"/>
                <a:gd name="T33" fmla="*/ 507 h 629"/>
                <a:gd name="T34" fmla="*/ 473 w 565"/>
                <a:gd name="T35" fmla="*/ 538 h 629"/>
                <a:gd name="T36" fmla="*/ 443 w 565"/>
                <a:gd name="T37" fmla="*/ 565 h 629"/>
                <a:gd name="T38" fmla="*/ 409 w 565"/>
                <a:gd name="T39" fmla="*/ 587 h 629"/>
                <a:gd name="T40" fmla="*/ 372 w 565"/>
                <a:gd name="T41" fmla="*/ 605 h 629"/>
                <a:gd name="T42" fmla="*/ 333 w 565"/>
                <a:gd name="T43" fmla="*/ 619 h 629"/>
                <a:gd name="T44" fmla="*/ 292 w 565"/>
                <a:gd name="T45" fmla="*/ 627 h 629"/>
                <a:gd name="T46" fmla="*/ 249 w 565"/>
                <a:gd name="T47" fmla="*/ 629 h 629"/>
                <a:gd name="T48" fmla="*/ 204 w 565"/>
                <a:gd name="T49" fmla="*/ 626 h 629"/>
                <a:gd name="T50" fmla="*/ 161 w 565"/>
                <a:gd name="T51" fmla="*/ 616 h 629"/>
                <a:gd name="T52" fmla="*/ 120 w 565"/>
                <a:gd name="T53" fmla="*/ 601 h 629"/>
                <a:gd name="T54" fmla="*/ 82 w 565"/>
                <a:gd name="T55" fmla="*/ 581 h 629"/>
                <a:gd name="T56" fmla="*/ 47 w 565"/>
                <a:gd name="T57" fmla="*/ 555 h 629"/>
                <a:gd name="T58" fmla="*/ 17 w 565"/>
                <a:gd name="T59" fmla="*/ 526 h 629"/>
                <a:gd name="T60" fmla="*/ 34 w 565"/>
                <a:gd name="T61" fmla="*/ 483 h 629"/>
                <a:gd name="T62" fmla="*/ 47 w 565"/>
                <a:gd name="T63" fmla="*/ 438 h 629"/>
                <a:gd name="T64" fmla="*/ 56 w 565"/>
                <a:gd name="T65" fmla="*/ 391 h 629"/>
                <a:gd name="T66" fmla="*/ 59 w 565"/>
                <a:gd name="T67" fmla="*/ 342 h 629"/>
                <a:gd name="T68" fmla="*/ 56 w 565"/>
                <a:gd name="T69" fmla="*/ 296 h 629"/>
                <a:gd name="T70" fmla="*/ 48 w 565"/>
                <a:gd name="T71" fmla="*/ 250 h 629"/>
                <a:gd name="T72" fmla="*/ 36 w 565"/>
                <a:gd name="T73" fmla="*/ 206 h 629"/>
                <a:gd name="T74" fmla="*/ 20 w 565"/>
                <a:gd name="T75" fmla="*/ 164 h 629"/>
                <a:gd name="T76" fmla="*/ 0 w 565"/>
                <a:gd name="T77" fmla="*/ 124 h 629"/>
                <a:gd name="T78" fmla="*/ 27 w 565"/>
                <a:gd name="T79" fmla="*/ 94 h 629"/>
                <a:gd name="T80" fmla="*/ 57 w 565"/>
                <a:gd name="T81" fmla="*/ 67 h 629"/>
                <a:gd name="T82" fmla="*/ 90 w 565"/>
                <a:gd name="T83" fmla="*/ 44 h 629"/>
                <a:gd name="T84" fmla="*/ 126 w 565"/>
                <a:gd name="T85" fmla="*/ 25 h 629"/>
                <a:gd name="T86" fmla="*/ 165 w 565"/>
                <a:gd name="T87" fmla="*/ 12 h 629"/>
                <a:gd name="T88" fmla="*/ 207 w 565"/>
                <a:gd name="T89" fmla="*/ 3 h 629"/>
                <a:gd name="T90" fmla="*/ 249 w 565"/>
                <a:gd name="T91" fmla="*/ 0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65" h="629">
                  <a:moveTo>
                    <a:pt x="249" y="0"/>
                  </a:moveTo>
                  <a:lnTo>
                    <a:pt x="297" y="3"/>
                  </a:lnTo>
                  <a:lnTo>
                    <a:pt x="341" y="13"/>
                  </a:lnTo>
                  <a:lnTo>
                    <a:pt x="382" y="29"/>
                  </a:lnTo>
                  <a:lnTo>
                    <a:pt x="421" y="51"/>
                  </a:lnTo>
                  <a:lnTo>
                    <a:pt x="457" y="76"/>
                  </a:lnTo>
                  <a:lnTo>
                    <a:pt x="488" y="108"/>
                  </a:lnTo>
                  <a:lnTo>
                    <a:pt x="514" y="143"/>
                  </a:lnTo>
                  <a:lnTo>
                    <a:pt x="535" y="182"/>
                  </a:lnTo>
                  <a:lnTo>
                    <a:pt x="552" y="223"/>
                  </a:lnTo>
                  <a:lnTo>
                    <a:pt x="561" y="269"/>
                  </a:lnTo>
                  <a:lnTo>
                    <a:pt x="565" y="315"/>
                  </a:lnTo>
                  <a:lnTo>
                    <a:pt x="562" y="357"/>
                  </a:lnTo>
                  <a:lnTo>
                    <a:pt x="554" y="398"/>
                  </a:lnTo>
                  <a:lnTo>
                    <a:pt x="540" y="437"/>
                  </a:lnTo>
                  <a:lnTo>
                    <a:pt x="521" y="474"/>
                  </a:lnTo>
                  <a:lnTo>
                    <a:pt x="499" y="507"/>
                  </a:lnTo>
                  <a:lnTo>
                    <a:pt x="473" y="538"/>
                  </a:lnTo>
                  <a:lnTo>
                    <a:pt x="443" y="565"/>
                  </a:lnTo>
                  <a:lnTo>
                    <a:pt x="409" y="587"/>
                  </a:lnTo>
                  <a:lnTo>
                    <a:pt x="372" y="605"/>
                  </a:lnTo>
                  <a:lnTo>
                    <a:pt x="333" y="619"/>
                  </a:lnTo>
                  <a:lnTo>
                    <a:pt x="292" y="627"/>
                  </a:lnTo>
                  <a:lnTo>
                    <a:pt x="249" y="629"/>
                  </a:lnTo>
                  <a:lnTo>
                    <a:pt x="204" y="626"/>
                  </a:lnTo>
                  <a:lnTo>
                    <a:pt x="161" y="616"/>
                  </a:lnTo>
                  <a:lnTo>
                    <a:pt x="120" y="601"/>
                  </a:lnTo>
                  <a:lnTo>
                    <a:pt x="82" y="581"/>
                  </a:lnTo>
                  <a:lnTo>
                    <a:pt x="47" y="555"/>
                  </a:lnTo>
                  <a:lnTo>
                    <a:pt x="17" y="526"/>
                  </a:lnTo>
                  <a:lnTo>
                    <a:pt x="34" y="483"/>
                  </a:lnTo>
                  <a:lnTo>
                    <a:pt x="47" y="438"/>
                  </a:lnTo>
                  <a:lnTo>
                    <a:pt x="56" y="391"/>
                  </a:lnTo>
                  <a:lnTo>
                    <a:pt x="59" y="342"/>
                  </a:lnTo>
                  <a:lnTo>
                    <a:pt x="56" y="296"/>
                  </a:lnTo>
                  <a:lnTo>
                    <a:pt x="48" y="250"/>
                  </a:lnTo>
                  <a:lnTo>
                    <a:pt x="36" y="206"/>
                  </a:lnTo>
                  <a:lnTo>
                    <a:pt x="20" y="164"/>
                  </a:lnTo>
                  <a:lnTo>
                    <a:pt x="0" y="124"/>
                  </a:lnTo>
                  <a:lnTo>
                    <a:pt x="27" y="94"/>
                  </a:lnTo>
                  <a:lnTo>
                    <a:pt x="57" y="67"/>
                  </a:lnTo>
                  <a:lnTo>
                    <a:pt x="90" y="44"/>
                  </a:lnTo>
                  <a:lnTo>
                    <a:pt x="126" y="25"/>
                  </a:lnTo>
                  <a:lnTo>
                    <a:pt x="165" y="12"/>
                  </a:lnTo>
                  <a:lnTo>
                    <a:pt x="207" y="3"/>
                  </a:lnTo>
                  <a:lnTo>
                    <a:pt x="24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6" name="Freeform 417"/>
            <p:cNvSpPr>
              <a:spLocks/>
            </p:cNvSpPr>
            <p:nvPr/>
          </p:nvSpPr>
          <p:spPr bwMode="auto">
            <a:xfrm>
              <a:off x="9412288" y="5148263"/>
              <a:ext cx="96838" cy="317500"/>
            </a:xfrm>
            <a:custGeom>
              <a:avLst/>
              <a:gdLst>
                <a:gd name="T0" fmla="*/ 510 w 728"/>
                <a:gd name="T1" fmla="*/ 0 h 2394"/>
                <a:gd name="T2" fmla="*/ 579 w 728"/>
                <a:gd name="T3" fmla="*/ 0 h 2394"/>
                <a:gd name="T4" fmla="*/ 594 w 728"/>
                <a:gd name="T5" fmla="*/ 0 h 2394"/>
                <a:gd name="T6" fmla="*/ 621 w 728"/>
                <a:gd name="T7" fmla="*/ 4 h 2394"/>
                <a:gd name="T8" fmla="*/ 669 w 728"/>
                <a:gd name="T9" fmla="*/ 25 h 2394"/>
                <a:gd name="T10" fmla="*/ 705 w 728"/>
                <a:gd name="T11" fmla="*/ 61 h 2394"/>
                <a:gd name="T12" fmla="*/ 725 w 728"/>
                <a:gd name="T13" fmla="*/ 110 h 2394"/>
                <a:gd name="T14" fmla="*/ 728 w 728"/>
                <a:gd name="T15" fmla="*/ 1276 h 2394"/>
                <a:gd name="T16" fmla="*/ 717 w 728"/>
                <a:gd name="T17" fmla="*/ 1330 h 2394"/>
                <a:gd name="T18" fmla="*/ 688 w 728"/>
                <a:gd name="T19" fmla="*/ 1374 h 2394"/>
                <a:gd name="T20" fmla="*/ 645 w 728"/>
                <a:gd name="T21" fmla="*/ 1403 h 2394"/>
                <a:gd name="T22" fmla="*/ 592 w 728"/>
                <a:gd name="T23" fmla="*/ 1414 h 2394"/>
                <a:gd name="T24" fmla="*/ 547 w 728"/>
                <a:gd name="T25" fmla="*/ 1406 h 2394"/>
                <a:gd name="T26" fmla="*/ 509 w 728"/>
                <a:gd name="T27" fmla="*/ 1386 h 2394"/>
                <a:gd name="T28" fmla="*/ 506 w 728"/>
                <a:gd name="T29" fmla="*/ 2285 h 2394"/>
                <a:gd name="T30" fmla="*/ 486 w 728"/>
                <a:gd name="T31" fmla="*/ 2335 h 2394"/>
                <a:gd name="T32" fmla="*/ 449 w 728"/>
                <a:gd name="T33" fmla="*/ 2372 h 2394"/>
                <a:gd name="T34" fmla="*/ 401 w 728"/>
                <a:gd name="T35" fmla="*/ 2392 h 2394"/>
                <a:gd name="T36" fmla="*/ 345 w 728"/>
                <a:gd name="T37" fmla="*/ 2392 h 2394"/>
                <a:gd name="T38" fmla="*/ 297 w 728"/>
                <a:gd name="T39" fmla="*/ 2372 h 2394"/>
                <a:gd name="T40" fmla="*/ 260 w 728"/>
                <a:gd name="T41" fmla="*/ 2335 h 2394"/>
                <a:gd name="T42" fmla="*/ 240 w 728"/>
                <a:gd name="T43" fmla="*/ 2285 h 2394"/>
                <a:gd name="T44" fmla="*/ 233 w 728"/>
                <a:gd name="T45" fmla="*/ 2258 h 2394"/>
                <a:gd name="T46" fmla="*/ 222 w 728"/>
                <a:gd name="T47" fmla="*/ 2311 h 2394"/>
                <a:gd name="T48" fmla="*/ 192 w 728"/>
                <a:gd name="T49" fmla="*/ 2354 h 2394"/>
                <a:gd name="T50" fmla="*/ 149 w 728"/>
                <a:gd name="T51" fmla="*/ 2383 h 2394"/>
                <a:gd name="T52" fmla="*/ 96 w 728"/>
                <a:gd name="T53" fmla="*/ 2394 h 2394"/>
                <a:gd name="T54" fmla="*/ 43 w 728"/>
                <a:gd name="T55" fmla="*/ 2383 h 2394"/>
                <a:gd name="T56" fmla="*/ 0 w 728"/>
                <a:gd name="T57" fmla="*/ 2354 h 2394"/>
                <a:gd name="T58" fmla="*/ 39 w 728"/>
                <a:gd name="T59" fmla="*/ 1697 h 2394"/>
                <a:gd name="T60" fmla="*/ 109 w 728"/>
                <a:gd name="T61" fmla="*/ 1668 h 2394"/>
                <a:gd name="T62" fmla="*/ 168 w 728"/>
                <a:gd name="T63" fmla="*/ 1622 h 2394"/>
                <a:gd name="T64" fmla="*/ 210 w 728"/>
                <a:gd name="T65" fmla="*/ 1560 h 2394"/>
                <a:gd name="T66" fmla="*/ 234 w 728"/>
                <a:gd name="T67" fmla="*/ 1488 h 2394"/>
                <a:gd name="T68" fmla="*/ 236 w 728"/>
                <a:gd name="T69" fmla="*/ 208 h 2394"/>
                <a:gd name="T70" fmla="*/ 227 w 728"/>
                <a:gd name="T71" fmla="*/ 137 h 2394"/>
                <a:gd name="T72" fmla="*/ 199 w 728"/>
                <a:gd name="T73" fmla="*/ 74 h 2394"/>
                <a:gd name="T74" fmla="*/ 155 w 728"/>
                <a:gd name="T75" fmla="*/ 21 h 2394"/>
                <a:gd name="T76" fmla="*/ 438 w 728"/>
                <a:gd name="T77" fmla="*/ 0 h 2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28" h="2394">
                  <a:moveTo>
                    <a:pt x="476" y="0"/>
                  </a:moveTo>
                  <a:lnTo>
                    <a:pt x="510" y="0"/>
                  </a:lnTo>
                  <a:lnTo>
                    <a:pt x="561" y="0"/>
                  </a:lnTo>
                  <a:lnTo>
                    <a:pt x="579" y="0"/>
                  </a:lnTo>
                  <a:lnTo>
                    <a:pt x="591" y="0"/>
                  </a:lnTo>
                  <a:lnTo>
                    <a:pt x="594" y="0"/>
                  </a:lnTo>
                  <a:lnTo>
                    <a:pt x="594" y="1"/>
                  </a:lnTo>
                  <a:lnTo>
                    <a:pt x="621" y="4"/>
                  </a:lnTo>
                  <a:lnTo>
                    <a:pt x="647" y="12"/>
                  </a:lnTo>
                  <a:lnTo>
                    <a:pt x="669" y="25"/>
                  </a:lnTo>
                  <a:lnTo>
                    <a:pt x="689" y="42"/>
                  </a:lnTo>
                  <a:lnTo>
                    <a:pt x="705" y="61"/>
                  </a:lnTo>
                  <a:lnTo>
                    <a:pt x="717" y="84"/>
                  </a:lnTo>
                  <a:lnTo>
                    <a:pt x="725" y="110"/>
                  </a:lnTo>
                  <a:lnTo>
                    <a:pt x="728" y="137"/>
                  </a:lnTo>
                  <a:lnTo>
                    <a:pt x="728" y="1276"/>
                  </a:lnTo>
                  <a:lnTo>
                    <a:pt x="725" y="1305"/>
                  </a:lnTo>
                  <a:lnTo>
                    <a:pt x="717" y="1330"/>
                  </a:lnTo>
                  <a:lnTo>
                    <a:pt x="704" y="1353"/>
                  </a:lnTo>
                  <a:lnTo>
                    <a:pt x="688" y="1374"/>
                  </a:lnTo>
                  <a:lnTo>
                    <a:pt x="667" y="1390"/>
                  </a:lnTo>
                  <a:lnTo>
                    <a:pt x="645" y="1403"/>
                  </a:lnTo>
                  <a:lnTo>
                    <a:pt x="619" y="1410"/>
                  </a:lnTo>
                  <a:lnTo>
                    <a:pt x="592" y="1414"/>
                  </a:lnTo>
                  <a:lnTo>
                    <a:pt x="569" y="1411"/>
                  </a:lnTo>
                  <a:lnTo>
                    <a:pt x="547" y="1406"/>
                  </a:lnTo>
                  <a:lnTo>
                    <a:pt x="527" y="1397"/>
                  </a:lnTo>
                  <a:lnTo>
                    <a:pt x="509" y="1386"/>
                  </a:lnTo>
                  <a:lnTo>
                    <a:pt x="509" y="2258"/>
                  </a:lnTo>
                  <a:lnTo>
                    <a:pt x="506" y="2285"/>
                  </a:lnTo>
                  <a:lnTo>
                    <a:pt x="499" y="2311"/>
                  </a:lnTo>
                  <a:lnTo>
                    <a:pt x="486" y="2335"/>
                  </a:lnTo>
                  <a:lnTo>
                    <a:pt x="470" y="2354"/>
                  </a:lnTo>
                  <a:lnTo>
                    <a:pt x="449" y="2372"/>
                  </a:lnTo>
                  <a:lnTo>
                    <a:pt x="426" y="2383"/>
                  </a:lnTo>
                  <a:lnTo>
                    <a:pt x="401" y="2392"/>
                  </a:lnTo>
                  <a:lnTo>
                    <a:pt x="372" y="2394"/>
                  </a:lnTo>
                  <a:lnTo>
                    <a:pt x="345" y="2392"/>
                  </a:lnTo>
                  <a:lnTo>
                    <a:pt x="320" y="2383"/>
                  </a:lnTo>
                  <a:lnTo>
                    <a:pt x="297" y="2372"/>
                  </a:lnTo>
                  <a:lnTo>
                    <a:pt x="276" y="2354"/>
                  </a:lnTo>
                  <a:lnTo>
                    <a:pt x="260" y="2335"/>
                  </a:lnTo>
                  <a:lnTo>
                    <a:pt x="247" y="2311"/>
                  </a:lnTo>
                  <a:lnTo>
                    <a:pt x="240" y="2285"/>
                  </a:lnTo>
                  <a:lnTo>
                    <a:pt x="236" y="2258"/>
                  </a:lnTo>
                  <a:lnTo>
                    <a:pt x="233" y="2258"/>
                  </a:lnTo>
                  <a:lnTo>
                    <a:pt x="230" y="2285"/>
                  </a:lnTo>
                  <a:lnTo>
                    <a:pt x="222" y="2311"/>
                  </a:lnTo>
                  <a:lnTo>
                    <a:pt x="209" y="2335"/>
                  </a:lnTo>
                  <a:lnTo>
                    <a:pt x="192" y="2354"/>
                  </a:lnTo>
                  <a:lnTo>
                    <a:pt x="173" y="2372"/>
                  </a:lnTo>
                  <a:lnTo>
                    <a:pt x="149" y="2383"/>
                  </a:lnTo>
                  <a:lnTo>
                    <a:pt x="123" y="2392"/>
                  </a:lnTo>
                  <a:lnTo>
                    <a:pt x="96" y="2394"/>
                  </a:lnTo>
                  <a:lnTo>
                    <a:pt x="69" y="2392"/>
                  </a:lnTo>
                  <a:lnTo>
                    <a:pt x="43" y="2383"/>
                  </a:lnTo>
                  <a:lnTo>
                    <a:pt x="19" y="2372"/>
                  </a:lnTo>
                  <a:lnTo>
                    <a:pt x="0" y="2354"/>
                  </a:lnTo>
                  <a:lnTo>
                    <a:pt x="0" y="1702"/>
                  </a:lnTo>
                  <a:lnTo>
                    <a:pt x="39" y="1697"/>
                  </a:lnTo>
                  <a:lnTo>
                    <a:pt x="75" y="1685"/>
                  </a:lnTo>
                  <a:lnTo>
                    <a:pt x="109" y="1668"/>
                  </a:lnTo>
                  <a:lnTo>
                    <a:pt x="140" y="1648"/>
                  </a:lnTo>
                  <a:lnTo>
                    <a:pt x="168" y="1622"/>
                  </a:lnTo>
                  <a:lnTo>
                    <a:pt x="191" y="1593"/>
                  </a:lnTo>
                  <a:lnTo>
                    <a:pt x="210" y="1560"/>
                  </a:lnTo>
                  <a:lnTo>
                    <a:pt x="224" y="1526"/>
                  </a:lnTo>
                  <a:lnTo>
                    <a:pt x="234" y="1488"/>
                  </a:lnTo>
                  <a:lnTo>
                    <a:pt x="236" y="1448"/>
                  </a:lnTo>
                  <a:lnTo>
                    <a:pt x="236" y="208"/>
                  </a:lnTo>
                  <a:lnTo>
                    <a:pt x="234" y="172"/>
                  </a:lnTo>
                  <a:lnTo>
                    <a:pt x="227" y="137"/>
                  </a:lnTo>
                  <a:lnTo>
                    <a:pt x="215" y="105"/>
                  </a:lnTo>
                  <a:lnTo>
                    <a:pt x="199" y="74"/>
                  </a:lnTo>
                  <a:lnTo>
                    <a:pt x="178" y="46"/>
                  </a:lnTo>
                  <a:lnTo>
                    <a:pt x="155" y="21"/>
                  </a:lnTo>
                  <a:lnTo>
                    <a:pt x="128" y="0"/>
                  </a:lnTo>
                  <a:lnTo>
                    <a:pt x="438" y="0"/>
                  </a:lnTo>
                  <a:lnTo>
                    <a:pt x="476"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7" name="Freeform 66"/>
          <p:cNvSpPr>
            <a:spLocks noEditPoints="1"/>
          </p:cNvSpPr>
          <p:nvPr/>
        </p:nvSpPr>
        <p:spPr bwMode="auto">
          <a:xfrm>
            <a:off x="7028364" y="3481201"/>
            <a:ext cx="646580" cy="644254"/>
          </a:xfrm>
          <a:custGeom>
            <a:avLst/>
            <a:gdLst>
              <a:gd name="T0" fmla="*/ 3130 w 3331"/>
              <a:gd name="T1" fmla="*/ 1290 h 3328"/>
              <a:gd name="T2" fmla="*/ 3082 w 3331"/>
              <a:gd name="T3" fmla="*/ 1039 h 3328"/>
              <a:gd name="T4" fmla="*/ 2984 w 3331"/>
              <a:gd name="T5" fmla="*/ 809 h 3328"/>
              <a:gd name="T6" fmla="*/ 2841 w 3331"/>
              <a:gd name="T7" fmla="*/ 606 h 3328"/>
              <a:gd name="T8" fmla="*/ 2661 w 3331"/>
              <a:gd name="T9" fmla="*/ 438 h 3328"/>
              <a:gd name="T10" fmla="*/ 2449 w 3331"/>
              <a:gd name="T11" fmla="*/ 310 h 3328"/>
              <a:gd name="T12" fmla="*/ 2210 w 3331"/>
              <a:gd name="T13" fmla="*/ 227 h 3328"/>
              <a:gd name="T14" fmla="*/ 1571 w 3331"/>
              <a:gd name="T15" fmla="*/ 185 h 3328"/>
              <a:gd name="T16" fmla="*/ 1632 w 3331"/>
              <a:gd name="T17" fmla="*/ 207 h 3328"/>
              <a:gd name="T18" fmla="*/ 1666 w 3331"/>
              <a:gd name="T19" fmla="*/ 261 h 3328"/>
              <a:gd name="T20" fmla="*/ 1672 w 3331"/>
              <a:gd name="T21" fmla="*/ 1578 h 3328"/>
              <a:gd name="T22" fmla="*/ 1708 w 3331"/>
              <a:gd name="T23" fmla="*/ 1635 h 3328"/>
              <a:gd name="T24" fmla="*/ 1773 w 3331"/>
              <a:gd name="T25" fmla="*/ 1659 h 3328"/>
              <a:gd name="T26" fmla="*/ 3087 w 3331"/>
              <a:gd name="T27" fmla="*/ 1669 h 3328"/>
              <a:gd name="T28" fmla="*/ 3132 w 3331"/>
              <a:gd name="T29" fmla="*/ 1714 h 3328"/>
              <a:gd name="T30" fmla="*/ 3139 w 3331"/>
              <a:gd name="T31" fmla="*/ 1846 h 3328"/>
              <a:gd name="T32" fmla="*/ 3103 w 3331"/>
              <a:gd name="T33" fmla="*/ 2109 h 3328"/>
              <a:gd name="T34" fmla="*/ 3023 w 3331"/>
              <a:gd name="T35" fmla="*/ 2358 h 3328"/>
              <a:gd name="T36" fmla="*/ 2903 w 3331"/>
              <a:gd name="T37" fmla="*/ 2590 h 3328"/>
              <a:gd name="T38" fmla="*/ 2743 w 3331"/>
              <a:gd name="T39" fmla="*/ 2802 h 3328"/>
              <a:gd name="T40" fmla="*/ 2549 w 3331"/>
              <a:gd name="T41" fmla="*/ 2986 h 3328"/>
              <a:gd name="T42" fmla="*/ 2330 w 3331"/>
              <a:gd name="T43" fmla="*/ 3133 h 3328"/>
              <a:gd name="T44" fmla="*/ 2091 w 3331"/>
              <a:gd name="T45" fmla="*/ 3240 h 3328"/>
              <a:gd name="T46" fmla="*/ 1837 w 3331"/>
              <a:gd name="T47" fmla="*/ 3305 h 3328"/>
              <a:gd name="T48" fmla="*/ 1571 w 3331"/>
              <a:gd name="T49" fmla="*/ 3328 h 3328"/>
              <a:gd name="T50" fmla="*/ 1440 w 3331"/>
              <a:gd name="T51" fmla="*/ 3322 h 3328"/>
              <a:gd name="T52" fmla="*/ 1169 w 3331"/>
              <a:gd name="T53" fmla="*/ 3276 h 3328"/>
              <a:gd name="T54" fmla="*/ 912 w 3331"/>
              <a:gd name="T55" fmla="*/ 3182 h 3328"/>
              <a:gd name="T56" fmla="*/ 674 w 3331"/>
              <a:gd name="T57" fmla="*/ 3046 h 3328"/>
              <a:gd name="T58" fmla="*/ 460 w 3331"/>
              <a:gd name="T59" fmla="*/ 2866 h 3328"/>
              <a:gd name="T60" fmla="*/ 281 w 3331"/>
              <a:gd name="T61" fmla="*/ 2653 h 3328"/>
              <a:gd name="T62" fmla="*/ 145 w 3331"/>
              <a:gd name="T63" fmla="*/ 2415 h 3328"/>
              <a:gd name="T64" fmla="*/ 51 w 3331"/>
              <a:gd name="T65" fmla="*/ 2158 h 3328"/>
              <a:gd name="T66" fmla="*/ 4 w 3331"/>
              <a:gd name="T67" fmla="*/ 1887 h 3328"/>
              <a:gd name="T68" fmla="*/ 5 w 3331"/>
              <a:gd name="T69" fmla="*/ 1613 h 3328"/>
              <a:gd name="T70" fmla="*/ 52 w 3331"/>
              <a:gd name="T71" fmla="*/ 1349 h 3328"/>
              <a:gd name="T72" fmla="*/ 142 w 3331"/>
              <a:gd name="T73" fmla="*/ 1100 h 3328"/>
              <a:gd name="T74" fmla="*/ 274 w 3331"/>
              <a:gd name="T75" fmla="*/ 868 h 3328"/>
              <a:gd name="T76" fmla="*/ 446 w 3331"/>
              <a:gd name="T77" fmla="*/ 659 h 3328"/>
              <a:gd name="T78" fmla="*/ 651 w 3331"/>
              <a:gd name="T79" fmla="*/ 482 h 3328"/>
              <a:gd name="T80" fmla="*/ 880 w 3331"/>
              <a:gd name="T81" fmla="*/ 344 h 3328"/>
              <a:gd name="T82" fmla="*/ 1128 w 3331"/>
              <a:gd name="T83" fmla="*/ 249 h 3328"/>
              <a:gd name="T84" fmla="*/ 1389 w 3331"/>
              <a:gd name="T85" fmla="*/ 196 h 3328"/>
              <a:gd name="T86" fmla="*/ 1943 w 3331"/>
              <a:gd name="T87" fmla="*/ 0 h 3328"/>
              <a:gd name="T88" fmla="*/ 2222 w 3331"/>
              <a:gd name="T89" fmla="*/ 29 h 3328"/>
              <a:gd name="T90" fmla="*/ 2482 w 3331"/>
              <a:gd name="T91" fmla="*/ 109 h 3328"/>
              <a:gd name="T92" fmla="*/ 2718 w 3331"/>
              <a:gd name="T93" fmla="*/ 237 h 3328"/>
              <a:gd name="T94" fmla="*/ 2923 w 3331"/>
              <a:gd name="T95" fmla="*/ 407 h 3328"/>
              <a:gd name="T96" fmla="*/ 3094 w 3331"/>
              <a:gd name="T97" fmla="*/ 613 h 3328"/>
              <a:gd name="T98" fmla="*/ 3222 w 3331"/>
              <a:gd name="T99" fmla="*/ 848 h 3328"/>
              <a:gd name="T100" fmla="*/ 3302 w 3331"/>
              <a:gd name="T101" fmla="*/ 1109 h 3328"/>
              <a:gd name="T102" fmla="*/ 3331 w 3331"/>
              <a:gd name="T103" fmla="*/ 1388 h 3328"/>
              <a:gd name="T104" fmla="*/ 3310 w 3331"/>
              <a:gd name="T105" fmla="*/ 1449 h 3328"/>
              <a:gd name="T106" fmla="*/ 3256 w 3331"/>
              <a:gd name="T107" fmla="*/ 1484 h 3328"/>
              <a:gd name="T108" fmla="*/ 1920 w 3331"/>
              <a:gd name="T109" fmla="*/ 1484 h 3328"/>
              <a:gd name="T110" fmla="*/ 1866 w 3331"/>
              <a:gd name="T111" fmla="*/ 1449 h 3328"/>
              <a:gd name="T112" fmla="*/ 1844 w 3331"/>
              <a:gd name="T113" fmla="*/ 1388 h 3328"/>
              <a:gd name="T114" fmla="*/ 1854 w 3331"/>
              <a:gd name="T115" fmla="*/ 55 h 3328"/>
              <a:gd name="T116" fmla="*/ 1899 w 3331"/>
              <a:gd name="T117" fmla="*/ 10 h 3328"/>
              <a:gd name="T118" fmla="*/ 1943 w 3331"/>
              <a:gd name="T119" fmla="*/ 0 h 3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31" h="3328">
                <a:moveTo>
                  <a:pt x="2040" y="201"/>
                </a:moveTo>
                <a:lnTo>
                  <a:pt x="2040" y="1290"/>
                </a:lnTo>
                <a:lnTo>
                  <a:pt x="3130" y="1290"/>
                </a:lnTo>
                <a:lnTo>
                  <a:pt x="3120" y="1204"/>
                </a:lnTo>
                <a:lnTo>
                  <a:pt x="3104" y="1120"/>
                </a:lnTo>
                <a:lnTo>
                  <a:pt x="3082" y="1039"/>
                </a:lnTo>
                <a:lnTo>
                  <a:pt x="3055" y="959"/>
                </a:lnTo>
                <a:lnTo>
                  <a:pt x="3021" y="882"/>
                </a:lnTo>
                <a:lnTo>
                  <a:pt x="2984" y="809"/>
                </a:lnTo>
                <a:lnTo>
                  <a:pt x="2941" y="737"/>
                </a:lnTo>
                <a:lnTo>
                  <a:pt x="2893" y="670"/>
                </a:lnTo>
                <a:lnTo>
                  <a:pt x="2841" y="606"/>
                </a:lnTo>
                <a:lnTo>
                  <a:pt x="2785" y="546"/>
                </a:lnTo>
                <a:lnTo>
                  <a:pt x="2725" y="490"/>
                </a:lnTo>
                <a:lnTo>
                  <a:pt x="2661" y="438"/>
                </a:lnTo>
                <a:lnTo>
                  <a:pt x="2593" y="390"/>
                </a:lnTo>
                <a:lnTo>
                  <a:pt x="2522" y="347"/>
                </a:lnTo>
                <a:lnTo>
                  <a:pt x="2449" y="310"/>
                </a:lnTo>
                <a:lnTo>
                  <a:pt x="2371" y="276"/>
                </a:lnTo>
                <a:lnTo>
                  <a:pt x="2292" y="249"/>
                </a:lnTo>
                <a:lnTo>
                  <a:pt x="2210" y="227"/>
                </a:lnTo>
                <a:lnTo>
                  <a:pt x="2127" y="211"/>
                </a:lnTo>
                <a:lnTo>
                  <a:pt x="2040" y="201"/>
                </a:lnTo>
                <a:close/>
                <a:moveTo>
                  <a:pt x="1571" y="185"/>
                </a:moveTo>
                <a:lnTo>
                  <a:pt x="1593" y="189"/>
                </a:lnTo>
                <a:lnTo>
                  <a:pt x="1614" y="196"/>
                </a:lnTo>
                <a:lnTo>
                  <a:pt x="1632" y="207"/>
                </a:lnTo>
                <a:lnTo>
                  <a:pt x="1647" y="222"/>
                </a:lnTo>
                <a:lnTo>
                  <a:pt x="1658" y="240"/>
                </a:lnTo>
                <a:lnTo>
                  <a:pt x="1666" y="261"/>
                </a:lnTo>
                <a:lnTo>
                  <a:pt x="1669" y="284"/>
                </a:lnTo>
                <a:lnTo>
                  <a:pt x="1669" y="1555"/>
                </a:lnTo>
                <a:lnTo>
                  <a:pt x="1672" y="1578"/>
                </a:lnTo>
                <a:lnTo>
                  <a:pt x="1680" y="1600"/>
                </a:lnTo>
                <a:lnTo>
                  <a:pt x="1692" y="1619"/>
                </a:lnTo>
                <a:lnTo>
                  <a:pt x="1708" y="1635"/>
                </a:lnTo>
                <a:lnTo>
                  <a:pt x="1728" y="1648"/>
                </a:lnTo>
                <a:lnTo>
                  <a:pt x="1749" y="1656"/>
                </a:lnTo>
                <a:lnTo>
                  <a:pt x="1773" y="1659"/>
                </a:lnTo>
                <a:lnTo>
                  <a:pt x="3044" y="1659"/>
                </a:lnTo>
                <a:lnTo>
                  <a:pt x="3067" y="1661"/>
                </a:lnTo>
                <a:lnTo>
                  <a:pt x="3087" y="1669"/>
                </a:lnTo>
                <a:lnTo>
                  <a:pt x="3106" y="1680"/>
                </a:lnTo>
                <a:lnTo>
                  <a:pt x="3121" y="1695"/>
                </a:lnTo>
                <a:lnTo>
                  <a:pt x="3132" y="1714"/>
                </a:lnTo>
                <a:lnTo>
                  <a:pt x="3139" y="1734"/>
                </a:lnTo>
                <a:lnTo>
                  <a:pt x="3142" y="1757"/>
                </a:lnTo>
                <a:lnTo>
                  <a:pt x="3139" y="1846"/>
                </a:lnTo>
                <a:lnTo>
                  <a:pt x="3132" y="1935"/>
                </a:lnTo>
                <a:lnTo>
                  <a:pt x="3120" y="2022"/>
                </a:lnTo>
                <a:lnTo>
                  <a:pt x="3103" y="2109"/>
                </a:lnTo>
                <a:lnTo>
                  <a:pt x="3081" y="2193"/>
                </a:lnTo>
                <a:lnTo>
                  <a:pt x="3055" y="2277"/>
                </a:lnTo>
                <a:lnTo>
                  <a:pt x="3023" y="2358"/>
                </a:lnTo>
                <a:lnTo>
                  <a:pt x="2988" y="2438"/>
                </a:lnTo>
                <a:lnTo>
                  <a:pt x="2948" y="2515"/>
                </a:lnTo>
                <a:lnTo>
                  <a:pt x="2903" y="2590"/>
                </a:lnTo>
                <a:lnTo>
                  <a:pt x="2854" y="2664"/>
                </a:lnTo>
                <a:lnTo>
                  <a:pt x="2801" y="2734"/>
                </a:lnTo>
                <a:lnTo>
                  <a:pt x="2743" y="2802"/>
                </a:lnTo>
                <a:lnTo>
                  <a:pt x="2682" y="2867"/>
                </a:lnTo>
                <a:lnTo>
                  <a:pt x="2617" y="2928"/>
                </a:lnTo>
                <a:lnTo>
                  <a:pt x="2549" y="2986"/>
                </a:lnTo>
                <a:lnTo>
                  <a:pt x="2478" y="3039"/>
                </a:lnTo>
                <a:lnTo>
                  <a:pt x="2405" y="3088"/>
                </a:lnTo>
                <a:lnTo>
                  <a:pt x="2330" y="3133"/>
                </a:lnTo>
                <a:lnTo>
                  <a:pt x="2252" y="3173"/>
                </a:lnTo>
                <a:lnTo>
                  <a:pt x="2173" y="3208"/>
                </a:lnTo>
                <a:lnTo>
                  <a:pt x="2091" y="3240"/>
                </a:lnTo>
                <a:lnTo>
                  <a:pt x="2008" y="3266"/>
                </a:lnTo>
                <a:lnTo>
                  <a:pt x="1922" y="3288"/>
                </a:lnTo>
                <a:lnTo>
                  <a:pt x="1837" y="3305"/>
                </a:lnTo>
                <a:lnTo>
                  <a:pt x="1749" y="3317"/>
                </a:lnTo>
                <a:lnTo>
                  <a:pt x="1660" y="3325"/>
                </a:lnTo>
                <a:lnTo>
                  <a:pt x="1571" y="3328"/>
                </a:lnTo>
                <a:lnTo>
                  <a:pt x="1571" y="3328"/>
                </a:lnTo>
                <a:lnTo>
                  <a:pt x="1533" y="3328"/>
                </a:lnTo>
                <a:lnTo>
                  <a:pt x="1440" y="3322"/>
                </a:lnTo>
                <a:lnTo>
                  <a:pt x="1349" y="3312"/>
                </a:lnTo>
                <a:lnTo>
                  <a:pt x="1258" y="3296"/>
                </a:lnTo>
                <a:lnTo>
                  <a:pt x="1169" y="3276"/>
                </a:lnTo>
                <a:lnTo>
                  <a:pt x="1082" y="3249"/>
                </a:lnTo>
                <a:lnTo>
                  <a:pt x="995" y="3219"/>
                </a:lnTo>
                <a:lnTo>
                  <a:pt x="912" y="3182"/>
                </a:lnTo>
                <a:lnTo>
                  <a:pt x="830" y="3141"/>
                </a:lnTo>
                <a:lnTo>
                  <a:pt x="751" y="3095"/>
                </a:lnTo>
                <a:lnTo>
                  <a:pt x="674" y="3046"/>
                </a:lnTo>
                <a:lnTo>
                  <a:pt x="600" y="2990"/>
                </a:lnTo>
                <a:lnTo>
                  <a:pt x="529" y="2930"/>
                </a:lnTo>
                <a:lnTo>
                  <a:pt x="460" y="2866"/>
                </a:lnTo>
                <a:lnTo>
                  <a:pt x="396" y="2798"/>
                </a:lnTo>
                <a:lnTo>
                  <a:pt x="337" y="2727"/>
                </a:lnTo>
                <a:lnTo>
                  <a:pt x="281" y="2653"/>
                </a:lnTo>
                <a:lnTo>
                  <a:pt x="231" y="2576"/>
                </a:lnTo>
                <a:lnTo>
                  <a:pt x="185" y="2497"/>
                </a:lnTo>
                <a:lnTo>
                  <a:pt x="145" y="2415"/>
                </a:lnTo>
                <a:lnTo>
                  <a:pt x="108" y="2332"/>
                </a:lnTo>
                <a:lnTo>
                  <a:pt x="77" y="2245"/>
                </a:lnTo>
                <a:lnTo>
                  <a:pt x="51" y="2158"/>
                </a:lnTo>
                <a:lnTo>
                  <a:pt x="31" y="2069"/>
                </a:lnTo>
                <a:lnTo>
                  <a:pt x="14" y="1978"/>
                </a:lnTo>
                <a:lnTo>
                  <a:pt x="4" y="1887"/>
                </a:lnTo>
                <a:lnTo>
                  <a:pt x="0" y="1794"/>
                </a:lnTo>
                <a:lnTo>
                  <a:pt x="0" y="1704"/>
                </a:lnTo>
                <a:lnTo>
                  <a:pt x="5" y="1613"/>
                </a:lnTo>
                <a:lnTo>
                  <a:pt x="16" y="1524"/>
                </a:lnTo>
                <a:lnTo>
                  <a:pt x="32" y="1436"/>
                </a:lnTo>
                <a:lnTo>
                  <a:pt x="52" y="1349"/>
                </a:lnTo>
                <a:lnTo>
                  <a:pt x="77" y="1265"/>
                </a:lnTo>
                <a:lnTo>
                  <a:pt x="107" y="1181"/>
                </a:lnTo>
                <a:lnTo>
                  <a:pt x="142" y="1100"/>
                </a:lnTo>
                <a:lnTo>
                  <a:pt x="181" y="1020"/>
                </a:lnTo>
                <a:lnTo>
                  <a:pt x="225" y="943"/>
                </a:lnTo>
                <a:lnTo>
                  <a:pt x="274" y="868"/>
                </a:lnTo>
                <a:lnTo>
                  <a:pt x="327" y="795"/>
                </a:lnTo>
                <a:lnTo>
                  <a:pt x="384" y="726"/>
                </a:lnTo>
                <a:lnTo>
                  <a:pt x="446" y="659"/>
                </a:lnTo>
                <a:lnTo>
                  <a:pt x="511" y="596"/>
                </a:lnTo>
                <a:lnTo>
                  <a:pt x="580" y="537"/>
                </a:lnTo>
                <a:lnTo>
                  <a:pt x="651" y="482"/>
                </a:lnTo>
                <a:lnTo>
                  <a:pt x="725" y="432"/>
                </a:lnTo>
                <a:lnTo>
                  <a:pt x="801" y="386"/>
                </a:lnTo>
                <a:lnTo>
                  <a:pt x="880" y="344"/>
                </a:lnTo>
                <a:lnTo>
                  <a:pt x="961" y="308"/>
                </a:lnTo>
                <a:lnTo>
                  <a:pt x="1043" y="276"/>
                </a:lnTo>
                <a:lnTo>
                  <a:pt x="1128" y="249"/>
                </a:lnTo>
                <a:lnTo>
                  <a:pt x="1213" y="226"/>
                </a:lnTo>
                <a:lnTo>
                  <a:pt x="1301" y="209"/>
                </a:lnTo>
                <a:lnTo>
                  <a:pt x="1389" y="196"/>
                </a:lnTo>
                <a:lnTo>
                  <a:pt x="1480" y="189"/>
                </a:lnTo>
                <a:lnTo>
                  <a:pt x="1571" y="185"/>
                </a:lnTo>
                <a:close/>
                <a:moveTo>
                  <a:pt x="1943" y="0"/>
                </a:moveTo>
                <a:lnTo>
                  <a:pt x="2037" y="3"/>
                </a:lnTo>
                <a:lnTo>
                  <a:pt x="2130" y="13"/>
                </a:lnTo>
                <a:lnTo>
                  <a:pt x="2222" y="29"/>
                </a:lnTo>
                <a:lnTo>
                  <a:pt x="2311" y="50"/>
                </a:lnTo>
                <a:lnTo>
                  <a:pt x="2398" y="77"/>
                </a:lnTo>
                <a:lnTo>
                  <a:pt x="2482" y="109"/>
                </a:lnTo>
                <a:lnTo>
                  <a:pt x="2564" y="147"/>
                </a:lnTo>
                <a:lnTo>
                  <a:pt x="2642" y="190"/>
                </a:lnTo>
                <a:lnTo>
                  <a:pt x="2718" y="237"/>
                </a:lnTo>
                <a:lnTo>
                  <a:pt x="2790" y="289"/>
                </a:lnTo>
                <a:lnTo>
                  <a:pt x="2858" y="346"/>
                </a:lnTo>
                <a:lnTo>
                  <a:pt x="2923" y="407"/>
                </a:lnTo>
                <a:lnTo>
                  <a:pt x="2985" y="472"/>
                </a:lnTo>
                <a:lnTo>
                  <a:pt x="3041" y="541"/>
                </a:lnTo>
                <a:lnTo>
                  <a:pt x="3094" y="613"/>
                </a:lnTo>
                <a:lnTo>
                  <a:pt x="3140" y="688"/>
                </a:lnTo>
                <a:lnTo>
                  <a:pt x="3183" y="767"/>
                </a:lnTo>
                <a:lnTo>
                  <a:pt x="3222" y="848"/>
                </a:lnTo>
                <a:lnTo>
                  <a:pt x="3253" y="933"/>
                </a:lnTo>
                <a:lnTo>
                  <a:pt x="3281" y="1019"/>
                </a:lnTo>
                <a:lnTo>
                  <a:pt x="3302" y="1109"/>
                </a:lnTo>
                <a:lnTo>
                  <a:pt x="3318" y="1200"/>
                </a:lnTo>
                <a:lnTo>
                  <a:pt x="3328" y="1293"/>
                </a:lnTo>
                <a:lnTo>
                  <a:pt x="3331" y="1388"/>
                </a:lnTo>
                <a:lnTo>
                  <a:pt x="3328" y="1410"/>
                </a:lnTo>
                <a:lnTo>
                  <a:pt x="3321" y="1431"/>
                </a:lnTo>
                <a:lnTo>
                  <a:pt x="3310" y="1449"/>
                </a:lnTo>
                <a:lnTo>
                  <a:pt x="3294" y="1464"/>
                </a:lnTo>
                <a:lnTo>
                  <a:pt x="3276" y="1477"/>
                </a:lnTo>
                <a:lnTo>
                  <a:pt x="3256" y="1484"/>
                </a:lnTo>
                <a:lnTo>
                  <a:pt x="3232" y="1486"/>
                </a:lnTo>
                <a:lnTo>
                  <a:pt x="1943" y="1486"/>
                </a:lnTo>
                <a:lnTo>
                  <a:pt x="1920" y="1484"/>
                </a:lnTo>
                <a:lnTo>
                  <a:pt x="1899" y="1477"/>
                </a:lnTo>
                <a:lnTo>
                  <a:pt x="1881" y="1464"/>
                </a:lnTo>
                <a:lnTo>
                  <a:pt x="1866" y="1449"/>
                </a:lnTo>
                <a:lnTo>
                  <a:pt x="1854" y="1431"/>
                </a:lnTo>
                <a:lnTo>
                  <a:pt x="1847" y="1410"/>
                </a:lnTo>
                <a:lnTo>
                  <a:pt x="1844" y="1388"/>
                </a:lnTo>
                <a:lnTo>
                  <a:pt x="1844" y="98"/>
                </a:lnTo>
                <a:lnTo>
                  <a:pt x="1847" y="75"/>
                </a:lnTo>
                <a:lnTo>
                  <a:pt x="1854" y="55"/>
                </a:lnTo>
                <a:lnTo>
                  <a:pt x="1866" y="37"/>
                </a:lnTo>
                <a:lnTo>
                  <a:pt x="1881" y="22"/>
                </a:lnTo>
                <a:lnTo>
                  <a:pt x="1899" y="10"/>
                </a:lnTo>
                <a:lnTo>
                  <a:pt x="1920" y="3"/>
                </a:lnTo>
                <a:lnTo>
                  <a:pt x="1943" y="0"/>
                </a:lnTo>
                <a:lnTo>
                  <a:pt x="1943"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38" name="Group 37"/>
          <p:cNvGrpSpPr/>
          <p:nvPr/>
        </p:nvGrpSpPr>
        <p:grpSpPr>
          <a:xfrm>
            <a:off x="6542666" y="4929797"/>
            <a:ext cx="648526" cy="753464"/>
            <a:chOff x="2593975" y="4225925"/>
            <a:chExt cx="490538" cy="569912"/>
          </a:xfrm>
          <a:solidFill>
            <a:schemeClr val="accent3"/>
          </a:solidFill>
        </p:grpSpPr>
        <p:sp>
          <p:nvSpPr>
            <p:cNvPr id="39" name="Freeform 18"/>
            <p:cNvSpPr>
              <a:spLocks/>
            </p:cNvSpPr>
            <p:nvPr/>
          </p:nvSpPr>
          <p:spPr bwMode="auto">
            <a:xfrm>
              <a:off x="2773363" y="4384675"/>
              <a:ext cx="131763" cy="252412"/>
            </a:xfrm>
            <a:custGeom>
              <a:avLst/>
              <a:gdLst>
                <a:gd name="T0" fmla="*/ 445 w 827"/>
                <a:gd name="T1" fmla="*/ 0 h 1593"/>
                <a:gd name="T2" fmla="*/ 498 w 827"/>
                <a:gd name="T3" fmla="*/ 8 h 1593"/>
                <a:gd name="T4" fmla="*/ 515 w 827"/>
                <a:gd name="T5" fmla="*/ 47 h 1593"/>
                <a:gd name="T6" fmla="*/ 516 w 827"/>
                <a:gd name="T7" fmla="*/ 123 h 1593"/>
                <a:gd name="T8" fmla="*/ 525 w 827"/>
                <a:gd name="T9" fmla="*/ 163 h 1593"/>
                <a:gd name="T10" fmla="*/ 563 w 827"/>
                <a:gd name="T11" fmla="*/ 178 h 1593"/>
                <a:gd name="T12" fmla="*/ 691 w 827"/>
                <a:gd name="T13" fmla="*/ 207 h 1593"/>
                <a:gd name="T14" fmla="*/ 767 w 827"/>
                <a:gd name="T15" fmla="*/ 246 h 1593"/>
                <a:gd name="T16" fmla="*/ 771 w 827"/>
                <a:gd name="T17" fmla="*/ 287 h 1593"/>
                <a:gd name="T18" fmla="*/ 726 w 827"/>
                <a:gd name="T19" fmla="*/ 434 h 1593"/>
                <a:gd name="T20" fmla="*/ 700 w 827"/>
                <a:gd name="T21" fmla="*/ 455 h 1593"/>
                <a:gd name="T22" fmla="*/ 621 w 827"/>
                <a:gd name="T23" fmla="*/ 425 h 1593"/>
                <a:gd name="T24" fmla="*/ 473 w 827"/>
                <a:gd name="T25" fmla="*/ 396 h 1593"/>
                <a:gd name="T26" fmla="*/ 377 w 827"/>
                <a:gd name="T27" fmla="*/ 402 h 1593"/>
                <a:gd name="T28" fmla="*/ 315 w 827"/>
                <a:gd name="T29" fmla="*/ 437 h 1593"/>
                <a:gd name="T30" fmla="*/ 291 w 827"/>
                <a:gd name="T31" fmla="*/ 496 h 1593"/>
                <a:gd name="T32" fmla="*/ 314 w 827"/>
                <a:gd name="T33" fmla="*/ 557 h 1593"/>
                <a:gd name="T34" fmla="*/ 402 w 827"/>
                <a:gd name="T35" fmla="*/ 618 h 1593"/>
                <a:gd name="T36" fmla="*/ 572 w 827"/>
                <a:gd name="T37" fmla="*/ 691 h 1593"/>
                <a:gd name="T38" fmla="*/ 712 w 827"/>
                <a:gd name="T39" fmla="*/ 778 h 1593"/>
                <a:gd name="T40" fmla="*/ 791 w 827"/>
                <a:gd name="T41" fmla="*/ 886 h 1593"/>
                <a:gd name="T42" fmla="*/ 826 w 827"/>
                <a:gd name="T43" fmla="*/ 1009 h 1593"/>
                <a:gd name="T44" fmla="*/ 812 w 827"/>
                <a:gd name="T45" fmla="*/ 1137 h 1593"/>
                <a:gd name="T46" fmla="*/ 747 w 827"/>
                <a:gd name="T47" fmla="*/ 1256 h 1593"/>
                <a:gd name="T48" fmla="*/ 640 w 827"/>
                <a:gd name="T49" fmla="*/ 1345 h 1593"/>
                <a:gd name="T50" fmla="*/ 535 w 827"/>
                <a:gd name="T51" fmla="*/ 1387 h 1593"/>
                <a:gd name="T52" fmla="*/ 506 w 827"/>
                <a:gd name="T53" fmla="*/ 1423 h 1593"/>
                <a:gd name="T54" fmla="*/ 505 w 827"/>
                <a:gd name="T55" fmla="*/ 1545 h 1593"/>
                <a:gd name="T56" fmla="*/ 489 w 827"/>
                <a:gd name="T57" fmla="*/ 1585 h 1593"/>
                <a:gd name="T58" fmla="*/ 404 w 827"/>
                <a:gd name="T59" fmla="*/ 1593 h 1593"/>
                <a:gd name="T60" fmla="*/ 318 w 827"/>
                <a:gd name="T61" fmla="*/ 1584 h 1593"/>
                <a:gd name="T62" fmla="*/ 300 w 827"/>
                <a:gd name="T63" fmla="*/ 1542 h 1593"/>
                <a:gd name="T64" fmla="*/ 299 w 827"/>
                <a:gd name="T65" fmla="*/ 1446 h 1593"/>
                <a:gd name="T66" fmla="*/ 288 w 827"/>
                <a:gd name="T67" fmla="*/ 1413 h 1593"/>
                <a:gd name="T68" fmla="*/ 244 w 827"/>
                <a:gd name="T69" fmla="*/ 1401 h 1593"/>
                <a:gd name="T70" fmla="*/ 94 w 827"/>
                <a:gd name="T71" fmla="*/ 1365 h 1593"/>
                <a:gd name="T72" fmla="*/ 14 w 827"/>
                <a:gd name="T73" fmla="*/ 1325 h 1593"/>
                <a:gd name="T74" fmla="*/ 0 w 827"/>
                <a:gd name="T75" fmla="*/ 1293 h 1593"/>
                <a:gd name="T76" fmla="*/ 23 w 827"/>
                <a:gd name="T77" fmla="*/ 1198 h 1593"/>
                <a:gd name="T78" fmla="*/ 51 w 827"/>
                <a:gd name="T79" fmla="*/ 1113 h 1593"/>
                <a:gd name="T80" fmla="*/ 78 w 827"/>
                <a:gd name="T81" fmla="*/ 1102 h 1593"/>
                <a:gd name="T82" fmla="*/ 159 w 827"/>
                <a:gd name="T83" fmla="*/ 1137 h 1593"/>
                <a:gd name="T84" fmla="*/ 325 w 827"/>
                <a:gd name="T85" fmla="*/ 1180 h 1593"/>
                <a:gd name="T86" fmla="*/ 435 w 827"/>
                <a:gd name="T87" fmla="*/ 1173 h 1593"/>
                <a:gd name="T88" fmla="*/ 512 w 827"/>
                <a:gd name="T89" fmla="*/ 1132 h 1593"/>
                <a:gd name="T90" fmla="*/ 542 w 827"/>
                <a:gd name="T91" fmla="*/ 1070 h 1593"/>
                <a:gd name="T92" fmla="*/ 529 w 827"/>
                <a:gd name="T93" fmla="*/ 1004 h 1593"/>
                <a:gd name="T94" fmla="*/ 471 w 827"/>
                <a:gd name="T95" fmla="*/ 946 h 1593"/>
                <a:gd name="T96" fmla="*/ 369 w 827"/>
                <a:gd name="T97" fmla="*/ 898 h 1593"/>
                <a:gd name="T98" fmla="*/ 233 w 827"/>
                <a:gd name="T99" fmla="*/ 840 h 1593"/>
                <a:gd name="T100" fmla="*/ 126 w 827"/>
                <a:gd name="T101" fmla="*/ 772 h 1593"/>
                <a:gd name="T102" fmla="*/ 54 w 827"/>
                <a:gd name="T103" fmla="*/ 691 h 1593"/>
                <a:gd name="T104" fmla="*/ 15 w 827"/>
                <a:gd name="T105" fmla="*/ 591 h 1593"/>
                <a:gd name="T106" fmla="*/ 15 w 827"/>
                <a:gd name="T107" fmla="*/ 467 h 1593"/>
                <a:gd name="T108" fmla="*/ 58 w 827"/>
                <a:gd name="T109" fmla="*/ 351 h 1593"/>
                <a:gd name="T110" fmla="*/ 139 w 827"/>
                <a:gd name="T111" fmla="*/ 263 h 1593"/>
                <a:gd name="T112" fmla="*/ 254 w 827"/>
                <a:gd name="T113" fmla="*/ 203 h 1593"/>
                <a:gd name="T114" fmla="*/ 300 w 827"/>
                <a:gd name="T115" fmla="*/ 183 h 1593"/>
                <a:gd name="T116" fmla="*/ 314 w 827"/>
                <a:gd name="T117" fmla="*/ 156 h 1593"/>
                <a:gd name="T118" fmla="*/ 315 w 827"/>
                <a:gd name="T119" fmla="*/ 87 h 1593"/>
                <a:gd name="T120" fmla="*/ 320 w 827"/>
                <a:gd name="T121" fmla="*/ 21 h 1593"/>
                <a:gd name="T122" fmla="*/ 352 w 827"/>
                <a:gd name="T123" fmla="*/ 1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7" h="1593">
                  <a:moveTo>
                    <a:pt x="371" y="0"/>
                  </a:moveTo>
                  <a:lnTo>
                    <a:pt x="415" y="0"/>
                  </a:lnTo>
                  <a:lnTo>
                    <a:pt x="445" y="0"/>
                  </a:lnTo>
                  <a:lnTo>
                    <a:pt x="468" y="1"/>
                  </a:lnTo>
                  <a:lnTo>
                    <a:pt x="485" y="3"/>
                  </a:lnTo>
                  <a:lnTo>
                    <a:pt x="498" y="8"/>
                  </a:lnTo>
                  <a:lnTo>
                    <a:pt x="506" y="17"/>
                  </a:lnTo>
                  <a:lnTo>
                    <a:pt x="512" y="29"/>
                  </a:lnTo>
                  <a:lnTo>
                    <a:pt x="515" y="47"/>
                  </a:lnTo>
                  <a:lnTo>
                    <a:pt x="516" y="70"/>
                  </a:lnTo>
                  <a:lnTo>
                    <a:pt x="516" y="99"/>
                  </a:lnTo>
                  <a:lnTo>
                    <a:pt x="516" y="123"/>
                  </a:lnTo>
                  <a:lnTo>
                    <a:pt x="517" y="141"/>
                  </a:lnTo>
                  <a:lnTo>
                    <a:pt x="519" y="154"/>
                  </a:lnTo>
                  <a:lnTo>
                    <a:pt x="525" y="163"/>
                  </a:lnTo>
                  <a:lnTo>
                    <a:pt x="533" y="169"/>
                  </a:lnTo>
                  <a:lnTo>
                    <a:pt x="545" y="173"/>
                  </a:lnTo>
                  <a:lnTo>
                    <a:pt x="563" y="178"/>
                  </a:lnTo>
                  <a:lnTo>
                    <a:pt x="586" y="181"/>
                  </a:lnTo>
                  <a:lnTo>
                    <a:pt x="640" y="192"/>
                  </a:lnTo>
                  <a:lnTo>
                    <a:pt x="691" y="207"/>
                  </a:lnTo>
                  <a:lnTo>
                    <a:pt x="742" y="228"/>
                  </a:lnTo>
                  <a:lnTo>
                    <a:pt x="756" y="236"/>
                  </a:lnTo>
                  <a:lnTo>
                    <a:pt x="767" y="246"/>
                  </a:lnTo>
                  <a:lnTo>
                    <a:pt x="772" y="258"/>
                  </a:lnTo>
                  <a:lnTo>
                    <a:pt x="775" y="271"/>
                  </a:lnTo>
                  <a:lnTo>
                    <a:pt x="771" y="287"/>
                  </a:lnTo>
                  <a:lnTo>
                    <a:pt x="753" y="352"/>
                  </a:lnTo>
                  <a:lnTo>
                    <a:pt x="733" y="416"/>
                  </a:lnTo>
                  <a:lnTo>
                    <a:pt x="726" y="434"/>
                  </a:lnTo>
                  <a:lnTo>
                    <a:pt x="720" y="446"/>
                  </a:lnTo>
                  <a:lnTo>
                    <a:pt x="711" y="452"/>
                  </a:lnTo>
                  <a:lnTo>
                    <a:pt x="700" y="455"/>
                  </a:lnTo>
                  <a:lnTo>
                    <a:pt x="686" y="451"/>
                  </a:lnTo>
                  <a:lnTo>
                    <a:pt x="668" y="445"/>
                  </a:lnTo>
                  <a:lnTo>
                    <a:pt x="621" y="425"/>
                  </a:lnTo>
                  <a:lnTo>
                    <a:pt x="573" y="410"/>
                  </a:lnTo>
                  <a:lnTo>
                    <a:pt x="524" y="400"/>
                  </a:lnTo>
                  <a:lnTo>
                    <a:pt x="473" y="396"/>
                  </a:lnTo>
                  <a:lnTo>
                    <a:pt x="422" y="396"/>
                  </a:lnTo>
                  <a:lnTo>
                    <a:pt x="399" y="398"/>
                  </a:lnTo>
                  <a:lnTo>
                    <a:pt x="377" y="402"/>
                  </a:lnTo>
                  <a:lnTo>
                    <a:pt x="356" y="409"/>
                  </a:lnTo>
                  <a:lnTo>
                    <a:pt x="333" y="422"/>
                  </a:lnTo>
                  <a:lnTo>
                    <a:pt x="315" y="437"/>
                  </a:lnTo>
                  <a:lnTo>
                    <a:pt x="302" y="456"/>
                  </a:lnTo>
                  <a:lnTo>
                    <a:pt x="295" y="475"/>
                  </a:lnTo>
                  <a:lnTo>
                    <a:pt x="291" y="496"/>
                  </a:lnTo>
                  <a:lnTo>
                    <a:pt x="293" y="517"/>
                  </a:lnTo>
                  <a:lnTo>
                    <a:pt x="301" y="538"/>
                  </a:lnTo>
                  <a:lnTo>
                    <a:pt x="314" y="557"/>
                  </a:lnTo>
                  <a:lnTo>
                    <a:pt x="333" y="575"/>
                  </a:lnTo>
                  <a:lnTo>
                    <a:pt x="366" y="598"/>
                  </a:lnTo>
                  <a:lnTo>
                    <a:pt x="402" y="618"/>
                  </a:lnTo>
                  <a:lnTo>
                    <a:pt x="440" y="635"/>
                  </a:lnTo>
                  <a:lnTo>
                    <a:pt x="506" y="662"/>
                  </a:lnTo>
                  <a:lnTo>
                    <a:pt x="572" y="691"/>
                  </a:lnTo>
                  <a:lnTo>
                    <a:pt x="635" y="724"/>
                  </a:lnTo>
                  <a:lnTo>
                    <a:pt x="676" y="749"/>
                  </a:lnTo>
                  <a:lnTo>
                    <a:pt x="712" y="778"/>
                  </a:lnTo>
                  <a:lnTo>
                    <a:pt x="743" y="811"/>
                  </a:lnTo>
                  <a:lnTo>
                    <a:pt x="770" y="847"/>
                  </a:lnTo>
                  <a:lnTo>
                    <a:pt x="791" y="886"/>
                  </a:lnTo>
                  <a:lnTo>
                    <a:pt x="808" y="925"/>
                  </a:lnTo>
                  <a:lnTo>
                    <a:pt x="819" y="967"/>
                  </a:lnTo>
                  <a:lnTo>
                    <a:pt x="826" y="1009"/>
                  </a:lnTo>
                  <a:lnTo>
                    <a:pt x="827" y="1052"/>
                  </a:lnTo>
                  <a:lnTo>
                    <a:pt x="822" y="1095"/>
                  </a:lnTo>
                  <a:lnTo>
                    <a:pt x="812" y="1137"/>
                  </a:lnTo>
                  <a:lnTo>
                    <a:pt x="796" y="1179"/>
                  </a:lnTo>
                  <a:lnTo>
                    <a:pt x="775" y="1218"/>
                  </a:lnTo>
                  <a:lnTo>
                    <a:pt x="747" y="1256"/>
                  </a:lnTo>
                  <a:lnTo>
                    <a:pt x="715" y="1290"/>
                  </a:lnTo>
                  <a:lnTo>
                    <a:pt x="679" y="1320"/>
                  </a:lnTo>
                  <a:lnTo>
                    <a:pt x="640" y="1345"/>
                  </a:lnTo>
                  <a:lnTo>
                    <a:pt x="598" y="1366"/>
                  </a:lnTo>
                  <a:lnTo>
                    <a:pt x="553" y="1380"/>
                  </a:lnTo>
                  <a:lnTo>
                    <a:pt x="535" y="1387"/>
                  </a:lnTo>
                  <a:lnTo>
                    <a:pt x="521" y="1396"/>
                  </a:lnTo>
                  <a:lnTo>
                    <a:pt x="512" y="1407"/>
                  </a:lnTo>
                  <a:lnTo>
                    <a:pt x="506" y="1423"/>
                  </a:lnTo>
                  <a:lnTo>
                    <a:pt x="505" y="1442"/>
                  </a:lnTo>
                  <a:lnTo>
                    <a:pt x="506" y="1493"/>
                  </a:lnTo>
                  <a:lnTo>
                    <a:pt x="505" y="1545"/>
                  </a:lnTo>
                  <a:lnTo>
                    <a:pt x="504" y="1562"/>
                  </a:lnTo>
                  <a:lnTo>
                    <a:pt x="497" y="1575"/>
                  </a:lnTo>
                  <a:lnTo>
                    <a:pt x="489" y="1585"/>
                  </a:lnTo>
                  <a:lnTo>
                    <a:pt x="475" y="1590"/>
                  </a:lnTo>
                  <a:lnTo>
                    <a:pt x="459" y="1593"/>
                  </a:lnTo>
                  <a:lnTo>
                    <a:pt x="404" y="1593"/>
                  </a:lnTo>
                  <a:lnTo>
                    <a:pt x="348" y="1593"/>
                  </a:lnTo>
                  <a:lnTo>
                    <a:pt x="331" y="1590"/>
                  </a:lnTo>
                  <a:lnTo>
                    <a:pt x="318" y="1584"/>
                  </a:lnTo>
                  <a:lnTo>
                    <a:pt x="308" y="1574"/>
                  </a:lnTo>
                  <a:lnTo>
                    <a:pt x="302" y="1559"/>
                  </a:lnTo>
                  <a:lnTo>
                    <a:pt x="300" y="1542"/>
                  </a:lnTo>
                  <a:lnTo>
                    <a:pt x="300" y="1505"/>
                  </a:lnTo>
                  <a:lnTo>
                    <a:pt x="299" y="1466"/>
                  </a:lnTo>
                  <a:lnTo>
                    <a:pt x="299" y="1446"/>
                  </a:lnTo>
                  <a:lnTo>
                    <a:pt x="298" y="1431"/>
                  </a:lnTo>
                  <a:lnTo>
                    <a:pt x="293" y="1421"/>
                  </a:lnTo>
                  <a:lnTo>
                    <a:pt x="288" y="1413"/>
                  </a:lnTo>
                  <a:lnTo>
                    <a:pt x="278" y="1407"/>
                  </a:lnTo>
                  <a:lnTo>
                    <a:pt x="264" y="1404"/>
                  </a:lnTo>
                  <a:lnTo>
                    <a:pt x="244" y="1401"/>
                  </a:lnTo>
                  <a:lnTo>
                    <a:pt x="193" y="1392"/>
                  </a:lnTo>
                  <a:lnTo>
                    <a:pt x="142" y="1380"/>
                  </a:lnTo>
                  <a:lnTo>
                    <a:pt x="94" y="1365"/>
                  </a:lnTo>
                  <a:lnTo>
                    <a:pt x="46" y="1345"/>
                  </a:lnTo>
                  <a:lnTo>
                    <a:pt x="28" y="1335"/>
                  </a:lnTo>
                  <a:lnTo>
                    <a:pt x="14" y="1325"/>
                  </a:lnTo>
                  <a:lnTo>
                    <a:pt x="5" y="1317"/>
                  </a:lnTo>
                  <a:lnTo>
                    <a:pt x="1" y="1306"/>
                  </a:lnTo>
                  <a:lnTo>
                    <a:pt x="0" y="1293"/>
                  </a:lnTo>
                  <a:lnTo>
                    <a:pt x="2" y="1277"/>
                  </a:lnTo>
                  <a:lnTo>
                    <a:pt x="6" y="1256"/>
                  </a:lnTo>
                  <a:lnTo>
                    <a:pt x="23" y="1198"/>
                  </a:lnTo>
                  <a:lnTo>
                    <a:pt x="39" y="1142"/>
                  </a:lnTo>
                  <a:lnTo>
                    <a:pt x="45" y="1125"/>
                  </a:lnTo>
                  <a:lnTo>
                    <a:pt x="51" y="1113"/>
                  </a:lnTo>
                  <a:lnTo>
                    <a:pt x="58" y="1105"/>
                  </a:lnTo>
                  <a:lnTo>
                    <a:pt x="67" y="1102"/>
                  </a:lnTo>
                  <a:lnTo>
                    <a:pt x="78" y="1102"/>
                  </a:lnTo>
                  <a:lnTo>
                    <a:pt x="90" y="1107"/>
                  </a:lnTo>
                  <a:lnTo>
                    <a:pt x="106" y="1113"/>
                  </a:lnTo>
                  <a:lnTo>
                    <a:pt x="159" y="1137"/>
                  </a:lnTo>
                  <a:lnTo>
                    <a:pt x="212" y="1157"/>
                  </a:lnTo>
                  <a:lnTo>
                    <a:pt x="268" y="1170"/>
                  </a:lnTo>
                  <a:lnTo>
                    <a:pt x="325" y="1180"/>
                  </a:lnTo>
                  <a:lnTo>
                    <a:pt x="363" y="1182"/>
                  </a:lnTo>
                  <a:lnTo>
                    <a:pt x="399" y="1180"/>
                  </a:lnTo>
                  <a:lnTo>
                    <a:pt x="435" y="1173"/>
                  </a:lnTo>
                  <a:lnTo>
                    <a:pt x="469" y="1161"/>
                  </a:lnTo>
                  <a:lnTo>
                    <a:pt x="493" y="1148"/>
                  </a:lnTo>
                  <a:lnTo>
                    <a:pt x="512" y="1132"/>
                  </a:lnTo>
                  <a:lnTo>
                    <a:pt x="527" y="1113"/>
                  </a:lnTo>
                  <a:lnTo>
                    <a:pt x="537" y="1092"/>
                  </a:lnTo>
                  <a:lnTo>
                    <a:pt x="542" y="1070"/>
                  </a:lnTo>
                  <a:lnTo>
                    <a:pt x="542" y="1049"/>
                  </a:lnTo>
                  <a:lnTo>
                    <a:pt x="539" y="1026"/>
                  </a:lnTo>
                  <a:lnTo>
                    <a:pt x="529" y="1004"/>
                  </a:lnTo>
                  <a:lnTo>
                    <a:pt x="516" y="983"/>
                  </a:lnTo>
                  <a:lnTo>
                    <a:pt x="496" y="964"/>
                  </a:lnTo>
                  <a:lnTo>
                    <a:pt x="471" y="946"/>
                  </a:lnTo>
                  <a:lnTo>
                    <a:pt x="444" y="929"/>
                  </a:lnTo>
                  <a:lnTo>
                    <a:pt x="414" y="916"/>
                  </a:lnTo>
                  <a:lnTo>
                    <a:pt x="369" y="898"/>
                  </a:lnTo>
                  <a:lnTo>
                    <a:pt x="323" y="879"/>
                  </a:lnTo>
                  <a:lnTo>
                    <a:pt x="278" y="860"/>
                  </a:lnTo>
                  <a:lnTo>
                    <a:pt x="233" y="840"/>
                  </a:lnTo>
                  <a:lnTo>
                    <a:pt x="189" y="816"/>
                  </a:lnTo>
                  <a:lnTo>
                    <a:pt x="157" y="795"/>
                  </a:lnTo>
                  <a:lnTo>
                    <a:pt x="126" y="772"/>
                  </a:lnTo>
                  <a:lnTo>
                    <a:pt x="98" y="747"/>
                  </a:lnTo>
                  <a:lnTo>
                    <a:pt x="74" y="720"/>
                  </a:lnTo>
                  <a:lnTo>
                    <a:pt x="54" y="691"/>
                  </a:lnTo>
                  <a:lnTo>
                    <a:pt x="37" y="660"/>
                  </a:lnTo>
                  <a:lnTo>
                    <a:pt x="24" y="627"/>
                  </a:lnTo>
                  <a:lnTo>
                    <a:pt x="15" y="591"/>
                  </a:lnTo>
                  <a:lnTo>
                    <a:pt x="10" y="553"/>
                  </a:lnTo>
                  <a:lnTo>
                    <a:pt x="10" y="513"/>
                  </a:lnTo>
                  <a:lnTo>
                    <a:pt x="15" y="467"/>
                  </a:lnTo>
                  <a:lnTo>
                    <a:pt x="25" y="425"/>
                  </a:lnTo>
                  <a:lnTo>
                    <a:pt x="39" y="386"/>
                  </a:lnTo>
                  <a:lnTo>
                    <a:pt x="58" y="351"/>
                  </a:lnTo>
                  <a:lnTo>
                    <a:pt x="81" y="318"/>
                  </a:lnTo>
                  <a:lnTo>
                    <a:pt x="108" y="289"/>
                  </a:lnTo>
                  <a:lnTo>
                    <a:pt x="139" y="263"/>
                  </a:lnTo>
                  <a:lnTo>
                    <a:pt x="174" y="240"/>
                  </a:lnTo>
                  <a:lnTo>
                    <a:pt x="212" y="220"/>
                  </a:lnTo>
                  <a:lnTo>
                    <a:pt x="254" y="203"/>
                  </a:lnTo>
                  <a:lnTo>
                    <a:pt x="274" y="195"/>
                  </a:lnTo>
                  <a:lnTo>
                    <a:pt x="289" y="190"/>
                  </a:lnTo>
                  <a:lnTo>
                    <a:pt x="300" y="183"/>
                  </a:lnTo>
                  <a:lnTo>
                    <a:pt x="308" y="177"/>
                  </a:lnTo>
                  <a:lnTo>
                    <a:pt x="312" y="168"/>
                  </a:lnTo>
                  <a:lnTo>
                    <a:pt x="314" y="156"/>
                  </a:lnTo>
                  <a:lnTo>
                    <a:pt x="315" y="141"/>
                  </a:lnTo>
                  <a:lnTo>
                    <a:pt x="315" y="120"/>
                  </a:lnTo>
                  <a:lnTo>
                    <a:pt x="315" y="87"/>
                  </a:lnTo>
                  <a:lnTo>
                    <a:pt x="315" y="56"/>
                  </a:lnTo>
                  <a:lnTo>
                    <a:pt x="316" y="36"/>
                  </a:lnTo>
                  <a:lnTo>
                    <a:pt x="320" y="21"/>
                  </a:lnTo>
                  <a:lnTo>
                    <a:pt x="326" y="10"/>
                  </a:lnTo>
                  <a:lnTo>
                    <a:pt x="336" y="5"/>
                  </a:lnTo>
                  <a:lnTo>
                    <a:pt x="352" y="1"/>
                  </a:lnTo>
                  <a:lnTo>
                    <a:pt x="37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19"/>
            <p:cNvSpPr>
              <a:spLocks noEditPoints="1"/>
            </p:cNvSpPr>
            <p:nvPr/>
          </p:nvSpPr>
          <p:spPr bwMode="auto">
            <a:xfrm>
              <a:off x="2593975" y="4225925"/>
              <a:ext cx="490538" cy="569912"/>
            </a:xfrm>
            <a:custGeom>
              <a:avLst/>
              <a:gdLst>
                <a:gd name="T0" fmla="*/ 1277 w 3088"/>
                <a:gd name="T1" fmla="*/ 663 h 3592"/>
                <a:gd name="T2" fmla="*/ 955 w 3088"/>
                <a:gd name="T3" fmla="*/ 791 h 3592"/>
                <a:gd name="T4" fmla="*/ 689 w 3088"/>
                <a:gd name="T5" fmla="*/ 1004 h 3592"/>
                <a:gd name="T6" fmla="*/ 496 w 3088"/>
                <a:gd name="T7" fmla="*/ 1284 h 3592"/>
                <a:gd name="T8" fmla="*/ 391 w 3088"/>
                <a:gd name="T9" fmla="*/ 1617 h 3592"/>
                <a:gd name="T10" fmla="*/ 391 w 3088"/>
                <a:gd name="T11" fmla="*/ 1976 h 3592"/>
                <a:gd name="T12" fmla="*/ 496 w 3088"/>
                <a:gd name="T13" fmla="*/ 2308 h 3592"/>
                <a:gd name="T14" fmla="*/ 689 w 3088"/>
                <a:gd name="T15" fmla="*/ 2589 h 3592"/>
                <a:gd name="T16" fmla="*/ 955 w 3088"/>
                <a:gd name="T17" fmla="*/ 2801 h 3592"/>
                <a:gd name="T18" fmla="*/ 1277 w 3088"/>
                <a:gd name="T19" fmla="*/ 2929 h 3592"/>
                <a:gd name="T20" fmla="*/ 1630 w 3088"/>
                <a:gd name="T21" fmla="*/ 2958 h 3592"/>
                <a:gd name="T22" fmla="*/ 1959 w 3088"/>
                <a:gd name="T23" fmla="*/ 2884 h 3592"/>
                <a:gd name="T24" fmla="*/ 2246 w 3088"/>
                <a:gd name="T25" fmla="*/ 2726 h 3592"/>
                <a:gd name="T26" fmla="*/ 2475 w 3088"/>
                <a:gd name="T27" fmla="*/ 2497 h 3592"/>
                <a:gd name="T28" fmla="*/ 2634 w 3088"/>
                <a:gd name="T29" fmla="*/ 2211 h 3592"/>
                <a:gd name="T30" fmla="*/ 2706 w 3088"/>
                <a:gd name="T31" fmla="*/ 1883 h 3592"/>
                <a:gd name="T32" fmla="*/ 2679 w 3088"/>
                <a:gd name="T33" fmla="*/ 1529 h 3592"/>
                <a:gd name="T34" fmla="*/ 2551 w 3088"/>
                <a:gd name="T35" fmla="*/ 1208 h 3592"/>
                <a:gd name="T36" fmla="*/ 2337 w 3088"/>
                <a:gd name="T37" fmla="*/ 944 h 3592"/>
                <a:gd name="T38" fmla="*/ 2057 w 3088"/>
                <a:gd name="T39" fmla="*/ 750 h 3592"/>
                <a:gd name="T40" fmla="*/ 1725 w 3088"/>
                <a:gd name="T41" fmla="*/ 646 h 3592"/>
                <a:gd name="T42" fmla="*/ 1557 w 3088"/>
                <a:gd name="T43" fmla="*/ 1 h 3592"/>
                <a:gd name="T44" fmla="*/ 1621 w 3088"/>
                <a:gd name="T45" fmla="*/ 39 h 3592"/>
                <a:gd name="T46" fmla="*/ 2010 w 3088"/>
                <a:gd name="T47" fmla="*/ 278 h 3592"/>
                <a:gd name="T48" fmla="*/ 2427 w 3088"/>
                <a:gd name="T49" fmla="*/ 456 h 3592"/>
                <a:gd name="T50" fmla="*/ 2828 w 3088"/>
                <a:gd name="T51" fmla="*/ 546 h 3592"/>
                <a:gd name="T52" fmla="*/ 3051 w 3088"/>
                <a:gd name="T53" fmla="*/ 577 h 3592"/>
                <a:gd name="T54" fmla="*/ 3087 w 3088"/>
                <a:gd name="T55" fmla="*/ 630 h 3592"/>
                <a:gd name="T56" fmla="*/ 3086 w 3088"/>
                <a:gd name="T57" fmla="*/ 1810 h 3592"/>
                <a:gd name="T58" fmla="*/ 3046 w 3088"/>
                <a:gd name="T59" fmla="*/ 2262 h 3592"/>
                <a:gd name="T60" fmla="*/ 2938 w 3088"/>
                <a:gd name="T61" fmla="*/ 2537 h 3592"/>
                <a:gd name="T62" fmla="*/ 2757 w 3088"/>
                <a:gd name="T63" fmla="*/ 2805 h 3592"/>
                <a:gd name="T64" fmla="*/ 2484 w 3088"/>
                <a:gd name="T65" fmla="*/ 3078 h 3592"/>
                <a:gd name="T66" fmla="*/ 2171 w 3088"/>
                <a:gd name="T67" fmla="*/ 3300 h 3592"/>
                <a:gd name="T68" fmla="*/ 1796 w 3088"/>
                <a:gd name="T69" fmla="*/ 3494 h 3592"/>
                <a:gd name="T70" fmla="*/ 1549 w 3088"/>
                <a:gd name="T71" fmla="*/ 3592 h 3592"/>
                <a:gd name="T72" fmla="*/ 1296 w 3088"/>
                <a:gd name="T73" fmla="*/ 3499 h 3592"/>
                <a:gd name="T74" fmla="*/ 891 w 3088"/>
                <a:gd name="T75" fmla="*/ 3284 h 3592"/>
                <a:gd name="T76" fmla="*/ 525 w 3088"/>
                <a:gd name="T77" fmla="*/ 3005 h 3592"/>
                <a:gd name="T78" fmla="*/ 282 w 3088"/>
                <a:gd name="T79" fmla="*/ 2741 h 3592"/>
                <a:gd name="T80" fmla="*/ 118 w 3088"/>
                <a:gd name="T81" fmla="*/ 2469 h 3592"/>
                <a:gd name="T82" fmla="*/ 25 w 3088"/>
                <a:gd name="T83" fmla="*/ 2161 h 3592"/>
                <a:gd name="T84" fmla="*/ 0 w 3088"/>
                <a:gd name="T85" fmla="*/ 1506 h 3592"/>
                <a:gd name="T86" fmla="*/ 3 w 3088"/>
                <a:gd name="T87" fmla="*/ 621 h 3592"/>
                <a:gd name="T88" fmla="*/ 44 w 3088"/>
                <a:gd name="T89" fmla="*/ 575 h 3592"/>
                <a:gd name="T90" fmla="*/ 324 w 3088"/>
                <a:gd name="T91" fmla="*/ 541 h 3592"/>
                <a:gd name="T92" fmla="*/ 764 w 3088"/>
                <a:gd name="T93" fmla="*/ 420 h 3592"/>
                <a:gd name="T94" fmla="*/ 1176 w 3088"/>
                <a:gd name="T95" fmla="*/ 224 h 3592"/>
                <a:gd name="T96" fmla="*/ 1489 w 3088"/>
                <a:gd name="T97" fmla="*/ 24 h 3592"/>
                <a:gd name="T98" fmla="*/ 1545 w 3088"/>
                <a:gd name="T99" fmla="*/ 0 h 35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088" h="3592">
                  <a:moveTo>
                    <a:pt x="1544" y="632"/>
                  </a:moveTo>
                  <a:lnTo>
                    <a:pt x="1453" y="635"/>
                  </a:lnTo>
                  <a:lnTo>
                    <a:pt x="1363" y="646"/>
                  </a:lnTo>
                  <a:lnTo>
                    <a:pt x="1277" y="663"/>
                  </a:lnTo>
                  <a:lnTo>
                    <a:pt x="1192" y="686"/>
                  </a:lnTo>
                  <a:lnTo>
                    <a:pt x="1110" y="715"/>
                  </a:lnTo>
                  <a:lnTo>
                    <a:pt x="1031" y="750"/>
                  </a:lnTo>
                  <a:lnTo>
                    <a:pt x="955" y="791"/>
                  </a:lnTo>
                  <a:lnTo>
                    <a:pt x="883" y="837"/>
                  </a:lnTo>
                  <a:lnTo>
                    <a:pt x="814" y="888"/>
                  </a:lnTo>
                  <a:lnTo>
                    <a:pt x="749" y="944"/>
                  </a:lnTo>
                  <a:lnTo>
                    <a:pt x="689" y="1004"/>
                  </a:lnTo>
                  <a:lnTo>
                    <a:pt x="634" y="1068"/>
                  </a:lnTo>
                  <a:lnTo>
                    <a:pt x="583" y="1136"/>
                  </a:lnTo>
                  <a:lnTo>
                    <a:pt x="537" y="1208"/>
                  </a:lnTo>
                  <a:lnTo>
                    <a:pt x="496" y="1284"/>
                  </a:lnTo>
                  <a:lnTo>
                    <a:pt x="461" y="1363"/>
                  </a:lnTo>
                  <a:lnTo>
                    <a:pt x="432" y="1445"/>
                  </a:lnTo>
                  <a:lnTo>
                    <a:pt x="409" y="1529"/>
                  </a:lnTo>
                  <a:lnTo>
                    <a:pt x="391" y="1617"/>
                  </a:lnTo>
                  <a:lnTo>
                    <a:pt x="381" y="1705"/>
                  </a:lnTo>
                  <a:lnTo>
                    <a:pt x="378" y="1796"/>
                  </a:lnTo>
                  <a:lnTo>
                    <a:pt x="381" y="1887"/>
                  </a:lnTo>
                  <a:lnTo>
                    <a:pt x="391" y="1976"/>
                  </a:lnTo>
                  <a:lnTo>
                    <a:pt x="409" y="2063"/>
                  </a:lnTo>
                  <a:lnTo>
                    <a:pt x="432" y="2148"/>
                  </a:lnTo>
                  <a:lnTo>
                    <a:pt x="461" y="2229"/>
                  </a:lnTo>
                  <a:lnTo>
                    <a:pt x="496" y="2308"/>
                  </a:lnTo>
                  <a:lnTo>
                    <a:pt x="537" y="2383"/>
                  </a:lnTo>
                  <a:lnTo>
                    <a:pt x="583" y="2456"/>
                  </a:lnTo>
                  <a:lnTo>
                    <a:pt x="634" y="2524"/>
                  </a:lnTo>
                  <a:lnTo>
                    <a:pt x="689" y="2589"/>
                  </a:lnTo>
                  <a:lnTo>
                    <a:pt x="749" y="2649"/>
                  </a:lnTo>
                  <a:lnTo>
                    <a:pt x="814" y="2705"/>
                  </a:lnTo>
                  <a:lnTo>
                    <a:pt x="883" y="2755"/>
                  </a:lnTo>
                  <a:lnTo>
                    <a:pt x="955" y="2801"/>
                  </a:lnTo>
                  <a:lnTo>
                    <a:pt x="1031" y="2842"/>
                  </a:lnTo>
                  <a:lnTo>
                    <a:pt x="1110" y="2877"/>
                  </a:lnTo>
                  <a:lnTo>
                    <a:pt x="1192" y="2906"/>
                  </a:lnTo>
                  <a:lnTo>
                    <a:pt x="1277" y="2929"/>
                  </a:lnTo>
                  <a:lnTo>
                    <a:pt x="1363" y="2947"/>
                  </a:lnTo>
                  <a:lnTo>
                    <a:pt x="1453" y="2957"/>
                  </a:lnTo>
                  <a:lnTo>
                    <a:pt x="1544" y="2961"/>
                  </a:lnTo>
                  <a:lnTo>
                    <a:pt x="1630" y="2958"/>
                  </a:lnTo>
                  <a:lnTo>
                    <a:pt x="1716" y="2948"/>
                  </a:lnTo>
                  <a:lnTo>
                    <a:pt x="1799" y="2933"/>
                  </a:lnTo>
                  <a:lnTo>
                    <a:pt x="1881" y="2911"/>
                  </a:lnTo>
                  <a:lnTo>
                    <a:pt x="1959" y="2884"/>
                  </a:lnTo>
                  <a:lnTo>
                    <a:pt x="2036" y="2853"/>
                  </a:lnTo>
                  <a:lnTo>
                    <a:pt x="2109" y="2815"/>
                  </a:lnTo>
                  <a:lnTo>
                    <a:pt x="2179" y="2773"/>
                  </a:lnTo>
                  <a:lnTo>
                    <a:pt x="2246" y="2726"/>
                  </a:lnTo>
                  <a:lnTo>
                    <a:pt x="2309" y="2674"/>
                  </a:lnTo>
                  <a:lnTo>
                    <a:pt x="2369" y="2620"/>
                  </a:lnTo>
                  <a:lnTo>
                    <a:pt x="2424" y="2559"/>
                  </a:lnTo>
                  <a:lnTo>
                    <a:pt x="2475" y="2497"/>
                  </a:lnTo>
                  <a:lnTo>
                    <a:pt x="2522" y="2430"/>
                  </a:lnTo>
                  <a:lnTo>
                    <a:pt x="2564" y="2360"/>
                  </a:lnTo>
                  <a:lnTo>
                    <a:pt x="2601" y="2287"/>
                  </a:lnTo>
                  <a:lnTo>
                    <a:pt x="2634" y="2211"/>
                  </a:lnTo>
                  <a:lnTo>
                    <a:pt x="2660" y="2133"/>
                  </a:lnTo>
                  <a:lnTo>
                    <a:pt x="2682" y="2052"/>
                  </a:lnTo>
                  <a:lnTo>
                    <a:pt x="2698" y="1969"/>
                  </a:lnTo>
                  <a:lnTo>
                    <a:pt x="2706" y="1883"/>
                  </a:lnTo>
                  <a:lnTo>
                    <a:pt x="2710" y="1796"/>
                  </a:lnTo>
                  <a:lnTo>
                    <a:pt x="2706" y="1705"/>
                  </a:lnTo>
                  <a:lnTo>
                    <a:pt x="2697" y="1617"/>
                  </a:lnTo>
                  <a:lnTo>
                    <a:pt x="2679" y="1529"/>
                  </a:lnTo>
                  <a:lnTo>
                    <a:pt x="2656" y="1445"/>
                  </a:lnTo>
                  <a:lnTo>
                    <a:pt x="2627" y="1363"/>
                  </a:lnTo>
                  <a:lnTo>
                    <a:pt x="2591" y="1284"/>
                  </a:lnTo>
                  <a:lnTo>
                    <a:pt x="2551" y="1208"/>
                  </a:lnTo>
                  <a:lnTo>
                    <a:pt x="2505" y="1136"/>
                  </a:lnTo>
                  <a:lnTo>
                    <a:pt x="2453" y="1068"/>
                  </a:lnTo>
                  <a:lnTo>
                    <a:pt x="2397" y="1004"/>
                  </a:lnTo>
                  <a:lnTo>
                    <a:pt x="2337" y="944"/>
                  </a:lnTo>
                  <a:lnTo>
                    <a:pt x="2274" y="888"/>
                  </a:lnTo>
                  <a:lnTo>
                    <a:pt x="2205" y="837"/>
                  </a:lnTo>
                  <a:lnTo>
                    <a:pt x="2132" y="791"/>
                  </a:lnTo>
                  <a:lnTo>
                    <a:pt x="2057" y="750"/>
                  </a:lnTo>
                  <a:lnTo>
                    <a:pt x="1978" y="715"/>
                  </a:lnTo>
                  <a:lnTo>
                    <a:pt x="1896" y="686"/>
                  </a:lnTo>
                  <a:lnTo>
                    <a:pt x="1811" y="663"/>
                  </a:lnTo>
                  <a:lnTo>
                    <a:pt x="1725" y="646"/>
                  </a:lnTo>
                  <a:lnTo>
                    <a:pt x="1635" y="635"/>
                  </a:lnTo>
                  <a:lnTo>
                    <a:pt x="1544" y="632"/>
                  </a:lnTo>
                  <a:close/>
                  <a:moveTo>
                    <a:pt x="1545" y="0"/>
                  </a:moveTo>
                  <a:lnTo>
                    <a:pt x="1557" y="1"/>
                  </a:lnTo>
                  <a:lnTo>
                    <a:pt x="1569" y="6"/>
                  </a:lnTo>
                  <a:lnTo>
                    <a:pt x="1583" y="14"/>
                  </a:lnTo>
                  <a:lnTo>
                    <a:pt x="1600" y="25"/>
                  </a:lnTo>
                  <a:lnTo>
                    <a:pt x="1621" y="39"/>
                  </a:lnTo>
                  <a:lnTo>
                    <a:pt x="1716" y="104"/>
                  </a:lnTo>
                  <a:lnTo>
                    <a:pt x="1812" y="165"/>
                  </a:lnTo>
                  <a:lnTo>
                    <a:pt x="1910" y="223"/>
                  </a:lnTo>
                  <a:lnTo>
                    <a:pt x="2010" y="278"/>
                  </a:lnTo>
                  <a:lnTo>
                    <a:pt x="2112" y="329"/>
                  </a:lnTo>
                  <a:lnTo>
                    <a:pt x="2215" y="375"/>
                  </a:lnTo>
                  <a:lnTo>
                    <a:pt x="2320" y="418"/>
                  </a:lnTo>
                  <a:lnTo>
                    <a:pt x="2427" y="456"/>
                  </a:lnTo>
                  <a:lnTo>
                    <a:pt x="2537" y="489"/>
                  </a:lnTo>
                  <a:lnTo>
                    <a:pt x="2648" y="516"/>
                  </a:lnTo>
                  <a:lnTo>
                    <a:pt x="2738" y="532"/>
                  </a:lnTo>
                  <a:lnTo>
                    <a:pt x="2828" y="546"/>
                  </a:lnTo>
                  <a:lnTo>
                    <a:pt x="2919" y="556"/>
                  </a:lnTo>
                  <a:lnTo>
                    <a:pt x="3010" y="567"/>
                  </a:lnTo>
                  <a:lnTo>
                    <a:pt x="3032" y="572"/>
                  </a:lnTo>
                  <a:lnTo>
                    <a:pt x="3051" y="577"/>
                  </a:lnTo>
                  <a:lnTo>
                    <a:pt x="3065" y="586"/>
                  </a:lnTo>
                  <a:lnTo>
                    <a:pt x="3075" y="597"/>
                  </a:lnTo>
                  <a:lnTo>
                    <a:pt x="3082" y="611"/>
                  </a:lnTo>
                  <a:lnTo>
                    <a:pt x="3087" y="630"/>
                  </a:lnTo>
                  <a:lnTo>
                    <a:pt x="3088" y="653"/>
                  </a:lnTo>
                  <a:lnTo>
                    <a:pt x="3088" y="1352"/>
                  </a:lnTo>
                  <a:lnTo>
                    <a:pt x="3088" y="1580"/>
                  </a:lnTo>
                  <a:lnTo>
                    <a:pt x="3086" y="1810"/>
                  </a:lnTo>
                  <a:lnTo>
                    <a:pt x="3080" y="2039"/>
                  </a:lnTo>
                  <a:lnTo>
                    <a:pt x="3074" y="2115"/>
                  </a:lnTo>
                  <a:lnTo>
                    <a:pt x="3063" y="2190"/>
                  </a:lnTo>
                  <a:lnTo>
                    <a:pt x="3046" y="2262"/>
                  </a:lnTo>
                  <a:lnTo>
                    <a:pt x="3025" y="2333"/>
                  </a:lnTo>
                  <a:lnTo>
                    <a:pt x="3000" y="2402"/>
                  </a:lnTo>
                  <a:lnTo>
                    <a:pt x="2972" y="2470"/>
                  </a:lnTo>
                  <a:lnTo>
                    <a:pt x="2938" y="2537"/>
                  </a:lnTo>
                  <a:lnTo>
                    <a:pt x="2900" y="2601"/>
                  </a:lnTo>
                  <a:lnTo>
                    <a:pt x="2860" y="2664"/>
                  </a:lnTo>
                  <a:lnTo>
                    <a:pt x="2817" y="2727"/>
                  </a:lnTo>
                  <a:lnTo>
                    <a:pt x="2757" y="2805"/>
                  </a:lnTo>
                  <a:lnTo>
                    <a:pt x="2693" y="2878"/>
                  </a:lnTo>
                  <a:lnTo>
                    <a:pt x="2627" y="2948"/>
                  </a:lnTo>
                  <a:lnTo>
                    <a:pt x="2556" y="3015"/>
                  </a:lnTo>
                  <a:lnTo>
                    <a:pt x="2484" y="3078"/>
                  </a:lnTo>
                  <a:lnTo>
                    <a:pt x="2410" y="3138"/>
                  </a:lnTo>
                  <a:lnTo>
                    <a:pt x="2332" y="3195"/>
                  </a:lnTo>
                  <a:lnTo>
                    <a:pt x="2252" y="3249"/>
                  </a:lnTo>
                  <a:lnTo>
                    <a:pt x="2171" y="3300"/>
                  </a:lnTo>
                  <a:lnTo>
                    <a:pt x="2086" y="3349"/>
                  </a:lnTo>
                  <a:lnTo>
                    <a:pt x="2001" y="3396"/>
                  </a:lnTo>
                  <a:lnTo>
                    <a:pt x="1900" y="3447"/>
                  </a:lnTo>
                  <a:lnTo>
                    <a:pt x="1796" y="3494"/>
                  </a:lnTo>
                  <a:lnTo>
                    <a:pt x="1692" y="3540"/>
                  </a:lnTo>
                  <a:lnTo>
                    <a:pt x="1588" y="3583"/>
                  </a:lnTo>
                  <a:lnTo>
                    <a:pt x="1570" y="3590"/>
                  </a:lnTo>
                  <a:lnTo>
                    <a:pt x="1549" y="3592"/>
                  </a:lnTo>
                  <a:lnTo>
                    <a:pt x="1530" y="3592"/>
                  </a:lnTo>
                  <a:lnTo>
                    <a:pt x="1511" y="3588"/>
                  </a:lnTo>
                  <a:lnTo>
                    <a:pt x="1404" y="3545"/>
                  </a:lnTo>
                  <a:lnTo>
                    <a:pt x="1296" y="3499"/>
                  </a:lnTo>
                  <a:lnTo>
                    <a:pt x="1192" y="3451"/>
                  </a:lnTo>
                  <a:lnTo>
                    <a:pt x="1089" y="3399"/>
                  </a:lnTo>
                  <a:lnTo>
                    <a:pt x="989" y="3343"/>
                  </a:lnTo>
                  <a:lnTo>
                    <a:pt x="891" y="3284"/>
                  </a:lnTo>
                  <a:lnTo>
                    <a:pt x="796" y="3220"/>
                  </a:lnTo>
                  <a:lnTo>
                    <a:pt x="702" y="3152"/>
                  </a:lnTo>
                  <a:lnTo>
                    <a:pt x="613" y="3081"/>
                  </a:lnTo>
                  <a:lnTo>
                    <a:pt x="525" y="3005"/>
                  </a:lnTo>
                  <a:lnTo>
                    <a:pt x="440" y="2924"/>
                  </a:lnTo>
                  <a:lnTo>
                    <a:pt x="385" y="2865"/>
                  </a:lnTo>
                  <a:lnTo>
                    <a:pt x="331" y="2803"/>
                  </a:lnTo>
                  <a:lnTo>
                    <a:pt x="282" y="2741"/>
                  </a:lnTo>
                  <a:lnTo>
                    <a:pt x="234" y="2677"/>
                  </a:lnTo>
                  <a:lnTo>
                    <a:pt x="192" y="2610"/>
                  </a:lnTo>
                  <a:lnTo>
                    <a:pt x="153" y="2540"/>
                  </a:lnTo>
                  <a:lnTo>
                    <a:pt x="118" y="2469"/>
                  </a:lnTo>
                  <a:lnTo>
                    <a:pt x="88" y="2394"/>
                  </a:lnTo>
                  <a:lnTo>
                    <a:pt x="62" y="2318"/>
                  </a:lnTo>
                  <a:lnTo>
                    <a:pt x="42" y="2239"/>
                  </a:lnTo>
                  <a:lnTo>
                    <a:pt x="25" y="2161"/>
                  </a:lnTo>
                  <a:lnTo>
                    <a:pt x="13" y="2084"/>
                  </a:lnTo>
                  <a:lnTo>
                    <a:pt x="5" y="2004"/>
                  </a:lnTo>
                  <a:lnTo>
                    <a:pt x="3" y="1925"/>
                  </a:lnTo>
                  <a:lnTo>
                    <a:pt x="0" y="1506"/>
                  </a:lnTo>
                  <a:lnTo>
                    <a:pt x="0" y="1087"/>
                  </a:lnTo>
                  <a:lnTo>
                    <a:pt x="1" y="668"/>
                  </a:lnTo>
                  <a:lnTo>
                    <a:pt x="1" y="642"/>
                  </a:lnTo>
                  <a:lnTo>
                    <a:pt x="3" y="621"/>
                  </a:lnTo>
                  <a:lnTo>
                    <a:pt x="9" y="604"/>
                  </a:lnTo>
                  <a:lnTo>
                    <a:pt x="16" y="591"/>
                  </a:lnTo>
                  <a:lnTo>
                    <a:pt x="28" y="582"/>
                  </a:lnTo>
                  <a:lnTo>
                    <a:pt x="44" y="575"/>
                  </a:lnTo>
                  <a:lnTo>
                    <a:pt x="65" y="571"/>
                  </a:lnTo>
                  <a:lnTo>
                    <a:pt x="91" y="569"/>
                  </a:lnTo>
                  <a:lnTo>
                    <a:pt x="209" y="558"/>
                  </a:lnTo>
                  <a:lnTo>
                    <a:pt x="324" y="541"/>
                  </a:lnTo>
                  <a:lnTo>
                    <a:pt x="437" y="518"/>
                  </a:lnTo>
                  <a:lnTo>
                    <a:pt x="548" y="491"/>
                  </a:lnTo>
                  <a:lnTo>
                    <a:pt x="657" y="458"/>
                  </a:lnTo>
                  <a:lnTo>
                    <a:pt x="764" y="420"/>
                  </a:lnTo>
                  <a:lnTo>
                    <a:pt x="869" y="377"/>
                  </a:lnTo>
                  <a:lnTo>
                    <a:pt x="973" y="330"/>
                  </a:lnTo>
                  <a:lnTo>
                    <a:pt x="1075" y="279"/>
                  </a:lnTo>
                  <a:lnTo>
                    <a:pt x="1176" y="224"/>
                  </a:lnTo>
                  <a:lnTo>
                    <a:pt x="1274" y="165"/>
                  </a:lnTo>
                  <a:lnTo>
                    <a:pt x="1372" y="102"/>
                  </a:lnTo>
                  <a:lnTo>
                    <a:pt x="1468" y="38"/>
                  </a:lnTo>
                  <a:lnTo>
                    <a:pt x="1489" y="24"/>
                  </a:lnTo>
                  <a:lnTo>
                    <a:pt x="1507" y="13"/>
                  </a:lnTo>
                  <a:lnTo>
                    <a:pt x="1521" y="5"/>
                  </a:lnTo>
                  <a:lnTo>
                    <a:pt x="1534" y="1"/>
                  </a:lnTo>
                  <a:lnTo>
                    <a:pt x="1545"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1" name="Group 40"/>
          <p:cNvGrpSpPr/>
          <p:nvPr/>
        </p:nvGrpSpPr>
        <p:grpSpPr>
          <a:xfrm>
            <a:off x="5499440" y="3594100"/>
            <a:ext cx="1193120" cy="1196526"/>
            <a:chOff x="7216775" y="2687638"/>
            <a:chExt cx="555625" cy="557212"/>
          </a:xfrm>
          <a:solidFill>
            <a:schemeClr val="bg1">
              <a:lumMod val="50000"/>
            </a:schemeClr>
          </a:solidFill>
        </p:grpSpPr>
        <p:sp>
          <p:nvSpPr>
            <p:cNvPr id="42" name="Freeform 123"/>
            <p:cNvSpPr>
              <a:spLocks noEditPoints="1"/>
            </p:cNvSpPr>
            <p:nvPr/>
          </p:nvSpPr>
          <p:spPr bwMode="auto">
            <a:xfrm>
              <a:off x="7216775" y="2687638"/>
              <a:ext cx="555625" cy="557212"/>
            </a:xfrm>
            <a:custGeom>
              <a:avLst/>
              <a:gdLst>
                <a:gd name="T0" fmla="*/ 1528 w 3500"/>
                <a:gd name="T1" fmla="*/ 438 h 3510"/>
                <a:gd name="T2" fmla="*/ 1195 w 3500"/>
                <a:gd name="T3" fmla="*/ 616 h 3510"/>
                <a:gd name="T4" fmla="*/ 924 w 3500"/>
                <a:gd name="T5" fmla="*/ 637 h 3510"/>
                <a:gd name="T6" fmla="*/ 512 w 3500"/>
                <a:gd name="T7" fmla="*/ 758 h 3510"/>
                <a:gd name="T8" fmla="*/ 671 w 3500"/>
                <a:gd name="T9" fmla="*/ 1072 h 3510"/>
                <a:gd name="T10" fmla="*/ 505 w 3500"/>
                <a:gd name="T11" fmla="*/ 1473 h 3510"/>
                <a:gd name="T12" fmla="*/ 172 w 3500"/>
                <a:gd name="T13" fmla="*/ 1582 h 3510"/>
                <a:gd name="T14" fmla="*/ 378 w 3500"/>
                <a:gd name="T15" fmla="*/ 1959 h 3510"/>
                <a:gd name="T16" fmla="*/ 555 w 3500"/>
                <a:gd name="T17" fmla="*/ 2168 h 3510"/>
                <a:gd name="T18" fmla="*/ 665 w 3500"/>
                <a:gd name="T19" fmla="*/ 2528 h 3510"/>
                <a:gd name="T20" fmla="*/ 739 w 3500"/>
                <a:gd name="T21" fmla="*/ 2991 h 3510"/>
                <a:gd name="T22" fmla="*/ 1007 w 3500"/>
                <a:gd name="T23" fmla="*/ 2837 h 3510"/>
                <a:gd name="T24" fmla="*/ 1413 w 3500"/>
                <a:gd name="T25" fmla="*/ 2977 h 3510"/>
                <a:gd name="T26" fmla="*/ 1559 w 3500"/>
                <a:gd name="T27" fmla="*/ 3231 h 3510"/>
                <a:gd name="T28" fmla="*/ 1926 w 3500"/>
                <a:gd name="T29" fmla="*/ 3329 h 3510"/>
                <a:gd name="T30" fmla="*/ 2058 w 3500"/>
                <a:gd name="T31" fmla="*/ 2988 h 3510"/>
                <a:gd name="T32" fmla="*/ 2462 w 3500"/>
                <a:gd name="T33" fmla="*/ 2835 h 3510"/>
                <a:gd name="T34" fmla="*/ 2753 w 3500"/>
                <a:gd name="T35" fmla="*/ 2996 h 3510"/>
                <a:gd name="T36" fmla="*/ 2848 w 3500"/>
                <a:gd name="T37" fmla="*/ 2557 h 3510"/>
                <a:gd name="T38" fmla="*/ 2918 w 3500"/>
                <a:gd name="T39" fmla="*/ 2240 h 3510"/>
                <a:gd name="T40" fmla="*/ 3092 w 3500"/>
                <a:gd name="T41" fmla="*/ 1967 h 3510"/>
                <a:gd name="T42" fmla="*/ 3335 w 3500"/>
                <a:gd name="T43" fmla="*/ 1589 h 3510"/>
                <a:gd name="T44" fmla="*/ 3014 w 3500"/>
                <a:gd name="T45" fmla="*/ 1497 h 3510"/>
                <a:gd name="T46" fmla="*/ 2837 w 3500"/>
                <a:gd name="T47" fmla="*/ 1101 h 3510"/>
                <a:gd name="T48" fmla="*/ 2985 w 3500"/>
                <a:gd name="T49" fmla="*/ 767 h 3510"/>
                <a:gd name="T50" fmla="*/ 2656 w 3500"/>
                <a:gd name="T51" fmla="*/ 576 h 3510"/>
                <a:gd name="T52" fmla="*/ 2374 w 3500"/>
                <a:gd name="T53" fmla="*/ 652 h 3510"/>
                <a:gd name="T54" fmla="*/ 1988 w 3500"/>
                <a:gd name="T55" fmla="*/ 465 h 3510"/>
                <a:gd name="T56" fmla="*/ 1907 w 3500"/>
                <a:gd name="T57" fmla="*/ 164 h 3510"/>
                <a:gd name="T58" fmla="*/ 2048 w 3500"/>
                <a:gd name="T59" fmla="*/ 68 h 3510"/>
                <a:gd name="T60" fmla="*/ 2122 w 3500"/>
                <a:gd name="T61" fmla="*/ 370 h 3510"/>
                <a:gd name="T62" fmla="*/ 2469 w 3500"/>
                <a:gd name="T63" fmla="*/ 512 h 3510"/>
                <a:gd name="T64" fmla="*/ 2775 w 3500"/>
                <a:gd name="T65" fmla="*/ 352 h 3510"/>
                <a:gd name="T66" fmla="*/ 3143 w 3500"/>
                <a:gd name="T67" fmla="*/ 699 h 3510"/>
                <a:gd name="T68" fmla="*/ 2994 w 3500"/>
                <a:gd name="T69" fmla="*/ 1026 h 3510"/>
                <a:gd name="T70" fmla="*/ 3128 w 3500"/>
                <a:gd name="T71" fmla="*/ 1378 h 3510"/>
                <a:gd name="T72" fmla="*/ 3406 w 3500"/>
                <a:gd name="T73" fmla="*/ 1437 h 3510"/>
                <a:gd name="T74" fmla="*/ 3497 w 3500"/>
                <a:gd name="T75" fmla="*/ 1945 h 3510"/>
                <a:gd name="T76" fmla="*/ 3244 w 3500"/>
                <a:gd name="T77" fmla="*/ 2108 h 3510"/>
                <a:gd name="T78" fmla="*/ 3069 w 3500"/>
                <a:gd name="T79" fmla="*/ 2303 h 3510"/>
                <a:gd name="T80" fmla="*/ 3132 w 3500"/>
                <a:gd name="T81" fmla="*/ 2671 h 3510"/>
                <a:gd name="T82" fmla="*/ 3098 w 3500"/>
                <a:gd name="T83" fmla="*/ 2885 h 3510"/>
                <a:gd name="T84" fmla="*/ 2690 w 3500"/>
                <a:gd name="T85" fmla="*/ 3152 h 3510"/>
                <a:gd name="T86" fmla="*/ 2377 w 3500"/>
                <a:gd name="T87" fmla="*/ 3042 h 3510"/>
                <a:gd name="T88" fmla="*/ 2116 w 3500"/>
                <a:gd name="T89" fmla="*/ 3153 h 3510"/>
                <a:gd name="T90" fmla="*/ 1971 w 3500"/>
                <a:gd name="T91" fmla="*/ 3498 h 3510"/>
                <a:gd name="T92" fmla="*/ 1452 w 3500"/>
                <a:gd name="T93" fmla="*/ 3442 h 3510"/>
                <a:gd name="T94" fmla="*/ 1378 w 3500"/>
                <a:gd name="T95" fmla="*/ 3140 h 3510"/>
                <a:gd name="T96" fmla="*/ 1031 w 3500"/>
                <a:gd name="T97" fmla="*/ 2998 h 3510"/>
                <a:gd name="T98" fmla="*/ 725 w 3500"/>
                <a:gd name="T99" fmla="*/ 3158 h 3510"/>
                <a:gd name="T100" fmla="*/ 357 w 3500"/>
                <a:gd name="T101" fmla="*/ 2811 h 3510"/>
                <a:gd name="T102" fmla="*/ 506 w 3500"/>
                <a:gd name="T103" fmla="*/ 2484 h 3510"/>
                <a:gd name="T104" fmla="*/ 372 w 3500"/>
                <a:gd name="T105" fmla="*/ 2132 h 3510"/>
                <a:gd name="T106" fmla="*/ 94 w 3500"/>
                <a:gd name="T107" fmla="*/ 2073 h 3510"/>
                <a:gd name="T108" fmla="*/ 3 w 3500"/>
                <a:gd name="T109" fmla="*/ 1565 h 3510"/>
                <a:gd name="T110" fmla="*/ 256 w 3500"/>
                <a:gd name="T111" fmla="*/ 1402 h 3510"/>
                <a:gd name="T112" fmla="*/ 431 w 3500"/>
                <a:gd name="T113" fmla="*/ 1207 h 3510"/>
                <a:gd name="T114" fmla="*/ 368 w 3500"/>
                <a:gd name="T115" fmla="*/ 839 h 3510"/>
                <a:gd name="T116" fmla="*/ 402 w 3500"/>
                <a:gd name="T117" fmla="*/ 625 h 3510"/>
                <a:gd name="T118" fmla="*/ 810 w 3500"/>
                <a:gd name="T119" fmla="*/ 358 h 3510"/>
                <a:gd name="T120" fmla="*/ 1123 w 3500"/>
                <a:gd name="T121" fmla="*/ 468 h 3510"/>
                <a:gd name="T122" fmla="*/ 1384 w 3500"/>
                <a:gd name="T123" fmla="*/ 357 h 3510"/>
                <a:gd name="T124" fmla="*/ 1529 w 3500"/>
                <a:gd name="T125" fmla="*/ 12 h 3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00" h="3510">
                  <a:moveTo>
                    <a:pt x="1593" y="164"/>
                  </a:moveTo>
                  <a:lnTo>
                    <a:pt x="1585" y="166"/>
                  </a:lnTo>
                  <a:lnTo>
                    <a:pt x="1577" y="172"/>
                  </a:lnTo>
                  <a:lnTo>
                    <a:pt x="1574" y="181"/>
                  </a:lnTo>
                  <a:lnTo>
                    <a:pt x="1559" y="280"/>
                  </a:lnTo>
                  <a:lnTo>
                    <a:pt x="1546" y="379"/>
                  </a:lnTo>
                  <a:lnTo>
                    <a:pt x="1539" y="410"/>
                  </a:lnTo>
                  <a:lnTo>
                    <a:pt x="1528" y="438"/>
                  </a:lnTo>
                  <a:lnTo>
                    <a:pt x="1512" y="465"/>
                  </a:lnTo>
                  <a:lnTo>
                    <a:pt x="1492" y="487"/>
                  </a:lnTo>
                  <a:lnTo>
                    <a:pt x="1469" y="506"/>
                  </a:lnTo>
                  <a:lnTo>
                    <a:pt x="1442" y="522"/>
                  </a:lnTo>
                  <a:lnTo>
                    <a:pt x="1413" y="533"/>
                  </a:lnTo>
                  <a:lnTo>
                    <a:pt x="1338" y="556"/>
                  </a:lnTo>
                  <a:lnTo>
                    <a:pt x="1266" y="584"/>
                  </a:lnTo>
                  <a:lnTo>
                    <a:pt x="1195" y="616"/>
                  </a:lnTo>
                  <a:lnTo>
                    <a:pt x="1126" y="652"/>
                  </a:lnTo>
                  <a:lnTo>
                    <a:pt x="1098" y="665"/>
                  </a:lnTo>
                  <a:lnTo>
                    <a:pt x="1069" y="673"/>
                  </a:lnTo>
                  <a:lnTo>
                    <a:pt x="1038" y="675"/>
                  </a:lnTo>
                  <a:lnTo>
                    <a:pt x="1009" y="673"/>
                  </a:lnTo>
                  <a:lnTo>
                    <a:pt x="979" y="667"/>
                  </a:lnTo>
                  <a:lnTo>
                    <a:pt x="950" y="654"/>
                  </a:lnTo>
                  <a:lnTo>
                    <a:pt x="924" y="637"/>
                  </a:lnTo>
                  <a:lnTo>
                    <a:pt x="844" y="576"/>
                  </a:lnTo>
                  <a:lnTo>
                    <a:pt x="765" y="517"/>
                  </a:lnTo>
                  <a:lnTo>
                    <a:pt x="756" y="514"/>
                  </a:lnTo>
                  <a:lnTo>
                    <a:pt x="747" y="514"/>
                  </a:lnTo>
                  <a:lnTo>
                    <a:pt x="739" y="519"/>
                  </a:lnTo>
                  <a:lnTo>
                    <a:pt x="518" y="741"/>
                  </a:lnTo>
                  <a:lnTo>
                    <a:pt x="512" y="749"/>
                  </a:lnTo>
                  <a:lnTo>
                    <a:pt x="512" y="758"/>
                  </a:lnTo>
                  <a:lnTo>
                    <a:pt x="515" y="767"/>
                  </a:lnTo>
                  <a:lnTo>
                    <a:pt x="575" y="847"/>
                  </a:lnTo>
                  <a:lnTo>
                    <a:pt x="635" y="926"/>
                  </a:lnTo>
                  <a:lnTo>
                    <a:pt x="652" y="953"/>
                  </a:lnTo>
                  <a:lnTo>
                    <a:pt x="665" y="982"/>
                  </a:lnTo>
                  <a:lnTo>
                    <a:pt x="671" y="1012"/>
                  </a:lnTo>
                  <a:lnTo>
                    <a:pt x="673" y="1041"/>
                  </a:lnTo>
                  <a:lnTo>
                    <a:pt x="671" y="1072"/>
                  </a:lnTo>
                  <a:lnTo>
                    <a:pt x="663" y="1101"/>
                  </a:lnTo>
                  <a:lnTo>
                    <a:pt x="650" y="1130"/>
                  </a:lnTo>
                  <a:lnTo>
                    <a:pt x="614" y="1199"/>
                  </a:lnTo>
                  <a:lnTo>
                    <a:pt x="582" y="1270"/>
                  </a:lnTo>
                  <a:lnTo>
                    <a:pt x="555" y="1342"/>
                  </a:lnTo>
                  <a:lnTo>
                    <a:pt x="531" y="1417"/>
                  </a:lnTo>
                  <a:lnTo>
                    <a:pt x="521" y="1447"/>
                  </a:lnTo>
                  <a:lnTo>
                    <a:pt x="505" y="1473"/>
                  </a:lnTo>
                  <a:lnTo>
                    <a:pt x="486" y="1497"/>
                  </a:lnTo>
                  <a:lnTo>
                    <a:pt x="463" y="1517"/>
                  </a:lnTo>
                  <a:lnTo>
                    <a:pt x="437" y="1533"/>
                  </a:lnTo>
                  <a:lnTo>
                    <a:pt x="408" y="1543"/>
                  </a:lnTo>
                  <a:lnTo>
                    <a:pt x="378" y="1551"/>
                  </a:lnTo>
                  <a:lnTo>
                    <a:pt x="279" y="1564"/>
                  </a:lnTo>
                  <a:lnTo>
                    <a:pt x="180" y="1578"/>
                  </a:lnTo>
                  <a:lnTo>
                    <a:pt x="172" y="1582"/>
                  </a:lnTo>
                  <a:lnTo>
                    <a:pt x="165" y="1589"/>
                  </a:lnTo>
                  <a:lnTo>
                    <a:pt x="163" y="1599"/>
                  </a:lnTo>
                  <a:lnTo>
                    <a:pt x="163" y="1912"/>
                  </a:lnTo>
                  <a:lnTo>
                    <a:pt x="165" y="1921"/>
                  </a:lnTo>
                  <a:lnTo>
                    <a:pt x="172" y="1928"/>
                  </a:lnTo>
                  <a:lnTo>
                    <a:pt x="180" y="1932"/>
                  </a:lnTo>
                  <a:lnTo>
                    <a:pt x="279" y="1946"/>
                  </a:lnTo>
                  <a:lnTo>
                    <a:pt x="378" y="1959"/>
                  </a:lnTo>
                  <a:lnTo>
                    <a:pt x="408" y="1967"/>
                  </a:lnTo>
                  <a:lnTo>
                    <a:pt x="437" y="1977"/>
                  </a:lnTo>
                  <a:lnTo>
                    <a:pt x="463" y="1993"/>
                  </a:lnTo>
                  <a:lnTo>
                    <a:pt x="486" y="2013"/>
                  </a:lnTo>
                  <a:lnTo>
                    <a:pt x="505" y="2037"/>
                  </a:lnTo>
                  <a:lnTo>
                    <a:pt x="521" y="2063"/>
                  </a:lnTo>
                  <a:lnTo>
                    <a:pt x="531" y="2093"/>
                  </a:lnTo>
                  <a:lnTo>
                    <a:pt x="555" y="2168"/>
                  </a:lnTo>
                  <a:lnTo>
                    <a:pt x="582" y="2240"/>
                  </a:lnTo>
                  <a:lnTo>
                    <a:pt x="614" y="2311"/>
                  </a:lnTo>
                  <a:lnTo>
                    <a:pt x="650" y="2380"/>
                  </a:lnTo>
                  <a:lnTo>
                    <a:pt x="663" y="2409"/>
                  </a:lnTo>
                  <a:lnTo>
                    <a:pt x="671" y="2438"/>
                  </a:lnTo>
                  <a:lnTo>
                    <a:pt x="673" y="2469"/>
                  </a:lnTo>
                  <a:lnTo>
                    <a:pt x="671" y="2498"/>
                  </a:lnTo>
                  <a:lnTo>
                    <a:pt x="665" y="2528"/>
                  </a:lnTo>
                  <a:lnTo>
                    <a:pt x="652" y="2557"/>
                  </a:lnTo>
                  <a:lnTo>
                    <a:pt x="635" y="2584"/>
                  </a:lnTo>
                  <a:lnTo>
                    <a:pt x="575" y="2663"/>
                  </a:lnTo>
                  <a:lnTo>
                    <a:pt x="515" y="2743"/>
                  </a:lnTo>
                  <a:lnTo>
                    <a:pt x="512" y="2752"/>
                  </a:lnTo>
                  <a:lnTo>
                    <a:pt x="512" y="2761"/>
                  </a:lnTo>
                  <a:lnTo>
                    <a:pt x="518" y="2769"/>
                  </a:lnTo>
                  <a:lnTo>
                    <a:pt x="739" y="2991"/>
                  </a:lnTo>
                  <a:lnTo>
                    <a:pt x="747" y="2996"/>
                  </a:lnTo>
                  <a:lnTo>
                    <a:pt x="756" y="2997"/>
                  </a:lnTo>
                  <a:lnTo>
                    <a:pt x="765" y="2993"/>
                  </a:lnTo>
                  <a:lnTo>
                    <a:pt x="844" y="2934"/>
                  </a:lnTo>
                  <a:lnTo>
                    <a:pt x="924" y="2873"/>
                  </a:lnTo>
                  <a:lnTo>
                    <a:pt x="950" y="2856"/>
                  </a:lnTo>
                  <a:lnTo>
                    <a:pt x="978" y="2844"/>
                  </a:lnTo>
                  <a:lnTo>
                    <a:pt x="1007" y="2837"/>
                  </a:lnTo>
                  <a:lnTo>
                    <a:pt x="1036" y="2835"/>
                  </a:lnTo>
                  <a:lnTo>
                    <a:pt x="1067" y="2837"/>
                  </a:lnTo>
                  <a:lnTo>
                    <a:pt x="1098" y="2845"/>
                  </a:lnTo>
                  <a:lnTo>
                    <a:pt x="1126" y="2858"/>
                  </a:lnTo>
                  <a:lnTo>
                    <a:pt x="1195" y="2894"/>
                  </a:lnTo>
                  <a:lnTo>
                    <a:pt x="1266" y="2926"/>
                  </a:lnTo>
                  <a:lnTo>
                    <a:pt x="1338" y="2954"/>
                  </a:lnTo>
                  <a:lnTo>
                    <a:pt x="1413" y="2977"/>
                  </a:lnTo>
                  <a:lnTo>
                    <a:pt x="1442" y="2988"/>
                  </a:lnTo>
                  <a:lnTo>
                    <a:pt x="1469" y="3004"/>
                  </a:lnTo>
                  <a:lnTo>
                    <a:pt x="1492" y="3023"/>
                  </a:lnTo>
                  <a:lnTo>
                    <a:pt x="1512" y="3045"/>
                  </a:lnTo>
                  <a:lnTo>
                    <a:pt x="1528" y="3072"/>
                  </a:lnTo>
                  <a:lnTo>
                    <a:pt x="1539" y="3101"/>
                  </a:lnTo>
                  <a:lnTo>
                    <a:pt x="1546" y="3131"/>
                  </a:lnTo>
                  <a:lnTo>
                    <a:pt x="1559" y="3231"/>
                  </a:lnTo>
                  <a:lnTo>
                    <a:pt x="1574" y="3329"/>
                  </a:lnTo>
                  <a:lnTo>
                    <a:pt x="1577" y="3338"/>
                  </a:lnTo>
                  <a:lnTo>
                    <a:pt x="1585" y="3344"/>
                  </a:lnTo>
                  <a:lnTo>
                    <a:pt x="1593" y="3346"/>
                  </a:lnTo>
                  <a:lnTo>
                    <a:pt x="1907" y="3346"/>
                  </a:lnTo>
                  <a:lnTo>
                    <a:pt x="1915" y="3344"/>
                  </a:lnTo>
                  <a:lnTo>
                    <a:pt x="1923" y="3338"/>
                  </a:lnTo>
                  <a:lnTo>
                    <a:pt x="1926" y="3329"/>
                  </a:lnTo>
                  <a:lnTo>
                    <a:pt x="1941" y="3230"/>
                  </a:lnTo>
                  <a:lnTo>
                    <a:pt x="1954" y="3131"/>
                  </a:lnTo>
                  <a:lnTo>
                    <a:pt x="1961" y="3101"/>
                  </a:lnTo>
                  <a:lnTo>
                    <a:pt x="1972" y="3072"/>
                  </a:lnTo>
                  <a:lnTo>
                    <a:pt x="1988" y="3045"/>
                  </a:lnTo>
                  <a:lnTo>
                    <a:pt x="2008" y="3023"/>
                  </a:lnTo>
                  <a:lnTo>
                    <a:pt x="2031" y="3004"/>
                  </a:lnTo>
                  <a:lnTo>
                    <a:pt x="2058" y="2988"/>
                  </a:lnTo>
                  <a:lnTo>
                    <a:pt x="2087" y="2977"/>
                  </a:lnTo>
                  <a:lnTo>
                    <a:pt x="2162" y="2954"/>
                  </a:lnTo>
                  <a:lnTo>
                    <a:pt x="2234" y="2926"/>
                  </a:lnTo>
                  <a:lnTo>
                    <a:pt x="2305" y="2894"/>
                  </a:lnTo>
                  <a:lnTo>
                    <a:pt x="2374" y="2858"/>
                  </a:lnTo>
                  <a:lnTo>
                    <a:pt x="2402" y="2845"/>
                  </a:lnTo>
                  <a:lnTo>
                    <a:pt x="2431" y="2837"/>
                  </a:lnTo>
                  <a:lnTo>
                    <a:pt x="2462" y="2835"/>
                  </a:lnTo>
                  <a:lnTo>
                    <a:pt x="2491" y="2837"/>
                  </a:lnTo>
                  <a:lnTo>
                    <a:pt x="2521" y="2843"/>
                  </a:lnTo>
                  <a:lnTo>
                    <a:pt x="2550" y="2856"/>
                  </a:lnTo>
                  <a:lnTo>
                    <a:pt x="2576" y="2873"/>
                  </a:lnTo>
                  <a:lnTo>
                    <a:pt x="2656" y="2934"/>
                  </a:lnTo>
                  <a:lnTo>
                    <a:pt x="2735" y="2993"/>
                  </a:lnTo>
                  <a:lnTo>
                    <a:pt x="2744" y="2997"/>
                  </a:lnTo>
                  <a:lnTo>
                    <a:pt x="2753" y="2996"/>
                  </a:lnTo>
                  <a:lnTo>
                    <a:pt x="2761" y="2991"/>
                  </a:lnTo>
                  <a:lnTo>
                    <a:pt x="2982" y="2769"/>
                  </a:lnTo>
                  <a:lnTo>
                    <a:pt x="2988" y="2761"/>
                  </a:lnTo>
                  <a:lnTo>
                    <a:pt x="2988" y="2752"/>
                  </a:lnTo>
                  <a:lnTo>
                    <a:pt x="2985" y="2743"/>
                  </a:lnTo>
                  <a:lnTo>
                    <a:pt x="2925" y="2663"/>
                  </a:lnTo>
                  <a:lnTo>
                    <a:pt x="2865" y="2584"/>
                  </a:lnTo>
                  <a:lnTo>
                    <a:pt x="2848" y="2557"/>
                  </a:lnTo>
                  <a:lnTo>
                    <a:pt x="2835" y="2528"/>
                  </a:lnTo>
                  <a:lnTo>
                    <a:pt x="2829" y="2498"/>
                  </a:lnTo>
                  <a:lnTo>
                    <a:pt x="2827" y="2469"/>
                  </a:lnTo>
                  <a:lnTo>
                    <a:pt x="2829" y="2438"/>
                  </a:lnTo>
                  <a:lnTo>
                    <a:pt x="2837" y="2409"/>
                  </a:lnTo>
                  <a:lnTo>
                    <a:pt x="2850" y="2380"/>
                  </a:lnTo>
                  <a:lnTo>
                    <a:pt x="2886" y="2311"/>
                  </a:lnTo>
                  <a:lnTo>
                    <a:pt x="2918" y="2240"/>
                  </a:lnTo>
                  <a:lnTo>
                    <a:pt x="2945" y="2168"/>
                  </a:lnTo>
                  <a:lnTo>
                    <a:pt x="2969" y="2093"/>
                  </a:lnTo>
                  <a:lnTo>
                    <a:pt x="2979" y="2063"/>
                  </a:lnTo>
                  <a:lnTo>
                    <a:pt x="2995" y="2037"/>
                  </a:lnTo>
                  <a:lnTo>
                    <a:pt x="3014" y="2013"/>
                  </a:lnTo>
                  <a:lnTo>
                    <a:pt x="3037" y="1993"/>
                  </a:lnTo>
                  <a:lnTo>
                    <a:pt x="3063" y="1977"/>
                  </a:lnTo>
                  <a:lnTo>
                    <a:pt x="3092" y="1967"/>
                  </a:lnTo>
                  <a:lnTo>
                    <a:pt x="3122" y="1959"/>
                  </a:lnTo>
                  <a:lnTo>
                    <a:pt x="3221" y="1946"/>
                  </a:lnTo>
                  <a:lnTo>
                    <a:pt x="3320" y="1932"/>
                  </a:lnTo>
                  <a:lnTo>
                    <a:pt x="3328" y="1928"/>
                  </a:lnTo>
                  <a:lnTo>
                    <a:pt x="3335" y="1921"/>
                  </a:lnTo>
                  <a:lnTo>
                    <a:pt x="3337" y="1912"/>
                  </a:lnTo>
                  <a:lnTo>
                    <a:pt x="3337" y="1598"/>
                  </a:lnTo>
                  <a:lnTo>
                    <a:pt x="3335" y="1589"/>
                  </a:lnTo>
                  <a:lnTo>
                    <a:pt x="3328" y="1582"/>
                  </a:lnTo>
                  <a:lnTo>
                    <a:pt x="3320" y="1578"/>
                  </a:lnTo>
                  <a:lnTo>
                    <a:pt x="3221" y="1564"/>
                  </a:lnTo>
                  <a:lnTo>
                    <a:pt x="3122" y="1551"/>
                  </a:lnTo>
                  <a:lnTo>
                    <a:pt x="3092" y="1543"/>
                  </a:lnTo>
                  <a:lnTo>
                    <a:pt x="3063" y="1533"/>
                  </a:lnTo>
                  <a:lnTo>
                    <a:pt x="3037" y="1517"/>
                  </a:lnTo>
                  <a:lnTo>
                    <a:pt x="3014" y="1497"/>
                  </a:lnTo>
                  <a:lnTo>
                    <a:pt x="2995" y="1473"/>
                  </a:lnTo>
                  <a:lnTo>
                    <a:pt x="2979" y="1447"/>
                  </a:lnTo>
                  <a:lnTo>
                    <a:pt x="2969" y="1417"/>
                  </a:lnTo>
                  <a:lnTo>
                    <a:pt x="2945" y="1342"/>
                  </a:lnTo>
                  <a:lnTo>
                    <a:pt x="2918" y="1270"/>
                  </a:lnTo>
                  <a:lnTo>
                    <a:pt x="2886" y="1199"/>
                  </a:lnTo>
                  <a:lnTo>
                    <a:pt x="2850" y="1130"/>
                  </a:lnTo>
                  <a:lnTo>
                    <a:pt x="2837" y="1101"/>
                  </a:lnTo>
                  <a:lnTo>
                    <a:pt x="2829" y="1072"/>
                  </a:lnTo>
                  <a:lnTo>
                    <a:pt x="2827" y="1041"/>
                  </a:lnTo>
                  <a:lnTo>
                    <a:pt x="2829" y="1012"/>
                  </a:lnTo>
                  <a:lnTo>
                    <a:pt x="2835" y="982"/>
                  </a:lnTo>
                  <a:lnTo>
                    <a:pt x="2848" y="953"/>
                  </a:lnTo>
                  <a:lnTo>
                    <a:pt x="2865" y="926"/>
                  </a:lnTo>
                  <a:lnTo>
                    <a:pt x="2925" y="847"/>
                  </a:lnTo>
                  <a:lnTo>
                    <a:pt x="2985" y="767"/>
                  </a:lnTo>
                  <a:lnTo>
                    <a:pt x="2988" y="758"/>
                  </a:lnTo>
                  <a:lnTo>
                    <a:pt x="2988" y="749"/>
                  </a:lnTo>
                  <a:lnTo>
                    <a:pt x="2982" y="741"/>
                  </a:lnTo>
                  <a:lnTo>
                    <a:pt x="2761" y="519"/>
                  </a:lnTo>
                  <a:lnTo>
                    <a:pt x="2753" y="514"/>
                  </a:lnTo>
                  <a:lnTo>
                    <a:pt x="2744" y="514"/>
                  </a:lnTo>
                  <a:lnTo>
                    <a:pt x="2735" y="517"/>
                  </a:lnTo>
                  <a:lnTo>
                    <a:pt x="2656" y="576"/>
                  </a:lnTo>
                  <a:lnTo>
                    <a:pt x="2576" y="637"/>
                  </a:lnTo>
                  <a:lnTo>
                    <a:pt x="2550" y="654"/>
                  </a:lnTo>
                  <a:lnTo>
                    <a:pt x="2521" y="667"/>
                  </a:lnTo>
                  <a:lnTo>
                    <a:pt x="2491" y="673"/>
                  </a:lnTo>
                  <a:lnTo>
                    <a:pt x="2462" y="675"/>
                  </a:lnTo>
                  <a:lnTo>
                    <a:pt x="2431" y="673"/>
                  </a:lnTo>
                  <a:lnTo>
                    <a:pt x="2402" y="665"/>
                  </a:lnTo>
                  <a:lnTo>
                    <a:pt x="2374" y="652"/>
                  </a:lnTo>
                  <a:lnTo>
                    <a:pt x="2305" y="616"/>
                  </a:lnTo>
                  <a:lnTo>
                    <a:pt x="2234" y="584"/>
                  </a:lnTo>
                  <a:lnTo>
                    <a:pt x="2162" y="556"/>
                  </a:lnTo>
                  <a:lnTo>
                    <a:pt x="2087" y="533"/>
                  </a:lnTo>
                  <a:lnTo>
                    <a:pt x="2058" y="522"/>
                  </a:lnTo>
                  <a:lnTo>
                    <a:pt x="2031" y="506"/>
                  </a:lnTo>
                  <a:lnTo>
                    <a:pt x="2008" y="487"/>
                  </a:lnTo>
                  <a:lnTo>
                    <a:pt x="1988" y="465"/>
                  </a:lnTo>
                  <a:lnTo>
                    <a:pt x="1972" y="438"/>
                  </a:lnTo>
                  <a:lnTo>
                    <a:pt x="1961" y="410"/>
                  </a:lnTo>
                  <a:lnTo>
                    <a:pt x="1954" y="379"/>
                  </a:lnTo>
                  <a:lnTo>
                    <a:pt x="1941" y="280"/>
                  </a:lnTo>
                  <a:lnTo>
                    <a:pt x="1926" y="181"/>
                  </a:lnTo>
                  <a:lnTo>
                    <a:pt x="1923" y="172"/>
                  </a:lnTo>
                  <a:lnTo>
                    <a:pt x="1915" y="166"/>
                  </a:lnTo>
                  <a:lnTo>
                    <a:pt x="1907" y="164"/>
                  </a:lnTo>
                  <a:lnTo>
                    <a:pt x="1593" y="164"/>
                  </a:lnTo>
                  <a:close/>
                  <a:moveTo>
                    <a:pt x="1593" y="0"/>
                  </a:moveTo>
                  <a:lnTo>
                    <a:pt x="1907" y="0"/>
                  </a:lnTo>
                  <a:lnTo>
                    <a:pt x="1940" y="3"/>
                  </a:lnTo>
                  <a:lnTo>
                    <a:pt x="1971" y="12"/>
                  </a:lnTo>
                  <a:lnTo>
                    <a:pt x="2000" y="26"/>
                  </a:lnTo>
                  <a:lnTo>
                    <a:pt x="2026" y="45"/>
                  </a:lnTo>
                  <a:lnTo>
                    <a:pt x="2048" y="68"/>
                  </a:lnTo>
                  <a:lnTo>
                    <a:pt x="2067" y="95"/>
                  </a:lnTo>
                  <a:lnTo>
                    <a:pt x="2080" y="124"/>
                  </a:lnTo>
                  <a:lnTo>
                    <a:pt x="2088" y="156"/>
                  </a:lnTo>
                  <a:lnTo>
                    <a:pt x="2102" y="256"/>
                  </a:lnTo>
                  <a:lnTo>
                    <a:pt x="2116" y="357"/>
                  </a:lnTo>
                  <a:lnTo>
                    <a:pt x="2117" y="363"/>
                  </a:lnTo>
                  <a:lnTo>
                    <a:pt x="2119" y="367"/>
                  </a:lnTo>
                  <a:lnTo>
                    <a:pt x="2122" y="370"/>
                  </a:lnTo>
                  <a:lnTo>
                    <a:pt x="2125" y="373"/>
                  </a:lnTo>
                  <a:lnTo>
                    <a:pt x="2130" y="374"/>
                  </a:lnTo>
                  <a:lnTo>
                    <a:pt x="2215" y="401"/>
                  </a:lnTo>
                  <a:lnTo>
                    <a:pt x="2296" y="432"/>
                  </a:lnTo>
                  <a:lnTo>
                    <a:pt x="2377" y="468"/>
                  </a:lnTo>
                  <a:lnTo>
                    <a:pt x="2454" y="509"/>
                  </a:lnTo>
                  <a:lnTo>
                    <a:pt x="2462" y="512"/>
                  </a:lnTo>
                  <a:lnTo>
                    <a:pt x="2469" y="512"/>
                  </a:lnTo>
                  <a:lnTo>
                    <a:pt x="2477" y="507"/>
                  </a:lnTo>
                  <a:lnTo>
                    <a:pt x="2557" y="446"/>
                  </a:lnTo>
                  <a:lnTo>
                    <a:pt x="2638" y="385"/>
                  </a:lnTo>
                  <a:lnTo>
                    <a:pt x="2663" y="369"/>
                  </a:lnTo>
                  <a:lnTo>
                    <a:pt x="2690" y="358"/>
                  </a:lnTo>
                  <a:lnTo>
                    <a:pt x="2718" y="352"/>
                  </a:lnTo>
                  <a:lnTo>
                    <a:pt x="2746" y="350"/>
                  </a:lnTo>
                  <a:lnTo>
                    <a:pt x="2775" y="352"/>
                  </a:lnTo>
                  <a:lnTo>
                    <a:pt x="2803" y="358"/>
                  </a:lnTo>
                  <a:lnTo>
                    <a:pt x="2830" y="369"/>
                  </a:lnTo>
                  <a:lnTo>
                    <a:pt x="2854" y="384"/>
                  </a:lnTo>
                  <a:lnTo>
                    <a:pt x="2876" y="403"/>
                  </a:lnTo>
                  <a:lnTo>
                    <a:pt x="3098" y="625"/>
                  </a:lnTo>
                  <a:lnTo>
                    <a:pt x="3117" y="648"/>
                  </a:lnTo>
                  <a:lnTo>
                    <a:pt x="3132" y="672"/>
                  </a:lnTo>
                  <a:lnTo>
                    <a:pt x="3143" y="699"/>
                  </a:lnTo>
                  <a:lnTo>
                    <a:pt x="3149" y="728"/>
                  </a:lnTo>
                  <a:lnTo>
                    <a:pt x="3151" y="756"/>
                  </a:lnTo>
                  <a:lnTo>
                    <a:pt x="3149" y="784"/>
                  </a:lnTo>
                  <a:lnTo>
                    <a:pt x="3143" y="813"/>
                  </a:lnTo>
                  <a:lnTo>
                    <a:pt x="3132" y="839"/>
                  </a:lnTo>
                  <a:lnTo>
                    <a:pt x="3116" y="865"/>
                  </a:lnTo>
                  <a:lnTo>
                    <a:pt x="3056" y="946"/>
                  </a:lnTo>
                  <a:lnTo>
                    <a:pt x="2994" y="1026"/>
                  </a:lnTo>
                  <a:lnTo>
                    <a:pt x="2990" y="1034"/>
                  </a:lnTo>
                  <a:lnTo>
                    <a:pt x="2990" y="1041"/>
                  </a:lnTo>
                  <a:lnTo>
                    <a:pt x="2992" y="1049"/>
                  </a:lnTo>
                  <a:lnTo>
                    <a:pt x="3033" y="1126"/>
                  </a:lnTo>
                  <a:lnTo>
                    <a:pt x="3069" y="1207"/>
                  </a:lnTo>
                  <a:lnTo>
                    <a:pt x="3100" y="1289"/>
                  </a:lnTo>
                  <a:lnTo>
                    <a:pt x="3127" y="1374"/>
                  </a:lnTo>
                  <a:lnTo>
                    <a:pt x="3128" y="1378"/>
                  </a:lnTo>
                  <a:lnTo>
                    <a:pt x="3131" y="1382"/>
                  </a:lnTo>
                  <a:lnTo>
                    <a:pt x="3134" y="1385"/>
                  </a:lnTo>
                  <a:lnTo>
                    <a:pt x="3138" y="1387"/>
                  </a:lnTo>
                  <a:lnTo>
                    <a:pt x="3144" y="1388"/>
                  </a:lnTo>
                  <a:lnTo>
                    <a:pt x="3244" y="1402"/>
                  </a:lnTo>
                  <a:lnTo>
                    <a:pt x="3344" y="1416"/>
                  </a:lnTo>
                  <a:lnTo>
                    <a:pt x="3376" y="1424"/>
                  </a:lnTo>
                  <a:lnTo>
                    <a:pt x="3406" y="1437"/>
                  </a:lnTo>
                  <a:lnTo>
                    <a:pt x="3432" y="1456"/>
                  </a:lnTo>
                  <a:lnTo>
                    <a:pt x="3455" y="1478"/>
                  </a:lnTo>
                  <a:lnTo>
                    <a:pt x="3475" y="1504"/>
                  </a:lnTo>
                  <a:lnTo>
                    <a:pt x="3488" y="1534"/>
                  </a:lnTo>
                  <a:lnTo>
                    <a:pt x="3497" y="1565"/>
                  </a:lnTo>
                  <a:lnTo>
                    <a:pt x="3500" y="1598"/>
                  </a:lnTo>
                  <a:lnTo>
                    <a:pt x="3500" y="1912"/>
                  </a:lnTo>
                  <a:lnTo>
                    <a:pt x="3497" y="1945"/>
                  </a:lnTo>
                  <a:lnTo>
                    <a:pt x="3488" y="1976"/>
                  </a:lnTo>
                  <a:lnTo>
                    <a:pt x="3475" y="2006"/>
                  </a:lnTo>
                  <a:lnTo>
                    <a:pt x="3455" y="2032"/>
                  </a:lnTo>
                  <a:lnTo>
                    <a:pt x="3432" y="2054"/>
                  </a:lnTo>
                  <a:lnTo>
                    <a:pt x="3406" y="2073"/>
                  </a:lnTo>
                  <a:lnTo>
                    <a:pt x="3376" y="2086"/>
                  </a:lnTo>
                  <a:lnTo>
                    <a:pt x="3344" y="2094"/>
                  </a:lnTo>
                  <a:lnTo>
                    <a:pt x="3244" y="2108"/>
                  </a:lnTo>
                  <a:lnTo>
                    <a:pt x="3144" y="2122"/>
                  </a:lnTo>
                  <a:lnTo>
                    <a:pt x="3138" y="2123"/>
                  </a:lnTo>
                  <a:lnTo>
                    <a:pt x="3134" y="2125"/>
                  </a:lnTo>
                  <a:lnTo>
                    <a:pt x="3131" y="2128"/>
                  </a:lnTo>
                  <a:lnTo>
                    <a:pt x="3128" y="2132"/>
                  </a:lnTo>
                  <a:lnTo>
                    <a:pt x="3127" y="2136"/>
                  </a:lnTo>
                  <a:lnTo>
                    <a:pt x="3100" y="2221"/>
                  </a:lnTo>
                  <a:lnTo>
                    <a:pt x="3069" y="2303"/>
                  </a:lnTo>
                  <a:lnTo>
                    <a:pt x="3033" y="2384"/>
                  </a:lnTo>
                  <a:lnTo>
                    <a:pt x="2992" y="2461"/>
                  </a:lnTo>
                  <a:lnTo>
                    <a:pt x="2990" y="2469"/>
                  </a:lnTo>
                  <a:lnTo>
                    <a:pt x="2990" y="2476"/>
                  </a:lnTo>
                  <a:lnTo>
                    <a:pt x="2994" y="2484"/>
                  </a:lnTo>
                  <a:lnTo>
                    <a:pt x="3056" y="2564"/>
                  </a:lnTo>
                  <a:lnTo>
                    <a:pt x="3116" y="2645"/>
                  </a:lnTo>
                  <a:lnTo>
                    <a:pt x="3132" y="2671"/>
                  </a:lnTo>
                  <a:lnTo>
                    <a:pt x="3143" y="2697"/>
                  </a:lnTo>
                  <a:lnTo>
                    <a:pt x="3149" y="2726"/>
                  </a:lnTo>
                  <a:lnTo>
                    <a:pt x="3151" y="2754"/>
                  </a:lnTo>
                  <a:lnTo>
                    <a:pt x="3149" y="2782"/>
                  </a:lnTo>
                  <a:lnTo>
                    <a:pt x="3143" y="2810"/>
                  </a:lnTo>
                  <a:lnTo>
                    <a:pt x="3132" y="2838"/>
                  </a:lnTo>
                  <a:lnTo>
                    <a:pt x="3117" y="2862"/>
                  </a:lnTo>
                  <a:lnTo>
                    <a:pt x="3098" y="2885"/>
                  </a:lnTo>
                  <a:lnTo>
                    <a:pt x="2876" y="3107"/>
                  </a:lnTo>
                  <a:lnTo>
                    <a:pt x="2854" y="3126"/>
                  </a:lnTo>
                  <a:lnTo>
                    <a:pt x="2830" y="3141"/>
                  </a:lnTo>
                  <a:lnTo>
                    <a:pt x="2802" y="3152"/>
                  </a:lnTo>
                  <a:lnTo>
                    <a:pt x="2775" y="3158"/>
                  </a:lnTo>
                  <a:lnTo>
                    <a:pt x="2746" y="3160"/>
                  </a:lnTo>
                  <a:lnTo>
                    <a:pt x="2718" y="3158"/>
                  </a:lnTo>
                  <a:lnTo>
                    <a:pt x="2690" y="3152"/>
                  </a:lnTo>
                  <a:lnTo>
                    <a:pt x="2663" y="3141"/>
                  </a:lnTo>
                  <a:lnTo>
                    <a:pt x="2638" y="3125"/>
                  </a:lnTo>
                  <a:lnTo>
                    <a:pt x="2557" y="3064"/>
                  </a:lnTo>
                  <a:lnTo>
                    <a:pt x="2477" y="3003"/>
                  </a:lnTo>
                  <a:lnTo>
                    <a:pt x="2469" y="2998"/>
                  </a:lnTo>
                  <a:lnTo>
                    <a:pt x="2462" y="2998"/>
                  </a:lnTo>
                  <a:lnTo>
                    <a:pt x="2454" y="3001"/>
                  </a:lnTo>
                  <a:lnTo>
                    <a:pt x="2377" y="3042"/>
                  </a:lnTo>
                  <a:lnTo>
                    <a:pt x="2296" y="3078"/>
                  </a:lnTo>
                  <a:lnTo>
                    <a:pt x="2215" y="3109"/>
                  </a:lnTo>
                  <a:lnTo>
                    <a:pt x="2130" y="3136"/>
                  </a:lnTo>
                  <a:lnTo>
                    <a:pt x="2125" y="3137"/>
                  </a:lnTo>
                  <a:lnTo>
                    <a:pt x="2122" y="3140"/>
                  </a:lnTo>
                  <a:lnTo>
                    <a:pt x="2119" y="3143"/>
                  </a:lnTo>
                  <a:lnTo>
                    <a:pt x="2117" y="3147"/>
                  </a:lnTo>
                  <a:lnTo>
                    <a:pt x="2116" y="3153"/>
                  </a:lnTo>
                  <a:lnTo>
                    <a:pt x="2102" y="3254"/>
                  </a:lnTo>
                  <a:lnTo>
                    <a:pt x="2088" y="3354"/>
                  </a:lnTo>
                  <a:lnTo>
                    <a:pt x="2080" y="3386"/>
                  </a:lnTo>
                  <a:lnTo>
                    <a:pt x="2067" y="3415"/>
                  </a:lnTo>
                  <a:lnTo>
                    <a:pt x="2048" y="3442"/>
                  </a:lnTo>
                  <a:lnTo>
                    <a:pt x="2026" y="3465"/>
                  </a:lnTo>
                  <a:lnTo>
                    <a:pt x="2000" y="3484"/>
                  </a:lnTo>
                  <a:lnTo>
                    <a:pt x="1971" y="3498"/>
                  </a:lnTo>
                  <a:lnTo>
                    <a:pt x="1940" y="3507"/>
                  </a:lnTo>
                  <a:lnTo>
                    <a:pt x="1907" y="3510"/>
                  </a:lnTo>
                  <a:lnTo>
                    <a:pt x="1593" y="3510"/>
                  </a:lnTo>
                  <a:lnTo>
                    <a:pt x="1560" y="3507"/>
                  </a:lnTo>
                  <a:lnTo>
                    <a:pt x="1529" y="3498"/>
                  </a:lnTo>
                  <a:lnTo>
                    <a:pt x="1500" y="3484"/>
                  </a:lnTo>
                  <a:lnTo>
                    <a:pt x="1474" y="3465"/>
                  </a:lnTo>
                  <a:lnTo>
                    <a:pt x="1452" y="3442"/>
                  </a:lnTo>
                  <a:lnTo>
                    <a:pt x="1433" y="3415"/>
                  </a:lnTo>
                  <a:lnTo>
                    <a:pt x="1420" y="3386"/>
                  </a:lnTo>
                  <a:lnTo>
                    <a:pt x="1412" y="3354"/>
                  </a:lnTo>
                  <a:lnTo>
                    <a:pt x="1398" y="3254"/>
                  </a:lnTo>
                  <a:lnTo>
                    <a:pt x="1384" y="3153"/>
                  </a:lnTo>
                  <a:lnTo>
                    <a:pt x="1383" y="3147"/>
                  </a:lnTo>
                  <a:lnTo>
                    <a:pt x="1381" y="3143"/>
                  </a:lnTo>
                  <a:lnTo>
                    <a:pt x="1378" y="3140"/>
                  </a:lnTo>
                  <a:lnTo>
                    <a:pt x="1375" y="3137"/>
                  </a:lnTo>
                  <a:lnTo>
                    <a:pt x="1370" y="3136"/>
                  </a:lnTo>
                  <a:lnTo>
                    <a:pt x="1285" y="3109"/>
                  </a:lnTo>
                  <a:lnTo>
                    <a:pt x="1204" y="3078"/>
                  </a:lnTo>
                  <a:lnTo>
                    <a:pt x="1123" y="3042"/>
                  </a:lnTo>
                  <a:lnTo>
                    <a:pt x="1046" y="3001"/>
                  </a:lnTo>
                  <a:lnTo>
                    <a:pt x="1038" y="2998"/>
                  </a:lnTo>
                  <a:lnTo>
                    <a:pt x="1031" y="2998"/>
                  </a:lnTo>
                  <a:lnTo>
                    <a:pt x="1023" y="3003"/>
                  </a:lnTo>
                  <a:lnTo>
                    <a:pt x="943" y="3064"/>
                  </a:lnTo>
                  <a:lnTo>
                    <a:pt x="862" y="3125"/>
                  </a:lnTo>
                  <a:lnTo>
                    <a:pt x="837" y="3141"/>
                  </a:lnTo>
                  <a:lnTo>
                    <a:pt x="810" y="3152"/>
                  </a:lnTo>
                  <a:lnTo>
                    <a:pt x="782" y="3158"/>
                  </a:lnTo>
                  <a:lnTo>
                    <a:pt x="754" y="3161"/>
                  </a:lnTo>
                  <a:lnTo>
                    <a:pt x="725" y="3158"/>
                  </a:lnTo>
                  <a:lnTo>
                    <a:pt x="697" y="3152"/>
                  </a:lnTo>
                  <a:lnTo>
                    <a:pt x="670" y="3141"/>
                  </a:lnTo>
                  <a:lnTo>
                    <a:pt x="646" y="3126"/>
                  </a:lnTo>
                  <a:lnTo>
                    <a:pt x="624" y="3107"/>
                  </a:lnTo>
                  <a:lnTo>
                    <a:pt x="402" y="2885"/>
                  </a:lnTo>
                  <a:lnTo>
                    <a:pt x="383" y="2862"/>
                  </a:lnTo>
                  <a:lnTo>
                    <a:pt x="368" y="2838"/>
                  </a:lnTo>
                  <a:lnTo>
                    <a:pt x="357" y="2811"/>
                  </a:lnTo>
                  <a:lnTo>
                    <a:pt x="351" y="2782"/>
                  </a:lnTo>
                  <a:lnTo>
                    <a:pt x="348" y="2754"/>
                  </a:lnTo>
                  <a:lnTo>
                    <a:pt x="351" y="2726"/>
                  </a:lnTo>
                  <a:lnTo>
                    <a:pt x="357" y="2697"/>
                  </a:lnTo>
                  <a:lnTo>
                    <a:pt x="368" y="2671"/>
                  </a:lnTo>
                  <a:lnTo>
                    <a:pt x="384" y="2645"/>
                  </a:lnTo>
                  <a:lnTo>
                    <a:pt x="444" y="2564"/>
                  </a:lnTo>
                  <a:lnTo>
                    <a:pt x="506" y="2484"/>
                  </a:lnTo>
                  <a:lnTo>
                    <a:pt x="510" y="2476"/>
                  </a:lnTo>
                  <a:lnTo>
                    <a:pt x="510" y="2469"/>
                  </a:lnTo>
                  <a:lnTo>
                    <a:pt x="508" y="2461"/>
                  </a:lnTo>
                  <a:lnTo>
                    <a:pt x="467" y="2384"/>
                  </a:lnTo>
                  <a:lnTo>
                    <a:pt x="431" y="2303"/>
                  </a:lnTo>
                  <a:lnTo>
                    <a:pt x="400" y="2221"/>
                  </a:lnTo>
                  <a:lnTo>
                    <a:pt x="373" y="2136"/>
                  </a:lnTo>
                  <a:lnTo>
                    <a:pt x="372" y="2132"/>
                  </a:lnTo>
                  <a:lnTo>
                    <a:pt x="369" y="2128"/>
                  </a:lnTo>
                  <a:lnTo>
                    <a:pt x="366" y="2125"/>
                  </a:lnTo>
                  <a:lnTo>
                    <a:pt x="362" y="2123"/>
                  </a:lnTo>
                  <a:lnTo>
                    <a:pt x="356" y="2122"/>
                  </a:lnTo>
                  <a:lnTo>
                    <a:pt x="256" y="2108"/>
                  </a:lnTo>
                  <a:lnTo>
                    <a:pt x="156" y="2094"/>
                  </a:lnTo>
                  <a:lnTo>
                    <a:pt x="124" y="2086"/>
                  </a:lnTo>
                  <a:lnTo>
                    <a:pt x="94" y="2073"/>
                  </a:lnTo>
                  <a:lnTo>
                    <a:pt x="68" y="2054"/>
                  </a:lnTo>
                  <a:lnTo>
                    <a:pt x="45" y="2032"/>
                  </a:lnTo>
                  <a:lnTo>
                    <a:pt x="25" y="2006"/>
                  </a:lnTo>
                  <a:lnTo>
                    <a:pt x="12" y="1976"/>
                  </a:lnTo>
                  <a:lnTo>
                    <a:pt x="3" y="1945"/>
                  </a:lnTo>
                  <a:lnTo>
                    <a:pt x="0" y="1912"/>
                  </a:lnTo>
                  <a:lnTo>
                    <a:pt x="0" y="1598"/>
                  </a:lnTo>
                  <a:lnTo>
                    <a:pt x="3" y="1565"/>
                  </a:lnTo>
                  <a:lnTo>
                    <a:pt x="12" y="1534"/>
                  </a:lnTo>
                  <a:lnTo>
                    <a:pt x="25" y="1504"/>
                  </a:lnTo>
                  <a:lnTo>
                    <a:pt x="45" y="1478"/>
                  </a:lnTo>
                  <a:lnTo>
                    <a:pt x="68" y="1456"/>
                  </a:lnTo>
                  <a:lnTo>
                    <a:pt x="94" y="1437"/>
                  </a:lnTo>
                  <a:lnTo>
                    <a:pt x="124" y="1424"/>
                  </a:lnTo>
                  <a:lnTo>
                    <a:pt x="156" y="1416"/>
                  </a:lnTo>
                  <a:lnTo>
                    <a:pt x="256" y="1402"/>
                  </a:lnTo>
                  <a:lnTo>
                    <a:pt x="356" y="1388"/>
                  </a:lnTo>
                  <a:lnTo>
                    <a:pt x="362" y="1387"/>
                  </a:lnTo>
                  <a:lnTo>
                    <a:pt x="366" y="1385"/>
                  </a:lnTo>
                  <a:lnTo>
                    <a:pt x="369" y="1382"/>
                  </a:lnTo>
                  <a:lnTo>
                    <a:pt x="372" y="1378"/>
                  </a:lnTo>
                  <a:lnTo>
                    <a:pt x="373" y="1374"/>
                  </a:lnTo>
                  <a:lnTo>
                    <a:pt x="400" y="1289"/>
                  </a:lnTo>
                  <a:lnTo>
                    <a:pt x="431" y="1207"/>
                  </a:lnTo>
                  <a:lnTo>
                    <a:pt x="467" y="1126"/>
                  </a:lnTo>
                  <a:lnTo>
                    <a:pt x="508" y="1049"/>
                  </a:lnTo>
                  <a:lnTo>
                    <a:pt x="510" y="1041"/>
                  </a:lnTo>
                  <a:lnTo>
                    <a:pt x="510" y="1034"/>
                  </a:lnTo>
                  <a:lnTo>
                    <a:pt x="506" y="1026"/>
                  </a:lnTo>
                  <a:lnTo>
                    <a:pt x="444" y="946"/>
                  </a:lnTo>
                  <a:lnTo>
                    <a:pt x="384" y="865"/>
                  </a:lnTo>
                  <a:lnTo>
                    <a:pt x="368" y="839"/>
                  </a:lnTo>
                  <a:lnTo>
                    <a:pt x="357" y="813"/>
                  </a:lnTo>
                  <a:lnTo>
                    <a:pt x="351" y="784"/>
                  </a:lnTo>
                  <a:lnTo>
                    <a:pt x="348" y="756"/>
                  </a:lnTo>
                  <a:lnTo>
                    <a:pt x="351" y="728"/>
                  </a:lnTo>
                  <a:lnTo>
                    <a:pt x="357" y="700"/>
                  </a:lnTo>
                  <a:lnTo>
                    <a:pt x="368" y="672"/>
                  </a:lnTo>
                  <a:lnTo>
                    <a:pt x="383" y="648"/>
                  </a:lnTo>
                  <a:lnTo>
                    <a:pt x="402" y="625"/>
                  </a:lnTo>
                  <a:lnTo>
                    <a:pt x="624" y="403"/>
                  </a:lnTo>
                  <a:lnTo>
                    <a:pt x="646" y="384"/>
                  </a:lnTo>
                  <a:lnTo>
                    <a:pt x="670" y="369"/>
                  </a:lnTo>
                  <a:lnTo>
                    <a:pt x="697" y="358"/>
                  </a:lnTo>
                  <a:lnTo>
                    <a:pt x="725" y="352"/>
                  </a:lnTo>
                  <a:lnTo>
                    <a:pt x="754" y="350"/>
                  </a:lnTo>
                  <a:lnTo>
                    <a:pt x="782" y="352"/>
                  </a:lnTo>
                  <a:lnTo>
                    <a:pt x="810" y="358"/>
                  </a:lnTo>
                  <a:lnTo>
                    <a:pt x="837" y="369"/>
                  </a:lnTo>
                  <a:lnTo>
                    <a:pt x="862" y="385"/>
                  </a:lnTo>
                  <a:lnTo>
                    <a:pt x="943" y="446"/>
                  </a:lnTo>
                  <a:lnTo>
                    <a:pt x="1023" y="507"/>
                  </a:lnTo>
                  <a:lnTo>
                    <a:pt x="1031" y="512"/>
                  </a:lnTo>
                  <a:lnTo>
                    <a:pt x="1038" y="512"/>
                  </a:lnTo>
                  <a:lnTo>
                    <a:pt x="1046" y="509"/>
                  </a:lnTo>
                  <a:lnTo>
                    <a:pt x="1123" y="468"/>
                  </a:lnTo>
                  <a:lnTo>
                    <a:pt x="1204" y="432"/>
                  </a:lnTo>
                  <a:lnTo>
                    <a:pt x="1285" y="401"/>
                  </a:lnTo>
                  <a:lnTo>
                    <a:pt x="1370" y="374"/>
                  </a:lnTo>
                  <a:lnTo>
                    <a:pt x="1375" y="373"/>
                  </a:lnTo>
                  <a:lnTo>
                    <a:pt x="1378" y="370"/>
                  </a:lnTo>
                  <a:lnTo>
                    <a:pt x="1381" y="367"/>
                  </a:lnTo>
                  <a:lnTo>
                    <a:pt x="1383" y="363"/>
                  </a:lnTo>
                  <a:lnTo>
                    <a:pt x="1384" y="357"/>
                  </a:lnTo>
                  <a:lnTo>
                    <a:pt x="1398" y="256"/>
                  </a:lnTo>
                  <a:lnTo>
                    <a:pt x="1412" y="156"/>
                  </a:lnTo>
                  <a:lnTo>
                    <a:pt x="1420" y="124"/>
                  </a:lnTo>
                  <a:lnTo>
                    <a:pt x="1433" y="95"/>
                  </a:lnTo>
                  <a:lnTo>
                    <a:pt x="1452" y="68"/>
                  </a:lnTo>
                  <a:lnTo>
                    <a:pt x="1474" y="45"/>
                  </a:lnTo>
                  <a:lnTo>
                    <a:pt x="1500" y="26"/>
                  </a:lnTo>
                  <a:lnTo>
                    <a:pt x="1529" y="12"/>
                  </a:lnTo>
                  <a:lnTo>
                    <a:pt x="1560" y="3"/>
                  </a:lnTo>
                  <a:lnTo>
                    <a:pt x="1593"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124"/>
            <p:cNvSpPr>
              <a:spLocks noEditPoints="1"/>
            </p:cNvSpPr>
            <p:nvPr/>
          </p:nvSpPr>
          <p:spPr bwMode="auto">
            <a:xfrm>
              <a:off x="7373938" y="2844800"/>
              <a:ext cx="241300" cy="242887"/>
            </a:xfrm>
            <a:custGeom>
              <a:avLst/>
              <a:gdLst>
                <a:gd name="T0" fmla="*/ 639 w 1518"/>
                <a:gd name="T1" fmla="*/ 176 h 1524"/>
                <a:gd name="T2" fmla="*/ 475 w 1518"/>
                <a:gd name="T3" fmla="*/ 237 h 1524"/>
                <a:gd name="T4" fmla="*/ 338 w 1518"/>
                <a:gd name="T5" fmla="*/ 340 h 1524"/>
                <a:gd name="T6" fmla="*/ 235 w 1518"/>
                <a:gd name="T7" fmla="*/ 477 h 1524"/>
                <a:gd name="T8" fmla="*/ 175 w 1518"/>
                <a:gd name="T9" fmla="*/ 642 h 1524"/>
                <a:gd name="T10" fmla="*/ 166 w 1518"/>
                <a:gd name="T11" fmla="*/ 823 h 1524"/>
                <a:gd name="T12" fmla="*/ 210 w 1518"/>
                <a:gd name="T13" fmla="*/ 995 h 1524"/>
                <a:gd name="T14" fmla="*/ 299 w 1518"/>
                <a:gd name="T15" fmla="*/ 1142 h 1524"/>
                <a:gd name="T16" fmla="*/ 426 w 1518"/>
                <a:gd name="T17" fmla="*/ 1258 h 1524"/>
                <a:gd name="T18" fmla="*/ 582 w 1518"/>
                <a:gd name="T19" fmla="*/ 1333 h 1524"/>
                <a:gd name="T20" fmla="*/ 759 w 1518"/>
                <a:gd name="T21" fmla="*/ 1360 h 1524"/>
                <a:gd name="T22" fmla="*/ 936 w 1518"/>
                <a:gd name="T23" fmla="*/ 1333 h 1524"/>
                <a:gd name="T24" fmla="*/ 1092 w 1518"/>
                <a:gd name="T25" fmla="*/ 1258 h 1524"/>
                <a:gd name="T26" fmla="*/ 1219 w 1518"/>
                <a:gd name="T27" fmla="*/ 1142 h 1524"/>
                <a:gd name="T28" fmla="*/ 1308 w 1518"/>
                <a:gd name="T29" fmla="*/ 995 h 1524"/>
                <a:gd name="T30" fmla="*/ 1352 w 1518"/>
                <a:gd name="T31" fmla="*/ 823 h 1524"/>
                <a:gd name="T32" fmla="*/ 1343 w 1518"/>
                <a:gd name="T33" fmla="*/ 642 h 1524"/>
                <a:gd name="T34" fmla="*/ 1283 w 1518"/>
                <a:gd name="T35" fmla="*/ 477 h 1524"/>
                <a:gd name="T36" fmla="*/ 1180 w 1518"/>
                <a:gd name="T37" fmla="*/ 340 h 1524"/>
                <a:gd name="T38" fmla="*/ 1043 w 1518"/>
                <a:gd name="T39" fmla="*/ 237 h 1524"/>
                <a:gd name="T40" fmla="*/ 879 w 1518"/>
                <a:gd name="T41" fmla="*/ 176 h 1524"/>
                <a:gd name="T42" fmla="*/ 759 w 1518"/>
                <a:gd name="T43" fmla="*/ 0 h 1524"/>
                <a:gd name="T44" fmla="*/ 961 w 1518"/>
                <a:gd name="T45" fmla="*/ 27 h 1524"/>
                <a:gd name="T46" fmla="*/ 1142 w 1518"/>
                <a:gd name="T47" fmla="*/ 105 h 1524"/>
                <a:gd name="T48" fmla="*/ 1296 w 1518"/>
                <a:gd name="T49" fmla="*/ 224 h 1524"/>
                <a:gd name="T50" fmla="*/ 1414 w 1518"/>
                <a:gd name="T51" fmla="*/ 378 h 1524"/>
                <a:gd name="T52" fmla="*/ 1492 w 1518"/>
                <a:gd name="T53" fmla="*/ 560 h 1524"/>
                <a:gd name="T54" fmla="*/ 1518 w 1518"/>
                <a:gd name="T55" fmla="*/ 762 h 1524"/>
                <a:gd name="T56" fmla="*/ 1492 w 1518"/>
                <a:gd name="T57" fmla="*/ 964 h 1524"/>
                <a:gd name="T58" fmla="*/ 1414 w 1518"/>
                <a:gd name="T59" fmla="*/ 1146 h 1524"/>
                <a:gd name="T60" fmla="*/ 1296 w 1518"/>
                <a:gd name="T61" fmla="*/ 1300 h 1524"/>
                <a:gd name="T62" fmla="*/ 1142 w 1518"/>
                <a:gd name="T63" fmla="*/ 1419 h 1524"/>
                <a:gd name="T64" fmla="*/ 961 w 1518"/>
                <a:gd name="T65" fmla="*/ 1497 h 1524"/>
                <a:gd name="T66" fmla="*/ 759 w 1518"/>
                <a:gd name="T67" fmla="*/ 1524 h 1524"/>
                <a:gd name="T68" fmla="*/ 557 w 1518"/>
                <a:gd name="T69" fmla="*/ 1497 h 1524"/>
                <a:gd name="T70" fmla="*/ 376 w 1518"/>
                <a:gd name="T71" fmla="*/ 1419 h 1524"/>
                <a:gd name="T72" fmla="*/ 222 w 1518"/>
                <a:gd name="T73" fmla="*/ 1300 h 1524"/>
                <a:gd name="T74" fmla="*/ 104 w 1518"/>
                <a:gd name="T75" fmla="*/ 1146 h 1524"/>
                <a:gd name="T76" fmla="*/ 26 w 1518"/>
                <a:gd name="T77" fmla="*/ 964 h 1524"/>
                <a:gd name="T78" fmla="*/ 0 w 1518"/>
                <a:gd name="T79" fmla="*/ 762 h 1524"/>
                <a:gd name="T80" fmla="*/ 26 w 1518"/>
                <a:gd name="T81" fmla="*/ 560 h 1524"/>
                <a:gd name="T82" fmla="*/ 104 w 1518"/>
                <a:gd name="T83" fmla="*/ 378 h 1524"/>
                <a:gd name="T84" fmla="*/ 222 w 1518"/>
                <a:gd name="T85" fmla="*/ 224 h 1524"/>
                <a:gd name="T86" fmla="*/ 376 w 1518"/>
                <a:gd name="T87" fmla="*/ 105 h 1524"/>
                <a:gd name="T88" fmla="*/ 557 w 1518"/>
                <a:gd name="T89" fmla="*/ 27 h 1524"/>
                <a:gd name="T90" fmla="*/ 759 w 1518"/>
                <a:gd name="T91" fmla="*/ 0 h 15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18" h="1524">
                  <a:moveTo>
                    <a:pt x="759" y="164"/>
                  </a:moveTo>
                  <a:lnTo>
                    <a:pt x="699" y="167"/>
                  </a:lnTo>
                  <a:lnTo>
                    <a:pt x="639" y="176"/>
                  </a:lnTo>
                  <a:lnTo>
                    <a:pt x="582" y="191"/>
                  </a:lnTo>
                  <a:lnTo>
                    <a:pt x="527" y="211"/>
                  </a:lnTo>
                  <a:lnTo>
                    <a:pt x="475" y="237"/>
                  </a:lnTo>
                  <a:lnTo>
                    <a:pt x="426" y="266"/>
                  </a:lnTo>
                  <a:lnTo>
                    <a:pt x="380" y="300"/>
                  </a:lnTo>
                  <a:lnTo>
                    <a:pt x="338" y="340"/>
                  </a:lnTo>
                  <a:lnTo>
                    <a:pt x="299" y="382"/>
                  </a:lnTo>
                  <a:lnTo>
                    <a:pt x="265" y="428"/>
                  </a:lnTo>
                  <a:lnTo>
                    <a:pt x="235" y="477"/>
                  </a:lnTo>
                  <a:lnTo>
                    <a:pt x="210" y="529"/>
                  </a:lnTo>
                  <a:lnTo>
                    <a:pt x="189" y="584"/>
                  </a:lnTo>
                  <a:lnTo>
                    <a:pt x="175" y="642"/>
                  </a:lnTo>
                  <a:lnTo>
                    <a:pt x="166" y="701"/>
                  </a:lnTo>
                  <a:lnTo>
                    <a:pt x="163" y="762"/>
                  </a:lnTo>
                  <a:lnTo>
                    <a:pt x="166" y="823"/>
                  </a:lnTo>
                  <a:lnTo>
                    <a:pt x="175" y="882"/>
                  </a:lnTo>
                  <a:lnTo>
                    <a:pt x="189" y="940"/>
                  </a:lnTo>
                  <a:lnTo>
                    <a:pt x="210" y="995"/>
                  </a:lnTo>
                  <a:lnTo>
                    <a:pt x="235" y="1047"/>
                  </a:lnTo>
                  <a:lnTo>
                    <a:pt x="265" y="1096"/>
                  </a:lnTo>
                  <a:lnTo>
                    <a:pt x="299" y="1142"/>
                  </a:lnTo>
                  <a:lnTo>
                    <a:pt x="338" y="1184"/>
                  </a:lnTo>
                  <a:lnTo>
                    <a:pt x="380" y="1224"/>
                  </a:lnTo>
                  <a:lnTo>
                    <a:pt x="426" y="1258"/>
                  </a:lnTo>
                  <a:lnTo>
                    <a:pt x="475" y="1287"/>
                  </a:lnTo>
                  <a:lnTo>
                    <a:pt x="527" y="1313"/>
                  </a:lnTo>
                  <a:lnTo>
                    <a:pt x="582" y="1333"/>
                  </a:lnTo>
                  <a:lnTo>
                    <a:pt x="639" y="1348"/>
                  </a:lnTo>
                  <a:lnTo>
                    <a:pt x="699" y="1357"/>
                  </a:lnTo>
                  <a:lnTo>
                    <a:pt x="759" y="1360"/>
                  </a:lnTo>
                  <a:lnTo>
                    <a:pt x="819" y="1357"/>
                  </a:lnTo>
                  <a:lnTo>
                    <a:pt x="879" y="1348"/>
                  </a:lnTo>
                  <a:lnTo>
                    <a:pt x="936" y="1333"/>
                  </a:lnTo>
                  <a:lnTo>
                    <a:pt x="991" y="1313"/>
                  </a:lnTo>
                  <a:lnTo>
                    <a:pt x="1043" y="1287"/>
                  </a:lnTo>
                  <a:lnTo>
                    <a:pt x="1092" y="1258"/>
                  </a:lnTo>
                  <a:lnTo>
                    <a:pt x="1138" y="1224"/>
                  </a:lnTo>
                  <a:lnTo>
                    <a:pt x="1180" y="1184"/>
                  </a:lnTo>
                  <a:lnTo>
                    <a:pt x="1219" y="1142"/>
                  </a:lnTo>
                  <a:lnTo>
                    <a:pt x="1253" y="1096"/>
                  </a:lnTo>
                  <a:lnTo>
                    <a:pt x="1283" y="1047"/>
                  </a:lnTo>
                  <a:lnTo>
                    <a:pt x="1308" y="995"/>
                  </a:lnTo>
                  <a:lnTo>
                    <a:pt x="1329" y="940"/>
                  </a:lnTo>
                  <a:lnTo>
                    <a:pt x="1343" y="882"/>
                  </a:lnTo>
                  <a:lnTo>
                    <a:pt x="1352" y="823"/>
                  </a:lnTo>
                  <a:lnTo>
                    <a:pt x="1355" y="762"/>
                  </a:lnTo>
                  <a:lnTo>
                    <a:pt x="1352" y="701"/>
                  </a:lnTo>
                  <a:lnTo>
                    <a:pt x="1343" y="642"/>
                  </a:lnTo>
                  <a:lnTo>
                    <a:pt x="1329" y="584"/>
                  </a:lnTo>
                  <a:lnTo>
                    <a:pt x="1308" y="529"/>
                  </a:lnTo>
                  <a:lnTo>
                    <a:pt x="1283" y="477"/>
                  </a:lnTo>
                  <a:lnTo>
                    <a:pt x="1253" y="428"/>
                  </a:lnTo>
                  <a:lnTo>
                    <a:pt x="1219" y="382"/>
                  </a:lnTo>
                  <a:lnTo>
                    <a:pt x="1180" y="340"/>
                  </a:lnTo>
                  <a:lnTo>
                    <a:pt x="1138" y="300"/>
                  </a:lnTo>
                  <a:lnTo>
                    <a:pt x="1092" y="266"/>
                  </a:lnTo>
                  <a:lnTo>
                    <a:pt x="1043" y="237"/>
                  </a:lnTo>
                  <a:lnTo>
                    <a:pt x="991" y="211"/>
                  </a:lnTo>
                  <a:lnTo>
                    <a:pt x="936" y="191"/>
                  </a:lnTo>
                  <a:lnTo>
                    <a:pt x="879" y="176"/>
                  </a:lnTo>
                  <a:lnTo>
                    <a:pt x="819" y="167"/>
                  </a:lnTo>
                  <a:lnTo>
                    <a:pt x="759" y="164"/>
                  </a:lnTo>
                  <a:close/>
                  <a:moveTo>
                    <a:pt x="759" y="0"/>
                  </a:moveTo>
                  <a:lnTo>
                    <a:pt x="828" y="4"/>
                  </a:lnTo>
                  <a:lnTo>
                    <a:pt x="896" y="12"/>
                  </a:lnTo>
                  <a:lnTo>
                    <a:pt x="961" y="27"/>
                  </a:lnTo>
                  <a:lnTo>
                    <a:pt x="1024" y="48"/>
                  </a:lnTo>
                  <a:lnTo>
                    <a:pt x="1085" y="74"/>
                  </a:lnTo>
                  <a:lnTo>
                    <a:pt x="1142" y="105"/>
                  </a:lnTo>
                  <a:lnTo>
                    <a:pt x="1197" y="140"/>
                  </a:lnTo>
                  <a:lnTo>
                    <a:pt x="1248" y="179"/>
                  </a:lnTo>
                  <a:lnTo>
                    <a:pt x="1296" y="224"/>
                  </a:lnTo>
                  <a:lnTo>
                    <a:pt x="1340" y="272"/>
                  </a:lnTo>
                  <a:lnTo>
                    <a:pt x="1379" y="323"/>
                  </a:lnTo>
                  <a:lnTo>
                    <a:pt x="1414" y="378"/>
                  </a:lnTo>
                  <a:lnTo>
                    <a:pt x="1445" y="435"/>
                  </a:lnTo>
                  <a:lnTo>
                    <a:pt x="1471" y="496"/>
                  </a:lnTo>
                  <a:lnTo>
                    <a:pt x="1492" y="560"/>
                  </a:lnTo>
                  <a:lnTo>
                    <a:pt x="1507" y="625"/>
                  </a:lnTo>
                  <a:lnTo>
                    <a:pt x="1515" y="693"/>
                  </a:lnTo>
                  <a:lnTo>
                    <a:pt x="1518" y="762"/>
                  </a:lnTo>
                  <a:lnTo>
                    <a:pt x="1515" y="831"/>
                  </a:lnTo>
                  <a:lnTo>
                    <a:pt x="1507" y="899"/>
                  </a:lnTo>
                  <a:lnTo>
                    <a:pt x="1492" y="964"/>
                  </a:lnTo>
                  <a:lnTo>
                    <a:pt x="1471" y="1028"/>
                  </a:lnTo>
                  <a:lnTo>
                    <a:pt x="1445" y="1089"/>
                  </a:lnTo>
                  <a:lnTo>
                    <a:pt x="1414" y="1146"/>
                  </a:lnTo>
                  <a:lnTo>
                    <a:pt x="1379" y="1201"/>
                  </a:lnTo>
                  <a:lnTo>
                    <a:pt x="1340" y="1252"/>
                  </a:lnTo>
                  <a:lnTo>
                    <a:pt x="1296" y="1300"/>
                  </a:lnTo>
                  <a:lnTo>
                    <a:pt x="1248" y="1345"/>
                  </a:lnTo>
                  <a:lnTo>
                    <a:pt x="1197" y="1384"/>
                  </a:lnTo>
                  <a:lnTo>
                    <a:pt x="1142" y="1419"/>
                  </a:lnTo>
                  <a:lnTo>
                    <a:pt x="1085" y="1450"/>
                  </a:lnTo>
                  <a:lnTo>
                    <a:pt x="1024" y="1476"/>
                  </a:lnTo>
                  <a:lnTo>
                    <a:pt x="961" y="1497"/>
                  </a:lnTo>
                  <a:lnTo>
                    <a:pt x="896" y="1512"/>
                  </a:lnTo>
                  <a:lnTo>
                    <a:pt x="828" y="1520"/>
                  </a:lnTo>
                  <a:lnTo>
                    <a:pt x="759" y="1524"/>
                  </a:lnTo>
                  <a:lnTo>
                    <a:pt x="690" y="1520"/>
                  </a:lnTo>
                  <a:lnTo>
                    <a:pt x="622" y="1512"/>
                  </a:lnTo>
                  <a:lnTo>
                    <a:pt x="557" y="1497"/>
                  </a:lnTo>
                  <a:lnTo>
                    <a:pt x="494" y="1476"/>
                  </a:lnTo>
                  <a:lnTo>
                    <a:pt x="433" y="1450"/>
                  </a:lnTo>
                  <a:lnTo>
                    <a:pt x="376" y="1419"/>
                  </a:lnTo>
                  <a:lnTo>
                    <a:pt x="321" y="1384"/>
                  </a:lnTo>
                  <a:lnTo>
                    <a:pt x="270" y="1345"/>
                  </a:lnTo>
                  <a:lnTo>
                    <a:pt x="222" y="1300"/>
                  </a:lnTo>
                  <a:lnTo>
                    <a:pt x="178" y="1252"/>
                  </a:lnTo>
                  <a:lnTo>
                    <a:pt x="139" y="1201"/>
                  </a:lnTo>
                  <a:lnTo>
                    <a:pt x="104" y="1146"/>
                  </a:lnTo>
                  <a:lnTo>
                    <a:pt x="73" y="1089"/>
                  </a:lnTo>
                  <a:lnTo>
                    <a:pt x="47" y="1028"/>
                  </a:lnTo>
                  <a:lnTo>
                    <a:pt x="26" y="964"/>
                  </a:lnTo>
                  <a:lnTo>
                    <a:pt x="11" y="899"/>
                  </a:lnTo>
                  <a:lnTo>
                    <a:pt x="3" y="831"/>
                  </a:lnTo>
                  <a:lnTo>
                    <a:pt x="0" y="762"/>
                  </a:lnTo>
                  <a:lnTo>
                    <a:pt x="3" y="693"/>
                  </a:lnTo>
                  <a:lnTo>
                    <a:pt x="11" y="625"/>
                  </a:lnTo>
                  <a:lnTo>
                    <a:pt x="26" y="560"/>
                  </a:lnTo>
                  <a:lnTo>
                    <a:pt x="47" y="496"/>
                  </a:lnTo>
                  <a:lnTo>
                    <a:pt x="73" y="435"/>
                  </a:lnTo>
                  <a:lnTo>
                    <a:pt x="104" y="378"/>
                  </a:lnTo>
                  <a:lnTo>
                    <a:pt x="139" y="323"/>
                  </a:lnTo>
                  <a:lnTo>
                    <a:pt x="178" y="272"/>
                  </a:lnTo>
                  <a:lnTo>
                    <a:pt x="222" y="224"/>
                  </a:lnTo>
                  <a:lnTo>
                    <a:pt x="270" y="179"/>
                  </a:lnTo>
                  <a:lnTo>
                    <a:pt x="321" y="140"/>
                  </a:lnTo>
                  <a:lnTo>
                    <a:pt x="376" y="105"/>
                  </a:lnTo>
                  <a:lnTo>
                    <a:pt x="433" y="74"/>
                  </a:lnTo>
                  <a:lnTo>
                    <a:pt x="494" y="48"/>
                  </a:lnTo>
                  <a:lnTo>
                    <a:pt x="557" y="27"/>
                  </a:lnTo>
                  <a:lnTo>
                    <a:pt x="622" y="12"/>
                  </a:lnTo>
                  <a:lnTo>
                    <a:pt x="690" y="4"/>
                  </a:lnTo>
                  <a:lnTo>
                    <a:pt x="75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44" name="Inhaltsplatzhalter 4"/>
          <p:cNvSpPr txBox="1">
            <a:spLocks/>
          </p:cNvSpPr>
          <p:nvPr/>
        </p:nvSpPr>
        <p:spPr>
          <a:xfrm>
            <a:off x="508001" y="3488402"/>
            <a:ext cx="3108833"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5"/>
                </a:solidFill>
                <a:latin typeface="+mj-lt"/>
              </a:rPr>
              <a:t>TITLE GOES HERE</a:t>
            </a:r>
            <a:br>
              <a:rPr lang="en-US" sz="1400" b="1" dirty="0">
                <a:solidFill>
                  <a:schemeClr val="accent5"/>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45" name="Inhaltsplatzhalter 4"/>
          <p:cNvSpPr txBox="1">
            <a:spLocks/>
          </p:cNvSpPr>
          <p:nvPr/>
        </p:nvSpPr>
        <p:spPr>
          <a:xfrm>
            <a:off x="8487475" y="3538149"/>
            <a:ext cx="3159403"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3"/>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46" name="Inhaltsplatzhalter 4"/>
          <p:cNvSpPr txBox="1">
            <a:spLocks/>
          </p:cNvSpPr>
          <p:nvPr/>
        </p:nvSpPr>
        <p:spPr>
          <a:xfrm>
            <a:off x="1810837" y="2025364"/>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2"/>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48" name="Inhaltsplatzhalter 4"/>
          <p:cNvSpPr txBox="1">
            <a:spLocks/>
          </p:cNvSpPr>
          <p:nvPr/>
        </p:nvSpPr>
        <p:spPr>
          <a:xfrm>
            <a:off x="793557" y="4941942"/>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49" name="Inhaltsplatzhalter 4"/>
          <p:cNvSpPr txBox="1">
            <a:spLocks/>
          </p:cNvSpPr>
          <p:nvPr/>
        </p:nvSpPr>
        <p:spPr>
          <a:xfrm>
            <a:off x="8145467" y="4942978"/>
            <a:ext cx="3278589"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Tree>
    <p:extLst>
      <p:ext uri="{BB962C8B-B14F-4D97-AF65-F5344CB8AC3E}">
        <p14:creationId xmlns:p14="http://schemas.microsoft.com/office/powerpoint/2010/main" val="2999211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childTnLst>
                          </p:cTn>
                        </p:par>
                        <p:par>
                          <p:cTn id="10" fill="hold">
                            <p:stCondLst>
                              <p:cond delay="500"/>
                            </p:stCondLst>
                            <p:childTnLst>
                              <p:par>
                                <p:cTn id="11" presetID="53" presetClass="entr" presetSubtype="16" fill="hold" nodeType="afterEffect">
                                  <p:stCondLst>
                                    <p:cond delay="0"/>
                                  </p:stCondLst>
                                  <p:childTnLst>
                                    <p:set>
                                      <p:cBhvr>
                                        <p:cTn id="12" dur="1" fill="hold">
                                          <p:stCondLst>
                                            <p:cond delay="0"/>
                                          </p:stCondLst>
                                        </p:cTn>
                                        <p:tgtEl>
                                          <p:spTgt spid="30"/>
                                        </p:tgtEl>
                                        <p:attrNameLst>
                                          <p:attrName>style.visibility</p:attrName>
                                        </p:attrNameLst>
                                      </p:cBhvr>
                                      <p:to>
                                        <p:strVal val="visible"/>
                                      </p:to>
                                    </p:set>
                                    <p:anim calcmode="lin" valueType="num">
                                      <p:cBhvr>
                                        <p:cTn id="13" dur="500" fill="hold"/>
                                        <p:tgtEl>
                                          <p:spTgt spid="30"/>
                                        </p:tgtEl>
                                        <p:attrNameLst>
                                          <p:attrName>ppt_w</p:attrName>
                                        </p:attrNameLst>
                                      </p:cBhvr>
                                      <p:tavLst>
                                        <p:tav tm="0">
                                          <p:val>
                                            <p:fltVal val="0"/>
                                          </p:val>
                                        </p:tav>
                                        <p:tav tm="100000">
                                          <p:val>
                                            <p:strVal val="#ppt_w"/>
                                          </p:val>
                                        </p:tav>
                                      </p:tavLst>
                                    </p:anim>
                                    <p:anim calcmode="lin" valueType="num">
                                      <p:cBhvr>
                                        <p:cTn id="14" dur="500" fill="hold"/>
                                        <p:tgtEl>
                                          <p:spTgt spid="30"/>
                                        </p:tgtEl>
                                        <p:attrNameLst>
                                          <p:attrName>ppt_h</p:attrName>
                                        </p:attrNameLst>
                                      </p:cBhvr>
                                      <p:tavLst>
                                        <p:tav tm="0">
                                          <p:val>
                                            <p:fltVal val="0"/>
                                          </p:val>
                                        </p:tav>
                                        <p:tav tm="100000">
                                          <p:val>
                                            <p:strVal val="#ppt_h"/>
                                          </p:val>
                                        </p:tav>
                                      </p:tavLst>
                                    </p:anim>
                                    <p:animEffect transition="in" filter="fade">
                                      <p:cBhvr>
                                        <p:cTn id="15" dur="500"/>
                                        <p:tgtEl>
                                          <p:spTgt spid="30"/>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wipe(right)">
                                      <p:cBhvr>
                                        <p:cTn id="18" dur="500"/>
                                        <p:tgtEl>
                                          <p:spTgt spid="46"/>
                                        </p:tgtEl>
                                      </p:cBhvr>
                                    </p:animEffect>
                                  </p:childTnLst>
                                </p:cTn>
                              </p:par>
                            </p:childTnLst>
                          </p:cTn>
                        </p:par>
                        <p:par>
                          <p:cTn id="19" fill="hold">
                            <p:stCondLst>
                              <p:cond delay="1000"/>
                            </p:stCondLst>
                            <p:childTnLst>
                              <p:par>
                                <p:cTn id="20" presetID="53" presetClass="entr" presetSubtype="16"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 calcmode="lin" valueType="num">
                                      <p:cBhvr>
                                        <p:cTn id="22" dur="500" fill="hold"/>
                                        <p:tgtEl>
                                          <p:spTgt spid="18"/>
                                        </p:tgtEl>
                                        <p:attrNameLst>
                                          <p:attrName>ppt_w</p:attrName>
                                        </p:attrNameLst>
                                      </p:cBhvr>
                                      <p:tavLst>
                                        <p:tav tm="0">
                                          <p:val>
                                            <p:fltVal val="0"/>
                                          </p:val>
                                        </p:tav>
                                        <p:tav tm="100000">
                                          <p:val>
                                            <p:strVal val="#ppt_w"/>
                                          </p:val>
                                        </p:tav>
                                      </p:tavLst>
                                    </p:anim>
                                    <p:anim calcmode="lin" valueType="num">
                                      <p:cBhvr>
                                        <p:cTn id="23" dur="500" fill="hold"/>
                                        <p:tgtEl>
                                          <p:spTgt spid="18"/>
                                        </p:tgtEl>
                                        <p:attrNameLst>
                                          <p:attrName>ppt_h</p:attrName>
                                        </p:attrNameLst>
                                      </p:cBhvr>
                                      <p:tavLst>
                                        <p:tav tm="0">
                                          <p:val>
                                            <p:fltVal val="0"/>
                                          </p:val>
                                        </p:tav>
                                        <p:tav tm="100000">
                                          <p:val>
                                            <p:strVal val="#ppt_h"/>
                                          </p:val>
                                        </p:tav>
                                      </p:tavLst>
                                    </p:anim>
                                    <p:animEffect transition="in" filter="fade">
                                      <p:cBhvr>
                                        <p:cTn id="24" dur="500"/>
                                        <p:tgtEl>
                                          <p:spTgt spid="18"/>
                                        </p:tgtEl>
                                      </p:cBhvr>
                                    </p:animEffect>
                                  </p:childTnLst>
                                </p:cTn>
                              </p:par>
                            </p:childTnLst>
                          </p:cTn>
                        </p:par>
                        <p:par>
                          <p:cTn id="25" fill="hold">
                            <p:stCondLst>
                              <p:cond delay="1500"/>
                            </p:stCondLst>
                            <p:childTnLst>
                              <p:par>
                                <p:cTn id="26" presetID="53" presetClass="entr" presetSubtype="16" fill="hold" grpId="0" nodeType="afterEffect">
                                  <p:stCondLst>
                                    <p:cond delay="0"/>
                                  </p:stCondLst>
                                  <p:childTnLst>
                                    <p:set>
                                      <p:cBhvr>
                                        <p:cTn id="27" dur="1" fill="hold">
                                          <p:stCondLst>
                                            <p:cond delay="0"/>
                                          </p:stCondLst>
                                        </p:cTn>
                                        <p:tgtEl>
                                          <p:spTgt spid="37"/>
                                        </p:tgtEl>
                                        <p:attrNameLst>
                                          <p:attrName>style.visibility</p:attrName>
                                        </p:attrNameLst>
                                      </p:cBhvr>
                                      <p:to>
                                        <p:strVal val="visible"/>
                                      </p:to>
                                    </p:set>
                                    <p:anim calcmode="lin" valueType="num">
                                      <p:cBhvr>
                                        <p:cTn id="28" dur="500" fill="hold"/>
                                        <p:tgtEl>
                                          <p:spTgt spid="37"/>
                                        </p:tgtEl>
                                        <p:attrNameLst>
                                          <p:attrName>ppt_w</p:attrName>
                                        </p:attrNameLst>
                                      </p:cBhvr>
                                      <p:tavLst>
                                        <p:tav tm="0">
                                          <p:val>
                                            <p:fltVal val="0"/>
                                          </p:val>
                                        </p:tav>
                                        <p:tav tm="100000">
                                          <p:val>
                                            <p:strVal val="#ppt_w"/>
                                          </p:val>
                                        </p:tav>
                                      </p:tavLst>
                                    </p:anim>
                                    <p:anim calcmode="lin" valueType="num">
                                      <p:cBhvr>
                                        <p:cTn id="29" dur="500" fill="hold"/>
                                        <p:tgtEl>
                                          <p:spTgt spid="37"/>
                                        </p:tgtEl>
                                        <p:attrNameLst>
                                          <p:attrName>ppt_h</p:attrName>
                                        </p:attrNameLst>
                                      </p:cBhvr>
                                      <p:tavLst>
                                        <p:tav tm="0">
                                          <p:val>
                                            <p:fltVal val="0"/>
                                          </p:val>
                                        </p:tav>
                                        <p:tav tm="100000">
                                          <p:val>
                                            <p:strVal val="#ppt_h"/>
                                          </p:val>
                                        </p:tav>
                                      </p:tavLst>
                                    </p:anim>
                                    <p:animEffect transition="in" filter="fade">
                                      <p:cBhvr>
                                        <p:cTn id="30" dur="500"/>
                                        <p:tgtEl>
                                          <p:spTgt spid="37"/>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45"/>
                                        </p:tgtEl>
                                        <p:attrNameLst>
                                          <p:attrName>style.visibility</p:attrName>
                                        </p:attrNameLst>
                                      </p:cBhvr>
                                      <p:to>
                                        <p:strVal val="visible"/>
                                      </p:to>
                                    </p:set>
                                    <p:animEffect transition="in" filter="wipe(left)">
                                      <p:cBhvr>
                                        <p:cTn id="33" dur="500"/>
                                        <p:tgtEl>
                                          <p:spTgt spid="45"/>
                                        </p:tgtEl>
                                      </p:cBhvr>
                                    </p:animEffect>
                                  </p:childTnLst>
                                </p:cTn>
                              </p:par>
                            </p:childTnLst>
                          </p:cTn>
                        </p:par>
                        <p:par>
                          <p:cTn id="34" fill="hold">
                            <p:stCondLst>
                              <p:cond delay="2000"/>
                            </p:stCondLst>
                            <p:childTnLst>
                              <p:par>
                                <p:cTn id="35" presetID="53" presetClass="entr" presetSubtype="16" fill="hold" nodeType="afterEffect">
                                  <p:stCondLst>
                                    <p:cond delay="0"/>
                                  </p:stCondLst>
                                  <p:childTnLst>
                                    <p:set>
                                      <p:cBhvr>
                                        <p:cTn id="36" dur="1" fill="hold">
                                          <p:stCondLst>
                                            <p:cond delay="0"/>
                                          </p:stCondLst>
                                        </p:cTn>
                                        <p:tgtEl>
                                          <p:spTgt spid="19"/>
                                        </p:tgtEl>
                                        <p:attrNameLst>
                                          <p:attrName>style.visibility</p:attrName>
                                        </p:attrNameLst>
                                      </p:cBhvr>
                                      <p:to>
                                        <p:strVal val="visible"/>
                                      </p:to>
                                    </p:set>
                                    <p:anim calcmode="lin" valueType="num">
                                      <p:cBhvr>
                                        <p:cTn id="37" dur="500" fill="hold"/>
                                        <p:tgtEl>
                                          <p:spTgt spid="19"/>
                                        </p:tgtEl>
                                        <p:attrNameLst>
                                          <p:attrName>ppt_w</p:attrName>
                                        </p:attrNameLst>
                                      </p:cBhvr>
                                      <p:tavLst>
                                        <p:tav tm="0">
                                          <p:val>
                                            <p:fltVal val="0"/>
                                          </p:val>
                                        </p:tav>
                                        <p:tav tm="100000">
                                          <p:val>
                                            <p:strVal val="#ppt_w"/>
                                          </p:val>
                                        </p:tav>
                                      </p:tavLst>
                                    </p:anim>
                                    <p:anim calcmode="lin" valueType="num">
                                      <p:cBhvr>
                                        <p:cTn id="38" dur="500" fill="hold"/>
                                        <p:tgtEl>
                                          <p:spTgt spid="19"/>
                                        </p:tgtEl>
                                        <p:attrNameLst>
                                          <p:attrName>ppt_h</p:attrName>
                                        </p:attrNameLst>
                                      </p:cBhvr>
                                      <p:tavLst>
                                        <p:tav tm="0">
                                          <p:val>
                                            <p:fltVal val="0"/>
                                          </p:val>
                                        </p:tav>
                                        <p:tav tm="100000">
                                          <p:val>
                                            <p:strVal val="#ppt_h"/>
                                          </p:val>
                                        </p:tav>
                                      </p:tavLst>
                                    </p:anim>
                                    <p:animEffect transition="in" filter="fade">
                                      <p:cBhvr>
                                        <p:cTn id="39" dur="500"/>
                                        <p:tgtEl>
                                          <p:spTgt spid="19"/>
                                        </p:tgtEl>
                                      </p:cBhvr>
                                    </p:animEffect>
                                  </p:childTnLst>
                                </p:cTn>
                              </p:par>
                            </p:childTnLst>
                          </p:cTn>
                        </p:par>
                        <p:par>
                          <p:cTn id="40" fill="hold">
                            <p:stCondLst>
                              <p:cond delay="2500"/>
                            </p:stCondLst>
                            <p:childTnLst>
                              <p:par>
                                <p:cTn id="41" presetID="53" presetClass="entr" presetSubtype="16" fill="hold" nodeType="afterEffect">
                                  <p:stCondLst>
                                    <p:cond delay="0"/>
                                  </p:stCondLst>
                                  <p:childTnLst>
                                    <p:set>
                                      <p:cBhvr>
                                        <p:cTn id="42" dur="1" fill="hold">
                                          <p:stCondLst>
                                            <p:cond delay="0"/>
                                          </p:stCondLst>
                                        </p:cTn>
                                        <p:tgtEl>
                                          <p:spTgt spid="38"/>
                                        </p:tgtEl>
                                        <p:attrNameLst>
                                          <p:attrName>style.visibility</p:attrName>
                                        </p:attrNameLst>
                                      </p:cBhvr>
                                      <p:to>
                                        <p:strVal val="visible"/>
                                      </p:to>
                                    </p:set>
                                    <p:anim calcmode="lin" valueType="num">
                                      <p:cBhvr>
                                        <p:cTn id="43" dur="500" fill="hold"/>
                                        <p:tgtEl>
                                          <p:spTgt spid="38"/>
                                        </p:tgtEl>
                                        <p:attrNameLst>
                                          <p:attrName>ppt_w</p:attrName>
                                        </p:attrNameLst>
                                      </p:cBhvr>
                                      <p:tavLst>
                                        <p:tav tm="0">
                                          <p:val>
                                            <p:fltVal val="0"/>
                                          </p:val>
                                        </p:tav>
                                        <p:tav tm="100000">
                                          <p:val>
                                            <p:strVal val="#ppt_w"/>
                                          </p:val>
                                        </p:tav>
                                      </p:tavLst>
                                    </p:anim>
                                    <p:anim calcmode="lin" valueType="num">
                                      <p:cBhvr>
                                        <p:cTn id="44" dur="500" fill="hold"/>
                                        <p:tgtEl>
                                          <p:spTgt spid="38"/>
                                        </p:tgtEl>
                                        <p:attrNameLst>
                                          <p:attrName>ppt_h</p:attrName>
                                        </p:attrNameLst>
                                      </p:cBhvr>
                                      <p:tavLst>
                                        <p:tav tm="0">
                                          <p:val>
                                            <p:fltVal val="0"/>
                                          </p:val>
                                        </p:tav>
                                        <p:tav tm="100000">
                                          <p:val>
                                            <p:strVal val="#ppt_h"/>
                                          </p:val>
                                        </p:tav>
                                      </p:tavLst>
                                    </p:anim>
                                    <p:animEffect transition="in" filter="fade">
                                      <p:cBhvr>
                                        <p:cTn id="45" dur="500"/>
                                        <p:tgtEl>
                                          <p:spTgt spid="38"/>
                                        </p:tgtEl>
                                      </p:cBhvr>
                                    </p:animEffect>
                                  </p:childTnLst>
                                </p:cTn>
                              </p:par>
                              <p:par>
                                <p:cTn id="46" presetID="22" presetClass="entr" presetSubtype="8" fill="hold" grpId="0" nodeType="withEffect">
                                  <p:stCondLst>
                                    <p:cond delay="0"/>
                                  </p:stCondLst>
                                  <p:childTnLst>
                                    <p:set>
                                      <p:cBhvr>
                                        <p:cTn id="47" dur="1" fill="hold">
                                          <p:stCondLst>
                                            <p:cond delay="0"/>
                                          </p:stCondLst>
                                        </p:cTn>
                                        <p:tgtEl>
                                          <p:spTgt spid="49"/>
                                        </p:tgtEl>
                                        <p:attrNameLst>
                                          <p:attrName>style.visibility</p:attrName>
                                        </p:attrNameLst>
                                      </p:cBhvr>
                                      <p:to>
                                        <p:strVal val="visible"/>
                                      </p:to>
                                    </p:set>
                                    <p:animEffect transition="in" filter="wipe(left)">
                                      <p:cBhvr>
                                        <p:cTn id="48" dur="500"/>
                                        <p:tgtEl>
                                          <p:spTgt spid="49"/>
                                        </p:tgtEl>
                                      </p:cBhvr>
                                    </p:animEffect>
                                  </p:childTnLst>
                                </p:cTn>
                              </p:par>
                            </p:childTnLst>
                          </p:cTn>
                        </p:par>
                        <p:par>
                          <p:cTn id="49" fill="hold">
                            <p:stCondLst>
                              <p:cond delay="3000"/>
                            </p:stCondLst>
                            <p:childTnLst>
                              <p:par>
                                <p:cTn id="50" presetID="53" presetClass="entr" presetSubtype="16" fill="hold" nodeType="after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p:cTn id="52" dur="500" fill="hold"/>
                                        <p:tgtEl>
                                          <p:spTgt spid="20"/>
                                        </p:tgtEl>
                                        <p:attrNameLst>
                                          <p:attrName>ppt_w</p:attrName>
                                        </p:attrNameLst>
                                      </p:cBhvr>
                                      <p:tavLst>
                                        <p:tav tm="0">
                                          <p:val>
                                            <p:fltVal val="0"/>
                                          </p:val>
                                        </p:tav>
                                        <p:tav tm="100000">
                                          <p:val>
                                            <p:strVal val="#ppt_w"/>
                                          </p:val>
                                        </p:tav>
                                      </p:tavLst>
                                    </p:anim>
                                    <p:anim calcmode="lin" valueType="num">
                                      <p:cBhvr>
                                        <p:cTn id="53" dur="500" fill="hold"/>
                                        <p:tgtEl>
                                          <p:spTgt spid="20"/>
                                        </p:tgtEl>
                                        <p:attrNameLst>
                                          <p:attrName>ppt_h</p:attrName>
                                        </p:attrNameLst>
                                      </p:cBhvr>
                                      <p:tavLst>
                                        <p:tav tm="0">
                                          <p:val>
                                            <p:fltVal val="0"/>
                                          </p:val>
                                        </p:tav>
                                        <p:tav tm="100000">
                                          <p:val>
                                            <p:strVal val="#ppt_h"/>
                                          </p:val>
                                        </p:tav>
                                      </p:tavLst>
                                    </p:anim>
                                    <p:animEffect transition="in" filter="fade">
                                      <p:cBhvr>
                                        <p:cTn id="54" dur="500"/>
                                        <p:tgtEl>
                                          <p:spTgt spid="20"/>
                                        </p:tgtEl>
                                      </p:cBhvr>
                                    </p:animEffect>
                                  </p:childTnLst>
                                </p:cTn>
                              </p:par>
                            </p:childTnLst>
                          </p:cTn>
                        </p:par>
                        <p:par>
                          <p:cTn id="55" fill="hold">
                            <p:stCondLst>
                              <p:cond delay="3500"/>
                            </p:stCondLst>
                            <p:childTnLst>
                              <p:par>
                                <p:cTn id="56" presetID="53" presetClass="entr" presetSubtype="16" fill="hold" nodeType="afterEffect">
                                  <p:stCondLst>
                                    <p:cond delay="0"/>
                                  </p:stCondLst>
                                  <p:childTnLst>
                                    <p:set>
                                      <p:cBhvr>
                                        <p:cTn id="57" dur="1" fill="hold">
                                          <p:stCondLst>
                                            <p:cond delay="0"/>
                                          </p:stCondLst>
                                        </p:cTn>
                                        <p:tgtEl>
                                          <p:spTgt spid="25"/>
                                        </p:tgtEl>
                                        <p:attrNameLst>
                                          <p:attrName>style.visibility</p:attrName>
                                        </p:attrNameLst>
                                      </p:cBhvr>
                                      <p:to>
                                        <p:strVal val="visible"/>
                                      </p:to>
                                    </p:set>
                                    <p:anim calcmode="lin" valueType="num">
                                      <p:cBhvr>
                                        <p:cTn id="58" dur="500" fill="hold"/>
                                        <p:tgtEl>
                                          <p:spTgt spid="25"/>
                                        </p:tgtEl>
                                        <p:attrNameLst>
                                          <p:attrName>ppt_w</p:attrName>
                                        </p:attrNameLst>
                                      </p:cBhvr>
                                      <p:tavLst>
                                        <p:tav tm="0">
                                          <p:val>
                                            <p:fltVal val="0"/>
                                          </p:val>
                                        </p:tav>
                                        <p:tav tm="100000">
                                          <p:val>
                                            <p:strVal val="#ppt_w"/>
                                          </p:val>
                                        </p:tav>
                                      </p:tavLst>
                                    </p:anim>
                                    <p:anim calcmode="lin" valueType="num">
                                      <p:cBhvr>
                                        <p:cTn id="59" dur="500" fill="hold"/>
                                        <p:tgtEl>
                                          <p:spTgt spid="25"/>
                                        </p:tgtEl>
                                        <p:attrNameLst>
                                          <p:attrName>ppt_h</p:attrName>
                                        </p:attrNameLst>
                                      </p:cBhvr>
                                      <p:tavLst>
                                        <p:tav tm="0">
                                          <p:val>
                                            <p:fltVal val="0"/>
                                          </p:val>
                                        </p:tav>
                                        <p:tav tm="100000">
                                          <p:val>
                                            <p:strVal val="#ppt_h"/>
                                          </p:val>
                                        </p:tav>
                                      </p:tavLst>
                                    </p:anim>
                                    <p:animEffect transition="in" filter="fade">
                                      <p:cBhvr>
                                        <p:cTn id="60" dur="500"/>
                                        <p:tgtEl>
                                          <p:spTgt spid="25"/>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wipe(right)">
                                      <p:cBhvr>
                                        <p:cTn id="63" dur="500"/>
                                        <p:tgtEl>
                                          <p:spTgt spid="48"/>
                                        </p:tgtEl>
                                      </p:cBhvr>
                                    </p:animEffect>
                                  </p:childTnLst>
                                </p:cTn>
                              </p:par>
                            </p:childTnLst>
                          </p:cTn>
                        </p:par>
                        <p:par>
                          <p:cTn id="64" fill="hold">
                            <p:stCondLst>
                              <p:cond delay="4000"/>
                            </p:stCondLst>
                            <p:childTnLst>
                              <p:par>
                                <p:cTn id="65" presetID="53" presetClass="entr" presetSubtype="16" fill="hold" nodeType="afterEffect">
                                  <p:stCondLst>
                                    <p:cond delay="0"/>
                                  </p:stCondLst>
                                  <p:childTnLst>
                                    <p:set>
                                      <p:cBhvr>
                                        <p:cTn id="66" dur="1" fill="hold">
                                          <p:stCondLst>
                                            <p:cond delay="0"/>
                                          </p:stCondLst>
                                        </p:cTn>
                                        <p:tgtEl>
                                          <p:spTgt spid="4"/>
                                        </p:tgtEl>
                                        <p:attrNameLst>
                                          <p:attrName>style.visibility</p:attrName>
                                        </p:attrNameLst>
                                      </p:cBhvr>
                                      <p:to>
                                        <p:strVal val="visible"/>
                                      </p:to>
                                    </p:set>
                                    <p:anim calcmode="lin" valueType="num">
                                      <p:cBhvr>
                                        <p:cTn id="67" dur="500" fill="hold"/>
                                        <p:tgtEl>
                                          <p:spTgt spid="4"/>
                                        </p:tgtEl>
                                        <p:attrNameLst>
                                          <p:attrName>ppt_w</p:attrName>
                                        </p:attrNameLst>
                                      </p:cBhvr>
                                      <p:tavLst>
                                        <p:tav tm="0">
                                          <p:val>
                                            <p:fltVal val="0"/>
                                          </p:val>
                                        </p:tav>
                                        <p:tav tm="100000">
                                          <p:val>
                                            <p:strVal val="#ppt_w"/>
                                          </p:val>
                                        </p:tav>
                                      </p:tavLst>
                                    </p:anim>
                                    <p:anim calcmode="lin" valueType="num">
                                      <p:cBhvr>
                                        <p:cTn id="68" dur="500" fill="hold"/>
                                        <p:tgtEl>
                                          <p:spTgt spid="4"/>
                                        </p:tgtEl>
                                        <p:attrNameLst>
                                          <p:attrName>ppt_h</p:attrName>
                                        </p:attrNameLst>
                                      </p:cBhvr>
                                      <p:tavLst>
                                        <p:tav tm="0">
                                          <p:val>
                                            <p:fltVal val="0"/>
                                          </p:val>
                                        </p:tav>
                                        <p:tav tm="100000">
                                          <p:val>
                                            <p:strVal val="#ppt_h"/>
                                          </p:val>
                                        </p:tav>
                                      </p:tavLst>
                                    </p:anim>
                                    <p:animEffect transition="in" filter="fade">
                                      <p:cBhvr>
                                        <p:cTn id="69" dur="500"/>
                                        <p:tgtEl>
                                          <p:spTgt spid="4"/>
                                        </p:tgtEl>
                                      </p:cBhvr>
                                    </p:animEffect>
                                  </p:childTnLst>
                                </p:cTn>
                              </p:par>
                            </p:childTnLst>
                          </p:cTn>
                        </p:par>
                        <p:par>
                          <p:cTn id="70" fill="hold">
                            <p:stCondLst>
                              <p:cond delay="4500"/>
                            </p:stCondLst>
                            <p:childTnLst>
                              <p:par>
                                <p:cTn id="71" presetID="53" presetClass="entr" presetSubtype="16" fill="hold" nodeType="afterEffect">
                                  <p:stCondLst>
                                    <p:cond delay="0"/>
                                  </p:stCondLst>
                                  <p:childTnLst>
                                    <p:set>
                                      <p:cBhvr>
                                        <p:cTn id="72" dur="1" fill="hold">
                                          <p:stCondLst>
                                            <p:cond delay="0"/>
                                          </p:stCondLst>
                                        </p:cTn>
                                        <p:tgtEl>
                                          <p:spTgt spid="22"/>
                                        </p:tgtEl>
                                        <p:attrNameLst>
                                          <p:attrName>style.visibility</p:attrName>
                                        </p:attrNameLst>
                                      </p:cBhvr>
                                      <p:to>
                                        <p:strVal val="visible"/>
                                      </p:to>
                                    </p:set>
                                    <p:anim calcmode="lin" valueType="num">
                                      <p:cBhvr>
                                        <p:cTn id="73" dur="500" fill="hold"/>
                                        <p:tgtEl>
                                          <p:spTgt spid="22"/>
                                        </p:tgtEl>
                                        <p:attrNameLst>
                                          <p:attrName>ppt_w</p:attrName>
                                        </p:attrNameLst>
                                      </p:cBhvr>
                                      <p:tavLst>
                                        <p:tav tm="0">
                                          <p:val>
                                            <p:fltVal val="0"/>
                                          </p:val>
                                        </p:tav>
                                        <p:tav tm="100000">
                                          <p:val>
                                            <p:strVal val="#ppt_w"/>
                                          </p:val>
                                        </p:tav>
                                      </p:tavLst>
                                    </p:anim>
                                    <p:anim calcmode="lin" valueType="num">
                                      <p:cBhvr>
                                        <p:cTn id="74" dur="500" fill="hold"/>
                                        <p:tgtEl>
                                          <p:spTgt spid="22"/>
                                        </p:tgtEl>
                                        <p:attrNameLst>
                                          <p:attrName>ppt_h</p:attrName>
                                        </p:attrNameLst>
                                      </p:cBhvr>
                                      <p:tavLst>
                                        <p:tav tm="0">
                                          <p:val>
                                            <p:fltVal val="0"/>
                                          </p:val>
                                        </p:tav>
                                        <p:tav tm="100000">
                                          <p:val>
                                            <p:strVal val="#ppt_h"/>
                                          </p:val>
                                        </p:tav>
                                      </p:tavLst>
                                    </p:anim>
                                    <p:animEffect transition="in" filter="fade">
                                      <p:cBhvr>
                                        <p:cTn id="75" dur="500"/>
                                        <p:tgtEl>
                                          <p:spTgt spid="22"/>
                                        </p:tgtEl>
                                      </p:cBhvr>
                                    </p:animEffect>
                                  </p:childTnLst>
                                </p:cTn>
                              </p:par>
                              <p:par>
                                <p:cTn id="76" presetID="22" presetClass="entr" presetSubtype="2" fill="hold" grpId="0" nodeType="withEffect">
                                  <p:stCondLst>
                                    <p:cond delay="0"/>
                                  </p:stCondLst>
                                  <p:childTnLst>
                                    <p:set>
                                      <p:cBhvr>
                                        <p:cTn id="77" dur="1" fill="hold">
                                          <p:stCondLst>
                                            <p:cond delay="0"/>
                                          </p:stCondLst>
                                        </p:cTn>
                                        <p:tgtEl>
                                          <p:spTgt spid="44"/>
                                        </p:tgtEl>
                                        <p:attrNameLst>
                                          <p:attrName>style.visibility</p:attrName>
                                        </p:attrNameLst>
                                      </p:cBhvr>
                                      <p:to>
                                        <p:strVal val="visible"/>
                                      </p:to>
                                    </p:set>
                                    <p:animEffect transition="in" filter="wipe(right)">
                                      <p:cBhvr>
                                        <p:cTn id="78"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4" grpId="0"/>
      <p:bldP spid="45" grpId="0"/>
      <p:bldP spid="46" grpId="0"/>
      <p:bldP spid="48" grpId="0"/>
      <p:bldP spid="49"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5" name="Group 4"/>
          <p:cNvGrpSpPr/>
          <p:nvPr/>
        </p:nvGrpSpPr>
        <p:grpSpPr>
          <a:xfrm>
            <a:off x="3861593" y="1879601"/>
            <a:ext cx="4468814" cy="4468812"/>
            <a:chOff x="3861593" y="1879601"/>
            <a:chExt cx="4468814" cy="4468812"/>
          </a:xfrm>
        </p:grpSpPr>
        <p:sp>
          <p:nvSpPr>
            <p:cNvPr id="49" name="Freeform 43"/>
            <p:cNvSpPr>
              <a:spLocks/>
            </p:cNvSpPr>
            <p:nvPr/>
          </p:nvSpPr>
          <p:spPr bwMode="auto">
            <a:xfrm>
              <a:off x="3861593" y="3413237"/>
              <a:ext cx="1903506" cy="2870449"/>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50" name="Freeform 44"/>
            <p:cNvSpPr>
              <a:spLocks/>
            </p:cNvSpPr>
            <p:nvPr/>
          </p:nvSpPr>
          <p:spPr bwMode="auto">
            <a:xfrm>
              <a:off x="6442752" y="1956217"/>
              <a:ext cx="1887655" cy="2822894"/>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45"/>
            <p:cNvSpPr>
              <a:spLocks/>
            </p:cNvSpPr>
            <p:nvPr/>
          </p:nvSpPr>
          <p:spPr bwMode="auto">
            <a:xfrm>
              <a:off x="3935567" y="1879601"/>
              <a:ext cx="2869129" cy="1891616"/>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46"/>
            <p:cNvSpPr>
              <a:spLocks/>
            </p:cNvSpPr>
            <p:nvPr/>
          </p:nvSpPr>
          <p:spPr bwMode="auto">
            <a:xfrm>
              <a:off x="5420328" y="4439624"/>
              <a:ext cx="2847994" cy="1908789"/>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4" name="Oval 3"/>
            <p:cNvSpPr/>
            <p:nvPr/>
          </p:nvSpPr>
          <p:spPr>
            <a:xfrm>
              <a:off x="5597959" y="2101134"/>
              <a:ext cx="977900" cy="9779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p:cNvSpPr/>
            <p:nvPr/>
          </p:nvSpPr>
          <p:spPr>
            <a:xfrm>
              <a:off x="7160539" y="3616471"/>
              <a:ext cx="977900" cy="9779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p:cNvSpPr/>
            <p:nvPr/>
          </p:nvSpPr>
          <p:spPr>
            <a:xfrm>
              <a:off x="5582676" y="5176814"/>
              <a:ext cx="977900" cy="9779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p:cNvSpPr/>
            <p:nvPr/>
          </p:nvSpPr>
          <p:spPr>
            <a:xfrm>
              <a:off x="4060296" y="3616471"/>
              <a:ext cx="977900" cy="9779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8" name="Inhaltsplatzhalter 4"/>
          <p:cNvSpPr txBox="1">
            <a:spLocks/>
          </p:cNvSpPr>
          <p:nvPr/>
        </p:nvSpPr>
        <p:spPr>
          <a:xfrm>
            <a:off x="508001" y="2566790"/>
            <a:ext cx="3107355"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9" name="Inhaltsplatzhalter 4"/>
          <p:cNvSpPr txBox="1">
            <a:spLocks/>
          </p:cNvSpPr>
          <p:nvPr/>
        </p:nvSpPr>
        <p:spPr>
          <a:xfrm>
            <a:off x="8624575" y="2566790"/>
            <a:ext cx="3041243"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30" name="Inhaltsplatzhalter 4"/>
          <p:cNvSpPr txBox="1">
            <a:spLocks/>
          </p:cNvSpPr>
          <p:nvPr/>
        </p:nvSpPr>
        <p:spPr>
          <a:xfrm>
            <a:off x="508001" y="4939895"/>
            <a:ext cx="3050853"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31" name="Inhaltsplatzhalter 4"/>
          <p:cNvSpPr txBox="1">
            <a:spLocks/>
          </p:cNvSpPr>
          <p:nvPr/>
        </p:nvSpPr>
        <p:spPr>
          <a:xfrm>
            <a:off x="8624575" y="4939895"/>
            <a:ext cx="3041244" cy="723275"/>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32" name="Inhaltsplatzhalter 4"/>
          <p:cNvSpPr txBox="1">
            <a:spLocks/>
          </p:cNvSpPr>
          <p:nvPr/>
        </p:nvSpPr>
        <p:spPr>
          <a:xfrm>
            <a:off x="4776192" y="2706742"/>
            <a:ext cx="71722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01</a:t>
            </a:r>
            <a:endParaRPr lang="en-US" sz="2000" dirty="0">
              <a:latin typeface="+mn-lt"/>
            </a:endParaRPr>
          </a:p>
        </p:txBody>
      </p:sp>
      <p:sp>
        <p:nvSpPr>
          <p:cNvPr id="33" name="Inhaltsplatzhalter 4"/>
          <p:cNvSpPr txBox="1">
            <a:spLocks/>
          </p:cNvSpPr>
          <p:nvPr/>
        </p:nvSpPr>
        <p:spPr>
          <a:xfrm>
            <a:off x="4454732" y="4733250"/>
            <a:ext cx="71722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04</a:t>
            </a:r>
            <a:endParaRPr lang="en-US" sz="2000" dirty="0">
              <a:latin typeface="+mn-lt"/>
            </a:endParaRPr>
          </a:p>
        </p:txBody>
      </p:sp>
      <p:sp>
        <p:nvSpPr>
          <p:cNvPr id="34" name="Inhaltsplatzhalter 4"/>
          <p:cNvSpPr txBox="1">
            <a:spLocks/>
          </p:cNvSpPr>
          <p:nvPr/>
        </p:nvSpPr>
        <p:spPr>
          <a:xfrm>
            <a:off x="6894898" y="3050784"/>
            <a:ext cx="71722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02</a:t>
            </a:r>
            <a:endParaRPr lang="en-US" sz="2000" dirty="0">
              <a:latin typeface="+mn-lt"/>
            </a:endParaRPr>
          </a:p>
        </p:txBody>
      </p:sp>
      <p:sp>
        <p:nvSpPr>
          <p:cNvPr id="35" name="Inhaltsplatzhalter 4"/>
          <p:cNvSpPr txBox="1">
            <a:spLocks/>
          </p:cNvSpPr>
          <p:nvPr/>
        </p:nvSpPr>
        <p:spPr>
          <a:xfrm>
            <a:off x="6697221" y="5080370"/>
            <a:ext cx="717228" cy="430887"/>
          </a:xfrm>
          <a:prstGeom prst="rect">
            <a:avLst/>
          </a:prstGeom>
        </p:spPr>
        <p:txBody>
          <a:bodyPr wrap="square" lIns="0" tIns="0" rIns="0" bIns="0" anchor="ctr">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ctr">
              <a:lnSpc>
                <a:spcPct val="100000"/>
              </a:lnSpc>
              <a:spcAft>
                <a:spcPts val="1200"/>
              </a:spcAft>
              <a:buNone/>
            </a:pPr>
            <a:r>
              <a:rPr lang="en-US" sz="2800" b="1" dirty="0">
                <a:latin typeface="+mj-lt"/>
              </a:rPr>
              <a:t>03</a:t>
            </a:r>
            <a:endParaRPr lang="en-US" sz="2000" dirty="0">
              <a:latin typeface="+mn-lt"/>
            </a:endParaRPr>
          </a:p>
        </p:txBody>
      </p:sp>
      <p:grpSp>
        <p:nvGrpSpPr>
          <p:cNvPr id="36" name="Group 35"/>
          <p:cNvGrpSpPr/>
          <p:nvPr/>
        </p:nvGrpSpPr>
        <p:grpSpPr>
          <a:xfrm>
            <a:off x="5793779" y="2293043"/>
            <a:ext cx="586260" cy="586260"/>
            <a:chOff x="10996613" y="1925638"/>
            <a:chExt cx="534987" cy="534988"/>
          </a:xfrm>
          <a:solidFill>
            <a:schemeClr val="accent1"/>
          </a:solidFill>
        </p:grpSpPr>
        <p:sp>
          <p:nvSpPr>
            <p:cNvPr id="37" name="Freeform 6"/>
            <p:cNvSpPr>
              <a:spLocks noEditPoints="1"/>
            </p:cNvSpPr>
            <p:nvPr/>
          </p:nvSpPr>
          <p:spPr bwMode="auto">
            <a:xfrm>
              <a:off x="10996613" y="1925638"/>
              <a:ext cx="534987" cy="534988"/>
            </a:xfrm>
            <a:custGeom>
              <a:avLst/>
              <a:gdLst>
                <a:gd name="T0" fmla="*/ 1446 w 3370"/>
                <a:gd name="T1" fmla="*/ 543 h 3371"/>
                <a:gd name="T2" fmla="*/ 1099 w 3370"/>
                <a:gd name="T3" fmla="*/ 703 h 3371"/>
                <a:gd name="T4" fmla="*/ 750 w 3370"/>
                <a:gd name="T5" fmla="*/ 523 h 3371"/>
                <a:gd name="T6" fmla="*/ 518 w 3370"/>
                <a:gd name="T7" fmla="*/ 737 h 3371"/>
                <a:gd name="T8" fmla="*/ 710 w 3370"/>
                <a:gd name="T9" fmla="*/ 1069 h 3371"/>
                <a:gd name="T10" fmla="*/ 568 w 3370"/>
                <a:gd name="T11" fmla="*/ 1428 h 3371"/>
                <a:gd name="T12" fmla="*/ 192 w 3370"/>
                <a:gd name="T13" fmla="*/ 1536 h 3371"/>
                <a:gd name="T14" fmla="*/ 524 w 3370"/>
                <a:gd name="T15" fmla="*/ 1916 h 3371"/>
                <a:gd name="T16" fmla="*/ 665 w 3370"/>
                <a:gd name="T17" fmla="*/ 2204 h 3371"/>
                <a:gd name="T18" fmla="*/ 526 w 3370"/>
                <a:gd name="T19" fmla="*/ 2621 h 3371"/>
                <a:gd name="T20" fmla="*/ 749 w 3370"/>
                <a:gd name="T21" fmla="*/ 2861 h 3371"/>
                <a:gd name="T22" fmla="*/ 1044 w 3370"/>
                <a:gd name="T23" fmla="*/ 2666 h 3371"/>
                <a:gd name="T24" fmla="*/ 1325 w 3370"/>
                <a:gd name="T25" fmla="*/ 2773 h 3371"/>
                <a:gd name="T26" fmla="*/ 1519 w 3370"/>
                <a:gd name="T27" fmla="*/ 3167 h 3371"/>
                <a:gd name="T28" fmla="*/ 1851 w 3370"/>
                <a:gd name="T29" fmla="*/ 3167 h 3371"/>
                <a:gd name="T30" fmla="*/ 2048 w 3370"/>
                <a:gd name="T31" fmla="*/ 2773 h 3371"/>
                <a:gd name="T32" fmla="*/ 2351 w 3370"/>
                <a:gd name="T33" fmla="*/ 2666 h 3371"/>
                <a:gd name="T34" fmla="*/ 2631 w 3370"/>
                <a:gd name="T35" fmla="*/ 2854 h 3371"/>
                <a:gd name="T36" fmla="*/ 2676 w 3370"/>
                <a:gd name="T37" fmla="*/ 2370 h 3371"/>
                <a:gd name="T38" fmla="*/ 2743 w 3370"/>
                <a:gd name="T39" fmla="*/ 2123 h 3371"/>
                <a:gd name="T40" fmla="*/ 2870 w 3370"/>
                <a:gd name="T41" fmla="*/ 1902 h 3371"/>
                <a:gd name="T42" fmla="*/ 3181 w 3370"/>
                <a:gd name="T43" fmla="*/ 1529 h 3371"/>
                <a:gd name="T44" fmla="*/ 2803 w 3370"/>
                <a:gd name="T45" fmla="*/ 1421 h 3371"/>
                <a:gd name="T46" fmla="*/ 2659 w 3370"/>
                <a:gd name="T47" fmla="*/ 1063 h 3371"/>
                <a:gd name="T48" fmla="*/ 2849 w 3370"/>
                <a:gd name="T49" fmla="*/ 732 h 3371"/>
                <a:gd name="T50" fmla="*/ 2618 w 3370"/>
                <a:gd name="T51" fmla="*/ 519 h 3371"/>
                <a:gd name="T52" fmla="*/ 2268 w 3370"/>
                <a:gd name="T53" fmla="*/ 700 h 3371"/>
                <a:gd name="T54" fmla="*/ 1913 w 3370"/>
                <a:gd name="T55" fmla="*/ 540 h 3371"/>
                <a:gd name="T56" fmla="*/ 1532 w 3370"/>
                <a:gd name="T57" fmla="*/ 189 h 3371"/>
                <a:gd name="T58" fmla="*/ 1973 w 3370"/>
                <a:gd name="T59" fmla="*/ 60 h 3371"/>
                <a:gd name="T60" fmla="*/ 2233 w 3370"/>
                <a:gd name="T61" fmla="*/ 468 h 3371"/>
                <a:gd name="T62" fmla="*/ 2659 w 3370"/>
                <a:gd name="T63" fmla="*/ 331 h 3371"/>
                <a:gd name="T64" fmla="*/ 3022 w 3370"/>
                <a:gd name="T65" fmla="*/ 652 h 3371"/>
                <a:gd name="T66" fmla="*/ 3005 w 3370"/>
                <a:gd name="T67" fmla="*/ 868 h 3371"/>
                <a:gd name="T68" fmla="*/ 3260 w 3370"/>
                <a:gd name="T69" fmla="*/ 1353 h 3371"/>
                <a:gd name="T70" fmla="*/ 3370 w 3370"/>
                <a:gd name="T71" fmla="*/ 1537 h 3371"/>
                <a:gd name="T72" fmla="*/ 3286 w 3370"/>
                <a:gd name="T73" fmla="*/ 2001 h 3371"/>
                <a:gd name="T74" fmla="*/ 2865 w 3370"/>
                <a:gd name="T75" fmla="*/ 2309 h 3371"/>
                <a:gd name="T76" fmla="*/ 3033 w 3370"/>
                <a:gd name="T77" fmla="*/ 2690 h 3371"/>
                <a:gd name="T78" fmla="*/ 2689 w 3370"/>
                <a:gd name="T79" fmla="*/ 3034 h 3371"/>
                <a:gd name="T80" fmla="*/ 2309 w 3370"/>
                <a:gd name="T81" fmla="*/ 2866 h 3371"/>
                <a:gd name="T82" fmla="*/ 2001 w 3370"/>
                <a:gd name="T83" fmla="*/ 3287 h 3371"/>
                <a:gd name="T84" fmla="*/ 1536 w 3370"/>
                <a:gd name="T85" fmla="*/ 3371 h 3371"/>
                <a:gd name="T86" fmla="*/ 1352 w 3370"/>
                <a:gd name="T87" fmla="*/ 3260 h 3371"/>
                <a:gd name="T88" fmla="*/ 871 w 3370"/>
                <a:gd name="T89" fmla="*/ 3010 h 3371"/>
                <a:gd name="T90" fmla="*/ 656 w 3370"/>
                <a:gd name="T91" fmla="*/ 3026 h 3371"/>
                <a:gd name="T92" fmla="*/ 335 w 3370"/>
                <a:gd name="T93" fmla="*/ 2663 h 3371"/>
                <a:gd name="T94" fmla="*/ 473 w 3370"/>
                <a:gd name="T95" fmla="*/ 2242 h 3371"/>
                <a:gd name="T96" fmla="*/ 60 w 3370"/>
                <a:gd name="T97" fmla="*/ 1988 h 3371"/>
                <a:gd name="T98" fmla="*/ 3 w 3370"/>
                <a:gd name="T99" fmla="*/ 1511 h 3371"/>
                <a:gd name="T100" fmla="*/ 141 w 3370"/>
                <a:gd name="T101" fmla="*/ 1347 h 3371"/>
                <a:gd name="T102" fmla="*/ 344 w 3370"/>
                <a:gd name="T103" fmla="*/ 843 h 3371"/>
                <a:gd name="T104" fmla="*/ 361 w 3370"/>
                <a:gd name="T105" fmla="*/ 629 h 3371"/>
                <a:gd name="T106" fmla="*/ 741 w 3370"/>
                <a:gd name="T107" fmla="*/ 332 h 3371"/>
                <a:gd name="T108" fmla="*/ 1206 w 3370"/>
                <a:gd name="T109" fmla="*/ 440 h 3371"/>
                <a:gd name="T110" fmla="*/ 1409 w 3370"/>
                <a:gd name="T111" fmla="*/ 4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0" h="3371">
                  <a:moveTo>
                    <a:pt x="1532" y="189"/>
                  </a:moveTo>
                  <a:lnTo>
                    <a:pt x="1524" y="192"/>
                  </a:lnTo>
                  <a:lnTo>
                    <a:pt x="1518" y="198"/>
                  </a:lnTo>
                  <a:lnTo>
                    <a:pt x="1513" y="205"/>
                  </a:lnTo>
                  <a:lnTo>
                    <a:pt x="1463" y="503"/>
                  </a:lnTo>
                  <a:lnTo>
                    <a:pt x="1457" y="524"/>
                  </a:lnTo>
                  <a:lnTo>
                    <a:pt x="1446" y="543"/>
                  </a:lnTo>
                  <a:lnTo>
                    <a:pt x="1432" y="558"/>
                  </a:lnTo>
                  <a:lnTo>
                    <a:pt x="1414" y="571"/>
                  </a:lnTo>
                  <a:lnTo>
                    <a:pt x="1394" y="579"/>
                  </a:lnTo>
                  <a:lnTo>
                    <a:pt x="1317" y="602"/>
                  </a:lnTo>
                  <a:lnTo>
                    <a:pt x="1242" y="631"/>
                  </a:lnTo>
                  <a:lnTo>
                    <a:pt x="1169" y="665"/>
                  </a:lnTo>
                  <a:lnTo>
                    <a:pt x="1099" y="703"/>
                  </a:lnTo>
                  <a:lnTo>
                    <a:pt x="1079" y="712"/>
                  </a:lnTo>
                  <a:lnTo>
                    <a:pt x="1058" y="716"/>
                  </a:lnTo>
                  <a:lnTo>
                    <a:pt x="1036" y="715"/>
                  </a:lnTo>
                  <a:lnTo>
                    <a:pt x="1015" y="710"/>
                  </a:lnTo>
                  <a:lnTo>
                    <a:pt x="995" y="699"/>
                  </a:lnTo>
                  <a:lnTo>
                    <a:pt x="753" y="525"/>
                  </a:lnTo>
                  <a:lnTo>
                    <a:pt x="750" y="523"/>
                  </a:lnTo>
                  <a:lnTo>
                    <a:pt x="745" y="522"/>
                  </a:lnTo>
                  <a:lnTo>
                    <a:pt x="741" y="522"/>
                  </a:lnTo>
                  <a:lnTo>
                    <a:pt x="738" y="522"/>
                  </a:lnTo>
                  <a:lnTo>
                    <a:pt x="735" y="523"/>
                  </a:lnTo>
                  <a:lnTo>
                    <a:pt x="732" y="524"/>
                  </a:lnTo>
                  <a:lnTo>
                    <a:pt x="728" y="527"/>
                  </a:lnTo>
                  <a:lnTo>
                    <a:pt x="518" y="737"/>
                  </a:lnTo>
                  <a:lnTo>
                    <a:pt x="514" y="745"/>
                  </a:lnTo>
                  <a:lnTo>
                    <a:pt x="513" y="754"/>
                  </a:lnTo>
                  <a:lnTo>
                    <a:pt x="516" y="762"/>
                  </a:lnTo>
                  <a:lnTo>
                    <a:pt x="691" y="1008"/>
                  </a:lnTo>
                  <a:lnTo>
                    <a:pt x="702" y="1027"/>
                  </a:lnTo>
                  <a:lnTo>
                    <a:pt x="709" y="1048"/>
                  </a:lnTo>
                  <a:lnTo>
                    <a:pt x="710" y="1069"/>
                  </a:lnTo>
                  <a:lnTo>
                    <a:pt x="706" y="1091"/>
                  </a:lnTo>
                  <a:lnTo>
                    <a:pt x="696" y="1111"/>
                  </a:lnTo>
                  <a:lnTo>
                    <a:pt x="658" y="1181"/>
                  </a:lnTo>
                  <a:lnTo>
                    <a:pt x="626" y="1255"/>
                  </a:lnTo>
                  <a:lnTo>
                    <a:pt x="598" y="1329"/>
                  </a:lnTo>
                  <a:lnTo>
                    <a:pt x="576" y="1406"/>
                  </a:lnTo>
                  <a:lnTo>
                    <a:pt x="568" y="1428"/>
                  </a:lnTo>
                  <a:lnTo>
                    <a:pt x="556" y="1445"/>
                  </a:lnTo>
                  <a:lnTo>
                    <a:pt x="540" y="1460"/>
                  </a:lnTo>
                  <a:lnTo>
                    <a:pt x="521" y="1471"/>
                  </a:lnTo>
                  <a:lnTo>
                    <a:pt x="500" y="1477"/>
                  </a:lnTo>
                  <a:lnTo>
                    <a:pt x="206" y="1526"/>
                  </a:lnTo>
                  <a:lnTo>
                    <a:pt x="198" y="1529"/>
                  </a:lnTo>
                  <a:lnTo>
                    <a:pt x="192" y="1536"/>
                  </a:lnTo>
                  <a:lnTo>
                    <a:pt x="190" y="1545"/>
                  </a:lnTo>
                  <a:lnTo>
                    <a:pt x="190" y="1841"/>
                  </a:lnTo>
                  <a:lnTo>
                    <a:pt x="192" y="1850"/>
                  </a:lnTo>
                  <a:lnTo>
                    <a:pt x="198" y="1856"/>
                  </a:lnTo>
                  <a:lnTo>
                    <a:pt x="206" y="1859"/>
                  </a:lnTo>
                  <a:lnTo>
                    <a:pt x="504" y="1910"/>
                  </a:lnTo>
                  <a:lnTo>
                    <a:pt x="524" y="1916"/>
                  </a:lnTo>
                  <a:lnTo>
                    <a:pt x="544" y="1927"/>
                  </a:lnTo>
                  <a:lnTo>
                    <a:pt x="559" y="1942"/>
                  </a:lnTo>
                  <a:lnTo>
                    <a:pt x="571" y="1959"/>
                  </a:lnTo>
                  <a:lnTo>
                    <a:pt x="580" y="1980"/>
                  </a:lnTo>
                  <a:lnTo>
                    <a:pt x="602" y="2057"/>
                  </a:lnTo>
                  <a:lnTo>
                    <a:pt x="631" y="2131"/>
                  </a:lnTo>
                  <a:lnTo>
                    <a:pt x="665" y="2204"/>
                  </a:lnTo>
                  <a:lnTo>
                    <a:pt x="703" y="2274"/>
                  </a:lnTo>
                  <a:lnTo>
                    <a:pt x="713" y="2294"/>
                  </a:lnTo>
                  <a:lnTo>
                    <a:pt x="717" y="2316"/>
                  </a:lnTo>
                  <a:lnTo>
                    <a:pt x="716" y="2337"/>
                  </a:lnTo>
                  <a:lnTo>
                    <a:pt x="710" y="2359"/>
                  </a:lnTo>
                  <a:lnTo>
                    <a:pt x="699" y="2378"/>
                  </a:lnTo>
                  <a:lnTo>
                    <a:pt x="526" y="2621"/>
                  </a:lnTo>
                  <a:lnTo>
                    <a:pt x="523" y="2629"/>
                  </a:lnTo>
                  <a:lnTo>
                    <a:pt x="524" y="2637"/>
                  </a:lnTo>
                  <a:lnTo>
                    <a:pt x="528" y="2646"/>
                  </a:lnTo>
                  <a:lnTo>
                    <a:pt x="738" y="2855"/>
                  </a:lnTo>
                  <a:lnTo>
                    <a:pt x="741" y="2858"/>
                  </a:lnTo>
                  <a:lnTo>
                    <a:pt x="745" y="2860"/>
                  </a:lnTo>
                  <a:lnTo>
                    <a:pt x="749" y="2861"/>
                  </a:lnTo>
                  <a:lnTo>
                    <a:pt x="752" y="2861"/>
                  </a:lnTo>
                  <a:lnTo>
                    <a:pt x="755" y="2861"/>
                  </a:lnTo>
                  <a:lnTo>
                    <a:pt x="759" y="2859"/>
                  </a:lnTo>
                  <a:lnTo>
                    <a:pt x="762" y="2858"/>
                  </a:lnTo>
                  <a:lnTo>
                    <a:pt x="1009" y="2681"/>
                  </a:lnTo>
                  <a:lnTo>
                    <a:pt x="1026" y="2672"/>
                  </a:lnTo>
                  <a:lnTo>
                    <a:pt x="1044" y="2666"/>
                  </a:lnTo>
                  <a:lnTo>
                    <a:pt x="1063" y="2664"/>
                  </a:lnTo>
                  <a:lnTo>
                    <a:pt x="1079" y="2666"/>
                  </a:lnTo>
                  <a:lnTo>
                    <a:pt x="1096" y="2670"/>
                  </a:lnTo>
                  <a:lnTo>
                    <a:pt x="1111" y="2677"/>
                  </a:lnTo>
                  <a:lnTo>
                    <a:pt x="1181" y="2713"/>
                  </a:lnTo>
                  <a:lnTo>
                    <a:pt x="1252" y="2746"/>
                  </a:lnTo>
                  <a:lnTo>
                    <a:pt x="1325" y="2773"/>
                  </a:lnTo>
                  <a:lnTo>
                    <a:pt x="1400" y="2795"/>
                  </a:lnTo>
                  <a:lnTo>
                    <a:pt x="1420" y="2803"/>
                  </a:lnTo>
                  <a:lnTo>
                    <a:pt x="1438" y="2816"/>
                  </a:lnTo>
                  <a:lnTo>
                    <a:pt x="1453" y="2831"/>
                  </a:lnTo>
                  <a:lnTo>
                    <a:pt x="1463" y="2849"/>
                  </a:lnTo>
                  <a:lnTo>
                    <a:pt x="1469" y="2871"/>
                  </a:lnTo>
                  <a:lnTo>
                    <a:pt x="1519" y="3167"/>
                  </a:lnTo>
                  <a:lnTo>
                    <a:pt x="1522" y="3175"/>
                  </a:lnTo>
                  <a:lnTo>
                    <a:pt x="1529" y="3180"/>
                  </a:lnTo>
                  <a:lnTo>
                    <a:pt x="1537" y="3182"/>
                  </a:lnTo>
                  <a:lnTo>
                    <a:pt x="1834" y="3182"/>
                  </a:lnTo>
                  <a:lnTo>
                    <a:pt x="1842" y="3180"/>
                  </a:lnTo>
                  <a:lnTo>
                    <a:pt x="1848" y="3175"/>
                  </a:lnTo>
                  <a:lnTo>
                    <a:pt x="1851" y="3167"/>
                  </a:lnTo>
                  <a:lnTo>
                    <a:pt x="1902" y="2871"/>
                  </a:lnTo>
                  <a:lnTo>
                    <a:pt x="1908" y="2850"/>
                  </a:lnTo>
                  <a:lnTo>
                    <a:pt x="1918" y="2831"/>
                  </a:lnTo>
                  <a:lnTo>
                    <a:pt x="1932" y="2816"/>
                  </a:lnTo>
                  <a:lnTo>
                    <a:pt x="1951" y="2803"/>
                  </a:lnTo>
                  <a:lnTo>
                    <a:pt x="1971" y="2795"/>
                  </a:lnTo>
                  <a:lnTo>
                    <a:pt x="2048" y="2773"/>
                  </a:lnTo>
                  <a:lnTo>
                    <a:pt x="2123" y="2745"/>
                  </a:lnTo>
                  <a:lnTo>
                    <a:pt x="2196" y="2711"/>
                  </a:lnTo>
                  <a:lnTo>
                    <a:pt x="2266" y="2672"/>
                  </a:lnTo>
                  <a:lnTo>
                    <a:pt x="2287" y="2664"/>
                  </a:lnTo>
                  <a:lnTo>
                    <a:pt x="2308" y="2660"/>
                  </a:lnTo>
                  <a:lnTo>
                    <a:pt x="2330" y="2661"/>
                  </a:lnTo>
                  <a:lnTo>
                    <a:pt x="2351" y="2666"/>
                  </a:lnTo>
                  <a:lnTo>
                    <a:pt x="2370" y="2677"/>
                  </a:lnTo>
                  <a:lnTo>
                    <a:pt x="2614" y="2850"/>
                  </a:lnTo>
                  <a:lnTo>
                    <a:pt x="2617" y="2853"/>
                  </a:lnTo>
                  <a:lnTo>
                    <a:pt x="2620" y="2854"/>
                  </a:lnTo>
                  <a:lnTo>
                    <a:pt x="2625" y="2855"/>
                  </a:lnTo>
                  <a:lnTo>
                    <a:pt x="2628" y="2855"/>
                  </a:lnTo>
                  <a:lnTo>
                    <a:pt x="2631" y="2854"/>
                  </a:lnTo>
                  <a:lnTo>
                    <a:pt x="2635" y="2851"/>
                  </a:lnTo>
                  <a:lnTo>
                    <a:pt x="2638" y="2848"/>
                  </a:lnTo>
                  <a:lnTo>
                    <a:pt x="2848" y="2638"/>
                  </a:lnTo>
                  <a:lnTo>
                    <a:pt x="2853" y="2631"/>
                  </a:lnTo>
                  <a:lnTo>
                    <a:pt x="2853" y="2623"/>
                  </a:lnTo>
                  <a:lnTo>
                    <a:pt x="2850" y="2615"/>
                  </a:lnTo>
                  <a:lnTo>
                    <a:pt x="2676" y="2370"/>
                  </a:lnTo>
                  <a:lnTo>
                    <a:pt x="2665" y="2351"/>
                  </a:lnTo>
                  <a:lnTo>
                    <a:pt x="2659" y="2329"/>
                  </a:lnTo>
                  <a:lnTo>
                    <a:pt x="2659" y="2308"/>
                  </a:lnTo>
                  <a:lnTo>
                    <a:pt x="2663" y="2286"/>
                  </a:lnTo>
                  <a:lnTo>
                    <a:pt x="2672" y="2267"/>
                  </a:lnTo>
                  <a:lnTo>
                    <a:pt x="2711" y="2196"/>
                  </a:lnTo>
                  <a:lnTo>
                    <a:pt x="2743" y="2123"/>
                  </a:lnTo>
                  <a:lnTo>
                    <a:pt x="2772" y="2048"/>
                  </a:lnTo>
                  <a:lnTo>
                    <a:pt x="2794" y="1972"/>
                  </a:lnTo>
                  <a:lnTo>
                    <a:pt x="2803" y="1951"/>
                  </a:lnTo>
                  <a:lnTo>
                    <a:pt x="2814" y="1933"/>
                  </a:lnTo>
                  <a:lnTo>
                    <a:pt x="2830" y="1918"/>
                  </a:lnTo>
                  <a:lnTo>
                    <a:pt x="2849" y="1908"/>
                  </a:lnTo>
                  <a:lnTo>
                    <a:pt x="2870" y="1902"/>
                  </a:lnTo>
                  <a:lnTo>
                    <a:pt x="3166" y="1852"/>
                  </a:lnTo>
                  <a:lnTo>
                    <a:pt x="3174" y="1849"/>
                  </a:lnTo>
                  <a:lnTo>
                    <a:pt x="3180" y="1843"/>
                  </a:lnTo>
                  <a:lnTo>
                    <a:pt x="3182" y="1834"/>
                  </a:lnTo>
                  <a:lnTo>
                    <a:pt x="3183" y="1834"/>
                  </a:lnTo>
                  <a:lnTo>
                    <a:pt x="3183" y="1537"/>
                  </a:lnTo>
                  <a:lnTo>
                    <a:pt x="3181" y="1529"/>
                  </a:lnTo>
                  <a:lnTo>
                    <a:pt x="3175" y="1523"/>
                  </a:lnTo>
                  <a:lnTo>
                    <a:pt x="3167" y="1519"/>
                  </a:lnTo>
                  <a:lnTo>
                    <a:pt x="2871" y="1469"/>
                  </a:lnTo>
                  <a:lnTo>
                    <a:pt x="2850" y="1464"/>
                  </a:lnTo>
                  <a:lnTo>
                    <a:pt x="2831" y="1452"/>
                  </a:lnTo>
                  <a:lnTo>
                    <a:pt x="2815" y="1438"/>
                  </a:lnTo>
                  <a:lnTo>
                    <a:pt x="2803" y="1421"/>
                  </a:lnTo>
                  <a:lnTo>
                    <a:pt x="2796" y="1399"/>
                  </a:lnTo>
                  <a:lnTo>
                    <a:pt x="2773" y="1322"/>
                  </a:lnTo>
                  <a:lnTo>
                    <a:pt x="2744" y="1248"/>
                  </a:lnTo>
                  <a:lnTo>
                    <a:pt x="2712" y="1175"/>
                  </a:lnTo>
                  <a:lnTo>
                    <a:pt x="2673" y="1104"/>
                  </a:lnTo>
                  <a:lnTo>
                    <a:pt x="2663" y="1085"/>
                  </a:lnTo>
                  <a:lnTo>
                    <a:pt x="2659" y="1063"/>
                  </a:lnTo>
                  <a:lnTo>
                    <a:pt x="2660" y="1042"/>
                  </a:lnTo>
                  <a:lnTo>
                    <a:pt x="2666" y="1020"/>
                  </a:lnTo>
                  <a:lnTo>
                    <a:pt x="2677" y="1001"/>
                  </a:lnTo>
                  <a:lnTo>
                    <a:pt x="2851" y="757"/>
                  </a:lnTo>
                  <a:lnTo>
                    <a:pt x="2854" y="749"/>
                  </a:lnTo>
                  <a:lnTo>
                    <a:pt x="2853" y="740"/>
                  </a:lnTo>
                  <a:lnTo>
                    <a:pt x="2849" y="732"/>
                  </a:lnTo>
                  <a:lnTo>
                    <a:pt x="2639" y="522"/>
                  </a:lnTo>
                  <a:lnTo>
                    <a:pt x="2635" y="520"/>
                  </a:lnTo>
                  <a:lnTo>
                    <a:pt x="2632" y="518"/>
                  </a:lnTo>
                  <a:lnTo>
                    <a:pt x="2629" y="517"/>
                  </a:lnTo>
                  <a:lnTo>
                    <a:pt x="2626" y="517"/>
                  </a:lnTo>
                  <a:lnTo>
                    <a:pt x="2622" y="517"/>
                  </a:lnTo>
                  <a:lnTo>
                    <a:pt x="2618" y="519"/>
                  </a:lnTo>
                  <a:lnTo>
                    <a:pt x="2615" y="520"/>
                  </a:lnTo>
                  <a:lnTo>
                    <a:pt x="2372" y="695"/>
                  </a:lnTo>
                  <a:lnTo>
                    <a:pt x="2352" y="706"/>
                  </a:lnTo>
                  <a:lnTo>
                    <a:pt x="2332" y="712"/>
                  </a:lnTo>
                  <a:lnTo>
                    <a:pt x="2310" y="713"/>
                  </a:lnTo>
                  <a:lnTo>
                    <a:pt x="2289" y="709"/>
                  </a:lnTo>
                  <a:lnTo>
                    <a:pt x="2268" y="700"/>
                  </a:lnTo>
                  <a:lnTo>
                    <a:pt x="2196" y="661"/>
                  </a:lnTo>
                  <a:lnTo>
                    <a:pt x="2122" y="627"/>
                  </a:lnTo>
                  <a:lnTo>
                    <a:pt x="2045" y="598"/>
                  </a:lnTo>
                  <a:lnTo>
                    <a:pt x="1966" y="576"/>
                  </a:lnTo>
                  <a:lnTo>
                    <a:pt x="1946" y="567"/>
                  </a:lnTo>
                  <a:lnTo>
                    <a:pt x="1928" y="555"/>
                  </a:lnTo>
                  <a:lnTo>
                    <a:pt x="1913" y="540"/>
                  </a:lnTo>
                  <a:lnTo>
                    <a:pt x="1903" y="520"/>
                  </a:lnTo>
                  <a:lnTo>
                    <a:pt x="1896" y="499"/>
                  </a:lnTo>
                  <a:lnTo>
                    <a:pt x="1847" y="205"/>
                  </a:lnTo>
                  <a:lnTo>
                    <a:pt x="1843" y="198"/>
                  </a:lnTo>
                  <a:lnTo>
                    <a:pt x="1837" y="192"/>
                  </a:lnTo>
                  <a:lnTo>
                    <a:pt x="1829" y="189"/>
                  </a:lnTo>
                  <a:lnTo>
                    <a:pt x="1532" y="189"/>
                  </a:lnTo>
                  <a:close/>
                  <a:moveTo>
                    <a:pt x="1531" y="0"/>
                  </a:moveTo>
                  <a:lnTo>
                    <a:pt x="1827" y="0"/>
                  </a:lnTo>
                  <a:lnTo>
                    <a:pt x="1861" y="3"/>
                  </a:lnTo>
                  <a:lnTo>
                    <a:pt x="1892" y="10"/>
                  </a:lnTo>
                  <a:lnTo>
                    <a:pt x="1922" y="24"/>
                  </a:lnTo>
                  <a:lnTo>
                    <a:pt x="1950" y="40"/>
                  </a:lnTo>
                  <a:lnTo>
                    <a:pt x="1973" y="60"/>
                  </a:lnTo>
                  <a:lnTo>
                    <a:pt x="1995" y="84"/>
                  </a:lnTo>
                  <a:lnTo>
                    <a:pt x="2012" y="112"/>
                  </a:lnTo>
                  <a:lnTo>
                    <a:pt x="2024" y="141"/>
                  </a:lnTo>
                  <a:lnTo>
                    <a:pt x="2033" y="174"/>
                  </a:lnTo>
                  <a:lnTo>
                    <a:pt x="2073" y="408"/>
                  </a:lnTo>
                  <a:lnTo>
                    <a:pt x="2153" y="435"/>
                  </a:lnTo>
                  <a:lnTo>
                    <a:pt x="2233" y="468"/>
                  </a:lnTo>
                  <a:lnTo>
                    <a:pt x="2310" y="506"/>
                  </a:lnTo>
                  <a:lnTo>
                    <a:pt x="2506" y="367"/>
                  </a:lnTo>
                  <a:lnTo>
                    <a:pt x="2533" y="349"/>
                  </a:lnTo>
                  <a:lnTo>
                    <a:pt x="2563" y="338"/>
                  </a:lnTo>
                  <a:lnTo>
                    <a:pt x="2594" y="330"/>
                  </a:lnTo>
                  <a:lnTo>
                    <a:pt x="2627" y="328"/>
                  </a:lnTo>
                  <a:lnTo>
                    <a:pt x="2659" y="331"/>
                  </a:lnTo>
                  <a:lnTo>
                    <a:pt x="2691" y="338"/>
                  </a:lnTo>
                  <a:lnTo>
                    <a:pt x="2721" y="350"/>
                  </a:lnTo>
                  <a:lnTo>
                    <a:pt x="2748" y="368"/>
                  </a:lnTo>
                  <a:lnTo>
                    <a:pt x="2773" y="389"/>
                  </a:lnTo>
                  <a:lnTo>
                    <a:pt x="2983" y="599"/>
                  </a:lnTo>
                  <a:lnTo>
                    <a:pt x="3005" y="624"/>
                  </a:lnTo>
                  <a:lnTo>
                    <a:pt x="3022" y="652"/>
                  </a:lnTo>
                  <a:lnTo>
                    <a:pt x="3034" y="682"/>
                  </a:lnTo>
                  <a:lnTo>
                    <a:pt x="3042" y="713"/>
                  </a:lnTo>
                  <a:lnTo>
                    <a:pt x="3044" y="745"/>
                  </a:lnTo>
                  <a:lnTo>
                    <a:pt x="3042" y="776"/>
                  </a:lnTo>
                  <a:lnTo>
                    <a:pt x="3035" y="808"/>
                  </a:lnTo>
                  <a:lnTo>
                    <a:pt x="3023" y="839"/>
                  </a:lnTo>
                  <a:lnTo>
                    <a:pt x="3005" y="868"/>
                  </a:lnTo>
                  <a:lnTo>
                    <a:pt x="2866" y="1062"/>
                  </a:lnTo>
                  <a:lnTo>
                    <a:pt x="2903" y="1137"/>
                  </a:lnTo>
                  <a:lnTo>
                    <a:pt x="2935" y="1213"/>
                  </a:lnTo>
                  <a:lnTo>
                    <a:pt x="2961" y="1292"/>
                  </a:lnTo>
                  <a:lnTo>
                    <a:pt x="3198" y="1332"/>
                  </a:lnTo>
                  <a:lnTo>
                    <a:pt x="3231" y="1340"/>
                  </a:lnTo>
                  <a:lnTo>
                    <a:pt x="3260" y="1353"/>
                  </a:lnTo>
                  <a:lnTo>
                    <a:pt x="3288" y="1370"/>
                  </a:lnTo>
                  <a:lnTo>
                    <a:pt x="3312" y="1391"/>
                  </a:lnTo>
                  <a:lnTo>
                    <a:pt x="3332" y="1416"/>
                  </a:lnTo>
                  <a:lnTo>
                    <a:pt x="3348" y="1442"/>
                  </a:lnTo>
                  <a:lnTo>
                    <a:pt x="3361" y="1473"/>
                  </a:lnTo>
                  <a:lnTo>
                    <a:pt x="3368" y="1505"/>
                  </a:lnTo>
                  <a:lnTo>
                    <a:pt x="3370" y="1537"/>
                  </a:lnTo>
                  <a:lnTo>
                    <a:pt x="3370" y="1834"/>
                  </a:lnTo>
                  <a:lnTo>
                    <a:pt x="3368" y="1867"/>
                  </a:lnTo>
                  <a:lnTo>
                    <a:pt x="3360" y="1899"/>
                  </a:lnTo>
                  <a:lnTo>
                    <a:pt x="3347" y="1929"/>
                  </a:lnTo>
                  <a:lnTo>
                    <a:pt x="3331" y="1956"/>
                  </a:lnTo>
                  <a:lnTo>
                    <a:pt x="3311" y="1981"/>
                  </a:lnTo>
                  <a:lnTo>
                    <a:pt x="3286" y="2001"/>
                  </a:lnTo>
                  <a:lnTo>
                    <a:pt x="3259" y="2019"/>
                  </a:lnTo>
                  <a:lnTo>
                    <a:pt x="3229" y="2031"/>
                  </a:lnTo>
                  <a:lnTo>
                    <a:pt x="3197" y="2039"/>
                  </a:lnTo>
                  <a:lnTo>
                    <a:pt x="2960" y="2079"/>
                  </a:lnTo>
                  <a:lnTo>
                    <a:pt x="2934" y="2157"/>
                  </a:lnTo>
                  <a:lnTo>
                    <a:pt x="2901" y="2234"/>
                  </a:lnTo>
                  <a:lnTo>
                    <a:pt x="2865" y="2309"/>
                  </a:lnTo>
                  <a:lnTo>
                    <a:pt x="3004" y="2504"/>
                  </a:lnTo>
                  <a:lnTo>
                    <a:pt x="3022" y="2533"/>
                  </a:lnTo>
                  <a:lnTo>
                    <a:pt x="3033" y="2564"/>
                  </a:lnTo>
                  <a:lnTo>
                    <a:pt x="3040" y="2594"/>
                  </a:lnTo>
                  <a:lnTo>
                    <a:pt x="3043" y="2627"/>
                  </a:lnTo>
                  <a:lnTo>
                    <a:pt x="3040" y="2659"/>
                  </a:lnTo>
                  <a:lnTo>
                    <a:pt x="3033" y="2690"/>
                  </a:lnTo>
                  <a:lnTo>
                    <a:pt x="3021" y="2719"/>
                  </a:lnTo>
                  <a:lnTo>
                    <a:pt x="3003" y="2747"/>
                  </a:lnTo>
                  <a:lnTo>
                    <a:pt x="2982" y="2773"/>
                  </a:lnTo>
                  <a:lnTo>
                    <a:pt x="2772" y="2983"/>
                  </a:lnTo>
                  <a:lnTo>
                    <a:pt x="2746" y="3004"/>
                  </a:lnTo>
                  <a:lnTo>
                    <a:pt x="2719" y="3022"/>
                  </a:lnTo>
                  <a:lnTo>
                    <a:pt x="2689" y="3034"/>
                  </a:lnTo>
                  <a:lnTo>
                    <a:pt x="2657" y="3041"/>
                  </a:lnTo>
                  <a:lnTo>
                    <a:pt x="2625" y="3044"/>
                  </a:lnTo>
                  <a:lnTo>
                    <a:pt x="2593" y="3041"/>
                  </a:lnTo>
                  <a:lnTo>
                    <a:pt x="2561" y="3034"/>
                  </a:lnTo>
                  <a:lnTo>
                    <a:pt x="2531" y="3022"/>
                  </a:lnTo>
                  <a:lnTo>
                    <a:pt x="2504" y="3005"/>
                  </a:lnTo>
                  <a:lnTo>
                    <a:pt x="2309" y="2866"/>
                  </a:lnTo>
                  <a:lnTo>
                    <a:pt x="2234" y="2902"/>
                  </a:lnTo>
                  <a:lnTo>
                    <a:pt x="2158" y="2933"/>
                  </a:lnTo>
                  <a:lnTo>
                    <a:pt x="2079" y="2961"/>
                  </a:lnTo>
                  <a:lnTo>
                    <a:pt x="2039" y="3198"/>
                  </a:lnTo>
                  <a:lnTo>
                    <a:pt x="2031" y="3229"/>
                  </a:lnTo>
                  <a:lnTo>
                    <a:pt x="2018" y="3260"/>
                  </a:lnTo>
                  <a:lnTo>
                    <a:pt x="2001" y="3287"/>
                  </a:lnTo>
                  <a:lnTo>
                    <a:pt x="1980" y="3311"/>
                  </a:lnTo>
                  <a:lnTo>
                    <a:pt x="1956" y="3332"/>
                  </a:lnTo>
                  <a:lnTo>
                    <a:pt x="1928" y="3348"/>
                  </a:lnTo>
                  <a:lnTo>
                    <a:pt x="1898" y="3361"/>
                  </a:lnTo>
                  <a:lnTo>
                    <a:pt x="1867" y="3369"/>
                  </a:lnTo>
                  <a:lnTo>
                    <a:pt x="1834" y="3371"/>
                  </a:lnTo>
                  <a:lnTo>
                    <a:pt x="1536" y="3371"/>
                  </a:lnTo>
                  <a:lnTo>
                    <a:pt x="1503" y="3369"/>
                  </a:lnTo>
                  <a:lnTo>
                    <a:pt x="1471" y="3361"/>
                  </a:lnTo>
                  <a:lnTo>
                    <a:pt x="1442" y="3348"/>
                  </a:lnTo>
                  <a:lnTo>
                    <a:pt x="1414" y="3332"/>
                  </a:lnTo>
                  <a:lnTo>
                    <a:pt x="1390" y="3311"/>
                  </a:lnTo>
                  <a:lnTo>
                    <a:pt x="1369" y="3287"/>
                  </a:lnTo>
                  <a:lnTo>
                    <a:pt x="1352" y="3260"/>
                  </a:lnTo>
                  <a:lnTo>
                    <a:pt x="1339" y="3229"/>
                  </a:lnTo>
                  <a:lnTo>
                    <a:pt x="1331" y="3198"/>
                  </a:lnTo>
                  <a:lnTo>
                    <a:pt x="1291" y="2961"/>
                  </a:lnTo>
                  <a:lnTo>
                    <a:pt x="1215" y="2934"/>
                  </a:lnTo>
                  <a:lnTo>
                    <a:pt x="1141" y="2904"/>
                  </a:lnTo>
                  <a:lnTo>
                    <a:pt x="1069" y="2869"/>
                  </a:lnTo>
                  <a:lnTo>
                    <a:pt x="871" y="3010"/>
                  </a:lnTo>
                  <a:lnTo>
                    <a:pt x="844" y="3027"/>
                  </a:lnTo>
                  <a:lnTo>
                    <a:pt x="814" y="3039"/>
                  </a:lnTo>
                  <a:lnTo>
                    <a:pt x="783" y="3046"/>
                  </a:lnTo>
                  <a:lnTo>
                    <a:pt x="751" y="3049"/>
                  </a:lnTo>
                  <a:lnTo>
                    <a:pt x="718" y="3046"/>
                  </a:lnTo>
                  <a:lnTo>
                    <a:pt x="686" y="3039"/>
                  </a:lnTo>
                  <a:lnTo>
                    <a:pt x="656" y="3026"/>
                  </a:lnTo>
                  <a:lnTo>
                    <a:pt x="629" y="3009"/>
                  </a:lnTo>
                  <a:lnTo>
                    <a:pt x="603" y="2988"/>
                  </a:lnTo>
                  <a:lnTo>
                    <a:pt x="394" y="2778"/>
                  </a:lnTo>
                  <a:lnTo>
                    <a:pt x="372" y="2752"/>
                  </a:lnTo>
                  <a:lnTo>
                    <a:pt x="355" y="2724"/>
                  </a:lnTo>
                  <a:lnTo>
                    <a:pt x="343" y="2695"/>
                  </a:lnTo>
                  <a:lnTo>
                    <a:pt x="335" y="2663"/>
                  </a:lnTo>
                  <a:lnTo>
                    <a:pt x="333" y="2631"/>
                  </a:lnTo>
                  <a:lnTo>
                    <a:pt x="335" y="2600"/>
                  </a:lnTo>
                  <a:lnTo>
                    <a:pt x="342" y="2569"/>
                  </a:lnTo>
                  <a:lnTo>
                    <a:pt x="354" y="2538"/>
                  </a:lnTo>
                  <a:lnTo>
                    <a:pt x="372" y="2509"/>
                  </a:lnTo>
                  <a:lnTo>
                    <a:pt x="510" y="2317"/>
                  </a:lnTo>
                  <a:lnTo>
                    <a:pt x="473" y="2242"/>
                  </a:lnTo>
                  <a:lnTo>
                    <a:pt x="440" y="2165"/>
                  </a:lnTo>
                  <a:lnTo>
                    <a:pt x="414" y="2087"/>
                  </a:lnTo>
                  <a:lnTo>
                    <a:pt x="174" y="2046"/>
                  </a:lnTo>
                  <a:lnTo>
                    <a:pt x="141" y="2038"/>
                  </a:lnTo>
                  <a:lnTo>
                    <a:pt x="112" y="2026"/>
                  </a:lnTo>
                  <a:lnTo>
                    <a:pt x="84" y="2009"/>
                  </a:lnTo>
                  <a:lnTo>
                    <a:pt x="60" y="1988"/>
                  </a:lnTo>
                  <a:lnTo>
                    <a:pt x="40" y="1963"/>
                  </a:lnTo>
                  <a:lnTo>
                    <a:pt x="23" y="1936"/>
                  </a:lnTo>
                  <a:lnTo>
                    <a:pt x="10" y="1906"/>
                  </a:lnTo>
                  <a:lnTo>
                    <a:pt x="3" y="1874"/>
                  </a:lnTo>
                  <a:lnTo>
                    <a:pt x="0" y="1841"/>
                  </a:lnTo>
                  <a:lnTo>
                    <a:pt x="0" y="1545"/>
                  </a:lnTo>
                  <a:lnTo>
                    <a:pt x="3" y="1511"/>
                  </a:lnTo>
                  <a:lnTo>
                    <a:pt x="10" y="1479"/>
                  </a:lnTo>
                  <a:lnTo>
                    <a:pt x="23" y="1449"/>
                  </a:lnTo>
                  <a:lnTo>
                    <a:pt x="40" y="1423"/>
                  </a:lnTo>
                  <a:lnTo>
                    <a:pt x="60" y="1398"/>
                  </a:lnTo>
                  <a:lnTo>
                    <a:pt x="84" y="1378"/>
                  </a:lnTo>
                  <a:lnTo>
                    <a:pt x="112" y="1360"/>
                  </a:lnTo>
                  <a:lnTo>
                    <a:pt x="141" y="1347"/>
                  </a:lnTo>
                  <a:lnTo>
                    <a:pt x="174" y="1339"/>
                  </a:lnTo>
                  <a:lnTo>
                    <a:pt x="408" y="1300"/>
                  </a:lnTo>
                  <a:lnTo>
                    <a:pt x="434" y="1221"/>
                  </a:lnTo>
                  <a:lnTo>
                    <a:pt x="465" y="1144"/>
                  </a:lnTo>
                  <a:lnTo>
                    <a:pt x="502" y="1069"/>
                  </a:lnTo>
                  <a:lnTo>
                    <a:pt x="360" y="872"/>
                  </a:lnTo>
                  <a:lnTo>
                    <a:pt x="344" y="843"/>
                  </a:lnTo>
                  <a:lnTo>
                    <a:pt x="332" y="812"/>
                  </a:lnTo>
                  <a:lnTo>
                    <a:pt x="325" y="780"/>
                  </a:lnTo>
                  <a:lnTo>
                    <a:pt x="323" y="749"/>
                  </a:lnTo>
                  <a:lnTo>
                    <a:pt x="325" y="717"/>
                  </a:lnTo>
                  <a:lnTo>
                    <a:pt x="333" y="686"/>
                  </a:lnTo>
                  <a:lnTo>
                    <a:pt x="345" y="657"/>
                  </a:lnTo>
                  <a:lnTo>
                    <a:pt x="361" y="629"/>
                  </a:lnTo>
                  <a:lnTo>
                    <a:pt x="383" y="603"/>
                  </a:lnTo>
                  <a:lnTo>
                    <a:pt x="594" y="393"/>
                  </a:lnTo>
                  <a:lnTo>
                    <a:pt x="618" y="372"/>
                  </a:lnTo>
                  <a:lnTo>
                    <a:pt x="646" y="354"/>
                  </a:lnTo>
                  <a:lnTo>
                    <a:pt x="676" y="342"/>
                  </a:lnTo>
                  <a:lnTo>
                    <a:pt x="708" y="335"/>
                  </a:lnTo>
                  <a:lnTo>
                    <a:pt x="741" y="332"/>
                  </a:lnTo>
                  <a:lnTo>
                    <a:pt x="773" y="335"/>
                  </a:lnTo>
                  <a:lnTo>
                    <a:pt x="805" y="342"/>
                  </a:lnTo>
                  <a:lnTo>
                    <a:pt x="835" y="354"/>
                  </a:lnTo>
                  <a:lnTo>
                    <a:pt x="862" y="371"/>
                  </a:lnTo>
                  <a:lnTo>
                    <a:pt x="1056" y="510"/>
                  </a:lnTo>
                  <a:lnTo>
                    <a:pt x="1129" y="473"/>
                  </a:lnTo>
                  <a:lnTo>
                    <a:pt x="1206" y="440"/>
                  </a:lnTo>
                  <a:lnTo>
                    <a:pt x="1284" y="414"/>
                  </a:lnTo>
                  <a:lnTo>
                    <a:pt x="1325" y="174"/>
                  </a:lnTo>
                  <a:lnTo>
                    <a:pt x="1333" y="141"/>
                  </a:lnTo>
                  <a:lnTo>
                    <a:pt x="1347" y="112"/>
                  </a:lnTo>
                  <a:lnTo>
                    <a:pt x="1363" y="84"/>
                  </a:lnTo>
                  <a:lnTo>
                    <a:pt x="1384" y="60"/>
                  </a:lnTo>
                  <a:lnTo>
                    <a:pt x="1409" y="40"/>
                  </a:lnTo>
                  <a:lnTo>
                    <a:pt x="1436" y="24"/>
                  </a:lnTo>
                  <a:lnTo>
                    <a:pt x="1465" y="10"/>
                  </a:lnTo>
                  <a:lnTo>
                    <a:pt x="1497" y="3"/>
                  </a:lnTo>
                  <a:lnTo>
                    <a:pt x="15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38" name="Freeform 7"/>
            <p:cNvSpPr>
              <a:spLocks noEditPoints="1"/>
            </p:cNvSpPr>
            <p:nvPr/>
          </p:nvSpPr>
          <p:spPr bwMode="auto">
            <a:xfrm>
              <a:off x="11149013" y="2078038"/>
              <a:ext cx="230187" cy="230188"/>
            </a:xfrm>
            <a:custGeom>
              <a:avLst/>
              <a:gdLst>
                <a:gd name="T0" fmla="*/ 613 w 1455"/>
                <a:gd name="T1" fmla="*/ 202 h 1455"/>
                <a:gd name="T2" fmla="*/ 457 w 1455"/>
                <a:gd name="T3" fmla="*/ 264 h 1455"/>
                <a:gd name="T4" fmla="*/ 329 w 1455"/>
                <a:gd name="T5" fmla="*/ 367 h 1455"/>
                <a:gd name="T6" fmla="*/ 238 w 1455"/>
                <a:gd name="T7" fmla="*/ 506 h 1455"/>
                <a:gd name="T8" fmla="*/ 194 w 1455"/>
                <a:gd name="T9" fmla="*/ 668 h 1455"/>
                <a:gd name="T10" fmla="*/ 203 w 1455"/>
                <a:gd name="T11" fmla="*/ 843 h 1455"/>
                <a:gd name="T12" fmla="*/ 264 w 1455"/>
                <a:gd name="T13" fmla="*/ 998 h 1455"/>
                <a:gd name="T14" fmla="*/ 368 w 1455"/>
                <a:gd name="T15" fmla="*/ 1126 h 1455"/>
                <a:gd name="T16" fmla="*/ 506 w 1455"/>
                <a:gd name="T17" fmla="*/ 1216 h 1455"/>
                <a:gd name="T18" fmla="*/ 669 w 1455"/>
                <a:gd name="T19" fmla="*/ 1262 h 1455"/>
                <a:gd name="T20" fmla="*/ 843 w 1455"/>
                <a:gd name="T21" fmla="*/ 1252 h 1455"/>
                <a:gd name="T22" fmla="*/ 999 w 1455"/>
                <a:gd name="T23" fmla="*/ 1191 h 1455"/>
                <a:gd name="T24" fmla="*/ 1126 w 1455"/>
                <a:gd name="T25" fmla="*/ 1087 h 1455"/>
                <a:gd name="T26" fmla="*/ 1217 w 1455"/>
                <a:gd name="T27" fmla="*/ 949 h 1455"/>
                <a:gd name="T28" fmla="*/ 1262 w 1455"/>
                <a:gd name="T29" fmla="*/ 786 h 1455"/>
                <a:gd name="T30" fmla="*/ 1253 w 1455"/>
                <a:gd name="T31" fmla="*/ 612 h 1455"/>
                <a:gd name="T32" fmla="*/ 1191 w 1455"/>
                <a:gd name="T33" fmla="*/ 456 h 1455"/>
                <a:gd name="T34" fmla="*/ 1088 w 1455"/>
                <a:gd name="T35" fmla="*/ 328 h 1455"/>
                <a:gd name="T36" fmla="*/ 950 w 1455"/>
                <a:gd name="T37" fmla="*/ 238 h 1455"/>
                <a:gd name="T38" fmla="*/ 786 w 1455"/>
                <a:gd name="T39" fmla="*/ 193 h 1455"/>
                <a:gd name="T40" fmla="*/ 794 w 1455"/>
                <a:gd name="T41" fmla="*/ 3 h 1455"/>
                <a:gd name="T42" fmla="*/ 981 w 1455"/>
                <a:gd name="T43" fmla="*/ 46 h 1455"/>
                <a:gd name="T44" fmla="*/ 1147 w 1455"/>
                <a:gd name="T45" fmla="*/ 133 h 1455"/>
                <a:gd name="T46" fmla="*/ 1284 w 1455"/>
                <a:gd name="T47" fmla="*/ 259 h 1455"/>
                <a:gd name="T48" fmla="*/ 1385 w 1455"/>
                <a:gd name="T49" fmla="*/ 416 h 1455"/>
                <a:gd name="T50" fmla="*/ 1443 w 1455"/>
                <a:gd name="T51" fmla="*/ 597 h 1455"/>
                <a:gd name="T52" fmla="*/ 1451 w 1455"/>
                <a:gd name="T53" fmla="*/ 793 h 1455"/>
                <a:gd name="T54" fmla="*/ 1409 w 1455"/>
                <a:gd name="T55" fmla="*/ 981 h 1455"/>
                <a:gd name="T56" fmla="*/ 1321 w 1455"/>
                <a:gd name="T57" fmla="*/ 1147 h 1455"/>
                <a:gd name="T58" fmla="*/ 1196 w 1455"/>
                <a:gd name="T59" fmla="*/ 1284 h 1455"/>
                <a:gd name="T60" fmla="*/ 1039 w 1455"/>
                <a:gd name="T61" fmla="*/ 1384 h 1455"/>
                <a:gd name="T62" fmla="*/ 859 w 1455"/>
                <a:gd name="T63" fmla="*/ 1443 h 1455"/>
                <a:gd name="T64" fmla="*/ 662 w 1455"/>
                <a:gd name="T65" fmla="*/ 1452 h 1455"/>
                <a:gd name="T66" fmla="*/ 475 w 1455"/>
                <a:gd name="T67" fmla="*/ 1409 h 1455"/>
                <a:gd name="T68" fmla="*/ 309 w 1455"/>
                <a:gd name="T69" fmla="*/ 1322 h 1455"/>
                <a:gd name="T70" fmla="*/ 171 w 1455"/>
                <a:gd name="T71" fmla="*/ 1196 h 1455"/>
                <a:gd name="T72" fmla="*/ 70 w 1455"/>
                <a:gd name="T73" fmla="*/ 1039 h 1455"/>
                <a:gd name="T74" fmla="*/ 12 w 1455"/>
                <a:gd name="T75" fmla="*/ 858 h 1455"/>
                <a:gd name="T76" fmla="*/ 4 w 1455"/>
                <a:gd name="T77" fmla="*/ 661 h 1455"/>
                <a:gd name="T78" fmla="*/ 46 w 1455"/>
                <a:gd name="T79" fmla="*/ 474 h 1455"/>
                <a:gd name="T80" fmla="*/ 134 w 1455"/>
                <a:gd name="T81" fmla="*/ 308 h 1455"/>
                <a:gd name="T82" fmla="*/ 260 w 1455"/>
                <a:gd name="T83" fmla="*/ 171 h 1455"/>
                <a:gd name="T84" fmla="*/ 416 w 1455"/>
                <a:gd name="T85" fmla="*/ 70 h 1455"/>
                <a:gd name="T86" fmla="*/ 597 w 1455"/>
                <a:gd name="T87" fmla="*/ 12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5" h="1455">
                  <a:moveTo>
                    <a:pt x="727" y="190"/>
                  </a:moveTo>
                  <a:lnTo>
                    <a:pt x="669" y="193"/>
                  </a:lnTo>
                  <a:lnTo>
                    <a:pt x="613" y="202"/>
                  </a:lnTo>
                  <a:lnTo>
                    <a:pt x="558" y="218"/>
                  </a:lnTo>
                  <a:lnTo>
                    <a:pt x="506" y="238"/>
                  </a:lnTo>
                  <a:lnTo>
                    <a:pt x="457" y="264"/>
                  </a:lnTo>
                  <a:lnTo>
                    <a:pt x="410" y="294"/>
                  </a:lnTo>
                  <a:lnTo>
                    <a:pt x="368" y="328"/>
                  </a:lnTo>
                  <a:lnTo>
                    <a:pt x="329" y="367"/>
                  </a:lnTo>
                  <a:lnTo>
                    <a:pt x="294" y="410"/>
                  </a:lnTo>
                  <a:lnTo>
                    <a:pt x="264" y="456"/>
                  </a:lnTo>
                  <a:lnTo>
                    <a:pt x="238" y="506"/>
                  </a:lnTo>
                  <a:lnTo>
                    <a:pt x="218" y="558"/>
                  </a:lnTo>
                  <a:lnTo>
                    <a:pt x="203" y="612"/>
                  </a:lnTo>
                  <a:lnTo>
                    <a:pt x="194" y="668"/>
                  </a:lnTo>
                  <a:lnTo>
                    <a:pt x="191" y="728"/>
                  </a:lnTo>
                  <a:lnTo>
                    <a:pt x="194" y="786"/>
                  </a:lnTo>
                  <a:lnTo>
                    <a:pt x="203" y="843"/>
                  </a:lnTo>
                  <a:lnTo>
                    <a:pt x="218" y="897"/>
                  </a:lnTo>
                  <a:lnTo>
                    <a:pt x="238" y="949"/>
                  </a:lnTo>
                  <a:lnTo>
                    <a:pt x="264" y="998"/>
                  </a:lnTo>
                  <a:lnTo>
                    <a:pt x="294" y="1044"/>
                  </a:lnTo>
                  <a:lnTo>
                    <a:pt x="329" y="1087"/>
                  </a:lnTo>
                  <a:lnTo>
                    <a:pt x="368" y="1126"/>
                  </a:lnTo>
                  <a:lnTo>
                    <a:pt x="410" y="1161"/>
                  </a:lnTo>
                  <a:lnTo>
                    <a:pt x="457" y="1191"/>
                  </a:lnTo>
                  <a:lnTo>
                    <a:pt x="506" y="1216"/>
                  </a:lnTo>
                  <a:lnTo>
                    <a:pt x="558" y="1237"/>
                  </a:lnTo>
                  <a:lnTo>
                    <a:pt x="613" y="1252"/>
                  </a:lnTo>
                  <a:lnTo>
                    <a:pt x="669" y="1262"/>
                  </a:lnTo>
                  <a:lnTo>
                    <a:pt x="727" y="1265"/>
                  </a:lnTo>
                  <a:lnTo>
                    <a:pt x="786" y="1262"/>
                  </a:lnTo>
                  <a:lnTo>
                    <a:pt x="843" y="1252"/>
                  </a:lnTo>
                  <a:lnTo>
                    <a:pt x="897" y="1237"/>
                  </a:lnTo>
                  <a:lnTo>
                    <a:pt x="950" y="1216"/>
                  </a:lnTo>
                  <a:lnTo>
                    <a:pt x="999" y="1191"/>
                  </a:lnTo>
                  <a:lnTo>
                    <a:pt x="1045" y="1161"/>
                  </a:lnTo>
                  <a:lnTo>
                    <a:pt x="1088" y="1126"/>
                  </a:lnTo>
                  <a:lnTo>
                    <a:pt x="1126" y="1087"/>
                  </a:lnTo>
                  <a:lnTo>
                    <a:pt x="1161" y="1044"/>
                  </a:lnTo>
                  <a:lnTo>
                    <a:pt x="1191" y="998"/>
                  </a:lnTo>
                  <a:lnTo>
                    <a:pt x="1217" y="949"/>
                  </a:lnTo>
                  <a:lnTo>
                    <a:pt x="1237" y="897"/>
                  </a:lnTo>
                  <a:lnTo>
                    <a:pt x="1253" y="843"/>
                  </a:lnTo>
                  <a:lnTo>
                    <a:pt x="1262" y="786"/>
                  </a:lnTo>
                  <a:lnTo>
                    <a:pt x="1265" y="728"/>
                  </a:lnTo>
                  <a:lnTo>
                    <a:pt x="1262" y="668"/>
                  </a:lnTo>
                  <a:lnTo>
                    <a:pt x="1253" y="612"/>
                  </a:lnTo>
                  <a:lnTo>
                    <a:pt x="1237" y="558"/>
                  </a:lnTo>
                  <a:lnTo>
                    <a:pt x="1217" y="506"/>
                  </a:lnTo>
                  <a:lnTo>
                    <a:pt x="1191" y="456"/>
                  </a:lnTo>
                  <a:lnTo>
                    <a:pt x="1161" y="410"/>
                  </a:lnTo>
                  <a:lnTo>
                    <a:pt x="1126" y="367"/>
                  </a:lnTo>
                  <a:lnTo>
                    <a:pt x="1088" y="328"/>
                  </a:lnTo>
                  <a:lnTo>
                    <a:pt x="1045" y="294"/>
                  </a:lnTo>
                  <a:lnTo>
                    <a:pt x="999" y="264"/>
                  </a:lnTo>
                  <a:lnTo>
                    <a:pt x="950" y="238"/>
                  </a:lnTo>
                  <a:lnTo>
                    <a:pt x="897" y="218"/>
                  </a:lnTo>
                  <a:lnTo>
                    <a:pt x="843" y="202"/>
                  </a:lnTo>
                  <a:lnTo>
                    <a:pt x="786" y="193"/>
                  </a:lnTo>
                  <a:lnTo>
                    <a:pt x="727" y="190"/>
                  </a:lnTo>
                  <a:close/>
                  <a:moveTo>
                    <a:pt x="727" y="0"/>
                  </a:moveTo>
                  <a:lnTo>
                    <a:pt x="794" y="3"/>
                  </a:lnTo>
                  <a:lnTo>
                    <a:pt x="859" y="12"/>
                  </a:lnTo>
                  <a:lnTo>
                    <a:pt x="921" y="26"/>
                  </a:lnTo>
                  <a:lnTo>
                    <a:pt x="981" y="46"/>
                  </a:lnTo>
                  <a:lnTo>
                    <a:pt x="1039" y="70"/>
                  </a:lnTo>
                  <a:lnTo>
                    <a:pt x="1094" y="99"/>
                  </a:lnTo>
                  <a:lnTo>
                    <a:pt x="1147" y="133"/>
                  </a:lnTo>
                  <a:lnTo>
                    <a:pt x="1196" y="171"/>
                  </a:lnTo>
                  <a:lnTo>
                    <a:pt x="1242" y="213"/>
                  </a:lnTo>
                  <a:lnTo>
                    <a:pt x="1284" y="259"/>
                  </a:lnTo>
                  <a:lnTo>
                    <a:pt x="1321" y="308"/>
                  </a:lnTo>
                  <a:lnTo>
                    <a:pt x="1355" y="360"/>
                  </a:lnTo>
                  <a:lnTo>
                    <a:pt x="1385" y="416"/>
                  </a:lnTo>
                  <a:lnTo>
                    <a:pt x="1409" y="474"/>
                  </a:lnTo>
                  <a:lnTo>
                    <a:pt x="1429" y="534"/>
                  </a:lnTo>
                  <a:lnTo>
                    <a:pt x="1443" y="597"/>
                  </a:lnTo>
                  <a:lnTo>
                    <a:pt x="1451" y="661"/>
                  </a:lnTo>
                  <a:lnTo>
                    <a:pt x="1455" y="728"/>
                  </a:lnTo>
                  <a:lnTo>
                    <a:pt x="1451" y="793"/>
                  </a:lnTo>
                  <a:lnTo>
                    <a:pt x="1443" y="858"/>
                  </a:lnTo>
                  <a:lnTo>
                    <a:pt x="1429" y="920"/>
                  </a:lnTo>
                  <a:lnTo>
                    <a:pt x="1409" y="981"/>
                  </a:lnTo>
                  <a:lnTo>
                    <a:pt x="1385" y="1039"/>
                  </a:lnTo>
                  <a:lnTo>
                    <a:pt x="1355" y="1095"/>
                  </a:lnTo>
                  <a:lnTo>
                    <a:pt x="1321" y="1147"/>
                  </a:lnTo>
                  <a:lnTo>
                    <a:pt x="1284" y="1196"/>
                  </a:lnTo>
                  <a:lnTo>
                    <a:pt x="1242" y="1242"/>
                  </a:lnTo>
                  <a:lnTo>
                    <a:pt x="1196" y="1284"/>
                  </a:lnTo>
                  <a:lnTo>
                    <a:pt x="1147" y="1322"/>
                  </a:lnTo>
                  <a:lnTo>
                    <a:pt x="1094" y="1356"/>
                  </a:lnTo>
                  <a:lnTo>
                    <a:pt x="1039" y="1384"/>
                  </a:lnTo>
                  <a:lnTo>
                    <a:pt x="981" y="1409"/>
                  </a:lnTo>
                  <a:lnTo>
                    <a:pt x="921" y="1428"/>
                  </a:lnTo>
                  <a:lnTo>
                    <a:pt x="859" y="1443"/>
                  </a:lnTo>
                  <a:lnTo>
                    <a:pt x="794" y="1452"/>
                  </a:lnTo>
                  <a:lnTo>
                    <a:pt x="727" y="1455"/>
                  </a:lnTo>
                  <a:lnTo>
                    <a:pt x="662" y="1452"/>
                  </a:lnTo>
                  <a:lnTo>
                    <a:pt x="597" y="1443"/>
                  </a:lnTo>
                  <a:lnTo>
                    <a:pt x="535" y="1428"/>
                  </a:lnTo>
                  <a:lnTo>
                    <a:pt x="475" y="1409"/>
                  </a:lnTo>
                  <a:lnTo>
                    <a:pt x="416" y="1384"/>
                  </a:lnTo>
                  <a:lnTo>
                    <a:pt x="361" y="1356"/>
                  </a:lnTo>
                  <a:lnTo>
                    <a:pt x="309" y="1322"/>
                  </a:lnTo>
                  <a:lnTo>
                    <a:pt x="260" y="1284"/>
                  </a:lnTo>
                  <a:lnTo>
                    <a:pt x="213" y="1242"/>
                  </a:lnTo>
                  <a:lnTo>
                    <a:pt x="171" y="1196"/>
                  </a:lnTo>
                  <a:lnTo>
                    <a:pt x="134" y="1147"/>
                  </a:lnTo>
                  <a:lnTo>
                    <a:pt x="100" y="1095"/>
                  </a:lnTo>
                  <a:lnTo>
                    <a:pt x="70" y="1039"/>
                  </a:lnTo>
                  <a:lnTo>
                    <a:pt x="46" y="981"/>
                  </a:lnTo>
                  <a:lnTo>
                    <a:pt x="26" y="920"/>
                  </a:lnTo>
                  <a:lnTo>
                    <a:pt x="12" y="858"/>
                  </a:lnTo>
                  <a:lnTo>
                    <a:pt x="4" y="793"/>
                  </a:lnTo>
                  <a:lnTo>
                    <a:pt x="0" y="728"/>
                  </a:lnTo>
                  <a:lnTo>
                    <a:pt x="4" y="661"/>
                  </a:lnTo>
                  <a:lnTo>
                    <a:pt x="12" y="597"/>
                  </a:lnTo>
                  <a:lnTo>
                    <a:pt x="26" y="534"/>
                  </a:lnTo>
                  <a:lnTo>
                    <a:pt x="46" y="474"/>
                  </a:lnTo>
                  <a:lnTo>
                    <a:pt x="70" y="416"/>
                  </a:lnTo>
                  <a:lnTo>
                    <a:pt x="100" y="360"/>
                  </a:lnTo>
                  <a:lnTo>
                    <a:pt x="134" y="308"/>
                  </a:lnTo>
                  <a:lnTo>
                    <a:pt x="171" y="259"/>
                  </a:lnTo>
                  <a:lnTo>
                    <a:pt x="213" y="213"/>
                  </a:lnTo>
                  <a:lnTo>
                    <a:pt x="260" y="171"/>
                  </a:lnTo>
                  <a:lnTo>
                    <a:pt x="309" y="133"/>
                  </a:lnTo>
                  <a:lnTo>
                    <a:pt x="361" y="99"/>
                  </a:lnTo>
                  <a:lnTo>
                    <a:pt x="416" y="70"/>
                  </a:lnTo>
                  <a:lnTo>
                    <a:pt x="475" y="46"/>
                  </a:lnTo>
                  <a:lnTo>
                    <a:pt x="535" y="26"/>
                  </a:lnTo>
                  <a:lnTo>
                    <a:pt x="597" y="12"/>
                  </a:lnTo>
                  <a:lnTo>
                    <a:pt x="662" y="3"/>
                  </a:lnTo>
                  <a:lnTo>
                    <a:pt x="7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39" name="Freeform 19"/>
          <p:cNvSpPr>
            <a:spLocks noEditPoints="1"/>
          </p:cNvSpPr>
          <p:nvPr/>
        </p:nvSpPr>
        <p:spPr bwMode="auto">
          <a:xfrm>
            <a:off x="5735226" y="5362710"/>
            <a:ext cx="578870" cy="615274"/>
          </a:xfrm>
          <a:custGeom>
            <a:avLst/>
            <a:gdLst>
              <a:gd name="T0" fmla="*/ 2343 w 3184"/>
              <a:gd name="T1" fmla="*/ 2439 h 3385"/>
              <a:gd name="T2" fmla="*/ 2177 w 3184"/>
              <a:gd name="T3" fmla="*/ 2677 h 3385"/>
              <a:gd name="T4" fmla="*/ 2213 w 3184"/>
              <a:gd name="T5" fmla="*/ 2975 h 3385"/>
              <a:gd name="T6" fmla="*/ 2429 w 3184"/>
              <a:gd name="T7" fmla="*/ 3166 h 3385"/>
              <a:gd name="T8" fmla="*/ 2729 w 3184"/>
              <a:gd name="T9" fmla="*/ 3166 h 3385"/>
              <a:gd name="T10" fmla="*/ 2945 w 3184"/>
              <a:gd name="T11" fmla="*/ 2975 h 3385"/>
              <a:gd name="T12" fmla="*/ 2981 w 3184"/>
              <a:gd name="T13" fmla="*/ 2677 h 3385"/>
              <a:gd name="T14" fmla="*/ 2816 w 3184"/>
              <a:gd name="T15" fmla="*/ 2439 h 3385"/>
              <a:gd name="T16" fmla="*/ 604 w 3184"/>
              <a:gd name="T17" fmla="*/ 1277 h 3385"/>
              <a:gd name="T18" fmla="*/ 329 w 3184"/>
              <a:gd name="T19" fmla="*/ 1382 h 3385"/>
              <a:gd name="T20" fmla="*/ 193 w 3184"/>
              <a:gd name="T21" fmla="*/ 1640 h 3385"/>
              <a:gd name="T22" fmla="*/ 264 w 3184"/>
              <a:gd name="T23" fmla="*/ 1929 h 3385"/>
              <a:gd name="T24" fmla="*/ 503 w 3184"/>
              <a:gd name="T25" fmla="*/ 2095 h 3385"/>
              <a:gd name="T26" fmla="*/ 799 w 3184"/>
              <a:gd name="T27" fmla="*/ 2059 h 3385"/>
              <a:gd name="T28" fmla="*/ 991 w 3184"/>
              <a:gd name="T29" fmla="*/ 1842 h 3385"/>
              <a:gd name="T30" fmla="*/ 991 w 3184"/>
              <a:gd name="T31" fmla="*/ 1543 h 3385"/>
              <a:gd name="T32" fmla="*/ 799 w 3184"/>
              <a:gd name="T33" fmla="*/ 1325 h 3385"/>
              <a:gd name="T34" fmla="*/ 2528 w 3184"/>
              <a:gd name="T35" fmla="*/ 194 h 3385"/>
              <a:gd name="T36" fmla="*/ 2270 w 3184"/>
              <a:gd name="T37" fmla="*/ 331 h 3385"/>
              <a:gd name="T38" fmla="*/ 2165 w 3184"/>
              <a:gd name="T39" fmla="*/ 606 h 3385"/>
              <a:gd name="T40" fmla="*/ 2270 w 3184"/>
              <a:gd name="T41" fmla="*/ 882 h 3385"/>
              <a:gd name="T42" fmla="*/ 2528 w 3184"/>
              <a:gd name="T43" fmla="*/ 1018 h 3385"/>
              <a:gd name="T44" fmla="*/ 2816 w 3184"/>
              <a:gd name="T45" fmla="*/ 947 h 3385"/>
              <a:gd name="T46" fmla="*/ 2981 w 3184"/>
              <a:gd name="T47" fmla="*/ 708 h 3385"/>
              <a:gd name="T48" fmla="*/ 2945 w 3184"/>
              <a:gd name="T49" fmla="*/ 411 h 3385"/>
              <a:gd name="T50" fmla="*/ 2729 w 3184"/>
              <a:gd name="T51" fmla="*/ 219 h 3385"/>
              <a:gd name="T52" fmla="*/ 2701 w 3184"/>
              <a:gd name="T53" fmla="*/ 13 h 3385"/>
              <a:gd name="T54" fmla="*/ 3006 w 3184"/>
              <a:gd name="T55" fmla="*/ 177 h 3385"/>
              <a:gd name="T56" fmla="*/ 3170 w 3184"/>
              <a:gd name="T57" fmla="*/ 483 h 3385"/>
              <a:gd name="T58" fmla="*/ 3134 w 3184"/>
              <a:gd name="T59" fmla="*/ 841 h 3385"/>
              <a:gd name="T60" fmla="*/ 2915 w 3184"/>
              <a:gd name="T61" fmla="*/ 1107 h 3385"/>
              <a:gd name="T62" fmla="*/ 2578 w 3184"/>
              <a:gd name="T63" fmla="*/ 1211 h 3385"/>
              <a:gd name="T64" fmla="*/ 2260 w 3184"/>
              <a:gd name="T65" fmla="*/ 1119 h 3385"/>
              <a:gd name="T66" fmla="*/ 1187 w 3184"/>
              <a:gd name="T67" fmla="*/ 1539 h 3385"/>
              <a:gd name="T68" fmla="*/ 1187 w 3184"/>
              <a:gd name="T69" fmla="*/ 1843 h 3385"/>
              <a:gd name="T70" fmla="*/ 2262 w 3184"/>
              <a:gd name="T71" fmla="*/ 2266 h 3385"/>
              <a:gd name="T72" fmla="*/ 2579 w 3184"/>
              <a:gd name="T73" fmla="*/ 2175 h 3385"/>
              <a:gd name="T74" fmla="*/ 2918 w 3184"/>
              <a:gd name="T75" fmla="*/ 2278 h 3385"/>
              <a:gd name="T76" fmla="*/ 3137 w 3184"/>
              <a:gd name="T77" fmla="*/ 2545 h 3385"/>
              <a:gd name="T78" fmla="*/ 3171 w 3184"/>
              <a:gd name="T79" fmla="*/ 2902 h 3385"/>
              <a:gd name="T80" fmla="*/ 3007 w 3184"/>
              <a:gd name="T81" fmla="*/ 3208 h 3385"/>
              <a:gd name="T82" fmla="*/ 2702 w 3184"/>
              <a:gd name="T83" fmla="*/ 3373 h 3385"/>
              <a:gd name="T84" fmla="*/ 2345 w 3184"/>
              <a:gd name="T85" fmla="*/ 3337 h 3385"/>
              <a:gd name="T86" fmla="*/ 2080 w 3184"/>
              <a:gd name="T87" fmla="*/ 3118 h 3385"/>
              <a:gd name="T88" fmla="*/ 1976 w 3184"/>
              <a:gd name="T89" fmla="*/ 2780 h 3385"/>
              <a:gd name="T90" fmla="*/ 1050 w 3184"/>
              <a:gd name="T91" fmla="*/ 2101 h 3385"/>
              <a:gd name="T92" fmla="*/ 773 w 3184"/>
              <a:gd name="T93" fmla="*/ 2273 h 3385"/>
              <a:gd name="T94" fmla="*/ 426 w 3184"/>
              <a:gd name="T95" fmla="*/ 2270 h 3385"/>
              <a:gd name="T96" fmla="*/ 139 w 3184"/>
              <a:gd name="T97" fmla="*/ 2077 h 3385"/>
              <a:gd name="T98" fmla="*/ 3 w 3184"/>
              <a:gd name="T99" fmla="*/ 1754 h 3385"/>
              <a:gd name="T100" fmla="*/ 73 w 3184"/>
              <a:gd name="T101" fmla="*/ 1403 h 3385"/>
              <a:gd name="T102" fmla="*/ 317 w 3184"/>
              <a:gd name="T103" fmla="*/ 1160 h 3385"/>
              <a:gd name="T104" fmla="*/ 662 w 3184"/>
              <a:gd name="T105" fmla="*/ 1089 h 3385"/>
              <a:gd name="T106" fmla="*/ 967 w 3184"/>
              <a:gd name="T107" fmla="*/ 1210 h 3385"/>
              <a:gd name="T108" fmla="*/ 1984 w 3184"/>
              <a:gd name="T109" fmla="*/ 709 h 3385"/>
              <a:gd name="T110" fmla="*/ 2022 w 3184"/>
              <a:gd name="T111" fmla="*/ 370 h 3385"/>
              <a:gd name="T112" fmla="*/ 2241 w 3184"/>
              <a:gd name="T113" fmla="*/ 104 h 3385"/>
              <a:gd name="T114" fmla="*/ 2578 w 3184"/>
              <a:gd name="T115" fmla="*/ 0 h 3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84" h="3385">
                <a:moveTo>
                  <a:pt x="2579" y="2364"/>
                </a:moveTo>
                <a:lnTo>
                  <a:pt x="2528" y="2367"/>
                </a:lnTo>
                <a:lnTo>
                  <a:pt x="2478" y="2377"/>
                </a:lnTo>
                <a:lnTo>
                  <a:pt x="2429" y="2392"/>
                </a:lnTo>
                <a:lnTo>
                  <a:pt x="2385" y="2413"/>
                </a:lnTo>
                <a:lnTo>
                  <a:pt x="2343" y="2439"/>
                </a:lnTo>
                <a:lnTo>
                  <a:pt x="2304" y="2469"/>
                </a:lnTo>
                <a:lnTo>
                  <a:pt x="2270" y="2504"/>
                </a:lnTo>
                <a:lnTo>
                  <a:pt x="2239" y="2542"/>
                </a:lnTo>
                <a:lnTo>
                  <a:pt x="2213" y="2584"/>
                </a:lnTo>
                <a:lnTo>
                  <a:pt x="2193" y="2630"/>
                </a:lnTo>
                <a:lnTo>
                  <a:pt x="2177" y="2677"/>
                </a:lnTo>
                <a:lnTo>
                  <a:pt x="2168" y="2727"/>
                </a:lnTo>
                <a:lnTo>
                  <a:pt x="2165" y="2779"/>
                </a:lnTo>
                <a:lnTo>
                  <a:pt x="2168" y="2831"/>
                </a:lnTo>
                <a:lnTo>
                  <a:pt x="2177" y="2882"/>
                </a:lnTo>
                <a:lnTo>
                  <a:pt x="2193" y="2929"/>
                </a:lnTo>
                <a:lnTo>
                  <a:pt x="2213" y="2975"/>
                </a:lnTo>
                <a:lnTo>
                  <a:pt x="2239" y="3017"/>
                </a:lnTo>
                <a:lnTo>
                  <a:pt x="2270" y="3055"/>
                </a:lnTo>
                <a:lnTo>
                  <a:pt x="2304" y="3090"/>
                </a:lnTo>
                <a:lnTo>
                  <a:pt x="2343" y="3120"/>
                </a:lnTo>
                <a:lnTo>
                  <a:pt x="2385" y="3146"/>
                </a:lnTo>
                <a:lnTo>
                  <a:pt x="2429" y="3166"/>
                </a:lnTo>
                <a:lnTo>
                  <a:pt x="2478" y="3182"/>
                </a:lnTo>
                <a:lnTo>
                  <a:pt x="2528" y="3191"/>
                </a:lnTo>
                <a:lnTo>
                  <a:pt x="2579" y="3195"/>
                </a:lnTo>
                <a:lnTo>
                  <a:pt x="2632" y="3191"/>
                </a:lnTo>
                <a:lnTo>
                  <a:pt x="2681" y="3182"/>
                </a:lnTo>
                <a:lnTo>
                  <a:pt x="2729" y="3166"/>
                </a:lnTo>
                <a:lnTo>
                  <a:pt x="2774" y="3146"/>
                </a:lnTo>
                <a:lnTo>
                  <a:pt x="2816" y="3120"/>
                </a:lnTo>
                <a:lnTo>
                  <a:pt x="2855" y="3090"/>
                </a:lnTo>
                <a:lnTo>
                  <a:pt x="2889" y="3055"/>
                </a:lnTo>
                <a:lnTo>
                  <a:pt x="2920" y="3017"/>
                </a:lnTo>
                <a:lnTo>
                  <a:pt x="2945" y="2975"/>
                </a:lnTo>
                <a:lnTo>
                  <a:pt x="2966" y="2929"/>
                </a:lnTo>
                <a:lnTo>
                  <a:pt x="2981" y="2882"/>
                </a:lnTo>
                <a:lnTo>
                  <a:pt x="2991" y="2831"/>
                </a:lnTo>
                <a:lnTo>
                  <a:pt x="2994" y="2779"/>
                </a:lnTo>
                <a:lnTo>
                  <a:pt x="2991" y="2727"/>
                </a:lnTo>
                <a:lnTo>
                  <a:pt x="2981" y="2677"/>
                </a:lnTo>
                <a:lnTo>
                  <a:pt x="2966" y="2630"/>
                </a:lnTo>
                <a:lnTo>
                  <a:pt x="2945" y="2584"/>
                </a:lnTo>
                <a:lnTo>
                  <a:pt x="2920" y="2542"/>
                </a:lnTo>
                <a:lnTo>
                  <a:pt x="2889" y="2504"/>
                </a:lnTo>
                <a:lnTo>
                  <a:pt x="2855" y="2469"/>
                </a:lnTo>
                <a:lnTo>
                  <a:pt x="2816" y="2439"/>
                </a:lnTo>
                <a:lnTo>
                  <a:pt x="2774" y="2413"/>
                </a:lnTo>
                <a:lnTo>
                  <a:pt x="2729" y="2392"/>
                </a:lnTo>
                <a:lnTo>
                  <a:pt x="2681" y="2377"/>
                </a:lnTo>
                <a:lnTo>
                  <a:pt x="2632" y="2367"/>
                </a:lnTo>
                <a:lnTo>
                  <a:pt x="2579" y="2364"/>
                </a:lnTo>
                <a:close/>
                <a:moveTo>
                  <a:pt x="604" y="1277"/>
                </a:moveTo>
                <a:lnTo>
                  <a:pt x="553" y="1280"/>
                </a:lnTo>
                <a:lnTo>
                  <a:pt x="503" y="1289"/>
                </a:lnTo>
                <a:lnTo>
                  <a:pt x="454" y="1305"/>
                </a:lnTo>
                <a:lnTo>
                  <a:pt x="410" y="1325"/>
                </a:lnTo>
                <a:lnTo>
                  <a:pt x="368" y="1351"/>
                </a:lnTo>
                <a:lnTo>
                  <a:pt x="329" y="1382"/>
                </a:lnTo>
                <a:lnTo>
                  <a:pt x="295" y="1416"/>
                </a:lnTo>
                <a:lnTo>
                  <a:pt x="264" y="1455"/>
                </a:lnTo>
                <a:lnTo>
                  <a:pt x="238" y="1497"/>
                </a:lnTo>
                <a:lnTo>
                  <a:pt x="218" y="1543"/>
                </a:lnTo>
                <a:lnTo>
                  <a:pt x="202" y="1590"/>
                </a:lnTo>
                <a:lnTo>
                  <a:pt x="193" y="1640"/>
                </a:lnTo>
                <a:lnTo>
                  <a:pt x="190" y="1692"/>
                </a:lnTo>
                <a:lnTo>
                  <a:pt x="193" y="1744"/>
                </a:lnTo>
                <a:lnTo>
                  <a:pt x="202" y="1794"/>
                </a:lnTo>
                <a:lnTo>
                  <a:pt x="218" y="1842"/>
                </a:lnTo>
                <a:lnTo>
                  <a:pt x="238" y="1888"/>
                </a:lnTo>
                <a:lnTo>
                  <a:pt x="264" y="1929"/>
                </a:lnTo>
                <a:lnTo>
                  <a:pt x="295" y="1968"/>
                </a:lnTo>
                <a:lnTo>
                  <a:pt x="329" y="2002"/>
                </a:lnTo>
                <a:lnTo>
                  <a:pt x="368" y="2033"/>
                </a:lnTo>
                <a:lnTo>
                  <a:pt x="410" y="2059"/>
                </a:lnTo>
                <a:lnTo>
                  <a:pt x="454" y="2079"/>
                </a:lnTo>
                <a:lnTo>
                  <a:pt x="503" y="2095"/>
                </a:lnTo>
                <a:lnTo>
                  <a:pt x="553" y="2104"/>
                </a:lnTo>
                <a:lnTo>
                  <a:pt x="604" y="2107"/>
                </a:lnTo>
                <a:lnTo>
                  <a:pt x="656" y="2104"/>
                </a:lnTo>
                <a:lnTo>
                  <a:pt x="706" y="2095"/>
                </a:lnTo>
                <a:lnTo>
                  <a:pt x="754" y="2079"/>
                </a:lnTo>
                <a:lnTo>
                  <a:pt x="799" y="2059"/>
                </a:lnTo>
                <a:lnTo>
                  <a:pt x="841" y="2033"/>
                </a:lnTo>
                <a:lnTo>
                  <a:pt x="879" y="2002"/>
                </a:lnTo>
                <a:lnTo>
                  <a:pt x="914" y="1968"/>
                </a:lnTo>
                <a:lnTo>
                  <a:pt x="945" y="1929"/>
                </a:lnTo>
                <a:lnTo>
                  <a:pt x="970" y="1888"/>
                </a:lnTo>
                <a:lnTo>
                  <a:pt x="991" y="1842"/>
                </a:lnTo>
                <a:lnTo>
                  <a:pt x="1006" y="1794"/>
                </a:lnTo>
                <a:lnTo>
                  <a:pt x="1016" y="1744"/>
                </a:lnTo>
                <a:lnTo>
                  <a:pt x="1019" y="1692"/>
                </a:lnTo>
                <a:lnTo>
                  <a:pt x="1016" y="1640"/>
                </a:lnTo>
                <a:lnTo>
                  <a:pt x="1006" y="1590"/>
                </a:lnTo>
                <a:lnTo>
                  <a:pt x="991" y="1543"/>
                </a:lnTo>
                <a:lnTo>
                  <a:pt x="970" y="1497"/>
                </a:lnTo>
                <a:lnTo>
                  <a:pt x="945" y="1455"/>
                </a:lnTo>
                <a:lnTo>
                  <a:pt x="914" y="1416"/>
                </a:lnTo>
                <a:lnTo>
                  <a:pt x="880" y="1382"/>
                </a:lnTo>
                <a:lnTo>
                  <a:pt x="841" y="1351"/>
                </a:lnTo>
                <a:lnTo>
                  <a:pt x="799" y="1325"/>
                </a:lnTo>
                <a:lnTo>
                  <a:pt x="755" y="1305"/>
                </a:lnTo>
                <a:lnTo>
                  <a:pt x="706" y="1289"/>
                </a:lnTo>
                <a:lnTo>
                  <a:pt x="657" y="1280"/>
                </a:lnTo>
                <a:lnTo>
                  <a:pt x="604" y="1277"/>
                </a:lnTo>
                <a:close/>
                <a:moveTo>
                  <a:pt x="2579" y="191"/>
                </a:moveTo>
                <a:lnTo>
                  <a:pt x="2528" y="194"/>
                </a:lnTo>
                <a:lnTo>
                  <a:pt x="2478" y="203"/>
                </a:lnTo>
                <a:lnTo>
                  <a:pt x="2430" y="219"/>
                </a:lnTo>
                <a:lnTo>
                  <a:pt x="2385" y="239"/>
                </a:lnTo>
                <a:lnTo>
                  <a:pt x="2343" y="265"/>
                </a:lnTo>
                <a:lnTo>
                  <a:pt x="2305" y="296"/>
                </a:lnTo>
                <a:lnTo>
                  <a:pt x="2270" y="331"/>
                </a:lnTo>
                <a:lnTo>
                  <a:pt x="2239" y="369"/>
                </a:lnTo>
                <a:lnTo>
                  <a:pt x="2213" y="411"/>
                </a:lnTo>
                <a:lnTo>
                  <a:pt x="2193" y="457"/>
                </a:lnTo>
                <a:lnTo>
                  <a:pt x="2177" y="504"/>
                </a:lnTo>
                <a:lnTo>
                  <a:pt x="2168" y="554"/>
                </a:lnTo>
                <a:lnTo>
                  <a:pt x="2165" y="606"/>
                </a:lnTo>
                <a:lnTo>
                  <a:pt x="2168" y="659"/>
                </a:lnTo>
                <a:lnTo>
                  <a:pt x="2177" y="708"/>
                </a:lnTo>
                <a:lnTo>
                  <a:pt x="2193" y="756"/>
                </a:lnTo>
                <a:lnTo>
                  <a:pt x="2213" y="802"/>
                </a:lnTo>
                <a:lnTo>
                  <a:pt x="2239" y="843"/>
                </a:lnTo>
                <a:lnTo>
                  <a:pt x="2270" y="882"/>
                </a:lnTo>
                <a:lnTo>
                  <a:pt x="2304" y="916"/>
                </a:lnTo>
                <a:lnTo>
                  <a:pt x="2343" y="947"/>
                </a:lnTo>
                <a:lnTo>
                  <a:pt x="2385" y="973"/>
                </a:lnTo>
                <a:lnTo>
                  <a:pt x="2429" y="993"/>
                </a:lnTo>
                <a:lnTo>
                  <a:pt x="2478" y="1009"/>
                </a:lnTo>
                <a:lnTo>
                  <a:pt x="2528" y="1018"/>
                </a:lnTo>
                <a:lnTo>
                  <a:pt x="2579" y="1021"/>
                </a:lnTo>
                <a:lnTo>
                  <a:pt x="2632" y="1018"/>
                </a:lnTo>
                <a:lnTo>
                  <a:pt x="2681" y="1009"/>
                </a:lnTo>
                <a:lnTo>
                  <a:pt x="2729" y="993"/>
                </a:lnTo>
                <a:lnTo>
                  <a:pt x="2774" y="973"/>
                </a:lnTo>
                <a:lnTo>
                  <a:pt x="2816" y="947"/>
                </a:lnTo>
                <a:lnTo>
                  <a:pt x="2855" y="916"/>
                </a:lnTo>
                <a:lnTo>
                  <a:pt x="2889" y="882"/>
                </a:lnTo>
                <a:lnTo>
                  <a:pt x="2920" y="843"/>
                </a:lnTo>
                <a:lnTo>
                  <a:pt x="2945" y="802"/>
                </a:lnTo>
                <a:lnTo>
                  <a:pt x="2966" y="756"/>
                </a:lnTo>
                <a:lnTo>
                  <a:pt x="2981" y="708"/>
                </a:lnTo>
                <a:lnTo>
                  <a:pt x="2991" y="659"/>
                </a:lnTo>
                <a:lnTo>
                  <a:pt x="2994" y="606"/>
                </a:lnTo>
                <a:lnTo>
                  <a:pt x="2991" y="554"/>
                </a:lnTo>
                <a:lnTo>
                  <a:pt x="2981" y="504"/>
                </a:lnTo>
                <a:lnTo>
                  <a:pt x="2966" y="457"/>
                </a:lnTo>
                <a:lnTo>
                  <a:pt x="2945" y="411"/>
                </a:lnTo>
                <a:lnTo>
                  <a:pt x="2920" y="369"/>
                </a:lnTo>
                <a:lnTo>
                  <a:pt x="2889" y="331"/>
                </a:lnTo>
                <a:lnTo>
                  <a:pt x="2855" y="296"/>
                </a:lnTo>
                <a:lnTo>
                  <a:pt x="2816" y="265"/>
                </a:lnTo>
                <a:lnTo>
                  <a:pt x="2774" y="239"/>
                </a:lnTo>
                <a:lnTo>
                  <a:pt x="2729" y="219"/>
                </a:lnTo>
                <a:lnTo>
                  <a:pt x="2681" y="203"/>
                </a:lnTo>
                <a:lnTo>
                  <a:pt x="2632" y="194"/>
                </a:lnTo>
                <a:lnTo>
                  <a:pt x="2579" y="191"/>
                </a:lnTo>
                <a:close/>
                <a:moveTo>
                  <a:pt x="2578" y="0"/>
                </a:moveTo>
                <a:lnTo>
                  <a:pt x="2640" y="3"/>
                </a:lnTo>
                <a:lnTo>
                  <a:pt x="2701" y="13"/>
                </a:lnTo>
                <a:lnTo>
                  <a:pt x="2758" y="28"/>
                </a:lnTo>
                <a:lnTo>
                  <a:pt x="2814" y="48"/>
                </a:lnTo>
                <a:lnTo>
                  <a:pt x="2866" y="73"/>
                </a:lnTo>
                <a:lnTo>
                  <a:pt x="2917" y="104"/>
                </a:lnTo>
                <a:lnTo>
                  <a:pt x="2963" y="138"/>
                </a:lnTo>
                <a:lnTo>
                  <a:pt x="3006" y="177"/>
                </a:lnTo>
                <a:lnTo>
                  <a:pt x="3045" y="221"/>
                </a:lnTo>
                <a:lnTo>
                  <a:pt x="3079" y="267"/>
                </a:lnTo>
                <a:lnTo>
                  <a:pt x="3110" y="318"/>
                </a:lnTo>
                <a:lnTo>
                  <a:pt x="3135" y="370"/>
                </a:lnTo>
                <a:lnTo>
                  <a:pt x="3155" y="426"/>
                </a:lnTo>
                <a:lnTo>
                  <a:pt x="3170" y="483"/>
                </a:lnTo>
                <a:lnTo>
                  <a:pt x="3180" y="543"/>
                </a:lnTo>
                <a:lnTo>
                  <a:pt x="3183" y="605"/>
                </a:lnTo>
                <a:lnTo>
                  <a:pt x="3180" y="667"/>
                </a:lnTo>
                <a:lnTo>
                  <a:pt x="3170" y="728"/>
                </a:lnTo>
                <a:lnTo>
                  <a:pt x="3155" y="785"/>
                </a:lnTo>
                <a:lnTo>
                  <a:pt x="3134" y="841"/>
                </a:lnTo>
                <a:lnTo>
                  <a:pt x="3110" y="893"/>
                </a:lnTo>
                <a:lnTo>
                  <a:pt x="3079" y="944"/>
                </a:lnTo>
                <a:lnTo>
                  <a:pt x="3044" y="990"/>
                </a:lnTo>
                <a:lnTo>
                  <a:pt x="3005" y="1034"/>
                </a:lnTo>
                <a:lnTo>
                  <a:pt x="2963" y="1073"/>
                </a:lnTo>
                <a:lnTo>
                  <a:pt x="2915" y="1107"/>
                </a:lnTo>
                <a:lnTo>
                  <a:pt x="2866" y="1138"/>
                </a:lnTo>
                <a:lnTo>
                  <a:pt x="2814" y="1163"/>
                </a:lnTo>
                <a:lnTo>
                  <a:pt x="2758" y="1183"/>
                </a:lnTo>
                <a:lnTo>
                  <a:pt x="2700" y="1198"/>
                </a:lnTo>
                <a:lnTo>
                  <a:pt x="2640" y="1208"/>
                </a:lnTo>
                <a:lnTo>
                  <a:pt x="2578" y="1211"/>
                </a:lnTo>
                <a:lnTo>
                  <a:pt x="2521" y="1208"/>
                </a:lnTo>
                <a:lnTo>
                  <a:pt x="2464" y="1199"/>
                </a:lnTo>
                <a:lnTo>
                  <a:pt x="2410" y="1186"/>
                </a:lnTo>
                <a:lnTo>
                  <a:pt x="2357" y="1169"/>
                </a:lnTo>
                <a:lnTo>
                  <a:pt x="2307" y="1146"/>
                </a:lnTo>
                <a:lnTo>
                  <a:pt x="2260" y="1119"/>
                </a:lnTo>
                <a:lnTo>
                  <a:pt x="2215" y="1088"/>
                </a:lnTo>
                <a:lnTo>
                  <a:pt x="2173" y="1053"/>
                </a:lnTo>
                <a:lnTo>
                  <a:pt x="2134" y="1015"/>
                </a:lnTo>
                <a:lnTo>
                  <a:pt x="2099" y="973"/>
                </a:lnTo>
                <a:lnTo>
                  <a:pt x="1173" y="1492"/>
                </a:lnTo>
                <a:lnTo>
                  <a:pt x="1187" y="1539"/>
                </a:lnTo>
                <a:lnTo>
                  <a:pt x="1199" y="1589"/>
                </a:lnTo>
                <a:lnTo>
                  <a:pt x="1205" y="1640"/>
                </a:lnTo>
                <a:lnTo>
                  <a:pt x="1207" y="1692"/>
                </a:lnTo>
                <a:lnTo>
                  <a:pt x="1205" y="1743"/>
                </a:lnTo>
                <a:lnTo>
                  <a:pt x="1199" y="1795"/>
                </a:lnTo>
                <a:lnTo>
                  <a:pt x="1187" y="1843"/>
                </a:lnTo>
                <a:lnTo>
                  <a:pt x="1173" y="1892"/>
                </a:lnTo>
                <a:lnTo>
                  <a:pt x="2101" y="2411"/>
                </a:lnTo>
                <a:lnTo>
                  <a:pt x="2136" y="2370"/>
                </a:lnTo>
                <a:lnTo>
                  <a:pt x="2174" y="2332"/>
                </a:lnTo>
                <a:lnTo>
                  <a:pt x="2216" y="2297"/>
                </a:lnTo>
                <a:lnTo>
                  <a:pt x="2262" y="2266"/>
                </a:lnTo>
                <a:lnTo>
                  <a:pt x="2309" y="2239"/>
                </a:lnTo>
                <a:lnTo>
                  <a:pt x="2359" y="2216"/>
                </a:lnTo>
                <a:lnTo>
                  <a:pt x="2412" y="2199"/>
                </a:lnTo>
                <a:lnTo>
                  <a:pt x="2465" y="2185"/>
                </a:lnTo>
                <a:lnTo>
                  <a:pt x="2522" y="2177"/>
                </a:lnTo>
                <a:lnTo>
                  <a:pt x="2579" y="2175"/>
                </a:lnTo>
                <a:lnTo>
                  <a:pt x="2641" y="2178"/>
                </a:lnTo>
                <a:lnTo>
                  <a:pt x="2701" y="2188"/>
                </a:lnTo>
                <a:lnTo>
                  <a:pt x="2759" y="2202"/>
                </a:lnTo>
                <a:lnTo>
                  <a:pt x="2815" y="2223"/>
                </a:lnTo>
                <a:lnTo>
                  <a:pt x="2867" y="2248"/>
                </a:lnTo>
                <a:lnTo>
                  <a:pt x="2918" y="2278"/>
                </a:lnTo>
                <a:lnTo>
                  <a:pt x="2964" y="2313"/>
                </a:lnTo>
                <a:lnTo>
                  <a:pt x="3007" y="2352"/>
                </a:lnTo>
                <a:lnTo>
                  <a:pt x="3046" y="2396"/>
                </a:lnTo>
                <a:lnTo>
                  <a:pt x="3080" y="2442"/>
                </a:lnTo>
                <a:lnTo>
                  <a:pt x="3111" y="2491"/>
                </a:lnTo>
                <a:lnTo>
                  <a:pt x="3137" y="2545"/>
                </a:lnTo>
                <a:lnTo>
                  <a:pt x="3157" y="2601"/>
                </a:lnTo>
                <a:lnTo>
                  <a:pt x="3171" y="2658"/>
                </a:lnTo>
                <a:lnTo>
                  <a:pt x="3181" y="2718"/>
                </a:lnTo>
                <a:lnTo>
                  <a:pt x="3184" y="2780"/>
                </a:lnTo>
                <a:lnTo>
                  <a:pt x="3181" y="2842"/>
                </a:lnTo>
                <a:lnTo>
                  <a:pt x="3171" y="2902"/>
                </a:lnTo>
                <a:lnTo>
                  <a:pt x="3157" y="2960"/>
                </a:lnTo>
                <a:lnTo>
                  <a:pt x="3137" y="3016"/>
                </a:lnTo>
                <a:lnTo>
                  <a:pt x="3111" y="3068"/>
                </a:lnTo>
                <a:lnTo>
                  <a:pt x="3081" y="3118"/>
                </a:lnTo>
                <a:lnTo>
                  <a:pt x="3046" y="3165"/>
                </a:lnTo>
                <a:lnTo>
                  <a:pt x="3007" y="3208"/>
                </a:lnTo>
                <a:lnTo>
                  <a:pt x="2964" y="3247"/>
                </a:lnTo>
                <a:lnTo>
                  <a:pt x="2918" y="3282"/>
                </a:lnTo>
                <a:lnTo>
                  <a:pt x="2868" y="3313"/>
                </a:lnTo>
                <a:lnTo>
                  <a:pt x="2815" y="3337"/>
                </a:lnTo>
                <a:lnTo>
                  <a:pt x="2759" y="3358"/>
                </a:lnTo>
                <a:lnTo>
                  <a:pt x="2702" y="3373"/>
                </a:lnTo>
                <a:lnTo>
                  <a:pt x="2642" y="3382"/>
                </a:lnTo>
                <a:lnTo>
                  <a:pt x="2580" y="3385"/>
                </a:lnTo>
                <a:lnTo>
                  <a:pt x="2519" y="3382"/>
                </a:lnTo>
                <a:lnTo>
                  <a:pt x="2458" y="3373"/>
                </a:lnTo>
                <a:lnTo>
                  <a:pt x="2400" y="3358"/>
                </a:lnTo>
                <a:lnTo>
                  <a:pt x="2345" y="3337"/>
                </a:lnTo>
                <a:lnTo>
                  <a:pt x="2292" y="3312"/>
                </a:lnTo>
                <a:lnTo>
                  <a:pt x="2243" y="3282"/>
                </a:lnTo>
                <a:lnTo>
                  <a:pt x="2196" y="3247"/>
                </a:lnTo>
                <a:lnTo>
                  <a:pt x="2154" y="3208"/>
                </a:lnTo>
                <a:lnTo>
                  <a:pt x="2115" y="3164"/>
                </a:lnTo>
                <a:lnTo>
                  <a:pt x="2080" y="3118"/>
                </a:lnTo>
                <a:lnTo>
                  <a:pt x="2049" y="3068"/>
                </a:lnTo>
                <a:lnTo>
                  <a:pt x="2024" y="3015"/>
                </a:lnTo>
                <a:lnTo>
                  <a:pt x="2004" y="2959"/>
                </a:lnTo>
                <a:lnTo>
                  <a:pt x="1988" y="2902"/>
                </a:lnTo>
                <a:lnTo>
                  <a:pt x="1979" y="2842"/>
                </a:lnTo>
                <a:lnTo>
                  <a:pt x="1976" y="2780"/>
                </a:lnTo>
                <a:lnTo>
                  <a:pt x="1979" y="2727"/>
                </a:lnTo>
                <a:lnTo>
                  <a:pt x="1985" y="2677"/>
                </a:lnTo>
                <a:lnTo>
                  <a:pt x="1996" y="2626"/>
                </a:lnTo>
                <a:lnTo>
                  <a:pt x="2012" y="2578"/>
                </a:lnTo>
                <a:lnTo>
                  <a:pt x="1085" y="2059"/>
                </a:lnTo>
                <a:lnTo>
                  <a:pt x="1050" y="2101"/>
                </a:lnTo>
                <a:lnTo>
                  <a:pt x="1011" y="2139"/>
                </a:lnTo>
                <a:lnTo>
                  <a:pt x="968" y="2174"/>
                </a:lnTo>
                <a:lnTo>
                  <a:pt x="924" y="2205"/>
                </a:lnTo>
                <a:lnTo>
                  <a:pt x="876" y="2233"/>
                </a:lnTo>
                <a:lnTo>
                  <a:pt x="825" y="2256"/>
                </a:lnTo>
                <a:lnTo>
                  <a:pt x="773" y="2273"/>
                </a:lnTo>
                <a:lnTo>
                  <a:pt x="719" y="2286"/>
                </a:lnTo>
                <a:lnTo>
                  <a:pt x="662" y="2295"/>
                </a:lnTo>
                <a:lnTo>
                  <a:pt x="604" y="2297"/>
                </a:lnTo>
                <a:lnTo>
                  <a:pt x="543" y="2294"/>
                </a:lnTo>
                <a:lnTo>
                  <a:pt x="483" y="2285"/>
                </a:lnTo>
                <a:lnTo>
                  <a:pt x="426" y="2270"/>
                </a:lnTo>
                <a:lnTo>
                  <a:pt x="370" y="2249"/>
                </a:lnTo>
                <a:lnTo>
                  <a:pt x="317" y="2225"/>
                </a:lnTo>
                <a:lnTo>
                  <a:pt x="267" y="2194"/>
                </a:lnTo>
                <a:lnTo>
                  <a:pt x="220" y="2159"/>
                </a:lnTo>
                <a:lnTo>
                  <a:pt x="178" y="2120"/>
                </a:lnTo>
                <a:lnTo>
                  <a:pt x="139" y="2077"/>
                </a:lnTo>
                <a:lnTo>
                  <a:pt x="104" y="2030"/>
                </a:lnTo>
                <a:lnTo>
                  <a:pt x="73" y="1980"/>
                </a:lnTo>
                <a:lnTo>
                  <a:pt x="47" y="1928"/>
                </a:lnTo>
                <a:lnTo>
                  <a:pt x="28" y="1872"/>
                </a:lnTo>
                <a:lnTo>
                  <a:pt x="12" y="1814"/>
                </a:lnTo>
                <a:lnTo>
                  <a:pt x="3" y="1754"/>
                </a:lnTo>
                <a:lnTo>
                  <a:pt x="0" y="1692"/>
                </a:lnTo>
                <a:lnTo>
                  <a:pt x="3" y="1630"/>
                </a:lnTo>
                <a:lnTo>
                  <a:pt x="12" y="1570"/>
                </a:lnTo>
                <a:lnTo>
                  <a:pt x="28" y="1513"/>
                </a:lnTo>
                <a:lnTo>
                  <a:pt x="47" y="1457"/>
                </a:lnTo>
                <a:lnTo>
                  <a:pt x="73" y="1403"/>
                </a:lnTo>
                <a:lnTo>
                  <a:pt x="104" y="1354"/>
                </a:lnTo>
                <a:lnTo>
                  <a:pt x="139" y="1308"/>
                </a:lnTo>
                <a:lnTo>
                  <a:pt x="177" y="1264"/>
                </a:lnTo>
                <a:lnTo>
                  <a:pt x="220" y="1225"/>
                </a:lnTo>
                <a:lnTo>
                  <a:pt x="266" y="1190"/>
                </a:lnTo>
                <a:lnTo>
                  <a:pt x="317" y="1160"/>
                </a:lnTo>
                <a:lnTo>
                  <a:pt x="369" y="1135"/>
                </a:lnTo>
                <a:lnTo>
                  <a:pt x="425" y="1114"/>
                </a:lnTo>
                <a:lnTo>
                  <a:pt x="482" y="1100"/>
                </a:lnTo>
                <a:lnTo>
                  <a:pt x="543" y="1090"/>
                </a:lnTo>
                <a:lnTo>
                  <a:pt x="603" y="1087"/>
                </a:lnTo>
                <a:lnTo>
                  <a:pt x="662" y="1089"/>
                </a:lnTo>
                <a:lnTo>
                  <a:pt x="718" y="1097"/>
                </a:lnTo>
                <a:lnTo>
                  <a:pt x="772" y="1111"/>
                </a:lnTo>
                <a:lnTo>
                  <a:pt x="825" y="1128"/>
                </a:lnTo>
                <a:lnTo>
                  <a:pt x="875" y="1151"/>
                </a:lnTo>
                <a:lnTo>
                  <a:pt x="923" y="1178"/>
                </a:lnTo>
                <a:lnTo>
                  <a:pt x="967" y="1210"/>
                </a:lnTo>
                <a:lnTo>
                  <a:pt x="1010" y="1244"/>
                </a:lnTo>
                <a:lnTo>
                  <a:pt x="1048" y="1283"/>
                </a:lnTo>
                <a:lnTo>
                  <a:pt x="1082" y="1324"/>
                </a:lnTo>
                <a:lnTo>
                  <a:pt x="2009" y="806"/>
                </a:lnTo>
                <a:lnTo>
                  <a:pt x="1994" y="758"/>
                </a:lnTo>
                <a:lnTo>
                  <a:pt x="1984" y="709"/>
                </a:lnTo>
                <a:lnTo>
                  <a:pt x="1977" y="658"/>
                </a:lnTo>
                <a:lnTo>
                  <a:pt x="1975" y="605"/>
                </a:lnTo>
                <a:lnTo>
                  <a:pt x="1978" y="543"/>
                </a:lnTo>
                <a:lnTo>
                  <a:pt x="1987" y="483"/>
                </a:lnTo>
                <a:lnTo>
                  <a:pt x="2002" y="426"/>
                </a:lnTo>
                <a:lnTo>
                  <a:pt x="2022" y="370"/>
                </a:lnTo>
                <a:lnTo>
                  <a:pt x="2048" y="318"/>
                </a:lnTo>
                <a:lnTo>
                  <a:pt x="2078" y="267"/>
                </a:lnTo>
                <a:lnTo>
                  <a:pt x="2113" y="221"/>
                </a:lnTo>
                <a:lnTo>
                  <a:pt x="2152" y="177"/>
                </a:lnTo>
                <a:lnTo>
                  <a:pt x="2195" y="138"/>
                </a:lnTo>
                <a:lnTo>
                  <a:pt x="2241" y="104"/>
                </a:lnTo>
                <a:lnTo>
                  <a:pt x="2291" y="73"/>
                </a:lnTo>
                <a:lnTo>
                  <a:pt x="2344" y="48"/>
                </a:lnTo>
                <a:lnTo>
                  <a:pt x="2399" y="28"/>
                </a:lnTo>
                <a:lnTo>
                  <a:pt x="2457" y="13"/>
                </a:lnTo>
                <a:lnTo>
                  <a:pt x="2517" y="3"/>
                </a:lnTo>
                <a:lnTo>
                  <a:pt x="2578" y="0"/>
                </a:lnTo>
                <a:close/>
              </a:path>
            </a:pathLst>
          </a:custGeom>
          <a:solidFill>
            <a:schemeClr val="accent3"/>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0" name="Freeform 29"/>
          <p:cNvSpPr>
            <a:spLocks noEditPoints="1"/>
          </p:cNvSpPr>
          <p:nvPr/>
        </p:nvSpPr>
        <p:spPr bwMode="auto">
          <a:xfrm>
            <a:off x="7386579" y="3824884"/>
            <a:ext cx="521412" cy="559006"/>
          </a:xfrm>
          <a:custGeom>
            <a:avLst/>
            <a:gdLst>
              <a:gd name="T0" fmla="*/ 2558 w 3187"/>
              <a:gd name="T1" fmla="*/ 2917 h 3426"/>
              <a:gd name="T2" fmla="*/ 2525 w 3187"/>
              <a:gd name="T3" fmla="*/ 3108 h 3426"/>
              <a:gd name="T4" fmla="*/ 2672 w 3187"/>
              <a:gd name="T5" fmla="*/ 3232 h 3426"/>
              <a:gd name="T6" fmla="*/ 2855 w 3187"/>
              <a:gd name="T7" fmla="*/ 3166 h 3426"/>
              <a:gd name="T8" fmla="*/ 2888 w 3187"/>
              <a:gd name="T9" fmla="*/ 2973 h 3426"/>
              <a:gd name="T10" fmla="*/ 2741 w 3187"/>
              <a:gd name="T11" fmla="*/ 2850 h 3426"/>
              <a:gd name="T12" fmla="*/ 1063 w 3187"/>
              <a:gd name="T13" fmla="*/ 2893 h 3426"/>
              <a:gd name="T14" fmla="*/ 997 w 3187"/>
              <a:gd name="T15" fmla="*/ 3075 h 3426"/>
              <a:gd name="T16" fmla="*/ 1120 w 3187"/>
              <a:gd name="T17" fmla="*/ 3222 h 3426"/>
              <a:gd name="T18" fmla="*/ 1313 w 3187"/>
              <a:gd name="T19" fmla="*/ 3189 h 3426"/>
              <a:gd name="T20" fmla="*/ 1378 w 3187"/>
              <a:gd name="T21" fmla="*/ 3006 h 3426"/>
              <a:gd name="T22" fmla="*/ 1255 w 3187"/>
              <a:gd name="T23" fmla="*/ 2860 h 3426"/>
              <a:gd name="T24" fmla="*/ 722 w 3187"/>
              <a:gd name="T25" fmla="*/ 1936 h 3426"/>
              <a:gd name="T26" fmla="*/ 872 w 3187"/>
              <a:gd name="T27" fmla="*/ 2062 h 3426"/>
              <a:gd name="T28" fmla="*/ 2926 w 3187"/>
              <a:gd name="T29" fmla="*/ 2018 h 3426"/>
              <a:gd name="T30" fmla="*/ 2997 w 3187"/>
              <a:gd name="T31" fmla="*/ 1154 h 3426"/>
              <a:gd name="T32" fmla="*/ 656 w 3187"/>
              <a:gd name="T33" fmla="*/ 229 h 3426"/>
              <a:gd name="T34" fmla="*/ 668 w 3187"/>
              <a:gd name="T35" fmla="*/ 236 h 3426"/>
              <a:gd name="T36" fmla="*/ 680 w 3187"/>
              <a:gd name="T37" fmla="*/ 245 h 3426"/>
              <a:gd name="T38" fmla="*/ 694 w 3187"/>
              <a:gd name="T39" fmla="*/ 263 h 3426"/>
              <a:gd name="T40" fmla="*/ 700 w 3187"/>
              <a:gd name="T41" fmla="*/ 272 h 3426"/>
              <a:gd name="T42" fmla="*/ 704 w 3187"/>
              <a:gd name="T43" fmla="*/ 281 h 3426"/>
              <a:gd name="T44" fmla="*/ 707 w 3187"/>
              <a:gd name="T45" fmla="*/ 294 h 3426"/>
              <a:gd name="T46" fmla="*/ 710 w 3187"/>
              <a:gd name="T47" fmla="*/ 308 h 3426"/>
              <a:gd name="T48" fmla="*/ 3109 w 3187"/>
              <a:gd name="T49" fmla="*/ 979 h 3426"/>
              <a:gd name="T50" fmla="*/ 3119 w 3187"/>
              <a:gd name="T51" fmla="*/ 981 h 3426"/>
              <a:gd name="T52" fmla="*/ 3139 w 3187"/>
              <a:gd name="T53" fmla="*/ 990 h 3426"/>
              <a:gd name="T54" fmla="*/ 3151 w 3187"/>
              <a:gd name="T55" fmla="*/ 998 h 3426"/>
              <a:gd name="T56" fmla="*/ 3161 w 3187"/>
              <a:gd name="T57" fmla="*/ 1005 h 3426"/>
              <a:gd name="T58" fmla="*/ 3166 w 3187"/>
              <a:gd name="T59" fmla="*/ 1012 h 3426"/>
              <a:gd name="T60" fmla="*/ 3172 w 3187"/>
              <a:gd name="T61" fmla="*/ 1022 h 3426"/>
              <a:gd name="T62" fmla="*/ 3180 w 3187"/>
              <a:gd name="T63" fmla="*/ 1035 h 3426"/>
              <a:gd name="T64" fmla="*/ 3185 w 3187"/>
              <a:gd name="T65" fmla="*/ 1049 h 3426"/>
              <a:gd name="T66" fmla="*/ 3187 w 3187"/>
              <a:gd name="T67" fmla="*/ 1060 h 3426"/>
              <a:gd name="T68" fmla="*/ 3161 w 3187"/>
              <a:gd name="T69" fmla="*/ 2007 h 3426"/>
              <a:gd name="T70" fmla="*/ 2981 w 3187"/>
              <a:gd name="T71" fmla="*/ 2210 h 3426"/>
              <a:gd name="T72" fmla="*/ 865 w 3187"/>
              <a:gd name="T73" fmla="*/ 2253 h 3426"/>
              <a:gd name="T74" fmla="*/ 712 w 3187"/>
              <a:gd name="T75" fmla="*/ 2495 h 3426"/>
              <a:gd name="T76" fmla="*/ 838 w 3187"/>
              <a:gd name="T77" fmla="*/ 2646 h 3426"/>
              <a:gd name="T78" fmla="*/ 2844 w 3187"/>
              <a:gd name="T79" fmla="*/ 2683 h 3426"/>
              <a:gd name="T80" fmla="*/ 3045 w 3187"/>
              <a:gd name="T81" fmla="*/ 2862 h 3426"/>
              <a:gd name="T82" fmla="*/ 3078 w 3187"/>
              <a:gd name="T83" fmla="*/ 3136 h 3426"/>
              <a:gd name="T84" fmla="*/ 2925 w 3187"/>
              <a:gd name="T85" fmla="*/ 3356 h 3426"/>
              <a:gd name="T86" fmla="*/ 2657 w 3187"/>
              <a:gd name="T87" fmla="*/ 3423 h 3426"/>
              <a:gd name="T88" fmla="*/ 2418 w 3187"/>
              <a:gd name="T89" fmla="*/ 3296 h 3426"/>
              <a:gd name="T90" fmla="*/ 2321 w 3187"/>
              <a:gd name="T91" fmla="*/ 3042 h 3426"/>
              <a:gd name="T92" fmla="*/ 1518 w 3187"/>
              <a:gd name="T93" fmla="*/ 2848 h 3426"/>
              <a:gd name="T94" fmla="*/ 1568 w 3187"/>
              <a:gd name="T95" fmla="*/ 3090 h 3426"/>
              <a:gd name="T96" fmla="*/ 1442 w 3187"/>
              <a:gd name="T97" fmla="*/ 3328 h 3426"/>
              <a:gd name="T98" fmla="*/ 1187 w 3187"/>
              <a:gd name="T99" fmla="*/ 3426 h 3426"/>
              <a:gd name="T100" fmla="*/ 932 w 3187"/>
              <a:gd name="T101" fmla="*/ 3329 h 3426"/>
              <a:gd name="T102" fmla="*/ 806 w 3187"/>
              <a:gd name="T103" fmla="*/ 3090 h 3426"/>
              <a:gd name="T104" fmla="*/ 858 w 3187"/>
              <a:gd name="T105" fmla="*/ 2845 h 3426"/>
              <a:gd name="T106" fmla="*/ 617 w 3187"/>
              <a:gd name="T107" fmla="*/ 2717 h 3426"/>
              <a:gd name="T108" fmla="*/ 519 w 3187"/>
              <a:gd name="T109" fmla="*/ 2459 h 3426"/>
              <a:gd name="T110" fmla="*/ 3 w 3187"/>
              <a:gd name="T111" fmla="*/ 122 h 3426"/>
              <a:gd name="T112" fmla="*/ 49 w 3187"/>
              <a:gd name="T113" fmla="*/ 12 h 3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7" h="3426">
                <a:moveTo>
                  <a:pt x="2707" y="2847"/>
                </a:moveTo>
                <a:lnTo>
                  <a:pt x="2672" y="2850"/>
                </a:lnTo>
                <a:lnTo>
                  <a:pt x="2639" y="2860"/>
                </a:lnTo>
                <a:lnTo>
                  <a:pt x="2608" y="2874"/>
                </a:lnTo>
                <a:lnTo>
                  <a:pt x="2582" y="2893"/>
                </a:lnTo>
                <a:lnTo>
                  <a:pt x="2558" y="2917"/>
                </a:lnTo>
                <a:lnTo>
                  <a:pt x="2539" y="2943"/>
                </a:lnTo>
                <a:lnTo>
                  <a:pt x="2525" y="2973"/>
                </a:lnTo>
                <a:lnTo>
                  <a:pt x="2515" y="3007"/>
                </a:lnTo>
                <a:lnTo>
                  <a:pt x="2512" y="3041"/>
                </a:lnTo>
                <a:lnTo>
                  <a:pt x="2515" y="3075"/>
                </a:lnTo>
                <a:lnTo>
                  <a:pt x="2525" y="3108"/>
                </a:lnTo>
                <a:lnTo>
                  <a:pt x="2539" y="3138"/>
                </a:lnTo>
                <a:lnTo>
                  <a:pt x="2558" y="3165"/>
                </a:lnTo>
                <a:lnTo>
                  <a:pt x="2582" y="3189"/>
                </a:lnTo>
                <a:lnTo>
                  <a:pt x="2608" y="3208"/>
                </a:lnTo>
                <a:lnTo>
                  <a:pt x="2639" y="3222"/>
                </a:lnTo>
                <a:lnTo>
                  <a:pt x="2672" y="3232"/>
                </a:lnTo>
                <a:lnTo>
                  <a:pt x="2707" y="3235"/>
                </a:lnTo>
                <a:lnTo>
                  <a:pt x="2741" y="3232"/>
                </a:lnTo>
                <a:lnTo>
                  <a:pt x="2773" y="3222"/>
                </a:lnTo>
                <a:lnTo>
                  <a:pt x="2804" y="3208"/>
                </a:lnTo>
                <a:lnTo>
                  <a:pt x="2831" y="3189"/>
                </a:lnTo>
                <a:lnTo>
                  <a:pt x="2855" y="3166"/>
                </a:lnTo>
                <a:lnTo>
                  <a:pt x="2874" y="3139"/>
                </a:lnTo>
                <a:lnTo>
                  <a:pt x="2888" y="3109"/>
                </a:lnTo>
                <a:lnTo>
                  <a:pt x="2898" y="3075"/>
                </a:lnTo>
                <a:lnTo>
                  <a:pt x="2901" y="3041"/>
                </a:lnTo>
                <a:lnTo>
                  <a:pt x="2898" y="3006"/>
                </a:lnTo>
                <a:lnTo>
                  <a:pt x="2888" y="2973"/>
                </a:lnTo>
                <a:lnTo>
                  <a:pt x="2874" y="2943"/>
                </a:lnTo>
                <a:lnTo>
                  <a:pt x="2855" y="2916"/>
                </a:lnTo>
                <a:lnTo>
                  <a:pt x="2831" y="2893"/>
                </a:lnTo>
                <a:lnTo>
                  <a:pt x="2804" y="2874"/>
                </a:lnTo>
                <a:lnTo>
                  <a:pt x="2773" y="2860"/>
                </a:lnTo>
                <a:lnTo>
                  <a:pt x="2741" y="2850"/>
                </a:lnTo>
                <a:lnTo>
                  <a:pt x="2707" y="2847"/>
                </a:lnTo>
                <a:close/>
                <a:moveTo>
                  <a:pt x="1188" y="2847"/>
                </a:moveTo>
                <a:lnTo>
                  <a:pt x="1153" y="2850"/>
                </a:lnTo>
                <a:lnTo>
                  <a:pt x="1120" y="2860"/>
                </a:lnTo>
                <a:lnTo>
                  <a:pt x="1090" y="2874"/>
                </a:lnTo>
                <a:lnTo>
                  <a:pt x="1063" y="2893"/>
                </a:lnTo>
                <a:lnTo>
                  <a:pt x="1040" y="2917"/>
                </a:lnTo>
                <a:lnTo>
                  <a:pt x="1020" y="2943"/>
                </a:lnTo>
                <a:lnTo>
                  <a:pt x="1007" y="2973"/>
                </a:lnTo>
                <a:lnTo>
                  <a:pt x="997" y="3007"/>
                </a:lnTo>
                <a:lnTo>
                  <a:pt x="994" y="3041"/>
                </a:lnTo>
                <a:lnTo>
                  <a:pt x="997" y="3075"/>
                </a:lnTo>
                <a:lnTo>
                  <a:pt x="1007" y="3108"/>
                </a:lnTo>
                <a:lnTo>
                  <a:pt x="1020" y="3138"/>
                </a:lnTo>
                <a:lnTo>
                  <a:pt x="1040" y="3165"/>
                </a:lnTo>
                <a:lnTo>
                  <a:pt x="1063" y="3189"/>
                </a:lnTo>
                <a:lnTo>
                  <a:pt x="1090" y="3208"/>
                </a:lnTo>
                <a:lnTo>
                  <a:pt x="1120" y="3222"/>
                </a:lnTo>
                <a:lnTo>
                  <a:pt x="1153" y="3232"/>
                </a:lnTo>
                <a:lnTo>
                  <a:pt x="1188" y="3235"/>
                </a:lnTo>
                <a:lnTo>
                  <a:pt x="1223" y="3232"/>
                </a:lnTo>
                <a:lnTo>
                  <a:pt x="1255" y="3222"/>
                </a:lnTo>
                <a:lnTo>
                  <a:pt x="1285" y="3208"/>
                </a:lnTo>
                <a:lnTo>
                  <a:pt x="1313" y="3189"/>
                </a:lnTo>
                <a:lnTo>
                  <a:pt x="1336" y="3166"/>
                </a:lnTo>
                <a:lnTo>
                  <a:pt x="1355" y="3139"/>
                </a:lnTo>
                <a:lnTo>
                  <a:pt x="1370" y="3109"/>
                </a:lnTo>
                <a:lnTo>
                  <a:pt x="1378" y="3075"/>
                </a:lnTo>
                <a:lnTo>
                  <a:pt x="1381" y="3041"/>
                </a:lnTo>
                <a:lnTo>
                  <a:pt x="1378" y="3006"/>
                </a:lnTo>
                <a:lnTo>
                  <a:pt x="1370" y="2973"/>
                </a:lnTo>
                <a:lnTo>
                  <a:pt x="1355" y="2943"/>
                </a:lnTo>
                <a:lnTo>
                  <a:pt x="1336" y="2916"/>
                </a:lnTo>
                <a:lnTo>
                  <a:pt x="1313" y="2893"/>
                </a:lnTo>
                <a:lnTo>
                  <a:pt x="1285" y="2874"/>
                </a:lnTo>
                <a:lnTo>
                  <a:pt x="1255" y="2860"/>
                </a:lnTo>
                <a:lnTo>
                  <a:pt x="1223" y="2850"/>
                </a:lnTo>
                <a:lnTo>
                  <a:pt x="1188" y="2847"/>
                </a:lnTo>
                <a:close/>
                <a:moveTo>
                  <a:pt x="709" y="840"/>
                </a:moveTo>
                <a:lnTo>
                  <a:pt x="709" y="1867"/>
                </a:lnTo>
                <a:lnTo>
                  <a:pt x="712" y="1903"/>
                </a:lnTo>
                <a:lnTo>
                  <a:pt x="722" y="1936"/>
                </a:lnTo>
                <a:lnTo>
                  <a:pt x="736" y="1967"/>
                </a:lnTo>
                <a:lnTo>
                  <a:pt x="756" y="1994"/>
                </a:lnTo>
                <a:lnTo>
                  <a:pt x="780" y="2018"/>
                </a:lnTo>
                <a:lnTo>
                  <a:pt x="807" y="2038"/>
                </a:lnTo>
                <a:lnTo>
                  <a:pt x="838" y="2053"/>
                </a:lnTo>
                <a:lnTo>
                  <a:pt x="872" y="2062"/>
                </a:lnTo>
                <a:lnTo>
                  <a:pt x="907" y="2065"/>
                </a:lnTo>
                <a:lnTo>
                  <a:pt x="2798" y="2065"/>
                </a:lnTo>
                <a:lnTo>
                  <a:pt x="2834" y="2062"/>
                </a:lnTo>
                <a:lnTo>
                  <a:pt x="2867" y="2053"/>
                </a:lnTo>
                <a:lnTo>
                  <a:pt x="2899" y="2038"/>
                </a:lnTo>
                <a:lnTo>
                  <a:pt x="2926" y="2018"/>
                </a:lnTo>
                <a:lnTo>
                  <a:pt x="2950" y="1994"/>
                </a:lnTo>
                <a:lnTo>
                  <a:pt x="2970" y="1967"/>
                </a:lnTo>
                <a:lnTo>
                  <a:pt x="2984" y="1936"/>
                </a:lnTo>
                <a:lnTo>
                  <a:pt x="2994" y="1902"/>
                </a:lnTo>
                <a:lnTo>
                  <a:pt x="2997" y="1866"/>
                </a:lnTo>
                <a:lnTo>
                  <a:pt x="2997" y="1154"/>
                </a:lnTo>
                <a:lnTo>
                  <a:pt x="709" y="840"/>
                </a:lnTo>
                <a:close/>
                <a:moveTo>
                  <a:pt x="89" y="0"/>
                </a:moveTo>
                <a:lnTo>
                  <a:pt x="111" y="2"/>
                </a:lnTo>
                <a:lnTo>
                  <a:pt x="132" y="9"/>
                </a:lnTo>
                <a:lnTo>
                  <a:pt x="652" y="226"/>
                </a:lnTo>
                <a:lnTo>
                  <a:pt x="656" y="229"/>
                </a:lnTo>
                <a:lnTo>
                  <a:pt x="661" y="231"/>
                </a:lnTo>
                <a:lnTo>
                  <a:pt x="662" y="232"/>
                </a:lnTo>
                <a:lnTo>
                  <a:pt x="663" y="232"/>
                </a:lnTo>
                <a:lnTo>
                  <a:pt x="664" y="233"/>
                </a:lnTo>
                <a:lnTo>
                  <a:pt x="666" y="234"/>
                </a:lnTo>
                <a:lnTo>
                  <a:pt x="668" y="236"/>
                </a:lnTo>
                <a:lnTo>
                  <a:pt x="670" y="237"/>
                </a:lnTo>
                <a:lnTo>
                  <a:pt x="672" y="239"/>
                </a:lnTo>
                <a:lnTo>
                  <a:pt x="674" y="240"/>
                </a:lnTo>
                <a:lnTo>
                  <a:pt x="676" y="241"/>
                </a:lnTo>
                <a:lnTo>
                  <a:pt x="678" y="243"/>
                </a:lnTo>
                <a:lnTo>
                  <a:pt x="680" y="245"/>
                </a:lnTo>
                <a:lnTo>
                  <a:pt x="682" y="247"/>
                </a:lnTo>
                <a:lnTo>
                  <a:pt x="689" y="254"/>
                </a:lnTo>
                <a:lnTo>
                  <a:pt x="690" y="256"/>
                </a:lnTo>
                <a:lnTo>
                  <a:pt x="691" y="258"/>
                </a:lnTo>
                <a:lnTo>
                  <a:pt x="693" y="262"/>
                </a:lnTo>
                <a:lnTo>
                  <a:pt x="694" y="263"/>
                </a:lnTo>
                <a:lnTo>
                  <a:pt x="695" y="265"/>
                </a:lnTo>
                <a:lnTo>
                  <a:pt x="698" y="267"/>
                </a:lnTo>
                <a:lnTo>
                  <a:pt x="699" y="269"/>
                </a:lnTo>
                <a:lnTo>
                  <a:pt x="699" y="270"/>
                </a:lnTo>
                <a:lnTo>
                  <a:pt x="700" y="271"/>
                </a:lnTo>
                <a:lnTo>
                  <a:pt x="700" y="272"/>
                </a:lnTo>
                <a:lnTo>
                  <a:pt x="701" y="274"/>
                </a:lnTo>
                <a:lnTo>
                  <a:pt x="702" y="275"/>
                </a:lnTo>
                <a:lnTo>
                  <a:pt x="703" y="278"/>
                </a:lnTo>
                <a:lnTo>
                  <a:pt x="703" y="279"/>
                </a:lnTo>
                <a:lnTo>
                  <a:pt x="704" y="280"/>
                </a:lnTo>
                <a:lnTo>
                  <a:pt x="704" y="281"/>
                </a:lnTo>
                <a:lnTo>
                  <a:pt x="706" y="287"/>
                </a:lnTo>
                <a:lnTo>
                  <a:pt x="706" y="288"/>
                </a:lnTo>
                <a:lnTo>
                  <a:pt x="706" y="289"/>
                </a:lnTo>
                <a:lnTo>
                  <a:pt x="706" y="290"/>
                </a:lnTo>
                <a:lnTo>
                  <a:pt x="707" y="292"/>
                </a:lnTo>
                <a:lnTo>
                  <a:pt x="707" y="294"/>
                </a:lnTo>
                <a:lnTo>
                  <a:pt x="708" y="296"/>
                </a:lnTo>
                <a:lnTo>
                  <a:pt x="708" y="299"/>
                </a:lnTo>
                <a:lnTo>
                  <a:pt x="708" y="303"/>
                </a:lnTo>
                <a:lnTo>
                  <a:pt x="709" y="304"/>
                </a:lnTo>
                <a:lnTo>
                  <a:pt x="709" y="305"/>
                </a:lnTo>
                <a:lnTo>
                  <a:pt x="710" y="308"/>
                </a:lnTo>
                <a:lnTo>
                  <a:pt x="710" y="312"/>
                </a:lnTo>
                <a:lnTo>
                  <a:pt x="710" y="315"/>
                </a:lnTo>
                <a:lnTo>
                  <a:pt x="710" y="649"/>
                </a:lnTo>
                <a:lnTo>
                  <a:pt x="3105" y="979"/>
                </a:lnTo>
                <a:lnTo>
                  <a:pt x="3108" y="979"/>
                </a:lnTo>
                <a:lnTo>
                  <a:pt x="3109" y="979"/>
                </a:lnTo>
                <a:lnTo>
                  <a:pt x="3111" y="979"/>
                </a:lnTo>
                <a:lnTo>
                  <a:pt x="3112" y="979"/>
                </a:lnTo>
                <a:lnTo>
                  <a:pt x="3114" y="980"/>
                </a:lnTo>
                <a:lnTo>
                  <a:pt x="3116" y="980"/>
                </a:lnTo>
                <a:lnTo>
                  <a:pt x="3118" y="981"/>
                </a:lnTo>
                <a:lnTo>
                  <a:pt x="3119" y="981"/>
                </a:lnTo>
                <a:lnTo>
                  <a:pt x="3121" y="981"/>
                </a:lnTo>
                <a:lnTo>
                  <a:pt x="3122" y="982"/>
                </a:lnTo>
                <a:lnTo>
                  <a:pt x="3124" y="983"/>
                </a:lnTo>
                <a:lnTo>
                  <a:pt x="3126" y="983"/>
                </a:lnTo>
                <a:lnTo>
                  <a:pt x="3130" y="985"/>
                </a:lnTo>
                <a:lnTo>
                  <a:pt x="3139" y="990"/>
                </a:lnTo>
                <a:lnTo>
                  <a:pt x="3141" y="992"/>
                </a:lnTo>
                <a:lnTo>
                  <a:pt x="3144" y="993"/>
                </a:lnTo>
                <a:lnTo>
                  <a:pt x="3145" y="994"/>
                </a:lnTo>
                <a:lnTo>
                  <a:pt x="3147" y="995"/>
                </a:lnTo>
                <a:lnTo>
                  <a:pt x="3149" y="996"/>
                </a:lnTo>
                <a:lnTo>
                  <a:pt x="3151" y="998"/>
                </a:lnTo>
                <a:lnTo>
                  <a:pt x="3152" y="999"/>
                </a:lnTo>
                <a:lnTo>
                  <a:pt x="3153" y="1000"/>
                </a:lnTo>
                <a:lnTo>
                  <a:pt x="3154" y="1001"/>
                </a:lnTo>
                <a:lnTo>
                  <a:pt x="3159" y="1004"/>
                </a:lnTo>
                <a:lnTo>
                  <a:pt x="3160" y="1005"/>
                </a:lnTo>
                <a:lnTo>
                  <a:pt x="3161" y="1005"/>
                </a:lnTo>
                <a:lnTo>
                  <a:pt x="3161" y="1007"/>
                </a:lnTo>
                <a:lnTo>
                  <a:pt x="3162" y="1008"/>
                </a:lnTo>
                <a:lnTo>
                  <a:pt x="3163" y="1009"/>
                </a:lnTo>
                <a:lnTo>
                  <a:pt x="3164" y="1010"/>
                </a:lnTo>
                <a:lnTo>
                  <a:pt x="3165" y="1011"/>
                </a:lnTo>
                <a:lnTo>
                  <a:pt x="3166" y="1012"/>
                </a:lnTo>
                <a:lnTo>
                  <a:pt x="3167" y="1013"/>
                </a:lnTo>
                <a:lnTo>
                  <a:pt x="3168" y="1016"/>
                </a:lnTo>
                <a:lnTo>
                  <a:pt x="3169" y="1017"/>
                </a:lnTo>
                <a:lnTo>
                  <a:pt x="3169" y="1018"/>
                </a:lnTo>
                <a:lnTo>
                  <a:pt x="3171" y="1020"/>
                </a:lnTo>
                <a:lnTo>
                  <a:pt x="3172" y="1022"/>
                </a:lnTo>
                <a:lnTo>
                  <a:pt x="3173" y="1023"/>
                </a:lnTo>
                <a:lnTo>
                  <a:pt x="3174" y="1025"/>
                </a:lnTo>
                <a:lnTo>
                  <a:pt x="3176" y="1029"/>
                </a:lnTo>
                <a:lnTo>
                  <a:pt x="3177" y="1031"/>
                </a:lnTo>
                <a:lnTo>
                  <a:pt x="3179" y="1033"/>
                </a:lnTo>
                <a:lnTo>
                  <a:pt x="3180" y="1035"/>
                </a:lnTo>
                <a:lnTo>
                  <a:pt x="3181" y="1037"/>
                </a:lnTo>
                <a:lnTo>
                  <a:pt x="3182" y="1040"/>
                </a:lnTo>
                <a:lnTo>
                  <a:pt x="3183" y="1042"/>
                </a:lnTo>
                <a:lnTo>
                  <a:pt x="3183" y="1044"/>
                </a:lnTo>
                <a:lnTo>
                  <a:pt x="3184" y="1046"/>
                </a:lnTo>
                <a:lnTo>
                  <a:pt x="3185" y="1049"/>
                </a:lnTo>
                <a:lnTo>
                  <a:pt x="3185" y="1051"/>
                </a:lnTo>
                <a:lnTo>
                  <a:pt x="3186" y="1053"/>
                </a:lnTo>
                <a:lnTo>
                  <a:pt x="3186" y="1055"/>
                </a:lnTo>
                <a:lnTo>
                  <a:pt x="3186" y="1057"/>
                </a:lnTo>
                <a:lnTo>
                  <a:pt x="3187" y="1058"/>
                </a:lnTo>
                <a:lnTo>
                  <a:pt x="3187" y="1060"/>
                </a:lnTo>
                <a:lnTo>
                  <a:pt x="3187" y="1062"/>
                </a:lnTo>
                <a:lnTo>
                  <a:pt x="3187" y="1065"/>
                </a:lnTo>
                <a:lnTo>
                  <a:pt x="3187" y="1867"/>
                </a:lnTo>
                <a:lnTo>
                  <a:pt x="3184" y="1915"/>
                </a:lnTo>
                <a:lnTo>
                  <a:pt x="3175" y="1962"/>
                </a:lnTo>
                <a:lnTo>
                  <a:pt x="3161" y="2007"/>
                </a:lnTo>
                <a:lnTo>
                  <a:pt x="3142" y="2050"/>
                </a:lnTo>
                <a:lnTo>
                  <a:pt x="3117" y="2088"/>
                </a:lnTo>
                <a:lnTo>
                  <a:pt x="3089" y="2125"/>
                </a:lnTo>
                <a:lnTo>
                  <a:pt x="3056" y="2157"/>
                </a:lnTo>
                <a:lnTo>
                  <a:pt x="3020" y="2185"/>
                </a:lnTo>
                <a:lnTo>
                  <a:pt x="2981" y="2210"/>
                </a:lnTo>
                <a:lnTo>
                  <a:pt x="2938" y="2229"/>
                </a:lnTo>
                <a:lnTo>
                  <a:pt x="2893" y="2244"/>
                </a:lnTo>
                <a:lnTo>
                  <a:pt x="2846" y="2252"/>
                </a:lnTo>
                <a:lnTo>
                  <a:pt x="2798" y="2255"/>
                </a:lnTo>
                <a:lnTo>
                  <a:pt x="907" y="2255"/>
                </a:lnTo>
                <a:lnTo>
                  <a:pt x="865" y="2253"/>
                </a:lnTo>
                <a:lnTo>
                  <a:pt x="823" y="2247"/>
                </a:lnTo>
                <a:lnTo>
                  <a:pt x="783" y="2235"/>
                </a:lnTo>
                <a:lnTo>
                  <a:pt x="745" y="2221"/>
                </a:lnTo>
                <a:lnTo>
                  <a:pt x="709" y="2202"/>
                </a:lnTo>
                <a:lnTo>
                  <a:pt x="709" y="2459"/>
                </a:lnTo>
                <a:lnTo>
                  <a:pt x="712" y="2495"/>
                </a:lnTo>
                <a:lnTo>
                  <a:pt x="722" y="2528"/>
                </a:lnTo>
                <a:lnTo>
                  <a:pt x="736" y="2559"/>
                </a:lnTo>
                <a:lnTo>
                  <a:pt x="756" y="2588"/>
                </a:lnTo>
                <a:lnTo>
                  <a:pt x="780" y="2612"/>
                </a:lnTo>
                <a:lnTo>
                  <a:pt x="807" y="2630"/>
                </a:lnTo>
                <a:lnTo>
                  <a:pt x="838" y="2646"/>
                </a:lnTo>
                <a:lnTo>
                  <a:pt x="872" y="2655"/>
                </a:lnTo>
                <a:lnTo>
                  <a:pt x="907" y="2658"/>
                </a:lnTo>
                <a:lnTo>
                  <a:pt x="2705" y="2658"/>
                </a:lnTo>
                <a:lnTo>
                  <a:pt x="2754" y="2661"/>
                </a:lnTo>
                <a:lnTo>
                  <a:pt x="2801" y="2670"/>
                </a:lnTo>
                <a:lnTo>
                  <a:pt x="2844" y="2683"/>
                </a:lnTo>
                <a:lnTo>
                  <a:pt x="2886" y="2703"/>
                </a:lnTo>
                <a:lnTo>
                  <a:pt x="2925" y="2727"/>
                </a:lnTo>
                <a:lnTo>
                  <a:pt x="2960" y="2755"/>
                </a:lnTo>
                <a:lnTo>
                  <a:pt x="2993" y="2787"/>
                </a:lnTo>
                <a:lnTo>
                  <a:pt x="3021" y="2823"/>
                </a:lnTo>
                <a:lnTo>
                  <a:pt x="3045" y="2862"/>
                </a:lnTo>
                <a:lnTo>
                  <a:pt x="3064" y="2903"/>
                </a:lnTo>
                <a:lnTo>
                  <a:pt x="3078" y="2947"/>
                </a:lnTo>
                <a:lnTo>
                  <a:pt x="3087" y="2994"/>
                </a:lnTo>
                <a:lnTo>
                  <a:pt x="3090" y="3042"/>
                </a:lnTo>
                <a:lnTo>
                  <a:pt x="3087" y="3090"/>
                </a:lnTo>
                <a:lnTo>
                  <a:pt x="3078" y="3136"/>
                </a:lnTo>
                <a:lnTo>
                  <a:pt x="3064" y="3180"/>
                </a:lnTo>
                <a:lnTo>
                  <a:pt x="3045" y="3221"/>
                </a:lnTo>
                <a:lnTo>
                  <a:pt x="3021" y="3261"/>
                </a:lnTo>
                <a:lnTo>
                  <a:pt x="2993" y="3296"/>
                </a:lnTo>
                <a:lnTo>
                  <a:pt x="2960" y="3328"/>
                </a:lnTo>
                <a:lnTo>
                  <a:pt x="2925" y="3356"/>
                </a:lnTo>
                <a:lnTo>
                  <a:pt x="2886" y="3380"/>
                </a:lnTo>
                <a:lnTo>
                  <a:pt x="2844" y="3400"/>
                </a:lnTo>
                <a:lnTo>
                  <a:pt x="2801" y="3413"/>
                </a:lnTo>
                <a:lnTo>
                  <a:pt x="2754" y="3423"/>
                </a:lnTo>
                <a:lnTo>
                  <a:pt x="2705" y="3426"/>
                </a:lnTo>
                <a:lnTo>
                  <a:pt x="2657" y="3423"/>
                </a:lnTo>
                <a:lnTo>
                  <a:pt x="2612" y="3413"/>
                </a:lnTo>
                <a:lnTo>
                  <a:pt x="2568" y="3400"/>
                </a:lnTo>
                <a:lnTo>
                  <a:pt x="2526" y="3380"/>
                </a:lnTo>
                <a:lnTo>
                  <a:pt x="2486" y="3357"/>
                </a:lnTo>
                <a:lnTo>
                  <a:pt x="2451" y="3329"/>
                </a:lnTo>
                <a:lnTo>
                  <a:pt x="2418" y="3296"/>
                </a:lnTo>
                <a:lnTo>
                  <a:pt x="2390" y="3261"/>
                </a:lnTo>
                <a:lnTo>
                  <a:pt x="2367" y="3222"/>
                </a:lnTo>
                <a:lnTo>
                  <a:pt x="2347" y="3181"/>
                </a:lnTo>
                <a:lnTo>
                  <a:pt x="2334" y="3136"/>
                </a:lnTo>
                <a:lnTo>
                  <a:pt x="2324" y="3090"/>
                </a:lnTo>
                <a:lnTo>
                  <a:pt x="2321" y="3042"/>
                </a:lnTo>
                <a:lnTo>
                  <a:pt x="2323" y="3000"/>
                </a:lnTo>
                <a:lnTo>
                  <a:pt x="2331" y="2960"/>
                </a:lnTo>
                <a:lnTo>
                  <a:pt x="2341" y="2920"/>
                </a:lnTo>
                <a:lnTo>
                  <a:pt x="2356" y="2884"/>
                </a:lnTo>
                <a:lnTo>
                  <a:pt x="2374" y="2848"/>
                </a:lnTo>
                <a:lnTo>
                  <a:pt x="1518" y="2848"/>
                </a:lnTo>
                <a:lnTo>
                  <a:pt x="1537" y="2883"/>
                </a:lnTo>
                <a:lnTo>
                  <a:pt x="1552" y="2920"/>
                </a:lnTo>
                <a:lnTo>
                  <a:pt x="1562" y="2960"/>
                </a:lnTo>
                <a:lnTo>
                  <a:pt x="1569" y="3000"/>
                </a:lnTo>
                <a:lnTo>
                  <a:pt x="1572" y="3042"/>
                </a:lnTo>
                <a:lnTo>
                  <a:pt x="1568" y="3090"/>
                </a:lnTo>
                <a:lnTo>
                  <a:pt x="1560" y="3136"/>
                </a:lnTo>
                <a:lnTo>
                  <a:pt x="1545" y="3180"/>
                </a:lnTo>
                <a:lnTo>
                  <a:pt x="1527" y="3221"/>
                </a:lnTo>
                <a:lnTo>
                  <a:pt x="1503" y="3261"/>
                </a:lnTo>
                <a:lnTo>
                  <a:pt x="1474" y="3296"/>
                </a:lnTo>
                <a:lnTo>
                  <a:pt x="1442" y="3328"/>
                </a:lnTo>
                <a:lnTo>
                  <a:pt x="1407" y="3356"/>
                </a:lnTo>
                <a:lnTo>
                  <a:pt x="1368" y="3380"/>
                </a:lnTo>
                <a:lnTo>
                  <a:pt x="1326" y="3400"/>
                </a:lnTo>
                <a:lnTo>
                  <a:pt x="1281" y="3413"/>
                </a:lnTo>
                <a:lnTo>
                  <a:pt x="1235" y="3423"/>
                </a:lnTo>
                <a:lnTo>
                  <a:pt x="1187" y="3426"/>
                </a:lnTo>
                <a:lnTo>
                  <a:pt x="1139" y="3423"/>
                </a:lnTo>
                <a:lnTo>
                  <a:pt x="1092" y="3413"/>
                </a:lnTo>
                <a:lnTo>
                  <a:pt x="1048" y="3400"/>
                </a:lnTo>
                <a:lnTo>
                  <a:pt x="1007" y="3380"/>
                </a:lnTo>
                <a:lnTo>
                  <a:pt x="968" y="3357"/>
                </a:lnTo>
                <a:lnTo>
                  <a:pt x="932" y="3329"/>
                </a:lnTo>
                <a:lnTo>
                  <a:pt x="900" y="3296"/>
                </a:lnTo>
                <a:lnTo>
                  <a:pt x="872" y="3261"/>
                </a:lnTo>
                <a:lnTo>
                  <a:pt x="848" y="3222"/>
                </a:lnTo>
                <a:lnTo>
                  <a:pt x="829" y="3181"/>
                </a:lnTo>
                <a:lnTo>
                  <a:pt x="814" y="3136"/>
                </a:lnTo>
                <a:lnTo>
                  <a:pt x="806" y="3090"/>
                </a:lnTo>
                <a:lnTo>
                  <a:pt x="803" y="3042"/>
                </a:lnTo>
                <a:lnTo>
                  <a:pt x="805" y="2999"/>
                </a:lnTo>
                <a:lnTo>
                  <a:pt x="812" y="2958"/>
                </a:lnTo>
                <a:lnTo>
                  <a:pt x="824" y="2918"/>
                </a:lnTo>
                <a:lnTo>
                  <a:pt x="838" y="2880"/>
                </a:lnTo>
                <a:lnTo>
                  <a:pt x="858" y="2845"/>
                </a:lnTo>
                <a:lnTo>
                  <a:pt x="811" y="2836"/>
                </a:lnTo>
                <a:lnTo>
                  <a:pt x="766" y="2821"/>
                </a:lnTo>
                <a:lnTo>
                  <a:pt x="725" y="2801"/>
                </a:lnTo>
                <a:lnTo>
                  <a:pt x="685" y="2777"/>
                </a:lnTo>
                <a:lnTo>
                  <a:pt x="649" y="2749"/>
                </a:lnTo>
                <a:lnTo>
                  <a:pt x="617" y="2717"/>
                </a:lnTo>
                <a:lnTo>
                  <a:pt x="588" y="2680"/>
                </a:lnTo>
                <a:lnTo>
                  <a:pt x="564" y="2642"/>
                </a:lnTo>
                <a:lnTo>
                  <a:pt x="545" y="2599"/>
                </a:lnTo>
                <a:lnTo>
                  <a:pt x="530" y="2555"/>
                </a:lnTo>
                <a:lnTo>
                  <a:pt x="522" y="2508"/>
                </a:lnTo>
                <a:lnTo>
                  <a:pt x="519" y="2459"/>
                </a:lnTo>
                <a:lnTo>
                  <a:pt x="519" y="378"/>
                </a:lnTo>
                <a:lnTo>
                  <a:pt x="57" y="184"/>
                </a:lnTo>
                <a:lnTo>
                  <a:pt x="39" y="172"/>
                </a:lnTo>
                <a:lnTo>
                  <a:pt x="23" y="159"/>
                </a:lnTo>
                <a:lnTo>
                  <a:pt x="10" y="141"/>
                </a:lnTo>
                <a:lnTo>
                  <a:pt x="3" y="122"/>
                </a:lnTo>
                <a:lnTo>
                  <a:pt x="0" y="101"/>
                </a:lnTo>
                <a:lnTo>
                  <a:pt x="1" y="79"/>
                </a:lnTo>
                <a:lnTo>
                  <a:pt x="7" y="59"/>
                </a:lnTo>
                <a:lnTo>
                  <a:pt x="18" y="40"/>
                </a:lnTo>
                <a:lnTo>
                  <a:pt x="32" y="24"/>
                </a:lnTo>
                <a:lnTo>
                  <a:pt x="49" y="12"/>
                </a:lnTo>
                <a:lnTo>
                  <a:pt x="69" y="4"/>
                </a:lnTo>
                <a:lnTo>
                  <a:pt x="89" y="0"/>
                </a:lnTo>
                <a:close/>
              </a:path>
            </a:pathLst>
          </a:custGeom>
          <a:solidFill>
            <a:schemeClr val="accent2"/>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41" name="Group 40"/>
          <p:cNvGrpSpPr/>
          <p:nvPr/>
        </p:nvGrpSpPr>
        <p:grpSpPr>
          <a:xfrm>
            <a:off x="4282384" y="3785001"/>
            <a:ext cx="508208" cy="596132"/>
            <a:chOff x="1671638" y="5013325"/>
            <a:chExt cx="458787" cy="538162"/>
          </a:xfrm>
          <a:solidFill>
            <a:schemeClr val="accent4"/>
          </a:solidFill>
        </p:grpSpPr>
        <p:sp>
          <p:nvSpPr>
            <p:cNvPr id="42" name="Freeform 211"/>
            <p:cNvSpPr>
              <a:spLocks noEditPoints="1"/>
            </p:cNvSpPr>
            <p:nvPr/>
          </p:nvSpPr>
          <p:spPr bwMode="auto">
            <a:xfrm>
              <a:off x="1784350" y="5013325"/>
              <a:ext cx="233362" cy="290512"/>
            </a:xfrm>
            <a:custGeom>
              <a:avLst/>
              <a:gdLst>
                <a:gd name="T0" fmla="*/ 662 w 1465"/>
                <a:gd name="T1" fmla="*/ 193 h 1829"/>
                <a:gd name="T2" fmla="*/ 555 w 1465"/>
                <a:gd name="T3" fmla="*/ 214 h 1829"/>
                <a:gd name="T4" fmla="*/ 441 w 1465"/>
                <a:gd name="T5" fmla="*/ 263 h 1829"/>
                <a:gd name="T6" fmla="*/ 332 w 1465"/>
                <a:gd name="T7" fmla="*/ 351 h 1829"/>
                <a:gd name="T8" fmla="*/ 247 w 1465"/>
                <a:gd name="T9" fmla="*/ 489 h 1829"/>
                <a:gd name="T10" fmla="*/ 199 w 1465"/>
                <a:gd name="T11" fmla="*/ 688 h 1829"/>
                <a:gd name="T12" fmla="*/ 193 w 1465"/>
                <a:gd name="T13" fmla="*/ 755 h 1829"/>
                <a:gd name="T14" fmla="*/ 190 w 1465"/>
                <a:gd name="T15" fmla="*/ 808 h 1829"/>
                <a:gd name="T16" fmla="*/ 190 w 1465"/>
                <a:gd name="T17" fmla="*/ 943 h 1829"/>
                <a:gd name="T18" fmla="*/ 209 w 1465"/>
                <a:gd name="T19" fmla="*/ 1123 h 1829"/>
                <a:gd name="T20" fmla="*/ 264 w 1465"/>
                <a:gd name="T21" fmla="*/ 1317 h 1829"/>
                <a:gd name="T22" fmla="*/ 367 w 1465"/>
                <a:gd name="T23" fmla="*/ 1489 h 1829"/>
                <a:gd name="T24" fmla="*/ 523 w 1465"/>
                <a:gd name="T25" fmla="*/ 1601 h 1829"/>
                <a:gd name="T26" fmla="*/ 729 w 1465"/>
                <a:gd name="T27" fmla="*/ 1639 h 1829"/>
                <a:gd name="T28" fmla="*/ 895 w 1465"/>
                <a:gd name="T29" fmla="*/ 1617 h 1829"/>
                <a:gd name="T30" fmla="*/ 1063 w 1465"/>
                <a:gd name="T31" fmla="*/ 1524 h 1829"/>
                <a:gd name="T32" fmla="*/ 1181 w 1465"/>
                <a:gd name="T33" fmla="*/ 1363 h 1829"/>
                <a:gd name="T34" fmla="*/ 1246 w 1465"/>
                <a:gd name="T35" fmla="*/ 1172 h 1829"/>
                <a:gd name="T36" fmla="*/ 1272 w 1465"/>
                <a:gd name="T37" fmla="*/ 985 h 1829"/>
                <a:gd name="T38" fmla="*/ 1276 w 1465"/>
                <a:gd name="T39" fmla="*/ 836 h 1829"/>
                <a:gd name="T40" fmla="*/ 1272 w 1465"/>
                <a:gd name="T41" fmla="*/ 759 h 1829"/>
                <a:gd name="T42" fmla="*/ 1270 w 1465"/>
                <a:gd name="T43" fmla="*/ 748 h 1829"/>
                <a:gd name="T44" fmla="*/ 1234 w 1465"/>
                <a:gd name="T45" fmla="*/ 534 h 1829"/>
                <a:gd name="T46" fmla="*/ 1156 w 1465"/>
                <a:gd name="T47" fmla="*/ 383 h 1829"/>
                <a:gd name="T48" fmla="*/ 1052 w 1465"/>
                <a:gd name="T49" fmla="*/ 282 h 1829"/>
                <a:gd name="T50" fmla="*/ 934 w 1465"/>
                <a:gd name="T51" fmla="*/ 223 h 1829"/>
                <a:gd name="T52" fmla="*/ 817 w 1465"/>
                <a:gd name="T53" fmla="*/ 197 h 1829"/>
                <a:gd name="T54" fmla="*/ 728 w 1465"/>
                <a:gd name="T55" fmla="*/ 190 h 1829"/>
                <a:gd name="T56" fmla="*/ 878 w 1465"/>
                <a:gd name="T57" fmla="*/ 13 h 1829"/>
                <a:gd name="T58" fmla="*/ 1119 w 1465"/>
                <a:gd name="T59" fmla="*/ 99 h 1829"/>
                <a:gd name="T60" fmla="*/ 1225 w 1465"/>
                <a:gd name="T61" fmla="*/ 176 h 1829"/>
                <a:gd name="T62" fmla="*/ 1326 w 1465"/>
                <a:gd name="T63" fmla="*/ 292 h 1829"/>
                <a:gd name="T64" fmla="*/ 1407 w 1465"/>
                <a:gd name="T65" fmla="*/ 454 h 1829"/>
                <a:gd name="T66" fmla="*/ 1455 w 1465"/>
                <a:gd name="T67" fmla="*/ 673 h 1829"/>
                <a:gd name="T68" fmla="*/ 1463 w 1465"/>
                <a:gd name="T69" fmla="*/ 789 h 1829"/>
                <a:gd name="T70" fmla="*/ 1464 w 1465"/>
                <a:gd name="T71" fmla="*/ 933 h 1829"/>
                <a:gd name="T72" fmla="*/ 1445 w 1465"/>
                <a:gd name="T73" fmla="*/ 1134 h 1829"/>
                <a:gd name="T74" fmla="*/ 1388 w 1465"/>
                <a:gd name="T75" fmla="*/ 1356 h 1829"/>
                <a:gd name="T76" fmla="*/ 1277 w 1465"/>
                <a:gd name="T77" fmla="*/ 1568 h 1829"/>
                <a:gd name="T78" fmla="*/ 1102 w 1465"/>
                <a:gd name="T79" fmla="*/ 1731 h 1829"/>
                <a:gd name="T80" fmla="*/ 874 w 1465"/>
                <a:gd name="T81" fmla="*/ 1817 h 1829"/>
                <a:gd name="T82" fmla="*/ 653 w 1465"/>
                <a:gd name="T83" fmla="*/ 1826 h 1829"/>
                <a:gd name="T84" fmla="*/ 415 w 1465"/>
                <a:gd name="T85" fmla="*/ 1760 h 1829"/>
                <a:gd name="T86" fmla="*/ 226 w 1465"/>
                <a:gd name="T87" fmla="*/ 1615 h 1829"/>
                <a:gd name="T88" fmla="*/ 99 w 1465"/>
                <a:gd name="T89" fmla="*/ 1412 h 1829"/>
                <a:gd name="T90" fmla="*/ 31 w 1465"/>
                <a:gd name="T91" fmla="*/ 1189 h 1829"/>
                <a:gd name="T92" fmla="*/ 3 w 1465"/>
                <a:gd name="T93" fmla="*/ 980 h 1829"/>
                <a:gd name="T94" fmla="*/ 1 w 1465"/>
                <a:gd name="T95" fmla="*/ 818 h 1829"/>
                <a:gd name="T96" fmla="*/ 6 w 1465"/>
                <a:gd name="T97" fmla="*/ 737 h 1829"/>
                <a:gd name="T98" fmla="*/ 42 w 1465"/>
                <a:gd name="T99" fmla="*/ 502 h 1829"/>
                <a:gd name="T100" fmla="*/ 118 w 1465"/>
                <a:gd name="T101" fmla="*/ 325 h 1829"/>
                <a:gd name="T102" fmla="*/ 216 w 1465"/>
                <a:gd name="T103" fmla="*/ 198 h 1829"/>
                <a:gd name="T104" fmla="*/ 324 w 1465"/>
                <a:gd name="T105" fmla="*/ 112 h 1829"/>
                <a:gd name="T106" fmla="*/ 514 w 1465"/>
                <a:gd name="T107" fmla="*/ 29 h 1829"/>
                <a:gd name="T108" fmla="*/ 696 w 1465"/>
                <a:gd name="T109"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5" h="1829">
                  <a:moveTo>
                    <a:pt x="728" y="190"/>
                  </a:moveTo>
                  <a:lnTo>
                    <a:pt x="708" y="190"/>
                  </a:lnTo>
                  <a:lnTo>
                    <a:pt x="685" y="191"/>
                  </a:lnTo>
                  <a:lnTo>
                    <a:pt x="662" y="193"/>
                  </a:lnTo>
                  <a:lnTo>
                    <a:pt x="637" y="197"/>
                  </a:lnTo>
                  <a:lnTo>
                    <a:pt x="610" y="201"/>
                  </a:lnTo>
                  <a:lnTo>
                    <a:pt x="583" y="207"/>
                  </a:lnTo>
                  <a:lnTo>
                    <a:pt x="555" y="214"/>
                  </a:lnTo>
                  <a:lnTo>
                    <a:pt x="526" y="223"/>
                  </a:lnTo>
                  <a:lnTo>
                    <a:pt x="497" y="234"/>
                  </a:lnTo>
                  <a:lnTo>
                    <a:pt x="469" y="247"/>
                  </a:lnTo>
                  <a:lnTo>
                    <a:pt x="441" y="263"/>
                  </a:lnTo>
                  <a:lnTo>
                    <a:pt x="412" y="280"/>
                  </a:lnTo>
                  <a:lnTo>
                    <a:pt x="385" y="301"/>
                  </a:lnTo>
                  <a:lnTo>
                    <a:pt x="358" y="325"/>
                  </a:lnTo>
                  <a:lnTo>
                    <a:pt x="332" y="351"/>
                  </a:lnTo>
                  <a:lnTo>
                    <a:pt x="308" y="380"/>
                  </a:lnTo>
                  <a:lnTo>
                    <a:pt x="286" y="413"/>
                  </a:lnTo>
                  <a:lnTo>
                    <a:pt x="266" y="449"/>
                  </a:lnTo>
                  <a:lnTo>
                    <a:pt x="247" y="489"/>
                  </a:lnTo>
                  <a:lnTo>
                    <a:pt x="231" y="532"/>
                  </a:lnTo>
                  <a:lnTo>
                    <a:pt x="218" y="580"/>
                  </a:lnTo>
                  <a:lnTo>
                    <a:pt x="206" y="632"/>
                  </a:lnTo>
                  <a:lnTo>
                    <a:pt x="199" y="688"/>
                  </a:lnTo>
                  <a:lnTo>
                    <a:pt x="194" y="748"/>
                  </a:lnTo>
                  <a:lnTo>
                    <a:pt x="194" y="750"/>
                  </a:lnTo>
                  <a:lnTo>
                    <a:pt x="194" y="752"/>
                  </a:lnTo>
                  <a:lnTo>
                    <a:pt x="193" y="755"/>
                  </a:lnTo>
                  <a:lnTo>
                    <a:pt x="193" y="759"/>
                  </a:lnTo>
                  <a:lnTo>
                    <a:pt x="192" y="769"/>
                  </a:lnTo>
                  <a:lnTo>
                    <a:pt x="191" y="786"/>
                  </a:lnTo>
                  <a:lnTo>
                    <a:pt x="190" y="808"/>
                  </a:lnTo>
                  <a:lnTo>
                    <a:pt x="189" y="836"/>
                  </a:lnTo>
                  <a:lnTo>
                    <a:pt x="189" y="867"/>
                  </a:lnTo>
                  <a:lnTo>
                    <a:pt x="189" y="903"/>
                  </a:lnTo>
                  <a:lnTo>
                    <a:pt x="190" y="943"/>
                  </a:lnTo>
                  <a:lnTo>
                    <a:pt x="193" y="985"/>
                  </a:lnTo>
                  <a:lnTo>
                    <a:pt x="197" y="1029"/>
                  </a:lnTo>
                  <a:lnTo>
                    <a:pt x="202" y="1076"/>
                  </a:lnTo>
                  <a:lnTo>
                    <a:pt x="209" y="1123"/>
                  </a:lnTo>
                  <a:lnTo>
                    <a:pt x="220" y="1172"/>
                  </a:lnTo>
                  <a:lnTo>
                    <a:pt x="231" y="1221"/>
                  </a:lnTo>
                  <a:lnTo>
                    <a:pt x="246" y="1269"/>
                  </a:lnTo>
                  <a:lnTo>
                    <a:pt x="264" y="1317"/>
                  </a:lnTo>
                  <a:lnTo>
                    <a:pt x="285" y="1363"/>
                  </a:lnTo>
                  <a:lnTo>
                    <a:pt x="308" y="1408"/>
                  </a:lnTo>
                  <a:lnTo>
                    <a:pt x="336" y="1450"/>
                  </a:lnTo>
                  <a:lnTo>
                    <a:pt x="367" y="1489"/>
                  </a:lnTo>
                  <a:lnTo>
                    <a:pt x="401" y="1524"/>
                  </a:lnTo>
                  <a:lnTo>
                    <a:pt x="440" y="1554"/>
                  </a:lnTo>
                  <a:lnTo>
                    <a:pt x="480" y="1580"/>
                  </a:lnTo>
                  <a:lnTo>
                    <a:pt x="523" y="1601"/>
                  </a:lnTo>
                  <a:lnTo>
                    <a:pt x="570" y="1617"/>
                  </a:lnTo>
                  <a:lnTo>
                    <a:pt x="619" y="1630"/>
                  </a:lnTo>
                  <a:lnTo>
                    <a:pt x="672" y="1637"/>
                  </a:lnTo>
                  <a:lnTo>
                    <a:pt x="729" y="1639"/>
                  </a:lnTo>
                  <a:lnTo>
                    <a:pt x="736" y="1639"/>
                  </a:lnTo>
                  <a:lnTo>
                    <a:pt x="792" y="1637"/>
                  </a:lnTo>
                  <a:lnTo>
                    <a:pt x="846" y="1630"/>
                  </a:lnTo>
                  <a:lnTo>
                    <a:pt x="895" y="1617"/>
                  </a:lnTo>
                  <a:lnTo>
                    <a:pt x="942" y="1601"/>
                  </a:lnTo>
                  <a:lnTo>
                    <a:pt x="985" y="1580"/>
                  </a:lnTo>
                  <a:lnTo>
                    <a:pt x="1025" y="1554"/>
                  </a:lnTo>
                  <a:lnTo>
                    <a:pt x="1063" y="1524"/>
                  </a:lnTo>
                  <a:lnTo>
                    <a:pt x="1098" y="1489"/>
                  </a:lnTo>
                  <a:lnTo>
                    <a:pt x="1130" y="1450"/>
                  </a:lnTo>
                  <a:lnTo>
                    <a:pt x="1156" y="1408"/>
                  </a:lnTo>
                  <a:lnTo>
                    <a:pt x="1181" y="1363"/>
                  </a:lnTo>
                  <a:lnTo>
                    <a:pt x="1202" y="1317"/>
                  </a:lnTo>
                  <a:lnTo>
                    <a:pt x="1219" y="1269"/>
                  </a:lnTo>
                  <a:lnTo>
                    <a:pt x="1234" y="1221"/>
                  </a:lnTo>
                  <a:lnTo>
                    <a:pt x="1246" y="1172"/>
                  </a:lnTo>
                  <a:lnTo>
                    <a:pt x="1256" y="1123"/>
                  </a:lnTo>
                  <a:lnTo>
                    <a:pt x="1263" y="1076"/>
                  </a:lnTo>
                  <a:lnTo>
                    <a:pt x="1269" y="1029"/>
                  </a:lnTo>
                  <a:lnTo>
                    <a:pt x="1272" y="985"/>
                  </a:lnTo>
                  <a:lnTo>
                    <a:pt x="1275" y="943"/>
                  </a:lnTo>
                  <a:lnTo>
                    <a:pt x="1276" y="903"/>
                  </a:lnTo>
                  <a:lnTo>
                    <a:pt x="1276" y="868"/>
                  </a:lnTo>
                  <a:lnTo>
                    <a:pt x="1276" y="836"/>
                  </a:lnTo>
                  <a:lnTo>
                    <a:pt x="1275" y="808"/>
                  </a:lnTo>
                  <a:lnTo>
                    <a:pt x="1274" y="787"/>
                  </a:lnTo>
                  <a:lnTo>
                    <a:pt x="1272" y="769"/>
                  </a:lnTo>
                  <a:lnTo>
                    <a:pt x="1272" y="759"/>
                  </a:lnTo>
                  <a:lnTo>
                    <a:pt x="1271" y="755"/>
                  </a:lnTo>
                  <a:lnTo>
                    <a:pt x="1271" y="752"/>
                  </a:lnTo>
                  <a:lnTo>
                    <a:pt x="1271" y="750"/>
                  </a:lnTo>
                  <a:lnTo>
                    <a:pt x="1270" y="748"/>
                  </a:lnTo>
                  <a:lnTo>
                    <a:pt x="1266" y="688"/>
                  </a:lnTo>
                  <a:lnTo>
                    <a:pt x="1259" y="634"/>
                  </a:lnTo>
                  <a:lnTo>
                    <a:pt x="1247" y="582"/>
                  </a:lnTo>
                  <a:lnTo>
                    <a:pt x="1234" y="534"/>
                  </a:lnTo>
                  <a:lnTo>
                    <a:pt x="1218" y="491"/>
                  </a:lnTo>
                  <a:lnTo>
                    <a:pt x="1200" y="452"/>
                  </a:lnTo>
                  <a:lnTo>
                    <a:pt x="1179" y="416"/>
                  </a:lnTo>
                  <a:lnTo>
                    <a:pt x="1156" y="383"/>
                  </a:lnTo>
                  <a:lnTo>
                    <a:pt x="1133" y="353"/>
                  </a:lnTo>
                  <a:lnTo>
                    <a:pt x="1107" y="327"/>
                  </a:lnTo>
                  <a:lnTo>
                    <a:pt x="1080" y="303"/>
                  </a:lnTo>
                  <a:lnTo>
                    <a:pt x="1052" y="282"/>
                  </a:lnTo>
                  <a:lnTo>
                    <a:pt x="1023" y="265"/>
                  </a:lnTo>
                  <a:lnTo>
                    <a:pt x="994" y="248"/>
                  </a:lnTo>
                  <a:lnTo>
                    <a:pt x="964" y="235"/>
                  </a:lnTo>
                  <a:lnTo>
                    <a:pt x="934" y="223"/>
                  </a:lnTo>
                  <a:lnTo>
                    <a:pt x="904" y="214"/>
                  </a:lnTo>
                  <a:lnTo>
                    <a:pt x="874" y="207"/>
                  </a:lnTo>
                  <a:lnTo>
                    <a:pt x="846" y="201"/>
                  </a:lnTo>
                  <a:lnTo>
                    <a:pt x="817" y="197"/>
                  </a:lnTo>
                  <a:lnTo>
                    <a:pt x="789" y="193"/>
                  </a:lnTo>
                  <a:lnTo>
                    <a:pt x="762" y="191"/>
                  </a:lnTo>
                  <a:lnTo>
                    <a:pt x="736" y="190"/>
                  </a:lnTo>
                  <a:lnTo>
                    <a:pt x="728" y="190"/>
                  </a:lnTo>
                  <a:close/>
                  <a:moveTo>
                    <a:pt x="729" y="0"/>
                  </a:moveTo>
                  <a:lnTo>
                    <a:pt x="740" y="0"/>
                  </a:lnTo>
                  <a:lnTo>
                    <a:pt x="810" y="4"/>
                  </a:lnTo>
                  <a:lnTo>
                    <a:pt x="878" y="13"/>
                  </a:lnTo>
                  <a:lnTo>
                    <a:pt x="942" y="27"/>
                  </a:lnTo>
                  <a:lnTo>
                    <a:pt x="1004" y="47"/>
                  </a:lnTo>
                  <a:lnTo>
                    <a:pt x="1062" y="70"/>
                  </a:lnTo>
                  <a:lnTo>
                    <a:pt x="1119" y="99"/>
                  </a:lnTo>
                  <a:lnTo>
                    <a:pt x="1145" y="115"/>
                  </a:lnTo>
                  <a:lnTo>
                    <a:pt x="1171" y="132"/>
                  </a:lnTo>
                  <a:lnTo>
                    <a:pt x="1198" y="153"/>
                  </a:lnTo>
                  <a:lnTo>
                    <a:pt x="1225" y="176"/>
                  </a:lnTo>
                  <a:lnTo>
                    <a:pt x="1250" y="201"/>
                  </a:lnTo>
                  <a:lnTo>
                    <a:pt x="1276" y="228"/>
                  </a:lnTo>
                  <a:lnTo>
                    <a:pt x="1302" y="259"/>
                  </a:lnTo>
                  <a:lnTo>
                    <a:pt x="1326" y="292"/>
                  </a:lnTo>
                  <a:lnTo>
                    <a:pt x="1349" y="327"/>
                  </a:lnTo>
                  <a:lnTo>
                    <a:pt x="1370" y="366"/>
                  </a:lnTo>
                  <a:lnTo>
                    <a:pt x="1390" y="408"/>
                  </a:lnTo>
                  <a:lnTo>
                    <a:pt x="1407" y="454"/>
                  </a:lnTo>
                  <a:lnTo>
                    <a:pt x="1423" y="503"/>
                  </a:lnTo>
                  <a:lnTo>
                    <a:pt x="1436" y="556"/>
                  </a:lnTo>
                  <a:lnTo>
                    <a:pt x="1447" y="613"/>
                  </a:lnTo>
                  <a:lnTo>
                    <a:pt x="1455" y="673"/>
                  </a:lnTo>
                  <a:lnTo>
                    <a:pt x="1460" y="737"/>
                  </a:lnTo>
                  <a:lnTo>
                    <a:pt x="1460" y="747"/>
                  </a:lnTo>
                  <a:lnTo>
                    <a:pt x="1462" y="765"/>
                  </a:lnTo>
                  <a:lnTo>
                    <a:pt x="1463" y="789"/>
                  </a:lnTo>
                  <a:lnTo>
                    <a:pt x="1464" y="818"/>
                  </a:lnTo>
                  <a:lnTo>
                    <a:pt x="1465" y="852"/>
                  </a:lnTo>
                  <a:lnTo>
                    <a:pt x="1465" y="891"/>
                  </a:lnTo>
                  <a:lnTo>
                    <a:pt x="1464" y="933"/>
                  </a:lnTo>
                  <a:lnTo>
                    <a:pt x="1462" y="980"/>
                  </a:lnTo>
                  <a:lnTo>
                    <a:pt x="1458" y="1028"/>
                  </a:lnTo>
                  <a:lnTo>
                    <a:pt x="1453" y="1080"/>
                  </a:lnTo>
                  <a:lnTo>
                    <a:pt x="1445" y="1134"/>
                  </a:lnTo>
                  <a:lnTo>
                    <a:pt x="1435" y="1189"/>
                  </a:lnTo>
                  <a:lnTo>
                    <a:pt x="1422" y="1244"/>
                  </a:lnTo>
                  <a:lnTo>
                    <a:pt x="1406" y="1300"/>
                  </a:lnTo>
                  <a:lnTo>
                    <a:pt x="1388" y="1356"/>
                  </a:lnTo>
                  <a:lnTo>
                    <a:pt x="1366" y="1412"/>
                  </a:lnTo>
                  <a:lnTo>
                    <a:pt x="1340" y="1465"/>
                  </a:lnTo>
                  <a:lnTo>
                    <a:pt x="1311" y="1517"/>
                  </a:lnTo>
                  <a:lnTo>
                    <a:pt x="1277" y="1568"/>
                  </a:lnTo>
                  <a:lnTo>
                    <a:pt x="1239" y="1615"/>
                  </a:lnTo>
                  <a:lnTo>
                    <a:pt x="1197" y="1659"/>
                  </a:lnTo>
                  <a:lnTo>
                    <a:pt x="1150" y="1698"/>
                  </a:lnTo>
                  <a:lnTo>
                    <a:pt x="1102" y="1731"/>
                  </a:lnTo>
                  <a:lnTo>
                    <a:pt x="1049" y="1760"/>
                  </a:lnTo>
                  <a:lnTo>
                    <a:pt x="994" y="1784"/>
                  </a:lnTo>
                  <a:lnTo>
                    <a:pt x="936" y="1803"/>
                  </a:lnTo>
                  <a:lnTo>
                    <a:pt x="874" y="1817"/>
                  </a:lnTo>
                  <a:lnTo>
                    <a:pt x="810" y="1826"/>
                  </a:lnTo>
                  <a:lnTo>
                    <a:pt x="743" y="1829"/>
                  </a:lnTo>
                  <a:lnTo>
                    <a:pt x="721" y="1829"/>
                  </a:lnTo>
                  <a:lnTo>
                    <a:pt x="653" y="1826"/>
                  </a:lnTo>
                  <a:lnTo>
                    <a:pt x="589" y="1817"/>
                  </a:lnTo>
                  <a:lnTo>
                    <a:pt x="528" y="1803"/>
                  </a:lnTo>
                  <a:lnTo>
                    <a:pt x="471" y="1784"/>
                  </a:lnTo>
                  <a:lnTo>
                    <a:pt x="415" y="1760"/>
                  </a:lnTo>
                  <a:lnTo>
                    <a:pt x="363" y="1731"/>
                  </a:lnTo>
                  <a:lnTo>
                    <a:pt x="315" y="1698"/>
                  </a:lnTo>
                  <a:lnTo>
                    <a:pt x="268" y="1659"/>
                  </a:lnTo>
                  <a:lnTo>
                    <a:pt x="226" y="1615"/>
                  </a:lnTo>
                  <a:lnTo>
                    <a:pt x="188" y="1568"/>
                  </a:lnTo>
                  <a:lnTo>
                    <a:pt x="155" y="1517"/>
                  </a:lnTo>
                  <a:lnTo>
                    <a:pt x="125" y="1465"/>
                  </a:lnTo>
                  <a:lnTo>
                    <a:pt x="99" y="1412"/>
                  </a:lnTo>
                  <a:lnTo>
                    <a:pt x="77" y="1356"/>
                  </a:lnTo>
                  <a:lnTo>
                    <a:pt x="58" y="1300"/>
                  </a:lnTo>
                  <a:lnTo>
                    <a:pt x="43" y="1244"/>
                  </a:lnTo>
                  <a:lnTo>
                    <a:pt x="31" y="1189"/>
                  </a:lnTo>
                  <a:lnTo>
                    <a:pt x="20" y="1134"/>
                  </a:lnTo>
                  <a:lnTo>
                    <a:pt x="13" y="1080"/>
                  </a:lnTo>
                  <a:lnTo>
                    <a:pt x="7" y="1028"/>
                  </a:lnTo>
                  <a:lnTo>
                    <a:pt x="3" y="980"/>
                  </a:lnTo>
                  <a:lnTo>
                    <a:pt x="1" y="933"/>
                  </a:lnTo>
                  <a:lnTo>
                    <a:pt x="0" y="891"/>
                  </a:lnTo>
                  <a:lnTo>
                    <a:pt x="0" y="852"/>
                  </a:lnTo>
                  <a:lnTo>
                    <a:pt x="1" y="818"/>
                  </a:lnTo>
                  <a:lnTo>
                    <a:pt x="2" y="789"/>
                  </a:lnTo>
                  <a:lnTo>
                    <a:pt x="3" y="765"/>
                  </a:lnTo>
                  <a:lnTo>
                    <a:pt x="5" y="747"/>
                  </a:lnTo>
                  <a:lnTo>
                    <a:pt x="6" y="737"/>
                  </a:lnTo>
                  <a:lnTo>
                    <a:pt x="10" y="672"/>
                  </a:lnTo>
                  <a:lnTo>
                    <a:pt x="18" y="612"/>
                  </a:lnTo>
                  <a:lnTo>
                    <a:pt x="29" y="555"/>
                  </a:lnTo>
                  <a:lnTo>
                    <a:pt x="42" y="502"/>
                  </a:lnTo>
                  <a:lnTo>
                    <a:pt x="58" y="453"/>
                  </a:lnTo>
                  <a:lnTo>
                    <a:pt x="76" y="406"/>
                  </a:lnTo>
                  <a:lnTo>
                    <a:pt x="97" y="364"/>
                  </a:lnTo>
                  <a:lnTo>
                    <a:pt x="118" y="325"/>
                  </a:lnTo>
                  <a:lnTo>
                    <a:pt x="141" y="289"/>
                  </a:lnTo>
                  <a:lnTo>
                    <a:pt x="166" y="255"/>
                  </a:lnTo>
                  <a:lnTo>
                    <a:pt x="191" y="225"/>
                  </a:lnTo>
                  <a:lnTo>
                    <a:pt x="216" y="198"/>
                  </a:lnTo>
                  <a:lnTo>
                    <a:pt x="243" y="173"/>
                  </a:lnTo>
                  <a:lnTo>
                    <a:pt x="270" y="150"/>
                  </a:lnTo>
                  <a:lnTo>
                    <a:pt x="297" y="130"/>
                  </a:lnTo>
                  <a:lnTo>
                    <a:pt x="324" y="112"/>
                  </a:lnTo>
                  <a:lnTo>
                    <a:pt x="351" y="96"/>
                  </a:lnTo>
                  <a:lnTo>
                    <a:pt x="406" y="68"/>
                  </a:lnTo>
                  <a:lnTo>
                    <a:pt x="460" y="46"/>
                  </a:lnTo>
                  <a:lnTo>
                    <a:pt x="514" y="29"/>
                  </a:lnTo>
                  <a:lnTo>
                    <a:pt x="566" y="17"/>
                  </a:lnTo>
                  <a:lnTo>
                    <a:pt x="613" y="8"/>
                  </a:lnTo>
                  <a:lnTo>
                    <a:pt x="658" y="3"/>
                  </a:lnTo>
                  <a:lnTo>
                    <a:pt x="696" y="0"/>
                  </a:lnTo>
                  <a:lnTo>
                    <a:pt x="7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43" name="Freeform 212"/>
            <p:cNvSpPr>
              <a:spLocks/>
            </p:cNvSpPr>
            <p:nvPr/>
          </p:nvSpPr>
          <p:spPr bwMode="auto">
            <a:xfrm>
              <a:off x="1671638" y="5302250"/>
              <a:ext cx="458787" cy="249237"/>
            </a:xfrm>
            <a:custGeom>
              <a:avLst/>
              <a:gdLst>
                <a:gd name="T0" fmla="*/ 1041 w 2887"/>
                <a:gd name="T1" fmla="*/ 40 h 1572"/>
                <a:gd name="T2" fmla="*/ 1047 w 2887"/>
                <a:gd name="T3" fmla="*/ 141 h 1572"/>
                <a:gd name="T4" fmla="*/ 994 w 2887"/>
                <a:gd name="T5" fmla="*/ 189 h 1572"/>
                <a:gd name="T6" fmla="*/ 876 w 2887"/>
                <a:gd name="T7" fmla="*/ 260 h 1572"/>
                <a:gd name="T8" fmla="*/ 681 w 2887"/>
                <a:gd name="T9" fmla="*/ 358 h 1572"/>
                <a:gd name="T10" fmla="*/ 432 w 2887"/>
                <a:gd name="T11" fmla="*/ 451 h 1572"/>
                <a:gd name="T12" fmla="*/ 269 w 2887"/>
                <a:gd name="T13" fmla="*/ 541 h 1572"/>
                <a:gd name="T14" fmla="*/ 207 w 2887"/>
                <a:gd name="T15" fmla="*/ 688 h 1572"/>
                <a:gd name="T16" fmla="*/ 190 w 2887"/>
                <a:gd name="T17" fmla="*/ 860 h 1572"/>
                <a:gd name="T18" fmla="*/ 192 w 2887"/>
                <a:gd name="T19" fmla="*/ 988 h 1572"/>
                <a:gd name="T20" fmla="*/ 251 w 2887"/>
                <a:gd name="T21" fmla="*/ 1119 h 1572"/>
                <a:gd name="T22" fmla="*/ 462 w 2887"/>
                <a:gd name="T23" fmla="*/ 1211 h 1572"/>
                <a:gd name="T24" fmla="*/ 794 w 2887"/>
                <a:gd name="T25" fmla="*/ 1311 h 1572"/>
                <a:gd name="T26" fmla="*/ 1237 w 2887"/>
                <a:gd name="T27" fmla="*/ 1376 h 1572"/>
                <a:gd name="T28" fmla="*/ 1748 w 2887"/>
                <a:gd name="T29" fmla="*/ 1368 h 1572"/>
                <a:gd name="T30" fmla="*/ 2170 w 2887"/>
                <a:gd name="T31" fmla="*/ 1293 h 1572"/>
                <a:gd name="T32" fmla="*/ 2479 w 2887"/>
                <a:gd name="T33" fmla="*/ 1191 h 1572"/>
                <a:gd name="T34" fmla="*/ 2662 w 2887"/>
                <a:gd name="T35" fmla="*/ 1107 h 1572"/>
                <a:gd name="T36" fmla="*/ 2697 w 2887"/>
                <a:gd name="T37" fmla="*/ 950 h 1572"/>
                <a:gd name="T38" fmla="*/ 2694 w 2887"/>
                <a:gd name="T39" fmla="*/ 791 h 1572"/>
                <a:gd name="T40" fmla="*/ 2663 w 2887"/>
                <a:gd name="T41" fmla="*/ 625 h 1572"/>
                <a:gd name="T42" fmla="*/ 2572 w 2887"/>
                <a:gd name="T43" fmla="*/ 498 h 1572"/>
                <a:gd name="T44" fmla="*/ 2350 w 2887"/>
                <a:gd name="T45" fmla="*/ 416 h 1572"/>
                <a:gd name="T46" fmla="*/ 2119 w 2887"/>
                <a:gd name="T47" fmla="*/ 318 h 1572"/>
                <a:gd name="T48" fmla="*/ 1953 w 2887"/>
                <a:gd name="T49" fmla="*/ 227 h 1572"/>
                <a:gd name="T50" fmla="*/ 1873 w 2887"/>
                <a:gd name="T51" fmla="*/ 176 h 1572"/>
                <a:gd name="T52" fmla="*/ 1828 w 2887"/>
                <a:gd name="T53" fmla="*/ 101 h 1572"/>
                <a:gd name="T54" fmla="*/ 1877 w 2887"/>
                <a:gd name="T55" fmla="*/ 12 h 1572"/>
                <a:gd name="T56" fmla="*/ 1977 w 2887"/>
                <a:gd name="T57" fmla="*/ 18 h 1572"/>
                <a:gd name="T58" fmla="*/ 2035 w 2887"/>
                <a:gd name="T59" fmla="*/ 55 h 1572"/>
                <a:gd name="T60" fmla="*/ 2188 w 2887"/>
                <a:gd name="T61" fmla="*/ 141 h 1572"/>
                <a:gd name="T62" fmla="*/ 2408 w 2887"/>
                <a:gd name="T63" fmla="*/ 236 h 1572"/>
                <a:gd name="T64" fmla="*/ 2568 w 2887"/>
                <a:gd name="T65" fmla="*/ 285 h 1572"/>
                <a:gd name="T66" fmla="*/ 2745 w 2887"/>
                <a:gd name="T67" fmla="*/ 399 h 1572"/>
                <a:gd name="T68" fmla="*/ 2839 w 2887"/>
                <a:gd name="T69" fmla="*/ 557 h 1572"/>
                <a:gd name="T70" fmla="*/ 2878 w 2887"/>
                <a:gd name="T71" fmla="*/ 721 h 1572"/>
                <a:gd name="T72" fmla="*/ 2886 w 2887"/>
                <a:gd name="T73" fmla="*/ 855 h 1572"/>
                <a:gd name="T74" fmla="*/ 2887 w 2887"/>
                <a:gd name="T75" fmla="*/ 907 h 1572"/>
                <a:gd name="T76" fmla="*/ 2879 w 2887"/>
                <a:gd name="T77" fmla="*/ 1064 h 1572"/>
                <a:gd name="T78" fmla="*/ 2844 w 2887"/>
                <a:gd name="T79" fmla="*/ 1209 h 1572"/>
                <a:gd name="T80" fmla="*/ 2788 w 2887"/>
                <a:gd name="T81" fmla="*/ 1253 h 1572"/>
                <a:gd name="T82" fmla="*/ 2651 w 2887"/>
                <a:gd name="T83" fmla="*/ 1324 h 1572"/>
                <a:gd name="T84" fmla="*/ 2411 w 2887"/>
                <a:gd name="T85" fmla="*/ 1419 h 1572"/>
                <a:gd name="T86" fmla="*/ 2071 w 2887"/>
                <a:gd name="T87" fmla="*/ 1510 h 1572"/>
                <a:gd name="T88" fmla="*/ 1640 w 2887"/>
                <a:gd name="T89" fmla="*/ 1567 h 1572"/>
                <a:gd name="T90" fmla="*/ 1143 w 2887"/>
                <a:gd name="T91" fmla="*/ 1558 h 1572"/>
                <a:gd name="T92" fmla="*/ 718 w 2887"/>
                <a:gd name="T93" fmla="*/ 1488 h 1572"/>
                <a:gd name="T94" fmla="*/ 392 w 2887"/>
                <a:gd name="T95" fmla="*/ 1389 h 1572"/>
                <a:gd name="T96" fmla="*/ 177 w 2887"/>
                <a:gd name="T97" fmla="*/ 1295 h 1572"/>
                <a:gd name="T98" fmla="*/ 77 w 2887"/>
                <a:gd name="T99" fmla="*/ 1239 h 1572"/>
                <a:gd name="T100" fmla="*/ 27 w 2887"/>
                <a:gd name="T101" fmla="*/ 1164 h 1572"/>
                <a:gd name="T102" fmla="*/ 3 w 2887"/>
                <a:gd name="T103" fmla="*/ 994 h 1572"/>
                <a:gd name="T104" fmla="*/ 0 w 2887"/>
                <a:gd name="T105" fmla="*/ 873 h 1572"/>
                <a:gd name="T106" fmla="*/ 4 w 2887"/>
                <a:gd name="T107" fmla="*/ 780 h 1572"/>
                <a:gd name="T108" fmla="*/ 27 w 2887"/>
                <a:gd name="T109" fmla="*/ 624 h 1572"/>
                <a:gd name="T110" fmla="*/ 95 w 2887"/>
                <a:gd name="T111" fmla="*/ 459 h 1572"/>
                <a:gd name="T112" fmla="*/ 237 w 2887"/>
                <a:gd name="T113" fmla="*/ 322 h 1572"/>
                <a:gd name="T114" fmla="*/ 379 w 2887"/>
                <a:gd name="T115" fmla="*/ 269 h 1572"/>
                <a:gd name="T116" fmla="*/ 619 w 2887"/>
                <a:gd name="T117" fmla="*/ 179 h 1572"/>
                <a:gd name="T118" fmla="*/ 800 w 2887"/>
                <a:gd name="T119" fmla="*/ 85 h 1572"/>
                <a:gd name="T120" fmla="*/ 900 w 2887"/>
                <a:gd name="T121" fmla="*/ 24 h 1572"/>
                <a:gd name="T122" fmla="*/ 970 w 2887"/>
                <a:gd name="T123" fmla="*/ 0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87" h="1572">
                  <a:moveTo>
                    <a:pt x="970" y="0"/>
                  </a:moveTo>
                  <a:lnTo>
                    <a:pt x="991" y="3"/>
                  </a:lnTo>
                  <a:lnTo>
                    <a:pt x="1010" y="11"/>
                  </a:lnTo>
                  <a:lnTo>
                    <a:pt x="1027" y="24"/>
                  </a:lnTo>
                  <a:lnTo>
                    <a:pt x="1041" y="40"/>
                  </a:lnTo>
                  <a:lnTo>
                    <a:pt x="1053" y="59"/>
                  </a:lnTo>
                  <a:lnTo>
                    <a:pt x="1058" y="80"/>
                  </a:lnTo>
                  <a:lnTo>
                    <a:pt x="1059" y="100"/>
                  </a:lnTo>
                  <a:lnTo>
                    <a:pt x="1055" y="121"/>
                  </a:lnTo>
                  <a:lnTo>
                    <a:pt x="1047" y="141"/>
                  </a:lnTo>
                  <a:lnTo>
                    <a:pt x="1035" y="158"/>
                  </a:lnTo>
                  <a:lnTo>
                    <a:pt x="1018" y="173"/>
                  </a:lnTo>
                  <a:lnTo>
                    <a:pt x="1014" y="175"/>
                  </a:lnTo>
                  <a:lnTo>
                    <a:pt x="1006" y="181"/>
                  </a:lnTo>
                  <a:lnTo>
                    <a:pt x="994" y="189"/>
                  </a:lnTo>
                  <a:lnTo>
                    <a:pt x="977" y="199"/>
                  </a:lnTo>
                  <a:lnTo>
                    <a:pt x="956" y="212"/>
                  </a:lnTo>
                  <a:lnTo>
                    <a:pt x="934" y="226"/>
                  </a:lnTo>
                  <a:lnTo>
                    <a:pt x="906" y="243"/>
                  </a:lnTo>
                  <a:lnTo>
                    <a:pt x="876" y="260"/>
                  </a:lnTo>
                  <a:lnTo>
                    <a:pt x="842" y="279"/>
                  </a:lnTo>
                  <a:lnTo>
                    <a:pt x="806" y="298"/>
                  </a:lnTo>
                  <a:lnTo>
                    <a:pt x="766" y="317"/>
                  </a:lnTo>
                  <a:lnTo>
                    <a:pt x="725" y="338"/>
                  </a:lnTo>
                  <a:lnTo>
                    <a:pt x="681" y="358"/>
                  </a:lnTo>
                  <a:lnTo>
                    <a:pt x="635" y="378"/>
                  </a:lnTo>
                  <a:lnTo>
                    <a:pt x="587" y="398"/>
                  </a:lnTo>
                  <a:lnTo>
                    <a:pt x="536" y="416"/>
                  </a:lnTo>
                  <a:lnTo>
                    <a:pt x="484" y="434"/>
                  </a:lnTo>
                  <a:lnTo>
                    <a:pt x="432" y="451"/>
                  </a:lnTo>
                  <a:lnTo>
                    <a:pt x="377" y="466"/>
                  </a:lnTo>
                  <a:lnTo>
                    <a:pt x="344" y="479"/>
                  </a:lnTo>
                  <a:lnTo>
                    <a:pt x="315" y="497"/>
                  </a:lnTo>
                  <a:lnTo>
                    <a:pt x="290" y="518"/>
                  </a:lnTo>
                  <a:lnTo>
                    <a:pt x="269" y="541"/>
                  </a:lnTo>
                  <a:lnTo>
                    <a:pt x="251" y="566"/>
                  </a:lnTo>
                  <a:lnTo>
                    <a:pt x="237" y="594"/>
                  </a:lnTo>
                  <a:lnTo>
                    <a:pt x="224" y="624"/>
                  </a:lnTo>
                  <a:lnTo>
                    <a:pt x="214" y="655"/>
                  </a:lnTo>
                  <a:lnTo>
                    <a:pt x="207" y="688"/>
                  </a:lnTo>
                  <a:lnTo>
                    <a:pt x="200" y="721"/>
                  </a:lnTo>
                  <a:lnTo>
                    <a:pt x="196" y="755"/>
                  </a:lnTo>
                  <a:lnTo>
                    <a:pt x="193" y="791"/>
                  </a:lnTo>
                  <a:lnTo>
                    <a:pt x="191" y="825"/>
                  </a:lnTo>
                  <a:lnTo>
                    <a:pt x="190" y="860"/>
                  </a:lnTo>
                  <a:lnTo>
                    <a:pt x="189" y="868"/>
                  </a:lnTo>
                  <a:lnTo>
                    <a:pt x="189" y="877"/>
                  </a:lnTo>
                  <a:lnTo>
                    <a:pt x="189" y="911"/>
                  </a:lnTo>
                  <a:lnTo>
                    <a:pt x="190" y="949"/>
                  </a:lnTo>
                  <a:lnTo>
                    <a:pt x="192" y="988"/>
                  </a:lnTo>
                  <a:lnTo>
                    <a:pt x="195" y="1027"/>
                  </a:lnTo>
                  <a:lnTo>
                    <a:pt x="198" y="1063"/>
                  </a:lnTo>
                  <a:lnTo>
                    <a:pt x="203" y="1094"/>
                  </a:lnTo>
                  <a:lnTo>
                    <a:pt x="225" y="1106"/>
                  </a:lnTo>
                  <a:lnTo>
                    <a:pt x="251" y="1119"/>
                  </a:lnTo>
                  <a:lnTo>
                    <a:pt x="283" y="1136"/>
                  </a:lnTo>
                  <a:lnTo>
                    <a:pt x="320" y="1152"/>
                  </a:lnTo>
                  <a:lnTo>
                    <a:pt x="362" y="1172"/>
                  </a:lnTo>
                  <a:lnTo>
                    <a:pt x="409" y="1191"/>
                  </a:lnTo>
                  <a:lnTo>
                    <a:pt x="462" y="1211"/>
                  </a:lnTo>
                  <a:lnTo>
                    <a:pt x="519" y="1232"/>
                  </a:lnTo>
                  <a:lnTo>
                    <a:pt x="580" y="1252"/>
                  </a:lnTo>
                  <a:lnTo>
                    <a:pt x="647" y="1273"/>
                  </a:lnTo>
                  <a:lnTo>
                    <a:pt x="719" y="1293"/>
                  </a:lnTo>
                  <a:lnTo>
                    <a:pt x="794" y="1311"/>
                  </a:lnTo>
                  <a:lnTo>
                    <a:pt x="875" y="1328"/>
                  </a:lnTo>
                  <a:lnTo>
                    <a:pt x="959" y="1343"/>
                  </a:lnTo>
                  <a:lnTo>
                    <a:pt x="1047" y="1357"/>
                  </a:lnTo>
                  <a:lnTo>
                    <a:pt x="1140" y="1368"/>
                  </a:lnTo>
                  <a:lnTo>
                    <a:pt x="1237" y="1376"/>
                  </a:lnTo>
                  <a:lnTo>
                    <a:pt x="1339" y="1382"/>
                  </a:lnTo>
                  <a:lnTo>
                    <a:pt x="1444" y="1383"/>
                  </a:lnTo>
                  <a:lnTo>
                    <a:pt x="1549" y="1382"/>
                  </a:lnTo>
                  <a:lnTo>
                    <a:pt x="1651" y="1376"/>
                  </a:lnTo>
                  <a:lnTo>
                    <a:pt x="1748" y="1368"/>
                  </a:lnTo>
                  <a:lnTo>
                    <a:pt x="1841" y="1357"/>
                  </a:lnTo>
                  <a:lnTo>
                    <a:pt x="1929" y="1343"/>
                  </a:lnTo>
                  <a:lnTo>
                    <a:pt x="2014" y="1328"/>
                  </a:lnTo>
                  <a:lnTo>
                    <a:pt x="2095" y="1311"/>
                  </a:lnTo>
                  <a:lnTo>
                    <a:pt x="2170" y="1293"/>
                  </a:lnTo>
                  <a:lnTo>
                    <a:pt x="2241" y="1273"/>
                  </a:lnTo>
                  <a:lnTo>
                    <a:pt x="2307" y="1253"/>
                  </a:lnTo>
                  <a:lnTo>
                    <a:pt x="2369" y="1233"/>
                  </a:lnTo>
                  <a:lnTo>
                    <a:pt x="2426" y="1212"/>
                  </a:lnTo>
                  <a:lnTo>
                    <a:pt x="2479" y="1191"/>
                  </a:lnTo>
                  <a:lnTo>
                    <a:pt x="2525" y="1172"/>
                  </a:lnTo>
                  <a:lnTo>
                    <a:pt x="2568" y="1153"/>
                  </a:lnTo>
                  <a:lnTo>
                    <a:pt x="2604" y="1136"/>
                  </a:lnTo>
                  <a:lnTo>
                    <a:pt x="2636" y="1120"/>
                  </a:lnTo>
                  <a:lnTo>
                    <a:pt x="2662" y="1107"/>
                  </a:lnTo>
                  <a:lnTo>
                    <a:pt x="2682" y="1094"/>
                  </a:lnTo>
                  <a:lnTo>
                    <a:pt x="2688" y="1063"/>
                  </a:lnTo>
                  <a:lnTo>
                    <a:pt x="2692" y="1027"/>
                  </a:lnTo>
                  <a:lnTo>
                    <a:pt x="2695" y="989"/>
                  </a:lnTo>
                  <a:lnTo>
                    <a:pt x="2697" y="950"/>
                  </a:lnTo>
                  <a:lnTo>
                    <a:pt x="2697" y="911"/>
                  </a:lnTo>
                  <a:lnTo>
                    <a:pt x="2698" y="877"/>
                  </a:lnTo>
                  <a:lnTo>
                    <a:pt x="2697" y="860"/>
                  </a:lnTo>
                  <a:lnTo>
                    <a:pt x="2696" y="826"/>
                  </a:lnTo>
                  <a:lnTo>
                    <a:pt x="2694" y="791"/>
                  </a:lnTo>
                  <a:lnTo>
                    <a:pt x="2691" y="756"/>
                  </a:lnTo>
                  <a:lnTo>
                    <a:pt x="2687" y="722"/>
                  </a:lnTo>
                  <a:lnTo>
                    <a:pt x="2680" y="688"/>
                  </a:lnTo>
                  <a:lnTo>
                    <a:pt x="2673" y="656"/>
                  </a:lnTo>
                  <a:lnTo>
                    <a:pt x="2663" y="625"/>
                  </a:lnTo>
                  <a:lnTo>
                    <a:pt x="2650" y="595"/>
                  </a:lnTo>
                  <a:lnTo>
                    <a:pt x="2636" y="567"/>
                  </a:lnTo>
                  <a:lnTo>
                    <a:pt x="2617" y="541"/>
                  </a:lnTo>
                  <a:lnTo>
                    <a:pt x="2597" y="519"/>
                  </a:lnTo>
                  <a:lnTo>
                    <a:pt x="2572" y="498"/>
                  </a:lnTo>
                  <a:lnTo>
                    <a:pt x="2543" y="481"/>
                  </a:lnTo>
                  <a:lnTo>
                    <a:pt x="2510" y="466"/>
                  </a:lnTo>
                  <a:lnTo>
                    <a:pt x="2455" y="452"/>
                  </a:lnTo>
                  <a:lnTo>
                    <a:pt x="2401" y="435"/>
                  </a:lnTo>
                  <a:lnTo>
                    <a:pt x="2350" y="416"/>
                  </a:lnTo>
                  <a:lnTo>
                    <a:pt x="2300" y="398"/>
                  </a:lnTo>
                  <a:lnTo>
                    <a:pt x="2252" y="379"/>
                  </a:lnTo>
                  <a:lnTo>
                    <a:pt x="2205" y="359"/>
                  </a:lnTo>
                  <a:lnTo>
                    <a:pt x="2162" y="339"/>
                  </a:lnTo>
                  <a:lnTo>
                    <a:pt x="2119" y="318"/>
                  </a:lnTo>
                  <a:lnTo>
                    <a:pt x="2080" y="299"/>
                  </a:lnTo>
                  <a:lnTo>
                    <a:pt x="2044" y="279"/>
                  </a:lnTo>
                  <a:lnTo>
                    <a:pt x="2011" y="261"/>
                  </a:lnTo>
                  <a:lnTo>
                    <a:pt x="1980" y="244"/>
                  </a:lnTo>
                  <a:lnTo>
                    <a:pt x="1953" y="227"/>
                  </a:lnTo>
                  <a:lnTo>
                    <a:pt x="1929" y="213"/>
                  </a:lnTo>
                  <a:lnTo>
                    <a:pt x="1910" y="200"/>
                  </a:lnTo>
                  <a:lnTo>
                    <a:pt x="1893" y="190"/>
                  </a:lnTo>
                  <a:lnTo>
                    <a:pt x="1881" y="182"/>
                  </a:lnTo>
                  <a:lnTo>
                    <a:pt x="1873" y="176"/>
                  </a:lnTo>
                  <a:lnTo>
                    <a:pt x="1868" y="173"/>
                  </a:lnTo>
                  <a:lnTo>
                    <a:pt x="1852" y="158"/>
                  </a:lnTo>
                  <a:lnTo>
                    <a:pt x="1840" y="142"/>
                  </a:lnTo>
                  <a:lnTo>
                    <a:pt x="1831" y="122"/>
                  </a:lnTo>
                  <a:lnTo>
                    <a:pt x="1828" y="101"/>
                  </a:lnTo>
                  <a:lnTo>
                    <a:pt x="1829" y="81"/>
                  </a:lnTo>
                  <a:lnTo>
                    <a:pt x="1834" y="60"/>
                  </a:lnTo>
                  <a:lnTo>
                    <a:pt x="1845" y="41"/>
                  </a:lnTo>
                  <a:lnTo>
                    <a:pt x="1859" y="25"/>
                  </a:lnTo>
                  <a:lnTo>
                    <a:pt x="1877" y="12"/>
                  </a:lnTo>
                  <a:lnTo>
                    <a:pt x="1896" y="4"/>
                  </a:lnTo>
                  <a:lnTo>
                    <a:pt x="1917" y="1"/>
                  </a:lnTo>
                  <a:lnTo>
                    <a:pt x="1938" y="2"/>
                  </a:lnTo>
                  <a:lnTo>
                    <a:pt x="1957" y="7"/>
                  </a:lnTo>
                  <a:lnTo>
                    <a:pt x="1977" y="18"/>
                  </a:lnTo>
                  <a:lnTo>
                    <a:pt x="1980" y="20"/>
                  </a:lnTo>
                  <a:lnTo>
                    <a:pt x="1987" y="25"/>
                  </a:lnTo>
                  <a:lnTo>
                    <a:pt x="2000" y="32"/>
                  </a:lnTo>
                  <a:lnTo>
                    <a:pt x="2015" y="42"/>
                  </a:lnTo>
                  <a:lnTo>
                    <a:pt x="2035" y="55"/>
                  </a:lnTo>
                  <a:lnTo>
                    <a:pt x="2060" y="69"/>
                  </a:lnTo>
                  <a:lnTo>
                    <a:pt x="2086" y="86"/>
                  </a:lnTo>
                  <a:lnTo>
                    <a:pt x="2117" y="102"/>
                  </a:lnTo>
                  <a:lnTo>
                    <a:pt x="2150" y="121"/>
                  </a:lnTo>
                  <a:lnTo>
                    <a:pt x="2188" y="141"/>
                  </a:lnTo>
                  <a:lnTo>
                    <a:pt x="2227" y="159"/>
                  </a:lnTo>
                  <a:lnTo>
                    <a:pt x="2269" y="179"/>
                  </a:lnTo>
                  <a:lnTo>
                    <a:pt x="2313" y="198"/>
                  </a:lnTo>
                  <a:lnTo>
                    <a:pt x="2359" y="218"/>
                  </a:lnTo>
                  <a:lnTo>
                    <a:pt x="2408" y="236"/>
                  </a:lnTo>
                  <a:lnTo>
                    <a:pt x="2457" y="253"/>
                  </a:lnTo>
                  <a:lnTo>
                    <a:pt x="2508" y="269"/>
                  </a:lnTo>
                  <a:lnTo>
                    <a:pt x="2561" y="283"/>
                  </a:lnTo>
                  <a:lnTo>
                    <a:pt x="2564" y="284"/>
                  </a:lnTo>
                  <a:lnTo>
                    <a:pt x="2568" y="285"/>
                  </a:lnTo>
                  <a:lnTo>
                    <a:pt x="2611" y="303"/>
                  </a:lnTo>
                  <a:lnTo>
                    <a:pt x="2650" y="323"/>
                  </a:lnTo>
                  <a:lnTo>
                    <a:pt x="2685" y="346"/>
                  </a:lnTo>
                  <a:lnTo>
                    <a:pt x="2718" y="371"/>
                  </a:lnTo>
                  <a:lnTo>
                    <a:pt x="2745" y="399"/>
                  </a:lnTo>
                  <a:lnTo>
                    <a:pt x="2770" y="428"/>
                  </a:lnTo>
                  <a:lnTo>
                    <a:pt x="2791" y="459"/>
                  </a:lnTo>
                  <a:lnTo>
                    <a:pt x="2810" y="491"/>
                  </a:lnTo>
                  <a:lnTo>
                    <a:pt x="2826" y="524"/>
                  </a:lnTo>
                  <a:lnTo>
                    <a:pt x="2839" y="557"/>
                  </a:lnTo>
                  <a:lnTo>
                    <a:pt x="2851" y="590"/>
                  </a:lnTo>
                  <a:lnTo>
                    <a:pt x="2860" y="624"/>
                  </a:lnTo>
                  <a:lnTo>
                    <a:pt x="2867" y="657"/>
                  </a:lnTo>
                  <a:lnTo>
                    <a:pt x="2872" y="690"/>
                  </a:lnTo>
                  <a:lnTo>
                    <a:pt x="2878" y="721"/>
                  </a:lnTo>
                  <a:lnTo>
                    <a:pt x="2881" y="751"/>
                  </a:lnTo>
                  <a:lnTo>
                    <a:pt x="2883" y="780"/>
                  </a:lnTo>
                  <a:lnTo>
                    <a:pt x="2884" y="807"/>
                  </a:lnTo>
                  <a:lnTo>
                    <a:pt x="2885" y="832"/>
                  </a:lnTo>
                  <a:lnTo>
                    <a:pt x="2886" y="855"/>
                  </a:lnTo>
                  <a:lnTo>
                    <a:pt x="2886" y="864"/>
                  </a:lnTo>
                  <a:lnTo>
                    <a:pt x="2887" y="872"/>
                  </a:lnTo>
                  <a:lnTo>
                    <a:pt x="2887" y="874"/>
                  </a:lnTo>
                  <a:lnTo>
                    <a:pt x="2887" y="888"/>
                  </a:lnTo>
                  <a:lnTo>
                    <a:pt x="2887" y="907"/>
                  </a:lnTo>
                  <a:lnTo>
                    <a:pt x="2886" y="933"/>
                  </a:lnTo>
                  <a:lnTo>
                    <a:pt x="2886" y="962"/>
                  </a:lnTo>
                  <a:lnTo>
                    <a:pt x="2884" y="994"/>
                  </a:lnTo>
                  <a:lnTo>
                    <a:pt x="2882" y="1029"/>
                  </a:lnTo>
                  <a:lnTo>
                    <a:pt x="2879" y="1064"/>
                  </a:lnTo>
                  <a:lnTo>
                    <a:pt x="2875" y="1099"/>
                  </a:lnTo>
                  <a:lnTo>
                    <a:pt x="2868" y="1133"/>
                  </a:lnTo>
                  <a:lnTo>
                    <a:pt x="2861" y="1165"/>
                  </a:lnTo>
                  <a:lnTo>
                    <a:pt x="2853" y="1191"/>
                  </a:lnTo>
                  <a:lnTo>
                    <a:pt x="2844" y="1209"/>
                  </a:lnTo>
                  <a:lnTo>
                    <a:pt x="2831" y="1225"/>
                  </a:lnTo>
                  <a:lnTo>
                    <a:pt x="2817" y="1236"/>
                  </a:lnTo>
                  <a:lnTo>
                    <a:pt x="2812" y="1239"/>
                  </a:lnTo>
                  <a:lnTo>
                    <a:pt x="2802" y="1245"/>
                  </a:lnTo>
                  <a:lnTo>
                    <a:pt x="2788" y="1253"/>
                  </a:lnTo>
                  <a:lnTo>
                    <a:pt x="2769" y="1264"/>
                  </a:lnTo>
                  <a:lnTo>
                    <a:pt x="2746" y="1276"/>
                  </a:lnTo>
                  <a:lnTo>
                    <a:pt x="2720" y="1291"/>
                  </a:lnTo>
                  <a:lnTo>
                    <a:pt x="2688" y="1306"/>
                  </a:lnTo>
                  <a:lnTo>
                    <a:pt x="2651" y="1324"/>
                  </a:lnTo>
                  <a:lnTo>
                    <a:pt x="2612" y="1341"/>
                  </a:lnTo>
                  <a:lnTo>
                    <a:pt x="2568" y="1360"/>
                  </a:lnTo>
                  <a:lnTo>
                    <a:pt x="2519" y="1380"/>
                  </a:lnTo>
                  <a:lnTo>
                    <a:pt x="2467" y="1399"/>
                  </a:lnTo>
                  <a:lnTo>
                    <a:pt x="2411" y="1419"/>
                  </a:lnTo>
                  <a:lnTo>
                    <a:pt x="2351" y="1438"/>
                  </a:lnTo>
                  <a:lnTo>
                    <a:pt x="2287" y="1458"/>
                  </a:lnTo>
                  <a:lnTo>
                    <a:pt x="2219" y="1477"/>
                  </a:lnTo>
                  <a:lnTo>
                    <a:pt x="2146" y="1494"/>
                  </a:lnTo>
                  <a:lnTo>
                    <a:pt x="2071" y="1510"/>
                  </a:lnTo>
                  <a:lnTo>
                    <a:pt x="1992" y="1525"/>
                  </a:lnTo>
                  <a:lnTo>
                    <a:pt x="1910" y="1539"/>
                  </a:lnTo>
                  <a:lnTo>
                    <a:pt x="1823" y="1550"/>
                  </a:lnTo>
                  <a:lnTo>
                    <a:pt x="1734" y="1559"/>
                  </a:lnTo>
                  <a:lnTo>
                    <a:pt x="1640" y="1567"/>
                  </a:lnTo>
                  <a:lnTo>
                    <a:pt x="1544" y="1571"/>
                  </a:lnTo>
                  <a:lnTo>
                    <a:pt x="1444" y="1572"/>
                  </a:lnTo>
                  <a:lnTo>
                    <a:pt x="1341" y="1571"/>
                  </a:lnTo>
                  <a:lnTo>
                    <a:pt x="1240" y="1566"/>
                  </a:lnTo>
                  <a:lnTo>
                    <a:pt x="1143" y="1558"/>
                  </a:lnTo>
                  <a:lnTo>
                    <a:pt x="1050" y="1548"/>
                  </a:lnTo>
                  <a:lnTo>
                    <a:pt x="962" y="1536"/>
                  </a:lnTo>
                  <a:lnTo>
                    <a:pt x="876" y="1522"/>
                  </a:lnTo>
                  <a:lnTo>
                    <a:pt x="795" y="1506"/>
                  </a:lnTo>
                  <a:lnTo>
                    <a:pt x="718" y="1488"/>
                  </a:lnTo>
                  <a:lnTo>
                    <a:pt x="645" y="1469"/>
                  </a:lnTo>
                  <a:lnTo>
                    <a:pt x="575" y="1450"/>
                  </a:lnTo>
                  <a:lnTo>
                    <a:pt x="510" y="1430"/>
                  </a:lnTo>
                  <a:lnTo>
                    <a:pt x="449" y="1409"/>
                  </a:lnTo>
                  <a:lnTo>
                    <a:pt x="392" y="1389"/>
                  </a:lnTo>
                  <a:lnTo>
                    <a:pt x="341" y="1368"/>
                  </a:lnTo>
                  <a:lnTo>
                    <a:pt x="293" y="1349"/>
                  </a:lnTo>
                  <a:lnTo>
                    <a:pt x="250" y="1330"/>
                  </a:lnTo>
                  <a:lnTo>
                    <a:pt x="211" y="1311"/>
                  </a:lnTo>
                  <a:lnTo>
                    <a:pt x="177" y="1295"/>
                  </a:lnTo>
                  <a:lnTo>
                    <a:pt x="148" y="1279"/>
                  </a:lnTo>
                  <a:lnTo>
                    <a:pt x="123" y="1266"/>
                  </a:lnTo>
                  <a:lnTo>
                    <a:pt x="103" y="1254"/>
                  </a:lnTo>
                  <a:lnTo>
                    <a:pt x="88" y="1246"/>
                  </a:lnTo>
                  <a:lnTo>
                    <a:pt x="77" y="1239"/>
                  </a:lnTo>
                  <a:lnTo>
                    <a:pt x="72" y="1236"/>
                  </a:lnTo>
                  <a:lnTo>
                    <a:pt x="57" y="1225"/>
                  </a:lnTo>
                  <a:lnTo>
                    <a:pt x="44" y="1209"/>
                  </a:lnTo>
                  <a:lnTo>
                    <a:pt x="36" y="1191"/>
                  </a:lnTo>
                  <a:lnTo>
                    <a:pt x="27" y="1164"/>
                  </a:lnTo>
                  <a:lnTo>
                    <a:pt x="20" y="1133"/>
                  </a:lnTo>
                  <a:lnTo>
                    <a:pt x="13" y="1098"/>
                  </a:lnTo>
                  <a:lnTo>
                    <a:pt x="8" y="1063"/>
                  </a:lnTo>
                  <a:lnTo>
                    <a:pt x="5" y="1028"/>
                  </a:lnTo>
                  <a:lnTo>
                    <a:pt x="3" y="994"/>
                  </a:lnTo>
                  <a:lnTo>
                    <a:pt x="1" y="961"/>
                  </a:lnTo>
                  <a:lnTo>
                    <a:pt x="0" y="932"/>
                  </a:lnTo>
                  <a:lnTo>
                    <a:pt x="0" y="907"/>
                  </a:lnTo>
                  <a:lnTo>
                    <a:pt x="0" y="887"/>
                  </a:lnTo>
                  <a:lnTo>
                    <a:pt x="0" y="873"/>
                  </a:lnTo>
                  <a:lnTo>
                    <a:pt x="0" y="871"/>
                  </a:lnTo>
                  <a:lnTo>
                    <a:pt x="1" y="854"/>
                  </a:lnTo>
                  <a:lnTo>
                    <a:pt x="1" y="832"/>
                  </a:lnTo>
                  <a:lnTo>
                    <a:pt x="2" y="807"/>
                  </a:lnTo>
                  <a:lnTo>
                    <a:pt x="4" y="780"/>
                  </a:lnTo>
                  <a:lnTo>
                    <a:pt x="6" y="751"/>
                  </a:lnTo>
                  <a:lnTo>
                    <a:pt x="9" y="721"/>
                  </a:lnTo>
                  <a:lnTo>
                    <a:pt x="13" y="689"/>
                  </a:lnTo>
                  <a:lnTo>
                    <a:pt x="20" y="657"/>
                  </a:lnTo>
                  <a:lnTo>
                    <a:pt x="27" y="624"/>
                  </a:lnTo>
                  <a:lnTo>
                    <a:pt x="36" y="590"/>
                  </a:lnTo>
                  <a:lnTo>
                    <a:pt x="48" y="557"/>
                  </a:lnTo>
                  <a:lnTo>
                    <a:pt x="61" y="523"/>
                  </a:lnTo>
                  <a:lnTo>
                    <a:pt x="76" y="491"/>
                  </a:lnTo>
                  <a:lnTo>
                    <a:pt x="95" y="459"/>
                  </a:lnTo>
                  <a:lnTo>
                    <a:pt x="117" y="428"/>
                  </a:lnTo>
                  <a:lnTo>
                    <a:pt x="142" y="399"/>
                  </a:lnTo>
                  <a:lnTo>
                    <a:pt x="169" y="371"/>
                  </a:lnTo>
                  <a:lnTo>
                    <a:pt x="200" y="345"/>
                  </a:lnTo>
                  <a:lnTo>
                    <a:pt x="237" y="322"/>
                  </a:lnTo>
                  <a:lnTo>
                    <a:pt x="276" y="302"/>
                  </a:lnTo>
                  <a:lnTo>
                    <a:pt x="319" y="285"/>
                  </a:lnTo>
                  <a:lnTo>
                    <a:pt x="322" y="284"/>
                  </a:lnTo>
                  <a:lnTo>
                    <a:pt x="326" y="283"/>
                  </a:lnTo>
                  <a:lnTo>
                    <a:pt x="379" y="269"/>
                  </a:lnTo>
                  <a:lnTo>
                    <a:pt x="430" y="252"/>
                  </a:lnTo>
                  <a:lnTo>
                    <a:pt x="479" y="236"/>
                  </a:lnTo>
                  <a:lnTo>
                    <a:pt x="528" y="217"/>
                  </a:lnTo>
                  <a:lnTo>
                    <a:pt x="574" y="197"/>
                  </a:lnTo>
                  <a:lnTo>
                    <a:pt x="619" y="179"/>
                  </a:lnTo>
                  <a:lnTo>
                    <a:pt x="660" y="159"/>
                  </a:lnTo>
                  <a:lnTo>
                    <a:pt x="699" y="140"/>
                  </a:lnTo>
                  <a:lnTo>
                    <a:pt x="736" y="120"/>
                  </a:lnTo>
                  <a:lnTo>
                    <a:pt x="769" y="102"/>
                  </a:lnTo>
                  <a:lnTo>
                    <a:pt x="800" y="85"/>
                  </a:lnTo>
                  <a:lnTo>
                    <a:pt x="827" y="69"/>
                  </a:lnTo>
                  <a:lnTo>
                    <a:pt x="851" y="55"/>
                  </a:lnTo>
                  <a:lnTo>
                    <a:pt x="872" y="42"/>
                  </a:lnTo>
                  <a:lnTo>
                    <a:pt x="887" y="32"/>
                  </a:lnTo>
                  <a:lnTo>
                    <a:pt x="900" y="24"/>
                  </a:lnTo>
                  <a:lnTo>
                    <a:pt x="907" y="19"/>
                  </a:lnTo>
                  <a:lnTo>
                    <a:pt x="910" y="17"/>
                  </a:lnTo>
                  <a:lnTo>
                    <a:pt x="929" y="6"/>
                  </a:lnTo>
                  <a:lnTo>
                    <a:pt x="949" y="1"/>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770929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9" presetClass="entr" presetSubtype="0" decel="10000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 calcmode="lin" valueType="num">
                                      <p:cBhvr>
                                        <p:cTn id="9" dur="500" fill="hold"/>
                                        <p:tgtEl>
                                          <p:spTgt spid="5"/>
                                        </p:tgtEl>
                                        <p:attrNameLst>
                                          <p:attrName>style.rotation</p:attrName>
                                        </p:attrNameLst>
                                      </p:cBhvr>
                                      <p:tavLst>
                                        <p:tav tm="0">
                                          <p:val>
                                            <p:fltVal val="360"/>
                                          </p:val>
                                        </p:tav>
                                        <p:tav tm="100000">
                                          <p:val>
                                            <p:fltVal val="0"/>
                                          </p:val>
                                        </p:tav>
                                      </p:tavLst>
                                    </p:anim>
                                    <p:animEffect transition="in" filter="fade">
                                      <p:cBhvr>
                                        <p:cTn id="10" dur="500"/>
                                        <p:tgtEl>
                                          <p:spTgt spid="5"/>
                                        </p:tgtEl>
                                      </p:cBhvr>
                                    </p:animEffect>
                                  </p:childTnLst>
                                </p:cTn>
                              </p:par>
                            </p:childTnLst>
                          </p:cTn>
                        </p:par>
                        <p:par>
                          <p:cTn id="11" fill="hold">
                            <p:stCondLst>
                              <p:cond delay="500"/>
                            </p:stCondLst>
                            <p:childTnLst>
                              <p:par>
                                <p:cTn id="12" presetID="53" presetClass="entr" presetSubtype="16" fill="hold" grpId="0" nodeType="afterEffect">
                                  <p:stCondLst>
                                    <p:cond delay="0"/>
                                  </p:stCondLst>
                                  <p:childTnLst>
                                    <p:set>
                                      <p:cBhvr>
                                        <p:cTn id="13" dur="1" fill="hold">
                                          <p:stCondLst>
                                            <p:cond delay="0"/>
                                          </p:stCondLst>
                                        </p:cTn>
                                        <p:tgtEl>
                                          <p:spTgt spid="32"/>
                                        </p:tgtEl>
                                        <p:attrNameLst>
                                          <p:attrName>style.visibility</p:attrName>
                                        </p:attrNameLst>
                                      </p:cBhvr>
                                      <p:to>
                                        <p:strVal val="visible"/>
                                      </p:to>
                                    </p:set>
                                    <p:anim calcmode="lin" valueType="num">
                                      <p:cBhvr>
                                        <p:cTn id="14" dur="500" fill="hold"/>
                                        <p:tgtEl>
                                          <p:spTgt spid="32"/>
                                        </p:tgtEl>
                                        <p:attrNameLst>
                                          <p:attrName>ppt_w</p:attrName>
                                        </p:attrNameLst>
                                      </p:cBhvr>
                                      <p:tavLst>
                                        <p:tav tm="0">
                                          <p:val>
                                            <p:fltVal val="0"/>
                                          </p:val>
                                        </p:tav>
                                        <p:tav tm="100000">
                                          <p:val>
                                            <p:strVal val="#ppt_w"/>
                                          </p:val>
                                        </p:tav>
                                      </p:tavLst>
                                    </p:anim>
                                    <p:anim calcmode="lin" valueType="num">
                                      <p:cBhvr>
                                        <p:cTn id="15" dur="500" fill="hold"/>
                                        <p:tgtEl>
                                          <p:spTgt spid="32"/>
                                        </p:tgtEl>
                                        <p:attrNameLst>
                                          <p:attrName>ppt_h</p:attrName>
                                        </p:attrNameLst>
                                      </p:cBhvr>
                                      <p:tavLst>
                                        <p:tav tm="0">
                                          <p:val>
                                            <p:fltVal val="0"/>
                                          </p:val>
                                        </p:tav>
                                        <p:tav tm="100000">
                                          <p:val>
                                            <p:strVal val="#ppt_h"/>
                                          </p:val>
                                        </p:tav>
                                      </p:tavLst>
                                    </p:anim>
                                    <p:animEffect transition="in" filter="fade">
                                      <p:cBhvr>
                                        <p:cTn id="16" dur="500"/>
                                        <p:tgtEl>
                                          <p:spTgt spid="32"/>
                                        </p:tgtEl>
                                      </p:cBhvr>
                                    </p:animEffect>
                                  </p:childTnLst>
                                </p:cTn>
                              </p:par>
                            </p:childTnLst>
                          </p:cTn>
                        </p:par>
                        <p:par>
                          <p:cTn id="17" fill="hold">
                            <p:stCondLst>
                              <p:cond delay="1000"/>
                            </p:stCondLst>
                            <p:childTnLst>
                              <p:par>
                                <p:cTn id="18" presetID="53" presetClass="entr" presetSubtype="16" fill="hold" nodeType="afterEffect">
                                  <p:stCondLst>
                                    <p:cond delay="0"/>
                                  </p:stCondLst>
                                  <p:childTnLst>
                                    <p:set>
                                      <p:cBhvr>
                                        <p:cTn id="19" dur="1" fill="hold">
                                          <p:stCondLst>
                                            <p:cond delay="0"/>
                                          </p:stCondLst>
                                        </p:cTn>
                                        <p:tgtEl>
                                          <p:spTgt spid="36"/>
                                        </p:tgtEl>
                                        <p:attrNameLst>
                                          <p:attrName>style.visibility</p:attrName>
                                        </p:attrNameLst>
                                      </p:cBhvr>
                                      <p:to>
                                        <p:strVal val="visible"/>
                                      </p:to>
                                    </p:set>
                                    <p:anim calcmode="lin" valueType="num">
                                      <p:cBhvr>
                                        <p:cTn id="20" dur="500" fill="hold"/>
                                        <p:tgtEl>
                                          <p:spTgt spid="36"/>
                                        </p:tgtEl>
                                        <p:attrNameLst>
                                          <p:attrName>ppt_w</p:attrName>
                                        </p:attrNameLst>
                                      </p:cBhvr>
                                      <p:tavLst>
                                        <p:tav tm="0">
                                          <p:val>
                                            <p:fltVal val="0"/>
                                          </p:val>
                                        </p:tav>
                                        <p:tav tm="100000">
                                          <p:val>
                                            <p:strVal val="#ppt_w"/>
                                          </p:val>
                                        </p:tav>
                                      </p:tavLst>
                                    </p:anim>
                                    <p:anim calcmode="lin" valueType="num">
                                      <p:cBhvr>
                                        <p:cTn id="21" dur="500" fill="hold"/>
                                        <p:tgtEl>
                                          <p:spTgt spid="36"/>
                                        </p:tgtEl>
                                        <p:attrNameLst>
                                          <p:attrName>ppt_h</p:attrName>
                                        </p:attrNameLst>
                                      </p:cBhvr>
                                      <p:tavLst>
                                        <p:tav tm="0">
                                          <p:val>
                                            <p:fltVal val="0"/>
                                          </p:val>
                                        </p:tav>
                                        <p:tav tm="100000">
                                          <p:val>
                                            <p:strVal val="#ppt_h"/>
                                          </p:val>
                                        </p:tav>
                                      </p:tavLst>
                                    </p:anim>
                                    <p:animEffect transition="in" filter="fade">
                                      <p:cBhvr>
                                        <p:cTn id="22" dur="500"/>
                                        <p:tgtEl>
                                          <p:spTgt spid="36"/>
                                        </p:tgtEl>
                                      </p:cBhvr>
                                    </p:animEffect>
                                  </p:childTnLst>
                                </p:cTn>
                              </p:par>
                              <p:par>
                                <p:cTn id="23" presetID="22" presetClass="entr" presetSubtype="2"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Effect transition="in" filter="wipe(right)">
                                      <p:cBhvr>
                                        <p:cTn id="25" dur="500"/>
                                        <p:tgtEl>
                                          <p:spTgt spid="28"/>
                                        </p:tgtEl>
                                      </p:cBhvr>
                                    </p:animEffect>
                                  </p:childTnLst>
                                </p:cTn>
                              </p:par>
                            </p:childTnLst>
                          </p:cTn>
                        </p:par>
                        <p:par>
                          <p:cTn id="26" fill="hold">
                            <p:stCondLst>
                              <p:cond delay="1500"/>
                            </p:stCondLst>
                            <p:childTnLst>
                              <p:par>
                                <p:cTn id="27" presetID="53" presetClass="entr" presetSubtype="16" fill="hold" grpId="0" nodeType="after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p:cTn id="29" dur="500" fill="hold"/>
                                        <p:tgtEl>
                                          <p:spTgt spid="34"/>
                                        </p:tgtEl>
                                        <p:attrNameLst>
                                          <p:attrName>ppt_w</p:attrName>
                                        </p:attrNameLst>
                                      </p:cBhvr>
                                      <p:tavLst>
                                        <p:tav tm="0">
                                          <p:val>
                                            <p:fltVal val="0"/>
                                          </p:val>
                                        </p:tav>
                                        <p:tav tm="100000">
                                          <p:val>
                                            <p:strVal val="#ppt_w"/>
                                          </p:val>
                                        </p:tav>
                                      </p:tavLst>
                                    </p:anim>
                                    <p:anim calcmode="lin" valueType="num">
                                      <p:cBhvr>
                                        <p:cTn id="30" dur="500" fill="hold"/>
                                        <p:tgtEl>
                                          <p:spTgt spid="34"/>
                                        </p:tgtEl>
                                        <p:attrNameLst>
                                          <p:attrName>ppt_h</p:attrName>
                                        </p:attrNameLst>
                                      </p:cBhvr>
                                      <p:tavLst>
                                        <p:tav tm="0">
                                          <p:val>
                                            <p:fltVal val="0"/>
                                          </p:val>
                                        </p:tav>
                                        <p:tav tm="100000">
                                          <p:val>
                                            <p:strVal val="#ppt_h"/>
                                          </p:val>
                                        </p:tav>
                                      </p:tavLst>
                                    </p:anim>
                                    <p:animEffect transition="in" filter="fade">
                                      <p:cBhvr>
                                        <p:cTn id="31" dur="500"/>
                                        <p:tgtEl>
                                          <p:spTgt spid="34"/>
                                        </p:tgtEl>
                                      </p:cBhvr>
                                    </p:animEffect>
                                  </p:childTnLst>
                                </p:cTn>
                              </p:par>
                            </p:childTnLst>
                          </p:cTn>
                        </p:par>
                        <p:par>
                          <p:cTn id="32" fill="hold">
                            <p:stCondLst>
                              <p:cond delay="2000"/>
                            </p:stCondLst>
                            <p:childTnLst>
                              <p:par>
                                <p:cTn id="33" presetID="53" presetClass="entr" presetSubtype="16" fill="hold" grpId="0" nodeType="afterEffect">
                                  <p:stCondLst>
                                    <p:cond delay="0"/>
                                  </p:stCondLst>
                                  <p:childTnLst>
                                    <p:set>
                                      <p:cBhvr>
                                        <p:cTn id="34" dur="1" fill="hold">
                                          <p:stCondLst>
                                            <p:cond delay="0"/>
                                          </p:stCondLst>
                                        </p:cTn>
                                        <p:tgtEl>
                                          <p:spTgt spid="40"/>
                                        </p:tgtEl>
                                        <p:attrNameLst>
                                          <p:attrName>style.visibility</p:attrName>
                                        </p:attrNameLst>
                                      </p:cBhvr>
                                      <p:to>
                                        <p:strVal val="visible"/>
                                      </p:to>
                                    </p:set>
                                    <p:anim calcmode="lin" valueType="num">
                                      <p:cBhvr>
                                        <p:cTn id="35" dur="500" fill="hold"/>
                                        <p:tgtEl>
                                          <p:spTgt spid="40"/>
                                        </p:tgtEl>
                                        <p:attrNameLst>
                                          <p:attrName>ppt_w</p:attrName>
                                        </p:attrNameLst>
                                      </p:cBhvr>
                                      <p:tavLst>
                                        <p:tav tm="0">
                                          <p:val>
                                            <p:fltVal val="0"/>
                                          </p:val>
                                        </p:tav>
                                        <p:tav tm="100000">
                                          <p:val>
                                            <p:strVal val="#ppt_w"/>
                                          </p:val>
                                        </p:tav>
                                      </p:tavLst>
                                    </p:anim>
                                    <p:anim calcmode="lin" valueType="num">
                                      <p:cBhvr>
                                        <p:cTn id="36" dur="500" fill="hold"/>
                                        <p:tgtEl>
                                          <p:spTgt spid="40"/>
                                        </p:tgtEl>
                                        <p:attrNameLst>
                                          <p:attrName>ppt_h</p:attrName>
                                        </p:attrNameLst>
                                      </p:cBhvr>
                                      <p:tavLst>
                                        <p:tav tm="0">
                                          <p:val>
                                            <p:fltVal val="0"/>
                                          </p:val>
                                        </p:tav>
                                        <p:tav tm="100000">
                                          <p:val>
                                            <p:strVal val="#ppt_h"/>
                                          </p:val>
                                        </p:tav>
                                      </p:tavLst>
                                    </p:anim>
                                    <p:animEffect transition="in" filter="fade">
                                      <p:cBhvr>
                                        <p:cTn id="37" dur="500"/>
                                        <p:tgtEl>
                                          <p:spTgt spid="40"/>
                                        </p:tgtEl>
                                      </p:cBhvr>
                                    </p:animEffect>
                                  </p:childTnLst>
                                </p:cTn>
                              </p:par>
                              <p:par>
                                <p:cTn id="38" presetID="22" presetClass="entr" presetSubtype="8" fill="hold" grpId="0" nodeType="withEffect">
                                  <p:stCondLst>
                                    <p:cond delay="0"/>
                                  </p:stCondLst>
                                  <p:childTnLst>
                                    <p:set>
                                      <p:cBhvr>
                                        <p:cTn id="39" dur="1" fill="hold">
                                          <p:stCondLst>
                                            <p:cond delay="0"/>
                                          </p:stCondLst>
                                        </p:cTn>
                                        <p:tgtEl>
                                          <p:spTgt spid="29"/>
                                        </p:tgtEl>
                                        <p:attrNameLst>
                                          <p:attrName>style.visibility</p:attrName>
                                        </p:attrNameLst>
                                      </p:cBhvr>
                                      <p:to>
                                        <p:strVal val="visible"/>
                                      </p:to>
                                    </p:set>
                                    <p:animEffect transition="in" filter="wipe(left)">
                                      <p:cBhvr>
                                        <p:cTn id="40" dur="500"/>
                                        <p:tgtEl>
                                          <p:spTgt spid="29"/>
                                        </p:tgtEl>
                                      </p:cBhvr>
                                    </p:animEffect>
                                  </p:childTnLst>
                                </p:cTn>
                              </p:par>
                            </p:childTnLst>
                          </p:cTn>
                        </p:par>
                        <p:par>
                          <p:cTn id="41" fill="hold">
                            <p:stCondLst>
                              <p:cond delay="2500"/>
                            </p:stCondLst>
                            <p:childTnLst>
                              <p:par>
                                <p:cTn id="42" presetID="53" presetClass="entr" presetSubtype="16" fill="hold" grpId="0" nodeType="afterEffect">
                                  <p:stCondLst>
                                    <p:cond delay="0"/>
                                  </p:stCondLst>
                                  <p:childTnLst>
                                    <p:set>
                                      <p:cBhvr>
                                        <p:cTn id="43" dur="1" fill="hold">
                                          <p:stCondLst>
                                            <p:cond delay="0"/>
                                          </p:stCondLst>
                                        </p:cTn>
                                        <p:tgtEl>
                                          <p:spTgt spid="35"/>
                                        </p:tgtEl>
                                        <p:attrNameLst>
                                          <p:attrName>style.visibility</p:attrName>
                                        </p:attrNameLst>
                                      </p:cBhvr>
                                      <p:to>
                                        <p:strVal val="visible"/>
                                      </p:to>
                                    </p:set>
                                    <p:anim calcmode="lin" valueType="num">
                                      <p:cBhvr>
                                        <p:cTn id="44" dur="500" fill="hold"/>
                                        <p:tgtEl>
                                          <p:spTgt spid="35"/>
                                        </p:tgtEl>
                                        <p:attrNameLst>
                                          <p:attrName>ppt_w</p:attrName>
                                        </p:attrNameLst>
                                      </p:cBhvr>
                                      <p:tavLst>
                                        <p:tav tm="0">
                                          <p:val>
                                            <p:fltVal val="0"/>
                                          </p:val>
                                        </p:tav>
                                        <p:tav tm="100000">
                                          <p:val>
                                            <p:strVal val="#ppt_w"/>
                                          </p:val>
                                        </p:tav>
                                      </p:tavLst>
                                    </p:anim>
                                    <p:anim calcmode="lin" valueType="num">
                                      <p:cBhvr>
                                        <p:cTn id="45" dur="500" fill="hold"/>
                                        <p:tgtEl>
                                          <p:spTgt spid="35"/>
                                        </p:tgtEl>
                                        <p:attrNameLst>
                                          <p:attrName>ppt_h</p:attrName>
                                        </p:attrNameLst>
                                      </p:cBhvr>
                                      <p:tavLst>
                                        <p:tav tm="0">
                                          <p:val>
                                            <p:fltVal val="0"/>
                                          </p:val>
                                        </p:tav>
                                        <p:tav tm="100000">
                                          <p:val>
                                            <p:strVal val="#ppt_h"/>
                                          </p:val>
                                        </p:tav>
                                      </p:tavLst>
                                    </p:anim>
                                    <p:animEffect transition="in" filter="fade">
                                      <p:cBhvr>
                                        <p:cTn id="46" dur="500"/>
                                        <p:tgtEl>
                                          <p:spTgt spid="35"/>
                                        </p:tgtEl>
                                      </p:cBhvr>
                                    </p:animEffect>
                                  </p:childTnLst>
                                </p:cTn>
                              </p:par>
                            </p:childTnLst>
                          </p:cTn>
                        </p:par>
                        <p:par>
                          <p:cTn id="47" fill="hold">
                            <p:stCondLst>
                              <p:cond delay="3000"/>
                            </p:stCondLst>
                            <p:childTnLst>
                              <p:par>
                                <p:cTn id="48" presetID="53" presetClass="entr" presetSubtype="16" fill="hold" grpId="0" nodeType="afterEffect">
                                  <p:stCondLst>
                                    <p:cond delay="0"/>
                                  </p:stCondLst>
                                  <p:childTnLst>
                                    <p:set>
                                      <p:cBhvr>
                                        <p:cTn id="49" dur="1" fill="hold">
                                          <p:stCondLst>
                                            <p:cond delay="0"/>
                                          </p:stCondLst>
                                        </p:cTn>
                                        <p:tgtEl>
                                          <p:spTgt spid="39"/>
                                        </p:tgtEl>
                                        <p:attrNameLst>
                                          <p:attrName>style.visibility</p:attrName>
                                        </p:attrNameLst>
                                      </p:cBhvr>
                                      <p:to>
                                        <p:strVal val="visible"/>
                                      </p:to>
                                    </p:set>
                                    <p:anim calcmode="lin" valueType="num">
                                      <p:cBhvr>
                                        <p:cTn id="50" dur="500" fill="hold"/>
                                        <p:tgtEl>
                                          <p:spTgt spid="39"/>
                                        </p:tgtEl>
                                        <p:attrNameLst>
                                          <p:attrName>ppt_w</p:attrName>
                                        </p:attrNameLst>
                                      </p:cBhvr>
                                      <p:tavLst>
                                        <p:tav tm="0">
                                          <p:val>
                                            <p:fltVal val="0"/>
                                          </p:val>
                                        </p:tav>
                                        <p:tav tm="100000">
                                          <p:val>
                                            <p:strVal val="#ppt_w"/>
                                          </p:val>
                                        </p:tav>
                                      </p:tavLst>
                                    </p:anim>
                                    <p:anim calcmode="lin" valueType="num">
                                      <p:cBhvr>
                                        <p:cTn id="51" dur="500" fill="hold"/>
                                        <p:tgtEl>
                                          <p:spTgt spid="39"/>
                                        </p:tgtEl>
                                        <p:attrNameLst>
                                          <p:attrName>ppt_h</p:attrName>
                                        </p:attrNameLst>
                                      </p:cBhvr>
                                      <p:tavLst>
                                        <p:tav tm="0">
                                          <p:val>
                                            <p:fltVal val="0"/>
                                          </p:val>
                                        </p:tav>
                                        <p:tav tm="100000">
                                          <p:val>
                                            <p:strVal val="#ppt_h"/>
                                          </p:val>
                                        </p:tav>
                                      </p:tavLst>
                                    </p:anim>
                                    <p:animEffect transition="in" filter="fade">
                                      <p:cBhvr>
                                        <p:cTn id="52" dur="500"/>
                                        <p:tgtEl>
                                          <p:spTgt spid="39"/>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31"/>
                                        </p:tgtEl>
                                        <p:attrNameLst>
                                          <p:attrName>style.visibility</p:attrName>
                                        </p:attrNameLst>
                                      </p:cBhvr>
                                      <p:to>
                                        <p:strVal val="visible"/>
                                      </p:to>
                                    </p:set>
                                    <p:animEffect transition="in" filter="wipe(left)">
                                      <p:cBhvr>
                                        <p:cTn id="55" dur="500"/>
                                        <p:tgtEl>
                                          <p:spTgt spid="31"/>
                                        </p:tgtEl>
                                      </p:cBhvr>
                                    </p:animEffect>
                                  </p:childTnLst>
                                </p:cTn>
                              </p:par>
                            </p:childTnLst>
                          </p:cTn>
                        </p:par>
                        <p:par>
                          <p:cTn id="56" fill="hold">
                            <p:stCondLst>
                              <p:cond delay="3500"/>
                            </p:stCondLst>
                            <p:childTnLst>
                              <p:par>
                                <p:cTn id="57" presetID="53" presetClass="entr" presetSubtype="16" fill="hold" grpId="0" nodeType="after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p:cTn id="59" dur="500" fill="hold"/>
                                        <p:tgtEl>
                                          <p:spTgt spid="33"/>
                                        </p:tgtEl>
                                        <p:attrNameLst>
                                          <p:attrName>ppt_w</p:attrName>
                                        </p:attrNameLst>
                                      </p:cBhvr>
                                      <p:tavLst>
                                        <p:tav tm="0">
                                          <p:val>
                                            <p:fltVal val="0"/>
                                          </p:val>
                                        </p:tav>
                                        <p:tav tm="100000">
                                          <p:val>
                                            <p:strVal val="#ppt_w"/>
                                          </p:val>
                                        </p:tav>
                                      </p:tavLst>
                                    </p:anim>
                                    <p:anim calcmode="lin" valueType="num">
                                      <p:cBhvr>
                                        <p:cTn id="60" dur="500" fill="hold"/>
                                        <p:tgtEl>
                                          <p:spTgt spid="33"/>
                                        </p:tgtEl>
                                        <p:attrNameLst>
                                          <p:attrName>ppt_h</p:attrName>
                                        </p:attrNameLst>
                                      </p:cBhvr>
                                      <p:tavLst>
                                        <p:tav tm="0">
                                          <p:val>
                                            <p:fltVal val="0"/>
                                          </p:val>
                                        </p:tav>
                                        <p:tav tm="100000">
                                          <p:val>
                                            <p:strVal val="#ppt_h"/>
                                          </p:val>
                                        </p:tav>
                                      </p:tavLst>
                                    </p:anim>
                                    <p:animEffect transition="in" filter="fade">
                                      <p:cBhvr>
                                        <p:cTn id="61" dur="500"/>
                                        <p:tgtEl>
                                          <p:spTgt spid="33"/>
                                        </p:tgtEl>
                                      </p:cBhvr>
                                    </p:animEffect>
                                  </p:childTnLst>
                                </p:cTn>
                              </p:par>
                            </p:childTnLst>
                          </p:cTn>
                        </p:par>
                        <p:par>
                          <p:cTn id="62" fill="hold">
                            <p:stCondLst>
                              <p:cond delay="4000"/>
                            </p:stCondLst>
                            <p:childTnLst>
                              <p:par>
                                <p:cTn id="63" presetID="53" presetClass="entr" presetSubtype="16" fill="hold" nodeType="afterEffect">
                                  <p:stCondLst>
                                    <p:cond delay="0"/>
                                  </p:stCondLst>
                                  <p:childTnLst>
                                    <p:set>
                                      <p:cBhvr>
                                        <p:cTn id="64" dur="1" fill="hold">
                                          <p:stCondLst>
                                            <p:cond delay="0"/>
                                          </p:stCondLst>
                                        </p:cTn>
                                        <p:tgtEl>
                                          <p:spTgt spid="41"/>
                                        </p:tgtEl>
                                        <p:attrNameLst>
                                          <p:attrName>style.visibility</p:attrName>
                                        </p:attrNameLst>
                                      </p:cBhvr>
                                      <p:to>
                                        <p:strVal val="visible"/>
                                      </p:to>
                                    </p:set>
                                    <p:anim calcmode="lin" valueType="num">
                                      <p:cBhvr>
                                        <p:cTn id="65" dur="500" fill="hold"/>
                                        <p:tgtEl>
                                          <p:spTgt spid="41"/>
                                        </p:tgtEl>
                                        <p:attrNameLst>
                                          <p:attrName>ppt_w</p:attrName>
                                        </p:attrNameLst>
                                      </p:cBhvr>
                                      <p:tavLst>
                                        <p:tav tm="0">
                                          <p:val>
                                            <p:fltVal val="0"/>
                                          </p:val>
                                        </p:tav>
                                        <p:tav tm="100000">
                                          <p:val>
                                            <p:strVal val="#ppt_w"/>
                                          </p:val>
                                        </p:tav>
                                      </p:tavLst>
                                    </p:anim>
                                    <p:anim calcmode="lin" valueType="num">
                                      <p:cBhvr>
                                        <p:cTn id="66" dur="500" fill="hold"/>
                                        <p:tgtEl>
                                          <p:spTgt spid="41"/>
                                        </p:tgtEl>
                                        <p:attrNameLst>
                                          <p:attrName>ppt_h</p:attrName>
                                        </p:attrNameLst>
                                      </p:cBhvr>
                                      <p:tavLst>
                                        <p:tav tm="0">
                                          <p:val>
                                            <p:fltVal val="0"/>
                                          </p:val>
                                        </p:tav>
                                        <p:tav tm="100000">
                                          <p:val>
                                            <p:strVal val="#ppt_h"/>
                                          </p:val>
                                        </p:tav>
                                      </p:tavLst>
                                    </p:anim>
                                    <p:animEffect transition="in" filter="fade">
                                      <p:cBhvr>
                                        <p:cTn id="67" dur="500"/>
                                        <p:tgtEl>
                                          <p:spTgt spid="41"/>
                                        </p:tgtEl>
                                      </p:cBhvr>
                                    </p:animEffect>
                                  </p:childTnLst>
                                </p:cTn>
                              </p:par>
                              <p:par>
                                <p:cTn id="68" presetID="22" presetClass="entr" presetSubtype="2" fill="hold" grpId="0" nodeType="withEffect">
                                  <p:stCondLst>
                                    <p:cond delay="0"/>
                                  </p:stCondLst>
                                  <p:childTnLst>
                                    <p:set>
                                      <p:cBhvr>
                                        <p:cTn id="69" dur="1" fill="hold">
                                          <p:stCondLst>
                                            <p:cond delay="0"/>
                                          </p:stCondLst>
                                        </p:cTn>
                                        <p:tgtEl>
                                          <p:spTgt spid="30"/>
                                        </p:tgtEl>
                                        <p:attrNameLst>
                                          <p:attrName>style.visibility</p:attrName>
                                        </p:attrNameLst>
                                      </p:cBhvr>
                                      <p:to>
                                        <p:strVal val="visible"/>
                                      </p:to>
                                    </p:set>
                                    <p:animEffect transition="in" filter="wipe(right)">
                                      <p:cBhvr>
                                        <p:cTn id="70"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P spid="29" grpId="0"/>
      <p:bldP spid="30" grpId="0"/>
      <p:bldP spid="31" grpId="0"/>
      <p:bldP spid="32" grpId="0"/>
      <p:bldP spid="33" grpId="0"/>
      <p:bldP spid="34" grpId="0"/>
      <p:bldP spid="35" grpId="0"/>
      <p:bldP spid="39" grpId="0" animBg="1"/>
      <p:bldP spid="40"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a:off x="6140614" y="1932096"/>
            <a:ext cx="2165186" cy="2165186"/>
          </a:xfrm>
          <a:custGeom>
            <a:avLst/>
            <a:gdLst>
              <a:gd name="T0" fmla="*/ 1104 w 1917"/>
              <a:gd name="T1" fmla="*/ 1917 h 1917"/>
              <a:gd name="T2" fmla="*/ 0 w 1917"/>
              <a:gd name="T3" fmla="*/ 1917 h 1917"/>
              <a:gd name="T4" fmla="*/ 0 w 1917"/>
              <a:gd name="T5" fmla="*/ 813 h 1917"/>
              <a:gd name="T6" fmla="*/ 813 w 1917"/>
              <a:gd name="T7" fmla="*/ 0 h 1917"/>
              <a:gd name="T8" fmla="*/ 1917 w 1917"/>
              <a:gd name="T9" fmla="*/ 1104 h 1917"/>
              <a:gd name="T10" fmla="*/ 1104 w 1917"/>
              <a:gd name="T11" fmla="*/ 1917 h 1917"/>
            </a:gdLst>
            <a:ahLst/>
            <a:cxnLst>
              <a:cxn ang="0">
                <a:pos x="T0" y="T1"/>
              </a:cxn>
              <a:cxn ang="0">
                <a:pos x="T2" y="T3"/>
              </a:cxn>
              <a:cxn ang="0">
                <a:pos x="T4" y="T5"/>
              </a:cxn>
              <a:cxn ang="0">
                <a:pos x="T6" y="T7"/>
              </a:cxn>
              <a:cxn ang="0">
                <a:pos x="T8" y="T9"/>
              </a:cxn>
              <a:cxn ang="0">
                <a:pos x="T10" y="T11"/>
              </a:cxn>
            </a:cxnLst>
            <a:rect l="0" t="0" r="r" b="b"/>
            <a:pathLst>
              <a:path w="1917" h="1917">
                <a:moveTo>
                  <a:pt x="1104" y="1917"/>
                </a:moveTo>
                <a:lnTo>
                  <a:pt x="0" y="1917"/>
                </a:lnTo>
                <a:lnTo>
                  <a:pt x="0" y="813"/>
                </a:lnTo>
                <a:lnTo>
                  <a:pt x="813" y="0"/>
                </a:lnTo>
                <a:lnTo>
                  <a:pt x="1917" y="1104"/>
                </a:lnTo>
                <a:lnTo>
                  <a:pt x="1104" y="1917"/>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a:off x="3891848" y="4188768"/>
            <a:ext cx="2159539" cy="2159538"/>
          </a:xfrm>
          <a:custGeom>
            <a:avLst/>
            <a:gdLst>
              <a:gd name="T0" fmla="*/ 1912 w 1912"/>
              <a:gd name="T1" fmla="*/ 1104 h 1912"/>
              <a:gd name="T2" fmla="*/ 1912 w 1912"/>
              <a:gd name="T3" fmla="*/ 0 h 1912"/>
              <a:gd name="T4" fmla="*/ 808 w 1912"/>
              <a:gd name="T5" fmla="*/ 0 h 1912"/>
              <a:gd name="T6" fmla="*/ 0 w 1912"/>
              <a:gd name="T7" fmla="*/ 808 h 1912"/>
              <a:gd name="T8" fmla="*/ 1104 w 1912"/>
              <a:gd name="T9" fmla="*/ 1912 h 1912"/>
              <a:gd name="T10" fmla="*/ 1912 w 1912"/>
              <a:gd name="T11" fmla="*/ 1104 h 1912"/>
            </a:gdLst>
            <a:ahLst/>
            <a:cxnLst>
              <a:cxn ang="0">
                <a:pos x="T0" y="T1"/>
              </a:cxn>
              <a:cxn ang="0">
                <a:pos x="T2" y="T3"/>
              </a:cxn>
              <a:cxn ang="0">
                <a:pos x="T4" y="T5"/>
              </a:cxn>
              <a:cxn ang="0">
                <a:pos x="T6" y="T7"/>
              </a:cxn>
              <a:cxn ang="0">
                <a:pos x="T8" y="T9"/>
              </a:cxn>
              <a:cxn ang="0">
                <a:pos x="T10" y="T11"/>
              </a:cxn>
            </a:cxnLst>
            <a:rect l="0" t="0" r="r" b="b"/>
            <a:pathLst>
              <a:path w="1912" h="1912">
                <a:moveTo>
                  <a:pt x="1912" y="1104"/>
                </a:moveTo>
                <a:lnTo>
                  <a:pt x="1912" y="0"/>
                </a:lnTo>
                <a:lnTo>
                  <a:pt x="808" y="0"/>
                </a:lnTo>
                <a:lnTo>
                  <a:pt x="0" y="808"/>
                </a:lnTo>
                <a:lnTo>
                  <a:pt x="1104" y="1912"/>
                </a:lnTo>
                <a:lnTo>
                  <a:pt x="1912" y="1104"/>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7"/>
          <p:cNvSpPr>
            <a:spLocks/>
          </p:cNvSpPr>
          <p:nvPr/>
        </p:nvSpPr>
        <p:spPr bwMode="auto">
          <a:xfrm>
            <a:off x="6137226" y="4188768"/>
            <a:ext cx="2159539" cy="2159538"/>
          </a:xfrm>
          <a:custGeom>
            <a:avLst/>
            <a:gdLst>
              <a:gd name="T0" fmla="*/ 0 w 1912"/>
              <a:gd name="T1" fmla="*/ 1104 h 1912"/>
              <a:gd name="T2" fmla="*/ 0 w 1912"/>
              <a:gd name="T3" fmla="*/ 0 h 1912"/>
              <a:gd name="T4" fmla="*/ 1104 w 1912"/>
              <a:gd name="T5" fmla="*/ 0 h 1912"/>
              <a:gd name="T6" fmla="*/ 1912 w 1912"/>
              <a:gd name="T7" fmla="*/ 808 h 1912"/>
              <a:gd name="T8" fmla="*/ 809 w 1912"/>
              <a:gd name="T9" fmla="*/ 1912 h 1912"/>
              <a:gd name="T10" fmla="*/ 0 w 1912"/>
              <a:gd name="T11" fmla="*/ 1104 h 1912"/>
            </a:gdLst>
            <a:ahLst/>
            <a:cxnLst>
              <a:cxn ang="0">
                <a:pos x="T0" y="T1"/>
              </a:cxn>
              <a:cxn ang="0">
                <a:pos x="T2" y="T3"/>
              </a:cxn>
              <a:cxn ang="0">
                <a:pos x="T4" y="T5"/>
              </a:cxn>
              <a:cxn ang="0">
                <a:pos x="T6" y="T7"/>
              </a:cxn>
              <a:cxn ang="0">
                <a:pos x="T8" y="T9"/>
              </a:cxn>
              <a:cxn ang="0">
                <a:pos x="T10" y="T11"/>
              </a:cxn>
            </a:cxnLst>
            <a:rect l="0" t="0" r="r" b="b"/>
            <a:pathLst>
              <a:path w="1912" h="1912">
                <a:moveTo>
                  <a:pt x="0" y="1104"/>
                </a:moveTo>
                <a:lnTo>
                  <a:pt x="0" y="0"/>
                </a:lnTo>
                <a:lnTo>
                  <a:pt x="1104" y="0"/>
                </a:lnTo>
                <a:lnTo>
                  <a:pt x="1912" y="808"/>
                </a:lnTo>
                <a:lnTo>
                  <a:pt x="809" y="1912"/>
                </a:lnTo>
                <a:lnTo>
                  <a:pt x="0" y="1104"/>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8"/>
          <p:cNvSpPr>
            <a:spLocks/>
          </p:cNvSpPr>
          <p:nvPr/>
        </p:nvSpPr>
        <p:spPr bwMode="auto">
          <a:xfrm>
            <a:off x="3886200" y="1932096"/>
            <a:ext cx="2165186" cy="2165186"/>
          </a:xfrm>
          <a:custGeom>
            <a:avLst/>
            <a:gdLst>
              <a:gd name="T0" fmla="*/ 813 w 1917"/>
              <a:gd name="T1" fmla="*/ 1917 h 1917"/>
              <a:gd name="T2" fmla="*/ 1917 w 1917"/>
              <a:gd name="T3" fmla="*/ 1917 h 1917"/>
              <a:gd name="T4" fmla="*/ 1917 w 1917"/>
              <a:gd name="T5" fmla="*/ 813 h 1917"/>
              <a:gd name="T6" fmla="*/ 1104 w 1917"/>
              <a:gd name="T7" fmla="*/ 0 h 1917"/>
              <a:gd name="T8" fmla="*/ 0 w 1917"/>
              <a:gd name="T9" fmla="*/ 1104 h 1917"/>
              <a:gd name="T10" fmla="*/ 813 w 1917"/>
              <a:gd name="T11" fmla="*/ 1917 h 1917"/>
            </a:gdLst>
            <a:ahLst/>
            <a:cxnLst>
              <a:cxn ang="0">
                <a:pos x="T0" y="T1"/>
              </a:cxn>
              <a:cxn ang="0">
                <a:pos x="T2" y="T3"/>
              </a:cxn>
              <a:cxn ang="0">
                <a:pos x="T4" y="T5"/>
              </a:cxn>
              <a:cxn ang="0">
                <a:pos x="T6" y="T7"/>
              </a:cxn>
              <a:cxn ang="0">
                <a:pos x="T8" y="T9"/>
              </a:cxn>
              <a:cxn ang="0">
                <a:pos x="T10" y="T11"/>
              </a:cxn>
            </a:cxnLst>
            <a:rect l="0" t="0" r="r" b="b"/>
            <a:pathLst>
              <a:path w="1917" h="1917">
                <a:moveTo>
                  <a:pt x="813" y="1917"/>
                </a:moveTo>
                <a:lnTo>
                  <a:pt x="1917" y="1917"/>
                </a:lnTo>
                <a:lnTo>
                  <a:pt x="1917" y="813"/>
                </a:lnTo>
                <a:lnTo>
                  <a:pt x="1104" y="0"/>
                </a:lnTo>
                <a:lnTo>
                  <a:pt x="0" y="1104"/>
                </a:lnTo>
                <a:lnTo>
                  <a:pt x="813" y="191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5169273" y="3214039"/>
            <a:ext cx="1853454" cy="1853453"/>
          </a:xfrm>
          <a:prstGeom prst="ellipse">
            <a:avLst/>
          </a:pr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 name="Text Placeholder 2"/>
          <p:cNvSpPr>
            <a:spLocks noGrp="1"/>
          </p:cNvSpPr>
          <p:nvPr>
            <p:ph type="body" sz="half" idx="2"/>
          </p:nvPr>
        </p:nvSpPr>
        <p:spPr/>
        <p:txBody>
          <a:bodyPr/>
          <a:lstStyle/>
          <a:p>
            <a:r>
              <a:rPr lang="en-US" dirty="0"/>
              <a:t>Enter your subhead line here</a:t>
            </a:r>
          </a:p>
        </p:txBody>
      </p:sp>
      <p:sp>
        <p:nvSpPr>
          <p:cNvPr id="2" name="Title 1"/>
          <p:cNvSpPr>
            <a:spLocks noGrp="1"/>
          </p:cNvSpPr>
          <p:nvPr>
            <p:ph type="title"/>
          </p:nvPr>
        </p:nvSpPr>
        <p:spPr/>
        <p:txBody>
          <a:bodyPr/>
          <a:lstStyle/>
          <a:p>
            <a:r>
              <a:rPr lang="en-US" altLang="zh-CN" dirty="0" err="1"/>
              <a:t>SlideSalad</a:t>
            </a:r>
            <a:r>
              <a:rPr lang="en-US" altLang="zh-CN" dirty="0"/>
              <a:t> - Infographics Pack</a:t>
            </a:r>
            <a:endParaRPr lang="en-US" dirty="0"/>
          </a:p>
        </p:txBody>
      </p:sp>
      <p:grpSp>
        <p:nvGrpSpPr>
          <p:cNvPr id="11" name="Group 10"/>
          <p:cNvGrpSpPr/>
          <p:nvPr/>
        </p:nvGrpSpPr>
        <p:grpSpPr>
          <a:xfrm>
            <a:off x="4775484" y="2728325"/>
            <a:ext cx="586260" cy="585216"/>
            <a:chOff x="10996613" y="1925638"/>
            <a:chExt cx="534987" cy="534988"/>
          </a:xfrm>
          <a:solidFill>
            <a:schemeClr val="bg1"/>
          </a:solidFill>
        </p:grpSpPr>
        <p:sp>
          <p:nvSpPr>
            <p:cNvPr id="12" name="Freeform 6"/>
            <p:cNvSpPr>
              <a:spLocks noEditPoints="1"/>
            </p:cNvSpPr>
            <p:nvPr/>
          </p:nvSpPr>
          <p:spPr bwMode="auto">
            <a:xfrm>
              <a:off x="10996613" y="1925638"/>
              <a:ext cx="534987" cy="534988"/>
            </a:xfrm>
            <a:custGeom>
              <a:avLst/>
              <a:gdLst>
                <a:gd name="T0" fmla="*/ 1446 w 3370"/>
                <a:gd name="T1" fmla="*/ 543 h 3371"/>
                <a:gd name="T2" fmla="*/ 1099 w 3370"/>
                <a:gd name="T3" fmla="*/ 703 h 3371"/>
                <a:gd name="T4" fmla="*/ 750 w 3370"/>
                <a:gd name="T5" fmla="*/ 523 h 3371"/>
                <a:gd name="T6" fmla="*/ 518 w 3370"/>
                <a:gd name="T7" fmla="*/ 737 h 3371"/>
                <a:gd name="T8" fmla="*/ 710 w 3370"/>
                <a:gd name="T9" fmla="*/ 1069 h 3371"/>
                <a:gd name="T10" fmla="*/ 568 w 3370"/>
                <a:gd name="T11" fmla="*/ 1428 h 3371"/>
                <a:gd name="T12" fmla="*/ 192 w 3370"/>
                <a:gd name="T13" fmla="*/ 1536 h 3371"/>
                <a:gd name="T14" fmla="*/ 524 w 3370"/>
                <a:gd name="T15" fmla="*/ 1916 h 3371"/>
                <a:gd name="T16" fmla="*/ 665 w 3370"/>
                <a:gd name="T17" fmla="*/ 2204 h 3371"/>
                <a:gd name="T18" fmla="*/ 526 w 3370"/>
                <a:gd name="T19" fmla="*/ 2621 h 3371"/>
                <a:gd name="T20" fmla="*/ 749 w 3370"/>
                <a:gd name="T21" fmla="*/ 2861 h 3371"/>
                <a:gd name="T22" fmla="*/ 1044 w 3370"/>
                <a:gd name="T23" fmla="*/ 2666 h 3371"/>
                <a:gd name="T24" fmla="*/ 1325 w 3370"/>
                <a:gd name="T25" fmla="*/ 2773 h 3371"/>
                <a:gd name="T26" fmla="*/ 1519 w 3370"/>
                <a:gd name="T27" fmla="*/ 3167 h 3371"/>
                <a:gd name="T28" fmla="*/ 1851 w 3370"/>
                <a:gd name="T29" fmla="*/ 3167 h 3371"/>
                <a:gd name="T30" fmla="*/ 2048 w 3370"/>
                <a:gd name="T31" fmla="*/ 2773 h 3371"/>
                <a:gd name="T32" fmla="*/ 2351 w 3370"/>
                <a:gd name="T33" fmla="*/ 2666 h 3371"/>
                <a:gd name="T34" fmla="*/ 2631 w 3370"/>
                <a:gd name="T35" fmla="*/ 2854 h 3371"/>
                <a:gd name="T36" fmla="*/ 2676 w 3370"/>
                <a:gd name="T37" fmla="*/ 2370 h 3371"/>
                <a:gd name="T38" fmla="*/ 2743 w 3370"/>
                <a:gd name="T39" fmla="*/ 2123 h 3371"/>
                <a:gd name="T40" fmla="*/ 2870 w 3370"/>
                <a:gd name="T41" fmla="*/ 1902 h 3371"/>
                <a:gd name="T42" fmla="*/ 3181 w 3370"/>
                <a:gd name="T43" fmla="*/ 1529 h 3371"/>
                <a:gd name="T44" fmla="*/ 2803 w 3370"/>
                <a:gd name="T45" fmla="*/ 1421 h 3371"/>
                <a:gd name="T46" fmla="*/ 2659 w 3370"/>
                <a:gd name="T47" fmla="*/ 1063 h 3371"/>
                <a:gd name="T48" fmla="*/ 2849 w 3370"/>
                <a:gd name="T49" fmla="*/ 732 h 3371"/>
                <a:gd name="T50" fmla="*/ 2618 w 3370"/>
                <a:gd name="T51" fmla="*/ 519 h 3371"/>
                <a:gd name="T52" fmla="*/ 2268 w 3370"/>
                <a:gd name="T53" fmla="*/ 700 h 3371"/>
                <a:gd name="T54" fmla="*/ 1913 w 3370"/>
                <a:gd name="T55" fmla="*/ 540 h 3371"/>
                <a:gd name="T56" fmla="*/ 1532 w 3370"/>
                <a:gd name="T57" fmla="*/ 189 h 3371"/>
                <a:gd name="T58" fmla="*/ 1973 w 3370"/>
                <a:gd name="T59" fmla="*/ 60 h 3371"/>
                <a:gd name="T60" fmla="*/ 2233 w 3370"/>
                <a:gd name="T61" fmla="*/ 468 h 3371"/>
                <a:gd name="T62" fmla="*/ 2659 w 3370"/>
                <a:gd name="T63" fmla="*/ 331 h 3371"/>
                <a:gd name="T64" fmla="*/ 3022 w 3370"/>
                <a:gd name="T65" fmla="*/ 652 h 3371"/>
                <a:gd name="T66" fmla="*/ 3005 w 3370"/>
                <a:gd name="T67" fmla="*/ 868 h 3371"/>
                <a:gd name="T68" fmla="*/ 3260 w 3370"/>
                <a:gd name="T69" fmla="*/ 1353 h 3371"/>
                <a:gd name="T70" fmla="*/ 3370 w 3370"/>
                <a:gd name="T71" fmla="*/ 1537 h 3371"/>
                <a:gd name="T72" fmla="*/ 3286 w 3370"/>
                <a:gd name="T73" fmla="*/ 2001 h 3371"/>
                <a:gd name="T74" fmla="*/ 2865 w 3370"/>
                <a:gd name="T75" fmla="*/ 2309 h 3371"/>
                <a:gd name="T76" fmla="*/ 3033 w 3370"/>
                <a:gd name="T77" fmla="*/ 2690 h 3371"/>
                <a:gd name="T78" fmla="*/ 2689 w 3370"/>
                <a:gd name="T79" fmla="*/ 3034 h 3371"/>
                <a:gd name="T80" fmla="*/ 2309 w 3370"/>
                <a:gd name="T81" fmla="*/ 2866 h 3371"/>
                <a:gd name="T82" fmla="*/ 2001 w 3370"/>
                <a:gd name="T83" fmla="*/ 3287 h 3371"/>
                <a:gd name="T84" fmla="*/ 1536 w 3370"/>
                <a:gd name="T85" fmla="*/ 3371 h 3371"/>
                <a:gd name="T86" fmla="*/ 1352 w 3370"/>
                <a:gd name="T87" fmla="*/ 3260 h 3371"/>
                <a:gd name="T88" fmla="*/ 871 w 3370"/>
                <a:gd name="T89" fmla="*/ 3010 h 3371"/>
                <a:gd name="T90" fmla="*/ 656 w 3370"/>
                <a:gd name="T91" fmla="*/ 3026 h 3371"/>
                <a:gd name="T92" fmla="*/ 335 w 3370"/>
                <a:gd name="T93" fmla="*/ 2663 h 3371"/>
                <a:gd name="T94" fmla="*/ 473 w 3370"/>
                <a:gd name="T95" fmla="*/ 2242 h 3371"/>
                <a:gd name="T96" fmla="*/ 60 w 3370"/>
                <a:gd name="T97" fmla="*/ 1988 h 3371"/>
                <a:gd name="T98" fmla="*/ 3 w 3370"/>
                <a:gd name="T99" fmla="*/ 1511 h 3371"/>
                <a:gd name="T100" fmla="*/ 141 w 3370"/>
                <a:gd name="T101" fmla="*/ 1347 h 3371"/>
                <a:gd name="T102" fmla="*/ 344 w 3370"/>
                <a:gd name="T103" fmla="*/ 843 h 3371"/>
                <a:gd name="T104" fmla="*/ 361 w 3370"/>
                <a:gd name="T105" fmla="*/ 629 h 3371"/>
                <a:gd name="T106" fmla="*/ 741 w 3370"/>
                <a:gd name="T107" fmla="*/ 332 h 3371"/>
                <a:gd name="T108" fmla="*/ 1206 w 3370"/>
                <a:gd name="T109" fmla="*/ 440 h 3371"/>
                <a:gd name="T110" fmla="*/ 1409 w 3370"/>
                <a:gd name="T111" fmla="*/ 40 h 3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370" h="3371">
                  <a:moveTo>
                    <a:pt x="1532" y="189"/>
                  </a:moveTo>
                  <a:lnTo>
                    <a:pt x="1524" y="192"/>
                  </a:lnTo>
                  <a:lnTo>
                    <a:pt x="1518" y="198"/>
                  </a:lnTo>
                  <a:lnTo>
                    <a:pt x="1513" y="205"/>
                  </a:lnTo>
                  <a:lnTo>
                    <a:pt x="1463" y="503"/>
                  </a:lnTo>
                  <a:lnTo>
                    <a:pt x="1457" y="524"/>
                  </a:lnTo>
                  <a:lnTo>
                    <a:pt x="1446" y="543"/>
                  </a:lnTo>
                  <a:lnTo>
                    <a:pt x="1432" y="558"/>
                  </a:lnTo>
                  <a:lnTo>
                    <a:pt x="1414" y="571"/>
                  </a:lnTo>
                  <a:lnTo>
                    <a:pt x="1394" y="579"/>
                  </a:lnTo>
                  <a:lnTo>
                    <a:pt x="1317" y="602"/>
                  </a:lnTo>
                  <a:lnTo>
                    <a:pt x="1242" y="631"/>
                  </a:lnTo>
                  <a:lnTo>
                    <a:pt x="1169" y="665"/>
                  </a:lnTo>
                  <a:lnTo>
                    <a:pt x="1099" y="703"/>
                  </a:lnTo>
                  <a:lnTo>
                    <a:pt x="1079" y="712"/>
                  </a:lnTo>
                  <a:lnTo>
                    <a:pt x="1058" y="716"/>
                  </a:lnTo>
                  <a:lnTo>
                    <a:pt x="1036" y="715"/>
                  </a:lnTo>
                  <a:lnTo>
                    <a:pt x="1015" y="710"/>
                  </a:lnTo>
                  <a:lnTo>
                    <a:pt x="995" y="699"/>
                  </a:lnTo>
                  <a:lnTo>
                    <a:pt x="753" y="525"/>
                  </a:lnTo>
                  <a:lnTo>
                    <a:pt x="750" y="523"/>
                  </a:lnTo>
                  <a:lnTo>
                    <a:pt x="745" y="522"/>
                  </a:lnTo>
                  <a:lnTo>
                    <a:pt x="741" y="522"/>
                  </a:lnTo>
                  <a:lnTo>
                    <a:pt x="738" y="522"/>
                  </a:lnTo>
                  <a:lnTo>
                    <a:pt x="735" y="523"/>
                  </a:lnTo>
                  <a:lnTo>
                    <a:pt x="732" y="524"/>
                  </a:lnTo>
                  <a:lnTo>
                    <a:pt x="728" y="527"/>
                  </a:lnTo>
                  <a:lnTo>
                    <a:pt x="518" y="737"/>
                  </a:lnTo>
                  <a:lnTo>
                    <a:pt x="514" y="745"/>
                  </a:lnTo>
                  <a:lnTo>
                    <a:pt x="513" y="754"/>
                  </a:lnTo>
                  <a:lnTo>
                    <a:pt x="516" y="762"/>
                  </a:lnTo>
                  <a:lnTo>
                    <a:pt x="691" y="1008"/>
                  </a:lnTo>
                  <a:lnTo>
                    <a:pt x="702" y="1027"/>
                  </a:lnTo>
                  <a:lnTo>
                    <a:pt x="709" y="1048"/>
                  </a:lnTo>
                  <a:lnTo>
                    <a:pt x="710" y="1069"/>
                  </a:lnTo>
                  <a:lnTo>
                    <a:pt x="706" y="1091"/>
                  </a:lnTo>
                  <a:lnTo>
                    <a:pt x="696" y="1111"/>
                  </a:lnTo>
                  <a:lnTo>
                    <a:pt x="658" y="1181"/>
                  </a:lnTo>
                  <a:lnTo>
                    <a:pt x="626" y="1255"/>
                  </a:lnTo>
                  <a:lnTo>
                    <a:pt x="598" y="1329"/>
                  </a:lnTo>
                  <a:lnTo>
                    <a:pt x="576" y="1406"/>
                  </a:lnTo>
                  <a:lnTo>
                    <a:pt x="568" y="1428"/>
                  </a:lnTo>
                  <a:lnTo>
                    <a:pt x="556" y="1445"/>
                  </a:lnTo>
                  <a:lnTo>
                    <a:pt x="540" y="1460"/>
                  </a:lnTo>
                  <a:lnTo>
                    <a:pt x="521" y="1471"/>
                  </a:lnTo>
                  <a:lnTo>
                    <a:pt x="500" y="1477"/>
                  </a:lnTo>
                  <a:lnTo>
                    <a:pt x="206" y="1526"/>
                  </a:lnTo>
                  <a:lnTo>
                    <a:pt x="198" y="1529"/>
                  </a:lnTo>
                  <a:lnTo>
                    <a:pt x="192" y="1536"/>
                  </a:lnTo>
                  <a:lnTo>
                    <a:pt x="190" y="1545"/>
                  </a:lnTo>
                  <a:lnTo>
                    <a:pt x="190" y="1841"/>
                  </a:lnTo>
                  <a:lnTo>
                    <a:pt x="192" y="1850"/>
                  </a:lnTo>
                  <a:lnTo>
                    <a:pt x="198" y="1856"/>
                  </a:lnTo>
                  <a:lnTo>
                    <a:pt x="206" y="1859"/>
                  </a:lnTo>
                  <a:lnTo>
                    <a:pt x="504" y="1910"/>
                  </a:lnTo>
                  <a:lnTo>
                    <a:pt x="524" y="1916"/>
                  </a:lnTo>
                  <a:lnTo>
                    <a:pt x="544" y="1927"/>
                  </a:lnTo>
                  <a:lnTo>
                    <a:pt x="559" y="1942"/>
                  </a:lnTo>
                  <a:lnTo>
                    <a:pt x="571" y="1959"/>
                  </a:lnTo>
                  <a:lnTo>
                    <a:pt x="580" y="1980"/>
                  </a:lnTo>
                  <a:lnTo>
                    <a:pt x="602" y="2057"/>
                  </a:lnTo>
                  <a:lnTo>
                    <a:pt x="631" y="2131"/>
                  </a:lnTo>
                  <a:lnTo>
                    <a:pt x="665" y="2204"/>
                  </a:lnTo>
                  <a:lnTo>
                    <a:pt x="703" y="2274"/>
                  </a:lnTo>
                  <a:lnTo>
                    <a:pt x="713" y="2294"/>
                  </a:lnTo>
                  <a:lnTo>
                    <a:pt x="717" y="2316"/>
                  </a:lnTo>
                  <a:lnTo>
                    <a:pt x="716" y="2337"/>
                  </a:lnTo>
                  <a:lnTo>
                    <a:pt x="710" y="2359"/>
                  </a:lnTo>
                  <a:lnTo>
                    <a:pt x="699" y="2378"/>
                  </a:lnTo>
                  <a:lnTo>
                    <a:pt x="526" y="2621"/>
                  </a:lnTo>
                  <a:lnTo>
                    <a:pt x="523" y="2629"/>
                  </a:lnTo>
                  <a:lnTo>
                    <a:pt x="524" y="2637"/>
                  </a:lnTo>
                  <a:lnTo>
                    <a:pt x="528" y="2646"/>
                  </a:lnTo>
                  <a:lnTo>
                    <a:pt x="738" y="2855"/>
                  </a:lnTo>
                  <a:lnTo>
                    <a:pt x="741" y="2858"/>
                  </a:lnTo>
                  <a:lnTo>
                    <a:pt x="745" y="2860"/>
                  </a:lnTo>
                  <a:lnTo>
                    <a:pt x="749" y="2861"/>
                  </a:lnTo>
                  <a:lnTo>
                    <a:pt x="752" y="2861"/>
                  </a:lnTo>
                  <a:lnTo>
                    <a:pt x="755" y="2861"/>
                  </a:lnTo>
                  <a:lnTo>
                    <a:pt x="759" y="2859"/>
                  </a:lnTo>
                  <a:lnTo>
                    <a:pt x="762" y="2858"/>
                  </a:lnTo>
                  <a:lnTo>
                    <a:pt x="1009" y="2681"/>
                  </a:lnTo>
                  <a:lnTo>
                    <a:pt x="1026" y="2672"/>
                  </a:lnTo>
                  <a:lnTo>
                    <a:pt x="1044" y="2666"/>
                  </a:lnTo>
                  <a:lnTo>
                    <a:pt x="1063" y="2664"/>
                  </a:lnTo>
                  <a:lnTo>
                    <a:pt x="1079" y="2666"/>
                  </a:lnTo>
                  <a:lnTo>
                    <a:pt x="1096" y="2670"/>
                  </a:lnTo>
                  <a:lnTo>
                    <a:pt x="1111" y="2677"/>
                  </a:lnTo>
                  <a:lnTo>
                    <a:pt x="1181" y="2713"/>
                  </a:lnTo>
                  <a:lnTo>
                    <a:pt x="1252" y="2746"/>
                  </a:lnTo>
                  <a:lnTo>
                    <a:pt x="1325" y="2773"/>
                  </a:lnTo>
                  <a:lnTo>
                    <a:pt x="1400" y="2795"/>
                  </a:lnTo>
                  <a:lnTo>
                    <a:pt x="1420" y="2803"/>
                  </a:lnTo>
                  <a:lnTo>
                    <a:pt x="1438" y="2816"/>
                  </a:lnTo>
                  <a:lnTo>
                    <a:pt x="1453" y="2831"/>
                  </a:lnTo>
                  <a:lnTo>
                    <a:pt x="1463" y="2849"/>
                  </a:lnTo>
                  <a:lnTo>
                    <a:pt x="1469" y="2871"/>
                  </a:lnTo>
                  <a:lnTo>
                    <a:pt x="1519" y="3167"/>
                  </a:lnTo>
                  <a:lnTo>
                    <a:pt x="1522" y="3175"/>
                  </a:lnTo>
                  <a:lnTo>
                    <a:pt x="1529" y="3180"/>
                  </a:lnTo>
                  <a:lnTo>
                    <a:pt x="1537" y="3182"/>
                  </a:lnTo>
                  <a:lnTo>
                    <a:pt x="1834" y="3182"/>
                  </a:lnTo>
                  <a:lnTo>
                    <a:pt x="1842" y="3180"/>
                  </a:lnTo>
                  <a:lnTo>
                    <a:pt x="1848" y="3175"/>
                  </a:lnTo>
                  <a:lnTo>
                    <a:pt x="1851" y="3167"/>
                  </a:lnTo>
                  <a:lnTo>
                    <a:pt x="1902" y="2871"/>
                  </a:lnTo>
                  <a:lnTo>
                    <a:pt x="1908" y="2850"/>
                  </a:lnTo>
                  <a:lnTo>
                    <a:pt x="1918" y="2831"/>
                  </a:lnTo>
                  <a:lnTo>
                    <a:pt x="1932" y="2816"/>
                  </a:lnTo>
                  <a:lnTo>
                    <a:pt x="1951" y="2803"/>
                  </a:lnTo>
                  <a:lnTo>
                    <a:pt x="1971" y="2795"/>
                  </a:lnTo>
                  <a:lnTo>
                    <a:pt x="2048" y="2773"/>
                  </a:lnTo>
                  <a:lnTo>
                    <a:pt x="2123" y="2745"/>
                  </a:lnTo>
                  <a:lnTo>
                    <a:pt x="2196" y="2711"/>
                  </a:lnTo>
                  <a:lnTo>
                    <a:pt x="2266" y="2672"/>
                  </a:lnTo>
                  <a:lnTo>
                    <a:pt x="2287" y="2664"/>
                  </a:lnTo>
                  <a:lnTo>
                    <a:pt x="2308" y="2660"/>
                  </a:lnTo>
                  <a:lnTo>
                    <a:pt x="2330" y="2661"/>
                  </a:lnTo>
                  <a:lnTo>
                    <a:pt x="2351" y="2666"/>
                  </a:lnTo>
                  <a:lnTo>
                    <a:pt x="2370" y="2677"/>
                  </a:lnTo>
                  <a:lnTo>
                    <a:pt x="2614" y="2850"/>
                  </a:lnTo>
                  <a:lnTo>
                    <a:pt x="2617" y="2853"/>
                  </a:lnTo>
                  <a:lnTo>
                    <a:pt x="2620" y="2854"/>
                  </a:lnTo>
                  <a:lnTo>
                    <a:pt x="2625" y="2855"/>
                  </a:lnTo>
                  <a:lnTo>
                    <a:pt x="2628" y="2855"/>
                  </a:lnTo>
                  <a:lnTo>
                    <a:pt x="2631" y="2854"/>
                  </a:lnTo>
                  <a:lnTo>
                    <a:pt x="2635" y="2851"/>
                  </a:lnTo>
                  <a:lnTo>
                    <a:pt x="2638" y="2848"/>
                  </a:lnTo>
                  <a:lnTo>
                    <a:pt x="2848" y="2638"/>
                  </a:lnTo>
                  <a:lnTo>
                    <a:pt x="2853" y="2631"/>
                  </a:lnTo>
                  <a:lnTo>
                    <a:pt x="2853" y="2623"/>
                  </a:lnTo>
                  <a:lnTo>
                    <a:pt x="2850" y="2615"/>
                  </a:lnTo>
                  <a:lnTo>
                    <a:pt x="2676" y="2370"/>
                  </a:lnTo>
                  <a:lnTo>
                    <a:pt x="2665" y="2351"/>
                  </a:lnTo>
                  <a:lnTo>
                    <a:pt x="2659" y="2329"/>
                  </a:lnTo>
                  <a:lnTo>
                    <a:pt x="2659" y="2308"/>
                  </a:lnTo>
                  <a:lnTo>
                    <a:pt x="2663" y="2286"/>
                  </a:lnTo>
                  <a:lnTo>
                    <a:pt x="2672" y="2267"/>
                  </a:lnTo>
                  <a:lnTo>
                    <a:pt x="2711" y="2196"/>
                  </a:lnTo>
                  <a:lnTo>
                    <a:pt x="2743" y="2123"/>
                  </a:lnTo>
                  <a:lnTo>
                    <a:pt x="2772" y="2048"/>
                  </a:lnTo>
                  <a:lnTo>
                    <a:pt x="2794" y="1972"/>
                  </a:lnTo>
                  <a:lnTo>
                    <a:pt x="2803" y="1951"/>
                  </a:lnTo>
                  <a:lnTo>
                    <a:pt x="2814" y="1933"/>
                  </a:lnTo>
                  <a:lnTo>
                    <a:pt x="2830" y="1918"/>
                  </a:lnTo>
                  <a:lnTo>
                    <a:pt x="2849" y="1908"/>
                  </a:lnTo>
                  <a:lnTo>
                    <a:pt x="2870" y="1902"/>
                  </a:lnTo>
                  <a:lnTo>
                    <a:pt x="3166" y="1852"/>
                  </a:lnTo>
                  <a:lnTo>
                    <a:pt x="3174" y="1849"/>
                  </a:lnTo>
                  <a:lnTo>
                    <a:pt x="3180" y="1843"/>
                  </a:lnTo>
                  <a:lnTo>
                    <a:pt x="3182" y="1834"/>
                  </a:lnTo>
                  <a:lnTo>
                    <a:pt x="3183" y="1834"/>
                  </a:lnTo>
                  <a:lnTo>
                    <a:pt x="3183" y="1537"/>
                  </a:lnTo>
                  <a:lnTo>
                    <a:pt x="3181" y="1529"/>
                  </a:lnTo>
                  <a:lnTo>
                    <a:pt x="3175" y="1523"/>
                  </a:lnTo>
                  <a:lnTo>
                    <a:pt x="3167" y="1519"/>
                  </a:lnTo>
                  <a:lnTo>
                    <a:pt x="2871" y="1469"/>
                  </a:lnTo>
                  <a:lnTo>
                    <a:pt x="2850" y="1464"/>
                  </a:lnTo>
                  <a:lnTo>
                    <a:pt x="2831" y="1452"/>
                  </a:lnTo>
                  <a:lnTo>
                    <a:pt x="2815" y="1438"/>
                  </a:lnTo>
                  <a:lnTo>
                    <a:pt x="2803" y="1421"/>
                  </a:lnTo>
                  <a:lnTo>
                    <a:pt x="2796" y="1399"/>
                  </a:lnTo>
                  <a:lnTo>
                    <a:pt x="2773" y="1322"/>
                  </a:lnTo>
                  <a:lnTo>
                    <a:pt x="2744" y="1248"/>
                  </a:lnTo>
                  <a:lnTo>
                    <a:pt x="2712" y="1175"/>
                  </a:lnTo>
                  <a:lnTo>
                    <a:pt x="2673" y="1104"/>
                  </a:lnTo>
                  <a:lnTo>
                    <a:pt x="2663" y="1085"/>
                  </a:lnTo>
                  <a:lnTo>
                    <a:pt x="2659" y="1063"/>
                  </a:lnTo>
                  <a:lnTo>
                    <a:pt x="2660" y="1042"/>
                  </a:lnTo>
                  <a:lnTo>
                    <a:pt x="2666" y="1020"/>
                  </a:lnTo>
                  <a:lnTo>
                    <a:pt x="2677" y="1001"/>
                  </a:lnTo>
                  <a:lnTo>
                    <a:pt x="2851" y="757"/>
                  </a:lnTo>
                  <a:lnTo>
                    <a:pt x="2854" y="749"/>
                  </a:lnTo>
                  <a:lnTo>
                    <a:pt x="2853" y="740"/>
                  </a:lnTo>
                  <a:lnTo>
                    <a:pt x="2849" y="732"/>
                  </a:lnTo>
                  <a:lnTo>
                    <a:pt x="2639" y="522"/>
                  </a:lnTo>
                  <a:lnTo>
                    <a:pt x="2635" y="520"/>
                  </a:lnTo>
                  <a:lnTo>
                    <a:pt x="2632" y="518"/>
                  </a:lnTo>
                  <a:lnTo>
                    <a:pt x="2629" y="517"/>
                  </a:lnTo>
                  <a:lnTo>
                    <a:pt x="2626" y="517"/>
                  </a:lnTo>
                  <a:lnTo>
                    <a:pt x="2622" y="517"/>
                  </a:lnTo>
                  <a:lnTo>
                    <a:pt x="2618" y="519"/>
                  </a:lnTo>
                  <a:lnTo>
                    <a:pt x="2615" y="520"/>
                  </a:lnTo>
                  <a:lnTo>
                    <a:pt x="2372" y="695"/>
                  </a:lnTo>
                  <a:lnTo>
                    <a:pt x="2352" y="706"/>
                  </a:lnTo>
                  <a:lnTo>
                    <a:pt x="2332" y="712"/>
                  </a:lnTo>
                  <a:lnTo>
                    <a:pt x="2310" y="713"/>
                  </a:lnTo>
                  <a:lnTo>
                    <a:pt x="2289" y="709"/>
                  </a:lnTo>
                  <a:lnTo>
                    <a:pt x="2268" y="700"/>
                  </a:lnTo>
                  <a:lnTo>
                    <a:pt x="2196" y="661"/>
                  </a:lnTo>
                  <a:lnTo>
                    <a:pt x="2122" y="627"/>
                  </a:lnTo>
                  <a:lnTo>
                    <a:pt x="2045" y="598"/>
                  </a:lnTo>
                  <a:lnTo>
                    <a:pt x="1966" y="576"/>
                  </a:lnTo>
                  <a:lnTo>
                    <a:pt x="1946" y="567"/>
                  </a:lnTo>
                  <a:lnTo>
                    <a:pt x="1928" y="555"/>
                  </a:lnTo>
                  <a:lnTo>
                    <a:pt x="1913" y="540"/>
                  </a:lnTo>
                  <a:lnTo>
                    <a:pt x="1903" y="520"/>
                  </a:lnTo>
                  <a:lnTo>
                    <a:pt x="1896" y="499"/>
                  </a:lnTo>
                  <a:lnTo>
                    <a:pt x="1847" y="205"/>
                  </a:lnTo>
                  <a:lnTo>
                    <a:pt x="1843" y="198"/>
                  </a:lnTo>
                  <a:lnTo>
                    <a:pt x="1837" y="192"/>
                  </a:lnTo>
                  <a:lnTo>
                    <a:pt x="1829" y="189"/>
                  </a:lnTo>
                  <a:lnTo>
                    <a:pt x="1532" y="189"/>
                  </a:lnTo>
                  <a:close/>
                  <a:moveTo>
                    <a:pt x="1531" y="0"/>
                  </a:moveTo>
                  <a:lnTo>
                    <a:pt x="1827" y="0"/>
                  </a:lnTo>
                  <a:lnTo>
                    <a:pt x="1861" y="3"/>
                  </a:lnTo>
                  <a:lnTo>
                    <a:pt x="1892" y="10"/>
                  </a:lnTo>
                  <a:lnTo>
                    <a:pt x="1922" y="24"/>
                  </a:lnTo>
                  <a:lnTo>
                    <a:pt x="1950" y="40"/>
                  </a:lnTo>
                  <a:lnTo>
                    <a:pt x="1973" y="60"/>
                  </a:lnTo>
                  <a:lnTo>
                    <a:pt x="1995" y="84"/>
                  </a:lnTo>
                  <a:lnTo>
                    <a:pt x="2012" y="112"/>
                  </a:lnTo>
                  <a:lnTo>
                    <a:pt x="2024" y="141"/>
                  </a:lnTo>
                  <a:lnTo>
                    <a:pt x="2033" y="174"/>
                  </a:lnTo>
                  <a:lnTo>
                    <a:pt x="2073" y="408"/>
                  </a:lnTo>
                  <a:lnTo>
                    <a:pt x="2153" y="435"/>
                  </a:lnTo>
                  <a:lnTo>
                    <a:pt x="2233" y="468"/>
                  </a:lnTo>
                  <a:lnTo>
                    <a:pt x="2310" y="506"/>
                  </a:lnTo>
                  <a:lnTo>
                    <a:pt x="2506" y="367"/>
                  </a:lnTo>
                  <a:lnTo>
                    <a:pt x="2533" y="349"/>
                  </a:lnTo>
                  <a:lnTo>
                    <a:pt x="2563" y="338"/>
                  </a:lnTo>
                  <a:lnTo>
                    <a:pt x="2594" y="330"/>
                  </a:lnTo>
                  <a:lnTo>
                    <a:pt x="2627" y="328"/>
                  </a:lnTo>
                  <a:lnTo>
                    <a:pt x="2659" y="331"/>
                  </a:lnTo>
                  <a:lnTo>
                    <a:pt x="2691" y="338"/>
                  </a:lnTo>
                  <a:lnTo>
                    <a:pt x="2721" y="350"/>
                  </a:lnTo>
                  <a:lnTo>
                    <a:pt x="2748" y="368"/>
                  </a:lnTo>
                  <a:lnTo>
                    <a:pt x="2773" y="389"/>
                  </a:lnTo>
                  <a:lnTo>
                    <a:pt x="2983" y="599"/>
                  </a:lnTo>
                  <a:lnTo>
                    <a:pt x="3005" y="624"/>
                  </a:lnTo>
                  <a:lnTo>
                    <a:pt x="3022" y="652"/>
                  </a:lnTo>
                  <a:lnTo>
                    <a:pt x="3034" y="682"/>
                  </a:lnTo>
                  <a:lnTo>
                    <a:pt x="3042" y="713"/>
                  </a:lnTo>
                  <a:lnTo>
                    <a:pt x="3044" y="745"/>
                  </a:lnTo>
                  <a:lnTo>
                    <a:pt x="3042" y="776"/>
                  </a:lnTo>
                  <a:lnTo>
                    <a:pt x="3035" y="808"/>
                  </a:lnTo>
                  <a:lnTo>
                    <a:pt x="3023" y="839"/>
                  </a:lnTo>
                  <a:lnTo>
                    <a:pt x="3005" y="868"/>
                  </a:lnTo>
                  <a:lnTo>
                    <a:pt x="2866" y="1062"/>
                  </a:lnTo>
                  <a:lnTo>
                    <a:pt x="2903" y="1137"/>
                  </a:lnTo>
                  <a:lnTo>
                    <a:pt x="2935" y="1213"/>
                  </a:lnTo>
                  <a:lnTo>
                    <a:pt x="2961" y="1292"/>
                  </a:lnTo>
                  <a:lnTo>
                    <a:pt x="3198" y="1332"/>
                  </a:lnTo>
                  <a:lnTo>
                    <a:pt x="3231" y="1340"/>
                  </a:lnTo>
                  <a:lnTo>
                    <a:pt x="3260" y="1353"/>
                  </a:lnTo>
                  <a:lnTo>
                    <a:pt x="3288" y="1370"/>
                  </a:lnTo>
                  <a:lnTo>
                    <a:pt x="3312" y="1391"/>
                  </a:lnTo>
                  <a:lnTo>
                    <a:pt x="3332" y="1416"/>
                  </a:lnTo>
                  <a:lnTo>
                    <a:pt x="3348" y="1442"/>
                  </a:lnTo>
                  <a:lnTo>
                    <a:pt x="3361" y="1473"/>
                  </a:lnTo>
                  <a:lnTo>
                    <a:pt x="3368" y="1505"/>
                  </a:lnTo>
                  <a:lnTo>
                    <a:pt x="3370" y="1537"/>
                  </a:lnTo>
                  <a:lnTo>
                    <a:pt x="3370" y="1834"/>
                  </a:lnTo>
                  <a:lnTo>
                    <a:pt x="3368" y="1867"/>
                  </a:lnTo>
                  <a:lnTo>
                    <a:pt x="3360" y="1899"/>
                  </a:lnTo>
                  <a:lnTo>
                    <a:pt x="3347" y="1929"/>
                  </a:lnTo>
                  <a:lnTo>
                    <a:pt x="3331" y="1956"/>
                  </a:lnTo>
                  <a:lnTo>
                    <a:pt x="3311" y="1981"/>
                  </a:lnTo>
                  <a:lnTo>
                    <a:pt x="3286" y="2001"/>
                  </a:lnTo>
                  <a:lnTo>
                    <a:pt x="3259" y="2019"/>
                  </a:lnTo>
                  <a:lnTo>
                    <a:pt x="3229" y="2031"/>
                  </a:lnTo>
                  <a:lnTo>
                    <a:pt x="3197" y="2039"/>
                  </a:lnTo>
                  <a:lnTo>
                    <a:pt x="2960" y="2079"/>
                  </a:lnTo>
                  <a:lnTo>
                    <a:pt x="2934" y="2157"/>
                  </a:lnTo>
                  <a:lnTo>
                    <a:pt x="2901" y="2234"/>
                  </a:lnTo>
                  <a:lnTo>
                    <a:pt x="2865" y="2309"/>
                  </a:lnTo>
                  <a:lnTo>
                    <a:pt x="3004" y="2504"/>
                  </a:lnTo>
                  <a:lnTo>
                    <a:pt x="3022" y="2533"/>
                  </a:lnTo>
                  <a:lnTo>
                    <a:pt x="3033" y="2564"/>
                  </a:lnTo>
                  <a:lnTo>
                    <a:pt x="3040" y="2594"/>
                  </a:lnTo>
                  <a:lnTo>
                    <a:pt x="3043" y="2627"/>
                  </a:lnTo>
                  <a:lnTo>
                    <a:pt x="3040" y="2659"/>
                  </a:lnTo>
                  <a:lnTo>
                    <a:pt x="3033" y="2690"/>
                  </a:lnTo>
                  <a:lnTo>
                    <a:pt x="3021" y="2719"/>
                  </a:lnTo>
                  <a:lnTo>
                    <a:pt x="3003" y="2747"/>
                  </a:lnTo>
                  <a:lnTo>
                    <a:pt x="2982" y="2773"/>
                  </a:lnTo>
                  <a:lnTo>
                    <a:pt x="2772" y="2983"/>
                  </a:lnTo>
                  <a:lnTo>
                    <a:pt x="2746" y="3004"/>
                  </a:lnTo>
                  <a:lnTo>
                    <a:pt x="2719" y="3022"/>
                  </a:lnTo>
                  <a:lnTo>
                    <a:pt x="2689" y="3034"/>
                  </a:lnTo>
                  <a:lnTo>
                    <a:pt x="2657" y="3041"/>
                  </a:lnTo>
                  <a:lnTo>
                    <a:pt x="2625" y="3044"/>
                  </a:lnTo>
                  <a:lnTo>
                    <a:pt x="2593" y="3041"/>
                  </a:lnTo>
                  <a:lnTo>
                    <a:pt x="2561" y="3034"/>
                  </a:lnTo>
                  <a:lnTo>
                    <a:pt x="2531" y="3022"/>
                  </a:lnTo>
                  <a:lnTo>
                    <a:pt x="2504" y="3005"/>
                  </a:lnTo>
                  <a:lnTo>
                    <a:pt x="2309" y="2866"/>
                  </a:lnTo>
                  <a:lnTo>
                    <a:pt x="2234" y="2902"/>
                  </a:lnTo>
                  <a:lnTo>
                    <a:pt x="2158" y="2933"/>
                  </a:lnTo>
                  <a:lnTo>
                    <a:pt x="2079" y="2961"/>
                  </a:lnTo>
                  <a:lnTo>
                    <a:pt x="2039" y="3198"/>
                  </a:lnTo>
                  <a:lnTo>
                    <a:pt x="2031" y="3229"/>
                  </a:lnTo>
                  <a:lnTo>
                    <a:pt x="2018" y="3260"/>
                  </a:lnTo>
                  <a:lnTo>
                    <a:pt x="2001" y="3287"/>
                  </a:lnTo>
                  <a:lnTo>
                    <a:pt x="1980" y="3311"/>
                  </a:lnTo>
                  <a:lnTo>
                    <a:pt x="1956" y="3332"/>
                  </a:lnTo>
                  <a:lnTo>
                    <a:pt x="1928" y="3348"/>
                  </a:lnTo>
                  <a:lnTo>
                    <a:pt x="1898" y="3361"/>
                  </a:lnTo>
                  <a:lnTo>
                    <a:pt x="1867" y="3369"/>
                  </a:lnTo>
                  <a:lnTo>
                    <a:pt x="1834" y="3371"/>
                  </a:lnTo>
                  <a:lnTo>
                    <a:pt x="1536" y="3371"/>
                  </a:lnTo>
                  <a:lnTo>
                    <a:pt x="1503" y="3369"/>
                  </a:lnTo>
                  <a:lnTo>
                    <a:pt x="1471" y="3361"/>
                  </a:lnTo>
                  <a:lnTo>
                    <a:pt x="1442" y="3348"/>
                  </a:lnTo>
                  <a:lnTo>
                    <a:pt x="1414" y="3332"/>
                  </a:lnTo>
                  <a:lnTo>
                    <a:pt x="1390" y="3311"/>
                  </a:lnTo>
                  <a:lnTo>
                    <a:pt x="1369" y="3287"/>
                  </a:lnTo>
                  <a:lnTo>
                    <a:pt x="1352" y="3260"/>
                  </a:lnTo>
                  <a:lnTo>
                    <a:pt x="1339" y="3229"/>
                  </a:lnTo>
                  <a:lnTo>
                    <a:pt x="1331" y="3198"/>
                  </a:lnTo>
                  <a:lnTo>
                    <a:pt x="1291" y="2961"/>
                  </a:lnTo>
                  <a:lnTo>
                    <a:pt x="1215" y="2934"/>
                  </a:lnTo>
                  <a:lnTo>
                    <a:pt x="1141" y="2904"/>
                  </a:lnTo>
                  <a:lnTo>
                    <a:pt x="1069" y="2869"/>
                  </a:lnTo>
                  <a:lnTo>
                    <a:pt x="871" y="3010"/>
                  </a:lnTo>
                  <a:lnTo>
                    <a:pt x="844" y="3027"/>
                  </a:lnTo>
                  <a:lnTo>
                    <a:pt x="814" y="3039"/>
                  </a:lnTo>
                  <a:lnTo>
                    <a:pt x="783" y="3046"/>
                  </a:lnTo>
                  <a:lnTo>
                    <a:pt x="751" y="3049"/>
                  </a:lnTo>
                  <a:lnTo>
                    <a:pt x="718" y="3046"/>
                  </a:lnTo>
                  <a:lnTo>
                    <a:pt x="686" y="3039"/>
                  </a:lnTo>
                  <a:lnTo>
                    <a:pt x="656" y="3026"/>
                  </a:lnTo>
                  <a:lnTo>
                    <a:pt x="629" y="3009"/>
                  </a:lnTo>
                  <a:lnTo>
                    <a:pt x="603" y="2988"/>
                  </a:lnTo>
                  <a:lnTo>
                    <a:pt x="394" y="2778"/>
                  </a:lnTo>
                  <a:lnTo>
                    <a:pt x="372" y="2752"/>
                  </a:lnTo>
                  <a:lnTo>
                    <a:pt x="355" y="2724"/>
                  </a:lnTo>
                  <a:lnTo>
                    <a:pt x="343" y="2695"/>
                  </a:lnTo>
                  <a:lnTo>
                    <a:pt x="335" y="2663"/>
                  </a:lnTo>
                  <a:lnTo>
                    <a:pt x="333" y="2631"/>
                  </a:lnTo>
                  <a:lnTo>
                    <a:pt x="335" y="2600"/>
                  </a:lnTo>
                  <a:lnTo>
                    <a:pt x="342" y="2569"/>
                  </a:lnTo>
                  <a:lnTo>
                    <a:pt x="354" y="2538"/>
                  </a:lnTo>
                  <a:lnTo>
                    <a:pt x="372" y="2509"/>
                  </a:lnTo>
                  <a:lnTo>
                    <a:pt x="510" y="2317"/>
                  </a:lnTo>
                  <a:lnTo>
                    <a:pt x="473" y="2242"/>
                  </a:lnTo>
                  <a:lnTo>
                    <a:pt x="440" y="2165"/>
                  </a:lnTo>
                  <a:lnTo>
                    <a:pt x="414" y="2087"/>
                  </a:lnTo>
                  <a:lnTo>
                    <a:pt x="174" y="2046"/>
                  </a:lnTo>
                  <a:lnTo>
                    <a:pt x="141" y="2038"/>
                  </a:lnTo>
                  <a:lnTo>
                    <a:pt x="112" y="2026"/>
                  </a:lnTo>
                  <a:lnTo>
                    <a:pt x="84" y="2009"/>
                  </a:lnTo>
                  <a:lnTo>
                    <a:pt x="60" y="1988"/>
                  </a:lnTo>
                  <a:lnTo>
                    <a:pt x="40" y="1963"/>
                  </a:lnTo>
                  <a:lnTo>
                    <a:pt x="23" y="1936"/>
                  </a:lnTo>
                  <a:lnTo>
                    <a:pt x="10" y="1906"/>
                  </a:lnTo>
                  <a:lnTo>
                    <a:pt x="3" y="1874"/>
                  </a:lnTo>
                  <a:lnTo>
                    <a:pt x="0" y="1841"/>
                  </a:lnTo>
                  <a:lnTo>
                    <a:pt x="0" y="1545"/>
                  </a:lnTo>
                  <a:lnTo>
                    <a:pt x="3" y="1511"/>
                  </a:lnTo>
                  <a:lnTo>
                    <a:pt x="10" y="1479"/>
                  </a:lnTo>
                  <a:lnTo>
                    <a:pt x="23" y="1449"/>
                  </a:lnTo>
                  <a:lnTo>
                    <a:pt x="40" y="1423"/>
                  </a:lnTo>
                  <a:lnTo>
                    <a:pt x="60" y="1398"/>
                  </a:lnTo>
                  <a:lnTo>
                    <a:pt x="84" y="1378"/>
                  </a:lnTo>
                  <a:lnTo>
                    <a:pt x="112" y="1360"/>
                  </a:lnTo>
                  <a:lnTo>
                    <a:pt x="141" y="1347"/>
                  </a:lnTo>
                  <a:lnTo>
                    <a:pt x="174" y="1339"/>
                  </a:lnTo>
                  <a:lnTo>
                    <a:pt x="408" y="1300"/>
                  </a:lnTo>
                  <a:lnTo>
                    <a:pt x="434" y="1221"/>
                  </a:lnTo>
                  <a:lnTo>
                    <a:pt x="465" y="1144"/>
                  </a:lnTo>
                  <a:lnTo>
                    <a:pt x="502" y="1069"/>
                  </a:lnTo>
                  <a:lnTo>
                    <a:pt x="360" y="872"/>
                  </a:lnTo>
                  <a:lnTo>
                    <a:pt x="344" y="843"/>
                  </a:lnTo>
                  <a:lnTo>
                    <a:pt x="332" y="812"/>
                  </a:lnTo>
                  <a:lnTo>
                    <a:pt x="325" y="780"/>
                  </a:lnTo>
                  <a:lnTo>
                    <a:pt x="323" y="749"/>
                  </a:lnTo>
                  <a:lnTo>
                    <a:pt x="325" y="717"/>
                  </a:lnTo>
                  <a:lnTo>
                    <a:pt x="333" y="686"/>
                  </a:lnTo>
                  <a:lnTo>
                    <a:pt x="345" y="657"/>
                  </a:lnTo>
                  <a:lnTo>
                    <a:pt x="361" y="629"/>
                  </a:lnTo>
                  <a:lnTo>
                    <a:pt x="383" y="603"/>
                  </a:lnTo>
                  <a:lnTo>
                    <a:pt x="594" y="393"/>
                  </a:lnTo>
                  <a:lnTo>
                    <a:pt x="618" y="372"/>
                  </a:lnTo>
                  <a:lnTo>
                    <a:pt x="646" y="354"/>
                  </a:lnTo>
                  <a:lnTo>
                    <a:pt x="676" y="342"/>
                  </a:lnTo>
                  <a:lnTo>
                    <a:pt x="708" y="335"/>
                  </a:lnTo>
                  <a:lnTo>
                    <a:pt x="741" y="332"/>
                  </a:lnTo>
                  <a:lnTo>
                    <a:pt x="773" y="335"/>
                  </a:lnTo>
                  <a:lnTo>
                    <a:pt x="805" y="342"/>
                  </a:lnTo>
                  <a:lnTo>
                    <a:pt x="835" y="354"/>
                  </a:lnTo>
                  <a:lnTo>
                    <a:pt x="862" y="371"/>
                  </a:lnTo>
                  <a:lnTo>
                    <a:pt x="1056" y="510"/>
                  </a:lnTo>
                  <a:lnTo>
                    <a:pt x="1129" y="473"/>
                  </a:lnTo>
                  <a:lnTo>
                    <a:pt x="1206" y="440"/>
                  </a:lnTo>
                  <a:lnTo>
                    <a:pt x="1284" y="414"/>
                  </a:lnTo>
                  <a:lnTo>
                    <a:pt x="1325" y="174"/>
                  </a:lnTo>
                  <a:lnTo>
                    <a:pt x="1333" y="141"/>
                  </a:lnTo>
                  <a:lnTo>
                    <a:pt x="1347" y="112"/>
                  </a:lnTo>
                  <a:lnTo>
                    <a:pt x="1363" y="84"/>
                  </a:lnTo>
                  <a:lnTo>
                    <a:pt x="1384" y="60"/>
                  </a:lnTo>
                  <a:lnTo>
                    <a:pt x="1409" y="40"/>
                  </a:lnTo>
                  <a:lnTo>
                    <a:pt x="1436" y="24"/>
                  </a:lnTo>
                  <a:lnTo>
                    <a:pt x="1465" y="10"/>
                  </a:lnTo>
                  <a:lnTo>
                    <a:pt x="1497" y="3"/>
                  </a:lnTo>
                  <a:lnTo>
                    <a:pt x="1531"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3" name="Freeform 7"/>
            <p:cNvSpPr>
              <a:spLocks noEditPoints="1"/>
            </p:cNvSpPr>
            <p:nvPr/>
          </p:nvSpPr>
          <p:spPr bwMode="auto">
            <a:xfrm>
              <a:off x="11149013" y="2078038"/>
              <a:ext cx="230187" cy="230188"/>
            </a:xfrm>
            <a:custGeom>
              <a:avLst/>
              <a:gdLst>
                <a:gd name="T0" fmla="*/ 613 w 1455"/>
                <a:gd name="T1" fmla="*/ 202 h 1455"/>
                <a:gd name="T2" fmla="*/ 457 w 1455"/>
                <a:gd name="T3" fmla="*/ 264 h 1455"/>
                <a:gd name="T4" fmla="*/ 329 w 1455"/>
                <a:gd name="T5" fmla="*/ 367 h 1455"/>
                <a:gd name="T6" fmla="*/ 238 w 1455"/>
                <a:gd name="T7" fmla="*/ 506 h 1455"/>
                <a:gd name="T8" fmla="*/ 194 w 1455"/>
                <a:gd name="T9" fmla="*/ 668 h 1455"/>
                <a:gd name="T10" fmla="*/ 203 w 1455"/>
                <a:gd name="T11" fmla="*/ 843 h 1455"/>
                <a:gd name="T12" fmla="*/ 264 w 1455"/>
                <a:gd name="T13" fmla="*/ 998 h 1455"/>
                <a:gd name="T14" fmla="*/ 368 w 1455"/>
                <a:gd name="T15" fmla="*/ 1126 h 1455"/>
                <a:gd name="T16" fmla="*/ 506 w 1455"/>
                <a:gd name="T17" fmla="*/ 1216 h 1455"/>
                <a:gd name="T18" fmla="*/ 669 w 1455"/>
                <a:gd name="T19" fmla="*/ 1262 h 1455"/>
                <a:gd name="T20" fmla="*/ 843 w 1455"/>
                <a:gd name="T21" fmla="*/ 1252 h 1455"/>
                <a:gd name="T22" fmla="*/ 999 w 1455"/>
                <a:gd name="T23" fmla="*/ 1191 h 1455"/>
                <a:gd name="T24" fmla="*/ 1126 w 1455"/>
                <a:gd name="T25" fmla="*/ 1087 h 1455"/>
                <a:gd name="T26" fmla="*/ 1217 w 1455"/>
                <a:gd name="T27" fmla="*/ 949 h 1455"/>
                <a:gd name="T28" fmla="*/ 1262 w 1455"/>
                <a:gd name="T29" fmla="*/ 786 h 1455"/>
                <a:gd name="T30" fmla="*/ 1253 w 1455"/>
                <a:gd name="T31" fmla="*/ 612 h 1455"/>
                <a:gd name="T32" fmla="*/ 1191 w 1455"/>
                <a:gd name="T33" fmla="*/ 456 h 1455"/>
                <a:gd name="T34" fmla="*/ 1088 w 1455"/>
                <a:gd name="T35" fmla="*/ 328 h 1455"/>
                <a:gd name="T36" fmla="*/ 950 w 1455"/>
                <a:gd name="T37" fmla="*/ 238 h 1455"/>
                <a:gd name="T38" fmla="*/ 786 w 1455"/>
                <a:gd name="T39" fmla="*/ 193 h 1455"/>
                <a:gd name="T40" fmla="*/ 794 w 1455"/>
                <a:gd name="T41" fmla="*/ 3 h 1455"/>
                <a:gd name="T42" fmla="*/ 981 w 1455"/>
                <a:gd name="T43" fmla="*/ 46 h 1455"/>
                <a:gd name="T44" fmla="*/ 1147 w 1455"/>
                <a:gd name="T45" fmla="*/ 133 h 1455"/>
                <a:gd name="T46" fmla="*/ 1284 w 1455"/>
                <a:gd name="T47" fmla="*/ 259 h 1455"/>
                <a:gd name="T48" fmla="*/ 1385 w 1455"/>
                <a:gd name="T49" fmla="*/ 416 h 1455"/>
                <a:gd name="T50" fmla="*/ 1443 w 1455"/>
                <a:gd name="T51" fmla="*/ 597 h 1455"/>
                <a:gd name="T52" fmla="*/ 1451 w 1455"/>
                <a:gd name="T53" fmla="*/ 793 h 1455"/>
                <a:gd name="T54" fmla="*/ 1409 w 1455"/>
                <a:gd name="T55" fmla="*/ 981 h 1455"/>
                <a:gd name="T56" fmla="*/ 1321 w 1455"/>
                <a:gd name="T57" fmla="*/ 1147 h 1455"/>
                <a:gd name="T58" fmla="*/ 1196 w 1455"/>
                <a:gd name="T59" fmla="*/ 1284 h 1455"/>
                <a:gd name="T60" fmla="*/ 1039 w 1455"/>
                <a:gd name="T61" fmla="*/ 1384 h 1455"/>
                <a:gd name="T62" fmla="*/ 859 w 1455"/>
                <a:gd name="T63" fmla="*/ 1443 h 1455"/>
                <a:gd name="T64" fmla="*/ 662 w 1455"/>
                <a:gd name="T65" fmla="*/ 1452 h 1455"/>
                <a:gd name="T66" fmla="*/ 475 w 1455"/>
                <a:gd name="T67" fmla="*/ 1409 h 1455"/>
                <a:gd name="T68" fmla="*/ 309 w 1455"/>
                <a:gd name="T69" fmla="*/ 1322 h 1455"/>
                <a:gd name="T70" fmla="*/ 171 w 1455"/>
                <a:gd name="T71" fmla="*/ 1196 h 1455"/>
                <a:gd name="T72" fmla="*/ 70 w 1455"/>
                <a:gd name="T73" fmla="*/ 1039 h 1455"/>
                <a:gd name="T74" fmla="*/ 12 w 1455"/>
                <a:gd name="T75" fmla="*/ 858 h 1455"/>
                <a:gd name="T76" fmla="*/ 4 w 1455"/>
                <a:gd name="T77" fmla="*/ 661 h 1455"/>
                <a:gd name="T78" fmla="*/ 46 w 1455"/>
                <a:gd name="T79" fmla="*/ 474 h 1455"/>
                <a:gd name="T80" fmla="*/ 134 w 1455"/>
                <a:gd name="T81" fmla="*/ 308 h 1455"/>
                <a:gd name="T82" fmla="*/ 260 w 1455"/>
                <a:gd name="T83" fmla="*/ 171 h 1455"/>
                <a:gd name="T84" fmla="*/ 416 w 1455"/>
                <a:gd name="T85" fmla="*/ 70 h 1455"/>
                <a:gd name="T86" fmla="*/ 597 w 1455"/>
                <a:gd name="T87" fmla="*/ 12 h 1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55" h="1455">
                  <a:moveTo>
                    <a:pt x="727" y="190"/>
                  </a:moveTo>
                  <a:lnTo>
                    <a:pt x="669" y="193"/>
                  </a:lnTo>
                  <a:lnTo>
                    <a:pt x="613" y="202"/>
                  </a:lnTo>
                  <a:lnTo>
                    <a:pt x="558" y="218"/>
                  </a:lnTo>
                  <a:lnTo>
                    <a:pt x="506" y="238"/>
                  </a:lnTo>
                  <a:lnTo>
                    <a:pt x="457" y="264"/>
                  </a:lnTo>
                  <a:lnTo>
                    <a:pt x="410" y="294"/>
                  </a:lnTo>
                  <a:lnTo>
                    <a:pt x="368" y="328"/>
                  </a:lnTo>
                  <a:lnTo>
                    <a:pt x="329" y="367"/>
                  </a:lnTo>
                  <a:lnTo>
                    <a:pt x="294" y="410"/>
                  </a:lnTo>
                  <a:lnTo>
                    <a:pt x="264" y="456"/>
                  </a:lnTo>
                  <a:lnTo>
                    <a:pt x="238" y="506"/>
                  </a:lnTo>
                  <a:lnTo>
                    <a:pt x="218" y="558"/>
                  </a:lnTo>
                  <a:lnTo>
                    <a:pt x="203" y="612"/>
                  </a:lnTo>
                  <a:lnTo>
                    <a:pt x="194" y="668"/>
                  </a:lnTo>
                  <a:lnTo>
                    <a:pt x="191" y="728"/>
                  </a:lnTo>
                  <a:lnTo>
                    <a:pt x="194" y="786"/>
                  </a:lnTo>
                  <a:lnTo>
                    <a:pt x="203" y="843"/>
                  </a:lnTo>
                  <a:lnTo>
                    <a:pt x="218" y="897"/>
                  </a:lnTo>
                  <a:lnTo>
                    <a:pt x="238" y="949"/>
                  </a:lnTo>
                  <a:lnTo>
                    <a:pt x="264" y="998"/>
                  </a:lnTo>
                  <a:lnTo>
                    <a:pt x="294" y="1044"/>
                  </a:lnTo>
                  <a:lnTo>
                    <a:pt x="329" y="1087"/>
                  </a:lnTo>
                  <a:lnTo>
                    <a:pt x="368" y="1126"/>
                  </a:lnTo>
                  <a:lnTo>
                    <a:pt x="410" y="1161"/>
                  </a:lnTo>
                  <a:lnTo>
                    <a:pt x="457" y="1191"/>
                  </a:lnTo>
                  <a:lnTo>
                    <a:pt x="506" y="1216"/>
                  </a:lnTo>
                  <a:lnTo>
                    <a:pt x="558" y="1237"/>
                  </a:lnTo>
                  <a:lnTo>
                    <a:pt x="613" y="1252"/>
                  </a:lnTo>
                  <a:lnTo>
                    <a:pt x="669" y="1262"/>
                  </a:lnTo>
                  <a:lnTo>
                    <a:pt x="727" y="1265"/>
                  </a:lnTo>
                  <a:lnTo>
                    <a:pt x="786" y="1262"/>
                  </a:lnTo>
                  <a:lnTo>
                    <a:pt x="843" y="1252"/>
                  </a:lnTo>
                  <a:lnTo>
                    <a:pt x="897" y="1237"/>
                  </a:lnTo>
                  <a:lnTo>
                    <a:pt x="950" y="1216"/>
                  </a:lnTo>
                  <a:lnTo>
                    <a:pt x="999" y="1191"/>
                  </a:lnTo>
                  <a:lnTo>
                    <a:pt x="1045" y="1161"/>
                  </a:lnTo>
                  <a:lnTo>
                    <a:pt x="1088" y="1126"/>
                  </a:lnTo>
                  <a:lnTo>
                    <a:pt x="1126" y="1087"/>
                  </a:lnTo>
                  <a:lnTo>
                    <a:pt x="1161" y="1044"/>
                  </a:lnTo>
                  <a:lnTo>
                    <a:pt x="1191" y="998"/>
                  </a:lnTo>
                  <a:lnTo>
                    <a:pt x="1217" y="949"/>
                  </a:lnTo>
                  <a:lnTo>
                    <a:pt x="1237" y="897"/>
                  </a:lnTo>
                  <a:lnTo>
                    <a:pt x="1253" y="843"/>
                  </a:lnTo>
                  <a:lnTo>
                    <a:pt x="1262" y="786"/>
                  </a:lnTo>
                  <a:lnTo>
                    <a:pt x="1265" y="728"/>
                  </a:lnTo>
                  <a:lnTo>
                    <a:pt x="1262" y="668"/>
                  </a:lnTo>
                  <a:lnTo>
                    <a:pt x="1253" y="612"/>
                  </a:lnTo>
                  <a:lnTo>
                    <a:pt x="1237" y="558"/>
                  </a:lnTo>
                  <a:lnTo>
                    <a:pt x="1217" y="506"/>
                  </a:lnTo>
                  <a:lnTo>
                    <a:pt x="1191" y="456"/>
                  </a:lnTo>
                  <a:lnTo>
                    <a:pt x="1161" y="410"/>
                  </a:lnTo>
                  <a:lnTo>
                    <a:pt x="1126" y="367"/>
                  </a:lnTo>
                  <a:lnTo>
                    <a:pt x="1088" y="328"/>
                  </a:lnTo>
                  <a:lnTo>
                    <a:pt x="1045" y="294"/>
                  </a:lnTo>
                  <a:lnTo>
                    <a:pt x="999" y="264"/>
                  </a:lnTo>
                  <a:lnTo>
                    <a:pt x="950" y="238"/>
                  </a:lnTo>
                  <a:lnTo>
                    <a:pt x="897" y="218"/>
                  </a:lnTo>
                  <a:lnTo>
                    <a:pt x="843" y="202"/>
                  </a:lnTo>
                  <a:lnTo>
                    <a:pt x="786" y="193"/>
                  </a:lnTo>
                  <a:lnTo>
                    <a:pt x="727" y="190"/>
                  </a:lnTo>
                  <a:close/>
                  <a:moveTo>
                    <a:pt x="727" y="0"/>
                  </a:moveTo>
                  <a:lnTo>
                    <a:pt x="794" y="3"/>
                  </a:lnTo>
                  <a:lnTo>
                    <a:pt x="859" y="12"/>
                  </a:lnTo>
                  <a:lnTo>
                    <a:pt x="921" y="26"/>
                  </a:lnTo>
                  <a:lnTo>
                    <a:pt x="981" y="46"/>
                  </a:lnTo>
                  <a:lnTo>
                    <a:pt x="1039" y="70"/>
                  </a:lnTo>
                  <a:lnTo>
                    <a:pt x="1094" y="99"/>
                  </a:lnTo>
                  <a:lnTo>
                    <a:pt x="1147" y="133"/>
                  </a:lnTo>
                  <a:lnTo>
                    <a:pt x="1196" y="171"/>
                  </a:lnTo>
                  <a:lnTo>
                    <a:pt x="1242" y="213"/>
                  </a:lnTo>
                  <a:lnTo>
                    <a:pt x="1284" y="259"/>
                  </a:lnTo>
                  <a:lnTo>
                    <a:pt x="1321" y="308"/>
                  </a:lnTo>
                  <a:lnTo>
                    <a:pt x="1355" y="360"/>
                  </a:lnTo>
                  <a:lnTo>
                    <a:pt x="1385" y="416"/>
                  </a:lnTo>
                  <a:lnTo>
                    <a:pt x="1409" y="474"/>
                  </a:lnTo>
                  <a:lnTo>
                    <a:pt x="1429" y="534"/>
                  </a:lnTo>
                  <a:lnTo>
                    <a:pt x="1443" y="597"/>
                  </a:lnTo>
                  <a:lnTo>
                    <a:pt x="1451" y="661"/>
                  </a:lnTo>
                  <a:lnTo>
                    <a:pt x="1455" y="728"/>
                  </a:lnTo>
                  <a:lnTo>
                    <a:pt x="1451" y="793"/>
                  </a:lnTo>
                  <a:lnTo>
                    <a:pt x="1443" y="858"/>
                  </a:lnTo>
                  <a:lnTo>
                    <a:pt x="1429" y="920"/>
                  </a:lnTo>
                  <a:lnTo>
                    <a:pt x="1409" y="981"/>
                  </a:lnTo>
                  <a:lnTo>
                    <a:pt x="1385" y="1039"/>
                  </a:lnTo>
                  <a:lnTo>
                    <a:pt x="1355" y="1095"/>
                  </a:lnTo>
                  <a:lnTo>
                    <a:pt x="1321" y="1147"/>
                  </a:lnTo>
                  <a:lnTo>
                    <a:pt x="1284" y="1196"/>
                  </a:lnTo>
                  <a:lnTo>
                    <a:pt x="1242" y="1242"/>
                  </a:lnTo>
                  <a:lnTo>
                    <a:pt x="1196" y="1284"/>
                  </a:lnTo>
                  <a:lnTo>
                    <a:pt x="1147" y="1322"/>
                  </a:lnTo>
                  <a:lnTo>
                    <a:pt x="1094" y="1356"/>
                  </a:lnTo>
                  <a:lnTo>
                    <a:pt x="1039" y="1384"/>
                  </a:lnTo>
                  <a:lnTo>
                    <a:pt x="981" y="1409"/>
                  </a:lnTo>
                  <a:lnTo>
                    <a:pt x="921" y="1428"/>
                  </a:lnTo>
                  <a:lnTo>
                    <a:pt x="859" y="1443"/>
                  </a:lnTo>
                  <a:lnTo>
                    <a:pt x="794" y="1452"/>
                  </a:lnTo>
                  <a:lnTo>
                    <a:pt x="727" y="1455"/>
                  </a:lnTo>
                  <a:lnTo>
                    <a:pt x="662" y="1452"/>
                  </a:lnTo>
                  <a:lnTo>
                    <a:pt x="597" y="1443"/>
                  </a:lnTo>
                  <a:lnTo>
                    <a:pt x="535" y="1428"/>
                  </a:lnTo>
                  <a:lnTo>
                    <a:pt x="475" y="1409"/>
                  </a:lnTo>
                  <a:lnTo>
                    <a:pt x="416" y="1384"/>
                  </a:lnTo>
                  <a:lnTo>
                    <a:pt x="361" y="1356"/>
                  </a:lnTo>
                  <a:lnTo>
                    <a:pt x="309" y="1322"/>
                  </a:lnTo>
                  <a:lnTo>
                    <a:pt x="260" y="1284"/>
                  </a:lnTo>
                  <a:lnTo>
                    <a:pt x="213" y="1242"/>
                  </a:lnTo>
                  <a:lnTo>
                    <a:pt x="171" y="1196"/>
                  </a:lnTo>
                  <a:lnTo>
                    <a:pt x="134" y="1147"/>
                  </a:lnTo>
                  <a:lnTo>
                    <a:pt x="100" y="1095"/>
                  </a:lnTo>
                  <a:lnTo>
                    <a:pt x="70" y="1039"/>
                  </a:lnTo>
                  <a:lnTo>
                    <a:pt x="46" y="981"/>
                  </a:lnTo>
                  <a:lnTo>
                    <a:pt x="26" y="920"/>
                  </a:lnTo>
                  <a:lnTo>
                    <a:pt x="12" y="858"/>
                  </a:lnTo>
                  <a:lnTo>
                    <a:pt x="4" y="793"/>
                  </a:lnTo>
                  <a:lnTo>
                    <a:pt x="0" y="728"/>
                  </a:lnTo>
                  <a:lnTo>
                    <a:pt x="4" y="661"/>
                  </a:lnTo>
                  <a:lnTo>
                    <a:pt x="12" y="597"/>
                  </a:lnTo>
                  <a:lnTo>
                    <a:pt x="26" y="534"/>
                  </a:lnTo>
                  <a:lnTo>
                    <a:pt x="46" y="474"/>
                  </a:lnTo>
                  <a:lnTo>
                    <a:pt x="70" y="416"/>
                  </a:lnTo>
                  <a:lnTo>
                    <a:pt x="100" y="360"/>
                  </a:lnTo>
                  <a:lnTo>
                    <a:pt x="134" y="308"/>
                  </a:lnTo>
                  <a:lnTo>
                    <a:pt x="171" y="259"/>
                  </a:lnTo>
                  <a:lnTo>
                    <a:pt x="213" y="213"/>
                  </a:lnTo>
                  <a:lnTo>
                    <a:pt x="260" y="171"/>
                  </a:lnTo>
                  <a:lnTo>
                    <a:pt x="309" y="133"/>
                  </a:lnTo>
                  <a:lnTo>
                    <a:pt x="361" y="99"/>
                  </a:lnTo>
                  <a:lnTo>
                    <a:pt x="416" y="70"/>
                  </a:lnTo>
                  <a:lnTo>
                    <a:pt x="475" y="46"/>
                  </a:lnTo>
                  <a:lnTo>
                    <a:pt x="535" y="26"/>
                  </a:lnTo>
                  <a:lnTo>
                    <a:pt x="597" y="12"/>
                  </a:lnTo>
                  <a:lnTo>
                    <a:pt x="662" y="3"/>
                  </a:lnTo>
                  <a:lnTo>
                    <a:pt x="727"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4" name="Freeform 29"/>
          <p:cNvSpPr>
            <a:spLocks noEditPoints="1"/>
          </p:cNvSpPr>
          <p:nvPr/>
        </p:nvSpPr>
        <p:spPr bwMode="auto">
          <a:xfrm>
            <a:off x="6857389" y="2735186"/>
            <a:ext cx="521412" cy="559006"/>
          </a:xfrm>
          <a:custGeom>
            <a:avLst/>
            <a:gdLst>
              <a:gd name="T0" fmla="*/ 2558 w 3187"/>
              <a:gd name="T1" fmla="*/ 2917 h 3426"/>
              <a:gd name="T2" fmla="*/ 2525 w 3187"/>
              <a:gd name="T3" fmla="*/ 3108 h 3426"/>
              <a:gd name="T4" fmla="*/ 2672 w 3187"/>
              <a:gd name="T5" fmla="*/ 3232 h 3426"/>
              <a:gd name="T6" fmla="*/ 2855 w 3187"/>
              <a:gd name="T7" fmla="*/ 3166 h 3426"/>
              <a:gd name="T8" fmla="*/ 2888 w 3187"/>
              <a:gd name="T9" fmla="*/ 2973 h 3426"/>
              <a:gd name="T10" fmla="*/ 2741 w 3187"/>
              <a:gd name="T11" fmla="*/ 2850 h 3426"/>
              <a:gd name="T12" fmla="*/ 1063 w 3187"/>
              <a:gd name="T13" fmla="*/ 2893 h 3426"/>
              <a:gd name="T14" fmla="*/ 997 w 3187"/>
              <a:gd name="T15" fmla="*/ 3075 h 3426"/>
              <a:gd name="T16" fmla="*/ 1120 w 3187"/>
              <a:gd name="T17" fmla="*/ 3222 h 3426"/>
              <a:gd name="T18" fmla="*/ 1313 w 3187"/>
              <a:gd name="T19" fmla="*/ 3189 h 3426"/>
              <a:gd name="T20" fmla="*/ 1378 w 3187"/>
              <a:gd name="T21" fmla="*/ 3006 h 3426"/>
              <a:gd name="T22" fmla="*/ 1255 w 3187"/>
              <a:gd name="T23" fmla="*/ 2860 h 3426"/>
              <a:gd name="T24" fmla="*/ 722 w 3187"/>
              <a:gd name="T25" fmla="*/ 1936 h 3426"/>
              <a:gd name="T26" fmla="*/ 872 w 3187"/>
              <a:gd name="T27" fmla="*/ 2062 h 3426"/>
              <a:gd name="T28" fmla="*/ 2926 w 3187"/>
              <a:gd name="T29" fmla="*/ 2018 h 3426"/>
              <a:gd name="T30" fmla="*/ 2997 w 3187"/>
              <a:gd name="T31" fmla="*/ 1154 h 3426"/>
              <a:gd name="T32" fmla="*/ 656 w 3187"/>
              <a:gd name="T33" fmla="*/ 229 h 3426"/>
              <a:gd name="T34" fmla="*/ 668 w 3187"/>
              <a:gd name="T35" fmla="*/ 236 h 3426"/>
              <a:gd name="T36" fmla="*/ 680 w 3187"/>
              <a:gd name="T37" fmla="*/ 245 h 3426"/>
              <a:gd name="T38" fmla="*/ 694 w 3187"/>
              <a:gd name="T39" fmla="*/ 263 h 3426"/>
              <a:gd name="T40" fmla="*/ 700 w 3187"/>
              <a:gd name="T41" fmla="*/ 272 h 3426"/>
              <a:gd name="T42" fmla="*/ 704 w 3187"/>
              <a:gd name="T43" fmla="*/ 281 h 3426"/>
              <a:gd name="T44" fmla="*/ 707 w 3187"/>
              <a:gd name="T45" fmla="*/ 294 h 3426"/>
              <a:gd name="T46" fmla="*/ 710 w 3187"/>
              <a:gd name="T47" fmla="*/ 308 h 3426"/>
              <a:gd name="T48" fmla="*/ 3109 w 3187"/>
              <a:gd name="T49" fmla="*/ 979 h 3426"/>
              <a:gd name="T50" fmla="*/ 3119 w 3187"/>
              <a:gd name="T51" fmla="*/ 981 h 3426"/>
              <a:gd name="T52" fmla="*/ 3139 w 3187"/>
              <a:gd name="T53" fmla="*/ 990 h 3426"/>
              <a:gd name="T54" fmla="*/ 3151 w 3187"/>
              <a:gd name="T55" fmla="*/ 998 h 3426"/>
              <a:gd name="T56" fmla="*/ 3161 w 3187"/>
              <a:gd name="T57" fmla="*/ 1005 h 3426"/>
              <a:gd name="T58" fmla="*/ 3166 w 3187"/>
              <a:gd name="T59" fmla="*/ 1012 h 3426"/>
              <a:gd name="T60" fmla="*/ 3172 w 3187"/>
              <a:gd name="T61" fmla="*/ 1022 h 3426"/>
              <a:gd name="T62" fmla="*/ 3180 w 3187"/>
              <a:gd name="T63" fmla="*/ 1035 h 3426"/>
              <a:gd name="T64" fmla="*/ 3185 w 3187"/>
              <a:gd name="T65" fmla="*/ 1049 h 3426"/>
              <a:gd name="T66" fmla="*/ 3187 w 3187"/>
              <a:gd name="T67" fmla="*/ 1060 h 3426"/>
              <a:gd name="T68" fmla="*/ 3161 w 3187"/>
              <a:gd name="T69" fmla="*/ 2007 h 3426"/>
              <a:gd name="T70" fmla="*/ 2981 w 3187"/>
              <a:gd name="T71" fmla="*/ 2210 h 3426"/>
              <a:gd name="T72" fmla="*/ 865 w 3187"/>
              <a:gd name="T73" fmla="*/ 2253 h 3426"/>
              <a:gd name="T74" fmla="*/ 712 w 3187"/>
              <a:gd name="T75" fmla="*/ 2495 h 3426"/>
              <a:gd name="T76" fmla="*/ 838 w 3187"/>
              <a:gd name="T77" fmla="*/ 2646 h 3426"/>
              <a:gd name="T78" fmla="*/ 2844 w 3187"/>
              <a:gd name="T79" fmla="*/ 2683 h 3426"/>
              <a:gd name="T80" fmla="*/ 3045 w 3187"/>
              <a:gd name="T81" fmla="*/ 2862 h 3426"/>
              <a:gd name="T82" fmla="*/ 3078 w 3187"/>
              <a:gd name="T83" fmla="*/ 3136 h 3426"/>
              <a:gd name="T84" fmla="*/ 2925 w 3187"/>
              <a:gd name="T85" fmla="*/ 3356 h 3426"/>
              <a:gd name="T86" fmla="*/ 2657 w 3187"/>
              <a:gd name="T87" fmla="*/ 3423 h 3426"/>
              <a:gd name="T88" fmla="*/ 2418 w 3187"/>
              <a:gd name="T89" fmla="*/ 3296 h 3426"/>
              <a:gd name="T90" fmla="*/ 2321 w 3187"/>
              <a:gd name="T91" fmla="*/ 3042 h 3426"/>
              <a:gd name="T92" fmla="*/ 1518 w 3187"/>
              <a:gd name="T93" fmla="*/ 2848 h 3426"/>
              <a:gd name="T94" fmla="*/ 1568 w 3187"/>
              <a:gd name="T95" fmla="*/ 3090 h 3426"/>
              <a:gd name="T96" fmla="*/ 1442 w 3187"/>
              <a:gd name="T97" fmla="*/ 3328 h 3426"/>
              <a:gd name="T98" fmla="*/ 1187 w 3187"/>
              <a:gd name="T99" fmla="*/ 3426 h 3426"/>
              <a:gd name="T100" fmla="*/ 932 w 3187"/>
              <a:gd name="T101" fmla="*/ 3329 h 3426"/>
              <a:gd name="T102" fmla="*/ 806 w 3187"/>
              <a:gd name="T103" fmla="*/ 3090 h 3426"/>
              <a:gd name="T104" fmla="*/ 858 w 3187"/>
              <a:gd name="T105" fmla="*/ 2845 h 3426"/>
              <a:gd name="T106" fmla="*/ 617 w 3187"/>
              <a:gd name="T107" fmla="*/ 2717 h 3426"/>
              <a:gd name="T108" fmla="*/ 519 w 3187"/>
              <a:gd name="T109" fmla="*/ 2459 h 3426"/>
              <a:gd name="T110" fmla="*/ 3 w 3187"/>
              <a:gd name="T111" fmla="*/ 122 h 3426"/>
              <a:gd name="T112" fmla="*/ 49 w 3187"/>
              <a:gd name="T113" fmla="*/ 12 h 3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187" h="3426">
                <a:moveTo>
                  <a:pt x="2707" y="2847"/>
                </a:moveTo>
                <a:lnTo>
                  <a:pt x="2672" y="2850"/>
                </a:lnTo>
                <a:lnTo>
                  <a:pt x="2639" y="2860"/>
                </a:lnTo>
                <a:lnTo>
                  <a:pt x="2608" y="2874"/>
                </a:lnTo>
                <a:lnTo>
                  <a:pt x="2582" y="2893"/>
                </a:lnTo>
                <a:lnTo>
                  <a:pt x="2558" y="2917"/>
                </a:lnTo>
                <a:lnTo>
                  <a:pt x="2539" y="2943"/>
                </a:lnTo>
                <a:lnTo>
                  <a:pt x="2525" y="2973"/>
                </a:lnTo>
                <a:lnTo>
                  <a:pt x="2515" y="3007"/>
                </a:lnTo>
                <a:lnTo>
                  <a:pt x="2512" y="3041"/>
                </a:lnTo>
                <a:lnTo>
                  <a:pt x="2515" y="3075"/>
                </a:lnTo>
                <a:lnTo>
                  <a:pt x="2525" y="3108"/>
                </a:lnTo>
                <a:lnTo>
                  <a:pt x="2539" y="3138"/>
                </a:lnTo>
                <a:lnTo>
                  <a:pt x="2558" y="3165"/>
                </a:lnTo>
                <a:lnTo>
                  <a:pt x="2582" y="3189"/>
                </a:lnTo>
                <a:lnTo>
                  <a:pt x="2608" y="3208"/>
                </a:lnTo>
                <a:lnTo>
                  <a:pt x="2639" y="3222"/>
                </a:lnTo>
                <a:lnTo>
                  <a:pt x="2672" y="3232"/>
                </a:lnTo>
                <a:lnTo>
                  <a:pt x="2707" y="3235"/>
                </a:lnTo>
                <a:lnTo>
                  <a:pt x="2741" y="3232"/>
                </a:lnTo>
                <a:lnTo>
                  <a:pt x="2773" y="3222"/>
                </a:lnTo>
                <a:lnTo>
                  <a:pt x="2804" y="3208"/>
                </a:lnTo>
                <a:lnTo>
                  <a:pt x="2831" y="3189"/>
                </a:lnTo>
                <a:lnTo>
                  <a:pt x="2855" y="3166"/>
                </a:lnTo>
                <a:lnTo>
                  <a:pt x="2874" y="3139"/>
                </a:lnTo>
                <a:lnTo>
                  <a:pt x="2888" y="3109"/>
                </a:lnTo>
                <a:lnTo>
                  <a:pt x="2898" y="3075"/>
                </a:lnTo>
                <a:lnTo>
                  <a:pt x="2901" y="3041"/>
                </a:lnTo>
                <a:lnTo>
                  <a:pt x="2898" y="3006"/>
                </a:lnTo>
                <a:lnTo>
                  <a:pt x="2888" y="2973"/>
                </a:lnTo>
                <a:lnTo>
                  <a:pt x="2874" y="2943"/>
                </a:lnTo>
                <a:lnTo>
                  <a:pt x="2855" y="2916"/>
                </a:lnTo>
                <a:lnTo>
                  <a:pt x="2831" y="2893"/>
                </a:lnTo>
                <a:lnTo>
                  <a:pt x="2804" y="2874"/>
                </a:lnTo>
                <a:lnTo>
                  <a:pt x="2773" y="2860"/>
                </a:lnTo>
                <a:lnTo>
                  <a:pt x="2741" y="2850"/>
                </a:lnTo>
                <a:lnTo>
                  <a:pt x="2707" y="2847"/>
                </a:lnTo>
                <a:close/>
                <a:moveTo>
                  <a:pt x="1188" y="2847"/>
                </a:moveTo>
                <a:lnTo>
                  <a:pt x="1153" y="2850"/>
                </a:lnTo>
                <a:lnTo>
                  <a:pt x="1120" y="2860"/>
                </a:lnTo>
                <a:lnTo>
                  <a:pt x="1090" y="2874"/>
                </a:lnTo>
                <a:lnTo>
                  <a:pt x="1063" y="2893"/>
                </a:lnTo>
                <a:lnTo>
                  <a:pt x="1040" y="2917"/>
                </a:lnTo>
                <a:lnTo>
                  <a:pt x="1020" y="2943"/>
                </a:lnTo>
                <a:lnTo>
                  <a:pt x="1007" y="2973"/>
                </a:lnTo>
                <a:lnTo>
                  <a:pt x="997" y="3007"/>
                </a:lnTo>
                <a:lnTo>
                  <a:pt x="994" y="3041"/>
                </a:lnTo>
                <a:lnTo>
                  <a:pt x="997" y="3075"/>
                </a:lnTo>
                <a:lnTo>
                  <a:pt x="1007" y="3108"/>
                </a:lnTo>
                <a:lnTo>
                  <a:pt x="1020" y="3138"/>
                </a:lnTo>
                <a:lnTo>
                  <a:pt x="1040" y="3165"/>
                </a:lnTo>
                <a:lnTo>
                  <a:pt x="1063" y="3189"/>
                </a:lnTo>
                <a:lnTo>
                  <a:pt x="1090" y="3208"/>
                </a:lnTo>
                <a:lnTo>
                  <a:pt x="1120" y="3222"/>
                </a:lnTo>
                <a:lnTo>
                  <a:pt x="1153" y="3232"/>
                </a:lnTo>
                <a:lnTo>
                  <a:pt x="1188" y="3235"/>
                </a:lnTo>
                <a:lnTo>
                  <a:pt x="1223" y="3232"/>
                </a:lnTo>
                <a:lnTo>
                  <a:pt x="1255" y="3222"/>
                </a:lnTo>
                <a:lnTo>
                  <a:pt x="1285" y="3208"/>
                </a:lnTo>
                <a:lnTo>
                  <a:pt x="1313" y="3189"/>
                </a:lnTo>
                <a:lnTo>
                  <a:pt x="1336" y="3166"/>
                </a:lnTo>
                <a:lnTo>
                  <a:pt x="1355" y="3139"/>
                </a:lnTo>
                <a:lnTo>
                  <a:pt x="1370" y="3109"/>
                </a:lnTo>
                <a:lnTo>
                  <a:pt x="1378" y="3075"/>
                </a:lnTo>
                <a:lnTo>
                  <a:pt x="1381" y="3041"/>
                </a:lnTo>
                <a:lnTo>
                  <a:pt x="1378" y="3006"/>
                </a:lnTo>
                <a:lnTo>
                  <a:pt x="1370" y="2973"/>
                </a:lnTo>
                <a:lnTo>
                  <a:pt x="1355" y="2943"/>
                </a:lnTo>
                <a:lnTo>
                  <a:pt x="1336" y="2916"/>
                </a:lnTo>
                <a:lnTo>
                  <a:pt x="1313" y="2893"/>
                </a:lnTo>
                <a:lnTo>
                  <a:pt x="1285" y="2874"/>
                </a:lnTo>
                <a:lnTo>
                  <a:pt x="1255" y="2860"/>
                </a:lnTo>
                <a:lnTo>
                  <a:pt x="1223" y="2850"/>
                </a:lnTo>
                <a:lnTo>
                  <a:pt x="1188" y="2847"/>
                </a:lnTo>
                <a:close/>
                <a:moveTo>
                  <a:pt x="709" y="840"/>
                </a:moveTo>
                <a:lnTo>
                  <a:pt x="709" y="1867"/>
                </a:lnTo>
                <a:lnTo>
                  <a:pt x="712" y="1903"/>
                </a:lnTo>
                <a:lnTo>
                  <a:pt x="722" y="1936"/>
                </a:lnTo>
                <a:lnTo>
                  <a:pt x="736" y="1967"/>
                </a:lnTo>
                <a:lnTo>
                  <a:pt x="756" y="1994"/>
                </a:lnTo>
                <a:lnTo>
                  <a:pt x="780" y="2018"/>
                </a:lnTo>
                <a:lnTo>
                  <a:pt x="807" y="2038"/>
                </a:lnTo>
                <a:lnTo>
                  <a:pt x="838" y="2053"/>
                </a:lnTo>
                <a:lnTo>
                  <a:pt x="872" y="2062"/>
                </a:lnTo>
                <a:lnTo>
                  <a:pt x="907" y="2065"/>
                </a:lnTo>
                <a:lnTo>
                  <a:pt x="2798" y="2065"/>
                </a:lnTo>
                <a:lnTo>
                  <a:pt x="2834" y="2062"/>
                </a:lnTo>
                <a:lnTo>
                  <a:pt x="2867" y="2053"/>
                </a:lnTo>
                <a:lnTo>
                  <a:pt x="2899" y="2038"/>
                </a:lnTo>
                <a:lnTo>
                  <a:pt x="2926" y="2018"/>
                </a:lnTo>
                <a:lnTo>
                  <a:pt x="2950" y="1994"/>
                </a:lnTo>
                <a:lnTo>
                  <a:pt x="2970" y="1967"/>
                </a:lnTo>
                <a:lnTo>
                  <a:pt x="2984" y="1936"/>
                </a:lnTo>
                <a:lnTo>
                  <a:pt x="2994" y="1902"/>
                </a:lnTo>
                <a:lnTo>
                  <a:pt x="2997" y="1866"/>
                </a:lnTo>
                <a:lnTo>
                  <a:pt x="2997" y="1154"/>
                </a:lnTo>
                <a:lnTo>
                  <a:pt x="709" y="840"/>
                </a:lnTo>
                <a:close/>
                <a:moveTo>
                  <a:pt x="89" y="0"/>
                </a:moveTo>
                <a:lnTo>
                  <a:pt x="111" y="2"/>
                </a:lnTo>
                <a:lnTo>
                  <a:pt x="132" y="9"/>
                </a:lnTo>
                <a:lnTo>
                  <a:pt x="652" y="226"/>
                </a:lnTo>
                <a:lnTo>
                  <a:pt x="656" y="229"/>
                </a:lnTo>
                <a:lnTo>
                  <a:pt x="661" y="231"/>
                </a:lnTo>
                <a:lnTo>
                  <a:pt x="662" y="232"/>
                </a:lnTo>
                <a:lnTo>
                  <a:pt x="663" y="232"/>
                </a:lnTo>
                <a:lnTo>
                  <a:pt x="664" y="233"/>
                </a:lnTo>
                <a:lnTo>
                  <a:pt x="666" y="234"/>
                </a:lnTo>
                <a:lnTo>
                  <a:pt x="668" y="236"/>
                </a:lnTo>
                <a:lnTo>
                  <a:pt x="670" y="237"/>
                </a:lnTo>
                <a:lnTo>
                  <a:pt x="672" y="239"/>
                </a:lnTo>
                <a:lnTo>
                  <a:pt x="674" y="240"/>
                </a:lnTo>
                <a:lnTo>
                  <a:pt x="676" y="241"/>
                </a:lnTo>
                <a:lnTo>
                  <a:pt x="678" y="243"/>
                </a:lnTo>
                <a:lnTo>
                  <a:pt x="680" y="245"/>
                </a:lnTo>
                <a:lnTo>
                  <a:pt x="682" y="247"/>
                </a:lnTo>
                <a:lnTo>
                  <a:pt x="689" y="254"/>
                </a:lnTo>
                <a:lnTo>
                  <a:pt x="690" y="256"/>
                </a:lnTo>
                <a:lnTo>
                  <a:pt x="691" y="258"/>
                </a:lnTo>
                <a:lnTo>
                  <a:pt x="693" y="262"/>
                </a:lnTo>
                <a:lnTo>
                  <a:pt x="694" y="263"/>
                </a:lnTo>
                <a:lnTo>
                  <a:pt x="695" y="265"/>
                </a:lnTo>
                <a:lnTo>
                  <a:pt x="698" y="267"/>
                </a:lnTo>
                <a:lnTo>
                  <a:pt x="699" y="269"/>
                </a:lnTo>
                <a:lnTo>
                  <a:pt x="699" y="270"/>
                </a:lnTo>
                <a:lnTo>
                  <a:pt x="700" y="271"/>
                </a:lnTo>
                <a:lnTo>
                  <a:pt x="700" y="272"/>
                </a:lnTo>
                <a:lnTo>
                  <a:pt x="701" y="274"/>
                </a:lnTo>
                <a:lnTo>
                  <a:pt x="702" y="275"/>
                </a:lnTo>
                <a:lnTo>
                  <a:pt x="703" y="278"/>
                </a:lnTo>
                <a:lnTo>
                  <a:pt x="703" y="279"/>
                </a:lnTo>
                <a:lnTo>
                  <a:pt x="704" y="280"/>
                </a:lnTo>
                <a:lnTo>
                  <a:pt x="704" y="281"/>
                </a:lnTo>
                <a:lnTo>
                  <a:pt x="706" y="287"/>
                </a:lnTo>
                <a:lnTo>
                  <a:pt x="706" y="288"/>
                </a:lnTo>
                <a:lnTo>
                  <a:pt x="706" y="289"/>
                </a:lnTo>
                <a:lnTo>
                  <a:pt x="706" y="290"/>
                </a:lnTo>
                <a:lnTo>
                  <a:pt x="707" y="292"/>
                </a:lnTo>
                <a:lnTo>
                  <a:pt x="707" y="294"/>
                </a:lnTo>
                <a:lnTo>
                  <a:pt x="708" y="296"/>
                </a:lnTo>
                <a:lnTo>
                  <a:pt x="708" y="299"/>
                </a:lnTo>
                <a:lnTo>
                  <a:pt x="708" y="303"/>
                </a:lnTo>
                <a:lnTo>
                  <a:pt x="709" y="304"/>
                </a:lnTo>
                <a:lnTo>
                  <a:pt x="709" y="305"/>
                </a:lnTo>
                <a:lnTo>
                  <a:pt x="710" y="308"/>
                </a:lnTo>
                <a:lnTo>
                  <a:pt x="710" y="312"/>
                </a:lnTo>
                <a:lnTo>
                  <a:pt x="710" y="315"/>
                </a:lnTo>
                <a:lnTo>
                  <a:pt x="710" y="649"/>
                </a:lnTo>
                <a:lnTo>
                  <a:pt x="3105" y="979"/>
                </a:lnTo>
                <a:lnTo>
                  <a:pt x="3108" y="979"/>
                </a:lnTo>
                <a:lnTo>
                  <a:pt x="3109" y="979"/>
                </a:lnTo>
                <a:lnTo>
                  <a:pt x="3111" y="979"/>
                </a:lnTo>
                <a:lnTo>
                  <a:pt x="3112" y="979"/>
                </a:lnTo>
                <a:lnTo>
                  <a:pt x="3114" y="980"/>
                </a:lnTo>
                <a:lnTo>
                  <a:pt x="3116" y="980"/>
                </a:lnTo>
                <a:lnTo>
                  <a:pt x="3118" y="981"/>
                </a:lnTo>
                <a:lnTo>
                  <a:pt x="3119" y="981"/>
                </a:lnTo>
                <a:lnTo>
                  <a:pt x="3121" y="981"/>
                </a:lnTo>
                <a:lnTo>
                  <a:pt x="3122" y="982"/>
                </a:lnTo>
                <a:lnTo>
                  <a:pt x="3124" y="983"/>
                </a:lnTo>
                <a:lnTo>
                  <a:pt x="3126" y="983"/>
                </a:lnTo>
                <a:lnTo>
                  <a:pt x="3130" y="985"/>
                </a:lnTo>
                <a:lnTo>
                  <a:pt x="3139" y="990"/>
                </a:lnTo>
                <a:lnTo>
                  <a:pt x="3141" y="992"/>
                </a:lnTo>
                <a:lnTo>
                  <a:pt x="3144" y="993"/>
                </a:lnTo>
                <a:lnTo>
                  <a:pt x="3145" y="994"/>
                </a:lnTo>
                <a:lnTo>
                  <a:pt x="3147" y="995"/>
                </a:lnTo>
                <a:lnTo>
                  <a:pt x="3149" y="996"/>
                </a:lnTo>
                <a:lnTo>
                  <a:pt x="3151" y="998"/>
                </a:lnTo>
                <a:lnTo>
                  <a:pt x="3152" y="999"/>
                </a:lnTo>
                <a:lnTo>
                  <a:pt x="3153" y="1000"/>
                </a:lnTo>
                <a:lnTo>
                  <a:pt x="3154" y="1001"/>
                </a:lnTo>
                <a:lnTo>
                  <a:pt x="3159" y="1004"/>
                </a:lnTo>
                <a:lnTo>
                  <a:pt x="3160" y="1005"/>
                </a:lnTo>
                <a:lnTo>
                  <a:pt x="3161" y="1005"/>
                </a:lnTo>
                <a:lnTo>
                  <a:pt x="3161" y="1007"/>
                </a:lnTo>
                <a:lnTo>
                  <a:pt x="3162" y="1008"/>
                </a:lnTo>
                <a:lnTo>
                  <a:pt x="3163" y="1009"/>
                </a:lnTo>
                <a:lnTo>
                  <a:pt x="3164" y="1010"/>
                </a:lnTo>
                <a:lnTo>
                  <a:pt x="3165" y="1011"/>
                </a:lnTo>
                <a:lnTo>
                  <a:pt x="3166" y="1012"/>
                </a:lnTo>
                <a:lnTo>
                  <a:pt x="3167" y="1013"/>
                </a:lnTo>
                <a:lnTo>
                  <a:pt x="3168" y="1016"/>
                </a:lnTo>
                <a:lnTo>
                  <a:pt x="3169" y="1017"/>
                </a:lnTo>
                <a:lnTo>
                  <a:pt x="3169" y="1018"/>
                </a:lnTo>
                <a:lnTo>
                  <a:pt x="3171" y="1020"/>
                </a:lnTo>
                <a:lnTo>
                  <a:pt x="3172" y="1022"/>
                </a:lnTo>
                <a:lnTo>
                  <a:pt x="3173" y="1023"/>
                </a:lnTo>
                <a:lnTo>
                  <a:pt x="3174" y="1025"/>
                </a:lnTo>
                <a:lnTo>
                  <a:pt x="3176" y="1029"/>
                </a:lnTo>
                <a:lnTo>
                  <a:pt x="3177" y="1031"/>
                </a:lnTo>
                <a:lnTo>
                  <a:pt x="3179" y="1033"/>
                </a:lnTo>
                <a:lnTo>
                  <a:pt x="3180" y="1035"/>
                </a:lnTo>
                <a:lnTo>
                  <a:pt x="3181" y="1037"/>
                </a:lnTo>
                <a:lnTo>
                  <a:pt x="3182" y="1040"/>
                </a:lnTo>
                <a:lnTo>
                  <a:pt x="3183" y="1042"/>
                </a:lnTo>
                <a:lnTo>
                  <a:pt x="3183" y="1044"/>
                </a:lnTo>
                <a:lnTo>
                  <a:pt x="3184" y="1046"/>
                </a:lnTo>
                <a:lnTo>
                  <a:pt x="3185" y="1049"/>
                </a:lnTo>
                <a:lnTo>
                  <a:pt x="3185" y="1051"/>
                </a:lnTo>
                <a:lnTo>
                  <a:pt x="3186" y="1053"/>
                </a:lnTo>
                <a:lnTo>
                  <a:pt x="3186" y="1055"/>
                </a:lnTo>
                <a:lnTo>
                  <a:pt x="3186" y="1057"/>
                </a:lnTo>
                <a:lnTo>
                  <a:pt x="3187" y="1058"/>
                </a:lnTo>
                <a:lnTo>
                  <a:pt x="3187" y="1060"/>
                </a:lnTo>
                <a:lnTo>
                  <a:pt x="3187" y="1062"/>
                </a:lnTo>
                <a:lnTo>
                  <a:pt x="3187" y="1065"/>
                </a:lnTo>
                <a:lnTo>
                  <a:pt x="3187" y="1867"/>
                </a:lnTo>
                <a:lnTo>
                  <a:pt x="3184" y="1915"/>
                </a:lnTo>
                <a:lnTo>
                  <a:pt x="3175" y="1962"/>
                </a:lnTo>
                <a:lnTo>
                  <a:pt x="3161" y="2007"/>
                </a:lnTo>
                <a:lnTo>
                  <a:pt x="3142" y="2050"/>
                </a:lnTo>
                <a:lnTo>
                  <a:pt x="3117" y="2088"/>
                </a:lnTo>
                <a:lnTo>
                  <a:pt x="3089" y="2125"/>
                </a:lnTo>
                <a:lnTo>
                  <a:pt x="3056" y="2157"/>
                </a:lnTo>
                <a:lnTo>
                  <a:pt x="3020" y="2185"/>
                </a:lnTo>
                <a:lnTo>
                  <a:pt x="2981" y="2210"/>
                </a:lnTo>
                <a:lnTo>
                  <a:pt x="2938" y="2229"/>
                </a:lnTo>
                <a:lnTo>
                  <a:pt x="2893" y="2244"/>
                </a:lnTo>
                <a:lnTo>
                  <a:pt x="2846" y="2252"/>
                </a:lnTo>
                <a:lnTo>
                  <a:pt x="2798" y="2255"/>
                </a:lnTo>
                <a:lnTo>
                  <a:pt x="907" y="2255"/>
                </a:lnTo>
                <a:lnTo>
                  <a:pt x="865" y="2253"/>
                </a:lnTo>
                <a:lnTo>
                  <a:pt x="823" y="2247"/>
                </a:lnTo>
                <a:lnTo>
                  <a:pt x="783" y="2235"/>
                </a:lnTo>
                <a:lnTo>
                  <a:pt x="745" y="2221"/>
                </a:lnTo>
                <a:lnTo>
                  <a:pt x="709" y="2202"/>
                </a:lnTo>
                <a:lnTo>
                  <a:pt x="709" y="2459"/>
                </a:lnTo>
                <a:lnTo>
                  <a:pt x="712" y="2495"/>
                </a:lnTo>
                <a:lnTo>
                  <a:pt x="722" y="2528"/>
                </a:lnTo>
                <a:lnTo>
                  <a:pt x="736" y="2559"/>
                </a:lnTo>
                <a:lnTo>
                  <a:pt x="756" y="2588"/>
                </a:lnTo>
                <a:lnTo>
                  <a:pt x="780" y="2612"/>
                </a:lnTo>
                <a:lnTo>
                  <a:pt x="807" y="2630"/>
                </a:lnTo>
                <a:lnTo>
                  <a:pt x="838" y="2646"/>
                </a:lnTo>
                <a:lnTo>
                  <a:pt x="872" y="2655"/>
                </a:lnTo>
                <a:lnTo>
                  <a:pt x="907" y="2658"/>
                </a:lnTo>
                <a:lnTo>
                  <a:pt x="2705" y="2658"/>
                </a:lnTo>
                <a:lnTo>
                  <a:pt x="2754" y="2661"/>
                </a:lnTo>
                <a:lnTo>
                  <a:pt x="2801" y="2670"/>
                </a:lnTo>
                <a:lnTo>
                  <a:pt x="2844" y="2683"/>
                </a:lnTo>
                <a:lnTo>
                  <a:pt x="2886" y="2703"/>
                </a:lnTo>
                <a:lnTo>
                  <a:pt x="2925" y="2727"/>
                </a:lnTo>
                <a:lnTo>
                  <a:pt x="2960" y="2755"/>
                </a:lnTo>
                <a:lnTo>
                  <a:pt x="2993" y="2787"/>
                </a:lnTo>
                <a:lnTo>
                  <a:pt x="3021" y="2823"/>
                </a:lnTo>
                <a:lnTo>
                  <a:pt x="3045" y="2862"/>
                </a:lnTo>
                <a:lnTo>
                  <a:pt x="3064" y="2903"/>
                </a:lnTo>
                <a:lnTo>
                  <a:pt x="3078" y="2947"/>
                </a:lnTo>
                <a:lnTo>
                  <a:pt x="3087" y="2994"/>
                </a:lnTo>
                <a:lnTo>
                  <a:pt x="3090" y="3042"/>
                </a:lnTo>
                <a:lnTo>
                  <a:pt x="3087" y="3090"/>
                </a:lnTo>
                <a:lnTo>
                  <a:pt x="3078" y="3136"/>
                </a:lnTo>
                <a:lnTo>
                  <a:pt x="3064" y="3180"/>
                </a:lnTo>
                <a:lnTo>
                  <a:pt x="3045" y="3221"/>
                </a:lnTo>
                <a:lnTo>
                  <a:pt x="3021" y="3261"/>
                </a:lnTo>
                <a:lnTo>
                  <a:pt x="2993" y="3296"/>
                </a:lnTo>
                <a:lnTo>
                  <a:pt x="2960" y="3328"/>
                </a:lnTo>
                <a:lnTo>
                  <a:pt x="2925" y="3356"/>
                </a:lnTo>
                <a:lnTo>
                  <a:pt x="2886" y="3380"/>
                </a:lnTo>
                <a:lnTo>
                  <a:pt x="2844" y="3400"/>
                </a:lnTo>
                <a:lnTo>
                  <a:pt x="2801" y="3413"/>
                </a:lnTo>
                <a:lnTo>
                  <a:pt x="2754" y="3423"/>
                </a:lnTo>
                <a:lnTo>
                  <a:pt x="2705" y="3426"/>
                </a:lnTo>
                <a:lnTo>
                  <a:pt x="2657" y="3423"/>
                </a:lnTo>
                <a:lnTo>
                  <a:pt x="2612" y="3413"/>
                </a:lnTo>
                <a:lnTo>
                  <a:pt x="2568" y="3400"/>
                </a:lnTo>
                <a:lnTo>
                  <a:pt x="2526" y="3380"/>
                </a:lnTo>
                <a:lnTo>
                  <a:pt x="2486" y="3357"/>
                </a:lnTo>
                <a:lnTo>
                  <a:pt x="2451" y="3329"/>
                </a:lnTo>
                <a:lnTo>
                  <a:pt x="2418" y="3296"/>
                </a:lnTo>
                <a:lnTo>
                  <a:pt x="2390" y="3261"/>
                </a:lnTo>
                <a:lnTo>
                  <a:pt x="2367" y="3222"/>
                </a:lnTo>
                <a:lnTo>
                  <a:pt x="2347" y="3181"/>
                </a:lnTo>
                <a:lnTo>
                  <a:pt x="2334" y="3136"/>
                </a:lnTo>
                <a:lnTo>
                  <a:pt x="2324" y="3090"/>
                </a:lnTo>
                <a:lnTo>
                  <a:pt x="2321" y="3042"/>
                </a:lnTo>
                <a:lnTo>
                  <a:pt x="2323" y="3000"/>
                </a:lnTo>
                <a:lnTo>
                  <a:pt x="2331" y="2960"/>
                </a:lnTo>
                <a:lnTo>
                  <a:pt x="2341" y="2920"/>
                </a:lnTo>
                <a:lnTo>
                  <a:pt x="2356" y="2884"/>
                </a:lnTo>
                <a:lnTo>
                  <a:pt x="2374" y="2848"/>
                </a:lnTo>
                <a:lnTo>
                  <a:pt x="1518" y="2848"/>
                </a:lnTo>
                <a:lnTo>
                  <a:pt x="1537" y="2883"/>
                </a:lnTo>
                <a:lnTo>
                  <a:pt x="1552" y="2920"/>
                </a:lnTo>
                <a:lnTo>
                  <a:pt x="1562" y="2960"/>
                </a:lnTo>
                <a:lnTo>
                  <a:pt x="1569" y="3000"/>
                </a:lnTo>
                <a:lnTo>
                  <a:pt x="1572" y="3042"/>
                </a:lnTo>
                <a:lnTo>
                  <a:pt x="1568" y="3090"/>
                </a:lnTo>
                <a:lnTo>
                  <a:pt x="1560" y="3136"/>
                </a:lnTo>
                <a:lnTo>
                  <a:pt x="1545" y="3180"/>
                </a:lnTo>
                <a:lnTo>
                  <a:pt x="1527" y="3221"/>
                </a:lnTo>
                <a:lnTo>
                  <a:pt x="1503" y="3261"/>
                </a:lnTo>
                <a:lnTo>
                  <a:pt x="1474" y="3296"/>
                </a:lnTo>
                <a:lnTo>
                  <a:pt x="1442" y="3328"/>
                </a:lnTo>
                <a:lnTo>
                  <a:pt x="1407" y="3356"/>
                </a:lnTo>
                <a:lnTo>
                  <a:pt x="1368" y="3380"/>
                </a:lnTo>
                <a:lnTo>
                  <a:pt x="1326" y="3400"/>
                </a:lnTo>
                <a:lnTo>
                  <a:pt x="1281" y="3413"/>
                </a:lnTo>
                <a:lnTo>
                  <a:pt x="1235" y="3423"/>
                </a:lnTo>
                <a:lnTo>
                  <a:pt x="1187" y="3426"/>
                </a:lnTo>
                <a:lnTo>
                  <a:pt x="1139" y="3423"/>
                </a:lnTo>
                <a:lnTo>
                  <a:pt x="1092" y="3413"/>
                </a:lnTo>
                <a:lnTo>
                  <a:pt x="1048" y="3400"/>
                </a:lnTo>
                <a:lnTo>
                  <a:pt x="1007" y="3380"/>
                </a:lnTo>
                <a:lnTo>
                  <a:pt x="968" y="3357"/>
                </a:lnTo>
                <a:lnTo>
                  <a:pt x="932" y="3329"/>
                </a:lnTo>
                <a:lnTo>
                  <a:pt x="900" y="3296"/>
                </a:lnTo>
                <a:lnTo>
                  <a:pt x="872" y="3261"/>
                </a:lnTo>
                <a:lnTo>
                  <a:pt x="848" y="3222"/>
                </a:lnTo>
                <a:lnTo>
                  <a:pt x="829" y="3181"/>
                </a:lnTo>
                <a:lnTo>
                  <a:pt x="814" y="3136"/>
                </a:lnTo>
                <a:lnTo>
                  <a:pt x="806" y="3090"/>
                </a:lnTo>
                <a:lnTo>
                  <a:pt x="803" y="3042"/>
                </a:lnTo>
                <a:lnTo>
                  <a:pt x="805" y="2999"/>
                </a:lnTo>
                <a:lnTo>
                  <a:pt x="812" y="2958"/>
                </a:lnTo>
                <a:lnTo>
                  <a:pt x="824" y="2918"/>
                </a:lnTo>
                <a:lnTo>
                  <a:pt x="838" y="2880"/>
                </a:lnTo>
                <a:lnTo>
                  <a:pt x="858" y="2845"/>
                </a:lnTo>
                <a:lnTo>
                  <a:pt x="811" y="2836"/>
                </a:lnTo>
                <a:lnTo>
                  <a:pt x="766" y="2821"/>
                </a:lnTo>
                <a:lnTo>
                  <a:pt x="725" y="2801"/>
                </a:lnTo>
                <a:lnTo>
                  <a:pt x="685" y="2777"/>
                </a:lnTo>
                <a:lnTo>
                  <a:pt x="649" y="2749"/>
                </a:lnTo>
                <a:lnTo>
                  <a:pt x="617" y="2717"/>
                </a:lnTo>
                <a:lnTo>
                  <a:pt x="588" y="2680"/>
                </a:lnTo>
                <a:lnTo>
                  <a:pt x="564" y="2642"/>
                </a:lnTo>
                <a:lnTo>
                  <a:pt x="545" y="2599"/>
                </a:lnTo>
                <a:lnTo>
                  <a:pt x="530" y="2555"/>
                </a:lnTo>
                <a:lnTo>
                  <a:pt x="522" y="2508"/>
                </a:lnTo>
                <a:lnTo>
                  <a:pt x="519" y="2459"/>
                </a:lnTo>
                <a:lnTo>
                  <a:pt x="519" y="378"/>
                </a:lnTo>
                <a:lnTo>
                  <a:pt x="57" y="184"/>
                </a:lnTo>
                <a:lnTo>
                  <a:pt x="39" y="172"/>
                </a:lnTo>
                <a:lnTo>
                  <a:pt x="23" y="159"/>
                </a:lnTo>
                <a:lnTo>
                  <a:pt x="10" y="141"/>
                </a:lnTo>
                <a:lnTo>
                  <a:pt x="3" y="122"/>
                </a:lnTo>
                <a:lnTo>
                  <a:pt x="0" y="101"/>
                </a:lnTo>
                <a:lnTo>
                  <a:pt x="1" y="79"/>
                </a:lnTo>
                <a:lnTo>
                  <a:pt x="7" y="59"/>
                </a:lnTo>
                <a:lnTo>
                  <a:pt x="18" y="40"/>
                </a:lnTo>
                <a:lnTo>
                  <a:pt x="32" y="24"/>
                </a:lnTo>
                <a:lnTo>
                  <a:pt x="49" y="12"/>
                </a:lnTo>
                <a:lnTo>
                  <a:pt x="69" y="4"/>
                </a:lnTo>
                <a:lnTo>
                  <a:pt x="89"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nvGrpSpPr>
          <p:cNvPr id="15" name="Group 14"/>
          <p:cNvGrpSpPr/>
          <p:nvPr/>
        </p:nvGrpSpPr>
        <p:grpSpPr>
          <a:xfrm>
            <a:off x="6863991" y="4879061"/>
            <a:ext cx="508208" cy="596132"/>
            <a:chOff x="1671638" y="5013325"/>
            <a:chExt cx="458787" cy="538162"/>
          </a:xfrm>
          <a:solidFill>
            <a:schemeClr val="bg1"/>
          </a:solidFill>
        </p:grpSpPr>
        <p:sp>
          <p:nvSpPr>
            <p:cNvPr id="16" name="Freeform 211"/>
            <p:cNvSpPr>
              <a:spLocks noEditPoints="1"/>
            </p:cNvSpPr>
            <p:nvPr/>
          </p:nvSpPr>
          <p:spPr bwMode="auto">
            <a:xfrm>
              <a:off x="1784350" y="5013325"/>
              <a:ext cx="233362" cy="290512"/>
            </a:xfrm>
            <a:custGeom>
              <a:avLst/>
              <a:gdLst>
                <a:gd name="T0" fmla="*/ 662 w 1465"/>
                <a:gd name="T1" fmla="*/ 193 h 1829"/>
                <a:gd name="T2" fmla="*/ 555 w 1465"/>
                <a:gd name="T3" fmla="*/ 214 h 1829"/>
                <a:gd name="T4" fmla="*/ 441 w 1465"/>
                <a:gd name="T5" fmla="*/ 263 h 1829"/>
                <a:gd name="T6" fmla="*/ 332 w 1465"/>
                <a:gd name="T7" fmla="*/ 351 h 1829"/>
                <a:gd name="T8" fmla="*/ 247 w 1465"/>
                <a:gd name="T9" fmla="*/ 489 h 1829"/>
                <a:gd name="T10" fmla="*/ 199 w 1465"/>
                <a:gd name="T11" fmla="*/ 688 h 1829"/>
                <a:gd name="T12" fmla="*/ 193 w 1465"/>
                <a:gd name="T13" fmla="*/ 755 h 1829"/>
                <a:gd name="T14" fmla="*/ 190 w 1465"/>
                <a:gd name="T15" fmla="*/ 808 h 1829"/>
                <a:gd name="T16" fmla="*/ 190 w 1465"/>
                <a:gd name="T17" fmla="*/ 943 h 1829"/>
                <a:gd name="T18" fmla="*/ 209 w 1465"/>
                <a:gd name="T19" fmla="*/ 1123 h 1829"/>
                <a:gd name="T20" fmla="*/ 264 w 1465"/>
                <a:gd name="T21" fmla="*/ 1317 h 1829"/>
                <a:gd name="T22" fmla="*/ 367 w 1465"/>
                <a:gd name="T23" fmla="*/ 1489 h 1829"/>
                <a:gd name="T24" fmla="*/ 523 w 1465"/>
                <a:gd name="T25" fmla="*/ 1601 h 1829"/>
                <a:gd name="T26" fmla="*/ 729 w 1465"/>
                <a:gd name="T27" fmla="*/ 1639 h 1829"/>
                <a:gd name="T28" fmla="*/ 895 w 1465"/>
                <a:gd name="T29" fmla="*/ 1617 h 1829"/>
                <a:gd name="T30" fmla="*/ 1063 w 1465"/>
                <a:gd name="T31" fmla="*/ 1524 h 1829"/>
                <a:gd name="T32" fmla="*/ 1181 w 1465"/>
                <a:gd name="T33" fmla="*/ 1363 h 1829"/>
                <a:gd name="T34" fmla="*/ 1246 w 1465"/>
                <a:gd name="T35" fmla="*/ 1172 h 1829"/>
                <a:gd name="T36" fmla="*/ 1272 w 1465"/>
                <a:gd name="T37" fmla="*/ 985 h 1829"/>
                <a:gd name="T38" fmla="*/ 1276 w 1465"/>
                <a:gd name="T39" fmla="*/ 836 h 1829"/>
                <a:gd name="T40" fmla="*/ 1272 w 1465"/>
                <a:gd name="T41" fmla="*/ 759 h 1829"/>
                <a:gd name="T42" fmla="*/ 1270 w 1465"/>
                <a:gd name="T43" fmla="*/ 748 h 1829"/>
                <a:gd name="T44" fmla="*/ 1234 w 1465"/>
                <a:gd name="T45" fmla="*/ 534 h 1829"/>
                <a:gd name="T46" fmla="*/ 1156 w 1465"/>
                <a:gd name="T47" fmla="*/ 383 h 1829"/>
                <a:gd name="T48" fmla="*/ 1052 w 1465"/>
                <a:gd name="T49" fmla="*/ 282 h 1829"/>
                <a:gd name="T50" fmla="*/ 934 w 1465"/>
                <a:gd name="T51" fmla="*/ 223 h 1829"/>
                <a:gd name="T52" fmla="*/ 817 w 1465"/>
                <a:gd name="T53" fmla="*/ 197 h 1829"/>
                <a:gd name="T54" fmla="*/ 728 w 1465"/>
                <a:gd name="T55" fmla="*/ 190 h 1829"/>
                <a:gd name="T56" fmla="*/ 878 w 1465"/>
                <a:gd name="T57" fmla="*/ 13 h 1829"/>
                <a:gd name="T58" fmla="*/ 1119 w 1465"/>
                <a:gd name="T59" fmla="*/ 99 h 1829"/>
                <a:gd name="T60" fmla="*/ 1225 w 1465"/>
                <a:gd name="T61" fmla="*/ 176 h 1829"/>
                <a:gd name="T62" fmla="*/ 1326 w 1465"/>
                <a:gd name="T63" fmla="*/ 292 h 1829"/>
                <a:gd name="T64" fmla="*/ 1407 w 1465"/>
                <a:gd name="T65" fmla="*/ 454 h 1829"/>
                <a:gd name="T66" fmla="*/ 1455 w 1465"/>
                <a:gd name="T67" fmla="*/ 673 h 1829"/>
                <a:gd name="T68" fmla="*/ 1463 w 1465"/>
                <a:gd name="T69" fmla="*/ 789 h 1829"/>
                <a:gd name="T70" fmla="*/ 1464 w 1465"/>
                <a:gd name="T71" fmla="*/ 933 h 1829"/>
                <a:gd name="T72" fmla="*/ 1445 w 1465"/>
                <a:gd name="T73" fmla="*/ 1134 h 1829"/>
                <a:gd name="T74" fmla="*/ 1388 w 1465"/>
                <a:gd name="T75" fmla="*/ 1356 h 1829"/>
                <a:gd name="T76" fmla="*/ 1277 w 1465"/>
                <a:gd name="T77" fmla="*/ 1568 h 1829"/>
                <a:gd name="T78" fmla="*/ 1102 w 1465"/>
                <a:gd name="T79" fmla="*/ 1731 h 1829"/>
                <a:gd name="T80" fmla="*/ 874 w 1465"/>
                <a:gd name="T81" fmla="*/ 1817 h 1829"/>
                <a:gd name="T82" fmla="*/ 653 w 1465"/>
                <a:gd name="T83" fmla="*/ 1826 h 1829"/>
                <a:gd name="T84" fmla="*/ 415 w 1465"/>
                <a:gd name="T85" fmla="*/ 1760 h 1829"/>
                <a:gd name="T86" fmla="*/ 226 w 1465"/>
                <a:gd name="T87" fmla="*/ 1615 h 1829"/>
                <a:gd name="T88" fmla="*/ 99 w 1465"/>
                <a:gd name="T89" fmla="*/ 1412 h 1829"/>
                <a:gd name="T90" fmla="*/ 31 w 1465"/>
                <a:gd name="T91" fmla="*/ 1189 h 1829"/>
                <a:gd name="T92" fmla="*/ 3 w 1465"/>
                <a:gd name="T93" fmla="*/ 980 h 1829"/>
                <a:gd name="T94" fmla="*/ 1 w 1465"/>
                <a:gd name="T95" fmla="*/ 818 h 1829"/>
                <a:gd name="T96" fmla="*/ 6 w 1465"/>
                <a:gd name="T97" fmla="*/ 737 h 1829"/>
                <a:gd name="T98" fmla="*/ 42 w 1465"/>
                <a:gd name="T99" fmla="*/ 502 h 1829"/>
                <a:gd name="T100" fmla="*/ 118 w 1465"/>
                <a:gd name="T101" fmla="*/ 325 h 1829"/>
                <a:gd name="T102" fmla="*/ 216 w 1465"/>
                <a:gd name="T103" fmla="*/ 198 h 1829"/>
                <a:gd name="T104" fmla="*/ 324 w 1465"/>
                <a:gd name="T105" fmla="*/ 112 h 1829"/>
                <a:gd name="T106" fmla="*/ 514 w 1465"/>
                <a:gd name="T107" fmla="*/ 29 h 1829"/>
                <a:gd name="T108" fmla="*/ 696 w 1465"/>
                <a:gd name="T109" fmla="*/ 0 h 18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5" h="1829">
                  <a:moveTo>
                    <a:pt x="728" y="190"/>
                  </a:moveTo>
                  <a:lnTo>
                    <a:pt x="708" y="190"/>
                  </a:lnTo>
                  <a:lnTo>
                    <a:pt x="685" y="191"/>
                  </a:lnTo>
                  <a:lnTo>
                    <a:pt x="662" y="193"/>
                  </a:lnTo>
                  <a:lnTo>
                    <a:pt x="637" y="197"/>
                  </a:lnTo>
                  <a:lnTo>
                    <a:pt x="610" y="201"/>
                  </a:lnTo>
                  <a:lnTo>
                    <a:pt x="583" y="207"/>
                  </a:lnTo>
                  <a:lnTo>
                    <a:pt x="555" y="214"/>
                  </a:lnTo>
                  <a:lnTo>
                    <a:pt x="526" y="223"/>
                  </a:lnTo>
                  <a:lnTo>
                    <a:pt x="497" y="234"/>
                  </a:lnTo>
                  <a:lnTo>
                    <a:pt x="469" y="247"/>
                  </a:lnTo>
                  <a:lnTo>
                    <a:pt x="441" y="263"/>
                  </a:lnTo>
                  <a:lnTo>
                    <a:pt x="412" y="280"/>
                  </a:lnTo>
                  <a:lnTo>
                    <a:pt x="385" y="301"/>
                  </a:lnTo>
                  <a:lnTo>
                    <a:pt x="358" y="325"/>
                  </a:lnTo>
                  <a:lnTo>
                    <a:pt x="332" y="351"/>
                  </a:lnTo>
                  <a:lnTo>
                    <a:pt x="308" y="380"/>
                  </a:lnTo>
                  <a:lnTo>
                    <a:pt x="286" y="413"/>
                  </a:lnTo>
                  <a:lnTo>
                    <a:pt x="266" y="449"/>
                  </a:lnTo>
                  <a:lnTo>
                    <a:pt x="247" y="489"/>
                  </a:lnTo>
                  <a:lnTo>
                    <a:pt x="231" y="532"/>
                  </a:lnTo>
                  <a:lnTo>
                    <a:pt x="218" y="580"/>
                  </a:lnTo>
                  <a:lnTo>
                    <a:pt x="206" y="632"/>
                  </a:lnTo>
                  <a:lnTo>
                    <a:pt x="199" y="688"/>
                  </a:lnTo>
                  <a:lnTo>
                    <a:pt x="194" y="748"/>
                  </a:lnTo>
                  <a:lnTo>
                    <a:pt x="194" y="750"/>
                  </a:lnTo>
                  <a:lnTo>
                    <a:pt x="194" y="752"/>
                  </a:lnTo>
                  <a:lnTo>
                    <a:pt x="193" y="755"/>
                  </a:lnTo>
                  <a:lnTo>
                    <a:pt x="193" y="759"/>
                  </a:lnTo>
                  <a:lnTo>
                    <a:pt x="192" y="769"/>
                  </a:lnTo>
                  <a:lnTo>
                    <a:pt x="191" y="786"/>
                  </a:lnTo>
                  <a:lnTo>
                    <a:pt x="190" y="808"/>
                  </a:lnTo>
                  <a:lnTo>
                    <a:pt x="189" y="836"/>
                  </a:lnTo>
                  <a:lnTo>
                    <a:pt x="189" y="867"/>
                  </a:lnTo>
                  <a:lnTo>
                    <a:pt x="189" y="903"/>
                  </a:lnTo>
                  <a:lnTo>
                    <a:pt x="190" y="943"/>
                  </a:lnTo>
                  <a:lnTo>
                    <a:pt x="193" y="985"/>
                  </a:lnTo>
                  <a:lnTo>
                    <a:pt x="197" y="1029"/>
                  </a:lnTo>
                  <a:lnTo>
                    <a:pt x="202" y="1076"/>
                  </a:lnTo>
                  <a:lnTo>
                    <a:pt x="209" y="1123"/>
                  </a:lnTo>
                  <a:lnTo>
                    <a:pt x="220" y="1172"/>
                  </a:lnTo>
                  <a:lnTo>
                    <a:pt x="231" y="1221"/>
                  </a:lnTo>
                  <a:lnTo>
                    <a:pt x="246" y="1269"/>
                  </a:lnTo>
                  <a:lnTo>
                    <a:pt x="264" y="1317"/>
                  </a:lnTo>
                  <a:lnTo>
                    <a:pt x="285" y="1363"/>
                  </a:lnTo>
                  <a:lnTo>
                    <a:pt x="308" y="1408"/>
                  </a:lnTo>
                  <a:lnTo>
                    <a:pt x="336" y="1450"/>
                  </a:lnTo>
                  <a:lnTo>
                    <a:pt x="367" y="1489"/>
                  </a:lnTo>
                  <a:lnTo>
                    <a:pt x="401" y="1524"/>
                  </a:lnTo>
                  <a:lnTo>
                    <a:pt x="440" y="1554"/>
                  </a:lnTo>
                  <a:lnTo>
                    <a:pt x="480" y="1580"/>
                  </a:lnTo>
                  <a:lnTo>
                    <a:pt x="523" y="1601"/>
                  </a:lnTo>
                  <a:lnTo>
                    <a:pt x="570" y="1617"/>
                  </a:lnTo>
                  <a:lnTo>
                    <a:pt x="619" y="1630"/>
                  </a:lnTo>
                  <a:lnTo>
                    <a:pt x="672" y="1637"/>
                  </a:lnTo>
                  <a:lnTo>
                    <a:pt x="729" y="1639"/>
                  </a:lnTo>
                  <a:lnTo>
                    <a:pt x="736" y="1639"/>
                  </a:lnTo>
                  <a:lnTo>
                    <a:pt x="792" y="1637"/>
                  </a:lnTo>
                  <a:lnTo>
                    <a:pt x="846" y="1630"/>
                  </a:lnTo>
                  <a:lnTo>
                    <a:pt x="895" y="1617"/>
                  </a:lnTo>
                  <a:lnTo>
                    <a:pt x="942" y="1601"/>
                  </a:lnTo>
                  <a:lnTo>
                    <a:pt x="985" y="1580"/>
                  </a:lnTo>
                  <a:lnTo>
                    <a:pt x="1025" y="1554"/>
                  </a:lnTo>
                  <a:lnTo>
                    <a:pt x="1063" y="1524"/>
                  </a:lnTo>
                  <a:lnTo>
                    <a:pt x="1098" y="1489"/>
                  </a:lnTo>
                  <a:lnTo>
                    <a:pt x="1130" y="1450"/>
                  </a:lnTo>
                  <a:lnTo>
                    <a:pt x="1156" y="1408"/>
                  </a:lnTo>
                  <a:lnTo>
                    <a:pt x="1181" y="1363"/>
                  </a:lnTo>
                  <a:lnTo>
                    <a:pt x="1202" y="1317"/>
                  </a:lnTo>
                  <a:lnTo>
                    <a:pt x="1219" y="1269"/>
                  </a:lnTo>
                  <a:lnTo>
                    <a:pt x="1234" y="1221"/>
                  </a:lnTo>
                  <a:lnTo>
                    <a:pt x="1246" y="1172"/>
                  </a:lnTo>
                  <a:lnTo>
                    <a:pt x="1256" y="1123"/>
                  </a:lnTo>
                  <a:lnTo>
                    <a:pt x="1263" y="1076"/>
                  </a:lnTo>
                  <a:lnTo>
                    <a:pt x="1269" y="1029"/>
                  </a:lnTo>
                  <a:lnTo>
                    <a:pt x="1272" y="985"/>
                  </a:lnTo>
                  <a:lnTo>
                    <a:pt x="1275" y="943"/>
                  </a:lnTo>
                  <a:lnTo>
                    <a:pt x="1276" y="903"/>
                  </a:lnTo>
                  <a:lnTo>
                    <a:pt x="1276" y="868"/>
                  </a:lnTo>
                  <a:lnTo>
                    <a:pt x="1276" y="836"/>
                  </a:lnTo>
                  <a:lnTo>
                    <a:pt x="1275" y="808"/>
                  </a:lnTo>
                  <a:lnTo>
                    <a:pt x="1274" y="787"/>
                  </a:lnTo>
                  <a:lnTo>
                    <a:pt x="1272" y="769"/>
                  </a:lnTo>
                  <a:lnTo>
                    <a:pt x="1272" y="759"/>
                  </a:lnTo>
                  <a:lnTo>
                    <a:pt x="1271" y="755"/>
                  </a:lnTo>
                  <a:lnTo>
                    <a:pt x="1271" y="752"/>
                  </a:lnTo>
                  <a:lnTo>
                    <a:pt x="1271" y="750"/>
                  </a:lnTo>
                  <a:lnTo>
                    <a:pt x="1270" y="748"/>
                  </a:lnTo>
                  <a:lnTo>
                    <a:pt x="1266" y="688"/>
                  </a:lnTo>
                  <a:lnTo>
                    <a:pt x="1259" y="634"/>
                  </a:lnTo>
                  <a:lnTo>
                    <a:pt x="1247" y="582"/>
                  </a:lnTo>
                  <a:lnTo>
                    <a:pt x="1234" y="534"/>
                  </a:lnTo>
                  <a:lnTo>
                    <a:pt x="1218" y="491"/>
                  </a:lnTo>
                  <a:lnTo>
                    <a:pt x="1200" y="452"/>
                  </a:lnTo>
                  <a:lnTo>
                    <a:pt x="1179" y="416"/>
                  </a:lnTo>
                  <a:lnTo>
                    <a:pt x="1156" y="383"/>
                  </a:lnTo>
                  <a:lnTo>
                    <a:pt x="1133" y="353"/>
                  </a:lnTo>
                  <a:lnTo>
                    <a:pt x="1107" y="327"/>
                  </a:lnTo>
                  <a:lnTo>
                    <a:pt x="1080" y="303"/>
                  </a:lnTo>
                  <a:lnTo>
                    <a:pt x="1052" y="282"/>
                  </a:lnTo>
                  <a:lnTo>
                    <a:pt x="1023" y="265"/>
                  </a:lnTo>
                  <a:lnTo>
                    <a:pt x="994" y="248"/>
                  </a:lnTo>
                  <a:lnTo>
                    <a:pt x="964" y="235"/>
                  </a:lnTo>
                  <a:lnTo>
                    <a:pt x="934" y="223"/>
                  </a:lnTo>
                  <a:lnTo>
                    <a:pt x="904" y="214"/>
                  </a:lnTo>
                  <a:lnTo>
                    <a:pt x="874" y="207"/>
                  </a:lnTo>
                  <a:lnTo>
                    <a:pt x="846" y="201"/>
                  </a:lnTo>
                  <a:lnTo>
                    <a:pt x="817" y="197"/>
                  </a:lnTo>
                  <a:lnTo>
                    <a:pt x="789" y="193"/>
                  </a:lnTo>
                  <a:lnTo>
                    <a:pt x="762" y="191"/>
                  </a:lnTo>
                  <a:lnTo>
                    <a:pt x="736" y="190"/>
                  </a:lnTo>
                  <a:lnTo>
                    <a:pt x="728" y="190"/>
                  </a:lnTo>
                  <a:close/>
                  <a:moveTo>
                    <a:pt x="729" y="0"/>
                  </a:moveTo>
                  <a:lnTo>
                    <a:pt x="740" y="0"/>
                  </a:lnTo>
                  <a:lnTo>
                    <a:pt x="810" y="4"/>
                  </a:lnTo>
                  <a:lnTo>
                    <a:pt x="878" y="13"/>
                  </a:lnTo>
                  <a:lnTo>
                    <a:pt x="942" y="27"/>
                  </a:lnTo>
                  <a:lnTo>
                    <a:pt x="1004" y="47"/>
                  </a:lnTo>
                  <a:lnTo>
                    <a:pt x="1062" y="70"/>
                  </a:lnTo>
                  <a:lnTo>
                    <a:pt x="1119" y="99"/>
                  </a:lnTo>
                  <a:lnTo>
                    <a:pt x="1145" y="115"/>
                  </a:lnTo>
                  <a:lnTo>
                    <a:pt x="1171" y="132"/>
                  </a:lnTo>
                  <a:lnTo>
                    <a:pt x="1198" y="153"/>
                  </a:lnTo>
                  <a:lnTo>
                    <a:pt x="1225" y="176"/>
                  </a:lnTo>
                  <a:lnTo>
                    <a:pt x="1250" y="201"/>
                  </a:lnTo>
                  <a:lnTo>
                    <a:pt x="1276" y="228"/>
                  </a:lnTo>
                  <a:lnTo>
                    <a:pt x="1302" y="259"/>
                  </a:lnTo>
                  <a:lnTo>
                    <a:pt x="1326" y="292"/>
                  </a:lnTo>
                  <a:lnTo>
                    <a:pt x="1349" y="327"/>
                  </a:lnTo>
                  <a:lnTo>
                    <a:pt x="1370" y="366"/>
                  </a:lnTo>
                  <a:lnTo>
                    <a:pt x="1390" y="408"/>
                  </a:lnTo>
                  <a:lnTo>
                    <a:pt x="1407" y="454"/>
                  </a:lnTo>
                  <a:lnTo>
                    <a:pt x="1423" y="503"/>
                  </a:lnTo>
                  <a:lnTo>
                    <a:pt x="1436" y="556"/>
                  </a:lnTo>
                  <a:lnTo>
                    <a:pt x="1447" y="613"/>
                  </a:lnTo>
                  <a:lnTo>
                    <a:pt x="1455" y="673"/>
                  </a:lnTo>
                  <a:lnTo>
                    <a:pt x="1460" y="737"/>
                  </a:lnTo>
                  <a:lnTo>
                    <a:pt x="1460" y="747"/>
                  </a:lnTo>
                  <a:lnTo>
                    <a:pt x="1462" y="765"/>
                  </a:lnTo>
                  <a:lnTo>
                    <a:pt x="1463" y="789"/>
                  </a:lnTo>
                  <a:lnTo>
                    <a:pt x="1464" y="818"/>
                  </a:lnTo>
                  <a:lnTo>
                    <a:pt x="1465" y="852"/>
                  </a:lnTo>
                  <a:lnTo>
                    <a:pt x="1465" y="891"/>
                  </a:lnTo>
                  <a:lnTo>
                    <a:pt x="1464" y="933"/>
                  </a:lnTo>
                  <a:lnTo>
                    <a:pt x="1462" y="980"/>
                  </a:lnTo>
                  <a:lnTo>
                    <a:pt x="1458" y="1028"/>
                  </a:lnTo>
                  <a:lnTo>
                    <a:pt x="1453" y="1080"/>
                  </a:lnTo>
                  <a:lnTo>
                    <a:pt x="1445" y="1134"/>
                  </a:lnTo>
                  <a:lnTo>
                    <a:pt x="1435" y="1189"/>
                  </a:lnTo>
                  <a:lnTo>
                    <a:pt x="1422" y="1244"/>
                  </a:lnTo>
                  <a:lnTo>
                    <a:pt x="1406" y="1300"/>
                  </a:lnTo>
                  <a:lnTo>
                    <a:pt x="1388" y="1356"/>
                  </a:lnTo>
                  <a:lnTo>
                    <a:pt x="1366" y="1412"/>
                  </a:lnTo>
                  <a:lnTo>
                    <a:pt x="1340" y="1465"/>
                  </a:lnTo>
                  <a:lnTo>
                    <a:pt x="1311" y="1517"/>
                  </a:lnTo>
                  <a:lnTo>
                    <a:pt x="1277" y="1568"/>
                  </a:lnTo>
                  <a:lnTo>
                    <a:pt x="1239" y="1615"/>
                  </a:lnTo>
                  <a:lnTo>
                    <a:pt x="1197" y="1659"/>
                  </a:lnTo>
                  <a:lnTo>
                    <a:pt x="1150" y="1698"/>
                  </a:lnTo>
                  <a:lnTo>
                    <a:pt x="1102" y="1731"/>
                  </a:lnTo>
                  <a:lnTo>
                    <a:pt x="1049" y="1760"/>
                  </a:lnTo>
                  <a:lnTo>
                    <a:pt x="994" y="1784"/>
                  </a:lnTo>
                  <a:lnTo>
                    <a:pt x="936" y="1803"/>
                  </a:lnTo>
                  <a:lnTo>
                    <a:pt x="874" y="1817"/>
                  </a:lnTo>
                  <a:lnTo>
                    <a:pt x="810" y="1826"/>
                  </a:lnTo>
                  <a:lnTo>
                    <a:pt x="743" y="1829"/>
                  </a:lnTo>
                  <a:lnTo>
                    <a:pt x="721" y="1829"/>
                  </a:lnTo>
                  <a:lnTo>
                    <a:pt x="653" y="1826"/>
                  </a:lnTo>
                  <a:lnTo>
                    <a:pt x="589" y="1817"/>
                  </a:lnTo>
                  <a:lnTo>
                    <a:pt x="528" y="1803"/>
                  </a:lnTo>
                  <a:lnTo>
                    <a:pt x="471" y="1784"/>
                  </a:lnTo>
                  <a:lnTo>
                    <a:pt x="415" y="1760"/>
                  </a:lnTo>
                  <a:lnTo>
                    <a:pt x="363" y="1731"/>
                  </a:lnTo>
                  <a:lnTo>
                    <a:pt x="315" y="1698"/>
                  </a:lnTo>
                  <a:lnTo>
                    <a:pt x="268" y="1659"/>
                  </a:lnTo>
                  <a:lnTo>
                    <a:pt x="226" y="1615"/>
                  </a:lnTo>
                  <a:lnTo>
                    <a:pt x="188" y="1568"/>
                  </a:lnTo>
                  <a:lnTo>
                    <a:pt x="155" y="1517"/>
                  </a:lnTo>
                  <a:lnTo>
                    <a:pt x="125" y="1465"/>
                  </a:lnTo>
                  <a:lnTo>
                    <a:pt x="99" y="1412"/>
                  </a:lnTo>
                  <a:lnTo>
                    <a:pt x="77" y="1356"/>
                  </a:lnTo>
                  <a:lnTo>
                    <a:pt x="58" y="1300"/>
                  </a:lnTo>
                  <a:lnTo>
                    <a:pt x="43" y="1244"/>
                  </a:lnTo>
                  <a:lnTo>
                    <a:pt x="31" y="1189"/>
                  </a:lnTo>
                  <a:lnTo>
                    <a:pt x="20" y="1134"/>
                  </a:lnTo>
                  <a:lnTo>
                    <a:pt x="13" y="1080"/>
                  </a:lnTo>
                  <a:lnTo>
                    <a:pt x="7" y="1028"/>
                  </a:lnTo>
                  <a:lnTo>
                    <a:pt x="3" y="980"/>
                  </a:lnTo>
                  <a:lnTo>
                    <a:pt x="1" y="933"/>
                  </a:lnTo>
                  <a:lnTo>
                    <a:pt x="0" y="891"/>
                  </a:lnTo>
                  <a:lnTo>
                    <a:pt x="0" y="852"/>
                  </a:lnTo>
                  <a:lnTo>
                    <a:pt x="1" y="818"/>
                  </a:lnTo>
                  <a:lnTo>
                    <a:pt x="2" y="789"/>
                  </a:lnTo>
                  <a:lnTo>
                    <a:pt x="3" y="765"/>
                  </a:lnTo>
                  <a:lnTo>
                    <a:pt x="5" y="747"/>
                  </a:lnTo>
                  <a:lnTo>
                    <a:pt x="6" y="737"/>
                  </a:lnTo>
                  <a:lnTo>
                    <a:pt x="10" y="672"/>
                  </a:lnTo>
                  <a:lnTo>
                    <a:pt x="18" y="612"/>
                  </a:lnTo>
                  <a:lnTo>
                    <a:pt x="29" y="555"/>
                  </a:lnTo>
                  <a:lnTo>
                    <a:pt x="42" y="502"/>
                  </a:lnTo>
                  <a:lnTo>
                    <a:pt x="58" y="453"/>
                  </a:lnTo>
                  <a:lnTo>
                    <a:pt x="76" y="406"/>
                  </a:lnTo>
                  <a:lnTo>
                    <a:pt x="97" y="364"/>
                  </a:lnTo>
                  <a:lnTo>
                    <a:pt x="118" y="325"/>
                  </a:lnTo>
                  <a:lnTo>
                    <a:pt x="141" y="289"/>
                  </a:lnTo>
                  <a:lnTo>
                    <a:pt x="166" y="255"/>
                  </a:lnTo>
                  <a:lnTo>
                    <a:pt x="191" y="225"/>
                  </a:lnTo>
                  <a:lnTo>
                    <a:pt x="216" y="198"/>
                  </a:lnTo>
                  <a:lnTo>
                    <a:pt x="243" y="173"/>
                  </a:lnTo>
                  <a:lnTo>
                    <a:pt x="270" y="150"/>
                  </a:lnTo>
                  <a:lnTo>
                    <a:pt x="297" y="130"/>
                  </a:lnTo>
                  <a:lnTo>
                    <a:pt x="324" y="112"/>
                  </a:lnTo>
                  <a:lnTo>
                    <a:pt x="351" y="96"/>
                  </a:lnTo>
                  <a:lnTo>
                    <a:pt x="406" y="68"/>
                  </a:lnTo>
                  <a:lnTo>
                    <a:pt x="460" y="46"/>
                  </a:lnTo>
                  <a:lnTo>
                    <a:pt x="514" y="29"/>
                  </a:lnTo>
                  <a:lnTo>
                    <a:pt x="566" y="17"/>
                  </a:lnTo>
                  <a:lnTo>
                    <a:pt x="613" y="8"/>
                  </a:lnTo>
                  <a:lnTo>
                    <a:pt x="658" y="3"/>
                  </a:lnTo>
                  <a:lnTo>
                    <a:pt x="696" y="0"/>
                  </a:lnTo>
                  <a:lnTo>
                    <a:pt x="729"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17" name="Freeform 212"/>
            <p:cNvSpPr>
              <a:spLocks/>
            </p:cNvSpPr>
            <p:nvPr/>
          </p:nvSpPr>
          <p:spPr bwMode="auto">
            <a:xfrm>
              <a:off x="1671638" y="5302250"/>
              <a:ext cx="458787" cy="249237"/>
            </a:xfrm>
            <a:custGeom>
              <a:avLst/>
              <a:gdLst>
                <a:gd name="T0" fmla="*/ 1041 w 2887"/>
                <a:gd name="T1" fmla="*/ 40 h 1572"/>
                <a:gd name="T2" fmla="*/ 1047 w 2887"/>
                <a:gd name="T3" fmla="*/ 141 h 1572"/>
                <a:gd name="T4" fmla="*/ 994 w 2887"/>
                <a:gd name="T5" fmla="*/ 189 h 1572"/>
                <a:gd name="T6" fmla="*/ 876 w 2887"/>
                <a:gd name="T7" fmla="*/ 260 h 1572"/>
                <a:gd name="T8" fmla="*/ 681 w 2887"/>
                <a:gd name="T9" fmla="*/ 358 h 1572"/>
                <a:gd name="T10" fmla="*/ 432 w 2887"/>
                <a:gd name="T11" fmla="*/ 451 h 1572"/>
                <a:gd name="T12" fmla="*/ 269 w 2887"/>
                <a:gd name="T13" fmla="*/ 541 h 1572"/>
                <a:gd name="T14" fmla="*/ 207 w 2887"/>
                <a:gd name="T15" fmla="*/ 688 h 1572"/>
                <a:gd name="T16" fmla="*/ 190 w 2887"/>
                <a:gd name="T17" fmla="*/ 860 h 1572"/>
                <a:gd name="T18" fmla="*/ 192 w 2887"/>
                <a:gd name="T19" fmla="*/ 988 h 1572"/>
                <a:gd name="T20" fmla="*/ 251 w 2887"/>
                <a:gd name="T21" fmla="*/ 1119 h 1572"/>
                <a:gd name="T22" fmla="*/ 462 w 2887"/>
                <a:gd name="T23" fmla="*/ 1211 h 1572"/>
                <a:gd name="T24" fmla="*/ 794 w 2887"/>
                <a:gd name="T25" fmla="*/ 1311 h 1572"/>
                <a:gd name="T26" fmla="*/ 1237 w 2887"/>
                <a:gd name="T27" fmla="*/ 1376 h 1572"/>
                <a:gd name="T28" fmla="*/ 1748 w 2887"/>
                <a:gd name="T29" fmla="*/ 1368 h 1572"/>
                <a:gd name="T30" fmla="*/ 2170 w 2887"/>
                <a:gd name="T31" fmla="*/ 1293 h 1572"/>
                <a:gd name="T32" fmla="*/ 2479 w 2887"/>
                <a:gd name="T33" fmla="*/ 1191 h 1572"/>
                <a:gd name="T34" fmla="*/ 2662 w 2887"/>
                <a:gd name="T35" fmla="*/ 1107 h 1572"/>
                <a:gd name="T36" fmla="*/ 2697 w 2887"/>
                <a:gd name="T37" fmla="*/ 950 h 1572"/>
                <a:gd name="T38" fmla="*/ 2694 w 2887"/>
                <a:gd name="T39" fmla="*/ 791 h 1572"/>
                <a:gd name="T40" fmla="*/ 2663 w 2887"/>
                <a:gd name="T41" fmla="*/ 625 h 1572"/>
                <a:gd name="T42" fmla="*/ 2572 w 2887"/>
                <a:gd name="T43" fmla="*/ 498 h 1572"/>
                <a:gd name="T44" fmla="*/ 2350 w 2887"/>
                <a:gd name="T45" fmla="*/ 416 h 1572"/>
                <a:gd name="T46" fmla="*/ 2119 w 2887"/>
                <a:gd name="T47" fmla="*/ 318 h 1572"/>
                <a:gd name="T48" fmla="*/ 1953 w 2887"/>
                <a:gd name="T49" fmla="*/ 227 h 1572"/>
                <a:gd name="T50" fmla="*/ 1873 w 2887"/>
                <a:gd name="T51" fmla="*/ 176 h 1572"/>
                <a:gd name="T52" fmla="*/ 1828 w 2887"/>
                <a:gd name="T53" fmla="*/ 101 h 1572"/>
                <a:gd name="T54" fmla="*/ 1877 w 2887"/>
                <a:gd name="T55" fmla="*/ 12 h 1572"/>
                <a:gd name="T56" fmla="*/ 1977 w 2887"/>
                <a:gd name="T57" fmla="*/ 18 h 1572"/>
                <a:gd name="T58" fmla="*/ 2035 w 2887"/>
                <a:gd name="T59" fmla="*/ 55 h 1572"/>
                <a:gd name="T60" fmla="*/ 2188 w 2887"/>
                <a:gd name="T61" fmla="*/ 141 h 1572"/>
                <a:gd name="T62" fmla="*/ 2408 w 2887"/>
                <a:gd name="T63" fmla="*/ 236 h 1572"/>
                <a:gd name="T64" fmla="*/ 2568 w 2887"/>
                <a:gd name="T65" fmla="*/ 285 h 1572"/>
                <a:gd name="T66" fmla="*/ 2745 w 2887"/>
                <a:gd name="T67" fmla="*/ 399 h 1572"/>
                <a:gd name="T68" fmla="*/ 2839 w 2887"/>
                <a:gd name="T69" fmla="*/ 557 h 1572"/>
                <a:gd name="T70" fmla="*/ 2878 w 2887"/>
                <a:gd name="T71" fmla="*/ 721 h 1572"/>
                <a:gd name="T72" fmla="*/ 2886 w 2887"/>
                <a:gd name="T73" fmla="*/ 855 h 1572"/>
                <a:gd name="T74" fmla="*/ 2887 w 2887"/>
                <a:gd name="T75" fmla="*/ 907 h 1572"/>
                <a:gd name="T76" fmla="*/ 2879 w 2887"/>
                <a:gd name="T77" fmla="*/ 1064 h 1572"/>
                <a:gd name="T78" fmla="*/ 2844 w 2887"/>
                <a:gd name="T79" fmla="*/ 1209 h 1572"/>
                <a:gd name="T80" fmla="*/ 2788 w 2887"/>
                <a:gd name="T81" fmla="*/ 1253 h 1572"/>
                <a:gd name="T82" fmla="*/ 2651 w 2887"/>
                <a:gd name="T83" fmla="*/ 1324 h 1572"/>
                <a:gd name="T84" fmla="*/ 2411 w 2887"/>
                <a:gd name="T85" fmla="*/ 1419 h 1572"/>
                <a:gd name="T86" fmla="*/ 2071 w 2887"/>
                <a:gd name="T87" fmla="*/ 1510 h 1572"/>
                <a:gd name="T88" fmla="*/ 1640 w 2887"/>
                <a:gd name="T89" fmla="*/ 1567 h 1572"/>
                <a:gd name="T90" fmla="*/ 1143 w 2887"/>
                <a:gd name="T91" fmla="*/ 1558 h 1572"/>
                <a:gd name="T92" fmla="*/ 718 w 2887"/>
                <a:gd name="T93" fmla="*/ 1488 h 1572"/>
                <a:gd name="T94" fmla="*/ 392 w 2887"/>
                <a:gd name="T95" fmla="*/ 1389 h 1572"/>
                <a:gd name="T96" fmla="*/ 177 w 2887"/>
                <a:gd name="T97" fmla="*/ 1295 h 1572"/>
                <a:gd name="T98" fmla="*/ 77 w 2887"/>
                <a:gd name="T99" fmla="*/ 1239 h 1572"/>
                <a:gd name="T100" fmla="*/ 27 w 2887"/>
                <a:gd name="T101" fmla="*/ 1164 h 1572"/>
                <a:gd name="T102" fmla="*/ 3 w 2887"/>
                <a:gd name="T103" fmla="*/ 994 h 1572"/>
                <a:gd name="T104" fmla="*/ 0 w 2887"/>
                <a:gd name="T105" fmla="*/ 873 h 1572"/>
                <a:gd name="T106" fmla="*/ 4 w 2887"/>
                <a:gd name="T107" fmla="*/ 780 h 1572"/>
                <a:gd name="T108" fmla="*/ 27 w 2887"/>
                <a:gd name="T109" fmla="*/ 624 h 1572"/>
                <a:gd name="T110" fmla="*/ 95 w 2887"/>
                <a:gd name="T111" fmla="*/ 459 h 1572"/>
                <a:gd name="T112" fmla="*/ 237 w 2887"/>
                <a:gd name="T113" fmla="*/ 322 h 1572"/>
                <a:gd name="T114" fmla="*/ 379 w 2887"/>
                <a:gd name="T115" fmla="*/ 269 h 1572"/>
                <a:gd name="T116" fmla="*/ 619 w 2887"/>
                <a:gd name="T117" fmla="*/ 179 h 1572"/>
                <a:gd name="T118" fmla="*/ 800 w 2887"/>
                <a:gd name="T119" fmla="*/ 85 h 1572"/>
                <a:gd name="T120" fmla="*/ 900 w 2887"/>
                <a:gd name="T121" fmla="*/ 24 h 1572"/>
                <a:gd name="T122" fmla="*/ 970 w 2887"/>
                <a:gd name="T123" fmla="*/ 0 h 1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887" h="1572">
                  <a:moveTo>
                    <a:pt x="970" y="0"/>
                  </a:moveTo>
                  <a:lnTo>
                    <a:pt x="991" y="3"/>
                  </a:lnTo>
                  <a:lnTo>
                    <a:pt x="1010" y="11"/>
                  </a:lnTo>
                  <a:lnTo>
                    <a:pt x="1027" y="24"/>
                  </a:lnTo>
                  <a:lnTo>
                    <a:pt x="1041" y="40"/>
                  </a:lnTo>
                  <a:lnTo>
                    <a:pt x="1053" y="59"/>
                  </a:lnTo>
                  <a:lnTo>
                    <a:pt x="1058" y="80"/>
                  </a:lnTo>
                  <a:lnTo>
                    <a:pt x="1059" y="100"/>
                  </a:lnTo>
                  <a:lnTo>
                    <a:pt x="1055" y="121"/>
                  </a:lnTo>
                  <a:lnTo>
                    <a:pt x="1047" y="141"/>
                  </a:lnTo>
                  <a:lnTo>
                    <a:pt x="1035" y="158"/>
                  </a:lnTo>
                  <a:lnTo>
                    <a:pt x="1018" y="173"/>
                  </a:lnTo>
                  <a:lnTo>
                    <a:pt x="1014" y="175"/>
                  </a:lnTo>
                  <a:lnTo>
                    <a:pt x="1006" y="181"/>
                  </a:lnTo>
                  <a:lnTo>
                    <a:pt x="994" y="189"/>
                  </a:lnTo>
                  <a:lnTo>
                    <a:pt x="977" y="199"/>
                  </a:lnTo>
                  <a:lnTo>
                    <a:pt x="956" y="212"/>
                  </a:lnTo>
                  <a:lnTo>
                    <a:pt x="934" y="226"/>
                  </a:lnTo>
                  <a:lnTo>
                    <a:pt x="906" y="243"/>
                  </a:lnTo>
                  <a:lnTo>
                    <a:pt x="876" y="260"/>
                  </a:lnTo>
                  <a:lnTo>
                    <a:pt x="842" y="279"/>
                  </a:lnTo>
                  <a:lnTo>
                    <a:pt x="806" y="298"/>
                  </a:lnTo>
                  <a:lnTo>
                    <a:pt x="766" y="317"/>
                  </a:lnTo>
                  <a:lnTo>
                    <a:pt x="725" y="338"/>
                  </a:lnTo>
                  <a:lnTo>
                    <a:pt x="681" y="358"/>
                  </a:lnTo>
                  <a:lnTo>
                    <a:pt x="635" y="378"/>
                  </a:lnTo>
                  <a:lnTo>
                    <a:pt x="587" y="398"/>
                  </a:lnTo>
                  <a:lnTo>
                    <a:pt x="536" y="416"/>
                  </a:lnTo>
                  <a:lnTo>
                    <a:pt x="484" y="434"/>
                  </a:lnTo>
                  <a:lnTo>
                    <a:pt x="432" y="451"/>
                  </a:lnTo>
                  <a:lnTo>
                    <a:pt x="377" y="466"/>
                  </a:lnTo>
                  <a:lnTo>
                    <a:pt x="344" y="479"/>
                  </a:lnTo>
                  <a:lnTo>
                    <a:pt x="315" y="497"/>
                  </a:lnTo>
                  <a:lnTo>
                    <a:pt x="290" y="518"/>
                  </a:lnTo>
                  <a:lnTo>
                    <a:pt x="269" y="541"/>
                  </a:lnTo>
                  <a:lnTo>
                    <a:pt x="251" y="566"/>
                  </a:lnTo>
                  <a:lnTo>
                    <a:pt x="237" y="594"/>
                  </a:lnTo>
                  <a:lnTo>
                    <a:pt x="224" y="624"/>
                  </a:lnTo>
                  <a:lnTo>
                    <a:pt x="214" y="655"/>
                  </a:lnTo>
                  <a:lnTo>
                    <a:pt x="207" y="688"/>
                  </a:lnTo>
                  <a:lnTo>
                    <a:pt x="200" y="721"/>
                  </a:lnTo>
                  <a:lnTo>
                    <a:pt x="196" y="755"/>
                  </a:lnTo>
                  <a:lnTo>
                    <a:pt x="193" y="791"/>
                  </a:lnTo>
                  <a:lnTo>
                    <a:pt x="191" y="825"/>
                  </a:lnTo>
                  <a:lnTo>
                    <a:pt x="190" y="860"/>
                  </a:lnTo>
                  <a:lnTo>
                    <a:pt x="189" y="868"/>
                  </a:lnTo>
                  <a:lnTo>
                    <a:pt x="189" y="877"/>
                  </a:lnTo>
                  <a:lnTo>
                    <a:pt x="189" y="911"/>
                  </a:lnTo>
                  <a:lnTo>
                    <a:pt x="190" y="949"/>
                  </a:lnTo>
                  <a:lnTo>
                    <a:pt x="192" y="988"/>
                  </a:lnTo>
                  <a:lnTo>
                    <a:pt x="195" y="1027"/>
                  </a:lnTo>
                  <a:lnTo>
                    <a:pt x="198" y="1063"/>
                  </a:lnTo>
                  <a:lnTo>
                    <a:pt x="203" y="1094"/>
                  </a:lnTo>
                  <a:lnTo>
                    <a:pt x="225" y="1106"/>
                  </a:lnTo>
                  <a:lnTo>
                    <a:pt x="251" y="1119"/>
                  </a:lnTo>
                  <a:lnTo>
                    <a:pt x="283" y="1136"/>
                  </a:lnTo>
                  <a:lnTo>
                    <a:pt x="320" y="1152"/>
                  </a:lnTo>
                  <a:lnTo>
                    <a:pt x="362" y="1172"/>
                  </a:lnTo>
                  <a:lnTo>
                    <a:pt x="409" y="1191"/>
                  </a:lnTo>
                  <a:lnTo>
                    <a:pt x="462" y="1211"/>
                  </a:lnTo>
                  <a:lnTo>
                    <a:pt x="519" y="1232"/>
                  </a:lnTo>
                  <a:lnTo>
                    <a:pt x="580" y="1252"/>
                  </a:lnTo>
                  <a:lnTo>
                    <a:pt x="647" y="1273"/>
                  </a:lnTo>
                  <a:lnTo>
                    <a:pt x="719" y="1293"/>
                  </a:lnTo>
                  <a:lnTo>
                    <a:pt x="794" y="1311"/>
                  </a:lnTo>
                  <a:lnTo>
                    <a:pt x="875" y="1328"/>
                  </a:lnTo>
                  <a:lnTo>
                    <a:pt x="959" y="1343"/>
                  </a:lnTo>
                  <a:lnTo>
                    <a:pt x="1047" y="1357"/>
                  </a:lnTo>
                  <a:lnTo>
                    <a:pt x="1140" y="1368"/>
                  </a:lnTo>
                  <a:lnTo>
                    <a:pt x="1237" y="1376"/>
                  </a:lnTo>
                  <a:lnTo>
                    <a:pt x="1339" y="1382"/>
                  </a:lnTo>
                  <a:lnTo>
                    <a:pt x="1444" y="1383"/>
                  </a:lnTo>
                  <a:lnTo>
                    <a:pt x="1549" y="1382"/>
                  </a:lnTo>
                  <a:lnTo>
                    <a:pt x="1651" y="1376"/>
                  </a:lnTo>
                  <a:lnTo>
                    <a:pt x="1748" y="1368"/>
                  </a:lnTo>
                  <a:lnTo>
                    <a:pt x="1841" y="1357"/>
                  </a:lnTo>
                  <a:lnTo>
                    <a:pt x="1929" y="1343"/>
                  </a:lnTo>
                  <a:lnTo>
                    <a:pt x="2014" y="1328"/>
                  </a:lnTo>
                  <a:lnTo>
                    <a:pt x="2095" y="1311"/>
                  </a:lnTo>
                  <a:lnTo>
                    <a:pt x="2170" y="1293"/>
                  </a:lnTo>
                  <a:lnTo>
                    <a:pt x="2241" y="1273"/>
                  </a:lnTo>
                  <a:lnTo>
                    <a:pt x="2307" y="1253"/>
                  </a:lnTo>
                  <a:lnTo>
                    <a:pt x="2369" y="1233"/>
                  </a:lnTo>
                  <a:lnTo>
                    <a:pt x="2426" y="1212"/>
                  </a:lnTo>
                  <a:lnTo>
                    <a:pt x="2479" y="1191"/>
                  </a:lnTo>
                  <a:lnTo>
                    <a:pt x="2525" y="1172"/>
                  </a:lnTo>
                  <a:lnTo>
                    <a:pt x="2568" y="1153"/>
                  </a:lnTo>
                  <a:lnTo>
                    <a:pt x="2604" y="1136"/>
                  </a:lnTo>
                  <a:lnTo>
                    <a:pt x="2636" y="1120"/>
                  </a:lnTo>
                  <a:lnTo>
                    <a:pt x="2662" y="1107"/>
                  </a:lnTo>
                  <a:lnTo>
                    <a:pt x="2682" y="1094"/>
                  </a:lnTo>
                  <a:lnTo>
                    <a:pt x="2688" y="1063"/>
                  </a:lnTo>
                  <a:lnTo>
                    <a:pt x="2692" y="1027"/>
                  </a:lnTo>
                  <a:lnTo>
                    <a:pt x="2695" y="989"/>
                  </a:lnTo>
                  <a:lnTo>
                    <a:pt x="2697" y="950"/>
                  </a:lnTo>
                  <a:lnTo>
                    <a:pt x="2697" y="911"/>
                  </a:lnTo>
                  <a:lnTo>
                    <a:pt x="2698" y="877"/>
                  </a:lnTo>
                  <a:lnTo>
                    <a:pt x="2697" y="860"/>
                  </a:lnTo>
                  <a:lnTo>
                    <a:pt x="2696" y="826"/>
                  </a:lnTo>
                  <a:lnTo>
                    <a:pt x="2694" y="791"/>
                  </a:lnTo>
                  <a:lnTo>
                    <a:pt x="2691" y="756"/>
                  </a:lnTo>
                  <a:lnTo>
                    <a:pt x="2687" y="722"/>
                  </a:lnTo>
                  <a:lnTo>
                    <a:pt x="2680" y="688"/>
                  </a:lnTo>
                  <a:lnTo>
                    <a:pt x="2673" y="656"/>
                  </a:lnTo>
                  <a:lnTo>
                    <a:pt x="2663" y="625"/>
                  </a:lnTo>
                  <a:lnTo>
                    <a:pt x="2650" y="595"/>
                  </a:lnTo>
                  <a:lnTo>
                    <a:pt x="2636" y="567"/>
                  </a:lnTo>
                  <a:lnTo>
                    <a:pt x="2617" y="541"/>
                  </a:lnTo>
                  <a:lnTo>
                    <a:pt x="2597" y="519"/>
                  </a:lnTo>
                  <a:lnTo>
                    <a:pt x="2572" y="498"/>
                  </a:lnTo>
                  <a:lnTo>
                    <a:pt x="2543" y="481"/>
                  </a:lnTo>
                  <a:lnTo>
                    <a:pt x="2510" y="466"/>
                  </a:lnTo>
                  <a:lnTo>
                    <a:pt x="2455" y="452"/>
                  </a:lnTo>
                  <a:lnTo>
                    <a:pt x="2401" y="435"/>
                  </a:lnTo>
                  <a:lnTo>
                    <a:pt x="2350" y="416"/>
                  </a:lnTo>
                  <a:lnTo>
                    <a:pt x="2300" y="398"/>
                  </a:lnTo>
                  <a:lnTo>
                    <a:pt x="2252" y="379"/>
                  </a:lnTo>
                  <a:lnTo>
                    <a:pt x="2205" y="359"/>
                  </a:lnTo>
                  <a:lnTo>
                    <a:pt x="2162" y="339"/>
                  </a:lnTo>
                  <a:lnTo>
                    <a:pt x="2119" y="318"/>
                  </a:lnTo>
                  <a:lnTo>
                    <a:pt x="2080" y="299"/>
                  </a:lnTo>
                  <a:lnTo>
                    <a:pt x="2044" y="279"/>
                  </a:lnTo>
                  <a:lnTo>
                    <a:pt x="2011" y="261"/>
                  </a:lnTo>
                  <a:lnTo>
                    <a:pt x="1980" y="244"/>
                  </a:lnTo>
                  <a:lnTo>
                    <a:pt x="1953" y="227"/>
                  </a:lnTo>
                  <a:lnTo>
                    <a:pt x="1929" y="213"/>
                  </a:lnTo>
                  <a:lnTo>
                    <a:pt x="1910" y="200"/>
                  </a:lnTo>
                  <a:lnTo>
                    <a:pt x="1893" y="190"/>
                  </a:lnTo>
                  <a:lnTo>
                    <a:pt x="1881" y="182"/>
                  </a:lnTo>
                  <a:lnTo>
                    <a:pt x="1873" y="176"/>
                  </a:lnTo>
                  <a:lnTo>
                    <a:pt x="1868" y="173"/>
                  </a:lnTo>
                  <a:lnTo>
                    <a:pt x="1852" y="158"/>
                  </a:lnTo>
                  <a:lnTo>
                    <a:pt x="1840" y="142"/>
                  </a:lnTo>
                  <a:lnTo>
                    <a:pt x="1831" y="122"/>
                  </a:lnTo>
                  <a:lnTo>
                    <a:pt x="1828" y="101"/>
                  </a:lnTo>
                  <a:lnTo>
                    <a:pt x="1829" y="81"/>
                  </a:lnTo>
                  <a:lnTo>
                    <a:pt x="1834" y="60"/>
                  </a:lnTo>
                  <a:lnTo>
                    <a:pt x="1845" y="41"/>
                  </a:lnTo>
                  <a:lnTo>
                    <a:pt x="1859" y="25"/>
                  </a:lnTo>
                  <a:lnTo>
                    <a:pt x="1877" y="12"/>
                  </a:lnTo>
                  <a:lnTo>
                    <a:pt x="1896" y="4"/>
                  </a:lnTo>
                  <a:lnTo>
                    <a:pt x="1917" y="1"/>
                  </a:lnTo>
                  <a:lnTo>
                    <a:pt x="1938" y="2"/>
                  </a:lnTo>
                  <a:lnTo>
                    <a:pt x="1957" y="7"/>
                  </a:lnTo>
                  <a:lnTo>
                    <a:pt x="1977" y="18"/>
                  </a:lnTo>
                  <a:lnTo>
                    <a:pt x="1980" y="20"/>
                  </a:lnTo>
                  <a:lnTo>
                    <a:pt x="1987" y="25"/>
                  </a:lnTo>
                  <a:lnTo>
                    <a:pt x="2000" y="32"/>
                  </a:lnTo>
                  <a:lnTo>
                    <a:pt x="2015" y="42"/>
                  </a:lnTo>
                  <a:lnTo>
                    <a:pt x="2035" y="55"/>
                  </a:lnTo>
                  <a:lnTo>
                    <a:pt x="2060" y="69"/>
                  </a:lnTo>
                  <a:lnTo>
                    <a:pt x="2086" y="86"/>
                  </a:lnTo>
                  <a:lnTo>
                    <a:pt x="2117" y="102"/>
                  </a:lnTo>
                  <a:lnTo>
                    <a:pt x="2150" y="121"/>
                  </a:lnTo>
                  <a:lnTo>
                    <a:pt x="2188" y="141"/>
                  </a:lnTo>
                  <a:lnTo>
                    <a:pt x="2227" y="159"/>
                  </a:lnTo>
                  <a:lnTo>
                    <a:pt x="2269" y="179"/>
                  </a:lnTo>
                  <a:lnTo>
                    <a:pt x="2313" y="198"/>
                  </a:lnTo>
                  <a:lnTo>
                    <a:pt x="2359" y="218"/>
                  </a:lnTo>
                  <a:lnTo>
                    <a:pt x="2408" y="236"/>
                  </a:lnTo>
                  <a:lnTo>
                    <a:pt x="2457" y="253"/>
                  </a:lnTo>
                  <a:lnTo>
                    <a:pt x="2508" y="269"/>
                  </a:lnTo>
                  <a:lnTo>
                    <a:pt x="2561" y="283"/>
                  </a:lnTo>
                  <a:lnTo>
                    <a:pt x="2564" y="284"/>
                  </a:lnTo>
                  <a:lnTo>
                    <a:pt x="2568" y="285"/>
                  </a:lnTo>
                  <a:lnTo>
                    <a:pt x="2611" y="303"/>
                  </a:lnTo>
                  <a:lnTo>
                    <a:pt x="2650" y="323"/>
                  </a:lnTo>
                  <a:lnTo>
                    <a:pt x="2685" y="346"/>
                  </a:lnTo>
                  <a:lnTo>
                    <a:pt x="2718" y="371"/>
                  </a:lnTo>
                  <a:lnTo>
                    <a:pt x="2745" y="399"/>
                  </a:lnTo>
                  <a:lnTo>
                    <a:pt x="2770" y="428"/>
                  </a:lnTo>
                  <a:lnTo>
                    <a:pt x="2791" y="459"/>
                  </a:lnTo>
                  <a:lnTo>
                    <a:pt x="2810" y="491"/>
                  </a:lnTo>
                  <a:lnTo>
                    <a:pt x="2826" y="524"/>
                  </a:lnTo>
                  <a:lnTo>
                    <a:pt x="2839" y="557"/>
                  </a:lnTo>
                  <a:lnTo>
                    <a:pt x="2851" y="590"/>
                  </a:lnTo>
                  <a:lnTo>
                    <a:pt x="2860" y="624"/>
                  </a:lnTo>
                  <a:lnTo>
                    <a:pt x="2867" y="657"/>
                  </a:lnTo>
                  <a:lnTo>
                    <a:pt x="2872" y="690"/>
                  </a:lnTo>
                  <a:lnTo>
                    <a:pt x="2878" y="721"/>
                  </a:lnTo>
                  <a:lnTo>
                    <a:pt x="2881" y="751"/>
                  </a:lnTo>
                  <a:lnTo>
                    <a:pt x="2883" y="780"/>
                  </a:lnTo>
                  <a:lnTo>
                    <a:pt x="2884" y="807"/>
                  </a:lnTo>
                  <a:lnTo>
                    <a:pt x="2885" y="832"/>
                  </a:lnTo>
                  <a:lnTo>
                    <a:pt x="2886" y="855"/>
                  </a:lnTo>
                  <a:lnTo>
                    <a:pt x="2886" y="864"/>
                  </a:lnTo>
                  <a:lnTo>
                    <a:pt x="2887" y="872"/>
                  </a:lnTo>
                  <a:lnTo>
                    <a:pt x="2887" y="874"/>
                  </a:lnTo>
                  <a:lnTo>
                    <a:pt x="2887" y="888"/>
                  </a:lnTo>
                  <a:lnTo>
                    <a:pt x="2887" y="907"/>
                  </a:lnTo>
                  <a:lnTo>
                    <a:pt x="2886" y="933"/>
                  </a:lnTo>
                  <a:lnTo>
                    <a:pt x="2886" y="962"/>
                  </a:lnTo>
                  <a:lnTo>
                    <a:pt x="2884" y="994"/>
                  </a:lnTo>
                  <a:lnTo>
                    <a:pt x="2882" y="1029"/>
                  </a:lnTo>
                  <a:lnTo>
                    <a:pt x="2879" y="1064"/>
                  </a:lnTo>
                  <a:lnTo>
                    <a:pt x="2875" y="1099"/>
                  </a:lnTo>
                  <a:lnTo>
                    <a:pt x="2868" y="1133"/>
                  </a:lnTo>
                  <a:lnTo>
                    <a:pt x="2861" y="1165"/>
                  </a:lnTo>
                  <a:lnTo>
                    <a:pt x="2853" y="1191"/>
                  </a:lnTo>
                  <a:lnTo>
                    <a:pt x="2844" y="1209"/>
                  </a:lnTo>
                  <a:lnTo>
                    <a:pt x="2831" y="1225"/>
                  </a:lnTo>
                  <a:lnTo>
                    <a:pt x="2817" y="1236"/>
                  </a:lnTo>
                  <a:lnTo>
                    <a:pt x="2812" y="1239"/>
                  </a:lnTo>
                  <a:lnTo>
                    <a:pt x="2802" y="1245"/>
                  </a:lnTo>
                  <a:lnTo>
                    <a:pt x="2788" y="1253"/>
                  </a:lnTo>
                  <a:lnTo>
                    <a:pt x="2769" y="1264"/>
                  </a:lnTo>
                  <a:lnTo>
                    <a:pt x="2746" y="1276"/>
                  </a:lnTo>
                  <a:lnTo>
                    <a:pt x="2720" y="1291"/>
                  </a:lnTo>
                  <a:lnTo>
                    <a:pt x="2688" y="1306"/>
                  </a:lnTo>
                  <a:lnTo>
                    <a:pt x="2651" y="1324"/>
                  </a:lnTo>
                  <a:lnTo>
                    <a:pt x="2612" y="1341"/>
                  </a:lnTo>
                  <a:lnTo>
                    <a:pt x="2568" y="1360"/>
                  </a:lnTo>
                  <a:lnTo>
                    <a:pt x="2519" y="1380"/>
                  </a:lnTo>
                  <a:lnTo>
                    <a:pt x="2467" y="1399"/>
                  </a:lnTo>
                  <a:lnTo>
                    <a:pt x="2411" y="1419"/>
                  </a:lnTo>
                  <a:lnTo>
                    <a:pt x="2351" y="1438"/>
                  </a:lnTo>
                  <a:lnTo>
                    <a:pt x="2287" y="1458"/>
                  </a:lnTo>
                  <a:lnTo>
                    <a:pt x="2219" y="1477"/>
                  </a:lnTo>
                  <a:lnTo>
                    <a:pt x="2146" y="1494"/>
                  </a:lnTo>
                  <a:lnTo>
                    <a:pt x="2071" y="1510"/>
                  </a:lnTo>
                  <a:lnTo>
                    <a:pt x="1992" y="1525"/>
                  </a:lnTo>
                  <a:lnTo>
                    <a:pt x="1910" y="1539"/>
                  </a:lnTo>
                  <a:lnTo>
                    <a:pt x="1823" y="1550"/>
                  </a:lnTo>
                  <a:lnTo>
                    <a:pt x="1734" y="1559"/>
                  </a:lnTo>
                  <a:lnTo>
                    <a:pt x="1640" y="1567"/>
                  </a:lnTo>
                  <a:lnTo>
                    <a:pt x="1544" y="1571"/>
                  </a:lnTo>
                  <a:lnTo>
                    <a:pt x="1444" y="1572"/>
                  </a:lnTo>
                  <a:lnTo>
                    <a:pt x="1341" y="1571"/>
                  </a:lnTo>
                  <a:lnTo>
                    <a:pt x="1240" y="1566"/>
                  </a:lnTo>
                  <a:lnTo>
                    <a:pt x="1143" y="1558"/>
                  </a:lnTo>
                  <a:lnTo>
                    <a:pt x="1050" y="1548"/>
                  </a:lnTo>
                  <a:lnTo>
                    <a:pt x="962" y="1536"/>
                  </a:lnTo>
                  <a:lnTo>
                    <a:pt x="876" y="1522"/>
                  </a:lnTo>
                  <a:lnTo>
                    <a:pt x="795" y="1506"/>
                  </a:lnTo>
                  <a:lnTo>
                    <a:pt x="718" y="1488"/>
                  </a:lnTo>
                  <a:lnTo>
                    <a:pt x="645" y="1469"/>
                  </a:lnTo>
                  <a:lnTo>
                    <a:pt x="575" y="1450"/>
                  </a:lnTo>
                  <a:lnTo>
                    <a:pt x="510" y="1430"/>
                  </a:lnTo>
                  <a:lnTo>
                    <a:pt x="449" y="1409"/>
                  </a:lnTo>
                  <a:lnTo>
                    <a:pt x="392" y="1389"/>
                  </a:lnTo>
                  <a:lnTo>
                    <a:pt x="341" y="1368"/>
                  </a:lnTo>
                  <a:lnTo>
                    <a:pt x="293" y="1349"/>
                  </a:lnTo>
                  <a:lnTo>
                    <a:pt x="250" y="1330"/>
                  </a:lnTo>
                  <a:lnTo>
                    <a:pt x="211" y="1311"/>
                  </a:lnTo>
                  <a:lnTo>
                    <a:pt x="177" y="1295"/>
                  </a:lnTo>
                  <a:lnTo>
                    <a:pt x="148" y="1279"/>
                  </a:lnTo>
                  <a:lnTo>
                    <a:pt x="123" y="1266"/>
                  </a:lnTo>
                  <a:lnTo>
                    <a:pt x="103" y="1254"/>
                  </a:lnTo>
                  <a:lnTo>
                    <a:pt x="88" y="1246"/>
                  </a:lnTo>
                  <a:lnTo>
                    <a:pt x="77" y="1239"/>
                  </a:lnTo>
                  <a:lnTo>
                    <a:pt x="72" y="1236"/>
                  </a:lnTo>
                  <a:lnTo>
                    <a:pt x="57" y="1225"/>
                  </a:lnTo>
                  <a:lnTo>
                    <a:pt x="44" y="1209"/>
                  </a:lnTo>
                  <a:lnTo>
                    <a:pt x="36" y="1191"/>
                  </a:lnTo>
                  <a:lnTo>
                    <a:pt x="27" y="1164"/>
                  </a:lnTo>
                  <a:lnTo>
                    <a:pt x="20" y="1133"/>
                  </a:lnTo>
                  <a:lnTo>
                    <a:pt x="13" y="1098"/>
                  </a:lnTo>
                  <a:lnTo>
                    <a:pt x="8" y="1063"/>
                  </a:lnTo>
                  <a:lnTo>
                    <a:pt x="5" y="1028"/>
                  </a:lnTo>
                  <a:lnTo>
                    <a:pt x="3" y="994"/>
                  </a:lnTo>
                  <a:lnTo>
                    <a:pt x="1" y="961"/>
                  </a:lnTo>
                  <a:lnTo>
                    <a:pt x="0" y="932"/>
                  </a:lnTo>
                  <a:lnTo>
                    <a:pt x="0" y="907"/>
                  </a:lnTo>
                  <a:lnTo>
                    <a:pt x="0" y="887"/>
                  </a:lnTo>
                  <a:lnTo>
                    <a:pt x="0" y="873"/>
                  </a:lnTo>
                  <a:lnTo>
                    <a:pt x="0" y="871"/>
                  </a:lnTo>
                  <a:lnTo>
                    <a:pt x="1" y="854"/>
                  </a:lnTo>
                  <a:lnTo>
                    <a:pt x="1" y="832"/>
                  </a:lnTo>
                  <a:lnTo>
                    <a:pt x="2" y="807"/>
                  </a:lnTo>
                  <a:lnTo>
                    <a:pt x="4" y="780"/>
                  </a:lnTo>
                  <a:lnTo>
                    <a:pt x="6" y="751"/>
                  </a:lnTo>
                  <a:lnTo>
                    <a:pt x="9" y="721"/>
                  </a:lnTo>
                  <a:lnTo>
                    <a:pt x="13" y="689"/>
                  </a:lnTo>
                  <a:lnTo>
                    <a:pt x="20" y="657"/>
                  </a:lnTo>
                  <a:lnTo>
                    <a:pt x="27" y="624"/>
                  </a:lnTo>
                  <a:lnTo>
                    <a:pt x="36" y="590"/>
                  </a:lnTo>
                  <a:lnTo>
                    <a:pt x="48" y="557"/>
                  </a:lnTo>
                  <a:lnTo>
                    <a:pt x="61" y="523"/>
                  </a:lnTo>
                  <a:lnTo>
                    <a:pt x="76" y="491"/>
                  </a:lnTo>
                  <a:lnTo>
                    <a:pt x="95" y="459"/>
                  </a:lnTo>
                  <a:lnTo>
                    <a:pt x="117" y="428"/>
                  </a:lnTo>
                  <a:lnTo>
                    <a:pt x="142" y="399"/>
                  </a:lnTo>
                  <a:lnTo>
                    <a:pt x="169" y="371"/>
                  </a:lnTo>
                  <a:lnTo>
                    <a:pt x="200" y="345"/>
                  </a:lnTo>
                  <a:lnTo>
                    <a:pt x="237" y="322"/>
                  </a:lnTo>
                  <a:lnTo>
                    <a:pt x="276" y="302"/>
                  </a:lnTo>
                  <a:lnTo>
                    <a:pt x="319" y="285"/>
                  </a:lnTo>
                  <a:lnTo>
                    <a:pt x="322" y="284"/>
                  </a:lnTo>
                  <a:lnTo>
                    <a:pt x="326" y="283"/>
                  </a:lnTo>
                  <a:lnTo>
                    <a:pt x="379" y="269"/>
                  </a:lnTo>
                  <a:lnTo>
                    <a:pt x="430" y="252"/>
                  </a:lnTo>
                  <a:lnTo>
                    <a:pt x="479" y="236"/>
                  </a:lnTo>
                  <a:lnTo>
                    <a:pt x="528" y="217"/>
                  </a:lnTo>
                  <a:lnTo>
                    <a:pt x="574" y="197"/>
                  </a:lnTo>
                  <a:lnTo>
                    <a:pt x="619" y="179"/>
                  </a:lnTo>
                  <a:lnTo>
                    <a:pt x="660" y="159"/>
                  </a:lnTo>
                  <a:lnTo>
                    <a:pt x="699" y="140"/>
                  </a:lnTo>
                  <a:lnTo>
                    <a:pt x="736" y="120"/>
                  </a:lnTo>
                  <a:lnTo>
                    <a:pt x="769" y="102"/>
                  </a:lnTo>
                  <a:lnTo>
                    <a:pt x="800" y="85"/>
                  </a:lnTo>
                  <a:lnTo>
                    <a:pt x="827" y="69"/>
                  </a:lnTo>
                  <a:lnTo>
                    <a:pt x="851" y="55"/>
                  </a:lnTo>
                  <a:lnTo>
                    <a:pt x="872" y="42"/>
                  </a:lnTo>
                  <a:lnTo>
                    <a:pt x="887" y="32"/>
                  </a:lnTo>
                  <a:lnTo>
                    <a:pt x="900" y="24"/>
                  </a:lnTo>
                  <a:lnTo>
                    <a:pt x="907" y="19"/>
                  </a:lnTo>
                  <a:lnTo>
                    <a:pt x="910" y="17"/>
                  </a:lnTo>
                  <a:lnTo>
                    <a:pt x="929" y="6"/>
                  </a:lnTo>
                  <a:lnTo>
                    <a:pt x="949" y="1"/>
                  </a:lnTo>
                  <a:lnTo>
                    <a:pt x="970" y="0"/>
                  </a:lnTo>
                  <a:close/>
                </a:path>
              </a:pathLst>
            </a:custGeom>
            <a:grp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8" name="Inhaltsplatzhalter 4"/>
          <p:cNvSpPr txBox="1">
            <a:spLocks/>
          </p:cNvSpPr>
          <p:nvPr/>
        </p:nvSpPr>
        <p:spPr>
          <a:xfrm>
            <a:off x="699450" y="1954354"/>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1"/>
                </a:solidFill>
                <a:latin typeface="+mj-lt"/>
              </a:rPr>
              <a:t>TITLE GOES HERE</a:t>
            </a:r>
            <a:br>
              <a:rPr lang="en-US" sz="1400" b="1" dirty="0">
                <a:solidFill>
                  <a:schemeClr val="accent1"/>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19" name="Inhaltsplatzhalter 4"/>
          <p:cNvSpPr txBox="1">
            <a:spLocks/>
          </p:cNvSpPr>
          <p:nvPr/>
        </p:nvSpPr>
        <p:spPr>
          <a:xfrm>
            <a:off x="8598766" y="1954354"/>
            <a:ext cx="285627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2"/>
                </a:solidFill>
                <a:latin typeface="+mj-lt"/>
              </a:rPr>
              <a:t>TITLE GOES HERE</a:t>
            </a:r>
            <a:br>
              <a:rPr lang="en-US" sz="1400" b="1" dirty="0">
                <a:solidFill>
                  <a:schemeClr val="accent2"/>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0" name="Inhaltsplatzhalter 4"/>
          <p:cNvSpPr txBox="1">
            <a:spLocks/>
          </p:cNvSpPr>
          <p:nvPr/>
        </p:nvSpPr>
        <p:spPr>
          <a:xfrm>
            <a:off x="8598766" y="5201263"/>
            <a:ext cx="2856274"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nSpc>
                <a:spcPct val="100000"/>
              </a:lnSpc>
              <a:spcAft>
                <a:spcPts val="1200"/>
              </a:spcAft>
              <a:buNone/>
            </a:pPr>
            <a:r>
              <a:rPr lang="en-US" sz="1400" b="1" dirty="0">
                <a:solidFill>
                  <a:schemeClr val="accent3"/>
                </a:solidFill>
                <a:latin typeface="+mj-lt"/>
              </a:rPr>
              <a:t>TITLE GOES HERE</a:t>
            </a:r>
            <a:br>
              <a:rPr lang="en-US" sz="1400" b="1" dirty="0">
                <a:solidFill>
                  <a:schemeClr val="accent3"/>
                </a:solidFill>
                <a:latin typeface="+mj-lt"/>
              </a:rPr>
            </a:br>
            <a:br>
              <a:rPr lang="en-US" sz="1400" b="1" dirty="0">
                <a:solidFill>
                  <a:schemeClr val="accent1"/>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sp>
        <p:nvSpPr>
          <p:cNvPr id="21" name="Freeform 206"/>
          <p:cNvSpPr>
            <a:spLocks noEditPoints="1"/>
          </p:cNvSpPr>
          <p:nvPr/>
        </p:nvSpPr>
        <p:spPr bwMode="auto">
          <a:xfrm>
            <a:off x="4809116" y="5009781"/>
            <a:ext cx="518997" cy="465412"/>
          </a:xfrm>
          <a:custGeom>
            <a:avLst/>
            <a:gdLst>
              <a:gd name="T0" fmla="*/ 194 w 3394"/>
              <a:gd name="T1" fmla="*/ 2074 h 3044"/>
              <a:gd name="T2" fmla="*/ 235 w 3394"/>
              <a:gd name="T3" fmla="*/ 2172 h 3044"/>
              <a:gd name="T4" fmla="*/ 314 w 3394"/>
              <a:gd name="T5" fmla="*/ 2239 h 3044"/>
              <a:gd name="T6" fmla="*/ 418 w 3394"/>
              <a:gd name="T7" fmla="*/ 2265 h 3044"/>
              <a:gd name="T8" fmla="*/ 3048 w 3394"/>
              <a:gd name="T9" fmla="*/ 2254 h 3044"/>
              <a:gd name="T10" fmla="*/ 3136 w 3394"/>
              <a:gd name="T11" fmla="*/ 2198 h 3044"/>
              <a:gd name="T12" fmla="*/ 3192 w 3394"/>
              <a:gd name="T13" fmla="*/ 2109 h 3044"/>
              <a:gd name="T14" fmla="*/ 3203 w 3394"/>
              <a:gd name="T15" fmla="*/ 1961 h 3044"/>
              <a:gd name="T16" fmla="*/ 381 w 3394"/>
              <a:gd name="T17" fmla="*/ 194 h 3044"/>
              <a:gd name="T18" fmla="*/ 283 w 3394"/>
              <a:gd name="T19" fmla="*/ 235 h 3044"/>
              <a:gd name="T20" fmla="*/ 215 w 3394"/>
              <a:gd name="T21" fmla="*/ 314 h 3044"/>
              <a:gd name="T22" fmla="*/ 191 w 3394"/>
              <a:gd name="T23" fmla="*/ 419 h 3044"/>
              <a:gd name="T24" fmla="*/ 3204 w 3394"/>
              <a:gd name="T25" fmla="*/ 419 h 3044"/>
              <a:gd name="T26" fmla="*/ 3178 w 3394"/>
              <a:gd name="T27" fmla="*/ 314 h 3044"/>
              <a:gd name="T28" fmla="*/ 3110 w 3394"/>
              <a:gd name="T29" fmla="*/ 235 h 3044"/>
              <a:gd name="T30" fmla="*/ 3013 w 3394"/>
              <a:gd name="T31" fmla="*/ 194 h 3044"/>
              <a:gd name="T32" fmla="*/ 418 w 3394"/>
              <a:gd name="T33" fmla="*/ 0 h 3044"/>
              <a:gd name="T34" fmla="*/ 3079 w 3394"/>
              <a:gd name="T35" fmla="*/ 14 h 3044"/>
              <a:gd name="T36" fmla="*/ 3215 w 3394"/>
              <a:gd name="T37" fmla="*/ 75 h 3044"/>
              <a:gd name="T38" fmla="*/ 3319 w 3394"/>
              <a:gd name="T39" fmla="*/ 179 h 3044"/>
              <a:gd name="T40" fmla="*/ 3380 w 3394"/>
              <a:gd name="T41" fmla="*/ 316 h 3044"/>
              <a:gd name="T42" fmla="*/ 3394 w 3394"/>
              <a:gd name="T43" fmla="*/ 2037 h 3044"/>
              <a:gd name="T44" fmla="*/ 3365 w 3394"/>
              <a:gd name="T45" fmla="*/ 2188 h 3044"/>
              <a:gd name="T46" fmla="*/ 3288 w 3394"/>
              <a:gd name="T47" fmla="*/ 2314 h 3044"/>
              <a:gd name="T48" fmla="*/ 3171 w 3394"/>
              <a:gd name="T49" fmla="*/ 2406 h 3044"/>
              <a:gd name="T50" fmla="*/ 3027 w 3394"/>
              <a:gd name="T51" fmla="*/ 2451 h 3044"/>
              <a:gd name="T52" fmla="*/ 1792 w 3394"/>
              <a:gd name="T53" fmla="*/ 2853 h 3044"/>
              <a:gd name="T54" fmla="*/ 2423 w 3394"/>
              <a:gd name="T55" fmla="*/ 2864 h 3044"/>
              <a:gd name="T56" fmla="*/ 2468 w 3394"/>
              <a:gd name="T57" fmla="*/ 2907 h 3044"/>
              <a:gd name="T58" fmla="*/ 2475 w 3394"/>
              <a:gd name="T59" fmla="*/ 2971 h 3044"/>
              <a:gd name="T60" fmla="*/ 2442 w 3394"/>
              <a:gd name="T61" fmla="*/ 3023 h 3044"/>
              <a:gd name="T62" fmla="*/ 2382 w 3394"/>
              <a:gd name="T63" fmla="*/ 3044 h 3044"/>
              <a:gd name="T64" fmla="*/ 970 w 3394"/>
              <a:gd name="T65" fmla="*/ 3034 h 3044"/>
              <a:gd name="T66" fmla="*/ 926 w 3394"/>
              <a:gd name="T67" fmla="*/ 2990 h 3044"/>
              <a:gd name="T68" fmla="*/ 919 w 3394"/>
              <a:gd name="T69" fmla="*/ 2926 h 3044"/>
              <a:gd name="T70" fmla="*/ 952 w 3394"/>
              <a:gd name="T71" fmla="*/ 2875 h 3044"/>
              <a:gd name="T72" fmla="*/ 1012 w 3394"/>
              <a:gd name="T73" fmla="*/ 2853 h 3044"/>
              <a:gd name="T74" fmla="*/ 418 w 3394"/>
              <a:gd name="T75" fmla="*/ 2455 h 3044"/>
              <a:gd name="T76" fmla="*/ 267 w 3394"/>
              <a:gd name="T77" fmla="*/ 2427 h 3044"/>
              <a:gd name="T78" fmla="*/ 140 w 3394"/>
              <a:gd name="T79" fmla="*/ 2349 h 3044"/>
              <a:gd name="T80" fmla="*/ 49 w 3394"/>
              <a:gd name="T81" fmla="*/ 2233 h 3044"/>
              <a:gd name="T82" fmla="*/ 3 w 3394"/>
              <a:gd name="T83" fmla="*/ 2089 h 3044"/>
              <a:gd name="T84" fmla="*/ 3 w 3394"/>
              <a:gd name="T85" fmla="*/ 366 h 3044"/>
              <a:gd name="T86" fmla="*/ 49 w 3394"/>
              <a:gd name="T87" fmla="*/ 222 h 3044"/>
              <a:gd name="T88" fmla="*/ 141 w 3394"/>
              <a:gd name="T89" fmla="*/ 106 h 3044"/>
              <a:gd name="T90" fmla="*/ 268 w 3394"/>
              <a:gd name="T91" fmla="*/ 29 h 3044"/>
              <a:gd name="T92" fmla="*/ 418 w 3394"/>
              <a:gd name="T93" fmla="*/ 0 h 3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4" h="3044">
                <a:moveTo>
                  <a:pt x="191" y="1961"/>
                </a:moveTo>
                <a:lnTo>
                  <a:pt x="191" y="2037"/>
                </a:lnTo>
                <a:lnTo>
                  <a:pt x="194" y="2074"/>
                </a:lnTo>
                <a:lnTo>
                  <a:pt x="202" y="2109"/>
                </a:lnTo>
                <a:lnTo>
                  <a:pt x="216" y="2142"/>
                </a:lnTo>
                <a:lnTo>
                  <a:pt x="235" y="2172"/>
                </a:lnTo>
                <a:lnTo>
                  <a:pt x="258" y="2198"/>
                </a:lnTo>
                <a:lnTo>
                  <a:pt x="284" y="2221"/>
                </a:lnTo>
                <a:lnTo>
                  <a:pt x="314" y="2239"/>
                </a:lnTo>
                <a:lnTo>
                  <a:pt x="346" y="2254"/>
                </a:lnTo>
                <a:lnTo>
                  <a:pt x="381" y="2262"/>
                </a:lnTo>
                <a:lnTo>
                  <a:pt x="418" y="2265"/>
                </a:lnTo>
                <a:lnTo>
                  <a:pt x="2976" y="2265"/>
                </a:lnTo>
                <a:lnTo>
                  <a:pt x="3013" y="2262"/>
                </a:lnTo>
                <a:lnTo>
                  <a:pt x="3048" y="2254"/>
                </a:lnTo>
                <a:lnTo>
                  <a:pt x="3080" y="2239"/>
                </a:lnTo>
                <a:lnTo>
                  <a:pt x="3109" y="2221"/>
                </a:lnTo>
                <a:lnTo>
                  <a:pt x="3136" y="2198"/>
                </a:lnTo>
                <a:lnTo>
                  <a:pt x="3159" y="2172"/>
                </a:lnTo>
                <a:lnTo>
                  <a:pt x="3177" y="2142"/>
                </a:lnTo>
                <a:lnTo>
                  <a:pt x="3192" y="2109"/>
                </a:lnTo>
                <a:lnTo>
                  <a:pt x="3200" y="2074"/>
                </a:lnTo>
                <a:lnTo>
                  <a:pt x="3203" y="2037"/>
                </a:lnTo>
                <a:lnTo>
                  <a:pt x="3203" y="1961"/>
                </a:lnTo>
                <a:lnTo>
                  <a:pt x="191" y="1961"/>
                </a:lnTo>
                <a:close/>
                <a:moveTo>
                  <a:pt x="418" y="190"/>
                </a:moveTo>
                <a:lnTo>
                  <a:pt x="381" y="194"/>
                </a:lnTo>
                <a:lnTo>
                  <a:pt x="346" y="202"/>
                </a:lnTo>
                <a:lnTo>
                  <a:pt x="313" y="216"/>
                </a:lnTo>
                <a:lnTo>
                  <a:pt x="283" y="235"/>
                </a:lnTo>
                <a:lnTo>
                  <a:pt x="258" y="257"/>
                </a:lnTo>
                <a:lnTo>
                  <a:pt x="234" y="284"/>
                </a:lnTo>
                <a:lnTo>
                  <a:pt x="215" y="314"/>
                </a:lnTo>
                <a:lnTo>
                  <a:pt x="202" y="347"/>
                </a:lnTo>
                <a:lnTo>
                  <a:pt x="194" y="382"/>
                </a:lnTo>
                <a:lnTo>
                  <a:pt x="191" y="419"/>
                </a:lnTo>
                <a:lnTo>
                  <a:pt x="191" y="1771"/>
                </a:lnTo>
                <a:lnTo>
                  <a:pt x="3204" y="1771"/>
                </a:lnTo>
                <a:lnTo>
                  <a:pt x="3204" y="419"/>
                </a:lnTo>
                <a:lnTo>
                  <a:pt x="3201" y="382"/>
                </a:lnTo>
                <a:lnTo>
                  <a:pt x="3193" y="347"/>
                </a:lnTo>
                <a:lnTo>
                  <a:pt x="3178" y="314"/>
                </a:lnTo>
                <a:lnTo>
                  <a:pt x="3160" y="284"/>
                </a:lnTo>
                <a:lnTo>
                  <a:pt x="3137" y="257"/>
                </a:lnTo>
                <a:lnTo>
                  <a:pt x="3110" y="235"/>
                </a:lnTo>
                <a:lnTo>
                  <a:pt x="3081" y="216"/>
                </a:lnTo>
                <a:lnTo>
                  <a:pt x="3048" y="202"/>
                </a:lnTo>
                <a:lnTo>
                  <a:pt x="3013" y="194"/>
                </a:lnTo>
                <a:lnTo>
                  <a:pt x="2976" y="190"/>
                </a:lnTo>
                <a:lnTo>
                  <a:pt x="418" y="190"/>
                </a:lnTo>
                <a:close/>
                <a:moveTo>
                  <a:pt x="418" y="0"/>
                </a:moveTo>
                <a:lnTo>
                  <a:pt x="2976" y="0"/>
                </a:lnTo>
                <a:lnTo>
                  <a:pt x="3028" y="3"/>
                </a:lnTo>
                <a:lnTo>
                  <a:pt x="3079" y="14"/>
                </a:lnTo>
                <a:lnTo>
                  <a:pt x="3126" y="29"/>
                </a:lnTo>
                <a:lnTo>
                  <a:pt x="3172" y="50"/>
                </a:lnTo>
                <a:lnTo>
                  <a:pt x="3215" y="75"/>
                </a:lnTo>
                <a:lnTo>
                  <a:pt x="3253" y="106"/>
                </a:lnTo>
                <a:lnTo>
                  <a:pt x="3288" y="141"/>
                </a:lnTo>
                <a:lnTo>
                  <a:pt x="3319" y="179"/>
                </a:lnTo>
                <a:lnTo>
                  <a:pt x="3344" y="222"/>
                </a:lnTo>
                <a:lnTo>
                  <a:pt x="3366" y="268"/>
                </a:lnTo>
                <a:lnTo>
                  <a:pt x="3380" y="316"/>
                </a:lnTo>
                <a:lnTo>
                  <a:pt x="3391" y="366"/>
                </a:lnTo>
                <a:lnTo>
                  <a:pt x="3394" y="419"/>
                </a:lnTo>
                <a:lnTo>
                  <a:pt x="3394" y="2037"/>
                </a:lnTo>
                <a:lnTo>
                  <a:pt x="3391" y="2089"/>
                </a:lnTo>
                <a:lnTo>
                  <a:pt x="3380" y="2140"/>
                </a:lnTo>
                <a:lnTo>
                  <a:pt x="3365" y="2188"/>
                </a:lnTo>
                <a:lnTo>
                  <a:pt x="3344" y="2233"/>
                </a:lnTo>
                <a:lnTo>
                  <a:pt x="3319" y="2275"/>
                </a:lnTo>
                <a:lnTo>
                  <a:pt x="3288" y="2314"/>
                </a:lnTo>
                <a:lnTo>
                  <a:pt x="3253" y="2349"/>
                </a:lnTo>
                <a:lnTo>
                  <a:pt x="3214" y="2380"/>
                </a:lnTo>
                <a:lnTo>
                  <a:pt x="3171" y="2406"/>
                </a:lnTo>
                <a:lnTo>
                  <a:pt x="3126" y="2427"/>
                </a:lnTo>
                <a:lnTo>
                  <a:pt x="3078" y="2442"/>
                </a:lnTo>
                <a:lnTo>
                  <a:pt x="3027" y="2451"/>
                </a:lnTo>
                <a:lnTo>
                  <a:pt x="2976" y="2455"/>
                </a:lnTo>
                <a:lnTo>
                  <a:pt x="1792" y="2455"/>
                </a:lnTo>
                <a:lnTo>
                  <a:pt x="1792" y="2853"/>
                </a:lnTo>
                <a:lnTo>
                  <a:pt x="2382" y="2853"/>
                </a:lnTo>
                <a:lnTo>
                  <a:pt x="2404" y="2857"/>
                </a:lnTo>
                <a:lnTo>
                  <a:pt x="2423" y="2864"/>
                </a:lnTo>
                <a:lnTo>
                  <a:pt x="2442" y="2875"/>
                </a:lnTo>
                <a:lnTo>
                  <a:pt x="2456" y="2889"/>
                </a:lnTo>
                <a:lnTo>
                  <a:pt x="2468" y="2907"/>
                </a:lnTo>
                <a:lnTo>
                  <a:pt x="2475" y="2926"/>
                </a:lnTo>
                <a:lnTo>
                  <a:pt x="2477" y="2949"/>
                </a:lnTo>
                <a:lnTo>
                  <a:pt x="2475" y="2971"/>
                </a:lnTo>
                <a:lnTo>
                  <a:pt x="2468" y="2990"/>
                </a:lnTo>
                <a:lnTo>
                  <a:pt x="2456" y="3009"/>
                </a:lnTo>
                <a:lnTo>
                  <a:pt x="2442" y="3023"/>
                </a:lnTo>
                <a:lnTo>
                  <a:pt x="2423" y="3034"/>
                </a:lnTo>
                <a:lnTo>
                  <a:pt x="2404" y="3042"/>
                </a:lnTo>
                <a:lnTo>
                  <a:pt x="2382" y="3044"/>
                </a:lnTo>
                <a:lnTo>
                  <a:pt x="1012" y="3044"/>
                </a:lnTo>
                <a:lnTo>
                  <a:pt x="990" y="3042"/>
                </a:lnTo>
                <a:lnTo>
                  <a:pt x="970" y="3034"/>
                </a:lnTo>
                <a:lnTo>
                  <a:pt x="952" y="3023"/>
                </a:lnTo>
                <a:lnTo>
                  <a:pt x="938" y="3009"/>
                </a:lnTo>
                <a:lnTo>
                  <a:pt x="926" y="2990"/>
                </a:lnTo>
                <a:lnTo>
                  <a:pt x="919" y="2971"/>
                </a:lnTo>
                <a:lnTo>
                  <a:pt x="917" y="2949"/>
                </a:lnTo>
                <a:lnTo>
                  <a:pt x="919" y="2926"/>
                </a:lnTo>
                <a:lnTo>
                  <a:pt x="926" y="2907"/>
                </a:lnTo>
                <a:lnTo>
                  <a:pt x="938" y="2889"/>
                </a:lnTo>
                <a:lnTo>
                  <a:pt x="952" y="2875"/>
                </a:lnTo>
                <a:lnTo>
                  <a:pt x="970" y="2864"/>
                </a:lnTo>
                <a:lnTo>
                  <a:pt x="990" y="2857"/>
                </a:lnTo>
                <a:lnTo>
                  <a:pt x="1012" y="2853"/>
                </a:lnTo>
                <a:lnTo>
                  <a:pt x="1602" y="2853"/>
                </a:lnTo>
                <a:lnTo>
                  <a:pt x="1602" y="2455"/>
                </a:lnTo>
                <a:lnTo>
                  <a:pt x="418" y="2455"/>
                </a:lnTo>
                <a:lnTo>
                  <a:pt x="366" y="2451"/>
                </a:lnTo>
                <a:lnTo>
                  <a:pt x="315" y="2442"/>
                </a:lnTo>
                <a:lnTo>
                  <a:pt x="267" y="2427"/>
                </a:lnTo>
                <a:lnTo>
                  <a:pt x="222" y="2406"/>
                </a:lnTo>
                <a:lnTo>
                  <a:pt x="179" y="2380"/>
                </a:lnTo>
                <a:lnTo>
                  <a:pt x="140" y="2349"/>
                </a:lnTo>
                <a:lnTo>
                  <a:pt x="106" y="2314"/>
                </a:lnTo>
                <a:lnTo>
                  <a:pt x="75" y="2275"/>
                </a:lnTo>
                <a:lnTo>
                  <a:pt x="49" y="2233"/>
                </a:lnTo>
                <a:lnTo>
                  <a:pt x="28" y="2188"/>
                </a:lnTo>
                <a:lnTo>
                  <a:pt x="12" y="2140"/>
                </a:lnTo>
                <a:lnTo>
                  <a:pt x="3" y="2089"/>
                </a:lnTo>
                <a:lnTo>
                  <a:pt x="0" y="2037"/>
                </a:lnTo>
                <a:lnTo>
                  <a:pt x="0" y="419"/>
                </a:lnTo>
                <a:lnTo>
                  <a:pt x="3" y="366"/>
                </a:lnTo>
                <a:lnTo>
                  <a:pt x="12" y="316"/>
                </a:lnTo>
                <a:lnTo>
                  <a:pt x="28" y="268"/>
                </a:lnTo>
                <a:lnTo>
                  <a:pt x="49" y="222"/>
                </a:lnTo>
                <a:lnTo>
                  <a:pt x="75" y="179"/>
                </a:lnTo>
                <a:lnTo>
                  <a:pt x="106" y="141"/>
                </a:lnTo>
                <a:lnTo>
                  <a:pt x="141" y="106"/>
                </a:lnTo>
                <a:lnTo>
                  <a:pt x="179" y="75"/>
                </a:lnTo>
                <a:lnTo>
                  <a:pt x="223" y="50"/>
                </a:lnTo>
                <a:lnTo>
                  <a:pt x="268" y="29"/>
                </a:lnTo>
                <a:lnTo>
                  <a:pt x="315" y="14"/>
                </a:lnTo>
                <a:lnTo>
                  <a:pt x="366" y="3"/>
                </a:lnTo>
                <a:lnTo>
                  <a:pt x="418" y="0"/>
                </a:lnTo>
                <a:close/>
              </a:path>
            </a:pathLst>
          </a:custGeom>
          <a:solidFill>
            <a:schemeClr val="bg1"/>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2" name="Inhaltsplatzhalter 4"/>
          <p:cNvSpPr txBox="1">
            <a:spLocks/>
          </p:cNvSpPr>
          <p:nvPr/>
        </p:nvSpPr>
        <p:spPr>
          <a:xfrm>
            <a:off x="699450" y="5201263"/>
            <a:ext cx="2874183" cy="1107996"/>
          </a:xfrm>
          <a:prstGeom prst="rect">
            <a:avLst/>
          </a:prstGeom>
        </p:spPr>
        <p:txBody>
          <a:bodyPr wrap="square" lIns="0" tIns="0" rIns="0" bIns="0">
            <a:spAutoFit/>
          </a:bodyPr>
          <a:lstStyle>
            <a:lvl1pPr marL="272967" indent="-272967" algn="l" defTabSz="914127" rtl="0" eaLnBrk="1" latinLnBrk="0" hangingPunct="1">
              <a:lnSpc>
                <a:spcPct val="90000"/>
              </a:lnSpc>
              <a:spcBef>
                <a:spcPts val="0"/>
              </a:spcBef>
              <a:spcAft>
                <a:spcPts val="1000"/>
              </a:spcAft>
              <a:buFont typeface="Wingdings" panose="05000000000000000000" pitchFamily="2" charset="2"/>
              <a:buChar char="§"/>
              <a:defRPr sz="2300" kern="1200">
                <a:solidFill>
                  <a:schemeClr val="bg1"/>
                </a:solidFill>
                <a:latin typeface="Calibri Light" panose="020F0302020204030204" pitchFamily="34" charset="0"/>
                <a:ea typeface="+mn-ea"/>
                <a:cs typeface="+mn-cs"/>
              </a:defRPr>
            </a:lvl1pPr>
            <a:lvl2pPr marL="807798" indent="-272967" algn="l" defTabSz="914127" rtl="0" eaLnBrk="1" latinLnBrk="0" hangingPunct="1">
              <a:lnSpc>
                <a:spcPct val="90000"/>
              </a:lnSpc>
              <a:spcBef>
                <a:spcPts val="0"/>
              </a:spcBef>
              <a:spcAft>
                <a:spcPts val="1000"/>
              </a:spcAft>
              <a:buFont typeface="Symbol" panose="05050102010706020507" pitchFamily="18" charset="2"/>
              <a:buChar char="-"/>
              <a:defRPr sz="2000" kern="1200">
                <a:solidFill>
                  <a:schemeClr val="bg1"/>
                </a:solidFill>
                <a:latin typeface="Calibri Light" panose="020F0302020204030204" pitchFamily="34" charset="0"/>
                <a:ea typeface="+mn-ea"/>
                <a:cs typeface="+mn-cs"/>
              </a:defRPr>
            </a:lvl2pPr>
            <a:lvl3pPr marL="1080764" indent="-177748" algn="l" defTabSz="914127" rtl="0" eaLnBrk="1" latinLnBrk="0" hangingPunct="1">
              <a:lnSpc>
                <a:spcPct val="90000"/>
              </a:lnSpc>
              <a:spcBef>
                <a:spcPts val="0"/>
              </a:spcBef>
              <a:spcAft>
                <a:spcPts val="1000"/>
              </a:spcAft>
              <a:buFont typeface="Symbol" panose="05050102010706020507" pitchFamily="18" charset="2"/>
              <a:buChar char="-"/>
              <a:defRPr sz="1900" kern="1200">
                <a:solidFill>
                  <a:schemeClr val="bg1"/>
                </a:solidFill>
                <a:latin typeface="Calibri Light" panose="020F0302020204030204" pitchFamily="34" charset="0"/>
                <a:ea typeface="+mn-ea"/>
                <a:cs typeface="+mn-cs"/>
              </a:defRPr>
            </a:lvl3pPr>
            <a:lvl4pPr marL="1436256" indent="-177748"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4pPr>
            <a:lvl5pPr marL="1793335" indent="-179335" algn="l" defTabSz="914127" rtl="0" eaLnBrk="1" latinLnBrk="0" hangingPunct="1">
              <a:lnSpc>
                <a:spcPct val="90000"/>
              </a:lnSpc>
              <a:spcBef>
                <a:spcPts val="0"/>
              </a:spcBef>
              <a:spcAft>
                <a:spcPts val="1000"/>
              </a:spcAft>
              <a:buFont typeface="Symbol" panose="05050102010706020507" pitchFamily="18" charset="2"/>
              <a:buChar char="-"/>
              <a:defRPr sz="1600" kern="1200">
                <a:solidFill>
                  <a:schemeClr val="bg1"/>
                </a:solidFill>
                <a:latin typeface="Calibri Light" panose="020F0302020204030204" pitchFamily="34" charset="0"/>
                <a:ea typeface="+mn-ea"/>
                <a:cs typeface="+mn-cs"/>
              </a:defRPr>
            </a:lvl5pPr>
            <a:lvl6pPr marL="2513847"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0910"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7972"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5034" indent="-228532" algn="l" defTabSz="914127"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r">
              <a:lnSpc>
                <a:spcPct val="100000"/>
              </a:lnSpc>
              <a:spcAft>
                <a:spcPts val="1200"/>
              </a:spcAft>
              <a:buNone/>
            </a:pPr>
            <a:r>
              <a:rPr lang="en-US" sz="1400" b="1" dirty="0">
                <a:solidFill>
                  <a:schemeClr val="accent4"/>
                </a:solidFill>
                <a:latin typeface="+mj-lt"/>
              </a:rPr>
              <a:t>TITLE GOES HERE</a:t>
            </a:r>
            <a:br>
              <a:rPr lang="en-US" sz="1400" b="1" dirty="0">
                <a:solidFill>
                  <a:schemeClr val="accent4"/>
                </a:solidFill>
                <a:latin typeface="+mj-lt"/>
              </a:rPr>
            </a:br>
            <a:br>
              <a:rPr lang="en-US" sz="1400" b="1" dirty="0">
                <a:solidFill>
                  <a:schemeClr val="accent4"/>
                </a:solidFill>
                <a:latin typeface="+mj-lt"/>
              </a:rPr>
            </a:br>
            <a:r>
              <a:rPr lang="en-US" sz="1100" dirty="0">
                <a:solidFill>
                  <a:schemeClr val="bg1">
                    <a:lumMod val="65000"/>
                  </a:schemeClr>
                </a:solidFill>
                <a:latin typeface="+mn-lt"/>
              </a:rPr>
              <a:t>This is a sample text. You simply add your own text and description here. This text is fully editable. It can be replaced with your own style. </a:t>
            </a:r>
          </a:p>
        </p:txBody>
      </p:sp>
      <p:grpSp>
        <p:nvGrpSpPr>
          <p:cNvPr id="23" name="Group 22"/>
          <p:cNvGrpSpPr/>
          <p:nvPr/>
        </p:nvGrpSpPr>
        <p:grpSpPr>
          <a:xfrm>
            <a:off x="5954261" y="3650805"/>
            <a:ext cx="556260" cy="556259"/>
            <a:chOff x="5954261" y="3650805"/>
            <a:chExt cx="556260" cy="556259"/>
          </a:xfrm>
        </p:grpSpPr>
        <p:sp>
          <p:nvSpPr>
            <p:cNvPr id="24" name="Freeform 70"/>
            <p:cNvSpPr>
              <a:spLocks noEditPoints="1"/>
            </p:cNvSpPr>
            <p:nvPr/>
          </p:nvSpPr>
          <p:spPr bwMode="auto">
            <a:xfrm>
              <a:off x="5954261" y="3650805"/>
              <a:ext cx="556260" cy="556259"/>
            </a:xfrm>
            <a:custGeom>
              <a:avLst/>
              <a:gdLst>
                <a:gd name="T0" fmla="*/ 958 w 2077"/>
                <a:gd name="T1" fmla="*/ 277 h 2076"/>
                <a:gd name="T2" fmla="*/ 796 w 2077"/>
                <a:gd name="T3" fmla="*/ 377 h 2076"/>
                <a:gd name="T4" fmla="*/ 576 w 2077"/>
                <a:gd name="T5" fmla="*/ 455 h 2076"/>
                <a:gd name="T6" fmla="*/ 456 w 2077"/>
                <a:gd name="T7" fmla="*/ 350 h 2076"/>
                <a:gd name="T8" fmla="*/ 457 w 2077"/>
                <a:gd name="T9" fmla="*/ 573 h 2076"/>
                <a:gd name="T10" fmla="*/ 379 w 2077"/>
                <a:gd name="T11" fmla="*/ 793 h 2076"/>
                <a:gd name="T12" fmla="*/ 281 w 2077"/>
                <a:gd name="T13" fmla="*/ 955 h 2076"/>
                <a:gd name="T14" fmla="*/ 142 w 2077"/>
                <a:gd name="T15" fmla="*/ 1105 h 2076"/>
                <a:gd name="T16" fmla="*/ 300 w 2077"/>
                <a:gd name="T17" fmla="*/ 1120 h 2076"/>
                <a:gd name="T18" fmla="*/ 400 w 2077"/>
                <a:gd name="T19" fmla="*/ 1331 h 2076"/>
                <a:gd name="T20" fmla="*/ 446 w 2077"/>
                <a:gd name="T21" fmla="*/ 1515 h 2076"/>
                <a:gd name="T22" fmla="*/ 459 w 2077"/>
                <a:gd name="T23" fmla="*/ 1723 h 2076"/>
                <a:gd name="T24" fmla="*/ 591 w 2077"/>
                <a:gd name="T25" fmla="*/ 1612 h 2076"/>
                <a:gd name="T26" fmla="*/ 846 w 2077"/>
                <a:gd name="T27" fmla="*/ 1714 h 2076"/>
                <a:gd name="T28" fmla="*/ 957 w 2077"/>
                <a:gd name="T29" fmla="*/ 1922 h 2076"/>
                <a:gd name="T30" fmla="*/ 1111 w 2077"/>
                <a:gd name="T31" fmla="*/ 1934 h 2076"/>
                <a:gd name="T32" fmla="*/ 1130 w 2077"/>
                <a:gd name="T33" fmla="*/ 1759 h 2076"/>
                <a:gd name="T34" fmla="*/ 1382 w 2077"/>
                <a:gd name="T35" fmla="*/ 1650 h 2076"/>
                <a:gd name="T36" fmla="*/ 1608 w 2077"/>
                <a:gd name="T37" fmla="*/ 1720 h 2076"/>
                <a:gd name="T38" fmla="*/ 1723 w 2077"/>
                <a:gd name="T39" fmla="*/ 1623 h 2076"/>
                <a:gd name="T40" fmla="*/ 1613 w 2077"/>
                <a:gd name="T41" fmla="*/ 1464 h 2076"/>
                <a:gd name="T42" fmla="*/ 1730 w 2077"/>
                <a:gd name="T43" fmla="*/ 1175 h 2076"/>
                <a:gd name="T44" fmla="*/ 1929 w 2077"/>
                <a:gd name="T45" fmla="*/ 1118 h 2076"/>
                <a:gd name="T46" fmla="*/ 1934 w 2077"/>
                <a:gd name="T47" fmla="*/ 962 h 2076"/>
                <a:gd name="T48" fmla="*/ 1747 w 2077"/>
                <a:gd name="T49" fmla="*/ 934 h 2076"/>
                <a:gd name="T50" fmla="*/ 1624 w 2077"/>
                <a:gd name="T51" fmla="*/ 648 h 2076"/>
                <a:gd name="T52" fmla="*/ 1728 w 2077"/>
                <a:gd name="T53" fmla="*/ 463 h 2076"/>
                <a:gd name="T54" fmla="*/ 1616 w 2077"/>
                <a:gd name="T55" fmla="*/ 350 h 2076"/>
                <a:gd name="T56" fmla="*/ 1449 w 2077"/>
                <a:gd name="T57" fmla="*/ 461 h 2076"/>
                <a:gd name="T58" fmla="*/ 1159 w 2077"/>
                <a:gd name="T59" fmla="*/ 341 h 2076"/>
                <a:gd name="T60" fmla="*/ 1119 w 2077"/>
                <a:gd name="T61" fmla="*/ 145 h 2076"/>
                <a:gd name="T62" fmla="*/ 1139 w 2077"/>
                <a:gd name="T63" fmla="*/ 3 h 2076"/>
                <a:gd name="T64" fmla="*/ 1260 w 2077"/>
                <a:gd name="T65" fmla="*/ 152 h 2076"/>
                <a:gd name="T66" fmla="*/ 1547 w 2077"/>
                <a:gd name="T67" fmla="*/ 227 h 2076"/>
                <a:gd name="T68" fmla="*/ 1705 w 2077"/>
                <a:gd name="T69" fmla="*/ 239 h 2076"/>
                <a:gd name="T70" fmla="*/ 1866 w 2077"/>
                <a:gd name="T71" fmla="*/ 474 h 2076"/>
                <a:gd name="T72" fmla="*/ 1819 w 2077"/>
                <a:gd name="T73" fmla="*/ 714 h 2076"/>
                <a:gd name="T74" fmla="*/ 2032 w 2077"/>
                <a:gd name="T75" fmla="*/ 861 h 2076"/>
                <a:gd name="T76" fmla="*/ 2065 w 2077"/>
                <a:gd name="T77" fmla="*/ 1165 h 2076"/>
                <a:gd name="T78" fmla="*/ 1925 w 2077"/>
                <a:gd name="T79" fmla="*/ 1259 h 2076"/>
                <a:gd name="T80" fmla="*/ 1852 w 2077"/>
                <a:gd name="T81" fmla="*/ 1551 h 2076"/>
                <a:gd name="T82" fmla="*/ 1821 w 2077"/>
                <a:gd name="T83" fmla="*/ 1722 h 2076"/>
                <a:gd name="T84" fmla="*/ 1592 w 2077"/>
                <a:gd name="T85" fmla="*/ 1863 h 2076"/>
                <a:gd name="T86" fmla="*/ 1361 w 2077"/>
                <a:gd name="T87" fmla="*/ 1818 h 2076"/>
                <a:gd name="T88" fmla="*/ 1216 w 2077"/>
                <a:gd name="T89" fmla="*/ 2031 h 2076"/>
                <a:gd name="T90" fmla="*/ 910 w 2077"/>
                <a:gd name="T91" fmla="*/ 2064 h 2076"/>
                <a:gd name="T92" fmla="*/ 817 w 2077"/>
                <a:gd name="T93" fmla="*/ 1852 h 2076"/>
                <a:gd name="T94" fmla="*/ 508 w 2077"/>
                <a:gd name="T95" fmla="*/ 1857 h 2076"/>
                <a:gd name="T96" fmla="*/ 354 w 2077"/>
                <a:gd name="T97" fmla="*/ 1820 h 2076"/>
                <a:gd name="T98" fmla="*/ 216 w 2077"/>
                <a:gd name="T99" fmla="*/ 1577 h 2076"/>
                <a:gd name="T100" fmla="*/ 240 w 2077"/>
                <a:gd name="T101" fmla="*/ 1311 h 2076"/>
                <a:gd name="T102" fmla="*/ 26 w 2077"/>
                <a:gd name="T103" fmla="*/ 1192 h 2076"/>
                <a:gd name="T104" fmla="*/ 26 w 2077"/>
                <a:gd name="T105" fmla="*/ 884 h 2076"/>
                <a:gd name="T106" fmla="*/ 246 w 2077"/>
                <a:gd name="T107" fmla="*/ 748 h 2076"/>
                <a:gd name="T108" fmla="*/ 211 w 2077"/>
                <a:gd name="T109" fmla="*/ 474 h 2076"/>
                <a:gd name="T110" fmla="*/ 372 w 2077"/>
                <a:gd name="T111" fmla="*/ 239 h 2076"/>
                <a:gd name="T112" fmla="*/ 530 w 2077"/>
                <a:gd name="T113" fmla="*/ 227 h 2076"/>
                <a:gd name="T114" fmla="*/ 817 w 2077"/>
                <a:gd name="T115" fmla="*/ 224 h 2076"/>
                <a:gd name="T116" fmla="*/ 910 w 2077"/>
                <a:gd name="T117" fmla="*/ 12 h 20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77" h="2076">
                  <a:moveTo>
                    <a:pt x="971" y="140"/>
                  </a:moveTo>
                  <a:lnTo>
                    <a:pt x="967" y="140"/>
                  </a:lnTo>
                  <a:lnTo>
                    <a:pt x="964" y="142"/>
                  </a:lnTo>
                  <a:lnTo>
                    <a:pt x="961" y="145"/>
                  </a:lnTo>
                  <a:lnTo>
                    <a:pt x="959" y="149"/>
                  </a:lnTo>
                  <a:lnTo>
                    <a:pt x="958" y="152"/>
                  </a:lnTo>
                  <a:lnTo>
                    <a:pt x="958" y="277"/>
                  </a:lnTo>
                  <a:lnTo>
                    <a:pt x="956" y="296"/>
                  </a:lnTo>
                  <a:lnTo>
                    <a:pt x="948" y="314"/>
                  </a:lnTo>
                  <a:lnTo>
                    <a:pt x="936" y="329"/>
                  </a:lnTo>
                  <a:lnTo>
                    <a:pt x="920" y="340"/>
                  </a:lnTo>
                  <a:lnTo>
                    <a:pt x="902" y="346"/>
                  </a:lnTo>
                  <a:lnTo>
                    <a:pt x="849" y="360"/>
                  </a:lnTo>
                  <a:lnTo>
                    <a:pt x="796" y="377"/>
                  </a:lnTo>
                  <a:lnTo>
                    <a:pt x="745" y="397"/>
                  </a:lnTo>
                  <a:lnTo>
                    <a:pt x="697" y="422"/>
                  </a:lnTo>
                  <a:lnTo>
                    <a:pt x="649" y="451"/>
                  </a:lnTo>
                  <a:lnTo>
                    <a:pt x="631" y="460"/>
                  </a:lnTo>
                  <a:lnTo>
                    <a:pt x="612" y="463"/>
                  </a:lnTo>
                  <a:lnTo>
                    <a:pt x="594" y="461"/>
                  </a:lnTo>
                  <a:lnTo>
                    <a:pt x="576" y="455"/>
                  </a:lnTo>
                  <a:lnTo>
                    <a:pt x="561" y="443"/>
                  </a:lnTo>
                  <a:lnTo>
                    <a:pt x="471" y="352"/>
                  </a:lnTo>
                  <a:lnTo>
                    <a:pt x="468" y="350"/>
                  </a:lnTo>
                  <a:lnTo>
                    <a:pt x="465" y="349"/>
                  </a:lnTo>
                  <a:lnTo>
                    <a:pt x="462" y="349"/>
                  </a:lnTo>
                  <a:lnTo>
                    <a:pt x="459" y="349"/>
                  </a:lnTo>
                  <a:lnTo>
                    <a:pt x="456" y="350"/>
                  </a:lnTo>
                  <a:lnTo>
                    <a:pt x="453" y="352"/>
                  </a:lnTo>
                  <a:lnTo>
                    <a:pt x="356" y="450"/>
                  </a:lnTo>
                  <a:lnTo>
                    <a:pt x="353" y="456"/>
                  </a:lnTo>
                  <a:lnTo>
                    <a:pt x="353" y="462"/>
                  </a:lnTo>
                  <a:lnTo>
                    <a:pt x="356" y="467"/>
                  </a:lnTo>
                  <a:lnTo>
                    <a:pt x="446" y="557"/>
                  </a:lnTo>
                  <a:lnTo>
                    <a:pt x="457" y="573"/>
                  </a:lnTo>
                  <a:lnTo>
                    <a:pt x="465" y="591"/>
                  </a:lnTo>
                  <a:lnTo>
                    <a:pt x="466" y="610"/>
                  </a:lnTo>
                  <a:lnTo>
                    <a:pt x="462" y="629"/>
                  </a:lnTo>
                  <a:lnTo>
                    <a:pt x="454" y="645"/>
                  </a:lnTo>
                  <a:lnTo>
                    <a:pt x="425" y="693"/>
                  </a:lnTo>
                  <a:lnTo>
                    <a:pt x="400" y="742"/>
                  </a:lnTo>
                  <a:lnTo>
                    <a:pt x="379" y="793"/>
                  </a:lnTo>
                  <a:lnTo>
                    <a:pt x="362" y="845"/>
                  </a:lnTo>
                  <a:lnTo>
                    <a:pt x="350" y="899"/>
                  </a:lnTo>
                  <a:lnTo>
                    <a:pt x="343" y="918"/>
                  </a:lnTo>
                  <a:lnTo>
                    <a:pt x="332" y="933"/>
                  </a:lnTo>
                  <a:lnTo>
                    <a:pt x="317" y="945"/>
                  </a:lnTo>
                  <a:lnTo>
                    <a:pt x="300" y="952"/>
                  </a:lnTo>
                  <a:lnTo>
                    <a:pt x="281" y="955"/>
                  </a:lnTo>
                  <a:lnTo>
                    <a:pt x="153" y="955"/>
                  </a:lnTo>
                  <a:lnTo>
                    <a:pt x="150" y="955"/>
                  </a:lnTo>
                  <a:lnTo>
                    <a:pt x="147" y="958"/>
                  </a:lnTo>
                  <a:lnTo>
                    <a:pt x="144" y="961"/>
                  </a:lnTo>
                  <a:lnTo>
                    <a:pt x="143" y="964"/>
                  </a:lnTo>
                  <a:lnTo>
                    <a:pt x="142" y="967"/>
                  </a:lnTo>
                  <a:lnTo>
                    <a:pt x="142" y="1105"/>
                  </a:lnTo>
                  <a:lnTo>
                    <a:pt x="143" y="1109"/>
                  </a:lnTo>
                  <a:lnTo>
                    <a:pt x="144" y="1113"/>
                  </a:lnTo>
                  <a:lnTo>
                    <a:pt x="147" y="1115"/>
                  </a:lnTo>
                  <a:lnTo>
                    <a:pt x="150" y="1117"/>
                  </a:lnTo>
                  <a:lnTo>
                    <a:pt x="153" y="1118"/>
                  </a:lnTo>
                  <a:lnTo>
                    <a:pt x="281" y="1118"/>
                  </a:lnTo>
                  <a:lnTo>
                    <a:pt x="300" y="1120"/>
                  </a:lnTo>
                  <a:lnTo>
                    <a:pt x="317" y="1128"/>
                  </a:lnTo>
                  <a:lnTo>
                    <a:pt x="332" y="1140"/>
                  </a:lnTo>
                  <a:lnTo>
                    <a:pt x="343" y="1156"/>
                  </a:lnTo>
                  <a:lnTo>
                    <a:pt x="350" y="1174"/>
                  </a:lnTo>
                  <a:lnTo>
                    <a:pt x="362" y="1228"/>
                  </a:lnTo>
                  <a:lnTo>
                    <a:pt x="379" y="1280"/>
                  </a:lnTo>
                  <a:lnTo>
                    <a:pt x="400" y="1331"/>
                  </a:lnTo>
                  <a:lnTo>
                    <a:pt x="425" y="1379"/>
                  </a:lnTo>
                  <a:lnTo>
                    <a:pt x="454" y="1427"/>
                  </a:lnTo>
                  <a:lnTo>
                    <a:pt x="462" y="1445"/>
                  </a:lnTo>
                  <a:lnTo>
                    <a:pt x="467" y="1464"/>
                  </a:lnTo>
                  <a:lnTo>
                    <a:pt x="465" y="1483"/>
                  </a:lnTo>
                  <a:lnTo>
                    <a:pt x="457" y="1500"/>
                  </a:lnTo>
                  <a:lnTo>
                    <a:pt x="446" y="1515"/>
                  </a:lnTo>
                  <a:lnTo>
                    <a:pt x="356" y="1606"/>
                  </a:lnTo>
                  <a:lnTo>
                    <a:pt x="353" y="1611"/>
                  </a:lnTo>
                  <a:lnTo>
                    <a:pt x="353" y="1617"/>
                  </a:lnTo>
                  <a:lnTo>
                    <a:pt x="356" y="1623"/>
                  </a:lnTo>
                  <a:lnTo>
                    <a:pt x="453" y="1720"/>
                  </a:lnTo>
                  <a:lnTo>
                    <a:pt x="456" y="1722"/>
                  </a:lnTo>
                  <a:lnTo>
                    <a:pt x="459" y="1723"/>
                  </a:lnTo>
                  <a:lnTo>
                    <a:pt x="462" y="1724"/>
                  </a:lnTo>
                  <a:lnTo>
                    <a:pt x="465" y="1723"/>
                  </a:lnTo>
                  <a:lnTo>
                    <a:pt x="468" y="1722"/>
                  </a:lnTo>
                  <a:lnTo>
                    <a:pt x="471" y="1720"/>
                  </a:lnTo>
                  <a:lnTo>
                    <a:pt x="559" y="1630"/>
                  </a:lnTo>
                  <a:lnTo>
                    <a:pt x="574" y="1619"/>
                  </a:lnTo>
                  <a:lnTo>
                    <a:pt x="591" y="1612"/>
                  </a:lnTo>
                  <a:lnTo>
                    <a:pt x="609" y="1610"/>
                  </a:lnTo>
                  <a:lnTo>
                    <a:pt x="629" y="1614"/>
                  </a:lnTo>
                  <a:lnTo>
                    <a:pt x="648" y="1622"/>
                  </a:lnTo>
                  <a:lnTo>
                    <a:pt x="695" y="1651"/>
                  </a:lnTo>
                  <a:lnTo>
                    <a:pt x="744" y="1676"/>
                  </a:lnTo>
                  <a:lnTo>
                    <a:pt x="795" y="1697"/>
                  </a:lnTo>
                  <a:lnTo>
                    <a:pt x="846" y="1714"/>
                  </a:lnTo>
                  <a:lnTo>
                    <a:pt x="900" y="1726"/>
                  </a:lnTo>
                  <a:lnTo>
                    <a:pt x="919" y="1733"/>
                  </a:lnTo>
                  <a:lnTo>
                    <a:pt x="935" y="1744"/>
                  </a:lnTo>
                  <a:lnTo>
                    <a:pt x="947" y="1759"/>
                  </a:lnTo>
                  <a:lnTo>
                    <a:pt x="955" y="1776"/>
                  </a:lnTo>
                  <a:lnTo>
                    <a:pt x="957" y="1796"/>
                  </a:lnTo>
                  <a:lnTo>
                    <a:pt x="957" y="1922"/>
                  </a:lnTo>
                  <a:lnTo>
                    <a:pt x="958" y="1926"/>
                  </a:lnTo>
                  <a:lnTo>
                    <a:pt x="959" y="1929"/>
                  </a:lnTo>
                  <a:lnTo>
                    <a:pt x="963" y="1932"/>
                  </a:lnTo>
                  <a:lnTo>
                    <a:pt x="966" y="1934"/>
                  </a:lnTo>
                  <a:lnTo>
                    <a:pt x="970" y="1934"/>
                  </a:lnTo>
                  <a:lnTo>
                    <a:pt x="1108" y="1934"/>
                  </a:lnTo>
                  <a:lnTo>
                    <a:pt x="1111" y="1934"/>
                  </a:lnTo>
                  <a:lnTo>
                    <a:pt x="1114" y="1932"/>
                  </a:lnTo>
                  <a:lnTo>
                    <a:pt x="1118" y="1929"/>
                  </a:lnTo>
                  <a:lnTo>
                    <a:pt x="1119" y="1926"/>
                  </a:lnTo>
                  <a:lnTo>
                    <a:pt x="1120" y="1922"/>
                  </a:lnTo>
                  <a:lnTo>
                    <a:pt x="1120" y="1796"/>
                  </a:lnTo>
                  <a:lnTo>
                    <a:pt x="1123" y="1776"/>
                  </a:lnTo>
                  <a:lnTo>
                    <a:pt x="1130" y="1759"/>
                  </a:lnTo>
                  <a:lnTo>
                    <a:pt x="1142" y="1744"/>
                  </a:lnTo>
                  <a:lnTo>
                    <a:pt x="1158" y="1733"/>
                  </a:lnTo>
                  <a:lnTo>
                    <a:pt x="1177" y="1726"/>
                  </a:lnTo>
                  <a:lnTo>
                    <a:pt x="1231" y="1714"/>
                  </a:lnTo>
                  <a:lnTo>
                    <a:pt x="1282" y="1697"/>
                  </a:lnTo>
                  <a:lnTo>
                    <a:pt x="1333" y="1676"/>
                  </a:lnTo>
                  <a:lnTo>
                    <a:pt x="1382" y="1650"/>
                  </a:lnTo>
                  <a:lnTo>
                    <a:pt x="1430" y="1622"/>
                  </a:lnTo>
                  <a:lnTo>
                    <a:pt x="1447" y="1614"/>
                  </a:lnTo>
                  <a:lnTo>
                    <a:pt x="1466" y="1610"/>
                  </a:lnTo>
                  <a:lnTo>
                    <a:pt x="1485" y="1611"/>
                  </a:lnTo>
                  <a:lnTo>
                    <a:pt x="1503" y="1619"/>
                  </a:lnTo>
                  <a:lnTo>
                    <a:pt x="1518" y="1630"/>
                  </a:lnTo>
                  <a:lnTo>
                    <a:pt x="1608" y="1720"/>
                  </a:lnTo>
                  <a:lnTo>
                    <a:pt x="1611" y="1722"/>
                  </a:lnTo>
                  <a:lnTo>
                    <a:pt x="1614" y="1723"/>
                  </a:lnTo>
                  <a:lnTo>
                    <a:pt x="1617" y="1724"/>
                  </a:lnTo>
                  <a:lnTo>
                    <a:pt x="1619" y="1723"/>
                  </a:lnTo>
                  <a:lnTo>
                    <a:pt x="1622" y="1722"/>
                  </a:lnTo>
                  <a:lnTo>
                    <a:pt x="1625" y="1720"/>
                  </a:lnTo>
                  <a:lnTo>
                    <a:pt x="1723" y="1623"/>
                  </a:lnTo>
                  <a:lnTo>
                    <a:pt x="1726" y="1618"/>
                  </a:lnTo>
                  <a:lnTo>
                    <a:pt x="1726" y="1611"/>
                  </a:lnTo>
                  <a:lnTo>
                    <a:pt x="1723" y="1606"/>
                  </a:lnTo>
                  <a:lnTo>
                    <a:pt x="1633" y="1516"/>
                  </a:lnTo>
                  <a:lnTo>
                    <a:pt x="1621" y="1501"/>
                  </a:lnTo>
                  <a:lnTo>
                    <a:pt x="1615" y="1483"/>
                  </a:lnTo>
                  <a:lnTo>
                    <a:pt x="1613" y="1464"/>
                  </a:lnTo>
                  <a:lnTo>
                    <a:pt x="1616" y="1446"/>
                  </a:lnTo>
                  <a:lnTo>
                    <a:pt x="1624" y="1428"/>
                  </a:lnTo>
                  <a:lnTo>
                    <a:pt x="1654" y="1380"/>
                  </a:lnTo>
                  <a:lnTo>
                    <a:pt x="1679" y="1332"/>
                  </a:lnTo>
                  <a:lnTo>
                    <a:pt x="1700" y="1281"/>
                  </a:lnTo>
                  <a:lnTo>
                    <a:pt x="1717" y="1229"/>
                  </a:lnTo>
                  <a:lnTo>
                    <a:pt x="1730" y="1175"/>
                  </a:lnTo>
                  <a:lnTo>
                    <a:pt x="1736" y="1156"/>
                  </a:lnTo>
                  <a:lnTo>
                    <a:pt x="1747" y="1141"/>
                  </a:lnTo>
                  <a:lnTo>
                    <a:pt x="1761" y="1128"/>
                  </a:lnTo>
                  <a:lnTo>
                    <a:pt x="1779" y="1121"/>
                  </a:lnTo>
                  <a:lnTo>
                    <a:pt x="1798" y="1119"/>
                  </a:lnTo>
                  <a:lnTo>
                    <a:pt x="1925" y="1119"/>
                  </a:lnTo>
                  <a:lnTo>
                    <a:pt x="1929" y="1118"/>
                  </a:lnTo>
                  <a:lnTo>
                    <a:pt x="1932" y="1117"/>
                  </a:lnTo>
                  <a:lnTo>
                    <a:pt x="1934" y="1114"/>
                  </a:lnTo>
                  <a:lnTo>
                    <a:pt x="1936" y="1110"/>
                  </a:lnTo>
                  <a:lnTo>
                    <a:pt x="1936" y="1107"/>
                  </a:lnTo>
                  <a:lnTo>
                    <a:pt x="1936" y="969"/>
                  </a:lnTo>
                  <a:lnTo>
                    <a:pt x="1936" y="965"/>
                  </a:lnTo>
                  <a:lnTo>
                    <a:pt x="1934" y="962"/>
                  </a:lnTo>
                  <a:lnTo>
                    <a:pt x="1932" y="959"/>
                  </a:lnTo>
                  <a:lnTo>
                    <a:pt x="1929" y="958"/>
                  </a:lnTo>
                  <a:lnTo>
                    <a:pt x="1925" y="957"/>
                  </a:lnTo>
                  <a:lnTo>
                    <a:pt x="1798" y="957"/>
                  </a:lnTo>
                  <a:lnTo>
                    <a:pt x="1779" y="954"/>
                  </a:lnTo>
                  <a:lnTo>
                    <a:pt x="1761" y="946"/>
                  </a:lnTo>
                  <a:lnTo>
                    <a:pt x="1747" y="934"/>
                  </a:lnTo>
                  <a:lnTo>
                    <a:pt x="1736" y="919"/>
                  </a:lnTo>
                  <a:lnTo>
                    <a:pt x="1730" y="900"/>
                  </a:lnTo>
                  <a:lnTo>
                    <a:pt x="1716" y="847"/>
                  </a:lnTo>
                  <a:lnTo>
                    <a:pt x="1699" y="794"/>
                  </a:lnTo>
                  <a:lnTo>
                    <a:pt x="1678" y="744"/>
                  </a:lnTo>
                  <a:lnTo>
                    <a:pt x="1654" y="694"/>
                  </a:lnTo>
                  <a:lnTo>
                    <a:pt x="1624" y="648"/>
                  </a:lnTo>
                  <a:lnTo>
                    <a:pt x="1616" y="630"/>
                  </a:lnTo>
                  <a:lnTo>
                    <a:pt x="1613" y="611"/>
                  </a:lnTo>
                  <a:lnTo>
                    <a:pt x="1615" y="592"/>
                  </a:lnTo>
                  <a:lnTo>
                    <a:pt x="1621" y="574"/>
                  </a:lnTo>
                  <a:lnTo>
                    <a:pt x="1633" y="559"/>
                  </a:lnTo>
                  <a:lnTo>
                    <a:pt x="1724" y="468"/>
                  </a:lnTo>
                  <a:lnTo>
                    <a:pt x="1728" y="463"/>
                  </a:lnTo>
                  <a:lnTo>
                    <a:pt x="1728" y="457"/>
                  </a:lnTo>
                  <a:lnTo>
                    <a:pt x="1724" y="451"/>
                  </a:lnTo>
                  <a:lnTo>
                    <a:pt x="1626" y="354"/>
                  </a:lnTo>
                  <a:lnTo>
                    <a:pt x="1623" y="351"/>
                  </a:lnTo>
                  <a:lnTo>
                    <a:pt x="1621" y="350"/>
                  </a:lnTo>
                  <a:lnTo>
                    <a:pt x="1618" y="350"/>
                  </a:lnTo>
                  <a:lnTo>
                    <a:pt x="1616" y="350"/>
                  </a:lnTo>
                  <a:lnTo>
                    <a:pt x="1613" y="351"/>
                  </a:lnTo>
                  <a:lnTo>
                    <a:pt x="1609" y="354"/>
                  </a:lnTo>
                  <a:lnTo>
                    <a:pt x="1520" y="444"/>
                  </a:lnTo>
                  <a:lnTo>
                    <a:pt x="1504" y="456"/>
                  </a:lnTo>
                  <a:lnTo>
                    <a:pt x="1486" y="462"/>
                  </a:lnTo>
                  <a:lnTo>
                    <a:pt x="1467" y="464"/>
                  </a:lnTo>
                  <a:lnTo>
                    <a:pt x="1449" y="461"/>
                  </a:lnTo>
                  <a:lnTo>
                    <a:pt x="1431" y="452"/>
                  </a:lnTo>
                  <a:lnTo>
                    <a:pt x="1384" y="423"/>
                  </a:lnTo>
                  <a:lnTo>
                    <a:pt x="1335" y="399"/>
                  </a:lnTo>
                  <a:lnTo>
                    <a:pt x="1284" y="378"/>
                  </a:lnTo>
                  <a:lnTo>
                    <a:pt x="1232" y="361"/>
                  </a:lnTo>
                  <a:lnTo>
                    <a:pt x="1178" y="348"/>
                  </a:lnTo>
                  <a:lnTo>
                    <a:pt x="1159" y="341"/>
                  </a:lnTo>
                  <a:lnTo>
                    <a:pt x="1143" y="330"/>
                  </a:lnTo>
                  <a:lnTo>
                    <a:pt x="1131" y="315"/>
                  </a:lnTo>
                  <a:lnTo>
                    <a:pt x="1124" y="298"/>
                  </a:lnTo>
                  <a:lnTo>
                    <a:pt x="1121" y="278"/>
                  </a:lnTo>
                  <a:lnTo>
                    <a:pt x="1121" y="152"/>
                  </a:lnTo>
                  <a:lnTo>
                    <a:pt x="1121" y="149"/>
                  </a:lnTo>
                  <a:lnTo>
                    <a:pt x="1119" y="145"/>
                  </a:lnTo>
                  <a:lnTo>
                    <a:pt x="1117" y="142"/>
                  </a:lnTo>
                  <a:lnTo>
                    <a:pt x="1112" y="140"/>
                  </a:lnTo>
                  <a:lnTo>
                    <a:pt x="1109" y="140"/>
                  </a:lnTo>
                  <a:lnTo>
                    <a:pt x="971" y="140"/>
                  </a:lnTo>
                  <a:close/>
                  <a:moveTo>
                    <a:pt x="970" y="0"/>
                  </a:moveTo>
                  <a:lnTo>
                    <a:pt x="1108" y="0"/>
                  </a:lnTo>
                  <a:lnTo>
                    <a:pt x="1139" y="3"/>
                  </a:lnTo>
                  <a:lnTo>
                    <a:pt x="1167" y="12"/>
                  </a:lnTo>
                  <a:lnTo>
                    <a:pt x="1193" y="25"/>
                  </a:lnTo>
                  <a:lnTo>
                    <a:pt x="1216" y="44"/>
                  </a:lnTo>
                  <a:lnTo>
                    <a:pt x="1234" y="66"/>
                  </a:lnTo>
                  <a:lnTo>
                    <a:pt x="1248" y="93"/>
                  </a:lnTo>
                  <a:lnTo>
                    <a:pt x="1257" y="121"/>
                  </a:lnTo>
                  <a:lnTo>
                    <a:pt x="1260" y="152"/>
                  </a:lnTo>
                  <a:lnTo>
                    <a:pt x="1260" y="223"/>
                  </a:lnTo>
                  <a:lnTo>
                    <a:pt x="1329" y="245"/>
                  </a:lnTo>
                  <a:lnTo>
                    <a:pt x="1394" y="272"/>
                  </a:lnTo>
                  <a:lnTo>
                    <a:pt x="1457" y="305"/>
                  </a:lnTo>
                  <a:lnTo>
                    <a:pt x="1508" y="255"/>
                  </a:lnTo>
                  <a:lnTo>
                    <a:pt x="1527" y="239"/>
                  </a:lnTo>
                  <a:lnTo>
                    <a:pt x="1547" y="227"/>
                  </a:lnTo>
                  <a:lnTo>
                    <a:pt x="1569" y="217"/>
                  </a:lnTo>
                  <a:lnTo>
                    <a:pt x="1592" y="212"/>
                  </a:lnTo>
                  <a:lnTo>
                    <a:pt x="1616" y="210"/>
                  </a:lnTo>
                  <a:lnTo>
                    <a:pt x="1640" y="212"/>
                  </a:lnTo>
                  <a:lnTo>
                    <a:pt x="1663" y="217"/>
                  </a:lnTo>
                  <a:lnTo>
                    <a:pt x="1684" y="227"/>
                  </a:lnTo>
                  <a:lnTo>
                    <a:pt x="1705" y="239"/>
                  </a:lnTo>
                  <a:lnTo>
                    <a:pt x="1723" y="255"/>
                  </a:lnTo>
                  <a:lnTo>
                    <a:pt x="1821" y="352"/>
                  </a:lnTo>
                  <a:lnTo>
                    <a:pt x="1839" y="373"/>
                  </a:lnTo>
                  <a:lnTo>
                    <a:pt x="1852" y="397"/>
                  </a:lnTo>
                  <a:lnTo>
                    <a:pt x="1862" y="422"/>
                  </a:lnTo>
                  <a:lnTo>
                    <a:pt x="1866" y="447"/>
                  </a:lnTo>
                  <a:lnTo>
                    <a:pt x="1866" y="474"/>
                  </a:lnTo>
                  <a:lnTo>
                    <a:pt x="1862" y="499"/>
                  </a:lnTo>
                  <a:lnTo>
                    <a:pt x="1852" y="523"/>
                  </a:lnTo>
                  <a:lnTo>
                    <a:pt x="1839" y="546"/>
                  </a:lnTo>
                  <a:lnTo>
                    <a:pt x="1821" y="567"/>
                  </a:lnTo>
                  <a:lnTo>
                    <a:pt x="1771" y="618"/>
                  </a:lnTo>
                  <a:lnTo>
                    <a:pt x="1796" y="665"/>
                  </a:lnTo>
                  <a:lnTo>
                    <a:pt x="1819" y="714"/>
                  </a:lnTo>
                  <a:lnTo>
                    <a:pt x="1837" y="765"/>
                  </a:lnTo>
                  <a:lnTo>
                    <a:pt x="1853" y="816"/>
                  </a:lnTo>
                  <a:lnTo>
                    <a:pt x="1925" y="816"/>
                  </a:lnTo>
                  <a:lnTo>
                    <a:pt x="1955" y="818"/>
                  </a:lnTo>
                  <a:lnTo>
                    <a:pt x="1984" y="828"/>
                  </a:lnTo>
                  <a:lnTo>
                    <a:pt x="2010" y="842"/>
                  </a:lnTo>
                  <a:lnTo>
                    <a:pt x="2032" y="861"/>
                  </a:lnTo>
                  <a:lnTo>
                    <a:pt x="2051" y="883"/>
                  </a:lnTo>
                  <a:lnTo>
                    <a:pt x="2065" y="909"/>
                  </a:lnTo>
                  <a:lnTo>
                    <a:pt x="2075" y="938"/>
                  </a:lnTo>
                  <a:lnTo>
                    <a:pt x="2077" y="968"/>
                  </a:lnTo>
                  <a:lnTo>
                    <a:pt x="2077" y="1106"/>
                  </a:lnTo>
                  <a:lnTo>
                    <a:pt x="2075" y="1137"/>
                  </a:lnTo>
                  <a:lnTo>
                    <a:pt x="2065" y="1165"/>
                  </a:lnTo>
                  <a:lnTo>
                    <a:pt x="2051" y="1192"/>
                  </a:lnTo>
                  <a:lnTo>
                    <a:pt x="2032" y="1214"/>
                  </a:lnTo>
                  <a:lnTo>
                    <a:pt x="2010" y="1233"/>
                  </a:lnTo>
                  <a:lnTo>
                    <a:pt x="1984" y="1247"/>
                  </a:lnTo>
                  <a:lnTo>
                    <a:pt x="1955" y="1255"/>
                  </a:lnTo>
                  <a:lnTo>
                    <a:pt x="1925" y="1258"/>
                  </a:lnTo>
                  <a:lnTo>
                    <a:pt x="1925" y="1259"/>
                  </a:lnTo>
                  <a:lnTo>
                    <a:pt x="1853" y="1259"/>
                  </a:lnTo>
                  <a:lnTo>
                    <a:pt x="1831" y="1328"/>
                  </a:lnTo>
                  <a:lnTo>
                    <a:pt x="1803" y="1393"/>
                  </a:lnTo>
                  <a:lnTo>
                    <a:pt x="1771" y="1456"/>
                  </a:lnTo>
                  <a:lnTo>
                    <a:pt x="1821" y="1507"/>
                  </a:lnTo>
                  <a:lnTo>
                    <a:pt x="1839" y="1528"/>
                  </a:lnTo>
                  <a:lnTo>
                    <a:pt x="1852" y="1551"/>
                  </a:lnTo>
                  <a:lnTo>
                    <a:pt x="1862" y="1577"/>
                  </a:lnTo>
                  <a:lnTo>
                    <a:pt x="1866" y="1602"/>
                  </a:lnTo>
                  <a:lnTo>
                    <a:pt x="1866" y="1628"/>
                  </a:lnTo>
                  <a:lnTo>
                    <a:pt x="1862" y="1654"/>
                  </a:lnTo>
                  <a:lnTo>
                    <a:pt x="1852" y="1678"/>
                  </a:lnTo>
                  <a:lnTo>
                    <a:pt x="1839" y="1701"/>
                  </a:lnTo>
                  <a:lnTo>
                    <a:pt x="1821" y="1722"/>
                  </a:lnTo>
                  <a:lnTo>
                    <a:pt x="1723" y="1820"/>
                  </a:lnTo>
                  <a:lnTo>
                    <a:pt x="1705" y="1836"/>
                  </a:lnTo>
                  <a:lnTo>
                    <a:pt x="1684" y="1849"/>
                  </a:lnTo>
                  <a:lnTo>
                    <a:pt x="1663" y="1857"/>
                  </a:lnTo>
                  <a:lnTo>
                    <a:pt x="1640" y="1863"/>
                  </a:lnTo>
                  <a:lnTo>
                    <a:pt x="1616" y="1864"/>
                  </a:lnTo>
                  <a:lnTo>
                    <a:pt x="1592" y="1863"/>
                  </a:lnTo>
                  <a:lnTo>
                    <a:pt x="1569" y="1857"/>
                  </a:lnTo>
                  <a:lnTo>
                    <a:pt x="1547" y="1849"/>
                  </a:lnTo>
                  <a:lnTo>
                    <a:pt x="1527" y="1836"/>
                  </a:lnTo>
                  <a:lnTo>
                    <a:pt x="1508" y="1820"/>
                  </a:lnTo>
                  <a:lnTo>
                    <a:pt x="1457" y="1770"/>
                  </a:lnTo>
                  <a:lnTo>
                    <a:pt x="1410" y="1796"/>
                  </a:lnTo>
                  <a:lnTo>
                    <a:pt x="1361" y="1818"/>
                  </a:lnTo>
                  <a:lnTo>
                    <a:pt x="1312" y="1837"/>
                  </a:lnTo>
                  <a:lnTo>
                    <a:pt x="1260" y="1852"/>
                  </a:lnTo>
                  <a:lnTo>
                    <a:pt x="1260" y="1924"/>
                  </a:lnTo>
                  <a:lnTo>
                    <a:pt x="1257" y="1954"/>
                  </a:lnTo>
                  <a:lnTo>
                    <a:pt x="1248" y="1983"/>
                  </a:lnTo>
                  <a:lnTo>
                    <a:pt x="1234" y="2009"/>
                  </a:lnTo>
                  <a:lnTo>
                    <a:pt x="1216" y="2031"/>
                  </a:lnTo>
                  <a:lnTo>
                    <a:pt x="1193" y="2050"/>
                  </a:lnTo>
                  <a:lnTo>
                    <a:pt x="1167" y="2064"/>
                  </a:lnTo>
                  <a:lnTo>
                    <a:pt x="1139" y="2073"/>
                  </a:lnTo>
                  <a:lnTo>
                    <a:pt x="1108" y="2076"/>
                  </a:lnTo>
                  <a:lnTo>
                    <a:pt x="970" y="2076"/>
                  </a:lnTo>
                  <a:lnTo>
                    <a:pt x="938" y="2073"/>
                  </a:lnTo>
                  <a:lnTo>
                    <a:pt x="910" y="2064"/>
                  </a:lnTo>
                  <a:lnTo>
                    <a:pt x="884" y="2050"/>
                  </a:lnTo>
                  <a:lnTo>
                    <a:pt x="861" y="2031"/>
                  </a:lnTo>
                  <a:lnTo>
                    <a:pt x="843" y="2009"/>
                  </a:lnTo>
                  <a:lnTo>
                    <a:pt x="829" y="1983"/>
                  </a:lnTo>
                  <a:lnTo>
                    <a:pt x="820" y="1954"/>
                  </a:lnTo>
                  <a:lnTo>
                    <a:pt x="817" y="1924"/>
                  </a:lnTo>
                  <a:lnTo>
                    <a:pt x="817" y="1852"/>
                  </a:lnTo>
                  <a:lnTo>
                    <a:pt x="748" y="1831"/>
                  </a:lnTo>
                  <a:lnTo>
                    <a:pt x="683" y="1802"/>
                  </a:lnTo>
                  <a:lnTo>
                    <a:pt x="620" y="1770"/>
                  </a:lnTo>
                  <a:lnTo>
                    <a:pt x="569" y="1820"/>
                  </a:lnTo>
                  <a:lnTo>
                    <a:pt x="550" y="1836"/>
                  </a:lnTo>
                  <a:lnTo>
                    <a:pt x="530" y="1849"/>
                  </a:lnTo>
                  <a:lnTo>
                    <a:pt x="508" y="1857"/>
                  </a:lnTo>
                  <a:lnTo>
                    <a:pt x="486" y="1863"/>
                  </a:lnTo>
                  <a:lnTo>
                    <a:pt x="461" y="1864"/>
                  </a:lnTo>
                  <a:lnTo>
                    <a:pt x="437" y="1863"/>
                  </a:lnTo>
                  <a:lnTo>
                    <a:pt x="414" y="1857"/>
                  </a:lnTo>
                  <a:lnTo>
                    <a:pt x="393" y="1849"/>
                  </a:lnTo>
                  <a:lnTo>
                    <a:pt x="372" y="1836"/>
                  </a:lnTo>
                  <a:lnTo>
                    <a:pt x="354" y="1820"/>
                  </a:lnTo>
                  <a:lnTo>
                    <a:pt x="256" y="1722"/>
                  </a:lnTo>
                  <a:lnTo>
                    <a:pt x="238" y="1701"/>
                  </a:lnTo>
                  <a:lnTo>
                    <a:pt x="225" y="1678"/>
                  </a:lnTo>
                  <a:lnTo>
                    <a:pt x="216" y="1654"/>
                  </a:lnTo>
                  <a:lnTo>
                    <a:pt x="211" y="1628"/>
                  </a:lnTo>
                  <a:lnTo>
                    <a:pt x="211" y="1602"/>
                  </a:lnTo>
                  <a:lnTo>
                    <a:pt x="216" y="1577"/>
                  </a:lnTo>
                  <a:lnTo>
                    <a:pt x="225" y="1551"/>
                  </a:lnTo>
                  <a:lnTo>
                    <a:pt x="238" y="1528"/>
                  </a:lnTo>
                  <a:lnTo>
                    <a:pt x="256" y="1507"/>
                  </a:lnTo>
                  <a:lnTo>
                    <a:pt x="306" y="1456"/>
                  </a:lnTo>
                  <a:lnTo>
                    <a:pt x="281" y="1410"/>
                  </a:lnTo>
                  <a:lnTo>
                    <a:pt x="259" y="1360"/>
                  </a:lnTo>
                  <a:lnTo>
                    <a:pt x="240" y="1311"/>
                  </a:lnTo>
                  <a:lnTo>
                    <a:pt x="224" y="1259"/>
                  </a:lnTo>
                  <a:lnTo>
                    <a:pt x="152" y="1259"/>
                  </a:lnTo>
                  <a:lnTo>
                    <a:pt x="122" y="1256"/>
                  </a:lnTo>
                  <a:lnTo>
                    <a:pt x="93" y="1248"/>
                  </a:lnTo>
                  <a:lnTo>
                    <a:pt x="67" y="1233"/>
                  </a:lnTo>
                  <a:lnTo>
                    <a:pt x="45" y="1215"/>
                  </a:lnTo>
                  <a:lnTo>
                    <a:pt x="26" y="1192"/>
                  </a:lnTo>
                  <a:lnTo>
                    <a:pt x="12" y="1166"/>
                  </a:lnTo>
                  <a:lnTo>
                    <a:pt x="3" y="1138"/>
                  </a:lnTo>
                  <a:lnTo>
                    <a:pt x="0" y="1107"/>
                  </a:lnTo>
                  <a:lnTo>
                    <a:pt x="0" y="969"/>
                  </a:lnTo>
                  <a:lnTo>
                    <a:pt x="3" y="938"/>
                  </a:lnTo>
                  <a:lnTo>
                    <a:pt x="12" y="909"/>
                  </a:lnTo>
                  <a:lnTo>
                    <a:pt x="26" y="884"/>
                  </a:lnTo>
                  <a:lnTo>
                    <a:pt x="45" y="861"/>
                  </a:lnTo>
                  <a:lnTo>
                    <a:pt x="67" y="843"/>
                  </a:lnTo>
                  <a:lnTo>
                    <a:pt x="93" y="829"/>
                  </a:lnTo>
                  <a:lnTo>
                    <a:pt x="122" y="819"/>
                  </a:lnTo>
                  <a:lnTo>
                    <a:pt x="152" y="816"/>
                  </a:lnTo>
                  <a:lnTo>
                    <a:pt x="224" y="816"/>
                  </a:lnTo>
                  <a:lnTo>
                    <a:pt x="246" y="748"/>
                  </a:lnTo>
                  <a:lnTo>
                    <a:pt x="274" y="682"/>
                  </a:lnTo>
                  <a:lnTo>
                    <a:pt x="306" y="619"/>
                  </a:lnTo>
                  <a:lnTo>
                    <a:pt x="256" y="568"/>
                  </a:lnTo>
                  <a:lnTo>
                    <a:pt x="238" y="547"/>
                  </a:lnTo>
                  <a:lnTo>
                    <a:pt x="225" y="524"/>
                  </a:lnTo>
                  <a:lnTo>
                    <a:pt x="216" y="500"/>
                  </a:lnTo>
                  <a:lnTo>
                    <a:pt x="211" y="474"/>
                  </a:lnTo>
                  <a:lnTo>
                    <a:pt x="211" y="448"/>
                  </a:lnTo>
                  <a:lnTo>
                    <a:pt x="216" y="422"/>
                  </a:lnTo>
                  <a:lnTo>
                    <a:pt x="225" y="398"/>
                  </a:lnTo>
                  <a:lnTo>
                    <a:pt x="238" y="374"/>
                  </a:lnTo>
                  <a:lnTo>
                    <a:pt x="256" y="353"/>
                  </a:lnTo>
                  <a:lnTo>
                    <a:pt x="354" y="255"/>
                  </a:lnTo>
                  <a:lnTo>
                    <a:pt x="372" y="239"/>
                  </a:lnTo>
                  <a:lnTo>
                    <a:pt x="393" y="227"/>
                  </a:lnTo>
                  <a:lnTo>
                    <a:pt x="414" y="218"/>
                  </a:lnTo>
                  <a:lnTo>
                    <a:pt x="437" y="213"/>
                  </a:lnTo>
                  <a:lnTo>
                    <a:pt x="461" y="211"/>
                  </a:lnTo>
                  <a:lnTo>
                    <a:pt x="486" y="213"/>
                  </a:lnTo>
                  <a:lnTo>
                    <a:pt x="508" y="218"/>
                  </a:lnTo>
                  <a:lnTo>
                    <a:pt x="530" y="227"/>
                  </a:lnTo>
                  <a:lnTo>
                    <a:pt x="550" y="239"/>
                  </a:lnTo>
                  <a:lnTo>
                    <a:pt x="569" y="255"/>
                  </a:lnTo>
                  <a:lnTo>
                    <a:pt x="620" y="306"/>
                  </a:lnTo>
                  <a:lnTo>
                    <a:pt x="667" y="281"/>
                  </a:lnTo>
                  <a:lnTo>
                    <a:pt x="716" y="258"/>
                  </a:lnTo>
                  <a:lnTo>
                    <a:pt x="765" y="239"/>
                  </a:lnTo>
                  <a:lnTo>
                    <a:pt x="817" y="224"/>
                  </a:lnTo>
                  <a:lnTo>
                    <a:pt x="817" y="152"/>
                  </a:lnTo>
                  <a:lnTo>
                    <a:pt x="820" y="121"/>
                  </a:lnTo>
                  <a:lnTo>
                    <a:pt x="829" y="93"/>
                  </a:lnTo>
                  <a:lnTo>
                    <a:pt x="843" y="66"/>
                  </a:lnTo>
                  <a:lnTo>
                    <a:pt x="861" y="44"/>
                  </a:lnTo>
                  <a:lnTo>
                    <a:pt x="884" y="25"/>
                  </a:lnTo>
                  <a:lnTo>
                    <a:pt x="910" y="12"/>
                  </a:lnTo>
                  <a:lnTo>
                    <a:pt x="938" y="3"/>
                  </a:lnTo>
                  <a:lnTo>
                    <a:pt x="970"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
          <p:nvSpPr>
            <p:cNvPr id="25" name="Freeform 71"/>
            <p:cNvSpPr>
              <a:spLocks noEditPoints="1"/>
            </p:cNvSpPr>
            <p:nvPr/>
          </p:nvSpPr>
          <p:spPr bwMode="auto">
            <a:xfrm>
              <a:off x="6114720" y="3811264"/>
              <a:ext cx="235341" cy="235340"/>
            </a:xfrm>
            <a:custGeom>
              <a:avLst/>
              <a:gdLst>
                <a:gd name="T0" fmla="*/ 398 w 886"/>
                <a:gd name="T1" fmla="*/ 143 h 884"/>
                <a:gd name="T2" fmla="*/ 316 w 886"/>
                <a:gd name="T3" fmla="*/ 169 h 884"/>
                <a:gd name="T4" fmla="*/ 245 w 886"/>
                <a:gd name="T5" fmla="*/ 214 h 884"/>
                <a:gd name="T6" fmla="*/ 189 w 886"/>
                <a:gd name="T7" fmla="*/ 277 h 884"/>
                <a:gd name="T8" fmla="*/ 153 w 886"/>
                <a:gd name="T9" fmla="*/ 355 h 884"/>
                <a:gd name="T10" fmla="*/ 141 w 886"/>
                <a:gd name="T11" fmla="*/ 442 h 884"/>
                <a:gd name="T12" fmla="*/ 153 w 886"/>
                <a:gd name="T13" fmla="*/ 529 h 884"/>
                <a:gd name="T14" fmla="*/ 189 w 886"/>
                <a:gd name="T15" fmla="*/ 606 h 884"/>
                <a:gd name="T16" fmla="*/ 245 w 886"/>
                <a:gd name="T17" fmla="*/ 669 h 884"/>
                <a:gd name="T18" fmla="*/ 316 w 886"/>
                <a:gd name="T19" fmla="*/ 716 h 884"/>
                <a:gd name="T20" fmla="*/ 398 w 886"/>
                <a:gd name="T21" fmla="*/ 740 h 884"/>
                <a:gd name="T22" fmla="*/ 488 w 886"/>
                <a:gd name="T23" fmla="*/ 740 h 884"/>
                <a:gd name="T24" fmla="*/ 570 w 886"/>
                <a:gd name="T25" fmla="*/ 716 h 884"/>
                <a:gd name="T26" fmla="*/ 641 w 886"/>
                <a:gd name="T27" fmla="*/ 669 h 884"/>
                <a:gd name="T28" fmla="*/ 696 w 886"/>
                <a:gd name="T29" fmla="*/ 606 h 884"/>
                <a:gd name="T30" fmla="*/ 732 w 886"/>
                <a:gd name="T31" fmla="*/ 529 h 884"/>
                <a:gd name="T32" fmla="*/ 745 w 886"/>
                <a:gd name="T33" fmla="*/ 442 h 884"/>
                <a:gd name="T34" fmla="*/ 732 w 886"/>
                <a:gd name="T35" fmla="*/ 355 h 884"/>
                <a:gd name="T36" fmla="*/ 696 w 886"/>
                <a:gd name="T37" fmla="*/ 277 h 884"/>
                <a:gd name="T38" fmla="*/ 641 w 886"/>
                <a:gd name="T39" fmla="*/ 214 h 884"/>
                <a:gd name="T40" fmla="*/ 570 w 886"/>
                <a:gd name="T41" fmla="*/ 169 h 884"/>
                <a:gd name="T42" fmla="*/ 488 w 886"/>
                <a:gd name="T43" fmla="*/ 143 h 884"/>
                <a:gd name="T44" fmla="*/ 443 w 886"/>
                <a:gd name="T45" fmla="*/ 0 h 884"/>
                <a:gd name="T46" fmla="*/ 544 w 886"/>
                <a:gd name="T47" fmla="*/ 11 h 884"/>
                <a:gd name="T48" fmla="*/ 638 w 886"/>
                <a:gd name="T49" fmla="*/ 45 h 884"/>
                <a:gd name="T50" fmla="*/ 719 w 886"/>
                <a:gd name="T51" fmla="*/ 97 h 884"/>
                <a:gd name="T52" fmla="*/ 788 w 886"/>
                <a:gd name="T53" fmla="*/ 165 h 884"/>
                <a:gd name="T54" fmla="*/ 840 w 886"/>
                <a:gd name="T55" fmla="*/ 248 h 884"/>
                <a:gd name="T56" fmla="*/ 873 w 886"/>
                <a:gd name="T57" fmla="*/ 340 h 884"/>
                <a:gd name="T58" fmla="*/ 886 w 886"/>
                <a:gd name="T59" fmla="*/ 442 h 884"/>
                <a:gd name="T60" fmla="*/ 873 w 886"/>
                <a:gd name="T61" fmla="*/ 543 h 884"/>
                <a:gd name="T62" fmla="*/ 840 w 886"/>
                <a:gd name="T63" fmla="*/ 636 h 884"/>
                <a:gd name="T64" fmla="*/ 788 w 886"/>
                <a:gd name="T65" fmla="*/ 718 h 884"/>
                <a:gd name="T66" fmla="*/ 719 w 886"/>
                <a:gd name="T67" fmla="*/ 787 h 884"/>
                <a:gd name="T68" fmla="*/ 638 w 886"/>
                <a:gd name="T69" fmla="*/ 839 h 884"/>
                <a:gd name="T70" fmla="*/ 544 w 886"/>
                <a:gd name="T71" fmla="*/ 872 h 884"/>
                <a:gd name="T72" fmla="*/ 443 w 886"/>
                <a:gd name="T73" fmla="*/ 884 h 884"/>
                <a:gd name="T74" fmla="*/ 341 w 886"/>
                <a:gd name="T75" fmla="*/ 872 h 884"/>
                <a:gd name="T76" fmla="*/ 248 w 886"/>
                <a:gd name="T77" fmla="*/ 839 h 884"/>
                <a:gd name="T78" fmla="*/ 166 w 886"/>
                <a:gd name="T79" fmla="*/ 787 h 884"/>
                <a:gd name="T80" fmla="*/ 97 w 886"/>
                <a:gd name="T81" fmla="*/ 718 h 884"/>
                <a:gd name="T82" fmla="*/ 46 w 886"/>
                <a:gd name="T83" fmla="*/ 636 h 884"/>
                <a:gd name="T84" fmla="*/ 12 w 886"/>
                <a:gd name="T85" fmla="*/ 543 h 884"/>
                <a:gd name="T86" fmla="*/ 0 w 886"/>
                <a:gd name="T87" fmla="*/ 442 h 884"/>
                <a:gd name="T88" fmla="*/ 12 w 886"/>
                <a:gd name="T89" fmla="*/ 340 h 884"/>
                <a:gd name="T90" fmla="*/ 46 w 886"/>
                <a:gd name="T91" fmla="*/ 248 h 884"/>
                <a:gd name="T92" fmla="*/ 97 w 886"/>
                <a:gd name="T93" fmla="*/ 165 h 884"/>
                <a:gd name="T94" fmla="*/ 166 w 886"/>
                <a:gd name="T95" fmla="*/ 97 h 884"/>
                <a:gd name="T96" fmla="*/ 248 w 886"/>
                <a:gd name="T97" fmla="*/ 45 h 884"/>
                <a:gd name="T98" fmla="*/ 341 w 886"/>
                <a:gd name="T99" fmla="*/ 11 h 884"/>
                <a:gd name="T100" fmla="*/ 443 w 886"/>
                <a:gd name="T101" fmla="*/ 0 h 8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86" h="884">
                  <a:moveTo>
                    <a:pt x="443" y="140"/>
                  </a:moveTo>
                  <a:lnTo>
                    <a:pt x="398" y="143"/>
                  </a:lnTo>
                  <a:lnTo>
                    <a:pt x="356" y="153"/>
                  </a:lnTo>
                  <a:lnTo>
                    <a:pt x="316" y="169"/>
                  </a:lnTo>
                  <a:lnTo>
                    <a:pt x="279" y="189"/>
                  </a:lnTo>
                  <a:lnTo>
                    <a:pt x="245" y="214"/>
                  </a:lnTo>
                  <a:lnTo>
                    <a:pt x="215" y="243"/>
                  </a:lnTo>
                  <a:lnTo>
                    <a:pt x="189" y="277"/>
                  </a:lnTo>
                  <a:lnTo>
                    <a:pt x="169" y="315"/>
                  </a:lnTo>
                  <a:lnTo>
                    <a:pt x="153" y="355"/>
                  </a:lnTo>
                  <a:lnTo>
                    <a:pt x="144" y="397"/>
                  </a:lnTo>
                  <a:lnTo>
                    <a:pt x="141" y="442"/>
                  </a:lnTo>
                  <a:lnTo>
                    <a:pt x="144" y="486"/>
                  </a:lnTo>
                  <a:lnTo>
                    <a:pt x="153" y="529"/>
                  </a:lnTo>
                  <a:lnTo>
                    <a:pt x="169" y="569"/>
                  </a:lnTo>
                  <a:lnTo>
                    <a:pt x="189" y="606"/>
                  </a:lnTo>
                  <a:lnTo>
                    <a:pt x="215" y="640"/>
                  </a:lnTo>
                  <a:lnTo>
                    <a:pt x="245" y="669"/>
                  </a:lnTo>
                  <a:lnTo>
                    <a:pt x="279" y="695"/>
                  </a:lnTo>
                  <a:lnTo>
                    <a:pt x="316" y="716"/>
                  </a:lnTo>
                  <a:lnTo>
                    <a:pt x="356" y="731"/>
                  </a:lnTo>
                  <a:lnTo>
                    <a:pt x="398" y="740"/>
                  </a:lnTo>
                  <a:lnTo>
                    <a:pt x="443" y="743"/>
                  </a:lnTo>
                  <a:lnTo>
                    <a:pt x="488" y="740"/>
                  </a:lnTo>
                  <a:lnTo>
                    <a:pt x="530" y="731"/>
                  </a:lnTo>
                  <a:lnTo>
                    <a:pt x="570" y="716"/>
                  </a:lnTo>
                  <a:lnTo>
                    <a:pt x="607" y="695"/>
                  </a:lnTo>
                  <a:lnTo>
                    <a:pt x="641" y="669"/>
                  </a:lnTo>
                  <a:lnTo>
                    <a:pt x="670" y="640"/>
                  </a:lnTo>
                  <a:lnTo>
                    <a:pt x="696" y="606"/>
                  </a:lnTo>
                  <a:lnTo>
                    <a:pt x="717" y="569"/>
                  </a:lnTo>
                  <a:lnTo>
                    <a:pt x="732" y="529"/>
                  </a:lnTo>
                  <a:lnTo>
                    <a:pt x="741" y="486"/>
                  </a:lnTo>
                  <a:lnTo>
                    <a:pt x="745" y="442"/>
                  </a:lnTo>
                  <a:lnTo>
                    <a:pt x="741" y="397"/>
                  </a:lnTo>
                  <a:lnTo>
                    <a:pt x="732" y="355"/>
                  </a:lnTo>
                  <a:lnTo>
                    <a:pt x="717" y="315"/>
                  </a:lnTo>
                  <a:lnTo>
                    <a:pt x="696" y="277"/>
                  </a:lnTo>
                  <a:lnTo>
                    <a:pt x="670" y="243"/>
                  </a:lnTo>
                  <a:lnTo>
                    <a:pt x="641" y="214"/>
                  </a:lnTo>
                  <a:lnTo>
                    <a:pt x="607" y="189"/>
                  </a:lnTo>
                  <a:lnTo>
                    <a:pt x="570" y="169"/>
                  </a:lnTo>
                  <a:lnTo>
                    <a:pt x="530" y="153"/>
                  </a:lnTo>
                  <a:lnTo>
                    <a:pt x="488" y="143"/>
                  </a:lnTo>
                  <a:lnTo>
                    <a:pt x="443" y="140"/>
                  </a:lnTo>
                  <a:close/>
                  <a:moveTo>
                    <a:pt x="443" y="0"/>
                  </a:moveTo>
                  <a:lnTo>
                    <a:pt x="494" y="3"/>
                  </a:lnTo>
                  <a:lnTo>
                    <a:pt x="544" y="11"/>
                  </a:lnTo>
                  <a:lnTo>
                    <a:pt x="592" y="25"/>
                  </a:lnTo>
                  <a:lnTo>
                    <a:pt x="638" y="45"/>
                  </a:lnTo>
                  <a:lnTo>
                    <a:pt x="680" y="68"/>
                  </a:lnTo>
                  <a:lnTo>
                    <a:pt x="719" y="97"/>
                  </a:lnTo>
                  <a:lnTo>
                    <a:pt x="756" y="130"/>
                  </a:lnTo>
                  <a:lnTo>
                    <a:pt x="788" y="165"/>
                  </a:lnTo>
                  <a:lnTo>
                    <a:pt x="816" y="205"/>
                  </a:lnTo>
                  <a:lnTo>
                    <a:pt x="840" y="248"/>
                  </a:lnTo>
                  <a:lnTo>
                    <a:pt x="859" y="293"/>
                  </a:lnTo>
                  <a:lnTo>
                    <a:pt x="873" y="340"/>
                  </a:lnTo>
                  <a:lnTo>
                    <a:pt x="883" y="390"/>
                  </a:lnTo>
                  <a:lnTo>
                    <a:pt x="886" y="442"/>
                  </a:lnTo>
                  <a:lnTo>
                    <a:pt x="883" y="493"/>
                  </a:lnTo>
                  <a:lnTo>
                    <a:pt x="873" y="543"/>
                  </a:lnTo>
                  <a:lnTo>
                    <a:pt x="859" y="590"/>
                  </a:lnTo>
                  <a:lnTo>
                    <a:pt x="840" y="636"/>
                  </a:lnTo>
                  <a:lnTo>
                    <a:pt x="816" y="679"/>
                  </a:lnTo>
                  <a:lnTo>
                    <a:pt x="788" y="718"/>
                  </a:lnTo>
                  <a:lnTo>
                    <a:pt x="756" y="754"/>
                  </a:lnTo>
                  <a:lnTo>
                    <a:pt x="719" y="787"/>
                  </a:lnTo>
                  <a:lnTo>
                    <a:pt x="680" y="815"/>
                  </a:lnTo>
                  <a:lnTo>
                    <a:pt x="638" y="839"/>
                  </a:lnTo>
                  <a:lnTo>
                    <a:pt x="592" y="858"/>
                  </a:lnTo>
                  <a:lnTo>
                    <a:pt x="544" y="872"/>
                  </a:lnTo>
                  <a:lnTo>
                    <a:pt x="494" y="880"/>
                  </a:lnTo>
                  <a:lnTo>
                    <a:pt x="443" y="884"/>
                  </a:lnTo>
                  <a:lnTo>
                    <a:pt x="392" y="880"/>
                  </a:lnTo>
                  <a:lnTo>
                    <a:pt x="341" y="872"/>
                  </a:lnTo>
                  <a:lnTo>
                    <a:pt x="294" y="858"/>
                  </a:lnTo>
                  <a:lnTo>
                    <a:pt x="248" y="839"/>
                  </a:lnTo>
                  <a:lnTo>
                    <a:pt x="206" y="815"/>
                  </a:lnTo>
                  <a:lnTo>
                    <a:pt x="166" y="787"/>
                  </a:lnTo>
                  <a:lnTo>
                    <a:pt x="130" y="754"/>
                  </a:lnTo>
                  <a:lnTo>
                    <a:pt x="97" y="718"/>
                  </a:lnTo>
                  <a:lnTo>
                    <a:pt x="70" y="679"/>
                  </a:lnTo>
                  <a:lnTo>
                    <a:pt x="46" y="636"/>
                  </a:lnTo>
                  <a:lnTo>
                    <a:pt x="27" y="590"/>
                  </a:lnTo>
                  <a:lnTo>
                    <a:pt x="12" y="543"/>
                  </a:lnTo>
                  <a:lnTo>
                    <a:pt x="4" y="493"/>
                  </a:lnTo>
                  <a:lnTo>
                    <a:pt x="0" y="442"/>
                  </a:lnTo>
                  <a:lnTo>
                    <a:pt x="4" y="390"/>
                  </a:lnTo>
                  <a:lnTo>
                    <a:pt x="12" y="340"/>
                  </a:lnTo>
                  <a:lnTo>
                    <a:pt x="27" y="293"/>
                  </a:lnTo>
                  <a:lnTo>
                    <a:pt x="46" y="248"/>
                  </a:lnTo>
                  <a:lnTo>
                    <a:pt x="70" y="205"/>
                  </a:lnTo>
                  <a:lnTo>
                    <a:pt x="97" y="165"/>
                  </a:lnTo>
                  <a:lnTo>
                    <a:pt x="130" y="130"/>
                  </a:lnTo>
                  <a:lnTo>
                    <a:pt x="166" y="97"/>
                  </a:lnTo>
                  <a:lnTo>
                    <a:pt x="206" y="68"/>
                  </a:lnTo>
                  <a:lnTo>
                    <a:pt x="248" y="45"/>
                  </a:lnTo>
                  <a:lnTo>
                    <a:pt x="294" y="25"/>
                  </a:lnTo>
                  <a:lnTo>
                    <a:pt x="341" y="11"/>
                  </a:lnTo>
                  <a:lnTo>
                    <a:pt x="392" y="3"/>
                  </a:lnTo>
                  <a:lnTo>
                    <a:pt x="443"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26" name="Freeform 72"/>
          <p:cNvSpPr>
            <a:spLocks/>
          </p:cNvSpPr>
          <p:nvPr/>
        </p:nvSpPr>
        <p:spPr bwMode="auto">
          <a:xfrm>
            <a:off x="5681479" y="3803242"/>
            <a:ext cx="679280" cy="775553"/>
          </a:xfrm>
          <a:custGeom>
            <a:avLst/>
            <a:gdLst>
              <a:gd name="T0" fmla="*/ 1098 w 2541"/>
              <a:gd name="T1" fmla="*/ 8 h 2906"/>
              <a:gd name="T2" fmla="*/ 1133 w 2541"/>
              <a:gd name="T3" fmla="*/ 48 h 2906"/>
              <a:gd name="T4" fmla="*/ 1130 w 2541"/>
              <a:gd name="T5" fmla="*/ 102 h 2906"/>
              <a:gd name="T6" fmla="*/ 1090 w 2541"/>
              <a:gd name="T7" fmla="*/ 136 h 2906"/>
              <a:gd name="T8" fmla="*/ 917 w 2541"/>
              <a:gd name="T9" fmla="*/ 214 h 2906"/>
              <a:gd name="T10" fmla="*/ 736 w 2541"/>
              <a:gd name="T11" fmla="*/ 341 h 2906"/>
              <a:gd name="T12" fmla="*/ 590 w 2541"/>
              <a:gd name="T13" fmla="*/ 501 h 2906"/>
              <a:gd name="T14" fmla="*/ 479 w 2541"/>
              <a:gd name="T15" fmla="*/ 688 h 2906"/>
              <a:gd name="T16" fmla="*/ 409 w 2541"/>
              <a:gd name="T17" fmla="*/ 895 h 2906"/>
              <a:gd name="T18" fmla="*/ 386 w 2541"/>
              <a:gd name="T19" fmla="*/ 1114 h 2906"/>
              <a:gd name="T20" fmla="*/ 378 w 2541"/>
              <a:gd name="T21" fmla="*/ 1330 h 2906"/>
              <a:gd name="T22" fmla="*/ 141 w 2541"/>
              <a:gd name="T23" fmla="*/ 1791 h 2906"/>
              <a:gd name="T24" fmla="*/ 145 w 2541"/>
              <a:gd name="T25" fmla="*/ 1829 h 2906"/>
              <a:gd name="T26" fmla="*/ 188 w 2541"/>
              <a:gd name="T27" fmla="*/ 1851 h 2906"/>
              <a:gd name="T28" fmla="*/ 336 w 2541"/>
              <a:gd name="T29" fmla="*/ 1855 h 2906"/>
              <a:gd name="T30" fmla="*/ 377 w 2541"/>
              <a:gd name="T31" fmla="*/ 1887 h 2906"/>
              <a:gd name="T32" fmla="*/ 386 w 2541"/>
              <a:gd name="T33" fmla="*/ 2330 h 2906"/>
              <a:gd name="T34" fmla="*/ 414 w 2541"/>
              <a:gd name="T35" fmla="*/ 2418 h 2906"/>
              <a:gd name="T36" fmla="*/ 482 w 2541"/>
              <a:gd name="T37" fmla="*/ 2477 h 2906"/>
              <a:gd name="T38" fmla="*/ 856 w 2541"/>
              <a:gd name="T39" fmla="*/ 2445 h 2906"/>
              <a:gd name="T40" fmla="*/ 899 w 2541"/>
              <a:gd name="T41" fmla="*/ 2452 h 2906"/>
              <a:gd name="T42" fmla="*/ 933 w 2541"/>
              <a:gd name="T43" fmla="*/ 2494 h 2906"/>
              <a:gd name="T44" fmla="*/ 2099 w 2541"/>
              <a:gd name="T45" fmla="*/ 2764 h 2906"/>
              <a:gd name="T46" fmla="*/ 2109 w 2541"/>
              <a:gd name="T47" fmla="*/ 1888 h 2906"/>
              <a:gd name="T48" fmla="*/ 2224 w 2541"/>
              <a:gd name="T49" fmla="*/ 1763 h 2906"/>
              <a:gd name="T50" fmla="*/ 2347 w 2541"/>
              <a:gd name="T51" fmla="*/ 1575 h 2906"/>
              <a:gd name="T52" fmla="*/ 2412 w 2541"/>
              <a:gd name="T53" fmla="*/ 1419 h 2906"/>
              <a:gd name="T54" fmla="*/ 2455 w 2541"/>
              <a:gd name="T55" fmla="*/ 1389 h 2906"/>
              <a:gd name="T56" fmla="*/ 2509 w 2541"/>
              <a:gd name="T57" fmla="*/ 1400 h 2906"/>
              <a:gd name="T58" fmla="*/ 2539 w 2541"/>
              <a:gd name="T59" fmla="*/ 1443 h 2906"/>
              <a:gd name="T60" fmla="*/ 2509 w 2541"/>
              <a:gd name="T61" fmla="*/ 1556 h 2906"/>
              <a:gd name="T62" fmla="*/ 2395 w 2541"/>
              <a:gd name="T63" fmla="*/ 1770 h 2906"/>
              <a:gd name="T64" fmla="*/ 2239 w 2541"/>
              <a:gd name="T65" fmla="*/ 1955 h 2906"/>
              <a:gd name="T66" fmla="*/ 2230 w 2541"/>
              <a:gd name="T67" fmla="*/ 2871 h 2906"/>
              <a:gd name="T68" fmla="*/ 2187 w 2541"/>
              <a:gd name="T69" fmla="*/ 2902 h 2906"/>
              <a:gd name="T70" fmla="*/ 847 w 2541"/>
              <a:gd name="T71" fmla="*/ 2902 h 2906"/>
              <a:gd name="T72" fmla="*/ 805 w 2541"/>
              <a:gd name="T73" fmla="*/ 2871 h 2906"/>
              <a:gd name="T74" fmla="*/ 796 w 2541"/>
              <a:gd name="T75" fmla="*/ 2596 h 2906"/>
              <a:gd name="T76" fmla="*/ 551 w 2541"/>
              <a:gd name="T77" fmla="*/ 2631 h 2906"/>
              <a:gd name="T78" fmla="*/ 461 w 2541"/>
              <a:gd name="T79" fmla="*/ 2618 h 2906"/>
              <a:gd name="T80" fmla="*/ 350 w 2541"/>
              <a:gd name="T81" fmla="*/ 2557 h 2906"/>
              <a:gd name="T82" fmla="*/ 274 w 2541"/>
              <a:gd name="T83" fmla="*/ 2455 h 2906"/>
              <a:gd name="T84" fmla="*/ 246 w 2541"/>
              <a:gd name="T85" fmla="*/ 2329 h 2906"/>
              <a:gd name="T86" fmla="*/ 176 w 2541"/>
              <a:gd name="T87" fmla="*/ 1989 h 2906"/>
              <a:gd name="T88" fmla="*/ 87 w 2541"/>
              <a:gd name="T89" fmla="*/ 1961 h 2906"/>
              <a:gd name="T90" fmla="*/ 24 w 2541"/>
              <a:gd name="T91" fmla="*/ 1900 h 2906"/>
              <a:gd name="T92" fmla="*/ 0 w 2541"/>
              <a:gd name="T93" fmla="*/ 1817 h 2906"/>
              <a:gd name="T94" fmla="*/ 16 w 2541"/>
              <a:gd name="T95" fmla="*/ 1724 h 2906"/>
              <a:gd name="T96" fmla="*/ 247 w 2541"/>
              <a:gd name="T97" fmla="*/ 1114 h 2906"/>
              <a:gd name="T98" fmla="*/ 271 w 2541"/>
              <a:gd name="T99" fmla="*/ 878 h 2906"/>
              <a:gd name="T100" fmla="*/ 341 w 2541"/>
              <a:gd name="T101" fmla="*/ 655 h 2906"/>
              <a:gd name="T102" fmla="*/ 453 w 2541"/>
              <a:gd name="T103" fmla="*/ 453 h 2906"/>
              <a:gd name="T104" fmla="*/ 602 w 2541"/>
              <a:gd name="T105" fmla="*/ 274 h 2906"/>
              <a:gd name="T106" fmla="*/ 785 w 2541"/>
              <a:gd name="T107" fmla="*/ 129 h 2906"/>
              <a:gd name="T108" fmla="*/ 983 w 2541"/>
              <a:gd name="T109" fmla="*/ 27 h 2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41" h="2906">
                <a:moveTo>
                  <a:pt x="1063" y="0"/>
                </a:moveTo>
                <a:lnTo>
                  <a:pt x="1082" y="1"/>
                </a:lnTo>
                <a:lnTo>
                  <a:pt x="1098" y="8"/>
                </a:lnTo>
                <a:lnTo>
                  <a:pt x="1113" y="17"/>
                </a:lnTo>
                <a:lnTo>
                  <a:pt x="1125" y="31"/>
                </a:lnTo>
                <a:lnTo>
                  <a:pt x="1133" y="48"/>
                </a:lnTo>
                <a:lnTo>
                  <a:pt x="1137" y="66"/>
                </a:lnTo>
                <a:lnTo>
                  <a:pt x="1135" y="85"/>
                </a:lnTo>
                <a:lnTo>
                  <a:pt x="1130" y="102"/>
                </a:lnTo>
                <a:lnTo>
                  <a:pt x="1121" y="116"/>
                </a:lnTo>
                <a:lnTo>
                  <a:pt x="1107" y="128"/>
                </a:lnTo>
                <a:lnTo>
                  <a:pt x="1090" y="136"/>
                </a:lnTo>
                <a:lnTo>
                  <a:pt x="1036" y="156"/>
                </a:lnTo>
                <a:lnTo>
                  <a:pt x="983" y="180"/>
                </a:lnTo>
                <a:lnTo>
                  <a:pt x="917" y="214"/>
                </a:lnTo>
                <a:lnTo>
                  <a:pt x="854" y="252"/>
                </a:lnTo>
                <a:lnTo>
                  <a:pt x="793" y="295"/>
                </a:lnTo>
                <a:lnTo>
                  <a:pt x="736" y="341"/>
                </a:lnTo>
                <a:lnTo>
                  <a:pt x="684" y="392"/>
                </a:lnTo>
                <a:lnTo>
                  <a:pt x="634" y="444"/>
                </a:lnTo>
                <a:lnTo>
                  <a:pt x="590" y="501"/>
                </a:lnTo>
                <a:lnTo>
                  <a:pt x="549" y="561"/>
                </a:lnTo>
                <a:lnTo>
                  <a:pt x="512" y="624"/>
                </a:lnTo>
                <a:lnTo>
                  <a:pt x="479" y="688"/>
                </a:lnTo>
                <a:lnTo>
                  <a:pt x="452" y="755"/>
                </a:lnTo>
                <a:lnTo>
                  <a:pt x="428" y="824"/>
                </a:lnTo>
                <a:lnTo>
                  <a:pt x="409" y="895"/>
                </a:lnTo>
                <a:lnTo>
                  <a:pt x="397" y="966"/>
                </a:lnTo>
                <a:lnTo>
                  <a:pt x="388" y="1040"/>
                </a:lnTo>
                <a:lnTo>
                  <a:pt x="386" y="1114"/>
                </a:lnTo>
                <a:lnTo>
                  <a:pt x="386" y="1297"/>
                </a:lnTo>
                <a:lnTo>
                  <a:pt x="384" y="1314"/>
                </a:lnTo>
                <a:lnTo>
                  <a:pt x="378" y="1330"/>
                </a:lnTo>
                <a:lnTo>
                  <a:pt x="154" y="1758"/>
                </a:lnTo>
                <a:lnTo>
                  <a:pt x="147" y="1775"/>
                </a:lnTo>
                <a:lnTo>
                  <a:pt x="141" y="1791"/>
                </a:lnTo>
                <a:lnTo>
                  <a:pt x="139" y="1806"/>
                </a:lnTo>
                <a:lnTo>
                  <a:pt x="140" y="1818"/>
                </a:lnTo>
                <a:lnTo>
                  <a:pt x="145" y="1829"/>
                </a:lnTo>
                <a:lnTo>
                  <a:pt x="154" y="1838"/>
                </a:lnTo>
                <a:lnTo>
                  <a:pt x="169" y="1846"/>
                </a:lnTo>
                <a:lnTo>
                  <a:pt x="188" y="1851"/>
                </a:lnTo>
                <a:lnTo>
                  <a:pt x="211" y="1852"/>
                </a:lnTo>
                <a:lnTo>
                  <a:pt x="317" y="1852"/>
                </a:lnTo>
                <a:lnTo>
                  <a:pt x="336" y="1855"/>
                </a:lnTo>
                <a:lnTo>
                  <a:pt x="352" y="1862"/>
                </a:lnTo>
                <a:lnTo>
                  <a:pt x="366" y="1873"/>
                </a:lnTo>
                <a:lnTo>
                  <a:pt x="377" y="1887"/>
                </a:lnTo>
                <a:lnTo>
                  <a:pt x="384" y="1904"/>
                </a:lnTo>
                <a:lnTo>
                  <a:pt x="386" y="1923"/>
                </a:lnTo>
                <a:lnTo>
                  <a:pt x="386" y="2330"/>
                </a:lnTo>
                <a:lnTo>
                  <a:pt x="389" y="2362"/>
                </a:lnTo>
                <a:lnTo>
                  <a:pt x="399" y="2392"/>
                </a:lnTo>
                <a:lnTo>
                  <a:pt x="414" y="2418"/>
                </a:lnTo>
                <a:lnTo>
                  <a:pt x="433" y="2443"/>
                </a:lnTo>
                <a:lnTo>
                  <a:pt x="456" y="2463"/>
                </a:lnTo>
                <a:lnTo>
                  <a:pt x="482" y="2477"/>
                </a:lnTo>
                <a:lnTo>
                  <a:pt x="512" y="2487"/>
                </a:lnTo>
                <a:lnTo>
                  <a:pt x="543" y="2491"/>
                </a:lnTo>
                <a:lnTo>
                  <a:pt x="856" y="2445"/>
                </a:lnTo>
                <a:lnTo>
                  <a:pt x="870" y="2444"/>
                </a:lnTo>
                <a:lnTo>
                  <a:pt x="885" y="2447"/>
                </a:lnTo>
                <a:lnTo>
                  <a:pt x="899" y="2452"/>
                </a:lnTo>
                <a:lnTo>
                  <a:pt x="912" y="2461"/>
                </a:lnTo>
                <a:lnTo>
                  <a:pt x="924" y="2476"/>
                </a:lnTo>
                <a:lnTo>
                  <a:pt x="933" y="2494"/>
                </a:lnTo>
                <a:lnTo>
                  <a:pt x="936" y="2514"/>
                </a:lnTo>
                <a:lnTo>
                  <a:pt x="936" y="2764"/>
                </a:lnTo>
                <a:lnTo>
                  <a:pt x="2099" y="2764"/>
                </a:lnTo>
                <a:lnTo>
                  <a:pt x="2099" y="1925"/>
                </a:lnTo>
                <a:lnTo>
                  <a:pt x="2101" y="1906"/>
                </a:lnTo>
                <a:lnTo>
                  <a:pt x="2109" y="1888"/>
                </a:lnTo>
                <a:lnTo>
                  <a:pt x="2121" y="1873"/>
                </a:lnTo>
                <a:lnTo>
                  <a:pt x="2175" y="1820"/>
                </a:lnTo>
                <a:lnTo>
                  <a:pt x="2224" y="1763"/>
                </a:lnTo>
                <a:lnTo>
                  <a:pt x="2270" y="1703"/>
                </a:lnTo>
                <a:lnTo>
                  <a:pt x="2310" y="1640"/>
                </a:lnTo>
                <a:lnTo>
                  <a:pt x="2347" y="1575"/>
                </a:lnTo>
                <a:lnTo>
                  <a:pt x="2377" y="1506"/>
                </a:lnTo>
                <a:lnTo>
                  <a:pt x="2404" y="1436"/>
                </a:lnTo>
                <a:lnTo>
                  <a:pt x="2412" y="1419"/>
                </a:lnTo>
                <a:lnTo>
                  <a:pt x="2424" y="1405"/>
                </a:lnTo>
                <a:lnTo>
                  <a:pt x="2438" y="1395"/>
                </a:lnTo>
                <a:lnTo>
                  <a:pt x="2455" y="1389"/>
                </a:lnTo>
                <a:lnTo>
                  <a:pt x="2474" y="1388"/>
                </a:lnTo>
                <a:lnTo>
                  <a:pt x="2492" y="1391"/>
                </a:lnTo>
                <a:lnTo>
                  <a:pt x="2509" y="1400"/>
                </a:lnTo>
                <a:lnTo>
                  <a:pt x="2523" y="1411"/>
                </a:lnTo>
                <a:lnTo>
                  <a:pt x="2533" y="1426"/>
                </a:lnTo>
                <a:lnTo>
                  <a:pt x="2539" y="1443"/>
                </a:lnTo>
                <a:lnTo>
                  <a:pt x="2541" y="1461"/>
                </a:lnTo>
                <a:lnTo>
                  <a:pt x="2537" y="1480"/>
                </a:lnTo>
                <a:lnTo>
                  <a:pt x="2509" y="1556"/>
                </a:lnTo>
                <a:lnTo>
                  <a:pt x="2476" y="1630"/>
                </a:lnTo>
                <a:lnTo>
                  <a:pt x="2438" y="1701"/>
                </a:lnTo>
                <a:lnTo>
                  <a:pt x="2395" y="1770"/>
                </a:lnTo>
                <a:lnTo>
                  <a:pt x="2348" y="1835"/>
                </a:lnTo>
                <a:lnTo>
                  <a:pt x="2295" y="1896"/>
                </a:lnTo>
                <a:lnTo>
                  <a:pt x="2239" y="1955"/>
                </a:lnTo>
                <a:lnTo>
                  <a:pt x="2239" y="2835"/>
                </a:lnTo>
                <a:lnTo>
                  <a:pt x="2236" y="2854"/>
                </a:lnTo>
                <a:lnTo>
                  <a:pt x="2230" y="2871"/>
                </a:lnTo>
                <a:lnTo>
                  <a:pt x="2218" y="2884"/>
                </a:lnTo>
                <a:lnTo>
                  <a:pt x="2204" y="2896"/>
                </a:lnTo>
                <a:lnTo>
                  <a:pt x="2187" y="2902"/>
                </a:lnTo>
                <a:lnTo>
                  <a:pt x="2168" y="2906"/>
                </a:lnTo>
                <a:lnTo>
                  <a:pt x="865" y="2906"/>
                </a:lnTo>
                <a:lnTo>
                  <a:pt x="847" y="2902"/>
                </a:lnTo>
                <a:lnTo>
                  <a:pt x="830" y="2896"/>
                </a:lnTo>
                <a:lnTo>
                  <a:pt x="816" y="2884"/>
                </a:lnTo>
                <a:lnTo>
                  <a:pt x="805" y="2871"/>
                </a:lnTo>
                <a:lnTo>
                  <a:pt x="798" y="2854"/>
                </a:lnTo>
                <a:lnTo>
                  <a:pt x="796" y="2835"/>
                </a:lnTo>
                <a:lnTo>
                  <a:pt x="796" y="2596"/>
                </a:lnTo>
                <a:lnTo>
                  <a:pt x="558" y="2631"/>
                </a:lnTo>
                <a:lnTo>
                  <a:pt x="555" y="2631"/>
                </a:lnTo>
                <a:lnTo>
                  <a:pt x="551" y="2631"/>
                </a:lnTo>
                <a:lnTo>
                  <a:pt x="549" y="2630"/>
                </a:lnTo>
                <a:lnTo>
                  <a:pt x="503" y="2627"/>
                </a:lnTo>
                <a:lnTo>
                  <a:pt x="461" y="2618"/>
                </a:lnTo>
                <a:lnTo>
                  <a:pt x="421" y="2602"/>
                </a:lnTo>
                <a:lnTo>
                  <a:pt x="384" y="2582"/>
                </a:lnTo>
                <a:lnTo>
                  <a:pt x="350" y="2557"/>
                </a:lnTo>
                <a:lnTo>
                  <a:pt x="321" y="2526"/>
                </a:lnTo>
                <a:lnTo>
                  <a:pt x="295" y="2493"/>
                </a:lnTo>
                <a:lnTo>
                  <a:pt x="274" y="2455"/>
                </a:lnTo>
                <a:lnTo>
                  <a:pt x="260" y="2415"/>
                </a:lnTo>
                <a:lnTo>
                  <a:pt x="249" y="2373"/>
                </a:lnTo>
                <a:lnTo>
                  <a:pt x="246" y="2329"/>
                </a:lnTo>
                <a:lnTo>
                  <a:pt x="246" y="1991"/>
                </a:lnTo>
                <a:lnTo>
                  <a:pt x="211" y="1991"/>
                </a:lnTo>
                <a:lnTo>
                  <a:pt x="176" y="1989"/>
                </a:lnTo>
                <a:lnTo>
                  <a:pt x="143" y="1983"/>
                </a:lnTo>
                <a:lnTo>
                  <a:pt x="114" y="1973"/>
                </a:lnTo>
                <a:lnTo>
                  <a:pt x="87" y="1961"/>
                </a:lnTo>
                <a:lnTo>
                  <a:pt x="62" y="1944"/>
                </a:lnTo>
                <a:lnTo>
                  <a:pt x="41" y="1924"/>
                </a:lnTo>
                <a:lnTo>
                  <a:pt x="24" y="1900"/>
                </a:lnTo>
                <a:lnTo>
                  <a:pt x="12" y="1874"/>
                </a:lnTo>
                <a:lnTo>
                  <a:pt x="3" y="1846"/>
                </a:lnTo>
                <a:lnTo>
                  <a:pt x="0" y="1817"/>
                </a:lnTo>
                <a:lnTo>
                  <a:pt x="0" y="1787"/>
                </a:lnTo>
                <a:lnTo>
                  <a:pt x="5" y="1756"/>
                </a:lnTo>
                <a:lnTo>
                  <a:pt x="16" y="1724"/>
                </a:lnTo>
                <a:lnTo>
                  <a:pt x="30" y="1693"/>
                </a:lnTo>
                <a:lnTo>
                  <a:pt x="247" y="1279"/>
                </a:lnTo>
                <a:lnTo>
                  <a:pt x="247" y="1114"/>
                </a:lnTo>
                <a:lnTo>
                  <a:pt x="250" y="1034"/>
                </a:lnTo>
                <a:lnTo>
                  <a:pt x="257" y="956"/>
                </a:lnTo>
                <a:lnTo>
                  <a:pt x="271" y="878"/>
                </a:lnTo>
                <a:lnTo>
                  <a:pt x="289" y="802"/>
                </a:lnTo>
                <a:lnTo>
                  <a:pt x="313" y="728"/>
                </a:lnTo>
                <a:lnTo>
                  <a:pt x="341" y="655"/>
                </a:lnTo>
                <a:lnTo>
                  <a:pt x="374" y="586"/>
                </a:lnTo>
                <a:lnTo>
                  <a:pt x="412" y="518"/>
                </a:lnTo>
                <a:lnTo>
                  <a:pt x="453" y="453"/>
                </a:lnTo>
                <a:lnTo>
                  <a:pt x="498" y="390"/>
                </a:lnTo>
                <a:lnTo>
                  <a:pt x="549" y="330"/>
                </a:lnTo>
                <a:lnTo>
                  <a:pt x="602" y="274"/>
                </a:lnTo>
                <a:lnTo>
                  <a:pt x="659" y="223"/>
                </a:lnTo>
                <a:lnTo>
                  <a:pt x="721" y="173"/>
                </a:lnTo>
                <a:lnTo>
                  <a:pt x="785" y="129"/>
                </a:lnTo>
                <a:lnTo>
                  <a:pt x="854" y="89"/>
                </a:lnTo>
                <a:lnTo>
                  <a:pt x="924" y="52"/>
                </a:lnTo>
                <a:lnTo>
                  <a:pt x="983" y="27"/>
                </a:lnTo>
                <a:lnTo>
                  <a:pt x="1045" y="3"/>
                </a:lnTo>
                <a:lnTo>
                  <a:pt x="1063" y="0"/>
                </a:lnTo>
                <a:close/>
              </a:path>
            </a:pathLst>
          </a:custGeom>
          <a:solidFill>
            <a:schemeClr val="bg1">
              <a:lumMod val="50000"/>
            </a:schemeClr>
          </a:solidFill>
          <a:ln w="0">
            <a:no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670145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500" fill="hold"/>
                                        <p:tgtEl>
                                          <p:spTgt spid="23"/>
                                        </p:tgtEl>
                                        <p:attrNameLst>
                                          <p:attrName>ppt_w</p:attrName>
                                        </p:attrNameLst>
                                      </p:cBhvr>
                                      <p:tavLst>
                                        <p:tav tm="0">
                                          <p:val>
                                            <p:fltVal val="0"/>
                                          </p:val>
                                        </p:tav>
                                        <p:tav tm="100000">
                                          <p:val>
                                            <p:strVal val="#ppt_w"/>
                                          </p:val>
                                        </p:tav>
                                      </p:tavLst>
                                    </p:anim>
                                    <p:anim calcmode="lin" valueType="num">
                                      <p:cBhvr>
                                        <p:cTn id="8" dur="500" fill="hold"/>
                                        <p:tgtEl>
                                          <p:spTgt spid="23"/>
                                        </p:tgtEl>
                                        <p:attrNameLst>
                                          <p:attrName>ppt_h</p:attrName>
                                        </p:attrNameLst>
                                      </p:cBhvr>
                                      <p:tavLst>
                                        <p:tav tm="0">
                                          <p:val>
                                            <p:fltVal val="0"/>
                                          </p:val>
                                        </p:tav>
                                        <p:tav tm="100000">
                                          <p:val>
                                            <p:strVal val="#ppt_h"/>
                                          </p:val>
                                        </p:tav>
                                      </p:tavLst>
                                    </p:anim>
                                    <p:animEffect transition="in" filter="fade">
                                      <p:cBhvr>
                                        <p:cTn id="9" dur="500"/>
                                        <p:tgtEl>
                                          <p:spTgt spid="23"/>
                                        </p:tgtEl>
                                      </p:cBhvr>
                                    </p:animEffect>
                                  </p:childTnLst>
                                </p:cTn>
                              </p:par>
                              <p:par>
                                <p:cTn id="10" presetID="53" presetClass="entr" presetSubtype="16" fill="hold" grpId="0" nodeType="with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p:cTn id="12" dur="500" fill="hold"/>
                                        <p:tgtEl>
                                          <p:spTgt spid="8"/>
                                        </p:tgtEl>
                                        <p:attrNameLst>
                                          <p:attrName>ppt_w</p:attrName>
                                        </p:attrNameLst>
                                      </p:cBhvr>
                                      <p:tavLst>
                                        <p:tav tm="0">
                                          <p:val>
                                            <p:fltVal val="0"/>
                                          </p:val>
                                        </p:tav>
                                        <p:tav tm="100000">
                                          <p:val>
                                            <p:strVal val="#ppt_w"/>
                                          </p:val>
                                        </p:tav>
                                      </p:tavLst>
                                    </p:anim>
                                    <p:anim calcmode="lin" valueType="num">
                                      <p:cBhvr>
                                        <p:cTn id="13" dur="500" fill="hold"/>
                                        <p:tgtEl>
                                          <p:spTgt spid="8"/>
                                        </p:tgtEl>
                                        <p:attrNameLst>
                                          <p:attrName>ppt_h</p:attrName>
                                        </p:attrNameLst>
                                      </p:cBhvr>
                                      <p:tavLst>
                                        <p:tav tm="0">
                                          <p:val>
                                            <p:fltVal val="0"/>
                                          </p:val>
                                        </p:tav>
                                        <p:tav tm="100000">
                                          <p:val>
                                            <p:strVal val="#ppt_h"/>
                                          </p:val>
                                        </p:tav>
                                      </p:tavLst>
                                    </p:anim>
                                    <p:animEffect transition="in" filter="fade">
                                      <p:cBhvr>
                                        <p:cTn id="14" dur="500"/>
                                        <p:tgtEl>
                                          <p:spTgt spid="8"/>
                                        </p:tgtEl>
                                      </p:cBhvr>
                                    </p:animEffect>
                                  </p:childTnLst>
                                </p:cTn>
                              </p:par>
                            </p:childTnLst>
                          </p:cTn>
                        </p:par>
                        <p:par>
                          <p:cTn id="15" fill="hold">
                            <p:stCondLst>
                              <p:cond delay="500"/>
                            </p:stCondLst>
                            <p:childTnLst>
                              <p:par>
                                <p:cTn id="16" presetID="53" presetClass="entr" presetSubtype="16" fill="hold" nodeType="afterEffect">
                                  <p:stCondLst>
                                    <p:cond delay="0"/>
                                  </p:stCondLst>
                                  <p:childTnLst>
                                    <p:set>
                                      <p:cBhvr>
                                        <p:cTn id="17" dur="1" fill="hold">
                                          <p:stCondLst>
                                            <p:cond delay="0"/>
                                          </p:stCondLst>
                                        </p:cTn>
                                        <p:tgtEl>
                                          <p:spTgt spid="11"/>
                                        </p:tgtEl>
                                        <p:attrNameLst>
                                          <p:attrName>style.visibility</p:attrName>
                                        </p:attrNameLst>
                                      </p:cBhvr>
                                      <p:to>
                                        <p:strVal val="visible"/>
                                      </p:to>
                                    </p:set>
                                    <p:anim calcmode="lin" valueType="num">
                                      <p:cBhvr>
                                        <p:cTn id="18" dur="500" fill="hold"/>
                                        <p:tgtEl>
                                          <p:spTgt spid="11"/>
                                        </p:tgtEl>
                                        <p:attrNameLst>
                                          <p:attrName>ppt_w</p:attrName>
                                        </p:attrNameLst>
                                      </p:cBhvr>
                                      <p:tavLst>
                                        <p:tav tm="0">
                                          <p:val>
                                            <p:fltVal val="0"/>
                                          </p:val>
                                        </p:tav>
                                        <p:tav tm="100000">
                                          <p:val>
                                            <p:strVal val="#ppt_w"/>
                                          </p:val>
                                        </p:tav>
                                      </p:tavLst>
                                    </p:anim>
                                    <p:anim calcmode="lin" valueType="num">
                                      <p:cBhvr>
                                        <p:cTn id="19" dur="500" fill="hold"/>
                                        <p:tgtEl>
                                          <p:spTgt spid="11"/>
                                        </p:tgtEl>
                                        <p:attrNameLst>
                                          <p:attrName>ppt_h</p:attrName>
                                        </p:attrNameLst>
                                      </p:cBhvr>
                                      <p:tavLst>
                                        <p:tav tm="0">
                                          <p:val>
                                            <p:fltVal val="0"/>
                                          </p:val>
                                        </p:tav>
                                        <p:tav tm="100000">
                                          <p:val>
                                            <p:strVal val="#ppt_h"/>
                                          </p:val>
                                        </p:tav>
                                      </p:tavLst>
                                    </p:anim>
                                    <p:animEffect transition="in" filter="fade">
                                      <p:cBhvr>
                                        <p:cTn id="20" dur="500"/>
                                        <p:tgtEl>
                                          <p:spTgt spid="11"/>
                                        </p:tgtEl>
                                      </p:cBhvr>
                                    </p:animEffect>
                                  </p:childTnLst>
                                </p:cTn>
                              </p:par>
                              <p:par>
                                <p:cTn id="21" presetID="22" presetClass="entr" presetSubtype="2" fill="hold" grpId="0" nodeType="withEffect">
                                  <p:stCondLst>
                                    <p:cond delay="0"/>
                                  </p:stCondLst>
                                  <p:childTnLst>
                                    <p:set>
                                      <p:cBhvr>
                                        <p:cTn id="22" dur="1" fill="hold">
                                          <p:stCondLst>
                                            <p:cond delay="0"/>
                                          </p:stCondLst>
                                        </p:cTn>
                                        <p:tgtEl>
                                          <p:spTgt spid="18"/>
                                        </p:tgtEl>
                                        <p:attrNameLst>
                                          <p:attrName>style.visibility</p:attrName>
                                        </p:attrNameLst>
                                      </p:cBhvr>
                                      <p:to>
                                        <p:strVal val="visible"/>
                                      </p:to>
                                    </p:set>
                                    <p:animEffect transition="in" filter="wipe(right)">
                                      <p:cBhvr>
                                        <p:cTn id="23" dur="500"/>
                                        <p:tgtEl>
                                          <p:spTgt spid="18"/>
                                        </p:tgtEl>
                                      </p:cBhvr>
                                    </p:animEffect>
                                  </p:childTnLst>
                                </p:cTn>
                              </p:par>
                            </p:childTnLst>
                          </p:cTn>
                        </p:par>
                        <p:par>
                          <p:cTn id="24" fill="hold">
                            <p:stCondLst>
                              <p:cond delay="1000"/>
                            </p:stCondLst>
                            <p:childTnLst>
                              <p:par>
                                <p:cTn id="25" presetID="53" presetClass="entr" presetSubtype="16" fill="hold" grpId="0" nodeType="afterEffect">
                                  <p:stCondLst>
                                    <p:cond delay="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Effect transition="in" filter="fade">
                                      <p:cBhvr>
                                        <p:cTn id="29" dur="500"/>
                                        <p:tgtEl>
                                          <p:spTgt spid="5"/>
                                        </p:tgtEl>
                                      </p:cBhvr>
                                    </p:animEffect>
                                  </p:childTnLst>
                                </p:cTn>
                              </p:par>
                            </p:childTnLst>
                          </p:cTn>
                        </p:par>
                        <p:par>
                          <p:cTn id="30" fill="hold">
                            <p:stCondLst>
                              <p:cond delay="1500"/>
                            </p:stCondLst>
                            <p:childTnLst>
                              <p:par>
                                <p:cTn id="31" presetID="53" presetClass="entr" presetSubtype="16"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p:cTn id="33" dur="500" fill="hold"/>
                                        <p:tgtEl>
                                          <p:spTgt spid="14"/>
                                        </p:tgtEl>
                                        <p:attrNameLst>
                                          <p:attrName>ppt_w</p:attrName>
                                        </p:attrNameLst>
                                      </p:cBhvr>
                                      <p:tavLst>
                                        <p:tav tm="0">
                                          <p:val>
                                            <p:fltVal val="0"/>
                                          </p:val>
                                        </p:tav>
                                        <p:tav tm="100000">
                                          <p:val>
                                            <p:strVal val="#ppt_w"/>
                                          </p:val>
                                        </p:tav>
                                      </p:tavLst>
                                    </p:anim>
                                    <p:anim calcmode="lin" valueType="num">
                                      <p:cBhvr>
                                        <p:cTn id="34" dur="500" fill="hold"/>
                                        <p:tgtEl>
                                          <p:spTgt spid="14"/>
                                        </p:tgtEl>
                                        <p:attrNameLst>
                                          <p:attrName>ppt_h</p:attrName>
                                        </p:attrNameLst>
                                      </p:cBhvr>
                                      <p:tavLst>
                                        <p:tav tm="0">
                                          <p:val>
                                            <p:fltVal val="0"/>
                                          </p:val>
                                        </p:tav>
                                        <p:tav tm="100000">
                                          <p:val>
                                            <p:strVal val="#ppt_h"/>
                                          </p:val>
                                        </p:tav>
                                      </p:tavLst>
                                    </p:anim>
                                    <p:animEffect transition="in" filter="fade">
                                      <p:cBhvr>
                                        <p:cTn id="35" dur="500"/>
                                        <p:tgtEl>
                                          <p:spTgt spid="14"/>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19"/>
                                        </p:tgtEl>
                                        <p:attrNameLst>
                                          <p:attrName>style.visibility</p:attrName>
                                        </p:attrNameLst>
                                      </p:cBhvr>
                                      <p:to>
                                        <p:strVal val="visible"/>
                                      </p:to>
                                    </p:set>
                                    <p:animEffect transition="in" filter="wipe(left)">
                                      <p:cBhvr>
                                        <p:cTn id="38" dur="500"/>
                                        <p:tgtEl>
                                          <p:spTgt spid="19"/>
                                        </p:tgtEl>
                                      </p:cBhvr>
                                    </p:animEffect>
                                  </p:childTnLst>
                                </p:cTn>
                              </p:par>
                            </p:childTnLst>
                          </p:cTn>
                        </p:par>
                        <p:par>
                          <p:cTn id="39" fill="hold">
                            <p:stCondLst>
                              <p:cond delay="2000"/>
                            </p:stCondLst>
                            <p:childTnLst>
                              <p:par>
                                <p:cTn id="40" presetID="53" presetClass="entr" presetSubtype="16"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p:cTn id="42" dur="500" fill="hold"/>
                                        <p:tgtEl>
                                          <p:spTgt spid="7"/>
                                        </p:tgtEl>
                                        <p:attrNameLst>
                                          <p:attrName>ppt_w</p:attrName>
                                        </p:attrNameLst>
                                      </p:cBhvr>
                                      <p:tavLst>
                                        <p:tav tm="0">
                                          <p:val>
                                            <p:fltVal val="0"/>
                                          </p:val>
                                        </p:tav>
                                        <p:tav tm="100000">
                                          <p:val>
                                            <p:strVal val="#ppt_w"/>
                                          </p:val>
                                        </p:tav>
                                      </p:tavLst>
                                    </p:anim>
                                    <p:anim calcmode="lin" valueType="num">
                                      <p:cBhvr>
                                        <p:cTn id="43" dur="500" fill="hold"/>
                                        <p:tgtEl>
                                          <p:spTgt spid="7"/>
                                        </p:tgtEl>
                                        <p:attrNameLst>
                                          <p:attrName>ppt_h</p:attrName>
                                        </p:attrNameLst>
                                      </p:cBhvr>
                                      <p:tavLst>
                                        <p:tav tm="0">
                                          <p:val>
                                            <p:fltVal val="0"/>
                                          </p:val>
                                        </p:tav>
                                        <p:tav tm="100000">
                                          <p:val>
                                            <p:strVal val="#ppt_h"/>
                                          </p:val>
                                        </p:tav>
                                      </p:tavLst>
                                    </p:anim>
                                    <p:animEffect transition="in" filter="fade">
                                      <p:cBhvr>
                                        <p:cTn id="44" dur="500"/>
                                        <p:tgtEl>
                                          <p:spTgt spid="7"/>
                                        </p:tgtEl>
                                      </p:cBhvr>
                                    </p:animEffect>
                                  </p:childTnLst>
                                </p:cTn>
                              </p:par>
                            </p:childTnLst>
                          </p:cTn>
                        </p:par>
                        <p:par>
                          <p:cTn id="45" fill="hold">
                            <p:stCondLst>
                              <p:cond delay="2500"/>
                            </p:stCondLst>
                            <p:childTnLst>
                              <p:par>
                                <p:cTn id="46" presetID="53" presetClass="entr" presetSubtype="16" fill="hold" nodeType="afterEffect">
                                  <p:stCondLst>
                                    <p:cond delay="0"/>
                                  </p:stCondLst>
                                  <p:childTnLst>
                                    <p:set>
                                      <p:cBhvr>
                                        <p:cTn id="47" dur="1" fill="hold">
                                          <p:stCondLst>
                                            <p:cond delay="0"/>
                                          </p:stCondLst>
                                        </p:cTn>
                                        <p:tgtEl>
                                          <p:spTgt spid="15"/>
                                        </p:tgtEl>
                                        <p:attrNameLst>
                                          <p:attrName>style.visibility</p:attrName>
                                        </p:attrNameLst>
                                      </p:cBhvr>
                                      <p:to>
                                        <p:strVal val="visible"/>
                                      </p:to>
                                    </p:set>
                                    <p:anim calcmode="lin" valueType="num">
                                      <p:cBhvr>
                                        <p:cTn id="48" dur="500" fill="hold"/>
                                        <p:tgtEl>
                                          <p:spTgt spid="15"/>
                                        </p:tgtEl>
                                        <p:attrNameLst>
                                          <p:attrName>ppt_w</p:attrName>
                                        </p:attrNameLst>
                                      </p:cBhvr>
                                      <p:tavLst>
                                        <p:tav tm="0">
                                          <p:val>
                                            <p:fltVal val="0"/>
                                          </p:val>
                                        </p:tav>
                                        <p:tav tm="100000">
                                          <p:val>
                                            <p:strVal val="#ppt_w"/>
                                          </p:val>
                                        </p:tav>
                                      </p:tavLst>
                                    </p:anim>
                                    <p:anim calcmode="lin" valueType="num">
                                      <p:cBhvr>
                                        <p:cTn id="49" dur="500" fill="hold"/>
                                        <p:tgtEl>
                                          <p:spTgt spid="15"/>
                                        </p:tgtEl>
                                        <p:attrNameLst>
                                          <p:attrName>ppt_h</p:attrName>
                                        </p:attrNameLst>
                                      </p:cBhvr>
                                      <p:tavLst>
                                        <p:tav tm="0">
                                          <p:val>
                                            <p:fltVal val="0"/>
                                          </p:val>
                                        </p:tav>
                                        <p:tav tm="100000">
                                          <p:val>
                                            <p:strVal val="#ppt_h"/>
                                          </p:val>
                                        </p:tav>
                                      </p:tavLst>
                                    </p:anim>
                                    <p:animEffect transition="in" filter="fade">
                                      <p:cBhvr>
                                        <p:cTn id="50" dur="500"/>
                                        <p:tgtEl>
                                          <p:spTgt spid="15"/>
                                        </p:tgtEl>
                                      </p:cBhvr>
                                    </p:animEffect>
                                  </p:childTnLst>
                                </p:cTn>
                              </p:par>
                              <p:par>
                                <p:cTn id="51" presetID="22" presetClass="entr" presetSubtype="8" fill="hold" grpId="0" nodeType="withEffect">
                                  <p:stCondLst>
                                    <p:cond delay="0"/>
                                  </p:stCondLst>
                                  <p:childTnLst>
                                    <p:set>
                                      <p:cBhvr>
                                        <p:cTn id="52" dur="1" fill="hold">
                                          <p:stCondLst>
                                            <p:cond delay="0"/>
                                          </p:stCondLst>
                                        </p:cTn>
                                        <p:tgtEl>
                                          <p:spTgt spid="20"/>
                                        </p:tgtEl>
                                        <p:attrNameLst>
                                          <p:attrName>style.visibility</p:attrName>
                                        </p:attrNameLst>
                                      </p:cBhvr>
                                      <p:to>
                                        <p:strVal val="visible"/>
                                      </p:to>
                                    </p:set>
                                    <p:animEffect transition="in" filter="wipe(left)">
                                      <p:cBhvr>
                                        <p:cTn id="53" dur="500"/>
                                        <p:tgtEl>
                                          <p:spTgt spid="20"/>
                                        </p:tgtEl>
                                      </p:cBhvr>
                                    </p:animEffect>
                                  </p:childTnLst>
                                </p:cTn>
                              </p:par>
                            </p:childTnLst>
                          </p:cTn>
                        </p:par>
                        <p:par>
                          <p:cTn id="54" fill="hold">
                            <p:stCondLst>
                              <p:cond delay="3000"/>
                            </p:stCondLst>
                            <p:childTnLst>
                              <p:par>
                                <p:cTn id="55" presetID="53" presetClass="entr" presetSubtype="16" fill="hold" grpId="0" nodeType="afterEffect">
                                  <p:stCondLst>
                                    <p:cond delay="0"/>
                                  </p:stCondLst>
                                  <p:childTnLst>
                                    <p:set>
                                      <p:cBhvr>
                                        <p:cTn id="56" dur="1" fill="hold">
                                          <p:stCondLst>
                                            <p:cond delay="0"/>
                                          </p:stCondLst>
                                        </p:cTn>
                                        <p:tgtEl>
                                          <p:spTgt spid="6"/>
                                        </p:tgtEl>
                                        <p:attrNameLst>
                                          <p:attrName>style.visibility</p:attrName>
                                        </p:attrNameLst>
                                      </p:cBhvr>
                                      <p:to>
                                        <p:strVal val="visible"/>
                                      </p:to>
                                    </p:set>
                                    <p:anim calcmode="lin" valueType="num">
                                      <p:cBhvr>
                                        <p:cTn id="57" dur="500" fill="hold"/>
                                        <p:tgtEl>
                                          <p:spTgt spid="6"/>
                                        </p:tgtEl>
                                        <p:attrNameLst>
                                          <p:attrName>ppt_w</p:attrName>
                                        </p:attrNameLst>
                                      </p:cBhvr>
                                      <p:tavLst>
                                        <p:tav tm="0">
                                          <p:val>
                                            <p:fltVal val="0"/>
                                          </p:val>
                                        </p:tav>
                                        <p:tav tm="100000">
                                          <p:val>
                                            <p:strVal val="#ppt_w"/>
                                          </p:val>
                                        </p:tav>
                                      </p:tavLst>
                                    </p:anim>
                                    <p:anim calcmode="lin" valueType="num">
                                      <p:cBhvr>
                                        <p:cTn id="58" dur="500" fill="hold"/>
                                        <p:tgtEl>
                                          <p:spTgt spid="6"/>
                                        </p:tgtEl>
                                        <p:attrNameLst>
                                          <p:attrName>ppt_h</p:attrName>
                                        </p:attrNameLst>
                                      </p:cBhvr>
                                      <p:tavLst>
                                        <p:tav tm="0">
                                          <p:val>
                                            <p:fltVal val="0"/>
                                          </p:val>
                                        </p:tav>
                                        <p:tav tm="100000">
                                          <p:val>
                                            <p:strVal val="#ppt_h"/>
                                          </p:val>
                                        </p:tav>
                                      </p:tavLst>
                                    </p:anim>
                                    <p:animEffect transition="in" filter="fade">
                                      <p:cBhvr>
                                        <p:cTn id="59" dur="500"/>
                                        <p:tgtEl>
                                          <p:spTgt spid="6"/>
                                        </p:tgtEl>
                                      </p:cBhvr>
                                    </p:animEffect>
                                  </p:childTnLst>
                                </p:cTn>
                              </p:par>
                            </p:childTnLst>
                          </p:cTn>
                        </p:par>
                        <p:par>
                          <p:cTn id="60" fill="hold">
                            <p:stCondLst>
                              <p:cond delay="3500"/>
                            </p:stCondLst>
                            <p:childTnLst>
                              <p:par>
                                <p:cTn id="61" presetID="53" presetClass="entr" presetSubtype="16" fill="hold" grpId="0" nodeType="afterEffect">
                                  <p:stCondLst>
                                    <p:cond delay="0"/>
                                  </p:stCondLst>
                                  <p:childTnLst>
                                    <p:set>
                                      <p:cBhvr>
                                        <p:cTn id="62" dur="1" fill="hold">
                                          <p:stCondLst>
                                            <p:cond delay="0"/>
                                          </p:stCondLst>
                                        </p:cTn>
                                        <p:tgtEl>
                                          <p:spTgt spid="21"/>
                                        </p:tgtEl>
                                        <p:attrNameLst>
                                          <p:attrName>style.visibility</p:attrName>
                                        </p:attrNameLst>
                                      </p:cBhvr>
                                      <p:to>
                                        <p:strVal val="visible"/>
                                      </p:to>
                                    </p:set>
                                    <p:anim calcmode="lin" valueType="num">
                                      <p:cBhvr>
                                        <p:cTn id="63" dur="500" fill="hold"/>
                                        <p:tgtEl>
                                          <p:spTgt spid="21"/>
                                        </p:tgtEl>
                                        <p:attrNameLst>
                                          <p:attrName>ppt_w</p:attrName>
                                        </p:attrNameLst>
                                      </p:cBhvr>
                                      <p:tavLst>
                                        <p:tav tm="0">
                                          <p:val>
                                            <p:fltVal val="0"/>
                                          </p:val>
                                        </p:tav>
                                        <p:tav tm="100000">
                                          <p:val>
                                            <p:strVal val="#ppt_w"/>
                                          </p:val>
                                        </p:tav>
                                      </p:tavLst>
                                    </p:anim>
                                    <p:anim calcmode="lin" valueType="num">
                                      <p:cBhvr>
                                        <p:cTn id="64" dur="500" fill="hold"/>
                                        <p:tgtEl>
                                          <p:spTgt spid="21"/>
                                        </p:tgtEl>
                                        <p:attrNameLst>
                                          <p:attrName>ppt_h</p:attrName>
                                        </p:attrNameLst>
                                      </p:cBhvr>
                                      <p:tavLst>
                                        <p:tav tm="0">
                                          <p:val>
                                            <p:fltVal val="0"/>
                                          </p:val>
                                        </p:tav>
                                        <p:tav tm="100000">
                                          <p:val>
                                            <p:strVal val="#ppt_h"/>
                                          </p:val>
                                        </p:tav>
                                      </p:tavLst>
                                    </p:anim>
                                    <p:animEffect transition="in" filter="fade">
                                      <p:cBhvr>
                                        <p:cTn id="65" dur="500"/>
                                        <p:tgtEl>
                                          <p:spTgt spid="21"/>
                                        </p:tgtEl>
                                      </p:cBhvr>
                                    </p:animEffect>
                                  </p:childTnLst>
                                </p:cTn>
                              </p:par>
                              <p:par>
                                <p:cTn id="66" presetID="22" presetClass="entr" presetSubtype="2" fill="hold" grpId="0" nodeType="withEffect">
                                  <p:stCondLst>
                                    <p:cond delay="0"/>
                                  </p:stCondLst>
                                  <p:childTnLst>
                                    <p:set>
                                      <p:cBhvr>
                                        <p:cTn id="67" dur="1" fill="hold">
                                          <p:stCondLst>
                                            <p:cond delay="0"/>
                                          </p:stCondLst>
                                        </p:cTn>
                                        <p:tgtEl>
                                          <p:spTgt spid="22"/>
                                        </p:tgtEl>
                                        <p:attrNameLst>
                                          <p:attrName>style.visibility</p:attrName>
                                        </p:attrNameLst>
                                      </p:cBhvr>
                                      <p:to>
                                        <p:strVal val="visible"/>
                                      </p:to>
                                    </p:set>
                                    <p:animEffect transition="in" filter="wipe(right)">
                                      <p:cBhvr>
                                        <p:cTn id="68"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14" grpId="0" animBg="1"/>
      <p:bldP spid="18" grpId="0"/>
      <p:bldP spid="19" grpId="0"/>
      <p:bldP spid="20" grpId="0"/>
      <p:bldP spid="21" grpId="0" animBg="1"/>
      <p:bldP spid="22"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47" name="Group 17">
            <a:extLst>
              <a:ext uri="{FF2B5EF4-FFF2-40B4-BE49-F238E27FC236}">
                <a16:creationId xmlns:a16="http://schemas.microsoft.com/office/drawing/2014/main" id="{0F1A164D-6B33-4051-A555-59F578995842}"/>
              </a:ext>
            </a:extLst>
          </p:cNvPr>
          <p:cNvGrpSpPr/>
          <p:nvPr/>
        </p:nvGrpSpPr>
        <p:grpSpPr>
          <a:xfrm>
            <a:off x="867539" y="1886918"/>
            <a:ext cx="3038475" cy="822326"/>
            <a:chOff x="1048514" y="2465388"/>
            <a:chExt cx="3038475" cy="822326"/>
          </a:xfrm>
        </p:grpSpPr>
        <p:sp>
          <p:nvSpPr>
            <p:cNvPr id="48" name="AutoShape 3">
              <a:extLst>
                <a:ext uri="{FF2B5EF4-FFF2-40B4-BE49-F238E27FC236}">
                  <a16:creationId xmlns:a16="http://schemas.microsoft.com/office/drawing/2014/main" id="{C843AD56-5848-4DDB-B78D-B088D9BB7286}"/>
                </a:ext>
              </a:extLst>
            </p:cNvPr>
            <p:cNvSpPr>
              <a:spLocks noChangeAspect="1" noChangeArrowheads="1" noTextEdit="1"/>
            </p:cNvSpPr>
            <p:nvPr/>
          </p:nvSpPr>
          <p:spPr bwMode="auto">
            <a:xfrm>
              <a:off x="1048514" y="2465388"/>
              <a:ext cx="303847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49" name="Freeform 5">
              <a:extLst>
                <a:ext uri="{FF2B5EF4-FFF2-40B4-BE49-F238E27FC236}">
                  <a16:creationId xmlns:a16="http://schemas.microsoft.com/office/drawing/2014/main" id="{B9B84A6F-59A6-4A54-A24D-93B325B091F1}"/>
                </a:ext>
              </a:extLst>
            </p:cNvPr>
            <p:cNvSpPr>
              <a:spLocks/>
            </p:cNvSpPr>
            <p:nvPr/>
          </p:nvSpPr>
          <p:spPr bwMode="auto">
            <a:xfrm>
              <a:off x="1048514" y="2740026"/>
              <a:ext cx="2160588" cy="547688"/>
            </a:xfrm>
            <a:custGeom>
              <a:avLst/>
              <a:gdLst>
                <a:gd name="T0" fmla="*/ 1361 w 1361"/>
                <a:gd name="T1" fmla="*/ 345 h 345"/>
                <a:gd name="T2" fmla="*/ 0 w 1361"/>
                <a:gd name="T3" fmla="*/ 345 h 345"/>
                <a:gd name="T4" fmla="*/ 97 w 1361"/>
                <a:gd name="T5" fmla="*/ 0 h 345"/>
                <a:gd name="T6" fmla="*/ 638 w 1361"/>
                <a:gd name="T7" fmla="*/ 0 h 345"/>
                <a:gd name="T8" fmla="*/ 1361 w 1361"/>
                <a:gd name="T9" fmla="*/ 345 h 345"/>
              </a:gdLst>
              <a:ahLst/>
              <a:cxnLst>
                <a:cxn ang="0">
                  <a:pos x="T0" y="T1"/>
                </a:cxn>
                <a:cxn ang="0">
                  <a:pos x="T2" y="T3"/>
                </a:cxn>
                <a:cxn ang="0">
                  <a:pos x="T4" y="T5"/>
                </a:cxn>
                <a:cxn ang="0">
                  <a:pos x="T6" y="T7"/>
                </a:cxn>
                <a:cxn ang="0">
                  <a:pos x="T8" y="T9"/>
                </a:cxn>
              </a:cxnLst>
              <a:rect l="0" t="0" r="r" b="b"/>
              <a:pathLst>
                <a:path w="1361" h="345">
                  <a:moveTo>
                    <a:pt x="1361" y="345"/>
                  </a:moveTo>
                  <a:lnTo>
                    <a:pt x="0" y="345"/>
                  </a:lnTo>
                  <a:lnTo>
                    <a:pt x="97" y="0"/>
                  </a:lnTo>
                  <a:lnTo>
                    <a:pt x="638" y="0"/>
                  </a:lnTo>
                  <a:lnTo>
                    <a:pt x="1361" y="34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50" name="Freeform 6">
              <a:extLst>
                <a:ext uri="{FF2B5EF4-FFF2-40B4-BE49-F238E27FC236}">
                  <a16:creationId xmlns:a16="http://schemas.microsoft.com/office/drawing/2014/main" id="{CC9AD549-4221-45F5-B780-D7664D590994}"/>
                </a:ext>
              </a:extLst>
            </p:cNvPr>
            <p:cNvSpPr>
              <a:spLocks/>
            </p:cNvSpPr>
            <p:nvPr/>
          </p:nvSpPr>
          <p:spPr bwMode="auto">
            <a:xfrm>
              <a:off x="1778762" y="3009900"/>
              <a:ext cx="1490663" cy="277813"/>
            </a:xfrm>
            <a:custGeom>
              <a:avLst/>
              <a:gdLst>
                <a:gd name="T0" fmla="*/ 939 w 939"/>
                <a:gd name="T1" fmla="*/ 0 h 175"/>
                <a:gd name="T2" fmla="*/ 901 w 939"/>
                <a:gd name="T3" fmla="*/ 175 h 175"/>
                <a:gd name="T4" fmla="*/ 0 w 939"/>
                <a:gd name="T5" fmla="*/ 2 h 175"/>
                <a:gd name="T6" fmla="*/ 939 w 939"/>
                <a:gd name="T7" fmla="*/ 0 h 175"/>
              </a:gdLst>
              <a:ahLst/>
              <a:cxnLst>
                <a:cxn ang="0">
                  <a:pos x="T0" y="T1"/>
                </a:cxn>
                <a:cxn ang="0">
                  <a:pos x="T2" y="T3"/>
                </a:cxn>
                <a:cxn ang="0">
                  <a:pos x="T4" y="T5"/>
                </a:cxn>
                <a:cxn ang="0">
                  <a:pos x="T6" y="T7"/>
                </a:cxn>
              </a:cxnLst>
              <a:rect l="0" t="0" r="r" b="b"/>
              <a:pathLst>
                <a:path w="939" h="175">
                  <a:moveTo>
                    <a:pt x="939" y="0"/>
                  </a:moveTo>
                  <a:lnTo>
                    <a:pt x="901" y="175"/>
                  </a:lnTo>
                  <a:lnTo>
                    <a:pt x="0" y="2"/>
                  </a:lnTo>
                  <a:lnTo>
                    <a:pt x="939"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54" name="Freeform 7">
              <a:extLst>
                <a:ext uri="{FF2B5EF4-FFF2-40B4-BE49-F238E27FC236}">
                  <a16:creationId xmlns:a16="http://schemas.microsoft.com/office/drawing/2014/main" id="{AFF72FEE-114D-4E11-8A77-E335A1CE453E}"/>
                </a:ext>
              </a:extLst>
            </p:cNvPr>
            <p:cNvSpPr>
              <a:spLocks/>
            </p:cNvSpPr>
            <p:nvPr/>
          </p:nvSpPr>
          <p:spPr bwMode="auto">
            <a:xfrm>
              <a:off x="1778764" y="2465388"/>
              <a:ext cx="2305050" cy="547688"/>
            </a:xfrm>
            <a:custGeom>
              <a:avLst/>
              <a:gdLst>
                <a:gd name="T0" fmla="*/ 1366 w 1452"/>
                <a:gd name="T1" fmla="*/ 345 h 345"/>
                <a:gd name="T2" fmla="*/ 0 w 1452"/>
                <a:gd name="T3" fmla="*/ 345 h 345"/>
                <a:gd name="T4" fmla="*/ 85 w 1452"/>
                <a:gd name="T5" fmla="*/ 0 h 345"/>
                <a:gd name="T6" fmla="*/ 1452 w 1452"/>
                <a:gd name="T7" fmla="*/ 0 h 345"/>
                <a:gd name="T8" fmla="*/ 1366 w 1452"/>
                <a:gd name="T9" fmla="*/ 345 h 345"/>
              </a:gdLst>
              <a:ahLst/>
              <a:cxnLst>
                <a:cxn ang="0">
                  <a:pos x="T0" y="T1"/>
                </a:cxn>
                <a:cxn ang="0">
                  <a:pos x="T2" y="T3"/>
                </a:cxn>
                <a:cxn ang="0">
                  <a:pos x="T4" y="T5"/>
                </a:cxn>
                <a:cxn ang="0">
                  <a:pos x="T6" y="T7"/>
                </a:cxn>
                <a:cxn ang="0">
                  <a:pos x="T8" y="T9"/>
                </a:cxn>
              </a:cxnLst>
              <a:rect l="0" t="0" r="r" b="b"/>
              <a:pathLst>
                <a:path w="1452" h="345">
                  <a:moveTo>
                    <a:pt x="1366" y="345"/>
                  </a:moveTo>
                  <a:lnTo>
                    <a:pt x="0" y="345"/>
                  </a:lnTo>
                  <a:lnTo>
                    <a:pt x="85" y="0"/>
                  </a:lnTo>
                  <a:lnTo>
                    <a:pt x="1452" y="0"/>
                  </a:lnTo>
                  <a:lnTo>
                    <a:pt x="1366" y="34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OUR COMPANY</a:t>
              </a:r>
              <a:endParaRPr kumimoji="0" lang="en-IN" sz="20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grpSp>
      <p:grpSp>
        <p:nvGrpSpPr>
          <p:cNvPr id="55" name="Group 48">
            <a:extLst>
              <a:ext uri="{FF2B5EF4-FFF2-40B4-BE49-F238E27FC236}">
                <a16:creationId xmlns:a16="http://schemas.microsoft.com/office/drawing/2014/main" id="{A30CF564-B6B9-45B0-8945-5D271C56E568}"/>
              </a:ext>
            </a:extLst>
          </p:cNvPr>
          <p:cNvGrpSpPr/>
          <p:nvPr/>
        </p:nvGrpSpPr>
        <p:grpSpPr>
          <a:xfrm>
            <a:off x="4633089" y="1886918"/>
            <a:ext cx="3038475" cy="822506"/>
            <a:chOff x="1048514" y="2465388"/>
            <a:chExt cx="3038475" cy="822506"/>
          </a:xfrm>
        </p:grpSpPr>
        <p:sp>
          <p:nvSpPr>
            <p:cNvPr id="56" name="AutoShape 3">
              <a:extLst>
                <a:ext uri="{FF2B5EF4-FFF2-40B4-BE49-F238E27FC236}">
                  <a16:creationId xmlns:a16="http://schemas.microsoft.com/office/drawing/2014/main" id="{5EE5E9E9-9CBA-4B54-9793-3F5DFF493160}"/>
                </a:ext>
              </a:extLst>
            </p:cNvPr>
            <p:cNvSpPr>
              <a:spLocks noChangeAspect="1" noChangeArrowheads="1" noTextEdit="1"/>
            </p:cNvSpPr>
            <p:nvPr/>
          </p:nvSpPr>
          <p:spPr bwMode="auto">
            <a:xfrm>
              <a:off x="1048514" y="2465388"/>
              <a:ext cx="303847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57" name="Freeform 5">
              <a:extLst>
                <a:ext uri="{FF2B5EF4-FFF2-40B4-BE49-F238E27FC236}">
                  <a16:creationId xmlns:a16="http://schemas.microsoft.com/office/drawing/2014/main" id="{7208F584-82A6-45DB-B253-E8CA85730084}"/>
                </a:ext>
              </a:extLst>
            </p:cNvPr>
            <p:cNvSpPr>
              <a:spLocks/>
            </p:cNvSpPr>
            <p:nvPr/>
          </p:nvSpPr>
          <p:spPr bwMode="auto">
            <a:xfrm>
              <a:off x="1048514" y="2740026"/>
              <a:ext cx="2160588" cy="547688"/>
            </a:xfrm>
            <a:custGeom>
              <a:avLst/>
              <a:gdLst>
                <a:gd name="T0" fmla="*/ 1361 w 1361"/>
                <a:gd name="T1" fmla="*/ 345 h 345"/>
                <a:gd name="T2" fmla="*/ 0 w 1361"/>
                <a:gd name="T3" fmla="*/ 345 h 345"/>
                <a:gd name="T4" fmla="*/ 97 w 1361"/>
                <a:gd name="T5" fmla="*/ 0 h 345"/>
                <a:gd name="T6" fmla="*/ 638 w 1361"/>
                <a:gd name="T7" fmla="*/ 0 h 345"/>
                <a:gd name="T8" fmla="*/ 1361 w 1361"/>
                <a:gd name="T9" fmla="*/ 345 h 345"/>
              </a:gdLst>
              <a:ahLst/>
              <a:cxnLst>
                <a:cxn ang="0">
                  <a:pos x="T0" y="T1"/>
                </a:cxn>
                <a:cxn ang="0">
                  <a:pos x="T2" y="T3"/>
                </a:cxn>
                <a:cxn ang="0">
                  <a:pos x="T4" y="T5"/>
                </a:cxn>
                <a:cxn ang="0">
                  <a:pos x="T6" y="T7"/>
                </a:cxn>
                <a:cxn ang="0">
                  <a:pos x="T8" y="T9"/>
                </a:cxn>
              </a:cxnLst>
              <a:rect l="0" t="0" r="r" b="b"/>
              <a:pathLst>
                <a:path w="1361" h="345">
                  <a:moveTo>
                    <a:pt x="1361" y="345"/>
                  </a:moveTo>
                  <a:lnTo>
                    <a:pt x="0" y="345"/>
                  </a:lnTo>
                  <a:lnTo>
                    <a:pt x="97" y="0"/>
                  </a:lnTo>
                  <a:lnTo>
                    <a:pt x="638" y="0"/>
                  </a:lnTo>
                  <a:lnTo>
                    <a:pt x="1361" y="34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61" name="Freeform 6">
              <a:extLst>
                <a:ext uri="{FF2B5EF4-FFF2-40B4-BE49-F238E27FC236}">
                  <a16:creationId xmlns:a16="http://schemas.microsoft.com/office/drawing/2014/main" id="{13461A8C-B4F8-42ED-A9E6-24DBD8519AE0}"/>
                </a:ext>
              </a:extLst>
            </p:cNvPr>
            <p:cNvSpPr>
              <a:spLocks/>
            </p:cNvSpPr>
            <p:nvPr/>
          </p:nvSpPr>
          <p:spPr bwMode="auto">
            <a:xfrm>
              <a:off x="1778138" y="3010081"/>
              <a:ext cx="1490663" cy="277813"/>
            </a:xfrm>
            <a:custGeom>
              <a:avLst/>
              <a:gdLst>
                <a:gd name="T0" fmla="*/ 939 w 939"/>
                <a:gd name="T1" fmla="*/ 0 h 175"/>
                <a:gd name="T2" fmla="*/ 901 w 939"/>
                <a:gd name="T3" fmla="*/ 175 h 175"/>
                <a:gd name="T4" fmla="*/ 0 w 939"/>
                <a:gd name="T5" fmla="*/ 2 h 175"/>
                <a:gd name="T6" fmla="*/ 939 w 939"/>
                <a:gd name="T7" fmla="*/ 0 h 175"/>
              </a:gdLst>
              <a:ahLst/>
              <a:cxnLst>
                <a:cxn ang="0">
                  <a:pos x="T0" y="T1"/>
                </a:cxn>
                <a:cxn ang="0">
                  <a:pos x="T2" y="T3"/>
                </a:cxn>
                <a:cxn ang="0">
                  <a:pos x="T4" y="T5"/>
                </a:cxn>
                <a:cxn ang="0">
                  <a:pos x="T6" y="T7"/>
                </a:cxn>
              </a:cxnLst>
              <a:rect l="0" t="0" r="r" b="b"/>
              <a:pathLst>
                <a:path w="939" h="175">
                  <a:moveTo>
                    <a:pt x="939" y="0"/>
                  </a:moveTo>
                  <a:lnTo>
                    <a:pt x="901" y="175"/>
                  </a:lnTo>
                  <a:lnTo>
                    <a:pt x="0" y="2"/>
                  </a:lnTo>
                  <a:lnTo>
                    <a:pt x="939" y="0"/>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62" name="Freeform 7">
              <a:extLst>
                <a:ext uri="{FF2B5EF4-FFF2-40B4-BE49-F238E27FC236}">
                  <a16:creationId xmlns:a16="http://schemas.microsoft.com/office/drawing/2014/main" id="{04731F3C-D231-4F5E-A1BC-548430E73A40}"/>
                </a:ext>
              </a:extLst>
            </p:cNvPr>
            <p:cNvSpPr>
              <a:spLocks/>
            </p:cNvSpPr>
            <p:nvPr/>
          </p:nvSpPr>
          <p:spPr bwMode="auto">
            <a:xfrm>
              <a:off x="1778764" y="2465388"/>
              <a:ext cx="2305050" cy="547688"/>
            </a:xfrm>
            <a:custGeom>
              <a:avLst/>
              <a:gdLst>
                <a:gd name="T0" fmla="*/ 1366 w 1452"/>
                <a:gd name="T1" fmla="*/ 345 h 345"/>
                <a:gd name="T2" fmla="*/ 0 w 1452"/>
                <a:gd name="T3" fmla="*/ 345 h 345"/>
                <a:gd name="T4" fmla="*/ 85 w 1452"/>
                <a:gd name="T5" fmla="*/ 0 h 345"/>
                <a:gd name="T6" fmla="*/ 1452 w 1452"/>
                <a:gd name="T7" fmla="*/ 0 h 345"/>
                <a:gd name="T8" fmla="*/ 1366 w 1452"/>
                <a:gd name="T9" fmla="*/ 345 h 345"/>
              </a:gdLst>
              <a:ahLst/>
              <a:cxnLst>
                <a:cxn ang="0">
                  <a:pos x="T0" y="T1"/>
                </a:cxn>
                <a:cxn ang="0">
                  <a:pos x="T2" y="T3"/>
                </a:cxn>
                <a:cxn ang="0">
                  <a:pos x="T4" y="T5"/>
                </a:cxn>
                <a:cxn ang="0">
                  <a:pos x="T6" y="T7"/>
                </a:cxn>
                <a:cxn ang="0">
                  <a:pos x="T8" y="T9"/>
                </a:cxn>
              </a:cxnLst>
              <a:rect l="0" t="0" r="r" b="b"/>
              <a:pathLst>
                <a:path w="1452" h="345">
                  <a:moveTo>
                    <a:pt x="1366" y="345"/>
                  </a:moveTo>
                  <a:lnTo>
                    <a:pt x="0" y="345"/>
                  </a:lnTo>
                  <a:lnTo>
                    <a:pt x="85" y="0"/>
                  </a:lnTo>
                  <a:lnTo>
                    <a:pt x="1452" y="0"/>
                  </a:lnTo>
                  <a:lnTo>
                    <a:pt x="1366" y="34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COMPANY-2</a:t>
              </a:r>
              <a:endParaRPr kumimoji="0" lang="en-IN" sz="20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grpSp>
      <p:grpSp>
        <p:nvGrpSpPr>
          <p:cNvPr id="63" name="Group 61">
            <a:extLst>
              <a:ext uri="{FF2B5EF4-FFF2-40B4-BE49-F238E27FC236}">
                <a16:creationId xmlns:a16="http://schemas.microsoft.com/office/drawing/2014/main" id="{5FB74727-ACFA-49E9-94B3-62426DFBEDF5}"/>
              </a:ext>
            </a:extLst>
          </p:cNvPr>
          <p:cNvGrpSpPr/>
          <p:nvPr/>
        </p:nvGrpSpPr>
        <p:grpSpPr>
          <a:xfrm>
            <a:off x="8404166" y="1886918"/>
            <a:ext cx="3038475" cy="823118"/>
            <a:chOff x="1048514" y="2465388"/>
            <a:chExt cx="3038475" cy="823118"/>
          </a:xfrm>
        </p:grpSpPr>
        <p:sp>
          <p:nvSpPr>
            <p:cNvPr id="64" name="AutoShape 3">
              <a:extLst>
                <a:ext uri="{FF2B5EF4-FFF2-40B4-BE49-F238E27FC236}">
                  <a16:creationId xmlns:a16="http://schemas.microsoft.com/office/drawing/2014/main" id="{FE83EE6F-CF02-4DC4-B994-FA7AC53C8D7A}"/>
                </a:ext>
              </a:extLst>
            </p:cNvPr>
            <p:cNvSpPr>
              <a:spLocks noChangeAspect="1" noChangeArrowheads="1" noTextEdit="1"/>
            </p:cNvSpPr>
            <p:nvPr/>
          </p:nvSpPr>
          <p:spPr bwMode="auto">
            <a:xfrm>
              <a:off x="1048514" y="2465388"/>
              <a:ext cx="3038475"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68" name="Freeform 5">
              <a:extLst>
                <a:ext uri="{FF2B5EF4-FFF2-40B4-BE49-F238E27FC236}">
                  <a16:creationId xmlns:a16="http://schemas.microsoft.com/office/drawing/2014/main" id="{A616CFCE-2023-424C-8FAC-3FC318E64892}"/>
                </a:ext>
              </a:extLst>
            </p:cNvPr>
            <p:cNvSpPr>
              <a:spLocks/>
            </p:cNvSpPr>
            <p:nvPr/>
          </p:nvSpPr>
          <p:spPr bwMode="auto">
            <a:xfrm>
              <a:off x="1048514" y="2740026"/>
              <a:ext cx="2160588" cy="547688"/>
            </a:xfrm>
            <a:custGeom>
              <a:avLst/>
              <a:gdLst>
                <a:gd name="T0" fmla="*/ 1361 w 1361"/>
                <a:gd name="T1" fmla="*/ 345 h 345"/>
                <a:gd name="T2" fmla="*/ 0 w 1361"/>
                <a:gd name="T3" fmla="*/ 345 h 345"/>
                <a:gd name="T4" fmla="*/ 97 w 1361"/>
                <a:gd name="T5" fmla="*/ 0 h 345"/>
                <a:gd name="T6" fmla="*/ 638 w 1361"/>
                <a:gd name="T7" fmla="*/ 0 h 345"/>
                <a:gd name="T8" fmla="*/ 1361 w 1361"/>
                <a:gd name="T9" fmla="*/ 345 h 345"/>
              </a:gdLst>
              <a:ahLst/>
              <a:cxnLst>
                <a:cxn ang="0">
                  <a:pos x="T0" y="T1"/>
                </a:cxn>
                <a:cxn ang="0">
                  <a:pos x="T2" y="T3"/>
                </a:cxn>
                <a:cxn ang="0">
                  <a:pos x="T4" y="T5"/>
                </a:cxn>
                <a:cxn ang="0">
                  <a:pos x="T6" y="T7"/>
                </a:cxn>
                <a:cxn ang="0">
                  <a:pos x="T8" y="T9"/>
                </a:cxn>
              </a:cxnLst>
              <a:rect l="0" t="0" r="r" b="b"/>
              <a:pathLst>
                <a:path w="1361" h="345">
                  <a:moveTo>
                    <a:pt x="1361" y="345"/>
                  </a:moveTo>
                  <a:lnTo>
                    <a:pt x="0" y="345"/>
                  </a:lnTo>
                  <a:lnTo>
                    <a:pt x="97" y="0"/>
                  </a:lnTo>
                  <a:lnTo>
                    <a:pt x="638" y="0"/>
                  </a:lnTo>
                  <a:lnTo>
                    <a:pt x="1361" y="34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69" name="Freeform 6">
              <a:extLst>
                <a:ext uri="{FF2B5EF4-FFF2-40B4-BE49-F238E27FC236}">
                  <a16:creationId xmlns:a16="http://schemas.microsoft.com/office/drawing/2014/main" id="{7F6D3302-710F-471A-AB8B-90507197F22F}"/>
                </a:ext>
              </a:extLst>
            </p:cNvPr>
            <p:cNvSpPr>
              <a:spLocks/>
            </p:cNvSpPr>
            <p:nvPr/>
          </p:nvSpPr>
          <p:spPr bwMode="auto">
            <a:xfrm>
              <a:off x="1775589" y="3010693"/>
              <a:ext cx="1490663" cy="277813"/>
            </a:xfrm>
            <a:custGeom>
              <a:avLst/>
              <a:gdLst>
                <a:gd name="T0" fmla="*/ 939 w 939"/>
                <a:gd name="T1" fmla="*/ 0 h 175"/>
                <a:gd name="T2" fmla="*/ 901 w 939"/>
                <a:gd name="T3" fmla="*/ 175 h 175"/>
                <a:gd name="T4" fmla="*/ 0 w 939"/>
                <a:gd name="T5" fmla="*/ 2 h 175"/>
                <a:gd name="T6" fmla="*/ 939 w 939"/>
                <a:gd name="T7" fmla="*/ 0 h 175"/>
              </a:gdLst>
              <a:ahLst/>
              <a:cxnLst>
                <a:cxn ang="0">
                  <a:pos x="T0" y="T1"/>
                </a:cxn>
                <a:cxn ang="0">
                  <a:pos x="T2" y="T3"/>
                </a:cxn>
                <a:cxn ang="0">
                  <a:pos x="T4" y="T5"/>
                </a:cxn>
                <a:cxn ang="0">
                  <a:pos x="T6" y="T7"/>
                </a:cxn>
              </a:cxnLst>
              <a:rect l="0" t="0" r="r" b="b"/>
              <a:pathLst>
                <a:path w="939" h="175">
                  <a:moveTo>
                    <a:pt x="939" y="0"/>
                  </a:moveTo>
                  <a:lnTo>
                    <a:pt x="901" y="175"/>
                  </a:lnTo>
                  <a:lnTo>
                    <a:pt x="0" y="2"/>
                  </a:lnTo>
                  <a:lnTo>
                    <a:pt x="939" y="0"/>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2000" b="1" i="0" u="none" strike="noStrike" kern="0" cap="none" spc="0" normalizeH="0" baseline="0" noProof="0">
                <a:ln>
                  <a:noFill/>
                </a:ln>
                <a:solidFill>
                  <a:prstClr val="black"/>
                </a:solidFill>
                <a:effectLst/>
                <a:uLnTx/>
                <a:uFillTx/>
                <a:latin typeface="Roboto Condensed Light" panose="02000000000000000000" pitchFamily="2" charset="0"/>
                <a:ea typeface="Roboto Condensed Light" panose="02000000000000000000" pitchFamily="2" charset="0"/>
              </a:endParaRPr>
            </a:p>
          </p:txBody>
        </p:sp>
        <p:sp>
          <p:nvSpPr>
            <p:cNvPr id="70" name="Freeform 7">
              <a:extLst>
                <a:ext uri="{FF2B5EF4-FFF2-40B4-BE49-F238E27FC236}">
                  <a16:creationId xmlns:a16="http://schemas.microsoft.com/office/drawing/2014/main" id="{F5638D49-5D87-4C8E-BD59-E1A43A5DEC6B}"/>
                </a:ext>
              </a:extLst>
            </p:cNvPr>
            <p:cNvSpPr>
              <a:spLocks/>
            </p:cNvSpPr>
            <p:nvPr/>
          </p:nvSpPr>
          <p:spPr bwMode="auto">
            <a:xfrm>
              <a:off x="1778764" y="2465388"/>
              <a:ext cx="2305050" cy="547688"/>
            </a:xfrm>
            <a:custGeom>
              <a:avLst/>
              <a:gdLst>
                <a:gd name="T0" fmla="*/ 1366 w 1452"/>
                <a:gd name="T1" fmla="*/ 345 h 345"/>
                <a:gd name="T2" fmla="*/ 0 w 1452"/>
                <a:gd name="T3" fmla="*/ 345 h 345"/>
                <a:gd name="T4" fmla="*/ 85 w 1452"/>
                <a:gd name="T5" fmla="*/ 0 h 345"/>
                <a:gd name="T6" fmla="*/ 1452 w 1452"/>
                <a:gd name="T7" fmla="*/ 0 h 345"/>
                <a:gd name="T8" fmla="*/ 1366 w 1452"/>
                <a:gd name="T9" fmla="*/ 345 h 345"/>
              </a:gdLst>
              <a:ahLst/>
              <a:cxnLst>
                <a:cxn ang="0">
                  <a:pos x="T0" y="T1"/>
                </a:cxn>
                <a:cxn ang="0">
                  <a:pos x="T2" y="T3"/>
                </a:cxn>
                <a:cxn ang="0">
                  <a:pos x="T4" y="T5"/>
                </a:cxn>
                <a:cxn ang="0">
                  <a:pos x="T6" y="T7"/>
                </a:cxn>
                <a:cxn ang="0">
                  <a:pos x="T8" y="T9"/>
                </a:cxn>
              </a:cxnLst>
              <a:rect l="0" t="0" r="r" b="b"/>
              <a:pathLst>
                <a:path w="1452" h="345">
                  <a:moveTo>
                    <a:pt x="1366" y="345"/>
                  </a:moveTo>
                  <a:lnTo>
                    <a:pt x="0" y="345"/>
                  </a:lnTo>
                  <a:lnTo>
                    <a:pt x="85" y="0"/>
                  </a:lnTo>
                  <a:lnTo>
                    <a:pt x="1452" y="0"/>
                  </a:lnTo>
                  <a:lnTo>
                    <a:pt x="1366" y="34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COMPANY-3</a:t>
              </a:r>
              <a:endParaRPr kumimoji="0" lang="en-IN" sz="20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grpSp>
      <p:cxnSp>
        <p:nvCxnSpPr>
          <p:cNvPr id="71" name="Straight Connector 19">
            <a:extLst>
              <a:ext uri="{FF2B5EF4-FFF2-40B4-BE49-F238E27FC236}">
                <a16:creationId xmlns:a16="http://schemas.microsoft.com/office/drawing/2014/main" id="{ED75FE9E-80C0-4C49-ADBE-002BF410EE6B}"/>
              </a:ext>
            </a:extLst>
          </p:cNvPr>
          <p:cNvCxnSpPr/>
          <p:nvPr/>
        </p:nvCxnSpPr>
        <p:spPr>
          <a:xfrm>
            <a:off x="4143375" y="2526681"/>
            <a:ext cx="0" cy="3733799"/>
          </a:xfrm>
          <a:prstGeom prst="line">
            <a:avLst/>
          </a:prstGeom>
          <a:noFill/>
          <a:ln w="6350" cap="flat" cmpd="sng" algn="ctr">
            <a:solidFill>
              <a:sysClr val="window" lastClr="FFFFFF">
                <a:lumMod val="85000"/>
              </a:sysClr>
            </a:solidFill>
            <a:prstDash val="solid"/>
            <a:miter lim="800000"/>
          </a:ln>
          <a:effectLst/>
        </p:spPr>
      </p:cxnSp>
      <p:cxnSp>
        <p:nvCxnSpPr>
          <p:cNvPr id="72" name="Straight Connector 66">
            <a:extLst>
              <a:ext uri="{FF2B5EF4-FFF2-40B4-BE49-F238E27FC236}">
                <a16:creationId xmlns:a16="http://schemas.microsoft.com/office/drawing/2014/main" id="{B27621C2-4CFD-434C-9BB7-F833168D70CA}"/>
              </a:ext>
            </a:extLst>
          </p:cNvPr>
          <p:cNvCxnSpPr/>
          <p:nvPr/>
        </p:nvCxnSpPr>
        <p:spPr>
          <a:xfrm>
            <a:off x="7953375" y="2526681"/>
            <a:ext cx="0" cy="3733799"/>
          </a:xfrm>
          <a:prstGeom prst="line">
            <a:avLst/>
          </a:prstGeom>
          <a:noFill/>
          <a:ln w="6350" cap="flat" cmpd="sng" algn="ctr">
            <a:solidFill>
              <a:sysClr val="window" lastClr="FFFFFF">
                <a:lumMod val="85000"/>
              </a:sysClr>
            </a:solidFill>
            <a:prstDash val="solid"/>
            <a:miter lim="800000"/>
          </a:ln>
          <a:effectLst/>
        </p:spPr>
      </p:cxnSp>
      <p:sp>
        <p:nvSpPr>
          <p:cNvPr id="82" name="Rectangle 20">
            <a:extLst>
              <a:ext uri="{FF2B5EF4-FFF2-40B4-BE49-F238E27FC236}">
                <a16:creationId xmlns:a16="http://schemas.microsoft.com/office/drawing/2014/main" id="{26A10B26-F565-4EBE-8060-84FED1A71FF3}"/>
              </a:ext>
            </a:extLst>
          </p:cNvPr>
          <p:cNvSpPr/>
          <p:nvPr/>
        </p:nvSpPr>
        <p:spPr>
          <a:xfrm>
            <a:off x="867539" y="2993873"/>
            <a:ext cx="1045737" cy="509666"/>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50%</a:t>
            </a:r>
            <a:endParaRPr kumimoji="0" lang="en-IN"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3" name="Rectangle 67">
            <a:extLst>
              <a:ext uri="{FF2B5EF4-FFF2-40B4-BE49-F238E27FC236}">
                <a16:creationId xmlns:a16="http://schemas.microsoft.com/office/drawing/2014/main" id="{C50BCD7D-CF5F-4531-99A4-10E3219AB837}"/>
              </a:ext>
            </a:extLst>
          </p:cNvPr>
          <p:cNvSpPr/>
          <p:nvPr/>
        </p:nvSpPr>
        <p:spPr>
          <a:xfrm>
            <a:off x="1913275" y="2993873"/>
            <a:ext cx="1893549" cy="509666"/>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Progress</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4" name="Rectangle 68">
            <a:extLst>
              <a:ext uri="{FF2B5EF4-FFF2-40B4-BE49-F238E27FC236}">
                <a16:creationId xmlns:a16="http://schemas.microsoft.com/office/drawing/2014/main" id="{BF75EF17-C7E9-4355-A63A-499A91A5557A}"/>
              </a:ext>
            </a:extLst>
          </p:cNvPr>
          <p:cNvSpPr/>
          <p:nvPr/>
        </p:nvSpPr>
        <p:spPr>
          <a:xfrm>
            <a:off x="4677538" y="2993873"/>
            <a:ext cx="1045737" cy="509666"/>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30%</a:t>
            </a:r>
            <a:endParaRPr kumimoji="0" lang="en-IN"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5" name="Rectangle 70">
            <a:extLst>
              <a:ext uri="{FF2B5EF4-FFF2-40B4-BE49-F238E27FC236}">
                <a16:creationId xmlns:a16="http://schemas.microsoft.com/office/drawing/2014/main" id="{8D348D05-22B1-4D88-A1F9-B17ABECC1802}"/>
              </a:ext>
            </a:extLst>
          </p:cNvPr>
          <p:cNvSpPr/>
          <p:nvPr/>
        </p:nvSpPr>
        <p:spPr>
          <a:xfrm>
            <a:off x="8467620" y="2993873"/>
            <a:ext cx="1045737" cy="509666"/>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20%</a:t>
            </a:r>
            <a:endParaRPr kumimoji="0" lang="en-IN"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6" name="Rectangle 72">
            <a:extLst>
              <a:ext uri="{FF2B5EF4-FFF2-40B4-BE49-F238E27FC236}">
                <a16:creationId xmlns:a16="http://schemas.microsoft.com/office/drawing/2014/main" id="{6D3500B2-05DE-45CF-961D-EC6308D97F57}"/>
              </a:ext>
            </a:extLst>
          </p:cNvPr>
          <p:cNvSpPr/>
          <p:nvPr/>
        </p:nvSpPr>
        <p:spPr>
          <a:xfrm>
            <a:off x="5723275" y="2993873"/>
            <a:ext cx="1893548" cy="509666"/>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Progress</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7" name="Rectangle 73">
            <a:extLst>
              <a:ext uri="{FF2B5EF4-FFF2-40B4-BE49-F238E27FC236}">
                <a16:creationId xmlns:a16="http://schemas.microsoft.com/office/drawing/2014/main" id="{9B76911E-D27A-4154-8F52-755B12D49426}"/>
              </a:ext>
            </a:extLst>
          </p:cNvPr>
          <p:cNvSpPr/>
          <p:nvPr/>
        </p:nvSpPr>
        <p:spPr>
          <a:xfrm>
            <a:off x="9513356" y="2993873"/>
            <a:ext cx="1913465" cy="509666"/>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Progress</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8" name="Rectangle 74">
            <a:extLst>
              <a:ext uri="{FF2B5EF4-FFF2-40B4-BE49-F238E27FC236}">
                <a16:creationId xmlns:a16="http://schemas.microsoft.com/office/drawing/2014/main" id="{7FFDC566-6792-4F88-9B2D-53ADD830DB56}"/>
              </a:ext>
            </a:extLst>
          </p:cNvPr>
          <p:cNvSpPr/>
          <p:nvPr/>
        </p:nvSpPr>
        <p:spPr>
          <a:xfrm>
            <a:off x="792749" y="3576109"/>
            <a:ext cx="3100741" cy="1061829"/>
          </a:xfrm>
          <a:prstGeom prst="rect">
            <a:avLst/>
          </a:prstGeom>
        </p:spPr>
        <p:txBody>
          <a:bodyPr wrap="square">
            <a:spAutoFit/>
          </a:bodyPr>
          <a:lstStyle/>
          <a:p>
            <a:pPr>
              <a:lnSpc>
                <a:spcPct val="150000"/>
              </a:lnSpc>
            </a:pP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industry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in .</a:t>
            </a:r>
            <a:endParaRPr lang="en-IN"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9" name="Rectangle 75">
            <a:extLst>
              <a:ext uri="{FF2B5EF4-FFF2-40B4-BE49-F238E27FC236}">
                <a16:creationId xmlns:a16="http://schemas.microsoft.com/office/drawing/2014/main" id="{08FCE237-70BA-468F-B75C-208AC07791A2}"/>
              </a:ext>
            </a:extLst>
          </p:cNvPr>
          <p:cNvSpPr/>
          <p:nvPr/>
        </p:nvSpPr>
        <p:spPr>
          <a:xfrm>
            <a:off x="4633234" y="3576109"/>
            <a:ext cx="3100741" cy="1061829"/>
          </a:xfrm>
          <a:prstGeom prst="rect">
            <a:avLst/>
          </a:prstGeom>
        </p:spPr>
        <p:txBody>
          <a:bodyPr wrap="square">
            <a:spAutoFit/>
          </a:bodyPr>
          <a:lstStyle/>
          <a:p>
            <a:pPr>
              <a:lnSpc>
                <a:spcPct val="150000"/>
              </a:lnSpc>
            </a:pP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industry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in .</a:t>
            </a:r>
            <a:endParaRPr lang="en-IN"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0" name="Rectangle 76">
            <a:extLst>
              <a:ext uri="{FF2B5EF4-FFF2-40B4-BE49-F238E27FC236}">
                <a16:creationId xmlns:a16="http://schemas.microsoft.com/office/drawing/2014/main" id="{771679EB-B24B-4172-B131-45BA0406820D}"/>
              </a:ext>
            </a:extLst>
          </p:cNvPr>
          <p:cNvSpPr/>
          <p:nvPr/>
        </p:nvSpPr>
        <p:spPr>
          <a:xfrm>
            <a:off x="8404166" y="3576108"/>
            <a:ext cx="3100741" cy="1061829"/>
          </a:xfrm>
          <a:prstGeom prst="rect">
            <a:avLst/>
          </a:prstGeom>
        </p:spPr>
        <p:txBody>
          <a:bodyPr wrap="square">
            <a:spAutoFit/>
          </a:bodyPr>
          <a:lstStyle/>
          <a:p>
            <a:pPr>
              <a:lnSpc>
                <a:spcPct val="150000"/>
              </a:lnSpc>
            </a:pP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industry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in .</a:t>
            </a:r>
            <a:endParaRPr lang="en-IN"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1" name="Oval 22">
            <a:extLst>
              <a:ext uri="{FF2B5EF4-FFF2-40B4-BE49-F238E27FC236}">
                <a16:creationId xmlns:a16="http://schemas.microsoft.com/office/drawing/2014/main" id="{43951BC5-6105-4BC4-8ACA-124C60DCF03D}"/>
              </a:ext>
            </a:extLst>
          </p:cNvPr>
          <p:cNvSpPr/>
          <p:nvPr/>
        </p:nvSpPr>
        <p:spPr>
          <a:xfrm>
            <a:off x="867539" y="4857818"/>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rgbClr val="262626"/>
                </a:solidFill>
                <a:effectLst/>
                <a:uLnTx/>
                <a:uFillTx/>
                <a:latin typeface="FontAwesome" pitchFamily="50" charset="0"/>
                <a:ea typeface="+mn-ea"/>
                <a:cs typeface="+mn-cs"/>
              </a:rPr>
              <a:t>1</a:t>
            </a:r>
          </a:p>
        </p:txBody>
      </p:sp>
      <p:sp>
        <p:nvSpPr>
          <p:cNvPr id="92" name="Rectangle 43">
            <a:extLst>
              <a:ext uri="{FF2B5EF4-FFF2-40B4-BE49-F238E27FC236}">
                <a16:creationId xmlns:a16="http://schemas.microsoft.com/office/drawing/2014/main" id="{D92586DB-6BE3-42DC-806D-756368EDB77C}"/>
              </a:ext>
            </a:extLst>
          </p:cNvPr>
          <p:cNvSpPr/>
          <p:nvPr/>
        </p:nvSpPr>
        <p:spPr>
          <a:xfrm>
            <a:off x="1103788" y="4789298"/>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3" name="Oval 77">
            <a:extLst>
              <a:ext uri="{FF2B5EF4-FFF2-40B4-BE49-F238E27FC236}">
                <a16:creationId xmlns:a16="http://schemas.microsoft.com/office/drawing/2014/main" id="{85FBBBB0-6DBD-487B-A6FC-C51038269ACD}"/>
              </a:ext>
            </a:extLst>
          </p:cNvPr>
          <p:cNvSpPr/>
          <p:nvPr/>
        </p:nvSpPr>
        <p:spPr>
          <a:xfrm>
            <a:off x="867539" y="5288292"/>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rgbClr val="262626"/>
                </a:solidFill>
                <a:effectLst/>
                <a:uLnTx/>
                <a:uFillTx/>
                <a:latin typeface="FontAwesome" pitchFamily="50" charset="0"/>
                <a:ea typeface="+mn-ea"/>
                <a:cs typeface="+mn-cs"/>
              </a:rPr>
              <a:t>2</a:t>
            </a:r>
          </a:p>
        </p:txBody>
      </p:sp>
      <p:sp>
        <p:nvSpPr>
          <p:cNvPr id="94" name="Rectangle 78">
            <a:extLst>
              <a:ext uri="{FF2B5EF4-FFF2-40B4-BE49-F238E27FC236}">
                <a16:creationId xmlns:a16="http://schemas.microsoft.com/office/drawing/2014/main" id="{32AEB6D4-8A80-4EE0-AAD1-6564E8BBFB62}"/>
              </a:ext>
            </a:extLst>
          </p:cNvPr>
          <p:cNvSpPr/>
          <p:nvPr/>
        </p:nvSpPr>
        <p:spPr>
          <a:xfrm>
            <a:off x="1103788" y="5201394"/>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5" name="Oval 79">
            <a:extLst>
              <a:ext uri="{FF2B5EF4-FFF2-40B4-BE49-F238E27FC236}">
                <a16:creationId xmlns:a16="http://schemas.microsoft.com/office/drawing/2014/main" id="{B92207D8-2EA5-47A1-91F1-8CC965CF6A2A}"/>
              </a:ext>
            </a:extLst>
          </p:cNvPr>
          <p:cNvSpPr/>
          <p:nvPr/>
        </p:nvSpPr>
        <p:spPr>
          <a:xfrm>
            <a:off x="867539" y="5718766"/>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rgbClr val="262626"/>
                </a:solidFill>
                <a:effectLst/>
                <a:uLnTx/>
                <a:uFillTx/>
                <a:latin typeface="FontAwesome" pitchFamily="50" charset="0"/>
                <a:ea typeface="+mn-ea"/>
                <a:cs typeface="+mn-cs"/>
              </a:rPr>
              <a:t>3</a:t>
            </a:r>
          </a:p>
        </p:txBody>
      </p:sp>
      <p:sp>
        <p:nvSpPr>
          <p:cNvPr id="96" name="Rectangle 80">
            <a:extLst>
              <a:ext uri="{FF2B5EF4-FFF2-40B4-BE49-F238E27FC236}">
                <a16:creationId xmlns:a16="http://schemas.microsoft.com/office/drawing/2014/main" id="{B1D451D1-B9A0-469C-A74C-3789997A7D4E}"/>
              </a:ext>
            </a:extLst>
          </p:cNvPr>
          <p:cNvSpPr/>
          <p:nvPr/>
        </p:nvSpPr>
        <p:spPr>
          <a:xfrm>
            <a:off x="1103788" y="5611410"/>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7" name="Oval 81">
            <a:extLst>
              <a:ext uri="{FF2B5EF4-FFF2-40B4-BE49-F238E27FC236}">
                <a16:creationId xmlns:a16="http://schemas.microsoft.com/office/drawing/2014/main" id="{4E5CA7E0-B29F-4BE7-9624-F22192663B55}"/>
              </a:ext>
            </a:extLst>
          </p:cNvPr>
          <p:cNvSpPr/>
          <p:nvPr/>
        </p:nvSpPr>
        <p:spPr>
          <a:xfrm>
            <a:off x="4747052" y="4857818"/>
            <a:ext cx="236220" cy="236220"/>
          </a:xfrm>
          <a:prstGeom prst="ellipse">
            <a:avLst/>
          </a:prstGeom>
          <a:noFill/>
          <a:ln w="12700" cap="flat" cmpd="sng" algn="ctr">
            <a:solidFill>
              <a:schemeClr val="accent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1</a:t>
            </a:r>
          </a:p>
        </p:txBody>
      </p:sp>
      <p:sp>
        <p:nvSpPr>
          <p:cNvPr id="98" name="Rectangle 82">
            <a:extLst>
              <a:ext uri="{FF2B5EF4-FFF2-40B4-BE49-F238E27FC236}">
                <a16:creationId xmlns:a16="http://schemas.microsoft.com/office/drawing/2014/main" id="{E8628E16-5D69-4DEA-972A-E40F3BDA166F}"/>
              </a:ext>
            </a:extLst>
          </p:cNvPr>
          <p:cNvSpPr/>
          <p:nvPr/>
        </p:nvSpPr>
        <p:spPr>
          <a:xfrm>
            <a:off x="4983301" y="4789298"/>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9" name="Oval 83">
            <a:extLst>
              <a:ext uri="{FF2B5EF4-FFF2-40B4-BE49-F238E27FC236}">
                <a16:creationId xmlns:a16="http://schemas.microsoft.com/office/drawing/2014/main" id="{233863EA-2288-40DE-AD21-5F98AA629D78}"/>
              </a:ext>
            </a:extLst>
          </p:cNvPr>
          <p:cNvSpPr/>
          <p:nvPr/>
        </p:nvSpPr>
        <p:spPr>
          <a:xfrm>
            <a:off x="4747052" y="5288292"/>
            <a:ext cx="236220" cy="236220"/>
          </a:xfrm>
          <a:prstGeom prst="ellipse">
            <a:avLst/>
          </a:prstGeom>
          <a:noFill/>
          <a:ln w="12700" cap="flat" cmpd="sng" algn="ctr">
            <a:solidFill>
              <a:schemeClr val="accent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2</a:t>
            </a:r>
          </a:p>
        </p:txBody>
      </p:sp>
      <p:sp>
        <p:nvSpPr>
          <p:cNvPr id="100" name="Rectangle 84">
            <a:extLst>
              <a:ext uri="{FF2B5EF4-FFF2-40B4-BE49-F238E27FC236}">
                <a16:creationId xmlns:a16="http://schemas.microsoft.com/office/drawing/2014/main" id="{F7DD0928-AE31-48B5-BA87-A6550A5738D2}"/>
              </a:ext>
            </a:extLst>
          </p:cNvPr>
          <p:cNvSpPr/>
          <p:nvPr/>
        </p:nvSpPr>
        <p:spPr>
          <a:xfrm>
            <a:off x="4983301" y="5201394"/>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1" name="Oval 87">
            <a:extLst>
              <a:ext uri="{FF2B5EF4-FFF2-40B4-BE49-F238E27FC236}">
                <a16:creationId xmlns:a16="http://schemas.microsoft.com/office/drawing/2014/main" id="{8E5F680F-3D69-438E-8361-BE0CE823BD00}"/>
              </a:ext>
            </a:extLst>
          </p:cNvPr>
          <p:cNvSpPr/>
          <p:nvPr/>
        </p:nvSpPr>
        <p:spPr>
          <a:xfrm>
            <a:off x="4747052" y="5718766"/>
            <a:ext cx="236220" cy="236220"/>
          </a:xfrm>
          <a:prstGeom prst="ellipse">
            <a:avLst/>
          </a:prstGeom>
          <a:noFill/>
          <a:ln w="12700" cap="flat" cmpd="sng" algn="ctr">
            <a:solidFill>
              <a:schemeClr val="accent2"/>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3</a:t>
            </a:r>
          </a:p>
        </p:txBody>
      </p:sp>
      <p:sp>
        <p:nvSpPr>
          <p:cNvPr id="102" name="Rectangle 88">
            <a:extLst>
              <a:ext uri="{FF2B5EF4-FFF2-40B4-BE49-F238E27FC236}">
                <a16:creationId xmlns:a16="http://schemas.microsoft.com/office/drawing/2014/main" id="{A18B0EC8-F390-4F24-AE5D-901F88DA6E4F}"/>
              </a:ext>
            </a:extLst>
          </p:cNvPr>
          <p:cNvSpPr/>
          <p:nvPr/>
        </p:nvSpPr>
        <p:spPr>
          <a:xfrm>
            <a:off x="4983301" y="5611410"/>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3" name="Oval 89">
            <a:extLst>
              <a:ext uri="{FF2B5EF4-FFF2-40B4-BE49-F238E27FC236}">
                <a16:creationId xmlns:a16="http://schemas.microsoft.com/office/drawing/2014/main" id="{9161030B-6669-43C5-87A6-C0AC61EC7627}"/>
              </a:ext>
            </a:extLst>
          </p:cNvPr>
          <p:cNvSpPr/>
          <p:nvPr/>
        </p:nvSpPr>
        <p:spPr>
          <a:xfrm>
            <a:off x="8537133" y="4857818"/>
            <a:ext cx="236220" cy="236220"/>
          </a:xfrm>
          <a:prstGeom prst="ellipse">
            <a:avLst/>
          </a:prstGeom>
          <a:noFill/>
          <a:ln w="12700" cap="flat" cmpd="sng" algn="ctr">
            <a:solidFill>
              <a:schemeClr val="accent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1</a:t>
            </a:r>
          </a:p>
        </p:txBody>
      </p:sp>
      <p:sp>
        <p:nvSpPr>
          <p:cNvPr id="104" name="Rectangle 90">
            <a:extLst>
              <a:ext uri="{FF2B5EF4-FFF2-40B4-BE49-F238E27FC236}">
                <a16:creationId xmlns:a16="http://schemas.microsoft.com/office/drawing/2014/main" id="{8CD01638-D407-4D63-A982-64C20A3DF5FE}"/>
              </a:ext>
            </a:extLst>
          </p:cNvPr>
          <p:cNvSpPr/>
          <p:nvPr/>
        </p:nvSpPr>
        <p:spPr>
          <a:xfrm>
            <a:off x="8773382" y="4789298"/>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5" name="Oval 91">
            <a:extLst>
              <a:ext uri="{FF2B5EF4-FFF2-40B4-BE49-F238E27FC236}">
                <a16:creationId xmlns:a16="http://schemas.microsoft.com/office/drawing/2014/main" id="{4F0956ED-3C6F-4023-9711-8F15E68715BA}"/>
              </a:ext>
            </a:extLst>
          </p:cNvPr>
          <p:cNvSpPr/>
          <p:nvPr/>
        </p:nvSpPr>
        <p:spPr>
          <a:xfrm>
            <a:off x="8537133" y="5288292"/>
            <a:ext cx="236220" cy="236220"/>
          </a:xfrm>
          <a:prstGeom prst="ellipse">
            <a:avLst/>
          </a:prstGeom>
          <a:noFill/>
          <a:ln w="12700" cap="flat" cmpd="sng" algn="ctr">
            <a:solidFill>
              <a:schemeClr val="accent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2</a:t>
            </a:r>
          </a:p>
        </p:txBody>
      </p:sp>
      <p:sp>
        <p:nvSpPr>
          <p:cNvPr id="106" name="Rectangle 92">
            <a:extLst>
              <a:ext uri="{FF2B5EF4-FFF2-40B4-BE49-F238E27FC236}">
                <a16:creationId xmlns:a16="http://schemas.microsoft.com/office/drawing/2014/main" id="{34C3BA29-25D7-44F4-8C18-B53501317991}"/>
              </a:ext>
            </a:extLst>
          </p:cNvPr>
          <p:cNvSpPr/>
          <p:nvPr/>
        </p:nvSpPr>
        <p:spPr>
          <a:xfrm>
            <a:off x="8773382" y="5201394"/>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7" name="Oval 93">
            <a:extLst>
              <a:ext uri="{FF2B5EF4-FFF2-40B4-BE49-F238E27FC236}">
                <a16:creationId xmlns:a16="http://schemas.microsoft.com/office/drawing/2014/main" id="{E13B4E4A-DD07-4D22-8A5A-9830BA7A3DFD}"/>
              </a:ext>
            </a:extLst>
          </p:cNvPr>
          <p:cNvSpPr/>
          <p:nvPr/>
        </p:nvSpPr>
        <p:spPr>
          <a:xfrm>
            <a:off x="8537133" y="5718766"/>
            <a:ext cx="236220" cy="236220"/>
          </a:xfrm>
          <a:prstGeom prst="ellipse">
            <a:avLst/>
          </a:prstGeom>
          <a:noFill/>
          <a:ln w="12700" cap="flat" cmpd="sng" algn="ctr">
            <a:solidFill>
              <a:schemeClr val="accent3"/>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3</a:t>
            </a:r>
          </a:p>
        </p:txBody>
      </p:sp>
      <p:sp>
        <p:nvSpPr>
          <p:cNvPr id="108" name="Rectangle 94">
            <a:extLst>
              <a:ext uri="{FF2B5EF4-FFF2-40B4-BE49-F238E27FC236}">
                <a16:creationId xmlns:a16="http://schemas.microsoft.com/office/drawing/2014/main" id="{BD471F68-41F4-4BF3-A1E2-EF724DCA2B93}"/>
              </a:ext>
            </a:extLst>
          </p:cNvPr>
          <p:cNvSpPr/>
          <p:nvPr/>
        </p:nvSpPr>
        <p:spPr>
          <a:xfrm>
            <a:off x="8773382" y="5611410"/>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690360546"/>
      </p:ext>
    </p:extLst>
  </p:cSld>
  <p:clrMapOvr>
    <a:masterClrMapping/>
  </p:clrMapOvr>
  <mc:AlternateContent xmlns:mc="http://schemas.openxmlformats.org/markup-compatibility/2006" xmlns:p14="http://schemas.microsoft.com/office/powerpoint/2010/main">
    <mc:Choice Requires="p14">
      <p:transition p14:dur="0" advClick="0" advTm="18000"/>
    </mc:Choice>
    <mc:Fallback xmlns="">
      <p:transition advClick="0" advTm="18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anim calcmode="lin" valueType="num">
                                      <p:cBhvr>
                                        <p:cTn id="8" dur="500" fill="hold"/>
                                        <p:tgtEl>
                                          <p:spTgt spid="47"/>
                                        </p:tgtEl>
                                        <p:attrNameLst>
                                          <p:attrName>ppt_x</p:attrName>
                                        </p:attrNameLst>
                                      </p:cBhvr>
                                      <p:tavLst>
                                        <p:tav tm="0">
                                          <p:val>
                                            <p:strVal val="#ppt_x"/>
                                          </p:val>
                                        </p:tav>
                                        <p:tav tm="100000">
                                          <p:val>
                                            <p:strVal val="#ppt_x"/>
                                          </p:val>
                                        </p:tav>
                                      </p:tavLst>
                                    </p:anim>
                                    <p:anim calcmode="lin" valueType="num">
                                      <p:cBhvr>
                                        <p:cTn id="9" dur="5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grpId="0" nodeType="afterEffect">
                                  <p:stCondLst>
                                    <p:cond delay="0"/>
                                  </p:stCondLst>
                                  <p:childTnLst>
                                    <p:set>
                                      <p:cBhvr>
                                        <p:cTn id="12" dur="1" fill="hold">
                                          <p:stCondLst>
                                            <p:cond delay="0"/>
                                          </p:stCondLst>
                                        </p:cTn>
                                        <p:tgtEl>
                                          <p:spTgt spid="82"/>
                                        </p:tgtEl>
                                        <p:attrNameLst>
                                          <p:attrName>style.visibility</p:attrName>
                                        </p:attrNameLst>
                                      </p:cBhvr>
                                      <p:to>
                                        <p:strVal val="visible"/>
                                      </p:to>
                                    </p:set>
                                    <p:animEffect transition="in" filter="wipe(left)">
                                      <p:cBhvr>
                                        <p:cTn id="13" dur="500"/>
                                        <p:tgtEl>
                                          <p:spTgt spid="82"/>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83"/>
                                        </p:tgtEl>
                                        <p:attrNameLst>
                                          <p:attrName>style.visibility</p:attrName>
                                        </p:attrNameLst>
                                      </p:cBhvr>
                                      <p:to>
                                        <p:strVal val="visible"/>
                                      </p:to>
                                    </p:set>
                                    <p:animEffect transition="in" filter="wipe(left)">
                                      <p:cBhvr>
                                        <p:cTn id="17" dur="500"/>
                                        <p:tgtEl>
                                          <p:spTgt spid="83"/>
                                        </p:tgtEl>
                                      </p:cBhvr>
                                    </p:animEffect>
                                  </p:childTnLst>
                                </p:cTn>
                              </p:par>
                            </p:childTnLst>
                          </p:cTn>
                        </p:par>
                        <p:par>
                          <p:cTn id="18" fill="hold">
                            <p:stCondLst>
                              <p:cond delay="1500"/>
                            </p:stCondLst>
                            <p:childTnLst>
                              <p:par>
                                <p:cTn id="19" presetID="22" presetClass="entr" presetSubtype="1" fill="hold" grpId="0" nodeType="afterEffect">
                                  <p:stCondLst>
                                    <p:cond delay="0"/>
                                  </p:stCondLst>
                                  <p:childTnLst>
                                    <p:set>
                                      <p:cBhvr>
                                        <p:cTn id="20" dur="1" fill="hold">
                                          <p:stCondLst>
                                            <p:cond delay="0"/>
                                          </p:stCondLst>
                                        </p:cTn>
                                        <p:tgtEl>
                                          <p:spTgt spid="88"/>
                                        </p:tgtEl>
                                        <p:attrNameLst>
                                          <p:attrName>style.visibility</p:attrName>
                                        </p:attrNameLst>
                                      </p:cBhvr>
                                      <p:to>
                                        <p:strVal val="visible"/>
                                      </p:to>
                                    </p:set>
                                    <p:animEffect transition="in" filter="wipe(up)">
                                      <p:cBhvr>
                                        <p:cTn id="21" dur="500"/>
                                        <p:tgtEl>
                                          <p:spTgt spid="88"/>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wipe(left)">
                                      <p:cBhvr>
                                        <p:cTn id="25" dur="500"/>
                                        <p:tgtEl>
                                          <p:spTgt spid="91"/>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92"/>
                                        </p:tgtEl>
                                        <p:attrNameLst>
                                          <p:attrName>style.visibility</p:attrName>
                                        </p:attrNameLst>
                                      </p:cBhvr>
                                      <p:to>
                                        <p:strVal val="visible"/>
                                      </p:to>
                                    </p:set>
                                    <p:animEffect transition="in" filter="wipe(left)">
                                      <p:cBhvr>
                                        <p:cTn id="29" dur="500"/>
                                        <p:tgtEl>
                                          <p:spTgt spid="92"/>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93"/>
                                        </p:tgtEl>
                                        <p:attrNameLst>
                                          <p:attrName>style.visibility</p:attrName>
                                        </p:attrNameLst>
                                      </p:cBhvr>
                                      <p:to>
                                        <p:strVal val="visible"/>
                                      </p:to>
                                    </p:set>
                                    <p:animEffect transition="in" filter="wipe(left)">
                                      <p:cBhvr>
                                        <p:cTn id="33" dur="500"/>
                                        <p:tgtEl>
                                          <p:spTgt spid="93"/>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94"/>
                                        </p:tgtEl>
                                        <p:attrNameLst>
                                          <p:attrName>style.visibility</p:attrName>
                                        </p:attrNameLst>
                                      </p:cBhvr>
                                      <p:to>
                                        <p:strVal val="visible"/>
                                      </p:to>
                                    </p:set>
                                    <p:animEffect transition="in" filter="wipe(left)">
                                      <p:cBhvr>
                                        <p:cTn id="37" dur="500"/>
                                        <p:tgtEl>
                                          <p:spTgt spid="94"/>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95"/>
                                        </p:tgtEl>
                                        <p:attrNameLst>
                                          <p:attrName>style.visibility</p:attrName>
                                        </p:attrNameLst>
                                      </p:cBhvr>
                                      <p:to>
                                        <p:strVal val="visible"/>
                                      </p:to>
                                    </p:set>
                                    <p:animEffect transition="in" filter="wipe(left)">
                                      <p:cBhvr>
                                        <p:cTn id="41" dur="500"/>
                                        <p:tgtEl>
                                          <p:spTgt spid="95"/>
                                        </p:tgtEl>
                                      </p:cBhvr>
                                    </p:animEffect>
                                  </p:childTnLst>
                                </p:cTn>
                              </p:par>
                            </p:childTnLst>
                          </p:cTn>
                        </p:par>
                        <p:par>
                          <p:cTn id="42" fill="hold">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96"/>
                                        </p:tgtEl>
                                        <p:attrNameLst>
                                          <p:attrName>style.visibility</p:attrName>
                                        </p:attrNameLst>
                                      </p:cBhvr>
                                      <p:to>
                                        <p:strVal val="visible"/>
                                      </p:to>
                                    </p:set>
                                    <p:animEffect transition="in" filter="wipe(left)">
                                      <p:cBhvr>
                                        <p:cTn id="45" dur="500"/>
                                        <p:tgtEl>
                                          <p:spTgt spid="96"/>
                                        </p:tgtEl>
                                      </p:cBhvr>
                                    </p:animEffect>
                                  </p:childTnLst>
                                </p:cTn>
                              </p:par>
                            </p:childTnLst>
                          </p:cTn>
                        </p:par>
                        <p:par>
                          <p:cTn id="46" fill="hold">
                            <p:stCondLst>
                              <p:cond delay="5000"/>
                            </p:stCondLst>
                            <p:childTnLst>
                              <p:par>
                                <p:cTn id="47" presetID="42" presetClass="entr" presetSubtype="0" fill="hold" nodeType="afterEffect">
                                  <p:stCondLst>
                                    <p:cond delay="0"/>
                                  </p:stCondLst>
                                  <p:childTnLst>
                                    <p:set>
                                      <p:cBhvr>
                                        <p:cTn id="48" dur="1" fill="hold">
                                          <p:stCondLst>
                                            <p:cond delay="0"/>
                                          </p:stCondLst>
                                        </p:cTn>
                                        <p:tgtEl>
                                          <p:spTgt spid="55"/>
                                        </p:tgtEl>
                                        <p:attrNameLst>
                                          <p:attrName>style.visibility</p:attrName>
                                        </p:attrNameLst>
                                      </p:cBhvr>
                                      <p:to>
                                        <p:strVal val="visible"/>
                                      </p:to>
                                    </p:set>
                                    <p:animEffect transition="in" filter="fade">
                                      <p:cBhvr>
                                        <p:cTn id="49" dur="500"/>
                                        <p:tgtEl>
                                          <p:spTgt spid="55"/>
                                        </p:tgtEl>
                                      </p:cBhvr>
                                    </p:animEffect>
                                    <p:anim calcmode="lin" valueType="num">
                                      <p:cBhvr>
                                        <p:cTn id="50" dur="500" fill="hold"/>
                                        <p:tgtEl>
                                          <p:spTgt spid="55"/>
                                        </p:tgtEl>
                                        <p:attrNameLst>
                                          <p:attrName>ppt_x</p:attrName>
                                        </p:attrNameLst>
                                      </p:cBhvr>
                                      <p:tavLst>
                                        <p:tav tm="0">
                                          <p:val>
                                            <p:strVal val="#ppt_x"/>
                                          </p:val>
                                        </p:tav>
                                        <p:tav tm="100000">
                                          <p:val>
                                            <p:strVal val="#ppt_x"/>
                                          </p:val>
                                        </p:tav>
                                      </p:tavLst>
                                    </p:anim>
                                    <p:anim calcmode="lin" valueType="num">
                                      <p:cBhvr>
                                        <p:cTn id="51" dur="500" fill="hold"/>
                                        <p:tgtEl>
                                          <p:spTgt spid="55"/>
                                        </p:tgtEl>
                                        <p:attrNameLst>
                                          <p:attrName>ppt_y</p:attrName>
                                        </p:attrNameLst>
                                      </p:cBhvr>
                                      <p:tavLst>
                                        <p:tav tm="0">
                                          <p:val>
                                            <p:strVal val="#ppt_y+.1"/>
                                          </p:val>
                                        </p:tav>
                                        <p:tav tm="100000">
                                          <p:val>
                                            <p:strVal val="#ppt_y"/>
                                          </p:val>
                                        </p:tav>
                                      </p:tavLst>
                                    </p:anim>
                                  </p:childTnLst>
                                </p:cTn>
                              </p:par>
                            </p:childTnLst>
                          </p:cTn>
                        </p:par>
                        <p:par>
                          <p:cTn id="52" fill="hold">
                            <p:stCondLst>
                              <p:cond delay="5500"/>
                            </p:stCondLst>
                            <p:childTnLst>
                              <p:par>
                                <p:cTn id="53" presetID="22" presetClass="entr" presetSubtype="8" fill="hold" grpId="0" nodeType="afterEffect">
                                  <p:stCondLst>
                                    <p:cond delay="0"/>
                                  </p:stCondLst>
                                  <p:childTnLst>
                                    <p:set>
                                      <p:cBhvr>
                                        <p:cTn id="54" dur="1" fill="hold">
                                          <p:stCondLst>
                                            <p:cond delay="0"/>
                                          </p:stCondLst>
                                        </p:cTn>
                                        <p:tgtEl>
                                          <p:spTgt spid="84"/>
                                        </p:tgtEl>
                                        <p:attrNameLst>
                                          <p:attrName>style.visibility</p:attrName>
                                        </p:attrNameLst>
                                      </p:cBhvr>
                                      <p:to>
                                        <p:strVal val="visible"/>
                                      </p:to>
                                    </p:set>
                                    <p:animEffect transition="in" filter="wipe(left)">
                                      <p:cBhvr>
                                        <p:cTn id="55" dur="500"/>
                                        <p:tgtEl>
                                          <p:spTgt spid="84"/>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86"/>
                                        </p:tgtEl>
                                        <p:attrNameLst>
                                          <p:attrName>style.visibility</p:attrName>
                                        </p:attrNameLst>
                                      </p:cBhvr>
                                      <p:to>
                                        <p:strVal val="visible"/>
                                      </p:to>
                                    </p:set>
                                    <p:animEffect transition="in" filter="wipe(left)">
                                      <p:cBhvr>
                                        <p:cTn id="59" dur="500"/>
                                        <p:tgtEl>
                                          <p:spTgt spid="86"/>
                                        </p:tgtEl>
                                      </p:cBhvr>
                                    </p:animEffect>
                                  </p:childTnLst>
                                </p:cTn>
                              </p:par>
                            </p:childTnLst>
                          </p:cTn>
                        </p:par>
                        <p:par>
                          <p:cTn id="60" fill="hold">
                            <p:stCondLst>
                              <p:cond delay="6500"/>
                            </p:stCondLst>
                            <p:childTnLst>
                              <p:par>
                                <p:cTn id="61" presetID="22" presetClass="entr" presetSubtype="1" fill="hold" grpId="0" nodeType="afterEffect">
                                  <p:stCondLst>
                                    <p:cond delay="0"/>
                                  </p:stCondLst>
                                  <p:childTnLst>
                                    <p:set>
                                      <p:cBhvr>
                                        <p:cTn id="62" dur="1" fill="hold">
                                          <p:stCondLst>
                                            <p:cond delay="0"/>
                                          </p:stCondLst>
                                        </p:cTn>
                                        <p:tgtEl>
                                          <p:spTgt spid="89"/>
                                        </p:tgtEl>
                                        <p:attrNameLst>
                                          <p:attrName>style.visibility</p:attrName>
                                        </p:attrNameLst>
                                      </p:cBhvr>
                                      <p:to>
                                        <p:strVal val="visible"/>
                                      </p:to>
                                    </p:set>
                                    <p:animEffect transition="in" filter="wipe(up)">
                                      <p:cBhvr>
                                        <p:cTn id="63" dur="500"/>
                                        <p:tgtEl>
                                          <p:spTgt spid="89"/>
                                        </p:tgtEl>
                                      </p:cBhvr>
                                    </p:animEffect>
                                  </p:childTnLst>
                                </p:cTn>
                              </p:par>
                            </p:childTnLst>
                          </p:cTn>
                        </p:par>
                        <p:par>
                          <p:cTn id="64" fill="hold">
                            <p:stCondLst>
                              <p:cond delay="7000"/>
                            </p:stCondLst>
                            <p:childTnLst>
                              <p:par>
                                <p:cTn id="65" presetID="22" presetClass="entr" presetSubtype="8" fill="hold" grpId="0" nodeType="afterEffect">
                                  <p:stCondLst>
                                    <p:cond delay="0"/>
                                  </p:stCondLst>
                                  <p:childTnLst>
                                    <p:set>
                                      <p:cBhvr>
                                        <p:cTn id="66" dur="1" fill="hold">
                                          <p:stCondLst>
                                            <p:cond delay="0"/>
                                          </p:stCondLst>
                                        </p:cTn>
                                        <p:tgtEl>
                                          <p:spTgt spid="97"/>
                                        </p:tgtEl>
                                        <p:attrNameLst>
                                          <p:attrName>style.visibility</p:attrName>
                                        </p:attrNameLst>
                                      </p:cBhvr>
                                      <p:to>
                                        <p:strVal val="visible"/>
                                      </p:to>
                                    </p:set>
                                    <p:animEffect transition="in" filter="wipe(left)">
                                      <p:cBhvr>
                                        <p:cTn id="67" dur="500"/>
                                        <p:tgtEl>
                                          <p:spTgt spid="97"/>
                                        </p:tgtEl>
                                      </p:cBhvr>
                                    </p:animEffect>
                                  </p:childTnLst>
                                </p:cTn>
                              </p:par>
                            </p:childTnLst>
                          </p:cTn>
                        </p:par>
                        <p:par>
                          <p:cTn id="68" fill="hold">
                            <p:stCondLst>
                              <p:cond delay="7500"/>
                            </p:stCondLst>
                            <p:childTnLst>
                              <p:par>
                                <p:cTn id="69" presetID="22" presetClass="entr" presetSubtype="8" fill="hold" grpId="0" nodeType="afterEffect">
                                  <p:stCondLst>
                                    <p:cond delay="0"/>
                                  </p:stCondLst>
                                  <p:childTnLst>
                                    <p:set>
                                      <p:cBhvr>
                                        <p:cTn id="70" dur="1" fill="hold">
                                          <p:stCondLst>
                                            <p:cond delay="0"/>
                                          </p:stCondLst>
                                        </p:cTn>
                                        <p:tgtEl>
                                          <p:spTgt spid="98"/>
                                        </p:tgtEl>
                                        <p:attrNameLst>
                                          <p:attrName>style.visibility</p:attrName>
                                        </p:attrNameLst>
                                      </p:cBhvr>
                                      <p:to>
                                        <p:strVal val="visible"/>
                                      </p:to>
                                    </p:set>
                                    <p:animEffect transition="in" filter="wipe(left)">
                                      <p:cBhvr>
                                        <p:cTn id="71" dur="500"/>
                                        <p:tgtEl>
                                          <p:spTgt spid="98"/>
                                        </p:tgtEl>
                                      </p:cBhvr>
                                    </p:animEffect>
                                  </p:childTnLst>
                                </p:cTn>
                              </p:par>
                            </p:childTnLst>
                          </p:cTn>
                        </p:par>
                        <p:par>
                          <p:cTn id="72" fill="hold">
                            <p:stCondLst>
                              <p:cond delay="8000"/>
                            </p:stCondLst>
                            <p:childTnLst>
                              <p:par>
                                <p:cTn id="73" presetID="22" presetClass="entr" presetSubtype="8" fill="hold" grpId="0" nodeType="afterEffect">
                                  <p:stCondLst>
                                    <p:cond delay="0"/>
                                  </p:stCondLst>
                                  <p:childTnLst>
                                    <p:set>
                                      <p:cBhvr>
                                        <p:cTn id="74" dur="1" fill="hold">
                                          <p:stCondLst>
                                            <p:cond delay="0"/>
                                          </p:stCondLst>
                                        </p:cTn>
                                        <p:tgtEl>
                                          <p:spTgt spid="99"/>
                                        </p:tgtEl>
                                        <p:attrNameLst>
                                          <p:attrName>style.visibility</p:attrName>
                                        </p:attrNameLst>
                                      </p:cBhvr>
                                      <p:to>
                                        <p:strVal val="visible"/>
                                      </p:to>
                                    </p:set>
                                    <p:animEffect transition="in" filter="wipe(left)">
                                      <p:cBhvr>
                                        <p:cTn id="75" dur="500"/>
                                        <p:tgtEl>
                                          <p:spTgt spid="99"/>
                                        </p:tgtEl>
                                      </p:cBhvr>
                                    </p:animEffect>
                                  </p:childTnLst>
                                </p:cTn>
                              </p:par>
                            </p:childTnLst>
                          </p:cTn>
                        </p:par>
                        <p:par>
                          <p:cTn id="76" fill="hold">
                            <p:stCondLst>
                              <p:cond delay="8500"/>
                            </p:stCondLst>
                            <p:childTnLst>
                              <p:par>
                                <p:cTn id="77" presetID="22" presetClass="entr" presetSubtype="8" fill="hold" grpId="0" nodeType="afterEffect">
                                  <p:stCondLst>
                                    <p:cond delay="0"/>
                                  </p:stCondLst>
                                  <p:childTnLst>
                                    <p:set>
                                      <p:cBhvr>
                                        <p:cTn id="78" dur="1" fill="hold">
                                          <p:stCondLst>
                                            <p:cond delay="0"/>
                                          </p:stCondLst>
                                        </p:cTn>
                                        <p:tgtEl>
                                          <p:spTgt spid="100"/>
                                        </p:tgtEl>
                                        <p:attrNameLst>
                                          <p:attrName>style.visibility</p:attrName>
                                        </p:attrNameLst>
                                      </p:cBhvr>
                                      <p:to>
                                        <p:strVal val="visible"/>
                                      </p:to>
                                    </p:set>
                                    <p:animEffect transition="in" filter="wipe(left)">
                                      <p:cBhvr>
                                        <p:cTn id="79" dur="500"/>
                                        <p:tgtEl>
                                          <p:spTgt spid="100"/>
                                        </p:tgtEl>
                                      </p:cBhvr>
                                    </p:animEffect>
                                  </p:childTnLst>
                                </p:cTn>
                              </p:par>
                            </p:childTnLst>
                          </p:cTn>
                        </p:par>
                        <p:par>
                          <p:cTn id="80" fill="hold">
                            <p:stCondLst>
                              <p:cond delay="9000"/>
                            </p:stCondLst>
                            <p:childTnLst>
                              <p:par>
                                <p:cTn id="81" presetID="22" presetClass="entr" presetSubtype="8" fill="hold" grpId="0" nodeType="afterEffect">
                                  <p:stCondLst>
                                    <p:cond delay="0"/>
                                  </p:stCondLst>
                                  <p:childTnLst>
                                    <p:set>
                                      <p:cBhvr>
                                        <p:cTn id="82" dur="1" fill="hold">
                                          <p:stCondLst>
                                            <p:cond delay="0"/>
                                          </p:stCondLst>
                                        </p:cTn>
                                        <p:tgtEl>
                                          <p:spTgt spid="101"/>
                                        </p:tgtEl>
                                        <p:attrNameLst>
                                          <p:attrName>style.visibility</p:attrName>
                                        </p:attrNameLst>
                                      </p:cBhvr>
                                      <p:to>
                                        <p:strVal val="visible"/>
                                      </p:to>
                                    </p:set>
                                    <p:animEffect transition="in" filter="wipe(left)">
                                      <p:cBhvr>
                                        <p:cTn id="83" dur="500"/>
                                        <p:tgtEl>
                                          <p:spTgt spid="101"/>
                                        </p:tgtEl>
                                      </p:cBhvr>
                                    </p:animEffect>
                                  </p:childTnLst>
                                </p:cTn>
                              </p:par>
                            </p:childTnLst>
                          </p:cTn>
                        </p:par>
                        <p:par>
                          <p:cTn id="84" fill="hold">
                            <p:stCondLst>
                              <p:cond delay="9500"/>
                            </p:stCondLst>
                            <p:childTnLst>
                              <p:par>
                                <p:cTn id="85" presetID="22" presetClass="entr" presetSubtype="8" fill="hold" grpId="0" nodeType="afterEffect">
                                  <p:stCondLst>
                                    <p:cond delay="0"/>
                                  </p:stCondLst>
                                  <p:childTnLst>
                                    <p:set>
                                      <p:cBhvr>
                                        <p:cTn id="86" dur="1" fill="hold">
                                          <p:stCondLst>
                                            <p:cond delay="0"/>
                                          </p:stCondLst>
                                        </p:cTn>
                                        <p:tgtEl>
                                          <p:spTgt spid="102"/>
                                        </p:tgtEl>
                                        <p:attrNameLst>
                                          <p:attrName>style.visibility</p:attrName>
                                        </p:attrNameLst>
                                      </p:cBhvr>
                                      <p:to>
                                        <p:strVal val="visible"/>
                                      </p:to>
                                    </p:set>
                                    <p:animEffect transition="in" filter="wipe(left)">
                                      <p:cBhvr>
                                        <p:cTn id="87" dur="500"/>
                                        <p:tgtEl>
                                          <p:spTgt spid="102"/>
                                        </p:tgtEl>
                                      </p:cBhvr>
                                    </p:animEffect>
                                  </p:childTnLst>
                                </p:cTn>
                              </p:par>
                            </p:childTnLst>
                          </p:cTn>
                        </p:par>
                        <p:par>
                          <p:cTn id="88" fill="hold">
                            <p:stCondLst>
                              <p:cond delay="10000"/>
                            </p:stCondLst>
                            <p:childTnLst>
                              <p:par>
                                <p:cTn id="89" presetID="42" presetClass="entr" presetSubtype="0" fill="hold" nodeType="afterEffect">
                                  <p:stCondLst>
                                    <p:cond delay="0"/>
                                  </p:stCondLst>
                                  <p:childTnLst>
                                    <p:set>
                                      <p:cBhvr>
                                        <p:cTn id="90" dur="1" fill="hold">
                                          <p:stCondLst>
                                            <p:cond delay="0"/>
                                          </p:stCondLst>
                                        </p:cTn>
                                        <p:tgtEl>
                                          <p:spTgt spid="63"/>
                                        </p:tgtEl>
                                        <p:attrNameLst>
                                          <p:attrName>style.visibility</p:attrName>
                                        </p:attrNameLst>
                                      </p:cBhvr>
                                      <p:to>
                                        <p:strVal val="visible"/>
                                      </p:to>
                                    </p:set>
                                    <p:animEffect transition="in" filter="fade">
                                      <p:cBhvr>
                                        <p:cTn id="91" dur="500"/>
                                        <p:tgtEl>
                                          <p:spTgt spid="63"/>
                                        </p:tgtEl>
                                      </p:cBhvr>
                                    </p:animEffect>
                                    <p:anim calcmode="lin" valueType="num">
                                      <p:cBhvr>
                                        <p:cTn id="92" dur="500" fill="hold"/>
                                        <p:tgtEl>
                                          <p:spTgt spid="63"/>
                                        </p:tgtEl>
                                        <p:attrNameLst>
                                          <p:attrName>ppt_x</p:attrName>
                                        </p:attrNameLst>
                                      </p:cBhvr>
                                      <p:tavLst>
                                        <p:tav tm="0">
                                          <p:val>
                                            <p:strVal val="#ppt_x"/>
                                          </p:val>
                                        </p:tav>
                                        <p:tav tm="100000">
                                          <p:val>
                                            <p:strVal val="#ppt_x"/>
                                          </p:val>
                                        </p:tav>
                                      </p:tavLst>
                                    </p:anim>
                                    <p:anim calcmode="lin" valueType="num">
                                      <p:cBhvr>
                                        <p:cTn id="93" dur="500" fill="hold"/>
                                        <p:tgtEl>
                                          <p:spTgt spid="63"/>
                                        </p:tgtEl>
                                        <p:attrNameLst>
                                          <p:attrName>ppt_y</p:attrName>
                                        </p:attrNameLst>
                                      </p:cBhvr>
                                      <p:tavLst>
                                        <p:tav tm="0">
                                          <p:val>
                                            <p:strVal val="#ppt_y+.1"/>
                                          </p:val>
                                        </p:tav>
                                        <p:tav tm="100000">
                                          <p:val>
                                            <p:strVal val="#ppt_y"/>
                                          </p:val>
                                        </p:tav>
                                      </p:tavLst>
                                    </p:anim>
                                  </p:childTnLst>
                                </p:cTn>
                              </p:par>
                            </p:childTnLst>
                          </p:cTn>
                        </p:par>
                        <p:par>
                          <p:cTn id="94" fill="hold">
                            <p:stCondLst>
                              <p:cond delay="10500"/>
                            </p:stCondLst>
                            <p:childTnLst>
                              <p:par>
                                <p:cTn id="95" presetID="22" presetClass="entr" presetSubtype="8" fill="hold" grpId="0" nodeType="afterEffect">
                                  <p:stCondLst>
                                    <p:cond delay="0"/>
                                  </p:stCondLst>
                                  <p:childTnLst>
                                    <p:set>
                                      <p:cBhvr>
                                        <p:cTn id="96" dur="1" fill="hold">
                                          <p:stCondLst>
                                            <p:cond delay="0"/>
                                          </p:stCondLst>
                                        </p:cTn>
                                        <p:tgtEl>
                                          <p:spTgt spid="85"/>
                                        </p:tgtEl>
                                        <p:attrNameLst>
                                          <p:attrName>style.visibility</p:attrName>
                                        </p:attrNameLst>
                                      </p:cBhvr>
                                      <p:to>
                                        <p:strVal val="visible"/>
                                      </p:to>
                                    </p:set>
                                    <p:animEffect transition="in" filter="wipe(left)">
                                      <p:cBhvr>
                                        <p:cTn id="97" dur="500"/>
                                        <p:tgtEl>
                                          <p:spTgt spid="85"/>
                                        </p:tgtEl>
                                      </p:cBhvr>
                                    </p:animEffect>
                                  </p:childTnLst>
                                </p:cTn>
                              </p:par>
                            </p:childTnLst>
                          </p:cTn>
                        </p:par>
                        <p:par>
                          <p:cTn id="98" fill="hold">
                            <p:stCondLst>
                              <p:cond delay="11000"/>
                            </p:stCondLst>
                            <p:childTnLst>
                              <p:par>
                                <p:cTn id="99" presetID="22" presetClass="entr" presetSubtype="8" fill="hold" grpId="0" nodeType="afterEffect">
                                  <p:stCondLst>
                                    <p:cond delay="0"/>
                                  </p:stCondLst>
                                  <p:childTnLst>
                                    <p:set>
                                      <p:cBhvr>
                                        <p:cTn id="100" dur="1" fill="hold">
                                          <p:stCondLst>
                                            <p:cond delay="0"/>
                                          </p:stCondLst>
                                        </p:cTn>
                                        <p:tgtEl>
                                          <p:spTgt spid="87"/>
                                        </p:tgtEl>
                                        <p:attrNameLst>
                                          <p:attrName>style.visibility</p:attrName>
                                        </p:attrNameLst>
                                      </p:cBhvr>
                                      <p:to>
                                        <p:strVal val="visible"/>
                                      </p:to>
                                    </p:set>
                                    <p:animEffect transition="in" filter="wipe(left)">
                                      <p:cBhvr>
                                        <p:cTn id="101" dur="500"/>
                                        <p:tgtEl>
                                          <p:spTgt spid="87"/>
                                        </p:tgtEl>
                                      </p:cBhvr>
                                    </p:animEffect>
                                  </p:childTnLst>
                                </p:cTn>
                              </p:par>
                            </p:childTnLst>
                          </p:cTn>
                        </p:par>
                        <p:par>
                          <p:cTn id="102" fill="hold">
                            <p:stCondLst>
                              <p:cond delay="11500"/>
                            </p:stCondLst>
                            <p:childTnLst>
                              <p:par>
                                <p:cTn id="103" presetID="22" presetClass="entr" presetSubtype="1" fill="hold" grpId="0" nodeType="afterEffect">
                                  <p:stCondLst>
                                    <p:cond delay="0"/>
                                  </p:stCondLst>
                                  <p:childTnLst>
                                    <p:set>
                                      <p:cBhvr>
                                        <p:cTn id="104" dur="1" fill="hold">
                                          <p:stCondLst>
                                            <p:cond delay="0"/>
                                          </p:stCondLst>
                                        </p:cTn>
                                        <p:tgtEl>
                                          <p:spTgt spid="90"/>
                                        </p:tgtEl>
                                        <p:attrNameLst>
                                          <p:attrName>style.visibility</p:attrName>
                                        </p:attrNameLst>
                                      </p:cBhvr>
                                      <p:to>
                                        <p:strVal val="visible"/>
                                      </p:to>
                                    </p:set>
                                    <p:animEffect transition="in" filter="wipe(up)">
                                      <p:cBhvr>
                                        <p:cTn id="105" dur="500"/>
                                        <p:tgtEl>
                                          <p:spTgt spid="90"/>
                                        </p:tgtEl>
                                      </p:cBhvr>
                                    </p:animEffect>
                                  </p:childTnLst>
                                </p:cTn>
                              </p:par>
                            </p:childTnLst>
                          </p:cTn>
                        </p:par>
                        <p:par>
                          <p:cTn id="106" fill="hold">
                            <p:stCondLst>
                              <p:cond delay="12000"/>
                            </p:stCondLst>
                            <p:childTnLst>
                              <p:par>
                                <p:cTn id="107" presetID="22" presetClass="entr" presetSubtype="8" fill="hold" grpId="0" nodeType="afterEffect">
                                  <p:stCondLst>
                                    <p:cond delay="0"/>
                                  </p:stCondLst>
                                  <p:childTnLst>
                                    <p:set>
                                      <p:cBhvr>
                                        <p:cTn id="108" dur="1" fill="hold">
                                          <p:stCondLst>
                                            <p:cond delay="0"/>
                                          </p:stCondLst>
                                        </p:cTn>
                                        <p:tgtEl>
                                          <p:spTgt spid="103"/>
                                        </p:tgtEl>
                                        <p:attrNameLst>
                                          <p:attrName>style.visibility</p:attrName>
                                        </p:attrNameLst>
                                      </p:cBhvr>
                                      <p:to>
                                        <p:strVal val="visible"/>
                                      </p:to>
                                    </p:set>
                                    <p:animEffect transition="in" filter="wipe(left)">
                                      <p:cBhvr>
                                        <p:cTn id="109" dur="500"/>
                                        <p:tgtEl>
                                          <p:spTgt spid="103"/>
                                        </p:tgtEl>
                                      </p:cBhvr>
                                    </p:animEffect>
                                  </p:childTnLst>
                                </p:cTn>
                              </p:par>
                            </p:childTnLst>
                          </p:cTn>
                        </p:par>
                        <p:par>
                          <p:cTn id="110" fill="hold">
                            <p:stCondLst>
                              <p:cond delay="12500"/>
                            </p:stCondLst>
                            <p:childTnLst>
                              <p:par>
                                <p:cTn id="111" presetID="22" presetClass="entr" presetSubtype="8" fill="hold" grpId="0" nodeType="afterEffect">
                                  <p:stCondLst>
                                    <p:cond delay="0"/>
                                  </p:stCondLst>
                                  <p:childTnLst>
                                    <p:set>
                                      <p:cBhvr>
                                        <p:cTn id="112" dur="1" fill="hold">
                                          <p:stCondLst>
                                            <p:cond delay="0"/>
                                          </p:stCondLst>
                                        </p:cTn>
                                        <p:tgtEl>
                                          <p:spTgt spid="104"/>
                                        </p:tgtEl>
                                        <p:attrNameLst>
                                          <p:attrName>style.visibility</p:attrName>
                                        </p:attrNameLst>
                                      </p:cBhvr>
                                      <p:to>
                                        <p:strVal val="visible"/>
                                      </p:to>
                                    </p:set>
                                    <p:animEffect transition="in" filter="wipe(left)">
                                      <p:cBhvr>
                                        <p:cTn id="113" dur="500"/>
                                        <p:tgtEl>
                                          <p:spTgt spid="104"/>
                                        </p:tgtEl>
                                      </p:cBhvr>
                                    </p:animEffect>
                                  </p:childTnLst>
                                </p:cTn>
                              </p:par>
                            </p:childTnLst>
                          </p:cTn>
                        </p:par>
                        <p:par>
                          <p:cTn id="114" fill="hold">
                            <p:stCondLst>
                              <p:cond delay="13000"/>
                            </p:stCondLst>
                            <p:childTnLst>
                              <p:par>
                                <p:cTn id="115" presetID="22" presetClass="entr" presetSubtype="8" fill="hold" grpId="0" nodeType="afterEffect">
                                  <p:stCondLst>
                                    <p:cond delay="0"/>
                                  </p:stCondLst>
                                  <p:childTnLst>
                                    <p:set>
                                      <p:cBhvr>
                                        <p:cTn id="116" dur="1" fill="hold">
                                          <p:stCondLst>
                                            <p:cond delay="0"/>
                                          </p:stCondLst>
                                        </p:cTn>
                                        <p:tgtEl>
                                          <p:spTgt spid="105"/>
                                        </p:tgtEl>
                                        <p:attrNameLst>
                                          <p:attrName>style.visibility</p:attrName>
                                        </p:attrNameLst>
                                      </p:cBhvr>
                                      <p:to>
                                        <p:strVal val="visible"/>
                                      </p:to>
                                    </p:set>
                                    <p:animEffect transition="in" filter="wipe(left)">
                                      <p:cBhvr>
                                        <p:cTn id="117" dur="500"/>
                                        <p:tgtEl>
                                          <p:spTgt spid="105"/>
                                        </p:tgtEl>
                                      </p:cBhvr>
                                    </p:animEffect>
                                  </p:childTnLst>
                                </p:cTn>
                              </p:par>
                            </p:childTnLst>
                          </p:cTn>
                        </p:par>
                        <p:par>
                          <p:cTn id="118" fill="hold">
                            <p:stCondLst>
                              <p:cond delay="13500"/>
                            </p:stCondLst>
                            <p:childTnLst>
                              <p:par>
                                <p:cTn id="119" presetID="22" presetClass="entr" presetSubtype="8" fill="hold" grpId="0" nodeType="afterEffect">
                                  <p:stCondLst>
                                    <p:cond delay="0"/>
                                  </p:stCondLst>
                                  <p:childTnLst>
                                    <p:set>
                                      <p:cBhvr>
                                        <p:cTn id="120" dur="1" fill="hold">
                                          <p:stCondLst>
                                            <p:cond delay="0"/>
                                          </p:stCondLst>
                                        </p:cTn>
                                        <p:tgtEl>
                                          <p:spTgt spid="106"/>
                                        </p:tgtEl>
                                        <p:attrNameLst>
                                          <p:attrName>style.visibility</p:attrName>
                                        </p:attrNameLst>
                                      </p:cBhvr>
                                      <p:to>
                                        <p:strVal val="visible"/>
                                      </p:to>
                                    </p:set>
                                    <p:animEffect transition="in" filter="wipe(left)">
                                      <p:cBhvr>
                                        <p:cTn id="121" dur="500"/>
                                        <p:tgtEl>
                                          <p:spTgt spid="106"/>
                                        </p:tgtEl>
                                      </p:cBhvr>
                                    </p:animEffect>
                                  </p:childTnLst>
                                </p:cTn>
                              </p:par>
                            </p:childTnLst>
                          </p:cTn>
                        </p:par>
                        <p:par>
                          <p:cTn id="122" fill="hold">
                            <p:stCondLst>
                              <p:cond delay="14000"/>
                            </p:stCondLst>
                            <p:childTnLst>
                              <p:par>
                                <p:cTn id="123" presetID="22" presetClass="entr" presetSubtype="8" fill="hold" grpId="0" nodeType="afterEffect">
                                  <p:stCondLst>
                                    <p:cond delay="0"/>
                                  </p:stCondLst>
                                  <p:childTnLst>
                                    <p:set>
                                      <p:cBhvr>
                                        <p:cTn id="124" dur="1" fill="hold">
                                          <p:stCondLst>
                                            <p:cond delay="0"/>
                                          </p:stCondLst>
                                        </p:cTn>
                                        <p:tgtEl>
                                          <p:spTgt spid="107"/>
                                        </p:tgtEl>
                                        <p:attrNameLst>
                                          <p:attrName>style.visibility</p:attrName>
                                        </p:attrNameLst>
                                      </p:cBhvr>
                                      <p:to>
                                        <p:strVal val="visible"/>
                                      </p:to>
                                    </p:set>
                                    <p:animEffect transition="in" filter="wipe(left)">
                                      <p:cBhvr>
                                        <p:cTn id="125" dur="500"/>
                                        <p:tgtEl>
                                          <p:spTgt spid="107"/>
                                        </p:tgtEl>
                                      </p:cBhvr>
                                    </p:animEffect>
                                  </p:childTnLst>
                                </p:cTn>
                              </p:par>
                            </p:childTnLst>
                          </p:cTn>
                        </p:par>
                        <p:par>
                          <p:cTn id="126" fill="hold">
                            <p:stCondLst>
                              <p:cond delay="14500"/>
                            </p:stCondLst>
                            <p:childTnLst>
                              <p:par>
                                <p:cTn id="127" presetID="22" presetClass="entr" presetSubtype="8" fill="hold" grpId="0" nodeType="afterEffect">
                                  <p:stCondLst>
                                    <p:cond delay="0"/>
                                  </p:stCondLst>
                                  <p:childTnLst>
                                    <p:set>
                                      <p:cBhvr>
                                        <p:cTn id="128" dur="1" fill="hold">
                                          <p:stCondLst>
                                            <p:cond delay="0"/>
                                          </p:stCondLst>
                                        </p:cTn>
                                        <p:tgtEl>
                                          <p:spTgt spid="108"/>
                                        </p:tgtEl>
                                        <p:attrNameLst>
                                          <p:attrName>style.visibility</p:attrName>
                                        </p:attrNameLst>
                                      </p:cBhvr>
                                      <p:to>
                                        <p:strVal val="visible"/>
                                      </p:to>
                                    </p:set>
                                    <p:animEffect transition="in" filter="wipe(left)">
                                      <p:cBhvr>
                                        <p:cTn id="129" dur="500"/>
                                        <p:tgtEl>
                                          <p:spTgt spid="108"/>
                                        </p:tgtEl>
                                      </p:cBhvr>
                                    </p:animEffect>
                                  </p:childTnLst>
                                </p:cTn>
                              </p:par>
                            </p:childTnLst>
                          </p:cTn>
                        </p:par>
                        <p:par>
                          <p:cTn id="130" fill="hold">
                            <p:stCondLst>
                              <p:cond delay="15000"/>
                            </p:stCondLst>
                            <p:childTnLst>
                              <p:par>
                                <p:cTn id="131" presetID="22" presetClass="entr" presetSubtype="4" fill="hold" nodeType="afterEffect">
                                  <p:stCondLst>
                                    <p:cond delay="0"/>
                                  </p:stCondLst>
                                  <p:childTnLst>
                                    <p:set>
                                      <p:cBhvr>
                                        <p:cTn id="132" dur="1" fill="hold">
                                          <p:stCondLst>
                                            <p:cond delay="0"/>
                                          </p:stCondLst>
                                        </p:cTn>
                                        <p:tgtEl>
                                          <p:spTgt spid="71"/>
                                        </p:tgtEl>
                                        <p:attrNameLst>
                                          <p:attrName>style.visibility</p:attrName>
                                        </p:attrNameLst>
                                      </p:cBhvr>
                                      <p:to>
                                        <p:strVal val="visible"/>
                                      </p:to>
                                    </p:set>
                                    <p:animEffect transition="in" filter="wipe(down)">
                                      <p:cBhvr>
                                        <p:cTn id="133" dur="500"/>
                                        <p:tgtEl>
                                          <p:spTgt spid="71"/>
                                        </p:tgtEl>
                                      </p:cBhvr>
                                    </p:animEffect>
                                  </p:childTnLst>
                                </p:cTn>
                              </p:par>
                            </p:childTnLst>
                          </p:cTn>
                        </p:par>
                        <p:par>
                          <p:cTn id="134" fill="hold">
                            <p:stCondLst>
                              <p:cond delay="15500"/>
                            </p:stCondLst>
                            <p:childTnLst>
                              <p:par>
                                <p:cTn id="135" presetID="22" presetClass="entr" presetSubtype="4" fill="hold" nodeType="afterEffect">
                                  <p:stCondLst>
                                    <p:cond delay="0"/>
                                  </p:stCondLst>
                                  <p:childTnLst>
                                    <p:set>
                                      <p:cBhvr>
                                        <p:cTn id="136" dur="1" fill="hold">
                                          <p:stCondLst>
                                            <p:cond delay="0"/>
                                          </p:stCondLst>
                                        </p:cTn>
                                        <p:tgtEl>
                                          <p:spTgt spid="72"/>
                                        </p:tgtEl>
                                        <p:attrNameLst>
                                          <p:attrName>style.visibility</p:attrName>
                                        </p:attrNameLst>
                                      </p:cBhvr>
                                      <p:to>
                                        <p:strVal val="visible"/>
                                      </p:to>
                                    </p:set>
                                    <p:animEffect transition="in" filter="wipe(down)">
                                      <p:cBhvr>
                                        <p:cTn id="137" dur="500"/>
                                        <p:tgtEl>
                                          <p:spTgt spid="7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P spid="83" grpId="0" animBg="1"/>
      <p:bldP spid="84" grpId="0" animBg="1"/>
      <p:bldP spid="85" grpId="0" animBg="1"/>
      <p:bldP spid="86" grpId="0" animBg="1"/>
      <p:bldP spid="87" grpId="0" animBg="1"/>
      <p:bldP spid="88" grpId="0"/>
      <p:bldP spid="89" grpId="0"/>
      <p:bldP spid="90" grpId="0"/>
      <p:bldP spid="91" grpId="0" animBg="1"/>
      <p:bldP spid="92" grpId="0"/>
      <p:bldP spid="93" grpId="0" animBg="1"/>
      <p:bldP spid="94" grpId="0"/>
      <p:bldP spid="95" grpId="0" animBg="1"/>
      <p:bldP spid="96" grpId="0"/>
      <p:bldP spid="97" grpId="0" animBg="1"/>
      <p:bldP spid="98" grpId="0"/>
      <p:bldP spid="99" grpId="0" animBg="1"/>
      <p:bldP spid="100" grpId="0"/>
      <p:bldP spid="101" grpId="0" animBg="1"/>
      <p:bldP spid="102" grpId="0"/>
      <p:bldP spid="103" grpId="0" animBg="1"/>
      <p:bldP spid="104" grpId="0"/>
      <p:bldP spid="105" grpId="0" animBg="1"/>
      <p:bldP spid="106" grpId="0"/>
      <p:bldP spid="107" grpId="0" animBg="1"/>
      <p:bldP spid="108"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
            <a:extLst>
              <a:ext uri="{FF2B5EF4-FFF2-40B4-BE49-F238E27FC236}">
                <a16:creationId xmlns:a16="http://schemas.microsoft.com/office/drawing/2014/main" id="{8A0976A1-5ED7-4904-89FB-ED707B96A399}"/>
              </a:ext>
            </a:extLst>
          </p:cNvPr>
          <p:cNvGrpSpPr/>
          <p:nvPr/>
        </p:nvGrpSpPr>
        <p:grpSpPr>
          <a:xfrm>
            <a:off x="4632815" y="1959309"/>
            <a:ext cx="2537812" cy="3919204"/>
            <a:chOff x="-128588" y="1744663"/>
            <a:chExt cx="1916113" cy="2959100"/>
          </a:xfrm>
        </p:grpSpPr>
        <p:sp>
          <p:nvSpPr>
            <p:cNvPr id="5" name="Freeform 6">
              <a:extLst>
                <a:ext uri="{FF2B5EF4-FFF2-40B4-BE49-F238E27FC236}">
                  <a16:creationId xmlns:a16="http://schemas.microsoft.com/office/drawing/2014/main" id="{49D274A1-F06F-4BEC-8194-668709F5C6DC}"/>
                </a:ext>
              </a:extLst>
            </p:cNvPr>
            <p:cNvSpPr>
              <a:spLocks/>
            </p:cNvSpPr>
            <p:nvPr/>
          </p:nvSpPr>
          <p:spPr bwMode="auto">
            <a:xfrm>
              <a:off x="150812" y="1744663"/>
              <a:ext cx="1460501" cy="1789113"/>
            </a:xfrm>
            <a:custGeom>
              <a:avLst/>
              <a:gdLst>
                <a:gd name="T0" fmla="*/ 1310 w 4046"/>
                <a:gd name="T1" fmla="*/ 4861 h 4961"/>
                <a:gd name="T2" fmla="*/ 2115 w 4046"/>
                <a:gd name="T3" fmla="*/ 4918 h 4961"/>
                <a:gd name="T4" fmla="*/ 2630 w 4046"/>
                <a:gd name="T5" fmla="*/ 4918 h 4961"/>
                <a:gd name="T6" fmla="*/ 3262 w 4046"/>
                <a:gd name="T7" fmla="*/ 4224 h 4961"/>
                <a:gd name="T8" fmla="*/ 4044 w 4046"/>
                <a:gd name="T9" fmla="*/ 2545 h 4961"/>
                <a:gd name="T10" fmla="*/ 485 w 4046"/>
                <a:gd name="T11" fmla="*/ 1940 h 4961"/>
                <a:gd name="T12" fmla="*/ 1310 w 4046"/>
                <a:gd name="T13" fmla="*/ 4861 h 4961"/>
              </a:gdLst>
              <a:ahLst/>
              <a:cxnLst>
                <a:cxn ang="0">
                  <a:pos x="T0" y="T1"/>
                </a:cxn>
                <a:cxn ang="0">
                  <a:pos x="T2" y="T3"/>
                </a:cxn>
                <a:cxn ang="0">
                  <a:pos x="T4" y="T5"/>
                </a:cxn>
                <a:cxn ang="0">
                  <a:pos x="T6" y="T7"/>
                </a:cxn>
                <a:cxn ang="0">
                  <a:pos x="T8" y="T9"/>
                </a:cxn>
                <a:cxn ang="0">
                  <a:pos x="T10" y="T11"/>
                </a:cxn>
                <a:cxn ang="0">
                  <a:pos x="T12" y="T13"/>
                </a:cxn>
              </a:cxnLst>
              <a:rect l="0" t="0" r="r" b="b"/>
              <a:pathLst>
                <a:path w="4046" h="4961">
                  <a:moveTo>
                    <a:pt x="1310" y="4861"/>
                  </a:moveTo>
                  <a:cubicBezTo>
                    <a:pt x="1501" y="4961"/>
                    <a:pt x="1878" y="4942"/>
                    <a:pt x="2115" y="4918"/>
                  </a:cubicBezTo>
                  <a:lnTo>
                    <a:pt x="2630" y="4918"/>
                  </a:lnTo>
                  <a:cubicBezTo>
                    <a:pt x="3363" y="4936"/>
                    <a:pt x="3006" y="4862"/>
                    <a:pt x="3262" y="4224"/>
                  </a:cubicBezTo>
                  <a:cubicBezTo>
                    <a:pt x="3532" y="3553"/>
                    <a:pt x="4046" y="3426"/>
                    <a:pt x="4044" y="2545"/>
                  </a:cubicBezTo>
                  <a:cubicBezTo>
                    <a:pt x="4040" y="513"/>
                    <a:pt x="1174" y="0"/>
                    <a:pt x="485" y="1940"/>
                  </a:cubicBezTo>
                  <a:cubicBezTo>
                    <a:pt x="0" y="3308"/>
                    <a:pt x="1193" y="3592"/>
                    <a:pt x="1310" y="48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7">
              <a:extLst>
                <a:ext uri="{FF2B5EF4-FFF2-40B4-BE49-F238E27FC236}">
                  <a16:creationId xmlns:a16="http://schemas.microsoft.com/office/drawing/2014/main" id="{DDA12899-B1C9-4201-888D-41C95E8DF146}"/>
                </a:ext>
              </a:extLst>
            </p:cNvPr>
            <p:cNvSpPr>
              <a:spLocks/>
            </p:cNvSpPr>
            <p:nvPr/>
          </p:nvSpPr>
          <p:spPr bwMode="auto">
            <a:xfrm>
              <a:off x="-128588" y="3719513"/>
              <a:ext cx="1916113" cy="984250"/>
            </a:xfrm>
            <a:custGeom>
              <a:avLst/>
              <a:gdLst>
                <a:gd name="T0" fmla="*/ 2117 w 5309"/>
                <a:gd name="T1" fmla="*/ 1727 h 2728"/>
                <a:gd name="T2" fmla="*/ 2753 w 5309"/>
                <a:gd name="T3" fmla="*/ 1565 h 2728"/>
                <a:gd name="T4" fmla="*/ 3204 w 5309"/>
                <a:gd name="T5" fmla="*/ 1164 h 2728"/>
                <a:gd name="T6" fmla="*/ 1242 w 5309"/>
                <a:gd name="T7" fmla="*/ 1040 h 2728"/>
                <a:gd name="T8" fmla="*/ 594 w 5309"/>
                <a:gd name="T9" fmla="*/ 1555 h 2728"/>
                <a:gd name="T10" fmla="*/ 0 w 5309"/>
                <a:gd name="T11" fmla="*/ 2111 h 2728"/>
                <a:gd name="T12" fmla="*/ 325 w 5309"/>
                <a:gd name="T13" fmla="*/ 2418 h 2728"/>
                <a:gd name="T14" fmla="*/ 498 w 5309"/>
                <a:gd name="T15" fmla="*/ 2565 h 2728"/>
                <a:gd name="T16" fmla="*/ 698 w 5309"/>
                <a:gd name="T17" fmla="*/ 2728 h 2728"/>
                <a:gd name="T18" fmla="*/ 2124 w 5309"/>
                <a:gd name="T19" fmla="*/ 2460 h 2728"/>
                <a:gd name="T20" fmla="*/ 2992 w 5309"/>
                <a:gd name="T21" fmla="*/ 2492 h 2728"/>
                <a:gd name="T22" fmla="*/ 4047 w 5309"/>
                <a:gd name="T23" fmla="*/ 1725 h 2728"/>
                <a:gd name="T24" fmla="*/ 5309 w 5309"/>
                <a:gd name="T25" fmla="*/ 256 h 2728"/>
                <a:gd name="T26" fmla="*/ 4445 w 5309"/>
                <a:gd name="T27" fmla="*/ 396 h 2728"/>
                <a:gd name="T28" fmla="*/ 3381 w 5309"/>
                <a:gd name="T29" fmla="*/ 1171 h 2728"/>
                <a:gd name="T30" fmla="*/ 3207 w 5309"/>
                <a:gd name="T31" fmla="*/ 1627 h 2728"/>
                <a:gd name="T32" fmla="*/ 2117 w 5309"/>
                <a:gd name="T33" fmla="*/ 1727 h 27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309" h="2728">
                  <a:moveTo>
                    <a:pt x="2117" y="1727"/>
                  </a:moveTo>
                  <a:cubicBezTo>
                    <a:pt x="2143" y="1515"/>
                    <a:pt x="2239" y="1648"/>
                    <a:pt x="2753" y="1565"/>
                  </a:cubicBezTo>
                  <a:cubicBezTo>
                    <a:pt x="3121" y="1505"/>
                    <a:pt x="3213" y="1560"/>
                    <a:pt x="3204" y="1164"/>
                  </a:cubicBezTo>
                  <a:cubicBezTo>
                    <a:pt x="2813" y="920"/>
                    <a:pt x="1702" y="835"/>
                    <a:pt x="1242" y="1040"/>
                  </a:cubicBezTo>
                  <a:cubicBezTo>
                    <a:pt x="986" y="1154"/>
                    <a:pt x="790" y="1396"/>
                    <a:pt x="594" y="1555"/>
                  </a:cubicBezTo>
                  <a:lnTo>
                    <a:pt x="0" y="2111"/>
                  </a:lnTo>
                  <a:cubicBezTo>
                    <a:pt x="110" y="2209"/>
                    <a:pt x="202" y="2304"/>
                    <a:pt x="325" y="2418"/>
                  </a:cubicBezTo>
                  <a:cubicBezTo>
                    <a:pt x="389" y="2478"/>
                    <a:pt x="431" y="2508"/>
                    <a:pt x="498" y="2565"/>
                  </a:cubicBezTo>
                  <a:lnTo>
                    <a:pt x="698" y="2728"/>
                  </a:lnTo>
                  <a:cubicBezTo>
                    <a:pt x="1485" y="2450"/>
                    <a:pt x="835" y="2350"/>
                    <a:pt x="2124" y="2460"/>
                  </a:cubicBezTo>
                  <a:cubicBezTo>
                    <a:pt x="2395" y="2483"/>
                    <a:pt x="2722" y="2501"/>
                    <a:pt x="2992" y="2492"/>
                  </a:cubicBezTo>
                  <a:cubicBezTo>
                    <a:pt x="3477" y="2476"/>
                    <a:pt x="3700" y="2074"/>
                    <a:pt x="4047" y="1725"/>
                  </a:cubicBezTo>
                  <a:lnTo>
                    <a:pt x="5309" y="256"/>
                  </a:lnTo>
                  <a:cubicBezTo>
                    <a:pt x="4912" y="0"/>
                    <a:pt x="4754" y="204"/>
                    <a:pt x="4445" y="396"/>
                  </a:cubicBezTo>
                  <a:cubicBezTo>
                    <a:pt x="4290" y="493"/>
                    <a:pt x="3426" y="1025"/>
                    <a:pt x="3381" y="1171"/>
                  </a:cubicBezTo>
                  <a:cubicBezTo>
                    <a:pt x="3331" y="1336"/>
                    <a:pt x="3391" y="1532"/>
                    <a:pt x="3207" y="1627"/>
                  </a:cubicBezTo>
                  <a:cubicBezTo>
                    <a:pt x="3014" y="1727"/>
                    <a:pt x="2273" y="1822"/>
                    <a:pt x="2117" y="1727"/>
                  </a:cubicBezTo>
                  <a:close/>
                </a:path>
              </a:pathLst>
            </a:custGeom>
            <a:solidFill>
              <a:srgbClr val="FFC671"/>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8">
              <a:extLst>
                <a:ext uri="{FF2B5EF4-FFF2-40B4-BE49-F238E27FC236}">
                  <a16:creationId xmlns:a16="http://schemas.microsoft.com/office/drawing/2014/main" id="{29E6EE1D-79EF-4ADC-AD33-086D24195B82}"/>
                </a:ext>
              </a:extLst>
            </p:cNvPr>
            <p:cNvSpPr>
              <a:spLocks/>
            </p:cNvSpPr>
            <p:nvPr/>
          </p:nvSpPr>
          <p:spPr bwMode="auto">
            <a:xfrm>
              <a:off x="660400" y="3724275"/>
              <a:ext cx="573088" cy="119063"/>
            </a:xfrm>
            <a:custGeom>
              <a:avLst/>
              <a:gdLst>
                <a:gd name="T0" fmla="*/ 42 w 1587"/>
                <a:gd name="T1" fmla="*/ 69 h 334"/>
                <a:gd name="T2" fmla="*/ 239 w 1587"/>
                <a:gd name="T3" fmla="*/ 291 h 334"/>
                <a:gd name="T4" fmla="*/ 701 w 1587"/>
                <a:gd name="T5" fmla="*/ 289 h 334"/>
                <a:gd name="T6" fmla="*/ 1574 w 1587"/>
                <a:gd name="T7" fmla="*/ 237 h 334"/>
                <a:gd name="T8" fmla="*/ 1375 w 1587"/>
                <a:gd name="T9" fmla="*/ 23 h 334"/>
                <a:gd name="T10" fmla="*/ 42 w 1587"/>
                <a:gd name="T11" fmla="*/ 69 h 334"/>
              </a:gdLst>
              <a:ahLst/>
              <a:cxnLst>
                <a:cxn ang="0">
                  <a:pos x="T0" y="T1"/>
                </a:cxn>
                <a:cxn ang="0">
                  <a:pos x="T2" y="T3"/>
                </a:cxn>
                <a:cxn ang="0">
                  <a:pos x="T4" y="T5"/>
                </a:cxn>
                <a:cxn ang="0">
                  <a:pos x="T6" y="T7"/>
                </a:cxn>
                <a:cxn ang="0">
                  <a:pos x="T8" y="T9"/>
                </a:cxn>
                <a:cxn ang="0">
                  <a:pos x="T10" y="T11"/>
                </a:cxn>
              </a:cxnLst>
              <a:rect l="0" t="0" r="r" b="b"/>
              <a:pathLst>
                <a:path w="1587" h="334">
                  <a:moveTo>
                    <a:pt x="42" y="69"/>
                  </a:moveTo>
                  <a:cubicBezTo>
                    <a:pt x="0" y="273"/>
                    <a:pt x="30" y="288"/>
                    <a:pt x="239" y="291"/>
                  </a:cubicBezTo>
                  <a:cubicBezTo>
                    <a:pt x="391" y="293"/>
                    <a:pt x="549" y="289"/>
                    <a:pt x="701" y="289"/>
                  </a:cubicBezTo>
                  <a:cubicBezTo>
                    <a:pt x="976" y="289"/>
                    <a:pt x="1376" y="334"/>
                    <a:pt x="1574" y="237"/>
                  </a:cubicBezTo>
                  <a:cubicBezTo>
                    <a:pt x="1587" y="46"/>
                    <a:pt x="1561" y="27"/>
                    <a:pt x="1375" y="23"/>
                  </a:cubicBezTo>
                  <a:cubicBezTo>
                    <a:pt x="1125" y="17"/>
                    <a:pt x="164" y="0"/>
                    <a:pt x="42" y="6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9">
              <a:extLst>
                <a:ext uri="{FF2B5EF4-FFF2-40B4-BE49-F238E27FC236}">
                  <a16:creationId xmlns:a16="http://schemas.microsoft.com/office/drawing/2014/main" id="{84635E6B-5425-4362-BB81-DF5703C761B8}"/>
                </a:ext>
              </a:extLst>
            </p:cNvPr>
            <p:cNvSpPr>
              <a:spLocks/>
            </p:cNvSpPr>
            <p:nvPr/>
          </p:nvSpPr>
          <p:spPr bwMode="auto">
            <a:xfrm>
              <a:off x="665162" y="3581400"/>
              <a:ext cx="593725" cy="119063"/>
            </a:xfrm>
            <a:custGeom>
              <a:avLst/>
              <a:gdLst>
                <a:gd name="T0" fmla="*/ 20 w 1644"/>
                <a:gd name="T1" fmla="*/ 236 h 328"/>
                <a:gd name="T2" fmla="*/ 1180 w 1644"/>
                <a:gd name="T3" fmla="*/ 288 h 328"/>
                <a:gd name="T4" fmla="*/ 1540 w 1644"/>
                <a:gd name="T5" fmla="*/ 55 h 328"/>
                <a:gd name="T6" fmla="*/ 227 w 1644"/>
                <a:gd name="T7" fmla="*/ 23 h 328"/>
                <a:gd name="T8" fmla="*/ 20 w 1644"/>
                <a:gd name="T9" fmla="*/ 236 h 328"/>
              </a:gdLst>
              <a:ahLst/>
              <a:cxnLst>
                <a:cxn ang="0">
                  <a:pos x="T0" y="T1"/>
                </a:cxn>
                <a:cxn ang="0">
                  <a:pos x="T2" y="T3"/>
                </a:cxn>
                <a:cxn ang="0">
                  <a:pos x="T4" y="T5"/>
                </a:cxn>
                <a:cxn ang="0">
                  <a:pos x="T6" y="T7"/>
                </a:cxn>
                <a:cxn ang="0">
                  <a:pos x="T8" y="T9"/>
                </a:cxn>
              </a:cxnLst>
              <a:rect l="0" t="0" r="r" b="b"/>
              <a:pathLst>
                <a:path w="1644" h="328">
                  <a:moveTo>
                    <a:pt x="20" y="236"/>
                  </a:moveTo>
                  <a:cubicBezTo>
                    <a:pt x="209" y="328"/>
                    <a:pt x="884" y="288"/>
                    <a:pt x="1180" y="288"/>
                  </a:cubicBezTo>
                  <a:cubicBezTo>
                    <a:pt x="1407" y="288"/>
                    <a:pt x="1644" y="323"/>
                    <a:pt x="1540" y="55"/>
                  </a:cubicBezTo>
                  <a:cubicBezTo>
                    <a:pt x="1084" y="0"/>
                    <a:pt x="701" y="23"/>
                    <a:pt x="227" y="23"/>
                  </a:cubicBezTo>
                  <a:cubicBezTo>
                    <a:pt x="40" y="23"/>
                    <a:pt x="0" y="47"/>
                    <a:pt x="20" y="23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Freeform 10">
              <a:extLst>
                <a:ext uri="{FF2B5EF4-FFF2-40B4-BE49-F238E27FC236}">
                  <a16:creationId xmlns:a16="http://schemas.microsoft.com/office/drawing/2014/main" id="{6272EBB4-24B0-44DB-80E1-5D16861D2E4F}"/>
                </a:ext>
              </a:extLst>
            </p:cNvPr>
            <p:cNvSpPr>
              <a:spLocks/>
            </p:cNvSpPr>
            <p:nvPr/>
          </p:nvSpPr>
          <p:spPr bwMode="auto">
            <a:xfrm>
              <a:off x="809625" y="3841750"/>
              <a:ext cx="285750" cy="155575"/>
            </a:xfrm>
            <a:custGeom>
              <a:avLst/>
              <a:gdLst>
                <a:gd name="T0" fmla="*/ 735 w 793"/>
                <a:gd name="T1" fmla="*/ 329 h 431"/>
                <a:gd name="T2" fmla="*/ 747 w 793"/>
                <a:gd name="T3" fmla="*/ 113 h 431"/>
                <a:gd name="T4" fmla="*/ 1 w 793"/>
                <a:gd name="T5" fmla="*/ 224 h 431"/>
                <a:gd name="T6" fmla="*/ 735 w 793"/>
                <a:gd name="T7" fmla="*/ 329 h 431"/>
              </a:gdLst>
              <a:ahLst/>
              <a:cxnLst>
                <a:cxn ang="0">
                  <a:pos x="T0" y="T1"/>
                </a:cxn>
                <a:cxn ang="0">
                  <a:pos x="T2" y="T3"/>
                </a:cxn>
                <a:cxn ang="0">
                  <a:pos x="T4" y="T5"/>
                </a:cxn>
                <a:cxn ang="0">
                  <a:pos x="T6" y="T7"/>
                </a:cxn>
              </a:cxnLst>
              <a:rect l="0" t="0" r="r" b="b"/>
              <a:pathLst>
                <a:path w="793" h="431">
                  <a:moveTo>
                    <a:pt x="735" y="329"/>
                  </a:moveTo>
                  <a:cubicBezTo>
                    <a:pt x="793" y="231"/>
                    <a:pt x="780" y="217"/>
                    <a:pt x="747" y="113"/>
                  </a:cubicBezTo>
                  <a:cubicBezTo>
                    <a:pt x="614" y="76"/>
                    <a:pt x="1" y="0"/>
                    <a:pt x="1" y="224"/>
                  </a:cubicBezTo>
                  <a:cubicBezTo>
                    <a:pt x="0" y="431"/>
                    <a:pt x="584" y="376"/>
                    <a:pt x="735" y="32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Rectangle 11">
              <a:extLst>
                <a:ext uri="{FF2B5EF4-FFF2-40B4-BE49-F238E27FC236}">
                  <a16:creationId xmlns:a16="http://schemas.microsoft.com/office/drawing/2014/main" id="{E4517A19-B6E2-4901-9EE4-2BF011C0495F}"/>
                </a:ext>
              </a:extLst>
            </p:cNvPr>
            <p:cNvSpPr>
              <a:spLocks noChangeArrowheads="1"/>
            </p:cNvSpPr>
            <p:nvPr/>
          </p:nvSpPr>
          <p:spPr bwMode="auto">
            <a:xfrm>
              <a:off x="754461" y="2320771"/>
              <a:ext cx="567189" cy="12234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7100" b="0" i="0" u="none" strike="noStrike" cap="none" normalizeH="0" baseline="0" dirty="0">
                  <a:ln>
                    <a:noFill/>
                  </a:ln>
                  <a:solidFill>
                    <a:schemeClr val="bg1"/>
                  </a:solidFill>
                  <a:effectLst/>
                </a:rPr>
                <a:t>?</a:t>
              </a:r>
              <a:endParaRPr kumimoji="0" lang="en-US" altLang="en-US" sz="1800" b="0" i="0" u="none" strike="noStrike" cap="none" normalizeH="0" baseline="0" dirty="0">
                <a:ln>
                  <a:noFill/>
                </a:ln>
                <a:solidFill>
                  <a:schemeClr val="bg1"/>
                </a:solidFill>
                <a:effectLst/>
              </a:endParaRPr>
            </a:p>
          </p:txBody>
        </p:sp>
      </p:grpSp>
      <p:sp>
        <p:nvSpPr>
          <p:cNvPr id="11" name="Rectangle 11">
            <a:extLst>
              <a:ext uri="{FF2B5EF4-FFF2-40B4-BE49-F238E27FC236}">
                <a16:creationId xmlns:a16="http://schemas.microsoft.com/office/drawing/2014/main" id="{894090A3-D129-4AF7-A34D-9034E8D8297E}"/>
              </a:ext>
            </a:extLst>
          </p:cNvPr>
          <p:cNvSpPr/>
          <p:nvPr/>
        </p:nvSpPr>
        <p:spPr>
          <a:xfrm>
            <a:off x="2020857" y="1589977"/>
            <a:ext cx="418704" cy="369332"/>
          </a:xfrm>
          <a:prstGeom prst="rect">
            <a:avLst/>
          </a:prstGeom>
        </p:spPr>
        <p:txBody>
          <a:bodyPr wrap="none">
            <a:spAutoFit/>
          </a:bodyPr>
          <a:lstStyle/>
          <a:p>
            <a:r>
              <a:rPr lang="en-IN" dirty="0">
                <a:solidFill>
                  <a:schemeClr val="accent1"/>
                </a:solidFill>
                <a:latin typeface="FontAwesome" pitchFamily="50" charset="0"/>
              </a:rPr>
              <a:t>01</a:t>
            </a:r>
          </a:p>
        </p:txBody>
      </p:sp>
      <p:sp>
        <p:nvSpPr>
          <p:cNvPr id="12" name="TextBox 12">
            <a:extLst>
              <a:ext uri="{FF2B5EF4-FFF2-40B4-BE49-F238E27FC236}">
                <a16:creationId xmlns:a16="http://schemas.microsoft.com/office/drawing/2014/main" id="{1657145B-0324-4CF3-9E37-733451CE640E}"/>
              </a:ext>
            </a:extLst>
          </p:cNvPr>
          <p:cNvSpPr txBox="1"/>
          <p:nvPr/>
        </p:nvSpPr>
        <p:spPr>
          <a:xfrm>
            <a:off x="1636136" y="1959309"/>
            <a:ext cx="1155188" cy="307777"/>
          </a:xfrm>
          <a:prstGeom prst="rect">
            <a:avLst/>
          </a:prstGeom>
          <a:noFill/>
        </p:spPr>
        <p:txBody>
          <a:bodyPr wrap="none" rtlCol="0">
            <a:spAutoFit/>
          </a:bodyPr>
          <a:lstStyle/>
          <a:p>
            <a:r>
              <a:rPr lang="en-GB" sz="1400" b="1" dirty="0">
                <a:solidFill>
                  <a:schemeClr val="accent1"/>
                </a:solidFill>
                <a:latin typeface="Open Sans" panose="020B0606030504020204" pitchFamily="34" charset="0"/>
                <a:cs typeface="+mn-ea"/>
              </a:rPr>
              <a:t>Description</a:t>
            </a:r>
            <a:endParaRPr lang="en-IN" sz="1400" b="1" dirty="0">
              <a:solidFill>
                <a:schemeClr val="accent1"/>
              </a:solidFill>
              <a:latin typeface="Open Sans" panose="020B0606030504020204" pitchFamily="34" charset="0"/>
              <a:cs typeface="+mn-ea"/>
            </a:endParaRPr>
          </a:p>
        </p:txBody>
      </p:sp>
      <p:sp>
        <p:nvSpPr>
          <p:cNvPr id="13" name="Rectangle 13">
            <a:extLst>
              <a:ext uri="{FF2B5EF4-FFF2-40B4-BE49-F238E27FC236}">
                <a16:creationId xmlns:a16="http://schemas.microsoft.com/office/drawing/2014/main" id="{8F37F672-FE3F-487C-B4B4-14BBB0910B6F}"/>
              </a:ext>
            </a:extLst>
          </p:cNvPr>
          <p:cNvSpPr/>
          <p:nvPr/>
        </p:nvSpPr>
        <p:spPr>
          <a:xfrm>
            <a:off x="793287" y="2209988"/>
            <a:ext cx="2904299" cy="529376"/>
          </a:xfrm>
          <a:prstGeom prst="rect">
            <a:avLst/>
          </a:prstGeom>
        </p:spPr>
        <p:txBody>
          <a:bodyPr wrap="square">
            <a:spAutoFit/>
          </a:bodyPr>
          <a:lstStyle/>
          <a:p>
            <a:pPr algn="ctr">
              <a:lnSpc>
                <a:spcPct val="150000"/>
              </a:lnSpc>
            </a:pPr>
            <a:r>
              <a:rPr lang="en-GB" sz="1000" dirty="0">
                <a:solidFill>
                  <a:schemeClr val="bg1">
                    <a:lumMod val="50000"/>
                  </a:schemeClr>
                </a:solidFill>
                <a:latin typeface="Open Sans" panose="020B0606030504020204" pitchFamily="34" charset="0"/>
                <a:cs typeface="+mn-ea"/>
              </a:rPr>
              <a:t>There are many variations of passages of </a:t>
            </a:r>
            <a:r>
              <a:rPr lang="en-GB" sz="1000" dirty="0" err="1">
                <a:solidFill>
                  <a:schemeClr val="bg1">
                    <a:lumMod val="50000"/>
                  </a:schemeClr>
                </a:solidFill>
                <a:latin typeface="Open Sans" panose="020B0606030504020204" pitchFamily="34" charset="0"/>
                <a:cs typeface="+mn-ea"/>
              </a:rPr>
              <a:t>Lorem</a:t>
            </a:r>
            <a:r>
              <a:rPr lang="en-GB" sz="1000" dirty="0">
                <a:solidFill>
                  <a:schemeClr val="bg1">
                    <a:lumMod val="50000"/>
                  </a:schemeClr>
                </a:solidFill>
                <a:latin typeface="Open Sans" panose="020B0606030504020204" pitchFamily="34" charset="0"/>
                <a:cs typeface="+mn-ea"/>
              </a:rPr>
              <a:t> </a:t>
            </a:r>
            <a:r>
              <a:rPr lang="en-GB" sz="1000" dirty="0" err="1">
                <a:solidFill>
                  <a:schemeClr val="bg1">
                    <a:lumMod val="50000"/>
                  </a:schemeClr>
                </a:solidFill>
                <a:latin typeface="Open Sans" panose="020B0606030504020204" pitchFamily="34" charset="0"/>
                <a:cs typeface="+mn-ea"/>
              </a:rPr>
              <a:t>Ipsum</a:t>
            </a:r>
            <a:r>
              <a:rPr lang="en-GB" sz="1000" dirty="0">
                <a:solidFill>
                  <a:schemeClr val="bg1">
                    <a:lumMod val="50000"/>
                  </a:schemeClr>
                </a:solidFill>
                <a:latin typeface="Open Sans" panose="020B0606030504020204" pitchFamily="34" charset="0"/>
                <a:cs typeface="+mn-ea"/>
              </a:rPr>
              <a:t> available, but the majority</a:t>
            </a:r>
            <a:endParaRPr lang="en-IN" sz="1000" dirty="0">
              <a:solidFill>
                <a:schemeClr val="bg1">
                  <a:lumMod val="50000"/>
                </a:schemeClr>
              </a:solidFill>
              <a:latin typeface="Open Sans" panose="020B0606030504020204" pitchFamily="34" charset="0"/>
              <a:cs typeface="+mn-ea"/>
            </a:endParaRPr>
          </a:p>
        </p:txBody>
      </p:sp>
      <p:sp>
        <p:nvSpPr>
          <p:cNvPr id="14" name="Rectangle 14">
            <a:extLst>
              <a:ext uri="{FF2B5EF4-FFF2-40B4-BE49-F238E27FC236}">
                <a16:creationId xmlns:a16="http://schemas.microsoft.com/office/drawing/2014/main" id="{B4FBF8C5-3F59-441E-8438-1DA7BDD4B695}"/>
              </a:ext>
            </a:extLst>
          </p:cNvPr>
          <p:cNvSpPr/>
          <p:nvPr/>
        </p:nvSpPr>
        <p:spPr>
          <a:xfrm>
            <a:off x="2064196" y="3001745"/>
            <a:ext cx="418704" cy="369332"/>
          </a:xfrm>
          <a:prstGeom prst="rect">
            <a:avLst/>
          </a:prstGeom>
        </p:spPr>
        <p:txBody>
          <a:bodyPr wrap="none">
            <a:spAutoFit/>
          </a:bodyPr>
          <a:lstStyle/>
          <a:p>
            <a:r>
              <a:rPr lang="en-IN" dirty="0">
                <a:solidFill>
                  <a:schemeClr val="accent2"/>
                </a:solidFill>
                <a:latin typeface="FontAwesome" pitchFamily="50" charset="0"/>
              </a:rPr>
              <a:t>03</a:t>
            </a:r>
          </a:p>
        </p:txBody>
      </p:sp>
      <p:sp>
        <p:nvSpPr>
          <p:cNvPr id="15" name="TextBox 15">
            <a:extLst>
              <a:ext uri="{FF2B5EF4-FFF2-40B4-BE49-F238E27FC236}">
                <a16:creationId xmlns:a16="http://schemas.microsoft.com/office/drawing/2014/main" id="{FC29B76D-77BD-4836-92CD-16AF450BE60A}"/>
              </a:ext>
            </a:extLst>
          </p:cNvPr>
          <p:cNvSpPr txBox="1"/>
          <p:nvPr/>
        </p:nvSpPr>
        <p:spPr>
          <a:xfrm>
            <a:off x="1679475" y="3371077"/>
            <a:ext cx="1155188" cy="307777"/>
          </a:xfrm>
          <a:prstGeom prst="rect">
            <a:avLst/>
          </a:prstGeom>
          <a:noFill/>
        </p:spPr>
        <p:txBody>
          <a:bodyPr wrap="none" rtlCol="0">
            <a:spAutoFit/>
          </a:bodyPr>
          <a:lstStyle/>
          <a:p>
            <a:r>
              <a:rPr lang="en-GB" sz="1400" b="1" dirty="0">
                <a:solidFill>
                  <a:schemeClr val="accent2"/>
                </a:solidFill>
                <a:latin typeface="Open Sans" panose="020B0606030504020204" pitchFamily="34" charset="0"/>
                <a:cs typeface="+mn-ea"/>
              </a:rPr>
              <a:t>Description</a:t>
            </a:r>
            <a:endParaRPr lang="en-IN" sz="1400" b="1" dirty="0">
              <a:solidFill>
                <a:schemeClr val="accent2"/>
              </a:solidFill>
              <a:latin typeface="Open Sans" panose="020B0606030504020204" pitchFamily="34" charset="0"/>
              <a:cs typeface="+mn-ea"/>
            </a:endParaRPr>
          </a:p>
        </p:txBody>
      </p:sp>
      <p:sp>
        <p:nvSpPr>
          <p:cNvPr id="16" name="Rectangle 16">
            <a:extLst>
              <a:ext uri="{FF2B5EF4-FFF2-40B4-BE49-F238E27FC236}">
                <a16:creationId xmlns:a16="http://schemas.microsoft.com/office/drawing/2014/main" id="{139300C4-4B44-46CF-994E-D002223F20F1}"/>
              </a:ext>
            </a:extLst>
          </p:cNvPr>
          <p:cNvSpPr/>
          <p:nvPr/>
        </p:nvSpPr>
        <p:spPr>
          <a:xfrm>
            <a:off x="836626" y="3621756"/>
            <a:ext cx="2904299" cy="529376"/>
          </a:xfrm>
          <a:prstGeom prst="rect">
            <a:avLst/>
          </a:prstGeom>
        </p:spPr>
        <p:txBody>
          <a:bodyPr wrap="square">
            <a:spAutoFit/>
          </a:bodyPr>
          <a:lstStyle/>
          <a:p>
            <a:pPr algn="ctr">
              <a:lnSpc>
                <a:spcPct val="150000"/>
              </a:lnSpc>
            </a:pPr>
            <a:r>
              <a:rPr lang="en-GB" sz="1000" dirty="0">
                <a:solidFill>
                  <a:schemeClr val="bg1">
                    <a:lumMod val="50000"/>
                  </a:schemeClr>
                </a:solidFill>
                <a:latin typeface="Open Sans" panose="020B0606030504020204" pitchFamily="34" charset="0"/>
                <a:cs typeface="+mn-ea"/>
              </a:rPr>
              <a:t>There are many variations of passages of </a:t>
            </a:r>
            <a:r>
              <a:rPr lang="en-GB" sz="1000" dirty="0" err="1">
                <a:solidFill>
                  <a:schemeClr val="bg1">
                    <a:lumMod val="50000"/>
                  </a:schemeClr>
                </a:solidFill>
                <a:latin typeface="Open Sans" panose="020B0606030504020204" pitchFamily="34" charset="0"/>
                <a:cs typeface="+mn-ea"/>
              </a:rPr>
              <a:t>Lorem</a:t>
            </a:r>
            <a:r>
              <a:rPr lang="en-GB" sz="1000" dirty="0">
                <a:solidFill>
                  <a:schemeClr val="bg1">
                    <a:lumMod val="50000"/>
                  </a:schemeClr>
                </a:solidFill>
                <a:latin typeface="Open Sans" panose="020B0606030504020204" pitchFamily="34" charset="0"/>
                <a:cs typeface="+mn-ea"/>
              </a:rPr>
              <a:t> </a:t>
            </a:r>
            <a:r>
              <a:rPr lang="en-GB" sz="1000" dirty="0" err="1">
                <a:solidFill>
                  <a:schemeClr val="bg1">
                    <a:lumMod val="50000"/>
                  </a:schemeClr>
                </a:solidFill>
                <a:latin typeface="Open Sans" panose="020B0606030504020204" pitchFamily="34" charset="0"/>
                <a:cs typeface="+mn-ea"/>
              </a:rPr>
              <a:t>Ipsum</a:t>
            </a:r>
            <a:r>
              <a:rPr lang="en-GB" sz="1000" dirty="0">
                <a:solidFill>
                  <a:schemeClr val="bg1">
                    <a:lumMod val="50000"/>
                  </a:schemeClr>
                </a:solidFill>
                <a:latin typeface="Open Sans" panose="020B0606030504020204" pitchFamily="34" charset="0"/>
                <a:cs typeface="+mn-ea"/>
              </a:rPr>
              <a:t> available, but the majority</a:t>
            </a:r>
            <a:endParaRPr lang="en-IN" sz="1000" dirty="0">
              <a:solidFill>
                <a:schemeClr val="bg1">
                  <a:lumMod val="50000"/>
                </a:schemeClr>
              </a:solidFill>
              <a:latin typeface="Open Sans" panose="020B0606030504020204" pitchFamily="34" charset="0"/>
              <a:cs typeface="+mn-ea"/>
            </a:endParaRPr>
          </a:p>
        </p:txBody>
      </p:sp>
      <p:sp>
        <p:nvSpPr>
          <p:cNvPr id="17" name="Rectangle 20">
            <a:extLst>
              <a:ext uri="{FF2B5EF4-FFF2-40B4-BE49-F238E27FC236}">
                <a16:creationId xmlns:a16="http://schemas.microsoft.com/office/drawing/2014/main" id="{7C7E9DF7-DA41-44ED-96DC-3809F1E6D6AB}"/>
              </a:ext>
            </a:extLst>
          </p:cNvPr>
          <p:cNvSpPr/>
          <p:nvPr/>
        </p:nvSpPr>
        <p:spPr>
          <a:xfrm>
            <a:off x="2020857" y="4413513"/>
            <a:ext cx="418704" cy="369332"/>
          </a:xfrm>
          <a:prstGeom prst="rect">
            <a:avLst/>
          </a:prstGeom>
        </p:spPr>
        <p:txBody>
          <a:bodyPr wrap="none">
            <a:spAutoFit/>
          </a:bodyPr>
          <a:lstStyle/>
          <a:p>
            <a:r>
              <a:rPr lang="en-IN" dirty="0">
                <a:solidFill>
                  <a:schemeClr val="accent4"/>
                </a:solidFill>
                <a:latin typeface="FontAwesome" pitchFamily="50" charset="0"/>
              </a:rPr>
              <a:t>05</a:t>
            </a:r>
          </a:p>
        </p:txBody>
      </p:sp>
      <p:sp>
        <p:nvSpPr>
          <p:cNvPr id="18" name="TextBox 21">
            <a:extLst>
              <a:ext uri="{FF2B5EF4-FFF2-40B4-BE49-F238E27FC236}">
                <a16:creationId xmlns:a16="http://schemas.microsoft.com/office/drawing/2014/main" id="{17F176D3-ECA9-468E-9DC6-32DD44401D34}"/>
              </a:ext>
            </a:extLst>
          </p:cNvPr>
          <p:cNvSpPr txBox="1"/>
          <p:nvPr/>
        </p:nvSpPr>
        <p:spPr>
          <a:xfrm>
            <a:off x="1636136" y="4782845"/>
            <a:ext cx="1155188" cy="307777"/>
          </a:xfrm>
          <a:prstGeom prst="rect">
            <a:avLst/>
          </a:prstGeom>
          <a:noFill/>
        </p:spPr>
        <p:txBody>
          <a:bodyPr wrap="none" rtlCol="0">
            <a:spAutoFit/>
          </a:bodyPr>
          <a:lstStyle/>
          <a:p>
            <a:r>
              <a:rPr lang="en-GB" sz="1400" b="1" dirty="0">
                <a:solidFill>
                  <a:schemeClr val="accent4"/>
                </a:solidFill>
                <a:latin typeface="Open Sans" panose="020B0606030504020204" pitchFamily="34" charset="0"/>
                <a:cs typeface="+mn-ea"/>
              </a:rPr>
              <a:t>Description</a:t>
            </a:r>
            <a:endParaRPr lang="en-IN" sz="1400" b="1" dirty="0">
              <a:solidFill>
                <a:schemeClr val="accent4"/>
              </a:solidFill>
              <a:latin typeface="Open Sans" panose="020B0606030504020204" pitchFamily="34" charset="0"/>
              <a:cs typeface="+mn-ea"/>
            </a:endParaRPr>
          </a:p>
        </p:txBody>
      </p:sp>
      <p:sp>
        <p:nvSpPr>
          <p:cNvPr id="19" name="Rectangle 22">
            <a:extLst>
              <a:ext uri="{FF2B5EF4-FFF2-40B4-BE49-F238E27FC236}">
                <a16:creationId xmlns:a16="http://schemas.microsoft.com/office/drawing/2014/main" id="{03D1A11B-8135-4B0B-9122-8C023FC0DE71}"/>
              </a:ext>
            </a:extLst>
          </p:cNvPr>
          <p:cNvSpPr/>
          <p:nvPr/>
        </p:nvSpPr>
        <p:spPr>
          <a:xfrm>
            <a:off x="793287" y="5033524"/>
            <a:ext cx="2904299" cy="529376"/>
          </a:xfrm>
          <a:prstGeom prst="rect">
            <a:avLst/>
          </a:prstGeom>
        </p:spPr>
        <p:txBody>
          <a:bodyPr wrap="square">
            <a:spAutoFit/>
          </a:bodyPr>
          <a:lstStyle/>
          <a:p>
            <a:pPr algn="ctr">
              <a:lnSpc>
                <a:spcPct val="150000"/>
              </a:lnSpc>
            </a:pPr>
            <a:r>
              <a:rPr lang="en-GB" sz="1000" dirty="0">
                <a:solidFill>
                  <a:schemeClr val="bg1">
                    <a:lumMod val="50000"/>
                  </a:schemeClr>
                </a:solidFill>
                <a:latin typeface="Open Sans" panose="020B0606030504020204" pitchFamily="34" charset="0"/>
                <a:cs typeface="+mn-ea"/>
              </a:rPr>
              <a:t>There are many variations of passages of </a:t>
            </a:r>
            <a:r>
              <a:rPr lang="en-GB" sz="1000" dirty="0" err="1">
                <a:solidFill>
                  <a:schemeClr val="bg1">
                    <a:lumMod val="50000"/>
                  </a:schemeClr>
                </a:solidFill>
                <a:latin typeface="Open Sans" panose="020B0606030504020204" pitchFamily="34" charset="0"/>
                <a:cs typeface="+mn-ea"/>
              </a:rPr>
              <a:t>Lorem</a:t>
            </a:r>
            <a:r>
              <a:rPr lang="en-GB" sz="1000" dirty="0">
                <a:solidFill>
                  <a:schemeClr val="bg1">
                    <a:lumMod val="50000"/>
                  </a:schemeClr>
                </a:solidFill>
                <a:latin typeface="Open Sans" panose="020B0606030504020204" pitchFamily="34" charset="0"/>
                <a:cs typeface="+mn-ea"/>
              </a:rPr>
              <a:t> </a:t>
            </a:r>
            <a:r>
              <a:rPr lang="en-GB" sz="1000" dirty="0" err="1">
                <a:solidFill>
                  <a:schemeClr val="bg1">
                    <a:lumMod val="50000"/>
                  </a:schemeClr>
                </a:solidFill>
                <a:latin typeface="Open Sans" panose="020B0606030504020204" pitchFamily="34" charset="0"/>
                <a:cs typeface="+mn-ea"/>
              </a:rPr>
              <a:t>Ipsum</a:t>
            </a:r>
            <a:r>
              <a:rPr lang="en-GB" sz="1000" dirty="0">
                <a:solidFill>
                  <a:schemeClr val="bg1">
                    <a:lumMod val="50000"/>
                  </a:schemeClr>
                </a:solidFill>
                <a:latin typeface="Open Sans" panose="020B0606030504020204" pitchFamily="34" charset="0"/>
                <a:cs typeface="+mn-ea"/>
              </a:rPr>
              <a:t> available, but the majority</a:t>
            </a:r>
            <a:endParaRPr lang="en-IN" sz="1000" dirty="0">
              <a:solidFill>
                <a:schemeClr val="bg1">
                  <a:lumMod val="50000"/>
                </a:schemeClr>
              </a:solidFill>
              <a:latin typeface="Open Sans" panose="020B0606030504020204" pitchFamily="34" charset="0"/>
              <a:cs typeface="+mn-ea"/>
            </a:endParaRPr>
          </a:p>
        </p:txBody>
      </p:sp>
      <p:sp>
        <p:nvSpPr>
          <p:cNvPr id="20" name="Rectangle 32">
            <a:extLst>
              <a:ext uri="{FF2B5EF4-FFF2-40B4-BE49-F238E27FC236}">
                <a16:creationId xmlns:a16="http://schemas.microsoft.com/office/drawing/2014/main" id="{3F03A275-191B-4007-94C9-D33887E85A50}"/>
              </a:ext>
            </a:extLst>
          </p:cNvPr>
          <p:cNvSpPr/>
          <p:nvPr/>
        </p:nvSpPr>
        <p:spPr>
          <a:xfrm>
            <a:off x="9470095" y="1589977"/>
            <a:ext cx="418704" cy="369332"/>
          </a:xfrm>
          <a:prstGeom prst="rect">
            <a:avLst/>
          </a:prstGeom>
        </p:spPr>
        <p:txBody>
          <a:bodyPr wrap="none">
            <a:spAutoFit/>
          </a:bodyPr>
          <a:lstStyle/>
          <a:p>
            <a:r>
              <a:rPr lang="en-IN" dirty="0">
                <a:solidFill>
                  <a:schemeClr val="accent1"/>
                </a:solidFill>
                <a:latin typeface="FontAwesome" pitchFamily="50" charset="0"/>
              </a:rPr>
              <a:t>02</a:t>
            </a:r>
          </a:p>
        </p:txBody>
      </p:sp>
      <p:sp>
        <p:nvSpPr>
          <p:cNvPr id="21" name="TextBox 33">
            <a:extLst>
              <a:ext uri="{FF2B5EF4-FFF2-40B4-BE49-F238E27FC236}">
                <a16:creationId xmlns:a16="http://schemas.microsoft.com/office/drawing/2014/main" id="{FD3403DE-5AF4-4747-A4C0-D7EB9835D196}"/>
              </a:ext>
            </a:extLst>
          </p:cNvPr>
          <p:cNvSpPr txBox="1"/>
          <p:nvPr/>
        </p:nvSpPr>
        <p:spPr>
          <a:xfrm>
            <a:off x="9085374" y="1959309"/>
            <a:ext cx="1155188" cy="307777"/>
          </a:xfrm>
          <a:prstGeom prst="rect">
            <a:avLst/>
          </a:prstGeom>
          <a:noFill/>
        </p:spPr>
        <p:txBody>
          <a:bodyPr wrap="none" rtlCol="0">
            <a:spAutoFit/>
          </a:bodyPr>
          <a:lstStyle/>
          <a:p>
            <a:r>
              <a:rPr lang="en-GB" sz="1400" b="1" dirty="0">
                <a:solidFill>
                  <a:schemeClr val="accent1"/>
                </a:solidFill>
                <a:latin typeface="Open Sans" panose="020B0606030504020204" pitchFamily="34" charset="0"/>
                <a:cs typeface="+mn-ea"/>
              </a:rPr>
              <a:t>Description</a:t>
            </a:r>
            <a:endParaRPr lang="en-IN" sz="1400" b="1" dirty="0">
              <a:solidFill>
                <a:schemeClr val="accent1"/>
              </a:solidFill>
              <a:latin typeface="Open Sans" panose="020B0606030504020204" pitchFamily="34" charset="0"/>
              <a:cs typeface="+mn-ea"/>
            </a:endParaRPr>
          </a:p>
        </p:txBody>
      </p:sp>
      <p:sp>
        <p:nvSpPr>
          <p:cNvPr id="22" name="Rectangle 34">
            <a:extLst>
              <a:ext uri="{FF2B5EF4-FFF2-40B4-BE49-F238E27FC236}">
                <a16:creationId xmlns:a16="http://schemas.microsoft.com/office/drawing/2014/main" id="{1276B69B-C197-4650-9AD5-4EE3ED161F51}"/>
              </a:ext>
            </a:extLst>
          </p:cNvPr>
          <p:cNvSpPr/>
          <p:nvPr/>
        </p:nvSpPr>
        <p:spPr>
          <a:xfrm>
            <a:off x="8242525" y="2209988"/>
            <a:ext cx="2904299" cy="529376"/>
          </a:xfrm>
          <a:prstGeom prst="rect">
            <a:avLst/>
          </a:prstGeom>
        </p:spPr>
        <p:txBody>
          <a:bodyPr wrap="square">
            <a:spAutoFit/>
          </a:bodyPr>
          <a:lstStyle/>
          <a:p>
            <a:pPr algn="ctr">
              <a:lnSpc>
                <a:spcPct val="150000"/>
              </a:lnSpc>
            </a:pPr>
            <a:r>
              <a:rPr lang="en-GB" sz="1000" dirty="0">
                <a:solidFill>
                  <a:schemeClr val="bg1">
                    <a:lumMod val="50000"/>
                  </a:schemeClr>
                </a:solidFill>
                <a:latin typeface="Open Sans" panose="020B0606030504020204" pitchFamily="34" charset="0"/>
                <a:cs typeface="+mn-ea"/>
              </a:rPr>
              <a:t>There are many variations of passages of </a:t>
            </a:r>
            <a:r>
              <a:rPr lang="en-GB" sz="1000" dirty="0" err="1">
                <a:solidFill>
                  <a:schemeClr val="bg1">
                    <a:lumMod val="50000"/>
                  </a:schemeClr>
                </a:solidFill>
                <a:latin typeface="Open Sans" panose="020B0606030504020204" pitchFamily="34" charset="0"/>
                <a:cs typeface="+mn-ea"/>
              </a:rPr>
              <a:t>Lorem</a:t>
            </a:r>
            <a:r>
              <a:rPr lang="en-GB" sz="1000" dirty="0">
                <a:solidFill>
                  <a:schemeClr val="bg1">
                    <a:lumMod val="50000"/>
                  </a:schemeClr>
                </a:solidFill>
                <a:latin typeface="Open Sans" panose="020B0606030504020204" pitchFamily="34" charset="0"/>
                <a:cs typeface="+mn-ea"/>
              </a:rPr>
              <a:t> </a:t>
            </a:r>
            <a:r>
              <a:rPr lang="en-GB" sz="1000" dirty="0" err="1">
                <a:solidFill>
                  <a:schemeClr val="bg1">
                    <a:lumMod val="50000"/>
                  </a:schemeClr>
                </a:solidFill>
                <a:latin typeface="Open Sans" panose="020B0606030504020204" pitchFamily="34" charset="0"/>
                <a:cs typeface="+mn-ea"/>
              </a:rPr>
              <a:t>Ipsum</a:t>
            </a:r>
            <a:r>
              <a:rPr lang="en-GB" sz="1000" dirty="0">
                <a:solidFill>
                  <a:schemeClr val="bg1">
                    <a:lumMod val="50000"/>
                  </a:schemeClr>
                </a:solidFill>
                <a:latin typeface="Open Sans" panose="020B0606030504020204" pitchFamily="34" charset="0"/>
                <a:cs typeface="+mn-ea"/>
              </a:rPr>
              <a:t> available, but the majority</a:t>
            </a:r>
            <a:endParaRPr lang="en-IN" sz="1000" dirty="0">
              <a:solidFill>
                <a:schemeClr val="bg1">
                  <a:lumMod val="50000"/>
                </a:schemeClr>
              </a:solidFill>
              <a:latin typeface="Open Sans" panose="020B0606030504020204" pitchFamily="34" charset="0"/>
              <a:cs typeface="+mn-ea"/>
            </a:endParaRPr>
          </a:p>
        </p:txBody>
      </p:sp>
      <p:sp>
        <p:nvSpPr>
          <p:cNvPr id="23" name="Rectangle 35">
            <a:extLst>
              <a:ext uri="{FF2B5EF4-FFF2-40B4-BE49-F238E27FC236}">
                <a16:creationId xmlns:a16="http://schemas.microsoft.com/office/drawing/2014/main" id="{057BC068-BF2C-4285-84F6-3EC506AD34ED}"/>
              </a:ext>
            </a:extLst>
          </p:cNvPr>
          <p:cNvSpPr/>
          <p:nvPr/>
        </p:nvSpPr>
        <p:spPr>
          <a:xfrm>
            <a:off x="9513434" y="3001745"/>
            <a:ext cx="418704" cy="369332"/>
          </a:xfrm>
          <a:prstGeom prst="rect">
            <a:avLst/>
          </a:prstGeom>
        </p:spPr>
        <p:txBody>
          <a:bodyPr wrap="none">
            <a:spAutoFit/>
          </a:bodyPr>
          <a:lstStyle/>
          <a:p>
            <a:r>
              <a:rPr lang="en-IN" dirty="0">
                <a:solidFill>
                  <a:schemeClr val="accent2"/>
                </a:solidFill>
                <a:latin typeface="FontAwesome" pitchFamily="50" charset="0"/>
              </a:rPr>
              <a:t>04</a:t>
            </a:r>
          </a:p>
        </p:txBody>
      </p:sp>
      <p:sp>
        <p:nvSpPr>
          <p:cNvPr id="24" name="TextBox 36">
            <a:extLst>
              <a:ext uri="{FF2B5EF4-FFF2-40B4-BE49-F238E27FC236}">
                <a16:creationId xmlns:a16="http://schemas.microsoft.com/office/drawing/2014/main" id="{2D7551D5-C9BB-40AF-9CD1-F91DDFFCD404}"/>
              </a:ext>
            </a:extLst>
          </p:cNvPr>
          <p:cNvSpPr txBox="1"/>
          <p:nvPr/>
        </p:nvSpPr>
        <p:spPr>
          <a:xfrm>
            <a:off x="9128713" y="3371077"/>
            <a:ext cx="1155188" cy="307777"/>
          </a:xfrm>
          <a:prstGeom prst="rect">
            <a:avLst/>
          </a:prstGeom>
          <a:noFill/>
        </p:spPr>
        <p:txBody>
          <a:bodyPr wrap="none" rtlCol="0">
            <a:spAutoFit/>
          </a:bodyPr>
          <a:lstStyle/>
          <a:p>
            <a:r>
              <a:rPr lang="en-GB" sz="1400" b="1" dirty="0">
                <a:solidFill>
                  <a:schemeClr val="accent2"/>
                </a:solidFill>
                <a:latin typeface="Open Sans" panose="020B0606030504020204" pitchFamily="34" charset="0"/>
                <a:cs typeface="+mn-ea"/>
              </a:rPr>
              <a:t>Description</a:t>
            </a:r>
            <a:endParaRPr lang="en-IN" sz="1400" b="1" dirty="0">
              <a:solidFill>
                <a:schemeClr val="accent2"/>
              </a:solidFill>
              <a:latin typeface="Open Sans" panose="020B0606030504020204" pitchFamily="34" charset="0"/>
              <a:cs typeface="+mn-ea"/>
            </a:endParaRPr>
          </a:p>
        </p:txBody>
      </p:sp>
      <p:sp>
        <p:nvSpPr>
          <p:cNvPr id="25" name="Rectangle 37">
            <a:extLst>
              <a:ext uri="{FF2B5EF4-FFF2-40B4-BE49-F238E27FC236}">
                <a16:creationId xmlns:a16="http://schemas.microsoft.com/office/drawing/2014/main" id="{D1CD9570-28F9-4A3C-82E6-258477D085E1}"/>
              </a:ext>
            </a:extLst>
          </p:cNvPr>
          <p:cNvSpPr/>
          <p:nvPr/>
        </p:nvSpPr>
        <p:spPr>
          <a:xfrm>
            <a:off x="8285864" y="3621756"/>
            <a:ext cx="2904299" cy="529376"/>
          </a:xfrm>
          <a:prstGeom prst="rect">
            <a:avLst/>
          </a:prstGeom>
        </p:spPr>
        <p:txBody>
          <a:bodyPr wrap="square">
            <a:spAutoFit/>
          </a:bodyPr>
          <a:lstStyle/>
          <a:p>
            <a:pPr algn="ctr">
              <a:lnSpc>
                <a:spcPct val="150000"/>
              </a:lnSpc>
            </a:pPr>
            <a:r>
              <a:rPr lang="en-GB" sz="1000" dirty="0">
                <a:solidFill>
                  <a:schemeClr val="bg1">
                    <a:lumMod val="50000"/>
                  </a:schemeClr>
                </a:solidFill>
                <a:latin typeface="Open Sans" panose="020B0606030504020204" pitchFamily="34" charset="0"/>
                <a:cs typeface="+mn-ea"/>
              </a:rPr>
              <a:t>There are many variations of passages of </a:t>
            </a:r>
            <a:r>
              <a:rPr lang="en-GB" sz="1000" dirty="0" err="1">
                <a:solidFill>
                  <a:schemeClr val="bg1">
                    <a:lumMod val="50000"/>
                  </a:schemeClr>
                </a:solidFill>
                <a:latin typeface="Open Sans" panose="020B0606030504020204" pitchFamily="34" charset="0"/>
                <a:cs typeface="+mn-ea"/>
              </a:rPr>
              <a:t>Lorem</a:t>
            </a:r>
            <a:r>
              <a:rPr lang="en-GB" sz="1000" dirty="0">
                <a:solidFill>
                  <a:schemeClr val="bg1">
                    <a:lumMod val="50000"/>
                  </a:schemeClr>
                </a:solidFill>
                <a:latin typeface="Open Sans" panose="020B0606030504020204" pitchFamily="34" charset="0"/>
                <a:cs typeface="+mn-ea"/>
              </a:rPr>
              <a:t> </a:t>
            </a:r>
            <a:r>
              <a:rPr lang="en-GB" sz="1000" dirty="0" err="1">
                <a:solidFill>
                  <a:schemeClr val="bg1">
                    <a:lumMod val="50000"/>
                  </a:schemeClr>
                </a:solidFill>
                <a:latin typeface="Open Sans" panose="020B0606030504020204" pitchFamily="34" charset="0"/>
                <a:cs typeface="+mn-ea"/>
              </a:rPr>
              <a:t>Ipsum</a:t>
            </a:r>
            <a:r>
              <a:rPr lang="en-GB" sz="1000" dirty="0">
                <a:solidFill>
                  <a:schemeClr val="bg1">
                    <a:lumMod val="50000"/>
                  </a:schemeClr>
                </a:solidFill>
                <a:latin typeface="Open Sans" panose="020B0606030504020204" pitchFamily="34" charset="0"/>
                <a:cs typeface="+mn-ea"/>
              </a:rPr>
              <a:t> available, but the majority</a:t>
            </a:r>
            <a:endParaRPr lang="en-IN" sz="1000" dirty="0">
              <a:solidFill>
                <a:schemeClr val="bg1">
                  <a:lumMod val="50000"/>
                </a:schemeClr>
              </a:solidFill>
              <a:latin typeface="Open Sans" panose="020B0606030504020204" pitchFamily="34" charset="0"/>
              <a:cs typeface="+mn-ea"/>
            </a:endParaRPr>
          </a:p>
        </p:txBody>
      </p:sp>
      <p:sp>
        <p:nvSpPr>
          <p:cNvPr id="26" name="Rectangle 38">
            <a:extLst>
              <a:ext uri="{FF2B5EF4-FFF2-40B4-BE49-F238E27FC236}">
                <a16:creationId xmlns:a16="http://schemas.microsoft.com/office/drawing/2014/main" id="{733740CD-24EA-4AE6-8EA4-E76EEAC688CA}"/>
              </a:ext>
            </a:extLst>
          </p:cNvPr>
          <p:cNvSpPr/>
          <p:nvPr/>
        </p:nvSpPr>
        <p:spPr>
          <a:xfrm>
            <a:off x="9470095" y="4413513"/>
            <a:ext cx="415498" cy="369332"/>
          </a:xfrm>
          <a:prstGeom prst="rect">
            <a:avLst/>
          </a:prstGeom>
        </p:spPr>
        <p:txBody>
          <a:bodyPr wrap="square">
            <a:spAutoFit/>
          </a:bodyPr>
          <a:lstStyle/>
          <a:p>
            <a:pPr algn="ctr"/>
            <a:r>
              <a:rPr lang="en-IN" dirty="0">
                <a:solidFill>
                  <a:schemeClr val="accent4"/>
                </a:solidFill>
                <a:latin typeface="FontAwesome" pitchFamily="50" charset="0"/>
              </a:rPr>
              <a:t>06</a:t>
            </a:r>
          </a:p>
        </p:txBody>
      </p:sp>
      <p:sp>
        <p:nvSpPr>
          <p:cNvPr id="27" name="TextBox 39">
            <a:extLst>
              <a:ext uri="{FF2B5EF4-FFF2-40B4-BE49-F238E27FC236}">
                <a16:creationId xmlns:a16="http://schemas.microsoft.com/office/drawing/2014/main" id="{C7D8526B-9647-462C-857C-68B3AFAC341B}"/>
              </a:ext>
            </a:extLst>
          </p:cNvPr>
          <p:cNvSpPr txBox="1"/>
          <p:nvPr/>
        </p:nvSpPr>
        <p:spPr>
          <a:xfrm>
            <a:off x="9085374" y="4782845"/>
            <a:ext cx="1155188" cy="307777"/>
          </a:xfrm>
          <a:prstGeom prst="rect">
            <a:avLst/>
          </a:prstGeom>
          <a:noFill/>
        </p:spPr>
        <p:txBody>
          <a:bodyPr wrap="none" rtlCol="0">
            <a:spAutoFit/>
          </a:bodyPr>
          <a:lstStyle/>
          <a:p>
            <a:r>
              <a:rPr lang="en-GB" sz="1400" b="1" dirty="0">
                <a:solidFill>
                  <a:schemeClr val="accent4"/>
                </a:solidFill>
                <a:latin typeface="Open Sans" panose="020B0606030504020204" pitchFamily="34" charset="0"/>
                <a:cs typeface="+mn-ea"/>
              </a:rPr>
              <a:t>Description</a:t>
            </a:r>
            <a:endParaRPr lang="en-IN" sz="1400" b="1" dirty="0">
              <a:solidFill>
                <a:schemeClr val="accent4"/>
              </a:solidFill>
              <a:latin typeface="Open Sans" panose="020B0606030504020204" pitchFamily="34" charset="0"/>
              <a:cs typeface="+mn-ea"/>
            </a:endParaRPr>
          </a:p>
        </p:txBody>
      </p:sp>
      <p:sp>
        <p:nvSpPr>
          <p:cNvPr id="28" name="Rectangle 40">
            <a:extLst>
              <a:ext uri="{FF2B5EF4-FFF2-40B4-BE49-F238E27FC236}">
                <a16:creationId xmlns:a16="http://schemas.microsoft.com/office/drawing/2014/main" id="{50E1856E-625F-4DB4-9C35-757CA3ED4CD9}"/>
              </a:ext>
            </a:extLst>
          </p:cNvPr>
          <p:cNvSpPr/>
          <p:nvPr/>
        </p:nvSpPr>
        <p:spPr>
          <a:xfrm>
            <a:off x="8242525" y="5033524"/>
            <a:ext cx="2904299" cy="529376"/>
          </a:xfrm>
          <a:prstGeom prst="rect">
            <a:avLst/>
          </a:prstGeom>
        </p:spPr>
        <p:txBody>
          <a:bodyPr wrap="square">
            <a:spAutoFit/>
          </a:bodyPr>
          <a:lstStyle/>
          <a:p>
            <a:pPr algn="ctr">
              <a:lnSpc>
                <a:spcPct val="150000"/>
              </a:lnSpc>
            </a:pPr>
            <a:r>
              <a:rPr lang="en-GB" sz="1000" dirty="0">
                <a:solidFill>
                  <a:schemeClr val="bg1">
                    <a:lumMod val="50000"/>
                  </a:schemeClr>
                </a:solidFill>
                <a:latin typeface="Open Sans" panose="020B0606030504020204" pitchFamily="34" charset="0"/>
                <a:cs typeface="+mn-ea"/>
              </a:rPr>
              <a:t>There are many variations of passages of </a:t>
            </a:r>
            <a:r>
              <a:rPr lang="en-GB" sz="1000" dirty="0" err="1">
                <a:solidFill>
                  <a:schemeClr val="bg1">
                    <a:lumMod val="50000"/>
                  </a:schemeClr>
                </a:solidFill>
                <a:latin typeface="Open Sans" panose="020B0606030504020204" pitchFamily="34" charset="0"/>
                <a:cs typeface="+mn-ea"/>
              </a:rPr>
              <a:t>Lorem</a:t>
            </a:r>
            <a:r>
              <a:rPr lang="en-GB" sz="1000" dirty="0">
                <a:solidFill>
                  <a:schemeClr val="bg1">
                    <a:lumMod val="50000"/>
                  </a:schemeClr>
                </a:solidFill>
                <a:latin typeface="Open Sans" panose="020B0606030504020204" pitchFamily="34" charset="0"/>
                <a:cs typeface="+mn-ea"/>
              </a:rPr>
              <a:t> </a:t>
            </a:r>
            <a:r>
              <a:rPr lang="en-GB" sz="1000" dirty="0" err="1">
                <a:solidFill>
                  <a:schemeClr val="bg1">
                    <a:lumMod val="50000"/>
                  </a:schemeClr>
                </a:solidFill>
                <a:latin typeface="Open Sans" panose="020B0606030504020204" pitchFamily="34" charset="0"/>
                <a:cs typeface="+mn-ea"/>
              </a:rPr>
              <a:t>Ipsum</a:t>
            </a:r>
            <a:r>
              <a:rPr lang="en-GB" sz="1000" dirty="0">
                <a:solidFill>
                  <a:schemeClr val="bg1">
                    <a:lumMod val="50000"/>
                  </a:schemeClr>
                </a:solidFill>
                <a:latin typeface="Open Sans" panose="020B0606030504020204" pitchFamily="34" charset="0"/>
                <a:cs typeface="+mn-ea"/>
              </a:rPr>
              <a:t> available, but the majority</a:t>
            </a:r>
            <a:endParaRPr lang="en-IN" sz="1000" dirty="0">
              <a:solidFill>
                <a:schemeClr val="bg1">
                  <a:lumMod val="50000"/>
                </a:schemeClr>
              </a:solidFill>
              <a:latin typeface="Open Sans" panose="020B0606030504020204" pitchFamily="34" charset="0"/>
              <a:cs typeface="+mn-ea"/>
            </a:endParaRPr>
          </a:p>
        </p:txBody>
      </p:sp>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algn="ctr"/>
            <a:r>
              <a:rPr lang="en-GB" sz="2800" dirty="0">
                <a:solidFill>
                  <a:schemeClr val="accent1"/>
                </a:solidFill>
                <a:latin typeface="Economica" panose="02000506040000020004" pitchFamily="50" charset="0"/>
              </a:rPr>
              <a:t>OUR BUSINESS CONCEPT</a:t>
            </a:r>
            <a:endParaRPr lang="en-IN" sz="2800" dirty="0">
              <a:solidFill>
                <a:schemeClr val="accent1"/>
              </a:solidFill>
              <a:latin typeface="Economica" panose="02000506040000020004" pitchFamily="50" charset="0"/>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r>
              <a:rPr lang="en-GB" sz="1400" b="1" dirty="0">
                <a:solidFill>
                  <a:schemeClr val="tx1">
                    <a:lumMod val="50000"/>
                    <a:lumOff val="50000"/>
                  </a:schemeClr>
                </a:solidFill>
                <a:latin typeface="Roboto Condensed Light" panose="02000000000000000000" pitchFamily="2" charset="0"/>
              </a:rPr>
              <a:t>Your sub title goes here</a:t>
            </a:r>
            <a:endParaRPr lang="en-IN" sz="1400" b="1" dirty="0">
              <a:solidFill>
                <a:schemeClr val="tx1">
                  <a:lumMod val="50000"/>
                  <a:lumOff val="50000"/>
                </a:schemeClr>
              </a:solidFill>
              <a:latin typeface="Roboto Condensed Light" panose="02000000000000000000" pitchFamily="2" charset="0"/>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2189964337"/>
      </p:ext>
    </p:extLst>
  </p:cSld>
  <p:clrMapOvr>
    <a:masterClrMapping/>
  </p:clrMapOvr>
  <mc:AlternateContent xmlns:mc="http://schemas.openxmlformats.org/markup-compatibility/2006" xmlns:p14="http://schemas.microsoft.com/office/powerpoint/2010/main">
    <mc:Choice Requires="p14">
      <p:transition p14:dur="0" advClick="0" advTm="11000"/>
    </mc:Choice>
    <mc:Fallback xmlns="">
      <p:transition advClick="0" advTm="11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ppt_y</p:attrName>
                                        </p:attrNameLst>
                                      </p:cBhvr>
                                      <p:tavLst>
                                        <p:tav tm="0">
                                          <p:val>
                                            <p:strVal val="#ppt_y+#ppt_h*1.125000"/>
                                          </p:val>
                                        </p:tav>
                                        <p:tav tm="100000">
                                          <p:val>
                                            <p:strVal val="#ppt_y"/>
                                          </p:val>
                                        </p:tav>
                                      </p:tavLst>
                                    </p:anim>
                                    <p:animEffect transition="in" filter="wipe(up)">
                                      <p:cBhvr>
                                        <p:cTn id="8" dur="500"/>
                                        <p:tgtEl>
                                          <p:spTgt spid="4"/>
                                        </p:tgtEl>
                                      </p:cBhvr>
                                    </p:animEffect>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fade">
                                      <p:cBhvr>
                                        <p:cTn id="12" dur="500"/>
                                        <p:tgtEl>
                                          <p:spTgt spid="11"/>
                                        </p:tgtEl>
                                      </p:cBhvr>
                                    </p:animEffect>
                                  </p:childTnLst>
                                </p:cTn>
                              </p:par>
                            </p:childTnLst>
                          </p:cTn>
                        </p:par>
                        <p:par>
                          <p:cTn id="13" fill="hold">
                            <p:stCondLst>
                              <p:cond delay="1000"/>
                            </p:stCondLst>
                            <p:childTnLst>
                              <p:par>
                                <p:cTn id="14" presetID="10" presetClass="entr" presetSubtype="0" fill="hold" grpId="0" nodeType="afterEffect">
                                  <p:stCondLst>
                                    <p:cond delay="0"/>
                                  </p:stCondLst>
                                  <p:childTnLst>
                                    <p:set>
                                      <p:cBhvr>
                                        <p:cTn id="15" dur="1" fill="hold">
                                          <p:stCondLst>
                                            <p:cond delay="0"/>
                                          </p:stCondLst>
                                        </p:cTn>
                                        <p:tgtEl>
                                          <p:spTgt spid="12"/>
                                        </p:tgtEl>
                                        <p:attrNameLst>
                                          <p:attrName>style.visibility</p:attrName>
                                        </p:attrNameLst>
                                      </p:cBhvr>
                                      <p:to>
                                        <p:strVal val="visible"/>
                                      </p:to>
                                    </p:set>
                                    <p:animEffect transition="in" filter="fade">
                                      <p:cBhvr>
                                        <p:cTn id="16" dur="500"/>
                                        <p:tgtEl>
                                          <p:spTgt spid="12"/>
                                        </p:tgtEl>
                                      </p:cBhvr>
                                    </p:animEffect>
                                  </p:childTnLst>
                                </p:cTn>
                              </p:par>
                            </p:childTnLst>
                          </p:cTn>
                        </p:par>
                        <p:par>
                          <p:cTn id="17" fill="hold">
                            <p:stCondLst>
                              <p:cond delay="1500"/>
                            </p:stCondLst>
                            <p:childTnLst>
                              <p:par>
                                <p:cTn id="18" presetID="22" presetClass="entr" presetSubtype="1" fill="hold" grpId="0" nodeType="afterEffect">
                                  <p:stCondLst>
                                    <p:cond delay="0"/>
                                  </p:stCondLst>
                                  <p:childTnLst>
                                    <p:set>
                                      <p:cBhvr>
                                        <p:cTn id="19" dur="1" fill="hold">
                                          <p:stCondLst>
                                            <p:cond delay="0"/>
                                          </p:stCondLst>
                                        </p:cTn>
                                        <p:tgtEl>
                                          <p:spTgt spid="13"/>
                                        </p:tgtEl>
                                        <p:attrNameLst>
                                          <p:attrName>style.visibility</p:attrName>
                                        </p:attrNameLst>
                                      </p:cBhvr>
                                      <p:to>
                                        <p:strVal val="visible"/>
                                      </p:to>
                                    </p:set>
                                    <p:animEffect transition="in" filter="wipe(up)">
                                      <p:cBhvr>
                                        <p:cTn id="20" dur="500"/>
                                        <p:tgtEl>
                                          <p:spTgt spid="13"/>
                                        </p:tgtEl>
                                      </p:cBhvr>
                                    </p:animEffect>
                                  </p:childTnLst>
                                </p:cTn>
                              </p:par>
                            </p:childTnLst>
                          </p:cTn>
                        </p:par>
                        <p:par>
                          <p:cTn id="21" fill="hold">
                            <p:stCondLst>
                              <p:cond delay="2000"/>
                            </p:stCondLst>
                            <p:childTnLst>
                              <p:par>
                                <p:cTn id="22" presetID="10" presetClass="entr" presetSubtype="0" fill="hold" grpId="0" nodeType="after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fade">
                                      <p:cBhvr>
                                        <p:cTn id="24" dur="500"/>
                                        <p:tgtEl>
                                          <p:spTgt spid="14"/>
                                        </p:tgtEl>
                                      </p:cBhvr>
                                    </p:animEffect>
                                  </p:childTnLst>
                                </p:cTn>
                              </p:par>
                            </p:childTnLst>
                          </p:cTn>
                        </p:par>
                        <p:par>
                          <p:cTn id="25" fill="hold">
                            <p:stCondLst>
                              <p:cond delay="2500"/>
                            </p:stCondLst>
                            <p:childTnLst>
                              <p:par>
                                <p:cTn id="26" presetID="10" presetClass="entr" presetSubtype="0" fill="hold" grpId="0" nodeType="afterEffect">
                                  <p:stCondLst>
                                    <p:cond delay="0"/>
                                  </p:stCondLst>
                                  <p:childTnLst>
                                    <p:set>
                                      <p:cBhvr>
                                        <p:cTn id="27" dur="1" fill="hold">
                                          <p:stCondLst>
                                            <p:cond delay="0"/>
                                          </p:stCondLst>
                                        </p:cTn>
                                        <p:tgtEl>
                                          <p:spTgt spid="15"/>
                                        </p:tgtEl>
                                        <p:attrNameLst>
                                          <p:attrName>style.visibility</p:attrName>
                                        </p:attrNameLst>
                                      </p:cBhvr>
                                      <p:to>
                                        <p:strVal val="visible"/>
                                      </p:to>
                                    </p:set>
                                    <p:animEffect transition="in" filter="fade">
                                      <p:cBhvr>
                                        <p:cTn id="28" dur="500"/>
                                        <p:tgtEl>
                                          <p:spTgt spid="15"/>
                                        </p:tgtEl>
                                      </p:cBhvr>
                                    </p:animEffect>
                                  </p:childTnLst>
                                </p:cTn>
                              </p:par>
                            </p:childTnLst>
                          </p:cTn>
                        </p:par>
                        <p:par>
                          <p:cTn id="29" fill="hold">
                            <p:stCondLst>
                              <p:cond delay="3000"/>
                            </p:stCondLst>
                            <p:childTnLst>
                              <p:par>
                                <p:cTn id="30" presetID="22" presetClass="entr" presetSubtype="1"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up)">
                                      <p:cBhvr>
                                        <p:cTn id="32" dur="500"/>
                                        <p:tgtEl>
                                          <p:spTgt spid="16"/>
                                        </p:tgtEl>
                                      </p:cBhvr>
                                    </p:animEffect>
                                  </p:childTnLst>
                                </p:cTn>
                              </p:par>
                            </p:childTnLst>
                          </p:cTn>
                        </p:par>
                        <p:par>
                          <p:cTn id="33" fill="hold">
                            <p:stCondLst>
                              <p:cond delay="3500"/>
                            </p:stCondLst>
                            <p:childTnLst>
                              <p:par>
                                <p:cTn id="34" presetID="10" presetClass="entr" presetSubtype="0"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Effect transition="in" filter="fade">
                                      <p:cBhvr>
                                        <p:cTn id="36" dur="500"/>
                                        <p:tgtEl>
                                          <p:spTgt spid="17"/>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18"/>
                                        </p:tgtEl>
                                        <p:attrNameLst>
                                          <p:attrName>style.visibility</p:attrName>
                                        </p:attrNameLst>
                                      </p:cBhvr>
                                      <p:to>
                                        <p:strVal val="visible"/>
                                      </p:to>
                                    </p:set>
                                    <p:animEffect transition="in" filter="fade">
                                      <p:cBhvr>
                                        <p:cTn id="40" dur="500"/>
                                        <p:tgtEl>
                                          <p:spTgt spid="18"/>
                                        </p:tgtEl>
                                      </p:cBhvr>
                                    </p:animEffect>
                                  </p:childTnLst>
                                </p:cTn>
                              </p:par>
                            </p:childTnLst>
                          </p:cTn>
                        </p:par>
                        <p:par>
                          <p:cTn id="41" fill="hold">
                            <p:stCondLst>
                              <p:cond delay="4500"/>
                            </p:stCondLst>
                            <p:childTnLst>
                              <p:par>
                                <p:cTn id="42" presetID="22" presetClass="entr" presetSubtype="1" fill="hold" grpId="0" nodeType="afterEffect">
                                  <p:stCondLst>
                                    <p:cond delay="0"/>
                                  </p:stCondLst>
                                  <p:childTnLst>
                                    <p:set>
                                      <p:cBhvr>
                                        <p:cTn id="43" dur="1" fill="hold">
                                          <p:stCondLst>
                                            <p:cond delay="0"/>
                                          </p:stCondLst>
                                        </p:cTn>
                                        <p:tgtEl>
                                          <p:spTgt spid="19"/>
                                        </p:tgtEl>
                                        <p:attrNameLst>
                                          <p:attrName>style.visibility</p:attrName>
                                        </p:attrNameLst>
                                      </p:cBhvr>
                                      <p:to>
                                        <p:strVal val="visible"/>
                                      </p:to>
                                    </p:set>
                                    <p:animEffect transition="in" filter="wipe(up)">
                                      <p:cBhvr>
                                        <p:cTn id="44" dur="500"/>
                                        <p:tgtEl>
                                          <p:spTgt spid="19"/>
                                        </p:tgtEl>
                                      </p:cBhvr>
                                    </p:animEffect>
                                  </p:childTnLst>
                                </p:cTn>
                              </p:par>
                            </p:childTnLst>
                          </p:cTn>
                        </p:par>
                        <p:par>
                          <p:cTn id="45" fill="hold">
                            <p:stCondLst>
                              <p:cond delay="5000"/>
                            </p:stCondLst>
                            <p:childTnLst>
                              <p:par>
                                <p:cTn id="46" presetID="10" presetClass="entr" presetSubtype="0" fill="hold" grpId="0" nodeType="afterEffect">
                                  <p:stCondLst>
                                    <p:cond delay="0"/>
                                  </p:stCondLst>
                                  <p:childTnLst>
                                    <p:set>
                                      <p:cBhvr>
                                        <p:cTn id="47" dur="1" fill="hold">
                                          <p:stCondLst>
                                            <p:cond delay="0"/>
                                          </p:stCondLst>
                                        </p:cTn>
                                        <p:tgtEl>
                                          <p:spTgt spid="20"/>
                                        </p:tgtEl>
                                        <p:attrNameLst>
                                          <p:attrName>style.visibility</p:attrName>
                                        </p:attrNameLst>
                                      </p:cBhvr>
                                      <p:to>
                                        <p:strVal val="visible"/>
                                      </p:to>
                                    </p:set>
                                    <p:animEffect transition="in" filter="fade">
                                      <p:cBhvr>
                                        <p:cTn id="48" dur="500"/>
                                        <p:tgtEl>
                                          <p:spTgt spid="20"/>
                                        </p:tgtEl>
                                      </p:cBhvr>
                                    </p:animEffect>
                                  </p:childTnLst>
                                </p:cTn>
                              </p:par>
                            </p:childTnLst>
                          </p:cTn>
                        </p:par>
                        <p:par>
                          <p:cTn id="49" fill="hold">
                            <p:stCondLst>
                              <p:cond delay="5500"/>
                            </p:stCondLst>
                            <p:childTnLst>
                              <p:par>
                                <p:cTn id="50" presetID="10" presetClass="entr" presetSubtype="0" fill="hold" grpId="0" nodeType="afterEffect">
                                  <p:stCondLst>
                                    <p:cond delay="0"/>
                                  </p:stCondLst>
                                  <p:childTnLst>
                                    <p:set>
                                      <p:cBhvr>
                                        <p:cTn id="51" dur="1" fill="hold">
                                          <p:stCondLst>
                                            <p:cond delay="0"/>
                                          </p:stCondLst>
                                        </p:cTn>
                                        <p:tgtEl>
                                          <p:spTgt spid="21"/>
                                        </p:tgtEl>
                                        <p:attrNameLst>
                                          <p:attrName>style.visibility</p:attrName>
                                        </p:attrNameLst>
                                      </p:cBhvr>
                                      <p:to>
                                        <p:strVal val="visible"/>
                                      </p:to>
                                    </p:set>
                                    <p:animEffect transition="in" filter="fade">
                                      <p:cBhvr>
                                        <p:cTn id="52" dur="500"/>
                                        <p:tgtEl>
                                          <p:spTgt spid="21"/>
                                        </p:tgtEl>
                                      </p:cBhvr>
                                    </p:animEffect>
                                  </p:childTnLst>
                                </p:cTn>
                              </p:par>
                            </p:childTnLst>
                          </p:cTn>
                        </p:par>
                        <p:par>
                          <p:cTn id="53" fill="hold">
                            <p:stCondLst>
                              <p:cond delay="6000"/>
                            </p:stCondLst>
                            <p:childTnLst>
                              <p:par>
                                <p:cTn id="54" presetID="22" presetClass="entr" presetSubtype="1" fill="hold" grpId="0" nodeType="after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wipe(up)">
                                      <p:cBhvr>
                                        <p:cTn id="56" dur="500"/>
                                        <p:tgtEl>
                                          <p:spTgt spid="22"/>
                                        </p:tgtEl>
                                      </p:cBhvr>
                                    </p:animEffect>
                                  </p:childTnLst>
                                </p:cTn>
                              </p:par>
                            </p:childTnLst>
                          </p:cTn>
                        </p:par>
                        <p:par>
                          <p:cTn id="57" fill="hold">
                            <p:stCondLst>
                              <p:cond delay="6500"/>
                            </p:stCondLst>
                            <p:childTnLst>
                              <p:par>
                                <p:cTn id="58" presetID="10" presetClass="entr" presetSubtype="0" fill="hold" grpId="0" nodeType="afterEffect">
                                  <p:stCondLst>
                                    <p:cond delay="0"/>
                                  </p:stCondLst>
                                  <p:childTnLst>
                                    <p:set>
                                      <p:cBhvr>
                                        <p:cTn id="59" dur="1" fill="hold">
                                          <p:stCondLst>
                                            <p:cond delay="0"/>
                                          </p:stCondLst>
                                        </p:cTn>
                                        <p:tgtEl>
                                          <p:spTgt spid="23"/>
                                        </p:tgtEl>
                                        <p:attrNameLst>
                                          <p:attrName>style.visibility</p:attrName>
                                        </p:attrNameLst>
                                      </p:cBhvr>
                                      <p:to>
                                        <p:strVal val="visible"/>
                                      </p:to>
                                    </p:set>
                                    <p:animEffect transition="in" filter="fade">
                                      <p:cBhvr>
                                        <p:cTn id="60" dur="500"/>
                                        <p:tgtEl>
                                          <p:spTgt spid="23"/>
                                        </p:tgtEl>
                                      </p:cBhvr>
                                    </p:animEffect>
                                  </p:childTnLst>
                                </p:cTn>
                              </p:par>
                            </p:childTnLst>
                          </p:cTn>
                        </p:par>
                        <p:par>
                          <p:cTn id="61" fill="hold">
                            <p:stCondLst>
                              <p:cond delay="7000"/>
                            </p:stCondLst>
                            <p:childTnLst>
                              <p:par>
                                <p:cTn id="62" presetID="10" presetClass="entr" presetSubtype="0" fill="hold" grpId="0" nodeType="afterEffect">
                                  <p:stCondLst>
                                    <p:cond delay="0"/>
                                  </p:stCondLst>
                                  <p:childTnLst>
                                    <p:set>
                                      <p:cBhvr>
                                        <p:cTn id="63" dur="1" fill="hold">
                                          <p:stCondLst>
                                            <p:cond delay="0"/>
                                          </p:stCondLst>
                                        </p:cTn>
                                        <p:tgtEl>
                                          <p:spTgt spid="24"/>
                                        </p:tgtEl>
                                        <p:attrNameLst>
                                          <p:attrName>style.visibility</p:attrName>
                                        </p:attrNameLst>
                                      </p:cBhvr>
                                      <p:to>
                                        <p:strVal val="visible"/>
                                      </p:to>
                                    </p:set>
                                    <p:animEffect transition="in" filter="fade">
                                      <p:cBhvr>
                                        <p:cTn id="64" dur="500"/>
                                        <p:tgtEl>
                                          <p:spTgt spid="24"/>
                                        </p:tgtEl>
                                      </p:cBhvr>
                                    </p:animEffect>
                                  </p:childTnLst>
                                </p:cTn>
                              </p:par>
                            </p:childTnLst>
                          </p:cTn>
                        </p:par>
                        <p:par>
                          <p:cTn id="65" fill="hold">
                            <p:stCondLst>
                              <p:cond delay="7500"/>
                            </p:stCondLst>
                            <p:childTnLst>
                              <p:par>
                                <p:cTn id="66" presetID="22" presetClass="entr" presetSubtype="1" fill="hold" grpId="0" nodeType="afterEffect">
                                  <p:stCondLst>
                                    <p:cond delay="0"/>
                                  </p:stCondLst>
                                  <p:childTnLst>
                                    <p:set>
                                      <p:cBhvr>
                                        <p:cTn id="67" dur="1" fill="hold">
                                          <p:stCondLst>
                                            <p:cond delay="0"/>
                                          </p:stCondLst>
                                        </p:cTn>
                                        <p:tgtEl>
                                          <p:spTgt spid="25"/>
                                        </p:tgtEl>
                                        <p:attrNameLst>
                                          <p:attrName>style.visibility</p:attrName>
                                        </p:attrNameLst>
                                      </p:cBhvr>
                                      <p:to>
                                        <p:strVal val="visible"/>
                                      </p:to>
                                    </p:set>
                                    <p:animEffect transition="in" filter="wipe(up)">
                                      <p:cBhvr>
                                        <p:cTn id="68" dur="500"/>
                                        <p:tgtEl>
                                          <p:spTgt spid="25"/>
                                        </p:tgtEl>
                                      </p:cBhvr>
                                    </p:animEffect>
                                  </p:childTnLst>
                                </p:cTn>
                              </p:par>
                            </p:childTnLst>
                          </p:cTn>
                        </p:par>
                        <p:par>
                          <p:cTn id="69" fill="hold">
                            <p:stCondLst>
                              <p:cond delay="8000"/>
                            </p:stCondLst>
                            <p:childTnLst>
                              <p:par>
                                <p:cTn id="70" presetID="10" presetClass="entr" presetSubtype="0" fill="hold" grpId="0" nodeType="afterEffect">
                                  <p:stCondLst>
                                    <p:cond delay="0"/>
                                  </p:stCondLst>
                                  <p:childTnLst>
                                    <p:set>
                                      <p:cBhvr>
                                        <p:cTn id="71" dur="1" fill="hold">
                                          <p:stCondLst>
                                            <p:cond delay="0"/>
                                          </p:stCondLst>
                                        </p:cTn>
                                        <p:tgtEl>
                                          <p:spTgt spid="26"/>
                                        </p:tgtEl>
                                        <p:attrNameLst>
                                          <p:attrName>style.visibility</p:attrName>
                                        </p:attrNameLst>
                                      </p:cBhvr>
                                      <p:to>
                                        <p:strVal val="visible"/>
                                      </p:to>
                                    </p:set>
                                    <p:animEffect transition="in" filter="fade">
                                      <p:cBhvr>
                                        <p:cTn id="72" dur="500"/>
                                        <p:tgtEl>
                                          <p:spTgt spid="26"/>
                                        </p:tgtEl>
                                      </p:cBhvr>
                                    </p:animEffect>
                                  </p:childTnLst>
                                </p:cTn>
                              </p:par>
                            </p:childTnLst>
                          </p:cTn>
                        </p:par>
                        <p:par>
                          <p:cTn id="73" fill="hold">
                            <p:stCondLst>
                              <p:cond delay="8500"/>
                            </p:stCondLst>
                            <p:childTnLst>
                              <p:par>
                                <p:cTn id="74" presetID="10" presetClass="entr" presetSubtype="0" fill="hold" grpId="0" nodeType="afterEffect">
                                  <p:stCondLst>
                                    <p:cond delay="0"/>
                                  </p:stCondLst>
                                  <p:childTnLst>
                                    <p:set>
                                      <p:cBhvr>
                                        <p:cTn id="75" dur="1" fill="hold">
                                          <p:stCondLst>
                                            <p:cond delay="0"/>
                                          </p:stCondLst>
                                        </p:cTn>
                                        <p:tgtEl>
                                          <p:spTgt spid="27"/>
                                        </p:tgtEl>
                                        <p:attrNameLst>
                                          <p:attrName>style.visibility</p:attrName>
                                        </p:attrNameLst>
                                      </p:cBhvr>
                                      <p:to>
                                        <p:strVal val="visible"/>
                                      </p:to>
                                    </p:set>
                                    <p:animEffect transition="in" filter="fade">
                                      <p:cBhvr>
                                        <p:cTn id="76" dur="500"/>
                                        <p:tgtEl>
                                          <p:spTgt spid="27"/>
                                        </p:tgtEl>
                                      </p:cBhvr>
                                    </p:animEffect>
                                  </p:childTnLst>
                                </p:cTn>
                              </p:par>
                            </p:childTnLst>
                          </p:cTn>
                        </p:par>
                        <p:par>
                          <p:cTn id="77" fill="hold">
                            <p:stCondLst>
                              <p:cond delay="9000"/>
                            </p:stCondLst>
                            <p:childTnLst>
                              <p:par>
                                <p:cTn id="78" presetID="22" presetClass="entr" presetSubtype="1" fill="hold" grpId="0" nodeType="afterEffect">
                                  <p:stCondLst>
                                    <p:cond delay="0"/>
                                  </p:stCondLst>
                                  <p:childTnLst>
                                    <p:set>
                                      <p:cBhvr>
                                        <p:cTn id="79" dur="1" fill="hold">
                                          <p:stCondLst>
                                            <p:cond delay="0"/>
                                          </p:stCondLst>
                                        </p:cTn>
                                        <p:tgtEl>
                                          <p:spTgt spid="28"/>
                                        </p:tgtEl>
                                        <p:attrNameLst>
                                          <p:attrName>style.visibility</p:attrName>
                                        </p:attrNameLst>
                                      </p:cBhvr>
                                      <p:to>
                                        <p:strVal val="visible"/>
                                      </p:to>
                                    </p:set>
                                    <p:animEffect transition="in" filter="wipe(up)">
                                      <p:cBhvr>
                                        <p:cTn id="80"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2" grpId="0"/>
      <p:bldP spid="13" grpId="0"/>
      <p:bldP spid="14" grpId="0"/>
      <p:bldP spid="15" grpId="0"/>
      <p:bldP spid="16" grpId="0"/>
      <p:bldP spid="17" grpId="0"/>
      <p:bldP spid="18" grpId="0"/>
      <p:bldP spid="19" grpId="0"/>
      <p:bldP spid="20" grpId="0"/>
      <p:bldP spid="21" grpId="0"/>
      <p:bldP spid="22" grpId="0"/>
      <p:bldP spid="23" grpId="0"/>
      <p:bldP spid="24" grpId="0"/>
      <p:bldP spid="25" grpId="0"/>
      <p:bldP spid="26" grpId="0"/>
      <p:bldP spid="27" grpId="0"/>
      <p:bldP spid="28" grpId="0"/>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chemeClr val="accent1"/>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chemeClr val="accent1"/>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chemeClr val="tx1">
                    <a:lumMod val="65000"/>
                    <a:lumOff val="35000"/>
                  </a:scheme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chemeClr val="tx1">
                  <a:lumMod val="65000"/>
                  <a:lumOff val="35000"/>
                </a:scheme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31" name="Rectangle 5">
            <a:extLst>
              <a:ext uri="{FF2B5EF4-FFF2-40B4-BE49-F238E27FC236}">
                <a16:creationId xmlns:a16="http://schemas.microsoft.com/office/drawing/2014/main" id="{F5F5AE95-95EC-4C69-A3AF-11937A4A7477}"/>
              </a:ext>
            </a:extLst>
          </p:cNvPr>
          <p:cNvSpPr>
            <a:spLocks noChangeArrowheads="1"/>
          </p:cNvSpPr>
          <p:nvPr/>
        </p:nvSpPr>
        <p:spPr bwMode="auto">
          <a:xfrm>
            <a:off x="1" y="3600450"/>
            <a:ext cx="12192000" cy="487363"/>
          </a:xfrm>
          <a:prstGeom prst="rect">
            <a:avLst/>
          </a:pr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2" name="Freeform 6">
            <a:extLst>
              <a:ext uri="{FF2B5EF4-FFF2-40B4-BE49-F238E27FC236}">
                <a16:creationId xmlns:a16="http://schemas.microsoft.com/office/drawing/2014/main" id="{31DDA48B-5CF1-4FD6-9ED9-5CA91E66F08E}"/>
              </a:ext>
            </a:extLst>
          </p:cNvPr>
          <p:cNvSpPr>
            <a:spLocks/>
          </p:cNvSpPr>
          <p:nvPr/>
        </p:nvSpPr>
        <p:spPr bwMode="auto">
          <a:xfrm>
            <a:off x="1374775" y="3592512"/>
            <a:ext cx="1752600" cy="492125"/>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black"/>
              </a:solidFill>
              <a:effectLst/>
              <a:uLnTx/>
              <a:uFillTx/>
              <a:latin typeface="Calibri" panose="020F0502020204030204"/>
            </a:endParaRPr>
          </a:p>
        </p:txBody>
      </p:sp>
      <p:sp>
        <p:nvSpPr>
          <p:cNvPr id="33" name="Freeform 7">
            <a:extLst>
              <a:ext uri="{FF2B5EF4-FFF2-40B4-BE49-F238E27FC236}">
                <a16:creationId xmlns:a16="http://schemas.microsoft.com/office/drawing/2014/main" id="{E8E45A54-1514-42F6-8E8F-7AD9E8669550}"/>
              </a:ext>
            </a:extLst>
          </p:cNvPr>
          <p:cNvSpPr>
            <a:spLocks/>
          </p:cNvSpPr>
          <p:nvPr/>
        </p:nvSpPr>
        <p:spPr bwMode="auto">
          <a:xfrm>
            <a:off x="3025775" y="3592512"/>
            <a:ext cx="1752600" cy="492125"/>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4" name="Freeform 8">
            <a:extLst>
              <a:ext uri="{FF2B5EF4-FFF2-40B4-BE49-F238E27FC236}">
                <a16:creationId xmlns:a16="http://schemas.microsoft.com/office/drawing/2014/main" id="{7C95AFE0-1095-43B9-B938-DB4A7E438E74}"/>
              </a:ext>
            </a:extLst>
          </p:cNvPr>
          <p:cNvSpPr>
            <a:spLocks/>
          </p:cNvSpPr>
          <p:nvPr/>
        </p:nvSpPr>
        <p:spPr bwMode="auto">
          <a:xfrm>
            <a:off x="4678363" y="3592512"/>
            <a:ext cx="1752600" cy="492125"/>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5" name="Freeform 10">
            <a:extLst>
              <a:ext uri="{FF2B5EF4-FFF2-40B4-BE49-F238E27FC236}">
                <a16:creationId xmlns:a16="http://schemas.microsoft.com/office/drawing/2014/main" id="{C1126CBA-9190-4BAC-B270-B6B9D7C1D8A0}"/>
              </a:ext>
            </a:extLst>
          </p:cNvPr>
          <p:cNvSpPr>
            <a:spLocks/>
          </p:cNvSpPr>
          <p:nvPr/>
        </p:nvSpPr>
        <p:spPr bwMode="auto">
          <a:xfrm>
            <a:off x="7980363" y="3592512"/>
            <a:ext cx="1754188" cy="492125"/>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6" name="Freeform 11">
            <a:extLst>
              <a:ext uri="{FF2B5EF4-FFF2-40B4-BE49-F238E27FC236}">
                <a16:creationId xmlns:a16="http://schemas.microsoft.com/office/drawing/2014/main" id="{CC50C598-2261-4893-AF04-C51FEA456E50}"/>
              </a:ext>
            </a:extLst>
          </p:cNvPr>
          <p:cNvSpPr>
            <a:spLocks/>
          </p:cNvSpPr>
          <p:nvPr/>
        </p:nvSpPr>
        <p:spPr bwMode="auto">
          <a:xfrm>
            <a:off x="9644063" y="3592512"/>
            <a:ext cx="1730375" cy="492125"/>
          </a:xfrm>
          <a:custGeom>
            <a:avLst/>
            <a:gdLst>
              <a:gd name="T0" fmla="*/ 70 w 461"/>
              <a:gd name="T1" fmla="*/ 123 h 131"/>
              <a:gd name="T2" fmla="*/ 7 w 461"/>
              <a:gd name="T3" fmla="*/ 27 h 131"/>
              <a:gd name="T4" fmla="*/ 22 w 461"/>
              <a:gd name="T5" fmla="*/ 0 h 131"/>
              <a:gd name="T6" fmla="*/ 376 w 461"/>
              <a:gd name="T7" fmla="*/ 0 h 131"/>
              <a:gd name="T8" fmla="*/ 391 w 461"/>
              <a:gd name="T9" fmla="*/ 8 h 131"/>
              <a:gd name="T10" fmla="*/ 453 w 461"/>
              <a:gd name="T11" fmla="*/ 104 h 131"/>
              <a:gd name="T12" fmla="*/ 439 w 461"/>
              <a:gd name="T13" fmla="*/ 131 h 131"/>
              <a:gd name="T14" fmla="*/ 85 w 461"/>
              <a:gd name="T15" fmla="*/ 131 h 131"/>
              <a:gd name="T16" fmla="*/ 70 w 461"/>
              <a:gd name="T17" fmla="*/ 123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1" h="131">
                <a:moveTo>
                  <a:pt x="70" y="123"/>
                </a:moveTo>
                <a:cubicBezTo>
                  <a:pt x="7" y="27"/>
                  <a:pt x="7" y="27"/>
                  <a:pt x="7" y="27"/>
                </a:cubicBezTo>
                <a:cubicBezTo>
                  <a:pt x="0" y="16"/>
                  <a:pt x="8" y="0"/>
                  <a:pt x="22" y="0"/>
                </a:cubicBezTo>
                <a:cubicBezTo>
                  <a:pt x="376" y="0"/>
                  <a:pt x="376" y="0"/>
                  <a:pt x="376" y="0"/>
                </a:cubicBezTo>
                <a:cubicBezTo>
                  <a:pt x="382" y="0"/>
                  <a:pt x="387" y="3"/>
                  <a:pt x="391" y="8"/>
                </a:cubicBezTo>
                <a:cubicBezTo>
                  <a:pt x="453" y="104"/>
                  <a:pt x="453" y="104"/>
                  <a:pt x="453" y="104"/>
                </a:cubicBezTo>
                <a:cubicBezTo>
                  <a:pt x="461" y="116"/>
                  <a:pt x="453" y="131"/>
                  <a:pt x="439" y="131"/>
                </a:cubicBezTo>
                <a:cubicBezTo>
                  <a:pt x="85" y="131"/>
                  <a:pt x="85" y="131"/>
                  <a:pt x="85" y="131"/>
                </a:cubicBezTo>
                <a:cubicBezTo>
                  <a:pt x="79" y="131"/>
                  <a:pt x="73" y="128"/>
                  <a:pt x="70" y="123"/>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37" name="Group 2">
            <a:extLst>
              <a:ext uri="{FF2B5EF4-FFF2-40B4-BE49-F238E27FC236}">
                <a16:creationId xmlns:a16="http://schemas.microsoft.com/office/drawing/2014/main" id="{40A3D615-FCC5-4346-8604-80AE269321E4}"/>
              </a:ext>
            </a:extLst>
          </p:cNvPr>
          <p:cNvGrpSpPr/>
          <p:nvPr/>
        </p:nvGrpSpPr>
        <p:grpSpPr>
          <a:xfrm>
            <a:off x="2016125" y="4230687"/>
            <a:ext cx="473075" cy="498475"/>
            <a:chOff x="2016125" y="4230687"/>
            <a:chExt cx="473075" cy="498475"/>
          </a:xfrm>
        </p:grpSpPr>
        <p:sp>
          <p:nvSpPr>
            <p:cNvPr id="38" name="Freeform 36">
              <a:extLst>
                <a:ext uri="{FF2B5EF4-FFF2-40B4-BE49-F238E27FC236}">
                  <a16:creationId xmlns:a16="http://schemas.microsoft.com/office/drawing/2014/main" id="{91C30A38-5ED8-4FAB-8D13-90950860D966}"/>
                </a:ext>
              </a:extLst>
            </p:cNvPr>
            <p:cNvSpPr>
              <a:spLocks noEditPoints="1"/>
            </p:cNvSpPr>
            <p:nvPr/>
          </p:nvSpPr>
          <p:spPr bwMode="auto">
            <a:xfrm>
              <a:off x="2016125" y="4230687"/>
              <a:ext cx="473075" cy="498475"/>
            </a:xfrm>
            <a:custGeom>
              <a:avLst/>
              <a:gdLst>
                <a:gd name="T0" fmla="*/ 120 w 126"/>
                <a:gd name="T1" fmla="*/ 11 h 133"/>
                <a:gd name="T2" fmla="*/ 69 w 126"/>
                <a:gd name="T3" fmla="*/ 11 h 133"/>
                <a:gd name="T4" fmla="*/ 70 w 126"/>
                <a:gd name="T5" fmla="*/ 8 h 133"/>
                <a:gd name="T6" fmla="*/ 63 w 126"/>
                <a:gd name="T7" fmla="*/ 0 h 133"/>
                <a:gd name="T8" fmla="*/ 56 w 126"/>
                <a:gd name="T9" fmla="*/ 8 h 133"/>
                <a:gd name="T10" fmla="*/ 57 w 126"/>
                <a:gd name="T11" fmla="*/ 11 h 133"/>
                <a:gd name="T12" fmla="*/ 6 w 126"/>
                <a:gd name="T13" fmla="*/ 11 h 133"/>
                <a:gd name="T14" fmla="*/ 0 w 126"/>
                <a:gd name="T15" fmla="*/ 18 h 133"/>
                <a:gd name="T16" fmla="*/ 0 w 126"/>
                <a:gd name="T17" fmla="*/ 93 h 133"/>
                <a:gd name="T18" fmla="*/ 6 w 126"/>
                <a:gd name="T19" fmla="*/ 99 h 133"/>
                <a:gd name="T20" fmla="*/ 47 w 126"/>
                <a:gd name="T21" fmla="*/ 99 h 133"/>
                <a:gd name="T22" fmla="*/ 39 w 126"/>
                <a:gd name="T23" fmla="*/ 127 h 133"/>
                <a:gd name="T24" fmla="*/ 42 w 126"/>
                <a:gd name="T25" fmla="*/ 132 h 133"/>
                <a:gd name="T26" fmla="*/ 45 w 126"/>
                <a:gd name="T27" fmla="*/ 132 h 133"/>
                <a:gd name="T28" fmla="*/ 50 w 126"/>
                <a:gd name="T29" fmla="*/ 129 h 133"/>
                <a:gd name="T30" fmla="*/ 58 w 126"/>
                <a:gd name="T31" fmla="*/ 99 h 133"/>
                <a:gd name="T32" fmla="*/ 68 w 126"/>
                <a:gd name="T33" fmla="*/ 99 h 133"/>
                <a:gd name="T34" fmla="*/ 76 w 126"/>
                <a:gd name="T35" fmla="*/ 129 h 133"/>
                <a:gd name="T36" fmla="*/ 81 w 126"/>
                <a:gd name="T37" fmla="*/ 132 h 133"/>
                <a:gd name="T38" fmla="*/ 84 w 126"/>
                <a:gd name="T39" fmla="*/ 132 h 133"/>
                <a:gd name="T40" fmla="*/ 87 w 126"/>
                <a:gd name="T41" fmla="*/ 127 h 133"/>
                <a:gd name="T42" fmla="*/ 79 w 126"/>
                <a:gd name="T43" fmla="*/ 99 h 133"/>
                <a:gd name="T44" fmla="*/ 120 w 126"/>
                <a:gd name="T45" fmla="*/ 99 h 133"/>
                <a:gd name="T46" fmla="*/ 126 w 126"/>
                <a:gd name="T47" fmla="*/ 93 h 133"/>
                <a:gd name="T48" fmla="*/ 126 w 126"/>
                <a:gd name="T49" fmla="*/ 18 h 133"/>
                <a:gd name="T50" fmla="*/ 120 w 126"/>
                <a:gd name="T51" fmla="*/ 11 h 133"/>
                <a:gd name="T52" fmla="*/ 114 w 126"/>
                <a:gd name="T53" fmla="*/ 86 h 133"/>
                <a:gd name="T54" fmla="*/ 12 w 126"/>
                <a:gd name="T55" fmla="*/ 86 h 133"/>
                <a:gd name="T56" fmla="*/ 12 w 126"/>
                <a:gd name="T57" fmla="*/ 23 h 133"/>
                <a:gd name="T58" fmla="*/ 114 w 126"/>
                <a:gd name="T59" fmla="*/ 23 h 133"/>
                <a:gd name="T60" fmla="*/ 114 w 126"/>
                <a:gd name="T61" fmla="*/ 86 h 133"/>
                <a:gd name="T62" fmla="*/ 114 w 126"/>
                <a:gd name="T63" fmla="*/ 86 h 133"/>
                <a:gd name="T64" fmla="*/ 114 w 126"/>
                <a:gd name="T65" fmla="*/ 86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6" h="133">
                  <a:moveTo>
                    <a:pt x="120" y="11"/>
                  </a:moveTo>
                  <a:cubicBezTo>
                    <a:pt x="69" y="11"/>
                    <a:pt x="69" y="11"/>
                    <a:pt x="69" y="11"/>
                  </a:cubicBezTo>
                  <a:cubicBezTo>
                    <a:pt x="70" y="10"/>
                    <a:pt x="70" y="9"/>
                    <a:pt x="70" y="8"/>
                  </a:cubicBezTo>
                  <a:cubicBezTo>
                    <a:pt x="70" y="4"/>
                    <a:pt x="67" y="0"/>
                    <a:pt x="63" y="0"/>
                  </a:cubicBezTo>
                  <a:cubicBezTo>
                    <a:pt x="59" y="0"/>
                    <a:pt x="56" y="4"/>
                    <a:pt x="56" y="8"/>
                  </a:cubicBezTo>
                  <a:cubicBezTo>
                    <a:pt x="56" y="9"/>
                    <a:pt x="56" y="10"/>
                    <a:pt x="57" y="11"/>
                  </a:cubicBezTo>
                  <a:cubicBezTo>
                    <a:pt x="6" y="11"/>
                    <a:pt x="6" y="11"/>
                    <a:pt x="6" y="11"/>
                  </a:cubicBezTo>
                  <a:cubicBezTo>
                    <a:pt x="3" y="11"/>
                    <a:pt x="0" y="14"/>
                    <a:pt x="0" y="18"/>
                  </a:cubicBezTo>
                  <a:cubicBezTo>
                    <a:pt x="0" y="93"/>
                    <a:pt x="0" y="93"/>
                    <a:pt x="0" y="93"/>
                  </a:cubicBezTo>
                  <a:cubicBezTo>
                    <a:pt x="0" y="96"/>
                    <a:pt x="3" y="99"/>
                    <a:pt x="6" y="99"/>
                  </a:cubicBezTo>
                  <a:cubicBezTo>
                    <a:pt x="47" y="99"/>
                    <a:pt x="47" y="99"/>
                    <a:pt x="47" y="99"/>
                  </a:cubicBezTo>
                  <a:cubicBezTo>
                    <a:pt x="39" y="127"/>
                    <a:pt x="39" y="127"/>
                    <a:pt x="39" y="127"/>
                  </a:cubicBezTo>
                  <a:cubicBezTo>
                    <a:pt x="39" y="129"/>
                    <a:pt x="40" y="131"/>
                    <a:pt x="42" y="132"/>
                  </a:cubicBezTo>
                  <a:cubicBezTo>
                    <a:pt x="45" y="132"/>
                    <a:pt x="45" y="132"/>
                    <a:pt x="45" y="132"/>
                  </a:cubicBezTo>
                  <a:cubicBezTo>
                    <a:pt x="47" y="133"/>
                    <a:pt x="49" y="131"/>
                    <a:pt x="50" y="129"/>
                  </a:cubicBezTo>
                  <a:cubicBezTo>
                    <a:pt x="58" y="99"/>
                    <a:pt x="58" y="99"/>
                    <a:pt x="58" y="99"/>
                  </a:cubicBezTo>
                  <a:cubicBezTo>
                    <a:pt x="68" y="99"/>
                    <a:pt x="68" y="99"/>
                    <a:pt x="68" y="99"/>
                  </a:cubicBezTo>
                  <a:cubicBezTo>
                    <a:pt x="76" y="129"/>
                    <a:pt x="76" y="129"/>
                    <a:pt x="76" y="129"/>
                  </a:cubicBezTo>
                  <a:cubicBezTo>
                    <a:pt x="77" y="131"/>
                    <a:pt x="79" y="133"/>
                    <a:pt x="81" y="132"/>
                  </a:cubicBezTo>
                  <a:cubicBezTo>
                    <a:pt x="84" y="132"/>
                    <a:pt x="84" y="132"/>
                    <a:pt x="84" y="132"/>
                  </a:cubicBezTo>
                  <a:cubicBezTo>
                    <a:pt x="86" y="131"/>
                    <a:pt x="87" y="129"/>
                    <a:pt x="87" y="127"/>
                  </a:cubicBezTo>
                  <a:cubicBezTo>
                    <a:pt x="79" y="99"/>
                    <a:pt x="79" y="99"/>
                    <a:pt x="79" y="99"/>
                  </a:cubicBezTo>
                  <a:cubicBezTo>
                    <a:pt x="120" y="99"/>
                    <a:pt x="120" y="99"/>
                    <a:pt x="120" y="99"/>
                  </a:cubicBezTo>
                  <a:cubicBezTo>
                    <a:pt x="123" y="99"/>
                    <a:pt x="126" y="96"/>
                    <a:pt x="126" y="93"/>
                  </a:cubicBezTo>
                  <a:cubicBezTo>
                    <a:pt x="126" y="18"/>
                    <a:pt x="126" y="18"/>
                    <a:pt x="126" y="18"/>
                  </a:cubicBezTo>
                  <a:cubicBezTo>
                    <a:pt x="126" y="14"/>
                    <a:pt x="123" y="11"/>
                    <a:pt x="120" y="11"/>
                  </a:cubicBezTo>
                  <a:close/>
                  <a:moveTo>
                    <a:pt x="114" y="86"/>
                  </a:moveTo>
                  <a:cubicBezTo>
                    <a:pt x="12" y="86"/>
                    <a:pt x="12" y="86"/>
                    <a:pt x="12" y="86"/>
                  </a:cubicBezTo>
                  <a:cubicBezTo>
                    <a:pt x="12" y="23"/>
                    <a:pt x="12" y="23"/>
                    <a:pt x="12" y="23"/>
                  </a:cubicBezTo>
                  <a:cubicBezTo>
                    <a:pt x="114" y="23"/>
                    <a:pt x="114" y="23"/>
                    <a:pt x="114" y="23"/>
                  </a:cubicBezTo>
                  <a:lnTo>
                    <a:pt x="114" y="86"/>
                  </a:lnTo>
                  <a:close/>
                  <a:moveTo>
                    <a:pt x="114" y="86"/>
                  </a:moveTo>
                  <a:cubicBezTo>
                    <a:pt x="114" y="86"/>
                    <a:pt x="114" y="86"/>
                    <a:pt x="114" y="86"/>
                  </a:cubicBezTo>
                </a:path>
              </a:pathLst>
            </a:custGeom>
            <a:solidFill>
              <a:srgbClr val="262626"/>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9" name="Freeform 37">
              <a:extLst>
                <a:ext uri="{FF2B5EF4-FFF2-40B4-BE49-F238E27FC236}">
                  <a16:creationId xmlns:a16="http://schemas.microsoft.com/office/drawing/2014/main" id="{FFEF45CA-8646-4181-9B66-4BC5754FE248}"/>
                </a:ext>
              </a:extLst>
            </p:cNvPr>
            <p:cNvSpPr>
              <a:spLocks noEditPoints="1"/>
            </p:cNvSpPr>
            <p:nvPr/>
          </p:nvSpPr>
          <p:spPr bwMode="auto">
            <a:xfrm>
              <a:off x="2087563" y="4376737"/>
              <a:ext cx="319088" cy="134938"/>
            </a:xfrm>
            <a:custGeom>
              <a:avLst/>
              <a:gdLst>
                <a:gd name="T0" fmla="*/ 5 w 85"/>
                <a:gd name="T1" fmla="*/ 36 h 36"/>
                <a:gd name="T2" fmla="*/ 11 w 85"/>
                <a:gd name="T3" fmla="*/ 31 h 36"/>
                <a:gd name="T4" fmla="*/ 10 w 85"/>
                <a:gd name="T5" fmla="*/ 30 h 36"/>
                <a:gd name="T6" fmla="*/ 34 w 85"/>
                <a:gd name="T7" fmla="*/ 11 h 36"/>
                <a:gd name="T8" fmla="*/ 37 w 85"/>
                <a:gd name="T9" fmla="*/ 12 h 36"/>
                <a:gd name="T10" fmla="*/ 40 w 85"/>
                <a:gd name="T11" fmla="*/ 11 h 36"/>
                <a:gd name="T12" fmla="*/ 53 w 85"/>
                <a:gd name="T13" fmla="*/ 22 h 36"/>
                <a:gd name="T14" fmla="*/ 53 w 85"/>
                <a:gd name="T15" fmla="*/ 23 h 36"/>
                <a:gd name="T16" fmla="*/ 58 w 85"/>
                <a:gd name="T17" fmla="*/ 29 h 36"/>
                <a:gd name="T18" fmla="*/ 64 w 85"/>
                <a:gd name="T19" fmla="*/ 23 h 36"/>
                <a:gd name="T20" fmla="*/ 63 w 85"/>
                <a:gd name="T21" fmla="*/ 22 h 36"/>
                <a:gd name="T22" fmla="*/ 77 w 85"/>
                <a:gd name="T23" fmla="*/ 10 h 36"/>
                <a:gd name="T24" fmla="*/ 79 w 85"/>
                <a:gd name="T25" fmla="*/ 10 h 36"/>
                <a:gd name="T26" fmla="*/ 85 w 85"/>
                <a:gd name="T27" fmla="*/ 5 h 36"/>
                <a:gd name="T28" fmla="*/ 79 w 85"/>
                <a:gd name="T29" fmla="*/ 0 h 36"/>
                <a:gd name="T30" fmla="*/ 74 w 85"/>
                <a:gd name="T31" fmla="*/ 5 h 36"/>
                <a:gd name="T32" fmla="*/ 74 w 85"/>
                <a:gd name="T33" fmla="*/ 7 h 36"/>
                <a:gd name="T34" fmla="*/ 61 w 85"/>
                <a:gd name="T35" fmla="*/ 19 h 36"/>
                <a:gd name="T36" fmla="*/ 58 w 85"/>
                <a:gd name="T37" fmla="*/ 18 h 36"/>
                <a:gd name="T38" fmla="*/ 55 w 85"/>
                <a:gd name="T39" fmla="*/ 19 h 36"/>
                <a:gd name="T40" fmla="*/ 42 w 85"/>
                <a:gd name="T41" fmla="*/ 8 h 36"/>
                <a:gd name="T42" fmla="*/ 42 w 85"/>
                <a:gd name="T43" fmla="*/ 6 h 36"/>
                <a:gd name="T44" fmla="*/ 37 w 85"/>
                <a:gd name="T45" fmla="*/ 1 h 36"/>
                <a:gd name="T46" fmla="*/ 32 w 85"/>
                <a:gd name="T47" fmla="*/ 6 h 36"/>
                <a:gd name="T48" fmla="*/ 32 w 85"/>
                <a:gd name="T49" fmla="*/ 8 h 36"/>
                <a:gd name="T50" fmla="*/ 8 w 85"/>
                <a:gd name="T51" fmla="*/ 27 h 36"/>
                <a:gd name="T52" fmla="*/ 5 w 85"/>
                <a:gd name="T53" fmla="*/ 26 h 36"/>
                <a:gd name="T54" fmla="*/ 0 w 85"/>
                <a:gd name="T55" fmla="*/ 31 h 36"/>
                <a:gd name="T56" fmla="*/ 5 w 85"/>
                <a:gd name="T57" fmla="*/ 36 h 36"/>
                <a:gd name="T58" fmla="*/ 5 w 85"/>
                <a:gd name="T59" fmla="*/ 36 h 36"/>
                <a:gd name="T60" fmla="*/ 5 w 85"/>
                <a:gd name="T61" fmla="*/ 36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85" h="36">
                  <a:moveTo>
                    <a:pt x="5" y="36"/>
                  </a:moveTo>
                  <a:cubicBezTo>
                    <a:pt x="8" y="36"/>
                    <a:pt x="11" y="34"/>
                    <a:pt x="11" y="31"/>
                  </a:cubicBezTo>
                  <a:cubicBezTo>
                    <a:pt x="11" y="31"/>
                    <a:pt x="10" y="30"/>
                    <a:pt x="10" y="30"/>
                  </a:cubicBezTo>
                  <a:cubicBezTo>
                    <a:pt x="17" y="24"/>
                    <a:pt x="29" y="15"/>
                    <a:pt x="34" y="11"/>
                  </a:cubicBezTo>
                  <a:cubicBezTo>
                    <a:pt x="35" y="11"/>
                    <a:pt x="36" y="12"/>
                    <a:pt x="37" y="12"/>
                  </a:cubicBezTo>
                  <a:cubicBezTo>
                    <a:pt x="38" y="12"/>
                    <a:pt x="39" y="11"/>
                    <a:pt x="40" y="11"/>
                  </a:cubicBezTo>
                  <a:cubicBezTo>
                    <a:pt x="43" y="14"/>
                    <a:pt x="49" y="19"/>
                    <a:pt x="53" y="22"/>
                  </a:cubicBezTo>
                  <a:cubicBezTo>
                    <a:pt x="53" y="23"/>
                    <a:pt x="53" y="23"/>
                    <a:pt x="53" y="23"/>
                  </a:cubicBezTo>
                  <a:cubicBezTo>
                    <a:pt x="53" y="26"/>
                    <a:pt x="56" y="29"/>
                    <a:pt x="58" y="29"/>
                  </a:cubicBezTo>
                  <a:cubicBezTo>
                    <a:pt x="61" y="29"/>
                    <a:pt x="64" y="26"/>
                    <a:pt x="64" y="23"/>
                  </a:cubicBezTo>
                  <a:cubicBezTo>
                    <a:pt x="64" y="23"/>
                    <a:pt x="64" y="22"/>
                    <a:pt x="63" y="22"/>
                  </a:cubicBezTo>
                  <a:cubicBezTo>
                    <a:pt x="77" y="10"/>
                    <a:pt x="77" y="10"/>
                    <a:pt x="77" y="10"/>
                  </a:cubicBezTo>
                  <a:cubicBezTo>
                    <a:pt x="78" y="10"/>
                    <a:pt x="78" y="10"/>
                    <a:pt x="79" y="10"/>
                  </a:cubicBezTo>
                  <a:cubicBezTo>
                    <a:pt x="82" y="10"/>
                    <a:pt x="85" y="8"/>
                    <a:pt x="85" y="5"/>
                  </a:cubicBezTo>
                  <a:cubicBezTo>
                    <a:pt x="85" y="2"/>
                    <a:pt x="82" y="0"/>
                    <a:pt x="79" y="0"/>
                  </a:cubicBezTo>
                  <a:cubicBezTo>
                    <a:pt x="76" y="0"/>
                    <a:pt x="74" y="2"/>
                    <a:pt x="74" y="5"/>
                  </a:cubicBezTo>
                  <a:cubicBezTo>
                    <a:pt x="74" y="6"/>
                    <a:pt x="74" y="6"/>
                    <a:pt x="74" y="7"/>
                  </a:cubicBezTo>
                  <a:cubicBezTo>
                    <a:pt x="71" y="10"/>
                    <a:pt x="65" y="16"/>
                    <a:pt x="61" y="19"/>
                  </a:cubicBezTo>
                  <a:cubicBezTo>
                    <a:pt x="60" y="18"/>
                    <a:pt x="59" y="18"/>
                    <a:pt x="58" y="18"/>
                  </a:cubicBezTo>
                  <a:cubicBezTo>
                    <a:pt x="57" y="18"/>
                    <a:pt x="56" y="19"/>
                    <a:pt x="55" y="19"/>
                  </a:cubicBezTo>
                  <a:cubicBezTo>
                    <a:pt x="52" y="16"/>
                    <a:pt x="46" y="12"/>
                    <a:pt x="42" y="8"/>
                  </a:cubicBezTo>
                  <a:cubicBezTo>
                    <a:pt x="42" y="8"/>
                    <a:pt x="42" y="7"/>
                    <a:pt x="42" y="6"/>
                  </a:cubicBezTo>
                  <a:cubicBezTo>
                    <a:pt x="42" y="3"/>
                    <a:pt x="40" y="1"/>
                    <a:pt x="37" y="1"/>
                  </a:cubicBezTo>
                  <a:cubicBezTo>
                    <a:pt x="34" y="1"/>
                    <a:pt x="32" y="3"/>
                    <a:pt x="32" y="6"/>
                  </a:cubicBezTo>
                  <a:cubicBezTo>
                    <a:pt x="32" y="7"/>
                    <a:pt x="32" y="8"/>
                    <a:pt x="32" y="8"/>
                  </a:cubicBezTo>
                  <a:cubicBezTo>
                    <a:pt x="8" y="27"/>
                    <a:pt x="8" y="27"/>
                    <a:pt x="8" y="27"/>
                  </a:cubicBezTo>
                  <a:cubicBezTo>
                    <a:pt x="7" y="26"/>
                    <a:pt x="6" y="26"/>
                    <a:pt x="5" y="26"/>
                  </a:cubicBezTo>
                  <a:cubicBezTo>
                    <a:pt x="2" y="26"/>
                    <a:pt x="0" y="28"/>
                    <a:pt x="0" y="31"/>
                  </a:cubicBezTo>
                  <a:cubicBezTo>
                    <a:pt x="0" y="34"/>
                    <a:pt x="2" y="36"/>
                    <a:pt x="5" y="36"/>
                  </a:cubicBezTo>
                  <a:close/>
                  <a:moveTo>
                    <a:pt x="5" y="36"/>
                  </a:moveTo>
                  <a:cubicBezTo>
                    <a:pt x="5" y="36"/>
                    <a:pt x="5" y="36"/>
                    <a:pt x="5" y="36"/>
                  </a:cubicBezTo>
                </a:path>
              </a:pathLst>
            </a:custGeom>
            <a:solidFill>
              <a:srgbClr val="4758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40" name="Group 4">
            <a:extLst>
              <a:ext uri="{FF2B5EF4-FFF2-40B4-BE49-F238E27FC236}">
                <a16:creationId xmlns:a16="http://schemas.microsoft.com/office/drawing/2014/main" id="{22AA4E82-9DBB-4339-A2F6-242866B45368}"/>
              </a:ext>
            </a:extLst>
          </p:cNvPr>
          <p:cNvGrpSpPr/>
          <p:nvPr/>
        </p:nvGrpSpPr>
        <p:grpSpPr>
          <a:xfrm>
            <a:off x="5270500" y="4230687"/>
            <a:ext cx="552451" cy="473075"/>
            <a:chOff x="5270500" y="4230687"/>
            <a:chExt cx="552451" cy="473075"/>
          </a:xfrm>
          <a:solidFill>
            <a:schemeClr val="accent3"/>
          </a:solidFill>
        </p:grpSpPr>
        <p:sp>
          <p:nvSpPr>
            <p:cNvPr id="41" name="Freeform 38">
              <a:extLst>
                <a:ext uri="{FF2B5EF4-FFF2-40B4-BE49-F238E27FC236}">
                  <a16:creationId xmlns:a16="http://schemas.microsoft.com/office/drawing/2014/main" id="{F79BF79F-695B-4321-A3C2-9F9389A1D1A5}"/>
                </a:ext>
              </a:extLst>
            </p:cNvPr>
            <p:cNvSpPr>
              <a:spLocks noEditPoints="1"/>
            </p:cNvSpPr>
            <p:nvPr/>
          </p:nvSpPr>
          <p:spPr bwMode="auto">
            <a:xfrm>
              <a:off x="5484813" y="4230687"/>
              <a:ext cx="127000" cy="127000"/>
            </a:xfrm>
            <a:custGeom>
              <a:avLst/>
              <a:gdLst>
                <a:gd name="T0" fmla="*/ 34 w 34"/>
                <a:gd name="T1" fmla="*/ 17 h 34"/>
                <a:gd name="T2" fmla="*/ 17 w 34"/>
                <a:gd name="T3" fmla="*/ 34 h 34"/>
                <a:gd name="T4" fmla="*/ 0 w 34"/>
                <a:gd name="T5" fmla="*/ 17 h 34"/>
                <a:gd name="T6" fmla="*/ 17 w 34"/>
                <a:gd name="T7" fmla="*/ 0 h 34"/>
                <a:gd name="T8" fmla="*/ 34 w 34"/>
                <a:gd name="T9" fmla="*/ 17 h 34"/>
                <a:gd name="T10" fmla="*/ 34 w 34"/>
                <a:gd name="T11" fmla="*/ 17 h 34"/>
                <a:gd name="T12" fmla="*/ 34 w 34"/>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 h="34">
                  <a:moveTo>
                    <a:pt x="34" y="17"/>
                  </a:moveTo>
                  <a:cubicBezTo>
                    <a:pt x="34" y="26"/>
                    <a:pt x="26" y="34"/>
                    <a:pt x="17" y="34"/>
                  </a:cubicBezTo>
                  <a:cubicBezTo>
                    <a:pt x="8" y="34"/>
                    <a:pt x="0" y="26"/>
                    <a:pt x="0" y="17"/>
                  </a:cubicBezTo>
                  <a:cubicBezTo>
                    <a:pt x="0" y="8"/>
                    <a:pt x="8" y="0"/>
                    <a:pt x="17" y="0"/>
                  </a:cubicBezTo>
                  <a:cubicBezTo>
                    <a:pt x="26" y="0"/>
                    <a:pt x="34" y="8"/>
                    <a:pt x="34" y="17"/>
                  </a:cubicBezTo>
                  <a:close/>
                  <a:moveTo>
                    <a:pt x="34" y="17"/>
                  </a:moveTo>
                  <a:cubicBezTo>
                    <a:pt x="34" y="17"/>
                    <a:pt x="34" y="17"/>
                    <a:pt x="34" y="17"/>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2" name="Freeform 39">
              <a:extLst>
                <a:ext uri="{FF2B5EF4-FFF2-40B4-BE49-F238E27FC236}">
                  <a16:creationId xmlns:a16="http://schemas.microsoft.com/office/drawing/2014/main" id="{56790D2E-BFA3-49EA-BC52-957B71932921}"/>
                </a:ext>
              </a:extLst>
            </p:cNvPr>
            <p:cNvSpPr>
              <a:spLocks noEditPoints="1"/>
            </p:cNvSpPr>
            <p:nvPr/>
          </p:nvSpPr>
          <p:spPr bwMode="auto">
            <a:xfrm>
              <a:off x="5286375" y="4379912"/>
              <a:ext cx="528638" cy="323850"/>
            </a:xfrm>
            <a:custGeom>
              <a:avLst/>
              <a:gdLst>
                <a:gd name="T0" fmla="*/ 129 w 141"/>
                <a:gd name="T1" fmla="*/ 24 h 86"/>
                <a:gd name="T2" fmla="*/ 113 w 141"/>
                <a:gd name="T3" fmla="*/ 20 h 86"/>
                <a:gd name="T4" fmla="*/ 100 w 141"/>
                <a:gd name="T5" fmla="*/ 26 h 86"/>
                <a:gd name="T6" fmla="*/ 91 w 141"/>
                <a:gd name="T7" fmla="*/ 22 h 86"/>
                <a:gd name="T8" fmla="*/ 91 w 141"/>
                <a:gd name="T9" fmla="*/ 13 h 86"/>
                <a:gd name="T10" fmla="*/ 78 w 141"/>
                <a:gd name="T11" fmla="*/ 0 h 86"/>
                <a:gd name="T12" fmla="*/ 62 w 141"/>
                <a:gd name="T13" fmla="*/ 0 h 86"/>
                <a:gd name="T14" fmla="*/ 49 w 141"/>
                <a:gd name="T15" fmla="*/ 13 h 86"/>
                <a:gd name="T16" fmla="*/ 49 w 141"/>
                <a:gd name="T17" fmla="*/ 23 h 86"/>
                <a:gd name="T18" fmla="*/ 40 w 141"/>
                <a:gd name="T19" fmla="*/ 26 h 86"/>
                <a:gd name="T20" fmla="*/ 27 w 141"/>
                <a:gd name="T21" fmla="*/ 20 h 86"/>
                <a:gd name="T22" fmla="*/ 11 w 141"/>
                <a:gd name="T23" fmla="*/ 24 h 86"/>
                <a:gd name="T24" fmla="*/ 1 w 141"/>
                <a:gd name="T25" fmla="*/ 39 h 86"/>
                <a:gd name="T26" fmla="*/ 5 w 141"/>
                <a:gd name="T27" fmla="*/ 58 h 86"/>
                <a:gd name="T28" fmla="*/ 20 w 141"/>
                <a:gd name="T29" fmla="*/ 68 h 86"/>
                <a:gd name="T30" fmla="*/ 25 w 141"/>
                <a:gd name="T31" fmla="*/ 67 h 86"/>
                <a:gd name="T32" fmla="*/ 36 w 141"/>
                <a:gd name="T33" fmla="*/ 77 h 86"/>
                <a:gd name="T34" fmla="*/ 70 w 141"/>
                <a:gd name="T35" fmla="*/ 86 h 86"/>
                <a:gd name="T36" fmla="*/ 115 w 141"/>
                <a:gd name="T37" fmla="*/ 67 h 86"/>
                <a:gd name="T38" fmla="*/ 120 w 141"/>
                <a:gd name="T39" fmla="*/ 68 h 86"/>
                <a:gd name="T40" fmla="*/ 135 w 141"/>
                <a:gd name="T41" fmla="*/ 58 h 86"/>
                <a:gd name="T42" fmla="*/ 139 w 141"/>
                <a:gd name="T43" fmla="*/ 39 h 86"/>
                <a:gd name="T44" fmla="*/ 129 w 141"/>
                <a:gd name="T45" fmla="*/ 24 h 86"/>
                <a:gd name="T46" fmla="*/ 70 w 141"/>
                <a:gd name="T47" fmla="*/ 80 h 86"/>
                <a:gd name="T48" fmla="*/ 39 w 141"/>
                <a:gd name="T49" fmla="*/ 71 h 86"/>
                <a:gd name="T50" fmla="*/ 32 w 141"/>
                <a:gd name="T51" fmla="*/ 65 h 86"/>
                <a:gd name="T52" fmla="*/ 36 w 141"/>
                <a:gd name="T53" fmla="*/ 65 h 86"/>
                <a:gd name="T54" fmla="*/ 46 w 141"/>
                <a:gd name="T55" fmla="*/ 49 h 86"/>
                <a:gd name="T56" fmla="*/ 43 w 141"/>
                <a:gd name="T57" fmla="*/ 32 h 86"/>
                <a:gd name="T58" fmla="*/ 49 w 141"/>
                <a:gd name="T59" fmla="*/ 29 h 86"/>
                <a:gd name="T60" fmla="*/ 49 w 141"/>
                <a:gd name="T61" fmla="*/ 32 h 86"/>
                <a:gd name="T62" fmla="*/ 62 w 141"/>
                <a:gd name="T63" fmla="*/ 45 h 86"/>
                <a:gd name="T64" fmla="*/ 78 w 141"/>
                <a:gd name="T65" fmla="*/ 45 h 86"/>
                <a:gd name="T66" fmla="*/ 91 w 141"/>
                <a:gd name="T67" fmla="*/ 32 h 86"/>
                <a:gd name="T68" fmla="*/ 91 w 141"/>
                <a:gd name="T69" fmla="*/ 29 h 86"/>
                <a:gd name="T70" fmla="*/ 98 w 141"/>
                <a:gd name="T71" fmla="*/ 32 h 86"/>
                <a:gd name="T72" fmla="*/ 94 w 141"/>
                <a:gd name="T73" fmla="*/ 49 h 86"/>
                <a:gd name="T74" fmla="*/ 104 w 141"/>
                <a:gd name="T75" fmla="*/ 65 h 86"/>
                <a:gd name="T76" fmla="*/ 108 w 141"/>
                <a:gd name="T77" fmla="*/ 65 h 86"/>
                <a:gd name="T78" fmla="*/ 70 w 141"/>
                <a:gd name="T79" fmla="*/ 80 h 86"/>
                <a:gd name="T80" fmla="*/ 70 w 141"/>
                <a:gd name="T81" fmla="*/ 80 h 86"/>
                <a:gd name="T82" fmla="*/ 70 w 141"/>
                <a:gd name="T83" fmla="*/ 8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1" h="86">
                  <a:moveTo>
                    <a:pt x="129" y="24"/>
                  </a:moveTo>
                  <a:cubicBezTo>
                    <a:pt x="113" y="20"/>
                    <a:pt x="113" y="20"/>
                    <a:pt x="113" y="20"/>
                  </a:cubicBezTo>
                  <a:cubicBezTo>
                    <a:pt x="108" y="19"/>
                    <a:pt x="103" y="22"/>
                    <a:pt x="100" y="26"/>
                  </a:cubicBezTo>
                  <a:cubicBezTo>
                    <a:pt x="97" y="25"/>
                    <a:pt x="94" y="23"/>
                    <a:pt x="91" y="22"/>
                  </a:cubicBezTo>
                  <a:cubicBezTo>
                    <a:pt x="91" y="13"/>
                    <a:pt x="91" y="13"/>
                    <a:pt x="91" y="13"/>
                  </a:cubicBezTo>
                  <a:cubicBezTo>
                    <a:pt x="91" y="6"/>
                    <a:pt x="85" y="0"/>
                    <a:pt x="78" y="0"/>
                  </a:cubicBezTo>
                  <a:cubicBezTo>
                    <a:pt x="62" y="0"/>
                    <a:pt x="62" y="0"/>
                    <a:pt x="62" y="0"/>
                  </a:cubicBezTo>
                  <a:cubicBezTo>
                    <a:pt x="55" y="0"/>
                    <a:pt x="49" y="6"/>
                    <a:pt x="49" y="13"/>
                  </a:cubicBezTo>
                  <a:cubicBezTo>
                    <a:pt x="49" y="23"/>
                    <a:pt x="49" y="23"/>
                    <a:pt x="49" y="23"/>
                  </a:cubicBezTo>
                  <a:cubicBezTo>
                    <a:pt x="46" y="24"/>
                    <a:pt x="43" y="25"/>
                    <a:pt x="40" y="26"/>
                  </a:cubicBezTo>
                  <a:cubicBezTo>
                    <a:pt x="38" y="22"/>
                    <a:pt x="32" y="19"/>
                    <a:pt x="27" y="20"/>
                  </a:cubicBezTo>
                  <a:cubicBezTo>
                    <a:pt x="11" y="24"/>
                    <a:pt x="11" y="24"/>
                    <a:pt x="11" y="24"/>
                  </a:cubicBezTo>
                  <a:cubicBezTo>
                    <a:pt x="4" y="25"/>
                    <a:pt x="0" y="32"/>
                    <a:pt x="1" y="39"/>
                  </a:cubicBezTo>
                  <a:cubicBezTo>
                    <a:pt x="5" y="58"/>
                    <a:pt x="5" y="58"/>
                    <a:pt x="5" y="58"/>
                  </a:cubicBezTo>
                  <a:cubicBezTo>
                    <a:pt x="7" y="65"/>
                    <a:pt x="14" y="69"/>
                    <a:pt x="20" y="68"/>
                  </a:cubicBezTo>
                  <a:cubicBezTo>
                    <a:pt x="25" y="67"/>
                    <a:pt x="25" y="67"/>
                    <a:pt x="25" y="67"/>
                  </a:cubicBezTo>
                  <a:cubicBezTo>
                    <a:pt x="28" y="70"/>
                    <a:pt x="31" y="74"/>
                    <a:pt x="36" y="77"/>
                  </a:cubicBezTo>
                  <a:cubicBezTo>
                    <a:pt x="45" y="83"/>
                    <a:pt x="57" y="86"/>
                    <a:pt x="70" y="86"/>
                  </a:cubicBezTo>
                  <a:cubicBezTo>
                    <a:pt x="90" y="86"/>
                    <a:pt x="107" y="78"/>
                    <a:pt x="115" y="67"/>
                  </a:cubicBezTo>
                  <a:cubicBezTo>
                    <a:pt x="120" y="68"/>
                    <a:pt x="120" y="68"/>
                    <a:pt x="120" y="68"/>
                  </a:cubicBezTo>
                  <a:cubicBezTo>
                    <a:pt x="127" y="69"/>
                    <a:pt x="134" y="65"/>
                    <a:pt x="135" y="58"/>
                  </a:cubicBezTo>
                  <a:cubicBezTo>
                    <a:pt x="139" y="39"/>
                    <a:pt x="139" y="39"/>
                    <a:pt x="139" y="39"/>
                  </a:cubicBezTo>
                  <a:cubicBezTo>
                    <a:pt x="141" y="32"/>
                    <a:pt x="136" y="25"/>
                    <a:pt x="129" y="24"/>
                  </a:cubicBezTo>
                  <a:close/>
                  <a:moveTo>
                    <a:pt x="70" y="80"/>
                  </a:moveTo>
                  <a:cubicBezTo>
                    <a:pt x="58" y="80"/>
                    <a:pt x="48" y="77"/>
                    <a:pt x="39" y="71"/>
                  </a:cubicBezTo>
                  <a:cubicBezTo>
                    <a:pt x="37" y="70"/>
                    <a:pt x="34" y="67"/>
                    <a:pt x="32" y="65"/>
                  </a:cubicBezTo>
                  <a:cubicBezTo>
                    <a:pt x="36" y="65"/>
                    <a:pt x="36" y="65"/>
                    <a:pt x="36" y="65"/>
                  </a:cubicBezTo>
                  <a:cubicBezTo>
                    <a:pt x="43" y="63"/>
                    <a:pt x="48" y="56"/>
                    <a:pt x="46" y="49"/>
                  </a:cubicBezTo>
                  <a:cubicBezTo>
                    <a:pt x="43" y="32"/>
                    <a:pt x="43" y="32"/>
                    <a:pt x="43" y="32"/>
                  </a:cubicBezTo>
                  <a:cubicBezTo>
                    <a:pt x="45" y="31"/>
                    <a:pt x="47" y="30"/>
                    <a:pt x="49" y="29"/>
                  </a:cubicBezTo>
                  <a:cubicBezTo>
                    <a:pt x="49" y="32"/>
                    <a:pt x="49" y="32"/>
                    <a:pt x="49" y="32"/>
                  </a:cubicBezTo>
                  <a:cubicBezTo>
                    <a:pt x="49" y="40"/>
                    <a:pt x="55" y="45"/>
                    <a:pt x="62" y="45"/>
                  </a:cubicBezTo>
                  <a:cubicBezTo>
                    <a:pt x="78" y="45"/>
                    <a:pt x="78" y="45"/>
                    <a:pt x="78" y="45"/>
                  </a:cubicBezTo>
                  <a:cubicBezTo>
                    <a:pt x="85" y="45"/>
                    <a:pt x="91" y="40"/>
                    <a:pt x="91" y="32"/>
                  </a:cubicBezTo>
                  <a:cubicBezTo>
                    <a:pt x="91" y="29"/>
                    <a:pt x="91" y="29"/>
                    <a:pt x="91" y="29"/>
                  </a:cubicBezTo>
                  <a:cubicBezTo>
                    <a:pt x="93" y="30"/>
                    <a:pt x="96" y="31"/>
                    <a:pt x="98" y="32"/>
                  </a:cubicBezTo>
                  <a:cubicBezTo>
                    <a:pt x="94" y="49"/>
                    <a:pt x="94" y="49"/>
                    <a:pt x="94" y="49"/>
                  </a:cubicBezTo>
                  <a:cubicBezTo>
                    <a:pt x="93" y="56"/>
                    <a:pt x="97" y="63"/>
                    <a:pt x="104" y="65"/>
                  </a:cubicBezTo>
                  <a:cubicBezTo>
                    <a:pt x="108" y="65"/>
                    <a:pt x="108" y="65"/>
                    <a:pt x="108" y="65"/>
                  </a:cubicBezTo>
                  <a:cubicBezTo>
                    <a:pt x="101" y="74"/>
                    <a:pt x="87" y="80"/>
                    <a:pt x="70" y="80"/>
                  </a:cubicBezTo>
                  <a:close/>
                  <a:moveTo>
                    <a:pt x="70" y="80"/>
                  </a:moveTo>
                  <a:cubicBezTo>
                    <a:pt x="70" y="80"/>
                    <a:pt x="70" y="80"/>
                    <a:pt x="70" y="80"/>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3" name="Freeform 40">
              <a:extLst>
                <a:ext uri="{FF2B5EF4-FFF2-40B4-BE49-F238E27FC236}">
                  <a16:creationId xmlns:a16="http://schemas.microsoft.com/office/drawing/2014/main" id="{2D731F3B-265C-441B-99C0-1DEAC6343BD6}"/>
                </a:ext>
              </a:extLst>
            </p:cNvPr>
            <p:cNvSpPr>
              <a:spLocks noEditPoints="1"/>
            </p:cNvSpPr>
            <p:nvPr/>
          </p:nvSpPr>
          <p:spPr bwMode="auto">
            <a:xfrm>
              <a:off x="5694363" y="4313237"/>
              <a:ext cx="128588" cy="127000"/>
            </a:xfrm>
            <a:custGeom>
              <a:avLst/>
              <a:gdLst>
                <a:gd name="T0" fmla="*/ 34 w 34"/>
                <a:gd name="T1" fmla="*/ 17 h 34"/>
                <a:gd name="T2" fmla="*/ 17 w 34"/>
                <a:gd name="T3" fmla="*/ 34 h 34"/>
                <a:gd name="T4" fmla="*/ 0 w 34"/>
                <a:gd name="T5" fmla="*/ 17 h 34"/>
                <a:gd name="T6" fmla="*/ 17 w 34"/>
                <a:gd name="T7" fmla="*/ 0 h 34"/>
                <a:gd name="T8" fmla="*/ 34 w 34"/>
                <a:gd name="T9" fmla="*/ 17 h 34"/>
                <a:gd name="T10" fmla="*/ 34 w 34"/>
                <a:gd name="T11" fmla="*/ 17 h 34"/>
                <a:gd name="T12" fmla="*/ 34 w 34"/>
                <a:gd name="T13" fmla="*/ 17 h 34"/>
              </a:gdLst>
              <a:ahLst/>
              <a:cxnLst>
                <a:cxn ang="0">
                  <a:pos x="T0" y="T1"/>
                </a:cxn>
                <a:cxn ang="0">
                  <a:pos x="T2" y="T3"/>
                </a:cxn>
                <a:cxn ang="0">
                  <a:pos x="T4" y="T5"/>
                </a:cxn>
                <a:cxn ang="0">
                  <a:pos x="T6" y="T7"/>
                </a:cxn>
                <a:cxn ang="0">
                  <a:pos x="T8" y="T9"/>
                </a:cxn>
                <a:cxn ang="0">
                  <a:pos x="T10" y="T11"/>
                </a:cxn>
                <a:cxn ang="0">
                  <a:pos x="T12" y="T13"/>
                </a:cxn>
              </a:cxnLst>
              <a:rect l="0" t="0" r="r" b="b"/>
              <a:pathLst>
                <a:path w="34" h="34">
                  <a:moveTo>
                    <a:pt x="34" y="17"/>
                  </a:moveTo>
                  <a:cubicBezTo>
                    <a:pt x="34" y="27"/>
                    <a:pt x="26" y="34"/>
                    <a:pt x="17" y="34"/>
                  </a:cubicBezTo>
                  <a:cubicBezTo>
                    <a:pt x="7" y="34"/>
                    <a:pt x="0" y="27"/>
                    <a:pt x="0" y="17"/>
                  </a:cubicBezTo>
                  <a:cubicBezTo>
                    <a:pt x="0" y="8"/>
                    <a:pt x="7" y="0"/>
                    <a:pt x="17" y="0"/>
                  </a:cubicBezTo>
                  <a:cubicBezTo>
                    <a:pt x="26" y="0"/>
                    <a:pt x="34" y="8"/>
                    <a:pt x="34" y="17"/>
                  </a:cubicBezTo>
                  <a:close/>
                  <a:moveTo>
                    <a:pt x="34" y="17"/>
                  </a:moveTo>
                  <a:cubicBezTo>
                    <a:pt x="34" y="17"/>
                    <a:pt x="34" y="17"/>
                    <a:pt x="34" y="17"/>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4" name="Freeform 41">
              <a:extLst>
                <a:ext uri="{FF2B5EF4-FFF2-40B4-BE49-F238E27FC236}">
                  <a16:creationId xmlns:a16="http://schemas.microsoft.com/office/drawing/2014/main" id="{8A2846FE-4801-4215-A9BD-172E2FED5936}"/>
                </a:ext>
              </a:extLst>
            </p:cNvPr>
            <p:cNvSpPr>
              <a:spLocks noEditPoints="1"/>
            </p:cNvSpPr>
            <p:nvPr/>
          </p:nvSpPr>
          <p:spPr bwMode="auto">
            <a:xfrm>
              <a:off x="5270500" y="4308475"/>
              <a:ext cx="139700" cy="139700"/>
            </a:xfrm>
            <a:custGeom>
              <a:avLst/>
              <a:gdLst>
                <a:gd name="T0" fmla="*/ 22 w 37"/>
                <a:gd name="T1" fmla="*/ 35 h 37"/>
                <a:gd name="T2" fmla="*/ 35 w 37"/>
                <a:gd name="T3" fmla="*/ 15 h 37"/>
                <a:gd name="T4" fmla="*/ 15 w 37"/>
                <a:gd name="T5" fmla="*/ 2 h 37"/>
                <a:gd name="T6" fmla="*/ 2 w 37"/>
                <a:gd name="T7" fmla="*/ 22 h 37"/>
                <a:gd name="T8" fmla="*/ 22 w 37"/>
                <a:gd name="T9" fmla="*/ 35 h 37"/>
                <a:gd name="T10" fmla="*/ 22 w 37"/>
                <a:gd name="T11" fmla="*/ 35 h 37"/>
                <a:gd name="T12" fmla="*/ 22 w 37"/>
                <a:gd name="T13" fmla="*/ 35 h 37"/>
              </a:gdLst>
              <a:ahLst/>
              <a:cxnLst>
                <a:cxn ang="0">
                  <a:pos x="T0" y="T1"/>
                </a:cxn>
                <a:cxn ang="0">
                  <a:pos x="T2" y="T3"/>
                </a:cxn>
                <a:cxn ang="0">
                  <a:pos x="T4" y="T5"/>
                </a:cxn>
                <a:cxn ang="0">
                  <a:pos x="T6" y="T7"/>
                </a:cxn>
                <a:cxn ang="0">
                  <a:pos x="T8" y="T9"/>
                </a:cxn>
                <a:cxn ang="0">
                  <a:pos x="T10" y="T11"/>
                </a:cxn>
                <a:cxn ang="0">
                  <a:pos x="T12" y="T13"/>
                </a:cxn>
              </a:cxnLst>
              <a:rect l="0" t="0" r="r" b="b"/>
              <a:pathLst>
                <a:path w="37" h="37">
                  <a:moveTo>
                    <a:pt x="22" y="35"/>
                  </a:moveTo>
                  <a:cubicBezTo>
                    <a:pt x="31" y="33"/>
                    <a:pt x="37" y="24"/>
                    <a:pt x="35" y="15"/>
                  </a:cubicBezTo>
                  <a:cubicBezTo>
                    <a:pt x="33" y="6"/>
                    <a:pt x="24" y="0"/>
                    <a:pt x="15" y="2"/>
                  </a:cubicBezTo>
                  <a:cubicBezTo>
                    <a:pt x="6" y="4"/>
                    <a:pt x="0" y="13"/>
                    <a:pt x="2" y="22"/>
                  </a:cubicBezTo>
                  <a:cubicBezTo>
                    <a:pt x="4" y="31"/>
                    <a:pt x="13" y="37"/>
                    <a:pt x="22" y="35"/>
                  </a:cubicBezTo>
                  <a:close/>
                  <a:moveTo>
                    <a:pt x="22" y="35"/>
                  </a:moveTo>
                  <a:cubicBezTo>
                    <a:pt x="22" y="35"/>
                    <a:pt x="22" y="35"/>
                    <a:pt x="22" y="35"/>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45" name="Freeform 42">
            <a:extLst>
              <a:ext uri="{FF2B5EF4-FFF2-40B4-BE49-F238E27FC236}">
                <a16:creationId xmlns:a16="http://schemas.microsoft.com/office/drawing/2014/main" id="{3D3E27CE-A732-4F3A-B3AE-F11B024DF1C6}"/>
              </a:ext>
            </a:extLst>
          </p:cNvPr>
          <p:cNvSpPr>
            <a:spLocks noEditPoints="1"/>
          </p:cNvSpPr>
          <p:nvPr/>
        </p:nvSpPr>
        <p:spPr bwMode="auto">
          <a:xfrm>
            <a:off x="8667750" y="4222750"/>
            <a:ext cx="371475" cy="503238"/>
          </a:xfrm>
          <a:custGeom>
            <a:avLst/>
            <a:gdLst>
              <a:gd name="T0" fmla="*/ 99 w 99"/>
              <a:gd name="T1" fmla="*/ 46 h 134"/>
              <a:gd name="T2" fmla="*/ 49 w 99"/>
              <a:gd name="T3" fmla="*/ 3 h 134"/>
              <a:gd name="T4" fmla="*/ 10 w 99"/>
              <a:gd name="T5" fmla="*/ 34 h 134"/>
              <a:gd name="T6" fmla="*/ 8 w 99"/>
              <a:gd name="T7" fmla="*/ 58 h 134"/>
              <a:gd name="T8" fmla="*/ 12 w 99"/>
              <a:gd name="T9" fmla="*/ 64 h 134"/>
              <a:gd name="T10" fmla="*/ 1 w 99"/>
              <a:gd name="T11" fmla="*/ 86 h 134"/>
              <a:gd name="T12" fmla="*/ 12 w 99"/>
              <a:gd name="T13" fmla="*/ 90 h 134"/>
              <a:gd name="T14" fmla="*/ 12 w 99"/>
              <a:gd name="T15" fmla="*/ 104 h 134"/>
              <a:gd name="T16" fmla="*/ 29 w 99"/>
              <a:gd name="T17" fmla="*/ 117 h 134"/>
              <a:gd name="T18" fmla="*/ 38 w 99"/>
              <a:gd name="T19" fmla="*/ 116 h 134"/>
              <a:gd name="T20" fmla="*/ 40 w 99"/>
              <a:gd name="T21" fmla="*/ 134 h 134"/>
              <a:gd name="T22" fmla="*/ 92 w 99"/>
              <a:gd name="T23" fmla="*/ 134 h 134"/>
              <a:gd name="T24" fmla="*/ 84 w 99"/>
              <a:gd name="T25" fmla="*/ 95 h 134"/>
              <a:gd name="T26" fmla="*/ 99 w 99"/>
              <a:gd name="T27" fmla="*/ 46 h 134"/>
              <a:gd name="T28" fmla="*/ 42 w 99"/>
              <a:gd name="T29" fmla="*/ 62 h 134"/>
              <a:gd name="T30" fmla="*/ 60 w 99"/>
              <a:gd name="T31" fmla="*/ 41 h 134"/>
              <a:gd name="T32" fmla="*/ 23 w 99"/>
              <a:gd name="T33" fmla="*/ 41 h 134"/>
              <a:gd name="T34" fmla="*/ 65 w 99"/>
              <a:gd name="T35" fmla="*/ 14 h 134"/>
              <a:gd name="T36" fmla="*/ 48 w 99"/>
              <a:gd name="T37" fmla="*/ 33 h 134"/>
              <a:gd name="T38" fmla="*/ 84 w 99"/>
              <a:gd name="T39" fmla="*/ 33 h 134"/>
              <a:gd name="T40" fmla="*/ 42 w 99"/>
              <a:gd name="T41" fmla="*/ 62 h 134"/>
              <a:gd name="T42" fmla="*/ 42 w 99"/>
              <a:gd name="T43" fmla="*/ 62 h 134"/>
              <a:gd name="T44" fmla="*/ 42 w 99"/>
              <a:gd name="T45" fmla="*/ 6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9" h="134">
                <a:moveTo>
                  <a:pt x="99" y="46"/>
                </a:moveTo>
                <a:cubicBezTo>
                  <a:pt x="99" y="9"/>
                  <a:pt x="70" y="0"/>
                  <a:pt x="49" y="3"/>
                </a:cubicBezTo>
                <a:cubicBezTo>
                  <a:pt x="28" y="5"/>
                  <a:pt x="10" y="15"/>
                  <a:pt x="10" y="34"/>
                </a:cubicBezTo>
                <a:cubicBezTo>
                  <a:pt x="10" y="52"/>
                  <a:pt x="8" y="58"/>
                  <a:pt x="8" y="58"/>
                </a:cubicBezTo>
                <a:cubicBezTo>
                  <a:pt x="12" y="64"/>
                  <a:pt x="12" y="64"/>
                  <a:pt x="12" y="64"/>
                </a:cubicBezTo>
                <a:cubicBezTo>
                  <a:pt x="12" y="64"/>
                  <a:pt x="0" y="83"/>
                  <a:pt x="1" y="86"/>
                </a:cubicBezTo>
                <a:cubicBezTo>
                  <a:pt x="2" y="88"/>
                  <a:pt x="12" y="90"/>
                  <a:pt x="12" y="90"/>
                </a:cubicBezTo>
                <a:cubicBezTo>
                  <a:pt x="12" y="90"/>
                  <a:pt x="13" y="91"/>
                  <a:pt x="12" y="104"/>
                </a:cubicBezTo>
                <a:cubicBezTo>
                  <a:pt x="11" y="118"/>
                  <a:pt x="22" y="119"/>
                  <a:pt x="29" y="117"/>
                </a:cubicBezTo>
                <a:cubicBezTo>
                  <a:pt x="33" y="117"/>
                  <a:pt x="35" y="116"/>
                  <a:pt x="38" y="116"/>
                </a:cubicBezTo>
                <a:cubicBezTo>
                  <a:pt x="40" y="134"/>
                  <a:pt x="40" y="134"/>
                  <a:pt x="40" y="134"/>
                </a:cubicBezTo>
                <a:cubicBezTo>
                  <a:pt x="92" y="134"/>
                  <a:pt x="92" y="134"/>
                  <a:pt x="92" y="134"/>
                </a:cubicBezTo>
                <a:cubicBezTo>
                  <a:pt x="84" y="95"/>
                  <a:pt x="84" y="95"/>
                  <a:pt x="84" y="95"/>
                </a:cubicBezTo>
                <a:cubicBezTo>
                  <a:pt x="87" y="82"/>
                  <a:pt x="99" y="75"/>
                  <a:pt x="99" y="46"/>
                </a:cubicBezTo>
                <a:close/>
                <a:moveTo>
                  <a:pt x="42" y="62"/>
                </a:moveTo>
                <a:cubicBezTo>
                  <a:pt x="60" y="41"/>
                  <a:pt x="60" y="41"/>
                  <a:pt x="60" y="41"/>
                </a:cubicBezTo>
                <a:cubicBezTo>
                  <a:pt x="23" y="41"/>
                  <a:pt x="23" y="41"/>
                  <a:pt x="23" y="41"/>
                </a:cubicBezTo>
                <a:cubicBezTo>
                  <a:pt x="65" y="14"/>
                  <a:pt x="65" y="14"/>
                  <a:pt x="65" y="14"/>
                </a:cubicBezTo>
                <a:cubicBezTo>
                  <a:pt x="48" y="33"/>
                  <a:pt x="48" y="33"/>
                  <a:pt x="48" y="33"/>
                </a:cubicBezTo>
                <a:cubicBezTo>
                  <a:pt x="84" y="33"/>
                  <a:pt x="84" y="33"/>
                  <a:pt x="84" y="33"/>
                </a:cubicBezTo>
                <a:lnTo>
                  <a:pt x="42" y="62"/>
                </a:lnTo>
                <a:close/>
                <a:moveTo>
                  <a:pt x="42" y="62"/>
                </a:moveTo>
                <a:cubicBezTo>
                  <a:pt x="42" y="62"/>
                  <a:pt x="42" y="62"/>
                  <a:pt x="42" y="62"/>
                </a:cubicBezTo>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46" name="Group 3">
            <a:extLst>
              <a:ext uri="{FF2B5EF4-FFF2-40B4-BE49-F238E27FC236}">
                <a16:creationId xmlns:a16="http://schemas.microsoft.com/office/drawing/2014/main" id="{98FD814A-6958-4FC6-A300-F9E2689D629A}"/>
              </a:ext>
            </a:extLst>
          </p:cNvPr>
          <p:cNvGrpSpPr/>
          <p:nvPr/>
        </p:nvGrpSpPr>
        <p:grpSpPr>
          <a:xfrm>
            <a:off x="3686175" y="2995612"/>
            <a:ext cx="428626" cy="438151"/>
            <a:chOff x="3686175" y="2995612"/>
            <a:chExt cx="428626" cy="438151"/>
          </a:xfrm>
          <a:solidFill>
            <a:schemeClr val="accent2"/>
          </a:solidFill>
        </p:grpSpPr>
        <p:sp>
          <p:nvSpPr>
            <p:cNvPr id="47" name="Freeform 43">
              <a:extLst>
                <a:ext uri="{FF2B5EF4-FFF2-40B4-BE49-F238E27FC236}">
                  <a16:creationId xmlns:a16="http://schemas.microsoft.com/office/drawing/2014/main" id="{39EFCAED-8ED2-4E53-A76F-963268E5B357}"/>
                </a:ext>
              </a:extLst>
            </p:cNvPr>
            <p:cNvSpPr>
              <a:spLocks noEditPoints="1"/>
            </p:cNvSpPr>
            <p:nvPr/>
          </p:nvSpPr>
          <p:spPr bwMode="auto">
            <a:xfrm>
              <a:off x="3979863" y="2995612"/>
              <a:ext cx="134938" cy="123825"/>
            </a:xfrm>
            <a:custGeom>
              <a:avLst/>
              <a:gdLst>
                <a:gd name="T0" fmla="*/ 26 w 36"/>
                <a:gd name="T1" fmla="*/ 6 h 33"/>
                <a:gd name="T2" fmla="*/ 0 w 36"/>
                <a:gd name="T3" fmla="*/ 10 h 33"/>
                <a:gd name="T4" fmla="*/ 30 w 36"/>
                <a:gd name="T5" fmla="*/ 33 h 33"/>
                <a:gd name="T6" fmla="*/ 26 w 36"/>
                <a:gd name="T7" fmla="*/ 6 h 33"/>
                <a:gd name="T8" fmla="*/ 26 w 36"/>
                <a:gd name="T9" fmla="*/ 6 h 33"/>
                <a:gd name="T10" fmla="*/ 26 w 36"/>
                <a:gd name="T11" fmla="*/ 6 h 33"/>
              </a:gdLst>
              <a:ahLst/>
              <a:cxnLst>
                <a:cxn ang="0">
                  <a:pos x="T0" y="T1"/>
                </a:cxn>
                <a:cxn ang="0">
                  <a:pos x="T2" y="T3"/>
                </a:cxn>
                <a:cxn ang="0">
                  <a:pos x="T4" y="T5"/>
                </a:cxn>
                <a:cxn ang="0">
                  <a:pos x="T6" y="T7"/>
                </a:cxn>
                <a:cxn ang="0">
                  <a:pos x="T8" y="T9"/>
                </a:cxn>
                <a:cxn ang="0">
                  <a:pos x="T10" y="T11"/>
                </a:cxn>
              </a:cxnLst>
              <a:rect l="0" t="0" r="r" b="b"/>
              <a:pathLst>
                <a:path w="36" h="33">
                  <a:moveTo>
                    <a:pt x="26" y="6"/>
                  </a:moveTo>
                  <a:cubicBezTo>
                    <a:pt x="18" y="0"/>
                    <a:pt x="6" y="2"/>
                    <a:pt x="0" y="10"/>
                  </a:cubicBezTo>
                  <a:cubicBezTo>
                    <a:pt x="30" y="33"/>
                    <a:pt x="30" y="33"/>
                    <a:pt x="30" y="33"/>
                  </a:cubicBezTo>
                  <a:cubicBezTo>
                    <a:pt x="36" y="24"/>
                    <a:pt x="34" y="13"/>
                    <a:pt x="26" y="6"/>
                  </a:cubicBezTo>
                  <a:close/>
                  <a:moveTo>
                    <a:pt x="26" y="6"/>
                  </a:moveTo>
                  <a:cubicBezTo>
                    <a:pt x="26" y="6"/>
                    <a:pt x="26" y="6"/>
                    <a:pt x="26" y="6"/>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8" name="Freeform 44">
              <a:extLst>
                <a:ext uri="{FF2B5EF4-FFF2-40B4-BE49-F238E27FC236}">
                  <a16:creationId xmlns:a16="http://schemas.microsoft.com/office/drawing/2014/main" id="{0FF8E99C-117B-4179-9F47-3FCE99E3E453}"/>
                </a:ext>
              </a:extLst>
            </p:cNvPr>
            <p:cNvSpPr>
              <a:spLocks noEditPoints="1"/>
            </p:cNvSpPr>
            <p:nvPr/>
          </p:nvSpPr>
          <p:spPr bwMode="auto">
            <a:xfrm>
              <a:off x="3686175" y="2995612"/>
              <a:ext cx="134938" cy="123825"/>
            </a:xfrm>
            <a:custGeom>
              <a:avLst/>
              <a:gdLst>
                <a:gd name="T0" fmla="*/ 10 w 36"/>
                <a:gd name="T1" fmla="*/ 6 h 33"/>
                <a:gd name="T2" fmla="*/ 7 w 36"/>
                <a:gd name="T3" fmla="*/ 33 h 33"/>
                <a:gd name="T4" fmla="*/ 36 w 36"/>
                <a:gd name="T5" fmla="*/ 10 h 33"/>
                <a:gd name="T6" fmla="*/ 10 w 36"/>
                <a:gd name="T7" fmla="*/ 6 h 33"/>
                <a:gd name="T8" fmla="*/ 10 w 36"/>
                <a:gd name="T9" fmla="*/ 6 h 33"/>
                <a:gd name="T10" fmla="*/ 10 w 36"/>
                <a:gd name="T11" fmla="*/ 6 h 33"/>
              </a:gdLst>
              <a:ahLst/>
              <a:cxnLst>
                <a:cxn ang="0">
                  <a:pos x="T0" y="T1"/>
                </a:cxn>
                <a:cxn ang="0">
                  <a:pos x="T2" y="T3"/>
                </a:cxn>
                <a:cxn ang="0">
                  <a:pos x="T4" y="T5"/>
                </a:cxn>
                <a:cxn ang="0">
                  <a:pos x="T6" y="T7"/>
                </a:cxn>
                <a:cxn ang="0">
                  <a:pos x="T8" y="T9"/>
                </a:cxn>
                <a:cxn ang="0">
                  <a:pos x="T10" y="T11"/>
                </a:cxn>
              </a:cxnLst>
              <a:rect l="0" t="0" r="r" b="b"/>
              <a:pathLst>
                <a:path w="36" h="33">
                  <a:moveTo>
                    <a:pt x="10" y="6"/>
                  </a:moveTo>
                  <a:cubicBezTo>
                    <a:pt x="2" y="13"/>
                    <a:pt x="0" y="24"/>
                    <a:pt x="7" y="33"/>
                  </a:cubicBezTo>
                  <a:cubicBezTo>
                    <a:pt x="36" y="10"/>
                    <a:pt x="36" y="10"/>
                    <a:pt x="36" y="10"/>
                  </a:cubicBezTo>
                  <a:cubicBezTo>
                    <a:pt x="30" y="2"/>
                    <a:pt x="18" y="0"/>
                    <a:pt x="10" y="6"/>
                  </a:cubicBezTo>
                  <a:close/>
                  <a:moveTo>
                    <a:pt x="10" y="6"/>
                  </a:moveTo>
                  <a:cubicBezTo>
                    <a:pt x="10" y="6"/>
                    <a:pt x="10" y="6"/>
                    <a:pt x="10" y="6"/>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9" name="Freeform 45">
              <a:extLst>
                <a:ext uri="{FF2B5EF4-FFF2-40B4-BE49-F238E27FC236}">
                  <a16:creationId xmlns:a16="http://schemas.microsoft.com/office/drawing/2014/main" id="{FF0D371B-3B1C-42A8-9992-71E7E8B32BB9}"/>
                </a:ext>
              </a:extLst>
            </p:cNvPr>
            <p:cNvSpPr>
              <a:spLocks noEditPoints="1"/>
            </p:cNvSpPr>
            <p:nvPr/>
          </p:nvSpPr>
          <p:spPr bwMode="auto">
            <a:xfrm>
              <a:off x="3713163" y="3044825"/>
              <a:ext cx="379413" cy="377825"/>
            </a:xfrm>
            <a:custGeom>
              <a:avLst/>
              <a:gdLst>
                <a:gd name="T0" fmla="*/ 51 w 101"/>
                <a:gd name="T1" fmla="*/ 0 h 101"/>
                <a:gd name="T2" fmla="*/ 0 w 101"/>
                <a:gd name="T3" fmla="*/ 50 h 101"/>
                <a:gd name="T4" fmla="*/ 51 w 101"/>
                <a:gd name="T5" fmla="*/ 101 h 101"/>
                <a:gd name="T6" fmla="*/ 101 w 101"/>
                <a:gd name="T7" fmla="*/ 50 h 101"/>
                <a:gd name="T8" fmla="*/ 51 w 101"/>
                <a:gd name="T9" fmla="*/ 0 h 101"/>
                <a:gd name="T10" fmla="*/ 51 w 101"/>
                <a:gd name="T11" fmla="*/ 57 h 101"/>
                <a:gd name="T12" fmla="*/ 49 w 101"/>
                <a:gd name="T13" fmla="*/ 56 h 101"/>
                <a:gd name="T14" fmla="*/ 23 w 101"/>
                <a:gd name="T15" fmla="*/ 71 h 101"/>
                <a:gd name="T16" fmla="*/ 45 w 101"/>
                <a:gd name="T17" fmla="*/ 53 h 101"/>
                <a:gd name="T18" fmla="*/ 44 w 101"/>
                <a:gd name="T19" fmla="*/ 50 h 101"/>
                <a:gd name="T20" fmla="*/ 49 w 101"/>
                <a:gd name="T21" fmla="*/ 44 h 101"/>
                <a:gd name="T22" fmla="*/ 53 w 101"/>
                <a:gd name="T23" fmla="*/ 10 h 101"/>
                <a:gd name="T24" fmla="*/ 55 w 101"/>
                <a:gd name="T25" fmla="*/ 45 h 101"/>
                <a:gd name="T26" fmla="*/ 57 w 101"/>
                <a:gd name="T27" fmla="*/ 50 h 101"/>
                <a:gd name="T28" fmla="*/ 51 w 101"/>
                <a:gd name="T29" fmla="*/ 57 h 101"/>
                <a:gd name="T30" fmla="*/ 51 w 101"/>
                <a:gd name="T31" fmla="*/ 57 h 101"/>
                <a:gd name="T32" fmla="*/ 51 w 101"/>
                <a:gd name="T33" fmla="*/ 57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1" h="101">
                  <a:moveTo>
                    <a:pt x="51" y="0"/>
                  </a:moveTo>
                  <a:cubicBezTo>
                    <a:pt x="23" y="0"/>
                    <a:pt x="0" y="22"/>
                    <a:pt x="0" y="50"/>
                  </a:cubicBezTo>
                  <a:cubicBezTo>
                    <a:pt x="0" y="78"/>
                    <a:pt x="23" y="101"/>
                    <a:pt x="51" y="101"/>
                  </a:cubicBezTo>
                  <a:cubicBezTo>
                    <a:pt x="79" y="101"/>
                    <a:pt x="101" y="78"/>
                    <a:pt x="101" y="50"/>
                  </a:cubicBezTo>
                  <a:cubicBezTo>
                    <a:pt x="101" y="22"/>
                    <a:pt x="79" y="0"/>
                    <a:pt x="51" y="0"/>
                  </a:cubicBezTo>
                  <a:close/>
                  <a:moveTo>
                    <a:pt x="51" y="57"/>
                  </a:moveTo>
                  <a:cubicBezTo>
                    <a:pt x="50" y="57"/>
                    <a:pt x="49" y="57"/>
                    <a:pt x="49" y="56"/>
                  </a:cubicBezTo>
                  <a:cubicBezTo>
                    <a:pt x="23" y="71"/>
                    <a:pt x="23" y="71"/>
                    <a:pt x="23" y="71"/>
                  </a:cubicBezTo>
                  <a:cubicBezTo>
                    <a:pt x="45" y="53"/>
                    <a:pt x="45" y="53"/>
                    <a:pt x="45" y="53"/>
                  </a:cubicBezTo>
                  <a:cubicBezTo>
                    <a:pt x="44" y="52"/>
                    <a:pt x="44" y="51"/>
                    <a:pt x="44" y="50"/>
                  </a:cubicBezTo>
                  <a:cubicBezTo>
                    <a:pt x="44" y="47"/>
                    <a:pt x="46" y="45"/>
                    <a:pt x="49" y="44"/>
                  </a:cubicBezTo>
                  <a:cubicBezTo>
                    <a:pt x="53" y="10"/>
                    <a:pt x="53" y="10"/>
                    <a:pt x="53" y="10"/>
                  </a:cubicBezTo>
                  <a:cubicBezTo>
                    <a:pt x="55" y="45"/>
                    <a:pt x="55" y="45"/>
                    <a:pt x="55" y="45"/>
                  </a:cubicBezTo>
                  <a:cubicBezTo>
                    <a:pt x="56" y="47"/>
                    <a:pt x="57" y="48"/>
                    <a:pt x="57" y="50"/>
                  </a:cubicBezTo>
                  <a:cubicBezTo>
                    <a:pt x="57" y="54"/>
                    <a:pt x="54" y="57"/>
                    <a:pt x="51" y="57"/>
                  </a:cubicBezTo>
                  <a:close/>
                  <a:moveTo>
                    <a:pt x="51" y="57"/>
                  </a:moveTo>
                  <a:cubicBezTo>
                    <a:pt x="51" y="57"/>
                    <a:pt x="51" y="57"/>
                    <a:pt x="51" y="57"/>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0" name="Freeform 46">
              <a:extLst>
                <a:ext uri="{FF2B5EF4-FFF2-40B4-BE49-F238E27FC236}">
                  <a16:creationId xmlns:a16="http://schemas.microsoft.com/office/drawing/2014/main" id="{2FD16E0D-0B13-42BD-A23D-8DBDC6B3882F}"/>
                </a:ext>
              </a:extLst>
            </p:cNvPr>
            <p:cNvSpPr>
              <a:spLocks noEditPoints="1"/>
            </p:cNvSpPr>
            <p:nvPr/>
          </p:nvSpPr>
          <p:spPr bwMode="auto">
            <a:xfrm>
              <a:off x="4013200" y="3378200"/>
              <a:ext cx="63500" cy="55563"/>
            </a:xfrm>
            <a:custGeom>
              <a:avLst/>
              <a:gdLst>
                <a:gd name="T0" fmla="*/ 0 w 17"/>
                <a:gd name="T1" fmla="*/ 7 h 15"/>
                <a:gd name="T2" fmla="*/ 5 w 17"/>
                <a:gd name="T3" fmla="*/ 15 h 15"/>
                <a:gd name="T4" fmla="*/ 17 w 17"/>
                <a:gd name="T5" fmla="*/ 15 h 15"/>
                <a:gd name="T6" fmla="*/ 8 w 17"/>
                <a:gd name="T7" fmla="*/ 0 h 15"/>
                <a:gd name="T8" fmla="*/ 0 w 17"/>
                <a:gd name="T9" fmla="*/ 7 h 15"/>
                <a:gd name="T10" fmla="*/ 0 w 17"/>
                <a:gd name="T11" fmla="*/ 7 h 15"/>
                <a:gd name="T12" fmla="*/ 0 w 17"/>
                <a:gd name="T13" fmla="*/ 7 h 15"/>
              </a:gdLst>
              <a:ahLst/>
              <a:cxnLst>
                <a:cxn ang="0">
                  <a:pos x="T0" y="T1"/>
                </a:cxn>
                <a:cxn ang="0">
                  <a:pos x="T2" y="T3"/>
                </a:cxn>
                <a:cxn ang="0">
                  <a:pos x="T4" y="T5"/>
                </a:cxn>
                <a:cxn ang="0">
                  <a:pos x="T6" y="T7"/>
                </a:cxn>
                <a:cxn ang="0">
                  <a:pos x="T8" y="T9"/>
                </a:cxn>
                <a:cxn ang="0">
                  <a:pos x="T10" y="T11"/>
                </a:cxn>
                <a:cxn ang="0">
                  <a:pos x="T12" y="T13"/>
                </a:cxn>
              </a:cxnLst>
              <a:rect l="0" t="0" r="r" b="b"/>
              <a:pathLst>
                <a:path w="17" h="15">
                  <a:moveTo>
                    <a:pt x="0" y="7"/>
                  </a:moveTo>
                  <a:cubicBezTo>
                    <a:pt x="5" y="15"/>
                    <a:pt x="5" y="15"/>
                    <a:pt x="5" y="15"/>
                  </a:cubicBezTo>
                  <a:cubicBezTo>
                    <a:pt x="17" y="15"/>
                    <a:pt x="17" y="15"/>
                    <a:pt x="17" y="15"/>
                  </a:cubicBezTo>
                  <a:cubicBezTo>
                    <a:pt x="8" y="0"/>
                    <a:pt x="8" y="0"/>
                    <a:pt x="8" y="0"/>
                  </a:cubicBezTo>
                  <a:cubicBezTo>
                    <a:pt x="6" y="3"/>
                    <a:pt x="3" y="5"/>
                    <a:pt x="0" y="7"/>
                  </a:cubicBezTo>
                  <a:close/>
                  <a:moveTo>
                    <a:pt x="0" y="7"/>
                  </a:moveTo>
                  <a:cubicBezTo>
                    <a:pt x="0" y="7"/>
                    <a:pt x="0" y="7"/>
                    <a:pt x="0" y="7"/>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1" name="Freeform 47">
              <a:extLst>
                <a:ext uri="{FF2B5EF4-FFF2-40B4-BE49-F238E27FC236}">
                  <a16:creationId xmlns:a16="http://schemas.microsoft.com/office/drawing/2014/main" id="{DA863EC8-7DB5-4D66-870B-5D204BF0EABF}"/>
                </a:ext>
              </a:extLst>
            </p:cNvPr>
            <p:cNvSpPr>
              <a:spLocks noEditPoints="1"/>
            </p:cNvSpPr>
            <p:nvPr/>
          </p:nvSpPr>
          <p:spPr bwMode="auto">
            <a:xfrm>
              <a:off x="3727450" y="3378200"/>
              <a:ext cx="60325" cy="55563"/>
            </a:xfrm>
            <a:custGeom>
              <a:avLst/>
              <a:gdLst>
                <a:gd name="T0" fmla="*/ 0 w 16"/>
                <a:gd name="T1" fmla="*/ 15 h 15"/>
                <a:gd name="T2" fmla="*/ 12 w 16"/>
                <a:gd name="T3" fmla="*/ 15 h 15"/>
                <a:gd name="T4" fmla="*/ 16 w 16"/>
                <a:gd name="T5" fmla="*/ 6 h 15"/>
                <a:gd name="T6" fmla="*/ 8 w 16"/>
                <a:gd name="T7" fmla="*/ 0 h 15"/>
                <a:gd name="T8" fmla="*/ 0 w 16"/>
                <a:gd name="T9" fmla="*/ 15 h 15"/>
                <a:gd name="T10" fmla="*/ 0 w 16"/>
                <a:gd name="T11" fmla="*/ 15 h 15"/>
                <a:gd name="T12" fmla="*/ 0 w 16"/>
                <a:gd name="T13" fmla="*/ 15 h 15"/>
              </a:gdLst>
              <a:ahLst/>
              <a:cxnLst>
                <a:cxn ang="0">
                  <a:pos x="T0" y="T1"/>
                </a:cxn>
                <a:cxn ang="0">
                  <a:pos x="T2" y="T3"/>
                </a:cxn>
                <a:cxn ang="0">
                  <a:pos x="T4" y="T5"/>
                </a:cxn>
                <a:cxn ang="0">
                  <a:pos x="T6" y="T7"/>
                </a:cxn>
                <a:cxn ang="0">
                  <a:pos x="T8" y="T9"/>
                </a:cxn>
                <a:cxn ang="0">
                  <a:pos x="T10" y="T11"/>
                </a:cxn>
                <a:cxn ang="0">
                  <a:pos x="T12" y="T13"/>
                </a:cxn>
              </a:cxnLst>
              <a:rect l="0" t="0" r="r" b="b"/>
              <a:pathLst>
                <a:path w="16" h="15">
                  <a:moveTo>
                    <a:pt x="0" y="15"/>
                  </a:moveTo>
                  <a:cubicBezTo>
                    <a:pt x="12" y="15"/>
                    <a:pt x="12" y="15"/>
                    <a:pt x="12" y="15"/>
                  </a:cubicBezTo>
                  <a:cubicBezTo>
                    <a:pt x="16" y="6"/>
                    <a:pt x="16" y="6"/>
                    <a:pt x="16" y="6"/>
                  </a:cubicBezTo>
                  <a:cubicBezTo>
                    <a:pt x="14" y="4"/>
                    <a:pt x="11" y="2"/>
                    <a:pt x="8" y="0"/>
                  </a:cubicBezTo>
                  <a:lnTo>
                    <a:pt x="0" y="15"/>
                  </a:lnTo>
                  <a:close/>
                  <a:moveTo>
                    <a:pt x="0" y="15"/>
                  </a:moveTo>
                  <a:cubicBezTo>
                    <a:pt x="0" y="15"/>
                    <a:pt x="0" y="15"/>
                    <a:pt x="0" y="15"/>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52" name="Group 1">
            <a:extLst>
              <a:ext uri="{FF2B5EF4-FFF2-40B4-BE49-F238E27FC236}">
                <a16:creationId xmlns:a16="http://schemas.microsoft.com/office/drawing/2014/main" id="{AC81CFEA-DA1A-4F0E-A044-9FA293F2B32D}"/>
              </a:ext>
            </a:extLst>
          </p:cNvPr>
          <p:cNvGrpSpPr/>
          <p:nvPr/>
        </p:nvGrpSpPr>
        <p:grpSpPr>
          <a:xfrm>
            <a:off x="6975475" y="2965450"/>
            <a:ext cx="460376" cy="476250"/>
            <a:chOff x="6975475" y="2965450"/>
            <a:chExt cx="460376" cy="476250"/>
          </a:xfrm>
          <a:solidFill>
            <a:schemeClr val="accent4"/>
          </a:solidFill>
        </p:grpSpPr>
        <p:sp>
          <p:nvSpPr>
            <p:cNvPr id="53" name="Freeform 48">
              <a:extLst>
                <a:ext uri="{FF2B5EF4-FFF2-40B4-BE49-F238E27FC236}">
                  <a16:creationId xmlns:a16="http://schemas.microsoft.com/office/drawing/2014/main" id="{E831DD59-9444-4C3C-9A8D-147402E783AF}"/>
                </a:ext>
              </a:extLst>
            </p:cNvPr>
            <p:cNvSpPr>
              <a:spLocks noEditPoints="1"/>
            </p:cNvSpPr>
            <p:nvPr/>
          </p:nvSpPr>
          <p:spPr bwMode="auto">
            <a:xfrm>
              <a:off x="7294563" y="3086100"/>
              <a:ext cx="141288" cy="138113"/>
            </a:xfrm>
            <a:custGeom>
              <a:avLst/>
              <a:gdLst>
                <a:gd name="T0" fmla="*/ 33 w 38"/>
                <a:gd name="T1" fmla="*/ 8 h 37"/>
                <a:gd name="T2" fmla="*/ 31 w 38"/>
                <a:gd name="T3" fmla="*/ 9 h 37"/>
                <a:gd name="T4" fmla="*/ 28 w 38"/>
                <a:gd name="T5" fmla="*/ 6 h 37"/>
                <a:gd name="T6" fmla="*/ 29 w 38"/>
                <a:gd name="T7" fmla="*/ 4 h 37"/>
                <a:gd name="T8" fmla="*/ 28 w 38"/>
                <a:gd name="T9" fmla="*/ 2 h 37"/>
                <a:gd name="T10" fmla="*/ 24 w 38"/>
                <a:gd name="T11" fmla="*/ 0 h 37"/>
                <a:gd name="T12" fmla="*/ 22 w 38"/>
                <a:gd name="T13" fmla="*/ 1 h 37"/>
                <a:gd name="T14" fmla="*/ 21 w 38"/>
                <a:gd name="T15" fmla="*/ 3 h 37"/>
                <a:gd name="T16" fmla="*/ 17 w 38"/>
                <a:gd name="T17" fmla="*/ 3 h 37"/>
                <a:gd name="T18" fmla="*/ 15 w 38"/>
                <a:gd name="T19" fmla="*/ 1 h 37"/>
                <a:gd name="T20" fmla="*/ 13 w 38"/>
                <a:gd name="T21" fmla="*/ 0 h 37"/>
                <a:gd name="T22" fmla="*/ 9 w 38"/>
                <a:gd name="T23" fmla="*/ 2 h 37"/>
                <a:gd name="T24" fmla="*/ 8 w 38"/>
                <a:gd name="T25" fmla="*/ 4 h 37"/>
                <a:gd name="T26" fmla="*/ 9 w 38"/>
                <a:gd name="T27" fmla="*/ 6 h 37"/>
                <a:gd name="T28" fmla="*/ 6 w 38"/>
                <a:gd name="T29" fmla="*/ 9 h 37"/>
                <a:gd name="T30" fmla="*/ 4 w 38"/>
                <a:gd name="T31" fmla="*/ 8 h 37"/>
                <a:gd name="T32" fmla="*/ 2 w 38"/>
                <a:gd name="T33" fmla="*/ 9 h 37"/>
                <a:gd name="T34" fmla="*/ 0 w 38"/>
                <a:gd name="T35" fmla="*/ 13 h 37"/>
                <a:gd name="T36" fmla="*/ 1 w 38"/>
                <a:gd name="T37" fmla="*/ 15 h 37"/>
                <a:gd name="T38" fmla="*/ 4 w 38"/>
                <a:gd name="T39" fmla="*/ 16 h 37"/>
                <a:gd name="T40" fmla="*/ 4 w 38"/>
                <a:gd name="T41" fmla="*/ 21 h 37"/>
                <a:gd name="T42" fmla="*/ 1 w 38"/>
                <a:gd name="T43" fmla="*/ 22 h 37"/>
                <a:gd name="T44" fmla="*/ 0 w 38"/>
                <a:gd name="T45" fmla="*/ 24 h 37"/>
                <a:gd name="T46" fmla="*/ 2 w 38"/>
                <a:gd name="T47" fmla="*/ 28 h 37"/>
                <a:gd name="T48" fmla="*/ 4 w 38"/>
                <a:gd name="T49" fmla="*/ 29 h 37"/>
                <a:gd name="T50" fmla="*/ 6 w 38"/>
                <a:gd name="T51" fmla="*/ 28 h 37"/>
                <a:gd name="T52" fmla="*/ 9 w 38"/>
                <a:gd name="T53" fmla="*/ 31 h 37"/>
                <a:gd name="T54" fmla="*/ 8 w 38"/>
                <a:gd name="T55" fmla="*/ 33 h 37"/>
                <a:gd name="T56" fmla="*/ 9 w 38"/>
                <a:gd name="T57" fmla="*/ 35 h 37"/>
                <a:gd name="T58" fmla="*/ 13 w 38"/>
                <a:gd name="T59" fmla="*/ 37 h 37"/>
                <a:gd name="T60" fmla="*/ 15 w 38"/>
                <a:gd name="T61" fmla="*/ 36 h 37"/>
                <a:gd name="T62" fmla="*/ 17 w 38"/>
                <a:gd name="T63" fmla="*/ 34 h 37"/>
                <a:gd name="T64" fmla="*/ 21 w 38"/>
                <a:gd name="T65" fmla="*/ 34 h 37"/>
                <a:gd name="T66" fmla="*/ 22 w 38"/>
                <a:gd name="T67" fmla="*/ 36 h 37"/>
                <a:gd name="T68" fmla="*/ 24 w 38"/>
                <a:gd name="T69" fmla="*/ 37 h 37"/>
                <a:gd name="T70" fmla="*/ 28 w 38"/>
                <a:gd name="T71" fmla="*/ 35 h 37"/>
                <a:gd name="T72" fmla="*/ 29 w 38"/>
                <a:gd name="T73" fmla="*/ 33 h 37"/>
                <a:gd name="T74" fmla="*/ 28 w 38"/>
                <a:gd name="T75" fmla="*/ 31 h 37"/>
                <a:gd name="T76" fmla="*/ 31 w 38"/>
                <a:gd name="T77" fmla="*/ 28 h 37"/>
                <a:gd name="T78" fmla="*/ 33 w 38"/>
                <a:gd name="T79" fmla="*/ 29 h 37"/>
                <a:gd name="T80" fmla="*/ 35 w 38"/>
                <a:gd name="T81" fmla="*/ 28 h 37"/>
                <a:gd name="T82" fmla="*/ 37 w 38"/>
                <a:gd name="T83" fmla="*/ 24 h 37"/>
                <a:gd name="T84" fmla="*/ 36 w 38"/>
                <a:gd name="T85" fmla="*/ 22 h 37"/>
                <a:gd name="T86" fmla="*/ 34 w 38"/>
                <a:gd name="T87" fmla="*/ 21 h 37"/>
                <a:gd name="T88" fmla="*/ 34 w 38"/>
                <a:gd name="T89" fmla="*/ 16 h 37"/>
                <a:gd name="T90" fmla="*/ 36 w 38"/>
                <a:gd name="T91" fmla="*/ 15 h 37"/>
                <a:gd name="T92" fmla="*/ 37 w 38"/>
                <a:gd name="T93" fmla="*/ 13 h 37"/>
                <a:gd name="T94" fmla="*/ 35 w 38"/>
                <a:gd name="T95" fmla="*/ 9 h 37"/>
                <a:gd name="T96" fmla="*/ 33 w 38"/>
                <a:gd name="T97" fmla="*/ 8 h 37"/>
                <a:gd name="T98" fmla="*/ 22 w 38"/>
                <a:gd name="T99" fmla="*/ 25 h 37"/>
                <a:gd name="T100" fmla="*/ 12 w 38"/>
                <a:gd name="T101" fmla="*/ 21 h 37"/>
                <a:gd name="T102" fmla="*/ 16 w 38"/>
                <a:gd name="T103" fmla="*/ 11 h 37"/>
                <a:gd name="T104" fmla="*/ 26 w 38"/>
                <a:gd name="T105" fmla="*/ 15 h 37"/>
                <a:gd name="T106" fmla="*/ 22 w 38"/>
                <a:gd name="T107" fmla="*/ 25 h 37"/>
                <a:gd name="T108" fmla="*/ 22 w 38"/>
                <a:gd name="T109" fmla="*/ 25 h 37"/>
                <a:gd name="T110" fmla="*/ 22 w 38"/>
                <a:gd name="T111" fmla="*/ 2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 h="37">
                  <a:moveTo>
                    <a:pt x="33" y="8"/>
                  </a:moveTo>
                  <a:cubicBezTo>
                    <a:pt x="31" y="9"/>
                    <a:pt x="31" y="9"/>
                    <a:pt x="31" y="9"/>
                  </a:cubicBezTo>
                  <a:cubicBezTo>
                    <a:pt x="30" y="8"/>
                    <a:pt x="29" y="7"/>
                    <a:pt x="28" y="6"/>
                  </a:cubicBezTo>
                  <a:cubicBezTo>
                    <a:pt x="29" y="4"/>
                    <a:pt x="29" y="4"/>
                    <a:pt x="29" y="4"/>
                  </a:cubicBezTo>
                  <a:cubicBezTo>
                    <a:pt x="29" y="3"/>
                    <a:pt x="29" y="2"/>
                    <a:pt x="28" y="2"/>
                  </a:cubicBezTo>
                  <a:cubicBezTo>
                    <a:pt x="24" y="0"/>
                    <a:pt x="24" y="0"/>
                    <a:pt x="24" y="0"/>
                  </a:cubicBezTo>
                  <a:cubicBezTo>
                    <a:pt x="23" y="0"/>
                    <a:pt x="22" y="0"/>
                    <a:pt x="22" y="1"/>
                  </a:cubicBezTo>
                  <a:cubicBezTo>
                    <a:pt x="21" y="3"/>
                    <a:pt x="21" y="3"/>
                    <a:pt x="21" y="3"/>
                  </a:cubicBezTo>
                  <a:cubicBezTo>
                    <a:pt x="19" y="3"/>
                    <a:pt x="18" y="3"/>
                    <a:pt x="17" y="3"/>
                  </a:cubicBezTo>
                  <a:cubicBezTo>
                    <a:pt x="15" y="1"/>
                    <a:pt x="15" y="1"/>
                    <a:pt x="15" y="1"/>
                  </a:cubicBezTo>
                  <a:cubicBezTo>
                    <a:pt x="15" y="0"/>
                    <a:pt x="14" y="0"/>
                    <a:pt x="13" y="0"/>
                  </a:cubicBezTo>
                  <a:cubicBezTo>
                    <a:pt x="9" y="2"/>
                    <a:pt x="9" y="2"/>
                    <a:pt x="9" y="2"/>
                  </a:cubicBezTo>
                  <a:cubicBezTo>
                    <a:pt x="8" y="2"/>
                    <a:pt x="8" y="3"/>
                    <a:pt x="8" y="4"/>
                  </a:cubicBezTo>
                  <a:cubicBezTo>
                    <a:pt x="9" y="6"/>
                    <a:pt x="9" y="6"/>
                    <a:pt x="9" y="6"/>
                  </a:cubicBezTo>
                  <a:cubicBezTo>
                    <a:pt x="8" y="7"/>
                    <a:pt x="7" y="8"/>
                    <a:pt x="6" y="9"/>
                  </a:cubicBezTo>
                  <a:cubicBezTo>
                    <a:pt x="4" y="8"/>
                    <a:pt x="4" y="8"/>
                    <a:pt x="4" y="8"/>
                  </a:cubicBezTo>
                  <a:cubicBezTo>
                    <a:pt x="3" y="8"/>
                    <a:pt x="2" y="8"/>
                    <a:pt x="2" y="9"/>
                  </a:cubicBezTo>
                  <a:cubicBezTo>
                    <a:pt x="0" y="13"/>
                    <a:pt x="0" y="13"/>
                    <a:pt x="0" y="13"/>
                  </a:cubicBezTo>
                  <a:cubicBezTo>
                    <a:pt x="0" y="14"/>
                    <a:pt x="0" y="15"/>
                    <a:pt x="1" y="15"/>
                  </a:cubicBezTo>
                  <a:cubicBezTo>
                    <a:pt x="4" y="16"/>
                    <a:pt x="4" y="16"/>
                    <a:pt x="4" y="16"/>
                  </a:cubicBezTo>
                  <a:cubicBezTo>
                    <a:pt x="3" y="18"/>
                    <a:pt x="3" y="19"/>
                    <a:pt x="4" y="21"/>
                  </a:cubicBezTo>
                  <a:cubicBezTo>
                    <a:pt x="1" y="22"/>
                    <a:pt x="1" y="22"/>
                    <a:pt x="1" y="22"/>
                  </a:cubicBezTo>
                  <a:cubicBezTo>
                    <a:pt x="0" y="22"/>
                    <a:pt x="0" y="23"/>
                    <a:pt x="0" y="24"/>
                  </a:cubicBezTo>
                  <a:cubicBezTo>
                    <a:pt x="2" y="28"/>
                    <a:pt x="2" y="28"/>
                    <a:pt x="2" y="28"/>
                  </a:cubicBezTo>
                  <a:cubicBezTo>
                    <a:pt x="2" y="29"/>
                    <a:pt x="3" y="29"/>
                    <a:pt x="4" y="29"/>
                  </a:cubicBezTo>
                  <a:cubicBezTo>
                    <a:pt x="6" y="28"/>
                    <a:pt x="6" y="28"/>
                    <a:pt x="6" y="28"/>
                  </a:cubicBezTo>
                  <a:cubicBezTo>
                    <a:pt x="7" y="29"/>
                    <a:pt x="8" y="30"/>
                    <a:pt x="9" y="31"/>
                  </a:cubicBezTo>
                  <a:cubicBezTo>
                    <a:pt x="8" y="33"/>
                    <a:pt x="8" y="33"/>
                    <a:pt x="8" y="33"/>
                  </a:cubicBezTo>
                  <a:cubicBezTo>
                    <a:pt x="8" y="34"/>
                    <a:pt x="8" y="35"/>
                    <a:pt x="9" y="35"/>
                  </a:cubicBezTo>
                  <a:cubicBezTo>
                    <a:pt x="13" y="37"/>
                    <a:pt x="13" y="37"/>
                    <a:pt x="13" y="37"/>
                  </a:cubicBezTo>
                  <a:cubicBezTo>
                    <a:pt x="14" y="37"/>
                    <a:pt x="15" y="37"/>
                    <a:pt x="15" y="36"/>
                  </a:cubicBezTo>
                  <a:cubicBezTo>
                    <a:pt x="17" y="34"/>
                    <a:pt x="17" y="34"/>
                    <a:pt x="17" y="34"/>
                  </a:cubicBezTo>
                  <a:cubicBezTo>
                    <a:pt x="18" y="34"/>
                    <a:pt x="19" y="34"/>
                    <a:pt x="21" y="34"/>
                  </a:cubicBezTo>
                  <a:cubicBezTo>
                    <a:pt x="22" y="36"/>
                    <a:pt x="22" y="36"/>
                    <a:pt x="22" y="36"/>
                  </a:cubicBezTo>
                  <a:cubicBezTo>
                    <a:pt x="22" y="37"/>
                    <a:pt x="23" y="37"/>
                    <a:pt x="24" y="37"/>
                  </a:cubicBezTo>
                  <a:cubicBezTo>
                    <a:pt x="28" y="35"/>
                    <a:pt x="28" y="35"/>
                    <a:pt x="28" y="35"/>
                  </a:cubicBezTo>
                  <a:cubicBezTo>
                    <a:pt x="29" y="35"/>
                    <a:pt x="29" y="34"/>
                    <a:pt x="29" y="33"/>
                  </a:cubicBezTo>
                  <a:cubicBezTo>
                    <a:pt x="28" y="31"/>
                    <a:pt x="28" y="31"/>
                    <a:pt x="28" y="31"/>
                  </a:cubicBezTo>
                  <a:cubicBezTo>
                    <a:pt x="29" y="30"/>
                    <a:pt x="30" y="29"/>
                    <a:pt x="31" y="28"/>
                  </a:cubicBezTo>
                  <a:cubicBezTo>
                    <a:pt x="33" y="29"/>
                    <a:pt x="33" y="29"/>
                    <a:pt x="33" y="29"/>
                  </a:cubicBezTo>
                  <a:cubicBezTo>
                    <a:pt x="34" y="29"/>
                    <a:pt x="35" y="29"/>
                    <a:pt x="35" y="28"/>
                  </a:cubicBezTo>
                  <a:cubicBezTo>
                    <a:pt x="37" y="24"/>
                    <a:pt x="37" y="24"/>
                    <a:pt x="37" y="24"/>
                  </a:cubicBezTo>
                  <a:cubicBezTo>
                    <a:pt x="38" y="23"/>
                    <a:pt x="37" y="22"/>
                    <a:pt x="36" y="22"/>
                  </a:cubicBezTo>
                  <a:cubicBezTo>
                    <a:pt x="34" y="21"/>
                    <a:pt x="34" y="21"/>
                    <a:pt x="34" y="21"/>
                  </a:cubicBezTo>
                  <a:cubicBezTo>
                    <a:pt x="34" y="19"/>
                    <a:pt x="34" y="18"/>
                    <a:pt x="34" y="16"/>
                  </a:cubicBezTo>
                  <a:cubicBezTo>
                    <a:pt x="36" y="15"/>
                    <a:pt x="36" y="15"/>
                    <a:pt x="36" y="15"/>
                  </a:cubicBezTo>
                  <a:cubicBezTo>
                    <a:pt x="37" y="15"/>
                    <a:pt x="38" y="14"/>
                    <a:pt x="37" y="13"/>
                  </a:cubicBezTo>
                  <a:cubicBezTo>
                    <a:pt x="35" y="9"/>
                    <a:pt x="35" y="9"/>
                    <a:pt x="35" y="9"/>
                  </a:cubicBezTo>
                  <a:cubicBezTo>
                    <a:pt x="35" y="8"/>
                    <a:pt x="34" y="8"/>
                    <a:pt x="33" y="8"/>
                  </a:cubicBezTo>
                  <a:close/>
                  <a:moveTo>
                    <a:pt x="22" y="25"/>
                  </a:moveTo>
                  <a:cubicBezTo>
                    <a:pt x="18" y="27"/>
                    <a:pt x="13" y="25"/>
                    <a:pt x="12" y="21"/>
                  </a:cubicBezTo>
                  <a:cubicBezTo>
                    <a:pt x="10" y="17"/>
                    <a:pt x="12" y="13"/>
                    <a:pt x="16" y="11"/>
                  </a:cubicBezTo>
                  <a:cubicBezTo>
                    <a:pt x="20" y="10"/>
                    <a:pt x="24" y="12"/>
                    <a:pt x="26" y="15"/>
                  </a:cubicBezTo>
                  <a:cubicBezTo>
                    <a:pt x="27" y="19"/>
                    <a:pt x="26" y="24"/>
                    <a:pt x="22" y="25"/>
                  </a:cubicBezTo>
                  <a:close/>
                  <a:moveTo>
                    <a:pt x="22" y="25"/>
                  </a:moveTo>
                  <a:cubicBezTo>
                    <a:pt x="22" y="25"/>
                    <a:pt x="22" y="25"/>
                    <a:pt x="22" y="25"/>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4" name="Freeform 49">
              <a:extLst>
                <a:ext uri="{FF2B5EF4-FFF2-40B4-BE49-F238E27FC236}">
                  <a16:creationId xmlns:a16="http://schemas.microsoft.com/office/drawing/2014/main" id="{DC7A9202-FAC9-481E-980C-3DFBA2FB734C}"/>
                </a:ext>
              </a:extLst>
            </p:cNvPr>
            <p:cNvSpPr>
              <a:spLocks noEditPoints="1"/>
            </p:cNvSpPr>
            <p:nvPr/>
          </p:nvSpPr>
          <p:spPr bwMode="auto">
            <a:xfrm>
              <a:off x="7113588" y="2965450"/>
              <a:ext cx="258763" cy="476250"/>
            </a:xfrm>
            <a:custGeom>
              <a:avLst/>
              <a:gdLst>
                <a:gd name="T0" fmla="*/ 63 w 69"/>
                <a:gd name="T1" fmla="*/ 73 h 127"/>
                <a:gd name="T2" fmla="*/ 63 w 69"/>
                <a:gd name="T3" fmla="*/ 107 h 127"/>
                <a:gd name="T4" fmla="*/ 7 w 69"/>
                <a:gd name="T5" fmla="*/ 107 h 127"/>
                <a:gd name="T6" fmla="*/ 7 w 69"/>
                <a:gd name="T7" fmla="*/ 21 h 127"/>
                <a:gd name="T8" fmla="*/ 63 w 69"/>
                <a:gd name="T9" fmla="*/ 21 h 127"/>
                <a:gd name="T10" fmla="*/ 63 w 69"/>
                <a:gd name="T11" fmla="*/ 28 h 127"/>
                <a:gd name="T12" fmla="*/ 69 w 69"/>
                <a:gd name="T13" fmla="*/ 28 h 127"/>
                <a:gd name="T14" fmla="*/ 69 w 69"/>
                <a:gd name="T15" fmla="*/ 10 h 127"/>
                <a:gd name="T16" fmla="*/ 59 w 69"/>
                <a:gd name="T17" fmla="*/ 0 h 127"/>
                <a:gd name="T18" fmla="*/ 11 w 69"/>
                <a:gd name="T19" fmla="*/ 0 h 127"/>
                <a:gd name="T20" fmla="*/ 0 w 69"/>
                <a:gd name="T21" fmla="*/ 10 h 127"/>
                <a:gd name="T22" fmla="*/ 0 w 69"/>
                <a:gd name="T23" fmla="*/ 117 h 127"/>
                <a:gd name="T24" fmla="*/ 11 w 69"/>
                <a:gd name="T25" fmla="*/ 127 h 127"/>
                <a:gd name="T26" fmla="*/ 59 w 69"/>
                <a:gd name="T27" fmla="*/ 127 h 127"/>
                <a:gd name="T28" fmla="*/ 69 w 69"/>
                <a:gd name="T29" fmla="*/ 117 h 127"/>
                <a:gd name="T30" fmla="*/ 69 w 69"/>
                <a:gd name="T31" fmla="*/ 73 h 127"/>
                <a:gd name="T32" fmla="*/ 63 w 69"/>
                <a:gd name="T33" fmla="*/ 73 h 127"/>
                <a:gd name="T34" fmla="*/ 30 w 69"/>
                <a:gd name="T35" fmla="*/ 11 h 127"/>
                <a:gd name="T36" fmla="*/ 40 w 69"/>
                <a:gd name="T37" fmla="*/ 11 h 127"/>
                <a:gd name="T38" fmla="*/ 41 w 69"/>
                <a:gd name="T39" fmla="*/ 13 h 127"/>
                <a:gd name="T40" fmla="*/ 40 w 69"/>
                <a:gd name="T41" fmla="*/ 14 h 127"/>
                <a:gd name="T42" fmla="*/ 30 w 69"/>
                <a:gd name="T43" fmla="*/ 14 h 127"/>
                <a:gd name="T44" fmla="*/ 28 w 69"/>
                <a:gd name="T45" fmla="*/ 13 h 127"/>
                <a:gd name="T46" fmla="*/ 30 w 69"/>
                <a:gd name="T47" fmla="*/ 11 h 127"/>
                <a:gd name="T48" fmla="*/ 34 w 69"/>
                <a:gd name="T49" fmla="*/ 121 h 127"/>
                <a:gd name="T50" fmla="*/ 29 w 69"/>
                <a:gd name="T51" fmla="*/ 116 h 127"/>
                <a:gd name="T52" fmla="*/ 34 w 69"/>
                <a:gd name="T53" fmla="*/ 111 h 127"/>
                <a:gd name="T54" fmla="*/ 40 w 69"/>
                <a:gd name="T55" fmla="*/ 116 h 127"/>
                <a:gd name="T56" fmla="*/ 34 w 69"/>
                <a:gd name="T57" fmla="*/ 121 h 127"/>
                <a:gd name="T58" fmla="*/ 34 w 69"/>
                <a:gd name="T59" fmla="*/ 121 h 127"/>
                <a:gd name="T60" fmla="*/ 34 w 69"/>
                <a:gd name="T61" fmla="*/ 12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9" h="127">
                  <a:moveTo>
                    <a:pt x="63" y="73"/>
                  </a:moveTo>
                  <a:cubicBezTo>
                    <a:pt x="63" y="107"/>
                    <a:pt x="63" y="107"/>
                    <a:pt x="63" y="107"/>
                  </a:cubicBezTo>
                  <a:cubicBezTo>
                    <a:pt x="7" y="107"/>
                    <a:pt x="7" y="107"/>
                    <a:pt x="7" y="107"/>
                  </a:cubicBezTo>
                  <a:cubicBezTo>
                    <a:pt x="7" y="21"/>
                    <a:pt x="7" y="21"/>
                    <a:pt x="7" y="21"/>
                  </a:cubicBezTo>
                  <a:cubicBezTo>
                    <a:pt x="63" y="21"/>
                    <a:pt x="63" y="21"/>
                    <a:pt x="63" y="21"/>
                  </a:cubicBezTo>
                  <a:cubicBezTo>
                    <a:pt x="63" y="28"/>
                    <a:pt x="63" y="28"/>
                    <a:pt x="63" y="28"/>
                  </a:cubicBezTo>
                  <a:cubicBezTo>
                    <a:pt x="69" y="28"/>
                    <a:pt x="69" y="28"/>
                    <a:pt x="69" y="28"/>
                  </a:cubicBezTo>
                  <a:cubicBezTo>
                    <a:pt x="69" y="10"/>
                    <a:pt x="69" y="10"/>
                    <a:pt x="69" y="10"/>
                  </a:cubicBezTo>
                  <a:cubicBezTo>
                    <a:pt x="69" y="4"/>
                    <a:pt x="65" y="0"/>
                    <a:pt x="59" y="0"/>
                  </a:cubicBezTo>
                  <a:cubicBezTo>
                    <a:pt x="11" y="0"/>
                    <a:pt x="11" y="0"/>
                    <a:pt x="11" y="0"/>
                  </a:cubicBezTo>
                  <a:cubicBezTo>
                    <a:pt x="5" y="0"/>
                    <a:pt x="0" y="4"/>
                    <a:pt x="0" y="10"/>
                  </a:cubicBezTo>
                  <a:cubicBezTo>
                    <a:pt x="0" y="117"/>
                    <a:pt x="0" y="117"/>
                    <a:pt x="0" y="117"/>
                  </a:cubicBezTo>
                  <a:cubicBezTo>
                    <a:pt x="0" y="123"/>
                    <a:pt x="5" y="127"/>
                    <a:pt x="11" y="127"/>
                  </a:cubicBezTo>
                  <a:cubicBezTo>
                    <a:pt x="59" y="127"/>
                    <a:pt x="59" y="127"/>
                    <a:pt x="59" y="127"/>
                  </a:cubicBezTo>
                  <a:cubicBezTo>
                    <a:pt x="65" y="127"/>
                    <a:pt x="69" y="123"/>
                    <a:pt x="69" y="117"/>
                  </a:cubicBezTo>
                  <a:cubicBezTo>
                    <a:pt x="69" y="73"/>
                    <a:pt x="69" y="73"/>
                    <a:pt x="69" y="73"/>
                  </a:cubicBezTo>
                  <a:lnTo>
                    <a:pt x="63" y="73"/>
                  </a:lnTo>
                  <a:close/>
                  <a:moveTo>
                    <a:pt x="30" y="11"/>
                  </a:moveTo>
                  <a:cubicBezTo>
                    <a:pt x="40" y="11"/>
                    <a:pt x="40" y="11"/>
                    <a:pt x="40" y="11"/>
                  </a:cubicBezTo>
                  <a:cubicBezTo>
                    <a:pt x="41" y="11"/>
                    <a:pt x="41" y="12"/>
                    <a:pt x="41" y="13"/>
                  </a:cubicBezTo>
                  <a:cubicBezTo>
                    <a:pt x="41" y="13"/>
                    <a:pt x="41" y="14"/>
                    <a:pt x="40" y="14"/>
                  </a:cubicBezTo>
                  <a:cubicBezTo>
                    <a:pt x="30" y="14"/>
                    <a:pt x="30" y="14"/>
                    <a:pt x="30" y="14"/>
                  </a:cubicBezTo>
                  <a:cubicBezTo>
                    <a:pt x="29" y="14"/>
                    <a:pt x="28" y="13"/>
                    <a:pt x="28" y="13"/>
                  </a:cubicBezTo>
                  <a:cubicBezTo>
                    <a:pt x="28" y="12"/>
                    <a:pt x="29" y="11"/>
                    <a:pt x="30" y="11"/>
                  </a:cubicBezTo>
                  <a:close/>
                  <a:moveTo>
                    <a:pt x="34" y="121"/>
                  </a:moveTo>
                  <a:cubicBezTo>
                    <a:pt x="32" y="121"/>
                    <a:pt x="29" y="119"/>
                    <a:pt x="29" y="116"/>
                  </a:cubicBezTo>
                  <a:cubicBezTo>
                    <a:pt x="29" y="113"/>
                    <a:pt x="32" y="111"/>
                    <a:pt x="34" y="111"/>
                  </a:cubicBezTo>
                  <a:cubicBezTo>
                    <a:pt x="37" y="111"/>
                    <a:pt x="40" y="113"/>
                    <a:pt x="40" y="116"/>
                  </a:cubicBezTo>
                  <a:cubicBezTo>
                    <a:pt x="40" y="119"/>
                    <a:pt x="37" y="121"/>
                    <a:pt x="34" y="121"/>
                  </a:cubicBezTo>
                  <a:close/>
                  <a:moveTo>
                    <a:pt x="34" y="121"/>
                  </a:moveTo>
                  <a:cubicBezTo>
                    <a:pt x="34" y="121"/>
                    <a:pt x="34" y="121"/>
                    <a:pt x="34" y="121"/>
                  </a:cubicBezTo>
                </a:path>
              </a:pathLst>
            </a:cu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5" name="Rectangle 50">
              <a:extLst>
                <a:ext uri="{FF2B5EF4-FFF2-40B4-BE49-F238E27FC236}">
                  <a16:creationId xmlns:a16="http://schemas.microsoft.com/office/drawing/2014/main" id="{2F049573-E052-4E4C-8E20-C6850961D779}"/>
                </a:ext>
              </a:extLst>
            </p:cNvPr>
            <p:cNvSpPr>
              <a:spLocks noChangeArrowheads="1"/>
            </p:cNvSpPr>
            <p:nvPr/>
          </p:nvSpPr>
          <p:spPr bwMode="auto">
            <a:xfrm>
              <a:off x="6975475" y="3086100"/>
              <a:ext cx="115888" cy="25400"/>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6" name="Rectangle 51">
              <a:extLst>
                <a:ext uri="{FF2B5EF4-FFF2-40B4-BE49-F238E27FC236}">
                  <a16:creationId xmlns:a16="http://schemas.microsoft.com/office/drawing/2014/main" id="{4BEF417B-B72C-49FD-88E2-4CBB51B199EA}"/>
                </a:ext>
              </a:extLst>
            </p:cNvPr>
            <p:cNvSpPr>
              <a:spLocks noChangeArrowheads="1"/>
            </p:cNvSpPr>
            <p:nvPr/>
          </p:nvSpPr>
          <p:spPr bwMode="auto">
            <a:xfrm>
              <a:off x="7005638" y="3133725"/>
              <a:ext cx="85725" cy="2222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7" name="Rectangle 52">
              <a:extLst>
                <a:ext uri="{FF2B5EF4-FFF2-40B4-BE49-F238E27FC236}">
                  <a16:creationId xmlns:a16="http://schemas.microsoft.com/office/drawing/2014/main" id="{057748DF-BBA4-4550-822E-31A3ACBB9295}"/>
                </a:ext>
              </a:extLst>
            </p:cNvPr>
            <p:cNvSpPr>
              <a:spLocks noChangeArrowheads="1"/>
            </p:cNvSpPr>
            <p:nvPr/>
          </p:nvSpPr>
          <p:spPr bwMode="auto">
            <a:xfrm>
              <a:off x="7061200" y="3182937"/>
              <a:ext cx="30163" cy="22225"/>
            </a:xfrm>
            <a:prstGeom prst="rect">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58" name="Freeform 53">
            <a:extLst>
              <a:ext uri="{FF2B5EF4-FFF2-40B4-BE49-F238E27FC236}">
                <a16:creationId xmlns:a16="http://schemas.microsoft.com/office/drawing/2014/main" id="{4BA3ABE7-59FA-44FE-9649-D76CE99633F7}"/>
              </a:ext>
            </a:extLst>
          </p:cNvPr>
          <p:cNvSpPr>
            <a:spLocks noEditPoints="1"/>
          </p:cNvSpPr>
          <p:nvPr/>
        </p:nvSpPr>
        <p:spPr bwMode="auto">
          <a:xfrm>
            <a:off x="10356850" y="2946400"/>
            <a:ext cx="304800" cy="500063"/>
          </a:xfrm>
          <a:custGeom>
            <a:avLst/>
            <a:gdLst>
              <a:gd name="T0" fmla="*/ 80 w 81"/>
              <a:gd name="T1" fmla="*/ 76 h 133"/>
              <a:gd name="T2" fmla="*/ 76 w 81"/>
              <a:gd name="T3" fmla="*/ 66 h 133"/>
              <a:gd name="T4" fmla="*/ 70 w 81"/>
              <a:gd name="T5" fmla="*/ 64 h 133"/>
              <a:gd name="T6" fmla="*/ 70 w 81"/>
              <a:gd name="T7" fmla="*/ 76 h 133"/>
              <a:gd name="T8" fmla="*/ 67 w 81"/>
              <a:gd name="T9" fmla="*/ 76 h 133"/>
              <a:gd name="T10" fmla="*/ 67 w 81"/>
              <a:gd name="T11" fmla="*/ 63 h 133"/>
              <a:gd name="T12" fmla="*/ 62 w 81"/>
              <a:gd name="T13" fmla="*/ 57 h 133"/>
              <a:gd name="T14" fmla="*/ 55 w 81"/>
              <a:gd name="T15" fmla="*/ 57 h 133"/>
              <a:gd name="T16" fmla="*/ 55 w 81"/>
              <a:gd name="T17" fmla="*/ 70 h 133"/>
              <a:gd name="T18" fmla="*/ 52 w 81"/>
              <a:gd name="T19" fmla="*/ 70 h 133"/>
              <a:gd name="T20" fmla="*/ 52 w 81"/>
              <a:gd name="T21" fmla="*/ 55 h 133"/>
              <a:gd name="T22" fmla="*/ 45 w 81"/>
              <a:gd name="T23" fmla="*/ 52 h 133"/>
              <a:gd name="T24" fmla="*/ 40 w 81"/>
              <a:gd name="T25" fmla="*/ 54 h 133"/>
              <a:gd name="T26" fmla="*/ 40 w 81"/>
              <a:gd name="T27" fmla="*/ 66 h 133"/>
              <a:gd name="T28" fmla="*/ 37 w 81"/>
              <a:gd name="T29" fmla="*/ 66 h 133"/>
              <a:gd name="T30" fmla="*/ 37 w 81"/>
              <a:gd name="T31" fmla="*/ 43 h 133"/>
              <a:gd name="T32" fmla="*/ 53 w 81"/>
              <a:gd name="T33" fmla="*/ 22 h 133"/>
              <a:gd name="T34" fmla="*/ 31 w 81"/>
              <a:gd name="T35" fmla="*/ 0 h 133"/>
              <a:gd name="T36" fmla="*/ 9 w 81"/>
              <a:gd name="T37" fmla="*/ 22 h 133"/>
              <a:gd name="T38" fmla="*/ 23 w 81"/>
              <a:gd name="T39" fmla="*/ 43 h 133"/>
              <a:gd name="T40" fmla="*/ 23 w 81"/>
              <a:gd name="T41" fmla="*/ 82 h 133"/>
              <a:gd name="T42" fmla="*/ 10 w 81"/>
              <a:gd name="T43" fmla="*/ 64 h 133"/>
              <a:gd name="T44" fmla="*/ 0 w 81"/>
              <a:gd name="T45" fmla="*/ 66 h 133"/>
              <a:gd name="T46" fmla="*/ 12 w 81"/>
              <a:gd name="T47" fmla="*/ 93 h 133"/>
              <a:gd name="T48" fmla="*/ 19 w 81"/>
              <a:gd name="T49" fmla="*/ 118 h 133"/>
              <a:gd name="T50" fmla="*/ 47 w 81"/>
              <a:gd name="T51" fmla="*/ 132 h 133"/>
              <a:gd name="T52" fmla="*/ 77 w 81"/>
              <a:gd name="T53" fmla="*/ 124 h 133"/>
              <a:gd name="T54" fmla="*/ 80 w 81"/>
              <a:gd name="T55" fmla="*/ 76 h 133"/>
              <a:gd name="T56" fmla="*/ 18 w 81"/>
              <a:gd name="T57" fmla="*/ 22 h 133"/>
              <a:gd name="T58" fmla="*/ 31 w 81"/>
              <a:gd name="T59" fmla="*/ 10 h 133"/>
              <a:gd name="T60" fmla="*/ 43 w 81"/>
              <a:gd name="T61" fmla="*/ 22 h 133"/>
              <a:gd name="T62" fmla="*/ 37 w 81"/>
              <a:gd name="T63" fmla="*/ 33 h 133"/>
              <a:gd name="T64" fmla="*/ 37 w 81"/>
              <a:gd name="T65" fmla="*/ 25 h 133"/>
              <a:gd name="T66" fmla="*/ 30 w 81"/>
              <a:gd name="T67" fmla="*/ 16 h 133"/>
              <a:gd name="T68" fmla="*/ 23 w 81"/>
              <a:gd name="T69" fmla="*/ 24 h 133"/>
              <a:gd name="T70" fmla="*/ 23 w 81"/>
              <a:gd name="T71" fmla="*/ 32 h 133"/>
              <a:gd name="T72" fmla="*/ 18 w 81"/>
              <a:gd name="T73" fmla="*/ 22 h 133"/>
              <a:gd name="T74" fmla="*/ 18 w 81"/>
              <a:gd name="T75" fmla="*/ 22 h 133"/>
              <a:gd name="T76" fmla="*/ 18 w 81"/>
              <a:gd name="T77" fmla="*/ 2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1" h="133">
                <a:moveTo>
                  <a:pt x="80" y="76"/>
                </a:moveTo>
                <a:cubicBezTo>
                  <a:pt x="80" y="76"/>
                  <a:pt x="80" y="70"/>
                  <a:pt x="76" y="66"/>
                </a:cubicBezTo>
                <a:cubicBezTo>
                  <a:pt x="74" y="64"/>
                  <a:pt x="72" y="64"/>
                  <a:pt x="70" y="64"/>
                </a:cubicBezTo>
                <a:cubicBezTo>
                  <a:pt x="70" y="76"/>
                  <a:pt x="70" y="76"/>
                  <a:pt x="70" y="76"/>
                </a:cubicBezTo>
                <a:cubicBezTo>
                  <a:pt x="67" y="76"/>
                  <a:pt x="67" y="76"/>
                  <a:pt x="67" y="76"/>
                </a:cubicBezTo>
                <a:cubicBezTo>
                  <a:pt x="67" y="63"/>
                  <a:pt x="67" y="63"/>
                  <a:pt x="67" y="63"/>
                </a:cubicBezTo>
                <a:cubicBezTo>
                  <a:pt x="66" y="61"/>
                  <a:pt x="65" y="58"/>
                  <a:pt x="62" y="57"/>
                </a:cubicBezTo>
                <a:cubicBezTo>
                  <a:pt x="59" y="56"/>
                  <a:pt x="57" y="57"/>
                  <a:pt x="55" y="57"/>
                </a:cubicBezTo>
                <a:cubicBezTo>
                  <a:pt x="55" y="70"/>
                  <a:pt x="55" y="70"/>
                  <a:pt x="55" y="70"/>
                </a:cubicBezTo>
                <a:cubicBezTo>
                  <a:pt x="52" y="70"/>
                  <a:pt x="52" y="70"/>
                  <a:pt x="52" y="70"/>
                </a:cubicBezTo>
                <a:cubicBezTo>
                  <a:pt x="52" y="55"/>
                  <a:pt x="52" y="55"/>
                  <a:pt x="52" y="55"/>
                </a:cubicBezTo>
                <a:cubicBezTo>
                  <a:pt x="51" y="54"/>
                  <a:pt x="49" y="52"/>
                  <a:pt x="45" y="52"/>
                </a:cubicBezTo>
                <a:cubicBezTo>
                  <a:pt x="43" y="52"/>
                  <a:pt x="42" y="53"/>
                  <a:pt x="40" y="54"/>
                </a:cubicBezTo>
                <a:cubicBezTo>
                  <a:pt x="40" y="66"/>
                  <a:pt x="40" y="66"/>
                  <a:pt x="40" y="66"/>
                </a:cubicBezTo>
                <a:cubicBezTo>
                  <a:pt x="37" y="66"/>
                  <a:pt x="37" y="66"/>
                  <a:pt x="37" y="66"/>
                </a:cubicBezTo>
                <a:cubicBezTo>
                  <a:pt x="37" y="43"/>
                  <a:pt x="37" y="43"/>
                  <a:pt x="37" y="43"/>
                </a:cubicBezTo>
                <a:cubicBezTo>
                  <a:pt x="46" y="41"/>
                  <a:pt x="53" y="32"/>
                  <a:pt x="53" y="22"/>
                </a:cubicBezTo>
                <a:cubicBezTo>
                  <a:pt x="53" y="10"/>
                  <a:pt x="43" y="0"/>
                  <a:pt x="31" y="0"/>
                </a:cubicBezTo>
                <a:cubicBezTo>
                  <a:pt x="19" y="0"/>
                  <a:pt x="9" y="10"/>
                  <a:pt x="9" y="22"/>
                </a:cubicBezTo>
                <a:cubicBezTo>
                  <a:pt x="9" y="32"/>
                  <a:pt x="15" y="40"/>
                  <a:pt x="23" y="43"/>
                </a:cubicBezTo>
                <a:cubicBezTo>
                  <a:pt x="23" y="82"/>
                  <a:pt x="23" y="82"/>
                  <a:pt x="23" y="82"/>
                </a:cubicBezTo>
                <a:cubicBezTo>
                  <a:pt x="23" y="82"/>
                  <a:pt x="16" y="66"/>
                  <a:pt x="10" y="64"/>
                </a:cubicBezTo>
                <a:cubicBezTo>
                  <a:pt x="4" y="62"/>
                  <a:pt x="0" y="66"/>
                  <a:pt x="0" y="66"/>
                </a:cubicBezTo>
                <a:cubicBezTo>
                  <a:pt x="0" y="66"/>
                  <a:pt x="7" y="79"/>
                  <a:pt x="12" y="93"/>
                </a:cubicBezTo>
                <a:cubicBezTo>
                  <a:pt x="15" y="102"/>
                  <a:pt x="16" y="112"/>
                  <a:pt x="19" y="118"/>
                </a:cubicBezTo>
                <a:cubicBezTo>
                  <a:pt x="26" y="131"/>
                  <a:pt x="36" y="132"/>
                  <a:pt x="47" y="132"/>
                </a:cubicBezTo>
                <a:cubicBezTo>
                  <a:pt x="58" y="132"/>
                  <a:pt x="73" y="133"/>
                  <a:pt x="77" y="124"/>
                </a:cubicBezTo>
                <a:cubicBezTo>
                  <a:pt x="81" y="115"/>
                  <a:pt x="80" y="76"/>
                  <a:pt x="80" y="76"/>
                </a:cubicBezTo>
                <a:close/>
                <a:moveTo>
                  <a:pt x="18" y="22"/>
                </a:moveTo>
                <a:cubicBezTo>
                  <a:pt x="18" y="15"/>
                  <a:pt x="24" y="10"/>
                  <a:pt x="31" y="10"/>
                </a:cubicBezTo>
                <a:cubicBezTo>
                  <a:pt x="38" y="10"/>
                  <a:pt x="43" y="15"/>
                  <a:pt x="43" y="22"/>
                </a:cubicBezTo>
                <a:cubicBezTo>
                  <a:pt x="43" y="27"/>
                  <a:pt x="41" y="31"/>
                  <a:pt x="37" y="33"/>
                </a:cubicBezTo>
                <a:cubicBezTo>
                  <a:pt x="37" y="25"/>
                  <a:pt x="37" y="25"/>
                  <a:pt x="37" y="25"/>
                </a:cubicBezTo>
                <a:cubicBezTo>
                  <a:pt x="37" y="25"/>
                  <a:pt x="36" y="16"/>
                  <a:pt x="30" y="16"/>
                </a:cubicBezTo>
                <a:cubicBezTo>
                  <a:pt x="25" y="16"/>
                  <a:pt x="23" y="24"/>
                  <a:pt x="23" y="24"/>
                </a:cubicBezTo>
                <a:cubicBezTo>
                  <a:pt x="23" y="32"/>
                  <a:pt x="23" y="32"/>
                  <a:pt x="23" y="32"/>
                </a:cubicBezTo>
                <a:cubicBezTo>
                  <a:pt x="20" y="30"/>
                  <a:pt x="18" y="26"/>
                  <a:pt x="18" y="22"/>
                </a:cubicBezTo>
                <a:close/>
                <a:moveTo>
                  <a:pt x="18" y="22"/>
                </a:moveTo>
                <a:cubicBezTo>
                  <a:pt x="18" y="22"/>
                  <a:pt x="18" y="22"/>
                  <a:pt x="18" y="22"/>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59" name="Group 63">
            <a:extLst>
              <a:ext uri="{FF2B5EF4-FFF2-40B4-BE49-F238E27FC236}">
                <a16:creationId xmlns:a16="http://schemas.microsoft.com/office/drawing/2014/main" id="{2D7656C6-E7C2-42B9-9046-96265163B255}"/>
              </a:ext>
            </a:extLst>
          </p:cNvPr>
          <p:cNvGrpSpPr/>
          <p:nvPr/>
        </p:nvGrpSpPr>
        <p:grpSpPr>
          <a:xfrm>
            <a:off x="2203450" y="2146300"/>
            <a:ext cx="93663" cy="1446212"/>
            <a:chOff x="2203450" y="2146300"/>
            <a:chExt cx="93663" cy="1446212"/>
          </a:xfrm>
        </p:grpSpPr>
        <p:sp>
          <p:nvSpPr>
            <p:cNvPr id="60" name="Rectangle 14">
              <a:extLst>
                <a:ext uri="{FF2B5EF4-FFF2-40B4-BE49-F238E27FC236}">
                  <a16:creationId xmlns:a16="http://schemas.microsoft.com/office/drawing/2014/main" id="{39E7488C-1B53-45F1-9767-A55A7EBA1E90}"/>
                </a:ext>
              </a:extLst>
            </p:cNvPr>
            <p:cNvSpPr>
              <a:spLocks noChangeArrowheads="1"/>
            </p:cNvSpPr>
            <p:nvPr/>
          </p:nvSpPr>
          <p:spPr bwMode="auto">
            <a:xfrm>
              <a:off x="2241550" y="2192337"/>
              <a:ext cx="14288" cy="30163"/>
            </a:xfrm>
            <a:prstGeom prst="rect">
              <a:avLst/>
            </a:prstGeom>
            <a:solidFill>
              <a:srgbClr val="6464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1" name="Oval 15">
              <a:extLst>
                <a:ext uri="{FF2B5EF4-FFF2-40B4-BE49-F238E27FC236}">
                  <a16:creationId xmlns:a16="http://schemas.microsoft.com/office/drawing/2014/main" id="{F6DBE18A-9A27-4DEF-AD4D-39720EBC9BA9}"/>
                </a:ext>
              </a:extLst>
            </p:cNvPr>
            <p:cNvSpPr>
              <a:spLocks noChangeArrowheads="1"/>
            </p:cNvSpPr>
            <p:nvPr/>
          </p:nvSpPr>
          <p:spPr bwMode="auto">
            <a:xfrm>
              <a:off x="2203450" y="2146300"/>
              <a:ext cx="93663" cy="90488"/>
            </a:xfrm>
            <a:prstGeom prst="ellipse">
              <a:avLst/>
            </a:prstGeom>
            <a:solidFill>
              <a:srgbClr val="6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cxnSp>
          <p:nvCxnSpPr>
            <p:cNvPr id="62" name="Straight Connector 57">
              <a:extLst>
                <a:ext uri="{FF2B5EF4-FFF2-40B4-BE49-F238E27FC236}">
                  <a16:creationId xmlns:a16="http://schemas.microsoft.com/office/drawing/2014/main" id="{B7500912-2856-4B24-9F63-F98A842B94E4}"/>
                </a:ext>
              </a:extLst>
            </p:cNvPr>
            <p:cNvCxnSpPr>
              <a:stCxn id="61" idx="4"/>
            </p:cNvCxnSpPr>
            <p:nvPr/>
          </p:nvCxnSpPr>
          <p:spPr>
            <a:xfrm flipH="1">
              <a:off x="2241550" y="2236788"/>
              <a:ext cx="8732" cy="1355724"/>
            </a:xfrm>
            <a:prstGeom prst="line">
              <a:avLst/>
            </a:prstGeom>
            <a:noFill/>
            <a:ln w="6350" cap="flat" cmpd="sng" algn="ctr">
              <a:solidFill>
                <a:srgbClr val="646463"/>
              </a:solidFill>
              <a:prstDash val="lgDash"/>
              <a:miter lim="800000"/>
            </a:ln>
            <a:effectLst/>
          </p:spPr>
        </p:cxnSp>
      </p:grpSp>
      <p:grpSp>
        <p:nvGrpSpPr>
          <p:cNvPr id="63" name="Group 64">
            <a:extLst>
              <a:ext uri="{FF2B5EF4-FFF2-40B4-BE49-F238E27FC236}">
                <a16:creationId xmlns:a16="http://schemas.microsoft.com/office/drawing/2014/main" id="{7F54EC26-9DF2-4FE1-99F8-41949FAA4708}"/>
              </a:ext>
            </a:extLst>
          </p:cNvPr>
          <p:cNvGrpSpPr/>
          <p:nvPr/>
        </p:nvGrpSpPr>
        <p:grpSpPr>
          <a:xfrm>
            <a:off x="5507038" y="2146300"/>
            <a:ext cx="93663" cy="1446212"/>
            <a:chOff x="5507038" y="2146300"/>
            <a:chExt cx="93663" cy="1446212"/>
          </a:xfrm>
        </p:grpSpPr>
        <p:sp>
          <p:nvSpPr>
            <p:cNvPr id="64" name="Rectangle 18">
              <a:extLst>
                <a:ext uri="{FF2B5EF4-FFF2-40B4-BE49-F238E27FC236}">
                  <a16:creationId xmlns:a16="http://schemas.microsoft.com/office/drawing/2014/main" id="{05F14193-FE32-4B70-9497-EF8749937F7C}"/>
                </a:ext>
              </a:extLst>
            </p:cNvPr>
            <p:cNvSpPr>
              <a:spLocks noChangeArrowheads="1"/>
            </p:cNvSpPr>
            <p:nvPr/>
          </p:nvSpPr>
          <p:spPr bwMode="auto">
            <a:xfrm>
              <a:off x="5545138" y="2192337"/>
              <a:ext cx="14288" cy="30163"/>
            </a:xfrm>
            <a:prstGeom prst="rect">
              <a:avLst/>
            </a:prstGeom>
            <a:solidFill>
              <a:srgbClr val="6464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5" name="Oval 19">
              <a:extLst>
                <a:ext uri="{FF2B5EF4-FFF2-40B4-BE49-F238E27FC236}">
                  <a16:creationId xmlns:a16="http://schemas.microsoft.com/office/drawing/2014/main" id="{B119AF96-ED8D-42A3-9F57-155E04F4FBAE}"/>
                </a:ext>
              </a:extLst>
            </p:cNvPr>
            <p:cNvSpPr>
              <a:spLocks noChangeArrowheads="1"/>
            </p:cNvSpPr>
            <p:nvPr/>
          </p:nvSpPr>
          <p:spPr bwMode="auto">
            <a:xfrm>
              <a:off x="5507038" y="2146300"/>
              <a:ext cx="93663" cy="90488"/>
            </a:xfrm>
            <a:prstGeom prst="ellipse">
              <a:avLst/>
            </a:prstGeom>
            <a:solidFill>
              <a:srgbClr val="6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cxnSp>
          <p:nvCxnSpPr>
            <p:cNvPr id="66" name="Straight Connector 58">
              <a:extLst>
                <a:ext uri="{FF2B5EF4-FFF2-40B4-BE49-F238E27FC236}">
                  <a16:creationId xmlns:a16="http://schemas.microsoft.com/office/drawing/2014/main" id="{CF59294B-A8D7-4B91-82AD-FA45501AC9D8}"/>
                </a:ext>
              </a:extLst>
            </p:cNvPr>
            <p:cNvCxnSpPr/>
            <p:nvPr/>
          </p:nvCxnSpPr>
          <p:spPr>
            <a:xfrm flipH="1">
              <a:off x="5543947" y="2236788"/>
              <a:ext cx="8732" cy="1355724"/>
            </a:xfrm>
            <a:prstGeom prst="line">
              <a:avLst/>
            </a:prstGeom>
            <a:noFill/>
            <a:ln w="6350" cap="flat" cmpd="sng" algn="ctr">
              <a:solidFill>
                <a:srgbClr val="646463"/>
              </a:solidFill>
              <a:prstDash val="lgDash"/>
              <a:miter lim="800000"/>
            </a:ln>
            <a:effectLst/>
          </p:spPr>
        </p:cxnSp>
      </p:grpSp>
      <p:grpSp>
        <p:nvGrpSpPr>
          <p:cNvPr id="67" name="Group 65">
            <a:extLst>
              <a:ext uri="{FF2B5EF4-FFF2-40B4-BE49-F238E27FC236}">
                <a16:creationId xmlns:a16="http://schemas.microsoft.com/office/drawing/2014/main" id="{2804BA3A-0B04-4F2E-B412-5EF283D25712}"/>
              </a:ext>
            </a:extLst>
          </p:cNvPr>
          <p:cNvGrpSpPr/>
          <p:nvPr/>
        </p:nvGrpSpPr>
        <p:grpSpPr>
          <a:xfrm>
            <a:off x="8810625" y="2146300"/>
            <a:ext cx="93663" cy="1427161"/>
            <a:chOff x="8810625" y="2146300"/>
            <a:chExt cx="93663" cy="1427161"/>
          </a:xfrm>
        </p:grpSpPr>
        <p:sp>
          <p:nvSpPr>
            <p:cNvPr id="68" name="Rectangle 22">
              <a:extLst>
                <a:ext uri="{FF2B5EF4-FFF2-40B4-BE49-F238E27FC236}">
                  <a16:creationId xmlns:a16="http://schemas.microsoft.com/office/drawing/2014/main" id="{B578D646-ED47-433B-93A4-466877B346C3}"/>
                </a:ext>
              </a:extLst>
            </p:cNvPr>
            <p:cNvSpPr>
              <a:spLocks noChangeArrowheads="1"/>
            </p:cNvSpPr>
            <p:nvPr/>
          </p:nvSpPr>
          <p:spPr bwMode="auto">
            <a:xfrm>
              <a:off x="8848725" y="2192337"/>
              <a:ext cx="14288" cy="30163"/>
            </a:xfrm>
            <a:prstGeom prst="rect">
              <a:avLst/>
            </a:prstGeom>
            <a:solidFill>
              <a:srgbClr val="6464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9" name="Oval 23">
              <a:extLst>
                <a:ext uri="{FF2B5EF4-FFF2-40B4-BE49-F238E27FC236}">
                  <a16:creationId xmlns:a16="http://schemas.microsoft.com/office/drawing/2014/main" id="{73261443-A4D9-486B-8B50-0CD683CD6062}"/>
                </a:ext>
              </a:extLst>
            </p:cNvPr>
            <p:cNvSpPr>
              <a:spLocks noChangeArrowheads="1"/>
            </p:cNvSpPr>
            <p:nvPr/>
          </p:nvSpPr>
          <p:spPr bwMode="auto">
            <a:xfrm>
              <a:off x="8810625" y="2146300"/>
              <a:ext cx="93663" cy="90488"/>
            </a:xfrm>
            <a:prstGeom prst="ellipse">
              <a:avLst/>
            </a:prstGeom>
            <a:solidFill>
              <a:srgbClr val="6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cxnSp>
          <p:nvCxnSpPr>
            <p:cNvPr id="70" name="Straight Connector 59">
              <a:extLst>
                <a:ext uri="{FF2B5EF4-FFF2-40B4-BE49-F238E27FC236}">
                  <a16:creationId xmlns:a16="http://schemas.microsoft.com/office/drawing/2014/main" id="{16C45EE1-5CF3-4397-AC23-BB0611E69907}"/>
                </a:ext>
              </a:extLst>
            </p:cNvPr>
            <p:cNvCxnSpPr/>
            <p:nvPr/>
          </p:nvCxnSpPr>
          <p:spPr>
            <a:xfrm flipH="1">
              <a:off x="8849121" y="2217737"/>
              <a:ext cx="8732" cy="1355724"/>
            </a:xfrm>
            <a:prstGeom prst="line">
              <a:avLst/>
            </a:prstGeom>
            <a:noFill/>
            <a:ln w="6350" cap="flat" cmpd="sng" algn="ctr">
              <a:solidFill>
                <a:srgbClr val="646463"/>
              </a:solidFill>
              <a:prstDash val="lgDash"/>
              <a:miter lim="800000"/>
            </a:ln>
            <a:effectLst/>
          </p:spPr>
        </p:cxnSp>
      </p:grpSp>
      <p:grpSp>
        <p:nvGrpSpPr>
          <p:cNvPr id="71" name="Group 69">
            <a:extLst>
              <a:ext uri="{FF2B5EF4-FFF2-40B4-BE49-F238E27FC236}">
                <a16:creationId xmlns:a16="http://schemas.microsoft.com/office/drawing/2014/main" id="{F30CE2DD-60FD-46B3-AA0A-38E81A031592}"/>
              </a:ext>
            </a:extLst>
          </p:cNvPr>
          <p:cNvGrpSpPr/>
          <p:nvPr/>
        </p:nvGrpSpPr>
        <p:grpSpPr>
          <a:xfrm>
            <a:off x="3911600" y="4084637"/>
            <a:ext cx="93663" cy="1441450"/>
            <a:chOff x="3911600" y="4084637"/>
            <a:chExt cx="93663" cy="1441450"/>
          </a:xfrm>
        </p:grpSpPr>
        <p:sp>
          <p:nvSpPr>
            <p:cNvPr id="72" name="Rectangle 26">
              <a:extLst>
                <a:ext uri="{FF2B5EF4-FFF2-40B4-BE49-F238E27FC236}">
                  <a16:creationId xmlns:a16="http://schemas.microsoft.com/office/drawing/2014/main" id="{0F29DDF8-89BD-405D-835B-AF2A91D0745E}"/>
                </a:ext>
              </a:extLst>
            </p:cNvPr>
            <p:cNvSpPr>
              <a:spLocks noChangeArrowheads="1"/>
            </p:cNvSpPr>
            <p:nvPr/>
          </p:nvSpPr>
          <p:spPr bwMode="auto">
            <a:xfrm>
              <a:off x="3949700" y="5449887"/>
              <a:ext cx="14288" cy="30163"/>
            </a:xfrm>
            <a:prstGeom prst="rect">
              <a:avLst/>
            </a:prstGeom>
            <a:solidFill>
              <a:srgbClr val="6464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3" name="Oval 27">
              <a:extLst>
                <a:ext uri="{FF2B5EF4-FFF2-40B4-BE49-F238E27FC236}">
                  <a16:creationId xmlns:a16="http://schemas.microsoft.com/office/drawing/2014/main" id="{BE3A6B59-6C45-4C4D-A8D4-14DC1C1D5715}"/>
                </a:ext>
              </a:extLst>
            </p:cNvPr>
            <p:cNvSpPr>
              <a:spLocks noChangeArrowheads="1"/>
            </p:cNvSpPr>
            <p:nvPr/>
          </p:nvSpPr>
          <p:spPr bwMode="auto">
            <a:xfrm>
              <a:off x="3911600" y="5430837"/>
              <a:ext cx="93663" cy="95250"/>
            </a:xfrm>
            <a:prstGeom prst="ellipse">
              <a:avLst/>
            </a:prstGeom>
            <a:solidFill>
              <a:srgbClr val="6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cxnSp>
          <p:nvCxnSpPr>
            <p:cNvPr id="74" name="Straight Connector 60">
              <a:extLst>
                <a:ext uri="{FF2B5EF4-FFF2-40B4-BE49-F238E27FC236}">
                  <a16:creationId xmlns:a16="http://schemas.microsoft.com/office/drawing/2014/main" id="{4DF89974-C293-4D0C-BA89-DB3AAD2C8EA4}"/>
                </a:ext>
              </a:extLst>
            </p:cNvPr>
            <p:cNvCxnSpPr/>
            <p:nvPr/>
          </p:nvCxnSpPr>
          <p:spPr>
            <a:xfrm flipH="1">
              <a:off x="3955257" y="4084637"/>
              <a:ext cx="8732" cy="1355724"/>
            </a:xfrm>
            <a:prstGeom prst="line">
              <a:avLst/>
            </a:prstGeom>
            <a:noFill/>
            <a:ln w="6350" cap="flat" cmpd="sng" algn="ctr">
              <a:solidFill>
                <a:srgbClr val="646463"/>
              </a:solidFill>
              <a:prstDash val="lgDash"/>
              <a:miter lim="800000"/>
            </a:ln>
            <a:effectLst/>
          </p:spPr>
        </p:cxnSp>
      </p:grpSp>
      <p:sp>
        <p:nvSpPr>
          <p:cNvPr id="75" name="Freeform 9">
            <a:extLst>
              <a:ext uri="{FF2B5EF4-FFF2-40B4-BE49-F238E27FC236}">
                <a16:creationId xmlns:a16="http://schemas.microsoft.com/office/drawing/2014/main" id="{FD227701-582A-49F4-8D92-BD9109870F5E}"/>
              </a:ext>
            </a:extLst>
          </p:cNvPr>
          <p:cNvSpPr>
            <a:spLocks/>
          </p:cNvSpPr>
          <p:nvPr/>
        </p:nvSpPr>
        <p:spPr bwMode="auto">
          <a:xfrm>
            <a:off x="6329363" y="3592512"/>
            <a:ext cx="1752600" cy="492125"/>
          </a:xfrm>
          <a:custGeom>
            <a:avLst/>
            <a:gdLst>
              <a:gd name="T0" fmla="*/ 75 w 467"/>
              <a:gd name="T1" fmla="*/ 125 h 131"/>
              <a:gd name="T2" fmla="*/ 5 w 467"/>
              <a:gd name="T3" fmla="*/ 18 h 131"/>
              <a:gd name="T4" fmla="*/ 14 w 467"/>
              <a:gd name="T5" fmla="*/ 0 h 131"/>
              <a:gd name="T6" fmla="*/ 382 w 467"/>
              <a:gd name="T7" fmla="*/ 0 h 131"/>
              <a:gd name="T8" fmla="*/ 392 w 467"/>
              <a:gd name="T9" fmla="*/ 6 h 131"/>
              <a:gd name="T10" fmla="*/ 462 w 467"/>
              <a:gd name="T11" fmla="*/ 113 h 131"/>
              <a:gd name="T12" fmla="*/ 453 w 467"/>
              <a:gd name="T13" fmla="*/ 131 h 131"/>
              <a:gd name="T14" fmla="*/ 85 w 467"/>
              <a:gd name="T15" fmla="*/ 131 h 131"/>
              <a:gd name="T16" fmla="*/ 75 w 467"/>
              <a:gd name="T17" fmla="*/ 1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67" h="131">
                <a:moveTo>
                  <a:pt x="75" y="125"/>
                </a:moveTo>
                <a:cubicBezTo>
                  <a:pt x="5" y="18"/>
                  <a:pt x="5" y="18"/>
                  <a:pt x="5" y="18"/>
                </a:cubicBezTo>
                <a:cubicBezTo>
                  <a:pt x="0" y="10"/>
                  <a:pt x="5" y="0"/>
                  <a:pt x="14" y="0"/>
                </a:cubicBezTo>
                <a:cubicBezTo>
                  <a:pt x="382" y="0"/>
                  <a:pt x="382" y="0"/>
                  <a:pt x="382" y="0"/>
                </a:cubicBezTo>
                <a:cubicBezTo>
                  <a:pt x="386" y="0"/>
                  <a:pt x="390" y="2"/>
                  <a:pt x="392" y="6"/>
                </a:cubicBezTo>
                <a:cubicBezTo>
                  <a:pt x="462" y="113"/>
                  <a:pt x="462" y="113"/>
                  <a:pt x="462" y="113"/>
                </a:cubicBezTo>
                <a:cubicBezTo>
                  <a:pt x="467" y="121"/>
                  <a:pt x="462" y="131"/>
                  <a:pt x="453" y="131"/>
                </a:cubicBezTo>
                <a:cubicBezTo>
                  <a:pt x="85" y="131"/>
                  <a:pt x="85" y="131"/>
                  <a:pt x="85" y="131"/>
                </a:cubicBezTo>
                <a:cubicBezTo>
                  <a:pt x="81" y="131"/>
                  <a:pt x="77" y="129"/>
                  <a:pt x="75" y="125"/>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76" name="Group 68">
            <a:extLst>
              <a:ext uri="{FF2B5EF4-FFF2-40B4-BE49-F238E27FC236}">
                <a16:creationId xmlns:a16="http://schemas.microsoft.com/office/drawing/2014/main" id="{77E6DD4E-97D5-4043-98EE-D40841AB81A8}"/>
              </a:ext>
            </a:extLst>
          </p:cNvPr>
          <p:cNvGrpSpPr/>
          <p:nvPr/>
        </p:nvGrpSpPr>
        <p:grpSpPr>
          <a:xfrm>
            <a:off x="7215188" y="4092575"/>
            <a:ext cx="93663" cy="1433512"/>
            <a:chOff x="7215188" y="4092575"/>
            <a:chExt cx="93663" cy="1433512"/>
          </a:xfrm>
        </p:grpSpPr>
        <p:sp>
          <p:nvSpPr>
            <p:cNvPr id="77" name="Rectangle 30">
              <a:extLst>
                <a:ext uri="{FF2B5EF4-FFF2-40B4-BE49-F238E27FC236}">
                  <a16:creationId xmlns:a16="http://schemas.microsoft.com/office/drawing/2014/main" id="{85CC9130-E932-4E34-B342-91575C1321CB}"/>
                </a:ext>
              </a:extLst>
            </p:cNvPr>
            <p:cNvSpPr>
              <a:spLocks noChangeArrowheads="1"/>
            </p:cNvSpPr>
            <p:nvPr/>
          </p:nvSpPr>
          <p:spPr bwMode="auto">
            <a:xfrm>
              <a:off x="7253288" y="5449887"/>
              <a:ext cx="14288" cy="30163"/>
            </a:xfrm>
            <a:prstGeom prst="rect">
              <a:avLst/>
            </a:prstGeom>
            <a:solidFill>
              <a:srgbClr val="6464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8" name="Oval 31">
              <a:extLst>
                <a:ext uri="{FF2B5EF4-FFF2-40B4-BE49-F238E27FC236}">
                  <a16:creationId xmlns:a16="http://schemas.microsoft.com/office/drawing/2014/main" id="{39BF5143-7DDE-4769-AEBA-C4CA4C98749F}"/>
                </a:ext>
              </a:extLst>
            </p:cNvPr>
            <p:cNvSpPr>
              <a:spLocks noChangeArrowheads="1"/>
            </p:cNvSpPr>
            <p:nvPr/>
          </p:nvSpPr>
          <p:spPr bwMode="auto">
            <a:xfrm>
              <a:off x="7215188" y="5430837"/>
              <a:ext cx="93663" cy="95250"/>
            </a:xfrm>
            <a:prstGeom prst="ellipse">
              <a:avLst/>
            </a:prstGeom>
            <a:solidFill>
              <a:srgbClr val="6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cxnSp>
          <p:nvCxnSpPr>
            <p:cNvPr id="79" name="Straight Connector 61">
              <a:extLst>
                <a:ext uri="{FF2B5EF4-FFF2-40B4-BE49-F238E27FC236}">
                  <a16:creationId xmlns:a16="http://schemas.microsoft.com/office/drawing/2014/main" id="{93CAB9E3-CE82-4E5A-B36C-0047A3D08472}"/>
                </a:ext>
              </a:extLst>
            </p:cNvPr>
            <p:cNvCxnSpPr/>
            <p:nvPr/>
          </p:nvCxnSpPr>
          <p:spPr>
            <a:xfrm flipH="1">
              <a:off x="7260432" y="4092575"/>
              <a:ext cx="8732" cy="1355724"/>
            </a:xfrm>
            <a:prstGeom prst="line">
              <a:avLst/>
            </a:prstGeom>
            <a:noFill/>
            <a:ln w="6350" cap="flat" cmpd="sng" algn="ctr">
              <a:solidFill>
                <a:srgbClr val="646463"/>
              </a:solidFill>
              <a:prstDash val="lgDash"/>
              <a:miter lim="800000"/>
            </a:ln>
            <a:effectLst/>
          </p:spPr>
        </p:cxnSp>
      </p:grpSp>
      <p:grpSp>
        <p:nvGrpSpPr>
          <p:cNvPr id="80" name="Group 67">
            <a:extLst>
              <a:ext uri="{FF2B5EF4-FFF2-40B4-BE49-F238E27FC236}">
                <a16:creationId xmlns:a16="http://schemas.microsoft.com/office/drawing/2014/main" id="{F74B825A-F084-40E0-809F-13579AC92C2E}"/>
              </a:ext>
            </a:extLst>
          </p:cNvPr>
          <p:cNvGrpSpPr/>
          <p:nvPr/>
        </p:nvGrpSpPr>
        <p:grpSpPr>
          <a:xfrm>
            <a:off x="10518775" y="4078287"/>
            <a:ext cx="93663" cy="1447800"/>
            <a:chOff x="10518775" y="4078287"/>
            <a:chExt cx="93663" cy="1447800"/>
          </a:xfrm>
        </p:grpSpPr>
        <p:sp>
          <p:nvSpPr>
            <p:cNvPr id="81" name="Rectangle 34">
              <a:extLst>
                <a:ext uri="{FF2B5EF4-FFF2-40B4-BE49-F238E27FC236}">
                  <a16:creationId xmlns:a16="http://schemas.microsoft.com/office/drawing/2014/main" id="{A3946DB8-337F-4234-8745-EDB2F11FC272}"/>
                </a:ext>
              </a:extLst>
            </p:cNvPr>
            <p:cNvSpPr>
              <a:spLocks noChangeArrowheads="1"/>
            </p:cNvSpPr>
            <p:nvPr/>
          </p:nvSpPr>
          <p:spPr bwMode="auto">
            <a:xfrm>
              <a:off x="10555288" y="5449887"/>
              <a:ext cx="15875" cy="30163"/>
            </a:xfrm>
            <a:prstGeom prst="rect">
              <a:avLst/>
            </a:prstGeom>
            <a:solidFill>
              <a:srgbClr val="64646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2" name="Oval 35">
              <a:extLst>
                <a:ext uri="{FF2B5EF4-FFF2-40B4-BE49-F238E27FC236}">
                  <a16:creationId xmlns:a16="http://schemas.microsoft.com/office/drawing/2014/main" id="{16538C27-AE24-4E7A-8A60-F8755B35AC96}"/>
                </a:ext>
              </a:extLst>
            </p:cNvPr>
            <p:cNvSpPr>
              <a:spLocks noChangeArrowheads="1"/>
            </p:cNvSpPr>
            <p:nvPr/>
          </p:nvSpPr>
          <p:spPr bwMode="auto">
            <a:xfrm>
              <a:off x="10518775" y="5430837"/>
              <a:ext cx="93663" cy="95250"/>
            </a:xfrm>
            <a:prstGeom prst="ellipse">
              <a:avLst/>
            </a:prstGeom>
            <a:solidFill>
              <a:srgbClr val="64646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cxnSp>
          <p:nvCxnSpPr>
            <p:cNvPr id="83" name="Straight Connector 62">
              <a:extLst>
                <a:ext uri="{FF2B5EF4-FFF2-40B4-BE49-F238E27FC236}">
                  <a16:creationId xmlns:a16="http://schemas.microsoft.com/office/drawing/2014/main" id="{1410F953-7659-4DCA-B6EB-465CA1FD4463}"/>
                </a:ext>
              </a:extLst>
            </p:cNvPr>
            <p:cNvCxnSpPr/>
            <p:nvPr/>
          </p:nvCxnSpPr>
          <p:spPr>
            <a:xfrm flipH="1">
              <a:off x="10563225" y="4078287"/>
              <a:ext cx="8732" cy="1355724"/>
            </a:xfrm>
            <a:prstGeom prst="line">
              <a:avLst/>
            </a:prstGeom>
            <a:noFill/>
            <a:ln w="6350" cap="flat" cmpd="sng" algn="ctr">
              <a:solidFill>
                <a:srgbClr val="646463"/>
              </a:solidFill>
              <a:prstDash val="lgDash"/>
              <a:miter lim="800000"/>
            </a:ln>
            <a:effectLst/>
          </p:spPr>
        </p:cxnSp>
      </p:grpSp>
      <p:sp>
        <p:nvSpPr>
          <p:cNvPr id="84" name="TextBox 70">
            <a:extLst>
              <a:ext uri="{FF2B5EF4-FFF2-40B4-BE49-F238E27FC236}">
                <a16:creationId xmlns:a16="http://schemas.microsoft.com/office/drawing/2014/main" id="{09ADF6FB-7600-450B-97D9-5582DED6CD38}"/>
              </a:ext>
            </a:extLst>
          </p:cNvPr>
          <p:cNvSpPr txBox="1"/>
          <p:nvPr/>
        </p:nvSpPr>
        <p:spPr>
          <a:xfrm>
            <a:off x="1879944" y="3586161"/>
            <a:ext cx="768159" cy="461665"/>
          </a:xfrm>
          <a:prstGeom prst="rect">
            <a:avLst/>
          </a:prstGeom>
          <a:noFill/>
        </p:spPr>
        <p:txBody>
          <a:bodyPr wrap="none" rtlCol="0">
            <a:spAutoFit/>
          </a:bodyPr>
          <a:lstStyle/>
          <a:p>
            <a:r>
              <a:rPr lang="en-GB" sz="2400" b="1" dirty="0">
                <a:solidFill>
                  <a:prstClr val="white"/>
                </a:solidFill>
                <a:latin typeface="Roboto Condensed Light" panose="02000000000000000000" pitchFamily="2" charset="0"/>
                <a:ea typeface="Roboto Condensed Light" panose="02000000000000000000" pitchFamily="2" charset="0"/>
              </a:rPr>
              <a:t>2009</a:t>
            </a:r>
            <a:endParaRPr lang="en-IN" sz="2400" b="1" dirty="0">
              <a:solidFill>
                <a:prstClr val="white"/>
              </a:solidFill>
              <a:latin typeface="Roboto Condensed Light" panose="02000000000000000000" pitchFamily="2" charset="0"/>
              <a:ea typeface="Roboto Condensed Light" panose="02000000000000000000" pitchFamily="2" charset="0"/>
            </a:endParaRPr>
          </a:p>
        </p:txBody>
      </p:sp>
      <p:sp>
        <p:nvSpPr>
          <p:cNvPr id="85" name="TextBox 71">
            <a:extLst>
              <a:ext uri="{FF2B5EF4-FFF2-40B4-BE49-F238E27FC236}">
                <a16:creationId xmlns:a16="http://schemas.microsoft.com/office/drawing/2014/main" id="{F7ABA925-D7B0-4A56-86CB-49DEF0547D3C}"/>
              </a:ext>
            </a:extLst>
          </p:cNvPr>
          <p:cNvSpPr txBox="1"/>
          <p:nvPr/>
        </p:nvSpPr>
        <p:spPr>
          <a:xfrm>
            <a:off x="3542557" y="3586161"/>
            <a:ext cx="768159" cy="461665"/>
          </a:xfrm>
          <a:prstGeom prst="rect">
            <a:avLst/>
          </a:prstGeom>
          <a:noFill/>
        </p:spPr>
        <p:txBody>
          <a:bodyPr wrap="none" rtlCol="0">
            <a:spAutoFit/>
          </a:bodyPr>
          <a:lstStyle/>
          <a:p>
            <a:r>
              <a:rPr lang="en-GB" sz="2400" b="1" dirty="0">
                <a:solidFill>
                  <a:prstClr val="white"/>
                </a:solidFill>
                <a:latin typeface="Roboto Condensed Light" panose="02000000000000000000" pitchFamily="2" charset="0"/>
                <a:ea typeface="Roboto Condensed Light" panose="02000000000000000000" pitchFamily="2" charset="0"/>
              </a:rPr>
              <a:t>2010</a:t>
            </a:r>
            <a:endParaRPr lang="en-IN" sz="2400" b="1" dirty="0">
              <a:solidFill>
                <a:prstClr val="white"/>
              </a:solidFill>
              <a:latin typeface="Roboto Condensed Light" panose="02000000000000000000" pitchFamily="2" charset="0"/>
              <a:ea typeface="Roboto Condensed Light" panose="02000000000000000000" pitchFamily="2" charset="0"/>
            </a:endParaRPr>
          </a:p>
        </p:txBody>
      </p:sp>
      <p:sp>
        <p:nvSpPr>
          <p:cNvPr id="86" name="TextBox 72">
            <a:extLst>
              <a:ext uri="{FF2B5EF4-FFF2-40B4-BE49-F238E27FC236}">
                <a16:creationId xmlns:a16="http://schemas.microsoft.com/office/drawing/2014/main" id="{DD1341AF-87BD-4DA6-9319-CE29BB88C62A}"/>
              </a:ext>
            </a:extLst>
          </p:cNvPr>
          <p:cNvSpPr txBox="1"/>
          <p:nvPr/>
        </p:nvSpPr>
        <p:spPr>
          <a:xfrm>
            <a:off x="5199132" y="3578224"/>
            <a:ext cx="764953" cy="461665"/>
          </a:xfrm>
          <a:prstGeom prst="rect">
            <a:avLst/>
          </a:prstGeom>
          <a:noFill/>
        </p:spPr>
        <p:txBody>
          <a:bodyPr wrap="none" rtlCol="0">
            <a:spAutoFit/>
          </a:bodyPr>
          <a:lstStyle/>
          <a:p>
            <a:r>
              <a:rPr lang="en-GB" sz="2400" b="1" dirty="0">
                <a:solidFill>
                  <a:prstClr val="white"/>
                </a:solidFill>
                <a:latin typeface="Roboto Condensed Light" panose="02000000000000000000" pitchFamily="2" charset="0"/>
                <a:ea typeface="Roboto Condensed Light" panose="02000000000000000000" pitchFamily="2" charset="0"/>
              </a:rPr>
              <a:t>2011</a:t>
            </a:r>
            <a:endParaRPr lang="en-IN" sz="2400" b="1" dirty="0">
              <a:solidFill>
                <a:prstClr val="white"/>
              </a:solidFill>
              <a:latin typeface="Roboto Condensed Light" panose="02000000000000000000" pitchFamily="2" charset="0"/>
              <a:ea typeface="Roboto Condensed Light" panose="02000000000000000000" pitchFamily="2" charset="0"/>
            </a:endParaRPr>
          </a:p>
        </p:txBody>
      </p:sp>
      <p:sp>
        <p:nvSpPr>
          <p:cNvPr id="87" name="TextBox 73">
            <a:extLst>
              <a:ext uri="{FF2B5EF4-FFF2-40B4-BE49-F238E27FC236}">
                <a16:creationId xmlns:a16="http://schemas.microsoft.com/office/drawing/2014/main" id="{BF0BA7F8-5ABD-4AB1-91E2-D293968FDE33}"/>
              </a:ext>
            </a:extLst>
          </p:cNvPr>
          <p:cNvSpPr txBox="1"/>
          <p:nvPr/>
        </p:nvSpPr>
        <p:spPr>
          <a:xfrm>
            <a:off x="6885274" y="3607741"/>
            <a:ext cx="764953" cy="461665"/>
          </a:xfrm>
          <a:prstGeom prst="rect">
            <a:avLst/>
          </a:prstGeom>
          <a:noFill/>
        </p:spPr>
        <p:txBody>
          <a:bodyPr wrap="none" rtlCol="0">
            <a:spAutoFit/>
          </a:bodyPr>
          <a:lstStyle/>
          <a:p>
            <a:r>
              <a:rPr lang="en-GB" sz="2400" b="1" dirty="0">
                <a:solidFill>
                  <a:prstClr val="white"/>
                </a:solidFill>
                <a:latin typeface="Roboto Condensed Light" panose="02000000000000000000" pitchFamily="2" charset="0"/>
                <a:ea typeface="Roboto Condensed Light" panose="02000000000000000000" pitchFamily="2" charset="0"/>
              </a:rPr>
              <a:t>2012</a:t>
            </a:r>
            <a:endParaRPr lang="en-IN" sz="2400" b="1" dirty="0">
              <a:solidFill>
                <a:prstClr val="white"/>
              </a:solidFill>
              <a:latin typeface="Roboto Condensed Light" panose="02000000000000000000" pitchFamily="2" charset="0"/>
              <a:ea typeface="Roboto Condensed Light" panose="02000000000000000000" pitchFamily="2" charset="0"/>
            </a:endParaRPr>
          </a:p>
        </p:txBody>
      </p:sp>
      <p:sp>
        <p:nvSpPr>
          <p:cNvPr id="88" name="TextBox 74">
            <a:extLst>
              <a:ext uri="{FF2B5EF4-FFF2-40B4-BE49-F238E27FC236}">
                <a16:creationId xmlns:a16="http://schemas.microsoft.com/office/drawing/2014/main" id="{0D5B4F6A-F8BB-40C4-B1D7-936441605C57}"/>
              </a:ext>
            </a:extLst>
          </p:cNvPr>
          <p:cNvSpPr txBox="1"/>
          <p:nvPr/>
        </p:nvSpPr>
        <p:spPr>
          <a:xfrm>
            <a:off x="8526578" y="3605508"/>
            <a:ext cx="764953" cy="461665"/>
          </a:xfrm>
          <a:prstGeom prst="rect">
            <a:avLst/>
          </a:prstGeom>
          <a:noFill/>
        </p:spPr>
        <p:txBody>
          <a:bodyPr wrap="none" rtlCol="0">
            <a:spAutoFit/>
          </a:bodyPr>
          <a:lstStyle/>
          <a:p>
            <a:r>
              <a:rPr lang="en-GB" sz="2400" b="1" dirty="0">
                <a:solidFill>
                  <a:prstClr val="white"/>
                </a:solidFill>
                <a:latin typeface="Roboto Condensed Light" panose="02000000000000000000" pitchFamily="2" charset="0"/>
                <a:ea typeface="Roboto Condensed Light" panose="02000000000000000000" pitchFamily="2" charset="0"/>
              </a:rPr>
              <a:t>2013</a:t>
            </a:r>
            <a:endParaRPr lang="en-IN" sz="2400" b="1" dirty="0">
              <a:solidFill>
                <a:prstClr val="white"/>
              </a:solidFill>
              <a:latin typeface="Roboto Condensed Light" panose="02000000000000000000" pitchFamily="2" charset="0"/>
              <a:ea typeface="Roboto Condensed Light" panose="02000000000000000000" pitchFamily="2" charset="0"/>
            </a:endParaRPr>
          </a:p>
        </p:txBody>
      </p:sp>
      <p:sp>
        <p:nvSpPr>
          <p:cNvPr id="89" name="TextBox 75">
            <a:extLst>
              <a:ext uri="{FF2B5EF4-FFF2-40B4-BE49-F238E27FC236}">
                <a16:creationId xmlns:a16="http://schemas.microsoft.com/office/drawing/2014/main" id="{4441B542-F2FC-4837-B991-58FA20377DDD}"/>
              </a:ext>
            </a:extLst>
          </p:cNvPr>
          <p:cNvSpPr txBox="1"/>
          <p:nvPr/>
        </p:nvSpPr>
        <p:spPr>
          <a:xfrm>
            <a:off x="10185686" y="3589632"/>
            <a:ext cx="764953" cy="461665"/>
          </a:xfrm>
          <a:prstGeom prst="rect">
            <a:avLst/>
          </a:prstGeom>
          <a:noFill/>
        </p:spPr>
        <p:txBody>
          <a:bodyPr wrap="none" rtlCol="0">
            <a:spAutoFit/>
          </a:bodyPr>
          <a:lstStyle/>
          <a:p>
            <a:r>
              <a:rPr lang="en-GB" sz="2400" b="1" dirty="0">
                <a:solidFill>
                  <a:prstClr val="white"/>
                </a:solidFill>
                <a:latin typeface="Roboto Condensed Light" panose="02000000000000000000" pitchFamily="2" charset="0"/>
                <a:ea typeface="Roboto Condensed Light" panose="02000000000000000000" pitchFamily="2" charset="0"/>
              </a:rPr>
              <a:t>2014</a:t>
            </a:r>
            <a:endParaRPr lang="en-IN" sz="2400" b="1" dirty="0">
              <a:solidFill>
                <a:prstClr val="white"/>
              </a:solidFill>
              <a:latin typeface="Roboto Condensed Light" panose="02000000000000000000" pitchFamily="2" charset="0"/>
              <a:ea typeface="Roboto Condensed Light" panose="02000000000000000000" pitchFamily="2" charset="0"/>
            </a:endParaRPr>
          </a:p>
        </p:txBody>
      </p:sp>
      <p:sp>
        <p:nvSpPr>
          <p:cNvPr id="90" name="TextBox 76">
            <a:extLst>
              <a:ext uri="{FF2B5EF4-FFF2-40B4-BE49-F238E27FC236}">
                <a16:creationId xmlns:a16="http://schemas.microsoft.com/office/drawing/2014/main" id="{55834943-FED2-4BDC-B7C6-6773CCDE9227}"/>
              </a:ext>
            </a:extLst>
          </p:cNvPr>
          <p:cNvSpPr txBox="1"/>
          <p:nvPr/>
        </p:nvSpPr>
        <p:spPr>
          <a:xfrm>
            <a:off x="1420449" y="1259883"/>
            <a:ext cx="1606658" cy="276999"/>
          </a:xfrm>
          <a:prstGeom prst="rect">
            <a:avLst/>
          </a:prstGeom>
          <a:noFill/>
        </p:spPr>
        <p:txBody>
          <a:bodyPr wrap="none" rtlCol="0">
            <a:spAutoFit/>
          </a:bodyPr>
          <a:lstStyle/>
          <a:p>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Title Heading Here</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1" name="Rectangle 77">
            <a:extLst>
              <a:ext uri="{FF2B5EF4-FFF2-40B4-BE49-F238E27FC236}">
                <a16:creationId xmlns:a16="http://schemas.microsoft.com/office/drawing/2014/main" id="{DCC35914-F6B2-4822-BC46-6A3CCA396687}"/>
              </a:ext>
            </a:extLst>
          </p:cNvPr>
          <p:cNvSpPr/>
          <p:nvPr/>
        </p:nvSpPr>
        <p:spPr>
          <a:xfrm>
            <a:off x="1285114" y="1449626"/>
            <a:ext cx="1910523" cy="553998"/>
          </a:xfrm>
          <a:prstGeom prst="rect">
            <a:avLst/>
          </a:prstGeom>
        </p:spPr>
        <p:txBody>
          <a:bodyPr wrap="square">
            <a:spAutoFit/>
          </a:bodyPr>
          <a:lstStyle/>
          <a:p>
            <a:pPr algn="ctr">
              <a:lnSpc>
                <a:spcPct val="150000"/>
              </a:lnSpc>
            </a:pP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2" name="TextBox 89">
            <a:extLst>
              <a:ext uri="{FF2B5EF4-FFF2-40B4-BE49-F238E27FC236}">
                <a16:creationId xmlns:a16="http://schemas.microsoft.com/office/drawing/2014/main" id="{4E1B4705-BAF6-4FA7-8F77-0D51481654DA}"/>
              </a:ext>
            </a:extLst>
          </p:cNvPr>
          <p:cNvSpPr txBox="1"/>
          <p:nvPr/>
        </p:nvSpPr>
        <p:spPr>
          <a:xfrm>
            <a:off x="4756097" y="1259883"/>
            <a:ext cx="1606658" cy="276999"/>
          </a:xfrm>
          <a:prstGeom prst="rect">
            <a:avLst/>
          </a:prstGeom>
          <a:noFill/>
        </p:spPr>
        <p:txBody>
          <a:bodyPr wrap="none" rtlCol="0">
            <a:spAutoFit/>
          </a:bodyPr>
          <a:lstStyle/>
          <a:p>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Title Heading Here</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3" name="Rectangle 91">
            <a:extLst>
              <a:ext uri="{FF2B5EF4-FFF2-40B4-BE49-F238E27FC236}">
                <a16:creationId xmlns:a16="http://schemas.microsoft.com/office/drawing/2014/main" id="{49638805-E34C-4F69-9C6D-141B8113AFA4}"/>
              </a:ext>
            </a:extLst>
          </p:cNvPr>
          <p:cNvSpPr/>
          <p:nvPr/>
        </p:nvSpPr>
        <p:spPr>
          <a:xfrm>
            <a:off x="4620762" y="1449626"/>
            <a:ext cx="1910523" cy="553998"/>
          </a:xfrm>
          <a:prstGeom prst="rect">
            <a:avLst/>
          </a:prstGeom>
        </p:spPr>
        <p:txBody>
          <a:bodyPr wrap="square">
            <a:spAutoFit/>
          </a:bodyPr>
          <a:lstStyle/>
          <a:p>
            <a:pPr algn="ctr">
              <a:lnSpc>
                <a:spcPct val="150000"/>
              </a:lnSpc>
            </a:pP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4" name="TextBox 92">
            <a:extLst>
              <a:ext uri="{FF2B5EF4-FFF2-40B4-BE49-F238E27FC236}">
                <a16:creationId xmlns:a16="http://schemas.microsoft.com/office/drawing/2014/main" id="{9D0F417E-697F-434A-ABC1-054095D01455}"/>
              </a:ext>
            </a:extLst>
          </p:cNvPr>
          <p:cNvSpPr txBox="1"/>
          <p:nvPr/>
        </p:nvSpPr>
        <p:spPr>
          <a:xfrm>
            <a:off x="7956410" y="1259883"/>
            <a:ext cx="1606658" cy="276999"/>
          </a:xfrm>
          <a:prstGeom prst="rect">
            <a:avLst/>
          </a:prstGeom>
          <a:noFill/>
        </p:spPr>
        <p:txBody>
          <a:bodyPr wrap="none" rtlCol="0">
            <a:spAutoFit/>
          </a:bodyPr>
          <a:lstStyle/>
          <a:p>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Title Heading Here</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5" name="Rectangle 93">
            <a:extLst>
              <a:ext uri="{FF2B5EF4-FFF2-40B4-BE49-F238E27FC236}">
                <a16:creationId xmlns:a16="http://schemas.microsoft.com/office/drawing/2014/main" id="{237CA027-F69C-4D03-9FEF-A02DEC587316}"/>
              </a:ext>
            </a:extLst>
          </p:cNvPr>
          <p:cNvSpPr/>
          <p:nvPr/>
        </p:nvSpPr>
        <p:spPr>
          <a:xfrm>
            <a:off x="7821075" y="1449626"/>
            <a:ext cx="1910523" cy="553998"/>
          </a:xfrm>
          <a:prstGeom prst="rect">
            <a:avLst/>
          </a:prstGeom>
        </p:spPr>
        <p:txBody>
          <a:bodyPr wrap="square">
            <a:spAutoFit/>
          </a:bodyPr>
          <a:lstStyle/>
          <a:p>
            <a:pPr algn="ctr">
              <a:lnSpc>
                <a:spcPct val="150000"/>
              </a:lnSpc>
            </a:pP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6" name="TextBox 96">
            <a:extLst>
              <a:ext uri="{FF2B5EF4-FFF2-40B4-BE49-F238E27FC236}">
                <a16:creationId xmlns:a16="http://schemas.microsoft.com/office/drawing/2014/main" id="{7AB90D93-AF39-4B78-8D44-B8F384439BA6}"/>
              </a:ext>
            </a:extLst>
          </p:cNvPr>
          <p:cNvSpPr txBox="1"/>
          <p:nvPr/>
        </p:nvSpPr>
        <p:spPr>
          <a:xfrm>
            <a:off x="9759896" y="5640185"/>
            <a:ext cx="1606658" cy="276999"/>
          </a:xfrm>
          <a:prstGeom prst="rect">
            <a:avLst/>
          </a:prstGeom>
          <a:noFill/>
        </p:spPr>
        <p:txBody>
          <a:bodyPr wrap="none" rtlCol="0">
            <a:spAutoFit/>
          </a:bodyPr>
          <a:lstStyle/>
          <a:p>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Title Heading Here</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7" name="Rectangle 97">
            <a:extLst>
              <a:ext uri="{FF2B5EF4-FFF2-40B4-BE49-F238E27FC236}">
                <a16:creationId xmlns:a16="http://schemas.microsoft.com/office/drawing/2014/main" id="{9125A466-70D7-481E-AA82-BAFE94E44C31}"/>
              </a:ext>
            </a:extLst>
          </p:cNvPr>
          <p:cNvSpPr/>
          <p:nvPr/>
        </p:nvSpPr>
        <p:spPr>
          <a:xfrm>
            <a:off x="9624561" y="5829928"/>
            <a:ext cx="1910523" cy="553998"/>
          </a:xfrm>
          <a:prstGeom prst="rect">
            <a:avLst/>
          </a:prstGeom>
        </p:spPr>
        <p:txBody>
          <a:bodyPr wrap="square">
            <a:spAutoFit/>
          </a:bodyPr>
          <a:lstStyle/>
          <a:p>
            <a:pPr algn="ctr">
              <a:lnSpc>
                <a:spcPct val="150000"/>
              </a:lnSpc>
            </a:pP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8" name="TextBox 98">
            <a:extLst>
              <a:ext uri="{FF2B5EF4-FFF2-40B4-BE49-F238E27FC236}">
                <a16:creationId xmlns:a16="http://schemas.microsoft.com/office/drawing/2014/main" id="{D5AA5A6A-D71B-4BB2-8E27-2CC6910F998C}"/>
              </a:ext>
            </a:extLst>
          </p:cNvPr>
          <p:cNvSpPr txBox="1"/>
          <p:nvPr/>
        </p:nvSpPr>
        <p:spPr>
          <a:xfrm>
            <a:off x="6569022" y="5640185"/>
            <a:ext cx="1606658" cy="276999"/>
          </a:xfrm>
          <a:prstGeom prst="rect">
            <a:avLst/>
          </a:prstGeom>
          <a:noFill/>
        </p:spPr>
        <p:txBody>
          <a:bodyPr wrap="none" rtlCol="0">
            <a:spAutoFit/>
          </a:bodyPr>
          <a:lstStyle/>
          <a:p>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Title Heading Here</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9" name="Rectangle 99">
            <a:extLst>
              <a:ext uri="{FF2B5EF4-FFF2-40B4-BE49-F238E27FC236}">
                <a16:creationId xmlns:a16="http://schemas.microsoft.com/office/drawing/2014/main" id="{C1F72892-0817-4EE0-AB8C-9A83DF0EC781}"/>
              </a:ext>
            </a:extLst>
          </p:cNvPr>
          <p:cNvSpPr/>
          <p:nvPr/>
        </p:nvSpPr>
        <p:spPr>
          <a:xfrm>
            <a:off x="6433687" y="5829928"/>
            <a:ext cx="1910523" cy="553998"/>
          </a:xfrm>
          <a:prstGeom prst="rect">
            <a:avLst/>
          </a:prstGeom>
        </p:spPr>
        <p:txBody>
          <a:bodyPr wrap="square">
            <a:spAutoFit/>
          </a:bodyPr>
          <a:lstStyle/>
          <a:p>
            <a:pPr algn="ctr">
              <a:lnSpc>
                <a:spcPct val="150000"/>
              </a:lnSpc>
            </a:pP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0" name="TextBox 100">
            <a:extLst>
              <a:ext uri="{FF2B5EF4-FFF2-40B4-BE49-F238E27FC236}">
                <a16:creationId xmlns:a16="http://schemas.microsoft.com/office/drawing/2014/main" id="{C56FBBDB-A137-4372-BFFD-9DE87DA1E29B}"/>
              </a:ext>
            </a:extLst>
          </p:cNvPr>
          <p:cNvSpPr txBox="1"/>
          <p:nvPr/>
        </p:nvSpPr>
        <p:spPr>
          <a:xfrm>
            <a:off x="3176534" y="5636714"/>
            <a:ext cx="1606658" cy="276999"/>
          </a:xfrm>
          <a:prstGeom prst="rect">
            <a:avLst/>
          </a:prstGeom>
          <a:noFill/>
        </p:spPr>
        <p:txBody>
          <a:bodyPr wrap="none" rtlCol="0">
            <a:spAutoFit/>
          </a:bodyPr>
          <a:lstStyle/>
          <a:p>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Title Heading Here</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1" name="Rectangle 101">
            <a:extLst>
              <a:ext uri="{FF2B5EF4-FFF2-40B4-BE49-F238E27FC236}">
                <a16:creationId xmlns:a16="http://schemas.microsoft.com/office/drawing/2014/main" id="{D14ECE82-B30C-4062-9DA9-8C6DE1F6EDB5}"/>
              </a:ext>
            </a:extLst>
          </p:cNvPr>
          <p:cNvSpPr/>
          <p:nvPr/>
        </p:nvSpPr>
        <p:spPr>
          <a:xfrm>
            <a:off x="3041199" y="5826457"/>
            <a:ext cx="1910523" cy="553998"/>
          </a:xfrm>
          <a:prstGeom prst="rect">
            <a:avLst/>
          </a:prstGeom>
        </p:spPr>
        <p:txBody>
          <a:bodyPr wrap="square">
            <a:spAutoFit/>
          </a:bodyPr>
          <a:lstStyle/>
          <a:p>
            <a:pPr algn="ctr">
              <a:lnSpc>
                <a:spcPct val="150000"/>
              </a:lnSpc>
            </a:pP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979244540"/>
      </p:ext>
    </p:extLst>
  </p:cSld>
  <p:clrMapOvr>
    <a:masterClrMapping/>
  </p:clrMapOvr>
  <mc:AlternateContent xmlns:mc="http://schemas.openxmlformats.org/markup-compatibility/2006" xmlns:p14="http://schemas.microsoft.com/office/powerpoint/2010/main">
    <mc:Choice Requires="p14">
      <p:transition p14:dur="0" advClick="0" advTm="20000"/>
    </mc:Choice>
    <mc:Fallback xmlns="">
      <p:transition advClick="0" advTm="20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barn(outVertical)">
                                      <p:cBhvr>
                                        <p:cTn id="7" dur="500"/>
                                        <p:tgtEl>
                                          <p:spTgt spid="3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fade">
                                      <p:cBhvr>
                                        <p:cTn id="11" dur="500"/>
                                        <p:tgtEl>
                                          <p:spTgt spid="3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84"/>
                                        </p:tgtEl>
                                        <p:attrNameLst>
                                          <p:attrName>style.visibility</p:attrName>
                                        </p:attrNameLst>
                                      </p:cBhvr>
                                      <p:to>
                                        <p:strVal val="visible"/>
                                      </p:to>
                                    </p:set>
                                    <p:animEffect transition="in" filter="fade">
                                      <p:cBhvr>
                                        <p:cTn id="15" dur="500"/>
                                        <p:tgtEl>
                                          <p:spTgt spid="84"/>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59"/>
                                        </p:tgtEl>
                                        <p:attrNameLst>
                                          <p:attrName>style.visibility</p:attrName>
                                        </p:attrNameLst>
                                      </p:cBhvr>
                                      <p:to>
                                        <p:strVal val="visible"/>
                                      </p:to>
                                    </p:set>
                                    <p:animEffect transition="in" filter="wipe(down)">
                                      <p:cBhvr>
                                        <p:cTn id="19" dur="500"/>
                                        <p:tgtEl>
                                          <p:spTgt spid="59"/>
                                        </p:tgtEl>
                                      </p:cBhvr>
                                    </p:animEffect>
                                  </p:childTnLst>
                                </p:cTn>
                              </p:par>
                            </p:childTnLst>
                          </p:cTn>
                        </p:par>
                        <p:par>
                          <p:cTn id="20" fill="hold">
                            <p:stCondLst>
                              <p:cond delay="2000"/>
                            </p:stCondLst>
                            <p:childTnLst>
                              <p:par>
                                <p:cTn id="21" presetID="22" presetClass="entr" presetSubtype="1" fill="hold" grpId="0" nodeType="afterEffect">
                                  <p:stCondLst>
                                    <p:cond delay="0"/>
                                  </p:stCondLst>
                                  <p:childTnLst>
                                    <p:set>
                                      <p:cBhvr>
                                        <p:cTn id="22" dur="1" fill="hold">
                                          <p:stCondLst>
                                            <p:cond delay="0"/>
                                          </p:stCondLst>
                                        </p:cTn>
                                        <p:tgtEl>
                                          <p:spTgt spid="90"/>
                                        </p:tgtEl>
                                        <p:attrNameLst>
                                          <p:attrName>style.visibility</p:attrName>
                                        </p:attrNameLst>
                                      </p:cBhvr>
                                      <p:to>
                                        <p:strVal val="visible"/>
                                      </p:to>
                                    </p:set>
                                    <p:animEffect transition="in" filter="wipe(up)">
                                      <p:cBhvr>
                                        <p:cTn id="23" dur="500"/>
                                        <p:tgtEl>
                                          <p:spTgt spid="90"/>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91"/>
                                        </p:tgtEl>
                                        <p:attrNameLst>
                                          <p:attrName>style.visibility</p:attrName>
                                        </p:attrNameLst>
                                      </p:cBhvr>
                                      <p:to>
                                        <p:strVal val="visible"/>
                                      </p:to>
                                    </p:set>
                                    <p:animEffect transition="in" filter="wipe(up)">
                                      <p:cBhvr>
                                        <p:cTn id="27" dur="500"/>
                                        <p:tgtEl>
                                          <p:spTgt spid="91"/>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3"/>
                                        </p:tgtEl>
                                        <p:attrNameLst>
                                          <p:attrName>style.visibility</p:attrName>
                                        </p:attrNameLst>
                                      </p:cBhvr>
                                      <p:to>
                                        <p:strVal val="visible"/>
                                      </p:to>
                                    </p:set>
                                    <p:animEffect transition="in" filter="fade">
                                      <p:cBhvr>
                                        <p:cTn id="31" dur="500"/>
                                        <p:tgtEl>
                                          <p:spTgt spid="33"/>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85"/>
                                        </p:tgtEl>
                                        <p:attrNameLst>
                                          <p:attrName>style.visibility</p:attrName>
                                        </p:attrNameLst>
                                      </p:cBhvr>
                                      <p:to>
                                        <p:strVal val="visible"/>
                                      </p:to>
                                    </p:set>
                                    <p:animEffect transition="in" filter="fade">
                                      <p:cBhvr>
                                        <p:cTn id="35" dur="500"/>
                                        <p:tgtEl>
                                          <p:spTgt spid="85"/>
                                        </p:tgtEl>
                                      </p:cBhvr>
                                    </p:animEffect>
                                  </p:childTnLst>
                                </p:cTn>
                              </p:par>
                            </p:childTnLst>
                          </p:cTn>
                        </p:par>
                        <p:par>
                          <p:cTn id="36" fill="hold">
                            <p:stCondLst>
                              <p:cond delay="4000"/>
                            </p:stCondLst>
                            <p:childTnLst>
                              <p:par>
                                <p:cTn id="37" presetID="22" presetClass="entr" presetSubtype="1" fill="hold"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up)">
                                      <p:cBhvr>
                                        <p:cTn id="39" dur="500"/>
                                        <p:tgtEl>
                                          <p:spTgt spid="71"/>
                                        </p:tgtEl>
                                      </p:cBhvr>
                                    </p:animEffect>
                                  </p:childTnLst>
                                </p:cTn>
                              </p:par>
                            </p:childTnLst>
                          </p:cTn>
                        </p:par>
                        <p:par>
                          <p:cTn id="40" fill="hold">
                            <p:stCondLst>
                              <p:cond delay="4500"/>
                            </p:stCondLst>
                            <p:childTnLst>
                              <p:par>
                                <p:cTn id="41" presetID="22" presetClass="entr" presetSubtype="1" fill="hold" grpId="0" nodeType="afterEffect">
                                  <p:stCondLst>
                                    <p:cond delay="0"/>
                                  </p:stCondLst>
                                  <p:childTnLst>
                                    <p:set>
                                      <p:cBhvr>
                                        <p:cTn id="42" dur="1" fill="hold">
                                          <p:stCondLst>
                                            <p:cond delay="0"/>
                                          </p:stCondLst>
                                        </p:cTn>
                                        <p:tgtEl>
                                          <p:spTgt spid="100"/>
                                        </p:tgtEl>
                                        <p:attrNameLst>
                                          <p:attrName>style.visibility</p:attrName>
                                        </p:attrNameLst>
                                      </p:cBhvr>
                                      <p:to>
                                        <p:strVal val="visible"/>
                                      </p:to>
                                    </p:set>
                                    <p:animEffect transition="in" filter="wipe(up)">
                                      <p:cBhvr>
                                        <p:cTn id="43" dur="500"/>
                                        <p:tgtEl>
                                          <p:spTgt spid="100"/>
                                        </p:tgtEl>
                                      </p:cBhvr>
                                    </p:animEffect>
                                  </p:childTnLst>
                                </p:cTn>
                              </p:par>
                            </p:childTnLst>
                          </p:cTn>
                        </p:par>
                        <p:par>
                          <p:cTn id="44" fill="hold">
                            <p:stCondLst>
                              <p:cond delay="5000"/>
                            </p:stCondLst>
                            <p:childTnLst>
                              <p:par>
                                <p:cTn id="45" presetID="22" presetClass="entr" presetSubtype="1" fill="hold" grpId="0" nodeType="afterEffect">
                                  <p:stCondLst>
                                    <p:cond delay="0"/>
                                  </p:stCondLst>
                                  <p:childTnLst>
                                    <p:set>
                                      <p:cBhvr>
                                        <p:cTn id="46" dur="1" fill="hold">
                                          <p:stCondLst>
                                            <p:cond delay="0"/>
                                          </p:stCondLst>
                                        </p:cTn>
                                        <p:tgtEl>
                                          <p:spTgt spid="101"/>
                                        </p:tgtEl>
                                        <p:attrNameLst>
                                          <p:attrName>style.visibility</p:attrName>
                                        </p:attrNameLst>
                                      </p:cBhvr>
                                      <p:to>
                                        <p:strVal val="visible"/>
                                      </p:to>
                                    </p:set>
                                    <p:animEffect transition="in" filter="wipe(up)">
                                      <p:cBhvr>
                                        <p:cTn id="47" dur="500"/>
                                        <p:tgtEl>
                                          <p:spTgt spid="101"/>
                                        </p:tgtEl>
                                      </p:cBhvr>
                                    </p:animEffect>
                                  </p:childTnLst>
                                </p:cTn>
                              </p:par>
                            </p:childTnLst>
                          </p:cTn>
                        </p:par>
                        <p:par>
                          <p:cTn id="48" fill="hold">
                            <p:stCondLst>
                              <p:cond delay="5500"/>
                            </p:stCondLst>
                            <p:childTnLst>
                              <p:par>
                                <p:cTn id="49" presetID="10" presetClass="entr" presetSubtype="0" fill="hold" grpId="0" nodeType="afterEffect">
                                  <p:stCondLst>
                                    <p:cond delay="0"/>
                                  </p:stCondLst>
                                  <p:childTnLst>
                                    <p:set>
                                      <p:cBhvr>
                                        <p:cTn id="50" dur="1" fill="hold">
                                          <p:stCondLst>
                                            <p:cond delay="0"/>
                                          </p:stCondLst>
                                        </p:cTn>
                                        <p:tgtEl>
                                          <p:spTgt spid="34"/>
                                        </p:tgtEl>
                                        <p:attrNameLst>
                                          <p:attrName>style.visibility</p:attrName>
                                        </p:attrNameLst>
                                      </p:cBhvr>
                                      <p:to>
                                        <p:strVal val="visible"/>
                                      </p:to>
                                    </p:set>
                                    <p:animEffect transition="in" filter="fade">
                                      <p:cBhvr>
                                        <p:cTn id="51" dur="500"/>
                                        <p:tgtEl>
                                          <p:spTgt spid="34"/>
                                        </p:tgtEl>
                                      </p:cBhvr>
                                    </p:animEffect>
                                  </p:childTnLst>
                                </p:cTn>
                              </p:par>
                            </p:childTnLst>
                          </p:cTn>
                        </p:par>
                        <p:par>
                          <p:cTn id="52" fill="hold">
                            <p:stCondLst>
                              <p:cond delay="6000"/>
                            </p:stCondLst>
                            <p:childTnLst>
                              <p:par>
                                <p:cTn id="53" presetID="10" presetClass="entr" presetSubtype="0" fill="hold" grpId="0" nodeType="afterEffect">
                                  <p:stCondLst>
                                    <p:cond delay="0"/>
                                  </p:stCondLst>
                                  <p:childTnLst>
                                    <p:set>
                                      <p:cBhvr>
                                        <p:cTn id="54" dur="1" fill="hold">
                                          <p:stCondLst>
                                            <p:cond delay="0"/>
                                          </p:stCondLst>
                                        </p:cTn>
                                        <p:tgtEl>
                                          <p:spTgt spid="86"/>
                                        </p:tgtEl>
                                        <p:attrNameLst>
                                          <p:attrName>style.visibility</p:attrName>
                                        </p:attrNameLst>
                                      </p:cBhvr>
                                      <p:to>
                                        <p:strVal val="visible"/>
                                      </p:to>
                                    </p:set>
                                    <p:animEffect transition="in" filter="fade">
                                      <p:cBhvr>
                                        <p:cTn id="55" dur="500"/>
                                        <p:tgtEl>
                                          <p:spTgt spid="86"/>
                                        </p:tgtEl>
                                      </p:cBhvr>
                                    </p:animEffect>
                                  </p:childTnLst>
                                </p:cTn>
                              </p:par>
                            </p:childTnLst>
                          </p:cTn>
                        </p:par>
                        <p:par>
                          <p:cTn id="56" fill="hold">
                            <p:stCondLst>
                              <p:cond delay="6500"/>
                            </p:stCondLst>
                            <p:childTnLst>
                              <p:par>
                                <p:cTn id="57" presetID="22" presetClass="entr" presetSubtype="4" fill="hold" nodeType="afterEffect">
                                  <p:stCondLst>
                                    <p:cond delay="0"/>
                                  </p:stCondLst>
                                  <p:childTnLst>
                                    <p:set>
                                      <p:cBhvr>
                                        <p:cTn id="58" dur="1" fill="hold">
                                          <p:stCondLst>
                                            <p:cond delay="0"/>
                                          </p:stCondLst>
                                        </p:cTn>
                                        <p:tgtEl>
                                          <p:spTgt spid="63"/>
                                        </p:tgtEl>
                                        <p:attrNameLst>
                                          <p:attrName>style.visibility</p:attrName>
                                        </p:attrNameLst>
                                      </p:cBhvr>
                                      <p:to>
                                        <p:strVal val="visible"/>
                                      </p:to>
                                    </p:set>
                                    <p:animEffect transition="in" filter="wipe(down)">
                                      <p:cBhvr>
                                        <p:cTn id="59" dur="500"/>
                                        <p:tgtEl>
                                          <p:spTgt spid="63"/>
                                        </p:tgtEl>
                                      </p:cBhvr>
                                    </p:animEffect>
                                  </p:childTnLst>
                                </p:cTn>
                              </p:par>
                            </p:childTnLst>
                          </p:cTn>
                        </p:par>
                        <p:par>
                          <p:cTn id="60" fill="hold">
                            <p:stCondLst>
                              <p:cond delay="7000"/>
                            </p:stCondLst>
                            <p:childTnLst>
                              <p:par>
                                <p:cTn id="61" presetID="22" presetClass="entr" presetSubtype="1" fill="hold" grpId="0" nodeType="afterEffect">
                                  <p:stCondLst>
                                    <p:cond delay="0"/>
                                  </p:stCondLst>
                                  <p:childTnLst>
                                    <p:set>
                                      <p:cBhvr>
                                        <p:cTn id="62" dur="1" fill="hold">
                                          <p:stCondLst>
                                            <p:cond delay="0"/>
                                          </p:stCondLst>
                                        </p:cTn>
                                        <p:tgtEl>
                                          <p:spTgt spid="92"/>
                                        </p:tgtEl>
                                        <p:attrNameLst>
                                          <p:attrName>style.visibility</p:attrName>
                                        </p:attrNameLst>
                                      </p:cBhvr>
                                      <p:to>
                                        <p:strVal val="visible"/>
                                      </p:to>
                                    </p:set>
                                    <p:animEffect transition="in" filter="wipe(up)">
                                      <p:cBhvr>
                                        <p:cTn id="63" dur="500"/>
                                        <p:tgtEl>
                                          <p:spTgt spid="92"/>
                                        </p:tgtEl>
                                      </p:cBhvr>
                                    </p:animEffect>
                                  </p:childTnLst>
                                </p:cTn>
                              </p:par>
                            </p:childTnLst>
                          </p:cTn>
                        </p:par>
                        <p:par>
                          <p:cTn id="64" fill="hold">
                            <p:stCondLst>
                              <p:cond delay="7500"/>
                            </p:stCondLst>
                            <p:childTnLst>
                              <p:par>
                                <p:cTn id="65" presetID="22" presetClass="entr" presetSubtype="1" fill="hold" grpId="0" nodeType="afterEffect">
                                  <p:stCondLst>
                                    <p:cond delay="0"/>
                                  </p:stCondLst>
                                  <p:childTnLst>
                                    <p:set>
                                      <p:cBhvr>
                                        <p:cTn id="66" dur="1" fill="hold">
                                          <p:stCondLst>
                                            <p:cond delay="0"/>
                                          </p:stCondLst>
                                        </p:cTn>
                                        <p:tgtEl>
                                          <p:spTgt spid="93"/>
                                        </p:tgtEl>
                                        <p:attrNameLst>
                                          <p:attrName>style.visibility</p:attrName>
                                        </p:attrNameLst>
                                      </p:cBhvr>
                                      <p:to>
                                        <p:strVal val="visible"/>
                                      </p:to>
                                    </p:set>
                                    <p:animEffect transition="in" filter="wipe(up)">
                                      <p:cBhvr>
                                        <p:cTn id="67" dur="500"/>
                                        <p:tgtEl>
                                          <p:spTgt spid="93"/>
                                        </p:tgtEl>
                                      </p:cBhvr>
                                    </p:animEffect>
                                  </p:childTnLst>
                                </p:cTn>
                              </p:par>
                            </p:childTnLst>
                          </p:cTn>
                        </p:par>
                        <p:par>
                          <p:cTn id="68" fill="hold">
                            <p:stCondLst>
                              <p:cond delay="8000"/>
                            </p:stCondLst>
                            <p:childTnLst>
                              <p:par>
                                <p:cTn id="69" presetID="10" presetClass="entr" presetSubtype="0" fill="hold" grpId="0" nodeType="afterEffect">
                                  <p:stCondLst>
                                    <p:cond delay="0"/>
                                  </p:stCondLst>
                                  <p:childTnLst>
                                    <p:set>
                                      <p:cBhvr>
                                        <p:cTn id="70" dur="1" fill="hold">
                                          <p:stCondLst>
                                            <p:cond delay="0"/>
                                          </p:stCondLst>
                                        </p:cTn>
                                        <p:tgtEl>
                                          <p:spTgt spid="75"/>
                                        </p:tgtEl>
                                        <p:attrNameLst>
                                          <p:attrName>style.visibility</p:attrName>
                                        </p:attrNameLst>
                                      </p:cBhvr>
                                      <p:to>
                                        <p:strVal val="visible"/>
                                      </p:to>
                                    </p:set>
                                    <p:animEffect transition="in" filter="fade">
                                      <p:cBhvr>
                                        <p:cTn id="71" dur="500"/>
                                        <p:tgtEl>
                                          <p:spTgt spid="75"/>
                                        </p:tgtEl>
                                      </p:cBhvr>
                                    </p:animEffect>
                                  </p:childTnLst>
                                </p:cTn>
                              </p:par>
                            </p:childTnLst>
                          </p:cTn>
                        </p:par>
                        <p:par>
                          <p:cTn id="72" fill="hold">
                            <p:stCondLst>
                              <p:cond delay="8500"/>
                            </p:stCondLst>
                            <p:childTnLst>
                              <p:par>
                                <p:cTn id="73" presetID="10" presetClass="entr" presetSubtype="0" fill="hold" grpId="0" nodeType="afterEffect">
                                  <p:stCondLst>
                                    <p:cond delay="0"/>
                                  </p:stCondLst>
                                  <p:childTnLst>
                                    <p:set>
                                      <p:cBhvr>
                                        <p:cTn id="74" dur="1" fill="hold">
                                          <p:stCondLst>
                                            <p:cond delay="0"/>
                                          </p:stCondLst>
                                        </p:cTn>
                                        <p:tgtEl>
                                          <p:spTgt spid="87"/>
                                        </p:tgtEl>
                                        <p:attrNameLst>
                                          <p:attrName>style.visibility</p:attrName>
                                        </p:attrNameLst>
                                      </p:cBhvr>
                                      <p:to>
                                        <p:strVal val="visible"/>
                                      </p:to>
                                    </p:set>
                                    <p:animEffect transition="in" filter="fade">
                                      <p:cBhvr>
                                        <p:cTn id="75" dur="500"/>
                                        <p:tgtEl>
                                          <p:spTgt spid="87"/>
                                        </p:tgtEl>
                                      </p:cBhvr>
                                    </p:animEffect>
                                  </p:childTnLst>
                                </p:cTn>
                              </p:par>
                            </p:childTnLst>
                          </p:cTn>
                        </p:par>
                        <p:par>
                          <p:cTn id="76" fill="hold">
                            <p:stCondLst>
                              <p:cond delay="9000"/>
                            </p:stCondLst>
                            <p:childTnLst>
                              <p:par>
                                <p:cTn id="77" presetID="22" presetClass="entr" presetSubtype="1" fill="hold" nodeType="afterEffect">
                                  <p:stCondLst>
                                    <p:cond delay="0"/>
                                  </p:stCondLst>
                                  <p:childTnLst>
                                    <p:set>
                                      <p:cBhvr>
                                        <p:cTn id="78" dur="1" fill="hold">
                                          <p:stCondLst>
                                            <p:cond delay="0"/>
                                          </p:stCondLst>
                                        </p:cTn>
                                        <p:tgtEl>
                                          <p:spTgt spid="76"/>
                                        </p:tgtEl>
                                        <p:attrNameLst>
                                          <p:attrName>style.visibility</p:attrName>
                                        </p:attrNameLst>
                                      </p:cBhvr>
                                      <p:to>
                                        <p:strVal val="visible"/>
                                      </p:to>
                                    </p:set>
                                    <p:animEffect transition="in" filter="wipe(up)">
                                      <p:cBhvr>
                                        <p:cTn id="79" dur="500"/>
                                        <p:tgtEl>
                                          <p:spTgt spid="76"/>
                                        </p:tgtEl>
                                      </p:cBhvr>
                                    </p:animEffect>
                                  </p:childTnLst>
                                </p:cTn>
                              </p:par>
                            </p:childTnLst>
                          </p:cTn>
                        </p:par>
                        <p:par>
                          <p:cTn id="80" fill="hold">
                            <p:stCondLst>
                              <p:cond delay="9500"/>
                            </p:stCondLst>
                            <p:childTnLst>
                              <p:par>
                                <p:cTn id="81" presetID="22" presetClass="entr" presetSubtype="1" fill="hold" grpId="0" nodeType="afterEffect">
                                  <p:stCondLst>
                                    <p:cond delay="0"/>
                                  </p:stCondLst>
                                  <p:childTnLst>
                                    <p:set>
                                      <p:cBhvr>
                                        <p:cTn id="82" dur="1" fill="hold">
                                          <p:stCondLst>
                                            <p:cond delay="0"/>
                                          </p:stCondLst>
                                        </p:cTn>
                                        <p:tgtEl>
                                          <p:spTgt spid="98"/>
                                        </p:tgtEl>
                                        <p:attrNameLst>
                                          <p:attrName>style.visibility</p:attrName>
                                        </p:attrNameLst>
                                      </p:cBhvr>
                                      <p:to>
                                        <p:strVal val="visible"/>
                                      </p:to>
                                    </p:set>
                                    <p:animEffect transition="in" filter="wipe(up)">
                                      <p:cBhvr>
                                        <p:cTn id="83" dur="500"/>
                                        <p:tgtEl>
                                          <p:spTgt spid="98"/>
                                        </p:tgtEl>
                                      </p:cBhvr>
                                    </p:animEffect>
                                  </p:childTnLst>
                                </p:cTn>
                              </p:par>
                            </p:childTnLst>
                          </p:cTn>
                        </p:par>
                        <p:par>
                          <p:cTn id="84" fill="hold">
                            <p:stCondLst>
                              <p:cond delay="10000"/>
                            </p:stCondLst>
                            <p:childTnLst>
                              <p:par>
                                <p:cTn id="85" presetID="22" presetClass="entr" presetSubtype="1" fill="hold" grpId="0" nodeType="afterEffect">
                                  <p:stCondLst>
                                    <p:cond delay="0"/>
                                  </p:stCondLst>
                                  <p:childTnLst>
                                    <p:set>
                                      <p:cBhvr>
                                        <p:cTn id="86" dur="1" fill="hold">
                                          <p:stCondLst>
                                            <p:cond delay="0"/>
                                          </p:stCondLst>
                                        </p:cTn>
                                        <p:tgtEl>
                                          <p:spTgt spid="99"/>
                                        </p:tgtEl>
                                        <p:attrNameLst>
                                          <p:attrName>style.visibility</p:attrName>
                                        </p:attrNameLst>
                                      </p:cBhvr>
                                      <p:to>
                                        <p:strVal val="visible"/>
                                      </p:to>
                                    </p:set>
                                    <p:animEffect transition="in" filter="wipe(up)">
                                      <p:cBhvr>
                                        <p:cTn id="87" dur="500"/>
                                        <p:tgtEl>
                                          <p:spTgt spid="99"/>
                                        </p:tgtEl>
                                      </p:cBhvr>
                                    </p:animEffect>
                                  </p:childTnLst>
                                </p:cTn>
                              </p:par>
                            </p:childTnLst>
                          </p:cTn>
                        </p:par>
                        <p:par>
                          <p:cTn id="88" fill="hold">
                            <p:stCondLst>
                              <p:cond delay="10500"/>
                            </p:stCondLst>
                            <p:childTnLst>
                              <p:par>
                                <p:cTn id="89" presetID="10" presetClass="entr" presetSubtype="0" fill="hold" grpId="0" nodeType="afterEffect">
                                  <p:stCondLst>
                                    <p:cond delay="0"/>
                                  </p:stCondLst>
                                  <p:childTnLst>
                                    <p:set>
                                      <p:cBhvr>
                                        <p:cTn id="90" dur="1" fill="hold">
                                          <p:stCondLst>
                                            <p:cond delay="0"/>
                                          </p:stCondLst>
                                        </p:cTn>
                                        <p:tgtEl>
                                          <p:spTgt spid="35"/>
                                        </p:tgtEl>
                                        <p:attrNameLst>
                                          <p:attrName>style.visibility</p:attrName>
                                        </p:attrNameLst>
                                      </p:cBhvr>
                                      <p:to>
                                        <p:strVal val="visible"/>
                                      </p:to>
                                    </p:set>
                                    <p:animEffect transition="in" filter="fade">
                                      <p:cBhvr>
                                        <p:cTn id="91" dur="500"/>
                                        <p:tgtEl>
                                          <p:spTgt spid="35"/>
                                        </p:tgtEl>
                                      </p:cBhvr>
                                    </p:animEffect>
                                  </p:childTnLst>
                                </p:cTn>
                              </p:par>
                            </p:childTnLst>
                          </p:cTn>
                        </p:par>
                        <p:par>
                          <p:cTn id="92" fill="hold">
                            <p:stCondLst>
                              <p:cond delay="11000"/>
                            </p:stCondLst>
                            <p:childTnLst>
                              <p:par>
                                <p:cTn id="93" presetID="10" presetClass="entr" presetSubtype="0" fill="hold" grpId="0" nodeType="afterEffect">
                                  <p:stCondLst>
                                    <p:cond delay="0"/>
                                  </p:stCondLst>
                                  <p:childTnLst>
                                    <p:set>
                                      <p:cBhvr>
                                        <p:cTn id="94" dur="1" fill="hold">
                                          <p:stCondLst>
                                            <p:cond delay="0"/>
                                          </p:stCondLst>
                                        </p:cTn>
                                        <p:tgtEl>
                                          <p:spTgt spid="88"/>
                                        </p:tgtEl>
                                        <p:attrNameLst>
                                          <p:attrName>style.visibility</p:attrName>
                                        </p:attrNameLst>
                                      </p:cBhvr>
                                      <p:to>
                                        <p:strVal val="visible"/>
                                      </p:to>
                                    </p:set>
                                    <p:animEffect transition="in" filter="fade">
                                      <p:cBhvr>
                                        <p:cTn id="95" dur="500"/>
                                        <p:tgtEl>
                                          <p:spTgt spid="88"/>
                                        </p:tgtEl>
                                      </p:cBhvr>
                                    </p:animEffect>
                                  </p:childTnLst>
                                </p:cTn>
                              </p:par>
                            </p:childTnLst>
                          </p:cTn>
                        </p:par>
                        <p:par>
                          <p:cTn id="96" fill="hold">
                            <p:stCondLst>
                              <p:cond delay="11500"/>
                            </p:stCondLst>
                            <p:childTnLst>
                              <p:par>
                                <p:cTn id="97" presetID="22" presetClass="entr" presetSubtype="4" fill="hold" nodeType="afterEffect">
                                  <p:stCondLst>
                                    <p:cond delay="0"/>
                                  </p:stCondLst>
                                  <p:childTnLst>
                                    <p:set>
                                      <p:cBhvr>
                                        <p:cTn id="98" dur="1" fill="hold">
                                          <p:stCondLst>
                                            <p:cond delay="0"/>
                                          </p:stCondLst>
                                        </p:cTn>
                                        <p:tgtEl>
                                          <p:spTgt spid="67"/>
                                        </p:tgtEl>
                                        <p:attrNameLst>
                                          <p:attrName>style.visibility</p:attrName>
                                        </p:attrNameLst>
                                      </p:cBhvr>
                                      <p:to>
                                        <p:strVal val="visible"/>
                                      </p:to>
                                    </p:set>
                                    <p:animEffect transition="in" filter="wipe(down)">
                                      <p:cBhvr>
                                        <p:cTn id="99" dur="500"/>
                                        <p:tgtEl>
                                          <p:spTgt spid="67"/>
                                        </p:tgtEl>
                                      </p:cBhvr>
                                    </p:animEffect>
                                  </p:childTnLst>
                                </p:cTn>
                              </p:par>
                            </p:childTnLst>
                          </p:cTn>
                        </p:par>
                        <p:par>
                          <p:cTn id="100" fill="hold">
                            <p:stCondLst>
                              <p:cond delay="12000"/>
                            </p:stCondLst>
                            <p:childTnLst>
                              <p:par>
                                <p:cTn id="101" presetID="22" presetClass="entr" presetSubtype="1" fill="hold" grpId="0" nodeType="afterEffect">
                                  <p:stCondLst>
                                    <p:cond delay="0"/>
                                  </p:stCondLst>
                                  <p:childTnLst>
                                    <p:set>
                                      <p:cBhvr>
                                        <p:cTn id="102" dur="1" fill="hold">
                                          <p:stCondLst>
                                            <p:cond delay="0"/>
                                          </p:stCondLst>
                                        </p:cTn>
                                        <p:tgtEl>
                                          <p:spTgt spid="94"/>
                                        </p:tgtEl>
                                        <p:attrNameLst>
                                          <p:attrName>style.visibility</p:attrName>
                                        </p:attrNameLst>
                                      </p:cBhvr>
                                      <p:to>
                                        <p:strVal val="visible"/>
                                      </p:to>
                                    </p:set>
                                    <p:animEffect transition="in" filter="wipe(up)">
                                      <p:cBhvr>
                                        <p:cTn id="103" dur="500"/>
                                        <p:tgtEl>
                                          <p:spTgt spid="94"/>
                                        </p:tgtEl>
                                      </p:cBhvr>
                                    </p:animEffect>
                                  </p:childTnLst>
                                </p:cTn>
                              </p:par>
                            </p:childTnLst>
                          </p:cTn>
                        </p:par>
                        <p:par>
                          <p:cTn id="104" fill="hold">
                            <p:stCondLst>
                              <p:cond delay="12500"/>
                            </p:stCondLst>
                            <p:childTnLst>
                              <p:par>
                                <p:cTn id="105" presetID="22" presetClass="entr" presetSubtype="1" fill="hold" grpId="0" nodeType="afterEffect">
                                  <p:stCondLst>
                                    <p:cond delay="0"/>
                                  </p:stCondLst>
                                  <p:childTnLst>
                                    <p:set>
                                      <p:cBhvr>
                                        <p:cTn id="106" dur="1" fill="hold">
                                          <p:stCondLst>
                                            <p:cond delay="0"/>
                                          </p:stCondLst>
                                        </p:cTn>
                                        <p:tgtEl>
                                          <p:spTgt spid="95"/>
                                        </p:tgtEl>
                                        <p:attrNameLst>
                                          <p:attrName>style.visibility</p:attrName>
                                        </p:attrNameLst>
                                      </p:cBhvr>
                                      <p:to>
                                        <p:strVal val="visible"/>
                                      </p:to>
                                    </p:set>
                                    <p:animEffect transition="in" filter="wipe(up)">
                                      <p:cBhvr>
                                        <p:cTn id="107" dur="500"/>
                                        <p:tgtEl>
                                          <p:spTgt spid="95"/>
                                        </p:tgtEl>
                                      </p:cBhvr>
                                    </p:animEffect>
                                  </p:childTnLst>
                                </p:cTn>
                              </p:par>
                            </p:childTnLst>
                          </p:cTn>
                        </p:par>
                        <p:par>
                          <p:cTn id="108" fill="hold">
                            <p:stCondLst>
                              <p:cond delay="13000"/>
                            </p:stCondLst>
                            <p:childTnLst>
                              <p:par>
                                <p:cTn id="109" presetID="10" presetClass="entr" presetSubtype="0" fill="hold" grpId="0" nodeType="afterEffect">
                                  <p:stCondLst>
                                    <p:cond delay="0"/>
                                  </p:stCondLst>
                                  <p:childTnLst>
                                    <p:set>
                                      <p:cBhvr>
                                        <p:cTn id="110" dur="1" fill="hold">
                                          <p:stCondLst>
                                            <p:cond delay="0"/>
                                          </p:stCondLst>
                                        </p:cTn>
                                        <p:tgtEl>
                                          <p:spTgt spid="36"/>
                                        </p:tgtEl>
                                        <p:attrNameLst>
                                          <p:attrName>style.visibility</p:attrName>
                                        </p:attrNameLst>
                                      </p:cBhvr>
                                      <p:to>
                                        <p:strVal val="visible"/>
                                      </p:to>
                                    </p:set>
                                    <p:animEffect transition="in" filter="fade">
                                      <p:cBhvr>
                                        <p:cTn id="111" dur="500"/>
                                        <p:tgtEl>
                                          <p:spTgt spid="36"/>
                                        </p:tgtEl>
                                      </p:cBhvr>
                                    </p:animEffect>
                                  </p:childTnLst>
                                </p:cTn>
                              </p:par>
                            </p:childTnLst>
                          </p:cTn>
                        </p:par>
                        <p:par>
                          <p:cTn id="112" fill="hold">
                            <p:stCondLst>
                              <p:cond delay="13500"/>
                            </p:stCondLst>
                            <p:childTnLst>
                              <p:par>
                                <p:cTn id="113" presetID="10" presetClass="entr" presetSubtype="0" fill="hold" grpId="0" nodeType="afterEffect">
                                  <p:stCondLst>
                                    <p:cond delay="0"/>
                                  </p:stCondLst>
                                  <p:childTnLst>
                                    <p:set>
                                      <p:cBhvr>
                                        <p:cTn id="114" dur="1" fill="hold">
                                          <p:stCondLst>
                                            <p:cond delay="0"/>
                                          </p:stCondLst>
                                        </p:cTn>
                                        <p:tgtEl>
                                          <p:spTgt spid="89"/>
                                        </p:tgtEl>
                                        <p:attrNameLst>
                                          <p:attrName>style.visibility</p:attrName>
                                        </p:attrNameLst>
                                      </p:cBhvr>
                                      <p:to>
                                        <p:strVal val="visible"/>
                                      </p:to>
                                    </p:set>
                                    <p:animEffect transition="in" filter="fade">
                                      <p:cBhvr>
                                        <p:cTn id="115" dur="500"/>
                                        <p:tgtEl>
                                          <p:spTgt spid="89"/>
                                        </p:tgtEl>
                                      </p:cBhvr>
                                    </p:animEffect>
                                  </p:childTnLst>
                                </p:cTn>
                              </p:par>
                            </p:childTnLst>
                          </p:cTn>
                        </p:par>
                        <p:par>
                          <p:cTn id="116" fill="hold">
                            <p:stCondLst>
                              <p:cond delay="14000"/>
                            </p:stCondLst>
                            <p:childTnLst>
                              <p:par>
                                <p:cTn id="117" presetID="22" presetClass="entr" presetSubtype="1" fill="hold" nodeType="afterEffect">
                                  <p:stCondLst>
                                    <p:cond delay="0"/>
                                  </p:stCondLst>
                                  <p:childTnLst>
                                    <p:set>
                                      <p:cBhvr>
                                        <p:cTn id="118" dur="1" fill="hold">
                                          <p:stCondLst>
                                            <p:cond delay="0"/>
                                          </p:stCondLst>
                                        </p:cTn>
                                        <p:tgtEl>
                                          <p:spTgt spid="80"/>
                                        </p:tgtEl>
                                        <p:attrNameLst>
                                          <p:attrName>style.visibility</p:attrName>
                                        </p:attrNameLst>
                                      </p:cBhvr>
                                      <p:to>
                                        <p:strVal val="visible"/>
                                      </p:to>
                                    </p:set>
                                    <p:animEffect transition="in" filter="wipe(up)">
                                      <p:cBhvr>
                                        <p:cTn id="119" dur="500"/>
                                        <p:tgtEl>
                                          <p:spTgt spid="80"/>
                                        </p:tgtEl>
                                      </p:cBhvr>
                                    </p:animEffect>
                                  </p:childTnLst>
                                </p:cTn>
                              </p:par>
                            </p:childTnLst>
                          </p:cTn>
                        </p:par>
                        <p:par>
                          <p:cTn id="120" fill="hold">
                            <p:stCondLst>
                              <p:cond delay="14500"/>
                            </p:stCondLst>
                            <p:childTnLst>
                              <p:par>
                                <p:cTn id="121" presetID="22" presetClass="entr" presetSubtype="1" fill="hold" grpId="0" nodeType="afterEffect">
                                  <p:stCondLst>
                                    <p:cond delay="0"/>
                                  </p:stCondLst>
                                  <p:childTnLst>
                                    <p:set>
                                      <p:cBhvr>
                                        <p:cTn id="122" dur="1" fill="hold">
                                          <p:stCondLst>
                                            <p:cond delay="0"/>
                                          </p:stCondLst>
                                        </p:cTn>
                                        <p:tgtEl>
                                          <p:spTgt spid="96"/>
                                        </p:tgtEl>
                                        <p:attrNameLst>
                                          <p:attrName>style.visibility</p:attrName>
                                        </p:attrNameLst>
                                      </p:cBhvr>
                                      <p:to>
                                        <p:strVal val="visible"/>
                                      </p:to>
                                    </p:set>
                                    <p:animEffect transition="in" filter="wipe(up)">
                                      <p:cBhvr>
                                        <p:cTn id="123" dur="500"/>
                                        <p:tgtEl>
                                          <p:spTgt spid="96"/>
                                        </p:tgtEl>
                                      </p:cBhvr>
                                    </p:animEffect>
                                  </p:childTnLst>
                                </p:cTn>
                              </p:par>
                            </p:childTnLst>
                          </p:cTn>
                        </p:par>
                        <p:par>
                          <p:cTn id="124" fill="hold">
                            <p:stCondLst>
                              <p:cond delay="15000"/>
                            </p:stCondLst>
                            <p:childTnLst>
                              <p:par>
                                <p:cTn id="125" presetID="22" presetClass="entr" presetSubtype="1" fill="hold" grpId="0" nodeType="afterEffect">
                                  <p:stCondLst>
                                    <p:cond delay="0"/>
                                  </p:stCondLst>
                                  <p:childTnLst>
                                    <p:set>
                                      <p:cBhvr>
                                        <p:cTn id="126" dur="1" fill="hold">
                                          <p:stCondLst>
                                            <p:cond delay="0"/>
                                          </p:stCondLst>
                                        </p:cTn>
                                        <p:tgtEl>
                                          <p:spTgt spid="97"/>
                                        </p:tgtEl>
                                        <p:attrNameLst>
                                          <p:attrName>style.visibility</p:attrName>
                                        </p:attrNameLst>
                                      </p:cBhvr>
                                      <p:to>
                                        <p:strVal val="visible"/>
                                      </p:to>
                                    </p:set>
                                    <p:animEffect transition="in" filter="wipe(up)">
                                      <p:cBhvr>
                                        <p:cTn id="127" dur="500"/>
                                        <p:tgtEl>
                                          <p:spTgt spid="97"/>
                                        </p:tgtEl>
                                      </p:cBhvr>
                                    </p:animEffect>
                                  </p:childTnLst>
                                </p:cTn>
                              </p:par>
                            </p:childTnLst>
                          </p:cTn>
                        </p:par>
                        <p:par>
                          <p:cTn id="128" fill="hold">
                            <p:stCondLst>
                              <p:cond delay="15500"/>
                            </p:stCondLst>
                            <p:childTnLst>
                              <p:par>
                                <p:cTn id="129" presetID="10" presetClass="entr" presetSubtype="0" fill="hold" nodeType="afterEffect">
                                  <p:stCondLst>
                                    <p:cond delay="0"/>
                                  </p:stCondLst>
                                  <p:childTnLst>
                                    <p:set>
                                      <p:cBhvr>
                                        <p:cTn id="130" dur="1" fill="hold">
                                          <p:stCondLst>
                                            <p:cond delay="0"/>
                                          </p:stCondLst>
                                        </p:cTn>
                                        <p:tgtEl>
                                          <p:spTgt spid="37"/>
                                        </p:tgtEl>
                                        <p:attrNameLst>
                                          <p:attrName>style.visibility</p:attrName>
                                        </p:attrNameLst>
                                      </p:cBhvr>
                                      <p:to>
                                        <p:strVal val="visible"/>
                                      </p:to>
                                    </p:set>
                                    <p:animEffect transition="in" filter="fade">
                                      <p:cBhvr>
                                        <p:cTn id="131" dur="500"/>
                                        <p:tgtEl>
                                          <p:spTgt spid="37"/>
                                        </p:tgtEl>
                                      </p:cBhvr>
                                    </p:animEffect>
                                  </p:childTnLst>
                                </p:cTn>
                              </p:par>
                            </p:childTnLst>
                          </p:cTn>
                        </p:par>
                        <p:par>
                          <p:cTn id="132" fill="hold">
                            <p:stCondLst>
                              <p:cond delay="16000"/>
                            </p:stCondLst>
                            <p:childTnLst>
                              <p:par>
                                <p:cTn id="133" presetID="10" presetClass="entr" presetSubtype="0" fill="hold" nodeType="afterEffect">
                                  <p:stCondLst>
                                    <p:cond delay="0"/>
                                  </p:stCondLst>
                                  <p:childTnLst>
                                    <p:set>
                                      <p:cBhvr>
                                        <p:cTn id="134" dur="1" fill="hold">
                                          <p:stCondLst>
                                            <p:cond delay="0"/>
                                          </p:stCondLst>
                                        </p:cTn>
                                        <p:tgtEl>
                                          <p:spTgt spid="46"/>
                                        </p:tgtEl>
                                        <p:attrNameLst>
                                          <p:attrName>style.visibility</p:attrName>
                                        </p:attrNameLst>
                                      </p:cBhvr>
                                      <p:to>
                                        <p:strVal val="visible"/>
                                      </p:to>
                                    </p:set>
                                    <p:animEffect transition="in" filter="fade">
                                      <p:cBhvr>
                                        <p:cTn id="135" dur="500"/>
                                        <p:tgtEl>
                                          <p:spTgt spid="46"/>
                                        </p:tgtEl>
                                      </p:cBhvr>
                                    </p:animEffect>
                                  </p:childTnLst>
                                </p:cTn>
                              </p:par>
                            </p:childTnLst>
                          </p:cTn>
                        </p:par>
                        <p:par>
                          <p:cTn id="136" fill="hold">
                            <p:stCondLst>
                              <p:cond delay="16500"/>
                            </p:stCondLst>
                            <p:childTnLst>
                              <p:par>
                                <p:cTn id="137" presetID="10" presetClass="entr" presetSubtype="0" fill="hold" nodeType="afterEffect">
                                  <p:stCondLst>
                                    <p:cond delay="0"/>
                                  </p:stCondLst>
                                  <p:childTnLst>
                                    <p:set>
                                      <p:cBhvr>
                                        <p:cTn id="138" dur="1" fill="hold">
                                          <p:stCondLst>
                                            <p:cond delay="0"/>
                                          </p:stCondLst>
                                        </p:cTn>
                                        <p:tgtEl>
                                          <p:spTgt spid="40"/>
                                        </p:tgtEl>
                                        <p:attrNameLst>
                                          <p:attrName>style.visibility</p:attrName>
                                        </p:attrNameLst>
                                      </p:cBhvr>
                                      <p:to>
                                        <p:strVal val="visible"/>
                                      </p:to>
                                    </p:set>
                                    <p:animEffect transition="in" filter="fade">
                                      <p:cBhvr>
                                        <p:cTn id="139" dur="500"/>
                                        <p:tgtEl>
                                          <p:spTgt spid="40"/>
                                        </p:tgtEl>
                                      </p:cBhvr>
                                    </p:animEffect>
                                  </p:childTnLst>
                                </p:cTn>
                              </p:par>
                            </p:childTnLst>
                          </p:cTn>
                        </p:par>
                        <p:par>
                          <p:cTn id="140" fill="hold">
                            <p:stCondLst>
                              <p:cond delay="17000"/>
                            </p:stCondLst>
                            <p:childTnLst>
                              <p:par>
                                <p:cTn id="141" presetID="10" presetClass="entr" presetSubtype="0" fill="hold" nodeType="afterEffect">
                                  <p:stCondLst>
                                    <p:cond delay="0"/>
                                  </p:stCondLst>
                                  <p:childTnLst>
                                    <p:set>
                                      <p:cBhvr>
                                        <p:cTn id="142" dur="1" fill="hold">
                                          <p:stCondLst>
                                            <p:cond delay="0"/>
                                          </p:stCondLst>
                                        </p:cTn>
                                        <p:tgtEl>
                                          <p:spTgt spid="52"/>
                                        </p:tgtEl>
                                        <p:attrNameLst>
                                          <p:attrName>style.visibility</p:attrName>
                                        </p:attrNameLst>
                                      </p:cBhvr>
                                      <p:to>
                                        <p:strVal val="visible"/>
                                      </p:to>
                                    </p:set>
                                    <p:animEffect transition="in" filter="fade">
                                      <p:cBhvr>
                                        <p:cTn id="143" dur="500"/>
                                        <p:tgtEl>
                                          <p:spTgt spid="52"/>
                                        </p:tgtEl>
                                      </p:cBhvr>
                                    </p:animEffect>
                                  </p:childTnLst>
                                </p:cTn>
                              </p:par>
                            </p:childTnLst>
                          </p:cTn>
                        </p:par>
                        <p:par>
                          <p:cTn id="144" fill="hold">
                            <p:stCondLst>
                              <p:cond delay="17500"/>
                            </p:stCondLst>
                            <p:childTnLst>
                              <p:par>
                                <p:cTn id="145" presetID="10" presetClass="entr" presetSubtype="0" fill="hold" grpId="0" nodeType="afterEffect">
                                  <p:stCondLst>
                                    <p:cond delay="0"/>
                                  </p:stCondLst>
                                  <p:childTnLst>
                                    <p:set>
                                      <p:cBhvr>
                                        <p:cTn id="146" dur="1" fill="hold">
                                          <p:stCondLst>
                                            <p:cond delay="0"/>
                                          </p:stCondLst>
                                        </p:cTn>
                                        <p:tgtEl>
                                          <p:spTgt spid="45"/>
                                        </p:tgtEl>
                                        <p:attrNameLst>
                                          <p:attrName>style.visibility</p:attrName>
                                        </p:attrNameLst>
                                      </p:cBhvr>
                                      <p:to>
                                        <p:strVal val="visible"/>
                                      </p:to>
                                    </p:set>
                                    <p:animEffect transition="in" filter="fade">
                                      <p:cBhvr>
                                        <p:cTn id="147" dur="500"/>
                                        <p:tgtEl>
                                          <p:spTgt spid="45"/>
                                        </p:tgtEl>
                                      </p:cBhvr>
                                    </p:animEffect>
                                  </p:childTnLst>
                                </p:cTn>
                              </p:par>
                            </p:childTnLst>
                          </p:cTn>
                        </p:par>
                        <p:par>
                          <p:cTn id="148" fill="hold">
                            <p:stCondLst>
                              <p:cond delay="18000"/>
                            </p:stCondLst>
                            <p:childTnLst>
                              <p:par>
                                <p:cTn id="149" presetID="10" presetClass="entr" presetSubtype="0" fill="hold" grpId="0" nodeType="afterEffect">
                                  <p:stCondLst>
                                    <p:cond delay="0"/>
                                  </p:stCondLst>
                                  <p:childTnLst>
                                    <p:set>
                                      <p:cBhvr>
                                        <p:cTn id="150" dur="1" fill="hold">
                                          <p:stCondLst>
                                            <p:cond delay="0"/>
                                          </p:stCondLst>
                                        </p:cTn>
                                        <p:tgtEl>
                                          <p:spTgt spid="58"/>
                                        </p:tgtEl>
                                        <p:attrNameLst>
                                          <p:attrName>style.visibility</p:attrName>
                                        </p:attrNameLst>
                                      </p:cBhvr>
                                      <p:to>
                                        <p:strVal val="visible"/>
                                      </p:to>
                                    </p:set>
                                    <p:animEffect transition="in" filter="fade">
                                      <p:cBhvr>
                                        <p:cTn id="151" dur="5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P spid="34" grpId="0" animBg="1"/>
      <p:bldP spid="35" grpId="0" animBg="1"/>
      <p:bldP spid="36" grpId="0" animBg="1"/>
      <p:bldP spid="45" grpId="0" animBg="1"/>
      <p:bldP spid="58" grpId="0" animBg="1"/>
      <p:bldP spid="75" grpId="0" animBg="1"/>
      <p:bldP spid="84" grpId="0"/>
      <p:bldP spid="85" grpId="0"/>
      <p:bldP spid="86" grpId="0"/>
      <p:bldP spid="87" grpId="0"/>
      <p:bldP spid="88" grpId="0"/>
      <p:bldP spid="89" grpId="0"/>
      <p:bldP spid="90" grpId="0"/>
      <p:bldP spid="91" grpId="0"/>
      <p:bldP spid="92" grpId="0"/>
      <p:bldP spid="93" grpId="0"/>
      <p:bldP spid="94" grpId="0"/>
      <p:bldP spid="95" grpId="0"/>
      <p:bldP spid="96" grpId="0"/>
      <p:bldP spid="97" grpId="0"/>
      <p:bldP spid="98" grpId="0"/>
      <p:bldP spid="99" grpId="0"/>
      <p:bldP spid="100" grpId="0"/>
      <p:bldP spid="101"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47" name="Oval 12">
            <a:extLst>
              <a:ext uri="{FF2B5EF4-FFF2-40B4-BE49-F238E27FC236}">
                <a16:creationId xmlns:a16="http://schemas.microsoft.com/office/drawing/2014/main" id="{5912788B-DB97-4B46-871E-9DF4F94DBB2C}"/>
              </a:ext>
            </a:extLst>
          </p:cNvPr>
          <p:cNvSpPr/>
          <p:nvPr/>
        </p:nvSpPr>
        <p:spPr>
          <a:xfrm>
            <a:off x="1781548" y="2231450"/>
            <a:ext cx="666523" cy="666523"/>
          </a:xfrm>
          <a:prstGeom prst="ellips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20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48" name="Oval 13">
            <a:extLst>
              <a:ext uri="{FF2B5EF4-FFF2-40B4-BE49-F238E27FC236}">
                <a16:creationId xmlns:a16="http://schemas.microsoft.com/office/drawing/2014/main" id="{009D86B3-0577-4514-B181-D9D7D9D87134}"/>
              </a:ext>
            </a:extLst>
          </p:cNvPr>
          <p:cNvSpPr/>
          <p:nvPr/>
        </p:nvSpPr>
        <p:spPr>
          <a:xfrm>
            <a:off x="4299776" y="2220315"/>
            <a:ext cx="666523" cy="666523"/>
          </a:xfrm>
          <a:prstGeom prst="ellips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2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49" name="Oval 14">
            <a:extLst>
              <a:ext uri="{FF2B5EF4-FFF2-40B4-BE49-F238E27FC236}">
                <a16:creationId xmlns:a16="http://schemas.microsoft.com/office/drawing/2014/main" id="{36AE19D1-EB5C-4472-A0A8-23C4A5E9690E}"/>
              </a:ext>
            </a:extLst>
          </p:cNvPr>
          <p:cNvSpPr/>
          <p:nvPr/>
        </p:nvSpPr>
        <p:spPr>
          <a:xfrm>
            <a:off x="6818004" y="2220314"/>
            <a:ext cx="666523" cy="666523"/>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2400" b="1"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50" name="Oval 15">
            <a:extLst>
              <a:ext uri="{FF2B5EF4-FFF2-40B4-BE49-F238E27FC236}">
                <a16:creationId xmlns:a16="http://schemas.microsoft.com/office/drawing/2014/main" id="{9119DFB5-FA93-4078-B445-8140B9C3CBF4}"/>
              </a:ext>
            </a:extLst>
          </p:cNvPr>
          <p:cNvSpPr/>
          <p:nvPr/>
        </p:nvSpPr>
        <p:spPr>
          <a:xfrm>
            <a:off x="9581202" y="2276214"/>
            <a:ext cx="666523" cy="666523"/>
          </a:xfrm>
          <a:prstGeom prst="ellipse">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FontAwesome" pitchFamily="50" charset="0"/>
              <a:ea typeface="+mn-ea"/>
              <a:cs typeface="+mn-cs"/>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1"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54" name="AutoShape 3">
            <a:extLst>
              <a:ext uri="{FF2B5EF4-FFF2-40B4-BE49-F238E27FC236}">
                <a16:creationId xmlns:a16="http://schemas.microsoft.com/office/drawing/2014/main" id="{C3740EF7-FB1C-4029-A502-265C1CC61ABF}"/>
              </a:ext>
            </a:extLst>
          </p:cNvPr>
          <p:cNvSpPr>
            <a:spLocks noChangeAspect="1" noChangeArrowheads="1" noTextEdit="1"/>
          </p:cNvSpPr>
          <p:nvPr/>
        </p:nvSpPr>
        <p:spPr bwMode="auto">
          <a:xfrm>
            <a:off x="1440459" y="3544557"/>
            <a:ext cx="2711450" cy="550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5" name="Freeform 5">
            <a:extLst>
              <a:ext uri="{FF2B5EF4-FFF2-40B4-BE49-F238E27FC236}">
                <a16:creationId xmlns:a16="http://schemas.microsoft.com/office/drawing/2014/main" id="{5761EFAE-9B6D-4F61-B781-FBFB15061F84}"/>
              </a:ext>
            </a:extLst>
          </p:cNvPr>
          <p:cNvSpPr>
            <a:spLocks/>
          </p:cNvSpPr>
          <p:nvPr/>
        </p:nvSpPr>
        <p:spPr bwMode="auto">
          <a:xfrm>
            <a:off x="1094573" y="3187533"/>
            <a:ext cx="2040471" cy="550862"/>
          </a:xfrm>
          <a:custGeom>
            <a:avLst/>
            <a:gdLst>
              <a:gd name="T0" fmla="*/ 1608 w 1708"/>
              <a:gd name="T1" fmla="*/ 0 h 347"/>
              <a:gd name="T2" fmla="*/ 367 w 1708"/>
              <a:gd name="T3" fmla="*/ 0 h 347"/>
              <a:gd name="T4" fmla="*/ 339 w 1708"/>
              <a:gd name="T5" fmla="*/ 0 h 347"/>
              <a:gd name="T6" fmla="*/ 99 w 1708"/>
              <a:gd name="T7" fmla="*/ 0 h 347"/>
              <a:gd name="T8" fmla="*/ 0 w 1708"/>
              <a:gd name="T9" fmla="*/ 347 h 347"/>
              <a:gd name="T10" fmla="*/ 339 w 1708"/>
              <a:gd name="T11" fmla="*/ 347 h 347"/>
              <a:gd name="T12" fmla="*/ 367 w 1708"/>
              <a:gd name="T13" fmla="*/ 347 h 347"/>
              <a:gd name="T14" fmla="*/ 1708 w 1708"/>
              <a:gd name="T15" fmla="*/ 347 h 347"/>
              <a:gd name="T16" fmla="*/ 1608 w 1708"/>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8" h="347">
                <a:moveTo>
                  <a:pt x="1608" y="0"/>
                </a:moveTo>
                <a:lnTo>
                  <a:pt x="367" y="0"/>
                </a:lnTo>
                <a:lnTo>
                  <a:pt x="339" y="0"/>
                </a:lnTo>
                <a:lnTo>
                  <a:pt x="99" y="0"/>
                </a:lnTo>
                <a:lnTo>
                  <a:pt x="0" y="347"/>
                </a:lnTo>
                <a:lnTo>
                  <a:pt x="339" y="347"/>
                </a:lnTo>
                <a:lnTo>
                  <a:pt x="367" y="347"/>
                </a:lnTo>
                <a:lnTo>
                  <a:pt x="1708" y="347"/>
                </a:lnTo>
                <a:lnTo>
                  <a:pt x="1608" y="0"/>
                </a:lnTo>
                <a:close/>
              </a:path>
            </a:pathLst>
          </a:custGeom>
          <a:solidFill>
            <a:schemeClr val="accent1"/>
          </a:solidFill>
          <a:ln>
            <a:noFill/>
          </a:ln>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MARKETING</a:t>
            </a:r>
            <a:endParaRPr kumimoji="0" lang="en-IN"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sp>
        <p:nvSpPr>
          <p:cNvPr id="56" name="Freeform 5">
            <a:extLst>
              <a:ext uri="{FF2B5EF4-FFF2-40B4-BE49-F238E27FC236}">
                <a16:creationId xmlns:a16="http://schemas.microsoft.com/office/drawing/2014/main" id="{9351C55C-46B3-4035-B05F-23AF7477BA41}"/>
              </a:ext>
            </a:extLst>
          </p:cNvPr>
          <p:cNvSpPr>
            <a:spLocks/>
          </p:cNvSpPr>
          <p:nvPr/>
        </p:nvSpPr>
        <p:spPr bwMode="auto">
          <a:xfrm>
            <a:off x="3612801" y="3187533"/>
            <a:ext cx="2040471" cy="550862"/>
          </a:xfrm>
          <a:custGeom>
            <a:avLst/>
            <a:gdLst>
              <a:gd name="T0" fmla="*/ 1608 w 1708"/>
              <a:gd name="T1" fmla="*/ 0 h 347"/>
              <a:gd name="T2" fmla="*/ 367 w 1708"/>
              <a:gd name="T3" fmla="*/ 0 h 347"/>
              <a:gd name="T4" fmla="*/ 339 w 1708"/>
              <a:gd name="T5" fmla="*/ 0 h 347"/>
              <a:gd name="T6" fmla="*/ 99 w 1708"/>
              <a:gd name="T7" fmla="*/ 0 h 347"/>
              <a:gd name="T8" fmla="*/ 0 w 1708"/>
              <a:gd name="T9" fmla="*/ 347 h 347"/>
              <a:gd name="T10" fmla="*/ 339 w 1708"/>
              <a:gd name="T11" fmla="*/ 347 h 347"/>
              <a:gd name="T12" fmla="*/ 367 w 1708"/>
              <a:gd name="T13" fmla="*/ 347 h 347"/>
              <a:gd name="T14" fmla="*/ 1708 w 1708"/>
              <a:gd name="T15" fmla="*/ 347 h 347"/>
              <a:gd name="T16" fmla="*/ 1608 w 1708"/>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8" h="347">
                <a:moveTo>
                  <a:pt x="1608" y="0"/>
                </a:moveTo>
                <a:lnTo>
                  <a:pt x="367" y="0"/>
                </a:lnTo>
                <a:lnTo>
                  <a:pt x="339" y="0"/>
                </a:lnTo>
                <a:lnTo>
                  <a:pt x="99" y="0"/>
                </a:lnTo>
                <a:lnTo>
                  <a:pt x="0" y="347"/>
                </a:lnTo>
                <a:lnTo>
                  <a:pt x="339" y="347"/>
                </a:lnTo>
                <a:lnTo>
                  <a:pt x="367" y="347"/>
                </a:lnTo>
                <a:lnTo>
                  <a:pt x="1708" y="347"/>
                </a:lnTo>
                <a:lnTo>
                  <a:pt x="1608" y="0"/>
                </a:lnTo>
                <a:close/>
              </a:path>
            </a:pathLst>
          </a:custGeom>
          <a:solidFill>
            <a:schemeClr val="accent2"/>
          </a:solidFill>
          <a:ln>
            <a:noFill/>
          </a:ln>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CONSULTINGS</a:t>
            </a:r>
            <a:endParaRPr kumimoji="0" lang="en-IN"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sp>
        <p:nvSpPr>
          <p:cNvPr id="57" name="Freeform 5">
            <a:extLst>
              <a:ext uri="{FF2B5EF4-FFF2-40B4-BE49-F238E27FC236}">
                <a16:creationId xmlns:a16="http://schemas.microsoft.com/office/drawing/2014/main" id="{6BB489F5-8E9E-47C2-9845-289D4C856862}"/>
              </a:ext>
            </a:extLst>
          </p:cNvPr>
          <p:cNvSpPr>
            <a:spLocks/>
          </p:cNvSpPr>
          <p:nvPr/>
        </p:nvSpPr>
        <p:spPr bwMode="auto">
          <a:xfrm>
            <a:off x="6131029" y="3160350"/>
            <a:ext cx="2040471" cy="550862"/>
          </a:xfrm>
          <a:custGeom>
            <a:avLst/>
            <a:gdLst>
              <a:gd name="T0" fmla="*/ 1608 w 1708"/>
              <a:gd name="T1" fmla="*/ 0 h 347"/>
              <a:gd name="T2" fmla="*/ 367 w 1708"/>
              <a:gd name="T3" fmla="*/ 0 h 347"/>
              <a:gd name="T4" fmla="*/ 339 w 1708"/>
              <a:gd name="T5" fmla="*/ 0 h 347"/>
              <a:gd name="T6" fmla="*/ 99 w 1708"/>
              <a:gd name="T7" fmla="*/ 0 h 347"/>
              <a:gd name="T8" fmla="*/ 0 w 1708"/>
              <a:gd name="T9" fmla="*/ 347 h 347"/>
              <a:gd name="T10" fmla="*/ 339 w 1708"/>
              <a:gd name="T11" fmla="*/ 347 h 347"/>
              <a:gd name="T12" fmla="*/ 367 w 1708"/>
              <a:gd name="T13" fmla="*/ 347 h 347"/>
              <a:gd name="T14" fmla="*/ 1708 w 1708"/>
              <a:gd name="T15" fmla="*/ 347 h 347"/>
              <a:gd name="T16" fmla="*/ 1608 w 1708"/>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8" h="347">
                <a:moveTo>
                  <a:pt x="1608" y="0"/>
                </a:moveTo>
                <a:lnTo>
                  <a:pt x="367" y="0"/>
                </a:lnTo>
                <a:lnTo>
                  <a:pt x="339" y="0"/>
                </a:lnTo>
                <a:lnTo>
                  <a:pt x="99" y="0"/>
                </a:lnTo>
                <a:lnTo>
                  <a:pt x="0" y="347"/>
                </a:lnTo>
                <a:lnTo>
                  <a:pt x="339" y="347"/>
                </a:lnTo>
                <a:lnTo>
                  <a:pt x="367" y="347"/>
                </a:lnTo>
                <a:lnTo>
                  <a:pt x="1708" y="347"/>
                </a:lnTo>
                <a:lnTo>
                  <a:pt x="1608" y="0"/>
                </a:lnTo>
                <a:close/>
              </a:path>
            </a:pathLst>
          </a:custGeom>
          <a:solidFill>
            <a:schemeClr val="accent3"/>
          </a:solidFill>
          <a:ln>
            <a:noFill/>
          </a:ln>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CONCEPT</a:t>
            </a:r>
            <a:endParaRPr kumimoji="0" lang="en-IN"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sp>
        <p:nvSpPr>
          <p:cNvPr id="61" name="Freeform 5">
            <a:extLst>
              <a:ext uri="{FF2B5EF4-FFF2-40B4-BE49-F238E27FC236}">
                <a16:creationId xmlns:a16="http://schemas.microsoft.com/office/drawing/2014/main" id="{2408EBDA-59FB-49AE-BA44-EFDF2CE710A9}"/>
              </a:ext>
            </a:extLst>
          </p:cNvPr>
          <p:cNvSpPr>
            <a:spLocks/>
          </p:cNvSpPr>
          <p:nvPr/>
        </p:nvSpPr>
        <p:spPr bwMode="auto">
          <a:xfrm>
            <a:off x="8894227" y="3160350"/>
            <a:ext cx="2040471" cy="550862"/>
          </a:xfrm>
          <a:custGeom>
            <a:avLst/>
            <a:gdLst>
              <a:gd name="T0" fmla="*/ 1608 w 1708"/>
              <a:gd name="T1" fmla="*/ 0 h 347"/>
              <a:gd name="T2" fmla="*/ 367 w 1708"/>
              <a:gd name="T3" fmla="*/ 0 h 347"/>
              <a:gd name="T4" fmla="*/ 339 w 1708"/>
              <a:gd name="T5" fmla="*/ 0 h 347"/>
              <a:gd name="T6" fmla="*/ 99 w 1708"/>
              <a:gd name="T7" fmla="*/ 0 h 347"/>
              <a:gd name="T8" fmla="*/ 0 w 1708"/>
              <a:gd name="T9" fmla="*/ 347 h 347"/>
              <a:gd name="T10" fmla="*/ 339 w 1708"/>
              <a:gd name="T11" fmla="*/ 347 h 347"/>
              <a:gd name="T12" fmla="*/ 367 w 1708"/>
              <a:gd name="T13" fmla="*/ 347 h 347"/>
              <a:gd name="T14" fmla="*/ 1708 w 1708"/>
              <a:gd name="T15" fmla="*/ 347 h 347"/>
              <a:gd name="T16" fmla="*/ 1608 w 1708"/>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8" h="347">
                <a:moveTo>
                  <a:pt x="1608" y="0"/>
                </a:moveTo>
                <a:lnTo>
                  <a:pt x="367" y="0"/>
                </a:lnTo>
                <a:lnTo>
                  <a:pt x="339" y="0"/>
                </a:lnTo>
                <a:lnTo>
                  <a:pt x="99" y="0"/>
                </a:lnTo>
                <a:lnTo>
                  <a:pt x="0" y="347"/>
                </a:lnTo>
                <a:lnTo>
                  <a:pt x="339" y="347"/>
                </a:lnTo>
                <a:lnTo>
                  <a:pt x="367" y="347"/>
                </a:lnTo>
                <a:lnTo>
                  <a:pt x="1708" y="347"/>
                </a:lnTo>
                <a:lnTo>
                  <a:pt x="1608" y="0"/>
                </a:lnTo>
                <a:close/>
              </a:path>
            </a:pathLst>
          </a:custGeom>
          <a:solidFill>
            <a:schemeClr val="accent4"/>
          </a:solidFill>
          <a:ln>
            <a:noFill/>
          </a:ln>
        </p:spPr>
        <p:txBody>
          <a:bodyPr vert="horz" wrap="square" lIns="91440" tIns="10800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rPr>
              <a:t>CREATIVE</a:t>
            </a:r>
            <a:endParaRPr kumimoji="0" lang="en-IN" sz="24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sp>
        <p:nvSpPr>
          <p:cNvPr id="62" name="Rectangle 24">
            <a:extLst>
              <a:ext uri="{FF2B5EF4-FFF2-40B4-BE49-F238E27FC236}">
                <a16:creationId xmlns:a16="http://schemas.microsoft.com/office/drawing/2014/main" id="{312A8DDD-969A-4CB5-BB03-417EAFAD8013}"/>
              </a:ext>
            </a:extLst>
          </p:cNvPr>
          <p:cNvSpPr/>
          <p:nvPr/>
        </p:nvSpPr>
        <p:spPr>
          <a:xfrm>
            <a:off x="1123072" y="3879337"/>
            <a:ext cx="2011972" cy="819455"/>
          </a:xfrm>
          <a:prstGeom prst="rect">
            <a:avLst/>
          </a:prstGeom>
        </p:spPr>
        <p:txBody>
          <a:bodyPr wrap="square">
            <a:spAutoFit/>
          </a:bodyPr>
          <a:lstStyle/>
          <a:p>
            <a:pPr algn="ct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3" name="Rectangle 25">
            <a:extLst>
              <a:ext uri="{FF2B5EF4-FFF2-40B4-BE49-F238E27FC236}">
                <a16:creationId xmlns:a16="http://schemas.microsoft.com/office/drawing/2014/main" id="{65AB66AA-BF35-4911-9ABF-0B639016680F}"/>
              </a:ext>
            </a:extLst>
          </p:cNvPr>
          <p:cNvSpPr/>
          <p:nvPr/>
        </p:nvSpPr>
        <p:spPr>
          <a:xfrm>
            <a:off x="3627050" y="3894919"/>
            <a:ext cx="2011972" cy="819455"/>
          </a:xfrm>
          <a:prstGeom prst="rect">
            <a:avLst/>
          </a:prstGeom>
        </p:spPr>
        <p:txBody>
          <a:bodyPr wrap="square">
            <a:spAutoFit/>
          </a:bodyPr>
          <a:lstStyle/>
          <a:p>
            <a:pPr algn="ct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Rectangle 26">
            <a:extLst>
              <a:ext uri="{FF2B5EF4-FFF2-40B4-BE49-F238E27FC236}">
                <a16:creationId xmlns:a16="http://schemas.microsoft.com/office/drawing/2014/main" id="{23095025-0E48-499E-8E7E-F5B6F0A25947}"/>
              </a:ext>
            </a:extLst>
          </p:cNvPr>
          <p:cNvSpPr/>
          <p:nvPr/>
        </p:nvSpPr>
        <p:spPr>
          <a:xfrm>
            <a:off x="6248400" y="3894918"/>
            <a:ext cx="2011972" cy="819455"/>
          </a:xfrm>
          <a:prstGeom prst="rect">
            <a:avLst/>
          </a:prstGeom>
        </p:spPr>
        <p:txBody>
          <a:bodyPr wrap="square">
            <a:spAutoFit/>
          </a:bodyPr>
          <a:lstStyle/>
          <a:p>
            <a:pPr algn="ct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8" name="Rectangle 27">
            <a:extLst>
              <a:ext uri="{FF2B5EF4-FFF2-40B4-BE49-F238E27FC236}">
                <a16:creationId xmlns:a16="http://schemas.microsoft.com/office/drawing/2014/main" id="{14C60AB7-DD4A-4AB0-8B41-CAD36187C6F0}"/>
              </a:ext>
            </a:extLst>
          </p:cNvPr>
          <p:cNvSpPr/>
          <p:nvPr/>
        </p:nvSpPr>
        <p:spPr>
          <a:xfrm>
            <a:off x="8922726" y="3894918"/>
            <a:ext cx="2011972" cy="819455"/>
          </a:xfrm>
          <a:prstGeom prst="rect">
            <a:avLst/>
          </a:prstGeom>
        </p:spPr>
        <p:txBody>
          <a:bodyPr wrap="square">
            <a:spAutoFit/>
          </a:bodyPr>
          <a:lstStyle/>
          <a:p>
            <a:pPr algn="ct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9" name="umbrella_128839">
            <a:extLst>
              <a:ext uri="{FF2B5EF4-FFF2-40B4-BE49-F238E27FC236}">
                <a16:creationId xmlns:a16="http://schemas.microsoft.com/office/drawing/2014/main" id="{B2886D51-45F7-4B2B-8FE0-5BF9903A0E0C}"/>
              </a:ext>
            </a:extLst>
          </p:cNvPr>
          <p:cNvSpPr>
            <a:spLocks noChangeAspect="1"/>
          </p:cNvSpPr>
          <p:nvPr/>
        </p:nvSpPr>
        <p:spPr bwMode="auto">
          <a:xfrm>
            <a:off x="7050443" y="2371507"/>
            <a:ext cx="223307" cy="290874"/>
          </a:xfrm>
          <a:custGeom>
            <a:avLst/>
            <a:gdLst>
              <a:gd name="connsiteX0" fmla="*/ 212974 w 466437"/>
              <a:gd name="connsiteY0" fmla="*/ 388180 h 607568"/>
              <a:gd name="connsiteX1" fmla="*/ 233258 w 466437"/>
              <a:gd name="connsiteY1" fmla="*/ 394931 h 607568"/>
              <a:gd name="connsiteX2" fmla="*/ 253541 w 466437"/>
              <a:gd name="connsiteY2" fmla="*/ 388180 h 607568"/>
              <a:gd name="connsiteX3" fmla="*/ 253541 w 466437"/>
              <a:gd name="connsiteY3" fmla="*/ 543286 h 607568"/>
              <a:gd name="connsiteX4" fmla="*/ 189156 w 466437"/>
              <a:gd name="connsiteY4" fmla="*/ 607568 h 607568"/>
              <a:gd name="connsiteX5" fmla="*/ 124618 w 466437"/>
              <a:gd name="connsiteY5" fmla="*/ 543286 h 607568"/>
              <a:gd name="connsiteX6" fmla="*/ 144901 w 466437"/>
              <a:gd name="connsiteY6" fmla="*/ 523035 h 607568"/>
              <a:gd name="connsiteX7" fmla="*/ 165185 w 466437"/>
              <a:gd name="connsiteY7" fmla="*/ 543286 h 607568"/>
              <a:gd name="connsiteX8" fmla="*/ 189156 w 466437"/>
              <a:gd name="connsiteY8" fmla="*/ 567066 h 607568"/>
              <a:gd name="connsiteX9" fmla="*/ 212974 w 466437"/>
              <a:gd name="connsiteY9" fmla="*/ 543286 h 607568"/>
              <a:gd name="connsiteX10" fmla="*/ 233218 w 466437"/>
              <a:gd name="connsiteY10" fmla="*/ 52007 h 607568"/>
              <a:gd name="connsiteX11" fmla="*/ 466437 w 466437"/>
              <a:gd name="connsiteY11" fmla="*/ 284898 h 607568"/>
              <a:gd name="connsiteX12" fmla="*/ 466437 w 466437"/>
              <a:gd name="connsiteY12" fmla="*/ 360533 h 607568"/>
              <a:gd name="connsiteX13" fmla="*/ 460445 w 466437"/>
              <a:gd name="connsiteY13" fmla="*/ 366517 h 607568"/>
              <a:gd name="connsiteX14" fmla="*/ 454300 w 466437"/>
              <a:gd name="connsiteY14" fmla="*/ 360533 h 607568"/>
              <a:gd name="connsiteX15" fmla="*/ 403600 w 466437"/>
              <a:gd name="connsiteY15" fmla="*/ 309905 h 607568"/>
              <a:gd name="connsiteX16" fmla="*/ 352900 w 466437"/>
              <a:gd name="connsiteY16" fmla="*/ 360533 h 607568"/>
              <a:gd name="connsiteX17" fmla="*/ 346755 w 466437"/>
              <a:gd name="connsiteY17" fmla="*/ 366517 h 607568"/>
              <a:gd name="connsiteX18" fmla="*/ 340763 w 466437"/>
              <a:gd name="connsiteY18" fmla="*/ 360533 h 607568"/>
              <a:gd name="connsiteX19" fmla="*/ 290064 w 466437"/>
              <a:gd name="connsiteY19" fmla="*/ 309905 h 607568"/>
              <a:gd name="connsiteX20" fmla="*/ 239364 w 466437"/>
              <a:gd name="connsiteY20" fmla="*/ 360533 h 607568"/>
              <a:gd name="connsiteX21" fmla="*/ 233218 w 466437"/>
              <a:gd name="connsiteY21" fmla="*/ 366517 h 607568"/>
              <a:gd name="connsiteX22" fmla="*/ 227073 w 466437"/>
              <a:gd name="connsiteY22" fmla="*/ 360533 h 607568"/>
              <a:gd name="connsiteX23" fmla="*/ 176373 w 466437"/>
              <a:gd name="connsiteY23" fmla="*/ 309905 h 607568"/>
              <a:gd name="connsiteX24" fmla="*/ 125674 w 466437"/>
              <a:gd name="connsiteY24" fmla="*/ 360533 h 607568"/>
              <a:gd name="connsiteX25" fmla="*/ 119682 w 466437"/>
              <a:gd name="connsiteY25" fmla="*/ 366517 h 607568"/>
              <a:gd name="connsiteX26" fmla="*/ 113537 w 466437"/>
              <a:gd name="connsiteY26" fmla="*/ 360533 h 607568"/>
              <a:gd name="connsiteX27" fmla="*/ 62837 w 466437"/>
              <a:gd name="connsiteY27" fmla="*/ 309905 h 607568"/>
              <a:gd name="connsiteX28" fmla="*/ 12137 w 466437"/>
              <a:gd name="connsiteY28" fmla="*/ 360533 h 607568"/>
              <a:gd name="connsiteX29" fmla="*/ 5992 w 466437"/>
              <a:gd name="connsiteY29" fmla="*/ 366517 h 607568"/>
              <a:gd name="connsiteX30" fmla="*/ 0 w 466437"/>
              <a:gd name="connsiteY30" fmla="*/ 360533 h 607568"/>
              <a:gd name="connsiteX31" fmla="*/ 0 w 466437"/>
              <a:gd name="connsiteY31" fmla="*/ 284898 h 607568"/>
              <a:gd name="connsiteX32" fmla="*/ 233218 w 466437"/>
              <a:gd name="connsiteY32" fmla="*/ 52007 h 607568"/>
              <a:gd name="connsiteX33" fmla="*/ 233254 w 466437"/>
              <a:gd name="connsiteY33" fmla="*/ 0 h 607568"/>
              <a:gd name="connsiteX34" fmla="*/ 253541 w 466437"/>
              <a:gd name="connsiteY34" fmla="*/ 20270 h 607568"/>
              <a:gd name="connsiteX35" fmla="*/ 253541 w 466437"/>
              <a:gd name="connsiteY35" fmla="*/ 24416 h 607568"/>
              <a:gd name="connsiteX36" fmla="*/ 233254 w 466437"/>
              <a:gd name="connsiteY36" fmla="*/ 23648 h 607568"/>
              <a:gd name="connsiteX37" fmla="*/ 212966 w 466437"/>
              <a:gd name="connsiteY37" fmla="*/ 24416 h 607568"/>
              <a:gd name="connsiteX38" fmla="*/ 212966 w 466437"/>
              <a:gd name="connsiteY38" fmla="*/ 20270 h 607568"/>
              <a:gd name="connsiteX39" fmla="*/ 233254 w 466437"/>
              <a:gd name="connsiteY39" fmla="*/ 0 h 607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6437" h="607568">
                <a:moveTo>
                  <a:pt x="212974" y="388180"/>
                </a:moveTo>
                <a:cubicBezTo>
                  <a:pt x="218660" y="392323"/>
                  <a:pt x="225728" y="394931"/>
                  <a:pt x="233258" y="394931"/>
                </a:cubicBezTo>
                <a:cubicBezTo>
                  <a:pt x="240787" y="394931"/>
                  <a:pt x="247855" y="392323"/>
                  <a:pt x="253541" y="388180"/>
                </a:cubicBezTo>
                <a:lnTo>
                  <a:pt x="253541" y="543286"/>
                </a:lnTo>
                <a:cubicBezTo>
                  <a:pt x="253541" y="578726"/>
                  <a:pt x="224652" y="607568"/>
                  <a:pt x="189156" y="607568"/>
                </a:cubicBezTo>
                <a:cubicBezTo>
                  <a:pt x="153507" y="607568"/>
                  <a:pt x="124618" y="578726"/>
                  <a:pt x="124618" y="543286"/>
                </a:cubicBezTo>
                <a:cubicBezTo>
                  <a:pt x="124618" y="532086"/>
                  <a:pt x="133684" y="523035"/>
                  <a:pt x="144901" y="523035"/>
                </a:cubicBezTo>
                <a:cubicBezTo>
                  <a:pt x="156119" y="523035"/>
                  <a:pt x="165185" y="532086"/>
                  <a:pt x="165185" y="543286"/>
                </a:cubicBezTo>
                <a:cubicBezTo>
                  <a:pt x="165185" y="556480"/>
                  <a:pt x="175941" y="567066"/>
                  <a:pt x="189156" y="567066"/>
                </a:cubicBezTo>
                <a:cubicBezTo>
                  <a:pt x="202218" y="567066"/>
                  <a:pt x="212974" y="556480"/>
                  <a:pt x="212974" y="543286"/>
                </a:cubicBezTo>
                <a:close/>
                <a:moveTo>
                  <a:pt x="233218" y="52007"/>
                </a:moveTo>
                <a:cubicBezTo>
                  <a:pt x="361811" y="52007"/>
                  <a:pt x="466437" y="156485"/>
                  <a:pt x="466437" y="284898"/>
                </a:cubicBezTo>
                <a:lnTo>
                  <a:pt x="466437" y="360533"/>
                </a:lnTo>
                <a:cubicBezTo>
                  <a:pt x="466437" y="363755"/>
                  <a:pt x="463672" y="366517"/>
                  <a:pt x="460445" y="366517"/>
                </a:cubicBezTo>
                <a:cubicBezTo>
                  <a:pt x="457065" y="366517"/>
                  <a:pt x="454300" y="363755"/>
                  <a:pt x="454300" y="360533"/>
                </a:cubicBezTo>
                <a:cubicBezTo>
                  <a:pt x="454300" y="332611"/>
                  <a:pt x="431562" y="309905"/>
                  <a:pt x="403600" y="309905"/>
                </a:cubicBezTo>
                <a:cubicBezTo>
                  <a:pt x="375638" y="309905"/>
                  <a:pt x="352900" y="332611"/>
                  <a:pt x="352900" y="360533"/>
                </a:cubicBezTo>
                <a:cubicBezTo>
                  <a:pt x="352900" y="363755"/>
                  <a:pt x="350135" y="366517"/>
                  <a:pt x="346755" y="366517"/>
                </a:cubicBezTo>
                <a:cubicBezTo>
                  <a:pt x="343375" y="366517"/>
                  <a:pt x="340763" y="363755"/>
                  <a:pt x="340763" y="360533"/>
                </a:cubicBezTo>
                <a:cubicBezTo>
                  <a:pt x="340763" y="332611"/>
                  <a:pt x="318025" y="309905"/>
                  <a:pt x="290064" y="309905"/>
                </a:cubicBezTo>
                <a:cubicBezTo>
                  <a:pt x="262102" y="309905"/>
                  <a:pt x="239364" y="332611"/>
                  <a:pt x="239364" y="360533"/>
                </a:cubicBezTo>
                <a:cubicBezTo>
                  <a:pt x="239364" y="363755"/>
                  <a:pt x="236598" y="366517"/>
                  <a:pt x="233218" y="366517"/>
                </a:cubicBezTo>
                <a:cubicBezTo>
                  <a:pt x="229839" y="366517"/>
                  <a:pt x="227073" y="363755"/>
                  <a:pt x="227073" y="360533"/>
                </a:cubicBezTo>
                <a:cubicBezTo>
                  <a:pt x="227073" y="332611"/>
                  <a:pt x="204335" y="309905"/>
                  <a:pt x="176373" y="309905"/>
                </a:cubicBezTo>
                <a:cubicBezTo>
                  <a:pt x="148412" y="309905"/>
                  <a:pt x="125674" y="332611"/>
                  <a:pt x="125674" y="360533"/>
                </a:cubicBezTo>
                <a:cubicBezTo>
                  <a:pt x="125674" y="363755"/>
                  <a:pt x="123062" y="366517"/>
                  <a:pt x="119682" y="366517"/>
                </a:cubicBezTo>
                <a:cubicBezTo>
                  <a:pt x="116302" y="366517"/>
                  <a:pt x="113537" y="363755"/>
                  <a:pt x="113537" y="360533"/>
                </a:cubicBezTo>
                <a:cubicBezTo>
                  <a:pt x="113537" y="332611"/>
                  <a:pt x="90799" y="309905"/>
                  <a:pt x="62837" y="309905"/>
                </a:cubicBezTo>
                <a:cubicBezTo>
                  <a:pt x="34875" y="309905"/>
                  <a:pt x="12137" y="332611"/>
                  <a:pt x="12137" y="360533"/>
                </a:cubicBezTo>
                <a:cubicBezTo>
                  <a:pt x="12137" y="363755"/>
                  <a:pt x="9372" y="366517"/>
                  <a:pt x="5992" y="366517"/>
                </a:cubicBezTo>
                <a:cubicBezTo>
                  <a:pt x="2765" y="366517"/>
                  <a:pt x="0" y="363755"/>
                  <a:pt x="0" y="360533"/>
                </a:cubicBezTo>
                <a:lnTo>
                  <a:pt x="0" y="284898"/>
                </a:lnTo>
                <a:cubicBezTo>
                  <a:pt x="0" y="156485"/>
                  <a:pt x="104626" y="52007"/>
                  <a:pt x="233218" y="52007"/>
                </a:cubicBezTo>
                <a:close/>
                <a:moveTo>
                  <a:pt x="233254" y="0"/>
                </a:moveTo>
                <a:cubicBezTo>
                  <a:pt x="244473" y="0"/>
                  <a:pt x="253541" y="9060"/>
                  <a:pt x="253541" y="20270"/>
                </a:cubicBezTo>
                <a:lnTo>
                  <a:pt x="253541" y="24416"/>
                </a:lnTo>
                <a:cubicBezTo>
                  <a:pt x="246778" y="23955"/>
                  <a:pt x="240016" y="23648"/>
                  <a:pt x="233254" y="23648"/>
                </a:cubicBezTo>
                <a:cubicBezTo>
                  <a:pt x="226491" y="23648"/>
                  <a:pt x="219728" y="23955"/>
                  <a:pt x="212966" y="24416"/>
                </a:cubicBezTo>
                <a:lnTo>
                  <a:pt x="212966" y="20270"/>
                </a:lnTo>
                <a:cubicBezTo>
                  <a:pt x="212966" y="9060"/>
                  <a:pt x="222034" y="0"/>
                  <a:pt x="233254" y="0"/>
                </a:cubicBezTo>
                <a:close/>
              </a:path>
            </a:pathLst>
          </a:custGeom>
          <a:solidFill>
            <a:schemeClr val="bg1"/>
          </a:solidFill>
          <a:ln>
            <a:noFill/>
          </a:ln>
        </p:spPr>
      </p:sp>
      <p:sp>
        <p:nvSpPr>
          <p:cNvPr id="70" name="wrench_359663">
            <a:extLst>
              <a:ext uri="{FF2B5EF4-FFF2-40B4-BE49-F238E27FC236}">
                <a16:creationId xmlns:a16="http://schemas.microsoft.com/office/drawing/2014/main" id="{2F53D0CC-F8CB-4934-8A55-724D98321E59}"/>
              </a:ext>
            </a:extLst>
          </p:cNvPr>
          <p:cNvSpPr>
            <a:spLocks noChangeAspect="1"/>
          </p:cNvSpPr>
          <p:nvPr/>
        </p:nvSpPr>
        <p:spPr bwMode="auto">
          <a:xfrm>
            <a:off x="9783275" y="2464257"/>
            <a:ext cx="290874" cy="290435"/>
          </a:xfrm>
          <a:custGeom>
            <a:avLst/>
            <a:gdLst>
              <a:gd name="T0" fmla="*/ 6311 w 6827"/>
              <a:gd name="T1" fmla="*/ 1462 h 6827"/>
              <a:gd name="T2" fmla="*/ 5365 w 6827"/>
              <a:gd name="T3" fmla="*/ 2407 h 6827"/>
              <a:gd name="T4" fmla="*/ 4419 w 6827"/>
              <a:gd name="T5" fmla="*/ 1462 h 6827"/>
              <a:gd name="T6" fmla="*/ 5365 w 6827"/>
              <a:gd name="T7" fmla="*/ 516 h 6827"/>
              <a:gd name="T8" fmla="*/ 5365 w 6827"/>
              <a:gd name="T9" fmla="*/ 0 h 6827"/>
              <a:gd name="T10" fmla="*/ 3903 w 6827"/>
              <a:gd name="T11" fmla="*/ 1462 h 6827"/>
              <a:gd name="T12" fmla="*/ 3941 w 6827"/>
              <a:gd name="T13" fmla="*/ 1791 h 6827"/>
              <a:gd name="T14" fmla="*/ 1791 w 6827"/>
              <a:gd name="T15" fmla="*/ 3941 h 6827"/>
              <a:gd name="T16" fmla="*/ 1462 w 6827"/>
              <a:gd name="T17" fmla="*/ 3903 h 6827"/>
              <a:gd name="T18" fmla="*/ 0 w 6827"/>
              <a:gd name="T19" fmla="*/ 5365 h 6827"/>
              <a:gd name="T20" fmla="*/ 516 w 6827"/>
              <a:gd name="T21" fmla="*/ 5365 h 6827"/>
              <a:gd name="T22" fmla="*/ 1462 w 6827"/>
              <a:gd name="T23" fmla="*/ 4419 h 6827"/>
              <a:gd name="T24" fmla="*/ 2407 w 6827"/>
              <a:gd name="T25" fmla="*/ 5365 h 6827"/>
              <a:gd name="T26" fmla="*/ 1462 w 6827"/>
              <a:gd name="T27" fmla="*/ 6311 h 6827"/>
              <a:gd name="T28" fmla="*/ 1462 w 6827"/>
              <a:gd name="T29" fmla="*/ 6827 h 6827"/>
              <a:gd name="T30" fmla="*/ 2923 w 6827"/>
              <a:gd name="T31" fmla="*/ 5365 h 6827"/>
              <a:gd name="T32" fmla="*/ 2885 w 6827"/>
              <a:gd name="T33" fmla="*/ 5036 h 6827"/>
              <a:gd name="T34" fmla="*/ 5036 w 6827"/>
              <a:gd name="T35" fmla="*/ 2885 h 6827"/>
              <a:gd name="T36" fmla="*/ 5365 w 6827"/>
              <a:gd name="T37" fmla="*/ 2923 h 6827"/>
              <a:gd name="T38" fmla="*/ 6827 w 6827"/>
              <a:gd name="T39" fmla="*/ 1462 h 6827"/>
              <a:gd name="T40" fmla="*/ 6311 w 6827"/>
              <a:gd name="T41" fmla="*/ 1462 h 6827"/>
              <a:gd name="T42" fmla="*/ 2661 w 6827"/>
              <a:gd name="T43" fmla="*/ 4531 h 6827"/>
              <a:gd name="T44" fmla="*/ 2296 w 6827"/>
              <a:gd name="T45" fmla="*/ 4166 h 6827"/>
              <a:gd name="T46" fmla="*/ 4166 w 6827"/>
              <a:gd name="T47" fmla="*/ 2296 h 6827"/>
              <a:gd name="T48" fmla="*/ 4531 w 6827"/>
              <a:gd name="T49" fmla="*/ 2661 h 6827"/>
              <a:gd name="T50" fmla="*/ 2661 w 6827"/>
              <a:gd name="T51" fmla="*/ 4531 h 6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27" h="6827">
                <a:moveTo>
                  <a:pt x="6311" y="1462"/>
                </a:moveTo>
                <a:cubicBezTo>
                  <a:pt x="6311" y="1983"/>
                  <a:pt x="5886" y="2407"/>
                  <a:pt x="5365" y="2407"/>
                </a:cubicBezTo>
                <a:cubicBezTo>
                  <a:pt x="4843" y="2407"/>
                  <a:pt x="4419" y="1983"/>
                  <a:pt x="4419" y="1462"/>
                </a:cubicBezTo>
                <a:cubicBezTo>
                  <a:pt x="4419" y="940"/>
                  <a:pt x="4843" y="516"/>
                  <a:pt x="5365" y="516"/>
                </a:cubicBezTo>
                <a:lnTo>
                  <a:pt x="5365" y="0"/>
                </a:lnTo>
                <a:cubicBezTo>
                  <a:pt x="4559" y="0"/>
                  <a:pt x="3903" y="656"/>
                  <a:pt x="3903" y="1462"/>
                </a:cubicBezTo>
                <a:cubicBezTo>
                  <a:pt x="3903" y="1575"/>
                  <a:pt x="3917" y="1685"/>
                  <a:pt x="3941" y="1791"/>
                </a:cubicBezTo>
                <a:lnTo>
                  <a:pt x="1791" y="3941"/>
                </a:lnTo>
                <a:cubicBezTo>
                  <a:pt x="1685" y="3917"/>
                  <a:pt x="1575" y="3903"/>
                  <a:pt x="1462" y="3903"/>
                </a:cubicBezTo>
                <a:cubicBezTo>
                  <a:pt x="656" y="3903"/>
                  <a:pt x="0" y="4559"/>
                  <a:pt x="0" y="5365"/>
                </a:cubicBezTo>
                <a:lnTo>
                  <a:pt x="516" y="5365"/>
                </a:lnTo>
                <a:cubicBezTo>
                  <a:pt x="516" y="4843"/>
                  <a:pt x="940" y="4419"/>
                  <a:pt x="1462" y="4419"/>
                </a:cubicBezTo>
                <a:cubicBezTo>
                  <a:pt x="1983" y="4419"/>
                  <a:pt x="2407" y="4843"/>
                  <a:pt x="2407" y="5365"/>
                </a:cubicBezTo>
                <a:cubicBezTo>
                  <a:pt x="2407" y="5886"/>
                  <a:pt x="1983" y="6311"/>
                  <a:pt x="1462" y="6311"/>
                </a:cubicBezTo>
                <a:lnTo>
                  <a:pt x="1462" y="6827"/>
                </a:lnTo>
                <a:cubicBezTo>
                  <a:pt x="2268" y="6827"/>
                  <a:pt x="2923" y="6171"/>
                  <a:pt x="2923" y="5365"/>
                </a:cubicBezTo>
                <a:cubicBezTo>
                  <a:pt x="2923" y="5252"/>
                  <a:pt x="2910" y="5142"/>
                  <a:pt x="2885" y="5036"/>
                </a:cubicBezTo>
                <a:lnTo>
                  <a:pt x="5036" y="2885"/>
                </a:lnTo>
                <a:cubicBezTo>
                  <a:pt x="5142" y="2910"/>
                  <a:pt x="5252" y="2923"/>
                  <a:pt x="5365" y="2923"/>
                </a:cubicBezTo>
                <a:cubicBezTo>
                  <a:pt x="6171" y="2923"/>
                  <a:pt x="6827" y="2268"/>
                  <a:pt x="6827" y="1462"/>
                </a:cubicBezTo>
                <a:lnTo>
                  <a:pt x="6311" y="1462"/>
                </a:lnTo>
                <a:close/>
                <a:moveTo>
                  <a:pt x="2661" y="4531"/>
                </a:moveTo>
                <a:cubicBezTo>
                  <a:pt x="2562" y="4389"/>
                  <a:pt x="2438" y="4265"/>
                  <a:pt x="2296" y="4166"/>
                </a:cubicBezTo>
                <a:lnTo>
                  <a:pt x="4166" y="2296"/>
                </a:lnTo>
                <a:cubicBezTo>
                  <a:pt x="4265" y="2438"/>
                  <a:pt x="4389" y="2562"/>
                  <a:pt x="4531" y="2661"/>
                </a:cubicBezTo>
                <a:lnTo>
                  <a:pt x="2661" y="4531"/>
                </a:lnTo>
                <a:close/>
              </a:path>
            </a:pathLst>
          </a:custGeom>
          <a:solidFill>
            <a:schemeClr val="bg1"/>
          </a:solidFill>
          <a:ln>
            <a:noFill/>
          </a:ln>
        </p:spPr>
      </p:sp>
      <p:sp>
        <p:nvSpPr>
          <p:cNvPr id="71" name="zoom-out_346527">
            <a:extLst>
              <a:ext uri="{FF2B5EF4-FFF2-40B4-BE49-F238E27FC236}">
                <a16:creationId xmlns:a16="http://schemas.microsoft.com/office/drawing/2014/main" id="{08A4B743-4E48-455D-AB41-7B07B3B28841}"/>
              </a:ext>
            </a:extLst>
          </p:cNvPr>
          <p:cNvSpPr>
            <a:spLocks noChangeAspect="1"/>
          </p:cNvSpPr>
          <p:nvPr/>
        </p:nvSpPr>
        <p:spPr bwMode="auto">
          <a:xfrm>
            <a:off x="4491876" y="2427552"/>
            <a:ext cx="282319" cy="290874"/>
          </a:xfrm>
          <a:custGeom>
            <a:avLst/>
            <a:gdLst>
              <a:gd name="connsiteX0" fmla="*/ 390175 w 590589"/>
              <a:gd name="connsiteY0" fmla="*/ 354208 h 608485"/>
              <a:gd name="connsiteX1" fmla="*/ 369101 w 590589"/>
              <a:gd name="connsiteY1" fmla="*/ 379886 h 608485"/>
              <a:gd name="connsiteX2" fmla="*/ 343664 w 590589"/>
              <a:gd name="connsiteY2" fmla="*/ 402041 h 608485"/>
              <a:gd name="connsiteX3" fmla="*/ 510679 w 590589"/>
              <a:gd name="connsiteY3" fmla="*/ 574279 h 608485"/>
              <a:gd name="connsiteX4" fmla="*/ 556634 w 590589"/>
              <a:gd name="connsiteY4" fmla="*/ 574279 h 608485"/>
              <a:gd name="connsiteX5" fmla="*/ 556634 w 590589"/>
              <a:gd name="connsiteY5" fmla="*/ 525889 h 608485"/>
              <a:gd name="connsiteX6" fmla="*/ 93524 w 590589"/>
              <a:gd name="connsiteY6" fmla="*/ 210426 h 608485"/>
              <a:gd name="connsiteX7" fmla="*/ 338668 w 590589"/>
              <a:gd name="connsiteY7" fmla="*/ 210426 h 608485"/>
              <a:gd name="connsiteX8" fmla="*/ 338668 w 590589"/>
              <a:gd name="connsiteY8" fmla="*/ 234842 h 608485"/>
              <a:gd name="connsiteX9" fmla="*/ 93524 w 590589"/>
              <a:gd name="connsiteY9" fmla="*/ 234842 h 608485"/>
              <a:gd name="connsiteX10" fmla="*/ 216104 w 590589"/>
              <a:gd name="connsiteY10" fmla="*/ 24380 h 608485"/>
              <a:gd name="connsiteX11" fmla="*/ 80561 w 590589"/>
              <a:gd name="connsiteY11" fmla="*/ 82225 h 608485"/>
              <a:gd name="connsiteX12" fmla="*/ 80561 w 590589"/>
              <a:gd name="connsiteY12" fmla="*/ 362922 h 608485"/>
              <a:gd name="connsiteX13" fmla="*/ 216104 w 590589"/>
              <a:gd name="connsiteY13" fmla="*/ 420860 h 608485"/>
              <a:gd name="connsiteX14" fmla="*/ 351648 w 590589"/>
              <a:gd name="connsiteY14" fmla="*/ 362922 h 608485"/>
              <a:gd name="connsiteX15" fmla="*/ 351648 w 590589"/>
              <a:gd name="connsiteY15" fmla="*/ 82225 h 608485"/>
              <a:gd name="connsiteX16" fmla="*/ 216104 w 590589"/>
              <a:gd name="connsiteY16" fmla="*/ 24380 h 608485"/>
              <a:gd name="connsiteX17" fmla="*/ 216104 w 590589"/>
              <a:gd name="connsiteY17" fmla="*/ 0 h 608485"/>
              <a:gd name="connsiteX18" fmla="*/ 369101 w 590589"/>
              <a:gd name="connsiteY18" fmla="*/ 65354 h 608485"/>
              <a:gd name="connsiteX19" fmla="*/ 403544 w 590589"/>
              <a:gd name="connsiteY19" fmla="*/ 333072 h 608485"/>
              <a:gd name="connsiteX20" fmla="*/ 574087 w 590589"/>
              <a:gd name="connsiteY20" fmla="*/ 508925 h 608485"/>
              <a:gd name="connsiteX21" fmla="*/ 574087 w 590589"/>
              <a:gd name="connsiteY21" fmla="*/ 591243 h 608485"/>
              <a:gd name="connsiteX22" fmla="*/ 533703 w 590589"/>
              <a:gd name="connsiteY22" fmla="*/ 608485 h 608485"/>
              <a:gd name="connsiteX23" fmla="*/ 493226 w 590589"/>
              <a:gd name="connsiteY23" fmla="*/ 591243 h 608485"/>
              <a:gd name="connsiteX24" fmla="*/ 323146 w 590589"/>
              <a:gd name="connsiteY24" fmla="*/ 415854 h 608485"/>
              <a:gd name="connsiteX25" fmla="*/ 216104 w 590589"/>
              <a:gd name="connsiteY25" fmla="*/ 445240 h 608485"/>
              <a:gd name="connsiteX26" fmla="*/ 63014 w 590589"/>
              <a:gd name="connsiteY26" fmla="*/ 379886 h 608485"/>
              <a:gd name="connsiteX27" fmla="*/ 63014 w 590589"/>
              <a:gd name="connsiteY27" fmla="*/ 65354 h 608485"/>
              <a:gd name="connsiteX28" fmla="*/ 216104 w 590589"/>
              <a:gd name="connsiteY28" fmla="*/ 0 h 608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90589" h="608485">
                <a:moveTo>
                  <a:pt x="390175" y="354208"/>
                </a:moveTo>
                <a:cubicBezTo>
                  <a:pt x="383770" y="363107"/>
                  <a:pt x="376992" y="371821"/>
                  <a:pt x="369101" y="379886"/>
                </a:cubicBezTo>
                <a:cubicBezTo>
                  <a:pt x="361210" y="388044"/>
                  <a:pt x="352576" y="395274"/>
                  <a:pt x="343664" y="402041"/>
                </a:cubicBezTo>
                <a:lnTo>
                  <a:pt x="510679" y="574279"/>
                </a:lnTo>
                <a:cubicBezTo>
                  <a:pt x="523027" y="586978"/>
                  <a:pt x="544286" y="586978"/>
                  <a:pt x="556634" y="574279"/>
                </a:cubicBezTo>
                <a:cubicBezTo>
                  <a:pt x="569538" y="560930"/>
                  <a:pt x="569538" y="539238"/>
                  <a:pt x="556634" y="525889"/>
                </a:cubicBezTo>
                <a:close/>
                <a:moveTo>
                  <a:pt x="93524" y="210426"/>
                </a:moveTo>
                <a:lnTo>
                  <a:pt x="338668" y="210426"/>
                </a:lnTo>
                <a:lnTo>
                  <a:pt x="338668" y="234842"/>
                </a:lnTo>
                <a:lnTo>
                  <a:pt x="93524" y="234842"/>
                </a:lnTo>
                <a:close/>
                <a:moveTo>
                  <a:pt x="216104" y="24380"/>
                </a:moveTo>
                <a:cubicBezTo>
                  <a:pt x="164950" y="24380"/>
                  <a:pt x="116768" y="44867"/>
                  <a:pt x="80561" y="82225"/>
                </a:cubicBezTo>
                <a:cubicBezTo>
                  <a:pt x="5548" y="159630"/>
                  <a:pt x="5548" y="285517"/>
                  <a:pt x="80561" y="362922"/>
                </a:cubicBezTo>
                <a:cubicBezTo>
                  <a:pt x="116768" y="400280"/>
                  <a:pt x="164950" y="420860"/>
                  <a:pt x="216104" y="420860"/>
                </a:cubicBezTo>
                <a:cubicBezTo>
                  <a:pt x="267258" y="420860"/>
                  <a:pt x="315441" y="400280"/>
                  <a:pt x="351648" y="362922"/>
                </a:cubicBezTo>
                <a:cubicBezTo>
                  <a:pt x="426661" y="285517"/>
                  <a:pt x="426661" y="159630"/>
                  <a:pt x="351648" y="82225"/>
                </a:cubicBezTo>
                <a:cubicBezTo>
                  <a:pt x="315441" y="44867"/>
                  <a:pt x="267258" y="24380"/>
                  <a:pt x="216104" y="24380"/>
                </a:cubicBezTo>
                <a:close/>
                <a:moveTo>
                  <a:pt x="216104" y="0"/>
                </a:moveTo>
                <a:cubicBezTo>
                  <a:pt x="273942" y="0"/>
                  <a:pt x="328252" y="23175"/>
                  <a:pt x="369101" y="65354"/>
                </a:cubicBezTo>
                <a:cubicBezTo>
                  <a:pt x="439379" y="137753"/>
                  <a:pt x="450706" y="248066"/>
                  <a:pt x="403544" y="333072"/>
                </a:cubicBezTo>
                <a:lnTo>
                  <a:pt x="574087" y="508925"/>
                </a:lnTo>
                <a:cubicBezTo>
                  <a:pt x="596090" y="531636"/>
                  <a:pt x="596090" y="568531"/>
                  <a:pt x="574087" y="591243"/>
                </a:cubicBezTo>
                <a:cubicBezTo>
                  <a:pt x="563318" y="602367"/>
                  <a:pt x="548928" y="608485"/>
                  <a:pt x="533703" y="608485"/>
                </a:cubicBezTo>
                <a:cubicBezTo>
                  <a:pt x="518385" y="608485"/>
                  <a:pt x="503995" y="602367"/>
                  <a:pt x="493226" y="591243"/>
                </a:cubicBezTo>
                <a:lnTo>
                  <a:pt x="323146" y="415854"/>
                </a:lnTo>
                <a:cubicBezTo>
                  <a:pt x="290839" y="434857"/>
                  <a:pt x="254261" y="445240"/>
                  <a:pt x="216104" y="445240"/>
                </a:cubicBezTo>
                <a:cubicBezTo>
                  <a:pt x="158266" y="445240"/>
                  <a:pt x="103863" y="421972"/>
                  <a:pt x="63014" y="379886"/>
                </a:cubicBezTo>
                <a:cubicBezTo>
                  <a:pt x="-21004" y="293118"/>
                  <a:pt x="-21004" y="152029"/>
                  <a:pt x="63014" y="65354"/>
                </a:cubicBezTo>
                <a:cubicBezTo>
                  <a:pt x="103863" y="23175"/>
                  <a:pt x="158266" y="0"/>
                  <a:pt x="216104" y="0"/>
                </a:cubicBezTo>
                <a:close/>
              </a:path>
            </a:pathLst>
          </a:custGeom>
          <a:solidFill>
            <a:schemeClr val="bg1"/>
          </a:solidFill>
          <a:ln>
            <a:noFill/>
          </a:ln>
        </p:spPr>
      </p:sp>
      <p:sp>
        <p:nvSpPr>
          <p:cNvPr id="72" name="time_329098">
            <a:extLst>
              <a:ext uri="{FF2B5EF4-FFF2-40B4-BE49-F238E27FC236}">
                <a16:creationId xmlns:a16="http://schemas.microsoft.com/office/drawing/2014/main" id="{AA041282-1A0F-4620-9A95-806C3EF5C569}"/>
              </a:ext>
            </a:extLst>
          </p:cNvPr>
          <p:cNvSpPr>
            <a:spLocks noChangeAspect="1"/>
          </p:cNvSpPr>
          <p:nvPr/>
        </p:nvSpPr>
        <p:spPr bwMode="auto">
          <a:xfrm>
            <a:off x="1983621" y="2420419"/>
            <a:ext cx="290874" cy="290435"/>
          </a:xfrm>
          <a:custGeom>
            <a:avLst/>
            <a:gdLst>
              <a:gd name="connsiteX0" fmla="*/ 303782 w 607639"/>
              <a:gd name="connsiteY0" fmla="*/ 203581 h 606722"/>
              <a:gd name="connsiteX1" fmla="*/ 323628 w 607639"/>
              <a:gd name="connsiteY1" fmla="*/ 223399 h 606722"/>
              <a:gd name="connsiteX2" fmla="*/ 323628 w 607639"/>
              <a:gd name="connsiteY2" fmla="*/ 295117 h 606722"/>
              <a:gd name="connsiteX3" fmla="*/ 350326 w 607639"/>
              <a:gd name="connsiteY3" fmla="*/ 321777 h 606722"/>
              <a:gd name="connsiteX4" fmla="*/ 350326 w 607639"/>
              <a:gd name="connsiteY4" fmla="*/ 349771 h 606722"/>
              <a:gd name="connsiteX5" fmla="*/ 322293 w 607639"/>
              <a:gd name="connsiteY5" fmla="*/ 349771 h 606722"/>
              <a:gd name="connsiteX6" fmla="*/ 289811 w 607639"/>
              <a:gd name="connsiteY6" fmla="*/ 317334 h 606722"/>
              <a:gd name="connsiteX7" fmla="*/ 284026 w 607639"/>
              <a:gd name="connsiteY7" fmla="*/ 303293 h 606722"/>
              <a:gd name="connsiteX8" fmla="*/ 284026 w 607639"/>
              <a:gd name="connsiteY8" fmla="*/ 223399 h 606722"/>
              <a:gd name="connsiteX9" fmla="*/ 303782 w 607639"/>
              <a:gd name="connsiteY9" fmla="*/ 203581 h 606722"/>
              <a:gd name="connsiteX10" fmla="*/ 303775 w 607639"/>
              <a:gd name="connsiteY10" fmla="*/ 170021 h 606722"/>
              <a:gd name="connsiteX11" fmla="*/ 170288 w 607639"/>
              <a:gd name="connsiteY11" fmla="*/ 303317 h 606722"/>
              <a:gd name="connsiteX12" fmla="*/ 303775 w 607639"/>
              <a:gd name="connsiteY12" fmla="*/ 436702 h 606722"/>
              <a:gd name="connsiteX13" fmla="*/ 437351 w 607639"/>
              <a:gd name="connsiteY13" fmla="*/ 303317 h 606722"/>
              <a:gd name="connsiteX14" fmla="*/ 303775 w 607639"/>
              <a:gd name="connsiteY14" fmla="*/ 170021 h 606722"/>
              <a:gd name="connsiteX15" fmla="*/ 303775 w 607639"/>
              <a:gd name="connsiteY15" fmla="*/ 130476 h 606722"/>
              <a:gd name="connsiteX16" fmla="*/ 476952 w 607639"/>
              <a:gd name="connsiteY16" fmla="*/ 303317 h 606722"/>
              <a:gd name="connsiteX17" fmla="*/ 303775 w 607639"/>
              <a:gd name="connsiteY17" fmla="*/ 476247 h 606722"/>
              <a:gd name="connsiteX18" fmla="*/ 130687 w 607639"/>
              <a:gd name="connsiteY18" fmla="*/ 303317 h 606722"/>
              <a:gd name="connsiteX19" fmla="*/ 303775 w 607639"/>
              <a:gd name="connsiteY19" fmla="*/ 130476 h 606722"/>
              <a:gd name="connsiteX20" fmla="*/ 283571 w 607639"/>
              <a:gd name="connsiteY20" fmla="*/ 39548 h 606722"/>
              <a:gd name="connsiteX21" fmla="*/ 268707 w 607639"/>
              <a:gd name="connsiteY21" fmla="*/ 86116 h 606722"/>
              <a:gd name="connsiteX22" fmla="*/ 254466 w 607639"/>
              <a:gd name="connsiteY22" fmla="*/ 99269 h 606722"/>
              <a:gd name="connsiteX23" fmla="*/ 194210 w 607639"/>
              <a:gd name="connsiteY23" fmla="*/ 124242 h 606722"/>
              <a:gd name="connsiteX24" fmla="*/ 174806 w 607639"/>
              <a:gd name="connsiteY24" fmla="*/ 124953 h 606722"/>
              <a:gd name="connsiteX25" fmla="*/ 131283 w 607639"/>
              <a:gd name="connsiteY25" fmla="*/ 102557 h 606722"/>
              <a:gd name="connsiteX26" fmla="*/ 102712 w 607639"/>
              <a:gd name="connsiteY26" fmla="*/ 131085 h 606722"/>
              <a:gd name="connsiteX27" fmla="*/ 125141 w 607639"/>
              <a:gd name="connsiteY27" fmla="*/ 174543 h 606722"/>
              <a:gd name="connsiteX28" fmla="*/ 124429 w 607639"/>
              <a:gd name="connsiteY28" fmla="*/ 193916 h 606722"/>
              <a:gd name="connsiteX29" fmla="*/ 99419 w 607639"/>
              <a:gd name="connsiteY29" fmla="*/ 254082 h 606722"/>
              <a:gd name="connsiteX30" fmla="*/ 86246 w 607639"/>
              <a:gd name="connsiteY30" fmla="*/ 268301 h 606722"/>
              <a:gd name="connsiteX31" fmla="*/ 39607 w 607639"/>
              <a:gd name="connsiteY31" fmla="*/ 283143 h 606722"/>
              <a:gd name="connsiteX32" fmla="*/ 39607 w 607639"/>
              <a:gd name="connsiteY32" fmla="*/ 323579 h 606722"/>
              <a:gd name="connsiteX33" fmla="*/ 86246 w 607639"/>
              <a:gd name="connsiteY33" fmla="*/ 338421 h 606722"/>
              <a:gd name="connsiteX34" fmla="*/ 99419 w 607639"/>
              <a:gd name="connsiteY34" fmla="*/ 352640 h 606722"/>
              <a:gd name="connsiteX35" fmla="*/ 124429 w 607639"/>
              <a:gd name="connsiteY35" fmla="*/ 412806 h 606722"/>
              <a:gd name="connsiteX36" fmla="*/ 125141 w 607639"/>
              <a:gd name="connsiteY36" fmla="*/ 432179 h 606722"/>
              <a:gd name="connsiteX37" fmla="*/ 102712 w 607639"/>
              <a:gd name="connsiteY37" fmla="*/ 475548 h 606722"/>
              <a:gd name="connsiteX38" fmla="*/ 131283 w 607639"/>
              <a:gd name="connsiteY38" fmla="*/ 504165 h 606722"/>
              <a:gd name="connsiteX39" fmla="*/ 174806 w 607639"/>
              <a:gd name="connsiteY39" fmla="*/ 481769 h 606722"/>
              <a:gd name="connsiteX40" fmla="*/ 194210 w 607639"/>
              <a:gd name="connsiteY40" fmla="*/ 482480 h 606722"/>
              <a:gd name="connsiteX41" fmla="*/ 254466 w 607639"/>
              <a:gd name="connsiteY41" fmla="*/ 507364 h 606722"/>
              <a:gd name="connsiteX42" fmla="*/ 268707 w 607639"/>
              <a:gd name="connsiteY42" fmla="*/ 520606 h 606722"/>
              <a:gd name="connsiteX43" fmla="*/ 283571 w 607639"/>
              <a:gd name="connsiteY43" fmla="*/ 567086 h 606722"/>
              <a:gd name="connsiteX44" fmla="*/ 324068 w 607639"/>
              <a:gd name="connsiteY44" fmla="*/ 567086 h 606722"/>
              <a:gd name="connsiteX45" fmla="*/ 338932 w 607639"/>
              <a:gd name="connsiteY45" fmla="*/ 520606 h 606722"/>
              <a:gd name="connsiteX46" fmla="*/ 353173 w 607639"/>
              <a:gd name="connsiteY46" fmla="*/ 507364 h 606722"/>
              <a:gd name="connsiteX47" fmla="*/ 413430 w 607639"/>
              <a:gd name="connsiteY47" fmla="*/ 482480 h 606722"/>
              <a:gd name="connsiteX48" fmla="*/ 432833 w 607639"/>
              <a:gd name="connsiteY48" fmla="*/ 481769 h 606722"/>
              <a:gd name="connsiteX49" fmla="*/ 476267 w 607639"/>
              <a:gd name="connsiteY49" fmla="*/ 504165 h 606722"/>
              <a:gd name="connsiteX50" fmla="*/ 504927 w 607639"/>
              <a:gd name="connsiteY50" fmla="*/ 475548 h 606722"/>
              <a:gd name="connsiteX51" fmla="*/ 482498 w 607639"/>
              <a:gd name="connsiteY51" fmla="*/ 432179 h 606722"/>
              <a:gd name="connsiteX52" fmla="*/ 483210 w 607639"/>
              <a:gd name="connsiteY52" fmla="*/ 412806 h 606722"/>
              <a:gd name="connsiteX53" fmla="*/ 508131 w 607639"/>
              <a:gd name="connsiteY53" fmla="*/ 352640 h 606722"/>
              <a:gd name="connsiteX54" fmla="*/ 521393 w 607639"/>
              <a:gd name="connsiteY54" fmla="*/ 338421 h 606722"/>
              <a:gd name="connsiteX55" fmla="*/ 567943 w 607639"/>
              <a:gd name="connsiteY55" fmla="*/ 323579 h 606722"/>
              <a:gd name="connsiteX56" fmla="*/ 567943 w 607639"/>
              <a:gd name="connsiteY56" fmla="*/ 283143 h 606722"/>
              <a:gd name="connsiteX57" fmla="*/ 521393 w 607639"/>
              <a:gd name="connsiteY57" fmla="*/ 268301 h 606722"/>
              <a:gd name="connsiteX58" fmla="*/ 508131 w 607639"/>
              <a:gd name="connsiteY58" fmla="*/ 254082 h 606722"/>
              <a:gd name="connsiteX59" fmla="*/ 483210 w 607639"/>
              <a:gd name="connsiteY59" fmla="*/ 193916 h 606722"/>
              <a:gd name="connsiteX60" fmla="*/ 482498 w 607639"/>
              <a:gd name="connsiteY60" fmla="*/ 174543 h 606722"/>
              <a:gd name="connsiteX61" fmla="*/ 504927 w 607639"/>
              <a:gd name="connsiteY61" fmla="*/ 131085 h 606722"/>
              <a:gd name="connsiteX62" fmla="*/ 476267 w 607639"/>
              <a:gd name="connsiteY62" fmla="*/ 102557 h 606722"/>
              <a:gd name="connsiteX63" fmla="*/ 432833 w 607639"/>
              <a:gd name="connsiteY63" fmla="*/ 124953 h 606722"/>
              <a:gd name="connsiteX64" fmla="*/ 413430 w 607639"/>
              <a:gd name="connsiteY64" fmla="*/ 124242 h 606722"/>
              <a:gd name="connsiteX65" fmla="*/ 353173 w 607639"/>
              <a:gd name="connsiteY65" fmla="*/ 99269 h 606722"/>
              <a:gd name="connsiteX66" fmla="*/ 338932 w 607639"/>
              <a:gd name="connsiteY66" fmla="*/ 86116 h 606722"/>
              <a:gd name="connsiteX67" fmla="*/ 324068 w 607639"/>
              <a:gd name="connsiteY67" fmla="*/ 39548 h 606722"/>
              <a:gd name="connsiteX68" fmla="*/ 269063 w 607639"/>
              <a:gd name="connsiteY68" fmla="*/ 0 h 606722"/>
              <a:gd name="connsiteX69" fmla="*/ 338487 w 607639"/>
              <a:gd name="connsiteY69" fmla="*/ 0 h 606722"/>
              <a:gd name="connsiteX70" fmla="*/ 357356 w 607639"/>
              <a:gd name="connsiteY70" fmla="*/ 13775 h 606722"/>
              <a:gd name="connsiteX71" fmla="*/ 373377 w 607639"/>
              <a:gd name="connsiteY71" fmla="*/ 63720 h 606722"/>
              <a:gd name="connsiteX72" fmla="*/ 424288 w 607639"/>
              <a:gd name="connsiteY72" fmla="*/ 84783 h 606722"/>
              <a:gd name="connsiteX73" fmla="*/ 471016 w 607639"/>
              <a:gd name="connsiteY73" fmla="*/ 60788 h 606722"/>
              <a:gd name="connsiteX74" fmla="*/ 494068 w 607639"/>
              <a:gd name="connsiteY74" fmla="*/ 64343 h 606722"/>
              <a:gd name="connsiteX75" fmla="*/ 543199 w 607639"/>
              <a:gd name="connsiteY75" fmla="*/ 113399 h 606722"/>
              <a:gd name="connsiteX76" fmla="*/ 546759 w 607639"/>
              <a:gd name="connsiteY76" fmla="*/ 136417 h 606722"/>
              <a:gd name="connsiteX77" fmla="*/ 522728 w 607639"/>
              <a:gd name="connsiteY77" fmla="*/ 183074 h 606722"/>
              <a:gd name="connsiteX78" fmla="*/ 543822 w 607639"/>
              <a:gd name="connsiteY78" fmla="*/ 233908 h 606722"/>
              <a:gd name="connsiteX79" fmla="*/ 593843 w 607639"/>
              <a:gd name="connsiteY79" fmla="*/ 249816 h 606722"/>
              <a:gd name="connsiteX80" fmla="*/ 607639 w 607639"/>
              <a:gd name="connsiteY80" fmla="*/ 268657 h 606722"/>
              <a:gd name="connsiteX81" fmla="*/ 607639 w 607639"/>
              <a:gd name="connsiteY81" fmla="*/ 337976 h 606722"/>
              <a:gd name="connsiteX82" fmla="*/ 593843 w 607639"/>
              <a:gd name="connsiteY82" fmla="*/ 356817 h 606722"/>
              <a:gd name="connsiteX83" fmla="*/ 543822 w 607639"/>
              <a:gd name="connsiteY83" fmla="*/ 372814 h 606722"/>
              <a:gd name="connsiteX84" fmla="*/ 522728 w 607639"/>
              <a:gd name="connsiteY84" fmla="*/ 423648 h 606722"/>
              <a:gd name="connsiteX85" fmla="*/ 546759 w 607639"/>
              <a:gd name="connsiteY85" fmla="*/ 470305 h 606722"/>
              <a:gd name="connsiteX86" fmla="*/ 543199 w 607639"/>
              <a:gd name="connsiteY86" fmla="*/ 493323 h 606722"/>
              <a:gd name="connsiteX87" fmla="*/ 494068 w 607639"/>
              <a:gd name="connsiteY87" fmla="*/ 542379 h 606722"/>
              <a:gd name="connsiteX88" fmla="*/ 471016 w 607639"/>
              <a:gd name="connsiteY88" fmla="*/ 545934 h 606722"/>
              <a:gd name="connsiteX89" fmla="*/ 424288 w 607639"/>
              <a:gd name="connsiteY89" fmla="*/ 521939 h 606722"/>
              <a:gd name="connsiteX90" fmla="*/ 373377 w 607639"/>
              <a:gd name="connsiteY90" fmla="*/ 543002 h 606722"/>
              <a:gd name="connsiteX91" fmla="*/ 357356 w 607639"/>
              <a:gd name="connsiteY91" fmla="*/ 592947 h 606722"/>
              <a:gd name="connsiteX92" fmla="*/ 338487 w 607639"/>
              <a:gd name="connsiteY92" fmla="*/ 606722 h 606722"/>
              <a:gd name="connsiteX93" fmla="*/ 269063 w 607639"/>
              <a:gd name="connsiteY93" fmla="*/ 606722 h 606722"/>
              <a:gd name="connsiteX94" fmla="*/ 250194 w 607639"/>
              <a:gd name="connsiteY94" fmla="*/ 592947 h 606722"/>
              <a:gd name="connsiteX95" fmla="*/ 234262 w 607639"/>
              <a:gd name="connsiteY95" fmla="*/ 543002 h 606722"/>
              <a:gd name="connsiteX96" fmla="*/ 183351 w 607639"/>
              <a:gd name="connsiteY96" fmla="*/ 521939 h 606722"/>
              <a:gd name="connsiteX97" fmla="*/ 136623 w 607639"/>
              <a:gd name="connsiteY97" fmla="*/ 545934 h 606722"/>
              <a:gd name="connsiteX98" fmla="*/ 113571 w 607639"/>
              <a:gd name="connsiteY98" fmla="*/ 542379 h 606722"/>
              <a:gd name="connsiteX99" fmla="*/ 64440 w 607639"/>
              <a:gd name="connsiteY99" fmla="*/ 493323 h 606722"/>
              <a:gd name="connsiteX100" fmla="*/ 60880 w 607639"/>
              <a:gd name="connsiteY100" fmla="*/ 470305 h 606722"/>
              <a:gd name="connsiteX101" fmla="*/ 84911 w 607639"/>
              <a:gd name="connsiteY101" fmla="*/ 423648 h 606722"/>
              <a:gd name="connsiteX102" fmla="*/ 63817 w 607639"/>
              <a:gd name="connsiteY102" fmla="*/ 372814 h 606722"/>
              <a:gd name="connsiteX103" fmla="*/ 13796 w 607639"/>
              <a:gd name="connsiteY103" fmla="*/ 356817 h 606722"/>
              <a:gd name="connsiteX104" fmla="*/ 0 w 607639"/>
              <a:gd name="connsiteY104" fmla="*/ 337976 h 606722"/>
              <a:gd name="connsiteX105" fmla="*/ 0 w 607639"/>
              <a:gd name="connsiteY105" fmla="*/ 268657 h 606722"/>
              <a:gd name="connsiteX106" fmla="*/ 13796 w 607639"/>
              <a:gd name="connsiteY106" fmla="*/ 249816 h 606722"/>
              <a:gd name="connsiteX107" fmla="*/ 63817 w 607639"/>
              <a:gd name="connsiteY107" fmla="*/ 233908 h 606722"/>
              <a:gd name="connsiteX108" fmla="*/ 84911 w 607639"/>
              <a:gd name="connsiteY108" fmla="*/ 183074 h 606722"/>
              <a:gd name="connsiteX109" fmla="*/ 60880 w 607639"/>
              <a:gd name="connsiteY109" fmla="*/ 136417 h 606722"/>
              <a:gd name="connsiteX110" fmla="*/ 64440 w 607639"/>
              <a:gd name="connsiteY110" fmla="*/ 113399 h 606722"/>
              <a:gd name="connsiteX111" fmla="*/ 113571 w 607639"/>
              <a:gd name="connsiteY111" fmla="*/ 64343 h 606722"/>
              <a:gd name="connsiteX112" fmla="*/ 136623 w 607639"/>
              <a:gd name="connsiteY112" fmla="*/ 60788 h 606722"/>
              <a:gd name="connsiteX113" fmla="*/ 183351 w 607639"/>
              <a:gd name="connsiteY113" fmla="*/ 84783 h 606722"/>
              <a:gd name="connsiteX114" fmla="*/ 234262 w 607639"/>
              <a:gd name="connsiteY114" fmla="*/ 63720 h 606722"/>
              <a:gd name="connsiteX115" fmla="*/ 250194 w 607639"/>
              <a:gd name="connsiteY115" fmla="*/ 13775 h 606722"/>
              <a:gd name="connsiteX116" fmla="*/ 269063 w 607639"/>
              <a:gd name="connsiteY116" fmla="*/ 0 h 60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07639" h="606722">
                <a:moveTo>
                  <a:pt x="303782" y="203581"/>
                </a:moveTo>
                <a:cubicBezTo>
                  <a:pt x="314729" y="203581"/>
                  <a:pt x="323628" y="212468"/>
                  <a:pt x="323628" y="223399"/>
                </a:cubicBezTo>
                <a:lnTo>
                  <a:pt x="323628" y="295117"/>
                </a:lnTo>
                <a:lnTo>
                  <a:pt x="350326" y="321777"/>
                </a:lnTo>
                <a:cubicBezTo>
                  <a:pt x="357979" y="329509"/>
                  <a:pt x="357979" y="342040"/>
                  <a:pt x="350326" y="349771"/>
                </a:cubicBezTo>
                <a:cubicBezTo>
                  <a:pt x="342583" y="357414"/>
                  <a:pt x="330035" y="357414"/>
                  <a:pt x="322293" y="349771"/>
                </a:cubicBezTo>
                <a:lnTo>
                  <a:pt x="289811" y="317334"/>
                </a:lnTo>
                <a:cubicBezTo>
                  <a:pt x="286073" y="313601"/>
                  <a:pt x="284026" y="308536"/>
                  <a:pt x="284026" y="303293"/>
                </a:cubicBezTo>
                <a:lnTo>
                  <a:pt x="284026" y="223399"/>
                </a:lnTo>
                <a:cubicBezTo>
                  <a:pt x="284026" y="212468"/>
                  <a:pt x="292836" y="203581"/>
                  <a:pt x="303782" y="203581"/>
                </a:cubicBezTo>
                <a:close/>
                <a:moveTo>
                  <a:pt x="303775" y="170021"/>
                </a:moveTo>
                <a:cubicBezTo>
                  <a:pt x="230179" y="170021"/>
                  <a:pt x="170288" y="229826"/>
                  <a:pt x="170288" y="303317"/>
                </a:cubicBezTo>
                <a:cubicBezTo>
                  <a:pt x="170288" y="376897"/>
                  <a:pt x="230179" y="436702"/>
                  <a:pt x="303775" y="436702"/>
                </a:cubicBezTo>
                <a:cubicBezTo>
                  <a:pt x="377460" y="436702"/>
                  <a:pt x="437351" y="376897"/>
                  <a:pt x="437351" y="303317"/>
                </a:cubicBezTo>
                <a:cubicBezTo>
                  <a:pt x="437351" y="229826"/>
                  <a:pt x="377460" y="170021"/>
                  <a:pt x="303775" y="170021"/>
                </a:cubicBezTo>
                <a:close/>
                <a:moveTo>
                  <a:pt x="303775" y="130476"/>
                </a:moveTo>
                <a:cubicBezTo>
                  <a:pt x="399263" y="130476"/>
                  <a:pt x="476952" y="208055"/>
                  <a:pt x="476952" y="303317"/>
                </a:cubicBezTo>
                <a:cubicBezTo>
                  <a:pt x="476952" y="398668"/>
                  <a:pt x="399263" y="476247"/>
                  <a:pt x="303775" y="476247"/>
                </a:cubicBezTo>
                <a:cubicBezTo>
                  <a:pt x="208376" y="476247"/>
                  <a:pt x="130687" y="398668"/>
                  <a:pt x="130687" y="303317"/>
                </a:cubicBezTo>
                <a:cubicBezTo>
                  <a:pt x="130687" y="208055"/>
                  <a:pt x="208376" y="130476"/>
                  <a:pt x="303775" y="130476"/>
                </a:cubicBezTo>
                <a:close/>
                <a:moveTo>
                  <a:pt x="283571" y="39548"/>
                </a:moveTo>
                <a:lnTo>
                  <a:pt x="268707" y="86116"/>
                </a:lnTo>
                <a:cubicBezTo>
                  <a:pt x="266571" y="92692"/>
                  <a:pt x="261141" y="97669"/>
                  <a:pt x="254466" y="99269"/>
                </a:cubicBezTo>
                <a:cubicBezTo>
                  <a:pt x="233194" y="104423"/>
                  <a:pt x="212901" y="112777"/>
                  <a:pt x="194210" y="124242"/>
                </a:cubicBezTo>
                <a:cubicBezTo>
                  <a:pt x="188335" y="127796"/>
                  <a:pt x="180948" y="128063"/>
                  <a:pt x="174806" y="124953"/>
                </a:cubicBezTo>
                <a:lnTo>
                  <a:pt x="131283" y="102557"/>
                </a:lnTo>
                <a:lnTo>
                  <a:pt x="102712" y="131085"/>
                </a:lnTo>
                <a:lnTo>
                  <a:pt x="125141" y="174543"/>
                </a:lnTo>
                <a:cubicBezTo>
                  <a:pt x="128257" y="180675"/>
                  <a:pt x="127990" y="188051"/>
                  <a:pt x="124429" y="193916"/>
                </a:cubicBezTo>
                <a:cubicBezTo>
                  <a:pt x="112948" y="212579"/>
                  <a:pt x="104581" y="232842"/>
                  <a:pt x="99419" y="254082"/>
                </a:cubicBezTo>
                <a:cubicBezTo>
                  <a:pt x="97817" y="260747"/>
                  <a:pt x="92833" y="266169"/>
                  <a:pt x="86246" y="268301"/>
                </a:cubicBezTo>
                <a:lnTo>
                  <a:pt x="39607" y="283143"/>
                </a:lnTo>
                <a:lnTo>
                  <a:pt x="39607" y="323579"/>
                </a:lnTo>
                <a:lnTo>
                  <a:pt x="86246" y="338421"/>
                </a:lnTo>
                <a:cubicBezTo>
                  <a:pt x="92833" y="340554"/>
                  <a:pt x="97817" y="345886"/>
                  <a:pt x="99419" y="352640"/>
                </a:cubicBezTo>
                <a:cubicBezTo>
                  <a:pt x="104581" y="373880"/>
                  <a:pt x="112948" y="394143"/>
                  <a:pt x="124429" y="412806"/>
                </a:cubicBezTo>
                <a:cubicBezTo>
                  <a:pt x="127990" y="418671"/>
                  <a:pt x="128257" y="426047"/>
                  <a:pt x="125141" y="432179"/>
                </a:cubicBezTo>
                <a:lnTo>
                  <a:pt x="102712" y="475548"/>
                </a:lnTo>
                <a:lnTo>
                  <a:pt x="131283" y="504165"/>
                </a:lnTo>
                <a:lnTo>
                  <a:pt x="174806" y="481769"/>
                </a:lnTo>
                <a:cubicBezTo>
                  <a:pt x="180948" y="478570"/>
                  <a:pt x="188335" y="478837"/>
                  <a:pt x="194210" y="482480"/>
                </a:cubicBezTo>
                <a:cubicBezTo>
                  <a:pt x="212901" y="493945"/>
                  <a:pt x="233194" y="502299"/>
                  <a:pt x="254466" y="507364"/>
                </a:cubicBezTo>
                <a:cubicBezTo>
                  <a:pt x="261141" y="509053"/>
                  <a:pt x="266571" y="514030"/>
                  <a:pt x="268707" y="520606"/>
                </a:cubicBezTo>
                <a:lnTo>
                  <a:pt x="283571" y="567086"/>
                </a:lnTo>
                <a:lnTo>
                  <a:pt x="324068" y="567086"/>
                </a:lnTo>
                <a:lnTo>
                  <a:pt x="338932" y="520606"/>
                </a:lnTo>
                <a:cubicBezTo>
                  <a:pt x="341068" y="514030"/>
                  <a:pt x="346409" y="509053"/>
                  <a:pt x="353173" y="507364"/>
                </a:cubicBezTo>
                <a:cubicBezTo>
                  <a:pt x="374445" y="502299"/>
                  <a:pt x="394738" y="493945"/>
                  <a:pt x="413430" y="482480"/>
                </a:cubicBezTo>
                <a:cubicBezTo>
                  <a:pt x="419304" y="478837"/>
                  <a:pt x="426691" y="478570"/>
                  <a:pt x="432833" y="481769"/>
                </a:cubicBezTo>
                <a:lnTo>
                  <a:pt x="476267" y="504165"/>
                </a:lnTo>
                <a:lnTo>
                  <a:pt x="504927" y="475548"/>
                </a:lnTo>
                <a:lnTo>
                  <a:pt x="482498" y="432179"/>
                </a:lnTo>
                <a:cubicBezTo>
                  <a:pt x="479293" y="426047"/>
                  <a:pt x="479560" y="418671"/>
                  <a:pt x="483210" y="412806"/>
                </a:cubicBezTo>
                <a:cubicBezTo>
                  <a:pt x="494691" y="394143"/>
                  <a:pt x="503058" y="373880"/>
                  <a:pt x="508131" y="352640"/>
                </a:cubicBezTo>
                <a:cubicBezTo>
                  <a:pt x="509822" y="345886"/>
                  <a:pt x="514807" y="340554"/>
                  <a:pt x="521393" y="338421"/>
                </a:cubicBezTo>
                <a:lnTo>
                  <a:pt x="567943" y="323579"/>
                </a:lnTo>
                <a:lnTo>
                  <a:pt x="567943" y="283143"/>
                </a:lnTo>
                <a:lnTo>
                  <a:pt x="521393" y="268301"/>
                </a:lnTo>
                <a:cubicBezTo>
                  <a:pt x="514807" y="266169"/>
                  <a:pt x="509822" y="260747"/>
                  <a:pt x="508131" y="254082"/>
                </a:cubicBezTo>
                <a:cubicBezTo>
                  <a:pt x="503058" y="232842"/>
                  <a:pt x="494691" y="212579"/>
                  <a:pt x="483210" y="193916"/>
                </a:cubicBezTo>
                <a:cubicBezTo>
                  <a:pt x="479560" y="188051"/>
                  <a:pt x="479293" y="180675"/>
                  <a:pt x="482498" y="174543"/>
                </a:cubicBezTo>
                <a:lnTo>
                  <a:pt x="504927" y="131085"/>
                </a:lnTo>
                <a:lnTo>
                  <a:pt x="476267" y="102557"/>
                </a:lnTo>
                <a:lnTo>
                  <a:pt x="432833" y="124953"/>
                </a:lnTo>
                <a:cubicBezTo>
                  <a:pt x="426691" y="128063"/>
                  <a:pt x="419304" y="127796"/>
                  <a:pt x="413430" y="124242"/>
                </a:cubicBezTo>
                <a:cubicBezTo>
                  <a:pt x="394738" y="112777"/>
                  <a:pt x="374445" y="104423"/>
                  <a:pt x="353173" y="99269"/>
                </a:cubicBezTo>
                <a:cubicBezTo>
                  <a:pt x="346409" y="97669"/>
                  <a:pt x="341068" y="92692"/>
                  <a:pt x="338932" y="86116"/>
                </a:cubicBezTo>
                <a:lnTo>
                  <a:pt x="324068" y="39548"/>
                </a:lnTo>
                <a:close/>
                <a:moveTo>
                  <a:pt x="269063" y="0"/>
                </a:moveTo>
                <a:lnTo>
                  <a:pt x="338487" y="0"/>
                </a:lnTo>
                <a:cubicBezTo>
                  <a:pt x="347121" y="0"/>
                  <a:pt x="354775" y="5599"/>
                  <a:pt x="357356" y="13775"/>
                </a:cubicBezTo>
                <a:lnTo>
                  <a:pt x="373377" y="63720"/>
                </a:lnTo>
                <a:cubicBezTo>
                  <a:pt x="391089" y="68786"/>
                  <a:pt x="408178" y="75896"/>
                  <a:pt x="424288" y="84783"/>
                </a:cubicBezTo>
                <a:lnTo>
                  <a:pt x="471016" y="60788"/>
                </a:lnTo>
                <a:cubicBezTo>
                  <a:pt x="478670" y="56789"/>
                  <a:pt x="488016" y="58299"/>
                  <a:pt x="494068" y="64343"/>
                </a:cubicBezTo>
                <a:lnTo>
                  <a:pt x="543199" y="113399"/>
                </a:lnTo>
                <a:cubicBezTo>
                  <a:pt x="549252" y="119443"/>
                  <a:pt x="550676" y="128774"/>
                  <a:pt x="546759" y="136417"/>
                </a:cubicBezTo>
                <a:lnTo>
                  <a:pt x="522728" y="183074"/>
                </a:lnTo>
                <a:cubicBezTo>
                  <a:pt x="531629" y="199160"/>
                  <a:pt x="538660" y="216223"/>
                  <a:pt x="543822" y="233908"/>
                </a:cubicBezTo>
                <a:lnTo>
                  <a:pt x="593843" y="249816"/>
                </a:lnTo>
                <a:cubicBezTo>
                  <a:pt x="602032" y="252482"/>
                  <a:pt x="607639" y="260125"/>
                  <a:pt x="607639" y="268657"/>
                </a:cubicBezTo>
                <a:lnTo>
                  <a:pt x="607639" y="337976"/>
                </a:lnTo>
                <a:cubicBezTo>
                  <a:pt x="607639" y="346597"/>
                  <a:pt x="602032" y="354240"/>
                  <a:pt x="593843" y="356817"/>
                </a:cubicBezTo>
                <a:lnTo>
                  <a:pt x="543822" y="372814"/>
                </a:lnTo>
                <a:cubicBezTo>
                  <a:pt x="538660" y="390499"/>
                  <a:pt x="531629" y="407562"/>
                  <a:pt x="522728" y="423648"/>
                </a:cubicBezTo>
                <a:lnTo>
                  <a:pt x="546759" y="470305"/>
                </a:lnTo>
                <a:cubicBezTo>
                  <a:pt x="550765" y="477948"/>
                  <a:pt x="549252" y="487279"/>
                  <a:pt x="543199" y="493323"/>
                </a:cubicBezTo>
                <a:lnTo>
                  <a:pt x="494068" y="542379"/>
                </a:lnTo>
                <a:cubicBezTo>
                  <a:pt x="488016" y="548423"/>
                  <a:pt x="478670" y="549933"/>
                  <a:pt x="471016" y="545934"/>
                </a:cubicBezTo>
                <a:lnTo>
                  <a:pt x="424288" y="521939"/>
                </a:lnTo>
                <a:cubicBezTo>
                  <a:pt x="408178" y="530826"/>
                  <a:pt x="391089" y="537847"/>
                  <a:pt x="373377" y="543002"/>
                </a:cubicBezTo>
                <a:lnTo>
                  <a:pt x="357356" y="592947"/>
                </a:lnTo>
                <a:cubicBezTo>
                  <a:pt x="354775" y="601123"/>
                  <a:pt x="347121" y="606722"/>
                  <a:pt x="338487" y="606722"/>
                </a:cubicBezTo>
                <a:lnTo>
                  <a:pt x="269063" y="606722"/>
                </a:lnTo>
                <a:cubicBezTo>
                  <a:pt x="260518" y="606722"/>
                  <a:pt x="252864" y="601123"/>
                  <a:pt x="250194" y="592947"/>
                </a:cubicBezTo>
                <a:lnTo>
                  <a:pt x="234262" y="543002"/>
                </a:lnTo>
                <a:cubicBezTo>
                  <a:pt x="216550" y="537847"/>
                  <a:pt x="199461" y="530826"/>
                  <a:pt x="183351" y="521939"/>
                </a:cubicBezTo>
                <a:lnTo>
                  <a:pt x="136623" y="545934"/>
                </a:lnTo>
                <a:cubicBezTo>
                  <a:pt x="128969" y="549933"/>
                  <a:pt x="119623" y="548423"/>
                  <a:pt x="113571" y="542379"/>
                </a:cubicBezTo>
                <a:lnTo>
                  <a:pt x="64440" y="493323"/>
                </a:lnTo>
                <a:cubicBezTo>
                  <a:pt x="58387" y="487279"/>
                  <a:pt x="56874" y="477948"/>
                  <a:pt x="60880" y="470305"/>
                </a:cubicBezTo>
                <a:lnTo>
                  <a:pt x="84911" y="423648"/>
                </a:lnTo>
                <a:cubicBezTo>
                  <a:pt x="76011" y="407562"/>
                  <a:pt x="68890" y="390499"/>
                  <a:pt x="63817" y="372814"/>
                </a:cubicBezTo>
                <a:lnTo>
                  <a:pt x="13796" y="356817"/>
                </a:lnTo>
                <a:cubicBezTo>
                  <a:pt x="5607" y="354240"/>
                  <a:pt x="0" y="346597"/>
                  <a:pt x="0" y="337976"/>
                </a:cubicBezTo>
                <a:lnTo>
                  <a:pt x="0" y="268657"/>
                </a:lnTo>
                <a:cubicBezTo>
                  <a:pt x="0" y="260125"/>
                  <a:pt x="5607" y="252482"/>
                  <a:pt x="13796" y="249816"/>
                </a:cubicBezTo>
                <a:lnTo>
                  <a:pt x="63817" y="233908"/>
                </a:lnTo>
                <a:cubicBezTo>
                  <a:pt x="68890" y="216223"/>
                  <a:pt x="76011" y="199160"/>
                  <a:pt x="84911" y="183074"/>
                </a:cubicBezTo>
                <a:lnTo>
                  <a:pt x="60880" y="136417"/>
                </a:lnTo>
                <a:cubicBezTo>
                  <a:pt x="56874" y="128774"/>
                  <a:pt x="58387" y="119443"/>
                  <a:pt x="64440" y="113399"/>
                </a:cubicBezTo>
                <a:lnTo>
                  <a:pt x="113571" y="64343"/>
                </a:lnTo>
                <a:cubicBezTo>
                  <a:pt x="119623" y="58299"/>
                  <a:pt x="128969" y="56789"/>
                  <a:pt x="136623" y="60788"/>
                </a:cubicBezTo>
                <a:lnTo>
                  <a:pt x="183351" y="84783"/>
                </a:lnTo>
                <a:cubicBezTo>
                  <a:pt x="199461" y="75896"/>
                  <a:pt x="216550" y="68786"/>
                  <a:pt x="234262" y="63720"/>
                </a:cubicBezTo>
                <a:lnTo>
                  <a:pt x="250194" y="13775"/>
                </a:lnTo>
                <a:cubicBezTo>
                  <a:pt x="252864" y="5599"/>
                  <a:pt x="260429" y="0"/>
                  <a:pt x="269063" y="0"/>
                </a:cubicBezTo>
                <a:close/>
              </a:path>
            </a:pathLst>
          </a:custGeom>
          <a:solidFill>
            <a:schemeClr val="bg1"/>
          </a:solidFill>
          <a:ln>
            <a:noFill/>
          </a:ln>
        </p:spPr>
      </p:sp>
    </p:spTree>
    <p:extLst>
      <p:ext uri="{BB962C8B-B14F-4D97-AF65-F5344CB8AC3E}">
        <p14:creationId xmlns:p14="http://schemas.microsoft.com/office/powerpoint/2010/main" val="2158148528"/>
      </p:ext>
    </p:extLst>
  </p:cSld>
  <p:clrMapOvr>
    <a:masterClrMapping/>
  </p:clrMapOvr>
  <mc:AlternateContent xmlns:mc="http://schemas.openxmlformats.org/markup-compatibility/2006" xmlns:p14="http://schemas.microsoft.com/office/powerpoint/2010/main">
    <mc:Choice Requires="p14">
      <p:transition p14:dur="0" advClick="0" advTm="8000"/>
    </mc:Choice>
    <mc:Fallback xmlns="">
      <p:transition advClick="0" advTm="8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47"/>
                                        </p:tgtEl>
                                        <p:attrNameLst>
                                          <p:attrName>style.visibility</p:attrName>
                                        </p:attrNameLst>
                                      </p:cBhvr>
                                      <p:to>
                                        <p:strVal val="visible"/>
                                      </p:to>
                                    </p:set>
                                    <p:animEffect transition="in" filter="fade">
                                      <p:cBhvr>
                                        <p:cTn id="7" dur="500"/>
                                        <p:tgtEl>
                                          <p:spTgt spid="47"/>
                                        </p:tgtEl>
                                      </p:cBhvr>
                                    </p:animEffect>
                                    <p:anim calcmode="lin" valueType="num">
                                      <p:cBhvr>
                                        <p:cTn id="8" dur="500" fill="hold"/>
                                        <p:tgtEl>
                                          <p:spTgt spid="47"/>
                                        </p:tgtEl>
                                        <p:attrNameLst>
                                          <p:attrName>ppt_x</p:attrName>
                                        </p:attrNameLst>
                                      </p:cBhvr>
                                      <p:tavLst>
                                        <p:tav tm="0">
                                          <p:val>
                                            <p:strVal val="#ppt_x"/>
                                          </p:val>
                                        </p:tav>
                                        <p:tav tm="100000">
                                          <p:val>
                                            <p:strVal val="#ppt_x"/>
                                          </p:val>
                                        </p:tav>
                                      </p:tavLst>
                                    </p:anim>
                                    <p:anim calcmode="lin" valueType="num">
                                      <p:cBhvr>
                                        <p:cTn id="9" dur="500" fill="hold"/>
                                        <p:tgtEl>
                                          <p:spTgt spid="47"/>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7" presetClass="entr" presetSubtype="0" fill="hold" grpId="0" nodeType="afterEffect">
                                  <p:stCondLst>
                                    <p:cond delay="0"/>
                                  </p:stCondLst>
                                  <p:childTnLst>
                                    <p:set>
                                      <p:cBhvr>
                                        <p:cTn id="12" dur="1" fill="hold">
                                          <p:stCondLst>
                                            <p:cond delay="0"/>
                                          </p:stCondLst>
                                        </p:cTn>
                                        <p:tgtEl>
                                          <p:spTgt spid="55"/>
                                        </p:tgtEl>
                                        <p:attrNameLst>
                                          <p:attrName>style.visibility</p:attrName>
                                        </p:attrNameLst>
                                      </p:cBhvr>
                                      <p:to>
                                        <p:strVal val="visible"/>
                                      </p:to>
                                    </p:set>
                                    <p:animEffect transition="in" filter="fade">
                                      <p:cBhvr>
                                        <p:cTn id="13" dur="500"/>
                                        <p:tgtEl>
                                          <p:spTgt spid="55"/>
                                        </p:tgtEl>
                                      </p:cBhvr>
                                    </p:animEffect>
                                    <p:anim calcmode="lin" valueType="num">
                                      <p:cBhvr>
                                        <p:cTn id="14" dur="500" fill="hold"/>
                                        <p:tgtEl>
                                          <p:spTgt spid="55"/>
                                        </p:tgtEl>
                                        <p:attrNameLst>
                                          <p:attrName>ppt_x</p:attrName>
                                        </p:attrNameLst>
                                      </p:cBhvr>
                                      <p:tavLst>
                                        <p:tav tm="0">
                                          <p:val>
                                            <p:strVal val="#ppt_x"/>
                                          </p:val>
                                        </p:tav>
                                        <p:tav tm="100000">
                                          <p:val>
                                            <p:strVal val="#ppt_x"/>
                                          </p:val>
                                        </p:tav>
                                      </p:tavLst>
                                    </p:anim>
                                    <p:anim calcmode="lin" valueType="num">
                                      <p:cBhvr>
                                        <p:cTn id="15" dur="500" fill="hold"/>
                                        <p:tgtEl>
                                          <p:spTgt spid="55"/>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7" presetClass="entr" presetSubtype="0" fill="hold" grpId="0" nodeType="afterEffect">
                                  <p:stCondLst>
                                    <p:cond delay="0"/>
                                  </p:stCondLst>
                                  <p:childTnLst>
                                    <p:set>
                                      <p:cBhvr>
                                        <p:cTn id="18" dur="1" fill="hold">
                                          <p:stCondLst>
                                            <p:cond delay="0"/>
                                          </p:stCondLst>
                                        </p:cTn>
                                        <p:tgtEl>
                                          <p:spTgt spid="62"/>
                                        </p:tgtEl>
                                        <p:attrNameLst>
                                          <p:attrName>style.visibility</p:attrName>
                                        </p:attrNameLst>
                                      </p:cBhvr>
                                      <p:to>
                                        <p:strVal val="visible"/>
                                      </p:to>
                                    </p:set>
                                    <p:animEffect transition="in" filter="fade">
                                      <p:cBhvr>
                                        <p:cTn id="19" dur="500"/>
                                        <p:tgtEl>
                                          <p:spTgt spid="62"/>
                                        </p:tgtEl>
                                      </p:cBhvr>
                                    </p:animEffect>
                                    <p:anim calcmode="lin" valueType="num">
                                      <p:cBhvr>
                                        <p:cTn id="20" dur="500" fill="hold"/>
                                        <p:tgtEl>
                                          <p:spTgt spid="62"/>
                                        </p:tgtEl>
                                        <p:attrNameLst>
                                          <p:attrName>ppt_x</p:attrName>
                                        </p:attrNameLst>
                                      </p:cBhvr>
                                      <p:tavLst>
                                        <p:tav tm="0">
                                          <p:val>
                                            <p:strVal val="#ppt_x"/>
                                          </p:val>
                                        </p:tav>
                                        <p:tav tm="100000">
                                          <p:val>
                                            <p:strVal val="#ppt_x"/>
                                          </p:val>
                                        </p:tav>
                                      </p:tavLst>
                                    </p:anim>
                                    <p:anim calcmode="lin" valueType="num">
                                      <p:cBhvr>
                                        <p:cTn id="21" dur="500" fill="hold"/>
                                        <p:tgtEl>
                                          <p:spTgt spid="62"/>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7" presetClass="entr" presetSubtype="0" fill="hold" grpId="0" nodeType="afterEffect">
                                  <p:stCondLst>
                                    <p:cond delay="0"/>
                                  </p:stCondLst>
                                  <p:childTnLst>
                                    <p:set>
                                      <p:cBhvr>
                                        <p:cTn id="24" dur="1" fill="hold">
                                          <p:stCondLst>
                                            <p:cond delay="0"/>
                                          </p:stCondLst>
                                        </p:cTn>
                                        <p:tgtEl>
                                          <p:spTgt spid="48"/>
                                        </p:tgtEl>
                                        <p:attrNameLst>
                                          <p:attrName>style.visibility</p:attrName>
                                        </p:attrNameLst>
                                      </p:cBhvr>
                                      <p:to>
                                        <p:strVal val="visible"/>
                                      </p:to>
                                    </p:set>
                                    <p:animEffect transition="in" filter="fade">
                                      <p:cBhvr>
                                        <p:cTn id="25" dur="500"/>
                                        <p:tgtEl>
                                          <p:spTgt spid="48"/>
                                        </p:tgtEl>
                                      </p:cBhvr>
                                    </p:animEffect>
                                    <p:anim calcmode="lin" valueType="num">
                                      <p:cBhvr>
                                        <p:cTn id="26" dur="500" fill="hold"/>
                                        <p:tgtEl>
                                          <p:spTgt spid="48"/>
                                        </p:tgtEl>
                                        <p:attrNameLst>
                                          <p:attrName>ppt_x</p:attrName>
                                        </p:attrNameLst>
                                      </p:cBhvr>
                                      <p:tavLst>
                                        <p:tav tm="0">
                                          <p:val>
                                            <p:strVal val="#ppt_x"/>
                                          </p:val>
                                        </p:tav>
                                        <p:tav tm="100000">
                                          <p:val>
                                            <p:strVal val="#ppt_x"/>
                                          </p:val>
                                        </p:tav>
                                      </p:tavLst>
                                    </p:anim>
                                    <p:anim calcmode="lin" valueType="num">
                                      <p:cBhvr>
                                        <p:cTn id="27" dur="500" fill="hold"/>
                                        <p:tgtEl>
                                          <p:spTgt spid="48"/>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7" presetClass="entr" presetSubtype="0" fill="hold" grpId="0" nodeType="afterEffect">
                                  <p:stCondLst>
                                    <p:cond delay="0"/>
                                  </p:stCondLst>
                                  <p:childTnLst>
                                    <p:set>
                                      <p:cBhvr>
                                        <p:cTn id="30" dur="1" fill="hold">
                                          <p:stCondLst>
                                            <p:cond delay="0"/>
                                          </p:stCondLst>
                                        </p:cTn>
                                        <p:tgtEl>
                                          <p:spTgt spid="56"/>
                                        </p:tgtEl>
                                        <p:attrNameLst>
                                          <p:attrName>style.visibility</p:attrName>
                                        </p:attrNameLst>
                                      </p:cBhvr>
                                      <p:to>
                                        <p:strVal val="visible"/>
                                      </p:to>
                                    </p:set>
                                    <p:animEffect transition="in" filter="fade">
                                      <p:cBhvr>
                                        <p:cTn id="31" dur="500"/>
                                        <p:tgtEl>
                                          <p:spTgt spid="56"/>
                                        </p:tgtEl>
                                      </p:cBhvr>
                                    </p:animEffect>
                                    <p:anim calcmode="lin" valueType="num">
                                      <p:cBhvr>
                                        <p:cTn id="32" dur="500" fill="hold"/>
                                        <p:tgtEl>
                                          <p:spTgt spid="56"/>
                                        </p:tgtEl>
                                        <p:attrNameLst>
                                          <p:attrName>ppt_x</p:attrName>
                                        </p:attrNameLst>
                                      </p:cBhvr>
                                      <p:tavLst>
                                        <p:tav tm="0">
                                          <p:val>
                                            <p:strVal val="#ppt_x"/>
                                          </p:val>
                                        </p:tav>
                                        <p:tav tm="100000">
                                          <p:val>
                                            <p:strVal val="#ppt_x"/>
                                          </p:val>
                                        </p:tav>
                                      </p:tavLst>
                                    </p:anim>
                                    <p:anim calcmode="lin" valueType="num">
                                      <p:cBhvr>
                                        <p:cTn id="33" dur="500" fill="hold"/>
                                        <p:tgtEl>
                                          <p:spTgt spid="56"/>
                                        </p:tgtEl>
                                        <p:attrNameLst>
                                          <p:attrName>ppt_y</p:attrName>
                                        </p:attrNameLst>
                                      </p:cBhvr>
                                      <p:tavLst>
                                        <p:tav tm="0">
                                          <p:val>
                                            <p:strVal val="#ppt_y-.1"/>
                                          </p:val>
                                        </p:tav>
                                        <p:tav tm="100000">
                                          <p:val>
                                            <p:strVal val="#ppt_y"/>
                                          </p:val>
                                        </p:tav>
                                      </p:tavLst>
                                    </p:anim>
                                  </p:childTnLst>
                                </p:cTn>
                              </p:par>
                            </p:childTnLst>
                          </p:cTn>
                        </p:par>
                        <p:par>
                          <p:cTn id="34" fill="hold">
                            <p:stCondLst>
                              <p:cond delay="2500"/>
                            </p:stCondLst>
                            <p:childTnLst>
                              <p:par>
                                <p:cTn id="35" presetID="47" presetClass="entr" presetSubtype="0" fill="hold" grpId="0" nodeType="afterEffect">
                                  <p:stCondLst>
                                    <p:cond delay="0"/>
                                  </p:stCondLst>
                                  <p:childTnLst>
                                    <p:set>
                                      <p:cBhvr>
                                        <p:cTn id="36" dur="1" fill="hold">
                                          <p:stCondLst>
                                            <p:cond delay="0"/>
                                          </p:stCondLst>
                                        </p:cTn>
                                        <p:tgtEl>
                                          <p:spTgt spid="63"/>
                                        </p:tgtEl>
                                        <p:attrNameLst>
                                          <p:attrName>style.visibility</p:attrName>
                                        </p:attrNameLst>
                                      </p:cBhvr>
                                      <p:to>
                                        <p:strVal val="visible"/>
                                      </p:to>
                                    </p:set>
                                    <p:animEffect transition="in" filter="fade">
                                      <p:cBhvr>
                                        <p:cTn id="37" dur="500"/>
                                        <p:tgtEl>
                                          <p:spTgt spid="63"/>
                                        </p:tgtEl>
                                      </p:cBhvr>
                                    </p:animEffect>
                                    <p:anim calcmode="lin" valueType="num">
                                      <p:cBhvr>
                                        <p:cTn id="38" dur="500" fill="hold"/>
                                        <p:tgtEl>
                                          <p:spTgt spid="63"/>
                                        </p:tgtEl>
                                        <p:attrNameLst>
                                          <p:attrName>ppt_x</p:attrName>
                                        </p:attrNameLst>
                                      </p:cBhvr>
                                      <p:tavLst>
                                        <p:tav tm="0">
                                          <p:val>
                                            <p:strVal val="#ppt_x"/>
                                          </p:val>
                                        </p:tav>
                                        <p:tav tm="100000">
                                          <p:val>
                                            <p:strVal val="#ppt_x"/>
                                          </p:val>
                                        </p:tav>
                                      </p:tavLst>
                                    </p:anim>
                                    <p:anim calcmode="lin" valueType="num">
                                      <p:cBhvr>
                                        <p:cTn id="39" dur="500" fill="hold"/>
                                        <p:tgtEl>
                                          <p:spTgt spid="63"/>
                                        </p:tgtEl>
                                        <p:attrNameLst>
                                          <p:attrName>ppt_y</p:attrName>
                                        </p:attrNameLst>
                                      </p:cBhvr>
                                      <p:tavLst>
                                        <p:tav tm="0">
                                          <p:val>
                                            <p:strVal val="#ppt_y-.1"/>
                                          </p:val>
                                        </p:tav>
                                        <p:tav tm="100000">
                                          <p:val>
                                            <p:strVal val="#ppt_y"/>
                                          </p:val>
                                        </p:tav>
                                      </p:tavLst>
                                    </p:anim>
                                  </p:childTnLst>
                                </p:cTn>
                              </p:par>
                            </p:childTnLst>
                          </p:cTn>
                        </p:par>
                        <p:par>
                          <p:cTn id="40" fill="hold">
                            <p:stCondLst>
                              <p:cond delay="3000"/>
                            </p:stCondLst>
                            <p:childTnLst>
                              <p:par>
                                <p:cTn id="41" presetID="47" presetClass="entr" presetSubtype="0" fill="hold" grpId="0" nodeType="afterEffect">
                                  <p:stCondLst>
                                    <p:cond delay="0"/>
                                  </p:stCondLst>
                                  <p:childTnLst>
                                    <p:set>
                                      <p:cBhvr>
                                        <p:cTn id="42" dur="1" fill="hold">
                                          <p:stCondLst>
                                            <p:cond delay="0"/>
                                          </p:stCondLst>
                                        </p:cTn>
                                        <p:tgtEl>
                                          <p:spTgt spid="49"/>
                                        </p:tgtEl>
                                        <p:attrNameLst>
                                          <p:attrName>style.visibility</p:attrName>
                                        </p:attrNameLst>
                                      </p:cBhvr>
                                      <p:to>
                                        <p:strVal val="visible"/>
                                      </p:to>
                                    </p:set>
                                    <p:animEffect transition="in" filter="fade">
                                      <p:cBhvr>
                                        <p:cTn id="43" dur="500"/>
                                        <p:tgtEl>
                                          <p:spTgt spid="49"/>
                                        </p:tgtEl>
                                      </p:cBhvr>
                                    </p:animEffect>
                                    <p:anim calcmode="lin" valueType="num">
                                      <p:cBhvr>
                                        <p:cTn id="44" dur="500" fill="hold"/>
                                        <p:tgtEl>
                                          <p:spTgt spid="49"/>
                                        </p:tgtEl>
                                        <p:attrNameLst>
                                          <p:attrName>ppt_x</p:attrName>
                                        </p:attrNameLst>
                                      </p:cBhvr>
                                      <p:tavLst>
                                        <p:tav tm="0">
                                          <p:val>
                                            <p:strVal val="#ppt_x"/>
                                          </p:val>
                                        </p:tav>
                                        <p:tav tm="100000">
                                          <p:val>
                                            <p:strVal val="#ppt_x"/>
                                          </p:val>
                                        </p:tav>
                                      </p:tavLst>
                                    </p:anim>
                                    <p:anim calcmode="lin" valueType="num">
                                      <p:cBhvr>
                                        <p:cTn id="45" dur="500" fill="hold"/>
                                        <p:tgtEl>
                                          <p:spTgt spid="49"/>
                                        </p:tgtEl>
                                        <p:attrNameLst>
                                          <p:attrName>ppt_y</p:attrName>
                                        </p:attrNameLst>
                                      </p:cBhvr>
                                      <p:tavLst>
                                        <p:tav tm="0">
                                          <p:val>
                                            <p:strVal val="#ppt_y-.1"/>
                                          </p:val>
                                        </p:tav>
                                        <p:tav tm="100000">
                                          <p:val>
                                            <p:strVal val="#ppt_y"/>
                                          </p:val>
                                        </p:tav>
                                      </p:tavLst>
                                    </p:anim>
                                  </p:childTnLst>
                                </p:cTn>
                              </p:par>
                            </p:childTnLst>
                          </p:cTn>
                        </p:par>
                        <p:par>
                          <p:cTn id="46" fill="hold">
                            <p:stCondLst>
                              <p:cond delay="3500"/>
                            </p:stCondLst>
                            <p:childTnLst>
                              <p:par>
                                <p:cTn id="47" presetID="47" presetClass="entr" presetSubtype="0" fill="hold" grpId="0" nodeType="afterEffect">
                                  <p:stCondLst>
                                    <p:cond delay="0"/>
                                  </p:stCondLst>
                                  <p:childTnLst>
                                    <p:set>
                                      <p:cBhvr>
                                        <p:cTn id="48" dur="1" fill="hold">
                                          <p:stCondLst>
                                            <p:cond delay="0"/>
                                          </p:stCondLst>
                                        </p:cTn>
                                        <p:tgtEl>
                                          <p:spTgt spid="57"/>
                                        </p:tgtEl>
                                        <p:attrNameLst>
                                          <p:attrName>style.visibility</p:attrName>
                                        </p:attrNameLst>
                                      </p:cBhvr>
                                      <p:to>
                                        <p:strVal val="visible"/>
                                      </p:to>
                                    </p:set>
                                    <p:animEffect transition="in" filter="fade">
                                      <p:cBhvr>
                                        <p:cTn id="49" dur="500"/>
                                        <p:tgtEl>
                                          <p:spTgt spid="57"/>
                                        </p:tgtEl>
                                      </p:cBhvr>
                                    </p:animEffect>
                                    <p:anim calcmode="lin" valueType="num">
                                      <p:cBhvr>
                                        <p:cTn id="50" dur="500" fill="hold"/>
                                        <p:tgtEl>
                                          <p:spTgt spid="57"/>
                                        </p:tgtEl>
                                        <p:attrNameLst>
                                          <p:attrName>ppt_x</p:attrName>
                                        </p:attrNameLst>
                                      </p:cBhvr>
                                      <p:tavLst>
                                        <p:tav tm="0">
                                          <p:val>
                                            <p:strVal val="#ppt_x"/>
                                          </p:val>
                                        </p:tav>
                                        <p:tav tm="100000">
                                          <p:val>
                                            <p:strVal val="#ppt_x"/>
                                          </p:val>
                                        </p:tav>
                                      </p:tavLst>
                                    </p:anim>
                                    <p:anim calcmode="lin" valueType="num">
                                      <p:cBhvr>
                                        <p:cTn id="51" dur="500" fill="hold"/>
                                        <p:tgtEl>
                                          <p:spTgt spid="57"/>
                                        </p:tgtEl>
                                        <p:attrNameLst>
                                          <p:attrName>ppt_y</p:attrName>
                                        </p:attrNameLst>
                                      </p:cBhvr>
                                      <p:tavLst>
                                        <p:tav tm="0">
                                          <p:val>
                                            <p:strVal val="#ppt_y-.1"/>
                                          </p:val>
                                        </p:tav>
                                        <p:tav tm="100000">
                                          <p:val>
                                            <p:strVal val="#ppt_y"/>
                                          </p:val>
                                        </p:tav>
                                      </p:tavLst>
                                    </p:anim>
                                  </p:childTnLst>
                                </p:cTn>
                              </p:par>
                            </p:childTnLst>
                          </p:cTn>
                        </p:par>
                        <p:par>
                          <p:cTn id="52" fill="hold">
                            <p:stCondLst>
                              <p:cond delay="4000"/>
                            </p:stCondLst>
                            <p:childTnLst>
                              <p:par>
                                <p:cTn id="53" presetID="47" presetClass="entr" presetSubtype="0" fill="hold" grpId="0" nodeType="afterEffect">
                                  <p:stCondLst>
                                    <p:cond delay="0"/>
                                  </p:stCondLst>
                                  <p:childTnLst>
                                    <p:set>
                                      <p:cBhvr>
                                        <p:cTn id="54" dur="1" fill="hold">
                                          <p:stCondLst>
                                            <p:cond delay="0"/>
                                          </p:stCondLst>
                                        </p:cTn>
                                        <p:tgtEl>
                                          <p:spTgt spid="64"/>
                                        </p:tgtEl>
                                        <p:attrNameLst>
                                          <p:attrName>style.visibility</p:attrName>
                                        </p:attrNameLst>
                                      </p:cBhvr>
                                      <p:to>
                                        <p:strVal val="visible"/>
                                      </p:to>
                                    </p:set>
                                    <p:animEffect transition="in" filter="fade">
                                      <p:cBhvr>
                                        <p:cTn id="55" dur="500"/>
                                        <p:tgtEl>
                                          <p:spTgt spid="64"/>
                                        </p:tgtEl>
                                      </p:cBhvr>
                                    </p:animEffect>
                                    <p:anim calcmode="lin" valueType="num">
                                      <p:cBhvr>
                                        <p:cTn id="56" dur="500" fill="hold"/>
                                        <p:tgtEl>
                                          <p:spTgt spid="64"/>
                                        </p:tgtEl>
                                        <p:attrNameLst>
                                          <p:attrName>ppt_x</p:attrName>
                                        </p:attrNameLst>
                                      </p:cBhvr>
                                      <p:tavLst>
                                        <p:tav tm="0">
                                          <p:val>
                                            <p:strVal val="#ppt_x"/>
                                          </p:val>
                                        </p:tav>
                                        <p:tav tm="100000">
                                          <p:val>
                                            <p:strVal val="#ppt_x"/>
                                          </p:val>
                                        </p:tav>
                                      </p:tavLst>
                                    </p:anim>
                                    <p:anim calcmode="lin" valueType="num">
                                      <p:cBhvr>
                                        <p:cTn id="57" dur="500" fill="hold"/>
                                        <p:tgtEl>
                                          <p:spTgt spid="64"/>
                                        </p:tgtEl>
                                        <p:attrNameLst>
                                          <p:attrName>ppt_y</p:attrName>
                                        </p:attrNameLst>
                                      </p:cBhvr>
                                      <p:tavLst>
                                        <p:tav tm="0">
                                          <p:val>
                                            <p:strVal val="#ppt_y-.1"/>
                                          </p:val>
                                        </p:tav>
                                        <p:tav tm="100000">
                                          <p:val>
                                            <p:strVal val="#ppt_y"/>
                                          </p:val>
                                        </p:tav>
                                      </p:tavLst>
                                    </p:anim>
                                  </p:childTnLst>
                                </p:cTn>
                              </p:par>
                            </p:childTnLst>
                          </p:cTn>
                        </p:par>
                        <p:par>
                          <p:cTn id="58" fill="hold">
                            <p:stCondLst>
                              <p:cond delay="4500"/>
                            </p:stCondLst>
                            <p:childTnLst>
                              <p:par>
                                <p:cTn id="59" presetID="47" presetClass="entr" presetSubtype="0" fill="hold" grpId="0" nodeType="afterEffect">
                                  <p:stCondLst>
                                    <p:cond delay="0"/>
                                  </p:stCondLst>
                                  <p:childTnLst>
                                    <p:set>
                                      <p:cBhvr>
                                        <p:cTn id="60" dur="1" fill="hold">
                                          <p:stCondLst>
                                            <p:cond delay="0"/>
                                          </p:stCondLst>
                                        </p:cTn>
                                        <p:tgtEl>
                                          <p:spTgt spid="50"/>
                                        </p:tgtEl>
                                        <p:attrNameLst>
                                          <p:attrName>style.visibility</p:attrName>
                                        </p:attrNameLst>
                                      </p:cBhvr>
                                      <p:to>
                                        <p:strVal val="visible"/>
                                      </p:to>
                                    </p:set>
                                    <p:animEffect transition="in" filter="fade">
                                      <p:cBhvr>
                                        <p:cTn id="61" dur="500"/>
                                        <p:tgtEl>
                                          <p:spTgt spid="50"/>
                                        </p:tgtEl>
                                      </p:cBhvr>
                                    </p:animEffect>
                                    <p:anim calcmode="lin" valueType="num">
                                      <p:cBhvr>
                                        <p:cTn id="62" dur="500" fill="hold"/>
                                        <p:tgtEl>
                                          <p:spTgt spid="50"/>
                                        </p:tgtEl>
                                        <p:attrNameLst>
                                          <p:attrName>ppt_x</p:attrName>
                                        </p:attrNameLst>
                                      </p:cBhvr>
                                      <p:tavLst>
                                        <p:tav tm="0">
                                          <p:val>
                                            <p:strVal val="#ppt_x"/>
                                          </p:val>
                                        </p:tav>
                                        <p:tav tm="100000">
                                          <p:val>
                                            <p:strVal val="#ppt_x"/>
                                          </p:val>
                                        </p:tav>
                                      </p:tavLst>
                                    </p:anim>
                                    <p:anim calcmode="lin" valueType="num">
                                      <p:cBhvr>
                                        <p:cTn id="63" dur="500" fill="hold"/>
                                        <p:tgtEl>
                                          <p:spTgt spid="50"/>
                                        </p:tgtEl>
                                        <p:attrNameLst>
                                          <p:attrName>ppt_y</p:attrName>
                                        </p:attrNameLst>
                                      </p:cBhvr>
                                      <p:tavLst>
                                        <p:tav tm="0">
                                          <p:val>
                                            <p:strVal val="#ppt_y-.1"/>
                                          </p:val>
                                        </p:tav>
                                        <p:tav tm="100000">
                                          <p:val>
                                            <p:strVal val="#ppt_y"/>
                                          </p:val>
                                        </p:tav>
                                      </p:tavLst>
                                    </p:anim>
                                  </p:childTnLst>
                                </p:cTn>
                              </p:par>
                            </p:childTnLst>
                          </p:cTn>
                        </p:par>
                        <p:par>
                          <p:cTn id="64" fill="hold">
                            <p:stCondLst>
                              <p:cond delay="5000"/>
                            </p:stCondLst>
                            <p:childTnLst>
                              <p:par>
                                <p:cTn id="65" presetID="47" presetClass="entr" presetSubtype="0" fill="hold" grpId="0" nodeType="afterEffect">
                                  <p:stCondLst>
                                    <p:cond delay="0"/>
                                  </p:stCondLst>
                                  <p:childTnLst>
                                    <p:set>
                                      <p:cBhvr>
                                        <p:cTn id="66" dur="1" fill="hold">
                                          <p:stCondLst>
                                            <p:cond delay="0"/>
                                          </p:stCondLst>
                                        </p:cTn>
                                        <p:tgtEl>
                                          <p:spTgt spid="61"/>
                                        </p:tgtEl>
                                        <p:attrNameLst>
                                          <p:attrName>style.visibility</p:attrName>
                                        </p:attrNameLst>
                                      </p:cBhvr>
                                      <p:to>
                                        <p:strVal val="visible"/>
                                      </p:to>
                                    </p:set>
                                    <p:animEffect transition="in" filter="fade">
                                      <p:cBhvr>
                                        <p:cTn id="67" dur="500"/>
                                        <p:tgtEl>
                                          <p:spTgt spid="61"/>
                                        </p:tgtEl>
                                      </p:cBhvr>
                                    </p:animEffect>
                                    <p:anim calcmode="lin" valueType="num">
                                      <p:cBhvr>
                                        <p:cTn id="68" dur="500" fill="hold"/>
                                        <p:tgtEl>
                                          <p:spTgt spid="61"/>
                                        </p:tgtEl>
                                        <p:attrNameLst>
                                          <p:attrName>ppt_x</p:attrName>
                                        </p:attrNameLst>
                                      </p:cBhvr>
                                      <p:tavLst>
                                        <p:tav tm="0">
                                          <p:val>
                                            <p:strVal val="#ppt_x"/>
                                          </p:val>
                                        </p:tav>
                                        <p:tav tm="100000">
                                          <p:val>
                                            <p:strVal val="#ppt_x"/>
                                          </p:val>
                                        </p:tav>
                                      </p:tavLst>
                                    </p:anim>
                                    <p:anim calcmode="lin" valueType="num">
                                      <p:cBhvr>
                                        <p:cTn id="69" dur="500" fill="hold"/>
                                        <p:tgtEl>
                                          <p:spTgt spid="61"/>
                                        </p:tgtEl>
                                        <p:attrNameLst>
                                          <p:attrName>ppt_y</p:attrName>
                                        </p:attrNameLst>
                                      </p:cBhvr>
                                      <p:tavLst>
                                        <p:tav tm="0">
                                          <p:val>
                                            <p:strVal val="#ppt_y-.1"/>
                                          </p:val>
                                        </p:tav>
                                        <p:tav tm="100000">
                                          <p:val>
                                            <p:strVal val="#ppt_y"/>
                                          </p:val>
                                        </p:tav>
                                      </p:tavLst>
                                    </p:anim>
                                  </p:childTnLst>
                                </p:cTn>
                              </p:par>
                            </p:childTnLst>
                          </p:cTn>
                        </p:par>
                        <p:par>
                          <p:cTn id="70" fill="hold">
                            <p:stCondLst>
                              <p:cond delay="5500"/>
                            </p:stCondLst>
                            <p:childTnLst>
                              <p:par>
                                <p:cTn id="71" presetID="47" presetClass="entr" presetSubtype="0" fill="hold" grpId="0" nodeType="afterEffect">
                                  <p:stCondLst>
                                    <p:cond delay="0"/>
                                  </p:stCondLst>
                                  <p:childTnLst>
                                    <p:set>
                                      <p:cBhvr>
                                        <p:cTn id="72" dur="1" fill="hold">
                                          <p:stCondLst>
                                            <p:cond delay="0"/>
                                          </p:stCondLst>
                                        </p:cTn>
                                        <p:tgtEl>
                                          <p:spTgt spid="68"/>
                                        </p:tgtEl>
                                        <p:attrNameLst>
                                          <p:attrName>style.visibility</p:attrName>
                                        </p:attrNameLst>
                                      </p:cBhvr>
                                      <p:to>
                                        <p:strVal val="visible"/>
                                      </p:to>
                                    </p:set>
                                    <p:animEffect transition="in" filter="fade">
                                      <p:cBhvr>
                                        <p:cTn id="73" dur="500"/>
                                        <p:tgtEl>
                                          <p:spTgt spid="68"/>
                                        </p:tgtEl>
                                      </p:cBhvr>
                                    </p:animEffect>
                                    <p:anim calcmode="lin" valueType="num">
                                      <p:cBhvr>
                                        <p:cTn id="74" dur="500" fill="hold"/>
                                        <p:tgtEl>
                                          <p:spTgt spid="68"/>
                                        </p:tgtEl>
                                        <p:attrNameLst>
                                          <p:attrName>ppt_x</p:attrName>
                                        </p:attrNameLst>
                                      </p:cBhvr>
                                      <p:tavLst>
                                        <p:tav tm="0">
                                          <p:val>
                                            <p:strVal val="#ppt_x"/>
                                          </p:val>
                                        </p:tav>
                                        <p:tav tm="100000">
                                          <p:val>
                                            <p:strVal val="#ppt_x"/>
                                          </p:val>
                                        </p:tav>
                                      </p:tavLst>
                                    </p:anim>
                                    <p:anim calcmode="lin" valueType="num">
                                      <p:cBhvr>
                                        <p:cTn id="75" dur="500" fill="hold"/>
                                        <p:tgtEl>
                                          <p:spTgt spid="68"/>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P spid="49" grpId="0" animBg="1"/>
      <p:bldP spid="50" grpId="0" animBg="1"/>
      <p:bldP spid="55" grpId="0" animBg="1"/>
      <p:bldP spid="56" grpId="0" animBg="1"/>
      <p:bldP spid="57" grpId="0" animBg="1"/>
      <p:bldP spid="61" grpId="0" animBg="1"/>
      <p:bldP spid="62" grpId="0"/>
      <p:bldP spid="63" grpId="0"/>
      <p:bldP spid="64" grpId="0"/>
      <p:bldP spid="68"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102" name="Rectangle 5">
            <a:extLst>
              <a:ext uri="{FF2B5EF4-FFF2-40B4-BE49-F238E27FC236}">
                <a16:creationId xmlns:a16="http://schemas.microsoft.com/office/drawing/2014/main" id="{17708396-3FA2-4F51-A510-E5DC1AAFBF48}"/>
              </a:ext>
            </a:extLst>
          </p:cNvPr>
          <p:cNvSpPr/>
          <p:nvPr/>
        </p:nvSpPr>
        <p:spPr>
          <a:xfrm>
            <a:off x="1524000" y="1538405"/>
            <a:ext cx="9626600" cy="611899"/>
          </a:xfrm>
          <a:prstGeom prst="rect">
            <a:avLst/>
          </a:prstGeom>
        </p:spPr>
        <p:txBody>
          <a:bodyPr wrap="square">
            <a:spAutoFit/>
          </a:bodyPr>
          <a:lstStyle/>
          <a:p>
            <a:pPr>
              <a:lnSpc>
                <a:spcPct val="150000"/>
              </a:lnSpc>
            </a:pPr>
            <a:r>
              <a:rPr lang="en-GB" sz="1200" b="1" dirty="0" err="1">
                <a:solidFill>
                  <a:prstClr val="black">
                    <a:lumMod val="50000"/>
                    <a:lumOff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b="1" dirty="0">
                <a:solidFill>
                  <a:prstClr val="black">
                    <a:lumMod val="50000"/>
                    <a:lumOff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b="1" dirty="0" err="1">
                <a:solidFill>
                  <a:prstClr val="black">
                    <a:lumMod val="50000"/>
                    <a:lumOff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black">
                    <a:lumMod val="50000"/>
                    <a:lumOff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is simply dummy text of the printing and typesetting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has been the industry's standard dummy text ever since the 1500s, when an unknown .</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3" name="Oval 6">
            <a:extLst>
              <a:ext uri="{FF2B5EF4-FFF2-40B4-BE49-F238E27FC236}">
                <a16:creationId xmlns:a16="http://schemas.microsoft.com/office/drawing/2014/main" id="{6FBBBE7C-9D20-45C8-A6A5-FC02C5586A19}"/>
              </a:ext>
            </a:extLst>
          </p:cNvPr>
          <p:cNvSpPr/>
          <p:nvPr/>
        </p:nvSpPr>
        <p:spPr>
          <a:xfrm>
            <a:off x="5420406" y="3761576"/>
            <a:ext cx="1208314" cy="1208314"/>
          </a:xfrm>
          <a:prstGeom prst="ellipse">
            <a:avLst/>
          </a:prstGeom>
          <a:solidFill>
            <a:schemeClr val="accent3"/>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Publishing Services</a:t>
            </a:r>
            <a:endParaRPr kumimoji="0" lang="en-IN" sz="12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04" name="Rectangle 7">
            <a:extLst>
              <a:ext uri="{FF2B5EF4-FFF2-40B4-BE49-F238E27FC236}">
                <a16:creationId xmlns:a16="http://schemas.microsoft.com/office/drawing/2014/main" id="{CD2134C2-D3EC-4259-8B15-E050895CA08A}"/>
              </a:ext>
            </a:extLst>
          </p:cNvPr>
          <p:cNvSpPr/>
          <p:nvPr/>
        </p:nvSpPr>
        <p:spPr>
          <a:xfrm>
            <a:off x="1612900" y="4903850"/>
            <a:ext cx="3403600" cy="1382485"/>
          </a:xfrm>
          <a:prstGeom prst="rect">
            <a:avLst/>
          </a:prstGeom>
          <a:pattFill prst="ltUpDiag">
            <a:fgClr>
              <a:sysClr val="window" lastClr="FFFFFF">
                <a:lumMod val="85000"/>
              </a:sysClr>
            </a:fgClr>
            <a:bgClr>
              <a:sysClr val="window" lastClr="FFFFFF"/>
            </a:bgClr>
          </a:patt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sp>
        <p:nvSpPr>
          <p:cNvPr id="105" name="Rectangle 8">
            <a:extLst>
              <a:ext uri="{FF2B5EF4-FFF2-40B4-BE49-F238E27FC236}">
                <a16:creationId xmlns:a16="http://schemas.microsoft.com/office/drawing/2014/main" id="{98FEFFDD-DE31-4B9A-915A-5B946C36F42E}"/>
              </a:ext>
            </a:extLst>
          </p:cNvPr>
          <p:cNvSpPr/>
          <p:nvPr/>
        </p:nvSpPr>
        <p:spPr>
          <a:xfrm>
            <a:off x="1612900" y="2452750"/>
            <a:ext cx="3403600" cy="1382485"/>
          </a:xfrm>
          <a:prstGeom prst="rect">
            <a:avLst/>
          </a:prstGeom>
          <a:pattFill prst="ltUpDiag">
            <a:fgClr>
              <a:sysClr val="window" lastClr="FFFFFF">
                <a:lumMod val="85000"/>
              </a:sysClr>
            </a:fgClr>
            <a:bgClr>
              <a:sysClr val="window" lastClr="FFFFFF"/>
            </a:bgClr>
          </a:patt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06" name="Rectangle 9">
            <a:extLst>
              <a:ext uri="{FF2B5EF4-FFF2-40B4-BE49-F238E27FC236}">
                <a16:creationId xmlns:a16="http://schemas.microsoft.com/office/drawing/2014/main" id="{BDBAFDCA-61AA-41EE-92AA-55D77D8AFE18}"/>
              </a:ext>
            </a:extLst>
          </p:cNvPr>
          <p:cNvSpPr/>
          <p:nvPr/>
        </p:nvSpPr>
        <p:spPr>
          <a:xfrm>
            <a:off x="7032626" y="4903850"/>
            <a:ext cx="3403600" cy="1382485"/>
          </a:xfrm>
          <a:prstGeom prst="rect">
            <a:avLst/>
          </a:prstGeom>
          <a:pattFill prst="ltUpDiag">
            <a:fgClr>
              <a:sysClr val="window" lastClr="FFFFFF">
                <a:lumMod val="85000"/>
              </a:sysClr>
            </a:fgClr>
            <a:bgClr>
              <a:sysClr val="window" lastClr="FFFFFF"/>
            </a:bgClr>
          </a:patt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07" name="Rectangle 10">
            <a:extLst>
              <a:ext uri="{FF2B5EF4-FFF2-40B4-BE49-F238E27FC236}">
                <a16:creationId xmlns:a16="http://schemas.microsoft.com/office/drawing/2014/main" id="{3A72FD7D-2E0D-4A28-8C1A-2BF5D0964F42}"/>
              </a:ext>
            </a:extLst>
          </p:cNvPr>
          <p:cNvSpPr/>
          <p:nvPr/>
        </p:nvSpPr>
        <p:spPr>
          <a:xfrm>
            <a:off x="7032626" y="2452750"/>
            <a:ext cx="3403600" cy="1382485"/>
          </a:xfrm>
          <a:prstGeom prst="rect">
            <a:avLst/>
          </a:prstGeom>
          <a:pattFill prst="ltUpDiag">
            <a:fgClr>
              <a:sysClr val="window" lastClr="FFFFFF">
                <a:lumMod val="85000"/>
              </a:sysClr>
            </a:fgClr>
            <a:bgClr>
              <a:sysClr val="window" lastClr="FFFFFF"/>
            </a:bgClr>
          </a:patt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cxnSp>
        <p:nvCxnSpPr>
          <p:cNvPr id="108" name="Straight Connector 12">
            <a:extLst>
              <a:ext uri="{FF2B5EF4-FFF2-40B4-BE49-F238E27FC236}">
                <a16:creationId xmlns:a16="http://schemas.microsoft.com/office/drawing/2014/main" id="{0174B237-3CBD-4289-B893-56E3554C849A}"/>
              </a:ext>
            </a:extLst>
          </p:cNvPr>
          <p:cNvCxnSpPr>
            <a:stCxn id="103" idx="4"/>
          </p:cNvCxnSpPr>
          <p:nvPr/>
        </p:nvCxnSpPr>
        <p:spPr>
          <a:xfrm>
            <a:off x="6024563" y="4969890"/>
            <a:ext cx="0" cy="1748245"/>
          </a:xfrm>
          <a:prstGeom prst="line">
            <a:avLst/>
          </a:prstGeom>
          <a:noFill/>
          <a:ln w="19050" cap="flat" cmpd="sng" algn="ctr">
            <a:solidFill>
              <a:sysClr val="window" lastClr="FFFFFF">
                <a:lumMod val="75000"/>
              </a:sysClr>
            </a:solidFill>
            <a:prstDash val="solid"/>
            <a:miter lim="800000"/>
          </a:ln>
          <a:effectLst/>
        </p:spPr>
      </p:cxnSp>
      <p:sp>
        <p:nvSpPr>
          <p:cNvPr id="109" name="Freeform 17">
            <a:extLst>
              <a:ext uri="{FF2B5EF4-FFF2-40B4-BE49-F238E27FC236}">
                <a16:creationId xmlns:a16="http://schemas.microsoft.com/office/drawing/2014/main" id="{11C76AE7-D04A-489F-895C-49BE04A7D997}"/>
              </a:ext>
            </a:extLst>
          </p:cNvPr>
          <p:cNvSpPr/>
          <p:nvPr/>
        </p:nvSpPr>
        <p:spPr>
          <a:xfrm>
            <a:off x="6024563" y="5579554"/>
            <a:ext cx="1023937" cy="600419"/>
          </a:xfrm>
          <a:custGeom>
            <a:avLst/>
            <a:gdLst>
              <a:gd name="connsiteX0" fmla="*/ 0 w 1014412"/>
              <a:gd name="connsiteY0" fmla="*/ 600419 h 600419"/>
              <a:gd name="connsiteX1" fmla="*/ 209550 w 1014412"/>
              <a:gd name="connsiteY1" fmla="*/ 71781 h 600419"/>
              <a:gd name="connsiteX2" fmla="*/ 1014412 w 1014412"/>
              <a:gd name="connsiteY2" fmla="*/ 5106 h 600419"/>
              <a:gd name="connsiteX3" fmla="*/ 1014412 w 1014412"/>
              <a:gd name="connsiteY3" fmla="*/ 5106 h 600419"/>
            </a:gdLst>
            <a:ahLst/>
            <a:cxnLst>
              <a:cxn ang="0">
                <a:pos x="connsiteX0" y="connsiteY0"/>
              </a:cxn>
              <a:cxn ang="0">
                <a:pos x="connsiteX1" y="connsiteY1"/>
              </a:cxn>
              <a:cxn ang="0">
                <a:pos x="connsiteX2" y="connsiteY2"/>
              </a:cxn>
              <a:cxn ang="0">
                <a:pos x="connsiteX3" y="connsiteY3"/>
              </a:cxn>
            </a:cxnLst>
            <a:rect l="l" t="t" r="r" b="b"/>
            <a:pathLst>
              <a:path w="1014412" h="600419">
                <a:moveTo>
                  <a:pt x="0" y="600419"/>
                </a:moveTo>
                <a:cubicBezTo>
                  <a:pt x="20240" y="385709"/>
                  <a:pt x="40481" y="171000"/>
                  <a:pt x="209550" y="71781"/>
                </a:cubicBezTo>
                <a:cubicBezTo>
                  <a:pt x="378619" y="-27438"/>
                  <a:pt x="1014412" y="5106"/>
                  <a:pt x="1014412" y="5106"/>
                </a:cubicBezTo>
                <a:lnTo>
                  <a:pt x="1014412" y="5106"/>
                </a:lnTo>
              </a:path>
            </a:pathLst>
          </a:custGeom>
          <a:noFill/>
          <a:ln w="12700" cap="flat" cmpd="sng" algn="ctr">
            <a:solidFill>
              <a:sysClr val="window" lastClr="FFFFFF">
                <a:lumMod val="7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10" name="Freeform 22">
            <a:extLst>
              <a:ext uri="{FF2B5EF4-FFF2-40B4-BE49-F238E27FC236}">
                <a16:creationId xmlns:a16="http://schemas.microsoft.com/office/drawing/2014/main" id="{EB9E1886-6CFE-44D0-B58A-7350E9FA528E}"/>
              </a:ext>
            </a:extLst>
          </p:cNvPr>
          <p:cNvSpPr/>
          <p:nvPr/>
        </p:nvSpPr>
        <p:spPr>
          <a:xfrm>
            <a:off x="5014913" y="5179848"/>
            <a:ext cx="1004887" cy="689264"/>
          </a:xfrm>
          <a:custGeom>
            <a:avLst/>
            <a:gdLst>
              <a:gd name="connsiteX0" fmla="*/ 1004887 w 1004887"/>
              <a:gd name="connsiteY0" fmla="*/ 0 h 689264"/>
              <a:gd name="connsiteX1" fmla="*/ 814387 w 1004887"/>
              <a:gd name="connsiteY1" fmla="*/ 585787 h 689264"/>
              <a:gd name="connsiteX2" fmla="*/ 0 w 1004887"/>
              <a:gd name="connsiteY2" fmla="*/ 685800 h 689264"/>
            </a:gdLst>
            <a:ahLst/>
            <a:cxnLst>
              <a:cxn ang="0">
                <a:pos x="connsiteX0" y="connsiteY0"/>
              </a:cxn>
              <a:cxn ang="0">
                <a:pos x="connsiteX1" y="connsiteY1"/>
              </a:cxn>
              <a:cxn ang="0">
                <a:pos x="connsiteX2" y="connsiteY2"/>
              </a:cxn>
            </a:cxnLst>
            <a:rect l="l" t="t" r="r" b="b"/>
            <a:pathLst>
              <a:path w="1004887" h="689264">
                <a:moveTo>
                  <a:pt x="1004887" y="0"/>
                </a:moveTo>
                <a:cubicBezTo>
                  <a:pt x="993377" y="235743"/>
                  <a:pt x="981868" y="471487"/>
                  <a:pt x="814387" y="585787"/>
                </a:cubicBezTo>
                <a:cubicBezTo>
                  <a:pt x="646906" y="700087"/>
                  <a:pt x="323453" y="692943"/>
                  <a:pt x="0" y="685800"/>
                </a:cubicBezTo>
              </a:path>
            </a:pathLst>
          </a:custGeom>
          <a:noFill/>
          <a:ln w="12700" cap="flat" cmpd="sng" algn="ctr">
            <a:solidFill>
              <a:sysClr val="window" lastClr="FFFFFF">
                <a:lumMod val="7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11" name="Freeform 29">
            <a:extLst>
              <a:ext uri="{FF2B5EF4-FFF2-40B4-BE49-F238E27FC236}">
                <a16:creationId xmlns:a16="http://schemas.microsoft.com/office/drawing/2014/main" id="{526C483D-E5CC-4FCC-B4E4-4F0161FED854}"/>
              </a:ext>
            </a:extLst>
          </p:cNvPr>
          <p:cNvSpPr/>
          <p:nvPr/>
        </p:nvSpPr>
        <p:spPr>
          <a:xfrm>
            <a:off x="5014913" y="2845579"/>
            <a:ext cx="1009650" cy="760262"/>
          </a:xfrm>
          <a:custGeom>
            <a:avLst/>
            <a:gdLst>
              <a:gd name="connsiteX0" fmla="*/ 1009650 w 1009650"/>
              <a:gd name="connsiteY0" fmla="*/ 760262 h 760262"/>
              <a:gd name="connsiteX1" fmla="*/ 828675 w 1009650"/>
              <a:gd name="connsiteY1" fmla="*/ 88750 h 760262"/>
              <a:gd name="connsiteX2" fmla="*/ 0 w 1009650"/>
              <a:gd name="connsiteY2" fmla="*/ 26837 h 760262"/>
            </a:gdLst>
            <a:ahLst/>
            <a:cxnLst>
              <a:cxn ang="0">
                <a:pos x="connsiteX0" y="connsiteY0"/>
              </a:cxn>
              <a:cxn ang="0">
                <a:pos x="connsiteX1" y="connsiteY1"/>
              </a:cxn>
              <a:cxn ang="0">
                <a:pos x="connsiteX2" y="connsiteY2"/>
              </a:cxn>
            </a:cxnLst>
            <a:rect l="l" t="t" r="r" b="b"/>
            <a:pathLst>
              <a:path w="1009650" h="760262">
                <a:moveTo>
                  <a:pt x="1009650" y="760262"/>
                </a:moveTo>
                <a:cubicBezTo>
                  <a:pt x="1003300" y="485625"/>
                  <a:pt x="996950" y="210988"/>
                  <a:pt x="828675" y="88750"/>
                </a:cubicBezTo>
                <a:cubicBezTo>
                  <a:pt x="660400" y="-33488"/>
                  <a:pt x="330200" y="-3326"/>
                  <a:pt x="0" y="26837"/>
                </a:cubicBezTo>
              </a:path>
            </a:pathLst>
          </a:custGeom>
          <a:noFill/>
          <a:ln w="12700" cap="flat" cmpd="sng" algn="ctr">
            <a:solidFill>
              <a:sysClr val="window" lastClr="FFFFFF">
                <a:lumMod val="7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12" name="Freeform 30">
            <a:extLst>
              <a:ext uri="{FF2B5EF4-FFF2-40B4-BE49-F238E27FC236}">
                <a16:creationId xmlns:a16="http://schemas.microsoft.com/office/drawing/2014/main" id="{7EB3F58D-F054-4604-B371-0FF7F0FCCC87}"/>
              </a:ext>
            </a:extLst>
          </p:cNvPr>
          <p:cNvSpPr/>
          <p:nvPr/>
        </p:nvSpPr>
        <p:spPr>
          <a:xfrm>
            <a:off x="6024563" y="2593810"/>
            <a:ext cx="1009650" cy="553609"/>
          </a:xfrm>
          <a:custGeom>
            <a:avLst/>
            <a:gdLst>
              <a:gd name="connsiteX0" fmla="*/ 108 w 1009758"/>
              <a:gd name="connsiteY0" fmla="*/ 0 h 553609"/>
              <a:gd name="connsiteX1" fmla="*/ 166795 w 1009758"/>
              <a:gd name="connsiteY1" fmla="*/ 466725 h 553609"/>
              <a:gd name="connsiteX2" fmla="*/ 1009758 w 1009758"/>
              <a:gd name="connsiteY2" fmla="*/ 552450 h 553609"/>
            </a:gdLst>
            <a:ahLst/>
            <a:cxnLst>
              <a:cxn ang="0">
                <a:pos x="connsiteX0" y="connsiteY0"/>
              </a:cxn>
              <a:cxn ang="0">
                <a:pos x="connsiteX1" y="connsiteY1"/>
              </a:cxn>
              <a:cxn ang="0">
                <a:pos x="connsiteX2" y="connsiteY2"/>
              </a:cxn>
            </a:cxnLst>
            <a:rect l="l" t="t" r="r" b="b"/>
            <a:pathLst>
              <a:path w="1009758" h="553609">
                <a:moveTo>
                  <a:pt x="108" y="0"/>
                </a:moveTo>
                <a:cubicBezTo>
                  <a:pt x="-686" y="187325"/>
                  <a:pt x="-1480" y="374650"/>
                  <a:pt x="166795" y="466725"/>
                </a:cubicBezTo>
                <a:cubicBezTo>
                  <a:pt x="335070" y="558800"/>
                  <a:pt x="672414" y="555625"/>
                  <a:pt x="1009758" y="552450"/>
                </a:cubicBezTo>
              </a:path>
            </a:pathLst>
          </a:custGeom>
          <a:noFill/>
          <a:ln w="12700" cap="flat" cmpd="sng" algn="ctr">
            <a:solidFill>
              <a:sysClr val="window" lastClr="FFFFFF">
                <a:lumMod val="75000"/>
              </a:sys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cxnSp>
        <p:nvCxnSpPr>
          <p:cNvPr id="113" name="Straight Connector 32">
            <a:extLst>
              <a:ext uri="{FF2B5EF4-FFF2-40B4-BE49-F238E27FC236}">
                <a16:creationId xmlns:a16="http://schemas.microsoft.com/office/drawing/2014/main" id="{D1AB242F-61AD-4579-BD46-EA2D5D40E335}"/>
              </a:ext>
            </a:extLst>
          </p:cNvPr>
          <p:cNvCxnSpPr>
            <a:stCxn id="103" idx="0"/>
            <a:endCxn id="103" idx="0"/>
          </p:cNvCxnSpPr>
          <p:nvPr/>
        </p:nvCxnSpPr>
        <p:spPr>
          <a:xfrm>
            <a:off x="6024563" y="3761576"/>
            <a:ext cx="0" cy="0"/>
          </a:xfrm>
          <a:prstGeom prst="line">
            <a:avLst/>
          </a:prstGeom>
          <a:noFill/>
          <a:ln w="6350" cap="flat" cmpd="sng" algn="ctr">
            <a:solidFill>
              <a:srgbClr val="FF0000"/>
            </a:solidFill>
            <a:prstDash val="solid"/>
            <a:miter lim="800000"/>
          </a:ln>
          <a:effectLst/>
        </p:spPr>
      </p:cxnSp>
      <p:cxnSp>
        <p:nvCxnSpPr>
          <p:cNvPr id="114" name="Straight Connector 34">
            <a:extLst>
              <a:ext uri="{FF2B5EF4-FFF2-40B4-BE49-F238E27FC236}">
                <a16:creationId xmlns:a16="http://schemas.microsoft.com/office/drawing/2014/main" id="{C99A972A-03C5-45CC-9B0C-25C0C1C1ABC0}"/>
              </a:ext>
            </a:extLst>
          </p:cNvPr>
          <p:cNvCxnSpPr>
            <a:stCxn id="103" idx="0"/>
          </p:cNvCxnSpPr>
          <p:nvPr/>
        </p:nvCxnSpPr>
        <p:spPr>
          <a:xfrm flipV="1">
            <a:off x="6024563" y="2277069"/>
            <a:ext cx="0" cy="1484507"/>
          </a:xfrm>
          <a:prstGeom prst="line">
            <a:avLst/>
          </a:prstGeom>
          <a:noFill/>
          <a:ln w="12700" cap="flat" cmpd="sng" algn="ctr">
            <a:solidFill>
              <a:sysClr val="window" lastClr="FFFFFF">
                <a:lumMod val="75000"/>
              </a:sysClr>
            </a:solidFill>
            <a:prstDash val="solid"/>
            <a:miter lim="800000"/>
          </a:ln>
          <a:effectLst/>
        </p:spPr>
      </p:cxnSp>
      <p:sp>
        <p:nvSpPr>
          <p:cNvPr id="115" name="TextBox 35">
            <a:extLst>
              <a:ext uri="{FF2B5EF4-FFF2-40B4-BE49-F238E27FC236}">
                <a16:creationId xmlns:a16="http://schemas.microsoft.com/office/drawing/2014/main" id="{6BED0B48-D272-4C21-87F9-DB91213AD663}"/>
              </a:ext>
            </a:extLst>
          </p:cNvPr>
          <p:cNvSpPr txBox="1"/>
          <p:nvPr/>
        </p:nvSpPr>
        <p:spPr>
          <a:xfrm>
            <a:off x="4115969" y="5155148"/>
            <a:ext cx="710451" cy="369332"/>
          </a:xfrm>
          <a:prstGeom prst="rect">
            <a:avLst/>
          </a:prstGeom>
          <a:noFill/>
        </p:spPr>
        <p:txBody>
          <a:bodyPr wrap="none" rtlCol="0">
            <a:spAutoFit/>
          </a:bodyPr>
          <a:lstStyle/>
          <a:p>
            <a:r>
              <a:rPr lang="en-GB" dirty="0">
                <a:solidFill>
                  <a:schemeClr val="accent2"/>
                </a:solidFill>
                <a:latin typeface="Open Sans" panose="020B0606030504020204" pitchFamily="34" charset="0"/>
                <a:ea typeface="Open Sans" panose="020B0606030504020204" pitchFamily="34" charset="0"/>
                <a:cs typeface="Open Sans" panose="020B0606030504020204" pitchFamily="34" charset="0"/>
              </a:rPr>
              <a:t>1000</a:t>
            </a:r>
            <a:endParaRPr lang="en-IN"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6" name="TextBox 36">
            <a:extLst>
              <a:ext uri="{FF2B5EF4-FFF2-40B4-BE49-F238E27FC236}">
                <a16:creationId xmlns:a16="http://schemas.microsoft.com/office/drawing/2014/main" id="{44A38DD6-84E8-402A-A9E3-CD0116D3AD9F}"/>
              </a:ext>
            </a:extLst>
          </p:cNvPr>
          <p:cNvSpPr txBox="1"/>
          <p:nvPr/>
        </p:nvSpPr>
        <p:spPr>
          <a:xfrm>
            <a:off x="3456506" y="5406446"/>
            <a:ext cx="1408014" cy="369332"/>
          </a:xfrm>
          <a:prstGeom prst="rect">
            <a:avLst/>
          </a:prstGeom>
          <a:noFill/>
        </p:spPr>
        <p:txBody>
          <a:bodyPr wrap="none" rtlCol="0">
            <a:spAutoFit/>
          </a:bodyPr>
          <a:lstStyle/>
          <a:p>
            <a:r>
              <a:rPr lang="en-GB" dirty="0">
                <a:solidFill>
                  <a:schemeClr val="accent2"/>
                </a:solidFill>
                <a:latin typeface="Open Sans" panose="020B0606030504020204" pitchFamily="34" charset="0"/>
                <a:ea typeface="Open Sans" panose="020B0606030504020204" pitchFamily="34" charset="0"/>
                <a:cs typeface="Open Sans" panose="020B0606030504020204" pitchFamily="34" charset="0"/>
              </a:rPr>
              <a:t>DATABASES</a:t>
            </a:r>
            <a:endParaRPr lang="en-IN"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7" name="Rectangle 37">
            <a:extLst>
              <a:ext uri="{FF2B5EF4-FFF2-40B4-BE49-F238E27FC236}">
                <a16:creationId xmlns:a16="http://schemas.microsoft.com/office/drawing/2014/main" id="{C5125304-6F98-467C-95D6-905F7E7ABB1A}"/>
              </a:ext>
            </a:extLst>
          </p:cNvPr>
          <p:cNvSpPr/>
          <p:nvPr/>
        </p:nvSpPr>
        <p:spPr>
          <a:xfrm>
            <a:off x="1500527" y="5673388"/>
            <a:ext cx="3346224" cy="573106"/>
          </a:xfrm>
          <a:prstGeom prst="rect">
            <a:avLst/>
          </a:prstGeom>
        </p:spPr>
        <p:txBody>
          <a:bodyPr wrap="square">
            <a:spAutoFit/>
          </a:bodyPr>
          <a:lstStyle/>
          <a:p>
            <a:pPr algn="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9" name="TextBox 39">
            <a:extLst>
              <a:ext uri="{FF2B5EF4-FFF2-40B4-BE49-F238E27FC236}">
                <a16:creationId xmlns:a16="http://schemas.microsoft.com/office/drawing/2014/main" id="{1FFC21A3-47D8-4CFE-92C3-4D34419E683F}"/>
              </a:ext>
            </a:extLst>
          </p:cNvPr>
          <p:cNvSpPr txBox="1"/>
          <p:nvPr/>
        </p:nvSpPr>
        <p:spPr>
          <a:xfrm>
            <a:off x="3473094" y="2655121"/>
            <a:ext cx="1446982" cy="369332"/>
          </a:xfrm>
          <a:prstGeom prst="rect">
            <a:avLst/>
          </a:prstGeom>
          <a:noFill/>
        </p:spPr>
        <p:txBody>
          <a:bodyPr wrap="square" rtlCol="0">
            <a:spAutoFit/>
          </a:bodyPr>
          <a:lstStyle/>
          <a:p>
            <a:pPr algn="r"/>
            <a:r>
              <a:rPr lang="en-GB" dirty="0">
                <a:solidFill>
                  <a:schemeClr val="accent1"/>
                </a:solidFill>
                <a:latin typeface="Open Sans" panose="020B0606030504020204" pitchFamily="34" charset="0"/>
                <a:ea typeface="Open Sans" panose="020B0606030504020204" pitchFamily="34" charset="0"/>
                <a:cs typeface="Open Sans" panose="020B0606030504020204" pitchFamily="34" charset="0"/>
              </a:rPr>
              <a:t>4 COLOR</a:t>
            </a:r>
            <a:endParaRPr lang="en-IN"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0" name="TextBox 40">
            <a:extLst>
              <a:ext uri="{FF2B5EF4-FFF2-40B4-BE49-F238E27FC236}">
                <a16:creationId xmlns:a16="http://schemas.microsoft.com/office/drawing/2014/main" id="{884A779D-521F-4EB0-A87C-6B9E30733D1F}"/>
              </a:ext>
            </a:extLst>
          </p:cNvPr>
          <p:cNvSpPr txBox="1"/>
          <p:nvPr/>
        </p:nvSpPr>
        <p:spPr>
          <a:xfrm>
            <a:off x="2993330" y="2934863"/>
            <a:ext cx="1963999" cy="369332"/>
          </a:xfrm>
          <a:prstGeom prst="rect">
            <a:avLst/>
          </a:prstGeom>
          <a:noFill/>
        </p:spPr>
        <p:txBody>
          <a:bodyPr wrap="none" rtlCol="0">
            <a:spAutoFit/>
          </a:bodyPr>
          <a:lstStyle/>
          <a:p>
            <a:r>
              <a:rPr lang="en-GB" dirty="0">
                <a:solidFill>
                  <a:schemeClr val="accent1"/>
                </a:solidFill>
                <a:latin typeface="Open Sans" panose="020B0606030504020204" pitchFamily="34" charset="0"/>
                <a:ea typeface="Open Sans" panose="020B0606030504020204" pitchFamily="34" charset="0"/>
                <a:cs typeface="Open Sans" panose="020B0606030504020204" pitchFamily="34" charset="0"/>
              </a:rPr>
              <a:t>PRINTING PRESS</a:t>
            </a:r>
            <a:endParaRPr lang="en-IN"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1" name="Rectangle 41">
            <a:extLst>
              <a:ext uri="{FF2B5EF4-FFF2-40B4-BE49-F238E27FC236}">
                <a16:creationId xmlns:a16="http://schemas.microsoft.com/office/drawing/2014/main" id="{C2E4468D-4B36-4B15-9AF6-BA2669BECAAE}"/>
              </a:ext>
            </a:extLst>
          </p:cNvPr>
          <p:cNvSpPr/>
          <p:nvPr/>
        </p:nvSpPr>
        <p:spPr>
          <a:xfrm>
            <a:off x="1573852" y="3186161"/>
            <a:ext cx="3346224" cy="573106"/>
          </a:xfrm>
          <a:prstGeom prst="rect">
            <a:avLst/>
          </a:prstGeom>
        </p:spPr>
        <p:txBody>
          <a:bodyPr wrap="square">
            <a:spAutoFit/>
          </a:bodyPr>
          <a:lstStyle/>
          <a:p>
            <a:pPr algn="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3" name="TextBox 45">
            <a:extLst>
              <a:ext uri="{FF2B5EF4-FFF2-40B4-BE49-F238E27FC236}">
                <a16:creationId xmlns:a16="http://schemas.microsoft.com/office/drawing/2014/main" id="{A245FA44-5732-41BC-AA69-E81E770DA4C8}"/>
              </a:ext>
            </a:extLst>
          </p:cNvPr>
          <p:cNvSpPr txBox="1"/>
          <p:nvPr/>
        </p:nvSpPr>
        <p:spPr>
          <a:xfrm>
            <a:off x="7125564" y="2651342"/>
            <a:ext cx="2024786" cy="369332"/>
          </a:xfrm>
          <a:prstGeom prst="rect">
            <a:avLst/>
          </a:prstGeom>
          <a:noFill/>
        </p:spPr>
        <p:txBody>
          <a:bodyPr wrap="square" rtlCol="0">
            <a:spAutoFit/>
          </a:bodyPr>
          <a:lstStyle/>
          <a:p>
            <a:r>
              <a:rPr lang="en-GB" dirty="0">
                <a:solidFill>
                  <a:schemeClr val="accent1"/>
                </a:solidFill>
                <a:latin typeface="Open Sans" panose="020B0606030504020204" pitchFamily="34" charset="0"/>
                <a:ea typeface="Open Sans" panose="020B0606030504020204" pitchFamily="34" charset="0"/>
                <a:cs typeface="Open Sans" panose="020B0606030504020204" pitchFamily="34" charset="0"/>
              </a:rPr>
              <a:t>20000 DOMAINS</a:t>
            </a:r>
            <a:endParaRPr lang="en-IN"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4" name="TextBox 46">
            <a:extLst>
              <a:ext uri="{FF2B5EF4-FFF2-40B4-BE49-F238E27FC236}">
                <a16:creationId xmlns:a16="http://schemas.microsoft.com/office/drawing/2014/main" id="{6FE96FA3-FDA1-41AE-9CBF-5C9136235C35}"/>
              </a:ext>
            </a:extLst>
          </p:cNvPr>
          <p:cNvSpPr txBox="1"/>
          <p:nvPr/>
        </p:nvSpPr>
        <p:spPr>
          <a:xfrm>
            <a:off x="7109350" y="2931084"/>
            <a:ext cx="1436612" cy="369332"/>
          </a:xfrm>
          <a:prstGeom prst="rect">
            <a:avLst/>
          </a:prstGeom>
          <a:noFill/>
        </p:spPr>
        <p:txBody>
          <a:bodyPr wrap="none" rtlCol="0">
            <a:spAutoFit/>
          </a:bodyPr>
          <a:lstStyle/>
          <a:p>
            <a:r>
              <a:rPr lang="en-GB" dirty="0">
                <a:solidFill>
                  <a:schemeClr val="accent1"/>
                </a:solidFill>
                <a:latin typeface="Open Sans" panose="020B0606030504020204" pitchFamily="34" charset="0"/>
                <a:ea typeface="Open Sans" panose="020B0606030504020204" pitchFamily="34" charset="0"/>
                <a:cs typeface="Open Sans" panose="020B0606030504020204" pitchFamily="34" charset="0"/>
              </a:rPr>
              <a:t>REGISTERED</a:t>
            </a:r>
            <a:endParaRPr lang="en-IN"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5" name="Rectangle 47">
            <a:extLst>
              <a:ext uri="{FF2B5EF4-FFF2-40B4-BE49-F238E27FC236}">
                <a16:creationId xmlns:a16="http://schemas.microsoft.com/office/drawing/2014/main" id="{BDF3D798-8E02-4299-AB60-7BE4A7629549}"/>
              </a:ext>
            </a:extLst>
          </p:cNvPr>
          <p:cNvSpPr/>
          <p:nvPr/>
        </p:nvSpPr>
        <p:spPr>
          <a:xfrm>
            <a:off x="7098725" y="3212455"/>
            <a:ext cx="3346224" cy="573106"/>
          </a:xfrm>
          <a:prstGeom prst="rect">
            <a:avLst/>
          </a:prstGeom>
        </p:spPr>
        <p:txBody>
          <a:bodyPr wrap="square">
            <a:spAutoFit/>
          </a:bodyPr>
          <a:lstStyle/>
          <a:p>
            <a:pP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7" name="TextBox 49">
            <a:extLst>
              <a:ext uri="{FF2B5EF4-FFF2-40B4-BE49-F238E27FC236}">
                <a16:creationId xmlns:a16="http://schemas.microsoft.com/office/drawing/2014/main" id="{AB307F36-E465-4A65-B36C-9EF7D85CD137}"/>
              </a:ext>
            </a:extLst>
          </p:cNvPr>
          <p:cNvSpPr txBox="1"/>
          <p:nvPr/>
        </p:nvSpPr>
        <p:spPr>
          <a:xfrm>
            <a:off x="7128692" y="5123275"/>
            <a:ext cx="2348202" cy="369332"/>
          </a:xfrm>
          <a:prstGeom prst="rect">
            <a:avLst/>
          </a:prstGeom>
          <a:noFill/>
        </p:spPr>
        <p:txBody>
          <a:bodyPr wrap="square" rtlCol="0">
            <a:spAutoFit/>
          </a:bodyPr>
          <a:lstStyle/>
          <a:p>
            <a:r>
              <a:rPr lang="en-GB" dirty="0">
                <a:solidFill>
                  <a:schemeClr val="accent2"/>
                </a:solidFill>
                <a:latin typeface="Open Sans" panose="020B0606030504020204" pitchFamily="34" charset="0"/>
                <a:ea typeface="Open Sans" panose="020B0606030504020204" pitchFamily="34" charset="0"/>
                <a:cs typeface="Open Sans" panose="020B0606030504020204" pitchFamily="34" charset="0"/>
              </a:rPr>
              <a:t>LINUX / WINDOWS</a:t>
            </a:r>
            <a:endParaRPr lang="en-IN"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8" name="TextBox 50">
            <a:extLst>
              <a:ext uri="{FF2B5EF4-FFF2-40B4-BE49-F238E27FC236}">
                <a16:creationId xmlns:a16="http://schemas.microsoft.com/office/drawing/2014/main" id="{5A952917-0CEB-47FB-BA13-F03069DCA567}"/>
              </a:ext>
            </a:extLst>
          </p:cNvPr>
          <p:cNvSpPr txBox="1"/>
          <p:nvPr/>
        </p:nvSpPr>
        <p:spPr>
          <a:xfrm>
            <a:off x="7112478" y="5403017"/>
            <a:ext cx="1962397" cy="369332"/>
          </a:xfrm>
          <a:prstGeom prst="rect">
            <a:avLst/>
          </a:prstGeom>
          <a:noFill/>
        </p:spPr>
        <p:txBody>
          <a:bodyPr wrap="none" rtlCol="0">
            <a:spAutoFit/>
          </a:bodyPr>
          <a:lstStyle/>
          <a:p>
            <a:r>
              <a:rPr lang="en-GB" dirty="0">
                <a:solidFill>
                  <a:schemeClr val="accent2"/>
                </a:solidFill>
                <a:latin typeface="Open Sans" panose="020B0606030504020204" pitchFamily="34" charset="0"/>
                <a:ea typeface="Open Sans" panose="020B0606030504020204" pitchFamily="34" charset="0"/>
                <a:cs typeface="Open Sans" panose="020B0606030504020204" pitchFamily="34" charset="0"/>
              </a:rPr>
              <a:t>HOSTING PLANS</a:t>
            </a:r>
            <a:endParaRPr lang="en-IN"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9" name="Rectangle 51">
            <a:extLst>
              <a:ext uri="{FF2B5EF4-FFF2-40B4-BE49-F238E27FC236}">
                <a16:creationId xmlns:a16="http://schemas.microsoft.com/office/drawing/2014/main" id="{CED2F149-1E36-4C68-A537-B1EE5C1C3962}"/>
              </a:ext>
            </a:extLst>
          </p:cNvPr>
          <p:cNvSpPr/>
          <p:nvPr/>
        </p:nvSpPr>
        <p:spPr>
          <a:xfrm>
            <a:off x="7101853" y="5684388"/>
            <a:ext cx="3346224" cy="573106"/>
          </a:xfrm>
          <a:prstGeom prst="rect">
            <a:avLst/>
          </a:prstGeom>
        </p:spPr>
        <p:txBody>
          <a:bodyPr wrap="square">
            <a:spAutoFit/>
          </a:bodyPr>
          <a:lstStyle/>
          <a:p>
            <a:pPr>
              <a:lnSpc>
                <a:spcPct val="150000"/>
              </a:lnSpc>
            </a:pP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870321860"/>
      </p:ext>
    </p:extLst>
  </p:cSld>
  <p:clrMapOvr>
    <a:masterClrMapping/>
  </p:clrMapOvr>
  <mc:AlternateContent xmlns:mc="http://schemas.openxmlformats.org/markup-compatibility/2006" xmlns:p14="http://schemas.microsoft.com/office/powerpoint/2010/main">
    <mc:Choice Requires="p14">
      <p:transition p14:dur="0" advClick="0" advTm="13000"/>
    </mc:Choice>
    <mc:Fallback xmlns="">
      <p:transition advClick="0" advTm="1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02"/>
                                        </p:tgtEl>
                                        <p:attrNameLst>
                                          <p:attrName>style.visibility</p:attrName>
                                        </p:attrNameLst>
                                      </p:cBhvr>
                                      <p:to>
                                        <p:strVal val="visible"/>
                                      </p:to>
                                    </p:set>
                                    <p:animEffect transition="in" filter="wipe(up)">
                                      <p:cBhvr>
                                        <p:cTn id="7" dur="500"/>
                                        <p:tgtEl>
                                          <p:spTgt spid="102"/>
                                        </p:tgtEl>
                                      </p:cBhvr>
                                    </p:animEffect>
                                  </p:childTnLst>
                                </p:cTn>
                              </p:par>
                            </p:childTnLst>
                          </p:cTn>
                        </p:par>
                        <p:par>
                          <p:cTn id="8" fill="hold">
                            <p:stCondLst>
                              <p:cond delay="500"/>
                            </p:stCondLst>
                            <p:childTnLst>
                              <p:par>
                                <p:cTn id="9" presetID="6" presetClass="entr" presetSubtype="32"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circle(out)">
                                      <p:cBhvr>
                                        <p:cTn id="11" dur="500"/>
                                        <p:tgtEl>
                                          <p:spTgt spid="103"/>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114"/>
                                        </p:tgtEl>
                                        <p:attrNameLst>
                                          <p:attrName>style.visibility</p:attrName>
                                        </p:attrNameLst>
                                      </p:cBhvr>
                                      <p:to>
                                        <p:strVal val="visible"/>
                                      </p:to>
                                    </p:set>
                                    <p:animEffect transition="in" filter="wipe(down)">
                                      <p:cBhvr>
                                        <p:cTn id="15" dur="500"/>
                                        <p:tgtEl>
                                          <p:spTgt spid="114"/>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11"/>
                                        </p:tgtEl>
                                        <p:attrNameLst>
                                          <p:attrName>style.visibility</p:attrName>
                                        </p:attrNameLst>
                                      </p:cBhvr>
                                      <p:to>
                                        <p:strVal val="visible"/>
                                      </p:to>
                                    </p:set>
                                    <p:animEffect transition="in" filter="wipe(down)">
                                      <p:cBhvr>
                                        <p:cTn id="19" dur="500"/>
                                        <p:tgtEl>
                                          <p:spTgt spid="111"/>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105"/>
                                        </p:tgtEl>
                                        <p:attrNameLst>
                                          <p:attrName>style.visibility</p:attrName>
                                        </p:attrNameLst>
                                      </p:cBhvr>
                                      <p:to>
                                        <p:strVal val="visible"/>
                                      </p:to>
                                    </p:set>
                                    <p:animEffect transition="in" filter="wipe(right)">
                                      <p:cBhvr>
                                        <p:cTn id="23" dur="500"/>
                                        <p:tgtEl>
                                          <p:spTgt spid="105"/>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119"/>
                                        </p:tgtEl>
                                        <p:attrNameLst>
                                          <p:attrName>style.visibility</p:attrName>
                                        </p:attrNameLst>
                                      </p:cBhvr>
                                      <p:to>
                                        <p:strVal val="visible"/>
                                      </p:to>
                                    </p:set>
                                    <p:animEffect transition="in" filter="wipe(up)">
                                      <p:cBhvr>
                                        <p:cTn id="27" dur="500"/>
                                        <p:tgtEl>
                                          <p:spTgt spid="119"/>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120"/>
                                        </p:tgtEl>
                                        <p:attrNameLst>
                                          <p:attrName>style.visibility</p:attrName>
                                        </p:attrNameLst>
                                      </p:cBhvr>
                                      <p:to>
                                        <p:strVal val="visible"/>
                                      </p:to>
                                    </p:set>
                                    <p:animEffect transition="in" filter="wipe(up)">
                                      <p:cBhvr>
                                        <p:cTn id="31" dur="500"/>
                                        <p:tgtEl>
                                          <p:spTgt spid="120"/>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121"/>
                                        </p:tgtEl>
                                        <p:attrNameLst>
                                          <p:attrName>style.visibility</p:attrName>
                                        </p:attrNameLst>
                                      </p:cBhvr>
                                      <p:to>
                                        <p:strVal val="visible"/>
                                      </p:to>
                                    </p:set>
                                    <p:animEffect transition="in" filter="wipe(up)">
                                      <p:cBhvr>
                                        <p:cTn id="35" dur="500"/>
                                        <p:tgtEl>
                                          <p:spTgt spid="121"/>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112"/>
                                        </p:tgtEl>
                                        <p:attrNameLst>
                                          <p:attrName>style.visibility</p:attrName>
                                        </p:attrNameLst>
                                      </p:cBhvr>
                                      <p:to>
                                        <p:strVal val="visible"/>
                                      </p:to>
                                    </p:set>
                                    <p:animEffect transition="in" filter="wipe(left)">
                                      <p:cBhvr>
                                        <p:cTn id="39" dur="500"/>
                                        <p:tgtEl>
                                          <p:spTgt spid="112"/>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107"/>
                                        </p:tgtEl>
                                        <p:attrNameLst>
                                          <p:attrName>style.visibility</p:attrName>
                                        </p:attrNameLst>
                                      </p:cBhvr>
                                      <p:to>
                                        <p:strVal val="visible"/>
                                      </p:to>
                                    </p:set>
                                    <p:animEffect transition="in" filter="wipe(left)">
                                      <p:cBhvr>
                                        <p:cTn id="43" dur="500"/>
                                        <p:tgtEl>
                                          <p:spTgt spid="107"/>
                                        </p:tgtEl>
                                      </p:cBhvr>
                                    </p:animEffect>
                                  </p:childTnLst>
                                </p:cTn>
                              </p:par>
                            </p:childTnLst>
                          </p:cTn>
                        </p:par>
                        <p:par>
                          <p:cTn id="44" fill="hold">
                            <p:stCondLst>
                              <p:cond delay="5000"/>
                            </p:stCondLst>
                            <p:childTnLst>
                              <p:par>
                                <p:cTn id="45" presetID="22" presetClass="entr" presetSubtype="1" fill="hold" grpId="0" nodeType="afterEffect">
                                  <p:stCondLst>
                                    <p:cond delay="0"/>
                                  </p:stCondLst>
                                  <p:childTnLst>
                                    <p:set>
                                      <p:cBhvr>
                                        <p:cTn id="46" dur="1" fill="hold">
                                          <p:stCondLst>
                                            <p:cond delay="0"/>
                                          </p:stCondLst>
                                        </p:cTn>
                                        <p:tgtEl>
                                          <p:spTgt spid="123"/>
                                        </p:tgtEl>
                                        <p:attrNameLst>
                                          <p:attrName>style.visibility</p:attrName>
                                        </p:attrNameLst>
                                      </p:cBhvr>
                                      <p:to>
                                        <p:strVal val="visible"/>
                                      </p:to>
                                    </p:set>
                                    <p:animEffect transition="in" filter="wipe(up)">
                                      <p:cBhvr>
                                        <p:cTn id="47" dur="500"/>
                                        <p:tgtEl>
                                          <p:spTgt spid="123"/>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124"/>
                                        </p:tgtEl>
                                        <p:attrNameLst>
                                          <p:attrName>style.visibility</p:attrName>
                                        </p:attrNameLst>
                                      </p:cBhvr>
                                      <p:to>
                                        <p:strVal val="visible"/>
                                      </p:to>
                                    </p:set>
                                    <p:animEffect transition="in" filter="wipe(up)">
                                      <p:cBhvr>
                                        <p:cTn id="51" dur="500"/>
                                        <p:tgtEl>
                                          <p:spTgt spid="124"/>
                                        </p:tgtEl>
                                      </p:cBhvr>
                                    </p:animEffect>
                                  </p:childTnLst>
                                </p:cTn>
                              </p:par>
                            </p:childTnLst>
                          </p:cTn>
                        </p:par>
                        <p:par>
                          <p:cTn id="52" fill="hold">
                            <p:stCondLst>
                              <p:cond delay="6000"/>
                            </p:stCondLst>
                            <p:childTnLst>
                              <p:par>
                                <p:cTn id="53" presetID="22" presetClass="entr" presetSubtype="1" fill="hold" grpId="0" nodeType="afterEffect">
                                  <p:stCondLst>
                                    <p:cond delay="0"/>
                                  </p:stCondLst>
                                  <p:childTnLst>
                                    <p:set>
                                      <p:cBhvr>
                                        <p:cTn id="54" dur="1" fill="hold">
                                          <p:stCondLst>
                                            <p:cond delay="0"/>
                                          </p:stCondLst>
                                        </p:cTn>
                                        <p:tgtEl>
                                          <p:spTgt spid="125"/>
                                        </p:tgtEl>
                                        <p:attrNameLst>
                                          <p:attrName>style.visibility</p:attrName>
                                        </p:attrNameLst>
                                      </p:cBhvr>
                                      <p:to>
                                        <p:strVal val="visible"/>
                                      </p:to>
                                    </p:set>
                                    <p:animEffect transition="in" filter="wipe(up)">
                                      <p:cBhvr>
                                        <p:cTn id="55" dur="500"/>
                                        <p:tgtEl>
                                          <p:spTgt spid="125"/>
                                        </p:tgtEl>
                                      </p:cBhvr>
                                    </p:animEffect>
                                  </p:childTnLst>
                                </p:cTn>
                              </p:par>
                            </p:childTnLst>
                          </p:cTn>
                        </p:par>
                        <p:par>
                          <p:cTn id="56" fill="hold">
                            <p:stCondLst>
                              <p:cond delay="6500"/>
                            </p:stCondLst>
                            <p:childTnLst>
                              <p:par>
                                <p:cTn id="57" presetID="22" presetClass="entr" presetSubtype="1" fill="hold" nodeType="afterEffect">
                                  <p:stCondLst>
                                    <p:cond delay="0"/>
                                  </p:stCondLst>
                                  <p:childTnLst>
                                    <p:set>
                                      <p:cBhvr>
                                        <p:cTn id="58" dur="1" fill="hold">
                                          <p:stCondLst>
                                            <p:cond delay="0"/>
                                          </p:stCondLst>
                                        </p:cTn>
                                        <p:tgtEl>
                                          <p:spTgt spid="108"/>
                                        </p:tgtEl>
                                        <p:attrNameLst>
                                          <p:attrName>style.visibility</p:attrName>
                                        </p:attrNameLst>
                                      </p:cBhvr>
                                      <p:to>
                                        <p:strVal val="visible"/>
                                      </p:to>
                                    </p:set>
                                    <p:animEffect transition="in" filter="wipe(up)">
                                      <p:cBhvr>
                                        <p:cTn id="59" dur="500"/>
                                        <p:tgtEl>
                                          <p:spTgt spid="108"/>
                                        </p:tgtEl>
                                      </p:cBhvr>
                                    </p:animEffect>
                                  </p:childTnLst>
                                </p:cTn>
                              </p:par>
                            </p:childTnLst>
                          </p:cTn>
                        </p:par>
                        <p:par>
                          <p:cTn id="60" fill="hold">
                            <p:stCondLst>
                              <p:cond delay="7000"/>
                            </p:stCondLst>
                            <p:childTnLst>
                              <p:par>
                                <p:cTn id="61" presetID="22" presetClass="entr" presetSubtype="1" fill="hold" grpId="0" nodeType="afterEffect">
                                  <p:stCondLst>
                                    <p:cond delay="0"/>
                                  </p:stCondLst>
                                  <p:childTnLst>
                                    <p:set>
                                      <p:cBhvr>
                                        <p:cTn id="62" dur="1" fill="hold">
                                          <p:stCondLst>
                                            <p:cond delay="0"/>
                                          </p:stCondLst>
                                        </p:cTn>
                                        <p:tgtEl>
                                          <p:spTgt spid="110"/>
                                        </p:tgtEl>
                                        <p:attrNameLst>
                                          <p:attrName>style.visibility</p:attrName>
                                        </p:attrNameLst>
                                      </p:cBhvr>
                                      <p:to>
                                        <p:strVal val="visible"/>
                                      </p:to>
                                    </p:set>
                                    <p:animEffect transition="in" filter="wipe(up)">
                                      <p:cBhvr>
                                        <p:cTn id="63" dur="500"/>
                                        <p:tgtEl>
                                          <p:spTgt spid="110"/>
                                        </p:tgtEl>
                                      </p:cBhvr>
                                    </p:animEffect>
                                  </p:childTnLst>
                                </p:cTn>
                              </p:par>
                            </p:childTnLst>
                          </p:cTn>
                        </p:par>
                        <p:par>
                          <p:cTn id="64" fill="hold">
                            <p:stCondLst>
                              <p:cond delay="7500"/>
                            </p:stCondLst>
                            <p:childTnLst>
                              <p:par>
                                <p:cTn id="65" presetID="22" presetClass="entr" presetSubtype="2" fill="hold" grpId="0" nodeType="afterEffect">
                                  <p:stCondLst>
                                    <p:cond delay="0"/>
                                  </p:stCondLst>
                                  <p:childTnLst>
                                    <p:set>
                                      <p:cBhvr>
                                        <p:cTn id="66" dur="1" fill="hold">
                                          <p:stCondLst>
                                            <p:cond delay="0"/>
                                          </p:stCondLst>
                                        </p:cTn>
                                        <p:tgtEl>
                                          <p:spTgt spid="104"/>
                                        </p:tgtEl>
                                        <p:attrNameLst>
                                          <p:attrName>style.visibility</p:attrName>
                                        </p:attrNameLst>
                                      </p:cBhvr>
                                      <p:to>
                                        <p:strVal val="visible"/>
                                      </p:to>
                                    </p:set>
                                    <p:animEffect transition="in" filter="wipe(right)">
                                      <p:cBhvr>
                                        <p:cTn id="67" dur="500"/>
                                        <p:tgtEl>
                                          <p:spTgt spid="104"/>
                                        </p:tgtEl>
                                      </p:cBhvr>
                                    </p:animEffect>
                                  </p:childTnLst>
                                </p:cTn>
                              </p:par>
                            </p:childTnLst>
                          </p:cTn>
                        </p:par>
                        <p:par>
                          <p:cTn id="68" fill="hold">
                            <p:stCondLst>
                              <p:cond delay="8000"/>
                            </p:stCondLst>
                            <p:childTnLst>
                              <p:par>
                                <p:cTn id="69" presetID="22" presetClass="entr" presetSubtype="1" fill="hold" grpId="0" nodeType="afterEffect">
                                  <p:stCondLst>
                                    <p:cond delay="0"/>
                                  </p:stCondLst>
                                  <p:childTnLst>
                                    <p:set>
                                      <p:cBhvr>
                                        <p:cTn id="70" dur="1" fill="hold">
                                          <p:stCondLst>
                                            <p:cond delay="0"/>
                                          </p:stCondLst>
                                        </p:cTn>
                                        <p:tgtEl>
                                          <p:spTgt spid="115"/>
                                        </p:tgtEl>
                                        <p:attrNameLst>
                                          <p:attrName>style.visibility</p:attrName>
                                        </p:attrNameLst>
                                      </p:cBhvr>
                                      <p:to>
                                        <p:strVal val="visible"/>
                                      </p:to>
                                    </p:set>
                                    <p:animEffect transition="in" filter="wipe(up)">
                                      <p:cBhvr>
                                        <p:cTn id="71" dur="500"/>
                                        <p:tgtEl>
                                          <p:spTgt spid="115"/>
                                        </p:tgtEl>
                                      </p:cBhvr>
                                    </p:animEffect>
                                  </p:childTnLst>
                                </p:cTn>
                              </p:par>
                            </p:childTnLst>
                          </p:cTn>
                        </p:par>
                        <p:par>
                          <p:cTn id="72" fill="hold">
                            <p:stCondLst>
                              <p:cond delay="8500"/>
                            </p:stCondLst>
                            <p:childTnLst>
                              <p:par>
                                <p:cTn id="73" presetID="22" presetClass="entr" presetSubtype="1" fill="hold" grpId="0" nodeType="afterEffect">
                                  <p:stCondLst>
                                    <p:cond delay="0"/>
                                  </p:stCondLst>
                                  <p:childTnLst>
                                    <p:set>
                                      <p:cBhvr>
                                        <p:cTn id="74" dur="1" fill="hold">
                                          <p:stCondLst>
                                            <p:cond delay="0"/>
                                          </p:stCondLst>
                                        </p:cTn>
                                        <p:tgtEl>
                                          <p:spTgt spid="116"/>
                                        </p:tgtEl>
                                        <p:attrNameLst>
                                          <p:attrName>style.visibility</p:attrName>
                                        </p:attrNameLst>
                                      </p:cBhvr>
                                      <p:to>
                                        <p:strVal val="visible"/>
                                      </p:to>
                                    </p:set>
                                    <p:animEffect transition="in" filter="wipe(up)">
                                      <p:cBhvr>
                                        <p:cTn id="75" dur="500"/>
                                        <p:tgtEl>
                                          <p:spTgt spid="116"/>
                                        </p:tgtEl>
                                      </p:cBhvr>
                                    </p:animEffect>
                                  </p:childTnLst>
                                </p:cTn>
                              </p:par>
                            </p:childTnLst>
                          </p:cTn>
                        </p:par>
                        <p:par>
                          <p:cTn id="76" fill="hold">
                            <p:stCondLst>
                              <p:cond delay="9000"/>
                            </p:stCondLst>
                            <p:childTnLst>
                              <p:par>
                                <p:cTn id="77" presetID="22" presetClass="entr" presetSubtype="1" fill="hold" grpId="0" nodeType="afterEffect">
                                  <p:stCondLst>
                                    <p:cond delay="0"/>
                                  </p:stCondLst>
                                  <p:childTnLst>
                                    <p:set>
                                      <p:cBhvr>
                                        <p:cTn id="78" dur="1" fill="hold">
                                          <p:stCondLst>
                                            <p:cond delay="0"/>
                                          </p:stCondLst>
                                        </p:cTn>
                                        <p:tgtEl>
                                          <p:spTgt spid="117"/>
                                        </p:tgtEl>
                                        <p:attrNameLst>
                                          <p:attrName>style.visibility</p:attrName>
                                        </p:attrNameLst>
                                      </p:cBhvr>
                                      <p:to>
                                        <p:strVal val="visible"/>
                                      </p:to>
                                    </p:set>
                                    <p:animEffect transition="in" filter="wipe(up)">
                                      <p:cBhvr>
                                        <p:cTn id="79" dur="500"/>
                                        <p:tgtEl>
                                          <p:spTgt spid="117"/>
                                        </p:tgtEl>
                                      </p:cBhvr>
                                    </p:animEffect>
                                  </p:childTnLst>
                                </p:cTn>
                              </p:par>
                            </p:childTnLst>
                          </p:cTn>
                        </p:par>
                        <p:par>
                          <p:cTn id="80" fill="hold">
                            <p:stCondLst>
                              <p:cond delay="9500"/>
                            </p:stCondLst>
                            <p:childTnLst>
                              <p:par>
                                <p:cTn id="81" presetID="22" presetClass="entr" presetSubtype="4" fill="hold" grpId="0" nodeType="afterEffect">
                                  <p:stCondLst>
                                    <p:cond delay="0"/>
                                  </p:stCondLst>
                                  <p:childTnLst>
                                    <p:set>
                                      <p:cBhvr>
                                        <p:cTn id="82" dur="1" fill="hold">
                                          <p:stCondLst>
                                            <p:cond delay="0"/>
                                          </p:stCondLst>
                                        </p:cTn>
                                        <p:tgtEl>
                                          <p:spTgt spid="109"/>
                                        </p:tgtEl>
                                        <p:attrNameLst>
                                          <p:attrName>style.visibility</p:attrName>
                                        </p:attrNameLst>
                                      </p:cBhvr>
                                      <p:to>
                                        <p:strVal val="visible"/>
                                      </p:to>
                                    </p:set>
                                    <p:animEffect transition="in" filter="wipe(down)">
                                      <p:cBhvr>
                                        <p:cTn id="83" dur="500"/>
                                        <p:tgtEl>
                                          <p:spTgt spid="109"/>
                                        </p:tgtEl>
                                      </p:cBhvr>
                                    </p:animEffect>
                                  </p:childTnLst>
                                </p:cTn>
                              </p:par>
                            </p:childTnLst>
                          </p:cTn>
                        </p:par>
                        <p:par>
                          <p:cTn id="84" fill="hold">
                            <p:stCondLst>
                              <p:cond delay="10000"/>
                            </p:stCondLst>
                            <p:childTnLst>
                              <p:par>
                                <p:cTn id="85" presetID="22" presetClass="entr" presetSubtype="8" fill="hold" grpId="0" nodeType="afterEffect">
                                  <p:stCondLst>
                                    <p:cond delay="0"/>
                                  </p:stCondLst>
                                  <p:childTnLst>
                                    <p:set>
                                      <p:cBhvr>
                                        <p:cTn id="86" dur="1" fill="hold">
                                          <p:stCondLst>
                                            <p:cond delay="0"/>
                                          </p:stCondLst>
                                        </p:cTn>
                                        <p:tgtEl>
                                          <p:spTgt spid="106"/>
                                        </p:tgtEl>
                                        <p:attrNameLst>
                                          <p:attrName>style.visibility</p:attrName>
                                        </p:attrNameLst>
                                      </p:cBhvr>
                                      <p:to>
                                        <p:strVal val="visible"/>
                                      </p:to>
                                    </p:set>
                                    <p:animEffect transition="in" filter="wipe(left)">
                                      <p:cBhvr>
                                        <p:cTn id="87" dur="500"/>
                                        <p:tgtEl>
                                          <p:spTgt spid="106"/>
                                        </p:tgtEl>
                                      </p:cBhvr>
                                    </p:animEffect>
                                  </p:childTnLst>
                                </p:cTn>
                              </p:par>
                            </p:childTnLst>
                          </p:cTn>
                        </p:par>
                        <p:par>
                          <p:cTn id="88" fill="hold">
                            <p:stCondLst>
                              <p:cond delay="10500"/>
                            </p:stCondLst>
                            <p:childTnLst>
                              <p:par>
                                <p:cTn id="89" presetID="22" presetClass="entr" presetSubtype="1" fill="hold" grpId="0" nodeType="afterEffect">
                                  <p:stCondLst>
                                    <p:cond delay="0"/>
                                  </p:stCondLst>
                                  <p:childTnLst>
                                    <p:set>
                                      <p:cBhvr>
                                        <p:cTn id="90" dur="1" fill="hold">
                                          <p:stCondLst>
                                            <p:cond delay="0"/>
                                          </p:stCondLst>
                                        </p:cTn>
                                        <p:tgtEl>
                                          <p:spTgt spid="127"/>
                                        </p:tgtEl>
                                        <p:attrNameLst>
                                          <p:attrName>style.visibility</p:attrName>
                                        </p:attrNameLst>
                                      </p:cBhvr>
                                      <p:to>
                                        <p:strVal val="visible"/>
                                      </p:to>
                                    </p:set>
                                    <p:animEffect transition="in" filter="wipe(up)">
                                      <p:cBhvr>
                                        <p:cTn id="91" dur="500"/>
                                        <p:tgtEl>
                                          <p:spTgt spid="127"/>
                                        </p:tgtEl>
                                      </p:cBhvr>
                                    </p:animEffect>
                                  </p:childTnLst>
                                </p:cTn>
                              </p:par>
                            </p:childTnLst>
                          </p:cTn>
                        </p:par>
                        <p:par>
                          <p:cTn id="92" fill="hold">
                            <p:stCondLst>
                              <p:cond delay="11000"/>
                            </p:stCondLst>
                            <p:childTnLst>
                              <p:par>
                                <p:cTn id="93" presetID="22" presetClass="entr" presetSubtype="1" fill="hold" grpId="0" nodeType="afterEffect">
                                  <p:stCondLst>
                                    <p:cond delay="0"/>
                                  </p:stCondLst>
                                  <p:childTnLst>
                                    <p:set>
                                      <p:cBhvr>
                                        <p:cTn id="94" dur="1" fill="hold">
                                          <p:stCondLst>
                                            <p:cond delay="0"/>
                                          </p:stCondLst>
                                        </p:cTn>
                                        <p:tgtEl>
                                          <p:spTgt spid="128"/>
                                        </p:tgtEl>
                                        <p:attrNameLst>
                                          <p:attrName>style.visibility</p:attrName>
                                        </p:attrNameLst>
                                      </p:cBhvr>
                                      <p:to>
                                        <p:strVal val="visible"/>
                                      </p:to>
                                    </p:set>
                                    <p:animEffect transition="in" filter="wipe(up)">
                                      <p:cBhvr>
                                        <p:cTn id="95" dur="500"/>
                                        <p:tgtEl>
                                          <p:spTgt spid="128"/>
                                        </p:tgtEl>
                                      </p:cBhvr>
                                    </p:animEffect>
                                  </p:childTnLst>
                                </p:cTn>
                              </p:par>
                            </p:childTnLst>
                          </p:cTn>
                        </p:par>
                        <p:par>
                          <p:cTn id="96" fill="hold">
                            <p:stCondLst>
                              <p:cond delay="11500"/>
                            </p:stCondLst>
                            <p:childTnLst>
                              <p:par>
                                <p:cTn id="97" presetID="22" presetClass="entr" presetSubtype="1" fill="hold" grpId="0" nodeType="afterEffect">
                                  <p:stCondLst>
                                    <p:cond delay="0"/>
                                  </p:stCondLst>
                                  <p:childTnLst>
                                    <p:set>
                                      <p:cBhvr>
                                        <p:cTn id="98" dur="1" fill="hold">
                                          <p:stCondLst>
                                            <p:cond delay="0"/>
                                          </p:stCondLst>
                                        </p:cTn>
                                        <p:tgtEl>
                                          <p:spTgt spid="129"/>
                                        </p:tgtEl>
                                        <p:attrNameLst>
                                          <p:attrName>style.visibility</p:attrName>
                                        </p:attrNameLst>
                                      </p:cBhvr>
                                      <p:to>
                                        <p:strVal val="visible"/>
                                      </p:to>
                                    </p:set>
                                    <p:animEffect transition="in" filter="wipe(up)">
                                      <p:cBhvr>
                                        <p:cTn id="99"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 grpId="0"/>
      <p:bldP spid="103" grpId="0" animBg="1"/>
      <p:bldP spid="104" grpId="0" animBg="1"/>
      <p:bldP spid="105" grpId="0" animBg="1"/>
      <p:bldP spid="106" grpId="0" animBg="1"/>
      <p:bldP spid="107" grpId="0" animBg="1"/>
      <p:bldP spid="109" grpId="0" animBg="1"/>
      <p:bldP spid="110" grpId="0" animBg="1"/>
      <p:bldP spid="111" grpId="0" animBg="1"/>
      <p:bldP spid="112" grpId="0" animBg="1"/>
      <p:bldP spid="115" grpId="0"/>
      <p:bldP spid="116" grpId="0"/>
      <p:bldP spid="117" grpId="0"/>
      <p:bldP spid="119" grpId="0"/>
      <p:bldP spid="120" grpId="0"/>
      <p:bldP spid="121" grpId="0"/>
      <p:bldP spid="123" grpId="0"/>
      <p:bldP spid="124" grpId="0"/>
      <p:bldP spid="125" grpId="0"/>
      <p:bldP spid="127" grpId="0"/>
      <p:bldP spid="128" grpId="0"/>
      <p:bldP spid="12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E9A073C8-A3B5-4428-9F2F-61E654ACDB8F}"/>
              </a:ext>
            </a:extLst>
          </p:cNvPr>
          <p:cNvSpPr>
            <a:spLocks noChangeArrowheads="1"/>
          </p:cNvSpPr>
          <p:nvPr/>
        </p:nvSpPr>
        <p:spPr bwMode="auto">
          <a:xfrm>
            <a:off x="2262188" y="2212975"/>
            <a:ext cx="2428875" cy="243205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Oval 7">
            <a:extLst>
              <a:ext uri="{FF2B5EF4-FFF2-40B4-BE49-F238E27FC236}">
                <a16:creationId xmlns:a16="http://schemas.microsoft.com/office/drawing/2014/main" id="{95619014-0197-4B0A-B797-380D8A021EF0}"/>
              </a:ext>
            </a:extLst>
          </p:cNvPr>
          <p:cNvSpPr>
            <a:spLocks noChangeArrowheads="1"/>
          </p:cNvSpPr>
          <p:nvPr/>
        </p:nvSpPr>
        <p:spPr bwMode="auto">
          <a:xfrm>
            <a:off x="2041525" y="1992313"/>
            <a:ext cx="2870200" cy="2873375"/>
          </a:xfrm>
          <a:prstGeom prst="ellipse">
            <a:avLst/>
          </a:prstGeom>
          <a:noFill/>
          <a:ln w="15875" cap="flat">
            <a:solidFill>
              <a:schemeClr val="tx1">
                <a:lumMod val="40000"/>
                <a:lumOff val="6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D5217FA9-E7C2-467A-AA7D-25773BAC155A}"/>
              </a:ext>
            </a:extLst>
          </p:cNvPr>
          <p:cNvGrpSpPr/>
          <p:nvPr/>
        </p:nvGrpSpPr>
        <p:grpSpPr>
          <a:xfrm>
            <a:off x="4579938" y="1371600"/>
            <a:ext cx="2028825" cy="1257301"/>
            <a:chOff x="4579938" y="1371600"/>
            <a:chExt cx="2028825" cy="1257301"/>
          </a:xfrm>
        </p:grpSpPr>
        <p:sp>
          <p:nvSpPr>
            <p:cNvPr id="12" name="Freeform 12">
              <a:extLst>
                <a:ext uri="{FF2B5EF4-FFF2-40B4-BE49-F238E27FC236}">
                  <a16:creationId xmlns:a16="http://schemas.microsoft.com/office/drawing/2014/main" id="{82B81A70-70BA-4E77-8DBD-65393218C3B6}"/>
                </a:ext>
              </a:extLst>
            </p:cNvPr>
            <p:cNvSpPr>
              <a:spLocks/>
            </p:cNvSpPr>
            <p:nvPr/>
          </p:nvSpPr>
          <p:spPr bwMode="auto">
            <a:xfrm>
              <a:off x="4633913" y="1425575"/>
              <a:ext cx="1925638" cy="1154113"/>
            </a:xfrm>
            <a:custGeom>
              <a:avLst/>
              <a:gdLst>
                <a:gd name="T0" fmla="*/ 1213 w 1213"/>
                <a:gd name="T1" fmla="*/ 0 h 727"/>
                <a:gd name="T2" fmla="*/ 791 w 1213"/>
                <a:gd name="T3" fmla="*/ 0 h 727"/>
                <a:gd name="T4" fmla="*/ 0 w 1213"/>
                <a:gd name="T5" fmla="*/ 727 h 727"/>
              </a:gdLst>
              <a:ahLst/>
              <a:cxnLst>
                <a:cxn ang="0">
                  <a:pos x="T0" y="T1"/>
                </a:cxn>
                <a:cxn ang="0">
                  <a:pos x="T2" y="T3"/>
                </a:cxn>
                <a:cxn ang="0">
                  <a:pos x="T4" y="T5"/>
                </a:cxn>
              </a:cxnLst>
              <a:rect l="0" t="0" r="r" b="b"/>
              <a:pathLst>
                <a:path w="1213" h="727">
                  <a:moveTo>
                    <a:pt x="1213" y="0"/>
                  </a:moveTo>
                  <a:lnTo>
                    <a:pt x="791" y="0"/>
                  </a:lnTo>
                  <a:lnTo>
                    <a:pt x="0" y="727"/>
                  </a:lnTo>
                </a:path>
              </a:pathLst>
            </a:custGeom>
            <a:noFill/>
            <a:ln w="158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Oval 13">
              <a:extLst>
                <a:ext uri="{FF2B5EF4-FFF2-40B4-BE49-F238E27FC236}">
                  <a16:creationId xmlns:a16="http://schemas.microsoft.com/office/drawing/2014/main" id="{0A069F48-F73D-4EB6-9BF4-8F98C0A2C3D6}"/>
                </a:ext>
              </a:extLst>
            </p:cNvPr>
            <p:cNvSpPr>
              <a:spLocks noChangeArrowheads="1"/>
            </p:cNvSpPr>
            <p:nvPr/>
          </p:nvSpPr>
          <p:spPr bwMode="auto">
            <a:xfrm>
              <a:off x="6507163" y="1371600"/>
              <a:ext cx="101600" cy="1031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5">
              <a:extLst>
                <a:ext uri="{FF2B5EF4-FFF2-40B4-BE49-F238E27FC236}">
                  <a16:creationId xmlns:a16="http://schemas.microsoft.com/office/drawing/2014/main" id="{733E5A2B-CB57-4538-880E-3B07F2F2CEC2}"/>
                </a:ext>
              </a:extLst>
            </p:cNvPr>
            <p:cNvSpPr>
              <a:spLocks noChangeArrowheads="1"/>
            </p:cNvSpPr>
            <p:nvPr/>
          </p:nvSpPr>
          <p:spPr bwMode="auto">
            <a:xfrm>
              <a:off x="4579938" y="2525713"/>
              <a:ext cx="103188" cy="103188"/>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87750FE7-D538-4818-A4F2-A3B137C0339E}"/>
              </a:ext>
            </a:extLst>
          </p:cNvPr>
          <p:cNvGrpSpPr/>
          <p:nvPr/>
        </p:nvGrpSpPr>
        <p:grpSpPr>
          <a:xfrm>
            <a:off x="4827588" y="2708275"/>
            <a:ext cx="1781175" cy="465138"/>
            <a:chOff x="4827588" y="2708275"/>
            <a:chExt cx="1781175" cy="465138"/>
          </a:xfrm>
        </p:grpSpPr>
        <p:sp>
          <p:nvSpPr>
            <p:cNvPr id="14" name="Oval 14">
              <a:extLst>
                <a:ext uri="{FF2B5EF4-FFF2-40B4-BE49-F238E27FC236}">
                  <a16:creationId xmlns:a16="http://schemas.microsoft.com/office/drawing/2014/main" id="{FE7B740B-5C6C-4E0E-AE28-D7C4FA6DAFA8}"/>
                </a:ext>
              </a:extLst>
            </p:cNvPr>
            <p:cNvSpPr>
              <a:spLocks noChangeArrowheads="1"/>
            </p:cNvSpPr>
            <p:nvPr/>
          </p:nvSpPr>
          <p:spPr bwMode="auto">
            <a:xfrm>
              <a:off x="6507163" y="2708275"/>
              <a:ext cx="101600" cy="1031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6">
              <a:extLst>
                <a:ext uri="{FF2B5EF4-FFF2-40B4-BE49-F238E27FC236}">
                  <a16:creationId xmlns:a16="http://schemas.microsoft.com/office/drawing/2014/main" id="{89C1F8B1-5C33-4B5C-83A6-552622478229}"/>
                </a:ext>
              </a:extLst>
            </p:cNvPr>
            <p:cNvSpPr>
              <a:spLocks noChangeArrowheads="1"/>
            </p:cNvSpPr>
            <p:nvPr/>
          </p:nvSpPr>
          <p:spPr bwMode="auto">
            <a:xfrm>
              <a:off x="4827588" y="3070225"/>
              <a:ext cx="103188" cy="1031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14A27A48-C5C6-4895-8B2B-C11A30179996}"/>
                </a:ext>
              </a:extLst>
            </p:cNvPr>
            <p:cNvSpPr>
              <a:spLocks/>
            </p:cNvSpPr>
            <p:nvPr/>
          </p:nvSpPr>
          <p:spPr bwMode="auto">
            <a:xfrm>
              <a:off x="4876800" y="2762250"/>
              <a:ext cx="1682750" cy="358775"/>
            </a:xfrm>
            <a:custGeom>
              <a:avLst/>
              <a:gdLst>
                <a:gd name="T0" fmla="*/ 1060 w 1060"/>
                <a:gd name="T1" fmla="*/ 0 h 226"/>
                <a:gd name="T2" fmla="*/ 1060 w 1060"/>
                <a:gd name="T3" fmla="*/ 0 h 226"/>
                <a:gd name="T4" fmla="*/ 638 w 1060"/>
                <a:gd name="T5" fmla="*/ 0 h 226"/>
                <a:gd name="T6" fmla="*/ 0 w 1060"/>
                <a:gd name="T7" fmla="*/ 226 h 226"/>
              </a:gdLst>
              <a:ahLst/>
              <a:cxnLst>
                <a:cxn ang="0">
                  <a:pos x="T0" y="T1"/>
                </a:cxn>
                <a:cxn ang="0">
                  <a:pos x="T2" y="T3"/>
                </a:cxn>
                <a:cxn ang="0">
                  <a:pos x="T4" y="T5"/>
                </a:cxn>
                <a:cxn ang="0">
                  <a:pos x="T6" y="T7"/>
                </a:cxn>
              </a:cxnLst>
              <a:rect l="0" t="0" r="r" b="b"/>
              <a:pathLst>
                <a:path w="1060" h="226">
                  <a:moveTo>
                    <a:pt x="1060" y="0"/>
                  </a:moveTo>
                  <a:lnTo>
                    <a:pt x="1060" y="0"/>
                  </a:lnTo>
                  <a:lnTo>
                    <a:pt x="638" y="0"/>
                  </a:lnTo>
                  <a:lnTo>
                    <a:pt x="0" y="226"/>
                  </a:lnTo>
                </a:path>
              </a:pathLst>
            </a:custGeom>
            <a:noFill/>
            <a:ln w="15875" cap="flat">
              <a:solidFill>
                <a:schemeClr val="accent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3CB8DABC-AF5D-4059-9C25-25FBDB73A65B}"/>
              </a:ext>
            </a:extLst>
          </p:cNvPr>
          <p:cNvGrpSpPr/>
          <p:nvPr/>
        </p:nvGrpSpPr>
        <p:grpSpPr>
          <a:xfrm>
            <a:off x="4579938" y="4229100"/>
            <a:ext cx="2028825" cy="1254126"/>
            <a:chOff x="4579938" y="4229100"/>
            <a:chExt cx="2028825" cy="1254126"/>
          </a:xfrm>
        </p:grpSpPr>
        <p:sp>
          <p:nvSpPr>
            <p:cNvPr id="18" name="Freeform 18">
              <a:extLst>
                <a:ext uri="{FF2B5EF4-FFF2-40B4-BE49-F238E27FC236}">
                  <a16:creationId xmlns:a16="http://schemas.microsoft.com/office/drawing/2014/main" id="{E12A7553-66A4-4A18-A32A-2DE6C127EB77}"/>
                </a:ext>
              </a:extLst>
            </p:cNvPr>
            <p:cNvSpPr>
              <a:spLocks/>
            </p:cNvSpPr>
            <p:nvPr/>
          </p:nvSpPr>
          <p:spPr bwMode="auto">
            <a:xfrm>
              <a:off x="4633913" y="4278313"/>
              <a:ext cx="1925638" cy="1150938"/>
            </a:xfrm>
            <a:custGeom>
              <a:avLst/>
              <a:gdLst>
                <a:gd name="T0" fmla="*/ 1213 w 1213"/>
                <a:gd name="T1" fmla="*/ 725 h 725"/>
                <a:gd name="T2" fmla="*/ 791 w 1213"/>
                <a:gd name="T3" fmla="*/ 725 h 725"/>
                <a:gd name="T4" fmla="*/ 0 w 1213"/>
                <a:gd name="T5" fmla="*/ 0 h 725"/>
              </a:gdLst>
              <a:ahLst/>
              <a:cxnLst>
                <a:cxn ang="0">
                  <a:pos x="T0" y="T1"/>
                </a:cxn>
                <a:cxn ang="0">
                  <a:pos x="T2" y="T3"/>
                </a:cxn>
                <a:cxn ang="0">
                  <a:pos x="T4" y="T5"/>
                </a:cxn>
              </a:cxnLst>
              <a:rect l="0" t="0" r="r" b="b"/>
              <a:pathLst>
                <a:path w="1213" h="725">
                  <a:moveTo>
                    <a:pt x="1213" y="725"/>
                  </a:moveTo>
                  <a:lnTo>
                    <a:pt x="791" y="725"/>
                  </a:lnTo>
                  <a:lnTo>
                    <a:pt x="0" y="0"/>
                  </a:lnTo>
                </a:path>
              </a:pathLst>
            </a:custGeom>
            <a:noFill/>
            <a:ln w="15875"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Oval 19">
              <a:extLst>
                <a:ext uri="{FF2B5EF4-FFF2-40B4-BE49-F238E27FC236}">
                  <a16:creationId xmlns:a16="http://schemas.microsoft.com/office/drawing/2014/main" id="{DCFD1C15-E680-4874-AD35-9919C55C8721}"/>
                </a:ext>
              </a:extLst>
            </p:cNvPr>
            <p:cNvSpPr>
              <a:spLocks noChangeArrowheads="1"/>
            </p:cNvSpPr>
            <p:nvPr/>
          </p:nvSpPr>
          <p:spPr bwMode="auto">
            <a:xfrm>
              <a:off x="6507163" y="5380038"/>
              <a:ext cx="101600" cy="10318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21">
              <a:extLst>
                <a:ext uri="{FF2B5EF4-FFF2-40B4-BE49-F238E27FC236}">
                  <a16:creationId xmlns:a16="http://schemas.microsoft.com/office/drawing/2014/main" id="{4BA85954-1C3B-4028-A9D2-8C80880806EC}"/>
                </a:ext>
              </a:extLst>
            </p:cNvPr>
            <p:cNvSpPr>
              <a:spLocks noChangeArrowheads="1"/>
            </p:cNvSpPr>
            <p:nvPr/>
          </p:nvSpPr>
          <p:spPr bwMode="auto">
            <a:xfrm>
              <a:off x="4579938" y="4229100"/>
              <a:ext cx="103188" cy="10318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DDBB760D-2EC8-46CE-9AC8-469F753FAB17}"/>
              </a:ext>
            </a:extLst>
          </p:cNvPr>
          <p:cNvGrpSpPr/>
          <p:nvPr/>
        </p:nvGrpSpPr>
        <p:grpSpPr>
          <a:xfrm>
            <a:off x="4827588" y="3676650"/>
            <a:ext cx="1781175" cy="468313"/>
            <a:chOff x="4827588" y="3676650"/>
            <a:chExt cx="1781175" cy="468313"/>
          </a:xfrm>
        </p:grpSpPr>
        <p:sp>
          <p:nvSpPr>
            <p:cNvPr id="20" name="Oval 20">
              <a:extLst>
                <a:ext uri="{FF2B5EF4-FFF2-40B4-BE49-F238E27FC236}">
                  <a16:creationId xmlns:a16="http://schemas.microsoft.com/office/drawing/2014/main" id="{3914809C-4B84-4A60-8089-3C2899F93F04}"/>
                </a:ext>
              </a:extLst>
            </p:cNvPr>
            <p:cNvSpPr>
              <a:spLocks noChangeArrowheads="1"/>
            </p:cNvSpPr>
            <p:nvPr/>
          </p:nvSpPr>
          <p:spPr bwMode="auto">
            <a:xfrm>
              <a:off x="6507163" y="4041775"/>
              <a:ext cx="101600" cy="1031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Oval 22">
              <a:extLst>
                <a:ext uri="{FF2B5EF4-FFF2-40B4-BE49-F238E27FC236}">
                  <a16:creationId xmlns:a16="http://schemas.microsoft.com/office/drawing/2014/main" id="{2A317522-A500-432E-8475-D32C4E4FDC84}"/>
                </a:ext>
              </a:extLst>
            </p:cNvPr>
            <p:cNvSpPr>
              <a:spLocks noChangeArrowheads="1"/>
            </p:cNvSpPr>
            <p:nvPr/>
          </p:nvSpPr>
          <p:spPr bwMode="auto">
            <a:xfrm>
              <a:off x="4827588" y="3676650"/>
              <a:ext cx="103188" cy="9842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DDF1E3C2-89EB-4785-8844-68395D062EE0}"/>
                </a:ext>
              </a:extLst>
            </p:cNvPr>
            <p:cNvSpPr>
              <a:spLocks/>
            </p:cNvSpPr>
            <p:nvPr/>
          </p:nvSpPr>
          <p:spPr bwMode="auto">
            <a:xfrm>
              <a:off x="4876800" y="3725863"/>
              <a:ext cx="1682750" cy="366713"/>
            </a:xfrm>
            <a:custGeom>
              <a:avLst/>
              <a:gdLst>
                <a:gd name="T0" fmla="*/ 1060 w 1060"/>
                <a:gd name="T1" fmla="*/ 231 h 231"/>
                <a:gd name="T2" fmla="*/ 1060 w 1060"/>
                <a:gd name="T3" fmla="*/ 231 h 231"/>
                <a:gd name="T4" fmla="*/ 638 w 1060"/>
                <a:gd name="T5" fmla="*/ 231 h 231"/>
                <a:gd name="T6" fmla="*/ 0 w 1060"/>
                <a:gd name="T7" fmla="*/ 0 h 231"/>
              </a:gdLst>
              <a:ahLst/>
              <a:cxnLst>
                <a:cxn ang="0">
                  <a:pos x="T0" y="T1"/>
                </a:cxn>
                <a:cxn ang="0">
                  <a:pos x="T2" y="T3"/>
                </a:cxn>
                <a:cxn ang="0">
                  <a:pos x="T4" y="T5"/>
                </a:cxn>
                <a:cxn ang="0">
                  <a:pos x="T6" y="T7"/>
                </a:cxn>
              </a:cxnLst>
              <a:rect l="0" t="0" r="r" b="b"/>
              <a:pathLst>
                <a:path w="1060" h="231">
                  <a:moveTo>
                    <a:pt x="1060" y="231"/>
                  </a:moveTo>
                  <a:lnTo>
                    <a:pt x="1060" y="231"/>
                  </a:lnTo>
                  <a:lnTo>
                    <a:pt x="638" y="231"/>
                  </a:lnTo>
                  <a:lnTo>
                    <a:pt x="0" y="0"/>
                  </a:lnTo>
                </a:path>
              </a:pathLst>
            </a:custGeom>
            <a:noFill/>
            <a:ln w="15875"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24" name="Group 23">
            <a:extLst>
              <a:ext uri="{FF2B5EF4-FFF2-40B4-BE49-F238E27FC236}">
                <a16:creationId xmlns:a16="http://schemas.microsoft.com/office/drawing/2014/main" id="{5F1B4E63-2E3E-4B07-8EBB-955D28C06CDD}"/>
              </a:ext>
            </a:extLst>
          </p:cNvPr>
          <p:cNvGrpSpPr/>
          <p:nvPr/>
        </p:nvGrpSpPr>
        <p:grpSpPr>
          <a:xfrm>
            <a:off x="6746875" y="930275"/>
            <a:ext cx="3057525" cy="990600"/>
            <a:chOff x="6746875" y="930275"/>
            <a:chExt cx="3057525" cy="990600"/>
          </a:xfrm>
        </p:grpSpPr>
        <p:sp>
          <p:nvSpPr>
            <p:cNvPr id="8" name="Freeform 8">
              <a:extLst>
                <a:ext uri="{FF2B5EF4-FFF2-40B4-BE49-F238E27FC236}">
                  <a16:creationId xmlns:a16="http://schemas.microsoft.com/office/drawing/2014/main" id="{8EAD2E97-5703-45B3-8BD0-80BF9C390F4A}"/>
                </a:ext>
              </a:extLst>
            </p:cNvPr>
            <p:cNvSpPr>
              <a:spLocks/>
            </p:cNvSpPr>
            <p:nvPr/>
          </p:nvSpPr>
          <p:spPr bwMode="auto">
            <a:xfrm>
              <a:off x="6746875" y="930275"/>
              <a:ext cx="3057525" cy="990600"/>
            </a:xfrm>
            <a:custGeom>
              <a:avLst/>
              <a:gdLst>
                <a:gd name="T0" fmla="*/ 673 w 803"/>
                <a:gd name="T1" fmla="*/ 260 h 260"/>
                <a:gd name="T2" fmla="*/ 131 w 803"/>
                <a:gd name="T3" fmla="*/ 260 h 260"/>
                <a:gd name="T4" fmla="*/ 0 w 803"/>
                <a:gd name="T5" fmla="*/ 130 h 260"/>
                <a:gd name="T6" fmla="*/ 131 w 803"/>
                <a:gd name="T7" fmla="*/ 0 h 260"/>
                <a:gd name="T8" fmla="*/ 673 w 803"/>
                <a:gd name="T9" fmla="*/ 0 h 260"/>
                <a:gd name="T10" fmla="*/ 803 w 803"/>
                <a:gd name="T11" fmla="*/ 130 h 260"/>
                <a:gd name="T12" fmla="*/ 673 w 803"/>
                <a:gd name="T13" fmla="*/ 260 h 260"/>
              </a:gdLst>
              <a:ahLst/>
              <a:cxnLst>
                <a:cxn ang="0">
                  <a:pos x="T0" y="T1"/>
                </a:cxn>
                <a:cxn ang="0">
                  <a:pos x="T2" y="T3"/>
                </a:cxn>
                <a:cxn ang="0">
                  <a:pos x="T4" y="T5"/>
                </a:cxn>
                <a:cxn ang="0">
                  <a:pos x="T6" y="T7"/>
                </a:cxn>
                <a:cxn ang="0">
                  <a:pos x="T8" y="T9"/>
                </a:cxn>
                <a:cxn ang="0">
                  <a:pos x="T10" y="T11"/>
                </a:cxn>
                <a:cxn ang="0">
                  <a:pos x="T12" y="T13"/>
                </a:cxn>
              </a:cxnLst>
              <a:rect l="0" t="0" r="r" b="b"/>
              <a:pathLst>
                <a:path w="803" h="260">
                  <a:moveTo>
                    <a:pt x="673" y="260"/>
                  </a:moveTo>
                  <a:cubicBezTo>
                    <a:pt x="131" y="260"/>
                    <a:pt x="131" y="260"/>
                    <a:pt x="131" y="260"/>
                  </a:cubicBezTo>
                  <a:cubicBezTo>
                    <a:pt x="59" y="260"/>
                    <a:pt x="0" y="202"/>
                    <a:pt x="0" y="130"/>
                  </a:cubicBezTo>
                  <a:cubicBezTo>
                    <a:pt x="0" y="58"/>
                    <a:pt x="59" y="0"/>
                    <a:pt x="131" y="0"/>
                  </a:cubicBezTo>
                  <a:cubicBezTo>
                    <a:pt x="673" y="0"/>
                    <a:pt x="673" y="0"/>
                    <a:pt x="673" y="0"/>
                  </a:cubicBezTo>
                  <a:cubicBezTo>
                    <a:pt x="745" y="0"/>
                    <a:pt x="803" y="58"/>
                    <a:pt x="803" y="130"/>
                  </a:cubicBezTo>
                  <a:cubicBezTo>
                    <a:pt x="803" y="202"/>
                    <a:pt x="745" y="260"/>
                    <a:pt x="673" y="260"/>
                  </a:cubicBezTo>
                  <a:close/>
                </a:path>
              </a:pathLst>
            </a:custGeom>
            <a:solidFill>
              <a:schemeClr val="accent1"/>
            </a:solidFill>
            <a:ln>
              <a:noFill/>
            </a:ln>
            <a:effectLst>
              <a:outerShdw blurRad="330200" dist="127000" dir="2400000" sx="94000" sy="94000" algn="ctr" rotWithShape="0">
                <a:schemeClr val="accent1">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4" name="Group 63">
              <a:extLst>
                <a:ext uri="{FF2B5EF4-FFF2-40B4-BE49-F238E27FC236}">
                  <a16:creationId xmlns:a16="http://schemas.microsoft.com/office/drawing/2014/main" id="{3273EEAC-F018-41F1-9FA0-3C40549FB938}"/>
                </a:ext>
              </a:extLst>
            </p:cNvPr>
            <p:cNvGrpSpPr/>
            <p:nvPr/>
          </p:nvGrpSpPr>
          <p:grpSpPr>
            <a:xfrm>
              <a:off x="6799634" y="974727"/>
              <a:ext cx="860054" cy="860054"/>
              <a:chOff x="7017281" y="2258750"/>
              <a:chExt cx="1072619" cy="1072619"/>
            </a:xfrm>
            <a:effectLst>
              <a:outerShdw blurRad="152400" dist="88900" dir="2700000" algn="tl" rotWithShape="0">
                <a:prstClr val="black">
                  <a:alpha val="16000"/>
                </a:prstClr>
              </a:outerShdw>
            </a:effectLst>
          </p:grpSpPr>
          <p:sp>
            <p:nvSpPr>
              <p:cNvPr id="65" name="Oval 22">
                <a:extLst>
                  <a:ext uri="{FF2B5EF4-FFF2-40B4-BE49-F238E27FC236}">
                    <a16:creationId xmlns:a16="http://schemas.microsoft.com/office/drawing/2014/main" id="{E3092DA1-F59F-416E-89E2-C00EFD930EDC}"/>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6" name="Oval 65">
                <a:extLst>
                  <a:ext uri="{FF2B5EF4-FFF2-40B4-BE49-F238E27FC236}">
                    <a16:creationId xmlns:a16="http://schemas.microsoft.com/office/drawing/2014/main" id="{22D2B552-1032-4382-B9EC-4E0EB27B214F}"/>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7" name="Oval 66">
                <a:extLst>
                  <a:ext uri="{FF2B5EF4-FFF2-40B4-BE49-F238E27FC236}">
                    <a16:creationId xmlns:a16="http://schemas.microsoft.com/office/drawing/2014/main" id="{0D5C07ED-6CCA-4E34-8322-DEFB4B76EAC6}"/>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5" name="Group 24">
            <a:extLst>
              <a:ext uri="{FF2B5EF4-FFF2-40B4-BE49-F238E27FC236}">
                <a16:creationId xmlns:a16="http://schemas.microsoft.com/office/drawing/2014/main" id="{B56067DD-C5B1-44AA-B1C3-83A6D9769BC6}"/>
              </a:ext>
            </a:extLst>
          </p:cNvPr>
          <p:cNvGrpSpPr/>
          <p:nvPr/>
        </p:nvGrpSpPr>
        <p:grpSpPr>
          <a:xfrm>
            <a:off x="6746875" y="2263775"/>
            <a:ext cx="3057525" cy="993775"/>
            <a:chOff x="6746875" y="2263775"/>
            <a:chExt cx="3057525" cy="993775"/>
          </a:xfrm>
        </p:grpSpPr>
        <p:sp>
          <p:nvSpPr>
            <p:cNvPr id="9" name="Freeform 9">
              <a:extLst>
                <a:ext uri="{FF2B5EF4-FFF2-40B4-BE49-F238E27FC236}">
                  <a16:creationId xmlns:a16="http://schemas.microsoft.com/office/drawing/2014/main" id="{69A50FF5-34E3-43FC-B65D-EFAD13DC0E8B}"/>
                </a:ext>
              </a:extLst>
            </p:cNvPr>
            <p:cNvSpPr>
              <a:spLocks/>
            </p:cNvSpPr>
            <p:nvPr/>
          </p:nvSpPr>
          <p:spPr bwMode="auto">
            <a:xfrm>
              <a:off x="6746875" y="2263775"/>
              <a:ext cx="3057525" cy="993775"/>
            </a:xfrm>
            <a:custGeom>
              <a:avLst/>
              <a:gdLst>
                <a:gd name="T0" fmla="*/ 673 w 803"/>
                <a:gd name="T1" fmla="*/ 261 h 261"/>
                <a:gd name="T2" fmla="*/ 131 w 803"/>
                <a:gd name="T3" fmla="*/ 261 h 261"/>
                <a:gd name="T4" fmla="*/ 0 w 803"/>
                <a:gd name="T5" fmla="*/ 131 h 261"/>
                <a:gd name="T6" fmla="*/ 131 w 803"/>
                <a:gd name="T7" fmla="*/ 0 h 261"/>
                <a:gd name="T8" fmla="*/ 673 w 803"/>
                <a:gd name="T9" fmla="*/ 0 h 261"/>
                <a:gd name="T10" fmla="*/ 803 w 803"/>
                <a:gd name="T11" fmla="*/ 131 h 261"/>
                <a:gd name="T12" fmla="*/ 673 w 803"/>
                <a:gd name="T13" fmla="*/ 261 h 261"/>
              </a:gdLst>
              <a:ahLst/>
              <a:cxnLst>
                <a:cxn ang="0">
                  <a:pos x="T0" y="T1"/>
                </a:cxn>
                <a:cxn ang="0">
                  <a:pos x="T2" y="T3"/>
                </a:cxn>
                <a:cxn ang="0">
                  <a:pos x="T4" y="T5"/>
                </a:cxn>
                <a:cxn ang="0">
                  <a:pos x="T6" y="T7"/>
                </a:cxn>
                <a:cxn ang="0">
                  <a:pos x="T8" y="T9"/>
                </a:cxn>
                <a:cxn ang="0">
                  <a:pos x="T10" y="T11"/>
                </a:cxn>
                <a:cxn ang="0">
                  <a:pos x="T12" y="T13"/>
                </a:cxn>
              </a:cxnLst>
              <a:rect l="0" t="0" r="r" b="b"/>
              <a:pathLst>
                <a:path w="803" h="261">
                  <a:moveTo>
                    <a:pt x="673" y="261"/>
                  </a:moveTo>
                  <a:cubicBezTo>
                    <a:pt x="131" y="261"/>
                    <a:pt x="131" y="261"/>
                    <a:pt x="131" y="261"/>
                  </a:cubicBezTo>
                  <a:cubicBezTo>
                    <a:pt x="59" y="261"/>
                    <a:pt x="0" y="203"/>
                    <a:pt x="0" y="131"/>
                  </a:cubicBezTo>
                  <a:cubicBezTo>
                    <a:pt x="0" y="59"/>
                    <a:pt x="59" y="0"/>
                    <a:pt x="131" y="0"/>
                  </a:cubicBezTo>
                  <a:cubicBezTo>
                    <a:pt x="673" y="0"/>
                    <a:pt x="673" y="0"/>
                    <a:pt x="673" y="0"/>
                  </a:cubicBezTo>
                  <a:cubicBezTo>
                    <a:pt x="745" y="0"/>
                    <a:pt x="803" y="59"/>
                    <a:pt x="803" y="131"/>
                  </a:cubicBezTo>
                  <a:cubicBezTo>
                    <a:pt x="803" y="203"/>
                    <a:pt x="745" y="261"/>
                    <a:pt x="673" y="261"/>
                  </a:cubicBez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8" name="Group 67">
              <a:extLst>
                <a:ext uri="{FF2B5EF4-FFF2-40B4-BE49-F238E27FC236}">
                  <a16:creationId xmlns:a16="http://schemas.microsoft.com/office/drawing/2014/main" id="{ECBAECF9-9139-48E7-BA30-18DF79C12871}"/>
                </a:ext>
              </a:extLst>
            </p:cNvPr>
            <p:cNvGrpSpPr/>
            <p:nvPr/>
          </p:nvGrpSpPr>
          <p:grpSpPr>
            <a:xfrm>
              <a:off x="6799634" y="2308227"/>
              <a:ext cx="860054" cy="860054"/>
              <a:chOff x="7017281" y="2258750"/>
              <a:chExt cx="1072619" cy="1072619"/>
            </a:xfrm>
            <a:effectLst>
              <a:outerShdw blurRad="152400" dist="88900" dir="2700000" algn="tl" rotWithShape="0">
                <a:prstClr val="black">
                  <a:alpha val="16000"/>
                </a:prstClr>
              </a:outerShdw>
            </a:effectLst>
          </p:grpSpPr>
          <p:sp>
            <p:nvSpPr>
              <p:cNvPr id="69" name="Oval 22">
                <a:extLst>
                  <a:ext uri="{FF2B5EF4-FFF2-40B4-BE49-F238E27FC236}">
                    <a16:creationId xmlns:a16="http://schemas.microsoft.com/office/drawing/2014/main" id="{0533CD3F-9E9A-430A-B34E-B58AAABBA90C}"/>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0" name="Oval 69">
                <a:extLst>
                  <a:ext uri="{FF2B5EF4-FFF2-40B4-BE49-F238E27FC236}">
                    <a16:creationId xmlns:a16="http://schemas.microsoft.com/office/drawing/2014/main" id="{9D057D76-51BB-47DB-BB28-9AFBA2A300D5}"/>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1" name="Oval 70">
                <a:extLst>
                  <a:ext uri="{FF2B5EF4-FFF2-40B4-BE49-F238E27FC236}">
                    <a16:creationId xmlns:a16="http://schemas.microsoft.com/office/drawing/2014/main" id="{FCFD8DC4-2E92-43D3-9161-3F0377C7DD65}"/>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6" name="Group 25">
            <a:extLst>
              <a:ext uri="{FF2B5EF4-FFF2-40B4-BE49-F238E27FC236}">
                <a16:creationId xmlns:a16="http://schemas.microsoft.com/office/drawing/2014/main" id="{D2DFEBE5-2DBB-4D22-9A58-0706215F76B2}"/>
              </a:ext>
            </a:extLst>
          </p:cNvPr>
          <p:cNvGrpSpPr/>
          <p:nvPr/>
        </p:nvGrpSpPr>
        <p:grpSpPr>
          <a:xfrm>
            <a:off x="6746875" y="3600450"/>
            <a:ext cx="3057525" cy="993775"/>
            <a:chOff x="6746875" y="3600450"/>
            <a:chExt cx="3057525" cy="993775"/>
          </a:xfrm>
        </p:grpSpPr>
        <p:sp>
          <p:nvSpPr>
            <p:cNvPr id="10" name="Freeform 10">
              <a:extLst>
                <a:ext uri="{FF2B5EF4-FFF2-40B4-BE49-F238E27FC236}">
                  <a16:creationId xmlns:a16="http://schemas.microsoft.com/office/drawing/2014/main" id="{3DCAD7BE-486A-46F4-B666-BDFF477F2484}"/>
                </a:ext>
              </a:extLst>
            </p:cNvPr>
            <p:cNvSpPr>
              <a:spLocks/>
            </p:cNvSpPr>
            <p:nvPr/>
          </p:nvSpPr>
          <p:spPr bwMode="auto">
            <a:xfrm>
              <a:off x="6746875" y="3600450"/>
              <a:ext cx="3057525" cy="993775"/>
            </a:xfrm>
            <a:custGeom>
              <a:avLst/>
              <a:gdLst>
                <a:gd name="T0" fmla="*/ 673 w 803"/>
                <a:gd name="T1" fmla="*/ 261 h 261"/>
                <a:gd name="T2" fmla="*/ 131 w 803"/>
                <a:gd name="T3" fmla="*/ 261 h 261"/>
                <a:gd name="T4" fmla="*/ 0 w 803"/>
                <a:gd name="T5" fmla="*/ 130 h 261"/>
                <a:gd name="T6" fmla="*/ 131 w 803"/>
                <a:gd name="T7" fmla="*/ 0 h 261"/>
                <a:gd name="T8" fmla="*/ 673 w 803"/>
                <a:gd name="T9" fmla="*/ 0 h 261"/>
                <a:gd name="T10" fmla="*/ 803 w 803"/>
                <a:gd name="T11" fmla="*/ 130 h 261"/>
                <a:gd name="T12" fmla="*/ 673 w 803"/>
                <a:gd name="T13" fmla="*/ 261 h 261"/>
              </a:gdLst>
              <a:ahLst/>
              <a:cxnLst>
                <a:cxn ang="0">
                  <a:pos x="T0" y="T1"/>
                </a:cxn>
                <a:cxn ang="0">
                  <a:pos x="T2" y="T3"/>
                </a:cxn>
                <a:cxn ang="0">
                  <a:pos x="T4" y="T5"/>
                </a:cxn>
                <a:cxn ang="0">
                  <a:pos x="T6" y="T7"/>
                </a:cxn>
                <a:cxn ang="0">
                  <a:pos x="T8" y="T9"/>
                </a:cxn>
                <a:cxn ang="0">
                  <a:pos x="T10" y="T11"/>
                </a:cxn>
                <a:cxn ang="0">
                  <a:pos x="T12" y="T13"/>
                </a:cxn>
              </a:cxnLst>
              <a:rect l="0" t="0" r="r" b="b"/>
              <a:pathLst>
                <a:path w="803" h="261">
                  <a:moveTo>
                    <a:pt x="673" y="261"/>
                  </a:moveTo>
                  <a:cubicBezTo>
                    <a:pt x="131" y="261"/>
                    <a:pt x="131" y="261"/>
                    <a:pt x="131" y="261"/>
                  </a:cubicBezTo>
                  <a:cubicBezTo>
                    <a:pt x="59" y="261"/>
                    <a:pt x="0" y="202"/>
                    <a:pt x="0" y="130"/>
                  </a:cubicBezTo>
                  <a:cubicBezTo>
                    <a:pt x="0" y="58"/>
                    <a:pt x="59" y="0"/>
                    <a:pt x="131" y="0"/>
                  </a:cubicBezTo>
                  <a:cubicBezTo>
                    <a:pt x="673" y="0"/>
                    <a:pt x="673" y="0"/>
                    <a:pt x="673" y="0"/>
                  </a:cubicBezTo>
                  <a:cubicBezTo>
                    <a:pt x="745" y="0"/>
                    <a:pt x="803" y="58"/>
                    <a:pt x="803" y="130"/>
                  </a:cubicBezTo>
                  <a:cubicBezTo>
                    <a:pt x="803" y="202"/>
                    <a:pt x="745" y="261"/>
                    <a:pt x="673" y="261"/>
                  </a:cubicBez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2" name="Group 71">
              <a:extLst>
                <a:ext uri="{FF2B5EF4-FFF2-40B4-BE49-F238E27FC236}">
                  <a16:creationId xmlns:a16="http://schemas.microsoft.com/office/drawing/2014/main" id="{CB4D6163-CBE7-4A78-BAE8-8917CEF32C02}"/>
                </a:ext>
              </a:extLst>
            </p:cNvPr>
            <p:cNvGrpSpPr/>
            <p:nvPr/>
          </p:nvGrpSpPr>
          <p:grpSpPr>
            <a:xfrm>
              <a:off x="6799634" y="3638365"/>
              <a:ext cx="860054" cy="860054"/>
              <a:chOff x="7017281" y="2258750"/>
              <a:chExt cx="1072619" cy="1072619"/>
            </a:xfrm>
            <a:effectLst>
              <a:outerShdw blurRad="152400" dist="88900" dir="2700000" algn="tl" rotWithShape="0">
                <a:prstClr val="black">
                  <a:alpha val="16000"/>
                </a:prstClr>
              </a:outerShdw>
            </a:effectLst>
          </p:grpSpPr>
          <p:sp>
            <p:nvSpPr>
              <p:cNvPr id="73" name="Oval 22">
                <a:extLst>
                  <a:ext uri="{FF2B5EF4-FFF2-40B4-BE49-F238E27FC236}">
                    <a16:creationId xmlns:a16="http://schemas.microsoft.com/office/drawing/2014/main" id="{45F7BDD0-90CC-4511-B7E9-34C762E60E3D}"/>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4" name="Oval 73">
                <a:extLst>
                  <a:ext uri="{FF2B5EF4-FFF2-40B4-BE49-F238E27FC236}">
                    <a16:creationId xmlns:a16="http://schemas.microsoft.com/office/drawing/2014/main" id="{285710D4-8624-4966-8BD7-D9806D0382EF}"/>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5" name="Oval 74">
                <a:extLst>
                  <a:ext uri="{FF2B5EF4-FFF2-40B4-BE49-F238E27FC236}">
                    <a16:creationId xmlns:a16="http://schemas.microsoft.com/office/drawing/2014/main" id="{A5A30C31-E59B-4E0C-9031-3EC8BB9C667C}"/>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7" name="Group 26">
            <a:extLst>
              <a:ext uri="{FF2B5EF4-FFF2-40B4-BE49-F238E27FC236}">
                <a16:creationId xmlns:a16="http://schemas.microsoft.com/office/drawing/2014/main" id="{57CC6AF4-6392-4579-BA58-7A4EDF84A356}"/>
              </a:ext>
            </a:extLst>
          </p:cNvPr>
          <p:cNvGrpSpPr/>
          <p:nvPr/>
        </p:nvGrpSpPr>
        <p:grpSpPr>
          <a:xfrm>
            <a:off x="6746875" y="4937125"/>
            <a:ext cx="3057525" cy="990600"/>
            <a:chOff x="6746875" y="4937125"/>
            <a:chExt cx="3057525" cy="990600"/>
          </a:xfrm>
        </p:grpSpPr>
        <p:sp>
          <p:nvSpPr>
            <p:cNvPr id="11" name="Freeform 11">
              <a:extLst>
                <a:ext uri="{FF2B5EF4-FFF2-40B4-BE49-F238E27FC236}">
                  <a16:creationId xmlns:a16="http://schemas.microsoft.com/office/drawing/2014/main" id="{0AD7F83E-A1C0-41D7-A897-EAEA04053407}"/>
                </a:ext>
              </a:extLst>
            </p:cNvPr>
            <p:cNvSpPr>
              <a:spLocks/>
            </p:cNvSpPr>
            <p:nvPr/>
          </p:nvSpPr>
          <p:spPr bwMode="auto">
            <a:xfrm>
              <a:off x="6746875" y="4937125"/>
              <a:ext cx="3057525" cy="990600"/>
            </a:xfrm>
            <a:custGeom>
              <a:avLst/>
              <a:gdLst>
                <a:gd name="T0" fmla="*/ 673 w 803"/>
                <a:gd name="T1" fmla="*/ 260 h 260"/>
                <a:gd name="T2" fmla="*/ 131 w 803"/>
                <a:gd name="T3" fmla="*/ 260 h 260"/>
                <a:gd name="T4" fmla="*/ 0 w 803"/>
                <a:gd name="T5" fmla="*/ 130 h 260"/>
                <a:gd name="T6" fmla="*/ 131 w 803"/>
                <a:gd name="T7" fmla="*/ 0 h 260"/>
                <a:gd name="T8" fmla="*/ 673 w 803"/>
                <a:gd name="T9" fmla="*/ 0 h 260"/>
                <a:gd name="T10" fmla="*/ 803 w 803"/>
                <a:gd name="T11" fmla="*/ 130 h 260"/>
                <a:gd name="T12" fmla="*/ 673 w 803"/>
                <a:gd name="T13" fmla="*/ 260 h 260"/>
              </a:gdLst>
              <a:ahLst/>
              <a:cxnLst>
                <a:cxn ang="0">
                  <a:pos x="T0" y="T1"/>
                </a:cxn>
                <a:cxn ang="0">
                  <a:pos x="T2" y="T3"/>
                </a:cxn>
                <a:cxn ang="0">
                  <a:pos x="T4" y="T5"/>
                </a:cxn>
                <a:cxn ang="0">
                  <a:pos x="T6" y="T7"/>
                </a:cxn>
                <a:cxn ang="0">
                  <a:pos x="T8" y="T9"/>
                </a:cxn>
                <a:cxn ang="0">
                  <a:pos x="T10" y="T11"/>
                </a:cxn>
                <a:cxn ang="0">
                  <a:pos x="T12" y="T13"/>
                </a:cxn>
              </a:cxnLst>
              <a:rect l="0" t="0" r="r" b="b"/>
              <a:pathLst>
                <a:path w="803" h="260">
                  <a:moveTo>
                    <a:pt x="673" y="260"/>
                  </a:moveTo>
                  <a:cubicBezTo>
                    <a:pt x="131" y="260"/>
                    <a:pt x="131" y="260"/>
                    <a:pt x="131" y="260"/>
                  </a:cubicBezTo>
                  <a:cubicBezTo>
                    <a:pt x="59" y="260"/>
                    <a:pt x="0" y="202"/>
                    <a:pt x="0" y="130"/>
                  </a:cubicBezTo>
                  <a:cubicBezTo>
                    <a:pt x="0" y="58"/>
                    <a:pt x="59" y="0"/>
                    <a:pt x="131" y="0"/>
                  </a:cubicBezTo>
                  <a:cubicBezTo>
                    <a:pt x="673" y="0"/>
                    <a:pt x="673" y="0"/>
                    <a:pt x="673" y="0"/>
                  </a:cubicBezTo>
                  <a:cubicBezTo>
                    <a:pt x="745" y="0"/>
                    <a:pt x="803" y="58"/>
                    <a:pt x="803" y="130"/>
                  </a:cubicBezTo>
                  <a:cubicBezTo>
                    <a:pt x="803" y="202"/>
                    <a:pt x="745" y="260"/>
                    <a:pt x="673" y="260"/>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6" name="Group 75">
              <a:extLst>
                <a:ext uri="{FF2B5EF4-FFF2-40B4-BE49-F238E27FC236}">
                  <a16:creationId xmlns:a16="http://schemas.microsoft.com/office/drawing/2014/main" id="{949B3C21-34C4-4D20-8E2B-24D11DFCA4EC}"/>
                </a:ext>
              </a:extLst>
            </p:cNvPr>
            <p:cNvGrpSpPr/>
            <p:nvPr/>
          </p:nvGrpSpPr>
          <p:grpSpPr>
            <a:xfrm>
              <a:off x="6799634" y="4977184"/>
              <a:ext cx="860054" cy="860054"/>
              <a:chOff x="7017281" y="2258750"/>
              <a:chExt cx="1072619" cy="1072619"/>
            </a:xfrm>
            <a:effectLst>
              <a:outerShdw blurRad="152400" dist="88900" dir="2700000" algn="tl" rotWithShape="0">
                <a:prstClr val="black">
                  <a:alpha val="16000"/>
                </a:prstClr>
              </a:outerShdw>
            </a:effectLst>
          </p:grpSpPr>
          <p:sp>
            <p:nvSpPr>
              <p:cNvPr id="77" name="Oval 22">
                <a:extLst>
                  <a:ext uri="{FF2B5EF4-FFF2-40B4-BE49-F238E27FC236}">
                    <a16:creationId xmlns:a16="http://schemas.microsoft.com/office/drawing/2014/main" id="{22851EEC-5846-4FA1-B4C4-32BB5F6132EC}"/>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8" name="Oval 77">
                <a:extLst>
                  <a:ext uri="{FF2B5EF4-FFF2-40B4-BE49-F238E27FC236}">
                    <a16:creationId xmlns:a16="http://schemas.microsoft.com/office/drawing/2014/main" id="{1B789933-3D03-4D07-951C-01F080FE65E3}"/>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9" name="Oval 78">
                <a:extLst>
                  <a:ext uri="{FF2B5EF4-FFF2-40B4-BE49-F238E27FC236}">
                    <a16:creationId xmlns:a16="http://schemas.microsoft.com/office/drawing/2014/main" id="{615E57EF-A856-4BB4-9A35-B742BDBF3FB9}"/>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7" name="Group 36">
            <a:extLst>
              <a:ext uri="{FF2B5EF4-FFF2-40B4-BE49-F238E27FC236}">
                <a16:creationId xmlns:a16="http://schemas.microsoft.com/office/drawing/2014/main" id="{64469FA8-915C-4B9C-B6E9-A07521F5A5BA}"/>
              </a:ext>
            </a:extLst>
          </p:cNvPr>
          <p:cNvGrpSpPr/>
          <p:nvPr/>
        </p:nvGrpSpPr>
        <p:grpSpPr>
          <a:xfrm>
            <a:off x="2399984" y="2324892"/>
            <a:ext cx="2153602" cy="2153602"/>
            <a:chOff x="7054054" y="2295523"/>
            <a:chExt cx="1035846" cy="1035846"/>
          </a:xfrm>
          <a:effectLst>
            <a:outerShdw blurRad="152400" dist="114300" dir="2700000" algn="tl" rotWithShape="0">
              <a:prstClr val="black">
                <a:alpha val="37000"/>
              </a:prstClr>
            </a:outerShdw>
          </a:effectLst>
        </p:grpSpPr>
        <p:sp>
          <p:nvSpPr>
            <p:cNvPr id="38" name="Oval 37">
              <a:extLst>
                <a:ext uri="{FF2B5EF4-FFF2-40B4-BE49-F238E27FC236}">
                  <a16:creationId xmlns:a16="http://schemas.microsoft.com/office/drawing/2014/main" id="{CDC2F8E1-1D60-448C-927C-FDA69F86130B}"/>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9" name="Oval 38">
              <a:extLst>
                <a:ext uri="{FF2B5EF4-FFF2-40B4-BE49-F238E27FC236}">
                  <a16:creationId xmlns:a16="http://schemas.microsoft.com/office/drawing/2014/main" id="{2B45F429-80BE-4F8B-A621-D3C3478D4C26}"/>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40" name="Group 39">
            <a:extLst>
              <a:ext uri="{FF2B5EF4-FFF2-40B4-BE49-F238E27FC236}">
                <a16:creationId xmlns:a16="http://schemas.microsoft.com/office/drawing/2014/main" id="{5EC106D4-1F77-41EC-BA52-9E58B2C91A93}"/>
              </a:ext>
            </a:extLst>
          </p:cNvPr>
          <p:cNvGrpSpPr/>
          <p:nvPr/>
        </p:nvGrpSpPr>
        <p:grpSpPr>
          <a:xfrm>
            <a:off x="3264318" y="3128547"/>
            <a:ext cx="499018" cy="569532"/>
            <a:chOff x="5832475" y="2974975"/>
            <a:chExt cx="438150" cy="500063"/>
          </a:xfrm>
        </p:grpSpPr>
        <p:sp>
          <p:nvSpPr>
            <p:cNvPr id="41" name="Freeform 17">
              <a:extLst>
                <a:ext uri="{FF2B5EF4-FFF2-40B4-BE49-F238E27FC236}">
                  <a16:creationId xmlns:a16="http://schemas.microsoft.com/office/drawing/2014/main" id="{4BE36253-8E3B-4250-8513-D4671851BF5F}"/>
                </a:ext>
              </a:extLst>
            </p:cNvPr>
            <p:cNvSpPr>
              <a:spLocks/>
            </p:cNvSpPr>
            <p:nvPr/>
          </p:nvSpPr>
          <p:spPr bwMode="auto">
            <a:xfrm>
              <a:off x="5916613" y="3059113"/>
              <a:ext cx="274638" cy="304800"/>
            </a:xfrm>
            <a:custGeom>
              <a:avLst/>
              <a:gdLst>
                <a:gd name="T0" fmla="*/ 15 w 72"/>
                <a:gd name="T1" fmla="*/ 80 h 80"/>
                <a:gd name="T2" fmla="*/ 5 w 72"/>
                <a:gd name="T3" fmla="*/ 56 h 80"/>
                <a:gd name="T4" fmla="*/ 0 w 72"/>
                <a:gd name="T5" fmla="*/ 36 h 80"/>
                <a:gd name="T6" fmla="*/ 36 w 72"/>
                <a:gd name="T7" fmla="*/ 0 h 80"/>
                <a:gd name="T8" fmla="*/ 72 w 72"/>
                <a:gd name="T9" fmla="*/ 36 h 80"/>
                <a:gd name="T10" fmla="*/ 66 w 72"/>
                <a:gd name="T11" fmla="*/ 56 h 80"/>
                <a:gd name="T12" fmla="*/ 57 w 72"/>
                <a:gd name="T13" fmla="*/ 76 h 80"/>
              </a:gdLst>
              <a:ahLst/>
              <a:cxnLst>
                <a:cxn ang="0">
                  <a:pos x="T0" y="T1"/>
                </a:cxn>
                <a:cxn ang="0">
                  <a:pos x="T2" y="T3"/>
                </a:cxn>
                <a:cxn ang="0">
                  <a:pos x="T4" y="T5"/>
                </a:cxn>
                <a:cxn ang="0">
                  <a:pos x="T6" y="T7"/>
                </a:cxn>
                <a:cxn ang="0">
                  <a:pos x="T8" y="T9"/>
                </a:cxn>
                <a:cxn ang="0">
                  <a:pos x="T10" y="T11"/>
                </a:cxn>
                <a:cxn ang="0">
                  <a:pos x="T12" y="T13"/>
                </a:cxn>
              </a:cxnLst>
              <a:rect l="0" t="0" r="r" b="b"/>
              <a:pathLst>
                <a:path w="72" h="80">
                  <a:moveTo>
                    <a:pt x="15" y="80"/>
                  </a:moveTo>
                  <a:cubicBezTo>
                    <a:pt x="15" y="74"/>
                    <a:pt x="13" y="68"/>
                    <a:pt x="5" y="56"/>
                  </a:cubicBezTo>
                  <a:cubicBezTo>
                    <a:pt x="2" y="50"/>
                    <a:pt x="0" y="43"/>
                    <a:pt x="0" y="36"/>
                  </a:cubicBezTo>
                  <a:cubicBezTo>
                    <a:pt x="0" y="16"/>
                    <a:pt x="16" y="0"/>
                    <a:pt x="36" y="0"/>
                  </a:cubicBezTo>
                  <a:cubicBezTo>
                    <a:pt x="56" y="0"/>
                    <a:pt x="72" y="16"/>
                    <a:pt x="72" y="36"/>
                  </a:cubicBezTo>
                  <a:cubicBezTo>
                    <a:pt x="72" y="43"/>
                    <a:pt x="70" y="50"/>
                    <a:pt x="66" y="56"/>
                  </a:cubicBezTo>
                  <a:cubicBezTo>
                    <a:pt x="60" y="65"/>
                    <a:pt x="57" y="71"/>
                    <a:pt x="57" y="7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Oval 18">
              <a:extLst>
                <a:ext uri="{FF2B5EF4-FFF2-40B4-BE49-F238E27FC236}">
                  <a16:creationId xmlns:a16="http://schemas.microsoft.com/office/drawing/2014/main" id="{03965276-43EC-4B3E-A49A-966FFD3B7086}"/>
                </a:ext>
              </a:extLst>
            </p:cNvPr>
            <p:cNvSpPr>
              <a:spLocks noChangeArrowheads="1"/>
            </p:cNvSpPr>
            <p:nvPr/>
          </p:nvSpPr>
          <p:spPr bwMode="auto">
            <a:xfrm>
              <a:off x="5970588" y="3113088"/>
              <a:ext cx="163513" cy="16351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Freeform 19">
              <a:extLst>
                <a:ext uri="{FF2B5EF4-FFF2-40B4-BE49-F238E27FC236}">
                  <a16:creationId xmlns:a16="http://schemas.microsoft.com/office/drawing/2014/main" id="{4531F899-4C2A-4F85-A11E-8BAF7E94FA56}"/>
                </a:ext>
              </a:extLst>
            </p:cNvPr>
            <p:cNvSpPr>
              <a:spLocks/>
            </p:cNvSpPr>
            <p:nvPr/>
          </p:nvSpPr>
          <p:spPr bwMode="auto">
            <a:xfrm>
              <a:off x="6019800" y="3170238"/>
              <a:ext cx="65088" cy="68263"/>
            </a:xfrm>
            <a:custGeom>
              <a:avLst/>
              <a:gdLst>
                <a:gd name="T0" fmla="*/ 0 w 41"/>
                <a:gd name="T1" fmla="*/ 24 h 43"/>
                <a:gd name="T2" fmla="*/ 14 w 41"/>
                <a:gd name="T3" fmla="*/ 43 h 43"/>
                <a:gd name="T4" fmla="*/ 41 w 41"/>
                <a:gd name="T5" fmla="*/ 0 h 43"/>
              </a:gdLst>
              <a:ahLst/>
              <a:cxnLst>
                <a:cxn ang="0">
                  <a:pos x="T0" y="T1"/>
                </a:cxn>
                <a:cxn ang="0">
                  <a:pos x="T2" y="T3"/>
                </a:cxn>
                <a:cxn ang="0">
                  <a:pos x="T4" y="T5"/>
                </a:cxn>
              </a:cxnLst>
              <a:rect l="0" t="0" r="r" b="b"/>
              <a:pathLst>
                <a:path w="41" h="43">
                  <a:moveTo>
                    <a:pt x="0" y="24"/>
                  </a:moveTo>
                  <a:lnTo>
                    <a:pt x="14" y="43"/>
                  </a:lnTo>
                  <a:lnTo>
                    <a:pt x="41" y="0"/>
                  </a:lnTo>
                </a:path>
              </a:pathLst>
            </a:custGeom>
            <a:noFill/>
            <a:ln w="22225" cap="rnd">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44" name="Group 43">
              <a:extLst>
                <a:ext uri="{FF2B5EF4-FFF2-40B4-BE49-F238E27FC236}">
                  <a16:creationId xmlns:a16="http://schemas.microsoft.com/office/drawing/2014/main" id="{CE6CFB02-EA50-47DC-8AC0-BDD0D24862DF}"/>
                </a:ext>
              </a:extLst>
            </p:cNvPr>
            <p:cNvGrpSpPr/>
            <p:nvPr/>
          </p:nvGrpSpPr>
          <p:grpSpPr>
            <a:xfrm>
              <a:off x="5832475" y="2974975"/>
              <a:ext cx="438150" cy="222250"/>
              <a:chOff x="5832475" y="2974975"/>
              <a:chExt cx="438150" cy="222250"/>
            </a:xfrm>
          </p:grpSpPr>
          <p:sp>
            <p:nvSpPr>
              <p:cNvPr id="46" name="Line 20">
                <a:extLst>
                  <a:ext uri="{FF2B5EF4-FFF2-40B4-BE49-F238E27FC236}">
                    <a16:creationId xmlns:a16="http://schemas.microsoft.com/office/drawing/2014/main" id="{FEC06266-4E77-4B08-BCFD-A89CDA0F879D}"/>
                  </a:ext>
                </a:extLst>
              </p:cNvPr>
              <p:cNvSpPr>
                <a:spLocks noChangeShapeType="1"/>
              </p:cNvSpPr>
              <p:nvPr/>
            </p:nvSpPr>
            <p:spPr bwMode="auto">
              <a:xfrm flipV="1">
                <a:off x="6053138" y="2974975"/>
                <a:ext cx="0" cy="42863"/>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Line 21">
                <a:extLst>
                  <a:ext uri="{FF2B5EF4-FFF2-40B4-BE49-F238E27FC236}">
                    <a16:creationId xmlns:a16="http://schemas.microsoft.com/office/drawing/2014/main" id="{D46E5751-AC95-4368-A496-4A9824790890}"/>
                  </a:ext>
                </a:extLst>
              </p:cNvPr>
              <p:cNvSpPr>
                <a:spLocks noChangeShapeType="1"/>
              </p:cNvSpPr>
              <p:nvPr/>
            </p:nvSpPr>
            <p:spPr bwMode="auto">
              <a:xfrm flipH="1" flipV="1">
                <a:off x="5943600" y="3001963"/>
                <a:ext cx="19050"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Line 22">
                <a:extLst>
                  <a:ext uri="{FF2B5EF4-FFF2-40B4-BE49-F238E27FC236}">
                    <a16:creationId xmlns:a16="http://schemas.microsoft.com/office/drawing/2014/main" id="{08EC8990-63F2-463E-8AB9-9B9E6589AE5B}"/>
                  </a:ext>
                </a:extLst>
              </p:cNvPr>
              <p:cNvSpPr>
                <a:spLocks noChangeShapeType="1"/>
              </p:cNvSpPr>
              <p:nvPr/>
            </p:nvSpPr>
            <p:spPr bwMode="auto">
              <a:xfrm>
                <a:off x="5862638" y="3086100"/>
                <a:ext cx="34925"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9" name="Line 23">
                <a:extLst>
                  <a:ext uri="{FF2B5EF4-FFF2-40B4-BE49-F238E27FC236}">
                    <a16:creationId xmlns:a16="http://schemas.microsoft.com/office/drawing/2014/main" id="{A7DF48EA-AB54-483F-8033-75E982F57987}"/>
                  </a:ext>
                </a:extLst>
              </p:cNvPr>
              <p:cNvSpPr>
                <a:spLocks noChangeShapeType="1"/>
              </p:cNvSpPr>
              <p:nvPr/>
            </p:nvSpPr>
            <p:spPr bwMode="auto">
              <a:xfrm>
                <a:off x="5832475" y="3197225"/>
                <a:ext cx="42863"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0" name="Line 24">
                <a:extLst>
                  <a:ext uri="{FF2B5EF4-FFF2-40B4-BE49-F238E27FC236}">
                    <a16:creationId xmlns:a16="http://schemas.microsoft.com/office/drawing/2014/main" id="{2C0331BB-1F5F-43E7-BD58-5A0CB59DB817}"/>
                  </a:ext>
                </a:extLst>
              </p:cNvPr>
              <p:cNvSpPr>
                <a:spLocks noChangeShapeType="1"/>
              </p:cNvSpPr>
              <p:nvPr/>
            </p:nvSpPr>
            <p:spPr bwMode="auto">
              <a:xfrm flipH="1">
                <a:off x="6140450" y="3001963"/>
                <a:ext cx="23813" cy="3810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Line 25">
                <a:extLst>
                  <a:ext uri="{FF2B5EF4-FFF2-40B4-BE49-F238E27FC236}">
                    <a16:creationId xmlns:a16="http://schemas.microsoft.com/office/drawing/2014/main" id="{707FCE00-E42D-41A2-90BB-799C53B084BE}"/>
                  </a:ext>
                </a:extLst>
              </p:cNvPr>
              <p:cNvSpPr>
                <a:spLocks noChangeShapeType="1"/>
              </p:cNvSpPr>
              <p:nvPr/>
            </p:nvSpPr>
            <p:spPr bwMode="auto">
              <a:xfrm flipH="1">
                <a:off x="6205538" y="3086100"/>
                <a:ext cx="38100" cy="1905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2" name="Line 26">
                <a:extLst>
                  <a:ext uri="{FF2B5EF4-FFF2-40B4-BE49-F238E27FC236}">
                    <a16:creationId xmlns:a16="http://schemas.microsoft.com/office/drawing/2014/main" id="{0C72F4DB-C939-461B-B29C-BA3EC15743E2}"/>
                  </a:ext>
                </a:extLst>
              </p:cNvPr>
              <p:cNvSpPr>
                <a:spLocks noChangeShapeType="1"/>
              </p:cNvSpPr>
              <p:nvPr/>
            </p:nvSpPr>
            <p:spPr bwMode="auto">
              <a:xfrm>
                <a:off x="6229350" y="3197225"/>
                <a:ext cx="41275" cy="0"/>
              </a:xfrm>
              <a:prstGeom prst="line">
                <a:avLst/>
              </a:prstGeom>
              <a:noFill/>
              <a:ln w="22225" cap="rnd">
                <a:solidFill>
                  <a:schemeClr val="accent3"/>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45" name="Freeform 27">
              <a:extLst>
                <a:ext uri="{FF2B5EF4-FFF2-40B4-BE49-F238E27FC236}">
                  <a16:creationId xmlns:a16="http://schemas.microsoft.com/office/drawing/2014/main" id="{70E4CFD1-A3A8-49B5-BF83-F4A156535184}"/>
                </a:ext>
              </a:extLst>
            </p:cNvPr>
            <p:cNvSpPr>
              <a:spLocks/>
            </p:cNvSpPr>
            <p:nvPr/>
          </p:nvSpPr>
          <p:spPr bwMode="auto">
            <a:xfrm>
              <a:off x="5981700" y="3375025"/>
              <a:ext cx="139700" cy="100013"/>
            </a:xfrm>
            <a:custGeom>
              <a:avLst/>
              <a:gdLst>
                <a:gd name="T0" fmla="*/ 32 w 37"/>
                <a:gd name="T1" fmla="*/ 0 h 26"/>
                <a:gd name="T2" fmla="*/ 3 w 37"/>
                <a:gd name="T3" fmla="*/ 8 h 26"/>
                <a:gd name="T4" fmla="*/ 0 w 37"/>
                <a:gd name="T5" fmla="*/ 12 h 26"/>
                <a:gd name="T6" fmla="*/ 5 w 37"/>
                <a:gd name="T7" fmla="*/ 17 h 26"/>
                <a:gd name="T8" fmla="*/ 7 w 37"/>
                <a:gd name="T9" fmla="*/ 17 h 26"/>
                <a:gd name="T10" fmla="*/ 32 w 37"/>
                <a:gd name="T11" fmla="*/ 10 h 26"/>
                <a:gd name="T12" fmla="*/ 32 w 37"/>
                <a:gd name="T13" fmla="*/ 10 h 26"/>
                <a:gd name="T14" fmla="*/ 33 w 37"/>
                <a:gd name="T15" fmla="*/ 9 h 26"/>
                <a:gd name="T16" fmla="*/ 37 w 37"/>
                <a:gd name="T17" fmla="*/ 14 h 26"/>
                <a:gd name="T18" fmla="*/ 34 w 37"/>
                <a:gd name="T19" fmla="*/ 19 h 26"/>
                <a:gd name="T20" fmla="*/ 10 w 37"/>
                <a:gd name="T2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 h="26">
                  <a:moveTo>
                    <a:pt x="32" y="0"/>
                  </a:moveTo>
                  <a:cubicBezTo>
                    <a:pt x="32" y="0"/>
                    <a:pt x="3" y="8"/>
                    <a:pt x="3" y="8"/>
                  </a:cubicBezTo>
                  <a:cubicBezTo>
                    <a:pt x="1" y="8"/>
                    <a:pt x="0" y="10"/>
                    <a:pt x="0" y="12"/>
                  </a:cubicBezTo>
                  <a:cubicBezTo>
                    <a:pt x="0" y="15"/>
                    <a:pt x="2" y="17"/>
                    <a:pt x="5" y="17"/>
                  </a:cubicBezTo>
                  <a:cubicBezTo>
                    <a:pt x="5" y="17"/>
                    <a:pt x="7" y="17"/>
                    <a:pt x="7" y="17"/>
                  </a:cubicBezTo>
                  <a:cubicBezTo>
                    <a:pt x="32" y="10"/>
                    <a:pt x="32" y="10"/>
                    <a:pt x="32" y="10"/>
                  </a:cubicBezTo>
                  <a:cubicBezTo>
                    <a:pt x="32" y="10"/>
                    <a:pt x="32" y="10"/>
                    <a:pt x="32" y="10"/>
                  </a:cubicBezTo>
                  <a:cubicBezTo>
                    <a:pt x="32" y="10"/>
                    <a:pt x="32" y="9"/>
                    <a:pt x="33" y="9"/>
                  </a:cubicBezTo>
                  <a:cubicBezTo>
                    <a:pt x="35" y="9"/>
                    <a:pt x="37" y="12"/>
                    <a:pt x="37" y="14"/>
                  </a:cubicBezTo>
                  <a:cubicBezTo>
                    <a:pt x="37" y="16"/>
                    <a:pt x="36" y="18"/>
                    <a:pt x="34" y="19"/>
                  </a:cubicBezTo>
                  <a:cubicBezTo>
                    <a:pt x="10" y="26"/>
                    <a:pt x="10" y="26"/>
                    <a:pt x="10" y="26"/>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AFB28485-8FEC-4485-94E8-1CD325F66FF3}"/>
              </a:ext>
            </a:extLst>
          </p:cNvPr>
          <p:cNvGrpSpPr/>
          <p:nvPr/>
        </p:nvGrpSpPr>
        <p:grpSpPr>
          <a:xfrm>
            <a:off x="7810075" y="1192213"/>
            <a:ext cx="1701802" cy="579555"/>
            <a:chOff x="7810075" y="1192213"/>
            <a:chExt cx="1701802" cy="579555"/>
          </a:xfrm>
        </p:grpSpPr>
        <p:sp>
          <p:nvSpPr>
            <p:cNvPr id="33" name="Rectangle 33">
              <a:extLst>
                <a:ext uri="{FF2B5EF4-FFF2-40B4-BE49-F238E27FC236}">
                  <a16:creationId xmlns:a16="http://schemas.microsoft.com/office/drawing/2014/main" id="{AA17272A-580F-4663-9B41-D160EF8C407E}"/>
                </a:ext>
              </a:extLst>
            </p:cNvPr>
            <p:cNvSpPr>
              <a:spLocks noChangeArrowheads="1"/>
            </p:cNvSpPr>
            <p:nvPr/>
          </p:nvSpPr>
          <p:spPr bwMode="auto">
            <a:xfrm>
              <a:off x="7926388" y="1192213"/>
              <a:ext cx="7678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rgbClr val="FFFFFF"/>
                  </a:solidFill>
                  <a:effectLst/>
                  <a:latin typeface="Montserrat SemiBold" panose="00000700000000000000" pitchFamily="50" charset="-52"/>
                </a:rPr>
                <a:t>Title Here</a:t>
              </a:r>
              <a:endParaRPr kumimoji="0" lang="ru-UA" altLang="ru-UA" sz="1800" b="0" i="0" u="none" strike="noStrike" cap="none" normalizeH="0" baseline="0">
                <a:ln>
                  <a:noFill/>
                </a:ln>
                <a:solidFill>
                  <a:schemeClr val="tx1"/>
                </a:solidFill>
                <a:effectLst/>
                <a:latin typeface="Montserrat SemiBold" panose="00000700000000000000" pitchFamily="50" charset="-52"/>
              </a:endParaRPr>
            </a:p>
          </p:txBody>
        </p:sp>
        <p:sp>
          <p:nvSpPr>
            <p:cNvPr id="58" name="Text Placeholder 53">
              <a:extLst>
                <a:ext uri="{FF2B5EF4-FFF2-40B4-BE49-F238E27FC236}">
                  <a16:creationId xmlns:a16="http://schemas.microsoft.com/office/drawing/2014/main" id="{3CEB2CD3-3423-4CDE-8257-AB531A826EA9}"/>
                </a:ext>
              </a:extLst>
            </p:cNvPr>
            <p:cNvSpPr txBox="1">
              <a:spLocks/>
            </p:cNvSpPr>
            <p:nvPr/>
          </p:nvSpPr>
          <p:spPr>
            <a:xfrm>
              <a:off x="7810075" y="1386605"/>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53" name="Group 52">
            <a:extLst>
              <a:ext uri="{FF2B5EF4-FFF2-40B4-BE49-F238E27FC236}">
                <a16:creationId xmlns:a16="http://schemas.microsoft.com/office/drawing/2014/main" id="{BDEC93E3-0D64-4918-A289-460C5F7D8D39}"/>
              </a:ext>
            </a:extLst>
          </p:cNvPr>
          <p:cNvGrpSpPr/>
          <p:nvPr/>
        </p:nvGrpSpPr>
        <p:grpSpPr>
          <a:xfrm>
            <a:off x="7810075" y="2468563"/>
            <a:ext cx="1701802" cy="567409"/>
            <a:chOff x="7810075" y="2468563"/>
            <a:chExt cx="1701802" cy="567409"/>
          </a:xfrm>
        </p:grpSpPr>
        <p:sp>
          <p:nvSpPr>
            <p:cNvPr id="34" name="Rectangle 34">
              <a:extLst>
                <a:ext uri="{FF2B5EF4-FFF2-40B4-BE49-F238E27FC236}">
                  <a16:creationId xmlns:a16="http://schemas.microsoft.com/office/drawing/2014/main" id="{56DE2A1E-44B5-443B-8D5F-D3DD58579082}"/>
                </a:ext>
              </a:extLst>
            </p:cNvPr>
            <p:cNvSpPr>
              <a:spLocks noChangeArrowheads="1"/>
            </p:cNvSpPr>
            <p:nvPr/>
          </p:nvSpPr>
          <p:spPr bwMode="auto">
            <a:xfrm>
              <a:off x="7926388" y="2468563"/>
              <a:ext cx="7678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rgbClr val="FFFFFF"/>
                  </a:solidFill>
                  <a:effectLst/>
                  <a:latin typeface="Montserrat SemiBold" panose="00000700000000000000" pitchFamily="50" charset="-52"/>
                </a:rPr>
                <a:t>Title Here</a:t>
              </a:r>
              <a:endParaRPr kumimoji="0" lang="ru-UA" altLang="ru-UA" sz="1800" b="0" i="0" u="none" strike="noStrike" cap="none" normalizeH="0" baseline="0">
                <a:ln>
                  <a:noFill/>
                </a:ln>
                <a:solidFill>
                  <a:schemeClr val="tx1"/>
                </a:solidFill>
                <a:effectLst/>
                <a:latin typeface="Montserrat SemiBold" panose="00000700000000000000" pitchFamily="50" charset="-52"/>
              </a:endParaRPr>
            </a:p>
          </p:txBody>
        </p:sp>
        <p:sp>
          <p:nvSpPr>
            <p:cNvPr id="61" name="Text Placeholder 53">
              <a:extLst>
                <a:ext uri="{FF2B5EF4-FFF2-40B4-BE49-F238E27FC236}">
                  <a16:creationId xmlns:a16="http://schemas.microsoft.com/office/drawing/2014/main" id="{C2D18955-D73F-447A-861B-167A5ADE4B2C}"/>
                </a:ext>
              </a:extLst>
            </p:cNvPr>
            <p:cNvSpPr txBox="1">
              <a:spLocks/>
            </p:cNvSpPr>
            <p:nvPr/>
          </p:nvSpPr>
          <p:spPr>
            <a:xfrm>
              <a:off x="7810075" y="2650809"/>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54" name="Group 53">
            <a:extLst>
              <a:ext uri="{FF2B5EF4-FFF2-40B4-BE49-F238E27FC236}">
                <a16:creationId xmlns:a16="http://schemas.microsoft.com/office/drawing/2014/main" id="{BD2B19C2-3F65-4CF4-870B-80B35636AD40}"/>
              </a:ext>
            </a:extLst>
          </p:cNvPr>
          <p:cNvGrpSpPr/>
          <p:nvPr/>
        </p:nvGrpSpPr>
        <p:grpSpPr>
          <a:xfrm>
            <a:off x="7810075" y="3806825"/>
            <a:ext cx="1701802" cy="573131"/>
            <a:chOff x="7810075" y="3806825"/>
            <a:chExt cx="1701802" cy="573131"/>
          </a:xfrm>
        </p:grpSpPr>
        <p:sp>
          <p:nvSpPr>
            <p:cNvPr id="35" name="Rectangle 35">
              <a:extLst>
                <a:ext uri="{FF2B5EF4-FFF2-40B4-BE49-F238E27FC236}">
                  <a16:creationId xmlns:a16="http://schemas.microsoft.com/office/drawing/2014/main" id="{CEF75EC8-4111-49F4-B936-779C130F1855}"/>
                </a:ext>
              </a:extLst>
            </p:cNvPr>
            <p:cNvSpPr>
              <a:spLocks noChangeArrowheads="1"/>
            </p:cNvSpPr>
            <p:nvPr/>
          </p:nvSpPr>
          <p:spPr bwMode="auto">
            <a:xfrm>
              <a:off x="7926388" y="3806825"/>
              <a:ext cx="7678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rgbClr val="FFFFFF"/>
                  </a:solidFill>
                  <a:effectLst/>
                  <a:latin typeface="Montserrat SemiBold" panose="00000700000000000000" pitchFamily="50" charset="-52"/>
                </a:rPr>
                <a:t>Title Here</a:t>
              </a:r>
              <a:endParaRPr kumimoji="0" lang="ru-UA" altLang="ru-UA" sz="1800" b="0" i="0" u="none" strike="noStrike" cap="none" normalizeH="0" baseline="0">
                <a:ln>
                  <a:noFill/>
                </a:ln>
                <a:solidFill>
                  <a:schemeClr val="tx1"/>
                </a:solidFill>
                <a:effectLst/>
                <a:latin typeface="Montserrat SemiBold" panose="00000700000000000000" pitchFamily="50" charset="-52"/>
              </a:endParaRPr>
            </a:p>
          </p:txBody>
        </p:sp>
        <p:sp>
          <p:nvSpPr>
            <p:cNvPr id="62" name="Text Placeholder 53">
              <a:extLst>
                <a:ext uri="{FF2B5EF4-FFF2-40B4-BE49-F238E27FC236}">
                  <a16:creationId xmlns:a16="http://schemas.microsoft.com/office/drawing/2014/main" id="{BCE4D9E3-8C4A-49D5-BB58-D7F56C396288}"/>
                </a:ext>
              </a:extLst>
            </p:cNvPr>
            <p:cNvSpPr txBox="1">
              <a:spLocks/>
            </p:cNvSpPr>
            <p:nvPr/>
          </p:nvSpPr>
          <p:spPr>
            <a:xfrm>
              <a:off x="7810075" y="3994793"/>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55" name="Group 54">
            <a:extLst>
              <a:ext uri="{FF2B5EF4-FFF2-40B4-BE49-F238E27FC236}">
                <a16:creationId xmlns:a16="http://schemas.microsoft.com/office/drawing/2014/main" id="{92D75D6B-5549-46A7-8755-151A57EA57DF}"/>
              </a:ext>
            </a:extLst>
          </p:cNvPr>
          <p:cNvGrpSpPr/>
          <p:nvPr/>
        </p:nvGrpSpPr>
        <p:grpSpPr>
          <a:xfrm>
            <a:off x="7810075" y="5143500"/>
            <a:ext cx="1701802" cy="562029"/>
            <a:chOff x="7810075" y="5143500"/>
            <a:chExt cx="1701802" cy="562029"/>
          </a:xfrm>
        </p:grpSpPr>
        <p:sp>
          <p:nvSpPr>
            <p:cNvPr id="36" name="Rectangle 36">
              <a:extLst>
                <a:ext uri="{FF2B5EF4-FFF2-40B4-BE49-F238E27FC236}">
                  <a16:creationId xmlns:a16="http://schemas.microsoft.com/office/drawing/2014/main" id="{1D99405A-DDC9-4EA8-AFA1-93DC628F4AA5}"/>
                </a:ext>
              </a:extLst>
            </p:cNvPr>
            <p:cNvSpPr>
              <a:spLocks noChangeArrowheads="1"/>
            </p:cNvSpPr>
            <p:nvPr/>
          </p:nvSpPr>
          <p:spPr bwMode="auto">
            <a:xfrm>
              <a:off x="7926388" y="5143500"/>
              <a:ext cx="767839"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rgbClr val="FFFFFF"/>
                  </a:solidFill>
                  <a:effectLst/>
                  <a:latin typeface="Montserrat SemiBold" panose="00000700000000000000" pitchFamily="50" charset="-52"/>
                </a:rPr>
                <a:t>Title Here</a:t>
              </a:r>
              <a:endParaRPr kumimoji="0" lang="ru-UA" altLang="ru-UA" sz="1800" b="0" i="0" u="none" strike="noStrike" cap="none" normalizeH="0" baseline="0">
                <a:ln>
                  <a:noFill/>
                </a:ln>
                <a:solidFill>
                  <a:schemeClr val="tx1"/>
                </a:solidFill>
                <a:effectLst/>
                <a:latin typeface="Montserrat SemiBold" panose="00000700000000000000" pitchFamily="50" charset="-52"/>
              </a:endParaRPr>
            </a:p>
          </p:txBody>
        </p:sp>
        <p:sp>
          <p:nvSpPr>
            <p:cNvPr id="63" name="Text Placeholder 53">
              <a:extLst>
                <a:ext uri="{FF2B5EF4-FFF2-40B4-BE49-F238E27FC236}">
                  <a16:creationId xmlns:a16="http://schemas.microsoft.com/office/drawing/2014/main" id="{BE2E23EB-8E80-4911-869F-4CE8F3AF4E78}"/>
                </a:ext>
              </a:extLst>
            </p:cNvPr>
            <p:cNvSpPr txBox="1">
              <a:spLocks/>
            </p:cNvSpPr>
            <p:nvPr/>
          </p:nvSpPr>
          <p:spPr>
            <a:xfrm>
              <a:off x="7810075" y="5320366"/>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sp>
        <p:nvSpPr>
          <p:cNvPr id="29" name="Freeform 29">
            <a:extLst>
              <a:ext uri="{FF2B5EF4-FFF2-40B4-BE49-F238E27FC236}">
                <a16:creationId xmlns:a16="http://schemas.microsoft.com/office/drawing/2014/main" id="{98728218-6406-47A7-92D9-60DDC77F1AC5}"/>
              </a:ext>
            </a:extLst>
          </p:cNvPr>
          <p:cNvSpPr>
            <a:spLocks noEditPoints="1"/>
          </p:cNvSpPr>
          <p:nvPr/>
        </p:nvSpPr>
        <p:spPr bwMode="auto">
          <a:xfrm>
            <a:off x="7127875" y="5311775"/>
            <a:ext cx="231775" cy="242888"/>
          </a:xfrm>
          <a:custGeom>
            <a:avLst/>
            <a:gdLst>
              <a:gd name="T0" fmla="*/ 54 w 61"/>
              <a:gd name="T1" fmla="*/ 36 h 64"/>
              <a:gd name="T2" fmla="*/ 61 w 61"/>
              <a:gd name="T3" fmla="*/ 44 h 64"/>
              <a:gd name="T4" fmla="*/ 56 w 61"/>
              <a:gd name="T5" fmla="*/ 52 h 64"/>
              <a:gd name="T6" fmla="*/ 46 w 61"/>
              <a:gd name="T7" fmla="*/ 50 h 64"/>
              <a:gd name="T8" fmla="*/ 38 w 61"/>
              <a:gd name="T9" fmla="*/ 54 h 64"/>
              <a:gd name="T10" fmla="*/ 35 w 61"/>
              <a:gd name="T11" fmla="*/ 64 h 64"/>
              <a:gd name="T12" fmla="*/ 26 w 61"/>
              <a:gd name="T13" fmla="*/ 64 h 64"/>
              <a:gd name="T14" fmla="*/ 23 w 61"/>
              <a:gd name="T15" fmla="*/ 54 h 64"/>
              <a:gd name="T16" fmla="*/ 15 w 61"/>
              <a:gd name="T17" fmla="*/ 50 h 64"/>
              <a:gd name="T18" fmla="*/ 5 w 61"/>
              <a:gd name="T19" fmla="*/ 52 h 64"/>
              <a:gd name="T20" fmla="*/ 0 w 61"/>
              <a:gd name="T21" fmla="*/ 44 h 64"/>
              <a:gd name="T22" fmla="*/ 7 w 61"/>
              <a:gd name="T23" fmla="*/ 36 h 64"/>
              <a:gd name="T24" fmla="*/ 7 w 61"/>
              <a:gd name="T25" fmla="*/ 32 h 64"/>
              <a:gd name="T26" fmla="*/ 7 w 61"/>
              <a:gd name="T27" fmla="*/ 28 h 64"/>
              <a:gd name="T28" fmla="*/ 0 w 61"/>
              <a:gd name="T29" fmla="*/ 20 h 64"/>
              <a:gd name="T30" fmla="*/ 5 w 61"/>
              <a:gd name="T31" fmla="*/ 12 h 64"/>
              <a:gd name="T32" fmla="*/ 15 w 61"/>
              <a:gd name="T33" fmla="*/ 14 h 64"/>
              <a:gd name="T34" fmla="*/ 23 w 61"/>
              <a:gd name="T35" fmla="*/ 10 h 64"/>
              <a:gd name="T36" fmla="*/ 26 w 61"/>
              <a:gd name="T37" fmla="*/ 0 h 64"/>
              <a:gd name="T38" fmla="*/ 35 w 61"/>
              <a:gd name="T39" fmla="*/ 0 h 64"/>
              <a:gd name="T40" fmla="*/ 38 w 61"/>
              <a:gd name="T41" fmla="*/ 10 h 64"/>
              <a:gd name="T42" fmla="*/ 46 w 61"/>
              <a:gd name="T43" fmla="*/ 14 h 64"/>
              <a:gd name="T44" fmla="*/ 56 w 61"/>
              <a:gd name="T45" fmla="*/ 12 h 64"/>
              <a:gd name="T46" fmla="*/ 61 w 61"/>
              <a:gd name="T47" fmla="*/ 20 h 64"/>
              <a:gd name="T48" fmla="*/ 54 w 61"/>
              <a:gd name="T49" fmla="*/ 28 h 64"/>
              <a:gd name="T50" fmla="*/ 54 w 61"/>
              <a:gd name="T51" fmla="*/ 32 h 64"/>
              <a:gd name="T52" fmla="*/ 54 w 61"/>
              <a:gd name="T53" fmla="*/ 36 h 64"/>
              <a:gd name="T54" fmla="*/ 31 w 61"/>
              <a:gd name="T55" fmla="*/ 21 h 64"/>
              <a:gd name="T56" fmla="*/ 19 w 61"/>
              <a:gd name="T57" fmla="*/ 32 h 64"/>
              <a:gd name="T58" fmla="*/ 31 w 61"/>
              <a:gd name="T59" fmla="*/ 43 h 64"/>
              <a:gd name="T60" fmla="*/ 42 w 61"/>
              <a:gd name="T61" fmla="*/ 32 h 64"/>
              <a:gd name="T62" fmla="*/ 31 w 61"/>
              <a:gd name="T63" fmla="*/ 21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 h="64">
                <a:moveTo>
                  <a:pt x="54" y="36"/>
                </a:moveTo>
                <a:cubicBezTo>
                  <a:pt x="61" y="44"/>
                  <a:pt x="61" y="44"/>
                  <a:pt x="61" y="44"/>
                </a:cubicBezTo>
                <a:cubicBezTo>
                  <a:pt x="56" y="52"/>
                  <a:pt x="56" y="52"/>
                  <a:pt x="56" y="52"/>
                </a:cubicBezTo>
                <a:cubicBezTo>
                  <a:pt x="46" y="50"/>
                  <a:pt x="46" y="50"/>
                  <a:pt x="46" y="50"/>
                </a:cubicBezTo>
                <a:cubicBezTo>
                  <a:pt x="44" y="52"/>
                  <a:pt x="41" y="53"/>
                  <a:pt x="38" y="54"/>
                </a:cubicBezTo>
                <a:cubicBezTo>
                  <a:pt x="35" y="64"/>
                  <a:pt x="35" y="64"/>
                  <a:pt x="35" y="64"/>
                </a:cubicBezTo>
                <a:cubicBezTo>
                  <a:pt x="26" y="64"/>
                  <a:pt x="26" y="64"/>
                  <a:pt x="26" y="64"/>
                </a:cubicBezTo>
                <a:cubicBezTo>
                  <a:pt x="23" y="54"/>
                  <a:pt x="23" y="54"/>
                  <a:pt x="23" y="54"/>
                </a:cubicBezTo>
                <a:cubicBezTo>
                  <a:pt x="20" y="53"/>
                  <a:pt x="17" y="52"/>
                  <a:pt x="15" y="50"/>
                </a:cubicBezTo>
                <a:cubicBezTo>
                  <a:pt x="5" y="52"/>
                  <a:pt x="5" y="52"/>
                  <a:pt x="5" y="52"/>
                </a:cubicBezTo>
                <a:cubicBezTo>
                  <a:pt x="0" y="44"/>
                  <a:pt x="0" y="44"/>
                  <a:pt x="0" y="44"/>
                </a:cubicBezTo>
                <a:cubicBezTo>
                  <a:pt x="7" y="36"/>
                  <a:pt x="7" y="36"/>
                  <a:pt x="7" y="36"/>
                </a:cubicBezTo>
                <a:cubicBezTo>
                  <a:pt x="7" y="35"/>
                  <a:pt x="7" y="34"/>
                  <a:pt x="7" y="32"/>
                </a:cubicBezTo>
                <a:cubicBezTo>
                  <a:pt x="7" y="31"/>
                  <a:pt x="7" y="29"/>
                  <a:pt x="7" y="28"/>
                </a:cubicBezTo>
                <a:cubicBezTo>
                  <a:pt x="0" y="20"/>
                  <a:pt x="0" y="20"/>
                  <a:pt x="0" y="20"/>
                </a:cubicBezTo>
                <a:cubicBezTo>
                  <a:pt x="5" y="12"/>
                  <a:pt x="5" y="12"/>
                  <a:pt x="5" y="12"/>
                </a:cubicBezTo>
                <a:cubicBezTo>
                  <a:pt x="15" y="14"/>
                  <a:pt x="15" y="14"/>
                  <a:pt x="15" y="14"/>
                </a:cubicBezTo>
                <a:cubicBezTo>
                  <a:pt x="17" y="12"/>
                  <a:pt x="20" y="11"/>
                  <a:pt x="23" y="10"/>
                </a:cubicBezTo>
                <a:cubicBezTo>
                  <a:pt x="26" y="0"/>
                  <a:pt x="26" y="0"/>
                  <a:pt x="26" y="0"/>
                </a:cubicBezTo>
                <a:cubicBezTo>
                  <a:pt x="35" y="0"/>
                  <a:pt x="35" y="0"/>
                  <a:pt x="35" y="0"/>
                </a:cubicBezTo>
                <a:cubicBezTo>
                  <a:pt x="38" y="10"/>
                  <a:pt x="38" y="10"/>
                  <a:pt x="38" y="10"/>
                </a:cubicBezTo>
                <a:cubicBezTo>
                  <a:pt x="41" y="11"/>
                  <a:pt x="44" y="12"/>
                  <a:pt x="46" y="14"/>
                </a:cubicBezTo>
                <a:cubicBezTo>
                  <a:pt x="56" y="12"/>
                  <a:pt x="56" y="12"/>
                  <a:pt x="56" y="12"/>
                </a:cubicBezTo>
                <a:cubicBezTo>
                  <a:pt x="61" y="20"/>
                  <a:pt x="61" y="20"/>
                  <a:pt x="61" y="20"/>
                </a:cubicBezTo>
                <a:cubicBezTo>
                  <a:pt x="54" y="28"/>
                  <a:pt x="54" y="28"/>
                  <a:pt x="54" y="28"/>
                </a:cubicBezTo>
                <a:cubicBezTo>
                  <a:pt x="54" y="29"/>
                  <a:pt x="54" y="31"/>
                  <a:pt x="54" y="32"/>
                </a:cubicBezTo>
                <a:cubicBezTo>
                  <a:pt x="54" y="34"/>
                  <a:pt x="54" y="35"/>
                  <a:pt x="54" y="36"/>
                </a:cubicBezTo>
                <a:close/>
                <a:moveTo>
                  <a:pt x="31" y="21"/>
                </a:moveTo>
                <a:cubicBezTo>
                  <a:pt x="24" y="21"/>
                  <a:pt x="19" y="26"/>
                  <a:pt x="19" y="32"/>
                </a:cubicBezTo>
                <a:cubicBezTo>
                  <a:pt x="19" y="38"/>
                  <a:pt x="24" y="43"/>
                  <a:pt x="31" y="43"/>
                </a:cubicBezTo>
                <a:cubicBezTo>
                  <a:pt x="37" y="43"/>
                  <a:pt x="42" y="38"/>
                  <a:pt x="42" y="32"/>
                </a:cubicBezTo>
                <a:cubicBezTo>
                  <a:pt x="42" y="26"/>
                  <a:pt x="37" y="21"/>
                  <a:pt x="31" y="21"/>
                </a:cubicBezTo>
                <a:close/>
              </a:path>
            </a:pathLst>
          </a:custGeom>
          <a:noFill/>
          <a:ln w="15875"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0" name="Freeform 30">
            <a:extLst>
              <a:ext uri="{FF2B5EF4-FFF2-40B4-BE49-F238E27FC236}">
                <a16:creationId xmlns:a16="http://schemas.microsoft.com/office/drawing/2014/main" id="{301382D8-B9B3-4181-9776-942D89B082D5}"/>
              </a:ext>
            </a:extLst>
          </p:cNvPr>
          <p:cNvSpPr>
            <a:spLocks noEditPoints="1"/>
          </p:cNvSpPr>
          <p:nvPr/>
        </p:nvSpPr>
        <p:spPr bwMode="auto">
          <a:xfrm>
            <a:off x="7123113" y="2659063"/>
            <a:ext cx="239713" cy="201613"/>
          </a:xfrm>
          <a:custGeom>
            <a:avLst/>
            <a:gdLst>
              <a:gd name="T0" fmla="*/ 63 w 63"/>
              <a:gd name="T1" fmla="*/ 53 h 53"/>
              <a:gd name="T2" fmla="*/ 0 w 63"/>
              <a:gd name="T3" fmla="*/ 53 h 53"/>
              <a:gd name="T4" fmla="*/ 0 w 63"/>
              <a:gd name="T5" fmla="*/ 10 h 53"/>
              <a:gd name="T6" fmla="*/ 63 w 63"/>
              <a:gd name="T7" fmla="*/ 10 h 53"/>
              <a:gd name="T8" fmla="*/ 63 w 63"/>
              <a:gd name="T9" fmla="*/ 53 h 53"/>
              <a:gd name="T10" fmla="*/ 43 w 63"/>
              <a:gd name="T11" fmla="*/ 0 h 53"/>
              <a:gd name="T12" fmla="*/ 21 w 63"/>
              <a:gd name="T13" fmla="*/ 0 h 53"/>
              <a:gd name="T14" fmla="*/ 21 w 63"/>
              <a:gd name="T15" fmla="*/ 10 h 53"/>
              <a:gd name="T16" fmla="*/ 43 w 63"/>
              <a:gd name="T17" fmla="*/ 10 h 53"/>
              <a:gd name="T18" fmla="*/ 43 w 63"/>
              <a:gd name="T19" fmla="*/ 0 h 53"/>
              <a:gd name="T20" fmla="*/ 0 w 63"/>
              <a:gd name="T21" fmla="*/ 23 h 53"/>
              <a:gd name="T22" fmla="*/ 18 w 63"/>
              <a:gd name="T23" fmla="*/ 30 h 53"/>
              <a:gd name="T24" fmla="*/ 45 w 63"/>
              <a:gd name="T25" fmla="*/ 30 h 53"/>
              <a:gd name="T26" fmla="*/ 63 w 63"/>
              <a:gd name="T27" fmla="*/ 23 h 53"/>
              <a:gd name="T28" fmla="*/ 32 w 63"/>
              <a:gd name="T29" fmla="*/ 40 h 53"/>
              <a:gd name="T30" fmla="*/ 32 w 63"/>
              <a:gd name="T31" fmla="*/ 25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 h="53">
                <a:moveTo>
                  <a:pt x="63" y="53"/>
                </a:moveTo>
                <a:cubicBezTo>
                  <a:pt x="0" y="53"/>
                  <a:pt x="0" y="53"/>
                  <a:pt x="0" y="53"/>
                </a:cubicBezTo>
                <a:cubicBezTo>
                  <a:pt x="0" y="10"/>
                  <a:pt x="0" y="10"/>
                  <a:pt x="0" y="10"/>
                </a:cubicBezTo>
                <a:cubicBezTo>
                  <a:pt x="63" y="10"/>
                  <a:pt x="63" y="10"/>
                  <a:pt x="63" y="10"/>
                </a:cubicBezTo>
                <a:lnTo>
                  <a:pt x="63" y="53"/>
                </a:lnTo>
                <a:close/>
                <a:moveTo>
                  <a:pt x="43" y="0"/>
                </a:moveTo>
                <a:cubicBezTo>
                  <a:pt x="21" y="0"/>
                  <a:pt x="21" y="0"/>
                  <a:pt x="21" y="0"/>
                </a:cubicBezTo>
                <a:cubicBezTo>
                  <a:pt x="21" y="10"/>
                  <a:pt x="21" y="10"/>
                  <a:pt x="21" y="10"/>
                </a:cubicBezTo>
                <a:cubicBezTo>
                  <a:pt x="43" y="10"/>
                  <a:pt x="43" y="10"/>
                  <a:pt x="43" y="10"/>
                </a:cubicBezTo>
                <a:lnTo>
                  <a:pt x="43" y="0"/>
                </a:lnTo>
                <a:close/>
                <a:moveTo>
                  <a:pt x="0" y="23"/>
                </a:moveTo>
                <a:cubicBezTo>
                  <a:pt x="18" y="30"/>
                  <a:pt x="18" y="30"/>
                  <a:pt x="18" y="30"/>
                </a:cubicBezTo>
                <a:cubicBezTo>
                  <a:pt x="27" y="33"/>
                  <a:pt x="36" y="33"/>
                  <a:pt x="45" y="30"/>
                </a:cubicBezTo>
                <a:cubicBezTo>
                  <a:pt x="63" y="23"/>
                  <a:pt x="63" y="23"/>
                  <a:pt x="63" y="23"/>
                </a:cubicBezTo>
                <a:moveTo>
                  <a:pt x="32" y="40"/>
                </a:moveTo>
                <a:cubicBezTo>
                  <a:pt x="32" y="25"/>
                  <a:pt x="32" y="25"/>
                  <a:pt x="32" y="25"/>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Freeform 31">
            <a:extLst>
              <a:ext uri="{FF2B5EF4-FFF2-40B4-BE49-F238E27FC236}">
                <a16:creationId xmlns:a16="http://schemas.microsoft.com/office/drawing/2014/main" id="{975AB021-7807-4119-A172-B913E9FC8DF8}"/>
              </a:ext>
            </a:extLst>
          </p:cNvPr>
          <p:cNvSpPr>
            <a:spLocks noEditPoints="1"/>
          </p:cNvSpPr>
          <p:nvPr/>
        </p:nvSpPr>
        <p:spPr bwMode="auto">
          <a:xfrm>
            <a:off x="7108825" y="1317625"/>
            <a:ext cx="269875" cy="209550"/>
          </a:xfrm>
          <a:custGeom>
            <a:avLst/>
            <a:gdLst>
              <a:gd name="T0" fmla="*/ 0 w 170"/>
              <a:gd name="T1" fmla="*/ 132 h 132"/>
              <a:gd name="T2" fmla="*/ 170 w 170"/>
              <a:gd name="T3" fmla="*/ 132 h 132"/>
              <a:gd name="T4" fmla="*/ 48 w 170"/>
              <a:gd name="T5" fmla="*/ 82 h 132"/>
              <a:gd name="T6" fmla="*/ 16 w 170"/>
              <a:gd name="T7" fmla="*/ 82 h 132"/>
              <a:gd name="T8" fmla="*/ 16 w 170"/>
              <a:gd name="T9" fmla="*/ 132 h 132"/>
              <a:gd name="T10" fmla="*/ 48 w 170"/>
              <a:gd name="T11" fmla="*/ 132 h 132"/>
              <a:gd name="T12" fmla="*/ 48 w 170"/>
              <a:gd name="T13" fmla="*/ 82 h 132"/>
              <a:gd name="T14" fmla="*/ 100 w 170"/>
              <a:gd name="T15" fmla="*/ 46 h 132"/>
              <a:gd name="T16" fmla="*/ 69 w 170"/>
              <a:gd name="T17" fmla="*/ 46 h 132"/>
              <a:gd name="T18" fmla="*/ 69 w 170"/>
              <a:gd name="T19" fmla="*/ 132 h 132"/>
              <a:gd name="T20" fmla="*/ 100 w 170"/>
              <a:gd name="T21" fmla="*/ 132 h 132"/>
              <a:gd name="T22" fmla="*/ 100 w 170"/>
              <a:gd name="T23" fmla="*/ 46 h 132"/>
              <a:gd name="T24" fmla="*/ 153 w 170"/>
              <a:gd name="T25" fmla="*/ 65 h 132"/>
              <a:gd name="T26" fmla="*/ 122 w 170"/>
              <a:gd name="T27" fmla="*/ 65 h 132"/>
              <a:gd name="T28" fmla="*/ 122 w 170"/>
              <a:gd name="T29" fmla="*/ 132 h 132"/>
              <a:gd name="T30" fmla="*/ 153 w 170"/>
              <a:gd name="T31" fmla="*/ 132 h 132"/>
              <a:gd name="T32" fmla="*/ 153 w 170"/>
              <a:gd name="T33" fmla="*/ 65 h 132"/>
              <a:gd name="T34" fmla="*/ 165 w 170"/>
              <a:gd name="T35" fmla="*/ 8 h 132"/>
              <a:gd name="T36" fmla="*/ 139 w 170"/>
              <a:gd name="T37" fmla="*/ 39 h 132"/>
              <a:gd name="T38" fmla="*/ 86 w 170"/>
              <a:gd name="T39" fmla="*/ 0 h 132"/>
              <a:gd name="T40" fmla="*/ 14 w 170"/>
              <a:gd name="T41" fmla="*/ 51 h 132"/>
              <a:gd name="T42" fmla="*/ 168 w 170"/>
              <a:gd name="T43" fmla="*/ 36 h 132"/>
              <a:gd name="T44" fmla="*/ 165 w 170"/>
              <a:gd name="T45" fmla="*/ 8 h 132"/>
              <a:gd name="T46" fmla="*/ 136 w 170"/>
              <a:gd name="T47" fmla="*/ 1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0" h="132">
                <a:moveTo>
                  <a:pt x="0" y="132"/>
                </a:moveTo>
                <a:lnTo>
                  <a:pt x="170" y="132"/>
                </a:lnTo>
                <a:moveTo>
                  <a:pt x="48" y="82"/>
                </a:moveTo>
                <a:lnTo>
                  <a:pt x="16" y="82"/>
                </a:lnTo>
                <a:lnTo>
                  <a:pt x="16" y="132"/>
                </a:lnTo>
                <a:lnTo>
                  <a:pt x="48" y="132"/>
                </a:lnTo>
                <a:lnTo>
                  <a:pt x="48" y="82"/>
                </a:lnTo>
                <a:moveTo>
                  <a:pt x="100" y="46"/>
                </a:moveTo>
                <a:lnTo>
                  <a:pt x="69" y="46"/>
                </a:lnTo>
                <a:lnTo>
                  <a:pt x="69" y="132"/>
                </a:lnTo>
                <a:lnTo>
                  <a:pt x="100" y="132"/>
                </a:lnTo>
                <a:lnTo>
                  <a:pt x="100" y="46"/>
                </a:lnTo>
                <a:moveTo>
                  <a:pt x="153" y="65"/>
                </a:moveTo>
                <a:lnTo>
                  <a:pt x="122" y="65"/>
                </a:lnTo>
                <a:lnTo>
                  <a:pt x="122" y="132"/>
                </a:lnTo>
                <a:lnTo>
                  <a:pt x="153" y="132"/>
                </a:lnTo>
                <a:lnTo>
                  <a:pt x="153" y="65"/>
                </a:lnTo>
                <a:moveTo>
                  <a:pt x="165" y="8"/>
                </a:moveTo>
                <a:lnTo>
                  <a:pt x="139" y="39"/>
                </a:lnTo>
                <a:lnTo>
                  <a:pt x="86" y="0"/>
                </a:lnTo>
                <a:lnTo>
                  <a:pt x="14" y="51"/>
                </a:lnTo>
                <a:moveTo>
                  <a:pt x="168" y="36"/>
                </a:moveTo>
                <a:lnTo>
                  <a:pt x="165" y="8"/>
                </a:lnTo>
                <a:lnTo>
                  <a:pt x="136" y="10"/>
                </a:ln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Freeform 32">
            <a:extLst>
              <a:ext uri="{FF2B5EF4-FFF2-40B4-BE49-F238E27FC236}">
                <a16:creationId xmlns:a16="http://schemas.microsoft.com/office/drawing/2014/main" id="{47E04AFC-E329-40A2-AA13-0A5AE5A9B801}"/>
              </a:ext>
            </a:extLst>
          </p:cNvPr>
          <p:cNvSpPr>
            <a:spLocks noEditPoints="1"/>
          </p:cNvSpPr>
          <p:nvPr/>
        </p:nvSpPr>
        <p:spPr bwMode="auto">
          <a:xfrm>
            <a:off x="7119938" y="3973513"/>
            <a:ext cx="247650" cy="247650"/>
          </a:xfrm>
          <a:custGeom>
            <a:avLst/>
            <a:gdLst>
              <a:gd name="T0" fmla="*/ 33 w 65"/>
              <a:gd name="T1" fmla="*/ 32 h 65"/>
              <a:gd name="T2" fmla="*/ 65 w 65"/>
              <a:gd name="T3" fmla="*/ 32 h 65"/>
              <a:gd name="T4" fmla="*/ 33 w 65"/>
              <a:gd name="T5" fmla="*/ 65 h 65"/>
              <a:gd name="T6" fmla="*/ 0 w 65"/>
              <a:gd name="T7" fmla="*/ 32 h 65"/>
              <a:gd name="T8" fmla="*/ 33 w 65"/>
              <a:gd name="T9" fmla="*/ 0 h 65"/>
              <a:gd name="T10" fmla="*/ 33 w 65"/>
              <a:gd name="T11" fmla="*/ 32 h 65"/>
              <a:gd name="T12" fmla="*/ 64 w 65"/>
              <a:gd name="T13" fmla="*/ 22 h 65"/>
              <a:gd name="T14" fmla="*/ 43 w 65"/>
              <a:gd name="T15" fmla="*/ 1 h 65"/>
              <a:gd name="T16" fmla="*/ 43 w 65"/>
              <a:gd name="T17" fmla="*/ 22 h 65"/>
              <a:gd name="T18" fmla="*/ 64 w 65"/>
              <a:gd name="T19" fmla="*/ 2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5" h="65">
                <a:moveTo>
                  <a:pt x="33" y="32"/>
                </a:moveTo>
                <a:cubicBezTo>
                  <a:pt x="65" y="32"/>
                  <a:pt x="65" y="32"/>
                  <a:pt x="65" y="32"/>
                </a:cubicBezTo>
                <a:cubicBezTo>
                  <a:pt x="65" y="51"/>
                  <a:pt x="51" y="65"/>
                  <a:pt x="33" y="65"/>
                </a:cubicBezTo>
                <a:cubicBezTo>
                  <a:pt x="14" y="65"/>
                  <a:pt x="0" y="51"/>
                  <a:pt x="0" y="32"/>
                </a:cubicBezTo>
                <a:cubicBezTo>
                  <a:pt x="0" y="14"/>
                  <a:pt x="14" y="0"/>
                  <a:pt x="33" y="0"/>
                </a:cubicBezTo>
                <a:lnTo>
                  <a:pt x="33" y="32"/>
                </a:lnTo>
                <a:close/>
                <a:moveTo>
                  <a:pt x="64" y="22"/>
                </a:moveTo>
                <a:cubicBezTo>
                  <a:pt x="62" y="11"/>
                  <a:pt x="54" y="3"/>
                  <a:pt x="43" y="1"/>
                </a:cubicBezTo>
                <a:cubicBezTo>
                  <a:pt x="43" y="22"/>
                  <a:pt x="43" y="22"/>
                  <a:pt x="43" y="22"/>
                </a:cubicBezTo>
                <a:lnTo>
                  <a:pt x="64" y="22"/>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3127074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750"/>
                                        <p:tgtEl>
                                          <p:spTgt spid="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
                                        </p:tgtEl>
                                        <p:attrNameLst>
                                          <p:attrName>style.visibility</p:attrName>
                                        </p:attrNameLst>
                                      </p:cBhvr>
                                      <p:to>
                                        <p:strVal val="visible"/>
                                      </p:to>
                                    </p:set>
                                    <p:animEffect transition="in" filter="fade">
                                      <p:cBhvr>
                                        <p:cTn id="10" dur="750"/>
                                        <p:tgtEl>
                                          <p:spTgt spid="7"/>
                                        </p:tgtEl>
                                      </p:cBhvr>
                                    </p:animEffect>
                                  </p:childTnLst>
                                </p:cTn>
                              </p:par>
                              <p:par>
                                <p:cTn id="11" presetID="10" presetClass="entr" presetSubtype="0" fill="hold" nodeType="withEffect">
                                  <p:stCondLst>
                                    <p:cond delay="0"/>
                                  </p:stCondLst>
                                  <p:childTnLst>
                                    <p:set>
                                      <p:cBhvr>
                                        <p:cTn id="12" dur="1" fill="hold">
                                          <p:stCondLst>
                                            <p:cond delay="0"/>
                                          </p:stCondLst>
                                        </p:cTn>
                                        <p:tgtEl>
                                          <p:spTgt spid="37"/>
                                        </p:tgtEl>
                                        <p:attrNameLst>
                                          <p:attrName>style.visibility</p:attrName>
                                        </p:attrNameLst>
                                      </p:cBhvr>
                                      <p:to>
                                        <p:strVal val="visible"/>
                                      </p:to>
                                    </p:set>
                                    <p:animEffect transition="in" filter="fade">
                                      <p:cBhvr>
                                        <p:cTn id="13" dur="750"/>
                                        <p:tgtEl>
                                          <p:spTgt spid="37"/>
                                        </p:tgtEl>
                                      </p:cBhvr>
                                    </p:animEffect>
                                  </p:childTnLst>
                                </p:cTn>
                              </p:par>
                              <p:par>
                                <p:cTn id="14" presetID="10" presetClass="entr" presetSubtype="0" fill="hold" nodeType="withEffect">
                                  <p:stCondLst>
                                    <p:cond delay="0"/>
                                  </p:stCondLst>
                                  <p:childTnLst>
                                    <p:set>
                                      <p:cBhvr>
                                        <p:cTn id="15" dur="1" fill="hold">
                                          <p:stCondLst>
                                            <p:cond delay="0"/>
                                          </p:stCondLst>
                                        </p:cTn>
                                        <p:tgtEl>
                                          <p:spTgt spid="40"/>
                                        </p:tgtEl>
                                        <p:attrNameLst>
                                          <p:attrName>style.visibility</p:attrName>
                                        </p:attrNameLst>
                                      </p:cBhvr>
                                      <p:to>
                                        <p:strVal val="visible"/>
                                      </p:to>
                                    </p:set>
                                    <p:animEffect transition="in" filter="fade">
                                      <p:cBhvr>
                                        <p:cTn id="16" dur="750"/>
                                        <p:tgtEl>
                                          <p:spTgt spid="40"/>
                                        </p:tgtEl>
                                      </p:cBhvr>
                                    </p:animEffect>
                                  </p:childTnLst>
                                </p:cTn>
                              </p:par>
                              <p:par>
                                <p:cTn id="17" presetID="22" presetClass="entr" presetSubtype="8" fill="hold" nodeType="withEffect">
                                  <p:stCondLst>
                                    <p:cond delay="250"/>
                                  </p:stCondLst>
                                  <p:childTnLst>
                                    <p:set>
                                      <p:cBhvr>
                                        <p:cTn id="18" dur="1" fill="hold">
                                          <p:stCondLst>
                                            <p:cond delay="0"/>
                                          </p:stCondLst>
                                        </p:cTn>
                                        <p:tgtEl>
                                          <p:spTgt spid="2"/>
                                        </p:tgtEl>
                                        <p:attrNameLst>
                                          <p:attrName>style.visibility</p:attrName>
                                        </p:attrNameLst>
                                      </p:cBhvr>
                                      <p:to>
                                        <p:strVal val="visible"/>
                                      </p:to>
                                    </p:set>
                                    <p:animEffect transition="in" filter="wipe(left)">
                                      <p:cBhvr>
                                        <p:cTn id="19" dur="500"/>
                                        <p:tgtEl>
                                          <p:spTgt spid="2"/>
                                        </p:tgtEl>
                                      </p:cBhvr>
                                    </p:animEffect>
                                  </p:childTnLst>
                                </p:cTn>
                              </p:par>
                              <p:par>
                                <p:cTn id="20" presetID="22" presetClass="entr" presetSubtype="8" fill="hold" nodeType="withEffect">
                                  <p:stCondLst>
                                    <p:cond delay="50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500"/>
                                        <p:tgtEl>
                                          <p:spTgt spid="3"/>
                                        </p:tgtEl>
                                      </p:cBhvr>
                                    </p:animEffect>
                                  </p:childTnLst>
                                </p:cTn>
                              </p:par>
                              <p:par>
                                <p:cTn id="23" presetID="22" presetClass="entr" presetSubtype="8" fill="hold" nodeType="withEffect">
                                  <p:stCondLst>
                                    <p:cond delay="750"/>
                                  </p:stCondLst>
                                  <p:childTnLst>
                                    <p:set>
                                      <p:cBhvr>
                                        <p:cTn id="24" dur="1" fill="hold">
                                          <p:stCondLst>
                                            <p:cond delay="0"/>
                                          </p:stCondLst>
                                        </p:cTn>
                                        <p:tgtEl>
                                          <p:spTgt spid="4"/>
                                        </p:tgtEl>
                                        <p:attrNameLst>
                                          <p:attrName>style.visibility</p:attrName>
                                        </p:attrNameLst>
                                      </p:cBhvr>
                                      <p:to>
                                        <p:strVal val="visible"/>
                                      </p:to>
                                    </p:set>
                                    <p:animEffect transition="in" filter="wipe(left)">
                                      <p:cBhvr>
                                        <p:cTn id="25" dur="500"/>
                                        <p:tgtEl>
                                          <p:spTgt spid="4"/>
                                        </p:tgtEl>
                                      </p:cBhvr>
                                    </p:animEffect>
                                  </p:childTnLst>
                                </p:cTn>
                              </p:par>
                              <p:par>
                                <p:cTn id="26" presetID="22" presetClass="entr" presetSubtype="8" fill="hold" nodeType="withEffect">
                                  <p:stCondLst>
                                    <p:cond delay="1000"/>
                                  </p:stCondLst>
                                  <p:childTnLst>
                                    <p:set>
                                      <p:cBhvr>
                                        <p:cTn id="27" dur="1" fill="hold">
                                          <p:stCondLst>
                                            <p:cond delay="0"/>
                                          </p:stCondLst>
                                        </p:cTn>
                                        <p:tgtEl>
                                          <p:spTgt spid="5"/>
                                        </p:tgtEl>
                                        <p:attrNameLst>
                                          <p:attrName>style.visibility</p:attrName>
                                        </p:attrNameLst>
                                      </p:cBhvr>
                                      <p:to>
                                        <p:strVal val="visible"/>
                                      </p:to>
                                    </p:set>
                                    <p:animEffect transition="in" filter="wipe(left)">
                                      <p:cBhvr>
                                        <p:cTn id="28" dur="500"/>
                                        <p:tgtEl>
                                          <p:spTgt spid="5"/>
                                        </p:tgtEl>
                                      </p:cBhvr>
                                    </p:animEffect>
                                  </p:childTnLst>
                                </p:cTn>
                              </p:par>
                              <p:par>
                                <p:cTn id="29" presetID="2" presetClass="entr" presetSubtype="2" decel="100000" fill="hold" nodeType="withEffect">
                                  <p:stCondLst>
                                    <p:cond delay="500"/>
                                  </p:stCondLst>
                                  <p:childTnLst>
                                    <p:set>
                                      <p:cBhvr>
                                        <p:cTn id="30" dur="1" fill="hold">
                                          <p:stCondLst>
                                            <p:cond delay="0"/>
                                          </p:stCondLst>
                                        </p:cTn>
                                        <p:tgtEl>
                                          <p:spTgt spid="24"/>
                                        </p:tgtEl>
                                        <p:attrNameLst>
                                          <p:attrName>style.visibility</p:attrName>
                                        </p:attrNameLst>
                                      </p:cBhvr>
                                      <p:to>
                                        <p:strVal val="visible"/>
                                      </p:to>
                                    </p:set>
                                    <p:anim calcmode="lin" valueType="num">
                                      <p:cBhvr additive="base">
                                        <p:cTn id="31" dur="1000" fill="hold"/>
                                        <p:tgtEl>
                                          <p:spTgt spid="24"/>
                                        </p:tgtEl>
                                        <p:attrNameLst>
                                          <p:attrName>ppt_x</p:attrName>
                                        </p:attrNameLst>
                                      </p:cBhvr>
                                      <p:tavLst>
                                        <p:tav tm="0">
                                          <p:val>
                                            <p:strVal val="1+#ppt_w/2"/>
                                          </p:val>
                                        </p:tav>
                                        <p:tav tm="100000">
                                          <p:val>
                                            <p:strVal val="#ppt_x"/>
                                          </p:val>
                                        </p:tav>
                                      </p:tavLst>
                                    </p:anim>
                                    <p:anim calcmode="lin" valueType="num">
                                      <p:cBhvr additive="base">
                                        <p:cTn id="32" dur="1000" fill="hold"/>
                                        <p:tgtEl>
                                          <p:spTgt spid="24"/>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50"/>
                                  </p:stCondLst>
                                  <p:childTnLst>
                                    <p:set>
                                      <p:cBhvr>
                                        <p:cTn id="34" dur="1" fill="hold">
                                          <p:stCondLst>
                                            <p:cond delay="0"/>
                                          </p:stCondLst>
                                        </p:cTn>
                                        <p:tgtEl>
                                          <p:spTgt spid="25"/>
                                        </p:tgtEl>
                                        <p:attrNameLst>
                                          <p:attrName>style.visibility</p:attrName>
                                        </p:attrNameLst>
                                      </p:cBhvr>
                                      <p:to>
                                        <p:strVal val="visible"/>
                                      </p:to>
                                    </p:set>
                                    <p:anim calcmode="lin" valueType="num">
                                      <p:cBhvr additive="base">
                                        <p:cTn id="35" dur="1000" fill="hold"/>
                                        <p:tgtEl>
                                          <p:spTgt spid="25"/>
                                        </p:tgtEl>
                                        <p:attrNameLst>
                                          <p:attrName>ppt_x</p:attrName>
                                        </p:attrNameLst>
                                      </p:cBhvr>
                                      <p:tavLst>
                                        <p:tav tm="0">
                                          <p:val>
                                            <p:strVal val="1+#ppt_w/2"/>
                                          </p:val>
                                        </p:tav>
                                        <p:tav tm="100000">
                                          <p:val>
                                            <p:strVal val="#ppt_x"/>
                                          </p:val>
                                        </p:tav>
                                      </p:tavLst>
                                    </p:anim>
                                    <p:anim calcmode="lin" valueType="num">
                                      <p:cBhvr additive="base">
                                        <p:cTn id="36" dur="1000" fill="hold"/>
                                        <p:tgtEl>
                                          <p:spTgt spid="25"/>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100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1000" fill="hold"/>
                                        <p:tgtEl>
                                          <p:spTgt spid="26"/>
                                        </p:tgtEl>
                                        <p:attrNameLst>
                                          <p:attrName>ppt_x</p:attrName>
                                        </p:attrNameLst>
                                      </p:cBhvr>
                                      <p:tavLst>
                                        <p:tav tm="0">
                                          <p:val>
                                            <p:strVal val="1+#ppt_w/2"/>
                                          </p:val>
                                        </p:tav>
                                        <p:tav tm="100000">
                                          <p:val>
                                            <p:strVal val="#ppt_x"/>
                                          </p:val>
                                        </p:tav>
                                      </p:tavLst>
                                    </p:anim>
                                    <p:anim calcmode="lin" valueType="num">
                                      <p:cBhvr additive="base">
                                        <p:cTn id="40" dur="1000" fill="hold"/>
                                        <p:tgtEl>
                                          <p:spTgt spid="26"/>
                                        </p:tgtEl>
                                        <p:attrNameLst>
                                          <p:attrName>ppt_y</p:attrName>
                                        </p:attrNameLst>
                                      </p:cBhvr>
                                      <p:tavLst>
                                        <p:tav tm="0">
                                          <p:val>
                                            <p:strVal val="#ppt_y"/>
                                          </p:val>
                                        </p:tav>
                                        <p:tav tm="100000">
                                          <p:val>
                                            <p:strVal val="#ppt_y"/>
                                          </p:val>
                                        </p:tav>
                                      </p:tavLst>
                                    </p:anim>
                                  </p:childTnLst>
                                </p:cTn>
                              </p:par>
                              <p:par>
                                <p:cTn id="41" presetID="2" presetClass="entr" presetSubtype="2" decel="100000" fill="hold" nodeType="withEffect">
                                  <p:stCondLst>
                                    <p:cond delay="1250"/>
                                  </p:stCondLst>
                                  <p:childTnLst>
                                    <p:set>
                                      <p:cBhvr>
                                        <p:cTn id="42" dur="1" fill="hold">
                                          <p:stCondLst>
                                            <p:cond delay="0"/>
                                          </p:stCondLst>
                                        </p:cTn>
                                        <p:tgtEl>
                                          <p:spTgt spid="27"/>
                                        </p:tgtEl>
                                        <p:attrNameLst>
                                          <p:attrName>style.visibility</p:attrName>
                                        </p:attrNameLst>
                                      </p:cBhvr>
                                      <p:to>
                                        <p:strVal val="visible"/>
                                      </p:to>
                                    </p:set>
                                    <p:anim calcmode="lin" valueType="num">
                                      <p:cBhvr additive="base">
                                        <p:cTn id="43" dur="1000" fill="hold"/>
                                        <p:tgtEl>
                                          <p:spTgt spid="27"/>
                                        </p:tgtEl>
                                        <p:attrNameLst>
                                          <p:attrName>ppt_x</p:attrName>
                                        </p:attrNameLst>
                                      </p:cBhvr>
                                      <p:tavLst>
                                        <p:tav tm="0">
                                          <p:val>
                                            <p:strVal val="1+#ppt_w/2"/>
                                          </p:val>
                                        </p:tav>
                                        <p:tav tm="100000">
                                          <p:val>
                                            <p:strVal val="#ppt_x"/>
                                          </p:val>
                                        </p:tav>
                                      </p:tavLst>
                                    </p:anim>
                                    <p:anim calcmode="lin" valueType="num">
                                      <p:cBhvr additive="base">
                                        <p:cTn id="44" dur="1000" fill="hold"/>
                                        <p:tgtEl>
                                          <p:spTgt spid="27"/>
                                        </p:tgtEl>
                                        <p:attrNameLst>
                                          <p:attrName>ppt_y</p:attrName>
                                        </p:attrNameLst>
                                      </p:cBhvr>
                                      <p:tavLst>
                                        <p:tav tm="0">
                                          <p:val>
                                            <p:strVal val="#ppt_y"/>
                                          </p:val>
                                        </p:tav>
                                        <p:tav tm="100000">
                                          <p:val>
                                            <p:strVal val="#ppt_y"/>
                                          </p:val>
                                        </p:tav>
                                      </p:tavLst>
                                    </p:anim>
                                  </p:childTnLst>
                                </p:cTn>
                              </p:par>
                              <p:par>
                                <p:cTn id="45" presetID="10" presetClass="entr" presetSubtype="0" fill="hold" grpId="0" nodeType="withEffect">
                                  <p:stCondLst>
                                    <p:cond delay="1000"/>
                                  </p:stCondLst>
                                  <p:childTnLst>
                                    <p:set>
                                      <p:cBhvr>
                                        <p:cTn id="46" dur="1" fill="hold">
                                          <p:stCondLst>
                                            <p:cond delay="0"/>
                                          </p:stCondLst>
                                        </p:cTn>
                                        <p:tgtEl>
                                          <p:spTgt spid="31"/>
                                        </p:tgtEl>
                                        <p:attrNameLst>
                                          <p:attrName>style.visibility</p:attrName>
                                        </p:attrNameLst>
                                      </p:cBhvr>
                                      <p:to>
                                        <p:strVal val="visible"/>
                                      </p:to>
                                    </p:set>
                                    <p:animEffect transition="in" filter="fade">
                                      <p:cBhvr>
                                        <p:cTn id="47" dur="500"/>
                                        <p:tgtEl>
                                          <p:spTgt spid="31"/>
                                        </p:tgtEl>
                                      </p:cBhvr>
                                    </p:animEffect>
                                  </p:childTnLst>
                                </p:cTn>
                              </p:par>
                              <p:par>
                                <p:cTn id="48" presetID="10" presetClass="entr" presetSubtype="0" fill="hold" grpId="0" nodeType="withEffect">
                                  <p:stCondLst>
                                    <p:cond delay="1250"/>
                                  </p:stCondLst>
                                  <p:childTnLst>
                                    <p:set>
                                      <p:cBhvr>
                                        <p:cTn id="49" dur="1" fill="hold">
                                          <p:stCondLst>
                                            <p:cond delay="0"/>
                                          </p:stCondLst>
                                        </p:cTn>
                                        <p:tgtEl>
                                          <p:spTgt spid="30"/>
                                        </p:tgtEl>
                                        <p:attrNameLst>
                                          <p:attrName>style.visibility</p:attrName>
                                        </p:attrNameLst>
                                      </p:cBhvr>
                                      <p:to>
                                        <p:strVal val="visible"/>
                                      </p:to>
                                    </p:set>
                                    <p:animEffect transition="in" filter="fade">
                                      <p:cBhvr>
                                        <p:cTn id="50" dur="500"/>
                                        <p:tgtEl>
                                          <p:spTgt spid="30"/>
                                        </p:tgtEl>
                                      </p:cBhvr>
                                    </p:animEffect>
                                  </p:childTnLst>
                                </p:cTn>
                              </p:par>
                              <p:par>
                                <p:cTn id="51" presetID="10" presetClass="entr" presetSubtype="0" fill="hold" grpId="0" nodeType="withEffect">
                                  <p:stCondLst>
                                    <p:cond delay="1500"/>
                                  </p:stCondLst>
                                  <p:childTnLst>
                                    <p:set>
                                      <p:cBhvr>
                                        <p:cTn id="52" dur="1" fill="hold">
                                          <p:stCondLst>
                                            <p:cond delay="0"/>
                                          </p:stCondLst>
                                        </p:cTn>
                                        <p:tgtEl>
                                          <p:spTgt spid="32"/>
                                        </p:tgtEl>
                                        <p:attrNameLst>
                                          <p:attrName>style.visibility</p:attrName>
                                        </p:attrNameLst>
                                      </p:cBhvr>
                                      <p:to>
                                        <p:strVal val="visible"/>
                                      </p:to>
                                    </p:set>
                                    <p:animEffect transition="in" filter="fade">
                                      <p:cBhvr>
                                        <p:cTn id="53" dur="500"/>
                                        <p:tgtEl>
                                          <p:spTgt spid="32"/>
                                        </p:tgtEl>
                                      </p:cBhvr>
                                    </p:animEffect>
                                  </p:childTnLst>
                                </p:cTn>
                              </p:par>
                              <p:par>
                                <p:cTn id="54" presetID="10" presetClass="entr" presetSubtype="0" fill="hold" grpId="0" nodeType="withEffect">
                                  <p:stCondLst>
                                    <p:cond delay="1750"/>
                                  </p:stCondLst>
                                  <p:childTnLst>
                                    <p:set>
                                      <p:cBhvr>
                                        <p:cTn id="55" dur="1" fill="hold">
                                          <p:stCondLst>
                                            <p:cond delay="0"/>
                                          </p:stCondLst>
                                        </p:cTn>
                                        <p:tgtEl>
                                          <p:spTgt spid="29"/>
                                        </p:tgtEl>
                                        <p:attrNameLst>
                                          <p:attrName>style.visibility</p:attrName>
                                        </p:attrNameLst>
                                      </p:cBhvr>
                                      <p:to>
                                        <p:strVal val="visible"/>
                                      </p:to>
                                    </p:set>
                                    <p:animEffect transition="in" filter="fade">
                                      <p:cBhvr>
                                        <p:cTn id="56" dur="500"/>
                                        <p:tgtEl>
                                          <p:spTgt spid="29"/>
                                        </p:tgtEl>
                                      </p:cBhvr>
                                    </p:animEffect>
                                  </p:childTnLst>
                                </p:cTn>
                              </p:par>
                              <p:par>
                                <p:cTn id="57" presetID="10" presetClass="entr" presetSubtype="0" fill="hold" nodeType="withEffect">
                                  <p:stCondLst>
                                    <p:cond delay="1250"/>
                                  </p:stCondLst>
                                  <p:childTnLst>
                                    <p:set>
                                      <p:cBhvr>
                                        <p:cTn id="58" dur="1" fill="hold">
                                          <p:stCondLst>
                                            <p:cond delay="0"/>
                                          </p:stCondLst>
                                        </p:cTn>
                                        <p:tgtEl>
                                          <p:spTgt spid="28"/>
                                        </p:tgtEl>
                                        <p:attrNameLst>
                                          <p:attrName>style.visibility</p:attrName>
                                        </p:attrNameLst>
                                      </p:cBhvr>
                                      <p:to>
                                        <p:strVal val="visible"/>
                                      </p:to>
                                    </p:set>
                                    <p:animEffect transition="in" filter="fade">
                                      <p:cBhvr>
                                        <p:cTn id="59" dur="500"/>
                                        <p:tgtEl>
                                          <p:spTgt spid="28"/>
                                        </p:tgtEl>
                                      </p:cBhvr>
                                    </p:animEffect>
                                  </p:childTnLst>
                                </p:cTn>
                              </p:par>
                              <p:par>
                                <p:cTn id="60" presetID="10" presetClass="entr" presetSubtype="0" fill="hold" nodeType="withEffect">
                                  <p:stCondLst>
                                    <p:cond delay="1500"/>
                                  </p:stCondLst>
                                  <p:childTnLst>
                                    <p:set>
                                      <p:cBhvr>
                                        <p:cTn id="61" dur="1" fill="hold">
                                          <p:stCondLst>
                                            <p:cond delay="0"/>
                                          </p:stCondLst>
                                        </p:cTn>
                                        <p:tgtEl>
                                          <p:spTgt spid="53"/>
                                        </p:tgtEl>
                                        <p:attrNameLst>
                                          <p:attrName>style.visibility</p:attrName>
                                        </p:attrNameLst>
                                      </p:cBhvr>
                                      <p:to>
                                        <p:strVal val="visible"/>
                                      </p:to>
                                    </p:set>
                                    <p:animEffect transition="in" filter="fade">
                                      <p:cBhvr>
                                        <p:cTn id="62" dur="500"/>
                                        <p:tgtEl>
                                          <p:spTgt spid="53"/>
                                        </p:tgtEl>
                                      </p:cBhvr>
                                    </p:animEffect>
                                  </p:childTnLst>
                                </p:cTn>
                              </p:par>
                              <p:par>
                                <p:cTn id="63" presetID="10" presetClass="entr" presetSubtype="0" fill="hold" nodeType="withEffect">
                                  <p:stCondLst>
                                    <p:cond delay="1750"/>
                                  </p:stCondLst>
                                  <p:childTnLst>
                                    <p:set>
                                      <p:cBhvr>
                                        <p:cTn id="64" dur="1" fill="hold">
                                          <p:stCondLst>
                                            <p:cond delay="0"/>
                                          </p:stCondLst>
                                        </p:cTn>
                                        <p:tgtEl>
                                          <p:spTgt spid="54"/>
                                        </p:tgtEl>
                                        <p:attrNameLst>
                                          <p:attrName>style.visibility</p:attrName>
                                        </p:attrNameLst>
                                      </p:cBhvr>
                                      <p:to>
                                        <p:strVal val="visible"/>
                                      </p:to>
                                    </p:set>
                                    <p:animEffect transition="in" filter="fade">
                                      <p:cBhvr>
                                        <p:cTn id="65" dur="500"/>
                                        <p:tgtEl>
                                          <p:spTgt spid="54"/>
                                        </p:tgtEl>
                                      </p:cBhvr>
                                    </p:animEffect>
                                  </p:childTnLst>
                                </p:cTn>
                              </p:par>
                              <p:par>
                                <p:cTn id="66" presetID="10" presetClass="entr" presetSubtype="0" fill="hold" nodeType="withEffect">
                                  <p:stCondLst>
                                    <p:cond delay="2000"/>
                                  </p:stCondLst>
                                  <p:childTnLst>
                                    <p:set>
                                      <p:cBhvr>
                                        <p:cTn id="67" dur="1" fill="hold">
                                          <p:stCondLst>
                                            <p:cond delay="0"/>
                                          </p:stCondLst>
                                        </p:cTn>
                                        <p:tgtEl>
                                          <p:spTgt spid="55"/>
                                        </p:tgtEl>
                                        <p:attrNameLst>
                                          <p:attrName>style.visibility</p:attrName>
                                        </p:attrNameLst>
                                      </p:cBhvr>
                                      <p:to>
                                        <p:strVal val="visible"/>
                                      </p:to>
                                    </p:set>
                                    <p:animEffect transition="in" filter="fade">
                                      <p:cBhvr>
                                        <p:cTn id="68"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29" grpId="0" animBg="1"/>
      <p:bldP spid="30" grpId="0" animBg="1"/>
      <p:bldP spid="31" grpId="0" animBg="1"/>
      <p:bldP spid="32"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cxnSp>
        <p:nvCxnSpPr>
          <p:cNvPr id="31" name="Straight Connector 4">
            <a:extLst>
              <a:ext uri="{FF2B5EF4-FFF2-40B4-BE49-F238E27FC236}">
                <a16:creationId xmlns:a16="http://schemas.microsoft.com/office/drawing/2014/main" id="{48AEDE41-91CB-4D45-A63A-5651DEDD80D5}"/>
              </a:ext>
            </a:extLst>
          </p:cNvPr>
          <p:cNvCxnSpPr/>
          <p:nvPr/>
        </p:nvCxnSpPr>
        <p:spPr>
          <a:xfrm>
            <a:off x="6116003" y="1167824"/>
            <a:ext cx="0" cy="5593080"/>
          </a:xfrm>
          <a:prstGeom prst="line">
            <a:avLst/>
          </a:prstGeom>
          <a:noFill/>
          <a:ln w="19050" cap="flat" cmpd="sng" algn="ctr">
            <a:solidFill>
              <a:sysClr val="window" lastClr="FFFFFF">
                <a:lumMod val="75000"/>
              </a:sysClr>
            </a:solidFill>
            <a:prstDash val="solid"/>
            <a:miter lim="800000"/>
          </a:ln>
          <a:effectLst/>
        </p:spPr>
      </p:cxnSp>
      <p:grpSp>
        <p:nvGrpSpPr>
          <p:cNvPr id="32" name="Group 9">
            <a:extLst>
              <a:ext uri="{FF2B5EF4-FFF2-40B4-BE49-F238E27FC236}">
                <a16:creationId xmlns:a16="http://schemas.microsoft.com/office/drawing/2014/main" id="{432992CF-AEED-46EC-80A1-B4CD5DC17F5C}"/>
              </a:ext>
            </a:extLst>
          </p:cNvPr>
          <p:cNvGrpSpPr/>
          <p:nvPr/>
        </p:nvGrpSpPr>
        <p:grpSpPr>
          <a:xfrm>
            <a:off x="5719763" y="1591778"/>
            <a:ext cx="938531" cy="792480"/>
            <a:chOff x="5628323" y="1688874"/>
            <a:chExt cx="938531" cy="792480"/>
          </a:xfrm>
        </p:grpSpPr>
        <p:sp>
          <p:nvSpPr>
            <p:cNvPr id="33" name="Rounded Rectangle 6">
              <a:extLst>
                <a:ext uri="{FF2B5EF4-FFF2-40B4-BE49-F238E27FC236}">
                  <a16:creationId xmlns:a16="http://schemas.microsoft.com/office/drawing/2014/main" id="{696A873A-06F5-452E-8278-D11819F175FD}"/>
                </a:ext>
              </a:extLst>
            </p:cNvPr>
            <p:cNvSpPr/>
            <p:nvPr/>
          </p:nvSpPr>
          <p:spPr>
            <a:xfrm>
              <a:off x="5628323" y="1688874"/>
              <a:ext cx="792480" cy="792480"/>
            </a:xfrm>
            <a:prstGeom prst="roundRect">
              <a:avLst/>
            </a:prstGeom>
            <a:solidFill>
              <a:schemeClr val="accent1"/>
            </a:solidFill>
            <a:ln w="73025" cap="flat" cmpd="thickThin" algn="ctr">
              <a:solidFill>
                <a:srgbClr val="F0F0F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60%</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4" name="Isosceles Triangle 8">
              <a:extLst>
                <a:ext uri="{FF2B5EF4-FFF2-40B4-BE49-F238E27FC236}">
                  <a16:creationId xmlns:a16="http://schemas.microsoft.com/office/drawing/2014/main" id="{25560BB2-AE24-4434-A685-58120D675F5D}"/>
                </a:ext>
              </a:extLst>
            </p:cNvPr>
            <p:cNvSpPr/>
            <p:nvPr/>
          </p:nvSpPr>
          <p:spPr>
            <a:xfrm rot="5400000">
              <a:off x="6326824" y="2008914"/>
              <a:ext cx="327660" cy="152400"/>
            </a:xfrm>
            <a:prstGeom prst="triangl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35" name="Group 10">
            <a:extLst>
              <a:ext uri="{FF2B5EF4-FFF2-40B4-BE49-F238E27FC236}">
                <a16:creationId xmlns:a16="http://schemas.microsoft.com/office/drawing/2014/main" id="{98259858-15B2-45A1-A450-E873094251B4}"/>
              </a:ext>
            </a:extLst>
          </p:cNvPr>
          <p:cNvGrpSpPr/>
          <p:nvPr/>
        </p:nvGrpSpPr>
        <p:grpSpPr>
          <a:xfrm>
            <a:off x="5719763" y="4146720"/>
            <a:ext cx="940119" cy="792480"/>
            <a:chOff x="5628323" y="4243816"/>
            <a:chExt cx="940119" cy="792480"/>
          </a:xfrm>
        </p:grpSpPr>
        <p:sp>
          <p:nvSpPr>
            <p:cNvPr id="36" name="Rounded Rectangle 56">
              <a:extLst>
                <a:ext uri="{FF2B5EF4-FFF2-40B4-BE49-F238E27FC236}">
                  <a16:creationId xmlns:a16="http://schemas.microsoft.com/office/drawing/2014/main" id="{AEC02F58-4C5D-423B-9E30-1E13BAE6F2CE}"/>
                </a:ext>
              </a:extLst>
            </p:cNvPr>
            <p:cNvSpPr/>
            <p:nvPr/>
          </p:nvSpPr>
          <p:spPr>
            <a:xfrm>
              <a:off x="5628323" y="4243816"/>
              <a:ext cx="792480" cy="792480"/>
            </a:xfrm>
            <a:prstGeom prst="roundRect">
              <a:avLst/>
            </a:prstGeom>
            <a:solidFill>
              <a:schemeClr val="accent3"/>
            </a:solidFill>
            <a:ln w="73025" cap="flat" cmpd="thickThin" algn="ctr">
              <a:solidFill>
                <a:srgbClr val="F0F0F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90%</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37" name="Isosceles Triangle 59">
              <a:extLst>
                <a:ext uri="{FF2B5EF4-FFF2-40B4-BE49-F238E27FC236}">
                  <a16:creationId xmlns:a16="http://schemas.microsoft.com/office/drawing/2014/main" id="{B558B693-CCCA-4069-9A80-A513910D377B}"/>
                </a:ext>
              </a:extLst>
            </p:cNvPr>
            <p:cNvSpPr/>
            <p:nvPr/>
          </p:nvSpPr>
          <p:spPr>
            <a:xfrm rot="5400000">
              <a:off x="6328412" y="4563856"/>
              <a:ext cx="327660" cy="152400"/>
            </a:xfrm>
            <a:prstGeom prst="triangl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38" name="Group 12">
            <a:extLst>
              <a:ext uri="{FF2B5EF4-FFF2-40B4-BE49-F238E27FC236}">
                <a16:creationId xmlns:a16="http://schemas.microsoft.com/office/drawing/2014/main" id="{7D8D71F5-018F-4620-8C19-8508DA03BBD5}"/>
              </a:ext>
            </a:extLst>
          </p:cNvPr>
          <p:cNvGrpSpPr/>
          <p:nvPr/>
        </p:nvGrpSpPr>
        <p:grpSpPr>
          <a:xfrm>
            <a:off x="5575300" y="2866466"/>
            <a:ext cx="935356" cy="792480"/>
            <a:chOff x="5483860" y="2963562"/>
            <a:chExt cx="935356" cy="792480"/>
          </a:xfrm>
        </p:grpSpPr>
        <p:sp>
          <p:nvSpPr>
            <p:cNvPr id="39" name="Rounded Rectangle 55">
              <a:extLst>
                <a:ext uri="{FF2B5EF4-FFF2-40B4-BE49-F238E27FC236}">
                  <a16:creationId xmlns:a16="http://schemas.microsoft.com/office/drawing/2014/main" id="{A1422712-3635-47B8-82BD-5A535455527F}"/>
                </a:ext>
              </a:extLst>
            </p:cNvPr>
            <p:cNvSpPr/>
            <p:nvPr/>
          </p:nvSpPr>
          <p:spPr>
            <a:xfrm>
              <a:off x="5626736" y="2963562"/>
              <a:ext cx="792480" cy="792480"/>
            </a:xfrm>
            <a:prstGeom prst="roundRect">
              <a:avLst/>
            </a:prstGeom>
            <a:solidFill>
              <a:schemeClr val="accent2"/>
            </a:solidFill>
            <a:ln w="73025" cap="flat" cmpd="thickThin" algn="ctr">
              <a:solidFill>
                <a:srgbClr val="F0F0F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40%</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0" name="Isosceles Triangle 66">
              <a:extLst>
                <a:ext uri="{FF2B5EF4-FFF2-40B4-BE49-F238E27FC236}">
                  <a16:creationId xmlns:a16="http://schemas.microsoft.com/office/drawing/2014/main" id="{C25BDCB4-B6AE-4388-B0E4-BC87C2179948}"/>
                </a:ext>
              </a:extLst>
            </p:cNvPr>
            <p:cNvSpPr/>
            <p:nvPr/>
          </p:nvSpPr>
          <p:spPr>
            <a:xfrm rot="16200000" flipH="1">
              <a:off x="5396230" y="3286385"/>
              <a:ext cx="327660" cy="152400"/>
            </a:xfrm>
            <a:prstGeom prst="triangl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41" name="Group 28">
            <a:extLst>
              <a:ext uri="{FF2B5EF4-FFF2-40B4-BE49-F238E27FC236}">
                <a16:creationId xmlns:a16="http://schemas.microsoft.com/office/drawing/2014/main" id="{4A16BF38-C960-4628-903A-9BF8BF9EEFB2}"/>
              </a:ext>
            </a:extLst>
          </p:cNvPr>
          <p:cNvGrpSpPr/>
          <p:nvPr/>
        </p:nvGrpSpPr>
        <p:grpSpPr>
          <a:xfrm>
            <a:off x="5575300" y="5421408"/>
            <a:ext cx="935356" cy="792480"/>
            <a:chOff x="5483860" y="5518504"/>
            <a:chExt cx="935356" cy="792480"/>
          </a:xfrm>
          <a:solidFill>
            <a:srgbClr val="B20000">
              <a:lumMod val="50000"/>
            </a:srgbClr>
          </a:solidFill>
        </p:grpSpPr>
        <p:sp>
          <p:nvSpPr>
            <p:cNvPr id="42" name="Rounded Rectangle 57">
              <a:extLst>
                <a:ext uri="{FF2B5EF4-FFF2-40B4-BE49-F238E27FC236}">
                  <a16:creationId xmlns:a16="http://schemas.microsoft.com/office/drawing/2014/main" id="{108C1F4E-54F8-4540-BB0C-E61617656429}"/>
                </a:ext>
              </a:extLst>
            </p:cNvPr>
            <p:cNvSpPr/>
            <p:nvPr/>
          </p:nvSpPr>
          <p:spPr>
            <a:xfrm>
              <a:off x="5626736" y="5518504"/>
              <a:ext cx="792480" cy="792480"/>
            </a:xfrm>
            <a:prstGeom prst="roundRect">
              <a:avLst/>
            </a:prstGeom>
            <a:solidFill>
              <a:schemeClr val="accent4"/>
            </a:solidFill>
            <a:ln w="73025" cap="flat" cmpd="thickThin" algn="ctr">
              <a:solidFill>
                <a:srgbClr val="F0F0F0"/>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75%</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43" name="Isosceles Triangle 67">
              <a:extLst>
                <a:ext uri="{FF2B5EF4-FFF2-40B4-BE49-F238E27FC236}">
                  <a16:creationId xmlns:a16="http://schemas.microsoft.com/office/drawing/2014/main" id="{C7C46FDB-D5D0-4190-9F2B-477BC4FC7965}"/>
                </a:ext>
              </a:extLst>
            </p:cNvPr>
            <p:cNvSpPr/>
            <p:nvPr/>
          </p:nvSpPr>
          <p:spPr>
            <a:xfrm rot="16200000" flipH="1">
              <a:off x="5396230" y="5838544"/>
              <a:ext cx="327660" cy="152400"/>
            </a:xfrm>
            <a:prstGeom prst="triangle">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44" name="TextBox 29">
            <a:extLst>
              <a:ext uri="{FF2B5EF4-FFF2-40B4-BE49-F238E27FC236}">
                <a16:creationId xmlns:a16="http://schemas.microsoft.com/office/drawing/2014/main" id="{93F46039-C220-468C-86E2-91EF8058EB58}"/>
              </a:ext>
            </a:extLst>
          </p:cNvPr>
          <p:cNvSpPr txBox="1"/>
          <p:nvPr/>
        </p:nvSpPr>
        <p:spPr>
          <a:xfrm>
            <a:off x="6658294" y="1807189"/>
            <a:ext cx="1244251" cy="369332"/>
          </a:xfrm>
          <a:prstGeom prst="rect">
            <a:avLst/>
          </a:prstGeom>
          <a:noFill/>
        </p:spPr>
        <p:txBody>
          <a:bodyPr wrap="none" rtlCol="0">
            <a:spAutoFit/>
          </a:bodyPr>
          <a:lstStyle/>
          <a:p>
            <a:r>
              <a:rPr lang="en-GB" dirty="0">
                <a:solidFill>
                  <a:srgbClr val="262626"/>
                </a:solidFill>
                <a:latin typeface="Open Sans" panose="020B0606030504020204" pitchFamily="34" charset="0"/>
                <a:ea typeface="Open Sans" panose="020B0606030504020204" pitchFamily="34" charset="0"/>
                <a:cs typeface="Open Sans" panose="020B0606030504020204" pitchFamily="34" charset="0"/>
              </a:rPr>
              <a:t>Designing</a:t>
            </a:r>
            <a:endParaRPr lang="en-IN"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45" name="Straight Connector 41">
            <a:extLst>
              <a:ext uri="{FF2B5EF4-FFF2-40B4-BE49-F238E27FC236}">
                <a16:creationId xmlns:a16="http://schemas.microsoft.com/office/drawing/2014/main" id="{CD9EA29F-4619-46DC-8C54-6A177D8AB5A8}"/>
              </a:ext>
            </a:extLst>
          </p:cNvPr>
          <p:cNvCxnSpPr/>
          <p:nvPr/>
        </p:nvCxnSpPr>
        <p:spPr>
          <a:xfrm>
            <a:off x="7902545" y="1591778"/>
            <a:ext cx="0" cy="863826"/>
          </a:xfrm>
          <a:prstGeom prst="line">
            <a:avLst/>
          </a:prstGeom>
          <a:noFill/>
          <a:ln w="28575" cap="flat" cmpd="sng" algn="ctr">
            <a:solidFill>
              <a:schemeClr val="tx1">
                <a:lumMod val="65000"/>
                <a:lumOff val="35000"/>
              </a:schemeClr>
            </a:solidFill>
            <a:prstDash val="solid"/>
            <a:miter lim="800000"/>
          </a:ln>
          <a:effectLst/>
        </p:spPr>
      </p:cxnSp>
      <p:sp>
        <p:nvSpPr>
          <p:cNvPr id="46" name="Rectangle 68">
            <a:extLst>
              <a:ext uri="{FF2B5EF4-FFF2-40B4-BE49-F238E27FC236}">
                <a16:creationId xmlns:a16="http://schemas.microsoft.com/office/drawing/2014/main" id="{12A511BD-CE8E-4D55-A34D-DD999A327014}"/>
              </a:ext>
            </a:extLst>
          </p:cNvPr>
          <p:cNvSpPr/>
          <p:nvPr/>
        </p:nvSpPr>
        <p:spPr>
          <a:xfrm>
            <a:off x="8015111" y="1540978"/>
            <a:ext cx="3878846" cy="646331"/>
          </a:xfrm>
          <a:prstGeom prst="rect">
            <a:avLst/>
          </a:prstGeom>
        </p:spPr>
        <p:txBody>
          <a:bodyPr wrap="square">
            <a:spAutoFit/>
          </a:bodyPr>
          <a:lstStyle/>
          <a:p>
            <a:pP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TextBox 23">
            <a:extLst>
              <a:ext uri="{FF2B5EF4-FFF2-40B4-BE49-F238E27FC236}">
                <a16:creationId xmlns:a16="http://schemas.microsoft.com/office/drawing/2014/main" id="{4CAA9D71-F9B4-40EE-9BD9-E2E763DD2C48}"/>
              </a:ext>
            </a:extLst>
          </p:cNvPr>
          <p:cNvSpPr txBox="1"/>
          <p:nvPr/>
        </p:nvSpPr>
        <p:spPr>
          <a:xfrm>
            <a:off x="6658294" y="4363738"/>
            <a:ext cx="1055097" cy="369332"/>
          </a:xfrm>
          <a:prstGeom prst="rect">
            <a:avLst/>
          </a:prstGeom>
          <a:noFill/>
        </p:spPr>
        <p:txBody>
          <a:bodyPr wrap="none" rtlCol="0">
            <a:spAutoFit/>
          </a:bodyPr>
          <a:lstStyle/>
          <a:p>
            <a:r>
              <a:rPr lang="en-GB" dirty="0">
                <a:solidFill>
                  <a:srgbClr val="262626"/>
                </a:solidFill>
                <a:latin typeface="Open Sans" panose="020B0606030504020204" pitchFamily="34" charset="0"/>
                <a:ea typeface="Open Sans" panose="020B0606030504020204" pitchFamily="34" charset="0"/>
                <a:cs typeface="Open Sans" panose="020B0606030504020204" pitchFamily="34" charset="0"/>
              </a:rPr>
              <a:t>Delivery</a:t>
            </a:r>
            <a:endParaRPr lang="en-IN"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52" name="Straight Connector 24">
            <a:extLst>
              <a:ext uri="{FF2B5EF4-FFF2-40B4-BE49-F238E27FC236}">
                <a16:creationId xmlns:a16="http://schemas.microsoft.com/office/drawing/2014/main" id="{E1D69D34-1712-4456-A287-5931E3DCD0AD}"/>
              </a:ext>
            </a:extLst>
          </p:cNvPr>
          <p:cNvCxnSpPr/>
          <p:nvPr/>
        </p:nvCxnSpPr>
        <p:spPr>
          <a:xfrm>
            <a:off x="7902545" y="4148327"/>
            <a:ext cx="0" cy="863826"/>
          </a:xfrm>
          <a:prstGeom prst="line">
            <a:avLst/>
          </a:prstGeom>
          <a:noFill/>
          <a:ln w="28575" cap="flat" cmpd="sng" algn="ctr">
            <a:solidFill>
              <a:schemeClr val="tx1">
                <a:lumMod val="65000"/>
                <a:lumOff val="35000"/>
              </a:schemeClr>
            </a:solidFill>
            <a:prstDash val="solid"/>
            <a:miter lim="800000"/>
          </a:ln>
          <a:effectLst/>
        </p:spPr>
      </p:cxnSp>
      <p:sp>
        <p:nvSpPr>
          <p:cNvPr id="53" name="Rectangle 25">
            <a:extLst>
              <a:ext uri="{FF2B5EF4-FFF2-40B4-BE49-F238E27FC236}">
                <a16:creationId xmlns:a16="http://schemas.microsoft.com/office/drawing/2014/main" id="{F35B5C6D-D4E3-4348-8DA8-651905DE2C93}"/>
              </a:ext>
            </a:extLst>
          </p:cNvPr>
          <p:cNvSpPr/>
          <p:nvPr/>
        </p:nvSpPr>
        <p:spPr>
          <a:xfrm>
            <a:off x="8015111" y="4097527"/>
            <a:ext cx="3878846" cy="646331"/>
          </a:xfrm>
          <a:prstGeom prst="rect">
            <a:avLst/>
          </a:prstGeom>
        </p:spPr>
        <p:txBody>
          <a:bodyPr wrap="square">
            <a:spAutoFit/>
          </a:bodyPr>
          <a:lstStyle/>
          <a:p>
            <a:pP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8" name="TextBox 32">
            <a:extLst>
              <a:ext uri="{FF2B5EF4-FFF2-40B4-BE49-F238E27FC236}">
                <a16:creationId xmlns:a16="http://schemas.microsoft.com/office/drawing/2014/main" id="{854EC22B-082C-4D24-BFB3-5B4FE3A923C7}"/>
              </a:ext>
            </a:extLst>
          </p:cNvPr>
          <p:cNvSpPr txBox="1"/>
          <p:nvPr/>
        </p:nvSpPr>
        <p:spPr>
          <a:xfrm>
            <a:off x="4190314" y="3065161"/>
            <a:ext cx="1387111" cy="369332"/>
          </a:xfrm>
          <a:prstGeom prst="rect">
            <a:avLst/>
          </a:prstGeom>
          <a:noFill/>
        </p:spPr>
        <p:txBody>
          <a:bodyPr wrap="none" rtlCol="0">
            <a:spAutoFit/>
          </a:bodyPr>
          <a:lstStyle/>
          <a:p>
            <a:r>
              <a:rPr lang="en-GB" dirty="0">
                <a:solidFill>
                  <a:srgbClr val="262626"/>
                </a:solidFill>
                <a:latin typeface="Open Sans" panose="020B0606030504020204" pitchFamily="34" charset="0"/>
                <a:ea typeface="Open Sans" panose="020B0606030504020204" pitchFamily="34" charset="0"/>
                <a:cs typeface="Open Sans" panose="020B0606030504020204" pitchFamily="34" charset="0"/>
              </a:rPr>
              <a:t>Developing</a:t>
            </a:r>
            <a:endParaRPr lang="en-IN"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59" name="Straight Connector 33">
            <a:extLst>
              <a:ext uri="{FF2B5EF4-FFF2-40B4-BE49-F238E27FC236}">
                <a16:creationId xmlns:a16="http://schemas.microsoft.com/office/drawing/2014/main" id="{2960D249-C566-42C2-9AF7-E673D631A57A}"/>
              </a:ext>
            </a:extLst>
          </p:cNvPr>
          <p:cNvCxnSpPr/>
          <p:nvPr/>
        </p:nvCxnSpPr>
        <p:spPr>
          <a:xfrm>
            <a:off x="4190314" y="2853587"/>
            <a:ext cx="0" cy="863826"/>
          </a:xfrm>
          <a:prstGeom prst="line">
            <a:avLst/>
          </a:prstGeom>
          <a:noFill/>
          <a:ln w="28575" cap="flat" cmpd="sng" algn="ctr">
            <a:solidFill>
              <a:schemeClr val="tx1">
                <a:lumMod val="65000"/>
                <a:lumOff val="35000"/>
              </a:schemeClr>
            </a:solidFill>
            <a:prstDash val="solid"/>
            <a:miter lim="800000"/>
          </a:ln>
          <a:effectLst/>
        </p:spPr>
      </p:cxnSp>
      <p:sp>
        <p:nvSpPr>
          <p:cNvPr id="60" name="Rectangle 34">
            <a:extLst>
              <a:ext uri="{FF2B5EF4-FFF2-40B4-BE49-F238E27FC236}">
                <a16:creationId xmlns:a16="http://schemas.microsoft.com/office/drawing/2014/main" id="{F9F3885A-A5E9-4CA9-A568-3FFA30CD32BF}"/>
              </a:ext>
            </a:extLst>
          </p:cNvPr>
          <p:cNvSpPr/>
          <p:nvPr/>
        </p:nvSpPr>
        <p:spPr>
          <a:xfrm>
            <a:off x="227618" y="2799604"/>
            <a:ext cx="3878846" cy="646331"/>
          </a:xfrm>
          <a:prstGeom prst="rect">
            <a:avLst/>
          </a:prstGeom>
        </p:spPr>
        <p:txBody>
          <a:bodyPr wrap="square">
            <a:spAutoFit/>
          </a:bodyPr>
          <a:lstStyle/>
          <a:p>
            <a:pPr algn="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5" name="TextBox 48">
            <a:extLst>
              <a:ext uri="{FF2B5EF4-FFF2-40B4-BE49-F238E27FC236}">
                <a16:creationId xmlns:a16="http://schemas.microsoft.com/office/drawing/2014/main" id="{CE89AEBD-D6B8-4EC0-AFBB-17BD19C93938}"/>
              </a:ext>
            </a:extLst>
          </p:cNvPr>
          <p:cNvSpPr txBox="1"/>
          <p:nvPr/>
        </p:nvSpPr>
        <p:spPr>
          <a:xfrm>
            <a:off x="4308911" y="5600704"/>
            <a:ext cx="1117614" cy="369332"/>
          </a:xfrm>
          <a:prstGeom prst="rect">
            <a:avLst/>
          </a:prstGeom>
          <a:noFill/>
        </p:spPr>
        <p:txBody>
          <a:bodyPr wrap="none" rtlCol="0">
            <a:spAutoFit/>
          </a:bodyPr>
          <a:lstStyle/>
          <a:p>
            <a:r>
              <a:rPr lang="en-GB" dirty="0">
                <a:solidFill>
                  <a:srgbClr val="262626"/>
                </a:solidFill>
                <a:latin typeface="Open Sans" panose="020B0606030504020204" pitchFamily="34" charset="0"/>
                <a:ea typeface="Open Sans" panose="020B0606030504020204" pitchFamily="34" charset="0"/>
                <a:cs typeface="Open Sans" panose="020B0606030504020204" pitchFamily="34" charset="0"/>
              </a:rPr>
              <a:t>Planning</a:t>
            </a:r>
            <a:endParaRPr lang="en-IN"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66" name="Straight Connector 49">
            <a:extLst>
              <a:ext uri="{FF2B5EF4-FFF2-40B4-BE49-F238E27FC236}">
                <a16:creationId xmlns:a16="http://schemas.microsoft.com/office/drawing/2014/main" id="{6FE32B14-426F-47FA-B8EB-AA3ABEC59BFA}"/>
              </a:ext>
            </a:extLst>
          </p:cNvPr>
          <p:cNvCxnSpPr/>
          <p:nvPr/>
        </p:nvCxnSpPr>
        <p:spPr>
          <a:xfrm>
            <a:off x="4308911" y="5389130"/>
            <a:ext cx="0" cy="863826"/>
          </a:xfrm>
          <a:prstGeom prst="line">
            <a:avLst/>
          </a:prstGeom>
          <a:noFill/>
          <a:ln w="28575" cap="flat" cmpd="sng" algn="ctr">
            <a:solidFill>
              <a:schemeClr val="tx1">
                <a:lumMod val="65000"/>
                <a:lumOff val="35000"/>
              </a:schemeClr>
            </a:solidFill>
            <a:prstDash val="solid"/>
            <a:miter lim="800000"/>
          </a:ln>
          <a:effectLst/>
        </p:spPr>
      </p:cxnSp>
      <p:sp>
        <p:nvSpPr>
          <p:cNvPr id="67" name="Rectangle 50">
            <a:extLst>
              <a:ext uri="{FF2B5EF4-FFF2-40B4-BE49-F238E27FC236}">
                <a16:creationId xmlns:a16="http://schemas.microsoft.com/office/drawing/2014/main" id="{3C19F659-1387-449E-9A60-4AC80EDFD0E6}"/>
              </a:ext>
            </a:extLst>
          </p:cNvPr>
          <p:cNvSpPr/>
          <p:nvPr/>
        </p:nvSpPr>
        <p:spPr>
          <a:xfrm>
            <a:off x="346215" y="5335147"/>
            <a:ext cx="3878846" cy="646331"/>
          </a:xfrm>
          <a:prstGeom prst="rect">
            <a:avLst/>
          </a:prstGeom>
        </p:spPr>
        <p:txBody>
          <a:bodyPr wrap="square">
            <a:spAutoFit/>
          </a:bodyPr>
          <a:lstStyle/>
          <a:p>
            <a:pPr algn="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409124359"/>
      </p:ext>
    </p:extLst>
  </p:cSld>
  <p:clrMapOvr>
    <a:masterClrMapping/>
  </p:clrMapOvr>
  <mc:AlternateContent xmlns:mc="http://schemas.openxmlformats.org/markup-compatibility/2006" xmlns:p14="http://schemas.microsoft.com/office/powerpoint/2010/main">
    <mc:Choice Requires="p14">
      <p:transition p14:dur="0" advClick="0" advTm="10000"/>
    </mc:Choice>
    <mc:Fallback xmlns="">
      <p:transition advClick="0" advTm="10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up)">
                                      <p:cBhvr>
                                        <p:cTn id="7" dur="500"/>
                                        <p:tgtEl>
                                          <p:spTgt spid="3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44"/>
                                        </p:tgtEl>
                                        <p:attrNameLst>
                                          <p:attrName>style.visibility</p:attrName>
                                        </p:attrNameLst>
                                      </p:cBhvr>
                                      <p:to>
                                        <p:strVal val="visible"/>
                                      </p:to>
                                    </p:set>
                                    <p:animEffect transition="in" filter="wipe(left)">
                                      <p:cBhvr>
                                        <p:cTn id="15" dur="500"/>
                                        <p:tgtEl>
                                          <p:spTgt spid="44"/>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45"/>
                                        </p:tgtEl>
                                        <p:attrNameLst>
                                          <p:attrName>style.visibility</p:attrName>
                                        </p:attrNameLst>
                                      </p:cBhvr>
                                      <p:to>
                                        <p:strVal val="visible"/>
                                      </p:to>
                                    </p:set>
                                    <p:animEffect transition="in" filter="wipe(down)">
                                      <p:cBhvr>
                                        <p:cTn id="19" dur="500"/>
                                        <p:tgtEl>
                                          <p:spTgt spid="45"/>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46"/>
                                        </p:tgtEl>
                                        <p:attrNameLst>
                                          <p:attrName>style.visibility</p:attrName>
                                        </p:attrNameLst>
                                      </p:cBhvr>
                                      <p:to>
                                        <p:strVal val="visible"/>
                                      </p:to>
                                    </p:set>
                                    <p:animEffect transition="in" filter="wipe(left)">
                                      <p:cBhvr>
                                        <p:cTn id="23" dur="500"/>
                                        <p:tgtEl>
                                          <p:spTgt spid="46"/>
                                        </p:tgtEl>
                                      </p:cBhvr>
                                    </p:animEffect>
                                  </p:childTnLst>
                                </p:cTn>
                              </p:par>
                            </p:childTnLst>
                          </p:cTn>
                        </p:par>
                        <p:par>
                          <p:cTn id="24" fill="hold">
                            <p:stCondLst>
                              <p:cond delay="2500"/>
                            </p:stCondLst>
                            <p:childTnLst>
                              <p:par>
                                <p:cTn id="25" presetID="22" presetClass="entr" presetSubtype="2" fill="hold" nodeType="afterEffect">
                                  <p:stCondLst>
                                    <p:cond delay="0"/>
                                  </p:stCondLst>
                                  <p:childTnLst>
                                    <p:set>
                                      <p:cBhvr>
                                        <p:cTn id="26" dur="1" fill="hold">
                                          <p:stCondLst>
                                            <p:cond delay="0"/>
                                          </p:stCondLst>
                                        </p:cTn>
                                        <p:tgtEl>
                                          <p:spTgt spid="38"/>
                                        </p:tgtEl>
                                        <p:attrNameLst>
                                          <p:attrName>style.visibility</p:attrName>
                                        </p:attrNameLst>
                                      </p:cBhvr>
                                      <p:to>
                                        <p:strVal val="visible"/>
                                      </p:to>
                                    </p:set>
                                    <p:animEffect transition="in" filter="wipe(right)">
                                      <p:cBhvr>
                                        <p:cTn id="27" dur="500"/>
                                        <p:tgtEl>
                                          <p:spTgt spid="38"/>
                                        </p:tgtEl>
                                      </p:cBhvr>
                                    </p:animEffect>
                                  </p:childTnLst>
                                </p:cTn>
                              </p:par>
                            </p:childTnLst>
                          </p:cTn>
                        </p:par>
                        <p:par>
                          <p:cTn id="28" fill="hold">
                            <p:stCondLst>
                              <p:cond delay="3000"/>
                            </p:stCondLst>
                            <p:childTnLst>
                              <p:par>
                                <p:cTn id="29" presetID="22" presetClass="entr" presetSubtype="2" fill="hold" grpId="0" nodeType="afterEffect">
                                  <p:stCondLst>
                                    <p:cond delay="0"/>
                                  </p:stCondLst>
                                  <p:childTnLst>
                                    <p:set>
                                      <p:cBhvr>
                                        <p:cTn id="30" dur="1" fill="hold">
                                          <p:stCondLst>
                                            <p:cond delay="0"/>
                                          </p:stCondLst>
                                        </p:cTn>
                                        <p:tgtEl>
                                          <p:spTgt spid="58"/>
                                        </p:tgtEl>
                                        <p:attrNameLst>
                                          <p:attrName>style.visibility</p:attrName>
                                        </p:attrNameLst>
                                      </p:cBhvr>
                                      <p:to>
                                        <p:strVal val="visible"/>
                                      </p:to>
                                    </p:set>
                                    <p:animEffect transition="in" filter="wipe(right)">
                                      <p:cBhvr>
                                        <p:cTn id="31" dur="500"/>
                                        <p:tgtEl>
                                          <p:spTgt spid="58"/>
                                        </p:tgtEl>
                                      </p:cBhvr>
                                    </p:animEffect>
                                  </p:childTnLst>
                                </p:cTn>
                              </p:par>
                            </p:childTnLst>
                          </p:cTn>
                        </p:par>
                        <p:par>
                          <p:cTn id="32" fill="hold">
                            <p:stCondLst>
                              <p:cond delay="3500"/>
                            </p:stCondLst>
                            <p:childTnLst>
                              <p:par>
                                <p:cTn id="33" presetID="22" presetClass="entr" presetSubtype="4" fill="hold" nodeType="afterEffect">
                                  <p:stCondLst>
                                    <p:cond delay="0"/>
                                  </p:stCondLst>
                                  <p:childTnLst>
                                    <p:set>
                                      <p:cBhvr>
                                        <p:cTn id="34" dur="1" fill="hold">
                                          <p:stCondLst>
                                            <p:cond delay="0"/>
                                          </p:stCondLst>
                                        </p:cTn>
                                        <p:tgtEl>
                                          <p:spTgt spid="59"/>
                                        </p:tgtEl>
                                        <p:attrNameLst>
                                          <p:attrName>style.visibility</p:attrName>
                                        </p:attrNameLst>
                                      </p:cBhvr>
                                      <p:to>
                                        <p:strVal val="visible"/>
                                      </p:to>
                                    </p:set>
                                    <p:animEffect transition="in" filter="wipe(down)">
                                      <p:cBhvr>
                                        <p:cTn id="35" dur="500"/>
                                        <p:tgtEl>
                                          <p:spTgt spid="59"/>
                                        </p:tgtEl>
                                      </p:cBhvr>
                                    </p:animEffect>
                                  </p:childTnLst>
                                </p:cTn>
                              </p:par>
                            </p:childTnLst>
                          </p:cTn>
                        </p:par>
                        <p:par>
                          <p:cTn id="36" fill="hold">
                            <p:stCondLst>
                              <p:cond delay="4000"/>
                            </p:stCondLst>
                            <p:childTnLst>
                              <p:par>
                                <p:cTn id="37" presetID="22" presetClass="entr" presetSubtype="2" fill="hold" grpId="0" nodeType="afterEffect">
                                  <p:stCondLst>
                                    <p:cond delay="0"/>
                                  </p:stCondLst>
                                  <p:childTnLst>
                                    <p:set>
                                      <p:cBhvr>
                                        <p:cTn id="38" dur="1" fill="hold">
                                          <p:stCondLst>
                                            <p:cond delay="0"/>
                                          </p:stCondLst>
                                        </p:cTn>
                                        <p:tgtEl>
                                          <p:spTgt spid="60"/>
                                        </p:tgtEl>
                                        <p:attrNameLst>
                                          <p:attrName>style.visibility</p:attrName>
                                        </p:attrNameLst>
                                      </p:cBhvr>
                                      <p:to>
                                        <p:strVal val="visible"/>
                                      </p:to>
                                    </p:set>
                                    <p:animEffect transition="in" filter="wipe(right)">
                                      <p:cBhvr>
                                        <p:cTn id="39" dur="500"/>
                                        <p:tgtEl>
                                          <p:spTgt spid="60"/>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35"/>
                                        </p:tgtEl>
                                        <p:attrNameLst>
                                          <p:attrName>style.visibility</p:attrName>
                                        </p:attrNameLst>
                                      </p:cBhvr>
                                      <p:to>
                                        <p:strVal val="visible"/>
                                      </p:to>
                                    </p:set>
                                    <p:animEffect transition="in" filter="wipe(left)">
                                      <p:cBhvr>
                                        <p:cTn id="43" dur="500"/>
                                        <p:tgtEl>
                                          <p:spTgt spid="35"/>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51"/>
                                        </p:tgtEl>
                                        <p:attrNameLst>
                                          <p:attrName>style.visibility</p:attrName>
                                        </p:attrNameLst>
                                      </p:cBhvr>
                                      <p:to>
                                        <p:strVal val="visible"/>
                                      </p:to>
                                    </p:set>
                                    <p:animEffect transition="in" filter="wipe(left)">
                                      <p:cBhvr>
                                        <p:cTn id="47" dur="500"/>
                                        <p:tgtEl>
                                          <p:spTgt spid="51"/>
                                        </p:tgtEl>
                                      </p:cBhvr>
                                    </p:animEffect>
                                  </p:childTnLst>
                                </p:cTn>
                              </p:par>
                            </p:childTnLst>
                          </p:cTn>
                        </p:par>
                        <p:par>
                          <p:cTn id="48" fill="hold">
                            <p:stCondLst>
                              <p:cond delay="5500"/>
                            </p:stCondLst>
                            <p:childTnLst>
                              <p:par>
                                <p:cTn id="49" presetID="22" presetClass="entr" presetSubtype="4" fill="hold" nodeType="afterEffect">
                                  <p:stCondLst>
                                    <p:cond delay="0"/>
                                  </p:stCondLst>
                                  <p:childTnLst>
                                    <p:set>
                                      <p:cBhvr>
                                        <p:cTn id="50" dur="1" fill="hold">
                                          <p:stCondLst>
                                            <p:cond delay="0"/>
                                          </p:stCondLst>
                                        </p:cTn>
                                        <p:tgtEl>
                                          <p:spTgt spid="52"/>
                                        </p:tgtEl>
                                        <p:attrNameLst>
                                          <p:attrName>style.visibility</p:attrName>
                                        </p:attrNameLst>
                                      </p:cBhvr>
                                      <p:to>
                                        <p:strVal val="visible"/>
                                      </p:to>
                                    </p:set>
                                    <p:animEffect transition="in" filter="wipe(down)">
                                      <p:cBhvr>
                                        <p:cTn id="51" dur="500"/>
                                        <p:tgtEl>
                                          <p:spTgt spid="52"/>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53"/>
                                        </p:tgtEl>
                                        <p:attrNameLst>
                                          <p:attrName>style.visibility</p:attrName>
                                        </p:attrNameLst>
                                      </p:cBhvr>
                                      <p:to>
                                        <p:strVal val="visible"/>
                                      </p:to>
                                    </p:set>
                                    <p:animEffect transition="in" filter="wipe(left)">
                                      <p:cBhvr>
                                        <p:cTn id="55" dur="500"/>
                                        <p:tgtEl>
                                          <p:spTgt spid="53"/>
                                        </p:tgtEl>
                                      </p:cBhvr>
                                    </p:animEffect>
                                  </p:childTnLst>
                                </p:cTn>
                              </p:par>
                            </p:childTnLst>
                          </p:cTn>
                        </p:par>
                        <p:par>
                          <p:cTn id="56" fill="hold">
                            <p:stCondLst>
                              <p:cond delay="6500"/>
                            </p:stCondLst>
                            <p:childTnLst>
                              <p:par>
                                <p:cTn id="57" presetID="22" presetClass="entr" presetSubtype="2" fill="hold" nodeType="afterEffect">
                                  <p:stCondLst>
                                    <p:cond delay="0"/>
                                  </p:stCondLst>
                                  <p:childTnLst>
                                    <p:set>
                                      <p:cBhvr>
                                        <p:cTn id="58" dur="1" fill="hold">
                                          <p:stCondLst>
                                            <p:cond delay="0"/>
                                          </p:stCondLst>
                                        </p:cTn>
                                        <p:tgtEl>
                                          <p:spTgt spid="41"/>
                                        </p:tgtEl>
                                        <p:attrNameLst>
                                          <p:attrName>style.visibility</p:attrName>
                                        </p:attrNameLst>
                                      </p:cBhvr>
                                      <p:to>
                                        <p:strVal val="visible"/>
                                      </p:to>
                                    </p:set>
                                    <p:animEffect transition="in" filter="wipe(right)">
                                      <p:cBhvr>
                                        <p:cTn id="59" dur="500"/>
                                        <p:tgtEl>
                                          <p:spTgt spid="41"/>
                                        </p:tgtEl>
                                      </p:cBhvr>
                                    </p:animEffect>
                                  </p:childTnLst>
                                </p:cTn>
                              </p:par>
                            </p:childTnLst>
                          </p:cTn>
                        </p:par>
                        <p:par>
                          <p:cTn id="60" fill="hold">
                            <p:stCondLst>
                              <p:cond delay="7000"/>
                            </p:stCondLst>
                            <p:childTnLst>
                              <p:par>
                                <p:cTn id="61" presetID="22" presetClass="entr" presetSubtype="2" fill="hold" grpId="0" nodeType="afterEffect">
                                  <p:stCondLst>
                                    <p:cond delay="0"/>
                                  </p:stCondLst>
                                  <p:childTnLst>
                                    <p:set>
                                      <p:cBhvr>
                                        <p:cTn id="62" dur="1" fill="hold">
                                          <p:stCondLst>
                                            <p:cond delay="0"/>
                                          </p:stCondLst>
                                        </p:cTn>
                                        <p:tgtEl>
                                          <p:spTgt spid="65"/>
                                        </p:tgtEl>
                                        <p:attrNameLst>
                                          <p:attrName>style.visibility</p:attrName>
                                        </p:attrNameLst>
                                      </p:cBhvr>
                                      <p:to>
                                        <p:strVal val="visible"/>
                                      </p:to>
                                    </p:set>
                                    <p:animEffect transition="in" filter="wipe(right)">
                                      <p:cBhvr>
                                        <p:cTn id="63" dur="500"/>
                                        <p:tgtEl>
                                          <p:spTgt spid="65"/>
                                        </p:tgtEl>
                                      </p:cBhvr>
                                    </p:animEffect>
                                  </p:childTnLst>
                                </p:cTn>
                              </p:par>
                            </p:childTnLst>
                          </p:cTn>
                        </p:par>
                        <p:par>
                          <p:cTn id="64" fill="hold">
                            <p:stCondLst>
                              <p:cond delay="7500"/>
                            </p:stCondLst>
                            <p:childTnLst>
                              <p:par>
                                <p:cTn id="65" presetID="22" presetClass="entr" presetSubtype="4" fill="hold" nodeType="afterEffect">
                                  <p:stCondLst>
                                    <p:cond delay="0"/>
                                  </p:stCondLst>
                                  <p:childTnLst>
                                    <p:set>
                                      <p:cBhvr>
                                        <p:cTn id="66" dur="1" fill="hold">
                                          <p:stCondLst>
                                            <p:cond delay="0"/>
                                          </p:stCondLst>
                                        </p:cTn>
                                        <p:tgtEl>
                                          <p:spTgt spid="66"/>
                                        </p:tgtEl>
                                        <p:attrNameLst>
                                          <p:attrName>style.visibility</p:attrName>
                                        </p:attrNameLst>
                                      </p:cBhvr>
                                      <p:to>
                                        <p:strVal val="visible"/>
                                      </p:to>
                                    </p:set>
                                    <p:animEffect transition="in" filter="wipe(down)">
                                      <p:cBhvr>
                                        <p:cTn id="67" dur="500"/>
                                        <p:tgtEl>
                                          <p:spTgt spid="66"/>
                                        </p:tgtEl>
                                      </p:cBhvr>
                                    </p:animEffect>
                                  </p:childTnLst>
                                </p:cTn>
                              </p:par>
                            </p:childTnLst>
                          </p:cTn>
                        </p:par>
                        <p:par>
                          <p:cTn id="68" fill="hold">
                            <p:stCondLst>
                              <p:cond delay="8000"/>
                            </p:stCondLst>
                            <p:childTnLst>
                              <p:par>
                                <p:cTn id="69" presetID="22" presetClass="entr" presetSubtype="2" fill="hold" grpId="0" nodeType="afterEffect">
                                  <p:stCondLst>
                                    <p:cond delay="0"/>
                                  </p:stCondLst>
                                  <p:childTnLst>
                                    <p:set>
                                      <p:cBhvr>
                                        <p:cTn id="70" dur="1" fill="hold">
                                          <p:stCondLst>
                                            <p:cond delay="0"/>
                                          </p:stCondLst>
                                        </p:cTn>
                                        <p:tgtEl>
                                          <p:spTgt spid="67"/>
                                        </p:tgtEl>
                                        <p:attrNameLst>
                                          <p:attrName>style.visibility</p:attrName>
                                        </p:attrNameLst>
                                      </p:cBhvr>
                                      <p:to>
                                        <p:strVal val="visible"/>
                                      </p:to>
                                    </p:set>
                                    <p:animEffect transition="in" filter="wipe(right)">
                                      <p:cBhvr>
                                        <p:cTn id="71"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46" grpId="0"/>
      <p:bldP spid="51" grpId="0"/>
      <p:bldP spid="53" grpId="0"/>
      <p:bldP spid="58" grpId="0"/>
      <p:bldP spid="60" grpId="0"/>
      <p:bldP spid="65" grpId="0"/>
      <p:bldP spid="67"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22" name="Oval 13">
            <a:extLst>
              <a:ext uri="{FF2B5EF4-FFF2-40B4-BE49-F238E27FC236}">
                <a16:creationId xmlns:a16="http://schemas.microsoft.com/office/drawing/2014/main" id="{C51259C4-C4D7-41E1-8307-44BFEB26D3A5}"/>
              </a:ext>
            </a:extLst>
          </p:cNvPr>
          <p:cNvSpPr/>
          <p:nvPr/>
        </p:nvSpPr>
        <p:spPr>
          <a:xfrm>
            <a:off x="8422275" y="5239589"/>
            <a:ext cx="1451890" cy="554636"/>
          </a:xfrm>
          <a:prstGeom prst="ellipse">
            <a:avLst/>
          </a:prstGeom>
          <a:solidFill>
            <a:srgbClr val="E2DFCC"/>
          </a:solidFill>
          <a:ln w="12700" cap="flat" cmpd="sng" algn="ctr">
            <a:noFill/>
            <a:prstDash val="solid"/>
            <a:miter lim="800000"/>
          </a:ln>
          <a:effectLst>
            <a:outerShdw blurRad="469900" dist="495300" dir="4620000" sx="71000" sy="71000" algn="tl" rotWithShape="0">
              <a:prstClr val="black">
                <a:alpha val="3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23" name="Group 10">
            <a:extLst>
              <a:ext uri="{FF2B5EF4-FFF2-40B4-BE49-F238E27FC236}">
                <a16:creationId xmlns:a16="http://schemas.microsoft.com/office/drawing/2014/main" id="{F27FAFA7-7D19-49EE-87FB-9A33D8D6FFDE}"/>
              </a:ext>
            </a:extLst>
          </p:cNvPr>
          <p:cNvGrpSpPr/>
          <p:nvPr/>
        </p:nvGrpSpPr>
        <p:grpSpPr>
          <a:xfrm>
            <a:off x="-23966" y="3066678"/>
            <a:ext cx="3657601" cy="955230"/>
            <a:chOff x="2057401" y="2420938"/>
            <a:chExt cx="6115050" cy="1597025"/>
          </a:xfrm>
        </p:grpSpPr>
        <p:sp>
          <p:nvSpPr>
            <p:cNvPr id="24" name="Rectangle 19">
              <a:extLst>
                <a:ext uri="{FF2B5EF4-FFF2-40B4-BE49-F238E27FC236}">
                  <a16:creationId xmlns:a16="http://schemas.microsoft.com/office/drawing/2014/main" id="{019574B9-4704-43F2-8019-BB1E7344C6D2}"/>
                </a:ext>
              </a:extLst>
            </p:cNvPr>
            <p:cNvSpPr>
              <a:spLocks noChangeArrowheads="1"/>
            </p:cNvSpPr>
            <p:nvPr/>
          </p:nvSpPr>
          <p:spPr bwMode="auto">
            <a:xfrm>
              <a:off x="2057401" y="2420938"/>
              <a:ext cx="3517900" cy="1071562"/>
            </a:xfrm>
            <a:prstGeom prst="rect">
              <a:avLst/>
            </a:pr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5" name="AutoShape 3">
              <a:extLst>
                <a:ext uri="{FF2B5EF4-FFF2-40B4-BE49-F238E27FC236}">
                  <a16:creationId xmlns:a16="http://schemas.microsoft.com/office/drawing/2014/main" id="{2547E23A-D49C-4004-BF94-FA86BCD8D7E6}"/>
                </a:ext>
              </a:extLst>
            </p:cNvPr>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6" name="Freeform 6">
              <a:extLst>
                <a:ext uri="{FF2B5EF4-FFF2-40B4-BE49-F238E27FC236}">
                  <a16:creationId xmlns:a16="http://schemas.microsoft.com/office/drawing/2014/main" id="{07497B24-7A3B-4CC4-BDC2-8150AC7E9374}"/>
                </a:ext>
              </a:extLst>
            </p:cNvPr>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7" name="Freeform 7">
              <a:extLst>
                <a:ext uri="{FF2B5EF4-FFF2-40B4-BE49-F238E27FC236}">
                  <a16:creationId xmlns:a16="http://schemas.microsoft.com/office/drawing/2014/main" id="{A137E3D7-E8FD-4C1A-878B-B80613EB4207}"/>
                </a:ext>
              </a:extLst>
            </p:cNvPr>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8" name="Rectangle 11">
              <a:extLst>
                <a:ext uri="{FF2B5EF4-FFF2-40B4-BE49-F238E27FC236}">
                  <a16:creationId xmlns:a16="http://schemas.microsoft.com/office/drawing/2014/main" id="{EDF686C4-EE01-4655-894E-C98A776E0706}"/>
                </a:ext>
              </a:extLst>
            </p:cNvPr>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1" name="Rectangle 12">
              <a:extLst>
                <a:ext uri="{FF2B5EF4-FFF2-40B4-BE49-F238E27FC236}">
                  <a16:creationId xmlns:a16="http://schemas.microsoft.com/office/drawing/2014/main" id="{764F5625-C1C3-4126-97AA-14ACA4680872}"/>
                </a:ext>
              </a:extLst>
            </p:cNvPr>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pic>
          <p:nvPicPr>
            <p:cNvPr id="32" name="Picture 15">
              <a:extLst>
                <a:ext uri="{FF2B5EF4-FFF2-40B4-BE49-F238E27FC236}">
                  <a16:creationId xmlns:a16="http://schemas.microsoft.com/office/drawing/2014/main" id="{6D839110-BC58-4D33-A0A0-B4E69BA8BE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Rectangle 19">
              <a:extLst>
                <a:ext uri="{FF2B5EF4-FFF2-40B4-BE49-F238E27FC236}">
                  <a16:creationId xmlns:a16="http://schemas.microsoft.com/office/drawing/2014/main" id="{E4861B49-099E-43B5-8E3B-D815C5A66111}"/>
                </a:ext>
              </a:extLst>
            </p:cNvPr>
            <p:cNvSpPr>
              <a:spLocks noChangeArrowheads="1"/>
            </p:cNvSpPr>
            <p:nvPr/>
          </p:nvSpPr>
          <p:spPr bwMode="auto">
            <a:xfrm>
              <a:off x="2117725" y="2466976"/>
              <a:ext cx="3395663" cy="969963"/>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34" name="Group 23">
            <a:extLst>
              <a:ext uri="{FF2B5EF4-FFF2-40B4-BE49-F238E27FC236}">
                <a16:creationId xmlns:a16="http://schemas.microsoft.com/office/drawing/2014/main" id="{AAE66B74-9B91-4704-9C11-69780442B256}"/>
              </a:ext>
            </a:extLst>
          </p:cNvPr>
          <p:cNvGrpSpPr/>
          <p:nvPr/>
        </p:nvGrpSpPr>
        <p:grpSpPr>
          <a:xfrm>
            <a:off x="-25865" y="4102436"/>
            <a:ext cx="3657601" cy="955230"/>
            <a:chOff x="2057401" y="2420938"/>
            <a:chExt cx="6115050" cy="1597025"/>
          </a:xfrm>
        </p:grpSpPr>
        <p:sp>
          <p:nvSpPr>
            <p:cNvPr id="35" name="Rectangle 19">
              <a:extLst>
                <a:ext uri="{FF2B5EF4-FFF2-40B4-BE49-F238E27FC236}">
                  <a16:creationId xmlns:a16="http://schemas.microsoft.com/office/drawing/2014/main" id="{BE51C701-0E39-41B6-A771-BFBD1BC7C8CC}"/>
                </a:ext>
              </a:extLst>
            </p:cNvPr>
            <p:cNvSpPr>
              <a:spLocks noChangeArrowheads="1"/>
            </p:cNvSpPr>
            <p:nvPr/>
          </p:nvSpPr>
          <p:spPr bwMode="auto">
            <a:xfrm>
              <a:off x="2057401" y="2420938"/>
              <a:ext cx="3517900" cy="1071562"/>
            </a:xfrm>
            <a:prstGeom prst="rect">
              <a:avLst/>
            </a:pr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6" name="AutoShape 3">
              <a:extLst>
                <a:ext uri="{FF2B5EF4-FFF2-40B4-BE49-F238E27FC236}">
                  <a16:creationId xmlns:a16="http://schemas.microsoft.com/office/drawing/2014/main" id="{4213FC26-1F6E-4E03-A68F-D010B19E9DAF}"/>
                </a:ext>
              </a:extLst>
            </p:cNvPr>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7" name="Freeform 6">
              <a:extLst>
                <a:ext uri="{FF2B5EF4-FFF2-40B4-BE49-F238E27FC236}">
                  <a16:creationId xmlns:a16="http://schemas.microsoft.com/office/drawing/2014/main" id="{EA2619D9-4681-4470-A249-D6BE36E2E842}"/>
                </a:ext>
              </a:extLst>
            </p:cNvPr>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8" name="Freeform 7">
              <a:extLst>
                <a:ext uri="{FF2B5EF4-FFF2-40B4-BE49-F238E27FC236}">
                  <a16:creationId xmlns:a16="http://schemas.microsoft.com/office/drawing/2014/main" id="{65B8F5AB-367C-4E08-8442-6D4B99A3EA95}"/>
                </a:ext>
              </a:extLst>
            </p:cNvPr>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9" name="Rectangle 11">
              <a:extLst>
                <a:ext uri="{FF2B5EF4-FFF2-40B4-BE49-F238E27FC236}">
                  <a16:creationId xmlns:a16="http://schemas.microsoft.com/office/drawing/2014/main" id="{C4DD2B13-6BFC-409E-B1A4-AED9BCCAB5FF}"/>
                </a:ext>
              </a:extLst>
            </p:cNvPr>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0" name="Rectangle 12">
              <a:extLst>
                <a:ext uri="{FF2B5EF4-FFF2-40B4-BE49-F238E27FC236}">
                  <a16:creationId xmlns:a16="http://schemas.microsoft.com/office/drawing/2014/main" id="{6F53F7B8-8B34-478D-81C6-149E8FE3E181}"/>
                </a:ext>
              </a:extLst>
            </p:cNvPr>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pic>
          <p:nvPicPr>
            <p:cNvPr id="41" name="Picture 15">
              <a:extLst>
                <a:ext uri="{FF2B5EF4-FFF2-40B4-BE49-F238E27FC236}">
                  <a16:creationId xmlns:a16="http://schemas.microsoft.com/office/drawing/2014/main" id="{27331957-9645-476C-B822-0BC6ACB867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19">
              <a:extLst>
                <a:ext uri="{FF2B5EF4-FFF2-40B4-BE49-F238E27FC236}">
                  <a16:creationId xmlns:a16="http://schemas.microsoft.com/office/drawing/2014/main" id="{5A0644FC-AAD5-4694-9ADC-BD7DA3FA90E8}"/>
                </a:ext>
              </a:extLst>
            </p:cNvPr>
            <p:cNvSpPr>
              <a:spLocks noChangeArrowheads="1"/>
            </p:cNvSpPr>
            <p:nvPr/>
          </p:nvSpPr>
          <p:spPr bwMode="auto">
            <a:xfrm>
              <a:off x="2117725" y="2466976"/>
              <a:ext cx="3395663" cy="969963"/>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43" name="Group 32">
            <a:extLst>
              <a:ext uri="{FF2B5EF4-FFF2-40B4-BE49-F238E27FC236}">
                <a16:creationId xmlns:a16="http://schemas.microsoft.com/office/drawing/2014/main" id="{26BFCC49-9436-46E8-97F0-BE4D34383983}"/>
              </a:ext>
            </a:extLst>
          </p:cNvPr>
          <p:cNvGrpSpPr/>
          <p:nvPr/>
        </p:nvGrpSpPr>
        <p:grpSpPr>
          <a:xfrm>
            <a:off x="-25865" y="5122108"/>
            <a:ext cx="3657601" cy="955230"/>
            <a:chOff x="2057401" y="2420938"/>
            <a:chExt cx="6115050" cy="1597025"/>
          </a:xfrm>
        </p:grpSpPr>
        <p:sp>
          <p:nvSpPr>
            <p:cNvPr id="44" name="Rectangle 19">
              <a:extLst>
                <a:ext uri="{FF2B5EF4-FFF2-40B4-BE49-F238E27FC236}">
                  <a16:creationId xmlns:a16="http://schemas.microsoft.com/office/drawing/2014/main" id="{7B678F39-90C6-41EE-9368-632CB7319C41}"/>
                </a:ext>
              </a:extLst>
            </p:cNvPr>
            <p:cNvSpPr>
              <a:spLocks noChangeArrowheads="1"/>
            </p:cNvSpPr>
            <p:nvPr/>
          </p:nvSpPr>
          <p:spPr bwMode="auto">
            <a:xfrm>
              <a:off x="2057401" y="2420938"/>
              <a:ext cx="3517900" cy="1071562"/>
            </a:xfrm>
            <a:prstGeom prst="rect">
              <a:avLst/>
            </a:pr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5" name="AutoShape 3">
              <a:extLst>
                <a:ext uri="{FF2B5EF4-FFF2-40B4-BE49-F238E27FC236}">
                  <a16:creationId xmlns:a16="http://schemas.microsoft.com/office/drawing/2014/main" id="{956C7DA0-F4B8-40F1-9E0A-F64B7556BC3F}"/>
                </a:ext>
              </a:extLst>
            </p:cNvPr>
            <p:cNvSpPr>
              <a:spLocks noChangeAspect="1" noChangeArrowheads="1" noTextEdit="1"/>
            </p:cNvSpPr>
            <p:nvPr/>
          </p:nvSpPr>
          <p:spPr bwMode="auto">
            <a:xfrm>
              <a:off x="2117725" y="2420938"/>
              <a:ext cx="6051550" cy="1597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6" name="Freeform 6">
              <a:extLst>
                <a:ext uri="{FF2B5EF4-FFF2-40B4-BE49-F238E27FC236}">
                  <a16:creationId xmlns:a16="http://schemas.microsoft.com/office/drawing/2014/main" id="{DE1BD2CD-5A72-4162-8219-B49CB42716AE}"/>
                </a:ext>
              </a:extLst>
            </p:cNvPr>
            <p:cNvSpPr>
              <a:spLocks/>
            </p:cNvSpPr>
            <p:nvPr/>
          </p:nvSpPr>
          <p:spPr bwMode="auto">
            <a:xfrm>
              <a:off x="6715125" y="3659188"/>
              <a:ext cx="1225550" cy="336550"/>
            </a:xfrm>
            <a:custGeom>
              <a:avLst/>
              <a:gdLst>
                <a:gd name="T0" fmla="*/ 0 w 326"/>
                <a:gd name="T1" fmla="*/ 22 h 89"/>
                <a:gd name="T2" fmla="*/ 182 w 326"/>
                <a:gd name="T3" fmla="*/ 51 h 89"/>
                <a:gd name="T4" fmla="*/ 318 w 326"/>
                <a:gd name="T5" fmla="*/ 78 h 89"/>
                <a:gd name="T6" fmla="*/ 267 w 326"/>
                <a:gd name="T7" fmla="*/ 13 h 89"/>
                <a:gd name="T8" fmla="*/ 0 w 326"/>
                <a:gd name="T9" fmla="*/ 22 h 89"/>
              </a:gdLst>
              <a:ahLst/>
              <a:cxnLst>
                <a:cxn ang="0">
                  <a:pos x="T0" y="T1"/>
                </a:cxn>
                <a:cxn ang="0">
                  <a:pos x="T2" y="T3"/>
                </a:cxn>
                <a:cxn ang="0">
                  <a:pos x="T4" y="T5"/>
                </a:cxn>
                <a:cxn ang="0">
                  <a:pos x="T6" y="T7"/>
                </a:cxn>
                <a:cxn ang="0">
                  <a:pos x="T8" y="T9"/>
                </a:cxn>
              </a:cxnLst>
              <a:rect l="0" t="0" r="r" b="b"/>
              <a:pathLst>
                <a:path w="326" h="89">
                  <a:moveTo>
                    <a:pt x="0" y="22"/>
                  </a:moveTo>
                  <a:cubicBezTo>
                    <a:pt x="0" y="22"/>
                    <a:pt x="152" y="35"/>
                    <a:pt x="182" y="51"/>
                  </a:cubicBezTo>
                  <a:cubicBezTo>
                    <a:pt x="212" y="67"/>
                    <a:pt x="317" y="89"/>
                    <a:pt x="318" y="78"/>
                  </a:cubicBezTo>
                  <a:cubicBezTo>
                    <a:pt x="319" y="67"/>
                    <a:pt x="326" y="25"/>
                    <a:pt x="267" y="13"/>
                  </a:cubicBezTo>
                  <a:cubicBezTo>
                    <a:pt x="208" y="0"/>
                    <a:pt x="0" y="22"/>
                    <a:pt x="0" y="22"/>
                  </a:cubicBezTo>
                  <a:close/>
                </a:path>
              </a:pathLst>
            </a:custGeom>
            <a:solidFill>
              <a:srgbClr val="FFBA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1" name="Freeform 7">
              <a:extLst>
                <a:ext uri="{FF2B5EF4-FFF2-40B4-BE49-F238E27FC236}">
                  <a16:creationId xmlns:a16="http://schemas.microsoft.com/office/drawing/2014/main" id="{9B9F1007-7FBA-4FDF-B397-481886234790}"/>
                </a:ext>
              </a:extLst>
            </p:cNvPr>
            <p:cNvSpPr>
              <a:spLocks/>
            </p:cNvSpPr>
            <p:nvPr/>
          </p:nvSpPr>
          <p:spPr bwMode="auto">
            <a:xfrm>
              <a:off x="4894263" y="2511426"/>
              <a:ext cx="3278188" cy="1317625"/>
            </a:xfrm>
            <a:custGeom>
              <a:avLst/>
              <a:gdLst>
                <a:gd name="T0" fmla="*/ 109 w 873"/>
                <a:gd name="T1" fmla="*/ 34 h 349"/>
                <a:gd name="T2" fmla="*/ 355 w 873"/>
                <a:gd name="T3" fmla="*/ 28 h 349"/>
                <a:gd name="T4" fmla="*/ 506 w 873"/>
                <a:gd name="T5" fmla="*/ 113 h 349"/>
                <a:gd name="T6" fmla="*/ 649 w 873"/>
                <a:gd name="T7" fmla="*/ 196 h 349"/>
                <a:gd name="T8" fmla="*/ 523 w 873"/>
                <a:gd name="T9" fmla="*/ 189 h 349"/>
                <a:gd name="T10" fmla="*/ 544 w 873"/>
                <a:gd name="T11" fmla="*/ 235 h 349"/>
                <a:gd name="T12" fmla="*/ 617 w 873"/>
                <a:gd name="T13" fmla="*/ 257 h 349"/>
                <a:gd name="T14" fmla="*/ 814 w 873"/>
                <a:gd name="T15" fmla="*/ 284 h 349"/>
                <a:gd name="T16" fmla="*/ 812 w 873"/>
                <a:gd name="T17" fmla="*/ 343 h 349"/>
                <a:gd name="T18" fmla="*/ 562 w 873"/>
                <a:gd name="T19" fmla="*/ 326 h 349"/>
                <a:gd name="T20" fmla="*/ 418 w 873"/>
                <a:gd name="T21" fmla="*/ 319 h 349"/>
                <a:gd name="T22" fmla="*/ 117 w 873"/>
                <a:gd name="T23" fmla="*/ 185 h 349"/>
                <a:gd name="T24" fmla="*/ 109 w 873"/>
                <a:gd name="T25" fmla="*/ 34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73" h="349">
                  <a:moveTo>
                    <a:pt x="109" y="34"/>
                  </a:moveTo>
                  <a:cubicBezTo>
                    <a:pt x="109" y="34"/>
                    <a:pt x="294" y="0"/>
                    <a:pt x="355" y="28"/>
                  </a:cubicBezTo>
                  <a:cubicBezTo>
                    <a:pt x="416" y="56"/>
                    <a:pt x="452" y="99"/>
                    <a:pt x="506" y="113"/>
                  </a:cubicBezTo>
                  <a:cubicBezTo>
                    <a:pt x="560" y="126"/>
                    <a:pt x="663" y="167"/>
                    <a:pt x="649" y="196"/>
                  </a:cubicBezTo>
                  <a:cubicBezTo>
                    <a:pt x="636" y="226"/>
                    <a:pt x="599" y="213"/>
                    <a:pt x="523" y="189"/>
                  </a:cubicBezTo>
                  <a:cubicBezTo>
                    <a:pt x="447" y="164"/>
                    <a:pt x="519" y="223"/>
                    <a:pt x="544" y="235"/>
                  </a:cubicBezTo>
                  <a:cubicBezTo>
                    <a:pt x="570" y="248"/>
                    <a:pt x="617" y="257"/>
                    <a:pt x="617" y="257"/>
                  </a:cubicBezTo>
                  <a:cubicBezTo>
                    <a:pt x="617" y="257"/>
                    <a:pt x="754" y="254"/>
                    <a:pt x="814" y="284"/>
                  </a:cubicBezTo>
                  <a:cubicBezTo>
                    <a:pt x="873" y="315"/>
                    <a:pt x="838" y="349"/>
                    <a:pt x="812" y="343"/>
                  </a:cubicBezTo>
                  <a:cubicBezTo>
                    <a:pt x="787" y="337"/>
                    <a:pt x="639" y="325"/>
                    <a:pt x="562" y="326"/>
                  </a:cubicBezTo>
                  <a:cubicBezTo>
                    <a:pt x="485" y="327"/>
                    <a:pt x="444" y="329"/>
                    <a:pt x="418" y="319"/>
                  </a:cubicBezTo>
                  <a:cubicBezTo>
                    <a:pt x="392" y="310"/>
                    <a:pt x="234" y="176"/>
                    <a:pt x="117" y="185"/>
                  </a:cubicBezTo>
                  <a:cubicBezTo>
                    <a:pt x="0" y="195"/>
                    <a:pt x="109" y="34"/>
                    <a:pt x="109" y="34"/>
                  </a:cubicBezTo>
                </a:path>
              </a:pathLst>
            </a:custGeom>
            <a:solidFill>
              <a:srgbClr val="FFC8B0"/>
            </a:solidFill>
            <a:ln>
              <a:noFill/>
            </a:ln>
            <a:effectLst>
              <a:outerShdw blurRad="50800" dist="38100" dir="5400000" algn="t" rotWithShape="0">
                <a:prstClr val="black">
                  <a:alpha val="40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2" name="Rectangle 11">
              <a:extLst>
                <a:ext uri="{FF2B5EF4-FFF2-40B4-BE49-F238E27FC236}">
                  <a16:creationId xmlns:a16="http://schemas.microsoft.com/office/drawing/2014/main" id="{62AB6E26-27E3-4A26-A0C7-115D138859F1}"/>
                </a:ext>
              </a:extLst>
            </p:cNvPr>
            <p:cNvSpPr>
              <a:spLocks noChangeArrowheads="1"/>
            </p:cNvSpPr>
            <p:nvPr/>
          </p:nvSpPr>
          <p:spPr bwMode="auto">
            <a:xfrm>
              <a:off x="5430838" y="2514601"/>
              <a:ext cx="258763" cy="873125"/>
            </a:xfrm>
            <a:prstGeom prst="rect">
              <a:avLst/>
            </a:prstGeom>
            <a:solidFill>
              <a:srgbClr val="F1F1F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3" name="Rectangle 12">
              <a:extLst>
                <a:ext uri="{FF2B5EF4-FFF2-40B4-BE49-F238E27FC236}">
                  <a16:creationId xmlns:a16="http://schemas.microsoft.com/office/drawing/2014/main" id="{CB5AC89C-ACA5-4F08-8C54-231C6D86DC91}"/>
                </a:ext>
              </a:extLst>
            </p:cNvPr>
            <p:cNvSpPr>
              <a:spLocks noChangeArrowheads="1"/>
            </p:cNvSpPr>
            <p:nvPr/>
          </p:nvSpPr>
          <p:spPr bwMode="auto">
            <a:xfrm>
              <a:off x="5430838" y="2514601"/>
              <a:ext cx="258763" cy="873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pic>
          <p:nvPicPr>
            <p:cNvPr id="58" name="Picture 15">
              <a:extLst>
                <a:ext uri="{FF2B5EF4-FFF2-40B4-BE49-F238E27FC236}">
                  <a16:creationId xmlns:a16="http://schemas.microsoft.com/office/drawing/2014/main" id="{0EE5464A-1EAD-4138-9F4F-CB217F34EB1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26038" y="2609851"/>
              <a:ext cx="309563" cy="608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Rectangle 19">
              <a:extLst>
                <a:ext uri="{FF2B5EF4-FFF2-40B4-BE49-F238E27FC236}">
                  <a16:creationId xmlns:a16="http://schemas.microsoft.com/office/drawing/2014/main" id="{598D0CC7-56BC-47F8-A74B-85F40F3A25AE}"/>
                </a:ext>
              </a:extLst>
            </p:cNvPr>
            <p:cNvSpPr>
              <a:spLocks noChangeArrowheads="1"/>
            </p:cNvSpPr>
            <p:nvPr/>
          </p:nvSpPr>
          <p:spPr bwMode="auto">
            <a:xfrm>
              <a:off x="2117725" y="2466976"/>
              <a:ext cx="3395663" cy="969963"/>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60" name="Rectangle 50">
            <a:extLst>
              <a:ext uri="{FF2B5EF4-FFF2-40B4-BE49-F238E27FC236}">
                <a16:creationId xmlns:a16="http://schemas.microsoft.com/office/drawing/2014/main" id="{A77D4AD2-0EEB-443F-AE94-7B8EB518ADD5}"/>
              </a:ext>
            </a:extLst>
          </p:cNvPr>
          <p:cNvSpPr/>
          <p:nvPr/>
        </p:nvSpPr>
        <p:spPr>
          <a:xfrm>
            <a:off x="3667817" y="3431534"/>
            <a:ext cx="3449245" cy="646331"/>
          </a:xfrm>
          <a:prstGeom prst="rect">
            <a:avLst/>
          </a:prstGeom>
        </p:spPr>
        <p:txBody>
          <a:bodyPr wrap="square">
            <a:spAutoFit/>
          </a:bodyPr>
          <a:lstStyle/>
          <a:p>
            <a:pP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5" name="Rectangle 51">
            <a:extLst>
              <a:ext uri="{FF2B5EF4-FFF2-40B4-BE49-F238E27FC236}">
                <a16:creationId xmlns:a16="http://schemas.microsoft.com/office/drawing/2014/main" id="{22A706D9-3A14-4018-9072-A6A6CF846ADA}"/>
              </a:ext>
            </a:extLst>
          </p:cNvPr>
          <p:cNvSpPr/>
          <p:nvPr/>
        </p:nvSpPr>
        <p:spPr>
          <a:xfrm>
            <a:off x="3715566" y="4459222"/>
            <a:ext cx="3449245" cy="646331"/>
          </a:xfrm>
          <a:prstGeom prst="rect">
            <a:avLst/>
          </a:prstGeom>
        </p:spPr>
        <p:txBody>
          <a:bodyPr wrap="square">
            <a:spAutoFit/>
          </a:bodyPr>
          <a:lstStyle/>
          <a:p>
            <a:pP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Rectangle 52">
            <a:extLst>
              <a:ext uri="{FF2B5EF4-FFF2-40B4-BE49-F238E27FC236}">
                <a16:creationId xmlns:a16="http://schemas.microsoft.com/office/drawing/2014/main" id="{D04054ED-A81D-4E3C-8B3B-D294043AC18E}"/>
              </a:ext>
            </a:extLst>
          </p:cNvPr>
          <p:cNvSpPr/>
          <p:nvPr/>
        </p:nvSpPr>
        <p:spPr>
          <a:xfrm>
            <a:off x="3715566" y="5439876"/>
            <a:ext cx="3449245" cy="646331"/>
          </a:xfrm>
          <a:prstGeom prst="rect">
            <a:avLst/>
          </a:prstGeom>
        </p:spPr>
        <p:txBody>
          <a:bodyPr wrap="square">
            <a:spAutoFit/>
          </a:bodyPr>
          <a:lstStyle/>
          <a:p>
            <a:pPr>
              <a:lnSpc>
                <a:spcPct val="150000"/>
              </a:lnSpc>
            </a:pP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7" name="Oval 54">
            <a:extLst>
              <a:ext uri="{FF2B5EF4-FFF2-40B4-BE49-F238E27FC236}">
                <a16:creationId xmlns:a16="http://schemas.microsoft.com/office/drawing/2014/main" id="{22A2FA28-5CC6-4D5B-90BC-E81C12CDC01C}"/>
              </a:ext>
            </a:extLst>
          </p:cNvPr>
          <p:cNvSpPr/>
          <p:nvPr/>
        </p:nvSpPr>
        <p:spPr>
          <a:xfrm>
            <a:off x="7064161" y="4435292"/>
            <a:ext cx="723904" cy="723904"/>
          </a:xfrm>
          <a:prstGeom prst="ellipse">
            <a:avLst/>
          </a:prstGeom>
          <a:solidFill>
            <a:schemeClr val="accent2"/>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2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73" name="Oval 55">
            <a:extLst>
              <a:ext uri="{FF2B5EF4-FFF2-40B4-BE49-F238E27FC236}">
                <a16:creationId xmlns:a16="http://schemas.microsoft.com/office/drawing/2014/main" id="{9A64A22D-7175-4C99-8F26-9C4D6E078F06}"/>
              </a:ext>
            </a:extLst>
          </p:cNvPr>
          <p:cNvSpPr/>
          <p:nvPr/>
        </p:nvSpPr>
        <p:spPr>
          <a:xfrm>
            <a:off x="7064161" y="3367318"/>
            <a:ext cx="723904" cy="723904"/>
          </a:xfrm>
          <a:prstGeom prst="ellipse">
            <a:avLst/>
          </a:prstGeom>
          <a:solidFill>
            <a:schemeClr val="accent1"/>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2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74" name="Oval 56">
            <a:extLst>
              <a:ext uri="{FF2B5EF4-FFF2-40B4-BE49-F238E27FC236}">
                <a16:creationId xmlns:a16="http://schemas.microsoft.com/office/drawing/2014/main" id="{44D2CEBA-1DA9-4C6A-A10F-ACB25226EF5D}"/>
              </a:ext>
            </a:extLst>
          </p:cNvPr>
          <p:cNvSpPr/>
          <p:nvPr/>
        </p:nvSpPr>
        <p:spPr>
          <a:xfrm>
            <a:off x="7064161" y="5406678"/>
            <a:ext cx="723904" cy="723904"/>
          </a:xfrm>
          <a:prstGeom prst="ellipse">
            <a:avLst/>
          </a:prstGeom>
          <a:solidFill>
            <a:schemeClr val="accent3"/>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2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pic>
        <p:nvPicPr>
          <p:cNvPr id="75" name="Picture 12">
            <a:extLst>
              <a:ext uri="{FF2B5EF4-FFF2-40B4-BE49-F238E27FC236}">
                <a16:creationId xmlns:a16="http://schemas.microsoft.com/office/drawing/2014/main" id="{C2DA5C79-2956-4FEA-81C1-8C8E79F3FAEF}"/>
              </a:ext>
            </a:extLst>
          </p:cNvPr>
          <p:cNvPicPr>
            <a:picLocks noChangeAspect="1"/>
          </p:cNvPicPr>
          <p:nvPr/>
        </p:nvPicPr>
        <p:blipFill>
          <a:blip r:embed="rId4"/>
          <a:stretch>
            <a:fillRect/>
          </a:stretch>
        </p:blipFill>
        <p:spPr>
          <a:xfrm>
            <a:off x="9148220" y="1397002"/>
            <a:ext cx="2353810" cy="4195922"/>
          </a:xfrm>
          <a:prstGeom prst="rect">
            <a:avLst/>
          </a:prstGeom>
        </p:spPr>
      </p:pic>
      <p:sp>
        <p:nvSpPr>
          <p:cNvPr id="76" name="Rectangle 15">
            <a:extLst>
              <a:ext uri="{FF2B5EF4-FFF2-40B4-BE49-F238E27FC236}">
                <a16:creationId xmlns:a16="http://schemas.microsoft.com/office/drawing/2014/main" id="{CAE19B99-0360-49D3-94B3-7629A01B8FD4}"/>
              </a:ext>
            </a:extLst>
          </p:cNvPr>
          <p:cNvSpPr/>
          <p:nvPr/>
        </p:nvSpPr>
        <p:spPr>
          <a:xfrm>
            <a:off x="907932" y="1954895"/>
            <a:ext cx="1170368" cy="696305"/>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3600" b="0" i="0" u="none" strike="noStrike" kern="0" cap="none" spc="0" normalizeH="0" baseline="0" noProof="0" dirty="0">
                <a:ln>
                  <a:noFill/>
                </a:ln>
                <a:solidFill>
                  <a:prstClr val="white"/>
                </a:solidFill>
                <a:effectLst/>
                <a:uLnTx/>
                <a:uFillTx/>
                <a:latin typeface="BigNoodleTitling" panose="02000708030402040100" pitchFamily="2" charset="0"/>
                <a:ea typeface="+mn-ea"/>
                <a:cs typeface="+mn-cs"/>
              </a:rPr>
              <a:t>90%</a:t>
            </a:r>
            <a:endParaRPr kumimoji="0" lang="en-IN" sz="3600" b="0" i="0" u="none" strike="noStrike" kern="0" cap="none" spc="0" normalizeH="0" baseline="0" noProof="0" dirty="0">
              <a:ln>
                <a:noFill/>
              </a:ln>
              <a:solidFill>
                <a:prstClr val="white"/>
              </a:solidFill>
              <a:effectLst/>
              <a:uLnTx/>
              <a:uFillTx/>
              <a:latin typeface="BigNoodleTitling" panose="02000708030402040100" pitchFamily="2" charset="0"/>
              <a:ea typeface="+mn-ea"/>
              <a:cs typeface="+mn-cs"/>
            </a:endParaRPr>
          </a:p>
        </p:txBody>
      </p:sp>
      <p:sp>
        <p:nvSpPr>
          <p:cNvPr id="77" name="Rectangle 85">
            <a:extLst>
              <a:ext uri="{FF2B5EF4-FFF2-40B4-BE49-F238E27FC236}">
                <a16:creationId xmlns:a16="http://schemas.microsoft.com/office/drawing/2014/main" id="{7624B291-37CE-47AA-AA46-1FA38E3B8C1B}"/>
              </a:ext>
            </a:extLst>
          </p:cNvPr>
          <p:cNvSpPr/>
          <p:nvPr/>
        </p:nvSpPr>
        <p:spPr>
          <a:xfrm>
            <a:off x="2078300" y="1954895"/>
            <a:ext cx="2916905" cy="696305"/>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3600" b="0" i="0" u="none" strike="noStrike" kern="0" cap="none" spc="600" normalizeH="0" baseline="0" noProof="0" dirty="0">
                <a:ln>
                  <a:noFill/>
                </a:ln>
                <a:solidFill>
                  <a:prstClr val="white"/>
                </a:solidFill>
                <a:effectLst/>
                <a:uLnTx/>
                <a:uFillTx/>
                <a:latin typeface="BigNoodleTitling" panose="02000708030402040100" pitchFamily="2" charset="0"/>
                <a:ea typeface="+mn-ea"/>
                <a:cs typeface="+mn-cs"/>
              </a:rPr>
              <a:t>success</a:t>
            </a:r>
            <a:endParaRPr kumimoji="0" lang="en-IN" sz="3600" b="0" i="0" u="none" strike="noStrike" kern="0" cap="none" spc="600" normalizeH="0" baseline="0" noProof="0" dirty="0">
              <a:ln>
                <a:noFill/>
              </a:ln>
              <a:solidFill>
                <a:prstClr val="white"/>
              </a:solidFill>
              <a:effectLst/>
              <a:uLnTx/>
              <a:uFillTx/>
              <a:latin typeface="BigNoodleTitling" panose="02000708030402040100" pitchFamily="2" charset="0"/>
              <a:ea typeface="+mn-ea"/>
              <a:cs typeface="+mn-cs"/>
            </a:endParaRPr>
          </a:p>
        </p:txBody>
      </p:sp>
      <p:sp>
        <p:nvSpPr>
          <p:cNvPr id="78" name="Rectangle 86">
            <a:extLst>
              <a:ext uri="{FF2B5EF4-FFF2-40B4-BE49-F238E27FC236}">
                <a16:creationId xmlns:a16="http://schemas.microsoft.com/office/drawing/2014/main" id="{AE0DB91C-D836-4238-A5E0-604F7797BEC8}"/>
              </a:ext>
            </a:extLst>
          </p:cNvPr>
          <p:cNvSpPr/>
          <p:nvPr/>
        </p:nvSpPr>
        <p:spPr>
          <a:xfrm>
            <a:off x="5152151" y="1953025"/>
            <a:ext cx="3994170" cy="704232"/>
          </a:xfrm>
          <a:prstGeom prst="rect">
            <a:avLst/>
          </a:prstGeom>
        </p:spPr>
        <p:txBody>
          <a:bodyPr wrap="square">
            <a:spAutoFit/>
          </a:bodyPr>
          <a:lstStyle/>
          <a:p>
            <a:pPr>
              <a:lnSpc>
                <a:spcPct val="150000"/>
              </a:lnSpc>
            </a:pPr>
            <a:r>
              <a:rPr lang="en-GB" sz="1400" dirty="0">
                <a:solidFill>
                  <a:srgbClr val="262626"/>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400"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srgbClr val="262626"/>
                </a:solidFill>
                <a:latin typeface="Open Sans" panose="020B0606030504020204" pitchFamily="34" charset="0"/>
                <a:ea typeface="Open Sans" panose="020B0606030504020204" pitchFamily="34" charset="0"/>
                <a:cs typeface="Open Sans" panose="020B0606030504020204" pitchFamily="34" charset="0"/>
              </a:rPr>
              <a:t> </a:t>
            </a:r>
            <a:r>
              <a:rPr lang="en-GB" sz="1400"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srgbClr val="262626"/>
                </a:solidFill>
                <a:latin typeface="Open Sans" panose="020B0606030504020204" pitchFamily="34" charset="0"/>
                <a:ea typeface="Open Sans" panose="020B0606030504020204" pitchFamily="34" charset="0"/>
                <a:cs typeface="Open Sans" panose="020B0606030504020204" pitchFamily="34" charset="0"/>
              </a:rPr>
              <a:t>  of available, but the majority</a:t>
            </a:r>
            <a:endParaRPr lang="en-IN" sz="1400"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9" name="trash_183645">
            <a:extLst>
              <a:ext uri="{FF2B5EF4-FFF2-40B4-BE49-F238E27FC236}">
                <a16:creationId xmlns:a16="http://schemas.microsoft.com/office/drawing/2014/main" id="{9C205781-D9CD-479A-AEDF-1D92BBBB4EBF}"/>
              </a:ext>
            </a:extLst>
          </p:cNvPr>
          <p:cNvSpPr>
            <a:spLocks noChangeAspect="1"/>
          </p:cNvSpPr>
          <p:nvPr/>
        </p:nvSpPr>
        <p:spPr bwMode="auto">
          <a:xfrm>
            <a:off x="7315717" y="5592924"/>
            <a:ext cx="293177" cy="365802"/>
          </a:xfrm>
          <a:custGeom>
            <a:avLst/>
            <a:gdLst>
              <a:gd name="connsiteX0" fmla="*/ 328543 w 486266"/>
              <a:gd name="connsiteY0" fmla="*/ 257728 h 606722"/>
              <a:gd name="connsiteX1" fmla="*/ 309407 w 486266"/>
              <a:gd name="connsiteY1" fmla="*/ 276746 h 606722"/>
              <a:gd name="connsiteX2" fmla="*/ 309407 w 486266"/>
              <a:gd name="connsiteY2" fmla="*/ 474216 h 606722"/>
              <a:gd name="connsiteX3" fmla="*/ 328543 w 486266"/>
              <a:gd name="connsiteY3" fmla="*/ 493235 h 606722"/>
              <a:gd name="connsiteX4" fmla="*/ 347590 w 486266"/>
              <a:gd name="connsiteY4" fmla="*/ 474216 h 606722"/>
              <a:gd name="connsiteX5" fmla="*/ 347590 w 486266"/>
              <a:gd name="connsiteY5" fmla="*/ 276746 h 606722"/>
              <a:gd name="connsiteX6" fmla="*/ 328543 w 486266"/>
              <a:gd name="connsiteY6" fmla="*/ 257728 h 606722"/>
              <a:gd name="connsiteX7" fmla="*/ 243098 w 486266"/>
              <a:gd name="connsiteY7" fmla="*/ 257728 h 606722"/>
              <a:gd name="connsiteX8" fmla="*/ 224051 w 486266"/>
              <a:gd name="connsiteY8" fmla="*/ 276746 h 606722"/>
              <a:gd name="connsiteX9" fmla="*/ 224051 w 486266"/>
              <a:gd name="connsiteY9" fmla="*/ 474216 h 606722"/>
              <a:gd name="connsiteX10" fmla="*/ 243098 w 486266"/>
              <a:gd name="connsiteY10" fmla="*/ 493235 h 606722"/>
              <a:gd name="connsiteX11" fmla="*/ 262234 w 486266"/>
              <a:gd name="connsiteY11" fmla="*/ 474216 h 606722"/>
              <a:gd name="connsiteX12" fmla="*/ 262234 w 486266"/>
              <a:gd name="connsiteY12" fmla="*/ 276746 h 606722"/>
              <a:gd name="connsiteX13" fmla="*/ 243098 w 486266"/>
              <a:gd name="connsiteY13" fmla="*/ 257728 h 606722"/>
              <a:gd name="connsiteX14" fmla="*/ 157743 w 486266"/>
              <a:gd name="connsiteY14" fmla="*/ 257728 h 606722"/>
              <a:gd name="connsiteX15" fmla="*/ 138696 w 486266"/>
              <a:gd name="connsiteY15" fmla="*/ 276746 h 606722"/>
              <a:gd name="connsiteX16" fmla="*/ 138696 w 486266"/>
              <a:gd name="connsiteY16" fmla="*/ 474216 h 606722"/>
              <a:gd name="connsiteX17" fmla="*/ 157743 w 486266"/>
              <a:gd name="connsiteY17" fmla="*/ 493235 h 606722"/>
              <a:gd name="connsiteX18" fmla="*/ 176790 w 486266"/>
              <a:gd name="connsiteY18" fmla="*/ 474216 h 606722"/>
              <a:gd name="connsiteX19" fmla="*/ 176790 w 486266"/>
              <a:gd name="connsiteY19" fmla="*/ 276746 h 606722"/>
              <a:gd name="connsiteX20" fmla="*/ 157743 w 486266"/>
              <a:gd name="connsiteY20" fmla="*/ 257728 h 606722"/>
              <a:gd name="connsiteX21" fmla="*/ 30555 w 486266"/>
              <a:gd name="connsiteY21" fmla="*/ 171968 h 606722"/>
              <a:gd name="connsiteX22" fmla="*/ 455641 w 486266"/>
              <a:gd name="connsiteY22" fmla="*/ 171968 h 606722"/>
              <a:gd name="connsiteX23" fmla="*/ 455641 w 486266"/>
              <a:gd name="connsiteY23" fmla="*/ 579439 h 606722"/>
              <a:gd name="connsiteX24" fmla="*/ 428406 w 486266"/>
              <a:gd name="connsiteY24" fmla="*/ 606722 h 606722"/>
              <a:gd name="connsiteX25" fmla="*/ 57880 w 486266"/>
              <a:gd name="connsiteY25" fmla="*/ 606722 h 606722"/>
              <a:gd name="connsiteX26" fmla="*/ 30555 w 486266"/>
              <a:gd name="connsiteY26" fmla="*/ 579439 h 606722"/>
              <a:gd name="connsiteX27" fmla="*/ 139569 w 486266"/>
              <a:gd name="connsiteY27" fmla="*/ 0 h 606722"/>
              <a:gd name="connsiteX28" fmla="*/ 346697 w 486266"/>
              <a:gd name="connsiteY28" fmla="*/ 0 h 606722"/>
              <a:gd name="connsiteX29" fmla="*/ 373935 w 486266"/>
              <a:gd name="connsiteY29" fmla="*/ 27194 h 606722"/>
              <a:gd name="connsiteX30" fmla="*/ 373935 w 486266"/>
              <a:gd name="connsiteY30" fmla="*/ 97046 h 606722"/>
              <a:gd name="connsiteX31" fmla="*/ 458940 w 486266"/>
              <a:gd name="connsiteY31" fmla="*/ 97046 h 606722"/>
              <a:gd name="connsiteX32" fmla="*/ 486266 w 486266"/>
              <a:gd name="connsiteY32" fmla="*/ 124240 h 606722"/>
              <a:gd name="connsiteX33" fmla="*/ 467663 w 486266"/>
              <a:gd name="connsiteY33" fmla="*/ 150012 h 606722"/>
              <a:gd name="connsiteX34" fmla="*/ 458940 w 486266"/>
              <a:gd name="connsiteY34" fmla="*/ 151434 h 606722"/>
              <a:gd name="connsiteX35" fmla="*/ 27238 w 486266"/>
              <a:gd name="connsiteY35" fmla="*/ 151434 h 606722"/>
              <a:gd name="connsiteX36" fmla="*/ 18604 w 486266"/>
              <a:gd name="connsiteY36" fmla="*/ 150012 h 606722"/>
              <a:gd name="connsiteX37" fmla="*/ 0 w 486266"/>
              <a:gd name="connsiteY37" fmla="*/ 124240 h 606722"/>
              <a:gd name="connsiteX38" fmla="*/ 27238 w 486266"/>
              <a:gd name="connsiteY38" fmla="*/ 97046 h 606722"/>
              <a:gd name="connsiteX39" fmla="*/ 112243 w 486266"/>
              <a:gd name="connsiteY39" fmla="*/ 97046 h 606722"/>
              <a:gd name="connsiteX40" fmla="*/ 112243 w 486266"/>
              <a:gd name="connsiteY40" fmla="*/ 27194 h 606722"/>
              <a:gd name="connsiteX41" fmla="*/ 139569 w 486266"/>
              <a:gd name="connsiteY41" fmla="*/ 0 h 6067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86266" h="606722">
                <a:moveTo>
                  <a:pt x="328543" y="257728"/>
                </a:moveTo>
                <a:cubicBezTo>
                  <a:pt x="317951" y="257728"/>
                  <a:pt x="309407" y="266259"/>
                  <a:pt x="309407" y="276746"/>
                </a:cubicBezTo>
                <a:lnTo>
                  <a:pt x="309407" y="474216"/>
                </a:lnTo>
                <a:cubicBezTo>
                  <a:pt x="309407" y="484703"/>
                  <a:pt x="317951" y="493235"/>
                  <a:pt x="328543" y="493235"/>
                </a:cubicBezTo>
                <a:cubicBezTo>
                  <a:pt x="339045" y="493235"/>
                  <a:pt x="347590" y="484703"/>
                  <a:pt x="347590" y="474216"/>
                </a:cubicBezTo>
                <a:lnTo>
                  <a:pt x="347590" y="276746"/>
                </a:lnTo>
                <a:cubicBezTo>
                  <a:pt x="347590" y="266259"/>
                  <a:pt x="339045" y="257728"/>
                  <a:pt x="328543" y="257728"/>
                </a:cubicBezTo>
                <a:close/>
                <a:moveTo>
                  <a:pt x="243098" y="257728"/>
                </a:moveTo>
                <a:cubicBezTo>
                  <a:pt x="232596" y="257728"/>
                  <a:pt x="224051" y="266259"/>
                  <a:pt x="224051" y="276746"/>
                </a:cubicBezTo>
                <a:lnTo>
                  <a:pt x="224051" y="474216"/>
                </a:lnTo>
                <a:cubicBezTo>
                  <a:pt x="224051" y="484703"/>
                  <a:pt x="232596" y="493235"/>
                  <a:pt x="243098" y="493235"/>
                </a:cubicBezTo>
                <a:cubicBezTo>
                  <a:pt x="253690" y="493235"/>
                  <a:pt x="262234" y="484703"/>
                  <a:pt x="262234" y="474216"/>
                </a:cubicBezTo>
                <a:lnTo>
                  <a:pt x="262234" y="276746"/>
                </a:lnTo>
                <a:cubicBezTo>
                  <a:pt x="262234" y="266259"/>
                  <a:pt x="253690" y="257728"/>
                  <a:pt x="243098" y="257728"/>
                </a:cubicBezTo>
                <a:close/>
                <a:moveTo>
                  <a:pt x="157743" y="257728"/>
                </a:moveTo>
                <a:cubicBezTo>
                  <a:pt x="147240" y="257728"/>
                  <a:pt x="138696" y="266259"/>
                  <a:pt x="138696" y="276746"/>
                </a:cubicBezTo>
                <a:lnTo>
                  <a:pt x="138696" y="474216"/>
                </a:lnTo>
                <a:cubicBezTo>
                  <a:pt x="138696" y="484703"/>
                  <a:pt x="147240" y="493235"/>
                  <a:pt x="157743" y="493235"/>
                </a:cubicBezTo>
                <a:cubicBezTo>
                  <a:pt x="168245" y="493235"/>
                  <a:pt x="176790" y="484703"/>
                  <a:pt x="176790" y="474216"/>
                </a:cubicBezTo>
                <a:lnTo>
                  <a:pt x="176790" y="276746"/>
                </a:lnTo>
                <a:cubicBezTo>
                  <a:pt x="176790" y="266259"/>
                  <a:pt x="168245" y="257728"/>
                  <a:pt x="157743" y="257728"/>
                </a:cubicBezTo>
                <a:close/>
                <a:moveTo>
                  <a:pt x="30555" y="171968"/>
                </a:moveTo>
                <a:lnTo>
                  <a:pt x="455641" y="171968"/>
                </a:lnTo>
                <a:lnTo>
                  <a:pt x="455641" y="579439"/>
                </a:lnTo>
                <a:cubicBezTo>
                  <a:pt x="455641" y="594547"/>
                  <a:pt x="443448" y="606722"/>
                  <a:pt x="428406" y="606722"/>
                </a:cubicBezTo>
                <a:lnTo>
                  <a:pt x="57880" y="606722"/>
                </a:lnTo>
                <a:cubicBezTo>
                  <a:pt x="42838" y="606722"/>
                  <a:pt x="30555" y="594547"/>
                  <a:pt x="30555" y="579439"/>
                </a:cubicBezTo>
                <a:close/>
                <a:moveTo>
                  <a:pt x="139569" y="0"/>
                </a:moveTo>
                <a:lnTo>
                  <a:pt x="346697" y="0"/>
                </a:lnTo>
                <a:cubicBezTo>
                  <a:pt x="361740" y="0"/>
                  <a:pt x="373935" y="12175"/>
                  <a:pt x="373935" y="27194"/>
                </a:cubicBezTo>
                <a:lnTo>
                  <a:pt x="373935" y="97046"/>
                </a:lnTo>
                <a:lnTo>
                  <a:pt x="458940" y="97046"/>
                </a:lnTo>
                <a:cubicBezTo>
                  <a:pt x="474072" y="97046"/>
                  <a:pt x="486266" y="109221"/>
                  <a:pt x="486266" y="124240"/>
                </a:cubicBezTo>
                <a:cubicBezTo>
                  <a:pt x="486266" y="136237"/>
                  <a:pt x="478433" y="146368"/>
                  <a:pt x="467663" y="150012"/>
                </a:cubicBezTo>
                <a:cubicBezTo>
                  <a:pt x="464904" y="150901"/>
                  <a:pt x="462055" y="151434"/>
                  <a:pt x="458940" y="151434"/>
                </a:cubicBezTo>
                <a:lnTo>
                  <a:pt x="27238" y="151434"/>
                </a:lnTo>
                <a:cubicBezTo>
                  <a:pt x="24211" y="151434"/>
                  <a:pt x="21274" y="150901"/>
                  <a:pt x="18604" y="150012"/>
                </a:cubicBezTo>
                <a:cubicBezTo>
                  <a:pt x="7744" y="146368"/>
                  <a:pt x="0" y="136237"/>
                  <a:pt x="0" y="124240"/>
                </a:cubicBezTo>
                <a:cubicBezTo>
                  <a:pt x="0" y="109221"/>
                  <a:pt x="12195" y="97046"/>
                  <a:pt x="27238" y="97046"/>
                </a:cubicBezTo>
                <a:lnTo>
                  <a:pt x="112243" y="97046"/>
                </a:lnTo>
                <a:lnTo>
                  <a:pt x="112243" y="27194"/>
                </a:lnTo>
                <a:cubicBezTo>
                  <a:pt x="112243" y="12175"/>
                  <a:pt x="124526" y="0"/>
                  <a:pt x="139569" y="0"/>
                </a:cubicBezTo>
                <a:close/>
              </a:path>
            </a:pathLst>
          </a:custGeom>
          <a:solidFill>
            <a:schemeClr val="bg1"/>
          </a:solidFill>
          <a:ln>
            <a:noFill/>
          </a:ln>
        </p:spPr>
      </p:sp>
      <p:sp>
        <p:nvSpPr>
          <p:cNvPr id="80" name="wrench_359663">
            <a:extLst>
              <a:ext uri="{FF2B5EF4-FFF2-40B4-BE49-F238E27FC236}">
                <a16:creationId xmlns:a16="http://schemas.microsoft.com/office/drawing/2014/main" id="{A4E3E0B6-26D2-472E-8368-A078ACE5A026}"/>
              </a:ext>
            </a:extLst>
          </p:cNvPr>
          <p:cNvSpPr>
            <a:spLocks noChangeAspect="1"/>
          </p:cNvSpPr>
          <p:nvPr/>
        </p:nvSpPr>
        <p:spPr bwMode="auto">
          <a:xfrm>
            <a:off x="7243092" y="4614619"/>
            <a:ext cx="365802" cy="365249"/>
          </a:xfrm>
          <a:custGeom>
            <a:avLst/>
            <a:gdLst>
              <a:gd name="T0" fmla="*/ 6311 w 6827"/>
              <a:gd name="T1" fmla="*/ 1462 h 6827"/>
              <a:gd name="T2" fmla="*/ 5365 w 6827"/>
              <a:gd name="T3" fmla="*/ 2407 h 6827"/>
              <a:gd name="T4" fmla="*/ 4419 w 6827"/>
              <a:gd name="T5" fmla="*/ 1462 h 6827"/>
              <a:gd name="T6" fmla="*/ 5365 w 6827"/>
              <a:gd name="T7" fmla="*/ 516 h 6827"/>
              <a:gd name="T8" fmla="*/ 5365 w 6827"/>
              <a:gd name="T9" fmla="*/ 0 h 6827"/>
              <a:gd name="T10" fmla="*/ 3903 w 6827"/>
              <a:gd name="T11" fmla="*/ 1462 h 6827"/>
              <a:gd name="T12" fmla="*/ 3941 w 6827"/>
              <a:gd name="T13" fmla="*/ 1791 h 6827"/>
              <a:gd name="T14" fmla="*/ 1791 w 6827"/>
              <a:gd name="T15" fmla="*/ 3941 h 6827"/>
              <a:gd name="T16" fmla="*/ 1462 w 6827"/>
              <a:gd name="T17" fmla="*/ 3903 h 6827"/>
              <a:gd name="T18" fmla="*/ 0 w 6827"/>
              <a:gd name="T19" fmla="*/ 5365 h 6827"/>
              <a:gd name="T20" fmla="*/ 516 w 6827"/>
              <a:gd name="T21" fmla="*/ 5365 h 6827"/>
              <a:gd name="T22" fmla="*/ 1462 w 6827"/>
              <a:gd name="T23" fmla="*/ 4419 h 6827"/>
              <a:gd name="T24" fmla="*/ 2407 w 6827"/>
              <a:gd name="T25" fmla="*/ 5365 h 6827"/>
              <a:gd name="T26" fmla="*/ 1462 w 6827"/>
              <a:gd name="T27" fmla="*/ 6311 h 6827"/>
              <a:gd name="T28" fmla="*/ 1462 w 6827"/>
              <a:gd name="T29" fmla="*/ 6827 h 6827"/>
              <a:gd name="T30" fmla="*/ 2923 w 6827"/>
              <a:gd name="T31" fmla="*/ 5365 h 6827"/>
              <a:gd name="T32" fmla="*/ 2885 w 6827"/>
              <a:gd name="T33" fmla="*/ 5036 h 6827"/>
              <a:gd name="T34" fmla="*/ 5036 w 6827"/>
              <a:gd name="T35" fmla="*/ 2885 h 6827"/>
              <a:gd name="T36" fmla="*/ 5365 w 6827"/>
              <a:gd name="T37" fmla="*/ 2923 h 6827"/>
              <a:gd name="T38" fmla="*/ 6827 w 6827"/>
              <a:gd name="T39" fmla="*/ 1462 h 6827"/>
              <a:gd name="T40" fmla="*/ 6311 w 6827"/>
              <a:gd name="T41" fmla="*/ 1462 h 6827"/>
              <a:gd name="T42" fmla="*/ 2661 w 6827"/>
              <a:gd name="T43" fmla="*/ 4531 h 6827"/>
              <a:gd name="T44" fmla="*/ 2296 w 6827"/>
              <a:gd name="T45" fmla="*/ 4166 h 6827"/>
              <a:gd name="T46" fmla="*/ 4166 w 6827"/>
              <a:gd name="T47" fmla="*/ 2296 h 6827"/>
              <a:gd name="T48" fmla="*/ 4531 w 6827"/>
              <a:gd name="T49" fmla="*/ 2661 h 6827"/>
              <a:gd name="T50" fmla="*/ 2661 w 6827"/>
              <a:gd name="T51" fmla="*/ 4531 h 6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27" h="6827">
                <a:moveTo>
                  <a:pt x="6311" y="1462"/>
                </a:moveTo>
                <a:cubicBezTo>
                  <a:pt x="6311" y="1983"/>
                  <a:pt x="5886" y="2407"/>
                  <a:pt x="5365" y="2407"/>
                </a:cubicBezTo>
                <a:cubicBezTo>
                  <a:pt x="4843" y="2407"/>
                  <a:pt x="4419" y="1983"/>
                  <a:pt x="4419" y="1462"/>
                </a:cubicBezTo>
                <a:cubicBezTo>
                  <a:pt x="4419" y="940"/>
                  <a:pt x="4843" y="516"/>
                  <a:pt x="5365" y="516"/>
                </a:cubicBezTo>
                <a:lnTo>
                  <a:pt x="5365" y="0"/>
                </a:lnTo>
                <a:cubicBezTo>
                  <a:pt x="4559" y="0"/>
                  <a:pt x="3903" y="656"/>
                  <a:pt x="3903" y="1462"/>
                </a:cubicBezTo>
                <a:cubicBezTo>
                  <a:pt x="3903" y="1575"/>
                  <a:pt x="3917" y="1685"/>
                  <a:pt x="3941" y="1791"/>
                </a:cubicBezTo>
                <a:lnTo>
                  <a:pt x="1791" y="3941"/>
                </a:lnTo>
                <a:cubicBezTo>
                  <a:pt x="1685" y="3917"/>
                  <a:pt x="1575" y="3903"/>
                  <a:pt x="1462" y="3903"/>
                </a:cubicBezTo>
                <a:cubicBezTo>
                  <a:pt x="656" y="3903"/>
                  <a:pt x="0" y="4559"/>
                  <a:pt x="0" y="5365"/>
                </a:cubicBezTo>
                <a:lnTo>
                  <a:pt x="516" y="5365"/>
                </a:lnTo>
                <a:cubicBezTo>
                  <a:pt x="516" y="4843"/>
                  <a:pt x="940" y="4419"/>
                  <a:pt x="1462" y="4419"/>
                </a:cubicBezTo>
                <a:cubicBezTo>
                  <a:pt x="1983" y="4419"/>
                  <a:pt x="2407" y="4843"/>
                  <a:pt x="2407" y="5365"/>
                </a:cubicBezTo>
                <a:cubicBezTo>
                  <a:pt x="2407" y="5886"/>
                  <a:pt x="1983" y="6311"/>
                  <a:pt x="1462" y="6311"/>
                </a:cubicBezTo>
                <a:lnTo>
                  <a:pt x="1462" y="6827"/>
                </a:lnTo>
                <a:cubicBezTo>
                  <a:pt x="2268" y="6827"/>
                  <a:pt x="2923" y="6171"/>
                  <a:pt x="2923" y="5365"/>
                </a:cubicBezTo>
                <a:cubicBezTo>
                  <a:pt x="2923" y="5252"/>
                  <a:pt x="2910" y="5142"/>
                  <a:pt x="2885" y="5036"/>
                </a:cubicBezTo>
                <a:lnTo>
                  <a:pt x="5036" y="2885"/>
                </a:lnTo>
                <a:cubicBezTo>
                  <a:pt x="5142" y="2910"/>
                  <a:pt x="5252" y="2923"/>
                  <a:pt x="5365" y="2923"/>
                </a:cubicBezTo>
                <a:cubicBezTo>
                  <a:pt x="6171" y="2923"/>
                  <a:pt x="6827" y="2268"/>
                  <a:pt x="6827" y="1462"/>
                </a:cubicBezTo>
                <a:lnTo>
                  <a:pt x="6311" y="1462"/>
                </a:lnTo>
                <a:close/>
                <a:moveTo>
                  <a:pt x="2661" y="4531"/>
                </a:moveTo>
                <a:cubicBezTo>
                  <a:pt x="2562" y="4389"/>
                  <a:pt x="2438" y="4265"/>
                  <a:pt x="2296" y="4166"/>
                </a:cubicBezTo>
                <a:lnTo>
                  <a:pt x="4166" y="2296"/>
                </a:lnTo>
                <a:cubicBezTo>
                  <a:pt x="4265" y="2438"/>
                  <a:pt x="4389" y="2562"/>
                  <a:pt x="4531" y="2661"/>
                </a:cubicBezTo>
                <a:lnTo>
                  <a:pt x="2661" y="4531"/>
                </a:lnTo>
                <a:close/>
              </a:path>
            </a:pathLst>
          </a:custGeom>
          <a:solidFill>
            <a:schemeClr val="bg1"/>
          </a:solidFill>
          <a:ln>
            <a:noFill/>
          </a:ln>
        </p:spPr>
      </p:sp>
      <p:sp>
        <p:nvSpPr>
          <p:cNvPr id="81" name="wheelbarrow_128891">
            <a:extLst>
              <a:ext uri="{FF2B5EF4-FFF2-40B4-BE49-F238E27FC236}">
                <a16:creationId xmlns:a16="http://schemas.microsoft.com/office/drawing/2014/main" id="{C2D08DC5-41A8-4C5A-8D26-41D5C3F97E8B}"/>
              </a:ext>
            </a:extLst>
          </p:cNvPr>
          <p:cNvSpPr>
            <a:spLocks noChangeAspect="1"/>
          </p:cNvSpPr>
          <p:nvPr/>
        </p:nvSpPr>
        <p:spPr bwMode="auto">
          <a:xfrm>
            <a:off x="7267524" y="3577741"/>
            <a:ext cx="365802" cy="290887"/>
          </a:xfrm>
          <a:custGeom>
            <a:avLst/>
            <a:gdLst>
              <a:gd name="T0" fmla="*/ 3734 w 3983"/>
              <a:gd name="T1" fmla="*/ 999 h 3172"/>
              <a:gd name="T2" fmla="*/ 3308 w 3983"/>
              <a:gd name="T3" fmla="*/ 1125 h 3172"/>
              <a:gd name="T4" fmla="*/ 3183 w 3983"/>
              <a:gd name="T5" fmla="*/ 951 h 3172"/>
              <a:gd name="T6" fmla="*/ 2421 w 3983"/>
              <a:gd name="T7" fmla="*/ 476 h 3172"/>
              <a:gd name="T8" fmla="*/ 1783 w 3983"/>
              <a:gd name="T9" fmla="*/ 0 h 3172"/>
              <a:gd name="T10" fmla="*/ 928 w 3983"/>
              <a:gd name="T11" fmla="*/ 483 h 3172"/>
              <a:gd name="T12" fmla="*/ 239 w 3983"/>
              <a:gd name="T13" fmla="*/ 951 h 3172"/>
              <a:gd name="T14" fmla="*/ 23 w 3983"/>
              <a:gd name="T15" fmla="*/ 1021 h 3172"/>
              <a:gd name="T16" fmla="*/ 769 w 3983"/>
              <a:gd name="T17" fmla="*/ 2275 h 3172"/>
              <a:gd name="T18" fmla="*/ 900 w 3983"/>
              <a:gd name="T19" fmla="*/ 3172 h 3172"/>
              <a:gd name="T20" fmla="*/ 1314 w 3983"/>
              <a:gd name="T21" fmla="*/ 2520 h 3172"/>
              <a:gd name="T22" fmla="*/ 2421 w 3983"/>
              <a:gd name="T23" fmla="*/ 3113 h 3172"/>
              <a:gd name="T24" fmla="*/ 2548 w 3983"/>
              <a:gd name="T25" fmla="*/ 3171 h 3172"/>
              <a:gd name="T26" fmla="*/ 2865 w 3983"/>
              <a:gd name="T27" fmla="*/ 2453 h 3172"/>
              <a:gd name="T28" fmla="*/ 3920 w 3983"/>
              <a:gd name="T29" fmla="*/ 982 h 3172"/>
              <a:gd name="T30" fmla="*/ 959 w 3983"/>
              <a:gd name="T31" fmla="*/ 764 h 3172"/>
              <a:gd name="T32" fmla="*/ 1134 w 3983"/>
              <a:gd name="T33" fmla="*/ 676 h 3172"/>
              <a:gd name="T34" fmla="*/ 1496 w 3983"/>
              <a:gd name="T35" fmla="*/ 424 h 3172"/>
              <a:gd name="T36" fmla="*/ 1783 w 3983"/>
              <a:gd name="T37" fmla="*/ 264 h 3172"/>
              <a:gd name="T38" fmla="*/ 1968 w 3983"/>
              <a:gd name="T39" fmla="*/ 449 h 3172"/>
              <a:gd name="T40" fmla="*/ 2126 w 3983"/>
              <a:gd name="T41" fmla="*/ 582 h 3172"/>
              <a:gd name="T42" fmla="*/ 2204 w 3983"/>
              <a:gd name="T43" fmla="*/ 636 h 3172"/>
              <a:gd name="T44" fmla="*/ 2357 w 3983"/>
              <a:gd name="T45" fmla="*/ 745 h 3172"/>
              <a:gd name="T46" fmla="*/ 2735 w 3983"/>
              <a:gd name="T47" fmla="*/ 951 h 3172"/>
              <a:gd name="T48" fmla="*/ 832 w 3983"/>
              <a:gd name="T49" fmla="*/ 739 h 3172"/>
              <a:gd name="T50" fmla="*/ 2653 w 3983"/>
              <a:gd name="T51" fmla="*/ 2256 h 3172"/>
              <a:gd name="T52" fmla="*/ 384 w 3983"/>
              <a:gd name="T53" fmla="*/ 1215 h 3172"/>
              <a:gd name="T54" fmla="*/ 900 w 3983"/>
              <a:gd name="T55" fmla="*/ 2908 h 3172"/>
              <a:gd name="T56" fmla="*/ 900 w 3983"/>
              <a:gd name="T57" fmla="*/ 2520 h 3172"/>
              <a:gd name="T58" fmla="*/ 900 w 3983"/>
              <a:gd name="T59" fmla="*/ 2908 h 3172"/>
              <a:gd name="T60" fmla="*/ 2342 w 3983"/>
              <a:gd name="T61" fmla="*/ 2520 h 3172"/>
              <a:gd name="T62" fmla="*/ 2491 w 3983"/>
              <a:gd name="T63" fmla="*/ 2743 h 3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83" h="3172">
                <a:moveTo>
                  <a:pt x="3920" y="982"/>
                </a:moveTo>
                <a:cubicBezTo>
                  <a:pt x="3864" y="935"/>
                  <a:pt x="3781" y="943"/>
                  <a:pt x="3734" y="999"/>
                </a:cubicBezTo>
                <a:lnTo>
                  <a:pt x="3094" y="1767"/>
                </a:lnTo>
                <a:lnTo>
                  <a:pt x="3308" y="1125"/>
                </a:lnTo>
                <a:cubicBezTo>
                  <a:pt x="3321" y="1085"/>
                  <a:pt x="3315" y="1040"/>
                  <a:pt x="3290" y="1006"/>
                </a:cubicBezTo>
                <a:cubicBezTo>
                  <a:pt x="3265" y="972"/>
                  <a:pt x="3225" y="951"/>
                  <a:pt x="3183" y="951"/>
                </a:cubicBezTo>
                <a:lnTo>
                  <a:pt x="3010" y="951"/>
                </a:lnTo>
                <a:cubicBezTo>
                  <a:pt x="2950" y="681"/>
                  <a:pt x="2709" y="478"/>
                  <a:pt x="2421" y="476"/>
                </a:cubicBezTo>
                <a:cubicBezTo>
                  <a:pt x="2376" y="400"/>
                  <a:pt x="2302" y="346"/>
                  <a:pt x="2215" y="326"/>
                </a:cubicBezTo>
                <a:cubicBezTo>
                  <a:pt x="2161" y="138"/>
                  <a:pt x="1988" y="0"/>
                  <a:pt x="1783" y="0"/>
                </a:cubicBezTo>
                <a:cubicBezTo>
                  <a:pt x="1650" y="0"/>
                  <a:pt x="1525" y="60"/>
                  <a:pt x="1440" y="159"/>
                </a:cubicBezTo>
                <a:cubicBezTo>
                  <a:pt x="1222" y="168"/>
                  <a:pt x="1028" y="295"/>
                  <a:pt x="928" y="483"/>
                </a:cubicBezTo>
                <a:cubicBezTo>
                  <a:pt x="897" y="478"/>
                  <a:pt x="864" y="476"/>
                  <a:pt x="832" y="476"/>
                </a:cubicBezTo>
                <a:cubicBezTo>
                  <a:pt x="542" y="476"/>
                  <a:pt x="299" y="680"/>
                  <a:pt x="239" y="951"/>
                </a:cubicBezTo>
                <a:lnTo>
                  <a:pt x="139" y="951"/>
                </a:lnTo>
                <a:cubicBezTo>
                  <a:pt x="90" y="951"/>
                  <a:pt x="46" y="978"/>
                  <a:pt x="23" y="1021"/>
                </a:cubicBezTo>
                <a:cubicBezTo>
                  <a:pt x="0" y="1064"/>
                  <a:pt x="2" y="1115"/>
                  <a:pt x="29" y="1156"/>
                </a:cubicBezTo>
                <a:lnTo>
                  <a:pt x="769" y="2275"/>
                </a:lnTo>
                <a:cubicBezTo>
                  <a:pt x="580" y="2331"/>
                  <a:pt x="442" y="2507"/>
                  <a:pt x="442" y="2714"/>
                </a:cubicBezTo>
                <a:cubicBezTo>
                  <a:pt x="442" y="2966"/>
                  <a:pt x="647" y="3172"/>
                  <a:pt x="900" y="3172"/>
                </a:cubicBezTo>
                <a:cubicBezTo>
                  <a:pt x="1152" y="3172"/>
                  <a:pt x="1358" y="2966"/>
                  <a:pt x="1358" y="2714"/>
                </a:cubicBezTo>
                <a:cubicBezTo>
                  <a:pt x="1358" y="2644"/>
                  <a:pt x="1342" y="2579"/>
                  <a:pt x="1314" y="2520"/>
                </a:cubicBezTo>
                <a:lnTo>
                  <a:pt x="2025" y="2520"/>
                </a:lnTo>
                <a:lnTo>
                  <a:pt x="2421" y="3113"/>
                </a:lnTo>
                <a:cubicBezTo>
                  <a:pt x="2446" y="3150"/>
                  <a:pt x="2487" y="3172"/>
                  <a:pt x="2531" y="3172"/>
                </a:cubicBezTo>
                <a:cubicBezTo>
                  <a:pt x="2536" y="3172"/>
                  <a:pt x="2542" y="3172"/>
                  <a:pt x="2548" y="3171"/>
                </a:cubicBezTo>
                <a:cubicBezTo>
                  <a:pt x="2598" y="3164"/>
                  <a:pt x="2640" y="3130"/>
                  <a:pt x="2656" y="3082"/>
                </a:cubicBezTo>
                <a:lnTo>
                  <a:pt x="2865" y="2453"/>
                </a:lnTo>
                <a:lnTo>
                  <a:pt x="3936" y="1168"/>
                </a:lnTo>
                <a:cubicBezTo>
                  <a:pt x="3983" y="1112"/>
                  <a:pt x="3975" y="1029"/>
                  <a:pt x="3920" y="982"/>
                </a:cubicBezTo>
                <a:close/>
                <a:moveTo>
                  <a:pt x="832" y="739"/>
                </a:moveTo>
                <a:cubicBezTo>
                  <a:pt x="875" y="739"/>
                  <a:pt x="918" y="747"/>
                  <a:pt x="959" y="764"/>
                </a:cubicBezTo>
                <a:cubicBezTo>
                  <a:pt x="993" y="777"/>
                  <a:pt x="1033" y="776"/>
                  <a:pt x="1066" y="759"/>
                </a:cubicBezTo>
                <a:cubicBezTo>
                  <a:pt x="1100" y="742"/>
                  <a:pt x="1124" y="712"/>
                  <a:pt x="1134" y="676"/>
                </a:cubicBezTo>
                <a:cubicBezTo>
                  <a:pt x="1175" y="526"/>
                  <a:pt x="1311" y="422"/>
                  <a:pt x="1466" y="422"/>
                </a:cubicBezTo>
                <a:cubicBezTo>
                  <a:pt x="1475" y="422"/>
                  <a:pt x="1485" y="423"/>
                  <a:pt x="1496" y="424"/>
                </a:cubicBezTo>
                <a:cubicBezTo>
                  <a:pt x="1547" y="428"/>
                  <a:pt x="1597" y="402"/>
                  <a:pt x="1622" y="358"/>
                </a:cubicBezTo>
                <a:cubicBezTo>
                  <a:pt x="1655" y="300"/>
                  <a:pt x="1717" y="264"/>
                  <a:pt x="1783" y="264"/>
                </a:cubicBezTo>
                <a:cubicBezTo>
                  <a:pt x="1885" y="264"/>
                  <a:pt x="1968" y="346"/>
                  <a:pt x="1968" y="448"/>
                </a:cubicBezTo>
                <a:lnTo>
                  <a:pt x="1968" y="449"/>
                </a:lnTo>
                <a:cubicBezTo>
                  <a:pt x="1967" y="489"/>
                  <a:pt x="1984" y="528"/>
                  <a:pt x="2015" y="554"/>
                </a:cubicBezTo>
                <a:cubicBezTo>
                  <a:pt x="2046" y="580"/>
                  <a:pt x="2087" y="590"/>
                  <a:pt x="2126" y="582"/>
                </a:cubicBezTo>
                <a:cubicBezTo>
                  <a:pt x="2131" y="581"/>
                  <a:pt x="2135" y="581"/>
                  <a:pt x="2139" y="581"/>
                </a:cubicBezTo>
                <a:cubicBezTo>
                  <a:pt x="2172" y="581"/>
                  <a:pt x="2199" y="604"/>
                  <a:pt x="2204" y="636"/>
                </a:cubicBezTo>
                <a:cubicBezTo>
                  <a:pt x="2210" y="671"/>
                  <a:pt x="2229" y="702"/>
                  <a:pt x="2258" y="722"/>
                </a:cubicBezTo>
                <a:cubicBezTo>
                  <a:pt x="2287" y="743"/>
                  <a:pt x="2323" y="751"/>
                  <a:pt x="2357" y="745"/>
                </a:cubicBezTo>
                <a:cubicBezTo>
                  <a:pt x="2377" y="741"/>
                  <a:pt x="2398" y="739"/>
                  <a:pt x="2417" y="739"/>
                </a:cubicBezTo>
                <a:cubicBezTo>
                  <a:pt x="2560" y="739"/>
                  <a:pt x="2683" y="827"/>
                  <a:pt x="2735" y="951"/>
                </a:cubicBezTo>
                <a:lnTo>
                  <a:pt x="514" y="951"/>
                </a:lnTo>
                <a:cubicBezTo>
                  <a:pt x="566" y="827"/>
                  <a:pt x="689" y="739"/>
                  <a:pt x="832" y="739"/>
                </a:cubicBezTo>
                <a:close/>
                <a:moveTo>
                  <a:pt x="3000" y="1215"/>
                </a:moveTo>
                <a:lnTo>
                  <a:pt x="2653" y="2256"/>
                </a:lnTo>
                <a:lnTo>
                  <a:pt x="1073" y="2256"/>
                </a:lnTo>
                <a:lnTo>
                  <a:pt x="384" y="1215"/>
                </a:lnTo>
                <a:lnTo>
                  <a:pt x="3000" y="1215"/>
                </a:lnTo>
                <a:close/>
                <a:moveTo>
                  <a:pt x="900" y="2908"/>
                </a:moveTo>
                <a:cubicBezTo>
                  <a:pt x="793" y="2908"/>
                  <a:pt x="705" y="2821"/>
                  <a:pt x="705" y="2714"/>
                </a:cubicBezTo>
                <a:cubicBezTo>
                  <a:pt x="705" y="2607"/>
                  <a:pt x="793" y="2520"/>
                  <a:pt x="900" y="2520"/>
                </a:cubicBezTo>
                <a:cubicBezTo>
                  <a:pt x="1007" y="2520"/>
                  <a:pt x="1094" y="2607"/>
                  <a:pt x="1094" y="2714"/>
                </a:cubicBezTo>
                <a:cubicBezTo>
                  <a:pt x="1094" y="2821"/>
                  <a:pt x="1007" y="2908"/>
                  <a:pt x="900" y="2908"/>
                </a:cubicBezTo>
                <a:close/>
                <a:moveTo>
                  <a:pt x="2491" y="2743"/>
                </a:moveTo>
                <a:lnTo>
                  <a:pt x="2342" y="2520"/>
                </a:lnTo>
                <a:lnTo>
                  <a:pt x="2565" y="2520"/>
                </a:lnTo>
                <a:lnTo>
                  <a:pt x="2491" y="2743"/>
                </a:lnTo>
                <a:close/>
              </a:path>
            </a:pathLst>
          </a:custGeom>
          <a:solidFill>
            <a:schemeClr val="bg1"/>
          </a:solidFill>
          <a:ln>
            <a:noFill/>
          </a:ln>
        </p:spPr>
      </p:sp>
    </p:spTree>
    <p:extLst>
      <p:ext uri="{BB962C8B-B14F-4D97-AF65-F5344CB8AC3E}">
        <p14:creationId xmlns:p14="http://schemas.microsoft.com/office/powerpoint/2010/main" val="665321490"/>
      </p:ext>
    </p:extLst>
  </p:cSld>
  <p:clrMapOvr>
    <a:masterClrMapping/>
  </p:clrMapOvr>
  <mc:AlternateContent xmlns:mc="http://schemas.openxmlformats.org/markup-compatibility/2006" xmlns:p14="http://schemas.microsoft.com/office/powerpoint/2010/main">
    <mc:Choice Requires="p14">
      <p:transition p14:dur="0" advClick="0" advTm="9000"/>
    </mc:Choice>
    <mc:Fallback xmlns="">
      <p:transition advClick="0" advTm="9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6"/>
                                        </p:tgtEl>
                                        <p:attrNameLst>
                                          <p:attrName>style.visibility</p:attrName>
                                        </p:attrNameLst>
                                      </p:cBhvr>
                                      <p:to>
                                        <p:strVal val="visible"/>
                                      </p:to>
                                    </p:set>
                                    <p:animEffect transition="in" filter="wipe(left)">
                                      <p:cBhvr>
                                        <p:cTn id="7" dur="500"/>
                                        <p:tgtEl>
                                          <p:spTgt spid="76"/>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77"/>
                                        </p:tgtEl>
                                        <p:attrNameLst>
                                          <p:attrName>style.visibility</p:attrName>
                                        </p:attrNameLst>
                                      </p:cBhvr>
                                      <p:to>
                                        <p:strVal val="visible"/>
                                      </p:to>
                                    </p:set>
                                    <p:animEffect transition="in" filter="wipe(left)">
                                      <p:cBhvr>
                                        <p:cTn id="11" dur="500"/>
                                        <p:tgtEl>
                                          <p:spTgt spid="77"/>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78"/>
                                        </p:tgtEl>
                                        <p:attrNameLst>
                                          <p:attrName>style.visibility</p:attrName>
                                        </p:attrNameLst>
                                      </p:cBhvr>
                                      <p:to>
                                        <p:strVal val="visible"/>
                                      </p:to>
                                    </p:set>
                                    <p:animEffect transition="in" filter="wipe(up)">
                                      <p:cBhvr>
                                        <p:cTn id="15" dur="500"/>
                                        <p:tgtEl>
                                          <p:spTgt spid="78"/>
                                        </p:tgtEl>
                                      </p:cBhvr>
                                    </p:animEffect>
                                  </p:childTnLst>
                                </p:cTn>
                              </p:par>
                            </p:childTnLst>
                          </p:cTn>
                        </p:par>
                        <p:par>
                          <p:cTn id="16" fill="hold">
                            <p:stCondLst>
                              <p:cond delay="1500"/>
                            </p:stCondLst>
                            <p:childTnLst>
                              <p:par>
                                <p:cTn id="17" presetID="47" presetClass="entr" presetSubtype="0" fill="hold" grpId="0" nodeType="afterEffect">
                                  <p:stCondLst>
                                    <p:cond delay="0"/>
                                  </p:stCondLst>
                                  <p:childTnLst>
                                    <p:set>
                                      <p:cBhvr>
                                        <p:cTn id="18" dur="1" fill="hold">
                                          <p:stCondLst>
                                            <p:cond delay="0"/>
                                          </p:stCondLst>
                                        </p:cTn>
                                        <p:tgtEl>
                                          <p:spTgt spid="22"/>
                                        </p:tgtEl>
                                        <p:attrNameLst>
                                          <p:attrName>style.visibility</p:attrName>
                                        </p:attrNameLst>
                                      </p:cBhvr>
                                      <p:to>
                                        <p:strVal val="visible"/>
                                      </p:to>
                                    </p:set>
                                    <p:animEffect transition="in" filter="fade">
                                      <p:cBhvr>
                                        <p:cTn id="19" dur="500"/>
                                        <p:tgtEl>
                                          <p:spTgt spid="22"/>
                                        </p:tgtEl>
                                      </p:cBhvr>
                                    </p:animEffect>
                                    <p:anim calcmode="lin" valueType="num">
                                      <p:cBhvr>
                                        <p:cTn id="20" dur="500" fill="hold"/>
                                        <p:tgtEl>
                                          <p:spTgt spid="22"/>
                                        </p:tgtEl>
                                        <p:attrNameLst>
                                          <p:attrName>ppt_x</p:attrName>
                                        </p:attrNameLst>
                                      </p:cBhvr>
                                      <p:tavLst>
                                        <p:tav tm="0">
                                          <p:val>
                                            <p:strVal val="#ppt_x"/>
                                          </p:val>
                                        </p:tav>
                                        <p:tav tm="100000">
                                          <p:val>
                                            <p:strVal val="#ppt_x"/>
                                          </p:val>
                                        </p:tav>
                                      </p:tavLst>
                                    </p:anim>
                                    <p:anim calcmode="lin" valueType="num">
                                      <p:cBhvr>
                                        <p:cTn id="21" dur="500" fill="hold"/>
                                        <p:tgtEl>
                                          <p:spTgt spid="22"/>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47" presetClass="entr" presetSubtype="0" fill="hold" nodeType="afterEffect">
                                  <p:stCondLst>
                                    <p:cond delay="0"/>
                                  </p:stCondLst>
                                  <p:childTnLst>
                                    <p:set>
                                      <p:cBhvr>
                                        <p:cTn id="24" dur="1" fill="hold">
                                          <p:stCondLst>
                                            <p:cond delay="0"/>
                                          </p:stCondLst>
                                        </p:cTn>
                                        <p:tgtEl>
                                          <p:spTgt spid="75"/>
                                        </p:tgtEl>
                                        <p:attrNameLst>
                                          <p:attrName>style.visibility</p:attrName>
                                        </p:attrNameLst>
                                      </p:cBhvr>
                                      <p:to>
                                        <p:strVal val="visible"/>
                                      </p:to>
                                    </p:set>
                                    <p:animEffect transition="in" filter="fade">
                                      <p:cBhvr>
                                        <p:cTn id="25" dur="500"/>
                                        <p:tgtEl>
                                          <p:spTgt spid="75"/>
                                        </p:tgtEl>
                                      </p:cBhvr>
                                    </p:animEffect>
                                    <p:anim calcmode="lin" valueType="num">
                                      <p:cBhvr>
                                        <p:cTn id="26" dur="500" fill="hold"/>
                                        <p:tgtEl>
                                          <p:spTgt spid="75"/>
                                        </p:tgtEl>
                                        <p:attrNameLst>
                                          <p:attrName>ppt_x</p:attrName>
                                        </p:attrNameLst>
                                      </p:cBhvr>
                                      <p:tavLst>
                                        <p:tav tm="0">
                                          <p:val>
                                            <p:strVal val="#ppt_x"/>
                                          </p:val>
                                        </p:tav>
                                        <p:tav tm="100000">
                                          <p:val>
                                            <p:strVal val="#ppt_x"/>
                                          </p:val>
                                        </p:tav>
                                      </p:tavLst>
                                    </p:anim>
                                    <p:anim calcmode="lin" valueType="num">
                                      <p:cBhvr>
                                        <p:cTn id="27" dur="500" fill="hold"/>
                                        <p:tgtEl>
                                          <p:spTgt spid="75"/>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22" presetClass="entr" presetSubtype="8" fill="hold" nodeType="afterEffect">
                                  <p:stCondLst>
                                    <p:cond delay="0"/>
                                  </p:stCondLst>
                                  <p:childTnLst>
                                    <p:set>
                                      <p:cBhvr>
                                        <p:cTn id="30" dur="1" fill="hold">
                                          <p:stCondLst>
                                            <p:cond delay="0"/>
                                          </p:stCondLst>
                                        </p:cTn>
                                        <p:tgtEl>
                                          <p:spTgt spid="23"/>
                                        </p:tgtEl>
                                        <p:attrNameLst>
                                          <p:attrName>style.visibility</p:attrName>
                                        </p:attrNameLst>
                                      </p:cBhvr>
                                      <p:to>
                                        <p:strVal val="visible"/>
                                      </p:to>
                                    </p:set>
                                    <p:animEffect transition="in" filter="wipe(left)">
                                      <p:cBhvr>
                                        <p:cTn id="31" dur="500"/>
                                        <p:tgtEl>
                                          <p:spTgt spid="23"/>
                                        </p:tgtEl>
                                      </p:cBhvr>
                                    </p:animEffect>
                                  </p:childTnLst>
                                </p:cTn>
                              </p:par>
                            </p:childTnLst>
                          </p:cTn>
                        </p:par>
                        <p:par>
                          <p:cTn id="32" fill="hold">
                            <p:stCondLst>
                              <p:cond delay="3000"/>
                            </p:stCondLst>
                            <p:childTnLst>
                              <p:par>
                                <p:cTn id="33" presetID="22" presetClass="entr" presetSubtype="8" fill="hold" grpId="0" nodeType="afterEffect">
                                  <p:stCondLst>
                                    <p:cond delay="0"/>
                                  </p:stCondLst>
                                  <p:childTnLst>
                                    <p:set>
                                      <p:cBhvr>
                                        <p:cTn id="34" dur="1" fill="hold">
                                          <p:stCondLst>
                                            <p:cond delay="0"/>
                                          </p:stCondLst>
                                        </p:cTn>
                                        <p:tgtEl>
                                          <p:spTgt spid="60"/>
                                        </p:tgtEl>
                                        <p:attrNameLst>
                                          <p:attrName>style.visibility</p:attrName>
                                        </p:attrNameLst>
                                      </p:cBhvr>
                                      <p:to>
                                        <p:strVal val="visible"/>
                                      </p:to>
                                    </p:set>
                                    <p:animEffect transition="in" filter="wipe(left)">
                                      <p:cBhvr>
                                        <p:cTn id="35" dur="500"/>
                                        <p:tgtEl>
                                          <p:spTgt spid="60"/>
                                        </p:tgtEl>
                                      </p:cBhvr>
                                    </p:animEffect>
                                  </p:childTnLst>
                                </p:cTn>
                              </p:par>
                            </p:childTnLst>
                          </p:cTn>
                        </p:par>
                        <p:par>
                          <p:cTn id="36" fill="hold">
                            <p:stCondLst>
                              <p:cond delay="3500"/>
                            </p:stCondLst>
                            <p:childTnLst>
                              <p:par>
                                <p:cTn id="37" presetID="22" presetClass="entr" presetSubtype="8" fill="hold" grpId="0" nodeType="afterEffect">
                                  <p:stCondLst>
                                    <p:cond delay="0"/>
                                  </p:stCondLst>
                                  <p:childTnLst>
                                    <p:set>
                                      <p:cBhvr>
                                        <p:cTn id="38" dur="1" fill="hold">
                                          <p:stCondLst>
                                            <p:cond delay="0"/>
                                          </p:stCondLst>
                                        </p:cTn>
                                        <p:tgtEl>
                                          <p:spTgt spid="73"/>
                                        </p:tgtEl>
                                        <p:attrNameLst>
                                          <p:attrName>style.visibility</p:attrName>
                                        </p:attrNameLst>
                                      </p:cBhvr>
                                      <p:to>
                                        <p:strVal val="visible"/>
                                      </p:to>
                                    </p:set>
                                    <p:animEffect transition="in" filter="wipe(left)">
                                      <p:cBhvr>
                                        <p:cTn id="39" dur="500"/>
                                        <p:tgtEl>
                                          <p:spTgt spid="73"/>
                                        </p:tgtEl>
                                      </p:cBhvr>
                                    </p:animEffect>
                                  </p:childTnLst>
                                </p:cTn>
                              </p:par>
                            </p:childTnLst>
                          </p:cTn>
                        </p:par>
                        <p:par>
                          <p:cTn id="40" fill="hold">
                            <p:stCondLst>
                              <p:cond delay="4000"/>
                            </p:stCondLst>
                            <p:childTnLst>
                              <p:par>
                                <p:cTn id="41" presetID="22" presetClass="entr" presetSubtype="8" fill="hold" nodeType="afterEffect">
                                  <p:stCondLst>
                                    <p:cond delay="0"/>
                                  </p:stCondLst>
                                  <p:childTnLst>
                                    <p:set>
                                      <p:cBhvr>
                                        <p:cTn id="42" dur="1" fill="hold">
                                          <p:stCondLst>
                                            <p:cond delay="0"/>
                                          </p:stCondLst>
                                        </p:cTn>
                                        <p:tgtEl>
                                          <p:spTgt spid="34"/>
                                        </p:tgtEl>
                                        <p:attrNameLst>
                                          <p:attrName>style.visibility</p:attrName>
                                        </p:attrNameLst>
                                      </p:cBhvr>
                                      <p:to>
                                        <p:strVal val="visible"/>
                                      </p:to>
                                    </p:set>
                                    <p:animEffect transition="in" filter="wipe(left)">
                                      <p:cBhvr>
                                        <p:cTn id="43" dur="500"/>
                                        <p:tgtEl>
                                          <p:spTgt spid="34"/>
                                        </p:tgtEl>
                                      </p:cBhvr>
                                    </p:animEffect>
                                  </p:childTnLst>
                                </p:cTn>
                              </p:par>
                            </p:childTnLst>
                          </p:cTn>
                        </p:par>
                        <p:par>
                          <p:cTn id="44" fill="hold">
                            <p:stCondLst>
                              <p:cond delay="4500"/>
                            </p:stCondLst>
                            <p:childTnLst>
                              <p:par>
                                <p:cTn id="45" presetID="22" presetClass="entr" presetSubtype="8" fill="hold" grpId="0" nodeType="afterEffect">
                                  <p:stCondLst>
                                    <p:cond delay="0"/>
                                  </p:stCondLst>
                                  <p:childTnLst>
                                    <p:set>
                                      <p:cBhvr>
                                        <p:cTn id="46" dur="1" fill="hold">
                                          <p:stCondLst>
                                            <p:cond delay="0"/>
                                          </p:stCondLst>
                                        </p:cTn>
                                        <p:tgtEl>
                                          <p:spTgt spid="65"/>
                                        </p:tgtEl>
                                        <p:attrNameLst>
                                          <p:attrName>style.visibility</p:attrName>
                                        </p:attrNameLst>
                                      </p:cBhvr>
                                      <p:to>
                                        <p:strVal val="visible"/>
                                      </p:to>
                                    </p:set>
                                    <p:animEffect transition="in" filter="wipe(left)">
                                      <p:cBhvr>
                                        <p:cTn id="47" dur="500"/>
                                        <p:tgtEl>
                                          <p:spTgt spid="65"/>
                                        </p:tgtEl>
                                      </p:cBhvr>
                                    </p:animEffect>
                                  </p:childTnLst>
                                </p:cTn>
                              </p:par>
                            </p:childTnLst>
                          </p:cTn>
                        </p:par>
                        <p:par>
                          <p:cTn id="48" fill="hold">
                            <p:stCondLst>
                              <p:cond delay="5000"/>
                            </p:stCondLst>
                            <p:childTnLst>
                              <p:par>
                                <p:cTn id="49" presetID="22" presetClass="entr" presetSubtype="8" fill="hold" grpId="0" nodeType="afterEffect">
                                  <p:stCondLst>
                                    <p:cond delay="0"/>
                                  </p:stCondLst>
                                  <p:childTnLst>
                                    <p:set>
                                      <p:cBhvr>
                                        <p:cTn id="50" dur="1" fill="hold">
                                          <p:stCondLst>
                                            <p:cond delay="0"/>
                                          </p:stCondLst>
                                        </p:cTn>
                                        <p:tgtEl>
                                          <p:spTgt spid="67"/>
                                        </p:tgtEl>
                                        <p:attrNameLst>
                                          <p:attrName>style.visibility</p:attrName>
                                        </p:attrNameLst>
                                      </p:cBhvr>
                                      <p:to>
                                        <p:strVal val="visible"/>
                                      </p:to>
                                    </p:set>
                                    <p:animEffect transition="in" filter="wipe(left)">
                                      <p:cBhvr>
                                        <p:cTn id="51" dur="500"/>
                                        <p:tgtEl>
                                          <p:spTgt spid="67"/>
                                        </p:tgtEl>
                                      </p:cBhvr>
                                    </p:animEffect>
                                  </p:childTnLst>
                                </p:cTn>
                              </p:par>
                            </p:childTnLst>
                          </p:cTn>
                        </p:par>
                        <p:par>
                          <p:cTn id="52" fill="hold">
                            <p:stCondLst>
                              <p:cond delay="5500"/>
                            </p:stCondLst>
                            <p:childTnLst>
                              <p:par>
                                <p:cTn id="53" presetID="22" presetClass="entr" presetSubtype="8" fill="hold" nodeType="afterEffect">
                                  <p:stCondLst>
                                    <p:cond delay="0"/>
                                  </p:stCondLst>
                                  <p:childTnLst>
                                    <p:set>
                                      <p:cBhvr>
                                        <p:cTn id="54" dur="1" fill="hold">
                                          <p:stCondLst>
                                            <p:cond delay="0"/>
                                          </p:stCondLst>
                                        </p:cTn>
                                        <p:tgtEl>
                                          <p:spTgt spid="43"/>
                                        </p:tgtEl>
                                        <p:attrNameLst>
                                          <p:attrName>style.visibility</p:attrName>
                                        </p:attrNameLst>
                                      </p:cBhvr>
                                      <p:to>
                                        <p:strVal val="visible"/>
                                      </p:to>
                                    </p:set>
                                    <p:animEffect transition="in" filter="wipe(left)">
                                      <p:cBhvr>
                                        <p:cTn id="55" dur="500"/>
                                        <p:tgtEl>
                                          <p:spTgt spid="43"/>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66"/>
                                        </p:tgtEl>
                                        <p:attrNameLst>
                                          <p:attrName>style.visibility</p:attrName>
                                        </p:attrNameLst>
                                      </p:cBhvr>
                                      <p:to>
                                        <p:strVal val="visible"/>
                                      </p:to>
                                    </p:set>
                                    <p:animEffect transition="in" filter="wipe(left)">
                                      <p:cBhvr>
                                        <p:cTn id="59" dur="500"/>
                                        <p:tgtEl>
                                          <p:spTgt spid="66"/>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74"/>
                                        </p:tgtEl>
                                        <p:attrNameLst>
                                          <p:attrName>style.visibility</p:attrName>
                                        </p:attrNameLst>
                                      </p:cBhvr>
                                      <p:to>
                                        <p:strVal val="visible"/>
                                      </p:to>
                                    </p:set>
                                    <p:animEffect transition="in" filter="wipe(left)">
                                      <p:cBhvr>
                                        <p:cTn id="63" dur="500"/>
                                        <p:tgtEl>
                                          <p:spTgt spid="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60" grpId="0"/>
      <p:bldP spid="65" grpId="0"/>
      <p:bldP spid="66" grpId="0"/>
      <p:bldP spid="67" grpId="0" animBg="1"/>
      <p:bldP spid="73" grpId="0" animBg="1"/>
      <p:bldP spid="74" grpId="0" animBg="1"/>
      <p:bldP spid="76" grpId="0" animBg="1"/>
      <p:bldP spid="77" grpId="0" animBg="1"/>
      <p:bldP spid="78"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51" name="Rectangle 30">
            <a:extLst>
              <a:ext uri="{FF2B5EF4-FFF2-40B4-BE49-F238E27FC236}">
                <a16:creationId xmlns:a16="http://schemas.microsoft.com/office/drawing/2014/main" id="{5086618B-B847-4185-8575-2B88A1A71944}"/>
              </a:ext>
            </a:extLst>
          </p:cNvPr>
          <p:cNvSpPr/>
          <p:nvPr/>
        </p:nvSpPr>
        <p:spPr>
          <a:xfrm>
            <a:off x="1390750" y="2014052"/>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2" name="Rectangle 31">
            <a:extLst>
              <a:ext uri="{FF2B5EF4-FFF2-40B4-BE49-F238E27FC236}">
                <a16:creationId xmlns:a16="http://schemas.microsoft.com/office/drawing/2014/main" id="{079796FF-F9DE-46A8-8C0D-F536115E954B}"/>
              </a:ext>
            </a:extLst>
          </p:cNvPr>
          <p:cNvSpPr/>
          <p:nvPr/>
        </p:nvSpPr>
        <p:spPr>
          <a:xfrm>
            <a:off x="1390751" y="1679348"/>
            <a:ext cx="449480" cy="23820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01.</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32">
            <a:extLst>
              <a:ext uri="{FF2B5EF4-FFF2-40B4-BE49-F238E27FC236}">
                <a16:creationId xmlns:a16="http://schemas.microsoft.com/office/drawing/2014/main" id="{14DB8E26-4B59-45DA-AFD8-C5C99C6869E7}"/>
              </a:ext>
            </a:extLst>
          </p:cNvPr>
          <p:cNvSpPr/>
          <p:nvPr/>
        </p:nvSpPr>
        <p:spPr>
          <a:xfrm>
            <a:off x="1840231" y="1679348"/>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8" name="Rectangle 33">
            <a:extLst>
              <a:ext uri="{FF2B5EF4-FFF2-40B4-BE49-F238E27FC236}">
                <a16:creationId xmlns:a16="http://schemas.microsoft.com/office/drawing/2014/main" id="{B44F98DC-ECC8-45E6-A2A7-91633CA91DCB}"/>
              </a:ext>
            </a:extLst>
          </p:cNvPr>
          <p:cNvSpPr/>
          <p:nvPr/>
        </p:nvSpPr>
        <p:spPr>
          <a:xfrm>
            <a:off x="1390750" y="3182290"/>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9" name="Rectangle 34">
            <a:extLst>
              <a:ext uri="{FF2B5EF4-FFF2-40B4-BE49-F238E27FC236}">
                <a16:creationId xmlns:a16="http://schemas.microsoft.com/office/drawing/2014/main" id="{EF84301B-3BA8-4386-B953-CBBCC626B8BD}"/>
              </a:ext>
            </a:extLst>
          </p:cNvPr>
          <p:cNvSpPr/>
          <p:nvPr/>
        </p:nvSpPr>
        <p:spPr>
          <a:xfrm>
            <a:off x="1390751" y="2847586"/>
            <a:ext cx="449480" cy="238203"/>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02.</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0" name="Rectangle 35">
            <a:extLst>
              <a:ext uri="{FF2B5EF4-FFF2-40B4-BE49-F238E27FC236}">
                <a16:creationId xmlns:a16="http://schemas.microsoft.com/office/drawing/2014/main" id="{4A8F8D99-8DF9-44FB-8F15-844E7DEBB2CD}"/>
              </a:ext>
            </a:extLst>
          </p:cNvPr>
          <p:cNvSpPr/>
          <p:nvPr/>
        </p:nvSpPr>
        <p:spPr>
          <a:xfrm>
            <a:off x="1840231" y="2847586"/>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5" name="Rectangle 36">
            <a:extLst>
              <a:ext uri="{FF2B5EF4-FFF2-40B4-BE49-F238E27FC236}">
                <a16:creationId xmlns:a16="http://schemas.microsoft.com/office/drawing/2014/main" id="{40720483-BBC4-44A8-8332-4D80C36069ED}"/>
              </a:ext>
            </a:extLst>
          </p:cNvPr>
          <p:cNvSpPr/>
          <p:nvPr/>
        </p:nvSpPr>
        <p:spPr>
          <a:xfrm>
            <a:off x="1390750" y="4286515"/>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Rectangle 37">
            <a:extLst>
              <a:ext uri="{FF2B5EF4-FFF2-40B4-BE49-F238E27FC236}">
                <a16:creationId xmlns:a16="http://schemas.microsoft.com/office/drawing/2014/main" id="{2866E090-738E-4310-9955-3EF68DAE78E5}"/>
              </a:ext>
            </a:extLst>
          </p:cNvPr>
          <p:cNvSpPr/>
          <p:nvPr/>
        </p:nvSpPr>
        <p:spPr>
          <a:xfrm>
            <a:off x="1390751" y="3951811"/>
            <a:ext cx="449480" cy="238203"/>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03.</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7" name="Rectangle 47">
            <a:extLst>
              <a:ext uri="{FF2B5EF4-FFF2-40B4-BE49-F238E27FC236}">
                <a16:creationId xmlns:a16="http://schemas.microsoft.com/office/drawing/2014/main" id="{C078CCCE-0114-4CD1-B892-1B83BF0D8744}"/>
              </a:ext>
            </a:extLst>
          </p:cNvPr>
          <p:cNvSpPr/>
          <p:nvPr/>
        </p:nvSpPr>
        <p:spPr>
          <a:xfrm>
            <a:off x="1840231" y="3951811"/>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3" name="Rectangle 48">
            <a:extLst>
              <a:ext uri="{FF2B5EF4-FFF2-40B4-BE49-F238E27FC236}">
                <a16:creationId xmlns:a16="http://schemas.microsoft.com/office/drawing/2014/main" id="{90DC1CE4-2666-4189-AFBF-F2B81AB4A1FA}"/>
              </a:ext>
            </a:extLst>
          </p:cNvPr>
          <p:cNvSpPr/>
          <p:nvPr/>
        </p:nvSpPr>
        <p:spPr>
          <a:xfrm>
            <a:off x="1390750" y="5364051"/>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4" name="Rectangle 49">
            <a:extLst>
              <a:ext uri="{FF2B5EF4-FFF2-40B4-BE49-F238E27FC236}">
                <a16:creationId xmlns:a16="http://schemas.microsoft.com/office/drawing/2014/main" id="{309D45FD-10AC-4C3E-B831-D67684310573}"/>
              </a:ext>
            </a:extLst>
          </p:cNvPr>
          <p:cNvSpPr/>
          <p:nvPr/>
        </p:nvSpPr>
        <p:spPr>
          <a:xfrm>
            <a:off x="1390751" y="5029347"/>
            <a:ext cx="449480" cy="238203"/>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04.</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5" name="Rectangle 50">
            <a:extLst>
              <a:ext uri="{FF2B5EF4-FFF2-40B4-BE49-F238E27FC236}">
                <a16:creationId xmlns:a16="http://schemas.microsoft.com/office/drawing/2014/main" id="{5802B4C5-214B-4520-96CE-0393FD2D5BD1}"/>
              </a:ext>
            </a:extLst>
          </p:cNvPr>
          <p:cNvSpPr/>
          <p:nvPr/>
        </p:nvSpPr>
        <p:spPr>
          <a:xfrm>
            <a:off x="1840231" y="5029347"/>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6" name="Rectangle 51">
            <a:extLst>
              <a:ext uri="{FF2B5EF4-FFF2-40B4-BE49-F238E27FC236}">
                <a16:creationId xmlns:a16="http://schemas.microsoft.com/office/drawing/2014/main" id="{EDDA5A44-7F1D-4A0F-A3EC-C7E8B01C6CD2}"/>
              </a:ext>
            </a:extLst>
          </p:cNvPr>
          <p:cNvSpPr/>
          <p:nvPr/>
        </p:nvSpPr>
        <p:spPr>
          <a:xfrm>
            <a:off x="6915250" y="2014052"/>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7" name="Rectangle 52">
            <a:extLst>
              <a:ext uri="{FF2B5EF4-FFF2-40B4-BE49-F238E27FC236}">
                <a16:creationId xmlns:a16="http://schemas.microsoft.com/office/drawing/2014/main" id="{2D03BE38-8C8E-4FED-A9F4-4B29B0827D1A}"/>
              </a:ext>
            </a:extLst>
          </p:cNvPr>
          <p:cNvSpPr/>
          <p:nvPr/>
        </p:nvSpPr>
        <p:spPr>
          <a:xfrm>
            <a:off x="6915251" y="1679348"/>
            <a:ext cx="449480" cy="23820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05.</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8" name="Rectangle 53">
            <a:extLst>
              <a:ext uri="{FF2B5EF4-FFF2-40B4-BE49-F238E27FC236}">
                <a16:creationId xmlns:a16="http://schemas.microsoft.com/office/drawing/2014/main" id="{9FA0F3F9-A660-4A29-95E3-DD20591D724D}"/>
              </a:ext>
            </a:extLst>
          </p:cNvPr>
          <p:cNvSpPr/>
          <p:nvPr/>
        </p:nvSpPr>
        <p:spPr>
          <a:xfrm>
            <a:off x="7364731" y="1679348"/>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9" name="Rectangle 54">
            <a:extLst>
              <a:ext uri="{FF2B5EF4-FFF2-40B4-BE49-F238E27FC236}">
                <a16:creationId xmlns:a16="http://schemas.microsoft.com/office/drawing/2014/main" id="{989C69AF-DAA6-4781-8CE1-F941D83B27A2}"/>
              </a:ext>
            </a:extLst>
          </p:cNvPr>
          <p:cNvSpPr/>
          <p:nvPr/>
        </p:nvSpPr>
        <p:spPr>
          <a:xfrm>
            <a:off x="6915250" y="3182290"/>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0" name="Rectangle 55">
            <a:extLst>
              <a:ext uri="{FF2B5EF4-FFF2-40B4-BE49-F238E27FC236}">
                <a16:creationId xmlns:a16="http://schemas.microsoft.com/office/drawing/2014/main" id="{8778272B-D3C4-40B5-B8CB-4718DAECF0CF}"/>
              </a:ext>
            </a:extLst>
          </p:cNvPr>
          <p:cNvSpPr/>
          <p:nvPr/>
        </p:nvSpPr>
        <p:spPr>
          <a:xfrm>
            <a:off x="6915251" y="2847586"/>
            <a:ext cx="449480" cy="238203"/>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06.</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1" name="Rectangle 56">
            <a:extLst>
              <a:ext uri="{FF2B5EF4-FFF2-40B4-BE49-F238E27FC236}">
                <a16:creationId xmlns:a16="http://schemas.microsoft.com/office/drawing/2014/main" id="{0142F38D-DC19-4139-9F3B-73B9DC14F25E}"/>
              </a:ext>
            </a:extLst>
          </p:cNvPr>
          <p:cNvSpPr/>
          <p:nvPr/>
        </p:nvSpPr>
        <p:spPr>
          <a:xfrm>
            <a:off x="7364731" y="2847586"/>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09" name="Rectangle 57">
            <a:extLst>
              <a:ext uri="{FF2B5EF4-FFF2-40B4-BE49-F238E27FC236}">
                <a16:creationId xmlns:a16="http://schemas.microsoft.com/office/drawing/2014/main" id="{A1EC46F2-8DE5-40DC-A114-ABDE37959477}"/>
              </a:ext>
            </a:extLst>
          </p:cNvPr>
          <p:cNvSpPr/>
          <p:nvPr/>
        </p:nvSpPr>
        <p:spPr>
          <a:xfrm>
            <a:off x="6915250" y="4286515"/>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0" name="Rectangle 58">
            <a:extLst>
              <a:ext uri="{FF2B5EF4-FFF2-40B4-BE49-F238E27FC236}">
                <a16:creationId xmlns:a16="http://schemas.microsoft.com/office/drawing/2014/main" id="{E14282C5-BE21-473F-9852-8BCE63DAEC74}"/>
              </a:ext>
            </a:extLst>
          </p:cNvPr>
          <p:cNvSpPr/>
          <p:nvPr/>
        </p:nvSpPr>
        <p:spPr>
          <a:xfrm>
            <a:off x="6915251" y="3951811"/>
            <a:ext cx="449480" cy="238203"/>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07.</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1" name="Rectangle 59">
            <a:extLst>
              <a:ext uri="{FF2B5EF4-FFF2-40B4-BE49-F238E27FC236}">
                <a16:creationId xmlns:a16="http://schemas.microsoft.com/office/drawing/2014/main" id="{391CDB47-9F88-4597-9A45-13A51073572A}"/>
              </a:ext>
            </a:extLst>
          </p:cNvPr>
          <p:cNvSpPr/>
          <p:nvPr/>
        </p:nvSpPr>
        <p:spPr>
          <a:xfrm>
            <a:off x="7364731" y="3951811"/>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2" name="Rectangle 60">
            <a:extLst>
              <a:ext uri="{FF2B5EF4-FFF2-40B4-BE49-F238E27FC236}">
                <a16:creationId xmlns:a16="http://schemas.microsoft.com/office/drawing/2014/main" id="{8379BA9A-7E3E-4327-883D-CC7AC8957D2E}"/>
              </a:ext>
            </a:extLst>
          </p:cNvPr>
          <p:cNvSpPr/>
          <p:nvPr/>
        </p:nvSpPr>
        <p:spPr>
          <a:xfrm>
            <a:off x="6915250" y="5364051"/>
            <a:ext cx="3981326" cy="616836"/>
          </a:xfrm>
          <a:prstGeom prst="rect">
            <a:avLst/>
          </a:prstGeom>
        </p:spPr>
        <p:txBody>
          <a:bodyPr wrap="square">
            <a:spAutoFit/>
          </a:bodyPr>
          <a:lstStyle/>
          <a:p>
            <a:pPr>
              <a:lnSpc>
                <a:spcPct val="150000"/>
              </a:lnSpc>
            </a:pP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Rectangle 61">
            <a:extLst>
              <a:ext uri="{FF2B5EF4-FFF2-40B4-BE49-F238E27FC236}">
                <a16:creationId xmlns:a16="http://schemas.microsoft.com/office/drawing/2014/main" id="{E45B66BB-9D0D-4AF2-9E04-A5ABC74FA7CF}"/>
              </a:ext>
            </a:extLst>
          </p:cNvPr>
          <p:cNvSpPr/>
          <p:nvPr/>
        </p:nvSpPr>
        <p:spPr>
          <a:xfrm>
            <a:off x="6915251" y="5029347"/>
            <a:ext cx="449480" cy="238203"/>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08.</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4" name="Rectangle 62">
            <a:extLst>
              <a:ext uri="{FF2B5EF4-FFF2-40B4-BE49-F238E27FC236}">
                <a16:creationId xmlns:a16="http://schemas.microsoft.com/office/drawing/2014/main" id="{A82EFD52-117B-437B-A59D-FCA01FA30C8E}"/>
              </a:ext>
            </a:extLst>
          </p:cNvPr>
          <p:cNvSpPr/>
          <p:nvPr/>
        </p:nvSpPr>
        <p:spPr>
          <a:xfrm>
            <a:off x="7364731" y="5029347"/>
            <a:ext cx="1689099" cy="238203"/>
          </a:xfrm>
          <a:prstGeom prst="rect">
            <a:avLst/>
          </a:prstGeom>
          <a:solidFill>
            <a:srgbClr val="26262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Goes here</a:t>
            </a:r>
            <a:endParaRPr kumimoji="0" lang="en-IN" sz="1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cxnSp>
        <p:nvCxnSpPr>
          <p:cNvPr id="115" name="Straight Connector 13">
            <a:extLst>
              <a:ext uri="{FF2B5EF4-FFF2-40B4-BE49-F238E27FC236}">
                <a16:creationId xmlns:a16="http://schemas.microsoft.com/office/drawing/2014/main" id="{78878684-91D1-4F9D-B6D3-C706C25616F2}"/>
              </a:ext>
            </a:extLst>
          </p:cNvPr>
          <p:cNvCxnSpPr/>
          <p:nvPr/>
        </p:nvCxnSpPr>
        <p:spPr>
          <a:xfrm>
            <a:off x="6016943" y="1679348"/>
            <a:ext cx="0" cy="4331034"/>
          </a:xfrm>
          <a:prstGeom prst="line">
            <a:avLst/>
          </a:prstGeom>
          <a:noFill/>
          <a:ln w="6350" cap="flat" cmpd="sng" algn="ctr">
            <a:solidFill>
              <a:sysClr val="window" lastClr="FFFFFF">
                <a:lumMod val="75000"/>
              </a:sysClr>
            </a:solidFill>
            <a:prstDash val="solid"/>
            <a:miter lim="800000"/>
          </a:ln>
          <a:effectLst/>
        </p:spPr>
      </p:cxnSp>
    </p:spTree>
    <p:extLst>
      <p:ext uri="{BB962C8B-B14F-4D97-AF65-F5344CB8AC3E}">
        <p14:creationId xmlns:p14="http://schemas.microsoft.com/office/powerpoint/2010/main" val="557140242"/>
      </p:ext>
    </p:extLst>
  </p:cSld>
  <p:clrMapOvr>
    <a:masterClrMapping/>
  </p:clrMapOvr>
  <mc:AlternateContent xmlns:mc="http://schemas.openxmlformats.org/markup-compatibility/2006" xmlns:p14="http://schemas.microsoft.com/office/powerpoint/2010/main">
    <mc:Choice Requires="p14">
      <p:transition p14:dur="0" advClick="0" advTm="14000"/>
    </mc:Choice>
    <mc:Fallback xmlns="">
      <p:transition advClick="0" advTm="14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8" presetClass="entr" presetSubtype="6" fill="hold" grpId="0" nodeType="afterEffect">
                                  <p:stCondLst>
                                    <p:cond delay="0"/>
                                  </p:stCondLst>
                                  <p:childTnLst>
                                    <p:set>
                                      <p:cBhvr>
                                        <p:cTn id="6" dur="1" fill="hold">
                                          <p:stCondLst>
                                            <p:cond delay="0"/>
                                          </p:stCondLst>
                                        </p:cTn>
                                        <p:tgtEl>
                                          <p:spTgt spid="52"/>
                                        </p:tgtEl>
                                        <p:attrNameLst>
                                          <p:attrName>style.visibility</p:attrName>
                                        </p:attrNameLst>
                                      </p:cBhvr>
                                      <p:to>
                                        <p:strVal val="visible"/>
                                      </p:to>
                                    </p:set>
                                    <p:animEffect transition="in" filter="strips(downRight)">
                                      <p:cBhvr>
                                        <p:cTn id="7" dur="500"/>
                                        <p:tgtEl>
                                          <p:spTgt spid="52"/>
                                        </p:tgtEl>
                                      </p:cBhvr>
                                    </p:animEffect>
                                  </p:childTnLst>
                                </p:cTn>
                              </p:par>
                            </p:childTnLst>
                          </p:cTn>
                        </p:par>
                        <p:par>
                          <p:cTn id="8" fill="hold">
                            <p:stCondLst>
                              <p:cond delay="500"/>
                            </p:stCondLst>
                            <p:childTnLst>
                              <p:par>
                                <p:cTn id="9" presetID="18" presetClass="entr" presetSubtype="6" fill="hold" grpId="0" nodeType="afterEffect">
                                  <p:stCondLst>
                                    <p:cond delay="0"/>
                                  </p:stCondLst>
                                  <p:childTnLst>
                                    <p:set>
                                      <p:cBhvr>
                                        <p:cTn id="10" dur="1" fill="hold">
                                          <p:stCondLst>
                                            <p:cond delay="0"/>
                                          </p:stCondLst>
                                        </p:cTn>
                                        <p:tgtEl>
                                          <p:spTgt spid="53"/>
                                        </p:tgtEl>
                                        <p:attrNameLst>
                                          <p:attrName>style.visibility</p:attrName>
                                        </p:attrNameLst>
                                      </p:cBhvr>
                                      <p:to>
                                        <p:strVal val="visible"/>
                                      </p:to>
                                    </p:set>
                                    <p:animEffect transition="in" filter="strips(downRight)">
                                      <p:cBhvr>
                                        <p:cTn id="11" dur="500"/>
                                        <p:tgtEl>
                                          <p:spTgt spid="53"/>
                                        </p:tgtEl>
                                      </p:cBhvr>
                                    </p:animEffect>
                                  </p:childTnLst>
                                </p:cTn>
                              </p:par>
                            </p:childTnLst>
                          </p:cTn>
                        </p:par>
                        <p:par>
                          <p:cTn id="12" fill="hold">
                            <p:stCondLst>
                              <p:cond delay="1000"/>
                            </p:stCondLst>
                            <p:childTnLst>
                              <p:par>
                                <p:cTn id="13" presetID="18" presetClass="entr" presetSubtype="6" fill="hold" grpId="0" nodeType="afterEffect">
                                  <p:stCondLst>
                                    <p:cond delay="0"/>
                                  </p:stCondLst>
                                  <p:childTnLst>
                                    <p:set>
                                      <p:cBhvr>
                                        <p:cTn id="14" dur="1" fill="hold">
                                          <p:stCondLst>
                                            <p:cond delay="0"/>
                                          </p:stCondLst>
                                        </p:cTn>
                                        <p:tgtEl>
                                          <p:spTgt spid="51"/>
                                        </p:tgtEl>
                                        <p:attrNameLst>
                                          <p:attrName>style.visibility</p:attrName>
                                        </p:attrNameLst>
                                      </p:cBhvr>
                                      <p:to>
                                        <p:strVal val="visible"/>
                                      </p:to>
                                    </p:set>
                                    <p:animEffect transition="in" filter="strips(downRight)">
                                      <p:cBhvr>
                                        <p:cTn id="15" dur="500"/>
                                        <p:tgtEl>
                                          <p:spTgt spid="51"/>
                                        </p:tgtEl>
                                      </p:cBhvr>
                                    </p:animEffect>
                                  </p:childTnLst>
                                </p:cTn>
                              </p:par>
                            </p:childTnLst>
                          </p:cTn>
                        </p:par>
                        <p:par>
                          <p:cTn id="16" fill="hold">
                            <p:stCondLst>
                              <p:cond delay="1500"/>
                            </p:stCondLst>
                            <p:childTnLst>
                              <p:par>
                                <p:cTn id="17" presetID="18" presetClass="entr" presetSubtype="6" fill="hold" grpId="0" nodeType="afterEffect">
                                  <p:stCondLst>
                                    <p:cond delay="0"/>
                                  </p:stCondLst>
                                  <p:childTnLst>
                                    <p:set>
                                      <p:cBhvr>
                                        <p:cTn id="18" dur="1" fill="hold">
                                          <p:stCondLst>
                                            <p:cond delay="0"/>
                                          </p:stCondLst>
                                        </p:cTn>
                                        <p:tgtEl>
                                          <p:spTgt spid="59"/>
                                        </p:tgtEl>
                                        <p:attrNameLst>
                                          <p:attrName>style.visibility</p:attrName>
                                        </p:attrNameLst>
                                      </p:cBhvr>
                                      <p:to>
                                        <p:strVal val="visible"/>
                                      </p:to>
                                    </p:set>
                                    <p:animEffect transition="in" filter="strips(downRight)">
                                      <p:cBhvr>
                                        <p:cTn id="19" dur="500"/>
                                        <p:tgtEl>
                                          <p:spTgt spid="59"/>
                                        </p:tgtEl>
                                      </p:cBhvr>
                                    </p:animEffect>
                                  </p:childTnLst>
                                </p:cTn>
                              </p:par>
                            </p:childTnLst>
                          </p:cTn>
                        </p:par>
                        <p:par>
                          <p:cTn id="20" fill="hold">
                            <p:stCondLst>
                              <p:cond delay="2000"/>
                            </p:stCondLst>
                            <p:childTnLst>
                              <p:par>
                                <p:cTn id="21" presetID="18" presetClass="entr" presetSubtype="6" fill="hold" grpId="0" nodeType="afterEffect">
                                  <p:stCondLst>
                                    <p:cond delay="0"/>
                                  </p:stCondLst>
                                  <p:childTnLst>
                                    <p:set>
                                      <p:cBhvr>
                                        <p:cTn id="22" dur="1" fill="hold">
                                          <p:stCondLst>
                                            <p:cond delay="0"/>
                                          </p:stCondLst>
                                        </p:cTn>
                                        <p:tgtEl>
                                          <p:spTgt spid="60"/>
                                        </p:tgtEl>
                                        <p:attrNameLst>
                                          <p:attrName>style.visibility</p:attrName>
                                        </p:attrNameLst>
                                      </p:cBhvr>
                                      <p:to>
                                        <p:strVal val="visible"/>
                                      </p:to>
                                    </p:set>
                                    <p:animEffect transition="in" filter="strips(downRight)">
                                      <p:cBhvr>
                                        <p:cTn id="23" dur="500"/>
                                        <p:tgtEl>
                                          <p:spTgt spid="60"/>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strips(downRight)">
                                      <p:cBhvr>
                                        <p:cTn id="27" dur="500"/>
                                        <p:tgtEl>
                                          <p:spTgt spid="58"/>
                                        </p:tgtEl>
                                      </p:cBhvr>
                                    </p:animEffect>
                                  </p:childTnLst>
                                </p:cTn>
                              </p:par>
                            </p:childTnLst>
                          </p:cTn>
                        </p:par>
                        <p:par>
                          <p:cTn id="28" fill="hold">
                            <p:stCondLst>
                              <p:cond delay="3000"/>
                            </p:stCondLst>
                            <p:childTnLst>
                              <p:par>
                                <p:cTn id="29" presetID="18" presetClass="entr" presetSubtype="6" fill="hold" grpId="0" nodeType="afterEffect">
                                  <p:stCondLst>
                                    <p:cond delay="0"/>
                                  </p:stCondLst>
                                  <p:childTnLst>
                                    <p:set>
                                      <p:cBhvr>
                                        <p:cTn id="30" dur="1" fill="hold">
                                          <p:stCondLst>
                                            <p:cond delay="0"/>
                                          </p:stCondLst>
                                        </p:cTn>
                                        <p:tgtEl>
                                          <p:spTgt spid="66"/>
                                        </p:tgtEl>
                                        <p:attrNameLst>
                                          <p:attrName>style.visibility</p:attrName>
                                        </p:attrNameLst>
                                      </p:cBhvr>
                                      <p:to>
                                        <p:strVal val="visible"/>
                                      </p:to>
                                    </p:set>
                                    <p:animEffect transition="in" filter="strips(downRight)">
                                      <p:cBhvr>
                                        <p:cTn id="31" dur="500"/>
                                        <p:tgtEl>
                                          <p:spTgt spid="66"/>
                                        </p:tgtEl>
                                      </p:cBhvr>
                                    </p:animEffect>
                                  </p:childTnLst>
                                </p:cTn>
                              </p:par>
                            </p:childTnLst>
                          </p:cTn>
                        </p:par>
                        <p:par>
                          <p:cTn id="32" fill="hold">
                            <p:stCondLst>
                              <p:cond delay="3500"/>
                            </p:stCondLst>
                            <p:childTnLst>
                              <p:par>
                                <p:cTn id="33" presetID="18" presetClass="entr" presetSubtype="6" fill="hold" grpId="0"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strips(downRight)">
                                      <p:cBhvr>
                                        <p:cTn id="35" dur="500"/>
                                        <p:tgtEl>
                                          <p:spTgt spid="67"/>
                                        </p:tgtEl>
                                      </p:cBhvr>
                                    </p:animEffect>
                                  </p:childTnLst>
                                </p:cTn>
                              </p:par>
                            </p:childTnLst>
                          </p:cTn>
                        </p:par>
                        <p:par>
                          <p:cTn id="36" fill="hold">
                            <p:stCondLst>
                              <p:cond delay="4000"/>
                            </p:stCondLst>
                            <p:childTnLst>
                              <p:par>
                                <p:cTn id="37" presetID="18" presetClass="entr" presetSubtype="6" fill="hold" grpId="0" nodeType="afterEffect">
                                  <p:stCondLst>
                                    <p:cond delay="0"/>
                                  </p:stCondLst>
                                  <p:childTnLst>
                                    <p:set>
                                      <p:cBhvr>
                                        <p:cTn id="38" dur="1" fill="hold">
                                          <p:stCondLst>
                                            <p:cond delay="0"/>
                                          </p:stCondLst>
                                        </p:cTn>
                                        <p:tgtEl>
                                          <p:spTgt spid="65"/>
                                        </p:tgtEl>
                                        <p:attrNameLst>
                                          <p:attrName>style.visibility</p:attrName>
                                        </p:attrNameLst>
                                      </p:cBhvr>
                                      <p:to>
                                        <p:strVal val="visible"/>
                                      </p:to>
                                    </p:set>
                                    <p:animEffect transition="in" filter="strips(downRight)">
                                      <p:cBhvr>
                                        <p:cTn id="39" dur="500"/>
                                        <p:tgtEl>
                                          <p:spTgt spid="65"/>
                                        </p:tgtEl>
                                      </p:cBhvr>
                                    </p:animEffect>
                                  </p:childTnLst>
                                </p:cTn>
                              </p:par>
                            </p:childTnLst>
                          </p:cTn>
                        </p:par>
                        <p:par>
                          <p:cTn id="40" fill="hold">
                            <p:stCondLst>
                              <p:cond delay="4500"/>
                            </p:stCondLst>
                            <p:childTnLst>
                              <p:par>
                                <p:cTn id="41" presetID="18" presetClass="entr" presetSubtype="6" fill="hold" grpId="0" nodeType="afterEffect">
                                  <p:stCondLst>
                                    <p:cond delay="0"/>
                                  </p:stCondLst>
                                  <p:childTnLst>
                                    <p:set>
                                      <p:cBhvr>
                                        <p:cTn id="42" dur="1" fill="hold">
                                          <p:stCondLst>
                                            <p:cond delay="0"/>
                                          </p:stCondLst>
                                        </p:cTn>
                                        <p:tgtEl>
                                          <p:spTgt spid="74"/>
                                        </p:tgtEl>
                                        <p:attrNameLst>
                                          <p:attrName>style.visibility</p:attrName>
                                        </p:attrNameLst>
                                      </p:cBhvr>
                                      <p:to>
                                        <p:strVal val="visible"/>
                                      </p:to>
                                    </p:set>
                                    <p:animEffect transition="in" filter="strips(downRight)">
                                      <p:cBhvr>
                                        <p:cTn id="43" dur="500"/>
                                        <p:tgtEl>
                                          <p:spTgt spid="74"/>
                                        </p:tgtEl>
                                      </p:cBhvr>
                                    </p:animEffect>
                                  </p:childTnLst>
                                </p:cTn>
                              </p:par>
                            </p:childTnLst>
                          </p:cTn>
                        </p:par>
                        <p:par>
                          <p:cTn id="44" fill="hold">
                            <p:stCondLst>
                              <p:cond delay="5000"/>
                            </p:stCondLst>
                            <p:childTnLst>
                              <p:par>
                                <p:cTn id="45" presetID="18" presetClass="entr" presetSubtype="6" fill="hold" grpId="0" nodeType="afterEffect">
                                  <p:stCondLst>
                                    <p:cond delay="0"/>
                                  </p:stCondLst>
                                  <p:childTnLst>
                                    <p:set>
                                      <p:cBhvr>
                                        <p:cTn id="46" dur="1" fill="hold">
                                          <p:stCondLst>
                                            <p:cond delay="0"/>
                                          </p:stCondLst>
                                        </p:cTn>
                                        <p:tgtEl>
                                          <p:spTgt spid="75"/>
                                        </p:tgtEl>
                                        <p:attrNameLst>
                                          <p:attrName>style.visibility</p:attrName>
                                        </p:attrNameLst>
                                      </p:cBhvr>
                                      <p:to>
                                        <p:strVal val="visible"/>
                                      </p:to>
                                    </p:set>
                                    <p:animEffect transition="in" filter="strips(downRight)">
                                      <p:cBhvr>
                                        <p:cTn id="47" dur="500"/>
                                        <p:tgtEl>
                                          <p:spTgt spid="75"/>
                                        </p:tgtEl>
                                      </p:cBhvr>
                                    </p:animEffect>
                                  </p:childTnLst>
                                </p:cTn>
                              </p:par>
                            </p:childTnLst>
                          </p:cTn>
                        </p:par>
                        <p:par>
                          <p:cTn id="48" fill="hold">
                            <p:stCondLst>
                              <p:cond delay="5500"/>
                            </p:stCondLst>
                            <p:childTnLst>
                              <p:par>
                                <p:cTn id="49" presetID="18" presetClass="entr" presetSubtype="6" fill="hold" grpId="0" nodeType="afterEffect">
                                  <p:stCondLst>
                                    <p:cond delay="0"/>
                                  </p:stCondLst>
                                  <p:childTnLst>
                                    <p:set>
                                      <p:cBhvr>
                                        <p:cTn id="50" dur="1" fill="hold">
                                          <p:stCondLst>
                                            <p:cond delay="0"/>
                                          </p:stCondLst>
                                        </p:cTn>
                                        <p:tgtEl>
                                          <p:spTgt spid="73"/>
                                        </p:tgtEl>
                                        <p:attrNameLst>
                                          <p:attrName>style.visibility</p:attrName>
                                        </p:attrNameLst>
                                      </p:cBhvr>
                                      <p:to>
                                        <p:strVal val="visible"/>
                                      </p:to>
                                    </p:set>
                                    <p:animEffect transition="in" filter="strips(downRight)">
                                      <p:cBhvr>
                                        <p:cTn id="51" dur="500"/>
                                        <p:tgtEl>
                                          <p:spTgt spid="73"/>
                                        </p:tgtEl>
                                      </p:cBhvr>
                                    </p:animEffect>
                                  </p:childTnLst>
                                </p:cTn>
                              </p:par>
                            </p:childTnLst>
                          </p:cTn>
                        </p:par>
                        <p:par>
                          <p:cTn id="52" fill="hold">
                            <p:stCondLst>
                              <p:cond delay="6000"/>
                            </p:stCondLst>
                            <p:childTnLst>
                              <p:par>
                                <p:cTn id="53" presetID="18" presetClass="entr" presetSubtype="6" fill="hold" grpId="0" nodeType="afterEffect">
                                  <p:stCondLst>
                                    <p:cond delay="0"/>
                                  </p:stCondLst>
                                  <p:childTnLst>
                                    <p:set>
                                      <p:cBhvr>
                                        <p:cTn id="54" dur="1" fill="hold">
                                          <p:stCondLst>
                                            <p:cond delay="0"/>
                                          </p:stCondLst>
                                        </p:cTn>
                                        <p:tgtEl>
                                          <p:spTgt spid="77"/>
                                        </p:tgtEl>
                                        <p:attrNameLst>
                                          <p:attrName>style.visibility</p:attrName>
                                        </p:attrNameLst>
                                      </p:cBhvr>
                                      <p:to>
                                        <p:strVal val="visible"/>
                                      </p:to>
                                    </p:set>
                                    <p:animEffect transition="in" filter="strips(downRight)">
                                      <p:cBhvr>
                                        <p:cTn id="55" dur="500"/>
                                        <p:tgtEl>
                                          <p:spTgt spid="77"/>
                                        </p:tgtEl>
                                      </p:cBhvr>
                                    </p:animEffect>
                                  </p:childTnLst>
                                </p:cTn>
                              </p:par>
                            </p:childTnLst>
                          </p:cTn>
                        </p:par>
                        <p:par>
                          <p:cTn id="56" fill="hold">
                            <p:stCondLst>
                              <p:cond delay="6500"/>
                            </p:stCondLst>
                            <p:childTnLst>
                              <p:par>
                                <p:cTn id="57" presetID="18" presetClass="entr" presetSubtype="6" fill="hold" grpId="0" nodeType="afterEffect">
                                  <p:stCondLst>
                                    <p:cond delay="0"/>
                                  </p:stCondLst>
                                  <p:childTnLst>
                                    <p:set>
                                      <p:cBhvr>
                                        <p:cTn id="58" dur="1" fill="hold">
                                          <p:stCondLst>
                                            <p:cond delay="0"/>
                                          </p:stCondLst>
                                        </p:cTn>
                                        <p:tgtEl>
                                          <p:spTgt spid="78"/>
                                        </p:tgtEl>
                                        <p:attrNameLst>
                                          <p:attrName>style.visibility</p:attrName>
                                        </p:attrNameLst>
                                      </p:cBhvr>
                                      <p:to>
                                        <p:strVal val="visible"/>
                                      </p:to>
                                    </p:set>
                                    <p:animEffect transition="in" filter="strips(downRight)">
                                      <p:cBhvr>
                                        <p:cTn id="59" dur="500"/>
                                        <p:tgtEl>
                                          <p:spTgt spid="78"/>
                                        </p:tgtEl>
                                      </p:cBhvr>
                                    </p:animEffect>
                                  </p:childTnLst>
                                </p:cTn>
                              </p:par>
                            </p:childTnLst>
                          </p:cTn>
                        </p:par>
                        <p:par>
                          <p:cTn id="60" fill="hold">
                            <p:stCondLst>
                              <p:cond delay="7000"/>
                            </p:stCondLst>
                            <p:childTnLst>
                              <p:par>
                                <p:cTn id="61" presetID="18" presetClass="entr" presetSubtype="6" fill="hold" grpId="0" nodeType="afterEffect">
                                  <p:stCondLst>
                                    <p:cond delay="0"/>
                                  </p:stCondLst>
                                  <p:childTnLst>
                                    <p:set>
                                      <p:cBhvr>
                                        <p:cTn id="62" dur="1" fill="hold">
                                          <p:stCondLst>
                                            <p:cond delay="0"/>
                                          </p:stCondLst>
                                        </p:cTn>
                                        <p:tgtEl>
                                          <p:spTgt spid="76"/>
                                        </p:tgtEl>
                                        <p:attrNameLst>
                                          <p:attrName>style.visibility</p:attrName>
                                        </p:attrNameLst>
                                      </p:cBhvr>
                                      <p:to>
                                        <p:strVal val="visible"/>
                                      </p:to>
                                    </p:set>
                                    <p:animEffect transition="in" filter="strips(downRight)">
                                      <p:cBhvr>
                                        <p:cTn id="63" dur="500"/>
                                        <p:tgtEl>
                                          <p:spTgt spid="76"/>
                                        </p:tgtEl>
                                      </p:cBhvr>
                                    </p:animEffect>
                                  </p:childTnLst>
                                </p:cTn>
                              </p:par>
                            </p:childTnLst>
                          </p:cTn>
                        </p:par>
                        <p:par>
                          <p:cTn id="64" fill="hold">
                            <p:stCondLst>
                              <p:cond delay="7500"/>
                            </p:stCondLst>
                            <p:childTnLst>
                              <p:par>
                                <p:cTn id="65" presetID="18" presetClass="entr" presetSubtype="6" fill="hold" grpId="0" nodeType="afterEffect">
                                  <p:stCondLst>
                                    <p:cond delay="0"/>
                                  </p:stCondLst>
                                  <p:childTnLst>
                                    <p:set>
                                      <p:cBhvr>
                                        <p:cTn id="66" dur="1" fill="hold">
                                          <p:stCondLst>
                                            <p:cond delay="0"/>
                                          </p:stCondLst>
                                        </p:cTn>
                                        <p:tgtEl>
                                          <p:spTgt spid="80"/>
                                        </p:tgtEl>
                                        <p:attrNameLst>
                                          <p:attrName>style.visibility</p:attrName>
                                        </p:attrNameLst>
                                      </p:cBhvr>
                                      <p:to>
                                        <p:strVal val="visible"/>
                                      </p:to>
                                    </p:set>
                                    <p:animEffect transition="in" filter="strips(downRight)">
                                      <p:cBhvr>
                                        <p:cTn id="67" dur="500"/>
                                        <p:tgtEl>
                                          <p:spTgt spid="80"/>
                                        </p:tgtEl>
                                      </p:cBhvr>
                                    </p:animEffect>
                                  </p:childTnLst>
                                </p:cTn>
                              </p:par>
                            </p:childTnLst>
                          </p:cTn>
                        </p:par>
                        <p:par>
                          <p:cTn id="68" fill="hold">
                            <p:stCondLst>
                              <p:cond delay="8000"/>
                            </p:stCondLst>
                            <p:childTnLst>
                              <p:par>
                                <p:cTn id="69" presetID="18" presetClass="entr" presetSubtype="6" fill="hold" grpId="0" nodeType="afterEffect">
                                  <p:stCondLst>
                                    <p:cond delay="0"/>
                                  </p:stCondLst>
                                  <p:childTnLst>
                                    <p:set>
                                      <p:cBhvr>
                                        <p:cTn id="70" dur="1" fill="hold">
                                          <p:stCondLst>
                                            <p:cond delay="0"/>
                                          </p:stCondLst>
                                        </p:cTn>
                                        <p:tgtEl>
                                          <p:spTgt spid="81"/>
                                        </p:tgtEl>
                                        <p:attrNameLst>
                                          <p:attrName>style.visibility</p:attrName>
                                        </p:attrNameLst>
                                      </p:cBhvr>
                                      <p:to>
                                        <p:strVal val="visible"/>
                                      </p:to>
                                    </p:set>
                                    <p:animEffect transition="in" filter="strips(downRight)">
                                      <p:cBhvr>
                                        <p:cTn id="71" dur="500"/>
                                        <p:tgtEl>
                                          <p:spTgt spid="81"/>
                                        </p:tgtEl>
                                      </p:cBhvr>
                                    </p:animEffect>
                                  </p:childTnLst>
                                </p:cTn>
                              </p:par>
                            </p:childTnLst>
                          </p:cTn>
                        </p:par>
                        <p:par>
                          <p:cTn id="72" fill="hold">
                            <p:stCondLst>
                              <p:cond delay="8500"/>
                            </p:stCondLst>
                            <p:childTnLst>
                              <p:par>
                                <p:cTn id="73" presetID="18" presetClass="entr" presetSubtype="6" fill="hold" grpId="0" nodeType="afterEffect">
                                  <p:stCondLst>
                                    <p:cond delay="0"/>
                                  </p:stCondLst>
                                  <p:childTnLst>
                                    <p:set>
                                      <p:cBhvr>
                                        <p:cTn id="74" dur="1" fill="hold">
                                          <p:stCondLst>
                                            <p:cond delay="0"/>
                                          </p:stCondLst>
                                        </p:cTn>
                                        <p:tgtEl>
                                          <p:spTgt spid="79"/>
                                        </p:tgtEl>
                                        <p:attrNameLst>
                                          <p:attrName>style.visibility</p:attrName>
                                        </p:attrNameLst>
                                      </p:cBhvr>
                                      <p:to>
                                        <p:strVal val="visible"/>
                                      </p:to>
                                    </p:set>
                                    <p:animEffect transition="in" filter="strips(downRight)">
                                      <p:cBhvr>
                                        <p:cTn id="75" dur="500"/>
                                        <p:tgtEl>
                                          <p:spTgt spid="79"/>
                                        </p:tgtEl>
                                      </p:cBhvr>
                                    </p:animEffect>
                                  </p:childTnLst>
                                </p:cTn>
                              </p:par>
                            </p:childTnLst>
                          </p:cTn>
                        </p:par>
                        <p:par>
                          <p:cTn id="76" fill="hold">
                            <p:stCondLst>
                              <p:cond delay="9000"/>
                            </p:stCondLst>
                            <p:childTnLst>
                              <p:par>
                                <p:cTn id="77" presetID="18" presetClass="entr" presetSubtype="6" fill="hold" grpId="0" nodeType="afterEffect">
                                  <p:stCondLst>
                                    <p:cond delay="0"/>
                                  </p:stCondLst>
                                  <p:childTnLst>
                                    <p:set>
                                      <p:cBhvr>
                                        <p:cTn id="78" dur="1" fill="hold">
                                          <p:stCondLst>
                                            <p:cond delay="0"/>
                                          </p:stCondLst>
                                        </p:cTn>
                                        <p:tgtEl>
                                          <p:spTgt spid="110"/>
                                        </p:tgtEl>
                                        <p:attrNameLst>
                                          <p:attrName>style.visibility</p:attrName>
                                        </p:attrNameLst>
                                      </p:cBhvr>
                                      <p:to>
                                        <p:strVal val="visible"/>
                                      </p:to>
                                    </p:set>
                                    <p:animEffect transition="in" filter="strips(downRight)">
                                      <p:cBhvr>
                                        <p:cTn id="79" dur="500"/>
                                        <p:tgtEl>
                                          <p:spTgt spid="110"/>
                                        </p:tgtEl>
                                      </p:cBhvr>
                                    </p:animEffect>
                                  </p:childTnLst>
                                </p:cTn>
                              </p:par>
                            </p:childTnLst>
                          </p:cTn>
                        </p:par>
                        <p:par>
                          <p:cTn id="80" fill="hold">
                            <p:stCondLst>
                              <p:cond delay="9500"/>
                            </p:stCondLst>
                            <p:childTnLst>
                              <p:par>
                                <p:cTn id="81" presetID="18" presetClass="entr" presetSubtype="6" fill="hold" grpId="0" nodeType="afterEffect">
                                  <p:stCondLst>
                                    <p:cond delay="0"/>
                                  </p:stCondLst>
                                  <p:childTnLst>
                                    <p:set>
                                      <p:cBhvr>
                                        <p:cTn id="82" dur="1" fill="hold">
                                          <p:stCondLst>
                                            <p:cond delay="0"/>
                                          </p:stCondLst>
                                        </p:cTn>
                                        <p:tgtEl>
                                          <p:spTgt spid="111"/>
                                        </p:tgtEl>
                                        <p:attrNameLst>
                                          <p:attrName>style.visibility</p:attrName>
                                        </p:attrNameLst>
                                      </p:cBhvr>
                                      <p:to>
                                        <p:strVal val="visible"/>
                                      </p:to>
                                    </p:set>
                                    <p:animEffect transition="in" filter="strips(downRight)">
                                      <p:cBhvr>
                                        <p:cTn id="83" dur="500"/>
                                        <p:tgtEl>
                                          <p:spTgt spid="111"/>
                                        </p:tgtEl>
                                      </p:cBhvr>
                                    </p:animEffect>
                                  </p:childTnLst>
                                </p:cTn>
                              </p:par>
                            </p:childTnLst>
                          </p:cTn>
                        </p:par>
                        <p:par>
                          <p:cTn id="84" fill="hold">
                            <p:stCondLst>
                              <p:cond delay="10000"/>
                            </p:stCondLst>
                            <p:childTnLst>
                              <p:par>
                                <p:cTn id="85" presetID="18" presetClass="entr" presetSubtype="6" fill="hold" grpId="0" nodeType="afterEffect">
                                  <p:stCondLst>
                                    <p:cond delay="0"/>
                                  </p:stCondLst>
                                  <p:childTnLst>
                                    <p:set>
                                      <p:cBhvr>
                                        <p:cTn id="86" dur="1" fill="hold">
                                          <p:stCondLst>
                                            <p:cond delay="0"/>
                                          </p:stCondLst>
                                        </p:cTn>
                                        <p:tgtEl>
                                          <p:spTgt spid="109"/>
                                        </p:tgtEl>
                                        <p:attrNameLst>
                                          <p:attrName>style.visibility</p:attrName>
                                        </p:attrNameLst>
                                      </p:cBhvr>
                                      <p:to>
                                        <p:strVal val="visible"/>
                                      </p:to>
                                    </p:set>
                                    <p:animEffect transition="in" filter="strips(downRight)">
                                      <p:cBhvr>
                                        <p:cTn id="87" dur="500"/>
                                        <p:tgtEl>
                                          <p:spTgt spid="109"/>
                                        </p:tgtEl>
                                      </p:cBhvr>
                                    </p:animEffect>
                                  </p:childTnLst>
                                </p:cTn>
                              </p:par>
                            </p:childTnLst>
                          </p:cTn>
                        </p:par>
                        <p:par>
                          <p:cTn id="88" fill="hold">
                            <p:stCondLst>
                              <p:cond delay="10500"/>
                            </p:stCondLst>
                            <p:childTnLst>
                              <p:par>
                                <p:cTn id="89" presetID="18" presetClass="entr" presetSubtype="6" fill="hold" grpId="0" nodeType="afterEffect">
                                  <p:stCondLst>
                                    <p:cond delay="0"/>
                                  </p:stCondLst>
                                  <p:childTnLst>
                                    <p:set>
                                      <p:cBhvr>
                                        <p:cTn id="90" dur="1" fill="hold">
                                          <p:stCondLst>
                                            <p:cond delay="0"/>
                                          </p:stCondLst>
                                        </p:cTn>
                                        <p:tgtEl>
                                          <p:spTgt spid="113"/>
                                        </p:tgtEl>
                                        <p:attrNameLst>
                                          <p:attrName>style.visibility</p:attrName>
                                        </p:attrNameLst>
                                      </p:cBhvr>
                                      <p:to>
                                        <p:strVal val="visible"/>
                                      </p:to>
                                    </p:set>
                                    <p:animEffect transition="in" filter="strips(downRight)">
                                      <p:cBhvr>
                                        <p:cTn id="91" dur="500"/>
                                        <p:tgtEl>
                                          <p:spTgt spid="113"/>
                                        </p:tgtEl>
                                      </p:cBhvr>
                                    </p:animEffect>
                                  </p:childTnLst>
                                </p:cTn>
                              </p:par>
                            </p:childTnLst>
                          </p:cTn>
                        </p:par>
                        <p:par>
                          <p:cTn id="92" fill="hold">
                            <p:stCondLst>
                              <p:cond delay="11000"/>
                            </p:stCondLst>
                            <p:childTnLst>
                              <p:par>
                                <p:cTn id="93" presetID="18" presetClass="entr" presetSubtype="6" fill="hold" grpId="0" nodeType="afterEffect">
                                  <p:stCondLst>
                                    <p:cond delay="0"/>
                                  </p:stCondLst>
                                  <p:childTnLst>
                                    <p:set>
                                      <p:cBhvr>
                                        <p:cTn id="94" dur="1" fill="hold">
                                          <p:stCondLst>
                                            <p:cond delay="0"/>
                                          </p:stCondLst>
                                        </p:cTn>
                                        <p:tgtEl>
                                          <p:spTgt spid="114"/>
                                        </p:tgtEl>
                                        <p:attrNameLst>
                                          <p:attrName>style.visibility</p:attrName>
                                        </p:attrNameLst>
                                      </p:cBhvr>
                                      <p:to>
                                        <p:strVal val="visible"/>
                                      </p:to>
                                    </p:set>
                                    <p:animEffect transition="in" filter="strips(downRight)">
                                      <p:cBhvr>
                                        <p:cTn id="95" dur="500"/>
                                        <p:tgtEl>
                                          <p:spTgt spid="114"/>
                                        </p:tgtEl>
                                      </p:cBhvr>
                                    </p:animEffect>
                                  </p:childTnLst>
                                </p:cTn>
                              </p:par>
                            </p:childTnLst>
                          </p:cTn>
                        </p:par>
                        <p:par>
                          <p:cTn id="96" fill="hold">
                            <p:stCondLst>
                              <p:cond delay="11500"/>
                            </p:stCondLst>
                            <p:childTnLst>
                              <p:par>
                                <p:cTn id="97" presetID="18" presetClass="entr" presetSubtype="6" fill="hold" grpId="0" nodeType="afterEffect">
                                  <p:stCondLst>
                                    <p:cond delay="0"/>
                                  </p:stCondLst>
                                  <p:childTnLst>
                                    <p:set>
                                      <p:cBhvr>
                                        <p:cTn id="98" dur="1" fill="hold">
                                          <p:stCondLst>
                                            <p:cond delay="0"/>
                                          </p:stCondLst>
                                        </p:cTn>
                                        <p:tgtEl>
                                          <p:spTgt spid="112"/>
                                        </p:tgtEl>
                                        <p:attrNameLst>
                                          <p:attrName>style.visibility</p:attrName>
                                        </p:attrNameLst>
                                      </p:cBhvr>
                                      <p:to>
                                        <p:strVal val="visible"/>
                                      </p:to>
                                    </p:set>
                                    <p:animEffect transition="in" filter="strips(downRight)">
                                      <p:cBhvr>
                                        <p:cTn id="99" dur="500"/>
                                        <p:tgtEl>
                                          <p:spTgt spid="112"/>
                                        </p:tgtEl>
                                      </p:cBhvr>
                                    </p:animEffect>
                                  </p:childTnLst>
                                </p:cTn>
                              </p:par>
                            </p:childTnLst>
                          </p:cTn>
                        </p:par>
                        <p:par>
                          <p:cTn id="100" fill="hold">
                            <p:stCondLst>
                              <p:cond delay="12000"/>
                            </p:stCondLst>
                            <p:childTnLst>
                              <p:par>
                                <p:cTn id="101" presetID="22" presetClass="entr" presetSubtype="4" fill="hold" nodeType="afterEffect">
                                  <p:stCondLst>
                                    <p:cond delay="0"/>
                                  </p:stCondLst>
                                  <p:childTnLst>
                                    <p:set>
                                      <p:cBhvr>
                                        <p:cTn id="102" dur="1" fill="hold">
                                          <p:stCondLst>
                                            <p:cond delay="0"/>
                                          </p:stCondLst>
                                        </p:cTn>
                                        <p:tgtEl>
                                          <p:spTgt spid="115"/>
                                        </p:tgtEl>
                                        <p:attrNameLst>
                                          <p:attrName>style.visibility</p:attrName>
                                        </p:attrNameLst>
                                      </p:cBhvr>
                                      <p:to>
                                        <p:strVal val="visible"/>
                                      </p:to>
                                    </p:set>
                                    <p:animEffect transition="in" filter="wipe(down)">
                                      <p:cBhvr>
                                        <p:cTn id="103"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p:bldP spid="52" grpId="0" animBg="1"/>
      <p:bldP spid="53" grpId="0" animBg="1"/>
      <p:bldP spid="58" grpId="0"/>
      <p:bldP spid="59" grpId="0" animBg="1"/>
      <p:bldP spid="60" grpId="0" animBg="1"/>
      <p:bldP spid="65" grpId="0"/>
      <p:bldP spid="66" grpId="0" animBg="1"/>
      <p:bldP spid="67" grpId="0" animBg="1"/>
      <p:bldP spid="73" grpId="0"/>
      <p:bldP spid="74" grpId="0" animBg="1"/>
      <p:bldP spid="75" grpId="0" animBg="1"/>
      <p:bldP spid="76" grpId="0"/>
      <p:bldP spid="77" grpId="0" animBg="1"/>
      <p:bldP spid="78" grpId="0" animBg="1"/>
      <p:bldP spid="79" grpId="0"/>
      <p:bldP spid="80" grpId="0" animBg="1"/>
      <p:bldP spid="81" grpId="0" animBg="1"/>
      <p:bldP spid="109" grpId="0"/>
      <p:bldP spid="110" grpId="0" animBg="1"/>
      <p:bldP spid="111" grpId="0" animBg="1"/>
      <p:bldP spid="112" grpId="0"/>
      <p:bldP spid="113" grpId="0" animBg="1"/>
      <p:bldP spid="114"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cxnSp>
        <p:nvCxnSpPr>
          <p:cNvPr id="31" name="Straight Connector 5">
            <a:extLst>
              <a:ext uri="{FF2B5EF4-FFF2-40B4-BE49-F238E27FC236}">
                <a16:creationId xmlns:a16="http://schemas.microsoft.com/office/drawing/2014/main" id="{AE1F1A3B-31AF-4D55-A6C1-3B8CC0E3190C}"/>
              </a:ext>
            </a:extLst>
          </p:cNvPr>
          <p:cNvCxnSpPr/>
          <p:nvPr/>
        </p:nvCxnSpPr>
        <p:spPr>
          <a:xfrm>
            <a:off x="0" y="4749294"/>
            <a:ext cx="12192000" cy="0"/>
          </a:xfrm>
          <a:prstGeom prst="line">
            <a:avLst/>
          </a:prstGeom>
          <a:noFill/>
          <a:ln w="6350" cap="flat" cmpd="sng" algn="ctr">
            <a:solidFill>
              <a:sysClr val="window" lastClr="FFFFFF">
                <a:lumMod val="50000"/>
              </a:sysClr>
            </a:solidFill>
            <a:prstDash val="solid"/>
            <a:miter lim="800000"/>
          </a:ln>
          <a:effectLst/>
        </p:spPr>
      </p:cxnSp>
      <p:grpSp>
        <p:nvGrpSpPr>
          <p:cNvPr id="32" name="Group 8">
            <a:extLst>
              <a:ext uri="{FF2B5EF4-FFF2-40B4-BE49-F238E27FC236}">
                <a16:creationId xmlns:a16="http://schemas.microsoft.com/office/drawing/2014/main" id="{1210800F-2FF8-4215-9132-B2D1446727EB}"/>
              </a:ext>
            </a:extLst>
          </p:cNvPr>
          <p:cNvGrpSpPr/>
          <p:nvPr/>
        </p:nvGrpSpPr>
        <p:grpSpPr>
          <a:xfrm>
            <a:off x="546100" y="2649291"/>
            <a:ext cx="1816100" cy="654187"/>
            <a:chOff x="2590800" y="2844800"/>
            <a:chExt cx="2070100" cy="641350"/>
          </a:xfrm>
        </p:grpSpPr>
        <p:sp>
          <p:nvSpPr>
            <p:cNvPr id="33" name="Rounded Rectangle 7">
              <a:extLst>
                <a:ext uri="{FF2B5EF4-FFF2-40B4-BE49-F238E27FC236}">
                  <a16:creationId xmlns:a16="http://schemas.microsoft.com/office/drawing/2014/main" id="{89463CDF-5C81-4EAE-AB1C-FAF804B757FB}"/>
                </a:ext>
              </a:extLst>
            </p:cNvPr>
            <p:cNvSpPr/>
            <p:nvPr/>
          </p:nvSpPr>
          <p:spPr>
            <a:xfrm>
              <a:off x="2590800" y="2952750"/>
              <a:ext cx="2070100" cy="533400"/>
            </a:xfrm>
            <a:prstGeom prst="roundRect">
              <a:avLst>
                <a:gd name="adj" fmla="val 20238"/>
              </a:avLst>
            </a:prstGeom>
            <a:solidFill>
              <a:schemeClr val="accent1">
                <a:lumMod val="60000"/>
                <a:lumOff val="4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4" name="Rounded Rectangle 6">
              <a:extLst>
                <a:ext uri="{FF2B5EF4-FFF2-40B4-BE49-F238E27FC236}">
                  <a16:creationId xmlns:a16="http://schemas.microsoft.com/office/drawing/2014/main" id="{080E0178-E4EA-4034-8336-04259B446DBE}"/>
                </a:ext>
              </a:extLst>
            </p:cNvPr>
            <p:cNvSpPr/>
            <p:nvPr/>
          </p:nvSpPr>
          <p:spPr>
            <a:xfrm>
              <a:off x="2590800" y="2844800"/>
              <a:ext cx="2070100" cy="533400"/>
            </a:xfrm>
            <a:prstGeom prst="roundRect">
              <a:avLst>
                <a:gd name="adj" fmla="val 20238"/>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01. </a:t>
              </a: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Here</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5" name="Group 9">
            <a:extLst>
              <a:ext uri="{FF2B5EF4-FFF2-40B4-BE49-F238E27FC236}">
                <a16:creationId xmlns:a16="http://schemas.microsoft.com/office/drawing/2014/main" id="{1A5B845D-8ADE-496C-964B-7646F3089CE6}"/>
              </a:ext>
            </a:extLst>
          </p:cNvPr>
          <p:cNvGrpSpPr/>
          <p:nvPr/>
        </p:nvGrpSpPr>
        <p:grpSpPr>
          <a:xfrm>
            <a:off x="2868994" y="3665291"/>
            <a:ext cx="1816100" cy="654187"/>
            <a:chOff x="2590800" y="2844800"/>
            <a:chExt cx="2070100" cy="641350"/>
          </a:xfrm>
        </p:grpSpPr>
        <p:sp>
          <p:nvSpPr>
            <p:cNvPr id="36" name="Rounded Rectangle 10">
              <a:extLst>
                <a:ext uri="{FF2B5EF4-FFF2-40B4-BE49-F238E27FC236}">
                  <a16:creationId xmlns:a16="http://schemas.microsoft.com/office/drawing/2014/main" id="{19D2A7E9-73A7-44D7-B0CE-45CB3058112B}"/>
                </a:ext>
              </a:extLst>
            </p:cNvPr>
            <p:cNvSpPr/>
            <p:nvPr/>
          </p:nvSpPr>
          <p:spPr>
            <a:xfrm>
              <a:off x="2590800" y="2952750"/>
              <a:ext cx="2070100" cy="533400"/>
            </a:xfrm>
            <a:prstGeom prst="roundRect">
              <a:avLst>
                <a:gd name="adj" fmla="val 20238"/>
              </a:avLst>
            </a:prstGeom>
            <a:solidFill>
              <a:schemeClr val="accent2">
                <a:lumMod val="60000"/>
                <a:lumOff val="4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7" name="Rounded Rectangle 11">
              <a:extLst>
                <a:ext uri="{FF2B5EF4-FFF2-40B4-BE49-F238E27FC236}">
                  <a16:creationId xmlns:a16="http://schemas.microsoft.com/office/drawing/2014/main" id="{B09A82DB-D52A-4263-89CF-FB0B7257637A}"/>
                </a:ext>
              </a:extLst>
            </p:cNvPr>
            <p:cNvSpPr/>
            <p:nvPr/>
          </p:nvSpPr>
          <p:spPr>
            <a:xfrm>
              <a:off x="2590800" y="2844800"/>
              <a:ext cx="2070100" cy="533400"/>
            </a:xfrm>
            <a:prstGeom prst="roundRect">
              <a:avLst>
                <a:gd name="adj" fmla="val 20238"/>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02. </a:t>
              </a: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Here</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38" name="Group 12">
            <a:extLst>
              <a:ext uri="{FF2B5EF4-FFF2-40B4-BE49-F238E27FC236}">
                <a16:creationId xmlns:a16="http://schemas.microsoft.com/office/drawing/2014/main" id="{0444ACDC-2C4A-448B-BBB1-0BD00BEADF57}"/>
              </a:ext>
            </a:extLst>
          </p:cNvPr>
          <p:cNvGrpSpPr/>
          <p:nvPr/>
        </p:nvGrpSpPr>
        <p:grpSpPr>
          <a:xfrm>
            <a:off x="5191889" y="2649291"/>
            <a:ext cx="1816100" cy="654187"/>
            <a:chOff x="2590800" y="2844800"/>
            <a:chExt cx="2070100" cy="641350"/>
          </a:xfrm>
        </p:grpSpPr>
        <p:sp>
          <p:nvSpPr>
            <p:cNvPr id="39" name="Rounded Rectangle 13">
              <a:extLst>
                <a:ext uri="{FF2B5EF4-FFF2-40B4-BE49-F238E27FC236}">
                  <a16:creationId xmlns:a16="http://schemas.microsoft.com/office/drawing/2014/main" id="{E6AE04F5-619E-48C3-9465-CFABC136AC52}"/>
                </a:ext>
              </a:extLst>
            </p:cNvPr>
            <p:cNvSpPr/>
            <p:nvPr/>
          </p:nvSpPr>
          <p:spPr>
            <a:xfrm>
              <a:off x="2590800" y="2952750"/>
              <a:ext cx="2070100" cy="533400"/>
            </a:xfrm>
            <a:prstGeom prst="roundRect">
              <a:avLst>
                <a:gd name="adj" fmla="val 20238"/>
              </a:avLst>
            </a:prstGeom>
            <a:solidFill>
              <a:schemeClr val="accent3">
                <a:lumMod val="60000"/>
                <a:lumOff val="4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0" name="Rounded Rectangle 14">
              <a:extLst>
                <a:ext uri="{FF2B5EF4-FFF2-40B4-BE49-F238E27FC236}">
                  <a16:creationId xmlns:a16="http://schemas.microsoft.com/office/drawing/2014/main" id="{F9C3377E-A687-4E66-8FB4-4EF38D2B9C16}"/>
                </a:ext>
              </a:extLst>
            </p:cNvPr>
            <p:cNvSpPr/>
            <p:nvPr/>
          </p:nvSpPr>
          <p:spPr>
            <a:xfrm>
              <a:off x="2590800" y="2844800"/>
              <a:ext cx="2070100" cy="533400"/>
            </a:xfrm>
            <a:prstGeom prst="roundRect">
              <a:avLst>
                <a:gd name="adj" fmla="val 20238"/>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2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03. </a:t>
              </a: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Here</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1" name="Group 15">
            <a:extLst>
              <a:ext uri="{FF2B5EF4-FFF2-40B4-BE49-F238E27FC236}">
                <a16:creationId xmlns:a16="http://schemas.microsoft.com/office/drawing/2014/main" id="{FBF80AC0-4D08-48B2-AB17-73873B965935}"/>
              </a:ext>
            </a:extLst>
          </p:cNvPr>
          <p:cNvGrpSpPr/>
          <p:nvPr/>
        </p:nvGrpSpPr>
        <p:grpSpPr>
          <a:xfrm>
            <a:off x="7514784" y="3665291"/>
            <a:ext cx="1816100" cy="654187"/>
            <a:chOff x="2590800" y="2844800"/>
            <a:chExt cx="2070100" cy="641350"/>
          </a:xfrm>
        </p:grpSpPr>
        <p:sp>
          <p:nvSpPr>
            <p:cNvPr id="42" name="Rounded Rectangle 16">
              <a:extLst>
                <a:ext uri="{FF2B5EF4-FFF2-40B4-BE49-F238E27FC236}">
                  <a16:creationId xmlns:a16="http://schemas.microsoft.com/office/drawing/2014/main" id="{F440CC19-3EB3-4513-94D4-51687642CEA5}"/>
                </a:ext>
              </a:extLst>
            </p:cNvPr>
            <p:cNvSpPr/>
            <p:nvPr/>
          </p:nvSpPr>
          <p:spPr>
            <a:xfrm>
              <a:off x="2590800" y="2952750"/>
              <a:ext cx="2070100" cy="533400"/>
            </a:xfrm>
            <a:prstGeom prst="roundRect">
              <a:avLst>
                <a:gd name="adj" fmla="val 20238"/>
              </a:avLst>
            </a:prstGeom>
            <a:solidFill>
              <a:schemeClr val="accent4">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3" name="Rounded Rectangle 17">
              <a:extLst>
                <a:ext uri="{FF2B5EF4-FFF2-40B4-BE49-F238E27FC236}">
                  <a16:creationId xmlns:a16="http://schemas.microsoft.com/office/drawing/2014/main" id="{8D3E5118-E178-4CDF-A313-C83CB781E6D6}"/>
                </a:ext>
              </a:extLst>
            </p:cNvPr>
            <p:cNvSpPr/>
            <p:nvPr/>
          </p:nvSpPr>
          <p:spPr>
            <a:xfrm>
              <a:off x="2590800" y="2844800"/>
              <a:ext cx="2070100" cy="533400"/>
            </a:xfrm>
            <a:prstGeom prst="roundRect">
              <a:avLst>
                <a:gd name="adj" fmla="val 20238"/>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2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04. </a:t>
              </a: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Here</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4" name="Group 18">
            <a:extLst>
              <a:ext uri="{FF2B5EF4-FFF2-40B4-BE49-F238E27FC236}">
                <a16:creationId xmlns:a16="http://schemas.microsoft.com/office/drawing/2014/main" id="{67B9B310-6C4D-4CB7-B8A0-3DC57D1FDF4C}"/>
              </a:ext>
            </a:extLst>
          </p:cNvPr>
          <p:cNvGrpSpPr/>
          <p:nvPr/>
        </p:nvGrpSpPr>
        <p:grpSpPr>
          <a:xfrm>
            <a:off x="9837679" y="2649291"/>
            <a:ext cx="1816100" cy="654187"/>
            <a:chOff x="2590800" y="2844800"/>
            <a:chExt cx="2070100" cy="641350"/>
          </a:xfrm>
        </p:grpSpPr>
        <p:sp>
          <p:nvSpPr>
            <p:cNvPr id="45" name="Rounded Rectangle 19">
              <a:extLst>
                <a:ext uri="{FF2B5EF4-FFF2-40B4-BE49-F238E27FC236}">
                  <a16:creationId xmlns:a16="http://schemas.microsoft.com/office/drawing/2014/main" id="{13741953-C621-46EA-8BC9-3EDA6393B79E}"/>
                </a:ext>
              </a:extLst>
            </p:cNvPr>
            <p:cNvSpPr/>
            <p:nvPr/>
          </p:nvSpPr>
          <p:spPr>
            <a:xfrm>
              <a:off x="2590800" y="2952750"/>
              <a:ext cx="2070100" cy="533400"/>
            </a:xfrm>
            <a:prstGeom prst="roundRect">
              <a:avLst>
                <a:gd name="adj" fmla="val 20238"/>
              </a:avLst>
            </a:prstGeom>
            <a:solidFill>
              <a:schemeClr val="accent5">
                <a:lumMod val="60000"/>
                <a:lumOff val="4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6" name="Rounded Rectangle 20">
              <a:extLst>
                <a:ext uri="{FF2B5EF4-FFF2-40B4-BE49-F238E27FC236}">
                  <a16:creationId xmlns:a16="http://schemas.microsoft.com/office/drawing/2014/main" id="{37B9E041-298A-4C63-8794-B794293CEA10}"/>
                </a:ext>
              </a:extLst>
            </p:cNvPr>
            <p:cNvSpPr/>
            <p:nvPr/>
          </p:nvSpPr>
          <p:spPr>
            <a:xfrm>
              <a:off x="2590800" y="2844800"/>
              <a:ext cx="2070100" cy="533400"/>
            </a:xfrm>
            <a:prstGeom prst="roundRect">
              <a:avLst>
                <a:gd name="adj" fmla="val 20238"/>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GB" sz="2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05. </a:t>
              </a: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Title Here</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Calibri" panose="020F0502020204030204"/>
                <a:ea typeface="+mn-ea"/>
                <a:cs typeface="+mn-cs"/>
              </a:endParaRPr>
            </a:p>
          </p:txBody>
        </p:sp>
      </p:grpSp>
      <p:grpSp>
        <p:nvGrpSpPr>
          <p:cNvPr id="47" name="Group 1">
            <a:extLst>
              <a:ext uri="{FF2B5EF4-FFF2-40B4-BE49-F238E27FC236}">
                <a16:creationId xmlns:a16="http://schemas.microsoft.com/office/drawing/2014/main" id="{B07E5DD1-740F-4B40-B75A-AFB766572903}"/>
              </a:ext>
            </a:extLst>
          </p:cNvPr>
          <p:cNvGrpSpPr/>
          <p:nvPr/>
        </p:nvGrpSpPr>
        <p:grpSpPr>
          <a:xfrm>
            <a:off x="1392237" y="3303478"/>
            <a:ext cx="123825" cy="2096154"/>
            <a:chOff x="1392237" y="3303478"/>
            <a:chExt cx="123825" cy="2096154"/>
          </a:xfrm>
        </p:grpSpPr>
        <p:cxnSp>
          <p:nvCxnSpPr>
            <p:cNvPr id="48" name="Straight Connector 22">
              <a:extLst>
                <a:ext uri="{FF2B5EF4-FFF2-40B4-BE49-F238E27FC236}">
                  <a16:creationId xmlns:a16="http://schemas.microsoft.com/office/drawing/2014/main" id="{302333DF-61C3-4AD9-B052-DDC039CBC9EF}"/>
                </a:ext>
              </a:extLst>
            </p:cNvPr>
            <p:cNvCxnSpPr>
              <a:stCxn id="33" idx="2"/>
            </p:cNvCxnSpPr>
            <p:nvPr/>
          </p:nvCxnSpPr>
          <p:spPr>
            <a:xfrm>
              <a:off x="1454150" y="3303478"/>
              <a:ext cx="0" cy="2096154"/>
            </a:xfrm>
            <a:prstGeom prst="line">
              <a:avLst/>
            </a:prstGeom>
            <a:noFill/>
            <a:ln w="6350" cap="flat" cmpd="sng" algn="ctr">
              <a:solidFill>
                <a:sysClr val="window" lastClr="FFFFFF">
                  <a:lumMod val="50000"/>
                </a:sysClr>
              </a:solidFill>
              <a:prstDash val="lgDash"/>
              <a:miter lim="800000"/>
            </a:ln>
            <a:effectLst/>
          </p:spPr>
        </p:cxnSp>
        <p:sp>
          <p:nvSpPr>
            <p:cNvPr id="49" name="Oval 23">
              <a:extLst>
                <a:ext uri="{FF2B5EF4-FFF2-40B4-BE49-F238E27FC236}">
                  <a16:creationId xmlns:a16="http://schemas.microsoft.com/office/drawing/2014/main" id="{0EB433F6-4B5C-4265-9BC7-7DC54AB24C3A}"/>
                </a:ext>
              </a:extLst>
            </p:cNvPr>
            <p:cNvSpPr/>
            <p:nvPr/>
          </p:nvSpPr>
          <p:spPr>
            <a:xfrm>
              <a:off x="1392237" y="4735512"/>
              <a:ext cx="123825" cy="123825"/>
            </a:xfrm>
            <a:prstGeom prst="ellipse">
              <a:avLst/>
            </a:prstGeom>
            <a:solidFill>
              <a:sysClr val="windowText" lastClr="000000">
                <a:lumMod val="50000"/>
                <a:lumOff val="5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50" name="Group 40">
            <a:extLst>
              <a:ext uri="{FF2B5EF4-FFF2-40B4-BE49-F238E27FC236}">
                <a16:creationId xmlns:a16="http://schemas.microsoft.com/office/drawing/2014/main" id="{7C196F8B-8786-442D-B166-7B9BAB73D6C4}"/>
              </a:ext>
            </a:extLst>
          </p:cNvPr>
          <p:cNvGrpSpPr/>
          <p:nvPr/>
        </p:nvGrpSpPr>
        <p:grpSpPr>
          <a:xfrm>
            <a:off x="3713858" y="4319478"/>
            <a:ext cx="123825" cy="1077516"/>
            <a:chOff x="3713858" y="4367609"/>
            <a:chExt cx="123825" cy="1077516"/>
          </a:xfrm>
        </p:grpSpPr>
        <p:cxnSp>
          <p:nvCxnSpPr>
            <p:cNvPr id="54" name="Straight Connector 24">
              <a:extLst>
                <a:ext uri="{FF2B5EF4-FFF2-40B4-BE49-F238E27FC236}">
                  <a16:creationId xmlns:a16="http://schemas.microsoft.com/office/drawing/2014/main" id="{86BB3210-0E41-4610-91FC-506316907766}"/>
                </a:ext>
              </a:extLst>
            </p:cNvPr>
            <p:cNvCxnSpPr/>
            <p:nvPr/>
          </p:nvCxnSpPr>
          <p:spPr>
            <a:xfrm>
              <a:off x="3773869" y="4367609"/>
              <a:ext cx="0" cy="1077516"/>
            </a:xfrm>
            <a:prstGeom prst="line">
              <a:avLst/>
            </a:prstGeom>
            <a:noFill/>
            <a:ln w="6350" cap="flat" cmpd="sng" algn="ctr">
              <a:solidFill>
                <a:sysClr val="window" lastClr="FFFFFF">
                  <a:lumMod val="50000"/>
                </a:sysClr>
              </a:solidFill>
              <a:prstDash val="lgDash"/>
              <a:miter lim="800000"/>
            </a:ln>
            <a:effectLst/>
          </p:spPr>
        </p:cxnSp>
        <p:sp>
          <p:nvSpPr>
            <p:cNvPr id="55" name="Oval 27">
              <a:extLst>
                <a:ext uri="{FF2B5EF4-FFF2-40B4-BE49-F238E27FC236}">
                  <a16:creationId xmlns:a16="http://schemas.microsoft.com/office/drawing/2014/main" id="{0D0E7F05-2FEC-451B-A993-B81CB2C08237}"/>
                </a:ext>
              </a:extLst>
            </p:cNvPr>
            <p:cNvSpPr/>
            <p:nvPr/>
          </p:nvSpPr>
          <p:spPr>
            <a:xfrm>
              <a:off x="3713858" y="4735511"/>
              <a:ext cx="123825" cy="123825"/>
            </a:xfrm>
            <a:prstGeom prst="ellipse">
              <a:avLst/>
            </a:prstGeom>
            <a:solidFill>
              <a:sysClr val="windowText" lastClr="000000">
                <a:lumMod val="50000"/>
                <a:lumOff val="5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56" name="Group 43">
            <a:extLst>
              <a:ext uri="{FF2B5EF4-FFF2-40B4-BE49-F238E27FC236}">
                <a16:creationId xmlns:a16="http://schemas.microsoft.com/office/drawing/2014/main" id="{A17764DD-B41F-41D4-A2DD-3AC9697D419E}"/>
              </a:ext>
            </a:extLst>
          </p:cNvPr>
          <p:cNvGrpSpPr/>
          <p:nvPr/>
        </p:nvGrpSpPr>
        <p:grpSpPr>
          <a:xfrm>
            <a:off x="8354631" y="4319478"/>
            <a:ext cx="123825" cy="1077516"/>
            <a:chOff x="8354631" y="4367609"/>
            <a:chExt cx="123825" cy="1077516"/>
          </a:xfrm>
        </p:grpSpPr>
        <p:cxnSp>
          <p:nvCxnSpPr>
            <p:cNvPr id="57" name="Straight Connector 28">
              <a:extLst>
                <a:ext uri="{FF2B5EF4-FFF2-40B4-BE49-F238E27FC236}">
                  <a16:creationId xmlns:a16="http://schemas.microsoft.com/office/drawing/2014/main" id="{8FF827BB-EFA6-4C74-85ED-C36E985FDAE0}"/>
                </a:ext>
              </a:extLst>
            </p:cNvPr>
            <p:cNvCxnSpPr/>
            <p:nvPr/>
          </p:nvCxnSpPr>
          <p:spPr>
            <a:xfrm>
              <a:off x="8414643" y="4367609"/>
              <a:ext cx="0" cy="1077516"/>
            </a:xfrm>
            <a:prstGeom prst="line">
              <a:avLst/>
            </a:prstGeom>
            <a:noFill/>
            <a:ln w="6350" cap="flat" cmpd="sng" algn="ctr">
              <a:solidFill>
                <a:sysClr val="window" lastClr="FFFFFF">
                  <a:lumMod val="50000"/>
                </a:sysClr>
              </a:solidFill>
              <a:prstDash val="lgDash"/>
              <a:miter lim="800000"/>
            </a:ln>
            <a:effectLst/>
          </p:spPr>
        </p:cxnSp>
        <p:sp>
          <p:nvSpPr>
            <p:cNvPr id="61" name="Oval 29">
              <a:extLst>
                <a:ext uri="{FF2B5EF4-FFF2-40B4-BE49-F238E27FC236}">
                  <a16:creationId xmlns:a16="http://schemas.microsoft.com/office/drawing/2014/main" id="{C4106BE3-9179-48FF-91E9-1FE1A79BC503}"/>
                </a:ext>
              </a:extLst>
            </p:cNvPr>
            <p:cNvSpPr/>
            <p:nvPr/>
          </p:nvSpPr>
          <p:spPr>
            <a:xfrm>
              <a:off x="8354631" y="4735512"/>
              <a:ext cx="123825" cy="123825"/>
            </a:xfrm>
            <a:prstGeom prst="ellipse">
              <a:avLst/>
            </a:prstGeom>
            <a:solidFill>
              <a:sysClr val="windowText" lastClr="000000">
                <a:lumMod val="50000"/>
                <a:lumOff val="5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62" name="Group 41">
            <a:extLst>
              <a:ext uri="{FF2B5EF4-FFF2-40B4-BE49-F238E27FC236}">
                <a16:creationId xmlns:a16="http://schemas.microsoft.com/office/drawing/2014/main" id="{72BDB55A-60BC-43FE-B339-77426D794943}"/>
              </a:ext>
            </a:extLst>
          </p:cNvPr>
          <p:cNvGrpSpPr/>
          <p:nvPr/>
        </p:nvGrpSpPr>
        <p:grpSpPr>
          <a:xfrm>
            <a:off x="6008626" y="3303478"/>
            <a:ext cx="123825" cy="2096154"/>
            <a:chOff x="6008626" y="3351609"/>
            <a:chExt cx="123825" cy="2096154"/>
          </a:xfrm>
        </p:grpSpPr>
        <p:cxnSp>
          <p:nvCxnSpPr>
            <p:cNvPr id="63" name="Straight Connector 30">
              <a:extLst>
                <a:ext uri="{FF2B5EF4-FFF2-40B4-BE49-F238E27FC236}">
                  <a16:creationId xmlns:a16="http://schemas.microsoft.com/office/drawing/2014/main" id="{DD78F4C2-9EB3-4C39-A6C2-465465E1B7F3}"/>
                </a:ext>
              </a:extLst>
            </p:cNvPr>
            <p:cNvCxnSpPr/>
            <p:nvPr/>
          </p:nvCxnSpPr>
          <p:spPr>
            <a:xfrm>
              <a:off x="6064250" y="3351609"/>
              <a:ext cx="0" cy="2096154"/>
            </a:xfrm>
            <a:prstGeom prst="line">
              <a:avLst/>
            </a:prstGeom>
            <a:noFill/>
            <a:ln w="6350" cap="flat" cmpd="sng" algn="ctr">
              <a:solidFill>
                <a:sysClr val="window" lastClr="FFFFFF">
                  <a:lumMod val="50000"/>
                </a:sysClr>
              </a:solidFill>
              <a:prstDash val="lgDash"/>
              <a:miter lim="800000"/>
            </a:ln>
            <a:effectLst/>
          </p:spPr>
        </p:cxnSp>
        <p:sp>
          <p:nvSpPr>
            <p:cNvPr id="64" name="Oval 31">
              <a:extLst>
                <a:ext uri="{FF2B5EF4-FFF2-40B4-BE49-F238E27FC236}">
                  <a16:creationId xmlns:a16="http://schemas.microsoft.com/office/drawing/2014/main" id="{ABC71ED7-1C48-483C-AE7F-9911561AD8A8}"/>
                </a:ext>
              </a:extLst>
            </p:cNvPr>
            <p:cNvSpPr/>
            <p:nvPr/>
          </p:nvSpPr>
          <p:spPr>
            <a:xfrm>
              <a:off x="6008626" y="4735512"/>
              <a:ext cx="123825" cy="123825"/>
            </a:xfrm>
            <a:prstGeom prst="ellipse">
              <a:avLst/>
            </a:prstGeom>
            <a:solidFill>
              <a:sysClr val="windowText" lastClr="000000">
                <a:lumMod val="50000"/>
                <a:lumOff val="5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68" name="Group 52">
            <a:extLst>
              <a:ext uri="{FF2B5EF4-FFF2-40B4-BE49-F238E27FC236}">
                <a16:creationId xmlns:a16="http://schemas.microsoft.com/office/drawing/2014/main" id="{B21CC73C-619B-4934-BFD9-885934542CCA}"/>
              </a:ext>
            </a:extLst>
          </p:cNvPr>
          <p:cNvGrpSpPr/>
          <p:nvPr/>
        </p:nvGrpSpPr>
        <p:grpSpPr>
          <a:xfrm>
            <a:off x="10680637" y="3303478"/>
            <a:ext cx="123825" cy="2096154"/>
            <a:chOff x="10680637" y="3351609"/>
            <a:chExt cx="123825" cy="2096154"/>
          </a:xfrm>
        </p:grpSpPr>
        <p:cxnSp>
          <p:nvCxnSpPr>
            <p:cNvPr id="69" name="Straight Connector 32">
              <a:extLst>
                <a:ext uri="{FF2B5EF4-FFF2-40B4-BE49-F238E27FC236}">
                  <a16:creationId xmlns:a16="http://schemas.microsoft.com/office/drawing/2014/main" id="{88AE6A44-E036-44FA-9FC6-2D02737F9715}"/>
                </a:ext>
              </a:extLst>
            </p:cNvPr>
            <p:cNvCxnSpPr/>
            <p:nvPr/>
          </p:nvCxnSpPr>
          <p:spPr>
            <a:xfrm>
              <a:off x="10745729" y="3351609"/>
              <a:ext cx="0" cy="2096154"/>
            </a:xfrm>
            <a:prstGeom prst="line">
              <a:avLst/>
            </a:prstGeom>
            <a:noFill/>
            <a:ln w="6350" cap="flat" cmpd="sng" algn="ctr">
              <a:solidFill>
                <a:sysClr val="window" lastClr="FFFFFF">
                  <a:lumMod val="50000"/>
                </a:sysClr>
              </a:solidFill>
              <a:prstDash val="lgDash"/>
              <a:miter lim="800000"/>
            </a:ln>
            <a:effectLst/>
          </p:spPr>
        </p:cxnSp>
        <p:sp>
          <p:nvSpPr>
            <p:cNvPr id="70" name="Oval 33">
              <a:extLst>
                <a:ext uri="{FF2B5EF4-FFF2-40B4-BE49-F238E27FC236}">
                  <a16:creationId xmlns:a16="http://schemas.microsoft.com/office/drawing/2014/main" id="{BE9B355D-9457-4451-A5C7-BBBE63C05512}"/>
                </a:ext>
              </a:extLst>
            </p:cNvPr>
            <p:cNvSpPr/>
            <p:nvPr/>
          </p:nvSpPr>
          <p:spPr>
            <a:xfrm>
              <a:off x="10680637" y="4735511"/>
              <a:ext cx="123825" cy="123825"/>
            </a:xfrm>
            <a:prstGeom prst="ellipse">
              <a:avLst/>
            </a:prstGeom>
            <a:solidFill>
              <a:sysClr val="windowText" lastClr="000000">
                <a:lumMod val="50000"/>
                <a:lumOff val="50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71" name="Rectangle 34">
            <a:extLst>
              <a:ext uri="{FF2B5EF4-FFF2-40B4-BE49-F238E27FC236}">
                <a16:creationId xmlns:a16="http://schemas.microsoft.com/office/drawing/2014/main" id="{EA83B121-E6F2-4B63-B11E-EDDB30945969}"/>
              </a:ext>
            </a:extLst>
          </p:cNvPr>
          <p:cNvSpPr/>
          <p:nvPr/>
        </p:nvSpPr>
        <p:spPr>
          <a:xfrm>
            <a:off x="396091" y="5351133"/>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2" name="Rectangle 35">
            <a:extLst>
              <a:ext uri="{FF2B5EF4-FFF2-40B4-BE49-F238E27FC236}">
                <a16:creationId xmlns:a16="http://schemas.microsoft.com/office/drawing/2014/main" id="{3455BACC-6590-4EB8-860B-A9514435586C}"/>
              </a:ext>
            </a:extLst>
          </p:cNvPr>
          <p:cNvSpPr/>
          <p:nvPr/>
        </p:nvSpPr>
        <p:spPr>
          <a:xfrm>
            <a:off x="2796424" y="5351133"/>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2" name="Rectangle 36">
            <a:extLst>
              <a:ext uri="{FF2B5EF4-FFF2-40B4-BE49-F238E27FC236}">
                <a16:creationId xmlns:a16="http://schemas.microsoft.com/office/drawing/2014/main" id="{96755193-DF26-4BE5-9FBB-C8E8B01BFB8F}"/>
              </a:ext>
            </a:extLst>
          </p:cNvPr>
          <p:cNvSpPr/>
          <p:nvPr/>
        </p:nvSpPr>
        <p:spPr>
          <a:xfrm>
            <a:off x="5116145" y="5351133"/>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3" name="Rectangle 37">
            <a:extLst>
              <a:ext uri="{FF2B5EF4-FFF2-40B4-BE49-F238E27FC236}">
                <a16:creationId xmlns:a16="http://schemas.microsoft.com/office/drawing/2014/main" id="{950FBDFE-1D5D-45D6-ADA5-EF5E09647CD7}"/>
              </a:ext>
            </a:extLst>
          </p:cNvPr>
          <p:cNvSpPr/>
          <p:nvPr/>
        </p:nvSpPr>
        <p:spPr>
          <a:xfrm>
            <a:off x="7439039" y="5351133"/>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4" name="Rectangle 38">
            <a:extLst>
              <a:ext uri="{FF2B5EF4-FFF2-40B4-BE49-F238E27FC236}">
                <a16:creationId xmlns:a16="http://schemas.microsoft.com/office/drawing/2014/main" id="{F9FD4F91-CF59-4870-91F5-447CD42F5E8F}"/>
              </a:ext>
            </a:extLst>
          </p:cNvPr>
          <p:cNvSpPr/>
          <p:nvPr/>
        </p:nvSpPr>
        <p:spPr>
          <a:xfrm>
            <a:off x="9761933" y="5351133"/>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85" name="Group 3">
            <a:extLst>
              <a:ext uri="{FF2B5EF4-FFF2-40B4-BE49-F238E27FC236}">
                <a16:creationId xmlns:a16="http://schemas.microsoft.com/office/drawing/2014/main" id="{2F209041-3E69-499F-9ECF-F00B352F3A28}"/>
              </a:ext>
            </a:extLst>
          </p:cNvPr>
          <p:cNvGrpSpPr/>
          <p:nvPr/>
        </p:nvGrpSpPr>
        <p:grpSpPr>
          <a:xfrm>
            <a:off x="1201179" y="1541511"/>
            <a:ext cx="505942" cy="1059649"/>
            <a:chOff x="1201179" y="1589642"/>
            <a:chExt cx="505942" cy="1059649"/>
          </a:xfrm>
        </p:grpSpPr>
        <p:cxnSp>
          <p:nvCxnSpPr>
            <p:cNvPr id="86" name="Straight Connector 39">
              <a:extLst>
                <a:ext uri="{FF2B5EF4-FFF2-40B4-BE49-F238E27FC236}">
                  <a16:creationId xmlns:a16="http://schemas.microsoft.com/office/drawing/2014/main" id="{F1CBFC5E-A49B-4398-9146-BA25A65AD036}"/>
                </a:ext>
              </a:extLst>
            </p:cNvPr>
            <p:cNvCxnSpPr>
              <a:endCxn id="34" idx="0"/>
            </p:cNvCxnSpPr>
            <p:nvPr/>
          </p:nvCxnSpPr>
          <p:spPr>
            <a:xfrm>
              <a:off x="1454150" y="1990089"/>
              <a:ext cx="0" cy="659202"/>
            </a:xfrm>
            <a:prstGeom prst="line">
              <a:avLst/>
            </a:prstGeom>
            <a:noFill/>
            <a:ln w="6350" cap="flat" cmpd="sng" algn="ctr">
              <a:solidFill>
                <a:sysClr val="window" lastClr="FFFFFF">
                  <a:lumMod val="50000"/>
                </a:sysClr>
              </a:solidFill>
              <a:prstDash val="lgDash"/>
              <a:miter lim="800000"/>
            </a:ln>
            <a:effectLst/>
          </p:spPr>
        </p:cxnSp>
        <p:sp>
          <p:nvSpPr>
            <p:cNvPr id="87" name="Oval 48">
              <a:extLst>
                <a:ext uri="{FF2B5EF4-FFF2-40B4-BE49-F238E27FC236}">
                  <a16:creationId xmlns:a16="http://schemas.microsoft.com/office/drawing/2014/main" id="{8A480A7D-DBB7-4392-8BE3-33F09FCE22A6}"/>
                </a:ext>
              </a:extLst>
            </p:cNvPr>
            <p:cNvSpPr/>
            <p:nvPr/>
          </p:nvSpPr>
          <p:spPr>
            <a:xfrm>
              <a:off x="1201179" y="1589642"/>
              <a:ext cx="505942" cy="505942"/>
            </a:xfrm>
            <a:prstGeom prst="ellips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grpSp>
      <p:grpSp>
        <p:nvGrpSpPr>
          <p:cNvPr id="88" name="Group 4">
            <a:extLst>
              <a:ext uri="{FF2B5EF4-FFF2-40B4-BE49-F238E27FC236}">
                <a16:creationId xmlns:a16="http://schemas.microsoft.com/office/drawing/2014/main" id="{906E430D-F478-494F-A6E8-55CD57EF7245}"/>
              </a:ext>
            </a:extLst>
          </p:cNvPr>
          <p:cNvGrpSpPr/>
          <p:nvPr/>
        </p:nvGrpSpPr>
        <p:grpSpPr>
          <a:xfrm>
            <a:off x="3520898" y="1538405"/>
            <a:ext cx="505942" cy="2078755"/>
            <a:chOff x="3520898" y="1586536"/>
            <a:chExt cx="505942" cy="2078755"/>
          </a:xfrm>
        </p:grpSpPr>
        <p:cxnSp>
          <p:nvCxnSpPr>
            <p:cNvPr id="89" name="Straight Connector 42">
              <a:extLst>
                <a:ext uri="{FF2B5EF4-FFF2-40B4-BE49-F238E27FC236}">
                  <a16:creationId xmlns:a16="http://schemas.microsoft.com/office/drawing/2014/main" id="{CAF1364B-6FD9-413A-A621-2F9725DDA40C}"/>
                </a:ext>
              </a:extLst>
            </p:cNvPr>
            <p:cNvCxnSpPr>
              <a:endCxn id="37" idx="0"/>
            </p:cNvCxnSpPr>
            <p:nvPr/>
          </p:nvCxnSpPr>
          <p:spPr>
            <a:xfrm>
              <a:off x="3773869" y="1990089"/>
              <a:ext cx="3175" cy="1675202"/>
            </a:xfrm>
            <a:prstGeom prst="line">
              <a:avLst/>
            </a:prstGeom>
            <a:noFill/>
            <a:ln w="6350" cap="flat" cmpd="sng" algn="ctr">
              <a:solidFill>
                <a:sysClr val="window" lastClr="FFFFFF">
                  <a:lumMod val="50000"/>
                </a:sysClr>
              </a:solidFill>
              <a:prstDash val="lgDash"/>
              <a:miter lim="800000"/>
            </a:ln>
            <a:effectLst/>
          </p:spPr>
        </p:cxnSp>
        <p:sp>
          <p:nvSpPr>
            <p:cNvPr id="90" name="Oval 49">
              <a:extLst>
                <a:ext uri="{FF2B5EF4-FFF2-40B4-BE49-F238E27FC236}">
                  <a16:creationId xmlns:a16="http://schemas.microsoft.com/office/drawing/2014/main" id="{971FB4AE-7812-4283-8512-94B65C125EEC}"/>
                </a:ext>
              </a:extLst>
            </p:cNvPr>
            <p:cNvSpPr/>
            <p:nvPr/>
          </p:nvSpPr>
          <p:spPr>
            <a:xfrm>
              <a:off x="3520898" y="1586536"/>
              <a:ext cx="505942" cy="505942"/>
            </a:xfrm>
            <a:prstGeom prst="ellips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grpSp>
      <p:grpSp>
        <p:nvGrpSpPr>
          <p:cNvPr id="91" name="Group 21">
            <a:extLst>
              <a:ext uri="{FF2B5EF4-FFF2-40B4-BE49-F238E27FC236}">
                <a16:creationId xmlns:a16="http://schemas.microsoft.com/office/drawing/2014/main" id="{021BBF2C-4398-44EE-BEDD-3BC44B6C281B}"/>
              </a:ext>
            </a:extLst>
          </p:cNvPr>
          <p:cNvGrpSpPr/>
          <p:nvPr/>
        </p:nvGrpSpPr>
        <p:grpSpPr>
          <a:xfrm>
            <a:off x="5813396" y="1539644"/>
            <a:ext cx="505942" cy="1109647"/>
            <a:chOff x="5813396" y="1587775"/>
            <a:chExt cx="505942" cy="1109647"/>
          </a:xfrm>
        </p:grpSpPr>
        <p:cxnSp>
          <p:nvCxnSpPr>
            <p:cNvPr id="92" name="Straight Connector 46">
              <a:extLst>
                <a:ext uri="{FF2B5EF4-FFF2-40B4-BE49-F238E27FC236}">
                  <a16:creationId xmlns:a16="http://schemas.microsoft.com/office/drawing/2014/main" id="{005A0054-0172-4ED5-BB43-DF39CEB63812}"/>
                </a:ext>
              </a:extLst>
            </p:cNvPr>
            <p:cNvCxnSpPr/>
            <p:nvPr/>
          </p:nvCxnSpPr>
          <p:spPr>
            <a:xfrm>
              <a:off x="6064250" y="2038220"/>
              <a:ext cx="0" cy="659202"/>
            </a:xfrm>
            <a:prstGeom prst="line">
              <a:avLst/>
            </a:prstGeom>
            <a:noFill/>
            <a:ln w="6350" cap="flat" cmpd="sng" algn="ctr">
              <a:solidFill>
                <a:sysClr val="window" lastClr="FFFFFF">
                  <a:lumMod val="50000"/>
                </a:sysClr>
              </a:solidFill>
              <a:prstDash val="lgDash"/>
              <a:miter lim="800000"/>
            </a:ln>
            <a:effectLst/>
          </p:spPr>
        </p:cxnSp>
        <p:sp>
          <p:nvSpPr>
            <p:cNvPr id="93" name="Oval 50">
              <a:extLst>
                <a:ext uri="{FF2B5EF4-FFF2-40B4-BE49-F238E27FC236}">
                  <a16:creationId xmlns:a16="http://schemas.microsoft.com/office/drawing/2014/main" id="{ACCCC319-9F8E-4AFC-A595-1E7F905E38F3}"/>
                </a:ext>
              </a:extLst>
            </p:cNvPr>
            <p:cNvSpPr/>
            <p:nvPr/>
          </p:nvSpPr>
          <p:spPr>
            <a:xfrm>
              <a:off x="5813396" y="1587775"/>
              <a:ext cx="505942" cy="505942"/>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grpSp>
      <p:grpSp>
        <p:nvGrpSpPr>
          <p:cNvPr id="94" name="Group 25">
            <a:extLst>
              <a:ext uri="{FF2B5EF4-FFF2-40B4-BE49-F238E27FC236}">
                <a16:creationId xmlns:a16="http://schemas.microsoft.com/office/drawing/2014/main" id="{BAC3F433-B735-4F29-B8E8-96D518D537C0}"/>
              </a:ext>
            </a:extLst>
          </p:cNvPr>
          <p:cNvGrpSpPr/>
          <p:nvPr/>
        </p:nvGrpSpPr>
        <p:grpSpPr>
          <a:xfrm>
            <a:off x="8161672" y="1538732"/>
            <a:ext cx="505942" cy="2127683"/>
            <a:chOff x="8161672" y="1586863"/>
            <a:chExt cx="505942" cy="2127683"/>
          </a:xfrm>
        </p:grpSpPr>
        <p:cxnSp>
          <p:nvCxnSpPr>
            <p:cNvPr id="95" name="Straight Connector 45">
              <a:extLst>
                <a:ext uri="{FF2B5EF4-FFF2-40B4-BE49-F238E27FC236}">
                  <a16:creationId xmlns:a16="http://schemas.microsoft.com/office/drawing/2014/main" id="{37487BDD-4E2D-4417-AF20-B591E6A534DB}"/>
                </a:ext>
              </a:extLst>
            </p:cNvPr>
            <p:cNvCxnSpPr/>
            <p:nvPr/>
          </p:nvCxnSpPr>
          <p:spPr>
            <a:xfrm>
              <a:off x="8414643" y="2039344"/>
              <a:ext cx="3175" cy="1675202"/>
            </a:xfrm>
            <a:prstGeom prst="line">
              <a:avLst/>
            </a:prstGeom>
            <a:noFill/>
            <a:ln w="6350" cap="flat" cmpd="sng" algn="ctr">
              <a:solidFill>
                <a:sysClr val="window" lastClr="FFFFFF">
                  <a:lumMod val="50000"/>
                </a:sysClr>
              </a:solidFill>
              <a:prstDash val="lgDash"/>
              <a:miter lim="800000"/>
            </a:ln>
            <a:effectLst/>
          </p:spPr>
        </p:cxnSp>
        <p:sp>
          <p:nvSpPr>
            <p:cNvPr id="96" name="Oval 51">
              <a:extLst>
                <a:ext uri="{FF2B5EF4-FFF2-40B4-BE49-F238E27FC236}">
                  <a16:creationId xmlns:a16="http://schemas.microsoft.com/office/drawing/2014/main" id="{3760A6C9-26BA-4984-BA7E-29BF0B7696BE}"/>
                </a:ext>
              </a:extLst>
            </p:cNvPr>
            <p:cNvSpPr/>
            <p:nvPr/>
          </p:nvSpPr>
          <p:spPr>
            <a:xfrm>
              <a:off x="8161672" y="1586863"/>
              <a:ext cx="505942" cy="505942"/>
            </a:xfrm>
            <a:prstGeom prst="ellipse">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grpSp>
      <p:grpSp>
        <p:nvGrpSpPr>
          <p:cNvPr id="97" name="Group 26">
            <a:extLst>
              <a:ext uri="{FF2B5EF4-FFF2-40B4-BE49-F238E27FC236}">
                <a16:creationId xmlns:a16="http://schemas.microsoft.com/office/drawing/2014/main" id="{56B7451C-76DE-4B32-862A-13E33DEB9821}"/>
              </a:ext>
            </a:extLst>
          </p:cNvPr>
          <p:cNvGrpSpPr/>
          <p:nvPr/>
        </p:nvGrpSpPr>
        <p:grpSpPr>
          <a:xfrm>
            <a:off x="10492753" y="1538405"/>
            <a:ext cx="505942" cy="1109244"/>
            <a:chOff x="10492753" y="1586536"/>
            <a:chExt cx="505942" cy="1109244"/>
          </a:xfrm>
        </p:grpSpPr>
        <p:cxnSp>
          <p:nvCxnSpPr>
            <p:cNvPr id="98" name="Straight Connector 47">
              <a:extLst>
                <a:ext uri="{FF2B5EF4-FFF2-40B4-BE49-F238E27FC236}">
                  <a16:creationId xmlns:a16="http://schemas.microsoft.com/office/drawing/2014/main" id="{032DE49B-F6FD-4A00-872A-402CA185A8D5}"/>
                </a:ext>
              </a:extLst>
            </p:cNvPr>
            <p:cNvCxnSpPr/>
            <p:nvPr/>
          </p:nvCxnSpPr>
          <p:spPr>
            <a:xfrm>
              <a:off x="10746518" y="2036578"/>
              <a:ext cx="0" cy="659202"/>
            </a:xfrm>
            <a:prstGeom prst="line">
              <a:avLst/>
            </a:prstGeom>
            <a:noFill/>
            <a:ln w="6350" cap="flat" cmpd="sng" algn="ctr">
              <a:solidFill>
                <a:sysClr val="window" lastClr="FFFFFF">
                  <a:lumMod val="50000"/>
                </a:sysClr>
              </a:solidFill>
              <a:prstDash val="lgDash"/>
              <a:miter lim="800000"/>
            </a:ln>
            <a:effectLst/>
          </p:spPr>
        </p:cxnSp>
        <p:sp>
          <p:nvSpPr>
            <p:cNvPr id="99" name="Oval 53">
              <a:extLst>
                <a:ext uri="{FF2B5EF4-FFF2-40B4-BE49-F238E27FC236}">
                  <a16:creationId xmlns:a16="http://schemas.microsoft.com/office/drawing/2014/main" id="{72914E1F-7539-42FF-A073-B2D8CA305717}"/>
                </a:ext>
              </a:extLst>
            </p:cNvPr>
            <p:cNvSpPr/>
            <p:nvPr/>
          </p:nvSpPr>
          <p:spPr>
            <a:xfrm>
              <a:off x="10492753" y="1586536"/>
              <a:ext cx="505942" cy="505942"/>
            </a:xfrm>
            <a:prstGeom prst="ellipse">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grpSp>
      <p:sp>
        <p:nvSpPr>
          <p:cNvPr id="100" name="umbrella_286020">
            <a:extLst>
              <a:ext uri="{FF2B5EF4-FFF2-40B4-BE49-F238E27FC236}">
                <a16:creationId xmlns:a16="http://schemas.microsoft.com/office/drawing/2014/main" id="{E552DAF1-1B2B-4D06-8FB6-B0411E08F1DE}"/>
              </a:ext>
            </a:extLst>
          </p:cNvPr>
          <p:cNvSpPr>
            <a:spLocks noChangeAspect="1"/>
          </p:cNvSpPr>
          <p:nvPr/>
        </p:nvSpPr>
        <p:spPr bwMode="auto">
          <a:xfrm>
            <a:off x="8319840" y="1672285"/>
            <a:ext cx="172412" cy="190418"/>
          </a:xfrm>
          <a:custGeom>
            <a:avLst/>
            <a:gdLst>
              <a:gd name="T0" fmla="*/ 3367 w 6172"/>
              <a:gd name="T1" fmla="*/ 480 h 6827"/>
              <a:gd name="T2" fmla="*/ 3367 w 6172"/>
              <a:gd name="T3" fmla="*/ 281 h 6827"/>
              <a:gd name="T4" fmla="*/ 3086 w 6172"/>
              <a:gd name="T5" fmla="*/ 0 h 6827"/>
              <a:gd name="T6" fmla="*/ 2806 w 6172"/>
              <a:gd name="T7" fmla="*/ 281 h 6827"/>
              <a:gd name="T8" fmla="*/ 2806 w 6172"/>
              <a:gd name="T9" fmla="*/ 480 h 6827"/>
              <a:gd name="T10" fmla="*/ 904 w 6172"/>
              <a:gd name="T11" fmla="*/ 1371 h 6827"/>
              <a:gd name="T12" fmla="*/ 0 w 6172"/>
              <a:gd name="T13" fmla="*/ 3554 h 6827"/>
              <a:gd name="T14" fmla="*/ 208 w 6172"/>
              <a:gd name="T15" fmla="*/ 3825 h 6827"/>
              <a:gd name="T16" fmla="*/ 524 w 6172"/>
              <a:gd name="T17" fmla="*/ 3694 h 6827"/>
              <a:gd name="T18" fmla="*/ 982 w 6172"/>
              <a:gd name="T19" fmla="*/ 3429 h 6827"/>
              <a:gd name="T20" fmla="*/ 1441 w 6172"/>
              <a:gd name="T21" fmla="*/ 3694 h 6827"/>
              <a:gd name="T22" fmla="*/ 1684 w 6172"/>
              <a:gd name="T23" fmla="*/ 3834 h 6827"/>
              <a:gd name="T24" fmla="*/ 1926 w 6172"/>
              <a:gd name="T25" fmla="*/ 3694 h 6827"/>
              <a:gd name="T26" fmla="*/ 2385 w 6172"/>
              <a:gd name="T27" fmla="*/ 3429 h 6827"/>
              <a:gd name="T28" fmla="*/ 2806 w 6172"/>
              <a:gd name="T29" fmla="*/ 3638 h 6827"/>
              <a:gd name="T30" fmla="*/ 2806 w 6172"/>
              <a:gd name="T31" fmla="*/ 5845 h 6827"/>
              <a:gd name="T32" fmla="*/ 3788 w 6172"/>
              <a:gd name="T33" fmla="*/ 6827 h 6827"/>
              <a:gd name="T34" fmla="*/ 4770 w 6172"/>
              <a:gd name="T35" fmla="*/ 5845 h 6827"/>
              <a:gd name="T36" fmla="*/ 4489 w 6172"/>
              <a:gd name="T37" fmla="*/ 5564 h 6827"/>
              <a:gd name="T38" fmla="*/ 4208 w 6172"/>
              <a:gd name="T39" fmla="*/ 5845 h 6827"/>
              <a:gd name="T40" fmla="*/ 3788 w 6172"/>
              <a:gd name="T41" fmla="*/ 6266 h 6827"/>
              <a:gd name="T42" fmla="*/ 3367 w 6172"/>
              <a:gd name="T43" fmla="*/ 5845 h 6827"/>
              <a:gd name="T44" fmla="*/ 3367 w 6172"/>
              <a:gd name="T45" fmla="*/ 3638 h 6827"/>
              <a:gd name="T46" fmla="*/ 3788 w 6172"/>
              <a:gd name="T47" fmla="*/ 3429 h 6827"/>
              <a:gd name="T48" fmla="*/ 4246 w 6172"/>
              <a:gd name="T49" fmla="*/ 3694 h 6827"/>
              <a:gd name="T50" fmla="*/ 4489 w 6172"/>
              <a:gd name="T51" fmla="*/ 3834 h 6827"/>
              <a:gd name="T52" fmla="*/ 4732 w 6172"/>
              <a:gd name="T53" fmla="*/ 3694 h 6827"/>
              <a:gd name="T54" fmla="*/ 5190 w 6172"/>
              <a:gd name="T55" fmla="*/ 3429 h 6827"/>
              <a:gd name="T56" fmla="*/ 5649 w 6172"/>
              <a:gd name="T57" fmla="*/ 3694 h 6827"/>
              <a:gd name="T58" fmla="*/ 5892 w 6172"/>
              <a:gd name="T59" fmla="*/ 3834 h 6827"/>
              <a:gd name="T60" fmla="*/ 5965 w 6172"/>
              <a:gd name="T61" fmla="*/ 3825 h 6827"/>
              <a:gd name="T62" fmla="*/ 6172 w 6172"/>
              <a:gd name="T63" fmla="*/ 3554 h 6827"/>
              <a:gd name="T64" fmla="*/ 3367 w 6172"/>
              <a:gd name="T65" fmla="*/ 480 h 6827"/>
              <a:gd name="T66" fmla="*/ 5190 w 6172"/>
              <a:gd name="T67" fmla="*/ 2868 h 6827"/>
              <a:gd name="T68" fmla="*/ 4489 w 6172"/>
              <a:gd name="T69" fmla="*/ 3124 h 6827"/>
              <a:gd name="T70" fmla="*/ 3788 w 6172"/>
              <a:gd name="T71" fmla="*/ 2868 h 6827"/>
              <a:gd name="T72" fmla="*/ 3086 w 6172"/>
              <a:gd name="T73" fmla="*/ 3124 h 6827"/>
              <a:gd name="T74" fmla="*/ 2385 w 6172"/>
              <a:gd name="T75" fmla="*/ 2868 h 6827"/>
              <a:gd name="T76" fmla="*/ 1684 w 6172"/>
              <a:gd name="T77" fmla="*/ 3124 h 6827"/>
              <a:gd name="T78" fmla="*/ 982 w 6172"/>
              <a:gd name="T79" fmla="*/ 2868 h 6827"/>
              <a:gd name="T80" fmla="*/ 641 w 6172"/>
              <a:gd name="T81" fmla="*/ 2923 h 6827"/>
              <a:gd name="T82" fmla="*/ 3086 w 6172"/>
              <a:gd name="T83" fmla="*/ 1029 h 6827"/>
              <a:gd name="T84" fmla="*/ 5532 w 6172"/>
              <a:gd name="T85" fmla="*/ 2923 h 6827"/>
              <a:gd name="T86" fmla="*/ 5190 w 6172"/>
              <a:gd name="T87" fmla="*/ 2868 h 6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72" h="6827">
                <a:moveTo>
                  <a:pt x="3367" y="480"/>
                </a:moveTo>
                <a:lnTo>
                  <a:pt x="3367" y="281"/>
                </a:lnTo>
                <a:cubicBezTo>
                  <a:pt x="3367" y="126"/>
                  <a:pt x="3241" y="0"/>
                  <a:pt x="3086" y="0"/>
                </a:cubicBezTo>
                <a:cubicBezTo>
                  <a:pt x="2931" y="0"/>
                  <a:pt x="2806" y="126"/>
                  <a:pt x="2806" y="281"/>
                </a:cubicBezTo>
                <a:lnTo>
                  <a:pt x="2806" y="480"/>
                </a:lnTo>
                <a:cubicBezTo>
                  <a:pt x="2087" y="545"/>
                  <a:pt x="1420" y="855"/>
                  <a:pt x="904" y="1371"/>
                </a:cubicBezTo>
                <a:cubicBezTo>
                  <a:pt x="321" y="1954"/>
                  <a:pt x="0" y="2729"/>
                  <a:pt x="0" y="3554"/>
                </a:cubicBezTo>
                <a:cubicBezTo>
                  <a:pt x="0" y="3681"/>
                  <a:pt x="85" y="3792"/>
                  <a:pt x="208" y="3825"/>
                </a:cubicBezTo>
                <a:cubicBezTo>
                  <a:pt x="331" y="3858"/>
                  <a:pt x="460" y="3804"/>
                  <a:pt x="524" y="3694"/>
                </a:cubicBezTo>
                <a:cubicBezTo>
                  <a:pt x="618" y="3531"/>
                  <a:pt x="794" y="3429"/>
                  <a:pt x="982" y="3429"/>
                </a:cubicBezTo>
                <a:cubicBezTo>
                  <a:pt x="1170" y="3429"/>
                  <a:pt x="1346" y="3531"/>
                  <a:pt x="1441" y="3694"/>
                </a:cubicBezTo>
                <a:cubicBezTo>
                  <a:pt x="1491" y="3781"/>
                  <a:pt x="1583" y="3834"/>
                  <a:pt x="1684" y="3834"/>
                </a:cubicBezTo>
                <a:cubicBezTo>
                  <a:pt x="1784" y="3834"/>
                  <a:pt x="1876" y="3781"/>
                  <a:pt x="1926" y="3694"/>
                </a:cubicBezTo>
                <a:cubicBezTo>
                  <a:pt x="2021" y="3531"/>
                  <a:pt x="2197" y="3429"/>
                  <a:pt x="2385" y="3429"/>
                </a:cubicBezTo>
                <a:cubicBezTo>
                  <a:pt x="2550" y="3429"/>
                  <a:pt x="2706" y="3508"/>
                  <a:pt x="2806" y="3638"/>
                </a:cubicBezTo>
                <a:lnTo>
                  <a:pt x="2806" y="5845"/>
                </a:lnTo>
                <a:cubicBezTo>
                  <a:pt x="2806" y="6386"/>
                  <a:pt x="3246" y="6827"/>
                  <a:pt x="3788" y="6827"/>
                </a:cubicBezTo>
                <a:cubicBezTo>
                  <a:pt x="4329" y="6827"/>
                  <a:pt x="4770" y="6386"/>
                  <a:pt x="4770" y="5845"/>
                </a:cubicBezTo>
                <a:cubicBezTo>
                  <a:pt x="4770" y="5690"/>
                  <a:pt x="4644" y="5564"/>
                  <a:pt x="4489" y="5564"/>
                </a:cubicBezTo>
                <a:cubicBezTo>
                  <a:pt x="4334" y="5564"/>
                  <a:pt x="4208" y="5690"/>
                  <a:pt x="4208" y="5845"/>
                </a:cubicBezTo>
                <a:cubicBezTo>
                  <a:pt x="4208" y="6077"/>
                  <a:pt x="4020" y="6266"/>
                  <a:pt x="3788" y="6266"/>
                </a:cubicBezTo>
                <a:cubicBezTo>
                  <a:pt x="3556" y="6266"/>
                  <a:pt x="3367" y="6077"/>
                  <a:pt x="3367" y="5845"/>
                </a:cubicBezTo>
                <a:lnTo>
                  <a:pt x="3367" y="3638"/>
                </a:lnTo>
                <a:cubicBezTo>
                  <a:pt x="3466" y="3508"/>
                  <a:pt x="3622" y="3429"/>
                  <a:pt x="3788" y="3429"/>
                </a:cubicBezTo>
                <a:cubicBezTo>
                  <a:pt x="3976" y="3429"/>
                  <a:pt x="4152" y="3531"/>
                  <a:pt x="4246" y="3694"/>
                </a:cubicBezTo>
                <a:cubicBezTo>
                  <a:pt x="4296" y="3781"/>
                  <a:pt x="4389" y="3834"/>
                  <a:pt x="4489" y="3834"/>
                </a:cubicBezTo>
                <a:cubicBezTo>
                  <a:pt x="4589" y="3834"/>
                  <a:pt x="4682" y="3781"/>
                  <a:pt x="4732" y="3694"/>
                </a:cubicBezTo>
                <a:cubicBezTo>
                  <a:pt x="4826" y="3531"/>
                  <a:pt x="5002" y="3429"/>
                  <a:pt x="5190" y="3429"/>
                </a:cubicBezTo>
                <a:cubicBezTo>
                  <a:pt x="5379" y="3429"/>
                  <a:pt x="5554" y="3531"/>
                  <a:pt x="5649" y="3694"/>
                </a:cubicBezTo>
                <a:cubicBezTo>
                  <a:pt x="5700" y="3782"/>
                  <a:pt x="5793" y="3834"/>
                  <a:pt x="5892" y="3834"/>
                </a:cubicBezTo>
                <a:cubicBezTo>
                  <a:pt x="5916" y="3834"/>
                  <a:pt x="5940" y="3831"/>
                  <a:pt x="5965" y="3825"/>
                </a:cubicBezTo>
                <a:cubicBezTo>
                  <a:pt x="6087" y="3792"/>
                  <a:pt x="6172" y="3681"/>
                  <a:pt x="6172" y="3554"/>
                </a:cubicBezTo>
                <a:cubicBezTo>
                  <a:pt x="6172" y="1947"/>
                  <a:pt x="4938" y="623"/>
                  <a:pt x="3367" y="480"/>
                </a:cubicBezTo>
                <a:close/>
                <a:moveTo>
                  <a:pt x="5190" y="2868"/>
                </a:moveTo>
                <a:cubicBezTo>
                  <a:pt x="4931" y="2868"/>
                  <a:pt x="4683" y="2962"/>
                  <a:pt x="4489" y="3124"/>
                </a:cubicBezTo>
                <a:cubicBezTo>
                  <a:pt x="4295" y="2962"/>
                  <a:pt x="4047" y="2868"/>
                  <a:pt x="3788" y="2868"/>
                </a:cubicBezTo>
                <a:cubicBezTo>
                  <a:pt x="3528" y="2868"/>
                  <a:pt x="3280" y="2962"/>
                  <a:pt x="3086" y="3124"/>
                </a:cubicBezTo>
                <a:cubicBezTo>
                  <a:pt x="2892" y="2962"/>
                  <a:pt x="2645" y="2868"/>
                  <a:pt x="2385" y="2868"/>
                </a:cubicBezTo>
                <a:cubicBezTo>
                  <a:pt x="2125" y="2868"/>
                  <a:pt x="1878" y="2962"/>
                  <a:pt x="1684" y="3124"/>
                </a:cubicBezTo>
                <a:cubicBezTo>
                  <a:pt x="1490" y="2962"/>
                  <a:pt x="1242" y="2868"/>
                  <a:pt x="982" y="2868"/>
                </a:cubicBezTo>
                <a:cubicBezTo>
                  <a:pt x="865" y="2868"/>
                  <a:pt x="750" y="2887"/>
                  <a:pt x="641" y="2923"/>
                </a:cubicBezTo>
                <a:cubicBezTo>
                  <a:pt x="922" y="1835"/>
                  <a:pt x="1912" y="1029"/>
                  <a:pt x="3086" y="1029"/>
                </a:cubicBezTo>
                <a:cubicBezTo>
                  <a:pt x="4261" y="1029"/>
                  <a:pt x="5251" y="1835"/>
                  <a:pt x="5532" y="2923"/>
                </a:cubicBezTo>
                <a:cubicBezTo>
                  <a:pt x="5423" y="2887"/>
                  <a:pt x="5308" y="2868"/>
                  <a:pt x="5190" y="2868"/>
                </a:cubicBezTo>
                <a:close/>
              </a:path>
            </a:pathLst>
          </a:custGeom>
          <a:solidFill>
            <a:schemeClr val="bg1"/>
          </a:solidFill>
          <a:ln>
            <a:noFill/>
          </a:ln>
        </p:spPr>
      </p:sp>
      <p:sp>
        <p:nvSpPr>
          <p:cNvPr id="101" name="work-tools-cross_53063">
            <a:extLst>
              <a:ext uri="{FF2B5EF4-FFF2-40B4-BE49-F238E27FC236}">
                <a16:creationId xmlns:a16="http://schemas.microsoft.com/office/drawing/2014/main" id="{25E28498-BDD6-4963-AFCB-6C5B99B26AF1}"/>
              </a:ext>
            </a:extLst>
          </p:cNvPr>
          <p:cNvSpPr>
            <a:spLocks noChangeAspect="1"/>
          </p:cNvSpPr>
          <p:nvPr/>
        </p:nvSpPr>
        <p:spPr bwMode="auto">
          <a:xfrm>
            <a:off x="3679328" y="1694829"/>
            <a:ext cx="190418" cy="183129"/>
          </a:xfrm>
          <a:custGeom>
            <a:avLst/>
            <a:gdLst>
              <a:gd name="connsiteX0" fmla="*/ 61288 w 609549"/>
              <a:gd name="connsiteY0" fmla="*/ 383285 h 586216"/>
              <a:gd name="connsiteX1" fmla="*/ 71162 w 609549"/>
              <a:gd name="connsiteY1" fmla="*/ 387101 h 586216"/>
              <a:gd name="connsiteX2" fmla="*/ 120018 w 609549"/>
              <a:gd name="connsiteY2" fmla="*/ 435892 h 586216"/>
              <a:gd name="connsiteX3" fmla="*/ 120018 w 609549"/>
              <a:gd name="connsiteY3" fmla="*/ 454200 h 586216"/>
              <a:gd name="connsiteX4" fmla="*/ 56639 w 609549"/>
              <a:gd name="connsiteY4" fmla="*/ 517543 h 586216"/>
              <a:gd name="connsiteX5" fmla="*/ 35592 w 609549"/>
              <a:gd name="connsiteY5" fmla="*/ 513644 h 586216"/>
              <a:gd name="connsiteX6" fmla="*/ 51877 w 609549"/>
              <a:gd name="connsiteY6" fmla="*/ 388099 h 586216"/>
              <a:gd name="connsiteX7" fmla="*/ 61288 w 609549"/>
              <a:gd name="connsiteY7" fmla="*/ 383285 h 586216"/>
              <a:gd name="connsiteX8" fmla="*/ 235245 w 609549"/>
              <a:gd name="connsiteY8" fmla="*/ 302810 h 586216"/>
              <a:gd name="connsiteX9" fmla="*/ 306042 w 609549"/>
              <a:gd name="connsiteY9" fmla="*/ 373466 h 586216"/>
              <a:gd name="connsiteX10" fmla="*/ 258717 w 609549"/>
              <a:gd name="connsiteY10" fmla="*/ 420680 h 586216"/>
              <a:gd name="connsiteX11" fmla="*/ 230246 w 609549"/>
              <a:gd name="connsiteY11" fmla="*/ 550152 h 586216"/>
              <a:gd name="connsiteX12" fmla="*/ 92223 w 609549"/>
              <a:gd name="connsiteY12" fmla="*/ 575305 h 586216"/>
              <a:gd name="connsiteX13" fmla="*/ 88748 w 609549"/>
              <a:gd name="connsiteY13" fmla="*/ 556143 h 586216"/>
              <a:gd name="connsiteX14" fmla="*/ 165115 w 609549"/>
              <a:gd name="connsiteY14" fmla="*/ 479877 h 586216"/>
              <a:gd name="connsiteX15" fmla="*/ 165115 w 609549"/>
              <a:gd name="connsiteY15" fmla="*/ 446308 h 586216"/>
              <a:gd name="connsiteX16" fmla="*/ 88700 w 609549"/>
              <a:gd name="connsiteY16" fmla="*/ 369995 h 586216"/>
              <a:gd name="connsiteX17" fmla="*/ 92128 w 609549"/>
              <a:gd name="connsiteY17" fmla="*/ 350976 h 586216"/>
              <a:gd name="connsiteX18" fmla="*/ 189111 w 609549"/>
              <a:gd name="connsiteY18" fmla="*/ 348884 h 586216"/>
              <a:gd name="connsiteX19" fmla="*/ 257958 w 609549"/>
              <a:gd name="connsiteY19" fmla="*/ 161679 h 586216"/>
              <a:gd name="connsiteX20" fmla="*/ 317251 w 609549"/>
              <a:gd name="connsiteY20" fmla="*/ 220879 h 586216"/>
              <a:gd name="connsiteX21" fmla="*/ 388070 w 609549"/>
              <a:gd name="connsiteY21" fmla="*/ 291586 h 586216"/>
              <a:gd name="connsiteX22" fmla="*/ 604906 w 609549"/>
              <a:gd name="connsiteY22" fmla="*/ 508130 h 586216"/>
              <a:gd name="connsiteX23" fmla="*/ 604906 w 609549"/>
              <a:gd name="connsiteY23" fmla="*/ 530526 h 586216"/>
              <a:gd name="connsiteX24" fmla="*/ 556567 w 609549"/>
              <a:gd name="connsiteY24" fmla="*/ 578789 h 586216"/>
              <a:gd name="connsiteX25" fmla="*/ 545327 w 609549"/>
              <a:gd name="connsiteY25" fmla="*/ 583449 h 586216"/>
              <a:gd name="connsiteX26" fmla="*/ 534135 w 609549"/>
              <a:gd name="connsiteY26" fmla="*/ 578789 h 586216"/>
              <a:gd name="connsiteX27" fmla="*/ 317251 w 609549"/>
              <a:gd name="connsiteY27" fmla="*/ 362293 h 586216"/>
              <a:gd name="connsiteX28" fmla="*/ 246481 w 609549"/>
              <a:gd name="connsiteY28" fmla="*/ 291586 h 586216"/>
              <a:gd name="connsiteX29" fmla="*/ 187140 w 609549"/>
              <a:gd name="connsiteY29" fmla="*/ 232339 h 586216"/>
              <a:gd name="connsiteX30" fmla="*/ 58606 w 609549"/>
              <a:gd name="connsiteY30" fmla="*/ 160814 h 586216"/>
              <a:gd name="connsiteX31" fmla="*/ 126401 w 609549"/>
              <a:gd name="connsiteY31" fmla="*/ 228498 h 586216"/>
              <a:gd name="connsiteX32" fmla="*/ 111975 w 609549"/>
              <a:gd name="connsiteY32" fmla="*/ 242899 h 586216"/>
              <a:gd name="connsiteX33" fmla="*/ 119307 w 609549"/>
              <a:gd name="connsiteY33" fmla="*/ 250219 h 586216"/>
              <a:gd name="connsiteX34" fmla="*/ 119307 w 609549"/>
              <a:gd name="connsiteY34" fmla="*/ 277692 h 586216"/>
              <a:gd name="connsiteX35" fmla="*/ 115641 w 609549"/>
              <a:gd name="connsiteY35" fmla="*/ 281352 h 586216"/>
              <a:gd name="connsiteX36" fmla="*/ 88123 w 609549"/>
              <a:gd name="connsiteY36" fmla="*/ 281352 h 586216"/>
              <a:gd name="connsiteX37" fmla="*/ 5712 w 609549"/>
              <a:gd name="connsiteY37" fmla="*/ 199029 h 586216"/>
              <a:gd name="connsiteX38" fmla="*/ 5712 w 609549"/>
              <a:gd name="connsiteY38" fmla="*/ 171604 h 586216"/>
              <a:gd name="connsiteX39" fmla="*/ 9378 w 609549"/>
              <a:gd name="connsiteY39" fmla="*/ 167944 h 586216"/>
              <a:gd name="connsiteX40" fmla="*/ 36849 w 609549"/>
              <a:gd name="connsiteY40" fmla="*/ 167944 h 586216"/>
              <a:gd name="connsiteX41" fmla="*/ 44180 w 609549"/>
              <a:gd name="connsiteY41" fmla="*/ 175264 h 586216"/>
              <a:gd name="connsiteX42" fmla="*/ 585775 w 609549"/>
              <a:gd name="connsiteY42" fmla="*/ 66370 h 586216"/>
              <a:gd name="connsiteX43" fmla="*/ 595263 w 609549"/>
              <a:gd name="connsiteY43" fmla="*/ 73839 h 586216"/>
              <a:gd name="connsiteX44" fmla="*/ 578978 w 609549"/>
              <a:gd name="connsiteY44" fmla="*/ 199341 h 586216"/>
              <a:gd name="connsiteX45" fmla="*/ 559693 w 609549"/>
              <a:gd name="connsiteY45" fmla="*/ 200387 h 586216"/>
              <a:gd name="connsiteX46" fmla="*/ 510789 w 609549"/>
              <a:gd name="connsiteY46" fmla="*/ 151612 h 586216"/>
              <a:gd name="connsiteX47" fmla="*/ 510789 w 609549"/>
              <a:gd name="connsiteY47" fmla="*/ 133262 h 586216"/>
              <a:gd name="connsiteX48" fmla="*/ 574216 w 609549"/>
              <a:gd name="connsiteY48" fmla="*/ 69988 h 586216"/>
              <a:gd name="connsiteX49" fmla="*/ 585775 w 609549"/>
              <a:gd name="connsiteY49" fmla="*/ 66370 h 586216"/>
              <a:gd name="connsiteX50" fmla="*/ 158702 w 609549"/>
              <a:gd name="connsiteY50" fmla="*/ 26758 h 586216"/>
              <a:gd name="connsiteX51" fmla="*/ 172463 w 609549"/>
              <a:gd name="connsiteY51" fmla="*/ 32464 h 586216"/>
              <a:gd name="connsiteX52" fmla="*/ 179701 w 609549"/>
              <a:gd name="connsiteY52" fmla="*/ 39691 h 586216"/>
              <a:gd name="connsiteX53" fmla="*/ 246935 w 609549"/>
              <a:gd name="connsiteY53" fmla="*/ 106831 h 586216"/>
              <a:gd name="connsiteX54" fmla="*/ 254886 w 609549"/>
              <a:gd name="connsiteY54" fmla="*/ 114819 h 586216"/>
              <a:gd name="connsiteX55" fmla="*/ 257600 w 609549"/>
              <a:gd name="connsiteY55" fmla="*/ 138879 h 586216"/>
              <a:gd name="connsiteX56" fmla="*/ 254886 w 609549"/>
              <a:gd name="connsiteY56" fmla="*/ 142255 h 586216"/>
              <a:gd name="connsiteX57" fmla="*/ 252315 w 609549"/>
              <a:gd name="connsiteY57" fmla="*/ 144823 h 586216"/>
              <a:gd name="connsiteX58" fmla="*/ 246696 w 609549"/>
              <a:gd name="connsiteY58" fmla="*/ 150434 h 586216"/>
              <a:gd name="connsiteX59" fmla="*/ 175892 w 609549"/>
              <a:gd name="connsiteY59" fmla="*/ 221140 h 586216"/>
              <a:gd name="connsiteX60" fmla="*/ 172463 w 609549"/>
              <a:gd name="connsiteY60" fmla="*/ 224611 h 586216"/>
              <a:gd name="connsiteX61" fmla="*/ 170130 w 609549"/>
              <a:gd name="connsiteY61" fmla="*/ 226560 h 586216"/>
              <a:gd name="connsiteX62" fmla="*/ 162274 w 609549"/>
              <a:gd name="connsiteY62" fmla="*/ 229936 h 586216"/>
              <a:gd name="connsiteX63" fmla="*/ 158702 w 609549"/>
              <a:gd name="connsiteY63" fmla="*/ 230269 h 586216"/>
              <a:gd name="connsiteX64" fmla="*/ 144942 w 609549"/>
              <a:gd name="connsiteY64" fmla="*/ 224611 h 586216"/>
              <a:gd name="connsiteX65" fmla="*/ 137609 w 609549"/>
              <a:gd name="connsiteY65" fmla="*/ 217288 h 586216"/>
              <a:gd name="connsiteX66" fmla="*/ 69804 w 609549"/>
              <a:gd name="connsiteY66" fmla="*/ 149578 h 586216"/>
              <a:gd name="connsiteX67" fmla="*/ 62519 w 609549"/>
              <a:gd name="connsiteY67" fmla="*/ 142255 h 586216"/>
              <a:gd name="connsiteX68" fmla="*/ 62519 w 609549"/>
              <a:gd name="connsiteY68" fmla="*/ 114819 h 586216"/>
              <a:gd name="connsiteX69" fmla="*/ 144942 w 609549"/>
              <a:gd name="connsiteY69" fmla="*/ 32464 h 586216"/>
              <a:gd name="connsiteX70" fmla="*/ 158702 w 609549"/>
              <a:gd name="connsiteY70" fmla="*/ 26758 h 586216"/>
              <a:gd name="connsiteX71" fmla="*/ 254809 w 609549"/>
              <a:gd name="connsiteY71" fmla="*/ 6542 h 586216"/>
              <a:gd name="connsiteX72" fmla="*/ 321015 w 609549"/>
              <a:gd name="connsiteY72" fmla="*/ 29913 h 586216"/>
              <a:gd name="connsiteX73" fmla="*/ 260017 w 609549"/>
              <a:gd name="connsiteY73" fmla="*/ 97465 h 586216"/>
              <a:gd name="connsiteX74" fmla="*/ 193067 w 609549"/>
              <a:gd name="connsiteY74" fmla="*/ 30626 h 586216"/>
              <a:gd name="connsiteX75" fmla="*/ 254809 w 609549"/>
              <a:gd name="connsiteY75" fmla="*/ 6542 h 586216"/>
              <a:gd name="connsiteX76" fmla="*/ 503105 w 609549"/>
              <a:gd name="connsiteY76" fmla="*/ 953 h 586216"/>
              <a:gd name="connsiteX77" fmla="*/ 538560 w 609549"/>
              <a:gd name="connsiteY77" fmla="*/ 10911 h 586216"/>
              <a:gd name="connsiteX78" fmla="*/ 542083 w 609549"/>
              <a:gd name="connsiteY78" fmla="*/ 30073 h 586216"/>
              <a:gd name="connsiteX79" fmla="*/ 465709 w 609549"/>
              <a:gd name="connsiteY79" fmla="*/ 106341 h 586216"/>
              <a:gd name="connsiteX80" fmla="*/ 465709 w 609549"/>
              <a:gd name="connsiteY80" fmla="*/ 139911 h 586216"/>
              <a:gd name="connsiteX81" fmla="*/ 542131 w 609549"/>
              <a:gd name="connsiteY81" fmla="*/ 216227 h 586216"/>
              <a:gd name="connsiteX82" fmla="*/ 538655 w 609549"/>
              <a:gd name="connsiteY82" fmla="*/ 235246 h 586216"/>
              <a:gd name="connsiteX83" fmla="*/ 442187 w 609549"/>
              <a:gd name="connsiteY83" fmla="*/ 237528 h 586216"/>
              <a:gd name="connsiteX84" fmla="*/ 399238 w 609549"/>
              <a:gd name="connsiteY84" fmla="*/ 280370 h 586216"/>
              <a:gd name="connsiteX85" fmla="*/ 328482 w 609549"/>
              <a:gd name="connsiteY85" fmla="*/ 209712 h 586216"/>
              <a:gd name="connsiteX86" fmla="*/ 372240 w 609549"/>
              <a:gd name="connsiteY86" fmla="*/ 166015 h 586216"/>
              <a:gd name="connsiteX87" fmla="*/ 400571 w 609549"/>
              <a:gd name="connsiteY87" fmla="*/ 36064 h 586216"/>
              <a:gd name="connsiteX88" fmla="*/ 503105 w 609549"/>
              <a:gd name="connsiteY88" fmla="*/ 953 h 586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609549" h="586216">
                <a:moveTo>
                  <a:pt x="61288" y="383285"/>
                </a:moveTo>
                <a:cubicBezTo>
                  <a:pt x="64829" y="383106"/>
                  <a:pt x="68448" y="384367"/>
                  <a:pt x="71162" y="387101"/>
                </a:cubicBezTo>
                <a:lnTo>
                  <a:pt x="120018" y="435892"/>
                </a:lnTo>
                <a:cubicBezTo>
                  <a:pt x="125113" y="440933"/>
                  <a:pt x="125113" y="449160"/>
                  <a:pt x="120018" y="454200"/>
                </a:cubicBezTo>
                <a:lnTo>
                  <a:pt x="56639" y="517543"/>
                </a:lnTo>
                <a:cubicBezTo>
                  <a:pt x="50211" y="523963"/>
                  <a:pt x="39211" y="522013"/>
                  <a:pt x="35592" y="513644"/>
                </a:cubicBezTo>
                <a:cubicBezTo>
                  <a:pt x="17783" y="472794"/>
                  <a:pt x="23211" y="424288"/>
                  <a:pt x="51877" y="388099"/>
                </a:cubicBezTo>
                <a:cubicBezTo>
                  <a:pt x="54282" y="385079"/>
                  <a:pt x="57746" y="383463"/>
                  <a:pt x="61288" y="383285"/>
                </a:cubicBezTo>
                <a:close/>
                <a:moveTo>
                  <a:pt x="235245" y="302810"/>
                </a:moveTo>
                <a:lnTo>
                  <a:pt x="306042" y="373466"/>
                </a:lnTo>
                <a:lnTo>
                  <a:pt x="258717" y="420680"/>
                </a:lnTo>
                <a:cubicBezTo>
                  <a:pt x="274667" y="464329"/>
                  <a:pt x="265192" y="515300"/>
                  <a:pt x="230246" y="550152"/>
                </a:cubicBezTo>
                <a:cubicBezTo>
                  <a:pt x="192919" y="587430"/>
                  <a:pt x="137644" y="595798"/>
                  <a:pt x="92223" y="575305"/>
                </a:cubicBezTo>
                <a:cubicBezTo>
                  <a:pt x="84701" y="571882"/>
                  <a:pt x="82892" y="561992"/>
                  <a:pt x="88748" y="556143"/>
                </a:cubicBezTo>
                <a:lnTo>
                  <a:pt x="165115" y="479877"/>
                </a:lnTo>
                <a:cubicBezTo>
                  <a:pt x="174399" y="470605"/>
                  <a:pt x="174399" y="455580"/>
                  <a:pt x="165115" y="446308"/>
                </a:cubicBezTo>
                <a:lnTo>
                  <a:pt x="88700" y="369995"/>
                </a:lnTo>
                <a:cubicBezTo>
                  <a:pt x="82844" y="364194"/>
                  <a:pt x="84653" y="354399"/>
                  <a:pt x="92128" y="350976"/>
                </a:cubicBezTo>
                <a:cubicBezTo>
                  <a:pt x="122789" y="337092"/>
                  <a:pt x="157973" y="336379"/>
                  <a:pt x="189111" y="348884"/>
                </a:cubicBezTo>
                <a:close/>
                <a:moveTo>
                  <a:pt x="257958" y="161679"/>
                </a:moveTo>
                <a:lnTo>
                  <a:pt x="317251" y="220879"/>
                </a:lnTo>
                <a:lnTo>
                  <a:pt x="388070" y="291586"/>
                </a:lnTo>
                <a:lnTo>
                  <a:pt x="604906" y="508130"/>
                </a:lnTo>
                <a:cubicBezTo>
                  <a:pt x="611097" y="514311"/>
                  <a:pt x="611097" y="524344"/>
                  <a:pt x="604906" y="530526"/>
                </a:cubicBezTo>
                <a:lnTo>
                  <a:pt x="556567" y="578789"/>
                </a:lnTo>
                <a:cubicBezTo>
                  <a:pt x="553471" y="581880"/>
                  <a:pt x="549423" y="583449"/>
                  <a:pt x="545327" y="583449"/>
                </a:cubicBezTo>
                <a:cubicBezTo>
                  <a:pt x="541279" y="583449"/>
                  <a:pt x="537231" y="581880"/>
                  <a:pt x="534135" y="578789"/>
                </a:cubicBezTo>
                <a:lnTo>
                  <a:pt x="317251" y="362293"/>
                </a:lnTo>
                <a:lnTo>
                  <a:pt x="246481" y="291586"/>
                </a:lnTo>
                <a:lnTo>
                  <a:pt x="187140" y="232339"/>
                </a:lnTo>
                <a:close/>
                <a:moveTo>
                  <a:pt x="58606" y="160814"/>
                </a:moveTo>
                <a:lnTo>
                  <a:pt x="126401" y="228498"/>
                </a:lnTo>
                <a:lnTo>
                  <a:pt x="111975" y="242899"/>
                </a:lnTo>
                <a:lnTo>
                  <a:pt x="119307" y="250219"/>
                </a:lnTo>
                <a:cubicBezTo>
                  <a:pt x="126877" y="257824"/>
                  <a:pt x="126877" y="270087"/>
                  <a:pt x="119307" y="277692"/>
                </a:cubicBezTo>
                <a:lnTo>
                  <a:pt x="115641" y="281352"/>
                </a:lnTo>
                <a:cubicBezTo>
                  <a:pt x="108024" y="288909"/>
                  <a:pt x="95741" y="288909"/>
                  <a:pt x="88123" y="281352"/>
                </a:cubicBezTo>
                <a:lnTo>
                  <a:pt x="5712" y="199029"/>
                </a:lnTo>
                <a:cubicBezTo>
                  <a:pt x="-1905" y="191424"/>
                  <a:pt x="-1905" y="179161"/>
                  <a:pt x="5712" y="171604"/>
                </a:cubicBezTo>
                <a:lnTo>
                  <a:pt x="9378" y="167944"/>
                </a:lnTo>
                <a:cubicBezTo>
                  <a:pt x="16948" y="160339"/>
                  <a:pt x="29231" y="160339"/>
                  <a:pt x="36849" y="167944"/>
                </a:cubicBezTo>
                <a:lnTo>
                  <a:pt x="44180" y="175264"/>
                </a:lnTo>
                <a:close/>
                <a:moveTo>
                  <a:pt x="585775" y="66370"/>
                </a:moveTo>
                <a:cubicBezTo>
                  <a:pt x="589775" y="67101"/>
                  <a:pt x="593430" y="69680"/>
                  <a:pt x="595263" y="73839"/>
                </a:cubicBezTo>
                <a:cubicBezTo>
                  <a:pt x="613072" y="114675"/>
                  <a:pt x="607644" y="163212"/>
                  <a:pt x="578978" y="199341"/>
                </a:cubicBezTo>
                <a:cubicBezTo>
                  <a:pt x="574168" y="205379"/>
                  <a:pt x="565121" y="205854"/>
                  <a:pt x="559693" y="200387"/>
                </a:cubicBezTo>
                <a:lnTo>
                  <a:pt x="510789" y="151612"/>
                </a:lnTo>
                <a:cubicBezTo>
                  <a:pt x="505742" y="146526"/>
                  <a:pt x="505742" y="138349"/>
                  <a:pt x="510789" y="133262"/>
                </a:cubicBezTo>
                <a:lnTo>
                  <a:pt x="574216" y="69988"/>
                </a:lnTo>
                <a:cubicBezTo>
                  <a:pt x="577430" y="66756"/>
                  <a:pt x="581775" y="65639"/>
                  <a:pt x="585775" y="66370"/>
                </a:cubicBezTo>
                <a:close/>
                <a:moveTo>
                  <a:pt x="158702" y="26758"/>
                </a:moveTo>
                <a:cubicBezTo>
                  <a:pt x="163655" y="26758"/>
                  <a:pt x="168654" y="28660"/>
                  <a:pt x="172463" y="32464"/>
                </a:cubicBezTo>
                <a:lnTo>
                  <a:pt x="179701" y="39691"/>
                </a:lnTo>
                <a:lnTo>
                  <a:pt x="246935" y="106831"/>
                </a:lnTo>
                <a:lnTo>
                  <a:pt x="254886" y="114819"/>
                </a:lnTo>
                <a:cubicBezTo>
                  <a:pt x="261457" y="121334"/>
                  <a:pt x="262362" y="131414"/>
                  <a:pt x="257600" y="138879"/>
                </a:cubicBezTo>
                <a:cubicBezTo>
                  <a:pt x="256839" y="140068"/>
                  <a:pt x="255934" y="141209"/>
                  <a:pt x="254886" y="142255"/>
                </a:cubicBezTo>
                <a:lnTo>
                  <a:pt x="252315" y="144823"/>
                </a:lnTo>
                <a:lnTo>
                  <a:pt x="246696" y="150434"/>
                </a:lnTo>
                <a:lnTo>
                  <a:pt x="175892" y="221140"/>
                </a:lnTo>
                <a:lnTo>
                  <a:pt x="172463" y="224611"/>
                </a:lnTo>
                <a:cubicBezTo>
                  <a:pt x="171702" y="225324"/>
                  <a:pt x="170940" y="225990"/>
                  <a:pt x="170130" y="226560"/>
                </a:cubicBezTo>
                <a:cubicBezTo>
                  <a:pt x="167749" y="228319"/>
                  <a:pt x="165083" y="229413"/>
                  <a:pt x="162274" y="229936"/>
                </a:cubicBezTo>
                <a:cubicBezTo>
                  <a:pt x="161083" y="230174"/>
                  <a:pt x="159893" y="230269"/>
                  <a:pt x="158702" y="230269"/>
                </a:cubicBezTo>
                <a:cubicBezTo>
                  <a:pt x="153703" y="230269"/>
                  <a:pt x="148751" y="228367"/>
                  <a:pt x="144942" y="224611"/>
                </a:cubicBezTo>
                <a:lnTo>
                  <a:pt x="137609" y="217288"/>
                </a:lnTo>
                <a:lnTo>
                  <a:pt x="69804" y="149578"/>
                </a:lnTo>
                <a:lnTo>
                  <a:pt x="62519" y="142255"/>
                </a:lnTo>
                <a:cubicBezTo>
                  <a:pt x="54900" y="134647"/>
                  <a:pt x="54900" y="122380"/>
                  <a:pt x="62519" y="114819"/>
                </a:cubicBezTo>
                <a:lnTo>
                  <a:pt x="144942" y="32464"/>
                </a:lnTo>
                <a:cubicBezTo>
                  <a:pt x="148751" y="28660"/>
                  <a:pt x="153750" y="26758"/>
                  <a:pt x="158702" y="26758"/>
                </a:cubicBezTo>
                <a:close/>
                <a:moveTo>
                  <a:pt x="254809" y="6542"/>
                </a:moveTo>
                <a:cubicBezTo>
                  <a:pt x="277279" y="4029"/>
                  <a:pt x="300492" y="9424"/>
                  <a:pt x="321015" y="29913"/>
                </a:cubicBezTo>
                <a:cubicBezTo>
                  <a:pt x="380347" y="89193"/>
                  <a:pt x="337205" y="46124"/>
                  <a:pt x="260017" y="97465"/>
                </a:cubicBezTo>
                <a:lnTo>
                  <a:pt x="193067" y="30626"/>
                </a:lnTo>
                <a:cubicBezTo>
                  <a:pt x="210614" y="19479"/>
                  <a:pt x="232340" y="9056"/>
                  <a:pt x="254809" y="6542"/>
                </a:cubicBezTo>
                <a:close/>
                <a:moveTo>
                  <a:pt x="503105" y="953"/>
                </a:moveTo>
                <a:cubicBezTo>
                  <a:pt x="515252" y="2468"/>
                  <a:pt x="527216" y="5788"/>
                  <a:pt x="538560" y="10911"/>
                </a:cubicBezTo>
                <a:cubicBezTo>
                  <a:pt x="546131" y="14334"/>
                  <a:pt x="547940" y="24224"/>
                  <a:pt x="542083" y="30073"/>
                </a:cubicBezTo>
                <a:lnTo>
                  <a:pt x="465709" y="106341"/>
                </a:lnTo>
                <a:cubicBezTo>
                  <a:pt x="456424" y="115613"/>
                  <a:pt x="456424" y="130639"/>
                  <a:pt x="465709" y="139911"/>
                </a:cubicBezTo>
                <a:lnTo>
                  <a:pt x="542131" y="216227"/>
                </a:lnTo>
                <a:cubicBezTo>
                  <a:pt x="547940" y="222028"/>
                  <a:pt x="546178" y="231823"/>
                  <a:pt x="538655" y="235246"/>
                </a:cubicBezTo>
                <a:cubicBezTo>
                  <a:pt x="508181" y="249035"/>
                  <a:pt x="473184" y="249844"/>
                  <a:pt x="442187" y="237528"/>
                </a:cubicBezTo>
                <a:lnTo>
                  <a:pt x="399238" y="280370"/>
                </a:lnTo>
                <a:lnTo>
                  <a:pt x="328482" y="209712"/>
                </a:lnTo>
                <a:lnTo>
                  <a:pt x="372240" y="166015"/>
                </a:lnTo>
                <a:cubicBezTo>
                  <a:pt x="356051" y="122270"/>
                  <a:pt x="365527" y="71060"/>
                  <a:pt x="400571" y="36064"/>
                </a:cubicBezTo>
                <a:cubicBezTo>
                  <a:pt x="428569" y="8106"/>
                  <a:pt x="466664" y="-3592"/>
                  <a:pt x="503105" y="953"/>
                </a:cubicBezTo>
                <a:close/>
              </a:path>
            </a:pathLst>
          </a:custGeom>
          <a:solidFill>
            <a:schemeClr val="bg1"/>
          </a:solidFill>
          <a:ln>
            <a:noFill/>
          </a:ln>
        </p:spPr>
      </p:sp>
      <p:sp>
        <p:nvSpPr>
          <p:cNvPr id="102" name="zipper-outline_25828">
            <a:extLst>
              <a:ext uri="{FF2B5EF4-FFF2-40B4-BE49-F238E27FC236}">
                <a16:creationId xmlns:a16="http://schemas.microsoft.com/office/drawing/2014/main" id="{54F3E0D9-8633-44AD-860D-6C7D1A277F5E}"/>
              </a:ext>
            </a:extLst>
          </p:cNvPr>
          <p:cNvSpPr>
            <a:spLocks noChangeAspect="1"/>
          </p:cNvSpPr>
          <p:nvPr/>
        </p:nvSpPr>
        <p:spPr bwMode="auto">
          <a:xfrm>
            <a:off x="1395113" y="1689629"/>
            <a:ext cx="123291" cy="190418"/>
          </a:xfrm>
          <a:custGeom>
            <a:avLst/>
            <a:gdLst>
              <a:gd name="T0" fmla="*/ 2532 w 2602"/>
              <a:gd name="T1" fmla="*/ 827 h 4026"/>
              <a:gd name="T2" fmla="*/ 1345 w 2602"/>
              <a:gd name="T3" fmla="*/ 71 h 4026"/>
              <a:gd name="T4" fmla="*/ 1235 w 2602"/>
              <a:gd name="T5" fmla="*/ 20 h 4026"/>
              <a:gd name="T6" fmla="*/ 868 w 2602"/>
              <a:gd name="T7" fmla="*/ 826 h 4026"/>
              <a:gd name="T8" fmla="*/ 1124 w 2602"/>
              <a:gd name="T9" fmla="*/ 1136 h 4026"/>
              <a:gd name="T10" fmla="*/ 868 w 2602"/>
              <a:gd name="T11" fmla="*/ 1470 h 4026"/>
              <a:gd name="T12" fmla="*/ 1124 w 2602"/>
              <a:gd name="T13" fmla="*/ 1615 h 4026"/>
              <a:gd name="T14" fmla="*/ 868 w 2602"/>
              <a:gd name="T15" fmla="*/ 1873 h 4026"/>
              <a:gd name="T16" fmla="*/ 938 w 2602"/>
              <a:gd name="T17" fmla="*/ 2018 h 4026"/>
              <a:gd name="T18" fmla="*/ 938 w 2602"/>
              <a:gd name="T19" fmla="*/ 2347 h 4026"/>
              <a:gd name="T20" fmla="*/ 868 w 2602"/>
              <a:gd name="T21" fmla="*/ 2492 h 4026"/>
              <a:gd name="T22" fmla="*/ 1124 w 2602"/>
              <a:gd name="T23" fmla="*/ 2750 h 4026"/>
              <a:gd name="T24" fmla="*/ 868 w 2602"/>
              <a:gd name="T25" fmla="*/ 3084 h 4026"/>
              <a:gd name="T26" fmla="*/ 1124 w 2602"/>
              <a:gd name="T27" fmla="*/ 3229 h 4026"/>
              <a:gd name="T28" fmla="*/ 884 w 2602"/>
              <a:gd name="T29" fmla="*/ 3556 h 4026"/>
              <a:gd name="T30" fmla="*/ 1719 w 2602"/>
              <a:gd name="T31" fmla="*/ 3556 h 4026"/>
              <a:gd name="T32" fmla="*/ 1479 w 2602"/>
              <a:gd name="T33" fmla="*/ 3229 h 4026"/>
              <a:gd name="T34" fmla="*/ 1735 w 2602"/>
              <a:gd name="T35" fmla="*/ 2895 h 4026"/>
              <a:gd name="T36" fmla="*/ 1665 w 2602"/>
              <a:gd name="T37" fmla="*/ 2750 h 4026"/>
              <a:gd name="T38" fmla="*/ 1479 w 2602"/>
              <a:gd name="T39" fmla="*/ 2422 h 4026"/>
              <a:gd name="T40" fmla="*/ 1735 w 2602"/>
              <a:gd name="T41" fmla="*/ 2088 h 4026"/>
              <a:gd name="T42" fmla="*/ 1665 w 2602"/>
              <a:gd name="T43" fmla="*/ 1943 h 4026"/>
              <a:gd name="T44" fmla="*/ 1479 w 2602"/>
              <a:gd name="T45" fmla="*/ 1615 h 4026"/>
              <a:gd name="T46" fmla="*/ 1736 w 2602"/>
              <a:gd name="T47" fmla="*/ 1470 h 4026"/>
              <a:gd name="T48" fmla="*/ 1479 w 2602"/>
              <a:gd name="T49" fmla="*/ 1211 h 4026"/>
              <a:gd name="T50" fmla="*/ 1594 w 2602"/>
              <a:gd name="T51" fmla="*/ 1351 h 4026"/>
              <a:gd name="T52" fmla="*/ 1339 w 2602"/>
              <a:gd name="T53" fmla="*/ 1685 h 4026"/>
              <a:gd name="T54" fmla="*/ 1409 w 2602"/>
              <a:gd name="T55" fmla="*/ 1803 h 4026"/>
              <a:gd name="T56" fmla="*/ 1409 w 2602"/>
              <a:gd name="T57" fmla="*/ 2159 h 4026"/>
              <a:gd name="T58" fmla="*/ 1339 w 2602"/>
              <a:gd name="T59" fmla="*/ 2277 h 4026"/>
              <a:gd name="T60" fmla="*/ 1594 w 2602"/>
              <a:gd name="T61" fmla="*/ 2610 h 4026"/>
              <a:gd name="T62" fmla="*/ 1359 w 2602"/>
              <a:gd name="T63" fmla="*/ 2945 h 4026"/>
              <a:gd name="T64" fmla="*/ 1409 w 2602"/>
              <a:gd name="T65" fmla="*/ 3014 h 4026"/>
              <a:gd name="T66" fmla="*/ 1594 w 2602"/>
              <a:gd name="T67" fmla="*/ 3369 h 4026"/>
              <a:gd name="T68" fmla="*/ 1008 w 2602"/>
              <a:gd name="T69" fmla="*/ 3369 h 4026"/>
              <a:gd name="T70" fmla="*/ 1243 w 2602"/>
              <a:gd name="T71" fmla="*/ 3034 h 4026"/>
              <a:gd name="T72" fmla="*/ 1194 w 2602"/>
              <a:gd name="T73" fmla="*/ 2966 h 4026"/>
              <a:gd name="T74" fmla="*/ 1194 w 2602"/>
              <a:gd name="T75" fmla="*/ 2610 h 4026"/>
              <a:gd name="T76" fmla="*/ 1264 w 2602"/>
              <a:gd name="T77" fmla="*/ 2492 h 4026"/>
              <a:gd name="T78" fmla="*/ 1008 w 2602"/>
              <a:gd name="T79" fmla="*/ 2207 h 4026"/>
              <a:gd name="T80" fmla="*/ 1264 w 2602"/>
              <a:gd name="T81" fmla="*/ 1873 h 4026"/>
              <a:gd name="T82" fmla="*/ 1194 w 2602"/>
              <a:gd name="T83" fmla="*/ 1755 h 4026"/>
              <a:gd name="T84" fmla="*/ 1194 w 2602"/>
              <a:gd name="T85" fmla="*/ 1400 h 4026"/>
              <a:gd name="T86" fmla="*/ 1243 w 2602"/>
              <a:gd name="T87" fmla="*/ 1331 h 4026"/>
              <a:gd name="T88" fmla="*/ 1008 w 2602"/>
              <a:gd name="T89" fmla="*/ 996 h 4026"/>
              <a:gd name="T90" fmla="*/ 148 w 2602"/>
              <a:gd name="T91" fmla="*/ 686 h 4026"/>
              <a:gd name="T92" fmla="*/ 1416 w 2602"/>
              <a:gd name="T93" fmla="*/ 482 h 4026"/>
              <a:gd name="T94" fmla="*/ 2454 w 2602"/>
              <a:gd name="T95" fmla="*/ 686 h 4026"/>
              <a:gd name="T96" fmla="*/ 1409 w 2602"/>
              <a:gd name="T97" fmla="*/ 996 h 40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02" h="4026">
                <a:moveTo>
                  <a:pt x="1664" y="1136"/>
                </a:moveTo>
                <a:cubicBezTo>
                  <a:pt x="1703" y="1136"/>
                  <a:pt x="1734" y="1105"/>
                  <a:pt x="1734" y="1066"/>
                </a:cubicBezTo>
                <a:lnTo>
                  <a:pt x="1734" y="827"/>
                </a:lnTo>
                <a:lnTo>
                  <a:pt x="2532" y="827"/>
                </a:lnTo>
                <a:cubicBezTo>
                  <a:pt x="2571" y="827"/>
                  <a:pt x="2602" y="795"/>
                  <a:pt x="2602" y="756"/>
                </a:cubicBezTo>
                <a:cubicBezTo>
                  <a:pt x="2602" y="361"/>
                  <a:pt x="2094" y="36"/>
                  <a:pt x="1419" y="1"/>
                </a:cubicBezTo>
                <a:cubicBezTo>
                  <a:pt x="1400" y="0"/>
                  <a:pt x="1381" y="7"/>
                  <a:pt x="1367" y="20"/>
                </a:cubicBezTo>
                <a:cubicBezTo>
                  <a:pt x="1353" y="33"/>
                  <a:pt x="1345" y="52"/>
                  <a:pt x="1345" y="71"/>
                </a:cubicBezTo>
                <a:lnTo>
                  <a:pt x="1345" y="342"/>
                </a:lnTo>
                <a:lnTo>
                  <a:pt x="1257" y="342"/>
                </a:lnTo>
                <a:lnTo>
                  <a:pt x="1257" y="71"/>
                </a:lnTo>
                <a:cubicBezTo>
                  <a:pt x="1257" y="52"/>
                  <a:pt x="1249" y="33"/>
                  <a:pt x="1235" y="20"/>
                </a:cubicBezTo>
                <a:cubicBezTo>
                  <a:pt x="1221" y="7"/>
                  <a:pt x="1203" y="0"/>
                  <a:pt x="1183" y="1"/>
                </a:cubicBezTo>
                <a:cubicBezTo>
                  <a:pt x="509" y="36"/>
                  <a:pt x="0" y="361"/>
                  <a:pt x="0" y="756"/>
                </a:cubicBezTo>
                <a:cubicBezTo>
                  <a:pt x="0" y="795"/>
                  <a:pt x="32" y="826"/>
                  <a:pt x="70" y="826"/>
                </a:cubicBezTo>
                <a:lnTo>
                  <a:pt x="868" y="826"/>
                </a:lnTo>
                <a:lnTo>
                  <a:pt x="868" y="1066"/>
                </a:lnTo>
                <a:cubicBezTo>
                  <a:pt x="868" y="1085"/>
                  <a:pt x="875" y="1103"/>
                  <a:pt x="888" y="1116"/>
                </a:cubicBezTo>
                <a:cubicBezTo>
                  <a:pt x="902" y="1129"/>
                  <a:pt x="919" y="1136"/>
                  <a:pt x="938" y="1136"/>
                </a:cubicBezTo>
                <a:lnTo>
                  <a:pt x="1124" y="1136"/>
                </a:lnTo>
                <a:lnTo>
                  <a:pt x="1124" y="1211"/>
                </a:lnTo>
                <a:lnTo>
                  <a:pt x="938" y="1211"/>
                </a:lnTo>
                <a:cubicBezTo>
                  <a:pt x="899" y="1211"/>
                  <a:pt x="868" y="1243"/>
                  <a:pt x="868" y="1281"/>
                </a:cubicBezTo>
                <a:lnTo>
                  <a:pt x="868" y="1470"/>
                </a:lnTo>
                <a:cubicBezTo>
                  <a:pt x="868" y="1488"/>
                  <a:pt x="875" y="1506"/>
                  <a:pt x="888" y="1519"/>
                </a:cubicBezTo>
                <a:cubicBezTo>
                  <a:pt x="902" y="1532"/>
                  <a:pt x="919" y="1540"/>
                  <a:pt x="938" y="1540"/>
                </a:cubicBezTo>
                <a:lnTo>
                  <a:pt x="1124" y="1540"/>
                </a:lnTo>
                <a:lnTo>
                  <a:pt x="1124" y="1615"/>
                </a:lnTo>
                <a:lnTo>
                  <a:pt x="938" y="1615"/>
                </a:lnTo>
                <a:cubicBezTo>
                  <a:pt x="919" y="1615"/>
                  <a:pt x="902" y="1622"/>
                  <a:pt x="888" y="1635"/>
                </a:cubicBezTo>
                <a:cubicBezTo>
                  <a:pt x="875" y="1648"/>
                  <a:pt x="868" y="1666"/>
                  <a:pt x="868" y="1685"/>
                </a:cubicBezTo>
                <a:lnTo>
                  <a:pt x="868" y="1873"/>
                </a:lnTo>
                <a:cubicBezTo>
                  <a:pt x="868" y="1912"/>
                  <a:pt x="899" y="1943"/>
                  <a:pt x="938" y="1943"/>
                </a:cubicBezTo>
                <a:lnTo>
                  <a:pt x="1124" y="1943"/>
                </a:lnTo>
                <a:lnTo>
                  <a:pt x="1124" y="2018"/>
                </a:lnTo>
                <a:lnTo>
                  <a:pt x="938" y="2018"/>
                </a:lnTo>
                <a:cubicBezTo>
                  <a:pt x="919" y="2018"/>
                  <a:pt x="902" y="2026"/>
                  <a:pt x="888" y="2039"/>
                </a:cubicBezTo>
                <a:cubicBezTo>
                  <a:pt x="875" y="2052"/>
                  <a:pt x="868" y="2070"/>
                  <a:pt x="868" y="2088"/>
                </a:cubicBezTo>
                <a:lnTo>
                  <a:pt x="868" y="2277"/>
                </a:lnTo>
                <a:cubicBezTo>
                  <a:pt x="868" y="2315"/>
                  <a:pt x="899" y="2347"/>
                  <a:pt x="938" y="2347"/>
                </a:cubicBezTo>
                <a:lnTo>
                  <a:pt x="1124" y="2347"/>
                </a:lnTo>
                <a:lnTo>
                  <a:pt x="1124" y="2422"/>
                </a:lnTo>
                <a:lnTo>
                  <a:pt x="938" y="2422"/>
                </a:lnTo>
                <a:cubicBezTo>
                  <a:pt x="899" y="2422"/>
                  <a:pt x="868" y="2453"/>
                  <a:pt x="868" y="2492"/>
                </a:cubicBezTo>
                <a:lnTo>
                  <a:pt x="868" y="2680"/>
                </a:lnTo>
                <a:cubicBezTo>
                  <a:pt x="868" y="2699"/>
                  <a:pt x="875" y="2717"/>
                  <a:pt x="888" y="2730"/>
                </a:cubicBezTo>
                <a:cubicBezTo>
                  <a:pt x="902" y="2743"/>
                  <a:pt x="919" y="2750"/>
                  <a:pt x="938" y="2750"/>
                </a:cubicBezTo>
                <a:lnTo>
                  <a:pt x="1124" y="2750"/>
                </a:lnTo>
                <a:lnTo>
                  <a:pt x="1124" y="2825"/>
                </a:lnTo>
                <a:lnTo>
                  <a:pt x="938" y="2825"/>
                </a:lnTo>
                <a:cubicBezTo>
                  <a:pt x="899" y="2825"/>
                  <a:pt x="868" y="2857"/>
                  <a:pt x="868" y="2895"/>
                </a:cubicBezTo>
                <a:lnTo>
                  <a:pt x="868" y="3084"/>
                </a:lnTo>
                <a:cubicBezTo>
                  <a:pt x="868" y="3102"/>
                  <a:pt x="875" y="3120"/>
                  <a:pt x="889" y="3133"/>
                </a:cubicBezTo>
                <a:cubicBezTo>
                  <a:pt x="902" y="3146"/>
                  <a:pt x="920" y="3154"/>
                  <a:pt x="938" y="3154"/>
                </a:cubicBezTo>
                <a:lnTo>
                  <a:pt x="1124" y="3154"/>
                </a:lnTo>
                <a:lnTo>
                  <a:pt x="1124" y="3229"/>
                </a:lnTo>
                <a:lnTo>
                  <a:pt x="938" y="3229"/>
                </a:lnTo>
                <a:cubicBezTo>
                  <a:pt x="899" y="3229"/>
                  <a:pt x="868" y="3260"/>
                  <a:pt x="868" y="3299"/>
                </a:cubicBezTo>
                <a:lnTo>
                  <a:pt x="868" y="3512"/>
                </a:lnTo>
                <a:cubicBezTo>
                  <a:pt x="868" y="3528"/>
                  <a:pt x="874" y="3543"/>
                  <a:pt x="884" y="3556"/>
                </a:cubicBezTo>
                <a:lnTo>
                  <a:pt x="1247" y="4000"/>
                </a:lnTo>
                <a:cubicBezTo>
                  <a:pt x="1260" y="4016"/>
                  <a:pt x="1280" y="4026"/>
                  <a:pt x="1301" y="4026"/>
                </a:cubicBezTo>
                <a:cubicBezTo>
                  <a:pt x="1322" y="4026"/>
                  <a:pt x="1342" y="4016"/>
                  <a:pt x="1356" y="4000"/>
                </a:cubicBezTo>
                <a:lnTo>
                  <a:pt x="1719" y="3556"/>
                </a:lnTo>
                <a:cubicBezTo>
                  <a:pt x="1729" y="3543"/>
                  <a:pt x="1735" y="3528"/>
                  <a:pt x="1735" y="3512"/>
                </a:cubicBezTo>
                <a:lnTo>
                  <a:pt x="1735" y="3299"/>
                </a:lnTo>
                <a:cubicBezTo>
                  <a:pt x="1735" y="3260"/>
                  <a:pt x="1703" y="3229"/>
                  <a:pt x="1665" y="3229"/>
                </a:cubicBezTo>
                <a:lnTo>
                  <a:pt x="1479" y="3229"/>
                </a:lnTo>
                <a:lnTo>
                  <a:pt x="1479" y="3154"/>
                </a:lnTo>
                <a:lnTo>
                  <a:pt x="1665" y="3154"/>
                </a:lnTo>
                <a:cubicBezTo>
                  <a:pt x="1703" y="3154"/>
                  <a:pt x="1735" y="3122"/>
                  <a:pt x="1735" y="3084"/>
                </a:cubicBezTo>
                <a:lnTo>
                  <a:pt x="1735" y="2895"/>
                </a:lnTo>
                <a:cubicBezTo>
                  <a:pt x="1735" y="2857"/>
                  <a:pt x="1703" y="2825"/>
                  <a:pt x="1665" y="2825"/>
                </a:cubicBezTo>
                <a:lnTo>
                  <a:pt x="1479" y="2825"/>
                </a:lnTo>
                <a:lnTo>
                  <a:pt x="1479" y="2750"/>
                </a:lnTo>
                <a:lnTo>
                  <a:pt x="1665" y="2750"/>
                </a:lnTo>
                <a:cubicBezTo>
                  <a:pt x="1703" y="2750"/>
                  <a:pt x="1735" y="2719"/>
                  <a:pt x="1735" y="2680"/>
                </a:cubicBezTo>
                <a:lnTo>
                  <a:pt x="1735" y="2492"/>
                </a:lnTo>
                <a:cubicBezTo>
                  <a:pt x="1735" y="2453"/>
                  <a:pt x="1703" y="2422"/>
                  <a:pt x="1665" y="2422"/>
                </a:cubicBezTo>
                <a:lnTo>
                  <a:pt x="1479" y="2422"/>
                </a:lnTo>
                <a:lnTo>
                  <a:pt x="1479" y="2347"/>
                </a:lnTo>
                <a:lnTo>
                  <a:pt x="1665" y="2347"/>
                </a:lnTo>
                <a:cubicBezTo>
                  <a:pt x="1703" y="2347"/>
                  <a:pt x="1735" y="2315"/>
                  <a:pt x="1735" y="2277"/>
                </a:cubicBezTo>
                <a:lnTo>
                  <a:pt x="1735" y="2088"/>
                </a:lnTo>
                <a:cubicBezTo>
                  <a:pt x="1735" y="2050"/>
                  <a:pt x="1703" y="2018"/>
                  <a:pt x="1665" y="2018"/>
                </a:cubicBezTo>
                <a:lnTo>
                  <a:pt x="1479" y="2018"/>
                </a:lnTo>
                <a:lnTo>
                  <a:pt x="1479" y="1943"/>
                </a:lnTo>
                <a:lnTo>
                  <a:pt x="1665" y="1943"/>
                </a:lnTo>
                <a:cubicBezTo>
                  <a:pt x="1703" y="1943"/>
                  <a:pt x="1735" y="1912"/>
                  <a:pt x="1735" y="1873"/>
                </a:cubicBezTo>
                <a:lnTo>
                  <a:pt x="1735" y="1685"/>
                </a:lnTo>
                <a:cubicBezTo>
                  <a:pt x="1735" y="1646"/>
                  <a:pt x="1703" y="1615"/>
                  <a:pt x="1665" y="1615"/>
                </a:cubicBezTo>
                <a:lnTo>
                  <a:pt x="1479" y="1615"/>
                </a:lnTo>
                <a:lnTo>
                  <a:pt x="1479" y="1540"/>
                </a:lnTo>
                <a:lnTo>
                  <a:pt x="1665" y="1540"/>
                </a:lnTo>
                <a:cubicBezTo>
                  <a:pt x="1665" y="1540"/>
                  <a:pt x="1665" y="1540"/>
                  <a:pt x="1665" y="1540"/>
                </a:cubicBezTo>
                <a:cubicBezTo>
                  <a:pt x="1704" y="1540"/>
                  <a:pt x="1736" y="1508"/>
                  <a:pt x="1736" y="1470"/>
                </a:cubicBezTo>
                <a:cubicBezTo>
                  <a:pt x="1736" y="1466"/>
                  <a:pt x="1735" y="1462"/>
                  <a:pt x="1735" y="1458"/>
                </a:cubicBezTo>
                <a:lnTo>
                  <a:pt x="1735" y="1281"/>
                </a:lnTo>
                <a:cubicBezTo>
                  <a:pt x="1735" y="1243"/>
                  <a:pt x="1703" y="1211"/>
                  <a:pt x="1665" y="1211"/>
                </a:cubicBezTo>
                <a:lnTo>
                  <a:pt x="1479" y="1211"/>
                </a:lnTo>
                <a:lnTo>
                  <a:pt x="1479" y="1136"/>
                </a:lnTo>
                <a:lnTo>
                  <a:pt x="1664" y="1136"/>
                </a:lnTo>
                <a:close/>
                <a:moveTo>
                  <a:pt x="1409" y="1351"/>
                </a:moveTo>
                <a:lnTo>
                  <a:pt x="1594" y="1351"/>
                </a:lnTo>
                <a:lnTo>
                  <a:pt x="1594" y="1400"/>
                </a:lnTo>
                <a:lnTo>
                  <a:pt x="1409" y="1400"/>
                </a:lnTo>
                <a:cubicBezTo>
                  <a:pt x="1370" y="1400"/>
                  <a:pt x="1339" y="1431"/>
                  <a:pt x="1339" y="1470"/>
                </a:cubicBezTo>
                <a:lnTo>
                  <a:pt x="1339" y="1685"/>
                </a:lnTo>
                <a:cubicBezTo>
                  <a:pt x="1339" y="1724"/>
                  <a:pt x="1370" y="1755"/>
                  <a:pt x="1409" y="1755"/>
                </a:cubicBezTo>
                <a:lnTo>
                  <a:pt x="1594" y="1755"/>
                </a:lnTo>
                <a:lnTo>
                  <a:pt x="1594" y="1803"/>
                </a:lnTo>
                <a:lnTo>
                  <a:pt x="1409" y="1803"/>
                </a:lnTo>
                <a:cubicBezTo>
                  <a:pt x="1370" y="1803"/>
                  <a:pt x="1339" y="1835"/>
                  <a:pt x="1339" y="1873"/>
                </a:cubicBezTo>
                <a:lnTo>
                  <a:pt x="1339" y="2088"/>
                </a:lnTo>
                <a:cubicBezTo>
                  <a:pt x="1339" y="2107"/>
                  <a:pt x="1346" y="2125"/>
                  <a:pt x="1359" y="2138"/>
                </a:cubicBezTo>
                <a:cubicBezTo>
                  <a:pt x="1372" y="2151"/>
                  <a:pt x="1390" y="2159"/>
                  <a:pt x="1409" y="2159"/>
                </a:cubicBezTo>
                <a:lnTo>
                  <a:pt x="1594" y="2159"/>
                </a:lnTo>
                <a:lnTo>
                  <a:pt x="1594" y="2207"/>
                </a:lnTo>
                <a:lnTo>
                  <a:pt x="1409" y="2207"/>
                </a:lnTo>
                <a:cubicBezTo>
                  <a:pt x="1370" y="2207"/>
                  <a:pt x="1339" y="2238"/>
                  <a:pt x="1339" y="2277"/>
                </a:cubicBezTo>
                <a:lnTo>
                  <a:pt x="1339" y="2492"/>
                </a:lnTo>
                <a:cubicBezTo>
                  <a:pt x="1339" y="2531"/>
                  <a:pt x="1370" y="2562"/>
                  <a:pt x="1409" y="2562"/>
                </a:cubicBezTo>
                <a:lnTo>
                  <a:pt x="1594" y="2562"/>
                </a:lnTo>
                <a:lnTo>
                  <a:pt x="1594" y="2610"/>
                </a:lnTo>
                <a:lnTo>
                  <a:pt x="1409" y="2610"/>
                </a:lnTo>
                <a:cubicBezTo>
                  <a:pt x="1370" y="2610"/>
                  <a:pt x="1339" y="2642"/>
                  <a:pt x="1339" y="2680"/>
                </a:cubicBezTo>
                <a:lnTo>
                  <a:pt x="1339" y="2895"/>
                </a:lnTo>
                <a:cubicBezTo>
                  <a:pt x="1339" y="2914"/>
                  <a:pt x="1346" y="2932"/>
                  <a:pt x="1359" y="2945"/>
                </a:cubicBezTo>
                <a:cubicBezTo>
                  <a:pt x="1372" y="2958"/>
                  <a:pt x="1390" y="2966"/>
                  <a:pt x="1409" y="2966"/>
                </a:cubicBezTo>
                <a:lnTo>
                  <a:pt x="1594" y="2966"/>
                </a:lnTo>
                <a:lnTo>
                  <a:pt x="1594" y="3014"/>
                </a:lnTo>
                <a:lnTo>
                  <a:pt x="1409" y="3014"/>
                </a:lnTo>
                <a:cubicBezTo>
                  <a:pt x="1370" y="3014"/>
                  <a:pt x="1339" y="3045"/>
                  <a:pt x="1339" y="3084"/>
                </a:cubicBezTo>
                <a:lnTo>
                  <a:pt x="1339" y="3299"/>
                </a:lnTo>
                <a:cubicBezTo>
                  <a:pt x="1339" y="3338"/>
                  <a:pt x="1370" y="3369"/>
                  <a:pt x="1409" y="3369"/>
                </a:cubicBezTo>
                <a:lnTo>
                  <a:pt x="1594" y="3369"/>
                </a:lnTo>
                <a:lnTo>
                  <a:pt x="1594" y="3487"/>
                </a:lnTo>
                <a:lnTo>
                  <a:pt x="1301" y="3845"/>
                </a:lnTo>
                <a:lnTo>
                  <a:pt x="1008" y="3487"/>
                </a:lnTo>
                <a:lnTo>
                  <a:pt x="1008" y="3369"/>
                </a:lnTo>
                <a:lnTo>
                  <a:pt x="1194" y="3369"/>
                </a:lnTo>
                <a:cubicBezTo>
                  <a:pt x="1232" y="3369"/>
                  <a:pt x="1264" y="3338"/>
                  <a:pt x="1264" y="3299"/>
                </a:cubicBezTo>
                <a:lnTo>
                  <a:pt x="1264" y="3084"/>
                </a:lnTo>
                <a:cubicBezTo>
                  <a:pt x="1264" y="3065"/>
                  <a:pt x="1256" y="3048"/>
                  <a:pt x="1243" y="3034"/>
                </a:cubicBezTo>
                <a:cubicBezTo>
                  <a:pt x="1230" y="3021"/>
                  <a:pt x="1212" y="3014"/>
                  <a:pt x="1194" y="3014"/>
                </a:cubicBezTo>
                <a:lnTo>
                  <a:pt x="1008" y="3014"/>
                </a:lnTo>
                <a:lnTo>
                  <a:pt x="1008" y="2966"/>
                </a:lnTo>
                <a:lnTo>
                  <a:pt x="1194" y="2966"/>
                </a:lnTo>
                <a:cubicBezTo>
                  <a:pt x="1212" y="2966"/>
                  <a:pt x="1230" y="2958"/>
                  <a:pt x="1243" y="2945"/>
                </a:cubicBezTo>
                <a:cubicBezTo>
                  <a:pt x="1256" y="2932"/>
                  <a:pt x="1264" y="2914"/>
                  <a:pt x="1264" y="2896"/>
                </a:cubicBezTo>
                <a:lnTo>
                  <a:pt x="1264" y="2680"/>
                </a:lnTo>
                <a:cubicBezTo>
                  <a:pt x="1264" y="2642"/>
                  <a:pt x="1232" y="2610"/>
                  <a:pt x="1194" y="2610"/>
                </a:cubicBezTo>
                <a:lnTo>
                  <a:pt x="1008" y="2610"/>
                </a:lnTo>
                <a:lnTo>
                  <a:pt x="1008" y="2562"/>
                </a:lnTo>
                <a:lnTo>
                  <a:pt x="1194" y="2562"/>
                </a:lnTo>
                <a:cubicBezTo>
                  <a:pt x="1232" y="2562"/>
                  <a:pt x="1264" y="2531"/>
                  <a:pt x="1264" y="2492"/>
                </a:cubicBezTo>
                <a:lnTo>
                  <a:pt x="1264" y="2277"/>
                </a:lnTo>
                <a:cubicBezTo>
                  <a:pt x="1264" y="2258"/>
                  <a:pt x="1256" y="2241"/>
                  <a:pt x="1243" y="2227"/>
                </a:cubicBezTo>
                <a:cubicBezTo>
                  <a:pt x="1230" y="2214"/>
                  <a:pt x="1212" y="2207"/>
                  <a:pt x="1194" y="2207"/>
                </a:cubicBezTo>
                <a:lnTo>
                  <a:pt x="1008" y="2207"/>
                </a:lnTo>
                <a:lnTo>
                  <a:pt x="1008" y="2159"/>
                </a:lnTo>
                <a:lnTo>
                  <a:pt x="1194" y="2159"/>
                </a:lnTo>
                <a:cubicBezTo>
                  <a:pt x="1232" y="2159"/>
                  <a:pt x="1264" y="2127"/>
                  <a:pt x="1264" y="2089"/>
                </a:cubicBezTo>
                <a:lnTo>
                  <a:pt x="1264" y="1873"/>
                </a:lnTo>
                <a:cubicBezTo>
                  <a:pt x="1264" y="1835"/>
                  <a:pt x="1232" y="1803"/>
                  <a:pt x="1194" y="1803"/>
                </a:cubicBezTo>
                <a:lnTo>
                  <a:pt x="1008" y="1803"/>
                </a:lnTo>
                <a:lnTo>
                  <a:pt x="1008" y="1755"/>
                </a:lnTo>
                <a:lnTo>
                  <a:pt x="1194" y="1755"/>
                </a:lnTo>
                <a:cubicBezTo>
                  <a:pt x="1232" y="1755"/>
                  <a:pt x="1264" y="1724"/>
                  <a:pt x="1264" y="1685"/>
                </a:cubicBezTo>
                <a:lnTo>
                  <a:pt x="1264" y="1470"/>
                </a:lnTo>
                <a:cubicBezTo>
                  <a:pt x="1264" y="1451"/>
                  <a:pt x="1256" y="1433"/>
                  <a:pt x="1243" y="1420"/>
                </a:cubicBezTo>
                <a:cubicBezTo>
                  <a:pt x="1230" y="1407"/>
                  <a:pt x="1212" y="1400"/>
                  <a:pt x="1194" y="1400"/>
                </a:cubicBezTo>
                <a:lnTo>
                  <a:pt x="1008" y="1400"/>
                </a:lnTo>
                <a:lnTo>
                  <a:pt x="1008" y="1352"/>
                </a:lnTo>
                <a:lnTo>
                  <a:pt x="1194" y="1352"/>
                </a:lnTo>
                <a:cubicBezTo>
                  <a:pt x="1212" y="1352"/>
                  <a:pt x="1230" y="1344"/>
                  <a:pt x="1243" y="1331"/>
                </a:cubicBezTo>
                <a:cubicBezTo>
                  <a:pt x="1256" y="1318"/>
                  <a:pt x="1264" y="1300"/>
                  <a:pt x="1264" y="1282"/>
                </a:cubicBezTo>
                <a:lnTo>
                  <a:pt x="1264" y="1066"/>
                </a:lnTo>
                <a:cubicBezTo>
                  <a:pt x="1264" y="1028"/>
                  <a:pt x="1232" y="996"/>
                  <a:pt x="1194" y="996"/>
                </a:cubicBezTo>
                <a:lnTo>
                  <a:pt x="1008" y="996"/>
                </a:lnTo>
                <a:lnTo>
                  <a:pt x="1008" y="757"/>
                </a:lnTo>
                <a:cubicBezTo>
                  <a:pt x="1008" y="738"/>
                  <a:pt x="1001" y="720"/>
                  <a:pt x="988" y="707"/>
                </a:cubicBezTo>
                <a:cubicBezTo>
                  <a:pt x="975" y="694"/>
                  <a:pt x="957" y="686"/>
                  <a:pt x="938" y="686"/>
                </a:cubicBezTo>
                <a:lnTo>
                  <a:pt x="148" y="686"/>
                </a:lnTo>
                <a:cubicBezTo>
                  <a:pt x="208" y="415"/>
                  <a:pt x="607" y="190"/>
                  <a:pt x="1117" y="146"/>
                </a:cubicBezTo>
                <a:lnTo>
                  <a:pt x="1117" y="412"/>
                </a:lnTo>
                <a:cubicBezTo>
                  <a:pt x="1117" y="451"/>
                  <a:pt x="1148" y="482"/>
                  <a:pt x="1187" y="482"/>
                </a:cubicBezTo>
                <a:lnTo>
                  <a:pt x="1416" y="482"/>
                </a:lnTo>
                <a:cubicBezTo>
                  <a:pt x="1434" y="482"/>
                  <a:pt x="1452" y="475"/>
                  <a:pt x="1465" y="462"/>
                </a:cubicBezTo>
                <a:cubicBezTo>
                  <a:pt x="1478" y="449"/>
                  <a:pt x="1486" y="431"/>
                  <a:pt x="1486" y="412"/>
                </a:cubicBezTo>
                <a:lnTo>
                  <a:pt x="1486" y="146"/>
                </a:lnTo>
                <a:cubicBezTo>
                  <a:pt x="1995" y="190"/>
                  <a:pt x="2395" y="415"/>
                  <a:pt x="2454" y="686"/>
                </a:cubicBezTo>
                <a:lnTo>
                  <a:pt x="1664" y="686"/>
                </a:lnTo>
                <a:cubicBezTo>
                  <a:pt x="1626" y="686"/>
                  <a:pt x="1594" y="718"/>
                  <a:pt x="1594" y="756"/>
                </a:cubicBezTo>
                <a:lnTo>
                  <a:pt x="1594" y="996"/>
                </a:lnTo>
                <a:lnTo>
                  <a:pt x="1409" y="996"/>
                </a:lnTo>
                <a:cubicBezTo>
                  <a:pt x="1370" y="996"/>
                  <a:pt x="1339" y="1027"/>
                  <a:pt x="1339" y="1066"/>
                </a:cubicBezTo>
                <a:lnTo>
                  <a:pt x="1339" y="1281"/>
                </a:lnTo>
                <a:cubicBezTo>
                  <a:pt x="1339" y="1320"/>
                  <a:pt x="1370" y="1351"/>
                  <a:pt x="1409" y="1351"/>
                </a:cubicBezTo>
                <a:close/>
              </a:path>
            </a:pathLst>
          </a:custGeom>
          <a:solidFill>
            <a:schemeClr val="bg1"/>
          </a:solidFill>
          <a:ln>
            <a:noFill/>
          </a:ln>
        </p:spPr>
      </p:sp>
      <p:sp>
        <p:nvSpPr>
          <p:cNvPr id="103" name="wrench-and-bolt-tool-and-screwdriver-outline_28386">
            <a:extLst>
              <a:ext uri="{FF2B5EF4-FFF2-40B4-BE49-F238E27FC236}">
                <a16:creationId xmlns:a16="http://schemas.microsoft.com/office/drawing/2014/main" id="{65948547-DF43-45EE-9393-EC3277097CF7}"/>
              </a:ext>
            </a:extLst>
          </p:cNvPr>
          <p:cNvSpPr>
            <a:spLocks noChangeAspect="1"/>
          </p:cNvSpPr>
          <p:nvPr/>
        </p:nvSpPr>
        <p:spPr bwMode="auto">
          <a:xfrm>
            <a:off x="5979756" y="1696508"/>
            <a:ext cx="190418" cy="186209"/>
          </a:xfrm>
          <a:custGeom>
            <a:avLst/>
            <a:gdLst>
              <a:gd name="connsiteX0" fmla="*/ 480240 w 608551"/>
              <a:gd name="connsiteY0" fmla="*/ 438791 h 595102"/>
              <a:gd name="connsiteX1" fmla="*/ 509306 w 608551"/>
              <a:gd name="connsiteY1" fmla="*/ 467959 h 595102"/>
              <a:gd name="connsiteX2" fmla="*/ 498618 w 608551"/>
              <a:gd name="connsiteY2" fmla="*/ 507675 h 595102"/>
              <a:gd name="connsiteX3" fmla="*/ 458865 w 608551"/>
              <a:gd name="connsiteY3" fmla="*/ 518352 h 595102"/>
              <a:gd name="connsiteX4" fmla="*/ 429799 w 608551"/>
              <a:gd name="connsiteY4" fmla="*/ 489184 h 595102"/>
              <a:gd name="connsiteX5" fmla="*/ 440357 w 608551"/>
              <a:gd name="connsiteY5" fmla="*/ 449468 h 595102"/>
              <a:gd name="connsiteX6" fmla="*/ 480631 w 608551"/>
              <a:gd name="connsiteY6" fmla="*/ 419389 h 595102"/>
              <a:gd name="connsiteX7" fmla="*/ 430320 w 608551"/>
              <a:gd name="connsiteY7" fmla="*/ 432801 h 595102"/>
              <a:gd name="connsiteX8" fmla="*/ 423803 w 608551"/>
              <a:gd name="connsiteY8" fmla="*/ 439442 h 595102"/>
              <a:gd name="connsiteX9" fmla="*/ 410248 w 608551"/>
              <a:gd name="connsiteY9" fmla="*/ 489575 h 595102"/>
              <a:gd name="connsiteX10" fmla="*/ 412725 w 608551"/>
              <a:gd name="connsiteY10" fmla="*/ 498560 h 595102"/>
              <a:gd name="connsiteX11" fmla="*/ 449480 w 608551"/>
              <a:gd name="connsiteY11" fmla="*/ 535280 h 595102"/>
              <a:gd name="connsiteX12" fmla="*/ 456128 w 608551"/>
              <a:gd name="connsiteY12" fmla="*/ 538015 h 595102"/>
              <a:gd name="connsiteX13" fmla="*/ 458474 w 608551"/>
              <a:gd name="connsiteY13" fmla="*/ 537755 h 595102"/>
              <a:gd name="connsiteX14" fmla="*/ 508785 w 608551"/>
              <a:gd name="connsiteY14" fmla="*/ 524342 h 595102"/>
              <a:gd name="connsiteX15" fmla="*/ 515302 w 608551"/>
              <a:gd name="connsiteY15" fmla="*/ 517701 h 595102"/>
              <a:gd name="connsiteX16" fmla="*/ 528727 w 608551"/>
              <a:gd name="connsiteY16" fmla="*/ 467568 h 595102"/>
              <a:gd name="connsiteX17" fmla="*/ 526381 w 608551"/>
              <a:gd name="connsiteY17" fmla="*/ 458583 h 595102"/>
              <a:gd name="connsiteX18" fmla="*/ 489625 w 608551"/>
              <a:gd name="connsiteY18" fmla="*/ 421863 h 595102"/>
              <a:gd name="connsiteX19" fmla="*/ 480631 w 608551"/>
              <a:gd name="connsiteY19" fmla="*/ 419389 h 595102"/>
              <a:gd name="connsiteX20" fmla="*/ 262289 w 608551"/>
              <a:gd name="connsiteY20" fmla="*/ 382032 h 595102"/>
              <a:gd name="connsiteX21" fmla="*/ 131665 w 608551"/>
              <a:gd name="connsiteY21" fmla="*/ 512451 h 595102"/>
              <a:gd name="connsiteX22" fmla="*/ 131665 w 608551"/>
              <a:gd name="connsiteY22" fmla="*/ 525597 h 595102"/>
              <a:gd name="connsiteX23" fmla="*/ 138313 w 608551"/>
              <a:gd name="connsiteY23" fmla="*/ 528331 h 595102"/>
              <a:gd name="connsiteX24" fmla="*/ 144832 w 608551"/>
              <a:gd name="connsiteY24" fmla="*/ 525597 h 595102"/>
              <a:gd name="connsiteX25" fmla="*/ 275456 w 608551"/>
              <a:gd name="connsiteY25" fmla="*/ 395178 h 595102"/>
              <a:gd name="connsiteX26" fmla="*/ 275456 w 608551"/>
              <a:gd name="connsiteY26" fmla="*/ 382032 h 595102"/>
              <a:gd name="connsiteX27" fmla="*/ 262289 w 608551"/>
              <a:gd name="connsiteY27" fmla="*/ 382032 h 595102"/>
              <a:gd name="connsiteX28" fmla="*/ 239085 w 608551"/>
              <a:gd name="connsiteY28" fmla="*/ 358864 h 595102"/>
              <a:gd name="connsiteX29" fmla="*/ 108460 w 608551"/>
              <a:gd name="connsiteY29" fmla="*/ 489283 h 595102"/>
              <a:gd name="connsiteX30" fmla="*/ 108460 w 608551"/>
              <a:gd name="connsiteY30" fmla="*/ 502559 h 595102"/>
              <a:gd name="connsiteX31" fmla="*/ 115109 w 608551"/>
              <a:gd name="connsiteY31" fmla="*/ 505293 h 595102"/>
              <a:gd name="connsiteX32" fmla="*/ 121757 w 608551"/>
              <a:gd name="connsiteY32" fmla="*/ 502559 h 595102"/>
              <a:gd name="connsiteX33" fmla="*/ 252382 w 608551"/>
              <a:gd name="connsiteY33" fmla="*/ 372140 h 595102"/>
              <a:gd name="connsiteX34" fmla="*/ 252382 w 608551"/>
              <a:gd name="connsiteY34" fmla="*/ 358864 h 595102"/>
              <a:gd name="connsiteX35" fmla="*/ 239085 w 608551"/>
              <a:gd name="connsiteY35" fmla="*/ 358864 h 595102"/>
              <a:gd name="connsiteX36" fmla="*/ 212751 w 608551"/>
              <a:gd name="connsiteY36" fmla="*/ 332572 h 595102"/>
              <a:gd name="connsiteX37" fmla="*/ 82127 w 608551"/>
              <a:gd name="connsiteY37" fmla="*/ 462991 h 595102"/>
              <a:gd name="connsiteX38" fmla="*/ 82127 w 608551"/>
              <a:gd name="connsiteY38" fmla="*/ 476137 h 595102"/>
              <a:gd name="connsiteX39" fmla="*/ 88645 w 608551"/>
              <a:gd name="connsiteY39" fmla="*/ 478870 h 595102"/>
              <a:gd name="connsiteX40" fmla="*/ 95293 w 608551"/>
              <a:gd name="connsiteY40" fmla="*/ 476137 h 595102"/>
              <a:gd name="connsiteX41" fmla="*/ 225918 w 608551"/>
              <a:gd name="connsiteY41" fmla="*/ 345718 h 595102"/>
              <a:gd name="connsiteX42" fmla="*/ 225918 w 608551"/>
              <a:gd name="connsiteY42" fmla="*/ 332572 h 595102"/>
              <a:gd name="connsiteX43" fmla="*/ 212751 w 608551"/>
              <a:gd name="connsiteY43" fmla="*/ 332572 h 595102"/>
              <a:gd name="connsiteX44" fmla="*/ 560431 w 608551"/>
              <a:gd name="connsiteY44" fmla="*/ 1969 h 595102"/>
              <a:gd name="connsiteX45" fmla="*/ 572816 w 608551"/>
              <a:gd name="connsiteY45" fmla="*/ 2750 h 595102"/>
              <a:gd name="connsiteX46" fmla="*/ 605798 w 608551"/>
              <a:gd name="connsiteY46" fmla="*/ 35681 h 595102"/>
              <a:gd name="connsiteX47" fmla="*/ 606580 w 608551"/>
              <a:gd name="connsiteY47" fmla="*/ 48046 h 595102"/>
              <a:gd name="connsiteX48" fmla="*/ 565255 w 608551"/>
              <a:gd name="connsiteY48" fmla="*/ 101020 h 595102"/>
              <a:gd name="connsiteX49" fmla="*/ 559519 w 608551"/>
              <a:gd name="connsiteY49" fmla="*/ 108309 h 595102"/>
              <a:gd name="connsiteX50" fmla="*/ 529796 w 608551"/>
              <a:gd name="connsiteY50" fmla="*/ 120544 h 595102"/>
              <a:gd name="connsiteX51" fmla="*/ 507504 w 608551"/>
              <a:gd name="connsiteY51" fmla="*/ 114036 h 595102"/>
              <a:gd name="connsiteX52" fmla="*/ 344158 w 608551"/>
              <a:gd name="connsiteY52" fmla="*/ 277125 h 595102"/>
              <a:gd name="connsiteX53" fmla="*/ 387178 w 608551"/>
              <a:gd name="connsiteY53" fmla="*/ 319947 h 595102"/>
              <a:gd name="connsiteX54" fmla="*/ 389524 w 608551"/>
              <a:gd name="connsiteY54" fmla="*/ 325153 h 595102"/>
              <a:gd name="connsiteX55" fmla="*/ 432544 w 608551"/>
              <a:gd name="connsiteY55" fmla="*/ 367975 h 595102"/>
              <a:gd name="connsiteX56" fmla="*/ 469568 w 608551"/>
              <a:gd name="connsiteY56" fmla="*/ 361988 h 595102"/>
              <a:gd name="connsiteX57" fmla="*/ 552218 w 608551"/>
              <a:gd name="connsiteY57" fmla="*/ 396090 h 595102"/>
              <a:gd name="connsiteX58" fmla="*/ 586374 w 608551"/>
              <a:gd name="connsiteY58" fmla="*/ 478610 h 595102"/>
              <a:gd name="connsiteX59" fmla="*/ 552218 w 608551"/>
              <a:gd name="connsiteY59" fmla="*/ 561000 h 595102"/>
              <a:gd name="connsiteX60" fmla="*/ 469568 w 608551"/>
              <a:gd name="connsiteY60" fmla="*/ 595102 h 595102"/>
              <a:gd name="connsiteX61" fmla="*/ 386917 w 608551"/>
              <a:gd name="connsiteY61" fmla="*/ 561000 h 595102"/>
              <a:gd name="connsiteX62" fmla="*/ 358889 w 608551"/>
              <a:gd name="connsiteY62" fmla="*/ 441645 h 595102"/>
              <a:gd name="connsiteX63" fmla="*/ 318737 w 608551"/>
              <a:gd name="connsiteY63" fmla="*/ 401556 h 595102"/>
              <a:gd name="connsiteX64" fmla="*/ 169601 w 608551"/>
              <a:gd name="connsiteY64" fmla="*/ 550327 h 595102"/>
              <a:gd name="connsiteX65" fmla="*/ 113414 w 608551"/>
              <a:gd name="connsiteY65" fmla="*/ 573626 h 595102"/>
              <a:gd name="connsiteX66" fmla="*/ 57358 w 608551"/>
              <a:gd name="connsiteY66" fmla="*/ 550327 h 595102"/>
              <a:gd name="connsiteX67" fmla="*/ 34022 w 608551"/>
              <a:gd name="connsiteY67" fmla="*/ 494229 h 595102"/>
              <a:gd name="connsiteX68" fmla="*/ 57358 w 608551"/>
              <a:gd name="connsiteY68" fmla="*/ 438261 h 595102"/>
              <a:gd name="connsiteX69" fmla="*/ 206363 w 608551"/>
              <a:gd name="connsiteY69" fmla="*/ 289360 h 595102"/>
              <a:gd name="connsiteX70" fmla="*/ 153696 w 608551"/>
              <a:gd name="connsiteY70" fmla="*/ 236776 h 595102"/>
              <a:gd name="connsiteX71" fmla="*/ 116543 w 608551"/>
              <a:gd name="connsiteY71" fmla="*/ 242893 h 595102"/>
              <a:gd name="connsiteX72" fmla="*/ 34283 w 608551"/>
              <a:gd name="connsiteY72" fmla="*/ 208922 h 595102"/>
              <a:gd name="connsiteX73" fmla="*/ 8732 w 608551"/>
              <a:gd name="connsiteY73" fmla="*/ 82277 h 595102"/>
              <a:gd name="connsiteX74" fmla="*/ 15511 w 608551"/>
              <a:gd name="connsiteY74" fmla="*/ 76680 h 595102"/>
              <a:gd name="connsiteX75" fmla="*/ 23984 w 608551"/>
              <a:gd name="connsiteY75" fmla="*/ 79154 h 595102"/>
              <a:gd name="connsiteX76" fmla="*/ 77825 w 608551"/>
              <a:gd name="connsiteY76" fmla="*/ 133039 h 595102"/>
              <a:gd name="connsiteX77" fmla="*/ 121105 w 608551"/>
              <a:gd name="connsiteY77" fmla="*/ 130696 h 595102"/>
              <a:gd name="connsiteX78" fmla="*/ 123452 w 608551"/>
              <a:gd name="connsiteY78" fmla="*/ 87484 h 595102"/>
              <a:gd name="connsiteX79" fmla="*/ 69612 w 608551"/>
              <a:gd name="connsiteY79" fmla="*/ 33728 h 595102"/>
              <a:gd name="connsiteX80" fmla="*/ 67004 w 608551"/>
              <a:gd name="connsiteY80" fmla="*/ 25268 h 595102"/>
              <a:gd name="connsiteX81" fmla="*/ 72610 w 608551"/>
              <a:gd name="connsiteY81" fmla="*/ 18500 h 595102"/>
              <a:gd name="connsiteX82" fmla="*/ 116934 w 608551"/>
              <a:gd name="connsiteY82" fmla="*/ 9779 h 595102"/>
              <a:gd name="connsiteX83" fmla="*/ 199454 w 608551"/>
              <a:gd name="connsiteY83" fmla="*/ 44011 h 595102"/>
              <a:gd name="connsiteX84" fmla="*/ 227482 w 608551"/>
              <a:gd name="connsiteY84" fmla="*/ 163236 h 595102"/>
              <a:gd name="connsiteX85" fmla="*/ 282887 w 608551"/>
              <a:gd name="connsiteY85" fmla="*/ 218683 h 595102"/>
              <a:gd name="connsiteX86" fmla="*/ 287971 w 608551"/>
              <a:gd name="connsiteY86" fmla="*/ 221026 h 595102"/>
              <a:gd name="connsiteX87" fmla="*/ 330991 w 608551"/>
              <a:gd name="connsiteY87" fmla="*/ 263979 h 595102"/>
              <a:gd name="connsiteX88" fmla="*/ 494337 w 608551"/>
              <a:gd name="connsiteY88" fmla="*/ 100890 h 595102"/>
              <a:gd name="connsiteX89" fmla="*/ 487819 w 608551"/>
              <a:gd name="connsiteY89" fmla="*/ 78503 h 595102"/>
              <a:gd name="connsiteX90" fmla="*/ 500073 w 608551"/>
              <a:gd name="connsiteY90" fmla="*/ 48827 h 595102"/>
              <a:gd name="connsiteX91" fmla="*/ 507243 w 608551"/>
              <a:gd name="connsiteY91" fmla="*/ 43230 h 59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608551" h="595102">
                <a:moveTo>
                  <a:pt x="480240" y="438791"/>
                </a:moveTo>
                <a:lnTo>
                  <a:pt x="509306" y="467959"/>
                </a:lnTo>
                <a:lnTo>
                  <a:pt x="498618" y="507675"/>
                </a:lnTo>
                <a:lnTo>
                  <a:pt x="458865" y="518352"/>
                </a:lnTo>
                <a:lnTo>
                  <a:pt x="429799" y="489184"/>
                </a:lnTo>
                <a:lnTo>
                  <a:pt x="440357" y="449468"/>
                </a:lnTo>
                <a:close/>
                <a:moveTo>
                  <a:pt x="480631" y="419389"/>
                </a:moveTo>
                <a:lnTo>
                  <a:pt x="430320" y="432801"/>
                </a:lnTo>
                <a:cubicBezTo>
                  <a:pt x="427192" y="433712"/>
                  <a:pt x="424585" y="436186"/>
                  <a:pt x="423803" y="439442"/>
                </a:cubicBezTo>
                <a:lnTo>
                  <a:pt x="410248" y="489575"/>
                </a:lnTo>
                <a:cubicBezTo>
                  <a:pt x="409466" y="492830"/>
                  <a:pt x="410378" y="496216"/>
                  <a:pt x="412725" y="498560"/>
                </a:cubicBezTo>
                <a:lnTo>
                  <a:pt x="449480" y="535280"/>
                </a:lnTo>
                <a:cubicBezTo>
                  <a:pt x="451305" y="537103"/>
                  <a:pt x="453651" y="538015"/>
                  <a:pt x="456128" y="538015"/>
                </a:cubicBezTo>
                <a:cubicBezTo>
                  <a:pt x="456910" y="538015"/>
                  <a:pt x="457692" y="538015"/>
                  <a:pt x="458474" y="537755"/>
                </a:cubicBezTo>
                <a:lnTo>
                  <a:pt x="508785" y="524342"/>
                </a:lnTo>
                <a:cubicBezTo>
                  <a:pt x="511913" y="523431"/>
                  <a:pt x="514520" y="520957"/>
                  <a:pt x="515302" y="517701"/>
                </a:cubicBezTo>
                <a:lnTo>
                  <a:pt x="528727" y="467568"/>
                </a:lnTo>
                <a:cubicBezTo>
                  <a:pt x="529639" y="464313"/>
                  <a:pt x="528727" y="460927"/>
                  <a:pt x="526381" y="458583"/>
                </a:cubicBezTo>
                <a:lnTo>
                  <a:pt x="489625" y="421863"/>
                </a:lnTo>
                <a:cubicBezTo>
                  <a:pt x="487279" y="419519"/>
                  <a:pt x="483890" y="418477"/>
                  <a:pt x="480631" y="419389"/>
                </a:cubicBezTo>
                <a:close/>
                <a:moveTo>
                  <a:pt x="262289" y="382032"/>
                </a:moveTo>
                <a:lnTo>
                  <a:pt x="131665" y="512451"/>
                </a:lnTo>
                <a:cubicBezTo>
                  <a:pt x="128015" y="516096"/>
                  <a:pt x="128015" y="521953"/>
                  <a:pt x="131665" y="525597"/>
                </a:cubicBezTo>
                <a:cubicBezTo>
                  <a:pt x="133490" y="527420"/>
                  <a:pt x="135837" y="528331"/>
                  <a:pt x="138313" y="528331"/>
                </a:cubicBezTo>
                <a:cubicBezTo>
                  <a:pt x="140660" y="528331"/>
                  <a:pt x="143007" y="527420"/>
                  <a:pt x="144832" y="525597"/>
                </a:cubicBezTo>
                <a:lnTo>
                  <a:pt x="275456" y="395178"/>
                </a:lnTo>
                <a:cubicBezTo>
                  <a:pt x="279106" y="391534"/>
                  <a:pt x="279106" y="385677"/>
                  <a:pt x="275456" y="382032"/>
                </a:cubicBezTo>
                <a:cubicBezTo>
                  <a:pt x="271806" y="378388"/>
                  <a:pt x="265940" y="378388"/>
                  <a:pt x="262289" y="382032"/>
                </a:cubicBezTo>
                <a:close/>
                <a:moveTo>
                  <a:pt x="239085" y="358864"/>
                </a:moveTo>
                <a:lnTo>
                  <a:pt x="108460" y="489283"/>
                </a:lnTo>
                <a:cubicBezTo>
                  <a:pt x="104810" y="492928"/>
                  <a:pt x="104810" y="498915"/>
                  <a:pt x="108460" y="502559"/>
                </a:cubicBezTo>
                <a:cubicBezTo>
                  <a:pt x="110285" y="504382"/>
                  <a:pt x="112762" y="505293"/>
                  <a:pt x="115109" y="505293"/>
                </a:cubicBezTo>
                <a:cubicBezTo>
                  <a:pt x="117455" y="505293"/>
                  <a:pt x="119932" y="504382"/>
                  <a:pt x="121757" y="502559"/>
                </a:cubicBezTo>
                <a:lnTo>
                  <a:pt x="252382" y="372140"/>
                </a:lnTo>
                <a:cubicBezTo>
                  <a:pt x="256032" y="368496"/>
                  <a:pt x="256032" y="362509"/>
                  <a:pt x="252382" y="358864"/>
                </a:cubicBezTo>
                <a:cubicBezTo>
                  <a:pt x="248732" y="355220"/>
                  <a:pt x="242735" y="355220"/>
                  <a:pt x="239085" y="358864"/>
                </a:cubicBezTo>
                <a:close/>
                <a:moveTo>
                  <a:pt x="212751" y="332572"/>
                </a:moveTo>
                <a:lnTo>
                  <a:pt x="82127" y="462991"/>
                </a:lnTo>
                <a:cubicBezTo>
                  <a:pt x="78477" y="466636"/>
                  <a:pt x="78477" y="472493"/>
                  <a:pt x="82127" y="476137"/>
                </a:cubicBezTo>
                <a:cubicBezTo>
                  <a:pt x="83952" y="477959"/>
                  <a:pt x="86298" y="478870"/>
                  <a:pt x="88645" y="478870"/>
                </a:cubicBezTo>
                <a:cubicBezTo>
                  <a:pt x="91122" y="478870"/>
                  <a:pt x="93468" y="477959"/>
                  <a:pt x="95293" y="476137"/>
                </a:cubicBezTo>
                <a:lnTo>
                  <a:pt x="225918" y="345718"/>
                </a:lnTo>
                <a:cubicBezTo>
                  <a:pt x="229568" y="342074"/>
                  <a:pt x="229568" y="336217"/>
                  <a:pt x="225918" y="332572"/>
                </a:cubicBezTo>
                <a:cubicBezTo>
                  <a:pt x="222268" y="328928"/>
                  <a:pt x="216401" y="328928"/>
                  <a:pt x="212751" y="332572"/>
                </a:cubicBezTo>
                <a:close/>
                <a:moveTo>
                  <a:pt x="560431" y="1969"/>
                </a:moveTo>
                <a:cubicBezTo>
                  <a:pt x="564082" y="-894"/>
                  <a:pt x="569426" y="-634"/>
                  <a:pt x="572816" y="2750"/>
                </a:cubicBezTo>
                <a:lnTo>
                  <a:pt x="605798" y="35681"/>
                </a:lnTo>
                <a:cubicBezTo>
                  <a:pt x="609187" y="39065"/>
                  <a:pt x="609448" y="44271"/>
                  <a:pt x="606580" y="48046"/>
                </a:cubicBezTo>
                <a:lnTo>
                  <a:pt x="565255" y="101020"/>
                </a:lnTo>
                <a:cubicBezTo>
                  <a:pt x="563430" y="103884"/>
                  <a:pt x="561605" y="106226"/>
                  <a:pt x="559519" y="108309"/>
                </a:cubicBezTo>
                <a:cubicBezTo>
                  <a:pt x="551567" y="116119"/>
                  <a:pt x="541007" y="120544"/>
                  <a:pt x="529796" y="120544"/>
                </a:cubicBezTo>
                <a:cubicBezTo>
                  <a:pt x="521844" y="120544"/>
                  <a:pt x="514152" y="118201"/>
                  <a:pt x="507504" y="114036"/>
                </a:cubicBezTo>
                <a:lnTo>
                  <a:pt x="344158" y="277125"/>
                </a:lnTo>
                <a:lnTo>
                  <a:pt x="387178" y="319947"/>
                </a:lnTo>
                <a:cubicBezTo>
                  <a:pt x="388482" y="321379"/>
                  <a:pt x="389264" y="323201"/>
                  <a:pt x="389524" y="325153"/>
                </a:cubicBezTo>
                <a:lnTo>
                  <a:pt x="432544" y="367975"/>
                </a:lnTo>
                <a:cubicBezTo>
                  <a:pt x="444277" y="364071"/>
                  <a:pt x="456792" y="361988"/>
                  <a:pt x="469568" y="361988"/>
                </a:cubicBezTo>
                <a:cubicBezTo>
                  <a:pt x="500725" y="361988"/>
                  <a:pt x="530057" y="374093"/>
                  <a:pt x="552218" y="396090"/>
                </a:cubicBezTo>
                <a:cubicBezTo>
                  <a:pt x="574250" y="418086"/>
                  <a:pt x="586374" y="447372"/>
                  <a:pt x="586374" y="478610"/>
                </a:cubicBezTo>
                <a:cubicBezTo>
                  <a:pt x="586374" y="509718"/>
                  <a:pt x="574250" y="539004"/>
                  <a:pt x="552218" y="561000"/>
                </a:cubicBezTo>
                <a:cubicBezTo>
                  <a:pt x="530057" y="582997"/>
                  <a:pt x="500725" y="595102"/>
                  <a:pt x="469568" y="595102"/>
                </a:cubicBezTo>
                <a:cubicBezTo>
                  <a:pt x="438411" y="595102"/>
                  <a:pt x="409079" y="582997"/>
                  <a:pt x="386917" y="561000"/>
                </a:cubicBezTo>
                <a:cubicBezTo>
                  <a:pt x="355630" y="529632"/>
                  <a:pt x="344940" y="483426"/>
                  <a:pt x="358889" y="441645"/>
                </a:cubicBezTo>
                <a:lnTo>
                  <a:pt x="318737" y="401556"/>
                </a:lnTo>
                <a:lnTo>
                  <a:pt x="169601" y="550327"/>
                </a:lnTo>
                <a:cubicBezTo>
                  <a:pt x="154609" y="565296"/>
                  <a:pt x="134663" y="573626"/>
                  <a:pt x="113414" y="573626"/>
                </a:cubicBezTo>
                <a:cubicBezTo>
                  <a:pt x="92295" y="573626"/>
                  <a:pt x="72349" y="565296"/>
                  <a:pt x="57358" y="550327"/>
                </a:cubicBezTo>
                <a:cubicBezTo>
                  <a:pt x="42366" y="535359"/>
                  <a:pt x="34022" y="515445"/>
                  <a:pt x="34022" y="494229"/>
                </a:cubicBezTo>
                <a:cubicBezTo>
                  <a:pt x="34022" y="473143"/>
                  <a:pt x="42366" y="453229"/>
                  <a:pt x="57358" y="438261"/>
                </a:cubicBezTo>
                <a:lnTo>
                  <a:pt x="206363" y="289360"/>
                </a:lnTo>
                <a:lnTo>
                  <a:pt x="153696" y="236776"/>
                </a:lnTo>
                <a:cubicBezTo>
                  <a:pt x="141703" y="240810"/>
                  <a:pt x="129318" y="242893"/>
                  <a:pt x="116543" y="242893"/>
                </a:cubicBezTo>
                <a:cubicBezTo>
                  <a:pt x="85516" y="242893"/>
                  <a:pt x="56184" y="230788"/>
                  <a:pt x="34283" y="208922"/>
                </a:cubicBezTo>
                <a:cubicBezTo>
                  <a:pt x="910" y="175601"/>
                  <a:pt x="-9128" y="125880"/>
                  <a:pt x="8732" y="82277"/>
                </a:cubicBezTo>
                <a:cubicBezTo>
                  <a:pt x="9905" y="79414"/>
                  <a:pt x="12382" y="77331"/>
                  <a:pt x="15511" y="76680"/>
                </a:cubicBezTo>
                <a:cubicBezTo>
                  <a:pt x="18640" y="76030"/>
                  <a:pt x="21768" y="77071"/>
                  <a:pt x="23984" y="79154"/>
                </a:cubicBezTo>
                <a:lnTo>
                  <a:pt x="77825" y="133039"/>
                </a:lnTo>
                <a:lnTo>
                  <a:pt x="121105" y="130696"/>
                </a:lnTo>
                <a:lnTo>
                  <a:pt x="123452" y="87484"/>
                </a:lnTo>
                <a:lnTo>
                  <a:pt x="69612" y="33728"/>
                </a:lnTo>
                <a:cubicBezTo>
                  <a:pt x="67396" y="31515"/>
                  <a:pt x="66353" y="28262"/>
                  <a:pt x="67004" y="25268"/>
                </a:cubicBezTo>
                <a:cubicBezTo>
                  <a:pt x="67656" y="22144"/>
                  <a:pt x="69742" y="19671"/>
                  <a:pt x="72610" y="18500"/>
                </a:cubicBezTo>
                <a:cubicBezTo>
                  <a:pt x="86689" y="12773"/>
                  <a:pt x="101551" y="9779"/>
                  <a:pt x="116934" y="9779"/>
                </a:cubicBezTo>
                <a:cubicBezTo>
                  <a:pt x="148091" y="9779"/>
                  <a:pt x="177423" y="21884"/>
                  <a:pt x="199454" y="44011"/>
                </a:cubicBezTo>
                <a:cubicBezTo>
                  <a:pt x="230481" y="74988"/>
                  <a:pt x="241431" y="121585"/>
                  <a:pt x="227482" y="163236"/>
                </a:cubicBezTo>
                <a:lnTo>
                  <a:pt x="282887" y="218683"/>
                </a:lnTo>
                <a:cubicBezTo>
                  <a:pt x="284842" y="218944"/>
                  <a:pt x="286667" y="219725"/>
                  <a:pt x="287971" y="221026"/>
                </a:cubicBezTo>
                <a:lnTo>
                  <a:pt x="330991" y="263979"/>
                </a:lnTo>
                <a:lnTo>
                  <a:pt x="494337" y="100890"/>
                </a:lnTo>
                <a:cubicBezTo>
                  <a:pt x="490165" y="94252"/>
                  <a:pt x="487819" y="86573"/>
                  <a:pt x="487819" y="78503"/>
                </a:cubicBezTo>
                <a:cubicBezTo>
                  <a:pt x="487819" y="67309"/>
                  <a:pt x="492121" y="56766"/>
                  <a:pt x="500073" y="48827"/>
                </a:cubicBezTo>
                <a:cubicBezTo>
                  <a:pt x="502159" y="46744"/>
                  <a:pt x="504505" y="44922"/>
                  <a:pt x="507243" y="43230"/>
                </a:cubicBezTo>
                <a:close/>
              </a:path>
            </a:pathLst>
          </a:custGeom>
          <a:solidFill>
            <a:schemeClr val="bg1"/>
          </a:solidFill>
          <a:ln>
            <a:noFill/>
          </a:ln>
        </p:spPr>
      </p:sp>
      <p:sp>
        <p:nvSpPr>
          <p:cNvPr id="104" name="zoom_219445">
            <a:extLst>
              <a:ext uri="{FF2B5EF4-FFF2-40B4-BE49-F238E27FC236}">
                <a16:creationId xmlns:a16="http://schemas.microsoft.com/office/drawing/2014/main" id="{084AF14E-366E-4AF1-8DFE-9859D2F7BDE7}"/>
              </a:ext>
            </a:extLst>
          </p:cNvPr>
          <p:cNvSpPr>
            <a:spLocks noChangeAspect="1"/>
          </p:cNvSpPr>
          <p:nvPr/>
        </p:nvSpPr>
        <p:spPr bwMode="auto">
          <a:xfrm>
            <a:off x="10647340" y="1689733"/>
            <a:ext cx="190418" cy="190210"/>
          </a:xfrm>
          <a:custGeom>
            <a:avLst/>
            <a:gdLst>
              <a:gd name="connsiteX0" fmla="*/ 342185 w 605906"/>
              <a:gd name="connsiteY0" fmla="*/ 117356 h 605245"/>
              <a:gd name="connsiteX1" fmla="*/ 400939 w 605906"/>
              <a:gd name="connsiteY1" fmla="*/ 117356 h 605245"/>
              <a:gd name="connsiteX2" fmla="*/ 400939 w 605906"/>
              <a:gd name="connsiteY2" fmla="*/ 205276 h 605245"/>
              <a:gd name="connsiteX3" fmla="*/ 489018 w 605906"/>
              <a:gd name="connsiteY3" fmla="*/ 205276 h 605245"/>
              <a:gd name="connsiteX4" fmla="*/ 489018 w 605906"/>
              <a:gd name="connsiteY4" fmla="*/ 263925 h 605245"/>
              <a:gd name="connsiteX5" fmla="*/ 400939 w 605906"/>
              <a:gd name="connsiteY5" fmla="*/ 263925 h 605245"/>
              <a:gd name="connsiteX6" fmla="*/ 400939 w 605906"/>
              <a:gd name="connsiteY6" fmla="*/ 351845 h 605245"/>
              <a:gd name="connsiteX7" fmla="*/ 342185 w 605906"/>
              <a:gd name="connsiteY7" fmla="*/ 351845 h 605245"/>
              <a:gd name="connsiteX8" fmla="*/ 342185 w 605906"/>
              <a:gd name="connsiteY8" fmla="*/ 263925 h 605245"/>
              <a:gd name="connsiteX9" fmla="*/ 254106 w 605906"/>
              <a:gd name="connsiteY9" fmla="*/ 263925 h 605245"/>
              <a:gd name="connsiteX10" fmla="*/ 254106 w 605906"/>
              <a:gd name="connsiteY10" fmla="*/ 205276 h 605245"/>
              <a:gd name="connsiteX11" fmla="*/ 342185 w 605906"/>
              <a:gd name="connsiteY11" fmla="*/ 205276 h 605245"/>
              <a:gd name="connsiteX12" fmla="*/ 371479 w 605906"/>
              <a:gd name="connsiteY12" fmla="*/ 53092 h 605245"/>
              <a:gd name="connsiteX13" fmla="*/ 189766 w 605906"/>
              <a:gd name="connsiteY13" fmla="*/ 234634 h 605245"/>
              <a:gd name="connsiteX14" fmla="*/ 371479 w 605906"/>
              <a:gd name="connsiteY14" fmla="*/ 416074 h 605245"/>
              <a:gd name="connsiteX15" fmla="*/ 553295 w 605906"/>
              <a:gd name="connsiteY15" fmla="*/ 234634 h 605245"/>
              <a:gd name="connsiteX16" fmla="*/ 371479 w 605906"/>
              <a:gd name="connsiteY16" fmla="*/ 53092 h 605245"/>
              <a:gd name="connsiteX17" fmla="*/ 371479 w 605906"/>
              <a:gd name="connsiteY17" fmla="*/ 0 h 605245"/>
              <a:gd name="connsiteX18" fmla="*/ 517262 w 605906"/>
              <a:gd name="connsiteY18" fmla="*/ 51030 h 605245"/>
              <a:gd name="connsiteX19" fmla="*/ 554844 w 605906"/>
              <a:gd name="connsiteY19" fmla="*/ 380611 h 605245"/>
              <a:gd name="connsiteX20" fmla="*/ 224663 w 605906"/>
              <a:gd name="connsiteY20" fmla="*/ 418136 h 605245"/>
              <a:gd name="connsiteX21" fmla="*/ 37891 w 605906"/>
              <a:gd name="connsiteY21" fmla="*/ 605245 h 605245"/>
              <a:gd name="connsiteX22" fmla="*/ 0 w 605906"/>
              <a:gd name="connsiteY22" fmla="*/ 567411 h 605245"/>
              <a:gd name="connsiteX23" fmla="*/ 187701 w 605906"/>
              <a:gd name="connsiteY23" fmla="*/ 381229 h 605245"/>
              <a:gd name="connsiteX24" fmla="*/ 136181 w 605906"/>
              <a:gd name="connsiteY24" fmla="*/ 234119 h 605245"/>
              <a:gd name="connsiteX25" fmla="*/ 371479 w 605906"/>
              <a:gd name="connsiteY25" fmla="*/ 0 h 605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05906" h="605245">
                <a:moveTo>
                  <a:pt x="342185" y="117356"/>
                </a:moveTo>
                <a:lnTo>
                  <a:pt x="400939" y="117356"/>
                </a:lnTo>
                <a:lnTo>
                  <a:pt x="400939" y="205276"/>
                </a:lnTo>
                <a:lnTo>
                  <a:pt x="489018" y="205276"/>
                </a:lnTo>
                <a:lnTo>
                  <a:pt x="489018" y="263925"/>
                </a:lnTo>
                <a:lnTo>
                  <a:pt x="400939" y="263925"/>
                </a:lnTo>
                <a:lnTo>
                  <a:pt x="400939" y="351845"/>
                </a:lnTo>
                <a:lnTo>
                  <a:pt x="342185" y="351845"/>
                </a:lnTo>
                <a:lnTo>
                  <a:pt x="342185" y="263925"/>
                </a:lnTo>
                <a:lnTo>
                  <a:pt x="254106" y="263925"/>
                </a:lnTo>
                <a:lnTo>
                  <a:pt x="254106" y="205276"/>
                </a:lnTo>
                <a:lnTo>
                  <a:pt x="342185" y="205276"/>
                </a:lnTo>
                <a:close/>
                <a:moveTo>
                  <a:pt x="371479" y="53092"/>
                </a:moveTo>
                <a:cubicBezTo>
                  <a:pt x="271124" y="53092"/>
                  <a:pt x="189766" y="134327"/>
                  <a:pt x="189766" y="234634"/>
                </a:cubicBezTo>
                <a:cubicBezTo>
                  <a:pt x="189766" y="334838"/>
                  <a:pt x="271124" y="416074"/>
                  <a:pt x="371479" y="416074"/>
                </a:cubicBezTo>
                <a:cubicBezTo>
                  <a:pt x="471937" y="416074"/>
                  <a:pt x="553295" y="334838"/>
                  <a:pt x="553295" y="234634"/>
                </a:cubicBezTo>
                <a:cubicBezTo>
                  <a:pt x="553295" y="134327"/>
                  <a:pt x="471937" y="53092"/>
                  <a:pt x="371479" y="53092"/>
                </a:cubicBezTo>
                <a:close/>
                <a:moveTo>
                  <a:pt x="371479" y="0"/>
                </a:moveTo>
                <a:cubicBezTo>
                  <a:pt x="424444" y="103"/>
                  <a:pt x="475861" y="18144"/>
                  <a:pt x="517262" y="51030"/>
                </a:cubicBezTo>
                <a:cubicBezTo>
                  <a:pt x="618753" y="131647"/>
                  <a:pt x="635582" y="279273"/>
                  <a:pt x="554844" y="380611"/>
                </a:cubicBezTo>
                <a:cubicBezTo>
                  <a:pt x="474002" y="482052"/>
                  <a:pt x="326257" y="498856"/>
                  <a:pt x="224663" y="418136"/>
                </a:cubicBezTo>
                <a:lnTo>
                  <a:pt x="37891" y="605245"/>
                </a:lnTo>
                <a:lnTo>
                  <a:pt x="0" y="567411"/>
                </a:lnTo>
                <a:lnTo>
                  <a:pt x="187701" y="381229"/>
                </a:lnTo>
                <a:cubicBezTo>
                  <a:pt x="154249" y="339477"/>
                  <a:pt x="136078" y="287623"/>
                  <a:pt x="136181" y="234119"/>
                </a:cubicBezTo>
                <a:cubicBezTo>
                  <a:pt x="136388" y="104637"/>
                  <a:pt x="241802" y="-206"/>
                  <a:pt x="371479" y="0"/>
                </a:cubicBezTo>
                <a:close/>
              </a:path>
            </a:pathLst>
          </a:custGeom>
          <a:solidFill>
            <a:schemeClr val="bg1"/>
          </a:solidFill>
          <a:ln>
            <a:noFill/>
          </a:ln>
        </p:spPr>
      </p:sp>
    </p:spTree>
    <p:extLst>
      <p:ext uri="{BB962C8B-B14F-4D97-AF65-F5344CB8AC3E}">
        <p14:creationId xmlns:p14="http://schemas.microsoft.com/office/powerpoint/2010/main" val="552597861"/>
      </p:ext>
    </p:extLst>
  </p:cSld>
  <p:clrMapOvr>
    <a:masterClrMapping/>
  </p:clrMapOvr>
  <mc:AlternateContent xmlns:mc="http://schemas.openxmlformats.org/markup-compatibility/2006" xmlns:p14="http://schemas.microsoft.com/office/powerpoint/2010/main">
    <mc:Choice Requires="p14">
      <p:transition p14:dur="0" advClick="0" advTm="12000"/>
    </mc:Choice>
    <mc:Fallback xmlns="">
      <p:transition advClick="0" advTm="1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ipe(left)">
                                      <p:cBhvr>
                                        <p:cTn id="7" dur="500"/>
                                        <p:tgtEl>
                                          <p:spTgt spid="31"/>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47"/>
                                        </p:tgtEl>
                                        <p:attrNameLst>
                                          <p:attrName>style.visibility</p:attrName>
                                        </p:attrNameLst>
                                      </p:cBhvr>
                                      <p:to>
                                        <p:strVal val="visible"/>
                                      </p:to>
                                    </p:set>
                                    <p:animEffect transition="in" filter="wipe(down)">
                                      <p:cBhvr>
                                        <p:cTn id="11" dur="500"/>
                                        <p:tgtEl>
                                          <p:spTgt spid="47"/>
                                        </p:tgtEl>
                                      </p:cBhvr>
                                    </p:animEffect>
                                  </p:childTnLst>
                                </p:cTn>
                              </p:par>
                            </p:childTnLst>
                          </p:cTn>
                        </p:par>
                        <p:par>
                          <p:cTn id="12" fill="hold">
                            <p:stCondLst>
                              <p:cond delay="1000"/>
                            </p:stCondLst>
                            <p:childTnLst>
                              <p:par>
                                <p:cTn id="13" presetID="22" presetClass="entr" presetSubtype="4" fill="hold" nodeType="afterEffect">
                                  <p:stCondLst>
                                    <p:cond delay="0"/>
                                  </p:stCondLst>
                                  <p:childTnLst>
                                    <p:set>
                                      <p:cBhvr>
                                        <p:cTn id="14" dur="1" fill="hold">
                                          <p:stCondLst>
                                            <p:cond delay="0"/>
                                          </p:stCondLst>
                                        </p:cTn>
                                        <p:tgtEl>
                                          <p:spTgt spid="32"/>
                                        </p:tgtEl>
                                        <p:attrNameLst>
                                          <p:attrName>style.visibility</p:attrName>
                                        </p:attrNameLst>
                                      </p:cBhvr>
                                      <p:to>
                                        <p:strVal val="visible"/>
                                      </p:to>
                                    </p:set>
                                    <p:animEffect transition="in" filter="wipe(down)">
                                      <p:cBhvr>
                                        <p:cTn id="15" dur="500"/>
                                        <p:tgtEl>
                                          <p:spTgt spid="32"/>
                                        </p:tgtEl>
                                      </p:cBhvr>
                                    </p:animEffect>
                                  </p:childTnLst>
                                </p:cTn>
                              </p:par>
                            </p:childTnLst>
                          </p:cTn>
                        </p:par>
                        <p:par>
                          <p:cTn id="16" fill="hold">
                            <p:stCondLst>
                              <p:cond delay="1500"/>
                            </p:stCondLst>
                            <p:childTnLst>
                              <p:par>
                                <p:cTn id="17" presetID="22" presetClass="entr" presetSubtype="4" fill="hold" nodeType="afterEffect">
                                  <p:stCondLst>
                                    <p:cond delay="0"/>
                                  </p:stCondLst>
                                  <p:childTnLst>
                                    <p:set>
                                      <p:cBhvr>
                                        <p:cTn id="18" dur="1" fill="hold">
                                          <p:stCondLst>
                                            <p:cond delay="0"/>
                                          </p:stCondLst>
                                        </p:cTn>
                                        <p:tgtEl>
                                          <p:spTgt spid="85"/>
                                        </p:tgtEl>
                                        <p:attrNameLst>
                                          <p:attrName>style.visibility</p:attrName>
                                        </p:attrNameLst>
                                      </p:cBhvr>
                                      <p:to>
                                        <p:strVal val="visible"/>
                                      </p:to>
                                    </p:set>
                                    <p:animEffect transition="in" filter="wipe(down)">
                                      <p:cBhvr>
                                        <p:cTn id="19" dur="500"/>
                                        <p:tgtEl>
                                          <p:spTgt spid="85"/>
                                        </p:tgtEl>
                                      </p:cBhvr>
                                    </p:animEffect>
                                  </p:childTnLst>
                                </p:cTn>
                              </p:par>
                            </p:childTnLst>
                          </p:cTn>
                        </p:par>
                        <p:par>
                          <p:cTn id="20" fill="hold">
                            <p:stCondLst>
                              <p:cond delay="2000"/>
                            </p:stCondLst>
                            <p:childTnLst>
                              <p:par>
                                <p:cTn id="21" presetID="42" presetClass="entr" presetSubtype="0" fill="hold" grpId="0" nodeType="afterEffect">
                                  <p:stCondLst>
                                    <p:cond delay="0"/>
                                  </p:stCondLst>
                                  <p:childTnLst>
                                    <p:set>
                                      <p:cBhvr>
                                        <p:cTn id="22" dur="1" fill="hold">
                                          <p:stCondLst>
                                            <p:cond delay="0"/>
                                          </p:stCondLst>
                                        </p:cTn>
                                        <p:tgtEl>
                                          <p:spTgt spid="71"/>
                                        </p:tgtEl>
                                        <p:attrNameLst>
                                          <p:attrName>style.visibility</p:attrName>
                                        </p:attrNameLst>
                                      </p:cBhvr>
                                      <p:to>
                                        <p:strVal val="visible"/>
                                      </p:to>
                                    </p:set>
                                    <p:animEffect transition="in" filter="fade">
                                      <p:cBhvr>
                                        <p:cTn id="23" dur="500"/>
                                        <p:tgtEl>
                                          <p:spTgt spid="71"/>
                                        </p:tgtEl>
                                      </p:cBhvr>
                                    </p:animEffect>
                                    <p:anim calcmode="lin" valueType="num">
                                      <p:cBhvr>
                                        <p:cTn id="24" dur="500" fill="hold"/>
                                        <p:tgtEl>
                                          <p:spTgt spid="71"/>
                                        </p:tgtEl>
                                        <p:attrNameLst>
                                          <p:attrName>ppt_x</p:attrName>
                                        </p:attrNameLst>
                                      </p:cBhvr>
                                      <p:tavLst>
                                        <p:tav tm="0">
                                          <p:val>
                                            <p:strVal val="#ppt_x"/>
                                          </p:val>
                                        </p:tav>
                                        <p:tav tm="100000">
                                          <p:val>
                                            <p:strVal val="#ppt_x"/>
                                          </p:val>
                                        </p:tav>
                                      </p:tavLst>
                                    </p:anim>
                                    <p:anim calcmode="lin" valueType="num">
                                      <p:cBhvr>
                                        <p:cTn id="25" dur="500" fill="hold"/>
                                        <p:tgtEl>
                                          <p:spTgt spid="71"/>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22" presetClass="entr" presetSubtype="4" fill="hold" nodeType="afterEffect">
                                  <p:stCondLst>
                                    <p:cond delay="0"/>
                                  </p:stCondLst>
                                  <p:childTnLst>
                                    <p:set>
                                      <p:cBhvr>
                                        <p:cTn id="28" dur="1" fill="hold">
                                          <p:stCondLst>
                                            <p:cond delay="0"/>
                                          </p:stCondLst>
                                        </p:cTn>
                                        <p:tgtEl>
                                          <p:spTgt spid="50"/>
                                        </p:tgtEl>
                                        <p:attrNameLst>
                                          <p:attrName>style.visibility</p:attrName>
                                        </p:attrNameLst>
                                      </p:cBhvr>
                                      <p:to>
                                        <p:strVal val="visible"/>
                                      </p:to>
                                    </p:set>
                                    <p:animEffect transition="in" filter="wipe(down)">
                                      <p:cBhvr>
                                        <p:cTn id="29" dur="500"/>
                                        <p:tgtEl>
                                          <p:spTgt spid="50"/>
                                        </p:tgtEl>
                                      </p:cBhvr>
                                    </p:animEffect>
                                  </p:childTnLst>
                                </p:cTn>
                              </p:par>
                            </p:childTnLst>
                          </p:cTn>
                        </p:par>
                        <p:par>
                          <p:cTn id="30" fill="hold">
                            <p:stCondLst>
                              <p:cond delay="3000"/>
                            </p:stCondLst>
                            <p:childTnLst>
                              <p:par>
                                <p:cTn id="31" presetID="22" presetClass="entr" presetSubtype="4" fill="hold" nodeType="afterEffect">
                                  <p:stCondLst>
                                    <p:cond delay="0"/>
                                  </p:stCondLst>
                                  <p:childTnLst>
                                    <p:set>
                                      <p:cBhvr>
                                        <p:cTn id="32" dur="1" fill="hold">
                                          <p:stCondLst>
                                            <p:cond delay="0"/>
                                          </p:stCondLst>
                                        </p:cTn>
                                        <p:tgtEl>
                                          <p:spTgt spid="35"/>
                                        </p:tgtEl>
                                        <p:attrNameLst>
                                          <p:attrName>style.visibility</p:attrName>
                                        </p:attrNameLst>
                                      </p:cBhvr>
                                      <p:to>
                                        <p:strVal val="visible"/>
                                      </p:to>
                                    </p:set>
                                    <p:animEffect transition="in" filter="wipe(down)">
                                      <p:cBhvr>
                                        <p:cTn id="33" dur="500"/>
                                        <p:tgtEl>
                                          <p:spTgt spid="35"/>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88"/>
                                        </p:tgtEl>
                                        <p:attrNameLst>
                                          <p:attrName>style.visibility</p:attrName>
                                        </p:attrNameLst>
                                      </p:cBhvr>
                                      <p:to>
                                        <p:strVal val="visible"/>
                                      </p:to>
                                    </p:set>
                                    <p:animEffect transition="in" filter="wipe(down)">
                                      <p:cBhvr>
                                        <p:cTn id="37" dur="500"/>
                                        <p:tgtEl>
                                          <p:spTgt spid="88"/>
                                        </p:tgtEl>
                                      </p:cBhvr>
                                    </p:animEffect>
                                  </p:childTnLst>
                                </p:cTn>
                              </p:par>
                            </p:childTnLst>
                          </p:cTn>
                        </p:par>
                        <p:par>
                          <p:cTn id="38" fill="hold">
                            <p:stCondLst>
                              <p:cond delay="4000"/>
                            </p:stCondLst>
                            <p:childTnLst>
                              <p:par>
                                <p:cTn id="39" presetID="42" presetClass="entr" presetSubtype="0" fill="hold" grpId="0" nodeType="afterEffect">
                                  <p:stCondLst>
                                    <p:cond delay="0"/>
                                  </p:stCondLst>
                                  <p:childTnLst>
                                    <p:set>
                                      <p:cBhvr>
                                        <p:cTn id="40" dur="1" fill="hold">
                                          <p:stCondLst>
                                            <p:cond delay="0"/>
                                          </p:stCondLst>
                                        </p:cTn>
                                        <p:tgtEl>
                                          <p:spTgt spid="72"/>
                                        </p:tgtEl>
                                        <p:attrNameLst>
                                          <p:attrName>style.visibility</p:attrName>
                                        </p:attrNameLst>
                                      </p:cBhvr>
                                      <p:to>
                                        <p:strVal val="visible"/>
                                      </p:to>
                                    </p:set>
                                    <p:animEffect transition="in" filter="fade">
                                      <p:cBhvr>
                                        <p:cTn id="41" dur="500"/>
                                        <p:tgtEl>
                                          <p:spTgt spid="72"/>
                                        </p:tgtEl>
                                      </p:cBhvr>
                                    </p:animEffect>
                                    <p:anim calcmode="lin" valueType="num">
                                      <p:cBhvr>
                                        <p:cTn id="42" dur="500" fill="hold"/>
                                        <p:tgtEl>
                                          <p:spTgt spid="72"/>
                                        </p:tgtEl>
                                        <p:attrNameLst>
                                          <p:attrName>ppt_x</p:attrName>
                                        </p:attrNameLst>
                                      </p:cBhvr>
                                      <p:tavLst>
                                        <p:tav tm="0">
                                          <p:val>
                                            <p:strVal val="#ppt_x"/>
                                          </p:val>
                                        </p:tav>
                                        <p:tav tm="100000">
                                          <p:val>
                                            <p:strVal val="#ppt_x"/>
                                          </p:val>
                                        </p:tav>
                                      </p:tavLst>
                                    </p:anim>
                                    <p:anim calcmode="lin" valueType="num">
                                      <p:cBhvr>
                                        <p:cTn id="43" dur="500" fill="hold"/>
                                        <p:tgtEl>
                                          <p:spTgt spid="72"/>
                                        </p:tgtEl>
                                        <p:attrNameLst>
                                          <p:attrName>ppt_y</p:attrName>
                                        </p:attrNameLst>
                                      </p:cBhvr>
                                      <p:tavLst>
                                        <p:tav tm="0">
                                          <p:val>
                                            <p:strVal val="#ppt_y+.1"/>
                                          </p:val>
                                        </p:tav>
                                        <p:tav tm="100000">
                                          <p:val>
                                            <p:strVal val="#ppt_y"/>
                                          </p:val>
                                        </p:tav>
                                      </p:tavLst>
                                    </p:anim>
                                  </p:childTnLst>
                                </p:cTn>
                              </p:par>
                            </p:childTnLst>
                          </p:cTn>
                        </p:par>
                        <p:par>
                          <p:cTn id="44" fill="hold">
                            <p:stCondLst>
                              <p:cond delay="4500"/>
                            </p:stCondLst>
                            <p:childTnLst>
                              <p:par>
                                <p:cTn id="45" presetID="22" presetClass="entr" presetSubtype="4" fill="hold" nodeType="afterEffect">
                                  <p:stCondLst>
                                    <p:cond delay="0"/>
                                  </p:stCondLst>
                                  <p:childTnLst>
                                    <p:set>
                                      <p:cBhvr>
                                        <p:cTn id="46" dur="1" fill="hold">
                                          <p:stCondLst>
                                            <p:cond delay="0"/>
                                          </p:stCondLst>
                                        </p:cTn>
                                        <p:tgtEl>
                                          <p:spTgt spid="62"/>
                                        </p:tgtEl>
                                        <p:attrNameLst>
                                          <p:attrName>style.visibility</p:attrName>
                                        </p:attrNameLst>
                                      </p:cBhvr>
                                      <p:to>
                                        <p:strVal val="visible"/>
                                      </p:to>
                                    </p:set>
                                    <p:animEffect transition="in" filter="wipe(down)">
                                      <p:cBhvr>
                                        <p:cTn id="47" dur="500"/>
                                        <p:tgtEl>
                                          <p:spTgt spid="62"/>
                                        </p:tgtEl>
                                      </p:cBhvr>
                                    </p:animEffect>
                                  </p:childTnLst>
                                </p:cTn>
                              </p:par>
                            </p:childTnLst>
                          </p:cTn>
                        </p:par>
                        <p:par>
                          <p:cTn id="48" fill="hold">
                            <p:stCondLst>
                              <p:cond delay="5000"/>
                            </p:stCondLst>
                            <p:childTnLst>
                              <p:par>
                                <p:cTn id="49" presetID="22" presetClass="entr" presetSubtype="4" fill="hold" nodeType="afterEffect">
                                  <p:stCondLst>
                                    <p:cond delay="0"/>
                                  </p:stCondLst>
                                  <p:childTnLst>
                                    <p:set>
                                      <p:cBhvr>
                                        <p:cTn id="50" dur="1" fill="hold">
                                          <p:stCondLst>
                                            <p:cond delay="0"/>
                                          </p:stCondLst>
                                        </p:cTn>
                                        <p:tgtEl>
                                          <p:spTgt spid="38"/>
                                        </p:tgtEl>
                                        <p:attrNameLst>
                                          <p:attrName>style.visibility</p:attrName>
                                        </p:attrNameLst>
                                      </p:cBhvr>
                                      <p:to>
                                        <p:strVal val="visible"/>
                                      </p:to>
                                    </p:set>
                                    <p:animEffect transition="in" filter="wipe(down)">
                                      <p:cBhvr>
                                        <p:cTn id="51" dur="500"/>
                                        <p:tgtEl>
                                          <p:spTgt spid="38"/>
                                        </p:tgtEl>
                                      </p:cBhvr>
                                    </p:animEffect>
                                  </p:childTnLst>
                                </p:cTn>
                              </p:par>
                            </p:childTnLst>
                          </p:cTn>
                        </p:par>
                        <p:par>
                          <p:cTn id="52" fill="hold">
                            <p:stCondLst>
                              <p:cond delay="5500"/>
                            </p:stCondLst>
                            <p:childTnLst>
                              <p:par>
                                <p:cTn id="53" presetID="22" presetClass="entr" presetSubtype="4" fill="hold" nodeType="afterEffect">
                                  <p:stCondLst>
                                    <p:cond delay="0"/>
                                  </p:stCondLst>
                                  <p:childTnLst>
                                    <p:set>
                                      <p:cBhvr>
                                        <p:cTn id="54" dur="1" fill="hold">
                                          <p:stCondLst>
                                            <p:cond delay="0"/>
                                          </p:stCondLst>
                                        </p:cTn>
                                        <p:tgtEl>
                                          <p:spTgt spid="91"/>
                                        </p:tgtEl>
                                        <p:attrNameLst>
                                          <p:attrName>style.visibility</p:attrName>
                                        </p:attrNameLst>
                                      </p:cBhvr>
                                      <p:to>
                                        <p:strVal val="visible"/>
                                      </p:to>
                                    </p:set>
                                    <p:animEffect transition="in" filter="wipe(down)">
                                      <p:cBhvr>
                                        <p:cTn id="55" dur="500"/>
                                        <p:tgtEl>
                                          <p:spTgt spid="91"/>
                                        </p:tgtEl>
                                      </p:cBhvr>
                                    </p:animEffect>
                                  </p:childTnLst>
                                </p:cTn>
                              </p:par>
                            </p:childTnLst>
                          </p:cTn>
                        </p:par>
                        <p:par>
                          <p:cTn id="56" fill="hold">
                            <p:stCondLst>
                              <p:cond delay="6000"/>
                            </p:stCondLst>
                            <p:childTnLst>
                              <p:par>
                                <p:cTn id="57" presetID="42" presetClass="entr" presetSubtype="0" fill="hold" grpId="0" nodeType="afterEffect">
                                  <p:stCondLst>
                                    <p:cond delay="0"/>
                                  </p:stCondLst>
                                  <p:childTnLst>
                                    <p:set>
                                      <p:cBhvr>
                                        <p:cTn id="58" dur="1" fill="hold">
                                          <p:stCondLst>
                                            <p:cond delay="0"/>
                                          </p:stCondLst>
                                        </p:cTn>
                                        <p:tgtEl>
                                          <p:spTgt spid="82"/>
                                        </p:tgtEl>
                                        <p:attrNameLst>
                                          <p:attrName>style.visibility</p:attrName>
                                        </p:attrNameLst>
                                      </p:cBhvr>
                                      <p:to>
                                        <p:strVal val="visible"/>
                                      </p:to>
                                    </p:set>
                                    <p:animEffect transition="in" filter="fade">
                                      <p:cBhvr>
                                        <p:cTn id="59" dur="500"/>
                                        <p:tgtEl>
                                          <p:spTgt spid="82"/>
                                        </p:tgtEl>
                                      </p:cBhvr>
                                    </p:animEffect>
                                    <p:anim calcmode="lin" valueType="num">
                                      <p:cBhvr>
                                        <p:cTn id="60" dur="500" fill="hold"/>
                                        <p:tgtEl>
                                          <p:spTgt spid="82"/>
                                        </p:tgtEl>
                                        <p:attrNameLst>
                                          <p:attrName>ppt_x</p:attrName>
                                        </p:attrNameLst>
                                      </p:cBhvr>
                                      <p:tavLst>
                                        <p:tav tm="0">
                                          <p:val>
                                            <p:strVal val="#ppt_x"/>
                                          </p:val>
                                        </p:tav>
                                        <p:tav tm="100000">
                                          <p:val>
                                            <p:strVal val="#ppt_x"/>
                                          </p:val>
                                        </p:tav>
                                      </p:tavLst>
                                    </p:anim>
                                    <p:anim calcmode="lin" valueType="num">
                                      <p:cBhvr>
                                        <p:cTn id="61" dur="500" fill="hold"/>
                                        <p:tgtEl>
                                          <p:spTgt spid="82"/>
                                        </p:tgtEl>
                                        <p:attrNameLst>
                                          <p:attrName>ppt_y</p:attrName>
                                        </p:attrNameLst>
                                      </p:cBhvr>
                                      <p:tavLst>
                                        <p:tav tm="0">
                                          <p:val>
                                            <p:strVal val="#ppt_y+.1"/>
                                          </p:val>
                                        </p:tav>
                                        <p:tav tm="100000">
                                          <p:val>
                                            <p:strVal val="#ppt_y"/>
                                          </p:val>
                                        </p:tav>
                                      </p:tavLst>
                                    </p:anim>
                                  </p:childTnLst>
                                </p:cTn>
                              </p:par>
                            </p:childTnLst>
                          </p:cTn>
                        </p:par>
                        <p:par>
                          <p:cTn id="62" fill="hold">
                            <p:stCondLst>
                              <p:cond delay="6500"/>
                            </p:stCondLst>
                            <p:childTnLst>
                              <p:par>
                                <p:cTn id="63" presetID="22" presetClass="entr" presetSubtype="4" fill="hold" nodeType="afterEffect">
                                  <p:stCondLst>
                                    <p:cond delay="0"/>
                                  </p:stCondLst>
                                  <p:childTnLst>
                                    <p:set>
                                      <p:cBhvr>
                                        <p:cTn id="64" dur="1" fill="hold">
                                          <p:stCondLst>
                                            <p:cond delay="0"/>
                                          </p:stCondLst>
                                        </p:cTn>
                                        <p:tgtEl>
                                          <p:spTgt spid="56"/>
                                        </p:tgtEl>
                                        <p:attrNameLst>
                                          <p:attrName>style.visibility</p:attrName>
                                        </p:attrNameLst>
                                      </p:cBhvr>
                                      <p:to>
                                        <p:strVal val="visible"/>
                                      </p:to>
                                    </p:set>
                                    <p:animEffect transition="in" filter="wipe(down)">
                                      <p:cBhvr>
                                        <p:cTn id="65" dur="500"/>
                                        <p:tgtEl>
                                          <p:spTgt spid="56"/>
                                        </p:tgtEl>
                                      </p:cBhvr>
                                    </p:animEffect>
                                  </p:childTnLst>
                                </p:cTn>
                              </p:par>
                            </p:childTnLst>
                          </p:cTn>
                        </p:par>
                        <p:par>
                          <p:cTn id="66" fill="hold">
                            <p:stCondLst>
                              <p:cond delay="7000"/>
                            </p:stCondLst>
                            <p:childTnLst>
                              <p:par>
                                <p:cTn id="67" presetID="22" presetClass="entr" presetSubtype="4" fill="hold" nodeType="afterEffect">
                                  <p:stCondLst>
                                    <p:cond delay="0"/>
                                  </p:stCondLst>
                                  <p:childTnLst>
                                    <p:set>
                                      <p:cBhvr>
                                        <p:cTn id="68" dur="1" fill="hold">
                                          <p:stCondLst>
                                            <p:cond delay="0"/>
                                          </p:stCondLst>
                                        </p:cTn>
                                        <p:tgtEl>
                                          <p:spTgt spid="41"/>
                                        </p:tgtEl>
                                        <p:attrNameLst>
                                          <p:attrName>style.visibility</p:attrName>
                                        </p:attrNameLst>
                                      </p:cBhvr>
                                      <p:to>
                                        <p:strVal val="visible"/>
                                      </p:to>
                                    </p:set>
                                    <p:animEffect transition="in" filter="wipe(down)">
                                      <p:cBhvr>
                                        <p:cTn id="69" dur="500"/>
                                        <p:tgtEl>
                                          <p:spTgt spid="41"/>
                                        </p:tgtEl>
                                      </p:cBhvr>
                                    </p:animEffect>
                                  </p:childTnLst>
                                </p:cTn>
                              </p:par>
                            </p:childTnLst>
                          </p:cTn>
                        </p:par>
                        <p:par>
                          <p:cTn id="70" fill="hold">
                            <p:stCondLst>
                              <p:cond delay="7500"/>
                            </p:stCondLst>
                            <p:childTnLst>
                              <p:par>
                                <p:cTn id="71" presetID="22" presetClass="entr" presetSubtype="4" fill="hold" nodeType="afterEffect">
                                  <p:stCondLst>
                                    <p:cond delay="0"/>
                                  </p:stCondLst>
                                  <p:childTnLst>
                                    <p:set>
                                      <p:cBhvr>
                                        <p:cTn id="72" dur="1" fill="hold">
                                          <p:stCondLst>
                                            <p:cond delay="0"/>
                                          </p:stCondLst>
                                        </p:cTn>
                                        <p:tgtEl>
                                          <p:spTgt spid="94"/>
                                        </p:tgtEl>
                                        <p:attrNameLst>
                                          <p:attrName>style.visibility</p:attrName>
                                        </p:attrNameLst>
                                      </p:cBhvr>
                                      <p:to>
                                        <p:strVal val="visible"/>
                                      </p:to>
                                    </p:set>
                                    <p:animEffect transition="in" filter="wipe(down)">
                                      <p:cBhvr>
                                        <p:cTn id="73" dur="500"/>
                                        <p:tgtEl>
                                          <p:spTgt spid="94"/>
                                        </p:tgtEl>
                                      </p:cBhvr>
                                    </p:animEffect>
                                  </p:childTnLst>
                                </p:cTn>
                              </p:par>
                            </p:childTnLst>
                          </p:cTn>
                        </p:par>
                        <p:par>
                          <p:cTn id="74" fill="hold">
                            <p:stCondLst>
                              <p:cond delay="8000"/>
                            </p:stCondLst>
                            <p:childTnLst>
                              <p:par>
                                <p:cTn id="75" presetID="42" presetClass="entr" presetSubtype="0" fill="hold" grpId="0" nodeType="afterEffect">
                                  <p:stCondLst>
                                    <p:cond delay="0"/>
                                  </p:stCondLst>
                                  <p:childTnLst>
                                    <p:set>
                                      <p:cBhvr>
                                        <p:cTn id="76" dur="1" fill="hold">
                                          <p:stCondLst>
                                            <p:cond delay="0"/>
                                          </p:stCondLst>
                                        </p:cTn>
                                        <p:tgtEl>
                                          <p:spTgt spid="83"/>
                                        </p:tgtEl>
                                        <p:attrNameLst>
                                          <p:attrName>style.visibility</p:attrName>
                                        </p:attrNameLst>
                                      </p:cBhvr>
                                      <p:to>
                                        <p:strVal val="visible"/>
                                      </p:to>
                                    </p:set>
                                    <p:animEffect transition="in" filter="fade">
                                      <p:cBhvr>
                                        <p:cTn id="77" dur="500"/>
                                        <p:tgtEl>
                                          <p:spTgt spid="83"/>
                                        </p:tgtEl>
                                      </p:cBhvr>
                                    </p:animEffect>
                                    <p:anim calcmode="lin" valueType="num">
                                      <p:cBhvr>
                                        <p:cTn id="78" dur="500" fill="hold"/>
                                        <p:tgtEl>
                                          <p:spTgt spid="83"/>
                                        </p:tgtEl>
                                        <p:attrNameLst>
                                          <p:attrName>ppt_x</p:attrName>
                                        </p:attrNameLst>
                                      </p:cBhvr>
                                      <p:tavLst>
                                        <p:tav tm="0">
                                          <p:val>
                                            <p:strVal val="#ppt_x"/>
                                          </p:val>
                                        </p:tav>
                                        <p:tav tm="100000">
                                          <p:val>
                                            <p:strVal val="#ppt_x"/>
                                          </p:val>
                                        </p:tav>
                                      </p:tavLst>
                                    </p:anim>
                                    <p:anim calcmode="lin" valueType="num">
                                      <p:cBhvr>
                                        <p:cTn id="79" dur="500" fill="hold"/>
                                        <p:tgtEl>
                                          <p:spTgt spid="83"/>
                                        </p:tgtEl>
                                        <p:attrNameLst>
                                          <p:attrName>ppt_y</p:attrName>
                                        </p:attrNameLst>
                                      </p:cBhvr>
                                      <p:tavLst>
                                        <p:tav tm="0">
                                          <p:val>
                                            <p:strVal val="#ppt_y+.1"/>
                                          </p:val>
                                        </p:tav>
                                        <p:tav tm="100000">
                                          <p:val>
                                            <p:strVal val="#ppt_y"/>
                                          </p:val>
                                        </p:tav>
                                      </p:tavLst>
                                    </p:anim>
                                  </p:childTnLst>
                                </p:cTn>
                              </p:par>
                            </p:childTnLst>
                          </p:cTn>
                        </p:par>
                        <p:par>
                          <p:cTn id="80" fill="hold">
                            <p:stCondLst>
                              <p:cond delay="8500"/>
                            </p:stCondLst>
                            <p:childTnLst>
                              <p:par>
                                <p:cTn id="81" presetID="22" presetClass="entr" presetSubtype="4" fill="hold" nodeType="afterEffect">
                                  <p:stCondLst>
                                    <p:cond delay="0"/>
                                  </p:stCondLst>
                                  <p:childTnLst>
                                    <p:set>
                                      <p:cBhvr>
                                        <p:cTn id="82" dur="1" fill="hold">
                                          <p:stCondLst>
                                            <p:cond delay="0"/>
                                          </p:stCondLst>
                                        </p:cTn>
                                        <p:tgtEl>
                                          <p:spTgt spid="68"/>
                                        </p:tgtEl>
                                        <p:attrNameLst>
                                          <p:attrName>style.visibility</p:attrName>
                                        </p:attrNameLst>
                                      </p:cBhvr>
                                      <p:to>
                                        <p:strVal val="visible"/>
                                      </p:to>
                                    </p:set>
                                    <p:animEffect transition="in" filter="wipe(down)">
                                      <p:cBhvr>
                                        <p:cTn id="83" dur="500"/>
                                        <p:tgtEl>
                                          <p:spTgt spid="68"/>
                                        </p:tgtEl>
                                      </p:cBhvr>
                                    </p:animEffect>
                                  </p:childTnLst>
                                </p:cTn>
                              </p:par>
                            </p:childTnLst>
                          </p:cTn>
                        </p:par>
                        <p:par>
                          <p:cTn id="84" fill="hold">
                            <p:stCondLst>
                              <p:cond delay="9000"/>
                            </p:stCondLst>
                            <p:childTnLst>
                              <p:par>
                                <p:cTn id="85" presetID="22" presetClass="entr" presetSubtype="4" fill="hold" nodeType="afterEffect">
                                  <p:stCondLst>
                                    <p:cond delay="0"/>
                                  </p:stCondLst>
                                  <p:childTnLst>
                                    <p:set>
                                      <p:cBhvr>
                                        <p:cTn id="86" dur="1" fill="hold">
                                          <p:stCondLst>
                                            <p:cond delay="0"/>
                                          </p:stCondLst>
                                        </p:cTn>
                                        <p:tgtEl>
                                          <p:spTgt spid="44"/>
                                        </p:tgtEl>
                                        <p:attrNameLst>
                                          <p:attrName>style.visibility</p:attrName>
                                        </p:attrNameLst>
                                      </p:cBhvr>
                                      <p:to>
                                        <p:strVal val="visible"/>
                                      </p:to>
                                    </p:set>
                                    <p:animEffect transition="in" filter="wipe(down)">
                                      <p:cBhvr>
                                        <p:cTn id="87" dur="500"/>
                                        <p:tgtEl>
                                          <p:spTgt spid="44"/>
                                        </p:tgtEl>
                                      </p:cBhvr>
                                    </p:animEffect>
                                  </p:childTnLst>
                                </p:cTn>
                              </p:par>
                            </p:childTnLst>
                          </p:cTn>
                        </p:par>
                        <p:par>
                          <p:cTn id="88" fill="hold">
                            <p:stCondLst>
                              <p:cond delay="9500"/>
                            </p:stCondLst>
                            <p:childTnLst>
                              <p:par>
                                <p:cTn id="89" presetID="22" presetClass="entr" presetSubtype="4" fill="hold" nodeType="afterEffect">
                                  <p:stCondLst>
                                    <p:cond delay="0"/>
                                  </p:stCondLst>
                                  <p:childTnLst>
                                    <p:set>
                                      <p:cBhvr>
                                        <p:cTn id="90" dur="1" fill="hold">
                                          <p:stCondLst>
                                            <p:cond delay="0"/>
                                          </p:stCondLst>
                                        </p:cTn>
                                        <p:tgtEl>
                                          <p:spTgt spid="97"/>
                                        </p:tgtEl>
                                        <p:attrNameLst>
                                          <p:attrName>style.visibility</p:attrName>
                                        </p:attrNameLst>
                                      </p:cBhvr>
                                      <p:to>
                                        <p:strVal val="visible"/>
                                      </p:to>
                                    </p:set>
                                    <p:animEffect transition="in" filter="wipe(down)">
                                      <p:cBhvr>
                                        <p:cTn id="91" dur="500"/>
                                        <p:tgtEl>
                                          <p:spTgt spid="97"/>
                                        </p:tgtEl>
                                      </p:cBhvr>
                                    </p:animEffect>
                                  </p:childTnLst>
                                </p:cTn>
                              </p:par>
                            </p:childTnLst>
                          </p:cTn>
                        </p:par>
                        <p:par>
                          <p:cTn id="92" fill="hold">
                            <p:stCondLst>
                              <p:cond delay="10000"/>
                            </p:stCondLst>
                            <p:childTnLst>
                              <p:par>
                                <p:cTn id="93" presetID="42" presetClass="entr" presetSubtype="0" fill="hold" grpId="0" nodeType="afterEffect">
                                  <p:stCondLst>
                                    <p:cond delay="0"/>
                                  </p:stCondLst>
                                  <p:childTnLst>
                                    <p:set>
                                      <p:cBhvr>
                                        <p:cTn id="94" dur="1" fill="hold">
                                          <p:stCondLst>
                                            <p:cond delay="0"/>
                                          </p:stCondLst>
                                        </p:cTn>
                                        <p:tgtEl>
                                          <p:spTgt spid="84"/>
                                        </p:tgtEl>
                                        <p:attrNameLst>
                                          <p:attrName>style.visibility</p:attrName>
                                        </p:attrNameLst>
                                      </p:cBhvr>
                                      <p:to>
                                        <p:strVal val="visible"/>
                                      </p:to>
                                    </p:set>
                                    <p:animEffect transition="in" filter="fade">
                                      <p:cBhvr>
                                        <p:cTn id="95" dur="500"/>
                                        <p:tgtEl>
                                          <p:spTgt spid="84"/>
                                        </p:tgtEl>
                                      </p:cBhvr>
                                    </p:animEffect>
                                    <p:anim calcmode="lin" valueType="num">
                                      <p:cBhvr>
                                        <p:cTn id="96" dur="500" fill="hold"/>
                                        <p:tgtEl>
                                          <p:spTgt spid="84"/>
                                        </p:tgtEl>
                                        <p:attrNameLst>
                                          <p:attrName>ppt_x</p:attrName>
                                        </p:attrNameLst>
                                      </p:cBhvr>
                                      <p:tavLst>
                                        <p:tav tm="0">
                                          <p:val>
                                            <p:strVal val="#ppt_x"/>
                                          </p:val>
                                        </p:tav>
                                        <p:tav tm="100000">
                                          <p:val>
                                            <p:strVal val="#ppt_x"/>
                                          </p:val>
                                        </p:tav>
                                      </p:tavLst>
                                    </p:anim>
                                    <p:anim calcmode="lin" valueType="num">
                                      <p:cBhvr>
                                        <p:cTn id="97" dur="500" fill="hold"/>
                                        <p:tgtEl>
                                          <p:spTgt spid="8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 grpId="0"/>
      <p:bldP spid="72" grpId="0"/>
      <p:bldP spid="82" grpId="0"/>
      <p:bldP spid="83" grpId="0"/>
      <p:bldP spid="84"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65" name="Oval 1">
            <a:extLst>
              <a:ext uri="{FF2B5EF4-FFF2-40B4-BE49-F238E27FC236}">
                <a16:creationId xmlns:a16="http://schemas.microsoft.com/office/drawing/2014/main" id="{455D56D4-C845-4F2A-8B5D-0535E73513C4}"/>
              </a:ext>
            </a:extLst>
          </p:cNvPr>
          <p:cNvSpPr/>
          <p:nvPr/>
        </p:nvSpPr>
        <p:spPr>
          <a:xfrm>
            <a:off x="1494143" y="4296915"/>
            <a:ext cx="504967" cy="504967"/>
          </a:xfrm>
          <a:prstGeom prst="ellipse">
            <a:avLst/>
          </a:prstGeom>
          <a:solidFill>
            <a:schemeClr val="accent1"/>
          </a:solidFill>
          <a:ln w="12700" cap="flat" cmpd="sng" algn="ctr">
            <a:solidFill>
              <a:srgbClr val="F0F0F0"/>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01</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6" name="Oval 66">
            <a:extLst>
              <a:ext uri="{FF2B5EF4-FFF2-40B4-BE49-F238E27FC236}">
                <a16:creationId xmlns:a16="http://schemas.microsoft.com/office/drawing/2014/main" id="{17244EC8-EB68-4B04-9278-CBC0D9083F32}"/>
              </a:ext>
            </a:extLst>
          </p:cNvPr>
          <p:cNvSpPr/>
          <p:nvPr/>
        </p:nvSpPr>
        <p:spPr>
          <a:xfrm>
            <a:off x="3620486" y="4296915"/>
            <a:ext cx="504967" cy="504967"/>
          </a:xfrm>
          <a:prstGeom prst="ellipse">
            <a:avLst/>
          </a:prstGeom>
          <a:solidFill>
            <a:schemeClr val="accent2"/>
          </a:solidFill>
          <a:ln w="12700" cap="flat" cmpd="sng" algn="ctr">
            <a:solidFill>
              <a:srgbClr val="F0F0F0"/>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02</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7" name="Oval 67">
            <a:extLst>
              <a:ext uri="{FF2B5EF4-FFF2-40B4-BE49-F238E27FC236}">
                <a16:creationId xmlns:a16="http://schemas.microsoft.com/office/drawing/2014/main" id="{2D989D8C-867B-45D9-AD46-C680BD784C4B}"/>
              </a:ext>
            </a:extLst>
          </p:cNvPr>
          <p:cNvSpPr/>
          <p:nvPr/>
        </p:nvSpPr>
        <p:spPr>
          <a:xfrm>
            <a:off x="5746829" y="4296915"/>
            <a:ext cx="504967" cy="504967"/>
          </a:xfrm>
          <a:prstGeom prst="ellipse">
            <a:avLst/>
          </a:prstGeom>
          <a:solidFill>
            <a:schemeClr val="accent3"/>
          </a:solidFill>
          <a:ln w="12700" cap="flat" cmpd="sng" algn="ctr">
            <a:solidFill>
              <a:srgbClr val="F0F0F0"/>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03</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3" name="Oval 68">
            <a:extLst>
              <a:ext uri="{FF2B5EF4-FFF2-40B4-BE49-F238E27FC236}">
                <a16:creationId xmlns:a16="http://schemas.microsoft.com/office/drawing/2014/main" id="{5F183603-8FCE-4EAD-A4E6-297306F06A10}"/>
              </a:ext>
            </a:extLst>
          </p:cNvPr>
          <p:cNvSpPr/>
          <p:nvPr/>
        </p:nvSpPr>
        <p:spPr>
          <a:xfrm>
            <a:off x="7873172" y="4296914"/>
            <a:ext cx="504967" cy="504967"/>
          </a:xfrm>
          <a:prstGeom prst="ellipse">
            <a:avLst/>
          </a:prstGeom>
          <a:solidFill>
            <a:schemeClr val="accent4"/>
          </a:solidFill>
          <a:ln w="12700" cap="flat" cmpd="sng" algn="ctr">
            <a:solidFill>
              <a:srgbClr val="F0F0F0"/>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04</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4" name="Oval 69">
            <a:extLst>
              <a:ext uri="{FF2B5EF4-FFF2-40B4-BE49-F238E27FC236}">
                <a16:creationId xmlns:a16="http://schemas.microsoft.com/office/drawing/2014/main" id="{72DC1207-36EF-48E6-ADCA-DED57F5B1049}"/>
              </a:ext>
            </a:extLst>
          </p:cNvPr>
          <p:cNvSpPr/>
          <p:nvPr/>
        </p:nvSpPr>
        <p:spPr>
          <a:xfrm>
            <a:off x="9999515" y="4296913"/>
            <a:ext cx="504967" cy="504967"/>
          </a:xfrm>
          <a:prstGeom prst="ellipse">
            <a:avLst/>
          </a:prstGeom>
          <a:solidFill>
            <a:schemeClr val="accent5"/>
          </a:solidFill>
          <a:ln w="12700" cap="flat" cmpd="sng" algn="ctr">
            <a:solidFill>
              <a:srgbClr val="F0F0F0"/>
            </a:solid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05</a:t>
            </a:r>
            <a:endParaRPr kumimoji="0" lang="en-IN"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5" name="Rectangle 70">
            <a:extLst>
              <a:ext uri="{FF2B5EF4-FFF2-40B4-BE49-F238E27FC236}">
                <a16:creationId xmlns:a16="http://schemas.microsoft.com/office/drawing/2014/main" id="{CFD06811-80D1-422C-8CAA-49770B1C82C8}"/>
              </a:ext>
            </a:extLst>
          </p:cNvPr>
          <p:cNvSpPr/>
          <p:nvPr/>
        </p:nvSpPr>
        <p:spPr>
          <a:xfrm>
            <a:off x="699225" y="5071862"/>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6" name="Rectangle 71">
            <a:extLst>
              <a:ext uri="{FF2B5EF4-FFF2-40B4-BE49-F238E27FC236}">
                <a16:creationId xmlns:a16="http://schemas.microsoft.com/office/drawing/2014/main" id="{FC47D4D2-1BAB-408A-9C35-F18255D7E70A}"/>
              </a:ext>
            </a:extLst>
          </p:cNvPr>
          <p:cNvSpPr/>
          <p:nvPr/>
        </p:nvSpPr>
        <p:spPr>
          <a:xfrm>
            <a:off x="2825568" y="5071862"/>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7" name="Rectangle 72">
            <a:extLst>
              <a:ext uri="{FF2B5EF4-FFF2-40B4-BE49-F238E27FC236}">
                <a16:creationId xmlns:a16="http://schemas.microsoft.com/office/drawing/2014/main" id="{2E44D8E1-AD15-4E3C-A6F7-1BE1260CB7B3}"/>
              </a:ext>
            </a:extLst>
          </p:cNvPr>
          <p:cNvSpPr/>
          <p:nvPr/>
        </p:nvSpPr>
        <p:spPr>
          <a:xfrm>
            <a:off x="4984782" y="5071862"/>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8" name="Rectangle 74">
            <a:extLst>
              <a:ext uri="{FF2B5EF4-FFF2-40B4-BE49-F238E27FC236}">
                <a16:creationId xmlns:a16="http://schemas.microsoft.com/office/drawing/2014/main" id="{A39D6912-305E-46FD-87D0-4A456062A44B}"/>
              </a:ext>
            </a:extLst>
          </p:cNvPr>
          <p:cNvSpPr/>
          <p:nvPr/>
        </p:nvSpPr>
        <p:spPr>
          <a:xfrm>
            <a:off x="7166072" y="5071862"/>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9" name="Rectangle 76">
            <a:extLst>
              <a:ext uri="{FF2B5EF4-FFF2-40B4-BE49-F238E27FC236}">
                <a16:creationId xmlns:a16="http://schemas.microsoft.com/office/drawing/2014/main" id="{94830283-98FA-4C5E-B7D3-6DDE435D6DA4}"/>
              </a:ext>
            </a:extLst>
          </p:cNvPr>
          <p:cNvSpPr/>
          <p:nvPr/>
        </p:nvSpPr>
        <p:spPr>
          <a:xfrm>
            <a:off x="9260873" y="5071862"/>
            <a:ext cx="2094801" cy="784830"/>
          </a:xfrm>
          <a:prstGeom prst="rect">
            <a:avLst/>
          </a:prstGeom>
        </p:spPr>
        <p:txBody>
          <a:bodyPr wrap="square">
            <a:spAutoFit/>
          </a:bodyPr>
          <a:lstStyle/>
          <a:p>
            <a:pPr algn="ct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80" name="Group 80">
            <a:extLst>
              <a:ext uri="{FF2B5EF4-FFF2-40B4-BE49-F238E27FC236}">
                <a16:creationId xmlns:a16="http://schemas.microsoft.com/office/drawing/2014/main" id="{5792B179-952F-48B8-A77C-AF23AAF10C12}"/>
              </a:ext>
            </a:extLst>
          </p:cNvPr>
          <p:cNvGrpSpPr/>
          <p:nvPr/>
        </p:nvGrpSpPr>
        <p:grpSpPr>
          <a:xfrm>
            <a:off x="758445" y="1856319"/>
            <a:ext cx="1976360" cy="546100"/>
            <a:chOff x="4881207" y="5927318"/>
            <a:chExt cx="1976360" cy="546100"/>
          </a:xfrm>
        </p:grpSpPr>
        <p:sp>
          <p:nvSpPr>
            <p:cNvPr id="81" name="AutoShape 3">
              <a:extLst>
                <a:ext uri="{FF2B5EF4-FFF2-40B4-BE49-F238E27FC236}">
                  <a16:creationId xmlns:a16="http://schemas.microsoft.com/office/drawing/2014/main" id="{217E920E-8739-4D0E-B3FF-77ED2E7004BD}"/>
                </a:ext>
              </a:extLst>
            </p:cNvPr>
            <p:cNvSpPr>
              <a:spLocks noChangeAspect="1" noChangeArrowheads="1" noTextEdit="1"/>
            </p:cNvSpPr>
            <p:nvPr/>
          </p:nvSpPr>
          <p:spPr bwMode="auto">
            <a:xfrm>
              <a:off x="4883374" y="5927318"/>
              <a:ext cx="1974193" cy="54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5" name="Freeform 5">
              <a:extLst>
                <a:ext uri="{FF2B5EF4-FFF2-40B4-BE49-F238E27FC236}">
                  <a16:creationId xmlns:a16="http://schemas.microsoft.com/office/drawing/2014/main" id="{2F6400F4-3434-4D92-B691-040570BB2623}"/>
                </a:ext>
              </a:extLst>
            </p:cNvPr>
            <p:cNvSpPr>
              <a:spLocks/>
            </p:cNvSpPr>
            <p:nvPr/>
          </p:nvSpPr>
          <p:spPr bwMode="auto">
            <a:xfrm>
              <a:off x="6475081" y="6107184"/>
              <a:ext cx="382486" cy="364067"/>
            </a:xfrm>
            <a:custGeom>
              <a:avLst/>
              <a:gdLst>
                <a:gd name="T0" fmla="*/ 0 w 353"/>
                <a:gd name="T1" fmla="*/ 336 h 336"/>
                <a:gd name="T2" fmla="*/ 263 w 353"/>
                <a:gd name="T3" fmla="*/ 336 h 336"/>
                <a:gd name="T4" fmla="*/ 353 w 353"/>
                <a:gd name="T5" fmla="*/ 0 h 336"/>
                <a:gd name="T6" fmla="*/ 78 w 353"/>
                <a:gd name="T7" fmla="*/ 0 h 336"/>
                <a:gd name="T8" fmla="*/ 0 w 353"/>
                <a:gd name="T9" fmla="*/ 336 h 336"/>
              </a:gdLst>
              <a:ahLst/>
              <a:cxnLst>
                <a:cxn ang="0">
                  <a:pos x="T0" y="T1"/>
                </a:cxn>
                <a:cxn ang="0">
                  <a:pos x="T2" y="T3"/>
                </a:cxn>
                <a:cxn ang="0">
                  <a:pos x="T4" y="T5"/>
                </a:cxn>
                <a:cxn ang="0">
                  <a:pos x="T6" y="T7"/>
                </a:cxn>
                <a:cxn ang="0">
                  <a:pos x="T8" y="T9"/>
                </a:cxn>
              </a:cxnLst>
              <a:rect l="0" t="0" r="r" b="b"/>
              <a:pathLst>
                <a:path w="353" h="336">
                  <a:moveTo>
                    <a:pt x="0" y="336"/>
                  </a:moveTo>
                  <a:lnTo>
                    <a:pt x="263" y="336"/>
                  </a:lnTo>
                  <a:lnTo>
                    <a:pt x="353" y="0"/>
                  </a:lnTo>
                  <a:lnTo>
                    <a:pt x="78" y="0"/>
                  </a:lnTo>
                  <a:lnTo>
                    <a:pt x="0" y="336"/>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6" name="Freeform 6">
              <a:extLst>
                <a:ext uri="{FF2B5EF4-FFF2-40B4-BE49-F238E27FC236}">
                  <a16:creationId xmlns:a16="http://schemas.microsoft.com/office/drawing/2014/main" id="{7BF00BC5-D94B-40D8-8ED6-C468D8ABA753}"/>
                </a:ext>
              </a:extLst>
            </p:cNvPr>
            <p:cNvSpPr>
              <a:spLocks/>
            </p:cNvSpPr>
            <p:nvPr/>
          </p:nvSpPr>
          <p:spPr bwMode="auto">
            <a:xfrm>
              <a:off x="6475081" y="6283800"/>
              <a:ext cx="195036" cy="178783"/>
            </a:xfrm>
            <a:custGeom>
              <a:avLst/>
              <a:gdLst>
                <a:gd name="T0" fmla="*/ 40 w 180"/>
                <a:gd name="T1" fmla="*/ 0 h 165"/>
                <a:gd name="T2" fmla="*/ 0 w 180"/>
                <a:gd name="T3" fmla="*/ 165 h 165"/>
                <a:gd name="T4" fmla="*/ 180 w 180"/>
                <a:gd name="T5" fmla="*/ 0 h 165"/>
                <a:gd name="T6" fmla="*/ 40 w 180"/>
                <a:gd name="T7" fmla="*/ 0 h 165"/>
              </a:gdLst>
              <a:ahLst/>
              <a:cxnLst>
                <a:cxn ang="0">
                  <a:pos x="T0" y="T1"/>
                </a:cxn>
                <a:cxn ang="0">
                  <a:pos x="T2" y="T3"/>
                </a:cxn>
                <a:cxn ang="0">
                  <a:pos x="T4" y="T5"/>
                </a:cxn>
                <a:cxn ang="0">
                  <a:pos x="T6" y="T7"/>
                </a:cxn>
              </a:cxnLst>
              <a:rect l="0" t="0" r="r" b="b"/>
              <a:pathLst>
                <a:path w="180" h="165">
                  <a:moveTo>
                    <a:pt x="40" y="0"/>
                  </a:moveTo>
                  <a:lnTo>
                    <a:pt x="0" y="165"/>
                  </a:lnTo>
                  <a:lnTo>
                    <a:pt x="180" y="0"/>
                  </a:lnTo>
                  <a:lnTo>
                    <a:pt x="40"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7" name="Freeform 7">
              <a:extLst>
                <a:ext uri="{FF2B5EF4-FFF2-40B4-BE49-F238E27FC236}">
                  <a16:creationId xmlns:a16="http://schemas.microsoft.com/office/drawing/2014/main" id="{BEA39686-B1E8-4BB6-8A83-D034AF0FF244}"/>
                </a:ext>
              </a:extLst>
            </p:cNvPr>
            <p:cNvSpPr>
              <a:spLocks/>
            </p:cNvSpPr>
            <p:nvPr/>
          </p:nvSpPr>
          <p:spPr bwMode="auto">
            <a:xfrm>
              <a:off x="4881207" y="6107184"/>
              <a:ext cx="380319" cy="364067"/>
            </a:xfrm>
            <a:custGeom>
              <a:avLst/>
              <a:gdLst>
                <a:gd name="T0" fmla="*/ 351 w 351"/>
                <a:gd name="T1" fmla="*/ 336 h 336"/>
                <a:gd name="T2" fmla="*/ 90 w 351"/>
                <a:gd name="T3" fmla="*/ 336 h 336"/>
                <a:gd name="T4" fmla="*/ 0 w 351"/>
                <a:gd name="T5" fmla="*/ 0 h 336"/>
                <a:gd name="T6" fmla="*/ 275 w 351"/>
                <a:gd name="T7" fmla="*/ 0 h 336"/>
                <a:gd name="T8" fmla="*/ 351 w 351"/>
                <a:gd name="T9" fmla="*/ 336 h 336"/>
              </a:gdLst>
              <a:ahLst/>
              <a:cxnLst>
                <a:cxn ang="0">
                  <a:pos x="T0" y="T1"/>
                </a:cxn>
                <a:cxn ang="0">
                  <a:pos x="T2" y="T3"/>
                </a:cxn>
                <a:cxn ang="0">
                  <a:pos x="T4" y="T5"/>
                </a:cxn>
                <a:cxn ang="0">
                  <a:pos x="T6" y="T7"/>
                </a:cxn>
                <a:cxn ang="0">
                  <a:pos x="T8" y="T9"/>
                </a:cxn>
              </a:cxnLst>
              <a:rect l="0" t="0" r="r" b="b"/>
              <a:pathLst>
                <a:path w="351" h="336">
                  <a:moveTo>
                    <a:pt x="351" y="336"/>
                  </a:moveTo>
                  <a:lnTo>
                    <a:pt x="90" y="336"/>
                  </a:lnTo>
                  <a:lnTo>
                    <a:pt x="0" y="0"/>
                  </a:lnTo>
                  <a:lnTo>
                    <a:pt x="275" y="0"/>
                  </a:lnTo>
                  <a:lnTo>
                    <a:pt x="351" y="336"/>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8" name="Freeform 8">
              <a:extLst>
                <a:ext uri="{FF2B5EF4-FFF2-40B4-BE49-F238E27FC236}">
                  <a16:creationId xmlns:a16="http://schemas.microsoft.com/office/drawing/2014/main" id="{04A31E7F-59D1-43CA-9D1D-3748985B60B0}"/>
                </a:ext>
              </a:extLst>
            </p:cNvPr>
            <p:cNvSpPr>
              <a:spLocks/>
            </p:cNvSpPr>
            <p:nvPr/>
          </p:nvSpPr>
          <p:spPr bwMode="auto">
            <a:xfrm>
              <a:off x="5068658" y="6283800"/>
              <a:ext cx="192868" cy="178783"/>
            </a:xfrm>
            <a:custGeom>
              <a:avLst/>
              <a:gdLst>
                <a:gd name="T0" fmla="*/ 140 w 178"/>
                <a:gd name="T1" fmla="*/ 0 h 165"/>
                <a:gd name="T2" fmla="*/ 178 w 178"/>
                <a:gd name="T3" fmla="*/ 165 h 165"/>
                <a:gd name="T4" fmla="*/ 0 w 178"/>
                <a:gd name="T5" fmla="*/ 0 h 165"/>
                <a:gd name="T6" fmla="*/ 140 w 178"/>
                <a:gd name="T7" fmla="*/ 0 h 165"/>
              </a:gdLst>
              <a:ahLst/>
              <a:cxnLst>
                <a:cxn ang="0">
                  <a:pos x="T0" y="T1"/>
                </a:cxn>
                <a:cxn ang="0">
                  <a:pos x="T2" y="T3"/>
                </a:cxn>
                <a:cxn ang="0">
                  <a:pos x="T4" y="T5"/>
                </a:cxn>
                <a:cxn ang="0">
                  <a:pos x="T6" y="T7"/>
                </a:cxn>
              </a:cxnLst>
              <a:rect l="0" t="0" r="r" b="b"/>
              <a:pathLst>
                <a:path w="178" h="165">
                  <a:moveTo>
                    <a:pt x="140" y="0"/>
                  </a:moveTo>
                  <a:lnTo>
                    <a:pt x="178" y="165"/>
                  </a:lnTo>
                  <a:lnTo>
                    <a:pt x="0" y="0"/>
                  </a:lnTo>
                  <a:lnTo>
                    <a:pt x="140" y="0"/>
                  </a:lnTo>
                  <a:close/>
                </a:path>
              </a:pathLst>
            </a:custGeom>
            <a:solidFill>
              <a:schemeClr val="accent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9" name="Freeform 79">
              <a:extLst>
                <a:ext uri="{FF2B5EF4-FFF2-40B4-BE49-F238E27FC236}">
                  <a16:creationId xmlns:a16="http://schemas.microsoft.com/office/drawing/2014/main" id="{22929E42-32A1-4204-A159-FEB09DB5963F}"/>
                </a:ext>
              </a:extLst>
            </p:cNvPr>
            <p:cNvSpPr/>
            <p:nvPr/>
          </p:nvSpPr>
          <p:spPr>
            <a:xfrm>
              <a:off x="4975474" y="5929485"/>
              <a:ext cx="1784575" cy="482172"/>
            </a:xfrm>
            <a:custGeom>
              <a:avLst/>
              <a:gdLst>
                <a:gd name="connsiteX0" fmla="*/ 0 w 1784575"/>
                <a:gd name="connsiteY0" fmla="*/ 0 h 482172"/>
                <a:gd name="connsiteX1" fmla="*/ 1784575 w 1784575"/>
                <a:gd name="connsiteY1" fmla="*/ 0 h 482172"/>
                <a:gd name="connsiteX2" fmla="*/ 1692475 w 1784575"/>
                <a:gd name="connsiteY2" fmla="*/ 354315 h 482172"/>
                <a:gd name="connsiteX3" fmla="*/ 1536769 w 1784575"/>
                <a:gd name="connsiteY3" fmla="*/ 354315 h 482172"/>
                <a:gd name="connsiteX4" fmla="*/ 1488168 w 1784575"/>
                <a:gd name="connsiteY4" fmla="*/ 402759 h 482172"/>
                <a:gd name="connsiteX5" fmla="*/ 892830 w 1784575"/>
                <a:gd name="connsiteY5" fmla="*/ 482172 h 482172"/>
                <a:gd name="connsiteX6" fmla="*/ 297492 w 1784575"/>
                <a:gd name="connsiteY6" fmla="*/ 402759 h 482172"/>
                <a:gd name="connsiteX7" fmla="*/ 248891 w 1784575"/>
                <a:gd name="connsiteY7" fmla="*/ 354315 h 482172"/>
                <a:gd name="connsiteX8" fmla="*/ 93183 w 1784575"/>
                <a:gd name="connsiteY8" fmla="*/ 354315 h 4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4575" h="482172">
                  <a:moveTo>
                    <a:pt x="0" y="0"/>
                  </a:moveTo>
                  <a:lnTo>
                    <a:pt x="1784575" y="0"/>
                  </a:lnTo>
                  <a:lnTo>
                    <a:pt x="1692475" y="354315"/>
                  </a:lnTo>
                  <a:lnTo>
                    <a:pt x="1536769" y="354315"/>
                  </a:lnTo>
                  <a:lnTo>
                    <a:pt x="1488168" y="402759"/>
                  </a:lnTo>
                  <a:cubicBezTo>
                    <a:pt x="1390083" y="449427"/>
                    <a:pt x="1160459" y="482172"/>
                    <a:pt x="892830" y="482172"/>
                  </a:cubicBezTo>
                  <a:cubicBezTo>
                    <a:pt x="625202" y="482172"/>
                    <a:pt x="395577" y="449427"/>
                    <a:pt x="297492" y="402759"/>
                  </a:cubicBezTo>
                  <a:lnTo>
                    <a:pt x="248891" y="354315"/>
                  </a:lnTo>
                  <a:lnTo>
                    <a:pt x="93183" y="354315"/>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Planning</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10" name="Group 81">
            <a:extLst>
              <a:ext uri="{FF2B5EF4-FFF2-40B4-BE49-F238E27FC236}">
                <a16:creationId xmlns:a16="http://schemas.microsoft.com/office/drawing/2014/main" id="{5C1DDEDC-B138-4AE0-A78C-504AA3BC19B9}"/>
              </a:ext>
            </a:extLst>
          </p:cNvPr>
          <p:cNvGrpSpPr/>
          <p:nvPr/>
        </p:nvGrpSpPr>
        <p:grpSpPr>
          <a:xfrm>
            <a:off x="2960180" y="1856445"/>
            <a:ext cx="1976360" cy="546100"/>
            <a:chOff x="4881207" y="5927318"/>
            <a:chExt cx="1976360" cy="546100"/>
          </a:xfrm>
        </p:grpSpPr>
        <p:sp>
          <p:nvSpPr>
            <p:cNvPr id="111" name="AutoShape 3">
              <a:extLst>
                <a:ext uri="{FF2B5EF4-FFF2-40B4-BE49-F238E27FC236}">
                  <a16:creationId xmlns:a16="http://schemas.microsoft.com/office/drawing/2014/main" id="{0B5940B4-1B1C-40FB-9FFB-994DB8DBEA06}"/>
                </a:ext>
              </a:extLst>
            </p:cNvPr>
            <p:cNvSpPr>
              <a:spLocks noChangeAspect="1" noChangeArrowheads="1" noTextEdit="1"/>
            </p:cNvSpPr>
            <p:nvPr/>
          </p:nvSpPr>
          <p:spPr bwMode="auto">
            <a:xfrm>
              <a:off x="4883374" y="5927318"/>
              <a:ext cx="1974193" cy="54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2" name="Freeform 5">
              <a:extLst>
                <a:ext uri="{FF2B5EF4-FFF2-40B4-BE49-F238E27FC236}">
                  <a16:creationId xmlns:a16="http://schemas.microsoft.com/office/drawing/2014/main" id="{65105254-1EE4-4C21-9993-EF70D38CD0C2}"/>
                </a:ext>
              </a:extLst>
            </p:cNvPr>
            <p:cNvSpPr>
              <a:spLocks/>
            </p:cNvSpPr>
            <p:nvPr/>
          </p:nvSpPr>
          <p:spPr bwMode="auto">
            <a:xfrm>
              <a:off x="6475081" y="6107184"/>
              <a:ext cx="382486" cy="364067"/>
            </a:xfrm>
            <a:custGeom>
              <a:avLst/>
              <a:gdLst>
                <a:gd name="T0" fmla="*/ 0 w 353"/>
                <a:gd name="T1" fmla="*/ 336 h 336"/>
                <a:gd name="T2" fmla="*/ 263 w 353"/>
                <a:gd name="T3" fmla="*/ 336 h 336"/>
                <a:gd name="T4" fmla="*/ 353 w 353"/>
                <a:gd name="T5" fmla="*/ 0 h 336"/>
                <a:gd name="T6" fmla="*/ 78 w 353"/>
                <a:gd name="T7" fmla="*/ 0 h 336"/>
                <a:gd name="T8" fmla="*/ 0 w 353"/>
                <a:gd name="T9" fmla="*/ 336 h 336"/>
              </a:gdLst>
              <a:ahLst/>
              <a:cxnLst>
                <a:cxn ang="0">
                  <a:pos x="T0" y="T1"/>
                </a:cxn>
                <a:cxn ang="0">
                  <a:pos x="T2" y="T3"/>
                </a:cxn>
                <a:cxn ang="0">
                  <a:pos x="T4" y="T5"/>
                </a:cxn>
                <a:cxn ang="0">
                  <a:pos x="T6" y="T7"/>
                </a:cxn>
                <a:cxn ang="0">
                  <a:pos x="T8" y="T9"/>
                </a:cxn>
              </a:cxnLst>
              <a:rect l="0" t="0" r="r" b="b"/>
              <a:pathLst>
                <a:path w="353" h="336">
                  <a:moveTo>
                    <a:pt x="0" y="336"/>
                  </a:moveTo>
                  <a:lnTo>
                    <a:pt x="263" y="336"/>
                  </a:lnTo>
                  <a:lnTo>
                    <a:pt x="353" y="0"/>
                  </a:lnTo>
                  <a:lnTo>
                    <a:pt x="78" y="0"/>
                  </a:lnTo>
                  <a:lnTo>
                    <a:pt x="0" y="336"/>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3" name="Freeform 6">
              <a:extLst>
                <a:ext uri="{FF2B5EF4-FFF2-40B4-BE49-F238E27FC236}">
                  <a16:creationId xmlns:a16="http://schemas.microsoft.com/office/drawing/2014/main" id="{3E12993B-211B-4ECA-A233-81B9D85182E8}"/>
                </a:ext>
              </a:extLst>
            </p:cNvPr>
            <p:cNvSpPr>
              <a:spLocks/>
            </p:cNvSpPr>
            <p:nvPr/>
          </p:nvSpPr>
          <p:spPr bwMode="auto">
            <a:xfrm>
              <a:off x="6475081" y="6283800"/>
              <a:ext cx="195036" cy="178783"/>
            </a:xfrm>
            <a:custGeom>
              <a:avLst/>
              <a:gdLst>
                <a:gd name="T0" fmla="*/ 40 w 180"/>
                <a:gd name="T1" fmla="*/ 0 h 165"/>
                <a:gd name="T2" fmla="*/ 0 w 180"/>
                <a:gd name="T3" fmla="*/ 165 h 165"/>
                <a:gd name="T4" fmla="*/ 180 w 180"/>
                <a:gd name="T5" fmla="*/ 0 h 165"/>
                <a:gd name="T6" fmla="*/ 40 w 180"/>
                <a:gd name="T7" fmla="*/ 0 h 165"/>
              </a:gdLst>
              <a:ahLst/>
              <a:cxnLst>
                <a:cxn ang="0">
                  <a:pos x="T0" y="T1"/>
                </a:cxn>
                <a:cxn ang="0">
                  <a:pos x="T2" y="T3"/>
                </a:cxn>
                <a:cxn ang="0">
                  <a:pos x="T4" y="T5"/>
                </a:cxn>
                <a:cxn ang="0">
                  <a:pos x="T6" y="T7"/>
                </a:cxn>
              </a:cxnLst>
              <a:rect l="0" t="0" r="r" b="b"/>
              <a:pathLst>
                <a:path w="180" h="165">
                  <a:moveTo>
                    <a:pt x="40" y="0"/>
                  </a:moveTo>
                  <a:lnTo>
                    <a:pt x="0" y="165"/>
                  </a:lnTo>
                  <a:lnTo>
                    <a:pt x="180" y="0"/>
                  </a:lnTo>
                  <a:lnTo>
                    <a:pt x="4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4" name="Freeform 7">
              <a:extLst>
                <a:ext uri="{FF2B5EF4-FFF2-40B4-BE49-F238E27FC236}">
                  <a16:creationId xmlns:a16="http://schemas.microsoft.com/office/drawing/2014/main" id="{D7EA880D-3970-4B32-9090-F0F7BA051996}"/>
                </a:ext>
              </a:extLst>
            </p:cNvPr>
            <p:cNvSpPr>
              <a:spLocks/>
            </p:cNvSpPr>
            <p:nvPr/>
          </p:nvSpPr>
          <p:spPr bwMode="auto">
            <a:xfrm>
              <a:off x="4881207" y="6107184"/>
              <a:ext cx="380319" cy="364067"/>
            </a:xfrm>
            <a:custGeom>
              <a:avLst/>
              <a:gdLst>
                <a:gd name="T0" fmla="*/ 351 w 351"/>
                <a:gd name="T1" fmla="*/ 336 h 336"/>
                <a:gd name="T2" fmla="*/ 90 w 351"/>
                <a:gd name="T3" fmla="*/ 336 h 336"/>
                <a:gd name="T4" fmla="*/ 0 w 351"/>
                <a:gd name="T5" fmla="*/ 0 h 336"/>
                <a:gd name="T6" fmla="*/ 275 w 351"/>
                <a:gd name="T7" fmla="*/ 0 h 336"/>
                <a:gd name="T8" fmla="*/ 351 w 351"/>
                <a:gd name="T9" fmla="*/ 336 h 336"/>
              </a:gdLst>
              <a:ahLst/>
              <a:cxnLst>
                <a:cxn ang="0">
                  <a:pos x="T0" y="T1"/>
                </a:cxn>
                <a:cxn ang="0">
                  <a:pos x="T2" y="T3"/>
                </a:cxn>
                <a:cxn ang="0">
                  <a:pos x="T4" y="T5"/>
                </a:cxn>
                <a:cxn ang="0">
                  <a:pos x="T6" y="T7"/>
                </a:cxn>
                <a:cxn ang="0">
                  <a:pos x="T8" y="T9"/>
                </a:cxn>
              </a:cxnLst>
              <a:rect l="0" t="0" r="r" b="b"/>
              <a:pathLst>
                <a:path w="351" h="336">
                  <a:moveTo>
                    <a:pt x="351" y="336"/>
                  </a:moveTo>
                  <a:lnTo>
                    <a:pt x="90" y="336"/>
                  </a:lnTo>
                  <a:lnTo>
                    <a:pt x="0" y="0"/>
                  </a:lnTo>
                  <a:lnTo>
                    <a:pt x="275" y="0"/>
                  </a:lnTo>
                  <a:lnTo>
                    <a:pt x="351" y="336"/>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5" name="Freeform 8">
              <a:extLst>
                <a:ext uri="{FF2B5EF4-FFF2-40B4-BE49-F238E27FC236}">
                  <a16:creationId xmlns:a16="http://schemas.microsoft.com/office/drawing/2014/main" id="{7131A8D7-51C0-4208-BFD0-67944825F040}"/>
                </a:ext>
              </a:extLst>
            </p:cNvPr>
            <p:cNvSpPr>
              <a:spLocks/>
            </p:cNvSpPr>
            <p:nvPr/>
          </p:nvSpPr>
          <p:spPr bwMode="auto">
            <a:xfrm>
              <a:off x="5068658" y="6283800"/>
              <a:ext cx="192868" cy="178783"/>
            </a:xfrm>
            <a:custGeom>
              <a:avLst/>
              <a:gdLst>
                <a:gd name="T0" fmla="*/ 140 w 178"/>
                <a:gd name="T1" fmla="*/ 0 h 165"/>
                <a:gd name="T2" fmla="*/ 178 w 178"/>
                <a:gd name="T3" fmla="*/ 165 h 165"/>
                <a:gd name="T4" fmla="*/ 0 w 178"/>
                <a:gd name="T5" fmla="*/ 0 h 165"/>
                <a:gd name="T6" fmla="*/ 140 w 178"/>
                <a:gd name="T7" fmla="*/ 0 h 165"/>
              </a:gdLst>
              <a:ahLst/>
              <a:cxnLst>
                <a:cxn ang="0">
                  <a:pos x="T0" y="T1"/>
                </a:cxn>
                <a:cxn ang="0">
                  <a:pos x="T2" y="T3"/>
                </a:cxn>
                <a:cxn ang="0">
                  <a:pos x="T4" y="T5"/>
                </a:cxn>
                <a:cxn ang="0">
                  <a:pos x="T6" y="T7"/>
                </a:cxn>
              </a:cxnLst>
              <a:rect l="0" t="0" r="r" b="b"/>
              <a:pathLst>
                <a:path w="178" h="165">
                  <a:moveTo>
                    <a:pt x="140" y="0"/>
                  </a:moveTo>
                  <a:lnTo>
                    <a:pt x="178" y="165"/>
                  </a:lnTo>
                  <a:lnTo>
                    <a:pt x="0" y="0"/>
                  </a:lnTo>
                  <a:lnTo>
                    <a:pt x="140" y="0"/>
                  </a:ln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6" name="Freeform 87">
              <a:extLst>
                <a:ext uri="{FF2B5EF4-FFF2-40B4-BE49-F238E27FC236}">
                  <a16:creationId xmlns:a16="http://schemas.microsoft.com/office/drawing/2014/main" id="{20B74F25-D6CC-479A-B5B9-7DEBB65D170B}"/>
                </a:ext>
              </a:extLst>
            </p:cNvPr>
            <p:cNvSpPr/>
            <p:nvPr/>
          </p:nvSpPr>
          <p:spPr>
            <a:xfrm>
              <a:off x="4975474" y="5929485"/>
              <a:ext cx="1784575" cy="482172"/>
            </a:xfrm>
            <a:custGeom>
              <a:avLst/>
              <a:gdLst>
                <a:gd name="connsiteX0" fmla="*/ 0 w 1784575"/>
                <a:gd name="connsiteY0" fmla="*/ 0 h 482172"/>
                <a:gd name="connsiteX1" fmla="*/ 1784575 w 1784575"/>
                <a:gd name="connsiteY1" fmla="*/ 0 h 482172"/>
                <a:gd name="connsiteX2" fmla="*/ 1692475 w 1784575"/>
                <a:gd name="connsiteY2" fmla="*/ 354315 h 482172"/>
                <a:gd name="connsiteX3" fmla="*/ 1536769 w 1784575"/>
                <a:gd name="connsiteY3" fmla="*/ 354315 h 482172"/>
                <a:gd name="connsiteX4" fmla="*/ 1488168 w 1784575"/>
                <a:gd name="connsiteY4" fmla="*/ 402759 h 482172"/>
                <a:gd name="connsiteX5" fmla="*/ 892830 w 1784575"/>
                <a:gd name="connsiteY5" fmla="*/ 482172 h 482172"/>
                <a:gd name="connsiteX6" fmla="*/ 297492 w 1784575"/>
                <a:gd name="connsiteY6" fmla="*/ 402759 h 482172"/>
                <a:gd name="connsiteX7" fmla="*/ 248891 w 1784575"/>
                <a:gd name="connsiteY7" fmla="*/ 354315 h 482172"/>
                <a:gd name="connsiteX8" fmla="*/ 93183 w 1784575"/>
                <a:gd name="connsiteY8" fmla="*/ 354315 h 4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4575" h="482172">
                  <a:moveTo>
                    <a:pt x="0" y="0"/>
                  </a:moveTo>
                  <a:lnTo>
                    <a:pt x="1784575" y="0"/>
                  </a:lnTo>
                  <a:lnTo>
                    <a:pt x="1692475" y="354315"/>
                  </a:lnTo>
                  <a:lnTo>
                    <a:pt x="1536769" y="354315"/>
                  </a:lnTo>
                  <a:lnTo>
                    <a:pt x="1488168" y="402759"/>
                  </a:lnTo>
                  <a:cubicBezTo>
                    <a:pt x="1390083" y="449427"/>
                    <a:pt x="1160459" y="482172"/>
                    <a:pt x="892830" y="482172"/>
                  </a:cubicBezTo>
                  <a:cubicBezTo>
                    <a:pt x="625202" y="482172"/>
                    <a:pt x="395577" y="449427"/>
                    <a:pt x="297492" y="402759"/>
                  </a:cubicBezTo>
                  <a:lnTo>
                    <a:pt x="248891" y="354315"/>
                  </a:lnTo>
                  <a:lnTo>
                    <a:pt x="93183" y="354315"/>
                  </a:lnTo>
                  <a:close/>
                </a:path>
              </a:pathLst>
            </a:cu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Prototyping</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cxnSp>
        <p:nvCxnSpPr>
          <p:cNvPr id="117" name="Straight Connector 89">
            <a:extLst>
              <a:ext uri="{FF2B5EF4-FFF2-40B4-BE49-F238E27FC236}">
                <a16:creationId xmlns:a16="http://schemas.microsoft.com/office/drawing/2014/main" id="{75258414-ED4F-4C5C-BCF4-06186AC3861E}"/>
              </a:ext>
            </a:extLst>
          </p:cNvPr>
          <p:cNvCxnSpPr>
            <a:stCxn id="81" idx="2"/>
          </p:cNvCxnSpPr>
          <p:nvPr/>
        </p:nvCxnSpPr>
        <p:spPr>
          <a:xfrm flipH="1">
            <a:off x="1742832" y="2402419"/>
            <a:ext cx="4877" cy="1894494"/>
          </a:xfrm>
          <a:prstGeom prst="line">
            <a:avLst/>
          </a:prstGeom>
          <a:noFill/>
          <a:ln w="6350" cap="flat" cmpd="sng" algn="ctr">
            <a:solidFill>
              <a:sysClr val="window" lastClr="FFFFFF">
                <a:lumMod val="85000"/>
              </a:sysClr>
            </a:solidFill>
            <a:prstDash val="lgDash"/>
            <a:miter lim="800000"/>
          </a:ln>
          <a:effectLst/>
        </p:spPr>
      </p:cxnSp>
      <p:cxnSp>
        <p:nvCxnSpPr>
          <p:cNvPr id="118" name="Straight Connector 90">
            <a:extLst>
              <a:ext uri="{FF2B5EF4-FFF2-40B4-BE49-F238E27FC236}">
                <a16:creationId xmlns:a16="http://schemas.microsoft.com/office/drawing/2014/main" id="{D0F19751-3743-45ED-A1A8-2A2C73B1F60D}"/>
              </a:ext>
            </a:extLst>
          </p:cNvPr>
          <p:cNvCxnSpPr/>
          <p:nvPr/>
        </p:nvCxnSpPr>
        <p:spPr>
          <a:xfrm flipH="1">
            <a:off x="3872968" y="2402419"/>
            <a:ext cx="4877" cy="1894494"/>
          </a:xfrm>
          <a:prstGeom prst="line">
            <a:avLst/>
          </a:prstGeom>
          <a:noFill/>
          <a:ln w="6350" cap="flat" cmpd="sng" algn="ctr">
            <a:solidFill>
              <a:sysClr val="window" lastClr="FFFFFF">
                <a:lumMod val="85000"/>
              </a:sysClr>
            </a:solidFill>
            <a:prstDash val="lgDash"/>
            <a:miter lim="800000"/>
          </a:ln>
          <a:effectLst/>
        </p:spPr>
      </p:cxnSp>
      <p:grpSp>
        <p:nvGrpSpPr>
          <p:cNvPr id="119" name="Group 91">
            <a:extLst>
              <a:ext uri="{FF2B5EF4-FFF2-40B4-BE49-F238E27FC236}">
                <a16:creationId xmlns:a16="http://schemas.microsoft.com/office/drawing/2014/main" id="{CE684210-58AF-4835-BA51-CAA2DF78D164}"/>
              </a:ext>
            </a:extLst>
          </p:cNvPr>
          <p:cNvGrpSpPr/>
          <p:nvPr/>
        </p:nvGrpSpPr>
        <p:grpSpPr>
          <a:xfrm>
            <a:off x="5095647" y="1856445"/>
            <a:ext cx="1976360" cy="546100"/>
            <a:chOff x="4881207" y="5927318"/>
            <a:chExt cx="1976360" cy="546100"/>
          </a:xfrm>
        </p:grpSpPr>
        <p:sp>
          <p:nvSpPr>
            <p:cNvPr id="120" name="AutoShape 3">
              <a:extLst>
                <a:ext uri="{FF2B5EF4-FFF2-40B4-BE49-F238E27FC236}">
                  <a16:creationId xmlns:a16="http://schemas.microsoft.com/office/drawing/2014/main" id="{5766918F-7C95-4480-9E53-552AE69CF9FC}"/>
                </a:ext>
              </a:extLst>
            </p:cNvPr>
            <p:cNvSpPr>
              <a:spLocks noChangeAspect="1" noChangeArrowheads="1" noTextEdit="1"/>
            </p:cNvSpPr>
            <p:nvPr/>
          </p:nvSpPr>
          <p:spPr bwMode="auto">
            <a:xfrm>
              <a:off x="4883374" y="5927318"/>
              <a:ext cx="1974193" cy="54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1" name="Freeform 5">
              <a:extLst>
                <a:ext uri="{FF2B5EF4-FFF2-40B4-BE49-F238E27FC236}">
                  <a16:creationId xmlns:a16="http://schemas.microsoft.com/office/drawing/2014/main" id="{D5CB1E52-2DC4-4D40-8B72-065E62A1BE87}"/>
                </a:ext>
              </a:extLst>
            </p:cNvPr>
            <p:cNvSpPr>
              <a:spLocks/>
            </p:cNvSpPr>
            <p:nvPr/>
          </p:nvSpPr>
          <p:spPr bwMode="auto">
            <a:xfrm>
              <a:off x="6475081" y="6107184"/>
              <a:ext cx="382486" cy="364067"/>
            </a:xfrm>
            <a:custGeom>
              <a:avLst/>
              <a:gdLst>
                <a:gd name="T0" fmla="*/ 0 w 353"/>
                <a:gd name="T1" fmla="*/ 336 h 336"/>
                <a:gd name="T2" fmla="*/ 263 w 353"/>
                <a:gd name="T3" fmla="*/ 336 h 336"/>
                <a:gd name="T4" fmla="*/ 353 w 353"/>
                <a:gd name="T5" fmla="*/ 0 h 336"/>
                <a:gd name="T6" fmla="*/ 78 w 353"/>
                <a:gd name="T7" fmla="*/ 0 h 336"/>
                <a:gd name="T8" fmla="*/ 0 w 353"/>
                <a:gd name="T9" fmla="*/ 336 h 336"/>
              </a:gdLst>
              <a:ahLst/>
              <a:cxnLst>
                <a:cxn ang="0">
                  <a:pos x="T0" y="T1"/>
                </a:cxn>
                <a:cxn ang="0">
                  <a:pos x="T2" y="T3"/>
                </a:cxn>
                <a:cxn ang="0">
                  <a:pos x="T4" y="T5"/>
                </a:cxn>
                <a:cxn ang="0">
                  <a:pos x="T6" y="T7"/>
                </a:cxn>
                <a:cxn ang="0">
                  <a:pos x="T8" y="T9"/>
                </a:cxn>
              </a:cxnLst>
              <a:rect l="0" t="0" r="r" b="b"/>
              <a:pathLst>
                <a:path w="353" h="336">
                  <a:moveTo>
                    <a:pt x="0" y="336"/>
                  </a:moveTo>
                  <a:lnTo>
                    <a:pt x="263" y="336"/>
                  </a:lnTo>
                  <a:lnTo>
                    <a:pt x="353" y="0"/>
                  </a:lnTo>
                  <a:lnTo>
                    <a:pt x="78" y="0"/>
                  </a:lnTo>
                  <a:lnTo>
                    <a:pt x="0" y="336"/>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2" name="Freeform 6">
              <a:extLst>
                <a:ext uri="{FF2B5EF4-FFF2-40B4-BE49-F238E27FC236}">
                  <a16:creationId xmlns:a16="http://schemas.microsoft.com/office/drawing/2014/main" id="{3E0A42CA-0E58-458B-9A8E-99B68591639A}"/>
                </a:ext>
              </a:extLst>
            </p:cNvPr>
            <p:cNvSpPr>
              <a:spLocks/>
            </p:cNvSpPr>
            <p:nvPr/>
          </p:nvSpPr>
          <p:spPr bwMode="auto">
            <a:xfrm>
              <a:off x="6475081" y="6283800"/>
              <a:ext cx="195036" cy="178783"/>
            </a:xfrm>
            <a:custGeom>
              <a:avLst/>
              <a:gdLst>
                <a:gd name="T0" fmla="*/ 40 w 180"/>
                <a:gd name="T1" fmla="*/ 0 h 165"/>
                <a:gd name="T2" fmla="*/ 0 w 180"/>
                <a:gd name="T3" fmla="*/ 165 h 165"/>
                <a:gd name="T4" fmla="*/ 180 w 180"/>
                <a:gd name="T5" fmla="*/ 0 h 165"/>
                <a:gd name="T6" fmla="*/ 40 w 180"/>
                <a:gd name="T7" fmla="*/ 0 h 165"/>
              </a:gdLst>
              <a:ahLst/>
              <a:cxnLst>
                <a:cxn ang="0">
                  <a:pos x="T0" y="T1"/>
                </a:cxn>
                <a:cxn ang="0">
                  <a:pos x="T2" y="T3"/>
                </a:cxn>
                <a:cxn ang="0">
                  <a:pos x="T4" y="T5"/>
                </a:cxn>
                <a:cxn ang="0">
                  <a:pos x="T6" y="T7"/>
                </a:cxn>
              </a:cxnLst>
              <a:rect l="0" t="0" r="r" b="b"/>
              <a:pathLst>
                <a:path w="180" h="165">
                  <a:moveTo>
                    <a:pt x="40" y="0"/>
                  </a:moveTo>
                  <a:lnTo>
                    <a:pt x="0" y="165"/>
                  </a:lnTo>
                  <a:lnTo>
                    <a:pt x="180" y="0"/>
                  </a:lnTo>
                  <a:lnTo>
                    <a:pt x="4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3" name="Freeform 7">
              <a:extLst>
                <a:ext uri="{FF2B5EF4-FFF2-40B4-BE49-F238E27FC236}">
                  <a16:creationId xmlns:a16="http://schemas.microsoft.com/office/drawing/2014/main" id="{9B9D1AA0-34A0-498A-A049-64120DCF960E}"/>
                </a:ext>
              </a:extLst>
            </p:cNvPr>
            <p:cNvSpPr>
              <a:spLocks/>
            </p:cNvSpPr>
            <p:nvPr/>
          </p:nvSpPr>
          <p:spPr bwMode="auto">
            <a:xfrm>
              <a:off x="4881207" y="6107184"/>
              <a:ext cx="380319" cy="364067"/>
            </a:xfrm>
            <a:custGeom>
              <a:avLst/>
              <a:gdLst>
                <a:gd name="T0" fmla="*/ 351 w 351"/>
                <a:gd name="T1" fmla="*/ 336 h 336"/>
                <a:gd name="T2" fmla="*/ 90 w 351"/>
                <a:gd name="T3" fmla="*/ 336 h 336"/>
                <a:gd name="T4" fmla="*/ 0 w 351"/>
                <a:gd name="T5" fmla="*/ 0 h 336"/>
                <a:gd name="T6" fmla="*/ 275 w 351"/>
                <a:gd name="T7" fmla="*/ 0 h 336"/>
                <a:gd name="T8" fmla="*/ 351 w 351"/>
                <a:gd name="T9" fmla="*/ 336 h 336"/>
              </a:gdLst>
              <a:ahLst/>
              <a:cxnLst>
                <a:cxn ang="0">
                  <a:pos x="T0" y="T1"/>
                </a:cxn>
                <a:cxn ang="0">
                  <a:pos x="T2" y="T3"/>
                </a:cxn>
                <a:cxn ang="0">
                  <a:pos x="T4" y="T5"/>
                </a:cxn>
                <a:cxn ang="0">
                  <a:pos x="T6" y="T7"/>
                </a:cxn>
                <a:cxn ang="0">
                  <a:pos x="T8" y="T9"/>
                </a:cxn>
              </a:cxnLst>
              <a:rect l="0" t="0" r="r" b="b"/>
              <a:pathLst>
                <a:path w="351" h="336">
                  <a:moveTo>
                    <a:pt x="351" y="336"/>
                  </a:moveTo>
                  <a:lnTo>
                    <a:pt x="90" y="336"/>
                  </a:lnTo>
                  <a:lnTo>
                    <a:pt x="0" y="0"/>
                  </a:lnTo>
                  <a:lnTo>
                    <a:pt x="275" y="0"/>
                  </a:lnTo>
                  <a:lnTo>
                    <a:pt x="351" y="336"/>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4" name="Freeform 8">
              <a:extLst>
                <a:ext uri="{FF2B5EF4-FFF2-40B4-BE49-F238E27FC236}">
                  <a16:creationId xmlns:a16="http://schemas.microsoft.com/office/drawing/2014/main" id="{1A1B1072-5485-4B93-8DDB-0B7270DBAD4F}"/>
                </a:ext>
              </a:extLst>
            </p:cNvPr>
            <p:cNvSpPr>
              <a:spLocks/>
            </p:cNvSpPr>
            <p:nvPr/>
          </p:nvSpPr>
          <p:spPr bwMode="auto">
            <a:xfrm>
              <a:off x="5068658" y="6283800"/>
              <a:ext cx="192868" cy="178783"/>
            </a:xfrm>
            <a:custGeom>
              <a:avLst/>
              <a:gdLst>
                <a:gd name="T0" fmla="*/ 140 w 178"/>
                <a:gd name="T1" fmla="*/ 0 h 165"/>
                <a:gd name="T2" fmla="*/ 178 w 178"/>
                <a:gd name="T3" fmla="*/ 165 h 165"/>
                <a:gd name="T4" fmla="*/ 0 w 178"/>
                <a:gd name="T5" fmla="*/ 0 h 165"/>
                <a:gd name="T6" fmla="*/ 140 w 178"/>
                <a:gd name="T7" fmla="*/ 0 h 165"/>
              </a:gdLst>
              <a:ahLst/>
              <a:cxnLst>
                <a:cxn ang="0">
                  <a:pos x="T0" y="T1"/>
                </a:cxn>
                <a:cxn ang="0">
                  <a:pos x="T2" y="T3"/>
                </a:cxn>
                <a:cxn ang="0">
                  <a:pos x="T4" y="T5"/>
                </a:cxn>
                <a:cxn ang="0">
                  <a:pos x="T6" y="T7"/>
                </a:cxn>
              </a:cxnLst>
              <a:rect l="0" t="0" r="r" b="b"/>
              <a:pathLst>
                <a:path w="178" h="165">
                  <a:moveTo>
                    <a:pt x="140" y="0"/>
                  </a:moveTo>
                  <a:lnTo>
                    <a:pt x="178" y="165"/>
                  </a:lnTo>
                  <a:lnTo>
                    <a:pt x="0" y="0"/>
                  </a:lnTo>
                  <a:lnTo>
                    <a:pt x="140" y="0"/>
                  </a:ln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5" name="Freeform 97">
              <a:extLst>
                <a:ext uri="{FF2B5EF4-FFF2-40B4-BE49-F238E27FC236}">
                  <a16:creationId xmlns:a16="http://schemas.microsoft.com/office/drawing/2014/main" id="{B6128022-E25B-48E1-90BA-EBC977E67C2A}"/>
                </a:ext>
              </a:extLst>
            </p:cNvPr>
            <p:cNvSpPr/>
            <p:nvPr/>
          </p:nvSpPr>
          <p:spPr>
            <a:xfrm>
              <a:off x="4975474" y="5929485"/>
              <a:ext cx="1784575" cy="482172"/>
            </a:xfrm>
            <a:custGeom>
              <a:avLst/>
              <a:gdLst>
                <a:gd name="connsiteX0" fmla="*/ 0 w 1784575"/>
                <a:gd name="connsiteY0" fmla="*/ 0 h 482172"/>
                <a:gd name="connsiteX1" fmla="*/ 1784575 w 1784575"/>
                <a:gd name="connsiteY1" fmla="*/ 0 h 482172"/>
                <a:gd name="connsiteX2" fmla="*/ 1692475 w 1784575"/>
                <a:gd name="connsiteY2" fmla="*/ 354315 h 482172"/>
                <a:gd name="connsiteX3" fmla="*/ 1536769 w 1784575"/>
                <a:gd name="connsiteY3" fmla="*/ 354315 h 482172"/>
                <a:gd name="connsiteX4" fmla="*/ 1488168 w 1784575"/>
                <a:gd name="connsiteY4" fmla="*/ 402759 h 482172"/>
                <a:gd name="connsiteX5" fmla="*/ 892830 w 1784575"/>
                <a:gd name="connsiteY5" fmla="*/ 482172 h 482172"/>
                <a:gd name="connsiteX6" fmla="*/ 297492 w 1784575"/>
                <a:gd name="connsiteY6" fmla="*/ 402759 h 482172"/>
                <a:gd name="connsiteX7" fmla="*/ 248891 w 1784575"/>
                <a:gd name="connsiteY7" fmla="*/ 354315 h 482172"/>
                <a:gd name="connsiteX8" fmla="*/ 93183 w 1784575"/>
                <a:gd name="connsiteY8" fmla="*/ 354315 h 4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4575" h="482172">
                  <a:moveTo>
                    <a:pt x="0" y="0"/>
                  </a:moveTo>
                  <a:lnTo>
                    <a:pt x="1784575" y="0"/>
                  </a:lnTo>
                  <a:lnTo>
                    <a:pt x="1692475" y="354315"/>
                  </a:lnTo>
                  <a:lnTo>
                    <a:pt x="1536769" y="354315"/>
                  </a:lnTo>
                  <a:lnTo>
                    <a:pt x="1488168" y="402759"/>
                  </a:lnTo>
                  <a:cubicBezTo>
                    <a:pt x="1390083" y="449427"/>
                    <a:pt x="1160459" y="482172"/>
                    <a:pt x="892830" y="482172"/>
                  </a:cubicBezTo>
                  <a:cubicBezTo>
                    <a:pt x="625202" y="482172"/>
                    <a:pt x="395577" y="449427"/>
                    <a:pt x="297492" y="402759"/>
                  </a:cubicBezTo>
                  <a:lnTo>
                    <a:pt x="248891" y="354315"/>
                  </a:lnTo>
                  <a:lnTo>
                    <a:pt x="93183" y="354315"/>
                  </a:lnTo>
                  <a:close/>
                </a:path>
              </a:pathLst>
            </a:cu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Developing</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cxnSp>
        <p:nvCxnSpPr>
          <p:cNvPr id="126" name="Straight Connector 98">
            <a:extLst>
              <a:ext uri="{FF2B5EF4-FFF2-40B4-BE49-F238E27FC236}">
                <a16:creationId xmlns:a16="http://schemas.microsoft.com/office/drawing/2014/main" id="{56507831-C012-47F3-954A-2BBFDF83A29E}"/>
              </a:ext>
            </a:extLst>
          </p:cNvPr>
          <p:cNvCxnSpPr/>
          <p:nvPr/>
        </p:nvCxnSpPr>
        <p:spPr>
          <a:xfrm flipH="1">
            <a:off x="6008435" y="2402419"/>
            <a:ext cx="4877" cy="1894494"/>
          </a:xfrm>
          <a:prstGeom prst="line">
            <a:avLst/>
          </a:prstGeom>
          <a:noFill/>
          <a:ln w="6350" cap="flat" cmpd="sng" algn="ctr">
            <a:solidFill>
              <a:sysClr val="window" lastClr="FFFFFF">
                <a:lumMod val="85000"/>
              </a:sysClr>
            </a:solidFill>
            <a:prstDash val="lgDash"/>
            <a:miter lim="800000"/>
          </a:ln>
          <a:effectLst/>
        </p:spPr>
      </p:cxnSp>
      <p:grpSp>
        <p:nvGrpSpPr>
          <p:cNvPr id="127" name="Group 99">
            <a:extLst>
              <a:ext uri="{FF2B5EF4-FFF2-40B4-BE49-F238E27FC236}">
                <a16:creationId xmlns:a16="http://schemas.microsoft.com/office/drawing/2014/main" id="{DCF7CB06-CC88-4C50-A95A-7542D1D3F327}"/>
              </a:ext>
            </a:extLst>
          </p:cNvPr>
          <p:cNvGrpSpPr/>
          <p:nvPr/>
        </p:nvGrpSpPr>
        <p:grpSpPr>
          <a:xfrm>
            <a:off x="7205847" y="1856319"/>
            <a:ext cx="1976360" cy="546100"/>
            <a:chOff x="4881207" y="5927318"/>
            <a:chExt cx="1976360" cy="546100"/>
          </a:xfrm>
        </p:grpSpPr>
        <p:sp>
          <p:nvSpPr>
            <p:cNvPr id="128" name="AutoShape 3">
              <a:extLst>
                <a:ext uri="{FF2B5EF4-FFF2-40B4-BE49-F238E27FC236}">
                  <a16:creationId xmlns:a16="http://schemas.microsoft.com/office/drawing/2014/main" id="{3A0D8E7C-CF16-4BA2-BE8A-F9D7786A11D3}"/>
                </a:ext>
              </a:extLst>
            </p:cNvPr>
            <p:cNvSpPr>
              <a:spLocks noChangeAspect="1" noChangeArrowheads="1" noTextEdit="1"/>
            </p:cNvSpPr>
            <p:nvPr/>
          </p:nvSpPr>
          <p:spPr bwMode="auto">
            <a:xfrm>
              <a:off x="4883374" y="5927318"/>
              <a:ext cx="1974193" cy="54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9" name="Freeform 5">
              <a:extLst>
                <a:ext uri="{FF2B5EF4-FFF2-40B4-BE49-F238E27FC236}">
                  <a16:creationId xmlns:a16="http://schemas.microsoft.com/office/drawing/2014/main" id="{2DD250CD-2CD0-4858-9D53-281BCCB2BA42}"/>
                </a:ext>
              </a:extLst>
            </p:cNvPr>
            <p:cNvSpPr>
              <a:spLocks/>
            </p:cNvSpPr>
            <p:nvPr/>
          </p:nvSpPr>
          <p:spPr bwMode="auto">
            <a:xfrm>
              <a:off x="6475081" y="6107184"/>
              <a:ext cx="382486" cy="364067"/>
            </a:xfrm>
            <a:custGeom>
              <a:avLst/>
              <a:gdLst>
                <a:gd name="T0" fmla="*/ 0 w 353"/>
                <a:gd name="T1" fmla="*/ 336 h 336"/>
                <a:gd name="T2" fmla="*/ 263 w 353"/>
                <a:gd name="T3" fmla="*/ 336 h 336"/>
                <a:gd name="T4" fmla="*/ 353 w 353"/>
                <a:gd name="T5" fmla="*/ 0 h 336"/>
                <a:gd name="T6" fmla="*/ 78 w 353"/>
                <a:gd name="T7" fmla="*/ 0 h 336"/>
                <a:gd name="T8" fmla="*/ 0 w 353"/>
                <a:gd name="T9" fmla="*/ 336 h 336"/>
              </a:gdLst>
              <a:ahLst/>
              <a:cxnLst>
                <a:cxn ang="0">
                  <a:pos x="T0" y="T1"/>
                </a:cxn>
                <a:cxn ang="0">
                  <a:pos x="T2" y="T3"/>
                </a:cxn>
                <a:cxn ang="0">
                  <a:pos x="T4" y="T5"/>
                </a:cxn>
                <a:cxn ang="0">
                  <a:pos x="T6" y="T7"/>
                </a:cxn>
                <a:cxn ang="0">
                  <a:pos x="T8" y="T9"/>
                </a:cxn>
              </a:cxnLst>
              <a:rect l="0" t="0" r="r" b="b"/>
              <a:pathLst>
                <a:path w="353" h="336">
                  <a:moveTo>
                    <a:pt x="0" y="336"/>
                  </a:moveTo>
                  <a:lnTo>
                    <a:pt x="263" y="336"/>
                  </a:lnTo>
                  <a:lnTo>
                    <a:pt x="353" y="0"/>
                  </a:lnTo>
                  <a:lnTo>
                    <a:pt x="78" y="0"/>
                  </a:lnTo>
                  <a:lnTo>
                    <a:pt x="0" y="336"/>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0" name="Freeform 6">
              <a:extLst>
                <a:ext uri="{FF2B5EF4-FFF2-40B4-BE49-F238E27FC236}">
                  <a16:creationId xmlns:a16="http://schemas.microsoft.com/office/drawing/2014/main" id="{216078E1-7CB2-4953-B69A-CAE63199ABF7}"/>
                </a:ext>
              </a:extLst>
            </p:cNvPr>
            <p:cNvSpPr>
              <a:spLocks/>
            </p:cNvSpPr>
            <p:nvPr/>
          </p:nvSpPr>
          <p:spPr bwMode="auto">
            <a:xfrm>
              <a:off x="6475081" y="6283800"/>
              <a:ext cx="195036" cy="178783"/>
            </a:xfrm>
            <a:custGeom>
              <a:avLst/>
              <a:gdLst>
                <a:gd name="T0" fmla="*/ 40 w 180"/>
                <a:gd name="T1" fmla="*/ 0 h 165"/>
                <a:gd name="T2" fmla="*/ 0 w 180"/>
                <a:gd name="T3" fmla="*/ 165 h 165"/>
                <a:gd name="T4" fmla="*/ 180 w 180"/>
                <a:gd name="T5" fmla="*/ 0 h 165"/>
                <a:gd name="T6" fmla="*/ 40 w 180"/>
                <a:gd name="T7" fmla="*/ 0 h 165"/>
              </a:gdLst>
              <a:ahLst/>
              <a:cxnLst>
                <a:cxn ang="0">
                  <a:pos x="T0" y="T1"/>
                </a:cxn>
                <a:cxn ang="0">
                  <a:pos x="T2" y="T3"/>
                </a:cxn>
                <a:cxn ang="0">
                  <a:pos x="T4" y="T5"/>
                </a:cxn>
                <a:cxn ang="0">
                  <a:pos x="T6" y="T7"/>
                </a:cxn>
              </a:cxnLst>
              <a:rect l="0" t="0" r="r" b="b"/>
              <a:pathLst>
                <a:path w="180" h="165">
                  <a:moveTo>
                    <a:pt x="40" y="0"/>
                  </a:moveTo>
                  <a:lnTo>
                    <a:pt x="0" y="165"/>
                  </a:lnTo>
                  <a:lnTo>
                    <a:pt x="180" y="0"/>
                  </a:lnTo>
                  <a:lnTo>
                    <a:pt x="40"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1" name="Freeform 7">
              <a:extLst>
                <a:ext uri="{FF2B5EF4-FFF2-40B4-BE49-F238E27FC236}">
                  <a16:creationId xmlns:a16="http://schemas.microsoft.com/office/drawing/2014/main" id="{07FE9C90-A9E5-4BE7-84BB-70EE9676403E}"/>
                </a:ext>
              </a:extLst>
            </p:cNvPr>
            <p:cNvSpPr>
              <a:spLocks/>
            </p:cNvSpPr>
            <p:nvPr/>
          </p:nvSpPr>
          <p:spPr bwMode="auto">
            <a:xfrm>
              <a:off x="4881207" y="6107184"/>
              <a:ext cx="380319" cy="364067"/>
            </a:xfrm>
            <a:custGeom>
              <a:avLst/>
              <a:gdLst>
                <a:gd name="T0" fmla="*/ 351 w 351"/>
                <a:gd name="T1" fmla="*/ 336 h 336"/>
                <a:gd name="T2" fmla="*/ 90 w 351"/>
                <a:gd name="T3" fmla="*/ 336 h 336"/>
                <a:gd name="T4" fmla="*/ 0 w 351"/>
                <a:gd name="T5" fmla="*/ 0 h 336"/>
                <a:gd name="T6" fmla="*/ 275 w 351"/>
                <a:gd name="T7" fmla="*/ 0 h 336"/>
                <a:gd name="T8" fmla="*/ 351 w 351"/>
                <a:gd name="T9" fmla="*/ 336 h 336"/>
              </a:gdLst>
              <a:ahLst/>
              <a:cxnLst>
                <a:cxn ang="0">
                  <a:pos x="T0" y="T1"/>
                </a:cxn>
                <a:cxn ang="0">
                  <a:pos x="T2" y="T3"/>
                </a:cxn>
                <a:cxn ang="0">
                  <a:pos x="T4" y="T5"/>
                </a:cxn>
                <a:cxn ang="0">
                  <a:pos x="T6" y="T7"/>
                </a:cxn>
                <a:cxn ang="0">
                  <a:pos x="T8" y="T9"/>
                </a:cxn>
              </a:cxnLst>
              <a:rect l="0" t="0" r="r" b="b"/>
              <a:pathLst>
                <a:path w="351" h="336">
                  <a:moveTo>
                    <a:pt x="351" y="336"/>
                  </a:moveTo>
                  <a:lnTo>
                    <a:pt x="90" y="336"/>
                  </a:lnTo>
                  <a:lnTo>
                    <a:pt x="0" y="0"/>
                  </a:lnTo>
                  <a:lnTo>
                    <a:pt x="275" y="0"/>
                  </a:lnTo>
                  <a:lnTo>
                    <a:pt x="351" y="336"/>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2" name="Freeform 8">
              <a:extLst>
                <a:ext uri="{FF2B5EF4-FFF2-40B4-BE49-F238E27FC236}">
                  <a16:creationId xmlns:a16="http://schemas.microsoft.com/office/drawing/2014/main" id="{84D09BA8-F216-4808-827C-6B81C1E636B2}"/>
                </a:ext>
              </a:extLst>
            </p:cNvPr>
            <p:cNvSpPr>
              <a:spLocks/>
            </p:cNvSpPr>
            <p:nvPr/>
          </p:nvSpPr>
          <p:spPr bwMode="auto">
            <a:xfrm>
              <a:off x="5068658" y="6283800"/>
              <a:ext cx="192868" cy="178783"/>
            </a:xfrm>
            <a:custGeom>
              <a:avLst/>
              <a:gdLst>
                <a:gd name="T0" fmla="*/ 140 w 178"/>
                <a:gd name="T1" fmla="*/ 0 h 165"/>
                <a:gd name="T2" fmla="*/ 178 w 178"/>
                <a:gd name="T3" fmla="*/ 165 h 165"/>
                <a:gd name="T4" fmla="*/ 0 w 178"/>
                <a:gd name="T5" fmla="*/ 0 h 165"/>
                <a:gd name="T6" fmla="*/ 140 w 178"/>
                <a:gd name="T7" fmla="*/ 0 h 165"/>
              </a:gdLst>
              <a:ahLst/>
              <a:cxnLst>
                <a:cxn ang="0">
                  <a:pos x="T0" y="T1"/>
                </a:cxn>
                <a:cxn ang="0">
                  <a:pos x="T2" y="T3"/>
                </a:cxn>
                <a:cxn ang="0">
                  <a:pos x="T4" y="T5"/>
                </a:cxn>
                <a:cxn ang="0">
                  <a:pos x="T6" y="T7"/>
                </a:cxn>
              </a:cxnLst>
              <a:rect l="0" t="0" r="r" b="b"/>
              <a:pathLst>
                <a:path w="178" h="165">
                  <a:moveTo>
                    <a:pt x="140" y="0"/>
                  </a:moveTo>
                  <a:lnTo>
                    <a:pt x="178" y="165"/>
                  </a:lnTo>
                  <a:lnTo>
                    <a:pt x="0" y="0"/>
                  </a:lnTo>
                  <a:lnTo>
                    <a:pt x="140"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3" name="Freeform 105">
              <a:extLst>
                <a:ext uri="{FF2B5EF4-FFF2-40B4-BE49-F238E27FC236}">
                  <a16:creationId xmlns:a16="http://schemas.microsoft.com/office/drawing/2014/main" id="{D7E9041E-85BA-44F7-B1DA-A7302443605C}"/>
                </a:ext>
              </a:extLst>
            </p:cNvPr>
            <p:cNvSpPr/>
            <p:nvPr/>
          </p:nvSpPr>
          <p:spPr>
            <a:xfrm>
              <a:off x="4975474" y="5929485"/>
              <a:ext cx="1784575" cy="482172"/>
            </a:xfrm>
            <a:custGeom>
              <a:avLst/>
              <a:gdLst>
                <a:gd name="connsiteX0" fmla="*/ 0 w 1784575"/>
                <a:gd name="connsiteY0" fmla="*/ 0 h 482172"/>
                <a:gd name="connsiteX1" fmla="*/ 1784575 w 1784575"/>
                <a:gd name="connsiteY1" fmla="*/ 0 h 482172"/>
                <a:gd name="connsiteX2" fmla="*/ 1692475 w 1784575"/>
                <a:gd name="connsiteY2" fmla="*/ 354315 h 482172"/>
                <a:gd name="connsiteX3" fmla="*/ 1536769 w 1784575"/>
                <a:gd name="connsiteY3" fmla="*/ 354315 h 482172"/>
                <a:gd name="connsiteX4" fmla="*/ 1488168 w 1784575"/>
                <a:gd name="connsiteY4" fmla="*/ 402759 h 482172"/>
                <a:gd name="connsiteX5" fmla="*/ 892830 w 1784575"/>
                <a:gd name="connsiteY5" fmla="*/ 482172 h 482172"/>
                <a:gd name="connsiteX6" fmla="*/ 297492 w 1784575"/>
                <a:gd name="connsiteY6" fmla="*/ 402759 h 482172"/>
                <a:gd name="connsiteX7" fmla="*/ 248891 w 1784575"/>
                <a:gd name="connsiteY7" fmla="*/ 354315 h 482172"/>
                <a:gd name="connsiteX8" fmla="*/ 93183 w 1784575"/>
                <a:gd name="connsiteY8" fmla="*/ 354315 h 4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4575" h="482172">
                  <a:moveTo>
                    <a:pt x="0" y="0"/>
                  </a:moveTo>
                  <a:lnTo>
                    <a:pt x="1784575" y="0"/>
                  </a:lnTo>
                  <a:lnTo>
                    <a:pt x="1692475" y="354315"/>
                  </a:lnTo>
                  <a:lnTo>
                    <a:pt x="1536769" y="354315"/>
                  </a:lnTo>
                  <a:lnTo>
                    <a:pt x="1488168" y="402759"/>
                  </a:lnTo>
                  <a:cubicBezTo>
                    <a:pt x="1390083" y="449427"/>
                    <a:pt x="1160459" y="482172"/>
                    <a:pt x="892830" y="482172"/>
                  </a:cubicBezTo>
                  <a:cubicBezTo>
                    <a:pt x="625202" y="482172"/>
                    <a:pt x="395577" y="449427"/>
                    <a:pt x="297492" y="402759"/>
                  </a:cubicBezTo>
                  <a:lnTo>
                    <a:pt x="248891" y="354315"/>
                  </a:lnTo>
                  <a:lnTo>
                    <a:pt x="93183" y="354315"/>
                  </a:lnTo>
                  <a:close/>
                </a:path>
              </a:pathLst>
            </a:cu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Designing</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cxnSp>
        <p:nvCxnSpPr>
          <p:cNvPr id="134" name="Straight Connector 106">
            <a:extLst>
              <a:ext uri="{FF2B5EF4-FFF2-40B4-BE49-F238E27FC236}">
                <a16:creationId xmlns:a16="http://schemas.microsoft.com/office/drawing/2014/main" id="{938CFFAC-85B2-4507-A476-4E23CB6A0C21}"/>
              </a:ext>
            </a:extLst>
          </p:cNvPr>
          <p:cNvCxnSpPr/>
          <p:nvPr/>
        </p:nvCxnSpPr>
        <p:spPr>
          <a:xfrm flipH="1">
            <a:off x="8118635" y="2402293"/>
            <a:ext cx="4877" cy="1894494"/>
          </a:xfrm>
          <a:prstGeom prst="line">
            <a:avLst/>
          </a:prstGeom>
          <a:noFill/>
          <a:ln w="6350" cap="flat" cmpd="sng" algn="ctr">
            <a:solidFill>
              <a:sysClr val="window" lastClr="FFFFFF">
                <a:lumMod val="85000"/>
              </a:sysClr>
            </a:solidFill>
            <a:prstDash val="lgDash"/>
            <a:miter lim="800000"/>
          </a:ln>
          <a:effectLst/>
        </p:spPr>
      </p:cxnSp>
      <p:grpSp>
        <p:nvGrpSpPr>
          <p:cNvPr id="135" name="Group 107">
            <a:extLst>
              <a:ext uri="{FF2B5EF4-FFF2-40B4-BE49-F238E27FC236}">
                <a16:creationId xmlns:a16="http://schemas.microsoft.com/office/drawing/2014/main" id="{8F12297A-8554-4050-ADB2-1AA92BD662FB}"/>
              </a:ext>
            </a:extLst>
          </p:cNvPr>
          <p:cNvGrpSpPr/>
          <p:nvPr/>
        </p:nvGrpSpPr>
        <p:grpSpPr>
          <a:xfrm>
            <a:off x="9339046" y="1856319"/>
            <a:ext cx="1976360" cy="546100"/>
            <a:chOff x="4881207" y="5927318"/>
            <a:chExt cx="1976360" cy="546100"/>
          </a:xfrm>
        </p:grpSpPr>
        <p:sp>
          <p:nvSpPr>
            <p:cNvPr id="136" name="AutoShape 3">
              <a:extLst>
                <a:ext uri="{FF2B5EF4-FFF2-40B4-BE49-F238E27FC236}">
                  <a16:creationId xmlns:a16="http://schemas.microsoft.com/office/drawing/2014/main" id="{7BE42FEB-A28F-47D6-9EB5-7D063AFCDFC7}"/>
                </a:ext>
              </a:extLst>
            </p:cNvPr>
            <p:cNvSpPr>
              <a:spLocks noChangeAspect="1" noChangeArrowheads="1" noTextEdit="1"/>
            </p:cNvSpPr>
            <p:nvPr/>
          </p:nvSpPr>
          <p:spPr bwMode="auto">
            <a:xfrm>
              <a:off x="4883374" y="5927318"/>
              <a:ext cx="1974193" cy="546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7" name="Freeform 5">
              <a:extLst>
                <a:ext uri="{FF2B5EF4-FFF2-40B4-BE49-F238E27FC236}">
                  <a16:creationId xmlns:a16="http://schemas.microsoft.com/office/drawing/2014/main" id="{F04AA404-CC36-442E-B7A5-08ACE753965F}"/>
                </a:ext>
              </a:extLst>
            </p:cNvPr>
            <p:cNvSpPr>
              <a:spLocks/>
            </p:cNvSpPr>
            <p:nvPr/>
          </p:nvSpPr>
          <p:spPr bwMode="auto">
            <a:xfrm>
              <a:off x="6475081" y="6107184"/>
              <a:ext cx="382486" cy="364067"/>
            </a:xfrm>
            <a:custGeom>
              <a:avLst/>
              <a:gdLst>
                <a:gd name="T0" fmla="*/ 0 w 353"/>
                <a:gd name="T1" fmla="*/ 336 h 336"/>
                <a:gd name="T2" fmla="*/ 263 w 353"/>
                <a:gd name="T3" fmla="*/ 336 h 336"/>
                <a:gd name="T4" fmla="*/ 353 w 353"/>
                <a:gd name="T5" fmla="*/ 0 h 336"/>
                <a:gd name="T6" fmla="*/ 78 w 353"/>
                <a:gd name="T7" fmla="*/ 0 h 336"/>
                <a:gd name="T8" fmla="*/ 0 w 353"/>
                <a:gd name="T9" fmla="*/ 336 h 336"/>
              </a:gdLst>
              <a:ahLst/>
              <a:cxnLst>
                <a:cxn ang="0">
                  <a:pos x="T0" y="T1"/>
                </a:cxn>
                <a:cxn ang="0">
                  <a:pos x="T2" y="T3"/>
                </a:cxn>
                <a:cxn ang="0">
                  <a:pos x="T4" y="T5"/>
                </a:cxn>
                <a:cxn ang="0">
                  <a:pos x="T6" y="T7"/>
                </a:cxn>
                <a:cxn ang="0">
                  <a:pos x="T8" y="T9"/>
                </a:cxn>
              </a:cxnLst>
              <a:rect l="0" t="0" r="r" b="b"/>
              <a:pathLst>
                <a:path w="353" h="336">
                  <a:moveTo>
                    <a:pt x="0" y="336"/>
                  </a:moveTo>
                  <a:lnTo>
                    <a:pt x="263" y="336"/>
                  </a:lnTo>
                  <a:lnTo>
                    <a:pt x="353" y="0"/>
                  </a:lnTo>
                  <a:lnTo>
                    <a:pt x="78" y="0"/>
                  </a:lnTo>
                  <a:lnTo>
                    <a:pt x="0" y="336"/>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8" name="Freeform 6">
              <a:extLst>
                <a:ext uri="{FF2B5EF4-FFF2-40B4-BE49-F238E27FC236}">
                  <a16:creationId xmlns:a16="http://schemas.microsoft.com/office/drawing/2014/main" id="{4F982654-C9F3-4ADB-9E1C-026D60AB09FA}"/>
                </a:ext>
              </a:extLst>
            </p:cNvPr>
            <p:cNvSpPr>
              <a:spLocks/>
            </p:cNvSpPr>
            <p:nvPr/>
          </p:nvSpPr>
          <p:spPr bwMode="auto">
            <a:xfrm>
              <a:off x="6475081" y="6283800"/>
              <a:ext cx="195036" cy="178783"/>
            </a:xfrm>
            <a:custGeom>
              <a:avLst/>
              <a:gdLst>
                <a:gd name="T0" fmla="*/ 40 w 180"/>
                <a:gd name="T1" fmla="*/ 0 h 165"/>
                <a:gd name="T2" fmla="*/ 0 w 180"/>
                <a:gd name="T3" fmla="*/ 165 h 165"/>
                <a:gd name="T4" fmla="*/ 180 w 180"/>
                <a:gd name="T5" fmla="*/ 0 h 165"/>
                <a:gd name="T6" fmla="*/ 40 w 180"/>
                <a:gd name="T7" fmla="*/ 0 h 165"/>
              </a:gdLst>
              <a:ahLst/>
              <a:cxnLst>
                <a:cxn ang="0">
                  <a:pos x="T0" y="T1"/>
                </a:cxn>
                <a:cxn ang="0">
                  <a:pos x="T2" y="T3"/>
                </a:cxn>
                <a:cxn ang="0">
                  <a:pos x="T4" y="T5"/>
                </a:cxn>
                <a:cxn ang="0">
                  <a:pos x="T6" y="T7"/>
                </a:cxn>
              </a:cxnLst>
              <a:rect l="0" t="0" r="r" b="b"/>
              <a:pathLst>
                <a:path w="180" h="165">
                  <a:moveTo>
                    <a:pt x="40" y="0"/>
                  </a:moveTo>
                  <a:lnTo>
                    <a:pt x="0" y="165"/>
                  </a:lnTo>
                  <a:lnTo>
                    <a:pt x="180" y="0"/>
                  </a:lnTo>
                  <a:lnTo>
                    <a:pt x="40" y="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9" name="Freeform 7">
              <a:extLst>
                <a:ext uri="{FF2B5EF4-FFF2-40B4-BE49-F238E27FC236}">
                  <a16:creationId xmlns:a16="http://schemas.microsoft.com/office/drawing/2014/main" id="{EF73E5DB-3B54-4FE0-BA82-A8B4327C0C7A}"/>
                </a:ext>
              </a:extLst>
            </p:cNvPr>
            <p:cNvSpPr>
              <a:spLocks/>
            </p:cNvSpPr>
            <p:nvPr/>
          </p:nvSpPr>
          <p:spPr bwMode="auto">
            <a:xfrm>
              <a:off x="4881207" y="6107184"/>
              <a:ext cx="380319" cy="364067"/>
            </a:xfrm>
            <a:custGeom>
              <a:avLst/>
              <a:gdLst>
                <a:gd name="T0" fmla="*/ 351 w 351"/>
                <a:gd name="T1" fmla="*/ 336 h 336"/>
                <a:gd name="T2" fmla="*/ 90 w 351"/>
                <a:gd name="T3" fmla="*/ 336 h 336"/>
                <a:gd name="T4" fmla="*/ 0 w 351"/>
                <a:gd name="T5" fmla="*/ 0 h 336"/>
                <a:gd name="T6" fmla="*/ 275 w 351"/>
                <a:gd name="T7" fmla="*/ 0 h 336"/>
                <a:gd name="T8" fmla="*/ 351 w 351"/>
                <a:gd name="T9" fmla="*/ 336 h 336"/>
              </a:gdLst>
              <a:ahLst/>
              <a:cxnLst>
                <a:cxn ang="0">
                  <a:pos x="T0" y="T1"/>
                </a:cxn>
                <a:cxn ang="0">
                  <a:pos x="T2" y="T3"/>
                </a:cxn>
                <a:cxn ang="0">
                  <a:pos x="T4" y="T5"/>
                </a:cxn>
                <a:cxn ang="0">
                  <a:pos x="T6" y="T7"/>
                </a:cxn>
                <a:cxn ang="0">
                  <a:pos x="T8" y="T9"/>
                </a:cxn>
              </a:cxnLst>
              <a:rect l="0" t="0" r="r" b="b"/>
              <a:pathLst>
                <a:path w="351" h="336">
                  <a:moveTo>
                    <a:pt x="351" y="336"/>
                  </a:moveTo>
                  <a:lnTo>
                    <a:pt x="90" y="336"/>
                  </a:lnTo>
                  <a:lnTo>
                    <a:pt x="0" y="0"/>
                  </a:lnTo>
                  <a:lnTo>
                    <a:pt x="275" y="0"/>
                  </a:lnTo>
                  <a:lnTo>
                    <a:pt x="351" y="336"/>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0" name="Freeform 8">
              <a:extLst>
                <a:ext uri="{FF2B5EF4-FFF2-40B4-BE49-F238E27FC236}">
                  <a16:creationId xmlns:a16="http://schemas.microsoft.com/office/drawing/2014/main" id="{AC3E771D-D7E9-4DEB-86D1-62390F1017F2}"/>
                </a:ext>
              </a:extLst>
            </p:cNvPr>
            <p:cNvSpPr>
              <a:spLocks/>
            </p:cNvSpPr>
            <p:nvPr/>
          </p:nvSpPr>
          <p:spPr bwMode="auto">
            <a:xfrm>
              <a:off x="5068658" y="6283800"/>
              <a:ext cx="192868" cy="178783"/>
            </a:xfrm>
            <a:custGeom>
              <a:avLst/>
              <a:gdLst>
                <a:gd name="T0" fmla="*/ 140 w 178"/>
                <a:gd name="T1" fmla="*/ 0 h 165"/>
                <a:gd name="T2" fmla="*/ 178 w 178"/>
                <a:gd name="T3" fmla="*/ 165 h 165"/>
                <a:gd name="T4" fmla="*/ 0 w 178"/>
                <a:gd name="T5" fmla="*/ 0 h 165"/>
                <a:gd name="T6" fmla="*/ 140 w 178"/>
                <a:gd name="T7" fmla="*/ 0 h 165"/>
              </a:gdLst>
              <a:ahLst/>
              <a:cxnLst>
                <a:cxn ang="0">
                  <a:pos x="T0" y="T1"/>
                </a:cxn>
                <a:cxn ang="0">
                  <a:pos x="T2" y="T3"/>
                </a:cxn>
                <a:cxn ang="0">
                  <a:pos x="T4" y="T5"/>
                </a:cxn>
                <a:cxn ang="0">
                  <a:pos x="T6" y="T7"/>
                </a:cxn>
              </a:cxnLst>
              <a:rect l="0" t="0" r="r" b="b"/>
              <a:pathLst>
                <a:path w="178" h="165">
                  <a:moveTo>
                    <a:pt x="140" y="0"/>
                  </a:moveTo>
                  <a:lnTo>
                    <a:pt x="178" y="165"/>
                  </a:lnTo>
                  <a:lnTo>
                    <a:pt x="0" y="0"/>
                  </a:lnTo>
                  <a:lnTo>
                    <a:pt x="140" y="0"/>
                  </a:lnTo>
                  <a:close/>
                </a:path>
              </a:pathLst>
            </a:custGeom>
            <a:solidFill>
              <a:schemeClr val="accent5">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1" name="Freeform 113">
              <a:extLst>
                <a:ext uri="{FF2B5EF4-FFF2-40B4-BE49-F238E27FC236}">
                  <a16:creationId xmlns:a16="http://schemas.microsoft.com/office/drawing/2014/main" id="{F6516416-DA85-4393-B986-1B2960435F3E}"/>
                </a:ext>
              </a:extLst>
            </p:cNvPr>
            <p:cNvSpPr/>
            <p:nvPr/>
          </p:nvSpPr>
          <p:spPr>
            <a:xfrm>
              <a:off x="4975474" y="5929485"/>
              <a:ext cx="1784575" cy="482172"/>
            </a:xfrm>
            <a:custGeom>
              <a:avLst/>
              <a:gdLst>
                <a:gd name="connsiteX0" fmla="*/ 0 w 1784575"/>
                <a:gd name="connsiteY0" fmla="*/ 0 h 482172"/>
                <a:gd name="connsiteX1" fmla="*/ 1784575 w 1784575"/>
                <a:gd name="connsiteY1" fmla="*/ 0 h 482172"/>
                <a:gd name="connsiteX2" fmla="*/ 1692475 w 1784575"/>
                <a:gd name="connsiteY2" fmla="*/ 354315 h 482172"/>
                <a:gd name="connsiteX3" fmla="*/ 1536769 w 1784575"/>
                <a:gd name="connsiteY3" fmla="*/ 354315 h 482172"/>
                <a:gd name="connsiteX4" fmla="*/ 1488168 w 1784575"/>
                <a:gd name="connsiteY4" fmla="*/ 402759 h 482172"/>
                <a:gd name="connsiteX5" fmla="*/ 892830 w 1784575"/>
                <a:gd name="connsiteY5" fmla="*/ 482172 h 482172"/>
                <a:gd name="connsiteX6" fmla="*/ 297492 w 1784575"/>
                <a:gd name="connsiteY6" fmla="*/ 402759 h 482172"/>
                <a:gd name="connsiteX7" fmla="*/ 248891 w 1784575"/>
                <a:gd name="connsiteY7" fmla="*/ 354315 h 482172"/>
                <a:gd name="connsiteX8" fmla="*/ 93183 w 1784575"/>
                <a:gd name="connsiteY8" fmla="*/ 354315 h 482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4575" h="482172">
                  <a:moveTo>
                    <a:pt x="0" y="0"/>
                  </a:moveTo>
                  <a:lnTo>
                    <a:pt x="1784575" y="0"/>
                  </a:lnTo>
                  <a:lnTo>
                    <a:pt x="1692475" y="354315"/>
                  </a:lnTo>
                  <a:lnTo>
                    <a:pt x="1536769" y="354315"/>
                  </a:lnTo>
                  <a:lnTo>
                    <a:pt x="1488168" y="402759"/>
                  </a:lnTo>
                  <a:cubicBezTo>
                    <a:pt x="1390083" y="449427"/>
                    <a:pt x="1160459" y="482172"/>
                    <a:pt x="892830" y="482172"/>
                  </a:cubicBezTo>
                  <a:cubicBezTo>
                    <a:pt x="625202" y="482172"/>
                    <a:pt x="395577" y="449427"/>
                    <a:pt x="297492" y="402759"/>
                  </a:cubicBezTo>
                  <a:lnTo>
                    <a:pt x="248891" y="354315"/>
                  </a:lnTo>
                  <a:lnTo>
                    <a:pt x="93183" y="354315"/>
                  </a:lnTo>
                  <a:close/>
                </a:path>
              </a:pathLst>
            </a:cu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End Product</a:t>
              </a:r>
              <a:endParaRPr kumimoji="0" lang="en-IN" sz="1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cxnSp>
        <p:nvCxnSpPr>
          <p:cNvPr id="142" name="Straight Connector 114">
            <a:extLst>
              <a:ext uri="{FF2B5EF4-FFF2-40B4-BE49-F238E27FC236}">
                <a16:creationId xmlns:a16="http://schemas.microsoft.com/office/drawing/2014/main" id="{77B5764B-7066-498F-991C-FC69F6C9BC34}"/>
              </a:ext>
            </a:extLst>
          </p:cNvPr>
          <p:cNvCxnSpPr/>
          <p:nvPr/>
        </p:nvCxnSpPr>
        <p:spPr>
          <a:xfrm flipH="1">
            <a:off x="10251834" y="2402293"/>
            <a:ext cx="4877" cy="1894494"/>
          </a:xfrm>
          <a:prstGeom prst="line">
            <a:avLst/>
          </a:prstGeom>
          <a:noFill/>
          <a:ln w="6350" cap="flat" cmpd="sng" algn="ctr">
            <a:solidFill>
              <a:sysClr val="window" lastClr="FFFFFF">
                <a:lumMod val="85000"/>
              </a:sysClr>
            </a:solidFill>
            <a:prstDash val="lgDash"/>
            <a:miter lim="800000"/>
          </a:ln>
          <a:effectLst/>
        </p:spPr>
      </p:cxnSp>
    </p:spTree>
    <p:extLst>
      <p:ext uri="{BB962C8B-B14F-4D97-AF65-F5344CB8AC3E}">
        <p14:creationId xmlns:p14="http://schemas.microsoft.com/office/powerpoint/2010/main" val="1940846209"/>
      </p:ext>
    </p:extLst>
  </p:cSld>
  <p:clrMapOvr>
    <a:masterClrMapping/>
  </p:clrMapOvr>
  <mc:AlternateContent xmlns:mc="http://schemas.openxmlformats.org/markup-compatibility/2006" xmlns:p14="http://schemas.microsoft.com/office/powerpoint/2010/main">
    <mc:Choice Requires="p14">
      <p:transition p14:dur="0" advClick="0" advTm="12000"/>
    </mc:Choice>
    <mc:Fallback xmlns="">
      <p:transition advClick="0" advTm="1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ntr" presetSubtype="32" fill="hold" grpId="0" nodeType="afterEffect">
                                  <p:stCondLst>
                                    <p:cond delay="0"/>
                                  </p:stCondLst>
                                  <p:childTnLst>
                                    <p:set>
                                      <p:cBhvr>
                                        <p:cTn id="6" dur="1" fill="hold">
                                          <p:stCondLst>
                                            <p:cond delay="0"/>
                                          </p:stCondLst>
                                        </p:cTn>
                                        <p:tgtEl>
                                          <p:spTgt spid="65"/>
                                        </p:tgtEl>
                                        <p:attrNameLst>
                                          <p:attrName>style.visibility</p:attrName>
                                        </p:attrNameLst>
                                      </p:cBhvr>
                                      <p:to>
                                        <p:strVal val="visible"/>
                                      </p:to>
                                    </p:set>
                                    <p:animEffect transition="in" filter="circle(out)">
                                      <p:cBhvr>
                                        <p:cTn id="7" dur="500"/>
                                        <p:tgtEl>
                                          <p:spTgt spid="65"/>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wipe(down)">
                                      <p:cBhvr>
                                        <p:cTn id="11" dur="500"/>
                                        <p:tgtEl>
                                          <p:spTgt spid="117"/>
                                        </p:tgtEl>
                                      </p:cBhvr>
                                    </p:animEffect>
                                  </p:childTnLst>
                                </p:cTn>
                              </p:par>
                            </p:childTnLst>
                          </p:cTn>
                        </p:par>
                        <p:par>
                          <p:cTn id="12" fill="hold">
                            <p:stCondLst>
                              <p:cond delay="1000"/>
                            </p:stCondLst>
                            <p:childTnLst>
                              <p:par>
                                <p:cTn id="13" presetID="42" presetClass="entr" presetSubtype="0" fill="hold" nodeType="afterEffect">
                                  <p:stCondLst>
                                    <p:cond delay="0"/>
                                  </p:stCondLst>
                                  <p:childTnLst>
                                    <p:set>
                                      <p:cBhvr>
                                        <p:cTn id="14" dur="1" fill="hold">
                                          <p:stCondLst>
                                            <p:cond delay="0"/>
                                          </p:stCondLst>
                                        </p:cTn>
                                        <p:tgtEl>
                                          <p:spTgt spid="80"/>
                                        </p:tgtEl>
                                        <p:attrNameLst>
                                          <p:attrName>style.visibility</p:attrName>
                                        </p:attrNameLst>
                                      </p:cBhvr>
                                      <p:to>
                                        <p:strVal val="visible"/>
                                      </p:to>
                                    </p:set>
                                    <p:animEffect transition="in" filter="fade">
                                      <p:cBhvr>
                                        <p:cTn id="15" dur="500"/>
                                        <p:tgtEl>
                                          <p:spTgt spid="80"/>
                                        </p:tgtEl>
                                      </p:cBhvr>
                                    </p:animEffect>
                                    <p:anim calcmode="lin" valueType="num">
                                      <p:cBhvr>
                                        <p:cTn id="16" dur="500" fill="hold"/>
                                        <p:tgtEl>
                                          <p:spTgt spid="80"/>
                                        </p:tgtEl>
                                        <p:attrNameLst>
                                          <p:attrName>ppt_x</p:attrName>
                                        </p:attrNameLst>
                                      </p:cBhvr>
                                      <p:tavLst>
                                        <p:tav tm="0">
                                          <p:val>
                                            <p:strVal val="#ppt_x"/>
                                          </p:val>
                                        </p:tav>
                                        <p:tav tm="100000">
                                          <p:val>
                                            <p:strVal val="#ppt_x"/>
                                          </p:val>
                                        </p:tav>
                                      </p:tavLst>
                                    </p:anim>
                                    <p:anim calcmode="lin" valueType="num">
                                      <p:cBhvr>
                                        <p:cTn id="17" dur="500" fill="hold"/>
                                        <p:tgtEl>
                                          <p:spTgt spid="80"/>
                                        </p:tgtEl>
                                        <p:attrNameLst>
                                          <p:attrName>ppt_y</p:attrName>
                                        </p:attrNameLst>
                                      </p:cBhvr>
                                      <p:tavLst>
                                        <p:tav tm="0">
                                          <p:val>
                                            <p:strVal val="#ppt_y+.1"/>
                                          </p:val>
                                        </p:tav>
                                        <p:tav tm="100000">
                                          <p:val>
                                            <p:strVal val="#ppt_y"/>
                                          </p:val>
                                        </p:tav>
                                      </p:tavLst>
                                    </p:anim>
                                  </p:childTnLst>
                                </p:cTn>
                              </p:par>
                            </p:childTnLst>
                          </p:cTn>
                        </p:par>
                        <p:par>
                          <p:cTn id="18" fill="hold">
                            <p:stCondLst>
                              <p:cond delay="1500"/>
                            </p:stCondLst>
                            <p:childTnLst>
                              <p:par>
                                <p:cTn id="19" presetID="6" presetClass="entr" presetSubtype="32" fill="hold" grpId="0" nodeType="afterEffect">
                                  <p:stCondLst>
                                    <p:cond delay="0"/>
                                  </p:stCondLst>
                                  <p:childTnLst>
                                    <p:set>
                                      <p:cBhvr>
                                        <p:cTn id="20" dur="1" fill="hold">
                                          <p:stCondLst>
                                            <p:cond delay="0"/>
                                          </p:stCondLst>
                                        </p:cTn>
                                        <p:tgtEl>
                                          <p:spTgt spid="66"/>
                                        </p:tgtEl>
                                        <p:attrNameLst>
                                          <p:attrName>style.visibility</p:attrName>
                                        </p:attrNameLst>
                                      </p:cBhvr>
                                      <p:to>
                                        <p:strVal val="visible"/>
                                      </p:to>
                                    </p:set>
                                    <p:animEffect transition="in" filter="circle(out)">
                                      <p:cBhvr>
                                        <p:cTn id="21" dur="500"/>
                                        <p:tgtEl>
                                          <p:spTgt spid="66"/>
                                        </p:tgtEl>
                                      </p:cBhvr>
                                    </p:animEffect>
                                  </p:childTnLst>
                                </p:cTn>
                              </p:par>
                            </p:childTnLst>
                          </p:cTn>
                        </p:par>
                        <p:par>
                          <p:cTn id="22" fill="hold">
                            <p:stCondLst>
                              <p:cond delay="2000"/>
                            </p:stCondLst>
                            <p:childTnLst>
                              <p:par>
                                <p:cTn id="23" presetID="22" presetClass="entr" presetSubtype="4" fill="hold" nodeType="afterEffect">
                                  <p:stCondLst>
                                    <p:cond delay="0"/>
                                  </p:stCondLst>
                                  <p:childTnLst>
                                    <p:set>
                                      <p:cBhvr>
                                        <p:cTn id="24" dur="1" fill="hold">
                                          <p:stCondLst>
                                            <p:cond delay="0"/>
                                          </p:stCondLst>
                                        </p:cTn>
                                        <p:tgtEl>
                                          <p:spTgt spid="118"/>
                                        </p:tgtEl>
                                        <p:attrNameLst>
                                          <p:attrName>style.visibility</p:attrName>
                                        </p:attrNameLst>
                                      </p:cBhvr>
                                      <p:to>
                                        <p:strVal val="visible"/>
                                      </p:to>
                                    </p:set>
                                    <p:animEffect transition="in" filter="wipe(down)">
                                      <p:cBhvr>
                                        <p:cTn id="25" dur="500"/>
                                        <p:tgtEl>
                                          <p:spTgt spid="118"/>
                                        </p:tgtEl>
                                      </p:cBhvr>
                                    </p:animEffect>
                                  </p:childTnLst>
                                </p:cTn>
                              </p:par>
                            </p:childTnLst>
                          </p:cTn>
                        </p:par>
                        <p:par>
                          <p:cTn id="26" fill="hold">
                            <p:stCondLst>
                              <p:cond delay="2500"/>
                            </p:stCondLst>
                            <p:childTnLst>
                              <p:par>
                                <p:cTn id="27" presetID="42" presetClass="entr" presetSubtype="0" fill="hold" nodeType="afterEffect">
                                  <p:stCondLst>
                                    <p:cond delay="0"/>
                                  </p:stCondLst>
                                  <p:childTnLst>
                                    <p:set>
                                      <p:cBhvr>
                                        <p:cTn id="28" dur="1" fill="hold">
                                          <p:stCondLst>
                                            <p:cond delay="0"/>
                                          </p:stCondLst>
                                        </p:cTn>
                                        <p:tgtEl>
                                          <p:spTgt spid="110"/>
                                        </p:tgtEl>
                                        <p:attrNameLst>
                                          <p:attrName>style.visibility</p:attrName>
                                        </p:attrNameLst>
                                      </p:cBhvr>
                                      <p:to>
                                        <p:strVal val="visible"/>
                                      </p:to>
                                    </p:set>
                                    <p:animEffect transition="in" filter="fade">
                                      <p:cBhvr>
                                        <p:cTn id="29" dur="500"/>
                                        <p:tgtEl>
                                          <p:spTgt spid="110"/>
                                        </p:tgtEl>
                                      </p:cBhvr>
                                    </p:animEffect>
                                    <p:anim calcmode="lin" valueType="num">
                                      <p:cBhvr>
                                        <p:cTn id="30" dur="500" fill="hold"/>
                                        <p:tgtEl>
                                          <p:spTgt spid="110"/>
                                        </p:tgtEl>
                                        <p:attrNameLst>
                                          <p:attrName>ppt_x</p:attrName>
                                        </p:attrNameLst>
                                      </p:cBhvr>
                                      <p:tavLst>
                                        <p:tav tm="0">
                                          <p:val>
                                            <p:strVal val="#ppt_x"/>
                                          </p:val>
                                        </p:tav>
                                        <p:tav tm="100000">
                                          <p:val>
                                            <p:strVal val="#ppt_x"/>
                                          </p:val>
                                        </p:tav>
                                      </p:tavLst>
                                    </p:anim>
                                    <p:anim calcmode="lin" valueType="num">
                                      <p:cBhvr>
                                        <p:cTn id="31" dur="500" fill="hold"/>
                                        <p:tgtEl>
                                          <p:spTgt spid="110"/>
                                        </p:tgtEl>
                                        <p:attrNameLst>
                                          <p:attrName>ppt_y</p:attrName>
                                        </p:attrNameLst>
                                      </p:cBhvr>
                                      <p:tavLst>
                                        <p:tav tm="0">
                                          <p:val>
                                            <p:strVal val="#ppt_y+.1"/>
                                          </p:val>
                                        </p:tav>
                                        <p:tav tm="100000">
                                          <p:val>
                                            <p:strVal val="#ppt_y"/>
                                          </p:val>
                                        </p:tav>
                                      </p:tavLst>
                                    </p:anim>
                                  </p:childTnLst>
                                </p:cTn>
                              </p:par>
                            </p:childTnLst>
                          </p:cTn>
                        </p:par>
                        <p:par>
                          <p:cTn id="32" fill="hold">
                            <p:stCondLst>
                              <p:cond delay="3000"/>
                            </p:stCondLst>
                            <p:childTnLst>
                              <p:par>
                                <p:cTn id="33" presetID="6" presetClass="entr" presetSubtype="32" fill="hold" grpId="0" nodeType="afterEffect">
                                  <p:stCondLst>
                                    <p:cond delay="0"/>
                                  </p:stCondLst>
                                  <p:childTnLst>
                                    <p:set>
                                      <p:cBhvr>
                                        <p:cTn id="34" dur="1" fill="hold">
                                          <p:stCondLst>
                                            <p:cond delay="0"/>
                                          </p:stCondLst>
                                        </p:cTn>
                                        <p:tgtEl>
                                          <p:spTgt spid="67"/>
                                        </p:tgtEl>
                                        <p:attrNameLst>
                                          <p:attrName>style.visibility</p:attrName>
                                        </p:attrNameLst>
                                      </p:cBhvr>
                                      <p:to>
                                        <p:strVal val="visible"/>
                                      </p:to>
                                    </p:set>
                                    <p:animEffect transition="in" filter="circle(out)">
                                      <p:cBhvr>
                                        <p:cTn id="35" dur="500"/>
                                        <p:tgtEl>
                                          <p:spTgt spid="67"/>
                                        </p:tgtEl>
                                      </p:cBhvr>
                                    </p:animEffect>
                                  </p:childTnLst>
                                </p:cTn>
                              </p:par>
                            </p:childTnLst>
                          </p:cTn>
                        </p:par>
                        <p:par>
                          <p:cTn id="36" fill="hold">
                            <p:stCondLst>
                              <p:cond delay="3500"/>
                            </p:stCondLst>
                            <p:childTnLst>
                              <p:par>
                                <p:cTn id="37" presetID="22" presetClass="entr" presetSubtype="4" fill="hold" nodeType="afterEffect">
                                  <p:stCondLst>
                                    <p:cond delay="0"/>
                                  </p:stCondLst>
                                  <p:childTnLst>
                                    <p:set>
                                      <p:cBhvr>
                                        <p:cTn id="38" dur="1" fill="hold">
                                          <p:stCondLst>
                                            <p:cond delay="0"/>
                                          </p:stCondLst>
                                        </p:cTn>
                                        <p:tgtEl>
                                          <p:spTgt spid="126"/>
                                        </p:tgtEl>
                                        <p:attrNameLst>
                                          <p:attrName>style.visibility</p:attrName>
                                        </p:attrNameLst>
                                      </p:cBhvr>
                                      <p:to>
                                        <p:strVal val="visible"/>
                                      </p:to>
                                    </p:set>
                                    <p:animEffect transition="in" filter="wipe(down)">
                                      <p:cBhvr>
                                        <p:cTn id="39" dur="500"/>
                                        <p:tgtEl>
                                          <p:spTgt spid="126"/>
                                        </p:tgtEl>
                                      </p:cBhvr>
                                    </p:animEffect>
                                  </p:childTnLst>
                                </p:cTn>
                              </p:par>
                            </p:childTnLst>
                          </p:cTn>
                        </p:par>
                        <p:par>
                          <p:cTn id="40" fill="hold">
                            <p:stCondLst>
                              <p:cond delay="4000"/>
                            </p:stCondLst>
                            <p:childTnLst>
                              <p:par>
                                <p:cTn id="41" presetID="42" presetClass="entr" presetSubtype="0" fill="hold" nodeType="afterEffect">
                                  <p:stCondLst>
                                    <p:cond delay="0"/>
                                  </p:stCondLst>
                                  <p:childTnLst>
                                    <p:set>
                                      <p:cBhvr>
                                        <p:cTn id="42" dur="1" fill="hold">
                                          <p:stCondLst>
                                            <p:cond delay="0"/>
                                          </p:stCondLst>
                                        </p:cTn>
                                        <p:tgtEl>
                                          <p:spTgt spid="119"/>
                                        </p:tgtEl>
                                        <p:attrNameLst>
                                          <p:attrName>style.visibility</p:attrName>
                                        </p:attrNameLst>
                                      </p:cBhvr>
                                      <p:to>
                                        <p:strVal val="visible"/>
                                      </p:to>
                                    </p:set>
                                    <p:animEffect transition="in" filter="fade">
                                      <p:cBhvr>
                                        <p:cTn id="43" dur="500"/>
                                        <p:tgtEl>
                                          <p:spTgt spid="119"/>
                                        </p:tgtEl>
                                      </p:cBhvr>
                                    </p:animEffect>
                                    <p:anim calcmode="lin" valueType="num">
                                      <p:cBhvr>
                                        <p:cTn id="44" dur="500" fill="hold"/>
                                        <p:tgtEl>
                                          <p:spTgt spid="119"/>
                                        </p:tgtEl>
                                        <p:attrNameLst>
                                          <p:attrName>ppt_x</p:attrName>
                                        </p:attrNameLst>
                                      </p:cBhvr>
                                      <p:tavLst>
                                        <p:tav tm="0">
                                          <p:val>
                                            <p:strVal val="#ppt_x"/>
                                          </p:val>
                                        </p:tav>
                                        <p:tav tm="100000">
                                          <p:val>
                                            <p:strVal val="#ppt_x"/>
                                          </p:val>
                                        </p:tav>
                                      </p:tavLst>
                                    </p:anim>
                                    <p:anim calcmode="lin" valueType="num">
                                      <p:cBhvr>
                                        <p:cTn id="45" dur="500" fill="hold"/>
                                        <p:tgtEl>
                                          <p:spTgt spid="119"/>
                                        </p:tgtEl>
                                        <p:attrNameLst>
                                          <p:attrName>ppt_y</p:attrName>
                                        </p:attrNameLst>
                                      </p:cBhvr>
                                      <p:tavLst>
                                        <p:tav tm="0">
                                          <p:val>
                                            <p:strVal val="#ppt_y+.1"/>
                                          </p:val>
                                        </p:tav>
                                        <p:tav tm="100000">
                                          <p:val>
                                            <p:strVal val="#ppt_y"/>
                                          </p:val>
                                        </p:tav>
                                      </p:tavLst>
                                    </p:anim>
                                  </p:childTnLst>
                                </p:cTn>
                              </p:par>
                            </p:childTnLst>
                          </p:cTn>
                        </p:par>
                        <p:par>
                          <p:cTn id="46" fill="hold">
                            <p:stCondLst>
                              <p:cond delay="4500"/>
                            </p:stCondLst>
                            <p:childTnLst>
                              <p:par>
                                <p:cTn id="47" presetID="6" presetClass="entr" presetSubtype="32" fill="hold" grpId="0" nodeType="afterEffect">
                                  <p:stCondLst>
                                    <p:cond delay="0"/>
                                  </p:stCondLst>
                                  <p:childTnLst>
                                    <p:set>
                                      <p:cBhvr>
                                        <p:cTn id="48" dur="1" fill="hold">
                                          <p:stCondLst>
                                            <p:cond delay="0"/>
                                          </p:stCondLst>
                                        </p:cTn>
                                        <p:tgtEl>
                                          <p:spTgt spid="73"/>
                                        </p:tgtEl>
                                        <p:attrNameLst>
                                          <p:attrName>style.visibility</p:attrName>
                                        </p:attrNameLst>
                                      </p:cBhvr>
                                      <p:to>
                                        <p:strVal val="visible"/>
                                      </p:to>
                                    </p:set>
                                    <p:animEffect transition="in" filter="circle(out)">
                                      <p:cBhvr>
                                        <p:cTn id="49" dur="500"/>
                                        <p:tgtEl>
                                          <p:spTgt spid="73"/>
                                        </p:tgtEl>
                                      </p:cBhvr>
                                    </p:animEffect>
                                  </p:childTnLst>
                                </p:cTn>
                              </p:par>
                            </p:childTnLst>
                          </p:cTn>
                        </p:par>
                        <p:par>
                          <p:cTn id="50" fill="hold">
                            <p:stCondLst>
                              <p:cond delay="5000"/>
                            </p:stCondLst>
                            <p:childTnLst>
                              <p:par>
                                <p:cTn id="51" presetID="22" presetClass="entr" presetSubtype="4" fill="hold" nodeType="afterEffect">
                                  <p:stCondLst>
                                    <p:cond delay="0"/>
                                  </p:stCondLst>
                                  <p:childTnLst>
                                    <p:set>
                                      <p:cBhvr>
                                        <p:cTn id="52" dur="1" fill="hold">
                                          <p:stCondLst>
                                            <p:cond delay="0"/>
                                          </p:stCondLst>
                                        </p:cTn>
                                        <p:tgtEl>
                                          <p:spTgt spid="134"/>
                                        </p:tgtEl>
                                        <p:attrNameLst>
                                          <p:attrName>style.visibility</p:attrName>
                                        </p:attrNameLst>
                                      </p:cBhvr>
                                      <p:to>
                                        <p:strVal val="visible"/>
                                      </p:to>
                                    </p:set>
                                    <p:animEffect transition="in" filter="wipe(down)">
                                      <p:cBhvr>
                                        <p:cTn id="53" dur="500"/>
                                        <p:tgtEl>
                                          <p:spTgt spid="134"/>
                                        </p:tgtEl>
                                      </p:cBhvr>
                                    </p:animEffect>
                                  </p:childTnLst>
                                </p:cTn>
                              </p:par>
                            </p:childTnLst>
                          </p:cTn>
                        </p:par>
                        <p:par>
                          <p:cTn id="54" fill="hold">
                            <p:stCondLst>
                              <p:cond delay="5500"/>
                            </p:stCondLst>
                            <p:childTnLst>
                              <p:par>
                                <p:cTn id="55" presetID="42" presetClass="entr" presetSubtype="0" fill="hold" nodeType="afterEffect">
                                  <p:stCondLst>
                                    <p:cond delay="0"/>
                                  </p:stCondLst>
                                  <p:childTnLst>
                                    <p:set>
                                      <p:cBhvr>
                                        <p:cTn id="56" dur="1" fill="hold">
                                          <p:stCondLst>
                                            <p:cond delay="0"/>
                                          </p:stCondLst>
                                        </p:cTn>
                                        <p:tgtEl>
                                          <p:spTgt spid="127"/>
                                        </p:tgtEl>
                                        <p:attrNameLst>
                                          <p:attrName>style.visibility</p:attrName>
                                        </p:attrNameLst>
                                      </p:cBhvr>
                                      <p:to>
                                        <p:strVal val="visible"/>
                                      </p:to>
                                    </p:set>
                                    <p:animEffect transition="in" filter="fade">
                                      <p:cBhvr>
                                        <p:cTn id="57" dur="500"/>
                                        <p:tgtEl>
                                          <p:spTgt spid="127"/>
                                        </p:tgtEl>
                                      </p:cBhvr>
                                    </p:animEffect>
                                    <p:anim calcmode="lin" valueType="num">
                                      <p:cBhvr>
                                        <p:cTn id="58" dur="500" fill="hold"/>
                                        <p:tgtEl>
                                          <p:spTgt spid="127"/>
                                        </p:tgtEl>
                                        <p:attrNameLst>
                                          <p:attrName>ppt_x</p:attrName>
                                        </p:attrNameLst>
                                      </p:cBhvr>
                                      <p:tavLst>
                                        <p:tav tm="0">
                                          <p:val>
                                            <p:strVal val="#ppt_x"/>
                                          </p:val>
                                        </p:tav>
                                        <p:tav tm="100000">
                                          <p:val>
                                            <p:strVal val="#ppt_x"/>
                                          </p:val>
                                        </p:tav>
                                      </p:tavLst>
                                    </p:anim>
                                    <p:anim calcmode="lin" valueType="num">
                                      <p:cBhvr>
                                        <p:cTn id="59" dur="500" fill="hold"/>
                                        <p:tgtEl>
                                          <p:spTgt spid="127"/>
                                        </p:tgtEl>
                                        <p:attrNameLst>
                                          <p:attrName>ppt_y</p:attrName>
                                        </p:attrNameLst>
                                      </p:cBhvr>
                                      <p:tavLst>
                                        <p:tav tm="0">
                                          <p:val>
                                            <p:strVal val="#ppt_y+.1"/>
                                          </p:val>
                                        </p:tav>
                                        <p:tav tm="100000">
                                          <p:val>
                                            <p:strVal val="#ppt_y"/>
                                          </p:val>
                                        </p:tav>
                                      </p:tavLst>
                                    </p:anim>
                                  </p:childTnLst>
                                </p:cTn>
                              </p:par>
                            </p:childTnLst>
                          </p:cTn>
                        </p:par>
                        <p:par>
                          <p:cTn id="60" fill="hold">
                            <p:stCondLst>
                              <p:cond delay="6000"/>
                            </p:stCondLst>
                            <p:childTnLst>
                              <p:par>
                                <p:cTn id="61" presetID="6" presetClass="entr" presetSubtype="32" fill="hold" grpId="0" nodeType="afterEffect">
                                  <p:stCondLst>
                                    <p:cond delay="0"/>
                                  </p:stCondLst>
                                  <p:childTnLst>
                                    <p:set>
                                      <p:cBhvr>
                                        <p:cTn id="62" dur="1" fill="hold">
                                          <p:stCondLst>
                                            <p:cond delay="0"/>
                                          </p:stCondLst>
                                        </p:cTn>
                                        <p:tgtEl>
                                          <p:spTgt spid="74"/>
                                        </p:tgtEl>
                                        <p:attrNameLst>
                                          <p:attrName>style.visibility</p:attrName>
                                        </p:attrNameLst>
                                      </p:cBhvr>
                                      <p:to>
                                        <p:strVal val="visible"/>
                                      </p:to>
                                    </p:set>
                                    <p:animEffect transition="in" filter="circle(out)">
                                      <p:cBhvr>
                                        <p:cTn id="63" dur="500"/>
                                        <p:tgtEl>
                                          <p:spTgt spid="74"/>
                                        </p:tgtEl>
                                      </p:cBhvr>
                                    </p:animEffect>
                                  </p:childTnLst>
                                </p:cTn>
                              </p:par>
                            </p:childTnLst>
                          </p:cTn>
                        </p:par>
                        <p:par>
                          <p:cTn id="64" fill="hold">
                            <p:stCondLst>
                              <p:cond delay="6500"/>
                            </p:stCondLst>
                            <p:childTnLst>
                              <p:par>
                                <p:cTn id="65" presetID="22" presetClass="entr" presetSubtype="4" fill="hold" nodeType="afterEffect">
                                  <p:stCondLst>
                                    <p:cond delay="0"/>
                                  </p:stCondLst>
                                  <p:childTnLst>
                                    <p:set>
                                      <p:cBhvr>
                                        <p:cTn id="66" dur="1" fill="hold">
                                          <p:stCondLst>
                                            <p:cond delay="0"/>
                                          </p:stCondLst>
                                        </p:cTn>
                                        <p:tgtEl>
                                          <p:spTgt spid="142"/>
                                        </p:tgtEl>
                                        <p:attrNameLst>
                                          <p:attrName>style.visibility</p:attrName>
                                        </p:attrNameLst>
                                      </p:cBhvr>
                                      <p:to>
                                        <p:strVal val="visible"/>
                                      </p:to>
                                    </p:set>
                                    <p:animEffect transition="in" filter="wipe(down)">
                                      <p:cBhvr>
                                        <p:cTn id="67" dur="500"/>
                                        <p:tgtEl>
                                          <p:spTgt spid="142"/>
                                        </p:tgtEl>
                                      </p:cBhvr>
                                    </p:animEffect>
                                  </p:childTnLst>
                                </p:cTn>
                              </p:par>
                            </p:childTnLst>
                          </p:cTn>
                        </p:par>
                        <p:par>
                          <p:cTn id="68" fill="hold">
                            <p:stCondLst>
                              <p:cond delay="7000"/>
                            </p:stCondLst>
                            <p:childTnLst>
                              <p:par>
                                <p:cTn id="69" presetID="42" presetClass="entr" presetSubtype="0" fill="hold" nodeType="afterEffect">
                                  <p:stCondLst>
                                    <p:cond delay="0"/>
                                  </p:stCondLst>
                                  <p:childTnLst>
                                    <p:set>
                                      <p:cBhvr>
                                        <p:cTn id="70" dur="1" fill="hold">
                                          <p:stCondLst>
                                            <p:cond delay="0"/>
                                          </p:stCondLst>
                                        </p:cTn>
                                        <p:tgtEl>
                                          <p:spTgt spid="135"/>
                                        </p:tgtEl>
                                        <p:attrNameLst>
                                          <p:attrName>style.visibility</p:attrName>
                                        </p:attrNameLst>
                                      </p:cBhvr>
                                      <p:to>
                                        <p:strVal val="visible"/>
                                      </p:to>
                                    </p:set>
                                    <p:animEffect transition="in" filter="fade">
                                      <p:cBhvr>
                                        <p:cTn id="71" dur="500"/>
                                        <p:tgtEl>
                                          <p:spTgt spid="135"/>
                                        </p:tgtEl>
                                      </p:cBhvr>
                                    </p:animEffect>
                                    <p:anim calcmode="lin" valueType="num">
                                      <p:cBhvr>
                                        <p:cTn id="72" dur="500" fill="hold"/>
                                        <p:tgtEl>
                                          <p:spTgt spid="135"/>
                                        </p:tgtEl>
                                        <p:attrNameLst>
                                          <p:attrName>ppt_x</p:attrName>
                                        </p:attrNameLst>
                                      </p:cBhvr>
                                      <p:tavLst>
                                        <p:tav tm="0">
                                          <p:val>
                                            <p:strVal val="#ppt_x"/>
                                          </p:val>
                                        </p:tav>
                                        <p:tav tm="100000">
                                          <p:val>
                                            <p:strVal val="#ppt_x"/>
                                          </p:val>
                                        </p:tav>
                                      </p:tavLst>
                                    </p:anim>
                                    <p:anim calcmode="lin" valueType="num">
                                      <p:cBhvr>
                                        <p:cTn id="73" dur="500" fill="hold"/>
                                        <p:tgtEl>
                                          <p:spTgt spid="135"/>
                                        </p:tgtEl>
                                        <p:attrNameLst>
                                          <p:attrName>ppt_y</p:attrName>
                                        </p:attrNameLst>
                                      </p:cBhvr>
                                      <p:tavLst>
                                        <p:tav tm="0">
                                          <p:val>
                                            <p:strVal val="#ppt_y+.1"/>
                                          </p:val>
                                        </p:tav>
                                        <p:tav tm="100000">
                                          <p:val>
                                            <p:strVal val="#ppt_y"/>
                                          </p:val>
                                        </p:tav>
                                      </p:tavLst>
                                    </p:anim>
                                  </p:childTnLst>
                                </p:cTn>
                              </p:par>
                            </p:childTnLst>
                          </p:cTn>
                        </p:par>
                        <p:par>
                          <p:cTn id="74" fill="hold">
                            <p:stCondLst>
                              <p:cond delay="7500"/>
                            </p:stCondLst>
                            <p:childTnLst>
                              <p:par>
                                <p:cTn id="75" presetID="42" presetClass="entr" presetSubtype="0" fill="hold" grpId="0" nodeType="afterEffect">
                                  <p:stCondLst>
                                    <p:cond delay="0"/>
                                  </p:stCondLst>
                                  <p:childTnLst>
                                    <p:set>
                                      <p:cBhvr>
                                        <p:cTn id="76" dur="1" fill="hold">
                                          <p:stCondLst>
                                            <p:cond delay="0"/>
                                          </p:stCondLst>
                                        </p:cTn>
                                        <p:tgtEl>
                                          <p:spTgt spid="75"/>
                                        </p:tgtEl>
                                        <p:attrNameLst>
                                          <p:attrName>style.visibility</p:attrName>
                                        </p:attrNameLst>
                                      </p:cBhvr>
                                      <p:to>
                                        <p:strVal val="visible"/>
                                      </p:to>
                                    </p:set>
                                    <p:animEffect transition="in" filter="fade">
                                      <p:cBhvr>
                                        <p:cTn id="77" dur="500"/>
                                        <p:tgtEl>
                                          <p:spTgt spid="75"/>
                                        </p:tgtEl>
                                      </p:cBhvr>
                                    </p:animEffect>
                                    <p:anim calcmode="lin" valueType="num">
                                      <p:cBhvr>
                                        <p:cTn id="78" dur="500" fill="hold"/>
                                        <p:tgtEl>
                                          <p:spTgt spid="75"/>
                                        </p:tgtEl>
                                        <p:attrNameLst>
                                          <p:attrName>ppt_x</p:attrName>
                                        </p:attrNameLst>
                                      </p:cBhvr>
                                      <p:tavLst>
                                        <p:tav tm="0">
                                          <p:val>
                                            <p:strVal val="#ppt_x"/>
                                          </p:val>
                                        </p:tav>
                                        <p:tav tm="100000">
                                          <p:val>
                                            <p:strVal val="#ppt_x"/>
                                          </p:val>
                                        </p:tav>
                                      </p:tavLst>
                                    </p:anim>
                                    <p:anim calcmode="lin" valueType="num">
                                      <p:cBhvr>
                                        <p:cTn id="79" dur="500" fill="hold"/>
                                        <p:tgtEl>
                                          <p:spTgt spid="75"/>
                                        </p:tgtEl>
                                        <p:attrNameLst>
                                          <p:attrName>ppt_y</p:attrName>
                                        </p:attrNameLst>
                                      </p:cBhvr>
                                      <p:tavLst>
                                        <p:tav tm="0">
                                          <p:val>
                                            <p:strVal val="#ppt_y+.1"/>
                                          </p:val>
                                        </p:tav>
                                        <p:tav tm="100000">
                                          <p:val>
                                            <p:strVal val="#ppt_y"/>
                                          </p:val>
                                        </p:tav>
                                      </p:tavLst>
                                    </p:anim>
                                  </p:childTnLst>
                                </p:cTn>
                              </p:par>
                            </p:childTnLst>
                          </p:cTn>
                        </p:par>
                        <p:par>
                          <p:cTn id="80" fill="hold">
                            <p:stCondLst>
                              <p:cond delay="8000"/>
                            </p:stCondLst>
                            <p:childTnLst>
                              <p:par>
                                <p:cTn id="81" presetID="42" presetClass="entr" presetSubtype="0" fill="hold" grpId="0" nodeType="afterEffect">
                                  <p:stCondLst>
                                    <p:cond delay="0"/>
                                  </p:stCondLst>
                                  <p:childTnLst>
                                    <p:set>
                                      <p:cBhvr>
                                        <p:cTn id="82" dur="1" fill="hold">
                                          <p:stCondLst>
                                            <p:cond delay="0"/>
                                          </p:stCondLst>
                                        </p:cTn>
                                        <p:tgtEl>
                                          <p:spTgt spid="76"/>
                                        </p:tgtEl>
                                        <p:attrNameLst>
                                          <p:attrName>style.visibility</p:attrName>
                                        </p:attrNameLst>
                                      </p:cBhvr>
                                      <p:to>
                                        <p:strVal val="visible"/>
                                      </p:to>
                                    </p:set>
                                    <p:animEffect transition="in" filter="fade">
                                      <p:cBhvr>
                                        <p:cTn id="83" dur="500"/>
                                        <p:tgtEl>
                                          <p:spTgt spid="76"/>
                                        </p:tgtEl>
                                      </p:cBhvr>
                                    </p:animEffect>
                                    <p:anim calcmode="lin" valueType="num">
                                      <p:cBhvr>
                                        <p:cTn id="84" dur="500" fill="hold"/>
                                        <p:tgtEl>
                                          <p:spTgt spid="76"/>
                                        </p:tgtEl>
                                        <p:attrNameLst>
                                          <p:attrName>ppt_x</p:attrName>
                                        </p:attrNameLst>
                                      </p:cBhvr>
                                      <p:tavLst>
                                        <p:tav tm="0">
                                          <p:val>
                                            <p:strVal val="#ppt_x"/>
                                          </p:val>
                                        </p:tav>
                                        <p:tav tm="100000">
                                          <p:val>
                                            <p:strVal val="#ppt_x"/>
                                          </p:val>
                                        </p:tav>
                                      </p:tavLst>
                                    </p:anim>
                                    <p:anim calcmode="lin" valueType="num">
                                      <p:cBhvr>
                                        <p:cTn id="85" dur="500" fill="hold"/>
                                        <p:tgtEl>
                                          <p:spTgt spid="76"/>
                                        </p:tgtEl>
                                        <p:attrNameLst>
                                          <p:attrName>ppt_y</p:attrName>
                                        </p:attrNameLst>
                                      </p:cBhvr>
                                      <p:tavLst>
                                        <p:tav tm="0">
                                          <p:val>
                                            <p:strVal val="#ppt_y+.1"/>
                                          </p:val>
                                        </p:tav>
                                        <p:tav tm="100000">
                                          <p:val>
                                            <p:strVal val="#ppt_y"/>
                                          </p:val>
                                        </p:tav>
                                      </p:tavLst>
                                    </p:anim>
                                  </p:childTnLst>
                                </p:cTn>
                              </p:par>
                            </p:childTnLst>
                          </p:cTn>
                        </p:par>
                        <p:par>
                          <p:cTn id="86" fill="hold">
                            <p:stCondLst>
                              <p:cond delay="8500"/>
                            </p:stCondLst>
                            <p:childTnLst>
                              <p:par>
                                <p:cTn id="87" presetID="42" presetClass="entr" presetSubtype="0" fill="hold" grpId="0" nodeType="afterEffect">
                                  <p:stCondLst>
                                    <p:cond delay="0"/>
                                  </p:stCondLst>
                                  <p:childTnLst>
                                    <p:set>
                                      <p:cBhvr>
                                        <p:cTn id="88" dur="1" fill="hold">
                                          <p:stCondLst>
                                            <p:cond delay="0"/>
                                          </p:stCondLst>
                                        </p:cTn>
                                        <p:tgtEl>
                                          <p:spTgt spid="77"/>
                                        </p:tgtEl>
                                        <p:attrNameLst>
                                          <p:attrName>style.visibility</p:attrName>
                                        </p:attrNameLst>
                                      </p:cBhvr>
                                      <p:to>
                                        <p:strVal val="visible"/>
                                      </p:to>
                                    </p:set>
                                    <p:animEffect transition="in" filter="fade">
                                      <p:cBhvr>
                                        <p:cTn id="89" dur="500"/>
                                        <p:tgtEl>
                                          <p:spTgt spid="77"/>
                                        </p:tgtEl>
                                      </p:cBhvr>
                                    </p:animEffect>
                                    <p:anim calcmode="lin" valueType="num">
                                      <p:cBhvr>
                                        <p:cTn id="90" dur="500" fill="hold"/>
                                        <p:tgtEl>
                                          <p:spTgt spid="77"/>
                                        </p:tgtEl>
                                        <p:attrNameLst>
                                          <p:attrName>ppt_x</p:attrName>
                                        </p:attrNameLst>
                                      </p:cBhvr>
                                      <p:tavLst>
                                        <p:tav tm="0">
                                          <p:val>
                                            <p:strVal val="#ppt_x"/>
                                          </p:val>
                                        </p:tav>
                                        <p:tav tm="100000">
                                          <p:val>
                                            <p:strVal val="#ppt_x"/>
                                          </p:val>
                                        </p:tav>
                                      </p:tavLst>
                                    </p:anim>
                                    <p:anim calcmode="lin" valueType="num">
                                      <p:cBhvr>
                                        <p:cTn id="91" dur="500" fill="hold"/>
                                        <p:tgtEl>
                                          <p:spTgt spid="77"/>
                                        </p:tgtEl>
                                        <p:attrNameLst>
                                          <p:attrName>ppt_y</p:attrName>
                                        </p:attrNameLst>
                                      </p:cBhvr>
                                      <p:tavLst>
                                        <p:tav tm="0">
                                          <p:val>
                                            <p:strVal val="#ppt_y+.1"/>
                                          </p:val>
                                        </p:tav>
                                        <p:tav tm="100000">
                                          <p:val>
                                            <p:strVal val="#ppt_y"/>
                                          </p:val>
                                        </p:tav>
                                      </p:tavLst>
                                    </p:anim>
                                  </p:childTnLst>
                                </p:cTn>
                              </p:par>
                            </p:childTnLst>
                          </p:cTn>
                        </p:par>
                        <p:par>
                          <p:cTn id="92" fill="hold">
                            <p:stCondLst>
                              <p:cond delay="9000"/>
                            </p:stCondLst>
                            <p:childTnLst>
                              <p:par>
                                <p:cTn id="93" presetID="42" presetClass="entr" presetSubtype="0" fill="hold" grpId="0" nodeType="afterEffect">
                                  <p:stCondLst>
                                    <p:cond delay="0"/>
                                  </p:stCondLst>
                                  <p:childTnLst>
                                    <p:set>
                                      <p:cBhvr>
                                        <p:cTn id="94" dur="1" fill="hold">
                                          <p:stCondLst>
                                            <p:cond delay="0"/>
                                          </p:stCondLst>
                                        </p:cTn>
                                        <p:tgtEl>
                                          <p:spTgt spid="78"/>
                                        </p:tgtEl>
                                        <p:attrNameLst>
                                          <p:attrName>style.visibility</p:attrName>
                                        </p:attrNameLst>
                                      </p:cBhvr>
                                      <p:to>
                                        <p:strVal val="visible"/>
                                      </p:to>
                                    </p:set>
                                    <p:animEffect transition="in" filter="fade">
                                      <p:cBhvr>
                                        <p:cTn id="95" dur="500"/>
                                        <p:tgtEl>
                                          <p:spTgt spid="78"/>
                                        </p:tgtEl>
                                      </p:cBhvr>
                                    </p:animEffect>
                                    <p:anim calcmode="lin" valueType="num">
                                      <p:cBhvr>
                                        <p:cTn id="96" dur="500" fill="hold"/>
                                        <p:tgtEl>
                                          <p:spTgt spid="78"/>
                                        </p:tgtEl>
                                        <p:attrNameLst>
                                          <p:attrName>ppt_x</p:attrName>
                                        </p:attrNameLst>
                                      </p:cBhvr>
                                      <p:tavLst>
                                        <p:tav tm="0">
                                          <p:val>
                                            <p:strVal val="#ppt_x"/>
                                          </p:val>
                                        </p:tav>
                                        <p:tav tm="100000">
                                          <p:val>
                                            <p:strVal val="#ppt_x"/>
                                          </p:val>
                                        </p:tav>
                                      </p:tavLst>
                                    </p:anim>
                                    <p:anim calcmode="lin" valueType="num">
                                      <p:cBhvr>
                                        <p:cTn id="97" dur="500" fill="hold"/>
                                        <p:tgtEl>
                                          <p:spTgt spid="78"/>
                                        </p:tgtEl>
                                        <p:attrNameLst>
                                          <p:attrName>ppt_y</p:attrName>
                                        </p:attrNameLst>
                                      </p:cBhvr>
                                      <p:tavLst>
                                        <p:tav tm="0">
                                          <p:val>
                                            <p:strVal val="#ppt_y+.1"/>
                                          </p:val>
                                        </p:tav>
                                        <p:tav tm="100000">
                                          <p:val>
                                            <p:strVal val="#ppt_y"/>
                                          </p:val>
                                        </p:tav>
                                      </p:tavLst>
                                    </p:anim>
                                  </p:childTnLst>
                                </p:cTn>
                              </p:par>
                            </p:childTnLst>
                          </p:cTn>
                        </p:par>
                        <p:par>
                          <p:cTn id="98" fill="hold">
                            <p:stCondLst>
                              <p:cond delay="9500"/>
                            </p:stCondLst>
                            <p:childTnLst>
                              <p:par>
                                <p:cTn id="99" presetID="42" presetClass="entr" presetSubtype="0" fill="hold" grpId="0" nodeType="afterEffect">
                                  <p:stCondLst>
                                    <p:cond delay="0"/>
                                  </p:stCondLst>
                                  <p:childTnLst>
                                    <p:set>
                                      <p:cBhvr>
                                        <p:cTn id="100" dur="1" fill="hold">
                                          <p:stCondLst>
                                            <p:cond delay="0"/>
                                          </p:stCondLst>
                                        </p:cTn>
                                        <p:tgtEl>
                                          <p:spTgt spid="79"/>
                                        </p:tgtEl>
                                        <p:attrNameLst>
                                          <p:attrName>style.visibility</p:attrName>
                                        </p:attrNameLst>
                                      </p:cBhvr>
                                      <p:to>
                                        <p:strVal val="visible"/>
                                      </p:to>
                                    </p:set>
                                    <p:animEffect transition="in" filter="fade">
                                      <p:cBhvr>
                                        <p:cTn id="101" dur="500"/>
                                        <p:tgtEl>
                                          <p:spTgt spid="79"/>
                                        </p:tgtEl>
                                      </p:cBhvr>
                                    </p:animEffect>
                                    <p:anim calcmode="lin" valueType="num">
                                      <p:cBhvr>
                                        <p:cTn id="102" dur="500" fill="hold"/>
                                        <p:tgtEl>
                                          <p:spTgt spid="79"/>
                                        </p:tgtEl>
                                        <p:attrNameLst>
                                          <p:attrName>ppt_x</p:attrName>
                                        </p:attrNameLst>
                                      </p:cBhvr>
                                      <p:tavLst>
                                        <p:tav tm="0">
                                          <p:val>
                                            <p:strVal val="#ppt_x"/>
                                          </p:val>
                                        </p:tav>
                                        <p:tav tm="100000">
                                          <p:val>
                                            <p:strVal val="#ppt_x"/>
                                          </p:val>
                                        </p:tav>
                                      </p:tavLst>
                                    </p:anim>
                                    <p:anim calcmode="lin" valueType="num">
                                      <p:cBhvr>
                                        <p:cTn id="103" dur="500" fill="hold"/>
                                        <p:tgtEl>
                                          <p:spTgt spid="7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6" grpId="0" animBg="1"/>
      <p:bldP spid="67" grpId="0" animBg="1"/>
      <p:bldP spid="73" grpId="0" animBg="1"/>
      <p:bldP spid="74" grpId="0" animBg="1"/>
      <p:bldP spid="75" grpId="0"/>
      <p:bldP spid="76" grpId="0"/>
      <p:bldP spid="77" grpId="0"/>
      <p:bldP spid="78" grpId="0"/>
      <p:bldP spid="79"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55" name="Rounded Rectangle 1">
            <a:extLst>
              <a:ext uri="{FF2B5EF4-FFF2-40B4-BE49-F238E27FC236}">
                <a16:creationId xmlns:a16="http://schemas.microsoft.com/office/drawing/2014/main" id="{875FF2B0-1B46-4647-9369-BA3551131AF0}"/>
              </a:ext>
            </a:extLst>
          </p:cNvPr>
          <p:cNvSpPr/>
          <p:nvPr/>
        </p:nvSpPr>
        <p:spPr>
          <a:xfrm>
            <a:off x="1519707" y="1901352"/>
            <a:ext cx="1558343" cy="68258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Open Sans" panose="020B0606030504020204" pitchFamily="34" charset="0"/>
                <a:ea typeface="Open Sans" panose="020B0606030504020204" pitchFamily="34" charset="0"/>
                <a:cs typeface="Open Sans" panose="020B0606030504020204" pitchFamily="34" charset="0"/>
              </a:rPr>
              <a:t>Issue Scoping</a:t>
            </a:r>
            <a:endParaRPr lang="en-IN" sz="12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6" name="Rounded Rectangle 2">
            <a:extLst>
              <a:ext uri="{FF2B5EF4-FFF2-40B4-BE49-F238E27FC236}">
                <a16:creationId xmlns:a16="http://schemas.microsoft.com/office/drawing/2014/main" id="{7D2B4E95-975D-4EE6-ADC0-4EC5A60EBEC9}"/>
              </a:ext>
            </a:extLst>
          </p:cNvPr>
          <p:cNvSpPr/>
          <p:nvPr/>
        </p:nvSpPr>
        <p:spPr>
          <a:xfrm>
            <a:off x="3410755" y="1901352"/>
            <a:ext cx="1558343" cy="682580"/>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Open Sans" panose="020B0606030504020204" pitchFamily="34" charset="0"/>
                <a:ea typeface="Open Sans" panose="020B0606030504020204" pitchFamily="34" charset="0"/>
                <a:cs typeface="Open Sans" panose="020B0606030504020204" pitchFamily="34" charset="0"/>
              </a:rPr>
              <a:t>Issue Report</a:t>
            </a:r>
            <a:endParaRPr lang="en-IN" sz="12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7" name="Rounded Rectangle 3">
            <a:extLst>
              <a:ext uri="{FF2B5EF4-FFF2-40B4-BE49-F238E27FC236}">
                <a16:creationId xmlns:a16="http://schemas.microsoft.com/office/drawing/2014/main" id="{69224E1D-7FC2-425F-9A31-9362E6957F28}"/>
              </a:ext>
            </a:extLst>
          </p:cNvPr>
          <p:cNvSpPr/>
          <p:nvPr/>
        </p:nvSpPr>
        <p:spPr>
          <a:xfrm>
            <a:off x="5301803" y="1901352"/>
            <a:ext cx="1558343" cy="682580"/>
          </a:xfrm>
          <a:prstGeom prst="roundRect">
            <a:avLst/>
          </a:prstGeom>
          <a:solidFill>
            <a:schemeClr val="accent4"/>
          </a:solidFill>
          <a:ln w="123825" cmpd="dbl">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Open Sans" panose="020B0606030504020204" pitchFamily="34" charset="0"/>
                <a:ea typeface="Open Sans" panose="020B0606030504020204" pitchFamily="34" charset="0"/>
                <a:cs typeface="Open Sans" panose="020B0606030504020204" pitchFamily="34" charset="0"/>
              </a:rPr>
              <a:t>Working Group</a:t>
            </a:r>
            <a:endParaRPr lang="en-IN" sz="12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8" name="Rounded Rectangle 4">
            <a:extLst>
              <a:ext uri="{FF2B5EF4-FFF2-40B4-BE49-F238E27FC236}">
                <a16:creationId xmlns:a16="http://schemas.microsoft.com/office/drawing/2014/main" id="{9C3DE205-72DE-4F28-8211-906AD0F5CF82}"/>
              </a:ext>
            </a:extLst>
          </p:cNvPr>
          <p:cNvSpPr/>
          <p:nvPr/>
        </p:nvSpPr>
        <p:spPr>
          <a:xfrm>
            <a:off x="7192851" y="1901352"/>
            <a:ext cx="1558343" cy="682580"/>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Open Sans" panose="020B0606030504020204" pitchFamily="34" charset="0"/>
                <a:ea typeface="Open Sans" panose="020B0606030504020204" pitchFamily="34" charset="0"/>
                <a:cs typeface="Open Sans" panose="020B0606030504020204" pitchFamily="34" charset="0"/>
              </a:rPr>
              <a:t>Council Deliberation</a:t>
            </a:r>
            <a:endParaRPr lang="en-IN" sz="12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59" name="Rounded Rectangle 5">
            <a:extLst>
              <a:ext uri="{FF2B5EF4-FFF2-40B4-BE49-F238E27FC236}">
                <a16:creationId xmlns:a16="http://schemas.microsoft.com/office/drawing/2014/main" id="{D1E29D99-96A9-4063-97AA-D0665FE92674}"/>
              </a:ext>
            </a:extLst>
          </p:cNvPr>
          <p:cNvSpPr/>
          <p:nvPr/>
        </p:nvSpPr>
        <p:spPr>
          <a:xfrm>
            <a:off x="9083899" y="1901352"/>
            <a:ext cx="1558343" cy="68258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200" b="1" dirty="0">
                <a:latin typeface="Open Sans" panose="020B0606030504020204" pitchFamily="34" charset="0"/>
                <a:ea typeface="Open Sans" panose="020B0606030504020204" pitchFamily="34" charset="0"/>
                <a:cs typeface="Open Sans" panose="020B0606030504020204" pitchFamily="34" charset="0"/>
              </a:rPr>
              <a:t>Board Vote</a:t>
            </a:r>
            <a:endParaRPr lang="en-IN" sz="12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60" name="Oval 6">
            <a:extLst>
              <a:ext uri="{FF2B5EF4-FFF2-40B4-BE49-F238E27FC236}">
                <a16:creationId xmlns:a16="http://schemas.microsoft.com/office/drawing/2014/main" id="{93886715-A0A8-4E27-9C09-CCEA03E7DFEB}"/>
              </a:ext>
            </a:extLst>
          </p:cNvPr>
          <p:cNvSpPr/>
          <p:nvPr/>
        </p:nvSpPr>
        <p:spPr>
          <a:xfrm>
            <a:off x="390097" y="2896756"/>
            <a:ext cx="1477339" cy="14773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Issue </a:t>
            </a:r>
          </a:p>
          <a:p>
            <a:pPr algn="ctr"/>
            <a:r>
              <a:rPr lang="en-GB" sz="1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identification</a:t>
            </a:r>
            <a:endParaRPr lang="en-IN" sz="1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Rounded Rectangle 7">
            <a:extLst>
              <a:ext uri="{FF2B5EF4-FFF2-40B4-BE49-F238E27FC236}">
                <a16:creationId xmlns:a16="http://schemas.microsoft.com/office/drawing/2014/main" id="{0646B9B8-76D4-48A7-A49B-600513EF183D}"/>
              </a:ext>
            </a:extLst>
          </p:cNvPr>
          <p:cNvSpPr/>
          <p:nvPr/>
        </p:nvSpPr>
        <p:spPr>
          <a:xfrm>
            <a:off x="4862847" y="3884698"/>
            <a:ext cx="2436254" cy="978794"/>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GB" sz="1600" b="1" dirty="0">
                <a:latin typeface="Open Sans" panose="020B0606030504020204" pitchFamily="34" charset="0"/>
                <a:ea typeface="Open Sans" panose="020B0606030504020204" pitchFamily="34" charset="0"/>
                <a:cs typeface="Open Sans" panose="020B0606030504020204" pitchFamily="34" charset="0"/>
              </a:rPr>
              <a:t>Publish Final Report</a:t>
            </a:r>
            <a:endParaRPr lang="en-IN"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62" name="Oval 8">
            <a:extLst>
              <a:ext uri="{FF2B5EF4-FFF2-40B4-BE49-F238E27FC236}">
                <a16:creationId xmlns:a16="http://schemas.microsoft.com/office/drawing/2014/main" id="{502CAF53-0616-4FF2-BE8F-D449B5EE5A3A}"/>
              </a:ext>
            </a:extLst>
          </p:cNvPr>
          <p:cNvSpPr/>
          <p:nvPr/>
        </p:nvSpPr>
        <p:spPr>
          <a:xfrm>
            <a:off x="10381957" y="2896756"/>
            <a:ext cx="1477339" cy="147733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000" b="1" dirty="0">
                <a:solidFill>
                  <a:schemeClr val="bg1"/>
                </a:solidFill>
                <a:latin typeface="Open Sans" panose="020B0606030504020204" pitchFamily="34" charset="0"/>
                <a:ea typeface="Open Sans" panose="020B0606030504020204" pitchFamily="34" charset="0"/>
                <a:cs typeface="Open Sans" panose="020B0606030504020204" pitchFamily="34" charset="0"/>
              </a:rPr>
              <a:t>Implementation</a:t>
            </a:r>
            <a:endParaRPr lang="en-IN" sz="10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63" name="Straight Arrow Connector 9">
            <a:extLst>
              <a:ext uri="{FF2B5EF4-FFF2-40B4-BE49-F238E27FC236}">
                <a16:creationId xmlns:a16="http://schemas.microsoft.com/office/drawing/2014/main" id="{E59BE04A-EDF3-4E42-B950-78A9112AAA94}"/>
              </a:ext>
            </a:extLst>
          </p:cNvPr>
          <p:cNvCxnSpPr>
            <a:stCxn id="57" idx="2"/>
            <a:endCxn id="61" idx="0"/>
          </p:cNvCxnSpPr>
          <p:nvPr/>
        </p:nvCxnSpPr>
        <p:spPr>
          <a:xfrm flipH="1">
            <a:off x="6080974" y="2583932"/>
            <a:ext cx="1" cy="1300766"/>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4" name="Straight Arrow Connector 10">
            <a:extLst>
              <a:ext uri="{FF2B5EF4-FFF2-40B4-BE49-F238E27FC236}">
                <a16:creationId xmlns:a16="http://schemas.microsoft.com/office/drawing/2014/main" id="{83181575-2CAB-4A7C-A67C-86BF01F009AB}"/>
              </a:ext>
            </a:extLst>
          </p:cNvPr>
          <p:cNvCxnSpPr>
            <a:stCxn id="55" idx="3"/>
            <a:endCxn id="56" idx="1"/>
          </p:cNvCxnSpPr>
          <p:nvPr/>
        </p:nvCxnSpPr>
        <p:spPr>
          <a:xfrm>
            <a:off x="3078050" y="2242642"/>
            <a:ext cx="332705" cy="0"/>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8" name="Straight Arrow Connector 11">
            <a:extLst>
              <a:ext uri="{FF2B5EF4-FFF2-40B4-BE49-F238E27FC236}">
                <a16:creationId xmlns:a16="http://schemas.microsoft.com/office/drawing/2014/main" id="{61C9A4AE-4318-4685-8BE7-59E86838801D}"/>
              </a:ext>
            </a:extLst>
          </p:cNvPr>
          <p:cNvCxnSpPr/>
          <p:nvPr/>
        </p:nvCxnSpPr>
        <p:spPr>
          <a:xfrm flipV="1">
            <a:off x="4969098" y="2267070"/>
            <a:ext cx="270793" cy="356"/>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12">
            <a:extLst>
              <a:ext uri="{FF2B5EF4-FFF2-40B4-BE49-F238E27FC236}">
                <a16:creationId xmlns:a16="http://schemas.microsoft.com/office/drawing/2014/main" id="{B8C737FA-4F18-4216-B031-86D26D6CA03D}"/>
              </a:ext>
            </a:extLst>
          </p:cNvPr>
          <p:cNvCxnSpPr/>
          <p:nvPr/>
        </p:nvCxnSpPr>
        <p:spPr>
          <a:xfrm flipH="1" flipV="1">
            <a:off x="6922058" y="2267070"/>
            <a:ext cx="270793" cy="356"/>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0" name="Straight Arrow Connector 13">
            <a:extLst>
              <a:ext uri="{FF2B5EF4-FFF2-40B4-BE49-F238E27FC236}">
                <a16:creationId xmlns:a16="http://schemas.microsoft.com/office/drawing/2014/main" id="{110E7431-C01B-4244-9A4D-C793796C0BB7}"/>
              </a:ext>
            </a:extLst>
          </p:cNvPr>
          <p:cNvCxnSpPr/>
          <p:nvPr/>
        </p:nvCxnSpPr>
        <p:spPr>
          <a:xfrm flipH="1">
            <a:off x="8751194" y="2242642"/>
            <a:ext cx="332705" cy="0"/>
          </a:xfrm>
          <a:prstGeom prst="straightConnector1">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1" name="Elbow Connector 14">
            <a:extLst>
              <a:ext uri="{FF2B5EF4-FFF2-40B4-BE49-F238E27FC236}">
                <a16:creationId xmlns:a16="http://schemas.microsoft.com/office/drawing/2014/main" id="{0D882C74-3592-41AB-8ACD-454D1D31A3AD}"/>
              </a:ext>
            </a:extLst>
          </p:cNvPr>
          <p:cNvCxnSpPr>
            <a:stCxn id="60" idx="0"/>
            <a:endCxn id="55" idx="1"/>
          </p:cNvCxnSpPr>
          <p:nvPr/>
        </p:nvCxnSpPr>
        <p:spPr>
          <a:xfrm rot="5400000" flipH="1" flipV="1">
            <a:off x="997180" y="2374229"/>
            <a:ext cx="654114" cy="390940"/>
          </a:xfrm>
          <a:prstGeom prst="bentConnector2">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72" name="Elbow Connector 15">
            <a:extLst>
              <a:ext uri="{FF2B5EF4-FFF2-40B4-BE49-F238E27FC236}">
                <a16:creationId xmlns:a16="http://schemas.microsoft.com/office/drawing/2014/main" id="{D205C402-D7C2-4A99-9FCC-F2959AABAA88}"/>
              </a:ext>
            </a:extLst>
          </p:cNvPr>
          <p:cNvCxnSpPr>
            <a:stCxn id="62" idx="0"/>
            <a:endCxn id="59" idx="3"/>
          </p:cNvCxnSpPr>
          <p:nvPr/>
        </p:nvCxnSpPr>
        <p:spPr>
          <a:xfrm rot="16200000" flipV="1">
            <a:off x="10554378" y="2330506"/>
            <a:ext cx="654114" cy="478385"/>
          </a:xfrm>
          <a:prstGeom prst="bentConnector2">
            <a:avLst/>
          </a:prstGeom>
          <a:ln>
            <a:solidFill>
              <a:schemeClr val="bg1">
                <a:lumMod val="6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82" name="Rectangle 37">
            <a:extLst>
              <a:ext uri="{FF2B5EF4-FFF2-40B4-BE49-F238E27FC236}">
                <a16:creationId xmlns:a16="http://schemas.microsoft.com/office/drawing/2014/main" id="{D353C8D1-F3CC-47F2-97EE-E3B2DCF46B5C}"/>
              </a:ext>
            </a:extLst>
          </p:cNvPr>
          <p:cNvSpPr/>
          <p:nvPr/>
        </p:nvSpPr>
        <p:spPr>
          <a:xfrm>
            <a:off x="1867436" y="5305529"/>
            <a:ext cx="8567655" cy="704232"/>
          </a:xfrm>
          <a:prstGeom prst="rect">
            <a:avLst/>
          </a:prstGeom>
        </p:spPr>
        <p:txBody>
          <a:bodyPr wrap="square">
            <a:spAutoFit/>
          </a:bodyPr>
          <a:lstStyle/>
          <a:p>
            <a:pPr algn="ctr">
              <a:lnSpc>
                <a:spcPct val="150000"/>
              </a:lnSpc>
            </a:pP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tellus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maximus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cursus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erat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elementum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nibh</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non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finibus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nibh</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varius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velit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p>
        </p:txBody>
      </p:sp>
    </p:spTree>
    <p:extLst>
      <p:ext uri="{BB962C8B-B14F-4D97-AF65-F5344CB8AC3E}">
        <p14:creationId xmlns:p14="http://schemas.microsoft.com/office/powerpoint/2010/main" val="2354908908"/>
      </p:ext>
    </p:extLst>
  </p:cSld>
  <p:clrMapOvr>
    <a:masterClrMapping/>
  </p:clrMapOvr>
  <mc:AlternateContent xmlns:mc="http://schemas.openxmlformats.org/markup-compatibility/2006" xmlns:p14="http://schemas.microsoft.com/office/powerpoint/2010/main">
    <mc:Choice Requires="p14">
      <p:transition p14:dur="0" advClick="0" advTm="10000"/>
    </mc:Choice>
    <mc:Fallback xmlns="">
      <p:transition advClick="0" advTm="10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60"/>
                                        </p:tgtEl>
                                        <p:attrNameLst>
                                          <p:attrName>style.visibility</p:attrName>
                                        </p:attrNameLst>
                                      </p:cBhvr>
                                      <p:to>
                                        <p:strVal val="visible"/>
                                      </p:to>
                                    </p:set>
                                    <p:animEffect transition="in" filter="wipe(down)">
                                      <p:cBhvr>
                                        <p:cTn id="7" dur="500"/>
                                        <p:tgtEl>
                                          <p:spTgt spid="60"/>
                                        </p:tgtEl>
                                      </p:cBhvr>
                                    </p:animEffect>
                                  </p:childTnLst>
                                </p:cTn>
                              </p:par>
                            </p:childTnLst>
                          </p:cTn>
                        </p:par>
                        <p:par>
                          <p:cTn id="8" fill="hold">
                            <p:stCondLst>
                              <p:cond delay="500"/>
                            </p:stCondLst>
                            <p:childTnLst>
                              <p:par>
                                <p:cTn id="9" presetID="22" presetClass="entr" presetSubtype="4" fill="hold" nodeType="afterEffect">
                                  <p:stCondLst>
                                    <p:cond delay="0"/>
                                  </p:stCondLst>
                                  <p:childTnLst>
                                    <p:set>
                                      <p:cBhvr>
                                        <p:cTn id="10" dur="1" fill="hold">
                                          <p:stCondLst>
                                            <p:cond delay="0"/>
                                          </p:stCondLst>
                                        </p:cTn>
                                        <p:tgtEl>
                                          <p:spTgt spid="71"/>
                                        </p:tgtEl>
                                        <p:attrNameLst>
                                          <p:attrName>style.visibility</p:attrName>
                                        </p:attrNameLst>
                                      </p:cBhvr>
                                      <p:to>
                                        <p:strVal val="visible"/>
                                      </p:to>
                                    </p:set>
                                    <p:animEffect transition="in" filter="wipe(down)">
                                      <p:cBhvr>
                                        <p:cTn id="11" dur="500"/>
                                        <p:tgtEl>
                                          <p:spTgt spid="71"/>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wipe(left)">
                                      <p:cBhvr>
                                        <p:cTn id="15" dur="500"/>
                                        <p:tgtEl>
                                          <p:spTgt spid="55"/>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64"/>
                                        </p:tgtEl>
                                        <p:attrNameLst>
                                          <p:attrName>style.visibility</p:attrName>
                                        </p:attrNameLst>
                                      </p:cBhvr>
                                      <p:to>
                                        <p:strVal val="visible"/>
                                      </p:to>
                                    </p:set>
                                    <p:animEffect transition="in" filter="wipe(left)">
                                      <p:cBhvr>
                                        <p:cTn id="19" dur="500"/>
                                        <p:tgtEl>
                                          <p:spTgt spid="64"/>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Effect transition="in" filter="wipe(left)">
                                      <p:cBhvr>
                                        <p:cTn id="23" dur="500"/>
                                        <p:tgtEl>
                                          <p:spTgt spid="56"/>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68"/>
                                        </p:tgtEl>
                                        <p:attrNameLst>
                                          <p:attrName>style.visibility</p:attrName>
                                        </p:attrNameLst>
                                      </p:cBhvr>
                                      <p:to>
                                        <p:strVal val="visible"/>
                                      </p:to>
                                    </p:set>
                                    <p:animEffect transition="in" filter="wipe(left)">
                                      <p:cBhvr>
                                        <p:cTn id="27" dur="500"/>
                                        <p:tgtEl>
                                          <p:spTgt spid="68"/>
                                        </p:tgtEl>
                                      </p:cBhvr>
                                    </p:animEffect>
                                  </p:childTnLst>
                                </p:cTn>
                              </p:par>
                            </p:childTnLst>
                          </p:cTn>
                        </p:par>
                        <p:par>
                          <p:cTn id="28" fill="hold">
                            <p:stCondLst>
                              <p:cond delay="3000"/>
                            </p:stCondLst>
                            <p:childTnLst>
                              <p:par>
                                <p:cTn id="29" presetID="53" presetClass="entr" presetSubtype="16" fill="hold" grpId="0" nodeType="afterEffect">
                                  <p:stCondLst>
                                    <p:cond delay="0"/>
                                  </p:stCondLst>
                                  <p:childTnLst>
                                    <p:set>
                                      <p:cBhvr>
                                        <p:cTn id="30" dur="1" fill="hold">
                                          <p:stCondLst>
                                            <p:cond delay="0"/>
                                          </p:stCondLst>
                                        </p:cTn>
                                        <p:tgtEl>
                                          <p:spTgt spid="57"/>
                                        </p:tgtEl>
                                        <p:attrNameLst>
                                          <p:attrName>style.visibility</p:attrName>
                                        </p:attrNameLst>
                                      </p:cBhvr>
                                      <p:to>
                                        <p:strVal val="visible"/>
                                      </p:to>
                                    </p:set>
                                    <p:anim calcmode="lin" valueType="num">
                                      <p:cBhvr>
                                        <p:cTn id="31" dur="500" fill="hold"/>
                                        <p:tgtEl>
                                          <p:spTgt spid="57"/>
                                        </p:tgtEl>
                                        <p:attrNameLst>
                                          <p:attrName>ppt_w</p:attrName>
                                        </p:attrNameLst>
                                      </p:cBhvr>
                                      <p:tavLst>
                                        <p:tav tm="0">
                                          <p:val>
                                            <p:fltVal val="0"/>
                                          </p:val>
                                        </p:tav>
                                        <p:tav tm="100000">
                                          <p:val>
                                            <p:strVal val="#ppt_w"/>
                                          </p:val>
                                        </p:tav>
                                      </p:tavLst>
                                    </p:anim>
                                    <p:anim calcmode="lin" valueType="num">
                                      <p:cBhvr>
                                        <p:cTn id="32" dur="500" fill="hold"/>
                                        <p:tgtEl>
                                          <p:spTgt spid="57"/>
                                        </p:tgtEl>
                                        <p:attrNameLst>
                                          <p:attrName>ppt_h</p:attrName>
                                        </p:attrNameLst>
                                      </p:cBhvr>
                                      <p:tavLst>
                                        <p:tav tm="0">
                                          <p:val>
                                            <p:fltVal val="0"/>
                                          </p:val>
                                        </p:tav>
                                        <p:tav tm="100000">
                                          <p:val>
                                            <p:strVal val="#ppt_h"/>
                                          </p:val>
                                        </p:tav>
                                      </p:tavLst>
                                    </p:anim>
                                    <p:animEffect transition="in" filter="fade">
                                      <p:cBhvr>
                                        <p:cTn id="33" dur="500"/>
                                        <p:tgtEl>
                                          <p:spTgt spid="57"/>
                                        </p:tgtEl>
                                      </p:cBhvr>
                                    </p:animEffect>
                                  </p:childTnLst>
                                </p:cTn>
                              </p:par>
                            </p:childTnLst>
                          </p:cTn>
                        </p:par>
                        <p:par>
                          <p:cTn id="34" fill="hold">
                            <p:stCondLst>
                              <p:cond delay="3500"/>
                            </p:stCondLst>
                            <p:childTnLst>
                              <p:par>
                                <p:cTn id="35" presetID="22" presetClass="entr" presetSubtype="4" fill="hold" grpId="0" nodeType="afterEffect">
                                  <p:stCondLst>
                                    <p:cond delay="0"/>
                                  </p:stCondLst>
                                  <p:childTnLst>
                                    <p:set>
                                      <p:cBhvr>
                                        <p:cTn id="36" dur="1" fill="hold">
                                          <p:stCondLst>
                                            <p:cond delay="0"/>
                                          </p:stCondLst>
                                        </p:cTn>
                                        <p:tgtEl>
                                          <p:spTgt spid="62"/>
                                        </p:tgtEl>
                                        <p:attrNameLst>
                                          <p:attrName>style.visibility</p:attrName>
                                        </p:attrNameLst>
                                      </p:cBhvr>
                                      <p:to>
                                        <p:strVal val="visible"/>
                                      </p:to>
                                    </p:set>
                                    <p:animEffect transition="in" filter="wipe(down)">
                                      <p:cBhvr>
                                        <p:cTn id="37" dur="500"/>
                                        <p:tgtEl>
                                          <p:spTgt spid="62"/>
                                        </p:tgtEl>
                                      </p:cBhvr>
                                    </p:animEffect>
                                  </p:childTnLst>
                                </p:cTn>
                              </p:par>
                            </p:childTnLst>
                          </p:cTn>
                        </p:par>
                        <p:par>
                          <p:cTn id="38" fill="hold">
                            <p:stCondLst>
                              <p:cond delay="4000"/>
                            </p:stCondLst>
                            <p:childTnLst>
                              <p:par>
                                <p:cTn id="39" presetID="22" presetClass="entr" presetSubtype="4" fill="hold" nodeType="afterEffect">
                                  <p:stCondLst>
                                    <p:cond delay="0"/>
                                  </p:stCondLst>
                                  <p:childTnLst>
                                    <p:set>
                                      <p:cBhvr>
                                        <p:cTn id="40" dur="1" fill="hold">
                                          <p:stCondLst>
                                            <p:cond delay="0"/>
                                          </p:stCondLst>
                                        </p:cTn>
                                        <p:tgtEl>
                                          <p:spTgt spid="72"/>
                                        </p:tgtEl>
                                        <p:attrNameLst>
                                          <p:attrName>style.visibility</p:attrName>
                                        </p:attrNameLst>
                                      </p:cBhvr>
                                      <p:to>
                                        <p:strVal val="visible"/>
                                      </p:to>
                                    </p:set>
                                    <p:animEffect transition="in" filter="wipe(down)">
                                      <p:cBhvr>
                                        <p:cTn id="41" dur="500"/>
                                        <p:tgtEl>
                                          <p:spTgt spid="72"/>
                                        </p:tgtEl>
                                      </p:cBhvr>
                                    </p:animEffect>
                                  </p:childTnLst>
                                </p:cTn>
                              </p:par>
                            </p:childTnLst>
                          </p:cTn>
                        </p:par>
                        <p:par>
                          <p:cTn id="42" fill="hold">
                            <p:stCondLst>
                              <p:cond delay="4500"/>
                            </p:stCondLst>
                            <p:childTnLst>
                              <p:par>
                                <p:cTn id="43" presetID="22" presetClass="entr" presetSubtype="2" fill="hold" grpId="0" nodeType="afterEffect">
                                  <p:stCondLst>
                                    <p:cond delay="0"/>
                                  </p:stCondLst>
                                  <p:childTnLst>
                                    <p:set>
                                      <p:cBhvr>
                                        <p:cTn id="44" dur="1" fill="hold">
                                          <p:stCondLst>
                                            <p:cond delay="0"/>
                                          </p:stCondLst>
                                        </p:cTn>
                                        <p:tgtEl>
                                          <p:spTgt spid="59"/>
                                        </p:tgtEl>
                                        <p:attrNameLst>
                                          <p:attrName>style.visibility</p:attrName>
                                        </p:attrNameLst>
                                      </p:cBhvr>
                                      <p:to>
                                        <p:strVal val="visible"/>
                                      </p:to>
                                    </p:set>
                                    <p:animEffect transition="in" filter="wipe(right)">
                                      <p:cBhvr>
                                        <p:cTn id="45" dur="500"/>
                                        <p:tgtEl>
                                          <p:spTgt spid="59"/>
                                        </p:tgtEl>
                                      </p:cBhvr>
                                    </p:animEffect>
                                  </p:childTnLst>
                                </p:cTn>
                              </p:par>
                            </p:childTnLst>
                          </p:cTn>
                        </p:par>
                        <p:par>
                          <p:cTn id="46" fill="hold">
                            <p:stCondLst>
                              <p:cond delay="5000"/>
                            </p:stCondLst>
                            <p:childTnLst>
                              <p:par>
                                <p:cTn id="47" presetID="22" presetClass="entr" presetSubtype="2" fill="hold" nodeType="afterEffect">
                                  <p:stCondLst>
                                    <p:cond delay="0"/>
                                  </p:stCondLst>
                                  <p:childTnLst>
                                    <p:set>
                                      <p:cBhvr>
                                        <p:cTn id="48" dur="1" fill="hold">
                                          <p:stCondLst>
                                            <p:cond delay="0"/>
                                          </p:stCondLst>
                                        </p:cTn>
                                        <p:tgtEl>
                                          <p:spTgt spid="70"/>
                                        </p:tgtEl>
                                        <p:attrNameLst>
                                          <p:attrName>style.visibility</p:attrName>
                                        </p:attrNameLst>
                                      </p:cBhvr>
                                      <p:to>
                                        <p:strVal val="visible"/>
                                      </p:to>
                                    </p:set>
                                    <p:animEffect transition="in" filter="wipe(right)">
                                      <p:cBhvr>
                                        <p:cTn id="49" dur="500"/>
                                        <p:tgtEl>
                                          <p:spTgt spid="70"/>
                                        </p:tgtEl>
                                      </p:cBhvr>
                                    </p:animEffect>
                                  </p:childTnLst>
                                </p:cTn>
                              </p:par>
                            </p:childTnLst>
                          </p:cTn>
                        </p:par>
                        <p:par>
                          <p:cTn id="50" fill="hold">
                            <p:stCondLst>
                              <p:cond delay="5500"/>
                            </p:stCondLst>
                            <p:childTnLst>
                              <p:par>
                                <p:cTn id="51" presetID="22" presetClass="entr" presetSubtype="2" fill="hold" grpId="0" nodeType="afterEffect">
                                  <p:stCondLst>
                                    <p:cond delay="0"/>
                                  </p:stCondLst>
                                  <p:childTnLst>
                                    <p:set>
                                      <p:cBhvr>
                                        <p:cTn id="52" dur="1" fill="hold">
                                          <p:stCondLst>
                                            <p:cond delay="0"/>
                                          </p:stCondLst>
                                        </p:cTn>
                                        <p:tgtEl>
                                          <p:spTgt spid="58"/>
                                        </p:tgtEl>
                                        <p:attrNameLst>
                                          <p:attrName>style.visibility</p:attrName>
                                        </p:attrNameLst>
                                      </p:cBhvr>
                                      <p:to>
                                        <p:strVal val="visible"/>
                                      </p:to>
                                    </p:set>
                                    <p:animEffect transition="in" filter="wipe(right)">
                                      <p:cBhvr>
                                        <p:cTn id="53" dur="500"/>
                                        <p:tgtEl>
                                          <p:spTgt spid="58"/>
                                        </p:tgtEl>
                                      </p:cBhvr>
                                    </p:animEffect>
                                  </p:childTnLst>
                                </p:cTn>
                              </p:par>
                            </p:childTnLst>
                          </p:cTn>
                        </p:par>
                        <p:par>
                          <p:cTn id="54" fill="hold">
                            <p:stCondLst>
                              <p:cond delay="6000"/>
                            </p:stCondLst>
                            <p:childTnLst>
                              <p:par>
                                <p:cTn id="55" presetID="22" presetClass="entr" presetSubtype="2" fill="hold" nodeType="afterEffect">
                                  <p:stCondLst>
                                    <p:cond delay="0"/>
                                  </p:stCondLst>
                                  <p:childTnLst>
                                    <p:set>
                                      <p:cBhvr>
                                        <p:cTn id="56" dur="1" fill="hold">
                                          <p:stCondLst>
                                            <p:cond delay="0"/>
                                          </p:stCondLst>
                                        </p:cTn>
                                        <p:tgtEl>
                                          <p:spTgt spid="69"/>
                                        </p:tgtEl>
                                        <p:attrNameLst>
                                          <p:attrName>style.visibility</p:attrName>
                                        </p:attrNameLst>
                                      </p:cBhvr>
                                      <p:to>
                                        <p:strVal val="visible"/>
                                      </p:to>
                                    </p:set>
                                    <p:animEffect transition="in" filter="wipe(right)">
                                      <p:cBhvr>
                                        <p:cTn id="57" dur="500"/>
                                        <p:tgtEl>
                                          <p:spTgt spid="69"/>
                                        </p:tgtEl>
                                      </p:cBhvr>
                                    </p:animEffect>
                                  </p:childTnLst>
                                </p:cTn>
                              </p:par>
                            </p:childTnLst>
                          </p:cTn>
                        </p:par>
                        <p:par>
                          <p:cTn id="58" fill="hold">
                            <p:stCondLst>
                              <p:cond delay="6500"/>
                            </p:stCondLst>
                            <p:childTnLst>
                              <p:par>
                                <p:cTn id="59" presetID="22" presetClass="entr" presetSubtype="1" fill="hold" nodeType="afterEffect">
                                  <p:stCondLst>
                                    <p:cond delay="0"/>
                                  </p:stCondLst>
                                  <p:childTnLst>
                                    <p:set>
                                      <p:cBhvr>
                                        <p:cTn id="60" dur="1" fill="hold">
                                          <p:stCondLst>
                                            <p:cond delay="0"/>
                                          </p:stCondLst>
                                        </p:cTn>
                                        <p:tgtEl>
                                          <p:spTgt spid="63"/>
                                        </p:tgtEl>
                                        <p:attrNameLst>
                                          <p:attrName>style.visibility</p:attrName>
                                        </p:attrNameLst>
                                      </p:cBhvr>
                                      <p:to>
                                        <p:strVal val="visible"/>
                                      </p:to>
                                    </p:set>
                                    <p:animEffect transition="in" filter="wipe(up)">
                                      <p:cBhvr>
                                        <p:cTn id="61" dur="500"/>
                                        <p:tgtEl>
                                          <p:spTgt spid="63"/>
                                        </p:tgtEl>
                                      </p:cBhvr>
                                    </p:animEffect>
                                  </p:childTnLst>
                                </p:cTn>
                              </p:par>
                            </p:childTnLst>
                          </p:cTn>
                        </p:par>
                        <p:par>
                          <p:cTn id="62" fill="hold">
                            <p:stCondLst>
                              <p:cond delay="7000"/>
                            </p:stCondLst>
                            <p:childTnLst>
                              <p:par>
                                <p:cTn id="63" presetID="22" presetClass="entr" presetSubtype="1" fill="hold" grpId="0" nodeType="afterEffect">
                                  <p:stCondLst>
                                    <p:cond delay="0"/>
                                  </p:stCondLst>
                                  <p:childTnLst>
                                    <p:set>
                                      <p:cBhvr>
                                        <p:cTn id="64" dur="1" fill="hold">
                                          <p:stCondLst>
                                            <p:cond delay="0"/>
                                          </p:stCondLst>
                                        </p:cTn>
                                        <p:tgtEl>
                                          <p:spTgt spid="61"/>
                                        </p:tgtEl>
                                        <p:attrNameLst>
                                          <p:attrName>style.visibility</p:attrName>
                                        </p:attrNameLst>
                                      </p:cBhvr>
                                      <p:to>
                                        <p:strVal val="visible"/>
                                      </p:to>
                                    </p:set>
                                    <p:animEffect transition="in" filter="wipe(up)">
                                      <p:cBhvr>
                                        <p:cTn id="65" dur="500"/>
                                        <p:tgtEl>
                                          <p:spTgt spid="61"/>
                                        </p:tgtEl>
                                      </p:cBhvr>
                                    </p:animEffect>
                                  </p:childTnLst>
                                </p:cTn>
                              </p:par>
                            </p:childTnLst>
                          </p:cTn>
                        </p:par>
                        <p:par>
                          <p:cTn id="66" fill="hold">
                            <p:stCondLst>
                              <p:cond delay="7500"/>
                            </p:stCondLst>
                            <p:childTnLst>
                              <p:par>
                                <p:cTn id="67" presetID="42" presetClass="entr" presetSubtype="0" fill="hold" grpId="0" nodeType="afterEffect">
                                  <p:stCondLst>
                                    <p:cond delay="0"/>
                                  </p:stCondLst>
                                  <p:childTnLst>
                                    <p:set>
                                      <p:cBhvr>
                                        <p:cTn id="68" dur="1" fill="hold">
                                          <p:stCondLst>
                                            <p:cond delay="0"/>
                                          </p:stCondLst>
                                        </p:cTn>
                                        <p:tgtEl>
                                          <p:spTgt spid="82"/>
                                        </p:tgtEl>
                                        <p:attrNameLst>
                                          <p:attrName>style.visibility</p:attrName>
                                        </p:attrNameLst>
                                      </p:cBhvr>
                                      <p:to>
                                        <p:strVal val="visible"/>
                                      </p:to>
                                    </p:set>
                                    <p:animEffect transition="in" filter="fade">
                                      <p:cBhvr>
                                        <p:cTn id="69" dur="500"/>
                                        <p:tgtEl>
                                          <p:spTgt spid="82"/>
                                        </p:tgtEl>
                                      </p:cBhvr>
                                    </p:animEffect>
                                    <p:anim calcmode="lin" valueType="num">
                                      <p:cBhvr>
                                        <p:cTn id="70" dur="500" fill="hold"/>
                                        <p:tgtEl>
                                          <p:spTgt spid="82"/>
                                        </p:tgtEl>
                                        <p:attrNameLst>
                                          <p:attrName>ppt_x</p:attrName>
                                        </p:attrNameLst>
                                      </p:cBhvr>
                                      <p:tavLst>
                                        <p:tav tm="0">
                                          <p:val>
                                            <p:strVal val="#ppt_x"/>
                                          </p:val>
                                        </p:tav>
                                        <p:tav tm="100000">
                                          <p:val>
                                            <p:strVal val="#ppt_x"/>
                                          </p:val>
                                        </p:tav>
                                      </p:tavLst>
                                    </p:anim>
                                    <p:anim calcmode="lin" valueType="num">
                                      <p:cBhvr>
                                        <p:cTn id="71" dur="500" fill="hold"/>
                                        <p:tgtEl>
                                          <p:spTgt spid="8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61" grpId="0" animBg="1"/>
      <p:bldP spid="62" grpId="0" animBg="1"/>
      <p:bldP spid="82" grpId="0"/>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21" name="Freeform 5">
            <a:extLst>
              <a:ext uri="{FF2B5EF4-FFF2-40B4-BE49-F238E27FC236}">
                <a16:creationId xmlns:a16="http://schemas.microsoft.com/office/drawing/2014/main" id="{8B4E6BF8-F1AA-41FB-A3A5-2432656A0136}"/>
              </a:ext>
            </a:extLst>
          </p:cNvPr>
          <p:cNvSpPr>
            <a:spLocks/>
          </p:cNvSpPr>
          <p:nvPr/>
        </p:nvSpPr>
        <p:spPr bwMode="auto">
          <a:xfrm>
            <a:off x="2659291" y="4072761"/>
            <a:ext cx="1458435" cy="1433048"/>
          </a:xfrm>
          <a:custGeom>
            <a:avLst/>
            <a:gdLst>
              <a:gd name="T0" fmla="*/ 1683 w 4985"/>
              <a:gd name="T1" fmla="*/ 0 h 5209"/>
              <a:gd name="T2" fmla="*/ 3360 w 4985"/>
              <a:gd name="T3" fmla="*/ 0 h 5209"/>
              <a:gd name="T4" fmla="*/ 4833 w 4985"/>
              <a:gd name="T5" fmla="*/ 1473 h 5209"/>
              <a:gd name="T6" fmla="*/ 4833 w 4985"/>
              <a:gd name="T7" fmla="*/ 3736 h 5209"/>
              <a:gd name="T8" fmla="*/ 3360 w 4985"/>
              <a:gd name="T9" fmla="*/ 5209 h 5209"/>
              <a:gd name="T10" fmla="*/ 1683 w 4985"/>
              <a:gd name="T11" fmla="*/ 5209 h 5209"/>
              <a:gd name="T12" fmla="*/ 210 w 4985"/>
              <a:gd name="T13" fmla="*/ 3736 h 5209"/>
              <a:gd name="T14" fmla="*/ 210 w 4985"/>
              <a:gd name="T15" fmla="*/ 1473 h 5209"/>
              <a:gd name="T16" fmla="*/ 1683 w 4985"/>
              <a:gd name="T17" fmla="*/ 0 h 5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85" h="5209">
                <a:moveTo>
                  <a:pt x="1683" y="0"/>
                </a:moveTo>
                <a:lnTo>
                  <a:pt x="3360" y="0"/>
                </a:lnTo>
                <a:cubicBezTo>
                  <a:pt x="4170" y="0"/>
                  <a:pt x="4732" y="669"/>
                  <a:pt x="4833" y="1473"/>
                </a:cubicBezTo>
                <a:cubicBezTo>
                  <a:pt x="4983" y="2674"/>
                  <a:pt x="4985" y="2540"/>
                  <a:pt x="4833" y="3736"/>
                </a:cubicBezTo>
                <a:cubicBezTo>
                  <a:pt x="4730" y="4540"/>
                  <a:pt x="4170" y="5209"/>
                  <a:pt x="3360" y="5209"/>
                </a:cubicBezTo>
                <a:lnTo>
                  <a:pt x="1683" y="5209"/>
                </a:lnTo>
                <a:cubicBezTo>
                  <a:pt x="873" y="5209"/>
                  <a:pt x="369" y="4531"/>
                  <a:pt x="210" y="3736"/>
                </a:cubicBezTo>
                <a:cubicBezTo>
                  <a:pt x="0" y="2681"/>
                  <a:pt x="12" y="2526"/>
                  <a:pt x="210" y="1473"/>
                </a:cubicBezTo>
                <a:cubicBezTo>
                  <a:pt x="360" y="677"/>
                  <a:pt x="873" y="0"/>
                  <a:pt x="1683" y="0"/>
                </a:cubicBezTo>
                <a:close/>
              </a:path>
            </a:pathLst>
          </a:custGeom>
          <a:blipFill dpi="0" rotWithShape="1">
            <a:blip r:embed="rId3" cstate="print">
              <a:extLst>
                <a:ext uri="{28A0092B-C50C-407E-A947-70E740481C1C}">
                  <a14:useLocalDpi xmlns:a14="http://schemas.microsoft.com/office/drawing/2010/main" val="0"/>
                </a:ext>
              </a:extLst>
            </a:blip>
            <a:srcRect/>
            <a:stretch>
              <a:fillRect/>
            </a:stretch>
          </a:blipFill>
          <a:ln w="38100">
            <a:solidFill>
              <a:sysClr val="window" lastClr="FFFFFF">
                <a:lumMod val="75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22" name="Freeform 5">
            <a:extLst>
              <a:ext uri="{FF2B5EF4-FFF2-40B4-BE49-F238E27FC236}">
                <a16:creationId xmlns:a16="http://schemas.microsoft.com/office/drawing/2014/main" id="{6B7822A2-23BF-4A7F-A6B6-63D3B36FE101}"/>
              </a:ext>
            </a:extLst>
          </p:cNvPr>
          <p:cNvSpPr>
            <a:spLocks/>
          </p:cNvSpPr>
          <p:nvPr/>
        </p:nvSpPr>
        <p:spPr bwMode="auto">
          <a:xfrm>
            <a:off x="4431229" y="4072761"/>
            <a:ext cx="1458435" cy="1433048"/>
          </a:xfrm>
          <a:custGeom>
            <a:avLst/>
            <a:gdLst>
              <a:gd name="T0" fmla="*/ 1683 w 4985"/>
              <a:gd name="T1" fmla="*/ 0 h 5209"/>
              <a:gd name="T2" fmla="*/ 3360 w 4985"/>
              <a:gd name="T3" fmla="*/ 0 h 5209"/>
              <a:gd name="T4" fmla="*/ 4833 w 4985"/>
              <a:gd name="T5" fmla="*/ 1473 h 5209"/>
              <a:gd name="T6" fmla="*/ 4833 w 4985"/>
              <a:gd name="T7" fmla="*/ 3736 h 5209"/>
              <a:gd name="T8" fmla="*/ 3360 w 4985"/>
              <a:gd name="T9" fmla="*/ 5209 h 5209"/>
              <a:gd name="T10" fmla="*/ 1683 w 4985"/>
              <a:gd name="T11" fmla="*/ 5209 h 5209"/>
              <a:gd name="T12" fmla="*/ 210 w 4985"/>
              <a:gd name="T13" fmla="*/ 3736 h 5209"/>
              <a:gd name="T14" fmla="*/ 210 w 4985"/>
              <a:gd name="T15" fmla="*/ 1473 h 5209"/>
              <a:gd name="T16" fmla="*/ 1683 w 4985"/>
              <a:gd name="T17" fmla="*/ 0 h 5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85" h="5209">
                <a:moveTo>
                  <a:pt x="1683" y="0"/>
                </a:moveTo>
                <a:lnTo>
                  <a:pt x="3360" y="0"/>
                </a:lnTo>
                <a:cubicBezTo>
                  <a:pt x="4170" y="0"/>
                  <a:pt x="4732" y="669"/>
                  <a:pt x="4833" y="1473"/>
                </a:cubicBezTo>
                <a:cubicBezTo>
                  <a:pt x="4983" y="2674"/>
                  <a:pt x="4985" y="2540"/>
                  <a:pt x="4833" y="3736"/>
                </a:cubicBezTo>
                <a:cubicBezTo>
                  <a:pt x="4730" y="4540"/>
                  <a:pt x="4170" y="5209"/>
                  <a:pt x="3360" y="5209"/>
                </a:cubicBezTo>
                <a:lnTo>
                  <a:pt x="1683" y="5209"/>
                </a:lnTo>
                <a:cubicBezTo>
                  <a:pt x="873" y="5209"/>
                  <a:pt x="369" y="4531"/>
                  <a:pt x="210" y="3736"/>
                </a:cubicBezTo>
                <a:cubicBezTo>
                  <a:pt x="0" y="2681"/>
                  <a:pt x="12" y="2526"/>
                  <a:pt x="210" y="1473"/>
                </a:cubicBezTo>
                <a:cubicBezTo>
                  <a:pt x="360" y="677"/>
                  <a:pt x="873" y="0"/>
                  <a:pt x="1683" y="0"/>
                </a:cubicBezTo>
                <a:close/>
              </a:path>
            </a:pathLst>
          </a:custGeom>
          <a:blipFill dpi="0" rotWithShape="1">
            <a:blip r:embed="rId3" cstate="print">
              <a:extLst>
                <a:ext uri="{28A0092B-C50C-407E-A947-70E740481C1C}">
                  <a14:useLocalDpi xmlns:a14="http://schemas.microsoft.com/office/drawing/2010/main" val="0"/>
                </a:ext>
              </a:extLst>
            </a:blip>
            <a:srcRect/>
            <a:stretch>
              <a:fillRect/>
            </a:stretch>
          </a:blipFill>
          <a:ln w="38100">
            <a:solidFill>
              <a:sysClr val="window" lastClr="FFFFFF">
                <a:lumMod val="75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23" name="Freeform 5">
            <a:extLst>
              <a:ext uri="{FF2B5EF4-FFF2-40B4-BE49-F238E27FC236}">
                <a16:creationId xmlns:a16="http://schemas.microsoft.com/office/drawing/2014/main" id="{A28BCC3F-4AF0-495D-895E-CBE852DFAD39}"/>
              </a:ext>
            </a:extLst>
          </p:cNvPr>
          <p:cNvSpPr>
            <a:spLocks/>
          </p:cNvSpPr>
          <p:nvPr/>
        </p:nvSpPr>
        <p:spPr bwMode="auto">
          <a:xfrm>
            <a:off x="6203167" y="4072761"/>
            <a:ext cx="1458435" cy="1433048"/>
          </a:xfrm>
          <a:custGeom>
            <a:avLst/>
            <a:gdLst>
              <a:gd name="T0" fmla="*/ 1683 w 4985"/>
              <a:gd name="T1" fmla="*/ 0 h 5209"/>
              <a:gd name="T2" fmla="*/ 3360 w 4985"/>
              <a:gd name="T3" fmla="*/ 0 h 5209"/>
              <a:gd name="T4" fmla="*/ 4833 w 4985"/>
              <a:gd name="T5" fmla="*/ 1473 h 5209"/>
              <a:gd name="T6" fmla="*/ 4833 w 4985"/>
              <a:gd name="T7" fmla="*/ 3736 h 5209"/>
              <a:gd name="T8" fmla="*/ 3360 w 4985"/>
              <a:gd name="T9" fmla="*/ 5209 h 5209"/>
              <a:gd name="T10" fmla="*/ 1683 w 4985"/>
              <a:gd name="T11" fmla="*/ 5209 h 5209"/>
              <a:gd name="T12" fmla="*/ 210 w 4985"/>
              <a:gd name="T13" fmla="*/ 3736 h 5209"/>
              <a:gd name="T14" fmla="*/ 210 w 4985"/>
              <a:gd name="T15" fmla="*/ 1473 h 5209"/>
              <a:gd name="T16" fmla="*/ 1683 w 4985"/>
              <a:gd name="T17" fmla="*/ 0 h 5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85" h="5209">
                <a:moveTo>
                  <a:pt x="1683" y="0"/>
                </a:moveTo>
                <a:lnTo>
                  <a:pt x="3360" y="0"/>
                </a:lnTo>
                <a:cubicBezTo>
                  <a:pt x="4170" y="0"/>
                  <a:pt x="4732" y="669"/>
                  <a:pt x="4833" y="1473"/>
                </a:cubicBezTo>
                <a:cubicBezTo>
                  <a:pt x="4983" y="2674"/>
                  <a:pt x="4985" y="2540"/>
                  <a:pt x="4833" y="3736"/>
                </a:cubicBezTo>
                <a:cubicBezTo>
                  <a:pt x="4730" y="4540"/>
                  <a:pt x="4170" y="5209"/>
                  <a:pt x="3360" y="5209"/>
                </a:cubicBezTo>
                <a:lnTo>
                  <a:pt x="1683" y="5209"/>
                </a:lnTo>
                <a:cubicBezTo>
                  <a:pt x="873" y="5209"/>
                  <a:pt x="369" y="4531"/>
                  <a:pt x="210" y="3736"/>
                </a:cubicBezTo>
                <a:cubicBezTo>
                  <a:pt x="0" y="2681"/>
                  <a:pt x="12" y="2526"/>
                  <a:pt x="210" y="1473"/>
                </a:cubicBezTo>
                <a:cubicBezTo>
                  <a:pt x="360" y="677"/>
                  <a:pt x="873" y="0"/>
                  <a:pt x="1683" y="0"/>
                </a:cubicBezTo>
                <a:close/>
              </a:path>
            </a:pathLst>
          </a:custGeom>
          <a:blipFill dpi="0" rotWithShape="1">
            <a:blip r:embed="rId3" cstate="print">
              <a:extLst>
                <a:ext uri="{28A0092B-C50C-407E-A947-70E740481C1C}">
                  <a14:useLocalDpi xmlns:a14="http://schemas.microsoft.com/office/drawing/2010/main" val="0"/>
                </a:ext>
              </a:extLst>
            </a:blip>
            <a:srcRect/>
            <a:stretch>
              <a:fillRect/>
            </a:stretch>
          </a:blipFill>
          <a:ln w="38100">
            <a:solidFill>
              <a:sysClr val="window" lastClr="FFFFFF">
                <a:lumMod val="75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24" name="Freeform 5">
            <a:extLst>
              <a:ext uri="{FF2B5EF4-FFF2-40B4-BE49-F238E27FC236}">
                <a16:creationId xmlns:a16="http://schemas.microsoft.com/office/drawing/2014/main" id="{99E46A9A-CB99-402F-8D64-88B6C2EB9C54}"/>
              </a:ext>
            </a:extLst>
          </p:cNvPr>
          <p:cNvSpPr>
            <a:spLocks/>
          </p:cNvSpPr>
          <p:nvPr/>
        </p:nvSpPr>
        <p:spPr bwMode="auto">
          <a:xfrm>
            <a:off x="7975105" y="4072761"/>
            <a:ext cx="1458435" cy="1433048"/>
          </a:xfrm>
          <a:custGeom>
            <a:avLst/>
            <a:gdLst>
              <a:gd name="T0" fmla="*/ 1683 w 4985"/>
              <a:gd name="T1" fmla="*/ 0 h 5209"/>
              <a:gd name="T2" fmla="*/ 3360 w 4985"/>
              <a:gd name="T3" fmla="*/ 0 h 5209"/>
              <a:gd name="T4" fmla="*/ 4833 w 4985"/>
              <a:gd name="T5" fmla="*/ 1473 h 5209"/>
              <a:gd name="T6" fmla="*/ 4833 w 4985"/>
              <a:gd name="T7" fmla="*/ 3736 h 5209"/>
              <a:gd name="T8" fmla="*/ 3360 w 4985"/>
              <a:gd name="T9" fmla="*/ 5209 h 5209"/>
              <a:gd name="T10" fmla="*/ 1683 w 4985"/>
              <a:gd name="T11" fmla="*/ 5209 h 5209"/>
              <a:gd name="T12" fmla="*/ 210 w 4985"/>
              <a:gd name="T13" fmla="*/ 3736 h 5209"/>
              <a:gd name="T14" fmla="*/ 210 w 4985"/>
              <a:gd name="T15" fmla="*/ 1473 h 5209"/>
              <a:gd name="T16" fmla="*/ 1683 w 4985"/>
              <a:gd name="T17" fmla="*/ 0 h 52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985" h="5209">
                <a:moveTo>
                  <a:pt x="1683" y="0"/>
                </a:moveTo>
                <a:lnTo>
                  <a:pt x="3360" y="0"/>
                </a:lnTo>
                <a:cubicBezTo>
                  <a:pt x="4170" y="0"/>
                  <a:pt x="4732" y="669"/>
                  <a:pt x="4833" y="1473"/>
                </a:cubicBezTo>
                <a:cubicBezTo>
                  <a:pt x="4983" y="2674"/>
                  <a:pt x="4985" y="2540"/>
                  <a:pt x="4833" y="3736"/>
                </a:cubicBezTo>
                <a:cubicBezTo>
                  <a:pt x="4730" y="4540"/>
                  <a:pt x="4170" y="5209"/>
                  <a:pt x="3360" y="5209"/>
                </a:cubicBezTo>
                <a:lnTo>
                  <a:pt x="1683" y="5209"/>
                </a:lnTo>
                <a:cubicBezTo>
                  <a:pt x="873" y="5209"/>
                  <a:pt x="369" y="4531"/>
                  <a:pt x="210" y="3736"/>
                </a:cubicBezTo>
                <a:cubicBezTo>
                  <a:pt x="0" y="2681"/>
                  <a:pt x="12" y="2526"/>
                  <a:pt x="210" y="1473"/>
                </a:cubicBezTo>
                <a:cubicBezTo>
                  <a:pt x="360" y="677"/>
                  <a:pt x="873" y="0"/>
                  <a:pt x="1683" y="0"/>
                </a:cubicBezTo>
                <a:close/>
              </a:path>
            </a:pathLst>
          </a:custGeom>
          <a:blipFill dpi="0" rotWithShape="1">
            <a:blip r:embed="rId3" cstate="print">
              <a:extLst>
                <a:ext uri="{28A0092B-C50C-407E-A947-70E740481C1C}">
                  <a14:useLocalDpi xmlns:a14="http://schemas.microsoft.com/office/drawing/2010/main" val="0"/>
                </a:ext>
              </a:extLst>
            </a:blip>
            <a:srcRect/>
            <a:stretch>
              <a:fillRect/>
            </a:stretch>
          </a:blipFill>
          <a:ln w="38100">
            <a:solidFill>
              <a:sysClr val="window" lastClr="FFFFFF">
                <a:lumMod val="75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nvGrpSpPr>
          <p:cNvPr id="25" name="Group 1">
            <a:extLst>
              <a:ext uri="{FF2B5EF4-FFF2-40B4-BE49-F238E27FC236}">
                <a16:creationId xmlns:a16="http://schemas.microsoft.com/office/drawing/2014/main" id="{535249A5-FEF1-418D-BA96-D5218CFE7B16}"/>
              </a:ext>
            </a:extLst>
          </p:cNvPr>
          <p:cNvGrpSpPr/>
          <p:nvPr/>
        </p:nvGrpSpPr>
        <p:grpSpPr>
          <a:xfrm>
            <a:off x="1900609" y="1567700"/>
            <a:ext cx="2481944" cy="2505061"/>
            <a:chOff x="1929184" y="1244370"/>
            <a:chExt cx="2481944" cy="2505061"/>
          </a:xfrm>
        </p:grpSpPr>
        <p:sp>
          <p:nvSpPr>
            <p:cNvPr id="26" name="Freeform 5">
              <a:extLst>
                <a:ext uri="{FF2B5EF4-FFF2-40B4-BE49-F238E27FC236}">
                  <a16:creationId xmlns:a16="http://schemas.microsoft.com/office/drawing/2014/main" id="{6F7FBB9F-EE77-48FE-97C0-DD0774AEEE1F}"/>
                </a:ext>
              </a:extLst>
            </p:cNvPr>
            <p:cNvSpPr>
              <a:spLocks/>
            </p:cNvSpPr>
            <p:nvPr/>
          </p:nvSpPr>
          <p:spPr bwMode="auto">
            <a:xfrm>
              <a:off x="1929184" y="1244370"/>
              <a:ext cx="2481944" cy="2505061"/>
            </a:xfrm>
            <a:custGeom>
              <a:avLst/>
              <a:gdLst>
                <a:gd name="T0" fmla="*/ 418 w 997"/>
                <a:gd name="T1" fmla="*/ 0 h 1006"/>
                <a:gd name="T2" fmla="*/ 23 w 997"/>
                <a:gd name="T3" fmla="*/ 383 h 1006"/>
                <a:gd name="T4" fmla="*/ 365 w 997"/>
                <a:gd name="T5" fmla="*/ 736 h 1006"/>
                <a:gd name="T6" fmla="*/ 716 w 997"/>
                <a:gd name="T7" fmla="*/ 1006 h 1006"/>
                <a:gd name="T8" fmla="*/ 629 w 997"/>
                <a:gd name="T9" fmla="*/ 741 h 1006"/>
                <a:gd name="T10" fmla="*/ 671 w 997"/>
                <a:gd name="T11" fmla="*/ 745 h 1006"/>
                <a:gd name="T12" fmla="*/ 939 w 997"/>
                <a:gd name="T13" fmla="*/ 453 h 1006"/>
                <a:gd name="T14" fmla="*/ 449 w 997"/>
                <a:gd name="T15" fmla="*/ 1 h 1006"/>
                <a:gd name="T16" fmla="*/ 418 w 997"/>
                <a:gd name="T17" fmla="*/ 0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97" h="1006">
                  <a:moveTo>
                    <a:pt x="418" y="0"/>
                  </a:moveTo>
                  <a:cubicBezTo>
                    <a:pt x="242" y="0"/>
                    <a:pt x="0" y="96"/>
                    <a:pt x="23" y="383"/>
                  </a:cubicBezTo>
                  <a:cubicBezTo>
                    <a:pt x="47" y="688"/>
                    <a:pt x="365" y="736"/>
                    <a:pt x="365" y="736"/>
                  </a:cubicBezTo>
                  <a:cubicBezTo>
                    <a:pt x="451" y="931"/>
                    <a:pt x="716" y="1006"/>
                    <a:pt x="716" y="1006"/>
                  </a:cubicBezTo>
                  <a:cubicBezTo>
                    <a:pt x="548" y="769"/>
                    <a:pt x="629" y="741"/>
                    <a:pt x="629" y="741"/>
                  </a:cubicBezTo>
                  <a:cubicBezTo>
                    <a:pt x="629" y="741"/>
                    <a:pt x="646" y="745"/>
                    <a:pt x="671" y="745"/>
                  </a:cubicBezTo>
                  <a:cubicBezTo>
                    <a:pt x="745" y="745"/>
                    <a:pt x="896" y="712"/>
                    <a:pt x="939" y="453"/>
                  </a:cubicBezTo>
                  <a:cubicBezTo>
                    <a:pt x="997" y="104"/>
                    <a:pt x="626" y="13"/>
                    <a:pt x="449" y="1"/>
                  </a:cubicBezTo>
                  <a:cubicBezTo>
                    <a:pt x="439" y="0"/>
                    <a:pt x="429" y="0"/>
                    <a:pt x="418" y="0"/>
                  </a:cubicBezTo>
                </a:path>
              </a:pathLst>
            </a:custGeom>
            <a:solidFill>
              <a:schemeClr val="accent1">
                <a:alpha val="70000"/>
              </a:schemeClr>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27" name="Rectangle 23">
              <a:extLst>
                <a:ext uri="{FF2B5EF4-FFF2-40B4-BE49-F238E27FC236}">
                  <a16:creationId xmlns:a16="http://schemas.microsoft.com/office/drawing/2014/main" id="{CEEF903D-E6FA-4969-956B-FED2AF1D04A8}"/>
                </a:ext>
              </a:extLst>
            </p:cNvPr>
            <p:cNvSpPr/>
            <p:nvPr/>
          </p:nvSpPr>
          <p:spPr>
            <a:xfrm>
              <a:off x="2260600" y="1661477"/>
              <a:ext cx="1712583" cy="1107996"/>
            </a:xfrm>
            <a:prstGeom prst="rect">
              <a:avLst/>
            </a:prstGeom>
          </p:spPr>
          <p:txBody>
            <a:bodyPr wrap="square">
              <a:spAutoFit/>
            </a:bodyPr>
            <a:lstStyle/>
            <a:p>
              <a:pPr algn="ctr">
                <a:lnSpc>
                  <a:spcPct val="150000"/>
                </a:lnSpc>
              </a:pPr>
              <a:r>
                <a:rPr lang="en-GB" sz="11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GB" sz="11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GB" sz="11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Ipsum</a:t>
              </a:r>
              <a:r>
                <a:rPr lang="en-GB" sz="1100" dirty="0">
                  <a:solidFill>
                    <a:prstClr val="white"/>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lang="en-IN" sz="1100"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28" name="Group 2">
            <a:extLst>
              <a:ext uri="{FF2B5EF4-FFF2-40B4-BE49-F238E27FC236}">
                <a16:creationId xmlns:a16="http://schemas.microsoft.com/office/drawing/2014/main" id="{BCA1508A-E108-4F61-B4D4-2B2DB8A959F6}"/>
              </a:ext>
            </a:extLst>
          </p:cNvPr>
          <p:cNvGrpSpPr/>
          <p:nvPr/>
        </p:nvGrpSpPr>
        <p:grpSpPr>
          <a:xfrm>
            <a:off x="3850605" y="1445823"/>
            <a:ext cx="2823709" cy="2626938"/>
            <a:chOff x="3879180" y="1122493"/>
            <a:chExt cx="2823709" cy="2626938"/>
          </a:xfrm>
        </p:grpSpPr>
        <p:sp>
          <p:nvSpPr>
            <p:cNvPr id="31" name="Freeform 9">
              <a:extLst>
                <a:ext uri="{FF2B5EF4-FFF2-40B4-BE49-F238E27FC236}">
                  <a16:creationId xmlns:a16="http://schemas.microsoft.com/office/drawing/2014/main" id="{460CB894-5CC3-4886-B430-106741ABC401}"/>
                </a:ext>
              </a:extLst>
            </p:cNvPr>
            <p:cNvSpPr>
              <a:spLocks/>
            </p:cNvSpPr>
            <p:nvPr/>
          </p:nvSpPr>
          <p:spPr bwMode="auto">
            <a:xfrm>
              <a:off x="3879180" y="1122493"/>
              <a:ext cx="2823709" cy="2626938"/>
            </a:xfrm>
            <a:custGeom>
              <a:avLst/>
              <a:gdLst>
                <a:gd name="T0" fmla="*/ 732 w 1194"/>
                <a:gd name="T1" fmla="*/ 0 h 1110"/>
                <a:gd name="T2" fmla="*/ 644 w 1194"/>
                <a:gd name="T3" fmla="*/ 6 h 1110"/>
                <a:gd name="T4" fmla="*/ 104 w 1194"/>
                <a:gd name="T5" fmla="*/ 595 h 1110"/>
                <a:gd name="T6" fmla="*/ 429 w 1194"/>
                <a:gd name="T7" fmla="*/ 919 h 1110"/>
                <a:gd name="T8" fmla="*/ 503 w 1194"/>
                <a:gd name="T9" fmla="*/ 909 h 1110"/>
                <a:gd name="T10" fmla="*/ 505 w 1194"/>
                <a:gd name="T11" fmla="*/ 909 h 1110"/>
                <a:gd name="T12" fmla="*/ 558 w 1194"/>
                <a:gd name="T13" fmla="*/ 1110 h 1110"/>
                <a:gd name="T14" fmla="*/ 771 w 1194"/>
                <a:gd name="T15" fmla="*/ 882 h 1110"/>
                <a:gd name="T16" fmla="*/ 1192 w 1194"/>
                <a:gd name="T17" fmla="*/ 421 h 1110"/>
                <a:gd name="T18" fmla="*/ 732 w 1194"/>
                <a:gd name="T19" fmla="*/ 0 h 1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94" h="1110">
                  <a:moveTo>
                    <a:pt x="732" y="0"/>
                  </a:moveTo>
                  <a:cubicBezTo>
                    <a:pt x="701" y="0"/>
                    <a:pt x="672" y="2"/>
                    <a:pt x="644" y="6"/>
                  </a:cubicBezTo>
                  <a:cubicBezTo>
                    <a:pt x="434" y="38"/>
                    <a:pt x="0" y="185"/>
                    <a:pt x="104" y="595"/>
                  </a:cubicBezTo>
                  <a:cubicBezTo>
                    <a:pt x="175" y="874"/>
                    <a:pt x="334" y="919"/>
                    <a:pt x="429" y="919"/>
                  </a:cubicBezTo>
                  <a:cubicBezTo>
                    <a:pt x="473" y="919"/>
                    <a:pt x="503" y="909"/>
                    <a:pt x="503" y="909"/>
                  </a:cubicBezTo>
                  <a:cubicBezTo>
                    <a:pt x="503" y="909"/>
                    <a:pt x="504" y="909"/>
                    <a:pt x="505" y="909"/>
                  </a:cubicBezTo>
                  <a:cubicBezTo>
                    <a:pt x="521" y="909"/>
                    <a:pt x="612" y="917"/>
                    <a:pt x="558" y="1110"/>
                  </a:cubicBezTo>
                  <a:cubicBezTo>
                    <a:pt x="558" y="1110"/>
                    <a:pt x="767" y="988"/>
                    <a:pt x="771" y="882"/>
                  </a:cubicBezTo>
                  <a:cubicBezTo>
                    <a:pt x="771" y="882"/>
                    <a:pt x="1194" y="787"/>
                    <a:pt x="1192" y="421"/>
                  </a:cubicBezTo>
                  <a:cubicBezTo>
                    <a:pt x="1191" y="102"/>
                    <a:pt x="936" y="0"/>
                    <a:pt x="732" y="0"/>
                  </a:cubicBezTo>
                </a:path>
              </a:pathLst>
            </a:custGeom>
            <a:solidFill>
              <a:schemeClr val="accent2">
                <a:alpha val="7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2" name="Rectangle 24">
              <a:extLst>
                <a:ext uri="{FF2B5EF4-FFF2-40B4-BE49-F238E27FC236}">
                  <a16:creationId xmlns:a16="http://schemas.microsoft.com/office/drawing/2014/main" id="{36A42743-E58F-4A0A-A4C9-79071EE4D146}"/>
                </a:ext>
              </a:extLst>
            </p:cNvPr>
            <p:cNvSpPr/>
            <p:nvPr/>
          </p:nvSpPr>
          <p:spPr>
            <a:xfrm>
              <a:off x="4437150" y="1661477"/>
              <a:ext cx="1712583" cy="1107996"/>
            </a:xfrm>
            <a:prstGeom prst="rect">
              <a:avLst/>
            </a:prstGeom>
          </p:spPr>
          <p:txBody>
            <a:bodyPr wrap="square">
              <a:spAutoFit/>
            </a:bodyP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GB" sz="11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1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kumimoji="0" lang="en-IN"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3" name="Group 3">
            <a:extLst>
              <a:ext uri="{FF2B5EF4-FFF2-40B4-BE49-F238E27FC236}">
                <a16:creationId xmlns:a16="http://schemas.microsoft.com/office/drawing/2014/main" id="{7304CE98-3717-481F-96DB-9E3AC030059C}"/>
              </a:ext>
            </a:extLst>
          </p:cNvPr>
          <p:cNvGrpSpPr/>
          <p:nvPr/>
        </p:nvGrpSpPr>
        <p:grpSpPr>
          <a:xfrm>
            <a:off x="5978827" y="1337791"/>
            <a:ext cx="2901704" cy="2734970"/>
            <a:chOff x="6007402" y="1014461"/>
            <a:chExt cx="2901704" cy="2734970"/>
          </a:xfrm>
        </p:grpSpPr>
        <p:sp>
          <p:nvSpPr>
            <p:cNvPr id="34" name="Freeform 17">
              <a:extLst>
                <a:ext uri="{FF2B5EF4-FFF2-40B4-BE49-F238E27FC236}">
                  <a16:creationId xmlns:a16="http://schemas.microsoft.com/office/drawing/2014/main" id="{366C18FA-A73B-4C77-BA56-E583125A77EF}"/>
                </a:ext>
              </a:extLst>
            </p:cNvPr>
            <p:cNvSpPr>
              <a:spLocks/>
            </p:cNvSpPr>
            <p:nvPr/>
          </p:nvSpPr>
          <p:spPr bwMode="auto">
            <a:xfrm>
              <a:off x="6007402" y="1014461"/>
              <a:ext cx="2901704" cy="2734970"/>
            </a:xfrm>
            <a:custGeom>
              <a:avLst/>
              <a:gdLst>
                <a:gd name="T0" fmla="*/ 493 w 910"/>
                <a:gd name="T1" fmla="*/ 0 h 858"/>
                <a:gd name="T2" fmla="*/ 236 w 910"/>
                <a:gd name="T3" fmla="*/ 61 h 858"/>
                <a:gd name="T4" fmla="*/ 94 w 910"/>
                <a:gd name="T5" fmla="*/ 465 h 858"/>
                <a:gd name="T6" fmla="*/ 443 w 910"/>
                <a:gd name="T7" fmla="*/ 730 h 858"/>
                <a:gd name="T8" fmla="*/ 446 w 910"/>
                <a:gd name="T9" fmla="*/ 730 h 858"/>
                <a:gd name="T10" fmla="*/ 381 w 910"/>
                <a:gd name="T11" fmla="*/ 858 h 858"/>
                <a:gd name="T12" fmla="*/ 893 w 910"/>
                <a:gd name="T13" fmla="*/ 343 h 858"/>
                <a:gd name="T14" fmla="*/ 493 w 910"/>
                <a:gd name="T15" fmla="*/ 0 h 85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0" h="858">
                  <a:moveTo>
                    <a:pt x="493" y="0"/>
                  </a:moveTo>
                  <a:cubicBezTo>
                    <a:pt x="402" y="0"/>
                    <a:pt x="311" y="21"/>
                    <a:pt x="236" y="61"/>
                  </a:cubicBezTo>
                  <a:cubicBezTo>
                    <a:pt x="0" y="186"/>
                    <a:pt x="94" y="465"/>
                    <a:pt x="94" y="465"/>
                  </a:cubicBezTo>
                  <a:cubicBezTo>
                    <a:pt x="139" y="722"/>
                    <a:pt x="412" y="730"/>
                    <a:pt x="443" y="730"/>
                  </a:cubicBezTo>
                  <a:cubicBezTo>
                    <a:pt x="445" y="730"/>
                    <a:pt x="446" y="730"/>
                    <a:pt x="446" y="730"/>
                  </a:cubicBezTo>
                  <a:cubicBezTo>
                    <a:pt x="435" y="786"/>
                    <a:pt x="381" y="858"/>
                    <a:pt x="381" y="858"/>
                  </a:cubicBezTo>
                  <a:cubicBezTo>
                    <a:pt x="424" y="858"/>
                    <a:pt x="910" y="695"/>
                    <a:pt x="893" y="343"/>
                  </a:cubicBezTo>
                  <a:cubicBezTo>
                    <a:pt x="881" y="101"/>
                    <a:pt x="689" y="0"/>
                    <a:pt x="493" y="0"/>
                  </a:cubicBezTo>
                </a:path>
              </a:pathLst>
            </a:custGeom>
            <a:solidFill>
              <a:schemeClr val="accent3">
                <a:alpha val="7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5" name="Rectangle 25">
              <a:extLst>
                <a:ext uri="{FF2B5EF4-FFF2-40B4-BE49-F238E27FC236}">
                  <a16:creationId xmlns:a16="http://schemas.microsoft.com/office/drawing/2014/main" id="{5EBB042B-3F10-4FD4-BCE4-2AF5EA75712D}"/>
                </a:ext>
              </a:extLst>
            </p:cNvPr>
            <p:cNvSpPr/>
            <p:nvPr/>
          </p:nvSpPr>
          <p:spPr>
            <a:xfrm>
              <a:off x="6833366" y="1612070"/>
              <a:ext cx="1712583" cy="1107996"/>
            </a:xfrm>
            <a:prstGeom prst="rect">
              <a:avLst/>
            </a:prstGeom>
          </p:spPr>
          <p:txBody>
            <a:bodyPr wrap="square">
              <a:spAutoFit/>
            </a:bodyP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GB" sz="11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1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kumimoji="0" lang="en-IN"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36" name="Group 4">
            <a:extLst>
              <a:ext uri="{FF2B5EF4-FFF2-40B4-BE49-F238E27FC236}">
                <a16:creationId xmlns:a16="http://schemas.microsoft.com/office/drawing/2014/main" id="{682E37EA-F8D5-409D-9098-18A06AA309B5}"/>
              </a:ext>
            </a:extLst>
          </p:cNvPr>
          <p:cNvGrpSpPr/>
          <p:nvPr/>
        </p:nvGrpSpPr>
        <p:grpSpPr>
          <a:xfrm>
            <a:off x="8017886" y="1709163"/>
            <a:ext cx="3420087" cy="2767281"/>
            <a:chOff x="8046461" y="1385833"/>
            <a:chExt cx="3420087" cy="2767281"/>
          </a:xfrm>
        </p:grpSpPr>
        <p:sp>
          <p:nvSpPr>
            <p:cNvPr id="37" name="Freeform 13">
              <a:extLst>
                <a:ext uri="{FF2B5EF4-FFF2-40B4-BE49-F238E27FC236}">
                  <a16:creationId xmlns:a16="http://schemas.microsoft.com/office/drawing/2014/main" id="{B3193367-65D8-408A-9296-0F6F59573BDE}"/>
                </a:ext>
              </a:extLst>
            </p:cNvPr>
            <p:cNvSpPr>
              <a:spLocks/>
            </p:cNvSpPr>
            <p:nvPr/>
          </p:nvSpPr>
          <p:spPr bwMode="auto">
            <a:xfrm flipH="1">
              <a:off x="8046461" y="1385833"/>
              <a:ext cx="3420087" cy="2767281"/>
            </a:xfrm>
            <a:custGeom>
              <a:avLst/>
              <a:gdLst>
                <a:gd name="T0" fmla="*/ 453 w 1313"/>
                <a:gd name="T1" fmla="*/ 0 h 1063"/>
                <a:gd name="T2" fmla="*/ 32 w 1313"/>
                <a:gd name="T3" fmla="*/ 350 h 1063"/>
                <a:gd name="T4" fmla="*/ 188 w 1313"/>
                <a:gd name="T5" fmla="*/ 753 h 1063"/>
                <a:gd name="T6" fmla="*/ 770 w 1313"/>
                <a:gd name="T7" fmla="*/ 1063 h 1063"/>
                <a:gd name="T8" fmla="*/ 708 w 1313"/>
                <a:gd name="T9" fmla="*/ 913 h 1063"/>
                <a:gd name="T10" fmla="*/ 816 w 1313"/>
                <a:gd name="T11" fmla="*/ 96 h 1063"/>
                <a:gd name="T12" fmla="*/ 453 w 1313"/>
                <a:gd name="T13" fmla="*/ 0 h 1063"/>
              </a:gdLst>
              <a:ahLst/>
              <a:cxnLst>
                <a:cxn ang="0">
                  <a:pos x="T0" y="T1"/>
                </a:cxn>
                <a:cxn ang="0">
                  <a:pos x="T2" y="T3"/>
                </a:cxn>
                <a:cxn ang="0">
                  <a:pos x="T4" y="T5"/>
                </a:cxn>
                <a:cxn ang="0">
                  <a:pos x="T6" y="T7"/>
                </a:cxn>
                <a:cxn ang="0">
                  <a:pos x="T8" y="T9"/>
                </a:cxn>
                <a:cxn ang="0">
                  <a:pos x="T10" y="T11"/>
                </a:cxn>
                <a:cxn ang="0">
                  <a:pos x="T12" y="T13"/>
                </a:cxn>
              </a:cxnLst>
              <a:rect l="0" t="0" r="r" b="b"/>
              <a:pathLst>
                <a:path w="1313" h="1063">
                  <a:moveTo>
                    <a:pt x="453" y="0"/>
                  </a:moveTo>
                  <a:cubicBezTo>
                    <a:pt x="192" y="0"/>
                    <a:pt x="54" y="184"/>
                    <a:pt x="32" y="350"/>
                  </a:cubicBezTo>
                  <a:cubicBezTo>
                    <a:pt x="0" y="581"/>
                    <a:pt x="188" y="753"/>
                    <a:pt x="188" y="753"/>
                  </a:cubicBezTo>
                  <a:cubicBezTo>
                    <a:pt x="430" y="1028"/>
                    <a:pt x="770" y="1063"/>
                    <a:pt x="770" y="1063"/>
                  </a:cubicBezTo>
                  <a:cubicBezTo>
                    <a:pt x="708" y="1018"/>
                    <a:pt x="708" y="913"/>
                    <a:pt x="708" y="913"/>
                  </a:cubicBezTo>
                  <a:cubicBezTo>
                    <a:pt x="1076" y="875"/>
                    <a:pt x="1313" y="340"/>
                    <a:pt x="816" y="96"/>
                  </a:cubicBezTo>
                  <a:cubicBezTo>
                    <a:pt x="676" y="28"/>
                    <a:pt x="555" y="0"/>
                    <a:pt x="453" y="0"/>
                  </a:cubicBezTo>
                </a:path>
              </a:pathLst>
            </a:custGeom>
            <a:solidFill>
              <a:schemeClr val="accent4">
                <a:alpha val="70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8" name="Rectangle 26">
              <a:extLst>
                <a:ext uri="{FF2B5EF4-FFF2-40B4-BE49-F238E27FC236}">
                  <a16:creationId xmlns:a16="http://schemas.microsoft.com/office/drawing/2014/main" id="{D5F3B8A2-ADDC-4EC5-83F1-8894EA6B6C5C}"/>
                </a:ext>
              </a:extLst>
            </p:cNvPr>
            <p:cNvSpPr/>
            <p:nvPr/>
          </p:nvSpPr>
          <p:spPr>
            <a:xfrm>
              <a:off x="9180326" y="2013634"/>
              <a:ext cx="1712583" cy="1107996"/>
            </a:xfrm>
            <a:prstGeom prst="rect">
              <a:avLst/>
            </a:prstGeom>
          </p:spPr>
          <p:txBody>
            <a:bodyPr wrap="square">
              <a:spAutoFit/>
            </a:bodyP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GB" sz="11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1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of in  industry .</a:t>
              </a:r>
              <a:endParaRPr kumimoji="0" lang="en-IN"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39" name="TextBox 27">
            <a:extLst>
              <a:ext uri="{FF2B5EF4-FFF2-40B4-BE49-F238E27FC236}">
                <a16:creationId xmlns:a16="http://schemas.microsoft.com/office/drawing/2014/main" id="{EC82DB57-BD3B-4C22-A585-A8F861CCD073}"/>
              </a:ext>
            </a:extLst>
          </p:cNvPr>
          <p:cNvSpPr txBox="1"/>
          <p:nvPr/>
        </p:nvSpPr>
        <p:spPr>
          <a:xfrm>
            <a:off x="2741536" y="5597864"/>
            <a:ext cx="1293944"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Client Name</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0" name="TextBox 28">
            <a:extLst>
              <a:ext uri="{FF2B5EF4-FFF2-40B4-BE49-F238E27FC236}">
                <a16:creationId xmlns:a16="http://schemas.microsoft.com/office/drawing/2014/main" id="{8F073F3A-5482-4958-9EC7-5A6C4F404DAD}"/>
              </a:ext>
            </a:extLst>
          </p:cNvPr>
          <p:cNvSpPr txBox="1"/>
          <p:nvPr/>
        </p:nvSpPr>
        <p:spPr>
          <a:xfrm>
            <a:off x="4513474" y="5597864"/>
            <a:ext cx="1293944"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Client Name</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1" name="TextBox 29">
            <a:extLst>
              <a:ext uri="{FF2B5EF4-FFF2-40B4-BE49-F238E27FC236}">
                <a16:creationId xmlns:a16="http://schemas.microsoft.com/office/drawing/2014/main" id="{F4610B6B-1414-4402-84FC-92E696D7E875}"/>
              </a:ext>
            </a:extLst>
          </p:cNvPr>
          <p:cNvSpPr txBox="1"/>
          <p:nvPr/>
        </p:nvSpPr>
        <p:spPr>
          <a:xfrm>
            <a:off x="6285412" y="5597863"/>
            <a:ext cx="1293944"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Client Name</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2" name="TextBox 30">
            <a:extLst>
              <a:ext uri="{FF2B5EF4-FFF2-40B4-BE49-F238E27FC236}">
                <a16:creationId xmlns:a16="http://schemas.microsoft.com/office/drawing/2014/main" id="{0039ECA0-FD32-4570-A94B-9219A3059720}"/>
              </a:ext>
            </a:extLst>
          </p:cNvPr>
          <p:cNvSpPr txBox="1"/>
          <p:nvPr/>
        </p:nvSpPr>
        <p:spPr>
          <a:xfrm>
            <a:off x="8206365" y="5597862"/>
            <a:ext cx="1293944"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Client Name</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3" name="Rectangle 31">
            <a:extLst>
              <a:ext uri="{FF2B5EF4-FFF2-40B4-BE49-F238E27FC236}">
                <a16:creationId xmlns:a16="http://schemas.microsoft.com/office/drawing/2014/main" id="{24E1047B-6765-4B2B-AF51-04A0309C7820}"/>
              </a:ext>
            </a:extLst>
          </p:cNvPr>
          <p:cNvSpPr/>
          <p:nvPr/>
        </p:nvSpPr>
        <p:spPr>
          <a:xfrm>
            <a:off x="2671983" y="5890405"/>
            <a:ext cx="1433051" cy="553998"/>
          </a:xfrm>
          <a:prstGeom prst="rect">
            <a:avLst/>
          </a:prstGeom>
        </p:spPr>
        <p:txBody>
          <a:bodyPr wrap="square">
            <a:spAutoFit/>
          </a:bodyPr>
          <a:lstStyle/>
          <a:p>
            <a:pPr algn="ct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4" name="Rectangle 32">
            <a:extLst>
              <a:ext uri="{FF2B5EF4-FFF2-40B4-BE49-F238E27FC236}">
                <a16:creationId xmlns:a16="http://schemas.microsoft.com/office/drawing/2014/main" id="{1F9B8966-0B02-4C32-82C2-DFC3B839806F}"/>
              </a:ext>
            </a:extLst>
          </p:cNvPr>
          <p:cNvSpPr/>
          <p:nvPr/>
        </p:nvSpPr>
        <p:spPr>
          <a:xfrm>
            <a:off x="4431229" y="5890405"/>
            <a:ext cx="1433051" cy="553998"/>
          </a:xfrm>
          <a:prstGeom prst="rect">
            <a:avLst/>
          </a:prstGeom>
        </p:spPr>
        <p:txBody>
          <a:bodyPr wrap="square">
            <a:spAutoFit/>
          </a:bodyPr>
          <a:lstStyle/>
          <a:p>
            <a:pPr algn="ct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Rectangle 33">
            <a:extLst>
              <a:ext uri="{FF2B5EF4-FFF2-40B4-BE49-F238E27FC236}">
                <a16:creationId xmlns:a16="http://schemas.microsoft.com/office/drawing/2014/main" id="{2F2C42C9-B4BF-45D3-9352-ED64084EB850}"/>
              </a:ext>
            </a:extLst>
          </p:cNvPr>
          <p:cNvSpPr/>
          <p:nvPr/>
        </p:nvSpPr>
        <p:spPr>
          <a:xfrm>
            <a:off x="6234436" y="5905639"/>
            <a:ext cx="1433051" cy="553998"/>
          </a:xfrm>
          <a:prstGeom prst="rect">
            <a:avLst/>
          </a:prstGeom>
        </p:spPr>
        <p:txBody>
          <a:bodyPr wrap="square">
            <a:spAutoFit/>
          </a:bodyPr>
          <a:lstStyle/>
          <a:p>
            <a:pPr algn="ct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6" name="Rectangle 34">
            <a:extLst>
              <a:ext uri="{FF2B5EF4-FFF2-40B4-BE49-F238E27FC236}">
                <a16:creationId xmlns:a16="http://schemas.microsoft.com/office/drawing/2014/main" id="{87CCCBF0-10D6-421F-91A6-A08807819EE5}"/>
              </a:ext>
            </a:extLst>
          </p:cNvPr>
          <p:cNvSpPr/>
          <p:nvPr/>
        </p:nvSpPr>
        <p:spPr>
          <a:xfrm>
            <a:off x="8082557" y="5890405"/>
            <a:ext cx="1433051" cy="553998"/>
          </a:xfrm>
          <a:prstGeom prst="rect">
            <a:avLst/>
          </a:prstGeom>
        </p:spPr>
        <p:txBody>
          <a:bodyPr wrap="square">
            <a:spAutoFit/>
          </a:bodyPr>
          <a:lstStyle/>
          <a:p>
            <a:pPr algn="ct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Rectangle 35">
            <a:extLst>
              <a:ext uri="{FF2B5EF4-FFF2-40B4-BE49-F238E27FC236}">
                <a16:creationId xmlns:a16="http://schemas.microsoft.com/office/drawing/2014/main" id="{3780A7BE-2F8C-4B8C-9C63-4EA485EAB9D2}"/>
              </a:ext>
            </a:extLst>
          </p:cNvPr>
          <p:cNvSpPr/>
          <p:nvPr/>
        </p:nvSpPr>
        <p:spPr>
          <a:xfrm>
            <a:off x="8275637" y="6482743"/>
            <a:ext cx="1120776" cy="52431"/>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8" name="Rectangle 36">
            <a:extLst>
              <a:ext uri="{FF2B5EF4-FFF2-40B4-BE49-F238E27FC236}">
                <a16:creationId xmlns:a16="http://schemas.microsoft.com/office/drawing/2014/main" id="{4E940097-C747-466A-8622-E2809AF3084F}"/>
              </a:ext>
            </a:extLst>
          </p:cNvPr>
          <p:cNvSpPr/>
          <p:nvPr/>
        </p:nvSpPr>
        <p:spPr>
          <a:xfrm>
            <a:off x="4587366" y="6477121"/>
            <a:ext cx="1120776" cy="52431"/>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9" name="Rectangle 37">
            <a:extLst>
              <a:ext uri="{FF2B5EF4-FFF2-40B4-BE49-F238E27FC236}">
                <a16:creationId xmlns:a16="http://schemas.microsoft.com/office/drawing/2014/main" id="{1F3E1E2A-A22F-4BC0-8477-3308BBC79013}"/>
              </a:ext>
            </a:extLst>
          </p:cNvPr>
          <p:cNvSpPr/>
          <p:nvPr/>
        </p:nvSpPr>
        <p:spPr>
          <a:xfrm>
            <a:off x="6390573" y="6489006"/>
            <a:ext cx="1120776" cy="52431"/>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0" name="Rectangle 38">
            <a:extLst>
              <a:ext uri="{FF2B5EF4-FFF2-40B4-BE49-F238E27FC236}">
                <a16:creationId xmlns:a16="http://schemas.microsoft.com/office/drawing/2014/main" id="{2794E48C-3EDD-461A-A002-EFE887A14BA6}"/>
              </a:ext>
            </a:extLst>
          </p:cNvPr>
          <p:cNvSpPr/>
          <p:nvPr/>
        </p:nvSpPr>
        <p:spPr>
          <a:xfrm>
            <a:off x="2828120" y="6477121"/>
            <a:ext cx="1120776" cy="52431"/>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515385037"/>
      </p:ext>
    </p:extLst>
  </p:cSld>
  <p:clrMapOvr>
    <a:masterClrMapping/>
  </p:clrMapOvr>
  <mc:AlternateContent xmlns:mc="http://schemas.openxmlformats.org/markup-compatibility/2006" xmlns:p14="http://schemas.microsoft.com/office/powerpoint/2010/main">
    <mc:Choice Requires="p14">
      <p:transition p14:dur="0" advClick="0" advTm="12000"/>
    </mc:Choice>
    <mc:Fallback xmlns="">
      <p:transition advClick="0" advTm="12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8" presetClass="entr" presetSubtype="32" fill="hold" grpId="0" nodeType="after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diamond(out)">
                                      <p:cBhvr>
                                        <p:cTn id="7" dur="500"/>
                                        <p:tgtEl>
                                          <p:spTgt spid="21"/>
                                        </p:tgtEl>
                                      </p:cBhvr>
                                    </p:animEffect>
                                  </p:childTnLst>
                                </p:cTn>
                              </p:par>
                            </p:childTnLst>
                          </p:cTn>
                        </p:par>
                        <p:par>
                          <p:cTn id="8" fill="hold">
                            <p:stCondLst>
                              <p:cond delay="500"/>
                            </p:stCondLst>
                            <p:childTnLst>
                              <p:par>
                                <p:cTn id="9" presetID="22" presetClass="entr" presetSubtype="1"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up)">
                                      <p:cBhvr>
                                        <p:cTn id="11" dur="500"/>
                                        <p:tgtEl>
                                          <p:spTgt spid="39"/>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43"/>
                                        </p:tgtEl>
                                        <p:attrNameLst>
                                          <p:attrName>style.visibility</p:attrName>
                                        </p:attrNameLst>
                                      </p:cBhvr>
                                      <p:to>
                                        <p:strVal val="visible"/>
                                      </p:to>
                                    </p:set>
                                    <p:animEffect transition="in" filter="wipe(up)">
                                      <p:cBhvr>
                                        <p:cTn id="15" dur="500"/>
                                        <p:tgtEl>
                                          <p:spTgt spid="43"/>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50"/>
                                        </p:tgtEl>
                                        <p:attrNameLst>
                                          <p:attrName>style.visibility</p:attrName>
                                        </p:attrNameLst>
                                      </p:cBhvr>
                                      <p:to>
                                        <p:strVal val="visible"/>
                                      </p:to>
                                    </p:set>
                                    <p:animEffect transition="in" filter="wipe(left)">
                                      <p:cBhvr>
                                        <p:cTn id="19" dur="500"/>
                                        <p:tgtEl>
                                          <p:spTgt spid="50"/>
                                        </p:tgtEl>
                                      </p:cBhvr>
                                    </p:animEffect>
                                  </p:childTnLst>
                                </p:cTn>
                              </p:par>
                            </p:childTnLst>
                          </p:cTn>
                        </p:par>
                        <p:par>
                          <p:cTn id="20" fill="hold">
                            <p:stCondLst>
                              <p:cond delay="2000"/>
                            </p:stCondLst>
                            <p:childTnLst>
                              <p:par>
                                <p:cTn id="21" presetID="42" presetClass="entr" presetSubtype="0" fill="hold"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500"/>
                                        <p:tgtEl>
                                          <p:spTgt spid="25"/>
                                        </p:tgtEl>
                                      </p:cBhvr>
                                    </p:animEffect>
                                    <p:anim calcmode="lin" valueType="num">
                                      <p:cBhvr>
                                        <p:cTn id="24" dur="500" fill="hold"/>
                                        <p:tgtEl>
                                          <p:spTgt spid="25"/>
                                        </p:tgtEl>
                                        <p:attrNameLst>
                                          <p:attrName>ppt_x</p:attrName>
                                        </p:attrNameLst>
                                      </p:cBhvr>
                                      <p:tavLst>
                                        <p:tav tm="0">
                                          <p:val>
                                            <p:strVal val="#ppt_x"/>
                                          </p:val>
                                        </p:tav>
                                        <p:tav tm="100000">
                                          <p:val>
                                            <p:strVal val="#ppt_x"/>
                                          </p:val>
                                        </p:tav>
                                      </p:tavLst>
                                    </p:anim>
                                    <p:anim calcmode="lin" valueType="num">
                                      <p:cBhvr>
                                        <p:cTn id="25" dur="500" fill="hold"/>
                                        <p:tgtEl>
                                          <p:spTgt spid="25"/>
                                        </p:tgtEl>
                                        <p:attrNameLst>
                                          <p:attrName>ppt_y</p:attrName>
                                        </p:attrNameLst>
                                      </p:cBhvr>
                                      <p:tavLst>
                                        <p:tav tm="0">
                                          <p:val>
                                            <p:strVal val="#ppt_y+.1"/>
                                          </p:val>
                                        </p:tav>
                                        <p:tav tm="100000">
                                          <p:val>
                                            <p:strVal val="#ppt_y"/>
                                          </p:val>
                                        </p:tav>
                                      </p:tavLst>
                                    </p:anim>
                                  </p:childTnLst>
                                </p:cTn>
                              </p:par>
                            </p:childTnLst>
                          </p:cTn>
                        </p:par>
                        <p:par>
                          <p:cTn id="26" fill="hold">
                            <p:stCondLst>
                              <p:cond delay="2500"/>
                            </p:stCondLst>
                            <p:childTnLst>
                              <p:par>
                                <p:cTn id="27" presetID="8" presetClass="entr" presetSubtype="32" fill="hold" grpId="0" nodeType="afterEffect">
                                  <p:stCondLst>
                                    <p:cond delay="0"/>
                                  </p:stCondLst>
                                  <p:childTnLst>
                                    <p:set>
                                      <p:cBhvr>
                                        <p:cTn id="28" dur="1" fill="hold">
                                          <p:stCondLst>
                                            <p:cond delay="0"/>
                                          </p:stCondLst>
                                        </p:cTn>
                                        <p:tgtEl>
                                          <p:spTgt spid="22"/>
                                        </p:tgtEl>
                                        <p:attrNameLst>
                                          <p:attrName>style.visibility</p:attrName>
                                        </p:attrNameLst>
                                      </p:cBhvr>
                                      <p:to>
                                        <p:strVal val="visible"/>
                                      </p:to>
                                    </p:set>
                                    <p:animEffect transition="in" filter="diamond(out)">
                                      <p:cBhvr>
                                        <p:cTn id="29" dur="500"/>
                                        <p:tgtEl>
                                          <p:spTgt spid="22"/>
                                        </p:tgtEl>
                                      </p:cBhvr>
                                    </p:animEffect>
                                  </p:childTnLst>
                                </p:cTn>
                              </p:par>
                            </p:childTnLst>
                          </p:cTn>
                        </p:par>
                        <p:par>
                          <p:cTn id="30" fill="hold">
                            <p:stCondLst>
                              <p:cond delay="3000"/>
                            </p:stCondLst>
                            <p:childTnLst>
                              <p:par>
                                <p:cTn id="31" presetID="22" presetClass="entr" presetSubtype="1" fill="hold" grpId="0" nodeType="afterEffect">
                                  <p:stCondLst>
                                    <p:cond delay="0"/>
                                  </p:stCondLst>
                                  <p:childTnLst>
                                    <p:set>
                                      <p:cBhvr>
                                        <p:cTn id="32" dur="1" fill="hold">
                                          <p:stCondLst>
                                            <p:cond delay="0"/>
                                          </p:stCondLst>
                                        </p:cTn>
                                        <p:tgtEl>
                                          <p:spTgt spid="40"/>
                                        </p:tgtEl>
                                        <p:attrNameLst>
                                          <p:attrName>style.visibility</p:attrName>
                                        </p:attrNameLst>
                                      </p:cBhvr>
                                      <p:to>
                                        <p:strVal val="visible"/>
                                      </p:to>
                                    </p:set>
                                    <p:animEffect transition="in" filter="wipe(up)">
                                      <p:cBhvr>
                                        <p:cTn id="33" dur="500"/>
                                        <p:tgtEl>
                                          <p:spTgt spid="40"/>
                                        </p:tgtEl>
                                      </p:cBhvr>
                                    </p:animEffect>
                                  </p:childTnLst>
                                </p:cTn>
                              </p:par>
                            </p:childTnLst>
                          </p:cTn>
                        </p:par>
                        <p:par>
                          <p:cTn id="34" fill="hold">
                            <p:stCondLst>
                              <p:cond delay="3500"/>
                            </p:stCondLst>
                            <p:childTnLst>
                              <p:par>
                                <p:cTn id="35" presetID="22" presetClass="entr" presetSubtype="1" fill="hold" grpId="0" nodeType="afterEffect">
                                  <p:stCondLst>
                                    <p:cond delay="0"/>
                                  </p:stCondLst>
                                  <p:childTnLst>
                                    <p:set>
                                      <p:cBhvr>
                                        <p:cTn id="36" dur="1" fill="hold">
                                          <p:stCondLst>
                                            <p:cond delay="0"/>
                                          </p:stCondLst>
                                        </p:cTn>
                                        <p:tgtEl>
                                          <p:spTgt spid="44"/>
                                        </p:tgtEl>
                                        <p:attrNameLst>
                                          <p:attrName>style.visibility</p:attrName>
                                        </p:attrNameLst>
                                      </p:cBhvr>
                                      <p:to>
                                        <p:strVal val="visible"/>
                                      </p:to>
                                    </p:set>
                                    <p:animEffect transition="in" filter="wipe(up)">
                                      <p:cBhvr>
                                        <p:cTn id="37" dur="500"/>
                                        <p:tgtEl>
                                          <p:spTgt spid="44"/>
                                        </p:tgtEl>
                                      </p:cBhvr>
                                    </p:animEffect>
                                  </p:childTnLst>
                                </p:cTn>
                              </p:par>
                            </p:childTnLst>
                          </p:cTn>
                        </p:par>
                        <p:par>
                          <p:cTn id="38" fill="hold">
                            <p:stCondLst>
                              <p:cond delay="4000"/>
                            </p:stCondLst>
                            <p:childTnLst>
                              <p:par>
                                <p:cTn id="39" presetID="22" presetClass="entr" presetSubtype="8" fill="hold" grpId="0" nodeType="afterEffect">
                                  <p:stCondLst>
                                    <p:cond delay="0"/>
                                  </p:stCondLst>
                                  <p:childTnLst>
                                    <p:set>
                                      <p:cBhvr>
                                        <p:cTn id="40" dur="1" fill="hold">
                                          <p:stCondLst>
                                            <p:cond delay="0"/>
                                          </p:stCondLst>
                                        </p:cTn>
                                        <p:tgtEl>
                                          <p:spTgt spid="48"/>
                                        </p:tgtEl>
                                        <p:attrNameLst>
                                          <p:attrName>style.visibility</p:attrName>
                                        </p:attrNameLst>
                                      </p:cBhvr>
                                      <p:to>
                                        <p:strVal val="visible"/>
                                      </p:to>
                                    </p:set>
                                    <p:animEffect transition="in" filter="wipe(left)">
                                      <p:cBhvr>
                                        <p:cTn id="41" dur="500"/>
                                        <p:tgtEl>
                                          <p:spTgt spid="48"/>
                                        </p:tgtEl>
                                      </p:cBhvr>
                                    </p:animEffect>
                                  </p:childTnLst>
                                </p:cTn>
                              </p:par>
                            </p:childTnLst>
                          </p:cTn>
                        </p:par>
                        <p:par>
                          <p:cTn id="42" fill="hold">
                            <p:stCondLst>
                              <p:cond delay="4500"/>
                            </p:stCondLst>
                            <p:childTnLst>
                              <p:par>
                                <p:cTn id="43" presetID="42" presetClass="entr" presetSubtype="0" fill="hold" nodeType="afterEffect">
                                  <p:stCondLst>
                                    <p:cond delay="0"/>
                                  </p:stCondLst>
                                  <p:childTnLst>
                                    <p:set>
                                      <p:cBhvr>
                                        <p:cTn id="44" dur="1" fill="hold">
                                          <p:stCondLst>
                                            <p:cond delay="0"/>
                                          </p:stCondLst>
                                        </p:cTn>
                                        <p:tgtEl>
                                          <p:spTgt spid="28"/>
                                        </p:tgtEl>
                                        <p:attrNameLst>
                                          <p:attrName>style.visibility</p:attrName>
                                        </p:attrNameLst>
                                      </p:cBhvr>
                                      <p:to>
                                        <p:strVal val="visible"/>
                                      </p:to>
                                    </p:set>
                                    <p:animEffect transition="in" filter="fade">
                                      <p:cBhvr>
                                        <p:cTn id="45" dur="500"/>
                                        <p:tgtEl>
                                          <p:spTgt spid="28"/>
                                        </p:tgtEl>
                                      </p:cBhvr>
                                    </p:animEffect>
                                    <p:anim calcmode="lin" valueType="num">
                                      <p:cBhvr>
                                        <p:cTn id="46" dur="500" fill="hold"/>
                                        <p:tgtEl>
                                          <p:spTgt spid="28"/>
                                        </p:tgtEl>
                                        <p:attrNameLst>
                                          <p:attrName>ppt_x</p:attrName>
                                        </p:attrNameLst>
                                      </p:cBhvr>
                                      <p:tavLst>
                                        <p:tav tm="0">
                                          <p:val>
                                            <p:strVal val="#ppt_x"/>
                                          </p:val>
                                        </p:tav>
                                        <p:tav tm="100000">
                                          <p:val>
                                            <p:strVal val="#ppt_x"/>
                                          </p:val>
                                        </p:tav>
                                      </p:tavLst>
                                    </p:anim>
                                    <p:anim calcmode="lin" valueType="num">
                                      <p:cBhvr>
                                        <p:cTn id="47" dur="500" fill="hold"/>
                                        <p:tgtEl>
                                          <p:spTgt spid="28"/>
                                        </p:tgtEl>
                                        <p:attrNameLst>
                                          <p:attrName>ppt_y</p:attrName>
                                        </p:attrNameLst>
                                      </p:cBhvr>
                                      <p:tavLst>
                                        <p:tav tm="0">
                                          <p:val>
                                            <p:strVal val="#ppt_y+.1"/>
                                          </p:val>
                                        </p:tav>
                                        <p:tav tm="100000">
                                          <p:val>
                                            <p:strVal val="#ppt_y"/>
                                          </p:val>
                                        </p:tav>
                                      </p:tavLst>
                                    </p:anim>
                                  </p:childTnLst>
                                </p:cTn>
                              </p:par>
                            </p:childTnLst>
                          </p:cTn>
                        </p:par>
                        <p:par>
                          <p:cTn id="48" fill="hold">
                            <p:stCondLst>
                              <p:cond delay="5000"/>
                            </p:stCondLst>
                            <p:childTnLst>
                              <p:par>
                                <p:cTn id="49" presetID="8" presetClass="entr" presetSubtype="32" fill="hold" grpId="0" nodeType="afterEffect">
                                  <p:stCondLst>
                                    <p:cond delay="0"/>
                                  </p:stCondLst>
                                  <p:childTnLst>
                                    <p:set>
                                      <p:cBhvr>
                                        <p:cTn id="50" dur="1" fill="hold">
                                          <p:stCondLst>
                                            <p:cond delay="0"/>
                                          </p:stCondLst>
                                        </p:cTn>
                                        <p:tgtEl>
                                          <p:spTgt spid="23"/>
                                        </p:tgtEl>
                                        <p:attrNameLst>
                                          <p:attrName>style.visibility</p:attrName>
                                        </p:attrNameLst>
                                      </p:cBhvr>
                                      <p:to>
                                        <p:strVal val="visible"/>
                                      </p:to>
                                    </p:set>
                                    <p:animEffect transition="in" filter="diamond(out)">
                                      <p:cBhvr>
                                        <p:cTn id="51" dur="500"/>
                                        <p:tgtEl>
                                          <p:spTgt spid="23"/>
                                        </p:tgtEl>
                                      </p:cBhvr>
                                    </p:animEffect>
                                  </p:childTnLst>
                                </p:cTn>
                              </p:par>
                            </p:childTnLst>
                          </p:cTn>
                        </p:par>
                        <p:par>
                          <p:cTn id="52" fill="hold">
                            <p:stCondLst>
                              <p:cond delay="5500"/>
                            </p:stCondLst>
                            <p:childTnLst>
                              <p:par>
                                <p:cTn id="53" presetID="22" presetClass="entr" presetSubtype="1" fill="hold" grpId="0" nodeType="afterEffect">
                                  <p:stCondLst>
                                    <p:cond delay="0"/>
                                  </p:stCondLst>
                                  <p:childTnLst>
                                    <p:set>
                                      <p:cBhvr>
                                        <p:cTn id="54" dur="1" fill="hold">
                                          <p:stCondLst>
                                            <p:cond delay="0"/>
                                          </p:stCondLst>
                                        </p:cTn>
                                        <p:tgtEl>
                                          <p:spTgt spid="41"/>
                                        </p:tgtEl>
                                        <p:attrNameLst>
                                          <p:attrName>style.visibility</p:attrName>
                                        </p:attrNameLst>
                                      </p:cBhvr>
                                      <p:to>
                                        <p:strVal val="visible"/>
                                      </p:to>
                                    </p:set>
                                    <p:animEffect transition="in" filter="wipe(up)">
                                      <p:cBhvr>
                                        <p:cTn id="55" dur="500"/>
                                        <p:tgtEl>
                                          <p:spTgt spid="41"/>
                                        </p:tgtEl>
                                      </p:cBhvr>
                                    </p:animEffect>
                                  </p:childTnLst>
                                </p:cTn>
                              </p:par>
                            </p:childTnLst>
                          </p:cTn>
                        </p:par>
                        <p:par>
                          <p:cTn id="56" fill="hold">
                            <p:stCondLst>
                              <p:cond delay="6000"/>
                            </p:stCondLst>
                            <p:childTnLst>
                              <p:par>
                                <p:cTn id="57" presetID="22" presetClass="entr" presetSubtype="1" fill="hold" grpId="0" nodeType="afterEffect">
                                  <p:stCondLst>
                                    <p:cond delay="0"/>
                                  </p:stCondLst>
                                  <p:childTnLst>
                                    <p:set>
                                      <p:cBhvr>
                                        <p:cTn id="58" dur="1" fill="hold">
                                          <p:stCondLst>
                                            <p:cond delay="0"/>
                                          </p:stCondLst>
                                        </p:cTn>
                                        <p:tgtEl>
                                          <p:spTgt spid="45"/>
                                        </p:tgtEl>
                                        <p:attrNameLst>
                                          <p:attrName>style.visibility</p:attrName>
                                        </p:attrNameLst>
                                      </p:cBhvr>
                                      <p:to>
                                        <p:strVal val="visible"/>
                                      </p:to>
                                    </p:set>
                                    <p:animEffect transition="in" filter="wipe(up)">
                                      <p:cBhvr>
                                        <p:cTn id="59" dur="500"/>
                                        <p:tgtEl>
                                          <p:spTgt spid="45"/>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49"/>
                                        </p:tgtEl>
                                        <p:attrNameLst>
                                          <p:attrName>style.visibility</p:attrName>
                                        </p:attrNameLst>
                                      </p:cBhvr>
                                      <p:to>
                                        <p:strVal val="visible"/>
                                      </p:to>
                                    </p:set>
                                    <p:animEffect transition="in" filter="wipe(left)">
                                      <p:cBhvr>
                                        <p:cTn id="63" dur="500"/>
                                        <p:tgtEl>
                                          <p:spTgt spid="49"/>
                                        </p:tgtEl>
                                      </p:cBhvr>
                                    </p:animEffect>
                                  </p:childTnLst>
                                </p:cTn>
                              </p:par>
                            </p:childTnLst>
                          </p:cTn>
                        </p:par>
                        <p:par>
                          <p:cTn id="64" fill="hold">
                            <p:stCondLst>
                              <p:cond delay="7000"/>
                            </p:stCondLst>
                            <p:childTnLst>
                              <p:par>
                                <p:cTn id="65" presetID="42" presetClass="entr" presetSubtype="0" fill="hold" nodeType="afterEffect">
                                  <p:stCondLst>
                                    <p:cond delay="0"/>
                                  </p:stCondLst>
                                  <p:childTnLst>
                                    <p:set>
                                      <p:cBhvr>
                                        <p:cTn id="66" dur="1" fill="hold">
                                          <p:stCondLst>
                                            <p:cond delay="0"/>
                                          </p:stCondLst>
                                        </p:cTn>
                                        <p:tgtEl>
                                          <p:spTgt spid="33"/>
                                        </p:tgtEl>
                                        <p:attrNameLst>
                                          <p:attrName>style.visibility</p:attrName>
                                        </p:attrNameLst>
                                      </p:cBhvr>
                                      <p:to>
                                        <p:strVal val="visible"/>
                                      </p:to>
                                    </p:set>
                                    <p:animEffect transition="in" filter="fade">
                                      <p:cBhvr>
                                        <p:cTn id="67" dur="500"/>
                                        <p:tgtEl>
                                          <p:spTgt spid="33"/>
                                        </p:tgtEl>
                                      </p:cBhvr>
                                    </p:animEffect>
                                    <p:anim calcmode="lin" valueType="num">
                                      <p:cBhvr>
                                        <p:cTn id="68" dur="500" fill="hold"/>
                                        <p:tgtEl>
                                          <p:spTgt spid="33"/>
                                        </p:tgtEl>
                                        <p:attrNameLst>
                                          <p:attrName>ppt_x</p:attrName>
                                        </p:attrNameLst>
                                      </p:cBhvr>
                                      <p:tavLst>
                                        <p:tav tm="0">
                                          <p:val>
                                            <p:strVal val="#ppt_x"/>
                                          </p:val>
                                        </p:tav>
                                        <p:tav tm="100000">
                                          <p:val>
                                            <p:strVal val="#ppt_x"/>
                                          </p:val>
                                        </p:tav>
                                      </p:tavLst>
                                    </p:anim>
                                    <p:anim calcmode="lin" valueType="num">
                                      <p:cBhvr>
                                        <p:cTn id="69" dur="500" fill="hold"/>
                                        <p:tgtEl>
                                          <p:spTgt spid="33"/>
                                        </p:tgtEl>
                                        <p:attrNameLst>
                                          <p:attrName>ppt_y</p:attrName>
                                        </p:attrNameLst>
                                      </p:cBhvr>
                                      <p:tavLst>
                                        <p:tav tm="0">
                                          <p:val>
                                            <p:strVal val="#ppt_y+.1"/>
                                          </p:val>
                                        </p:tav>
                                        <p:tav tm="100000">
                                          <p:val>
                                            <p:strVal val="#ppt_y"/>
                                          </p:val>
                                        </p:tav>
                                      </p:tavLst>
                                    </p:anim>
                                  </p:childTnLst>
                                </p:cTn>
                              </p:par>
                            </p:childTnLst>
                          </p:cTn>
                        </p:par>
                        <p:par>
                          <p:cTn id="70" fill="hold">
                            <p:stCondLst>
                              <p:cond delay="7500"/>
                            </p:stCondLst>
                            <p:childTnLst>
                              <p:par>
                                <p:cTn id="71" presetID="8" presetClass="entr" presetSubtype="16" fill="hold" grpId="0" nodeType="afterEffect">
                                  <p:stCondLst>
                                    <p:cond delay="0"/>
                                  </p:stCondLst>
                                  <p:childTnLst>
                                    <p:set>
                                      <p:cBhvr>
                                        <p:cTn id="72" dur="1" fill="hold">
                                          <p:stCondLst>
                                            <p:cond delay="0"/>
                                          </p:stCondLst>
                                        </p:cTn>
                                        <p:tgtEl>
                                          <p:spTgt spid="24"/>
                                        </p:tgtEl>
                                        <p:attrNameLst>
                                          <p:attrName>style.visibility</p:attrName>
                                        </p:attrNameLst>
                                      </p:cBhvr>
                                      <p:to>
                                        <p:strVal val="visible"/>
                                      </p:to>
                                    </p:set>
                                    <p:animEffect transition="in" filter="diamond(in)">
                                      <p:cBhvr>
                                        <p:cTn id="73" dur="500"/>
                                        <p:tgtEl>
                                          <p:spTgt spid="24"/>
                                        </p:tgtEl>
                                      </p:cBhvr>
                                    </p:animEffect>
                                  </p:childTnLst>
                                </p:cTn>
                              </p:par>
                            </p:childTnLst>
                          </p:cTn>
                        </p:par>
                        <p:par>
                          <p:cTn id="74" fill="hold">
                            <p:stCondLst>
                              <p:cond delay="8000"/>
                            </p:stCondLst>
                            <p:childTnLst>
                              <p:par>
                                <p:cTn id="75" presetID="22" presetClass="entr" presetSubtype="1" fill="hold" grpId="0" nodeType="afterEffect">
                                  <p:stCondLst>
                                    <p:cond delay="0"/>
                                  </p:stCondLst>
                                  <p:childTnLst>
                                    <p:set>
                                      <p:cBhvr>
                                        <p:cTn id="76" dur="1" fill="hold">
                                          <p:stCondLst>
                                            <p:cond delay="0"/>
                                          </p:stCondLst>
                                        </p:cTn>
                                        <p:tgtEl>
                                          <p:spTgt spid="42"/>
                                        </p:tgtEl>
                                        <p:attrNameLst>
                                          <p:attrName>style.visibility</p:attrName>
                                        </p:attrNameLst>
                                      </p:cBhvr>
                                      <p:to>
                                        <p:strVal val="visible"/>
                                      </p:to>
                                    </p:set>
                                    <p:animEffect transition="in" filter="wipe(up)">
                                      <p:cBhvr>
                                        <p:cTn id="77" dur="500"/>
                                        <p:tgtEl>
                                          <p:spTgt spid="42"/>
                                        </p:tgtEl>
                                      </p:cBhvr>
                                    </p:animEffect>
                                  </p:childTnLst>
                                </p:cTn>
                              </p:par>
                            </p:childTnLst>
                          </p:cTn>
                        </p:par>
                        <p:par>
                          <p:cTn id="78" fill="hold">
                            <p:stCondLst>
                              <p:cond delay="8500"/>
                            </p:stCondLst>
                            <p:childTnLst>
                              <p:par>
                                <p:cTn id="79" presetID="22" presetClass="entr" presetSubtype="1" fill="hold" grpId="0" nodeType="afterEffect">
                                  <p:stCondLst>
                                    <p:cond delay="0"/>
                                  </p:stCondLst>
                                  <p:childTnLst>
                                    <p:set>
                                      <p:cBhvr>
                                        <p:cTn id="80" dur="1" fill="hold">
                                          <p:stCondLst>
                                            <p:cond delay="0"/>
                                          </p:stCondLst>
                                        </p:cTn>
                                        <p:tgtEl>
                                          <p:spTgt spid="46"/>
                                        </p:tgtEl>
                                        <p:attrNameLst>
                                          <p:attrName>style.visibility</p:attrName>
                                        </p:attrNameLst>
                                      </p:cBhvr>
                                      <p:to>
                                        <p:strVal val="visible"/>
                                      </p:to>
                                    </p:set>
                                    <p:animEffect transition="in" filter="wipe(up)">
                                      <p:cBhvr>
                                        <p:cTn id="81" dur="500"/>
                                        <p:tgtEl>
                                          <p:spTgt spid="46"/>
                                        </p:tgtEl>
                                      </p:cBhvr>
                                    </p:animEffect>
                                  </p:childTnLst>
                                </p:cTn>
                              </p:par>
                            </p:childTnLst>
                          </p:cTn>
                        </p:par>
                        <p:par>
                          <p:cTn id="82" fill="hold">
                            <p:stCondLst>
                              <p:cond delay="9000"/>
                            </p:stCondLst>
                            <p:childTnLst>
                              <p:par>
                                <p:cTn id="83" presetID="22" presetClass="entr" presetSubtype="8" fill="hold" grpId="0" nodeType="afterEffect">
                                  <p:stCondLst>
                                    <p:cond delay="0"/>
                                  </p:stCondLst>
                                  <p:childTnLst>
                                    <p:set>
                                      <p:cBhvr>
                                        <p:cTn id="84" dur="1" fill="hold">
                                          <p:stCondLst>
                                            <p:cond delay="0"/>
                                          </p:stCondLst>
                                        </p:cTn>
                                        <p:tgtEl>
                                          <p:spTgt spid="47"/>
                                        </p:tgtEl>
                                        <p:attrNameLst>
                                          <p:attrName>style.visibility</p:attrName>
                                        </p:attrNameLst>
                                      </p:cBhvr>
                                      <p:to>
                                        <p:strVal val="visible"/>
                                      </p:to>
                                    </p:set>
                                    <p:animEffect transition="in" filter="wipe(left)">
                                      <p:cBhvr>
                                        <p:cTn id="85" dur="500"/>
                                        <p:tgtEl>
                                          <p:spTgt spid="47"/>
                                        </p:tgtEl>
                                      </p:cBhvr>
                                    </p:animEffect>
                                  </p:childTnLst>
                                </p:cTn>
                              </p:par>
                            </p:childTnLst>
                          </p:cTn>
                        </p:par>
                        <p:par>
                          <p:cTn id="86" fill="hold">
                            <p:stCondLst>
                              <p:cond delay="9500"/>
                            </p:stCondLst>
                            <p:childTnLst>
                              <p:par>
                                <p:cTn id="87" presetID="42" presetClass="entr" presetSubtype="0" fill="hold" nodeType="afterEffect">
                                  <p:stCondLst>
                                    <p:cond delay="0"/>
                                  </p:stCondLst>
                                  <p:childTnLst>
                                    <p:set>
                                      <p:cBhvr>
                                        <p:cTn id="88" dur="1" fill="hold">
                                          <p:stCondLst>
                                            <p:cond delay="0"/>
                                          </p:stCondLst>
                                        </p:cTn>
                                        <p:tgtEl>
                                          <p:spTgt spid="36"/>
                                        </p:tgtEl>
                                        <p:attrNameLst>
                                          <p:attrName>style.visibility</p:attrName>
                                        </p:attrNameLst>
                                      </p:cBhvr>
                                      <p:to>
                                        <p:strVal val="visible"/>
                                      </p:to>
                                    </p:set>
                                    <p:animEffect transition="in" filter="fade">
                                      <p:cBhvr>
                                        <p:cTn id="89" dur="500"/>
                                        <p:tgtEl>
                                          <p:spTgt spid="36"/>
                                        </p:tgtEl>
                                      </p:cBhvr>
                                    </p:animEffect>
                                    <p:anim calcmode="lin" valueType="num">
                                      <p:cBhvr>
                                        <p:cTn id="90" dur="500" fill="hold"/>
                                        <p:tgtEl>
                                          <p:spTgt spid="36"/>
                                        </p:tgtEl>
                                        <p:attrNameLst>
                                          <p:attrName>ppt_x</p:attrName>
                                        </p:attrNameLst>
                                      </p:cBhvr>
                                      <p:tavLst>
                                        <p:tav tm="0">
                                          <p:val>
                                            <p:strVal val="#ppt_x"/>
                                          </p:val>
                                        </p:tav>
                                        <p:tav tm="100000">
                                          <p:val>
                                            <p:strVal val="#ppt_x"/>
                                          </p:val>
                                        </p:tav>
                                      </p:tavLst>
                                    </p:anim>
                                    <p:anim calcmode="lin" valueType="num">
                                      <p:cBhvr>
                                        <p:cTn id="91" dur="5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2" grpId="0" animBg="1"/>
      <p:bldP spid="23" grpId="0" animBg="1"/>
      <p:bldP spid="24" grpId="0" animBg="1"/>
      <p:bldP spid="39" grpId="0"/>
      <p:bldP spid="40" grpId="0"/>
      <p:bldP spid="41" grpId="0"/>
      <p:bldP spid="42" grpId="0"/>
      <p:bldP spid="43" grpId="0"/>
      <p:bldP spid="44" grpId="0"/>
      <p:bldP spid="45" grpId="0"/>
      <p:bldP spid="46" grpId="0"/>
      <p:bldP spid="47" grpId="0" animBg="1"/>
      <p:bldP spid="48" grpId="0" animBg="1"/>
      <p:bldP spid="49" grpId="0" animBg="1"/>
      <p:bldP spid="50"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51" name="Group 60">
            <a:extLst>
              <a:ext uri="{FF2B5EF4-FFF2-40B4-BE49-F238E27FC236}">
                <a16:creationId xmlns:a16="http://schemas.microsoft.com/office/drawing/2014/main" id="{752BF81C-B922-4D49-9F51-4A5080D448C4}"/>
              </a:ext>
            </a:extLst>
          </p:cNvPr>
          <p:cNvGrpSpPr/>
          <p:nvPr/>
        </p:nvGrpSpPr>
        <p:grpSpPr>
          <a:xfrm>
            <a:off x="6606512" y="1137535"/>
            <a:ext cx="5959323" cy="4298950"/>
            <a:chOff x="214313" y="-812800"/>
            <a:chExt cx="11760200" cy="8483600"/>
          </a:xfrm>
        </p:grpSpPr>
        <p:sp>
          <p:nvSpPr>
            <p:cNvPr id="52" name="AutoShape 46">
              <a:extLst>
                <a:ext uri="{FF2B5EF4-FFF2-40B4-BE49-F238E27FC236}">
                  <a16:creationId xmlns:a16="http://schemas.microsoft.com/office/drawing/2014/main" id="{7A33C299-63C4-4340-ADB4-586B0C659309}"/>
                </a:ext>
              </a:extLst>
            </p:cNvPr>
            <p:cNvSpPr>
              <a:spLocks noChangeAspect="1" noChangeArrowheads="1" noTextEdit="1"/>
            </p:cNvSpPr>
            <p:nvPr/>
          </p:nvSpPr>
          <p:spPr bwMode="auto">
            <a:xfrm>
              <a:off x="217488" y="-812800"/>
              <a:ext cx="11757025" cy="8483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3" name="Oval 48">
              <a:extLst>
                <a:ext uri="{FF2B5EF4-FFF2-40B4-BE49-F238E27FC236}">
                  <a16:creationId xmlns:a16="http://schemas.microsoft.com/office/drawing/2014/main" id="{A0AA53B0-ECE8-42B0-B3AF-BE8D6F15C2BF}"/>
                </a:ext>
              </a:extLst>
            </p:cNvPr>
            <p:cNvSpPr>
              <a:spLocks noChangeArrowheads="1"/>
            </p:cNvSpPr>
            <p:nvPr/>
          </p:nvSpPr>
          <p:spPr bwMode="auto">
            <a:xfrm>
              <a:off x="6967538" y="3979863"/>
              <a:ext cx="573088" cy="574675"/>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4" name="Freeform 49">
              <a:extLst>
                <a:ext uri="{FF2B5EF4-FFF2-40B4-BE49-F238E27FC236}">
                  <a16:creationId xmlns:a16="http://schemas.microsoft.com/office/drawing/2014/main" id="{E14B57A5-539E-413C-8566-0764A205E8E3}"/>
                </a:ext>
              </a:extLst>
            </p:cNvPr>
            <p:cNvSpPr>
              <a:spLocks/>
            </p:cNvSpPr>
            <p:nvPr/>
          </p:nvSpPr>
          <p:spPr bwMode="auto">
            <a:xfrm>
              <a:off x="6621463" y="4621213"/>
              <a:ext cx="1265238" cy="2144713"/>
            </a:xfrm>
            <a:custGeom>
              <a:avLst/>
              <a:gdLst>
                <a:gd name="T0" fmla="*/ 336 w 337"/>
                <a:gd name="T1" fmla="*/ 221 h 571"/>
                <a:gd name="T2" fmla="*/ 336 w 337"/>
                <a:gd name="T3" fmla="*/ 216 h 571"/>
                <a:gd name="T4" fmla="*/ 301 w 337"/>
                <a:gd name="T5" fmla="*/ 30 h 571"/>
                <a:gd name="T6" fmla="*/ 266 w 337"/>
                <a:gd name="T7" fmla="*/ 0 h 571"/>
                <a:gd name="T8" fmla="*/ 70 w 337"/>
                <a:gd name="T9" fmla="*/ 0 h 571"/>
                <a:gd name="T10" fmla="*/ 35 w 337"/>
                <a:gd name="T11" fmla="*/ 30 h 571"/>
                <a:gd name="T12" fmla="*/ 0 w 337"/>
                <a:gd name="T13" fmla="*/ 216 h 571"/>
                <a:gd name="T14" fmla="*/ 0 w 337"/>
                <a:gd name="T15" fmla="*/ 221 h 571"/>
                <a:gd name="T16" fmla="*/ 0 w 337"/>
                <a:gd name="T17" fmla="*/ 226 h 571"/>
                <a:gd name="T18" fmla="*/ 35 w 337"/>
                <a:gd name="T19" fmla="*/ 261 h 571"/>
                <a:gd name="T20" fmla="*/ 71 w 337"/>
                <a:gd name="T21" fmla="*/ 232 h 571"/>
                <a:gd name="T22" fmla="*/ 93 w 337"/>
                <a:gd name="T23" fmla="*/ 94 h 571"/>
                <a:gd name="T24" fmla="*/ 92 w 337"/>
                <a:gd name="T25" fmla="*/ 535 h 571"/>
                <a:gd name="T26" fmla="*/ 128 w 337"/>
                <a:gd name="T27" fmla="*/ 571 h 571"/>
                <a:gd name="T28" fmla="*/ 164 w 337"/>
                <a:gd name="T29" fmla="*/ 535 h 571"/>
                <a:gd name="T30" fmla="*/ 164 w 337"/>
                <a:gd name="T31" fmla="*/ 317 h 571"/>
                <a:gd name="T32" fmla="*/ 172 w 337"/>
                <a:gd name="T33" fmla="*/ 317 h 571"/>
                <a:gd name="T34" fmla="*/ 172 w 337"/>
                <a:gd name="T35" fmla="*/ 535 h 571"/>
                <a:gd name="T36" fmla="*/ 208 w 337"/>
                <a:gd name="T37" fmla="*/ 571 h 571"/>
                <a:gd name="T38" fmla="*/ 244 w 337"/>
                <a:gd name="T39" fmla="*/ 535 h 571"/>
                <a:gd name="T40" fmla="*/ 244 w 337"/>
                <a:gd name="T41" fmla="*/ 94 h 571"/>
                <a:gd name="T42" fmla="*/ 266 w 337"/>
                <a:gd name="T43" fmla="*/ 232 h 571"/>
                <a:gd name="T44" fmla="*/ 301 w 337"/>
                <a:gd name="T45" fmla="*/ 261 h 571"/>
                <a:gd name="T46" fmla="*/ 336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6" y="219"/>
                    <a:pt x="337" y="218"/>
                    <a:pt x="336" y="216"/>
                  </a:cubicBezTo>
                  <a:cubicBezTo>
                    <a:pt x="301" y="30"/>
                    <a:pt x="301" y="30"/>
                    <a:pt x="301" y="30"/>
                  </a:cubicBezTo>
                  <a:cubicBezTo>
                    <a:pt x="298" y="13"/>
                    <a:pt x="284" y="0"/>
                    <a:pt x="266" y="0"/>
                  </a:cubicBezTo>
                  <a:cubicBezTo>
                    <a:pt x="70" y="0"/>
                    <a:pt x="70" y="0"/>
                    <a:pt x="70" y="0"/>
                  </a:cubicBezTo>
                  <a:cubicBezTo>
                    <a:pt x="53" y="0"/>
                    <a:pt x="38" y="13"/>
                    <a:pt x="35" y="30"/>
                  </a:cubicBezTo>
                  <a:cubicBezTo>
                    <a:pt x="0" y="216"/>
                    <a:pt x="0" y="216"/>
                    <a:pt x="0" y="216"/>
                  </a:cubicBezTo>
                  <a:cubicBezTo>
                    <a:pt x="0" y="218"/>
                    <a:pt x="0" y="219"/>
                    <a:pt x="0" y="221"/>
                  </a:cubicBezTo>
                  <a:cubicBezTo>
                    <a:pt x="0" y="222"/>
                    <a:pt x="0" y="224"/>
                    <a:pt x="0" y="226"/>
                  </a:cubicBezTo>
                  <a:cubicBezTo>
                    <a:pt x="0" y="245"/>
                    <a:pt x="16" y="261"/>
                    <a:pt x="35" y="261"/>
                  </a:cubicBezTo>
                  <a:cubicBezTo>
                    <a:pt x="53" y="261"/>
                    <a:pt x="67" y="249"/>
                    <a:pt x="71" y="232"/>
                  </a:cubicBezTo>
                  <a:cubicBezTo>
                    <a:pt x="93" y="94"/>
                    <a:pt x="93" y="94"/>
                    <a:pt x="93" y="94"/>
                  </a:cubicBezTo>
                  <a:cubicBezTo>
                    <a:pt x="92" y="535"/>
                    <a:pt x="92" y="535"/>
                    <a:pt x="92" y="535"/>
                  </a:cubicBezTo>
                  <a:cubicBezTo>
                    <a:pt x="92" y="555"/>
                    <a:pt x="108" y="571"/>
                    <a:pt x="128" y="571"/>
                  </a:cubicBezTo>
                  <a:cubicBezTo>
                    <a:pt x="148" y="571"/>
                    <a:pt x="164" y="555"/>
                    <a:pt x="164" y="535"/>
                  </a:cubicBezTo>
                  <a:cubicBezTo>
                    <a:pt x="164" y="317"/>
                    <a:pt x="164" y="317"/>
                    <a:pt x="164" y="317"/>
                  </a:cubicBezTo>
                  <a:cubicBezTo>
                    <a:pt x="172" y="317"/>
                    <a:pt x="172" y="317"/>
                    <a:pt x="172" y="317"/>
                  </a:cubicBezTo>
                  <a:cubicBezTo>
                    <a:pt x="172" y="535"/>
                    <a:pt x="172" y="535"/>
                    <a:pt x="172" y="535"/>
                  </a:cubicBezTo>
                  <a:cubicBezTo>
                    <a:pt x="172" y="555"/>
                    <a:pt x="188" y="571"/>
                    <a:pt x="208"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0" y="261"/>
                    <a:pt x="336" y="245"/>
                    <a:pt x="336" y="226"/>
                  </a:cubicBezTo>
                  <a:cubicBezTo>
                    <a:pt x="336" y="224"/>
                    <a:pt x="336" y="222"/>
                    <a:pt x="336" y="22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5" name="Oval 50">
              <a:extLst>
                <a:ext uri="{FF2B5EF4-FFF2-40B4-BE49-F238E27FC236}">
                  <a16:creationId xmlns:a16="http://schemas.microsoft.com/office/drawing/2014/main" id="{19BD025F-D1DD-460B-9608-BC1B7787B770}"/>
                </a:ext>
              </a:extLst>
            </p:cNvPr>
            <p:cNvSpPr>
              <a:spLocks noChangeArrowheads="1"/>
            </p:cNvSpPr>
            <p:nvPr/>
          </p:nvSpPr>
          <p:spPr bwMode="auto">
            <a:xfrm>
              <a:off x="4872038" y="3979863"/>
              <a:ext cx="574675" cy="574675"/>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6" name="Freeform 51">
              <a:extLst>
                <a:ext uri="{FF2B5EF4-FFF2-40B4-BE49-F238E27FC236}">
                  <a16:creationId xmlns:a16="http://schemas.microsoft.com/office/drawing/2014/main" id="{B7948E1F-7DED-4DA4-B9C1-578ABC8AEF95}"/>
                </a:ext>
              </a:extLst>
            </p:cNvPr>
            <p:cNvSpPr>
              <a:spLocks/>
            </p:cNvSpPr>
            <p:nvPr/>
          </p:nvSpPr>
          <p:spPr bwMode="auto">
            <a:xfrm>
              <a:off x="4527551" y="4621213"/>
              <a:ext cx="1263650" cy="2144713"/>
            </a:xfrm>
            <a:custGeom>
              <a:avLst/>
              <a:gdLst>
                <a:gd name="T0" fmla="*/ 336 w 337"/>
                <a:gd name="T1" fmla="*/ 221 h 571"/>
                <a:gd name="T2" fmla="*/ 336 w 337"/>
                <a:gd name="T3" fmla="*/ 216 h 571"/>
                <a:gd name="T4" fmla="*/ 301 w 337"/>
                <a:gd name="T5" fmla="*/ 30 h 571"/>
                <a:gd name="T6" fmla="*/ 266 w 337"/>
                <a:gd name="T7" fmla="*/ 0 h 571"/>
                <a:gd name="T8" fmla="*/ 70 w 337"/>
                <a:gd name="T9" fmla="*/ 0 h 571"/>
                <a:gd name="T10" fmla="*/ 35 w 337"/>
                <a:gd name="T11" fmla="*/ 30 h 571"/>
                <a:gd name="T12" fmla="*/ 0 w 337"/>
                <a:gd name="T13" fmla="*/ 216 h 571"/>
                <a:gd name="T14" fmla="*/ 0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8 w 337"/>
                <a:gd name="T27" fmla="*/ 571 h 571"/>
                <a:gd name="T28" fmla="*/ 164 w 337"/>
                <a:gd name="T29" fmla="*/ 535 h 571"/>
                <a:gd name="T30" fmla="*/ 164 w 337"/>
                <a:gd name="T31" fmla="*/ 317 h 571"/>
                <a:gd name="T32" fmla="*/ 173 w 337"/>
                <a:gd name="T33" fmla="*/ 317 h 571"/>
                <a:gd name="T34" fmla="*/ 173 w 337"/>
                <a:gd name="T35" fmla="*/ 535 h 571"/>
                <a:gd name="T36" fmla="*/ 208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7" y="219"/>
                    <a:pt x="337" y="218"/>
                    <a:pt x="336" y="216"/>
                  </a:cubicBezTo>
                  <a:cubicBezTo>
                    <a:pt x="301" y="30"/>
                    <a:pt x="301" y="30"/>
                    <a:pt x="301" y="30"/>
                  </a:cubicBezTo>
                  <a:cubicBezTo>
                    <a:pt x="299" y="13"/>
                    <a:pt x="284" y="0"/>
                    <a:pt x="266" y="0"/>
                  </a:cubicBezTo>
                  <a:cubicBezTo>
                    <a:pt x="70" y="0"/>
                    <a:pt x="70" y="0"/>
                    <a:pt x="70" y="0"/>
                  </a:cubicBezTo>
                  <a:cubicBezTo>
                    <a:pt x="53" y="0"/>
                    <a:pt x="38" y="13"/>
                    <a:pt x="35" y="30"/>
                  </a:cubicBezTo>
                  <a:cubicBezTo>
                    <a:pt x="0" y="216"/>
                    <a:pt x="0" y="216"/>
                    <a:pt x="0" y="216"/>
                  </a:cubicBezTo>
                  <a:cubicBezTo>
                    <a:pt x="0" y="218"/>
                    <a:pt x="0" y="219"/>
                    <a:pt x="0"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8"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8"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6" y="222"/>
                    <a:pt x="336" y="22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7" name="Oval 52">
              <a:extLst>
                <a:ext uri="{FF2B5EF4-FFF2-40B4-BE49-F238E27FC236}">
                  <a16:creationId xmlns:a16="http://schemas.microsoft.com/office/drawing/2014/main" id="{76DC2E49-B7BB-4E82-8846-F73AEFBD755B}"/>
                </a:ext>
              </a:extLst>
            </p:cNvPr>
            <p:cNvSpPr>
              <a:spLocks noChangeArrowheads="1"/>
            </p:cNvSpPr>
            <p:nvPr/>
          </p:nvSpPr>
          <p:spPr bwMode="auto">
            <a:xfrm>
              <a:off x="2654301" y="3979863"/>
              <a:ext cx="573088" cy="574675"/>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8" name="Freeform 53">
              <a:extLst>
                <a:ext uri="{FF2B5EF4-FFF2-40B4-BE49-F238E27FC236}">
                  <a16:creationId xmlns:a16="http://schemas.microsoft.com/office/drawing/2014/main" id="{638BEBDB-B91E-48CD-8732-3A07D59FF308}"/>
                </a:ext>
              </a:extLst>
            </p:cNvPr>
            <p:cNvSpPr>
              <a:spLocks/>
            </p:cNvSpPr>
            <p:nvPr/>
          </p:nvSpPr>
          <p:spPr bwMode="auto">
            <a:xfrm>
              <a:off x="2308226" y="4621213"/>
              <a:ext cx="1265238" cy="2144713"/>
            </a:xfrm>
            <a:custGeom>
              <a:avLst/>
              <a:gdLst>
                <a:gd name="T0" fmla="*/ 336 w 337"/>
                <a:gd name="T1" fmla="*/ 221 h 571"/>
                <a:gd name="T2" fmla="*/ 337 w 337"/>
                <a:gd name="T3" fmla="*/ 216 h 571"/>
                <a:gd name="T4" fmla="*/ 302 w 337"/>
                <a:gd name="T5" fmla="*/ 30 h 571"/>
                <a:gd name="T6" fmla="*/ 266 w 337"/>
                <a:gd name="T7" fmla="*/ 0 h 571"/>
                <a:gd name="T8" fmla="*/ 71 w 337"/>
                <a:gd name="T9" fmla="*/ 0 h 571"/>
                <a:gd name="T10" fmla="*/ 35 w 337"/>
                <a:gd name="T11" fmla="*/ 30 h 571"/>
                <a:gd name="T12" fmla="*/ 0 w 337"/>
                <a:gd name="T13" fmla="*/ 216 h 571"/>
                <a:gd name="T14" fmla="*/ 1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9 w 337"/>
                <a:gd name="T27" fmla="*/ 571 h 571"/>
                <a:gd name="T28" fmla="*/ 164 w 337"/>
                <a:gd name="T29" fmla="*/ 535 h 571"/>
                <a:gd name="T30" fmla="*/ 164 w 337"/>
                <a:gd name="T31" fmla="*/ 317 h 571"/>
                <a:gd name="T32" fmla="*/ 173 w 337"/>
                <a:gd name="T33" fmla="*/ 317 h 571"/>
                <a:gd name="T34" fmla="*/ 173 w 337"/>
                <a:gd name="T35" fmla="*/ 535 h 571"/>
                <a:gd name="T36" fmla="*/ 209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6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6" y="221"/>
                  </a:moveTo>
                  <a:cubicBezTo>
                    <a:pt x="337" y="219"/>
                    <a:pt x="337" y="218"/>
                    <a:pt x="337" y="216"/>
                  </a:cubicBezTo>
                  <a:cubicBezTo>
                    <a:pt x="302" y="30"/>
                    <a:pt x="302" y="30"/>
                    <a:pt x="302" y="30"/>
                  </a:cubicBezTo>
                  <a:cubicBezTo>
                    <a:pt x="299" y="13"/>
                    <a:pt x="284" y="0"/>
                    <a:pt x="266" y="0"/>
                  </a:cubicBezTo>
                  <a:cubicBezTo>
                    <a:pt x="71" y="0"/>
                    <a:pt x="71" y="0"/>
                    <a:pt x="71" y="0"/>
                  </a:cubicBezTo>
                  <a:cubicBezTo>
                    <a:pt x="53" y="0"/>
                    <a:pt x="38" y="13"/>
                    <a:pt x="35" y="30"/>
                  </a:cubicBezTo>
                  <a:cubicBezTo>
                    <a:pt x="0" y="216"/>
                    <a:pt x="0" y="216"/>
                    <a:pt x="0" y="216"/>
                  </a:cubicBezTo>
                  <a:cubicBezTo>
                    <a:pt x="0" y="218"/>
                    <a:pt x="0" y="219"/>
                    <a:pt x="1"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9"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9"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7" y="222"/>
                    <a:pt x="336" y="22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9" name="Oval 54">
              <a:extLst>
                <a:ext uri="{FF2B5EF4-FFF2-40B4-BE49-F238E27FC236}">
                  <a16:creationId xmlns:a16="http://schemas.microsoft.com/office/drawing/2014/main" id="{B9A57AE9-BDF2-4EB3-845E-8534D2FA3A2F}"/>
                </a:ext>
              </a:extLst>
            </p:cNvPr>
            <p:cNvSpPr>
              <a:spLocks noChangeArrowheads="1"/>
            </p:cNvSpPr>
            <p:nvPr/>
          </p:nvSpPr>
          <p:spPr bwMode="auto">
            <a:xfrm>
              <a:off x="558801" y="3979863"/>
              <a:ext cx="574675" cy="574675"/>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0" name="Freeform 55">
              <a:extLst>
                <a:ext uri="{FF2B5EF4-FFF2-40B4-BE49-F238E27FC236}">
                  <a16:creationId xmlns:a16="http://schemas.microsoft.com/office/drawing/2014/main" id="{F0774FE9-9414-4BFD-B57B-0AA569E3D013}"/>
                </a:ext>
              </a:extLst>
            </p:cNvPr>
            <p:cNvSpPr>
              <a:spLocks/>
            </p:cNvSpPr>
            <p:nvPr/>
          </p:nvSpPr>
          <p:spPr bwMode="auto">
            <a:xfrm>
              <a:off x="214313" y="4621213"/>
              <a:ext cx="1263650" cy="2144713"/>
            </a:xfrm>
            <a:custGeom>
              <a:avLst/>
              <a:gdLst>
                <a:gd name="T0" fmla="*/ 337 w 337"/>
                <a:gd name="T1" fmla="*/ 221 h 571"/>
                <a:gd name="T2" fmla="*/ 337 w 337"/>
                <a:gd name="T3" fmla="*/ 216 h 571"/>
                <a:gd name="T4" fmla="*/ 302 w 337"/>
                <a:gd name="T5" fmla="*/ 30 h 571"/>
                <a:gd name="T6" fmla="*/ 267 w 337"/>
                <a:gd name="T7" fmla="*/ 0 h 571"/>
                <a:gd name="T8" fmla="*/ 71 w 337"/>
                <a:gd name="T9" fmla="*/ 0 h 571"/>
                <a:gd name="T10" fmla="*/ 36 w 337"/>
                <a:gd name="T11" fmla="*/ 30 h 571"/>
                <a:gd name="T12" fmla="*/ 0 w 337"/>
                <a:gd name="T13" fmla="*/ 216 h 571"/>
                <a:gd name="T14" fmla="*/ 1 w 337"/>
                <a:gd name="T15" fmla="*/ 221 h 571"/>
                <a:gd name="T16" fmla="*/ 0 w 337"/>
                <a:gd name="T17" fmla="*/ 226 h 571"/>
                <a:gd name="T18" fmla="*/ 36 w 337"/>
                <a:gd name="T19" fmla="*/ 261 h 571"/>
                <a:gd name="T20" fmla="*/ 71 w 337"/>
                <a:gd name="T21" fmla="*/ 232 h 571"/>
                <a:gd name="T22" fmla="*/ 93 w 337"/>
                <a:gd name="T23" fmla="*/ 94 h 571"/>
                <a:gd name="T24" fmla="*/ 93 w 337"/>
                <a:gd name="T25" fmla="*/ 535 h 571"/>
                <a:gd name="T26" fmla="*/ 129 w 337"/>
                <a:gd name="T27" fmla="*/ 571 h 571"/>
                <a:gd name="T28" fmla="*/ 164 w 337"/>
                <a:gd name="T29" fmla="*/ 535 h 571"/>
                <a:gd name="T30" fmla="*/ 164 w 337"/>
                <a:gd name="T31" fmla="*/ 317 h 571"/>
                <a:gd name="T32" fmla="*/ 173 w 337"/>
                <a:gd name="T33" fmla="*/ 317 h 571"/>
                <a:gd name="T34" fmla="*/ 173 w 337"/>
                <a:gd name="T35" fmla="*/ 535 h 571"/>
                <a:gd name="T36" fmla="*/ 209 w 337"/>
                <a:gd name="T37" fmla="*/ 571 h 571"/>
                <a:gd name="T38" fmla="*/ 244 w 337"/>
                <a:gd name="T39" fmla="*/ 535 h 571"/>
                <a:gd name="T40" fmla="*/ 244 w 337"/>
                <a:gd name="T41" fmla="*/ 94 h 571"/>
                <a:gd name="T42" fmla="*/ 266 w 337"/>
                <a:gd name="T43" fmla="*/ 232 h 571"/>
                <a:gd name="T44" fmla="*/ 301 w 337"/>
                <a:gd name="T45" fmla="*/ 261 h 571"/>
                <a:gd name="T46" fmla="*/ 337 w 337"/>
                <a:gd name="T47" fmla="*/ 226 h 571"/>
                <a:gd name="T48" fmla="*/ 337 w 337"/>
                <a:gd name="T49" fmla="*/ 221 h 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37" h="571">
                  <a:moveTo>
                    <a:pt x="337" y="221"/>
                  </a:moveTo>
                  <a:cubicBezTo>
                    <a:pt x="337" y="219"/>
                    <a:pt x="337" y="218"/>
                    <a:pt x="337" y="216"/>
                  </a:cubicBezTo>
                  <a:cubicBezTo>
                    <a:pt x="302" y="30"/>
                    <a:pt x="302" y="30"/>
                    <a:pt x="302" y="30"/>
                  </a:cubicBezTo>
                  <a:cubicBezTo>
                    <a:pt x="299" y="13"/>
                    <a:pt x="284" y="0"/>
                    <a:pt x="267" y="0"/>
                  </a:cubicBezTo>
                  <a:cubicBezTo>
                    <a:pt x="71" y="0"/>
                    <a:pt x="71" y="0"/>
                    <a:pt x="71" y="0"/>
                  </a:cubicBezTo>
                  <a:cubicBezTo>
                    <a:pt x="53" y="0"/>
                    <a:pt x="38" y="13"/>
                    <a:pt x="36" y="30"/>
                  </a:cubicBezTo>
                  <a:cubicBezTo>
                    <a:pt x="0" y="216"/>
                    <a:pt x="0" y="216"/>
                    <a:pt x="0" y="216"/>
                  </a:cubicBezTo>
                  <a:cubicBezTo>
                    <a:pt x="0" y="218"/>
                    <a:pt x="0" y="219"/>
                    <a:pt x="1" y="221"/>
                  </a:cubicBezTo>
                  <a:cubicBezTo>
                    <a:pt x="0" y="222"/>
                    <a:pt x="0" y="224"/>
                    <a:pt x="0" y="226"/>
                  </a:cubicBezTo>
                  <a:cubicBezTo>
                    <a:pt x="0" y="245"/>
                    <a:pt x="16" y="261"/>
                    <a:pt x="36" y="261"/>
                  </a:cubicBezTo>
                  <a:cubicBezTo>
                    <a:pt x="53" y="261"/>
                    <a:pt x="68" y="249"/>
                    <a:pt x="71" y="232"/>
                  </a:cubicBezTo>
                  <a:cubicBezTo>
                    <a:pt x="93" y="94"/>
                    <a:pt x="93" y="94"/>
                    <a:pt x="93" y="94"/>
                  </a:cubicBezTo>
                  <a:cubicBezTo>
                    <a:pt x="93" y="535"/>
                    <a:pt x="93" y="535"/>
                    <a:pt x="93" y="535"/>
                  </a:cubicBezTo>
                  <a:cubicBezTo>
                    <a:pt x="93" y="555"/>
                    <a:pt x="109" y="571"/>
                    <a:pt x="129" y="571"/>
                  </a:cubicBezTo>
                  <a:cubicBezTo>
                    <a:pt x="148" y="571"/>
                    <a:pt x="164" y="555"/>
                    <a:pt x="164" y="535"/>
                  </a:cubicBezTo>
                  <a:cubicBezTo>
                    <a:pt x="164" y="317"/>
                    <a:pt x="164" y="317"/>
                    <a:pt x="164" y="317"/>
                  </a:cubicBezTo>
                  <a:cubicBezTo>
                    <a:pt x="173" y="317"/>
                    <a:pt x="173" y="317"/>
                    <a:pt x="173" y="317"/>
                  </a:cubicBezTo>
                  <a:cubicBezTo>
                    <a:pt x="173" y="535"/>
                    <a:pt x="173" y="535"/>
                    <a:pt x="173" y="535"/>
                  </a:cubicBezTo>
                  <a:cubicBezTo>
                    <a:pt x="173" y="555"/>
                    <a:pt x="189" y="571"/>
                    <a:pt x="209" y="571"/>
                  </a:cubicBezTo>
                  <a:cubicBezTo>
                    <a:pt x="228" y="571"/>
                    <a:pt x="244" y="555"/>
                    <a:pt x="244" y="535"/>
                  </a:cubicBezTo>
                  <a:cubicBezTo>
                    <a:pt x="244" y="94"/>
                    <a:pt x="244" y="94"/>
                    <a:pt x="244" y="94"/>
                  </a:cubicBezTo>
                  <a:cubicBezTo>
                    <a:pt x="266" y="232"/>
                    <a:pt x="266" y="232"/>
                    <a:pt x="266" y="232"/>
                  </a:cubicBezTo>
                  <a:cubicBezTo>
                    <a:pt x="269" y="249"/>
                    <a:pt x="284" y="261"/>
                    <a:pt x="301" y="261"/>
                  </a:cubicBezTo>
                  <a:cubicBezTo>
                    <a:pt x="321" y="261"/>
                    <a:pt x="337" y="245"/>
                    <a:pt x="337" y="226"/>
                  </a:cubicBezTo>
                  <a:cubicBezTo>
                    <a:pt x="337" y="224"/>
                    <a:pt x="337" y="222"/>
                    <a:pt x="337" y="221"/>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1" name="Oval 56">
              <a:extLst>
                <a:ext uri="{FF2B5EF4-FFF2-40B4-BE49-F238E27FC236}">
                  <a16:creationId xmlns:a16="http://schemas.microsoft.com/office/drawing/2014/main" id="{C4E3E64E-8616-43D6-977A-634C2BE66F23}"/>
                </a:ext>
              </a:extLst>
            </p:cNvPr>
            <p:cNvSpPr>
              <a:spLocks noChangeArrowheads="1"/>
            </p:cNvSpPr>
            <p:nvPr/>
          </p:nvSpPr>
          <p:spPr bwMode="auto">
            <a:xfrm>
              <a:off x="5521326" y="3535363"/>
              <a:ext cx="852488" cy="852488"/>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2" name="Freeform 57">
              <a:extLst>
                <a:ext uri="{FF2B5EF4-FFF2-40B4-BE49-F238E27FC236}">
                  <a16:creationId xmlns:a16="http://schemas.microsoft.com/office/drawing/2014/main" id="{B0FB9FF7-6952-4A36-96F4-4C803F6762BD}"/>
                </a:ext>
              </a:extLst>
            </p:cNvPr>
            <p:cNvSpPr>
              <a:spLocks/>
            </p:cNvSpPr>
            <p:nvPr/>
          </p:nvSpPr>
          <p:spPr bwMode="auto">
            <a:xfrm>
              <a:off x="5011738" y="4494213"/>
              <a:ext cx="1873250" cy="3173413"/>
            </a:xfrm>
            <a:custGeom>
              <a:avLst/>
              <a:gdLst>
                <a:gd name="T0" fmla="*/ 498 w 499"/>
                <a:gd name="T1" fmla="*/ 326 h 845"/>
                <a:gd name="T2" fmla="*/ 498 w 499"/>
                <a:gd name="T3" fmla="*/ 320 h 845"/>
                <a:gd name="T4" fmla="*/ 446 w 499"/>
                <a:gd name="T5" fmla="*/ 44 h 845"/>
                <a:gd name="T6" fmla="*/ 394 w 499"/>
                <a:gd name="T7" fmla="*/ 0 h 845"/>
                <a:gd name="T8" fmla="*/ 104 w 499"/>
                <a:gd name="T9" fmla="*/ 0 h 845"/>
                <a:gd name="T10" fmla="*/ 52 w 499"/>
                <a:gd name="T11" fmla="*/ 44 h 845"/>
                <a:gd name="T12" fmla="*/ 0 w 499"/>
                <a:gd name="T13" fmla="*/ 320 h 845"/>
                <a:gd name="T14" fmla="*/ 0 w 499"/>
                <a:gd name="T15" fmla="*/ 326 h 845"/>
                <a:gd name="T16" fmla="*/ 0 w 499"/>
                <a:gd name="T17" fmla="*/ 333 h 845"/>
                <a:gd name="T18" fmla="*/ 53 w 499"/>
                <a:gd name="T19" fmla="*/ 386 h 845"/>
                <a:gd name="T20" fmla="*/ 105 w 499"/>
                <a:gd name="T21" fmla="*/ 343 h 845"/>
                <a:gd name="T22" fmla="*/ 138 w 499"/>
                <a:gd name="T23" fmla="*/ 138 h 845"/>
                <a:gd name="T24" fmla="*/ 137 w 499"/>
                <a:gd name="T25" fmla="*/ 792 h 845"/>
                <a:gd name="T26" fmla="*/ 190 w 499"/>
                <a:gd name="T27" fmla="*/ 845 h 845"/>
                <a:gd name="T28" fmla="*/ 243 w 499"/>
                <a:gd name="T29" fmla="*/ 792 h 845"/>
                <a:gd name="T30" fmla="*/ 243 w 499"/>
                <a:gd name="T31" fmla="*/ 468 h 845"/>
                <a:gd name="T32" fmla="*/ 256 w 499"/>
                <a:gd name="T33" fmla="*/ 468 h 845"/>
                <a:gd name="T34" fmla="*/ 256 w 499"/>
                <a:gd name="T35" fmla="*/ 792 h 845"/>
                <a:gd name="T36" fmla="*/ 308 w 499"/>
                <a:gd name="T37" fmla="*/ 845 h 845"/>
                <a:gd name="T38" fmla="*/ 361 w 499"/>
                <a:gd name="T39" fmla="*/ 792 h 845"/>
                <a:gd name="T40" fmla="*/ 361 w 499"/>
                <a:gd name="T41" fmla="*/ 138 h 845"/>
                <a:gd name="T42" fmla="*/ 394 w 499"/>
                <a:gd name="T43" fmla="*/ 343 h 845"/>
                <a:gd name="T44" fmla="*/ 446 w 499"/>
                <a:gd name="T45" fmla="*/ 386 h 845"/>
                <a:gd name="T46" fmla="*/ 499 w 499"/>
                <a:gd name="T47" fmla="*/ 333 h 845"/>
                <a:gd name="T48" fmla="*/ 498 w 499"/>
                <a:gd name="T49" fmla="*/ 32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99" h="845">
                  <a:moveTo>
                    <a:pt x="498" y="326"/>
                  </a:moveTo>
                  <a:cubicBezTo>
                    <a:pt x="499" y="324"/>
                    <a:pt x="499" y="322"/>
                    <a:pt x="498" y="320"/>
                  </a:cubicBezTo>
                  <a:cubicBezTo>
                    <a:pt x="446" y="44"/>
                    <a:pt x="446" y="44"/>
                    <a:pt x="446" y="44"/>
                  </a:cubicBezTo>
                  <a:cubicBezTo>
                    <a:pt x="442" y="18"/>
                    <a:pt x="420" y="0"/>
                    <a:pt x="394" y="0"/>
                  </a:cubicBezTo>
                  <a:cubicBezTo>
                    <a:pt x="104" y="0"/>
                    <a:pt x="104" y="0"/>
                    <a:pt x="104" y="0"/>
                  </a:cubicBezTo>
                  <a:cubicBezTo>
                    <a:pt x="78" y="0"/>
                    <a:pt x="56" y="18"/>
                    <a:pt x="52" y="44"/>
                  </a:cubicBezTo>
                  <a:cubicBezTo>
                    <a:pt x="0" y="320"/>
                    <a:pt x="0" y="320"/>
                    <a:pt x="0" y="320"/>
                  </a:cubicBezTo>
                  <a:cubicBezTo>
                    <a:pt x="0" y="322"/>
                    <a:pt x="0" y="324"/>
                    <a:pt x="0" y="326"/>
                  </a:cubicBezTo>
                  <a:cubicBezTo>
                    <a:pt x="0" y="329"/>
                    <a:pt x="0" y="331"/>
                    <a:pt x="0" y="333"/>
                  </a:cubicBezTo>
                  <a:cubicBezTo>
                    <a:pt x="0" y="363"/>
                    <a:pt x="24" y="386"/>
                    <a:pt x="53" y="386"/>
                  </a:cubicBezTo>
                  <a:cubicBezTo>
                    <a:pt x="78" y="386"/>
                    <a:pt x="100" y="368"/>
                    <a:pt x="105" y="343"/>
                  </a:cubicBezTo>
                  <a:cubicBezTo>
                    <a:pt x="138" y="138"/>
                    <a:pt x="138" y="138"/>
                    <a:pt x="138" y="138"/>
                  </a:cubicBezTo>
                  <a:cubicBezTo>
                    <a:pt x="137" y="792"/>
                    <a:pt x="137" y="792"/>
                    <a:pt x="137" y="792"/>
                  </a:cubicBezTo>
                  <a:cubicBezTo>
                    <a:pt x="137" y="821"/>
                    <a:pt x="161" y="845"/>
                    <a:pt x="190" y="845"/>
                  </a:cubicBezTo>
                  <a:cubicBezTo>
                    <a:pt x="219" y="845"/>
                    <a:pt x="243" y="821"/>
                    <a:pt x="243" y="792"/>
                  </a:cubicBezTo>
                  <a:cubicBezTo>
                    <a:pt x="243" y="468"/>
                    <a:pt x="243" y="468"/>
                    <a:pt x="243" y="468"/>
                  </a:cubicBezTo>
                  <a:cubicBezTo>
                    <a:pt x="256" y="468"/>
                    <a:pt x="256" y="468"/>
                    <a:pt x="256" y="468"/>
                  </a:cubicBezTo>
                  <a:cubicBezTo>
                    <a:pt x="256" y="792"/>
                    <a:pt x="256" y="792"/>
                    <a:pt x="256" y="792"/>
                  </a:cubicBezTo>
                  <a:cubicBezTo>
                    <a:pt x="256" y="821"/>
                    <a:pt x="279" y="845"/>
                    <a:pt x="308" y="845"/>
                  </a:cubicBezTo>
                  <a:cubicBezTo>
                    <a:pt x="338" y="845"/>
                    <a:pt x="361" y="821"/>
                    <a:pt x="361" y="792"/>
                  </a:cubicBezTo>
                  <a:cubicBezTo>
                    <a:pt x="361" y="138"/>
                    <a:pt x="361" y="138"/>
                    <a:pt x="361" y="138"/>
                  </a:cubicBezTo>
                  <a:cubicBezTo>
                    <a:pt x="394" y="343"/>
                    <a:pt x="394" y="343"/>
                    <a:pt x="394" y="343"/>
                  </a:cubicBezTo>
                  <a:cubicBezTo>
                    <a:pt x="398" y="368"/>
                    <a:pt x="420" y="386"/>
                    <a:pt x="446" y="386"/>
                  </a:cubicBezTo>
                  <a:cubicBezTo>
                    <a:pt x="475" y="386"/>
                    <a:pt x="499" y="363"/>
                    <a:pt x="499" y="333"/>
                  </a:cubicBezTo>
                  <a:cubicBezTo>
                    <a:pt x="499" y="331"/>
                    <a:pt x="498" y="329"/>
                    <a:pt x="498" y="326"/>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3" name="Oval 58">
              <a:extLst>
                <a:ext uri="{FF2B5EF4-FFF2-40B4-BE49-F238E27FC236}">
                  <a16:creationId xmlns:a16="http://schemas.microsoft.com/office/drawing/2014/main" id="{0DC11CC6-88CC-4C1D-9A79-5CB06F237716}"/>
                </a:ext>
              </a:extLst>
            </p:cNvPr>
            <p:cNvSpPr>
              <a:spLocks noChangeArrowheads="1"/>
            </p:cNvSpPr>
            <p:nvPr/>
          </p:nvSpPr>
          <p:spPr bwMode="auto">
            <a:xfrm>
              <a:off x="1681163" y="3535363"/>
              <a:ext cx="849313" cy="852488"/>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4" name="Freeform 59">
              <a:extLst>
                <a:ext uri="{FF2B5EF4-FFF2-40B4-BE49-F238E27FC236}">
                  <a16:creationId xmlns:a16="http://schemas.microsoft.com/office/drawing/2014/main" id="{1C364101-094B-4B33-9D0D-BDFA352797ED}"/>
                </a:ext>
              </a:extLst>
            </p:cNvPr>
            <p:cNvSpPr>
              <a:spLocks/>
            </p:cNvSpPr>
            <p:nvPr/>
          </p:nvSpPr>
          <p:spPr bwMode="auto">
            <a:xfrm>
              <a:off x="1166813" y="4494213"/>
              <a:ext cx="1878013" cy="3173413"/>
            </a:xfrm>
            <a:custGeom>
              <a:avLst/>
              <a:gdLst>
                <a:gd name="T0" fmla="*/ 499 w 500"/>
                <a:gd name="T1" fmla="*/ 326 h 845"/>
                <a:gd name="T2" fmla="*/ 499 w 500"/>
                <a:gd name="T3" fmla="*/ 320 h 845"/>
                <a:gd name="T4" fmla="*/ 447 w 500"/>
                <a:gd name="T5" fmla="*/ 44 h 845"/>
                <a:gd name="T6" fmla="*/ 395 w 500"/>
                <a:gd name="T7" fmla="*/ 0 h 845"/>
                <a:gd name="T8" fmla="*/ 105 w 500"/>
                <a:gd name="T9" fmla="*/ 0 h 845"/>
                <a:gd name="T10" fmla="*/ 53 w 500"/>
                <a:gd name="T11" fmla="*/ 44 h 845"/>
                <a:gd name="T12" fmla="*/ 1 w 500"/>
                <a:gd name="T13" fmla="*/ 320 h 845"/>
                <a:gd name="T14" fmla="*/ 1 w 500"/>
                <a:gd name="T15" fmla="*/ 326 h 845"/>
                <a:gd name="T16" fmla="*/ 1 w 500"/>
                <a:gd name="T17" fmla="*/ 333 h 845"/>
                <a:gd name="T18" fmla="*/ 53 w 500"/>
                <a:gd name="T19" fmla="*/ 386 h 845"/>
                <a:gd name="T20" fmla="*/ 105 w 500"/>
                <a:gd name="T21" fmla="*/ 343 h 845"/>
                <a:gd name="T22" fmla="*/ 138 w 500"/>
                <a:gd name="T23" fmla="*/ 138 h 845"/>
                <a:gd name="T24" fmla="*/ 138 w 500"/>
                <a:gd name="T25" fmla="*/ 792 h 845"/>
                <a:gd name="T26" fmla="*/ 191 w 500"/>
                <a:gd name="T27" fmla="*/ 845 h 845"/>
                <a:gd name="T28" fmla="*/ 244 w 500"/>
                <a:gd name="T29" fmla="*/ 792 h 845"/>
                <a:gd name="T30" fmla="*/ 244 w 500"/>
                <a:gd name="T31" fmla="*/ 468 h 845"/>
                <a:gd name="T32" fmla="*/ 256 w 500"/>
                <a:gd name="T33" fmla="*/ 468 h 845"/>
                <a:gd name="T34" fmla="*/ 256 w 500"/>
                <a:gd name="T35" fmla="*/ 792 h 845"/>
                <a:gd name="T36" fmla="*/ 309 w 500"/>
                <a:gd name="T37" fmla="*/ 845 h 845"/>
                <a:gd name="T38" fmla="*/ 362 w 500"/>
                <a:gd name="T39" fmla="*/ 792 h 845"/>
                <a:gd name="T40" fmla="*/ 362 w 500"/>
                <a:gd name="T41" fmla="*/ 138 h 845"/>
                <a:gd name="T42" fmla="*/ 394 w 500"/>
                <a:gd name="T43" fmla="*/ 343 h 845"/>
                <a:gd name="T44" fmla="*/ 446 w 500"/>
                <a:gd name="T45" fmla="*/ 386 h 845"/>
                <a:gd name="T46" fmla="*/ 499 w 500"/>
                <a:gd name="T47" fmla="*/ 333 h 845"/>
                <a:gd name="T48" fmla="*/ 499 w 500"/>
                <a:gd name="T49" fmla="*/ 326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00" h="845">
                  <a:moveTo>
                    <a:pt x="499" y="326"/>
                  </a:moveTo>
                  <a:cubicBezTo>
                    <a:pt x="499" y="324"/>
                    <a:pt x="500" y="322"/>
                    <a:pt x="499" y="320"/>
                  </a:cubicBezTo>
                  <a:cubicBezTo>
                    <a:pt x="447" y="44"/>
                    <a:pt x="447" y="44"/>
                    <a:pt x="447" y="44"/>
                  </a:cubicBezTo>
                  <a:cubicBezTo>
                    <a:pt x="443" y="18"/>
                    <a:pt x="421" y="0"/>
                    <a:pt x="395" y="0"/>
                  </a:cubicBezTo>
                  <a:cubicBezTo>
                    <a:pt x="105" y="0"/>
                    <a:pt x="105" y="0"/>
                    <a:pt x="105" y="0"/>
                  </a:cubicBezTo>
                  <a:cubicBezTo>
                    <a:pt x="79" y="0"/>
                    <a:pt x="57" y="18"/>
                    <a:pt x="53" y="44"/>
                  </a:cubicBezTo>
                  <a:cubicBezTo>
                    <a:pt x="1" y="320"/>
                    <a:pt x="1" y="320"/>
                    <a:pt x="1" y="320"/>
                  </a:cubicBezTo>
                  <a:cubicBezTo>
                    <a:pt x="0" y="322"/>
                    <a:pt x="0" y="324"/>
                    <a:pt x="1" y="326"/>
                  </a:cubicBezTo>
                  <a:cubicBezTo>
                    <a:pt x="1" y="329"/>
                    <a:pt x="1" y="331"/>
                    <a:pt x="1" y="333"/>
                  </a:cubicBezTo>
                  <a:cubicBezTo>
                    <a:pt x="1" y="363"/>
                    <a:pt x="24" y="386"/>
                    <a:pt x="53" y="386"/>
                  </a:cubicBezTo>
                  <a:cubicBezTo>
                    <a:pt x="79" y="386"/>
                    <a:pt x="101" y="368"/>
                    <a:pt x="105" y="343"/>
                  </a:cubicBezTo>
                  <a:cubicBezTo>
                    <a:pt x="138" y="138"/>
                    <a:pt x="138" y="138"/>
                    <a:pt x="138" y="138"/>
                  </a:cubicBezTo>
                  <a:cubicBezTo>
                    <a:pt x="138" y="792"/>
                    <a:pt x="138" y="792"/>
                    <a:pt x="138" y="792"/>
                  </a:cubicBezTo>
                  <a:cubicBezTo>
                    <a:pt x="138" y="821"/>
                    <a:pt x="162" y="845"/>
                    <a:pt x="191" y="845"/>
                  </a:cubicBezTo>
                  <a:cubicBezTo>
                    <a:pt x="220" y="845"/>
                    <a:pt x="244" y="821"/>
                    <a:pt x="244" y="792"/>
                  </a:cubicBezTo>
                  <a:cubicBezTo>
                    <a:pt x="244" y="468"/>
                    <a:pt x="244" y="468"/>
                    <a:pt x="244" y="468"/>
                  </a:cubicBezTo>
                  <a:cubicBezTo>
                    <a:pt x="256" y="468"/>
                    <a:pt x="256" y="468"/>
                    <a:pt x="256" y="468"/>
                  </a:cubicBezTo>
                  <a:cubicBezTo>
                    <a:pt x="256" y="792"/>
                    <a:pt x="256" y="792"/>
                    <a:pt x="256" y="792"/>
                  </a:cubicBezTo>
                  <a:cubicBezTo>
                    <a:pt x="256" y="821"/>
                    <a:pt x="280" y="845"/>
                    <a:pt x="309" y="845"/>
                  </a:cubicBezTo>
                  <a:cubicBezTo>
                    <a:pt x="338" y="845"/>
                    <a:pt x="362" y="821"/>
                    <a:pt x="362" y="792"/>
                  </a:cubicBezTo>
                  <a:cubicBezTo>
                    <a:pt x="362" y="138"/>
                    <a:pt x="362" y="138"/>
                    <a:pt x="362" y="138"/>
                  </a:cubicBezTo>
                  <a:cubicBezTo>
                    <a:pt x="394" y="343"/>
                    <a:pt x="394" y="343"/>
                    <a:pt x="394" y="343"/>
                  </a:cubicBezTo>
                  <a:cubicBezTo>
                    <a:pt x="399" y="368"/>
                    <a:pt x="421" y="386"/>
                    <a:pt x="446" y="386"/>
                  </a:cubicBezTo>
                  <a:cubicBezTo>
                    <a:pt x="476" y="386"/>
                    <a:pt x="499" y="363"/>
                    <a:pt x="499" y="333"/>
                  </a:cubicBezTo>
                  <a:cubicBezTo>
                    <a:pt x="499" y="331"/>
                    <a:pt x="499" y="329"/>
                    <a:pt x="499" y="326"/>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5" name="Freeform 61">
              <a:extLst>
                <a:ext uri="{FF2B5EF4-FFF2-40B4-BE49-F238E27FC236}">
                  <a16:creationId xmlns:a16="http://schemas.microsoft.com/office/drawing/2014/main" id="{0046A2D1-C7DA-4478-B01F-812B750CF8B3}"/>
                </a:ext>
              </a:extLst>
            </p:cNvPr>
            <p:cNvSpPr>
              <a:spLocks/>
            </p:cNvSpPr>
            <p:nvPr/>
          </p:nvSpPr>
          <p:spPr bwMode="auto">
            <a:xfrm>
              <a:off x="6651626" y="42863"/>
              <a:ext cx="4729163" cy="1492250"/>
            </a:xfrm>
            <a:custGeom>
              <a:avLst/>
              <a:gdLst>
                <a:gd name="T0" fmla="*/ 2979 w 2979"/>
                <a:gd name="T1" fmla="*/ 873 h 940"/>
                <a:gd name="T2" fmla="*/ 2970 w 2979"/>
                <a:gd name="T3" fmla="*/ 0 h 940"/>
                <a:gd name="T4" fmla="*/ 0 w 2979"/>
                <a:gd name="T5" fmla="*/ 67 h 940"/>
                <a:gd name="T6" fmla="*/ 12 w 2979"/>
                <a:gd name="T7" fmla="*/ 940 h 940"/>
                <a:gd name="T8" fmla="*/ 2979 w 2979"/>
                <a:gd name="T9" fmla="*/ 873 h 940"/>
              </a:gdLst>
              <a:ahLst/>
              <a:cxnLst>
                <a:cxn ang="0">
                  <a:pos x="T0" y="T1"/>
                </a:cxn>
                <a:cxn ang="0">
                  <a:pos x="T2" y="T3"/>
                </a:cxn>
                <a:cxn ang="0">
                  <a:pos x="T4" y="T5"/>
                </a:cxn>
                <a:cxn ang="0">
                  <a:pos x="T6" y="T7"/>
                </a:cxn>
                <a:cxn ang="0">
                  <a:pos x="T8" y="T9"/>
                </a:cxn>
              </a:cxnLst>
              <a:rect l="0" t="0" r="r" b="b"/>
              <a:pathLst>
                <a:path w="2979" h="940">
                  <a:moveTo>
                    <a:pt x="2979" y="873"/>
                  </a:moveTo>
                  <a:lnTo>
                    <a:pt x="2970" y="0"/>
                  </a:lnTo>
                  <a:lnTo>
                    <a:pt x="0" y="67"/>
                  </a:lnTo>
                  <a:lnTo>
                    <a:pt x="12" y="940"/>
                  </a:lnTo>
                  <a:lnTo>
                    <a:pt x="2979" y="873"/>
                  </a:lnTo>
                  <a:close/>
                </a:path>
              </a:pathLst>
            </a:custGeom>
            <a:solidFill>
              <a:srgbClr val="4D4D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6" name="Freeform 62">
              <a:extLst>
                <a:ext uri="{FF2B5EF4-FFF2-40B4-BE49-F238E27FC236}">
                  <a16:creationId xmlns:a16="http://schemas.microsoft.com/office/drawing/2014/main" id="{2444FAE0-5829-45CC-8B7B-21AAC95F0D4F}"/>
                </a:ext>
              </a:extLst>
            </p:cNvPr>
            <p:cNvSpPr>
              <a:spLocks/>
            </p:cNvSpPr>
            <p:nvPr/>
          </p:nvSpPr>
          <p:spPr bwMode="auto">
            <a:xfrm>
              <a:off x="4035426" y="554038"/>
              <a:ext cx="503238" cy="1412875"/>
            </a:xfrm>
            <a:custGeom>
              <a:avLst/>
              <a:gdLst>
                <a:gd name="T0" fmla="*/ 50 w 134"/>
                <a:gd name="T1" fmla="*/ 374 h 376"/>
                <a:gd name="T2" fmla="*/ 50 w 134"/>
                <a:gd name="T3" fmla="*/ 374 h 376"/>
                <a:gd name="T4" fmla="*/ 2 w 134"/>
                <a:gd name="T5" fmla="*/ 319 h 376"/>
                <a:gd name="T6" fmla="*/ 29 w 134"/>
                <a:gd name="T7" fmla="*/ 50 h 376"/>
                <a:gd name="T8" fmla="*/ 84 w 134"/>
                <a:gd name="T9" fmla="*/ 2 h 376"/>
                <a:gd name="T10" fmla="*/ 132 w 134"/>
                <a:gd name="T11" fmla="*/ 57 h 376"/>
                <a:gd name="T12" fmla="*/ 105 w 134"/>
                <a:gd name="T13" fmla="*/ 326 h 376"/>
                <a:gd name="T14" fmla="*/ 50 w 134"/>
                <a:gd name="T15" fmla="*/ 374 h 3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4" h="376">
                  <a:moveTo>
                    <a:pt x="50" y="374"/>
                  </a:moveTo>
                  <a:cubicBezTo>
                    <a:pt x="50" y="374"/>
                    <a:pt x="50" y="374"/>
                    <a:pt x="50" y="374"/>
                  </a:cubicBezTo>
                  <a:cubicBezTo>
                    <a:pt x="22" y="372"/>
                    <a:pt x="0" y="347"/>
                    <a:pt x="2" y="319"/>
                  </a:cubicBezTo>
                  <a:cubicBezTo>
                    <a:pt x="29" y="50"/>
                    <a:pt x="29" y="50"/>
                    <a:pt x="29" y="50"/>
                  </a:cubicBezTo>
                  <a:cubicBezTo>
                    <a:pt x="32" y="22"/>
                    <a:pt x="56" y="0"/>
                    <a:pt x="84" y="2"/>
                  </a:cubicBezTo>
                  <a:cubicBezTo>
                    <a:pt x="112" y="4"/>
                    <a:pt x="134" y="29"/>
                    <a:pt x="132" y="57"/>
                  </a:cubicBezTo>
                  <a:cubicBezTo>
                    <a:pt x="105" y="326"/>
                    <a:pt x="105" y="326"/>
                    <a:pt x="105" y="326"/>
                  </a:cubicBezTo>
                  <a:cubicBezTo>
                    <a:pt x="103" y="354"/>
                    <a:pt x="79" y="376"/>
                    <a:pt x="50" y="374"/>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7" name="Freeform 63">
              <a:extLst>
                <a:ext uri="{FF2B5EF4-FFF2-40B4-BE49-F238E27FC236}">
                  <a16:creationId xmlns:a16="http://schemas.microsoft.com/office/drawing/2014/main" id="{797870BC-43C5-49F7-B938-564122E061C0}"/>
                </a:ext>
              </a:extLst>
            </p:cNvPr>
            <p:cNvSpPr>
              <a:spLocks/>
            </p:cNvSpPr>
            <p:nvPr/>
          </p:nvSpPr>
          <p:spPr bwMode="auto">
            <a:xfrm>
              <a:off x="4448176" y="498475"/>
              <a:ext cx="457200" cy="1419225"/>
            </a:xfrm>
            <a:custGeom>
              <a:avLst/>
              <a:gdLst>
                <a:gd name="T0" fmla="*/ 74 w 122"/>
                <a:gd name="T1" fmla="*/ 375 h 378"/>
                <a:gd name="T2" fmla="*/ 74 w 122"/>
                <a:gd name="T3" fmla="*/ 375 h 378"/>
                <a:gd name="T4" fmla="*/ 18 w 122"/>
                <a:gd name="T5" fmla="*/ 329 h 378"/>
                <a:gd name="T6" fmla="*/ 1 w 122"/>
                <a:gd name="T7" fmla="*/ 59 h 378"/>
                <a:gd name="T8" fmla="*/ 48 w 122"/>
                <a:gd name="T9" fmla="*/ 3 h 378"/>
                <a:gd name="T10" fmla="*/ 104 w 122"/>
                <a:gd name="T11" fmla="*/ 49 h 378"/>
                <a:gd name="T12" fmla="*/ 121 w 122"/>
                <a:gd name="T13" fmla="*/ 319 h 378"/>
                <a:gd name="T14" fmla="*/ 74 w 122"/>
                <a:gd name="T15" fmla="*/ 375 h 37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2" h="378">
                  <a:moveTo>
                    <a:pt x="74" y="375"/>
                  </a:moveTo>
                  <a:cubicBezTo>
                    <a:pt x="74" y="375"/>
                    <a:pt x="74" y="375"/>
                    <a:pt x="74" y="375"/>
                  </a:cubicBezTo>
                  <a:cubicBezTo>
                    <a:pt x="46" y="378"/>
                    <a:pt x="20" y="357"/>
                    <a:pt x="18" y="329"/>
                  </a:cubicBezTo>
                  <a:cubicBezTo>
                    <a:pt x="1" y="59"/>
                    <a:pt x="1" y="59"/>
                    <a:pt x="1" y="59"/>
                  </a:cubicBezTo>
                  <a:cubicBezTo>
                    <a:pt x="0" y="31"/>
                    <a:pt x="20" y="5"/>
                    <a:pt x="48" y="3"/>
                  </a:cubicBezTo>
                  <a:cubicBezTo>
                    <a:pt x="76" y="0"/>
                    <a:pt x="101" y="21"/>
                    <a:pt x="104" y="49"/>
                  </a:cubicBezTo>
                  <a:cubicBezTo>
                    <a:pt x="121" y="319"/>
                    <a:pt x="121" y="319"/>
                    <a:pt x="121" y="319"/>
                  </a:cubicBezTo>
                  <a:cubicBezTo>
                    <a:pt x="122" y="348"/>
                    <a:pt x="102" y="373"/>
                    <a:pt x="74" y="375"/>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8" name="Freeform 64">
              <a:extLst>
                <a:ext uri="{FF2B5EF4-FFF2-40B4-BE49-F238E27FC236}">
                  <a16:creationId xmlns:a16="http://schemas.microsoft.com/office/drawing/2014/main" id="{24BFC057-76B8-4EE4-81F7-8C8DAF98556C}"/>
                </a:ext>
              </a:extLst>
            </p:cNvPr>
            <p:cNvSpPr>
              <a:spLocks/>
            </p:cNvSpPr>
            <p:nvPr/>
          </p:nvSpPr>
          <p:spPr bwMode="auto">
            <a:xfrm>
              <a:off x="4027488" y="160338"/>
              <a:ext cx="1858963" cy="1397000"/>
            </a:xfrm>
            <a:custGeom>
              <a:avLst/>
              <a:gdLst>
                <a:gd name="T0" fmla="*/ 1171 w 1171"/>
                <a:gd name="T1" fmla="*/ 269 h 880"/>
                <a:gd name="T2" fmla="*/ 428 w 1171"/>
                <a:gd name="T3" fmla="*/ 0 h 880"/>
                <a:gd name="T4" fmla="*/ 0 w 1171"/>
                <a:gd name="T5" fmla="*/ 468 h 880"/>
                <a:gd name="T6" fmla="*/ 14 w 1171"/>
                <a:gd name="T7" fmla="*/ 880 h 880"/>
                <a:gd name="T8" fmla="*/ 1014 w 1171"/>
                <a:gd name="T9" fmla="*/ 660 h 880"/>
                <a:gd name="T10" fmla="*/ 1171 w 1171"/>
                <a:gd name="T11" fmla="*/ 269 h 880"/>
              </a:gdLst>
              <a:ahLst/>
              <a:cxnLst>
                <a:cxn ang="0">
                  <a:pos x="T0" y="T1"/>
                </a:cxn>
                <a:cxn ang="0">
                  <a:pos x="T2" y="T3"/>
                </a:cxn>
                <a:cxn ang="0">
                  <a:pos x="T4" y="T5"/>
                </a:cxn>
                <a:cxn ang="0">
                  <a:pos x="T6" y="T7"/>
                </a:cxn>
                <a:cxn ang="0">
                  <a:pos x="T8" y="T9"/>
                </a:cxn>
                <a:cxn ang="0">
                  <a:pos x="T10" y="T11"/>
                </a:cxn>
              </a:cxnLst>
              <a:rect l="0" t="0" r="r" b="b"/>
              <a:pathLst>
                <a:path w="1171" h="880">
                  <a:moveTo>
                    <a:pt x="1171" y="269"/>
                  </a:moveTo>
                  <a:lnTo>
                    <a:pt x="428" y="0"/>
                  </a:lnTo>
                  <a:lnTo>
                    <a:pt x="0" y="468"/>
                  </a:lnTo>
                  <a:lnTo>
                    <a:pt x="14" y="880"/>
                  </a:lnTo>
                  <a:lnTo>
                    <a:pt x="1014" y="660"/>
                  </a:lnTo>
                  <a:lnTo>
                    <a:pt x="1171" y="269"/>
                  </a:ln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9" name="Freeform 65">
              <a:extLst>
                <a:ext uri="{FF2B5EF4-FFF2-40B4-BE49-F238E27FC236}">
                  <a16:creationId xmlns:a16="http://schemas.microsoft.com/office/drawing/2014/main" id="{0EBA0B60-338B-474B-81A8-C02006BA1238}"/>
                </a:ext>
              </a:extLst>
            </p:cNvPr>
            <p:cNvSpPr>
              <a:spLocks/>
            </p:cNvSpPr>
            <p:nvPr/>
          </p:nvSpPr>
          <p:spPr bwMode="auto">
            <a:xfrm>
              <a:off x="4530726" y="385763"/>
              <a:ext cx="769938" cy="1397000"/>
            </a:xfrm>
            <a:custGeom>
              <a:avLst/>
              <a:gdLst>
                <a:gd name="T0" fmla="*/ 166 w 205"/>
                <a:gd name="T1" fmla="*/ 362 h 372"/>
                <a:gd name="T2" fmla="*/ 166 w 205"/>
                <a:gd name="T3" fmla="*/ 362 h 372"/>
                <a:gd name="T4" fmla="*/ 99 w 205"/>
                <a:gd name="T5" fmla="*/ 333 h 372"/>
                <a:gd name="T6" fmla="*/ 10 w 205"/>
                <a:gd name="T7" fmla="*/ 77 h 372"/>
                <a:gd name="T8" fmla="*/ 39 w 205"/>
                <a:gd name="T9" fmla="*/ 11 h 372"/>
                <a:gd name="T10" fmla="*/ 106 w 205"/>
                <a:gd name="T11" fmla="*/ 40 h 372"/>
                <a:gd name="T12" fmla="*/ 195 w 205"/>
                <a:gd name="T13" fmla="*/ 296 h 372"/>
                <a:gd name="T14" fmla="*/ 166 w 205"/>
                <a:gd name="T15" fmla="*/ 362 h 3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5" h="372">
                  <a:moveTo>
                    <a:pt x="166" y="362"/>
                  </a:moveTo>
                  <a:cubicBezTo>
                    <a:pt x="166" y="362"/>
                    <a:pt x="166" y="362"/>
                    <a:pt x="166" y="362"/>
                  </a:cubicBezTo>
                  <a:cubicBezTo>
                    <a:pt x="139" y="372"/>
                    <a:pt x="108" y="359"/>
                    <a:pt x="99" y="333"/>
                  </a:cubicBezTo>
                  <a:cubicBezTo>
                    <a:pt x="10" y="77"/>
                    <a:pt x="10" y="77"/>
                    <a:pt x="10" y="77"/>
                  </a:cubicBezTo>
                  <a:cubicBezTo>
                    <a:pt x="0" y="51"/>
                    <a:pt x="13" y="21"/>
                    <a:pt x="39" y="11"/>
                  </a:cubicBezTo>
                  <a:cubicBezTo>
                    <a:pt x="66" y="0"/>
                    <a:pt x="96" y="14"/>
                    <a:pt x="106" y="40"/>
                  </a:cubicBezTo>
                  <a:cubicBezTo>
                    <a:pt x="195" y="296"/>
                    <a:pt x="195" y="296"/>
                    <a:pt x="195" y="296"/>
                  </a:cubicBezTo>
                  <a:cubicBezTo>
                    <a:pt x="205" y="322"/>
                    <a:pt x="192" y="352"/>
                    <a:pt x="166" y="362"/>
                  </a:cubicBezTo>
                  <a:close/>
                </a:path>
              </a:pathLst>
            </a:custGeom>
            <a:solidFill>
              <a:srgbClr val="D4B19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0" name="Freeform 66">
              <a:extLst>
                <a:ext uri="{FF2B5EF4-FFF2-40B4-BE49-F238E27FC236}">
                  <a16:creationId xmlns:a16="http://schemas.microsoft.com/office/drawing/2014/main" id="{FA78E33B-E3C1-4925-BA37-AF7704F1EAB4}"/>
                </a:ext>
              </a:extLst>
            </p:cNvPr>
            <p:cNvSpPr>
              <a:spLocks/>
            </p:cNvSpPr>
            <p:nvPr/>
          </p:nvSpPr>
          <p:spPr bwMode="auto">
            <a:xfrm>
              <a:off x="4486276" y="-92075"/>
              <a:ext cx="1620838" cy="915988"/>
            </a:xfrm>
            <a:custGeom>
              <a:avLst/>
              <a:gdLst>
                <a:gd name="T0" fmla="*/ 428 w 432"/>
                <a:gd name="T1" fmla="*/ 191 h 244"/>
                <a:gd name="T2" fmla="*/ 428 w 432"/>
                <a:gd name="T3" fmla="*/ 191 h 244"/>
                <a:gd name="T4" fmla="*/ 368 w 432"/>
                <a:gd name="T5" fmla="*/ 234 h 244"/>
                <a:gd name="T6" fmla="*/ 47 w 432"/>
                <a:gd name="T7" fmla="*/ 106 h 244"/>
                <a:gd name="T8" fmla="*/ 5 w 432"/>
                <a:gd name="T9" fmla="*/ 46 h 244"/>
                <a:gd name="T10" fmla="*/ 64 w 432"/>
                <a:gd name="T11" fmla="*/ 4 h 244"/>
                <a:gd name="T12" fmla="*/ 385 w 432"/>
                <a:gd name="T13" fmla="*/ 132 h 244"/>
                <a:gd name="T14" fmla="*/ 428 w 432"/>
                <a:gd name="T15" fmla="*/ 191 h 24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32" h="244">
                  <a:moveTo>
                    <a:pt x="428" y="191"/>
                  </a:moveTo>
                  <a:cubicBezTo>
                    <a:pt x="428" y="191"/>
                    <a:pt x="428" y="191"/>
                    <a:pt x="428" y="191"/>
                  </a:cubicBezTo>
                  <a:cubicBezTo>
                    <a:pt x="423" y="219"/>
                    <a:pt x="394" y="244"/>
                    <a:pt x="368" y="234"/>
                  </a:cubicBezTo>
                  <a:cubicBezTo>
                    <a:pt x="47" y="106"/>
                    <a:pt x="47" y="106"/>
                    <a:pt x="47" y="106"/>
                  </a:cubicBezTo>
                  <a:cubicBezTo>
                    <a:pt x="21" y="96"/>
                    <a:pt x="0" y="74"/>
                    <a:pt x="5" y="46"/>
                  </a:cubicBezTo>
                  <a:cubicBezTo>
                    <a:pt x="10" y="18"/>
                    <a:pt x="36" y="0"/>
                    <a:pt x="64" y="4"/>
                  </a:cubicBezTo>
                  <a:cubicBezTo>
                    <a:pt x="385" y="132"/>
                    <a:pt x="385" y="132"/>
                    <a:pt x="385" y="132"/>
                  </a:cubicBezTo>
                  <a:cubicBezTo>
                    <a:pt x="412" y="142"/>
                    <a:pt x="432" y="163"/>
                    <a:pt x="428" y="191"/>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1" name="Freeform 67">
              <a:extLst>
                <a:ext uri="{FF2B5EF4-FFF2-40B4-BE49-F238E27FC236}">
                  <a16:creationId xmlns:a16="http://schemas.microsoft.com/office/drawing/2014/main" id="{F264C754-866F-4D0E-AD84-8D51A508376E}"/>
                </a:ext>
              </a:extLst>
            </p:cNvPr>
            <p:cNvSpPr>
              <a:spLocks/>
            </p:cNvSpPr>
            <p:nvPr/>
          </p:nvSpPr>
          <p:spPr bwMode="auto">
            <a:xfrm>
              <a:off x="3854451" y="-92075"/>
              <a:ext cx="1044575" cy="1011238"/>
            </a:xfrm>
            <a:custGeom>
              <a:avLst/>
              <a:gdLst>
                <a:gd name="T0" fmla="*/ 19 w 278"/>
                <a:gd name="T1" fmla="*/ 244 h 269"/>
                <a:gd name="T2" fmla="*/ 19 w 278"/>
                <a:gd name="T3" fmla="*/ 244 h 269"/>
                <a:gd name="T4" fmla="*/ 24 w 278"/>
                <a:gd name="T5" fmla="*/ 172 h 269"/>
                <a:gd name="T6" fmla="*/ 186 w 278"/>
                <a:gd name="T7" fmla="*/ 20 h 269"/>
                <a:gd name="T8" fmla="*/ 259 w 278"/>
                <a:gd name="T9" fmla="*/ 25 h 269"/>
                <a:gd name="T10" fmla="*/ 254 w 278"/>
                <a:gd name="T11" fmla="*/ 97 h 269"/>
                <a:gd name="T12" fmla="*/ 92 w 278"/>
                <a:gd name="T13" fmla="*/ 249 h 269"/>
                <a:gd name="T14" fmla="*/ 19 w 278"/>
                <a:gd name="T15" fmla="*/ 244 h 2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8" h="269">
                  <a:moveTo>
                    <a:pt x="19" y="244"/>
                  </a:moveTo>
                  <a:cubicBezTo>
                    <a:pt x="19" y="244"/>
                    <a:pt x="19" y="244"/>
                    <a:pt x="19" y="244"/>
                  </a:cubicBezTo>
                  <a:cubicBezTo>
                    <a:pt x="0" y="223"/>
                    <a:pt x="3" y="191"/>
                    <a:pt x="24" y="172"/>
                  </a:cubicBezTo>
                  <a:cubicBezTo>
                    <a:pt x="186" y="20"/>
                    <a:pt x="186" y="20"/>
                    <a:pt x="186" y="20"/>
                  </a:cubicBezTo>
                  <a:cubicBezTo>
                    <a:pt x="207" y="0"/>
                    <a:pt x="241" y="3"/>
                    <a:pt x="259" y="25"/>
                  </a:cubicBezTo>
                  <a:cubicBezTo>
                    <a:pt x="278" y="46"/>
                    <a:pt x="276" y="79"/>
                    <a:pt x="254" y="97"/>
                  </a:cubicBezTo>
                  <a:cubicBezTo>
                    <a:pt x="92" y="249"/>
                    <a:pt x="92" y="249"/>
                    <a:pt x="92" y="249"/>
                  </a:cubicBezTo>
                  <a:cubicBezTo>
                    <a:pt x="71" y="269"/>
                    <a:pt x="38" y="266"/>
                    <a:pt x="19" y="244"/>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2" name="Freeform 68">
              <a:extLst>
                <a:ext uri="{FF2B5EF4-FFF2-40B4-BE49-F238E27FC236}">
                  <a16:creationId xmlns:a16="http://schemas.microsoft.com/office/drawing/2014/main" id="{D761D0FD-4A1D-4ABB-B689-363A039C304C}"/>
                </a:ext>
              </a:extLst>
            </p:cNvPr>
            <p:cNvSpPr>
              <a:spLocks/>
            </p:cNvSpPr>
            <p:nvPr/>
          </p:nvSpPr>
          <p:spPr bwMode="auto">
            <a:xfrm>
              <a:off x="3633788" y="520700"/>
              <a:ext cx="627063" cy="1411288"/>
            </a:xfrm>
            <a:custGeom>
              <a:avLst/>
              <a:gdLst>
                <a:gd name="T0" fmla="*/ 47 w 167"/>
                <a:gd name="T1" fmla="*/ 372 h 376"/>
                <a:gd name="T2" fmla="*/ 47 w 167"/>
                <a:gd name="T3" fmla="*/ 372 h 376"/>
                <a:gd name="T4" fmla="*/ 6 w 167"/>
                <a:gd name="T5" fmla="*/ 312 h 376"/>
                <a:gd name="T6" fmla="*/ 61 w 167"/>
                <a:gd name="T7" fmla="*/ 47 h 376"/>
                <a:gd name="T8" fmla="*/ 121 w 167"/>
                <a:gd name="T9" fmla="*/ 5 h 376"/>
                <a:gd name="T10" fmla="*/ 163 w 167"/>
                <a:gd name="T11" fmla="*/ 65 h 376"/>
                <a:gd name="T12" fmla="*/ 107 w 167"/>
                <a:gd name="T13" fmla="*/ 330 h 376"/>
                <a:gd name="T14" fmla="*/ 47 w 167"/>
                <a:gd name="T15" fmla="*/ 372 h 37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7" h="376">
                  <a:moveTo>
                    <a:pt x="47" y="372"/>
                  </a:moveTo>
                  <a:cubicBezTo>
                    <a:pt x="47" y="372"/>
                    <a:pt x="47" y="372"/>
                    <a:pt x="47" y="372"/>
                  </a:cubicBezTo>
                  <a:cubicBezTo>
                    <a:pt x="20" y="367"/>
                    <a:pt x="0" y="339"/>
                    <a:pt x="6" y="312"/>
                  </a:cubicBezTo>
                  <a:cubicBezTo>
                    <a:pt x="61" y="47"/>
                    <a:pt x="61" y="47"/>
                    <a:pt x="61" y="47"/>
                  </a:cubicBezTo>
                  <a:cubicBezTo>
                    <a:pt x="67" y="19"/>
                    <a:pt x="93" y="0"/>
                    <a:pt x="121" y="5"/>
                  </a:cubicBezTo>
                  <a:cubicBezTo>
                    <a:pt x="149" y="10"/>
                    <a:pt x="167" y="37"/>
                    <a:pt x="163" y="65"/>
                  </a:cubicBezTo>
                  <a:cubicBezTo>
                    <a:pt x="107" y="330"/>
                    <a:pt x="107" y="330"/>
                    <a:pt x="107" y="330"/>
                  </a:cubicBezTo>
                  <a:cubicBezTo>
                    <a:pt x="101" y="357"/>
                    <a:pt x="75" y="376"/>
                    <a:pt x="47" y="372"/>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3" name="Freeform 69">
              <a:extLst>
                <a:ext uri="{FF2B5EF4-FFF2-40B4-BE49-F238E27FC236}">
                  <a16:creationId xmlns:a16="http://schemas.microsoft.com/office/drawing/2014/main" id="{0E8365E3-02A1-4A2B-854F-F35F8E82CDCA}"/>
                </a:ext>
              </a:extLst>
            </p:cNvPr>
            <p:cNvSpPr>
              <a:spLocks/>
            </p:cNvSpPr>
            <p:nvPr/>
          </p:nvSpPr>
          <p:spPr bwMode="auto">
            <a:xfrm>
              <a:off x="4564063" y="39688"/>
              <a:ext cx="1411288" cy="1412875"/>
            </a:xfrm>
            <a:custGeom>
              <a:avLst/>
              <a:gdLst>
                <a:gd name="T0" fmla="*/ 0 w 376"/>
                <a:gd name="T1" fmla="*/ 129 h 376"/>
                <a:gd name="T2" fmla="*/ 156 w 376"/>
                <a:gd name="T3" fmla="*/ 282 h 376"/>
                <a:gd name="T4" fmla="*/ 376 w 376"/>
                <a:gd name="T5" fmla="*/ 269 h 376"/>
                <a:gd name="T6" fmla="*/ 282 w 376"/>
                <a:gd name="T7" fmla="*/ 91 h 376"/>
                <a:gd name="T8" fmla="*/ 0 w 376"/>
                <a:gd name="T9" fmla="*/ 129 h 376"/>
              </a:gdLst>
              <a:ahLst/>
              <a:cxnLst>
                <a:cxn ang="0">
                  <a:pos x="T0" y="T1"/>
                </a:cxn>
                <a:cxn ang="0">
                  <a:pos x="T2" y="T3"/>
                </a:cxn>
                <a:cxn ang="0">
                  <a:pos x="T4" y="T5"/>
                </a:cxn>
                <a:cxn ang="0">
                  <a:pos x="T6" y="T7"/>
                </a:cxn>
                <a:cxn ang="0">
                  <a:pos x="T8" y="T9"/>
                </a:cxn>
              </a:cxnLst>
              <a:rect l="0" t="0" r="r" b="b"/>
              <a:pathLst>
                <a:path w="376" h="376">
                  <a:moveTo>
                    <a:pt x="0" y="129"/>
                  </a:moveTo>
                  <a:cubicBezTo>
                    <a:pt x="47" y="140"/>
                    <a:pt x="236" y="189"/>
                    <a:pt x="156" y="282"/>
                  </a:cubicBezTo>
                  <a:cubicBezTo>
                    <a:pt x="76" y="376"/>
                    <a:pt x="376" y="269"/>
                    <a:pt x="376" y="269"/>
                  </a:cubicBezTo>
                  <a:cubicBezTo>
                    <a:pt x="282" y="91"/>
                    <a:pt x="282" y="91"/>
                    <a:pt x="282" y="91"/>
                  </a:cubicBezTo>
                  <a:cubicBezTo>
                    <a:pt x="282" y="91"/>
                    <a:pt x="116" y="0"/>
                    <a:pt x="0" y="129"/>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4" name="Freeform 70">
              <a:extLst>
                <a:ext uri="{FF2B5EF4-FFF2-40B4-BE49-F238E27FC236}">
                  <a16:creationId xmlns:a16="http://schemas.microsoft.com/office/drawing/2014/main" id="{67355881-E751-4F92-BA9A-FC8D4F5E6476}"/>
                </a:ext>
              </a:extLst>
            </p:cNvPr>
            <p:cNvSpPr>
              <a:spLocks/>
            </p:cNvSpPr>
            <p:nvPr/>
          </p:nvSpPr>
          <p:spPr bwMode="auto">
            <a:xfrm>
              <a:off x="5653088" y="377825"/>
              <a:ext cx="746125" cy="987425"/>
            </a:xfrm>
            <a:custGeom>
              <a:avLst/>
              <a:gdLst>
                <a:gd name="T0" fmla="*/ 0 w 470"/>
                <a:gd name="T1" fmla="*/ 5 h 622"/>
                <a:gd name="T2" fmla="*/ 87 w 470"/>
                <a:gd name="T3" fmla="*/ 620 h 622"/>
                <a:gd name="T4" fmla="*/ 470 w 470"/>
                <a:gd name="T5" fmla="*/ 622 h 622"/>
                <a:gd name="T6" fmla="*/ 452 w 470"/>
                <a:gd name="T7" fmla="*/ 0 h 622"/>
                <a:gd name="T8" fmla="*/ 0 w 470"/>
                <a:gd name="T9" fmla="*/ 5 h 622"/>
              </a:gdLst>
              <a:ahLst/>
              <a:cxnLst>
                <a:cxn ang="0">
                  <a:pos x="T0" y="T1"/>
                </a:cxn>
                <a:cxn ang="0">
                  <a:pos x="T2" y="T3"/>
                </a:cxn>
                <a:cxn ang="0">
                  <a:pos x="T4" y="T5"/>
                </a:cxn>
                <a:cxn ang="0">
                  <a:pos x="T6" y="T7"/>
                </a:cxn>
                <a:cxn ang="0">
                  <a:pos x="T8" y="T9"/>
                </a:cxn>
              </a:cxnLst>
              <a:rect l="0" t="0" r="r" b="b"/>
              <a:pathLst>
                <a:path w="470" h="622">
                  <a:moveTo>
                    <a:pt x="0" y="5"/>
                  </a:moveTo>
                  <a:lnTo>
                    <a:pt x="87" y="620"/>
                  </a:lnTo>
                  <a:lnTo>
                    <a:pt x="470" y="622"/>
                  </a:lnTo>
                  <a:lnTo>
                    <a:pt x="452" y="0"/>
                  </a:lnTo>
                  <a:lnTo>
                    <a:pt x="0" y="5"/>
                  </a:ln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5" name="Oval 71">
              <a:extLst>
                <a:ext uri="{FF2B5EF4-FFF2-40B4-BE49-F238E27FC236}">
                  <a16:creationId xmlns:a16="http://schemas.microsoft.com/office/drawing/2014/main" id="{8DC56FD5-1458-410F-A361-A2A8F6ABD8BB}"/>
                </a:ext>
              </a:extLst>
            </p:cNvPr>
            <p:cNvSpPr>
              <a:spLocks noChangeArrowheads="1"/>
            </p:cNvSpPr>
            <p:nvPr/>
          </p:nvSpPr>
          <p:spPr bwMode="auto">
            <a:xfrm>
              <a:off x="3449638" y="1417638"/>
              <a:ext cx="1160463" cy="11652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6" name="Freeform 72">
              <a:extLst>
                <a:ext uri="{FF2B5EF4-FFF2-40B4-BE49-F238E27FC236}">
                  <a16:creationId xmlns:a16="http://schemas.microsoft.com/office/drawing/2014/main" id="{87511207-6FDB-402B-B01F-4A7EF0120EFB}"/>
                </a:ext>
              </a:extLst>
            </p:cNvPr>
            <p:cNvSpPr>
              <a:spLocks/>
            </p:cNvSpPr>
            <p:nvPr/>
          </p:nvSpPr>
          <p:spPr bwMode="auto">
            <a:xfrm>
              <a:off x="2751138" y="2720975"/>
              <a:ext cx="2560638" cy="4337050"/>
            </a:xfrm>
            <a:custGeom>
              <a:avLst/>
              <a:gdLst>
                <a:gd name="T0" fmla="*/ 681 w 682"/>
                <a:gd name="T1" fmla="*/ 446 h 1155"/>
                <a:gd name="T2" fmla="*/ 681 w 682"/>
                <a:gd name="T3" fmla="*/ 438 h 1155"/>
                <a:gd name="T4" fmla="*/ 610 w 682"/>
                <a:gd name="T5" fmla="*/ 61 h 1155"/>
                <a:gd name="T6" fmla="*/ 539 w 682"/>
                <a:gd name="T7" fmla="*/ 0 h 1155"/>
                <a:gd name="T8" fmla="*/ 142 w 682"/>
                <a:gd name="T9" fmla="*/ 0 h 1155"/>
                <a:gd name="T10" fmla="*/ 71 w 682"/>
                <a:gd name="T11" fmla="*/ 61 h 1155"/>
                <a:gd name="T12" fmla="*/ 0 w 682"/>
                <a:gd name="T13" fmla="*/ 438 h 1155"/>
                <a:gd name="T14" fmla="*/ 1 w 682"/>
                <a:gd name="T15" fmla="*/ 446 h 1155"/>
                <a:gd name="T16" fmla="*/ 0 w 682"/>
                <a:gd name="T17" fmla="*/ 457 h 1155"/>
                <a:gd name="T18" fmla="*/ 72 w 682"/>
                <a:gd name="T19" fmla="*/ 529 h 1155"/>
                <a:gd name="T20" fmla="*/ 143 w 682"/>
                <a:gd name="T21" fmla="*/ 469 h 1155"/>
                <a:gd name="T22" fmla="*/ 188 w 682"/>
                <a:gd name="T23" fmla="*/ 189 h 1155"/>
                <a:gd name="T24" fmla="*/ 187 w 682"/>
                <a:gd name="T25" fmla="*/ 1083 h 1155"/>
                <a:gd name="T26" fmla="*/ 260 w 682"/>
                <a:gd name="T27" fmla="*/ 1155 h 1155"/>
                <a:gd name="T28" fmla="*/ 332 w 682"/>
                <a:gd name="T29" fmla="*/ 1083 h 1155"/>
                <a:gd name="T30" fmla="*/ 332 w 682"/>
                <a:gd name="T31" fmla="*/ 640 h 1155"/>
                <a:gd name="T32" fmla="*/ 349 w 682"/>
                <a:gd name="T33" fmla="*/ 640 h 1155"/>
                <a:gd name="T34" fmla="*/ 349 w 682"/>
                <a:gd name="T35" fmla="*/ 1083 h 1155"/>
                <a:gd name="T36" fmla="*/ 422 w 682"/>
                <a:gd name="T37" fmla="*/ 1155 h 1155"/>
                <a:gd name="T38" fmla="*/ 494 w 682"/>
                <a:gd name="T39" fmla="*/ 1083 h 1155"/>
                <a:gd name="T40" fmla="*/ 493 w 682"/>
                <a:gd name="T41" fmla="*/ 189 h 1155"/>
                <a:gd name="T42" fmla="*/ 538 w 682"/>
                <a:gd name="T43" fmla="*/ 470 h 1155"/>
                <a:gd name="T44" fmla="*/ 609 w 682"/>
                <a:gd name="T45" fmla="*/ 529 h 1155"/>
                <a:gd name="T46" fmla="*/ 682 w 682"/>
                <a:gd name="T47" fmla="*/ 457 h 1155"/>
                <a:gd name="T48" fmla="*/ 681 w 682"/>
                <a:gd name="T49" fmla="*/ 446 h 1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2" h="1155">
                  <a:moveTo>
                    <a:pt x="681" y="446"/>
                  </a:moveTo>
                  <a:cubicBezTo>
                    <a:pt x="682" y="444"/>
                    <a:pt x="682" y="441"/>
                    <a:pt x="681" y="438"/>
                  </a:cubicBezTo>
                  <a:cubicBezTo>
                    <a:pt x="610" y="61"/>
                    <a:pt x="610" y="61"/>
                    <a:pt x="610" y="61"/>
                  </a:cubicBezTo>
                  <a:cubicBezTo>
                    <a:pt x="605" y="26"/>
                    <a:pt x="575" y="0"/>
                    <a:pt x="539" y="0"/>
                  </a:cubicBezTo>
                  <a:cubicBezTo>
                    <a:pt x="142" y="0"/>
                    <a:pt x="142" y="0"/>
                    <a:pt x="142" y="0"/>
                  </a:cubicBezTo>
                  <a:cubicBezTo>
                    <a:pt x="107" y="0"/>
                    <a:pt x="77" y="26"/>
                    <a:pt x="71" y="61"/>
                  </a:cubicBezTo>
                  <a:cubicBezTo>
                    <a:pt x="0" y="438"/>
                    <a:pt x="0" y="438"/>
                    <a:pt x="0" y="438"/>
                  </a:cubicBezTo>
                  <a:cubicBezTo>
                    <a:pt x="0" y="441"/>
                    <a:pt x="0" y="444"/>
                    <a:pt x="1" y="446"/>
                  </a:cubicBezTo>
                  <a:cubicBezTo>
                    <a:pt x="0" y="450"/>
                    <a:pt x="0" y="453"/>
                    <a:pt x="0" y="457"/>
                  </a:cubicBezTo>
                  <a:cubicBezTo>
                    <a:pt x="0" y="496"/>
                    <a:pt x="32" y="529"/>
                    <a:pt x="72" y="529"/>
                  </a:cubicBezTo>
                  <a:cubicBezTo>
                    <a:pt x="107" y="529"/>
                    <a:pt x="137" y="504"/>
                    <a:pt x="143" y="469"/>
                  </a:cubicBezTo>
                  <a:cubicBezTo>
                    <a:pt x="188" y="189"/>
                    <a:pt x="188" y="189"/>
                    <a:pt x="188" y="189"/>
                  </a:cubicBezTo>
                  <a:cubicBezTo>
                    <a:pt x="187" y="1083"/>
                    <a:pt x="187" y="1083"/>
                    <a:pt x="187" y="1083"/>
                  </a:cubicBezTo>
                  <a:cubicBezTo>
                    <a:pt x="187" y="1123"/>
                    <a:pt x="220" y="1155"/>
                    <a:pt x="260" y="1155"/>
                  </a:cubicBezTo>
                  <a:cubicBezTo>
                    <a:pt x="300" y="1155"/>
                    <a:pt x="332" y="1122"/>
                    <a:pt x="332" y="1083"/>
                  </a:cubicBezTo>
                  <a:cubicBezTo>
                    <a:pt x="332" y="640"/>
                    <a:pt x="332" y="640"/>
                    <a:pt x="332" y="640"/>
                  </a:cubicBezTo>
                  <a:cubicBezTo>
                    <a:pt x="349" y="640"/>
                    <a:pt x="349" y="640"/>
                    <a:pt x="349" y="640"/>
                  </a:cubicBezTo>
                  <a:cubicBezTo>
                    <a:pt x="349" y="1083"/>
                    <a:pt x="349" y="1083"/>
                    <a:pt x="349" y="1083"/>
                  </a:cubicBezTo>
                  <a:cubicBezTo>
                    <a:pt x="349" y="1123"/>
                    <a:pt x="382" y="1155"/>
                    <a:pt x="422" y="1155"/>
                  </a:cubicBezTo>
                  <a:cubicBezTo>
                    <a:pt x="462" y="1155"/>
                    <a:pt x="494" y="1122"/>
                    <a:pt x="494" y="1083"/>
                  </a:cubicBezTo>
                  <a:cubicBezTo>
                    <a:pt x="493" y="189"/>
                    <a:pt x="493" y="189"/>
                    <a:pt x="493" y="189"/>
                  </a:cubicBezTo>
                  <a:cubicBezTo>
                    <a:pt x="538" y="470"/>
                    <a:pt x="538" y="470"/>
                    <a:pt x="538" y="470"/>
                  </a:cubicBezTo>
                  <a:cubicBezTo>
                    <a:pt x="545" y="504"/>
                    <a:pt x="574" y="529"/>
                    <a:pt x="609" y="529"/>
                  </a:cubicBezTo>
                  <a:cubicBezTo>
                    <a:pt x="649" y="529"/>
                    <a:pt x="682" y="496"/>
                    <a:pt x="682" y="457"/>
                  </a:cubicBezTo>
                  <a:cubicBezTo>
                    <a:pt x="682" y="453"/>
                    <a:pt x="681" y="450"/>
                    <a:pt x="681" y="4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7" name="Freeform 73">
              <a:extLst>
                <a:ext uri="{FF2B5EF4-FFF2-40B4-BE49-F238E27FC236}">
                  <a16:creationId xmlns:a16="http://schemas.microsoft.com/office/drawing/2014/main" id="{3A7B06B1-8BE5-4736-8F0E-1BB9869D6351}"/>
                </a:ext>
              </a:extLst>
            </p:cNvPr>
            <p:cNvSpPr>
              <a:spLocks/>
            </p:cNvSpPr>
            <p:nvPr/>
          </p:nvSpPr>
          <p:spPr bwMode="auto">
            <a:xfrm>
              <a:off x="3944938" y="303213"/>
              <a:ext cx="2597150" cy="1550988"/>
            </a:xfrm>
            <a:custGeom>
              <a:avLst/>
              <a:gdLst>
                <a:gd name="T0" fmla="*/ 436 w 692"/>
                <a:gd name="T1" fmla="*/ 65 h 413"/>
                <a:gd name="T2" fmla="*/ 676 w 692"/>
                <a:gd name="T3" fmla="*/ 169 h 413"/>
                <a:gd name="T4" fmla="*/ 517 w 692"/>
                <a:gd name="T5" fmla="*/ 347 h 413"/>
                <a:gd name="T6" fmla="*/ 284 w 692"/>
                <a:gd name="T7" fmla="*/ 346 h 413"/>
                <a:gd name="T8" fmla="*/ 90 w 692"/>
                <a:gd name="T9" fmla="*/ 404 h 413"/>
                <a:gd name="T10" fmla="*/ 12 w 692"/>
                <a:gd name="T11" fmla="*/ 369 h 413"/>
                <a:gd name="T12" fmla="*/ 47 w 692"/>
                <a:gd name="T13" fmla="*/ 291 h 413"/>
                <a:gd name="T14" fmla="*/ 329 w 692"/>
                <a:gd name="T15" fmla="*/ 206 h 413"/>
                <a:gd name="T16" fmla="*/ 436 w 692"/>
                <a:gd name="T17" fmla="*/ 65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92" h="413">
                  <a:moveTo>
                    <a:pt x="436" y="65"/>
                  </a:moveTo>
                  <a:cubicBezTo>
                    <a:pt x="521" y="0"/>
                    <a:pt x="660" y="94"/>
                    <a:pt x="676" y="169"/>
                  </a:cubicBezTo>
                  <a:cubicBezTo>
                    <a:pt x="692" y="245"/>
                    <a:pt x="625" y="342"/>
                    <a:pt x="517" y="347"/>
                  </a:cubicBezTo>
                  <a:cubicBezTo>
                    <a:pt x="395" y="352"/>
                    <a:pt x="412" y="307"/>
                    <a:pt x="284" y="346"/>
                  </a:cubicBezTo>
                  <a:cubicBezTo>
                    <a:pt x="90" y="404"/>
                    <a:pt x="90" y="404"/>
                    <a:pt x="90" y="404"/>
                  </a:cubicBezTo>
                  <a:cubicBezTo>
                    <a:pt x="58" y="413"/>
                    <a:pt x="24" y="400"/>
                    <a:pt x="12" y="369"/>
                  </a:cubicBezTo>
                  <a:cubicBezTo>
                    <a:pt x="0" y="337"/>
                    <a:pt x="16" y="302"/>
                    <a:pt x="47" y="291"/>
                  </a:cubicBezTo>
                  <a:cubicBezTo>
                    <a:pt x="329" y="206"/>
                    <a:pt x="329" y="206"/>
                    <a:pt x="329" y="206"/>
                  </a:cubicBezTo>
                  <a:cubicBezTo>
                    <a:pt x="346" y="161"/>
                    <a:pt x="382" y="106"/>
                    <a:pt x="436" y="65"/>
                  </a:cubicBezTo>
                  <a:close/>
                </a:path>
              </a:pathLst>
            </a:custGeom>
            <a:solidFill>
              <a:srgbClr val="FFD7B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8" name="Freeform 74">
              <a:extLst>
                <a:ext uri="{FF2B5EF4-FFF2-40B4-BE49-F238E27FC236}">
                  <a16:creationId xmlns:a16="http://schemas.microsoft.com/office/drawing/2014/main" id="{2A68B667-7E00-48D9-9EA8-CF587F3AE404}"/>
                </a:ext>
              </a:extLst>
            </p:cNvPr>
            <p:cNvSpPr>
              <a:spLocks/>
            </p:cNvSpPr>
            <p:nvPr/>
          </p:nvSpPr>
          <p:spPr bwMode="auto">
            <a:xfrm>
              <a:off x="6264276" y="273050"/>
              <a:ext cx="417513" cy="1268413"/>
            </a:xfrm>
            <a:custGeom>
              <a:avLst/>
              <a:gdLst>
                <a:gd name="T0" fmla="*/ 0 w 263"/>
                <a:gd name="T1" fmla="*/ 7 h 799"/>
                <a:gd name="T2" fmla="*/ 19 w 263"/>
                <a:gd name="T3" fmla="*/ 799 h 799"/>
                <a:gd name="T4" fmla="*/ 263 w 263"/>
                <a:gd name="T5" fmla="*/ 792 h 799"/>
                <a:gd name="T6" fmla="*/ 246 w 263"/>
                <a:gd name="T7" fmla="*/ 0 h 799"/>
                <a:gd name="T8" fmla="*/ 0 w 263"/>
                <a:gd name="T9" fmla="*/ 7 h 799"/>
              </a:gdLst>
              <a:ahLst/>
              <a:cxnLst>
                <a:cxn ang="0">
                  <a:pos x="T0" y="T1"/>
                </a:cxn>
                <a:cxn ang="0">
                  <a:pos x="T2" y="T3"/>
                </a:cxn>
                <a:cxn ang="0">
                  <a:pos x="T4" y="T5"/>
                </a:cxn>
                <a:cxn ang="0">
                  <a:pos x="T6" y="T7"/>
                </a:cxn>
                <a:cxn ang="0">
                  <a:pos x="T8" y="T9"/>
                </a:cxn>
              </a:cxnLst>
              <a:rect l="0" t="0" r="r" b="b"/>
              <a:pathLst>
                <a:path w="263" h="799">
                  <a:moveTo>
                    <a:pt x="0" y="7"/>
                  </a:moveTo>
                  <a:lnTo>
                    <a:pt x="19" y="799"/>
                  </a:lnTo>
                  <a:lnTo>
                    <a:pt x="263" y="792"/>
                  </a:lnTo>
                  <a:lnTo>
                    <a:pt x="246" y="0"/>
                  </a:lnTo>
                  <a:lnTo>
                    <a:pt x="0" y="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79" name="Rectangle 78">
            <a:extLst>
              <a:ext uri="{FF2B5EF4-FFF2-40B4-BE49-F238E27FC236}">
                <a16:creationId xmlns:a16="http://schemas.microsoft.com/office/drawing/2014/main" id="{50A359B6-61FA-4F2B-86EF-F22F03C5C888}"/>
              </a:ext>
            </a:extLst>
          </p:cNvPr>
          <p:cNvSpPr/>
          <p:nvPr/>
        </p:nvSpPr>
        <p:spPr>
          <a:xfrm>
            <a:off x="915164" y="2778047"/>
            <a:ext cx="1045737" cy="509666"/>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90%</a:t>
            </a:r>
            <a:endParaRPr kumimoji="0" lang="en-IN" sz="18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0" name="Rectangle 79">
            <a:extLst>
              <a:ext uri="{FF2B5EF4-FFF2-40B4-BE49-F238E27FC236}">
                <a16:creationId xmlns:a16="http://schemas.microsoft.com/office/drawing/2014/main" id="{9060C43C-D2EC-449A-836A-02DC62F8B054}"/>
              </a:ext>
            </a:extLst>
          </p:cNvPr>
          <p:cNvSpPr/>
          <p:nvPr/>
        </p:nvSpPr>
        <p:spPr>
          <a:xfrm>
            <a:off x="1960900" y="2778047"/>
            <a:ext cx="3049250" cy="509666"/>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Experts Satisfaction</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1" name="Rectangle 80">
            <a:extLst>
              <a:ext uri="{FF2B5EF4-FFF2-40B4-BE49-F238E27FC236}">
                <a16:creationId xmlns:a16="http://schemas.microsoft.com/office/drawing/2014/main" id="{ABD78E18-1028-4F3F-872B-FCC06B6800E3}"/>
              </a:ext>
            </a:extLst>
          </p:cNvPr>
          <p:cNvSpPr/>
          <p:nvPr/>
        </p:nvSpPr>
        <p:spPr>
          <a:xfrm>
            <a:off x="840374" y="3360283"/>
            <a:ext cx="4931125" cy="704232"/>
          </a:xfrm>
          <a:prstGeom prst="rect">
            <a:avLst/>
          </a:prstGeom>
        </p:spPr>
        <p:txBody>
          <a:bodyPr wrap="square">
            <a:spAutoFit/>
          </a:bodyPr>
          <a:lstStyle/>
          <a:p>
            <a:pPr>
              <a:lnSpc>
                <a:spcPct val="150000"/>
              </a:lnSpc>
            </a:pP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typeset industry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in .</a:t>
            </a:r>
            <a:endParaRPr lang="en-IN"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2" name="Oval 85">
            <a:extLst>
              <a:ext uri="{FF2B5EF4-FFF2-40B4-BE49-F238E27FC236}">
                <a16:creationId xmlns:a16="http://schemas.microsoft.com/office/drawing/2014/main" id="{107742E9-F23C-490C-AB7F-C624CE368314}"/>
              </a:ext>
            </a:extLst>
          </p:cNvPr>
          <p:cNvSpPr/>
          <p:nvPr/>
        </p:nvSpPr>
        <p:spPr>
          <a:xfrm>
            <a:off x="1624975" y="4403351"/>
            <a:ext cx="671850" cy="671850"/>
          </a:xfrm>
          <a:prstGeom prst="ellips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2000" b="0" i="0" u="none" strike="noStrike" kern="0" cap="none" spc="0" normalizeH="0" baseline="0" noProof="0" dirty="0">
                <a:ln>
                  <a:noFill/>
                </a:ln>
                <a:solidFill>
                  <a:prstClr val="white"/>
                </a:solidFill>
                <a:effectLst/>
                <a:uLnTx/>
                <a:uFillTx/>
                <a:latin typeface="FontAwesome" pitchFamily="50" charset="0"/>
                <a:ea typeface="+mn-ea"/>
                <a:cs typeface="+mn-cs"/>
              </a:rPr>
              <a:t>01</a:t>
            </a:r>
          </a:p>
        </p:txBody>
      </p:sp>
      <p:sp>
        <p:nvSpPr>
          <p:cNvPr id="83" name="TextBox 61">
            <a:extLst>
              <a:ext uri="{FF2B5EF4-FFF2-40B4-BE49-F238E27FC236}">
                <a16:creationId xmlns:a16="http://schemas.microsoft.com/office/drawing/2014/main" id="{195AD221-250D-4F32-9BDD-A32F4DFDCB0C}"/>
              </a:ext>
            </a:extLst>
          </p:cNvPr>
          <p:cNvSpPr txBox="1"/>
          <p:nvPr/>
        </p:nvSpPr>
        <p:spPr>
          <a:xfrm>
            <a:off x="840374" y="1966918"/>
            <a:ext cx="4430957" cy="523220"/>
          </a:xfrm>
          <a:prstGeom prst="rect">
            <a:avLst/>
          </a:prstGeom>
          <a:noFill/>
        </p:spPr>
        <p:txBody>
          <a:bodyPr wrap="none" rtlCol="0">
            <a:spAutoFit/>
          </a:bodyPr>
          <a:lstStyle/>
          <a:p>
            <a:r>
              <a:rPr lang="en-GB" sz="2800" dirty="0">
                <a:solidFill>
                  <a:srgbClr val="262626"/>
                </a:solidFill>
                <a:latin typeface="Economica" panose="02000506040000020004" pitchFamily="50" charset="0"/>
              </a:rPr>
              <a:t>We are chosen by the Business Experts</a:t>
            </a:r>
            <a:endParaRPr lang="en-IN" sz="2800" dirty="0">
              <a:solidFill>
                <a:srgbClr val="262626"/>
              </a:solidFill>
              <a:latin typeface="Economica" panose="02000506040000020004" pitchFamily="50" charset="0"/>
            </a:endParaRPr>
          </a:p>
        </p:txBody>
      </p:sp>
      <p:sp>
        <p:nvSpPr>
          <p:cNvPr id="84" name="Rectangle 62">
            <a:extLst>
              <a:ext uri="{FF2B5EF4-FFF2-40B4-BE49-F238E27FC236}">
                <a16:creationId xmlns:a16="http://schemas.microsoft.com/office/drawing/2014/main" id="{95393B5B-8EEF-4319-AD74-D7912312F09F}"/>
              </a:ext>
            </a:extLst>
          </p:cNvPr>
          <p:cNvSpPr/>
          <p:nvPr/>
        </p:nvSpPr>
        <p:spPr>
          <a:xfrm>
            <a:off x="777712" y="5186505"/>
            <a:ext cx="2366376" cy="646331"/>
          </a:xfrm>
          <a:prstGeom prst="rect">
            <a:avLst/>
          </a:prstGeom>
        </p:spPr>
        <p:txBody>
          <a:bodyPr wrap="square">
            <a:spAutoFit/>
          </a:bodyPr>
          <a:lstStyle/>
          <a:p>
            <a:pPr algn="ct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5" name="Oval 89">
            <a:extLst>
              <a:ext uri="{FF2B5EF4-FFF2-40B4-BE49-F238E27FC236}">
                <a16:creationId xmlns:a16="http://schemas.microsoft.com/office/drawing/2014/main" id="{FBD141D0-1935-4F82-B5E1-CB9BE4CC0DDD}"/>
              </a:ext>
            </a:extLst>
          </p:cNvPr>
          <p:cNvSpPr/>
          <p:nvPr/>
        </p:nvSpPr>
        <p:spPr>
          <a:xfrm>
            <a:off x="4299377" y="4403351"/>
            <a:ext cx="671850" cy="671850"/>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2000" b="0" i="0" u="none" strike="noStrike" kern="0" cap="none" spc="0" normalizeH="0" baseline="0" noProof="0" dirty="0">
                <a:ln>
                  <a:noFill/>
                </a:ln>
                <a:solidFill>
                  <a:prstClr val="white"/>
                </a:solidFill>
                <a:effectLst/>
                <a:uLnTx/>
                <a:uFillTx/>
                <a:latin typeface="FontAwesome" pitchFamily="50" charset="0"/>
                <a:ea typeface="+mn-ea"/>
                <a:cs typeface="+mn-cs"/>
              </a:rPr>
              <a:t>02</a:t>
            </a:r>
          </a:p>
        </p:txBody>
      </p:sp>
      <p:sp>
        <p:nvSpPr>
          <p:cNvPr id="86" name="Rectangle 90">
            <a:extLst>
              <a:ext uri="{FF2B5EF4-FFF2-40B4-BE49-F238E27FC236}">
                <a16:creationId xmlns:a16="http://schemas.microsoft.com/office/drawing/2014/main" id="{DA90ADEB-5609-4DC8-A521-B34F9871A476}"/>
              </a:ext>
            </a:extLst>
          </p:cNvPr>
          <p:cNvSpPr/>
          <p:nvPr/>
        </p:nvSpPr>
        <p:spPr>
          <a:xfrm>
            <a:off x="3452114" y="5186505"/>
            <a:ext cx="2366376" cy="646331"/>
          </a:xfrm>
          <a:prstGeom prst="rect">
            <a:avLst/>
          </a:prstGeom>
        </p:spPr>
        <p:txBody>
          <a:bodyPr wrap="square">
            <a:spAutoFit/>
          </a:bodyPr>
          <a:lstStyle/>
          <a:p>
            <a:pPr algn="ct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87" name="Straight Connector 4096">
            <a:extLst>
              <a:ext uri="{FF2B5EF4-FFF2-40B4-BE49-F238E27FC236}">
                <a16:creationId xmlns:a16="http://schemas.microsoft.com/office/drawing/2014/main" id="{75E1F17F-A27D-42A9-947C-90152F8781B3}"/>
              </a:ext>
            </a:extLst>
          </p:cNvPr>
          <p:cNvCxnSpPr/>
          <p:nvPr/>
        </p:nvCxnSpPr>
        <p:spPr>
          <a:xfrm>
            <a:off x="3263989" y="4652662"/>
            <a:ext cx="0" cy="1378040"/>
          </a:xfrm>
          <a:prstGeom prst="line">
            <a:avLst/>
          </a:prstGeom>
          <a:noFill/>
          <a:ln w="6350" cap="flat" cmpd="sng" algn="ctr">
            <a:solidFill>
              <a:sysClr val="window" lastClr="FFFFFF">
                <a:lumMod val="85000"/>
              </a:sysClr>
            </a:solidFill>
            <a:prstDash val="solid"/>
            <a:miter lim="800000"/>
          </a:ln>
          <a:effectLst/>
        </p:spPr>
      </p:cxnSp>
    </p:spTree>
    <p:extLst>
      <p:ext uri="{BB962C8B-B14F-4D97-AF65-F5344CB8AC3E}">
        <p14:creationId xmlns:p14="http://schemas.microsoft.com/office/powerpoint/2010/main" val="1265242188"/>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nodeType="afterEffect">
                                  <p:stCondLst>
                                    <p:cond delay="0"/>
                                  </p:stCondLst>
                                  <p:childTnLst>
                                    <p:set>
                                      <p:cBhvr>
                                        <p:cTn id="6" dur="1" fill="hold">
                                          <p:stCondLst>
                                            <p:cond delay="0"/>
                                          </p:stCondLst>
                                        </p:cTn>
                                        <p:tgtEl>
                                          <p:spTgt spid="51"/>
                                        </p:tgtEl>
                                        <p:attrNameLst>
                                          <p:attrName>style.visibility</p:attrName>
                                        </p:attrNameLst>
                                      </p:cBhvr>
                                      <p:to>
                                        <p:strVal val="visible"/>
                                      </p:to>
                                    </p:set>
                                    <p:animEffect transition="in" filter="wipe(right)">
                                      <p:cBhvr>
                                        <p:cTn id="7" dur="500"/>
                                        <p:tgtEl>
                                          <p:spTgt spid="51"/>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83"/>
                                        </p:tgtEl>
                                        <p:attrNameLst>
                                          <p:attrName>style.visibility</p:attrName>
                                        </p:attrNameLst>
                                      </p:cBhvr>
                                      <p:to>
                                        <p:strVal val="visible"/>
                                      </p:to>
                                    </p:set>
                                    <p:animEffect transition="in" filter="wipe(left)">
                                      <p:cBhvr>
                                        <p:cTn id="11" dur="500"/>
                                        <p:tgtEl>
                                          <p:spTgt spid="83"/>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79"/>
                                        </p:tgtEl>
                                        <p:attrNameLst>
                                          <p:attrName>style.visibility</p:attrName>
                                        </p:attrNameLst>
                                      </p:cBhvr>
                                      <p:to>
                                        <p:strVal val="visible"/>
                                      </p:to>
                                    </p:set>
                                    <p:animEffect transition="in" filter="wipe(left)">
                                      <p:cBhvr>
                                        <p:cTn id="15" dur="500"/>
                                        <p:tgtEl>
                                          <p:spTgt spid="79"/>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80"/>
                                        </p:tgtEl>
                                        <p:attrNameLst>
                                          <p:attrName>style.visibility</p:attrName>
                                        </p:attrNameLst>
                                      </p:cBhvr>
                                      <p:to>
                                        <p:strVal val="visible"/>
                                      </p:to>
                                    </p:set>
                                    <p:animEffect transition="in" filter="wipe(left)">
                                      <p:cBhvr>
                                        <p:cTn id="19" dur="500"/>
                                        <p:tgtEl>
                                          <p:spTgt spid="80"/>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1"/>
                                        </p:tgtEl>
                                        <p:attrNameLst>
                                          <p:attrName>style.visibility</p:attrName>
                                        </p:attrNameLst>
                                      </p:cBhvr>
                                      <p:to>
                                        <p:strVal val="visible"/>
                                      </p:to>
                                    </p:set>
                                    <p:animEffect transition="in" filter="fade">
                                      <p:cBhvr>
                                        <p:cTn id="23" dur="500"/>
                                        <p:tgtEl>
                                          <p:spTgt spid="81"/>
                                        </p:tgtEl>
                                      </p:cBhvr>
                                    </p:animEffect>
                                  </p:childTnLst>
                                </p:cTn>
                              </p:par>
                            </p:childTnLst>
                          </p:cTn>
                        </p:par>
                        <p:par>
                          <p:cTn id="24" fill="hold">
                            <p:stCondLst>
                              <p:cond delay="2500"/>
                            </p:stCondLst>
                            <p:childTnLst>
                              <p:par>
                                <p:cTn id="25" presetID="42" presetClass="entr" presetSubtype="0" fill="hold" grpId="0" nodeType="afterEffect">
                                  <p:stCondLst>
                                    <p:cond delay="0"/>
                                  </p:stCondLst>
                                  <p:childTnLst>
                                    <p:set>
                                      <p:cBhvr>
                                        <p:cTn id="26" dur="1" fill="hold">
                                          <p:stCondLst>
                                            <p:cond delay="0"/>
                                          </p:stCondLst>
                                        </p:cTn>
                                        <p:tgtEl>
                                          <p:spTgt spid="82"/>
                                        </p:tgtEl>
                                        <p:attrNameLst>
                                          <p:attrName>style.visibility</p:attrName>
                                        </p:attrNameLst>
                                      </p:cBhvr>
                                      <p:to>
                                        <p:strVal val="visible"/>
                                      </p:to>
                                    </p:set>
                                    <p:animEffect transition="in" filter="fade">
                                      <p:cBhvr>
                                        <p:cTn id="27" dur="500"/>
                                        <p:tgtEl>
                                          <p:spTgt spid="82"/>
                                        </p:tgtEl>
                                      </p:cBhvr>
                                    </p:animEffect>
                                    <p:anim calcmode="lin" valueType="num">
                                      <p:cBhvr>
                                        <p:cTn id="28" dur="500" fill="hold"/>
                                        <p:tgtEl>
                                          <p:spTgt spid="82"/>
                                        </p:tgtEl>
                                        <p:attrNameLst>
                                          <p:attrName>ppt_x</p:attrName>
                                        </p:attrNameLst>
                                      </p:cBhvr>
                                      <p:tavLst>
                                        <p:tav tm="0">
                                          <p:val>
                                            <p:strVal val="#ppt_x"/>
                                          </p:val>
                                        </p:tav>
                                        <p:tav tm="100000">
                                          <p:val>
                                            <p:strVal val="#ppt_x"/>
                                          </p:val>
                                        </p:tav>
                                      </p:tavLst>
                                    </p:anim>
                                    <p:anim calcmode="lin" valueType="num">
                                      <p:cBhvr>
                                        <p:cTn id="29" dur="500" fill="hold"/>
                                        <p:tgtEl>
                                          <p:spTgt spid="82"/>
                                        </p:tgtEl>
                                        <p:attrNameLst>
                                          <p:attrName>ppt_y</p:attrName>
                                        </p:attrNameLst>
                                      </p:cBhvr>
                                      <p:tavLst>
                                        <p:tav tm="0">
                                          <p:val>
                                            <p:strVal val="#ppt_y+.1"/>
                                          </p:val>
                                        </p:tav>
                                        <p:tav tm="100000">
                                          <p:val>
                                            <p:strVal val="#ppt_y"/>
                                          </p:val>
                                        </p:tav>
                                      </p:tavLst>
                                    </p:anim>
                                  </p:childTnLst>
                                </p:cTn>
                              </p:par>
                            </p:childTnLst>
                          </p:cTn>
                        </p:par>
                        <p:par>
                          <p:cTn id="30" fill="hold">
                            <p:stCondLst>
                              <p:cond delay="3000"/>
                            </p:stCondLst>
                            <p:childTnLst>
                              <p:par>
                                <p:cTn id="31" presetID="42" presetClass="entr" presetSubtype="0" fill="hold" grpId="0" nodeType="afterEffect">
                                  <p:stCondLst>
                                    <p:cond delay="0"/>
                                  </p:stCondLst>
                                  <p:childTnLst>
                                    <p:set>
                                      <p:cBhvr>
                                        <p:cTn id="32" dur="1" fill="hold">
                                          <p:stCondLst>
                                            <p:cond delay="0"/>
                                          </p:stCondLst>
                                        </p:cTn>
                                        <p:tgtEl>
                                          <p:spTgt spid="84"/>
                                        </p:tgtEl>
                                        <p:attrNameLst>
                                          <p:attrName>style.visibility</p:attrName>
                                        </p:attrNameLst>
                                      </p:cBhvr>
                                      <p:to>
                                        <p:strVal val="visible"/>
                                      </p:to>
                                    </p:set>
                                    <p:animEffect transition="in" filter="fade">
                                      <p:cBhvr>
                                        <p:cTn id="33" dur="500"/>
                                        <p:tgtEl>
                                          <p:spTgt spid="84"/>
                                        </p:tgtEl>
                                      </p:cBhvr>
                                    </p:animEffect>
                                    <p:anim calcmode="lin" valueType="num">
                                      <p:cBhvr>
                                        <p:cTn id="34" dur="500" fill="hold"/>
                                        <p:tgtEl>
                                          <p:spTgt spid="84"/>
                                        </p:tgtEl>
                                        <p:attrNameLst>
                                          <p:attrName>ppt_x</p:attrName>
                                        </p:attrNameLst>
                                      </p:cBhvr>
                                      <p:tavLst>
                                        <p:tav tm="0">
                                          <p:val>
                                            <p:strVal val="#ppt_x"/>
                                          </p:val>
                                        </p:tav>
                                        <p:tav tm="100000">
                                          <p:val>
                                            <p:strVal val="#ppt_x"/>
                                          </p:val>
                                        </p:tav>
                                      </p:tavLst>
                                    </p:anim>
                                    <p:anim calcmode="lin" valueType="num">
                                      <p:cBhvr>
                                        <p:cTn id="35" dur="500" fill="hold"/>
                                        <p:tgtEl>
                                          <p:spTgt spid="84"/>
                                        </p:tgtEl>
                                        <p:attrNameLst>
                                          <p:attrName>ppt_y</p:attrName>
                                        </p:attrNameLst>
                                      </p:cBhvr>
                                      <p:tavLst>
                                        <p:tav tm="0">
                                          <p:val>
                                            <p:strVal val="#ppt_y+.1"/>
                                          </p:val>
                                        </p:tav>
                                        <p:tav tm="100000">
                                          <p:val>
                                            <p:strVal val="#ppt_y"/>
                                          </p:val>
                                        </p:tav>
                                      </p:tavLst>
                                    </p:anim>
                                  </p:childTnLst>
                                </p:cTn>
                              </p:par>
                            </p:childTnLst>
                          </p:cTn>
                        </p:par>
                        <p:par>
                          <p:cTn id="36" fill="hold">
                            <p:stCondLst>
                              <p:cond delay="3500"/>
                            </p:stCondLst>
                            <p:childTnLst>
                              <p:par>
                                <p:cTn id="37" presetID="22" presetClass="entr" presetSubtype="4" fill="hold" nodeType="afterEffect">
                                  <p:stCondLst>
                                    <p:cond delay="0"/>
                                  </p:stCondLst>
                                  <p:childTnLst>
                                    <p:set>
                                      <p:cBhvr>
                                        <p:cTn id="38" dur="1" fill="hold">
                                          <p:stCondLst>
                                            <p:cond delay="0"/>
                                          </p:stCondLst>
                                        </p:cTn>
                                        <p:tgtEl>
                                          <p:spTgt spid="87"/>
                                        </p:tgtEl>
                                        <p:attrNameLst>
                                          <p:attrName>style.visibility</p:attrName>
                                        </p:attrNameLst>
                                      </p:cBhvr>
                                      <p:to>
                                        <p:strVal val="visible"/>
                                      </p:to>
                                    </p:set>
                                    <p:animEffect transition="in" filter="wipe(down)">
                                      <p:cBhvr>
                                        <p:cTn id="39" dur="500"/>
                                        <p:tgtEl>
                                          <p:spTgt spid="87"/>
                                        </p:tgtEl>
                                      </p:cBhvr>
                                    </p:animEffect>
                                  </p:childTnLst>
                                </p:cTn>
                              </p:par>
                            </p:childTnLst>
                          </p:cTn>
                        </p:par>
                        <p:par>
                          <p:cTn id="40" fill="hold">
                            <p:stCondLst>
                              <p:cond delay="4000"/>
                            </p:stCondLst>
                            <p:childTnLst>
                              <p:par>
                                <p:cTn id="41" presetID="42" presetClass="entr" presetSubtype="0" fill="hold" grpId="0" nodeType="afterEffect">
                                  <p:stCondLst>
                                    <p:cond delay="0"/>
                                  </p:stCondLst>
                                  <p:childTnLst>
                                    <p:set>
                                      <p:cBhvr>
                                        <p:cTn id="42" dur="1" fill="hold">
                                          <p:stCondLst>
                                            <p:cond delay="0"/>
                                          </p:stCondLst>
                                        </p:cTn>
                                        <p:tgtEl>
                                          <p:spTgt spid="85"/>
                                        </p:tgtEl>
                                        <p:attrNameLst>
                                          <p:attrName>style.visibility</p:attrName>
                                        </p:attrNameLst>
                                      </p:cBhvr>
                                      <p:to>
                                        <p:strVal val="visible"/>
                                      </p:to>
                                    </p:set>
                                    <p:animEffect transition="in" filter="fade">
                                      <p:cBhvr>
                                        <p:cTn id="43" dur="500"/>
                                        <p:tgtEl>
                                          <p:spTgt spid="85"/>
                                        </p:tgtEl>
                                      </p:cBhvr>
                                    </p:animEffect>
                                    <p:anim calcmode="lin" valueType="num">
                                      <p:cBhvr>
                                        <p:cTn id="44" dur="500" fill="hold"/>
                                        <p:tgtEl>
                                          <p:spTgt spid="85"/>
                                        </p:tgtEl>
                                        <p:attrNameLst>
                                          <p:attrName>ppt_x</p:attrName>
                                        </p:attrNameLst>
                                      </p:cBhvr>
                                      <p:tavLst>
                                        <p:tav tm="0">
                                          <p:val>
                                            <p:strVal val="#ppt_x"/>
                                          </p:val>
                                        </p:tav>
                                        <p:tav tm="100000">
                                          <p:val>
                                            <p:strVal val="#ppt_x"/>
                                          </p:val>
                                        </p:tav>
                                      </p:tavLst>
                                    </p:anim>
                                    <p:anim calcmode="lin" valueType="num">
                                      <p:cBhvr>
                                        <p:cTn id="45" dur="500" fill="hold"/>
                                        <p:tgtEl>
                                          <p:spTgt spid="85"/>
                                        </p:tgtEl>
                                        <p:attrNameLst>
                                          <p:attrName>ppt_y</p:attrName>
                                        </p:attrNameLst>
                                      </p:cBhvr>
                                      <p:tavLst>
                                        <p:tav tm="0">
                                          <p:val>
                                            <p:strVal val="#ppt_y+.1"/>
                                          </p:val>
                                        </p:tav>
                                        <p:tav tm="100000">
                                          <p:val>
                                            <p:strVal val="#ppt_y"/>
                                          </p:val>
                                        </p:tav>
                                      </p:tavLst>
                                    </p:anim>
                                  </p:childTnLst>
                                </p:cTn>
                              </p:par>
                            </p:childTnLst>
                          </p:cTn>
                        </p:par>
                        <p:par>
                          <p:cTn id="46" fill="hold">
                            <p:stCondLst>
                              <p:cond delay="4500"/>
                            </p:stCondLst>
                            <p:childTnLst>
                              <p:par>
                                <p:cTn id="47" presetID="42" presetClass="entr" presetSubtype="0" fill="hold" grpId="0" nodeType="afterEffect">
                                  <p:stCondLst>
                                    <p:cond delay="0"/>
                                  </p:stCondLst>
                                  <p:childTnLst>
                                    <p:set>
                                      <p:cBhvr>
                                        <p:cTn id="48" dur="1" fill="hold">
                                          <p:stCondLst>
                                            <p:cond delay="0"/>
                                          </p:stCondLst>
                                        </p:cTn>
                                        <p:tgtEl>
                                          <p:spTgt spid="86"/>
                                        </p:tgtEl>
                                        <p:attrNameLst>
                                          <p:attrName>style.visibility</p:attrName>
                                        </p:attrNameLst>
                                      </p:cBhvr>
                                      <p:to>
                                        <p:strVal val="visible"/>
                                      </p:to>
                                    </p:set>
                                    <p:animEffect transition="in" filter="fade">
                                      <p:cBhvr>
                                        <p:cTn id="49" dur="500"/>
                                        <p:tgtEl>
                                          <p:spTgt spid="86"/>
                                        </p:tgtEl>
                                      </p:cBhvr>
                                    </p:animEffect>
                                    <p:anim calcmode="lin" valueType="num">
                                      <p:cBhvr>
                                        <p:cTn id="50" dur="500" fill="hold"/>
                                        <p:tgtEl>
                                          <p:spTgt spid="86"/>
                                        </p:tgtEl>
                                        <p:attrNameLst>
                                          <p:attrName>ppt_x</p:attrName>
                                        </p:attrNameLst>
                                      </p:cBhvr>
                                      <p:tavLst>
                                        <p:tav tm="0">
                                          <p:val>
                                            <p:strVal val="#ppt_x"/>
                                          </p:val>
                                        </p:tav>
                                        <p:tav tm="100000">
                                          <p:val>
                                            <p:strVal val="#ppt_x"/>
                                          </p:val>
                                        </p:tav>
                                      </p:tavLst>
                                    </p:anim>
                                    <p:anim calcmode="lin" valueType="num">
                                      <p:cBhvr>
                                        <p:cTn id="51" dur="500" fill="hold"/>
                                        <p:tgtEl>
                                          <p:spTgt spid="8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animBg="1"/>
      <p:bldP spid="81" grpId="0"/>
      <p:bldP spid="82" grpId="0" animBg="1"/>
      <p:bldP spid="83" grpId="0"/>
      <p:bldP spid="84" grpId="0"/>
      <p:bldP spid="85" grpId="0" animBg="1"/>
      <p:bldP spid="86"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42" name="Group 40">
            <a:extLst>
              <a:ext uri="{FF2B5EF4-FFF2-40B4-BE49-F238E27FC236}">
                <a16:creationId xmlns:a16="http://schemas.microsoft.com/office/drawing/2014/main" id="{57AD4F18-6FC7-49E6-BFE7-05A09AEAF31C}"/>
              </a:ext>
            </a:extLst>
          </p:cNvPr>
          <p:cNvGrpSpPr/>
          <p:nvPr/>
        </p:nvGrpSpPr>
        <p:grpSpPr>
          <a:xfrm>
            <a:off x="5075238" y="1525588"/>
            <a:ext cx="1897063" cy="3749675"/>
            <a:chOff x="5075238" y="1525588"/>
            <a:chExt cx="1897063" cy="3749675"/>
          </a:xfrm>
        </p:grpSpPr>
        <p:sp>
          <p:nvSpPr>
            <p:cNvPr id="43" name="AutoShape 3">
              <a:extLst>
                <a:ext uri="{FF2B5EF4-FFF2-40B4-BE49-F238E27FC236}">
                  <a16:creationId xmlns:a16="http://schemas.microsoft.com/office/drawing/2014/main" id="{68522FEB-95AF-4E73-8E18-414B1E828A34}"/>
                </a:ext>
              </a:extLst>
            </p:cNvPr>
            <p:cNvSpPr>
              <a:spLocks noChangeAspect="1" noChangeArrowheads="1" noTextEdit="1"/>
            </p:cNvSpPr>
            <p:nvPr/>
          </p:nvSpPr>
          <p:spPr bwMode="auto">
            <a:xfrm>
              <a:off x="5091113" y="1525588"/>
              <a:ext cx="1866900" cy="3749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4" name="Freeform 5">
              <a:extLst>
                <a:ext uri="{FF2B5EF4-FFF2-40B4-BE49-F238E27FC236}">
                  <a16:creationId xmlns:a16="http://schemas.microsoft.com/office/drawing/2014/main" id="{D7E2EE47-BACA-4F58-8376-5B8B823DC8B1}"/>
                </a:ext>
              </a:extLst>
            </p:cNvPr>
            <p:cNvSpPr>
              <a:spLocks/>
            </p:cNvSpPr>
            <p:nvPr/>
          </p:nvSpPr>
          <p:spPr bwMode="auto">
            <a:xfrm>
              <a:off x="5251451" y="4984751"/>
              <a:ext cx="1512888" cy="288925"/>
            </a:xfrm>
            <a:custGeom>
              <a:avLst/>
              <a:gdLst>
                <a:gd name="T0" fmla="*/ 505 w 931"/>
                <a:gd name="T1" fmla="*/ 0 h 178"/>
                <a:gd name="T2" fmla="*/ 385 w 931"/>
                <a:gd name="T3" fmla="*/ 3 h 178"/>
                <a:gd name="T4" fmla="*/ 304 w 931"/>
                <a:gd name="T5" fmla="*/ 12 h 178"/>
                <a:gd name="T6" fmla="*/ 270 w 931"/>
                <a:gd name="T7" fmla="*/ 16 h 178"/>
                <a:gd name="T8" fmla="*/ 106 w 931"/>
                <a:gd name="T9" fmla="*/ 34 h 178"/>
                <a:gd name="T10" fmla="*/ 37 w 931"/>
                <a:gd name="T11" fmla="*/ 133 h 178"/>
                <a:gd name="T12" fmla="*/ 144 w 931"/>
                <a:gd name="T13" fmla="*/ 165 h 178"/>
                <a:gd name="T14" fmla="*/ 248 w 931"/>
                <a:gd name="T15" fmla="*/ 170 h 178"/>
                <a:gd name="T16" fmla="*/ 342 w 931"/>
                <a:gd name="T17" fmla="*/ 169 h 178"/>
                <a:gd name="T18" fmla="*/ 352 w 931"/>
                <a:gd name="T19" fmla="*/ 168 h 178"/>
                <a:gd name="T20" fmla="*/ 549 w 931"/>
                <a:gd name="T21" fmla="*/ 177 h 178"/>
                <a:gd name="T22" fmla="*/ 641 w 931"/>
                <a:gd name="T23" fmla="*/ 178 h 178"/>
                <a:gd name="T24" fmla="*/ 758 w 931"/>
                <a:gd name="T25" fmla="*/ 175 h 178"/>
                <a:gd name="T26" fmla="*/ 868 w 931"/>
                <a:gd name="T27" fmla="*/ 161 h 178"/>
                <a:gd name="T28" fmla="*/ 921 w 931"/>
                <a:gd name="T29" fmla="*/ 117 h 178"/>
                <a:gd name="T30" fmla="*/ 893 w 931"/>
                <a:gd name="T31" fmla="*/ 47 h 178"/>
                <a:gd name="T32" fmla="*/ 747 w 931"/>
                <a:gd name="T33" fmla="*/ 11 h 178"/>
                <a:gd name="T34" fmla="*/ 519 w 931"/>
                <a:gd name="T35" fmla="*/ 1 h 178"/>
                <a:gd name="T36" fmla="*/ 505 w 931"/>
                <a:gd name="T37" fmla="*/ 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31" h="178">
                  <a:moveTo>
                    <a:pt x="505" y="0"/>
                  </a:moveTo>
                  <a:cubicBezTo>
                    <a:pt x="465" y="0"/>
                    <a:pt x="425" y="2"/>
                    <a:pt x="385" y="3"/>
                  </a:cubicBezTo>
                  <a:cubicBezTo>
                    <a:pt x="359" y="5"/>
                    <a:pt x="331" y="7"/>
                    <a:pt x="304" y="12"/>
                  </a:cubicBezTo>
                  <a:cubicBezTo>
                    <a:pt x="292" y="13"/>
                    <a:pt x="281" y="15"/>
                    <a:pt x="270" y="16"/>
                  </a:cubicBezTo>
                  <a:cubicBezTo>
                    <a:pt x="215" y="22"/>
                    <a:pt x="159" y="18"/>
                    <a:pt x="106" y="34"/>
                  </a:cubicBezTo>
                  <a:cubicBezTo>
                    <a:pt x="64" y="47"/>
                    <a:pt x="0" y="82"/>
                    <a:pt x="37" y="133"/>
                  </a:cubicBezTo>
                  <a:cubicBezTo>
                    <a:pt x="57" y="162"/>
                    <a:pt x="113" y="162"/>
                    <a:pt x="144" y="165"/>
                  </a:cubicBezTo>
                  <a:cubicBezTo>
                    <a:pt x="179" y="169"/>
                    <a:pt x="213" y="170"/>
                    <a:pt x="248" y="170"/>
                  </a:cubicBezTo>
                  <a:cubicBezTo>
                    <a:pt x="279" y="170"/>
                    <a:pt x="311" y="169"/>
                    <a:pt x="342" y="169"/>
                  </a:cubicBezTo>
                  <a:cubicBezTo>
                    <a:pt x="345" y="169"/>
                    <a:pt x="349" y="168"/>
                    <a:pt x="352" y="168"/>
                  </a:cubicBezTo>
                  <a:cubicBezTo>
                    <a:pt x="418" y="168"/>
                    <a:pt x="483" y="174"/>
                    <a:pt x="549" y="177"/>
                  </a:cubicBezTo>
                  <a:cubicBezTo>
                    <a:pt x="580" y="178"/>
                    <a:pt x="611" y="178"/>
                    <a:pt x="641" y="178"/>
                  </a:cubicBezTo>
                  <a:cubicBezTo>
                    <a:pt x="680" y="178"/>
                    <a:pt x="719" y="177"/>
                    <a:pt x="758" y="175"/>
                  </a:cubicBezTo>
                  <a:cubicBezTo>
                    <a:pt x="794" y="173"/>
                    <a:pt x="833" y="172"/>
                    <a:pt x="868" y="161"/>
                  </a:cubicBezTo>
                  <a:cubicBezTo>
                    <a:pt x="891" y="154"/>
                    <a:pt x="912" y="142"/>
                    <a:pt x="921" y="117"/>
                  </a:cubicBezTo>
                  <a:cubicBezTo>
                    <a:pt x="931" y="90"/>
                    <a:pt x="914" y="63"/>
                    <a:pt x="893" y="47"/>
                  </a:cubicBezTo>
                  <a:cubicBezTo>
                    <a:pt x="855" y="16"/>
                    <a:pt x="793" y="15"/>
                    <a:pt x="747" y="11"/>
                  </a:cubicBezTo>
                  <a:cubicBezTo>
                    <a:pt x="671" y="5"/>
                    <a:pt x="595" y="1"/>
                    <a:pt x="519" y="1"/>
                  </a:cubicBezTo>
                  <a:cubicBezTo>
                    <a:pt x="514" y="0"/>
                    <a:pt x="510" y="0"/>
                    <a:pt x="505" y="0"/>
                  </a:cubicBezTo>
                </a:path>
              </a:pathLst>
            </a:custGeom>
            <a:solidFill>
              <a:srgbClr val="E2DFCC">
                <a:lumMod val="90000"/>
              </a:srgbClr>
            </a:solidFill>
            <a:ln>
              <a:noFill/>
            </a:ln>
            <a:effectLst>
              <a:outerShdw blurRad="50800" dist="38100" dir="2700000" algn="tl" rotWithShape="0">
                <a:prstClr val="black">
                  <a:alpha val="40000"/>
                </a:prstClr>
              </a:outerShdw>
            </a:effec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5" name="Freeform 6">
              <a:extLst>
                <a:ext uri="{FF2B5EF4-FFF2-40B4-BE49-F238E27FC236}">
                  <a16:creationId xmlns:a16="http://schemas.microsoft.com/office/drawing/2014/main" id="{EFB8E1CB-1F1D-48F8-8B39-ED369A7AC551}"/>
                </a:ext>
              </a:extLst>
            </p:cNvPr>
            <p:cNvSpPr>
              <a:spLocks/>
            </p:cNvSpPr>
            <p:nvPr/>
          </p:nvSpPr>
          <p:spPr bwMode="auto">
            <a:xfrm>
              <a:off x="5235576" y="2057401"/>
              <a:ext cx="1484313" cy="1423988"/>
            </a:xfrm>
            <a:custGeom>
              <a:avLst/>
              <a:gdLst>
                <a:gd name="T0" fmla="*/ 878 w 913"/>
                <a:gd name="T1" fmla="*/ 747 h 878"/>
                <a:gd name="T2" fmla="*/ 881 w 913"/>
                <a:gd name="T3" fmla="*/ 746 h 878"/>
                <a:gd name="T4" fmla="*/ 809 w 913"/>
                <a:gd name="T5" fmla="*/ 247 h 878"/>
                <a:gd name="T6" fmla="*/ 135 w 913"/>
                <a:gd name="T7" fmla="*/ 225 h 878"/>
                <a:gd name="T8" fmla="*/ 77 w 913"/>
                <a:gd name="T9" fmla="*/ 772 h 878"/>
                <a:gd name="T10" fmla="*/ 78 w 913"/>
                <a:gd name="T11" fmla="*/ 772 h 878"/>
                <a:gd name="T12" fmla="*/ 878 w 913"/>
                <a:gd name="T13" fmla="*/ 747 h 878"/>
              </a:gdLst>
              <a:ahLst/>
              <a:cxnLst>
                <a:cxn ang="0">
                  <a:pos x="T0" y="T1"/>
                </a:cxn>
                <a:cxn ang="0">
                  <a:pos x="T2" y="T3"/>
                </a:cxn>
                <a:cxn ang="0">
                  <a:pos x="T4" y="T5"/>
                </a:cxn>
                <a:cxn ang="0">
                  <a:pos x="T6" y="T7"/>
                </a:cxn>
                <a:cxn ang="0">
                  <a:pos x="T8" y="T9"/>
                </a:cxn>
                <a:cxn ang="0">
                  <a:pos x="T10" y="T11"/>
                </a:cxn>
                <a:cxn ang="0">
                  <a:pos x="T12" y="T13"/>
                </a:cxn>
              </a:cxnLst>
              <a:rect l="0" t="0" r="r" b="b"/>
              <a:pathLst>
                <a:path w="913" h="878">
                  <a:moveTo>
                    <a:pt x="878" y="747"/>
                  </a:moveTo>
                  <a:cubicBezTo>
                    <a:pt x="880" y="746"/>
                    <a:pt x="881" y="746"/>
                    <a:pt x="881" y="746"/>
                  </a:cubicBezTo>
                  <a:cubicBezTo>
                    <a:pt x="913" y="526"/>
                    <a:pt x="881" y="350"/>
                    <a:pt x="809" y="247"/>
                  </a:cubicBezTo>
                  <a:cubicBezTo>
                    <a:pt x="636" y="0"/>
                    <a:pt x="253" y="67"/>
                    <a:pt x="135" y="225"/>
                  </a:cubicBezTo>
                  <a:cubicBezTo>
                    <a:pt x="0" y="407"/>
                    <a:pt x="77" y="772"/>
                    <a:pt x="77" y="772"/>
                  </a:cubicBezTo>
                  <a:cubicBezTo>
                    <a:pt x="77" y="772"/>
                    <a:pt x="78" y="772"/>
                    <a:pt x="78" y="772"/>
                  </a:cubicBezTo>
                  <a:cubicBezTo>
                    <a:pt x="467" y="878"/>
                    <a:pt x="841" y="759"/>
                    <a:pt x="878" y="747"/>
                  </a:cubicBezTo>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6" name="Freeform 7">
              <a:extLst>
                <a:ext uri="{FF2B5EF4-FFF2-40B4-BE49-F238E27FC236}">
                  <a16:creationId xmlns:a16="http://schemas.microsoft.com/office/drawing/2014/main" id="{DA394438-99A3-41DD-81AE-A6FED0B6CE39}"/>
                </a:ext>
              </a:extLst>
            </p:cNvPr>
            <p:cNvSpPr>
              <a:spLocks/>
            </p:cNvSpPr>
            <p:nvPr/>
          </p:nvSpPr>
          <p:spPr bwMode="auto">
            <a:xfrm>
              <a:off x="5303838" y="2071688"/>
              <a:ext cx="1379538" cy="1041400"/>
            </a:xfrm>
            <a:custGeom>
              <a:avLst/>
              <a:gdLst>
                <a:gd name="T0" fmla="*/ 12 w 849"/>
                <a:gd name="T1" fmla="*/ 548 h 642"/>
                <a:gd name="T2" fmla="*/ 78 w 849"/>
                <a:gd name="T3" fmla="*/ 529 h 642"/>
                <a:gd name="T4" fmla="*/ 83 w 849"/>
                <a:gd name="T5" fmla="*/ 639 h 642"/>
                <a:gd name="T6" fmla="*/ 133 w 849"/>
                <a:gd name="T7" fmla="*/ 642 h 642"/>
                <a:gd name="T8" fmla="*/ 133 w 849"/>
                <a:gd name="T9" fmla="*/ 461 h 642"/>
                <a:gd name="T10" fmla="*/ 162 w 849"/>
                <a:gd name="T11" fmla="*/ 252 h 642"/>
                <a:gd name="T12" fmla="*/ 439 w 849"/>
                <a:gd name="T13" fmla="*/ 252 h 642"/>
                <a:gd name="T14" fmla="*/ 686 w 849"/>
                <a:gd name="T15" fmla="*/ 252 h 642"/>
                <a:gd name="T16" fmla="*/ 752 w 849"/>
                <a:gd name="T17" fmla="*/ 456 h 642"/>
                <a:gd name="T18" fmla="*/ 758 w 849"/>
                <a:gd name="T19" fmla="*/ 613 h 642"/>
                <a:gd name="T20" fmla="*/ 792 w 849"/>
                <a:gd name="T21" fmla="*/ 613 h 642"/>
                <a:gd name="T22" fmla="*/ 849 w 849"/>
                <a:gd name="T23" fmla="*/ 503 h 642"/>
                <a:gd name="T24" fmla="*/ 828 w 849"/>
                <a:gd name="T25" fmla="*/ 254 h 642"/>
                <a:gd name="T26" fmla="*/ 707 w 849"/>
                <a:gd name="T27" fmla="*/ 45 h 642"/>
                <a:gd name="T28" fmla="*/ 664 w 849"/>
                <a:gd name="T29" fmla="*/ 46 h 642"/>
                <a:gd name="T30" fmla="*/ 620 w 849"/>
                <a:gd name="T31" fmla="*/ 45 h 642"/>
                <a:gd name="T32" fmla="*/ 503 w 849"/>
                <a:gd name="T33" fmla="*/ 1 h 642"/>
                <a:gd name="T34" fmla="*/ 443 w 849"/>
                <a:gd name="T35" fmla="*/ 11 h 642"/>
                <a:gd name="T36" fmla="*/ 366 w 849"/>
                <a:gd name="T37" fmla="*/ 20 h 642"/>
                <a:gd name="T38" fmla="*/ 247 w 849"/>
                <a:gd name="T39" fmla="*/ 13 h 642"/>
                <a:gd name="T40" fmla="*/ 147 w 849"/>
                <a:gd name="T41" fmla="*/ 105 h 642"/>
                <a:gd name="T42" fmla="*/ 64 w 849"/>
                <a:gd name="T43" fmla="*/ 150 h 642"/>
                <a:gd name="T44" fmla="*/ 22 w 849"/>
                <a:gd name="T45" fmla="*/ 307 h 642"/>
                <a:gd name="T46" fmla="*/ 12 w 849"/>
                <a:gd name="T47" fmla="*/ 548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49" h="642">
                  <a:moveTo>
                    <a:pt x="12" y="548"/>
                  </a:moveTo>
                  <a:cubicBezTo>
                    <a:pt x="12" y="548"/>
                    <a:pt x="38" y="495"/>
                    <a:pt x="78" y="529"/>
                  </a:cubicBezTo>
                  <a:cubicBezTo>
                    <a:pt x="119" y="563"/>
                    <a:pt x="83" y="639"/>
                    <a:pt x="83" y="639"/>
                  </a:cubicBezTo>
                  <a:cubicBezTo>
                    <a:pt x="133" y="642"/>
                    <a:pt x="133" y="642"/>
                    <a:pt x="133" y="642"/>
                  </a:cubicBezTo>
                  <a:cubicBezTo>
                    <a:pt x="133" y="642"/>
                    <a:pt x="154" y="535"/>
                    <a:pt x="133" y="461"/>
                  </a:cubicBezTo>
                  <a:cubicBezTo>
                    <a:pt x="113" y="386"/>
                    <a:pt x="115" y="299"/>
                    <a:pt x="162" y="252"/>
                  </a:cubicBezTo>
                  <a:cubicBezTo>
                    <a:pt x="209" y="205"/>
                    <a:pt x="277" y="252"/>
                    <a:pt x="439" y="252"/>
                  </a:cubicBezTo>
                  <a:cubicBezTo>
                    <a:pt x="601" y="252"/>
                    <a:pt x="622" y="194"/>
                    <a:pt x="686" y="252"/>
                  </a:cubicBezTo>
                  <a:cubicBezTo>
                    <a:pt x="750" y="309"/>
                    <a:pt x="758" y="394"/>
                    <a:pt x="752" y="456"/>
                  </a:cubicBezTo>
                  <a:cubicBezTo>
                    <a:pt x="745" y="518"/>
                    <a:pt x="758" y="613"/>
                    <a:pt x="758" y="613"/>
                  </a:cubicBezTo>
                  <a:cubicBezTo>
                    <a:pt x="792" y="613"/>
                    <a:pt x="792" y="613"/>
                    <a:pt x="792" y="613"/>
                  </a:cubicBezTo>
                  <a:cubicBezTo>
                    <a:pt x="792" y="613"/>
                    <a:pt x="769" y="458"/>
                    <a:pt x="849" y="503"/>
                  </a:cubicBezTo>
                  <a:cubicBezTo>
                    <a:pt x="849" y="503"/>
                    <a:pt x="828" y="329"/>
                    <a:pt x="828" y="254"/>
                  </a:cubicBezTo>
                  <a:cubicBezTo>
                    <a:pt x="828" y="162"/>
                    <a:pt x="784" y="67"/>
                    <a:pt x="707" y="45"/>
                  </a:cubicBezTo>
                  <a:cubicBezTo>
                    <a:pt x="692" y="41"/>
                    <a:pt x="678" y="43"/>
                    <a:pt x="664" y="46"/>
                  </a:cubicBezTo>
                  <a:cubicBezTo>
                    <a:pt x="649" y="48"/>
                    <a:pt x="634" y="51"/>
                    <a:pt x="620" y="45"/>
                  </a:cubicBezTo>
                  <a:cubicBezTo>
                    <a:pt x="578" y="30"/>
                    <a:pt x="538" y="2"/>
                    <a:pt x="503" y="1"/>
                  </a:cubicBezTo>
                  <a:cubicBezTo>
                    <a:pt x="476" y="0"/>
                    <a:pt x="459" y="5"/>
                    <a:pt x="443" y="11"/>
                  </a:cubicBezTo>
                  <a:cubicBezTo>
                    <a:pt x="424" y="18"/>
                    <a:pt x="405" y="24"/>
                    <a:pt x="366" y="20"/>
                  </a:cubicBezTo>
                  <a:cubicBezTo>
                    <a:pt x="347" y="18"/>
                    <a:pt x="290" y="1"/>
                    <a:pt x="247" y="13"/>
                  </a:cubicBezTo>
                  <a:cubicBezTo>
                    <a:pt x="205" y="26"/>
                    <a:pt x="179" y="92"/>
                    <a:pt x="147" y="105"/>
                  </a:cubicBezTo>
                  <a:cubicBezTo>
                    <a:pt x="115" y="118"/>
                    <a:pt x="100" y="107"/>
                    <a:pt x="64" y="150"/>
                  </a:cubicBezTo>
                  <a:cubicBezTo>
                    <a:pt x="29" y="192"/>
                    <a:pt x="25" y="284"/>
                    <a:pt x="22" y="307"/>
                  </a:cubicBezTo>
                  <a:cubicBezTo>
                    <a:pt x="20" y="331"/>
                    <a:pt x="0" y="492"/>
                    <a:pt x="12" y="548"/>
                  </a:cubicBezTo>
                </a:path>
              </a:pathLst>
            </a:custGeom>
            <a:solidFill>
              <a:schemeClr val="tx1">
                <a:lumMod val="50000"/>
                <a:lumOff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7" name="Freeform 8">
              <a:extLst>
                <a:ext uri="{FF2B5EF4-FFF2-40B4-BE49-F238E27FC236}">
                  <a16:creationId xmlns:a16="http://schemas.microsoft.com/office/drawing/2014/main" id="{C03FC76A-F957-4DDD-9876-C6530C6E1C4A}"/>
                </a:ext>
              </a:extLst>
            </p:cNvPr>
            <p:cNvSpPr>
              <a:spLocks/>
            </p:cNvSpPr>
            <p:nvPr/>
          </p:nvSpPr>
          <p:spPr bwMode="auto">
            <a:xfrm>
              <a:off x="5922963" y="2852738"/>
              <a:ext cx="177800" cy="263525"/>
            </a:xfrm>
            <a:custGeom>
              <a:avLst/>
              <a:gdLst>
                <a:gd name="T0" fmla="*/ 56 w 109"/>
                <a:gd name="T1" fmla="*/ 0 h 162"/>
                <a:gd name="T2" fmla="*/ 32 w 109"/>
                <a:gd name="T3" fmla="*/ 136 h 162"/>
                <a:gd name="T4" fmla="*/ 100 w 109"/>
                <a:gd name="T5" fmla="*/ 121 h 162"/>
                <a:gd name="T6" fmla="*/ 56 w 109"/>
                <a:gd name="T7" fmla="*/ 0 h 162"/>
              </a:gdLst>
              <a:ahLst/>
              <a:cxnLst>
                <a:cxn ang="0">
                  <a:pos x="T0" y="T1"/>
                </a:cxn>
                <a:cxn ang="0">
                  <a:pos x="T2" y="T3"/>
                </a:cxn>
                <a:cxn ang="0">
                  <a:pos x="T4" y="T5"/>
                </a:cxn>
                <a:cxn ang="0">
                  <a:pos x="T6" y="T7"/>
                </a:cxn>
              </a:cxnLst>
              <a:rect l="0" t="0" r="r" b="b"/>
              <a:pathLst>
                <a:path w="109" h="162">
                  <a:moveTo>
                    <a:pt x="56" y="0"/>
                  </a:moveTo>
                  <a:cubicBezTo>
                    <a:pt x="56" y="0"/>
                    <a:pt x="0" y="111"/>
                    <a:pt x="32" y="136"/>
                  </a:cubicBezTo>
                  <a:cubicBezTo>
                    <a:pt x="64" y="162"/>
                    <a:pt x="92" y="145"/>
                    <a:pt x="100" y="121"/>
                  </a:cubicBezTo>
                  <a:cubicBezTo>
                    <a:pt x="109" y="98"/>
                    <a:pt x="56" y="0"/>
                    <a:pt x="56"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8" name="Freeform 9">
              <a:extLst>
                <a:ext uri="{FF2B5EF4-FFF2-40B4-BE49-F238E27FC236}">
                  <a16:creationId xmlns:a16="http://schemas.microsoft.com/office/drawing/2014/main" id="{BC36E9FD-549A-4301-B6EF-881E161DE0B1}"/>
                </a:ext>
              </a:extLst>
            </p:cNvPr>
            <p:cNvSpPr>
              <a:spLocks/>
            </p:cNvSpPr>
            <p:nvPr/>
          </p:nvSpPr>
          <p:spPr bwMode="auto">
            <a:xfrm>
              <a:off x="5826126" y="2803526"/>
              <a:ext cx="92075" cy="92075"/>
            </a:xfrm>
            <a:custGeom>
              <a:avLst/>
              <a:gdLst>
                <a:gd name="T0" fmla="*/ 44 w 57"/>
                <a:gd name="T1" fmla="*/ 5 h 57"/>
                <a:gd name="T2" fmla="*/ 38 w 57"/>
                <a:gd name="T3" fmla="*/ 1 h 57"/>
                <a:gd name="T4" fmla="*/ 23 w 57"/>
                <a:gd name="T5" fmla="*/ 1 h 57"/>
                <a:gd name="T6" fmla="*/ 15 w 57"/>
                <a:gd name="T7" fmla="*/ 4 h 57"/>
                <a:gd name="T8" fmla="*/ 2 w 57"/>
                <a:gd name="T9" fmla="*/ 18 h 57"/>
                <a:gd name="T10" fmla="*/ 4 w 57"/>
                <a:gd name="T11" fmla="*/ 38 h 57"/>
                <a:gd name="T12" fmla="*/ 42 w 57"/>
                <a:gd name="T13" fmla="*/ 50 h 57"/>
                <a:gd name="T14" fmla="*/ 56 w 57"/>
                <a:gd name="T15" fmla="*/ 29 h 57"/>
                <a:gd name="T16" fmla="*/ 44 w 57"/>
                <a:gd name="T17" fmla="*/ 5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57">
                  <a:moveTo>
                    <a:pt x="44" y="5"/>
                  </a:moveTo>
                  <a:cubicBezTo>
                    <a:pt x="42" y="3"/>
                    <a:pt x="40" y="2"/>
                    <a:pt x="38" y="1"/>
                  </a:cubicBezTo>
                  <a:cubicBezTo>
                    <a:pt x="33" y="0"/>
                    <a:pt x="28" y="0"/>
                    <a:pt x="23" y="1"/>
                  </a:cubicBezTo>
                  <a:cubicBezTo>
                    <a:pt x="21" y="2"/>
                    <a:pt x="18" y="3"/>
                    <a:pt x="15" y="4"/>
                  </a:cubicBezTo>
                  <a:cubicBezTo>
                    <a:pt x="9" y="6"/>
                    <a:pt x="4" y="13"/>
                    <a:pt x="2" y="18"/>
                  </a:cubicBezTo>
                  <a:cubicBezTo>
                    <a:pt x="0" y="25"/>
                    <a:pt x="1" y="32"/>
                    <a:pt x="4" y="38"/>
                  </a:cubicBezTo>
                  <a:cubicBezTo>
                    <a:pt x="10" y="52"/>
                    <a:pt x="28" y="57"/>
                    <a:pt x="42" y="50"/>
                  </a:cubicBezTo>
                  <a:cubicBezTo>
                    <a:pt x="50" y="46"/>
                    <a:pt x="56" y="38"/>
                    <a:pt x="56" y="29"/>
                  </a:cubicBezTo>
                  <a:cubicBezTo>
                    <a:pt x="57" y="19"/>
                    <a:pt x="52" y="10"/>
                    <a:pt x="44" y="5"/>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9" name="Freeform 10">
              <a:extLst>
                <a:ext uri="{FF2B5EF4-FFF2-40B4-BE49-F238E27FC236}">
                  <a16:creationId xmlns:a16="http://schemas.microsoft.com/office/drawing/2014/main" id="{52D1A088-12A9-4710-9F9D-59EAEB51D4F5}"/>
                </a:ext>
              </a:extLst>
            </p:cNvPr>
            <p:cNvSpPr>
              <a:spLocks/>
            </p:cNvSpPr>
            <p:nvPr/>
          </p:nvSpPr>
          <p:spPr bwMode="auto">
            <a:xfrm>
              <a:off x="6091238" y="2813051"/>
              <a:ext cx="73025" cy="53975"/>
            </a:xfrm>
            <a:custGeom>
              <a:avLst/>
              <a:gdLst>
                <a:gd name="T0" fmla="*/ 23 w 44"/>
                <a:gd name="T1" fmla="*/ 0 h 33"/>
                <a:gd name="T2" fmla="*/ 21 w 44"/>
                <a:gd name="T3" fmla="*/ 33 h 33"/>
                <a:gd name="T4" fmla="*/ 23 w 44"/>
                <a:gd name="T5" fmla="*/ 0 h 33"/>
              </a:gdLst>
              <a:ahLst/>
              <a:cxnLst>
                <a:cxn ang="0">
                  <a:pos x="T0" y="T1"/>
                </a:cxn>
                <a:cxn ang="0">
                  <a:pos x="T2" y="T3"/>
                </a:cxn>
                <a:cxn ang="0">
                  <a:pos x="T4" y="T5"/>
                </a:cxn>
              </a:cxnLst>
              <a:rect l="0" t="0" r="r" b="b"/>
              <a:pathLst>
                <a:path w="44" h="33">
                  <a:moveTo>
                    <a:pt x="23" y="0"/>
                  </a:moveTo>
                  <a:cubicBezTo>
                    <a:pt x="2" y="0"/>
                    <a:pt x="0" y="33"/>
                    <a:pt x="21" y="33"/>
                  </a:cubicBezTo>
                  <a:cubicBezTo>
                    <a:pt x="42" y="33"/>
                    <a:pt x="44" y="0"/>
                    <a:pt x="23" y="0"/>
                  </a:cubicBezTo>
                  <a:close/>
                </a:path>
              </a:pathLst>
            </a:custGeom>
            <a:solidFill>
              <a:srgbClr val="493F3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0" name="Freeform 11">
              <a:extLst>
                <a:ext uri="{FF2B5EF4-FFF2-40B4-BE49-F238E27FC236}">
                  <a16:creationId xmlns:a16="http://schemas.microsoft.com/office/drawing/2014/main" id="{D4BC8972-35BE-40E9-95AD-04EDAFF471F1}"/>
                </a:ext>
              </a:extLst>
            </p:cNvPr>
            <p:cNvSpPr>
              <a:spLocks/>
            </p:cNvSpPr>
            <p:nvPr/>
          </p:nvSpPr>
          <p:spPr bwMode="auto">
            <a:xfrm>
              <a:off x="6005513" y="3157538"/>
              <a:ext cx="52388" cy="93663"/>
            </a:xfrm>
            <a:custGeom>
              <a:avLst/>
              <a:gdLst>
                <a:gd name="T0" fmla="*/ 22 w 32"/>
                <a:gd name="T1" fmla="*/ 4 h 57"/>
                <a:gd name="T2" fmla="*/ 4 w 32"/>
                <a:gd name="T3" fmla="*/ 13 h 57"/>
                <a:gd name="T4" fmla="*/ 11 w 32"/>
                <a:gd name="T5" fmla="*/ 36 h 57"/>
                <a:gd name="T6" fmla="*/ 13 w 32"/>
                <a:gd name="T7" fmla="*/ 37 h 57"/>
                <a:gd name="T8" fmla="*/ 5 w 32"/>
                <a:gd name="T9" fmla="*/ 45 h 57"/>
                <a:gd name="T10" fmla="*/ 11 w 32"/>
                <a:gd name="T11" fmla="*/ 55 h 57"/>
                <a:gd name="T12" fmla="*/ 31 w 32"/>
                <a:gd name="T13" fmla="*/ 30 h 57"/>
                <a:gd name="T14" fmla="*/ 22 w 32"/>
                <a:gd name="T15" fmla="*/ 4 h 5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7">
                  <a:moveTo>
                    <a:pt x="22" y="4"/>
                  </a:moveTo>
                  <a:cubicBezTo>
                    <a:pt x="14" y="0"/>
                    <a:pt x="7" y="5"/>
                    <a:pt x="4" y="13"/>
                  </a:cubicBezTo>
                  <a:cubicBezTo>
                    <a:pt x="1" y="21"/>
                    <a:pt x="4" y="32"/>
                    <a:pt x="11" y="36"/>
                  </a:cubicBezTo>
                  <a:cubicBezTo>
                    <a:pt x="12" y="37"/>
                    <a:pt x="12" y="37"/>
                    <a:pt x="13" y="37"/>
                  </a:cubicBezTo>
                  <a:cubicBezTo>
                    <a:pt x="11" y="40"/>
                    <a:pt x="8" y="43"/>
                    <a:pt x="5" y="45"/>
                  </a:cubicBezTo>
                  <a:cubicBezTo>
                    <a:pt x="0" y="50"/>
                    <a:pt x="6" y="57"/>
                    <a:pt x="11" y="55"/>
                  </a:cubicBezTo>
                  <a:cubicBezTo>
                    <a:pt x="22" y="51"/>
                    <a:pt x="29" y="41"/>
                    <a:pt x="31" y="30"/>
                  </a:cubicBezTo>
                  <a:cubicBezTo>
                    <a:pt x="32" y="22"/>
                    <a:pt x="31" y="8"/>
                    <a:pt x="22" y="4"/>
                  </a:cubicBezTo>
                  <a:close/>
                </a:path>
              </a:pathLst>
            </a:custGeom>
            <a:solidFill>
              <a:srgbClr val="83374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8" name="Freeform 12">
              <a:extLst>
                <a:ext uri="{FF2B5EF4-FFF2-40B4-BE49-F238E27FC236}">
                  <a16:creationId xmlns:a16="http://schemas.microsoft.com/office/drawing/2014/main" id="{763E85E6-FE2E-45C9-A21D-E3DE30772A32}"/>
                </a:ext>
              </a:extLst>
            </p:cNvPr>
            <p:cNvSpPr>
              <a:spLocks noEditPoints="1"/>
            </p:cNvSpPr>
            <p:nvPr/>
          </p:nvSpPr>
          <p:spPr bwMode="auto">
            <a:xfrm>
              <a:off x="5813426" y="2520951"/>
              <a:ext cx="358775" cy="209550"/>
            </a:xfrm>
            <a:custGeom>
              <a:avLst/>
              <a:gdLst>
                <a:gd name="T0" fmla="*/ 206 w 220"/>
                <a:gd name="T1" fmla="*/ 67 h 129"/>
                <a:gd name="T2" fmla="*/ 127 w 220"/>
                <a:gd name="T3" fmla="*/ 89 h 129"/>
                <a:gd name="T4" fmla="*/ 122 w 220"/>
                <a:gd name="T5" fmla="*/ 89 h 129"/>
                <a:gd name="T6" fmla="*/ 132 w 220"/>
                <a:gd name="T7" fmla="*/ 28 h 129"/>
                <a:gd name="T8" fmla="*/ 78 w 220"/>
                <a:gd name="T9" fmla="*/ 14 h 129"/>
                <a:gd name="T10" fmla="*/ 61 w 220"/>
                <a:gd name="T11" fmla="*/ 61 h 129"/>
                <a:gd name="T12" fmla="*/ 94 w 220"/>
                <a:gd name="T13" fmla="*/ 96 h 129"/>
                <a:gd name="T14" fmla="*/ 9 w 220"/>
                <a:gd name="T15" fmla="*/ 100 h 129"/>
                <a:gd name="T16" fmla="*/ 4 w 220"/>
                <a:gd name="T17" fmla="*/ 107 h 129"/>
                <a:gd name="T18" fmla="*/ 109 w 220"/>
                <a:gd name="T19" fmla="*/ 102 h 129"/>
                <a:gd name="T20" fmla="*/ 216 w 220"/>
                <a:gd name="T21" fmla="*/ 75 h 129"/>
                <a:gd name="T22" fmla="*/ 206 w 220"/>
                <a:gd name="T23" fmla="*/ 67 h 129"/>
                <a:gd name="T24" fmla="*/ 75 w 220"/>
                <a:gd name="T25" fmla="*/ 45 h 129"/>
                <a:gd name="T26" fmla="*/ 88 w 220"/>
                <a:gd name="T27" fmla="*/ 25 h 129"/>
                <a:gd name="T28" fmla="*/ 122 w 220"/>
                <a:gd name="T29" fmla="*/ 39 h 129"/>
                <a:gd name="T30" fmla="*/ 108 w 220"/>
                <a:gd name="T31" fmla="*/ 84 h 129"/>
                <a:gd name="T32" fmla="*/ 75 w 220"/>
                <a:gd name="T33" fmla="*/ 45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0" h="129">
                  <a:moveTo>
                    <a:pt x="206" y="67"/>
                  </a:moveTo>
                  <a:cubicBezTo>
                    <a:pt x="184" y="87"/>
                    <a:pt x="156" y="94"/>
                    <a:pt x="127" y="89"/>
                  </a:cubicBezTo>
                  <a:cubicBezTo>
                    <a:pt x="125" y="89"/>
                    <a:pt x="124" y="89"/>
                    <a:pt x="122" y="89"/>
                  </a:cubicBezTo>
                  <a:cubicBezTo>
                    <a:pt x="137" y="71"/>
                    <a:pt x="142" y="50"/>
                    <a:pt x="132" y="28"/>
                  </a:cubicBezTo>
                  <a:cubicBezTo>
                    <a:pt x="122" y="6"/>
                    <a:pt x="97" y="0"/>
                    <a:pt x="78" y="14"/>
                  </a:cubicBezTo>
                  <a:cubicBezTo>
                    <a:pt x="64" y="24"/>
                    <a:pt x="57" y="44"/>
                    <a:pt x="61" y="61"/>
                  </a:cubicBezTo>
                  <a:cubicBezTo>
                    <a:pt x="65" y="77"/>
                    <a:pt x="80" y="88"/>
                    <a:pt x="94" y="96"/>
                  </a:cubicBezTo>
                  <a:cubicBezTo>
                    <a:pt x="70" y="112"/>
                    <a:pt x="34" y="117"/>
                    <a:pt x="9" y="100"/>
                  </a:cubicBezTo>
                  <a:cubicBezTo>
                    <a:pt x="5" y="97"/>
                    <a:pt x="0" y="104"/>
                    <a:pt x="4" y="107"/>
                  </a:cubicBezTo>
                  <a:cubicBezTo>
                    <a:pt x="33" y="129"/>
                    <a:pt x="79" y="123"/>
                    <a:pt x="109" y="102"/>
                  </a:cubicBezTo>
                  <a:cubicBezTo>
                    <a:pt x="145" y="114"/>
                    <a:pt x="194" y="108"/>
                    <a:pt x="216" y="75"/>
                  </a:cubicBezTo>
                  <a:cubicBezTo>
                    <a:pt x="220" y="69"/>
                    <a:pt x="212" y="62"/>
                    <a:pt x="206" y="67"/>
                  </a:cubicBezTo>
                  <a:close/>
                  <a:moveTo>
                    <a:pt x="75" y="45"/>
                  </a:moveTo>
                  <a:cubicBezTo>
                    <a:pt x="77" y="37"/>
                    <a:pt x="82" y="30"/>
                    <a:pt x="88" y="25"/>
                  </a:cubicBezTo>
                  <a:cubicBezTo>
                    <a:pt x="102" y="11"/>
                    <a:pt x="116" y="28"/>
                    <a:pt x="122" y="39"/>
                  </a:cubicBezTo>
                  <a:cubicBezTo>
                    <a:pt x="129" y="55"/>
                    <a:pt x="119" y="73"/>
                    <a:pt x="108" y="84"/>
                  </a:cubicBezTo>
                  <a:cubicBezTo>
                    <a:pt x="89" y="78"/>
                    <a:pt x="71" y="64"/>
                    <a:pt x="75" y="4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9" name="Freeform 13">
              <a:extLst>
                <a:ext uri="{FF2B5EF4-FFF2-40B4-BE49-F238E27FC236}">
                  <a16:creationId xmlns:a16="http://schemas.microsoft.com/office/drawing/2014/main" id="{68DF820B-84F2-4B74-BB01-B84D81E70C45}"/>
                </a:ext>
              </a:extLst>
            </p:cNvPr>
            <p:cNvSpPr>
              <a:spLocks/>
            </p:cNvSpPr>
            <p:nvPr/>
          </p:nvSpPr>
          <p:spPr bwMode="auto">
            <a:xfrm>
              <a:off x="5568951" y="5072063"/>
              <a:ext cx="196850" cy="79375"/>
            </a:xfrm>
            <a:custGeom>
              <a:avLst/>
              <a:gdLst>
                <a:gd name="T0" fmla="*/ 67 w 121"/>
                <a:gd name="T1" fmla="*/ 4 h 49"/>
                <a:gd name="T2" fmla="*/ 33 w 121"/>
                <a:gd name="T3" fmla="*/ 7 h 49"/>
                <a:gd name="T4" fmla="*/ 8 w 121"/>
                <a:gd name="T5" fmla="*/ 21 h 49"/>
                <a:gd name="T6" fmla="*/ 39 w 121"/>
                <a:gd name="T7" fmla="*/ 48 h 49"/>
                <a:gd name="T8" fmla="*/ 93 w 121"/>
                <a:gd name="T9" fmla="*/ 40 h 49"/>
                <a:gd name="T10" fmla="*/ 112 w 121"/>
                <a:gd name="T11" fmla="*/ 0 h 49"/>
                <a:gd name="T12" fmla="*/ 67 w 121"/>
                <a:gd name="T13" fmla="*/ 4 h 49"/>
              </a:gdLst>
              <a:ahLst/>
              <a:cxnLst>
                <a:cxn ang="0">
                  <a:pos x="T0" y="T1"/>
                </a:cxn>
                <a:cxn ang="0">
                  <a:pos x="T2" y="T3"/>
                </a:cxn>
                <a:cxn ang="0">
                  <a:pos x="T4" y="T5"/>
                </a:cxn>
                <a:cxn ang="0">
                  <a:pos x="T6" y="T7"/>
                </a:cxn>
                <a:cxn ang="0">
                  <a:pos x="T8" y="T9"/>
                </a:cxn>
                <a:cxn ang="0">
                  <a:pos x="T10" y="T11"/>
                </a:cxn>
                <a:cxn ang="0">
                  <a:pos x="T12" y="T13"/>
                </a:cxn>
              </a:cxnLst>
              <a:rect l="0" t="0" r="r" b="b"/>
              <a:pathLst>
                <a:path w="121" h="49">
                  <a:moveTo>
                    <a:pt x="67" y="4"/>
                  </a:moveTo>
                  <a:cubicBezTo>
                    <a:pt x="67" y="4"/>
                    <a:pt x="39" y="6"/>
                    <a:pt x="33" y="7"/>
                  </a:cubicBezTo>
                  <a:cubicBezTo>
                    <a:pt x="23" y="8"/>
                    <a:pt x="12" y="12"/>
                    <a:pt x="8" y="21"/>
                  </a:cubicBezTo>
                  <a:cubicBezTo>
                    <a:pt x="0" y="41"/>
                    <a:pt x="25" y="48"/>
                    <a:pt x="39" y="48"/>
                  </a:cubicBezTo>
                  <a:cubicBezTo>
                    <a:pt x="58" y="49"/>
                    <a:pt x="76" y="45"/>
                    <a:pt x="93" y="40"/>
                  </a:cubicBezTo>
                  <a:cubicBezTo>
                    <a:pt x="121" y="33"/>
                    <a:pt x="112" y="0"/>
                    <a:pt x="112" y="0"/>
                  </a:cubicBezTo>
                  <a:lnTo>
                    <a:pt x="67" y="4"/>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0" name="Freeform 14">
              <a:extLst>
                <a:ext uri="{FF2B5EF4-FFF2-40B4-BE49-F238E27FC236}">
                  <a16:creationId xmlns:a16="http://schemas.microsoft.com/office/drawing/2014/main" id="{6EEDF3DB-796A-4075-AEF9-D58C4B3A6A60}"/>
                </a:ext>
              </a:extLst>
            </p:cNvPr>
            <p:cNvSpPr>
              <a:spLocks/>
            </p:cNvSpPr>
            <p:nvPr/>
          </p:nvSpPr>
          <p:spPr bwMode="auto">
            <a:xfrm>
              <a:off x="6261101" y="5062538"/>
              <a:ext cx="209550" cy="85725"/>
            </a:xfrm>
            <a:custGeom>
              <a:avLst/>
              <a:gdLst>
                <a:gd name="T0" fmla="*/ 0 w 129"/>
                <a:gd name="T1" fmla="*/ 16 h 53"/>
                <a:gd name="T2" fmla="*/ 104 w 129"/>
                <a:gd name="T3" fmla="*/ 41 h 53"/>
                <a:gd name="T4" fmla="*/ 111 w 129"/>
                <a:gd name="T5" fmla="*/ 5 h 53"/>
                <a:gd name="T6" fmla="*/ 79 w 129"/>
                <a:gd name="T7" fmla="*/ 3 h 53"/>
                <a:gd name="T8" fmla="*/ 47 w 129"/>
                <a:gd name="T9" fmla="*/ 6 h 53"/>
                <a:gd name="T10" fmla="*/ 0 w 129"/>
                <a:gd name="T11" fmla="*/ 16 h 53"/>
              </a:gdLst>
              <a:ahLst/>
              <a:cxnLst>
                <a:cxn ang="0">
                  <a:pos x="T0" y="T1"/>
                </a:cxn>
                <a:cxn ang="0">
                  <a:pos x="T2" y="T3"/>
                </a:cxn>
                <a:cxn ang="0">
                  <a:pos x="T4" y="T5"/>
                </a:cxn>
                <a:cxn ang="0">
                  <a:pos x="T6" y="T7"/>
                </a:cxn>
                <a:cxn ang="0">
                  <a:pos x="T8" y="T9"/>
                </a:cxn>
                <a:cxn ang="0">
                  <a:pos x="T10" y="T11"/>
                </a:cxn>
              </a:cxnLst>
              <a:rect l="0" t="0" r="r" b="b"/>
              <a:pathLst>
                <a:path w="129" h="53">
                  <a:moveTo>
                    <a:pt x="0" y="16"/>
                  </a:moveTo>
                  <a:cubicBezTo>
                    <a:pt x="5" y="53"/>
                    <a:pt x="78" y="49"/>
                    <a:pt x="104" y="41"/>
                  </a:cubicBezTo>
                  <a:cubicBezTo>
                    <a:pt x="122" y="35"/>
                    <a:pt x="129" y="16"/>
                    <a:pt x="111" y="5"/>
                  </a:cubicBezTo>
                  <a:cubicBezTo>
                    <a:pt x="102" y="0"/>
                    <a:pt x="89" y="2"/>
                    <a:pt x="79" y="3"/>
                  </a:cubicBezTo>
                  <a:cubicBezTo>
                    <a:pt x="69" y="5"/>
                    <a:pt x="47" y="6"/>
                    <a:pt x="47" y="6"/>
                  </a:cubicBezTo>
                  <a:lnTo>
                    <a:pt x="0" y="16"/>
                  </a:ln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1" name="Freeform 15">
              <a:extLst>
                <a:ext uri="{FF2B5EF4-FFF2-40B4-BE49-F238E27FC236}">
                  <a16:creationId xmlns:a16="http://schemas.microsoft.com/office/drawing/2014/main" id="{AE297FFB-54B1-4DAD-8576-9BB1207E10E3}"/>
                </a:ext>
              </a:extLst>
            </p:cNvPr>
            <p:cNvSpPr>
              <a:spLocks/>
            </p:cNvSpPr>
            <p:nvPr/>
          </p:nvSpPr>
          <p:spPr bwMode="auto">
            <a:xfrm>
              <a:off x="5365751" y="4254501"/>
              <a:ext cx="1274763" cy="835025"/>
            </a:xfrm>
            <a:custGeom>
              <a:avLst/>
              <a:gdLst>
                <a:gd name="T0" fmla="*/ 785 w 785"/>
                <a:gd name="T1" fmla="*/ 2 h 515"/>
                <a:gd name="T2" fmla="*/ 772 w 785"/>
                <a:gd name="T3" fmla="*/ 0 h 515"/>
                <a:gd name="T4" fmla="*/ 2 w 785"/>
                <a:gd name="T5" fmla="*/ 0 h 515"/>
                <a:gd name="T6" fmla="*/ 0 w 785"/>
                <a:gd name="T7" fmla="*/ 4 h 515"/>
                <a:gd name="T8" fmla="*/ 165 w 785"/>
                <a:gd name="T9" fmla="*/ 128 h 515"/>
                <a:gd name="T10" fmla="*/ 167 w 785"/>
                <a:gd name="T11" fmla="*/ 271 h 515"/>
                <a:gd name="T12" fmla="*/ 191 w 785"/>
                <a:gd name="T13" fmla="*/ 502 h 515"/>
                <a:gd name="T14" fmla="*/ 192 w 785"/>
                <a:gd name="T15" fmla="*/ 509 h 515"/>
                <a:gd name="T16" fmla="*/ 237 w 785"/>
                <a:gd name="T17" fmla="*/ 505 h 515"/>
                <a:gd name="T18" fmla="*/ 237 w 785"/>
                <a:gd name="T19" fmla="*/ 498 h 515"/>
                <a:gd name="T20" fmla="*/ 237 w 785"/>
                <a:gd name="T21" fmla="*/ 295 h 515"/>
                <a:gd name="T22" fmla="*/ 263 w 785"/>
                <a:gd name="T23" fmla="*/ 162 h 515"/>
                <a:gd name="T24" fmla="*/ 497 w 785"/>
                <a:gd name="T25" fmla="*/ 161 h 515"/>
                <a:gd name="T26" fmla="*/ 538 w 785"/>
                <a:gd name="T27" fmla="*/ 339 h 515"/>
                <a:gd name="T28" fmla="*/ 550 w 785"/>
                <a:gd name="T29" fmla="*/ 515 h 515"/>
                <a:gd name="T30" fmla="*/ 552 w 785"/>
                <a:gd name="T31" fmla="*/ 515 h 515"/>
                <a:gd name="T32" fmla="*/ 598 w 785"/>
                <a:gd name="T33" fmla="*/ 505 h 515"/>
                <a:gd name="T34" fmla="*/ 598 w 785"/>
                <a:gd name="T35" fmla="*/ 502 h 515"/>
                <a:gd name="T36" fmla="*/ 601 w 785"/>
                <a:gd name="T37" fmla="*/ 315 h 515"/>
                <a:gd name="T38" fmla="*/ 591 w 785"/>
                <a:gd name="T39" fmla="*/ 137 h 515"/>
                <a:gd name="T40" fmla="*/ 785 w 785"/>
                <a:gd name="T41" fmla="*/ 2 h 5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85" h="515">
                  <a:moveTo>
                    <a:pt x="785" y="2"/>
                  </a:moveTo>
                  <a:cubicBezTo>
                    <a:pt x="785" y="2"/>
                    <a:pt x="781" y="1"/>
                    <a:pt x="772" y="0"/>
                  </a:cubicBezTo>
                  <a:cubicBezTo>
                    <a:pt x="396" y="81"/>
                    <a:pt x="35" y="7"/>
                    <a:pt x="2" y="0"/>
                  </a:cubicBezTo>
                  <a:cubicBezTo>
                    <a:pt x="1" y="1"/>
                    <a:pt x="0" y="3"/>
                    <a:pt x="0" y="4"/>
                  </a:cubicBezTo>
                  <a:cubicBezTo>
                    <a:pt x="0" y="4"/>
                    <a:pt x="21" y="60"/>
                    <a:pt x="165" y="128"/>
                  </a:cubicBezTo>
                  <a:cubicBezTo>
                    <a:pt x="165" y="128"/>
                    <a:pt x="164" y="192"/>
                    <a:pt x="167" y="271"/>
                  </a:cubicBezTo>
                  <a:cubicBezTo>
                    <a:pt x="170" y="366"/>
                    <a:pt x="187" y="474"/>
                    <a:pt x="191" y="502"/>
                  </a:cubicBezTo>
                  <a:cubicBezTo>
                    <a:pt x="192" y="507"/>
                    <a:pt x="192" y="509"/>
                    <a:pt x="192" y="509"/>
                  </a:cubicBezTo>
                  <a:cubicBezTo>
                    <a:pt x="237" y="505"/>
                    <a:pt x="237" y="505"/>
                    <a:pt x="237" y="505"/>
                  </a:cubicBezTo>
                  <a:cubicBezTo>
                    <a:pt x="237" y="505"/>
                    <a:pt x="237" y="502"/>
                    <a:pt x="237" y="498"/>
                  </a:cubicBezTo>
                  <a:cubicBezTo>
                    <a:pt x="235" y="471"/>
                    <a:pt x="230" y="363"/>
                    <a:pt x="237" y="295"/>
                  </a:cubicBezTo>
                  <a:cubicBezTo>
                    <a:pt x="243" y="231"/>
                    <a:pt x="263" y="162"/>
                    <a:pt x="263" y="162"/>
                  </a:cubicBezTo>
                  <a:cubicBezTo>
                    <a:pt x="263" y="162"/>
                    <a:pt x="395" y="188"/>
                    <a:pt x="497" y="161"/>
                  </a:cubicBezTo>
                  <a:cubicBezTo>
                    <a:pt x="497" y="161"/>
                    <a:pt x="532" y="285"/>
                    <a:pt x="538" y="339"/>
                  </a:cubicBezTo>
                  <a:cubicBezTo>
                    <a:pt x="543" y="386"/>
                    <a:pt x="550" y="515"/>
                    <a:pt x="550" y="515"/>
                  </a:cubicBezTo>
                  <a:cubicBezTo>
                    <a:pt x="552" y="515"/>
                    <a:pt x="552" y="515"/>
                    <a:pt x="552" y="515"/>
                  </a:cubicBezTo>
                  <a:cubicBezTo>
                    <a:pt x="598" y="505"/>
                    <a:pt x="598" y="505"/>
                    <a:pt x="598" y="505"/>
                  </a:cubicBezTo>
                  <a:cubicBezTo>
                    <a:pt x="598" y="505"/>
                    <a:pt x="598" y="504"/>
                    <a:pt x="598" y="502"/>
                  </a:cubicBezTo>
                  <a:cubicBezTo>
                    <a:pt x="600" y="481"/>
                    <a:pt x="606" y="380"/>
                    <a:pt x="601" y="315"/>
                  </a:cubicBezTo>
                  <a:cubicBezTo>
                    <a:pt x="597" y="276"/>
                    <a:pt x="603" y="228"/>
                    <a:pt x="591" y="137"/>
                  </a:cubicBezTo>
                  <a:cubicBezTo>
                    <a:pt x="591" y="137"/>
                    <a:pt x="735" y="63"/>
                    <a:pt x="785"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2" name="Freeform 16">
              <a:extLst>
                <a:ext uri="{FF2B5EF4-FFF2-40B4-BE49-F238E27FC236}">
                  <a16:creationId xmlns:a16="http://schemas.microsoft.com/office/drawing/2014/main" id="{35A25D40-062D-4CFE-B011-7D0D2D7BB774}"/>
                </a:ext>
              </a:extLst>
            </p:cNvPr>
            <p:cNvSpPr>
              <a:spLocks/>
            </p:cNvSpPr>
            <p:nvPr/>
          </p:nvSpPr>
          <p:spPr bwMode="auto">
            <a:xfrm>
              <a:off x="6470651" y="1527176"/>
              <a:ext cx="330200" cy="403225"/>
            </a:xfrm>
            <a:custGeom>
              <a:avLst/>
              <a:gdLst>
                <a:gd name="T0" fmla="*/ 188 w 203"/>
                <a:gd name="T1" fmla="*/ 66 h 249"/>
                <a:gd name="T2" fmla="*/ 89 w 203"/>
                <a:gd name="T3" fmla="*/ 0 h 249"/>
                <a:gd name="T4" fmla="*/ 17 w 203"/>
                <a:gd name="T5" fmla="*/ 67 h 249"/>
                <a:gd name="T6" fmla="*/ 31 w 203"/>
                <a:gd name="T7" fmla="*/ 69 h 249"/>
                <a:gd name="T8" fmla="*/ 105 w 203"/>
                <a:gd name="T9" fmla="*/ 50 h 249"/>
                <a:gd name="T10" fmla="*/ 142 w 203"/>
                <a:gd name="T11" fmla="*/ 103 h 249"/>
                <a:gd name="T12" fmla="*/ 88 w 203"/>
                <a:gd name="T13" fmla="*/ 148 h 249"/>
                <a:gd name="T14" fmla="*/ 50 w 203"/>
                <a:gd name="T15" fmla="*/ 222 h 249"/>
                <a:gd name="T16" fmla="*/ 72 w 203"/>
                <a:gd name="T17" fmla="*/ 247 h 249"/>
                <a:gd name="T18" fmla="*/ 93 w 203"/>
                <a:gd name="T19" fmla="*/ 243 h 249"/>
                <a:gd name="T20" fmla="*/ 104 w 203"/>
                <a:gd name="T21" fmla="*/ 219 h 249"/>
                <a:gd name="T22" fmla="*/ 158 w 203"/>
                <a:gd name="T23" fmla="*/ 159 h 249"/>
                <a:gd name="T24" fmla="*/ 188 w 203"/>
                <a:gd name="T25" fmla="*/ 6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03" h="249">
                  <a:moveTo>
                    <a:pt x="188" y="66"/>
                  </a:moveTo>
                  <a:cubicBezTo>
                    <a:pt x="172" y="26"/>
                    <a:pt x="132" y="1"/>
                    <a:pt x="89" y="0"/>
                  </a:cubicBezTo>
                  <a:cubicBezTo>
                    <a:pt x="54" y="0"/>
                    <a:pt x="0" y="22"/>
                    <a:pt x="17" y="67"/>
                  </a:cubicBezTo>
                  <a:cubicBezTo>
                    <a:pt x="19" y="72"/>
                    <a:pt x="26" y="74"/>
                    <a:pt x="31" y="69"/>
                  </a:cubicBezTo>
                  <a:cubicBezTo>
                    <a:pt x="51" y="46"/>
                    <a:pt x="75" y="42"/>
                    <a:pt x="105" y="50"/>
                  </a:cubicBezTo>
                  <a:cubicBezTo>
                    <a:pt x="125" y="55"/>
                    <a:pt x="153" y="80"/>
                    <a:pt x="142" y="103"/>
                  </a:cubicBezTo>
                  <a:cubicBezTo>
                    <a:pt x="133" y="122"/>
                    <a:pt x="104" y="135"/>
                    <a:pt x="88" y="148"/>
                  </a:cubicBezTo>
                  <a:cubicBezTo>
                    <a:pt x="65" y="167"/>
                    <a:pt x="48" y="192"/>
                    <a:pt x="50" y="222"/>
                  </a:cubicBezTo>
                  <a:cubicBezTo>
                    <a:pt x="51" y="235"/>
                    <a:pt x="60" y="244"/>
                    <a:pt x="72" y="247"/>
                  </a:cubicBezTo>
                  <a:cubicBezTo>
                    <a:pt x="80" y="249"/>
                    <a:pt x="86" y="247"/>
                    <a:pt x="93" y="243"/>
                  </a:cubicBezTo>
                  <a:cubicBezTo>
                    <a:pt x="100" y="238"/>
                    <a:pt x="105" y="229"/>
                    <a:pt x="104" y="219"/>
                  </a:cubicBezTo>
                  <a:cubicBezTo>
                    <a:pt x="102" y="192"/>
                    <a:pt x="140" y="174"/>
                    <a:pt x="158" y="159"/>
                  </a:cubicBezTo>
                  <a:cubicBezTo>
                    <a:pt x="186" y="135"/>
                    <a:pt x="203" y="104"/>
                    <a:pt x="188" y="66"/>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3" name="Freeform 17">
              <a:extLst>
                <a:ext uri="{FF2B5EF4-FFF2-40B4-BE49-F238E27FC236}">
                  <a16:creationId xmlns:a16="http://schemas.microsoft.com/office/drawing/2014/main" id="{47F8DF0E-BAB7-423E-AF53-737A1E65CD3E}"/>
                </a:ext>
              </a:extLst>
            </p:cNvPr>
            <p:cNvSpPr>
              <a:spLocks/>
            </p:cNvSpPr>
            <p:nvPr/>
          </p:nvSpPr>
          <p:spPr bwMode="auto">
            <a:xfrm>
              <a:off x="6519863" y="1992313"/>
              <a:ext cx="133350" cy="101600"/>
            </a:xfrm>
            <a:custGeom>
              <a:avLst/>
              <a:gdLst>
                <a:gd name="T0" fmla="*/ 47 w 82"/>
                <a:gd name="T1" fmla="*/ 4 h 63"/>
                <a:gd name="T2" fmla="*/ 35 w 82"/>
                <a:gd name="T3" fmla="*/ 59 h 63"/>
                <a:gd name="T4" fmla="*/ 47 w 82"/>
                <a:gd name="T5" fmla="*/ 4 h 63"/>
              </a:gdLst>
              <a:ahLst/>
              <a:cxnLst>
                <a:cxn ang="0">
                  <a:pos x="T0" y="T1"/>
                </a:cxn>
                <a:cxn ang="0">
                  <a:pos x="T2" y="T3"/>
                </a:cxn>
                <a:cxn ang="0">
                  <a:pos x="T4" y="T5"/>
                </a:cxn>
              </a:cxnLst>
              <a:rect l="0" t="0" r="r" b="b"/>
              <a:pathLst>
                <a:path w="82" h="63">
                  <a:moveTo>
                    <a:pt x="47" y="4"/>
                  </a:moveTo>
                  <a:cubicBezTo>
                    <a:pt x="11" y="0"/>
                    <a:pt x="0" y="54"/>
                    <a:pt x="35" y="59"/>
                  </a:cubicBezTo>
                  <a:cubicBezTo>
                    <a:pt x="71" y="63"/>
                    <a:pt x="82" y="9"/>
                    <a:pt x="47" y="4"/>
                  </a:cubicBezTo>
                  <a:close/>
                </a:path>
              </a:pathLst>
            </a:custGeom>
            <a:solidFill>
              <a:srgbClr val="3235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4" name="Freeform 18">
              <a:extLst>
                <a:ext uri="{FF2B5EF4-FFF2-40B4-BE49-F238E27FC236}">
                  <a16:creationId xmlns:a16="http://schemas.microsoft.com/office/drawing/2014/main" id="{8448395B-D139-42F4-9D0D-61C05499AB11}"/>
                </a:ext>
              </a:extLst>
            </p:cNvPr>
            <p:cNvSpPr>
              <a:spLocks/>
            </p:cNvSpPr>
            <p:nvPr/>
          </p:nvSpPr>
          <p:spPr bwMode="auto">
            <a:xfrm>
              <a:off x="6272213" y="1782763"/>
              <a:ext cx="176213" cy="222250"/>
            </a:xfrm>
            <a:custGeom>
              <a:avLst/>
              <a:gdLst>
                <a:gd name="T0" fmla="*/ 7 w 108"/>
                <a:gd name="T1" fmla="*/ 95 h 137"/>
                <a:gd name="T2" fmla="*/ 58 w 108"/>
                <a:gd name="T3" fmla="*/ 136 h 137"/>
                <a:gd name="T4" fmla="*/ 100 w 108"/>
                <a:gd name="T5" fmla="*/ 102 h 137"/>
                <a:gd name="T6" fmla="*/ 93 w 108"/>
                <a:gd name="T7" fmla="*/ 100 h 137"/>
                <a:gd name="T8" fmla="*/ 51 w 108"/>
                <a:gd name="T9" fmla="*/ 108 h 137"/>
                <a:gd name="T10" fmla="*/ 33 w 108"/>
                <a:gd name="T11" fmla="*/ 77 h 137"/>
                <a:gd name="T12" fmla="*/ 65 w 108"/>
                <a:gd name="T13" fmla="*/ 55 h 137"/>
                <a:gd name="T14" fmla="*/ 88 w 108"/>
                <a:gd name="T15" fmla="*/ 16 h 137"/>
                <a:gd name="T16" fmla="*/ 78 w 108"/>
                <a:gd name="T17" fmla="*/ 1 h 137"/>
                <a:gd name="T18" fmla="*/ 66 w 108"/>
                <a:gd name="T19" fmla="*/ 3 h 137"/>
                <a:gd name="T20" fmla="*/ 59 w 108"/>
                <a:gd name="T21" fmla="*/ 15 h 137"/>
                <a:gd name="T22" fmla="*/ 27 w 108"/>
                <a:gd name="T23" fmla="*/ 46 h 137"/>
                <a:gd name="T24" fmla="*/ 7 w 108"/>
                <a:gd name="T25" fmla="*/ 9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8" h="137">
                  <a:moveTo>
                    <a:pt x="7" y="95"/>
                  </a:moveTo>
                  <a:cubicBezTo>
                    <a:pt x="14" y="118"/>
                    <a:pt x="34" y="133"/>
                    <a:pt x="58" y="136"/>
                  </a:cubicBezTo>
                  <a:cubicBezTo>
                    <a:pt x="77" y="137"/>
                    <a:pt x="108" y="128"/>
                    <a:pt x="100" y="102"/>
                  </a:cubicBezTo>
                  <a:cubicBezTo>
                    <a:pt x="99" y="99"/>
                    <a:pt x="95" y="98"/>
                    <a:pt x="93" y="100"/>
                  </a:cubicBezTo>
                  <a:cubicBezTo>
                    <a:pt x="81" y="112"/>
                    <a:pt x="68" y="114"/>
                    <a:pt x="51" y="108"/>
                  </a:cubicBezTo>
                  <a:cubicBezTo>
                    <a:pt x="41" y="104"/>
                    <a:pt x="26" y="89"/>
                    <a:pt x="33" y="77"/>
                  </a:cubicBezTo>
                  <a:cubicBezTo>
                    <a:pt x="39" y="67"/>
                    <a:pt x="56" y="61"/>
                    <a:pt x="65" y="55"/>
                  </a:cubicBezTo>
                  <a:cubicBezTo>
                    <a:pt x="78" y="45"/>
                    <a:pt x="88" y="33"/>
                    <a:pt x="88" y="16"/>
                  </a:cubicBezTo>
                  <a:cubicBezTo>
                    <a:pt x="88" y="9"/>
                    <a:pt x="84" y="3"/>
                    <a:pt x="78" y="1"/>
                  </a:cubicBezTo>
                  <a:cubicBezTo>
                    <a:pt x="74" y="0"/>
                    <a:pt x="70" y="1"/>
                    <a:pt x="66" y="3"/>
                  </a:cubicBezTo>
                  <a:cubicBezTo>
                    <a:pt x="62" y="5"/>
                    <a:pt x="59" y="10"/>
                    <a:pt x="59" y="15"/>
                  </a:cubicBezTo>
                  <a:cubicBezTo>
                    <a:pt x="59" y="30"/>
                    <a:pt x="37" y="38"/>
                    <a:pt x="27" y="46"/>
                  </a:cubicBezTo>
                  <a:cubicBezTo>
                    <a:pt x="10" y="58"/>
                    <a:pt x="0" y="74"/>
                    <a:pt x="7" y="95"/>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5" name="Freeform 19">
              <a:extLst>
                <a:ext uri="{FF2B5EF4-FFF2-40B4-BE49-F238E27FC236}">
                  <a16:creationId xmlns:a16="http://schemas.microsoft.com/office/drawing/2014/main" id="{0C02AF29-2482-4F7A-93C7-501AC5109E6E}"/>
                </a:ext>
              </a:extLst>
            </p:cNvPr>
            <p:cNvSpPr>
              <a:spLocks/>
            </p:cNvSpPr>
            <p:nvPr/>
          </p:nvSpPr>
          <p:spPr bwMode="auto">
            <a:xfrm>
              <a:off x="6365876" y="1692276"/>
              <a:ext cx="77788" cy="60325"/>
            </a:xfrm>
            <a:custGeom>
              <a:avLst/>
              <a:gdLst>
                <a:gd name="T0" fmla="*/ 19 w 47"/>
                <a:gd name="T1" fmla="*/ 33 h 37"/>
                <a:gd name="T2" fmla="*/ 27 w 47"/>
                <a:gd name="T3" fmla="*/ 4 h 37"/>
                <a:gd name="T4" fmla="*/ 19 w 47"/>
                <a:gd name="T5" fmla="*/ 33 h 37"/>
              </a:gdLst>
              <a:ahLst/>
              <a:cxnLst>
                <a:cxn ang="0">
                  <a:pos x="T0" y="T1"/>
                </a:cxn>
                <a:cxn ang="0">
                  <a:pos x="T2" y="T3"/>
                </a:cxn>
                <a:cxn ang="0">
                  <a:pos x="T4" y="T5"/>
                </a:cxn>
              </a:cxnLst>
              <a:rect l="0" t="0" r="r" b="b"/>
              <a:pathLst>
                <a:path w="47" h="37">
                  <a:moveTo>
                    <a:pt x="19" y="33"/>
                  </a:moveTo>
                  <a:cubicBezTo>
                    <a:pt x="38" y="37"/>
                    <a:pt x="47" y="8"/>
                    <a:pt x="27" y="4"/>
                  </a:cubicBezTo>
                  <a:cubicBezTo>
                    <a:pt x="8" y="0"/>
                    <a:pt x="0" y="29"/>
                    <a:pt x="19" y="33"/>
                  </a:cubicBezTo>
                  <a:close/>
                </a:path>
              </a:pathLst>
            </a:custGeom>
            <a:solidFill>
              <a:srgbClr val="6564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6" name="Freeform 20">
              <a:extLst>
                <a:ext uri="{FF2B5EF4-FFF2-40B4-BE49-F238E27FC236}">
                  <a16:creationId xmlns:a16="http://schemas.microsoft.com/office/drawing/2014/main" id="{8A46FA53-83F9-40E1-B88B-B124D0803429}"/>
                </a:ext>
              </a:extLst>
            </p:cNvPr>
            <p:cNvSpPr>
              <a:spLocks/>
            </p:cNvSpPr>
            <p:nvPr/>
          </p:nvSpPr>
          <p:spPr bwMode="auto">
            <a:xfrm>
              <a:off x="6797676" y="2100263"/>
              <a:ext cx="138113" cy="117475"/>
            </a:xfrm>
            <a:custGeom>
              <a:avLst/>
              <a:gdLst>
                <a:gd name="T0" fmla="*/ 49 w 85"/>
                <a:gd name="T1" fmla="*/ 0 h 73"/>
                <a:gd name="T2" fmla="*/ 35 w 85"/>
                <a:gd name="T3" fmla="*/ 8 h 73"/>
                <a:gd name="T4" fmla="*/ 38 w 85"/>
                <a:gd name="T5" fmla="*/ 13 h 73"/>
                <a:gd name="T6" fmla="*/ 38 w 85"/>
                <a:gd name="T7" fmla="*/ 13 h 73"/>
                <a:gd name="T8" fmla="*/ 40 w 85"/>
                <a:gd name="T9" fmla="*/ 13 h 73"/>
                <a:gd name="T10" fmla="*/ 62 w 85"/>
                <a:gd name="T11" fmla="*/ 27 h 73"/>
                <a:gd name="T12" fmla="*/ 58 w 85"/>
                <a:gd name="T13" fmla="*/ 50 h 73"/>
                <a:gd name="T14" fmla="*/ 52 w 85"/>
                <a:gd name="T15" fmla="*/ 51 h 73"/>
                <a:gd name="T16" fmla="*/ 32 w 85"/>
                <a:gd name="T17" fmla="*/ 47 h 73"/>
                <a:gd name="T18" fmla="*/ 27 w 85"/>
                <a:gd name="T19" fmla="*/ 47 h 73"/>
                <a:gd name="T20" fmla="*/ 4 w 85"/>
                <a:gd name="T21" fmla="*/ 57 h 73"/>
                <a:gd name="T22" fmla="*/ 3 w 85"/>
                <a:gd name="T23" fmla="*/ 69 h 73"/>
                <a:gd name="T24" fmla="*/ 9 w 85"/>
                <a:gd name="T25" fmla="*/ 73 h 73"/>
                <a:gd name="T26" fmla="*/ 11 w 85"/>
                <a:gd name="T27" fmla="*/ 73 h 73"/>
                <a:gd name="T28" fmla="*/ 18 w 85"/>
                <a:gd name="T29" fmla="*/ 70 h 73"/>
                <a:gd name="T30" fmla="*/ 29 w 85"/>
                <a:gd name="T31" fmla="*/ 66 h 73"/>
                <a:gd name="T32" fmla="*/ 47 w 85"/>
                <a:gd name="T33" fmla="*/ 68 h 73"/>
                <a:gd name="T34" fmla="*/ 52 w 85"/>
                <a:gd name="T35" fmla="*/ 69 h 73"/>
                <a:gd name="T36" fmla="*/ 79 w 85"/>
                <a:gd name="T37" fmla="*/ 53 h 73"/>
                <a:gd name="T38" fmla="*/ 71 w 85"/>
                <a:gd name="T39" fmla="*/ 10 h 73"/>
                <a:gd name="T40" fmla="*/ 49 w 85"/>
                <a:gd name="T41"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5" h="73">
                  <a:moveTo>
                    <a:pt x="49" y="0"/>
                  </a:moveTo>
                  <a:cubicBezTo>
                    <a:pt x="43" y="0"/>
                    <a:pt x="38" y="2"/>
                    <a:pt x="35" y="8"/>
                  </a:cubicBezTo>
                  <a:cubicBezTo>
                    <a:pt x="35" y="10"/>
                    <a:pt x="36" y="13"/>
                    <a:pt x="38" y="13"/>
                  </a:cubicBezTo>
                  <a:cubicBezTo>
                    <a:pt x="38" y="13"/>
                    <a:pt x="38" y="13"/>
                    <a:pt x="38" y="13"/>
                  </a:cubicBezTo>
                  <a:cubicBezTo>
                    <a:pt x="39" y="13"/>
                    <a:pt x="40" y="13"/>
                    <a:pt x="40" y="13"/>
                  </a:cubicBezTo>
                  <a:cubicBezTo>
                    <a:pt x="50" y="13"/>
                    <a:pt x="57" y="18"/>
                    <a:pt x="62" y="27"/>
                  </a:cubicBezTo>
                  <a:cubicBezTo>
                    <a:pt x="66" y="33"/>
                    <a:pt x="67" y="47"/>
                    <a:pt x="58" y="50"/>
                  </a:cubicBezTo>
                  <a:cubicBezTo>
                    <a:pt x="56" y="51"/>
                    <a:pt x="54" y="51"/>
                    <a:pt x="52" y="51"/>
                  </a:cubicBezTo>
                  <a:cubicBezTo>
                    <a:pt x="46" y="51"/>
                    <a:pt x="38" y="48"/>
                    <a:pt x="32" y="47"/>
                  </a:cubicBezTo>
                  <a:cubicBezTo>
                    <a:pt x="30" y="47"/>
                    <a:pt x="29" y="47"/>
                    <a:pt x="27" y="47"/>
                  </a:cubicBezTo>
                  <a:cubicBezTo>
                    <a:pt x="18" y="47"/>
                    <a:pt x="10" y="50"/>
                    <a:pt x="4" y="57"/>
                  </a:cubicBezTo>
                  <a:cubicBezTo>
                    <a:pt x="0" y="60"/>
                    <a:pt x="0" y="65"/>
                    <a:pt x="3" y="69"/>
                  </a:cubicBezTo>
                  <a:cubicBezTo>
                    <a:pt x="4" y="71"/>
                    <a:pt x="6" y="72"/>
                    <a:pt x="9" y="73"/>
                  </a:cubicBezTo>
                  <a:cubicBezTo>
                    <a:pt x="9" y="73"/>
                    <a:pt x="10" y="73"/>
                    <a:pt x="11" y="73"/>
                  </a:cubicBezTo>
                  <a:cubicBezTo>
                    <a:pt x="13" y="73"/>
                    <a:pt x="16" y="72"/>
                    <a:pt x="18" y="70"/>
                  </a:cubicBezTo>
                  <a:cubicBezTo>
                    <a:pt x="21" y="67"/>
                    <a:pt x="24" y="66"/>
                    <a:pt x="29" y="66"/>
                  </a:cubicBezTo>
                  <a:cubicBezTo>
                    <a:pt x="35" y="66"/>
                    <a:pt x="42" y="68"/>
                    <a:pt x="47" y="68"/>
                  </a:cubicBezTo>
                  <a:cubicBezTo>
                    <a:pt x="49" y="69"/>
                    <a:pt x="50" y="69"/>
                    <a:pt x="52" y="69"/>
                  </a:cubicBezTo>
                  <a:cubicBezTo>
                    <a:pt x="64" y="69"/>
                    <a:pt x="74" y="64"/>
                    <a:pt x="79" y="53"/>
                  </a:cubicBezTo>
                  <a:cubicBezTo>
                    <a:pt x="85" y="38"/>
                    <a:pt x="82" y="22"/>
                    <a:pt x="71" y="10"/>
                  </a:cubicBezTo>
                  <a:cubicBezTo>
                    <a:pt x="66" y="5"/>
                    <a:pt x="57" y="0"/>
                    <a:pt x="49"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7" name="Freeform 21">
              <a:extLst>
                <a:ext uri="{FF2B5EF4-FFF2-40B4-BE49-F238E27FC236}">
                  <a16:creationId xmlns:a16="http://schemas.microsoft.com/office/drawing/2014/main" id="{D71203BA-4D8B-4FBB-9C14-5E9017AD5E01}"/>
                </a:ext>
              </a:extLst>
            </p:cNvPr>
            <p:cNvSpPr>
              <a:spLocks/>
            </p:cNvSpPr>
            <p:nvPr/>
          </p:nvSpPr>
          <p:spPr bwMode="auto">
            <a:xfrm>
              <a:off x="6748463" y="2224088"/>
              <a:ext cx="46038" cy="31750"/>
            </a:xfrm>
            <a:custGeom>
              <a:avLst/>
              <a:gdLst>
                <a:gd name="T0" fmla="*/ 14 w 28"/>
                <a:gd name="T1" fmla="*/ 0 h 19"/>
                <a:gd name="T2" fmla="*/ 5 w 28"/>
                <a:gd name="T3" fmla="*/ 15 h 19"/>
                <a:gd name="T4" fmla="*/ 13 w 28"/>
                <a:gd name="T5" fmla="*/ 19 h 19"/>
                <a:gd name="T6" fmla="*/ 22 w 28"/>
                <a:gd name="T7" fmla="*/ 4 h 19"/>
                <a:gd name="T8" fmla="*/ 14 w 28"/>
                <a:gd name="T9" fmla="*/ 0 h 19"/>
              </a:gdLst>
              <a:ahLst/>
              <a:cxnLst>
                <a:cxn ang="0">
                  <a:pos x="T0" y="T1"/>
                </a:cxn>
                <a:cxn ang="0">
                  <a:pos x="T2" y="T3"/>
                </a:cxn>
                <a:cxn ang="0">
                  <a:pos x="T4" y="T5"/>
                </a:cxn>
                <a:cxn ang="0">
                  <a:pos x="T6" y="T7"/>
                </a:cxn>
                <a:cxn ang="0">
                  <a:pos x="T8" y="T9"/>
                </a:cxn>
              </a:cxnLst>
              <a:rect l="0" t="0" r="r" b="b"/>
              <a:pathLst>
                <a:path w="28" h="19">
                  <a:moveTo>
                    <a:pt x="14" y="0"/>
                  </a:moveTo>
                  <a:cubicBezTo>
                    <a:pt x="7" y="0"/>
                    <a:pt x="0" y="7"/>
                    <a:pt x="5" y="15"/>
                  </a:cubicBezTo>
                  <a:cubicBezTo>
                    <a:pt x="8" y="18"/>
                    <a:pt x="10" y="19"/>
                    <a:pt x="13" y="19"/>
                  </a:cubicBezTo>
                  <a:cubicBezTo>
                    <a:pt x="21" y="19"/>
                    <a:pt x="28" y="11"/>
                    <a:pt x="22" y="4"/>
                  </a:cubicBezTo>
                  <a:cubicBezTo>
                    <a:pt x="20" y="1"/>
                    <a:pt x="17" y="0"/>
                    <a:pt x="14"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8" name="Freeform 22">
              <a:extLst>
                <a:ext uri="{FF2B5EF4-FFF2-40B4-BE49-F238E27FC236}">
                  <a16:creationId xmlns:a16="http://schemas.microsoft.com/office/drawing/2014/main" id="{F5A6D036-8319-4E81-B62E-9DB428998A02}"/>
                </a:ext>
              </a:extLst>
            </p:cNvPr>
            <p:cNvSpPr>
              <a:spLocks/>
            </p:cNvSpPr>
            <p:nvPr/>
          </p:nvSpPr>
          <p:spPr bwMode="auto">
            <a:xfrm>
              <a:off x="5573713" y="1584326"/>
              <a:ext cx="206375" cy="234950"/>
            </a:xfrm>
            <a:custGeom>
              <a:avLst/>
              <a:gdLst>
                <a:gd name="T0" fmla="*/ 62 w 127"/>
                <a:gd name="T1" fmla="*/ 0 h 145"/>
                <a:gd name="T2" fmla="*/ 48 w 127"/>
                <a:gd name="T3" fmla="*/ 1 h 145"/>
                <a:gd name="T4" fmla="*/ 15 w 127"/>
                <a:gd name="T5" fmla="*/ 48 h 145"/>
                <a:gd name="T6" fmla="*/ 19 w 127"/>
                <a:gd name="T7" fmla="*/ 50 h 145"/>
                <a:gd name="T8" fmla="*/ 24 w 127"/>
                <a:gd name="T9" fmla="*/ 48 h 145"/>
                <a:gd name="T10" fmla="*/ 61 w 127"/>
                <a:gd name="T11" fmla="*/ 27 h 145"/>
                <a:gd name="T12" fmla="*/ 64 w 127"/>
                <a:gd name="T13" fmla="*/ 28 h 145"/>
                <a:gd name="T14" fmla="*/ 92 w 127"/>
                <a:gd name="T15" fmla="*/ 53 h 145"/>
                <a:gd name="T16" fmla="*/ 66 w 127"/>
                <a:gd name="T17" fmla="*/ 86 h 145"/>
                <a:gd name="T18" fmla="*/ 54 w 127"/>
                <a:gd name="T19" fmla="*/ 133 h 145"/>
                <a:gd name="T20" fmla="*/ 70 w 127"/>
                <a:gd name="T21" fmla="*/ 145 h 145"/>
                <a:gd name="T22" fmla="*/ 70 w 127"/>
                <a:gd name="T23" fmla="*/ 145 h 145"/>
                <a:gd name="T24" fmla="*/ 81 w 127"/>
                <a:gd name="T25" fmla="*/ 140 h 145"/>
                <a:gd name="T26" fmla="*/ 85 w 127"/>
                <a:gd name="T27" fmla="*/ 125 h 145"/>
                <a:gd name="T28" fmla="*/ 108 w 127"/>
                <a:gd name="T29" fmla="*/ 84 h 145"/>
                <a:gd name="T30" fmla="*/ 113 w 127"/>
                <a:gd name="T31" fmla="*/ 27 h 145"/>
                <a:gd name="T32" fmla="*/ 62 w 127"/>
                <a:gd name="T33"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7" h="145">
                  <a:moveTo>
                    <a:pt x="62" y="0"/>
                  </a:moveTo>
                  <a:cubicBezTo>
                    <a:pt x="57" y="0"/>
                    <a:pt x="53" y="0"/>
                    <a:pt x="48" y="1"/>
                  </a:cubicBezTo>
                  <a:cubicBezTo>
                    <a:pt x="28" y="5"/>
                    <a:pt x="0" y="25"/>
                    <a:pt x="15" y="48"/>
                  </a:cubicBezTo>
                  <a:cubicBezTo>
                    <a:pt x="16" y="50"/>
                    <a:pt x="18" y="50"/>
                    <a:pt x="19" y="50"/>
                  </a:cubicBezTo>
                  <a:cubicBezTo>
                    <a:pt x="21" y="50"/>
                    <a:pt x="23" y="50"/>
                    <a:pt x="24" y="48"/>
                  </a:cubicBezTo>
                  <a:cubicBezTo>
                    <a:pt x="32" y="33"/>
                    <a:pt x="44" y="27"/>
                    <a:pt x="61" y="27"/>
                  </a:cubicBezTo>
                  <a:cubicBezTo>
                    <a:pt x="62" y="27"/>
                    <a:pt x="63" y="27"/>
                    <a:pt x="64" y="28"/>
                  </a:cubicBezTo>
                  <a:cubicBezTo>
                    <a:pt x="76" y="28"/>
                    <a:pt x="95" y="39"/>
                    <a:pt x="92" y="53"/>
                  </a:cubicBezTo>
                  <a:cubicBezTo>
                    <a:pt x="89" y="66"/>
                    <a:pt x="74" y="76"/>
                    <a:pt x="66" y="86"/>
                  </a:cubicBezTo>
                  <a:cubicBezTo>
                    <a:pt x="55" y="100"/>
                    <a:pt x="49" y="116"/>
                    <a:pt x="54" y="133"/>
                  </a:cubicBezTo>
                  <a:cubicBezTo>
                    <a:pt x="56" y="141"/>
                    <a:pt x="63" y="145"/>
                    <a:pt x="70" y="145"/>
                  </a:cubicBezTo>
                  <a:cubicBezTo>
                    <a:pt x="70" y="145"/>
                    <a:pt x="70" y="145"/>
                    <a:pt x="70" y="145"/>
                  </a:cubicBezTo>
                  <a:cubicBezTo>
                    <a:pt x="75" y="145"/>
                    <a:pt x="78" y="143"/>
                    <a:pt x="81" y="140"/>
                  </a:cubicBezTo>
                  <a:cubicBezTo>
                    <a:pt x="85" y="136"/>
                    <a:pt x="86" y="130"/>
                    <a:pt x="85" y="125"/>
                  </a:cubicBezTo>
                  <a:cubicBezTo>
                    <a:pt x="80" y="110"/>
                    <a:pt x="100" y="95"/>
                    <a:pt x="108" y="84"/>
                  </a:cubicBezTo>
                  <a:cubicBezTo>
                    <a:pt x="121" y="66"/>
                    <a:pt x="127" y="46"/>
                    <a:pt x="113" y="27"/>
                  </a:cubicBezTo>
                  <a:cubicBezTo>
                    <a:pt x="102" y="9"/>
                    <a:pt x="82" y="0"/>
                    <a:pt x="62"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9" name="Freeform 23">
              <a:extLst>
                <a:ext uri="{FF2B5EF4-FFF2-40B4-BE49-F238E27FC236}">
                  <a16:creationId xmlns:a16="http://schemas.microsoft.com/office/drawing/2014/main" id="{B158E6F2-DD47-4350-9037-EDA6D42B7E0A}"/>
                </a:ext>
              </a:extLst>
            </p:cNvPr>
            <p:cNvSpPr>
              <a:spLocks/>
            </p:cNvSpPr>
            <p:nvPr/>
          </p:nvSpPr>
          <p:spPr bwMode="auto">
            <a:xfrm>
              <a:off x="5665788" y="1858963"/>
              <a:ext cx="68263" cy="52388"/>
            </a:xfrm>
            <a:custGeom>
              <a:avLst/>
              <a:gdLst>
                <a:gd name="T0" fmla="*/ 23 w 42"/>
                <a:gd name="T1" fmla="*/ 0 h 32"/>
                <a:gd name="T2" fmla="*/ 21 w 42"/>
                <a:gd name="T3" fmla="*/ 0 h 32"/>
                <a:gd name="T4" fmla="*/ 20 w 42"/>
                <a:gd name="T5" fmla="*/ 32 h 32"/>
                <a:gd name="T6" fmla="*/ 21 w 42"/>
                <a:gd name="T7" fmla="*/ 32 h 32"/>
                <a:gd name="T8" fmla="*/ 23 w 42"/>
                <a:gd name="T9" fmla="*/ 0 h 32"/>
              </a:gdLst>
              <a:ahLst/>
              <a:cxnLst>
                <a:cxn ang="0">
                  <a:pos x="T0" y="T1"/>
                </a:cxn>
                <a:cxn ang="0">
                  <a:pos x="T2" y="T3"/>
                </a:cxn>
                <a:cxn ang="0">
                  <a:pos x="T4" y="T5"/>
                </a:cxn>
                <a:cxn ang="0">
                  <a:pos x="T6" y="T7"/>
                </a:cxn>
                <a:cxn ang="0">
                  <a:pos x="T8" y="T9"/>
                </a:cxn>
              </a:cxnLst>
              <a:rect l="0" t="0" r="r" b="b"/>
              <a:pathLst>
                <a:path w="42" h="32">
                  <a:moveTo>
                    <a:pt x="23" y="0"/>
                  </a:moveTo>
                  <a:cubicBezTo>
                    <a:pt x="22" y="0"/>
                    <a:pt x="21" y="0"/>
                    <a:pt x="21" y="0"/>
                  </a:cubicBezTo>
                  <a:cubicBezTo>
                    <a:pt x="0" y="1"/>
                    <a:pt x="0" y="32"/>
                    <a:pt x="20" y="32"/>
                  </a:cubicBezTo>
                  <a:cubicBezTo>
                    <a:pt x="20" y="32"/>
                    <a:pt x="21" y="32"/>
                    <a:pt x="21" y="32"/>
                  </a:cubicBezTo>
                  <a:cubicBezTo>
                    <a:pt x="42" y="31"/>
                    <a:pt x="42" y="0"/>
                    <a:pt x="23"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0" name="Freeform 24">
              <a:extLst>
                <a:ext uri="{FF2B5EF4-FFF2-40B4-BE49-F238E27FC236}">
                  <a16:creationId xmlns:a16="http://schemas.microsoft.com/office/drawing/2014/main" id="{C7DD4629-4666-4DDE-86BC-40210E4DDDD1}"/>
                </a:ext>
              </a:extLst>
            </p:cNvPr>
            <p:cNvSpPr>
              <a:spLocks/>
            </p:cNvSpPr>
            <p:nvPr/>
          </p:nvSpPr>
          <p:spPr bwMode="auto">
            <a:xfrm>
              <a:off x="5356226" y="2038351"/>
              <a:ext cx="160338" cy="144463"/>
            </a:xfrm>
            <a:custGeom>
              <a:avLst/>
              <a:gdLst>
                <a:gd name="T0" fmla="*/ 11 w 99"/>
                <a:gd name="T1" fmla="*/ 0 h 89"/>
                <a:gd name="T2" fmla="*/ 4 w 99"/>
                <a:gd name="T3" fmla="*/ 3 h 89"/>
                <a:gd name="T4" fmla="*/ 0 w 99"/>
                <a:gd name="T5" fmla="*/ 11 h 89"/>
                <a:gd name="T6" fmla="*/ 5 w 99"/>
                <a:gd name="T7" fmla="*/ 21 h 89"/>
                <a:gd name="T8" fmla="*/ 12 w 99"/>
                <a:gd name="T9" fmla="*/ 54 h 89"/>
                <a:gd name="T10" fmla="*/ 36 w 99"/>
                <a:gd name="T11" fmla="*/ 88 h 89"/>
                <a:gd name="T12" fmla="*/ 47 w 99"/>
                <a:gd name="T13" fmla="*/ 89 h 89"/>
                <a:gd name="T14" fmla="*/ 84 w 99"/>
                <a:gd name="T15" fmla="*/ 70 h 89"/>
                <a:gd name="T16" fmla="*/ 79 w 99"/>
                <a:gd name="T17" fmla="*/ 29 h 89"/>
                <a:gd name="T18" fmla="*/ 78 w 99"/>
                <a:gd name="T19" fmla="*/ 29 h 89"/>
                <a:gd name="T20" fmla="*/ 75 w 99"/>
                <a:gd name="T21" fmla="*/ 33 h 89"/>
                <a:gd name="T22" fmla="*/ 63 w 99"/>
                <a:gd name="T23" fmla="*/ 63 h 89"/>
                <a:gd name="T24" fmla="*/ 47 w 99"/>
                <a:gd name="T25" fmla="*/ 69 h 89"/>
                <a:gd name="T26" fmla="*/ 35 w 99"/>
                <a:gd name="T27" fmla="*/ 63 h 89"/>
                <a:gd name="T28" fmla="*/ 34 w 99"/>
                <a:gd name="T29" fmla="*/ 33 h 89"/>
                <a:gd name="T30" fmla="*/ 18 w 99"/>
                <a:gd name="T31" fmla="*/ 2 h 89"/>
                <a:gd name="T32" fmla="*/ 11 w 99"/>
                <a:gd name="T33"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99" h="89">
                  <a:moveTo>
                    <a:pt x="11" y="0"/>
                  </a:moveTo>
                  <a:cubicBezTo>
                    <a:pt x="9" y="0"/>
                    <a:pt x="6" y="1"/>
                    <a:pt x="4" y="3"/>
                  </a:cubicBezTo>
                  <a:cubicBezTo>
                    <a:pt x="1" y="5"/>
                    <a:pt x="0" y="8"/>
                    <a:pt x="0" y="11"/>
                  </a:cubicBezTo>
                  <a:cubicBezTo>
                    <a:pt x="0" y="15"/>
                    <a:pt x="2" y="19"/>
                    <a:pt x="5" y="21"/>
                  </a:cubicBezTo>
                  <a:cubicBezTo>
                    <a:pt x="15" y="27"/>
                    <a:pt x="12" y="44"/>
                    <a:pt x="12" y="54"/>
                  </a:cubicBezTo>
                  <a:cubicBezTo>
                    <a:pt x="13" y="70"/>
                    <a:pt x="20" y="83"/>
                    <a:pt x="36" y="88"/>
                  </a:cubicBezTo>
                  <a:cubicBezTo>
                    <a:pt x="40" y="89"/>
                    <a:pt x="44" y="89"/>
                    <a:pt x="47" y="89"/>
                  </a:cubicBezTo>
                  <a:cubicBezTo>
                    <a:pt x="61" y="89"/>
                    <a:pt x="75" y="82"/>
                    <a:pt x="84" y="70"/>
                  </a:cubicBezTo>
                  <a:cubicBezTo>
                    <a:pt x="93" y="59"/>
                    <a:pt x="99" y="35"/>
                    <a:pt x="79" y="29"/>
                  </a:cubicBezTo>
                  <a:cubicBezTo>
                    <a:pt x="79" y="29"/>
                    <a:pt x="79" y="29"/>
                    <a:pt x="78" y="29"/>
                  </a:cubicBezTo>
                  <a:cubicBezTo>
                    <a:pt x="76" y="29"/>
                    <a:pt x="74" y="31"/>
                    <a:pt x="75" y="33"/>
                  </a:cubicBezTo>
                  <a:cubicBezTo>
                    <a:pt x="78" y="46"/>
                    <a:pt x="73" y="55"/>
                    <a:pt x="63" y="63"/>
                  </a:cubicBezTo>
                  <a:cubicBezTo>
                    <a:pt x="59" y="66"/>
                    <a:pt x="53" y="69"/>
                    <a:pt x="47" y="69"/>
                  </a:cubicBezTo>
                  <a:cubicBezTo>
                    <a:pt x="42" y="69"/>
                    <a:pt x="38" y="67"/>
                    <a:pt x="35" y="63"/>
                  </a:cubicBezTo>
                  <a:cubicBezTo>
                    <a:pt x="31" y="55"/>
                    <a:pt x="34" y="42"/>
                    <a:pt x="34" y="33"/>
                  </a:cubicBezTo>
                  <a:cubicBezTo>
                    <a:pt x="33" y="20"/>
                    <a:pt x="29" y="9"/>
                    <a:pt x="18" y="2"/>
                  </a:cubicBezTo>
                  <a:cubicBezTo>
                    <a:pt x="16" y="0"/>
                    <a:pt x="14" y="0"/>
                    <a:pt x="11"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1" name="Freeform 25">
              <a:extLst>
                <a:ext uri="{FF2B5EF4-FFF2-40B4-BE49-F238E27FC236}">
                  <a16:creationId xmlns:a16="http://schemas.microsoft.com/office/drawing/2014/main" id="{062459BE-B437-471B-A748-AA73AABCF09B}"/>
                </a:ext>
              </a:extLst>
            </p:cNvPr>
            <p:cNvSpPr>
              <a:spLocks/>
            </p:cNvSpPr>
            <p:nvPr/>
          </p:nvSpPr>
          <p:spPr bwMode="auto">
            <a:xfrm>
              <a:off x="5297488" y="1992313"/>
              <a:ext cx="52388" cy="41275"/>
            </a:xfrm>
            <a:custGeom>
              <a:avLst/>
              <a:gdLst>
                <a:gd name="T0" fmla="*/ 15 w 32"/>
                <a:gd name="T1" fmla="*/ 0 h 25"/>
                <a:gd name="T2" fmla="*/ 8 w 32"/>
                <a:gd name="T3" fmla="*/ 4 h 25"/>
                <a:gd name="T4" fmla="*/ 16 w 32"/>
                <a:gd name="T5" fmla="*/ 25 h 25"/>
                <a:gd name="T6" fmla="*/ 24 w 32"/>
                <a:gd name="T7" fmla="*/ 21 h 25"/>
                <a:gd name="T8" fmla="*/ 15 w 32"/>
                <a:gd name="T9" fmla="*/ 0 h 25"/>
              </a:gdLst>
              <a:ahLst/>
              <a:cxnLst>
                <a:cxn ang="0">
                  <a:pos x="T0" y="T1"/>
                </a:cxn>
                <a:cxn ang="0">
                  <a:pos x="T2" y="T3"/>
                </a:cxn>
                <a:cxn ang="0">
                  <a:pos x="T4" y="T5"/>
                </a:cxn>
                <a:cxn ang="0">
                  <a:pos x="T6" y="T7"/>
                </a:cxn>
                <a:cxn ang="0">
                  <a:pos x="T8" y="T9"/>
                </a:cxn>
              </a:cxnLst>
              <a:rect l="0" t="0" r="r" b="b"/>
              <a:pathLst>
                <a:path w="32" h="25">
                  <a:moveTo>
                    <a:pt x="15" y="0"/>
                  </a:moveTo>
                  <a:cubicBezTo>
                    <a:pt x="13" y="0"/>
                    <a:pt x="10" y="1"/>
                    <a:pt x="8" y="4"/>
                  </a:cubicBezTo>
                  <a:cubicBezTo>
                    <a:pt x="0" y="12"/>
                    <a:pt x="7" y="25"/>
                    <a:pt x="16" y="25"/>
                  </a:cubicBezTo>
                  <a:cubicBezTo>
                    <a:pt x="19" y="25"/>
                    <a:pt x="21" y="24"/>
                    <a:pt x="24" y="21"/>
                  </a:cubicBezTo>
                  <a:cubicBezTo>
                    <a:pt x="32" y="13"/>
                    <a:pt x="24" y="0"/>
                    <a:pt x="15" y="0"/>
                  </a:cubicBezTo>
                </a:path>
              </a:pathLst>
            </a:custGeom>
            <a:solidFill>
              <a:srgbClr val="D0D0D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2" name="Freeform 26">
              <a:extLst>
                <a:ext uri="{FF2B5EF4-FFF2-40B4-BE49-F238E27FC236}">
                  <a16:creationId xmlns:a16="http://schemas.microsoft.com/office/drawing/2014/main" id="{325EA590-B978-4A6F-B60E-1DC700630A0B}"/>
                </a:ext>
              </a:extLst>
            </p:cNvPr>
            <p:cNvSpPr>
              <a:spLocks/>
            </p:cNvSpPr>
            <p:nvPr/>
          </p:nvSpPr>
          <p:spPr bwMode="auto">
            <a:xfrm>
              <a:off x="5280026" y="3268663"/>
              <a:ext cx="1516063" cy="1116013"/>
            </a:xfrm>
            <a:custGeom>
              <a:avLst/>
              <a:gdLst>
                <a:gd name="T0" fmla="*/ 860 w 933"/>
                <a:gd name="T1" fmla="*/ 30 h 689"/>
                <a:gd name="T2" fmla="*/ 851 w 933"/>
                <a:gd name="T3" fmla="*/ 0 h 689"/>
                <a:gd name="T4" fmla="*/ 51 w 933"/>
                <a:gd name="T5" fmla="*/ 25 h 689"/>
                <a:gd name="T6" fmla="*/ 53 w 933"/>
                <a:gd name="T7" fmla="*/ 607 h 689"/>
                <a:gd name="T8" fmla="*/ 55 w 933"/>
                <a:gd name="T9" fmla="*/ 608 h 689"/>
                <a:gd name="T10" fmla="*/ 825 w 933"/>
                <a:gd name="T11" fmla="*/ 608 h 689"/>
                <a:gd name="T12" fmla="*/ 838 w 933"/>
                <a:gd name="T13" fmla="*/ 605 h 689"/>
                <a:gd name="T14" fmla="*/ 860 w 933"/>
                <a:gd name="T15" fmla="*/ 30 h 68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33" h="689">
                  <a:moveTo>
                    <a:pt x="860" y="30"/>
                  </a:moveTo>
                  <a:cubicBezTo>
                    <a:pt x="858" y="19"/>
                    <a:pt x="854" y="9"/>
                    <a:pt x="851" y="0"/>
                  </a:cubicBezTo>
                  <a:cubicBezTo>
                    <a:pt x="814" y="12"/>
                    <a:pt x="440" y="131"/>
                    <a:pt x="51" y="25"/>
                  </a:cubicBezTo>
                  <a:cubicBezTo>
                    <a:pt x="37" y="94"/>
                    <a:pt x="0" y="319"/>
                    <a:pt x="53" y="607"/>
                  </a:cubicBezTo>
                  <a:cubicBezTo>
                    <a:pt x="53" y="607"/>
                    <a:pt x="54" y="607"/>
                    <a:pt x="55" y="608"/>
                  </a:cubicBezTo>
                  <a:cubicBezTo>
                    <a:pt x="88" y="615"/>
                    <a:pt x="449" y="689"/>
                    <a:pt x="825" y="608"/>
                  </a:cubicBezTo>
                  <a:cubicBezTo>
                    <a:pt x="830" y="607"/>
                    <a:pt x="834" y="606"/>
                    <a:pt x="838" y="605"/>
                  </a:cubicBezTo>
                  <a:cubicBezTo>
                    <a:pt x="838" y="605"/>
                    <a:pt x="933" y="346"/>
                    <a:pt x="860" y="3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3" name="Freeform 27">
              <a:extLst>
                <a:ext uri="{FF2B5EF4-FFF2-40B4-BE49-F238E27FC236}">
                  <a16:creationId xmlns:a16="http://schemas.microsoft.com/office/drawing/2014/main" id="{F17B0361-B449-42D5-8143-441855089D52}"/>
                </a:ext>
              </a:extLst>
            </p:cNvPr>
            <p:cNvSpPr>
              <a:spLocks/>
            </p:cNvSpPr>
            <p:nvPr/>
          </p:nvSpPr>
          <p:spPr bwMode="auto">
            <a:xfrm>
              <a:off x="5316538" y="2805113"/>
              <a:ext cx="3175" cy="14288"/>
            </a:xfrm>
            <a:custGeom>
              <a:avLst/>
              <a:gdLst>
                <a:gd name="T0" fmla="*/ 2 w 2"/>
                <a:gd name="T1" fmla="*/ 0 h 9"/>
                <a:gd name="T2" fmla="*/ 0 w 2"/>
                <a:gd name="T3" fmla="*/ 9 h 9"/>
                <a:gd name="T4" fmla="*/ 1 w 2"/>
                <a:gd name="T5" fmla="*/ 8 h 9"/>
                <a:gd name="T6" fmla="*/ 2 w 2"/>
                <a:gd name="T7" fmla="*/ 0 h 9"/>
              </a:gdLst>
              <a:ahLst/>
              <a:cxnLst>
                <a:cxn ang="0">
                  <a:pos x="T0" y="T1"/>
                </a:cxn>
                <a:cxn ang="0">
                  <a:pos x="T2" y="T3"/>
                </a:cxn>
                <a:cxn ang="0">
                  <a:pos x="T4" y="T5"/>
                </a:cxn>
                <a:cxn ang="0">
                  <a:pos x="T6" y="T7"/>
                </a:cxn>
              </a:cxnLst>
              <a:rect l="0" t="0" r="r" b="b"/>
              <a:pathLst>
                <a:path w="2" h="9">
                  <a:moveTo>
                    <a:pt x="2" y="0"/>
                  </a:moveTo>
                  <a:cubicBezTo>
                    <a:pt x="1" y="3"/>
                    <a:pt x="1" y="6"/>
                    <a:pt x="0" y="9"/>
                  </a:cubicBezTo>
                  <a:cubicBezTo>
                    <a:pt x="1" y="9"/>
                    <a:pt x="1" y="8"/>
                    <a:pt x="1" y="8"/>
                  </a:cubicBezTo>
                  <a:cubicBezTo>
                    <a:pt x="1" y="5"/>
                    <a:pt x="1" y="2"/>
                    <a:pt x="2"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4" name="Freeform 28">
              <a:extLst>
                <a:ext uri="{FF2B5EF4-FFF2-40B4-BE49-F238E27FC236}">
                  <a16:creationId xmlns:a16="http://schemas.microsoft.com/office/drawing/2014/main" id="{93A4D691-7786-4B86-958C-28AF65657427}"/>
                </a:ext>
              </a:extLst>
            </p:cNvPr>
            <p:cNvSpPr>
              <a:spLocks/>
            </p:cNvSpPr>
            <p:nvPr/>
          </p:nvSpPr>
          <p:spPr bwMode="auto">
            <a:xfrm>
              <a:off x="5497513" y="2563813"/>
              <a:ext cx="84138" cy="176213"/>
            </a:xfrm>
            <a:custGeom>
              <a:avLst/>
              <a:gdLst>
                <a:gd name="T0" fmla="*/ 13 w 52"/>
                <a:gd name="T1" fmla="*/ 0 h 109"/>
                <a:gd name="T2" fmla="*/ 5 w 52"/>
                <a:gd name="T3" fmla="*/ 108 h 109"/>
                <a:gd name="T4" fmla="*/ 15 w 52"/>
                <a:gd name="T5" fmla="*/ 109 h 109"/>
                <a:gd name="T6" fmla="*/ 38 w 52"/>
                <a:gd name="T7" fmla="*/ 102 h 109"/>
                <a:gd name="T8" fmla="*/ 28 w 52"/>
                <a:gd name="T9" fmla="*/ 73 h 109"/>
                <a:gd name="T10" fmla="*/ 36 w 52"/>
                <a:gd name="T11" fmla="*/ 52 h 109"/>
                <a:gd name="T12" fmla="*/ 14 w 52"/>
                <a:gd name="T13" fmla="*/ 43 h 109"/>
                <a:gd name="T14" fmla="*/ 13 w 52"/>
                <a:gd name="T15" fmla="*/ 43 h 109"/>
                <a:gd name="T16" fmla="*/ 15 w 52"/>
                <a:gd name="T17" fmla="*/ 1 h 109"/>
                <a:gd name="T18" fmla="*/ 13 w 52"/>
                <a:gd name="T19"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2" h="109">
                  <a:moveTo>
                    <a:pt x="13" y="0"/>
                  </a:moveTo>
                  <a:cubicBezTo>
                    <a:pt x="2" y="32"/>
                    <a:pt x="0" y="70"/>
                    <a:pt x="5" y="108"/>
                  </a:cubicBezTo>
                  <a:cubicBezTo>
                    <a:pt x="8" y="109"/>
                    <a:pt x="12" y="109"/>
                    <a:pt x="15" y="109"/>
                  </a:cubicBezTo>
                  <a:cubicBezTo>
                    <a:pt x="24" y="109"/>
                    <a:pt x="32" y="107"/>
                    <a:pt x="38" y="102"/>
                  </a:cubicBezTo>
                  <a:cubicBezTo>
                    <a:pt x="52" y="89"/>
                    <a:pt x="41" y="78"/>
                    <a:pt x="28" y="73"/>
                  </a:cubicBezTo>
                  <a:cubicBezTo>
                    <a:pt x="34" y="67"/>
                    <a:pt x="40" y="59"/>
                    <a:pt x="36" y="52"/>
                  </a:cubicBezTo>
                  <a:cubicBezTo>
                    <a:pt x="33" y="44"/>
                    <a:pt x="23" y="43"/>
                    <a:pt x="14" y="43"/>
                  </a:cubicBezTo>
                  <a:cubicBezTo>
                    <a:pt x="13" y="43"/>
                    <a:pt x="13" y="43"/>
                    <a:pt x="13" y="43"/>
                  </a:cubicBezTo>
                  <a:cubicBezTo>
                    <a:pt x="18" y="29"/>
                    <a:pt x="31" y="11"/>
                    <a:pt x="15" y="1"/>
                  </a:cubicBezTo>
                  <a:cubicBezTo>
                    <a:pt x="14" y="1"/>
                    <a:pt x="14" y="0"/>
                    <a:pt x="13"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5" name="Freeform 29">
              <a:extLst>
                <a:ext uri="{FF2B5EF4-FFF2-40B4-BE49-F238E27FC236}">
                  <a16:creationId xmlns:a16="http://schemas.microsoft.com/office/drawing/2014/main" id="{04E911BF-4C4D-4D49-A715-F11A32AEB71C}"/>
                </a:ext>
              </a:extLst>
            </p:cNvPr>
            <p:cNvSpPr>
              <a:spLocks noEditPoints="1"/>
            </p:cNvSpPr>
            <p:nvPr/>
          </p:nvSpPr>
          <p:spPr bwMode="auto">
            <a:xfrm>
              <a:off x="5318126" y="2549526"/>
              <a:ext cx="200025" cy="268288"/>
            </a:xfrm>
            <a:custGeom>
              <a:avLst/>
              <a:gdLst>
                <a:gd name="T0" fmla="*/ 60 w 123"/>
                <a:gd name="T1" fmla="*/ 57 h 165"/>
                <a:gd name="T2" fmla="*/ 60 w 123"/>
                <a:gd name="T3" fmla="*/ 56 h 165"/>
                <a:gd name="T4" fmla="*/ 61 w 123"/>
                <a:gd name="T5" fmla="*/ 57 h 165"/>
                <a:gd name="T6" fmla="*/ 61 w 123"/>
                <a:gd name="T7" fmla="*/ 57 h 165"/>
                <a:gd name="T8" fmla="*/ 60 w 123"/>
                <a:gd name="T9" fmla="*/ 57 h 165"/>
                <a:gd name="T10" fmla="*/ 87 w 123"/>
                <a:gd name="T11" fmla="*/ 0 h 165"/>
                <a:gd name="T12" fmla="*/ 85 w 123"/>
                <a:gd name="T13" fmla="*/ 0 h 165"/>
                <a:gd name="T14" fmla="*/ 57 w 123"/>
                <a:gd name="T15" fmla="*/ 51 h 165"/>
                <a:gd name="T16" fmla="*/ 11 w 123"/>
                <a:gd name="T17" fmla="*/ 91 h 165"/>
                <a:gd name="T18" fmla="*/ 2 w 123"/>
                <a:gd name="T19" fmla="*/ 144 h 165"/>
                <a:gd name="T20" fmla="*/ 1 w 123"/>
                <a:gd name="T21" fmla="*/ 157 h 165"/>
                <a:gd name="T22" fmla="*/ 0 w 123"/>
                <a:gd name="T23" fmla="*/ 165 h 165"/>
                <a:gd name="T24" fmla="*/ 69 w 123"/>
                <a:gd name="T25" fmla="*/ 100 h 165"/>
                <a:gd name="T26" fmla="*/ 78 w 123"/>
                <a:gd name="T27" fmla="*/ 103 h 165"/>
                <a:gd name="T28" fmla="*/ 115 w 123"/>
                <a:gd name="T29" fmla="*/ 116 h 165"/>
                <a:gd name="T30" fmla="*/ 123 w 123"/>
                <a:gd name="T31" fmla="*/ 8 h 165"/>
                <a:gd name="T32" fmla="*/ 119 w 123"/>
                <a:gd name="T33" fmla="*/ 7 h 165"/>
                <a:gd name="T34" fmla="*/ 96 w 123"/>
                <a:gd name="T35" fmla="*/ 22 h 165"/>
                <a:gd name="T36" fmla="*/ 87 w 123"/>
                <a:gd name="T37" fmla="*/ 0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3" h="165">
                  <a:moveTo>
                    <a:pt x="60" y="57"/>
                  </a:moveTo>
                  <a:cubicBezTo>
                    <a:pt x="60" y="56"/>
                    <a:pt x="60" y="56"/>
                    <a:pt x="60" y="56"/>
                  </a:cubicBezTo>
                  <a:cubicBezTo>
                    <a:pt x="61" y="56"/>
                    <a:pt x="61" y="56"/>
                    <a:pt x="61" y="57"/>
                  </a:cubicBezTo>
                  <a:cubicBezTo>
                    <a:pt x="61" y="57"/>
                    <a:pt x="61" y="57"/>
                    <a:pt x="61" y="57"/>
                  </a:cubicBezTo>
                  <a:cubicBezTo>
                    <a:pt x="61" y="57"/>
                    <a:pt x="61" y="57"/>
                    <a:pt x="60" y="57"/>
                  </a:cubicBezTo>
                  <a:moveTo>
                    <a:pt x="87" y="0"/>
                  </a:moveTo>
                  <a:cubicBezTo>
                    <a:pt x="86" y="0"/>
                    <a:pt x="86" y="0"/>
                    <a:pt x="85" y="0"/>
                  </a:cubicBezTo>
                  <a:cubicBezTo>
                    <a:pt x="63" y="4"/>
                    <a:pt x="63" y="34"/>
                    <a:pt x="57" y="51"/>
                  </a:cubicBezTo>
                  <a:cubicBezTo>
                    <a:pt x="40" y="65"/>
                    <a:pt x="25" y="78"/>
                    <a:pt x="11" y="91"/>
                  </a:cubicBezTo>
                  <a:cubicBezTo>
                    <a:pt x="9" y="109"/>
                    <a:pt x="5" y="126"/>
                    <a:pt x="2" y="144"/>
                  </a:cubicBezTo>
                  <a:cubicBezTo>
                    <a:pt x="2" y="149"/>
                    <a:pt x="1" y="153"/>
                    <a:pt x="1" y="157"/>
                  </a:cubicBezTo>
                  <a:cubicBezTo>
                    <a:pt x="0" y="159"/>
                    <a:pt x="0" y="162"/>
                    <a:pt x="0" y="165"/>
                  </a:cubicBezTo>
                  <a:cubicBezTo>
                    <a:pt x="38" y="124"/>
                    <a:pt x="69" y="100"/>
                    <a:pt x="69" y="100"/>
                  </a:cubicBezTo>
                  <a:cubicBezTo>
                    <a:pt x="69" y="100"/>
                    <a:pt x="75" y="101"/>
                    <a:pt x="78" y="103"/>
                  </a:cubicBezTo>
                  <a:cubicBezTo>
                    <a:pt x="86" y="108"/>
                    <a:pt x="101" y="114"/>
                    <a:pt x="115" y="116"/>
                  </a:cubicBezTo>
                  <a:cubicBezTo>
                    <a:pt x="110" y="78"/>
                    <a:pt x="112" y="40"/>
                    <a:pt x="123" y="8"/>
                  </a:cubicBezTo>
                  <a:cubicBezTo>
                    <a:pt x="121" y="7"/>
                    <a:pt x="120" y="7"/>
                    <a:pt x="119" y="7"/>
                  </a:cubicBezTo>
                  <a:cubicBezTo>
                    <a:pt x="111" y="7"/>
                    <a:pt x="103" y="15"/>
                    <a:pt x="96" y="22"/>
                  </a:cubicBezTo>
                  <a:cubicBezTo>
                    <a:pt x="96" y="12"/>
                    <a:pt x="95" y="0"/>
                    <a:pt x="87"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6" name="Freeform 30">
              <a:extLst>
                <a:ext uri="{FF2B5EF4-FFF2-40B4-BE49-F238E27FC236}">
                  <a16:creationId xmlns:a16="http://schemas.microsoft.com/office/drawing/2014/main" id="{53A6286B-8D39-4D16-A0FB-1B7E590FA6E7}"/>
                </a:ext>
              </a:extLst>
            </p:cNvPr>
            <p:cNvSpPr>
              <a:spLocks/>
            </p:cNvSpPr>
            <p:nvPr/>
          </p:nvSpPr>
          <p:spPr bwMode="auto">
            <a:xfrm>
              <a:off x="5394326" y="2527301"/>
              <a:ext cx="174625" cy="204788"/>
            </a:xfrm>
            <a:custGeom>
              <a:avLst/>
              <a:gdLst>
                <a:gd name="T0" fmla="*/ 82 w 107"/>
                <a:gd name="T1" fmla="*/ 82 h 126"/>
                <a:gd name="T2" fmla="*/ 91 w 107"/>
                <a:gd name="T3" fmla="*/ 61 h 126"/>
                <a:gd name="T4" fmla="*/ 67 w 107"/>
                <a:gd name="T5" fmla="*/ 52 h 126"/>
                <a:gd name="T6" fmla="*/ 70 w 107"/>
                <a:gd name="T7" fmla="*/ 10 h 126"/>
                <a:gd name="T8" fmla="*/ 41 w 107"/>
                <a:gd name="T9" fmla="*/ 23 h 126"/>
                <a:gd name="T10" fmla="*/ 30 w 107"/>
                <a:gd name="T11" fmla="*/ 1 h 126"/>
                <a:gd name="T12" fmla="*/ 0 w 107"/>
                <a:gd name="T13" fmla="*/ 56 h 126"/>
                <a:gd name="T14" fmla="*/ 21 w 107"/>
                <a:gd name="T15" fmla="*/ 98 h 126"/>
                <a:gd name="T16" fmla="*/ 93 w 107"/>
                <a:gd name="T17" fmla="*/ 111 h 126"/>
                <a:gd name="T18" fmla="*/ 82 w 107"/>
                <a:gd name="T19" fmla="*/ 82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7" h="126">
                  <a:moveTo>
                    <a:pt x="82" y="82"/>
                  </a:moveTo>
                  <a:cubicBezTo>
                    <a:pt x="88" y="76"/>
                    <a:pt x="94" y="69"/>
                    <a:pt x="91" y="61"/>
                  </a:cubicBezTo>
                  <a:cubicBezTo>
                    <a:pt x="87" y="53"/>
                    <a:pt x="77" y="52"/>
                    <a:pt x="67" y="52"/>
                  </a:cubicBezTo>
                  <a:cubicBezTo>
                    <a:pt x="72" y="38"/>
                    <a:pt x="86" y="20"/>
                    <a:pt x="70" y="10"/>
                  </a:cubicBezTo>
                  <a:cubicBezTo>
                    <a:pt x="60" y="4"/>
                    <a:pt x="49" y="14"/>
                    <a:pt x="41" y="23"/>
                  </a:cubicBezTo>
                  <a:cubicBezTo>
                    <a:pt x="41" y="13"/>
                    <a:pt x="39" y="0"/>
                    <a:pt x="30" y="1"/>
                  </a:cubicBezTo>
                  <a:cubicBezTo>
                    <a:pt x="6" y="5"/>
                    <a:pt x="8" y="39"/>
                    <a:pt x="0" y="56"/>
                  </a:cubicBezTo>
                  <a:cubicBezTo>
                    <a:pt x="2" y="55"/>
                    <a:pt x="11" y="87"/>
                    <a:pt x="21" y="98"/>
                  </a:cubicBezTo>
                  <a:cubicBezTo>
                    <a:pt x="20" y="100"/>
                    <a:pt x="76" y="126"/>
                    <a:pt x="93" y="111"/>
                  </a:cubicBezTo>
                  <a:cubicBezTo>
                    <a:pt x="107" y="99"/>
                    <a:pt x="95" y="88"/>
                    <a:pt x="82" y="82"/>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7" name="Freeform 31">
              <a:extLst>
                <a:ext uri="{FF2B5EF4-FFF2-40B4-BE49-F238E27FC236}">
                  <a16:creationId xmlns:a16="http://schemas.microsoft.com/office/drawing/2014/main" id="{A4098EA5-0AD1-4371-AA79-5C0DAF27F4CE}"/>
                </a:ext>
              </a:extLst>
            </p:cNvPr>
            <p:cNvSpPr>
              <a:spLocks/>
            </p:cNvSpPr>
            <p:nvPr/>
          </p:nvSpPr>
          <p:spPr bwMode="auto">
            <a:xfrm>
              <a:off x="5075238" y="2611438"/>
              <a:ext cx="358775" cy="1035050"/>
            </a:xfrm>
            <a:custGeom>
              <a:avLst/>
              <a:gdLst>
                <a:gd name="T0" fmla="*/ 217 w 221"/>
                <a:gd name="T1" fmla="*/ 46 h 638"/>
                <a:gd name="T2" fmla="*/ 67 w 221"/>
                <a:gd name="T3" fmla="*/ 266 h 638"/>
                <a:gd name="T4" fmla="*/ 221 w 221"/>
                <a:gd name="T5" fmla="*/ 588 h 638"/>
                <a:gd name="T6" fmla="*/ 190 w 221"/>
                <a:gd name="T7" fmla="*/ 638 h 638"/>
                <a:gd name="T8" fmla="*/ 11 w 221"/>
                <a:gd name="T9" fmla="*/ 300 h 638"/>
                <a:gd name="T10" fmla="*/ 199 w 221"/>
                <a:gd name="T11" fmla="*/ 0 h 638"/>
              </a:gdLst>
              <a:ahLst/>
              <a:cxnLst>
                <a:cxn ang="0">
                  <a:pos x="T0" y="T1"/>
                </a:cxn>
                <a:cxn ang="0">
                  <a:pos x="T2" y="T3"/>
                </a:cxn>
                <a:cxn ang="0">
                  <a:pos x="T4" y="T5"/>
                </a:cxn>
                <a:cxn ang="0">
                  <a:pos x="T6" y="T7"/>
                </a:cxn>
                <a:cxn ang="0">
                  <a:pos x="T8" y="T9"/>
                </a:cxn>
                <a:cxn ang="0">
                  <a:pos x="T10" y="T11"/>
                </a:cxn>
              </a:cxnLst>
              <a:rect l="0" t="0" r="r" b="b"/>
              <a:pathLst>
                <a:path w="221" h="638">
                  <a:moveTo>
                    <a:pt x="217" y="46"/>
                  </a:moveTo>
                  <a:cubicBezTo>
                    <a:pt x="217" y="46"/>
                    <a:pt x="61" y="163"/>
                    <a:pt x="67" y="266"/>
                  </a:cubicBezTo>
                  <a:cubicBezTo>
                    <a:pt x="73" y="369"/>
                    <a:pt x="221" y="588"/>
                    <a:pt x="221" y="588"/>
                  </a:cubicBezTo>
                  <a:cubicBezTo>
                    <a:pt x="190" y="638"/>
                    <a:pt x="190" y="638"/>
                    <a:pt x="190" y="638"/>
                  </a:cubicBezTo>
                  <a:cubicBezTo>
                    <a:pt x="190" y="638"/>
                    <a:pt x="21" y="412"/>
                    <a:pt x="11" y="300"/>
                  </a:cubicBezTo>
                  <a:cubicBezTo>
                    <a:pt x="0" y="189"/>
                    <a:pt x="54" y="121"/>
                    <a:pt x="199" y="0"/>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8" name="Freeform 32">
              <a:extLst>
                <a:ext uri="{FF2B5EF4-FFF2-40B4-BE49-F238E27FC236}">
                  <a16:creationId xmlns:a16="http://schemas.microsoft.com/office/drawing/2014/main" id="{C0953F00-33FC-4DB9-B13A-59348FFEB867}"/>
                </a:ext>
              </a:extLst>
            </p:cNvPr>
            <p:cNvSpPr>
              <a:spLocks/>
            </p:cNvSpPr>
            <p:nvPr/>
          </p:nvSpPr>
          <p:spPr bwMode="auto">
            <a:xfrm>
              <a:off x="6657976" y="2627313"/>
              <a:ext cx="6350" cy="66675"/>
            </a:xfrm>
            <a:custGeom>
              <a:avLst/>
              <a:gdLst>
                <a:gd name="T0" fmla="*/ 0 w 4"/>
                <a:gd name="T1" fmla="*/ 0 h 41"/>
                <a:gd name="T2" fmla="*/ 3 w 4"/>
                <a:gd name="T3" fmla="*/ 41 h 41"/>
                <a:gd name="T4" fmla="*/ 3 w 4"/>
                <a:gd name="T5" fmla="*/ 13 h 41"/>
                <a:gd name="T6" fmla="*/ 1 w 4"/>
                <a:gd name="T7" fmla="*/ 3 h 41"/>
                <a:gd name="T8" fmla="*/ 1 w 4"/>
                <a:gd name="T9" fmla="*/ 2 h 41"/>
                <a:gd name="T10" fmla="*/ 0 w 4"/>
                <a:gd name="T11" fmla="*/ 0 h 41"/>
              </a:gdLst>
              <a:ahLst/>
              <a:cxnLst>
                <a:cxn ang="0">
                  <a:pos x="T0" y="T1"/>
                </a:cxn>
                <a:cxn ang="0">
                  <a:pos x="T2" y="T3"/>
                </a:cxn>
                <a:cxn ang="0">
                  <a:pos x="T4" y="T5"/>
                </a:cxn>
                <a:cxn ang="0">
                  <a:pos x="T6" y="T7"/>
                </a:cxn>
                <a:cxn ang="0">
                  <a:pos x="T8" y="T9"/>
                </a:cxn>
                <a:cxn ang="0">
                  <a:pos x="T10" y="T11"/>
                </a:cxn>
              </a:cxnLst>
              <a:rect l="0" t="0" r="r" b="b"/>
              <a:pathLst>
                <a:path w="4" h="41">
                  <a:moveTo>
                    <a:pt x="0" y="0"/>
                  </a:moveTo>
                  <a:cubicBezTo>
                    <a:pt x="1" y="13"/>
                    <a:pt x="2" y="27"/>
                    <a:pt x="3" y="41"/>
                  </a:cubicBezTo>
                  <a:cubicBezTo>
                    <a:pt x="3" y="32"/>
                    <a:pt x="4" y="23"/>
                    <a:pt x="3" y="13"/>
                  </a:cubicBezTo>
                  <a:cubicBezTo>
                    <a:pt x="2" y="10"/>
                    <a:pt x="1" y="7"/>
                    <a:pt x="1" y="3"/>
                  </a:cubicBezTo>
                  <a:cubicBezTo>
                    <a:pt x="1" y="3"/>
                    <a:pt x="1" y="2"/>
                    <a:pt x="1" y="2"/>
                  </a:cubicBezTo>
                  <a:cubicBezTo>
                    <a:pt x="0" y="1"/>
                    <a:pt x="0" y="0"/>
                    <a:pt x="0" y="0"/>
                  </a:cubicBezTo>
                </a:path>
              </a:pathLst>
            </a:custGeom>
            <a:solidFill>
              <a:srgbClr val="B6B2B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9" name="Freeform 33">
              <a:extLst>
                <a:ext uri="{FF2B5EF4-FFF2-40B4-BE49-F238E27FC236}">
                  <a16:creationId xmlns:a16="http://schemas.microsoft.com/office/drawing/2014/main" id="{2FEE92E5-8A84-4D80-BF31-97501227C550}"/>
                </a:ext>
              </a:extLst>
            </p:cNvPr>
            <p:cNvSpPr>
              <a:spLocks noEditPoints="1"/>
            </p:cNvSpPr>
            <p:nvPr/>
          </p:nvSpPr>
          <p:spPr bwMode="auto">
            <a:xfrm>
              <a:off x="6488113" y="2578101"/>
              <a:ext cx="28575" cy="69850"/>
            </a:xfrm>
            <a:custGeom>
              <a:avLst/>
              <a:gdLst>
                <a:gd name="T0" fmla="*/ 10 w 17"/>
                <a:gd name="T1" fmla="*/ 21 h 43"/>
                <a:gd name="T2" fmla="*/ 8 w 17"/>
                <a:gd name="T3" fmla="*/ 35 h 43"/>
                <a:gd name="T4" fmla="*/ 17 w 17"/>
                <a:gd name="T5" fmla="*/ 43 h 43"/>
                <a:gd name="T6" fmla="*/ 10 w 17"/>
                <a:gd name="T7" fmla="*/ 21 h 43"/>
                <a:gd name="T8" fmla="*/ 2 w 17"/>
                <a:gd name="T9" fmla="*/ 0 h 43"/>
                <a:gd name="T10" fmla="*/ 7 w 17"/>
                <a:gd name="T11" fmla="*/ 13 h 43"/>
                <a:gd name="T12" fmla="*/ 2 w 17"/>
                <a:gd name="T13" fmla="*/ 0 h 43"/>
              </a:gdLst>
              <a:ahLst/>
              <a:cxnLst>
                <a:cxn ang="0">
                  <a:pos x="T0" y="T1"/>
                </a:cxn>
                <a:cxn ang="0">
                  <a:pos x="T2" y="T3"/>
                </a:cxn>
                <a:cxn ang="0">
                  <a:pos x="T4" y="T5"/>
                </a:cxn>
                <a:cxn ang="0">
                  <a:pos x="T6" y="T7"/>
                </a:cxn>
                <a:cxn ang="0">
                  <a:pos x="T8" y="T9"/>
                </a:cxn>
                <a:cxn ang="0">
                  <a:pos x="T10" y="T11"/>
                </a:cxn>
                <a:cxn ang="0">
                  <a:pos x="T12" y="T13"/>
                </a:cxn>
              </a:cxnLst>
              <a:rect l="0" t="0" r="r" b="b"/>
              <a:pathLst>
                <a:path w="17" h="43">
                  <a:moveTo>
                    <a:pt x="10" y="21"/>
                  </a:moveTo>
                  <a:cubicBezTo>
                    <a:pt x="7" y="24"/>
                    <a:pt x="5" y="28"/>
                    <a:pt x="8" y="35"/>
                  </a:cubicBezTo>
                  <a:cubicBezTo>
                    <a:pt x="10" y="39"/>
                    <a:pt x="13" y="41"/>
                    <a:pt x="17" y="43"/>
                  </a:cubicBezTo>
                  <a:cubicBezTo>
                    <a:pt x="15" y="35"/>
                    <a:pt x="13" y="28"/>
                    <a:pt x="10" y="21"/>
                  </a:cubicBezTo>
                  <a:moveTo>
                    <a:pt x="2" y="0"/>
                  </a:moveTo>
                  <a:cubicBezTo>
                    <a:pt x="0" y="6"/>
                    <a:pt x="2" y="10"/>
                    <a:pt x="7" y="13"/>
                  </a:cubicBezTo>
                  <a:cubicBezTo>
                    <a:pt x="5" y="9"/>
                    <a:pt x="4" y="4"/>
                    <a:pt x="2" y="0"/>
                  </a:cubicBezTo>
                </a:path>
              </a:pathLst>
            </a:custGeom>
            <a:solidFill>
              <a:srgbClr val="B19E8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0" name="Freeform 34">
              <a:extLst>
                <a:ext uri="{FF2B5EF4-FFF2-40B4-BE49-F238E27FC236}">
                  <a16:creationId xmlns:a16="http://schemas.microsoft.com/office/drawing/2014/main" id="{94496541-16F6-4733-87E4-11F956B6A4D5}"/>
                </a:ext>
              </a:extLst>
            </p:cNvPr>
            <p:cNvSpPr>
              <a:spLocks/>
            </p:cNvSpPr>
            <p:nvPr/>
          </p:nvSpPr>
          <p:spPr bwMode="auto">
            <a:xfrm>
              <a:off x="6491288" y="2517776"/>
              <a:ext cx="173038" cy="198438"/>
            </a:xfrm>
            <a:custGeom>
              <a:avLst/>
              <a:gdLst>
                <a:gd name="T0" fmla="*/ 31 w 106"/>
                <a:gd name="T1" fmla="*/ 0 h 122"/>
                <a:gd name="T2" fmla="*/ 21 w 106"/>
                <a:gd name="T3" fmla="*/ 5 h 122"/>
                <a:gd name="T4" fmla="*/ 27 w 106"/>
                <a:gd name="T5" fmla="*/ 25 h 122"/>
                <a:gd name="T6" fmla="*/ 23 w 106"/>
                <a:gd name="T7" fmla="*/ 25 h 122"/>
                <a:gd name="T8" fmla="*/ 0 w 106"/>
                <a:gd name="T9" fmla="*/ 35 h 122"/>
                <a:gd name="T10" fmla="*/ 0 w 106"/>
                <a:gd name="T11" fmla="*/ 37 h 122"/>
                <a:gd name="T12" fmla="*/ 5 w 106"/>
                <a:gd name="T13" fmla="*/ 50 h 122"/>
                <a:gd name="T14" fmla="*/ 17 w 106"/>
                <a:gd name="T15" fmla="*/ 55 h 122"/>
                <a:gd name="T16" fmla="*/ 8 w 106"/>
                <a:gd name="T17" fmla="*/ 58 h 122"/>
                <a:gd name="T18" fmla="*/ 15 w 106"/>
                <a:gd name="T19" fmla="*/ 80 h 122"/>
                <a:gd name="T20" fmla="*/ 29 w 106"/>
                <a:gd name="T21" fmla="*/ 84 h 122"/>
                <a:gd name="T22" fmla="*/ 73 w 106"/>
                <a:gd name="T23" fmla="*/ 94 h 122"/>
                <a:gd name="T24" fmla="*/ 73 w 106"/>
                <a:gd name="T25" fmla="*/ 95 h 122"/>
                <a:gd name="T26" fmla="*/ 106 w 106"/>
                <a:gd name="T27" fmla="*/ 122 h 122"/>
                <a:gd name="T28" fmla="*/ 105 w 106"/>
                <a:gd name="T29" fmla="*/ 109 h 122"/>
                <a:gd name="T30" fmla="*/ 102 w 106"/>
                <a:gd name="T31" fmla="*/ 68 h 122"/>
                <a:gd name="T32" fmla="*/ 100 w 106"/>
                <a:gd name="T33" fmla="*/ 55 h 122"/>
                <a:gd name="T34" fmla="*/ 99 w 106"/>
                <a:gd name="T35" fmla="*/ 46 h 122"/>
                <a:gd name="T36" fmla="*/ 96 w 106"/>
                <a:gd name="T37" fmla="*/ 43 h 122"/>
                <a:gd name="T38" fmla="*/ 96 w 106"/>
                <a:gd name="T39" fmla="*/ 45 h 122"/>
                <a:gd name="T40" fmla="*/ 93 w 106"/>
                <a:gd name="T41" fmla="*/ 43 h 122"/>
                <a:gd name="T42" fmla="*/ 80 w 106"/>
                <a:gd name="T43" fmla="*/ 8 h 122"/>
                <a:gd name="T44" fmla="*/ 68 w 106"/>
                <a:gd name="T45" fmla="*/ 3 h 122"/>
                <a:gd name="T46" fmla="*/ 66 w 106"/>
                <a:gd name="T47" fmla="*/ 3 h 122"/>
                <a:gd name="T48" fmla="*/ 65 w 106"/>
                <a:gd name="T49" fmla="*/ 3 h 122"/>
                <a:gd name="T50" fmla="*/ 63 w 106"/>
                <a:gd name="T51" fmla="*/ 3 h 122"/>
                <a:gd name="T52" fmla="*/ 60 w 106"/>
                <a:gd name="T53" fmla="*/ 5 h 122"/>
                <a:gd name="T54" fmla="*/ 55 w 106"/>
                <a:gd name="T55" fmla="*/ 14 h 122"/>
                <a:gd name="T56" fmla="*/ 31 w 106"/>
                <a:gd name="T57" fmla="*/ 0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6" h="122">
                  <a:moveTo>
                    <a:pt x="31" y="0"/>
                  </a:moveTo>
                  <a:cubicBezTo>
                    <a:pt x="27" y="0"/>
                    <a:pt x="24" y="1"/>
                    <a:pt x="21" y="5"/>
                  </a:cubicBezTo>
                  <a:cubicBezTo>
                    <a:pt x="16" y="11"/>
                    <a:pt x="21" y="19"/>
                    <a:pt x="27" y="25"/>
                  </a:cubicBezTo>
                  <a:cubicBezTo>
                    <a:pt x="26" y="25"/>
                    <a:pt x="25" y="25"/>
                    <a:pt x="23" y="25"/>
                  </a:cubicBezTo>
                  <a:cubicBezTo>
                    <a:pt x="13" y="25"/>
                    <a:pt x="4" y="27"/>
                    <a:pt x="0" y="35"/>
                  </a:cubicBezTo>
                  <a:cubicBezTo>
                    <a:pt x="0" y="36"/>
                    <a:pt x="0" y="36"/>
                    <a:pt x="0" y="37"/>
                  </a:cubicBezTo>
                  <a:cubicBezTo>
                    <a:pt x="2" y="41"/>
                    <a:pt x="3" y="46"/>
                    <a:pt x="5" y="50"/>
                  </a:cubicBezTo>
                  <a:cubicBezTo>
                    <a:pt x="8" y="52"/>
                    <a:pt x="12" y="53"/>
                    <a:pt x="17" y="55"/>
                  </a:cubicBezTo>
                  <a:cubicBezTo>
                    <a:pt x="13" y="55"/>
                    <a:pt x="10" y="56"/>
                    <a:pt x="8" y="58"/>
                  </a:cubicBezTo>
                  <a:cubicBezTo>
                    <a:pt x="11" y="65"/>
                    <a:pt x="13" y="72"/>
                    <a:pt x="15" y="80"/>
                  </a:cubicBezTo>
                  <a:cubicBezTo>
                    <a:pt x="19" y="82"/>
                    <a:pt x="24" y="83"/>
                    <a:pt x="29" y="84"/>
                  </a:cubicBezTo>
                  <a:cubicBezTo>
                    <a:pt x="42" y="88"/>
                    <a:pt x="58" y="92"/>
                    <a:pt x="73" y="94"/>
                  </a:cubicBezTo>
                  <a:cubicBezTo>
                    <a:pt x="73" y="95"/>
                    <a:pt x="73" y="95"/>
                    <a:pt x="73" y="95"/>
                  </a:cubicBezTo>
                  <a:cubicBezTo>
                    <a:pt x="73" y="95"/>
                    <a:pt x="85" y="105"/>
                    <a:pt x="106" y="122"/>
                  </a:cubicBezTo>
                  <a:cubicBezTo>
                    <a:pt x="106" y="117"/>
                    <a:pt x="106" y="113"/>
                    <a:pt x="105" y="109"/>
                  </a:cubicBezTo>
                  <a:cubicBezTo>
                    <a:pt x="104" y="95"/>
                    <a:pt x="103" y="81"/>
                    <a:pt x="102" y="68"/>
                  </a:cubicBezTo>
                  <a:cubicBezTo>
                    <a:pt x="101" y="64"/>
                    <a:pt x="100" y="60"/>
                    <a:pt x="100" y="55"/>
                  </a:cubicBezTo>
                  <a:cubicBezTo>
                    <a:pt x="100" y="52"/>
                    <a:pt x="100" y="49"/>
                    <a:pt x="99" y="46"/>
                  </a:cubicBezTo>
                  <a:cubicBezTo>
                    <a:pt x="98" y="45"/>
                    <a:pt x="97" y="44"/>
                    <a:pt x="96" y="43"/>
                  </a:cubicBezTo>
                  <a:cubicBezTo>
                    <a:pt x="96" y="45"/>
                    <a:pt x="96" y="45"/>
                    <a:pt x="96" y="45"/>
                  </a:cubicBezTo>
                  <a:cubicBezTo>
                    <a:pt x="95" y="44"/>
                    <a:pt x="94" y="44"/>
                    <a:pt x="93" y="43"/>
                  </a:cubicBezTo>
                  <a:cubicBezTo>
                    <a:pt x="94" y="31"/>
                    <a:pt x="87" y="16"/>
                    <a:pt x="80" y="8"/>
                  </a:cubicBezTo>
                  <a:cubicBezTo>
                    <a:pt x="76" y="5"/>
                    <a:pt x="72" y="3"/>
                    <a:pt x="68" y="3"/>
                  </a:cubicBezTo>
                  <a:cubicBezTo>
                    <a:pt x="67" y="3"/>
                    <a:pt x="66" y="3"/>
                    <a:pt x="66" y="3"/>
                  </a:cubicBezTo>
                  <a:cubicBezTo>
                    <a:pt x="65" y="3"/>
                    <a:pt x="65" y="3"/>
                    <a:pt x="65" y="3"/>
                  </a:cubicBezTo>
                  <a:cubicBezTo>
                    <a:pt x="64" y="3"/>
                    <a:pt x="64" y="3"/>
                    <a:pt x="63" y="3"/>
                  </a:cubicBezTo>
                  <a:cubicBezTo>
                    <a:pt x="62" y="4"/>
                    <a:pt x="61" y="4"/>
                    <a:pt x="60" y="5"/>
                  </a:cubicBezTo>
                  <a:cubicBezTo>
                    <a:pt x="57" y="7"/>
                    <a:pt x="56" y="11"/>
                    <a:pt x="55" y="14"/>
                  </a:cubicBezTo>
                  <a:cubicBezTo>
                    <a:pt x="48" y="7"/>
                    <a:pt x="39" y="0"/>
                    <a:pt x="31" y="0"/>
                  </a:cubicBezTo>
                </a:path>
              </a:pathLst>
            </a:custGeom>
            <a:solidFill>
              <a:srgbClr val="8E694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1" name="Freeform 35">
              <a:extLst>
                <a:ext uri="{FF2B5EF4-FFF2-40B4-BE49-F238E27FC236}">
                  <a16:creationId xmlns:a16="http://schemas.microsoft.com/office/drawing/2014/main" id="{6DBFAAC0-E618-4BAC-B1CC-5A6B7DF2F0D5}"/>
                </a:ext>
              </a:extLst>
            </p:cNvPr>
            <p:cNvSpPr>
              <a:spLocks/>
            </p:cNvSpPr>
            <p:nvPr/>
          </p:nvSpPr>
          <p:spPr bwMode="auto">
            <a:xfrm>
              <a:off x="6483351" y="2487613"/>
              <a:ext cx="165100" cy="163513"/>
            </a:xfrm>
            <a:custGeom>
              <a:avLst/>
              <a:gdLst>
                <a:gd name="T0" fmla="*/ 98 w 101"/>
                <a:gd name="T1" fmla="*/ 49 h 101"/>
                <a:gd name="T2" fmla="*/ 85 w 101"/>
                <a:gd name="T3" fmla="*/ 15 h 101"/>
                <a:gd name="T4" fmla="*/ 71 w 101"/>
                <a:gd name="T5" fmla="*/ 9 h 101"/>
                <a:gd name="T6" fmla="*/ 68 w 101"/>
                <a:gd name="T7" fmla="*/ 10 h 101"/>
                <a:gd name="T8" fmla="*/ 65 w 101"/>
                <a:gd name="T9" fmla="*/ 11 h 101"/>
                <a:gd name="T10" fmla="*/ 60 w 101"/>
                <a:gd name="T11" fmla="*/ 21 h 101"/>
                <a:gd name="T12" fmla="*/ 26 w 101"/>
                <a:gd name="T13" fmla="*/ 11 h 101"/>
                <a:gd name="T14" fmla="*/ 32 w 101"/>
                <a:gd name="T15" fmla="*/ 32 h 101"/>
                <a:gd name="T16" fmla="*/ 5 w 101"/>
                <a:gd name="T17" fmla="*/ 42 h 101"/>
                <a:gd name="T18" fmla="*/ 22 w 101"/>
                <a:gd name="T19" fmla="*/ 61 h 101"/>
                <a:gd name="T20" fmla="*/ 11 w 101"/>
                <a:gd name="T21" fmla="*/ 78 h 101"/>
                <a:gd name="T22" fmla="*/ 34 w 101"/>
                <a:gd name="T23" fmla="*/ 90 h 101"/>
                <a:gd name="T24" fmla="*/ 78 w 101"/>
                <a:gd name="T25" fmla="*/ 101 h 101"/>
                <a:gd name="T26" fmla="*/ 101 w 101"/>
                <a:gd name="T27" fmla="*/ 51 h 101"/>
                <a:gd name="T28" fmla="*/ 98 w 101"/>
                <a:gd name="T29" fmla="*/ 49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1" h="101">
                  <a:moveTo>
                    <a:pt x="98" y="49"/>
                  </a:moveTo>
                  <a:cubicBezTo>
                    <a:pt x="99" y="37"/>
                    <a:pt x="92" y="23"/>
                    <a:pt x="85" y="15"/>
                  </a:cubicBezTo>
                  <a:cubicBezTo>
                    <a:pt x="81" y="11"/>
                    <a:pt x="76" y="8"/>
                    <a:pt x="71" y="9"/>
                  </a:cubicBezTo>
                  <a:cubicBezTo>
                    <a:pt x="70" y="9"/>
                    <a:pt x="69" y="9"/>
                    <a:pt x="68" y="10"/>
                  </a:cubicBezTo>
                  <a:cubicBezTo>
                    <a:pt x="67" y="10"/>
                    <a:pt x="66" y="11"/>
                    <a:pt x="65" y="11"/>
                  </a:cubicBezTo>
                  <a:cubicBezTo>
                    <a:pt x="62" y="13"/>
                    <a:pt x="61" y="17"/>
                    <a:pt x="60" y="21"/>
                  </a:cubicBezTo>
                  <a:cubicBezTo>
                    <a:pt x="50" y="11"/>
                    <a:pt x="35" y="0"/>
                    <a:pt x="26" y="11"/>
                  </a:cubicBezTo>
                  <a:cubicBezTo>
                    <a:pt x="21" y="17"/>
                    <a:pt x="26" y="25"/>
                    <a:pt x="32" y="32"/>
                  </a:cubicBezTo>
                  <a:cubicBezTo>
                    <a:pt x="21" y="31"/>
                    <a:pt x="9" y="32"/>
                    <a:pt x="5" y="42"/>
                  </a:cubicBezTo>
                  <a:cubicBezTo>
                    <a:pt x="0" y="53"/>
                    <a:pt x="11" y="58"/>
                    <a:pt x="22" y="61"/>
                  </a:cubicBezTo>
                  <a:cubicBezTo>
                    <a:pt x="13" y="63"/>
                    <a:pt x="6" y="68"/>
                    <a:pt x="11" y="78"/>
                  </a:cubicBezTo>
                  <a:cubicBezTo>
                    <a:pt x="15" y="86"/>
                    <a:pt x="26" y="88"/>
                    <a:pt x="34" y="90"/>
                  </a:cubicBezTo>
                  <a:cubicBezTo>
                    <a:pt x="47" y="94"/>
                    <a:pt x="63" y="99"/>
                    <a:pt x="78" y="101"/>
                  </a:cubicBezTo>
                  <a:cubicBezTo>
                    <a:pt x="101" y="51"/>
                    <a:pt x="101" y="51"/>
                    <a:pt x="101" y="51"/>
                  </a:cubicBezTo>
                  <a:cubicBezTo>
                    <a:pt x="100" y="51"/>
                    <a:pt x="99" y="50"/>
                    <a:pt x="98" y="4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2" name="Freeform 36">
              <a:extLst>
                <a:ext uri="{FF2B5EF4-FFF2-40B4-BE49-F238E27FC236}">
                  <a16:creationId xmlns:a16="http://schemas.microsoft.com/office/drawing/2014/main" id="{60387672-20C0-41C6-B6A5-54D7500CCA65}"/>
                </a:ext>
              </a:extLst>
            </p:cNvPr>
            <p:cNvSpPr>
              <a:spLocks/>
            </p:cNvSpPr>
            <p:nvPr/>
          </p:nvSpPr>
          <p:spPr bwMode="auto">
            <a:xfrm>
              <a:off x="6607176" y="2566988"/>
              <a:ext cx="365125" cy="1079500"/>
            </a:xfrm>
            <a:custGeom>
              <a:avLst/>
              <a:gdLst>
                <a:gd name="T0" fmla="*/ 25 w 225"/>
                <a:gd name="T1" fmla="*/ 0 h 666"/>
                <a:gd name="T2" fmla="*/ 25 w 225"/>
                <a:gd name="T3" fmla="*/ 2 h 666"/>
                <a:gd name="T4" fmla="*/ 2 w 225"/>
                <a:gd name="T5" fmla="*/ 52 h 666"/>
                <a:gd name="T6" fmla="*/ 2 w 225"/>
                <a:gd name="T7" fmla="*/ 52 h 666"/>
                <a:gd name="T8" fmla="*/ 158 w 225"/>
                <a:gd name="T9" fmla="*/ 264 h 666"/>
                <a:gd name="T10" fmla="*/ 0 w 225"/>
                <a:gd name="T11" fmla="*/ 616 h 666"/>
                <a:gd name="T12" fmla="*/ 30 w 225"/>
                <a:gd name="T13" fmla="*/ 666 h 666"/>
                <a:gd name="T14" fmla="*/ 214 w 225"/>
                <a:gd name="T15" fmla="*/ 299 h 666"/>
                <a:gd name="T16" fmla="*/ 25 w 225"/>
                <a:gd name="T17" fmla="*/ 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5" h="666">
                  <a:moveTo>
                    <a:pt x="25" y="0"/>
                  </a:moveTo>
                  <a:cubicBezTo>
                    <a:pt x="25" y="2"/>
                    <a:pt x="25" y="2"/>
                    <a:pt x="25" y="2"/>
                  </a:cubicBezTo>
                  <a:cubicBezTo>
                    <a:pt x="2" y="52"/>
                    <a:pt x="2" y="52"/>
                    <a:pt x="2" y="52"/>
                  </a:cubicBezTo>
                  <a:cubicBezTo>
                    <a:pt x="2" y="52"/>
                    <a:pt x="2" y="52"/>
                    <a:pt x="2" y="52"/>
                  </a:cubicBezTo>
                  <a:cubicBezTo>
                    <a:pt x="2" y="52"/>
                    <a:pt x="164" y="161"/>
                    <a:pt x="158" y="264"/>
                  </a:cubicBezTo>
                  <a:cubicBezTo>
                    <a:pt x="152" y="367"/>
                    <a:pt x="0" y="616"/>
                    <a:pt x="0" y="616"/>
                  </a:cubicBezTo>
                  <a:cubicBezTo>
                    <a:pt x="30" y="666"/>
                    <a:pt x="30" y="666"/>
                    <a:pt x="30" y="666"/>
                  </a:cubicBezTo>
                  <a:cubicBezTo>
                    <a:pt x="30" y="666"/>
                    <a:pt x="204" y="410"/>
                    <a:pt x="214" y="299"/>
                  </a:cubicBezTo>
                  <a:cubicBezTo>
                    <a:pt x="225" y="187"/>
                    <a:pt x="170" y="121"/>
                    <a:pt x="25"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3" name="Freeform 37">
              <a:extLst>
                <a:ext uri="{FF2B5EF4-FFF2-40B4-BE49-F238E27FC236}">
                  <a16:creationId xmlns:a16="http://schemas.microsoft.com/office/drawing/2014/main" id="{78E11304-DACD-4A1E-898A-07D8BD955190}"/>
                </a:ext>
              </a:extLst>
            </p:cNvPr>
            <p:cNvSpPr>
              <a:spLocks/>
            </p:cNvSpPr>
            <p:nvPr/>
          </p:nvSpPr>
          <p:spPr bwMode="auto">
            <a:xfrm>
              <a:off x="5969001" y="3373438"/>
              <a:ext cx="201613" cy="733425"/>
            </a:xfrm>
            <a:custGeom>
              <a:avLst/>
              <a:gdLst>
                <a:gd name="T0" fmla="*/ 37 w 124"/>
                <a:gd name="T1" fmla="*/ 70 h 452"/>
                <a:gd name="T2" fmla="*/ 10 w 124"/>
                <a:gd name="T3" fmla="*/ 268 h 452"/>
                <a:gd name="T4" fmla="*/ 72 w 124"/>
                <a:gd name="T5" fmla="*/ 450 h 452"/>
                <a:gd name="T6" fmla="*/ 122 w 124"/>
                <a:gd name="T7" fmla="*/ 264 h 452"/>
                <a:gd name="T8" fmla="*/ 70 w 124"/>
                <a:gd name="T9" fmla="*/ 69 h 452"/>
                <a:gd name="T10" fmla="*/ 90 w 124"/>
                <a:gd name="T11" fmla="*/ 40 h 452"/>
                <a:gd name="T12" fmla="*/ 49 w 124"/>
                <a:gd name="T13" fmla="*/ 2 h 452"/>
                <a:gd name="T14" fmla="*/ 37 w 124"/>
                <a:gd name="T15" fmla="*/ 70 h 45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4" h="452">
                  <a:moveTo>
                    <a:pt x="37" y="70"/>
                  </a:moveTo>
                  <a:cubicBezTo>
                    <a:pt x="37" y="70"/>
                    <a:pt x="3" y="231"/>
                    <a:pt x="10" y="268"/>
                  </a:cubicBezTo>
                  <a:cubicBezTo>
                    <a:pt x="16" y="305"/>
                    <a:pt x="59" y="448"/>
                    <a:pt x="72" y="450"/>
                  </a:cubicBezTo>
                  <a:cubicBezTo>
                    <a:pt x="85" y="452"/>
                    <a:pt x="124" y="290"/>
                    <a:pt x="122" y="264"/>
                  </a:cubicBezTo>
                  <a:cubicBezTo>
                    <a:pt x="120" y="238"/>
                    <a:pt x="70" y="69"/>
                    <a:pt x="70" y="69"/>
                  </a:cubicBezTo>
                  <a:cubicBezTo>
                    <a:pt x="70" y="69"/>
                    <a:pt x="86" y="58"/>
                    <a:pt x="90" y="40"/>
                  </a:cubicBezTo>
                  <a:cubicBezTo>
                    <a:pt x="94" y="19"/>
                    <a:pt x="77" y="0"/>
                    <a:pt x="49" y="2"/>
                  </a:cubicBezTo>
                  <a:cubicBezTo>
                    <a:pt x="21" y="4"/>
                    <a:pt x="0" y="39"/>
                    <a:pt x="37" y="70"/>
                  </a:cubicBez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4" name="Freeform 38">
              <a:extLst>
                <a:ext uri="{FF2B5EF4-FFF2-40B4-BE49-F238E27FC236}">
                  <a16:creationId xmlns:a16="http://schemas.microsoft.com/office/drawing/2014/main" id="{519BD5FE-983D-41CA-A3EE-AD590ABA50ED}"/>
                </a:ext>
              </a:extLst>
            </p:cNvPr>
            <p:cNvSpPr>
              <a:spLocks/>
            </p:cNvSpPr>
            <p:nvPr/>
          </p:nvSpPr>
          <p:spPr bwMode="auto">
            <a:xfrm>
              <a:off x="5351463" y="3287713"/>
              <a:ext cx="695325" cy="269875"/>
            </a:xfrm>
            <a:custGeom>
              <a:avLst/>
              <a:gdLst>
                <a:gd name="T0" fmla="*/ 5 w 428"/>
                <a:gd name="T1" fmla="*/ 0 h 166"/>
                <a:gd name="T2" fmla="*/ 0 w 428"/>
                <a:gd name="T3" fmla="*/ 53 h 166"/>
                <a:gd name="T4" fmla="*/ 328 w 428"/>
                <a:gd name="T5" fmla="*/ 166 h 166"/>
                <a:gd name="T6" fmla="*/ 428 w 428"/>
                <a:gd name="T7" fmla="*/ 55 h 166"/>
                <a:gd name="T8" fmla="*/ 5 w 428"/>
                <a:gd name="T9" fmla="*/ 0 h 166"/>
              </a:gdLst>
              <a:ahLst/>
              <a:cxnLst>
                <a:cxn ang="0">
                  <a:pos x="T0" y="T1"/>
                </a:cxn>
                <a:cxn ang="0">
                  <a:pos x="T2" y="T3"/>
                </a:cxn>
                <a:cxn ang="0">
                  <a:pos x="T4" y="T5"/>
                </a:cxn>
                <a:cxn ang="0">
                  <a:pos x="T6" y="T7"/>
                </a:cxn>
                <a:cxn ang="0">
                  <a:pos x="T8" y="T9"/>
                </a:cxn>
              </a:cxnLst>
              <a:rect l="0" t="0" r="r" b="b"/>
              <a:pathLst>
                <a:path w="428" h="166">
                  <a:moveTo>
                    <a:pt x="5" y="0"/>
                  </a:moveTo>
                  <a:cubicBezTo>
                    <a:pt x="0" y="53"/>
                    <a:pt x="0" y="53"/>
                    <a:pt x="0" y="53"/>
                  </a:cubicBezTo>
                  <a:cubicBezTo>
                    <a:pt x="0" y="53"/>
                    <a:pt x="236" y="108"/>
                    <a:pt x="328" y="166"/>
                  </a:cubicBezTo>
                  <a:cubicBezTo>
                    <a:pt x="328" y="166"/>
                    <a:pt x="357" y="59"/>
                    <a:pt x="428" y="55"/>
                  </a:cubicBezTo>
                  <a:cubicBezTo>
                    <a:pt x="428" y="55"/>
                    <a:pt x="192" y="65"/>
                    <a:pt x="5" y="0"/>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5" name="Freeform 39">
              <a:extLst>
                <a:ext uri="{FF2B5EF4-FFF2-40B4-BE49-F238E27FC236}">
                  <a16:creationId xmlns:a16="http://schemas.microsoft.com/office/drawing/2014/main" id="{EFBCDA44-B93F-493B-8484-3E5532C39166}"/>
                </a:ext>
              </a:extLst>
            </p:cNvPr>
            <p:cNvSpPr>
              <a:spLocks/>
            </p:cNvSpPr>
            <p:nvPr/>
          </p:nvSpPr>
          <p:spPr bwMode="auto">
            <a:xfrm>
              <a:off x="6103938" y="3267076"/>
              <a:ext cx="581025" cy="261938"/>
            </a:xfrm>
            <a:custGeom>
              <a:avLst/>
              <a:gdLst>
                <a:gd name="T0" fmla="*/ 0 w 358"/>
                <a:gd name="T1" fmla="*/ 66 h 162"/>
                <a:gd name="T2" fmla="*/ 154 w 358"/>
                <a:gd name="T3" fmla="*/ 162 h 162"/>
                <a:gd name="T4" fmla="*/ 358 w 358"/>
                <a:gd name="T5" fmla="*/ 51 h 162"/>
                <a:gd name="T6" fmla="*/ 347 w 358"/>
                <a:gd name="T7" fmla="*/ 0 h 162"/>
                <a:gd name="T8" fmla="*/ 0 w 358"/>
                <a:gd name="T9" fmla="*/ 66 h 162"/>
              </a:gdLst>
              <a:ahLst/>
              <a:cxnLst>
                <a:cxn ang="0">
                  <a:pos x="T0" y="T1"/>
                </a:cxn>
                <a:cxn ang="0">
                  <a:pos x="T2" y="T3"/>
                </a:cxn>
                <a:cxn ang="0">
                  <a:pos x="T4" y="T5"/>
                </a:cxn>
                <a:cxn ang="0">
                  <a:pos x="T6" y="T7"/>
                </a:cxn>
                <a:cxn ang="0">
                  <a:pos x="T8" y="T9"/>
                </a:cxn>
              </a:cxnLst>
              <a:rect l="0" t="0" r="r" b="b"/>
              <a:pathLst>
                <a:path w="358" h="162">
                  <a:moveTo>
                    <a:pt x="0" y="66"/>
                  </a:moveTo>
                  <a:cubicBezTo>
                    <a:pt x="0" y="66"/>
                    <a:pt x="135" y="82"/>
                    <a:pt x="154" y="162"/>
                  </a:cubicBezTo>
                  <a:cubicBezTo>
                    <a:pt x="154" y="162"/>
                    <a:pt x="259" y="69"/>
                    <a:pt x="358" y="51"/>
                  </a:cubicBezTo>
                  <a:cubicBezTo>
                    <a:pt x="358" y="51"/>
                    <a:pt x="353" y="11"/>
                    <a:pt x="347" y="0"/>
                  </a:cubicBezTo>
                  <a:cubicBezTo>
                    <a:pt x="347" y="0"/>
                    <a:pt x="163" y="46"/>
                    <a:pt x="0" y="66"/>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116" name="Group 1">
            <a:extLst>
              <a:ext uri="{FF2B5EF4-FFF2-40B4-BE49-F238E27FC236}">
                <a16:creationId xmlns:a16="http://schemas.microsoft.com/office/drawing/2014/main" id="{429A36C0-48E7-43F0-899E-FCCB9E0E6864}"/>
              </a:ext>
            </a:extLst>
          </p:cNvPr>
          <p:cNvGrpSpPr/>
          <p:nvPr/>
        </p:nvGrpSpPr>
        <p:grpSpPr>
          <a:xfrm>
            <a:off x="737580" y="2017635"/>
            <a:ext cx="1611920" cy="238203"/>
            <a:chOff x="737580" y="2017635"/>
            <a:chExt cx="1611920" cy="238203"/>
          </a:xfrm>
        </p:grpSpPr>
        <p:sp>
          <p:nvSpPr>
            <p:cNvPr id="117" name="Rectangle 43">
              <a:extLst>
                <a:ext uri="{FF2B5EF4-FFF2-40B4-BE49-F238E27FC236}">
                  <a16:creationId xmlns:a16="http://schemas.microsoft.com/office/drawing/2014/main" id="{BD33214B-A103-4E95-8EB7-309B6E08EEB2}"/>
                </a:ext>
              </a:extLst>
            </p:cNvPr>
            <p:cNvSpPr/>
            <p:nvPr/>
          </p:nvSpPr>
          <p:spPr>
            <a:xfrm>
              <a:off x="737580" y="2017635"/>
              <a:ext cx="381325" cy="23820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01</a:t>
              </a:r>
              <a:endParaRPr kumimoji="0" lang="en-IN"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18" name="Rectangle 44">
              <a:extLst>
                <a:ext uri="{FF2B5EF4-FFF2-40B4-BE49-F238E27FC236}">
                  <a16:creationId xmlns:a16="http://schemas.microsoft.com/office/drawing/2014/main" id="{46E0B782-04A5-4904-8A08-E5D218C7EDB4}"/>
                </a:ext>
              </a:extLst>
            </p:cNvPr>
            <p:cNvSpPr/>
            <p:nvPr/>
          </p:nvSpPr>
          <p:spPr>
            <a:xfrm>
              <a:off x="1118905" y="2017635"/>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Confusion Title</a:t>
              </a:r>
              <a:endParaRPr kumimoji="0" lang="en-IN"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19" name="Rectangle 45">
            <a:extLst>
              <a:ext uri="{FF2B5EF4-FFF2-40B4-BE49-F238E27FC236}">
                <a16:creationId xmlns:a16="http://schemas.microsoft.com/office/drawing/2014/main" id="{EEA3D1A7-B6D1-483F-A50D-0386DE014770}"/>
              </a:ext>
            </a:extLst>
          </p:cNvPr>
          <p:cNvSpPr/>
          <p:nvPr/>
        </p:nvSpPr>
        <p:spPr>
          <a:xfrm>
            <a:off x="665037" y="2287558"/>
            <a:ext cx="2821025"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0" name="Group 2">
            <a:extLst>
              <a:ext uri="{FF2B5EF4-FFF2-40B4-BE49-F238E27FC236}">
                <a16:creationId xmlns:a16="http://schemas.microsoft.com/office/drawing/2014/main" id="{2D8B9F9D-6D79-4421-A77F-A086FD516B38}"/>
              </a:ext>
            </a:extLst>
          </p:cNvPr>
          <p:cNvGrpSpPr/>
          <p:nvPr/>
        </p:nvGrpSpPr>
        <p:grpSpPr>
          <a:xfrm>
            <a:off x="737580" y="3049510"/>
            <a:ext cx="1611920" cy="238203"/>
            <a:chOff x="737580" y="3049510"/>
            <a:chExt cx="1611920" cy="238203"/>
          </a:xfrm>
        </p:grpSpPr>
        <p:sp>
          <p:nvSpPr>
            <p:cNvPr id="121" name="Rectangle 46">
              <a:extLst>
                <a:ext uri="{FF2B5EF4-FFF2-40B4-BE49-F238E27FC236}">
                  <a16:creationId xmlns:a16="http://schemas.microsoft.com/office/drawing/2014/main" id="{F8F499D6-6E81-4AA5-8B49-E4325421BAC5}"/>
                </a:ext>
              </a:extLst>
            </p:cNvPr>
            <p:cNvSpPr/>
            <p:nvPr/>
          </p:nvSpPr>
          <p:spPr>
            <a:xfrm>
              <a:off x="737580" y="3049510"/>
              <a:ext cx="381325" cy="238203"/>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02</a:t>
              </a:r>
              <a:endParaRPr kumimoji="0" lang="en-IN"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22" name="Rectangle 47">
              <a:extLst>
                <a:ext uri="{FF2B5EF4-FFF2-40B4-BE49-F238E27FC236}">
                  <a16:creationId xmlns:a16="http://schemas.microsoft.com/office/drawing/2014/main" id="{E0E3743C-86FB-4B27-899F-2B21BE35B72F}"/>
                </a:ext>
              </a:extLst>
            </p:cNvPr>
            <p:cNvSpPr/>
            <p:nvPr/>
          </p:nvSpPr>
          <p:spPr>
            <a:xfrm>
              <a:off x="1118905" y="3049510"/>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Confusion Title</a:t>
              </a:r>
              <a:endParaRPr kumimoji="0" lang="en-IN"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23" name="Rectangle 48">
            <a:extLst>
              <a:ext uri="{FF2B5EF4-FFF2-40B4-BE49-F238E27FC236}">
                <a16:creationId xmlns:a16="http://schemas.microsoft.com/office/drawing/2014/main" id="{449D011E-85FA-4273-B208-7F96485359BF}"/>
              </a:ext>
            </a:extLst>
          </p:cNvPr>
          <p:cNvSpPr/>
          <p:nvPr/>
        </p:nvSpPr>
        <p:spPr>
          <a:xfrm>
            <a:off x="665037" y="3319433"/>
            <a:ext cx="2821025"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4" name="Group 3">
            <a:extLst>
              <a:ext uri="{FF2B5EF4-FFF2-40B4-BE49-F238E27FC236}">
                <a16:creationId xmlns:a16="http://schemas.microsoft.com/office/drawing/2014/main" id="{AA193E2A-9D3E-4830-B323-9CFE335A1B99}"/>
              </a:ext>
            </a:extLst>
          </p:cNvPr>
          <p:cNvGrpSpPr/>
          <p:nvPr/>
        </p:nvGrpSpPr>
        <p:grpSpPr>
          <a:xfrm>
            <a:off x="737580" y="4106863"/>
            <a:ext cx="1611920" cy="238203"/>
            <a:chOff x="737580" y="4106863"/>
            <a:chExt cx="1611920" cy="238203"/>
          </a:xfrm>
        </p:grpSpPr>
        <p:sp>
          <p:nvSpPr>
            <p:cNvPr id="125" name="Rectangle 49">
              <a:extLst>
                <a:ext uri="{FF2B5EF4-FFF2-40B4-BE49-F238E27FC236}">
                  <a16:creationId xmlns:a16="http://schemas.microsoft.com/office/drawing/2014/main" id="{503B8696-2459-4BCF-A43D-1F38277984AD}"/>
                </a:ext>
              </a:extLst>
            </p:cNvPr>
            <p:cNvSpPr/>
            <p:nvPr/>
          </p:nvSpPr>
          <p:spPr>
            <a:xfrm>
              <a:off x="737580" y="4106863"/>
              <a:ext cx="381325" cy="238203"/>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03</a:t>
              </a:r>
              <a:endParaRPr kumimoji="0" lang="en-IN"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26" name="Rectangle 50">
              <a:extLst>
                <a:ext uri="{FF2B5EF4-FFF2-40B4-BE49-F238E27FC236}">
                  <a16:creationId xmlns:a16="http://schemas.microsoft.com/office/drawing/2014/main" id="{85B4F498-7DF0-4168-8FB0-3C4F9344256B}"/>
                </a:ext>
              </a:extLst>
            </p:cNvPr>
            <p:cNvSpPr/>
            <p:nvPr/>
          </p:nvSpPr>
          <p:spPr>
            <a:xfrm>
              <a:off x="1118905" y="4106863"/>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Confusion Title</a:t>
              </a:r>
              <a:endParaRPr kumimoji="0" lang="en-IN"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27" name="Rectangle 51">
            <a:extLst>
              <a:ext uri="{FF2B5EF4-FFF2-40B4-BE49-F238E27FC236}">
                <a16:creationId xmlns:a16="http://schemas.microsoft.com/office/drawing/2014/main" id="{F8D847F2-05B8-4A50-B86F-545E087ECB8A}"/>
              </a:ext>
            </a:extLst>
          </p:cNvPr>
          <p:cNvSpPr/>
          <p:nvPr/>
        </p:nvSpPr>
        <p:spPr>
          <a:xfrm>
            <a:off x="665037" y="4376786"/>
            <a:ext cx="2821025"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8" name="Group 42">
            <a:extLst>
              <a:ext uri="{FF2B5EF4-FFF2-40B4-BE49-F238E27FC236}">
                <a16:creationId xmlns:a16="http://schemas.microsoft.com/office/drawing/2014/main" id="{60444B85-9040-4AEC-9C2A-CC64C35D25F7}"/>
              </a:ext>
            </a:extLst>
          </p:cNvPr>
          <p:cNvGrpSpPr/>
          <p:nvPr/>
        </p:nvGrpSpPr>
        <p:grpSpPr>
          <a:xfrm>
            <a:off x="8802777" y="1994128"/>
            <a:ext cx="1611920" cy="238203"/>
            <a:chOff x="8802777" y="1994128"/>
            <a:chExt cx="1611920" cy="238203"/>
          </a:xfrm>
        </p:grpSpPr>
        <p:sp>
          <p:nvSpPr>
            <p:cNvPr id="129" name="Rectangle 52">
              <a:extLst>
                <a:ext uri="{FF2B5EF4-FFF2-40B4-BE49-F238E27FC236}">
                  <a16:creationId xmlns:a16="http://schemas.microsoft.com/office/drawing/2014/main" id="{61790A5A-11F8-4DBA-9DD7-30FB4F100A28}"/>
                </a:ext>
              </a:extLst>
            </p:cNvPr>
            <p:cNvSpPr/>
            <p:nvPr/>
          </p:nvSpPr>
          <p:spPr>
            <a:xfrm>
              <a:off x="8802777" y="1994128"/>
              <a:ext cx="381325" cy="23820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04</a:t>
              </a:r>
              <a:endParaRPr kumimoji="0" lang="en-IN"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30" name="Rectangle 53">
              <a:extLst>
                <a:ext uri="{FF2B5EF4-FFF2-40B4-BE49-F238E27FC236}">
                  <a16:creationId xmlns:a16="http://schemas.microsoft.com/office/drawing/2014/main" id="{C660D653-2AB6-43E0-8EE8-0942F8CB0765}"/>
                </a:ext>
              </a:extLst>
            </p:cNvPr>
            <p:cNvSpPr/>
            <p:nvPr/>
          </p:nvSpPr>
          <p:spPr>
            <a:xfrm>
              <a:off x="9184102" y="1994128"/>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Confusion Title</a:t>
              </a:r>
              <a:endParaRPr kumimoji="0" lang="en-IN"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31" name="Rectangle 54">
            <a:extLst>
              <a:ext uri="{FF2B5EF4-FFF2-40B4-BE49-F238E27FC236}">
                <a16:creationId xmlns:a16="http://schemas.microsoft.com/office/drawing/2014/main" id="{331BE06F-24B9-4226-B1BD-9E358A6F3A67}"/>
              </a:ext>
            </a:extLst>
          </p:cNvPr>
          <p:cNvSpPr/>
          <p:nvPr/>
        </p:nvSpPr>
        <p:spPr>
          <a:xfrm>
            <a:off x="8730234" y="2264051"/>
            <a:ext cx="2821025"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32" name="Group 63">
            <a:extLst>
              <a:ext uri="{FF2B5EF4-FFF2-40B4-BE49-F238E27FC236}">
                <a16:creationId xmlns:a16="http://schemas.microsoft.com/office/drawing/2014/main" id="{E8FF22D6-4FFC-4429-AC33-6F09B21CC305}"/>
              </a:ext>
            </a:extLst>
          </p:cNvPr>
          <p:cNvGrpSpPr/>
          <p:nvPr/>
        </p:nvGrpSpPr>
        <p:grpSpPr>
          <a:xfrm>
            <a:off x="8802777" y="3026003"/>
            <a:ext cx="1611920" cy="238203"/>
            <a:chOff x="8802777" y="3026003"/>
            <a:chExt cx="1611920" cy="238203"/>
          </a:xfrm>
        </p:grpSpPr>
        <p:sp>
          <p:nvSpPr>
            <p:cNvPr id="133" name="Rectangle 55">
              <a:extLst>
                <a:ext uri="{FF2B5EF4-FFF2-40B4-BE49-F238E27FC236}">
                  <a16:creationId xmlns:a16="http://schemas.microsoft.com/office/drawing/2014/main" id="{397A8620-1549-4B8F-BE24-56845B419C45}"/>
                </a:ext>
              </a:extLst>
            </p:cNvPr>
            <p:cNvSpPr/>
            <p:nvPr/>
          </p:nvSpPr>
          <p:spPr>
            <a:xfrm>
              <a:off x="8802777" y="3026003"/>
              <a:ext cx="381325" cy="238203"/>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05</a:t>
              </a:r>
              <a:endParaRPr kumimoji="0" lang="en-IN"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34" name="Rectangle 56">
              <a:extLst>
                <a:ext uri="{FF2B5EF4-FFF2-40B4-BE49-F238E27FC236}">
                  <a16:creationId xmlns:a16="http://schemas.microsoft.com/office/drawing/2014/main" id="{2D8FD3DC-E219-42F5-879E-C38D160AA342}"/>
                </a:ext>
              </a:extLst>
            </p:cNvPr>
            <p:cNvSpPr/>
            <p:nvPr/>
          </p:nvSpPr>
          <p:spPr>
            <a:xfrm>
              <a:off x="9184102" y="3026003"/>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Confusion Title</a:t>
              </a:r>
              <a:endParaRPr kumimoji="0" lang="en-IN"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35" name="Rectangle 57">
            <a:extLst>
              <a:ext uri="{FF2B5EF4-FFF2-40B4-BE49-F238E27FC236}">
                <a16:creationId xmlns:a16="http://schemas.microsoft.com/office/drawing/2014/main" id="{E5A0870C-2311-4384-AD36-87F753AE900E}"/>
              </a:ext>
            </a:extLst>
          </p:cNvPr>
          <p:cNvSpPr/>
          <p:nvPr/>
        </p:nvSpPr>
        <p:spPr>
          <a:xfrm>
            <a:off x="8730234" y="3295926"/>
            <a:ext cx="2821025"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36" name="Group 64">
            <a:extLst>
              <a:ext uri="{FF2B5EF4-FFF2-40B4-BE49-F238E27FC236}">
                <a16:creationId xmlns:a16="http://schemas.microsoft.com/office/drawing/2014/main" id="{28158D1D-E877-4453-B7CA-BDBE93AC9883}"/>
              </a:ext>
            </a:extLst>
          </p:cNvPr>
          <p:cNvGrpSpPr/>
          <p:nvPr/>
        </p:nvGrpSpPr>
        <p:grpSpPr>
          <a:xfrm>
            <a:off x="8802777" y="4083356"/>
            <a:ext cx="1611920" cy="238203"/>
            <a:chOff x="8802777" y="4083356"/>
            <a:chExt cx="1611920" cy="238203"/>
          </a:xfrm>
        </p:grpSpPr>
        <p:sp>
          <p:nvSpPr>
            <p:cNvPr id="137" name="Rectangle 58">
              <a:extLst>
                <a:ext uri="{FF2B5EF4-FFF2-40B4-BE49-F238E27FC236}">
                  <a16:creationId xmlns:a16="http://schemas.microsoft.com/office/drawing/2014/main" id="{AFDDD8B0-5DCC-4DDC-B305-E2A672B6705D}"/>
                </a:ext>
              </a:extLst>
            </p:cNvPr>
            <p:cNvSpPr/>
            <p:nvPr/>
          </p:nvSpPr>
          <p:spPr>
            <a:xfrm>
              <a:off x="8802777" y="4083356"/>
              <a:ext cx="381325" cy="238203"/>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06</a:t>
              </a:r>
              <a:endParaRPr kumimoji="0" lang="en-IN" sz="11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38" name="Rectangle 59">
              <a:extLst>
                <a:ext uri="{FF2B5EF4-FFF2-40B4-BE49-F238E27FC236}">
                  <a16:creationId xmlns:a16="http://schemas.microsoft.com/office/drawing/2014/main" id="{9C22B419-89F8-41F4-A4E0-8800D75192D7}"/>
                </a:ext>
              </a:extLst>
            </p:cNvPr>
            <p:cNvSpPr/>
            <p:nvPr/>
          </p:nvSpPr>
          <p:spPr>
            <a:xfrm>
              <a:off x="9184102" y="4083356"/>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Confusion Title</a:t>
              </a:r>
              <a:endParaRPr kumimoji="0" lang="en-IN" sz="105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39" name="Rectangle 60">
            <a:extLst>
              <a:ext uri="{FF2B5EF4-FFF2-40B4-BE49-F238E27FC236}">
                <a16:creationId xmlns:a16="http://schemas.microsoft.com/office/drawing/2014/main" id="{1C5030B2-FBF7-4745-8A9F-220ACBB1F5B5}"/>
              </a:ext>
            </a:extLst>
          </p:cNvPr>
          <p:cNvSpPr/>
          <p:nvPr/>
        </p:nvSpPr>
        <p:spPr>
          <a:xfrm>
            <a:off x="8730234" y="4353279"/>
            <a:ext cx="2821025"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40" name="Rectangle 61">
            <a:extLst>
              <a:ext uri="{FF2B5EF4-FFF2-40B4-BE49-F238E27FC236}">
                <a16:creationId xmlns:a16="http://schemas.microsoft.com/office/drawing/2014/main" id="{EB7E2A9F-A373-43C6-8600-EF13552B4826}"/>
              </a:ext>
            </a:extLst>
          </p:cNvPr>
          <p:cNvSpPr/>
          <p:nvPr/>
        </p:nvSpPr>
        <p:spPr>
          <a:xfrm>
            <a:off x="1231901" y="5633477"/>
            <a:ext cx="10668000" cy="704232"/>
          </a:xfrm>
          <a:prstGeom prst="rect">
            <a:avLst/>
          </a:prstGeom>
        </p:spPr>
        <p:txBody>
          <a:bodyPr wrap="square">
            <a:spAutoFit/>
          </a:bodyPr>
          <a:lstStyle/>
          <a:p>
            <a:pPr>
              <a:lnSpc>
                <a:spcPct val="150000"/>
              </a:lnSpc>
            </a:pPr>
            <a:r>
              <a:rPr lang="en-GB" sz="1400" b="1"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400" b="1"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typesetting industry.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4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has been the industry's standard dummy text ever since the 1500s, when an unknown printer took a galley of type and scrambled it to make a type specimen.</a:t>
            </a:r>
            <a:endParaRPr lang="en-IN" sz="14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031975161"/>
      </p:ext>
    </p:extLst>
  </p:cSld>
  <p:clrMapOvr>
    <a:masterClrMapping/>
  </p:clrMapOvr>
  <mc:AlternateContent xmlns:mc="http://schemas.openxmlformats.org/markup-compatibility/2006" xmlns:p14="http://schemas.microsoft.com/office/powerpoint/2010/main">
    <mc:Choice Requires="p14">
      <p:transition p14:dur="0" advClick="0" advTm="9000"/>
    </mc:Choice>
    <mc:Fallback xmlns="">
      <p:transition advClick="0" advTm="9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afterEffect">
                                  <p:stCondLst>
                                    <p:cond delay="0"/>
                                  </p:stCondLst>
                                  <p:childTnLst>
                                    <p:set>
                                      <p:cBhvr>
                                        <p:cTn id="6" dur="1" fill="hold">
                                          <p:stCondLst>
                                            <p:cond delay="0"/>
                                          </p:stCondLst>
                                        </p:cTn>
                                        <p:tgtEl>
                                          <p:spTgt spid="42"/>
                                        </p:tgtEl>
                                        <p:attrNameLst>
                                          <p:attrName>style.visibility</p:attrName>
                                        </p:attrNameLst>
                                      </p:cBhvr>
                                      <p:to>
                                        <p:strVal val="visible"/>
                                      </p:to>
                                    </p:set>
                                    <p:anim calcmode="lin" valueType="num">
                                      <p:cBhvr additive="base">
                                        <p:cTn id="7" dur="500" fill="hold"/>
                                        <p:tgtEl>
                                          <p:spTgt spid="42"/>
                                        </p:tgtEl>
                                        <p:attrNameLst>
                                          <p:attrName>ppt_x</p:attrName>
                                        </p:attrNameLst>
                                      </p:cBhvr>
                                      <p:tavLst>
                                        <p:tav tm="0">
                                          <p:val>
                                            <p:strVal val="#ppt_x"/>
                                          </p:val>
                                        </p:tav>
                                        <p:tav tm="100000">
                                          <p:val>
                                            <p:strVal val="#ppt_x"/>
                                          </p:val>
                                        </p:tav>
                                      </p:tavLst>
                                    </p:anim>
                                    <p:anim calcmode="lin" valueType="num">
                                      <p:cBhvr additive="base">
                                        <p:cTn id="8" dur="500" fill="hold"/>
                                        <p:tgtEl>
                                          <p:spTgt spid="42"/>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18" presetClass="entr" presetSubtype="6" fill="hold" nodeType="afterEffect">
                                  <p:stCondLst>
                                    <p:cond delay="0"/>
                                  </p:stCondLst>
                                  <p:childTnLst>
                                    <p:set>
                                      <p:cBhvr>
                                        <p:cTn id="11" dur="1" fill="hold">
                                          <p:stCondLst>
                                            <p:cond delay="0"/>
                                          </p:stCondLst>
                                        </p:cTn>
                                        <p:tgtEl>
                                          <p:spTgt spid="116"/>
                                        </p:tgtEl>
                                        <p:attrNameLst>
                                          <p:attrName>style.visibility</p:attrName>
                                        </p:attrNameLst>
                                      </p:cBhvr>
                                      <p:to>
                                        <p:strVal val="visible"/>
                                      </p:to>
                                    </p:set>
                                    <p:animEffect transition="in" filter="strips(downRight)">
                                      <p:cBhvr>
                                        <p:cTn id="12" dur="500"/>
                                        <p:tgtEl>
                                          <p:spTgt spid="116"/>
                                        </p:tgtEl>
                                      </p:cBhvr>
                                    </p:animEffect>
                                  </p:childTnLst>
                                </p:cTn>
                              </p:par>
                            </p:childTnLst>
                          </p:cTn>
                        </p:par>
                        <p:par>
                          <p:cTn id="13" fill="hold">
                            <p:stCondLst>
                              <p:cond delay="1000"/>
                            </p:stCondLst>
                            <p:childTnLst>
                              <p:par>
                                <p:cTn id="14" presetID="18" presetClass="entr" presetSubtype="6" fill="hold" grpId="0" nodeType="afterEffect">
                                  <p:stCondLst>
                                    <p:cond delay="0"/>
                                  </p:stCondLst>
                                  <p:childTnLst>
                                    <p:set>
                                      <p:cBhvr>
                                        <p:cTn id="15" dur="1" fill="hold">
                                          <p:stCondLst>
                                            <p:cond delay="0"/>
                                          </p:stCondLst>
                                        </p:cTn>
                                        <p:tgtEl>
                                          <p:spTgt spid="119"/>
                                        </p:tgtEl>
                                        <p:attrNameLst>
                                          <p:attrName>style.visibility</p:attrName>
                                        </p:attrNameLst>
                                      </p:cBhvr>
                                      <p:to>
                                        <p:strVal val="visible"/>
                                      </p:to>
                                    </p:set>
                                    <p:animEffect transition="in" filter="strips(downRight)">
                                      <p:cBhvr>
                                        <p:cTn id="16" dur="500"/>
                                        <p:tgtEl>
                                          <p:spTgt spid="119"/>
                                        </p:tgtEl>
                                      </p:cBhvr>
                                    </p:animEffect>
                                  </p:childTnLst>
                                </p:cTn>
                              </p:par>
                            </p:childTnLst>
                          </p:cTn>
                        </p:par>
                        <p:par>
                          <p:cTn id="17" fill="hold">
                            <p:stCondLst>
                              <p:cond delay="1500"/>
                            </p:stCondLst>
                            <p:childTnLst>
                              <p:par>
                                <p:cTn id="18" presetID="18" presetClass="entr" presetSubtype="6" fill="hold" nodeType="afterEffect">
                                  <p:stCondLst>
                                    <p:cond delay="0"/>
                                  </p:stCondLst>
                                  <p:childTnLst>
                                    <p:set>
                                      <p:cBhvr>
                                        <p:cTn id="19" dur="1" fill="hold">
                                          <p:stCondLst>
                                            <p:cond delay="0"/>
                                          </p:stCondLst>
                                        </p:cTn>
                                        <p:tgtEl>
                                          <p:spTgt spid="120"/>
                                        </p:tgtEl>
                                        <p:attrNameLst>
                                          <p:attrName>style.visibility</p:attrName>
                                        </p:attrNameLst>
                                      </p:cBhvr>
                                      <p:to>
                                        <p:strVal val="visible"/>
                                      </p:to>
                                    </p:set>
                                    <p:animEffect transition="in" filter="strips(downRight)">
                                      <p:cBhvr>
                                        <p:cTn id="20" dur="500"/>
                                        <p:tgtEl>
                                          <p:spTgt spid="120"/>
                                        </p:tgtEl>
                                      </p:cBhvr>
                                    </p:animEffect>
                                  </p:childTnLst>
                                </p:cTn>
                              </p:par>
                            </p:childTnLst>
                          </p:cTn>
                        </p:par>
                        <p:par>
                          <p:cTn id="21" fill="hold">
                            <p:stCondLst>
                              <p:cond delay="2000"/>
                            </p:stCondLst>
                            <p:childTnLst>
                              <p:par>
                                <p:cTn id="22" presetID="18" presetClass="entr" presetSubtype="6" fill="hold" grpId="0" nodeType="afterEffect">
                                  <p:stCondLst>
                                    <p:cond delay="0"/>
                                  </p:stCondLst>
                                  <p:childTnLst>
                                    <p:set>
                                      <p:cBhvr>
                                        <p:cTn id="23" dur="1" fill="hold">
                                          <p:stCondLst>
                                            <p:cond delay="0"/>
                                          </p:stCondLst>
                                        </p:cTn>
                                        <p:tgtEl>
                                          <p:spTgt spid="123"/>
                                        </p:tgtEl>
                                        <p:attrNameLst>
                                          <p:attrName>style.visibility</p:attrName>
                                        </p:attrNameLst>
                                      </p:cBhvr>
                                      <p:to>
                                        <p:strVal val="visible"/>
                                      </p:to>
                                    </p:set>
                                    <p:animEffect transition="in" filter="strips(downRight)">
                                      <p:cBhvr>
                                        <p:cTn id="24" dur="500"/>
                                        <p:tgtEl>
                                          <p:spTgt spid="123"/>
                                        </p:tgtEl>
                                      </p:cBhvr>
                                    </p:animEffect>
                                  </p:childTnLst>
                                </p:cTn>
                              </p:par>
                            </p:childTnLst>
                          </p:cTn>
                        </p:par>
                        <p:par>
                          <p:cTn id="25" fill="hold">
                            <p:stCondLst>
                              <p:cond delay="2500"/>
                            </p:stCondLst>
                            <p:childTnLst>
                              <p:par>
                                <p:cTn id="26" presetID="18" presetClass="entr" presetSubtype="6" fill="hold" nodeType="afterEffect">
                                  <p:stCondLst>
                                    <p:cond delay="0"/>
                                  </p:stCondLst>
                                  <p:childTnLst>
                                    <p:set>
                                      <p:cBhvr>
                                        <p:cTn id="27" dur="1" fill="hold">
                                          <p:stCondLst>
                                            <p:cond delay="0"/>
                                          </p:stCondLst>
                                        </p:cTn>
                                        <p:tgtEl>
                                          <p:spTgt spid="124"/>
                                        </p:tgtEl>
                                        <p:attrNameLst>
                                          <p:attrName>style.visibility</p:attrName>
                                        </p:attrNameLst>
                                      </p:cBhvr>
                                      <p:to>
                                        <p:strVal val="visible"/>
                                      </p:to>
                                    </p:set>
                                    <p:animEffect transition="in" filter="strips(downRight)">
                                      <p:cBhvr>
                                        <p:cTn id="28" dur="500"/>
                                        <p:tgtEl>
                                          <p:spTgt spid="124"/>
                                        </p:tgtEl>
                                      </p:cBhvr>
                                    </p:animEffect>
                                  </p:childTnLst>
                                </p:cTn>
                              </p:par>
                            </p:childTnLst>
                          </p:cTn>
                        </p:par>
                        <p:par>
                          <p:cTn id="29" fill="hold">
                            <p:stCondLst>
                              <p:cond delay="3000"/>
                            </p:stCondLst>
                            <p:childTnLst>
                              <p:par>
                                <p:cTn id="30" presetID="18" presetClass="entr" presetSubtype="6" fill="hold" grpId="0" nodeType="afterEffect">
                                  <p:stCondLst>
                                    <p:cond delay="0"/>
                                  </p:stCondLst>
                                  <p:childTnLst>
                                    <p:set>
                                      <p:cBhvr>
                                        <p:cTn id="31" dur="1" fill="hold">
                                          <p:stCondLst>
                                            <p:cond delay="0"/>
                                          </p:stCondLst>
                                        </p:cTn>
                                        <p:tgtEl>
                                          <p:spTgt spid="127"/>
                                        </p:tgtEl>
                                        <p:attrNameLst>
                                          <p:attrName>style.visibility</p:attrName>
                                        </p:attrNameLst>
                                      </p:cBhvr>
                                      <p:to>
                                        <p:strVal val="visible"/>
                                      </p:to>
                                    </p:set>
                                    <p:animEffect transition="in" filter="strips(downRight)">
                                      <p:cBhvr>
                                        <p:cTn id="32" dur="500"/>
                                        <p:tgtEl>
                                          <p:spTgt spid="127"/>
                                        </p:tgtEl>
                                      </p:cBhvr>
                                    </p:animEffect>
                                  </p:childTnLst>
                                </p:cTn>
                              </p:par>
                            </p:childTnLst>
                          </p:cTn>
                        </p:par>
                        <p:par>
                          <p:cTn id="33" fill="hold">
                            <p:stCondLst>
                              <p:cond delay="3500"/>
                            </p:stCondLst>
                            <p:childTnLst>
                              <p:par>
                                <p:cTn id="34" presetID="18" presetClass="entr" presetSubtype="6" fill="hold" nodeType="afterEffect">
                                  <p:stCondLst>
                                    <p:cond delay="0"/>
                                  </p:stCondLst>
                                  <p:childTnLst>
                                    <p:set>
                                      <p:cBhvr>
                                        <p:cTn id="35" dur="1" fill="hold">
                                          <p:stCondLst>
                                            <p:cond delay="0"/>
                                          </p:stCondLst>
                                        </p:cTn>
                                        <p:tgtEl>
                                          <p:spTgt spid="128"/>
                                        </p:tgtEl>
                                        <p:attrNameLst>
                                          <p:attrName>style.visibility</p:attrName>
                                        </p:attrNameLst>
                                      </p:cBhvr>
                                      <p:to>
                                        <p:strVal val="visible"/>
                                      </p:to>
                                    </p:set>
                                    <p:animEffect transition="in" filter="strips(downRight)">
                                      <p:cBhvr>
                                        <p:cTn id="36" dur="500"/>
                                        <p:tgtEl>
                                          <p:spTgt spid="128"/>
                                        </p:tgtEl>
                                      </p:cBhvr>
                                    </p:animEffect>
                                  </p:childTnLst>
                                </p:cTn>
                              </p:par>
                            </p:childTnLst>
                          </p:cTn>
                        </p:par>
                        <p:par>
                          <p:cTn id="37" fill="hold">
                            <p:stCondLst>
                              <p:cond delay="4000"/>
                            </p:stCondLst>
                            <p:childTnLst>
                              <p:par>
                                <p:cTn id="38" presetID="18" presetClass="entr" presetSubtype="6" fill="hold" grpId="0" nodeType="afterEffect">
                                  <p:stCondLst>
                                    <p:cond delay="0"/>
                                  </p:stCondLst>
                                  <p:childTnLst>
                                    <p:set>
                                      <p:cBhvr>
                                        <p:cTn id="39" dur="1" fill="hold">
                                          <p:stCondLst>
                                            <p:cond delay="0"/>
                                          </p:stCondLst>
                                        </p:cTn>
                                        <p:tgtEl>
                                          <p:spTgt spid="131"/>
                                        </p:tgtEl>
                                        <p:attrNameLst>
                                          <p:attrName>style.visibility</p:attrName>
                                        </p:attrNameLst>
                                      </p:cBhvr>
                                      <p:to>
                                        <p:strVal val="visible"/>
                                      </p:to>
                                    </p:set>
                                    <p:animEffect transition="in" filter="strips(downRight)">
                                      <p:cBhvr>
                                        <p:cTn id="40" dur="500"/>
                                        <p:tgtEl>
                                          <p:spTgt spid="131"/>
                                        </p:tgtEl>
                                      </p:cBhvr>
                                    </p:animEffect>
                                  </p:childTnLst>
                                </p:cTn>
                              </p:par>
                            </p:childTnLst>
                          </p:cTn>
                        </p:par>
                        <p:par>
                          <p:cTn id="41" fill="hold">
                            <p:stCondLst>
                              <p:cond delay="4500"/>
                            </p:stCondLst>
                            <p:childTnLst>
                              <p:par>
                                <p:cTn id="42" presetID="18" presetClass="entr" presetSubtype="6" fill="hold" nodeType="afterEffect">
                                  <p:stCondLst>
                                    <p:cond delay="0"/>
                                  </p:stCondLst>
                                  <p:childTnLst>
                                    <p:set>
                                      <p:cBhvr>
                                        <p:cTn id="43" dur="1" fill="hold">
                                          <p:stCondLst>
                                            <p:cond delay="0"/>
                                          </p:stCondLst>
                                        </p:cTn>
                                        <p:tgtEl>
                                          <p:spTgt spid="132"/>
                                        </p:tgtEl>
                                        <p:attrNameLst>
                                          <p:attrName>style.visibility</p:attrName>
                                        </p:attrNameLst>
                                      </p:cBhvr>
                                      <p:to>
                                        <p:strVal val="visible"/>
                                      </p:to>
                                    </p:set>
                                    <p:animEffect transition="in" filter="strips(downRight)">
                                      <p:cBhvr>
                                        <p:cTn id="44" dur="500"/>
                                        <p:tgtEl>
                                          <p:spTgt spid="132"/>
                                        </p:tgtEl>
                                      </p:cBhvr>
                                    </p:animEffect>
                                  </p:childTnLst>
                                </p:cTn>
                              </p:par>
                            </p:childTnLst>
                          </p:cTn>
                        </p:par>
                        <p:par>
                          <p:cTn id="45" fill="hold">
                            <p:stCondLst>
                              <p:cond delay="5000"/>
                            </p:stCondLst>
                            <p:childTnLst>
                              <p:par>
                                <p:cTn id="46" presetID="18" presetClass="entr" presetSubtype="6" fill="hold" grpId="0" nodeType="afterEffect">
                                  <p:stCondLst>
                                    <p:cond delay="0"/>
                                  </p:stCondLst>
                                  <p:childTnLst>
                                    <p:set>
                                      <p:cBhvr>
                                        <p:cTn id="47" dur="1" fill="hold">
                                          <p:stCondLst>
                                            <p:cond delay="0"/>
                                          </p:stCondLst>
                                        </p:cTn>
                                        <p:tgtEl>
                                          <p:spTgt spid="135"/>
                                        </p:tgtEl>
                                        <p:attrNameLst>
                                          <p:attrName>style.visibility</p:attrName>
                                        </p:attrNameLst>
                                      </p:cBhvr>
                                      <p:to>
                                        <p:strVal val="visible"/>
                                      </p:to>
                                    </p:set>
                                    <p:animEffect transition="in" filter="strips(downRight)">
                                      <p:cBhvr>
                                        <p:cTn id="48" dur="500"/>
                                        <p:tgtEl>
                                          <p:spTgt spid="135"/>
                                        </p:tgtEl>
                                      </p:cBhvr>
                                    </p:animEffect>
                                  </p:childTnLst>
                                </p:cTn>
                              </p:par>
                            </p:childTnLst>
                          </p:cTn>
                        </p:par>
                        <p:par>
                          <p:cTn id="49" fill="hold">
                            <p:stCondLst>
                              <p:cond delay="5500"/>
                            </p:stCondLst>
                            <p:childTnLst>
                              <p:par>
                                <p:cTn id="50" presetID="18" presetClass="entr" presetSubtype="6" fill="hold" nodeType="afterEffect">
                                  <p:stCondLst>
                                    <p:cond delay="0"/>
                                  </p:stCondLst>
                                  <p:childTnLst>
                                    <p:set>
                                      <p:cBhvr>
                                        <p:cTn id="51" dur="1" fill="hold">
                                          <p:stCondLst>
                                            <p:cond delay="0"/>
                                          </p:stCondLst>
                                        </p:cTn>
                                        <p:tgtEl>
                                          <p:spTgt spid="136"/>
                                        </p:tgtEl>
                                        <p:attrNameLst>
                                          <p:attrName>style.visibility</p:attrName>
                                        </p:attrNameLst>
                                      </p:cBhvr>
                                      <p:to>
                                        <p:strVal val="visible"/>
                                      </p:to>
                                    </p:set>
                                    <p:animEffect transition="in" filter="strips(downRight)">
                                      <p:cBhvr>
                                        <p:cTn id="52" dur="500"/>
                                        <p:tgtEl>
                                          <p:spTgt spid="136"/>
                                        </p:tgtEl>
                                      </p:cBhvr>
                                    </p:animEffect>
                                  </p:childTnLst>
                                </p:cTn>
                              </p:par>
                            </p:childTnLst>
                          </p:cTn>
                        </p:par>
                        <p:par>
                          <p:cTn id="53" fill="hold">
                            <p:stCondLst>
                              <p:cond delay="6000"/>
                            </p:stCondLst>
                            <p:childTnLst>
                              <p:par>
                                <p:cTn id="54" presetID="18" presetClass="entr" presetSubtype="6" fill="hold" grpId="0" nodeType="afterEffect">
                                  <p:stCondLst>
                                    <p:cond delay="0"/>
                                  </p:stCondLst>
                                  <p:childTnLst>
                                    <p:set>
                                      <p:cBhvr>
                                        <p:cTn id="55" dur="1" fill="hold">
                                          <p:stCondLst>
                                            <p:cond delay="0"/>
                                          </p:stCondLst>
                                        </p:cTn>
                                        <p:tgtEl>
                                          <p:spTgt spid="139"/>
                                        </p:tgtEl>
                                        <p:attrNameLst>
                                          <p:attrName>style.visibility</p:attrName>
                                        </p:attrNameLst>
                                      </p:cBhvr>
                                      <p:to>
                                        <p:strVal val="visible"/>
                                      </p:to>
                                    </p:set>
                                    <p:animEffect transition="in" filter="strips(downRight)">
                                      <p:cBhvr>
                                        <p:cTn id="56" dur="500"/>
                                        <p:tgtEl>
                                          <p:spTgt spid="139"/>
                                        </p:tgtEl>
                                      </p:cBhvr>
                                    </p:animEffect>
                                  </p:childTnLst>
                                </p:cTn>
                              </p:par>
                            </p:childTnLst>
                          </p:cTn>
                        </p:par>
                        <p:par>
                          <p:cTn id="57" fill="hold">
                            <p:stCondLst>
                              <p:cond delay="6500"/>
                            </p:stCondLst>
                            <p:childTnLst>
                              <p:par>
                                <p:cTn id="58" presetID="22" presetClass="entr" presetSubtype="1" fill="hold" grpId="0" nodeType="afterEffect">
                                  <p:stCondLst>
                                    <p:cond delay="0"/>
                                  </p:stCondLst>
                                  <p:childTnLst>
                                    <p:set>
                                      <p:cBhvr>
                                        <p:cTn id="59" dur="1" fill="hold">
                                          <p:stCondLst>
                                            <p:cond delay="0"/>
                                          </p:stCondLst>
                                        </p:cTn>
                                        <p:tgtEl>
                                          <p:spTgt spid="140"/>
                                        </p:tgtEl>
                                        <p:attrNameLst>
                                          <p:attrName>style.visibility</p:attrName>
                                        </p:attrNameLst>
                                      </p:cBhvr>
                                      <p:to>
                                        <p:strVal val="visible"/>
                                      </p:to>
                                    </p:set>
                                    <p:animEffect transition="in" filter="wipe(up)">
                                      <p:cBhvr>
                                        <p:cTn id="60" dur="500"/>
                                        <p:tgtEl>
                                          <p:spTgt spid="1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p:bldP spid="123" grpId="0"/>
      <p:bldP spid="127" grpId="0"/>
      <p:bldP spid="131" grpId="0"/>
      <p:bldP spid="135" grpId="0"/>
      <p:bldP spid="139" grpId="0"/>
      <p:bldP spid="140" grpId="0"/>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pic>
        <p:nvPicPr>
          <p:cNvPr id="67" name="Picture 4">
            <a:extLst>
              <a:ext uri="{FF2B5EF4-FFF2-40B4-BE49-F238E27FC236}">
                <a16:creationId xmlns:a16="http://schemas.microsoft.com/office/drawing/2014/main" id="{397A2082-A0E8-4D98-8703-5357C1B065AF}"/>
              </a:ext>
            </a:extLst>
          </p:cNvPr>
          <p:cNvPicPr>
            <a:picLocks noChangeAspect="1"/>
          </p:cNvPicPr>
          <p:nvPr/>
        </p:nvPicPr>
        <p:blipFill>
          <a:blip r:embed="rId3"/>
          <a:stretch>
            <a:fillRect/>
          </a:stretch>
        </p:blipFill>
        <p:spPr>
          <a:xfrm>
            <a:off x="3876352" y="3523848"/>
            <a:ext cx="3868574" cy="2987315"/>
          </a:xfrm>
          <a:prstGeom prst="rect">
            <a:avLst/>
          </a:prstGeom>
        </p:spPr>
      </p:pic>
      <p:sp>
        <p:nvSpPr>
          <p:cNvPr id="68" name="Rectangle 5">
            <a:extLst>
              <a:ext uri="{FF2B5EF4-FFF2-40B4-BE49-F238E27FC236}">
                <a16:creationId xmlns:a16="http://schemas.microsoft.com/office/drawing/2014/main" id="{4DB30C9E-FFC1-44BD-8992-83210875FE93}"/>
              </a:ext>
            </a:extLst>
          </p:cNvPr>
          <p:cNvSpPr/>
          <p:nvPr/>
        </p:nvSpPr>
        <p:spPr>
          <a:xfrm>
            <a:off x="912750" y="1538405"/>
            <a:ext cx="974255" cy="23820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Meeting</a:t>
            </a:r>
            <a:endParaRPr kumimoji="0" lang="en-IN" sz="12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9" name="Rectangle 6">
            <a:extLst>
              <a:ext uri="{FF2B5EF4-FFF2-40B4-BE49-F238E27FC236}">
                <a16:creationId xmlns:a16="http://schemas.microsoft.com/office/drawing/2014/main" id="{86DD737B-C113-4E61-9A4E-BED9EA862944}"/>
              </a:ext>
            </a:extLst>
          </p:cNvPr>
          <p:cNvSpPr/>
          <p:nvPr/>
        </p:nvSpPr>
        <p:spPr>
          <a:xfrm>
            <a:off x="1887005" y="1538405"/>
            <a:ext cx="964787"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2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Agenda</a:t>
            </a:r>
            <a:endParaRPr kumimoji="0" lang="en-IN" sz="12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0" name="Rectangle 8">
            <a:extLst>
              <a:ext uri="{FF2B5EF4-FFF2-40B4-BE49-F238E27FC236}">
                <a16:creationId xmlns:a16="http://schemas.microsoft.com/office/drawing/2014/main" id="{F84AAC6C-AC1F-4BA2-85DA-E63FEFDB9F44}"/>
              </a:ext>
            </a:extLst>
          </p:cNvPr>
          <p:cNvSpPr/>
          <p:nvPr/>
        </p:nvSpPr>
        <p:spPr>
          <a:xfrm>
            <a:off x="912750" y="1856804"/>
            <a:ext cx="10584016" cy="646331"/>
          </a:xfrm>
          <a:prstGeom prst="rect">
            <a:avLst/>
          </a:prstGeom>
        </p:spPr>
        <p:txBody>
          <a:bodyPr wrap="square">
            <a:spAutoFit/>
          </a:bodyPr>
          <a:lstStyle/>
          <a:p>
            <a:pPr>
              <a:lnSpc>
                <a:spcPct val="150000"/>
              </a:lnSpc>
            </a:pPr>
            <a:r>
              <a:rPr lang="en-GB" sz="1200" b="1"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b="1"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b="1"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typesetting industry.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has been the industry's standard dummy text ever since the 1500s, when an unknown printer took a galley of type and scrambled it to make a type specimen.</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1" name="TextBox 9">
            <a:extLst>
              <a:ext uri="{FF2B5EF4-FFF2-40B4-BE49-F238E27FC236}">
                <a16:creationId xmlns:a16="http://schemas.microsoft.com/office/drawing/2014/main" id="{9C4A72BD-B292-4E58-BE96-67E87FCCDEC5}"/>
              </a:ext>
            </a:extLst>
          </p:cNvPr>
          <p:cNvSpPr txBox="1"/>
          <p:nvPr/>
        </p:nvSpPr>
        <p:spPr>
          <a:xfrm>
            <a:off x="912750" y="2728071"/>
            <a:ext cx="1872629" cy="292388"/>
          </a:xfrm>
          <a:prstGeom prst="rect">
            <a:avLst/>
          </a:prstGeom>
          <a:noFill/>
        </p:spPr>
        <p:txBody>
          <a:bodyPr wrap="none" rtlCol="0">
            <a:spAutoFit/>
          </a:bodyPr>
          <a:lstStyle/>
          <a:p>
            <a:r>
              <a:rPr lang="en-GB" sz="13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Points Of Discussion</a:t>
            </a:r>
            <a:endParaRPr lang="en-IN" sz="13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2" name="Oval 10">
            <a:extLst>
              <a:ext uri="{FF2B5EF4-FFF2-40B4-BE49-F238E27FC236}">
                <a16:creationId xmlns:a16="http://schemas.microsoft.com/office/drawing/2014/main" id="{6BB68C02-0FDE-4FC4-9A01-737ED39A781D}"/>
              </a:ext>
            </a:extLst>
          </p:cNvPr>
          <p:cNvSpPr/>
          <p:nvPr/>
        </p:nvSpPr>
        <p:spPr>
          <a:xfrm>
            <a:off x="1041252" y="3192258"/>
            <a:ext cx="236220" cy="236220"/>
          </a:xfrm>
          <a:prstGeom prst="ellipse">
            <a:avLst/>
          </a:prstGeom>
          <a:noFill/>
          <a:ln w="12700" cap="flat" cmpd="sng" algn="ctr">
            <a:solidFill>
              <a:schemeClr val="tx1">
                <a:lumMod val="65000"/>
                <a:lumOff val="3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1</a:t>
            </a:r>
          </a:p>
        </p:txBody>
      </p:sp>
      <p:sp>
        <p:nvSpPr>
          <p:cNvPr id="73" name="Rectangle 11">
            <a:extLst>
              <a:ext uri="{FF2B5EF4-FFF2-40B4-BE49-F238E27FC236}">
                <a16:creationId xmlns:a16="http://schemas.microsoft.com/office/drawing/2014/main" id="{6254BD06-2D1A-43CA-B0C2-5F31720874DD}"/>
              </a:ext>
            </a:extLst>
          </p:cNvPr>
          <p:cNvSpPr/>
          <p:nvPr/>
        </p:nvSpPr>
        <p:spPr>
          <a:xfrm>
            <a:off x="1277501" y="3123738"/>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4" name="Oval 12">
            <a:extLst>
              <a:ext uri="{FF2B5EF4-FFF2-40B4-BE49-F238E27FC236}">
                <a16:creationId xmlns:a16="http://schemas.microsoft.com/office/drawing/2014/main" id="{F4162788-6008-483E-8E5B-F779D09B6606}"/>
              </a:ext>
            </a:extLst>
          </p:cNvPr>
          <p:cNvSpPr/>
          <p:nvPr/>
        </p:nvSpPr>
        <p:spPr>
          <a:xfrm>
            <a:off x="1041252" y="3622732"/>
            <a:ext cx="236220" cy="236220"/>
          </a:xfrm>
          <a:prstGeom prst="ellipse">
            <a:avLst/>
          </a:prstGeom>
          <a:noFill/>
          <a:ln w="12700" cap="flat" cmpd="sng" algn="ctr">
            <a:solidFill>
              <a:schemeClr val="tx1">
                <a:lumMod val="65000"/>
                <a:lumOff val="3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1</a:t>
            </a:r>
          </a:p>
        </p:txBody>
      </p:sp>
      <p:sp>
        <p:nvSpPr>
          <p:cNvPr id="75" name="Rectangle 13">
            <a:extLst>
              <a:ext uri="{FF2B5EF4-FFF2-40B4-BE49-F238E27FC236}">
                <a16:creationId xmlns:a16="http://schemas.microsoft.com/office/drawing/2014/main" id="{02F16C9D-B7FB-4666-8638-C6D58BC83CE2}"/>
              </a:ext>
            </a:extLst>
          </p:cNvPr>
          <p:cNvSpPr/>
          <p:nvPr/>
        </p:nvSpPr>
        <p:spPr>
          <a:xfrm>
            <a:off x="1277501" y="3535834"/>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6" name="Oval 14">
            <a:extLst>
              <a:ext uri="{FF2B5EF4-FFF2-40B4-BE49-F238E27FC236}">
                <a16:creationId xmlns:a16="http://schemas.microsoft.com/office/drawing/2014/main" id="{DCCE0EEB-37DC-42ED-AF21-D48BA5155BD0}"/>
              </a:ext>
            </a:extLst>
          </p:cNvPr>
          <p:cNvSpPr/>
          <p:nvPr/>
        </p:nvSpPr>
        <p:spPr>
          <a:xfrm>
            <a:off x="1041252" y="4053206"/>
            <a:ext cx="236220" cy="236220"/>
          </a:xfrm>
          <a:prstGeom prst="ellipse">
            <a:avLst/>
          </a:prstGeom>
          <a:noFill/>
          <a:ln w="12700" cap="flat" cmpd="sng" algn="ctr">
            <a:solidFill>
              <a:schemeClr val="tx1">
                <a:lumMod val="65000"/>
                <a:lumOff val="3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1</a:t>
            </a:r>
          </a:p>
        </p:txBody>
      </p:sp>
      <p:sp>
        <p:nvSpPr>
          <p:cNvPr id="77" name="Rectangle 15">
            <a:extLst>
              <a:ext uri="{FF2B5EF4-FFF2-40B4-BE49-F238E27FC236}">
                <a16:creationId xmlns:a16="http://schemas.microsoft.com/office/drawing/2014/main" id="{14BD052C-8D5A-46E1-8FE9-A5CCE7B55388}"/>
              </a:ext>
            </a:extLst>
          </p:cNvPr>
          <p:cNvSpPr/>
          <p:nvPr/>
        </p:nvSpPr>
        <p:spPr>
          <a:xfrm>
            <a:off x="1277501" y="3945850"/>
            <a:ext cx="2820187" cy="400110"/>
          </a:xfrm>
          <a:prstGeom prst="rect">
            <a:avLst/>
          </a:prstGeom>
        </p:spPr>
        <p:txBody>
          <a:bodyPr wrap="square">
            <a:spAutoFit/>
          </a:bodyPr>
          <a:lstStyle/>
          <a:p>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8" name="Freeform 5">
            <a:extLst>
              <a:ext uri="{FF2B5EF4-FFF2-40B4-BE49-F238E27FC236}">
                <a16:creationId xmlns:a16="http://schemas.microsoft.com/office/drawing/2014/main" id="{40803386-F643-4858-831A-6167DEA3FCD9}"/>
              </a:ext>
            </a:extLst>
          </p:cNvPr>
          <p:cNvSpPr>
            <a:spLocks/>
          </p:cNvSpPr>
          <p:nvPr/>
        </p:nvSpPr>
        <p:spPr bwMode="auto">
          <a:xfrm>
            <a:off x="1277472" y="4574308"/>
            <a:ext cx="1126594" cy="229015"/>
          </a:xfrm>
          <a:custGeom>
            <a:avLst/>
            <a:gdLst>
              <a:gd name="T0" fmla="*/ 1607 w 1707"/>
              <a:gd name="T1" fmla="*/ 0 h 347"/>
              <a:gd name="T2" fmla="*/ 367 w 1707"/>
              <a:gd name="T3" fmla="*/ 0 h 347"/>
              <a:gd name="T4" fmla="*/ 339 w 1707"/>
              <a:gd name="T5" fmla="*/ 0 h 347"/>
              <a:gd name="T6" fmla="*/ 99 w 1707"/>
              <a:gd name="T7" fmla="*/ 0 h 347"/>
              <a:gd name="T8" fmla="*/ 0 w 1707"/>
              <a:gd name="T9" fmla="*/ 347 h 347"/>
              <a:gd name="T10" fmla="*/ 339 w 1707"/>
              <a:gd name="T11" fmla="*/ 347 h 347"/>
              <a:gd name="T12" fmla="*/ 367 w 1707"/>
              <a:gd name="T13" fmla="*/ 347 h 347"/>
              <a:gd name="T14" fmla="*/ 1707 w 1707"/>
              <a:gd name="T15" fmla="*/ 347 h 347"/>
              <a:gd name="T16" fmla="*/ 1607 w 1707"/>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47">
                <a:moveTo>
                  <a:pt x="1607" y="0"/>
                </a:moveTo>
                <a:lnTo>
                  <a:pt x="367" y="0"/>
                </a:lnTo>
                <a:lnTo>
                  <a:pt x="339" y="0"/>
                </a:lnTo>
                <a:lnTo>
                  <a:pt x="99" y="0"/>
                </a:lnTo>
                <a:lnTo>
                  <a:pt x="0" y="347"/>
                </a:lnTo>
                <a:lnTo>
                  <a:pt x="339" y="347"/>
                </a:lnTo>
                <a:lnTo>
                  <a:pt x="367" y="347"/>
                </a:lnTo>
                <a:lnTo>
                  <a:pt x="1707" y="347"/>
                </a:lnTo>
                <a:lnTo>
                  <a:pt x="1607"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Empowerment</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79" name="Freeform 5">
            <a:extLst>
              <a:ext uri="{FF2B5EF4-FFF2-40B4-BE49-F238E27FC236}">
                <a16:creationId xmlns:a16="http://schemas.microsoft.com/office/drawing/2014/main" id="{F9D02006-AA55-4F63-B911-8822FCFD57EB}"/>
              </a:ext>
            </a:extLst>
          </p:cNvPr>
          <p:cNvSpPr>
            <a:spLocks/>
          </p:cNvSpPr>
          <p:nvPr/>
        </p:nvSpPr>
        <p:spPr bwMode="auto">
          <a:xfrm>
            <a:off x="2576912" y="4574308"/>
            <a:ext cx="1126594" cy="229015"/>
          </a:xfrm>
          <a:custGeom>
            <a:avLst/>
            <a:gdLst>
              <a:gd name="T0" fmla="*/ 1607 w 1707"/>
              <a:gd name="T1" fmla="*/ 0 h 347"/>
              <a:gd name="T2" fmla="*/ 367 w 1707"/>
              <a:gd name="T3" fmla="*/ 0 h 347"/>
              <a:gd name="T4" fmla="*/ 339 w 1707"/>
              <a:gd name="T5" fmla="*/ 0 h 347"/>
              <a:gd name="T6" fmla="*/ 99 w 1707"/>
              <a:gd name="T7" fmla="*/ 0 h 347"/>
              <a:gd name="T8" fmla="*/ 0 w 1707"/>
              <a:gd name="T9" fmla="*/ 347 h 347"/>
              <a:gd name="T10" fmla="*/ 339 w 1707"/>
              <a:gd name="T11" fmla="*/ 347 h 347"/>
              <a:gd name="T12" fmla="*/ 367 w 1707"/>
              <a:gd name="T13" fmla="*/ 347 h 347"/>
              <a:gd name="T14" fmla="*/ 1707 w 1707"/>
              <a:gd name="T15" fmla="*/ 347 h 347"/>
              <a:gd name="T16" fmla="*/ 1607 w 1707"/>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47">
                <a:moveTo>
                  <a:pt x="1607" y="0"/>
                </a:moveTo>
                <a:lnTo>
                  <a:pt x="367" y="0"/>
                </a:lnTo>
                <a:lnTo>
                  <a:pt x="339" y="0"/>
                </a:lnTo>
                <a:lnTo>
                  <a:pt x="99" y="0"/>
                </a:lnTo>
                <a:lnTo>
                  <a:pt x="0" y="347"/>
                </a:lnTo>
                <a:lnTo>
                  <a:pt x="339" y="347"/>
                </a:lnTo>
                <a:lnTo>
                  <a:pt x="367" y="347"/>
                </a:lnTo>
                <a:lnTo>
                  <a:pt x="1707" y="347"/>
                </a:lnTo>
                <a:lnTo>
                  <a:pt x="1607"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Agreement</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0" name="Freeform 5">
            <a:extLst>
              <a:ext uri="{FF2B5EF4-FFF2-40B4-BE49-F238E27FC236}">
                <a16:creationId xmlns:a16="http://schemas.microsoft.com/office/drawing/2014/main" id="{5010CD04-F587-450D-BB15-71C3F7199544}"/>
              </a:ext>
            </a:extLst>
          </p:cNvPr>
          <p:cNvSpPr>
            <a:spLocks/>
          </p:cNvSpPr>
          <p:nvPr/>
        </p:nvSpPr>
        <p:spPr bwMode="auto">
          <a:xfrm>
            <a:off x="1277472" y="5016695"/>
            <a:ext cx="1126594" cy="229015"/>
          </a:xfrm>
          <a:custGeom>
            <a:avLst/>
            <a:gdLst>
              <a:gd name="T0" fmla="*/ 1607 w 1707"/>
              <a:gd name="T1" fmla="*/ 0 h 347"/>
              <a:gd name="T2" fmla="*/ 367 w 1707"/>
              <a:gd name="T3" fmla="*/ 0 h 347"/>
              <a:gd name="T4" fmla="*/ 339 w 1707"/>
              <a:gd name="T5" fmla="*/ 0 h 347"/>
              <a:gd name="T6" fmla="*/ 99 w 1707"/>
              <a:gd name="T7" fmla="*/ 0 h 347"/>
              <a:gd name="T8" fmla="*/ 0 w 1707"/>
              <a:gd name="T9" fmla="*/ 347 h 347"/>
              <a:gd name="T10" fmla="*/ 339 w 1707"/>
              <a:gd name="T11" fmla="*/ 347 h 347"/>
              <a:gd name="T12" fmla="*/ 367 w 1707"/>
              <a:gd name="T13" fmla="*/ 347 h 347"/>
              <a:gd name="T14" fmla="*/ 1707 w 1707"/>
              <a:gd name="T15" fmla="*/ 347 h 347"/>
              <a:gd name="T16" fmla="*/ 1607 w 1707"/>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47">
                <a:moveTo>
                  <a:pt x="1607" y="0"/>
                </a:moveTo>
                <a:lnTo>
                  <a:pt x="367" y="0"/>
                </a:lnTo>
                <a:lnTo>
                  <a:pt x="339" y="0"/>
                </a:lnTo>
                <a:lnTo>
                  <a:pt x="99" y="0"/>
                </a:lnTo>
                <a:lnTo>
                  <a:pt x="0" y="347"/>
                </a:lnTo>
                <a:lnTo>
                  <a:pt x="339" y="347"/>
                </a:lnTo>
                <a:lnTo>
                  <a:pt x="367" y="347"/>
                </a:lnTo>
                <a:lnTo>
                  <a:pt x="1707" y="347"/>
                </a:lnTo>
                <a:lnTo>
                  <a:pt x="160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Vision</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1" name="Freeform 5">
            <a:extLst>
              <a:ext uri="{FF2B5EF4-FFF2-40B4-BE49-F238E27FC236}">
                <a16:creationId xmlns:a16="http://schemas.microsoft.com/office/drawing/2014/main" id="{F44FD9CD-2914-4981-B584-97AD2577174D}"/>
              </a:ext>
            </a:extLst>
          </p:cNvPr>
          <p:cNvSpPr>
            <a:spLocks/>
          </p:cNvSpPr>
          <p:nvPr/>
        </p:nvSpPr>
        <p:spPr bwMode="auto">
          <a:xfrm>
            <a:off x="2576912" y="5016695"/>
            <a:ext cx="1126594" cy="229015"/>
          </a:xfrm>
          <a:custGeom>
            <a:avLst/>
            <a:gdLst>
              <a:gd name="T0" fmla="*/ 1607 w 1707"/>
              <a:gd name="T1" fmla="*/ 0 h 347"/>
              <a:gd name="T2" fmla="*/ 367 w 1707"/>
              <a:gd name="T3" fmla="*/ 0 h 347"/>
              <a:gd name="T4" fmla="*/ 339 w 1707"/>
              <a:gd name="T5" fmla="*/ 0 h 347"/>
              <a:gd name="T6" fmla="*/ 99 w 1707"/>
              <a:gd name="T7" fmla="*/ 0 h 347"/>
              <a:gd name="T8" fmla="*/ 0 w 1707"/>
              <a:gd name="T9" fmla="*/ 347 h 347"/>
              <a:gd name="T10" fmla="*/ 339 w 1707"/>
              <a:gd name="T11" fmla="*/ 347 h 347"/>
              <a:gd name="T12" fmla="*/ 367 w 1707"/>
              <a:gd name="T13" fmla="*/ 347 h 347"/>
              <a:gd name="T14" fmla="*/ 1707 w 1707"/>
              <a:gd name="T15" fmla="*/ 347 h 347"/>
              <a:gd name="T16" fmla="*/ 1607 w 1707"/>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47">
                <a:moveTo>
                  <a:pt x="1607" y="0"/>
                </a:moveTo>
                <a:lnTo>
                  <a:pt x="367" y="0"/>
                </a:lnTo>
                <a:lnTo>
                  <a:pt x="339" y="0"/>
                </a:lnTo>
                <a:lnTo>
                  <a:pt x="99" y="0"/>
                </a:lnTo>
                <a:lnTo>
                  <a:pt x="0" y="347"/>
                </a:lnTo>
                <a:lnTo>
                  <a:pt x="339" y="347"/>
                </a:lnTo>
                <a:lnTo>
                  <a:pt x="367" y="347"/>
                </a:lnTo>
                <a:lnTo>
                  <a:pt x="1707" y="347"/>
                </a:lnTo>
                <a:lnTo>
                  <a:pt x="1607"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Communication</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2" name="Freeform 5">
            <a:extLst>
              <a:ext uri="{FF2B5EF4-FFF2-40B4-BE49-F238E27FC236}">
                <a16:creationId xmlns:a16="http://schemas.microsoft.com/office/drawing/2014/main" id="{79088E03-795E-40DF-A43E-8EA293DC87A7}"/>
              </a:ext>
            </a:extLst>
          </p:cNvPr>
          <p:cNvSpPr>
            <a:spLocks/>
          </p:cNvSpPr>
          <p:nvPr/>
        </p:nvSpPr>
        <p:spPr bwMode="auto">
          <a:xfrm>
            <a:off x="1277472" y="5455918"/>
            <a:ext cx="1126594" cy="229015"/>
          </a:xfrm>
          <a:custGeom>
            <a:avLst/>
            <a:gdLst>
              <a:gd name="T0" fmla="*/ 1607 w 1707"/>
              <a:gd name="T1" fmla="*/ 0 h 347"/>
              <a:gd name="T2" fmla="*/ 367 w 1707"/>
              <a:gd name="T3" fmla="*/ 0 h 347"/>
              <a:gd name="T4" fmla="*/ 339 w 1707"/>
              <a:gd name="T5" fmla="*/ 0 h 347"/>
              <a:gd name="T6" fmla="*/ 99 w 1707"/>
              <a:gd name="T7" fmla="*/ 0 h 347"/>
              <a:gd name="T8" fmla="*/ 0 w 1707"/>
              <a:gd name="T9" fmla="*/ 347 h 347"/>
              <a:gd name="T10" fmla="*/ 339 w 1707"/>
              <a:gd name="T11" fmla="*/ 347 h 347"/>
              <a:gd name="T12" fmla="*/ 367 w 1707"/>
              <a:gd name="T13" fmla="*/ 347 h 347"/>
              <a:gd name="T14" fmla="*/ 1707 w 1707"/>
              <a:gd name="T15" fmla="*/ 347 h 347"/>
              <a:gd name="T16" fmla="*/ 1607 w 1707"/>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47">
                <a:moveTo>
                  <a:pt x="1607" y="0"/>
                </a:moveTo>
                <a:lnTo>
                  <a:pt x="367" y="0"/>
                </a:lnTo>
                <a:lnTo>
                  <a:pt x="339" y="0"/>
                </a:lnTo>
                <a:lnTo>
                  <a:pt x="99" y="0"/>
                </a:lnTo>
                <a:lnTo>
                  <a:pt x="0" y="347"/>
                </a:lnTo>
                <a:lnTo>
                  <a:pt x="339" y="347"/>
                </a:lnTo>
                <a:lnTo>
                  <a:pt x="367" y="347"/>
                </a:lnTo>
                <a:lnTo>
                  <a:pt x="1707" y="347"/>
                </a:lnTo>
                <a:lnTo>
                  <a:pt x="1607"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Relationship</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3" name="Freeform 5">
            <a:extLst>
              <a:ext uri="{FF2B5EF4-FFF2-40B4-BE49-F238E27FC236}">
                <a16:creationId xmlns:a16="http://schemas.microsoft.com/office/drawing/2014/main" id="{BE4CCA90-5DE2-4790-BD4F-D30D97C500AC}"/>
              </a:ext>
            </a:extLst>
          </p:cNvPr>
          <p:cNvSpPr>
            <a:spLocks/>
          </p:cNvSpPr>
          <p:nvPr/>
        </p:nvSpPr>
        <p:spPr bwMode="auto">
          <a:xfrm>
            <a:off x="2576912" y="5455918"/>
            <a:ext cx="1126594" cy="229015"/>
          </a:xfrm>
          <a:custGeom>
            <a:avLst/>
            <a:gdLst>
              <a:gd name="T0" fmla="*/ 1607 w 1707"/>
              <a:gd name="T1" fmla="*/ 0 h 347"/>
              <a:gd name="T2" fmla="*/ 367 w 1707"/>
              <a:gd name="T3" fmla="*/ 0 h 347"/>
              <a:gd name="T4" fmla="*/ 339 w 1707"/>
              <a:gd name="T5" fmla="*/ 0 h 347"/>
              <a:gd name="T6" fmla="*/ 99 w 1707"/>
              <a:gd name="T7" fmla="*/ 0 h 347"/>
              <a:gd name="T8" fmla="*/ 0 w 1707"/>
              <a:gd name="T9" fmla="*/ 347 h 347"/>
              <a:gd name="T10" fmla="*/ 339 w 1707"/>
              <a:gd name="T11" fmla="*/ 347 h 347"/>
              <a:gd name="T12" fmla="*/ 367 w 1707"/>
              <a:gd name="T13" fmla="*/ 347 h 347"/>
              <a:gd name="T14" fmla="*/ 1707 w 1707"/>
              <a:gd name="T15" fmla="*/ 347 h 347"/>
              <a:gd name="T16" fmla="*/ 1607 w 1707"/>
              <a:gd name="T17" fmla="*/ 0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07" h="347">
                <a:moveTo>
                  <a:pt x="1607" y="0"/>
                </a:moveTo>
                <a:lnTo>
                  <a:pt x="367" y="0"/>
                </a:lnTo>
                <a:lnTo>
                  <a:pt x="339" y="0"/>
                </a:lnTo>
                <a:lnTo>
                  <a:pt x="99" y="0"/>
                </a:lnTo>
                <a:lnTo>
                  <a:pt x="0" y="347"/>
                </a:lnTo>
                <a:lnTo>
                  <a:pt x="339" y="347"/>
                </a:lnTo>
                <a:lnTo>
                  <a:pt x="367" y="347"/>
                </a:lnTo>
                <a:lnTo>
                  <a:pt x="1707" y="347"/>
                </a:lnTo>
                <a:lnTo>
                  <a:pt x="1607"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Motivation</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4" name="TextBox 25">
            <a:extLst>
              <a:ext uri="{FF2B5EF4-FFF2-40B4-BE49-F238E27FC236}">
                <a16:creationId xmlns:a16="http://schemas.microsoft.com/office/drawing/2014/main" id="{03C3D141-CF88-4BC8-90F6-CF1F22308A27}"/>
              </a:ext>
            </a:extLst>
          </p:cNvPr>
          <p:cNvSpPr txBox="1"/>
          <p:nvPr/>
        </p:nvSpPr>
        <p:spPr>
          <a:xfrm>
            <a:off x="8232811" y="3887970"/>
            <a:ext cx="1667444" cy="292388"/>
          </a:xfrm>
          <a:prstGeom prst="rect">
            <a:avLst/>
          </a:prstGeom>
          <a:noFill/>
        </p:spPr>
        <p:txBody>
          <a:bodyPr wrap="none" rtlCol="0">
            <a:spAutoFit/>
          </a:bodyPr>
          <a:lstStyle/>
          <a:p>
            <a:r>
              <a:rPr lang="en-GB" sz="13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Acceptable Points</a:t>
            </a:r>
            <a:endParaRPr lang="en-IN" sz="13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5" name="Freeform 9">
            <a:extLst>
              <a:ext uri="{FF2B5EF4-FFF2-40B4-BE49-F238E27FC236}">
                <a16:creationId xmlns:a16="http://schemas.microsoft.com/office/drawing/2014/main" id="{C86120BA-C9B1-454D-AAE6-08AA8A958BA4}"/>
              </a:ext>
            </a:extLst>
          </p:cNvPr>
          <p:cNvSpPr>
            <a:spLocks/>
          </p:cNvSpPr>
          <p:nvPr/>
        </p:nvSpPr>
        <p:spPr bwMode="auto">
          <a:xfrm>
            <a:off x="8232811" y="4303176"/>
            <a:ext cx="1564852" cy="284519"/>
          </a:xfrm>
          <a:custGeom>
            <a:avLst/>
            <a:gdLst>
              <a:gd name="T0" fmla="*/ 1784 w 1859"/>
              <a:gd name="T1" fmla="*/ 0 h 338"/>
              <a:gd name="T2" fmla="*/ 444 w 1859"/>
              <a:gd name="T3" fmla="*/ 0 h 338"/>
              <a:gd name="T4" fmla="*/ 415 w 1859"/>
              <a:gd name="T5" fmla="*/ 0 h 338"/>
              <a:gd name="T6" fmla="*/ 76 w 1859"/>
              <a:gd name="T7" fmla="*/ 0 h 338"/>
              <a:gd name="T8" fmla="*/ 0 w 1859"/>
              <a:gd name="T9" fmla="*/ 169 h 338"/>
              <a:gd name="T10" fmla="*/ 76 w 1859"/>
              <a:gd name="T11" fmla="*/ 338 h 338"/>
              <a:gd name="T12" fmla="*/ 415 w 1859"/>
              <a:gd name="T13" fmla="*/ 338 h 338"/>
              <a:gd name="T14" fmla="*/ 444 w 1859"/>
              <a:gd name="T15" fmla="*/ 338 h 338"/>
              <a:gd name="T16" fmla="*/ 1784 w 1859"/>
              <a:gd name="T17" fmla="*/ 338 h 338"/>
              <a:gd name="T18" fmla="*/ 1859 w 1859"/>
              <a:gd name="T19" fmla="*/ 169 h 338"/>
              <a:gd name="T20" fmla="*/ 1784 w 1859"/>
              <a:gd name="T21"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9" h="338">
                <a:moveTo>
                  <a:pt x="1784" y="0"/>
                </a:moveTo>
                <a:lnTo>
                  <a:pt x="444" y="0"/>
                </a:lnTo>
                <a:lnTo>
                  <a:pt x="415" y="0"/>
                </a:lnTo>
                <a:lnTo>
                  <a:pt x="76" y="0"/>
                </a:lnTo>
                <a:lnTo>
                  <a:pt x="0" y="169"/>
                </a:lnTo>
                <a:lnTo>
                  <a:pt x="76" y="338"/>
                </a:lnTo>
                <a:lnTo>
                  <a:pt x="415" y="338"/>
                </a:lnTo>
                <a:lnTo>
                  <a:pt x="444" y="338"/>
                </a:lnTo>
                <a:lnTo>
                  <a:pt x="1784" y="338"/>
                </a:lnTo>
                <a:lnTo>
                  <a:pt x="1859" y="169"/>
                </a:lnTo>
                <a:lnTo>
                  <a:pt x="1784"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5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05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05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05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Point</a:t>
            </a:r>
            <a:endParaRPr kumimoji="0" lang="en-IN" sz="105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6" name="Freeform 9">
            <a:extLst>
              <a:ext uri="{FF2B5EF4-FFF2-40B4-BE49-F238E27FC236}">
                <a16:creationId xmlns:a16="http://schemas.microsoft.com/office/drawing/2014/main" id="{A9053D80-9E0C-4B56-8A19-F18ECAAB2A6C}"/>
              </a:ext>
            </a:extLst>
          </p:cNvPr>
          <p:cNvSpPr>
            <a:spLocks/>
          </p:cNvSpPr>
          <p:nvPr/>
        </p:nvSpPr>
        <p:spPr bwMode="auto">
          <a:xfrm>
            <a:off x="9764395" y="4466407"/>
            <a:ext cx="1564852" cy="284519"/>
          </a:xfrm>
          <a:custGeom>
            <a:avLst/>
            <a:gdLst>
              <a:gd name="T0" fmla="*/ 1784 w 1859"/>
              <a:gd name="T1" fmla="*/ 0 h 338"/>
              <a:gd name="T2" fmla="*/ 444 w 1859"/>
              <a:gd name="T3" fmla="*/ 0 h 338"/>
              <a:gd name="T4" fmla="*/ 415 w 1859"/>
              <a:gd name="T5" fmla="*/ 0 h 338"/>
              <a:gd name="T6" fmla="*/ 76 w 1859"/>
              <a:gd name="T7" fmla="*/ 0 h 338"/>
              <a:gd name="T8" fmla="*/ 0 w 1859"/>
              <a:gd name="T9" fmla="*/ 169 h 338"/>
              <a:gd name="T10" fmla="*/ 76 w 1859"/>
              <a:gd name="T11" fmla="*/ 338 h 338"/>
              <a:gd name="T12" fmla="*/ 415 w 1859"/>
              <a:gd name="T13" fmla="*/ 338 h 338"/>
              <a:gd name="T14" fmla="*/ 444 w 1859"/>
              <a:gd name="T15" fmla="*/ 338 h 338"/>
              <a:gd name="T16" fmla="*/ 1784 w 1859"/>
              <a:gd name="T17" fmla="*/ 338 h 338"/>
              <a:gd name="T18" fmla="*/ 1859 w 1859"/>
              <a:gd name="T19" fmla="*/ 169 h 338"/>
              <a:gd name="T20" fmla="*/ 1784 w 1859"/>
              <a:gd name="T21"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9" h="338">
                <a:moveTo>
                  <a:pt x="1784" y="0"/>
                </a:moveTo>
                <a:lnTo>
                  <a:pt x="444" y="0"/>
                </a:lnTo>
                <a:lnTo>
                  <a:pt x="415" y="0"/>
                </a:lnTo>
                <a:lnTo>
                  <a:pt x="76" y="0"/>
                </a:lnTo>
                <a:lnTo>
                  <a:pt x="0" y="169"/>
                </a:lnTo>
                <a:lnTo>
                  <a:pt x="76" y="338"/>
                </a:lnTo>
                <a:lnTo>
                  <a:pt x="415" y="338"/>
                </a:lnTo>
                <a:lnTo>
                  <a:pt x="444" y="338"/>
                </a:lnTo>
                <a:lnTo>
                  <a:pt x="1784" y="338"/>
                </a:lnTo>
                <a:lnTo>
                  <a:pt x="1859" y="169"/>
                </a:lnTo>
                <a:lnTo>
                  <a:pt x="1784"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Point</a:t>
            </a:r>
            <a:endParaRPr kumimoji="0" lang="en-IN"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7" name="Freeform 9">
            <a:extLst>
              <a:ext uri="{FF2B5EF4-FFF2-40B4-BE49-F238E27FC236}">
                <a16:creationId xmlns:a16="http://schemas.microsoft.com/office/drawing/2014/main" id="{E68582EE-E22E-47B5-802D-6E21785F48F9}"/>
              </a:ext>
            </a:extLst>
          </p:cNvPr>
          <p:cNvSpPr>
            <a:spLocks/>
          </p:cNvSpPr>
          <p:nvPr/>
        </p:nvSpPr>
        <p:spPr bwMode="auto">
          <a:xfrm>
            <a:off x="8232811" y="4621621"/>
            <a:ext cx="1564852" cy="284519"/>
          </a:xfrm>
          <a:custGeom>
            <a:avLst/>
            <a:gdLst>
              <a:gd name="T0" fmla="*/ 1784 w 1859"/>
              <a:gd name="T1" fmla="*/ 0 h 338"/>
              <a:gd name="T2" fmla="*/ 444 w 1859"/>
              <a:gd name="T3" fmla="*/ 0 h 338"/>
              <a:gd name="T4" fmla="*/ 415 w 1859"/>
              <a:gd name="T5" fmla="*/ 0 h 338"/>
              <a:gd name="T6" fmla="*/ 76 w 1859"/>
              <a:gd name="T7" fmla="*/ 0 h 338"/>
              <a:gd name="T8" fmla="*/ 0 w 1859"/>
              <a:gd name="T9" fmla="*/ 169 h 338"/>
              <a:gd name="T10" fmla="*/ 76 w 1859"/>
              <a:gd name="T11" fmla="*/ 338 h 338"/>
              <a:gd name="T12" fmla="*/ 415 w 1859"/>
              <a:gd name="T13" fmla="*/ 338 h 338"/>
              <a:gd name="T14" fmla="*/ 444 w 1859"/>
              <a:gd name="T15" fmla="*/ 338 h 338"/>
              <a:gd name="T16" fmla="*/ 1784 w 1859"/>
              <a:gd name="T17" fmla="*/ 338 h 338"/>
              <a:gd name="T18" fmla="*/ 1859 w 1859"/>
              <a:gd name="T19" fmla="*/ 169 h 338"/>
              <a:gd name="T20" fmla="*/ 1784 w 1859"/>
              <a:gd name="T21"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9" h="338">
                <a:moveTo>
                  <a:pt x="1784" y="0"/>
                </a:moveTo>
                <a:lnTo>
                  <a:pt x="444" y="0"/>
                </a:lnTo>
                <a:lnTo>
                  <a:pt x="415" y="0"/>
                </a:lnTo>
                <a:lnTo>
                  <a:pt x="76" y="0"/>
                </a:lnTo>
                <a:lnTo>
                  <a:pt x="0" y="169"/>
                </a:lnTo>
                <a:lnTo>
                  <a:pt x="76" y="338"/>
                </a:lnTo>
                <a:lnTo>
                  <a:pt x="415" y="338"/>
                </a:lnTo>
                <a:lnTo>
                  <a:pt x="444" y="338"/>
                </a:lnTo>
                <a:lnTo>
                  <a:pt x="1784" y="338"/>
                </a:lnTo>
                <a:lnTo>
                  <a:pt x="1859" y="169"/>
                </a:lnTo>
                <a:lnTo>
                  <a:pt x="1784"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Point</a:t>
            </a:r>
            <a:endParaRPr kumimoji="0" lang="en-IN"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41" name="Freeform 9">
            <a:extLst>
              <a:ext uri="{FF2B5EF4-FFF2-40B4-BE49-F238E27FC236}">
                <a16:creationId xmlns:a16="http://schemas.microsoft.com/office/drawing/2014/main" id="{D2960DF1-B770-4B76-929A-CAE07AC50B8A}"/>
              </a:ext>
            </a:extLst>
          </p:cNvPr>
          <p:cNvSpPr>
            <a:spLocks/>
          </p:cNvSpPr>
          <p:nvPr/>
        </p:nvSpPr>
        <p:spPr bwMode="auto">
          <a:xfrm>
            <a:off x="9764395" y="4778771"/>
            <a:ext cx="1564852" cy="284519"/>
          </a:xfrm>
          <a:custGeom>
            <a:avLst/>
            <a:gdLst>
              <a:gd name="T0" fmla="*/ 1784 w 1859"/>
              <a:gd name="T1" fmla="*/ 0 h 338"/>
              <a:gd name="T2" fmla="*/ 444 w 1859"/>
              <a:gd name="T3" fmla="*/ 0 h 338"/>
              <a:gd name="T4" fmla="*/ 415 w 1859"/>
              <a:gd name="T5" fmla="*/ 0 h 338"/>
              <a:gd name="T6" fmla="*/ 76 w 1859"/>
              <a:gd name="T7" fmla="*/ 0 h 338"/>
              <a:gd name="T8" fmla="*/ 0 w 1859"/>
              <a:gd name="T9" fmla="*/ 169 h 338"/>
              <a:gd name="T10" fmla="*/ 76 w 1859"/>
              <a:gd name="T11" fmla="*/ 338 h 338"/>
              <a:gd name="T12" fmla="*/ 415 w 1859"/>
              <a:gd name="T13" fmla="*/ 338 h 338"/>
              <a:gd name="T14" fmla="*/ 444 w 1859"/>
              <a:gd name="T15" fmla="*/ 338 h 338"/>
              <a:gd name="T16" fmla="*/ 1784 w 1859"/>
              <a:gd name="T17" fmla="*/ 338 h 338"/>
              <a:gd name="T18" fmla="*/ 1859 w 1859"/>
              <a:gd name="T19" fmla="*/ 169 h 338"/>
              <a:gd name="T20" fmla="*/ 1784 w 1859"/>
              <a:gd name="T21"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9" h="338">
                <a:moveTo>
                  <a:pt x="1784" y="0"/>
                </a:moveTo>
                <a:lnTo>
                  <a:pt x="444" y="0"/>
                </a:lnTo>
                <a:lnTo>
                  <a:pt x="415" y="0"/>
                </a:lnTo>
                <a:lnTo>
                  <a:pt x="76" y="0"/>
                </a:lnTo>
                <a:lnTo>
                  <a:pt x="0" y="169"/>
                </a:lnTo>
                <a:lnTo>
                  <a:pt x="76" y="338"/>
                </a:lnTo>
                <a:lnTo>
                  <a:pt x="415" y="338"/>
                </a:lnTo>
                <a:lnTo>
                  <a:pt x="444" y="338"/>
                </a:lnTo>
                <a:lnTo>
                  <a:pt x="1784" y="338"/>
                </a:lnTo>
                <a:lnTo>
                  <a:pt x="1859" y="169"/>
                </a:lnTo>
                <a:lnTo>
                  <a:pt x="1784" y="0"/>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Point</a:t>
            </a:r>
            <a:endParaRPr kumimoji="0" lang="en-IN"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42" name="Freeform 9">
            <a:extLst>
              <a:ext uri="{FF2B5EF4-FFF2-40B4-BE49-F238E27FC236}">
                <a16:creationId xmlns:a16="http://schemas.microsoft.com/office/drawing/2014/main" id="{823D136C-3990-43D0-A528-4AC998DA5E39}"/>
              </a:ext>
            </a:extLst>
          </p:cNvPr>
          <p:cNvSpPr>
            <a:spLocks/>
          </p:cNvSpPr>
          <p:nvPr/>
        </p:nvSpPr>
        <p:spPr bwMode="auto">
          <a:xfrm>
            <a:off x="8232811" y="4940066"/>
            <a:ext cx="1564852" cy="284519"/>
          </a:xfrm>
          <a:custGeom>
            <a:avLst/>
            <a:gdLst>
              <a:gd name="T0" fmla="*/ 1784 w 1859"/>
              <a:gd name="T1" fmla="*/ 0 h 338"/>
              <a:gd name="T2" fmla="*/ 444 w 1859"/>
              <a:gd name="T3" fmla="*/ 0 h 338"/>
              <a:gd name="T4" fmla="*/ 415 w 1859"/>
              <a:gd name="T5" fmla="*/ 0 h 338"/>
              <a:gd name="T6" fmla="*/ 76 w 1859"/>
              <a:gd name="T7" fmla="*/ 0 h 338"/>
              <a:gd name="T8" fmla="*/ 0 w 1859"/>
              <a:gd name="T9" fmla="*/ 169 h 338"/>
              <a:gd name="T10" fmla="*/ 76 w 1859"/>
              <a:gd name="T11" fmla="*/ 338 h 338"/>
              <a:gd name="T12" fmla="*/ 415 w 1859"/>
              <a:gd name="T13" fmla="*/ 338 h 338"/>
              <a:gd name="T14" fmla="*/ 444 w 1859"/>
              <a:gd name="T15" fmla="*/ 338 h 338"/>
              <a:gd name="T16" fmla="*/ 1784 w 1859"/>
              <a:gd name="T17" fmla="*/ 338 h 338"/>
              <a:gd name="T18" fmla="*/ 1859 w 1859"/>
              <a:gd name="T19" fmla="*/ 169 h 338"/>
              <a:gd name="T20" fmla="*/ 1784 w 1859"/>
              <a:gd name="T21"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9" h="338">
                <a:moveTo>
                  <a:pt x="1784" y="0"/>
                </a:moveTo>
                <a:lnTo>
                  <a:pt x="444" y="0"/>
                </a:lnTo>
                <a:lnTo>
                  <a:pt x="415" y="0"/>
                </a:lnTo>
                <a:lnTo>
                  <a:pt x="76" y="0"/>
                </a:lnTo>
                <a:lnTo>
                  <a:pt x="0" y="169"/>
                </a:lnTo>
                <a:lnTo>
                  <a:pt x="76" y="338"/>
                </a:lnTo>
                <a:lnTo>
                  <a:pt x="415" y="338"/>
                </a:lnTo>
                <a:lnTo>
                  <a:pt x="444" y="338"/>
                </a:lnTo>
                <a:lnTo>
                  <a:pt x="1784" y="338"/>
                </a:lnTo>
                <a:lnTo>
                  <a:pt x="1859" y="169"/>
                </a:lnTo>
                <a:lnTo>
                  <a:pt x="178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Point</a:t>
            </a:r>
            <a:endParaRPr kumimoji="0" lang="en-IN"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43" name="Freeform 9">
            <a:extLst>
              <a:ext uri="{FF2B5EF4-FFF2-40B4-BE49-F238E27FC236}">
                <a16:creationId xmlns:a16="http://schemas.microsoft.com/office/drawing/2014/main" id="{2C833DAD-F271-4113-BABB-2C3649962EC9}"/>
              </a:ext>
            </a:extLst>
          </p:cNvPr>
          <p:cNvSpPr>
            <a:spLocks/>
          </p:cNvSpPr>
          <p:nvPr/>
        </p:nvSpPr>
        <p:spPr bwMode="auto">
          <a:xfrm>
            <a:off x="9764395" y="5095005"/>
            <a:ext cx="1564852" cy="284519"/>
          </a:xfrm>
          <a:custGeom>
            <a:avLst/>
            <a:gdLst>
              <a:gd name="T0" fmla="*/ 1784 w 1859"/>
              <a:gd name="T1" fmla="*/ 0 h 338"/>
              <a:gd name="T2" fmla="*/ 444 w 1859"/>
              <a:gd name="T3" fmla="*/ 0 h 338"/>
              <a:gd name="T4" fmla="*/ 415 w 1859"/>
              <a:gd name="T5" fmla="*/ 0 h 338"/>
              <a:gd name="T6" fmla="*/ 76 w 1859"/>
              <a:gd name="T7" fmla="*/ 0 h 338"/>
              <a:gd name="T8" fmla="*/ 0 w 1859"/>
              <a:gd name="T9" fmla="*/ 169 h 338"/>
              <a:gd name="T10" fmla="*/ 76 w 1859"/>
              <a:gd name="T11" fmla="*/ 338 h 338"/>
              <a:gd name="T12" fmla="*/ 415 w 1859"/>
              <a:gd name="T13" fmla="*/ 338 h 338"/>
              <a:gd name="T14" fmla="*/ 444 w 1859"/>
              <a:gd name="T15" fmla="*/ 338 h 338"/>
              <a:gd name="T16" fmla="*/ 1784 w 1859"/>
              <a:gd name="T17" fmla="*/ 338 h 338"/>
              <a:gd name="T18" fmla="*/ 1859 w 1859"/>
              <a:gd name="T19" fmla="*/ 169 h 338"/>
              <a:gd name="T20" fmla="*/ 1784 w 1859"/>
              <a:gd name="T21" fmla="*/ 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59" h="338">
                <a:moveTo>
                  <a:pt x="1784" y="0"/>
                </a:moveTo>
                <a:lnTo>
                  <a:pt x="444" y="0"/>
                </a:lnTo>
                <a:lnTo>
                  <a:pt x="415" y="0"/>
                </a:lnTo>
                <a:lnTo>
                  <a:pt x="76" y="0"/>
                </a:lnTo>
                <a:lnTo>
                  <a:pt x="0" y="169"/>
                </a:lnTo>
                <a:lnTo>
                  <a:pt x="76" y="338"/>
                </a:lnTo>
                <a:lnTo>
                  <a:pt x="415" y="338"/>
                </a:lnTo>
                <a:lnTo>
                  <a:pt x="444" y="338"/>
                </a:lnTo>
                <a:lnTo>
                  <a:pt x="1784" y="338"/>
                </a:lnTo>
                <a:lnTo>
                  <a:pt x="1859" y="169"/>
                </a:lnTo>
                <a:lnTo>
                  <a:pt x="1784"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Lorem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a:t>
            </a:r>
            <a:r>
              <a:rPr kumimoji="0" lang="en-GB" sz="1000" b="0" i="0" u="none" strike="noStrike" kern="0" cap="none" spc="0" normalizeH="0" baseline="0" noProof="0" dirty="0" err="1">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Ipsum</a:t>
            </a:r>
            <a:r>
              <a:rPr kumimoji="0" lang="en-GB"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 Point</a:t>
            </a:r>
            <a:endParaRPr kumimoji="0" lang="en-IN" sz="1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000" b="0" i="0" u="none" strike="noStrike" kern="0" cap="none" spc="0" normalizeH="0" baseline="0" noProof="0" dirty="0">
              <a:ln>
                <a:noFill/>
              </a:ln>
              <a:solidFill>
                <a:prstClr val="black"/>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74759224"/>
      </p:ext>
    </p:extLst>
  </p:cSld>
  <p:clrMapOvr>
    <a:masterClrMapping/>
  </p:clrMapOvr>
  <mc:AlternateContent xmlns:mc="http://schemas.openxmlformats.org/markup-compatibility/2006" xmlns:p14="http://schemas.microsoft.com/office/powerpoint/2010/main">
    <mc:Choice Requires="p14">
      <p:transition p14:dur="0" advClick="0" advTm="13000"/>
    </mc:Choice>
    <mc:Fallback xmlns="">
      <p:transition advClick="0" advTm="1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8"/>
                                        </p:tgtEl>
                                        <p:attrNameLst>
                                          <p:attrName>style.visibility</p:attrName>
                                        </p:attrNameLst>
                                      </p:cBhvr>
                                      <p:to>
                                        <p:strVal val="visible"/>
                                      </p:to>
                                    </p:set>
                                    <p:animEffect transition="in" filter="fade">
                                      <p:cBhvr>
                                        <p:cTn id="7" dur="500"/>
                                        <p:tgtEl>
                                          <p:spTgt spid="6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9"/>
                                        </p:tgtEl>
                                        <p:attrNameLst>
                                          <p:attrName>style.visibility</p:attrName>
                                        </p:attrNameLst>
                                      </p:cBhvr>
                                      <p:to>
                                        <p:strVal val="visible"/>
                                      </p:to>
                                    </p:set>
                                    <p:animEffect transition="in" filter="fade">
                                      <p:cBhvr>
                                        <p:cTn id="11" dur="500"/>
                                        <p:tgtEl>
                                          <p:spTgt spid="69"/>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wipe(up)">
                                      <p:cBhvr>
                                        <p:cTn id="15" dur="500"/>
                                        <p:tgtEl>
                                          <p:spTgt spid="70"/>
                                        </p:tgtEl>
                                      </p:cBhvr>
                                    </p:animEffect>
                                  </p:childTnLst>
                                </p:cTn>
                              </p:par>
                            </p:childTnLst>
                          </p:cTn>
                        </p:par>
                        <p:par>
                          <p:cTn id="16" fill="hold">
                            <p:stCondLst>
                              <p:cond delay="1500"/>
                            </p:stCondLst>
                            <p:childTnLst>
                              <p:par>
                                <p:cTn id="17" presetID="22" presetClass="entr" presetSubtype="8" fill="hold" grpId="0" nodeType="afterEffect">
                                  <p:stCondLst>
                                    <p:cond delay="0"/>
                                  </p:stCondLst>
                                  <p:childTnLst>
                                    <p:set>
                                      <p:cBhvr>
                                        <p:cTn id="18" dur="1" fill="hold">
                                          <p:stCondLst>
                                            <p:cond delay="0"/>
                                          </p:stCondLst>
                                        </p:cTn>
                                        <p:tgtEl>
                                          <p:spTgt spid="71"/>
                                        </p:tgtEl>
                                        <p:attrNameLst>
                                          <p:attrName>style.visibility</p:attrName>
                                        </p:attrNameLst>
                                      </p:cBhvr>
                                      <p:to>
                                        <p:strVal val="visible"/>
                                      </p:to>
                                    </p:set>
                                    <p:animEffect transition="in" filter="wipe(left)">
                                      <p:cBhvr>
                                        <p:cTn id="19" dur="500"/>
                                        <p:tgtEl>
                                          <p:spTgt spid="71"/>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72"/>
                                        </p:tgtEl>
                                        <p:attrNameLst>
                                          <p:attrName>style.visibility</p:attrName>
                                        </p:attrNameLst>
                                      </p:cBhvr>
                                      <p:to>
                                        <p:strVal val="visible"/>
                                      </p:to>
                                    </p:set>
                                    <p:animEffect transition="in" filter="wipe(left)">
                                      <p:cBhvr>
                                        <p:cTn id="23" dur="500"/>
                                        <p:tgtEl>
                                          <p:spTgt spid="72"/>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left)">
                                      <p:cBhvr>
                                        <p:cTn id="27" dur="500"/>
                                        <p:tgtEl>
                                          <p:spTgt spid="73"/>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74"/>
                                        </p:tgtEl>
                                        <p:attrNameLst>
                                          <p:attrName>style.visibility</p:attrName>
                                        </p:attrNameLst>
                                      </p:cBhvr>
                                      <p:to>
                                        <p:strVal val="visible"/>
                                      </p:to>
                                    </p:set>
                                    <p:animEffect transition="in" filter="wipe(left)">
                                      <p:cBhvr>
                                        <p:cTn id="31" dur="500"/>
                                        <p:tgtEl>
                                          <p:spTgt spid="74"/>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75"/>
                                        </p:tgtEl>
                                        <p:attrNameLst>
                                          <p:attrName>style.visibility</p:attrName>
                                        </p:attrNameLst>
                                      </p:cBhvr>
                                      <p:to>
                                        <p:strVal val="visible"/>
                                      </p:to>
                                    </p:set>
                                    <p:animEffect transition="in" filter="wipe(left)">
                                      <p:cBhvr>
                                        <p:cTn id="35" dur="500"/>
                                        <p:tgtEl>
                                          <p:spTgt spid="75"/>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76"/>
                                        </p:tgtEl>
                                        <p:attrNameLst>
                                          <p:attrName>style.visibility</p:attrName>
                                        </p:attrNameLst>
                                      </p:cBhvr>
                                      <p:to>
                                        <p:strVal val="visible"/>
                                      </p:to>
                                    </p:set>
                                    <p:animEffect transition="in" filter="wipe(left)">
                                      <p:cBhvr>
                                        <p:cTn id="39" dur="500"/>
                                        <p:tgtEl>
                                          <p:spTgt spid="76"/>
                                        </p:tgtEl>
                                      </p:cBhvr>
                                    </p:animEffect>
                                  </p:childTnLst>
                                </p:cTn>
                              </p:par>
                            </p:childTnLst>
                          </p:cTn>
                        </p:par>
                        <p:par>
                          <p:cTn id="40" fill="hold">
                            <p:stCondLst>
                              <p:cond delay="4500"/>
                            </p:stCondLst>
                            <p:childTnLst>
                              <p:par>
                                <p:cTn id="41" presetID="22" presetClass="entr" presetSubtype="8" fill="hold" grpId="0" nodeType="afterEffect">
                                  <p:stCondLst>
                                    <p:cond delay="0"/>
                                  </p:stCondLst>
                                  <p:childTnLst>
                                    <p:set>
                                      <p:cBhvr>
                                        <p:cTn id="42" dur="1" fill="hold">
                                          <p:stCondLst>
                                            <p:cond delay="0"/>
                                          </p:stCondLst>
                                        </p:cTn>
                                        <p:tgtEl>
                                          <p:spTgt spid="77"/>
                                        </p:tgtEl>
                                        <p:attrNameLst>
                                          <p:attrName>style.visibility</p:attrName>
                                        </p:attrNameLst>
                                      </p:cBhvr>
                                      <p:to>
                                        <p:strVal val="visible"/>
                                      </p:to>
                                    </p:set>
                                    <p:animEffect transition="in" filter="wipe(left)">
                                      <p:cBhvr>
                                        <p:cTn id="43" dur="500"/>
                                        <p:tgtEl>
                                          <p:spTgt spid="77"/>
                                        </p:tgtEl>
                                      </p:cBhvr>
                                    </p:animEffect>
                                  </p:childTnLst>
                                </p:cTn>
                              </p:par>
                            </p:childTnLst>
                          </p:cTn>
                        </p:par>
                        <p:par>
                          <p:cTn id="44" fill="hold">
                            <p:stCondLst>
                              <p:cond delay="5000"/>
                            </p:stCondLst>
                            <p:childTnLst>
                              <p:par>
                                <p:cTn id="45" presetID="53" presetClass="entr" presetSubtype="16" fill="hold" nodeType="afterEffect">
                                  <p:stCondLst>
                                    <p:cond delay="0"/>
                                  </p:stCondLst>
                                  <p:childTnLst>
                                    <p:set>
                                      <p:cBhvr>
                                        <p:cTn id="46" dur="1" fill="hold">
                                          <p:stCondLst>
                                            <p:cond delay="0"/>
                                          </p:stCondLst>
                                        </p:cTn>
                                        <p:tgtEl>
                                          <p:spTgt spid="67"/>
                                        </p:tgtEl>
                                        <p:attrNameLst>
                                          <p:attrName>style.visibility</p:attrName>
                                        </p:attrNameLst>
                                      </p:cBhvr>
                                      <p:to>
                                        <p:strVal val="visible"/>
                                      </p:to>
                                    </p:set>
                                    <p:anim calcmode="lin" valueType="num">
                                      <p:cBhvr>
                                        <p:cTn id="47" dur="500" fill="hold"/>
                                        <p:tgtEl>
                                          <p:spTgt spid="67"/>
                                        </p:tgtEl>
                                        <p:attrNameLst>
                                          <p:attrName>ppt_w</p:attrName>
                                        </p:attrNameLst>
                                      </p:cBhvr>
                                      <p:tavLst>
                                        <p:tav tm="0">
                                          <p:val>
                                            <p:fltVal val="0"/>
                                          </p:val>
                                        </p:tav>
                                        <p:tav tm="100000">
                                          <p:val>
                                            <p:strVal val="#ppt_w"/>
                                          </p:val>
                                        </p:tav>
                                      </p:tavLst>
                                    </p:anim>
                                    <p:anim calcmode="lin" valueType="num">
                                      <p:cBhvr>
                                        <p:cTn id="48" dur="500" fill="hold"/>
                                        <p:tgtEl>
                                          <p:spTgt spid="67"/>
                                        </p:tgtEl>
                                        <p:attrNameLst>
                                          <p:attrName>ppt_h</p:attrName>
                                        </p:attrNameLst>
                                      </p:cBhvr>
                                      <p:tavLst>
                                        <p:tav tm="0">
                                          <p:val>
                                            <p:fltVal val="0"/>
                                          </p:val>
                                        </p:tav>
                                        <p:tav tm="100000">
                                          <p:val>
                                            <p:strVal val="#ppt_h"/>
                                          </p:val>
                                        </p:tav>
                                      </p:tavLst>
                                    </p:anim>
                                    <p:animEffect transition="in" filter="fade">
                                      <p:cBhvr>
                                        <p:cTn id="49" dur="500"/>
                                        <p:tgtEl>
                                          <p:spTgt spid="67"/>
                                        </p:tgtEl>
                                      </p:cBhvr>
                                    </p:animEffect>
                                  </p:childTnLst>
                                </p:cTn>
                              </p:par>
                            </p:childTnLst>
                          </p:cTn>
                        </p:par>
                        <p:par>
                          <p:cTn id="50" fill="hold">
                            <p:stCondLst>
                              <p:cond delay="5500"/>
                            </p:stCondLst>
                            <p:childTnLst>
                              <p:par>
                                <p:cTn id="51" presetID="18" presetClass="entr" presetSubtype="3" fill="hold" grpId="0" nodeType="afterEffect">
                                  <p:stCondLst>
                                    <p:cond delay="0"/>
                                  </p:stCondLst>
                                  <p:childTnLst>
                                    <p:set>
                                      <p:cBhvr>
                                        <p:cTn id="52" dur="1" fill="hold">
                                          <p:stCondLst>
                                            <p:cond delay="0"/>
                                          </p:stCondLst>
                                        </p:cTn>
                                        <p:tgtEl>
                                          <p:spTgt spid="78"/>
                                        </p:tgtEl>
                                        <p:attrNameLst>
                                          <p:attrName>style.visibility</p:attrName>
                                        </p:attrNameLst>
                                      </p:cBhvr>
                                      <p:to>
                                        <p:strVal val="visible"/>
                                      </p:to>
                                    </p:set>
                                    <p:animEffect transition="in" filter="strips(upRight)">
                                      <p:cBhvr>
                                        <p:cTn id="53" dur="500"/>
                                        <p:tgtEl>
                                          <p:spTgt spid="78"/>
                                        </p:tgtEl>
                                      </p:cBhvr>
                                    </p:animEffect>
                                  </p:childTnLst>
                                </p:cTn>
                              </p:par>
                            </p:childTnLst>
                          </p:cTn>
                        </p:par>
                        <p:par>
                          <p:cTn id="54" fill="hold">
                            <p:stCondLst>
                              <p:cond delay="6000"/>
                            </p:stCondLst>
                            <p:childTnLst>
                              <p:par>
                                <p:cTn id="55" presetID="18" presetClass="entr" presetSubtype="3" fill="hold" grpId="0" nodeType="afterEffect">
                                  <p:stCondLst>
                                    <p:cond delay="0"/>
                                  </p:stCondLst>
                                  <p:childTnLst>
                                    <p:set>
                                      <p:cBhvr>
                                        <p:cTn id="56" dur="1" fill="hold">
                                          <p:stCondLst>
                                            <p:cond delay="0"/>
                                          </p:stCondLst>
                                        </p:cTn>
                                        <p:tgtEl>
                                          <p:spTgt spid="79"/>
                                        </p:tgtEl>
                                        <p:attrNameLst>
                                          <p:attrName>style.visibility</p:attrName>
                                        </p:attrNameLst>
                                      </p:cBhvr>
                                      <p:to>
                                        <p:strVal val="visible"/>
                                      </p:to>
                                    </p:set>
                                    <p:animEffect transition="in" filter="strips(upRight)">
                                      <p:cBhvr>
                                        <p:cTn id="57" dur="500"/>
                                        <p:tgtEl>
                                          <p:spTgt spid="79"/>
                                        </p:tgtEl>
                                      </p:cBhvr>
                                    </p:animEffect>
                                  </p:childTnLst>
                                </p:cTn>
                              </p:par>
                            </p:childTnLst>
                          </p:cTn>
                        </p:par>
                        <p:par>
                          <p:cTn id="58" fill="hold">
                            <p:stCondLst>
                              <p:cond delay="6500"/>
                            </p:stCondLst>
                            <p:childTnLst>
                              <p:par>
                                <p:cTn id="59" presetID="18" presetClass="entr" presetSubtype="3" fill="hold" grpId="0" nodeType="afterEffect">
                                  <p:stCondLst>
                                    <p:cond delay="0"/>
                                  </p:stCondLst>
                                  <p:childTnLst>
                                    <p:set>
                                      <p:cBhvr>
                                        <p:cTn id="60" dur="1" fill="hold">
                                          <p:stCondLst>
                                            <p:cond delay="0"/>
                                          </p:stCondLst>
                                        </p:cTn>
                                        <p:tgtEl>
                                          <p:spTgt spid="80"/>
                                        </p:tgtEl>
                                        <p:attrNameLst>
                                          <p:attrName>style.visibility</p:attrName>
                                        </p:attrNameLst>
                                      </p:cBhvr>
                                      <p:to>
                                        <p:strVal val="visible"/>
                                      </p:to>
                                    </p:set>
                                    <p:animEffect transition="in" filter="strips(upRight)">
                                      <p:cBhvr>
                                        <p:cTn id="61" dur="500"/>
                                        <p:tgtEl>
                                          <p:spTgt spid="80"/>
                                        </p:tgtEl>
                                      </p:cBhvr>
                                    </p:animEffect>
                                  </p:childTnLst>
                                </p:cTn>
                              </p:par>
                            </p:childTnLst>
                          </p:cTn>
                        </p:par>
                        <p:par>
                          <p:cTn id="62" fill="hold">
                            <p:stCondLst>
                              <p:cond delay="7000"/>
                            </p:stCondLst>
                            <p:childTnLst>
                              <p:par>
                                <p:cTn id="63" presetID="18" presetClass="entr" presetSubtype="3" fill="hold" grpId="0" nodeType="afterEffect">
                                  <p:stCondLst>
                                    <p:cond delay="0"/>
                                  </p:stCondLst>
                                  <p:childTnLst>
                                    <p:set>
                                      <p:cBhvr>
                                        <p:cTn id="64" dur="1" fill="hold">
                                          <p:stCondLst>
                                            <p:cond delay="0"/>
                                          </p:stCondLst>
                                        </p:cTn>
                                        <p:tgtEl>
                                          <p:spTgt spid="81"/>
                                        </p:tgtEl>
                                        <p:attrNameLst>
                                          <p:attrName>style.visibility</p:attrName>
                                        </p:attrNameLst>
                                      </p:cBhvr>
                                      <p:to>
                                        <p:strVal val="visible"/>
                                      </p:to>
                                    </p:set>
                                    <p:animEffect transition="in" filter="strips(upRight)">
                                      <p:cBhvr>
                                        <p:cTn id="65" dur="500"/>
                                        <p:tgtEl>
                                          <p:spTgt spid="81"/>
                                        </p:tgtEl>
                                      </p:cBhvr>
                                    </p:animEffect>
                                  </p:childTnLst>
                                </p:cTn>
                              </p:par>
                            </p:childTnLst>
                          </p:cTn>
                        </p:par>
                        <p:par>
                          <p:cTn id="66" fill="hold">
                            <p:stCondLst>
                              <p:cond delay="7500"/>
                            </p:stCondLst>
                            <p:childTnLst>
                              <p:par>
                                <p:cTn id="67" presetID="18" presetClass="entr" presetSubtype="3" fill="hold" grpId="0" nodeType="afterEffect">
                                  <p:stCondLst>
                                    <p:cond delay="0"/>
                                  </p:stCondLst>
                                  <p:childTnLst>
                                    <p:set>
                                      <p:cBhvr>
                                        <p:cTn id="68" dur="1" fill="hold">
                                          <p:stCondLst>
                                            <p:cond delay="0"/>
                                          </p:stCondLst>
                                        </p:cTn>
                                        <p:tgtEl>
                                          <p:spTgt spid="82"/>
                                        </p:tgtEl>
                                        <p:attrNameLst>
                                          <p:attrName>style.visibility</p:attrName>
                                        </p:attrNameLst>
                                      </p:cBhvr>
                                      <p:to>
                                        <p:strVal val="visible"/>
                                      </p:to>
                                    </p:set>
                                    <p:animEffect transition="in" filter="strips(upRight)">
                                      <p:cBhvr>
                                        <p:cTn id="69" dur="500"/>
                                        <p:tgtEl>
                                          <p:spTgt spid="82"/>
                                        </p:tgtEl>
                                      </p:cBhvr>
                                    </p:animEffect>
                                  </p:childTnLst>
                                </p:cTn>
                              </p:par>
                            </p:childTnLst>
                          </p:cTn>
                        </p:par>
                        <p:par>
                          <p:cTn id="70" fill="hold">
                            <p:stCondLst>
                              <p:cond delay="8000"/>
                            </p:stCondLst>
                            <p:childTnLst>
                              <p:par>
                                <p:cTn id="71" presetID="18" presetClass="entr" presetSubtype="3" fill="hold" grpId="0" nodeType="afterEffect">
                                  <p:stCondLst>
                                    <p:cond delay="0"/>
                                  </p:stCondLst>
                                  <p:childTnLst>
                                    <p:set>
                                      <p:cBhvr>
                                        <p:cTn id="72" dur="1" fill="hold">
                                          <p:stCondLst>
                                            <p:cond delay="0"/>
                                          </p:stCondLst>
                                        </p:cTn>
                                        <p:tgtEl>
                                          <p:spTgt spid="83"/>
                                        </p:tgtEl>
                                        <p:attrNameLst>
                                          <p:attrName>style.visibility</p:attrName>
                                        </p:attrNameLst>
                                      </p:cBhvr>
                                      <p:to>
                                        <p:strVal val="visible"/>
                                      </p:to>
                                    </p:set>
                                    <p:animEffect transition="in" filter="strips(upRight)">
                                      <p:cBhvr>
                                        <p:cTn id="73" dur="500"/>
                                        <p:tgtEl>
                                          <p:spTgt spid="83"/>
                                        </p:tgtEl>
                                      </p:cBhvr>
                                    </p:animEffect>
                                  </p:childTnLst>
                                </p:cTn>
                              </p:par>
                            </p:childTnLst>
                          </p:cTn>
                        </p:par>
                        <p:par>
                          <p:cTn id="74" fill="hold">
                            <p:stCondLst>
                              <p:cond delay="8500"/>
                            </p:stCondLst>
                            <p:childTnLst>
                              <p:par>
                                <p:cTn id="75" presetID="22" presetClass="entr" presetSubtype="8" fill="hold" grpId="0" nodeType="afterEffect">
                                  <p:stCondLst>
                                    <p:cond delay="0"/>
                                  </p:stCondLst>
                                  <p:childTnLst>
                                    <p:set>
                                      <p:cBhvr>
                                        <p:cTn id="76" dur="1" fill="hold">
                                          <p:stCondLst>
                                            <p:cond delay="0"/>
                                          </p:stCondLst>
                                        </p:cTn>
                                        <p:tgtEl>
                                          <p:spTgt spid="84"/>
                                        </p:tgtEl>
                                        <p:attrNameLst>
                                          <p:attrName>style.visibility</p:attrName>
                                        </p:attrNameLst>
                                      </p:cBhvr>
                                      <p:to>
                                        <p:strVal val="visible"/>
                                      </p:to>
                                    </p:set>
                                    <p:animEffect transition="in" filter="wipe(left)">
                                      <p:cBhvr>
                                        <p:cTn id="77" dur="500"/>
                                        <p:tgtEl>
                                          <p:spTgt spid="84"/>
                                        </p:tgtEl>
                                      </p:cBhvr>
                                    </p:animEffect>
                                  </p:childTnLst>
                                </p:cTn>
                              </p:par>
                            </p:childTnLst>
                          </p:cTn>
                        </p:par>
                        <p:par>
                          <p:cTn id="78" fill="hold">
                            <p:stCondLst>
                              <p:cond delay="9000"/>
                            </p:stCondLst>
                            <p:childTnLst>
                              <p:par>
                                <p:cTn id="79" presetID="10" presetClass="entr" presetSubtype="0" fill="hold" grpId="0" nodeType="afterEffect">
                                  <p:stCondLst>
                                    <p:cond delay="0"/>
                                  </p:stCondLst>
                                  <p:childTnLst>
                                    <p:set>
                                      <p:cBhvr>
                                        <p:cTn id="80" dur="1" fill="hold">
                                          <p:stCondLst>
                                            <p:cond delay="0"/>
                                          </p:stCondLst>
                                        </p:cTn>
                                        <p:tgtEl>
                                          <p:spTgt spid="85"/>
                                        </p:tgtEl>
                                        <p:attrNameLst>
                                          <p:attrName>style.visibility</p:attrName>
                                        </p:attrNameLst>
                                      </p:cBhvr>
                                      <p:to>
                                        <p:strVal val="visible"/>
                                      </p:to>
                                    </p:set>
                                    <p:animEffect transition="in" filter="fade">
                                      <p:cBhvr>
                                        <p:cTn id="81" dur="500"/>
                                        <p:tgtEl>
                                          <p:spTgt spid="85"/>
                                        </p:tgtEl>
                                      </p:cBhvr>
                                    </p:animEffect>
                                  </p:childTnLst>
                                </p:cTn>
                              </p:par>
                            </p:childTnLst>
                          </p:cTn>
                        </p:par>
                        <p:par>
                          <p:cTn id="82" fill="hold">
                            <p:stCondLst>
                              <p:cond delay="9500"/>
                            </p:stCondLst>
                            <p:childTnLst>
                              <p:par>
                                <p:cTn id="83" presetID="10" presetClass="entr" presetSubtype="0" fill="hold" grpId="0" nodeType="afterEffect">
                                  <p:stCondLst>
                                    <p:cond delay="0"/>
                                  </p:stCondLst>
                                  <p:childTnLst>
                                    <p:set>
                                      <p:cBhvr>
                                        <p:cTn id="84" dur="1" fill="hold">
                                          <p:stCondLst>
                                            <p:cond delay="0"/>
                                          </p:stCondLst>
                                        </p:cTn>
                                        <p:tgtEl>
                                          <p:spTgt spid="87"/>
                                        </p:tgtEl>
                                        <p:attrNameLst>
                                          <p:attrName>style.visibility</p:attrName>
                                        </p:attrNameLst>
                                      </p:cBhvr>
                                      <p:to>
                                        <p:strVal val="visible"/>
                                      </p:to>
                                    </p:set>
                                    <p:animEffect transition="in" filter="fade">
                                      <p:cBhvr>
                                        <p:cTn id="85" dur="500"/>
                                        <p:tgtEl>
                                          <p:spTgt spid="87"/>
                                        </p:tgtEl>
                                      </p:cBhvr>
                                    </p:animEffect>
                                  </p:childTnLst>
                                </p:cTn>
                              </p:par>
                            </p:childTnLst>
                          </p:cTn>
                        </p:par>
                        <p:par>
                          <p:cTn id="86" fill="hold">
                            <p:stCondLst>
                              <p:cond delay="10000"/>
                            </p:stCondLst>
                            <p:childTnLst>
                              <p:par>
                                <p:cTn id="87" presetID="10" presetClass="entr" presetSubtype="0" fill="hold" grpId="0" nodeType="afterEffect">
                                  <p:stCondLst>
                                    <p:cond delay="0"/>
                                  </p:stCondLst>
                                  <p:childTnLst>
                                    <p:set>
                                      <p:cBhvr>
                                        <p:cTn id="88" dur="1" fill="hold">
                                          <p:stCondLst>
                                            <p:cond delay="0"/>
                                          </p:stCondLst>
                                        </p:cTn>
                                        <p:tgtEl>
                                          <p:spTgt spid="142"/>
                                        </p:tgtEl>
                                        <p:attrNameLst>
                                          <p:attrName>style.visibility</p:attrName>
                                        </p:attrNameLst>
                                      </p:cBhvr>
                                      <p:to>
                                        <p:strVal val="visible"/>
                                      </p:to>
                                    </p:set>
                                    <p:animEffect transition="in" filter="fade">
                                      <p:cBhvr>
                                        <p:cTn id="89" dur="500"/>
                                        <p:tgtEl>
                                          <p:spTgt spid="142"/>
                                        </p:tgtEl>
                                      </p:cBhvr>
                                    </p:animEffect>
                                  </p:childTnLst>
                                </p:cTn>
                              </p:par>
                            </p:childTnLst>
                          </p:cTn>
                        </p:par>
                        <p:par>
                          <p:cTn id="90" fill="hold">
                            <p:stCondLst>
                              <p:cond delay="10500"/>
                            </p:stCondLst>
                            <p:childTnLst>
                              <p:par>
                                <p:cTn id="91" presetID="10" presetClass="entr" presetSubtype="0" fill="hold" grpId="0" nodeType="afterEffect">
                                  <p:stCondLst>
                                    <p:cond delay="0"/>
                                  </p:stCondLst>
                                  <p:childTnLst>
                                    <p:set>
                                      <p:cBhvr>
                                        <p:cTn id="92" dur="1" fill="hold">
                                          <p:stCondLst>
                                            <p:cond delay="0"/>
                                          </p:stCondLst>
                                        </p:cTn>
                                        <p:tgtEl>
                                          <p:spTgt spid="86"/>
                                        </p:tgtEl>
                                        <p:attrNameLst>
                                          <p:attrName>style.visibility</p:attrName>
                                        </p:attrNameLst>
                                      </p:cBhvr>
                                      <p:to>
                                        <p:strVal val="visible"/>
                                      </p:to>
                                    </p:set>
                                    <p:animEffect transition="in" filter="fade">
                                      <p:cBhvr>
                                        <p:cTn id="93" dur="500"/>
                                        <p:tgtEl>
                                          <p:spTgt spid="86"/>
                                        </p:tgtEl>
                                      </p:cBhvr>
                                    </p:animEffect>
                                  </p:childTnLst>
                                </p:cTn>
                              </p:par>
                            </p:childTnLst>
                          </p:cTn>
                        </p:par>
                        <p:par>
                          <p:cTn id="94" fill="hold">
                            <p:stCondLst>
                              <p:cond delay="11000"/>
                            </p:stCondLst>
                            <p:childTnLst>
                              <p:par>
                                <p:cTn id="95" presetID="10" presetClass="entr" presetSubtype="0" fill="hold" grpId="0" nodeType="afterEffect">
                                  <p:stCondLst>
                                    <p:cond delay="0"/>
                                  </p:stCondLst>
                                  <p:childTnLst>
                                    <p:set>
                                      <p:cBhvr>
                                        <p:cTn id="96" dur="1" fill="hold">
                                          <p:stCondLst>
                                            <p:cond delay="0"/>
                                          </p:stCondLst>
                                        </p:cTn>
                                        <p:tgtEl>
                                          <p:spTgt spid="141"/>
                                        </p:tgtEl>
                                        <p:attrNameLst>
                                          <p:attrName>style.visibility</p:attrName>
                                        </p:attrNameLst>
                                      </p:cBhvr>
                                      <p:to>
                                        <p:strVal val="visible"/>
                                      </p:to>
                                    </p:set>
                                    <p:animEffect transition="in" filter="fade">
                                      <p:cBhvr>
                                        <p:cTn id="97" dur="500"/>
                                        <p:tgtEl>
                                          <p:spTgt spid="141"/>
                                        </p:tgtEl>
                                      </p:cBhvr>
                                    </p:animEffect>
                                  </p:childTnLst>
                                </p:cTn>
                              </p:par>
                            </p:childTnLst>
                          </p:cTn>
                        </p:par>
                        <p:par>
                          <p:cTn id="98" fill="hold">
                            <p:stCondLst>
                              <p:cond delay="11500"/>
                            </p:stCondLst>
                            <p:childTnLst>
                              <p:par>
                                <p:cTn id="99" presetID="10" presetClass="entr" presetSubtype="0" fill="hold" grpId="0" nodeType="afterEffect">
                                  <p:stCondLst>
                                    <p:cond delay="0"/>
                                  </p:stCondLst>
                                  <p:childTnLst>
                                    <p:set>
                                      <p:cBhvr>
                                        <p:cTn id="100" dur="1" fill="hold">
                                          <p:stCondLst>
                                            <p:cond delay="0"/>
                                          </p:stCondLst>
                                        </p:cTn>
                                        <p:tgtEl>
                                          <p:spTgt spid="143"/>
                                        </p:tgtEl>
                                        <p:attrNameLst>
                                          <p:attrName>style.visibility</p:attrName>
                                        </p:attrNameLst>
                                      </p:cBhvr>
                                      <p:to>
                                        <p:strVal val="visible"/>
                                      </p:to>
                                    </p:set>
                                    <p:animEffect transition="in" filter="fade">
                                      <p:cBhvr>
                                        <p:cTn id="101" dur="500"/>
                                        <p:tgtEl>
                                          <p:spTgt spid="1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animBg="1"/>
      <p:bldP spid="69" grpId="0" animBg="1"/>
      <p:bldP spid="70" grpId="0"/>
      <p:bldP spid="71" grpId="0"/>
      <p:bldP spid="72" grpId="0" animBg="1"/>
      <p:bldP spid="73" grpId="0"/>
      <p:bldP spid="74" grpId="0" animBg="1"/>
      <p:bldP spid="75" grpId="0"/>
      <p:bldP spid="76" grpId="0" animBg="1"/>
      <p:bldP spid="77" grpId="0"/>
      <p:bldP spid="78" grpId="0" animBg="1"/>
      <p:bldP spid="79" grpId="0" animBg="1"/>
      <p:bldP spid="80" grpId="0" animBg="1"/>
      <p:bldP spid="81" grpId="0" animBg="1"/>
      <p:bldP spid="82" grpId="0" animBg="1"/>
      <p:bldP spid="83" grpId="0" animBg="1"/>
      <p:bldP spid="84" grpId="0"/>
      <p:bldP spid="85" grpId="0" animBg="1"/>
      <p:bldP spid="86" grpId="0" animBg="1"/>
      <p:bldP spid="87" grpId="0" animBg="1"/>
      <p:bldP spid="141" grpId="0" animBg="1"/>
      <p:bldP spid="142" grpId="0" animBg="1"/>
      <p:bldP spid="143"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Freeform 10">
            <a:extLst>
              <a:ext uri="{FF2B5EF4-FFF2-40B4-BE49-F238E27FC236}">
                <a16:creationId xmlns:a16="http://schemas.microsoft.com/office/drawing/2014/main" id="{25113559-B75E-4B61-A3EB-77E32BFC7B9B}"/>
              </a:ext>
            </a:extLst>
          </p:cNvPr>
          <p:cNvSpPr>
            <a:spLocks noEditPoints="1"/>
          </p:cNvSpPr>
          <p:nvPr/>
        </p:nvSpPr>
        <p:spPr bwMode="auto">
          <a:xfrm>
            <a:off x="6715125" y="3163888"/>
            <a:ext cx="655638" cy="492125"/>
          </a:xfrm>
          <a:custGeom>
            <a:avLst/>
            <a:gdLst>
              <a:gd name="T0" fmla="*/ 12 w 172"/>
              <a:gd name="T1" fmla="*/ 12 h 129"/>
              <a:gd name="T2" fmla="*/ 3 w 172"/>
              <a:gd name="T3" fmla="*/ 12 h 129"/>
              <a:gd name="T4" fmla="*/ 7 w 172"/>
              <a:gd name="T5" fmla="*/ 0 h 129"/>
              <a:gd name="T6" fmla="*/ 14 w 172"/>
              <a:gd name="T7" fmla="*/ 7 h 129"/>
              <a:gd name="T8" fmla="*/ 153 w 172"/>
              <a:gd name="T9" fmla="*/ 101 h 129"/>
              <a:gd name="T10" fmla="*/ 151 w 172"/>
              <a:gd name="T11" fmla="*/ 96 h 129"/>
              <a:gd name="T12" fmla="*/ 141 w 172"/>
              <a:gd name="T13" fmla="*/ 96 h 129"/>
              <a:gd name="T14" fmla="*/ 141 w 172"/>
              <a:gd name="T15" fmla="*/ 106 h 129"/>
              <a:gd name="T16" fmla="*/ 153 w 172"/>
              <a:gd name="T17" fmla="*/ 101 h 129"/>
              <a:gd name="T18" fmla="*/ 132 w 172"/>
              <a:gd name="T19" fmla="*/ 82 h 129"/>
              <a:gd name="T20" fmla="*/ 130 w 172"/>
              <a:gd name="T21" fmla="*/ 77 h 129"/>
              <a:gd name="T22" fmla="*/ 130 w 172"/>
              <a:gd name="T23" fmla="*/ 77 h 129"/>
              <a:gd name="T24" fmla="*/ 120 w 172"/>
              <a:gd name="T25" fmla="*/ 78 h 129"/>
              <a:gd name="T26" fmla="*/ 121 w 172"/>
              <a:gd name="T27" fmla="*/ 87 h 129"/>
              <a:gd name="T28" fmla="*/ 132 w 172"/>
              <a:gd name="T29" fmla="*/ 82 h 129"/>
              <a:gd name="T30" fmla="*/ 111 w 172"/>
              <a:gd name="T31" fmla="*/ 64 h 129"/>
              <a:gd name="T32" fmla="*/ 108 w 172"/>
              <a:gd name="T33" fmla="*/ 59 h 129"/>
              <a:gd name="T34" fmla="*/ 98 w 172"/>
              <a:gd name="T35" fmla="*/ 60 h 129"/>
              <a:gd name="T36" fmla="*/ 100 w 172"/>
              <a:gd name="T37" fmla="*/ 70 h 129"/>
              <a:gd name="T38" fmla="*/ 111 w 172"/>
              <a:gd name="T39" fmla="*/ 64 h 129"/>
              <a:gd name="T40" fmla="*/ 88 w 172"/>
              <a:gd name="T41" fmla="*/ 48 h 129"/>
              <a:gd name="T42" fmla="*/ 85 w 172"/>
              <a:gd name="T43" fmla="*/ 42 h 129"/>
              <a:gd name="T44" fmla="*/ 75 w 172"/>
              <a:gd name="T45" fmla="*/ 44 h 129"/>
              <a:gd name="T46" fmla="*/ 77 w 172"/>
              <a:gd name="T47" fmla="*/ 53 h 129"/>
              <a:gd name="T48" fmla="*/ 88 w 172"/>
              <a:gd name="T49" fmla="*/ 48 h 129"/>
              <a:gd name="T50" fmla="*/ 64 w 172"/>
              <a:gd name="T51" fmla="*/ 33 h 129"/>
              <a:gd name="T52" fmla="*/ 61 w 172"/>
              <a:gd name="T53" fmla="*/ 27 h 129"/>
              <a:gd name="T54" fmla="*/ 52 w 172"/>
              <a:gd name="T55" fmla="*/ 29 h 129"/>
              <a:gd name="T56" fmla="*/ 54 w 172"/>
              <a:gd name="T57" fmla="*/ 39 h 129"/>
              <a:gd name="T58" fmla="*/ 64 w 172"/>
              <a:gd name="T59" fmla="*/ 33 h 129"/>
              <a:gd name="T60" fmla="*/ 40 w 172"/>
              <a:gd name="T61" fmla="*/ 19 h 129"/>
              <a:gd name="T62" fmla="*/ 36 w 172"/>
              <a:gd name="T63" fmla="*/ 13 h 129"/>
              <a:gd name="T64" fmla="*/ 36 w 172"/>
              <a:gd name="T65" fmla="*/ 13 h 129"/>
              <a:gd name="T66" fmla="*/ 27 w 172"/>
              <a:gd name="T67" fmla="*/ 16 h 129"/>
              <a:gd name="T68" fmla="*/ 30 w 172"/>
              <a:gd name="T69" fmla="*/ 25 h 129"/>
              <a:gd name="T70" fmla="*/ 40 w 172"/>
              <a:gd name="T71" fmla="*/ 19 h 129"/>
              <a:gd name="T72" fmla="*/ 165 w 172"/>
              <a:gd name="T73" fmla="*/ 115 h 129"/>
              <a:gd name="T74" fmla="*/ 160 w 172"/>
              <a:gd name="T75" fmla="*/ 127 h 129"/>
              <a:gd name="T76" fmla="*/ 170 w 172"/>
              <a:gd name="T77" fmla="*/ 127 h 129"/>
              <a:gd name="T78" fmla="*/ 170 w 172"/>
              <a:gd name="T79" fmla="*/ 11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 h="129">
                <a:moveTo>
                  <a:pt x="14" y="7"/>
                </a:moveTo>
                <a:cubicBezTo>
                  <a:pt x="14" y="9"/>
                  <a:pt x="14" y="11"/>
                  <a:pt x="12" y="12"/>
                </a:cubicBezTo>
                <a:cubicBezTo>
                  <a:pt x="11" y="13"/>
                  <a:pt x="9" y="14"/>
                  <a:pt x="7" y="14"/>
                </a:cubicBezTo>
                <a:cubicBezTo>
                  <a:pt x="6" y="14"/>
                  <a:pt x="4" y="13"/>
                  <a:pt x="3" y="12"/>
                </a:cubicBezTo>
                <a:cubicBezTo>
                  <a:pt x="0" y="10"/>
                  <a:pt x="0" y="5"/>
                  <a:pt x="3" y="2"/>
                </a:cubicBezTo>
                <a:cubicBezTo>
                  <a:pt x="4" y="1"/>
                  <a:pt x="6" y="0"/>
                  <a:pt x="7" y="0"/>
                </a:cubicBezTo>
                <a:cubicBezTo>
                  <a:pt x="9" y="0"/>
                  <a:pt x="11" y="1"/>
                  <a:pt x="12" y="2"/>
                </a:cubicBezTo>
                <a:cubicBezTo>
                  <a:pt x="14" y="4"/>
                  <a:pt x="14" y="5"/>
                  <a:pt x="14" y="7"/>
                </a:cubicBezTo>
                <a:close/>
                <a:moveTo>
                  <a:pt x="153" y="101"/>
                </a:moveTo>
                <a:cubicBezTo>
                  <a:pt x="153" y="101"/>
                  <a:pt x="153" y="101"/>
                  <a:pt x="153" y="101"/>
                </a:cubicBezTo>
                <a:cubicBezTo>
                  <a:pt x="153" y="100"/>
                  <a:pt x="152" y="98"/>
                  <a:pt x="151" y="96"/>
                </a:cubicBezTo>
                <a:cubicBezTo>
                  <a:pt x="151" y="96"/>
                  <a:pt x="151" y="96"/>
                  <a:pt x="151" y="96"/>
                </a:cubicBezTo>
                <a:cubicBezTo>
                  <a:pt x="148" y="94"/>
                  <a:pt x="144" y="94"/>
                  <a:pt x="141" y="96"/>
                </a:cubicBezTo>
                <a:cubicBezTo>
                  <a:pt x="141" y="96"/>
                  <a:pt x="141" y="96"/>
                  <a:pt x="141" y="96"/>
                </a:cubicBezTo>
                <a:cubicBezTo>
                  <a:pt x="138" y="99"/>
                  <a:pt x="138" y="104"/>
                  <a:pt x="141" y="106"/>
                </a:cubicBezTo>
                <a:cubicBezTo>
                  <a:pt x="141" y="106"/>
                  <a:pt x="141" y="106"/>
                  <a:pt x="141" y="106"/>
                </a:cubicBezTo>
                <a:cubicBezTo>
                  <a:pt x="144" y="109"/>
                  <a:pt x="148" y="109"/>
                  <a:pt x="151" y="106"/>
                </a:cubicBezTo>
                <a:cubicBezTo>
                  <a:pt x="152" y="105"/>
                  <a:pt x="153" y="103"/>
                  <a:pt x="153" y="101"/>
                </a:cubicBezTo>
                <a:close/>
                <a:moveTo>
                  <a:pt x="132" y="82"/>
                </a:moveTo>
                <a:cubicBezTo>
                  <a:pt x="132" y="82"/>
                  <a:pt x="132" y="82"/>
                  <a:pt x="132" y="82"/>
                </a:cubicBezTo>
                <a:cubicBezTo>
                  <a:pt x="132" y="80"/>
                  <a:pt x="132" y="78"/>
                  <a:pt x="130" y="77"/>
                </a:cubicBezTo>
                <a:cubicBezTo>
                  <a:pt x="130" y="77"/>
                  <a:pt x="130" y="77"/>
                  <a:pt x="130" y="77"/>
                </a:cubicBezTo>
                <a:cubicBezTo>
                  <a:pt x="130" y="77"/>
                  <a:pt x="130" y="77"/>
                  <a:pt x="130" y="77"/>
                </a:cubicBezTo>
                <a:cubicBezTo>
                  <a:pt x="130" y="77"/>
                  <a:pt x="130" y="77"/>
                  <a:pt x="130" y="77"/>
                </a:cubicBezTo>
                <a:cubicBezTo>
                  <a:pt x="127" y="74"/>
                  <a:pt x="123" y="75"/>
                  <a:pt x="120" y="78"/>
                </a:cubicBezTo>
                <a:cubicBezTo>
                  <a:pt x="120" y="78"/>
                  <a:pt x="120" y="78"/>
                  <a:pt x="120" y="78"/>
                </a:cubicBezTo>
                <a:cubicBezTo>
                  <a:pt x="118" y="80"/>
                  <a:pt x="118" y="85"/>
                  <a:pt x="121" y="87"/>
                </a:cubicBezTo>
                <a:cubicBezTo>
                  <a:pt x="121" y="87"/>
                  <a:pt x="121" y="87"/>
                  <a:pt x="121" y="87"/>
                </a:cubicBezTo>
                <a:cubicBezTo>
                  <a:pt x="124" y="90"/>
                  <a:pt x="128" y="90"/>
                  <a:pt x="131" y="87"/>
                </a:cubicBezTo>
                <a:cubicBezTo>
                  <a:pt x="132" y="85"/>
                  <a:pt x="132" y="84"/>
                  <a:pt x="132" y="82"/>
                </a:cubicBezTo>
                <a:close/>
                <a:moveTo>
                  <a:pt x="111" y="64"/>
                </a:moveTo>
                <a:cubicBezTo>
                  <a:pt x="111" y="64"/>
                  <a:pt x="111" y="64"/>
                  <a:pt x="111" y="64"/>
                </a:cubicBezTo>
                <a:cubicBezTo>
                  <a:pt x="111" y="62"/>
                  <a:pt x="110" y="60"/>
                  <a:pt x="108" y="59"/>
                </a:cubicBezTo>
                <a:cubicBezTo>
                  <a:pt x="108" y="59"/>
                  <a:pt x="108" y="59"/>
                  <a:pt x="108" y="59"/>
                </a:cubicBezTo>
                <a:cubicBezTo>
                  <a:pt x="105" y="56"/>
                  <a:pt x="101" y="57"/>
                  <a:pt x="98" y="60"/>
                </a:cubicBezTo>
                <a:cubicBezTo>
                  <a:pt x="98" y="60"/>
                  <a:pt x="98" y="60"/>
                  <a:pt x="98" y="60"/>
                </a:cubicBezTo>
                <a:cubicBezTo>
                  <a:pt x="96" y="63"/>
                  <a:pt x="97" y="67"/>
                  <a:pt x="100" y="70"/>
                </a:cubicBezTo>
                <a:cubicBezTo>
                  <a:pt x="100" y="70"/>
                  <a:pt x="100" y="70"/>
                  <a:pt x="100" y="70"/>
                </a:cubicBezTo>
                <a:cubicBezTo>
                  <a:pt x="103" y="72"/>
                  <a:pt x="107" y="71"/>
                  <a:pt x="109" y="68"/>
                </a:cubicBezTo>
                <a:cubicBezTo>
                  <a:pt x="110" y="67"/>
                  <a:pt x="111" y="66"/>
                  <a:pt x="111" y="64"/>
                </a:cubicBezTo>
                <a:close/>
                <a:moveTo>
                  <a:pt x="88" y="48"/>
                </a:moveTo>
                <a:cubicBezTo>
                  <a:pt x="88" y="48"/>
                  <a:pt x="88" y="48"/>
                  <a:pt x="88" y="48"/>
                </a:cubicBezTo>
                <a:cubicBezTo>
                  <a:pt x="88" y="45"/>
                  <a:pt x="87" y="43"/>
                  <a:pt x="85" y="42"/>
                </a:cubicBezTo>
                <a:cubicBezTo>
                  <a:pt x="85" y="42"/>
                  <a:pt x="85" y="42"/>
                  <a:pt x="85" y="42"/>
                </a:cubicBezTo>
                <a:cubicBezTo>
                  <a:pt x="82" y="40"/>
                  <a:pt x="78" y="41"/>
                  <a:pt x="75" y="44"/>
                </a:cubicBezTo>
                <a:cubicBezTo>
                  <a:pt x="75" y="44"/>
                  <a:pt x="75" y="44"/>
                  <a:pt x="75" y="44"/>
                </a:cubicBezTo>
                <a:cubicBezTo>
                  <a:pt x="73" y="47"/>
                  <a:pt x="74" y="51"/>
                  <a:pt x="77" y="53"/>
                </a:cubicBezTo>
                <a:cubicBezTo>
                  <a:pt x="77" y="53"/>
                  <a:pt x="77" y="53"/>
                  <a:pt x="77" y="53"/>
                </a:cubicBezTo>
                <a:cubicBezTo>
                  <a:pt x="80" y="56"/>
                  <a:pt x="85" y="55"/>
                  <a:pt x="87" y="52"/>
                </a:cubicBezTo>
                <a:cubicBezTo>
                  <a:pt x="88" y="50"/>
                  <a:pt x="88" y="49"/>
                  <a:pt x="88" y="48"/>
                </a:cubicBezTo>
                <a:close/>
                <a:moveTo>
                  <a:pt x="64" y="33"/>
                </a:moveTo>
                <a:cubicBezTo>
                  <a:pt x="64" y="33"/>
                  <a:pt x="64" y="33"/>
                  <a:pt x="64" y="33"/>
                </a:cubicBezTo>
                <a:cubicBezTo>
                  <a:pt x="64" y="30"/>
                  <a:pt x="63" y="28"/>
                  <a:pt x="61" y="27"/>
                </a:cubicBezTo>
                <a:cubicBezTo>
                  <a:pt x="61" y="27"/>
                  <a:pt x="61" y="27"/>
                  <a:pt x="61" y="27"/>
                </a:cubicBezTo>
                <a:cubicBezTo>
                  <a:pt x="58" y="25"/>
                  <a:pt x="53" y="26"/>
                  <a:pt x="52" y="29"/>
                </a:cubicBezTo>
                <a:cubicBezTo>
                  <a:pt x="52" y="29"/>
                  <a:pt x="52" y="29"/>
                  <a:pt x="52" y="29"/>
                </a:cubicBezTo>
                <a:cubicBezTo>
                  <a:pt x="50" y="32"/>
                  <a:pt x="51" y="37"/>
                  <a:pt x="54" y="39"/>
                </a:cubicBezTo>
                <a:cubicBezTo>
                  <a:pt x="54" y="39"/>
                  <a:pt x="54" y="39"/>
                  <a:pt x="54" y="39"/>
                </a:cubicBezTo>
                <a:cubicBezTo>
                  <a:pt x="57" y="41"/>
                  <a:pt x="62" y="39"/>
                  <a:pt x="63" y="36"/>
                </a:cubicBezTo>
                <a:cubicBezTo>
                  <a:pt x="64" y="35"/>
                  <a:pt x="64" y="34"/>
                  <a:pt x="64" y="33"/>
                </a:cubicBezTo>
                <a:close/>
                <a:moveTo>
                  <a:pt x="40" y="19"/>
                </a:moveTo>
                <a:cubicBezTo>
                  <a:pt x="40" y="19"/>
                  <a:pt x="40" y="19"/>
                  <a:pt x="40" y="19"/>
                </a:cubicBezTo>
                <a:cubicBezTo>
                  <a:pt x="40" y="17"/>
                  <a:pt x="38" y="14"/>
                  <a:pt x="36" y="13"/>
                </a:cubicBezTo>
                <a:cubicBezTo>
                  <a:pt x="36" y="13"/>
                  <a:pt x="36" y="13"/>
                  <a:pt x="36" y="13"/>
                </a:cubicBezTo>
                <a:cubicBezTo>
                  <a:pt x="36" y="13"/>
                  <a:pt x="36" y="13"/>
                  <a:pt x="36" y="13"/>
                </a:cubicBezTo>
                <a:cubicBezTo>
                  <a:pt x="36" y="13"/>
                  <a:pt x="36" y="13"/>
                  <a:pt x="36" y="13"/>
                </a:cubicBezTo>
                <a:cubicBezTo>
                  <a:pt x="33" y="11"/>
                  <a:pt x="28" y="13"/>
                  <a:pt x="27" y="16"/>
                </a:cubicBezTo>
                <a:cubicBezTo>
                  <a:pt x="27" y="16"/>
                  <a:pt x="27" y="16"/>
                  <a:pt x="27" y="16"/>
                </a:cubicBezTo>
                <a:cubicBezTo>
                  <a:pt x="25" y="19"/>
                  <a:pt x="26" y="24"/>
                  <a:pt x="30" y="25"/>
                </a:cubicBezTo>
                <a:cubicBezTo>
                  <a:pt x="30" y="25"/>
                  <a:pt x="30" y="25"/>
                  <a:pt x="30" y="25"/>
                </a:cubicBezTo>
                <a:cubicBezTo>
                  <a:pt x="33" y="27"/>
                  <a:pt x="37" y="26"/>
                  <a:pt x="39" y="22"/>
                </a:cubicBezTo>
                <a:cubicBezTo>
                  <a:pt x="40" y="21"/>
                  <a:pt x="40" y="20"/>
                  <a:pt x="40" y="19"/>
                </a:cubicBezTo>
                <a:close/>
                <a:moveTo>
                  <a:pt x="170" y="117"/>
                </a:moveTo>
                <a:cubicBezTo>
                  <a:pt x="169" y="116"/>
                  <a:pt x="167" y="115"/>
                  <a:pt x="165" y="115"/>
                </a:cubicBezTo>
                <a:cubicBezTo>
                  <a:pt x="163" y="115"/>
                  <a:pt x="161" y="116"/>
                  <a:pt x="160" y="117"/>
                </a:cubicBezTo>
                <a:cubicBezTo>
                  <a:pt x="158" y="120"/>
                  <a:pt x="158" y="124"/>
                  <a:pt x="160" y="127"/>
                </a:cubicBezTo>
                <a:cubicBezTo>
                  <a:pt x="161" y="128"/>
                  <a:pt x="163" y="129"/>
                  <a:pt x="165" y="129"/>
                </a:cubicBezTo>
                <a:cubicBezTo>
                  <a:pt x="167" y="129"/>
                  <a:pt x="169" y="128"/>
                  <a:pt x="170" y="127"/>
                </a:cubicBezTo>
                <a:cubicBezTo>
                  <a:pt x="171" y="125"/>
                  <a:pt x="172" y="124"/>
                  <a:pt x="172" y="122"/>
                </a:cubicBezTo>
                <a:cubicBezTo>
                  <a:pt x="172" y="120"/>
                  <a:pt x="171" y="118"/>
                  <a:pt x="170" y="1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Freeform 11">
            <a:extLst>
              <a:ext uri="{FF2B5EF4-FFF2-40B4-BE49-F238E27FC236}">
                <a16:creationId xmlns:a16="http://schemas.microsoft.com/office/drawing/2014/main" id="{210576F6-39F2-40AF-A9B4-460532F6C1BE}"/>
              </a:ext>
            </a:extLst>
          </p:cNvPr>
          <p:cNvSpPr>
            <a:spLocks noEditPoints="1"/>
          </p:cNvSpPr>
          <p:nvPr/>
        </p:nvSpPr>
        <p:spPr bwMode="auto">
          <a:xfrm>
            <a:off x="5686425" y="3030538"/>
            <a:ext cx="796925" cy="95250"/>
          </a:xfrm>
          <a:custGeom>
            <a:avLst/>
            <a:gdLst>
              <a:gd name="T0" fmla="*/ 13 w 209"/>
              <a:gd name="T1" fmla="*/ 23 h 25"/>
              <a:gd name="T2" fmla="*/ 3 w 209"/>
              <a:gd name="T3" fmla="*/ 23 h 25"/>
              <a:gd name="T4" fmla="*/ 8 w 209"/>
              <a:gd name="T5" fmla="*/ 11 h 25"/>
              <a:gd name="T6" fmla="*/ 15 w 209"/>
              <a:gd name="T7" fmla="*/ 18 h 25"/>
              <a:gd name="T8" fmla="*/ 182 w 209"/>
              <a:gd name="T9" fmla="*/ 13 h 25"/>
              <a:gd name="T10" fmla="*/ 176 w 209"/>
              <a:gd name="T11" fmla="*/ 6 h 25"/>
              <a:gd name="T12" fmla="*/ 168 w 209"/>
              <a:gd name="T13" fmla="*/ 12 h 25"/>
              <a:gd name="T14" fmla="*/ 174 w 209"/>
              <a:gd name="T15" fmla="*/ 20 h 25"/>
              <a:gd name="T16" fmla="*/ 182 w 209"/>
              <a:gd name="T17" fmla="*/ 13 h 25"/>
              <a:gd name="T18" fmla="*/ 154 w 209"/>
              <a:gd name="T19" fmla="*/ 9 h 25"/>
              <a:gd name="T20" fmla="*/ 148 w 209"/>
              <a:gd name="T21" fmla="*/ 2 h 25"/>
              <a:gd name="T22" fmla="*/ 148 w 209"/>
              <a:gd name="T23" fmla="*/ 2 h 25"/>
              <a:gd name="T24" fmla="*/ 140 w 209"/>
              <a:gd name="T25" fmla="*/ 8 h 25"/>
              <a:gd name="T26" fmla="*/ 146 w 209"/>
              <a:gd name="T27" fmla="*/ 16 h 25"/>
              <a:gd name="T28" fmla="*/ 154 w 209"/>
              <a:gd name="T29" fmla="*/ 9 h 25"/>
              <a:gd name="T30" fmla="*/ 126 w 209"/>
              <a:gd name="T31" fmla="*/ 7 h 25"/>
              <a:gd name="T32" fmla="*/ 119 w 209"/>
              <a:gd name="T33" fmla="*/ 0 h 25"/>
              <a:gd name="T34" fmla="*/ 119 w 209"/>
              <a:gd name="T35" fmla="*/ 0 h 25"/>
              <a:gd name="T36" fmla="*/ 112 w 209"/>
              <a:gd name="T37" fmla="*/ 7 h 25"/>
              <a:gd name="T38" fmla="*/ 119 w 209"/>
              <a:gd name="T39" fmla="*/ 14 h 25"/>
              <a:gd name="T40" fmla="*/ 126 w 209"/>
              <a:gd name="T41" fmla="*/ 7 h 25"/>
              <a:gd name="T42" fmla="*/ 98 w 209"/>
              <a:gd name="T43" fmla="*/ 7 h 25"/>
              <a:gd name="T44" fmla="*/ 98 w 209"/>
              <a:gd name="T45" fmla="*/ 7 h 25"/>
              <a:gd name="T46" fmla="*/ 91 w 209"/>
              <a:gd name="T47" fmla="*/ 0 h 25"/>
              <a:gd name="T48" fmla="*/ 84 w 209"/>
              <a:gd name="T49" fmla="*/ 7 h 25"/>
              <a:gd name="T50" fmla="*/ 91 w 209"/>
              <a:gd name="T51" fmla="*/ 14 h 25"/>
              <a:gd name="T52" fmla="*/ 70 w 209"/>
              <a:gd name="T53" fmla="*/ 9 h 25"/>
              <a:gd name="T54" fmla="*/ 70 w 209"/>
              <a:gd name="T55" fmla="*/ 8 h 25"/>
              <a:gd name="T56" fmla="*/ 62 w 209"/>
              <a:gd name="T57" fmla="*/ 2 h 25"/>
              <a:gd name="T58" fmla="*/ 56 w 209"/>
              <a:gd name="T59" fmla="*/ 10 h 25"/>
              <a:gd name="T60" fmla="*/ 64 w 209"/>
              <a:gd name="T61" fmla="*/ 16 h 25"/>
              <a:gd name="T62" fmla="*/ 42 w 209"/>
              <a:gd name="T63" fmla="*/ 13 h 25"/>
              <a:gd name="T64" fmla="*/ 42 w 209"/>
              <a:gd name="T65" fmla="*/ 11 h 25"/>
              <a:gd name="T66" fmla="*/ 34 w 209"/>
              <a:gd name="T67" fmla="*/ 6 h 25"/>
              <a:gd name="T68" fmla="*/ 28 w 209"/>
              <a:gd name="T69" fmla="*/ 14 h 25"/>
              <a:gd name="T70" fmla="*/ 36 w 209"/>
              <a:gd name="T71" fmla="*/ 19 h 25"/>
              <a:gd name="T72" fmla="*/ 42 w 209"/>
              <a:gd name="T73" fmla="*/ 13 h 25"/>
              <a:gd name="T74" fmla="*/ 203 w 209"/>
              <a:gd name="T75" fmla="*/ 11 h 25"/>
              <a:gd name="T76" fmla="*/ 198 w 209"/>
              <a:gd name="T77" fmla="*/ 23 h 25"/>
              <a:gd name="T78" fmla="*/ 207 w 209"/>
              <a:gd name="T79" fmla="*/ 23 h 25"/>
              <a:gd name="T80" fmla="*/ 207 w 209"/>
              <a:gd name="T81" fmla="*/ 1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9" h="25">
                <a:moveTo>
                  <a:pt x="15" y="18"/>
                </a:moveTo>
                <a:cubicBezTo>
                  <a:pt x="15" y="20"/>
                  <a:pt x="14" y="22"/>
                  <a:pt x="13" y="23"/>
                </a:cubicBezTo>
                <a:cubicBezTo>
                  <a:pt x="11" y="24"/>
                  <a:pt x="10" y="25"/>
                  <a:pt x="8" y="25"/>
                </a:cubicBezTo>
                <a:cubicBezTo>
                  <a:pt x="6" y="25"/>
                  <a:pt x="4" y="24"/>
                  <a:pt x="3" y="23"/>
                </a:cubicBezTo>
                <a:cubicBezTo>
                  <a:pt x="0" y="20"/>
                  <a:pt x="0" y="16"/>
                  <a:pt x="3" y="13"/>
                </a:cubicBezTo>
                <a:cubicBezTo>
                  <a:pt x="4" y="12"/>
                  <a:pt x="6" y="11"/>
                  <a:pt x="8" y="11"/>
                </a:cubicBezTo>
                <a:cubicBezTo>
                  <a:pt x="10" y="11"/>
                  <a:pt x="11" y="12"/>
                  <a:pt x="13" y="13"/>
                </a:cubicBezTo>
                <a:cubicBezTo>
                  <a:pt x="14" y="14"/>
                  <a:pt x="15" y="16"/>
                  <a:pt x="15" y="18"/>
                </a:cubicBezTo>
                <a:close/>
                <a:moveTo>
                  <a:pt x="182" y="13"/>
                </a:moveTo>
                <a:cubicBezTo>
                  <a:pt x="182" y="13"/>
                  <a:pt x="182" y="13"/>
                  <a:pt x="182" y="13"/>
                </a:cubicBezTo>
                <a:cubicBezTo>
                  <a:pt x="182" y="9"/>
                  <a:pt x="179" y="6"/>
                  <a:pt x="176" y="6"/>
                </a:cubicBezTo>
                <a:cubicBezTo>
                  <a:pt x="176" y="6"/>
                  <a:pt x="176" y="6"/>
                  <a:pt x="176" y="6"/>
                </a:cubicBezTo>
                <a:cubicBezTo>
                  <a:pt x="172" y="5"/>
                  <a:pt x="169" y="8"/>
                  <a:pt x="168" y="12"/>
                </a:cubicBezTo>
                <a:cubicBezTo>
                  <a:pt x="168" y="12"/>
                  <a:pt x="168" y="12"/>
                  <a:pt x="168" y="12"/>
                </a:cubicBezTo>
                <a:cubicBezTo>
                  <a:pt x="168" y="15"/>
                  <a:pt x="170" y="19"/>
                  <a:pt x="174" y="20"/>
                </a:cubicBezTo>
                <a:cubicBezTo>
                  <a:pt x="174" y="20"/>
                  <a:pt x="174" y="20"/>
                  <a:pt x="174" y="20"/>
                </a:cubicBezTo>
                <a:cubicBezTo>
                  <a:pt x="178" y="20"/>
                  <a:pt x="181" y="18"/>
                  <a:pt x="182" y="14"/>
                </a:cubicBezTo>
                <a:cubicBezTo>
                  <a:pt x="182" y="13"/>
                  <a:pt x="182" y="13"/>
                  <a:pt x="182" y="13"/>
                </a:cubicBezTo>
                <a:close/>
                <a:moveTo>
                  <a:pt x="154" y="9"/>
                </a:moveTo>
                <a:cubicBezTo>
                  <a:pt x="154" y="9"/>
                  <a:pt x="154" y="9"/>
                  <a:pt x="154" y="9"/>
                </a:cubicBezTo>
                <a:cubicBezTo>
                  <a:pt x="154" y="6"/>
                  <a:pt x="151" y="3"/>
                  <a:pt x="148" y="2"/>
                </a:cubicBezTo>
                <a:cubicBezTo>
                  <a:pt x="148" y="2"/>
                  <a:pt x="148" y="2"/>
                  <a:pt x="148" y="2"/>
                </a:cubicBezTo>
                <a:cubicBezTo>
                  <a:pt x="148" y="2"/>
                  <a:pt x="148" y="2"/>
                  <a:pt x="148" y="2"/>
                </a:cubicBezTo>
                <a:cubicBezTo>
                  <a:pt x="148" y="2"/>
                  <a:pt x="148" y="2"/>
                  <a:pt x="148" y="2"/>
                </a:cubicBezTo>
                <a:cubicBezTo>
                  <a:pt x="144" y="2"/>
                  <a:pt x="141" y="5"/>
                  <a:pt x="140" y="8"/>
                </a:cubicBezTo>
                <a:cubicBezTo>
                  <a:pt x="140" y="8"/>
                  <a:pt x="140" y="8"/>
                  <a:pt x="140" y="8"/>
                </a:cubicBezTo>
                <a:cubicBezTo>
                  <a:pt x="140" y="12"/>
                  <a:pt x="143" y="16"/>
                  <a:pt x="146" y="16"/>
                </a:cubicBezTo>
                <a:cubicBezTo>
                  <a:pt x="146" y="16"/>
                  <a:pt x="146" y="16"/>
                  <a:pt x="146" y="16"/>
                </a:cubicBezTo>
                <a:cubicBezTo>
                  <a:pt x="150" y="16"/>
                  <a:pt x="154" y="14"/>
                  <a:pt x="154" y="10"/>
                </a:cubicBezTo>
                <a:cubicBezTo>
                  <a:pt x="154" y="10"/>
                  <a:pt x="154" y="9"/>
                  <a:pt x="154" y="9"/>
                </a:cubicBezTo>
                <a:close/>
                <a:moveTo>
                  <a:pt x="126" y="7"/>
                </a:moveTo>
                <a:cubicBezTo>
                  <a:pt x="126" y="7"/>
                  <a:pt x="126" y="7"/>
                  <a:pt x="126" y="7"/>
                </a:cubicBezTo>
                <a:cubicBezTo>
                  <a:pt x="126" y="4"/>
                  <a:pt x="123" y="1"/>
                  <a:pt x="119" y="0"/>
                </a:cubicBezTo>
                <a:cubicBezTo>
                  <a:pt x="119" y="0"/>
                  <a:pt x="119" y="0"/>
                  <a:pt x="119" y="0"/>
                </a:cubicBezTo>
                <a:cubicBezTo>
                  <a:pt x="119" y="0"/>
                  <a:pt x="119" y="0"/>
                  <a:pt x="119" y="0"/>
                </a:cubicBezTo>
                <a:cubicBezTo>
                  <a:pt x="119" y="0"/>
                  <a:pt x="119" y="0"/>
                  <a:pt x="119" y="0"/>
                </a:cubicBezTo>
                <a:cubicBezTo>
                  <a:pt x="116" y="0"/>
                  <a:pt x="112" y="3"/>
                  <a:pt x="112" y="7"/>
                </a:cubicBezTo>
                <a:cubicBezTo>
                  <a:pt x="112" y="7"/>
                  <a:pt x="112" y="7"/>
                  <a:pt x="112" y="7"/>
                </a:cubicBezTo>
                <a:cubicBezTo>
                  <a:pt x="112" y="11"/>
                  <a:pt x="115" y="14"/>
                  <a:pt x="119" y="14"/>
                </a:cubicBezTo>
                <a:cubicBezTo>
                  <a:pt x="119" y="14"/>
                  <a:pt x="119" y="14"/>
                  <a:pt x="119" y="14"/>
                </a:cubicBezTo>
                <a:cubicBezTo>
                  <a:pt x="123" y="14"/>
                  <a:pt x="126" y="11"/>
                  <a:pt x="126" y="8"/>
                </a:cubicBezTo>
                <a:cubicBezTo>
                  <a:pt x="126" y="7"/>
                  <a:pt x="126" y="7"/>
                  <a:pt x="126" y="7"/>
                </a:cubicBezTo>
                <a:close/>
                <a:moveTo>
                  <a:pt x="98" y="7"/>
                </a:moveTo>
                <a:cubicBezTo>
                  <a:pt x="98" y="7"/>
                  <a:pt x="98" y="7"/>
                  <a:pt x="98" y="7"/>
                </a:cubicBezTo>
                <a:cubicBezTo>
                  <a:pt x="98" y="7"/>
                  <a:pt x="98" y="7"/>
                  <a:pt x="98" y="7"/>
                </a:cubicBezTo>
                <a:cubicBezTo>
                  <a:pt x="98" y="7"/>
                  <a:pt x="98" y="7"/>
                  <a:pt x="98" y="7"/>
                </a:cubicBezTo>
                <a:cubicBezTo>
                  <a:pt x="98" y="3"/>
                  <a:pt x="95" y="0"/>
                  <a:pt x="91" y="0"/>
                </a:cubicBezTo>
                <a:cubicBezTo>
                  <a:pt x="91" y="0"/>
                  <a:pt x="91" y="0"/>
                  <a:pt x="91" y="0"/>
                </a:cubicBezTo>
                <a:cubicBezTo>
                  <a:pt x="87" y="0"/>
                  <a:pt x="84" y="4"/>
                  <a:pt x="84" y="7"/>
                </a:cubicBezTo>
                <a:cubicBezTo>
                  <a:pt x="84" y="7"/>
                  <a:pt x="84" y="7"/>
                  <a:pt x="84" y="7"/>
                </a:cubicBezTo>
                <a:cubicBezTo>
                  <a:pt x="84" y="11"/>
                  <a:pt x="87" y="14"/>
                  <a:pt x="91" y="14"/>
                </a:cubicBezTo>
                <a:cubicBezTo>
                  <a:pt x="91" y="14"/>
                  <a:pt x="91" y="14"/>
                  <a:pt x="91" y="14"/>
                </a:cubicBezTo>
                <a:cubicBezTo>
                  <a:pt x="95" y="14"/>
                  <a:pt x="98" y="11"/>
                  <a:pt x="98" y="7"/>
                </a:cubicBezTo>
                <a:close/>
                <a:moveTo>
                  <a:pt x="70" y="9"/>
                </a:moveTo>
                <a:cubicBezTo>
                  <a:pt x="70" y="9"/>
                  <a:pt x="70" y="9"/>
                  <a:pt x="70" y="9"/>
                </a:cubicBezTo>
                <a:cubicBezTo>
                  <a:pt x="70" y="9"/>
                  <a:pt x="70" y="9"/>
                  <a:pt x="70" y="8"/>
                </a:cubicBezTo>
                <a:cubicBezTo>
                  <a:pt x="70" y="8"/>
                  <a:pt x="70" y="8"/>
                  <a:pt x="70" y="8"/>
                </a:cubicBezTo>
                <a:cubicBezTo>
                  <a:pt x="70" y="5"/>
                  <a:pt x="66" y="2"/>
                  <a:pt x="62" y="2"/>
                </a:cubicBezTo>
                <a:cubicBezTo>
                  <a:pt x="62" y="2"/>
                  <a:pt x="62" y="2"/>
                  <a:pt x="62" y="2"/>
                </a:cubicBezTo>
                <a:cubicBezTo>
                  <a:pt x="59" y="3"/>
                  <a:pt x="56" y="6"/>
                  <a:pt x="56" y="10"/>
                </a:cubicBezTo>
                <a:cubicBezTo>
                  <a:pt x="56" y="10"/>
                  <a:pt x="56" y="10"/>
                  <a:pt x="56" y="10"/>
                </a:cubicBezTo>
                <a:cubicBezTo>
                  <a:pt x="57" y="14"/>
                  <a:pt x="60" y="16"/>
                  <a:pt x="64" y="16"/>
                </a:cubicBezTo>
                <a:cubicBezTo>
                  <a:pt x="67" y="16"/>
                  <a:pt x="70" y="13"/>
                  <a:pt x="70" y="9"/>
                </a:cubicBezTo>
                <a:close/>
                <a:moveTo>
                  <a:pt x="42" y="13"/>
                </a:moveTo>
                <a:cubicBezTo>
                  <a:pt x="42" y="13"/>
                  <a:pt x="42" y="13"/>
                  <a:pt x="42" y="13"/>
                </a:cubicBezTo>
                <a:cubicBezTo>
                  <a:pt x="42" y="12"/>
                  <a:pt x="42" y="12"/>
                  <a:pt x="42" y="11"/>
                </a:cubicBezTo>
                <a:cubicBezTo>
                  <a:pt x="42" y="11"/>
                  <a:pt x="42" y="11"/>
                  <a:pt x="42" y="11"/>
                </a:cubicBezTo>
                <a:cubicBezTo>
                  <a:pt x="41" y="8"/>
                  <a:pt x="38" y="5"/>
                  <a:pt x="34" y="6"/>
                </a:cubicBezTo>
                <a:cubicBezTo>
                  <a:pt x="34" y="6"/>
                  <a:pt x="34" y="6"/>
                  <a:pt x="34" y="6"/>
                </a:cubicBezTo>
                <a:cubicBezTo>
                  <a:pt x="30" y="6"/>
                  <a:pt x="28" y="10"/>
                  <a:pt x="28" y="14"/>
                </a:cubicBezTo>
                <a:cubicBezTo>
                  <a:pt x="28" y="14"/>
                  <a:pt x="28" y="14"/>
                  <a:pt x="28" y="14"/>
                </a:cubicBezTo>
                <a:cubicBezTo>
                  <a:pt x="29" y="17"/>
                  <a:pt x="33" y="20"/>
                  <a:pt x="36" y="19"/>
                </a:cubicBezTo>
                <a:cubicBezTo>
                  <a:pt x="36" y="19"/>
                  <a:pt x="36" y="19"/>
                  <a:pt x="36" y="19"/>
                </a:cubicBezTo>
                <a:cubicBezTo>
                  <a:pt x="40" y="19"/>
                  <a:pt x="42" y="16"/>
                  <a:pt x="42" y="13"/>
                </a:cubicBezTo>
                <a:close/>
                <a:moveTo>
                  <a:pt x="207" y="13"/>
                </a:moveTo>
                <a:cubicBezTo>
                  <a:pt x="206" y="12"/>
                  <a:pt x="204" y="11"/>
                  <a:pt x="203" y="11"/>
                </a:cubicBezTo>
                <a:cubicBezTo>
                  <a:pt x="201" y="11"/>
                  <a:pt x="199" y="12"/>
                  <a:pt x="198" y="13"/>
                </a:cubicBezTo>
                <a:cubicBezTo>
                  <a:pt x="195" y="16"/>
                  <a:pt x="195" y="20"/>
                  <a:pt x="198" y="23"/>
                </a:cubicBezTo>
                <a:cubicBezTo>
                  <a:pt x="199" y="24"/>
                  <a:pt x="201" y="25"/>
                  <a:pt x="203" y="25"/>
                </a:cubicBezTo>
                <a:cubicBezTo>
                  <a:pt x="204" y="25"/>
                  <a:pt x="206" y="24"/>
                  <a:pt x="207" y="23"/>
                </a:cubicBezTo>
                <a:cubicBezTo>
                  <a:pt x="209" y="22"/>
                  <a:pt x="209" y="20"/>
                  <a:pt x="209" y="18"/>
                </a:cubicBezTo>
                <a:cubicBezTo>
                  <a:pt x="209" y="16"/>
                  <a:pt x="209" y="14"/>
                  <a:pt x="207" y="1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Freeform 12">
            <a:extLst>
              <a:ext uri="{FF2B5EF4-FFF2-40B4-BE49-F238E27FC236}">
                <a16:creationId xmlns:a16="http://schemas.microsoft.com/office/drawing/2014/main" id="{F7D373E9-12AA-47BD-A60D-D92F67164CB1}"/>
              </a:ext>
            </a:extLst>
          </p:cNvPr>
          <p:cNvSpPr>
            <a:spLocks noEditPoints="1"/>
          </p:cNvSpPr>
          <p:nvPr/>
        </p:nvSpPr>
        <p:spPr bwMode="auto">
          <a:xfrm>
            <a:off x="4802188" y="3163888"/>
            <a:ext cx="655638" cy="492125"/>
          </a:xfrm>
          <a:custGeom>
            <a:avLst/>
            <a:gdLst>
              <a:gd name="T0" fmla="*/ 12 w 172"/>
              <a:gd name="T1" fmla="*/ 127 h 129"/>
              <a:gd name="T2" fmla="*/ 2 w 172"/>
              <a:gd name="T3" fmla="*/ 127 h 129"/>
              <a:gd name="T4" fmla="*/ 7 w 172"/>
              <a:gd name="T5" fmla="*/ 115 h 129"/>
              <a:gd name="T6" fmla="*/ 14 w 172"/>
              <a:gd name="T7" fmla="*/ 122 h 129"/>
              <a:gd name="T8" fmla="*/ 146 w 172"/>
              <a:gd name="T9" fmla="*/ 19 h 129"/>
              <a:gd name="T10" fmla="*/ 146 w 172"/>
              <a:gd name="T11" fmla="*/ 16 h 129"/>
              <a:gd name="T12" fmla="*/ 136 w 172"/>
              <a:gd name="T13" fmla="*/ 13 h 129"/>
              <a:gd name="T14" fmla="*/ 133 w 172"/>
              <a:gd name="T15" fmla="*/ 22 h 129"/>
              <a:gd name="T16" fmla="*/ 146 w 172"/>
              <a:gd name="T17" fmla="*/ 19 h 129"/>
              <a:gd name="T18" fmla="*/ 122 w 172"/>
              <a:gd name="T19" fmla="*/ 33 h 129"/>
              <a:gd name="T20" fmla="*/ 121 w 172"/>
              <a:gd name="T21" fmla="*/ 29 h 129"/>
              <a:gd name="T22" fmla="*/ 111 w 172"/>
              <a:gd name="T23" fmla="*/ 27 h 129"/>
              <a:gd name="T24" fmla="*/ 109 w 172"/>
              <a:gd name="T25" fmla="*/ 36 h 129"/>
              <a:gd name="T26" fmla="*/ 122 w 172"/>
              <a:gd name="T27" fmla="*/ 33 h 129"/>
              <a:gd name="T28" fmla="*/ 98 w 172"/>
              <a:gd name="T29" fmla="*/ 48 h 129"/>
              <a:gd name="T30" fmla="*/ 97 w 172"/>
              <a:gd name="T31" fmla="*/ 44 h 129"/>
              <a:gd name="T32" fmla="*/ 87 w 172"/>
              <a:gd name="T33" fmla="*/ 42 h 129"/>
              <a:gd name="T34" fmla="*/ 85 w 172"/>
              <a:gd name="T35" fmla="*/ 52 h 129"/>
              <a:gd name="T36" fmla="*/ 98 w 172"/>
              <a:gd name="T37" fmla="*/ 48 h 129"/>
              <a:gd name="T38" fmla="*/ 75 w 172"/>
              <a:gd name="T39" fmla="*/ 64 h 129"/>
              <a:gd name="T40" fmla="*/ 74 w 172"/>
              <a:gd name="T41" fmla="*/ 60 h 129"/>
              <a:gd name="T42" fmla="*/ 64 w 172"/>
              <a:gd name="T43" fmla="*/ 59 h 129"/>
              <a:gd name="T44" fmla="*/ 64 w 172"/>
              <a:gd name="T45" fmla="*/ 59 h 129"/>
              <a:gd name="T46" fmla="*/ 63 w 172"/>
              <a:gd name="T47" fmla="*/ 68 h 129"/>
              <a:gd name="T48" fmla="*/ 75 w 172"/>
              <a:gd name="T49" fmla="*/ 64 h 129"/>
              <a:gd name="T50" fmla="*/ 54 w 172"/>
              <a:gd name="T51" fmla="*/ 82 h 129"/>
              <a:gd name="T52" fmla="*/ 52 w 172"/>
              <a:gd name="T53" fmla="*/ 77 h 129"/>
              <a:gd name="T54" fmla="*/ 42 w 172"/>
              <a:gd name="T55" fmla="*/ 77 h 129"/>
              <a:gd name="T56" fmla="*/ 42 w 172"/>
              <a:gd name="T57" fmla="*/ 87 h 129"/>
              <a:gd name="T58" fmla="*/ 54 w 172"/>
              <a:gd name="T59" fmla="*/ 82 h 129"/>
              <a:gd name="T60" fmla="*/ 33 w 172"/>
              <a:gd name="T61" fmla="*/ 101 h 129"/>
              <a:gd name="T62" fmla="*/ 31 w 172"/>
              <a:gd name="T63" fmla="*/ 96 h 129"/>
              <a:gd name="T64" fmla="*/ 21 w 172"/>
              <a:gd name="T65" fmla="*/ 96 h 129"/>
              <a:gd name="T66" fmla="*/ 21 w 172"/>
              <a:gd name="T67" fmla="*/ 96 h 129"/>
              <a:gd name="T68" fmla="*/ 21 w 172"/>
              <a:gd name="T69" fmla="*/ 106 h 129"/>
              <a:gd name="T70" fmla="*/ 31 w 172"/>
              <a:gd name="T71" fmla="*/ 106 h 129"/>
              <a:gd name="T72" fmla="*/ 170 w 172"/>
              <a:gd name="T73" fmla="*/ 3 h 129"/>
              <a:gd name="T74" fmla="*/ 160 w 172"/>
              <a:gd name="T75" fmla="*/ 2 h 129"/>
              <a:gd name="T76" fmla="*/ 165 w 172"/>
              <a:gd name="T77" fmla="*/ 14 h 129"/>
              <a:gd name="T78" fmla="*/ 172 w 172"/>
              <a:gd name="T79" fmla="*/ 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2" h="129">
                <a:moveTo>
                  <a:pt x="14" y="122"/>
                </a:moveTo>
                <a:cubicBezTo>
                  <a:pt x="14" y="124"/>
                  <a:pt x="13" y="125"/>
                  <a:pt x="12" y="127"/>
                </a:cubicBezTo>
                <a:cubicBezTo>
                  <a:pt x="11" y="128"/>
                  <a:pt x="9" y="129"/>
                  <a:pt x="7" y="129"/>
                </a:cubicBezTo>
                <a:cubicBezTo>
                  <a:pt x="5" y="129"/>
                  <a:pt x="4" y="128"/>
                  <a:pt x="2" y="127"/>
                </a:cubicBezTo>
                <a:cubicBezTo>
                  <a:pt x="0" y="124"/>
                  <a:pt x="0" y="119"/>
                  <a:pt x="2" y="117"/>
                </a:cubicBezTo>
                <a:cubicBezTo>
                  <a:pt x="4" y="116"/>
                  <a:pt x="5" y="115"/>
                  <a:pt x="7" y="115"/>
                </a:cubicBezTo>
                <a:cubicBezTo>
                  <a:pt x="9" y="115"/>
                  <a:pt x="11" y="116"/>
                  <a:pt x="12" y="117"/>
                </a:cubicBezTo>
                <a:cubicBezTo>
                  <a:pt x="13" y="118"/>
                  <a:pt x="14" y="120"/>
                  <a:pt x="14" y="122"/>
                </a:cubicBezTo>
                <a:close/>
                <a:moveTo>
                  <a:pt x="146" y="19"/>
                </a:moveTo>
                <a:cubicBezTo>
                  <a:pt x="146" y="19"/>
                  <a:pt x="146" y="19"/>
                  <a:pt x="146" y="19"/>
                </a:cubicBezTo>
                <a:cubicBezTo>
                  <a:pt x="146" y="18"/>
                  <a:pt x="146" y="17"/>
                  <a:pt x="146" y="16"/>
                </a:cubicBezTo>
                <a:cubicBezTo>
                  <a:pt x="146" y="16"/>
                  <a:pt x="146" y="16"/>
                  <a:pt x="146" y="16"/>
                </a:cubicBezTo>
                <a:cubicBezTo>
                  <a:pt x="144" y="13"/>
                  <a:pt x="140" y="11"/>
                  <a:pt x="136" y="13"/>
                </a:cubicBezTo>
                <a:cubicBezTo>
                  <a:pt x="136" y="13"/>
                  <a:pt x="136" y="13"/>
                  <a:pt x="136" y="13"/>
                </a:cubicBezTo>
                <a:cubicBezTo>
                  <a:pt x="133" y="15"/>
                  <a:pt x="132" y="19"/>
                  <a:pt x="133" y="22"/>
                </a:cubicBezTo>
                <a:cubicBezTo>
                  <a:pt x="133" y="22"/>
                  <a:pt x="133" y="22"/>
                  <a:pt x="133" y="22"/>
                </a:cubicBezTo>
                <a:cubicBezTo>
                  <a:pt x="135" y="26"/>
                  <a:pt x="139" y="27"/>
                  <a:pt x="143" y="25"/>
                </a:cubicBezTo>
                <a:cubicBezTo>
                  <a:pt x="145" y="24"/>
                  <a:pt x="146" y="22"/>
                  <a:pt x="146" y="19"/>
                </a:cubicBezTo>
                <a:close/>
                <a:moveTo>
                  <a:pt x="122" y="33"/>
                </a:moveTo>
                <a:cubicBezTo>
                  <a:pt x="122" y="33"/>
                  <a:pt x="122" y="33"/>
                  <a:pt x="122" y="33"/>
                </a:cubicBezTo>
                <a:cubicBezTo>
                  <a:pt x="122" y="32"/>
                  <a:pt x="121" y="30"/>
                  <a:pt x="121" y="29"/>
                </a:cubicBezTo>
                <a:cubicBezTo>
                  <a:pt x="121" y="29"/>
                  <a:pt x="121" y="29"/>
                  <a:pt x="121" y="29"/>
                </a:cubicBezTo>
                <a:cubicBezTo>
                  <a:pt x="119" y="26"/>
                  <a:pt x="115" y="25"/>
                  <a:pt x="111" y="27"/>
                </a:cubicBezTo>
                <a:cubicBezTo>
                  <a:pt x="111" y="27"/>
                  <a:pt x="111" y="27"/>
                  <a:pt x="111" y="27"/>
                </a:cubicBezTo>
                <a:cubicBezTo>
                  <a:pt x="108" y="29"/>
                  <a:pt x="107" y="33"/>
                  <a:pt x="109" y="36"/>
                </a:cubicBezTo>
                <a:cubicBezTo>
                  <a:pt x="109" y="36"/>
                  <a:pt x="109" y="36"/>
                  <a:pt x="109" y="36"/>
                </a:cubicBezTo>
                <a:cubicBezTo>
                  <a:pt x="111" y="39"/>
                  <a:pt x="115" y="41"/>
                  <a:pt x="118" y="39"/>
                </a:cubicBezTo>
                <a:cubicBezTo>
                  <a:pt x="120" y="37"/>
                  <a:pt x="122" y="35"/>
                  <a:pt x="122" y="33"/>
                </a:cubicBezTo>
                <a:close/>
                <a:moveTo>
                  <a:pt x="98" y="48"/>
                </a:moveTo>
                <a:cubicBezTo>
                  <a:pt x="98" y="48"/>
                  <a:pt x="98" y="48"/>
                  <a:pt x="98" y="48"/>
                </a:cubicBezTo>
                <a:cubicBezTo>
                  <a:pt x="98" y="46"/>
                  <a:pt x="98" y="45"/>
                  <a:pt x="97" y="44"/>
                </a:cubicBezTo>
                <a:cubicBezTo>
                  <a:pt x="97" y="44"/>
                  <a:pt x="97" y="44"/>
                  <a:pt x="97" y="44"/>
                </a:cubicBezTo>
                <a:cubicBezTo>
                  <a:pt x="95" y="41"/>
                  <a:pt x="90" y="40"/>
                  <a:pt x="87" y="42"/>
                </a:cubicBezTo>
                <a:cubicBezTo>
                  <a:pt x="87" y="42"/>
                  <a:pt x="87" y="42"/>
                  <a:pt x="87" y="42"/>
                </a:cubicBezTo>
                <a:cubicBezTo>
                  <a:pt x="84" y="44"/>
                  <a:pt x="83" y="48"/>
                  <a:pt x="85" y="52"/>
                </a:cubicBezTo>
                <a:cubicBezTo>
                  <a:pt x="85" y="52"/>
                  <a:pt x="85" y="52"/>
                  <a:pt x="85" y="52"/>
                </a:cubicBezTo>
                <a:cubicBezTo>
                  <a:pt x="87" y="55"/>
                  <a:pt x="92" y="56"/>
                  <a:pt x="95" y="53"/>
                </a:cubicBezTo>
                <a:cubicBezTo>
                  <a:pt x="97" y="52"/>
                  <a:pt x="98" y="50"/>
                  <a:pt x="98" y="48"/>
                </a:cubicBezTo>
                <a:close/>
                <a:moveTo>
                  <a:pt x="75" y="64"/>
                </a:moveTo>
                <a:cubicBezTo>
                  <a:pt x="75" y="64"/>
                  <a:pt x="75" y="64"/>
                  <a:pt x="75" y="64"/>
                </a:cubicBezTo>
                <a:cubicBezTo>
                  <a:pt x="75" y="63"/>
                  <a:pt x="75" y="61"/>
                  <a:pt x="74" y="60"/>
                </a:cubicBezTo>
                <a:cubicBezTo>
                  <a:pt x="74" y="60"/>
                  <a:pt x="74" y="60"/>
                  <a:pt x="74" y="60"/>
                </a:cubicBezTo>
                <a:cubicBezTo>
                  <a:pt x="71" y="57"/>
                  <a:pt x="67" y="56"/>
                  <a:pt x="64" y="59"/>
                </a:cubicBezTo>
                <a:cubicBezTo>
                  <a:pt x="64" y="59"/>
                  <a:pt x="64" y="59"/>
                  <a:pt x="64" y="59"/>
                </a:cubicBezTo>
                <a:cubicBezTo>
                  <a:pt x="64" y="59"/>
                  <a:pt x="64" y="59"/>
                  <a:pt x="64" y="59"/>
                </a:cubicBezTo>
                <a:cubicBezTo>
                  <a:pt x="64" y="59"/>
                  <a:pt x="64" y="59"/>
                  <a:pt x="64" y="59"/>
                </a:cubicBezTo>
                <a:cubicBezTo>
                  <a:pt x="61" y="61"/>
                  <a:pt x="61" y="65"/>
                  <a:pt x="63" y="68"/>
                </a:cubicBezTo>
                <a:cubicBezTo>
                  <a:pt x="63" y="68"/>
                  <a:pt x="63" y="68"/>
                  <a:pt x="63" y="68"/>
                </a:cubicBezTo>
                <a:cubicBezTo>
                  <a:pt x="65" y="71"/>
                  <a:pt x="70" y="72"/>
                  <a:pt x="73" y="70"/>
                </a:cubicBezTo>
                <a:cubicBezTo>
                  <a:pt x="74" y="68"/>
                  <a:pt x="75" y="66"/>
                  <a:pt x="75" y="64"/>
                </a:cubicBezTo>
                <a:close/>
                <a:moveTo>
                  <a:pt x="54" y="82"/>
                </a:moveTo>
                <a:cubicBezTo>
                  <a:pt x="54" y="82"/>
                  <a:pt x="54" y="82"/>
                  <a:pt x="54" y="82"/>
                </a:cubicBezTo>
                <a:cubicBezTo>
                  <a:pt x="54" y="80"/>
                  <a:pt x="53" y="79"/>
                  <a:pt x="52" y="77"/>
                </a:cubicBezTo>
                <a:cubicBezTo>
                  <a:pt x="52" y="77"/>
                  <a:pt x="52" y="77"/>
                  <a:pt x="52" y="77"/>
                </a:cubicBezTo>
                <a:cubicBezTo>
                  <a:pt x="49" y="75"/>
                  <a:pt x="45" y="74"/>
                  <a:pt x="42" y="77"/>
                </a:cubicBezTo>
                <a:cubicBezTo>
                  <a:pt x="42" y="77"/>
                  <a:pt x="42" y="77"/>
                  <a:pt x="42" y="77"/>
                </a:cubicBezTo>
                <a:cubicBezTo>
                  <a:pt x="39" y="79"/>
                  <a:pt x="39" y="84"/>
                  <a:pt x="42" y="87"/>
                </a:cubicBezTo>
                <a:cubicBezTo>
                  <a:pt x="42" y="87"/>
                  <a:pt x="42" y="87"/>
                  <a:pt x="42" y="87"/>
                </a:cubicBezTo>
                <a:cubicBezTo>
                  <a:pt x="44" y="89"/>
                  <a:pt x="48" y="90"/>
                  <a:pt x="51" y="87"/>
                </a:cubicBezTo>
                <a:cubicBezTo>
                  <a:pt x="53" y="86"/>
                  <a:pt x="54" y="84"/>
                  <a:pt x="54" y="82"/>
                </a:cubicBezTo>
                <a:close/>
                <a:moveTo>
                  <a:pt x="33" y="101"/>
                </a:moveTo>
                <a:cubicBezTo>
                  <a:pt x="33" y="101"/>
                  <a:pt x="33" y="101"/>
                  <a:pt x="33" y="101"/>
                </a:cubicBezTo>
                <a:cubicBezTo>
                  <a:pt x="33" y="100"/>
                  <a:pt x="33" y="98"/>
                  <a:pt x="31" y="96"/>
                </a:cubicBezTo>
                <a:cubicBezTo>
                  <a:pt x="31" y="96"/>
                  <a:pt x="31" y="96"/>
                  <a:pt x="31" y="96"/>
                </a:cubicBezTo>
                <a:cubicBezTo>
                  <a:pt x="28" y="94"/>
                  <a:pt x="24" y="94"/>
                  <a:pt x="21" y="96"/>
                </a:cubicBezTo>
                <a:cubicBezTo>
                  <a:pt x="21" y="96"/>
                  <a:pt x="21" y="96"/>
                  <a:pt x="21" y="96"/>
                </a:cubicBezTo>
                <a:cubicBezTo>
                  <a:pt x="21" y="96"/>
                  <a:pt x="21" y="96"/>
                  <a:pt x="21" y="96"/>
                </a:cubicBezTo>
                <a:cubicBezTo>
                  <a:pt x="21" y="96"/>
                  <a:pt x="21" y="96"/>
                  <a:pt x="21" y="96"/>
                </a:cubicBezTo>
                <a:cubicBezTo>
                  <a:pt x="19" y="99"/>
                  <a:pt x="19" y="104"/>
                  <a:pt x="21" y="106"/>
                </a:cubicBezTo>
                <a:cubicBezTo>
                  <a:pt x="21" y="106"/>
                  <a:pt x="21" y="106"/>
                  <a:pt x="21" y="106"/>
                </a:cubicBezTo>
                <a:cubicBezTo>
                  <a:pt x="24" y="109"/>
                  <a:pt x="29" y="109"/>
                  <a:pt x="31" y="106"/>
                </a:cubicBezTo>
                <a:cubicBezTo>
                  <a:pt x="31" y="106"/>
                  <a:pt x="31" y="106"/>
                  <a:pt x="31" y="106"/>
                </a:cubicBezTo>
                <a:cubicBezTo>
                  <a:pt x="33" y="105"/>
                  <a:pt x="33" y="103"/>
                  <a:pt x="33" y="101"/>
                </a:cubicBezTo>
                <a:close/>
                <a:moveTo>
                  <a:pt x="170" y="3"/>
                </a:moveTo>
                <a:cubicBezTo>
                  <a:pt x="168" y="1"/>
                  <a:pt x="167" y="0"/>
                  <a:pt x="165" y="0"/>
                </a:cubicBezTo>
                <a:cubicBezTo>
                  <a:pt x="163" y="0"/>
                  <a:pt x="161" y="1"/>
                  <a:pt x="160" y="2"/>
                </a:cubicBezTo>
                <a:cubicBezTo>
                  <a:pt x="157" y="5"/>
                  <a:pt x="157" y="10"/>
                  <a:pt x="160" y="12"/>
                </a:cubicBezTo>
                <a:cubicBezTo>
                  <a:pt x="161" y="14"/>
                  <a:pt x="163" y="14"/>
                  <a:pt x="165" y="14"/>
                </a:cubicBezTo>
                <a:cubicBezTo>
                  <a:pt x="167" y="14"/>
                  <a:pt x="168" y="14"/>
                  <a:pt x="170" y="12"/>
                </a:cubicBezTo>
                <a:cubicBezTo>
                  <a:pt x="171" y="11"/>
                  <a:pt x="172" y="9"/>
                  <a:pt x="172" y="7"/>
                </a:cubicBezTo>
                <a:cubicBezTo>
                  <a:pt x="172" y="5"/>
                  <a:pt x="171" y="4"/>
                  <a:pt x="170" y="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C3F82C98-BFFC-4171-9E00-97DF0FC23DE3}"/>
              </a:ext>
            </a:extLst>
          </p:cNvPr>
          <p:cNvSpPr>
            <a:spLocks noEditPoints="1"/>
          </p:cNvSpPr>
          <p:nvPr/>
        </p:nvSpPr>
        <p:spPr bwMode="auto">
          <a:xfrm>
            <a:off x="4391025" y="3968750"/>
            <a:ext cx="3390900" cy="2455863"/>
          </a:xfrm>
          <a:custGeom>
            <a:avLst/>
            <a:gdLst>
              <a:gd name="T0" fmla="*/ 890 w 890"/>
              <a:gd name="T1" fmla="*/ 211 h 644"/>
              <a:gd name="T2" fmla="*/ 889 w 890"/>
              <a:gd name="T3" fmla="*/ 181 h 644"/>
              <a:gd name="T4" fmla="*/ 888 w 890"/>
              <a:gd name="T5" fmla="*/ 241 h 644"/>
              <a:gd name="T6" fmla="*/ 887 w 890"/>
              <a:gd name="T7" fmla="*/ 151 h 644"/>
              <a:gd name="T8" fmla="*/ 887 w 890"/>
              <a:gd name="T9" fmla="*/ 151 h 644"/>
              <a:gd name="T10" fmla="*/ 884 w 890"/>
              <a:gd name="T11" fmla="*/ 270 h 644"/>
              <a:gd name="T12" fmla="*/ 883 w 890"/>
              <a:gd name="T13" fmla="*/ 121 h 644"/>
              <a:gd name="T14" fmla="*/ 878 w 890"/>
              <a:gd name="T15" fmla="*/ 300 h 644"/>
              <a:gd name="T16" fmla="*/ 877 w 890"/>
              <a:gd name="T17" fmla="*/ 91 h 644"/>
              <a:gd name="T18" fmla="*/ 870 w 890"/>
              <a:gd name="T19" fmla="*/ 331 h 644"/>
              <a:gd name="T20" fmla="*/ 860 w 890"/>
              <a:gd name="T21" fmla="*/ 56 h 644"/>
              <a:gd name="T22" fmla="*/ 848 w 890"/>
              <a:gd name="T23" fmla="*/ 355 h 644"/>
              <a:gd name="T24" fmla="*/ 857 w 890"/>
              <a:gd name="T25" fmla="*/ 32 h 644"/>
              <a:gd name="T26" fmla="*/ 845 w 890"/>
              <a:gd name="T27" fmla="*/ 379 h 644"/>
              <a:gd name="T28" fmla="*/ 832 w 890"/>
              <a:gd name="T29" fmla="*/ 406 h 644"/>
              <a:gd name="T30" fmla="*/ 819 w 890"/>
              <a:gd name="T31" fmla="*/ 438 h 644"/>
              <a:gd name="T32" fmla="*/ 802 w 890"/>
              <a:gd name="T33" fmla="*/ 462 h 644"/>
              <a:gd name="T34" fmla="*/ 783 w 890"/>
              <a:gd name="T35" fmla="*/ 486 h 644"/>
              <a:gd name="T36" fmla="*/ 763 w 890"/>
              <a:gd name="T37" fmla="*/ 508 h 644"/>
              <a:gd name="T38" fmla="*/ 741 w 890"/>
              <a:gd name="T39" fmla="*/ 528 h 644"/>
              <a:gd name="T40" fmla="*/ 718 w 890"/>
              <a:gd name="T41" fmla="*/ 548 h 644"/>
              <a:gd name="T42" fmla="*/ 693 w 890"/>
              <a:gd name="T43" fmla="*/ 565 h 644"/>
              <a:gd name="T44" fmla="*/ 668 w 890"/>
              <a:gd name="T45" fmla="*/ 581 h 644"/>
              <a:gd name="T46" fmla="*/ 641 w 890"/>
              <a:gd name="T47" fmla="*/ 595 h 644"/>
              <a:gd name="T48" fmla="*/ 641 w 890"/>
              <a:gd name="T49" fmla="*/ 595 h 644"/>
              <a:gd name="T50" fmla="*/ 609 w 890"/>
              <a:gd name="T51" fmla="*/ 613 h 644"/>
              <a:gd name="T52" fmla="*/ 572 w 890"/>
              <a:gd name="T53" fmla="*/ 619 h 644"/>
              <a:gd name="T54" fmla="*/ 543 w 890"/>
              <a:gd name="T55" fmla="*/ 626 h 644"/>
              <a:gd name="T56" fmla="*/ 519 w 890"/>
              <a:gd name="T57" fmla="*/ 625 h 644"/>
              <a:gd name="T58" fmla="*/ 497 w 890"/>
              <a:gd name="T59" fmla="*/ 635 h 644"/>
              <a:gd name="T60" fmla="*/ 467 w 890"/>
              <a:gd name="T61" fmla="*/ 637 h 644"/>
              <a:gd name="T62" fmla="*/ 431 w 890"/>
              <a:gd name="T63" fmla="*/ 631 h 644"/>
              <a:gd name="T64" fmla="*/ 401 w 890"/>
              <a:gd name="T65" fmla="*/ 629 h 644"/>
              <a:gd name="T66" fmla="*/ 372 w 890"/>
              <a:gd name="T67" fmla="*/ 625 h 644"/>
              <a:gd name="T68" fmla="*/ 343 w 890"/>
              <a:gd name="T69" fmla="*/ 619 h 644"/>
              <a:gd name="T70" fmla="*/ 314 w 890"/>
              <a:gd name="T71" fmla="*/ 611 h 644"/>
              <a:gd name="T72" fmla="*/ 290 w 890"/>
              <a:gd name="T73" fmla="*/ 607 h 644"/>
              <a:gd name="T74" fmla="*/ 263 w 890"/>
              <a:gd name="T75" fmla="*/ 595 h 644"/>
              <a:gd name="T76" fmla="*/ 263 w 890"/>
              <a:gd name="T77" fmla="*/ 595 h 644"/>
              <a:gd name="T78" fmla="*/ 236 w 890"/>
              <a:gd name="T79" fmla="*/ 581 h 644"/>
              <a:gd name="T80" fmla="*/ 200 w 890"/>
              <a:gd name="T81" fmla="*/ 571 h 644"/>
              <a:gd name="T82" fmla="*/ 175 w 890"/>
              <a:gd name="T83" fmla="*/ 553 h 644"/>
              <a:gd name="T84" fmla="*/ 152 w 890"/>
              <a:gd name="T85" fmla="*/ 534 h 644"/>
              <a:gd name="T86" fmla="*/ 130 w 890"/>
              <a:gd name="T87" fmla="*/ 513 h 644"/>
              <a:gd name="T88" fmla="*/ 109 w 890"/>
              <a:gd name="T89" fmla="*/ 490 h 644"/>
              <a:gd name="T90" fmla="*/ 91 w 890"/>
              <a:gd name="T91" fmla="*/ 457 h 644"/>
              <a:gd name="T92" fmla="*/ 83 w 890"/>
              <a:gd name="T93" fmla="*/ 434 h 644"/>
              <a:gd name="T94" fmla="*/ 68 w 890"/>
              <a:gd name="T95" fmla="*/ 409 h 644"/>
              <a:gd name="T96" fmla="*/ 54 w 890"/>
              <a:gd name="T97" fmla="*/ 383 h 644"/>
              <a:gd name="T98" fmla="*/ 41 w 890"/>
              <a:gd name="T99" fmla="*/ 29 h 644"/>
              <a:gd name="T100" fmla="*/ 43 w 890"/>
              <a:gd name="T101" fmla="*/ 358 h 644"/>
              <a:gd name="T102" fmla="*/ 35 w 890"/>
              <a:gd name="T103" fmla="*/ 63 h 644"/>
              <a:gd name="T104" fmla="*/ 35 w 890"/>
              <a:gd name="T105" fmla="*/ 63 h 644"/>
              <a:gd name="T106" fmla="*/ 33 w 890"/>
              <a:gd name="T107" fmla="*/ 330 h 644"/>
              <a:gd name="T108" fmla="*/ 19 w 890"/>
              <a:gd name="T109" fmla="*/ 98 h 644"/>
              <a:gd name="T110" fmla="*/ 12 w 890"/>
              <a:gd name="T111" fmla="*/ 302 h 644"/>
              <a:gd name="T112" fmla="*/ 7 w 890"/>
              <a:gd name="T113" fmla="*/ 120 h 644"/>
              <a:gd name="T114" fmla="*/ 12 w 890"/>
              <a:gd name="T115" fmla="*/ 265 h 644"/>
              <a:gd name="T116" fmla="*/ 3 w 890"/>
              <a:gd name="T117" fmla="*/ 150 h 644"/>
              <a:gd name="T118" fmla="*/ 8 w 890"/>
              <a:gd name="T119" fmla="*/ 235 h 644"/>
              <a:gd name="T120" fmla="*/ 1 w 890"/>
              <a:gd name="T121" fmla="*/ 181 h 644"/>
              <a:gd name="T122" fmla="*/ 14 w 890"/>
              <a:gd name="T123" fmla="*/ 211 h 644"/>
              <a:gd name="T124" fmla="*/ 47 w 890"/>
              <a:gd name="T125" fmla="*/ 11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0" h="644">
                <a:moveTo>
                  <a:pt x="845" y="7"/>
                </a:moveTo>
                <a:cubicBezTo>
                  <a:pt x="845" y="9"/>
                  <a:pt x="845" y="10"/>
                  <a:pt x="844" y="11"/>
                </a:cubicBezTo>
                <a:cubicBezTo>
                  <a:pt x="842" y="13"/>
                  <a:pt x="841" y="13"/>
                  <a:pt x="839" y="13"/>
                </a:cubicBezTo>
                <a:cubicBezTo>
                  <a:pt x="837" y="13"/>
                  <a:pt x="836" y="13"/>
                  <a:pt x="834" y="11"/>
                </a:cubicBezTo>
                <a:cubicBezTo>
                  <a:pt x="832" y="9"/>
                  <a:pt x="832" y="5"/>
                  <a:pt x="834" y="2"/>
                </a:cubicBezTo>
                <a:cubicBezTo>
                  <a:pt x="836" y="1"/>
                  <a:pt x="837" y="0"/>
                  <a:pt x="839" y="0"/>
                </a:cubicBezTo>
                <a:cubicBezTo>
                  <a:pt x="841" y="0"/>
                  <a:pt x="842" y="1"/>
                  <a:pt x="844" y="2"/>
                </a:cubicBezTo>
                <a:cubicBezTo>
                  <a:pt x="845" y="3"/>
                  <a:pt x="845" y="5"/>
                  <a:pt x="845" y="7"/>
                </a:cubicBezTo>
                <a:close/>
                <a:moveTo>
                  <a:pt x="890" y="211"/>
                </a:moveTo>
                <a:cubicBezTo>
                  <a:pt x="890" y="211"/>
                  <a:pt x="890" y="211"/>
                  <a:pt x="890" y="211"/>
                </a:cubicBezTo>
                <a:cubicBezTo>
                  <a:pt x="890" y="207"/>
                  <a:pt x="887" y="204"/>
                  <a:pt x="883" y="204"/>
                </a:cubicBezTo>
                <a:cubicBezTo>
                  <a:pt x="883" y="204"/>
                  <a:pt x="883" y="204"/>
                  <a:pt x="883" y="204"/>
                </a:cubicBezTo>
                <a:cubicBezTo>
                  <a:pt x="880" y="204"/>
                  <a:pt x="877" y="207"/>
                  <a:pt x="877" y="210"/>
                </a:cubicBezTo>
                <a:cubicBezTo>
                  <a:pt x="877" y="210"/>
                  <a:pt x="877" y="210"/>
                  <a:pt x="877" y="210"/>
                </a:cubicBezTo>
                <a:cubicBezTo>
                  <a:pt x="877" y="214"/>
                  <a:pt x="880" y="217"/>
                  <a:pt x="883" y="217"/>
                </a:cubicBezTo>
                <a:cubicBezTo>
                  <a:pt x="883" y="217"/>
                  <a:pt x="883" y="217"/>
                  <a:pt x="883" y="217"/>
                </a:cubicBezTo>
                <a:cubicBezTo>
                  <a:pt x="887" y="217"/>
                  <a:pt x="890" y="214"/>
                  <a:pt x="890" y="211"/>
                </a:cubicBezTo>
                <a:cubicBezTo>
                  <a:pt x="890" y="211"/>
                  <a:pt x="890" y="211"/>
                  <a:pt x="890" y="211"/>
                </a:cubicBezTo>
                <a:close/>
                <a:moveTo>
                  <a:pt x="889" y="181"/>
                </a:moveTo>
                <a:cubicBezTo>
                  <a:pt x="889" y="181"/>
                  <a:pt x="889" y="181"/>
                  <a:pt x="889" y="181"/>
                </a:cubicBezTo>
                <a:cubicBezTo>
                  <a:pt x="889" y="180"/>
                  <a:pt x="889" y="180"/>
                  <a:pt x="889" y="180"/>
                </a:cubicBezTo>
                <a:cubicBezTo>
                  <a:pt x="889" y="180"/>
                  <a:pt x="889" y="180"/>
                  <a:pt x="889" y="180"/>
                </a:cubicBezTo>
                <a:cubicBezTo>
                  <a:pt x="889" y="177"/>
                  <a:pt x="886" y="174"/>
                  <a:pt x="883" y="174"/>
                </a:cubicBezTo>
                <a:cubicBezTo>
                  <a:pt x="883" y="174"/>
                  <a:pt x="883" y="174"/>
                  <a:pt x="883" y="174"/>
                </a:cubicBezTo>
                <a:cubicBezTo>
                  <a:pt x="879" y="174"/>
                  <a:pt x="876" y="177"/>
                  <a:pt x="877" y="181"/>
                </a:cubicBezTo>
                <a:cubicBezTo>
                  <a:pt x="877" y="181"/>
                  <a:pt x="877" y="181"/>
                  <a:pt x="877" y="181"/>
                </a:cubicBezTo>
                <a:cubicBezTo>
                  <a:pt x="877" y="184"/>
                  <a:pt x="880" y="187"/>
                  <a:pt x="883" y="187"/>
                </a:cubicBezTo>
                <a:cubicBezTo>
                  <a:pt x="887" y="187"/>
                  <a:pt x="889" y="184"/>
                  <a:pt x="889" y="181"/>
                </a:cubicBezTo>
                <a:close/>
                <a:moveTo>
                  <a:pt x="888" y="241"/>
                </a:moveTo>
                <a:cubicBezTo>
                  <a:pt x="888" y="241"/>
                  <a:pt x="888" y="241"/>
                  <a:pt x="888" y="241"/>
                </a:cubicBezTo>
                <a:cubicBezTo>
                  <a:pt x="888" y="237"/>
                  <a:pt x="885" y="235"/>
                  <a:pt x="882" y="234"/>
                </a:cubicBezTo>
                <a:cubicBezTo>
                  <a:pt x="882" y="234"/>
                  <a:pt x="882" y="234"/>
                  <a:pt x="882" y="234"/>
                </a:cubicBezTo>
                <a:cubicBezTo>
                  <a:pt x="878" y="234"/>
                  <a:pt x="875" y="236"/>
                  <a:pt x="875" y="240"/>
                </a:cubicBezTo>
                <a:cubicBezTo>
                  <a:pt x="875" y="240"/>
                  <a:pt x="875" y="240"/>
                  <a:pt x="875" y="240"/>
                </a:cubicBezTo>
                <a:cubicBezTo>
                  <a:pt x="875" y="244"/>
                  <a:pt x="877" y="247"/>
                  <a:pt x="881" y="247"/>
                </a:cubicBezTo>
                <a:cubicBezTo>
                  <a:pt x="881" y="247"/>
                  <a:pt x="881" y="247"/>
                  <a:pt x="881" y="247"/>
                </a:cubicBezTo>
                <a:cubicBezTo>
                  <a:pt x="884" y="247"/>
                  <a:pt x="888" y="245"/>
                  <a:pt x="888" y="241"/>
                </a:cubicBezTo>
                <a:cubicBezTo>
                  <a:pt x="888" y="241"/>
                  <a:pt x="888" y="241"/>
                  <a:pt x="888" y="241"/>
                </a:cubicBezTo>
                <a:close/>
                <a:moveTo>
                  <a:pt x="887" y="151"/>
                </a:moveTo>
                <a:cubicBezTo>
                  <a:pt x="887" y="151"/>
                  <a:pt x="887" y="151"/>
                  <a:pt x="887" y="151"/>
                </a:cubicBezTo>
                <a:cubicBezTo>
                  <a:pt x="887" y="150"/>
                  <a:pt x="887" y="150"/>
                  <a:pt x="887" y="150"/>
                </a:cubicBezTo>
                <a:cubicBezTo>
                  <a:pt x="887" y="150"/>
                  <a:pt x="887" y="150"/>
                  <a:pt x="887" y="150"/>
                </a:cubicBezTo>
                <a:cubicBezTo>
                  <a:pt x="887" y="150"/>
                  <a:pt x="887" y="150"/>
                  <a:pt x="887" y="150"/>
                </a:cubicBezTo>
                <a:cubicBezTo>
                  <a:pt x="887" y="150"/>
                  <a:pt x="887" y="150"/>
                  <a:pt x="887" y="150"/>
                </a:cubicBezTo>
                <a:cubicBezTo>
                  <a:pt x="887" y="146"/>
                  <a:pt x="884" y="144"/>
                  <a:pt x="880" y="144"/>
                </a:cubicBezTo>
                <a:cubicBezTo>
                  <a:pt x="880" y="144"/>
                  <a:pt x="880" y="144"/>
                  <a:pt x="880" y="144"/>
                </a:cubicBezTo>
                <a:cubicBezTo>
                  <a:pt x="876" y="144"/>
                  <a:pt x="874" y="148"/>
                  <a:pt x="874" y="151"/>
                </a:cubicBezTo>
                <a:cubicBezTo>
                  <a:pt x="874" y="151"/>
                  <a:pt x="874" y="151"/>
                  <a:pt x="874" y="151"/>
                </a:cubicBezTo>
                <a:cubicBezTo>
                  <a:pt x="875" y="155"/>
                  <a:pt x="878" y="157"/>
                  <a:pt x="881" y="157"/>
                </a:cubicBezTo>
                <a:cubicBezTo>
                  <a:pt x="885" y="157"/>
                  <a:pt x="887" y="154"/>
                  <a:pt x="887" y="151"/>
                </a:cubicBezTo>
                <a:close/>
                <a:moveTo>
                  <a:pt x="884" y="270"/>
                </a:moveTo>
                <a:cubicBezTo>
                  <a:pt x="884" y="270"/>
                  <a:pt x="884" y="270"/>
                  <a:pt x="884" y="270"/>
                </a:cubicBezTo>
                <a:cubicBezTo>
                  <a:pt x="884" y="267"/>
                  <a:pt x="882" y="265"/>
                  <a:pt x="879" y="264"/>
                </a:cubicBezTo>
                <a:cubicBezTo>
                  <a:pt x="879" y="264"/>
                  <a:pt x="879" y="264"/>
                  <a:pt x="879" y="264"/>
                </a:cubicBezTo>
                <a:cubicBezTo>
                  <a:pt x="875" y="264"/>
                  <a:pt x="872" y="266"/>
                  <a:pt x="871" y="269"/>
                </a:cubicBezTo>
                <a:cubicBezTo>
                  <a:pt x="871" y="269"/>
                  <a:pt x="871" y="269"/>
                  <a:pt x="871" y="269"/>
                </a:cubicBezTo>
                <a:cubicBezTo>
                  <a:pt x="871" y="273"/>
                  <a:pt x="873" y="276"/>
                  <a:pt x="877" y="277"/>
                </a:cubicBezTo>
                <a:cubicBezTo>
                  <a:pt x="877" y="277"/>
                  <a:pt x="877" y="277"/>
                  <a:pt x="877" y="277"/>
                </a:cubicBezTo>
                <a:cubicBezTo>
                  <a:pt x="880" y="277"/>
                  <a:pt x="883" y="275"/>
                  <a:pt x="884" y="272"/>
                </a:cubicBezTo>
                <a:cubicBezTo>
                  <a:pt x="884" y="271"/>
                  <a:pt x="884" y="271"/>
                  <a:pt x="884" y="270"/>
                </a:cubicBezTo>
                <a:close/>
                <a:moveTo>
                  <a:pt x="883" y="121"/>
                </a:moveTo>
                <a:cubicBezTo>
                  <a:pt x="883" y="121"/>
                  <a:pt x="883" y="121"/>
                  <a:pt x="883" y="121"/>
                </a:cubicBezTo>
                <a:cubicBezTo>
                  <a:pt x="883" y="120"/>
                  <a:pt x="883" y="120"/>
                  <a:pt x="883" y="120"/>
                </a:cubicBezTo>
                <a:cubicBezTo>
                  <a:pt x="883" y="120"/>
                  <a:pt x="883" y="120"/>
                  <a:pt x="883" y="120"/>
                </a:cubicBezTo>
                <a:cubicBezTo>
                  <a:pt x="882" y="116"/>
                  <a:pt x="879" y="114"/>
                  <a:pt x="875" y="114"/>
                </a:cubicBezTo>
                <a:cubicBezTo>
                  <a:pt x="875" y="114"/>
                  <a:pt x="875" y="114"/>
                  <a:pt x="875" y="114"/>
                </a:cubicBezTo>
                <a:cubicBezTo>
                  <a:pt x="872" y="115"/>
                  <a:pt x="869" y="118"/>
                  <a:pt x="870" y="122"/>
                </a:cubicBezTo>
                <a:cubicBezTo>
                  <a:pt x="870" y="122"/>
                  <a:pt x="870" y="122"/>
                  <a:pt x="870" y="122"/>
                </a:cubicBezTo>
                <a:cubicBezTo>
                  <a:pt x="871" y="125"/>
                  <a:pt x="874" y="128"/>
                  <a:pt x="878" y="127"/>
                </a:cubicBezTo>
                <a:cubicBezTo>
                  <a:pt x="881" y="127"/>
                  <a:pt x="883" y="124"/>
                  <a:pt x="883" y="121"/>
                </a:cubicBezTo>
                <a:close/>
                <a:moveTo>
                  <a:pt x="878" y="300"/>
                </a:moveTo>
                <a:cubicBezTo>
                  <a:pt x="878" y="300"/>
                  <a:pt x="878" y="300"/>
                  <a:pt x="878" y="300"/>
                </a:cubicBezTo>
                <a:cubicBezTo>
                  <a:pt x="878" y="297"/>
                  <a:pt x="876" y="294"/>
                  <a:pt x="873" y="294"/>
                </a:cubicBezTo>
                <a:cubicBezTo>
                  <a:pt x="873" y="294"/>
                  <a:pt x="873" y="294"/>
                  <a:pt x="873" y="294"/>
                </a:cubicBezTo>
                <a:cubicBezTo>
                  <a:pt x="870" y="293"/>
                  <a:pt x="866" y="295"/>
                  <a:pt x="865" y="298"/>
                </a:cubicBezTo>
                <a:cubicBezTo>
                  <a:pt x="865" y="298"/>
                  <a:pt x="865" y="298"/>
                  <a:pt x="865" y="298"/>
                </a:cubicBezTo>
                <a:cubicBezTo>
                  <a:pt x="865" y="302"/>
                  <a:pt x="867" y="305"/>
                  <a:pt x="870" y="306"/>
                </a:cubicBezTo>
                <a:cubicBezTo>
                  <a:pt x="870" y="306"/>
                  <a:pt x="870" y="306"/>
                  <a:pt x="870" y="306"/>
                </a:cubicBezTo>
                <a:cubicBezTo>
                  <a:pt x="874" y="307"/>
                  <a:pt x="877" y="305"/>
                  <a:pt x="878" y="301"/>
                </a:cubicBezTo>
                <a:cubicBezTo>
                  <a:pt x="878" y="301"/>
                  <a:pt x="878" y="300"/>
                  <a:pt x="878" y="300"/>
                </a:cubicBezTo>
                <a:close/>
                <a:moveTo>
                  <a:pt x="877" y="91"/>
                </a:moveTo>
                <a:cubicBezTo>
                  <a:pt x="877" y="91"/>
                  <a:pt x="877" y="91"/>
                  <a:pt x="877" y="91"/>
                </a:cubicBezTo>
                <a:cubicBezTo>
                  <a:pt x="877" y="91"/>
                  <a:pt x="876" y="90"/>
                  <a:pt x="876" y="90"/>
                </a:cubicBezTo>
                <a:cubicBezTo>
                  <a:pt x="876" y="90"/>
                  <a:pt x="876" y="90"/>
                  <a:pt x="876" y="90"/>
                </a:cubicBezTo>
                <a:cubicBezTo>
                  <a:pt x="875" y="86"/>
                  <a:pt x="872" y="84"/>
                  <a:pt x="868" y="85"/>
                </a:cubicBezTo>
                <a:cubicBezTo>
                  <a:pt x="868" y="85"/>
                  <a:pt x="868" y="85"/>
                  <a:pt x="868" y="85"/>
                </a:cubicBezTo>
                <a:cubicBezTo>
                  <a:pt x="865" y="86"/>
                  <a:pt x="863" y="90"/>
                  <a:pt x="864" y="93"/>
                </a:cubicBezTo>
                <a:cubicBezTo>
                  <a:pt x="864" y="93"/>
                  <a:pt x="864" y="93"/>
                  <a:pt x="864" y="93"/>
                </a:cubicBezTo>
                <a:cubicBezTo>
                  <a:pt x="865" y="96"/>
                  <a:pt x="868" y="99"/>
                  <a:pt x="872" y="98"/>
                </a:cubicBezTo>
                <a:cubicBezTo>
                  <a:pt x="875" y="97"/>
                  <a:pt x="877" y="94"/>
                  <a:pt x="877" y="91"/>
                </a:cubicBezTo>
                <a:close/>
                <a:moveTo>
                  <a:pt x="870" y="329"/>
                </a:moveTo>
                <a:cubicBezTo>
                  <a:pt x="870" y="329"/>
                  <a:pt x="870" y="329"/>
                  <a:pt x="870" y="329"/>
                </a:cubicBezTo>
                <a:cubicBezTo>
                  <a:pt x="870" y="326"/>
                  <a:pt x="869" y="324"/>
                  <a:pt x="866" y="323"/>
                </a:cubicBezTo>
                <a:cubicBezTo>
                  <a:pt x="866" y="323"/>
                  <a:pt x="866" y="323"/>
                  <a:pt x="866" y="323"/>
                </a:cubicBezTo>
                <a:cubicBezTo>
                  <a:pt x="862" y="322"/>
                  <a:pt x="859" y="324"/>
                  <a:pt x="858" y="327"/>
                </a:cubicBezTo>
                <a:cubicBezTo>
                  <a:pt x="858" y="327"/>
                  <a:pt x="858" y="327"/>
                  <a:pt x="858" y="327"/>
                </a:cubicBezTo>
                <a:cubicBezTo>
                  <a:pt x="857" y="330"/>
                  <a:pt x="859" y="334"/>
                  <a:pt x="862" y="335"/>
                </a:cubicBezTo>
                <a:cubicBezTo>
                  <a:pt x="862" y="335"/>
                  <a:pt x="862" y="335"/>
                  <a:pt x="862" y="335"/>
                </a:cubicBezTo>
                <a:cubicBezTo>
                  <a:pt x="865" y="336"/>
                  <a:pt x="869" y="334"/>
                  <a:pt x="870" y="331"/>
                </a:cubicBezTo>
                <a:cubicBezTo>
                  <a:pt x="870" y="331"/>
                  <a:pt x="870" y="331"/>
                  <a:pt x="870" y="331"/>
                </a:cubicBezTo>
                <a:cubicBezTo>
                  <a:pt x="870" y="331"/>
                  <a:pt x="870" y="331"/>
                  <a:pt x="870" y="331"/>
                </a:cubicBezTo>
                <a:cubicBezTo>
                  <a:pt x="870" y="330"/>
                  <a:pt x="870" y="330"/>
                  <a:pt x="870" y="329"/>
                </a:cubicBezTo>
                <a:close/>
                <a:moveTo>
                  <a:pt x="868" y="62"/>
                </a:moveTo>
                <a:cubicBezTo>
                  <a:pt x="868" y="62"/>
                  <a:pt x="868" y="62"/>
                  <a:pt x="868" y="62"/>
                </a:cubicBezTo>
                <a:cubicBezTo>
                  <a:pt x="868" y="62"/>
                  <a:pt x="868" y="61"/>
                  <a:pt x="868" y="60"/>
                </a:cubicBezTo>
                <a:cubicBezTo>
                  <a:pt x="868" y="60"/>
                  <a:pt x="868" y="60"/>
                  <a:pt x="868" y="60"/>
                </a:cubicBezTo>
                <a:cubicBezTo>
                  <a:pt x="868" y="60"/>
                  <a:pt x="868" y="60"/>
                  <a:pt x="868" y="60"/>
                </a:cubicBezTo>
                <a:cubicBezTo>
                  <a:pt x="868" y="60"/>
                  <a:pt x="868" y="60"/>
                  <a:pt x="868" y="60"/>
                </a:cubicBezTo>
                <a:cubicBezTo>
                  <a:pt x="867" y="57"/>
                  <a:pt x="863" y="55"/>
                  <a:pt x="860" y="56"/>
                </a:cubicBezTo>
                <a:cubicBezTo>
                  <a:pt x="860" y="56"/>
                  <a:pt x="860" y="56"/>
                  <a:pt x="860" y="56"/>
                </a:cubicBezTo>
                <a:cubicBezTo>
                  <a:pt x="856" y="57"/>
                  <a:pt x="854" y="61"/>
                  <a:pt x="856" y="65"/>
                </a:cubicBezTo>
                <a:cubicBezTo>
                  <a:pt x="856" y="65"/>
                  <a:pt x="856" y="65"/>
                  <a:pt x="856" y="65"/>
                </a:cubicBezTo>
                <a:cubicBezTo>
                  <a:pt x="857" y="68"/>
                  <a:pt x="860" y="70"/>
                  <a:pt x="864" y="69"/>
                </a:cubicBezTo>
                <a:cubicBezTo>
                  <a:pt x="866" y="68"/>
                  <a:pt x="868" y="65"/>
                  <a:pt x="868" y="62"/>
                </a:cubicBezTo>
                <a:close/>
                <a:moveTo>
                  <a:pt x="860" y="357"/>
                </a:moveTo>
                <a:cubicBezTo>
                  <a:pt x="860" y="357"/>
                  <a:pt x="860" y="357"/>
                  <a:pt x="860" y="357"/>
                </a:cubicBezTo>
                <a:cubicBezTo>
                  <a:pt x="860" y="355"/>
                  <a:pt x="859" y="352"/>
                  <a:pt x="856" y="351"/>
                </a:cubicBezTo>
                <a:cubicBezTo>
                  <a:pt x="856" y="351"/>
                  <a:pt x="856" y="351"/>
                  <a:pt x="856" y="351"/>
                </a:cubicBezTo>
                <a:cubicBezTo>
                  <a:pt x="853" y="350"/>
                  <a:pt x="849" y="352"/>
                  <a:pt x="848" y="355"/>
                </a:cubicBezTo>
                <a:cubicBezTo>
                  <a:pt x="848" y="355"/>
                  <a:pt x="848" y="355"/>
                  <a:pt x="848" y="355"/>
                </a:cubicBezTo>
                <a:cubicBezTo>
                  <a:pt x="847" y="358"/>
                  <a:pt x="848" y="362"/>
                  <a:pt x="852" y="363"/>
                </a:cubicBezTo>
                <a:cubicBezTo>
                  <a:pt x="852" y="363"/>
                  <a:pt x="852" y="363"/>
                  <a:pt x="852" y="363"/>
                </a:cubicBezTo>
                <a:cubicBezTo>
                  <a:pt x="855" y="365"/>
                  <a:pt x="859" y="363"/>
                  <a:pt x="860" y="360"/>
                </a:cubicBezTo>
                <a:cubicBezTo>
                  <a:pt x="860" y="359"/>
                  <a:pt x="860" y="358"/>
                  <a:pt x="860" y="357"/>
                </a:cubicBezTo>
                <a:close/>
                <a:moveTo>
                  <a:pt x="858" y="34"/>
                </a:moveTo>
                <a:cubicBezTo>
                  <a:pt x="858" y="34"/>
                  <a:pt x="858" y="34"/>
                  <a:pt x="858" y="34"/>
                </a:cubicBezTo>
                <a:cubicBezTo>
                  <a:pt x="858" y="33"/>
                  <a:pt x="858" y="33"/>
                  <a:pt x="857" y="32"/>
                </a:cubicBezTo>
                <a:cubicBezTo>
                  <a:pt x="857" y="32"/>
                  <a:pt x="857" y="32"/>
                  <a:pt x="857" y="32"/>
                </a:cubicBezTo>
                <a:cubicBezTo>
                  <a:pt x="857" y="32"/>
                  <a:pt x="857" y="32"/>
                  <a:pt x="857" y="32"/>
                </a:cubicBezTo>
                <a:cubicBezTo>
                  <a:pt x="857" y="32"/>
                  <a:pt x="857" y="32"/>
                  <a:pt x="857" y="32"/>
                </a:cubicBezTo>
                <a:cubicBezTo>
                  <a:pt x="856" y="29"/>
                  <a:pt x="852" y="27"/>
                  <a:pt x="849" y="28"/>
                </a:cubicBezTo>
                <a:cubicBezTo>
                  <a:pt x="849" y="28"/>
                  <a:pt x="849" y="28"/>
                  <a:pt x="849" y="28"/>
                </a:cubicBezTo>
                <a:cubicBezTo>
                  <a:pt x="846" y="30"/>
                  <a:pt x="844" y="33"/>
                  <a:pt x="845" y="37"/>
                </a:cubicBezTo>
                <a:cubicBezTo>
                  <a:pt x="845" y="37"/>
                  <a:pt x="845" y="37"/>
                  <a:pt x="845" y="37"/>
                </a:cubicBezTo>
                <a:cubicBezTo>
                  <a:pt x="847" y="40"/>
                  <a:pt x="850" y="42"/>
                  <a:pt x="854" y="40"/>
                </a:cubicBezTo>
                <a:cubicBezTo>
                  <a:pt x="856" y="39"/>
                  <a:pt x="858" y="37"/>
                  <a:pt x="858" y="34"/>
                </a:cubicBezTo>
                <a:close/>
                <a:moveTo>
                  <a:pt x="849" y="385"/>
                </a:moveTo>
                <a:cubicBezTo>
                  <a:pt x="849" y="385"/>
                  <a:pt x="849" y="385"/>
                  <a:pt x="849" y="385"/>
                </a:cubicBezTo>
                <a:cubicBezTo>
                  <a:pt x="849" y="383"/>
                  <a:pt x="847" y="380"/>
                  <a:pt x="845" y="379"/>
                </a:cubicBezTo>
                <a:cubicBezTo>
                  <a:pt x="845" y="379"/>
                  <a:pt x="845" y="379"/>
                  <a:pt x="845" y="379"/>
                </a:cubicBezTo>
                <a:cubicBezTo>
                  <a:pt x="842" y="378"/>
                  <a:pt x="838" y="379"/>
                  <a:pt x="836" y="382"/>
                </a:cubicBezTo>
                <a:cubicBezTo>
                  <a:pt x="836" y="382"/>
                  <a:pt x="836" y="382"/>
                  <a:pt x="836" y="382"/>
                </a:cubicBezTo>
                <a:cubicBezTo>
                  <a:pt x="835" y="386"/>
                  <a:pt x="836" y="389"/>
                  <a:pt x="839" y="391"/>
                </a:cubicBezTo>
                <a:cubicBezTo>
                  <a:pt x="839" y="391"/>
                  <a:pt x="839" y="391"/>
                  <a:pt x="839" y="391"/>
                </a:cubicBezTo>
                <a:cubicBezTo>
                  <a:pt x="843" y="393"/>
                  <a:pt x="846" y="391"/>
                  <a:pt x="848" y="388"/>
                </a:cubicBezTo>
                <a:cubicBezTo>
                  <a:pt x="848" y="387"/>
                  <a:pt x="849" y="386"/>
                  <a:pt x="849" y="385"/>
                </a:cubicBezTo>
                <a:close/>
                <a:moveTo>
                  <a:pt x="835" y="412"/>
                </a:moveTo>
                <a:cubicBezTo>
                  <a:pt x="835" y="412"/>
                  <a:pt x="835" y="412"/>
                  <a:pt x="835" y="412"/>
                </a:cubicBezTo>
                <a:cubicBezTo>
                  <a:pt x="835" y="410"/>
                  <a:pt x="834" y="407"/>
                  <a:pt x="832" y="406"/>
                </a:cubicBezTo>
                <a:cubicBezTo>
                  <a:pt x="832" y="406"/>
                  <a:pt x="832" y="406"/>
                  <a:pt x="832" y="406"/>
                </a:cubicBezTo>
                <a:cubicBezTo>
                  <a:pt x="828" y="405"/>
                  <a:pt x="824" y="406"/>
                  <a:pt x="823" y="409"/>
                </a:cubicBezTo>
                <a:cubicBezTo>
                  <a:pt x="823" y="409"/>
                  <a:pt x="823" y="409"/>
                  <a:pt x="823" y="409"/>
                </a:cubicBezTo>
                <a:cubicBezTo>
                  <a:pt x="821" y="412"/>
                  <a:pt x="822" y="416"/>
                  <a:pt x="825" y="418"/>
                </a:cubicBezTo>
                <a:cubicBezTo>
                  <a:pt x="825" y="418"/>
                  <a:pt x="825" y="418"/>
                  <a:pt x="825" y="418"/>
                </a:cubicBezTo>
                <a:cubicBezTo>
                  <a:pt x="828" y="419"/>
                  <a:pt x="832" y="418"/>
                  <a:pt x="834" y="415"/>
                </a:cubicBezTo>
                <a:cubicBezTo>
                  <a:pt x="834" y="415"/>
                  <a:pt x="834" y="415"/>
                  <a:pt x="834" y="415"/>
                </a:cubicBezTo>
                <a:cubicBezTo>
                  <a:pt x="834" y="415"/>
                  <a:pt x="834" y="415"/>
                  <a:pt x="834" y="415"/>
                </a:cubicBezTo>
                <a:cubicBezTo>
                  <a:pt x="835" y="414"/>
                  <a:pt x="835" y="413"/>
                  <a:pt x="835" y="412"/>
                </a:cubicBezTo>
                <a:close/>
                <a:moveTo>
                  <a:pt x="819" y="438"/>
                </a:moveTo>
                <a:cubicBezTo>
                  <a:pt x="819" y="438"/>
                  <a:pt x="819" y="438"/>
                  <a:pt x="819" y="438"/>
                </a:cubicBezTo>
                <a:cubicBezTo>
                  <a:pt x="819" y="436"/>
                  <a:pt x="818" y="433"/>
                  <a:pt x="816" y="432"/>
                </a:cubicBezTo>
                <a:cubicBezTo>
                  <a:pt x="816" y="432"/>
                  <a:pt x="816" y="432"/>
                  <a:pt x="816" y="432"/>
                </a:cubicBezTo>
                <a:cubicBezTo>
                  <a:pt x="813" y="430"/>
                  <a:pt x="809" y="431"/>
                  <a:pt x="807" y="434"/>
                </a:cubicBezTo>
                <a:cubicBezTo>
                  <a:pt x="807" y="434"/>
                  <a:pt x="807" y="434"/>
                  <a:pt x="807" y="434"/>
                </a:cubicBezTo>
                <a:cubicBezTo>
                  <a:pt x="806" y="437"/>
                  <a:pt x="806" y="441"/>
                  <a:pt x="809" y="443"/>
                </a:cubicBezTo>
                <a:cubicBezTo>
                  <a:pt x="809" y="443"/>
                  <a:pt x="809" y="443"/>
                  <a:pt x="809" y="443"/>
                </a:cubicBezTo>
                <a:cubicBezTo>
                  <a:pt x="812" y="445"/>
                  <a:pt x="816" y="444"/>
                  <a:pt x="818" y="441"/>
                </a:cubicBezTo>
                <a:cubicBezTo>
                  <a:pt x="819" y="440"/>
                  <a:pt x="819" y="439"/>
                  <a:pt x="819" y="438"/>
                </a:cubicBezTo>
                <a:close/>
                <a:moveTo>
                  <a:pt x="802" y="462"/>
                </a:moveTo>
                <a:cubicBezTo>
                  <a:pt x="802" y="462"/>
                  <a:pt x="802" y="462"/>
                  <a:pt x="802" y="462"/>
                </a:cubicBezTo>
                <a:cubicBezTo>
                  <a:pt x="802" y="460"/>
                  <a:pt x="801" y="458"/>
                  <a:pt x="800" y="457"/>
                </a:cubicBezTo>
                <a:cubicBezTo>
                  <a:pt x="800" y="457"/>
                  <a:pt x="800" y="457"/>
                  <a:pt x="800" y="457"/>
                </a:cubicBezTo>
                <a:cubicBezTo>
                  <a:pt x="797" y="455"/>
                  <a:pt x="793" y="456"/>
                  <a:pt x="790" y="458"/>
                </a:cubicBezTo>
                <a:cubicBezTo>
                  <a:pt x="790" y="458"/>
                  <a:pt x="790" y="458"/>
                  <a:pt x="790" y="458"/>
                </a:cubicBezTo>
                <a:cubicBezTo>
                  <a:pt x="788" y="461"/>
                  <a:pt x="789" y="465"/>
                  <a:pt x="792" y="468"/>
                </a:cubicBezTo>
                <a:cubicBezTo>
                  <a:pt x="792" y="468"/>
                  <a:pt x="792" y="468"/>
                  <a:pt x="792" y="468"/>
                </a:cubicBezTo>
                <a:cubicBezTo>
                  <a:pt x="795" y="470"/>
                  <a:pt x="799" y="469"/>
                  <a:pt x="801" y="466"/>
                </a:cubicBezTo>
                <a:cubicBezTo>
                  <a:pt x="802" y="465"/>
                  <a:pt x="802" y="464"/>
                  <a:pt x="802" y="462"/>
                </a:cubicBezTo>
                <a:close/>
                <a:moveTo>
                  <a:pt x="783" y="486"/>
                </a:moveTo>
                <a:cubicBezTo>
                  <a:pt x="783" y="486"/>
                  <a:pt x="783" y="486"/>
                  <a:pt x="783" y="486"/>
                </a:cubicBezTo>
                <a:cubicBezTo>
                  <a:pt x="783" y="484"/>
                  <a:pt x="783" y="482"/>
                  <a:pt x="781" y="481"/>
                </a:cubicBezTo>
                <a:cubicBezTo>
                  <a:pt x="781" y="481"/>
                  <a:pt x="781" y="481"/>
                  <a:pt x="781" y="481"/>
                </a:cubicBezTo>
                <a:cubicBezTo>
                  <a:pt x="778" y="479"/>
                  <a:pt x="774" y="479"/>
                  <a:pt x="772" y="482"/>
                </a:cubicBezTo>
                <a:cubicBezTo>
                  <a:pt x="772" y="482"/>
                  <a:pt x="772" y="482"/>
                  <a:pt x="772" y="482"/>
                </a:cubicBezTo>
                <a:cubicBezTo>
                  <a:pt x="770" y="484"/>
                  <a:pt x="770" y="488"/>
                  <a:pt x="773" y="491"/>
                </a:cubicBezTo>
                <a:cubicBezTo>
                  <a:pt x="773" y="491"/>
                  <a:pt x="773" y="491"/>
                  <a:pt x="773" y="491"/>
                </a:cubicBezTo>
                <a:cubicBezTo>
                  <a:pt x="775" y="493"/>
                  <a:pt x="779" y="493"/>
                  <a:pt x="782" y="490"/>
                </a:cubicBezTo>
                <a:cubicBezTo>
                  <a:pt x="783" y="489"/>
                  <a:pt x="783" y="487"/>
                  <a:pt x="783" y="486"/>
                </a:cubicBezTo>
                <a:close/>
                <a:moveTo>
                  <a:pt x="763" y="508"/>
                </a:moveTo>
                <a:cubicBezTo>
                  <a:pt x="763" y="508"/>
                  <a:pt x="763" y="508"/>
                  <a:pt x="763" y="508"/>
                </a:cubicBezTo>
                <a:cubicBezTo>
                  <a:pt x="763" y="506"/>
                  <a:pt x="762" y="505"/>
                  <a:pt x="761" y="503"/>
                </a:cubicBezTo>
                <a:cubicBezTo>
                  <a:pt x="761" y="503"/>
                  <a:pt x="761" y="503"/>
                  <a:pt x="761" y="503"/>
                </a:cubicBezTo>
                <a:cubicBezTo>
                  <a:pt x="758" y="501"/>
                  <a:pt x="754" y="501"/>
                  <a:pt x="752" y="503"/>
                </a:cubicBezTo>
                <a:cubicBezTo>
                  <a:pt x="752" y="503"/>
                  <a:pt x="752" y="503"/>
                  <a:pt x="752" y="503"/>
                </a:cubicBezTo>
                <a:cubicBezTo>
                  <a:pt x="749" y="506"/>
                  <a:pt x="749" y="510"/>
                  <a:pt x="752" y="512"/>
                </a:cubicBezTo>
                <a:cubicBezTo>
                  <a:pt x="752" y="512"/>
                  <a:pt x="752" y="512"/>
                  <a:pt x="752" y="512"/>
                </a:cubicBezTo>
                <a:cubicBezTo>
                  <a:pt x="754" y="515"/>
                  <a:pt x="758" y="515"/>
                  <a:pt x="761" y="512"/>
                </a:cubicBezTo>
                <a:cubicBezTo>
                  <a:pt x="762" y="511"/>
                  <a:pt x="763" y="509"/>
                  <a:pt x="763" y="508"/>
                </a:cubicBezTo>
                <a:close/>
                <a:moveTo>
                  <a:pt x="741" y="528"/>
                </a:moveTo>
                <a:cubicBezTo>
                  <a:pt x="741" y="528"/>
                  <a:pt x="741" y="528"/>
                  <a:pt x="741" y="528"/>
                </a:cubicBezTo>
                <a:cubicBezTo>
                  <a:pt x="741" y="527"/>
                  <a:pt x="740" y="525"/>
                  <a:pt x="739" y="524"/>
                </a:cubicBezTo>
                <a:cubicBezTo>
                  <a:pt x="739" y="524"/>
                  <a:pt x="739" y="524"/>
                  <a:pt x="739" y="524"/>
                </a:cubicBezTo>
                <a:cubicBezTo>
                  <a:pt x="737" y="521"/>
                  <a:pt x="733" y="521"/>
                  <a:pt x="730" y="524"/>
                </a:cubicBezTo>
                <a:cubicBezTo>
                  <a:pt x="730" y="524"/>
                  <a:pt x="730" y="524"/>
                  <a:pt x="730" y="524"/>
                </a:cubicBezTo>
                <a:cubicBezTo>
                  <a:pt x="727" y="526"/>
                  <a:pt x="727" y="530"/>
                  <a:pt x="730" y="533"/>
                </a:cubicBezTo>
                <a:cubicBezTo>
                  <a:pt x="730" y="533"/>
                  <a:pt x="730" y="533"/>
                  <a:pt x="730" y="533"/>
                </a:cubicBezTo>
                <a:cubicBezTo>
                  <a:pt x="732" y="535"/>
                  <a:pt x="736" y="536"/>
                  <a:pt x="739" y="533"/>
                </a:cubicBezTo>
                <a:cubicBezTo>
                  <a:pt x="740" y="532"/>
                  <a:pt x="741" y="530"/>
                  <a:pt x="741" y="528"/>
                </a:cubicBezTo>
                <a:close/>
                <a:moveTo>
                  <a:pt x="718" y="548"/>
                </a:moveTo>
                <a:cubicBezTo>
                  <a:pt x="718" y="548"/>
                  <a:pt x="718" y="548"/>
                  <a:pt x="718" y="548"/>
                </a:cubicBezTo>
                <a:cubicBezTo>
                  <a:pt x="718" y="546"/>
                  <a:pt x="717" y="545"/>
                  <a:pt x="716" y="544"/>
                </a:cubicBezTo>
                <a:cubicBezTo>
                  <a:pt x="716" y="544"/>
                  <a:pt x="716" y="544"/>
                  <a:pt x="716" y="544"/>
                </a:cubicBezTo>
                <a:cubicBezTo>
                  <a:pt x="714" y="541"/>
                  <a:pt x="710" y="540"/>
                  <a:pt x="707" y="542"/>
                </a:cubicBezTo>
                <a:cubicBezTo>
                  <a:pt x="707" y="542"/>
                  <a:pt x="707" y="542"/>
                  <a:pt x="707" y="542"/>
                </a:cubicBezTo>
                <a:cubicBezTo>
                  <a:pt x="704" y="545"/>
                  <a:pt x="704" y="549"/>
                  <a:pt x="706" y="551"/>
                </a:cubicBezTo>
                <a:cubicBezTo>
                  <a:pt x="706" y="551"/>
                  <a:pt x="706" y="551"/>
                  <a:pt x="706" y="551"/>
                </a:cubicBezTo>
                <a:cubicBezTo>
                  <a:pt x="708" y="554"/>
                  <a:pt x="712" y="555"/>
                  <a:pt x="715" y="553"/>
                </a:cubicBezTo>
                <a:cubicBezTo>
                  <a:pt x="717" y="551"/>
                  <a:pt x="718" y="549"/>
                  <a:pt x="718" y="548"/>
                </a:cubicBezTo>
                <a:close/>
                <a:moveTo>
                  <a:pt x="693" y="565"/>
                </a:moveTo>
                <a:cubicBezTo>
                  <a:pt x="693" y="565"/>
                  <a:pt x="693" y="565"/>
                  <a:pt x="693" y="565"/>
                </a:cubicBezTo>
                <a:cubicBezTo>
                  <a:pt x="693" y="564"/>
                  <a:pt x="693" y="562"/>
                  <a:pt x="692" y="561"/>
                </a:cubicBezTo>
                <a:cubicBezTo>
                  <a:pt x="692" y="561"/>
                  <a:pt x="692" y="561"/>
                  <a:pt x="692" y="561"/>
                </a:cubicBezTo>
                <a:cubicBezTo>
                  <a:pt x="690" y="558"/>
                  <a:pt x="686" y="558"/>
                  <a:pt x="683" y="560"/>
                </a:cubicBezTo>
                <a:cubicBezTo>
                  <a:pt x="683" y="560"/>
                  <a:pt x="683" y="560"/>
                  <a:pt x="683" y="560"/>
                </a:cubicBezTo>
                <a:cubicBezTo>
                  <a:pt x="680" y="562"/>
                  <a:pt x="679" y="566"/>
                  <a:pt x="681" y="569"/>
                </a:cubicBezTo>
                <a:cubicBezTo>
                  <a:pt x="681" y="569"/>
                  <a:pt x="681" y="569"/>
                  <a:pt x="681" y="569"/>
                </a:cubicBezTo>
                <a:cubicBezTo>
                  <a:pt x="683" y="572"/>
                  <a:pt x="687" y="572"/>
                  <a:pt x="690" y="570"/>
                </a:cubicBezTo>
                <a:cubicBezTo>
                  <a:pt x="692" y="569"/>
                  <a:pt x="693" y="567"/>
                  <a:pt x="693" y="565"/>
                </a:cubicBezTo>
                <a:close/>
                <a:moveTo>
                  <a:pt x="668" y="581"/>
                </a:moveTo>
                <a:cubicBezTo>
                  <a:pt x="668" y="581"/>
                  <a:pt x="668" y="581"/>
                  <a:pt x="668" y="581"/>
                </a:cubicBezTo>
                <a:cubicBezTo>
                  <a:pt x="668" y="580"/>
                  <a:pt x="667" y="579"/>
                  <a:pt x="667" y="577"/>
                </a:cubicBezTo>
                <a:cubicBezTo>
                  <a:pt x="667" y="577"/>
                  <a:pt x="667" y="577"/>
                  <a:pt x="667" y="577"/>
                </a:cubicBezTo>
                <a:cubicBezTo>
                  <a:pt x="665" y="574"/>
                  <a:pt x="661" y="573"/>
                  <a:pt x="658" y="575"/>
                </a:cubicBezTo>
                <a:cubicBezTo>
                  <a:pt x="658" y="575"/>
                  <a:pt x="658" y="575"/>
                  <a:pt x="658" y="575"/>
                </a:cubicBezTo>
                <a:cubicBezTo>
                  <a:pt x="655" y="577"/>
                  <a:pt x="654" y="581"/>
                  <a:pt x="655" y="584"/>
                </a:cubicBezTo>
                <a:cubicBezTo>
                  <a:pt x="655" y="584"/>
                  <a:pt x="655" y="584"/>
                  <a:pt x="655" y="584"/>
                </a:cubicBezTo>
                <a:cubicBezTo>
                  <a:pt x="657" y="587"/>
                  <a:pt x="661" y="588"/>
                  <a:pt x="664" y="586"/>
                </a:cubicBezTo>
                <a:cubicBezTo>
                  <a:pt x="666" y="585"/>
                  <a:pt x="668" y="583"/>
                  <a:pt x="668" y="581"/>
                </a:cubicBezTo>
                <a:close/>
                <a:moveTo>
                  <a:pt x="641" y="595"/>
                </a:moveTo>
                <a:cubicBezTo>
                  <a:pt x="641" y="595"/>
                  <a:pt x="641" y="595"/>
                  <a:pt x="641" y="595"/>
                </a:cubicBezTo>
                <a:cubicBezTo>
                  <a:pt x="641" y="594"/>
                  <a:pt x="641" y="593"/>
                  <a:pt x="640" y="592"/>
                </a:cubicBezTo>
                <a:cubicBezTo>
                  <a:pt x="640" y="592"/>
                  <a:pt x="640" y="592"/>
                  <a:pt x="640" y="592"/>
                </a:cubicBezTo>
                <a:cubicBezTo>
                  <a:pt x="639" y="589"/>
                  <a:pt x="635" y="587"/>
                  <a:pt x="632" y="589"/>
                </a:cubicBezTo>
                <a:cubicBezTo>
                  <a:pt x="632" y="589"/>
                  <a:pt x="632" y="589"/>
                  <a:pt x="632" y="589"/>
                </a:cubicBezTo>
                <a:cubicBezTo>
                  <a:pt x="628" y="590"/>
                  <a:pt x="627" y="594"/>
                  <a:pt x="629" y="597"/>
                </a:cubicBezTo>
                <a:cubicBezTo>
                  <a:pt x="629" y="597"/>
                  <a:pt x="629" y="597"/>
                  <a:pt x="629" y="597"/>
                </a:cubicBezTo>
                <a:cubicBezTo>
                  <a:pt x="630" y="601"/>
                  <a:pt x="634" y="602"/>
                  <a:pt x="637" y="600"/>
                </a:cubicBezTo>
                <a:cubicBezTo>
                  <a:pt x="637" y="600"/>
                  <a:pt x="637" y="600"/>
                  <a:pt x="637" y="600"/>
                </a:cubicBezTo>
                <a:cubicBezTo>
                  <a:pt x="637" y="600"/>
                  <a:pt x="637" y="600"/>
                  <a:pt x="637" y="600"/>
                </a:cubicBezTo>
                <a:cubicBezTo>
                  <a:pt x="640" y="599"/>
                  <a:pt x="641" y="597"/>
                  <a:pt x="641" y="595"/>
                </a:cubicBezTo>
                <a:close/>
                <a:moveTo>
                  <a:pt x="613" y="607"/>
                </a:moveTo>
                <a:cubicBezTo>
                  <a:pt x="613" y="607"/>
                  <a:pt x="613" y="607"/>
                  <a:pt x="613" y="607"/>
                </a:cubicBezTo>
                <a:cubicBezTo>
                  <a:pt x="613" y="606"/>
                  <a:pt x="613" y="605"/>
                  <a:pt x="613" y="604"/>
                </a:cubicBezTo>
                <a:cubicBezTo>
                  <a:pt x="613" y="604"/>
                  <a:pt x="613" y="604"/>
                  <a:pt x="613" y="604"/>
                </a:cubicBezTo>
                <a:cubicBezTo>
                  <a:pt x="612" y="601"/>
                  <a:pt x="608" y="599"/>
                  <a:pt x="605" y="601"/>
                </a:cubicBezTo>
                <a:cubicBezTo>
                  <a:pt x="605" y="601"/>
                  <a:pt x="605" y="601"/>
                  <a:pt x="605" y="601"/>
                </a:cubicBezTo>
                <a:cubicBezTo>
                  <a:pt x="601" y="602"/>
                  <a:pt x="600" y="606"/>
                  <a:pt x="601" y="609"/>
                </a:cubicBezTo>
                <a:cubicBezTo>
                  <a:pt x="601" y="609"/>
                  <a:pt x="601" y="609"/>
                  <a:pt x="601" y="609"/>
                </a:cubicBezTo>
                <a:cubicBezTo>
                  <a:pt x="602" y="612"/>
                  <a:pt x="606" y="614"/>
                  <a:pt x="609" y="613"/>
                </a:cubicBezTo>
                <a:cubicBezTo>
                  <a:pt x="609" y="613"/>
                  <a:pt x="609" y="613"/>
                  <a:pt x="609" y="613"/>
                </a:cubicBezTo>
                <a:cubicBezTo>
                  <a:pt x="609" y="613"/>
                  <a:pt x="609" y="613"/>
                  <a:pt x="609" y="613"/>
                </a:cubicBezTo>
                <a:cubicBezTo>
                  <a:pt x="612" y="612"/>
                  <a:pt x="613" y="609"/>
                  <a:pt x="613" y="607"/>
                </a:cubicBezTo>
                <a:close/>
                <a:moveTo>
                  <a:pt x="585" y="617"/>
                </a:moveTo>
                <a:cubicBezTo>
                  <a:pt x="585" y="617"/>
                  <a:pt x="585" y="617"/>
                  <a:pt x="585" y="617"/>
                </a:cubicBezTo>
                <a:cubicBezTo>
                  <a:pt x="585" y="616"/>
                  <a:pt x="585" y="615"/>
                  <a:pt x="585" y="615"/>
                </a:cubicBezTo>
                <a:cubicBezTo>
                  <a:pt x="585" y="615"/>
                  <a:pt x="585" y="615"/>
                  <a:pt x="585" y="615"/>
                </a:cubicBezTo>
                <a:cubicBezTo>
                  <a:pt x="584" y="611"/>
                  <a:pt x="580" y="610"/>
                  <a:pt x="577" y="611"/>
                </a:cubicBezTo>
                <a:cubicBezTo>
                  <a:pt x="577" y="611"/>
                  <a:pt x="577" y="611"/>
                  <a:pt x="577" y="611"/>
                </a:cubicBezTo>
                <a:cubicBezTo>
                  <a:pt x="573" y="612"/>
                  <a:pt x="571" y="615"/>
                  <a:pt x="572" y="619"/>
                </a:cubicBezTo>
                <a:cubicBezTo>
                  <a:pt x="572" y="619"/>
                  <a:pt x="572" y="619"/>
                  <a:pt x="572" y="619"/>
                </a:cubicBezTo>
                <a:cubicBezTo>
                  <a:pt x="574" y="622"/>
                  <a:pt x="577" y="624"/>
                  <a:pt x="581" y="623"/>
                </a:cubicBezTo>
                <a:cubicBezTo>
                  <a:pt x="583" y="622"/>
                  <a:pt x="585" y="620"/>
                  <a:pt x="585" y="617"/>
                </a:cubicBezTo>
                <a:close/>
                <a:moveTo>
                  <a:pt x="556" y="625"/>
                </a:moveTo>
                <a:cubicBezTo>
                  <a:pt x="556" y="625"/>
                  <a:pt x="556" y="625"/>
                  <a:pt x="556" y="625"/>
                </a:cubicBezTo>
                <a:cubicBezTo>
                  <a:pt x="556" y="624"/>
                  <a:pt x="556" y="624"/>
                  <a:pt x="556" y="623"/>
                </a:cubicBezTo>
                <a:cubicBezTo>
                  <a:pt x="556" y="623"/>
                  <a:pt x="556" y="623"/>
                  <a:pt x="556" y="623"/>
                </a:cubicBezTo>
                <a:cubicBezTo>
                  <a:pt x="555" y="620"/>
                  <a:pt x="552" y="618"/>
                  <a:pt x="548" y="619"/>
                </a:cubicBezTo>
                <a:cubicBezTo>
                  <a:pt x="548" y="619"/>
                  <a:pt x="548" y="619"/>
                  <a:pt x="548" y="619"/>
                </a:cubicBezTo>
                <a:cubicBezTo>
                  <a:pt x="545" y="620"/>
                  <a:pt x="543" y="623"/>
                  <a:pt x="543" y="626"/>
                </a:cubicBezTo>
                <a:cubicBezTo>
                  <a:pt x="543" y="626"/>
                  <a:pt x="543" y="626"/>
                  <a:pt x="543" y="626"/>
                </a:cubicBezTo>
                <a:cubicBezTo>
                  <a:pt x="544" y="630"/>
                  <a:pt x="548" y="632"/>
                  <a:pt x="551" y="631"/>
                </a:cubicBezTo>
                <a:cubicBezTo>
                  <a:pt x="551" y="631"/>
                  <a:pt x="551" y="631"/>
                  <a:pt x="551" y="631"/>
                </a:cubicBezTo>
                <a:cubicBezTo>
                  <a:pt x="551" y="631"/>
                  <a:pt x="551" y="631"/>
                  <a:pt x="551" y="631"/>
                </a:cubicBezTo>
                <a:cubicBezTo>
                  <a:pt x="554" y="631"/>
                  <a:pt x="556" y="628"/>
                  <a:pt x="556" y="625"/>
                </a:cubicBezTo>
                <a:close/>
                <a:moveTo>
                  <a:pt x="527" y="631"/>
                </a:moveTo>
                <a:cubicBezTo>
                  <a:pt x="527" y="631"/>
                  <a:pt x="527" y="631"/>
                  <a:pt x="527" y="631"/>
                </a:cubicBezTo>
                <a:cubicBezTo>
                  <a:pt x="527" y="631"/>
                  <a:pt x="527" y="630"/>
                  <a:pt x="527" y="630"/>
                </a:cubicBezTo>
                <a:cubicBezTo>
                  <a:pt x="527" y="630"/>
                  <a:pt x="527" y="630"/>
                  <a:pt x="527" y="630"/>
                </a:cubicBezTo>
                <a:cubicBezTo>
                  <a:pt x="526" y="626"/>
                  <a:pt x="523" y="624"/>
                  <a:pt x="519" y="625"/>
                </a:cubicBezTo>
                <a:cubicBezTo>
                  <a:pt x="519" y="625"/>
                  <a:pt x="519" y="625"/>
                  <a:pt x="519" y="625"/>
                </a:cubicBezTo>
                <a:cubicBezTo>
                  <a:pt x="516" y="625"/>
                  <a:pt x="513" y="629"/>
                  <a:pt x="514" y="632"/>
                </a:cubicBezTo>
                <a:cubicBezTo>
                  <a:pt x="514" y="632"/>
                  <a:pt x="514" y="632"/>
                  <a:pt x="514" y="632"/>
                </a:cubicBezTo>
                <a:cubicBezTo>
                  <a:pt x="514" y="636"/>
                  <a:pt x="518" y="638"/>
                  <a:pt x="521" y="637"/>
                </a:cubicBezTo>
                <a:cubicBezTo>
                  <a:pt x="521" y="637"/>
                  <a:pt x="521" y="637"/>
                  <a:pt x="521" y="637"/>
                </a:cubicBezTo>
                <a:cubicBezTo>
                  <a:pt x="521" y="637"/>
                  <a:pt x="521" y="637"/>
                  <a:pt x="521" y="637"/>
                </a:cubicBezTo>
                <a:cubicBezTo>
                  <a:pt x="524" y="637"/>
                  <a:pt x="527" y="634"/>
                  <a:pt x="527" y="631"/>
                </a:cubicBezTo>
                <a:close/>
                <a:moveTo>
                  <a:pt x="497" y="635"/>
                </a:moveTo>
                <a:cubicBezTo>
                  <a:pt x="497" y="635"/>
                  <a:pt x="497" y="635"/>
                  <a:pt x="497" y="635"/>
                </a:cubicBezTo>
                <a:cubicBezTo>
                  <a:pt x="497" y="635"/>
                  <a:pt x="497" y="635"/>
                  <a:pt x="497" y="635"/>
                </a:cubicBezTo>
                <a:cubicBezTo>
                  <a:pt x="497" y="635"/>
                  <a:pt x="497" y="635"/>
                  <a:pt x="497" y="635"/>
                </a:cubicBezTo>
                <a:cubicBezTo>
                  <a:pt x="497" y="631"/>
                  <a:pt x="493" y="628"/>
                  <a:pt x="490" y="629"/>
                </a:cubicBezTo>
                <a:cubicBezTo>
                  <a:pt x="490" y="629"/>
                  <a:pt x="490" y="629"/>
                  <a:pt x="490" y="629"/>
                </a:cubicBezTo>
                <a:cubicBezTo>
                  <a:pt x="486" y="629"/>
                  <a:pt x="484" y="632"/>
                  <a:pt x="484" y="636"/>
                </a:cubicBezTo>
                <a:cubicBezTo>
                  <a:pt x="484" y="636"/>
                  <a:pt x="484" y="636"/>
                  <a:pt x="484" y="636"/>
                </a:cubicBezTo>
                <a:cubicBezTo>
                  <a:pt x="484" y="639"/>
                  <a:pt x="488" y="642"/>
                  <a:pt x="491" y="642"/>
                </a:cubicBezTo>
                <a:cubicBezTo>
                  <a:pt x="494" y="641"/>
                  <a:pt x="497" y="638"/>
                  <a:pt x="497" y="635"/>
                </a:cubicBezTo>
                <a:close/>
                <a:moveTo>
                  <a:pt x="467" y="637"/>
                </a:moveTo>
                <a:cubicBezTo>
                  <a:pt x="467" y="637"/>
                  <a:pt x="467" y="637"/>
                  <a:pt x="467" y="637"/>
                </a:cubicBezTo>
                <a:cubicBezTo>
                  <a:pt x="467" y="637"/>
                  <a:pt x="467" y="637"/>
                  <a:pt x="467" y="637"/>
                </a:cubicBezTo>
                <a:cubicBezTo>
                  <a:pt x="467" y="637"/>
                  <a:pt x="467" y="637"/>
                  <a:pt x="467" y="637"/>
                </a:cubicBezTo>
                <a:cubicBezTo>
                  <a:pt x="467" y="633"/>
                  <a:pt x="464" y="631"/>
                  <a:pt x="460" y="631"/>
                </a:cubicBezTo>
                <a:cubicBezTo>
                  <a:pt x="460" y="631"/>
                  <a:pt x="460" y="631"/>
                  <a:pt x="460" y="631"/>
                </a:cubicBezTo>
                <a:cubicBezTo>
                  <a:pt x="457" y="631"/>
                  <a:pt x="454" y="634"/>
                  <a:pt x="454" y="637"/>
                </a:cubicBezTo>
                <a:cubicBezTo>
                  <a:pt x="454" y="637"/>
                  <a:pt x="454" y="637"/>
                  <a:pt x="454" y="637"/>
                </a:cubicBezTo>
                <a:cubicBezTo>
                  <a:pt x="454" y="641"/>
                  <a:pt x="457" y="644"/>
                  <a:pt x="461" y="644"/>
                </a:cubicBezTo>
                <a:cubicBezTo>
                  <a:pt x="464" y="644"/>
                  <a:pt x="467" y="641"/>
                  <a:pt x="467" y="637"/>
                </a:cubicBezTo>
                <a:close/>
                <a:moveTo>
                  <a:pt x="437" y="637"/>
                </a:moveTo>
                <a:cubicBezTo>
                  <a:pt x="437" y="637"/>
                  <a:pt x="437" y="637"/>
                  <a:pt x="437" y="637"/>
                </a:cubicBezTo>
                <a:cubicBezTo>
                  <a:pt x="437" y="634"/>
                  <a:pt x="434" y="631"/>
                  <a:pt x="431" y="631"/>
                </a:cubicBezTo>
                <a:cubicBezTo>
                  <a:pt x="431" y="631"/>
                  <a:pt x="431" y="631"/>
                  <a:pt x="431" y="631"/>
                </a:cubicBezTo>
                <a:cubicBezTo>
                  <a:pt x="427" y="631"/>
                  <a:pt x="424" y="633"/>
                  <a:pt x="424" y="637"/>
                </a:cubicBezTo>
                <a:cubicBezTo>
                  <a:pt x="424" y="637"/>
                  <a:pt x="424" y="637"/>
                  <a:pt x="424" y="637"/>
                </a:cubicBezTo>
                <a:cubicBezTo>
                  <a:pt x="424" y="641"/>
                  <a:pt x="427" y="644"/>
                  <a:pt x="430" y="644"/>
                </a:cubicBezTo>
                <a:cubicBezTo>
                  <a:pt x="430" y="644"/>
                  <a:pt x="430" y="644"/>
                  <a:pt x="430" y="644"/>
                </a:cubicBezTo>
                <a:cubicBezTo>
                  <a:pt x="434" y="644"/>
                  <a:pt x="437" y="641"/>
                  <a:pt x="437" y="637"/>
                </a:cubicBezTo>
                <a:cubicBezTo>
                  <a:pt x="437" y="637"/>
                  <a:pt x="437" y="637"/>
                  <a:pt x="437" y="637"/>
                </a:cubicBezTo>
                <a:close/>
                <a:moveTo>
                  <a:pt x="407" y="635"/>
                </a:moveTo>
                <a:cubicBezTo>
                  <a:pt x="407" y="635"/>
                  <a:pt x="407" y="635"/>
                  <a:pt x="407" y="635"/>
                </a:cubicBezTo>
                <a:cubicBezTo>
                  <a:pt x="407" y="632"/>
                  <a:pt x="404" y="629"/>
                  <a:pt x="401" y="629"/>
                </a:cubicBezTo>
                <a:cubicBezTo>
                  <a:pt x="401" y="629"/>
                  <a:pt x="401" y="629"/>
                  <a:pt x="401" y="629"/>
                </a:cubicBezTo>
                <a:cubicBezTo>
                  <a:pt x="397" y="628"/>
                  <a:pt x="394" y="631"/>
                  <a:pt x="394" y="635"/>
                </a:cubicBezTo>
                <a:cubicBezTo>
                  <a:pt x="394" y="635"/>
                  <a:pt x="394" y="635"/>
                  <a:pt x="394" y="635"/>
                </a:cubicBezTo>
                <a:cubicBezTo>
                  <a:pt x="394" y="638"/>
                  <a:pt x="396" y="641"/>
                  <a:pt x="400" y="642"/>
                </a:cubicBezTo>
                <a:cubicBezTo>
                  <a:pt x="400" y="642"/>
                  <a:pt x="400" y="642"/>
                  <a:pt x="400" y="642"/>
                </a:cubicBezTo>
                <a:cubicBezTo>
                  <a:pt x="403" y="642"/>
                  <a:pt x="406" y="639"/>
                  <a:pt x="407" y="636"/>
                </a:cubicBezTo>
                <a:cubicBezTo>
                  <a:pt x="407" y="636"/>
                  <a:pt x="407" y="635"/>
                  <a:pt x="407" y="635"/>
                </a:cubicBezTo>
                <a:close/>
                <a:moveTo>
                  <a:pt x="377" y="631"/>
                </a:moveTo>
                <a:cubicBezTo>
                  <a:pt x="377" y="631"/>
                  <a:pt x="377" y="631"/>
                  <a:pt x="377" y="631"/>
                </a:cubicBezTo>
                <a:cubicBezTo>
                  <a:pt x="377" y="628"/>
                  <a:pt x="375" y="625"/>
                  <a:pt x="372" y="625"/>
                </a:cubicBezTo>
                <a:cubicBezTo>
                  <a:pt x="372" y="625"/>
                  <a:pt x="372" y="625"/>
                  <a:pt x="372" y="625"/>
                </a:cubicBezTo>
                <a:cubicBezTo>
                  <a:pt x="368" y="624"/>
                  <a:pt x="365" y="627"/>
                  <a:pt x="364" y="630"/>
                </a:cubicBezTo>
                <a:cubicBezTo>
                  <a:pt x="364" y="630"/>
                  <a:pt x="364" y="630"/>
                  <a:pt x="364" y="630"/>
                </a:cubicBezTo>
                <a:cubicBezTo>
                  <a:pt x="364" y="634"/>
                  <a:pt x="366" y="637"/>
                  <a:pt x="369" y="638"/>
                </a:cubicBezTo>
                <a:cubicBezTo>
                  <a:pt x="369" y="638"/>
                  <a:pt x="369" y="638"/>
                  <a:pt x="369" y="638"/>
                </a:cubicBezTo>
                <a:cubicBezTo>
                  <a:pt x="373" y="638"/>
                  <a:pt x="376" y="636"/>
                  <a:pt x="377" y="632"/>
                </a:cubicBezTo>
                <a:cubicBezTo>
                  <a:pt x="377" y="632"/>
                  <a:pt x="377" y="632"/>
                  <a:pt x="377" y="631"/>
                </a:cubicBezTo>
                <a:close/>
                <a:moveTo>
                  <a:pt x="348" y="625"/>
                </a:moveTo>
                <a:cubicBezTo>
                  <a:pt x="348" y="625"/>
                  <a:pt x="348" y="625"/>
                  <a:pt x="348" y="625"/>
                </a:cubicBezTo>
                <a:cubicBezTo>
                  <a:pt x="348" y="622"/>
                  <a:pt x="346" y="620"/>
                  <a:pt x="343" y="619"/>
                </a:cubicBezTo>
                <a:cubicBezTo>
                  <a:pt x="343" y="619"/>
                  <a:pt x="343" y="619"/>
                  <a:pt x="343" y="619"/>
                </a:cubicBezTo>
                <a:cubicBezTo>
                  <a:pt x="339" y="618"/>
                  <a:pt x="336" y="620"/>
                  <a:pt x="335" y="624"/>
                </a:cubicBezTo>
                <a:cubicBezTo>
                  <a:pt x="335" y="624"/>
                  <a:pt x="335" y="624"/>
                  <a:pt x="335" y="624"/>
                </a:cubicBezTo>
                <a:cubicBezTo>
                  <a:pt x="334" y="627"/>
                  <a:pt x="336" y="631"/>
                  <a:pt x="340" y="631"/>
                </a:cubicBezTo>
                <a:cubicBezTo>
                  <a:pt x="340" y="631"/>
                  <a:pt x="340" y="631"/>
                  <a:pt x="340" y="631"/>
                </a:cubicBezTo>
                <a:cubicBezTo>
                  <a:pt x="343" y="632"/>
                  <a:pt x="347" y="630"/>
                  <a:pt x="347" y="627"/>
                </a:cubicBezTo>
                <a:cubicBezTo>
                  <a:pt x="348" y="626"/>
                  <a:pt x="348" y="626"/>
                  <a:pt x="348" y="625"/>
                </a:cubicBezTo>
                <a:close/>
                <a:moveTo>
                  <a:pt x="319" y="617"/>
                </a:moveTo>
                <a:cubicBezTo>
                  <a:pt x="319" y="617"/>
                  <a:pt x="319" y="617"/>
                  <a:pt x="319" y="617"/>
                </a:cubicBezTo>
                <a:cubicBezTo>
                  <a:pt x="319" y="614"/>
                  <a:pt x="317" y="612"/>
                  <a:pt x="314" y="611"/>
                </a:cubicBezTo>
                <a:cubicBezTo>
                  <a:pt x="314" y="611"/>
                  <a:pt x="314" y="611"/>
                  <a:pt x="314" y="611"/>
                </a:cubicBezTo>
                <a:cubicBezTo>
                  <a:pt x="311" y="610"/>
                  <a:pt x="307" y="612"/>
                  <a:pt x="306" y="615"/>
                </a:cubicBezTo>
                <a:cubicBezTo>
                  <a:pt x="306" y="615"/>
                  <a:pt x="306" y="615"/>
                  <a:pt x="306" y="615"/>
                </a:cubicBezTo>
                <a:cubicBezTo>
                  <a:pt x="305" y="618"/>
                  <a:pt x="307" y="622"/>
                  <a:pt x="310" y="623"/>
                </a:cubicBezTo>
                <a:cubicBezTo>
                  <a:pt x="310" y="623"/>
                  <a:pt x="310" y="623"/>
                  <a:pt x="310" y="623"/>
                </a:cubicBezTo>
                <a:cubicBezTo>
                  <a:pt x="310" y="623"/>
                  <a:pt x="310" y="623"/>
                  <a:pt x="310" y="623"/>
                </a:cubicBezTo>
                <a:cubicBezTo>
                  <a:pt x="310" y="623"/>
                  <a:pt x="310" y="623"/>
                  <a:pt x="310" y="623"/>
                </a:cubicBezTo>
                <a:cubicBezTo>
                  <a:pt x="314" y="624"/>
                  <a:pt x="317" y="622"/>
                  <a:pt x="318" y="619"/>
                </a:cubicBezTo>
                <a:cubicBezTo>
                  <a:pt x="319" y="618"/>
                  <a:pt x="319" y="618"/>
                  <a:pt x="319" y="617"/>
                </a:cubicBezTo>
                <a:close/>
                <a:moveTo>
                  <a:pt x="290" y="607"/>
                </a:moveTo>
                <a:cubicBezTo>
                  <a:pt x="290" y="607"/>
                  <a:pt x="290" y="607"/>
                  <a:pt x="290" y="607"/>
                </a:cubicBezTo>
                <a:cubicBezTo>
                  <a:pt x="290" y="604"/>
                  <a:pt x="289" y="602"/>
                  <a:pt x="286" y="601"/>
                </a:cubicBezTo>
                <a:cubicBezTo>
                  <a:pt x="286" y="601"/>
                  <a:pt x="286" y="601"/>
                  <a:pt x="286" y="601"/>
                </a:cubicBezTo>
                <a:cubicBezTo>
                  <a:pt x="283" y="600"/>
                  <a:pt x="279" y="601"/>
                  <a:pt x="278" y="604"/>
                </a:cubicBezTo>
                <a:cubicBezTo>
                  <a:pt x="278" y="604"/>
                  <a:pt x="278" y="604"/>
                  <a:pt x="278" y="604"/>
                </a:cubicBezTo>
                <a:cubicBezTo>
                  <a:pt x="276" y="608"/>
                  <a:pt x="278" y="612"/>
                  <a:pt x="281" y="613"/>
                </a:cubicBezTo>
                <a:cubicBezTo>
                  <a:pt x="281" y="613"/>
                  <a:pt x="281" y="613"/>
                  <a:pt x="281" y="613"/>
                </a:cubicBezTo>
                <a:cubicBezTo>
                  <a:pt x="285" y="614"/>
                  <a:pt x="288" y="613"/>
                  <a:pt x="290" y="609"/>
                </a:cubicBezTo>
                <a:cubicBezTo>
                  <a:pt x="290" y="608"/>
                  <a:pt x="290" y="608"/>
                  <a:pt x="290" y="607"/>
                </a:cubicBezTo>
                <a:close/>
                <a:moveTo>
                  <a:pt x="263" y="595"/>
                </a:moveTo>
                <a:cubicBezTo>
                  <a:pt x="263" y="595"/>
                  <a:pt x="263" y="595"/>
                  <a:pt x="263" y="595"/>
                </a:cubicBezTo>
                <a:cubicBezTo>
                  <a:pt x="263" y="592"/>
                  <a:pt x="261" y="590"/>
                  <a:pt x="259" y="589"/>
                </a:cubicBezTo>
                <a:cubicBezTo>
                  <a:pt x="259" y="589"/>
                  <a:pt x="259" y="589"/>
                  <a:pt x="259" y="589"/>
                </a:cubicBezTo>
                <a:cubicBezTo>
                  <a:pt x="256" y="587"/>
                  <a:pt x="252" y="589"/>
                  <a:pt x="250" y="592"/>
                </a:cubicBezTo>
                <a:cubicBezTo>
                  <a:pt x="250" y="592"/>
                  <a:pt x="250" y="592"/>
                  <a:pt x="250" y="592"/>
                </a:cubicBezTo>
                <a:cubicBezTo>
                  <a:pt x="249" y="595"/>
                  <a:pt x="250" y="599"/>
                  <a:pt x="253" y="601"/>
                </a:cubicBezTo>
                <a:cubicBezTo>
                  <a:pt x="253" y="601"/>
                  <a:pt x="253" y="601"/>
                  <a:pt x="253" y="601"/>
                </a:cubicBezTo>
                <a:cubicBezTo>
                  <a:pt x="253" y="601"/>
                  <a:pt x="253" y="601"/>
                  <a:pt x="253" y="601"/>
                </a:cubicBezTo>
                <a:cubicBezTo>
                  <a:pt x="253" y="601"/>
                  <a:pt x="253" y="601"/>
                  <a:pt x="253" y="601"/>
                </a:cubicBezTo>
                <a:cubicBezTo>
                  <a:pt x="257" y="602"/>
                  <a:pt x="261" y="601"/>
                  <a:pt x="262" y="598"/>
                </a:cubicBezTo>
                <a:cubicBezTo>
                  <a:pt x="262" y="597"/>
                  <a:pt x="263" y="596"/>
                  <a:pt x="263" y="595"/>
                </a:cubicBezTo>
                <a:close/>
                <a:moveTo>
                  <a:pt x="236" y="581"/>
                </a:moveTo>
                <a:cubicBezTo>
                  <a:pt x="236" y="581"/>
                  <a:pt x="236" y="581"/>
                  <a:pt x="236" y="581"/>
                </a:cubicBezTo>
                <a:cubicBezTo>
                  <a:pt x="236" y="579"/>
                  <a:pt x="235" y="576"/>
                  <a:pt x="233" y="575"/>
                </a:cubicBezTo>
                <a:cubicBezTo>
                  <a:pt x="233" y="575"/>
                  <a:pt x="233" y="575"/>
                  <a:pt x="233" y="575"/>
                </a:cubicBezTo>
                <a:cubicBezTo>
                  <a:pt x="230" y="573"/>
                  <a:pt x="226" y="575"/>
                  <a:pt x="224" y="578"/>
                </a:cubicBezTo>
                <a:cubicBezTo>
                  <a:pt x="224" y="578"/>
                  <a:pt x="224" y="578"/>
                  <a:pt x="224" y="578"/>
                </a:cubicBezTo>
                <a:cubicBezTo>
                  <a:pt x="222" y="581"/>
                  <a:pt x="223" y="585"/>
                  <a:pt x="226" y="587"/>
                </a:cubicBezTo>
                <a:cubicBezTo>
                  <a:pt x="226" y="587"/>
                  <a:pt x="226" y="587"/>
                  <a:pt x="226" y="587"/>
                </a:cubicBezTo>
                <a:cubicBezTo>
                  <a:pt x="229" y="588"/>
                  <a:pt x="233" y="587"/>
                  <a:pt x="235" y="584"/>
                </a:cubicBezTo>
                <a:cubicBezTo>
                  <a:pt x="236" y="583"/>
                  <a:pt x="236" y="582"/>
                  <a:pt x="236" y="581"/>
                </a:cubicBezTo>
                <a:close/>
                <a:moveTo>
                  <a:pt x="210" y="565"/>
                </a:moveTo>
                <a:cubicBezTo>
                  <a:pt x="210" y="565"/>
                  <a:pt x="210" y="565"/>
                  <a:pt x="210" y="565"/>
                </a:cubicBezTo>
                <a:cubicBezTo>
                  <a:pt x="210" y="563"/>
                  <a:pt x="209" y="561"/>
                  <a:pt x="207" y="560"/>
                </a:cubicBezTo>
                <a:cubicBezTo>
                  <a:pt x="207" y="560"/>
                  <a:pt x="207" y="560"/>
                  <a:pt x="207" y="560"/>
                </a:cubicBezTo>
                <a:cubicBezTo>
                  <a:pt x="204" y="558"/>
                  <a:pt x="200" y="559"/>
                  <a:pt x="198" y="562"/>
                </a:cubicBezTo>
                <a:cubicBezTo>
                  <a:pt x="198" y="562"/>
                  <a:pt x="198" y="562"/>
                  <a:pt x="198" y="562"/>
                </a:cubicBezTo>
                <a:cubicBezTo>
                  <a:pt x="196" y="565"/>
                  <a:pt x="197" y="569"/>
                  <a:pt x="200" y="571"/>
                </a:cubicBezTo>
                <a:cubicBezTo>
                  <a:pt x="200" y="571"/>
                  <a:pt x="200" y="571"/>
                  <a:pt x="200" y="571"/>
                </a:cubicBezTo>
                <a:cubicBezTo>
                  <a:pt x="200" y="571"/>
                  <a:pt x="200" y="571"/>
                  <a:pt x="200" y="571"/>
                </a:cubicBezTo>
                <a:cubicBezTo>
                  <a:pt x="200" y="571"/>
                  <a:pt x="200" y="571"/>
                  <a:pt x="200" y="571"/>
                </a:cubicBezTo>
                <a:cubicBezTo>
                  <a:pt x="203" y="573"/>
                  <a:pt x="207" y="572"/>
                  <a:pt x="209" y="569"/>
                </a:cubicBezTo>
                <a:cubicBezTo>
                  <a:pt x="210" y="568"/>
                  <a:pt x="210" y="566"/>
                  <a:pt x="210" y="565"/>
                </a:cubicBezTo>
                <a:close/>
                <a:moveTo>
                  <a:pt x="186" y="548"/>
                </a:moveTo>
                <a:cubicBezTo>
                  <a:pt x="186" y="548"/>
                  <a:pt x="186" y="548"/>
                  <a:pt x="186" y="548"/>
                </a:cubicBezTo>
                <a:cubicBezTo>
                  <a:pt x="186" y="546"/>
                  <a:pt x="185" y="544"/>
                  <a:pt x="183" y="543"/>
                </a:cubicBezTo>
                <a:cubicBezTo>
                  <a:pt x="183" y="543"/>
                  <a:pt x="183" y="543"/>
                  <a:pt x="183" y="543"/>
                </a:cubicBezTo>
                <a:cubicBezTo>
                  <a:pt x="180" y="540"/>
                  <a:pt x="176" y="541"/>
                  <a:pt x="174" y="544"/>
                </a:cubicBezTo>
                <a:cubicBezTo>
                  <a:pt x="174" y="544"/>
                  <a:pt x="174" y="544"/>
                  <a:pt x="174" y="544"/>
                </a:cubicBezTo>
                <a:cubicBezTo>
                  <a:pt x="172" y="547"/>
                  <a:pt x="173" y="551"/>
                  <a:pt x="175" y="553"/>
                </a:cubicBezTo>
                <a:cubicBezTo>
                  <a:pt x="175" y="553"/>
                  <a:pt x="175" y="553"/>
                  <a:pt x="175" y="553"/>
                </a:cubicBezTo>
                <a:cubicBezTo>
                  <a:pt x="178" y="555"/>
                  <a:pt x="182" y="555"/>
                  <a:pt x="184" y="552"/>
                </a:cubicBezTo>
                <a:cubicBezTo>
                  <a:pt x="185" y="550"/>
                  <a:pt x="186" y="549"/>
                  <a:pt x="186" y="548"/>
                </a:cubicBezTo>
                <a:close/>
                <a:moveTo>
                  <a:pt x="163" y="529"/>
                </a:moveTo>
                <a:cubicBezTo>
                  <a:pt x="163" y="529"/>
                  <a:pt x="163" y="529"/>
                  <a:pt x="163" y="529"/>
                </a:cubicBezTo>
                <a:cubicBezTo>
                  <a:pt x="163" y="527"/>
                  <a:pt x="162" y="525"/>
                  <a:pt x="160" y="524"/>
                </a:cubicBezTo>
                <a:cubicBezTo>
                  <a:pt x="160" y="524"/>
                  <a:pt x="160" y="524"/>
                  <a:pt x="160" y="524"/>
                </a:cubicBezTo>
                <a:cubicBezTo>
                  <a:pt x="158" y="521"/>
                  <a:pt x="154" y="522"/>
                  <a:pt x="151" y="524"/>
                </a:cubicBezTo>
                <a:cubicBezTo>
                  <a:pt x="151" y="524"/>
                  <a:pt x="151" y="524"/>
                  <a:pt x="151" y="524"/>
                </a:cubicBezTo>
                <a:cubicBezTo>
                  <a:pt x="149" y="527"/>
                  <a:pt x="149" y="531"/>
                  <a:pt x="152" y="534"/>
                </a:cubicBezTo>
                <a:cubicBezTo>
                  <a:pt x="152" y="534"/>
                  <a:pt x="152" y="534"/>
                  <a:pt x="152" y="534"/>
                </a:cubicBezTo>
                <a:cubicBezTo>
                  <a:pt x="154" y="536"/>
                  <a:pt x="159" y="536"/>
                  <a:pt x="161" y="533"/>
                </a:cubicBezTo>
                <a:cubicBezTo>
                  <a:pt x="162" y="532"/>
                  <a:pt x="163" y="530"/>
                  <a:pt x="163" y="529"/>
                </a:cubicBezTo>
                <a:close/>
                <a:moveTo>
                  <a:pt x="141" y="508"/>
                </a:moveTo>
                <a:cubicBezTo>
                  <a:pt x="141" y="508"/>
                  <a:pt x="141" y="508"/>
                  <a:pt x="141" y="508"/>
                </a:cubicBezTo>
                <a:cubicBezTo>
                  <a:pt x="141" y="506"/>
                  <a:pt x="140" y="505"/>
                  <a:pt x="139" y="503"/>
                </a:cubicBezTo>
                <a:cubicBezTo>
                  <a:pt x="139" y="503"/>
                  <a:pt x="139" y="503"/>
                  <a:pt x="139" y="503"/>
                </a:cubicBezTo>
                <a:cubicBezTo>
                  <a:pt x="136" y="501"/>
                  <a:pt x="132" y="501"/>
                  <a:pt x="130" y="503"/>
                </a:cubicBezTo>
                <a:cubicBezTo>
                  <a:pt x="130" y="503"/>
                  <a:pt x="130" y="503"/>
                  <a:pt x="130" y="503"/>
                </a:cubicBezTo>
                <a:cubicBezTo>
                  <a:pt x="127" y="506"/>
                  <a:pt x="127" y="510"/>
                  <a:pt x="130" y="513"/>
                </a:cubicBezTo>
                <a:cubicBezTo>
                  <a:pt x="130" y="513"/>
                  <a:pt x="130" y="513"/>
                  <a:pt x="130" y="513"/>
                </a:cubicBezTo>
                <a:cubicBezTo>
                  <a:pt x="132" y="515"/>
                  <a:pt x="136" y="515"/>
                  <a:pt x="139" y="513"/>
                </a:cubicBezTo>
                <a:cubicBezTo>
                  <a:pt x="140" y="511"/>
                  <a:pt x="141" y="510"/>
                  <a:pt x="141" y="508"/>
                </a:cubicBezTo>
                <a:close/>
                <a:moveTo>
                  <a:pt x="120" y="486"/>
                </a:moveTo>
                <a:cubicBezTo>
                  <a:pt x="120" y="486"/>
                  <a:pt x="120" y="486"/>
                  <a:pt x="120" y="486"/>
                </a:cubicBezTo>
                <a:cubicBezTo>
                  <a:pt x="120" y="484"/>
                  <a:pt x="120" y="483"/>
                  <a:pt x="119" y="482"/>
                </a:cubicBezTo>
                <a:cubicBezTo>
                  <a:pt x="119" y="482"/>
                  <a:pt x="119" y="482"/>
                  <a:pt x="119" y="482"/>
                </a:cubicBezTo>
                <a:cubicBezTo>
                  <a:pt x="116" y="479"/>
                  <a:pt x="112" y="479"/>
                  <a:pt x="109" y="481"/>
                </a:cubicBezTo>
                <a:cubicBezTo>
                  <a:pt x="109" y="481"/>
                  <a:pt x="109" y="481"/>
                  <a:pt x="109" y="481"/>
                </a:cubicBezTo>
                <a:cubicBezTo>
                  <a:pt x="107" y="483"/>
                  <a:pt x="106" y="488"/>
                  <a:pt x="109" y="490"/>
                </a:cubicBezTo>
                <a:cubicBezTo>
                  <a:pt x="109" y="490"/>
                  <a:pt x="109" y="490"/>
                  <a:pt x="109" y="490"/>
                </a:cubicBezTo>
                <a:cubicBezTo>
                  <a:pt x="109" y="490"/>
                  <a:pt x="109" y="490"/>
                  <a:pt x="109" y="490"/>
                </a:cubicBezTo>
                <a:cubicBezTo>
                  <a:pt x="109" y="490"/>
                  <a:pt x="109" y="490"/>
                  <a:pt x="109" y="490"/>
                </a:cubicBezTo>
                <a:cubicBezTo>
                  <a:pt x="111" y="493"/>
                  <a:pt x="115" y="493"/>
                  <a:pt x="118" y="491"/>
                </a:cubicBezTo>
                <a:cubicBezTo>
                  <a:pt x="119" y="490"/>
                  <a:pt x="120" y="488"/>
                  <a:pt x="120" y="486"/>
                </a:cubicBezTo>
                <a:close/>
                <a:moveTo>
                  <a:pt x="101" y="463"/>
                </a:moveTo>
                <a:cubicBezTo>
                  <a:pt x="101" y="463"/>
                  <a:pt x="101" y="463"/>
                  <a:pt x="101" y="463"/>
                </a:cubicBezTo>
                <a:cubicBezTo>
                  <a:pt x="101" y="461"/>
                  <a:pt x="101" y="460"/>
                  <a:pt x="100" y="459"/>
                </a:cubicBezTo>
                <a:cubicBezTo>
                  <a:pt x="100" y="459"/>
                  <a:pt x="100" y="459"/>
                  <a:pt x="100" y="459"/>
                </a:cubicBezTo>
                <a:cubicBezTo>
                  <a:pt x="98" y="456"/>
                  <a:pt x="94" y="455"/>
                  <a:pt x="91" y="457"/>
                </a:cubicBezTo>
                <a:cubicBezTo>
                  <a:pt x="91" y="457"/>
                  <a:pt x="91" y="457"/>
                  <a:pt x="91" y="457"/>
                </a:cubicBezTo>
                <a:cubicBezTo>
                  <a:pt x="88" y="460"/>
                  <a:pt x="87" y="464"/>
                  <a:pt x="90" y="466"/>
                </a:cubicBezTo>
                <a:cubicBezTo>
                  <a:pt x="90" y="466"/>
                  <a:pt x="90" y="466"/>
                  <a:pt x="90" y="466"/>
                </a:cubicBezTo>
                <a:cubicBezTo>
                  <a:pt x="90" y="466"/>
                  <a:pt x="90" y="466"/>
                  <a:pt x="90" y="466"/>
                </a:cubicBezTo>
                <a:cubicBezTo>
                  <a:pt x="90" y="466"/>
                  <a:pt x="90" y="466"/>
                  <a:pt x="90" y="466"/>
                </a:cubicBezTo>
                <a:cubicBezTo>
                  <a:pt x="92" y="469"/>
                  <a:pt x="96" y="470"/>
                  <a:pt x="99" y="468"/>
                </a:cubicBezTo>
                <a:cubicBezTo>
                  <a:pt x="100" y="467"/>
                  <a:pt x="101" y="465"/>
                  <a:pt x="101" y="463"/>
                </a:cubicBezTo>
                <a:close/>
                <a:moveTo>
                  <a:pt x="84" y="438"/>
                </a:moveTo>
                <a:cubicBezTo>
                  <a:pt x="84" y="438"/>
                  <a:pt x="84" y="438"/>
                  <a:pt x="84" y="438"/>
                </a:cubicBezTo>
                <a:cubicBezTo>
                  <a:pt x="84" y="437"/>
                  <a:pt x="84" y="436"/>
                  <a:pt x="83" y="434"/>
                </a:cubicBezTo>
                <a:cubicBezTo>
                  <a:pt x="83" y="434"/>
                  <a:pt x="83" y="434"/>
                  <a:pt x="83" y="434"/>
                </a:cubicBezTo>
                <a:cubicBezTo>
                  <a:pt x="81" y="431"/>
                  <a:pt x="77" y="431"/>
                  <a:pt x="74" y="433"/>
                </a:cubicBezTo>
                <a:cubicBezTo>
                  <a:pt x="74" y="433"/>
                  <a:pt x="74" y="433"/>
                  <a:pt x="74" y="433"/>
                </a:cubicBezTo>
                <a:cubicBezTo>
                  <a:pt x="71" y="435"/>
                  <a:pt x="70" y="439"/>
                  <a:pt x="72" y="442"/>
                </a:cubicBezTo>
                <a:cubicBezTo>
                  <a:pt x="72" y="442"/>
                  <a:pt x="72" y="442"/>
                  <a:pt x="72" y="442"/>
                </a:cubicBezTo>
                <a:cubicBezTo>
                  <a:pt x="74" y="445"/>
                  <a:pt x="78" y="445"/>
                  <a:pt x="81" y="443"/>
                </a:cubicBezTo>
                <a:cubicBezTo>
                  <a:pt x="83" y="442"/>
                  <a:pt x="84" y="440"/>
                  <a:pt x="84" y="438"/>
                </a:cubicBezTo>
                <a:close/>
                <a:moveTo>
                  <a:pt x="69" y="412"/>
                </a:moveTo>
                <a:cubicBezTo>
                  <a:pt x="69" y="412"/>
                  <a:pt x="69" y="412"/>
                  <a:pt x="69" y="412"/>
                </a:cubicBezTo>
                <a:cubicBezTo>
                  <a:pt x="69" y="411"/>
                  <a:pt x="68" y="410"/>
                  <a:pt x="68" y="409"/>
                </a:cubicBezTo>
                <a:cubicBezTo>
                  <a:pt x="68" y="409"/>
                  <a:pt x="68" y="409"/>
                  <a:pt x="68" y="409"/>
                </a:cubicBezTo>
                <a:cubicBezTo>
                  <a:pt x="66" y="406"/>
                  <a:pt x="62" y="405"/>
                  <a:pt x="59" y="407"/>
                </a:cubicBezTo>
                <a:cubicBezTo>
                  <a:pt x="59" y="407"/>
                  <a:pt x="59" y="407"/>
                  <a:pt x="59" y="407"/>
                </a:cubicBezTo>
                <a:cubicBezTo>
                  <a:pt x="56" y="408"/>
                  <a:pt x="55" y="412"/>
                  <a:pt x="56" y="415"/>
                </a:cubicBezTo>
                <a:cubicBezTo>
                  <a:pt x="56" y="415"/>
                  <a:pt x="56" y="415"/>
                  <a:pt x="56" y="415"/>
                </a:cubicBezTo>
                <a:cubicBezTo>
                  <a:pt x="58" y="419"/>
                  <a:pt x="62" y="420"/>
                  <a:pt x="65" y="418"/>
                </a:cubicBezTo>
                <a:cubicBezTo>
                  <a:pt x="67" y="417"/>
                  <a:pt x="69" y="415"/>
                  <a:pt x="69" y="412"/>
                </a:cubicBezTo>
                <a:close/>
                <a:moveTo>
                  <a:pt x="55" y="386"/>
                </a:moveTo>
                <a:cubicBezTo>
                  <a:pt x="55" y="386"/>
                  <a:pt x="55" y="386"/>
                  <a:pt x="55" y="386"/>
                </a:cubicBezTo>
                <a:cubicBezTo>
                  <a:pt x="55" y="385"/>
                  <a:pt x="55" y="384"/>
                  <a:pt x="54" y="383"/>
                </a:cubicBezTo>
                <a:cubicBezTo>
                  <a:pt x="54" y="383"/>
                  <a:pt x="54" y="383"/>
                  <a:pt x="54" y="383"/>
                </a:cubicBezTo>
                <a:cubicBezTo>
                  <a:pt x="53" y="380"/>
                  <a:pt x="49" y="378"/>
                  <a:pt x="46" y="380"/>
                </a:cubicBezTo>
                <a:cubicBezTo>
                  <a:pt x="46" y="380"/>
                  <a:pt x="46" y="380"/>
                  <a:pt x="46" y="380"/>
                </a:cubicBezTo>
                <a:cubicBezTo>
                  <a:pt x="42" y="381"/>
                  <a:pt x="41" y="385"/>
                  <a:pt x="42" y="388"/>
                </a:cubicBezTo>
                <a:cubicBezTo>
                  <a:pt x="42" y="388"/>
                  <a:pt x="42" y="388"/>
                  <a:pt x="42" y="388"/>
                </a:cubicBezTo>
                <a:cubicBezTo>
                  <a:pt x="44" y="392"/>
                  <a:pt x="48" y="393"/>
                  <a:pt x="51" y="391"/>
                </a:cubicBezTo>
                <a:cubicBezTo>
                  <a:pt x="53" y="390"/>
                  <a:pt x="55" y="388"/>
                  <a:pt x="55" y="386"/>
                </a:cubicBezTo>
                <a:close/>
                <a:moveTo>
                  <a:pt x="45" y="35"/>
                </a:moveTo>
                <a:cubicBezTo>
                  <a:pt x="45" y="35"/>
                  <a:pt x="45" y="35"/>
                  <a:pt x="45" y="35"/>
                </a:cubicBezTo>
                <a:cubicBezTo>
                  <a:pt x="45" y="32"/>
                  <a:pt x="44" y="30"/>
                  <a:pt x="41" y="29"/>
                </a:cubicBezTo>
                <a:cubicBezTo>
                  <a:pt x="41" y="29"/>
                  <a:pt x="41" y="29"/>
                  <a:pt x="41" y="29"/>
                </a:cubicBezTo>
                <a:cubicBezTo>
                  <a:pt x="38" y="27"/>
                  <a:pt x="34" y="29"/>
                  <a:pt x="33" y="32"/>
                </a:cubicBezTo>
                <a:cubicBezTo>
                  <a:pt x="33" y="32"/>
                  <a:pt x="33" y="32"/>
                  <a:pt x="33" y="32"/>
                </a:cubicBezTo>
                <a:cubicBezTo>
                  <a:pt x="33" y="32"/>
                  <a:pt x="33" y="32"/>
                  <a:pt x="33" y="32"/>
                </a:cubicBezTo>
                <a:cubicBezTo>
                  <a:pt x="33" y="32"/>
                  <a:pt x="33" y="32"/>
                  <a:pt x="33" y="32"/>
                </a:cubicBezTo>
                <a:cubicBezTo>
                  <a:pt x="31" y="36"/>
                  <a:pt x="33" y="39"/>
                  <a:pt x="36" y="41"/>
                </a:cubicBezTo>
                <a:cubicBezTo>
                  <a:pt x="36" y="41"/>
                  <a:pt x="36" y="41"/>
                  <a:pt x="36" y="41"/>
                </a:cubicBezTo>
                <a:cubicBezTo>
                  <a:pt x="40" y="42"/>
                  <a:pt x="43" y="40"/>
                  <a:pt x="45" y="37"/>
                </a:cubicBezTo>
                <a:cubicBezTo>
                  <a:pt x="45" y="37"/>
                  <a:pt x="45" y="37"/>
                  <a:pt x="45" y="37"/>
                </a:cubicBezTo>
                <a:cubicBezTo>
                  <a:pt x="45" y="36"/>
                  <a:pt x="45" y="36"/>
                  <a:pt x="45" y="35"/>
                </a:cubicBezTo>
                <a:close/>
                <a:moveTo>
                  <a:pt x="43" y="358"/>
                </a:moveTo>
                <a:cubicBezTo>
                  <a:pt x="43" y="358"/>
                  <a:pt x="43" y="358"/>
                  <a:pt x="43" y="358"/>
                </a:cubicBezTo>
                <a:cubicBezTo>
                  <a:pt x="43" y="357"/>
                  <a:pt x="43" y="356"/>
                  <a:pt x="43" y="356"/>
                </a:cubicBezTo>
                <a:cubicBezTo>
                  <a:pt x="43" y="356"/>
                  <a:pt x="43" y="356"/>
                  <a:pt x="43" y="356"/>
                </a:cubicBezTo>
                <a:cubicBezTo>
                  <a:pt x="41" y="352"/>
                  <a:pt x="37" y="351"/>
                  <a:pt x="34" y="352"/>
                </a:cubicBezTo>
                <a:cubicBezTo>
                  <a:pt x="34" y="352"/>
                  <a:pt x="34" y="352"/>
                  <a:pt x="34" y="352"/>
                </a:cubicBezTo>
                <a:cubicBezTo>
                  <a:pt x="31" y="353"/>
                  <a:pt x="29" y="357"/>
                  <a:pt x="30" y="360"/>
                </a:cubicBezTo>
                <a:cubicBezTo>
                  <a:pt x="30" y="360"/>
                  <a:pt x="30" y="360"/>
                  <a:pt x="30" y="360"/>
                </a:cubicBezTo>
                <a:cubicBezTo>
                  <a:pt x="32" y="364"/>
                  <a:pt x="35" y="365"/>
                  <a:pt x="39" y="364"/>
                </a:cubicBezTo>
                <a:cubicBezTo>
                  <a:pt x="41" y="363"/>
                  <a:pt x="43" y="361"/>
                  <a:pt x="43" y="358"/>
                </a:cubicBezTo>
                <a:close/>
                <a:moveTo>
                  <a:pt x="35" y="63"/>
                </a:moveTo>
                <a:cubicBezTo>
                  <a:pt x="35" y="63"/>
                  <a:pt x="35" y="63"/>
                  <a:pt x="35" y="63"/>
                </a:cubicBezTo>
                <a:cubicBezTo>
                  <a:pt x="35" y="60"/>
                  <a:pt x="33" y="58"/>
                  <a:pt x="30" y="57"/>
                </a:cubicBezTo>
                <a:cubicBezTo>
                  <a:pt x="30" y="57"/>
                  <a:pt x="30" y="57"/>
                  <a:pt x="30" y="57"/>
                </a:cubicBezTo>
                <a:cubicBezTo>
                  <a:pt x="27" y="56"/>
                  <a:pt x="23" y="58"/>
                  <a:pt x="22" y="61"/>
                </a:cubicBezTo>
                <a:cubicBezTo>
                  <a:pt x="22" y="61"/>
                  <a:pt x="22" y="61"/>
                  <a:pt x="22" y="61"/>
                </a:cubicBezTo>
                <a:cubicBezTo>
                  <a:pt x="21" y="64"/>
                  <a:pt x="23" y="68"/>
                  <a:pt x="26" y="69"/>
                </a:cubicBezTo>
                <a:cubicBezTo>
                  <a:pt x="26" y="69"/>
                  <a:pt x="26" y="69"/>
                  <a:pt x="26" y="69"/>
                </a:cubicBezTo>
                <a:cubicBezTo>
                  <a:pt x="30" y="70"/>
                  <a:pt x="33" y="68"/>
                  <a:pt x="35" y="65"/>
                </a:cubicBezTo>
                <a:cubicBezTo>
                  <a:pt x="35" y="65"/>
                  <a:pt x="35" y="65"/>
                  <a:pt x="35" y="65"/>
                </a:cubicBezTo>
                <a:cubicBezTo>
                  <a:pt x="35" y="64"/>
                  <a:pt x="35" y="64"/>
                  <a:pt x="35" y="63"/>
                </a:cubicBezTo>
                <a:close/>
                <a:moveTo>
                  <a:pt x="33" y="330"/>
                </a:moveTo>
                <a:cubicBezTo>
                  <a:pt x="33" y="330"/>
                  <a:pt x="33" y="330"/>
                  <a:pt x="33" y="330"/>
                </a:cubicBezTo>
                <a:cubicBezTo>
                  <a:pt x="33" y="329"/>
                  <a:pt x="33" y="328"/>
                  <a:pt x="33" y="328"/>
                </a:cubicBezTo>
                <a:cubicBezTo>
                  <a:pt x="33" y="328"/>
                  <a:pt x="33" y="328"/>
                  <a:pt x="33" y="328"/>
                </a:cubicBezTo>
                <a:cubicBezTo>
                  <a:pt x="32" y="324"/>
                  <a:pt x="28" y="322"/>
                  <a:pt x="25" y="323"/>
                </a:cubicBezTo>
                <a:cubicBezTo>
                  <a:pt x="25" y="323"/>
                  <a:pt x="25" y="323"/>
                  <a:pt x="25" y="323"/>
                </a:cubicBezTo>
                <a:cubicBezTo>
                  <a:pt x="21" y="324"/>
                  <a:pt x="19" y="328"/>
                  <a:pt x="20" y="331"/>
                </a:cubicBezTo>
                <a:cubicBezTo>
                  <a:pt x="20" y="331"/>
                  <a:pt x="20" y="331"/>
                  <a:pt x="20" y="331"/>
                </a:cubicBezTo>
                <a:cubicBezTo>
                  <a:pt x="21" y="335"/>
                  <a:pt x="25" y="337"/>
                  <a:pt x="28" y="336"/>
                </a:cubicBezTo>
                <a:cubicBezTo>
                  <a:pt x="31" y="335"/>
                  <a:pt x="33" y="332"/>
                  <a:pt x="33" y="330"/>
                </a:cubicBezTo>
                <a:close/>
                <a:moveTo>
                  <a:pt x="27" y="92"/>
                </a:moveTo>
                <a:cubicBezTo>
                  <a:pt x="27" y="92"/>
                  <a:pt x="27" y="92"/>
                  <a:pt x="27" y="92"/>
                </a:cubicBezTo>
                <a:cubicBezTo>
                  <a:pt x="27" y="89"/>
                  <a:pt x="25" y="86"/>
                  <a:pt x="22" y="86"/>
                </a:cubicBezTo>
                <a:cubicBezTo>
                  <a:pt x="22" y="86"/>
                  <a:pt x="22" y="86"/>
                  <a:pt x="22" y="86"/>
                </a:cubicBezTo>
                <a:cubicBezTo>
                  <a:pt x="18" y="85"/>
                  <a:pt x="15" y="87"/>
                  <a:pt x="14" y="90"/>
                </a:cubicBezTo>
                <a:cubicBezTo>
                  <a:pt x="14" y="90"/>
                  <a:pt x="14" y="90"/>
                  <a:pt x="14" y="90"/>
                </a:cubicBezTo>
                <a:cubicBezTo>
                  <a:pt x="14" y="90"/>
                  <a:pt x="14" y="90"/>
                  <a:pt x="14" y="90"/>
                </a:cubicBezTo>
                <a:cubicBezTo>
                  <a:pt x="14" y="90"/>
                  <a:pt x="14" y="90"/>
                  <a:pt x="14" y="90"/>
                </a:cubicBezTo>
                <a:cubicBezTo>
                  <a:pt x="13" y="94"/>
                  <a:pt x="15" y="97"/>
                  <a:pt x="19" y="98"/>
                </a:cubicBezTo>
                <a:cubicBezTo>
                  <a:pt x="19" y="98"/>
                  <a:pt x="19" y="98"/>
                  <a:pt x="19" y="98"/>
                </a:cubicBezTo>
                <a:cubicBezTo>
                  <a:pt x="22" y="99"/>
                  <a:pt x="26" y="97"/>
                  <a:pt x="26" y="93"/>
                </a:cubicBezTo>
                <a:cubicBezTo>
                  <a:pt x="26" y="93"/>
                  <a:pt x="27" y="92"/>
                  <a:pt x="27" y="92"/>
                </a:cubicBezTo>
                <a:close/>
                <a:moveTo>
                  <a:pt x="25" y="301"/>
                </a:moveTo>
                <a:cubicBezTo>
                  <a:pt x="25" y="301"/>
                  <a:pt x="25" y="301"/>
                  <a:pt x="25" y="301"/>
                </a:cubicBezTo>
                <a:cubicBezTo>
                  <a:pt x="25" y="300"/>
                  <a:pt x="25" y="300"/>
                  <a:pt x="25" y="299"/>
                </a:cubicBezTo>
                <a:cubicBezTo>
                  <a:pt x="25" y="299"/>
                  <a:pt x="25" y="299"/>
                  <a:pt x="25" y="299"/>
                </a:cubicBezTo>
                <a:cubicBezTo>
                  <a:pt x="24" y="296"/>
                  <a:pt x="21" y="293"/>
                  <a:pt x="17" y="294"/>
                </a:cubicBezTo>
                <a:cubicBezTo>
                  <a:pt x="17" y="294"/>
                  <a:pt x="17" y="294"/>
                  <a:pt x="17" y="294"/>
                </a:cubicBezTo>
                <a:cubicBezTo>
                  <a:pt x="14" y="295"/>
                  <a:pt x="11" y="299"/>
                  <a:pt x="12" y="302"/>
                </a:cubicBezTo>
                <a:cubicBezTo>
                  <a:pt x="12" y="302"/>
                  <a:pt x="12" y="302"/>
                  <a:pt x="12" y="302"/>
                </a:cubicBezTo>
                <a:cubicBezTo>
                  <a:pt x="13" y="305"/>
                  <a:pt x="17" y="308"/>
                  <a:pt x="20" y="307"/>
                </a:cubicBezTo>
                <a:cubicBezTo>
                  <a:pt x="23" y="306"/>
                  <a:pt x="25" y="303"/>
                  <a:pt x="25" y="301"/>
                </a:cubicBezTo>
                <a:close/>
                <a:moveTo>
                  <a:pt x="20" y="121"/>
                </a:moveTo>
                <a:cubicBezTo>
                  <a:pt x="20" y="121"/>
                  <a:pt x="20" y="121"/>
                  <a:pt x="20" y="121"/>
                </a:cubicBezTo>
                <a:cubicBezTo>
                  <a:pt x="20" y="118"/>
                  <a:pt x="18" y="115"/>
                  <a:pt x="15" y="115"/>
                </a:cubicBezTo>
                <a:cubicBezTo>
                  <a:pt x="15" y="115"/>
                  <a:pt x="15" y="115"/>
                  <a:pt x="15" y="115"/>
                </a:cubicBezTo>
                <a:cubicBezTo>
                  <a:pt x="11" y="114"/>
                  <a:pt x="8" y="117"/>
                  <a:pt x="7" y="120"/>
                </a:cubicBezTo>
                <a:cubicBezTo>
                  <a:pt x="7" y="120"/>
                  <a:pt x="7" y="120"/>
                  <a:pt x="7" y="120"/>
                </a:cubicBezTo>
                <a:cubicBezTo>
                  <a:pt x="7" y="120"/>
                  <a:pt x="7" y="120"/>
                  <a:pt x="7" y="120"/>
                </a:cubicBezTo>
                <a:cubicBezTo>
                  <a:pt x="7" y="120"/>
                  <a:pt x="7" y="120"/>
                  <a:pt x="7" y="120"/>
                </a:cubicBezTo>
                <a:cubicBezTo>
                  <a:pt x="7" y="124"/>
                  <a:pt x="9" y="127"/>
                  <a:pt x="13" y="128"/>
                </a:cubicBezTo>
                <a:cubicBezTo>
                  <a:pt x="13" y="128"/>
                  <a:pt x="13" y="128"/>
                  <a:pt x="13" y="128"/>
                </a:cubicBezTo>
                <a:cubicBezTo>
                  <a:pt x="16" y="128"/>
                  <a:pt x="19" y="126"/>
                  <a:pt x="20" y="122"/>
                </a:cubicBezTo>
                <a:cubicBezTo>
                  <a:pt x="20" y="122"/>
                  <a:pt x="20" y="122"/>
                  <a:pt x="20" y="121"/>
                </a:cubicBezTo>
                <a:close/>
                <a:moveTo>
                  <a:pt x="19" y="271"/>
                </a:moveTo>
                <a:cubicBezTo>
                  <a:pt x="19" y="271"/>
                  <a:pt x="19" y="271"/>
                  <a:pt x="19" y="271"/>
                </a:cubicBezTo>
                <a:cubicBezTo>
                  <a:pt x="19" y="271"/>
                  <a:pt x="19" y="270"/>
                  <a:pt x="19" y="270"/>
                </a:cubicBezTo>
                <a:cubicBezTo>
                  <a:pt x="19" y="270"/>
                  <a:pt x="19" y="270"/>
                  <a:pt x="19" y="270"/>
                </a:cubicBezTo>
                <a:cubicBezTo>
                  <a:pt x="19" y="266"/>
                  <a:pt x="15" y="264"/>
                  <a:pt x="12" y="265"/>
                </a:cubicBezTo>
                <a:cubicBezTo>
                  <a:pt x="12" y="265"/>
                  <a:pt x="12" y="265"/>
                  <a:pt x="12" y="265"/>
                </a:cubicBezTo>
                <a:cubicBezTo>
                  <a:pt x="8" y="265"/>
                  <a:pt x="6" y="269"/>
                  <a:pt x="6" y="272"/>
                </a:cubicBezTo>
                <a:cubicBezTo>
                  <a:pt x="6" y="272"/>
                  <a:pt x="6" y="272"/>
                  <a:pt x="6" y="272"/>
                </a:cubicBezTo>
                <a:cubicBezTo>
                  <a:pt x="7" y="276"/>
                  <a:pt x="10" y="278"/>
                  <a:pt x="14" y="277"/>
                </a:cubicBezTo>
                <a:cubicBezTo>
                  <a:pt x="17" y="277"/>
                  <a:pt x="19" y="274"/>
                  <a:pt x="19" y="271"/>
                </a:cubicBezTo>
                <a:close/>
                <a:moveTo>
                  <a:pt x="16" y="151"/>
                </a:moveTo>
                <a:cubicBezTo>
                  <a:pt x="16" y="151"/>
                  <a:pt x="16" y="151"/>
                  <a:pt x="16" y="151"/>
                </a:cubicBezTo>
                <a:cubicBezTo>
                  <a:pt x="16" y="148"/>
                  <a:pt x="14" y="145"/>
                  <a:pt x="10" y="145"/>
                </a:cubicBezTo>
                <a:cubicBezTo>
                  <a:pt x="10" y="145"/>
                  <a:pt x="10" y="145"/>
                  <a:pt x="10" y="145"/>
                </a:cubicBezTo>
                <a:cubicBezTo>
                  <a:pt x="7" y="144"/>
                  <a:pt x="3" y="147"/>
                  <a:pt x="3" y="150"/>
                </a:cubicBezTo>
                <a:cubicBezTo>
                  <a:pt x="3" y="150"/>
                  <a:pt x="3" y="150"/>
                  <a:pt x="3" y="150"/>
                </a:cubicBezTo>
                <a:cubicBezTo>
                  <a:pt x="3" y="154"/>
                  <a:pt x="5" y="157"/>
                  <a:pt x="9" y="158"/>
                </a:cubicBezTo>
                <a:cubicBezTo>
                  <a:pt x="9" y="158"/>
                  <a:pt x="9" y="158"/>
                  <a:pt x="9" y="158"/>
                </a:cubicBezTo>
                <a:cubicBezTo>
                  <a:pt x="12" y="158"/>
                  <a:pt x="16" y="155"/>
                  <a:pt x="16" y="152"/>
                </a:cubicBezTo>
                <a:cubicBezTo>
                  <a:pt x="16" y="152"/>
                  <a:pt x="16" y="152"/>
                  <a:pt x="16" y="152"/>
                </a:cubicBezTo>
                <a:cubicBezTo>
                  <a:pt x="16" y="152"/>
                  <a:pt x="16" y="151"/>
                  <a:pt x="16" y="151"/>
                </a:cubicBezTo>
                <a:close/>
                <a:moveTo>
                  <a:pt x="15" y="241"/>
                </a:moveTo>
                <a:cubicBezTo>
                  <a:pt x="15" y="241"/>
                  <a:pt x="15" y="241"/>
                  <a:pt x="15" y="241"/>
                </a:cubicBezTo>
                <a:cubicBezTo>
                  <a:pt x="15" y="241"/>
                  <a:pt x="15" y="241"/>
                  <a:pt x="15" y="241"/>
                </a:cubicBezTo>
                <a:cubicBezTo>
                  <a:pt x="15" y="241"/>
                  <a:pt x="15" y="241"/>
                  <a:pt x="15" y="241"/>
                </a:cubicBezTo>
                <a:cubicBezTo>
                  <a:pt x="15" y="237"/>
                  <a:pt x="12" y="234"/>
                  <a:pt x="8" y="235"/>
                </a:cubicBezTo>
                <a:cubicBezTo>
                  <a:pt x="8" y="235"/>
                  <a:pt x="8" y="235"/>
                  <a:pt x="8" y="235"/>
                </a:cubicBezTo>
                <a:cubicBezTo>
                  <a:pt x="5" y="235"/>
                  <a:pt x="2" y="238"/>
                  <a:pt x="2" y="242"/>
                </a:cubicBezTo>
                <a:cubicBezTo>
                  <a:pt x="2" y="242"/>
                  <a:pt x="2" y="242"/>
                  <a:pt x="2" y="242"/>
                </a:cubicBezTo>
                <a:cubicBezTo>
                  <a:pt x="3" y="245"/>
                  <a:pt x="6" y="248"/>
                  <a:pt x="9" y="248"/>
                </a:cubicBezTo>
                <a:cubicBezTo>
                  <a:pt x="13" y="247"/>
                  <a:pt x="15" y="245"/>
                  <a:pt x="15" y="241"/>
                </a:cubicBezTo>
                <a:close/>
                <a:moveTo>
                  <a:pt x="14" y="181"/>
                </a:moveTo>
                <a:cubicBezTo>
                  <a:pt x="14" y="181"/>
                  <a:pt x="14" y="181"/>
                  <a:pt x="14" y="181"/>
                </a:cubicBezTo>
                <a:cubicBezTo>
                  <a:pt x="14" y="178"/>
                  <a:pt x="11" y="175"/>
                  <a:pt x="7" y="175"/>
                </a:cubicBezTo>
                <a:cubicBezTo>
                  <a:pt x="7" y="175"/>
                  <a:pt x="7" y="175"/>
                  <a:pt x="7" y="175"/>
                </a:cubicBezTo>
                <a:cubicBezTo>
                  <a:pt x="4" y="174"/>
                  <a:pt x="1" y="177"/>
                  <a:pt x="1" y="181"/>
                </a:cubicBezTo>
                <a:cubicBezTo>
                  <a:pt x="1" y="181"/>
                  <a:pt x="1" y="181"/>
                  <a:pt x="1" y="181"/>
                </a:cubicBezTo>
                <a:cubicBezTo>
                  <a:pt x="1" y="184"/>
                  <a:pt x="3" y="187"/>
                  <a:pt x="7" y="188"/>
                </a:cubicBezTo>
                <a:cubicBezTo>
                  <a:pt x="7" y="188"/>
                  <a:pt x="7" y="188"/>
                  <a:pt x="7" y="188"/>
                </a:cubicBezTo>
                <a:cubicBezTo>
                  <a:pt x="11" y="188"/>
                  <a:pt x="14" y="185"/>
                  <a:pt x="14" y="181"/>
                </a:cubicBezTo>
                <a:cubicBezTo>
                  <a:pt x="14" y="181"/>
                  <a:pt x="14" y="181"/>
                  <a:pt x="14" y="181"/>
                </a:cubicBezTo>
                <a:cubicBezTo>
                  <a:pt x="14" y="181"/>
                  <a:pt x="14" y="181"/>
                  <a:pt x="14" y="181"/>
                </a:cubicBezTo>
                <a:close/>
                <a:moveTo>
                  <a:pt x="14" y="211"/>
                </a:moveTo>
                <a:cubicBezTo>
                  <a:pt x="14" y="211"/>
                  <a:pt x="14" y="211"/>
                  <a:pt x="14" y="211"/>
                </a:cubicBezTo>
                <a:cubicBezTo>
                  <a:pt x="14" y="211"/>
                  <a:pt x="14" y="211"/>
                  <a:pt x="14" y="211"/>
                </a:cubicBezTo>
                <a:cubicBezTo>
                  <a:pt x="14" y="211"/>
                  <a:pt x="14" y="211"/>
                  <a:pt x="14" y="211"/>
                </a:cubicBezTo>
                <a:cubicBezTo>
                  <a:pt x="13" y="207"/>
                  <a:pt x="10" y="205"/>
                  <a:pt x="7" y="205"/>
                </a:cubicBezTo>
                <a:cubicBezTo>
                  <a:pt x="7" y="205"/>
                  <a:pt x="7" y="205"/>
                  <a:pt x="7" y="205"/>
                </a:cubicBezTo>
                <a:cubicBezTo>
                  <a:pt x="3" y="205"/>
                  <a:pt x="0" y="208"/>
                  <a:pt x="1" y="211"/>
                </a:cubicBezTo>
                <a:cubicBezTo>
                  <a:pt x="1" y="211"/>
                  <a:pt x="1" y="211"/>
                  <a:pt x="1" y="211"/>
                </a:cubicBezTo>
                <a:cubicBezTo>
                  <a:pt x="1" y="215"/>
                  <a:pt x="4" y="218"/>
                  <a:pt x="7" y="218"/>
                </a:cubicBezTo>
                <a:cubicBezTo>
                  <a:pt x="11" y="218"/>
                  <a:pt x="14" y="215"/>
                  <a:pt x="14" y="211"/>
                </a:cubicBezTo>
                <a:close/>
                <a:moveTo>
                  <a:pt x="56" y="2"/>
                </a:moveTo>
                <a:cubicBezTo>
                  <a:pt x="55" y="1"/>
                  <a:pt x="53" y="0"/>
                  <a:pt x="51" y="0"/>
                </a:cubicBezTo>
                <a:cubicBezTo>
                  <a:pt x="50" y="0"/>
                  <a:pt x="48" y="1"/>
                  <a:pt x="47" y="2"/>
                </a:cubicBezTo>
                <a:cubicBezTo>
                  <a:pt x="44" y="5"/>
                  <a:pt x="44" y="9"/>
                  <a:pt x="47" y="11"/>
                </a:cubicBezTo>
                <a:cubicBezTo>
                  <a:pt x="48" y="13"/>
                  <a:pt x="50" y="13"/>
                  <a:pt x="51" y="13"/>
                </a:cubicBezTo>
                <a:cubicBezTo>
                  <a:pt x="53" y="13"/>
                  <a:pt x="55" y="13"/>
                  <a:pt x="56" y="11"/>
                </a:cubicBezTo>
                <a:cubicBezTo>
                  <a:pt x="57" y="10"/>
                  <a:pt x="58" y="8"/>
                  <a:pt x="58" y="7"/>
                </a:cubicBezTo>
                <a:cubicBezTo>
                  <a:pt x="58" y="5"/>
                  <a:pt x="57" y="3"/>
                  <a:pt x="56" y="2"/>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 name="Group 4">
            <a:extLst>
              <a:ext uri="{FF2B5EF4-FFF2-40B4-BE49-F238E27FC236}">
                <a16:creationId xmlns:a16="http://schemas.microsoft.com/office/drawing/2014/main" id="{41004179-0097-4B28-B736-ED58F5476DB4}"/>
              </a:ext>
            </a:extLst>
          </p:cNvPr>
          <p:cNvGrpSpPr/>
          <p:nvPr/>
        </p:nvGrpSpPr>
        <p:grpSpPr>
          <a:xfrm>
            <a:off x="7262813" y="3563938"/>
            <a:ext cx="350838" cy="361950"/>
            <a:chOff x="7262813" y="3563938"/>
            <a:chExt cx="350838" cy="361950"/>
          </a:xfrm>
        </p:grpSpPr>
        <p:sp>
          <p:nvSpPr>
            <p:cNvPr id="6" name="Freeform 6">
              <a:extLst>
                <a:ext uri="{FF2B5EF4-FFF2-40B4-BE49-F238E27FC236}">
                  <a16:creationId xmlns:a16="http://schemas.microsoft.com/office/drawing/2014/main" id="{FE422185-905E-4446-A628-88E45686B1B9}"/>
                </a:ext>
              </a:extLst>
            </p:cNvPr>
            <p:cNvSpPr>
              <a:spLocks/>
            </p:cNvSpPr>
            <p:nvPr/>
          </p:nvSpPr>
          <p:spPr bwMode="auto">
            <a:xfrm>
              <a:off x="7343775" y="3656013"/>
              <a:ext cx="185738" cy="182563"/>
            </a:xfrm>
            <a:custGeom>
              <a:avLst/>
              <a:gdLst>
                <a:gd name="T0" fmla="*/ 12 w 49"/>
                <a:gd name="T1" fmla="*/ 6 h 48"/>
                <a:gd name="T2" fmla="*/ 42 w 49"/>
                <a:gd name="T3" fmla="*/ 11 h 48"/>
                <a:gd name="T4" fmla="*/ 37 w 49"/>
                <a:gd name="T5" fmla="*/ 41 h 48"/>
                <a:gd name="T6" fmla="*/ 7 w 49"/>
                <a:gd name="T7" fmla="*/ 36 h 48"/>
                <a:gd name="T8" fmla="*/ 12 w 49"/>
                <a:gd name="T9" fmla="*/ 6 h 48"/>
              </a:gdLst>
              <a:ahLst/>
              <a:cxnLst>
                <a:cxn ang="0">
                  <a:pos x="T0" y="T1"/>
                </a:cxn>
                <a:cxn ang="0">
                  <a:pos x="T2" y="T3"/>
                </a:cxn>
                <a:cxn ang="0">
                  <a:pos x="T4" y="T5"/>
                </a:cxn>
                <a:cxn ang="0">
                  <a:pos x="T6" y="T7"/>
                </a:cxn>
                <a:cxn ang="0">
                  <a:pos x="T8" y="T9"/>
                </a:cxn>
              </a:cxnLst>
              <a:rect l="0" t="0" r="r" b="b"/>
              <a:pathLst>
                <a:path w="49" h="48">
                  <a:moveTo>
                    <a:pt x="12" y="6"/>
                  </a:moveTo>
                  <a:cubicBezTo>
                    <a:pt x="22" y="0"/>
                    <a:pt x="35" y="2"/>
                    <a:pt x="42" y="11"/>
                  </a:cubicBezTo>
                  <a:cubicBezTo>
                    <a:pt x="49" y="21"/>
                    <a:pt x="47" y="34"/>
                    <a:pt x="37" y="41"/>
                  </a:cubicBezTo>
                  <a:cubicBezTo>
                    <a:pt x="28" y="48"/>
                    <a:pt x="14" y="46"/>
                    <a:pt x="7" y="36"/>
                  </a:cubicBezTo>
                  <a:cubicBezTo>
                    <a:pt x="0" y="27"/>
                    <a:pt x="3" y="13"/>
                    <a:pt x="12" y="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981C96DB-700F-4BD6-B4B1-D433A62663AD}"/>
                </a:ext>
              </a:extLst>
            </p:cNvPr>
            <p:cNvSpPr>
              <a:spLocks noEditPoints="1"/>
            </p:cNvSpPr>
            <p:nvPr/>
          </p:nvSpPr>
          <p:spPr bwMode="auto">
            <a:xfrm>
              <a:off x="7262813" y="3563938"/>
              <a:ext cx="350838" cy="361950"/>
            </a:xfrm>
            <a:custGeom>
              <a:avLst/>
              <a:gdLst>
                <a:gd name="T0" fmla="*/ 92 w 92"/>
                <a:gd name="T1" fmla="*/ 48 h 95"/>
                <a:gd name="T2" fmla="*/ 73 w 92"/>
                <a:gd name="T3" fmla="*/ 85 h 95"/>
                <a:gd name="T4" fmla="*/ 38 w 92"/>
                <a:gd name="T5" fmla="*/ 93 h 95"/>
                <a:gd name="T6" fmla="*/ 8 w 92"/>
                <a:gd name="T7" fmla="*/ 75 h 95"/>
                <a:gd name="T8" fmla="*/ 0 w 92"/>
                <a:gd name="T9" fmla="*/ 48 h 95"/>
                <a:gd name="T10" fmla="*/ 19 w 92"/>
                <a:gd name="T11" fmla="*/ 11 h 95"/>
                <a:gd name="T12" fmla="*/ 53 w 92"/>
                <a:gd name="T13" fmla="*/ 2 h 95"/>
                <a:gd name="T14" fmla="*/ 83 w 92"/>
                <a:gd name="T15" fmla="*/ 21 h 95"/>
                <a:gd name="T16" fmla="*/ 92 w 92"/>
                <a:gd name="T17" fmla="*/ 48 h 95"/>
                <a:gd name="T18" fmla="*/ 13 w 92"/>
                <a:gd name="T19" fmla="*/ 48 h 95"/>
                <a:gd name="T20" fmla="*/ 19 w 92"/>
                <a:gd name="T21" fmla="*/ 67 h 95"/>
                <a:gd name="T22" fmla="*/ 40 w 92"/>
                <a:gd name="T23" fmla="*/ 80 h 95"/>
                <a:gd name="T24" fmla="*/ 65 w 92"/>
                <a:gd name="T25" fmla="*/ 74 h 95"/>
                <a:gd name="T26" fmla="*/ 79 w 92"/>
                <a:gd name="T27" fmla="*/ 48 h 95"/>
                <a:gd name="T28" fmla="*/ 72 w 92"/>
                <a:gd name="T29" fmla="*/ 28 h 95"/>
                <a:gd name="T30" fmla="*/ 51 w 92"/>
                <a:gd name="T31" fmla="*/ 15 h 95"/>
                <a:gd name="T32" fmla="*/ 26 w 92"/>
                <a:gd name="T33" fmla="*/ 21 h 95"/>
                <a:gd name="T34" fmla="*/ 13 w 92"/>
                <a:gd name="T35" fmla="*/ 4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5">
                  <a:moveTo>
                    <a:pt x="92" y="48"/>
                  </a:moveTo>
                  <a:cubicBezTo>
                    <a:pt x="92" y="62"/>
                    <a:pt x="84" y="76"/>
                    <a:pt x="73" y="85"/>
                  </a:cubicBezTo>
                  <a:cubicBezTo>
                    <a:pt x="63" y="92"/>
                    <a:pt x="51" y="95"/>
                    <a:pt x="38" y="93"/>
                  </a:cubicBezTo>
                  <a:cubicBezTo>
                    <a:pt x="26" y="91"/>
                    <a:pt x="16" y="85"/>
                    <a:pt x="8" y="75"/>
                  </a:cubicBezTo>
                  <a:cubicBezTo>
                    <a:pt x="3" y="67"/>
                    <a:pt x="0" y="57"/>
                    <a:pt x="0" y="48"/>
                  </a:cubicBezTo>
                  <a:cubicBezTo>
                    <a:pt x="0" y="33"/>
                    <a:pt x="7" y="19"/>
                    <a:pt x="19" y="11"/>
                  </a:cubicBezTo>
                  <a:cubicBezTo>
                    <a:pt x="29" y="3"/>
                    <a:pt x="41" y="0"/>
                    <a:pt x="53" y="2"/>
                  </a:cubicBezTo>
                  <a:cubicBezTo>
                    <a:pt x="65" y="4"/>
                    <a:pt x="76" y="11"/>
                    <a:pt x="83" y="21"/>
                  </a:cubicBezTo>
                  <a:cubicBezTo>
                    <a:pt x="88" y="29"/>
                    <a:pt x="92" y="38"/>
                    <a:pt x="92" y="48"/>
                  </a:cubicBezTo>
                  <a:close/>
                  <a:moveTo>
                    <a:pt x="13" y="48"/>
                  </a:moveTo>
                  <a:cubicBezTo>
                    <a:pt x="13" y="55"/>
                    <a:pt x="15" y="61"/>
                    <a:pt x="19" y="67"/>
                  </a:cubicBezTo>
                  <a:cubicBezTo>
                    <a:pt x="24" y="74"/>
                    <a:pt x="32" y="79"/>
                    <a:pt x="40" y="80"/>
                  </a:cubicBezTo>
                  <a:cubicBezTo>
                    <a:pt x="49" y="82"/>
                    <a:pt x="58" y="80"/>
                    <a:pt x="65" y="74"/>
                  </a:cubicBezTo>
                  <a:cubicBezTo>
                    <a:pt x="73" y="68"/>
                    <a:pt x="79" y="58"/>
                    <a:pt x="79" y="48"/>
                  </a:cubicBezTo>
                  <a:cubicBezTo>
                    <a:pt x="79" y="41"/>
                    <a:pt x="76" y="34"/>
                    <a:pt x="72" y="28"/>
                  </a:cubicBezTo>
                  <a:cubicBezTo>
                    <a:pt x="67" y="21"/>
                    <a:pt x="59" y="17"/>
                    <a:pt x="51" y="15"/>
                  </a:cubicBezTo>
                  <a:cubicBezTo>
                    <a:pt x="42" y="14"/>
                    <a:pt x="33" y="16"/>
                    <a:pt x="26" y="21"/>
                  </a:cubicBezTo>
                  <a:cubicBezTo>
                    <a:pt x="18" y="27"/>
                    <a:pt x="13" y="37"/>
                    <a:pt x="13" y="4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843786D6-088E-4EA4-B407-CFD51709E339}"/>
              </a:ext>
            </a:extLst>
          </p:cNvPr>
          <p:cNvGrpSpPr/>
          <p:nvPr/>
        </p:nvGrpSpPr>
        <p:grpSpPr>
          <a:xfrm>
            <a:off x="6429375" y="2941638"/>
            <a:ext cx="346075" cy="377825"/>
            <a:chOff x="6429375" y="2941638"/>
            <a:chExt cx="346075" cy="377825"/>
          </a:xfrm>
        </p:grpSpPr>
        <p:sp>
          <p:nvSpPr>
            <p:cNvPr id="7" name="Freeform 7">
              <a:extLst>
                <a:ext uri="{FF2B5EF4-FFF2-40B4-BE49-F238E27FC236}">
                  <a16:creationId xmlns:a16="http://schemas.microsoft.com/office/drawing/2014/main" id="{3F2852E7-1D0F-4DF2-ADEF-F05E7942C4FA}"/>
                </a:ext>
              </a:extLst>
            </p:cNvPr>
            <p:cNvSpPr>
              <a:spLocks/>
            </p:cNvSpPr>
            <p:nvPr/>
          </p:nvSpPr>
          <p:spPr bwMode="auto">
            <a:xfrm>
              <a:off x="6513513" y="3049588"/>
              <a:ext cx="177800" cy="177800"/>
            </a:xfrm>
            <a:custGeom>
              <a:avLst/>
              <a:gdLst>
                <a:gd name="T0" fmla="*/ 3 w 47"/>
                <a:gd name="T1" fmla="*/ 17 h 47"/>
                <a:gd name="T2" fmla="*/ 30 w 47"/>
                <a:gd name="T3" fmla="*/ 3 h 47"/>
                <a:gd name="T4" fmla="*/ 44 w 47"/>
                <a:gd name="T5" fmla="*/ 30 h 47"/>
                <a:gd name="T6" fmla="*/ 17 w 47"/>
                <a:gd name="T7" fmla="*/ 44 h 47"/>
                <a:gd name="T8" fmla="*/ 3 w 47"/>
                <a:gd name="T9" fmla="*/ 17 h 47"/>
              </a:gdLst>
              <a:ahLst/>
              <a:cxnLst>
                <a:cxn ang="0">
                  <a:pos x="T0" y="T1"/>
                </a:cxn>
                <a:cxn ang="0">
                  <a:pos x="T2" y="T3"/>
                </a:cxn>
                <a:cxn ang="0">
                  <a:pos x="T4" y="T5"/>
                </a:cxn>
                <a:cxn ang="0">
                  <a:pos x="T6" y="T7"/>
                </a:cxn>
                <a:cxn ang="0">
                  <a:pos x="T8" y="T9"/>
                </a:cxn>
              </a:cxnLst>
              <a:rect l="0" t="0" r="r" b="b"/>
              <a:pathLst>
                <a:path w="47" h="47">
                  <a:moveTo>
                    <a:pt x="3" y="17"/>
                  </a:moveTo>
                  <a:cubicBezTo>
                    <a:pt x="7" y="6"/>
                    <a:pt x="19" y="0"/>
                    <a:pt x="30" y="3"/>
                  </a:cubicBezTo>
                  <a:cubicBezTo>
                    <a:pt x="41" y="7"/>
                    <a:pt x="47" y="19"/>
                    <a:pt x="44" y="30"/>
                  </a:cubicBezTo>
                  <a:cubicBezTo>
                    <a:pt x="40" y="41"/>
                    <a:pt x="28" y="47"/>
                    <a:pt x="17" y="44"/>
                  </a:cubicBezTo>
                  <a:cubicBezTo>
                    <a:pt x="6" y="40"/>
                    <a:pt x="0" y="28"/>
                    <a:pt x="3" y="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Freeform 15">
              <a:extLst>
                <a:ext uri="{FF2B5EF4-FFF2-40B4-BE49-F238E27FC236}">
                  <a16:creationId xmlns:a16="http://schemas.microsoft.com/office/drawing/2014/main" id="{34C4DE93-6558-411E-BF67-384A194EAE18}"/>
                </a:ext>
              </a:extLst>
            </p:cNvPr>
            <p:cNvSpPr>
              <a:spLocks noEditPoints="1"/>
            </p:cNvSpPr>
            <p:nvPr/>
          </p:nvSpPr>
          <p:spPr bwMode="auto">
            <a:xfrm>
              <a:off x="6429375" y="2941638"/>
              <a:ext cx="346075" cy="377825"/>
            </a:xfrm>
            <a:custGeom>
              <a:avLst/>
              <a:gdLst>
                <a:gd name="T0" fmla="*/ 91 w 91"/>
                <a:gd name="T1" fmla="*/ 52 h 99"/>
                <a:gd name="T2" fmla="*/ 89 w 91"/>
                <a:gd name="T3" fmla="*/ 66 h 99"/>
                <a:gd name="T4" fmla="*/ 66 w 91"/>
                <a:gd name="T5" fmla="*/ 92 h 99"/>
                <a:gd name="T6" fmla="*/ 31 w 91"/>
                <a:gd name="T7" fmla="*/ 95 h 99"/>
                <a:gd name="T8" fmla="*/ 0 w 91"/>
                <a:gd name="T9" fmla="*/ 52 h 99"/>
                <a:gd name="T10" fmla="*/ 2 w 91"/>
                <a:gd name="T11" fmla="*/ 37 h 99"/>
                <a:gd name="T12" fmla="*/ 60 w 91"/>
                <a:gd name="T13" fmla="*/ 8 h 99"/>
                <a:gd name="T14" fmla="*/ 91 w 91"/>
                <a:gd name="T15" fmla="*/ 52 h 99"/>
                <a:gd name="T16" fmla="*/ 13 w 91"/>
                <a:gd name="T17" fmla="*/ 52 h 99"/>
                <a:gd name="T18" fmla="*/ 35 w 91"/>
                <a:gd name="T19" fmla="*/ 83 h 99"/>
                <a:gd name="T20" fmla="*/ 60 w 91"/>
                <a:gd name="T21" fmla="*/ 81 h 99"/>
                <a:gd name="T22" fmla="*/ 77 w 91"/>
                <a:gd name="T23" fmla="*/ 62 h 99"/>
                <a:gd name="T24" fmla="*/ 78 w 91"/>
                <a:gd name="T25" fmla="*/ 52 h 99"/>
                <a:gd name="T26" fmla="*/ 56 w 91"/>
                <a:gd name="T27" fmla="*/ 20 h 99"/>
                <a:gd name="T28" fmla="*/ 14 w 91"/>
                <a:gd name="T29" fmla="*/ 41 h 99"/>
                <a:gd name="T30" fmla="*/ 13 w 91"/>
                <a:gd name="T31"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1" h="99">
                  <a:moveTo>
                    <a:pt x="91" y="52"/>
                  </a:moveTo>
                  <a:cubicBezTo>
                    <a:pt x="91" y="56"/>
                    <a:pt x="91" y="61"/>
                    <a:pt x="89" y="66"/>
                  </a:cubicBezTo>
                  <a:cubicBezTo>
                    <a:pt x="85" y="77"/>
                    <a:pt x="77" y="87"/>
                    <a:pt x="66" y="92"/>
                  </a:cubicBezTo>
                  <a:cubicBezTo>
                    <a:pt x="55" y="98"/>
                    <a:pt x="43" y="99"/>
                    <a:pt x="31" y="95"/>
                  </a:cubicBezTo>
                  <a:cubicBezTo>
                    <a:pt x="12" y="89"/>
                    <a:pt x="0" y="71"/>
                    <a:pt x="0" y="52"/>
                  </a:cubicBezTo>
                  <a:cubicBezTo>
                    <a:pt x="0" y="47"/>
                    <a:pt x="0" y="42"/>
                    <a:pt x="2" y="37"/>
                  </a:cubicBezTo>
                  <a:cubicBezTo>
                    <a:pt x="10" y="13"/>
                    <a:pt x="36" y="0"/>
                    <a:pt x="60" y="8"/>
                  </a:cubicBezTo>
                  <a:cubicBezTo>
                    <a:pt x="79" y="14"/>
                    <a:pt x="91" y="32"/>
                    <a:pt x="91" y="52"/>
                  </a:cubicBezTo>
                  <a:close/>
                  <a:moveTo>
                    <a:pt x="13" y="52"/>
                  </a:moveTo>
                  <a:cubicBezTo>
                    <a:pt x="13" y="66"/>
                    <a:pt x="22" y="78"/>
                    <a:pt x="35" y="83"/>
                  </a:cubicBezTo>
                  <a:cubicBezTo>
                    <a:pt x="44" y="86"/>
                    <a:pt x="53" y="85"/>
                    <a:pt x="60" y="81"/>
                  </a:cubicBezTo>
                  <a:cubicBezTo>
                    <a:pt x="68" y="77"/>
                    <a:pt x="74" y="70"/>
                    <a:pt x="77" y="62"/>
                  </a:cubicBezTo>
                  <a:cubicBezTo>
                    <a:pt x="78" y="58"/>
                    <a:pt x="78" y="55"/>
                    <a:pt x="78" y="52"/>
                  </a:cubicBezTo>
                  <a:cubicBezTo>
                    <a:pt x="78" y="37"/>
                    <a:pt x="69" y="25"/>
                    <a:pt x="56" y="20"/>
                  </a:cubicBezTo>
                  <a:cubicBezTo>
                    <a:pt x="38" y="15"/>
                    <a:pt x="20" y="24"/>
                    <a:pt x="14" y="41"/>
                  </a:cubicBezTo>
                  <a:cubicBezTo>
                    <a:pt x="13" y="45"/>
                    <a:pt x="13" y="48"/>
                    <a:pt x="13" y="5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1FD76CD9-6785-43A1-8840-01D59D066506}"/>
              </a:ext>
            </a:extLst>
          </p:cNvPr>
          <p:cNvGrpSpPr/>
          <p:nvPr/>
        </p:nvGrpSpPr>
        <p:grpSpPr>
          <a:xfrm>
            <a:off x="5397500" y="2941638"/>
            <a:ext cx="349250" cy="377825"/>
            <a:chOff x="5397500" y="2941638"/>
            <a:chExt cx="349250" cy="377825"/>
          </a:xfrm>
        </p:grpSpPr>
        <p:sp>
          <p:nvSpPr>
            <p:cNvPr id="8" name="Freeform 8">
              <a:extLst>
                <a:ext uri="{FF2B5EF4-FFF2-40B4-BE49-F238E27FC236}">
                  <a16:creationId xmlns:a16="http://schemas.microsoft.com/office/drawing/2014/main" id="{02DD501F-D5B3-4396-BAFE-650DDA23168D}"/>
                </a:ext>
              </a:extLst>
            </p:cNvPr>
            <p:cNvSpPr>
              <a:spLocks/>
            </p:cNvSpPr>
            <p:nvPr/>
          </p:nvSpPr>
          <p:spPr bwMode="auto">
            <a:xfrm>
              <a:off x="5481638" y="3049588"/>
              <a:ext cx="182563" cy="177800"/>
            </a:xfrm>
            <a:custGeom>
              <a:avLst/>
              <a:gdLst>
                <a:gd name="T0" fmla="*/ 4 w 48"/>
                <a:gd name="T1" fmla="*/ 30 h 47"/>
                <a:gd name="T2" fmla="*/ 17 w 48"/>
                <a:gd name="T3" fmla="*/ 3 h 47"/>
                <a:gd name="T4" fmla="*/ 44 w 48"/>
                <a:gd name="T5" fmla="*/ 17 h 47"/>
                <a:gd name="T6" fmla="*/ 30 w 48"/>
                <a:gd name="T7" fmla="*/ 44 h 47"/>
                <a:gd name="T8" fmla="*/ 4 w 48"/>
                <a:gd name="T9" fmla="*/ 30 h 47"/>
              </a:gdLst>
              <a:ahLst/>
              <a:cxnLst>
                <a:cxn ang="0">
                  <a:pos x="T0" y="T1"/>
                </a:cxn>
                <a:cxn ang="0">
                  <a:pos x="T2" y="T3"/>
                </a:cxn>
                <a:cxn ang="0">
                  <a:pos x="T4" y="T5"/>
                </a:cxn>
                <a:cxn ang="0">
                  <a:pos x="T6" y="T7"/>
                </a:cxn>
                <a:cxn ang="0">
                  <a:pos x="T8" y="T9"/>
                </a:cxn>
              </a:cxnLst>
              <a:rect l="0" t="0" r="r" b="b"/>
              <a:pathLst>
                <a:path w="48" h="47">
                  <a:moveTo>
                    <a:pt x="4" y="30"/>
                  </a:moveTo>
                  <a:cubicBezTo>
                    <a:pt x="0" y="19"/>
                    <a:pt x="6" y="7"/>
                    <a:pt x="17" y="3"/>
                  </a:cubicBezTo>
                  <a:cubicBezTo>
                    <a:pt x="28" y="0"/>
                    <a:pt x="40" y="6"/>
                    <a:pt x="44" y="17"/>
                  </a:cubicBezTo>
                  <a:cubicBezTo>
                    <a:pt x="48" y="28"/>
                    <a:pt x="41" y="40"/>
                    <a:pt x="30" y="44"/>
                  </a:cubicBezTo>
                  <a:cubicBezTo>
                    <a:pt x="19" y="47"/>
                    <a:pt x="7" y="41"/>
                    <a:pt x="4" y="3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B579047C-000B-46F0-9802-C85EF96357E7}"/>
                </a:ext>
              </a:extLst>
            </p:cNvPr>
            <p:cNvSpPr>
              <a:spLocks noEditPoints="1"/>
            </p:cNvSpPr>
            <p:nvPr/>
          </p:nvSpPr>
          <p:spPr bwMode="auto">
            <a:xfrm>
              <a:off x="5397500" y="2941638"/>
              <a:ext cx="349250" cy="377825"/>
            </a:xfrm>
            <a:custGeom>
              <a:avLst/>
              <a:gdLst>
                <a:gd name="T0" fmla="*/ 92 w 92"/>
                <a:gd name="T1" fmla="*/ 52 h 99"/>
                <a:gd name="T2" fmla="*/ 60 w 92"/>
                <a:gd name="T3" fmla="*/ 95 h 99"/>
                <a:gd name="T4" fmla="*/ 25 w 92"/>
                <a:gd name="T5" fmla="*/ 92 h 99"/>
                <a:gd name="T6" fmla="*/ 2 w 92"/>
                <a:gd name="T7" fmla="*/ 66 h 99"/>
                <a:gd name="T8" fmla="*/ 0 w 92"/>
                <a:gd name="T9" fmla="*/ 52 h 99"/>
                <a:gd name="T10" fmla="*/ 32 w 92"/>
                <a:gd name="T11" fmla="*/ 8 h 99"/>
                <a:gd name="T12" fmla="*/ 89 w 92"/>
                <a:gd name="T13" fmla="*/ 37 h 99"/>
                <a:gd name="T14" fmla="*/ 92 w 92"/>
                <a:gd name="T15" fmla="*/ 52 h 99"/>
                <a:gd name="T16" fmla="*/ 13 w 92"/>
                <a:gd name="T17" fmla="*/ 52 h 99"/>
                <a:gd name="T18" fmla="*/ 14 w 92"/>
                <a:gd name="T19" fmla="*/ 62 h 99"/>
                <a:gd name="T20" fmla="*/ 31 w 92"/>
                <a:gd name="T21" fmla="*/ 81 h 99"/>
                <a:gd name="T22" fmla="*/ 56 w 92"/>
                <a:gd name="T23" fmla="*/ 83 h 99"/>
                <a:gd name="T24" fmla="*/ 79 w 92"/>
                <a:gd name="T25" fmla="*/ 52 h 99"/>
                <a:gd name="T26" fmla="*/ 77 w 92"/>
                <a:gd name="T27" fmla="*/ 41 h 99"/>
                <a:gd name="T28" fmla="*/ 36 w 92"/>
                <a:gd name="T29" fmla="*/ 20 h 99"/>
                <a:gd name="T30" fmla="*/ 13 w 92"/>
                <a:gd name="T31" fmla="*/ 52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99">
                  <a:moveTo>
                    <a:pt x="92" y="52"/>
                  </a:moveTo>
                  <a:cubicBezTo>
                    <a:pt x="92" y="71"/>
                    <a:pt x="79" y="89"/>
                    <a:pt x="60" y="95"/>
                  </a:cubicBezTo>
                  <a:cubicBezTo>
                    <a:pt x="48" y="99"/>
                    <a:pt x="36" y="98"/>
                    <a:pt x="25" y="92"/>
                  </a:cubicBezTo>
                  <a:cubicBezTo>
                    <a:pt x="14" y="87"/>
                    <a:pt x="6" y="77"/>
                    <a:pt x="2" y="66"/>
                  </a:cubicBezTo>
                  <a:cubicBezTo>
                    <a:pt x="1" y="61"/>
                    <a:pt x="0" y="56"/>
                    <a:pt x="0" y="52"/>
                  </a:cubicBezTo>
                  <a:cubicBezTo>
                    <a:pt x="0" y="32"/>
                    <a:pt x="13" y="14"/>
                    <a:pt x="32" y="8"/>
                  </a:cubicBezTo>
                  <a:cubicBezTo>
                    <a:pt x="56" y="0"/>
                    <a:pt x="82" y="13"/>
                    <a:pt x="89" y="37"/>
                  </a:cubicBezTo>
                  <a:cubicBezTo>
                    <a:pt x="91" y="42"/>
                    <a:pt x="92" y="47"/>
                    <a:pt x="92" y="52"/>
                  </a:cubicBezTo>
                  <a:close/>
                  <a:moveTo>
                    <a:pt x="13" y="52"/>
                  </a:moveTo>
                  <a:cubicBezTo>
                    <a:pt x="13" y="55"/>
                    <a:pt x="13" y="58"/>
                    <a:pt x="14" y="62"/>
                  </a:cubicBezTo>
                  <a:cubicBezTo>
                    <a:pt x="17" y="70"/>
                    <a:pt x="23" y="77"/>
                    <a:pt x="31" y="81"/>
                  </a:cubicBezTo>
                  <a:cubicBezTo>
                    <a:pt x="39" y="85"/>
                    <a:pt x="48" y="86"/>
                    <a:pt x="56" y="83"/>
                  </a:cubicBezTo>
                  <a:cubicBezTo>
                    <a:pt x="70" y="78"/>
                    <a:pt x="79" y="66"/>
                    <a:pt x="79" y="52"/>
                  </a:cubicBezTo>
                  <a:cubicBezTo>
                    <a:pt x="79" y="48"/>
                    <a:pt x="78" y="45"/>
                    <a:pt x="77" y="41"/>
                  </a:cubicBezTo>
                  <a:cubicBezTo>
                    <a:pt x="71" y="24"/>
                    <a:pt x="53" y="15"/>
                    <a:pt x="36" y="20"/>
                  </a:cubicBezTo>
                  <a:cubicBezTo>
                    <a:pt x="22" y="25"/>
                    <a:pt x="13" y="37"/>
                    <a:pt x="13" y="5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80801FEC-8426-4A55-A834-40D3B9E3B319}"/>
              </a:ext>
            </a:extLst>
          </p:cNvPr>
          <p:cNvGrpSpPr/>
          <p:nvPr/>
        </p:nvGrpSpPr>
        <p:grpSpPr>
          <a:xfrm>
            <a:off x="4562475" y="3563938"/>
            <a:ext cx="350838" cy="361950"/>
            <a:chOff x="4562475" y="3563938"/>
            <a:chExt cx="350838" cy="361950"/>
          </a:xfrm>
        </p:grpSpPr>
        <p:sp>
          <p:nvSpPr>
            <p:cNvPr id="9" name="Freeform 9">
              <a:extLst>
                <a:ext uri="{FF2B5EF4-FFF2-40B4-BE49-F238E27FC236}">
                  <a16:creationId xmlns:a16="http://schemas.microsoft.com/office/drawing/2014/main" id="{4E625EA0-99B2-4654-B736-D6523C94FDE9}"/>
                </a:ext>
              </a:extLst>
            </p:cNvPr>
            <p:cNvSpPr>
              <a:spLocks/>
            </p:cNvSpPr>
            <p:nvPr/>
          </p:nvSpPr>
          <p:spPr bwMode="auto">
            <a:xfrm>
              <a:off x="4646613" y="3656013"/>
              <a:ext cx="182563" cy="182563"/>
            </a:xfrm>
            <a:custGeom>
              <a:avLst/>
              <a:gdLst>
                <a:gd name="T0" fmla="*/ 11 w 48"/>
                <a:gd name="T1" fmla="*/ 41 h 48"/>
                <a:gd name="T2" fmla="*/ 6 w 48"/>
                <a:gd name="T3" fmla="*/ 11 h 48"/>
                <a:gd name="T4" fmla="*/ 36 w 48"/>
                <a:gd name="T5" fmla="*/ 6 h 48"/>
                <a:gd name="T6" fmla="*/ 41 w 48"/>
                <a:gd name="T7" fmla="*/ 36 h 48"/>
                <a:gd name="T8" fmla="*/ 11 w 48"/>
                <a:gd name="T9" fmla="*/ 41 h 48"/>
              </a:gdLst>
              <a:ahLst/>
              <a:cxnLst>
                <a:cxn ang="0">
                  <a:pos x="T0" y="T1"/>
                </a:cxn>
                <a:cxn ang="0">
                  <a:pos x="T2" y="T3"/>
                </a:cxn>
                <a:cxn ang="0">
                  <a:pos x="T4" y="T5"/>
                </a:cxn>
                <a:cxn ang="0">
                  <a:pos x="T6" y="T7"/>
                </a:cxn>
                <a:cxn ang="0">
                  <a:pos x="T8" y="T9"/>
                </a:cxn>
              </a:cxnLst>
              <a:rect l="0" t="0" r="r" b="b"/>
              <a:pathLst>
                <a:path w="48" h="48">
                  <a:moveTo>
                    <a:pt x="11" y="41"/>
                  </a:moveTo>
                  <a:cubicBezTo>
                    <a:pt x="2" y="34"/>
                    <a:pt x="0" y="21"/>
                    <a:pt x="6" y="11"/>
                  </a:cubicBezTo>
                  <a:cubicBezTo>
                    <a:pt x="13" y="2"/>
                    <a:pt x="27" y="0"/>
                    <a:pt x="36" y="6"/>
                  </a:cubicBezTo>
                  <a:cubicBezTo>
                    <a:pt x="46" y="13"/>
                    <a:pt x="48" y="27"/>
                    <a:pt x="41" y="36"/>
                  </a:cubicBezTo>
                  <a:cubicBezTo>
                    <a:pt x="34" y="46"/>
                    <a:pt x="21" y="48"/>
                    <a:pt x="11" y="4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D713753F-0471-4C4C-BAC2-1C2AEC67CADF}"/>
                </a:ext>
              </a:extLst>
            </p:cNvPr>
            <p:cNvSpPr>
              <a:spLocks noEditPoints="1"/>
            </p:cNvSpPr>
            <p:nvPr/>
          </p:nvSpPr>
          <p:spPr bwMode="auto">
            <a:xfrm>
              <a:off x="4562475" y="3563938"/>
              <a:ext cx="350838" cy="361950"/>
            </a:xfrm>
            <a:custGeom>
              <a:avLst/>
              <a:gdLst>
                <a:gd name="T0" fmla="*/ 92 w 92"/>
                <a:gd name="T1" fmla="*/ 48 h 95"/>
                <a:gd name="T2" fmla="*/ 83 w 92"/>
                <a:gd name="T3" fmla="*/ 75 h 95"/>
                <a:gd name="T4" fmla="*/ 53 w 92"/>
                <a:gd name="T5" fmla="*/ 93 h 95"/>
                <a:gd name="T6" fmla="*/ 19 w 92"/>
                <a:gd name="T7" fmla="*/ 85 h 95"/>
                <a:gd name="T8" fmla="*/ 0 w 92"/>
                <a:gd name="T9" fmla="*/ 48 h 95"/>
                <a:gd name="T10" fmla="*/ 9 w 92"/>
                <a:gd name="T11" fmla="*/ 21 h 95"/>
                <a:gd name="T12" fmla="*/ 38 w 92"/>
                <a:gd name="T13" fmla="*/ 2 h 95"/>
                <a:gd name="T14" fmla="*/ 73 w 92"/>
                <a:gd name="T15" fmla="*/ 11 h 95"/>
                <a:gd name="T16" fmla="*/ 92 w 92"/>
                <a:gd name="T17" fmla="*/ 48 h 95"/>
                <a:gd name="T18" fmla="*/ 13 w 92"/>
                <a:gd name="T19" fmla="*/ 48 h 95"/>
                <a:gd name="T20" fmla="*/ 26 w 92"/>
                <a:gd name="T21" fmla="*/ 74 h 95"/>
                <a:gd name="T22" fmla="*/ 51 w 92"/>
                <a:gd name="T23" fmla="*/ 80 h 95"/>
                <a:gd name="T24" fmla="*/ 72 w 92"/>
                <a:gd name="T25" fmla="*/ 67 h 95"/>
                <a:gd name="T26" fmla="*/ 79 w 92"/>
                <a:gd name="T27" fmla="*/ 48 h 95"/>
                <a:gd name="T28" fmla="*/ 65 w 92"/>
                <a:gd name="T29" fmla="*/ 21 h 95"/>
                <a:gd name="T30" fmla="*/ 41 w 92"/>
                <a:gd name="T31" fmla="*/ 15 h 95"/>
                <a:gd name="T32" fmla="*/ 19 w 92"/>
                <a:gd name="T33" fmla="*/ 28 h 95"/>
                <a:gd name="T34" fmla="*/ 13 w 92"/>
                <a:gd name="T35" fmla="*/ 4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2" h="95">
                  <a:moveTo>
                    <a:pt x="92" y="48"/>
                  </a:moveTo>
                  <a:cubicBezTo>
                    <a:pt x="92" y="57"/>
                    <a:pt x="89" y="67"/>
                    <a:pt x="83" y="75"/>
                  </a:cubicBezTo>
                  <a:cubicBezTo>
                    <a:pt x="76" y="85"/>
                    <a:pt x="65" y="91"/>
                    <a:pt x="53" y="93"/>
                  </a:cubicBezTo>
                  <a:cubicBezTo>
                    <a:pt x="41" y="95"/>
                    <a:pt x="29" y="92"/>
                    <a:pt x="19" y="85"/>
                  </a:cubicBezTo>
                  <a:cubicBezTo>
                    <a:pt x="7" y="76"/>
                    <a:pt x="0" y="62"/>
                    <a:pt x="0" y="48"/>
                  </a:cubicBezTo>
                  <a:cubicBezTo>
                    <a:pt x="0" y="38"/>
                    <a:pt x="3" y="29"/>
                    <a:pt x="9" y="21"/>
                  </a:cubicBezTo>
                  <a:cubicBezTo>
                    <a:pt x="16" y="11"/>
                    <a:pt x="26" y="4"/>
                    <a:pt x="38" y="2"/>
                  </a:cubicBezTo>
                  <a:cubicBezTo>
                    <a:pt x="51" y="0"/>
                    <a:pt x="63" y="3"/>
                    <a:pt x="73" y="11"/>
                  </a:cubicBezTo>
                  <a:cubicBezTo>
                    <a:pt x="85" y="19"/>
                    <a:pt x="92" y="33"/>
                    <a:pt x="92" y="48"/>
                  </a:cubicBezTo>
                  <a:close/>
                  <a:moveTo>
                    <a:pt x="13" y="48"/>
                  </a:moveTo>
                  <a:cubicBezTo>
                    <a:pt x="13" y="58"/>
                    <a:pt x="18" y="68"/>
                    <a:pt x="26" y="74"/>
                  </a:cubicBezTo>
                  <a:cubicBezTo>
                    <a:pt x="33" y="80"/>
                    <a:pt x="42" y="82"/>
                    <a:pt x="51" y="80"/>
                  </a:cubicBezTo>
                  <a:cubicBezTo>
                    <a:pt x="60" y="79"/>
                    <a:pt x="67" y="74"/>
                    <a:pt x="72" y="67"/>
                  </a:cubicBezTo>
                  <a:cubicBezTo>
                    <a:pt x="76" y="61"/>
                    <a:pt x="79" y="55"/>
                    <a:pt x="79" y="48"/>
                  </a:cubicBezTo>
                  <a:cubicBezTo>
                    <a:pt x="79" y="37"/>
                    <a:pt x="74" y="27"/>
                    <a:pt x="65" y="21"/>
                  </a:cubicBezTo>
                  <a:cubicBezTo>
                    <a:pt x="58" y="16"/>
                    <a:pt x="49" y="14"/>
                    <a:pt x="41" y="15"/>
                  </a:cubicBezTo>
                  <a:cubicBezTo>
                    <a:pt x="32" y="17"/>
                    <a:pt x="24" y="21"/>
                    <a:pt x="19" y="28"/>
                  </a:cubicBezTo>
                  <a:cubicBezTo>
                    <a:pt x="15" y="34"/>
                    <a:pt x="13" y="41"/>
                    <a:pt x="13" y="4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2" name="Oval 22">
            <a:extLst>
              <a:ext uri="{FF2B5EF4-FFF2-40B4-BE49-F238E27FC236}">
                <a16:creationId xmlns:a16="http://schemas.microsoft.com/office/drawing/2014/main" id="{FA8BDD02-B18F-4A63-A145-A5FD21485DAC}"/>
              </a:ext>
            </a:extLst>
          </p:cNvPr>
          <p:cNvSpPr>
            <a:spLocks noChangeArrowheads="1"/>
          </p:cNvSpPr>
          <p:nvPr/>
        </p:nvSpPr>
        <p:spPr bwMode="auto">
          <a:xfrm>
            <a:off x="4814888" y="3457575"/>
            <a:ext cx="2540000" cy="254317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2" name="Group 31">
            <a:extLst>
              <a:ext uri="{FF2B5EF4-FFF2-40B4-BE49-F238E27FC236}">
                <a16:creationId xmlns:a16="http://schemas.microsoft.com/office/drawing/2014/main" id="{D0FCF93E-9294-4103-98F6-D27896CAFDD7}"/>
              </a:ext>
            </a:extLst>
          </p:cNvPr>
          <p:cNvGrpSpPr/>
          <p:nvPr/>
        </p:nvGrpSpPr>
        <p:grpSpPr>
          <a:xfrm>
            <a:off x="5002035" y="3618949"/>
            <a:ext cx="2153602" cy="2153602"/>
            <a:chOff x="7054054" y="2295523"/>
            <a:chExt cx="1035846" cy="1035846"/>
          </a:xfrm>
          <a:effectLst>
            <a:outerShdw blurRad="152400" dist="114300" dir="2700000" algn="tl" rotWithShape="0">
              <a:prstClr val="black">
                <a:alpha val="37000"/>
              </a:prstClr>
            </a:outerShdw>
          </a:effectLst>
        </p:grpSpPr>
        <p:sp>
          <p:nvSpPr>
            <p:cNvPr id="33" name="Oval 32">
              <a:extLst>
                <a:ext uri="{FF2B5EF4-FFF2-40B4-BE49-F238E27FC236}">
                  <a16:creationId xmlns:a16="http://schemas.microsoft.com/office/drawing/2014/main" id="{B2D0A694-0798-4A64-B4AB-5DE77F57C974}"/>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4" name="Oval 33">
              <a:extLst>
                <a:ext uri="{FF2B5EF4-FFF2-40B4-BE49-F238E27FC236}">
                  <a16:creationId xmlns:a16="http://schemas.microsoft.com/office/drawing/2014/main" id="{A968071A-04F8-43FE-9E03-FB81651D073B}"/>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23" name="Group 22">
            <a:extLst>
              <a:ext uri="{FF2B5EF4-FFF2-40B4-BE49-F238E27FC236}">
                <a16:creationId xmlns:a16="http://schemas.microsoft.com/office/drawing/2014/main" id="{2ABB5CEC-79DF-40F8-BD1B-E47E2825B99C}"/>
              </a:ext>
            </a:extLst>
          </p:cNvPr>
          <p:cNvGrpSpPr/>
          <p:nvPr/>
        </p:nvGrpSpPr>
        <p:grpSpPr>
          <a:xfrm>
            <a:off x="3408363" y="2614613"/>
            <a:ext cx="1196975" cy="1189038"/>
            <a:chOff x="3408363" y="2614613"/>
            <a:chExt cx="1196975" cy="1189038"/>
          </a:xfrm>
        </p:grpSpPr>
        <p:sp>
          <p:nvSpPr>
            <p:cNvPr id="21" name="Freeform 21">
              <a:extLst>
                <a:ext uri="{FF2B5EF4-FFF2-40B4-BE49-F238E27FC236}">
                  <a16:creationId xmlns:a16="http://schemas.microsoft.com/office/drawing/2014/main" id="{C3858328-1B61-4944-BB4C-0F73291F2827}"/>
                </a:ext>
              </a:extLst>
            </p:cNvPr>
            <p:cNvSpPr>
              <a:spLocks/>
            </p:cNvSpPr>
            <p:nvPr/>
          </p:nvSpPr>
          <p:spPr bwMode="auto">
            <a:xfrm>
              <a:off x="3408363" y="2614613"/>
              <a:ext cx="1196975" cy="1189038"/>
            </a:xfrm>
            <a:custGeom>
              <a:avLst/>
              <a:gdLst>
                <a:gd name="T0" fmla="*/ 241 w 314"/>
                <a:gd name="T1" fmla="*/ 45 h 312"/>
                <a:gd name="T2" fmla="*/ 45 w 314"/>
                <a:gd name="T3" fmla="*/ 76 h 312"/>
                <a:gd name="T4" fmla="*/ 76 w 314"/>
                <a:gd name="T5" fmla="*/ 272 h 312"/>
                <a:gd name="T6" fmla="*/ 255 w 314"/>
                <a:gd name="T7" fmla="*/ 260 h 312"/>
                <a:gd name="T8" fmla="*/ 305 w 314"/>
                <a:gd name="T9" fmla="*/ 265 h 312"/>
                <a:gd name="T10" fmla="*/ 285 w 314"/>
                <a:gd name="T11" fmla="*/ 219 h 312"/>
                <a:gd name="T12" fmla="*/ 241 w 314"/>
                <a:gd name="T13" fmla="*/ 45 h 312"/>
              </a:gdLst>
              <a:ahLst/>
              <a:cxnLst>
                <a:cxn ang="0">
                  <a:pos x="T0" y="T1"/>
                </a:cxn>
                <a:cxn ang="0">
                  <a:pos x="T2" y="T3"/>
                </a:cxn>
                <a:cxn ang="0">
                  <a:pos x="T4" y="T5"/>
                </a:cxn>
                <a:cxn ang="0">
                  <a:pos x="T6" y="T7"/>
                </a:cxn>
                <a:cxn ang="0">
                  <a:pos x="T8" y="T9"/>
                </a:cxn>
                <a:cxn ang="0">
                  <a:pos x="T10" y="T11"/>
                </a:cxn>
                <a:cxn ang="0">
                  <a:pos x="T12" y="T13"/>
                </a:cxn>
              </a:cxnLst>
              <a:rect l="0" t="0" r="r" b="b"/>
              <a:pathLst>
                <a:path w="314" h="312">
                  <a:moveTo>
                    <a:pt x="241" y="45"/>
                  </a:moveTo>
                  <a:cubicBezTo>
                    <a:pt x="178" y="0"/>
                    <a:pt x="91" y="14"/>
                    <a:pt x="45" y="76"/>
                  </a:cubicBezTo>
                  <a:cubicBezTo>
                    <a:pt x="0" y="139"/>
                    <a:pt x="14" y="226"/>
                    <a:pt x="76" y="272"/>
                  </a:cubicBezTo>
                  <a:cubicBezTo>
                    <a:pt x="132" y="312"/>
                    <a:pt x="207" y="306"/>
                    <a:pt x="255" y="260"/>
                  </a:cubicBezTo>
                  <a:cubicBezTo>
                    <a:pt x="305" y="265"/>
                    <a:pt x="305" y="265"/>
                    <a:pt x="305" y="265"/>
                  </a:cubicBezTo>
                  <a:cubicBezTo>
                    <a:pt x="285" y="219"/>
                    <a:pt x="285" y="219"/>
                    <a:pt x="285" y="219"/>
                  </a:cubicBezTo>
                  <a:cubicBezTo>
                    <a:pt x="314" y="159"/>
                    <a:pt x="296" y="86"/>
                    <a:pt x="241" y="45"/>
                  </a:cubicBezTo>
                  <a:close/>
                </a:path>
              </a:pathLst>
            </a:custGeom>
            <a:solidFill>
              <a:srgbClr val="5369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0" name="Group 39">
              <a:extLst>
                <a:ext uri="{FF2B5EF4-FFF2-40B4-BE49-F238E27FC236}">
                  <a16:creationId xmlns:a16="http://schemas.microsoft.com/office/drawing/2014/main" id="{01F59C48-1FA8-426C-B9E1-1991A19092C8}"/>
                </a:ext>
              </a:extLst>
            </p:cNvPr>
            <p:cNvGrpSpPr/>
            <p:nvPr/>
          </p:nvGrpSpPr>
          <p:grpSpPr>
            <a:xfrm>
              <a:off x="3604976" y="2801330"/>
              <a:ext cx="785255" cy="785255"/>
              <a:chOff x="7017281" y="2258750"/>
              <a:chExt cx="1072619" cy="1072619"/>
            </a:xfrm>
            <a:effectLst>
              <a:outerShdw blurRad="152400" dist="88900" dir="2700000" algn="tl" rotWithShape="0">
                <a:prstClr val="black">
                  <a:alpha val="38000"/>
                </a:prstClr>
              </a:outerShdw>
            </a:effectLst>
          </p:grpSpPr>
          <p:sp>
            <p:nvSpPr>
              <p:cNvPr id="41" name="Oval 22">
                <a:extLst>
                  <a:ext uri="{FF2B5EF4-FFF2-40B4-BE49-F238E27FC236}">
                    <a16:creationId xmlns:a16="http://schemas.microsoft.com/office/drawing/2014/main" id="{5BAA49ED-17BD-4F30-ACBD-6D3D0F36B8AB}"/>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8185E93F-2882-4B5C-B76F-F430386D3434}"/>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3" name="Oval 42">
                <a:extLst>
                  <a:ext uri="{FF2B5EF4-FFF2-40B4-BE49-F238E27FC236}">
                    <a16:creationId xmlns:a16="http://schemas.microsoft.com/office/drawing/2014/main" id="{E691ECF6-418C-44BB-AA98-49E492526CDD}"/>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4" name="Group 23">
            <a:extLst>
              <a:ext uri="{FF2B5EF4-FFF2-40B4-BE49-F238E27FC236}">
                <a16:creationId xmlns:a16="http://schemas.microsoft.com/office/drawing/2014/main" id="{E4117506-71E4-4E7F-9A8F-2AF141540BD6}"/>
              </a:ext>
            </a:extLst>
          </p:cNvPr>
          <p:cNvGrpSpPr/>
          <p:nvPr/>
        </p:nvGrpSpPr>
        <p:grpSpPr>
          <a:xfrm>
            <a:off x="4695825" y="1687513"/>
            <a:ext cx="1189038" cy="1258888"/>
            <a:chOff x="4695825" y="1687513"/>
            <a:chExt cx="1189038" cy="1258888"/>
          </a:xfrm>
        </p:grpSpPr>
        <p:sp>
          <p:nvSpPr>
            <p:cNvPr id="20" name="Freeform 20">
              <a:extLst>
                <a:ext uri="{FF2B5EF4-FFF2-40B4-BE49-F238E27FC236}">
                  <a16:creationId xmlns:a16="http://schemas.microsoft.com/office/drawing/2014/main" id="{24233648-8751-4B7E-849D-E00A7D8A58C7}"/>
                </a:ext>
              </a:extLst>
            </p:cNvPr>
            <p:cNvSpPr>
              <a:spLocks/>
            </p:cNvSpPr>
            <p:nvPr/>
          </p:nvSpPr>
          <p:spPr bwMode="auto">
            <a:xfrm>
              <a:off x="4695825" y="1687513"/>
              <a:ext cx="1189038" cy="1258888"/>
            </a:xfrm>
            <a:custGeom>
              <a:avLst/>
              <a:gdLst>
                <a:gd name="T0" fmla="*/ 290 w 312"/>
                <a:gd name="T1" fmla="*/ 114 h 330"/>
                <a:gd name="T2" fmla="*/ 114 w 312"/>
                <a:gd name="T3" fmla="*/ 24 h 330"/>
                <a:gd name="T4" fmla="*/ 24 w 312"/>
                <a:gd name="T5" fmla="*/ 200 h 330"/>
                <a:gd name="T6" fmla="*/ 176 w 312"/>
                <a:gd name="T7" fmla="*/ 296 h 330"/>
                <a:gd name="T8" fmla="*/ 213 w 312"/>
                <a:gd name="T9" fmla="*/ 330 h 330"/>
                <a:gd name="T10" fmla="*/ 224 w 312"/>
                <a:gd name="T11" fmla="*/ 280 h 330"/>
                <a:gd name="T12" fmla="*/ 290 w 312"/>
                <a:gd name="T13" fmla="*/ 114 h 330"/>
              </a:gdLst>
              <a:ahLst/>
              <a:cxnLst>
                <a:cxn ang="0">
                  <a:pos x="T0" y="T1"/>
                </a:cxn>
                <a:cxn ang="0">
                  <a:pos x="T2" y="T3"/>
                </a:cxn>
                <a:cxn ang="0">
                  <a:pos x="T4" y="T5"/>
                </a:cxn>
                <a:cxn ang="0">
                  <a:pos x="T6" y="T7"/>
                </a:cxn>
                <a:cxn ang="0">
                  <a:pos x="T8" y="T9"/>
                </a:cxn>
                <a:cxn ang="0">
                  <a:pos x="T10" y="T11"/>
                </a:cxn>
                <a:cxn ang="0">
                  <a:pos x="T12" y="T13"/>
                </a:cxn>
              </a:cxnLst>
              <a:rect l="0" t="0" r="r" b="b"/>
              <a:pathLst>
                <a:path w="312" h="330">
                  <a:moveTo>
                    <a:pt x="290" y="114"/>
                  </a:moveTo>
                  <a:cubicBezTo>
                    <a:pt x="266" y="40"/>
                    <a:pt x="187" y="0"/>
                    <a:pt x="114" y="24"/>
                  </a:cubicBezTo>
                  <a:cubicBezTo>
                    <a:pt x="40" y="48"/>
                    <a:pt x="0" y="127"/>
                    <a:pt x="24" y="200"/>
                  </a:cubicBezTo>
                  <a:cubicBezTo>
                    <a:pt x="45" y="266"/>
                    <a:pt x="110" y="305"/>
                    <a:pt x="176" y="296"/>
                  </a:cubicBezTo>
                  <a:cubicBezTo>
                    <a:pt x="213" y="330"/>
                    <a:pt x="213" y="330"/>
                    <a:pt x="213" y="330"/>
                  </a:cubicBezTo>
                  <a:cubicBezTo>
                    <a:pt x="224" y="280"/>
                    <a:pt x="224" y="280"/>
                    <a:pt x="224" y="280"/>
                  </a:cubicBezTo>
                  <a:cubicBezTo>
                    <a:pt x="282" y="249"/>
                    <a:pt x="312" y="179"/>
                    <a:pt x="290" y="11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4" name="Group 43">
              <a:extLst>
                <a:ext uri="{FF2B5EF4-FFF2-40B4-BE49-F238E27FC236}">
                  <a16:creationId xmlns:a16="http://schemas.microsoft.com/office/drawing/2014/main" id="{EC6441C4-D9CF-473B-9DCB-5474214D75AD}"/>
                </a:ext>
              </a:extLst>
            </p:cNvPr>
            <p:cNvGrpSpPr/>
            <p:nvPr/>
          </p:nvGrpSpPr>
          <p:grpSpPr>
            <a:xfrm>
              <a:off x="4890058" y="1867972"/>
              <a:ext cx="785255" cy="785255"/>
              <a:chOff x="7017281" y="2258750"/>
              <a:chExt cx="1072619" cy="1072619"/>
            </a:xfrm>
            <a:effectLst>
              <a:outerShdw blurRad="152400" dist="88900" dir="2700000" algn="tl" rotWithShape="0">
                <a:prstClr val="black">
                  <a:alpha val="38000"/>
                </a:prstClr>
              </a:outerShdw>
            </a:effectLst>
          </p:grpSpPr>
          <p:sp>
            <p:nvSpPr>
              <p:cNvPr id="45" name="Oval 22">
                <a:extLst>
                  <a:ext uri="{FF2B5EF4-FFF2-40B4-BE49-F238E27FC236}">
                    <a16:creationId xmlns:a16="http://schemas.microsoft.com/office/drawing/2014/main" id="{AAF7ACD0-0976-4429-B0A3-A83210B51713}"/>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Oval 45">
                <a:extLst>
                  <a:ext uri="{FF2B5EF4-FFF2-40B4-BE49-F238E27FC236}">
                    <a16:creationId xmlns:a16="http://schemas.microsoft.com/office/drawing/2014/main" id="{537D0558-7D1E-4602-A836-2BD6178294F2}"/>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7" name="Oval 46">
                <a:extLst>
                  <a:ext uri="{FF2B5EF4-FFF2-40B4-BE49-F238E27FC236}">
                    <a16:creationId xmlns:a16="http://schemas.microsoft.com/office/drawing/2014/main" id="{3A621B33-E567-46DF-AD6F-4C2FD0256BEA}"/>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5" name="Group 24">
            <a:extLst>
              <a:ext uri="{FF2B5EF4-FFF2-40B4-BE49-F238E27FC236}">
                <a16:creationId xmlns:a16="http://schemas.microsoft.com/office/drawing/2014/main" id="{590C97D5-E615-45A6-B66E-8362FE8D154A}"/>
              </a:ext>
            </a:extLst>
          </p:cNvPr>
          <p:cNvGrpSpPr/>
          <p:nvPr/>
        </p:nvGrpSpPr>
        <p:grpSpPr>
          <a:xfrm>
            <a:off x="6292850" y="1687513"/>
            <a:ext cx="1184275" cy="1258888"/>
            <a:chOff x="6292850" y="1687513"/>
            <a:chExt cx="1184275" cy="1258888"/>
          </a:xfrm>
        </p:grpSpPr>
        <p:sp>
          <p:nvSpPr>
            <p:cNvPr id="19" name="Freeform 19">
              <a:extLst>
                <a:ext uri="{FF2B5EF4-FFF2-40B4-BE49-F238E27FC236}">
                  <a16:creationId xmlns:a16="http://schemas.microsoft.com/office/drawing/2014/main" id="{519DE723-AB24-4E9A-8541-D86C42B65B10}"/>
                </a:ext>
              </a:extLst>
            </p:cNvPr>
            <p:cNvSpPr>
              <a:spLocks/>
            </p:cNvSpPr>
            <p:nvPr/>
          </p:nvSpPr>
          <p:spPr bwMode="auto">
            <a:xfrm>
              <a:off x="6292850" y="1687513"/>
              <a:ext cx="1184275" cy="1258888"/>
            </a:xfrm>
            <a:custGeom>
              <a:avLst/>
              <a:gdLst>
                <a:gd name="T0" fmla="*/ 21 w 311"/>
                <a:gd name="T1" fmla="*/ 114 h 330"/>
                <a:gd name="T2" fmla="*/ 197 w 311"/>
                <a:gd name="T3" fmla="*/ 24 h 330"/>
                <a:gd name="T4" fmla="*/ 287 w 311"/>
                <a:gd name="T5" fmla="*/ 200 h 330"/>
                <a:gd name="T6" fmla="*/ 136 w 311"/>
                <a:gd name="T7" fmla="*/ 296 h 330"/>
                <a:gd name="T8" fmla="*/ 98 w 311"/>
                <a:gd name="T9" fmla="*/ 330 h 330"/>
                <a:gd name="T10" fmla="*/ 88 w 311"/>
                <a:gd name="T11" fmla="*/ 280 h 330"/>
                <a:gd name="T12" fmla="*/ 21 w 311"/>
                <a:gd name="T13" fmla="*/ 114 h 330"/>
              </a:gdLst>
              <a:ahLst/>
              <a:cxnLst>
                <a:cxn ang="0">
                  <a:pos x="T0" y="T1"/>
                </a:cxn>
                <a:cxn ang="0">
                  <a:pos x="T2" y="T3"/>
                </a:cxn>
                <a:cxn ang="0">
                  <a:pos x="T4" y="T5"/>
                </a:cxn>
                <a:cxn ang="0">
                  <a:pos x="T6" y="T7"/>
                </a:cxn>
                <a:cxn ang="0">
                  <a:pos x="T8" y="T9"/>
                </a:cxn>
                <a:cxn ang="0">
                  <a:pos x="T10" y="T11"/>
                </a:cxn>
                <a:cxn ang="0">
                  <a:pos x="T12" y="T13"/>
                </a:cxn>
              </a:cxnLst>
              <a:rect l="0" t="0" r="r" b="b"/>
              <a:pathLst>
                <a:path w="311" h="330">
                  <a:moveTo>
                    <a:pt x="21" y="114"/>
                  </a:moveTo>
                  <a:cubicBezTo>
                    <a:pt x="45" y="40"/>
                    <a:pt x="124" y="0"/>
                    <a:pt x="197" y="24"/>
                  </a:cubicBezTo>
                  <a:cubicBezTo>
                    <a:pt x="271" y="48"/>
                    <a:pt x="311" y="127"/>
                    <a:pt x="287" y="200"/>
                  </a:cubicBezTo>
                  <a:cubicBezTo>
                    <a:pt x="266" y="266"/>
                    <a:pt x="201" y="305"/>
                    <a:pt x="136" y="296"/>
                  </a:cubicBezTo>
                  <a:cubicBezTo>
                    <a:pt x="98" y="330"/>
                    <a:pt x="98" y="330"/>
                    <a:pt x="98" y="330"/>
                  </a:cubicBezTo>
                  <a:cubicBezTo>
                    <a:pt x="88" y="280"/>
                    <a:pt x="88" y="280"/>
                    <a:pt x="88" y="280"/>
                  </a:cubicBezTo>
                  <a:cubicBezTo>
                    <a:pt x="29" y="249"/>
                    <a:pt x="0" y="179"/>
                    <a:pt x="21" y="11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8" name="Group 47">
              <a:extLst>
                <a:ext uri="{FF2B5EF4-FFF2-40B4-BE49-F238E27FC236}">
                  <a16:creationId xmlns:a16="http://schemas.microsoft.com/office/drawing/2014/main" id="{A7C8E91E-8E89-4A6B-9316-B9EF50A24F99}"/>
                </a:ext>
              </a:extLst>
            </p:cNvPr>
            <p:cNvGrpSpPr/>
            <p:nvPr/>
          </p:nvGrpSpPr>
          <p:grpSpPr>
            <a:xfrm>
              <a:off x="6472238" y="1867972"/>
              <a:ext cx="785255" cy="785255"/>
              <a:chOff x="7017281" y="2258750"/>
              <a:chExt cx="1072619" cy="1072619"/>
            </a:xfrm>
            <a:effectLst>
              <a:outerShdw blurRad="152400" dist="88900" dir="2700000" algn="tl" rotWithShape="0">
                <a:prstClr val="black">
                  <a:alpha val="38000"/>
                </a:prstClr>
              </a:outerShdw>
            </a:effectLst>
          </p:grpSpPr>
          <p:sp>
            <p:nvSpPr>
              <p:cNvPr id="49" name="Oval 22">
                <a:extLst>
                  <a:ext uri="{FF2B5EF4-FFF2-40B4-BE49-F238E27FC236}">
                    <a16:creationId xmlns:a16="http://schemas.microsoft.com/office/drawing/2014/main" id="{39A67737-27FB-4F30-AB06-673CA930385F}"/>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0" name="Oval 49">
                <a:extLst>
                  <a:ext uri="{FF2B5EF4-FFF2-40B4-BE49-F238E27FC236}">
                    <a16:creationId xmlns:a16="http://schemas.microsoft.com/office/drawing/2014/main" id="{1F22BDF3-3932-4E79-AE4F-A929A438870E}"/>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1" name="Oval 50">
                <a:extLst>
                  <a:ext uri="{FF2B5EF4-FFF2-40B4-BE49-F238E27FC236}">
                    <a16:creationId xmlns:a16="http://schemas.microsoft.com/office/drawing/2014/main" id="{CC893EC0-942E-4818-BA26-CB10B97A5BEC}"/>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6" name="Group 25">
            <a:extLst>
              <a:ext uri="{FF2B5EF4-FFF2-40B4-BE49-F238E27FC236}">
                <a16:creationId xmlns:a16="http://schemas.microsoft.com/office/drawing/2014/main" id="{613A3C32-F23E-4813-8556-C2A50506E258}"/>
              </a:ext>
            </a:extLst>
          </p:cNvPr>
          <p:cNvGrpSpPr/>
          <p:nvPr/>
        </p:nvGrpSpPr>
        <p:grpSpPr>
          <a:xfrm>
            <a:off x="7572375" y="2614613"/>
            <a:ext cx="1192213" cy="1189038"/>
            <a:chOff x="7572375" y="2614613"/>
            <a:chExt cx="1192213" cy="1189038"/>
          </a:xfrm>
        </p:grpSpPr>
        <p:sp>
          <p:nvSpPr>
            <p:cNvPr id="18" name="Freeform 18">
              <a:extLst>
                <a:ext uri="{FF2B5EF4-FFF2-40B4-BE49-F238E27FC236}">
                  <a16:creationId xmlns:a16="http://schemas.microsoft.com/office/drawing/2014/main" id="{ED3CC4DB-4695-4789-9228-CFE0850BAB7C}"/>
                </a:ext>
              </a:extLst>
            </p:cNvPr>
            <p:cNvSpPr>
              <a:spLocks/>
            </p:cNvSpPr>
            <p:nvPr/>
          </p:nvSpPr>
          <p:spPr bwMode="auto">
            <a:xfrm>
              <a:off x="7572375" y="2614613"/>
              <a:ext cx="1192213" cy="1189038"/>
            </a:xfrm>
            <a:custGeom>
              <a:avLst/>
              <a:gdLst>
                <a:gd name="T0" fmla="*/ 72 w 313"/>
                <a:gd name="T1" fmla="*/ 45 h 312"/>
                <a:gd name="T2" fmla="*/ 268 w 313"/>
                <a:gd name="T3" fmla="*/ 76 h 312"/>
                <a:gd name="T4" fmla="*/ 237 w 313"/>
                <a:gd name="T5" fmla="*/ 272 h 312"/>
                <a:gd name="T6" fmla="*/ 58 w 313"/>
                <a:gd name="T7" fmla="*/ 260 h 312"/>
                <a:gd name="T8" fmla="*/ 8 w 313"/>
                <a:gd name="T9" fmla="*/ 265 h 312"/>
                <a:gd name="T10" fmla="*/ 28 w 313"/>
                <a:gd name="T11" fmla="*/ 219 h 312"/>
                <a:gd name="T12" fmla="*/ 72 w 313"/>
                <a:gd name="T13" fmla="*/ 45 h 312"/>
              </a:gdLst>
              <a:ahLst/>
              <a:cxnLst>
                <a:cxn ang="0">
                  <a:pos x="T0" y="T1"/>
                </a:cxn>
                <a:cxn ang="0">
                  <a:pos x="T2" y="T3"/>
                </a:cxn>
                <a:cxn ang="0">
                  <a:pos x="T4" y="T5"/>
                </a:cxn>
                <a:cxn ang="0">
                  <a:pos x="T6" y="T7"/>
                </a:cxn>
                <a:cxn ang="0">
                  <a:pos x="T8" y="T9"/>
                </a:cxn>
                <a:cxn ang="0">
                  <a:pos x="T10" y="T11"/>
                </a:cxn>
                <a:cxn ang="0">
                  <a:pos x="T12" y="T13"/>
                </a:cxn>
              </a:cxnLst>
              <a:rect l="0" t="0" r="r" b="b"/>
              <a:pathLst>
                <a:path w="313" h="312">
                  <a:moveTo>
                    <a:pt x="72" y="45"/>
                  </a:moveTo>
                  <a:cubicBezTo>
                    <a:pt x="135" y="0"/>
                    <a:pt x="223" y="14"/>
                    <a:pt x="268" y="76"/>
                  </a:cubicBezTo>
                  <a:cubicBezTo>
                    <a:pt x="313" y="139"/>
                    <a:pt x="300" y="226"/>
                    <a:pt x="237" y="272"/>
                  </a:cubicBezTo>
                  <a:cubicBezTo>
                    <a:pt x="181" y="312"/>
                    <a:pt x="106" y="306"/>
                    <a:pt x="58" y="260"/>
                  </a:cubicBezTo>
                  <a:cubicBezTo>
                    <a:pt x="8" y="265"/>
                    <a:pt x="8" y="265"/>
                    <a:pt x="8" y="265"/>
                  </a:cubicBezTo>
                  <a:cubicBezTo>
                    <a:pt x="28" y="219"/>
                    <a:pt x="28" y="219"/>
                    <a:pt x="28" y="219"/>
                  </a:cubicBezTo>
                  <a:cubicBezTo>
                    <a:pt x="0" y="159"/>
                    <a:pt x="17" y="86"/>
                    <a:pt x="72" y="4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2" name="Group 51">
              <a:extLst>
                <a:ext uri="{FF2B5EF4-FFF2-40B4-BE49-F238E27FC236}">
                  <a16:creationId xmlns:a16="http://schemas.microsoft.com/office/drawing/2014/main" id="{6F1AB819-E83C-4D29-B732-8AE539959542}"/>
                </a:ext>
              </a:extLst>
            </p:cNvPr>
            <p:cNvGrpSpPr/>
            <p:nvPr/>
          </p:nvGrpSpPr>
          <p:grpSpPr>
            <a:xfrm>
              <a:off x="7755496" y="2802216"/>
              <a:ext cx="785255" cy="785255"/>
              <a:chOff x="7017281" y="2258750"/>
              <a:chExt cx="1072619" cy="1072619"/>
            </a:xfrm>
            <a:effectLst>
              <a:outerShdw blurRad="152400" dist="88900" dir="2700000" algn="tl" rotWithShape="0">
                <a:prstClr val="black">
                  <a:alpha val="38000"/>
                </a:prstClr>
              </a:outerShdw>
            </a:effectLst>
          </p:grpSpPr>
          <p:sp>
            <p:nvSpPr>
              <p:cNvPr id="53" name="Oval 22">
                <a:extLst>
                  <a:ext uri="{FF2B5EF4-FFF2-40B4-BE49-F238E27FC236}">
                    <a16:creationId xmlns:a16="http://schemas.microsoft.com/office/drawing/2014/main" id="{167B42A4-EDAC-423A-9A47-266F6F83E054}"/>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Oval 53">
                <a:extLst>
                  <a:ext uri="{FF2B5EF4-FFF2-40B4-BE49-F238E27FC236}">
                    <a16:creationId xmlns:a16="http://schemas.microsoft.com/office/drawing/2014/main" id="{4ABEFCCF-82BD-44E3-8B51-963B5BE6F1BF}"/>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5" name="Oval 54">
                <a:extLst>
                  <a:ext uri="{FF2B5EF4-FFF2-40B4-BE49-F238E27FC236}">
                    <a16:creationId xmlns:a16="http://schemas.microsoft.com/office/drawing/2014/main" id="{BB6A01D5-6DE5-4D8A-8654-3C69EC33BABD}"/>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sp>
        <p:nvSpPr>
          <p:cNvPr id="28" name="Freeform 28">
            <a:extLst>
              <a:ext uri="{FF2B5EF4-FFF2-40B4-BE49-F238E27FC236}">
                <a16:creationId xmlns:a16="http://schemas.microsoft.com/office/drawing/2014/main" id="{DBAAC974-366F-4406-885D-A12047031640}"/>
              </a:ext>
            </a:extLst>
          </p:cNvPr>
          <p:cNvSpPr>
            <a:spLocks noEditPoints="1"/>
          </p:cNvSpPr>
          <p:nvPr/>
        </p:nvSpPr>
        <p:spPr bwMode="auto">
          <a:xfrm>
            <a:off x="8086725" y="3136900"/>
            <a:ext cx="152400" cy="160338"/>
          </a:xfrm>
          <a:custGeom>
            <a:avLst/>
            <a:gdLst>
              <a:gd name="T0" fmla="*/ 35 w 40"/>
              <a:gd name="T1" fmla="*/ 24 h 42"/>
              <a:gd name="T2" fmla="*/ 40 w 40"/>
              <a:gd name="T3" fmla="*/ 29 h 42"/>
              <a:gd name="T4" fmla="*/ 37 w 40"/>
              <a:gd name="T5" fmla="*/ 35 h 42"/>
              <a:gd name="T6" fmla="*/ 30 w 40"/>
              <a:gd name="T7" fmla="*/ 33 h 42"/>
              <a:gd name="T8" fmla="*/ 25 w 40"/>
              <a:gd name="T9" fmla="*/ 36 h 42"/>
              <a:gd name="T10" fmla="*/ 23 w 40"/>
              <a:gd name="T11" fmla="*/ 42 h 42"/>
              <a:gd name="T12" fmla="*/ 17 w 40"/>
              <a:gd name="T13" fmla="*/ 42 h 42"/>
              <a:gd name="T14" fmla="*/ 15 w 40"/>
              <a:gd name="T15" fmla="*/ 36 h 42"/>
              <a:gd name="T16" fmla="*/ 10 w 40"/>
              <a:gd name="T17" fmla="*/ 33 h 42"/>
              <a:gd name="T18" fmla="*/ 3 w 40"/>
              <a:gd name="T19" fmla="*/ 35 h 42"/>
              <a:gd name="T20" fmla="*/ 0 w 40"/>
              <a:gd name="T21" fmla="*/ 29 h 42"/>
              <a:gd name="T22" fmla="*/ 5 w 40"/>
              <a:gd name="T23" fmla="*/ 24 h 42"/>
              <a:gd name="T24" fmla="*/ 5 w 40"/>
              <a:gd name="T25" fmla="*/ 21 h 42"/>
              <a:gd name="T26" fmla="*/ 5 w 40"/>
              <a:gd name="T27" fmla="*/ 18 h 42"/>
              <a:gd name="T28" fmla="*/ 0 w 40"/>
              <a:gd name="T29" fmla="*/ 13 h 42"/>
              <a:gd name="T30" fmla="*/ 3 w 40"/>
              <a:gd name="T31" fmla="*/ 8 h 42"/>
              <a:gd name="T32" fmla="*/ 10 w 40"/>
              <a:gd name="T33" fmla="*/ 10 h 42"/>
              <a:gd name="T34" fmla="*/ 15 w 40"/>
              <a:gd name="T35" fmla="*/ 7 h 42"/>
              <a:gd name="T36" fmla="*/ 17 w 40"/>
              <a:gd name="T37" fmla="*/ 0 h 42"/>
              <a:gd name="T38" fmla="*/ 23 w 40"/>
              <a:gd name="T39" fmla="*/ 0 h 42"/>
              <a:gd name="T40" fmla="*/ 25 w 40"/>
              <a:gd name="T41" fmla="*/ 7 h 42"/>
              <a:gd name="T42" fmla="*/ 30 w 40"/>
              <a:gd name="T43" fmla="*/ 10 h 42"/>
              <a:gd name="T44" fmla="*/ 37 w 40"/>
              <a:gd name="T45" fmla="*/ 8 h 42"/>
              <a:gd name="T46" fmla="*/ 40 w 40"/>
              <a:gd name="T47" fmla="*/ 13 h 42"/>
              <a:gd name="T48" fmla="*/ 35 w 40"/>
              <a:gd name="T49" fmla="*/ 18 h 42"/>
              <a:gd name="T50" fmla="*/ 35 w 40"/>
              <a:gd name="T51" fmla="*/ 21 h 42"/>
              <a:gd name="T52" fmla="*/ 35 w 40"/>
              <a:gd name="T53" fmla="*/ 24 h 42"/>
              <a:gd name="T54" fmla="*/ 20 w 40"/>
              <a:gd name="T55" fmla="*/ 14 h 42"/>
              <a:gd name="T56" fmla="*/ 13 w 40"/>
              <a:gd name="T57" fmla="*/ 21 h 42"/>
              <a:gd name="T58" fmla="*/ 20 w 40"/>
              <a:gd name="T59" fmla="*/ 29 h 42"/>
              <a:gd name="T60" fmla="*/ 27 w 40"/>
              <a:gd name="T61" fmla="*/ 21 h 42"/>
              <a:gd name="T62" fmla="*/ 20 w 40"/>
              <a:gd name="T63" fmla="*/ 14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0" h="42">
                <a:moveTo>
                  <a:pt x="35" y="24"/>
                </a:moveTo>
                <a:cubicBezTo>
                  <a:pt x="40" y="29"/>
                  <a:pt x="40" y="29"/>
                  <a:pt x="40" y="29"/>
                </a:cubicBezTo>
                <a:cubicBezTo>
                  <a:pt x="37" y="35"/>
                  <a:pt x="37" y="35"/>
                  <a:pt x="37" y="35"/>
                </a:cubicBezTo>
                <a:cubicBezTo>
                  <a:pt x="30" y="33"/>
                  <a:pt x="30" y="33"/>
                  <a:pt x="30" y="33"/>
                </a:cubicBezTo>
                <a:cubicBezTo>
                  <a:pt x="29" y="34"/>
                  <a:pt x="27" y="35"/>
                  <a:pt x="25" y="36"/>
                </a:cubicBezTo>
                <a:cubicBezTo>
                  <a:pt x="23" y="42"/>
                  <a:pt x="23" y="42"/>
                  <a:pt x="23" y="42"/>
                </a:cubicBezTo>
                <a:cubicBezTo>
                  <a:pt x="17" y="42"/>
                  <a:pt x="17" y="42"/>
                  <a:pt x="17" y="42"/>
                </a:cubicBezTo>
                <a:cubicBezTo>
                  <a:pt x="15" y="36"/>
                  <a:pt x="15" y="36"/>
                  <a:pt x="15" y="36"/>
                </a:cubicBezTo>
                <a:cubicBezTo>
                  <a:pt x="13" y="35"/>
                  <a:pt x="11" y="34"/>
                  <a:pt x="10" y="33"/>
                </a:cubicBezTo>
                <a:cubicBezTo>
                  <a:pt x="3" y="35"/>
                  <a:pt x="3" y="35"/>
                  <a:pt x="3" y="35"/>
                </a:cubicBezTo>
                <a:cubicBezTo>
                  <a:pt x="0" y="29"/>
                  <a:pt x="0" y="29"/>
                  <a:pt x="0" y="29"/>
                </a:cubicBezTo>
                <a:cubicBezTo>
                  <a:pt x="5" y="24"/>
                  <a:pt x="5" y="24"/>
                  <a:pt x="5" y="24"/>
                </a:cubicBezTo>
                <a:cubicBezTo>
                  <a:pt x="5" y="23"/>
                  <a:pt x="5" y="22"/>
                  <a:pt x="5" y="21"/>
                </a:cubicBezTo>
                <a:cubicBezTo>
                  <a:pt x="5" y="20"/>
                  <a:pt x="5" y="19"/>
                  <a:pt x="5" y="18"/>
                </a:cubicBezTo>
                <a:cubicBezTo>
                  <a:pt x="0" y="13"/>
                  <a:pt x="0" y="13"/>
                  <a:pt x="0" y="13"/>
                </a:cubicBezTo>
                <a:cubicBezTo>
                  <a:pt x="3" y="8"/>
                  <a:pt x="3" y="8"/>
                  <a:pt x="3" y="8"/>
                </a:cubicBezTo>
                <a:cubicBezTo>
                  <a:pt x="10" y="10"/>
                  <a:pt x="10" y="10"/>
                  <a:pt x="10" y="10"/>
                </a:cubicBezTo>
                <a:cubicBezTo>
                  <a:pt x="11" y="8"/>
                  <a:pt x="13" y="7"/>
                  <a:pt x="15" y="7"/>
                </a:cubicBezTo>
                <a:cubicBezTo>
                  <a:pt x="17" y="0"/>
                  <a:pt x="17" y="0"/>
                  <a:pt x="17" y="0"/>
                </a:cubicBezTo>
                <a:cubicBezTo>
                  <a:pt x="23" y="0"/>
                  <a:pt x="23" y="0"/>
                  <a:pt x="23" y="0"/>
                </a:cubicBezTo>
                <a:cubicBezTo>
                  <a:pt x="25" y="7"/>
                  <a:pt x="25" y="7"/>
                  <a:pt x="25" y="7"/>
                </a:cubicBezTo>
                <a:cubicBezTo>
                  <a:pt x="27" y="7"/>
                  <a:pt x="29" y="8"/>
                  <a:pt x="30" y="10"/>
                </a:cubicBezTo>
                <a:cubicBezTo>
                  <a:pt x="37" y="8"/>
                  <a:pt x="37" y="8"/>
                  <a:pt x="37" y="8"/>
                </a:cubicBezTo>
                <a:cubicBezTo>
                  <a:pt x="40" y="13"/>
                  <a:pt x="40" y="13"/>
                  <a:pt x="40" y="13"/>
                </a:cubicBezTo>
                <a:cubicBezTo>
                  <a:pt x="35" y="18"/>
                  <a:pt x="35" y="18"/>
                  <a:pt x="35" y="18"/>
                </a:cubicBezTo>
                <a:cubicBezTo>
                  <a:pt x="35" y="19"/>
                  <a:pt x="35" y="20"/>
                  <a:pt x="35" y="21"/>
                </a:cubicBezTo>
                <a:cubicBezTo>
                  <a:pt x="35" y="22"/>
                  <a:pt x="35" y="23"/>
                  <a:pt x="35" y="24"/>
                </a:cubicBezTo>
                <a:close/>
                <a:moveTo>
                  <a:pt x="20" y="14"/>
                </a:moveTo>
                <a:cubicBezTo>
                  <a:pt x="16" y="14"/>
                  <a:pt x="13" y="17"/>
                  <a:pt x="13" y="21"/>
                </a:cubicBezTo>
                <a:cubicBezTo>
                  <a:pt x="13" y="25"/>
                  <a:pt x="16" y="29"/>
                  <a:pt x="20" y="29"/>
                </a:cubicBezTo>
                <a:cubicBezTo>
                  <a:pt x="24" y="29"/>
                  <a:pt x="27" y="25"/>
                  <a:pt x="27" y="21"/>
                </a:cubicBezTo>
                <a:cubicBezTo>
                  <a:pt x="27" y="17"/>
                  <a:pt x="24" y="14"/>
                  <a:pt x="20" y="14"/>
                </a:cubicBezTo>
                <a:close/>
              </a:path>
            </a:pathLst>
          </a:custGeom>
          <a:noFill/>
          <a:ln w="12700"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Freeform 29">
            <a:extLst>
              <a:ext uri="{FF2B5EF4-FFF2-40B4-BE49-F238E27FC236}">
                <a16:creationId xmlns:a16="http://schemas.microsoft.com/office/drawing/2014/main" id="{FA5DBF09-0FA7-4CDA-9F2B-7F5E328B326B}"/>
              </a:ext>
            </a:extLst>
          </p:cNvPr>
          <p:cNvSpPr>
            <a:spLocks noEditPoints="1"/>
          </p:cNvSpPr>
          <p:nvPr/>
        </p:nvSpPr>
        <p:spPr bwMode="auto">
          <a:xfrm>
            <a:off x="5218113" y="2217738"/>
            <a:ext cx="152400" cy="133350"/>
          </a:xfrm>
          <a:custGeom>
            <a:avLst/>
            <a:gdLst>
              <a:gd name="T0" fmla="*/ 40 w 40"/>
              <a:gd name="T1" fmla="*/ 35 h 35"/>
              <a:gd name="T2" fmla="*/ 0 w 40"/>
              <a:gd name="T3" fmla="*/ 35 h 35"/>
              <a:gd name="T4" fmla="*/ 0 w 40"/>
              <a:gd name="T5" fmla="*/ 7 h 35"/>
              <a:gd name="T6" fmla="*/ 40 w 40"/>
              <a:gd name="T7" fmla="*/ 7 h 35"/>
              <a:gd name="T8" fmla="*/ 40 w 40"/>
              <a:gd name="T9" fmla="*/ 35 h 35"/>
              <a:gd name="T10" fmla="*/ 27 w 40"/>
              <a:gd name="T11" fmla="*/ 0 h 35"/>
              <a:gd name="T12" fmla="*/ 13 w 40"/>
              <a:gd name="T13" fmla="*/ 0 h 35"/>
              <a:gd name="T14" fmla="*/ 13 w 40"/>
              <a:gd name="T15" fmla="*/ 7 h 35"/>
              <a:gd name="T16" fmla="*/ 27 w 40"/>
              <a:gd name="T17" fmla="*/ 7 h 35"/>
              <a:gd name="T18" fmla="*/ 27 w 40"/>
              <a:gd name="T19" fmla="*/ 0 h 35"/>
              <a:gd name="T20" fmla="*/ 0 w 40"/>
              <a:gd name="T21" fmla="*/ 15 h 35"/>
              <a:gd name="T22" fmla="*/ 11 w 40"/>
              <a:gd name="T23" fmla="*/ 20 h 35"/>
              <a:gd name="T24" fmla="*/ 29 w 40"/>
              <a:gd name="T25" fmla="*/ 20 h 35"/>
              <a:gd name="T26" fmla="*/ 40 w 40"/>
              <a:gd name="T27" fmla="*/ 15 h 35"/>
              <a:gd name="T28" fmla="*/ 20 w 40"/>
              <a:gd name="T29" fmla="*/ 26 h 35"/>
              <a:gd name="T30" fmla="*/ 20 w 40"/>
              <a:gd name="T31"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0" h="35">
                <a:moveTo>
                  <a:pt x="40" y="35"/>
                </a:moveTo>
                <a:cubicBezTo>
                  <a:pt x="0" y="35"/>
                  <a:pt x="0" y="35"/>
                  <a:pt x="0" y="35"/>
                </a:cubicBezTo>
                <a:cubicBezTo>
                  <a:pt x="0" y="7"/>
                  <a:pt x="0" y="7"/>
                  <a:pt x="0" y="7"/>
                </a:cubicBezTo>
                <a:cubicBezTo>
                  <a:pt x="40" y="7"/>
                  <a:pt x="40" y="7"/>
                  <a:pt x="40" y="7"/>
                </a:cubicBezTo>
                <a:lnTo>
                  <a:pt x="40" y="35"/>
                </a:lnTo>
                <a:close/>
                <a:moveTo>
                  <a:pt x="27" y="0"/>
                </a:moveTo>
                <a:cubicBezTo>
                  <a:pt x="13" y="0"/>
                  <a:pt x="13" y="0"/>
                  <a:pt x="13" y="0"/>
                </a:cubicBezTo>
                <a:cubicBezTo>
                  <a:pt x="13" y="7"/>
                  <a:pt x="13" y="7"/>
                  <a:pt x="13" y="7"/>
                </a:cubicBezTo>
                <a:cubicBezTo>
                  <a:pt x="27" y="7"/>
                  <a:pt x="27" y="7"/>
                  <a:pt x="27" y="7"/>
                </a:cubicBezTo>
                <a:lnTo>
                  <a:pt x="27" y="0"/>
                </a:lnTo>
                <a:close/>
                <a:moveTo>
                  <a:pt x="0" y="15"/>
                </a:moveTo>
                <a:cubicBezTo>
                  <a:pt x="11" y="20"/>
                  <a:pt x="11" y="20"/>
                  <a:pt x="11" y="20"/>
                </a:cubicBezTo>
                <a:cubicBezTo>
                  <a:pt x="17" y="22"/>
                  <a:pt x="23" y="22"/>
                  <a:pt x="29" y="20"/>
                </a:cubicBezTo>
                <a:cubicBezTo>
                  <a:pt x="40" y="15"/>
                  <a:pt x="40" y="15"/>
                  <a:pt x="40" y="15"/>
                </a:cubicBezTo>
                <a:moveTo>
                  <a:pt x="20" y="26"/>
                </a:moveTo>
                <a:cubicBezTo>
                  <a:pt x="20" y="17"/>
                  <a:pt x="20" y="17"/>
                  <a:pt x="20" y="17"/>
                </a:cubicBezTo>
              </a:path>
            </a:pathLst>
          </a:custGeom>
          <a:noFill/>
          <a:ln w="12700"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0" name="Freeform 30">
            <a:extLst>
              <a:ext uri="{FF2B5EF4-FFF2-40B4-BE49-F238E27FC236}">
                <a16:creationId xmlns:a16="http://schemas.microsoft.com/office/drawing/2014/main" id="{F2105C65-8805-43EC-9C6F-E7602D57C605}"/>
              </a:ext>
            </a:extLst>
          </p:cNvPr>
          <p:cNvSpPr>
            <a:spLocks noEditPoints="1"/>
          </p:cNvSpPr>
          <p:nvPr/>
        </p:nvSpPr>
        <p:spPr bwMode="auto">
          <a:xfrm>
            <a:off x="3922713" y="3148013"/>
            <a:ext cx="176213" cy="138113"/>
          </a:xfrm>
          <a:custGeom>
            <a:avLst/>
            <a:gdLst>
              <a:gd name="T0" fmla="*/ 0 w 111"/>
              <a:gd name="T1" fmla="*/ 87 h 87"/>
              <a:gd name="T2" fmla="*/ 111 w 111"/>
              <a:gd name="T3" fmla="*/ 87 h 87"/>
              <a:gd name="T4" fmla="*/ 31 w 111"/>
              <a:gd name="T5" fmla="*/ 53 h 87"/>
              <a:gd name="T6" fmla="*/ 12 w 111"/>
              <a:gd name="T7" fmla="*/ 53 h 87"/>
              <a:gd name="T8" fmla="*/ 12 w 111"/>
              <a:gd name="T9" fmla="*/ 87 h 87"/>
              <a:gd name="T10" fmla="*/ 31 w 111"/>
              <a:gd name="T11" fmla="*/ 87 h 87"/>
              <a:gd name="T12" fmla="*/ 31 w 111"/>
              <a:gd name="T13" fmla="*/ 53 h 87"/>
              <a:gd name="T14" fmla="*/ 65 w 111"/>
              <a:gd name="T15" fmla="*/ 29 h 87"/>
              <a:gd name="T16" fmla="*/ 46 w 111"/>
              <a:gd name="T17" fmla="*/ 29 h 87"/>
              <a:gd name="T18" fmla="*/ 46 w 111"/>
              <a:gd name="T19" fmla="*/ 87 h 87"/>
              <a:gd name="T20" fmla="*/ 65 w 111"/>
              <a:gd name="T21" fmla="*/ 87 h 87"/>
              <a:gd name="T22" fmla="*/ 65 w 111"/>
              <a:gd name="T23" fmla="*/ 29 h 87"/>
              <a:gd name="T24" fmla="*/ 101 w 111"/>
              <a:gd name="T25" fmla="*/ 43 h 87"/>
              <a:gd name="T26" fmla="*/ 82 w 111"/>
              <a:gd name="T27" fmla="*/ 43 h 87"/>
              <a:gd name="T28" fmla="*/ 82 w 111"/>
              <a:gd name="T29" fmla="*/ 87 h 87"/>
              <a:gd name="T30" fmla="*/ 101 w 111"/>
              <a:gd name="T31" fmla="*/ 87 h 87"/>
              <a:gd name="T32" fmla="*/ 101 w 111"/>
              <a:gd name="T33" fmla="*/ 43 h 87"/>
              <a:gd name="T34" fmla="*/ 108 w 111"/>
              <a:gd name="T35" fmla="*/ 5 h 87"/>
              <a:gd name="T36" fmla="*/ 91 w 111"/>
              <a:gd name="T37" fmla="*/ 26 h 87"/>
              <a:gd name="T38" fmla="*/ 55 w 111"/>
              <a:gd name="T39" fmla="*/ 0 h 87"/>
              <a:gd name="T40" fmla="*/ 10 w 111"/>
              <a:gd name="T41" fmla="*/ 34 h 87"/>
              <a:gd name="T42" fmla="*/ 111 w 111"/>
              <a:gd name="T43" fmla="*/ 24 h 87"/>
              <a:gd name="T44" fmla="*/ 108 w 111"/>
              <a:gd name="T45" fmla="*/ 5 h 87"/>
              <a:gd name="T46" fmla="*/ 89 w 111"/>
              <a:gd name="T47" fmla="*/ 5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 h="87">
                <a:moveTo>
                  <a:pt x="0" y="87"/>
                </a:moveTo>
                <a:lnTo>
                  <a:pt x="111" y="87"/>
                </a:lnTo>
                <a:moveTo>
                  <a:pt x="31" y="53"/>
                </a:moveTo>
                <a:lnTo>
                  <a:pt x="12" y="53"/>
                </a:lnTo>
                <a:lnTo>
                  <a:pt x="12" y="87"/>
                </a:lnTo>
                <a:lnTo>
                  <a:pt x="31" y="87"/>
                </a:lnTo>
                <a:lnTo>
                  <a:pt x="31" y="53"/>
                </a:lnTo>
                <a:moveTo>
                  <a:pt x="65" y="29"/>
                </a:moveTo>
                <a:lnTo>
                  <a:pt x="46" y="29"/>
                </a:lnTo>
                <a:lnTo>
                  <a:pt x="46" y="87"/>
                </a:lnTo>
                <a:lnTo>
                  <a:pt x="65" y="87"/>
                </a:lnTo>
                <a:lnTo>
                  <a:pt x="65" y="29"/>
                </a:lnTo>
                <a:moveTo>
                  <a:pt x="101" y="43"/>
                </a:moveTo>
                <a:lnTo>
                  <a:pt x="82" y="43"/>
                </a:lnTo>
                <a:lnTo>
                  <a:pt x="82" y="87"/>
                </a:lnTo>
                <a:lnTo>
                  <a:pt x="101" y="87"/>
                </a:lnTo>
                <a:lnTo>
                  <a:pt x="101" y="43"/>
                </a:lnTo>
                <a:moveTo>
                  <a:pt x="108" y="5"/>
                </a:moveTo>
                <a:lnTo>
                  <a:pt x="91" y="26"/>
                </a:lnTo>
                <a:lnTo>
                  <a:pt x="55" y="0"/>
                </a:lnTo>
                <a:lnTo>
                  <a:pt x="10" y="34"/>
                </a:lnTo>
                <a:moveTo>
                  <a:pt x="111" y="24"/>
                </a:moveTo>
                <a:lnTo>
                  <a:pt x="108" y="5"/>
                </a:lnTo>
                <a:lnTo>
                  <a:pt x="89" y="5"/>
                </a:lnTo>
              </a:path>
            </a:pathLst>
          </a:custGeom>
          <a:noFill/>
          <a:ln w="12700"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Freeform 31">
            <a:extLst>
              <a:ext uri="{FF2B5EF4-FFF2-40B4-BE49-F238E27FC236}">
                <a16:creationId xmlns:a16="http://schemas.microsoft.com/office/drawing/2014/main" id="{9A2A7E16-8EAA-4638-A5C9-76C605614A9D}"/>
              </a:ext>
            </a:extLst>
          </p:cNvPr>
          <p:cNvSpPr>
            <a:spLocks noEditPoints="1"/>
          </p:cNvSpPr>
          <p:nvPr/>
        </p:nvSpPr>
        <p:spPr bwMode="auto">
          <a:xfrm>
            <a:off x="6799263" y="2201863"/>
            <a:ext cx="163513" cy="165100"/>
          </a:xfrm>
          <a:custGeom>
            <a:avLst/>
            <a:gdLst>
              <a:gd name="T0" fmla="*/ 21 w 43"/>
              <a:gd name="T1" fmla="*/ 22 h 43"/>
              <a:gd name="T2" fmla="*/ 43 w 43"/>
              <a:gd name="T3" fmla="*/ 22 h 43"/>
              <a:gd name="T4" fmla="*/ 21 w 43"/>
              <a:gd name="T5" fmla="*/ 43 h 43"/>
              <a:gd name="T6" fmla="*/ 0 w 43"/>
              <a:gd name="T7" fmla="*/ 22 h 43"/>
              <a:gd name="T8" fmla="*/ 21 w 43"/>
              <a:gd name="T9" fmla="*/ 0 h 43"/>
              <a:gd name="T10" fmla="*/ 21 w 43"/>
              <a:gd name="T11" fmla="*/ 22 h 43"/>
              <a:gd name="T12" fmla="*/ 42 w 43"/>
              <a:gd name="T13" fmla="*/ 15 h 43"/>
              <a:gd name="T14" fmla="*/ 28 w 43"/>
              <a:gd name="T15" fmla="*/ 1 h 43"/>
              <a:gd name="T16" fmla="*/ 28 w 43"/>
              <a:gd name="T17" fmla="*/ 15 h 43"/>
              <a:gd name="T18" fmla="*/ 42 w 43"/>
              <a:gd name="T19" fmla="*/ 1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1" y="22"/>
                </a:moveTo>
                <a:cubicBezTo>
                  <a:pt x="43" y="22"/>
                  <a:pt x="43" y="22"/>
                  <a:pt x="43" y="22"/>
                </a:cubicBezTo>
                <a:cubicBezTo>
                  <a:pt x="43" y="34"/>
                  <a:pt x="33" y="43"/>
                  <a:pt x="21" y="43"/>
                </a:cubicBezTo>
                <a:cubicBezTo>
                  <a:pt x="9" y="43"/>
                  <a:pt x="0" y="34"/>
                  <a:pt x="0" y="22"/>
                </a:cubicBezTo>
                <a:cubicBezTo>
                  <a:pt x="0" y="10"/>
                  <a:pt x="9" y="0"/>
                  <a:pt x="21" y="0"/>
                </a:cubicBezTo>
                <a:lnTo>
                  <a:pt x="21" y="22"/>
                </a:lnTo>
                <a:close/>
                <a:moveTo>
                  <a:pt x="42" y="15"/>
                </a:moveTo>
                <a:cubicBezTo>
                  <a:pt x="41" y="8"/>
                  <a:pt x="35" y="2"/>
                  <a:pt x="28" y="1"/>
                </a:cubicBezTo>
                <a:cubicBezTo>
                  <a:pt x="28" y="15"/>
                  <a:pt x="28" y="15"/>
                  <a:pt x="28" y="15"/>
                </a:cubicBezTo>
                <a:lnTo>
                  <a:pt x="42" y="15"/>
                </a:lnTo>
                <a:close/>
              </a:path>
            </a:pathLst>
          </a:custGeom>
          <a:noFill/>
          <a:ln w="12700"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7" name="Group 56">
            <a:extLst>
              <a:ext uri="{FF2B5EF4-FFF2-40B4-BE49-F238E27FC236}">
                <a16:creationId xmlns:a16="http://schemas.microsoft.com/office/drawing/2014/main" id="{645CCF08-82CE-4C8D-9E0F-72F6BFF96C4D}"/>
              </a:ext>
            </a:extLst>
          </p:cNvPr>
          <p:cNvGrpSpPr/>
          <p:nvPr/>
        </p:nvGrpSpPr>
        <p:grpSpPr>
          <a:xfrm>
            <a:off x="1223897" y="2188531"/>
            <a:ext cx="1703707" cy="1247535"/>
            <a:chOff x="1397709" y="2723300"/>
            <a:chExt cx="1703707" cy="1247535"/>
          </a:xfrm>
        </p:grpSpPr>
        <p:sp>
          <p:nvSpPr>
            <p:cNvPr id="58" name="Text Placeholder 53">
              <a:extLst>
                <a:ext uri="{FF2B5EF4-FFF2-40B4-BE49-F238E27FC236}">
                  <a16:creationId xmlns:a16="http://schemas.microsoft.com/office/drawing/2014/main" id="{F0BE9E38-2098-4C90-984E-85CE0CD2B45A}"/>
                </a:ext>
              </a:extLst>
            </p:cNvPr>
            <p:cNvSpPr txBox="1">
              <a:spLocks/>
            </p:cNvSpPr>
            <p:nvPr/>
          </p:nvSpPr>
          <p:spPr>
            <a:xfrm>
              <a:off x="1548480" y="3069450"/>
              <a:ext cx="1552936"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59" name="Text Placeholder 56">
              <a:extLst>
                <a:ext uri="{FF2B5EF4-FFF2-40B4-BE49-F238E27FC236}">
                  <a16:creationId xmlns:a16="http://schemas.microsoft.com/office/drawing/2014/main" id="{5EABED3B-F886-4C5A-9003-F9FF688C8559}"/>
                </a:ext>
              </a:extLst>
            </p:cNvPr>
            <p:cNvSpPr txBox="1">
              <a:spLocks/>
            </p:cNvSpPr>
            <p:nvPr/>
          </p:nvSpPr>
          <p:spPr>
            <a:xfrm>
              <a:off x="1397709" y="272330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60" name="Group 59">
            <a:extLst>
              <a:ext uri="{FF2B5EF4-FFF2-40B4-BE49-F238E27FC236}">
                <a16:creationId xmlns:a16="http://schemas.microsoft.com/office/drawing/2014/main" id="{BED6D5C3-DBC2-404F-96D3-2C14B50539C0}"/>
              </a:ext>
            </a:extLst>
          </p:cNvPr>
          <p:cNvGrpSpPr/>
          <p:nvPr/>
        </p:nvGrpSpPr>
        <p:grpSpPr>
          <a:xfrm>
            <a:off x="3160697" y="651975"/>
            <a:ext cx="2153362" cy="1247535"/>
            <a:chOff x="948054" y="2723300"/>
            <a:chExt cx="2153362" cy="1247535"/>
          </a:xfrm>
        </p:grpSpPr>
        <p:sp>
          <p:nvSpPr>
            <p:cNvPr id="61" name="Text Placeholder 53">
              <a:extLst>
                <a:ext uri="{FF2B5EF4-FFF2-40B4-BE49-F238E27FC236}">
                  <a16:creationId xmlns:a16="http://schemas.microsoft.com/office/drawing/2014/main" id="{7E154A29-32F0-47FB-AB04-BAFFA3F1ED4A}"/>
                </a:ext>
              </a:extLst>
            </p:cNvPr>
            <p:cNvSpPr txBox="1">
              <a:spLocks/>
            </p:cNvSpPr>
            <p:nvPr/>
          </p:nvSpPr>
          <p:spPr>
            <a:xfrm>
              <a:off x="948054" y="3069450"/>
              <a:ext cx="2153362"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62" name="Text Placeholder 56">
              <a:extLst>
                <a:ext uri="{FF2B5EF4-FFF2-40B4-BE49-F238E27FC236}">
                  <a16:creationId xmlns:a16="http://schemas.microsoft.com/office/drawing/2014/main" id="{2C8EE7ED-E78B-46D1-A9ED-30E3EBDEF7E9}"/>
                </a:ext>
              </a:extLst>
            </p:cNvPr>
            <p:cNvSpPr txBox="1">
              <a:spLocks/>
            </p:cNvSpPr>
            <p:nvPr/>
          </p:nvSpPr>
          <p:spPr>
            <a:xfrm>
              <a:off x="1397709" y="272330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66" name="Group 65">
            <a:extLst>
              <a:ext uri="{FF2B5EF4-FFF2-40B4-BE49-F238E27FC236}">
                <a16:creationId xmlns:a16="http://schemas.microsoft.com/office/drawing/2014/main" id="{AF2D863A-4E72-4BAA-ABCC-974C050662AC}"/>
              </a:ext>
            </a:extLst>
          </p:cNvPr>
          <p:cNvGrpSpPr/>
          <p:nvPr/>
        </p:nvGrpSpPr>
        <p:grpSpPr>
          <a:xfrm>
            <a:off x="6781165" y="634567"/>
            <a:ext cx="2081213" cy="1247535"/>
            <a:chOff x="7062786" y="567892"/>
            <a:chExt cx="2081213" cy="1247535"/>
          </a:xfrm>
        </p:grpSpPr>
        <p:sp>
          <p:nvSpPr>
            <p:cNvPr id="64" name="Text Placeholder 53">
              <a:extLst>
                <a:ext uri="{FF2B5EF4-FFF2-40B4-BE49-F238E27FC236}">
                  <a16:creationId xmlns:a16="http://schemas.microsoft.com/office/drawing/2014/main" id="{24E53B1E-F7DA-4B0F-87B9-458ED11D277F}"/>
                </a:ext>
              </a:extLst>
            </p:cNvPr>
            <p:cNvSpPr txBox="1">
              <a:spLocks/>
            </p:cNvSpPr>
            <p:nvPr/>
          </p:nvSpPr>
          <p:spPr>
            <a:xfrm>
              <a:off x="7067122" y="914042"/>
              <a:ext cx="2076877"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65" name="Text Placeholder 56">
              <a:extLst>
                <a:ext uri="{FF2B5EF4-FFF2-40B4-BE49-F238E27FC236}">
                  <a16:creationId xmlns:a16="http://schemas.microsoft.com/office/drawing/2014/main" id="{055683A5-3864-46BC-AAB4-9819CC2D5799}"/>
                </a:ext>
              </a:extLst>
            </p:cNvPr>
            <p:cNvSpPr txBox="1">
              <a:spLocks/>
            </p:cNvSpPr>
            <p:nvPr/>
          </p:nvSpPr>
          <p:spPr>
            <a:xfrm>
              <a:off x="7062786" y="56789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grpSp>
        <p:nvGrpSpPr>
          <p:cNvPr id="67" name="Group 66">
            <a:extLst>
              <a:ext uri="{FF2B5EF4-FFF2-40B4-BE49-F238E27FC236}">
                <a16:creationId xmlns:a16="http://schemas.microsoft.com/office/drawing/2014/main" id="{851772C0-9D36-4EDA-9359-CAB75CCEF392}"/>
              </a:ext>
            </a:extLst>
          </p:cNvPr>
          <p:cNvGrpSpPr/>
          <p:nvPr/>
        </p:nvGrpSpPr>
        <p:grpSpPr>
          <a:xfrm>
            <a:off x="9216843" y="2186046"/>
            <a:ext cx="1701802" cy="1247535"/>
            <a:chOff x="7062786" y="567892"/>
            <a:chExt cx="1701802" cy="1247535"/>
          </a:xfrm>
        </p:grpSpPr>
        <p:sp>
          <p:nvSpPr>
            <p:cNvPr id="68" name="Text Placeholder 53">
              <a:extLst>
                <a:ext uri="{FF2B5EF4-FFF2-40B4-BE49-F238E27FC236}">
                  <a16:creationId xmlns:a16="http://schemas.microsoft.com/office/drawing/2014/main" id="{66471876-D016-40DF-B402-45CCAC7E5B44}"/>
                </a:ext>
              </a:extLst>
            </p:cNvPr>
            <p:cNvSpPr txBox="1">
              <a:spLocks/>
            </p:cNvSpPr>
            <p:nvPr/>
          </p:nvSpPr>
          <p:spPr>
            <a:xfrm>
              <a:off x="7067123" y="914042"/>
              <a:ext cx="1552936"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69" name="Text Placeholder 56">
              <a:extLst>
                <a:ext uri="{FF2B5EF4-FFF2-40B4-BE49-F238E27FC236}">
                  <a16:creationId xmlns:a16="http://schemas.microsoft.com/office/drawing/2014/main" id="{53A9BA43-675F-475F-A7CF-F5DEBCE770B2}"/>
                </a:ext>
              </a:extLst>
            </p:cNvPr>
            <p:cNvSpPr txBox="1">
              <a:spLocks/>
            </p:cNvSpPr>
            <p:nvPr/>
          </p:nvSpPr>
          <p:spPr>
            <a:xfrm>
              <a:off x="7062786" y="56789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grpSp>
        <p:nvGrpSpPr>
          <p:cNvPr id="70" name="Group 69">
            <a:extLst>
              <a:ext uri="{FF2B5EF4-FFF2-40B4-BE49-F238E27FC236}">
                <a16:creationId xmlns:a16="http://schemas.microsoft.com/office/drawing/2014/main" id="{2CF32E2A-8482-4AB4-AADB-08827D50BE00}"/>
              </a:ext>
            </a:extLst>
          </p:cNvPr>
          <p:cNvGrpSpPr/>
          <p:nvPr/>
        </p:nvGrpSpPr>
        <p:grpSpPr>
          <a:xfrm>
            <a:off x="5503640" y="4512687"/>
            <a:ext cx="1162178" cy="356374"/>
            <a:chOff x="5480780" y="3171567"/>
            <a:chExt cx="1162178" cy="356374"/>
          </a:xfrm>
        </p:grpSpPr>
        <p:sp>
          <p:nvSpPr>
            <p:cNvPr id="71" name="Rectangle 24">
              <a:extLst>
                <a:ext uri="{FF2B5EF4-FFF2-40B4-BE49-F238E27FC236}">
                  <a16:creationId xmlns:a16="http://schemas.microsoft.com/office/drawing/2014/main" id="{CED275C7-CCBC-454F-8D75-56827D4E189F}"/>
                </a:ext>
              </a:extLst>
            </p:cNvPr>
            <p:cNvSpPr>
              <a:spLocks noChangeArrowheads="1"/>
            </p:cNvSpPr>
            <p:nvPr/>
          </p:nvSpPr>
          <p:spPr bwMode="auto">
            <a:xfrm>
              <a:off x="5649096" y="3171567"/>
              <a:ext cx="825547"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ontserrat ExtraBold" panose="00000900000000000000" pitchFamily="50" charset="-52"/>
                </a:rPr>
                <a:t>CREATIVE</a:t>
              </a:r>
              <a:endParaRPr kumimoji="0" lang="ru-UA" altLang="ru-UA" sz="1800" b="1" i="0" u="none" strike="noStrike" cap="none" normalizeH="0" baseline="0">
                <a:ln>
                  <a:noFill/>
                </a:ln>
                <a:solidFill>
                  <a:schemeClr val="tx1">
                    <a:lumMod val="50000"/>
                  </a:schemeClr>
                </a:solidFill>
                <a:effectLst/>
                <a:latin typeface="Montserrat ExtraBold" panose="00000900000000000000" pitchFamily="50" charset="-52"/>
              </a:endParaRPr>
            </a:p>
          </p:txBody>
        </p:sp>
        <p:sp>
          <p:nvSpPr>
            <p:cNvPr id="72" name="Rectangle 25">
              <a:extLst>
                <a:ext uri="{FF2B5EF4-FFF2-40B4-BE49-F238E27FC236}">
                  <a16:creationId xmlns:a16="http://schemas.microsoft.com/office/drawing/2014/main" id="{64FFEB9A-8A70-4826-A8BE-2F5A705891A0}"/>
                </a:ext>
              </a:extLst>
            </p:cNvPr>
            <p:cNvSpPr>
              <a:spLocks noChangeArrowheads="1"/>
            </p:cNvSpPr>
            <p:nvPr/>
          </p:nvSpPr>
          <p:spPr bwMode="auto">
            <a:xfrm>
              <a:off x="5480780" y="3343275"/>
              <a:ext cx="1162178"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ontserrat ExtraBold" panose="00000900000000000000" pitchFamily="50" charset="-52"/>
                </a:rPr>
                <a:t>INFOGRAPHIC</a:t>
              </a:r>
              <a:endParaRPr kumimoji="0" lang="ru-UA" altLang="ru-UA" sz="1800" b="1" i="0" u="none" strike="noStrike" cap="none" normalizeH="0" baseline="0">
                <a:ln>
                  <a:noFill/>
                </a:ln>
                <a:solidFill>
                  <a:schemeClr val="tx1">
                    <a:lumMod val="50000"/>
                  </a:schemeClr>
                </a:solidFill>
                <a:effectLst/>
                <a:latin typeface="Montserrat ExtraBold" panose="00000900000000000000" pitchFamily="50" charset="-52"/>
              </a:endParaRPr>
            </a:p>
          </p:txBody>
        </p:sp>
      </p:grpSp>
    </p:spTree>
    <p:extLst>
      <p:ext uri="{BB962C8B-B14F-4D97-AF65-F5344CB8AC3E}">
        <p14:creationId xmlns:p14="http://schemas.microsoft.com/office/powerpoint/2010/main" val="2502005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750"/>
                                        <p:tgtEl>
                                          <p:spTgt spid="70"/>
                                        </p:tgtEl>
                                      </p:cBhvr>
                                    </p:animEffect>
                                  </p:childTnLst>
                                </p:cTn>
                              </p:par>
                              <p:par>
                                <p:cTn id="8" presetID="10" presetClass="entr" presetSubtype="0" fill="hold" nodeType="withEffect">
                                  <p:stCondLst>
                                    <p:cond delay="0"/>
                                  </p:stCondLst>
                                  <p:childTnLst>
                                    <p:set>
                                      <p:cBhvr>
                                        <p:cTn id="9" dur="1" fill="hold">
                                          <p:stCondLst>
                                            <p:cond delay="0"/>
                                          </p:stCondLst>
                                        </p:cTn>
                                        <p:tgtEl>
                                          <p:spTgt spid="32"/>
                                        </p:tgtEl>
                                        <p:attrNameLst>
                                          <p:attrName>style.visibility</p:attrName>
                                        </p:attrNameLst>
                                      </p:cBhvr>
                                      <p:to>
                                        <p:strVal val="visible"/>
                                      </p:to>
                                    </p:set>
                                    <p:animEffect transition="in" filter="fade">
                                      <p:cBhvr>
                                        <p:cTn id="10" dur="750"/>
                                        <p:tgtEl>
                                          <p:spTgt spid="3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2"/>
                                        </p:tgtEl>
                                        <p:attrNameLst>
                                          <p:attrName>style.visibility</p:attrName>
                                        </p:attrNameLst>
                                      </p:cBhvr>
                                      <p:to>
                                        <p:strVal val="visible"/>
                                      </p:to>
                                    </p:set>
                                    <p:animEffect transition="in" filter="fade">
                                      <p:cBhvr>
                                        <p:cTn id="13" dur="750"/>
                                        <p:tgtEl>
                                          <p:spTgt spid="22"/>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nodeType="withEffect">
                                  <p:stCondLst>
                                    <p:cond delay="50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par>
                                <p:cTn id="20" presetID="10" presetClass="entr" presetSubtype="0" fill="hold" nodeType="withEffect">
                                  <p:stCondLst>
                                    <p:cond delay="100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par>
                                <p:cTn id="23" presetID="10" presetClass="entr" presetSubtype="0" fill="hold" nodeType="withEffect">
                                  <p:stCondLst>
                                    <p:cond delay="1500"/>
                                  </p:stCondLst>
                                  <p:childTnLst>
                                    <p:set>
                                      <p:cBhvr>
                                        <p:cTn id="24" dur="1" fill="hold">
                                          <p:stCondLst>
                                            <p:cond delay="0"/>
                                          </p:stCondLst>
                                        </p:cTn>
                                        <p:tgtEl>
                                          <p:spTgt spid="4"/>
                                        </p:tgtEl>
                                        <p:attrNameLst>
                                          <p:attrName>style.visibility</p:attrName>
                                        </p:attrNameLst>
                                      </p:cBhvr>
                                      <p:to>
                                        <p:strVal val="visible"/>
                                      </p:to>
                                    </p:set>
                                    <p:animEffect transition="in" filter="fade">
                                      <p:cBhvr>
                                        <p:cTn id="25" dur="500"/>
                                        <p:tgtEl>
                                          <p:spTgt spid="4"/>
                                        </p:tgtEl>
                                      </p:cBhvr>
                                    </p:animEffect>
                                  </p:childTnLst>
                                </p:cTn>
                              </p:par>
                              <p:par>
                                <p:cTn id="26" presetID="10" presetClass="entr" presetSubtype="0" fill="hold" nodeType="withEffect">
                                  <p:stCondLst>
                                    <p:cond delay="200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500"/>
                                        <p:tgtEl>
                                          <p:spTgt spid="5"/>
                                        </p:tgtEl>
                                      </p:cBhvr>
                                    </p:animEffect>
                                  </p:childTnLst>
                                </p:cTn>
                              </p:par>
                              <p:par>
                                <p:cTn id="29" presetID="22" presetClass="entr" presetSubtype="8" fill="hold" grpId="0" nodeType="withEffect">
                                  <p:stCondLst>
                                    <p:cond delay="750"/>
                                  </p:stCondLst>
                                  <p:childTnLst>
                                    <p:set>
                                      <p:cBhvr>
                                        <p:cTn id="30" dur="1" fill="hold">
                                          <p:stCondLst>
                                            <p:cond delay="0"/>
                                          </p:stCondLst>
                                        </p:cTn>
                                        <p:tgtEl>
                                          <p:spTgt spid="12"/>
                                        </p:tgtEl>
                                        <p:attrNameLst>
                                          <p:attrName>style.visibility</p:attrName>
                                        </p:attrNameLst>
                                      </p:cBhvr>
                                      <p:to>
                                        <p:strVal val="visible"/>
                                      </p:to>
                                    </p:set>
                                    <p:animEffect transition="in" filter="wipe(left)">
                                      <p:cBhvr>
                                        <p:cTn id="31" dur="500"/>
                                        <p:tgtEl>
                                          <p:spTgt spid="12"/>
                                        </p:tgtEl>
                                      </p:cBhvr>
                                    </p:animEffect>
                                  </p:childTnLst>
                                </p:cTn>
                              </p:par>
                              <p:par>
                                <p:cTn id="32" presetID="22" presetClass="entr" presetSubtype="8" fill="hold" grpId="0" nodeType="withEffect">
                                  <p:stCondLst>
                                    <p:cond delay="1250"/>
                                  </p:stCondLst>
                                  <p:childTnLst>
                                    <p:set>
                                      <p:cBhvr>
                                        <p:cTn id="33" dur="1" fill="hold">
                                          <p:stCondLst>
                                            <p:cond delay="0"/>
                                          </p:stCondLst>
                                        </p:cTn>
                                        <p:tgtEl>
                                          <p:spTgt spid="11"/>
                                        </p:tgtEl>
                                        <p:attrNameLst>
                                          <p:attrName>style.visibility</p:attrName>
                                        </p:attrNameLst>
                                      </p:cBhvr>
                                      <p:to>
                                        <p:strVal val="visible"/>
                                      </p:to>
                                    </p:set>
                                    <p:animEffect transition="in" filter="wipe(left)">
                                      <p:cBhvr>
                                        <p:cTn id="34" dur="500"/>
                                        <p:tgtEl>
                                          <p:spTgt spid="11"/>
                                        </p:tgtEl>
                                      </p:cBhvr>
                                    </p:animEffect>
                                  </p:childTnLst>
                                </p:cTn>
                              </p:par>
                              <p:par>
                                <p:cTn id="35" presetID="22" presetClass="entr" presetSubtype="8" fill="hold" grpId="0" nodeType="withEffect">
                                  <p:stCondLst>
                                    <p:cond delay="1750"/>
                                  </p:stCondLst>
                                  <p:childTnLst>
                                    <p:set>
                                      <p:cBhvr>
                                        <p:cTn id="36" dur="1" fill="hold">
                                          <p:stCondLst>
                                            <p:cond delay="0"/>
                                          </p:stCondLst>
                                        </p:cTn>
                                        <p:tgtEl>
                                          <p:spTgt spid="10"/>
                                        </p:tgtEl>
                                        <p:attrNameLst>
                                          <p:attrName>style.visibility</p:attrName>
                                        </p:attrNameLst>
                                      </p:cBhvr>
                                      <p:to>
                                        <p:strVal val="visible"/>
                                      </p:to>
                                    </p:set>
                                    <p:animEffect transition="in" filter="wipe(left)">
                                      <p:cBhvr>
                                        <p:cTn id="37" dur="500"/>
                                        <p:tgtEl>
                                          <p:spTgt spid="10"/>
                                        </p:tgtEl>
                                      </p:cBhvr>
                                    </p:animEffect>
                                  </p:childTnLst>
                                </p:cTn>
                              </p:par>
                              <p:par>
                                <p:cTn id="38" presetID="2" presetClass="entr" presetSubtype="9" decel="100000" fill="hold" nodeType="withEffect">
                                  <p:stCondLst>
                                    <p:cond delay="750"/>
                                  </p:stCondLst>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1000" fill="hold"/>
                                        <p:tgtEl>
                                          <p:spTgt spid="23"/>
                                        </p:tgtEl>
                                        <p:attrNameLst>
                                          <p:attrName>ppt_x</p:attrName>
                                        </p:attrNameLst>
                                      </p:cBhvr>
                                      <p:tavLst>
                                        <p:tav tm="0">
                                          <p:val>
                                            <p:strVal val="0-#ppt_w/2"/>
                                          </p:val>
                                        </p:tav>
                                        <p:tav tm="100000">
                                          <p:val>
                                            <p:strVal val="#ppt_x"/>
                                          </p:val>
                                        </p:tav>
                                      </p:tavLst>
                                    </p:anim>
                                    <p:anim calcmode="lin" valueType="num">
                                      <p:cBhvr additive="base">
                                        <p:cTn id="41" dur="1000" fill="hold"/>
                                        <p:tgtEl>
                                          <p:spTgt spid="23"/>
                                        </p:tgtEl>
                                        <p:attrNameLst>
                                          <p:attrName>ppt_y</p:attrName>
                                        </p:attrNameLst>
                                      </p:cBhvr>
                                      <p:tavLst>
                                        <p:tav tm="0">
                                          <p:val>
                                            <p:strVal val="0-#ppt_h/2"/>
                                          </p:val>
                                        </p:tav>
                                        <p:tav tm="100000">
                                          <p:val>
                                            <p:strVal val="#ppt_y"/>
                                          </p:val>
                                        </p:tav>
                                      </p:tavLst>
                                    </p:anim>
                                  </p:childTnLst>
                                </p:cTn>
                              </p:par>
                              <p:par>
                                <p:cTn id="42" presetID="2" presetClass="entr" presetSubtype="1" decel="100000" fill="hold" nodeType="withEffect">
                                  <p:stCondLst>
                                    <p:cond delay="1250"/>
                                  </p:stCondLst>
                                  <p:childTnLst>
                                    <p:set>
                                      <p:cBhvr>
                                        <p:cTn id="43" dur="1" fill="hold">
                                          <p:stCondLst>
                                            <p:cond delay="0"/>
                                          </p:stCondLst>
                                        </p:cTn>
                                        <p:tgtEl>
                                          <p:spTgt spid="24"/>
                                        </p:tgtEl>
                                        <p:attrNameLst>
                                          <p:attrName>style.visibility</p:attrName>
                                        </p:attrNameLst>
                                      </p:cBhvr>
                                      <p:to>
                                        <p:strVal val="visible"/>
                                      </p:to>
                                    </p:set>
                                    <p:anim calcmode="lin" valueType="num">
                                      <p:cBhvr additive="base">
                                        <p:cTn id="44" dur="1000" fill="hold"/>
                                        <p:tgtEl>
                                          <p:spTgt spid="24"/>
                                        </p:tgtEl>
                                        <p:attrNameLst>
                                          <p:attrName>ppt_x</p:attrName>
                                        </p:attrNameLst>
                                      </p:cBhvr>
                                      <p:tavLst>
                                        <p:tav tm="0">
                                          <p:val>
                                            <p:strVal val="#ppt_x"/>
                                          </p:val>
                                        </p:tav>
                                        <p:tav tm="100000">
                                          <p:val>
                                            <p:strVal val="#ppt_x"/>
                                          </p:val>
                                        </p:tav>
                                      </p:tavLst>
                                    </p:anim>
                                    <p:anim calcmode="lin" valueType="num">
                                      <p:cBhvr additive="base">
                                        <p:cTn id="45" dur="1000" fill="hold"/>
                                        <p:tgtEl>
                                          <p:spTgt spid="24"/>
                                        </p:tgtEl>
                                        <p:attrNameLst>
                                          <p:attrName>ppt_y</p:attrName>
                                        </p:attrNameLst>
                                      </p:cBhvr>
                                      <p:tavLst>
                                        <p:tav tm="0">
                                          <p:val>
                                            <p:strVal val="0-#ppt_h/2"/>
                                          </p:val>
                                        </p:tav>
                                        <p:tav tm="100000">
                                          <p:val>
                                            <p:strVal val="#ppt_y"/>
                                          </p:val>
                                        </p:tav>
                                      </p:tavLst>
                                    </p:anim>
                                  </p:childTnLst>
                                </p:cTn>
                              </p:par>
                              <p:par>
                                <p:cTn id="46" presetID="2" presetClass="entr" presetSubtype="1" decel="100000" fill="hold" nodeType="withEffect">
                                  <p:stCondLst>
                                    <p:cond delay="1750"/>
                                  </p:stCondLst>
                                  <p:childTnLst>
                                    <p:set>
                                      <p:cBhvr>
                                        <p:cTn id="47" dur="1" fill="hold">
                                          <p:stCondLst>
                                            <p:cond delay="0"/>
                                          </p:stCondLst>
                                        </p:cTn>
                                        <p:tgtEl>
                                          <p:spTgt spid="25"/>
                                        </p:tgtEl>
                                        <p:attrNameLst>
                                          <p:attrName>style.visibility</p:attrName>
                                        </p:attrNameLst>
                                      </p:cBhvr>
                                      <p:to>
                                        <p:strVal val="visible"/>
                                      </p:to>
                                    </p:set>
                                    <p:anim calcmode="lin" valueType="num">
                                      <p:cBhvr additive="base">
                                        <p:cTn id="48" dur="1000" fill="hold"/>
                                        <p:tgtEl>
                                          <p:spTgt spid="25"/>
                                        </p:tgtEl>
                                        <p:attrNameLst>
                                          <p:attrName>ppt_x</p:attrName>
                                        </p:attrNameLst>
                                      </p:cBhvr>
                                      <p:tavLst>
                                        <p:tav tm="0">
                                          <p:val>
                                            <p:strVal val="#ppt_x"/>
                                          </p:val>
                                        </p:tav>
                                        <p:tav tm="100000">
                                          <p:val>
                                            <p:strVal val="#ppt_x"/>
                                          </p:val>
                                        </p:tav>
                                      </p:tavLst>
                                    </p:anim>
                                    <p:anim calcmode="lin" valueType="num">
                                      <p:cBhvr additive="base">
                                        <p:cTn id="49" dur="1000" fill="hold"/>
                                        <p:tgtEl>
                                          <p:spTgt spid="25"/>
                                        </p:tgtEl>
                                        <p:attrNameLst>
                                          <p:attrName>ppt_y</p:attrName>
                                        </p:attrNameLst>
                                      </p:cBhvr>
                                      <p:tavLst>
                                        <p:tav tm="0">
                                          <p:val>
                                            <p:strVal val="0-#ppt_h/2"/>
                                          </p:val>
                                        </p:tav>
                                        <p:tav tm="100000">
                                          <p:val>
                                            <p:strVal val="#ppt_y"/>
                                          </p:val>
                                        </p:tav>
                                      </p:tavLst>
                                    </p:anim>
                                  </p:childTnLst>
                                </p:cTn>
                              </p:par>
                              <p:par>
                                <p:cTn id="50" presetID="2" presetClass="entr" presetSubtype="3" decel="100000" fill="hold" nodeType="withEffect">
                                  <p:stCondLst>
                                    <p:cond delay="2250"/>
                                  </p:stCondLst>
                                  <p:childTnLst>
                                    <p:set>
                                      <p:cBhvr>
                                        <p:cTn id="51" dur="1" fill="hold">
                                          <p:stCondLst>
                                            <p:cond delay="0"/>
                                          </p:stCondLst>
                                        </p:cTn>
                                        <p:tgtEl>
                                          <p:spTgt spid="26"/>
                                        </p:tgtEl>
                                        <p:attrNameLst>
                                          <p:attrName>style.visibility</p:attrName>
                                        </p:attrNameLst>
                                      </p:cBhvr>
                                      <p:to>
                                        <p:strVal val="visible"/>
                                      </p:to>
                                    </p:set>
                                    <p:anim calcmode="lin" valueType="num">
                                      <p:cBhvr additive="base">
                                        <p:cTn id="52" dur="1000" fill="hold"/>
                                        <p:tgtEl>
                                          <p:spTgt spid="26"/>
                                        </p:tgtEl>
                                        <p:attrNameLst>
                                          <p:attrName>ppt_x</p:attrName>
                                        </p:attrNameLst>
                                      </p:cBhvr>
                                      <p:tavLst>
                                        <p:tav tm="0">
                                          <p:val>
                                            <p:strVal val="1+#ppt_w/2"/>
                                          </p:val>
                                        </p:tav>
                                        <p:tav tm="100000">
                                          <p:val>
                                            <p:strVal val="#ppt_x"/>
                                          </p:val>
                                        </p:tav>
                                      </p:tavLst>
                                    </p:anim>
                                    <p:anim calcmode="lin" valueType="num">
                                      <p:cBhvr additive="base">
                                        <p:cTn id="53" dur="1000" fill="hold"/>
                                        <p:tgtEl>
                                          <p:spTgt spid="26"/>
                                        </p:tgtEl>
                                        <p:attrNameLst>
                                          <p:attrName>ppt_y</p:attrName>
                                        </p:attrNameLst>
                                      </p:cBhvr>
                                      <p:tavLst>
                                        <p:tav tm="0">
                                          <p:val>
                                            <p:strVal val="0-#ppt_h/2"/>
                                          </p:val>
                                        </p:tav>
                                        <p:tav tm="100000">
                                          <p:val>
                                            <p:strVal val="#ppt_y"/>
                                          </p:val>
                                        </p:tav>
                                      </p:tavLst>
                                    </p:anim>
                                  </p:childTnLst>
                                </p:cTn>
                              </p:par>
                              <p:par>
                                <p:cTn id="54" presetID="10" presetClass="entr" presetSubtype="0" fill="hold" grpId="0" nodeType="withEffect">
                                  <p:stCondLst>
                                    <p:cond delay="125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175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par>
                                <p:cTn id="60" presetID="10" presetClass="entr" presetSubtype="0" fill="hold" grpId="0" nodeType="withEffect">
                                  <p:stCondLst>
                                    <p:cond delay="2250"/>
                                  </p:stCondLst>
                                  <p:childTnLst>
                                    <p:set>
                                      <p:cBhvr>
                                        <p:cTn id="61" dur="1" fill="hold">
                                          <p:stCondLst>
                                            <p:cond delay="0"/>
                                          </p:stCondLst>
                                        </p:cTn>
                                        <p:tgtEl>
                                          <p:spTgt spid="31"/>
                                        </p:tgtEl>
                                        <p:attrNameLst>
                                          <p:attrName>style.visibility</p:attrName>
                                        </p:attrNameLst>
                                      </p:cBhvr>
                                      <p:to>
                                        <p:strVal val="visible"/>
                                      </p:to>
                                    </p:set>
                                    <p:animEffect transition="in" filter="fade">
                                      <p:cBhvr>
                                        <p:cTn id="62" dur="500"/>
                                        <p:tgtEl>
                                          <p:spTgt spid="31"/>
                                        </p:tgtEl>
                                      </p:cBhvr>
                                    </p:animEffect>
                                  </p:childTnLst>
                                </p:cTn>
                              </p:par>
                              <p:par>
                                <p:cTn id="63" presetID="10" presetClass="entr" presetSubtype="0" fill="hold" grpId="0" nodeType="withEffect">
                                  <p:stCondLst>
                                    <p:cond delay="2750"/>
                                  </p:stCondLst>
                                  <p:childTnLst>
                                    <p:set>
                                      <p:cBhvr>
                                        <p:cTn id="64" dur="1" fill="hold">
                                          <p:stCondLst>
                                            <p:cond delay="0"/>
                                          </p:stCondLst>
                                        </p:cTn>
                                        <p:tgtEl>
                                          <p:spTgt spid="28"/>
                                        </p:tgtEl>
                                        <p:attrNameLst>
                                          <p:attrName>style.visibility</p:attrName>
                                        </p:attrNameLst>
                                      </p:cBhvr>
                                      <p:to>
                                        <p:strVal val="visible"/>
                                      </p:to>
                                    </p:set>
                                    <p:animEffect transition="in" filter="fade">
                                      <p:cBhvr>
                                        <p:cTn id="65" dur="500"/>
                                        <p:tgtEl>
                                          <p:spTgt spid="28"/>
                                        </p:tgtEl>
                                      </p:cBhvr>
                                    </p:animEffect>
                                  </p:childTnLst>
                                </p:cTn>
                              </p:par>
                              <p:par>
                                <p:cTn id="66" presetID="10" presetClass="entr" presetSubtype="0" fill="hold" nodeType="withEffect">
                                  <p:stCondLst>
                                    <p:cond delay="1500"/>
                                  </p:stCondLst>
                                  <p:childTnLst>
                                    <p:set>
                                      <p:cBhvr>
                                        <p:cTn id="67" dur="1" fill="hold">
                                          <p:stCondLst>
                                            <p:cond delay="0"/>
                                          </p:stCondLst>
                                        </p:cTn>
                                        <p:tgtEl>
                                          <p:spTgt spid="57"/>
                                        </p:tgtEl>
                                        <p:attrNameLst>
                                          <p:attrName>style.visibility</p:attrName>
                                        </p:attrNameLst>
                                      </p:cBhvr>
                                      <p:to>
                                        <p:strVal val="visible"/>
                                      </p:to>
                                    </p:set>
                                    <p:animEffect transition="in" filter="fade">
                                      <p:cBhvr>
                                        <p:cTn id="68" dur="500"/>
                                        <p:tgtEl>
                                          <p:spTgt spid="57"/>
                                        </p:tgtEl>
                                      </p:cBhvr>
                                    </p:animEffect>
                                  </p:childTnLst>
                                </p:cTn>
                              </p:par>
                              <p:par>
                                <p:cTn id="69" presetID="10" presetClass="entr" presetSubtype="0" fill="hold" nodeType="withEffect">
                                  <p:stCondLst>
                                    <p:cond delay="2000"/>
                                  </p:stCondLst>
                                  <p:childTnLst>
                                    <p:set>
                                      <p:cBhvr>
                                        <p:cTn id="70" dur="1" fill="hold">
                                          <p:stCondLst>
                                            <p:cond delay="0"/>
                                          </p:stCondLst>
                                        </p:cTn>
                                        <p:tgtEl>
                                          <p:spTgt spid="60"/>
                                        </p:tgtEl>
                                        <p:attrNameLst>
                                          <p:attrName>style.visibility</p:attrName>
                                        </p:attrNameLst>
                                      </p:cBhvr>
                                      <p:to>
                                        <p:strVal val="visible"/>
                                      </p:to>
                                    </p:set>
                                    <p:animEffect transition="in" filter="fade">
                                      <p:cBhvr>
                                        <p:cTn id="71" dur="500"/>
                                        <p:tgtEl>
                                          <p:spTgt spid="60"/>
                                        </p:tgtEl>
                                      </p:cBhvr>
                                    </p:animEffect>
                                  </p:childTnLst>
                                </p:cTn>
                              </p:par>
                              <p:par>
                                <p:cTn id="72" presetID="10" presetClass="entr" presetSubtype="0" fill="hold" nodeType="withEffect">
                                  <p:stCondLst>
                                    <p:cond delay="2500"/>
                                  </p:stCondLst>
                                  <p:childTnLst>
                                    <p:set>
                                      <p:cBhvr>
                                        <p:cTn id="73" dur="1" fill="hold">
                                          <p:stCondLst>
                                            <p:cond delay="0"/>
                                          </p:stCondLst>
                                        </p:cTn>
                                        <p:tgtEl>
                                          <p:spTgt spid="66"/>
                                        </p:tgtEl>
                                        <p:attrNameLst>
                                          <p:attrName>style.visibility</p:attrName>
                                        </p:attrNameLst>
                                      </p:cBhvr>
                                      <p:to>
                                        <p:strVal val="visible"/>
                                      </p:to>
                                    </p:set>
                                    <p:animEffect transition="in" filter="fade">
                                      <p:cBhvr>
                                        <p:cTn id="74" dur="500"/>
                                        <p:tgtEl>
                                          <p:spTgt spid="66"/>
                                        </p:tgtEl>
                                      </p:cBhvr>
                                    </p:animEffect>
                                  </p:childTnLst>
                                </p:cTn>
                              </p:par>
                              <p:par>
                                <p:cTn id="75" presetID="10" presetClass="entr" presetSubtype="0" fill="hold" nodeType="withEffect">
                                  <p:stCondLst>
                                    <p:cond delay="3000"/>
                                  </p:stCondLst>
                                  <p:childTnLst>
                                    <p:set>
                                      <p:cBhvr>
                                        <p:cTn id="76" dur="1" fill="hold">
                                          <p:stCondLst>
                                            <p:cond delay="0"/>
                                          </p:stCondLst>
                                        </p:cTn>
                                        <p:tgtEl>
                                          <p:spTgt spid="67"/>
                                        </p:tgtEl>
                                        <p:attrNameLst>
                                          <p:attrName>style.visibility</p:attrName>
                                        </p:attrNameLst>
                                      </p:cBhvr>
                                      <p:to>
                                        <p:strVal val="visible"/>
                                      </p:to>
                                    </p:set>
                                    <p:animEffect transition="in" filter="fade">
                                      <p:cBhvr>
                                        <p:cTn id="77"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animBg="1"/>
      <p:bldP spid="13" grpId="0" animBg="1"/>
      <p:bldP spid="22" grpId="0" animBg="1"/>
      <p:bldP spid="28" grpId="0" animBg="1"/>
      <p:bldP spid="29" grpId="0" animBg="1"/>
      <p:bldP spid="30" grpId="0" animBg="1"/>
      <p:bldP spid="31"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31" name="Group 66">
            <a:extLst>
              <a:ext uri="{FF2B5EF4-FFF2-40B4-BE49-F238E27FC236}">
                <a16:creationId xmlns:a16="http://schemas.microsoft.com/office/drawing/2014/main" id="{CB172444-EC51-4840-908B-4B1E608707CD}"/>
              </a:ext>
            </a:extLst>
          </p:cNvPr>
          <p:cNvGrpSpPr/>
          <p:nvPr/>
        </p:nvGrpSpPr>
        <p:grpSpPr>
          <a:xfrm>
            <a:off x="7521575" y="1963738"/>
            <a:ext cx="4529138" cy="4427537"/>
            <a:chOff x="7521575" y="1963738"/>
            <a:chExt cx="4529138" cy="4427537"/>
          </a:xfrm>
        </p:grpSpPr>
        <p:sp>
          <p:nvSpPr>
            <p:cNvPr id="32" name="AutoShape 3">
              <a:extLst>
                <a:ext uri="{FF2B5EF4-FFF2-40B4-BE49-F238E27FC236}">
                  <a16:creationId xmlns:a16="http://schemas.microsoft.com/office/drawing/2014/main" id="{40C1CA0D-9752-465B-AC43-C8E5E1559C32}"/>
                </a:ext>
              </a:extLst>
            </p:cNvPr>
            <p:cNvSpPr>
              <a:spLocks noChangeAspect="1" noChangeArrowheads="1" noTextEdit="1"/>
            </p:cNvSpPr>
            <p:nvPr/>
          </p:nvSpPr>
          <p:spPr bwMode="auto">
            <a:xfrm>
              <a:off x="7607300" y="2122488"/>
              <a:ext cx="4183063" cy="4268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3" name="Freeform 5">
              <a:extLst>
                <a:ext uri="{FF2B5EF4-FFF2-40B4-BE49-F238E27FC236}">
                  <a16:creationId xmlns:a16="http://schemas.microsoft.com/office/drawing/2014/main" id="{5F06EEC0-AD2F-4BBA-8BB6-08955F9CFF15}"/>
                </a:ext>
              </a:extLst>
            </p:cNvPr>
            <p:cNvSpPr>
              <a:spLocks/>
            </p:cNvSpPr>
            <p:nvPr/>
          </p:nvSpPr>
          <p:spPr bwMode="auto">
            <a:xfrm>
              <a:off x="7726363" y="6178550"/>
              <a:ext cx="776288" cy="193675"/>
            </a:xfrm>
            <a:custGeom>
              <a:avLst/>
              <a:gdLst>
                <a:gd name="T0" fmla="*/ 121 w 407"/>
                <a:gd name="T1" fmla="*/ 0 h 101"/>
                <a:gd name="T2" fmla="*/ 49 w 407"/>
                <a:gd name="T3" fmla="*/ 11 h 101"/>
                <a:gd name="T4" fmla="*/ 16 w 407"/>
                <a:gd name="T5" fmla="*/ 63 h 101"/>
                <a:gd name="T6" fmla="*/ 90 w 407"/>
                <a:gd name="T7" fmla="*/ 95 h 101"/>
                <a:gd name="T8" fmla="*/ 176 w 407"/>
                <a:gd name="T9" fmla="*/ 101 h 101"/>
                <a:gd name="T10" fmla="*/ 241 w 407"/>
                <a:gd name="T11" fmla="*/ 99 h 101"/>
                <a:gd name="T12" fmla="*/ 392 w 407"/>
                <a:gd name="T13" fmla="*/ 64 h 101"/>
                <a:gd name="T14" fmla="*/ 388 w 407"/>
                <a:gd name="T15" fmla="*/ 23 h 101"/>
                <a:gd name="T16" fmla="*/ 368 w 407"/>
                <a:gd name="T17" fmla="*/ 15 h 101"/>
                <a:gd name="T18" fmla="*/ 356 w 407"/>
                <a:gd name="T19" fmla="*/ 10 h 101"/>
                <a:gd name="T20" fmla="*/ 294 w 407"/>
                <a:gd name="T21" fmla="*/ 4 h 101"/>
                <a:gd name="T22" fmla="*/ 217 w 407"/>
                <a:gd name="T23" fmla="*/ 8 h 101"/>
                <a:gd name="T24" fmla="*/ 204 w 407"/>
                <a:gd name="T25" fmla="*/ 9 h 101"/>
                <a:gd name="T26" fmla="*/ 121 w 407"/>
                <a:gd name="T27" fmla="*/ 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07" h="101">
                  <a:moveTo>
                    <a:pt x="121" y="0"/>
                  </a:moveTo>
                  <a:cubicBezTo>
                    <a:pt x="97" y="0"/>
                    <a:pt x="73" y="3"/>
                    <a:pt x="49" y="11"/>
                  </a:cubicBezTo>
                  <a:cubicBezTo>
                    <a:pt x="26" y="18"/>
                    <a:pt x="0" y="42"/>
                    <a:pt x="16" y="63"/>
                  </a:cubicBezTo>
                  <a:cubicBezTo>
                    <a:pt x="33" y="85"/>
                    <a:pt x="61" y="90"/>
                    <a:pt x="90" y="95"/>
                  </a:cubicBezTo>
                  <a:cubicBezTo>
                    <a:pt x="118" y="99"/>
                    <a:pt x="147" y="101"/>
                    <a:pt x="176" y="101"/>
                  </a:cubicBezTo>
                  <a:cubicBezTo>
                    <a:pt x="198" y="101"/>
                    <a:pt x="220" y="100"/>
                    <a:pt x="241" y="99"/>
                  </a:cubicBezTo>
                  <a:cubicBezTo>
                    <a:pt x="293" y="96"/>
                    <a:pt x="348" y="89"/>
                    <a:pt x="392" y="64"/>
                  </a:cubicBezTo>
                  <a:cubicBezTo>
                    <a:pt x="407" y="55"/>
                    <a:pt x="406" y="30"/>
                    <a:pt x="388" y="23"/>
                  </a:cubicBezTo>
                  <a:cubicBezTo>
                    <a:pt x="381" y="20"/>
                    <a:pt x="375" y="17"/>
                    <a:pt x="368" y="15"/>
                  </a:cubicBezTo>
                  <a:cubicBezTo>
                    <a:pt x="365" y="13"/>
                    <a:pt x="361" y="11"/>
                    <a:pt x="356" y="10"/>
                  </a:cubicBezTo>
                  <a:cubicBezTo>
                    <a:pt x="336" y="6"/>
                    <a:pt x="315" y="4"/>
                    <a:pt x="294" y="4"/>
                  </a:cubicBezTo>
                  <a:cubicBezTo>
                    <a:pt x="269" y="4"/>
                    <a:pt x="242" y="6"/>
                    <a:pt x="217" y="8"/>
                  </a:cubicBezTo>
                  <a:cubicBezTo>
                    <a:pt x="213" y="8"/>
                    <a:pt x="208" y="9"/>
                    <a:pt x="204" y="9"/>
                  </a:cubicBezTo>
                  <a:cubicBezTo>
                    <a:pt x="176" y="4"/>
                    <a:pt x="149" y="0"/>
                    <a:pt x="121" y="0"/>
                  </a:cubicBezTo>
                </a:path>
              </a:pathLst>
            </a:custGeom>
            <a:solidFill>
              <a:srgbClr val="F2E5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4" name="Freeform 6">
              <a:extLst>
                <a:ext uri="{FF2B5EF4-FFF2-40B4-BE49-F238E27FC236}">
                  <a16:creationId xmlns:a16="http://schemas.microsoft.com/office/drawing/2014/main" id="{B9370D8F-B636-4410-B89B-BAC85F88F365}"/>
                </a:ext>
              </a:extLst>
            </p:cNvPr>
            <p:cNvSpPr>
              <a:spLocks/>
            </p:cNvSpPr>
            <p:nvPr/>
          </p:nvSpPr>
          <p:spPr bwMode="auto">
            <a:xfrm>
              <a:off x="9956800" y="6162675"/>
              <a:ext cx="1266825" cy="227012"/>
            </a:xfrm>
            <a:custGeom>
              <a:avLst/>
              <a:gdLst>
                <a:gd name="T0" fmla="*/ 486 w 663"/>
                <a:gd name="T1" fmla="*/ 0 h 119"/>
                <a:gd name="T2" fmla="*/ 436 w 663"/>
                <a:gd name="T3" fmla="*/ 2 h 119"/>
                <a:gd name="T4" fmla="*/ 398 w 663"/>
                <a:gd name="T5" fmla="*/ 1 h 119"/>
                <a:gd name="T6" fmla="*/ 233 w 663"/>
                <a:gd name="T7" fmla="*/ 10 h 119"/>
                <a:gd name="T8" fmla="*/ 104 w 663"/>
                <a:gd name="T9" fmla="*/ 20 h 119"/>
                <a:gd name="T10" fmla="*/ 11 w 663"/>
                <a:gd name="T11" fmla="*/ 56 h 119"/>
                <a:gd name="T12" fmla="*/ 23 w 663"/>
                <a:gd name="T13" fmla="*/ 98 h 119"/>
                <a:gd name="T14" fmla="*/ 191 w 663"/>
                <a:gd name="T15" fmla="*/ 119 h 119"/>
                <a:gd name="T16" fmla="*/ 310 w 663"/>
                <a:gd name="T17" fmla="*/ 116 h 119"/>
                <a:gd name="T18" fmla="*/ 415 w 663"/>
                <a:gd name="T19" fmla="*/ 114 h 119"/>
                <a:gd name="T20" fmla="*/ 461 w 663"/>
                <a:gd name="T21" fmla="*/ 115 h 119"/>
                <a:gd name="T22" fmla="*/ 554 w 663"/>
                <a:gd name="T23" fmla="*/ 117 h 119"/>
                <a:gd name="T24" fmla="*/ 592 w 663"/>
                <a:gd name="T25" fmla="*/ 116 h 119"/>
                <a:gd name="T26" fmla="*/ 660 w 663"/>
                <a:gd name="T27" fmla="*/ 62 h 119"/>
                <a:gd name="T28" fmla="*/ 607 w 663"/>
                <a:gd name="T29" fmla="*/ 15 h 119"/>
                <a:gd name="T30" fmla="*/ 486 w 663"/>
                <a:gd name="T3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63" h="119">
                  <a:moveTo>
                    <a:pt x="486" y="0"/>
                  </a:moveTo>
                  <a:cubicBezTo>
                    <a:pt x="470" y="0"/>
                    <a:pt x="453" y="1"/>
                    <a:pt x="436" y="2"/>
                  </a:cubicBezTo>
                  <a:cubicBezTo>
                    <a:pt x="424" y="1"/>
                    <a:pt x="411" y="1"/>
                    <a:pt x="398" y="1"/>
                  </a:cubicBezTo>
                  <a:cubicBezTo>
                    <a:pt x="343" y="1"/>
                    <a:pt x="287" y="6"/>
                    <a:pt x="233" y="10"/>
                  </a:cubicBezTo>
                  <a:cubicBezTo>
                    <a:pt x="190" y="13"/>
                    <a:pt x="146" y="14"/>
                    <a:pt x="104" y="20"/>
                  </a:cubicBezTo>
                  <a:cubicBezTo>
                    <a:pt x="72" y="24"/>
                    <a:pt x="32" y="31"/>
                    <a:pt x="11" y="56"/>
                  </a:cubicBezTo>
                  <a:cubicBezTo>
                    <a:pt x="0" y="69"/>
                    <a:pt x="7" y="93"/>
                    <a:pt x="23" y="98"/>
                  </a:cubicBezTo>
                  <a:cubicBezTo>
                    <a:pt x="77" y="115"/>
                    <a:pt x="134" y="119"/>
                    <a:pt x="191" y="119"/>
                  </a:cubicBezTo>
                  <a:cubicBezTo>
                    <a:pt x="231" y="119"/>
                    <a:pt x="271" y="117"/>
                    <a:pt x="310" y="116"/>
                  </a:cubicBezTo>
                  <a:cubicBezTo>
                    <a:pt x="345" y="115"/>
                    <a:pt x="380" y="114"/>
                    <a:pt x="415" y="114"/>
                  </a:cubicBezTo>
                  <a:cubicBezTo>
                    <a:pt x="431" y="114"/>
                    <a:pt x="446" y="114"/>
                    <a:pt x="461" y="115"/>
                  </a:cubicBezTo>
                  <a:cubicBezTo>
                    <a:pt x="492" y="116"/>
                    <a:pt x="523" y="117"/>
                    <a:pt x="554" y="117"/>
                  </a:cubicBezTo>
                  <a:cubicBezTo>
                    <a:pt x="567" y="117"/>
                    <a:pt x="579" y="117"/>
                    <a:pt x="592" y="116"/>
                  </a:cubicBezTo>
                  <a:cubicBezTo>
                    <a:pt x="624" y="115"/>
                    <a:pt x="663" y="101"/>
                    <a:pt x="660" y="62"/>
                  </a:cubicBezTo>
                  <a:cubicBezTo>
                    <a:pt x="658" y="35"/>
                    <a:pt x="629" y="22"/>
                    <a:pt x="607" y="15"/>
                  </a:cubicBezTo>
                  <a:cubicBezTo>
                    <a:pt x="568" y="4"/>
                    <a:pt x="527" y="0"/>
                    <a:pt x="486" y="0"/>
                  </a:cubicBezTo>
                </a:path>
              </a:pathLst>
            </a:custGeom>
            <a:solidFill>
              <a:srgbClr val="F2E5D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5" name="Freeform 7">
              <a:extLst>
                <a:ext uri="{FF2B5EF4-FFF2-40B4-BE49-F238E27FC236}">
                  <a16:creationId xmlns:a16="http://schemas.microsoft.com/office/drawing/2014/main" id="{AA1E7F94-5FBA-49F5-B420-ACD1773970BE}"/>
                </a:ext>
              </a:extLst>
            </p:cNvPr>
            <p:cNvSpPr>
              <a:spLocks/>
            </p:cNvSpPr>
            <p:nvPr/>
          </p:nvSpPr>
          <p:spPr bwMode="auto">
            <a:xfrm>
              <a:off x="8493125" y="5043488"/>
              <a:ext cx="144463" cy="512762"/>
            </a:xfrm>
            <a:custGeom>
              <a:avLst/>
              <a:gdLst>
                <a:gd name="T0" fmla="*/ 0 w 75"/>
                <a:gd name="T1" fmla="*/ 0 h 269"/>
                <a:gd name="T2" fmla="*/ 40 w 75"/>
                <a:gd name="T3" fmla="*/ 269 h 269"/>
                <a:gd name="T4" fmla="*/ 7 w 75"/>
                <a:gd name="T5" fmla="*/ 237 h 269"/>
                <a:gd name="T6" fmla="*/ 0 w 75"/>
                <a:gd name="T7" fmla="*/ 0 h 269"/>
              </a:gdLst>
              <a:ahLst/>
              <a:cxnLst>
                <a:cxn ang="0">
                  <a:pos x="T0" y="T1"/>
                </a:cxn>
                <a:cxn ang="0">
                  <a:pos x="T2" y="T3"/>
                </a:cxn>
                <a:cxn ang="0">
                  <a:pos x="T4" y="T5"/>
                </a:cxn>
                <a:cxn ang="0">
                  <a:pos x="T6" y="T7"/>
                </a:cxn>
              </a:cxnLst>
              <a:rect l="0" t="0" r="r" b="b"/>
              <a:pathLst>
                <a:path w="75" h="269">
                  <a:moveTo>
                    <a:pt x="0" y="0"/>
                  </a:moveTo>
                  <a:cubicBezTo>
                    <a:pt x="2" y="0"/>
                    <a:pt x="75" y="180"/>
                    <a:pt x="40" y="269"/>
                  </a:cubicBezTo>
                  <a:cubicBezTo>
                    <a:pt x="7" y="237"/>
                    <a:pt x="7" y="237"/>
                    <a:pt x="7" y="237"/>
                  </a:cubicBezTo>
                  <a:cubicBezTo>
                    <a:pt x="0" y="0"/>
                    <a:pt x="0" y="0"/>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6" name="Freeform 8">
              <a:extLst>
                <a:ext uri="{FF2B5EF4-FFF2-40B4-BE49-F238E27FC236}">
                  <a16:creationId xmlns:a16="http://schemas.microsoft.com/office/drawing/2014/main" id="{7215A356-2A6E-482C-9D3D-4734A66C131C}"/>
                </a:ext>
              </a:extLst>
            </p:cNvPr>
            <p:cNvSpPr>
              <a:spLocks/>
            </p:cNvSpPr>
            <p:nvPr/>
          </p:nvSpPr>
          <p:spPr bwMode="auto">
            <a:xfrm>
              <a:off x="7662863" y="5213350"/>
              <a:ext cx="676275" cy="488950"/>
            </a:xfrm>
            <a:custGeom>
              <a:avLst/>
              <a:gdLst>
                <a:gd name="T0" fmla="*/ 0 w 354"/>
                <a:gd name="T1" fmla="*/ 0 h 256"/>
                <a:gd name="T2" fmla="*/ 101 w 354"/>
                <a:gd name="T3" fmla="*/ 179 h 256"/>
                <a:gd name="T4" fmla="*/ 262 w 354"/>
                <a:gd name="T5" fmla="*/ 245 h 256"/>
                <a:gd name="T6" fmla="*/ 304 w 354"/>
                <a:gd name="T7" fmla="*/ 243 h 256"/>
                <a:gd name="T8" fmla="*/ 336 w 354"/>
                <a:gd name="T9" fmla="*/ 256 h 256"/>
                <a:gd name="T10" fmla="*/ 339 w 354"/>
                <a:gd name="T11" fmla="*/ 255 h 256"/>
                <a:gd name="T12" fmla="*/ 335 w 354"/>
                <a:gd name="T13" fmla="*/ 242 h 256"/>
                <a:gd name="T14" fmla="*/ 335 w 354"/>
                <a:gd name="T15" fmla="*/ 242 h 256"/>
                <a:gd name="T16" fmla="*/ 351 w 354"/>
                <a:gd name="T17" fmla="*/ 236 h 256"/>
                <a:gd name="T18" fmla="*/ 334 w 354"/>
                <a:gd name="T19" fmla="*/ 221 h 256"/>
                <a:gd name="T20" fmla="*/ 339 w 354"/>
                <a:gd name="T21" fmla="*/ 208 h 256"/>
                <a:gd name="T22" fmla="*/ 328 w 354"/>
                <a:gd name="T23" fmla="*/ 203 h 256"/>
                <a:gd name="T24" fmla="*/ 328 w 354"/>
                <a:gd name="T25" fmla="*/ 203 h 256"/>
                <a:gd name="T26" fmla="*/ 321 w 354"/>
                <a:gd name="T27" fmla="*/ 188 h 256"/>
                <a:gd name="T28" fmla="*/ 320 w 354"/>
                <a:gd name="T29" fmla="*/ 188 h 256"/>
                <a:gd name="T30" fmla="*/ 293 w 354"/>
                <a:gd name="T31" fmla="*/ 218 h 256"/>
                <a:gd name="T32" fmla="*/ 294 w 354"/>
                <a:gd name="T33" fmla="*/ 221 h 256"/>
                <a:gd name="T34" fmla="*/ 293 w 354"/>
                <a:gd name="T35" fmla="*/ 218 h 256"/>
                <a:gd name="T36" fmla="*/ 281 w 354"/>
                <a:gd name="T37" fmla="*/ 218 h 256"/>
                <a:gd name="T38" fmla="*/ 123 w 354"/>
                <a:gd name="T39" fmla="*/ 154 h 256"/>
                <a:gd name="T40" fmla="*/ 51 w 354"/>
                <a:gd name="T41" fmla="*/ 11 h 256"/>
                <a:gd name="T42" fmla="*/ 0 w 354"/>
                <a:gd name="T43" fmla="*/ 0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4" h="256">
                  <a:moveTo>
                    <a:pt x="0" y="0"/>
                  </a:moveTo>
                  <a:cubicBezTo>
                    <a:pt x="0" y="0"/>
                    <a:pt x="60" y="132"/>
                    <a:pt x="101" y="179"/>
                  </a:cubicBezTo>
                  <a:cubicBezTo>
                    <a:pt x="135" y="220"/>
                    <a:pt x="183" y="245"/>
                    <a:pt x="262" y="245"/>
                  </a:cubicBezTo>
                  <a:cubicBezTo>
                    <a:pt x="275" y="245"/>
                    <a:pt x="289" y="244"/>
                    <a:pt x="304" y="243"/>
                  </a:cubicBezTo>
                  <a:cubicBezTo>
                    <a:pt x="304" y="243"/>
                    <a:pt x="326" y="256"/>
                    <a:pt x="336" y="256"/>
                  </a:cubicBezTo>
                  <a:cubicBezTo>
                    <a:pt x="337" y="256"/>
                    <a:pt x="338" y="256"/>
                    <a:pt x="339" y="255"/>
                  </a:cubicBezTo>
                  <a:cubicBezTo>
                    <a:pt x="343" y="252"/>
                    <a:pt x="339" y="247"/>
                    <a:pt x="335" y="242"/>
                  </a:cubicBezTo>
                  <a:cubicBezTo>
                    <a:pt x="335" y="242"/>
                    <a:pt x="335" y="242"/>
                    <a:pt x="335" y="242"/>
                  </a:cubicBezTo>
                  <a:cubicBezTo>
                    <a:pt x="342" y="242"/>
                    <a:pt x="350" y="242"/>
                    <a:pt x="351" y="236"/>
                  </a:cubicBezTo>
                  <a:cubicBezTo>
                    <a:pt x="354" y="226"/>
                    <a:pt x="341" y="224"/>
                    <a:pt x="334" y="221"/>
                  </a:cubicBezTo>
                  <a:cubicBezTo>
                    <a:pt x="337" y="217"/>
                    <a:pt x="341" y="213"/>
                    <a:pt x="339" y="208"/>
                  </a:cubicBezTo>
                  <a:cubicBezTo>
                    <a:pt x="338" y="204"/>
                    <a:pt x="332" y="203"/>
                    <a:pt x="328" y="203"/>
                  </a:cubicBezTo>
                  <a:cubicBezTo>
                    <a:pt x="328" y="203"/>
                    <a:pt x="328" y="203"/>
                    <a:pt x="328" y="203"/>
                  </a:cubicBezTo>
                  <a:cubicBezTo>
                    <a:pt x="330" y="196"/>
                    <a:pt x="331" y="188"/>
                    <a:pt x="321" y="188"/>
                  </a:cubicBezTo>
                  <a:cubicBezTo>
                    <a:pt x="321" y="188"/>
                    <a:pt x="321" y="188"/>
                    <a:pt x="320" y="188"/>
                  </a:cubicBezTo>
                  <a:cubicBezTo>
                    <a:pt x="308" y="189"/>
                    <a:pt x="296" y="207"/>
                    <a:pt x="293" y="218"/>
                  </a:cubicBezTo>
                  <a:cubicBezTo>
                    <a:pt x="293" y="218"/>
                    <a:pt x="294" y="219"/>
                    <a:pt x="294" y="221"/>
                  </a:cubicBezTo>
                  <a:cubicBezTo>
                    <a:pt x="293" y="218"/>
                    <a:pt x="293" y="218"/>
                    <a:pt x="293" y="218"/>
                  </a:cubicBezTo>
                  <a:cubicBezTo>
                    <a:pt x="293" y="218"/>
                    <a:pt x="289" y="218"/>
                    <a:pt x="281" y="218"/>
                  </a:cubicBezTo>
                  <a:cubicBezTo>
                    <a:pt x="251" y="218"/>
                    <a:pt x="167" y="212"/>
                    <a:pt x="123" y="154"/>
                  </a:cubicBezTo>
                  <a:cubicBezTo>
                    <a:pt x="88" y="109"/>
                    <a:pt x="51" y="11"/>
                    <a:pt x="51" y="11"/>
                  </a:cubicBezTo>
                  <a:cubicBezTo>
                    <a:pt x="0" y="0"/>
                    <a:pt x="0" y="0"/>
                    <a:pt x="0" y="0"/>
                  </a:cubicBezTo>
                </a:path>
              </a:pathLst>
            </a:custGeom>
            <a:solidFill>
              <a:srgbClr val="DDDDE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7" name="Freeform 9">
              <a:extLst>
                <a:ext uri="{FF2B5EF4-FFF2-40B4-BE49-F238E27FC236}">
                  <a16:creationId xmlns:a16="http://schemas.microsoft.com/office/drawing/2014/main" id="{1CA392AF-C7E4-4625-B170-23F769E2182B}"/>
                </a:ext>
              </a:extLst>
            </p:cNvPr>
            <p:cNvSpPr>
              <a:spLocks/>
            </p:cNvSpPr>
            <p:nvPr/>
          </p:nvSpPr>
          <p:spPr bwMode="auto">
            <a:xfrm>
              <a:off x="7793038" y="6213475"/>
              <a:ext cx="193675" cy="68262"/>
            </a:xfrm>
            <a:custGeom>
              <a:avLst/>
              <a:gdLst>
                <a:gd name="T0" fmla="*/ 24 w 102"/>
                <a:gd name="T1" fmla="*/ 1 h 36"/>
                <a:gd name="T2" fmla="*/ 24 w 102"/>
                <a:gd name="T3" fmla="*/ 0 h 36"/>
                <a:gd name="T4" fmla="*/ 23 w 102"/>
                <a:gd name="T5" fmla="*/ 0 h 36"/>
                <a:gd name="T6" fmla="*/ 26 w 102"/>
                <a:gd name="T7" fmla="*/ 28 h 36"/>
                <a:gd name="T8" fmla="*/ 99 w 102"/>
                <a:gd name="T9" fmla="*/ 13 h 36"/>
                <a:gd name="T10" fmla="*/ 54 w 102"/>
                <a:gd name="T11" fmla="*/ 2 h 36"/>
                <a:gd name="T12" fmla="*/ 54 w 102"/>
                <a:gd name="T13" fmla="*/ 2 h 36"/>
                <a:gd name="T14" fmla="*/ 24 w 102"/>
                <a:gd name="T15" fmla="*/ 1 h 3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2" h="36">
                  <a:moveTo>
                    <a:pt x="24" y="1"/>
                  </a:moveTo>
                  <a:cubicBezTo>
                    <a:pt x="24" y="0"/>
                    <a:pt x="24" y="0"/>
                    <a:pt x="24" y="0"/>
                  </a:cubicBezTo>
                  <a:cubicBezTo>
                    <a:pt x="23" y="0"/>
                    <a:pt x="23" y="0"/>
                    <a:pt x="23" y="0"/>
                  </a:cubicBezTo>
                  <a:cubicBezTo>
                    <a:pt x="23" y="0"/>
                    <a:pt x="0" y="21"/>
                    <a:pt x="26" y="28"/>
                  </a:cubicBezTo>
                  <a:cubicBezTo>
                    <a:pt x="52" y="36"/>
                    <a:pt x="96" y="24"/>
                    <a:pt x="99" y="13"/>
                  </a:cubicBezTo>
                  <a:cubicBezTo>
                    <a:pt x="102" y="2"/>
                    <a:pt x="69" y="10"/>
                    <a:pt x="54" y="2"/>
                  </a:cubicBezTo>
                  <a:cubicBezTo>
                    <a:pt x="54" y="2"/>
                    <a:pt x="54" y="2"/>
                    <a:pt x="54" y="2"/>
                  </a:cubicBezTo>
                  <a:lnTo>
                    <a:pt x="24" y="1"/>
                  </a:lnTo>
                  <a:close/>
                </a:path>
              </a:pathLst>
            </a:custGeom>
            <a:solidFill>
              <a:srgbClr val="BF7E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8" name="Freeform 10">
              <a:extLst>
                <a:ext uri="{FF2B5EF4-FFF2-40B4-BE49-F238E27FC236}">
                  <a16:creationId xmlns:a16="http://schemas.microsoft.com/office/drawing/2014/main" id="{6F89DC25-9AEF-45D4-94BD-F9814323BF0E}"/>
                </a:ext>
              </a:extLst>
            </p:cNvPr>
            <p:cNvSpPr>
              <a:spLocks/>
            </p:cNvSpPr>
            <p:nvPr/>
          </p:nvSpPr>
          <p:spPr bwMode="auto">
            <a:xfrm>
              <a:off x="8261350" y="6186488"/>
              <a:ext cx="180975" cy="73025"/>
            </a:xfrm>
            <a:custGeom>
              <a:avLst/>
              <a:gdLst>
                <a:gd name="T0" fmla="*/ 27 w 95"/>
                <a:gd name="T1" fmla="*/ 34 h 38"/>
                <a:gd name="T2" fmla="*/ 94 w 95"/>
                <a:gd name="T3" fmla="*/ 12 h 38"/>
                <a:gd name="T4" fmla="*/ 50 w 95"/>
                <a:gd name="T5" fmla="*/ 5 h 38"/>
                <a:gd name="T6" fmla="*/ 22 w 95"/>
                <a:gd name="T7" fmla="*/ 8 h 38"/>
                <a:gd name="T8" fmla="*/ 21 w 95"/>
                <a:gd name="T9" fmla="*/ 8 h 38"/>
                <a:gd name="T10" fmla="*/ 27 w 95"/>
                <a:gd name="T11" fmla="*/ 34 h 38"/>
              </a:gdLst>
              <a:ahLst/>
              <a:cxnLst>
                <a:cxn ang="0">
                  <a:pos x="T0" y="T1"/>
                </a:cxn>
                <a:cxn ang="0">
                  <a:pos x="T2" y="T3"/>
                </a:cxn>
                <a:cxn ang="0">
                  <a:pos x="T4" y="T5"/>
                </a:cxn>
                <a:cxn ang="0">
                  <a:pos x="T6" y="T7"/>
                </a:cxn>
                <a:cxn ang="0">
                  <a:pos x="T8" y="T9"/>
                </a:cxn>
                <a:cxn ang="0">
                  <a:pos x="T10" y="T11"/>
                </a:cxn>
              </a:cxnLst>
              <a:rect l="0" t="0" r="r" b="b"/>
              <a:pathLst>
                <a:path w="95" h="38">
                  <a:moveTo>
                    <a:pt x="27" y="34"/>
                  </a:moveTo>
                  <a:cubicBezTo>
                    <a:pt x="54" y="38"/>
                    <a:pt x="92" y="23"/>
                    <a:pt x="94" y="12"/>
                  </a:cubicBezTo>
                  <a:cubicBezTo>
                    <a:pt x="95" y="0"/>
                    <a:pt x="66" y="12"/>
                    <a:pt x="50" y="5"/>
                  </a:cubicBezTo>
                  <a:cubicBezTo>
                    <a:pt x="22" y="8"/>
                    <a:pt x="22" y="8"/>
                    <a:pt x="22" y="8"/>
                  </a:cubicBezTo>
                  <a:cubicBezTo>
                    <a:pt x="21" y="8"/>
                    <a:pt x="21" y="8"/>
                    <a:pt x="21" y="8"/>
                  </a:cubicBezTo>
                  <a:cubicBezTo>
                    <a:pt x="21" y="8"/>
                    <a:pt x="0" y="29"/>
                    <a:pt x="27" y="34"/>
                  </a:cubicBezTo>
                  <a:close/>
                </a:path>
              </a:pathLst>
            </a:custGeom>
            <a:solidFill>
              <a:srgbClr val="BF7E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39" name="Freeform 11">
              <a:extLst>
                <a:ext uri="{FF2B5EF4-FFF2-40B4-BE49-F238E27FC236}">
                  <a16:creationId xmlns:a16="http://schemas.microsoft.com/office/drawing/2014/main" id="{D86DED72-87CB-452B-8782-0E0AD19BEE6C}"/>
                </a:ext>
              </a:extLst>
            </p:cNvPr>
            <p:cNvSpPr>
              <a:spLocks/>
            </p:cNvSpPr>
            <p:nvPr/>
          </p:nvSpPr>
          <p:spPr bwMode="auto">
            <a:xfrm>
              <a:off x="7664450" y="5657850"/>
              <a:ext cx="833438" cy="558800"/>
            </a:xfrm>
            <a:custGeom>
              <a:avLst/>
              <a:gdLst>
                <a:gd name="T0" fmla="*/ 436 w 436"/>
                <a:gd name="T1" fmla="*/ 2 h 293"/>
                <a:gd name="T2" fmla="*/ 435 w 436"/>
                <a:gd name="T3" fmla="*/ 0 h 293"/>
                <a:gd name="T4" fmla="*/ 7 w 436"/>
                <a:gd name="T5" fmla="*/ 3 h 293"/>
                <a:gd name="T6" fmla="*/ 0 w 436"/>
                <a:gd name="T7" fmla="*/ 4 h 293"/>
                <a:gd name="T8" fmla="*/ 108 w 436"/>
                <a:gd name="T9" fmla="*/ 78 h 293"/>
                <a:gd name="T10" fmla="*/ 133 w 436"/>
                <a:gd name="T11" fmla="*/ 179 h 293"/>
                <a:gd name="T12" fmla="*/ 91 w 436"/>
                <a:gd name="T13" fmla="*/ 291 h 293"/>
                <a:gd name="T14" fmla="*/ 91 w 436"/>
                <a:gd name="T15" fmla="*/ 292 h 293"/>
                <a:gd name="T16" fmla="*/ 121 w 436"/>
                <a:gd name="T17" fmla="*/ 293 h 293"/>
                <a:gd name="T18" fmla="*/ 121 w 436"/>
                <a:gd name="T19" fmla="*/ 293 h 293"/>
                <a:gd name="T20" fmla="*/ 168 w 436"/>
                <a:gd name="T21" fmla="*/ 189 h 293"/>
                <a:gd name="T22" fmla="*/ 160 w 436"/>
                <a:gd name="T23" fmla="*/ 91 h 293"/>
                <a:gd name="T24" fmla="*/ 289 w 436"/>
                <a:gd name="T25" fmla="*/ 82 h 293"/>
                <a:gd name="T26" fmla="*/ 322 w 436"/>
                <a:gd name="T27" fmla="*/ 165 h 293"/>
                <a:gd name="T28" fmla="*/ 332 w 436"/>
                <a:gd name="T29" fmla="*/ 285 h 293"/>
                <a:gd name="T30" fmla="*/ 333 w 436"/>
                <a:gd name="T31" fmla="*/ 285 h 293"/>
                <a:gd name="T32" fmla="*/ 334 w 436"/>
                <a:gd name="T33" fmla="*/ 285 h 293"/>
                <a:gd name="T34" fmla="*/ 361 w 436"/>
                <a:gd name="T35" fmla="*/ 282 h 293"/>
                <a:gd name="T36" fmla="*/ 358 w 436"/>
                <a:gd name="T37" fmla="*/ 147 h 293"/>
                <a:gd name="T38" fmla="*/ 345 w 436"/>
                <a:gd name="T39" fmla="*/ 72 h 293"/>
                <a:gd name="T40" fmla="*/ 436 w 436"/>
                <a:gd name="T41" fmla="*/ 2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36" h="293">
                  <a:moveTo>
                    <a:pt x="436" y="2"/>
                  </a:moveTo>
                  <a:cubicBezTo>
                    <a:pt x="436" y="1"/>
                    <a:pt x="435" y="0"/>
                    <a:pt x="435" y="0"/>
                  </a:cubicBezTo>
                  <a:cubicBezTo>
                    <a:pt x="416" y="4"/>
                    <a:pt x="216" y="46"/>
                    <a:pt x="7" y="3"/>
                  </a:cubicBezTo>
                  <a:cubicBezTo>
                    <a:pt x="2" y="4"/>
                    <a:pt x="0" y="4"/>
                    <a:pt x="0" y="4"/>
                  </a:cubicBezTo>
                  <a:cubicBezTo>
                    <a:pt x="20" y="48"/>
                    <a:pt x="108" y="78"/>
                    <a:pt x="108" y="78"/>
                  </a:cubicBezTo>
                  <a:cubicBezTo>
                    <a:pt x="130" y="147"/>
                    <a:pt x="135" y="161"/>
                    <a:pt x="133" y="179"/>
                  </a:cubicBezTo>
                  <a:cubicBezTo>
                    <a:pt x="130" y="218"/>
                    <a:pt x="94" y="286"/>
                    <a:pt x="91" y="291"/>
                  </a:cubicBezTo>
                  <a:cubicBezTo>
                    <a:pt x="91" y="292"/>
                    <a:pt x="91" y="292"/>
                    <a:pt x="91" y="292"/>
                  </a:cubicBezTo>
                  <a:cubicBezTo>
                    <a:pt x="121" y="293"/>
                    <a:pt x="121" y="293"/>
                    <a:pt x="121" y="293"/>
                  </a:cubicBezTo>
                  <a:cubicBezTo>
                    <a:pt x="121" y="293"/>
                    <a:pt x="121" y="293"/>
                    <a:pt x="121" y="293"/>
                  </a:cubicBezTo>
                  <a:cubicBezTo>
                    <a:pt x="124" y="287"/>
                    <a:pt x="165" y="214"/>
                    <a:pt x="168" y="189"/>
                  </a:cubicBezTo>
                  <a:cubicBezTo>
                    <a:pt x="170" y="159"/>
                    <a:pt x="160" y="91"/>
                    <a:pt x="160" y="91"/>
                  </a:cubicBezTo>
                  <a:cubicBezTo>
                    <a:pt x="228" y="98"/>
                    <a:pt x="289" y="82"/>
                    <a:pt x="289" y="82"/>
                  </a:cubicBezTo>
                  <a:cubicBezTo>
                    <a:pt x="289" y="82"/>
                    <a:pt x="315" y="130"/>
                    <a:pt x="322" y="165"/>
                  </a:cubicBezTo>
                  <a:cubicBezTo>
                    <a:pt x="327" y="191"/>
                    <a:pt x="329" y="188"/>
                    <a:pt x="332" y="285"/>
                  </a:cubicBezTo>
                  <a:cubicBezTo>
                    <a:pt x="333" y="285"/>
                    <a:pt x="333" y="285"/>
                    <a:pt x="333" y="285"/>
                  </a:cubicBezTo>
                  <a:cubicBezTo>
                    <a:pt x="334" y="285"/>
                    <a:pt x="334" y="285"/>
                    <a:pt x="334" y="285"/>
                  </a:cubicBezTo>
                  <a:cubicBezTo>
                    <a:pt x="361" y="282"/>
                    <a:pt x="361" y="282"/>
                    <a:pt x="361" y="282"/>
                  </a:cubicBezTo>
                  <a:cubicBezTo>
                    <a:pt x="361" y="282"/>
                    <a:pt x="365" y="186"/>
                    <a:pt x="358" y="147"/>
                  </a:cubicBezTo>
                  <a:cubicBezTo>
                    <a:pt x="349" y="103"/>
                    <a:pt x="345" y="72"/>
                    <a:pt x="345" y="72"/>
                  </a:cubicBezTo>
                  <a:cubicBezTo>
                    <a:pt x="415" y="47"/>
                    <a:pt x="436" y="2"/>
                    <a:pt x="436" y="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0" name="Freeform 12">
              <a:extLst>
                <a:ext uri="{FF2B5EF4-FFF2-40B4-BE49-F238E27FC236}">
                  <a16:creationId xmlns:a16="http://schemas.microsoft.com/office/drawing/2014/main" id="{4CA78C9E-5964-4F6D-B514-0B2D61CA9FEE}"/>
                </a:ext>
              </a:extLst>
            </p:cNvPr>
            <p:cNvSpPr>
              <a:spLocks/>
            </p:cNvSpPr>
            <p:nvPr/>
          </p:nvSpPr>
          <p:spPr bwMode="auto">
            <a:xfrm>
              <a:off x="8493125" y="5043488"/>
              <a:ext cx="93663" cy="512762"/>
            </a:xfrm>
            <a:custGeom>
              <a:avLst/>
              <a:gdLst>
                <a:gd name="T0" fmla="*/ 0 w 49"/>
                <a:gd name="T1" fmla="*/ 0 h 269"/>
                <a:gd name="T2" fmla="*/ 7 w 49"/>
                <a:gd name="T3" fmla="*/ 237 h 269"/>
                <a:gd name="T4" fmla="*/ 40 w 49"/>
                <a:gd name="T5" fmla="*/ 269 h 269"/>
                <a:gd name="T6" fmla="*/ 49 w 49"/>
                <a:gd name="T7" fmla="*/ 209 h 269"/>
                <a:gd name="T8" fmla="*/ 0 w 49"/>
                <a:gd name="T9" fmla="*/ 0 h 269"/>
              </a:gdLst>
              <a:ahLst/>
              <a:cxnLst>
                <a:cxn ang="0">
                  <a:pos x="T0" y="T1"/>
                </a:cxn>
                <a:cxn ang="0">
                  <a:pos x="T2" y="T3"/>
                </a:cxn>
                <a:cxn ang="0">
                  <a:pos x="T4" y="T5"/>
                </a:cxn>
                <a:cxn ang="0">
                  <a:pos x="T6" y="T7"/>
                </a:cxn>
                <a:cxn ang="0">
                  <a:pos x="T8" y="T9"/>
                </a:cxn>
              </a:cxnLst>
              <a:rect l="0" t="0" r="r" b="b"/>
              <a:pathLst>
                <a:path w="49" h="269">
                  <a:moveTo>
                    <a:pt x="0" y="0"/>
                  </a:moveTo>
                  <a:cubicBezTo>
                    <a:pt x="7" y="237"/>
                    <a:pt x="7" y="237"/>
                    <a:pt x="7" y="237"/>
                  </a:cubicBezTo>
                  <a:cubicBezTo>
                    <a:pt x="40" y="269"/>
                    <a:pt x="40" y="269"/>
                    <a:pt x="40" y="269"/>
                  </a:cubicBezTo>
                  <a:cubicBezTo>
                    <a:pt x="47" y="252"/>
                    <a:pt x="49" y="231"/>
                    <a:pt x="49" y="209"/>
                  </a:cubicBezTo>
                  <a:cubicBezTo>
                    <a:pt x="49" y="117"/>
                    <a:pt x="2" y="0"/>
                    <a:pt x="0" y="0"/>
                  </a:cubicBezTo>
                </a:path>
              </a:pathLst>
            </a:custGeom>
            <a:solidFill>
              <a:srgbClr val="D4D7D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1" name="Freeform 13">
              <a:extLst>
                <a:ext uri="{FF2B5EF4-FFF2-40B4-BE49-F238E27FC236}">
                  <a16:creationId xmlns:a16="http://schemas.microsoft.com/office/drawing/2014/main" id="{7660AB70-361B-4AB8-9D93-847542F8F761}"/>
                </a:ext>
              </a:extLst>
            </p:cNvPr>
            <p:cNvSpPr>
              <a:spLocks/>
            </p:cNvSpPr>
            <p:nvPr/>
          </p:nvSpPr>
          <p:spPr bwMode="auto">
            <a:xfrm>
              <a:off x="7561262" y="5018088"/>
              <a:ext cx="989013" cy="727075"/>
            </a:xfrm>
            <a:custGeom>
              <a:avLst/>
              <a:gdLst>
                <a:gd name="T0" fmla="*/ 489 w 518"/>
                <a:gd name="T1" fmla="*/ 335 h 381"/>
                <a:gd name="T2" fmla="*/ 490 w 518"/>
                <a:gd name="T3" fmla="*/ 334 h 381"/>
                <a:gd name="T4" fmla="*/ 488 w 518"/>
                <a:gd name="T5" fmla="*/ 11 h 381"/>
                <a:gd name="T6" fmla="*/ 44 w 518"/>
                <a:gd name="T7" fmla="*/ 0 h 381"/>
                <a:gd name="T8" fmla="*/ 39 w 518"/>
                <a:gd name="T9" fmla="*/ 17 h 381"/>
                <a:gd name="T10" fmla="*/ 54 w 518"/>
                <a:gd name="T11" fmla="*/ 336 h 381"/>
                <a:gd name="T12" fmla="*/ 61 w 518"/>
                <a:gd name="T13" fmla="*/ 338 h 381"/>
                <a:gd name="T14" fmla="*/ 489 w 518"/>
                <a:gd name="T15" fmla="*/ 335 h 3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8" h="381">
                  <a:moveTo>
                    <a:pt x="489" y="335"/>
                  </a:moveTo>
                  <a:cubicBezTo>
                    <a:pt x="490" y="334"/>
                    <a:pt x="490" y="334"/>
                    <a:pt x="490" y="334"/>
                  </a:cubicBezTo>
                  <a:cubicBezTo>
                    <a:pt x="518" y="174"/>
                    <a:pt x="497" y="49"/>
                    <a:pt x="488" y="11"/>
                  </a:cubicBezTo>
                  <a:cubicBezTo>
                    <a:pt x="273" y="71"/>
                    <a:pt x="65" y="7"/>
                    <a:pt x="44" y="0"/>
                  </a:cubicBezTo>
                  <a:cubicBezTo>
                    <a:pt x="42" y="5"/>
                    <a:pt x="40" y="11"/>
                    <a:pt x="39" y="17"/>
                  </a:cubicBezTo>
                  <a:cubicBezTo>
                    <a:pt x="0" y="192"/>
                    <a:pt x="54" y="336"/>
                    <a:pt x="54" y="336"/>
                  </a:cubicBezTo>
                  <a:cubicBezTo>
                    <a:pt x="56" y="337"/>
                    <a:pt x="58" y="337"/>
                    <a:pt x="61" y="338"/>
                  </a:cubicBezTo>
                  <a:cubicBezTo>
                    <a:pt x="270" y="381"/>
                    <a:pt x="470" y="339"/>
                    <a:pt x="489" y="33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2" name="Freeform 14">
              <a:extLst>
                <a:ext uri="{FF2B5EF4-FFF2-40B4-BE49-F238E27FC236}">
                  <a16:creationId xmlns:a16="http://schemas.microsoft.com/office/drawing/2014/main" id="{7ACBE717-53C9-405A-9180-EE282413F489}"/>
                </a:ext>
              </a:extLst>
            </p:cNvPr>
            <p:cNvSpPr>
              <a:spLocks/>
            </p:cNvSpPr>
            <p:nvPr/>
          </p:nvSpPr>
          <p:spPr bwMode="auto">
            <a:xfrm>
              <a:off x="8202613" y="5111750"/>
              <a:ext cx="125413" cy="377825"/>
            </a:xfrm>
            <a:custGeom>
              <a:avLst/>
              <a:gdLst>
                <a:gd name="T0" fmla="*/ 47 w 65"/>
                <a:gd name="T1" fmla="*/ 0 h 198"/>
                <a:gd name="T2" fmla="*/ 7 w 65"/>
                <a:gd name="T3" fmla="*/ 5 h 198"/>
                <a:gd name="T4" fmla="*/ 16 w 65"/>
                <a:gd name="T5" fmla="*/ 44 h 198"/>
                <a:gd name="T6" fmla="*/ 11 w 65"/>
                <a:gd name="T7" fmla="*/ 130 h 198"/>
                <a:gd name="T8" fmla="*/ 43 w 65"/>
                <a:gd name="T9" fmla="*/ 198 h 198"/>
                <a:gd name="T10" fmla="*/ 65 w 65"/>
                <a:gd name="T11" fmla="*/ 117 h 198"/>
                <a:gd name="T12" fmla="*/ 46 w 65"/>
                <a:gd name="T13" fmla="*/ 43 h 198"/>
                <a:gd name="T14" fmla="*/ 47 w 65"/>
                <a:gd name="T15" fmla="*/ 0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198">
                  <a:moveTo>
                    <a:pt x="47" y="0"/>
                  </a:moveTo>
                  <a:cubicBezTo>
                    <a:pt x="7" y="5"/>
                    <a:pt x="7" y="5"/>
                    <a:pt x="7" y="5"/>
                  </a:cubicBezTo>
                  <a:cubicBezTo>
                    <a:pt x="7" y="5"/>
                    <a:pt x="0" y="30"/>
                    <a:pt x="16" y="44"/>
                  </a:cubicBezTo>
                  <a:cubicBezTo>
                    <a:pt x="11" y="130"/>
                    <a:pt x="11" y="130"/>
                    <a:pt x="11" y="130"/>
                  </a:cubicBezTo>
                  <a:cubicBezTo>
                    <a:pt x="11" y="130"/>
                    <a:pt x="31" y="198"/>
                    <a:pt x="43" y="198"/>
                  </a:cubicBezTo>
                  <a:cubicBezTo>
                    <a:pt x="55" y="197"/>
                    <a:pt x="65" y="117"/>
                    <a:pt x="65" y="117"/>
                  </a:cubicBezTo>
                  <a:cubicBezTo>
                    <a:pt x="46" y="43"/>
                    <a:pt x="46" y="43"/>
                    <a:pt x="46" y="43"/>
                  </a:cubicBezTo>
                  <a:cubicBezTo>
                    <a:pt x="46" y="43"/>
                    <a:pt x="63" y="24"/>
                    <a:pt x="47" y="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3" name="Freeform 15">
              <a:extLst>
                <a:ext uri="{FF2B5EF4-FFF2-40B4-BE49-F238E27FC236}">
                  <a16:creationId xmlns:a16="http://schemas.microsoft.com/office/drawing/2014/main" id="{4570E763-7AD2-43E4-9F3C-F74E69EBAB26}"/>
                </a:ext>
              </a:extLst>
            </p:cNvPr>
            <p:cNvSpPr>
              <a:spLocks/>
            </p:cNvSpPr>
            <p:nvPr/>
          </p:nvSpPr>
          <p:spPr bwMode="auto">
            <a:xfrm>
              <a:off x="8266113" y="5424488"/>
              <a:ext cx="293688" cy="252412"/>
            </a:xfrm>
            <a:custGeom>
              <a:avLst/>
              <a:gdLst>
                <a:gd name="T0" fmla="*/ 6 w 154"/>
                <a:gd name="T1" fmla="*/ 72 h 132"/>
                <a:gd name="T2" fmla="*/ 10 w 154"/>
                <a:gd name="T3" fmla="*/ 51 h 132"/>
                <a:gd name="T4" fmla="*/ 56 w 154"/>
                <a:gd name="T5" fmla="*/ 23 h 132"/>
                <a:gd name="T6" fmla="*/ 149 w 154"/>
                <a:gd name="T7" fmla="*/ 30 h 132"/>
                <a:gd name="T8" fmla="*/ 131 w 154"/>
                <a:gd name="T9" fmla="*/ 100 h 132"/>
                <a:gd name="T10" fmla="*/ 98 w 154"/>
                <a:gd name="T11" fmla="*/ 121 h 132"/>
                <a:gd name="T12" fmla="*/ 30 w 154"/>
                <a:gd name="T13" fmla="*/ 130 h 132"/>
                <a:gd name="T14" fmla="*/ 6 w 154"/>
                <a:gd name="T15" fmla="*/ 126 h 132"/>
                <a:gd name="T16" fmla="*/ 6 w 154"/>
                <a:gd name="T17" fmla="*/ 72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4" h="132">
                  <a:moveTo>
                    <a:pt x="6" y="72"/>
                  </a:moveTo>
                  <a:cubicBezTo>
                    <a:pt x="6" y="72"/>
                    <a:pt x="8" y="61"/>
                    <a:pt x="10" y="51"/>
                  </a:cubicBezTo>
                  <a:cubicBezTo>
                    <a:pt x="14" y="35"/>
                    <a:pt x="15" y="30"/>
                    <a:pt x="56" y="23"/>
                  </a:cubicBezTo>
                  <a:cubicBezTo>
                    <a:pt x="97" y="17"/>
                    <a:pt x="154" y="0"/>
                    <a:pt x="149" y="30"/>
                  </a:cubicBezTo>
                  <a:cubicBezTo>
                    <a:pt x="144" y="59"/>
                    <a:pt x="131" y="100"/>
                    <a:pt x="131" y="100"/>
                  </a:cubicBezTo>
                  <a:cubicBezTo>
                    <a:pt x="131" y="100"/>
                    <a:pt x="126" y="116"/>
                    <a:pt x="98" y="121"/>
                  </a:cubicBezTo>
                  <a:cubicBezTo>
                    <a:pt x="69" y="126"/>
                    <a:pt x="30" y="130"/>
                    <a:pt x="30" y="130"/>
                  </a:cubicBezTo>
                  <a:cubicBezTo>
                    <a:pt x="30" y="130"/>
                    <a:pt x="12" y="132"/>
                    <a:pt x="6" y="126"/>
                  </a:cubicBezTo>
                  <a:cubicBezTo>
                    <a:pt x="0" y="120"/>
                    <a:pt x="1" y="108"/>
                    <a:pt x="6" y="72"/>
                  </a:cubicBezTo>
                  <a:close/>
                </a:path>
              </a:pathLst>
            </a:custGeom>
            <a:solidFill>
              <a:srgbClr val="949B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4" name="Freeform 16">
              <a:extLst>
                <a:ext uri="{FF2B5EF4-FFF2-40B4-BE49-F238E27FC236}">
                  <a16:creationId xmlns:a16="http://schemas.microsoft.com/office/drawing/2014/main" id="{CF68B540-F0A1-4071-A357-5D7573380671}"/>
                </a:ext>
              </a:extLst>
            </p:cNvPr>
            <p:cNvSpPr>
              <a:spLocks/>
            </p:cNvSpPr>
            <p:nvPr/>
          </p:nvSpPr>
          <p:spPr bwMode="auto">
            <a:xfrm>
              <a:off x="8293100" y="5473700"/>
              <a:ext cx="280988" cy="204787"/>
            </a:xfrm>
            <a:custGeom>
              <a:avLst/>
              <a:gdLst>
                <a:gd name="T0" fmla="*/ 0 w 147"/>
                <a:gd name="T1" fmla="*/ 106 h 107"/>
                <a:gd name="T2" fmla="*/ 15 w 147"/>
                <a:gd name="T3" fmla="*/ 35 h 107"/>
                <a:gd name="T4" fmla="*/ 31 w 147"/>
                <a:gd name="T5" fmla="*/ 18 h 107"/>
                <a:gd name="T6" fmla="*/ 147 w 147"/>
                <a:gd name="T7" fmla="*/ 0 h 107"/>
                <a:gd name="T8" fmla="*/ 128 w 147"/>
                <a:gd name="T9" fmla="*/ 107 h 107"/>
                <a:gd name="T10" fmla="*/ 0 w 147"/>
                <a:gd name="T11" fmla="*/ 106 h 107"/>
              </a:gdLst>
              <a:ahLst/>
              <a:cxnLst>
                <a:cxn ang="0">
                  <a:pos x="T0" y="T1"/>
                </a:cxn>
                <a:cxn ang="0">
                  <a:pos x="T2" y="T3"/>
                </a:cxn>
                <a:cxn ang="0">
                  <a:pos x="T4" y="T5"/>
                </a:cxn>
                <a:cxn ang="0">
                  <a:pos x="T6" y="T7"/>
                </a:cxn>
                <a:cxn ang="0">
                  <a:pos x="T8" y="T9"/>
                </a:cxn>
                <a:cxn ang="0">
                  <a:pos x="T10" y="T11"/>
                </a:cxn>
              </a:cxnLst>
              <a:rect l="0" t="0" r="r" b="b"/>
              <a:pathLst>
                <a:path w="147" h="107">
                  <a:moveTo>
                    <a:pt x="0" y="106"/>
                  </a:moveTo>
                  <a:cubicBezTo>
                    <a:pt x="15" y="35"/>
                    <a:pt x="15" y="35"/>
                    <a:pt x="15" y="35"/>
                  </a:cubicBezTo>
                  <a:cubicBezTo>
                    <a:pt x="15" y="35"/>
                    <a:pt x="16" y="20"/>
                    <a:pt x="31" y="18"/>
                  </a:cubicBezTo>
                  <a:cubicBezTo>
                    <a:pt x="46" y="15"/>
                    <a:pt x="147" y="0"/>
                    <a:pt x="147" y="0"/>
                  </a:cubicBezTo>
                  <a:cubicBezTo>
                    <a:pt x="128" y="107"/>
                    <a:pt x="128" y="107"/>
                    <a:pt x="128" y="107"/>
                  </a:cubicBezTo>
                  <a:lnTo>
                    <a:pt x="0" y="106"/>
                  </a:lnTo>
                  <a:close/>
                </a:path>
              </a:pathLst>
            </a:custGeom>
            <a:solidFill>
              <a:srgbClr val="545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5" name="Freeform 17">
              <a:extLst>
                <a:ext uri="{FF2B5EF4-FFF2-40B4-BE49-F238E27FC236}">
                  <a16:creationId xmlns:a16="http://schemas.microsoft.com/office/drawing/2014/main" id="{24AEF6BB-2355-49C5-8DE3-868E1AA1D842}"/>
                </a:ext>
              </a:extLst>
            </p:cNvPr>
            <p:cNvSpPr>
              <a:spLocks/>
            </p:cNvSpPr>
            <p:nvPr/>
          </p:nvSpPr>
          <p:spPr bwMode="auto">
            <a:xfrm>
              <a:off x="8402638" y="5441950"/>
              <a:ext cx="50800" cy="41275"/>
            </a:xfrm>
            <a:custGeom>
              <a:avLst/>
              <a:gdLst>
                <a:gd name="T0" fmla="*/ 0 w 27"/>
                <a:gd name="T1" fmla="*/ 16 h 22"/>
                <a:gd name="T2" fmla="*/ 11 w 27"/>
                <a:gd name="T3" fmla="*/ 21 h 22"/>
                <a:gd name="T4" fmla="*/ 26 w 27"/>
                <a:gd name="T5" fmla="*/ 14 h 22"/>
                <a:gd name="T6" fmla="*/ 27 w 27"/>
                <a:gd name="T7" fmla="*/ 7 h 22"/>
                <a:gd name="T8" fmla="*/ 0 w 27"/>
                <a:gd name="T9" fmla="*/ 7 h 22"/>
                <a:gd name="T10" fmla="*/ 0 w 27"/>
                <a:gd name="T11" fmla="*/ 16 h 22"/>
              </a:gdLst>
              <a:ahLst/>
              <a:cxnLst>
                <a:cxn ang="0">
                  <a:pos x="T0" y="T1"/>
                </a:cxn>
                <a:cxn ang="0">
                  <a:pos x="T2" y="T3"/>
                </a:cxn>
                <a:cxn ang="0">
                  <a:pos x="T4" y="T5"/>
                </a:cxn>
                <a:cxn ang="0">
                  <a:pos x="T6" y="T7"/>
                </a:cxn>
                <a:cxn ang="0">
                  <a:pos x="T8" y="T9"/>
                </a:cxn>
                <a:cxn ang="0">
                  <a:pos x="T10" y="T11"/>
                </a:cxn>
              </a:cxnLst>
              <a:rect l="0" t="0" r="r" b="b"/>
              <a:pathLst>
                <a:path w="27" h="22">
                  <a:moveTo>
                    <a:pt x="0" y="16"/>
                  </a:moveTo>
                  <a:cubicBezTo>
                    <a:pt x="0" y="16"/>
                    <a:pt x="4" y="22"/>
                    <a:pt x="11" y="21"/>
                  </a:cubicBezTo>
                  <a:cubicBezTo>
                    <a:pt x="17" y="20"/>
                    <a:pt x="25" y="19"/>
                    <a:pt x="26" y="14"/>
                  </a:cubicBezTo>
                  <a:cubicBezTo>
                    <a:pt x="27" y="7"/>
                    <a:pt x="27" y="7"/>
                    <a:pt x="27" y="7"/>
                  </a:cubicBezTo>
                  <a:cubicBezTo>
                    <a:pt x="27" y="7"/>
                    <a:pt x="16" y="0"/>
                    <a:pt x="0" y="7"/>
                  </a:cubicBezTo>
                  <a:lnTo>
                    <a:pt x="0" y="16"/>
                  </a:lnTo>
                  <a:close/>
                </a:path>
              </a:pathLst>
            </a:custGeom>
            <a:solidFill>
              <a:srgbClr val="545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6" name="Freeform 18">
              <a:extLst>
                <a:ext uri="{FF2B5EF4-FFF2-40B4-BE49-F238E27FC236}">
                  <a16:creationId xmlns:a16="http://schemas.microsoft.com/office/drawing/2014/main" id="{44828B91-E8CE-49E5-B496-D72E0EA6231C}"/>
                </a:ext>
              </a:extLst>
            </p:cNvPr>
            <p:cNvSpPr>
              <a:spLocks/>
            </p:cNvSpPr>
            <p:nvPr/>
          </p:nvSpPr>
          <p:spPr bwMode="auto">
            <a:xfrm>
              <a:off x="8413750" y="5210175"/>
              <a:ext cx="49213" cy="254000"/>
            </a:xfrm>
            <a:custGeom>
              <a:avLst/>
              <a:gdLst>
                <a:gd name="T0" fmla="*/ 0 w 26"/>
                <a:gd name="T1" fmla="*/ 129 h 133"/>
                <a:gd name="T2" fmla="*/ 13 w 26"/>
                <a:gd name="T3" fmla="*/ 129 h 133"/>
                <a:gd name="T4" fmla="*/ 26 w 26"/>
                <a:gd name="T5" fmla="*/ 6 h 133"/>
                <a:gd name="T6" fmla="*/ 16 w 26"/>
                <a:gd name="T7" fmla="*/ 4 h 133"/>
                <a:gd name="T8" fmla="*/ 0 w 26"/>
                <a:gd name="T9" fmla="*/ 129 h 133"/>
              </a:gdLst>
              <a:ahLst/>
              <a:cxnLst>
                <a:cxn ang="0">
                  <a:pos x="T0" y="T1"/>
                </a:cxn>
                <a:cxn ang="0">
                  <a:pos x="T2" y="T3"/>
                </a:cxn>
                <a:cxn ang="0">
                  <a:pos x="T4" y="T5"/>
                </a:cxn>
                <a:cxn ang="0">
                  <a:pos x="T6" y="T7"/>
                </a:cxn>
                <a:cxn ang="0">
                  <a:pos x="T8" y="T9"/>
                </a:cxn>
              </a:cxnLst>
              <a:rect l="0" t="0" r="r" b="b"/>
              <a:pathLst>
                <a:path w="26" h="133">
                  <a:moveTo>
                    <a:pt x="0" y="129"/>
                  </a:moveTo>
                  <a:cubicBezTo>
                    <a:pt x="0" y="129"/>
                    <a:pt x="6" y="133"/>
                    <a:pt x="13" y="129"/>
                  </a:cubicBezTo>
                  <a:cubicBezTo>
                    <a:pt x="26" y="6"/>
                    <a:pt x="26" y="6"/>
                    <a:pt x="26" y="6"/>
                  </a:cubicBezTo>
                  <a:cubicBezTo>
                    <a:pt x="26" y="6"/>
                    <a:pt x="24" y="0"/>
                    <a:pt x="16" y="4"/>
                  </a:cubicBezTo>
                  <a:lnTo>
                    <a:pt x="0" y="129"/>
                  </a:lnTo>
                  <a:close/>
                </a:path>
              </a:pathLst>
            </a:custGeom>
            <a:solidFill>
              <a:srgbClr val="545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7" name="Freeform 19">
              <a:extLst>
                <a:ext uri="{FF2B5EF4-FFF2-40B4-BE49-F238E27FC236}">
                  <a16:creationId xmlns:a16="http://schemas.microsoft.com/office/drawing/2014/main" id="{123D61D7-A076-4AF5-9B5C-85CDDD41DAD1}"/>
                </a:ext>
              </a:extLst>
            </p:cNvPr>
            <p:cNvSpPr>
              <a:spLocks/>
            </p:cNvSpPr>
            <p:nvPr/>
          </p:nvSpPr>
          <p:spPr bwMode="auto">
            <a:xfrm>
              <a:off x="8215313" y="5548313"/>
              <a:ext cx="115888" cy="139700"/>
            </a:xfrm>
            <a:custGeom>
              <a:avLst/>
              <a:gdLst>
                <a:gd name="T0" fmla="*/ 27 w 61"/>
                <a:gd name="T1" fmla="*/ 0 h 73"/>
                <a:gd name="T2" fmla="*/ 1 w 61"/>
                <a:gd name="T3" fmla="*/ 31 h 73"/>
                <a:gd name="T4" fmla="*/ 11 w 61"/>
                <a:gd name="T5" fmla="*/ 56 h 73"/>
                <a:gd name="T6" fmla="*/ 46 w 61"/>
                <a:gd name="T7" fmla="*/ 68 h 73"/>
                <a:gd name="T8" fmla="*/ 42 w 61"/>
                <a:gd name="T9" fmla="*/ 55 h 73"/>
                <a:gd name="T10" fmla="*/ 58 w 61"/>
                <a:gd name="T11" fmla="*/ 49 h 73"/>
                <a:gd name="T12" fmla="*/ 41 w 61"/>
                <a:gd name="T13" fmla="*/ 34 h 73"/>
                <a:gd name="T14" fmla="*/ 46 w 61"/>
                <a:gd name="T15" fmla="*/ 21 h 73"/>
                <a:gd name="T16" fmla="*/ 35 w 61"/>
                <a:gd name="T17" fmla="*/ 16 h 73"/>
                <a:gd name="T18" fmla="*/ 27 w 61"/>
                <a:gd name="T19" fmla="*/ 0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1" h="73">
                  <a:moveTo>
                    <a:pt x="27" y="0"/>
                  </a:moveTo>
                  <a:cubicBezTo>
                    <a:pt x="15" y="1"/>
                    <a:pt x="3" y="20"/>
                    <a:pt x="1" y="31"/>
                  </a:cubicBezTo>
                  <a:cubicBezTo>
                    <a:pt x="0" y="32"/>
                    <a:pt x="11" y="56"/>
                    <a:pt x="11" y="56"/>
                  </a:cubicBezTo>
                  <a:cubicBezTo>
                    <a:pt x="11" y="56"/>
                    <a:pt x="40" y="73"/>
                    <a:pt x="46" y="68"/>
                  </a:cubicBezTo>
                  <a:cubicBezTo>
                    <a:pt x="51" y="65"/>
                    <a:pt x="46" y="59"/>
                    <a:pt x="42" y="55"/>
                  </a:cubicBezTo>
                  <a:cubicBezTo>
                    <a:pt x="49" y="55"/>
                    <a:pt x="57" y="55"/>
                    <a:pt x="58" y="49"/>
                  </a:cubicBezTo>
                  <a:cubicBezTo>
                    <a:pt x="61" y="39"/>
                    <a:pt x="48" y="37"/>
                    <a:pt x="41" y="34"/>
                  </a:cubicBezTo>
                  <a:cubicBezTo>
                    <a:pt x="45" y="30"/>
                    <a:pt x="48" y="25"/>
                    <a:pt x="46" y="21"/>
                  </a:cubicBezTo>
                  <a:cubicBezTo>
                    <a:pt x="45" y="16"/>
                    <a:pt x="39" y="16"/>
                    <a:pt x="35" y="16"/>
                  </a:cubicBezTo>
                  <a:cubicBezTo>
                    <a:pt x="38" y="9"/>
                    <a:pt x="38" y="0"/>
                    <a:pt x="27" y="0"/>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8" name="Freeform 20">
              <a:extLst>
                <a:ext uri="{FF2B5EF4-FFF2-40B4-BE49-F238E27FC236}">
                  <a16:creationId xmlns:a16="http://schemas.microsoft.com/office/drawing/2014/main" id="{D5B23116-E463-4C7F-AF4D-6E567AF4B270}"/>
                </a:ext>
              </a:extLst>
            </p:cNvPr>
            <p:cNvSpPr>
              <a:spLocks/>
            </p:cNvSpPr>
            <p:nvPr/>
          </p:nvSpPr>
          <p:spPr bwMode="auto">
            <a:xfrm>
              <a:off x="7656513" y="5189538"/>
              <a:ext cx="579438" cy="485775"/>
            </a:xfrm>
            <a:custGeom>
              <a:avLst/>
              <a:gdLst>
                <a:gd name="T0" fmla="*/ 292 w 303"/>
                <a:gd name="T1" fmla="*/ 219 h 254"/>
                <a:gd name="T2" fmla="*/ 122 w 303"/>
                <a:gd name="T3" fmla="*/ 155 h 254"/>
                <a:gd name="T4" fmla="*/ 50 w 303"/>
                <a:gd name="T5" fmla="*/ 12 h 254"/>
                <a:gd name="T6" fmla="*/ 0 w 303"/>
                <a:gd name="T7" fmla="*/ 0 h 254"/>
                <a:gd name="T8" fmla="*/ 100 w 303"/>
                <a:gd name="T9" fmla="*/ 180 h 254"/>
                <a:gd name="T10" fmla="*/ 303 w 303"/>
                <a:gd name="T11" fmla="*/ 244 h 254"/>
              </a:gdLst>
              <a:ahLst/>
              <a:cxnLst>
                <a:cxn ang="0">
                  <a:pos x="T0" y="T1"/>
                </a:cxn>
                <a:cxn ang="0">
                  <a:pos x="T2" y="T3"/>
                </a:cxn>
                <a:cxn ang="0">
                  <a:pos x="T4" y="T5"/>
                </a:cxn>
                <a:cxn ang="0">
                  <a:pos x="T6" y="T7"/>
                </a:cxn>
                <a:cxn ang="0">
                  <a:pos x="T8" y="T9"/>
                </a:cxn>
                <a:cxn ang="0">
                  <a:pos x="T10" y="T11"/>
                </a:cxn>
              </a:cxnLst>
              <a:rect l="0" t="0" r="r" b="b"/>
              <a:pathLst>
                <a:path w="303" h="254">
                  <a:moveTo>
                    <a:pt x="292" y="219"/>
                  </a:moveTo>
                  <a:cubicBezTo>
                    <a:pt x="292" y="219"/>
                    <a:pt x="177" y="227"/>
                    <a:pt x="122" y="155"/>
                  </a:cubicBezTo>
                  <a:cubicBezTo>
                    <a:pt x="88" y="109"/>
                    <a:pt x="50" y="12"/>
                    <a:pt x="50" y="12"/>
                  </a:cubicBezTo>
                  <a:cubicBezTo>
                    <a:pt x="0" y="0"/>
                    <a:pt x="0" y="0"/>
                    <a:pt x="0" y="0"/>
                  </a:cubicBezTo>
                  <a:cubicBezTo>
                    <a:pt x="0" y="0"/>
                    <a:pt x="60" y="132"/>
                    <a:pt x="100" y="180"/>
                  </a:cubicBezTo>
                  <a:cubicBezTo>
                    <a:pt x="140" y="227"/>
                    <a:pt x="199" y="254"/>
                    <a:pt x="303" y="2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49" name="Freeform 21">
              <a:extLst>
                <a:ext uri="{FF2B5EF4-FFF2-40B4-BE49-F238E27FC236}">
                  <a16:creationId xmlns:a16="http://schemas.microsoft.com/office/drawing/2014/main" id="{7714F67D-4F31-4E59-A3B3-D6EF8CEE0BC7}"/>
                </a:ext>
              </a:extLst>
            </p:cNvPr>
            <p:cNvSpPr>
              <a:spLocks/>
            </p:cNvSpPr>
            <p:nvPr/>
          </p:nvSpPr>
          <p:spPr bwMode="auto">
            <a:xfrm>
              <a:off x="8501063" y="5491163"/>
              <a:ext cx="80963" cy="136525"/>
            </a:xfrm>
            <a:custGeom>
              <a:avLst/>
              <a:gdLst>
                <a:gd name="T0" fmla="*/ 26 w 42"/>
                <a:gd name="T1" fmla="*/ 8 h 71"/>
                <a:gd name="T2" fmla="*/ 24 w 42"/>
                <a:gd name="T3" fmla="*/ 6 h 71"/>
                <a:gd name="T4" fmla="*/ 13 w 42"/>
                <a:gd name="T5" fmla="*/ 5 h 71"/>
                <a:gd name="T6" fmla="*/ 15 w 42"/>
                <a:gd name="T7" fmla="*/ 17 h 71"/>
                <a:gd name="T8" fmla="*/ 12 w 42"/>
                <a:gd name="T9" fmla="*/ 20 h 71"/>
                <a:gd name="T10" fmla="*/ 6 w 42"/>
                <a:gd name="T11" fmla="*/ 24 h 71"/>
                <a:gd name="T12" fmla="*/ 8 w 42"/>
                <a:gd name="T13" fmla="*/ 34 h 71"/>
                <a:gd name="T14" fmla="*/ 13 w 42"/>
                <a:gd name="T15" fmla="*/ 37 h 71"/>
                <a:gd name="T16" fmla="*/ 8 w 42"/>
                <a:gd name="T17" fmla="*/ 40 h 71"/>
                <a:gd name="T18" fmla="*/ 6 w 42"/>
                <a:gd name="T19" fmla="*/ 54 h 71"/>
                <a:gd name="T20" fmla="*/ 2 w 42"/>
                <a:gd name="T21" fmla="*/ 65 h 71"/>
                <a:gd name="T22" fmla="*/ 20 w 42"/>
                <a:gd name="T23" fmla="*/ 64 h 71"/>
                <a:gd name="T24" fmla="*/ 26 w 42"/>
                <a:gd name="T25" fmla="*/ 8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 h="71">
                  <a:moveTo>
                    <a:pt x="26" y="8"/>
                  </a:moveTo>
                  <a:cubicBezTo>
                    <a:pt x="25" y="7"/>
                    <a:pt x="24" y="7"/>
                    <a:pt x="24" y="6"/>
                  </a:cubicBezTo>
                  <a:cubicBezTo>
                    <a:pt x="21" y="2"/>
                    <a:pt x="17" y="0"/>
                    <a:pt x="13" y="5"/>
                  </a:cubicBezTo>
                  <a:cubicBezTo>
                    <a:pt x="11" y="9"/>
                    <a:pt x="13" y="14"/>
                    <a:pt x="15" y="17"/>
                  </a:cubicBezTo>
                  <a:cubicBezTo>
                    <a:pt x="14" y="17"/>
                    <a:pt x="13" y="18"/>
                    <a:pt x="12" y="20"/>
                  </a:cubicBezTo>
                  <a:cubicBezTo>
                    <a:pt x="9" y="21"/>
                    <a:pt x="7" y="22"/>
                    <a:pt x="6" y="24"/>
                  </a:cubicBezTo>
                  <a:cubicBezTo>
                    <a:pt x="4" y="27"/>
                    <a:pt x="5" y="31"/>
                    <a:pt x="8" y="34"/>
                  </a:cubicBezTo>
                  <a:cubicBezTo>
                    <a:pt x="9" y="36"/>
                    <a:pt x="11" y="36"/>
                    <a:pt x="13" y="37"/>
                  </a:cubicBezTo>
                  <a:cubicBezTo>
                    <a:pt x="16" y="38"/>
                    <a:pt x="10" y="39"/>
                    <a:pt x="8" y="40"/>
                  </a:cubicBezTo>
                  <a:cubicBezTo>
                    <a:pt x="0" y="44"/>
                    <a:pt x="1" y="49"/>
                    <a:pt x="6" y="54"/>
                  </a:cubicBezTo>
                  <a:cubicBezTo>
                    <a:pt x="3" y="57"/>
                    <a:pt x="0" y="61"/>
                    <a:pt x="2" y="65"/>
                  </a:cubicBezTo>
                  <a:cubicBezTo>
                    <a:pt x="5" y="71"/>
                    <a:pt x="16" y="68"/>
                    <a:pt x="20" y="64"/>
                  </a:cubicBezTo>
                  <a:cubicBezTo>
                    <a:pt x="38" y="49"/>
                    <a:pt x="42" y="26"/>
                    <a:pt x="26" y="8"/>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0" name="Freeform 22">
              <a:extLst>
                <a:ext uri="{FF2B5EF4-FFF2-40B4-BE49-F238E27FC236}">
                  <a16:creationId xmlns:a16="http://schemas.microsoft.com/office/drawing/2014/main" id="{07F7A761-C84E-484A-A584-667A0AF007EE}"/>
                </a:ext>
              </a:extLst>
            </p:cNvPr>
            <p:cNvSpPr>
              <a:spLocks/>
            </p:cNvSpPr>
            <p:nvPr/>
          </p:nvSpPr>
          <p:spPr bwMode="auto">
            <a:xfrm>
              <a:off x="8575675" y="4773613"/>
              <a:ext cx="496888" cy="330200"/>
            </a:xfrm>
            <a:custGeom>
              <a:avLst/>
              <a:gdLst>
                <a:gd name="T0" fmla="*/ 313 w 313"/>
                <a:gd name="T1" fmla="*/ 46 h 208"/>
                <a:gd name="T2" fmla="*/ 114 w 313"/>
                <a:gd name="T3" fmla="*/ 6 h 208"/>
                <a:gd name="T4" fmla="*/ 82 w 313"/>
                <a:gd name="T5" fmla="*/ 0 h 208"/>
                <a:gd name="T6" fmla="*/ 100 w 313"/>
                <a:gd name="T7" fmla="*/ 28 h 208"/>
                <a:gd name="T8" fmla="*/ 160 w 313"/>
                <a:gd name="T9" fmla="*/ 124 h 208"/>
                <a:gd name="T10" fmla="*/ 58 w 313"/>
                <a:gd name="T11" fmla="*/ 108 h 208"/>
                <a:gd name="T12" fmla="*/ 45 w 313"/>
                <a:gd name="T13" fmla="*/ 107 h 208"/>
                <a:gd name="T14" fmla="*/ 49 w 313"/>
                <a:gd name="T15" fmla="*/ 119 h 208"/>
                <a:gd name="T16" fmla="*/ 69 w 313"/>
                <a:gd name="T17" fmla="*/ 180 h 208"/>
                <a:gd name="T18" fmla="*/ 27 w 313"/>
                <a:gd name="T19" fmla="*/ 158 h 208"/>
                <a:gd name="T20" fmla="*/ 22 w 313"/>
                <a:gd name="T21" fmla="*/ 155 h 208"/>
                <a:gd name="T22" fmla="*/ 21 w 313"/>
                <a:gd name="T23" fmla="*/ 160 h 208"/>
                <a:gd name="T24" fmla="*/ 0 w 313"/>
                <a:gd name="T25" fmla="*/ 208 h 208"/>
                <a:gd name="T26" fmla="*/ 25 w 313"/>
                <a:gd name="T27" fmla="*/ 168 h 208"/>
                <a:gd name="T28" fmla="*/ 76 w 313"/>
                <a:gd name="T29" fmla="*/ 198 h 208"/>
                <a:gd name="T30" fmla="*/ 89 w 313"/>
                <a:gd name="T31" fmla="*/ 207 h 208"/>
                <a:gd name="T32" fmla="*/ 84 w 313"/>
                <a:gd name="T33" fmla="*/ 191 h 208"/>
                <a:gd name="T34" fmla="*/ 67 w 313"/>
                <a:gd name="T35" fmla="*/ 126 h 208"/>
                <a:gd name="T36" fmla="*/ 179 w 313"/>
                <a:gd name="T37" fmla="*/ 149 h 208"/>
                <a:gd name="T38" fmla="*/ 203 w 313"/>
                <a:gd name="T39" fmla="*/ 154 h 208"/>
                <a:gd name="T40" fmla="*/ 191 w 313"/>
                <a:gd name="T41" fmla="*/ 133 h 208"/>
                <a:gd name="T42" fmla="*/ 140 w 313"/>
                <a:gd name="T43" fmla="*/ 41 h 208"/>
                <a:gd name="T44" fmla="*/ 306 w 313"/>
                <a:gd name="T45" fmla="*/ 81 h 208"/>
                <a:gd name="T46" fmla="*/ 313 w 313"/>
                <a:gd name="T47" fmla="*/ 46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3" h="208">
                  <a:moveTo>
                    <a:pt x="313" y="46"/>
                  </a:moveTo>
                  <a:lnTo>
                    <a:pt x="114" y="6"/>
                  </a:lnTo>
                  <a:lnTo>
                    <a:pt x="82" y="0"/>
                  </a:lnTo>
                  <a:lnTo>
                    <a:pt x="100" y="28"/>
                  </a:lnTo>
                  <a:lnTo>
                    <a:pt x="160" y="124"/>
                  </a:lnTo>
                  <a:lnTo>
                    <a:pt x="58" y="108"/>
                  </a:lnTo>
                  <a:lnTo>
                    <a:pt x="45" y="107"/>
                  </a:lnTo>
                  <a:lnTo>
                    <a:pt x="49" y="119"/>
                  </a:lnTo>
                  <a:lnTo>
                    <a:pt x="69" y="180"/>
                  </a:lnTo>
                  <a:lnTo>
                    <a:pt x="27" y="158"/>
                  </a:lnTo>
                  <a:lnTo>
                    <a:pt x="22" y="155"/>
                  </a:lnTo>
                  <a:lnTo>
                    <a:pt x="21" y="160"/>
                  </a:lnTo>
                  <a:lnTo>
                    <a:pt x="0" y="208"/>
                  </a:lnTo>
                  <a:lnTo>
                    <a:pt x="25" y="168"/>
                  </a:lnTo>
                  <a:lnTo>
                    <a:pt x="76" y="198"/>
                  </a:lnTo>
                  <a:lnTo>
                    <a:pt x="89" y="207"/>
                  </a:lnTo>
                  <a:lnTo>
                    <a:pt x="84" y="191"/>
                  </a:lnTo>
                  <a:lnTo>
                    <a:pt x="67" y="126"/>
                  </a:lnTo>
                  <a:lnTo>
                    <a:pt x="179" y="149"/>
                  </a:lnTo>
                  <a:lnTo>
                    <a:pt x="203" y="154"/>
                  </a:lnTo>
                  <a:lnTo>
                    <a:pt x="191" y="133"/>
                  </a:lnTo>
                  <a:lnTo>
                    <a:pt x="140" y="41"/>
                  </a:lnTo>
                  <a:lnTo>
                    <a:pt x="306" y="81"/>
                  </a:lnTo>
                  <a:lnTo>
                    <a:pt x="313" y="46"/>
                  </a:lnTo>
                  <a:close/>
                </a:path>
              </a:pathLst>
            </a:custGeom>
            <a:solidFill>
              <a:srgbClr val="FFBC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1" name="Freeform 23">
              <a:extLst>
                <a:ext uri="{FF2B5EF4-FFF2-40B4-BE49-F238E27FC236}">
                  <a16:creationId xmlns:a16="http://schemas.microsoft.com/office/drawing/2014/main" id="{60BFE328-FBEF-4AC8-AF8B-8B07C68CE0F8}"/>
                </a:ext>
              </a:extLst>
            </p:cNvPr>
            <p:cNvSpPr>
              <a:spLocks/>
            </p:cNvSpPr>
            <p:nvPr/>
          </p:nvSpPr>
          <p:spPr bwMode="auto">
            <a:xfrm>
              <a:off x="7521575" y="4219575"/>
              <a:ext cx="1046163" cy="933450"/>
            </a:xfrm>
            <a:custGeom>
              <a:avLst/>
              <a:gdLst>
                <a:gd name="T0" fmla="*/ 509 w 548"/>
                <a:gd name="T1" fmla="*/ 429 h 489"/>
                <a:gd name="T2" fmla="*/ 510 w 548"/>
                <a:gd name="T3" fmla="*/ 429 h 489"/>
                <a:gd name="T4" fmla="*/ 473 w 548"/>
                <a:gd name="T5" fmla="*/ 125 h 489"/>
                <a:gd name="T6" fmla="*/ 64 w 548"/>
                <a:gd name="T7" fmla="*/ 417 h 489"/>
                <a:gd name="T8" fmla="*/ 65 w 548"/>
                <a:gd name="T9" fmla="*/ 418 h 489"/>
                <a:gd name="T10" fmla="*/ 509 w 548"/>
                <a:gd name="T11" fmla="*/ 429 h 489"/>
              </a:gdLst>
              <a:ahLst/>
              <a:cxnLst>
                <a:cxn ang="0">
                  <a:pos x="T0" y="T1"/>
                </a:cxn>
                <a:cxn ang="0">
                  <a:pos x="T2" y="T3"/>
                </a:cxn>
                <a:cxn ang="0">
                  <a:pos x="T4" y="T5"/>
                </a:cxn>
                <a:cxn ang="0">
                  <a:pos x="T6" y="T7"/>
                </a:cxn>
                <a:cxn ang="0">
                  <a:pos x="T8" y="T9"/>
                </a:cxn>
                <a:cxn ang="0">
                  <a:pos x="T10" y="T11"/>
                </a:cxn>
              </a:cxnLst>
              <a:rect l="0" t="0" r="r" b="b"/>
              <a:pathLst>
                <a:path w="548" h="489">
                  <a:moveTo>
                    <a:pt x="509" y="429"/>
                  </a:moveTo>
                  <a:cubicBezTo>
                    <a:pt x="510" y="429"/>
                    <a:pt x="510" y="429"/>
                    <a:pt x="510" y="429"/>
                  </a:cubicBezTo>
                  <a:cubicBezTo>
                    <a:pt x="510" y="429"/>
                    <a:pt x="548" y="225"/>
                    <a:pt x="473" y="125"/>
                  </a:cubicBezTo>
                  <a:cubicBezTo>
                    <a:pt x="379" y="0"/>
                    <a:pt x="0" y="5"/>
                    <a:pt x="64" y="417"/>
                  </a:cubicBezTo>
                  <a:cubicBezTo>
                    <a:pt x="64" y="417"/>
                    <a:pt x="64" y="418"/>
                    <a:pt x="65" y="418"/>
                  </a:cubicBezTo>
                  <a:cubicBezTo>
                    <a:pt x="86" y="425"/>
                    <a:pt x="294" y="489"/>
                    <a:pt x="509" y="42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2" name="Freeform 24">
              <a:extLst>
                <a:ext uri="{FF2B5EF4-FFF2-40B4-BE49-F238E27FC236}">
                  <a16:creationId xmlns:a16="http://schemas.microsoft.com/office/drawing/2014/main" id="{DA48DA6E-4E0A-4514-B143-4C978865C7C1}"/>
                </a:ext>
              </a:extLst>
            </p:cNvPr>
            <p:cNvSpPr>
              <a:spLocks/>
            </p:cNvSpPr>
            <p:nvPr/>
          </p:nvSpPr>
          <p:spPr bwMode="auto">
            <a:xfrm>
              <a:off x="8245475" y="4729163"/>
              <a:ext cx="149225" cy="166687"/>
            </a:xfrm>
            <a:custGeom>
              <a:avLst/>
              <a:gdLst>
                <a:gd name="T0" fmla="*/ 10 w 78"/>
                <a:gd name="T1" fmla="*/ 0 h 87"/>
                <a:gd name="T2" fmla="*/ 31 w 78"/>
                <a:gd name="T3" fmla="*/ 83 h 87"/>
                <a:gd name="T4" fmla="*/ 10 w 78"/>
                <a:gd name="T5" fmla="*/ 0 h 87"/>
              </a:gdLst>
              <a:ahLst/>
              <a:cxnLst>
                <a:cxn ang="0">
                  <a:pos x="T0" y="T1"/>
                </a:cxn>
                <a:cxn ang="0">
                  <a:pos x="T2" y="T3"/>
                </a:cxn>
                <a:cxn ang="0">
                  <a:pos x="T4" y="T5"/>
                </a:cxn>
              </a:cxnLst>
              <a:rect l="0" t="0" r="r" b="b"/>
              <a:pathLst>
                <a:path w="78" h="87">
                  <a:moveTo>
                    <a:pt x="10" y="0"/>
                  </a:moveTo>
                  <a:cubicBezTo>
                    <a:pt x="10" y="0"/>
                    <a:pt x="0" y="78"/>
                    <a:pt x="31" y="83"/>
                  </a:cubicBezTo>
                  <a:cubicBezTo>
                    <a:pt x="51" y="87"/>
                    <a:pt x="78" y="63"/>
                    <a:pt x="10"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3" name="Freeform 25">
              <a:extLst>
                <a:ext uri="{FF2B5EF4-FFF2-40B4-BE49-F238E27FC236}">
                  <a16:creationId xmlns:a16="http://schemas.microsoft.com/office/drawing/2014/main" id="{2429B630-B826-4D47-B95B-EC399A8ED3C6}"/>
                </a:ext>
              </a:extLst>
            </p:cNvPr>
            <p:cNvSpPr>
              <a:spLocks/>
            </p:cNvSpPr>
            <p:nvPr/>
          </p:nvSpPr>
          <p:spPr bwMode="auto">
            <a:xfrm>
              <a:off x="8310563" y="4645025"/>
              <a:ext cx="50800" cy="38100"/>
            </a:xfrm>
            <a:custGeom>
              <a:avLst/>
              <a:gdLst>
                <a:gd name="T0" fmla="*/ 14 w 27"/>
                <a:gd name="T1" fmla="*/ 0 h 20"/>
                <a:gd name="T2" fmla="*/ 12 w 27"/>
                <a:gd name="T3" fmla="*/ 20 h 20"/>
                <a:gd name="T4" fmla="*/ 14 w 27"/>
                <a:gd name="T5" fmla="*/ 0 h 20"/>
              </a:gdLst>
              <a:ahLst/>
              <a:cxnLst>
                <a:cxn ang="0">
                  <a:pos x="T0" y="T1"/>
                </a:cxn>
                <a:cxn ang="0">
                  <a:pos x="T2" y="T3"/>
                </a:cxn>
                <a:cxn ang="0">
                  <a:pos x="T4" y="T5"/>
                </a:cxn>
              </a:cxnLst>
              <a:rect l="0" t="0" r="r" b="b"/>
              <a:pathLst>
                <a:path w="27" h="20">
                  <a:moveTo>
                    <a:pt x="14" y="0"/>
                  </a:moveTo>
                  <a:cubicBezTo>
                    <a:pt x="1" y="0"/>
                    <a:pt x="0" y="20"/>
                    <a:pt x="12" y="20"/>
                  </a:cubicBezTo>
                  <a:cubicBezTo>
                    <a:pt x="25" y="20"/>
                    <a:pt x="27" y="0"/>
                    <a:pt x="14" y="0"/>
                  </a:cubicBezTo>
                  <a:close/>
                </a:path>
              </a:pathLst>
            </a:custGeom>
            <a:solidFill>
              <a:srgbClr val="454C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4" name="Freeform 26">
              <a:extLst>
                <a:ext uri="{FF2B5EF4-FFF2-40B4-BE49-F238E27FC236}">
                  <a16:creationId xmlns:a16="http://schemas.microsoft.com/office/drawing/2014/main" id="{CC0F01E7-0C09-4825-BE51-2924B8BB9E11}"/>
                </a:ext>
              </a:extLst>
            </p:cNvPr>
            <p:cNvSpPr>
              <a:spLocks/>
            </p:cNvSpPr>
            <p:nvPr/>
          </p:nvSpPr>
          <p:spPr bwMode="auto">
            <a:xfrm>
              <a:off x="8089900" y="4730750"/>
              <a:ext cx="58738" cy="42862"/>
            </a:xfrm>
            <a:custGeom>
              <a:avLst/>
              <a:gdLst>
                <a:gd name="T0" fmla="*/ 16 w 30"/>
                <a:gd name="T1" fmla="*/ 0 h 22"/>
                <a:gd name="T2" fmla="*/ 14 w 30"/>
                <a:gd name="T3" fmla="*/ 22 h 22"/>
                <a:gd name="T4" fmla="*/ 16 w 30"/>
                <a:gd name="T5" fmla="*/ 0 h 22"/>
              </a:gdLst>
              <a:ahLst/>
              <a:cxnLst>
                <a:cxn ang="0">
                  <a:pos x="T0" y="T1"/>
                </a:cxn>
                <a:cxn ang="0">
                  <a:pos x="T2" y="T3"/>
                </a:cxn>
                <a:cxn ang="0">
                  <a:pos x="T4" y="T5"/>
                </a:cxn>
              </a:cxnLst>
              <a:rect l="0" t="0" r="r" b="b"/>
              <a:pathLst>
                <a:path w="30" h="22">
                  <a:moveTo>
                    <a:pt x="16" y="0"/>
                  </a:moveTo>
                  <a:cubicBezTo>
                    <a:pt x="2" y="0"/>
                    <a:pt x="0" y="22"/>
                    <a:pt x="14" y="22"/>
                  </a:cubicBezTo>
                  <a:cubicBezTo>
                    <a:pt x="29" y="22"/>
                    <a:pt x="30" y="0"/>
                    <a:pt x="16" y="0"/>
                  </a:cubicBezTo>
                  <a:close/>
                </a:path>
              </a:pathLst>
            </a:custGeom>
            <a:solidFill>
              <a:srgbClr val="454C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5" name="Freeform 27">
              <a:extLst>
                <a:ext uri="{FF2B5EF4-FFF2-40B4-BE49-F238E27FC236}">
                  <a16:creationId xmlns:a16="http://schemas.microsoft.com/office/drawing/2014/main" id="{B7725ACB-BB24-48EF-B795-F29C72F375D0}"/>
                </a:ext>
              </a:extLst>
            </p:cNvPr>
            <p:cNvSpPr>
              <a:spLocks/>
            </p:cNvSpPr>
            <p:nvPr/>
          </p:nvSpPr>
          <p:spPr bwMode="auto">
            <a:xfrm>
              <a:off x="8199438" y="4940300"/>
              <a:ext cx="82550" cy="52387"/>
            </a:xfrm>
            <a:custGeom>
              <a:avLst/>
              <a:gdLst>
                <a:gd name="T0" fmla="*/ 26 w 43"/>
                <a:gd name="T1" fmla="*/ 9 h 28"/>
                <a:gd name="T2" fmla="*/ 3 w 43"/>
                <a:gd name="T3" fmla="*/ 0 h 28"/>
                <a:gd name="T4" fmla="*/ 21 w 43"/>
                <a:gd name="T5" fmla="*/ 27 h 28"/>
                <a:gd name="T6" fmla="*/ 42 w 43"/>
                <a:gd name="T7" fmla="*/ 0 h 28"/>
                <a:gd name="T8" fmla="*/ 41 w 43"/>
                <a:gd name="T9" fmla="*/ 0 h 28"/>
                <a:gd name="T10" fmla="*/ 26 w 43"/>
                <a:gd name="T11" fmla="*/ 9 h 28"/>
              </a:gdLst>
              <a:ahLst/>
              <a:cxnLst>
                <a:cxn ang="0">
                  <a:pos x="T0" y="T1"/>
                </a:cxn>
                <a:cxn ang="0">
                  <a:pos x="T2" y="T3"/>
                </a:cxn>
                <a:cxn ang="0">
                  <a:pos x="T4" y="T5"/>
                </a:cxn>
                <a:cxn ang="0">
                  <a:pos x="T6" y="T7"/>
                </a:cxn>
                <a:cxn ang="0">
                  <a:pos x="T8" y="T9"/>
                </a:cxn>
                <a:cxn ang="0">
                  <a:pos x="T10" y="T11"/>
                </a:cxn>
              </a:cxnLst>
              <a:rect l="0" t="0" r="r" b="b"/>
              <a:pathLst>
                <a:path w="43" h="28">
                  <a:moveTo>
                    <a:pt x="26" y="9"/>
                  </a:moveTo>
                  <a:cubicBezTo>
                    <a:pt x="17" y="11"/>
                    <a:pt x="9" y="6"/>
                    <a:pt x="3" y="0"/>
                  </a:cubicBezTo>
                  <a:cubicBezTo>
                    <a:pt x="0" y="12"/>
                    <a:pt x="7" y="26"/>
                    <a:pt x="21" y="27"/>
                  </a:cubicBezTo>
                  <a:cubicBezTo>
                    <a:pt x="35" y="28"/>
                    <a:pt x="43" y="13"/>
                    <a:pt x="42" y="0"/>
                  </a:cubicBezTo>
                  <a:cubicBezTo>
                    <a:pt x="41" y="0"/>
                    <a:pt x="41" y="0"/>
                    <a:pt x="41" y="0"/>
                  </a:cubicBezTo>
                  <a:cubicBezTo>
                    <a:pt x="37" y="4"/>
                    <a:pt x="31" y="7"/>
                    <a:pt x="26" y="9"/>
                  </a:cubicBezTo>
                  <a:close/>
                </a:path>
              </a:pathLst>
            </a:custGeom>
            <a:solidFill>
              <a:srgbClr val="F690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6" name="Freeform 28">
              <a:extLst>
                <a:ext uri="{FF2B5EF4-FFF2-40B4-BE49-F238E27FC236}">
                  <a16:creationId xmlns:a16="http://schemas.microsoft.com/office/drawing/2014/main" id="{773886C2-D000-4286-AC20-A2A0C4B42E5E}"/>
                </a:ext>
              </a:extLst>
            </p:cNvPr>
            <p:cNvSpPr>
              <a:spLocks/>
            </p:cNvSpPr>
            <p:nvPr/>
          </p:nvSpPr>
          <p:spPr bwMode="auto">
            <a:xfrm>
              <a:off x="7589837" y="4198938"/>
              <a:ext cx="947738" cy="746125"/>
            </a:xfrm>
            <a:custGeom>
              <a:avLst/>
              <a:gdLst>
                <a:gd name="T0" fmla="*/ 20 w 496"/>
                <a:gd name="T1" fmla="*/ 359 h 391"/>
                <a:gd name="T2" fmla="*/ 55 w 496"/>
                <a:gd name="T3" fmla="*/ 321 h 391"/>
                <a:gd name="T4" fmla="*/ 80 w 496"/>
                <a:gd name="T5" fmla="*/ 391 h 391"/>
                <a:gd name="T6" fmla="*/ 96 w 496"/>
                <a:gd name="T7" fmla="*/ 391 h 391"/>
                <a:gd name="T8" fmla="*/ 106 w 496"/>
                <a:gd name="T9" fmla="*/ 267 h 391"/>
                <a:gd name="T10" fmla="*/ 174 w 496"/>
                <a:gd name="T11" fmla="*/ 182 h 391"/>
                <a:gd name="T12" fmla="*/ 496 w 496"/>
                <a:gd name="T13" fmla="*/ 195 h 391"/>
                <a:gd name="T14" fmla="*/ 457 w 496"/>
                <a:gd name="T15" fmla="*/ 147 h 391"/>
                <a:gd name="T16" fmla="*/ 143 w 496"/>
                <a:gd name="T17" fmla="*/ 84 h 391"/>
                <a:gd name="T18" fmla="*/ 43 w 496"/>
                <a:gd name="T19" fmla="*/ 153 h 391"/>
                <a:gd name="T20" fmla="*/ 20 w 496"/>
                <a:gd name="T21" fmla="*/ 359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6" h="391">
                  <a:moveTo>
                    <a:pt x="20" y="359"/>
                  </a:moveTo>
                  <a:cubicBezTo>
                    <a:pt x="20" y="359"/>
                    <a:pt x="23" y="321"/>
                    <a:pt x="55" y="321"/>
                  </a:cubicBezTo>
                  <a:cubicBezTo>
                    <a:pt x="87" y="321"/>
                    <a:pt x="80" y="391"/>
                    <a:pt x="80" y="391"/>
                  </a:cubicBezTo>
                  <a:cubicBezTo>
                    <a:pt x="96" y="391"/>
                    <a:pt x="96" y="391"/>
                    <a:pt x="96" y="391"/>
                  </a:cubicBezTo>
                  <a:cubicBezTo>
                    <a:pt x="96" y="391"/>
                    <a:pt x="102" y="300"/>
                    <a:pt x="106" y="267"/>
                  </a:cubicBezTo>
                  <a:cubicBezTo>
                    <a:pt x="109" y="235"/>
                    <a:pt x="134" y="203"/>
                    <a:pt x="174" y="182"/>
                  </a:cubicBezTo>
                  <a:cubicBezTo>
                    <a:pt x="215" y="162"/>
                    <a:pt x="421" y="247"/>
                    <a:pt x="496" y="195"/>
                  </a:cubicBezTo>
                  <a:cubicBezTo>
                    <a:pt x="496" y="195"/>
                    <a:pt x="479" y="184"/>
                    <a:pt x="457" y="147"/>
                  </a:cubicBezTo>
                  <a:cubicBezTo>
                    <a:pt x="423" y="89"/>
                    <a:pt x="295" y="0"/>
                    <a:pt x="143" y="84"/>
                  </a:cubicBezTo>
                  <a:cubicBezTo>
                    <a:pt x="143" y="84"/>
                    <a:pt x="69" y="95"/>
                    <a:pt x="43" y="153"/>
                  </a:cubicBezTo>
                  <a:cubicBezTo>
                    <a:pt x="0" y="244"/>
                    <a:pt x="20" y="359"/>
                    <a:pt x="20" y="359"/>
                  </a:cubicBezTo>
                  <a:close/>
                </a:path>
              </a:pathLst>
            </a:custGeom>
            <a:solidFill>
              <a:srgbClr val="BF7E4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7" name="Freeform 29">
              <a:extLst>
                <a:ext uri="{FF2B5EF4-FFF2-40B4-BE49-F238E27FC236}">
                  <a16:creationId xmlns:a16="http://schemas.microsoft.com/office/drawing/2014/main" id="{3D6DD0E2-16DC-40CA-8A44-3DBBDD60182A}"/>
                </a:ext>
              </a:extLst>
            </p:cNvPr>
            <p:cNvSpPr>
              <a:spLocks/>
            </p:cNvSpPr>
            <p:nvPr/>
          </p:nvSpPr>
          <p:spPr bwMode="auto">
            <a:xfrm>
              <a:off x="10236200" y="6205538"/>
              <a:ext cx="273050" cy="112712"/>
            </a:xfrm>
            <a:custGeom>
              <a:avLst/>
              <a:gdLst>
                <a:gd name="T0" fmla="*/ 63 w 143"/>
                <a:gd name="T1" fmla="*/ 2 h 59"/>
                <a:gd name="T2" fmla="*/ 1 w 143"/>
                <a:gd name="T3" fmla="*/ 33 h 59"/>
                <a:gd name="T4" fmla="*/ 19 w 143"/>
                <a:gd name="T5" fmla="*/ 53 h 59"/>
                <a:gd name="T6" fmla="*/ 101 w 143"/>
                <a:gd name="T7" fmla="*/ 48 h 59"/>
                <a:gd name="T8" fmla="*/ 121 w 143"/>
                <a:gd name="T9" fmla="*/ 0 h 59"/>
                <a:gd name="T10" fmla="*/ 63 w 143"/>
                <a:gd name="T11" fmla="*/ 2 h 59"/>
              </a:gdLst>
              <a:ahLst/>
              <a:cxnLst>
                <a:cxn ang="0">
                  <a:pos x="T0" y="T1"/>
                </a:cxn>
                <a:cxn ang="0">
                  <a:pos x="T2" y="T3"/>
                </a:cxn>
                <a:cxn ang="0">
                  <a:pos x="T4" y="T5"/>
                </a:cxn>
                <a:cxn ang="0">
                  <a:pos x="T6" y="T7"/>
                </a:cxn>
                <a:cxn ang="0">
                  <a:pos x="T8" y="T9"/>
                </a:cxn>
                <a:cxn ang="0">
                  <a:pos x="T10" y="T11"/>
                </a:cxn>
              </a:cxnLst>
              <a:rect l="0" t="0" r="r" b="b"/>
              <a:pathLst>
                <a:path w="143" h="59">
                  <a:moveTo>
                    <a:pt x="63" y="2"/>
                  </a:moveTo>
                  <a:cubicBezTo>
                    <a:pt x="41" y="12"/>
                    <a:pt x="6" y="4"/>
                    <a:pt x="1" y="33"/>
                  </a:cubicBezTo>
                  <a:cubicBezTo>
                    <a:pt x="0" y="43"/>
                    <a:pt x="13" y="51"/>
                    <a:pt x="19" y="53"/>
                  </a:cubicBezTo>
                  <a:cubicBezTo>
                    <a:pt x="47" y="59"/>
                    <a:pt x="73" y="58"/>
                    <a:pt x="101" y="48"/>
                  </a:cubicBezTo>
                  <a:cubicBezTo>
                    <a:pt x="143" y="34"/>
                    <a:pt x="121" y="0"/>
                    <a:pt x="121" y="0"/>
                  </a:cubicBezTo>
                  <a:lnTo>
                    <a:pt x="63" y="2"/>
                  </a:ln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8" name="Freeform 30">
              <a:extLst>
                <a:ext uri="{FF2B5EF4-FFF2-40B4-BE49-F238E27FC236}">
                  <a16:creationId xmlns:a16="http://schemas.microsoft.com/office/drawing/2014/main" id="{3BA33728-BC44-464A-8CA4-036CA732A61F}"/>
                </a:ext>
              </a:extLst>
            </p:cNvPr>
            <p:cNvSpPr>
              <a:spLocks/>
            </p:cNvSpPr>
            <p:nvPr/>
          </p:nvSpPr>
          <p:spPr bwMode="auto">
            <a:xfrm>
              <a:off x="10906125" y="6107113"/>
              <a:ext cx="192088" cy="177800"/>
            </a:xfrm>
            <a:custGeom>
              <a:avLst/>
              <a:gdLst>
                <a:gd name="T0" fmla="*/ 31 w 101"/>
                <a:gd name="T1" fmla="*/ 16 h 93"/>
                <a:gd name="T2" fmla="*/ 26 w 101"/>
                <a:gd name="T3" fmla="*/ 41 h 93"/>
                <a:gd name="T4" fmla="*/ 10 w 101"/>
                <a:gd name="T5" fmla="*/ 61 h 93"/>
                <a:gd name="T6" fmla="*/ 35 w 101"/>
                <a:gd name="T7" fmla="*/ 90 h 93"/>
                <a:gd name="T8" fmla="*/ 95 w 101"/>
                <a:gd name="T9" fmla="*/ 34 h 93"/>
                <a:gd name="T10" fmla="*/ 83 w 101"/>
                <a:gd name="T11" fmla="*/ 0 h 93"/>
                <a:gd name="T12" fmla="*/ 31 w 101"/>
                <a:gd name="T13" fmla="*/ 16 h 93"/>
              </a:gdLst>
              <a:ahLst/>
              <a:cxnLst>
                <a:cxn ang="0">
                  <a:pos x="T0" y="T1"/>
                </a:cxn>
                <a:cxn ang="0">
                  <a:pos x="T2" y="T3"/>
                </a:cxn>
                <a:cxn ang="0">
                  <a:pos x="T4" y="T5"/>
                </a:cxn>
                <a:cxn ang="0">
                  <a:pos x="T6" y="T7"/>
                </a:cxn>
                <a:cxn ang="0">
                  <a:pos x="T8" y="T9"/>
                </a:cxn>
                <a:cxn ang="0">
                  <a:pos x="T10" y="T11"/>
                </a:cxn>
                <a:cxn ang="0">
                  <a:pos x="T12" y="T13"/>
                </a:cxn>
              </a:cxnLst>
              <a:rect l="0" t="0" r="r" b="b"/>
              <a:pathLst>
                <a:path w="101" h="93">
                  <a:moveTo>
                    <a:pt x="31" y="16"/>
                  </a:moveTo>
                  <a:cubicBezTo>
                    <a:pt x="31" y="25"/>
                    <a:pt x="31" y="34"/>
                    <a:pt x="26" y="41"/>
                  </a:cubicBezTo>
                  <a:cubicBezTo>
                    <a:pt x="21" y="48"/>
                    <a:pt x="14" y="53"/>
                    <a:pt x="10" y="61"/>
                  </a:cubicBezTo>
                  <a:cubicBezTo>
                    <a:pt x="0" y="79"/>
                    <a:pt x="17" y="93"/>
                    <a:pt x="35" y="90"/>
                  </a:cubicBezTo>
                  <a:cubicBezTo>
                    <a:pt x="53" y="87"/>
                    <a:pt x="87" y="57"/>
                    <a:pt x="95" y="34"/>
                  </a:cubicBezTo>
                  <a:cubicBezTo>
                    <a:pt x="101" y="14"/>
                    <a:pt x="83" y="0"/>
                    <a:pt x="83" y="0"/>
                  </a:cubicBezTo>
                  <a:lnTo>
                    <a:pt x="31" y="16"/>
                  </a:lnTo>
                  <a:close/>
                </a:path>
              </a:pathLst>
            </a:custGeom>
            <a:solidFill>
              <a:srgbClr val="CA4E4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9" name="Freeform 31">
              <a:extLst>
                <a:ext uri="{FF2B5EF4-FFF2-40B4-BE49-F238E27FC236}">
                  <a16:creationId xmlns:a16="http://schemas.microsoft.com/office/drawing/2014/main" id="{D51CBA92-CA44-4AB1-875F-92D093C40819}"/>
                </a:ext>
              </a:extLst>
            </p:cNvPr>
            <p:cNvSpPr>
              <a:spLocks/>
            </p:cNvSpPr>
            <p:nvPr/>
          </p:nvSpPr>
          <p:spPr bwMode="auto">
            <a:xfrm>
              <a:off x="9863138" y="4914900"/>
              <a:ext cx="1657350" cy="1295400"/>
            </a:xfrm>
            <a:custGeom>
              <a:avLst/>
              <a:gdLst>
                <a:gd name="T0" fmla="*/ 868 w 868"/>
                <a:gd name="T1" fmla="*/ 62 h 678"/>
                <a:gd name="T2" fmla="*/ 853 w 868"/>
                <a:gd name="T3" fmla="*/ 59 h 678"/>
                <a:gd name="T4" fmla="*/ 4 w 868"/>
                <a:gd name="T5" fmla="*/ 0 h 678"/>
                <a:gd name="T6" fmla="*/ 0 w 868"/>
                <a:gd name="T7" fmla="*/ 5 h 678"/>
                <a:gd name="T8" fmla="*/ 220 w 868"/>
                <a:gd name="T9" fmla="*/ 192 h 678"/>
                <a:gd name="T10" fmla="*/ 209 w 868"/>
                <a:gd name="T11" fmla="*/ 399 h 678"/>
                <a:gd name="T12" fmla="*/ 258 w 868"/>
                <a:gd name="T13" fmla="*/ 678 h 678"/>
                <a:gd name="T14" fmla="*/ 262 w 868"/>
                <a:gd name="T15" fmla="*/ 678 h 678"/>
                <a:gd name="T16" fmla="*/ 316 w 868"/>
                <a:gd name="T17" fmla="*/ 676 h 678"/>
                <a:gd name="T18" fmla="*/ 316 w 868"/>
                <a:gd name="T19" fmla="*/ 675 h 678"/>
                <a:gd name="T20" fmla="*/ 287 w 868"/>
                <a:gd name="T21" fmla="*/ 393 h 678"/>
                <a:gd name="T22" fmla="*/ 328 w 868"/>
                <a:gd name="T23" fmla="*/ 219 h 678"/>
                <a:gd name="T24" fmla="*/ 425 w 868"/>
                <a:gd name="T25" fmla="*/ 228 h 678"/>
                <a:gd name="T26" fmla="*/ 420 w 868"/>
                <a:gd name="T27" fmla="*/ 367 h 678"/>
                <a:gd name="T28" fmla="*/ 577 w 868"/>
                <a:gd name="T29" fmla="*/ 640 h 678"/>
                <a:gd name="T30" fmla="*/ 577 w 868"/>
                <a:gd name="T31" fmla="*/ 640 h 678"/>
                <a:gd name="T32" fmla="*/ 629 w 868"/>
                <a:gd name="T33" fmla="*/ 624 h 678"/>
                <a:gd name="T34" fmla="*/ 626 w 868"/>
                <a:gd name="T35" fmla="*/ 619 h 678"/>
                <a:gd name="T36" fmla="*/ 489 w 868"/>
                <a:gd name="T37" fmla="*/ 364 h 678"/>
                <a:gd name="T38" fmla="*/ 541 w 868"/>
                <a:gd name="T39" fmla="*/ 226 h 678"/>
                <a:gd name="T40" fmla="*/ 868 w 868"/>
                <a:gd name="T41" fmla="*/ 62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68" h="678">
                  <a:moveTo>
                    <a:pt x="868" y="62"/>
                  </a:moveTo>
                  <a:cubicBezTo>
                    <a:pt x="868" y="62"/>
                    <a:pt x="863" y="61"/>
                    <a:pt x="853" y="59"/>
                  </a:cubicBezTo>
                  <a:cubicBezTo>
                    <a:pt x="414" y="120"/>
                    <a:pt x="39" y="11"/>
                    <a:pt x="4" y="0"/>
                  </a:cubicBezTo>
                  <a:cubicBezTo>
                    <a:pt x="2" y="1"/>
                    <a:pt x="1" y="3"/>
                    <a:pt x="0" y="5"/>
                  </a:cubicBezTo>
                  <a:cubicBezTo>
                    <a:pt x="0" y="5"/>
                    <a:pt x="60" y="126"/>
                    <a:pt x="220" y="192"/>
                  </a:cubicBezTo>
                  <a:cubicBezTo>
                    <a:pt x="214" y="246"/>
                    <a:pt x="204" y="351"/>
                    <a:pt x="209" y="399"/>
                  </a:cubicBezTo>
                  <a:cubicBezTo>
                    <a:pt x="216" y="467"/>
                    <a:pt x="258" y="678"/>
                    <a:pt x="258" y="678"/>
                  </a:cubicBezTo>
                  <a:cubicBezTo>
                    <a:pt x="262" y="678"/>
                    <a:pt x="262" y="678"/>
                    <a:pt x="262" y="678"/>
                  </a:cubicBezTo>
                  <a:cubicBezTo>
                    <a:pt x="316" y="676"/>
                    <a:pt x="316" y="676"/>
                    <a:pt x="316" y="676"/>
                  </a:cubicBezTo>
                  <a:cubicBezTo>
                    <a:pt x="316" y="676"/>
                    <a:pt x="316" y="676"/>
                    <a:pt x="316" y="675"/>
                  </a:cubicBezTo>
                  <a:cubicBezTo>
                    <a:pt x="313" y="655"/>
                    <a:pt x="284" y="437"/>
                    <a:pt x="287" y="393"/>
                  </a:cubicBezTo>
                  <a:cubicBezTo>
                    <a:pt x="290" y="357"/>
                    <a:pt x="317" y="260"/>
                    <a:pt x="328" y="219"/>
                  </a:cubicBezTo>
                  <a:cubicBezTo>
                    <a:pt x="358" y="223"/>
                    <a:pt x="390" y="226"/>
                    <a:pt x="425" y="228"/>
                  </a:cubicBezTo>
                  <a:cubicBezTo>
                    <a:pt x="424" y="265"/>
                    <a:pt x="420" y="339"/>
                    <a:pt x="420" y="367"/>
                  </a:cubicBezTo>
                  <a:cubicBezTo>
                    <a:pt x="419" y="404"/>
                    <a:pt x="577" y="640"/>
                    <a:pt x="577" y="640"/>
                  </a:cubicBezTo>
                  <a:cubicBezTo>
                    <a:pt x="577" y="640"/>
                    <a:pt x="577" y="640"/>
                    <a:pt x="577" y="640"/>
                  </a:cubicBezTo>
                  <a:cubicBezTo>
                    <a:pt x="629" y="624"/>
                    <a:pt x="629" y="624"/>
                    <a:pt x="629" y="624"/>
                  </a:cubicBezTo>
                  <a:cubicBezTo>
                    <a:pt x="629" y="624"/>
                    <a:pt x="628" y="622"/>
                    <a:pt x="626" y="619"/>
                  </a:cubicBezTo>
                  <a:cubicBezTo>
                    <a:pt x="607" y="587"/>
                    <a:pt x="491" y="391"/>
                    <a:pt x="489" y="364"/>
                  </a:cubicBezTo>
                  <a:cubicBezTo>
                    <a:pt x="487" y="339"/>
                    <a:pt x="527" y="254"/>
                    <a:pt x="541" y="226"/>
                  </a:cubicBezTo>
                  <a:cubicBezTo>
                    <a:pt x="658" y="216"/>
                    <a:pt x="781" y="174"/>
                    <a:pt x="868" y="62"/>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0" name="Freeform 32">
              <a:extLst>
                <a:ext uri="{FF2B5EF4-FFF2-40B4-BE49-F238E27FC236}">
                  <a16:creationId xmlns:a16="http://schemas.microsoft.com/office/drawing/2014/main" id="{2EB3C1EE-6480-4CD1-A4BD-CC36470BB219}"/>
                </a:ext>
              </a:extLst>
            </p:cNvPr>
            <p:cNvSpPr>
              <a:spLocks/>
            </p:cNvSpPr>
            <p:nvPr/>
          </p:nvSpPr>
          <p:spPr bwMode="auto">
            <a:xfrm>
              <a:off x="8724900" y="3617913"/>
              <a:ext cx="250825" cy="233362"/>
            </a:xfrm>
            <a:custGeom>
              <a:avLst/>
              <a:gdLst>
                <a:gd name="T0" fmla="*/ 131 w 131"/>
                <a:gd name="T1" fmla="*/ 63 h 122"/>
                <a:gd name="T2" fmla="*/ 102 w 131"/>
                <a:gd name="T3" fmla="*/ 24 h 122"/>
                <a:gd name="T4" fmla="*/ 84 w 131"/>
                <a:gd name="T5" fmla="*/ 2 h 122"/>
                <a:gd name="T6" fmla="*/ 72 w 131"/>
                <a:gd name="T7" fmla="*/ 10 h 122"/>
                <a:gd name="T8" fmla="*/ 61 w 131"/>
                <a:gd name="T9" fmla="*/ 31 h 122"/>
                <a:gd name="T10" fmla="*/ 27 w 131"/>
                <a:gd name="T11" fmla="*/ 27 h 122"/>
                <a:gd name="T12" fmla="*/ 35 w 131"/>
                <a:gd name="T13" fmla="*/ 53 h 122"/>
                <a:gd name="T14" fmla="*/ 9 w 131"/>
                <a:gd name="T15" fmla="*/ 54 h 122"/>
                <a:gd name="T16" fmla="*/ 32 w 131"/>
                <a:gd name="T17" fmla="*/ 90 h 122"/>
                <a:gd name="T18" fmla="*/ 21 w 131"/>
                <a:gd name="T19" fmla="*/ 104 h 122"/>
                <a:gd name="T20" fmla="*/ 95 w 131"/>
                <a:gd name="T21" fmla="*/ 119 h 122"/>
                <a:gd name="T22" fmla="*/ 131 w 131"/>
                <a:gd name="T23" fmla="*/ 6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1" h="122">
                  <a:moveTo>
                    <a:pt x="131" y="63"/>
                  </a:moveTo>
                  <a:cubicBezTo>
                    <a:pt x="120" y="51"/>
                    <a:pt x="111" y="38"/>
                    <a:pt x="102" y="24"/>
                  </a:cubicBezTo>
                  <a:cubicBezTo>
                    <a:pt x="98" y="15"/>
                    <a:pt x="93" y="6"/>
                    <a:pt x="84" y="2"/>
                  </a:cubicBezTo>
                  <a:cubicBezTo>
                    <a:pt x="80" y="0"/>
                    <a:pt x="73" y="5"/>
                    <a:pt x="72" y="10"/>
                  </a:cubicBezTo>
                  <a:cubicBezTo>
                    <a:pt x="71" y="13"/>
                    <a:pt x="70" y="41"/>
                    <a:pt x="61" y="31"/>
                  </a:cubicBezTo>
                  <a:cubicBezTo>
                    <a:pt x="53" y="23"/>
                    <a:pt x="34" y="11"/>
                    <a:pt x="27" y="27"/>
                  </a:cubicBezTo>
                  <a:cubicBezTo>
                    <a:pt x="24" y="35"/>
                    <a:pt x="28" y="45"/>
                    <a:pt x="35" y="53"/>
                  </a:cubicBezTo>
                  <a:cubicBezTo>
                    <a:pt x="25" y="49"/>
                    <a:pt x="16" y="46"/>
                    <a:pt x="9" y="54"/>
                  </a:cubicBezTo>
                  <a:cubicBezTo>
                    <a:pt x="0" y="66"/>
                    <a:pt x="23" y="79"/>
                    <a:pt x="32" y="90"/>
                  </a:cubicBezTo>
                  <a:cubicBezTo>
                    <a:pt x="23" y="90"/>
                    <a:pt x="13" y="94"/>
                    <a:pt x="21" y="104"/>
                  </a:cubicBezTo>
                  <a:cubicBezTo>
                    <a:pt x="36" y="122"/>
                    <a:pt x="95" y="119"/>
                    <a:pt x="95" y="119"/>
                  </a:cubicBezTo>
                  <a:lnTo>
                    <a:pt x="131" y="63"/>
                  </a:ln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1" name="Freeform 33">
              <a:extLst>
                <a:ext uri="{FF2B5EF4-FFF2-40B4-BE49-F238E27FC236}">
                  <a16:creationId xmlns:a16="http://schemas.microsoft.com/office/drawing/2014/main" id="{7BBAACF2-C3FC-42E4-8B78-DC11651BB446}"/>
                </a:ext>
              </a:extLst>
            </p:cNvPr>
            <p:cNvSpPr>
              <a:spLocks/>
            </p:cNvSpPr>
            <p:nvPr/>
          </p:nvSpPr>
          <p:spPr bwMode="auto">
            <a:xfrm>
              <a:off x="8905875" y="3736975"/>
              <a:ext cx="1230313" cy="520700"/>
            </a:xfrm>
            <a:custGeom>
              <a:avLst/>
              <a:gdLst>
                <a:gd name="T0" fmla="*/ 587 w 644"/>
                <a:gd name="T1" fmla="*/ 33 h 273"/>
                <a:gd name="T2" fmla="*/ 269 w 644"/>
                <a:gd name="T3" fmla="*/ 156 h 273"/>
                <a:gd name="T4" fmla="*/ 36 w 644"/>
                <a:gd name="T5" fmla="*/ 0 h 273"/>
                <a:gd name="T6" fmla="*/ 36 w 644"/>
                <a:gd name="T7" fmla="*/ 1 h 273"/>
                <a:gd name="T8" fmla="*/ 0 w 644"/>
                <a:gd name="T9" fmla="*/ 57 h 273"/>
                <a:gd name="T10" fmla="*/ 1 w 644"/>
                <a:gd name="T11" fmla="*/ 57 h 273"/>
                <a:gd name="T12" fmla="*/ 237 w 644"/>
                <a:gd name="T13" fmla="*/ 221 h 273"/>
                <a:gd name="T14" fmla="*/ 644 w 644"/>
                <a:gd name="T15" fmla="*/ 75 h 273"/>
                <a:gd name="T16" fmla="*/ 587 w 644"/>
                <a:gd name="T17" fmla="*/ 33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4" h="273">
                  <a:moveTo>
                    <a:pt x="587" y="33"/>
                  </a:moveTo>
                  <a:cubicBezTo>
                    <a:pt x="587" y="33"/>
                    <a:pt x="413" y="241"/>
                    <a:pt x="269" y="156"/>
                  </a:cubicBezTo>
                  <a:cubicBezTo>
                    <a:pt x="124" y="71"/>
                    <a:pt x="36" y="0"/>
                    <a:pt x="36" y="0"/>
                  </a:cubicBezTo>
                  <a:cubicBezTo>
                    <a:pt x="36" y="1"/>
                    <a:pt x="36" y="1"/>
                    <a:pt x="36" y="1"/>
                  </a:cubicBezTo>
                  <a:cubicBezTo>
                    <a:pt x="0" y="57"/>
                    <a:pt x="0" y="57"/>
                    <a:pt x="0" y="57"/>
                  </a:cubicBezTo>
                  <a:cubicBezTo>
                    <a:pt x="0" y="57"/>
                    <a:pt x="0" y="57"/>
                    <a:pt x="1" y="57"/>
                  </a:cubicBezTo>
                  <a:cubicBezTo>
                    <a:pt x="12" y="66"/>
                    <a:pt x="156" y="173"/>
                    <a:pt x="237" y="221"/>
                  </a:cubicBezTo>
                  <a:cubicBezTo>
                    <a:pt x="321" y="269"/>
                    <a:pt x="445" y="273"/>
                    <a:pt x="644" y="75"/>
                  </a:cubicBezTo>
                  <a:lnTo>
                    <a:pt x="587" y="3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2" name="Freeform 34">
              <a:extLst>
                <a:ext uri="{FF2B5EF4-FFF2-40B4-BE49-F238E27FC236}">
                  <a16:creationId xmlns:a16="http://schemas.microsoft.com/office/drawing/2014/main" id="{9A01E604-06C5-4157-8F77-C6E1D26AD4D7}"/>
                </a:ext>
              </a:extLst>
            </p:cNvPr>
            <p:cNvSpPr>
              <a:spLocks/>
            </p:cNvSpPr>
            <p:nvPr/>
          </p:nvSpPr>
          <p:spPr bwMode="auto">
            <a:xfrm>
              <a:off x="9710738" y="3627438"/>
              <a:ext cx="2097088" cy="1516062"/>
            </a:xfrm>
            <a:custGeom>
              <a:avLst/>
              <a:gdLst>
                <a:gd name="T0" fmla="*/ 1040 w 1098"/>
                <a:gd name="T1" fmla="*/ 75 h 794"/>
                <a:gd name="T2" fmla="*/ 1035 w 1098"/>
                <a:gd name="T3" fmla="*/ 39 h 794"/>
                <a:gd name="T4" fmla="*/ 106 w 1098"/>
                <a:gd name="T5" fmla="*/ 1 h 794"/>
                <a:gd name="T6" fmla="*/ 106 w 1098"/>
                <a:gd name="T7" fmla="*/ 0 h 794"/>
                <a:gd name="T8" fmla="*/ 81 w 1098"/>
                <a:gd name="T9" fmla="*/ 673 h 794"/>
                <a:gd name="T10" fmla="*/ 84 w 1098"/>
                <a:gd name="T11" fmla="*/ 674 h 794"/>
                <a:gd name="T12" fmla="*/ 933 w 1098"/>
                <a:gd name="T13" fmla="*/ 733 h 794"/>
                <a:gd name="T14" fmla="*/ 948 w 1098"/>
                <a:gd name="T15" fmla="*/ 731 h 794"/>
                <a:gd name="T16" fmla="*/ 1040 w 1098"/>
                <a:gd name="T17" fmla="*/ 75 h 7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98" h="794">
                  <a:moveTo>
                    <a:pt x="1040" y="75"/>
                  </a:moveTo>
                  <a:cubicBezTo>
                    <a:pt x="1038" y="63"/>
                    <a:pt x="1037" y="52"/>
                    <a:pt x="1035" y="39"/>
                  </a:cubicBezTo>
                  <a:cubicBezTo>
                    <a:pt x="991" y="50"/>
                    <a:pt x="546" y="157"/>
                    <a:pt x="106" y="1"/>
                  </a:cubicBezTo>
                  <a:cubicBezTo>
                    <a:pt x="106" y="1"/>
                    <a:pt x="106" y="1"/>
                    <a:pt x="106" y="0"/>
                  </a:cubicBezTo>
                  <a:cubicBezTo>
                    <a:pt x="78" y="76"/>
                    <a:pt x="0" y="330"/>
                    <a:pt x="81" y="673"/>
                  </a:cubicBezTo>
                  <a:cubicBezTo>
                    <a:pt x="81" y="673"/>
                    <a:pt x="82" y="673"/>
                    <a:pt x="84" y="674"/>
                  </a:cubicBezTo>
                  <a:cubicBezTo>
                    <a:pt x="119" y="685"/>
                    <a:pt x="494" y="794"/>
                    <a:pt x="933" y="733"/>
                  </a:cubicBezTo>
                  <a:cubicBezTo>
                    <a:pt x="938" y="732"/>
                    <a:pt x="943" y="731"/>
                    <a:pt x="948" y="731"/>
                  </a:cubicBezTo>
                  <a:cubicBezTo>
                    <a:pt x="948" y="731"/>
                    <a:pt x="1098" y="446"/>
                    <a:pt x="104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3" name="Freeform 35">
              <a:extLst>
                <a:ext uri="{FF2B5EF4-FFF2-40B4-BE49-F238E27FC236}">
                  <a16:creationId xmlns:a16="http://schemas.microsoft.com/office/drawing/2014/main" id="{805519D9-0B34-461A-8F77-958E3EB0F247}"/>
                </a:ext>
              </a:extLst>
            </p:cNvPr>
            <p:cNvSpPr>
              <a:spLocks/>
            </p:cNvSpPr>
            <p:nvPr/>
          </p:nvSpPr>
          <p:spPr bwMode="auto">
            <a:xfrm>
              <a:off x="10313988" y="4341813"/>
              <a:ext cx="601663" cy="533400"/>
            </a:xfrm>
            <a:custGeom>
              <a:avLst/>
              <a:gdLst>
                <a:gd name="T0" fmla="*/ 285 w 315"/>
                <a:gd name="T1" fmla="*/ 154 h 279"/>
                <a:gd name="T2" fmla="*/ 315 w 315"/>
                <a:gd name="T3" fmla="*/ 0 h 279"/>
                <a:gd name="T4" fmla="*/ 272 w 315"/>
                <a:gd name="T5" fmla="*/ 150 h 279"/>
                <a:gd name="T6" fmla="*/ 0 w 315"/>
                <a:gd name="T7" fmla="*/ 272 h 279"/>
                <a:gd name="T8" fmla="*/ 4 w 315"/>
                <a:gd name="T9" fmla="*/ 279 h 279"/>
                <a:gd name="T10" fmla="*/ 285 w 315"/>
                <a:gd name="T11" fmla="*/ 154 h 279"/>
              </a:gdLst>
              <a:ahLst/>
              <a:cxnLst>
                <a:cxn ang="0">
                  <a:pos x="T0" y="T1"/>
                </a:cxn>
                <a:cxn ang="0">
                  <a:pos x="T2" y="T3"/>
                </a:cxn>
                <a:cxn ang="0">
                  <a:pos x="T4" y="T5"/>
                </a:cxn>
                <a:cxn ang="0">
                  <a:pos x="T6" y="T7"/>
                </a:cxn>
                <a:cxn ang="0">
                  <a:pos x="T8" y="T9"/>
                </a:cxn>
                <a:cxn ang="0">
                  <a:pos x="T10" y="T11"/>
                </a:cxn>
              </a:cxnLst>
              <a:rect l="0" t="0" r="r" b="b"/>
              <a:pathLst>
                <a:path w="315" h="279">
                  <a:moveTo>
                    <a:pt x="285" y="154"/>
                  </a:moveTo>
                  <a:cubicBezTo>
                    <a:pt x="309" y="108"/>
                    <a:pt x="315" y="50"/>
                    <a:pt x="315" y="0"/>
                  </a:cubicBezTo>
                  <a:cubicBezTo>
                    <a:pt x="310" y="43"/>
                    <a:pt x="299" y="98"/>
                    <a:pt x="272" y="150"/>
                  </a:cubicBezTo>
                  <a:cubicBezTo>
                    <a:pt x="223" y="242"/>
                    <a:pt x="43" y="267"/>
                    <a:pt x="0" y="272"/>
                  </a:cubicBezTo>
                  <a:cubicBezTo>
                    <a:pt x="1" y="275"/>
                    <a:pt x="3" y="277"/>
                    <a:pt x="4" y="279"/>
                  </a:cubicBezTo>
                  <a:cubicBezTo>
                    <a:pt x="17" y="278"/>
                    <a:pt x="230" y="256"/>
                    <a:pt x="285" y="154"/>
                  </a:cubicBezTo>
                  <a:close/>
                </a:path>
              </a:pathLst>
            </a:custGeom>
            <a:solidFill>
              <a:srgbClr val="EA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4" name="Freeform 36">
              <a:extLst>
                <a:ext uri="{FF2B5EF4-FFF2-40B4-BE49-F238E27FC236}">
                  <a16:creationId xmlns:a16="http://schemas.microsoft.com/office/drawing/2014/main" id="{FEA34832-5B13-482A-B391-01647E14AAA2}"/>
                </a:ext>
              </a:extLst>
            </p:cNvPr>
            <p:cNvSpPr>
              <a:spLocks/>
            </p:cNvSpPr>
            <p:nvPr/>
          </p:nvSpPr>
          <p:spPr bwMode="auto">
            <a:xfrm>
              <a:off x="10298113" y="4495800"/>
              <a:ext cx="746125" cy="511175"/>
            </a:xfrm>
            <a:custGeom>
              <a:avLst/>
              <a:gdLst>
                <a:gd name="T0" fmla="*/ 369 w 390"/>
                <a:gd name="T1" fmla="*/ 73 h 267"/>
                <a:gd name="T2" fmla="*/ 8 w 390"/>
                <a:gd name="T3" fmla="*/ 256 h 267"/>
                <a:gd name="T4" fmla="*/ 8 w 390"/>
                <a:gd name="T5" fmla="*/ 255 h 267"/>
                <a:gd name="T6" fmla="*/ 5 w 390"/>
                <a:gd name="T7" fmla="*/ 261 h 267"/>
                <a:gd name="T8" fmla="*/ 0 w 390"/>
                <a:gd name="T9" fmla="*/ 267 h 267"/>
                <a:gd name="T10" fmla="*/ 366 w 390"/>
                <a:gd name="T11" fmla="*/ 101 h 267"/>
                <a:gd name="T12" fmla="*/ 390 w 390"/>
                <a:gd name="T13" fmla="*/ 0 h 267"/>
                <a:gd name="T14" fmla="*/ 369 w 390"/>
                <a:gd name="T15" fmla="*/ 73 h 26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90" h="267">
                  <a:moveTo>
                    <a:pt x="369" y="73"/>
                  </a:moveTo>
                  <a:cubicBezTo>
                    <a:pt x="312" y="189"/>
                    <a:pt x="224" y="224"/>
                    <a:pt x="8" y="256"/>
                  </a:cubicBezTo>
                  <a:cubicBezTo>
                    <a:pt x="8" y="255"/>
                    <a:pt x="8" y="255"/>
                    <a:pt x="8" y="255"/>
                  </a:cubicBezTo>
                  <a:cubicBezTo>
                    <a:pt x="7" y="258"/>
                    <a:pt x="6" y="260"/>
                    <a:pt x="5" y="261"/>
                  </a:cubicBezTo>
                  <a:cubicBezTo>
                    <a:pt x="4" y="262"/>
                    <a:pt x="3" y="264"/>
                    <a:pt x="0" y="267"/>
                  </a:cubicBezTo>
                  <a:cubicBezTo>
                    <a:pt x="206" y="251"/>
                    <a:pt x="310" y="215"/>
                    <a:pt x="366" y="101"/>
                  </a:cubicBezTo>
                  <a:cubicBezTo>
                    <a:pt x="380" y="71"/>
                    <a:pt x="388" y="36"/>
                    <a:pt x="390" y="0"/>
                  </a:cubicBezTo>
                  <a:cubicBezTo>
                    <a:pt x="387" y="26"/>
                    <a:pt x="380" y="51"/>
                    <a:pt x="369" y="73"/>
                  </a:cubicBezTo>
                  <a:close/>
                </a:path>
              </a:pathLst>
            </a:custGeom>
            <a:solidFill>
              <a:srgbClr val="EAECE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5" name="Freeform 37">
              <a:extLst>
                <a:ext uri="{FF2B5EF4-FFF2-40B4-BE49-F238E27FC236}">
                  <a16:creationId xmlns:a16="http://schemas.microsoft.com/office/drawing/2014/main" id="{CEEC3648-842C-4584-84FA-7A6D838AC6D5}"/>
                </a:ext>
              </a:extLst>
            </p:cNvPr>
            <p:cNvSpPr>
              <a:spLocks/>
            </p:cNvSpPr>
            <p:nvPr/>
          </p:nvSpPr>
          <p:spPr bwMode="auto">
            <a:xfrm>
              <a:off x="10106025" y="4775200"/>
              <a:ext cx="215900" cy="303212"/>
            </a:xfrm>
            <a:custGeom>
              <a:avLst/>
              <a:gdLst>
                <a:gd name="T0" fmla="*/ 109 w 113"/>
                <a:gd name="T1" fmla="*/ 109 h 159"/>
                <a:gd name="T2" fmla="*/ 113 w 113"/>
                <a:gd name="T3" fmla="*/ 53 h 159"/>
                <a:gd name="T4" fmla="*/ 113 w 113"/>
                <a:gd name="T5" fmla="*/ 52 h 159"/>
                <a:gd name="T6" fmla="*/ 109 w 113"/>
                <a:gd name="T7" fmla="*/ 45 h 159"/>
                <a:gd name="T8" fmla="*/ 48 w 113"/>
                <a:gd name="T9" fmla="*/ 4 h 159"/>
                <a:gd name="T10" fmla="*/ 41 w 113"/>
                <a:gd name="T11" fmla="*/ 39 h 159"/>
                <a:gd name="T12" fmla="*/ 20 w 113"/>
                <a:gd name="T13" fmla="*/ 54 h 159"/>
                <a:gd name="T14" fmla="*/ 37 w 113"/>
                <a:gd name="T15" fmla="*/ 78 h 159"/>
                <a:gd name="T16" fmla="*/ 10 w 113"/>
                <a:gd name="T17" fmla="*/ 117 h 159"/>
                <a:gd name="T18" fmla="*/ 46 w 113"/>
                <a:gd name="T19" fmla="*/ 122 h 159"/>
                <a:gd name="T20" fmla="*/ 44 w 113"/>
                <a:gd name="T21" fmla="*/ 150 h 159"/>
                <a:gd name="T22" fmla="*/ 101 w 113"/>
                <a:gd name="T23" fmla="*/ 121 h 159"/>
                <a:gd name="T24" fmla="*/ 106 w 113"/>
                <a:gd name="T25" fmla="*/ 115 h 159"/>
                <a:gd name="T26" fmla="*/ 109 w 113"/>
                <a:gd name="T27" fmla="*/ 109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3" h="159">
                  <a:moveTo>
                    <a:pt x="109" y="109"/>
                  </a:moveTo>
                  <a:cubicBezTo>
                    <a:pt x="113" y="53"/>
                    <a:pt x="113" y="53"/>
                    <a:pt x="113" y="53"/>
                  </a:cubicBezTo>
                  <a:cubicBezTo>
                    <a:pt x="113" y="53"/>
                    <a:pt x="113" y="53"/>
                    <a:pt x="113" y="52"/>
                  </a:cubicBezTo>
                  <a:cubicBezTo>
                    <a:pt x="112" y="50"/>
                    <a:pt x="110" y="48"/>
                    <a:pt x="109" y="45"/>
                  </a:cubicBezTo>
                  <a:cubicBezTo>
                    <a:pt x="96" y="25"/>
                    <a:pt x="71" y="0"/>
                    <a:pt x="48" y="4"/>
                  </a:cubicBezTo>
                  <a:cubicBezTo>
                    <a:pt x="27" y="8"/>
                    <a:pt x="32" y="26"/>
                    <a:pt x="41" y="39"/>
                  </a:cubicBezTo>
                  <a:cubicBezTo>
                    <a:pt x="32" y="41"/>
                    <a:pt x="21" y="45"/>
                    <a:pt x="20" y="54"/>
                  </a:cubicBezTo>
                  <a:cubicBezTo>
                    <a:pt x="18" y="65"/>
                    <a:pt x="28" y="72"/>
                    <a:pt x="37" y="78"/>
                  </a:cubicBezTo>
                  <a:cubicBezTo>
                    <a:pt x="25" y="88"/>
                    <a:pt x="0" y="98"/>
                    <a:pt x="10" y="117"/>
                  </a:cubicBezTo>
                  <a:cubicBezTo>
                    <a:pt x="16" y="129"/>
                    <a:pt x="33" y="126"/>
                    <a:pt x="46" y="122"/>
                  </a:cubicBezTo>
                  <a:cubicBezTo>
                    <a:pt x="40" y="133"/>
                    <a:pt x="34" y="146"/>
                    <a:pt x="44" y="150"/>
                  </a:cubicBezTo>
                  <a:cubicBezTo>
                    <a:pt x="65" y="159"/>
                    <a:pt x="90" y="134"/>
                    <a:pt x="101" y="121"/>
                  </a:cubicBezTo>
                  <a:cubicBezTo>
                    <a:pt x="104" y="118"/>
                    <a:pt x="105" y="116"/>
                    <a:pt x="106" y="115"/>
                  </a:cubicBezTo>
                  <a:cubicBezTo>
                    <a:pt x="107" y="114"/>
                    <a:pt x="108" y="112"/>
                    <a:pt x="109" y="109"/>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6" name="Freeform 38">
              <a:extLst>
                <a:ext uri="{FF2B5EF4-FFF2-40B4-BE49-F238E27FC236}">
                  <a16:creationId xmlns:a16="http://schemas.microsoft.com/office/drawing/2014/main" id="{13B8E8C4-1C91-4598-BA13-BED288420C00}"/>
                </a:ext>
              </a:extLst>
            </p:cNvPr>
            <p:cNvSpPr>
              <a:spLocks/>
            </p:cNvSpPr>
            <p:nvPr/>
          </p:nvSpPr>
          <p:spPr bwMode="auto">
            <a:xfrm>
              <a:off x="10313988" y="4059238"/>
              <a:ext cx="760413" cy="925512"/>
            </a:xfrm>
            <a:custGeom>
              <a:avLst/>
              <a:gdLst>
                <a:gd name="T0" fmla="*/ 285 w 398"/>
                <a:gd name="T1" fmla="*/ 302 h 485"/>
                <a:gd name="T2" fmla="*/ 4 w 398"/>
                <a:gd name="T3" fmla="*/ 427 h 485"/>
                <a:gd name="T4" fmla="*/ 4 w 398"/>
                <a:gd name="T5" fmla="*/ 428 h 485"/>
                <a:gd name="T6" fmla="*/ 0 w 398"/>
                <a:gd name="T7" fmla="*/ 484 h 485"/>
                <a:gd name="T8" fmla="*/ 0 w 398"/>
                <a:gd name="T9" fmla="*/ 485 h 485"/>
                <a:gd name="T10" fmla="*/ 361 w 398"/>
                <a:gd name="T11" fmla="*/ 302 h 485"/>
                <a:gd name="T12" fmla="*/ 382 w 398"/>
                <a:gd name="T13" fmla="*/ 229 h 485"/>
                <a:gd name="T14" fmla="*/ 361 w 398"/>
                <a:gd name="T15" fmla="*/ 0 h 485"/>
                <a:gd name="T16" fmla="*/ 301 w 398"/>
                <a:gd name="T17" fmla="*/ 30 h 485"/>
                <a:gd name="T18" fmla="*/ 315 w 398"/>
                <a:gd name="T19" fmla="*/ 148 h 485"/>
                <a:gd name="T20" fmla="*/ 285 w 398"/>
                <a:gd name="T21" fmla="*/ 302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98" h="485">
                  <a:moveTo>
                    <a:pt x="285" y="302"/>
                  </a:moveTo>
                  <a:cubicBezTo>
                    <a:pt x="230" y="404"/>
                    <a:pt x="17" y="426"/>
                    <a:pt x="4" y="427"/>
                  </a:cubicBezTo>
                  <a:cubicBezTo>
                    <a:pt x="4" y="428"/>
                    <a:pt x="4" y="428"/>
                    <a:pt x="4" y="428"/>
                  </a:cubicBezTo>
                  <a:cubicBezTo>
                    <a:pt x="0" y="484"/>
                    <a:pt x="0" y="484"/>
                    <a:pt x="0" y="484"/>
                  </a:cubicBezTo>
                  <a:cubicBezTo>
                    <a:pt x="0" y="485"/>
                    <a:pt x="0" y="485"/>
                    <a:pt x="0" y="485"/>
                  </a:cubicBezTo>
                  <a:cubicBezTo>
                    <a:pt x="216" y="453"/>
                    <a:pt x="304" y="418"/>
                    <a:pt x="361" y="302"/>
                  </a:cubicBezTo>
                  <a:cubicBezTo>
                    <a:pt x="372" y="280"/>
                    <a:pt x="379" y="255"/>
                    <a:pt x="382" y="229"/>
                  </a:cubicBezTo>
                  <a:cubicBezTo>
                    <a:pt x="398" y="121"/>
                    <a:pt x="361" y="0"/>
                    <a:pt x="361" y="0"/>
                  </a:cubicBezTo>
                  <a:cubicBezTo>
                    <a:pt x="301" y="30"/>
                    <a:pt x="301" y="30"/>
                    <a:pt x="301" y="30"/>
                  </a:cubicBezTo>
                  <a:cubicBezTo>
                    <a:pt x="301" y="30"/>
                    <a:pt x="314" y="83"/>
                    <a:pt x="315" y="148"/>
                  </a:cubicBezTo>
                  <a:cubicBezTo>
                    <a:pt x="315" y="198"/>
                    <a:pt x="309" y="256"/>
                    <a:pt x="285" y="30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8" name="Freeform 39">
              <a:extLst>
                <a:ext uri="{FF2B5EF4-FFF2-40B4-BE49-F238E27FC236}">
                  <a16:creationId xmlns:a16="http://schemas.microsoft.com/office/drawing/2014/main" id="{E513B990-0454-420C-B38D-D8F145F4F067}"/>
                </a:ext>
              </a:extLst>
            </p:cNvPr>
            <p:cNvSpPr>
              <a:spLocks/>
            </p:cNvSpPr>
            <p:nvPr/>
          </p:nvSpPr>
          <p:spPr bwMode="auto">
            <a:xfrm>
              <a:off x="10048875" y="3752850"/>
              <a:ext cx="303213" cy="815975"/>
            </a:xfrm>
            <a:custGeom>
              <a:avLst/>
              <a:gdLst>
                <a:gd name="T0" fmla="*/ 38 w 159"/>
                <a:gd name="T1" fmla="*/ 0 h 427"/>
                <a:gd name="T2" fmla="*/ 159 w 159"/>
                <a:gd name="T3" fmla="*/ 24 h 427"/>
                <a:gd name="T4" fmla="*/ 112 w 159"/>
                <a:gd name="T5" fmla="*/ 110 h 427"/>
                <a:gd name="T6" fmla="*/ 105 w 159"/>
                <a:gd name="T7" fmla="*/ 112 h 427"/>
                <a:gd name="T8" fmla="*/ 119 w 159"/>
                <a:gd name="T9" fmla="*/ 283 h 427"/>
                <a:gd name="T10" fmla="*/ 40 w 159"/>
                <a:gd name="T11" fmla="*/ 427 h 427"/>
                <a:gd name="T12" fmla="*/ 9 w 159"/>
                <a:gd name="T13" fmla="*/ 255 h 427"/>
                <a:gd name="T14" fmla="*/ 56 w 159"/>
                <a:gd name="T15" fmla="*/ 106 h 427"/>
                <a:gd name="T16" fmla="*/ 38 w 159"/>
                <a:gd name="T17" fmla="*/ 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 h="427">
                  <a:moveTo>
                    <a:pt x="38" y="0"/>
                  </a:moveTo>
                  <a:cubicBezTo>
                    <a:pt x="159" y="24"/>
                    <a:pt x="159" y="24"/>
                    <a:pt x="159" y="24"/>
                  </a:cubicBezTo>
                  <a:cubicBezTo>
                    <a:pt x="159" y="24"/>
                    <a:pt x="147" y="100"/>
                    <a:pt x="112" y="110"/>
                  </a:cubicBezTo>
                  <a:cubicBezTo>
                    <a:pt x="109" y="111"/>
                    <a:pt x="107" y="112"/>
                    <a:pt x="105" y="112"/>
                  </a:cubicBezTo>
                  <a:cubicBezTo>
                    <a:pt x="116" y="132"/>
                    <a:pt x="126" y="226"/>
                    <a:pt x="119" y="283"/>
                  </a:cubicBezTo>
                  <a:cubicBezTo>
                    <a:pt x="113" y="340"/>
                    <a:pt x="40" y="427"/>
                    <a:pt x="40" y="427"/>
                  </a:cubicBezTo>
                  <a:cubicBezTo>
                    <a:pt x="40" y="427"/>
                    <a:pt x="0" y="305"/>
                    <a:pt x="9" y="255"/>
                  </a:cubicBezTo>
                  <a:cubicBezTo>
                    <a:pt x="19" y="206"/>
                    <a:pt x="56" y="106"/>
                    <a:pt x="56" y="106"/>
                  </a:cubicBezTo>
                  <a:cubicBezTo>
                    <a:pt x="56" y="106"/>
                    <a:pt x="20" y="67"/>
                    <a:pt x="38" y="0"/>
                  </a:cubicBezTo>
                  <a:close/>
                </a:path>
              </a:pathLst>
            </a:custGeom>
            <a:solidFill>
              <a:srgbClr val="949B9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9" name="Freeform 40">
              <a:extLst>
                <a:ext uri="{FF2B5EF4-FFF2-40B4-BE49-F238E27FC236}">
                  <a16:creationId xmlns:a16="http://schemas.microsoft.com/office/drawing/2014/main" id="{4CCFAE9C-A478-463C-B28C-C425DC330CFA}"/>
                </a:ext>
              </a:extLst>
            </p:cNvPr>
            <p:cNvSpPr>
              <a:spLocks/>
            </p:cNvSpPr>
            <p:nvPr/>
          </p:nvSpPr>
          <p:spPr bwMode="auto">
            <a:xfrm>
              <a:off x="9821863" y="1963738"/>
              <a:ext cx="2228850" cy="1963737"/>
            </a:xfrm>
            <a:custGeom>
              <a:avLst/>
              <a:gdLst>
                <a:gd name="T0" fmla="*/ 974 w 1167"/>
                <a:gd name="T1" fmla="*/ 911 h 1028"/>
                <a:gd name="T2" fmla="*/ 977 w 1167"/>
                <a:gd name="T3" fmla="*/ 910 h 1028"/>
                <a:gd name="T4" fmla="*/ 168 w 1167"/>
                <a:gd name="T5" fmla="*/ 245 h 1028"/>
                <a:gd name="T6" fmla="*/ 48 w 1167"/>
                <a:gd name="T7" fmla="*/ 871 h 1028"/>
                <a:gd name="T8" fmla="*/ 48 w 1167"/>
                <a:gd name="T9" fmla="*/ 872 h 1028"/>
                <a:gd name="T10" fmla="*/ 974 w 1167"/>
                <a:gd name="T11" fmla="*/ 911 h 1028"/>
              </a:gdLst>
              <a:ahLst/>
              <a:cxnLst>
                <a:cxn ang="0">
                  <a:pos x="T0" y="T1"/>
                </a:cxn>
                <a:cxn ang="0">
                  <a:pos x="T2" y="T3"/>
                </a:cxn>
                <a:cxn ang="0">
                  <a:pos x="T4" y="T5"/>
                </a:cxn>
                <a:cxn ang="0">
                  <a:pos x="T6" y="T7"/>
                </a:cxn>
                <a:cxn ang="0">
                  <a:pos x="T8" y="T9"/>
                </a:cxn>
                <a:cxn ang="0">
                  <a:pos x="T10" y="T11"/>
                </a:cxn>
              </a:cxnLst>
              <a:rect l="0" t="0" r="r" b="b"/>
              <a:pathLst>
                <a:path w="1167" h="1028">
                  <a:moveTo>
                    <a:pt x="974" y="911"/>
                  </a:moveTo>
                  <a:cubicBezTo>
                    <a:pt x="976" y="911"/>
                    <a:pt x="977" y="910"/>
                    <a:pt x="977" y="910"/>
                  </a:cubicBezTo>
                  <a:cubicBezTo>
                    <a:pt x="1167" y="61"/>
                    <a:pt x="380" y="0"/>
                    <a:pt x="168" y="245"/>
                  </a:cubicBezTo>
                  <a:cubicBezTo>
                    <a:pt x="0" y="440"/>
                    <a:pt x="46" y="854"/>
                    <a:pt x="48" y="871"/>
                  </a:cubicBezTo>
                  <a:cubicBezTo>
                    <a:pt x="48" y="872"/>
                    <a:pt x="48" y="872"/>
                    <a:pt x="48" y="872"/>
                  </a:cubicBezTo>
                  <a:cubicBezTo>
                    <a:pt x="488" y="1028"/>
                    <a:pt x="930" y="922"/>
                    <a:pt x="974" y="911"/>
                  </a:cubicBezTo>
                  <a:close/>
                </a:path>
              </a:pathLst>
            </a:custGeom>
            <a:solidFill>
              <a:srgbClr val="F7DE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0" name="Freeform 41">
              <a:extLst>
                <a:ext uri="{FF2B5EF4-FFF2-40B4-BE49-F238E27FC236}">
                  <a16:creationId xmlns:a16="http://schemas.microsoft.com/office/drawing/2014/main" id="{3FB766C5-2A61-4D55-A6FE-04EAA2B01746}"/>
                </a:ext>
              </a:extLst>
            </p:cNvPr>
            <p:cNvSpPr>
              <a:spLocks/>
            </p:cNvSpPr>
            <p:nvPr/>
          </p:nvSpPr>
          <p:spPr bwMode="auto">
            <a:xfrm>
              <a:off x="10207625" y="3013075"/>
              <a:ext cx="188913" cy="385762"/>
            </a:xfrm>
            <a:custGeom>
              <a:avLst/>
              <a:gdLst>
                <a:gd name="T0" fmla="*/ 74 w 99"/>
                <a:gd name="T1" fmla="*/ 0 h 202"/>
                <a:gd name="T2" fmla="*/ 97 w 99"/>
                <a:gd name="T3" fmla="*/ 105 h 202"/>
                <a:gd name="T4" fmla="*/ 74 w 99"/>
                <a:gd name="T5" fmla="*/ 187 h 202"/>
                <a:gd name="T6" fmla="*/ 11 w 99"/>
                <a:gd name="T7" fmla="*/ 172 h 202"/>
                <a:gd name="T8" fmla="*/ 74 w 99"/>
                <a:gd name="T9" fmla="*/ 0 h 202"/>
              </a:gdLst>
              <a:ahLst/>
              <a:cxnLst>
                <a:cxn ang="0">
                  <a:pos x="T0" y="T1"/>
                </a:cxn>
                <a:cxn ang="0">
                  <a:pos x="T2" y="T3"/>
                </a:cxn>
                <a:cxn ang="0">
                  <a:pos x="T4" y="T5"/>
                </a:cxn>
                <a:cxn ang="0">
                  <a:pos x="T6" y="T7"/>
                </a:cxn>
                <a:cxn ang="0">
                  <a:pos x="T8" y="T9"/>
                </a:cxn>
              </a:cxnLst>
              <a:rect l="0" t="0" r="r" b="b"/>
              <a:pathLst>
                <a:path w="99" h="202">
                  <a:moveTo>
                    <a:pt x="74" y="0"/>
                  </a:moveTo>
                  <a:cubicBezTo>
                    <a:pt x="74" y="0"/>
                    <a:pt x="94" y="54"/>
                    <a:pt x="97" y="105"/>
                  </a:cubicBezTo>
                  <a:cubicBezTo>
                    <a:pt x="99" y="138"/>
                    <a:pt x="98" y="175"/>
                    <a:pt x="74" y="187"/>
                  </a:cubicBezTo>
                  <a:cubicBezTo>
                    <a:pt x="48" y="202"/>
                    <a:pt x="20" y="194"/>
                    <a:pt x="11" y="172"/>
                  </a:cubicBezTo>
                  <a:cubicBezTo>
                    <a:pt x="0" y="145"/>
                    <a:pt x="13" y="90"/>
                    <a:pt x="74" y="0"/>
                  </a:cubicBezTo>
                  <a:close/>
                </a:path>
              </a:pathLst>
            </a:custGeom>
            <a:solidFill>
              <a:srgbClr val="E9BF9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1" name="Freeform 42">
              <a:extLst>
                <a:ext uri="{FF2B5EF4-FFF2-40B4-BE49-F238E27FC236}">
                  <a16:creationId xmlns:a16="http://schemas.microsoft.com/office/drawing/2014/main" id="{BF50A5D3-D269-4004-8E07-D9AA6DDDD3E3}"/>
                </a:ext>
              </a:extLst>
            </p:cNvPr>
            <p:cNvSpPr>
              <a:spLocks/>
            </p:cNvSpPr>
            <p:nvPr/>
          </p:nvSpPr>
          <p:spPr bwMode="auto">
            <a:xfrm>
              <a:off x="10110788" y="2924175"/>
              <a:ext cx="74613" cy="61912"/>
            </a:xfrm>
            <a:custGeom>
              <a:avLst/>
              <a:gdLst>
                <a:gd name="T0" fmla="*/ 15 w 39"/>
                <a:gd name="T1" fmla="*/ 22 h 32"/>
                <a:gd name="T2" fmla="*/ 29 w 39"/>
                <a:gd name="T3" fmla="*/ 32 h 32"/>
                <a:gd name="T4" fmla="*/ 16 w 39"/>
                <a:gd name="T5" fmla="*/ 4 h 32"/>
                <a:gd name="T6" fmla="*/ 3 w 39"/>
                <a:gd name="T7" fmla="*/ 27 h 32"/>
                <a:gd name="T8" fmla="*/ 15 w 39"/>
                <a:gd name="T9" fmla="*/ 22 h 32"/>
              </a:gdLst>
              <a:ahLst/>
              <a:cxnLst>
                <a:cxn ang="0">
                  <a:pos x="T0" y="T1"/>
                </a:cxn>
                <a:cxn ang="0">
                  <a:pos x="T2" y="T3"/>
                </a:cxn>
                <a:cxn ang="0">
                  <a:pos x="T4" y="T5"/>
                </a:cxn>
                <a:cxn ang="0">
                  <a:pos x="T6" y="T7"/>
                </a:cxn>
                <a:cxn ang="0">
                  <a:pos x="T8" y="T9"/>
                </a:cxn>
              </a:cxnLst>
              <a:rect l="0" t="0" r="r" b="b"/>
              <a:pathLst>
                <a:path w="39" h="32">
                  <a:moveTo>
                    <a:pt x="15" y="22"/>
                  </a:moveTo>
                  <a:cubicBezTo>
                    <a:pt x="23" y="22"/>
                    <a:pt x="28" y="27"/>
                    <a:pt x="29" y="32"/>
                  </a:cubicBezTo>
                  <a:cubicBezTo>
                    <a:pt x="39" y="22"/>
                    <a:pt x="34" y="0"/>
                    <a:pt x="16" y="4"/>
                  </a:cubicBezTo>
                  <a:cubicBezTo>
                    <a:pt x="4" y="6"/>
                    <a:pt x="0" y="18"/>
                    <a:pt x="3" y="27"/>
                  </a:cubicBezTo>
                  <a:cubicBezTo>
                    <a:pt x="6" y="24"/>
                    <a:pt x="10" y="22"/>
                    <a:pt x="15" y="22"/>
                  </a:cubicBezTo>
                  <a:close/>
                </a:path>
              </a:pathLst>
            </a:custGeom>
            <a:solidFill>
              <a:srgbClr val="454C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2" name="Freeform 43">
              <a:extLst>
                <a:ext uri="{FF2B5EF4-FFF2-40B4-BE49-F238E27FC236}">
                  <a16:creationId xmlns:a16="http://schemas.microsoft.com/office/drawing/2014/main" id="{ADB1CB65-DE12-4372-8140-CD95F65F7820}"/>
                </a:ext>
              </a:extLst>
            </p:cNvPr>
            <p:cNvSpPr>
              <a:spLocks/>
            </p:cNvSpPr>
            <p:nvPr/>
          </p:nvSpPr>
          <p:spPr bwMode="auto">
            <a:xfrm>
              <a:off x="10579100" y="3006725"/>
              <a:ext cx="80963" cy="65087"/>
            </a:xfrm>
            <a:custGeom>
              <a:avLst/>
              <a:gdLst>
                <a:gd name="T0" fmla="*/ 18 w 42"/>
                <a:gd name="T1" fmla="*/ 27 h 34"/>
                <a:gd name="T2" fmla="*/ 33 w 42"/>
                <a:gd name="T3" fmla="*/ 34 h 34"/>
                <a:gd name="T4" fmla="*/ 18 w 42"/>
                <a:gd name="T5" fmla="*/ 4 h 34"/>
                <a:gd name="T6" fmla="*/ 3 w 42"/>
                <a:gd name="T7" fmla="*/ 30 h 34"/>
                <a:gd name="T8" fmla="*/ 18 w 42"/>
                <a:gd name="T9" fmla="*/ 27 h 34"/>
              </a:gdLst>
              <a:ahLst/>
              <a:cxnLst>
                <a:cxn ang="0">
                  <a:pos x="T0" y="T1"/>
                </a:cxn>
                <a:cxn ang="0">
                  <a:pos x="T2" y="T3"/>
                </a:cxn>
                <a:cxn ang="0">
                  <a:pos x="T4" y="T5"/>
                </a:cxn>
                <a:cxn ang="0">
                  <a:pos x="T6" y="T7"/>
                </a:cxn>
                <a:cxn ang="0">
                  <a:pos x="T8" y="T9"/>
                </a:cxn>
              </a:cxnLst>
              <a:rect l="0" t="0" r="r" b="b"/>
              <a:pathLst>
                <a:path w="42" h="34">
                  <a:moveTo>
                    <a:pt x="18" y="27"/>
                  </a:moveTo>
                  <a:cubicBezTo>
                    <a:pt x="24" y="27"/>
                    <a:pt x="29" y="30"/>
                    <a:pt x="33" y="34"/>
                  </a:cubicBezTo>
                  <a:cubicBezTo>
                    <a:pt x="42" y="22"/>
                    <a:pt x="36" y="0"/>
                    <a:pt x="18" y="4"/>
                  </a:cubicBezTo>
                  <a:cubicBezTo>
                    <a:pt x="4" y="6"/>
                    <a:pt x="0" y="20"/>
                    <a:pt x="3" y="30"/>
                  </a:cubicBezTo>
                  <a:cubicBezTo>
                    <a:pt x="8" y="28"/>
                    <a:pt x="13" y="27"/>
                    <a:pt x="18" y="27"/>
                  </a:cubicBezTo>
                  <a:close/>
                </a:path>
              </a:pathLst>
            </a:custGeom>
            <a:solidFill>
              <a:srgbClr val="454C5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3" name="Freeform 44">
              <a:extLst>
                <a:ext uri="{FF2B5EF4-FFF2-40B4-BE49-F238E27FC236}">
                  <a16:creationId xmlns:a16="http://schemas.microsoft.com/office/drawing/2014/main" id="{1E90A087-D79F-400C-8BB7-B5DA451F5972}"/>
                </a:ext>
              </a:extLst>
            </p:cNvPr>
            <p:cNvSpPr>
              <a:spLocks/>
            </p:cNvSpPr>
            <p:nvPr/>
          </p:nvSpPr>
          <p:spPr bwMode="auto">
            <a:xfrm>
              <a:off x="10329863" y="3459163"/>
              <a:ext cx="247650" cy="180975"/>
            </a:xfrm>
            <a:custGeom>
              <a:avLst/>
              <a:gdLst>
                <a:gd name="T0" fmla="*/ 0 w 130"/>
                <a:gd name="T1" fmla="*/ 34 h 95"/>
                <a:gd name="T2" fmla="*/ 111 w 130"/>
                <a:gd name="T3" fmla="*/ 0 h 95"/>
                <a:gd name="T4" fmla="*/ 80 w 130"/>
                <a:gd name="T5" fmla="*/ 81 h 95"/>
                <a:gd name="T6" fmla="*/ 0 w 130"/>
                <a:gd name="T7" fmla="*/ 34 h 95"/>
              </a:gdLst>
              <a:ahLst/>
              <a:cxnLst>
                <a:cxn ang="0">
                  <a:pos x="T0" y="T1"/>
                </a:cxn>
                <a:cxn ang="0">
                  <a:pos x="T2" y="T3"/>
                </a:cxn>
                <a:cxn ang="0">
                  <a:pos x="T4" y="T5"/>
                </a:cxn>
                <a:cxn ang="0">
                  <a:pos x="T6" y="T7"/>
                </a:cxn>
              </a:cxnLst>
              <a:rect l="0" t="0" r="r" b="b"/>
              <a:pathLst>
                <a:path w="130" h="95">
                  <a:moveTo>
                    <a:pt x="0" y="34"/>
                  </a:moveTo>
                  <a:cubicBezTo>
                    <a:pt x="111" y="0"/>
                    <a:pt x="111" y="0"/>
                    <a:pt x="111" y="0"/>
                  </a:cubicBezTo>
                  <a:cubicBezTo>
                    <a:pt x="111" y="0"/>
                    <a:pt x="130" y="69"/>
                    <a:pt x="80" y="81"/>
                  </a:cubicBezTo>
                  <a:cubicBezTo>
                    <a:pt x="22" y="95"/>
                    <a:pt x="0" y="34"/>
                    <a:pt x="0" y="34"/>
                  </a:cubicBezTo>
                  <a:close/>
                </a:path>
              </a:pathLst>
            </a:custGeom>
            <a:solidFill>
              <a:srgbClr val="F6906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4" name="Freeform 45">
              <a:extLst>
                <a:ext uri="{FF2B5EF4-FFF2-40B4-BE49-F238E27FC236}">
                  <a16:creationId xmlns:a16="http://schemas.microsoft.com/office/drawing/2014/main" id="{A0F751C0-8B82-4FFD-B36D-3E226C4AFFB2}"/>
                </a:ext>
              </a:extLst>
            </p:cNvPr>
            <p:cNvSpPr>
              <a:spLocks/>
            </p:cNvSpPr>
            <p:nvPr/>
          </p:nvSpPr>
          <p:spPr bwMode="auto">
            <a:xfrm>
              <a:off x="9855200" y="2111376"/>
              <a:ext cx="1981200" cy="1347787"/>
            </a:xfrm>
            <a:custGeom>
              <a:avLst/>
              <a:gdLst>
                <a:gd name="T0" fmla="*/ 977 w 1037"/>
                <a:gd name="T1" fmla="*/ 706 h 706"/>
                <a:gd name="T2" fmla="*/ 906 w 1037"/>
                <a:gd name="T3" fmla="*/ 533 h 706"/>
                <a:gd name="T4" fmla="*/ 831 w 1037"/>
                <a:gd name="T5" fmla="*/ 706 h 706"/>
                <a:gd name="T6" fmla="*/ 771 w 1037"/>
                <a:gd name="T7" fmla="*/ 696 h 706"/>
                <a:gd name="T8" fmla="*/ 796 w 1037"/>
                <a:gd name="T9" fmla="*/ 480 h 706"/>
                <a:gd name="T10" fmla="*/ 718 w 1037"/>
                <a:gd name="T11" fmla="*/ 242 h 706"/>
                <a:gd name="T12" fmla="*/ 77 w 1037"/>
                <a:gd name="T13" fmla="*/ 203 h 706"/>
                <a:gd name="T14" fmla="*/ 327 w 1037"/>
                <a:gd name="T15" fmla="*/ 7 h 706"/>
                <a:gd name="T16" fmla="*/ 807 w 1037"/>
                <a:gd name="T17" fmla="*/ 142 h 706"/>
                <a:gd name="T18" fmla="*/ 962 w 1037"/>
                <a:gd name="T19" fmla="*/ 278 h 706"/>
                <a:gd name="T20" fmla="*/ 977 w 1037"/>
                <a:gd name="T21" fmla="*/ 70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37" h="706">
                  <a:moveTo>
                    <a:pt x="977" y="706"/>
                  </a:moveTo>
                  <a:cubicBezTo>
                    <a:pt x="977" y="706"/>
                    <a:pt x="995" y="536"/>
                    <a:pt x="906" y="533"/>
                  </a:cubicBezTo>
                  <a:cubicBezTo>
                    <a:pt x="817" y="529"/>
                    <a:pt x="831" y="706"/>
                    <a:pt x="831" y="706"/>
                  </a:cubicBezTo>
                  <a:cubicBezTo>
                    <a:pt x="771" y="696"/>
                    <a:pt x="771" y="696"/>
                    <a:pt x="771" y="696"/>
                  </a:cubicBezTo>
                  <a:cubicBezTo>
                    <a:pt x="771" y="696"/>
                    <a:pt x="792" y="590"/>
                    <a:pt x="796" y="480"/>
                  </a:cubicBezTo>
                  <a:cubicBezTo>
                    <a:pt x="800" y="369"/>
                    <a:pt x="775" y="259"/>
                    <a:pt x="718" y="242"/>
                  </a:cubicBezTo>
                  <a:cubicBezTo>
                    <a:pt x="661" y="224"/>
                    <a:pt x="153" y="341"/>
                    <a:pt x="77" y="203"/>
                  </a:cubicBezTo>
                  <a:cubicBezTo>
                    <a:pt x="0" y="64"/>
                    <a:pt x="188" y="14"/>
                    <a:pt x="327" y="7"/>
                  </a:cubicBezTo>
                  <a:cubicBezTo>
                    <a:pt x="465" y="0"/>
                    <a:pt x="665" y="7"/>
                    <a:pt x="807" y="142"/>
                  </a:cubicBezTo>
                  <a:cubicBezTo>
                    <a:pt x="807" y="142"/>
                    <a:pt x="918" y="179"/>
                    <a:pt x="962" y="278"/>
                  </a:cubicBezTo>
                  <a:cubicBezTo>
                    <a:pt x="1018" y="402"/>
                    <a:pt x="1037" y="605"/>
                    <a:pt x="977" y="706"/>
                  </a:cubicBezTo>
                  <a:close/>
                </a:path>
              </a:pathLst>
            </a:custGeom>
            <a:solidFill>
              <a:srgbClr val="44484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5" name="Freeform 46">
              <a:extLst>
                <a:ext uri="{FF2B5EF4-FFF2-40B4-BE49-F238E27FC236}">
                  <a16:creationId xmlns:a16="http://schemas.microsoft.com/office/drawing/2014/main" id="{A079887A-6C50-4479-BDC2-5BDF63F1620C}"/>
                </a:ext>
              </a:extLst>
            </p:cNvPr>
            <p:cNvSpPr>
              <a:spLocks/>
            </p:cNvSpPr>
            <p:nvPr/>
          </p:nvSpPr>
          <p:spPr bwMode="auto">
            <a:xfrm>
              <a:off x="8845550" y="3151188"/>
              <a:ext cx="231775" cy="296862"/>
            </a:xfrm>
            <a:custGeom>
              <a:avLst/>
              <a:gdLst>
                <a:gd name="T0" fmla="*/ 29 w 122"/>
                <a:gd name="T1" fmla="*/ 51 h 155"/>
                <a:gd name="T2" fmla="*/ 92 w 122"/>
                <a:gd name="T3" fmla="*/ 7 h 155"/>
                <a:gd name="T4" fmla="*/ 65 w 122"/>
                <a:gd name="T5" fmla="*/ 69 h 155"/>
                <a:gd name="T6" fmla="*/ 108 w 122"/>
                <a:gd name="T7" fmla="*/ 95 h 155"/>
                <a:gd name="T8" fmla="*/ 48 w 122"/>
                <a:gd name="T9" fmla="*/ 99 h 155"/>
                <a:gd name="T10" fmla="*/ 49 w 122"/>
                <a:gd name="T11" fmla="*/ 146 h 155"/>
                <a:gd name="T12" fmla="*/ 29 w 122"/>
                <a:gd name="T13" fmla="*/ 51 h 155"/>
              </a:gdLst>
              <a:ahLst/>
              <a:cxnLst>
                <a:cxn ang="0">
                  <a:pos x="T0" y="T1"/>
                </a:cxn>
                <a:cxn ang="0">
                  <a:pos x="T2" y="T3"/>
                </a:cxn>
                <a:cxn ang="0">
                  <a:pos x="T4" y="T5"/>
                </a:cxn>
                <a:cxn ang="0">
                  <a:pos x="T6" y="T7"/>
                </a:cxn>
                <a:cxn ang="0">
                  <a:pos x="T8" y="T9"/>
                </a:cxn>
                <a:cxn ang="0">
                  <a:pos x="T10" y="T11"/>
                </a:cxn>
                <a:cxn ang="0">
                  <a:pos x="T12" y="T13"/>
                </a:cxn>
              </a:cxnLst>
              <a:rect l="0" t="0" r="r" b="b"/>
              <a:pathLst>
                <a:path w="122" h="155">
                  <a:moveTo>
                    <a:pt x="29" y="51"/>
                  </a:moveTo>
                  <a:cubicBezTo>
                    <a:pt x="30" y="49"/>
                    <a:pt x="62" y="0"/>
                    <a:pt x="92" y="7"/>
                  </a:cubicBezTo>
                  <a:cubicBezTo>
                    <a:pt x="122" y="13"/>
                    <a:pt x="87" y="66"/>
                    <a:pt x="65" y="69"/>
                  </a:cubicBezTo>
                  <a:cubicBezTo>
                    <a:pt x="65" y="69"/>
                    <a:pt x="110" y="66"/>
                    <a:pt x="108" y="95"/>
                  </a:cubicBezTo>
                  <a:cubicBezTo>
                    <a:pt x="105" y="123"/>
                    <a:pt x="48" y="99"/>
                    <a:pt x="48" y="99"/>
                  </a:cubicBezTo>
                  <a:cubicBezTo>
                    <a:pt x="48" y="99"/>
                    <a:pt x="73" y="138"/>
                    <a:pt x="49" y="146"/>
                  </a:cubicBezTo>
                  <a:cubicBezTo>
                    <a:pt x="25" y="155"/>
                    <a:pt x="0" y="83"/>
                    <a:pt x="29" y="51"/>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6" name="Freeform 47">
              <a:extLst>
                <a:ext uri="{FF2B5EF4-FFF2-40B4-BE49-F238E27FC236}">
                  <a16:creationId xmlns:a16="http://schemas.microsoft.com/office/drawing/2014/main" id="{3D890CDC-41F3-4490-B323-26AE980933D0}"/>
                </a:ext>
              </a:extLst>
            </p:cNvPr>
            <p:cNvSpPr>
              <a:spLocks/>
            </p:cNvSpPr>
            <p:nvPr/>
          </p:nvSpPr>
          <p:spPr bwMode="auto">
            <a:xfrm>
              <a:off x="8393113" y="3248025"/>
              <a:ext cx="276225" cy="282575"/>
            </a:xfrm>
            <a:custGeom>
              <a:avLst/>
              <a:gdLst>
                <a:gd name="T0" fmla="*/ 107 w 145"/>
                <a:gd name="T1" fmla="*/ 43 h 148"/>
                <a:gd name="T2" fmla="*/ 30 w 145"/>
                <a:gd name="T3" fmla="*/ 15 h 148"/>
                <a:gd name="T4" fmla="*/ 75 w 145"/>
                <a:gd name="T5" fmla="*/ 72 h 148"/>
                <a:gd name="T6" fmla="*/ 39 w 145"/>
                <a:gd name="T7" fmla="*/ 110 h 148"/>
                <a:gd name="T8" fmla="*/ 100 w 145"/>
                <a:gd name="T9" fmla="*/ 98 h 148"/>
                <a:gd name="T10" fmla="*/ 113 w 145"/>
                <a:gd name="T11" fmla="*/ 146 h 148"/>
                <a:gd name="T12" fmla="*/ 107 w 145"/>
                <a:gd name="T13" fmla="*/ 43 h 148"/>
              </a:gdLst>
              <a:ahLst/>
              <a:cxnLst>
                <a:cxn ang="0">
                  <a:pos x="T0" y="T1"/>
                </a:cxn>
                <a:cxn ang="0">
                  <a:pos x="T2" y="T3"/>
                </a:cxn>
                <a:cxn ang="0">
                  <a:pos x="T4" y="T5"/>
                </a:cxn>
                <a:cxn ang="0">
                  <a:pos x="T6" y="T7"/>
                </a:cxn>
                <a:cxn ang="0">
                  <a:pos x="T8" y="T9"/>
                </a:cxn>
                <a:cxn ang="0">
                  <a:pos x="T10" y="T11"/>
                </a:cxn>
                <a:cxn ang="0">
                  <a:pos x="T12" y="T13"/>
                </a:cxn>
              </a:cxnLst>
              <a:rect l="0" t="0" r="r" b="b"/>
              <a:pathLst>
                <a:path w="145" h="148">
                  <a:moveTo>
                    <a:pt x="107" y="43"/>
                  </a:moveTo>
                  <a:cubicBezTo>
                    <a:pt x="105" y="42"/>
                    <a:pt x="59" y="0"/>
                    <a:pt x="30" y="15"/>
                  </a:cubicBezTo>
                  <a:cubicBezTo>
                    <a:pt x="0" y="30"/>
                    <a:pt x="52" y="74"/>
                    <a:pt x="75" y="72"/>
                  </a:cubicBezTo>
                  <a:cubicBezTo>
                    <a:pt x="75" y="72"/>
                    <a:pt x="28" y="81"/>
                    <a:pt x="39" y="110"/>
                  </a:cubicBezTo>
                  <a:cubicBezTo>
                    <a:pt x="49" y="139"/>
                    <a:pt x="100" y="98"/>
                    <a:pt x="100" y="98"/>
                  </a:cubicBezTo>
                  <a:cubicBezTo>
                    <a:pt x="100" y="98"/>
                    <a:pt x="86" y="144"/>
                    <a:pt x="113" y="146"/>
                  </a:cubicBezTo>
                  <a:cubicBezTo>
                    <a:pt x="140" y="148"/>
                    <a:pt x="145" y="68"/>
                    <a:pt x="107" y="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7" name="Freeform 48">
              <a:extLst>
                <a:ext uri="{FF2B5EF4-FFF2-40B4-BE49-F238E27FC236}">
                  <a16:creationId xmlns:a16="http://schemas.microsoft.com/office/drawing/2014/main" id="{D4009BDC-7573-47EB-91D3-D033846EF29B}"/>
                </a:ext>
              </a:extLst>
            </p:cNvPr>
            <p:cNvSpPr>
              <a:spLocks/>
            </p:cNvSpPr>
            <p:nvPr/>
          </p:nvSpPr>
          <p:spPr bwMode="auto">
            <a:xfrm>
              <a:off x="8509000" y="2997200"/>
              <a:ext cx="425450" cy="515937"/>
            </a:xfrm>
            <a:custGeom>
              <a:avLst/>
              <a:gdLst>
                <a:gd name="T0" fmla="*/ 171 w 223"/>
                <a:gd name="T1" fmla="*/ 20 h 270"/>
                <a:gd name="T2" fmla="*/ 146 w 223"/>
                <a:gd name="T3" fmla="*/ 7 h 270"/>
                <a:gd name="T4" fmla="*/ 91 w 223"/>
                <a:gd name="T5" fmla="*/ 3 h 270"/>
                <a:gd name="T6" fmla="*/ 65 w 223"/>
                <a:gd name="T7" fmla="*/ 12 h 270"/>
                <a:gd name="T8" fmla="*/ 21 w 223"/>
                <a:gd name="T9" fmla="*/ 50 h 270"/>
                <a:gd name="T10" fmla="*/ 5 w 223"/>
                <a:gd name="T11" fmla="*/ 130 h 270"/>
                <a:gd name="T12" fmla="*/ 51 w 223"/>
                <a:gd name="T13" fmla="*/ 200 h 270"/>
                <a:gd name="T14" fmla="*/ 76 w 223"/>
                <a:gd name="T15" fmla="*/ 213 h 270"/>
                <a:gd name="T16" fmla="*/ 77 w 223"/>
                <a:gd name="T17" fmla="*/ 213 h 270"/>
                <a:gd name="T18" fmla="*/ 77 w 223"/>
                <a:gd name="T19" fmla="*/ 214 h 270"/>
                <a:gd name="T20" fmla="*/ 147 w 223"/>
                <a:gd name="T21" fmla="*/ 262 h 270"/>
                <a:gd name="T22" fmla="*/ 186 w 223"/>
                <a:gd name="T23" fmla="*/ 236 h 270"/>
                <a:gd name="T24" fmla="*/ 195 w 223"/>
                <a:gd name="T25" fmla="*/ 192 h 270"/>
                <a:gd name="T26" fmla="*/ 192 w 223"/>
                <a:gd name="T27" fmla="*/ 182 h 270"/>
                <a:gd name="T28" fmla="*/ 202 w 223"/>
                <a:gd name="T29" fmla="*/ 170 h 270"/>
                <a:gd name="T30" fmla="*/ 218 w 223"/>
                <a:gd name="T31" fmla="*/ 90 h 270"/>
                <a:gd name="T32" fmla="*/ 171 w 223"/>
                <a:gd name="T33" fmla="*/ 20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3" h="270">
                  <a:moveTo>
                    <a:pt x="171" y="20"/>
                  </a:moveTo>
                  <a:cubicBezTo>
                    <a:pt x="146" y="7"/>
                    <a:pt x="146" y="7"/>
                    <a:pt x="146" y="7"/>
                  </a:cubicBezTo>
                  <a:cubicBezTo>
                    <a:pt x="128" y="1"/>
                    <a:pt x="110" y="0"/>
                    <a:pt x="91" y="3"/>
                  </a:cubicBezTo>
                  <a:cubicBezTo>
                    <a:pt x="82" y="6"/>
                    <a:pt x="73" y="9"/>
                    <a:pt x="65" y="12"/>
                  </a:cubicBezTo>
                  <a:cubicBezTo>
                    <a:pt x="47" y="21"/>
                    <a:pt x="32" y="33"/>
                    <a:pt x="21" y="50"/>
                  </a:cubicBezTo>
                  <a:cubicBezTo>
                    <a:pt x="5" y="73"/>
                    <a:pt x="0" y="102"/>
                    <a:pt x="5" y="130"/>
                  </a:cubicBezTo>
                  <a:cubicBezTo>
                    <a:pt x="10" y="158"/>
                    <a:pt x="27" y="184"/>
                    <a:pt x="51" y="200"/>
                  </a:cubicBezTo>
                  <a:cubicBezTo>
                    <a:pt x="76" y="213"/>
                    <a:pt x="76" y="213"/>
                    <a:pt x="76" y="213"/>
                  </a:cubicBezTo>
                  <a:cubicBezTo>
                    <a:pt x="77" y="213"/>
                    <a:pt x="77" y="213"/>
                    <a:pt x="77" y="213"/>
                  </a:cubicBezTo>
                  <a:cubicBezTo>
                    <a:pt x="77" y="213"/>
                    <a:pt x="77" y="214"/>
                    <a:pt x="77" y="214"/>
                  </a:cubicBezTo>
                  <a:cubicBezTo>
                    <a:pt x="83" y="244"/>
                    <a:pt x="116" y="270"/>
                    <a:pt x="147" y="262"/>
                  </a:cubicBezTo>
                  <a:cubicBezTo>
                    <a:pt x="163" y="258"/>
                    <a:pt x="177" y="250"/>
                    <a:pt x="186" y="236"/>
                  </a:cubicBezTo>
                  <a:cubicBezTo>
                    <a:pt x="195" y="223"/>
                    <a:pt x="198" y="207"/>
                    <a:pt x="195" y="192"/>
                  </a:cubicBezTo>
                  <a:cubicBezTo>
                    <a:pt x="195" y="188"/>
                    <a:pt x="194" y="185"/>
                    <a:pt x="192" y="182"/>
                  </a:cubicBezTo>
                  <a:cubicBezTo>
                    <a:pt x="196" y="178"/>
                    <a:pt x="199" y="174"/>
                    <a:pt x="202" y="170"/>
                  </a:cubicBezTo>
                  <a:cubicBezTo>
                    <a:pt x="217" y="147"/>
                    <a:pt x="223" y="117"/>
                    <a:pt x="218" y="90"/>
                  </a:cubicBezTo>
                  <a:cubicBezTo>
                    <a:pt x="213" y="61"/>
                    <a:pt x="196" y="36"/>
                    <a:pt x="171" y="20"/>
                  </a:cubicBezTo>
                </a:path>
              </a:pathLst>
            </a:custGeom>
            <a:solidFill>
              <a:srgbClr val="FFBC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8" name="Freeform 49">
              <a:extLst>
                <a:ext uri="{FF2B5EF4-FFF2-40B4-BE49-F238E27FC236}">
                  <a16:creationId xmlns:a16="http://schemas.microsoft.com/office/drawing/2014/main" id="{1381CA2A-AC38-4C9F-9FB0-E540A91F8D82}"/>
                </a:ext>
              </a:extLst>
            </p:cNvPr>
            <p:cNvSpPr>
              <a:spLocks/>
            </p:cNvSpPr>
            <p:nvPr/>
          </p:nvSpPr>
          <p:spPr bwMode="auto">
            <a:xfrm>
              <a:off x="8823325" y="3228975"/>
              <a:ext cx="80963" cy="90487"/>
            </a:xfrm>
            <a:custGeom>
              <a:avLst/>
              <a:gdLst>
                <a:gd name="T0" fmla="*/ 25 w 42"/>
                <a:gd name="T1" fmla="*/ 0 h 48"/>
                <a:gd name="T2" fmla="*/ 11 w 42"/>
                <a:gd name="T3" fmla="*/ 23 h 48"/>
                <a:gd name="T4" fmla="*/ 9 w 42"/>
                <a:gd name="T5" fmla="*/ 47 h 48"/>
                <a:gd name="T6" fmla="*/ 15 w 42"/>
                <a:gd name="T7" fmla="*/ 48 h 48"/>
                <a:gd name="T8" fmla="*/ 37 w 42"/>
                <a:gd name="T9" fmla="*/ 31 h 48"/>
                <a:gd name="T10" fmla="*/ 28 w 42"/>
                <a:gd name="T11" fmla="*/ 0 h 48"/>
                <a:gd name="T12" fmla="*/ 25 w 42"/>
                <a:gd name="T13" fmla="*/ 0 h 48"/>
              </a:gdLst>
              <a:ahLst/>
              <a:cxnLst>
                <a:cxn ang="0">
                  <a:pos x="T0" y="T1"/>
                </a:cxn>
                <a:cxn ang="0">
                  <a:pos x="T2" y="T3"/>
                </a:cxn>
                <a:cxn ang="0">
                  <a:pos x="T4" y="T5"/>
                </a:cxn>
                <a:cxn ang="0">
                  <a:pos x="T6" y="T7"/>
                </a:cxn>
                <a:cxn ang="0">
                  <a:pos x="T8" y="T9"/>
                </a:cxn>
                <a:cxn ang="0">
                  <a:pos x="T10" y="T11"/>
                </a:cxn>
                <a:cxn ang="0">
                  <a:pos x="T12" y="T13"/>
                </a:cxn>
              </a:cxnLst>
              <a:rect l="0" t="0" r="r" b="b"/>
              <a:pathLst>
                <a:path w="42" h="48">
                  <a:moveTo>
                    <a:pt x="25" y="0"/>
                  </a:moveTo>
                  <a:cubicBezTo>
                    <a:pt x="18" y="0"/>
                    <a:pt x="16" y="12"/>
                    <a:pt x="11" y="23"/>
                  </a:cubicBezTo>
                  <a:cubicBezTo>
                    <a:pt x="6" y="36"/>
                    <a:pt x="0" y="43"/>
                    <a:pt x="9" y="47"/>
                  </a:cubicBezTo>
                  <a:cubicBezTo>
                    <a:pt x="11" y="48"/>
                    <a:pt x="13" y="48"/>
                    <a:pt x="15" y="48"/>
                  </a:cubicBezTo>
                  <a:cubicBezTo>
                    <a:pt x="23" y="48"/>
                    <a:pt x="32" y="41"/>
                    <a:pt x="37" y="31"/>
                  </a:cubicBezTo>
                  <a:cubicBezTo>
                    <a:pt x="42" y="18"/>
                    <a:pt x="38" y="4"/>
                    <a:pt x="28" y="0"/>
                  </a:cubicBezTo>
                  <a:cubicBezTo>
                    <a:pt x="27" y="0"/>
                    <a:pt x="26" y="0"/>
                    <a:pt x="25" y="0"/>
                  </a:cubicBezTo>
                </a:path>
              </a:pathLst>
            </a:custGeom>
            <a:solidFill>
              <a:srgbClr val="FFEB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9" name="Freeform 50">
              <a:extLst>
                <a:ext uri="{FF2B5EF4-FFF2-40B4-BE49-F238E27FC236}">
                  <a16:creationId xmlns:a16="http://schemas.microsoft.com/office/drawing/2014/main" id="{F22E6B8D-F0BD-4E6C-A534-BA22525276A1}"/>
                </a:ext>
              </a:extLst>
            </p:cNvPr>
            <p:cNvSpPr>
              <a:spLocks/>
            </p:cNvSpPr>
            <p:nvPr/>
          </p:nvSpPr>
          <p:spPr bwMode="auto">
            <a:xfrm>
              <a:off x="8682038" y="3240088"/>
              <a:ext cx="9525" cy="26987"/>
            </a:xfrm>
            <a:custGeom>
              <a:avLst/>
              <a:gdLst>
                <a:gd name="T0" fmla="*/ 5 w 5"/>
                <a:gd name="T1" fmla="*/ 14 h 14"/>
                <a:gd name="T2" fmla="*/ 0 w 5"/>
                <a:gd name="T3" fmla="*/ 0 h 14"/>
                <a:gd name="T4" fmla="*/ 5 w 5"/>
                <a:gd name="T5" fmla="*/ 14 h 14"/>
              </a:gdLst>
              <a:ahLst/>
              <a:cxnLst>
                <a:cxn ang="0">
                  <a:pos x="T0" y="T1"/>
                </a:cxn>
                <a:cxn ang="0">
                  <a:pos x="T2" y="T3"/>
                </a:cxn>
                <a:cxn ang="0">
                  <a:pos x="T4" y="T5"/>
                </a:cxn>
              </a:cxnLst>
              <a:rect l="0" t="0" r="r" b="b"/>
              <a:pathLst>
                <a:path w="5" h="14">
                  <a:moveTo>
                    <a:pt x="5" y="14"/>
                  </a:moveTo>
                  <a:cubicBezTo>
                    <a:pt x="5" y="11"/>
                    <a:pt x="4" y="5"/>
                    <a:pt x="0" y="0"/>
                  </a:cubicBezTo>
                  <a:cubicBezTo>
                    <a:pt x="1" y="6"/>
                    <a:pt x="4" y="11"/>
                    <a:pt x="5" y="1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0" name="Freeform 51">
              <a:extLst>
                <a:ext uri="{FF2B5EF4-FFF2-40B4-BE49-F238E27FC236}">
                  <a16:creationId xmlns:a16="http://schemas.microsoft.com/office/drawing/2014/main" id="{4CB4E814-2A80-4045-963C-A08122AB5DC7}"/>
                </a:ext>
              </a:extLst>
            </p:cNvPr>
            <p:cNvSpPr>
              <a:spLocks/>
            </p:cNvSpPr>
            <p:nvPr/>
          </p:nvSpPr>
          <p:spPr bwMode="auto">
            <a:xfrm>
              <a:off x="8755063" y="3214688"/>
              <a:ext cx="14288" cy="36512"/>
            </a:xfrm>
            <a:custGeom>
              <a:avLst/>
              <a:gdLst>
                <a:gd name="T0" fmla="*/ 0 w 7"/>
                <a:gd name="T1" fmla="*/ 15 h 19"/>
                <a:gd name="T2" fmla="*/ 3 w 7"/>
                <a:gd name="T3" fmla="*/ 19 h 19"/>
                <a:gd name="T4" fmla="*/ 5 w 7"/>
                <a:gd name="T5" fmla="*/ 18 h 19"/>
                <a:gd name="T6" fmla="*/ 3 w 7"/>
                <a:gd name="T7" fmla="*/ 0 h 19"/>
                <a:gd name="T8" fmla="*/ 0 w 7"/>
                <a:gd name="T9" fmla="*/ 15 h 19"/>
              </a:gdLst>
              <a:ahLst/>
              <a:cxnLst>
                <a:cxn ang="0">
                  <a:pos x="T0" y="T1"/>
                </a:cxn>
                <a:cxn ang="0">
                  <a:pos x="T2" y="T3"/>
                </a:cxn>
                <a:cxn ang="0">
                  <a:pos x="T4" y="T5"/>
                </a:cxn>
                <a:cxn ang="0">
                  <a:pos x="T6" y="T7"/>
                </a:cxn>
                <a:cxn ang="0">
                  <a:pos x="T8" y="T9"/>
                </a:cxn>
              </a:cxnLst>
              <a:rect l="0" t="0" r="r" b="b"/>
              <a:pathLst>
                <a:path w="7" h="19">
                  <a:moveTo>
                    <a:pt x="0" y="15"/>
                  </a:moveTo>
                  <a:cubicBezTo>
                    <a:pt x="1" y="18"/>
                    <a:pt x="2" y="19"/>
                    <a:pt x="3" y="19"/>
                  </a:cubicBezTo>
                  <a:cubicBezTo>
                    <a:pt x="4" y="19"/>
                    <a:pt x="5" y="19"/>
                    <a:pt x="5" y="18"/>
                  </a:cubicBezTo>
                  <a:cubicBezTo>
                    <a:pt x="7" y="15"/>
                    <a:pt x="7" y="7"/>
                    <a:pt x="3" y="0"/>
                  </a:cubicBezTo>
                  <a:cubicBezTo>
                    <a:pt x="1" y="5"/>
                    <a:pt x="0" y="11"/>
                    <a:pt x="0"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1" name="Freeform 52">
              <a:extLst>
                <a:ext uri="{FF2B5EF4-FFF2-40B4-BE49-F238E27FC236}">
                  <a16:creationId xmlns:a16="http://schemas.microsoft.com/office/drawing/2014/main" id="{5C7C98F8-CD7D-4F53-8F60-D448692D8CEA}"/>
                </a:ext>
              </a:extLst>
            </p:cNvPr>
            <p:cNvSpPr>
              <a:spLocks noEditPoints="1"/>
            </p:cNvSpPr>
            <p:nvPr/>
          </p:nvSpPr>
          <p:spPr bwMode="auto">
            <a:xfrm>
              <a:off x="8628063" y="3165475"/>
              <a:ext cx="234950" cy="327025"/>
            </a:xfrm>
            <a:custGeom>
              <a:avLst/>
              <a:gdLst>
                <a:gd name="T0" fmla="*/ 99 w 123"/>
                <a:gd name="T1" fmla="*/ 7 h 171"/>
                <a:gd name="T2" fmla="*/ 76 w 123"/>
                <a:gd name="T3" fmla="*/ 5 h 171"/>
                <a:gd name="T4" fmla="*/ 69 w 123"/>
                <a:gd name="T5" fmla="*/ 10 h 171"/>
                <a:gd name="T6" fmla="*/ 44 w 123"/>
                <a:gd name="T7" fmla="*/ 4 h 171"/>
                <a:gd name="T8" fmla="*/ 21 w 123"/>
                <a:gd name="T9" fmla="*/ 24 h 171"/>
                <a:gd name="T10" fmla="*/ 11 w 123"/>
                <a:gd name="T11" fmla="*/ 26 h 171"/>
                <a:gd name="T12" fmla="*/ 1 w 123"/>
                <a:gd name="T13" fmla="*/ 48 h 171"/>
                <a:gd name="T14" fmla="*/ 40 w 123"/>
                <a:gd name="T15" fmla="*/ 89 h 171"/>
                <a:gd name="T16" fmla="*/ 79 w 123"/>
                <a:gd name="T17" fmla="*/ 171 h 171"/>
                <a:gd name="T18" fmla="*/ 87 w 123"/>
                <a:gd name="T19" fmla="*/ 167 h 171"/>
                <a:gd name="T20" fmla="*/ 46 w 123"/>
                <a:gd name="T21" fmla="*/ 81 h 171"/>
                <a:gd name="T22" fmla="*/ 44 w 123"/>
                <a:gd name="T23" fmla="*/ 81 h 171"/>
                <a:gd name="T24" fmla="*/ 10 w 123"/>
                <a:gd name="T25" fmla="*/ 47 h 171"/>
                <a:gd name="T26" fmla="*/ 15 w 123"/>
                <a:gd name="T27" fmla="*/ 34 h 171"/>
                <a:gd name="T28" fmla="*/ 20 w 123"/>
                <a:gd name="T29" fmla="*/ 33 h 171"/>
                <a:gd name="T30" fmla="*/ 20 w 123"/>
                <a:gd name="T31" fmla="*/ 40 h 171"/>
                <a:gd name="T32" fmla="*/ 36 w 123"/>
                <a:gd name="T33" fmla="*/ 63 h 171"/>
                <a:gd name="T34" fmla="*/ 43 w 123"/>
                <a:gd name="T35" fmla="*/ 57 h 171"/>
                <a:gd name="T36" fmla="*/ 30 w 123"/>
                <a:gd name="T37" fmla="*/ 27 h 171"/>
                <a:gd name="T38" fmla="*/ 29 w 123"/>
                <a:gd name="T39" fmla="*/ 27 h 171"/>
                <a:gd name="T40" fmla="*/ 45 w 123"/>
                <a:gd name="T41" fmla="*/ 13 h 171"/>
                <a:gd name="T42" fmla="*/ 64 w 123"/>
                <a:gd name="T43" fmla="*/ 18 h 171"/>
                <a:gd name="T44" fmla="*/ 58 w 123"/>
                <a:gd name="T45" fmla="*/ 43 h 171"/>
                <a:gd name="T46" fmla="*/ 68 w 123"/>
                <a:gd name="T47" fmla="*/ 54 h 171"/>
                <a:gd name="T48" fmla="*/ 80 w 123"/>
                <a:gd name="T49" fmla="*/ 49 h 171"/>
                <a:gd name="T50" fmla="*/ 76 w 123"/>
                <a:gd name="T51" fmla="*/ 17 h 171"/>
                <a:gd name="T52" fmla="*/ 75 w 123"/>
                <a:gd name="T53" fmla="*/ 17 h 171"/>
                <a:gd name="T54" fmla="*/ 81 w 123"/>
                <a:gd name="T55" fmla="*/ 12 h 171"/>
                <a:gd name="T56" fmla="*/ 93 w 123"/>
                <a:gd name="T57" fmla="*/ 14 h 171"/>
                <a:gd name="T58" fmla="*/ 81 w 123"/>
                <a:gd name="T59" fmla="*/ 77 h 171"/>
                <a:gd name="T60" fmla="*/ 80 w 123"/>
                <a:gd name="T61" fmla="*/ 78 h 171"/>
                <a:gd name="T62" fmla="*/ 90 w 123"/>
                <a:gd name="T63" fmla="*/ 160 h 171"/>
                <a:gd name="T64" fmla="*/ 99 w 123"/>
                <a:gd name="T65" fmla="*/ 158 h 171"/>
                <a:gd name="T66" fmla="*/ 89 w 123"/>
                <a:gd name="T67" fmla="*/ 80 h 171"/>
                <a:gd name="T68" fmla="*/ 99 w 123"/>
                <a:gd name="T69" fmla="*/ 7 h 171"/>
                <a:gd name="T70" fmla="*/ 34 w 123"/>
                <a:gd name="T71" fmla="*/ 53 h 171"/>
                <a:gd name="T72" fmla="*/ 29 w 123"/>
                <a:gd name="T73" fmla="*/ 39 h 171"/>
                <a:gd name="T74" fmla="*/ 34 w 123"/>
                <a:gd name="T75" fmla="*/ 53 h 171"/>
                <a:gd name="T76" fmla="*/ 72 w 123"/>
                <a:gd name="T77" fmla="*/ 44 h 171"/>
                <a:gd name="T78" fmla="*/ 70 w 123"/>
                <a:gd name="T79" fmla="*/ 45 h 171"/>
                <a:gd name="T80" fmla="*/ 67 w 123"/>
                <a:gd name="T81" fmla="*/ 41 h 171"/>
                <a:gd name="T82" fmla="*/ 70 w 123"/>
                <a:gd name="T83" fmla="*/ 26 h 171"/>
                <a:gd name="T84" fmla="*/ 72 w 123"/>
                <a:gd name="T85" fmla="*/ 44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3" h="171">
                  <a:moveTo>
                    <a:pt x="99" y="7"/>
                  </a:moveTo>
                  <a:cubicBezTo>
                    <a:pt x="92" y="1"/>
                    <a:pt x="84" y="0"/>
                    <a:pt x="76" y="5"/>
                  </a:cubicBezTo>
                  <a:cubicBezTo>
                    <a:pt x="74" y="6"/>
                    <a:pt x="71" y="8"/>
                    <a:pt x="69" y="10"/>
                  </a:cubicBezTo>
                  <a:cubicBezTo>
                    <a:pt x="62" y="4"/>
                    <a:pt x="53" y="2"/>
                    <a:pt x="44" y="4"/>
                  </a:cubicBezTo>
                  <a:cubicBezTo>
                    <a:pt x="30" y="6"/>
                    <a:pt x="24" y="14"/>
                    <a:pt x="21" y="24"/>
                  </a:cubicBezTo>
                  <a:cubicBezTo>
                    <a:pt x="17" y="23"/>
                    <a:pt x="14" y="24"/>
                    <a:pt x="11" y="26"/>
                  </a:cubicBezTo>
                  <a:cubicBezTo>
                    <a:pt x="3" y="31"/>
                    <a:pt x="0" y="39"/>
                    <a:pt x="1" y="48"/>
                  </a:cubicBezTo>
                  <a:cubicBezTo>
                    <a:pt x="4" y="64"/>
                    <a:pt x="19" y="83"/>
                    <a:pt x="40" y="89"/>
                  </a:cubicBezTo>
                  <a:cubicBezTo>
                    <a:pt x="79" y="171"/>
                    <a:pt x="79" y="171"/>
                    <a:pt x="79" y="171"/>
                  </a:cubicBezTo>
                  <a:cubicBezTo>
                    <a:pt x="87" y="167"/>
                    <a:pt x="87" y="167"/>
                    <a:pt x="87" y="167"/>
                  </a:cubicBezTo>
                  <a:cubicBezTo>
                    <a:pt x="46" y="81"/>
                    <a:pt x="46" y="81"/>
                    <a:pt x="46" y="81"/>
                  </a:cubicBezTo>
                  <a:cubicBezTo>
                    <a:pt x="44" y="81"/>
                    <a:pt x="44" y="81"/>
                    <a:pt x="44" y="81"/>
                  </a:cubicBezTo>
                  <a:cubicBezTo>
                    <a:pt x="26" y="77"/>
                    <a:pt x="12" y="60"/>
                    <a:pt x="10" y="47"/>
                  </a:cubicBezTo>
                  <a:cubicBezTo>
                    <a:pt x="10" y="43"/>
                    <a:pt x="10" y="37"/>
                    <a:pt x="15" y="34"/>
                  </a:cubicBezTo>
                  <a:cubicBezTo>
                    <a:pt x="16" y="33"/>
                    <a:pt x="18" y="32"/>
                    <a:pt x="20" y="33"/>
                  </a:cubicBezTo>
                  <a:cubicBezTo>
                    <a:pt x="20" y="35"/>
                    <a:pt x="20" y="37"/>
                    <a:pt x="20" y="40"/>
                  </a:cubicBezTo>
                  <a:cubicBezTo>
                    <a:pt x="22" y="52"/>
                    <a:pt x="28" y="64"/>
                    <a:pt x="36" y="63"/>
                  </a:cubicBezTo>
                  <a:cubicBezTo>
                    <a:pt x="40" y="63"/>
                    <a:pt x="42" y="60"/>
                    <a:pt x="43" y="57"/>
                  </a:cubicBezTo>
                  <a:cubicBezTo>
                    <a:pt x="45" y="50"/>
                    <a:pt x="40" y="35"/>
                    <a:pt x="30" y="27"/>
                  </a:cubicBezTo>
                  <a:cubicBezTo>
                    <a:pt x="29" y="27"/>
                    <a:pt x="29" y="27"/>
                    <a:pt x="29" y="27"/>
                  </a:cubicBezTo>
                  <a:cubicBezTo>
                    <a:pt x="31" y="19"/>
                    <a:pt x="37" y="14"/>
                    <a:pt x="45" y="13"/>
                  </a:cubicBezTo>
                  <a:cubicBezTo>
                    <a:pt x="54" y="11"/>
                    <a:pt x="60" y="14"/>
                    <a:pt x="64" y="18"/>
                  </a:cubicBezTo>
                  <a:cubicBezTo>
                    <a:pt x="59" y="26"/>
                    <a:pt x="57" y="36"/>
                    <a:pt x="58" y="43"/>
                  </a:cubicBezTo>
                  <a:cubicBezTo>
                    <a:pt x="59" y="49"/>
                    <a:pt x="63" y="53"/>
                    <a:pt x="68" y="54"/>
                  </a:cubicBezTo>
                  <a:cubicBezTo>
                    <a:pt x="73" y="54"/>
                    <a:pt x="77" y="53"/>
                    <a:pt x="80" y="49"/>
                  </a:cubicBezTo>
                  <a:cubicBezTo>
                    <a:pt x="84" y="42"/>
                    <a:pt x="83" y="28"/>
                    <a:pt x="76" y="17"/>
                  </a:cubicBezTo>
                  <a:cubicBezTo>
                    <a:pt x="75" y="17"/>
                    <a:pt x="75" y="17"/>
                    <a:pt x="75" y="17"/>
                  </a:cubicBezTo>
                  <a:cubicBezTo>
                    <a:pt x="77" y="15"/>
                    <a:pt x="79" y="13"/>
                    <a:pt x="81" y="12"/>
                  </a:cubicBezTo>
                  <a:cubicBezTo>
                    <a:pt x="85" y="10"/>
                    <a:pt x="89" y="10"/>
                    <a:pt x="93" y="14"/>
                  </a:cubicBezTo>
                  <a:cubicBezTo>
                    <a:pt x="110" y="28"/>
                    <a:pt x="90" y="64"/>
                    <a:pt x="81" y="77"/>
                  </a:cubicBezTo>
                  <a:cubicBezTo>
                    <a:pt x="80" y="78"/>
                    <a:pt x="80" y="78"/>
                    <a:pt x="80" y="78"/>
                  </a:cubicBezTo>
                  <a:cubicBezTo>
                    <a:pt x="90" y="160"/>
                    <a:pt x="90" y="160"/>
                    <a:pt x="90" y="160"/>
                  </a:cubicBezTo>
                  <a:cubicBezTo>
                    <a:pt x="99" y="158"/>
                    <a:pt x="99" y="158"/>
                    <a:pt x="99" y="158"/>
                  </a:cubicBezTo>
                  <a:cubicBezTo>
                    <a:pt x="89" y="80"/>
                    <a:pt x="89" y="80"/>
                    <a:pt x="89" y="80"/>
                  </a:cubicBezTo>
                  <a:cubicBezTo>
                    <a:pt x="95" y="72"/>
                    <a:pt x="123" y="28"/>
                    <a:pt x="99" y="7"/>
                  </a:cubicBezTo>
                  <a:moveTo>
                    <a:pt x="34" y="53"/>
                  </a:moveTo>
                  <a:cubicBezTo>
                    <a:pt x="33" y="50"/>
                    <a:pt x="30" y="45"/>
                    <a:pt x="29" y="39"/>
                  </a:cubicBezTo>
                  <a:cubicBezTo>
                    <a:pt x="33" y="44"/>
                    <a:pt x="34" y="50"/>
                    <a:pt x="34" y="53"/>
                  </a:cubicBezTo>
                  <a:moveTo>
                    <a:pt x="72" y="44"/>
                  </a:moveTo>
                  <a:cubicBezTo>
                    <a:pt x="72" y="45"/>
                    <a:pt x="71" y="45"/>
                    <a:pt x="70" y="45"/>
                  </a:cubicBezTo>
                  <a:cubicBezTo>
                    <a:pt x="69" y="45"/>
                    <a:pt x="68" y="44"/>
                    <a:pt x="67" y="41"/>
                  </a:cubicBezTo>
                  <a:cubicBezTo>
                    <a:pt x="67" y="37"/>
                    <a:pt x="68" y="31"/>
                    <a:pt x="70" y="26"/>
                  </a:cubicBezTo>
                  <a:cubicBezTo>
                    <a:pt x="74" y="33"/>
                    <a:pt x="74" y="41"/>
                    <a:pt x="72" y="44"/>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2" name="Freeform 53">
              <a:extLst>
                <a:ext uri="{FF2B5EF4-FFF2-40B4-BE49-F238E27FC236}">
                  <a16:creationId xmlns:a16="http://schemas.microsoft.com/office/drawing/2014/main" id="{3FF2A04D-06F1-4BC5-8173-6C051A4532B3}"/>
                </a:ext>
              </a:extLst>
            </p:cNvPr>
            <p:cNvSpPr>
              <a:spLocks noEditPoints="1"/>
            </p:cNvSpPr>
            <p:nvPr/>
          </p:nvSpPr>
          <p:spPr bwMode="auto">
            <a:xfrm>
              <a:off x="8696325" y="3430588"/>
              <a:ext cx="196850" cy="171450"/>
            </a:xfrm>
            <a:custGeom>
              <a:avLst/>
              <a:gdLst>
                <a:gd name="T0" fmla="*/ 98 w 103"/>
                <a:gd name="T1" fmla="*/ 35 h 90"/>
                <a:gd name="T2" fmla="*/ 97 w 103"/>
                <a:gd name="T3" fmla="*/ 21 h 90"/>
                <a:gd name="T4" fmla="*/ 93 w 103"/>
                <a:gd name="T5" fmla="*/ 0 h 90"/>
                <a:gd name="T6" fmla="*/ 4 w 103"/>
                <a:gd name="T7" fmla="*/ 25 h 90"/>
                <a:gd name="T8" fmla="*/ 12 w 103"/>
                <a:gd name="T9" fmla="*/ 45 h 90"/>
                <a:gd name="T10" fmla="*/ 12 w 103"/>
                <a:gd name="T11" fmla="*/ 45 h 90"/>
                <a:gd name="T12" fmla="*/ 18 w 103"/>
                <a:gd name="T13" fmla="*/ 58 h 90"/>
                <a:gd name="T14" fmla="*/ 25 w 103"/>
                <a:gd name="T15" fmla="*/ 71 h 90"/>
                <a:gd name="T16" fmla="*/ 30 w 103"/>
                <a:gd name="T17" fmla="*/ 71 h 90"/>
                <a:gd name="T18" fmla="*/ 65 w 103"/>
                <a:gd name="T19" fmla="*/ 86 h 90"/>
                <a:gd name="T20" fmla="*/ 94 w 103"/>
                <a:gd name="T21" fmla="*/ 54 h 90"/>
                <a:gd name="T22" fmla="*/ 98 w 103"/>
                <a:gd name="T23" fmla="*/ 50 h 90"/>
                <a:gd name="T24" fmla="*/ 98 w 103"/>
                <a:gd name="T25" fmla="*/ 35 h 90"/>
                <a:gd name="T26" fmla="*/ 96 w 103"/>
                <a:gd name="T27" fmla="*/ 33 h 90"/>
                <a:gd name="T28" fmla="*/ 95 w 103"/>
                <a:gd name="T29" fmla="*/ 32 h 90"/>
                <a:gd name="T30" fmla="*/ 96 w 103"/>
                <a:gd name="T31" fmla="*/ 33 h 90"/>
                <a:gd name="T32" fmla="*/ 93 w 103"/>
                <a:gd name="T33" fmla="*/ 41 h 90"/>
                <a:gd name="T34" fmla="*/ 97 w 103"/>
                <a:gd name="T35" fmla="*/ 37 h 90"/>
                <a:gd name="T36" fmla="*/ 93 w 103"/>
                <a:gd name="T37" fmla="*/ 41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3" h="90">
                  <a:moveTo>
                    <a:pt x="98" y="35"/>
                  </a:moveTo>
                  <a:cubicBezTo>
                    <a:pt x="99" y="33"/>
                    <a:pt x="100" y="26"/>
                    <a:pt x="97" y="21"/>
                  </a:cubicBezTo>
                  <a:cubicBezTo>
                    <a:pt x="98" y="20"/>
                    <a:pt x="103" y="7"/>
                    <a:pt x="93" y="0"/>
                  </a:cubicBezTo>
                  <a:cubicBezTo>
                    <a:pt x="93" y="0"/>
                    <a:pt x="57" y="28"/>
                    <a:pt x="4" y="25"/>
                  </a:cubicBezTo>
                  <a:cubicBezTo>
                    <a:pt x="4" y="25"/>
                    <a:pt x="0" y="35"/>
                    <a:pt x="12" y="45"/>
                  </a:cubicBezTo>
                  <a:cubicBezTo>
                    <a:pt x="12" y="45"/>
                    <a:pt x="12" y="45"/>
                    <a:pt x="12" y="45"/>
                  </a:cubicBezTo>
                  <a:cubicBezTo>
                    <a:pt x="12" y="48"/>
                    <a:pt x="13" y="53"/>
                    <a:pt x="18" y="58"/>
                  </a:cubicBezTo>
                  <a:cubicBezTo>
                    <a:pt x="18" y="61"/>
                    <a:pt x="19" y="66"/>
                    <a:pt x="25" y="71"/>
                  </a:cubicBezTo>
                  <a:cubicBezTo>
                    <a:pt x="25" y="71"/>
                    <a:pt x="27" y="71"/>
                    <a:pt x="30" y="71"/>
                  </a:cubicBezTo>
                  <a:cubicBezTo>
                    <a:pt x="37" y="82"/>
                    <a:pt x="51" y="90"/>
                    <a:pt x="65" y="86"/>
                  </a:cubicBezTo>
                  <a:cubicBezTo>
                    <a:pt x="81" y="82"/>
                    <a:pt x="93" y="69"/>
                    <a:pt x="94" y="54"/>
                  </a:cubicBezTo>
                  <a:cubicBezTo>
                    <a:pt x="95" y="53"/>
                    <a:pt x="97" y="51"/>
                    <a:pt x="98" y="50"/>
                  </a:cubicBezTo>
                  <a:cubicBezTo>
                    <a:pt x="98" y="50"/>
                    <a:pt x="102" y="42"/>
                    <a:pt x="98" y="35"/>
                  </a:cubicBezTo>
                  <a:close/>
                  <a:moveTo>
                    <a:pt x="96" y="33"/>
                  </a:moveTo>
                  <a:cubicBezTo>
                    <a:pt x="96" y="33"/>
                    <a:pt x="95" y="32"/>
                    <a:pt x="95" y="32"/>
                  </a:cubicBezTo>
                  <a:cubicBezTo>
                    <a:pt x="95" y="32"/>
                    <a:pt x="96" y="33"/>
                    <a:pt x="96" y="33"/>
                  </a:cubicBezTo>
                  <a:close/>
                  <a:moveTo>
                    <a:pt x="93" y="41"/>
                  </a:moveTo>
                  <a:cubicBezTo>
                    <a:pt x="94" y="39"/>
                    <a:pt x="96" y="38"/>
                    <a:pt x="97" y="37"/>
                  </a:cubicBezTo>
                  <a:cubicBezTo>
                    <a:pt x="96" y="38"/>
                    <a:pt x="94" y="39"/>
                    <a:pt x="93" y="41"/>
                  </a:cubicBezTo>
                  <a:close/>
                </a:path>
              </a:pathLst>
            </a:custGeom>
            <a:solidFill>
              <a:srgbClr val="54576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3" name="Freeform 54">
              <a:extLst>
                <a:ext uri="{FF2B5EF4-FFF2-40B4-BE49-F238E27FC236}">
                  <a16:creationId xmlns:a16="http://schemas.microsoft.com/office/drawing/2014/main" id="{F8FA3A4B-0B18-4307-BBAC-A0FCB5EB3696}"/>
                </a:ext>
              </a:extLst>
            </p:cNvPr>
            <p:cNvSpPr>
              <a:spLocks noEditPoints="1"/>
            </p:cNvSpPr>
            <p:nvPr/>
          </p:nvSpPr>
          <p:spPr bwMode="auto">
            <a:xfrm>
              <a:off x="8524875" y="3043238"/>
              <a:ext cx="247650" cy="244475"/>
            </a:xfrm>
            <a:custGeom>
              <a:avLst/>
              <a:gdLst>
                <a:gd name="T0" fmla="*/ 73 w 130"/>
                <a:gd name="T1" fmla="*/ 97 h 128"/>
                <a:gd name="T2" fmla="*/ 69 w 130"/>
                <a:gd name="T3" fmla="*/ 98 h 128"/>
                <a:gd name="T4" fmla="*/ 64 w 130"/>
                <a:gd name="T5" fmla="*/ 111 h 128"/>
                <a:gd name="T6" fmla="*/ 70 w 130"/>
                <a:gd name="T7" fmla="*/ 124 h 128"/>
                <a:gd name="T8" fmla="*/ 80 w 130"/>
                <a:gd name="T9" fmla="*/ 120 h 128"/>
                <a:gd name="T10" fmla="*/ 74 w 130"/>
                <a:gd name="T11" fmla="*/ 104 h 128"/>
                <a:gd name="T12" fmla="*/ 74 w 130"/>
                <a:gd name="T13" fmla="*/ 97 h 128"/>
                <a:gd name="T14" fmla="*/ 73 w 130"/>
                <a:gd name="T15" fmla="*/ 97 h 128"/>
                <a:gd name="T16" fmla="*/ 104 w 130"/>
                <a:gd name="T17" fmla="*/ 76 h 128"/>
                <a:gd name="T18" fmla="*/ 99 w 130"/>
                <a:gd name="T19" fmla="*/ 77 h 128"/>
                <a:gd name="T20" fmla="*/ 83 w 130"/>
                <a:gd name="T21" fmla="*/ 91 h 128"/>
                <a:gd name="T22" fmla="*/ 84 w 130"/>
                <a:gd name="T23" fmla="*/ 91 h 128"/>
                <a:gd name="T24" fmla="*/ 96 w 130"/>
                <a:gd name="T25" fmla="*/ 108 h 128"/>
                <a:gd name="T26" fmla="*/ 107 w 130"/>
                <a:gd name="T27" fmla="*/ 96 h 128"/>
                <a:gd name="T28" fmla="*/ 117 w 130"/>
                <a:gd name="T29" fmla="*/ 81 h 128"/>
                <a:gd name="T30" fmla="*/ 104 w 130"/>
                <a:gd name="T31" fmla="*/ 76 h 128"/>
                <a:gd name="T32" fmla="*/ 81 w 130"/>
                <a:gd name="T33" fmla="*/ 0 h 128"/>
                <a:gd name="T34" fmla="*/ 24 w 130"/>
                <a:gd name="T35" fmla="*/ 31 h 128"/>
                <a:gd name="T36" fmla="*/ 23 w 130"/>
                <a:gd name="T37" fmla="*/ 119 h 128"/>
                <a:gd name="T38" fmla="*/ 50 w 130"/>
                <a:gd name="T39" fmla="*/ 128 h 128"/>
                <a:gd name="T40" fmla="*/ 60 w 130"/>
                <a:gd name="T41" fmla="*/ 127 h 128"/>
                <a:gd name="T42" fmla="*/ 55 w 130"/>
                <a:gd name="T43" fmla="*/ 112 h 128"/>
                <a:gd name="T44" fmla="*/ 65 w 130"/>
                <a:gd name="T45" fmla="*/ 90 h 128"/>
                <a:gd name="T46" fmla="*/ 74 w 130"/>
                <a:gd name="T47" fmla="*/ 88 h 128"/>
                <a:gd name="T48" fmla="*/ 75 w 130"/>
                <a:gd name="T49" fmla="*/ 88 h 128"/>
                <a:gd name="T50" fmla="*/ 98 w 130"/>
                <a:gd name="T51" fmla="*/ 68 h 128"/>
                <a:gd name="T52" fmla="*/ 104 w 130"/>
                <a:gd name="T53" fmla="*/ 67 h 128"/>
                <a:gd name="T54" fmla="*/ 121 w 130"/>
                <a:gd name="T55" fmla="*/ 72 h 128"/>
                <a:gd name="T56" fmla="*/ 108 w 130"/>
                <a:gd name="T57" fmla="*/ 8 h 128"/>
                <a:gd name="T58" fmla="*/ 81 w 130"/>
                <a:gd name="T59" fmla="*/ 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0" h="128">
                  <a:moveTo>
                    <a:pt x="73" y="97"/>
                  </a:moveTo>
                  <a:cubicBezTo>
                    <a:pt x="71" y="97"/>
                    <a:pt x="70" y="97"/>
                    <a:pt x="69" y="98"/>
                  </a:cubicBezTo>
                  <a:cubicBezTo>
                    <a:pt x="64" y="101"/>
                    <a:pt x="64" y="107"/>
                    <a:pt x="64" y="111"/>
                  </a:cubicBezTo>
                  <a:cubicBezTo>
                    <a:pt x="65" y="115"/>
                    <a:pt x="67" y="120"/>
                    <a:pt x="70" y="124"/>
                  </a:cubicBezTo>
                  <a:cubicBezTo>
                    <a:pt x="73" y="123"/>
                    <a:pt x="76" y="121"/>
                    <a:pt x="80" y="120"/>
                  </a:cubicBezTo>
                  <a:cubicBezTo>
                    <a:pt x="77" y="115"/>
                    <a:pt x="75" y="110"/>
                    <a:pt x="74" y="104"/>
                  </a:cubicBezTo>
                  <a:cubicBezTo>
                    <a:pt x="74" y="101"/>
                    <a:pt x="74" y="99"/>
                    <a:pt x="74" y="97"/>
                  </a:cubicBezTo>
                  <a:cubicBezTo>
                    <a:pt x="73" y="97"/>
                    <a:pt x="73" y="97"/>
                    <a:pt x="73" y="97"/>
                  </a:cubicBezTo>
                  <a:moveTo>
                    <a:pt x="104" y="76"/>
                  </a:moveTo>
                  <a:cubicBezTo>
                    <a:pt x="103" y="76"/>
                    <a:pt x="101" y="76"/>
                    <a:pt x="99" y="77"/>
                  </a:cubicBezTo>
                  <a:cubicBezTo>
                    <a:pt x="91" y="78"/>
                    <a:pt x="85" y="83"/>
                    <a:pt x="83" y="91"/>
                  </a:cubicBezTo>
                  <a:cubicBezTo>
                    <a:pt x="84" y="91"/>
                    <a:pt x="84" y="91"/>
                    <a:pt x="84" y="91"/>
                  </a:cubicBezTo>
                  <a:cubicBezTo>
                    <a:pt x="90" y="95"/>
                    <a:pt x="94" y="102"/>
                    <a:pt x="96" y="108"/>
                  </a:cubicBezTo>
                  <a:cubicBezTo>
                    <a:pt x="100" y="105"/>
                    <a:pt x="104" y="100"/>
                    <a:pt x="107" y="96"/>
                  </a:cubicBezTo>
                  <a:cubicBezTo>
                    <a:pt x="111" y="91"/>
                    <a:pt x="114" y="86"/>
                    <a:pt x="117" y="81"/>
                  </a:cubicBezTo>
                  <a:cubicBezTo>
                    <a:pt x="114" y="78"/>
                    <a:pt x="110" y="76"/>
                    <a:pt x="104" y="76"/>
                  </a:cubicBezTo>
                  <a:moveTo>
                    <a:pt x="81" y="0"/>
                  </a:moveTo>
                  <a:cubicBezTo>
                    <a:pt x="61" y="0"/>
                    <a:pt x="39" y="11"/>
                    <a:pt x="24" y="31"/>
                  </a:cubicBezTo>
                  <a:cubicBezTo>
                    <a:pt x="0" y="62"/>
                    <a:pt x="0" y="101"/>
                    <a:pt x="23" y="119"/>
                  </a:cubicBezTo>
                  <a:cubicBezTo>
                    <a:pt x="31" y="125"/>
                    <a:pt x="40" y="128"/>
                    <a:pt x="50" y="128"/>
                  </a:cubicBezTo>
                  <a:cubicBezTo>
                    <a:pt x="53" y="128"/>
                    <a:pt x="57" y="127"/>
                    <a:pt x="60" y="127"/>
                  </a:cubicBezTo>
                  <a:cubicBezTo>
                    <a:pt x="58" y="122"/>
                    <a:pt x="56" y="117"/>
                    <a:pt x="55" y="112"/>
                  </a:cubicBezTo>
                  <a:cubicBezTo>
                    <a:pt x="54" y="103"/>
                    <a:pt x="57" y="95"/>
                    <a:pt x="65" y="90"/>
                  </a:cubicBezTo>
                  <a:cubicBezTo>
                    <a:pt x="67" y="88"/>
                    <a:pt x="71" y="88"/>
                    <a:pt x="74" y="88"/>
                  </a:cubicBezTo>
                  <a:cubicBezTo>
                    <a:pt x="74" y="88"/>
                    <a:pt x="74" y="88"/>
                    <a:pt x="75" y="88"/>
                  </a:cubicBezTo>
                  <a:cubicBezTo>
                    <a:pt x="78" y="78"/>
                    <a:pt x="84" y="70"/>
                    <a:pt x="98" y="68"/>
                  </a:cubicBezTo>
                  <a:cubicBezTo>
                    <a:pt x="100" y="67"/>
                    <a:pt x="102" y="67"/>
                    <a:pt x="104" y="67"/>
                  </a:cubicBezTo>
                  <a:cubicBezTo>
                    <a:pt x="110" y="67"/>
                    <a:pt x="116" y="69"/>
                    <a:pt x="121" y="72"/>
                  </a:cubicBezTo>
                  <a:cubicBezTo>
                    <a:pt x="130" y="47"/>
                    <a:pt x="126" y="22"/>
                    <a:pt x="108" y="8"/>
                  </a:cubicBezTo>
                  <a:cubicBezTo>
                    <a:pt x="100" y="2"/>
                    <a:pt x="91" y="0"/>
                    <a:pt x="81" y="0"/>
                  </a:cubicBezTo>
                </a:path>
              </a:pathLst>
            </a:custGeom>
            <a:solidFill>
              <a:srgbClr val="FFEBB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4" name="Freeform 55">
              <a:extLst>
                <a:ext uri="{FF2B5EF4-FFF2-40B4-BE49-F238E27FC236}">
                  <a16:creationId xmlns:a16="http://schemas.microsoft.com/office/drawing/2014/main" id="{36605AD7-21D5-40E6-8852-02E20B608C68}"/>
                </a:ext>
              </a:extLst>
            </p:cNvPr>
            <p:cNvSpPr>
              <a:spLocks/>
            </p:cNvSpPr>
            <p:nvPr/>
          </p:nvSpPr>
          <p:spPr bwMode="auto">
            <a:xfrm>
              <a:off x="8682038" y="3240088"/>
              <a:ext cx="9525" cy="22225"/>
            </a:xfrm>
            <a:custGeom>
              <a:avLst/>
              <a:gdLst>
                <a:gd name="T0" fmla="*/ 0 w 5"/>
                <a:gd name="T1" fmla="*/ 0 h 12"/>
                <a:gd name="T2" fmla="*/ 4 w 5"/>
                <a:gd name="T3" fmla="*/ 12 h 12"/>
                <a:gd name="T4" fmla="*/ 5 w 5"/>
                <a:gd name="T5" fmla="*/ 11 h 12"/>
                <a:gd name="T6" fmla="*/ 0 w 5"/>
                <a:gd name="T7" fmla="*/ 0 h 12"/>
              </a:gdLst>
              <a:ahLst/>
              <a:cxnLst>
                <a:cxn ang="0">
                  <a:pos x="T0" y="T1"/>
                </a:cxn>
                <a:cxn ang="0">
                  <a:pos x="T2" y="T3"/>
                </a:cxn>
                <a:cxn ang="0">
                  <a:pos x="T4" y="T5"/>
                </a:cxn>
                <a:cxn ang="0">
                  <a:pos x="T6" y="T7"/>
                </a:cxn>
              </a:cxnLst>
              <a:rect l="0" t="0" r="r" b="b"/>
              <a:pathLst>
                <a:path w="5" h="12">
                  <a:moveTo>
                    <a:pt x="0" y="0"/>
                  </a:moveTo>
                  <a:cubicBezTo>
                    <a:pt x="1" y="5"/>
                    <a:pt x="3" y="9"/>
                    <a:pt x="4" y="12"/>
                  </a:cubicBezTo>
                  <a:cubicBezTo>
                    <a:pt x="5" y="12"/>
                    <a:pt x="5" y="12"/>
                    <a:pt x="5" y="11"/>
                  </a:cubicBezTo>
                  <a:cubicBezTo>
                    <a:pt x="4" y="8"/>
                    <a:pt x="3" y="4"/>
                    <a:pt x="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5" name="Freeform 56">
              <a:extLst>
                <a:ext uri="{FF2B5EF4-FFF2-40B4-BE49-F238E27FC236}">
                  <a16:creationId xmlns:a16="http://schemas.microsoft.com/office/drawing/2014/main" id="{884712EE-0910-4C2C-9F57-787250BED9B3}"/>
                </a:ext>
              </a:extLst>
            </p:cNvPr>
            <p:cNvSpPr>
              <a:spLocks/>
            </p:cNvSpPr>
            <p:nvPr/>
          </p:nvSpPr>
          <p:spPr bwMode="auto">
            <a:xfrm>
              <a:off x="8628063" y="3170238"/>
              <a:ext cx="127000" cy="115887"/>
            </a:xfrm>
            <a:custGeom>
              <a:avLst/>
              <a:gdLst>
                <a:gd name="T0" fmla="*/ 50 w 67"/>
                <a:gd name="T1" fmla="*/ 0 h 60"/>
                <a:gd name="T2" fmla="*/ 44 w 67"/>
                <a:gd name="T3" fmla="*/ 1 h 60"/>
                <a:gd name="T4" fmla="*/ 21 w 67"/>
                <a:gd name="T5" fmla="*/ 21 h 60"/>
                <a:gd name="T6" fmla="*/ 20 w 67"/>
                <a:gd name="T7" fmla="*/ 21 h 60"/>
                <a:gd name="T8" fmla="*/ 11 w 67"/>
                <a:gd name="T9" fmla="*/ 23 h 60"/>
                <a:gd name="T10" fmla="*/ 1 w 67"/>
                <a:gd name="T11" fmla="*/ 45 h 60"/>
                <a:gd name="T12" fmla="*/ 6 w 67"/>
                <a:gd name="T13" fmla="*/ 60 h 60"/>
                <a:gd name="T14" fmla="*/ 16 w 67"/>
                <a:gd name="T15" fmla="*/ 57 h 60"/>
                <a:gd name="T16" fmla="*/ 10 w 67"/>
                <a:gd name="T17" fmla="*/ 44 h 60"/>
                <a:gd name="T18" fmla="*/ 15 w 67"/>
                <a:gd name="T19" fmla="*/ 31 h 60"/>
                <a:gd name="T20" fmla="*/ 19 w 67"/>
                <a:gd name="T21" fmla="*/ 30 h 60"/>
                <a:gd name="T22" fmla="*/ 20 w 67"/>
                <a:gd name="T23" fmla="*/ 30 h 60"/>
                <a:gd name="T24" fmla="*/ 20 w 67"/>
                <a:gd name="T25" fmla="*/ 37 h 60"/>
                <a:gd name="T26" fmla="*/ 26 w 67"/>
                <a:gd name="T27" fmla="*/ 53 h 60"/>
                <a:gd name="T28" fmla="*/ 33 w 67"/>
                <a:gd name="T29" fmla="*/ 48 h 60"/>
                <a:gd name="T30" fmla="*/ 29 w 67"/>
                <a:gd name="T31" fmla="*/ 36 h 60"/>
                <a:gd name="T32" fmla="*/ 29 w 67"/>
                <a:gd name="T33" fmla="*/ 36 h 60"/>
                <a:gd name="T34" fmla="*/ 34 w 67"/>
                <a:gd name="T35" fmla="*/ 47 h 60"/>
                <a:gd name="T36" fmla="*/ 42 w 67"/>
                <a:gd name="T37" fmla="*/ 41 h 60"/>
                <a:gd name="T38" fmla="*/ 30 w 67"/>
                <a:gd name="T39" fmla="*/ 24 h 60"/>
                <a:gd name="T40" fmla="*/ 29 w 67"/>
                <a:gd name="T41" fmla="*/ 24 h 60"/>
                <a:gd name="T42" fmla="*/ 45 w 67"/>
                <a:gd name="T43" fmla="*/ 10 h 60"/>
                <a:gd name="T44" fmla="*/ 50 w 67"/>
                <a:gd name="T45" fmla="*/ 9 h 60"/>
                <a:gd name="T46" fmla="*/ 63 w 67"/>
                <a:gd name="T47" fmla="*/ 14 h 60"/>
                <a:gd name="T48" fmla="*/ 67 w 67"/>
                <a:gd name="T49" fmla="*/ 5 h 60"/>
                <a:gd name="T50" fmla="*/ 50 w 67"/>
                <a:gd name="T51"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60">
                  <a:moveTo>
                    <a:pt x="50" y="0"/>
                  </a:moveTo>
                  <a:cubicBezTo>
                    <a:pt x="48" y="0"/>
                    <a:pt x="46" y="0"/>
                    <a:pt x="44" y="1"/>
                  </a:cubicBezTo>
                  <a:cubicBezTo>
                    <a:pt x="30" y="3"/>
                    <a:pt x="24" y="11"/>
                    <a:pt x="21" y="21"/>
                  </a:cubicBezTo>
                  <a:cubicBezTo>
                    <a:pt x="20" y="21"/>
                    <a:pt x="20" y="21"/>
                    <a:pt x="20" y="21"/>
                  </a:cubicBezTo>
                  <a:cubicBezTo>
                    <a:pt x="17" y="21"/>
                    <a:pt x="13" y="21"/>
                    <a:pt x="11" y="23"/>
                  </a:cubicBezTo>
                  <a:cubicBezTo>
                    <a:pt x="3" y="28"/>
                    <a:pt x="0" y="36"/>
                    <a:pt x="1" y="45"/>
                  </a:cubicBezTo>
                  <a:cubicBezTo>
                    <a:pt x="2" y="50"/>
                    <a:pt x="4" y="55"/>
                    <a:pt x="6" y="60"/>
                  </a:cubicBezTo>
                  <a:cubicBezTo>
                    <a:pt x="9" y="59"/>
                    <a:pt x="13" y="58"/>
                    <a:pt x="16" y="57"/>
                  </a:cubicBezTo>
                  <a:cubicBezTo>
                    <a:pt x="13" y="53"/>
                    <a:pt x="11" y="48"/>
                    <a:pt x="10" y="44"/>
                  </a:cubicBezTo>
                  <a:cubicBezTo>
                    <a:pt x="10" y="40"/>
                    <a:pt x="10" y="34"/>
                    <a:pt x="15" y="31"/>
                  </a:cubicBezTo>
                  <a:cubicBezTo>
                    <a:pt x="16" y="30"/>
                    <a:pt x="17" y="30"/>
                    <a:pt x="19" y="30"/>
                  </a:cubicBezTo>
                  <a:cubicBezTo>
                    <a:pt x="19" y="30"/>
                    <a:pt x="19" y="30"/>
                    <a:pt x="20" y="30"/>
                  </a:cubicBezTo>
                  <a:cubicBezTo>
                    <a:pt x="20" y="32"/>
                    <a:pt x="20" y="34"/>
                    <a:pt x="20" y="37"/>
                  </a:cubicBezTo>
                  <a:cubicBezTo>
                    <a:pt x="21" y="43"/>
                    <a:pt x="23" y="48"/>
                    <a:pt x="26" y="53"/>
                  </a:cubicBezTo>
                  <a:cubicBezTo>
                    <a:pt x="28" y="51"/>
                    <a:pt x="31" y="50"/>
                    <a:pt x="33" y="48"/>
                  </a:cubicBezTo>
                  <a:cubicBezTo>
                    <a:pt x="32" y="45"/>
                    <a:pt x="30" y="41"/>
                    <a:pt x="29" y="36"/>
                  </a:cubicBezTo>
                  <a:cubicBezTo>
                    <a:pt x="29" y="36"/>
                    <a:pt x="29" y="36"/>
                    <a:pt x="29" y="36"/>
                  </a:cubicBezTo>
                  <a:cubicBezTo>
                    <a:pt x="32" y="40"/>
                    <a:pt x="33" y="44"/>
                    <a:pt x="34" y="47"/>
                  </a:cubicBezTo>
                  <a:cubicBezTo>
                    <a:pt x="37" y="46"/>
                    <a:pt x="39" y="44"/>
                    <a:pt x="42" y="41"/>
                  </a:cubicBezTo>
                  <a:cubicBezTo>
                    <a:pt x="40" y="35"/>
                    <a:pt x="36" y="28"/>
                    <a:pt x="30" y="24"/>
                  </a:cubicBezTo>
                  <a:cubicBezTo>
                    <a:pt x="29" y="24"/>
                    <a:pt x="29" y="24"/>
                    <a:pt x="29" y="24"/>
                  </a:cubicBezTo>
                  <a:cubicBezTo>
                    <a:pt x="31" y="16"/>
                    <a:pt x="37" y="11"/>
                    <a:pt x="45" y="10"/>
                  </a:cubicBezTo>
                  <a:cubicBezTo>
                    <a:pt x="47" y="9"/>
                    <a:pt x="49" y="9"/>
                    <a:pt x="50" y="9"/>
                  </a:cubicBezTo>
                  <a:cubicBezTo>
                    <a:pt x="56" y="9"/>
                    <a:pt x="60" y="11"/>
                    <a:pt x="63" y="14"/>
                  </a:cubicBezTo>
                  <a:cubicBezTo>
                    <a:pt x="64" y="11"/>
                    <a:pt x="66" y="8"/>
                    <a:pt x="67" y="5"/>
                  </a:cubicBezTo>
                  <a:cubicBezTo>
                    <a:pt x="62" y="2"/>
                    <a:pt x="56" y="0"/>
                    <a:pt x="5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6" name="Freeform 57">
              <a:extLst>
                <a:ext uri="{FF2B5EF4-FFF2-40B4-BE49-F238E27FC236}">
                  <a16:creationId xmlns:a16="http://schemas.microsoft.com/office/drawing/2014/main" id="{66FD88BE-6E05-4FA7-8F7B-0E57525DD1CD}"/>
                </a:ext>
              </a:extLst>
            </p:cNvPr>
            <p:cNvSpPr>
              <a:spLocks/>
            </p:cNvSpPr>
            <p:nvPr/>
          </p:nvSpPr>
          <p:spPr bwMode="auto">
            <a:xfrm>
              <a:off x="8332788" y="3175000"/>
              <a:ext cx="103188" cy="31750"/>
            </a:xfrm>
            <a:custGeom>
              <a:avLst/>
              <a:gdLst>
                <a:gd name="T0" fmla="*/ 1 w 65"/>
                <a:gd name="T1" fmla="*/ 0 h 20"/>
                <a:gd name="T2" fmla="*/ 65 w 65"/>
                <a:gd name="T3" fmla="*/ 12 h 20"/>
                <a:gd name="T4" fmla="*/ 0 w 65"/>
                <a:gd name="T5" fmla="*/ 20 h 20"/>
                <a:gd name="T6" fmla="*/ 1 w 65"/>
                <a:gd name="T7" fmla="*/ 0 h 20"/>
              </a:gdLst>
              <a:ahLst/>
              <a:cxnLst>
                <a:cxn ang="0">
                  <a:pos x="T0" y="T1"/>
                </a:cxn>
                <a:cxn ang="0">
                  <a:pos x="T2" y="T3"/>
                </a:cxn>
                <a:cxn ang="0">
                  <a:pos x="T4" y="T5"/>
                </a:cxn>
                <a:cxn ang="0">
                  <a:pos x="T6" y="T7"/>
                </a:cxn>
              </a:cxnLst>
              <a:rect l="0" t="0" r="r" b="b"/>
              <a:pathLst>
                <a:path w="65" h="20">
                  <a:moveTo>
                    <a:pt x="1" y="0"/>
                  </a:moveTo>
                  <a:lnTo>
                    <a:pt x="65" y="12"/>
                  </a:lnTo>
                  <a:lnTo>
                    <a:pt x="0" y="20"/>
                  </a:lnTo>
                  <a:lnTo>
                    <a:pt x="1" y="0"/>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7" name="Freeform 58">
              <a:extLst>
                <a:ext uri="{FF2B5EF4-FFF2-40B4-BE49-F238E27FC236}">
                  <a16:creationId xmlns:a16="http://schemas.microsoft.com/office/drawing/2014/main" id="{22F3CC3F-67FD-4CEA-BBD4-B26668794562}"/>
                </a:ext>
              </a:extLst>
            </p:cNvPr>
            <p:cNvSpPr>
              <a:spLocks/>
            </p:cNvSpPr>
            <p:nvPr/>
          </p:nvSpPr>
          <p:spPr bwMode="auto">
            <a:xfrm>
              <a:off x="8443913" y="2901950"/>
              <a:ext cx="84138" cy="106362"/>
            </a:xfrm>
            <a:custGeom>
              <a:avLst/>
              <a:gdLst>
                <a:gd name="T0" fmla="*/ 17 w 53"/>
                <a:gd name="T1" fmla="*/ 0 h 67"/>
                <a:gd name="T2" fmla="*/ 53 w 53"/>
                <a:gd name="T3" fmla="*/ 67 h 67"/>
                <a:gd name="T4" fmla="*/ 0 w 53"/>
                <a:gd name="T5" fmla="*/ 12 h 67"/>
                <a:gd name="T6" fmla="*/ 17 w 53"/>
                <a:gd name="T7" fmla="*/ 0 h 67"/>
              </a:gdLst>
              <a:ahLst/>
              <a:cxnLst>
                <a:cxn ang="0">
                  <a:pos x="T0" y="T1"/>
                </a:cxn>
                <a:cxn ang="0">
                  <a:pos x="T2" y="T3"/>
                </a:cxn>
                <a:cxn ang="0">
                  <a:pos x="T4" y="T5"/>
                </a:cxn>
                <a:cxn ang="0">
                  <a:pos x="T6" y="T7"/>
                </a:cxn>
              </a:cxnLst>
              <a:rect l="0" t="0" r="r" b="b"/>
              <a:pathLst>
                <a:path w="53" h="67">
                  <a:moveTo>
                    <a:pt x="17" y="0"/>
                  </a:moveTo>
                  <a:lnTo>
                    <a:pt x="53" y="67"/>
                  </a:lnTo>
                  <a:lnTo>
                    <a:pt x="0" y="12"/>
                  </a:lnTo>
                  <a:lnTo>
                    <a:pt x="17" y="0"/>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8" name="Freeform 59">
              <a:extLst>
                <a:ext uri="{FF2B5EF4-FFF2-40B4-BE49-F238E27FC236}">
                  <a16:creationId xmlns:a16="http://schemas.microsoft.com/office/drawing/2014/main" id="{34AFBC76-8AA0-4CE1-A5CF-F49440F3C68F}"/>
                </a:ext>
              </a:extLst>
            </p:cNvPr>
            <p:cNvSpPr>
              <a:spLocks/>
            </p:cNvSpPr>
            <p:nvPr/>
          </p:nvSpPr>
          <p:spPr bwMode="auto">
            <a:xfrm>
              <a:off x="8788400" y="2798763"/>
              <a:ext cx="34925" cy="131762"/>
            </a:xfrm>
            <a:custGeom>
              <a:avLst/>
              <a:gdLst>
                <a:gd name="T0" fmla="*/ 22 w 22"/>
                <a:gd name="T1" fmla="*/ 3 h 83"/>
                <a:gd name="T2" fmla="*/ 0 w 22"/>
                <a:gd name="T3" fmla="*/ 83 h 83"/>
                <a:gd name="T4" fmla="*/ 1 w 22"/>
                <a:gd name="T5" fmla="*/ 0 h 83"/>
                <a:gd name="T6" fmla="*/ 22 w 22"/>
                <a:gd name="T7" fmla="*/ 3 h 83"/>
              </a:gdLst>
              <a:ahLst/>
              <a:cxnLst>
                <a:cxn ang="0">
                  <a:pos x="T0" y="T1"/>
                </a:cxn>
                <a:cxn ang="0">
                  <a:pos x="T2" y="T3"/>
                </a:cxn>
                <a:cxn ang="0">
                  <a:pos x="T4" y="T5"/>
                </a:cxn>
                <a:cxn ang="0">
                  <a:pos x="T6" y="T7"/>
                </a:cxn>
              </a:cxnLst>
              <a:rect l="0" t="0" r="r" b="b"/>
              <a:pathLst>
                <a:path w="22" h="83">
                  <a:moveTo>
                    <a:pt x="22" y="3"/>
                  </a:moveTo>
                  <a:lnTo>
                    <a:pt x="0" y="83"/>
                  </a:lnTo>
                  <a:lnTo>
                    <a:pt x="1" y="0"/>
                  </a:lnTo>
                  <a:lnTo>
                    <a:pt x="22" y="3"/>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9" name="Freeform 60">
              <a:extLst>
                <a:ext uri="{FF2B5EF4-FFF2-40B4-BE49-F238E27FC236}">
                  <a16:creationId xmlns:a16="http://schemas.microsoft.com/office/drawing/2014/main" id="{B81F7CA6-B39F-4F21-BEE8-D83F7C83F7DF}"/>
                </a:ext>
              </a:extLst>
            </p:cNvPr>
            <p:cNvSpPr>
              <a:spLocks/>
            </p:cNvSpPr>
            <p:nvPr/>
          </p:nvSpPr>
          <p:spPr bwMode="auto">
            <a:xfrm>
              <a:off x="8978900" y="3000375"/>
              <a:ext cx="112713" cy="84137"/>
            </a:xfrm>
            <a:custGeom>
              <a:avLst/>
              <a:gdLst>
                <a:gd name="T0" fmla="*/ 71 w 71"/>
                <a:gd name="T1" fmla="*/ 18 h 53"/>
                <a:gd name="T2" fmla="*/ 0 w 71"/>
                <a:gd name="T3" fmla="*/ 53 h 53"/>
                <a:gd name="T4" fmla="*/ 59 w 71"/>
                <a:gd name="T5" fmla="*/ 0 h 53"/>
                <a:gd name="T6" fmla="*/ 71 w 71"/>
                <a:gd name="T7" fmla="*/ 18 h 53"/>
              </a:gdLst>
              <a:ahLst/>
              <a:cxnLst>
                <a:cxn ang="0">
                  <a:pos x="T0" y="T1"/>
                </a:cxn>
                <a:cxn ang="0">
                  <a:pos x="T2" y="T3"/>
                </a:cxn>
                <a:cxn ang="0">
                  <a:pos x="T4" y="T5"/>
                </a:cxn>
                <a:cxn ang="0">
                  <a:pos x="T6" y="T7"/>
                </a:cxn>
              </a:cxnLst>
              <a:rect l="0" t="0" r="r" b="b"/>
              <a:pathLst>
                <a:path w="71" h="53">
                  <a:moveTo>
                    <a:pt x="71" y="18"/>
                  </a:moveTo>
                  <a:lnTo>
                    <a:pt x="0" y="53"/>
                  </a:lnTo>
                  <a:lnTo>
                    <a:pt x="59" y="0"/>
                  </a:lnTo>
                  <a:lnTo>
                    <a:pt x="71" y="18"/>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10" name="Freeform 61">
              <a:extLst>
                <a:ext uri="{FF2B5EF4-FFF2-40B4-BE49-F238E27FC236}">
                  <a16:creationId xmlns:a16="http://schemas.microsoft.com/office/drawing/2014/main" id="{3A2B3AE2-1BD5-47AB-A67A-608959153680}"/>
                </a:ext>
              </a:extLst>
            </p:cNvPr>
            <p:cNvSpPr>
              <a:spLocks/>
            </p:cNvSpPr>
            <p:nvPr/>
          </p:nvSpPr>
          <p:spPr bwMode="auto">
            <a:xfrm>
              <a:off x="8428038" y="3044825"/>
              <a:ext cx="69850" cy="47625"/>
            </a:xfrm>
            <a:custGeom>
              <a:avLst/>
              <a:gdLst>
                <a:gd name="T0" fmla="*/ 10 w 44"/>
                <a:gd name="T1" fmla="*/ 0 h 30"/>
                <a:gd name="T2" fmla="*/ 44 w 44"/>
                <a:gd name="T3" fmla="*/ 30 h 30"/>
                <a:gd name="T4" fmla="*/ 0 w 44"/>
                <a:gd name="T5" fmla="*/ 18 h 30"/>
                <a:gd name="T6" fmla="*/ 10 w 44"/>
                <a:gd name="T7" fmla="*/ 0 h 30"/>
              </a:gdLst>
              <a:ahLst/>
              <a:cxnLst>
                <a:cxn ang="0">
                  <a:pos x="T0" y="T1"/>
                </a:cxn>
                <a:cxn ang="0">
                  <a:pos x="T2" y="T3"/>
                </a:cxn>
                <a:cxn ang="0">
                  <a:pos x="T4" y="T5"/>
                </a:cxn>
                <a:cxn ang="0">
                  <a:pos x="T6" y="T7"/>
                </a:cxn>
              </a:cxnLst>
              <a:rect l="0" t="0" r="r" b="b"/>
              <a:pathLst>
                <a:path w="44" h="30">
                  <a:moveTo>
                    <a:pt x="10" y="0"/>
                  </a:moveTo>
                  <a:lnTo>
                    <a:pt x="44" y="30"/>
                  </a:lnTo>
                  <a:lnTo>
                    <a:pt x="0" y="18"/>
                  </a:lnTo>
                  <a:lnTo>
                    <a:pt x="10" y="0"/>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11" name="Freeform 62">
              <a:extLst>
                <a:ext uri="{FF2B5EF4-FFF2-40B4-BE49-F238E27FC236}">
                  <a16:creationId xmlns:a16="http://schemas.microsoft.com/office/drawing/2014/main" id="{333982B3-E515-4BE7-8EB6-46094FFA348B}"/>
                </a:ext>
              </a:extLst>
            </p:cNvPr>
            <p:cNvSpPr>
              <a:spLocks/>
            </p:cNvSpPr>
            <p:nvPr/>
          </p:nvSpPr>
          <p:spPr bwMode="auto">
            <a:xfrm>
              <a:off x="8656638" y="2886075"/>
              <a:ext cx="31750" cy="74612"/>
            </a:xfrm>
            <a:custGeom>
              <a:avLst/>
              <a:gdLst>
                <a:gd name="T0" fmla="*/ 20 w 20"/>
                <a:gd name="T1" fmla="*/ 0 h 47"/>
                <a:gd name="T2" fmla="*/ 19 w 20"/>
                <a:gd name="T3" fmla="*/ 47 h 47"/>
                <a:gd name="T4" fmla="*/ 0 w 20"/>
                <a:gd name="T5" fmla="*/ 5 h 47"/>
                <a:gd name="T6" fmla="*/ 20 w 20"/>
                <a:gd name="T7" fmla="*/ 0 h 47"/>
              </a:gdLst>
              <a:ahLst/>
              <a:cxnLst>
                <a:cxn ang="0">
                  <a:pos x="T0" y="T1"/>
                </a:cxn>
                <a:cxn ang="0">
                  <a:pos x="T2" y="T3"/>
                </a:cxn>
                <a:cxn ang="0">
                  <a:pos x="T4" y="T5"/>
                </a:cxn>
                <a:cxn ang="0">
                  <a:pos x="T6" y="T7"/>
                </a:cxn>
              </a:cxnLst>
              <a:rect l="0" t="0" r="r" b="b"/>
              <a:pathLst>
                <a:path w="20" h="47">
                  <a:moveTo>
                    <a:pt x="20" y="0"/>
                  </a:moveTo>
                  <a:lnTo>
                    <a:pt x="19" y="47"/>
                  </a:lnTo>
                  <a:lnTo>
                    <a:pt x="0" y="5"/>
                  </a:lnTo>
                  <a:lnTo>
                    <a:pt x="20" y="0"/>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12" name="Freeform 63">
              <a:extLst>
                <a:ext uri="{FF2B5EF4-FFF2-40B4-BE49-F238E27FC236}">
                  <a16:creationId xmlns:a16="http://schemas.microsoft.com/office/drawing/2014/main" id="{BA8BEBF7-75D4-4CBD-8CF6-310C227F58F6}"/>
                </a:ext>
              </a:extLst>
            </p:cNvPr>
            <p:cNvSpPr>
              <a:spLocks/>
            </p:cNvSpPr>
            <p:nvPr/>
          </p:nvSpPr>
          <p:spPr bwMode="auto">
            <a:xfrm>
              <a:off x="8912225" y="2967038"/>
              <a:ext cx="55563" cy="47625"/>
            </a:xfrm>
            <a:custGeom>
              <a:avLst/>
              <a:gdLst>
                <a:gd name="T0" fmla="*/ 35 w 35"/>
                <a:gd name="T1" fmla="*/ 17 h 30"/>
                <a:gd name="T2" fmla="*/ 0 w 35"/>
                <a:gd name="T3" fmla="*/ 30 h 30"/>
                <a:gd name="T4" fmla="*/ 21 w 35"/>
                <a:gd name="T5" fmla="*/ 0 h 30"/>
                <a:gd name="T6" fmla="*/ 35 w 35"/>
                <a:gd name="T7" fmla="*/ 17 h 30"/>
              </a:gdLst>
              <a:ahLst/>
              <a:cxnLst>
                <a:cxn ang="0">
                  <a:pos x="T0" y="T1"/>
                </a:cxn>
                <a:cxn ang="0">
                  <a:pos x="T2" y="T3"/>
                </a:cxn>
                <a:cxn ang="0">
                  <a:pos x="T4" y="T5"/>
                </a:cxn>
                <a:cxn ang="0">
                  <a:pos x="T6" y="T7"/>
                </a:cxn>
              </a:cxnLst>
              <a:rect l="0" t="0" r="r" b="b"/>
              <a:pathLst>
                <a:path w="35" h="30">
                  <a:moveTo>
                    <a:pt x="35" y="17"/>
                  </a:moveTo>
                  <a:lnTo>
                    <a:pt x="0" y="30"/>
                  </a:lnTo>
                  <a:lnTo>
                    <a:pt x="21" y="0"/>
                  </a:lnTo>
                  <a:lnTo>
                    <a:pt x="35" y="17"/>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13" name="Freeform 64">
              <a:extLst>
                <a:ext uri="{FF2B5EF4-FFF2-40B4-BE49-F238E27FC236}">
                  <a16:creationId xmlns:a16="http://schemas.microsoft.com/office/drawing/2014/main" id="{BE6173E9-C302-41FB-98BB-F22CCDA19186}"/>
                </a:ext>
              </a:extLst>
            </p:cNvPr>
            <p:cNvSpPr>
              <a:spLocks/>
            </p:cNvSpPr>
            <p:nvPr/>
          </p:nvSpPr>
          <p:spPr bwMode="auto">
            <a:xfrm>
              <a:off x="8978900" y="3200400"/>
              <a:ext cx="60325" cy="31750"/>
            </a:xfrm>
            <a:custGeom>
              <a:avLst/>
              <a:gdLst>
                <a:gd name="T0" fmla="*/ 35 w 38"/>
                <a:gd name="T1" fmla="*/ 20 h 20"/>
                <a:gd name="T2" fmla="*/ 0 w 38"/>
                <a:gd name="T3" fmla="*/ 3 h 20"/>
                <a:gd name="T4" fmla="*/ 38 w 38"/>
                <a:gd name="T5" fmla="*/ 0 h 20"/>
                <a:gd name="T6" fmla="*/ 35 w 38"/>
                <a:gd name="T7" fmla="*/ 20 h 20"/>
              </a:gdLst>
              <a:ahLst/>
              <a:cxnLst>
                <a:cxn ang="0">
                  <a:pos x="T0" y="T1"/>
                </a:cxn>
                <a:cxn ang="0">
                  <a:pos x="T2" y="T3"/>
                </a:cxn>
                <a:cxn ang="0">
                  <a:pos x="T4" y="T5"/>
                </a:cxn>
                <a:cxn ang="0">
                  <a:pos x="T6" y="T7"/>
                </a:cxn>
              </a:cxnLst>
              <a:rect l="0" t="0" r="r" b="b"/>
              <a:pathLst>
                <a:path w="38" h="20">
                  <a:moveTo>
                    <a:pt x="35" y="20"/>
                  </a:moveTo>
                  <a:lnTo>
                    <a:pt x="0" y="3"/>
                  </a:lnTo>
                  <a:lnTo>
                    <a:pt x="38" y="0"/>
                  </a:lnTo>
                  <a:lnTo>
                    <a:pt x="35" y="20"/>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14" name="Freeform 65">
              <a:extLst>
                <a:ext uri="{FF2B5EF4-FFF2-40B4-BE49-F238E27FC236}">
                  <a16:creationId xmlns:a16="http://schemas.microsoft.com/office/drawing/2014/main" id="{D21DDF8A-0D3B-4440-8A3E-D06B11FB2825}"/>
                </a:ext>
              </a:extLst>
            </p:cNvPr>
            <p:cNvSpPr>
              <a:spLocks/>
            </p:cNvSpPr>
            <p:nvPr/>
          </p:nvSpPr>
          <p:spPr bwMode="auto">
            <a:xfrm>
              <a:off x="8431213" y="3335338"/>
              <a:ext cx="65088" cy="63500"/>
            </a:xfrm>
            <a:custGeom>
              <a:avLst/>
              <a:gdLst>
                <a:gd name="T0" fmla="*/ 0 w 41"/>
                <a:gd name="T1" fmla="*/ 25 h 40"/>
                <a:gd name="T2" fmla="*/ 41 w 41"/>
                <a:gd name="T3" fmla="*/ 0 h 40"/>
                <a:gd name="T4" fmla="*/ 14 w 41"/>
                <a:gd name="T5" fmla="*/ 40 h 40"/>
                <a:gd name="T6" fmla="*/ 0 w 41"/>
                <a:gd name="T7" fmla="*/ 25 h 40"/>
              </a:gdLst>
              <a:ahLst/>
              <a:cxnLst>
                <a:cxn ang="0">
                  <a:pos x="T0" y="T1"/>
                </a:cxn>
                <a:cxn ang="0">
                  <a:pos x="T2" y="T3"/>
                </a:cxn>
                <a:cxn ang="0">
                  <a:pos x="T4" y="T5"/>
                </a:cxn>
                <a:cxn ang="0">
                  <a:pos x="T6" y="T7"/>
                </a:cxn>
              </a:cxnLst>
              <a:rect l="0" t="0" r="r" b="b"/>
              <a:pathLst>
                <a:path w="41" h="40">
                  <a:moveTo>
                    <a:pt x="0" y="25"/>
                  </a:moveTo>
                  <a:lnTo>
                    <a:pt x="41" y="0"/>
                  </a:lnTo>
                  <a:lnTo>
                    <a:pt x="14" y="40"/>
                  </a:lnTo>
                  <a:lnTo>
                    <a:pt x="0" y="25"/>
                  </a:lnTo>
                  <a:close/>
                </a:path>
              </a:pathLst>
            </a:custGeom>
            <a:solidFill>
              <a:srgbClr val="FFC11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115" name="Oval 1">
            <a:extLst>
              <a:ext uri="{FF2B5EF4-FFF2-40B4-BE49-F238E27FC236}">
                <a16:creationId xmlns:a16="http://schemas.microsoft.com/office/drawing/2014/main" id="{5973E75D-4CDA-47E1-8FF8-7CF4DF2DE45C}"/>
              </a:ext>
            </a:extLst>
          </p:cNvPr>
          <p:cNvSpPr/>
          <p:nvPr/>
        </p:nvSpPr>
        <p:spPr>
          <a:xfrm>
            <a:off x="1190787" y="1820192"/>
            <a:ext cx="315913" cy="315913"/>
          </a:xfrm>
          <a:prstGeom prst="ellips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116" name="TextBox 2">
            <a:extLst>
              <a:ext uri="{FF2B5EF4-FFF2-40B4-BE49-F238E27FC236}">
                <a16:creationId xmlns:a16="http://schemas.microsoft.com/office/drawing/2014/main" id="{4D714B6B-5248-4FBE-8C72-5B6F31749662}"/>
              </a:ext>
            </a:extLst>
          </p:cNvPr>
          <p:cNvSpPr txBox="1"/>
          <p:nvPr/>
        </p:nvSpPr>
        <p:spPr>
          <a:xfrm>
            <a:off x="1530035" y="1828328"/>
            <a:ext cx="1650324" cy="307777"/>
          </a:xfrm>
          <a:prstGeom prst="rect">
            <a:avLst/>
          </a:prstGeom>
          <a:noFill/>
        </p:spPr>
        <p:txBody>
          <a:bodyPr wrap="none" rtlCol="0">
            <a:spAutoFit/>
          </a:bodyPr>
          <a:lstStyle/>
          <a:p>
            <a:r>
              <a:rPr lang="en-GB" sz="14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Brand Advantage</a:t>
            </a:r>
            <a:endParaRPr lang="en-IN" sz="14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7" name="Rectangle 69">
            <a:extLst>
              <a:ext uri="{FF2B5EF4-FFF2-40B4-BE49-F238E27FC236}">
                <a16:creationId xmlns:a16="http://schemas.microsoft.com/office/drawing/2014/main" id="{7E7C9323-E16D-4603-8E1B-91E9F4E33B9D}"/>
              </a:ext>
            </a:extLst>
          </p:cNvPr>
          <p:cNvSpPr/>
          <p:nvPr/>
        </p:nvSpPr>
        <p:spPr>
          <a:xfrm>
            <a:off x="1517812" y="2044010"/>
            <a:ext cx="3645984" cy="819455"/>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typesetting industry.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has been the industry's standard dummy .</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18" name="Group 3">
            <a:extLst>
              <a:ext uri="{FF2B5EF4-FFF2-40B4-BE49-F238E27FC236}">
                <a16:creationId xmlns:a16="http://schemas.microsoft.com/office/drawing/2014/main" id="{18410840-187B-46AE-96F2-C284C533534B}"/>
              </a:ext>
            </a:extLst>
          </p:cNvPr>
          <p:cNvGrpSpPr/>
          <p:nvPr/>
        </p:nvGrpSpPr>
        <p:grpSpPr>
          <a:xfrm>
            <a:off x="4166790" y="3589338"/>
            <a:ext cx="1611920" cy="238203"/>
            <a:chOff x="4166790" y="3589338"/>
            <a:chExt cx="1611920" cy="238203"/>
          </a:xfrm>
        </p:grpSpPr>
        <p:sp>
          <p:nvSpPr>
            <p:cNvPr id="119" name="Rectangle 70">
              <a:extLst>
                <a:ext uri="{FF2B5EF4-FFF2-40B4-BE49-F238E27FC236}">
                  <a16:creationId xmlns:a16="http://schemas.microsoft.com/office/drawing/2014/main" id="{7369FD82-D555-401D-8AD6-582C7430A644}"/>
                </a:ext>
              </a:extLst>
            </p:cNvPr>
            <p:cNvSpPr/>
            <p:nvPr/>
          </p:nvSpPr>
          <p:spPr>
            <a:xfrm>
              <a:off x="4166790" y="3589338"/>
              <a:ext cx="381325" cy="238203"/>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20" name="Rectangle 71">
              <a:extLst>
                <a:ext uri="{FF2B5EF4-FFF2-40B4-BE49-F238E27FC236}">
                  <a16:creationId xmlns:a16="http://schemas.microsoft.com/office/drawing/2014/main" id="{A245BD5B-A4C5-4AE9-BB2F-595A5EB0562F}"/>
                </a:ext>
              </a:extLst>
            </p:cNvPr>
            <p:cNvSpPr/>
            <p:nvPr/>
          </p:nvSpPr>
          <p:spPr>
            <a:xfrm>
              <a:off x="4548115" y="3589338"/>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Brand Insight</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21" name="Rectangle 72">
            <a:extLst>
              <a:ext uri="{FF2B5EF4-FFF2-40B4-BE49-F238E27FC236}">
                <a16:creationId xmlns:a16="http://schemas.microsoft.com/office/drawing/2014/main" id="{5846AB59-0CE9-45D7-8B0D-F704E3488BAB}"/>
              </a:ext>
            </a:extLst>
          </p:cNvPr>
          <p:cNvSpPr/>
          <p:nvPr/>
        </p:nvSpPr>
        <p:spPr>
          <a:xfrm>
            <a:off x="4094247" y="3757661"/>
            <a:ext cx="2653855" cy="553998"/>
          </a:xfrm>
          <a:prstGeom prst="rect">
            <a:avLst/>
          </a:prstGeom>
        </p:spPr>
        <p:txBody>
          <a:bodyPr wrap="square">
            <a:spAutoFit/>
          </a:bodyPr>
          <a:lstStyle/>
          <a:p>
            <a:pP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2" name="Group 68">
            <a:extLst>
              <a:ext uri="{FF2B5EF4-FFF2-40B4-BE49-F238E27FC236}">
                <a16:creationId xmlns:a16="http://schemas.microsoft.com/office/drawing/2014/main" id="{4EE71284-A3BC-4947-A70D-9B07250E13D5}"/>
              </a:ext>
            </a:extLst>
          </p:cNvPr>
          <p:cNvGrpSpPr/>
          <p:nvPr/>
        </p:nvGrpSpPr>
        <p:grpSpPr>
          <a:xfrm>
            <a:off x="4166790" y="4381422"/>
            <a:ext cx="1611920" cy="238203"/>
            <a:chOff x="4166790" y="4381422"/>
            <a:chExt cx="1611920" cy="238203"/>
          </a:xfrm>
        </p:grpSpPr>
        <p:sp>
          <p:nvSpPr>
            <p:cNvPr id="123" name="Rectangle 79">
              <a:extLst>
                <a:ext uri="{FF2B5EF4-FFF2-40B4-BE49-F238E27FC236}">
                  <a16:creationId xmlns:a16="http://schemas.microsoft.com/office/drawing/2014/main" id="{AF855BC2-6071-42CF-B210-24DF617A3D97}"/>
                </a:ext>
              </a:extLst>
            </p:cNvPr>
            <p:cNvSpPr/>
            <p:nvPr/>
          </p:nvSpPr>
          <p:spPr>
            <a:xfrm>
              <a:off x="4166790" y="4381422"/>
              <a:ext cx="381325" cy="238203"/>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24" name="Rectangle 80">
              <a:extLst>
                <a:ext uri="{FF2B5EF4-FFF2-40B4-BE49-F238E27FC236}">
                  <a16:creationId xmlns:a16="http://schemas.microsoft.com/office/drawing/2014/main" id="{9944FEAE-6605-4EA2-A4E0-B221A12D61DF}"/>
                </a:ext>
              </a:extLst>
            </p:cNvPr>
            <p:cNvSpPr/>
            <p:nvPr/>
          </p:nvSpPr>
          <p:spPr>
            <a:xfrm>
              <a:off x="4548115" y="4381422"/>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Category Insight</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25" name="Rectangle 81">
            <a:extLst>
              <a:ext uri="{FF2B5EF4-FFF2-40B4-BE49-F238E27FC236}">
                <a16:creationId xmlns:a16="http://schemas.microsoft.com/office/drawing/2014/main" id="{686A05A6-1723-4E3D-AB8E-B48B4E1181BD}"/>
              </a:ext>
            </a:extLst>
          </p:cNvPr>
          <p:cNvSpPr/>
          <p:nvPr/>
        </p:nvSpPr>
        <p:spPr>
          <a:xfrm>
            <a:off x="4094247" y="4549745"/>
            <a:ext cx="2653855" cy="553998"/>
          </a:xfrm>
          <a:prstGeom prst="rect">
            <a:avLst/>
          </a:prstGeom>
        </p:spPr>
        <p:txBody>
          <a:bodyPr wrap="square">
            <a:spAutoFit/>
          </a:bodyPr>
          <a:lstStyle/>
          <a:p>
            <a:pP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126" name="Group 73">
            <a:extLst>
              <a:ext uri="{FF2B5EF4-FFF2-40B4-BE49-F238E27FC236}">
                <a16:creationId xmlns:a16="http://schemas.microsoft.com/office/drawing/2014/main" id="{F6FF273D-6709-45C5-B66C-F6917C1F12FB}"/>
              </a:ext>
            </a:extLst>
          </p:cNvPr>
          <p:cNvGrpSpPr/>
          <p:nvPr/>
        </p:nvGrpSpPr>
        <p:grpSpPr>
          <a:xfrm>
            <a:off x="4166790" y="5154613"/>
            <a:ext cx="1611920" cy="238203"/>
            <a:chOff x="4166790" y="5154613"/>
            <a:chExt cx="1611920" cy="238203"/>
          </a:xfrm>
        </p:grpSpPr>
        <p:sp>
          <p:nvSpPr>
            <p:cNvPr id="127" name="Rectangle 88">
              <a:extLst>
                <a:ext uri="{FF2B5EF4-FFF2-40B4-BE49-F238E27FC236}">
                  <a16:creationId xmlns:a16="http://schemas.microsoft.com/office/drawing/2014/main" id="{D5FD35BD-42A1-46E7-9948-76CDF9617202}"/>
                </a:ext>
              </a:extLst>
            </p:cNvPr>
            <p:cNvSpPr/>
            <p:nvPr/>
          </p:nvSpPr>
          <p:spPr>
            <a:xfrm>
              <a:off x="4166790" y="5154613"/>
              <a:ext cx="381325" cy="238203"/>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1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28" name="Rectangle 89">
              <a:extLst>
                <a:ext uri="{FF2B5EF4-FFF2-40B4-BE49-F238E27FC236}">
                  <a16:creationId xmlns:a16="http://schemas.microsoft.com/office/drawing/2014/main" id="{AB1AE2D1-3D21-4B9B-8E97-D142760CAE63}"/>
                </a:ext>
              </a:extLst>
            </p:cNvPr>
            <p:cNvSpPr/>
            <p:nvPr/>
          </p:nvSpPr>
          <p:spPr>
            <a:xfrm>
              <a:off x="4548115" y="5154613"/>
              <a:ext cx="1230595" cy="238203"/>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Consumer Insight</a:t>
              </a:r>
              <a:endParaRPr kumimoji="0" lang="en-IN" sz="9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sp>
        <p:nvSpPr>
          <p:cNvPr id="129" name="Rectangle 90">
            <a:extLst>
              <a:ext uri="{FF2B5EF4-FFF2-40B4-BE49-F238E27FC236}">
                <a16:creationId xmlns:a16="http://schemas.microsoft.com/office/drawing/2014/main" id="{CD90AD0F-8407-4775-AAC2-B5891698B565}"/>
              </a:ext>
            </a:extLst>
          </p:cNvPr>
          <p:cNvSpPr/>
          <p:nvPr/>
        </p:nvSpPr>
        <p:spPr>
          <a:xfrm>
            <a:off x="4094247" y="5322936"/>
            <a:ext cx="2653855" cy="553998"/>
          </a:xfrm>
          <a:prstGeom prst="rect">
            <a:avLst/>
          </a:prstGeom>
        </p:spPr>
        <p:txBody>
          <a:bodyPr wrap="square">
            <a:spAutoFit/>
          </a:bodyPr>
          <a:lstStyle/>
          <a:p>
            <a:pPr>
              <a:lnSpc>
                <a:spcPct val="150000"/>
              </a:lnSpc>
            </a:pP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of the type set industry.</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130" name="Straight Connector 94">
            <a:extLst>
              <a:ext uri="{FF2B5EF4-FFF2-40B4-BE49-F238E27FC236}">
                <a16:creationId xmlns:a16="http://schemas.microsoft.com/office/drawing/2014/main" id="{F5B3646B-4A69-42C6-A07E-A9D048490CBA}"/>
              </a:ext>
            </a:extLst>
          </p:cNvPr>
          <p:cNvCxnSpPr/>
          <p:nvPr/>
        </p:nvCxnSpPr>
        <p:spPr>
          <a:xfrm>
            <a:off x="3643086" y="3468688"/>
            <a:ext cx="0" cy="2355958"/>
          </a:xfrm>
          <a:prstGeom prst="line">
            <a:avLst/>
          </a:prstGeom>
          <a:noFill/>
          <a:ln w="6350" cap="flat" cmpd="sng" algn="ctr">
            <a:solidFill>
              <a:sysClr val="window" lastClr="FFFFFF">
                <a:lumMod val="85000"/>
              </a:sysClr>
            </a:solidFill>
            <a:prstDash val="solid"/>
            <a:miter lim="800000"/>
          </a:ln>
          <a:effectLst/>
        </p:spPr>
      </p:cxnSp>
      <p:sp>
        <p:nvSpPr>
          <p:cNvPr id="131" name="Oval 97">
            <a:extLst>
              <a:ext uri="{FF2B5EF4-FFF2-40B4-BE49-F238E27FC236}">
                <a16:creationId xmlns:a16="http://schemas.microsoft.com/office/drawing/2014/main" id="{8668FA28-03A4-4127-9087-95AA0F9CCE4C}"/>
              </a:ext>
            </a:extLst>
          </p:cNvPr>
          <p:cNvSpPr/>
          <p:nvPr/>
        </p:nvSpPr>
        <p:spPr>
          <a:xfrm>
            <a:off x="1494998" y="3573660"/>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1</a:t>
            </a:r>
          </a:p>
        </p:txBody>
      </p:sp>
      <p:sp>
        <p:nvSpPr>
          <p:cNvPr id="132" name="Rectangle 98">
            <a:extLst>
              <a:ext uri="{FF2B5EF4-FFF2-40B4-BE49-F238E27FC236}">
                <a16:creationId xmlns:a16="http://schemas.microsoft.com/office/drawing/2014/main" id="{28167B8B-BFA4-482B-878C-955E09CB5287}"/>
              </a:ext>
            </a:extLst>
          </p:cNvPr>
          <p:cNvSpPr/>
          <p:nvPr/>
        </p:nvSpPr>
        <p:spPr>
          <a:xfrm>
            <a:off x="1722129" y="3568659"/>
            <a:ext cx="1792370" cy="246221"/>
          </a:xfrm>
          <a:prstGeom prst="rect">
            <a:avLst/>
          </a:prstGeom>
        </p:spPr>
        <p:txBody>
          <a:bodyPr wrap="square">
            <a:spAutoFit/>
          </a:bodyPr>
          <a:lstStyle/>
          <a:p>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Dummy Text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3" name="Oval 99">
            <a:extLst>
              <a:ext uri="{FF2B5EF4-FFF2-40B4-BE49-F238E27FC236}">
                <a16:creationId xmlns:a16="http://schemas.microsoft.com/office/drawing/2014/main" id="{E14C7CC0-CC42-4E13-BB6D-6FA9E61A2AF7}"/>
              </a:ext>
            </a:extLst>
          </p:cNvPr>
          <p:cNvSpPr/>
          <p:nvPr/>
        </p:nvSpPr>
        <p:spPr>
          <a:xfrm>
            <a:off x="1501288" y="3941842"/>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lang="en-IN" sz="800" kern="0" dirty="0">
                <a:solidFill>
                  <a:schemeClr val="tx1">
                    <a:lumMod val="65000"/>
                    <a:lumOff val="35000"/>
                  </a:schemeClr>
                </a:solidFill>
                <a:latin typeface="FontAwesome" pitchFamily="50" charset="0"/>
              </a:rPr>
              <a:t>2</a:t>
            </a:r>
            <a:endPar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ndParaRPr>
          </a:p>
        </p:txBody>
      </p:sp>
      <p:sp>
        <p:nvSpPr>
          <p:cNvPr id="134" name="Rectangle 100">
            <a:extLst>
              <a:ext uri="{FF2B5EF4-FFF2-40B4-BE49-F238E27FC236}">
                <a16:creationId xmlns:a16="http://schemas.microsoft.com/office/drawing/2014/main" id="{D8177CC8-9EA5-4F02-88EE-C7567700B31C}"/>
              </a:ext>
            </a:extLst>
          </p:cNvPr>
          <p:cNvSpPr/>
          <p:nvPr/>
        </p:nvSpPr>
        <p:spPr>
          <a:xfrm>
            <a:off x="1728419" y="3936841"/>
            <a:ext cx="1792370" cy="246221"/>
          </a:xfrm>
          <a:prstGeom prst="rect">
            <a:avLst/>
          </a:prstGeom>
        </p:spPr>
        <p:txBody>
          <a:bodyPr wrap="square">
            <a:spAutoFit/>
          </a:bodyPr>
          <a:lstStyle/>
          <a:p>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Dummy Text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5" name="Oval 101">
            <a:extLst>
              <a:ext uri="{FF2B5EF4-FFF2-40B4-BE49-F238E27FC236}">
                <a16:creationId xmlns:a16="http://schemas.microsoft.com/office/drawing/2014/main" id="{AABB1E35-5CD9-4D86-9077-626A68DCB3EF}"/>
              </a:ext>
            </a:extLst>
          </p:cNvPr>
          <p:cNvSpPr/>
          <p:nvPr/>
        </p:nvSpPr>
        <p:spPr>
          <a:xfrm>
            <a:off x="1494939" y="4315025"/>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3</a:t>
            </a:r>
          </a:p>
        </p:txBody>
      </p:sp>
      <p:sp>
        <p:nvSpPr>
          <p:cNvPr id="136" name="Rectangle 102">
            <a:extLst>
              <a:ext uri="{FF2B5EF4-FFF2-40B4-BE49-F238E27FC236}">
                <a16:creationId xmlns:a16="http://schemas.microsoft.com/office/drawing/2014/main" id="{A55A698B-B30C-4E80-920F-DC5EAF76AF34}"/>
              </a:ext>
            </a:extLst>
          </p:cNvPr>
          <p:cNvSpPr/>
          <p:nvPr/>
        </p:nvSpPr>
        <p:spPr>
          <a:xfrm>
            <a:off x="1722070" y="4310024"/>
            <a:ext cx="1792370" cy="246221"/>
          </a:xfrm>
          <a:prstGeom prst="rect">
            <a:avLst/>
          </a:prstGeom>
        </p:spPr>
        <p:txBody>
          <a:bodyPr wrap="square">
            <a:spAutoFit/>
          </a:bodyPr>
          <a:lstStyle/>
          <a:p>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Dummy Text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7" name="Oval 103">
            <a:extLst>
              <a:ext uri="{FF2B5EF4-FFF2-40B4-BE49-F238E27FC236}">
                <a16:creationId xmlns:a16="http://schemas.microsoft.com/office/drawing/2014/main" id="{D66750A3-9D16-4AC1-B4C6-134B0AA681EF}"/>
              </a:ext>
            </a:extLst>
          </p:cNvPr>
          <p:cNvSpPr/>
          <p:nvPr/>
        </p:nvSpPr>
        <p:spPr>
          <a:xfrm>
            <a:off x="1501288" y="4694558"/>
            <a:ext cx="236220" cy="236220"/>
          </a:xfrm>
          <a:prstGeom prst="ellipse">
            <a:avLst/>
          </a:prstGeom>
          <a:noFill/>
          <a:ln w="12700" cap="flat" cmpd="sng" algn="ctr">
            <a:solidFill>
              <a:schemeClr val="accent1"/>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IN" sz="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rPr>
              <a:t>4</a:t>
            </a:r>
          </a:p>
        </p:txBody>
      </p:sp>
      <p:sp>
        <p:nvSpPr>
          <p:cNvPr id="138" name="Rectangle 104">
            <a:extLst>
              <a:ext uri="{FF2B5EF4-FFF2-40B4-BE49-F238E27FC236}">
                <a16:creationId xmlns:a16="http://schemas.microsoft.com/office/drawing/2014/main" id="{A440B109-D194-4439-9416-2F209B76A3E2}"/>
              </a:ext>
            </a:extLst>
          </p:cNvPr>
          <p:cNvSpPr/>
          <p:nvPr/>
        </p:nvSpPr>
        <p:spPr>
          <a:xfrm>
            <a:off x="1728419" y="4689557"/>
            <a:ext cx="1792370" cy="246221"/>
          </a:xfrm>
          <a:prstGeom prst="rect">
            <a:avLst/>
          </a:prstGeom>
        </p:spPr>
        <p:txBody>
          <a:bodyPr wrap="square">
            <a:spAutoFit/>
          </a:bodyPr>
          <a:lstStyle/>
          <a:p>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Dummy Text</a:t>
            </a:r>
            <a:endPar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39" name="Oval 105">
            <a:extLst>
              <a:ext uri="{FF2B5EF4-FFF2-40B4-BE49-F238E27FC236}">
                <a16:creationId xmlns:a16="http://schemas.microsoft.com/office/drawing/2014/main" id="{D956A0B0-64D6-46F0-9318-9EB2014B0B44}"/>
              </a:ext>
            </a:extLst>
          </p:cNvPr>
          <p:cNvSpPr/>
          <p:nvPr/>
        </p:nvSpPr>
        <p:spPr>
          <a:xfrm>
            <a:off x="1517812" y="5199032"/>
            <a:ext cx="451008" cy="451008"/>
          </a:xfrm>
          <a:prstGeom prst="ellips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140" name="Oval 106">
            <a:extLst>
              <a:ext uri="{FF2B5EF4-FFF2-40B4-BE49-F238E27FC236}">
                <a16:creationId xmlns:a16="http://schemas.microsoft.com/office/drawing/2014/main" id="{38284920-E036-414B-B248-3C6B29DCF537}"/>
              </a:ext>
            </a:extLst>
          </p:cNvPr>
          <p:cNvSpPr/>
          <p:nvPr/>
        </p:nvSpPr>
        <p:spPr>
          <a:xfrm>
            <a:off x="2190845" y="5199032"/>
            <a:ext cx="451008" cy="451008"/>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144" name="Oval 107">
            <a:extLst>
              <a:ext uri="{FF2B5EF4-FFF2-40B4-BE49-F238E27FC236}">
                <a16:creationId xmlns:a16="http://schemas.microsoft.com/office/drawing/2014/main" id="{4125C04D-2140-47CF-86D5-3C64319AEC44}"/>
              </a:ext>
            </a:extLst>
          </p:cNvPr>
          <p:cNvSpPr/>
          <p:nvPr/>
        </p:nvSpPr>
        <p:spPr>
          <a:xfrm>
            <a:off x="2863652" y="5199032"/>
            <a:ext cx="451008" cy="451008"/>
          </a:xfrm>
          <a:prstGeom prst="ellipse">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400" b="0" i="0" u="none" strike="noStrike" kern="0" cap="none" spc="0" normalizeH="0" baseline="0" noProof="0" dirty="0">
              <a:ln>
                <a:noFill/>
              </a:ln>
              <a:solidFill>
                <a:prstClr val="white"/>
              </a:solidFill>
              <a:effectLst/>
              <a:uLnTx/>
              <a:uFillTx/>
              <a:latin typeface="FontAwesome" pitchFamily="50" charset="0"/>
              <a:ea typeface="+mn-ea"/>
              <a:cs typeface="+mn-cs"/>
            </a:endParaRPr>
          </a:p>
        </p:txBody>
      </p:sp>
      <p:sp>
        <p:nvSpPr>
          <p:cNvPr id="145" name="wrench_359663">
            <a:extLst>
              <a:ext uri="{FF2B5EF4-FFF2-40B4-BE49-F238E27FC236}">
                <a16:creationId xmlns:a16="http://schemas.microsoft.com/office/drawing/2014/main" id="{A34B1390-AB70-4E37-87A5-F8185923AD6B}"/>
              </a:ext>
            </a:extLst>
          </p:cNvPr>
          <p:cNvSpPr>
            <a:spLocks noChangeAspect="1"/>
          </p:cNvSpPr>
          <p:nvPr/>
        </p:nvSpPr>
        <p:spPr bwMode="auto">
          <a:xfrm>
            <a:off x="1645252" y="5323469"/>
            <a:ext cx="188865" cy="188580"/>
          </a:xfrm>
          <a:custGeom>
            <a:avLst/>
            <a:gdLst>
              <a:gd name="T0" fmla="*/ 6311 w 6827"/>
              <a:gd name="T1" fmla="*/ 1462 h 6827"/>
              <a:gd name="T2" fmla="*/ 5365 w 6827"/>
              <a:gd name="T3" fmla="*/ 2407 h 6827"/>
              <a:gd name="T4" fmla="*/ 4419 w 6827"/>
              <a:gd name="T5" fmla="*/ 1462 h 6827"/>
              <a:gd name="T6" fmla="*/ 5365 w 6827"/>
              <a:gd name="T7" fmla="*/ 516 h 6827"/>
              <a:gd name="T8" fmla="*/ 5365 w 6827"/>
              <a:gd name="T9" fmla="*/ 0 h 6827"/>
              <a:gd name="T10" fmla="*/ 3903 w 6827"/>
              <a:gd name="T11" fmla="*/ 1462 h 6827"/>
              <a:gd name="T12" fmla="*/ 3941 w 6827"/>
              <a:gd name="T13" fmla="*/ 1791 h 6827"/>
              <a:gd name="T14" fmla="*/ 1791 w 6827"/>
              <a:gd name="T15" fmla="*/ 3941 h 6827"/>
              <a:gd name="T16" fmla="*/ 1462 w 6827"/>
              <a:gd name="T17" fmla="*/ 3903 h 6827"/>
              <a:gd name="T18" fmla="*/ 0 w 6827"/>
              <a:gd name="T19" fmla="*/ 5365 h 6827"/>
              <a:gd name="T20" fmla="*/ 516 w 6827"/>
              <a:gd name="T21" fmla="*/ 5365 h 6827"/>
              <a:gd name="T22" fmla="*/ 1462 w 6827"/>
              <a:gd name="T23" fmla="*/ 4419 h 6827"/>
              <a:gd name="T24" fmla="*/ 2407 w 6827"/>
              <a:gd name="T25" fmla="*/ 5365 h 6827"/>
              <a:gd name="T26" fmla="*/ 1462 w 6827"/>
              <a:gd name="T27" fmla="*/ 6311 h 6827"/>
              <a:gd name="T28" fmla="*/ 1462 w 6827"/>
              <a:gd name="T29" fmla="*/ 6827 h 6827"/>
              <a:gd name="T30" fmla="*/ 2923 w 6827"/>
              <a:gd name="T31" fmla="*/ 5365 h 6827"/>
              <a:gd name="T32" fmla="*/ 2885 w 6827"/>
              <a:gd name="T33" fmla="*/ 5036 h 6827"/>
              <a:gd name="T34" fmla="*/ 5036 w 6827"/>
              <a:gd name="T35" fmla="*/ 2885 h 6827"/>
              <a:gd name="T36" fmla="*/ 5365 w 6827"/>
              <a:gd name="T37" fmla="*/ 2923 h 6827"/>
              <a:gd name="T38" fmla="*/ 6827 w 6827"/>
              <a:gd name="T39" fmla="*/ 1462 h 6827"/>
              <a:gd name="T40" fmla="*/ 6311 w 6827"/>
              <a:gd name="T41" fmla="*/ 1462 h 6827"/>
              <a:gd name="T42" fmla="*/ 2661 w 6827"/>
              <a:gd name="T43" fmla="*/ 4531 h 6827"/>
              <a:gd name="T44" fmla="*/ 2296 w 6827"/>
              <a:gd name="T45" fmla="*/ 4166 h 6827"/>
              <a:gd name="T46" fmla="*/ 4166 w 6827"/>
              <a:gd name="T47" fmla="*/ 2296 h 6827"/>
              <a:gd name="T48" fmla="*/ 4531 w 6827"/>
              <a:gd name="T49" fmla="*/ 2661 h 6827"/>
              <a:gd name="T50" fmla="*/ 2661 w 6827"/>
              <a:gd name="T51" fmla="*/ 4531 h 68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827" h="6827">
                <a:moveTo>
                  <a:pt x="6311" y="1462"/>
                </a:moveTo>
                <a:cubicBezTo>
                  <a:pt x="6311" y="1983"/>
                  <a:pt x="5886" y="2407"/>
                  <a:pt x="5365" y="2407"/>
                </a:cubicBezTo>
                <a:cubicBezTo>
                  <a:pt x="4843" y="2407"/>
                  <a:pt x="4419" y="1983"/>
                  <a:pt x="4419" y="1462"/>
                </a:cubicBezTo>
                <a:cubicBezTo>
                  <a:pt x="4419" y="940"/>
                  <a:pt x="4843" y="516"/>
                  <a:pt x="5365" y="516"/>
                </a:cubicBezTo>
                <a:lnTo>
                  <a:pt x="5365" y="0"/>
                </a:lnTo>
                <a:cubicBezTo>
                  <a:pt x="4559" y="0"/>
                  <a:pt x="3903" y="656"/>
                  <a:pt x="3903" y="1462"/>
                </a:cubicBezTo>
                <a:cubicBezTo>
                  <a:pt x="3903" y="1575"/>
                  <a:pt x="3917" y="1685"/>
                  <a:pt x="3941" y="1791"/>
                </a:cubicBezTo>
                <a:lnTo>
                  <a:pt x="1791" y="3941"/>
                </a:lnTo>
                <a:cubicBezTo>
                  <a:pt x="1685" y="3917"/>
                  <a:pt x="1575" y="3903"/>
                  <a:pt x="1462" y="3903"/>
                </a:cubicBezTo>
                <a:cubicBezTo>
                  <a:pt x="656" y="3903"/>
                  <a:pt x="0" y="4559"/>
                  <a:pt x="0" y="5365"/>
                </a:cubicBezTo>
                <a:lnTo>
                  <a:pt x="516" y="5365"/>
                </a:lnTo>
                <a:cubicBezTo>
                  <a:pt x="516" y="4843"/>
                  <a:pt x="940" y="4419"/>
                  <a:pt x="1462" y="4419"/>
                </a:cubicBezTo>
                <a:cubicBezTo>
                  <a:pt x="1983" y="4419"/>
                  <a:pt x="2407" y="4843"/>
                  <a:pt x="2407" y="5365"/>
                </a:cubicBezTo>
                <a:cubicBezTo>
                  <a:pt x="2407" y="5886"/>
                  <a:pt x="1983" y="6311"/>
                  <a:pt x="1462" y="6311"/>
                </a:cubicBezTo>
                <a:lnTo>
                  <a:pt x="1462" y="6827"/>
                </a:lnTo>
                <a:cubicBezTo>
                  <a:pt x="2268" y="6827"/>
                  <a:pt x="2923" y="6171"/>
                  <a:pt x="2923" y="5365"/>
                </a:cubicBezTo>
                <a:cubicBezTo>
                  <a:pt x="2923" y="5252"/>
                  <a:pt x="2910" y="5142"/>
                  <a:pt x="2885" y="5036"/>
                </a:cubicBezTo>
                <a:lnTo>
                  <a:pt x="5036" y="2885"/>
                </a:lnTo>
                <a:cubicBezTo>
                  <a:pt x="5142" y="2910"/>
                  <a:pt x="5252" y="2923"/>
                  <a:pt x="5365" y="2923"/>
                </a:cubicBezTo>
                <a:cubicBezTo>
                  <a:pt x="6171" y="2923"/>
                  <a:pt x="6827" y="2268"/>
                  <a:pt x="6827" y="1462"/>
                </a:cubicBezTo>
                <a:lnTo>
                  <a:pt x="6311" y="1462"/>
                </a:lnTo>
                <a:close/>
                <a:moveTo>
                  <a:pt x="2661" y="4531"/>
                </a:moveTo>
                <a:cubicBezTo>
                  <a:pt x="2562" y="4389"/>
                  <a:pt x="2438" y="4265"/>
                  <a:pt x="2296" y="4166"/>
                </a:cubicBezTo>
                <a:lnTo>
                  <a:pt x="4166" y="2296"/>
                </a:lnTo>
                <a:cubicBezTo>
                  <a:pt x="4265" y="2438"/>
                  <a:pt x="4389" y="2562"/>
                  <a:pt x="4531" y="2661"/>
                </a:cubicBezTo>
                <a:lnTo>
                  <a:pt x="2661" y="4531"/>
                </a:lnTo>
                <a:close/>
              </a:path>
            </a:pathLst>
          </a:custGeom>
          <a:solidFill>
            <a:schemeClr val="bg1"/>
          </a:solidFill>
          <a:ln>
            <a:noFill/>
          </a:ln>
        </p:spPr>
      </p:sp>
      <p:sp>
        <p:nvSpPr>
          <p:cNvPr id="146" name="trash-container_51580">
            <a:extLst>
              <a:ext uri="{FF2B5EF4-FFF2-40B4-BE49-F238E27FC236}">
                <a16:creationId xmlns:a16="http://schemas.microsoft.com/office/drawing/2014/main" id="{6E941EDA-3663-406F-8F99-349B8B856429}"/>
              </a:ext>
            </a:extLst>
          </p:cNvPr>
          <p:cNvSpPr>
            <a:spLocks noChangeAspect="1"/>
          </p:cNvSpPr>
          <p:nvPr/>
        </p:nvSpPr>
        <p:spPr bwMode="auto">
          <a:xfrm>
            <a:off x="2357170" y="5323326"/>
            <a:ext cx="127140" cy="188866"/>
          </a:xfrm>
          <a:custGeom>
            <a:avLst/>
            <a:gdLst>
              <a:gd name="connsiteX0" fmla="*/ 303619 w 402107"/>
              <a:gd name="connsiteY0" fmla="*/ 187162 h 597326"/>
              <a:gd name="connsiteX1" fmla="*/ 280189 w 402107"/>
              <a:gd name="connsiteY1" fmla="*/ 210081 h 597326"/>
              <a:gd name="connsiteX2" fmla="*/ 280189 w 402107"/>
              <a:gd name="connsiteY2" fmla="*/ 503738 h 597326"/>
              <a:gd name="connsiteX3" fmla="*/ 303619 w 402107"/>
              <a:gd name="connsiteY3" fmla="*/ 526657 h 597326"/>
              <a:gd name="connsiteX4" fmla="*/ 326571 w 402107"/>
              <a:gd name="connsiteY4" fmla="*/ 503738 h 597326"/>
              <a:gd name="connsiteX5" fmla="*/ 326571 w 402107"/>
              <a:gd name="connsiteY5" fmla="*/ 210081 h 597326"/>
              <a:gd name="connsiteX6" fmla="*/ 303619 w 402107"/>
              <a:gd name="connsiteY6" fmla="*/ 187162 h 597326"/>
              <a:gd name="connsiteX7" fmla="*/ 200814 w 402107"/>
              <a:gd name="connsiteY7" fmla="*/ 187162 h 597326"/>
              <a:gd name="connsiteX8" fmla="*/ 177863 w 402107"/>
              <a:gd name="connsiteY8" fmla="*/ 210081 h 597326"/>
              <a:gd name="connsiteX9" fmla="*/ 177863 w 402107"/>
              <a:gd name="connsiteY9" fmla="*/ 503738 h 597326"/>
              <a:gd name="connsiteX10" fmla="*/ 200814 w 402107"/>
              <a:gd name="connsiteY10" fmla="*/ 526657 h 597326"/>
              <a:gd name="connsiteX11" fmla="*/ 224244 w 402107"/>
              <a:gd name="connsiteY11" fmla="*/ 503738 h 597326"/>
              <a:gd name="connsiteX12" fmla="*/ 224244 w 402107"/>
              <a:gd name="connsiteY12" fmla="*/ 210081 h 597326"/>
              <a:gd name="connsiteX13" fmla="*/ 200814 w 402107"/>
              <a:gd name="connsiteY13" fmla="*/ 187162 h 597326"/>
              <a:gd name="connsiteX14" fmla="*/ 100400 w 402107"/>
              <a:gd name="connsiteY14" fmla="*/ 187162 h 597326"/>
              <a:gd name="connsiteX15" fmla="*/ 77448 w 402107"/>
              <a:gd name="connsiteY15" fmla="*/ 210081 h 597326"/>
              <a:gd name="connsiteX16" fmla="*/ 77448 w 402107"/>
              <a:gd name="connsiteY16" fmla="*/ 503738 h 597326"/>
              <a:gd name="connsiteX17" fmla="*/ 100400 w 402107"/>
              <a:gd name="connsiteY17" fmla="*/ 526657 h 597326"/>
              <a:gd name="connsiteX18" fmla="*/ 123830 w 402107"/>
              <a:gd name="connsiteY18" fmla="*/ 503738 h 597326"/>
              <a:gd name="connsiteX19" fmla="*/ 123830 w 402107"/>
              <a:gd name="connsiteY19" fmla="*/ 210081 h 597326"/>
              <a:gd name="connsiteX20" fmla="*/ 100400 w 402107"/>
              <a:gd name="connsiteY20" fmla="*/ 187162 h 597326"/>
              <a:gd name="connsiteX21" fmla="*/ 29632 w 402107"/>
              <a:gd name="connsiteY21" fmla="*/ 124133 h 597326"/>
              <a:gd name="connsiteX22" fmla="*/ 372475 w 402107"/>
              <a:gd name="connsiteY22" fmla="*/ 124133 h 597326"/>
              <a:gd name="connsiteX23" fmla="*/ 372475 w 402107"/>
              <a:gd name="connsiteY23" fmla="*/ 566289 h 597326"/>
              <a:gd name="connsiteX24" fmla="*/ 341394 w 402107"/>
              <a:gd name="connsiteY24" fmla="*/ 597326 h 597326"/>
              <a:gd name="connsiteX25" fmla="*/ 60713 w 402107"/>
              <a:gd name="connsiteY25" fmla="*/ 597326 h 597326"/>
              <a:gd name="connsiteX26" fmla="*/ 29632 w 402107"/>
              <a:gd name="connsiteY26" fmla="*/ 566289 h 597326"/>
              <a:gd name="connsiteX27" fmla="*/ 105667 w 402107"/>
              <a:gd name="connsiteY27" fmla="*/ 0 h 597326"/>
              <a:gd name="connsiteX28" fmla="*/ 296440 w 402107"/>
              <a:gd name="connsiteY28" fmla="*/ 0 h 597326"/>
              <a:gd name="connsiteX29" fmla="*/ 319869 w 402107"/>
              <a:gd name="connsiteY29" fmla="*/ 23400 h 597326"/>
              <a:gd name="connsiteX30" fmla="*/ 319869 w 402107"/>
              <a:gd name="connsiteY30" fmla="*/ 31996 h 597326"/>
              <a:gd name="connsiteX31" fmla="*/ 378679 w 402107"/>
              <a:gd name="connsiteY31" fmla="*/ 31996 h 597326"/>
              <a:gd name="connsiteX32" fmla="*/ 402107 w 402107"/>
              <a:gd name="connsiteY32" fmla="*/ 55396 h 597326"/>
              <a:gd name="connsiteX33" fmla="*/ 402107 w 402107"/>
              <a:gd name="connsiteY33" fmla="*/ 82616 h 597326"/>
              <a:gd name="connsiteX34" fmla="*/ 378679 w 402107"/>
              <a:gd name="connsiteY34" fmla="*/ 106016 h 597326"/>
              <a:gd name="connsiteX35" fmla="*/ 23428 w 402107"/>
              <a:gd name="connsiteY35" fmla="*/ 106016 h 597326"/>
              <a:gd name="connsiteX36" fmla="*/ 0 w 402107"/>
              <a:gd name="connsiteY36" fmla="*/ 82616 h 597326"/>
              <a:gd name="connsiteX37" fmla="*/ 0 w 402107"/>
              <a:gd name="connsiteY37" fmla="*/ 55396 h 597326"/>
              <a:gd name="connsiteX38" fmla="*/ 23428 w 402107"/>
              <a:gd name="connsiteY38" fmla="*/ 31996 h 597326"/>
              <a:gd name="connsiteX39" fmla="*/ 82238 w 402107"/>
              <a:gd name="connsiteY39" fmla="*/ 31996 h 597326"/>
              <a:gd name="connsiteX40" fmla="*/ 82238 w 402107"/>
              <a:gd name="connsiteY40" fmla="*/ 23400 h 597326"/>
              <a:gd name="connsiteX41" fmla="*/ 105667 w 402107"/>
              <a:gd name="connsiteY41" fmla="*/ 0 h 59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2107" h="597326">
                <a:moveTo>
                  <a:pt x="303619" y="187162"/>
                </a:moveTo>
                <a:cubicBezTo>
                  <a:pt x="290709" y="187162"/>
                  <a:pt x="280189" y="197667"/>
                  <a:pt x="280189" y="210081"/>
                </a:cubicBezTo>
                <a:lnTo>
                  <a:pt x="280189" y="503738"/>
                </a:lnTo>
                <a:cubicBezTo>
                  <a:pt x="280189" y="516153"/>
                  <a:pt x="290709" y="526657"/>
                  <a:pt x="303619" y="526657"/>
                </a:cubicBezTo>
                <a:cubicBezTo>
                  <a:pt x="316052" y="526657"/>
                  <a:pt x="326571" y="516153"/>
                  <a:pt x="326571" y="503738"/>
                </a:cubicBezTo>
                <a:lnTo>
                  <a:pt x="326571" y="210081"/>
                </a:lnTo>
                <a:cubicBezTo>
                  <a:pt x="326571" y="197667"/>
                  <a:pt x="316052" y="187162"/>
                  <a:pt x="303619" y="187162"/>
                </a:cubicBezTo>
                <a:close/>
                <a:moveTo>
                  <a:pt x="200814" y="187162"/>
                </a:moveTo>
                <a:cubicBezTo>
                  <a:pt x="188382" y="187162"/>
                  <a:pt x="177863" y="197667"/>
                  <a:pt x="177863" y="210081"/>
                </a:cubicBezTo>
                <a:lnTo>
                  <a:pt x="177863" y="503738"/>
                </a:lnTo>
                <a:cubicBezTo>
                  <a:pt x="177863" y="516153"/>
                  <a:pt x="188382" y="526657"/>
                  <a:pt x="200814" y="526657"/>
                </a:cubicBezTo>
                <a:cubicBezTo>
                  <a:pt x="213725" y="526657"/>
                  <a:pt x="224244" y="516153"/>
                  <a:pt x="224244" y="503738"/>
                </a:cubicBezTo>
                <a:lnTo>
                  <a:pt x="224244" y="210081"/>
                </a:lnTo>
                <a:cubicBezTo>
                  <a:pt x="224244" y="197667"/>
                  <a:pt x="213725" y="187162"/>
                  <a:pt x="200814" y="187162"/>
                </a:cubicBezTo>
                <a:close/>
                <a:moveTo>
                  <a:pt x="100400" y="187162"/>
                </a:moveTo>
                <a:cubicBezTo>
                  <a:pt x="87968" y="187162"/>
                  <a:pt x="77448" y="197667"/>
                  <a:pt x="77448" y="210081"/>
                </a:cubicBezTo>
                <a:lnTo>
                  <a:pt x="77448" y="503738"/>
                </a:lnTo>
                <a:cubicBezTo>
                  <a:pt x="77448" y="516153"/>
                  <a:pt x="87968" y="526657"/>
                  <a:pt x="100400" y="526657"/>
                </a:cubicBezTo>
                <a:cubicBezTo>
                  <a:pt x="113311" y="526657"/>
                  <a:pt x="123830" y="516153"/>
                  <a:pt x="123830" y="503738"/>
                </a:cubicBezTo>
                <a:lnTo>
                  <a:pt x="123830" y="210081"/>
                </a:lnTo>
                <a:cubicBezTo>
                  <a:pt x="123830" y="197667"/>
                  <a:pt x="113311" y="187162"/>
                  <a:pt x="100400" y="187162"/>
                </a:cubicBezTo>
                <a:close/>
                <a:moveTo>
                  <a:pt x="29632" y="124133"/>
                </a:moveTo>
                <a:lnTo>
                  <a:pt x="372475" y="124133"/>
                </a:lnTo>
                <a:lnTo>
                  <a:pt x="372475" y="566289"/>
                </a:lnTo>
                <a:cubicBezTo>
                  <a:pt x="372475" y="583479"/>
                  <a:pt x="358608" y="597326"/>
                  <a:pt x="341394" y="597326"/>
                </a:cubicBezTo>
                <a:lnTo>
                  <a:pt x="60713" y="597326"/>
                </a:lnTo>
                <a:cubicBezTo>
                  <a:pt x="43499" y="597326"/>
                  <a:pt x="29632" y="583479"/>
                  <a:pt x="29632" y="566289"/>
                </a:cubicBezTo>
                <a:close/>
                <a:moveTo>
                  <a:pt x="105667" y="0"/>
                </a:moveTo>
                <a:lnTo>
                  <a:pt x="296440" y="0"/>
                </a:lnTo>
                <a:cubicBezTo>
                  <a:pt x="309350" y="0"/>
                  <a:pt x="319869" y="10506"/>
                  <a:pt x="319869" y="23400"/>
                </a:cubicBezTo>
                <a:lnTo>
                  <a:pt x="319869" y="31996"/>
                </a:lnTo>
                <a:lnTo>
                  <a:pt x="378679" y="31996"/>
                </a:lnTo>
                <a:cubicBezTo>
                  <a:pt x="391588" y="31996"/>
                  <a:pt x="402107" y="42502"/>
                  <a:pt x="402107" y="55396"/>
                </a:cubicBezTo>
                <a:lnTo>
                  <a:pt x="402107" y="82616"/>
                </a:lnTo>
                <a:cubicBezTo>
                  <a:pt x="402107" y="95510"/>
                  <a:pt x="391588" y="106016"/>
                  <a:pt x="378679" y="106016"/>
                </a:cubicBezTo>
                <a:lnTo>
                  <a:pt x="23428" y="106016"/>
                </a:lnTo>
                <a:cubicBezTo>
                  <a:pt x="10519" y="106016"/>
                  <a:pt x="0" y="95510"/>
                  <a:pt x="0" y="82616"/>
                </a:cubicBezTo>
                <a:lnTo>
                  <a:pt x="0" y="55396"/>
                </a:lnTo>
                <a:cubicBezTo>
                  <a:pt x="0" y="42502"/>
                  <a:pt x="10519" y="31996"/>
                  <a:pt x="23428" y="31996"/>
                </a:cubicBezTo>
                <a:lnTo>
                  <a:pt x="82238" y="31996"/>
                </a:lnTo>
                <a:lnTo>
                  <a:pt x="82238" y="23400"/>
                </a:lnTo>
                <a:cubicBezTo>
                  <a:pt x="82238" y="10506"/>
                  <a:pt x="92757" y="0"/>
                  <a:pt x="105667" y="0"/>
                </a:cubicBezTo>
                <a:close/>
              </a:path>
            </a:pathLst>
          </a:custGeom>
          <a:solidFill>
            <a:schemeClr val="bg1"/>
          </a:solidFill>
          <a:ln>
            <a:noFill/>
          </a:ln>
        </p:spPr>
      </p:sp>
      <p:sp>
        <p:nvSpPr>
          <p:cNvPr id="147" name="umbrella_128839">
            <a:extLst>
              <a:ext uri="{FF2B5EF4-FFF2-40B4-BE49-F238E27FC236}">
                <a16:creationId xmlns:a16="http://schemas.microsoft.com/office/drawing/2014/main" id="{C1EDDD1D-3829-402D-B7A8-DEF7C292E382}"/>
              </a:ext>
            </a:extLst>
          </p:cNvPr>
          <p:cNvSpPr>
            <a:spLocks noChangeAspect="1"/>
          </p:cNvSpPr>
          <p:nvPr/>
        </p:nvSpPr>
        <p:spPr bwMode="auto">
          <a:xfrm>
            <a:off x="3011289" y="5323326"/>
            <a:ext cx="144994" cy="188865"/>
          </a:xfrm>
          <a:custGeom>
            <a:avLst/>
            <a:gdLst>
              <a:gd name="connsiteX0" fmla="*/ 212974 w 466437"/>
              <a:gd name="connsiteY0" fmla="*/ 388180 h 607568"/>
              <a:gd name="connsiteX1" fmla="*/ 233258 w 466437"/>
              <a:gd name="connsiteY1" fmla="*/ 394931 h 607568"/>
              <a:gd name="connsiteX2" fmla="*/ 253541 w 466437"/>
              <a:gd name="connsiteY2" fmla="*/ 388180 h 607568"/>
              <a:gd name="connsiteX3" fmla="*/ 253541 w 466437"/>
              <a:gd name="connsiteY3" fmla="*/ 543286 h 607568"/>
              <a:gd name="connsiteX4" fmla="*/ 189156 w 466437"/>
              <a:gd name="connsiteY4" fmla="*/ 607568 h 607568"/>
              <a:gd name="connsiteX5" fmla="*/ 124618 w 466437"/>
              <a:gd name="connsiteY5" fmla="*/ 543286 h 607568"/>
              <a:gd name="connsiteX6" fmla="*/ 144901 w 466437"/>
              <a:gd name="connsiteY6" fmla="*/ 523035 h 607568"/>
              <a:gd name="connsiteX7" fmla="*/ 165185 w 466437"/>
              <a:gd name="connsiteY7" fmla="*/ 543286 h 607568"/>
              <a:gd name="connsiteX8" fmla="*/ 189156 w 466437"/>
              <a:gd name="connsiteY8" fmla="*/ 567066 h 607568"/>
              <a:gd name="connsiteX9" fmla="*/ 212974 w 466437"/>
              <a:gd name="connsiteY9" fmla="*/ 543286 h 607568"/>
              <a:gd name="connsiteX10" fmla="*/ 233218 w 466437"/>
              <a:gd name="connsiteY10" fmla="*/ 52007 h 607568"/>
              <a:gd name="connsiteX11" fmla="*/ 466437 w 466437"/>
              <a:gd name="connsiteY11" fmla="*/ 284898 h 607568"/>
              <a:gd name="connsiteX12" fmla="*/ 466437 w 466437"/>
              <a:gd name="connsiteY12" fmla="*/ 360533 h 607568"/>
              <a:gd name="connsiteX13" fmla="*/ 460445 w 466437"/>
              <a:gd name="connsiteY13" fmla="*/ 366517 h 607568"/>
              <a:gd name="connsiteX14" fmla="*/ 454300 w 466437"/>
              <a:gd name="connsiteY14" fmla="*/ 360533 h 607568"/>
              <a:gd name="connsiteX15" fmla="*/ 403600 w 466437"/>
              <a:gd name="connsiteY15" fmla="*/ 309905 h 607568"/>
              <a:gd name="connsiteX16" fmla="*/ 352900 w 466437"/>
              <a:gd name="connsiteY16" fmla="*/ 360533 h 607568"/>
              <a:gd name="connsiteX17" fmla="*/ 346755 w 466437"/>
              <a:gd name="connsiteY17" fmla="*/ 366517 h 607568"/>
              <a:gd name="connsiteX18" fmla="*/ 340763 w 466437"/>
              <a:gd name="connsiteY18" fmla="*/ 360533 h 607568"/>
              <a:gd name="connsiteX19" fmla="*/ 290064 w 466437"/>
              <a:gd name="connsiteY19" fmla="*/ 309905 h 607568"/>
              <a:gd name="connsiteX20" fmla="*/ 239364 w 466437"/>
              <a:gd name="connsiteY20" fmla="*/ 360533 h 607568"/>
              <a:gd name="connsiteX21" fmla="*/ 233218 w 466437"/>
              <a:gd name="connsiteY21" fmla="*/ 366517 h 607568"/>
              <a:gd name="connsiteX22" fmla="*/ 227073 w 466437"/>
              <a:gd name="connsiteY22" fmla="*/ 360533 h 607568"/>
              <a:gd name="connsiteX23" fmla="*/ 176373 w 466437"/>
              <a:gd name="connsiteY23" fmla="*/ 309905 h 607568"/>
              <a:gd name="connsiteX24" fmla="*/ 125674 w 466437"/>
              <a:gd name="connsiteY24" fmla="*/ 360533 h 607568"/>
              <a:gd name="connsiteX25" fmla="*/ 119682 w 466437"/>
              <a:gd name="connsiteY25" fmla="*/ 366517 h 607568"/>
              <a:gd name="connsiteX26" fmla="*/ 113537 w 466437"/>
              <a:gd name="connsiteY26" fmla="*/ 360533 h 607568"/>
              <a:gd name="connsiteX27" fmla="*/ 62837 w 466437"/>
              <a:gd name="connsiteY27" fmla="*/ 309905 h 607568"/>
              <a:gd name="connsiteX28" fmla="*/ 12137 w 466437"/>
              <a:gd name="connsiteY28" fmla="*/ 360533 h 607568"/>
              <a:gd name="connsiteX29" fmla="*/ 5992 w 466437"/>
              <a:gd name="connsiteY29" fmla="*/ 366517 h 607568"/>
              <a:gd name="connsiteX30" fmla="*/ 0 w 466437"/>
              <a:gd name="connsiteY30" fmla="*/ 360533 h 607568"/>
              <a:gd name="connsiteX31" fmla="*/ 0 w 466437"/>
              <a:gd name="connsiteY31" fmla="*/ 284898 h 607568"/>
              <a:gd name="connsiteX32" fmla="*/ 233218 w 466437"/>
              <a:gd name="connsiteY32" fmla="*/ 52007 h 607568"/>
              <a:gd name="connsiteX33" fmla="*/ 233254 w 466437"/>
              <a:gd name="connsiteY33" fmla="*/ 0 h 607568"/>
              <a:gd name="connsiteX34" fmla="*/ 253541 w 466437"/>
              <a:gd name="connsiteY34" fmla="*/ 20270 h 607568"/>
              <a:gd name="connsiteX35" fmla="*/ 253541 w 466437"/>
              <a:gd name="connsiteY35" fmla="*/ 24416 h 607568"/>
              <a:gd name="connsiteX36" fmla="*/ 233254 w 466437"/>
              <a:gd name="connsiteY36" fmla="*/ 23648 h 607568"/>
              <a:gd name="connsiteX37" fmla="*/ 212966 w 466437"/>
              <a:gd name="connsiteY37" fmla="*/ 24416 h 607568"/>
              <a:gd name="connsiteX38" fmla="*/ 212966 w 466437"/>
              <a:gd name="connsiteY38" fmla="*/ 20270 h 607568"/>
              <a:gd name="connsiteX39" fmla="*/ 233254 w 466437"/>
              <a:gd name="connsiteY39" fmla="*/ 0 h 6075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466437" h="607568">
                <a:moveTo>
                  <a:pt x="212974" y="388180"/>
                </a:moveTo>
                <a:cubicBezTo>
                  <a:pt x="218660" y="392323"/>
                  <a:pt x="225728" y="394931"/>
                  <a:pt x="233258" y="394931"/>
                </a:cubicBezTo>
                <a:cubicBezTo>
                  <a:pt x="240787" y="394931"/>
                  <a:pt x="247855" y="392323"/>
                  <a:pt x="253541" y="388180"/>
                </a:cubicBezTo>
                <a:lnTo>
                  <a:pt x="253541" y="543286"/>
                </a:lnTo>
                <a:cubicBezTo>
                  <a:pt x="253541" y="578726"/>
                  <a:pt x="224652" y="607568"/>
                  <a:pt x="189156" y="607568"/>
                </a:cubicBezTo>
                <a:cubicBezTo>
                  <a:pt x="153507" y="607568"/>
                  <a:pt x="124618" y="578726"/>
                  <a:pt x="124618" y="543286"/>
                </a:cubicBezTo>
                <a:cubicBezTo>
                  <a:pt x="124618" y="532086"/>
                  <a:pt x="133684" y="523035"/>
                  <a:pt x="144901" y="523035"/>
                </a:cubicBezTo>
                <a:cubicBezTo>
                  <a:pt x="156119" y="523035"/>
                  <a:pt x="165185" y="532086"/>
                  <a:pt x="165185" y="543286"/>
                </a:cubicBezTo>
                <a:cubicBezTo>
                  <a:pt x="165185" y="556480"/>
                  <a:pt x="175941" y="567066"/>
                  <a:pt x="189156" y="567066"/>
                </a:cubicBezTo>
                <a:cubicBezTo>
                  <a:pt x="202218" y="567066"/>
                  <a:pt x="212974" y="556480"/>
                  <a:pt x="212974" y="543286"/>
                </a:cubicBezTo>
                <a:close/>
                <a:moveTo>
                  <a:pt x="233218" y="52007"/>
                </a:moveTo>
                <a:cubicBezTo>
                  <a:pt x="361811" y="52007"/>
                  <a:pt x="466437" y="156485"/>
                  <a:pt x="466437" y="284898"/>
                </a:cubicBezTo>
                <a:lnTo>
                  <a:pt x="466437" y="360533"/>
                </a:lnTo>
                <a:cubicBezTo>
                  <a:pt x="466437" y="363755"/>
                  <a:pt x="463672" y="366517"/>
                  <a:pt x="460445" y="366517"/>
                </a:cubicBezTo>
                <a:cubicBezTo>
                  <a:pt x="457065" y="366517"/>
                  <a:pt x="454300" y="363755"/>
                  <a:pt x="454300" y="360533"/>
                </a:cubicBezTo>
                <a:cubicBezTo>
                  <a:pt x="454300" y="332611"/>
                  <a:pt x="431562" y="309905"/>
                  <a:pt x="403600" y="309905"/>
                </a:cubicBezTo>
                <a:cubicBezTo>
                  <a:pt x="375638" y="309905"/>
                  <a:pt x="352900" y="332611"/>
                  <a:pt x="352900" y="360533"/>
                </a:cubicBezTo>
                <a:cubicBezTo>
                  <a:pt x="352900" y="363755"/>
                  <a:pt x="350135" y="366517"/>
                  <a:pt x="346755" y="366517"/>
                </a:cubicBezTo>
                <a:cubicBezTo>
                  <a:pt x="343375" y="366517"/>
                  <a:pt x="340763" y="363755"/>
                  <a:pt x="340763" y="360533"/>
                </a:cubicBezTo>
                <a:cubicBezTo>
                  <a:pt x="340763" y="332611"/>
                  <a:pt x="318025" y="309905"/>
                  <a:pt x="290064" y="309905"/>
                </a:cubicBezTo>
                <a:cubicBezTo>
                  <a:pt x="262102" y="309905"/>
                  <a:pt x="239364" y="332611"/>
                  <a:pt x="239364" y="360533"/>
                </a:cubicBezTo>
                <a:cubicBezTo>
                  <a:pt x="239364" y="363755"/>
                  <a:pt x="236598" y="366517"/>
                  <a:pt x="233218" y="366517"/>
                </a:cubicBezTo>
                <a:cubicBezTo>
                  <a:pt x="229839" y="366517"/>
                  <a:pt x="227073" y="363755"/>
                  <a:pt x="227073" y="360533"/>
                </a:cubicBezTo>
                <a:cubicBezTo>
                  <a:pt x="227073" y="332611"/>
                  <a:pt x="204335" y="309905"/>
                  <a:pt x="176373" y="309905"/>
                </a:cubicBezTo>
                <a:cubicBezTo>
                  <a:pt x="148412" y="309905"/>
                  <a:pt x="125674" y="332611"/>
                  <a:pt x="125674" y="360533"/>
                </a:cubicBezTo>
                <a:cubicBezTo>
                  <a:pt x="125674" y="363755"/>
                  <a:pt x="123062" y="366517"/>
                  <a:pt x="119682" y="366517"/>
                </a:cubicBezTo>
                <a:cubicBezTo>
                  <a:pt x="116302" y="366517"/>
                  <a:pt x="113537" y="363755"/>
                  <a:pt x="113537" y="360533"/>
                </a:cubicBezTo>
                <a:cubicBezTo>
                  <a:pt x="113537" y="332611"/>
                  <a:pt x="90799" y="309905"/>
                  <a:pt x="62837" y="309905"/>
                </a:cubicBezTo>
                <a:cubicBezTo>
                  <a:pt x="34875" y="309905"/>
                  <a:pt x="12137" y="332611"/>
                  <a:pt x="12137" y="360533"/>
                </a:cubicBezTo>
                <a:cubicBezTo>
                  <a:pt x="12137" y="363755"/>
                  <a:pt x="9372" y="366517"/>
                  <a:pt x="5992" y="366517"/>
                </a:cubicBezTo>
                <a:cubicBezTo>
                  <a:pt x="2765" y="366517"/>
                  <a:pt x="0" y="363755"/>
                  <a:pt x="0" y="360533"/>
                </a:cubicBezTo>
                <a:lnTo>
                  <a:pt x="0" y="284898"/>
                </a:lnTo>
                <a:cubicBezTo>
                  <a:pt x="0" y="156485"/>
                  <a:pt x="104626" y="52007"/>
                  <a:pt x="233218" y="52007"/>
                </a:cubicBezTo>
                <a:close/>
                <a:moveTo>
                  <a:pt x="233254" y="0"/>
                </a:moveTo>
                <a:cubicBezTo>
                  <a:pt x="244473" y="0"/>
                  <a:pt x="253541" y="9060"/>
                  <a:pt x="253541" y="20270"/>
                </a:cubicBezTo>
                <a:lnTo>
                  <a:pt x="253541" y="24416"/>
                </a:lnTo>
                <a:cubicBezTo>
                  <a:pt x="246778" y="23955"/>
                  <a:pt x="240016" y="23648"/>
                  <a:pt x="233254" y="23648"/>
                </a:cubicBezTo>
                <a:cubicBezTo>
                  <a:pt x="226491" y="23648"/>
                  <a:pt x="219728" y="23955"/>
                  <a:pt x="212966" y="24416"/>
                </a:cubicBezTo>
                <a:lnTo>
                  <a:pt x="212966" y="20270"/>
                </a:lnTo>
                <a:cubicBezTo>
                  <a:pt x="212966" y="9060"/>
                  <a:pt x="222034" y="0"/>
                  <a:pt x="233254" y="0"/>
                </a:cubicBezTo>
                <a:close/>
              </a:path>
            </a:pathLst>
          </a:custGeom>
          <a:solidFill>
            <a:schemeClr val="bg1"/>
          </a:solidFill>
          <a:ln>
            <a:noFill/>
          </a:ln>
        </p:spPr>
      </p:sp>
      <p:sp>
        <p:nvSpPr>
          <p:cNvPr id="148" name="trash-container_51580">
            <a:extLst>
              <a:ext uri="{FF2B5EF4-FFF2-40B4-BE49-F238E27FC236}">
                <a16:creationId xmlns:a16="http://schemas.microsoft.com/office/drawing/2014/main" id="{F861D215-2D2C-4E4C-875B-6758380A1183}"/>
              </a:ext>
            </a:extLst>
          </p:cNvPr>
          <p:cNvSpPr>
            <a:spLocks noChangeAspect="1"/>
          </p:cNvSpPr>
          <p:nvPr/>
        </p:nvSpPr>
        <p:spPr bwMode="auto">
          <a:xfrm>
            <a:off x="1285173" y="1883715"/>
            <a:ext cx="127140" cy="188866"/>
          </a:xfrm>
          <a:custGeom>
            <a:avLst/>
            <a:gdLst>
              <a:gd name="connsiteX0" fmla="*/ 303619 w 402107"/>
              <a:gd name="connsiteY0" fmla="*/ 187162 h 597326"/>
              <a:gd name="connsiteX1" fmla="*/ 280189 w 402107"/>
              <a:gd name="connsiteY1" fmla="*/ 210081 h 597326"/>
              <a:gd name="connsiteX2" fmla="*/ 280189 w 402107"/>
              <a:gd name="connsiteY2" fmla="*/ 503738 h 597326"/>
              <a:gd name="connsiteX3" fmla="*/ 303619 w 402107"/>
              <a:gd name="connsiteY3" fmla="*/ 526657 h 597326"/>
              <a:gd name="connsiteX4" fmla="*/ 326571 w 402107"/>
              <a:gd name="connsiteY4" fmla="*/ 503738 h 597326"/>
              <a:gd name="connsiteX5" fmla="*/ 326571 w 402107"/>
              <a:gd name="connsiteY5" fmla="*/ 210081 h 597326"/>
              <a:gd name="connsiteX6" fmla="*/ 303619 w 402107"/>
              <a:gd name="connsiteY6" fmla="*/ 187162 h 597326"/>
              <a:gd name="connsiteX7" fmla="*/ 200814 w 402107"/>
              <a:gd name="connsiteY7" fmla="*/ 187162 h 597326"/>
              <a:gd name="connsiteX8" fmla="*/ 177863 w 402107"/>
              <a:gd name="connsiteY8" fmla="*/ 210081 h 597326"/>
              <a:gd name="connsiteX9" fmla="*/ 177863 w 402107"/>
              <a:gd name="connsiteY9" fmla="*/ 503738 h 597326"/>
              <a:gd name="connsiteX10" fmla="*/ 200814 w 402107"/>
              <a:gd name="connsiteY10" fmla="*/ 526657 h 597326"/>
              <a:gd name="connsiteX11" fmla="*/ 224244 w 402107"/>
              <a:gd name="connsiteY11" fmla="*/ 503738 h 597326"/>
              <a:gd name="connsiteX12" fmla="*/ 224244 w 402107"/>
              <a:gd name="connsiteY12" fmla="*/ 210081 h 597326"/>
              <a:gd name="connsiteX13" fmla="*/ 200814 w 402107"/>
              <a:gd name="connsiteY13" fmla="*/ 187162 h 597326"/>
              <a:gd name="connsiteX14" fmla="*/ 100400 w 402107"/>
              <a:gd name="connsiteY14" fmla="*/ 187162 h 597326"/>
              <a:gd name="connsiteX15" fmla="*/ 77448 w 402107"/>
              <a:gd name="connsiteY15" fmla="*/ 210081 h 597326"/>
              <a:gd name="connsiteX16" fmla="*/ 77448 w 402107"/>
              <a:gd name="connsiteY16" fmla="*/ 503738 h 597326"/>
              <a:gd name="connsiteX17" fmla="*/ 100400 w 402107"/>
              <a:gd name="connsiteY17" fmla="*/ 526657 h 597326"/>
              <a:gd name="connsiteX18" fmla="*/ 123830 w 402107"/>
              <a:gd name="connsiteY18" fmla="*/ 503738 h 597326"/>
              <a:gd name="connsiteX19" fmla="*/ 123830 w 402107"/>
              <a:gd name="connsiteY19" fmla="*/ 210081 h 597326"/>
              <a:gd name="connsiteX20" fmla="*/ 100400 w 402107"/>
              <a:gd name="connsiteY20" fmla="*/ 187162 h 597326"/>
              <a:gd name="connsiteX21" fmla="*/ 29632 w 402107"/>
              <a:gd name="connsiteY21" fmla="*/ 124133 h 597326"/>
              <a:gd name="connsiteX22" fmla="*/ 372475 w 402107"/>
              <a:gd name="connsiteY22" fmla="*/ 124133 h 597326"/>
              <a:gd name="connsiteX23" fmla="*/ 372475 w 402107"/>
              <a:gd name="connsiteY23" fmla="*/ 566289 h 597326"/>
              <a:gd name="connsiteX24" fmla="*/ 341394 w 402107"/>
              <a:gd name="connsiteY24" fmla="*/ 597326 h 597326"/>
              <a:gd name="connsiteX25" fmla="*/ 60713 w 402107"/>
              <a:gd name="connsiteY25" fmla="*/ 597326 h 597326"/>
              <a:gd name="connsiteX26" fmla="*/ 29632 w 402107"/>
              <a:gd name="connsiteY26" fmla="*/ 566289 h 597326"/>
              <a:gd name="connsiteX27" fmla="*/ 105667 w 402107"/>
              <a:gd name="connsiteY27" fmla="*/ 0 h 597326"/>
              <a:gd name="connsiteX28" fmla="*/ 296440 w 402107"/>
              <a:gd name="connsiteY28" fmla="*/ 0 h 597326"/>
              <a:gd name="connsiteX29" fmla="*/ 319869 w 402107"/>
              <a:gd name="connsiteY29" fmla="*/ 23400 h 597326"/>
              <a:gd name="connsiteX30" fmla="*/ 319869 w 402107"/>
              <a:gd name="connsiteY30" fmla="*/ 31996 h 597326"/>
              <a:gd name="connsiteX31" fmla="*/ 378679 w 402107"/>
              <a:gd name="connsiteY31" fmla="*/ 31996 h 597326"/>
              <a:gd name="connsiteX32" fmla="*/ 402107 w 402107"/>
              <a:gd name="connsiteY32" fmla="*/ 55396 h 597326"/>
              <a:gd name="connsiteX33" fmla="*/ 402107 w 402107"/>
              <a:gd name="connsiteY33" fmla="*/ 82616 h 597326"/>
              <a:gd name="connsiteX34" fmla="*/ 378679 w 402107"/>
              <a:gd name="connsiteY34" fmla="*/ 106016 h 597326"/>
              <a:gd name="connsiteX35" fmla="*/ 23428 w 402107"/>
              <a:gd name="connsiteY35" fmla="*/ 106016 h 597326"/>
              <a:gd name="connsiteX36" fmla="*/ 0 w 402107"/>
              <a:gd name="connsiteY36" fmla="*/ 82616 h 597326"/>
              <a:gd name="connsiteX37" fmla="*/ 0 w 402107"/>
              <a:gd name="connsiteY37" fmla="*/ 55396 h 597326"/>
              <a:gd name="connsiteX38" fmla="*/ 23428 w 402107"/>
              <a:gd name="connsiteY38" fmla="*/ 31996 h 597326"/>
              <a:gd name="connsiteX39" fmla="*/ 82238 w 402107"/>
              <a:gd name="connsiteY39" fmla="*/ 31996 h 597326"/>
              <a:gd name="connsiteX40" fmla="*/ 82238 w 402107"/>
              <a:gd name="connsiteY40" fmla="*/ 23400 h 597326"/>
              <a:gd name="connsiteX41" fmla="*/ 105667 w 402107"/>
              <a:gd name="connsiteY41" fmla="*/ 0 h 597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2107" h="597326">
                <a:moveTo>
                  <a:pt x="303619" y="187162"/>
                </a:moveTo>
                <a:cubicBezTo>
                  <a:pt x="290709" y="187162"/>
                  <a:pt x="280189" y="197667"/>
                  <a:pt x="280189" y="210081"/>
                </a:cubicBezTo>
                <a:lnTo>
                  <a:pt x="280189" y="503738"/>
                </a:lnTo>
                <a:cubicBezTo>
                  <a:pt x="280189" y="516153"/>
                  <a:pt x="290709" y="526657"/>
                  <a:pt x="303619" y="526657"/>
                </a:cubicBezTo>
                <a:cubicBezTo>
                  <a:pt x="316052" y="526657"/>
                  <a:pt x="326571" y="516153"/>
                  <a:pt x="326571" y="503738"/>
                </a:cubicBezTo>
                <a:lnTo>
                  <a:pt x="326571" y="210081"/>
                </a:lnTo>
                <a:cubicBezTo>
                  <a:pt x="326571" y="197667"/>
                  <a:pt x="316052" y="187162"/>
                  <a:pt x="303619" y="187162"/>
                </a:cubicBezTo>
                <a:close/>
                <a:moveTo>
                  <a:pt x="200814" y="187162"/>
                </a:moveTo>
                <a:cubicBezTo>
                  <a:pt x="188382" y="187162"/>
                  <a:pt x="177863" y="197667"/>
                  <a:pt x="177863" y="210081"/>
                </a:cubicBezTo>
                <a:lnTo>
                  <a:pt x="177863" y="503738"/>
                </a:lnTo>
                <a:cubicBezTo>
                  <a:pt x="177863" y="516153"/>
                  <a:pt x="188382" y="526657"/>
                  <a:pt x="200814" y="526657"/>
                </a:cubicBezTo>
                <a:cubicBezTo>
                  <a:pt x="213725" y="526657"/>
                  <a:pt x="224244" y="516153"/>
                  <a:pt x="224244" y="503738"/>
                </a:cubicBezTo>
                <a:lnTo>
                  <a:pt x="224244" y="210081"/>
                </a:lnTo>
                <a:cubicBezTo>
                  <a:pt x="224244" y="197667"/>
                  <a:pt x="213725" y="187162"/>
                  <a:pt x="200814" y="187162"/>
                </a:cubicBezTo>
                <a:close/>
                <a:moveTo>
                  <a:pt x="100400" y="187162"/>
                </a:moveTo>
                <a:cubicBezTo>
                  <a:pt x="87968" y="187162"/>
                  <a:pt x="77448" y="197667"/>
                  <a:pt x="77448" y="210081"/>
                </a:cubicBezTo>
                <a:lnTo>
                  <a:pt x="77448" y="503738"/>
                </a:lnTo>
                <a:cubicBezTo>
                  <a:pt x="77448" y="516153"/>
                  <a:pt x="87968" y="526657"/>
                  <a:pt x="100400" y="526657"/>
                </a:cubicBezTo>
                <a:cubicBezTo>
                  <a:pt x="113311" y="526657"/>
                  <a:pt x="123830" y="516153"/>
                  <a:pt x="123830" y="503738"/>
                </a:cubicBezTo>
                <a:lnTo>
                  <a:pt x="123830" y="210081"/>
                </a:lnTo>
                <a:cubicBezTo>
                  <a:pt x="123830" y="197667"/>
                  <a:pt x="113311" y="187162"/>
                  <a:pt x="100400" y="187162"/>
                </a:cubicBezTo>
                <a:close/>
                <a:moveTo>
                  <a:pt x="29632" y="124133"/>
                </a:moveTo>
                <a:lnTo>
                  <a:pt x="372475" y="124133"/>
                </a:lnTo>
                <a:lnTo>
                  <a:pt x="372475" y="566289"/>
                </a:lnTo>
                <a:cubicBezTo>
                  <a:pt x="372475" y="583479"/>
                  <a:pt x="358608" y="597326"/>
                  <a:pt x="341394" y="597326"/>
                </a:cubicBezTo>
                <a:lnTo>
                  <a:pt x="60713" y="597326"/>
                </a:lnTo>
                <a:cubicBezTo>
                  <a:pt x="43499" y="597326"/>
                  <a:pt x="29632" y="583479"/>
                  <a:pt x="29632" y="566289"/>
                </a:cubicBezTo>
                <a:close/>
                <a:moveTo>
                  <a:pt x="105667" y="0"/>
                </a:moveTo>
                <a:lnTo>
                  <a:pt x="296440" y="0"/>
                </a:lnTo>
                <a:cubicBezTo>
                  <a:pt x="309350" y="0"/>
                  <a:pt x="319869" y="10506"/>
                  <a:pt x="319869" y="23400"/>
                </a:cubicBezTo>
                <a:lnTo>
                  <a:pt x="319869" y="31996"/>
                </a:lnTo>
                <a:lnTo>
                  <a:pt x="378679" y="31996"/>
                </a:lnTo>
                <a:cubicBezTo>
                  <a:pt x="391588" y="31996"/>
                  <a:pt x="402107" y="42502"/>
                  <a:pt x="402107" y="55396"/>
                </a:cubicBezTo>
                <a:lnTo>
                  <a:pt x="402107" y="82616"/>
                </a:lnTo>
                <a:cubicBezTo>
                  <a:pt x="402107" y="95510"/>
                  <a:pt x="391588" y="106016"/>
                  <a:pt x="378679" y="106016"/>
                </a:cubicBezTo>
                <a:lnTo>
                  <a:pt x="23428" y="106016"/>
                </a:lnTo>
                <a:cubicBezTo>
                  <a:pt x="10519" y="106016"/>
                  <a:pt x="0" y="95510"/>
                  <a:pt x="0" y="82616"/>
                </a:cubicBezTo>
                <a:lnTo>
                  <a:pt x="0" y="55396"/>
                </a:lnTo>
                <a:cubicBezTo>
                  <a:pt x="0" y="42502"/>
                  <a:pt x="10519" y="31996"/>
                  <a:pt x="23428" y="31996"/>
                </a:cubicBezTo>
                <a:lnTo>
                  <a:pt x="82238" y="31996"/>
                </a:lnTo>
                <a:lnTo>
                  <a:pt x="82238" y="23400"/>
                </a:lnTo>
                <a:cubicBezTo>
                  <a:pt x="82238" y="10506"/>
                  <a:pt x="92757" y="0"/>
                  <a:pt x="105667" y="0"/>
                </a:cubicBezTo>
                <a:close/>
              </a:path>
            </a:pathLst>
          </a:custGeom>
          <a:solidFill>
            <a:schemeClr val="bg1"/>
          </a:solidFill>
          <a:ln>
            <a:noFill/>
          </a:ln>
        </p:spPr>
      </p:sp>
    </p:spTree>
    <p:extLst>
      <p:ext uri="{BB962C8B-B14F-4D97-AF65-F5344CB8AC3E}">
        <p14:creationId xmlns:p14="http://schemas.microsoft.com/office/powerpoint/2010/main" val="532268787"/>
      </p:ext>
    </p:extLst>
  </p:cSld>
  <p:clrMapOvr>
    <a:masterClrMapping/>
  </p:clrMapOvr>
  <mc:AlternateContent xmlns:mc="http://schemas.openxmlformats.org/markup-compatibility/2006" xmlns:p14="http://schemas.microsoft.com/office/powerpoint/2010/main">
    <mc:Choice Requires="p14">
      <p:transition p14:dur="0" advClick="0" advTm="19000"/>
    </mc:Choice>
    <mc:Fallback xmlns="">
      <p:transition advClick="0" advTm="19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grpId="0" nodeType="afterEffect">
                                  <p:stCondLst>
                                    <p:cond delay="0"/>
                                  </p:stCondLst>
                                  <p:childTnLst>
                                    <p:set>
                                      <p:cBhvr>
                                        <p:cTn id="6" dur="1" fill="hold">
                                          <p:stCondLst>
                                            <p:cond delay="0"/>
                                          </p:stCondLst>
                                        </p:cTn>
                                        <p:tgtEl>
                                          <p:spTgt spid="115"/>
                                        </p:tgtEl>
                                        <p:attrNameLst>
                                          <p:attrName>style.visibility</p:attrName>
                                        </p:attrNameLst>
                                      </p:cBhvr>
                                      <p:to>
                                        <p:strVal val="visible"/>
                                      </p:to>
                                    </p:set>
                                    <p:animEffect transition="in" filter="fade">
                                      <p:cBhvr>
                                        <p:cTn id="7" dur="1000"/>
                                        <p:tgtEl>
                                          <p:spTgt spid="115"/>
                                        </p:tgtEl>
                                      </p:cBhvr>
                                    </p:animEffect>
                                    <p:anim calcmode="lin" valueType="num">
                                      <p:cBhvr>
                                        <p:cTn id="8" dur="1000" fill="hold"/>
                                        <p:tgtEl>
                                          <p:spTgt spid="115"/>
                                        </p:tgtEl>
                                        <p:attrNameLst>
                                          <p:attrName>ppt_x</p:attrName>
                                        </p:attrNameLst>
                                      </p:cBhvr>
                                      <p:tavLst>
                                        <p:tav tm="0">
                                          <p:val>
                                            <p:strVal val="#ppt_x"/>
                                          </p:val>
                                        </p:tav>
                                        <p:tav tm="100000">
                                          <p:val>
                                            <p:strVal val="#ppt_x"/>
                                          </p:val>
                                        </p:tav>
                                      </p:tavLst>
                                    </p:anim>
                                    <p:anim calcmode="lin" valueType="num">
                                      <p:cBhvr>
                                        <p:cTn id="9" dur="1000" fill="hold"/>
                                        <p:tgtEl>
                                          <p:spTgt spid="115"/>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116"/>
                                        </p:tgtEl>
                                        <p:attrNameLst>
                                          <p:attrName>style.visibility</p:attrName>
                                        </p:attrNameLst>
                                      </p:cBhvr>
                                      <p:to>
                                        <p:strVal val="visible"/>
                                      </p:to>
                                    </p:set>
                                    <p:animEffect transition="in" filter="fade">
                                      <p:cBhvr>
                                        <p:cTn id="13" dur="1000"/>
                                        <p:tgtEl>
                                          <p:spTgt spid="116"/>
                                        </p:tgtEl>
                                      </p:cBhvr>
                                    </p:animEffect>
                                    <p:anim calcmode="lin" valueType="num">
                                      <p:cBhvr>
                                        <p:cTn id="14" dur="1000" fill="hold"/>
                                        <p:tgtEl>
                                          <p:spTgt spid="116"/>
                                        </p:tgtEl>
                                        <p:attrNameLst>
                                          <p:attrName>ppt_x</p:attrName>
                                        </p:attrNameLst>
                                      </p:cBhvr>
                                      <p:tavLst>
                                        <p:tav tm="0">
                                          <p:val>
                                            <p:strVal val="#ppt_x"/>
                                          </p:val>
                                        </p:tav>
                                        <p:tav tm="100000">
                                          <p:val>
                                            <p:strVal val="#ppt_x"/>
                                          </p:val>
                                        </p:tav>
                                      </p:tavLst>
                                    </p:anim>
                                    <p:anim calcmode="lin" valueType="num">
                                      <p:cBhvr>
                                        <p:cTn id="15" dur="1000" fill="hold"/>
                                        <p:tgtEl>
                                          <p:spTgt spid="116"/>
                                        </p:tgtEl>
                                        <p:attrNameLst>
                                          <p:attrName>ppt_y</p:attrName>
                                        </p:attrNameLst>
                                      </p:cBhvr>
                                      <p:tavLst>
                                        <p:tav tm="0">
                                          <p:val>
                                            <p:strVal val="#ppt_y+.1"/>
                                          </p:val>
                                        </p:tav>
                                        <p:tav tm="100000">
                                          <p:val>
                                            <p:strVal val="#ppt_y"/>
                                          </p:val>
                                        </p:tav>
                                      </p:tavLst>
                                    </p:anim>
                                  </p:childTnLst>
                                </p:cTn>
                              </p:par>
                            </p:childTnLst>
                          </p:cTn>
                        </p:par>
                        <p:par>
                          <p:cTn id="16" fill="hold">
                            <p:stCondLst>
                              <p:cond delay="2000"/>
                            </p:stCondLst>
                            <p:childTnLst>
                              <p:par>
                                <p:cTn id="17" presetID="22" presetClass="entr" presetSubtype="8" fill="hold" grpId="0" nodeType="afterEffect">
                                  <p:stCondLst>
                                    <p:cond delay="0"/>
                                  </p:stCondLst>
                                  <p:childTnLst>
                                    <p:set>
                                      <p:cBhvr>
                                        <p:cTn id="18" dur="1" fill="hold">
                                          <p:stCondLst>
                                            <p:cond delay="0"/>
                                          </p:stCondLst>
                                        </p:cTn>
                                        <p:tgtEl>
                                          <p:spTgt spid="117"/>
                                        </p:tgtEl>
                                        <p:attrNameLst>
                                          <p:attrName>style.visibility</p:attrName>
                                        </p:attrNameLst>
                                      </p:cBhvr>
                                      <p:to>
                                        <p:strVal val="visible"/>
                                      </p:to>
                                    </p:set>
                                    <p:animEffect transition="in" filter="wipe(left)">
                                      <p:cBhvr>
                                        <p:cTn id="19" dur="500"/>
                                        <p:tgtEl>
                                          <p:spTgt spid="117"/>
                                        </p:tgtEl>
                                      </p:cBhvr>
                                    </p:animEffect>
                                  </p:childTnLst>
                                </p:cTn>
                              </p:par>
                            </p:childTnLst>
                          </p:cTn>
                        </p:par>
                        <p:par>
                          <p:cTn id="20" fill="hold">
                            <p:stCondLst>
                              <p:cond delay="2500"/>
                            </p:stCondLst>
                            <p:childTnLst>
                              <p:par>
                                <p:cTn id="21" presetID="42" presetClass="entr" presetSubtype="0" fill="hold" nodeType="after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fade">
                                      <p:cBhvr>
                                        <p:cTn id="23" dur="1000"/>
                                        <p:tgtEl>
                                          <p:spTgt spid="31"/>
                                        </p:tgtEl>
                                      </p:cBhvr>
                                    </p:animEffect>
                                    <p:anim calcmode="lin" valueType="num">
                                      <p:cBhvr>
                                        <p:cTn id="24" dur="1000" fill="hold"/>
                                        <p:tgtEl>
                                          <p:spTgt spid="31"/>
                                        </p:tgtEl>
                                        <p:attrNameLst>
                                          <p:attrName>ppt_x</p:attrName>
                                        </p:attrNameLst>
                                      </p:cBhvr>
                                      <p:tavLst>
                                        <p:tav tm="0">
                                          <p:val>
                                            <p:strVal val="#ppt_x"/>
                                          </p:val>
                                        </p:tav>
                                        <p:tav tm="100000">
                                          <p:val>
                                            <p:strVal val="#ppt_x"/>
                                          </p:val>
                                        </p:tav>
                                      </p:tavLst>
                                    </p:anim>
                                    <p:anim calcmode="lin" valueType="num">
                                      <p:cBhvr>
                                        <p:cTn id="25" dur="1000" fill="hold"/>
                                        <p:tgtEl>
                                          <p:spTgt spid="31"/>
                                        </p:tgtEl>
                                        <p:attrNameLst>
                                          <p:attrName>ppt_y</p:attrName>
                                        </p:attrNameLst>
                                      </p:cBhvr>
                                      <p:tavLst>
                                        <p:tav tm="0">
                                          <p:val>
                                            <p:strVal val="#ppt_y+.1"/>
                                          </p:val>
                                        </p:tav>
                                        <p:tav tm="100000">
                                          <p:val>
                                            <p:strVal val="#ppt_y"/>
                                          </p:val>
                                        </p:tav>
                                      </p:tavLst>
                                    </p:anim>
                                  </p:childTnLst>
                                </p:cTn>
                              </p:par>
                            </p:childTnLst>
                          </p:cTn>
                        </p:par>
                        <p:par>
                          <p:cTn id="26" fill="hold">
                            <p:stCondLst>
                              <p:cond delay="3500"/>
                            </p:stCondLst>
                            <p:childTnLst>
                              <p:par>
                                <p:cTn id="27" presetID="22" presetClass="entr" presetSubtype="8" fill="hold" grpId="0" nodeType="afterEffect">
                                  <p:stCondLst>
                                    <p:cond delay="0"/>
                                  </p:stCondLst>
                                  <p:childTnLst>
                                    <p:set>
                                      <p:cBhvr>
                                        <p:cTn id="28" dur="1" fill="hold">
                                          <p:stCondLst>
                                            <p:cond delay="0"/>
                                          </p:stCondLst>
                                        </p:cTn>
                                        <p:tgtEl>
                                          <p:spTgt spid="131"/>
                                        </p:tgtEl>
                                        <p:attrNameLst>
                                          <p:attrName>style.visibility</p:attrName>
                                        </p:attrNameLst>
                                      </p:cBhvr>
                                      <p:to>
                                        <p:strVal val="visible"/>
                                      </p:to>
                                    </p:set>
                                    <p:animEffect transition="in" filter="wipe(left)">
                                      <p:cBhvr>
                                        <p:cTn id="29" dur="500"/>
                                        <p:tgtEl>
                                          <p:spTgt spid="131"/>
                                        </p:tgtEl>
                                      </p:cBhvr>
                                    </p:animEffect>
                                  </p:childTnLst>
                                </p:cTn>
                              </p:par>
                            </p:childTnLst>
                          </p:cTn>
                        </p:par>
                        <p:par>
                          <p:cTn id="30" fill="hold">
                            <p:stCondLst>
                              <p:cond delay="4000"/>
                            </p:stCondLst>
                            <p:childTnLst>
                              <p:par>
                                <p:cTn id="31" presetID="22" presetClass="entr" presetSubtype="8" fill="hold" grpId="0" nodeType="afterEffect">
                                  <p:stCondLst>
                                    <p:cond delay="0"/>
                                  </p:stCondLst>
                                  <p:childTnLst>
                                    <p:set>
                                      <p:cBhvr>
                                        <p:cTn id="32" dur="1" fill="hold">
                                          <p:stCondLst>
                                            <p:cond delay="0"/>
                                          </p:stCondLst>
                                        </p:cTn>
                                        <p:tgtEl>
                                          <p:spTgt spid="132"/>
                                        </p:tgtEl>
                                        <p:attrNameLst>
                                          <p:attrName>style.visibility</p:attrName>
                                        </p:attrNameLst>
                                      </p:cBhvr>
                                      <p:to>
                                        <p:strVal val="visible"/>
                                      </p:to>
                                    </p:set>
                                    <p:animEffect transition="in" filter="wipe(left)">
                                      <p:cBhvr>
                                        <p:cTn id="33" dur="500"/>
                                        <p:tgtEl>
                                          <p:spTgt spid="132"/>
                                        </p:tgtEl>
                                      </p:cBhvr>
                                    </p:animEffect>
                                  </p:childTnLst>
                                </p:cTn>
                              </p:par>
                            </p:childTnLst>
                          </p:cTn>
                        </p:par>
                        <p:par>
                          <p:cTn id="34" fill="hold">
                            <p:stCondLst>
                              <p:cond delay="4500"/>
                            </p:stCondLst>
                            <p:childTnLst>
                              <p:par>
                                <p:cTn id="35" presetID="22" presetClass="entr" presetSubtype="8" fill="hold" grpId="0" nodeType="afterEffect">
                                  <p:stCondLst>
                                    <p:cond delay="0"/>
                                  </p:stCondLst>
                                  <p:childTnLst>
                                    <p:set>
                                      <p:cBhvr>
                                        <p:cTn id="36" dur="1" fill="hold">
                                          <p:stCondLst>
                                            <p:cond delay="0"/>
                                          </p:stCondLst>
                                        </p:cTn>
                                        <p:tgtEl>
                                          <p:spTgt spid="133"/>
                                        </p:tgtEl>
                                        <p:attrNameLst>
                                          <p:attrName>style.visibility</p:attrName>
                                        </p:attrNameLst>
                                      </p:cBhvr>
                                      <p:to>
                                        <p:strVal val="visible"/>
                                      </p:to>
                                    </p:set>
                                    <p:animEffect transition="in" filter="wipe(left)">
                                      <p:cBhvr>
                                        <p:cTn id="37" dur="500"/>
                                        <p:tgtEl>
                                          <p:spTgt spid="133"/>
                                        </p:tgtEl>
                                      </p:cBhvr>
                                    </p:animEffect>
                                  </p:childTnLst>
                                </p:cTn>
                              </p:par>
                            </p:childTnLst>
                          </p:cTn>
                        </p:par>
                        <p:par>
                          <p:cTn id="38" fill="hold">
                            <p:stCondLst>
                              <p:cond delay="5000"/>
                            </p:stCondLst>
                            <p:childTnLst>
                              <p:par>
                                <p:cTn id="39" presetID="22" presetClass="entr" presetSubtype="8" fill="hold" grpId="0" nodeType="afterEffect">
                                  <p:stCondLst>
                                    <p:cond delay="0"/>
                                  </p:stCondLst>
                                  <p:childTnLst>
                                    <p:set>
                                      <p:cBhvr>
                                        <p:cTn id="40" dur="1" fill="hold">
                                          <p:stCondLst>
                                            <p:cond delay="0"/>
                                          </p:stCondLst>
                                        </p:cTn>
                                        <p:tgtEl>
                                          <p:spTgt spid="134"/>
                                        </p:tgtEl>
                                        <p:attrNameLst>
                                          <p:attrName>style.visibility</p:attrName>
                                        </p:attrNameLst>
                                      </p:cBhvr>
                                      <p:to>
                                        <p:strVal val="visible"/>
                                      </p:to>
                                    </p:set>
                                    <p:animEffect transition="in" filter="wipe(left)">
                                      <p:cBhvr>
                                        <p:cTn id="41" dur="500"/>
                                        <p:tgtEl>
                                          <p:spTgt spid="134"/>
                                        </p:tgtEl>
                                      </p:cBhvr>
                                    </p:animEffect>
                                  </p:childTnLst>
                                </p:cTn>
                              </p:par>
                            </p:childTnLst>
                          </p:cTn>
                        </p:par>
                        <p:par>
                          <p:cTn id="42" fill="hold">
                            <p:stCondLst>
                              <p:cond delay="5500"/>
                            </p:stCondLst>
                            <p:childTnLst>
                              <p:par>
                                <p:cTn id="43" presetID="22" presetClass="entr" presetSubtype="8" fill="hold" grpId="0" nodeType="afterEffect">
                                  <p:stCondLst>
                                    <p:cond delay="0"/>
                                  </p:stCondLst>
                                  <p:childTnLst>
                                    <p:set>
                                      <p:cBhvr>
                                        <p:cTn id="44" dur="1" fill="hold">
                                          <p:stCondLst>
                                            <p:cond delay="0"/>
                                          </p:stCondLst>
                                        </p:cTn>
                                        <p:tgtEl>
                                          <p:spTgt spid="135"/>
                                        </p:tgtEl>
                                        <p:attrNameLst>
                                          <p:attrName>style.visibility</p:attrName>
                                        </p:attrNameLst>
                                      </p:cBhvr>
                                      <p:to>
                                        <p:strVal val="visible"/>
                                      </p:to>
                                    </p:set>
                                    <p:animEffect transition="in" filter="wipe(left)">
                                      <p:cBhvr>
                                        <p:cTn id="45" dur="500"/>
                                        <p:tgtEl>
                                          <p:spTgt spid="135"/>
                                        </p:tgtEl>
                                      </p:cBhvr>
                                    </p:animEffect>
                                  </p:childTnLst>
                                </p:cTn>
                              </p:par>
                            </p:childTnLst>
                          </p:cTn>
                        </p:par>
                        <p:par>
                          <p:cTn id="46" fill="hold">
                            <p:stCondLst>
                              <p:cond delay="6000"/>
                            </p:stCondLst>
                            <p:childTnLst>
                              <p:par>
                                <p:cTn id="47" presetID="22" presetClass="entr" presetSubtype="8" fill="hold" grpId="0" nodeType="afterEffect">
                                  <p:stCondLst>
                                    <p:cond delay="0"/>
                                  </p:stCondLst>
                                  <p:childTnLst>
                                    <p:set>
                                      <p:cBhvr>
                                        <p:cTn id="48" dur="1" fill="hold">
                                          <p:stCondLst>
                                            <p:cond delay="0"/>
                                          </p:stCondLst>
                                        </p:cTn>
                                        <p:tgtEl>
                                          <p:spTgt spid="136"/>
                                        </p:tgtEl>
                                        <p:attrNameLst>
                                          <p:attrName>style.visibility</p:attrName>
                                        </p:attrNameLst>
                                      </p:cBhvr>
                                      <p:to>
                                        <p:strVal val="visible"/>
                                      </p:to>
                                    </p:set>
                                    <p:animEffect transition="in" filter="wipe(left)">
                                      <p:cBhvr>
                                        <p:cTn id="49" dur="500"/>
                                        <p:tgtEl>
                                          <p:spTgt spid="136"/>
                                        </p:tgtEl>
                                      </p:cBhvr>
                                    </p:animEffect>
                                  </p:childTnLst>
                                </p:cTn>
                              </p:par>
                            </p:childTnLst>
                          </p:cTn>
                        </p:par>
                        <p:par>
                          <p:cTn id="50" fill="hold">
                            <p:stCondLst>
                              <p:cond delay="6500"/>
                            </p:stCondLst>
                            <p:childTnLst>
                              <p:par>
                                <p:cTn id="51" presetID="22" presetClass="entr" presetSubtype="8" fill="hold" grpId="0" nodeType="afterEffect">
                                  <p:stCondLst>
                                    <p:cond delay="0"/>
                                  </p:stCondLst>
                                  <p:childTnLst>
                                    <p:set>
                                      <p:cBhvr>
                                        <p:cTn id="52" dur="1" fill="hold">
                                          <p:stCondLst>
                                            <p:cond delay="0"/>
                                          </p:stCondLst>
                                        </p:cTn>
                                        <p:tgtEl>
                                          <p:spTgt spid="137"/>
                                        </p:tgtEl>
                                        <p:attrNameLst>
                                          <p:attrName>style.visibility</p:attrName>
                                        </p:attrNameLst>
                                      </p:cBhvr>
                                      <p:to>
                                        <p:strVal val="visible"/>
                                      </p:to>
                                    </p:set>
                                    <p:animEffect transition="in" filter="wipe(left)">
                                      <p:cBhvr>
                                        <p:cTn id="53" dur="500"/>
                                        <p:tgtEl>
                                          <p:spTgt spid="137"/>
                                        </p:tgtEl>
                                      </p:cBhvr>
                                    </p:animEffect>
                                  </p:childTnLst>
                                </p:cTn>
                              </p:par>
                            </p:childTnLst>
                          </p:cTn>
                        </p:par>
                        <p:par>
                          <p:cTn id="54" fill="hold">
                            <p:stCondLst>
                              <p:cond delay="7000"/>
                            </p:stCondLst>
                            <p:childTnLst>
                              <p:par>
                                <p:cTn id="55" presetID="22" presetClass="entr" presetSubtype="8" fill="hold" grpId="0" nodeType="afterEffect">
                                  <p:stCondLst>
                                    <p:cond delay="0"/>
                                  </p:stCondLst>
                                  <p:childTnLst>
                                    <p:set>
                                      <p:cBhvr>
                                        <p:cTn id="56" dur="1" fill="hold">
                                          <p:stCondLst>
                                            <p:cond delay="0"/>
                                          </p:stCondLst>
                                        </p:cTn>
                                        <p:tgtEl>
                                          <p:spTgt spid="138"/>
                                        </p:tgtEl>
                                        <p:attrNameLst>
                                          <p:attrName>style.visibility</p:attrName>
                                        </p:attrNameLst>
                                      </p:cBhvr>
                                      <p:to>
                                        <p:strVal val="visible"/>
                                      </p:to>
                                    </p:set>
                                    <p:animEffect transition="in" filter="wipe(left)">
                                      <p:cBhvr>
                                        <p:cTn id="57" dur="500"/>
                                        <p:tgtEl>
                                          <p:spTgt spid="138"/>
                                        </p:tgtEl>
                                      </p:cBhvr>
                                    </p:animEffect>
                                  </p:childTnLst>
                                </p:cTn>
                              </p:par>
                            </p:childTnLst>
                          </p:cTn>
                        </p:par>
                        <p:par>
                          <p:cTn id="58" fill="hold">
                            <p:stCondLst>
                              <p:cond delay="7500"/>
                            </p:stCondLst>
                            <p:childTnLst>
                              <p:par>
                                <p:cTn id="59" presetID="22" presetClass="entr" presetSubtype="4" fill="hold" nodeType="afterEffect">
                                  <p:stCondLst>
                                    <p:cond delay="0"/>
                                  </p:stCondLst>
                                  <p:childTnLst>
                                    <p:set>
                                      <p:cBhvr>
                                        <p:cTn id="60" dur="1" fill="hold">
                                          <p:stCondLst>
                                            <p:cond delay="0"/>
                                          </p:stCondLst>
                                        </p:cTn>
                                        <p:tgtEl>
                                          <p:spTgt spid="130"/>
                                        </p:tgtEl>
                                        <p:attrNameLst>
                                          <p:attrName>style.visibility</p:attrName>
                                        </p:attrNameLst>
                                      </p:cBhvr>
                                      <p:to>
                                        <p:strVal val="visible"/>
                                      </p:to>
                                    </p:set>
                                    <p:animEffect transition="in" filter="wipe(down)">
                                      <p:cBhvr>
                                        <p:cTn id="61" dur="500"/>
                                        <p:tgtEl>
                                          <p:spTgt spid="130"/>
                                        </p:tgtEl>
                                      </p:cBhvr>
                                    </p:animEffect>
                                  </p:childTnLst>
                                </p:cTn>
                              </p:par>
                            </p:childTnLst>
                          </p:cTn>
                        </p:par>
                        <p:par>
                          <p:cTn id="62" fill="hold">
                            <p:stCondLst>
                              <p:cond delay="8000"/>
                            </p:stCondLst>
                            <p:childTnLst>
                              <p:par>
                                <p:cTn id="63" presetID="6" presetClass="entr" presetSubtype="32" fill="hold" grpId="0" nodeType="afterEffect">
                                  <p:stCondLst>
                                    <p:cond delay="0"/>
                                  </p:stCondLst>
                                  <p:childTnLst>
                                    <p:set>
                                      <p:cBhvr>
                                        <p:cTn id="64" dur="1" fill="hold">
                                          <p:stCondLst>
                                            <p:cond delay="0"/>
                                          </p:stCondLst>
                                        </p:cTn>
                                        <p:tgtEl>
                                          <p:spTgt spid="139"/>
                                        </p:tgtEl>
                                        <p:attrNameLst>
                                          <p:attrName>style.visibility</p:attrName>
                                        </p:attrNameLst>
                                      </p:cBhvr>
                                      <p:to>
                                        <p:strVal val="visible"/>
                                      </p:to>
                                    </p:set>
                                    <p:animEffect transition="in" filter="circle(out)">
                                      <p:cBhvr>
                                        <p:cTn id="65" dur="2000"/>
                                        <p:tgtEl>
                                          <p:spTgt spid="139"/>
                                        </p:tgtEl>
                                      </p:cBhvr>
                                    </p:animEffect>
                                  </p:childTnLst>
                                </p:cTn>
                              </p:par>
                            </p:childTnLst>
                          </p:cTn>
                        </p:par>
                        <p:par>
                          <p:cTn id="66" fill="hold">
                            <p:stCondLst>
                              <p:cond delay="10000"/>
                            </p:stCondLst>
                            <p:childTnLst>
                              <p:par>
                                <p:cTn id="67" presetID="6" presetClass="entr" presetSubtype="32" fill="hold" grpId="0" nodeType="afterEffect">
                                  <p:stCondLst>
                                    <p:cond delay="0"/>
                                  </p:stCondLst>
                                  <p:childTnLst>
                                    <p:set>
                                      <p:cBhvr>
                                        <p:cTn id="68" dur="1" fill="hold">
                                          <p:stCondLst>
                                            <p:cond delay="0"/>
                                          </p:stCondLst>
                                        </p:cTn>
                                        <p:tgtEl>
                                          <p:spTgt spid="140"/>
                                        </p:tgtEl>
                                        <p:attrNameLst>
                                          <p:attrName>style.visibility</p:attrName>
                                        </p:attrNameLst>
                                      </p:cBhvr>
                                      <p:to>
                                        <p:strVal val="visible"/>
                                      </p:to>
                                    </p:set>
                                    <p:animEffect transition="in" filter="circle(out)">
                                      <p:cBhvr>
                                        <p:cTn id="69" dur="2000"/>
                                        <p:tgtEl>
                                          <p:spTgt spid="140"/>
                                        </p:tgtEl>
                                      </p:cBhvr>
                                    </p:animEffect>
                                  </p:childTnLst>
                                </p:cTn>
                              </p:par>
                            </p:childTnLst>
                          </p:cTn>
                        </p:par>
                        <p:par>
                          <p:cTn id="70" fill="hold">
                            <p:stCondLst>
                              <p:cond delay="12000"/>
                            </p:stCondLst>
                            <p:childTnLst>
                              <p:par>
                                <p:cTn id="71" presetID="6" presetClass="entr" presetSubtype="32" fill="hold" grpId="0" nodeType="afterEffect">
                                  <p:stCondLst>
                                    <p:cond delay="0"/>
                                  </p:stCondLst>
                                  <p:childTnLst>
                                    <p:set>
                                      <p:cBhvr>
                                        <p:cTn id="72" dur="1" fill="hold">
                                          <p:stCondLst>
                                            <p:cond delay="0"/>
                                          </p:stCondLst>
                                        </p:cTn>
                                        <p:tgtEl>
                                          <p:spTgt spid="144"/>
                                        </p:tgtEl>
                                        <p:attrNameLst>
                                          <p:attrName>style.visibility</p:attrName>
                                        </p:attrNameLst>
                                      </p:cBhvr>
                                      <p:to>
                                        <p:strVal val="visible"/>
                                      </p:to>
                                    </p:set>
                                    <p:animEffect transition="in" filter="circle(out)">
                                      <p:cBhvr>
                                        <p:cTn id="73" dur="2000"/>
                                        <p:tgtEl>
                                          <p:spTgt spid="144"/>
                                        </p:tgtEl>
                                      </p:cBhvr>
                                    </p:animEffect>
                                  </p:childTnLst>
                                </p:cTn>
                              </p:par>
                            </p:childTnLst>
                          </p:cTn>
                        </p:par>
                        <p:par>
                          <p:cTn id="74" fill="hold">
                            <p:stCondLst>
                              <p:cond delay="14000"/>
                            </p:stCondLst>
                            <p:childTnLst>
                              <p:par>
                                <p:cTn id="75" presetID="18" presetClass="entr" presetSubtype="3" fill="hold" nodeType="afterEffect">
                                  <p:stCondLst>
                                    <p:cond delay="0"/>
                                  </p:stCondLst>
                                  <p:childTnLst>
                                    <p:set>
                                      <p:cBhvr>
                                        <p:cTn id="76" dur="1" fill="hold">
                                          <p:stCondLst>
                                            <p:cond delay="0"/>
                                          </p:stCondLst>
                                        </p:cTn>
                                        <p:tgtEl>
                                          <p:spTgt spid="118"/>
                                        </p:tgtEl>
                                        <p:attrNameLst>
                                          <p:attrName>style.visibility</p:attrName>
                                        </p:attrNameLst>
                                      </p:cBhvr>
                                      <p:to>
                                        <p:strVal val="visible"/>
                                      </p:to>
                                    </p:set>
                                    <p:animEffect transition="in" filter="strips(upRight)">
                                      <p:cBhvr>
                                        <p:cTn id="77" dur="500"/>
                                        <p:tgtEl>
                                          <p:spTgt spid="118"/>
                                        </p:tgtEl>
                                      </p:cBhvr>
                                    </p:animEffect>
                                  </p:childTnLst>
                                </p:cTn>
                              </p:par>
                            </p:childTnLst>
                          </p:cTn>
                        </p:par>
                        <p:par>
                          <p:cTn id="78" fill="hold">
                            <p:stCondLst>
                              <p:cond delay="14500"/>
                            </p:stCondLst>
                            <p:childTnLst>
                              <p:par>
                                <p:cTn id="79" presetID="18" presetClass="entr" presetSubtype="3" fill="hold" grpId="0" nodeType="afterEffect">
                                  <p:stCondLst>
                                    <p:cond delay="0"/>
                                  </p:stCondLst>
                                  <p:childTnLst>
                                    <p:set>
                                      <p:cBhvr>
                                        <p:cTn id="80" dur="1" fill="hold">
                                          <p:stCondLst>
                                            <p:cond delay="0"/>
                                          </p:stCondLst>
                                        </p:cTn>
                                        <p:tgtEl>
                                          <p:spTgt spid="121"/>
                                        </p:tgtEl>
                                        <p:attrNameLst>
                                          <p:attrName>style.visibility</p:attrName>
                                        </p:attrNameLst>
                                      </p:cBhvr>
                                      <p:to>
                                        <p:strVal val="visible"/>
                                      </p:to>
                                    </p:set>
                                    <p:animEffect transition="in" filter="strips(upRight)">
                                      <p:cBhvr>
                                        <p:cTn id="81" dur="500"/>
                                        <p:tgtEl>
                                          <p:spTgt spid="121"/>
                                        </p:tgtEl>
                                      </p:cBhvr>
                                    </p:animEffect>
                                  </p:childTnLst>
                                </p:cTn>
                              </p:par>
                            </p:childTnLst>
                          </p:cTn>
                        </p:par>
                        <p:par>
                          <p:cTn id="82" fill="hold">
                            <p:stCondLst>
                              <p:cond delay="15000"/>
                            </p:stCondLst>
                            <p:childTnLst>
                              <p:par>
                                <p:cTn id="83" presetID="18" presetClass="entr" presetSubtype="3" fill="hold" nodeType="afterEffect">
                                  <p:stCondLst>
                                    <p:cond delay="0"/>
                                  </p:stCondLst>
                                  <p:childTnLst>
                                    <p:set>
                                      <p:cBhvr>
                                        <p:cTn id="84" dur="1" fill="hold">
                                          <p:stCondLst>
                                            <p:cond delay="0"/>
                                          </p:stCondLst>
                                        </p:cTn>
                                        <p:tgtEl>
                                          <p:spTgt spid="122"/>
                                        </p:tgtEl>
                                        <p:attrNameLst>
                                          <p:attrName>style.visibility</p:attrName>
                                        </p:attrNameLst>
                                      </p:cBhvr>
                                      <p:to>
                                        <p:strVal val="visible"/>
                                      </p:to>
                                    </p:set>
                                    <p:animEffect transition="in" filter="strips(upRight)">
                                      <p:cBhvr>
                                        <p:cTn id="85" dur="500"/>
                                        <p:tgtEl>
                                          <p:spTgt spid="122"/>
                                        </p:tgtEl>
                                      </p:cBhvr>
                                    </p:animEffect>
                                  </p:childTnLst>
                                </p:cTn>
                              </p:par>
                            </p:childTnLst>
                          </p:cTn>
                        </p:par>
                        <p:par>
                          <p:cTn id="86" fill="hold">
                            <p:stCondLst>
                              <p:cond delay="15500"/>
                            </p:stCondLst>
                            <p:childTnLst>
                              <p:par>
                                <p:cTn id="87" presetID="18" presetClass="entr" presetSubtype="3" fill="hold" grpId="0" nodeType="afterEffect">
                                  <p:stCondLst>
                                    <p:cond delay="0"/>
                                  </p:stCondLst>
                                  <p:childTnLst>
                                    <p:set>
                                      <p:cBhvr>
                                        <p:cTn id="88" dur="1" fill="hold">
                                          <p:stCondLst>
                                            <p:cond delay="0"/>
                                          </p:stCondLst>
                                        </p:cTn>
                                        <p:tgtEl>
                                          <p:spTgt spid="125"/>
                                        </p:tgtEl>
                                        <p:attrNameLst>
                                          <p:attrName>style.visibility</p:attrName>
                                        </p:attrNameLst>
                                      </p:cBhvr>
                                      <p:to>
                                        <p:strVal val="visible"/>
                                      </p:to>
                                    </p:set>
                                    <p:animEffect transition="in" filter="strips(upRight)">
                                      <p:cBhvr>
                                        <p:cTn id="89" dur="500"/>
                                        <p:tgtEl>
                                          <p:spTgt spid="125"/>
                                        </p:tgtEl>
                                      </p:cBhvr>
                                    </p:animEffect>
                                  </p:childTnLst>
                                </p:cTn>
                              </p:par>
                            </p:childTnLst>
                          </p:cTn>
                        </p:par>
                        <p:par>
                          <p:cTn id="90" fill="hold">
                            <p:stCondLst>
                              <p:cond delay="16000"/>
                            </p:stCondLst>
                            <p:childTnLst>
                              <p:par>
                                <p:cTn id="91" presetID="18" presetClass="entr" presetSubtype="3" fill="hold" nodeType="afterEffect">
                                  <p:stCondLst>
                                    <p:cond delay="0"/>
                                  </p:stCondLst>
                                  <p:childTnLst>
                                    <p:set>
                                      <p:cBhvr>
                                        <p:cTn id="92" dur="1" fill="hold">
                                          <p:stCondLst>
                                            <p:cond delay="0"/>
                                          </p:stCondLst>
                                        </p:cTn>
                                        <p:tgtEl>
                                          <p:spTgt spid="126"/>
                                        </p:tgtEl>
                                        <p:attrNameLst>
                                          <p:attrName>style.visibility</p:attrName>
                                        </p:attrNameLst>
                                      </p:cBhvr>
                                      <p:to>
                                        <p:strVal val="visible"/>
                                      </p:to>
                                    </p:set>
                                    <p:animEffect transition="in" filter="strips(upRight)">
                                      <p:cBhvr>
                                        <p:cTn id="93" dur="500"/>
                                        <p:tgtEl>
                                          <p:spTgt spid="126"/>
                                        </p:tgtEl>
                                      </p:cBhvr>
                                    </p:animEffect>
                                  </p:childTnLst>
                                </p:cTn>
                              </p:par>
                            </p:childTnLst>
                          </p:cTn>
                        </p:par>
                        <p:par>
                          <p:cTn id="94" fill="hold">
                            <p:stCondLst>
                              <p:cond delay="16500"/>
                            </p:stCondLst>
                            <p:childTnLst>
                              <p:par>
                                <p:cTn id="95" presetID="18" presetClass="entr" presetSubtype="3" fill="hold" grpId="0" nodeType="afterEffect">
                                  <p:stCondLst>
                                    <p:cond delay="0"/>
                                  </p:stCondLst>
                                  <p:childTnLst>
                                    <p:set>
                                      <p:cBhvr>
                                        <p:cTn id="96" dur="1" fill="hold">
                                          <p:stCondLst>
                                            <p:cond delay="0"/>
                                          </p:stCondLst>
                                        </p:cTn>
                                        <p:tgtEl>
                                          <p:spTgt spid="129"/>
                                        </p:tgtEl>
                                        <p:attrNameLst>
                                          <p:attrName>style.visibility</p:attrName>
                                        </p:attrNameLst>
                                      </p:cBhvr>
                                      <p:to>
                                        <p:strVal val="visible"/>
                                      </p:to>
                                    </p:set>
                                    <p:animEffect transition="in" filter="strips(upRight)">
                                      <p:cBhvr>
                                        <p:cTn id="97" dur="500"/>
                                        <p:tgtEl>
                                          <p:spTgt spid="1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5" grpId="0" animBg="1"/>
      <p:bldP spid="116" grpId="0"/>
      <p:bldP spid="117" grpId="0"/>
      <p:bldP spid="121" grpId="0"/>
      <p:bldP spid="125" grpId="0"/>
      <p:bldP spid="129" grpId="0"/>
      <p:bldP spid="131" grpId="0" animBg="1"/>
      <p:bldP spid="132" grpId="0"/>
      <p:bldP spid="133" grpId="0" animBg="1"/>
      <p:bldP spid="134" grpId="0"/>
      <p:bldP spid="135" grpId="0" animBg="1"/>
      <p:bldP spid="136" grpId="0"/>
      <p:bldP spid="137" grpId="0" animBg="1"/>
      <p:bldP spid="138" grpId="0"/>
      <p:bldP spid="139" grpId="0" animBg="1"/>
      <p:bldP spid="140" grpId="0" animBg="1"/>
      <p:bldP spid="144"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pic>
        <p:nvPicPr>
          <p:cNvPr id="141" name="Picture 2">
            <a:extLst>
              <a:ext uri="{FF2B5EF4-FFF2-40B4-BE49-F238E27FC236}">
                <a16:creationId xmlns:a16="http://schemas.microsoft.com/office/drawing/2014/main" id="{65E28D4B-2728-4DB2-946C-DB4E7A81F2C6}"/>
              </a:ext>
            </a:extLst>
          </p:cNvPr>
          <p:cNvPicPr>
            <a:picLocks noChangeAspect="1"/>
          </p:cNvPicPr>
          <p:nvPr/>
        </p:nvPicPr>
        <p:blipFill>
          <a:blip r:embed="rId3"/>
          <a:stretch>
            <a:fillRect/>
          </a:stretch>
        </p:blipFill>
        <p:spPr>
          <a:xfrm>
            <a:off x="813935" y="1387551"/>
            <a:ext cx="4172062" cy="4790145"/>
          </a:xfrm>
          <a:prstGeom prst="rect">
            <a:avLst/>
          </a:prstGeom>
          <a:solidFill>
            <a:schemeClr val="bg1"/>
          </a:solidFill>
        </p:spPr>
      </p:pic>
      <p:grpSp>
        <p:nvGrpSpPr>
          <p:cNvPr id="142" name="Group 1">
            <a:extLst>
              <a:ext uri="{FF2B5EF4-FFF2-40B4-BE49-F238E27FC236}">
                <a16:creationId xmlns:a16="http://schemas.microsoft.com/office/drawing/2014/main" id="{2EA9DFC1-12B4-48F5-9DFA-46B8EBB2D3AF}"/>
              </a:ext>
            </a:extLst>
          </p:cNvPr>
          <p:cNvGrpSpPr/>
          <p:nvPr/>
        </p:nvGrpSpPr>
        <p:grpSpPr>
          <a:xfrm>
            <a:off x="5808372" y="2244596"/>
            <a:ext cx="1254785" cy="121444"/>
            <a:chOff x="5808372" y="2244596"/>
            <a:chExt cx="1254785" cy="121444"/>
          </a:xfrm>
        </p:grpSpPr>
        <p:cxnSp>
          <p:nvCxnSpPr>
            <p:cNvPr id="143" name="Straight Connector 5">
              <a:extLst>
                <a:ext uri="{FF2B5EF4-FFF2-40B4-BE49-F238E27FC236}">
                  <a16:creationId xmlns:a16="http://schemas.microsoft.com/office/drawing/2014/main" id="{A0BF7CC4-E881-4007-A34F-C6D73505B524}"/>
                </a:ext>
              </a:extLst>
            </p:cNvPr>
            <p:cNvCxnSpPr/>
            <p:nvPr/>
          </p:nvCxnSpPr>
          <p:spPr>
            <a:xfrm>
              <a:off x="5808372" y="2305318"/>
              <a:ext cx="1133341" cy="0"/>
            </a:xfrm>
            <a:prstGeom prst="line">
              <a:avLst/>
            </a:prstGeom>
            <a:noFill/>
            <a:ln w="6350" cap="flat" cmpd="sng" algn="ctr">
              <a:solidFill>
                <a:schemeClr val="tx1">
                  <a:lumMod val="65000"/>
                  <a:lumOff val="35000"/>
                </a:schemeClr>
              </a:solidFill>
              <a:prstDash val="solid"/>
              <a:miter lim="800000"/>
            </a:ln>
            <a:effectLst/>
          </p:spPr>
        </p:cxnSp>
        <p:sp>
          <p:nvSpPr>
            <p:cNvPr id="149" name="Oval 6">
              <a:extLst>
                <a:ext uri="{FF2B5EF4-FFF2-40B4-BE49-F238E27FC236}">
                  <a16:creationId xmlns:a16="http://schemas.microsoft.com/office/drawing/2014/main" id="{9A3D8CB7-8D6B-4512-B72C-422B7E608D9C}"/>
                </a:ext>
              </a:extLst>
            </p:cNvPr>
            <p:cNvSpPr/>
            <p:nvPr/>
          </p:nvSpPr>
          <p:spPr>
            <a:xfrm>
              <a:off x="6941713" y="2244596"/>
              <a:ext cx="121444" cy="121444"/>
            </a:xfrm>
            <a:prstGeom prst="ellipse">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50" name="Oval 8">
            <a:extLst>
              <a:ext uri="{FF2B5EF4-FFF2-40B4-BE49-F238E27FC236}">
                <a16:creationId xmlns:a16="http://schemas.microsoft.com/office/drawing/2014/main" id="{D70FD610-5C6E-41B8-B6E8-EFAC9A598EB1}"/>
              </a:ext>
            </a:extLst>
          </p:cNvPr>
          <p:cNvSpPr/>
          <p:nvPr/>
        </p:nvSpPr>
        <p:spPr>
          <a:xfrm>
            <a:off x="7276993" y="2244596"/>
            <a:ext cx="121444" cy="121444"/>
          </a:xfrm>
          <a:prstGeom prst="ellipse">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51" name="TextBox 9">
            <a:extLst>
              <a:ext uri="{FF2B5EF4-FFF2-40B4-BE49-F238E27FC236}">
                <a16:creationId xmlns:a16="http://schemas.microsoft.com/office/drawing/2014/main" id="{1EADBA70-A107-419B-AD1C-63BE0EC1AF92}"/>
              </a:ext>
            </a:extLst>
          </p:cNvPr>
          <p:cNvSpPr txBox="1"/>
          <p:nvPr/>
        </p:nvSpPr>
        <p:spPr>
          <a:xfrm>
            <a:off x="7612273" y="2151429"/>
            <a:ext cx="1415067" cy="307777"/>
          </a:xfrm>
          <a:prstGeom prst="rect">
            <a:avLst/>
          </a:prstGeom>
          <a:noFill/>
        </p:spPr>
        <p:txBody>
          <a:bodyPr wrap="none" rtlCol="0">
            <a:spAutoFit/>
          </a:bodyPr>
          <a:lstStyle/>
          <a:p>
            <a:r>
              <a:rPr lang="en-GB" sz="14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Idea goes here</a:t>
            </a:r>
            <a:endParaRPr lang="en-IN" sz="14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2" name="Rectangle 10">
            <a:extLst>
              <a:ext uri="{FF2B5EF4-FFF2-40B4-BE49-F238E27FC236}">
                <a16:creationId xmlns:a16="http://schemas.microsoft.com/office/drawing/2014/main" id="{5EF3BB25-D82A-406A-8BB7-895AC107B888}"/>
              </a:ext>
            </a:extLst>
          </p:cNvPr>
          <p:cNvSpPr/>
          <p:nvPr/>
        </p:nvSpPr>
        <p:spPr>
          <a:xfrm>
            <a:off x="6024562" y="2519928"/>
            <a:ext cx="4986337" cy="551241"/>
          </a:xfrm>
          <a:prstGeom prst="rect">
            <a:avLst/>
          </a:prstGeom>
        </p:spPr>
        <p:txBody>
          <a:bodyPr wrap="square">
            <a:spAutoFit/>
          </a:bodyPr>
          <a:lstStyle/>
          <a:p>
            <a:pPr>
              <a:lnSpc>
                <a:spcPct val="150000"/>
              </a:lnSpc>
            </a:pP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is simply dummy text of the printing and typesetting industry.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has been the industry's standard dummy .</a:t>
            </a:r>
            <a:endPar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3" name="TextBox 11">
            <a:extLst>
              <a:ext uri="{FF2B5EF4-FFF2-40B4-BE49-F238E27FC236}">
                <a16:creationId xmlns:a16="http://schemas.microsoft.com/office/drawing/2014/main" id="{510A8DBD-631A-4E21-8036-160048700443}"/>
              </a:ext>
            </a:extLst>
          </p:cNvPr>
          <p:cNvSpPr txBox="1"/>
          <p:nvPr/>
        </p:nvSpPr>
        <p:spPr>
          <a:xfrm>
            <a:off x="6302477" y="3771657"/>
            <a:ext cx="1581715" cy="307777"/>
          </a:xfrm>
          <a:prstGeom prst="rect">
            <a:avLst/>
          </a:prstGeom>
          <a:noFill/>
        </p:spPr>
        <p:txBody>
          <a:bodyPr wrap="none" rtlCol="0">
            <a:spAutoFit/>
          </a:bodyPr>
          <a:lstStyle/>
          <a:p>
            <a:r>
              <a:rPr lang="en-GB" sz="1400" b="1" dirty="0">
                <a:solidFill>
                  <a:schemeClr val="accent2"/>
                </a:solidFill>
                <a:latin typeface="Open Sans" panose="020B0606030504020204" pitchFamily="34" charset="0"/>
                <a:ea typeface="Open Sans" panose="020B0606030504020204" pitchFamily="34" charset="0"/>
                <a:cs typeface="Open Sans" panose="020B0606030504020204" pitchFamily="34" charset="0"/>
              </a:rPr>
              <a:t>Brand Relevance</a:t>
            </a:r>
            <a:endParaRPr lang="en-IN" sz="14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4" name="TextBox 12">
            <a:extLst>
              <a:ext uri="{FF2B5EF4-FFF2-40B4-BE49-F238E27FC236}">
                <a16:creationId xmlns:a16="http://schemas.microsoft.com/office/drawing/2014/main" id="{2E307A23-A140-4EC8-9266-57EF261C0AFC}"/>
              </a:ext>
            </a:extLst>
          </p:cNvPr>
          <p:cNvSpPr txBox="1"/>
          <p:nvPr/>
        </p:nvSpPr>
        <p:spPr>
          <a:xfrm>
            <a:off x="9026058" y="3776541"/>
            <a:ext cx="1788054" cy="307777"/>
          </a:xfrm>
          <a:prstGeom prst="rect">
            <a:avLst/>
          </a:prstGeom>
          <a:noFill/>
        </p:spPr>
        <p:txBody>
          <a:bodyPr wrap="none" rtlCol="0">
            <a:spAutoFit/>
          </a:bodyPr>
          <a:lstStyle/>
          <a:p>
            <a:r>
              <a:rPr lang="en-GB" sz="1400" b="1" dirty="0">
                <a:solidFill>
                  <a:schemeClr val="accent3"/>
                </a:solidFill>
                <a:latin typeface="Open Sans" panose="020B0606030504020204" pitchFamily="34" charset="0"/>
                <a:ea typeface="Open Sans" panose="020B0606030504020204" pitchFamily="34" charset="0"/>
                <a:cs typeface="Open Sans" panose="020B0606030504020204" pitchFamily="34" charset="0"/>
              </a:rPr>
              <a:t>Brand Opportunity</a:t>
            </a:r>
            <a:endParaRPr lang="en-IN" sz="14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cxnSp>
        <p:nvCxnSpPr>
          <p:cNvPr id="155" name="Straight Connector 13">
            <a:extLst>
              <a:ext uri="{FF2B5EF4-FFF2-40B4-BE49-F238E27FC236}">
                <a16:creationId xmlns:a16="http://schemas.microsoft.com/office/drawing/2014/main" id="{4CB9D6E0-2CC9-43FF-ABC1-973F4085E79B}"/>
              </a:ext>
            </a:extLst>
          </p:cNvPr>
          <p:cNvCxnSpPr/>
          <p:nvPr/>
        </p:nvCxnSpPr>
        <p:spPr>
          <a:xfrm>
            <a:off x="8755641" y="4084318"/>
            <a:ext cx="0" cy="2355958"/>
          </a:xfrm>
          <a:prstGeom prst="line">
            <a:avLst/>
          </a:prstGeom>
          <a:noFill/>
          <a:ln w="6350" cap="flat" cmpd="sng" algn="ctr">
            <a:solidFill>
              <a:sysClr val="window" lastClr="FFFFFF">
                <a:lumMod val="85000"/>
              </a:sysClr>
            </a:solidFill>
            <a:prstDash val="solid"/>
            <a:miter lim="800000"/>
          </a:ln>
          <a:effectLst/>
        </p:spPr>
      </p:cxnSp>
      <p:sp>
        <p:nvSpPr>
          <p:cNvPr id="156" name="Rectangle 14">
            <a:extLst>
              <a:ext uri="{FF2B5EF4-FFF2-40B4-BE49-F238E27FC236}">
                <a16:creationId xmlns:a16="http://schemas.microsoft.com/office/drawing/2014/main" id="{17517AA1-EDF4-417B-97BF-62B007253EA8}"/>
              </a:ext>
            </a:extLst>
          </p:cNvPr>
          <p:cNvSpPr/>
          <p:nvPr/>
        </p:nvSpPr>
        <p:spPr>
          <a:xfrm>
            <a:off x="6055954" y="4180959"/>
            <a:ext cx="266420" cy="369332"/>
          </a:xfrm>
          <a:prstGeom prst="rect">
            <a:avLst/>
          </a:prstGeom>
        </p:spPr>
        <p:txBody>
          <a:bodyPr wrap="none">
            <a:spAutoFit/>
          </a:bodyPr>
          <a:lstStyle/>
          <a:p>
            <a:r>
              <a:rPr lang="en-IN" dirty="0">
                <a:solidFill>
                  <a:srgbClr val="55AD93"/>
                </a:solidFill>
                <a:latin typeface="FontAwesome" pitchFamily="50" charset="0"/>
              </a:rPr>
              <a:t></a:t>
            </a:r>
          </a:p>
        </p:txBody>
      </p:sp>
      <p:sp>
        <p:nvSpPr>
          <p:cNvPr id="157" name="Rectangle 15">
            <a:extLst>
              <a:ext uri="{FF2B5EF4-FFF2-40B4-BE49-F238E27FC236}">
                <a16:creationId xmlns:a16="http://schemas.microsoft.com/office/drawing/2014/main" id="{BEE20377-68E7-4754-835C-AED561125234}"/>
              </a:ext>
            </a:extLst>
          </p:cNvPr>
          <p:cNvSpPr/>
          <p:nvPr/>
        </p:nvSpPr>
        <p:spPr>
          <a:xfrm>
            <a:off x="6261212" y="4180959"/>
            <a:ext cx="2463253" cy="369332"/>
          </a:xfrm>
          <a:prstGeom prst="rect">
            <a:avLst/>
          </a:prstGeom>
        </p:spPr>
        <p:txBody>
          <a:bodyPr wrap="square">
            <a:spAutoFit/>
          </a:bodyPr>
          <a:lstStyle/>
          <a:p>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58" name="Rectangle 16">
            <a:extLst>
              <a:ext uri="{FF2B5EF4-FFF2-40B4-BE49-F238E27FC236}">
                <a16:creationId xmlns:a16="http://schemas.microsoft.com/office/drawing/2014/main" id="{33F82C0B-E4F7-4491-B646-B16D53205181}"/>
              </a:ext>
            </a:extLst>
          </p:cNvPr>
          <p:cNvSpPr/>
          <p:nvPr/>
        </p:nvSpPr>
        <p:spPr>
          <a:xfrm>
            <a:off x="6055954" y="4615994"/>
            <a:ext cx="266420" cy="369332"/>
          </a:xfrm>
          <a:prstGeom prst="rect">
            <a:avLst/>
          </a:prstGeom>
        </p:spPr>
        <p:txBody>
          <a:bodyPr wrap="none">
            <a:spAutoFit/>
          </a:bodyPr>
          <a:lstStyle/>
          <a:p>
            <a:r>
              <a:rPr lang="en-IN" dirty="0">
                <a:solidFill>
                  <a:srgbClr val="55AD93"/>
                </a:solidFill>
                <a:latin typeface="FontAwesome" pitchFamily="50" charset="0"/>
              </a:rPr>
              <a:t></a:t>
            </a:r>
          </a:p>
        </p:txBody>
      </p:sp>
      <p:sp>
        <p:nvSpPr>
          <p:cNvPr id="159" name="Rectangle 17">
            <a:extLst>
              <a:ext uri="{FF2B5EF4-FFF2-40B4-BE49-F238E27FC236}">
                <a16:creationId xmlns:a16="http://schemas.microsoft.com/office/drawing/2014/main" id="{AF6ADC4E-8BB0-44A7-827D-5B516405AA6F}"/>
              </a:ext>
            </a:extLst>
          </p:cNvPr>
          <p:cNvSpPr/>
          <p:nvPr/>
        </p:nvSpPr>
        <p:spPr>
          <a:xfrm>
            <a:off x="6261212" y="4615994"/>
            <a:ext cx="2463253" cy="369332"/>
          </a:xfrm>
          <a:prstGeom prst="rect">
            <a:avLst/>
          </a:prstGeom>
        </p:spPr>
        <p:txBody>
          <a:bodyPr wrap="square">
            <a:spAutoFit/>
          </a:bodyPr>
          <a:lstStyle/>
          <a:p>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0" name="Rectangle 18">
            <a:extLst>
              <a:ext uri="{FF2B5EF4-FFF2-40B4-BE49-F238E27FC236}">
                <a16:creationId xmlns:a16="http://schemas.microsoft.com/office/drawing/2014/main" id="{13BDA3A6-B540-4140-AA5F-81B620367EAA}"/>
              </a:ext>
            </a:extLst>
          </p:cNvPr>
          <p:cNvSpPr/>
          <p:nvPr/>
        </p:nvSpPr>
        <p:spPr>
          <a:xfrm>
            <a:off x="6055954" y="5071429"/>
            <a:ext cx="266420" cy="369332"/>
          </a:xfrm>
          <a:prstGeom prst="rect">
            <a:avLst/>
          </a:prstGeom>
        </p:spPr>
        <p:txBody>
          <a:bodyPr wrap="none">
            <a:spAutoFit/>
          </a:bodyPr>
          <a:lstStyle/>
          <a:p>
            <a:r>
              <a:rPr lang="en-IN" dirty="0">
                <a:solidFill>
                  <a:srgbClr val="55AD93"/>
                </a:solidFill>
                <a:latin typeface="FontAwesome" pitchFamily="50" charset="0"/>
              </a:rPr>
              <a:t></a:t>
            </a:r>
          </a:p>
        </p:txBody>
      </p:sp>
      <p:sp>
        <p:nvSpPr>
          <p:cNvPr id="161" name="Rectangle 19">
            <a:extLst>
              <a:ext uri="{FF2B5EF4-FFF2-40B4-BE49-F238E27FC236}">
                <a16:creationId xmlns:a16="http://schemas.microsoft.com/office/drawing/2014/main" id="{E81702C1-7755-48F8-875E-3F6EAEA50515}"/>
              </a:ext>
            </a:extLst>
          </p:cNvPr>
          <p:cNvSpPr/>
          <p:nvPr/>
        </p:nvSpPr>
        <p:spPr>
          <a:xfrm>
            <a:off x="6261212" y="5071429"/>
            <a:ext cx="2463253" cy="369332"/>
          </a:xfrm>
          <a:prstGeom prst="rect">
            <a:avLst/>
          </a:prstGeom>
        </p:spPr>
        <p:txBody>
          <a:bodyPr wrap="square">
            <a:spAutoFit/>
          </a:bodyPr>
          <a:lstStyle/>
          <a:p>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2" name="Rectangle 20">
            <a:extLst>
              <a:ext uri="{FF2B5EF4-FFF2-40B4-BE49-F238E27FC236}">
                <a16:creationId xmlns:a16="http://schemas.microsoft.com/office/drawing/2014/main" id="{BCD08C3A-77CD-446C-A565-56DBD503134B}"/>
              </a:ext>
            </a:extLst>
          </p:cNvPr>
          <p:cNvSpPr/>
          <p:nvPr/>
        </p:nvSpPr>
        <p:spPr>
          <a:xfrm>
            <a:off x="8786818" y="4180959"/>
            <a:ext cx="266420" cy="369332"/>
          </a:xfrm>
          <a:prstGeom prst="rect">
            <a:avLst/>
          </a:prstGeom>
        </p:spPr>
        <p:txBody>
          <a:bodyPr wrap="none">
            <a:spAutoFit/>
          </a:bodyPr>
          <a:lstStyle/>
          <a:p>
            <a:r>
              <a:rPr lang="en-IN" dirty="0">
                <a:solidFill>
                  <a:srgbClr val="3598BA"/>
                </a:solidFill>
                <a:latin typeface="FontAwesome" pitchFamily="50" charset="0"/>
              </a:rPr>
              <a:t></a:t>
            </a:r>
          </a:p>
        </p:txBody>
      </p:sp>
      <p:sp>
        <p:nvSpPr>
          <p:cNvPr id="163" name="Rectangle 21">
            <a:extLst>
              <a:ext uri="{FF2B5EF4-FFF2-40B4-BE49-F238E27FC236}">
                <a16:creationId xmlns:a16="http://schemas.microsoft.com/office/drawing/2014/main" id="{711BF3F4-1C30-40E7-96E2-870395BE32B0}"/>
              </a:ext>
            </a:extLst>
          </p:cNvPr>
          <p:cNvSpPr/>
          <p:nvPr/>
        </p:nvSpPr>
        <p:spPr>
          <a:xfrm>
            <a:off x="8992076" y="4180959"/>
            <a:ext cx="2463253" cy="369332"/>
          </a:xfrm>
          <a:prstGeom prst="rect">
            <a:avLst/>
          </a:prstGeom>
        </p:spPr>
        <p:txBody>
          <a:bodyPr wrap="square">
            <a:spAutoFit/>
          </a:bodyPr>
          <a:lstStyle/>
          <a:p>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4" name="Rectangle 22">
            <a:extLst>
              <a:ext uri="{FF2B5EF4-FFF2-40B4-BE49-F238E27FC236}">
                <a16:creationId xmlns:a16="http://schemas.microsoft.com/office/drawing/2014/main" id="{6361E19B-7E5A-47C7-938E-C872CD5519B7}"/>
              </a:ext>
            </a:extLst>
          </p:cNvPr>
          <p:cNvSpPr/>
          <p:nvPr/>
        </p:nvSpPr>
        <p:spPr>
          <a:xfrm>
            <a:off x="8786818" y="4615994"/>
            <a:ext cx="266420" cy="369332"/>
          </a:xfrm>
          <a:prstGeom prst="rect">
            <a:avLst/>
          </a:prstGeom>
        </p:spPr>
        <p:txBody>
          <a:bodyPr wrap="none">
            <a:spAutoFit/>
          </a:bodyPr>
          <a:lstStyle/>
          <a:p>
            <a:r>
              <a:rPr lang="en-IN" dirty="0">
                <a:solidFill>
                  <a:srgbClr val="3598BA"/>
                </a:solidFill>
                <a:latin typeface="FontAwesome" pitchFamily="50" charset="0"/>
              </a:rPr>
              <a:t></a:t>
            </a:r>
          </a:p>
        </p:txBody>
      </p:sp>
      <p:sp>
        <p:nvSpPr>
          <p:cNvPr id="165" name="Rectangle 23">
            <a:extLst>
              <a:ext uri="{FF2B5EF4-FFF2-40B4-BE49-F238E27FC236}">
                <a16:creationId xmlns:a16="http://schemas.microsoft.com/office/drawing/2014/main" id="{3093E7F3-9D22-471B-8A61-73E1FE951F35}"/>
              </a:ext>
            </a:extLst>
          </p:cNvPr>
          <p:cNvSpPr/>
          <p:nvPr/>
        </p:nvSpPr>
        <p:spPr>
          <a:xfrm>
            <a:off x="8992076" y="4615994"/>
            <a:ext cx="2463253" cy="369332"/>
          </a:xfrm>
          <a:prstGeom prst="rect">
            <a:avLst/>
          </a:prstGeom>
        </p:spPr>
        <p:txBody>
          <a:bodyPr wrap="square">
            <a:spAutoFit/>
          </a:bodyPr>
          <a:lstStyle/>
          <a:p>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6" name="Rectangle 24">
            <a:extLst>
              <a:ext uri="{FF2B5EF4-FFF2-40B4-BE49-F238E27FC236}">
                <a16:creationId xmlns:a16="http://schemas.microsoft.com/office/drawing/2014/main" id="{F2CEBC88-226A-4B0B-B2EA-1473DEB16B71}"/>
              </a:ext>
            </a:extLst>
          </p:cNvPr>
          <p:cNvSpPr/>
          <p:nvPr/>
        </p:nvSpPr>
        <p:spPr>
          <a:xfrm>
            <a:off x="8786818" y="5071429"/>
            <a:ext cx="266420" cy="369332"/>
          </a:xfrm>
          <a:prstGeom prst="rect">
            <a:avLst/>
          </a:prstGeom>
        </p:spPr>
        <p:txBody>
          <a:bodyPr wrap="none">
            <a:spAutoFit/>
          </a:bodyPr>
          <a:lstStyle/>
          <a:p>
            <a:r>
              <a:rPr lang="en-IN" dirty="0">
                <a:solidFill>
                  <a:srgbClr val="3598BA"/>
                </a:solidFill>
                <a:latin typeface="FontAwesome" pitchFamily="50" charset="0"/>
              </a:rPr>
              <a:t></a:t>
            </a:r>
          </a:p>
        </p:txBody>
      </p:sp>
      <p:sp>
        <p:nvSpPr>
          <p:cNvPr id="167" name="Rectangle 25">
            <a:extLst>
              <a:ext uri="{FF2B5EF4-FFF2-40B4-BE49-F238E27FC236}">
                <a16:creationId xmlns:a16="http://schemas.microsoft.com/office/drawing/2014/main" id="{5B79976E-5D4B-4C5A-9424-9C1AB50EFF58}"/>
              </a:ext>
            </a:extLst>
          </p:cNvPr>
          <p:cNvSpPr/>
          <p:nvPr/>
        </p:nvSpPr>
        <p:spPr>
          <a:xfrm>
            <a:off x="8992076" y="5071429"/>
            <a:ext cx="2463253" cy="369332"/>
          </a:xfrm>
          <a:prstGeom prst="rect">
            <a:avLst/>
          </a:prstGeom>
        </p:spPr>
        <p:txBody>
          <a:bodyPr wrap="square">
            <a:spAutoFit/>
          </a:bodyPr>
          <a:lstStyle/>
          <a:p>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GB" sz="9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GB"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9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68" name="Freeform 29">
            <a:extLst>
              <a:ext uri="{FF2B5EF4-FFF2-40B4-BE49-F238E27FC236}">
                <a16:creationId xmlns:a16="http://schemas.microsoft.com/office/drawing/2014/main" id="{00CE5F4D-790A-4FE2-88D7-AF9A8D6079F0}"/>
              </a:ext>
            </a:extLst>
          </p:cNvPr>
          <p:cNvSpPr/>
          <p:nvPr/>
        </p:nvSpPr>
        <p:spPr>
          <a:xfrm>
            <a:off x="3734518" y="3059231"/>
            <a:ext cx="871198" cy="871198"/>
          </a:xfrm>
          <a:custGeom>
            <a:avLst/>
            <a:gdLst>
              <a:gd name="connsiteX0" fmla="*/ 435599 w 871198"/>
              <a:gd name="connsiteY0" fmla="*/ 0 h 871198"/>
              <a:gd name="connsiteX1" fmla="*/ 871198 w 871198"/>
              <a:gd name="connsiteY1" fmla="*/ 435599 h 871198"/>
              <a:gd name="connsiteX2" fmla="*/ 865324 w 871198"/>
              <a:gd name="connsiteY2" fmla="*/ 493870 h 871198"/>
              <a:gd name="connsiteX3" fmla="*/ 850048 w 871198"/>
              <a:gd name="connsiteY3" fmla="*/ 489128 h 871198"/>
              <a:gd name="connsiteX4" fmla="*/ 799833 w 871198"/>
              <a:gd name="connsiteY4" fmla="*/ 484066 h 871198"/>
              <a:gd name="connsiteX5" fmla="*/ 550670 w 871198"/>
              <a:gd name="connsiteY5" fmla="*/ 733229 h 871198"/>
              <a:gd name="connsiteX6" fmla="*/ 570250 w 871198"/>
              <a:gd name="connsiteY6" fmla="*/ 830215 h 871198"/>
              <a:gd name="connsiteX7" fmla="*/ 578420 w 871198"/>
              <a:gd name="connsiteY7" fmla="*/ 845266 h 871198"/>
              <a:gd name="connsiteX8" fmla="*/ 523387 w 871198"/>
              <a:gd name="connsiteY8" fmla="*/ 862348 h 871198"/>
              <a:gd name="connsiteX9" fmla="*/ 435599 w 871198"/>
              <a:gd name="connsiteY9" fmla="*/ 871198 h 871198"/>
              <a:gd name="connsiteX10" fmla="*/ 0 w 871198"/>
              <a:gd name="connsiteY10" fmla="*/ 435599 h 871198"/>
              <a:gd name="connsiteX11" fmla="*/ 435599 w 871198"/>
              <a:gd name="connsiteY11" fmla="*/ 0 h 871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871198" h="871198">
                <a:moveTo>
                  <a:pt x="435599" y="0"/>
                </a:moveTo>
                <a:cubicBezTo>
                  <a:pt x="676174" y="0"/>
                  <a:pt x="871198" y="195024"/>
                  <a:pt x="871198" y="435599"/>
                </a:cubicBezTo>
                <a:lnTo>
                  <a:pt x="865324" y="493870"/>
                </a:lnTo>
                <a:lnTo>
                  <a:pt x="850048" y="489128"/>
                </a:lnTo>
                <a:cubicBezTo>
                  <a:pt x="833828" y="485809"/>
                  <a:pt x="817034" y="484066"/>
                  <a:pt x="799833" y="484066"/>
                </a:cubicBezTo>
                <a:cubicBezTo>
                  <a:pt x="662224" y="484066"/>
                  <a:pt x="550670" y="595620"/>
                  <a:pt x="550670" y="733229"/>
                </a:cubicBezTo>
                <a:cubicBezTo>
                  <a:pt x="550670" y="767631"/>
                  <a:pt x="557642" y="800405"/>
                  <a:pt x="570250" y="830215"/>
                </a:cubicBezTo>
                <a:lnTo>
                  <a:pt x="578420" y="845266"/>
                </a:lnTo>
                <a:lnTo>
                  <a:pt x="523387" y="862348"/>
                </a:lnTo>
                <a:cubicBezTo>
                  <a:pt x="495031" y="868151"/>
                  <a:pt x="465671" y="871198"/>
                  <a:pt x="435599" y="871198"/>
                </a:cubicBezTo>
                <a:cubicBezTo>
                  <a:pt x="195024" y="871198"/>
                  <a:pt x="0" y="676174"/>
                  <a:pt x="0" y="435599"/>
                </a:cubicBezTo>
                <a:cubicBezTo>
                  <a:pt x="0" y="195024"/>
                  <a:pt x="195024" y="0"/>
                  <a:pt x="435599" y="0"/>
                </a:cubicBezTo>
                <a:close/>
              </a:path>
            </a:pathLst>
          </a:cu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80%</a:t>
            </a:r>
            <a:endParaRPr kumimoji="0" lang="en-IN"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69" name="TextBox 31">
            <a:extLst>
              <a:ext uri="{FF2B5EF4-FFF2-40B4-BE49-F238E27FC236}">
                <a16:creationId xmlns:a16="http://schemas.microsoft.com/office/drawing/2014/main" id="{DAFC5409-42BC-49D6-AA4D-157118FC278B}"/>
              </a:ext>
            </a:extLst>
          </p:cNvPr>
          <p:cNvSpPr txBox="1"/>
          <p:nvPr/>
        </p:nvSpPr>
        <p:spPr>
          <a:xfrm>
            <a:off x="4265034" y="3526658"/>
            <a:ext cx="1467325" cy="461665"/>
          </a:xfrm>
          <a:prstGeom prst="rect">
            <a:avLst/>
          </a:prstGeom>
          <a:noFill/>
        </p:spPr>
        <p:txBody>
          <a:bodyPr wrap="none" rtlCol="0">
            <a:spAutoFit/>
          </a:bodyPr>
          <a:lstStyle/>
          <a:p>
            <a:r>
              <a:rPr lang="en-GB" sz="2400" dirty="0">
                <a:solidFill>
                  <a:schemeClr val="accent1"/>
                </a:solidFill>
                <a:latin typeface="Open Sans" panose="020B0606030504020204" pitchFamily="34" charset="0"/>
                <a:ea typeface="Open Sans" panose="020B0606030504020204" pitchFamily="34" charset="0"/>
                <a:cs typeface="Open Sans" panose="020B0606030504020204" pitchFamily="34" charset="0"/>
              </a:rPr>
              <a:t>SUCCESS</a:t>
            </a:r>
            <a:endParaRPr lang="en-IN" sz="2400"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0" name="Freeform 5">
            <a:extLst>
              <a:ext uri="{FF2B5EF4-FFF2-40B4-BE49-F238E27FC236}">
                <a16:creationId xmlns:a16="http://schemas.microsoft.com/office/drawing/2014/main" id="{67DC3182-8FFF-472E-B9AA-6A094A8A61F5}"/>
              </a:ext>
            </a:extLst>
          </p:cNvPr>
          <p:cNvSpPr>
            <a:spLocks/>
          </p:cNvSpPr>
          <p:nvPr/>
        </p:nvSpPr>
        <p:spPr bwMode="auto">
          <a:xfrm>
            <a:off x="6391275" y="5817214"/>
            <a:ext cx="2000249" cy="360482"/>
          </a:xfrm>
          <a:custGeom>
            <a:avLst/>
            <a:gdLst>
              <a:gd name="T0" fmla="*/ 1726 w 1759"/>
              <a:gd name="T1" fmla="*/ 51 h 356"/>
              <a:gd name="T2" fmla="*/ 1759 w 1759"/>
              <a:gd name="T3" fmla="*/ 0 h 356"/>
              <a:gd name="T4" fmla="*/ 394 w 1759"/>
              <a:gd name="T5" fmla="*/ 0 h 356"/>
              <a:gd name="T6" fmla="*/ 356 w 1759"/>
              <a:gd name="T7" fmla="*/ 0 h 356"/>
              <a:gd name="T8" fmla="*/ 0 w 1759"/>
              <a:gd name="T9" fmla="*/ 0 h 356"/>
              <a:gd name="T10" fmla="*/ 33 w 1759"/>
              <a:gd name="T11" fmla="*/ 51 h 356"/>
              <a:gd name="T12" fmla="*/ 0 w 1759"/>
              <a:gd name="T13" fmla="*/ 89 h 356"/>
              <a:gd name="T14" fmla="*/ 33 w 1759"/>
              <a:gd name="T15" fmla="*/ 137 h 356"/>
              <a:gd name="T16" fmla="*/ 0 w 1759"/>
              <a:gd name="T17" fmla="*/ 173 h 356"/>
              <a:gd name="T18" fmla="*/ 33 w 1759"/>
              <a:gd name="T19" fmla="*/ 219 h 356"/>
              <a:gd name="T20" fmla="*/ 0 w 1759"/>
              <a:gd name="T21" fmla="*/ 267 h 356"/>
              <a:gd name="T22" fmla="*/ 33 w 1759"/>
              <a:gd name="T23" fmla="*/ 308 h 356"/>
              <a:gd name="T24" fmla="*/ 0 w 1759"/>
              <a:gd name="T25" fmla="*/ 356 h 356"/>
              <a:gd name="T26" fmla="*/ 356 w 1759"/>
              <a:gd name="T27" fmla="*/ 356 h 356"/>
              <a:gd name="T28" fmla="*/ 394 w 1759"/>
              <a:gd name="T29" fmla="*/ 356 h 356"/>
              <a:gd name="T30" fmla="*/ 1759 w 1759"/>
              <a:gd name="T31" fmla="*/ 356 h 356"/>
              <a:gd name="T32" fmla="*/ 1726 w 1759"/>
              <a:gd name="T33" fmla="*/ 308 h 356"/>
              <a:gd name="T34" fmla="*/ 1759 w 1759"/>
              <a:gd name="T35" fmla="*/ 267 h 356"/>
              <a:gd name="T36" fmla="*/ 1726 w 1759"/>
              <a:gd name="T37" fmla="*/ 222 h 356"/>
              <a:gd name="T38" fmla="*/ 1759 w 1759"/>
              <a:gd name="T39" fmla="*/ 173 h 356"/>
              <a:gd name="T40" fmla="*/ 1726 w 1759"/>
              <a:gd name="T41" fmla="*/ 137 h 356"/>
              <a:gd name="T42" fmla="*/ 1759 w 1759"/>
              <a:gd name="T43" fmla="*/ 89 h 356"/>
              <a:gd name="T44" fmla="*/ 1726 w 1759"/>
              <a:gd name="T45" fmla="*/ 51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9" h="356">
                <a:moveTo>
                  <a:pt x="1726" y="51"/>
                </a:moveTo>
                <a:lnTo>
                  <a:pt x="1759" y="0"/>
                </a:lnTo>
                <a:lnTo>
                  <a:pt x="394" y="0"/>
                </a:lnTo>
                <a:lnTo>
                  <a:pt x="356" y="0"/>
                </a:lnTo>
                <a:lnTo>
                  <a:pt x="0" y="0"/>
                </a:lnTo>
                <a:lnTo>
                  <a:pt x="33" y="51"/>
                </a:lnTo>
                <a:lnTo>
                  <a:pt x="0" y="89"/>
                </a:lnTo>
                <a:lnTo>
                  <a:pt x="33" y="137"/>
                </a:lnTo>
                <a:lnTo>
                  <a:pt x="0" y="173"/>
                </a:lnTo>
                <a:lnTo>
                  <a:pt x="33" y="219"/>
                </a:lnTo>
                <a:lnTo>
                  <a:pt x="0" y="267"/>
                </a:lnTo>
                <a:lnTo>
                  <a:pt x="33" y="308"/>
                </a:lnTo>
                <a:lnTo>
                  <a:pt x="0" y="356"/>
                </a:lnTo>
                <a:lnTo>
                  <a:pt x="356" y="356"/>
                </a:lnTo>
                <a:lnTo>
                  <a:pt x="394" y="356"/>
                </a:lnTo>
                <a:lnTo>
                  <a:pt x="1759" y="356"/>
                </a:lnTo>
                <a:lnTo>
                  <a:pt x="1726" y="308"/>
                </a:lnTo>
                <a:lnTo>
                  <a:pt x="1759" y="267"/>
                </a:lnTo>
                <a:lnTo>
                  <a:pt x="1726" y="222"/>
                </a:lnTo>
                <a:lnTo>
                  <a:pt x="1759" y="173"/>
                </a:lnTo>
                <a:lnTo>
                  <a:pt x="1726" y="137"/>
                </a:lnTo>
                <a:lnTo>
                  <a:pt x="1759" y="89"/>
                </a:lnTo>
                <a:lnTo>
                  <a:pt x="1726" y="51"/>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cs typeface="Open Sans" panose="020B0606030504020204" pitchFamily="34" charset="0"/>
              </a:rPr>
              <a:t>87% Working</a:t>
            </a:r>
            <a:endParaRPr kumimoji="0" lang="en-IN" sz="18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cs typeface="Open Sans" panose="020B0606030504020204" pitchFamily="34" charset="0"/>
            </a:endParaRPr>
          </a:p>
        </p:txBody>
      </p:sp>
      <p:sp>
        <p:nvSpPr>
          <p:cNvPr id="171" name="Freeform 5">
            <a:extLst>
              <a:ext uri="{FF2B5EF4-FFF2-40B4-BE49-F238E27FC236}">
                <a16:creationId xmlns:a16="http://schemas.microsoft.com/office/drawing/2014/main" id="{1898FDB1-0BCA-435B-9679-406DD92B2B05}"/>
              </a:ext>
            </a:extLst>
          </p:cNvPr>
          <p:cNvSpPr>
            <a:spLocks/>
          </p:cNvSpPr>
          <p:nvPr/>
        </p:nvSpPr>
        <p:spPr bwMode="auto">
          <a:xfrm>
            <a:off x="9161670" y="5817214"/>
            <a:ext cx="2000249" cy="360482"/>
          </a:xfrm>
          <a:custGeom>
            <a:avLst/>
            <a:gdLst>
              <a:gd name="T0" fmla="*/ 1726 w 1759"/>
              <a:gd name="T1" fmla="*/ 51 h 356"/>
              <a:gd name="T2" fmla="*/ 1759 w 1759"/>
              <a:gd name="T3" fmla="*/ 0 h 356"/>
              <a:gd name="T4" fmla="*/ 394 w 1759"/>
              <a:gd name="T5" fmla="*/ 0 h 356"/>
              <a:gd name="T6" fmla="*/ 356 w 1759"/>
              <a:gd name="T7" fmla="*/ 0 h 356"/>
              <a:gd name="T8" fmla="*/ 0 w 1759"/>
              <a:gd name="T9" fmla="*/ 0 h 356"/>
              <a:gd name="T10" fmla="*/ 33 w 1759"/>
              <a:gd name="T11" fmla="*/ 51 h 356"/>
              <a:gd name="T12" fmla="*/ 0 w 1759"/>
              <a:gd name="T13" fmla="*/ 89 h 356"/>
              <a:gd name="T14" fmla="*/ 33 w 1759"/>
              <a:gd name="T15" fmla="*/ 137 h 356"/>
              <a:gd name="T16" fmla="*/ 0 w 1759"/>
              <a:gd name="T17" fmla="*/ 173 h 356"/>
              <a:gd name="T18" fmla="*/ 33 w 1759"/>
              <a:gd name="T19" fmla="*/ 219 h 356"/>
              <a:gd name="T20" fmla="*/ 0 w 1759"/>
              <a:gd name="T21" fmla="*/ 267 h 356"/>
              <a:gd name="T22" fmla="*/ 33 w 1759"/>
              <a:gd name="T23" fmla="*/ 308 h 356"/>
              <a:gd name="T24" fmla="*/ 0 w 1759"/>
              <a:gd name="T25" fmla="*/ 356 h 356"/>
              <a:gd name="T26" fmla="*/ 356 w 1759"/>
              <a:gd name="T27" fmla="*/ 356 h 356"/>
              <a:gd name="T28" fmla="*/ 394 w 1759"/>
              <a:gd name="T29" fmla="*/ 356 h 356"/>
              <a:gd name="T30" fmla="*/ 1759 w 1759"/>
              <a:gd name="T31" fmla="*/ 356 h 356"/>
              <a:gd name="T32" fmla="*/ 1726 w 1759"/>
              <a:gd name="T33" fmla="*/ 308 h 356"/>
              <a:gd name="T34" fmla="*/ 1759 w 1759"/>
              <a:gd name="T35" fmla="*/ 267 h 356"/>
              <a:gd name="T36" fmla="*/ 1726 w 1759"/>
              <a:gd name="T37" fmla="*/ 222 h 356"/>
              <a:gd name="T38" fmla="*/ 1759 w 1759"/>
              <a:gd name="T39" fmla="*/ 173 h 356"/>
              <a:gd name="T40" fmla="*/ 1726 w 1759"/>
              <a:gd name="T41" fmla="*/ 137 h 356"/>
              <a:gd name="T42" fmla="*/ 1759 w 1759"/>
              <a:gd name="T43" fmla="*/ 89 h 356"/>
              <a:gd name="T44" fmla="*/ 1726 w 1759"/>
              <a:gd name="T45" fmla="*/ 51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9" h="356">
                <a:moveTo>
                  <a:pt x="1726" y="51"/>
                </a:moveTo>
                <a:lnTo>
                  <a:pt x="1759" y="0"/>
                </a:lnTo>
                <a:lnTo>
                  <a:pt x="394" y="0"/>
                </a:lnTo>
                <a:lnTo>
                  <a:pt x="356" y="0"/>
                </a:lnTo>
                <a:lnTo>
                  <a:pt x="0" y="0"/>
                </a:lnTo>
                <a:lnTo>
                  <a:pt x="33" y="51"/>
                </a:lnTo>
                <a:lnTo>
                  <a:pt x="0" y="89"/>
                </a:lnTo>
                <a:lnTo>
                  <a:pt x="33" y="137"/>
                </a:lnTo>
                <a:lnTo>
                  <a:pt x="0" y="173"/>
                </a:lnTo>
                <a:lnTo>
                  <a:pt x="33" y="219"/>
                </a:lnTo>
                <a:lnTo>
                  <a:pt x="0" y="267"/>
                </a:lnTo>
                <a:lnTo>
                  <a:pt x="33" y="308"/>
                </a:lnTo>
                <a:lnTo>
                  <a:pt x="0" y="356"/>
                </a:lnTo>
                <a:lnTo>
                  <a:pt x="356" y="356"/>
                </a:lnTo>
                <a:lnTo>
                  <a:pt x="394" y="356"/>
                </a:lnTo>
                <a:lnTo>
                  <a:pt x="1759" y="356"/>
                </a:lnTo>
                <a:lnTo>
                  <a:pt x="1726" y="308"/>
                </a:lnTo>
                <a:lnTo>
                  <a:pt x="1759" y="267"/>
                </a:lnTo>
                <a:lnTo>
                  <a:pt x="1726" y="222"/>
                </a:lnTo>
                <a:lnTo>
                  <a:pt x="1759" y="173"/>
                </a:lnTo>
                <a:lnTo>
                  <a:pt x="1726" y="137"/>
                </a:lnTo>
                <a:lnTo>
                  <a:pt x="1759" y="89"/>
                </a:lnTo>
                <a:lnTo>
                  <a:pt x="1726" y="51"/>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8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cs typeface="Open Sans" panose="020B0606030504020204" pitchFamily="34" charset="0"/>
              </a:rPr>
              <a:t>87% Working</a:t>
            </a:r>
            <a:endParaRPr kumimoji="0" lang="en-IN" sz="18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cs typeface="Open Sans" panose="020B0606030504020204" pitchFamily="34" charset="0"/>
            </a:endParaRPr>
          </a:p>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1" i="0" u="none" strike="noStrike" kern="0" cap="none" spc="0" normalizeH="0" baseline="0" noProof="0" dirty="0">
              <a:ln>
                <a:noFill/>
              </a:ln>
              <a:solidFill>
                <a:prstClr val="white"/>
              </a:solidFill>
              <a:effectLst/>
              <a:uLnTx/>
              <a:uFillTx/>
              <a:latin typeface="Roboto Condensed Light" panose="02000000000000000000" pitchFamily="2" charset="0"/>
              <a:ea typeface="Roboto Condensed Light" panose="02000000000000000000" pitchFamily="2" charset="0"/>
            </a:endParaRPr>
          </a:p>
        </p:txBody>
      </p:sp>
    </p:spTree>
    <p:extLst>
      <p:ext uri="{BB962C8B-B14F-4D97-AF65-F5344CB8AC3E}">
        <p14:creationId xmlns:p14="http://schemas.microsoft.com/office/powerpoint/2010/main" val="4199292867"/>
      </p:ext>
    </p:extLst>
  </p:cSld>
  <p:clrMapOvr>
    <a:masterClrMapping/>
  </p:clrMapOvr>
  <mc:AlternateContent xmlns:mc="http://schemas.openxmlformats.org/markup-compatibility/2006" xmlns:p14="http://schemas.microsoft.com/office/powerpoint/2010/main">
    <mc:Choice Requires="p14">
      <p:transition p14:dur="0" advClick="0" advTm="13000"/>
    </mc:Choice>
    <mc:Fallback xmlns="">
      <p:transition advClick="0" advTm="13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41"/>
                                        </p:tgtEl>
                                        <p:attrNameLst>
                                          <p:attrName>style.visibility</p:attrName>
                                        </p:attrNameLst>
                                      </p:cBhvr>
                                      <p:to>
                                        <p:strVal val="visible"/>
                                      </p:to>
                                    </p:set>
                                    <p:animEffect transition="in" filter="fade">
                                      <p:cBhvr>
                                        <p:cTn id="7" dur="500"/>
                                        <p:tgtEl>
                                          <p:spTgt spid="141"/>
                                        </p:tgtEl>
                                      </p:cBhvr>
                                    </p:animEffect>
                                    <p:anim calcmode="lin" valueType="num">
                                      <p:cBhvr>
                                        <p:cTn id="8" dur="500" fill="hold"/>
                                        <p:tgtEl>
                                          <p:spTgt spid="141"/>
                                        </p:tgtEl>
                                        <p:attrNameLst>
                                          <p:attrName>ppt_x</p:attrName>
                                        </p:attrNameLst>
                                      </p:cBhvr>
                                      <p:tavLst>
                                        <p:tav tm="0">
                                          <p:val>
                                            <p:strVal val="#ppt_x"/>
                                          </p:val>
                                        </p:tav>
                                        <p:tav tm="100000">
                                          <p:val>
                                            <p:strVal val="#ppt_x"/>
                                          </p:val>
                                        </p:tav>
                                      </p:tavLst>
                                    </p:anim>
                                    <p:anim calcmode="lin" valueType="num">
                                      <p:cBhvr>
                                        <p:cTn id="9" dur="500" fill="hold"/>
                                        <p:tgtEl>
                                          <p:spTgt spid="14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168"/>
                                        </p:tgtEl>
                                        <p:attrNameLst>
                                          <p:attrName>style.visibility</p:attrName>
                                        </p:attrNameLst>
                                      </p:cBhvr>
                                      <p:to>
                                        <p:strVal val="visible"/>
                                      </p:to>
                                    </p:set>
                                    <p:animEffect transition="in" filter="fade">
                                      <p:cBhvr>
                                        <p:cTn id="13" dur="500"/>
                                        <p:tgtEl>
                                          <p:spTgt spid="168"/>
                                        </p:tgtEl>
                                      </p:cBhvr>
                                    </p:animEffect>
                                    <p:anim calcmode="lin" valueType="num">
                                      <p:cBhvr>
                                        <p:cTn id="14" dur="500" fill="hold"/>
                                        <p:tgtEl>
                                          <p:spTgt spid="168"/>
                                        </p:tgtEl>
                                        <p:attrNameLst>
                                          <p:attrName>ppt_x</p:attrName>
                                        </p:attrNameLst>
                                      </p:cBhvr>
                                      <p:tavLst>
                                        <p:tav tm="0">
                                          <p:val>
                                            <p:strVal val="#ppt_x"/>
                                          </p:val>
                                        </p:tav>
                                        <p:tav tm="100000">
                                          <p:val>
                                            <p:strVal val="#ppt_x"/>
                                          </p:val>
                                        </p:tav>
                                      </p:tavLst>
                                    </p:anim>
                                    <p:anim calcmode="lin" valueType="num">
                                      <p:cBhvr>
                                        <p:cTn id="15" dur="500" fill="hold"/>
                                        <p:tgtEl>
                                          <p:spTgt spid="168"/>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169"/>
                                        </p:tgtEl>
                                        <p:attrNameLst>
                                          <p:attrName>style.visibility</p:attrName>
                                        </p:attrNameLst>
                                      </p:cBhvr>
                                      <p:to>
                                        <p:strVal val="visible"/>
                                      </p:to>
                                    </p:set>
                                    <p:animEffect transition="in" filter="fade">
                                      <p:cBhvr>
                                        <p:cTn id="19" dur="500"/>
                                        <p:tgtEl>
                                          <p:spTgt spid="169"/>
                                        </p:tgtEl>
                                      </p:cBhvr>
                                    </p:animEffect>
                                    <p:anim calcmode="lin" valueType="num">
                                      <p:cBhvr>
                                        <p:cTn id="20" dur="500" fill="hold"/>
                                        <p:tgtEl>
                                          <p:spTgt spid="169"/>
                                        </p:tgtEl>
                                        <p:attrNameLst>
                                          <p:attrName>ppt_x</p:attrName>
                                        </p:attrNameLst>
                                      </p:cBhvr>
                                      <p:tavLst>
                                        <p:tav tm="0">
                                          <p:val>
                                            <p:strVal val="#ppt_x"/>
                                          </p:val>
                                        </p:tav>
                                        <p:tav tm="100000">
                                          <p:val>
                                            <p:strVal val="#ppt_x"/>
                                          </p:val>
                                        </p:tav>
                                      </p:tavLst>
                                    </p:anim>
                                    <p:anim calcmode="lin" valueType="num">
                                      <p:cBhvr>
                                        <p:cTn id="21" dur="500" fill="hold"/>
                                        <p:tgtEl>
                                          <p:spTgt spid="169"/>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22" presetClass="entr" presetSubtype="8" fill="hold" nodeType="afterEffect">
                                  <p:stCondLst>
                                    <p:cond delay="0"/>
                                  </p:stCondLst>
                                  <p:childTnLst>
                                    <p:set>
                                      <p:cBhvr>
                                        <p:cTn id="24" dur="1" fill="hold">
                                          <p:stCondLst>
                                            <p:cond delay="0"/>
                                          </p:stCondLst>
                                        </p:cTn>
                                        <p:tgtEl>
                                          <p:spTgt spid="142"/>
                                        </p:tgtEl>
                                        <p:attrNameLst>
                                          <p:attrName>style.visibility</p:attrName>
                                        </p:attrNameLst>
                                      </p:cBhvr>
                                      <p:to>
                                        <p:strVal val="visible"/>
                                      </p:to>
                                    </p:set>
                                    <p:animEffect transition="in" filter="wipe(left)">
                                      <p:cBhvr>
                                        <p:cTn id="25" dur="500"/>
                                        <p:tgtEl>
                                          <p:spTgt spid="142"/>
                                        </p:tgtEl>
                                      </p:cBhvr>
                                    </p:animEffect>
                                  </p:childTnLst>
                                </p:cTn>
                              </p:par>
                            </p:childTnLst>
                          </p:cTn>
                        </p:par>
                        <p:par>
                          <p:cTn id="26" fill="hold">
                            <p:stCondLst>
                              <p:cond delay="2000"/>
                            </p:stCondLst>
                            <p:childTnLst>
                              <p:par>
                                <p:cTn id="27" presetID="22" presetClass="entr" presetSubtype="8" fill="hold" grpId="0" nodeType="afterEffect">
                                  <p:stCondLst>
                                    <p:cond delay="0"/>
                                  </p:stCondLst>
                                  <p:childTnLst>
                                    <p:set>
                                      <p:cBhvr>
                                        <p:cTn id="28" dur="1" fill="hold">
                                          <p:stCondLst>
                                            <p:cond delay="0"/>
                                          </p:stCondLst>
                                        </p:cTn>
                                        <p:tgtEl>
                                          <p:spTgt spid="150"/>
                                        </p:tgtEl>
                                        <p:attrNameLst>
                                          <p:attrName>style.visibility</p:attrName>
                                        </p:attrNameLst>
                                      </p:cBhvr>
                                      <p:to>
                                        <p:strVal val="visible"/>
                                      </p:to>
                                    </p:set>
                                    <p:animEffect transition="in" filter="wipe(left)">
                                      <p:cBhvr>
                                        <p:cTn id="29" dur="500"/>
                                        <p:tgtEl>
                                          <p:spTgt spid="150"/>
                                        </p:tgtEl>
                                      </p:cBhvr>
                                    </p:animEffect>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51"/>
                                        </p:tgtEl>
                                        <p:attrNameLst>
                                          <p:attrName>style.visibility</p:attrName>
                                        </p:attrNameLst>
                                      </p:cBhvr>
                                      <p:to>
                                        <p:strVal val="visible"/>
                                      </p:to>
                                    </p:set>
                                    <p:animEffect transition="in" filter="wipe(left)">
                                      <p:cBhvr>
                                        <p:cTn id="33" dur="500"/>
                                        <p:tgtEl>
                                          <p:spTgt spid="151"/>
                                        </p:tgtEl>
                                      </p:cBhvr>
                                    </p:animEffect>
                                  </p:childTnLst>
                                </p:cTn>
                              </p:par>
                            </p:childTnLst>
                          </p:cTn>
                        </p:par>
                        <p:par>
                          <p:cTn id="34" fill="hold">
                            <p:stCondLst>
                              <p:cond delay="3000"/>
                            </p:stCondLst>
                            <p:childTnLst>
                              <p:par>
                                <p:cTn id="35" presetID="22" presetClass="entr" presetSubtype="1" fill="hold" grpId="0" nodeType="afterEffect">
                                  <p:stCondLst>
                                    <p:cond delay="0"/>
                                  </p:stCondLst>
                                  <p:childTnLst>
                                    <p:set>
                                      <p:cBhvr>
                                        <p:cTn id="36" dur="1" fill="hold">
                                          <p:stCondLst>
                                            <p:cond delay="0"/>
                                          </p:stCondLst>
                                        </p:cTn>
                                        <p:tgtEl>
                                          <p:spTgt spid="152"/>
                                        </p:tgtEl>
                                        <p:attrNameLst>
                                          <p:attrName>style.visibility</p:attrName>
                                        </p:attrNameLst>
                                      </p:cBhvr>
                                      <p:to>
                                        <p:strVal val="visible"/>
                                      </p:to>
                                    </p:set>
                                    <p:animEffect transition="in" filter="wipe(up)">
                                      <p:cBhvr>
                                        <p:cTn id="37" dur="500"/>
                                        <p:tgtEl>
                                          <p:spTgt spid="152"/>
                                        </p:tgtEl>
                                      </p:cBhvr>
                                    </p:animEffect>
                                  </p:childTnLst>
                                </p:cTn>
                              </p:par>
                            </p:childTnLst>
                          </p:cTn>
                        </p:par>
                        <p:par>
                          <p:cTn id="38" fill="hold">
                            <p:stCondLst>
                              <p:cond delay="3500"/>
                            </p:stCondLst>
                            <p:childTnLst>
                              <p:par>
                                <p:cTn id="39" presetID="22" presetClass="entr" presetSubtype="8" fill="hold" grpId="0" nodeType="afterEffect">
                                  <p:stCondLst>
                                    <p:cond delay="0"/>
                                  </p:stCondLst>
                                  <p:childTnLst>
                                    <p:set>
                                      <p:cBhvr>
                                        <p:cTn id="40" dur="1" fill="hold">
                                          <p:stCondLst>
                                            <p:cond delay="0"/>
                                          </p:stCondLst>
                                        </p:cTn>
                                        <p:tgtEl>
                                          <p:spTgt spid="153"/>
                                        </p:tgtEl>
                                        <p:attrNameLst>
                                          <p:attrName>style.visibility</p:attrName>
                                        </p:attrNameLst>
                                      </p:cBhvr>
                                      <p:to>
                                        <p:strVal val="visible"/>
                                      </p:to>
                                    </p:set>
                                    <p:animEffect transition="in" filter="wipe(left)">
                                      <p:cBhvr>
                                        <p:cTn id="41" dur="500"/>
                                        <p:tgtEl>
                                          <p:spTgt spid="153"/>
                                        </p:tgtEl>
                                      </p:cBhvr>
                                    </p:animEffect>
                                  </p:childTnLst>
                                </p:cTn>
                              </p:par>
                            </p:childTnLst>
                          </p:cTn>
                        </p:par>
                        <p:par>
                          <p:cTn id="42" fill="hold">
                            <p:stCondLst>
                              <p:cond delay="4000"/>
                            </p:stCondLst>
                            <p:childTnLst>
                              <p:par>
                                <p:cTn id="43" presetID="22" presetClass="entr" presetSubtype="8" fill="hold" grpId="0" nodeType="afterEffect">
                                  <p:stCondLst>
                                    <p:cond delay="0"/>
                                  </p:stCondLst>
                                  <p:childTnLst>
                                    <p:set>
                                      <p:cBhvr>
                                        <p:cTn id="44" dur="1" fill="hold">
                                          <p:stCondLst>
                                            <p:cond delay="0"/>
                                          </p:stCondLst>
                                        </p:cTn>
                                        <p:tgtEl>
                                          <p:spTgt spid="156"/>
                                        </p:tgtEl>
                                        <p:attrNameLst>
                                          <p:attrName>style.visibility</p:attrName>
                                        </p:attrNameLst>
                                      </p:cBhvr>
                                      <p:to>
                                        <p:strVal val="visible"/>
                                      </p:to>
                                    </p:set>
                                    <p:animEffect transition="in" filter="wipe(left)">
                                      <p:cBhvr>
                                        <p:cTn id="45" dur="500"/>
                                        <p:tgtEl>
                                          <p:spTgt spid="156"/>
                                        </p:tgtEl>
                                      </p:cBhvr>
                                    </p:animEffect>
                                  </p:childTnLst>
                                </p:cTn>
                              </p:par>
                            </p:childTnLst>
                          </p:cTn>
                        </p:par>
                        <p:par>
                          <p:cTn id="46" fill="hold">
                            <p:stCondLst>
                              <p:cond delay="4500"/>
                            </p:stCondLst>
                            <p:childTnLst>
                              <p:par>
                                <p:cTn id="47" presetID="22" presetClass="entr" presetSubtype="8" fill="hold" grpId="0" nodeType="afterEffect">
                                  <p:stCondLst>
                                    <p:cond delay="0"/>
                                  </p:stCondLst>
                                  <p:childTnLst>
                                    <p:set>
                                      <p:cBhvr>
                                        <p:cTn id="48" dur="1" fill="hold">
                                          <p:stCondLst>
                                            <p:cond delay="0"/>
                                          </p:stCondLst>
                                        </p:cTn>
                                        <p:tgtEl>
                                          <p:spTgt spid="157"/>
                                        </p:tgtEl>
                                        <p:attrNameLst>
                                          <p:attrName>style.visibility</p:attrName>
                                        </p:attrNameLst>
                                      </p:cBhvr>
                                      <p:to>
                                        <p:strVal val="visible"/>
                                      </p:to>
                                    </p:set>
                                    <p:animEffect transition="in" filter="wipe(left)">
                                      <p:cBhvr>
                                        <p:cTn id="49" dur="500"/>
                                        <p:tgtEl>
                                          <p:spTgt spid="157"/>
                                        </p:tgtEl>
                                      </p:cBhvr>
                                    </p:animEffect>
                                  </p:childTnLst>
                                </p:cTn>
                              </p:par>
                            </p:childTnLst>
                          </p:cTn>
                        </p:par>
                        <p:par>
                          <p:cTn id="50" fill="hold">
                            <p:stCondLst>
                              <p:cond delay="5000"/>
                            </p:stCondLst>
                            <p:childTnLst>
                              <p:par>
                                <p:cTn id="51" presetID="22" presetClass="entr" presetSubtype="8" fill="hold" grpId="0" nodeType="afterEffect">
                                  <p:stCondLst>
                                    <p:cond delay="0"/>
                                  </p:stCondLst>
                                  <p:childTnLst>
                                    <p:set>
                                      <p:cBhvr>
                                        <p:cTn id="52" dur="1" fill="hold">
                                          <p:stCondLst>
                                            <p:cond delay="0"/>
                                          </p:stCondLst>
                                        </p:cTn>
                                        <p:tgtEl>
                                          <p:spTgt spid="158"/>
                                        </p:tgtEl>
                                        <p:attrNameLst>
                                          <p:attrName>style.visibility</p:attrName>
                                        </p:attrNameLst>
                                      </p:cBhvr>
                                      <p:to>
                                        <p:strVal val="visible"/>
                                      </p:to>
                                    </p:set>
                                    <p:animEffect transition="in" filter="wipe(left)">
                                      <p:cBhvr>
                                        <p:cTn id="53" dur="500"/>
                                        <p:tgtEl>
                                          <p:spTgt spid="158"/>
                                        </p:tgtEl>
                                      </p:cBhvr>
                                    </p:animEffect>
                                  </p:childTnLst>
                                </p:cTn>
                              </p:par>
                            </p:childTnLst>
                          </p:cTn>
                        </p:par>
                        <p:par>
                          <p:cTn id="54" fill="hold">
                            <p:stCondLst>
                              <p:cond delay="5500"/>
                            </p:stCondLst>
                            <p:childTnLst>
                              <p:par>
                                <p:cTn id="55" presetID="22" presetClass="entr" presetSubtype="8" fill="hold" grpId="0" nodeType="afterEffect">
                                  <p:stCondLst>
                                    <p:cond delay="0"/>
                                  </p:stCondLst>
                                  <p:childTnLst>
                                    <p:set>
                                      <p:cBhvr>
                                        <p:cTn id="56" dur="1" fill="hold">
                                          <p:stCondLst>
                                            <p:cond delay="0"/>
                                          </p:stCondLst>
                                        </p:cTn>
                                        <p:tgtEl>
                                          <p:spTgt spid="159"/>
                                        </p:tgtEl>
                                        <p:attrNameLst>
                                          <p:attrName>style.visibility</p:attrName>
                                        </p:attrNameLst>
                                      </p:cBhvr>
                                      <p:to>
                                        <p:strVal val="visible"/>
                                      </p:to>
                                    </p:set>
                                    <p:animEffect transition="in" filter="wipe(left)">
                                      <p:cBhvr>
                                        <p:cTn id="57" dur="500"/>
                                        <p:tgtEl>
                                          <p:spTgt spid="159"/>
                                        </p:tgtEl>
                                      </p:cBhvr>
                                    </p:animEffect>
                                  </p:childTnLst>
                                </p:cTn>
                              </p:par>
                            </p:childTnLst>
                          </p:cTn>
                        </p:par>
                        <p:par>
                          <p:cTn id="58" fill="hold">
                            <p:stCondLst>
                              <p:cond delay="6000"/>
                            </p:stCondLst>
                            <p:childTnLst>
                              <p:par>
                                <p:cTn id="59" presetID="22" presetClass="entr" presetSubtype="8" fill="hold" grpId="0" nodeType="afterEffect">
                                  <p:stCondLst>
                                    <p:cond delay="0"/>
                                  </p:stCondLst>
                                  <p:childTnLst>
                                    <p:set>
                                      <p:cBhvr>
                                        <p:cTn id="60" dur="1" fill="hold">
                                          <p:stCondLst>
                                            <p:cond delay="0"/>
                                          </p:stCondLst>
                                        </p:cTn>
                                        <p:tgtEl>
                                          <p:spTgt spid="160"/>
                                        </p:tgtEl>
                                        <p:attrNameLst>
                                          <p:attrName>style.visibility</p:attrName>
                                        </p:attrNameLst>
                                      </p:cBhvr>
                                      <p:to>
                                        <p:strVal val="visible"/>
                                      </p:to>
                                    </p:set>
                                    <p:animEffect transition="in" filter="wipe(left)">
                                      <p:cBhvr>
                                        <p:cTn id="61" dur="500"/>
                                        <p:tgtEl>
                                          <p:spTgt spid="160"/>
                                        </p:tgtEl>
                                      </p:cBhvr>
                                    </p:animEffect>
                                  </p:childTnLst>
                                </p:cTn>
                              </p:par>
                            </p:childTnLst>
                          </p:cTn>
                        </p:par>
                        <p:par>
                          <p:cTn id="62" fill="hold">
                            <p:stCondLst>
                              <p:cond delay="6500"/>
                            </p:stCondLst>
                            <p:childTnLst>
                              <p:par>
                                <p:cTn id="63" presetID="22" presetClass="entr" presetSubtype="8" fill="hold" grpId="0" nodeType="afterEffect">
                                  <p:stCondLst>
                                    <p:cond delay="0"/>
                                  </p:stCondLst>
                                  <p:childTnLst>
                                    <p:set>
                                      <p:cBhvr>
                                        <p:cTn id="64" dur="1" fill="hold">
                                          <p:stCondLst>
                                            <p:cond delay="0"/>
                                          </p:stCondLst>
                                        </p:cTn>
                                        <p:tgtEl>
                                          <p:spTgt spid="161"/>
                                        </p:tgtEl>
                                        <p:attrNameLst>
                                          <p:attrName>style.visibility</p:attrName>
                                        </p:attrNameLst>
                                      </p:cBhvr>
                                      <p:to>
                                        <p:strVal val="visible"/>
                                      </p:to>
                                    </p:set>
                                    <p:animEffect transition="in" filter="wipe(left)">
                                      <p:cBhvr>
                                        <p:cTn id="65" dur="500"/>
                                        <p:tgtEl>
                                          <p:spTgt spid="161"/>
                                        </p:tgtEl>
                                      </p:cBhvr>
                                    </p:animEffect>
                                  </p:childTnLst>
                                </p:cTn>
                              </p:par>
                            </p:childTnLst>
                          </p:cTn>
                        </p:par>
                        <p:par>
                          <p:cTn id="66" fill="hold">
                            <p:stCondLst>
                              <p:cond delay="7000"/>
                            </p:stCondLst>
                            <p:childTnLst>
                              <p:par>
                                <p:cTn id="67" presetID="42" presetClass="entr" presetSubtype="0" fill="hold" grpId="0" nodeType="afterEffect">
                                  <p:stCondLst>
                                    <p:cond delay="0"/>
                                  </p:stCondLst>
                                  <p:childTnLst>
                                    <p:set>
                                      <p:cBhvr>
                                        <p:cTn id="68" dur="1" fill="hold">
                                          <p:stCondLst>
                                            <p:cond delay="0"/>
                                          </p:stCondLst>
                                        </p:cTn>
                                        <p:tgtEl>
                                          <p:spTgt spid="170"/>
                                        </p:tgtEl>
                                        <p:attrNameLst>
                                          <p:attrName>style.visibility</p:attrName>
                                        </p:attrNameLst>
                                      </p:cBhvr>
                                      <p:to>
                                        <p:strVal val="visible"/>
                                      </p:to>
                                    </p:set>
                                    <p:animEffect transition="in" filter="fade">
                                      <p:cBhvr>
                                        <p:cTn id="69" dur="500"/>
                                        <p:tgtEl>
                                          <p:spTgt spid="170"/>
                                        </p:tgtEl>
                                      </p:cBhvr>
                                    </p:animEffect>
                                    <p:anim calcmode="lin" valueType="num">
                                      <p:cBhvr>
                                        <p:cTn id="70" dur="500" fill="hold"/>
                                        <p:tgtEl>
                                          <p:spTgt spid="170"/>
                                        </p:tgtEl>
                                        <p:attrNameLst>
                                          <p:attrName>ppt_x</p:attrName>
                                        </p:attrNameLst>
                                      </p:cBhvr>
                                      <p:tavLst>
                                        <p:tav tm="0">
                                          <p:val>
                                            <p:strVal val="#ppt_x"/>
                                          </p:val>
                                        </p:tav>
                                        <p:tav tm="100000">
                                          <p:val>
                                            <p:strVal val="#ppt_x"/>
                                          </p:val>
                                        </p:tav>
                                      </p:tavLst>
                                    </p:anim>
                                    <p:anim calcmode="lin" valueType="num">
                                      <p:cBhvr>
                                        <p:cTn id="71" dur="500" fill="hold"/>
                                        <p:tgtEl>
                                          <p:spTgt spid="170"/>
                                        </p:tgtEl>
                                        <p:attrNameLst>
                                          <p:attrName>ppt_y</p:attrName>
                                        </p:attrNameLst>
                                      </p:cBhvr>
                                      <p:tavLst>
                                        <p:tav tm="0">
                                          <p:val>
                                            <p:strVal val="#ppt_y+.1"/>
                                          </p:val>
                                        </p:tav>
                                        <p:tav tm="100000">
                                          <p:val>
                                            <p:strVal val="#ppt_y"/>
                                          </p:val>
                                        </p:tav>
                                      </p:tavLst>
                                    </p:anim>
                                  </p:childTnLst>
                                </p:cTn>
                              </p:par>
                            </p:childTnLst>
                          </p:cTn>
                        </p:par>
                        <p:par>
                          <p:cTn id="72" fill="hold">
                            <p:stCondLst>
                              <p:cond delay="7500"/>
                            </p:stCondLst>
                            <p:childTnLst>
                              <p:par>
                                <p:cTn id="73" presetID="22" presetClass="entr" presetSubtype="4" fill="hold" nodeType="afterEffect">
                                  <p:stCondLst>
                                    <p:cond delay="0"/>
                                  </p:stCondLst>
                                  <p:childTnLst>
                                    <p:set>
                                      <p:cBhvr>
                                        <p:cTn id="74" dur="1" fill="hold">
                                          <p:stCondLst>
                                            <p:cond delay="0"/>
                                          </p:stCondLst>
                                        </p:cTn>
                                        <p:tgtEl>
                                          <p:spTgt spid="155"/>
                                        </p:tgtEl>
                                        <p:attrNameLst>
                                          <p:attrName>style.visibility</p:attrName>
                                        </p:attrNameLst>
                                      </p:cBhvr>
                                      <p:to>
                                        <p:strVal val="visible"/>
                                      </p:to>
                                    </p:set>
                                    <p:animEffect transition="in" filter="wipe(down)">
                                      <p:cBhvr>
                                        <p:cTn id="75" dur="500"/>
                                        <p:tgtEl>
                                          <p:spTgt spid="155"/>
                                        </p:tgtEl>
                                      </p:cBhvr>
                                    </p:animEffect>
                                  </p:childTnLst>
                                </p:cTn>
                              </p:par>
                            </p:childTnLst>
                          </p:cTn>
                        </p:par>
                        <p:par>
                          <p:cTn id="76" fill="hold">
                            <p:stCondLst>
                              <p:cond delay="8000"/>
                            </p:stCondLst>
                            <p:childTnLst>
                              <p:par>
                                <p:cTn id="77" presetID="22" presetClass="entr" presetSubtype="8" fill="hold" grpId="0" nodeType="afterEffect">
                                  <p:stCondLst>
                                    <p:cond delay="0"/>
                                  </p:stCondLst>
                                  <p:childTnLst>
                                    <p:set>
                                      <p:cBhvr>
                                        <p:cTn id="78" dur="1" fill="hold">
                                          <p:stCondLst>
                                            <p:cond delay="0"/>
                                          </p:stCondLst>
                                        </p:cTn>
                                        <p:tgtEl>
                                          <p:spTgt spid="154"/>
                                        </p:tgtEl>
                                        <p:attrNameLst>
                                          <p:attrName>style.visibility</p:attrName>
                                        </p:attrNameLst>
                                      </p:cBhvr>
                                      <p:to>
                                        <p:strVal val="visible"/>
                                      </p:to>
                                    </p:set>
                                    <p:animEffect transition="in" filter="wipe(left)">
                                      <p:cBhvr>
                                        <p:cTn id="79" dur="500"/>
                                        <p:tgtEl>
                                          <p:spTgt spid="154"/>
                                        </p:tgtEl>
                                      </p:cBhvr>
                                    </p:animEffect>
                                  </p:childTnLst>
                                </p:cTn>
                              </p:par>
                            </p:childTnLst>
                          </p:cTn>
                        </p:par>
                        <p:par>
                          <p:cTn id="80" fill="hold">
                            <p:stCondLst>
                              <p:cond delay="8500"/>
                            </p:stCondLst>
                            <p:childTnLst>
                              <p:par>
                                <p:cTn id="81" presetID="22" presetClass="entr" presetSubtype="8" fill="hold" grpId="0" nodeType="afterEffect">
                                  <p:stCondLst>
                                    <p:cond delay="0"/>
                                  </p:stCondLst>
                                  <p:childTnLst>
                                    <p:set>
                                      <p:cBhvr>
                                        <p:cTn id="82" dur="1" fill="hold">
                                          <p:stCondLst>
                                            <p:cond delay="0"/>
                                          </p:stCondLst>
                                        </p:cTn>
                                        <p:tgtEl>
                                          <p:spTgt spid="162"/>
                                        </p:tgtEl>
                                        <p:attrNameLst>
                                          <p:attrName>style.visibility</p:attrName>
                                        </p:attrNameLst>
                                      </p:cBhvr>
                                      <p:to>
                                        <p:strVal val="visible"/>
                                      </p:to>
                                    </p:set>
                                    <p:animEffect transition="in" filter="wipe(left)">
                                      <p:cBhvr>
                                        <p:cTn id="83" dur="500"/>
                                        <p:tgtEl>
                                          <p:spTgt spid="162"/>
                                        </p:tgtEl>
                                      </p:cBhvr>
                                    </p:animEffect>
                                  </p:childTnLst>
                                </p:cTn>
                              </p:par>
                            </p:childTnLst>
                          </p:cTn>
                        </p:par>
                        <p:par>
                          <p:cTn id="84" fill="hold">
                            <p:stCondLst>
                              <p:cond delay="9000"/>
                            </p:stCondLst>
                            <p:childTnLst>
                              <p:par>
                                <p:cTn id="85" presetID="22" presetClass="entr" presetSubtype="8" fill="hold" grpId="0" nodeType="afterEffect">
                                  <p:stCondLst>
                                    <p:cond delay="0"/>
                                  </p:stCondLst>
                                  <p:childTnLst>
                                    <p:set>
                                      <p:cBhvr>
                                        <p:cTn id="86" dur="1" fill="hold">
                                          <p:stCondLst>
                                            <p:cond delay="0"/>
                                          </p:stCondLst>
                                        </p:cTn>
                                        <p:tgtEl>
                                          <p:spTgt spid="163"/>
                                        </p:tgtEl>
                                        <p:attrNameLst>
                                          <p:attrName>style.visibility</p:attrName>
                                        </p:attrNameLst>
                                      </p:cBhvr>
                                      <p:to>
                                        <p:strVal val="visible"/>
                                      </p:to>
                                    </p:set>
                                    <p:animEffect transition="in" filter="wipe(left)">
                                      <p:cBhvr>
                                        <p:cTn id="87" dur="500"/>
                                        <p:tgtEl>
                                          <p:spTgt spid="163"/>
                                        </p:tgtEl>
                                      </p:cBhvr>
                                    </p:animEffect>
                                  </p:childTnLst>
                                </p:cTn>
                              </p:par>
                            </p:childTnLst>
                          </p:cTn>
                        </p:par>
                        <p:par>
                          <p:cTn id="88" fill="hold">
                            <p:stCondLst>
                              <p:cond delay="9500"/>
                            </p:stCondLst>
                            <p:childTnLst>
                              <p:par>
                                <p:cTn id="89" presetID="22" presetClass="entr" presetSubtype="8" fill="hold" grpId="0" nodeType="afterEffect">
                                  <p:stCondLst>
                                    <p:cond delay="0"/>
                                  </p:stCondLst>
                                  <p:childTnLst>
                                    <p:set>
                                      <p:cBhvr>
                                        <p:cTn id="90" dur="1" fill="hold">
                                          <p:stCondLst>
                                            <p:cond delay="0"/>
                                          </p:stCondLst>
                                        </p:cTn>
                                        <p:tgtEl>
                                          <p:spTgt spid="164"/>
                                        </p:tgtEl>
                                        <p:attrNameLst>
                                          <p:attrName>style.visibility</p:attrName>
                                        </p:attrNameLst>
                                      </p:cBhvr>
                                      <p:to>
                                        <p:strVal val="visible"/>
                                      </p:to>
                                    </p:set>
                                    <p:animEffect transition="in" filter="wipe(left)">
                                      <p:cBhvr>
                                        <p:cTn id="91" dur="500"/>
                                        <p:tgtEl>
                                          <p:spTgt spid="164"/>
                                        </p:tgtEl>
                                      </p:cBhvr>
                                    </p:animEffect>
                                  </p:childTnLst>
                                </p:cTn>
                              </p:par>
                            </p:childTnLst>
                          </p:cTn>
                        </p:par>
                        <p:par>
                          <p:cTn id="92" fill="hold">
                            <p:stCondLst>
                              <p:cond delay="10000"/>
                            </p:stCondLst>
                            <p:childTnLst>
                              <p:par>
                                <p:cTn id="93" presetID="22" presetClass="entr" presetSubtype="8" fill="hold" grpId="0" nodeType="afterEffect">
                                  <p:stCondLst>
                                    <p:cond delay="0"/>
                                  </p:stCondLst>
                                  <p:childTnLst>
                                    <p:set>
                                      <p:cBhvr>
                                        <p:cTn id="94" dur="1" fill="hold">
                                          <p:stCondLst>
                                            <p:cond delay="0"/>
                                          </p:stCondLst>
                                        </p:cTn>
                                        <p:tgtEl>
                                          <p:spTgt spid="165"/>
                                        </p:tgtEl>
                                        <p:attrNameLst>
                                          <p:attrName>style.visibility</p:attrName>
                                        </p:attrNameLst>
                                      </p:cBhvr>
                                      <p:to>
                                        <p:strVal val="visible"/>
                                      </p:to>
                                    </p:set>
                                    <p:animEffect transition="in" filter="wipe(left)">
                                      <p:cBhvr>
                                        <p:cTn id="95" dur="500"/>
                                        <p:tgtEl>
                                          <p:spTgt spid="165"/>
                                        </p:tgtEl>
                                      </p:cBhvr>
                                    </p:animEffect>
                                  </p:childTnLst>
                                </p:cTn>
                              </p:par>
                            </p:childTnLst>
                          </p:cTn>
                        </p:par>
                        <p:par>
                          <p:cTn id="96" fill="hold">
                            <p:stCondLst>
                              <p:cond delay="10500"/>
                            </p:stCondLst>
                            <p:childTnLst>
                              <p:par>
                                <p:cTn id="97" presetID="22" presetClass="entr" presetSubtype="8" fill="hold" grpId="0" nodeType="afterEffect">
                                  <p:stCondLst>
                                    <p:cond delay="0"/>
                                  </p:stCondLst>
                                  <p:childTnLst>
                                    <p:set>
                                      <p:cBhvr>
                                        <p:cTn id="98" dur="1" fill="hold">
                                          <p:stCondLst>
                                            <p:cond delay="0"/>
                                          </p:stCondLst>
                                        </p:cTn>
                                        <p:tgtEl>
                                          <p:spTgt spid="166"/>
                                        </p:tgtEl>
                                        <p:attrNameLst>
                                          <p:attrName>style.visibility</p:attrName>
                                        </p:attrNameLst>
                                      </p:cBhvr>
                                      <p:to>
                                        <p:strVal val="visible"/>
                                      </p:to>
                                    </p:set>
                                    <p:animEffect transition="in" filter="wipe(left)">
                                      <p:cBhvr>
                                        <p:cTn id="99" dur="500"/>
                                        <p:tgtEl>
                                          <p:spTgt spid="166"/>
                                        </p:tgtEl>
                                      </p:cBhvr>
                                    </p:animEffect>
                                  </p:childTnLst>
                                </p:cTn>
                              </p:par>
                            </p:childTnLst>
                          </p:cTn>
                        </p:par>
                        <p:par>
                          <p:cTn id="100" fill="hold">
                            <p:stCondLst>
                              <p:cond delay="11000"/>
                            </p:stCondLst>
                            <p:childTnLst>
                              <p:par>
                                <p:cTn id="101" presetID="22" presetClass="entr" presetSubtype="8" fill="hold" grpId="0" nodeType="afterEffect">
                                  <p:stCondLst>
                                    <p:cond delay="0"/>
                                  </p:stCondLst>
                                  <p:childTnLst>
                                    <p:set>
                                      <p:cBhvr>
                                        <p:cTn id="102" dur="1" fill="hold">
                                          <p:stCondLst>
                                            <p:cond delay="0"/>
                                          </p:stCondLst>
                                        </p:cTn>
                                        <p:tgtEl>
                                          <p:spTgt spid="167"/>
                                        </p:tgtEl>
                                        <p:attrNameLst>
                                          <p:attrName>style.visibility</p:attrName>
                                        </p:attrNameLst>
                                      </p:cBhvr>
                                      <p:to>
                                        <p:strVal val="visible"/>
                                      </p:to>
                                    </p:set>
                                    <p:animEffect transition="in" filter="wipe(left)">
                                      <p:cBhvr>
                                        <p:cTn id="103" dur="500"/>
                                        <p:tgtEl>
                                          <p:spTgt spid="167"/>
                                        </p:tgtEl>
                                      </p:cBhvr>
                                    </p:animEffect>
                                  </p:childTnLst>
                                </p:cTn>
                              </p:par>
                            </p:childTnLst>
                          </p:cTn>
                        </p:par>
                        <p:par>
                          <p:cTn id="104" fill="hold">
                            <p:stCondLst>
                              <p:cond delay="11500"/>
                            </p:stCondLst>
                            <p:childTnLst>
                              <p:par>
                                <p:cTn id="105" presetID="42" presetClass="entr" presetSubtype="0" fill="hold" grpId="0" nodeType="afterEffect">
                                  <p:stCondLst>
                                    <p:cond delay="0"/>
                                  </p:stCondLst>
                                  <p:childTnLst>
                                    <p:set>
                                      <p:cBhvr>
                                        <p:cTn id="106" dur="1" fill="hold">
                                          <p:stCondLst>
                                            <p:cond delay="0"/>
                                          </p:stCondLst>
                                        </p:cTn>
                                        <p:tgtEl>
                                          <p:spTgt spid="171"/>
                                        </p:tgtEl>
                                        <p:attrNameLst>
                                          <p:attrName>style.visibility</p:attrName>
                                        </p:attrNameLst>
                                      </p:cBhvr>
                                      <p:to>
                                        <p:strVal val="visible"/>
                                      </p:to>
                                    </p:set>
                                    <p:animEffect transition="in" filter="fade">
                                      <p:cBhvr>
                                        <p:cTn id="107" dur="500"/>
                                        <p:tgtEl>
                                          <p:spTgt spid="171"/>
                                        </p:tgtEl>
                                      </p:cBhvr>
                                    </p:animEffect>
                                    <p:anim calcmode="lin" valueType="num">
                                      <p:cBhvr>
                                        <p:cTn id="108" dur="500" fill="hold"/>
                                        <p:tgtEl>
                                          <p:spTgt spid="171"/>
                                        </p:tgtEl>
                                        <p:attrNameLst>
                                          <p:attrName>ppt_x</p:attrName>
                                        </p:attrNameLst>
                                      </p:cBhvr>
                                      <p:tavLst>
                                        <p:tav tm="0">
                                          <p:val>
                                            <p:strVal val="#ppt_x"/>
                                          </p:val>
                                        </p:tav>
                                        <p:tav tm="100000">
                                          <p:val>
                                            <p:strVal val="#ppt_x"/>
                                          </p:val>
                                        </p:tav>
                                      </p:tavLst>
                                    </p:anim>
                                    <p:anim calcmode="lin" valueType="num">
                                      <p:cBhvr>
                                        <p:cTn id="109" dur="500" fill="hold"/>
                                        <p:tgtEl>
                                          <p:spTgt spid="171"/>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0" grpId="0" animBg="1"/>
      <p:bldP spid="151" grpId="0"/>
      <p:bldP spid="152" grpId="0"/>
      <p:bldP spid="153" grpId="0"/>
      <p:bldP spid="154" grpId="0"/>
      <p:bldP spid="156" grpId="0"/>
      <p:bldP spid="157" grpId="0"/>
      <p:bldP spid="158" grpId="0"/>
      <p:bldP spid="159" grpId="0"/>
      <p:bldP spid="160" grpId="0"/>
      <p:bldP spid="161" grpId="0"/>
      <p:bldP spid="162" grpId="0"/>
      <p:bldP spid="163" grpId="0"/>
      <p:bldP spid="164" grpId="0"/>
      <p:bldP spid="165" grpId="0"/>
      <p:bldP spid="166" grpId="0"/>
      <p:bldP spid="167" grpId="0"/>
      <p:bldP spid="168" grpId="0" animBg="1"/>
      <p:bldP spid="169" grpId="0"/>
      <p:bldP spid="170" grpId="0" animBg="1"/>
      <p:bldP spid="171"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31" name="Group 79">
            <a:extLst>
              <a:ext uri="{FF2B5EF4-FFF2-40B4-BE49-F238E27FC236}">
                <a16:creationId xmlns:a16="http://schemas.microsoft.com/office/drawing/2014/main" id="{BD967B81-7489-40B2-BE97-CF8E3502787E}"/>
              </a:ext>
            </a:extLst>
          </p:cNvPr>
          <p:cNvGrpSpPr/>
          <p:nvPr/>
        </p:nvGrpSpPr>
        <p:grpSpPr>
          <a:xfrm>
            <a:off x="3650770" y="1292558"/>
            <a:ext cx="4913057" cy="4913057"/>
            <a:chOff x="3581891" y="1489691"/>
            <a:chExt cx="4913057" cy="4913057"/>
          </a:xfrm>
        </p:grpSpPr>
        <p:sp>
          <p:nvSpPr>
            <p:cNvPr id="32" name="Oval 110">
              <a:extLst>
                <a:ext uri="{FF2B5EF4-FFF2-40B4-BE49-F238E27FC236}">
                  <a16:creationId xmlns:a16="http://schemas.microsoft.com/office/drawing/2014/main" id="{2166906A-FE46-48AA-8B29-363EBD403473}"/>
                </a:ext>
              </a:extLst>
            </p:cNvPr>
            <p:cNvSpPr/>
            <p:nvPr/>
          </p:nvSpPr>
          <p:spPr>
            <a:xfrm>
              <a:off x="3581891" y="1489691"/>
              <a:ext cx="4913057" cy="4913057"/>
            </a:xfrm>
            <a:prstGeom prst="ellipse">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3" name="Oval 78">
              <a:extLst>
                <a:ext uri="{FF2B5EF4-FFF2-40B4-BE49-F238E27FC236}">
                  <a16:creationId xmlns:a16="http://schemas.microsoft.com/office/drawing/2014/main" id="{D81801CA-6ACE-4E50-BAD2-CE922BBD87AE}"/>
                </a:ext>
              </a:extLst>
            </p:cNvPr>
            <p:cNvSpPr/>
            <p:nvPr/>
          </p:nvSpPr>
          <p:spPr>
            <a:xfrm>
              <a:off x="3711116" y="1627216"/>
              <a:ext cx="4654608" cy="4654608"/>
            </a:xfrm>
            <a:prstGeom prst="ellipse">
              <a:avLst/>
            </a:prstGeom>
            <a:solidFill>
              <a:sysClr val="window" lastClr="FFFFFF">
                <a:lumMod val="95000"/>
              </a:sys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34" name="Group 4">
              <a:extLst>
                <a:ext uri="{FF2B5EF4-FFF2-40B4-BE49-F238E27FC236}">
                  <a16:creationId xmlns:a16="http://schemas.microsoft.com/office/drawing/2014/main" id="{9ED447B9-4637-4331-86F5-0594EB6AD45E}"/>
                </a:ext>
              </a:extLst>
            </p:cNvPr>
            <p:cNvGrpSpPr>
              <a:grpSpLocks noChangeAspect="1"/>
            </p:cNvGrpSpPr>
            <p:nvPr/>
          </p:nvGrpSpPr>
          <p:grpSpPr bwMode="auto">
            <a:xfrm>
              <a:off x="3832167" y="1727199"/>
              <a:ext cx="4454641" cy="4454641"/>
              <a:chOff x="1893" y="1002"/>
              <a:chExt cx="3489" cy="3489"/>
            </a:xfrm>
          </p:grpSpPr>
          <p:sp>
            <p:nvSpPr>
              <p:cNvPr id="35" name="Freeform 6">
                <a:extLst>
                  <a:ext uri="{FF2B5EF4-FFF2-40B4-BE49-F238E27FC236}">
                    <a16:creationId xmlns:a16="http://schemas.microsoft.com/office/drawing/2014/main" id="{2364B636-15DC-43A9-96EF-F8F49A11142F}"/>
                  </a:ext>
                </a:extLst>
              </p:cNvPr>
              <p:cNvSpPr>
                <a:spLocks/>
              </p:cNvSpPr>
              <p:nvPr/>
            </p:nvSpPr>
            <p:spPr bwMode="auto">
              <a:xfrm>
                <a:off x="2513" y="2747"/>
                <a:ext cx="2249" cy="1744"/>
              </a:xfrm>
              <a:custGeom>
                <a:avLst/>
                <a:gdLst>
                  <a:gd name="T0" fmla="*/ 143 w 950"/>
                  <a:gd name="T1" fmla="*/ 227 h 737"/>
                  <a:gd name="T2" fmla="*/ 193 w 950"/>
                  <a:gd name="T3" fmla="*/ 244 h 737"/>
                  <a:gd name="T4" fmla="*/ 198 w 950"/>
                  <a:gd name="T5" fmla="*/ 277 h 737"/>
                  <a:gd name="T6" fmla="*/ 0 w 950"/>
                  <a:gd name="T7" fmla="*/ 475 h 737"/>
                  <a:gd name="T8" fmla="*/ 950 w 950"/>
                  <a:gd name="T9" fmla="*/ 475 h 737"/>
                  <a:gd name="T10" fmla="*/ 950 w 950"/>
                  <a:gd name="T11" fmla="*/ 475 h 737"/>
                  <a:gd name="T12" fmla="*/ 475 w 950"/>
                  <a:gd name="T13" fmla="*/ 0 h 737"/>
                  <a:gd name="T14" fmla="*/ 277 w 950"/>
                  <a:gd name="T15" fmla="*/ 198 h 737"/>
                  <a:gd name="T16" fmla="*/ 244 w 950"/>
                  <a:gd name="T17" fmla="*/ 192 h 737"/>
                  <a:gd name="T18" fmla="*/ 227 w 950"/>
                  <a:gd name="T19" fmla="*/ 143 h 737"/>
                  <a:gd name="T20" fmla="*/ 143 w 950"/>
                  <a:gd name="T21" fmla="*/ 143 h 737"/>
                  <a:gd name="T22" fmla="*/ 143 w 950"/>
                  <a:gd name="T23" fmla="*/ 227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0" h="737">
                    <a:moveTo>
                      <a:pt x="143" y="227"/>
                    </a:moveTo>
                    <a:cubicBezTo>
                      <a:pt x="157" y="240"/>
                      <a:pt x="175" y="246"/>
                      <a:pt x="193" y="244"/>
                    </a:cubicBezTo>
                    <a:cubicBezTo>
                      <a:pt x="198" y="253"/>
                      <a:pt x="199" y="266"/>
                      <a:pt x="198" y="277"/>
                    </a:cubicBezTo>
                    <a:cubicBezTo>
                      <a:pt x="0" y="475"/>
                      <a:pt x="0" y="475"/>
                      <a:pt x="0" y="475"/>
                    </a:cubicBezTo>
                    <a:cubicBezTo>
                      <a:pt x="262" y="737"/>
                      <a:pt x="688" y="737"/>
                      <a:pt x="950" y="475"/>
                    </a:cubicBezTo>
                    <a:cubicBezTo>
                      <a:pt x="950" y="475"/>
                      <a:pt x="950" y="475"/>
                      <a:pt x="950" y="475"/>
                    </a:cubicBezTo>
                    <a:cubicBezTo>
                      <a:pt x="475" y="0"/>
                      <a:pt x="475" y="0"/>
                      <a:pt x="475" y="0"/>
                    </a:cubicBezTo>
                    <a:cubicBezTo>
                      <a:pt x="277" y="198"/>
                      <a:pt x="277" y="198"/>
                      <a:pt x="277" y="198"/>
                    </a:cubicBezTo>
                    <a:cubicBezTo>
                      <a:pt x="266" y="199"/>
                      <a:pt x="254" y="198"/>
                      <a:pt x="244" y="192"/>
                    </a:cubicBezTo>
                    <a:cubicBezTo>
                      <a:pt x="246" y="175"/>
                      <a:pt x="241" y="156"/>
                      <a:pt x="227" y="143"/>
                    </a:cubicBezTo>
                    <a:cubicBezTo>
                      <a:pt x="204" y="120"/>
                      <a:pt x="166" y="120"/>
                      <a:pt x="143" y="143"/>
                    </a:cubicBezTo>
                    <a:cubicBezTo>
                      <a:pt x="120" y="166"/>
                      <a:pt x="120" y="204"/>
                      <a:pt x="143" y="227"/>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6" name="Freeform 10">
                <a:extLst>
                  <a:ext uri="{FF2B5EF4-FFF2-40B4-BE49-F238E27FC236}">
                    <a16:creationId xmlns:a16="http://schemas.microsoft.com/office/drawing/2014/main" id="{033DB07D-C61F-42CB-9785-8D85D1A1B03B}"/>
                  </a:ext>
                </a:extLst>
              </p:cNvPr>
              <p:cNvSpPr>
                <a:spLocks/>
              </p:cNvSpPr>
              <p:nvPr/>
            </p:nvSpPr>
            <p:spPr bwMode="auto">
              <a:xfrm>
                <a:off x="3638" y="1622"/>
                <a:ext cx="1744" cy="2249"/>
              </a:xfrm>
              <a:custGeom>
                <a:avLst/>
                <a:gdLst>
                  <a:gd name="T0" fmla="*/ 198 w 737"/>
                  <a:gd name="T1" fmla="*/ 673 h 950"/>
                  <a:gd name="T2" fmla="*/ 193 w 737"/>
                  <a:gd name="T3" fmla="*/ 706 h 950"/>
                  <a:gd name="T4" fmla="*/ 143 w 737"/>
                  <a:gd name="T5" fmla="*/ 723 h 950"/>
                  <a:gd name="T6" fmla="*/ 143 w 737"/>
                  <a:gd name="T7" fmla="*/ 807 h 950"/>
                  <a:gd name="T8" fmla="*/ 227 w 737"/>
                  <a:gd name="T9" fmla="*/ 807 h 950"/>
                  <a:gd name="T10" fmla="*/ 244 w 737"/>
                  <a:gd name="T11" fmla="*/ 757 h 950"/>
                  <a:gd name="T12" fmla="*/ 277 w 737"/>
                  <a:gd name="T13" fmla="*/ 752 h 950"/>
                  <a:gd name="T14" fmla="*/ 475 w 737"/>
                  <a:gd name="T15" fmla="*/ 950 h 950"/>
                  <a:gd name="T16" fmla="*/ 475 w 737"/>
                  <a:gd name="T17" fmla="*/ 0 h 950"/>
                  <a:gd name="T18" fmla="*/ 475 w 737"/>
                  <a:gd name="T19" fmla="*/ 0 h 950"/>
                  <a:gd name="T20" fmla="*/ 0 w 737"/>
                  <a:gd name="T21" fmla="*/ 475 h 950"/>
                  <a:gd name="T22" fmla="*/ 198 w 737"/>
                  <a:gd name="T23" fmla="*/ 673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7" h="950">
                    <a:moveTo>
                      <a:pt x="198" y="673"/>
                    </a:moveTo>
                    <a:cubicBezTo>
                      <a:pt x="199" y="684"/>
                      <a:pt x="198" y="696"/>
                      <a:pt x="193" y="706"/>
                    </a:cubicBezTo>
                    <a:cubicBezTo>
                      <a:pt x="175" y="704"/>
                      <a:pt x="156" y="709"/>
                      <a:pt x="143" y="723"/>
                    </a:cubicBezTo>
                    <a:cubicBezTo>
                      <a:pt x="120" y="746"/>
                      <a:pt x="120" y="784"/>
                      <a:pt x="143" y="807"/>
                    </a:cubicBezTo>
                    <a:cubicBezTo>
                      <a:pt x="166" y="830"/>
                      <a:pt x="204" y="830"/>
                      <a:pt x="227" y="807"/>
                    </a:cubicBezTo>
                    <a:cubicBezTo>
                      <a:pt x="240" y="793"/>
                      <a:pt x="246" y="775"/>
                      <a:pt x="244" y="757"/>
                    </a:cubicBezTo>
                    <a:cubicBezTo>
                      <a:pt x="254" y="752"/>
                      <a:pt x="266" y="751"/>
                      <a:pt x="277" y="752"/>
                    </a:cubicBezTo>
                    <a:cubicBezTo>
                      <a:pt x="475" y="950"/>
                      <a:pt x="475" y="950"/>
                      <a:pt x="475" y="950"/>
                    </a:cubicBezTo>
                    <a:cubicBezTo>
                      <a:pt x="737" y="687"/>
                      <a:pt x="737" y="262"/>
                      <a:pt x="475" y="0"/>
                    </a:cubicBezTo>
                    <a:cubicBezTo>
                      <a:pt x="475" y="0"/>
                      <a:pt x="475" y="0"/>
                      <a:pt x="475" y="0"/>
                    </a:cubicBezTo>
                    <a:cubicBezTo>
                      <a:pt x="0" y="475"/>
                      <a:pt x="0" y="475"/>
                      <a:pt x="0" y="475"/>
                    </a:cubicBezTo>
                    <a:cubicBezTo>
                      <a:pt x="198" y="673"/>
                      <a:pt x="198" y="673"/>
                      <a:pt x="198" y="673"/>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7" name="Freeform 15">
                <a:extLst>
                  <a:ext uri="{FF2B5EF4-FFF2-40B4-BE49-F238E27FC236}">
                    <a16:creationId xmlns:a16="http://schemas.microsoft.com/office/drawing/2014/main" id="{AFF884D5-6879-4CC6-B1DC-5271E85EA20F}"/>
                  </a:ext>
                </a:extLst>
              </p:cNvPr>
              <p:cNvSpPr>
                <a:spLocks/>
              </p:cNvSpPr>
              <p:nvPr/>
            </p:nvSpPr>
            <p:spPr bwMode="auto">
              <a:xfrm>
                <a:off x="2513" y="1002"/>
                <a:ext cx="2249" cy="1745"/>
              </a:xfrm>
              <a:custGeom>
                <a:avLst/>
                <a:gdLst>
                  <a:gd name="T0" fmla="*/ 475 w 950"/>
                  <a:gd name="T1" fmla="*/ 737 h 737"/>
                  <a:gd name="T2" fmla="*/ 673 w 950"/>
                  <a:gd name="T3" fmla="*/ 539 h 737"/>
                  <a:gd name="T4" fmla="*/ 706 w 950"/>
                  <a:gd name="T5" fmla="*/ 544 h 737"/>
                  <a:gd name="T6" fmla="*/ 723 w 950"/>
                  <a:gd name="T7" fmla="*/ 594 h 737"/>
                  <a:gd name="T8" fmla="*/ 807 w 950"/>
                  <a:gd name="T9" fmla="*/ 594 h 737"/>
                  <a:gd name="T10" fmla="*/ 807 w 950"/>
                  <a:gd name="T11" fmla="*/ 510 h 737"/>
                  <a:gd name="T12" fmla="*/ 757 w 950"/>
                  <a:gd name="T13" fmla="*/ 493 h 737"/>
                  <a:gd name="T14" fmla="*/ 752 w 950"/>
                  <a:gd name="T15" fmla="*/ 460 h 737"/>
                  <a:gd name="T16" fmla="*/ 950 w 950"/>
                  <a:gd name="T17" fmla="*/ 262 h 737"/>
                  <a:gd name="T18" fmla="*/ 0 w 950"/>
                  <a:gd name="T19" fmla="*/ 262 h 737"/>
                  <a:gd name="T20" fmla="*/ 0 w 950"/>
                  <a:gd name="T21" fmla="*/ 262 h 737"/>
                  <a:gd name="T22" fmla="*/ 475 w 950"/>
                  <a:gd name="T23" fmla="*/ 737 h 7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50" h="737">
                    <a:moveTo>
                      <a:pt x="475" y="737"/>
                    </a:moveTo>
                    <a:cubicBezTo>
                      <a:pt x="673" y="539"/>
                      <a:pt x="673" y="539"/>
                      <a:pt x="673" y="539"/>
                    </a:cubicBezTo>
                    <a:cubicBezTo>
                      <a:pt x="684" y="538"/>
                      <a:pt x="696" y="539"/>
                      <a:pt x="706" y="544"/>
                    </a:cubicBezTo>
                    <a:cubicBezTo>
                      <a:pt x="704" y="562"/>
                      <a:pt x="709" y="580"/>
                      <a:pt x="723" y="594"/>
                    </a:cubicBezTo>
                    <a:cubicBezTo>
                      <a:pt x="746" y="617"/>
                      <a:pt x="784" y="617"/>
                      <a:pt x="807" y="594"/>
                    </a:cubicBezTo>
                    <a:cubicBezTo>
                      <a:pt x="830" y="571"/>
                      <a:pt x="830" y="533"/>
                      <a:pt x="807" y="510"/>
                    </a:cubicBezTo>
                    <a:cubicBezTo>
                      <a:pt x="793" y="496"/>
                      <a:pt x="775" y="491"/>
                      <a:pt x="757" y="493"/>
                    </a:cubicBezTo>
                    <a:cubicBezTo>
                      <a:pt x="752" y="483"/>
                      <a:pt x="751" y="471"/>
                      <a:pt x="752" y="460"/>
                    </a:cubicBezTo>
                    <a:cubicBezTo>
                      <a:pt x="950" y="262"/>
                      <a:pt x="950" y="262"/>
                      <a:pt x="950" y="262"/>
                    </a:cubicBezTo>
                    <a:cubicBezTo>
                      <a:pt x="688" y="0"/>
                      <a:pt x="262" y="0"/>
                      <a:pt x="0" y="262"/>
                    </a:cubicBezTo>
                    <a:cubicBezTo>
                      <a:pt x="0" y="262"/>
                      <a:pt x="0" y="262"/>
                      <a:pt x="0" y="262"/>
                    </a:cubicBezTo>
                    <a:cubicBezTo>
                      <a:pt x="475" y="737"/>
                      <a:pt x="475" y="737"/>
                      <a:pt x="475" y="737"/>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8" name="Freeform 29">
                <a:extLst>
                  <a:ext uri="{FF2B5EF4-FFF2-40B4-BE49-F238E27FC236}">
                    <a16:creationId xmlns:a16="http://schemas.microsoft.com/office/drawing/2014/main" id="{7CAF1795-AF58-4572-AB69-74CA788CB4C0}"/>
                  </a:ext>
                </a:extLst>
              </p:cNvPr>
              <p:cNvSpPr>
                <a:spLocks/>
              </p:cNvSpPr>
              <p:nvPr/>
            </p:nvSpPr>
            <p:spPr bwMode="auto">
              <a:xfrm>
                <a:off x="1893" y="1622"/>
                <a:ext cx="1745" cy="2249"/>
              </a:xfrm>
              <a:custGeom>
                <a:avLst/>
                <a:gdLst>
                  <a:gd name="T0" fmla="*/ 493 w 737"/>
                  <a:gd name="T1" fmla="*/ 192 h 950"/>
                  <a:gd name="T2" fmla="*/ 460 w 737"/>
                  <a:gd name="T3" fmla="*/ 198 h 950"/>
                  <a:gd name="T4" fmla="*/ 262 w 737"/>
                  <a:gd name="T5" fmla="*/ 0 h 950"/>
                  <a:gd name="T6" fmla="*/ 262 w 737"/>
                  <a:gd name="T7" fmla="*/ 950 h 950"/>
                  <a:gd name="T8" fmla="*/ 262 w 737"/>
                  <a:gd name="T9" fmla="*/ 950 h 950"/>
                  <a:gd name="T10" fmla="*/ 460 w 737"/>
                  <a:gd name="T11" fmla="*/ 752 h 950"/>
                  <a:gd name="T12" fmla="*/ 455 w 737"/>
                  <a:gd name="T13" fmla="*/ 719 h 950"/>
                  <a:gd name="T14" fmla="*/ 405 w 737"/>
                  <a:gd name="T15" fmla="*/ 702 h 950"/>
                  <a:gd name="T16" fmla="*/ 405 w 737"/>
                  <a:gd name="T17" fmla="*/ 618 h 950"/>
                  <a:gd name="T18" fmla="*/ 489 w 737"/>
                  <a:gd name="T19" fmla="*/ 618 h 950"/>
                  <a:gd name="T20" fmla="*/ 506 w 737"/>
                  <a:gd name="T21" fmla="*/ 667 h 950"/>
                  <a:gd name="T22" fmla="*/ 539 w 737"/>
                  <a:gd name="T23" fmla="*/ 673 h 950"/>
                  <a:gd name="T24" fmla="*/ 737 w 737"/>
                  <a:gd name="T25" fmla="*/ 475 h 950"/>
                  <a:gd name="T26" fmla="*/ 539 w 737"/>
                  <a:gd name="T27" fmla="*/ 277 h 950"/>
                  <a:gd name="T28" fmla="*/ 544 w 737"/>
                  <a:gd name="T29" fmla="*/ 244 h 950"/>
                  <a:gd name="T30" fmla="*/ 594 w 737"/>
                  <a:gd name="T31" fmla="*/ 227 h 950"/>
                  <a:gd name="T32" fmla="*/ 594 w 737"/>
                  <a:gd name="T33" fmla="*/ 143 h 950"/>
                  <a:gd name="T34" fmla="*/ 510 w 737"/>
                  <a:gd name="T35" fmla="*/ 143 h 950"/>
                  <a:gd name="T36" fmla="*/ 493 w 737"/>
                  <a:gd name="T37" fmla="*/ 192 h 9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7" h="950">
                    <a:moveTo>
                      <a:pt x="493" y="192"/>
                    </a:moveTo>
                    <a:cubicBezTo>
                      <a:pt x="484" y="198"/>
                      <a:pt x="471" y="199"/>
                      <a:pt x="460" y="198"/>
                    </a:cubicBezTo>
                    <a:cubicBezTo>
                      <a:pt x="262" y="0"/>
                      <a:pt x="262" y="0"/>
                      <a:pt x="262" y="0"/>
                    </a:cubicBezTo>
                    <a:cubicBezTo>
                      <a:pt x="0" y="262"/>
                      <a:pt x="0" y="687"/>
                      <a:pt x="262" y="950"/>
                    </a:cubicBezTo>
                    <a:cubicBezTo>
                      <a:pt x="262" y="950"/>
                      <a:pt x="262" y="950"/>
                      <a:pt x="262" y="950"/>
                    </a:cubicBezTo>
                    <a:cubicBezTo>
                      <a:pt x="460" y="752"/>
                      <a:pt x="460" y="752"/>
                      <a:pt x="460" y="752"/>
                    </a:cubicBezTo>
                    <a:cubicBezTo>
                      <a:pt x="461" y="741"/>
                      <a:pt x="460" y="728"/>
                      <a:pt x="455" y="719"/>
                    </a:cubicBezTo>
                    <a:cubicBezTo>
                      <a:pt x="437" y="721"/>
                      <a:pt x="419" y="715"/>
                      <a:pt x="405" y="702"/>
                    </a:cubicBezTo>
                    <a:cubicBezTo>
                      <a:pt x="382" y="679"/>
                      <a:pt x="382" y="641"/>
                      <a:pt x="405" y="618"/>
                    </a:cubicBezTo>
                    <a:cubicBezTo>
                      <a:pt x="428" y="595"/>
                      <a:pt x="466" y="595"/>
                      <a:pt x="489" y="618"/>
                    </a:cubicBezTo>
                    <a:cubicBezTo>
                      <a:pt x="503" y="631"/>
                      <a:pt x="508" y="650"/>
                      <a:pt x="506" y="667"/>
                    </a:cubicBezTo>
                    <a:cubicBezTo>
                      <a:pt x="516" y="673"/>
                      <a:pt x="528" y="674"/>
                      <a:pt x="539" y="673"/>
                    </a:cubicBezTo>
                    <a:cubicBezTo>
                      <a:pt x="737" y="475"/>
                      <a:pt x="737" y="475"/>
                      <a:pt x="737" y="475"/>
                    </a:cubicBezTo>
                    <a:cubicBezTo>
                      <a:pt x="539" y="277"/>
                      <a:pt x="539" y="277"/>
                      <a:pt x="539" y="277"/>
                    </a:cubicBezTo>
                    <a:cubicBezTo>
                      <a:pt x="538" y="266"/>
                      <a:pt x="539" y="253"/>
                      <a:pt x="544" y="244"/>
                    </a:cubicBezTo>
                    <a:cubicBezTo>
                      <a:pt x="562" y="246"/>
                      <a:pt x="581" y="240"/>
                      <a:pt x="594" y="227"/>
                    </a:cubicBezTo>
                    <a:cubicBezTo>
                      <a:pt x="617" y="204"/>
                      <a:pt x="617" y="166"/>
                      <a:pt x="594" y="143"/>
                    </a:cubicBezTo>
                    <a:cubicBezTo>
                      <a:pt x="571" y="120"/>
                      <a:pt x="533" y="120"/>
                      <a:pt x="510" y="143"/>
                    </a:cubicBezTo>
                    <a:cubicBezTo>
                      <a:pt x="497" y="156"/>
                      <a:pt x="491" y="175"/>
                      <a:pt x="493" y="192"/>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39" name="Freeform 37">
                <a:extLst>
                  <a:ext uri="{FF2B5EF4-FFF2-40B4-BE49-F238E27FC236}">
                    <a16:creationId xmlns:a16="http://schemas.microsoft.com/office/drawing/2014/main" id="{56A37355-F073-42FA-A825-CD218DE45B7F}"/>
                  </a:ext>
                </a:extLst>
              </p:cNvPr>
              <p:cNvSpPr>
                <a:spLocks noEditPoints="1"/>
              </p:cNvSpPr>
              <p:nvPr/>
            </p:nvSpPr>
            <p:spPr bwMode="auto">
              <a:xfrm>
                <a:off x="4408" y="2569"/>
                <a:ext cx="476" cy="455"/>
              </a:xfrm>
              <a:custGeom>
                <a:avLst/>
                <a:gdLst>
                  <a:gd name="T0" fmla="*/ 100 w 201"/>
                  <a:gd name="T1" fmla="*/ 16 h 192"/>
                  <a:gd name="T2" fmla="*/ 185 w 201"/>
                  <a:gd name="T3" fmla="*/ 75 h 192"/>
                  <a:gd name="T4" fmla="*/ 146 w 201"/>
                  <a:gd name="T5" fmla="*/ 125 h 192"/>
                  <a:gd name="T6" fmla="*/ 136 w 201"/>
                  <a:gd name="T7" fmla="*/ 129 h 192"/>
                  <a:gd name="T8" fmla="*/ 136 w 201"/>
                  <a:gd name="T9" fmla="*/ 140 h 192"/>
                  <a:gd name="T10" fmla="*/ 135 w 201"/>
                  <a:gd name="T11" fmla="*/ 150 h 192"/>
                  <a:gd name="T12" fmla="*/ 133 w 201"/>
                  <a:gd name="T13" fmla="*/ 142 h 192"/>
                  <a:gd name="T14" fmla="*/ 128 w 201"/>
                  <a:gd name="T15" fmla="*/ 131 h 192"/>
                  <a:gd name="T16" fmla="*/ 116 w 201"/>
                  <a:gd name="T17" fmla="*/ 133 h 192"/>
                  <a:gd name="T18" fmla="*/ 100 w 201"/>
                  <a:gd name="T19" fmla="*/ 134 h 192"/>
                  <a:gd name="T20" fmla="*/ 15 w 201"/>
                  <a:gd name="T21" fmla="*/ 75 h 192"/>
                  <a:gd name="T22" fmla="*/ 100 w 201"/>
                  <a:gd name="T23" fmla="*/ 16 h 192"/>
                  <a:gd name="T24" fmla="*/ 100 w 201"/>
                  <a:gd name="T25" fmla="*/ 0 h 192"/>
                  <a:gd name="T26" fmla="*/ 0 w 201"/>
                  <a:gd name="T27" fmla="*/ 75 h 192"/>
                  <a:gd name="T28" fmla="*/ 100 w 201"/>
                  <a:gd name="T29" fmla="*/ 150 h 192"/>
                  <a:gd name="T30" fmla="*/ 118 w 201"/>
                  <a:gd name="T31" fmla="*/ 149 h 192"/>
                  <a:gd name="T32" fmla="*/ 112 w 201"/>
                  <a:gd name="T33" fmla="*/ 192 h 192"/>
                  <a:gd name="T34" fmla="*/ 152 w 201"/>
                  <a:gd name="T35" fmla="*/ 139 h 192"/>
                  <a:gd name="T36" fmla="*/ 201 w 201"/>
                  <a:gd name="T37" fmla="*/ 75 h 192"/>
                  <a:gd name="T38" fmla="*/ 100 w 201"/>
                  <a:gd name="T39" fmla="*/ 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01" h="192">
                    <a:moveTo>
                      <a:pt x="100" y="16"/>
                    </a:moveTo>
                    <a:cubicBezTo>
                      <a:pt x="147" y="16"/>
                      <a:pt x="185" y="42"/>
                      <a:pt x="185" y="75"/>
                    </a:cubicBezTo>
                    <a:cubicBezTo>
                      <a:pt x="185" y="95"/>
                      <a:pt x="170" y="114"/>
                      <a:pt x="146" y="125"/>
                    </a:cubicBezTo>
                    <a:cubicBezTo>
                      <a:pt x="136" y="129"/>
                      <a:pt x="136" y="129"/>
                      <a:pt x="136" y="129"/>
                    </a:cubicBezTo>
                    <a:cubicBezTo>
                      <a:pt x="136" y="140"/>
                      <a:pt x="136" y="140"/>
                      <a:pt x="136" y="140"/>
                    </a:cubicBezTo>
                    <a:cubicBezTo>
                      <a:pt x="137" y="143"/>
                      <a:pt x="136" y="146"/>
                      <a:pt x="135" y="150"/>
                    </a:cubicBezTo>
                    <a:cubicBezTo>
                      <a:pt x="135" y="148"/>
                      <a:pt x="134" y="145"/>
                      <a:pt x="133" y="142"/>
                    </a:cubicBezTo>
                    <a:cubicBezTo>
                      <a:pt x="128" y="131"/>
                      <a:pt x="128" y="131"/>
                      <a:pt x="128" y="131"/>
                    </a:cubicBezTo>
                    <a:cubicBezTo>
                      <a:pt x="116" y="133"/>
                      <a:pt x="116" y="133"/>
                      <a:pt x="116" y="133"/>
                    </a:cubicBezTo>
                    <a:cubicBezTo>
                      <a:pt x="111" y="134"/>
                      <a:pt x="105" y="134"/>
                      <a:pt x="100" y="134"/>
                    </a:cubicBezTo>
                    <a:cubicBezTo>
                      <a:pt x="53" y="134"/>
                      <a:pt x="15" y="108"/>
                      <a:pt x="15" y="75"/>
                    </a:cubicBezTo>
                    <a:cubicBezTo>
                      <a:pt x="15" y="42"/>
                      <a:pt x="53" y="16"/>
                      <a:pt x="100" y="16"/>
                    </a:cubicBezTo>
                    <a:moveTo>
                      <a:pt x="100" y="0"/>
                    </a:moveTo>
                    <a:cubicBezTo>
                      <a:pt x="45" y="0"/>
                      <a:pt x="0" y="34"/>
                      <a:pt x="0" y="75"/>
                    </a:cubicBezTo>
                    <a:cubicBezTo>
                      <a:pt x="0" y="116"/>
                      <a:pt x="45" y="150"/>
                      <a:pt x="100" y="150"/>
                    </a:cubicBezTo>
                    <a:cubicBezTo>
                      <a:pt x="106" y="150"/>
                      <a:pt x="113" y="149"/>
                      <a:pt x="118" y="149"/>
                    </a:cubicBezTo>
                    <a:cubicBezTo>
                      <a:pt x="127" y="168"/>
                      <a:pt x="112" y="192"/>
                      <a:pt x="112" y="192"/>
                    </a:cubicBezTo>
                    <a:cubicBezTo>
                      <a:pt x="149" y="180"/>
                      <a:pt x="152" y="152"/>
                      <a:pt x="152" y="139"/>
                    </a:cubicBezTo>
                    <a:cubicBezTo>
                      <a:pt x="181" y="126"/>
                      <a:pt x="201" y="102"/>
                      <a:pt x="201" y="75"/>
                    </a:cubicBezTo>
                    <a:cubicBezTo>
                      <a:pt x="201" y="34"/>
                      <a:pt x="156" y="0"/>
                      <a:pt x="10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0" name="Oval 38">
                <a:extLst>
                  <a:ext uri="{FF2B5EF4-FFF2-40B4-BE49-F238E27FC236}">
                    <a16:creationId xmlns:a16="http://schemas.microsoft.com/office/drawing/2014/main" id="{50AAE80C-C119-4E89-95C5-83B357366D84}"/>
                  </a:ext>
                </a:extLst>
              </p:cNvPr>
              <p:cNvSpPr>
                <a:spLocks noChangeArrowheads="1"/>
              </p:cNvSpPr>
              <p:nvPr/>
            </p:nvSpPr>
            <p:spPr bwMode="auto">
              <a:xfrm>
                <a:off x="4532" y="2723"/>
                <a:ext cx="48" cy="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1" name="Oval 39">
                <a:extLst>
                  <a:ext uri="{FF2B5EF4-FFF2-40B4-BE49-F238E27FC236}">
                    <a16:creationId xmlns:a16="http://schemas.microsoft.com/office/drawing/2014/main" id="{F3CA4CA1-4A9F-4D29-A40F-3A7A30892A8C}"/>
                  </a:ext>
                </a:extLst>
              </p:cNvPr>
              <p:cNvSpPr>
                <a:spLocks noChangeArrowheads="1"/>
              </p:cNvSpPr>
              <p:nvPr/>
            </p:nvSpPr>
            <p:spPr bwMode="auto">
              <a:xfrm>
                <a:off x="4634" y="2723"/>
                <a:ext cx="48" cy="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2" name="Oval 40">
                <a:extLst>
                  <a:ext uri="{FF2B5EF4-FFF2-40B4-BE49-F238E27FC236}">
                    <a16:creationId xmlns:a16="http://schemas.microsoft.com/office/drawing/2014/main" id="{987F9205-DF93-47D4-B5C9-EF98CE7A2B64}"/>
                  </a:ext>
                </a:extLst>
              </p:cNvPr>
              <p:cNvSpPr>
                <a:spLocks noChangeArrowheads="1"/>
              </p:cNvSpPr>
              <p:nvPr/>
            </p:nvSpPr>
            <p:spPr bwMode="auto">
              <a:xfrm>
                <a:off x="4736" y="2723"/>
                <a:ext cx="50" cy="50"/>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3" name="Freeform 41">
                <a:extLst>
                  <a:ext uri="{FF2B5EF4-FFF2-40B4-BE49-F238E27FC236}">
                    <a16:creationId xmlns:a16="http://schemas.microsoft.com/office/drawing/2014/main" id="{6E74423A-FA44-4A39-99B3-1CD257DB683B}"/>
                  </a:ext>
                </a:extLst>
              </p:cNvPr>
              <p:cNvSpPr>
                <a:spLocks noEditPoints="1"/>
              </p:cNvSpPr>
              <p:nvPr/>
            </p:nvSpPr>
            <p:spPr bwMode="auto">
              <a:xfrm>
                <a:off x="4130" y="2672"/>
                <a:ext cx="414" cy="395"/>
              </a:xfrm>
              <a:custGeom>
                <a:avLst/>
                <a:gdLst>
                  <a:gd name="T0" fmla="*/ 87 w 175"/>
                  <a:gd name="T1" fmla="*/ 0 h 167"/>
                  <a:gd name="T2" fmla="*/ 0 w 175"/>
                  <a:gd name="T3" fmla="*/ 65 h 167"/>
                  <a:gd name="T4" fmla="*/ 42 w 175"/>
                  <a:gd name="T5" fmla="*/ 121 h 167"/>
                  <a:gd name="T6" fmla="*/ 77 w 175"/>
                  <a:gd name="T7" fmla="*/ 167 h 167"/>
                  <a:gd name="T8" fmla="*/ 71 w 175"/>
                  <a:gd name="T9" fmla="*/ 130 h 167"/>
                  <a:gd name="T10" fmla="*/ 87 w 175"/>
                  <a:gd name="T11" fmla="*/ 131 h 167"/>
                  <a:gd name="T12" fmla="*/ 175 w 175"/>
                  <a:gd name="T13" fmla="*/ 65 h 167"/>
                  <a:gd name="T14" fmla="*/ 87 w 175"/>
                  <a:gd name="T15" fmla="*/ 0 h 167"/>
                  <a:gd name="T16" fmla="*/ 44 w 175"/>
                  <a:gd name="T17" fmla="*/ 92 h 167"/>
                  <a:gd name="T18" fmla="*/ 34 w 175"/>
                  <a:gd name="T19" fmla="*/ 82 h 167"/>
                  <a:gd name="T20" fmla="*/ 44 w 175"/>
                  <a:gd name="T21" fmla="*/ 72 h 167"/>
                  <a:gd name="T22" fmla="*/ 54 w 175"/>
                  <a:gd name="T23" fmla="*/ 82 h 167"/>
                  <a:gd name="T24" fmla="*/ 44 w 175"/>
                  <a:gd name="T25" fmla="*/ 92 h 167"/>
                  <a:gd name="T26" fmla="*/ 87 w 175"/>
                  <a:gd name="T27" fmla="*/ 92 h 167"/>
                  <a:gd name="T28" fmla="*/ 77 w 175"/>
                  <a:gd name="T29" fmla="*/ 82 h 167"/>
                  <a:gd name="T30" fmla="*/ 87 w 175"/>
                  <a:gd name="T31" fmla="*/ 72 h 167"/>
                  <a:gd name="T32" fmla="*/ 98 w 175"/>
                  <a:gd name="T33" fmla="*/ 82 h 167"/>
                  <a:gd name="T34" fmla="*/ 87 w 175"/>
                  <a:gd name="T35" fmla="*/ 92 h 167"/>
                  <a:gd name="T36" fmla="*/ 131 w 175"/>
                  <a:gd name="T37" fmla="*/ 92 h 167"/>
                  <a:gd name="T38" fmla="*/ 120 w 175"/>
                  <a:gd name="T39" fmla="*/ 82 h 167"/>
                  <a:gd name="T40" fmla="*/ 131 w 175"/>
                  <a:gd name="T41" fmla="*/ 72 h 167"/>
                  <a:gd name="T42" fmla="*/ 141 w 175"/>
                  <a:gd name="T43" fmla="*/ 82 h 167"/>
                  <a:gd name="T44" fmla="*/ 131 w 175"/>
                  <a:gd name="T45" fmla="*/ 92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75" h="167">
                    <a:moveTo>
                      <a:pt x="87" y="0"/>
                    </a:moveTo>
                    <a:cubicBezTo>
                      <a:pt x="39" y="0"/>
                      <a:pt x="0" y="29"/>
                      <a:pt x="0" y="65"/>
                    </a:cubicBezTo>
                    <a:cubicBezTo>
                      <a:pt x="0" y="89"/>
                      <a:pt x="17" y="110"/>
                      <a:pt x="42" y="121"/>
                    </a:cubicBezTo>
                    <a:cubicBezTo>
                      <a:pt x="42" y="132"/>
                      <a:pt x="45" y="157"/>
                      <a:pt x="77" y="167"/>
                    </a:cubicBezTo>
                    <a:cubicBezTo>
                      <a:pt x="77" y="167"/>
                      <a:pt x="64" y="146"/>
                      <a:pt x="71" y="130"/>
                    </a:cubicBezTo>
                    <a:cubicBezTo>
                      <a:pt x="77" y="130"/>
                      <a:pt x="82" y="131"/>
                      <a:pt x="87" y="131"/>
                    </a:cubicBezTo>
                    <a:cubicBezTo>
                      <a:pt x="136" y="131"/>
                      <a:pt x="175" y="102"/>
                      <a:pt x="175" y="65"/>
                    </a:cubicBezTo>
                    <a:cubicBezTo>
                      <a:pt x="175" y="29"/>
                      <a:pt x="136" y="0"/>
                      <a:pt x="87" y="0"/>
                    </a:cubicBezTo>
                    <a:close/>
                    <a:moveTo>
                      <a:pt x="44" y="92"/>
                    </a:moveTo>
                    <a:cubicBezTo>
                      <a:pt x="38" y="92"/>
                      <a:pt x="34" y="88"/>
                      <a:pt x="34" y="82"/>
                    </a:cubicBezTo>
                    <a:cubicBezTo>
                      <a:pt x="34" y="76"/>
                      <a:pt x="38" y="72"/>
                      <a:pt x="44" y="72"/>
                    </a:cubicBezTo>
                    <a:cubicBezTo>
                      <a:pt x="50" y="72"/>
                      <a:pt x="54" y="76"/>
                      <a:pt x="54" y="82"/>
                    </a:cubicBezTo>
                    <a:cubicBezTo>
                      <a:pt x="54" y="88"/>
                      <a:pt x="50" y="92"/>
                      <a:pt x="44" y="92"/>
                    </a:cubicBezTo>
                    <a:close/>
                    <a:moveTo>
                      <a:pt x="87" y="92"/>
                    </a:moveTo>
                    <a:cubicBezTo>
                      <a:pt x="82" y="92"/>
                      <a:pt x="77" y="88"/>
                      <a:pt x="77" y="82"/>
                    </a:cubicBezTo>
                    <a:cubicBezTo>
                      <a:pt x="77" y="76"/>
                      <a:pt x="82" y="72"/>
                      <a:pt x="87" y="72"/>
                    </a:cubicBezTo>
                    <a:cubicBezTo>
                      <a:pt x="93" y="72"/>
                      <a:pt x="98" y="76"/>
                      <a:pt x="98" y="82"/>
                    </a:cubicBezTo>
                    <a:cubicBezTo>
                      <a:pt x="98" y="88"/>
                      <a:pt x="93" y="92"/>
                      <a:pt x="87" y="92"/>
                    </a:cubicBezTo>
                    <a:close/>
                    <a:moveTo>
                      <a:pt x="131" y="92"/>
                    </a:moveTo>
                    <a:cubicBezTo>
                      <a:pt x="125" y="92"/>
                      <a:pt x="120" y="88"/>
                      <a:pt x="120" y="82"/>
                    </a:cubicBezTo>
                    <a:cubicBezTo>
                      <a:pt x="120" y="76"/>
                      <a:pt x="125" y="72"/>
                      <a:pt x="131" y="72"/>
                    </a:cubicBezTo>
                    <a:cubicBezTo>
                      <a:pt x="136" y="72"/>
                      <a:pt x="141" y="76"/>
                      <a:pt x="141" y="82"/>
                    </a:cubicBezTo>
                    <a:cubicBezTo>
                      <a:pt x="141" y="88"/>
                      <a:pt x="136" y="92"/>
                      <a:pt x="131"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4" name="Freeform 47">
                <a:extLst>
                  <a:ext uri="{FF2B5EF4-FFF2-40B4-BE49-F238E27FC236}">
                    <a16:creationId xmlns:a16="http://schemas.microsoft.com/office/drawing/2014/main" id="{F3D54B92-84CE-4704-BB59-2A97C8770EB6}"/>
                  </a:ext>
                </a:extLst>
              </p:cNvPr>
              <p:cNvSpPr>
                <a:spLocks noEditPoints="1"/>
              </p:cNvSpPr>
              <p:nvPr/>
            </p:nvSpPr>
            <p:spPr bwMode="auto">
              <a:xfrm>
                <a:off x="3339" y="3431"/>
                <a:ext cx="564" cy="563"/>
              </a:xfrm>
              <a:custGeom>
                <a:avLst/>
                <a:gdLst>
                  <a:gd name="T0" fmla="*/ 119 w 238"/>
                  <a:gd name="T1" fmla="*/ 24 h 238"/>
                  <a:gd name="T2" fmla="*/ 215 w 238"/>
                  <a:gd name="T3" fmla="*/ 119 h 238"/>
                  <a:gd name="T4" fmla="*/ 119 w 238"/>
                  <a:gd name="T5" fmla="*/ 215 h 238"/>
                  <a:gd name="T6" fmla="*/ 24 w 238"/>
                  <a:gd name="T7" fmla="*/ 119 h 238"/>
                  <a:gd name="T8" fmla="*/ 119 w 238"/>
                  <a:gd name="T9" fmla="*/ 24 h 238"/>
                  <a:gd name="T10" fmla="*/ 119 w 238"/>
                  <a:gd name="T11" fmla="*/ 0 h 238"/>
                  <a:gd name="T12" fmla="*/ 0 w 238"/>
                  <a:gd name="T13" fmla="*/ 119 h 238"/>
                  <a:gd name="T14" fmla="*/ 119 w 238"/>
                  <a:gd name="T15" fmla="*/ 238 h 238"/>
                  <a:gd name="T16" fmla="*/ 238 w 238"/>
                  <a:gd name="T17" fmla="*/ 119 h 238"/>
                  <a:gd name="T18" fmla="*/ 119 w 238"/>
                  <a:gd name="T19" fmla="*/ 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238">
                    <a:moveTo>
                      <a:pt x="119" y="24"/>
                    </a:moveTo>
                    <a:cubicBezTo>
                      <a:pt x="172" y="24"/>
                      <a:pt x="215" y="67"/>
                      <a:pt x="215" y="119"/>
                    </a:cubicBezTo>
                    <a:cubicBezTo>
                      <a:pt x="215" y="172"/>
                      <a:pt x="172" y="215"/>
                      <a:pt x="119" y="215"/>
                    </a:cubicBezTo>
                    <a:cubicBezTo>
                      <a:pt x="67" y="215"/>
                      <a:pt x="24" y="172"/>
                      <a:pt x="24" y="119"/>
                    </a:cubicBezTo>
                    <a:cubicBezTo>
                      <a:pt x="24" y="67"/>
                      <a:pt x="67" y="24"/>
                      <a:pt x="119" y="24"/>
                    </a:cubicBezTo>
                    <a:moveTo>
                      <a:pt x="119" y="0"/>
                    </a:moveTo>
                    <a:cubicBezTo>
                      <a:pt x="54" y="0"/>
                      <a:pt x="0" y="54"/>
                      <a:pt x="0" y="119"/>
                    </a:cubicBezTo>
                    <a:cubicBezTo>
                      <a:pt x="0" y="185"/>
                      <a:pt x="54" y="238"/>
                      <a:pt x="119" y="238"/>
                    </a:cubicBezTo>
                    <a:cubicBezTo>
                      <a:pt x="185" y="238"/>
                      <a:pt x="238" y="185"/>
                      <a:pt x="238" y="119"/>
                    </a:cubicBezTo>
                    <a:cubicBezTo>
                      <a:pt x="238" y="54"/>
                      <a:pt x="185" y="0"/>
                      <a:pt x="11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5" name="Freeform 48">
                <a:extLst>
                  <a:ext uri="{FF2B5EF4-FFF2-40B4-BE49-F238E27FC236}">
                    <a16:creationId xmlns:a16="http://schemas.microsoft.com/office/drawing/2014/main" id="{BF0B6B4C-0D32-4AB4-8FE9-C7F4CBE64B39}"/>
                  </a:ext>
                </a:extLst>
              </p:cNvPr>
              <p:cNvSpPr>
                <a:spLocks/>
              </p:cNvSpPr>
              <p:nvPr/>
            </p:nvSpPr>
            <p:spPr bwMode="auto">
              <a:xfrm>
                <a:off x="3595" y="3485"/>
                <a:ext cx="130" cy="339"/>
              </a:xfrm>
              <a:custGeom>
                <a:avLst/>
                <a:gdLst>
                  <a:gd name="T0" fmla="*/ 42 w 55"/>
                  <a:gd name="T1" fmla="*/ 143 h 143"/>
                  <a:gd name="T2" fmla="*/ 34 w 55"/>
                  <a:gd name="T3" fmla="*/ 140 h 143"/>
                  <a:gd name="T4" fmla="*/ 0 w 55"/>
                  <a:gd name="T5" fmla="*/ 105 h 143"/>
                  <a:gd name="T6" fmla="*/ 0 w 55"/>
                  <a:gd name="T7" fmla="*/ 12 h 143"/>
                  <a:gd name="T8" fmla="*/ 11 w 55"/>
                  <a:gd name="T9" fmla="*/ 0 h 143"/>
                  <a:gd name="T10" fmla="*/ 23 w 55"/>
                  <a:gd name="T11" fmla="*/ 12 h 143"/>
                  <a:gd name="T12" fmla="*/ 23 w 55"/>
                  <a:gd name="T13" fmla="*/ 95 h 143"/>
                  <a:gd name="T14" fmla="*/ 51 w 55"/>
                  <a:gd name="T15" fmla="*/ 123 h 143"/>
                  <a:gd name="T16" fmla="*/ 51 w 55"/>
                  <a:gd name="T17" fmla="*/ 140 h 143"/>
                  <a:gd name="T18" fmla="*/ 42 w 55"/>
                  <a:gd name="T19" fmla="*/ 14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143">
                    <a:moveTo>
                      <a:pt x="42" y="143"/>
                    </a:moveTo>
                    <a:cubicBezTo>
                      <a:pt x="39" y="143"/>
                      <a:pt x="36" y="142"/>
                      <a:pt x="34" y="140"/>
                    </a:cubicBezTo>
                    <a:cubicBezTo>
                      <a:pt x="0" y="105"/>
                      <a:pt x="0" y="105"/>
                      <a:pt x="0" y="105"/>
                    </a:cubicBezTo>
                    <a:cubicBezTo>
                      <a:pt x="0" y="12"/>
                      <a:pt x="0" y="12"/>
                      <a:pt x="0" y="12"/>
                    </a:cubicBezTo>
                    <a:cubicBezTo>
                      <a:pt x="0" y="5"/>
                      <a:pt x="5" y="0"/>
                      <a:pt x="11" y="0"/>
                    </a:cubicBezTo>
                    <a:cubicBezTo>
                      <a:pt x="18" y="0"/>
                      <a:pt x="23" y="5"/>
                      <a:pt x="23" y="12"/>
                    </a:cubicBezTo>
                    <a:cubicBezTo>
                      <a:pt x="23" y="95"/>
                      <a:pt x="23" y="95"/>
                      <a:pt x="23" y="95"/>
                    </a:cubicBezTo>
                    <a:cubicBezTo>
                      <a:pt x="51" y="123"/>
                      <a:pt x="51" y="123"/>
                      <a:pt x="51" y="123"/>
                    </a:cubicBezTo>
                    <a:cubicBezTo>
                      <a:pt x="55" y="127"/>
                      <a:pt x="55" y="135"/>
                      <a:pt x="51" y="140"/>
                    </a:cubicBezTo>
                    <a:cubicBezTo>
                      <a:pt x="48" y="142"/>
                      <a:pt x="45" y="143"/>
                      <a:pt x="42" y="14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6" name="Freeform 51">
                <a:extLst>
                  <a:ext uri="{FF2B5EF4-FFF2-40B4-BE49-F238E27FC236}">
                    <a16:creationId xmlns:a16="http://schemas.microsoft.com/office/drawing/2014/main" id="{828EA576-BF35-489A-A6DD-86FBF70B7831}"/>
                  </a:ext>
                </a:extLst>
              </p:cNvPr>
              <p:cNvSpPr>
                <a:spLocks noEditPoints="1"/>
              </p:cNvSpPr>
              <p:nvPr/>
            </p:nvSpPr>
            <p:spPr bwMode="auto">
              <a:xfrm>
                <a:off x="3406" y="1460"/>
                <a:ext cx="597" cy="478"/>
              </a:xfrm>
              <a:custGeom>
                <a:avLst/>
                <a:gdLst>
                  <a:gd name="T0" fmla="*/ 235 w 252"/>
                  <a:gd name="T1" fmla="*/ 31 h 202"/>
                  <a:gd name="T2" fmla="*/ 175 w 252"/>
                  <a:gd name="T3" fmla="*/ 31 h 202"/>
                  <a:gd name="T4" fmla="*/ 175 w 252"/>
                  <a:gd name="T5" fmla="*/ 24 h 202"/>
                  <a:gd name="T6" fmla="*/ 152 w 252"/>
                  <a:gd name="T7" fmla="*/ 0 h 202"/>
                  <a:gd name="T8" fmla="*/ 100 w 252"/>
                  <a:gd name="T9" fmla="*/ 0 h 202"/>
                  <a:gd name="T10" fmla="*/ 77 w 252"/>
                  <a:gd name="T11" fmla="*/ 24 h 202"/>
                  <a:gd name="T12" fmla="*/ 77 w 252"/>
                  <a:gd name="T13" fmla="*/ 31 h 202"/>
                  <a:gd name="T14" fmla="*/ 17 w 252"/>
                  <a:gd name="T15" fmla="*/ 31 h 202"/>
                  <a:gd name="T16" fmla="*/ 0 w 252"/>
                  <a:gd name="T17" fmla="*/ 48 h 202"/>
                  <a:gd name="T18" fmla="*/ 0 w 252"/>
                  <a:gd name="T19" fmla="*/ 185 h 202"/>
                  <a:gd name="T20" fmla="*/ 17 w 252"/>
                  <a:gd name="T21" fmla="*/ 202 h 202"/>
                  <a:gd name="T22" fmla="*/ 235 w 252"/>
                  <a:gd name="T23" fmla="*/ 202 h 202"/>
                  <a:gd name="T24" fmla="*/ 252 w 252"/>
                  <a:gd name="T25" fmla="*/ 185 h 202"/>
                  <a:gd name="T26" fmla="*/ 252 w 252"/>
                  <a:gd name="T27" fmla="*/ 48 h 202"/>
                  <a:gd name="T28" fmla="*/ 235 w 252"/>
                  <a:gd name="T29" fmla="*/ 31 h 202"/>
                  <a:gd name="T30" fmla="*/ 90 w 252"/>
                  <a:gd name="T31" fmla="*/ 24 h 202"/>
                  <a:gd name="T32" fmla="*/ 100 w 252"/>
                  <a:gd name="T33" fmla="*/ 14 h 202"/>
                  <a:gd name="T34" fmla="*/ 152 w 252"/>
                  <a:gd name="T35" fmla="*/ 14 h 202"/>
                  <a:gd name="T36" fmla="*/ 162 w 252"/>
                  <a:gd name="T37" fmla="*/ 24 h 202"/>
                  <a:gd name="T38" fmla="*/ 162 w 252"/>
                  <a:gd name="T39" fmla="*/ 31 h 202"/>
                  <a:gd name="T40" fmla="*/ 90 w 252"/>
                  <a:gd name="T41" fmla="*/ 31 h 202"/>
                  <a:gd name="T42" fmla="*/ 90 w 252"/>
                  <a:gd name="T43" fmla="*/ 24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52" h="202">
                    <a:moveTo>
                      <a:pt x="235" y="31"/>
                    </a:moveTo>
                    <a:cubicBezTo>
                      <a:pt x="175" y="31"/>
                      <a:pt x="175" y="31"/>
                      <a:pt x="175" y="31"/>
                    </a:cubicBezTo>
                    <a:cubicBezTo>
                      <a:pt x="175" y="24"/>
                      <a:pt x="175" y="24"/>
                      <a:pt x="175" y="24"/>
                    </a:cubicBezTo>
                    <a:cubicBezTo>
                      <a:pt x="175" y="11"/>
                      <a:pt x="164" y="0"/>
                      <a:pt x="152" y="0"/>
                    </a:cubicBezTo>
                    <a:cubicBezTo>
                      <a:pt x="100" y="0"/>
                      <a:pt x="100" y="0"/>
                      <a:pt x="100" y="0"/>
                    </a:cubicBezTo>
                    <a:cubicBezTo>
                      <a:pt x="88" y="0"/>
                      <a:pt x="77" y="11"/>
                      <a:pt x="77" y="24"/>
                    </a:cubicBezTo>
                    <a:cubicBezTo>
                      <a:pt x="77" y="31"/>
                      <a:pt x="77" y="31"/>
                      <a:pt x="77" y="31"/>
                    </a:cubicBezTo>
                    <a:cubicBezTo>
                      <a:pt x="17" y="31"/>
                      <a:pt x="17" y="31"/>
                      <a:pt x="17" y="31"/>
                    </a:cubicBezTo>
                    <a:cubicBezTo>
                      <a:pt x="8" y="31"/>
                      <a:pt x="0" y="38"/>
                      <a:pt x="0" y="48"/>
                    </a:cubicBezTo>
                    <a:cubicBezTo>
                      <a:pt x="0" y="185"/>
                      <a:pt x="0" y="185"/>
                      <a:pt x="0" y="185"/>
                    </a:cubicBezTo>
                    <a:cubicBezTo>
                      <a:pt x="0" y="195"/>
                      <a:pt x="8" y="202"/>
                      <a:pt x="17" y="202"/>
                    </a:cubicBezTo>
                    <a:cubicBezTo>
                      <a:pt x="235" y="202"/>
                      <a:pt x="235" y="202"/>
                      <a:pt x="235" y="202"/>
                    </a:cubicBezTo>
                    <a:cubicBezTo>
                      <a:pt x="244" y="202"/>
                      <a:pt x="252" y="195"/>
                      <a:pt x="252" y="185"/>
                    </a:cubicBezTo>
                    <a:cubicBezTo>
                      <a:pt x="252" y="48"/>
                      <a:pt x="252" y="48"/>
                      <a:pt x="252" y="48"/>
                    </a:cubicBezTo>
                    <a:cubicBezTo>
                      <a:pt x="252" y="38"/>
                      <a:pt x="244" y="31"/>
                      <a:pt x="235" y="31"/>
                    </a:cubicBezTo>
                    <a:close/>
                    <a:moveTo>
                      <a:pt x="90" y="24"/>
                    </a:moveTo>
                    <a:cubicBezTo>
                      <a:pt x="90" y="18"/>
                      <a:pt x="95" y="14"/>
                      <a:pt x="100" y="14"/>
                    </a:cubicBezTo>
                    <a:cubicBezTo>
                      <a:pt x="152" y="14"/>
                      <a:pt x="152" y="14"/>
                      <a:pt x="152" y="14"/>
                    </a:cubicBezTo>
                    <a:cubicBezTo>
                      <a:pt x="157" y="14"/>
                      <a:pt x="162" y="18"/>
                      <a:pt x="162" y="24"/>
                    </a:cubicBezTo>
                    <a:cubicBezTo>
                      <a:pt x="162" y="31"/>
                      <a:pt x="162" y="31"/>
                      <a:pt x="162" y="31"/>
                    </a:cubicBezTo>
                    <a:cubicBezTo>
                      <a:pt x="90" y="31"/>
                      <a:pt x="90" y="31"/>
                      <a:pt x="90" y="31"/>
                    </a:cubicBezTo>
                    <a:lnTo>
                      <a:pt x="90"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7" name="Freeform 55">
                <a:extLst>
                  <a:ext uri="{FF2B5EF4-FFF2-40B4-BE49-F238E27FC236}">
                    <a16:creationId xmlns:a16="http://schemas.microsoft.com/office/drawing/2014/main" id="{9AAAC555-1626-414F-9D06-D0BD43DB812E}"/>
                  </a:ext>
                </a:extLst>
              </p:cNvPr>
              <p:cNvSpPr>
                <a:spLocks noEditPoints="1"/>
              </p:cNvSpPr>
              <p:nvPr/>
            </p:nvSpPr>
            <p:spPr bwMode="auto">
              <a:xfrm>
                <a:off x="2372" y="2423"/>
                <a:ext cx="615" cy="566"/>
              </a:xfrm>
              <a:custGeom>
                <a:avLst/>
                <a:gdLst>
                  <a:gd name="T0" fmla="*/ 235 w 260"/>
                  <a:gd name="T1" fmla="*/ 0 h 239"/>
                  <a:gd name="T2" fmla="*/ 25 w 260"/>
                  <a:gd name="T3" fmla="*/ 0 h 239"/>
                  <a:gd name="T4" fmla="*/ 0 w 260"/>
                  <a:gd name="T5" fmla="*/ 25 h 239"/>
                  <a:gd name="T6" fmla="*/ 0 w 260"/>
                  <a:gd name="T7" fmla="*/ 150 h 239"/>
                  <a:gd name="T8" fmla="*/ 25 w 260"/>
                  <a:gd name="T9" fmla="*/ 175 h 239"/>
                  <a:gd name="T10" fmla="*/ 91 w 260"/>
                  <a:gd name="T11" fmla="*/ 175 h 239"/>
                  <a:gd name="T12" fmla="*/ 53 w 260"/>
                  <a:gd name="T13" fmla="*/ 239 h 239"/>
                  <a:gd name="T14" fmla="*/ 206 w 260"/>
                  <a:gd name="T15" fmla="*/ 239 h 239"/>
                  <a:gd name="T16" fmla="*/ 168 w 260"/>
                  <a:gd name="T17" fmla="*/ 175 h 239"/>
                  <a:gd name="T18" fmla="*/ 235 w 260"/>
                  <a:gd name="T19" fmla="*/ 175 h 239"/>
                  <a:gd name="T20" fmla="*/ 260 w 260"/>
                  <a:gd name="T21" fmla="*/ 150 h 239"/>
                  <a:gd name="T22" fmla="*/ 260 w 260"/>
                  <a:gd name="T23" fmla="*/ 25 h 239"/>
                  <a:gd name="T24" fmla="*/ 235 w 260"/>
                  <a:gd name="T25" fmla="*/ 0 h 239"/>
                  <a:gd name="T26" fmla="*/ 240 w 260"/>
                  <a:gd name="T27" fmla="*/ 156 h 239"/>
                  <a:gd name="T28" fmla="*/ 19 w 260"/>
                  <a:gd name="T29" fmla="*/ 156 h 239"/>
                  <a:gd name="T30" fmla="*/ 19 w 260"/>
                  <a:gd name="T31" fmla="*/ 18 h 239"/>
                  <a:gd name="T32" fmla="*/ 240 w 260"/>
                  <a:gd name="T33" fmla="*/ 18 h 239"/>
                  <a:gd name="T34" fmla="*/ 240 w 260"/>
                  <a:gd name="T35" fmla="*/ 156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0" h="239">
                    <a:moveTo>
                      <a:pt x="235" y="0"/>
                    </a:moveTo>
                    <a:cubicBezTo>
                      <a:pt x="25" y="0"/>
                      <a:pt x="25" y="0"/>
                      <a:pt x="25" y="0"/>
                    </a:cubicBezTo>
                    <a:cubicBezTo>
                      <a:pt x="11" y="0"/>
                      <a:pt x="0" y="11"/>
                      <a:pt x="0" y="25"/>
                    </a:cubicBezTo>
                    <a:cubicBezTo>
                      <a:pt x="0" y="150"/>
                      <a:pt x="0" y="150"/>
                      <a:pt x="0" y="150"/>
                    </a:cubicBezTo>
                    <a:cubicBezTo>
                      <a:pt x="0" y="164"/>
                      <a:pt x="11" y="175"/>
                      <a:pt x="25" y="175"/>
                    </a:cubicBezTo>
                    <a:cubicBezTo>
                      <a:pt x="91" y="175"/>
                      <a:pt x="91" y="175"/>
                      <a:pt x="91" y="175"/>
                    </a:cubicBezTo>
                    <a:cubicBezTo>
                      <a:pt x="53" y="239"/>
                      <a:pt x="53" y="239"/>
                      <a:pt x="53" y="239"/>
                    </a:cubicBezTo>
                    <a:cubicBezTo>
                      <a:pt x="206" y="239"/>
                      <a:pt x="206" y="239"/>
                      <a:pt x="206" y="239"/>
                    </a:cubicBezTo>
                    <a:cubicBezTo>
                      <a:pt x="168" y="175"/>
                      <a:pt x="168" y="175"/>
                      <a:pt x="168" y="175"/>
                    </a:cubicBezTo>
                    <a:cubicBezTo>
                      <a:pt x="235" y="175"/>
                      <a:pt x="235" y="175"/>
                      <a:pt x="235" y="175"/>
                    </a:cubicBezTo>
                    <a:cubicBezTo>
                      <a:pt x="248" y="175"/>
                      <a:pt x="260" y="164"/>
                      <a:pt x="260" y="150"/>
                    </a:cubicBezTo>
                    <a:cubicBezTo>
                      <a:pt x="260" y="25"/>
                      <a:pt x="260" y="25"/>
                      <a:pt x="260" y="25"/>
                    </a:cubicBezTo>
                    <a:cubicBezTo>
                      <a:pt x="260" y="11"/>
                      <a:pt x="248" y="0"/>
                      <a:pt x="235" y="0"/>
                    </a:cubicBezTo>
                    <a:close/>
                    <a:moveTo>
                      <a:pt x="240" y="156"/>
                    </a:moveTo>
                    <a:cubicBezTo>
                      <a:pt x="19" y="156"/>
                      <a:pt x="19" y="156"/>
                      <a:pt x="19" y="156"/>
                    </a:cubicBezTo>
                    <a:cubicBezTo>
                      <a:pt x="19" y="18"/>
                      <a:pt x="19" y="18"/>
                      <a:pt x="19" y="18"/>
                    </a:cubicBezTo>
                    <a:cubicBezTo>
                      <a:pt x="240" y="18"/>
                      <a:pt x="240" y="18"/>
                      <a:pt x="240" y="18"/>
                    </a:cubicBezTo>
                    <a:lnTo>
                      <a:pt x="240" y="1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8" name="Freeform 56">
                <a:extLst>
                  <a:ext uri="{FF2B5EF4-FFF2-40B4-BE49-F238E27FC236}">
                    <a16:creationId xmlns:a16="http://schemas.microsoft.com/office/drawing/2014/main" id="{D7453A20-9E79-4CD9-9962-6BB6521CC20A}"/>
                  </a:ext>
                </a:extLst>
              </p:cNvPr>
              <p:cNvSpPr>
                <a:spLocks noEditPoints="1"/>
              </p:cNvSpPr>
              <p:nvPr/>
            </p:nvSpPr>
            <p:spPr bwMode="auto">
              <a:xfrm>
                <a:off x="2695" y="2516"/>
                <a:ext cx="109" cy="109"/>
              </a:xfrm>
              <a:custGeom>
                <a:avLst/>
                <a:gdLst>
                  <a:gd name="T0" fmla="*/ 43 w 46"/>
                  <a:gd name="T1" fmla="*/ 26 h 46"/>
                  <a:gd name="T2" fmla="*/ 41 w 46"/>
                  <a:gd name="T3" fmla="*/ 25 h 46"/>
                  <a:gd name="T4" fmla="*/ 41 w 46"/>
                  <a:gd name="T5" fmla="*/ 20 h 46"/>
                  <a:gd name="T6" fmla="*/ 43 w 46"/>
                  <a:gd name="T7" fmla="*/ 19 h 46"/>
                  <a:gd name="T8" fmla="*/ 44 w 46"/>
                  <a:gd name="T9" fmla="*/ 15 h 46"/>
                  <a:gd name="T10" fmla="*/ 43 w 46"/>
                  <a:gd name="T11" fmla="*/ 12 h 46"/>
                  <a:gd name="T12" fmla="*/ 39 w 46"/>
                  <a:gd name="T13" fmla="*/ 10 h 46"/>
                  <a:gd name="T14" fmla="*/ 37 w 46"/>
                  <a:gd name="T15" fmla="*/ 11 h 46"/>
                  <a:gd name="T16" fmla="*/ 33 w 46"/>
                  <a:gd name="T17" fmla="*/ 8 h 46"/>
                  <a:gd name="T18" fmla="*/ 34 w 46"/>
                  <a:gd name="T19" fmla="*/ 5 h 46"/>
                  <a:gd name="T20" fmla="*/ 32 w 46"/>
                  <a:gd name="T21" fmla="*/ 2 h 46"/>
                  <a:gd name="T22" fmla="*/ 29 w 46"/>
                  <a:gd name="T23" fmla="*/ 1 h 46"/>
                  <a:gd name="T24" fmla="*/ 26 w 46"/>
                  <a:gd name="T25" fmla="*/ 2 h 46"/>
                  <a:gd name="T26" fmla="*/ 25 w 46"/>
                  <a:gd name="T27" fmla="*/ 5 h 46"/>
                  <a:gd name="T28" fmla="*/ 19 w 46"/>
                  <a:gd name="T29" fmla="*/ 5 h 46"/>
                  <a:gd name="T30" fmla="*/ 18 w 46"/>
                  <a:gd name="T31" fmla="*/ 3 h 46"/>
                  <a:gd name="T32" fmla="*/ 15 w 46"/>
                  <a:gd name="T33" fmla="*/ 1 h 46"/>
                  <a:gd name="T34" fmla="*/ 12 w 46"/>
                  <a:gd name="T35" fmla="*/ 3 h 46"/>
                  <a:gd name="T36" fmla="*/ 10 w 46"/>
                  <a:gd name="T37" fmla="*/ 6 h 46"/>
                  <a:gd name="T38" fmla="*/ 11 w 46"/>
                  <a:gd name="T39" fmla="*/ 9 h 46"/>
                  <a:gd name="T40" fmla="*/ 8 w 46"/>
                  <a:gd name="T41" fmla="*/ 13 h 46"/>
                  <a:gd name="T42" fmla="*/ 5 w 46"/>
                  <a:gd name="T43" fmla="*/ 12 h 46"/>
                  <a:gd name="T44" fmla="*/ 2 w 46"/>
                  <a:gd name="T45" fmla="*/ 13 h 46"/>
                  <a:gd name="T46" fmla="*/ 0 w 46"/>
                  <a:gd name="T47" fmla="*/ 16 h 46"/>
                  <a:gd name="T48" fmla="*/ 1 w 46"/>
                  <a:gd name="T49" fmla="*/ 19 h 46"/>
                  <a:gd name="T50" fmla="*/ 2 w 46"/>
                  <a:gd name="T51" fmla="*/ 20 h 46"/>
                  <a:gd name="T52" fmla="*/ 5 w 46"/>
                  <a:gd name="T53" fmla="*/ 21 h 46"/>
                  <a:gd name="T54" fmla="*/ 5 w 46"/>
                  <a:gd name="T55" fmla="*/ 26 h 46"/>
                  <a:gd name="T56" fmla="*/ 2 w 46"/>
                  <a:gd name="T57" fmla="*/ 27 h 46"/>
                  <a:gd name="T58" fmla="*/ 1 w 46"/>
                  <a:gd name="T59" fmla="*/ 31 h 46"/>
                  <a:gd name="T60" fmla="*/ 2 w 46"/>
                  <a:gd name="T61" fmla="*/ 34 h 46"/>
                  <a:gd name="T62" fmla="*/ 6 w 46"/>
                  <a:gd name="T63" fmla="*/ 36 h 46"/>
                  <a:gd name="T64" fmla="*/ 8 w 46"/>
                  <a:gd name="T65" fmla="*/ 34 h 46"/>
                  <a:gd name="T66" fmla="*/ 12 w 46"/>
                  <a:gd name="T67" fmla="*/ 38 h 46"/>
                  <a:gd name="T68" fmla="*/ 11 w 46"/>
                  <a:gd name="T69" fmla="*/ 40 h 46"/>
                  <a:gd name="T70" fmla="*/ 12 w 46"/>
                  <a:gd name="T71" fmla="*/ 43 h 46"/>
                  <a:gd name="T72" fmla="*/ 13 w 46"/>
                  <a:gd name="T73" fmla="*/ 44 h 46"/>
                  <a:gd name="T74" fmla="*/ 16 w 46"/>
                  <a:gd name="T75" fmla="*/ 45 h 46"/>
                  <a:gd name="T76" fmla="*/ 18 w 46"/>
                  <a:gd name="T77" fmla="*/ 45 h 46"/>
                  <a:gd name="T78" fmla="*/ 20 w 46"/>
                  <a:gd name="T79" fmla="*/ 44 h 46"/>
                  <a:gd name="T80" fmla="*/ 21 w 46"/>
                  <a:gd name="T81" fmla="*/ 41 h 46"/>
                  <a:gd name="T82" fmla="*/ 26 w 46"/>
                  <a:gd name="T83" fmla="*/ 41 h 46"/>
                  <a:gd name="T84" fmla="*/ 27 w 46"/>
                  <a:gd name="T85" fmla="*/ 43 h 46"/>
                  <a:gd name="T86" fmla="*/ 31 w 46"/>
                  <a:gd name="T87" fmla="*/ 45 h 46"/>
                  <a:gd name="T88" fmla="*/ 34 w 46"/>
                  <a:gd name="T89" fmla="*/ 43 h 46"/>
                  <a:gd name="T90" fmla="*/ 35 w 46"/>
                  <a:gd name="T91" fmla="*/ 40 h 46"/>
                  <a:gd name="T92" fmla="*/ 34 w 46"/>
                  <a:gd name="T93" fmla="*/ 37 h 46"/>
                  <a:gd name="T94" fmla="*/ 38 w 46"/>
                  <a:gd name="T95" fmla="*/ 33 h 46"/>
                  <a:gd name="T96" fmla="*/ 40 w 46"/>
                  <a:gd name="T97" fmla="*/ 34 h 46"/>
                  <a:gd name="T98" fmla="*/ 42 w 46"/>
                  <a:gd name="T99" fmla="*/ 34 h 46"/>
                  <a:gd name="T100" fmla="*/ 44 w 46"/>
                  <a:gd name="T101" fmla="*/ 32 h 46"/>
                  <a:gd name="T102" fmla="*/ 45 w 46"/>
                  <a:gd name="T103" fmla="*/ 29 h 46"/>
                  <a:gd name="T104" fmla="*/ 43 w 46"/>
                  <a:gd name="T105" fmla="*/ 26 h 46"/>
                  <a:gd name="T106" fmla="*/ 28 w 46"/>
                  <a:gd name="T107" fmla="*/ 33 h 46"/>
                  <a:gd name="T108" fmla="*/ 23 w 46"/>
                  <a:gd name="T109" fmla="*/ 34 h 46"/>
                  <a:gd name="T110" fmla="*/ 12 w 46"/>
                  <a:gd name="T111" fmla="*/ 28 h 46"/>
                  <a:gd name="T112" fmla="*/ 18 w 46"/>
                  <a:gd name="T113" fmla="*/ 13 h 46"/>
                  <a:gd name="T114" fmla="*/ 23 w 46"/>
                  <a:gd name="T115" fmla="*/ 12 h 46"/>
                  <a:gd name="T116" fmla="*/ 33 w 46"/>
                  <a:gd name="T117" fmla="*/ 18 h 46"/>
                  <a:gd name="T118" fmla="*/ 28 w 46"/>
                  <a:gd name="T119" fmla="*/ 33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 h="46">
                    <a:moveTo>
                      <a:pt x="43" y="26"/>
                    </a:moveTo>
                    <a:cubicBezTo>
                      <a:pt x="41" y="25"/>
                      <a:pt x="41" y="25"/>
                      <a:pt x="41" y="25"/>
                    </a:cubicBezTo>
                    <a:cubicBezTo>
                      <a:pt x="41" y="23"/>
                      <a:pt x="41" y="21"/>
                      <a:pt x="41" y="20"/>
                    </a:cubicBezTo>
                    <a:cubicBezTo>
                      <a:pt x="43" y="19"/>
                      <a:pt x="43" y="19"/>
                      <a:pt x="43" y="19"/>
                    </a:cubicBezTo>
                    <a:cubicBezTo>
                      <a:pt x="45" y="18"/>
                      <a:pt x="45" y="16"/>
                      <a:pt x="44" y="15"/>
                    </a:cubicBezTo>
                    <a:cubicBezTo>
                      <a:pt x="43" y="12"/>
                      <a:pt x="43" y="12"/>
                      <a:pt x="43" y="12"/>
                    </a:cubicBezTo>
                    <a:cubicBezTo>
                      <a:pt x="42" y="10"/>
                      <a:pt x="41" y="10"/>
                      <a:pt x="39" y="10"/>
                    </a:cubicBezTo>
                    <a:cubicBezTo>
                      <a:pt x="37" y="11"/>
                      <a:pt x="37" y="11"/>
                      <a:pt x="37" y="11"/>
                    </a:cubicBezTo>
                    <a:cubicBezTo>
                      <a:pt x="36" y="10"/>
                      <a:pt x="35" y="9"/>
                      <a:pt x="33" y="8"/>
                    </a:cubicBezTo>
                    <a:cubicBezTo>
                      <a:pt x="34" y="5"/>
                      <a:pt x="34" y="5"/>
                      <a:pt x="34" y="5"/>
                    </a:cubicBezTo>
                    <a:cubicBezTo>
                      <a:pt x="35" y="4"/>
                      <a:pt x="34" y="2"/>
                      <a:pt x="32" y="2"/>
                    </a:cubicBezTo>
                    <a:cubicBezTo>
                      <a:pt x="29" y="1"/>
                      <a:pt x="29" y="1"/>
                      <a:pt x="29" y="1"/>
                    </a:cubicBezTo>
                    <a:cubicBezTo>
                      <a:pt x="28" y="0"/>
                      <a:pt x="26" y="1"/>
                      <a:pt x="26" y="2"/>
                    </a:cubicBezTo>
                    <a:cubicBezTo>
                      <a:pt x="25" y="5"/>
                      <a:pt x="25" y="5"/>
                      <a:pt x="25" y="5"/>
                    </a:cubicBezTo>
                    <a:cubicBezTo>
                      <a:pt x="23" y="5"/>
                      <a:pt x="21" y="5"/>
                      <a:pt x="19" y="5"/>
                    </a:cubicBezTo>
                    <a:cubicBezTo>
                      <a:pt x="18" y="3"/>
                      <a:pt x="18" y="3"/>
                      <a:pt x="18" y="3"/>
                    </a:cubicBezTo>
                    <a:cubicBezTo>
                      <a:pt x="18" y="1"/>
                      <a:pt x="16" y="1"/>
                      <a:pt x="15" y="1"/>
                    </a:cubicBezTo>
                    <a:cubicBezTo>
                      <a:pt x="12" y="3"/>
                      <a:pt x="12" y="3"/>
                      <a:pt x="12" y="3"/>
                    </a:cubicBezTo>
                    <a:cubicBezTo>
                      <a:pt x="10" y="3"/>
                      <a:pt x="10" y="5"/>
                      <a:pt x="10" y="6"/>
                    </a:cubicBezTo>
                    <a:cubicBezTo>
                      <a:pt x="11" y="9"/>
                      <a:pt x="11" y="9"/>
                      <a:pt x="11" y="9"/>
                    </a:cubicBezTo>
                    <a:cubicBezTo>
                      <a:pt x="10" y="10"/>
                      <a:pt x="9" y="11"/>
                      <a:pt x="8" y="13"/>
                    </a:cubicBezTo>
                    <a:cubicBezTo>
                      <a:pt x="5" y="12"/>
                      <a:pt x="5" y="12"/>
                      <a:pt x="5" y="12"/>
                    </a:cubicBezTo>
                    <a:cubicBezTo>
                      <a:pt x="4" y="11"/>
                      <a:pt x="2" y="12"/>
                      <a:pt x="2" y="13"/>
                    </a:cubicBezTo>
                    <a:cubicBezTo>
                      <a:pt x="0" y="16"/>
                      <a:pt x="0" y="16"/>
                      <a:pt x="0" y="16"/>
                    </a:cubicBezTo>
                    <a:cubicBezTo>
                      <a:pt x="0" y="17"/>
                      <a:pt x="0" y="18"/>
                      <a:pt x="1" y="19"/>
                    </a:cubicBezTo>
                    <a:cubicBezTo>
                      <a:pt x="1" y="19"/>
                      <a:pt x="1" y="20"/>
                      <a:pt x="2" y="20"/>
                    </a:cubicBezTo>
                    <a:cubicBezTo>
                      <a:pt x="5" y="21"/>
                      <a:pt x="5" y="21"/>
                      <a:pt x="5" y="21"/>
                    </a:cubicBezTo>
                    <a:cubicBezTo>
                      <a:pt x="4" y="23"/>
                      <a:pt x="4" y="25"/>
                      <a:pt x="5" y="26"/>
                    </a:cubicBezTo>
                    <a:cubicBezTo>
                      <a:pt x="2" y="27"/>
                      <a:pt x="2" y="27"/>
                      <a:pt x="2" y="27"/>
                    </a:cubicBezTo>
                    <a:cubicBezTo>
                      <a:pt x="1" y="28"/>
                      <a:pt x="0" y="30"/>
                      <a:pt x="1" y="31"/>
                    </a:cubicBezTo>
                    <a:cubicBezTo>
                      <a:pt x="2" y="34"/>
                      <a:pt x="2" y="34"/>
                      <a:pt x="2" y="34"/>
                    </a:cubicBezTo>
                    <a:cubicBezTo>
                      <a:pt x="3" y="36"/>
                      <a:pt x="5" y="36"/>
                      <a:pt x="6" y="36"/>
                    </a:cubicBezTo>
                    <a:cubicBezTo>
                      <a:pt x="8" y="34"/>
                      <a:pt x="8" y="34"/>
                      <a:pt x="8" y="34"/>
                    </a:cubicBezTo>
                    <a:cubicBezTo>
                      <a:pt x="10" y="36"/>
                      <a:pt x="11" y="37"/>
                      <a:pt x="12" y="38"/>
                    </a:cubicBezTo>
                    <a:cubicBezTo>
                      <a:pt x="11" y="40"/>
                      <a:pt x="11" y="40"/>
                      <a:pt x="11" y="40"/>
                    </a:cubicBezTo>
                    <a:cubicBezTo>
                      <a:pt x="11" y="41"/>
                      <a:pt x="11" y="42"/>
                      <a:pt x="12" y="43"/>
                    </a:cubicBezTo>
                    <a:cubicBezTo>
                      <a:pt x="12" y="43"/>
                      <a:pt x="12" y="44"/>
                      <a:pt x="13" y="44"/>
                    </a:cubicBezTo>
                    <a:cubicBezTo>
                      <a:pt x="16" y="45"/>
                      <a:pt x="16" y="45"/>
                      <a:pt x="16" y="45"/>
                    </a:cubicBezTo>
                    <a:cubicBezTo>
                      <a:pt x="17" y="46"/>
                      <a:pt x="18" y="45"/>
                      <a:pt x="18" y="45"/>
                    </a:cubicBezTo>
                    <a:cubicBezTo>
                      <a:pt x="19" y="45"/>
                      <a:pt x="20" y="44"/>
                      <a:pt x="20" y="44"/>
                    </a:cubicBezTo>
                    <a:cubicBezTo>
                      <a:pt x="21" y="41"/>
                      <a:pt x="21" y="41"/>
                      <a:pt x="21" y="41"/>
                    </a:cubicBezTo>
                    <a:cubicBezTo>
                      <a:pt x="23" y="41"/>
                      <a:pt x="24" y="41"/>
                      <a:pt x="26" y="41"/>
                    </a:cubicBezTo>
                    <a:cubicBezTo>
                      <a:pt x="27" y="43"/>
                      <a:pt x="27" y="43"/>
                      <a:pt x="27" y="43"/>
                    </a:cubicBezTo>
                    <a:cubicBezTo>
                      <a:pt x="28" y="45"/>
                      <a:pt x="30" y="45"/>
                      <a:pt x="31" y="45"/>
                    </a:cubicBezTo>
                    <a:cubicBezTo>
                      <a:pt x="34" y="43"/>
                      <a:pt x="34" y="43"/>
                      <a:pt x="34" y="43"/>
                    </a:cubicBezTo>
                    <a:cubicBezTo>
                      <a:pt x="35" y="43"/>
                      <a:pt x="36" y="41"/>
                      <a:pt x="35" y="40"/>
                    </a:cubicBezTo>
                    <a:cubicBezTo>
                      <a:pt x="34" y="37"/>
                      <a:pt x="34" y="37"/>
                      <a:pt x="34" y="37"/>
                    </a:cubicBezTo>
                    <a:cubicBezTo>
                      <a:pt x="36" y="36"/>
                      <a:pt x="37" y="35"/>
                      <a:pt x="38" y="33"/>
                    </a:cubicBezTo>
                    <a:cubicBezTo>
                      <a:pt x="40" y="34"/>
                      <a:pt x="40" y="34"/>
                      <a:pt x="40" y="34"/>
                    </a:cubicBezTo>
                    <a:cubicBezTo>
                      <a:pt x="41" y="34"/>
                      <a:pt x="42" y="34"/>
                      <a:pt x="42" y="34"/>
                    </a:cubicBezTo>
                    <a:cubicBezTo>
                      <a:pt x="43" y="34"/>
                      <a:pt x="44" y="33"/>
                      <a:pt x="44" y="32"/>
                    </a:cubicBezTo>
                    <a:cubicBezTo>
                      <a:pt x="45" y="29"/>
                      <a:pt x="45" y="29"/>
                      <a:pt x="45" y="29"/>
                    </a:cubicBezTo>
                    <a:cubicBezTo>
                      <a:pt x="46" y="28"/>
                      <a:pt x="45" y="26"/>
                      <a:pt x="43" y="26"/>
                    </a:cubicBezTo>
                    <a:close/>
                    <a:moveTo>
                      <a:pt x="28" y="33"/>
                    </a:moveTo>
                    <a:cubicBezTo>
                      <a:pt x="26" y="34"/>
                      <a:pt x="24" y="34"/>
                      <a:pt x="23" y="34"/>
                    </a:cubicBezTo>
                    <a:cubicBezTo>
                      <a:pt x="18" y="34"/>
                      <a:pt x="14" y="32"/>
                      <a:pt x="12" y="28"/>
                    </a:cubicBezTo>
                    <a:cubicBezTo>
                      <a:pt x="10" y="22"/>
                      <a:pt x="12" y="15"/>
                      <a:pt x="18" y="13"/>
                    </a:cubicBezTo>
                    <a:cubicBezTo>
                      <a:pt x="19" y="12"/>
                      <a:pt x="21" y="12"/>
                      <a:pt x="23" y="12"/>
                    </a:cubicBezTo>
                    <a:cubicBezTo>
                      <a:pt x="27" y="12"/>
                      <a:pt x="31" y="14"/>
                      <a:pt x="33" y="18"/>
                    </a:cubicBezTo>
                    <a:cubicBezTo>
                      <a:pt x="36" y="24"/>
                      <a:pt x="33" y="31"/>
                      <a:pt x="28" y="3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9" name="Freeform 57">
                <a:extLst>
                  <a:ext uri="{FF2B5EF4-FFF2-40B4-BE49-F238E27FC236}">
                    <a16:creationId xmlns:a16="http://schemas.microsoft.com/office/drawing/2014/main" id="{285A3A21-4213-41FC-B235-119E60BF7AD9}"/>
                  </a:ext>
                </a:extLst>
              </p:cNvPr>
              <p:cNvSpPr>
                <a:spLocks noEditPoints="1"/>
              </p:cNvSpPr>
              <p:nvPr/>
            </p:nvSpPr>
            <p:spPr bwMode="auto">
              <a:xfrm>
                <a:off x="2507" y="2557"/>
                <a:ext cx="182" cy="183"/>
              </a:xfrm>
              <a:custGeom>
                <a:avLst/>
                <a:gdLst>
                  <a:gd name="T0" fmla="*/ 73 w 77"/>
                  <a:gd name="T1" fmla="*/ 43 h 77"/>
                  <a:gd name="T2" fmla="*/ 69 w 77"/>
                  <a:gd name="T3" fmla="*/ 42 h 77"/>
                  <a:gd name="T4" fmla="*/ 69 w 77"/>
                  <a:gd name="T5" fmla="*/ 33 h 77"/>
                  <a:gd name="T6" fmla="*/ 73 w 77"/>
                  <a:gd name="T7" fmla="*/ 31 h 77"/>
                  <a:gd name="T8" fmla="*/ 75 w 77"/>
                  <a:gd name="T9" fmla="*/ 25 h 77"/>
                  <a:gd name="T10" fmla="*/ 73 w 77"/>
                  <a:gd name="T11" fmla="*/ 20 h 77"/>
                  <a:gd name="T12" fmla="*/ 66 w 77"/>
                  <a:gd name="T13" fmla="*/ 17 h 77"/>
                  <a:gd name="T14" fmla="*/ 62 w 77"/>
                  <a:gd name="T15" fmla="*/ 19 h 77"/>
                  <a:gd name="T16" fmla="*/ 56 w 77"/>
                  <a:gd name="T17" fmla="*/ 13 h 77"/>
                  <a:gd name="T18" fmla="*/ 57 w 77"/>
                  <a:gd name="T19" fmla="*/ 9 h 77"/>
                  <a:gd name="T20" fmla="*/ 54 w 77"/>
                  <a:gd name="T21" fmla="*/ 3 h 77"/>
                  <a:gd name="T22" fmla="*/ 49 w 77"/>
                  <a:gd name="T23" fmla="*/ 1 h 77"/>
                  <a:gd name="T24" fmla="*/ 43 w 77"/>
                  <a:gd name="T25" fmla="*/ 4 h 77"/>
                  <a:gd name="T26" fmla="*/ 42 w 77"/>
                  <a:gd name="T27" fmla="*/ 8 h 77"/>
                  <a:gd name="T28" fmla="*/ 33 w 77"/>
                  <a:gd name="T29" fmla="*/ 8 h 77"/>
                  <a:gd name="T30" fmla="*/ 31 w 77"/>
                  <a:gd name="T31" fmla="*/ 4 h 77"/>
                  <a:gd name="T32" fmla="*/ 25 w 77"/>
                  <a:gd name="T33" fmla="*/ 2 h 77"/>
                  <a:gd name="T34" fmla="*/ 20 w 77"/>
                  <a:gd name="T35" fmla="*/ 4 h 77"/>
                  <a:gd name="T36" fmla="*/ 17 w 77"/>
                  <a:gd name="T37" fmla="*/ 11 h 77"/>
                  <a:gd name="T38" fmla="*/ 19 w 77"/>
                  <a:gd name="T39" fmla="*/ 15 h 77"/>
                  <a:gd name="T40" fmla="*/ 13 w 77"/>
                  <a:gd name="T41" fmla="*/ 21 h 77"/>
                  <a:gd name="T42" fmla="*/ 9 w 77"/>
                  <a:gd name="T43" fmla="*/ 20 h 77"/>
                  <a:gd name="T44" fmla="*/ 3 w 77"/>
                  <a:gd name="T45" fmla="*/ 23 h 77"/>
                  <a:gd name="T46" fmla="*/ 1 w 77"/>
                  <a:gd name="T47" fmla="*/ 28 h 77"/>
                  <a:gd name="T48" fmla="*/ 1 w 77"/>
                  <a:gd name="T49" fmla="*/ 31 h 77"/>
                  <a:gd name="T50" fmla="*/ 4 w 77"/>
                  <a:gd name="T51" fmla="*/ 34 h 77"/>
                  <a:gd name="T52" fmla="*/ 8 w 77"/>
                  <a:gd name="T53" fmla="*/ 35 h 77"/>
                  <a:gd name="T54" fmla="*/ 8 w 77"/>
                  <a:gd name="T55" fmla="*/ 44 h 77"/>
                  <a:gd name="T56" fmla="*/ 4 w 77"/>
                  <a:gd name="T57" fmla="*/ 46 h 77"/>
                  <a:gd name="T58" fmla="*/ 2 w 77"/>
                  <a:gd name="T59" fmla="*/ 52 h 77"/>
                  <a:gd name="T60" fmla="*/ 4 w 77"/>
                  <a:gd name="T61" fmla="*/ 57 h 77"/>
                  <a:gd name="T62" fmla="*/ 11 w 77"/>
                  <a:gd name="T63" fmla="*/ 60 h 77"/>
                  <a:gd name="T64" fmla="*/ 14 w 77"/>
                  <a:gd name="T65" fmla="*/ 58 h 77"/>
                  <a:gd name="T66" fmla="*/ 21 w 77"/>
                  <a:gd name="T67" fmla="*/ 64 h 77"/>
                  <a:gd name="T68" fmla="*/ 19 w 77"/>
                  <a:gd name="T69" fmla="*/ 68 h 77"/>
                  <a:gd name="T70" fmla="*/ 20 w 77"/>
                  <a:gd name="T71" fmla="*/ 72 h 77"/>
                  <a:gd name="T72" fmla="*/ 22 w 77"/>
                  <a:gd name="T73" fmla="*/ 74 h 77"/>
                  <a:gd name="T74" fmla="*/ 27 w 77"/>
                  <a:gd name="T75" fmla="*/ 76 h 77"/>
                  <a:gd name="T76" fmla="*/ 31 w 77"/>
                  <a:gd name="T77" fmla="*/ 76 h 77"/>
                  <a:gd name="T78" fmla="*/ 34 w 77"/>
                  <a:gd name="T79" fmla="*/ 73 h 77"/>
                  <a:gd name="T80" fmla="*/ 35 w 77"/>
                  <a:gd name="T81" fmla="*/ 69 h 77"/>
                  <a:gd name="T82" fmla="*/ 44 w 77"/>
                  <a:gd name="T83" fmla="*/ 69 h 77"/>
                  <a:gd name="T84" fmla="*/ 46 w 77"/>
                  <a:gd name="T85" fmla="*/ 73 h 77"/>
                  <a:gd name="T86" fmla="*/ 52 w 77"/>
                  <a:gd name="T87" fmla="*/ 75 h 77"/>
                  <a:gd name="T88" fmla="*/ 57 w 77"/>
                  <a:gd name="T89" fmla="*/ 73 h 77"/>
                  <a:gd name="T90" fmla="*/ 60 w 77"/>
                  <a:gd name="T91" fmla="*/ 66 h 77"/>
                  <a:gd name="T92" fmla="*/ 58 w 77"/>
                  <a:gd name="T93" fmla="*/ 63 h 77"/>
                  <a:gd name="T94" fmla="*/ 64 w 77"/>
                  <a:gd name="T95" fmla="*/ 56 h 77"/>
                  <a:gd name="T96" fmla="*/ 68 w 77"/>
                  <a:gd name="T97" fmla="*/ 57 h 77"/>
                  <a:gd name="T98" fmla="*/ 71 w 77"/>
                  <a:gd name="T99" fmla="*/ 57 h 77"/>
                  <a:gd name="T100" fmla="*/ 74 w 77"/>
                  <a:gd name="T101" fmla="*/ 55 h 77"/>
                  <a:gd name="T102" fmla="*/ 76 w 77"/>
                  <a:gd name="T103" fmla="*/ 50 h 77"/>
                  <a:gd name="T104" fmla="*/ 73 w 77"/>
                  <a:gd name="T105" fmla="*/ 43 h 77"/>
                  <a:gd name="T106" fmla="*/ 46 w 77"/>
                  <a:gd name="T107" fmla="*/ 56 h 77"/>
                  <a:gd name="T108" fmla="*/ 38 w 77"/>
                  <a:gd name="T109" fmla="*/ 58 h 77"/>
                  <a:gd name="T110" fmla="*/ 21 w 77"/>
                  <a:gd name="T111" fmla="*/ 47 h 77"/>
                  <a:gd name="T112" fmla="*/ 30 w 77"/>
                  <a:gd name="T113" fmla="*/ 21 h 77"/>
                  <a:gd name="T114" fmla="*/ 38 w 77"/>
                  <a:gd name="T115" fmla="*/ 19 h 77"/>
                  <a:gd name="T116" fmla="*/ 56 w 77"/>
                  <a:gd name="T117" fmla="*/ 31 h 77"/>
                  <a:gd name="T118" fmla="*/ 46 w 77"/>
                  <a:gd name="T119" fmla="*/ 56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 h="77">
                    <a:moveTo>
                      <a:pt x="73" y="43"/>
                    </a:moveTo>
                    <a:cubicBezTo>
                      <a:pt x="69" y="42"/>
                      <a:pt x="69" y="42"/>
                      <a:pt x="69" y="42"/>
                    </a:cubicBezTo>
                    <a:cubicBezTo>
                      <a:pt x="69" y="39"/>
                      <a:pt x="69" y="36"/>
                      <a:pt x="69" y="33"/>
                    </a:cubicBezTo>
                    <a:cubicBezTo>
                      <a:pt x="73" y="31"/>
                      <a:pt x="73" y="31"/>
                      <a:pt x="73" y="31"/>
                    </a:cubicBezTo>
                    <a:cubicBezTo>
                      <a:pt x="75" y="30"/>
                      <a:pt x="76" y="27"/>
                      <a:pt x="75" y="25"/>
                    </a:cubicBezTo>
                    <a:cubicBezTo>
                      <a:pt x="73" y="20"/>
                      <a:pt x="73" y="20"/>
                      <a:pt x="73" y="20"/>
                    </a:cubicBezTo>
                    <a:cubicBezTo>
                      <a:pt x="72" y="17"/>
                      <a:pt x="69" y="16"/>
                      <a:pt x="66" y="17"/>
                    </a:cubicBezTo>
                    <a:cubicBezTo>
                      <a:pt x="62" y="19"/>
                      <a:pt x="62" y="19"/>
                      <a:pt x="62" y="19"/>
                    </a:cubicBezTo>
                    <a:cubicBezTo>
                      <a:pt x="60" y="17"/>
                      <a:pt x="58" y="15"/>
                      <a:pt x="56" y="13"/>
                    </a:cubicBezTo>
                    <a:cubicBezTo>
                      <a:pt x="57" y="9"/>
                      <a:pt x="57" y="9"/>
                      <a:pt x="57" y="9"/>
                    </a:cubicBezTo>
                    <a:cubicBezTo>
                      <a:pt x="58" y="7"/>
                      <a:pt x="57" y="4"/>
                      <a:pt x="54" y="3"/>
                    </a:cubicBezTo>
                    <a:cubicBezTo>
                      <a:pt x="49" y="1"/>
                      <a:pt x="49" y="1"/>
                      <a:pt x="49" y="1"/>
                    </a:cubicBezTo>
                    <a:cubicBezTo>
                      <a:pt x="47" y="0"/>
                      <a:pt x="44" y="2"/>
                      <a:pt x="43" y="4"/>
                    </a:cubicBezTo>
                    <a:cubicBezTo>
                      <a:pt x="42" y="8"/>
                      <a:pt x="42" y="8"/>
                      <a:pt x="42" y="8"/>
                    </a:cubicBezTo>
                    <a:cubicBezTo>
                      <a:pt x="39" y="8"/>
                      <a:pt x="36" y="8"/>
                      <a:pt x="33" y="8"/>
                    </a:cubicBezTo>
                    <a:cubicBezTo>
                      <a:pt x="31" y="4"/>
                      <a:pt x="31" y="4"/>
                      <a:pt x="31" y="4"/>
                    </a:cubicBezTo>
                    <a:cubicBezTo>
                      <a:pt x="30" y="2"/>
                      <a:pt x="27" y="1"/>
                      <a:pt x="25" y="2"/>
                    </a:cubicBezTo>
                    <a:cubicBezTo>
                      <a:pt x="20" y="4"/>
                      <a:pt x="20" y="4"/>
                      <a:pt x="20" y="4"/>
                    </a:cubicBezTo>
                    <a:cubicBezTo>
                      <a:pt x="17" y="5"/>
                      <a:pt x="16" y="8"/>
                      <a:pt x="17" y="11"/>
                    </a:cubicBezTo>
                    <a:cubicBezTo>
                      <a:pt x="19" y="15"/>
                      <a:pt x="19" y="15"/>
                      <a:pt x="19" y="15"/>
                    </a:cubicBezTo>
                    <a:cubicBezTo>
                      <a:pt x="17" y="17"/>
                      <a:pt x="15" y="19"/>
                      <a:pt x="13" y="21"/>
                    </a:cubicBezTo>
                    <a:cubicBezTo>
                      <a:pt x="9" y="20"/>
                      <a:pt x="9" y="20"/>
                      <a:pt x="9" y="20"/>
                    </a:cubicBezTo>
                    <a:cubicBezTo>
                      <a:pt x="7" y="19"/>
                      <a:pt x="4" y="20"/>
                      <a:pt x="3" y="23"/>
                    </a:cubicBezTo>
                    <a:cubicBezTo>
                      <a:pt x="1" y="28"/>
                      <a:pt x="1" y="28"/>
                      <a:pt x="1" y="28"/>
                    </a:cubicBezTo>
                    <a:cubicBezTo>
                      <a:pt x="0" y="29"/>
                      <a:pt x="0" y="30"/>
                      <a:pt x="1" y="31"/>
                    </a:cubicBezTo>
                    <a:cubicBezTo>
                      <a:pt x="2" y="33"/>
                      <a:pt x="3" y="33"/>
                      <a:pt x="4" y="34"/>
                    </a:cubicBezTo>
                    <a:cubicBezTo>
                      <a:pt x="8" y="35"/>
                      <a:pt x="8" y="35"/>
                      <a:pt x="8" y="35"/>
                    </a:cubicBezTo>
                    <a:cubicBezTo>
                      <a:pt x="7" y="38"/>
                      <a:pt x="8" y="41"/>
                      <a:pt x="8" y="44"/>
                    </a:cubicBezTo>
                    <a:cubicBezTo>
                      <a:pt x="4" y="46"/>
                      <a:pt x="4" y="46"/>
                      <a:pt x="4" y="46"/>
                    </a:cubicBezTo>
                    <a:cubicBezTo>
                      <a:pt x="2" y="47"/>
                      <a:pt x="1" y="50"/>
                      <a:pt x="2" y="52"/>
                    </a:cubicBezTo>
                    <a:cubicBezTo>
                      <a:pt x="4" y="57"/>
                      <a:pt x="4" y="57"/>
                      <a:pt x="4" y="57"/>
                    </a:cubicBezTo>
                    <a:cubicBezTo>
                      <a:pt x="5" y="60"/>
                      <a:pt x="8" y="61"/>
                      <a:pt x="11" y="60"/>
                    </a:cubicBezTo>
                    <a:cubicBezTo>
                      <a:pt x="14" y="58"/>
                      <a:pt x="14" y="58"/>
                      <a:pt x="14" y="58"/>
                    </a:cubicBezTo>
                    <a:cubicBezTo>
                      <a:pt x="16" y="60"/>
                      <a:pt x="19" y="62"/>
                      <a:pt x="21" y="64"/>
                    </a:cubicBezTo>
                    <a:cubicBezTo>
                      <a:pt x="19" y="68"/>
                      <a:pt x="19" y="68"/>
                      <a:pt x="19" y="68"/>
                    </a:cubicBezTo>
                    <a:cubicBezTo>
                      <a:pt x="19" y="69"/>
                      <a:pt x="19" y="71"/>
                      <a:pt x="20" y="72"/>
                    </a:cubicBezTo>
                    <a:cubicBezTo>
                      <a:pt x="20" y="73"/>
                      <a:pt x="21" y="74"/>
                      <a:pt x="22" y="74"/>
                    </a:cubicBezTo>
                    <a:cubicBezTo>
                      <a:pt x="27" y="76"/>
                      <a:pt x="27" y="76"/>
                      <a:pt x="27" y="76"/>
                    </a:cubicBezTo>
                    <a:cubicBezTo>
                      <a:pt x="29" y="77"/>
                      <a:pt x="30" y="76"/>
                      <a:pt x="31" y="76"/>
                    </a:cubicBezTo>
                    <a:cubicBezTo>
                      <a:pt x="32" y="75"/>
                      <a:pt x="33" y="74"/>
                      <a:pt x="34" y="73"/>
                    </a:cubicBezTo>
                    <a:cubicBezTo>
                      <a:pt x="35" y="69"/>
                      <a:pt x="35" y="69"/>
                      <a:pt x="35" y="69"/>
                    </a:cubicBezTo>
                    <a:cubicBezTo>
                      <a:pt x="38" y="70"/>
                      <a:pt x="41" y="69"/>
                      <a:pt x="44" y="69"/>
                    </a:cubicBezTo>
                    <a:cubicBezTo>
                      <a:pt x="46" y="73"/>
                      <a:pt x="46" y="73"/>
                      <a:pt x="46" y="73"/>
                    </a:cubicBezTo>
                    <a:cubicBezTo>
                      <a:pt x="47" y="75"/>
                      <a:pt x="50" y="76"/>
                      <a:pt x="52" y="75"/>
                    </a:cubicBezTo>
                    <a:cubicBezTo>
                      <a:pt x="57" y="73"/>
                      <a:pt x="57" y="73"/>
                      <a:pt x="57" y="73"/>
                    </a:cubicBezTo>
                    <a:cubicBezTo>
                      <a:pt x="60" y="72"/>
                      <a:pt x="61" y="69"/>
                      <a:pt x="60" y="66"/>
                    </a:cubicBezTo>
                    <a:cubicBezTo>
                      <a:pt x="58" y="63"/>
                      <a:pt x="58" y="63"/>
                      <a:pt x="58" y="63"/>
                    </a:cubicBezTo>
                    <a:cubicBezTo>
                      <a:pt x="60" y="61"/>
                      <a:pt x="62" y="58"/>
                      <a:pt x="64" y="56"/>
                    </a:cubicBezTo>
                    <a:cubicBezTo>
                      <a:pt x="68" y="57"/>
                      <a:pt x="68" y="57"/>
                      <a:pt x="68" y="57"/>
                    </a:cubicBezTo>
                    <a:cubicBezTo>
                      <a:pt x="69" y="58"/>
                      <a:pt x="70" y="58"/>
                      <a:pt x="71" y="57"/>
                    </a:cubicBezTo>
                    <a:cubicBezTo>
                      <a:pt x="73" y="57"/>
                      <a:pt x="74" y="56"/>
                      <a:pt x="74" y="55"/>
                    </a:cubicBezTo>
                    <a:cubicBezTo>
                      <a:pt x="76" y="50"/>
                      <a:pt x="76" y="50"/>
                      <a:pt x="76" y="50"/>
                    </a:cubicBezTo>
                    <a:cubicBezTo>
                      <a:pt x="77" y="47"/>
                      <a:pt x="76" y="44"/>
                      <a:pt x="73" y="43"/>
                    </a:cubicBezTo>
                    <a:close/>
                    <a:moveTo>
                      <a:pt x="46" y="56"/>
                    </a:moveTo>
                    <a:cubicBezTo>
                      <a:pt x="44" y="57"/>
                      <a:pt x="41" y="58"/>
                      <a:pt x="38" y="58"/>
                    </a:cubicBezTo>
                    <a:cubicBezTo>
                      <a:pt x="31" y="58"/>
                      <a:pt x="24" y="53"/>
                      <a:pt x="21" y="47"/>
                    </a:cubicBezTo>
                    <a:cubicBezTo>
                      <a:pt x="17" y="37"/>
                      <a:pt x="21" y="26"/>
                      <a:pt x="30" y="21"/>
                    </a:cubicBezTo>
                    <a:cubicBezTo>
                      <a:pt x="33" y="20"/>
                      <a:pt x="36" y="19"/>
                      <a:pt x="38" y="19"/>
                    </a:cubicBezTo>
                    <a:cubicBezTo>
                      <a:pt x="46" y="19"/>
                      <a:pt x="53" y="24"/>
                      <a:pt x="56" y="31"/>
                    </a:cubicBezTo>
                    <a:cubicBezTo>
                      <a:pt x="60" y="40"/>
                      <a:pt x="56" y="52"/>
                      <a:pt x="46" y="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grpSp>
        <p:nvGrpSpPr>
          <p:cNvPr id="50" name="Group 89">
            <a:extLst>
              <a:ext uri="{FF2B5EF4-FFF2-40B4-BE49-F238E27FC236}">
                <a16:creationId xmlns:a16="http://schemas.microsoft.com/office/drawing/2014/main" id="{487D6E74-2FBD-4170-AD2E-EEC9E99FC682}"/>
              </a:ext>
            </a:extLst>
          </p:cNvPr>
          <p:cNvGrpSpPr/>
          <p:nvPr/>
        </p:nvGrpSpPr>
        <p:grpSpPr>
          <a:xfrm>
            <a:off x="2764258" y="5621376"/>
            <a:ext cx="3364747" cy="959826"/>
            <a:chOff x="2742552" y="5898173"/>
            <a:chExt cx="3364747" cy="959826"/>
          </a:xfrm>
        </p:grpSpPr>
        <p:grpSp>
          <p:nvGrpSpPr>
            <p:cNvPr id="51" name="Group 87">
              <a:extLst>
                <a:ext uri="{FF2B5EF4-FFF2-40B4-BE49-F238E27FC236}">
                  <a16:creationId xmlns:a16="http://schemas.microsoft.com/office/drawing/2014/main" id="{775FBDC5-B13A-4922-898B-0A2D64356D6C}"/>
                </a:ext>
              </a:extLst>
            </p:cNvPr>
            <p:cNvGrpSpPr/>
            <p:nvPr/>
          </p:nvGrpSpPr>
          <p:grpSpPr>
            <a:xfrm>
              <a:off x="3674910" y="6205615"/>
              <a:ext cx="2432389" cy="652384"/>
              <a:chOff x="3674910" y="6205615"/>
              <a:chExt cx="2432389" cy="652384"/>
            </a:xfrm>
          </p:grpSpPr>
          <p:cxnSp>
            <p:nvCxnSpPr>
              <p:cNvPr id="53" name="Straight Connector 116">
                <a:extLst>
                  <a:ext uri="{FF2B5EF4-FFF2-40B4-BE49-F238E27FC236}">
                    <a16:creationId xmlns:a16="http://schemas.microsoft.com/office/drawing/2014/main" id="{A336A1B4-4D6B-4B89-AEB6-4C4406B40AD4}"/>
                  </a:ext>
                </a:extLst>
              </p:cNvPr>
              <p:cNvCxnSpPr/>
              <p:nvPr/>
            </p:nvCxnSpPr>
            <p:spPr>
              <a:xfrm>
                <a:off x="3674910" y="6593044"/>
                <a:ext cx="2363509" cy="0"/>
              </a:xfrm>
              <a:prstGeom prst="line">
                <a:avLst/>
              </a:prstGeom>
              <a:noFill/>
              <a:ln w="9525" cap="flat" cmpd="sng" algn="ctr">
                <a:solidFill>
                  <a:sysClr val="window" lastClr="FFFFFF">
                    <a:lumMod val="65000"/>
                  </a:sysClr>
                </a:solidFill>
                <a:prstDash val="dash"/>
                <a:miter lim="800000"/>
              </a:ln>
              <a:effectLst/>
            </p:spPr>
          </p:cxnSp>
          <p:cxnSp>
            <p:nvCxnSpPr>
              <p:cNvPr id="54" name="Straight Connector 118">
                <a:extLst>
                  <a:ext uri="{FF2B5EF4-FFF2-40B4-BE49-F238E27FC236}">
                    <a16:creationId xmlns:a16="http://schemas.microsoft.com/office/drawing/2014/main" id="{9BED4CB5-DC3A-4F17-BC39-14E104935986}"/>
                  </a:ext>
                </a:extLst>
              </p:cNvPr>
              <p:cNvCxnSpPr>
                <a:stCxn id="32" idx="4"/>
              </p:cNvCxnSpPr>
              <p:nvPr/>
            </p:nvCxnSpPr>
            <p:spPr>
              <a:xfrm>
                <a:off x="6107299" y="6205615"/>
                <a:ext cx="0" cy="652384"/>
              </a:xfrm>
              <a:prstGeom prst="line">
                <a:avLst/>
              </a:prstGeom>
              <a:noFill/>
              <a:ln w="9525" cap="flat" cmpd="sng" algn="ctr">
                <a:solidFill>
                  <a:sysClr val="window" lastClr="FFFFFF">
                    <a:lumMod val="65000"/>
                  </a:sysClr>
                </a:solidFill>
                <a:prstDash val="dash"/>
                <a:miter lim="800000"/>
              </a:ln>
              <a:effectLst/>
            </p:spPr>
          </p:cxnSp>
        </p:grpSp>
        <p:cxnSp>
          <p:nvCxnSpPr>
            <p:cNvPr id="52" name="Straight Connector 126">
              <a:extLst>
                <a:ext uri="{FF2B5EF4-FFF2-40B4-BE49-F238E27FC236}">
                  <a16:creationId xmlns:a16="http://schemas.microsoft.com/office/drawing/2014/main" id="{46B37046-0160-4652-B716-53D47B1200DF}"/>
                </a:ext>
              </a:extLst>
            </p:cNvPr>
            <p:cNvCxnSpPr/>
            <p:nvPr/>
          </p:nvCxnSpPr>
          <p:spPr>
            <a:xfrm>
              <a:off x="2742552" y="5898173"/>
              <a:ext cx="932358" cy="694871"/>
            </a:xfrm>
            <a:prstGeom prst="line">
              <a:avLst/>
            </a:prstGeom>
            <a:noFill/>
            <a:ln w="9525" cap="flat" cmpd="sng" algn="ctr">
              <a:solidFill>
                <a:sysClr val="window" lastClr="FFFFFF">
                  <a:lumMod val="65000"/>
                </a:sysClr>
              </a:solidFill>
              <a:prstDash val="dash"/>
              <a:miter lim="800000"/>
            </a:ln>
            <a:effectLst/>
          </p:spPr>
        </p:cxnSp>
      </p:grpSp>
      <p:grpSp>
        <p:nvGrpSpPr>
          <p:cNvPr id="55" name="Group 91">
            <a:extLst>
              <a:ext uri="{FF2B5EF4-FFF2-40B4-BE49-F238E27FC236}">
                <a16:creationId xmlns:a16="http://schemas.microsoft.com/office/drawing/2014/main" id="{0DBEC0F8-4E24-4CF9-91D3-9CE86395C56E}"/>
              </a:ext>
            </a:extLst>
          </p:cNvPr>
          <p:cNvGrpSpPr/>
          <p:nvPr/>
        </p:nvGrpSpPr>
        <p:grpSpPr>
          <a:xfrm>
            <a:off x="6122514" y="1559514"/>
            <a:ext cx="3277903" cy="493600"/>
            <a:chOff x="6053634" y="1294559"/>
            <a:chExt cx="3277903" cy="493600"/>
          </a:xfrm>
        </p:grpSpPr>
        <p:grpSp>
          <p:nvGrpSpPr>
            <p:cNvPr id="56" name="Group 123">
              <a:extLst>
                <a:ext uri="{FF2B5EF4-FFF2-40B4-BE49-F238E27FC236}">
                  <a16:creationId xmlns:a16="http://schemas.microsoft.com/office/drawing/2014/main" id="{DB53D2D9-FC8E-4902-BBD0-61ACB9E11F53}"/>
                </a:ext>
              </a:extLst>
            </p:cNvPr>
            <p:cNvGrpSpPr/>
            <p:nvPr/>
          </p:nvGrpSpPr>
          <p:grpSpPr>
            <a:xfrm flipH="1" flipV="1">
              <a:off x="6053634" y="1294559"/>
              <a:ext cx="2363510" cy="190296"/>
              <a:chOff x="3674910" y="6402748"/>
              <a:chExt cx="2363510" cy="190296"/>
            </a:xfrm>
          </p:grpSpPr>
          <p:cxnSp>
            <p:nvCxnSpPr>
              <p:cNvPr id="58" name="Straight Connector 124">
                <a:extLst>
                  <a:ext uri="{FF2B5EF4-FFF2-40B4-BE49-F238E27FC236}">
                    <a16:creationId xmlns:a16="http://schemas.microsoft.com/office/drawing/2014/main" id="{327F256D-DAE5-4C07-B29B-1358E4D73B94}"/>
                  </a:ext>
                </a:extLst>
              </p:cNvPr>
              <p:cNvCxnSpPr/>
              <p:nvPr/>
            </p:nvCxnSpPr>
            <p:spPr>
              <a:xfrm>
                <a:off x="3674910" y="6593044"/>
                <a:ext cx="2363509" cy="0"/>
              </a:xfrm>
              <a:prstGeom prst="line">
                <a:avLst/>
              </a:prstGeom>
              <a:noFill/>
              <a:ln w="9525" cap="flat" cmpd="sng" algn="ctr">
                <a:solidFill>
                  <a:sysClr val="window" lastClr="FFFFFF">
                    <a:lumMod val="65000"/>
                  </a:sysClr>
                </a:solidFill>
                <a:prstDash val="dash"/>
                <a:miter lim="800000"/>
              </a:ln>
              <a:effectLst/>
            </p:spPr>
          </p:cxnSp>
          <p:cxnSp>
            <p:nvCxnSpPr>
              <p:cNvPr id="59" name="Straight Connector 125">
                <a:extLst>
                  <a:ext uri="{FF2B5EF4-FFF2-40B4-BE49-F238E27FC236}">
                    <a16:creationId xmlns:a16="http://schemas.microsoft.com/office/drawing/2014/main" id="{B48489AE-36CA-4CA5-9C31-CCEAF85B91DC}"/>
                  </a:ext>
                </a:extLst>
              </p:cNvPr>
              <p:cNvCxnSpPr/>
              <p:nvPr/>
            </p:nvCxnSpPr>
            <p:spPr>
              <a:xfrm flipH="1">
                <a:off x="6038419" y="6402748"/>
                <a:ext cx="1" cy="190296"/>
              </a:xfrm>
              <a:prstGeom prst="line">
                <a:avLst/>
              </a:prstGeom>
              <a:noFill/>
              <a:ln w="9525" cap="flat" cmpd="sng" algn="ctr">
                <a:solidFill>
                  <a:sysClr val="window" lastClr="FFFFFF">
                    <a:lumMod val="65000"/>
                  </a:sysClr>
                </a:solidFill>
                <a:prstDash val="dash"/>
                <a:miter lim="800000"/>
              </a:ln>
              <a:effectLst/>
            </p:spPr>
          </p:cxnSp>
        </p:grpSp>
        <p:cxnSp>
          <p:nvCxnSpPr>
            <p:cNvPr id="57" name="Straight Connector 129">
              <a:extLst>
                <a:ext uri="{FF2B5EF4-FFF2-40B4-BE49-F238E27FC236}">
                  <a16:creationId xmlns:a16="http://schemas.microsoft.com/office/drawing/2014/main" id="{DC715FAA-E8FD-47E4-8666-B24E78B4E387}"/>
                </a:ext>
              </a:extLst>
            </p:cNvPr>
            <p:cNvCxnSpPr/>
            <p:nvPr/>
          </p:nvCxnSpPr>
          <p:spPr>
            <a:xfrm>
              <a:off x="8417144" y="1294559"/>
              <a:ext cx="914393" cy="493600"/>
            </a:xfrm>
            <a:prstGeom prst="line">
              <a:avLst/>
            </a:prstGeom>
            <a:noFill/>
            <a:ln w="9525" cap="flat" cmpd="sng" algn="ctr">
              <a:solidFill>
                <a:sysClr val="window" lastClr="FFFFFF">
                  <a:lumMod val="65000"/>
                </a:sysClr>
              </a:solidFill>
              <a:prstDash val="dash"/>
              <a:miter lim="800000"/>
            </a:ln>
            <a:effectLst/>
          </p:spPr>
        </p:cxnSp>
      </p:grpSp>
      <p:sp>
        <p:nvSpPr>
          <p:cNvPr id="60" name="Rectangle 132">
            <a:extLst>
              <a:ext uri="{FF2B5EF4-FFF2-40B4-BE49-F238E27FC236}">
                <a16:creationId xmlns:a16="http://schemas.microsoft.com/office/drawing/2014/main" id="{4BDA7994-D57A-4B9B-AE0F-8D3DB0F3C560}"/>
              </a:ext>
            </a:extLst>
          </p:cNvPr>
          <p:cNvSpPr/>
          <p:nvPr/>
        </p:nvSpPr>
        <p:spPr>
          <a:xfrm>
            <a:off x="-31776" y="4651947"/>
            <a:ext cx="3560759" cy="923330"/>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1" name="Rectangle 133">
            <a:extLst>
              <a:ext uri="{FF2B5EF4-FFF2-40B4-BE49-F238E27FC236}">
                <a16:creationId xmlns:a16="http://schemas.microsoft.com/office/drawing/2014/main" id="{5C90E460-F544-43CD-A440-97E226240378}"/>
              </a:ext>
            </a:extLst>
          </p:cNvPr>
          <p:cNvSpPr/>
          <p:nvPr/>
        </p:nvSpPr>
        <p:spPr>
          <a:xfrm>
            <a:off x="8166471" y="2229895"/>
            <a:ext cx="3560759" cy="923330"/>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2" name="Group 97">
            <a:extLst>
              <a:ext uri="{FF2B5EF4-FFF2-40B4-BE49-F238E27FC236}">
                <a16:creationId xmlns:a16="http://schemas.microsoft.com/office/drawing/2014/main" id="{C1A0B94A-3435-405D-913C-A09FDF0B03EF}"/>
              </a:ext>
            </a:extLst>
          </p:cNvPr>
          <p:cNvGrpSpPr/>
          <p:nvPr/>
        </p:nvGrpSpPr>
        <p:grpSpPr>
          <a:xfrm>
            <a:off x="8434604" y="4219475"/>
            <a:ext cx="1041871" cy="519055"/>
            <a:chOff x="8365724" y="3954520"/>
            <a:chExt cx="1041871" cy="519055"/>
          </a:xfrm>
        </p:grpSpPr>
        <p:cxnSp>
          <p:nvCxnSpPr>
            <p:cNvPr id="63" name="Straight Connector 81">
              <a:extLst>
                <a:ext uri="{FF2B5EF4-FFF2-40B4-BE49-F238E27FC236}">
                  <a16:creationId xmlns:a16="http://schemas.microsoft.com/office/drawing/2014/main" id="{724F94A0-C717-47E9-A9DB-602BE7839734}"/>
                </a:ext>
              </a:extLst>
            </p:cNvPr>
            <p:cNvCxnSpPr/>
            <p:nvPr/>
          </p:nvCxnSpPr>
          <p:spPr>
            <a:xfrm>
              <a:off x="8990740" y="3954520"/>
              <a:ext cx="416855" cy="519055"/>
            </a:xfrm>
            <a:prstGeom prst="line">
              <a:avLst/>
            </a:prstGeom>
            <a:noFill/>
            <a:ln w="9525" cap="flat" cmpd="sng" algn="ctr">
              <a:solidFill>
                <a:sysClr val="window" lastClr="FFFFFF">
                  <a:lumMod val="65000"/>
                </a:sysClr>
              </a:solidFill>
              <a:prstDash val="dash"/>
              <a:miter lim="800000"/>
            </a:ln>
            <a:effectLst/>
          </p:spPr>
        </p:cxnSp>
        <p:cxnSp>
          <p:nvCxnSpPr>
            <p:cNvPr id="64" name="Straight Connector 136">
              <a:extLst>
                <a:ext uri="{FF2B5EF4-FFF2-40B4-BE49-F238E27FC236}">
                  <a16:creationId xmlns:a16="http://schemas.microsoft.com/office/drawing/2014/main" id="{4D3D4B23-4DA0-4DE4-9091-92B7DDC7E92D}"/>
                </a:ext>
              </a:extLst>
            </p:cNvPr>
            <p:cNvCxnSpPr/>
            <p:nvPr/>
          </p:nvCxnSpPr>
          <p:spPr>
            <a:xfrm>
              <a:off x="8365724" y="3954520"/>
              <a:ext cx="625016" cy="0"/>
            </a:xfrm>
            <a:prstGeom prst="line">
              <a:avLst/>
            </a:prstGeom>
            <a:noFill/>
            <a:ln w="9525" cap="flat" cmpd="sng" algn="ctr">
              <a:solidFill>
                <a:sysClr val="window" lastClr="FFFFFF">
                  <a:lumMod val="65000"/>
                </a:sysClr>
              </a:solidFill>
              <a:prstDash val="dash"/>
              <a:miter lim="800000"/>
            </a:ln>
            <a:effectLst/>
          </p:spPr>
        </p:cxnSp>
      </p:grpSp>
      <p:grpSp>
        <p:nvGrpSpPr>
          <p:cNvPr id="65" name="Group 96">
            <a:extLst>
              <a:ext uri="{FF2B5EF4-FFF2-40B4-BE49-F238E27FC236}">
                <a16:creationId xmlns:a16="http://schemas.microsoft.com/office/drawing/2014/main" id="{24D2575A-EA7E-44FE-9DCA-A0BAC2BE3B76}"/>
              </a:ext>
            </a:extLst>
          </p:cNvPr>
          <p:cNvGrpSpPr/>
          <p:nvPr/>
        </p:nvGrpSpPr>
        <p:grpSpPr>
          <a:xfrm>
            <a:off x="2719528" y="2898982"/>
            <a:ext cx="1020647" cy="519055"/>
            <a:chOff x="2690469" y="3431048"/>
            <a:chExt cx="1020647" cy="519055"/>
          </a:xfrm>
        </p:grpSpPr>
        <p:cxnSp>
          <p:nvCxnSpPr>
            <p:cNvPr id="66" name="Straight Connector 115">
              <a:extLst>
                <a:ext uri="{FF2B5EF4-FFF2-40B4-BE49-F238E27FC236}">
                  <a16:creationId xmlns:a16="http://schemas.microsoft.com/office/drawing/2014/main" id="{1BBD09B8-FAC0-4161-B4E3-8080E351637E}"/>
                </a:ext>
              </a:extLst>
            </p:cNvPr>
            <p:cNvCxnSpPr/>
            <p:nvPr/>
          </p:nvCxnSpPr>
          <p:spPr>
            <a:xfrm>
              <a:off x="3086100" y="3929673"/>
              <a:ext cx="625016" cy="0"/>
            </a:xfrm>
            <a:prstGeom prst="line">
              <a:avLst/>
            </a:prstGeom>
            <a:noFill/>
            <a:ln w="9525" cap="flat" cmpd="sng" algn="ctr">
              <a:solidFill>
                <a:sysClr val="window" lastClr="FFFFFF">
                  <a:lumMod val="65000"/>
                </a:sysClr>
              </a:solidFill>
              <a:prstDash val="dash"/>
              <a:miter lim="800000"/>
            </a:ln>
            <a:effectLst/>
          </p:spPr>
        </p:cxnSp>
        <p:cxnSp>
          <p:nvCxnSpPr>
            <p:cNvPr id="67" name="Straight Connector 139">
              <a:extLst>
                <a:ext uri="{FF2B5EF4-FFF2-40B4-BE49-F238E27FC236}">
                  <a16:creationId xmlns:a16="http://schemas.microsoft.com/office/drawing/2014/main" id="{AADEF802-0E6A-4E26-ACA6-6BB620AF91ED}"/>
                </a:ext>
              </a:extLst>
            </p:cNvPr>
            <p:cNvCxnSpPr/>
            <p:nvPr/>
          </p:nvCxnSpPr>
          <p:spPr>
            <a:xfrm>
              <a:off x="2690469" y="3431048"/>
              <a:ext cx="416855" cy="519055"/>
            </a:xfrm>
            <a:prstGeom prst="line">
              <a:avLst/>
            </a:prstGeom>
            <a:noFill/>
            <a:ln w="9525" cap="flat" cmpd="sng" algn="ctr">
              <a:solidFill>
                <a:sysClr val="window" lastClr="FFFFFF">
                  <a:lumMod val="65000"/>
                </a:sysClr>
              </a:solidFill>
              <a:prstDash val="dash"/>
              <a:miter lim="800000"/>
            </a:ln>
            <a:effectLst/>
          </p:spPr>
        </p:cxnSp>
      </p:grpSp>
      <p:sp>
        <p:nvSpPr>
          <p:cNvPr id="68" name="Rectangle 142">
            <a:extLst>
              <a:ext uri="{FF2B5EF4-FFF2-40B4-BE49-F238E27FC236}">
                <a16:creationId xmlns:a16="http://schemas.microsoft.com/office/drawing/2014/main" id="{850D44BB-15FB-4F16-9CF7-1CF2611DC43F}"/>
              </a:ext>
            </a:extLst>
          </p:cNvPr>
          <p:cNvSpPr/>
          <p:nvPr/>
        </p:nvSpPr>
        <p:spPr>
          <a:xfrm>
            <a:off x="8090587" y="4945060"/>
            <a:ext cx="3560759" cy="923330"/>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9" name="Rectangle 143">
            <a:extLst>
              <a:ext uri="{FF2B5EF4-FFF2-40B4-BE49-F238E27FC236}">
                <a16:creationId xmlns:a16="http://schemas.microsoft.com/office/drawing/2014/main" id="{59E990F3-B022-4DB7-B880-A72C5A04E0D8}"/>
              </a:ext>
            </a:extLst>
          </p:cNvPr>
          <p:cNvSpPr/>
          <p:nvPr/>
        </p:nvSpPr>
        <p:spPr>
          <a:xfrm>
            <a:off x="19550" y="1967823"/>
            <a:ext cx="3560759" cy="923330"/>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0" name="TextBox 144">
            <a:extLst>
              <a:ext uri="{FF2B5EF4-FFF2-40B4-BE49-F238E27FC236}">
                <a16:creationId xmlns:a16="http://schemas.microsoft.com/office/drawing/2014/main" id="{FF52B343-ED28-4934-B30F-922E036A372B}"/>
              </a:ext>
            </a:extLst>
          </p:cNvPr>
          <p:cNvSpPr txBox="1"/>
          <p:nvPr/>
        </p:nvSpPr>
        <p:spPr>
          <a:xfrm>
            <a:off x="1269804" y="4436407"/>
            <a:ext cx="1286763" cy="338554"/>
          </a:xfrm>
          <a:prstGeom prst="rect">
            <a:avLst/>
          </a:prstGeom>
          <a:noFill/>
        </p:spPr>
        <p:txBody>
          <a:bodyPr wrap="none" rtlCol="0">
            <a:spAutoFit/>
          </a:bodyPr>
          <a:lstStyle/>
          <a:p>
            <a:r>
              <a:rPr lang="en-GB" sz="1600" b="1" dirty="0">
                <a:solidFill>
                  <a:schemeClr val="accent3"/>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1" name="TextBox 145">
            <a:extLst>
              <a:ext uri="{FF2B5EF4-FFF2-40B4-BE49-F238E27FC236}">
                <a16:creationId xmlns:a16="http://schemas.microsoft.com/office/drawing/2014/main" id="{83EBDA25-683E-4809-A3B9-FE34ED4CB34A}"/>
              </a:ext>
            </a:extLst>
          </p:cNvPr>
          <p:cNvSpPr txBox="1"/>
          <p:nvPr/>
        </p:nvSpPr>
        <p:spPr>
          <a:xfrm>
            <a:off x="1295257" y="1721747"/>
            <a:ext cx="1286763" cy="338554"/>
          </a:xfrm>
          <a:prstGeom prst="rect">
            <a:avLst/>
          </a:prstGeom>
          <a:noFill/>
        </p:spPr>
        <p:txBody>
          <a:bodyPr wrap="none" rtlCol="0">
            <a:spAutoFit/>
          </a:bodyPr>
          <a:lstStyle/>
          <a:p>
            <a:r>
              <a:rPr lang="en-GB" sz="1600" b="1" dirty="0">
                <a:solidFill>
                  <a:schemeClr val="accent4"/>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2" name="TextBox 147">
            <a:extLst>
              <a:ext uri="{FF2B5EF4-FFF2-40B4-BE49-F238E27FC236}">
                <a16:creationId xmlns:a16="http://schemas.microsoft.com/office/drawing/2014/main" id="{E14FD3BD-AD4D-4EE4-A385-53FCA4571D5F}"/>
              </a:ext>
            </a:extLst>
          </p:cNvPr>
          <p:cNvSpPr txBox="1"/>
          <p:nvPr/>
        </p:nvSpPr>
        <p:spPr>
          <a:xfrm>
            <a:off x="9347077" y="2019228"/>
            <a:ext cx="1286763" cy="338554"/>
          </a:xfrm>
          <a:prstGeom prst="rect">
            <a:avLst/>
          </a:prstGeom>
          <a:noFill/>
        </p:spPr>
        <p:txBody>
          <a:bodyPr wrap="none" rtlCol="0">
            <a:spAutoFit/>
          </a:bodyPr>
          <a:lstStyle/>
          <a:p>
            <a:r>
              <a:rPr lang="en-GB" sz="16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3" name="TextBox 148">
            <a:extLst>
              <a:ext uri="{FF2B5EF4-FFF2-40B4-BE49-F238E27FC236}">
                <a16:creationId xmlns:a16="http://schemas.microsoft.com/office/drawing/2014/main" id="{645F7078-F6BA-47B8-A8FD-D969997088BD}"/>
              </a:ext>
            </a:extLst>
          </p:cNvPr>
          <p:cNvSpPr txBox="1"/>
          <p:nvPr/>
        </p:nvSpPr>
        <p:spPr>
          <a:xfrm>
            <a:off x="9395003" y="4709658"/>
            <a:ext cx="1286763" cy="338554"/>
          </a:xfrm>
          <a:prstGeom prst="rect">
            <a:avLst/>
          </a:prstGeom>
          <a:noFill/>
        </p:spPr>
        <p:txBody>
          <a:bodyPr wrap="none" rtlCol="0">
            <a:spAutoFit/>
          </a:bodyPr>
          <a:lstStyle/>
          <a:p>
            <a:r>
              <a:rPr lang="en-GB" sz="1600" b="1" dirty="0">
                <a:solidFill>
                  <a:schemeClr val="accent2"/>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453792889"/>
      </p:ext>
    </p:extLst>
  </p:cSld>
  <p:clrMapOvr>
    <a:masterClrMapping/>
  </p:clrMapOvr>
  <mc:AlternateContent xmlns:mc="http://schemas.openxmlformats.org/markup-compatibility/2006" xmlns:p14="http://schemas.microsoft.com/office/powerpoint/2010/main">
    <mc:Choice Requires="p14">
      <p:transition p14:dur="0" advClick="0" advTm="6000"/>
    </mc:Choice>
    <mc:Fallback xmlns="">
      <p:transition advClick="0" advTm="6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afterEffect">
                                  <p:stCondLst>
                                    <p:cond delay="0"/>
                                  </p:stCondLst>
                                  <p:childTnLst>
                                    <p:set>
                                      <p:cBhvr>
                                        <p:cTn id="6" dur="1" fill="hold">
                                          <p:stCondLst>
                                            <p:cond delay="0"/>
                                          </p:stCondLst>
                                        </p:cTn>
                                        <p:tgtEl>
                                          <p:spTgt spid="31"/>
                                        </p:tgtEl>
                                        <p:attrNameLst>
                                          <p:attrName>style.visibility</p:attrName>
                                        </p:attrNameLst>
                                      </p:cBhvr>
                                      <p:to>
                                        <p:strVal val="visible"/>
                                      </p:to>
                                    </p:set>
                                    <p:animEffect transition="in" filter="wheel(1)">
                                      <p:cBhvr>
                                        <p:cTn id="7" dur="500"/>
                                        <p:tgtEl>
                                          <p:spTgt spid="31"/>
                                        </p:tgtEl>
                                      </p:cBhvr>
                                    </p:animEffect>
                                  </p:childTnLst>
                                </p:cTn>
                              </p:par>
                            </p:childTnLst>
                          </p:cTn>
                        </p:par>
                        <p:par>
                          <p:cTn id="8" fill="hold">
                            <p:stCondLst>
                              <p:cond delay="500"/>
                            </p:stCondLst>
                            <p:childTnLst>
                              <p:par>
                                <p:cTn id="9" presetID="22" presetClass="entr" presetSubtype="8"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wipe(left)">
                                      <p:cBhvr>
                                        <p:cTn id="11" dur="500"/>
                                        <p:tgtEl>
                                          <p:spTgt spid="55"/>
                                        </p:tgtEl>
                                      </p:cBhvr>
                                    </p:animEffect>
                                  </p:childTnLst>
                                </p:cTn>
                              </p:par>
                            </p:childTnLst>
                          </p:cTn>
                        </p:par>
                        <p:par>
                          <p:cTn id="12" fill="hold">
                            <p:stCondLst>
                              <p:cond delay="1000"/>
                            </p:stCondLst>
                            <p:childTnLst>
                              <p:par>
                                <p:cTn id="13" presetID="22" presetClass="entr" presetSubtype="1" fill="hold" grpId="0" nodeType="afterEffect">
                                  <p:stCondLst>
                                    <p:cond delay="0"/>
                                  </p:stCondLst>
                                  <p:childTnLst>
                                    <p:set>
                                      <p:cBhvr>
                                        <p:cTn id="14" dur="1" fill="hold">
                                          <p:stCondLst>
                                            <p:cond delay="0"/>
                                          </p:stCondLst>
                                        </p:cTn>
                                        <p:tgtEl>
                                          <p:spTgt spid="72"/>
                                        </p:tgtEl>
                                        <p:attrNameLst>
                                          <p:attrName>style.visibility</p:attrName>
                                        </p:attrNameLst>
                                      </p:cBhvr>
                                      <p:to>
                                        <p:strVal val="visible"/>
                                      </p:to>
                                    </p:set>
                                    <p:animEffect transition="in" filter="wipe(up)">
                                      <p:cBhvr>
                                        <p:cTn id="15" dur="500"/>
                                        <p:tgtEl>
                                          <p:spTgt spid="72"/>
                                        </p:tgtEl>
                                      </p:cBhvr>
                                    </p:animEffect>
                                  </p:childTnLst>
                                </p:cTn>
                              </p:par>
                            </p:childTnLst>
                          </p:cTn>
                        </p:par>
                        <p:par>
                          <p:cTn id="16" fill="hold">
                            <p:stCondLst>
                              <p:cond delay="1500"/>
                            </p:stCondLst>
                            <p:childTnLst>
                              <p:par>
                                <p:cTn id="17" presetID="22" presetClass="entr" presetSubtype="1" fill="hold" grpId="0" nodeType="afterEffect">
                                  <p:stCondLst>
                                    <p:cond delay="0"/>
                                  </p:stCondLst>
                                  <p:childTnLst>
                                    <p:set>
                                      <p:cBhvr>
                                        <p:cTn id="18" dur="1" fill="hold">
                                          <p:stCondLst>
                                            <p:cond delay="0"/>
                                          </p:stCondLst>
                                        </p:cTn>
                                        <p:tgtEl>
                                          <p:spTgt spid="61"/>
                                        </p:tgtEl>
                                        <p:attrNameLst>
                                          <p:attrName>style.visibility</p:attrName>
                                        </p:attrNameLst>
                                      </p:cBhvr>
                                      <p:to>
                                        <p:strVal val="visible"/>
                                      </p:to>
                                    </p:set>
                                    <p:animEffect transition="in" filter="wipe(up)">
                                      <p:cBhvr>
                                        <p:cTn id="19" dur="500"/>
                                        <p:tgtEl>
                                          <p:spTgt spid="61"/>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62"/>
                                        </p:tgtEl>
                                        <p:attrNameLst>
                                          <p:attrName>style.visibility</p:attrName>
                                        </p:attrNameLst>
                                      </p:cBhvr>
                                      <p:to>
                                        <p:strVal val="visible"/>
                                      </p:to>
                                    </p:set>
                                    <p:animEffect transition="in" filter="wipe(left)">
                                      <p:cBhvr>
                                        <p:cTn id="23" dur="500"/>
                                        <p:tgtEl>
                                          <p:spTgt spid="62"/>
                                        </p:tgtEl>
                                      </p:cBhvr>
                                    </p:animEffect>
                                  </p:childTnLst>
                                </p:cTn>
                              </p:par>
                            </p:childTnLst>
                          </p:cTn>
                        </p:par>
                        <p:par>
                          <p:cTn id="24" fill="hold">
                            <p:stCondLst>
                              <p:cond delay="2500"/>
                            </p:stCondLst>
                            <p:childTnLst>
                              <p:par>
                                <p:cTn id="25" presetID="22" presetClass="entr" presetSubtype="1" fill="hold" grpId="0" nodeType="afterEffect">
                                  <p:stCondLst>
                                    <p:cond delay="0"/>
                                  </p:stCondLst>
                                  <p:childTnLst>
                                    <p:set>
                                      <p:cBhvr>
                                        <p:cTn id="26" dur="1" fill="hold">
                                          <p:stCondLst>
                                            <p:cond delay="0"/>
                                          </p:stCondLst>
                                        </p:cTn>
                                        <p:tgtEl>
                                          <p:spTgt spid="73"/>
                                        </p:tgtEl>
                                        <p:attrNameLst>
                                          <p:attrName>style.visibility</p:attrName>
                                        </p:attrNameLst>
                                      </p:cBhvr>
                                      <p:to>
                                        <p:strVal val="visible"/>
                                      </p:to>
                                    </p:set>
                                    <p:animEffect transition="in" filter="wipe(up)">
                                      <p:cBhvr>
                                        <p:cTn id="27" dur="500"/>
                                        <p:tgtEl>
                                          <p:spTgt spid="73"/>
                                        </p:tgtEl>
                                      </p:cBhvr>
                                    </p:animEffect>
                                  </p:childTnLst>
                                </p:cTn>
                              </p:par>
                            </p:childTnLst>
                          </p:cTn>
                        </p:par>
                        <p:par>
                          <p:cTn id="28" fill="hold">
                            <p:stCondLst>
                              <p:cond delay="3000"/>
                            </p:stCondLst>
                            <p:childTnLst>
                              <p:par>
                                <p:cTn id="29" presetID="22" presetClass="entr" presetSubtype="1" fill="hold" grpId="0" nodeType="afterEffect">
                                  <p:stCondLst>
                                    <p:cond delay="0"/>
                                  </p:stCondLst>
                                  <p:childTnLst>
                                    <p:set>
                                      <p:cBhvr>
                                        <p:cTn id="30" dur="1" fill="hold">
                                          <p:stCondLst>
                                            <p:cond delay="0"/>
                                          </p:stCondLst>
                                        </p:cTn>
                                        <p:tgtEl>
                                          <p:spTgt spid="68"/>
                                        </p:tgtEl>
                                        <p:attrNameLst>
                                          <p:attrName>style.visibility</p:attrName>
                                        </p:attrNameLst>
                                      </p:cBhvr>
                                      <p:to>
                                        <p:strVal val="visible"/>
                                      </p:to>
                                    </p:set>
                                    <p:animEffect transition="in" filter="wipe(up)">
                                      <p:cBhvr>
                                        <p:cTn id="31" dur="500"/>
                                        <p:tgtEl>
                                          <p:spTgt spid="68"/>
                                        </p:tgtEl>
                                      </p:cBhvr>
                                    </p:animEffect>
                                  </p:childTnLst>
                                </p:cTn>
                              </p:par>
                            </p:childTnLst>
                          </p:cTn>
                        </p:par>
                        <p:par>
                          <p:cTn id="32" fill="hold">
                            <p:stCondLst>
                              <p:cond delay="3500"/>
                            </p:stCondLst>
                            <p:childTnLst>
                              <p:par>
                                <p:cTn id="33" presetID="22" presetClass="entr" presetSubtype="2" fill="hold" nodeType="afterEffect">
                                  <p:stCondLst>
                                    <p:cond delay="0"/>
                                  </p:stCondLst>
                                  <p:childTnLst>
                                    <p:set>
                                      <p:cBhvr>
                                        <p:cTn id="34" dur="1" fill="hold">
                                          <p:stCondLst>
                                            <p:cond delay="0"/>
                                          </p:stCondLst>
                                        </p:cTn>
                                        <p:tgtEl>
                                          <p:spTgt spid="65"/>
                                        </p:tgtEl>
                                        <p:attrNameLst>
                                          <p:attrName>style.visibility</p:attrName>
                                        </p:attrNameLst>
                                      </p:cBhvr>
                                      <p:to>
                                        <p:strVal val="visible"/>
                                      </p:to>
                                    </p:set>
                                    <p:animEffect transition="in" filter="wipe(right)">
                                      <p:cBhvr>
                                        <p:cTn id="35" dur="500"/>
                                        <p:tgtEl>
                                          <p:spTgt spid="65"/>
                                        </p:tgtEl>
                                      </p:cBhvr>
                                    </p:animEffect>
                                  </p:childTnLst>
                                </p:cTn>
                              </p:par>
                            </p:childTnLst>
                          </p:cTn>
                        </p:par>
                        <p:par>
                          <p:cTn id="36" fill="hold">
                            <p:stCondLst>
                              <p:cond delay="4000"/>
                            </p:stCondLst>
                            <p:childTnLst>
                              <p:par>
                                <p:cTn id="37" presetID="22" presetClass="entr" presetSubtype="1" fill="hold" grpId="0" nodeType="afterEffect">
                                  <p:stCondLst>
                                    <p:cond delay="0"/>
                                  </p:stCondLst>
                                  <p:childTnLst>
                                    <p:set>
                                      <p:cBhvr>
                                        <p:cTn id="38" dur="1" fill="hold">
                                          <p:stCondLst>
                                            <p:cond delay="0"/>
                                          </p:stCondLst>
                                        </p:cTn>
                                        <p:tgtEl>
                                          <p:spTgt spid="71"/>
                                        </p:tgtEl>
                                        <p:attrNameLst>
                                          <p:attrName>style.visibility</p:attrName>
                                        </p:attrNameLst>
                                      </p:cBhvr>
                                      <p:to>
                                        <p:strVal val="visible"/>
                                      </p:to>
                                    </p:set>
                                    <p:animEffect transition="in" filter="wipe(up)">
                                      <p:cBhvr>
                                        <p:cTn id="39" dur="500"/>
                                        <p:tgtEl>
                                          <p:spTgt spid="71"/>
                                        </p:tgtEl>
                                      </p:cBhvr>
                                    </p:animEffect>
                                  </p:childTnLst>
                                </p:cTn>
                              </p:par>
                            </p:childTnLst>
                          </p:cTn>
                        </p:par>
                        <p:par>
                          <p:cTn id="40" fill="hold">
                            <p:stCondLst>
                              <p:cond delay="4500"/>
                            </p:stCondLst>
                            <p:childTnLst>
                              <p:par>
                                <p:cTn id="41" presetID="22" presetClass="entr" presetSubtype="1" fill="hold" grpId="0" nodeType="afterEffect">
                                  <p:stCondLst>
                                    <p:cond delay="0"/>
                                  </p:stCondLst>
                                  <p:childTnLst>
                                    <p:set>
                                      <p:cBhvr>
                                        <p:cTn id="42" dur="1" fill="hold">
                                          <p:stCondLst>
                                            <p:cond delay="0"/>
                                          </p:stCondLst>
                                        </p:cTn>
                                        <p:tgtEl>
                                          <p:spTgt spid="69"/>
                                        </p:tgtEl>
                                        <p:attrNameLst>
                                          <p:attrName>style.visibility</p:attrName>
                                        </p:attrNameLst>
                                      </p:cBhvr>
                                      <p:to>
                                        <p:strVal val="visible"/>
                                      </p:to>
                                    </p:set>
                                    <p:animEffect transition="in" filter="wipe(up)">
                                      <p:cBhvr>
                                        <p:cTn id="43" dur="500"/>
                                        <p:tgtEl>
                                          <p:spTgt spid="69"/>
                                        </p:tgtEl>
                                      </p:cBhvr>
                                    </p:animEffect>
                                  </p:childTnLst>
                                </p:cTn>
                              </p:par>
                            </p:childTnLst>
                          </p:cTn>
                        </p:par>
                        <p:par>
                          <p:cTn id="44" fill="hold">
                            <p:stCondLst>
                              <p:cond delay="5000"/>
                            </p:stCondLst>
                            <p:childTnLst>
                              <p:par>
                                <p:cTn id="45" presetID="22" presetClass="entr" presetSubtype="2" fill="hold" nodeType="afterEffect">
                                  <p:stCondLst>
                                    <p:cond delay="0"/>
                                  </p:stCondLst>
                                  <p:childTnLst>
                                    <p:set>
                                      <p:cBhvr>
                                        <p:cTn id="46" dur="1" fill="hold">
                                          <p:stCondLst>
                                            <p:cond delay="0"/>
                                          </p:stCondLst>
                                        </p:cTn>
                                        <p:tgtEl>
                                          <p:spTgt spid="50"/>
                                        </p:tgtEl>
                                        <p:attrNameLst>
                                          <p:attrName>style.visibility</p:attrName>
                                        </p:attrNameLst>
                                      </p:cBhvr>
                                      <p:to>
                                        <p:strVal val="visible"/>
                                      </p:to>
                                    </p:set>
                                    <p:animEffect transition="in" filter="wipe(right)">
                                      <p:cBhvr>
                                        <p:cTn id="47" dur="500"/>
                                        <p:tgtEl>
                                          <p:spTgt spid="50"/>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up)">
                                      <p:cBhvr>
                                        <p:cTn id="51" dur="500"/>
                                        <p:tgtEl>
                                          <p:spTgt spid="70"/>
                                        </p:tgtEl>
                                      </p:cBhvr>
                                    </p:animEffect>
                                  </p:childTnLst>
                                </p:cTn>
                              </p:par>
                            </p:childTnLst>
                          </p:cTn>
                        </p:par>
                        <p:par>
                          <p:cTn id="52" fill="hold">
                            <p:stCondLst>
                              <p:cond delay="6000"/>
                            </p:stCondLst>
                            <p:childTnLst>
                              <p:par>
                                <p:cTn id="53" presetID="22" presetClass="entr" presetSubtype="1" fill="hold" grpId="0" nodeType="afterEffect">
                                  <p:stCondLst>
                                    <p:cond delay="0"/>
                                  </p:stCondLst>
                                  <p:childTnLst>
                                    <p:set>
                                      <p:cBhvr>
                                        <p:cTn id="54" dur="1" fill="hold">
                                          <p:stCondLst>
                                            <p:cond delay="0"/>
                                          </p:stCondLst>
                                        </p:cTn>
                                        <p:tgtEl>
                                          <p:spTgt spid="60"/>
                                        </p:tgtEl>
                                        <p:attrNameLst>
                                          <p:attrName>style.visibility</p:attrName>
                                        </p:attrNameLst>
                                      </p:cBhvr>
                                      <p:to>
                                        <p:strVal val="visible"/>
                                      </p:to>
                                    </p:set>
                                    <p:animEffect transition="in" filter="wipe(up)">
                                      <p:cBhvr>
                                        <p:cTn id="55"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p:bldP spid="61" grpId="0"/>
      <p:bldP spid="68" grpId="0"/>
      <p:bldP spid="69" grpId="0"/>
      <p:bldP spid="70" grpId="0"/>
      <p:bldP spid="71" grpId="0"/>
      <p:bldP spid="72" grpId="0"/>
      <p:bldP spid="73" grpId="0"/>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74" name="Group 49">
            <a:extLst>
              <a:ext uri="{FF2B5EF4-FFF2-40B4-BE49-F238E27FC236}">
                <a16:creationId xmlns:a16="http://schemas.microsoft.com/office/drawing/2014/main" id="{C3C82CBE-E3F8-4F1E-ACD5-71A7048D40D3}"/>
              </a:ext>
            </a:extLst>
          </p:cNvPr>
          <p:cNvGrpSpPr/>
          <p:nvPr/>
        </p:nvGrpSpPr>
        <p:grpSpPr>
          <a:xfrm>
            <a:off x="3612624" y="1219760"/>
            <a:ext cx="5132131" cy="4722431"/>
            <a:chOff x="3525808" y="1600760"/>
            <a:chExt cx="4872037" cy="4483100"/>
          </a:xfrm>
        </p:grpSpPr>
        <p:sp>
          <p:nvSpPr>
            <p:cNvPr id="75" name="Freeform 6">
              <a:extLst>
                <a:ext uri="{FF2B5EF4-FFF2-40B4-BE49-F238E27FC236}">
                  <a16:creationId xmlns:a16="http://schemas.microsoft.com/office/drawing/2014/main" id="{3ED37197-DFFB-4E97-BEAC-0E9A0D19FFD2}"/>
                </a:ext>
              </a:extLst>
            </p:cNvPr>
            <p:cNvSpPr>
              <a:spLocks/>
            </p:cNvSpPr>
            <p:nvPr/>
          </p:nvSpPr>
          <p:spPr bwMode="auto">
            <a:xfrm>
              <a:off x="6102320" y="2553260"/>
              <a:ext cx="1944688" cy="327025"/>
            </a:xfrm>
            <a:custGeom>
              <a:avLst/>
              <a:gdLst>
                <a:gd name="T0" fmla="*/ 339 w 902"/>
                <a:gd name="T1" fmla="*/ 147 h 151"/>
                <a:gd name="T2" fmla="*/ 342 w 902"/>
                <a:gd name="T3" fmla="*/ 151 h 151"/>
                <a:gd name="T4" fmla="*/ 480 w 902"/>
                <a:gd name="T5" fmla="*/ 13 h 151"/>
                <a:gd name="T6" fmla="*/ 902 w 902"/>
                <a:gd name="T7" fmla="*/ 13 h 151"/>
                <a:gd name="T8" fmla="*/ 902 w 902"/>
                <a:gd name="T9" fmla="*/ 3 h 151"/>
                <a:gd name="T10" fmla="*/ 475 w 902"/>
                <a:gd name="T11" fmla="*/ 3 h 151"/>
                <a:gd name="T12" fmla="*/ 475 w 902"/>
                <a:gd name="T13" fmla="*/ 5 h 151"/>
                <a:gd name="T14" fmla="*/ 475 w 902"/>
                <a:gd name="T15" fmla="*/ 4 h 151"/>
                <a:gd name="T16" fmla="*/ 340 w 902"/>
                <a:gd name="T17" fmla="*/ 139 h 151"/>
                <a:gd name="T18" fmla="*/ 0 w 902"/>
                <a:gd name="T19" fmla="*/ 0 h 151"/>
                <a:gd name="T20" fmla="*/ 0 w 902"/>
                <a:gd name="T21" fmla="*/ 7 h 151"/>
                <a:gd name="T22" fmla="*/ 339 w 902"/>
                <a:gd name="T23" fmla="*/ 148 h 151"/>
                <a:gd name="T24" fmla="*/ 339 w 902"/>
                <a:gd name="T25" fmla="*/ 1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02" h="151">
                  <a:moveTo>
                    <a:pt x="339" y="147"/>
                  </a:moveTo>
                  <a:cubicBezTo>
                    <a:pt x="342" y="151"/>
                    <a:pt x="342" y="151"/>
                    <a:pt x="342" y="151"/>
                  </a:cubicBezTo>
                  <a:cubicBezTo>
                    <a:pt x="480" y="13"/>
                    <a:pt x="480" y="13"/>
                    <a:pt x="480" y="13"/>
                  </a:cubicBezTo>
                  <a:cubicBezTo>
                    <a:pt x="902" y="13"/>
                    <a:pt x="902" y="13"/>
                    <a:pt x="902" y="13"/>
                  </a:cubicBezTo>
                  <a:cubicBezTo>
                    <a:pt x="902" y="3"/>
                    <a:pt x="902" y="3"/>
                    <a:pt x="902" y="3"/>
                  </a:cubicBezTo>
                  <a:cubicBezTo>
                    <a:pt x="475" y="3"/>
                    <a:pt x="475" y="3"/>
                    <a:pt x="475" y="3"/>
                  </a:cubicBezTo>
                  <a:cubicBezTo>
                    <a:pt x="475" y="5"/>
                    <a:pt x="475" y="5"/>
                    <a:pt x="475" y="5"/>
                  </a:cubicBezTo>
                  <a:cubicBezTo>
                    <a:pt x="475" y="4"/>
                    <a:pt x="475" y="4"/>
                    <a:pt x="475" y="4"/>
                  </a:cubicBezTo>
                  <a:cubicBezTo>
                    <a:pt x="340" y="139"/>
                    <a:pt x="340" y="139"/>
                    <a:pt x="340" y="139"/>
                  </a:cubicBezTo>
                  <a:cubicBezTo>
                    <a:pt x="243" y="60"/>
                    <a:pt x="125" y="12"/>
                    <a:pt x="0" y="0"/>
                  </a:cubicBezTo>
                  <a:cubicBezTo>
                    <a:pt x="0" y="7"/>
                    <a:pt x="0" y="7"/>
                    <a:pt x="0" y="7"/>
                  </a:cubicBezTo>
                  <a:cubicBezTo>
                    <a:pt x="128" y="20"/>
                    <a:pt x="244" y="70"/>
                    <a:pt x="339" y="148"/>
                  </a:cubicBezTo>
                  <a:lnTo>
                    <a:pt x="339" y="147"/>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6" name="Freeform 7">
              <a:extLst>
                <a:ext uri="{FF2B5EF4-FFF2-40B4-BE49-F238E27FC236}">
                  <a16:creationId xmlns:a16="http://schemas.microsoft.com/office/drawing/2014/main" id="{EF61E932-D5F8-40CA-899D-27A3BC43EB07}"/>
                </a:ext>
              </a:extLst>
            </p:cNvPr>
            <p:cNvSpPr>
              <a:spLocks/>
            </p:cNvSpPr>
            <p:nvPr/>
          </p:nvSpPr>
          <p:spPr bwMode="auto">
            <a:xfrm>
              <a:off x="3886170" y="4980547"/>
              <a:ext cx="1944688" cy="325438"/>
            </a:xfrm>
            <a:custGeom>
              <a:avLst/>
              <a:gdLst>
                <a:gd name="T0" fmla="*/ 564 w 902"/>
                <a:gd name="T1" fmla="*/ 3 h 151"/>
                <a:gd name="T2" fmla="*/ 560 w 902"/>
                <a:gd name="T3" fmla="*/ 0 h 151"/>
                <a:gd name="T4" fmla="*/ 422 w 902"/>
                <a:gd name="T5" fmla="*/ 138 h 151"/>
                <a:gd name="T6" fmla="*/ 0 w 902"/>
                <a:gd name="T7" fmla="*/ 138 h 151"/>
                <a:gd name="T8" fmla="*/ 0 w 902"/>
                <a:gd name="T9" fmla="*/ 148 h 151"/>
                <a:gd name="T10" fmla="*/ 427 w 902"/>
                <a:gd name="T11" fmla="*/ 148 h 151"/>
                <a:gd name="T12" fmla="*/ 427 w 902"/>
                <a:gd name="T13" fmla="*/ 146 h 151"/>
                <a:gd name="T14" fmla="*/ 428 w 902"/>
                <a:gd name="T15" fmla="*/ 146 h 151"/>
                <a:gd name="T16" fmla="*/ 562 w 902"/>
                <a:gd name="T17" fmla="*/ 12 h 151"/>
                <a:gd name="T18" fmla="*/ 902 w 902"/>
                <a:gd name="T19" fmla="*/ 151 h 151"/>
                <a:gd name="T20" fmla="*/ 902 w 902"/>
                <a:gd name="T21" fmla="*/ 144 h 151"/>
                <a:gd name="T22" fmla="*/ 564 w 902"/>
                <a:gd name="T23" fmla="*/ 3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2" h="151">
                  <a:moveTo>
                    <a:pt x="564" y="3"/>
                  </a:moveTo>
                  <a:cubicBezTo>
                    <a:pt x="560" y="0"/>
                    <a:pt x="560" y="0"/>
                    <a:pt x="560" y="0"/>
                  </a:cubicBezTo>
                  <a:cubicBezTo>
                    <a:pt x="422" y="138"/>
                    <a:pt x="422" y="138"/>
                    <a:pt x="422" y="138"/>
                  </a:cubicBezTo>
                  <a:cubicBezTo>
                    <a:pt x="0" y="138"/>
                    <a:pt x="0" y="138"/>
                    <a:pt x="0" y="138"/>
                  </a:cubicBezTo>
                  <a:cubicBezTo>
                    <a:pt x="0" y="148"/>
                    <a:pt x="0" y="148"/>
                    <a:pt x="0" y="148"/>
                  </a:cubicBezTo>
                  <a:cubicBezTo>
                    <a:pt x="427" y="148"/>
                    <a:pt x="427" y="148"/>
                    <a:pt x="427" y="148"/>
                  </a:cubicBezTo>
                  <a:cubicBezTo>
                    <a:pt x="427" y="146"/>
                    <a:pt x="427" y="146"/>
                    <a:pt x="427" y="146"/>
                  </a:cubicBezTo>
                  <a:cubicBezTo>
                    <a:pt x="428" y="146"/>
                    <a:pt x="428" y="146"/>
                    <a:pt x="428" y="146"/>
                  </a:cubicBezTo>
                  <a:cubicBezTo>
                    <a:pt x="562" y="12"/>
                    <a:pt x="562" y="12"/>
                    <a:pt x="562" y="12"/>
                  </a:cubicBezTo>
                  <a:cubicBezTo>
                    <a:pt x="660" y="91"/>
                    <a:pt x="777" y="139"/>
                    <a:pt x="902" y="151"/>
                  </a:cubicBezTo>
                  <a:cubicBezTo>
                    <a:pt x="902" y="144"/>
                    <a:pt x="902" y="144"/>
                    <a:pt x="902" y="144"/>
                  </a:cubicBezTo>
                  <a:cubicBezTo>
                    <a:pt x="775" y="131"/>
                    <a:pt x="658" y="80"/>
                    <a:pt x="564" y="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7" name="Freeform 8">
              <a:extLst>
                <a:ext uri="{FF2B5EF4-FFF2-40B4-BE49-F238E27FC236}">
                  <a16:creationId xmlns:a16="http://schemas.microsoft.com/office/drawing/2014/main" id="{3F5EB113-E39D-48A3-A599-1DD2E3795088}"/>
                </a:ext>
              </a:extLst>
            </p:cNvPr>
            <p:cNvSpPr>
              <a:spLocks/>
            </p:cNvSpPr>
            <p:nvPr/>
          </p:nvSpPr>
          <p:spPr bwMode="auto">
            <a:xfrm>
              <a:off x="7023070" y="3051735"/>
              <a:ext cx="728663" cy="752475"/>
            </a:xfrm>
            <a:custGeom>
              <a:avLst/>
              <a:gdLst>
                <a:gd name="T0" fmla="*/ 338 w 338"/>
                <a:gd name="T1" fmla="*/ 349 h 349"/>
                <a:gd name="T2" fmla="*/ 338 w 338"/>
                <a:gd name="T3" fmla="*/ 339 h 349"/>
                <a:gd name="T4" fmla="*/ 148 w 338"/>
                <a:gd name="T5" fmla="*/ 339 h 349"/>
                <a:gd name="T6" fmla="*/ 6 w 338"/>
                <a:gd name="T7" fmla="*/ 0 h 349"/>
                <a:gd name="T8" fmla="*/ 0 w 338"/>
                <a:gd name="T9" fmla="*/ 5 h 349"/>
                <a:gd name="T10" fmla="*/ 141 w 338"/>
                <a:gd name="T11" fmla="*/ 344 h 349"/>
                <a:gd name="T12" fmla="*/ 141 w 338"/>
                <a:gd name="T13" fmla="*/ 344 h 349"/>
                <a:gd name="T14" fmla="*/ 141 w 338"/>
                <a:gd name="T15" fmla="*/ 349 h 349"/>
                <a:gd name="T16" fmla="*/ 338 w 338"/>
                <a:gd name="T17"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49">
                  <a:moveTo>
                    <a:pt x="338" y="349"/>
                  </a:moveTo>
                  <a:cubicBezTo>
                    <a:pt x="338" y="339"/>
                    <a:pt x="338" y="339"/>
                    <a:pt x="338" y="339"/>
                  </a:cubicBezTo>
                  <a:cubicBezTo>
                    <a:pt x="148" y="339"/>
                    <a:pt x="148" y="339"/>
                    <a:pt x="148" y="339"/>
                  </a:cubicBezTo>
                  <a:cubicBezTo>
                    <a:pt x="135" y="214"/>
                    <a:pt x="86" y="97"/>
                    <a:pt x="6" y="0"/>
                  </a:cubicBezTo>
                  <a:cubicBezTo>
                    <a:pt x="0" y="5"/>
                    <a:pt x="0" y="5"/>
                    <a:pt x="0" y="5"/>
                  </a:cubicBezTo>
                  <a:cubicBezTo>
                    <a:pt x="78" y="100"/>
                    <a:pt x="128" y="216"/>
                    <a:pt x="141" y="344"/>
                  </a:cubicBezTo>
                  <a:cubicBezTo>
                    <a:pt x="141" y="344"/>
                    <a:pt x="141" y="344"/>
                    <a:pt x="141" y="344"/>
                  </a:cubicBezTo>
                  <a:cubicBezTo>
                    <a:pt x="141" y="349"/>
                    <a:pt x="141" y="349"/>
                    <a:pt x="141" y="349"/>
                  </a:cubicBezTo>
                  <a:lnTo>
                    <a:pt x="338" y="349"/>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8" name="Freeform 9">
              <a:extLst>
                <a:ext uri="{FF2B5EF4-FFF2-40B4-BE49-F238E27FC236}">
                  <a16:creationId xmlns:a16="http://schemas.microsoft.com/office/drawing/2014/main" id="{31E8D868-4971-46E3-869C-88773BFD3BAB}"/>
                </a:ext>
              </a:extLst>
            </p:cNvPr>
            <p:cNvSpPr>
              <a:spLocks/>
            </p:cNvSpPr>
            <p:nvPr/>
          </p:nvSpPr>
          <p:spPr bwMode="auto">
            <a:xfrm>
              <a:off x="5087908" y="2143685"/>
              <a:ext cx="752475" cy="728663"/>
            </a:xfrm>
            <a:custGeom>
              <a:avLst/>
              <a:gdLst>
                <a:gd name="T0" fmla="*/ 339 w 349"/>
                <a:gd name="T1" fmla="*/ 190 h 338"/>
                <a:gd name="T2" fmla="*/ 0 w 349"/>
                <a:gd name="T3" fmla="*/ 332 h 338"/>
                <a:gd name="T4" fmla="*/ 6 w 349"/>
                <a:gd name="T5" fmla="*/ 338 h 338"/>
                <a:gd name="T6" fmla="*/ 344 w 349"/>
                <a:gd name="T7" fmla="*/ 197 h 338"/>
                <a:gd name="T8" fmla="*/ 344 w 349"/>
                <a:gd name="T9" fmla="*/ 197 h 338"/>
                <a:gd name="T10" fmla="*/ 349 w 349"/>
                <a:gd name="T11" fmla="*/ 197 h 338"/>
                <a:gd name="T12" fmla="*/ 349 w 349"/>
                <a:gd name="T13" fmla="*/ 0 h 338"/>
                <a:gd name="T14" fmla="*/ 339 w 349"/>
                <a:gd name="T15" fmla="*/ 0 h 338"/>
                <a:gd name="T16" fmla="*/ 339 w 349"/>
                <a:gd name="T17" fmla="*/ 19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338">
                  <a:moveTo>
                    <a:pt x="339" y="190"/>
                  </a:moveTo>
                  <a:cubicBezTo>
                    <a:pt x="214" y="203"/>
                    <a:pt x="97" y="252"/>
                    <a:pt x="0" y="332"/>
                  </a:cubicBezTo>
                  <a:cubicBezTo>
                    <a:pt x="6" y="338"/>
                    <a:pt x="6" y="338"/>
                    <a:pt x="6" y="338"/>
                  </a:cubicBezTo>
                  <a:cubicBezTo>
                    <a:pt x="100" y="260"/>
                    <a:pt x="217" y="210"/>
                    <a:pt x="344" y="197"/>
                  </a:cubicBezTo>
                  <a:cubicBezTo>
                    <a:pt x="344" y="197"/>
                    <a:pt x="344" y="197"/>
                    <a:pt x="344" y="197"/>
                  </a:cubicBezTo>
                  <a:cubicBezTo>
                    <a:pt x="349" y="197"/>
                    <a:pt x="349" y="197"/>
                    <a:pt x="349" y="197"/>
                  </a:cubicBezTo>
                  <a:cubicBezTo>
                    <a:pt x="349" y="0"/>
                    <a:pt x="349" y="0"/>
                    <a:pt x="349" y="0"/>
                  </a:cubicBezTo>
                  <a:cubicBezTo>
                    <a:pt x="339" y="0"/>
                    <a:pt x="339" y="0"/>
                    <a:pt x="339" y="0"/>
                  </a:cubicBezTo>
                  <a:lnTo>
                    <a:pt x="339" y="19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9" name="Freeform 10">
              <a:extLst>
                <a:ext uri="{FF2B5EF4-FFF2-40B4-BE49-F238E27FC236}">
                  <a16:creationId xmlns:a16="http://schemas.microsoft.com/office/drawing/2014/main" id="{EED274F9-505F-4505-A072-2929BD002A7A}"/>
                </a:ext>
              </a:extLst>
            </p:cNvPr>
            <p:cNvSpPr>
              <a:spLocks/>
            </p:cNvSpPr>
            <p:nvPr/>
          </p:nvSpPr>
          <p:spPr bwMode="auto">
            <a:xfrm>
              <a:off x="3692495" y="2751697"/>
              <a:ext cx="1223963" cy="1041400"/>
            </a:xfrm>
            <a:custGeom>
              <a:avLst/>
              <a:gdLst>
                <a:gd name="T0" fmla="*/ 556 w 568"/>
                <a:gd name="T1" fmla="*/ 143 h 483"/>
                <a:gd name="T2" fmla="*/ 417 w 568"/>
                <a:gd name="T3" fmla="*/ 483 h 483"/>
                <a:gd name="T4" fmla="*/ 424 w 568"/>
                <a:gd name="T5" fmla="*/ 483 h 483"/>
                <a:gd name="T6" fmla="*/ 565 w 568"/>
                <a:gd name="T7" fmla="*/ 144 h 483"/>
                <a:gd name="T8" fmla="*/ 565 w 568"/>
                <a:gd name="T9" fmla="*/ 144 h 483"/>
                <a:gd name="T10" fmla="*/ 568 w 568"/>
                <a:gd name="T11" fmla="*/ 141 h 483"/>
                <a:gd name="T12" fmla="*/ 429 w 568"/>
                <a:gd name="T13" fmla="*/ 1 h 483"/>
                <a:gd name="T14" fmla="*/ 427 w 568"/>
                <a:gd name="T15" fmla="*/ 3 h 483"/>
                <a:gd name="T16" fmla="*/ 427 w 568"/>
                <a:gd name="T17" fmla="*/ 0 h 483"/>
                <a:gd name="T18" fmla="*/ 0 w 568"/>
                <a:gd name="T19" fmla="*/ 0 h 483"/>
                <a:gd name="T20" fmla="*/ 0 w 568"/>
                <a:gd name="T21" fmla="*/ 10 h 483"/>
                <a:gd name="T22" fmla="*/ 423 w 568"/>
                <a:gd name="T23" fmla="*/ 10 h 483"/>
                <a:gd name="T24" fmla="*/ 556 w 568"/>
                <a:gd name="T25" fmla="*/ 14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8" h="483">
                  <a:moveTo>
                    <a:pt x="556" y="143"/>
                  </a:moveTo>
                  <a:cubicBezTo>
                    <a:pt x="477" y="240"/>
                    <a:pt x="429" y="358"/>
                    <a:pt x="417" y="483"/>
                  </a:cubicBezTo>
                  <a:cubicBezTo>
                    <a:pt x="424" y="483"/>
                    <a:pt x="424" y="483"/>
                    <a:pt x="424" y="483"/>
                  </a:cubicBezTo>
                  <a:cubicBezTo>
                    <a:pt x="437" y="355"/>
                    <a:pt x="488" y="239"/>
                    <a:pt x="565" y="144"/>
                  </a:cubicBezTo>
                  <a:cubicBezTo>
                    <a:pt x="565" y="144"/>
                    <a:pt x="565" y="144"/>
                    <a:pt x="565" y="144"/>
                  </a:cubicBezTo>
                  <a:cubicBezTo>
                    <a:pt x="568" y="141"/>
                    <a:pt x="568" y="141"/>
                    <a:pt x="568" y="141"/>
                  </a:cubicBezTo>
                  <a:cubicBezTo>
                    <a:pt x="429" y="1"/>
                    <a:pt x="429" y="1"/>
                    <a:pt x="429" y="1"/>
                  </a:cubicBezTo>
                  <a:cubicBezTo>
                    <a:pt x="427" y="3"/>
                    <a:pt x="427" y="3"/>
                    <a:pt x="427" y="3"/>
                  </a:cubicBezTo>
                  <a:cubicBezTo>
                    <a:pt x="427" y="0"/>
                    <a:pt x="427" y="0"/>
                    <a:pt x="427" y="0"/>
                  </a:cubicBezTo>
                  <a:cubicBezTo>
                    <a:pt x="0" y="0"/>
                    <a:pt x="0" y="0"/>
                    <a:pt x="0" y="0"/>
                  </a:cubicBezTo>
                  <a:cubicBezTo>
                    <a:pt x="0" y="10"/>
                    <a:pt x="0" y="10"/>
                    <a:pt x="0" y="10"/>
                  </a:cubicBezTo>
                  <a:cubicBezTo>
                    <a:pt x="423" y="10"/>
                    <a:pt x="423" y="10"/>
                    <a:pt x="423" y="10"/>
                  </a:cubicBezTo>
                  <a:lnTo>
                    <a:pt x="556" y="14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0" name="Freeform 11">
              <a:extLst>
                <a:ext uri="{FF2B5EF4-FFF2-40B4-BE49-F238E27FC236}">
                  <a16:creationId xmlns:a16="http://schemas.microsoft.com/office/drawing/2014/main" id="{3F8C2EBD-2019-4A05-889C-97173B9BA53D}"/>
                </a:ext>
              </a:extLst>
            </p:cNvPr>
            <p:cNvSpPr>
              <a:spLocks/>
            </p:cNvSpPr>
            <p:nvPr/>
          </p:nvSpPr>
          <p:spPr bwMode="auto">
            <a:xfrm>
              <a:off x="4181445" y="4055035"/>
              <a:ext cx="728663" cy="752475"/>
            </a:xfrm>
            <a:custGeom>
              <a:avLst/>
              <a:gdLst>
                <a:gd name="T0" fmla="*/ 0 w 338"/>
                <a:gd name="T1" fmla="*/ 0 h 349"/>
                <a:gd name="T2" fmla="*/ 0 w 338"/>
                <a:gd name="T3" fmla="*/ 10 h 349"/>
                <a:gd name="T4" fmla="*/ 191 w 338"/>
                <a:gd name="T5" fmla="*/ 10 h 349"/>
                <a:gd name="T6" fmla="*/ 332 w 338"/>
                <a:gd name="T7" fmla="*/ 349 h 349"/>
                <a:gd name="T8" fmla="*/ 338 w 338"/>
                <a:gd name="T9" fmla="*/ 343 h 349"/>
                <a:gd name="T10" fmla="*/ 197 w 338"/>
                <a:gd name="T11" fmla="*/ 5 h 349"/>
                <a:gd name="T12" fmla="*/ 197 w 338"/>
                <a:gd name="T13" fmla="*/ 5 h 349"/>
                <a:gd name="T14" fmla="*/ 197 w 338"/>
                <a:gd name="T15" fmla="*/ 0 h 349"/>
                <a:gd name="T16" fmla="*/ 0 w 338"/>
                <a:gd name="T17" fmla="*/ 0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8" h="349">
                  <a:moveTo>
                    <a:pt x="0" y="0"/>
                  </a:moveTo>
                  <a:cubicBezTo>
                    <a:pt x="0" y="10"/>
                    <a:pt x="0" y="10"/>
                    <a:pt x="0" y="10"/>
                  </a:cubicBezTo>
                  <a:cubicBezTo>
                    <a:pt x="191" y="10"/>
                    <a:pt x="191" y="10"/>
                    <a:pt x="191" y="10"/>
                  </a:cubicBezTo>
                  <a:cubicBezTo>
                    <a:pt x="204" y="135"/>
                    <a:pt x="253" y="252"/>
                    <a:pt x="332" y="349"/>
                  </a:cubicBezTo>
                  <a:cubicBezTo>
                    <a:pt x="338" y="343"/>
                    <a:pt x="338" y="343"/>
                    <a:pt x="338" y="343"/>
                  </a:cubicBezTo>
                  <a:cubicBezTo>
                    <a:pt x="261" y="249"/>
                    <a:pt x="210" y="132"/>
                    <a:pt x="197" y="5"/>
                  </a:cubicBezTo>
                  <a:cubicBezTo>
                    <a:pt x="197" y="5"/>
                    <a:pt x="197" y="5"/>
                    <a:pt x="197" y="5"/>
                  </a:cubicBezTo>
                  <a:cubicBezTo>
                    <a:pt x="197" y="0"/>
                    <a:pt x="197" y="0"/>
                    <a:pt x="197" y="0"/>
                  </a:cubicBez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1" name="Freeform 12">
              <a:extLst>
                <a:ext uri="{FF2B5EF4-FFF2-40B4-BE49-F238E27FC236}">
                  <a16:creationId xmlns:a16="http://schemas.microsoft.com/office/drawing/2014/main" id="{D1F1CBA4-552A-4A41-A8D3-2FA340F3E850}"/>
                </a:ext>
              </a:extLst>
            </p:cNvPr>
            <p:cNvSpPr>
              <a:spLocks/>
            </p:cNvSpPr>
            <p:nvPr/>
          </p:nvSpPr>
          <p:spPr bwMode="auto">
            <a:xfrm>
              <a:off x="7016720" y="4066147"/>
              <a:ext cx="1222375" cy="1041400"/>
            </a:xfrm>
            <a:custGeom>
              <a:avLst/>
              <a:gdLst>
                <a:gd name="T0" fmla="*/ 145 w 567"/>
                <a:gd name="T1" fmla="*/ 473 h 483"/>
                <a:gd name="T2" fmla="*/ 12 w 567"/>
                <a:gd name="T3" fmla="*/ 340 h 483"/>
                <a:gd name="T4" fmla="*/ 151 w 567"/>
                <a:gd name="T5" fmla="*/ 0 h 483"/>
                <a:gd name="T6" fmla="*/ 144 w 567"/>
                <a:gd name="T7" fmla="*/ 0 h 483"/>
                <a:gd name="T8" fmla="*/ 3 w 567"/>
                <a:gd name="T9" fmla="*/ 338 h 483"/>
                <a:gd name="T10" fmla="*/ 4 w 567"/>
                <a:gd name="T11" fmla="*/ 338 h 483"/>
                <a:gd name="T12" fmla="*/ 0 w 567"/>
                <a:gd name="T13" fmla="*/ 342 h 483"/>
                <a:gd name="T14" fmla="*/ 140 w 567"/>
                <a:gd name="T15" fmla="*/ 481 h 483"/>
                <a:gd name="T16" fmla="*/ 140 w 567"/>
                <a:gd name="T17" fmla="*/ 481 h 483"/>
                <a:gd name="T18" fmla="*/ 140 w 567"/>
                <a:gd name="T19" fmla="*/ 483 h 483"/>
                <a:gd name="T20" fmla="*/ 567 w 567"/>
                <a:gd name="T21" fmla="*/ 483 h 483"/>
                <a:gd name="T22" fmla="*/ 567 w 567"/>
                <a:gd name="T23" fmla="*/ 473 h 483"/>
                <a:gd name="T24" fmla="*/ 145 w 567"/>
                <a:gd name="T25" fmla="*/ 473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7" h="483">
                  <a:moveTo>
                    <a:pt x="145" y="473"/>
                  </a:moveTo>
                  <a:cubicBezTo>
                    <a:pt x="12" y="340"/>
                    <a:pt x="12" y="340"/>
                    <a:pt x="12" y="340"/>
                  </a:cubicBezTo>
                  <a:cubicBezTo>
                    <a:pt x="91" y="242"/>
                    <a:pt x="139" y="125"/>
                    <a:pt x="151" y="0"/>
                  </a:cubicBezTo>
                  <a:cubicBezTo>
                    <a:pt x="144" y="0"/>
                    <a:pt x="144" y="0"/>
                    <a:pt x="144" y="0"/>
                  </a:cubicBezTo>
                  <a:cubicBezTo>
                    <a:pt x="131" y="127"/>
                    <a:pt x="81" y="244"/>
                    <a:pt x="3" y="338"/>
                  </a:cubicBezTo>
                  <a:cubicBezTo>
                    <a:pt x="4" y="338"/>
                    <a:pt x="4" y="338"/>
                    <a:pt x="4" y="338"/>
                  </a:cubicBezTo>
                  <a:cubicBezTo>
                    <a:pt x="0" y="342"/>
                    <a:pt x="0" y="342"/>
                    <a:pt x="0" y="342"/>
                  </a:cubicBezTo>
                  <a:cubicBezTo>
                    <a:pt x="140" y="481"/>
                    <a:pt x="140" y="481"/>
                    <a:pt x="140" y="481"/>
                  </a:cubicBezTo>
                  <a:cubicBezTo>
                    <a:pt x="140" y="481"/>
                    <a:pt x="140" y="481"/>
                    <a:pt x="140" y="481"/>
                  </a:cubicBezTo>
                  <a:cubicBezTo>
                    <a:pt x="140" y="483"/>
                    <a:pt x="140" y="483"/>
                    <a:pt x="140" y="483"/>
                  </a:cubicBezTo>
                  <a:cubicBezTo>
                    <a:pt x="567" y="483"/>
                    <a:pt x="567" y="483"/>
                    <a:pt x="567" y="483"/>
                  </a:cubicBezTo>
                  <a:cubicBezTo>
                    <a:pt x="567" y="473"/>
                    <a:pt x="567" y="473"/>
                    <a:pt x="567" y="473"/>
                  </a:cubicBezTo>
                  <a:lnTo>
                    <a:pt x="145" y="47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2" name="Freeform 13">
              <a:extLst>
                <a:ext uri="{FF2B5EF4-FFF2-40B4-BE49-F238E27FC236}">
                  <a16:creationId xmlns:a16="http://schemas.microsoft.com/office/drawing/2014/main" id="{1C3BB677-CA2C-465E-9BA3-9024D129E728}"/>
                </a:ext>
              </a:extLst>
            </p:cNvPr>
            <p:cNvSpPr>
              <a:spLocks noEditPoints="1"/>
            </p:cNvSpPr>
            <p:nvPr/>
          </p:nvSpPr>
          <p:spPr bwMode="auto">
            <a:xfrm>
              <a:off x="6049933" y="5766360"/>
              <a:ext cx="84138" cy="84138"/>
            </a:xfrm>
            <a:custGeom>
              <a:avLst/>
              <a:gdLst>
                <a:gd name="T0" fmla="*/ 39 w 39"/>
                <a:gd name="T1" fmla="*/ 19 h 39"/>
                <a:gd name="T2" fmla="*/ 20 w 39"/>
                <a:gd name="T3" fmla="*/ 39 h 39"/>
                <a:gd name="T4" fmla="*/ 0 w 39"/>
                <a:gd name="T5" fmla="*/ 19 h 39"/>
                <a:gd name="T6" fmla="*/ 20 w 39"/>
                <a:gd name="T7" fmla="*/ 0 h 39"/>
                <a:gd name="T8" fmla="*/ 39 w 39"/>
                <a:gd name="T9" fmla="*/ 19 h 39"/>
                <a:gd name="T10" fmla="*/ 39 w 39"/>
                <a:gd name="T11" fmla="*/ 19 h 39"/>
                <a:gd name="T12" fmla="*/ 39 w 39"/>
                <a:gd name="T13" fmla="*/ 19 h 39"/>
              </a:gdLst>
              <a:ahLst/>
              <a:cxnLst>
                <a:cxn ang="0">
                  <a:pos x="T0" y="T1"/>
                </a:cxn>
                <a:cxn ang="0">
                  <a:pos x="T2" y="T3"/>
                </a:cxn>
                <a:cxn ang="0">
                  <a:pos x="T4" y="T5"/>
                </a:cxn>
                <a:cxn ang="0">
                  <a:pos x="T6" y="T7"/>
                </a:cxn>
                <a:cxn ang="0">
                  <a:pos x="T8" y="T9"/>
                </a:cxn>
                <a:cxn ang="0">
                  <a:pos x="T10" y="T11"/>
                </a:cxn>
                <a:cxn ang="0">
                  <a:pos x="T12" y="T13"/>
                </a:cxn>
              </a:cxnLst>
              <a:rect l="0" t="0" r="r" b="b"/>
              <a:pathLst>
                <a:path w="39" h="39">
                  <a:moveTo>
                    <a:pt x="39" y="19"/>
                  </a:moveTo>
                  <a:cubicBezTo>
                    <a:pt x="39" y="30"/>
                    <a:pt x="31" y="39"/>
                    <a:pt x="20" y="39"/>
                  </a:cubicBezTo>
                  <a:cubicBezTo>
                    <a:pt x="9" y="39"/>
                    <a:pt x="0" y="30"/>
                    <a:pt x="0" y="19"/>
                  </a:cubicBezTo>
                  <a:cubicBezTo>
                    <a:pt x="0" y="8"/>
                    <a:pt x="9" y="0"/>
                    <a:pt x="20" y="0"/>
                  </a:cubicBezTo>
                  <a:cubicBezTo>
                    <a:pt x="31" y="0"/>
                    <a:pt x="39" y="8"/>
                    <a:pt x="39" y="19"/>
                  </a:cubicBezTo>
                  <a:close/>
                  <a:moveTo>
                    <a:pt x="39" y="19"/>
                  </a:moveTo>
                  <a:cubicBezTo>
                    <a:pt x="39" y="19"/>
                    <a:pt x="39" y="19"/>
                    <a:pt x="39" y="19"/>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3" name="Freeform 14">
              <a:extLst>
                <a:ext uri="{FF2B5EF4-FFF2-40B4-BE49-F238E27FC236}">
                  <a16:creationId xmlns:a16="http://schemas.microsoft.com/office/drawing/2014/main" id="{F9EA5A5C-6F44-4115-B232-18E4D58B9770}"/>
                </a:ext>
              </a:extLst>
            </p:cNvPr>
            <p:cNvSpPr>
              <a:spLocks noEditPoints="1"/>
            </p:cNvSpPr>
            <p:nvPr/>
          </p:nvSpPr>
          <p:spPr bwMode="auto">
            <a:xfrm>
              <a:off x="5914995" y="5866372"/>
              <a:ext cx="355600" cy="217488"/>
            </a:xfrm>
            <a:custGeom>
              <a:avLst/>
              <a:gdLst>
                <a:gd name="T0" fmla="*/ 152 w 165"/>
                <a:gd name="T1" fmla="*/ 28 h 101"/>
                <a:gd name="T2" fmla="*/ 134 w 165"/>
                <a:gd name="T3" fmla="*/ 24 h 101"/>
                <a:gd name="T4" fmla="*/ 118 w 165"/>
                <a:gd name="T5" fmla="*/ 31 h 101"/>
                <a:gd name="T6" fmla="*/ 107 w 165"/>
                <a:gd name="T7" fmla="*/ 27 h 101"/>
                <a:gd name="T8" fmla="*/ 107 w 165"/>
                <a:gd name="T9" fmla="*/ 16 h 101"/>
                <a:gd name="T10" fmla="*/ 92 w 165"/>
                <a:gd name="T11" fmla="*/ 0 h 101"/>
                <a:gd name="T12" fmla="*/ 73 w 165"/>
                <a:gd name="T13" fmla="*/ 0 h 101"/>
                <a:gd name="T14" fmla="*/ 58 w 165"/>
                <a:gd name="T15" fmla="*/ 16 h 101"/>
                <a:gd name="T16" fmla="*/ 58 w 165"/>
                <a:gd name="T17" fmla="*/ 27 h 101"/>
                <a:gd name="T18" fmla="*/ 48 w 165"/>
                <a:gd name="T19" fmla="*/ 31 h 101"/>
                <a:gd name="T20" fmla="*/ 32 w 165"/>
                <a:gd name="T21" fmla="*/ 24 h 101"/>
                <a:gd name="T22" fmla="*/ 14 w 165"/>
                <a:gd name="T23" fmla="*/ 28 h 101"/>
                <a:gd name="T24" fmla="*/ 2 w 165"/>
                <a:gd name="T25" fmla="*/ 46 h 101"/>
                <a:gd name="T26" fmla="*/ 7 w 165"/>
                <a:gd name="T27" fmla="*/ 68 h 101"/>
                <a:gd name="T28" fmla="*/ 25 w 165"/>
                <a:gd name="T29" fmla="*/ 80 h 101"/>
                <a:gd name="T30" fmla="*/ 30 w 165"/>
                <a:gd name="T31" fmla="*/ 78 h 101"/>
                <a:gd name="T32" fmla="*/ 43 w 165"/>
                <a:gd name="T33" fmla="*/ 90 h 101"/>
                <a:gd name="T34" fmla="*/ 83 w 165"/>
                <a:gd name="T35" fmla="*/ 101 h 101"/>
                <a:gd name="T36" fmla="*/ 135 w 165"/>
                <a:gd name="T37" fmla="*/ 78 h 101"/>
                <a:gd name="T38" fmla="*/ 141 w 165"/>
                <a:gd name="T39" fmla="*/ 80 h 101"/>
                <a:gd name="T40" fmla="*/ 159 w 165"/>
                <a:gd name="T41" fmla="*/ 68 h 101"/>
                <a:gd name="T42" fmla="*/ 164 w 165"/>
                <a:gd name="T43" fmla="*/ 46 h 101"/>
                <a:gd name="T44" fmla="*/ 152 w 165"/>
                <a:gd name="T45" fmla="*/ 28 h 101"/>
                <a:gd name="T46" fmla="*/ 83 w 165"/>
                <a:gd name="T47" fmla="*/ 94 h 101"/>
                <a:gd name="T48" fmla="*/ 47 w 165"/>
                <a:gd name="T49" fmla="*/ 84 h 101"/>
                <a:gd name="T50" fmla="*/ 39 w 165"/>
                <a:gd name="T51" fmla="*/ 77 h 101"/>
                <a:gd name="T52" fmla="*/ 43 w 165"/>
                <a:gd name="T53" fmla="*/ 76 h 101"/>
                <a:gd name="T54" fmla="*/ 55 w 165"/>
                <a:gd name="T55" fmla="*/ 58 h 101"/>
                <a:gd name="T56" fmla="*/ 51 w 165"/>
                <a:gd name="T57" fmla="*/ 38 h 101"/>
                <a:gd name="T58" fmla="*/ 58 w 165"/>
                <a:gd name="T59" fmla="*/ 35 h 101"/>
                <a:gd name="T60" fmla="*/ 58 w 165"/>
                <a:gd name="T61" fmla="*/ 38 h 101"/>
                <a:gd name="T62" fmla="*/ 73 w 165"/>
                <a:gd name="T63" fmla="*/ 53 h 101"/>
                <a:gd name="T64" fmla="*/ 92 w 165"/>
                <a:gd name="T65" fmla="*/ 53 h 101"/>
                <a:gd name="T66" fmla="*/ 107 w 165"/>
                <a:gd name="T67" fmla="*/ 38 h 101"/>
                <a:gd name="T68" fmla="*/ 107 w 165"/>
                <a:gd name="T69" fmla="*/ 34 h 101"/>
                <a:gd name="T70" fmla="*/ 115 w 165"/>
                <a:gd name="T71" fmla="*/ 38 h 101"/>
                <a:gd name="T72" fmla="*/ 111 w 165"/>
                <a:gd name="T73" fmla="*/ 58 h 101"/>
                <a:gd name="T74" fmla="*/ 123 w 165"/>
                <a:gd name="T75" fmla="*/ 76 h 101"/>
                <a:gd name="T76" fmla="*/ 127 w 165"/>
                <a:gd name="T77" fmla="*/ 77 h 101"/>
                <a:gd name="T78" fmla="*/ 83 w 165"/>
                <a:gd name="T79" fmla="*/ 94 h 101"/>
                <a:gd name="T80" fmla="*/ 83 w 165"/>
                <a:gd name="T81" fmla="*/ 94 h 101"/>
                <a:gd name="T82" fmla="*/ 83 w 165"/>
                <a:gd name="T83" fmla="*/ 94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5" h="101">
                  <a:moveTo>
                    <a:pt x="152" y="28"/>
                  </a:moveTo>
                  <a:cubicBezTo>
                    <a:pt x="134" y="24"/>
                    <a:pt x="134" y="24"/>
                    <a:pt x="134" y="24"/>
                  </a:cubicBezTo>
                  <a:cubicBezTo>
                    <a:pt x="127" y="23"/>
                    <a:pt x="121" y="26"/>
                    <a:pt x="118" y="31"/>
                  </a:cubicBezTo>
                  <a:cubicBezTo>
                    <a:pt x="115" y="29"/>
                    <a:pt x="111" y="28"/>
                    <a:pt x="107" y="27"/>
                  </a:cubicBezTo>
                  <a:cubicBezTo>
                    <a:pt x="107" y="16"/>
                    <a:pt x="107" y="16"/>
                    <a:pt x="107" y="16"/>
                  </a:cubicBezTo>
                  <a:cubicBezTo>
                    <a:pt x="107" y="7"/>
                    <a:pt x="101" y="0"/>
                    <a:pt x="92" y="0"/>
                  </a:cubicBezTo>
                  <a:cubicBezTo>
                    <a:pt x="73" y="0"/>
                    <a:pt x="73" y="0"/>
                    <a:pt x="73" y="0"/>
                  </a:cubicBezTo>
                  <a:cubicBezTo>
                    <a:pt x="65" y="0"/>
                    <a:pt x="58" y="7"/>
                    <a:pt x="58" y="16"/>
                  </a:cubicBezTo>
                  <a:cubicBezTo>
                    <a:pt x="58" y="27"/>
                    <a:pt x="58" y="27"/>
                    <a:pt x="58" y="27"/>
                  </a:cubicBezTo>
                  <a:cubicBezTo>
                    <a:pt x="55" y="28"/>
                    <a:pt x="51" y="29"/>
                    <a:pt x="48" y="31"/>
                  </a:cubicBezTo>
                  <a:cubicBezTo>
                    <a:pt x="45" y="26"/>
                    <a:pt x="39" y="23"/>
                    <a:pt x="32" y="24"/>
                  </a:cubicBezTo>
                  <a:cubicBezTo>
                    <a:pt x="14" y="28"/>
                    <a:pt x="14" y="28"/>
                    <a:pt x="14" y="28"/>
                  </a:cubicBezTo>
                  <a:cubicBezTo>
                    <a:pt x="6" y="30"/>
                    <a:pt x="0" y="38"/>
                    <a:pt x="2" y="46"/>
                  </a:cubicBezTo>
                  <a:cubicBezTo>
                    <a:pt x="7" y="68"/>
                    <a:pt x="7" y="68"/>
                    <a:pt x="7" y="68"/>
                  </a:cubicBezTo>
                  <a:cubicBezTo>
                    <a:pt x="8" y="76"/>
                    <a:pt x="17" y="81"/>
                    <a:pt x="25" y="80"/>
                  </a:cubicBezTo>
                  <a:cubicBezTo>
                    <a:pt x="30" y="78"/>
                    <a:pt x="30" y="78"/>
                    <a:pt x="30" y="78"/>
                  </a:cubicBezTo>
                  <a:cubicBezTo>
                    <a:pt x="33" y="83"/>
                    <a:pt x="38" y="87"/>
                    <a:pt x="43" y="90"/>
                  </a:cubicBezTo>
                  <a:cubicBezTo>
                    <a:pt x="53" y="97"/>
                    <a:pt x="68" y="101"/>
                    <a:pt x="83" y="101"/>
                  </a:cubicBezTo>
                  <a:cubicBezTo>
                    <a:pt x="106" y="101"/>
                    <a:pt x="126" y="92"/>
                    <a:pt x="135" y="78"/>
                  </a:cubicBezTo>
                  <a:cubicBezTo>
                    <a:pt x="141" y="80"/>
                    <a:pt x="141" y="80"/>
                    <a:pt x="141" y="80"/>
                  </a:cubicBezTo>
                  <a:cubicBezTo>
                    <a:pt x="149" y="81"/>
                    <a:pt x="157" y="76"/>
                    <a:pt x="159" y="68"/>
                  </a:cubicBezTo>
                  <a:cubicBezTo>
                    <a:pt x="164" y="46"/>
                    <a:pt x="164" y="46"/>
                    <a:pt x="164" y="46"/>
                  </a:cubicBezTo>
                  <a:cubicBezTo>
                    <a:pt x="165" y="38"/>
                    <a:pt x="160" y="30"/>
                    <a:pt x="152" y="28"/>
                  </a:cubicBezTo>
                  <a:close/>
                  <a:moveTo>
                    <a:pt x="83" y="94"/>
                  </a:moveTo>
                  <a:cubicBezTo>
                    <a:pt x="69" y="94"/>
                    <a:pt x="56" y="90"/>
                    <a:pt x="47" y="84"/>
                  </a:cubicBezTo>
                  <a:cubicBezTo>
                    <a:pt x="44" y="82"/>
                    <a:pt x="41" y="79"/>
                    <a:pt x="39" y="77"/>
                  </a:cubicBezTo>
                  <a:cubicBezTo>
                    <a:pt x="43" y="76"/>
                    <a:pt x="43" y="76"/>
                    <a:pt x="43" y="76"/>
                  </a:cubicBezTo>
                  <a:cubicBezTo>
                    <a:pt x="51" y="74"/>
                    <a:pt x="57" y="66"/>
                    <a:pt x="55" y="58"/>
                  </a:cubicBezTo>
                  <a:cubicBezTo>
                    <a:pt x="51" y="38"/>
                    <a:pt x="51" y="38"/>
                    <a:pt x="51" y="38"/>
                  </a:cubicBezTo>
                  <a:cubicBezTo>
                    <a:pt x="53" y="37"/>
                    <a:pt x="56" y="36"/>
                    <a:pt x="58" y="35"/>
                  </a:cubicBezTo>
                  <a:cubicBezTo>
                    <a:pt x="58" y="38"/>
                    <a:pt x="58" y="38"/>
                    <a:pt x="58" y="38"/>
                  </a:cubicBezTo>
                  <a:cubicBezTo>
                    <a:pt x="58" y="47"/>
                    <a:pt x="65" y="53"/>
                    <a:pt x="73" y="53"/>
                  </a:cubicBezTo>
                  <a:cubicBezTo>
                    <a:pt x="92" y="53"/>
                    <a:pt x="92" y="53"/>
                    <a:pt x="92" y="53"/>
                  </a:cubicBezTo>
                  <a:cubicBezTo>
                    <a:pt x="101" y="53"/>
                    <a:pt x="107" y="47"/>
                    <a:pt x="107" y="38"/>
                  </a:cubicBezTo>
                  <a:cubicBezTo>
                    <a:pt x="107" y="34"/>
                    <a:pt x="107" y="34"/>
                    <a:pt x="107" y="34"/>
                  </a:cubicBezTo>
                  <a:cubicBezTo>
                    <a:pt x="110" y="35"/>
                    <a:pt x="113" y="36"/>
                    <a:pt x="115" y="38"/>
                  </a:cubicBezTo>
                  <a:cubicBezTo>
                    <a:pt x="111" y="58"/>
                    <a:pt x="111" y="58"/>
                    <a:pt x="111" y="58"/>
                  </a:cubicBezTo>
                  <a:cubicBezTo>
                    <a:pt x="109" y="66"/>
                    <a:pt x="115" y="74"/>
                    <a:pt x="123" y="76"/>
                  </a:cubicBezTo>
                  <a:cubicBezTo>
                    <a:pt x="127" y="77"/>
                    <a:pt x="127" y="77"/>
                    <a:pt x="127" y="77"/>
                  </a:cubicBezTo>
                  <a:cubicBezTo>
                    <a:pt x="119" y="87"/>
                    <a:pt x="102" y="94"/>
                    <a:pt x="83" y="94"/>
                  </a:cubicBezTo>
                  <a:close/>
                  <a:moveTo>
                    <a:pt x="83" y="94"/>
                  </a:moveTo>
                  <a:cubicBezTo>
                    <a:pt x="83" y="94"/>
                    <a:pt x="83" y="94"/>
                    <a:pt x="83" y="94"/>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4" name="Freeform 15">
              <a:extLst>
                <a:ext uri="{FF2B5EF4-FFF2-40B4-BE49-F238E27FC236}">
                  <a16:creationId xmlns:a16="http://schemas.microsoft.com/office/drawing/2014/main" id="{84BE308D-8C48-4C13-A00D-269B10139D92}"/>
                </a:ext>
              </a:extLst>
            </p:cNvPr>
            <p:cNvSpPr>
              <a:spLocks noEditPoints="1"/>
            </p:cNvSpPr>
            <p:nvPr/>
          </p:nvSpPr>
          <p:spPr bwMode="auto">
            <a:xfrm>
              <a:off x="6189633" y="5823510"/>
              <a:ext cx="87313" cy="84138"/>
            </a:xfrm>
            <a:custGeom>
              <a:avLst/>
              <a:gdLst>
                <a:gd name="T0" fmla="*/ 40 w 40"/>
                <a:gd name="T1" fmla="*/ 19 h 39"/>
                <a:gd name="T2" fmla="*/ 20 w 40"/>
                <a:gd name="T3" fmla="*/ 39 h 39"/>
                <a:gd name="T4" fmla="*/ 0 w 40"/>
                <a:gd name="T5" fmla="*/ 19 h 39"/>
                <a:gd name="T6" fmla="*/ 20 w 40"/>
                <a:gd name="T7" fmla="*/ 0 h 39"/>
                <a:gd name="T8" fmla="*/ 40 w 40"/>
                <a:gd name="T9" fmla="*/ 19 h 39"/>
                <a:gd name="T10" fmla="*/ 40 w 40"/>
                <a:gd name="T11" fmla="*/ 19 h 39"/>
                <a:gd name="T12" fmla="*/ 40 w 40"/>
                <a:gd name="T13" fmla="*/ 19 h 39"/>
              </a:gdLst>
              <a:ahLst/>
              <a:cxnLst>
                <a:cxn ang="0">
                  <a:pos x="T0" y="T1"/>
                </a:cxn>
                <a:cxn ang="0">
                  <a:pos x="T2" y="T3"/>
                </a:cxn>
                <a:cxn ang="0">
                  <a:pos x="T4" y="T5"/>
                </a:cxn>
                <a:cxn ang="0">
                  <a:pos x="T6" y="T7"/>
                </a:cxn>
                <a:cxn ang="0">
                  <a:pos x="T8" y="T9"/>
                </a:cxn>
                <a:cxn ang="0">
                  <a:pos x="T10" y="T11"/>
                </a:cxn>
                <a:cxn ang="0">
                  <a:pos x="T12" y="T13"/>
                </a:cxn>
              </a:cxnLst>
              <a:rect l="0" t="0" r="r" b="b"/>
              <a:pathLst>
                <a:path w="40" h="39">
                  <a:moveTo>
                    <a:pt x="40" y="19"/>
                  </a:moveTo>
                  <a:cubicBezTo>
                    <a:pt x="40" y="30"/>
                    <a:pt x="31" y="39"/>
                    <a:pt x="20" y="39"/>
                  </a:cubicBezTo>
                  <a:cubicBezTo>
                    <a:pt x="9" y="39"/>
                    <a:pt x="0" y="30"/>
                    <a:pt x="0" y="19"/>
                  </a:cubicBezTo>
                  <a:cubicBezTo>
                    <a:pt x="0" y="8"/>
                    <a:pt x="9" y="0"/>
                    <a:pt x="20" y="0"/>
                  </a:cubicBezTo>
                  <a:cubicBezTo>
                    <a:pt x="31" y="0"/>
                    <a:pt x="40" y="8"/>
                    <a:pt x="40" y="19"/>
                  </a:cubicBezTo>
                  <a:close/>
                  <a:moveTo>
                    <a:pt x="40" y="19"/>
                  </a:moveTo>
                  <a:cubicBezTo>
                    <a:pt x="40" y="19"/>
                    <a:pt x="40" y="19"/>
                    <a:pt x="40" y="19"/>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5" name="Freeform 16">
              <a:extLst>
                <a:ext uri="{FF2B5EF4-FFF2-40B4-BE49-F238E27FC236}">
                  <a16:creationId xmlns:a16="http://schemas.microsoft.com/office/drawing/2014/main" id="{1D250E1C-C2D3-4C59-B219-7EAEDB9E8AA9}"/>
                </a:ext>
              </a:extLst>
            </p:cNvPr>
            <p:cNvSpPr>
              <a:spLocks noEditPoints="1"/>
            </p:cNvSpPr>
            <p:nvPr/>
          </p:nvSpPr>
          <p:spPr bwMode="auto">
            <a:xfrm>
              <a:off x="5905470" y="5818747"/>
              <a:ext cx="93663" cy="92075"/>
            </a:xfrm>
            <a:custGeom>
              <a:avLst/>
              <a:gdLst>
                <a:gd name="T0" fmla="*/ 26 w 43"/>
                <a:gd name="T1" fmla="*/ 41 h 43"/>
                <a:gd name="T2" fmla="*/ 41 w 43"/>
                <a:gd name="T3" fmla="*/ 17 h 43"/>
                <a:gd name="T4" fmla="*/ 18 w 43"/>
                <a:gd name="T5" fmla="*/ 2 h 43"/>
                <a:gd name="T6" fmla="*/ 2 w 43"/>
                <a:gd name="T7" fmla="*/ 26 h 43"/>
                <a:gd name="T8" fmla="*/ 26 w 43"/>
                <a:gd name="T9" fmla="*/ 41 h 43"/>
                <a:gd name="T10" fmla="*/ 26 w 43"/>
                <a:gd name="T11" fmla="*/ 41 h 43"/>
                <a:gd name="T12" fmla="*/ 26 w 43"/>
                <a:gd name="T13" fmla="*/ 41 h 43"/>
              </a:gdLst>
              <a:ahLst/>
              <a:cxnLst>
                <a:cxn ang="0">
                  <a:pos x="T0" y="T1"/>
                </a:cxn>
                <a:cxn ang="0">
                  <a:pos x="T2" y="T3"/>
                </a:cxn>
                <a:cxn ang="0">
                  <a:pos x="T4" y="T5"/>
                </a:cxn>
                <a:cxn ang="0">
                  <a:pos x="T6" y="T7"/>
                </a:cxn>
                <a:cxn ang="0">
                  <a:pos x="T8" y="T9"/>
                </a:cxn>
                <a:cxn ang="0">
                  <a:pos x="T10" y="T11"/>
                </a:cxn>
                <a:cxn ang="0">
                  <a:pos x="T12" y="T13"/>
                </a:cxn>
              </a:cxnLst>
              <a:rect l="0" t="0" r="r" b="b"/>
              <a:pathLst>
                <a:path w="43" h="43">
                  <a:moveTo>
                    <a:pt x="26" y="41"/>
                  </a:moveTo>
                  <a:cubicBezTo>
                    <a:pt x="37" y="39"/>
                    <a:pt x="43" y="28"/>
                    <a:pt x="41" y="17"/>
                  </a:cubicBezTo>
                  <a:cubicBezTo>
                    <a:pt x="39" y="7"/>
                    <a:pt x="29" y="0"/>
                    <a:pt x="18" y="2"/>
                  </a:cubicBezTo>
                  <a:cubicBezTo>
                    <a:pt x="7" y="4"/>
                    <a:pt x="0" y="15"/>
                    <a:pt x="2" y="26"/>
                  </a:cubicBezTo>
                  <a:cubicBezTo>
                    <a:pt x="5" y="36"/>
                    <a:pt x="15" y="43"/>
                    <a:pt x="26" y="41"/>
                  </a:cubicBezTo>
                  <a:close/>
                  <a:moveTo>
                    <a:pt x="26" y="41"/>
                  </a:moveTo>
                  <a:cubicBezTo>
                    <a:pt x="26" y="41"/>
                    <a:pt x="26" y="41"/>
                    <a:pt x="26" y="41"/>
                  </a:cubicBezTo>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6" name="Freeform 17">
              <a:extLst>
                <a:ext uri="{FF2B5EF4-FFF2-40B4-BE49-F238E27FC236}">
                  <a16:creationId xmlns:a16="http://schemas.microsoft.com/office/drawing/2014/main" id="{88A6B6CB-8001-4A0E-9643-36ACA161EBA1}"/>
                </a:ext>
              </a:extLst>
            </p:cNvPr>
            <p:cNvSpPr>
              <a:spLocks noEditPoints="1"/>
            </p:cNvSpPr>
            <p:nvPr/>
          </p:nvSpPr>
          <p:spPr bwMode="auto">
            <a:xfrm>
              <a:off x="3525808" y="2827897"/>
              <a:ext cx="206375" cy="233363"/>
            </a:xfrm>
            <a:custGeom>
              <a:avLst/>
              <a:gdLst>
                <a:gd name="T0" fmla="*/ 17 w 96"/>
                <a:gd name="T1" fmla="*/ 108 h 108"/>
                <a:gd name="T2" fmla="*/ 14 w 96"/>
                <a:gd name="T3" fmla="*/ 88 h 108"/>
                <a:gd name="T4" fmla="*/ 60 w 96"/>
                <a:gd name="T5" fmla="*/ 27 h 108"/>
                <a:gd name="T6" fmla="*/ 60 w 96"/>
                <a:gd name="T7" fmla="*/ 35 h 108"/>
                <a:gd name="T8" fmla="*/ 96 w 96"/>
                <a:gd name="T9" fmla="*/ 17 h 108"/>
                <a:gd name="T10" fmla="*/ 60 w 96"/>
                <a:gd name="T11" fmla="*/ 0 h 108"/>
                <a:gd name="T12" fmla="*/ 60 w 96"/>
                <a:gd name="T13" fmla="*/ 12 h 108"/>
                <a:gd name="T14" fmla="*/ 0 w 96"/>
                <a:gd name="T15" fmla="*/ 88 h 108"/>
                <a:gd name="T16" fmla="*/ 2 w 96"/>
                <a:gd name="T17" fmla="*/ 103 h 108"/>
                <a:gd name="T18" fmla="*/ 3 w 96"/>
                <a:gd name="T19" fmla="*/ 96 h 108"/>
                <a:gd name="T20" fmla="*/ 17 w 96"/>
                <a:gd name="T21" fmla="*/ 108 h 108"/>
                <a:gd name="T22" fmla="*/ 17 w 96"/>
                <a:gd name="T23" fmla="*/ 108 h 108"/>
                <a:gd name="T24" fmla="*/ 17 w 96"/>
                <a:gd name="T25" fmla="*/ 108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 h="108">
                  <a:moveTo>
                    <a:pt x="17" y="108"/>
                  </a:moveTo>
                  <a:cubicBezTo>
                    <a:pt x="15" y="102"/>
                    <a:pt x="14" y="95"/>
                    <a:pt x="14" y="88"/>
                  </a:cubicBezTo>
                  <a:cubicBezTo>
                    <a:pt x="14" y="60"/>
                    <a:pt x="34" y="35"/>
                    <a:pt x="60" y="27"/>
                  </a:cubicBezTo>
                  <a:cubicBezTo>
                    <a:pt x="60" y="35"/>
                    <a:pt x="60" y="35"/>
                    <a:pt x="60" y="35"/>
                  </a:cubicBezTo>
                  <a:cubicBezTo>
                    <a:pt x="96" y="17"/>
                    <a:pt x="96" y="17"/>
                    <a:pt x="96" y="17"/>
                  </a:cubicBezTo>
                  <a:cubicBezTo>
                    <a:pt x="60" y="0"/>
                    <a:pt x="60" y="0"/>
                    <a:pt x="60" y="0"/>
                  </a:cubicBezTo>
                  <a:cubicBezTo>
                    <a:pt x="60" y="12"/>
                    <a:pt x="60" y="12"/>
                    <a:pt x="60" y="12"/>
                  </a:cubicBezTo>
                  <a:cubicBezTo>
                    <a:pt x="26" y="21"/>
                    <a:pt x="0" y="52"/>
                    <a:pt x="0" y="88"/>
                  </a:cubicBezTo>
                  <a:cubicBezTo>
                    <a:pt x="0" y="94"/>
                    <a:pt x="1" y="99"/>
                    <a:pt x="2" y="103"/>
                  </a:cubicBezTo>
                  <a:cubicBezTo>
                    <a:pt x="3" y="96"/>
                    <a:pt x="3" y="96"/>
                    <a:pt x="3" y="96"/>
                  </a:cubicBezTo>
                  <a:lnTo>
                    <a:pt x="17" y="108"/>
                  </a:lnTo>
                  <a:close/>
                  <a:moveTo>
                    <a:pt x="17" y="108"/>
                  </a:moveTo>
                  <a:cubicBezTo>
                    <a:pt x="17" y="108"/>
                    <a:pt x="17" y="108"/>
                    <a:pt x="17" y="108"/>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7" name="Freeform 18">
              <a:extLst>
                <a:ext uri="{FF2B5EF4-FFF2-40B4-BE49-F238E27FC236}">
                  <a16:creationId xmlns:a16="http://schemas.microsoft.com/office/drawing/2014/main" id="{70BE39FF-3992-4265-9AAD-C22D0B70C100}"/>
                </a:ext>
              </a:extLst>
            </p:cNvPr>
            <p:cNvSpPr>
              <a:spLocks noEditPoints="1"/>
            </p:cNvSpPr>
            <p:nvPr/>
          </p:nvSpPr>
          <p:spPr bwMode="auto">
            <a:xfrm>
              <a:off x="3724245" y="2859647"/>
              <a:ext cx="152400" cy="268288"/>
            </a:xfrm>
            <a:custGeom>
              <a:avLst/>
              <a:gdLst>
                <a:gd name="T0" fmla="*/ 40 w 71"/>
                <a:gd name="T1" fmla="*/ 85 h 124"/>
                <a:gd name="T2" fmla="*/ 38 w 71"/>
                <a:gd name="T3" fmla="*/ 124 h 124"/>
                <a:gd name="T4" fmla="*/ 71 w 71"/>
                <a:gd name="T5" fmla="*/ 103 h 124"/>
                <a:gd name="T6" fmla="*/ 60 w 71"/>
                <a:gd name="T7" fmla="*/ 96 h 124"/>
                <a:gd name="T8" fmla="*/ 63 w 71"/>
                <a:gd name="T9" fmla="*/ 73 h 124"/>
                <a:gd name="T10" fmla="*/ 11 w 71"/>
                <a:gd name="T11" fmla="*/ 0 h 124"/>
                <a:gd name="T12" fmla="*/ 17 w 71"/>
                <a:gd name="T13" fmla="*/ 4 h 124"/>
                <a:gd name="T14" fmla="*/ 0 w 71"/>
                <a:gd name="T15" fmla="*/ 11 h 124"/>
                <a:gd name="T16" fmla="*/ 49 w 71"/>
                <a:gd name="T17" fmla="*/ 73 h 124"/>
                <a:gd name="T18" fmla="*/ 47 w 71"/>
                <a:gd name="T19" fmla="*/ 88 h 124"/>
                <a:gd name="T20" fmla="*/ 40 w 71"/>
                <a:gd name="T21" fmla="*/ 85 h 124"/>
                <a:gd name="T22" fmla="*/ 40 w 71"/>
                <a:gd name="T23" fmla="*/ 85 h 124"/>
                <a:gd name="T24" fmla="*/ 40 w 71"/>
                <a:gd name="T25" fmla="*/ 85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24">
                  <a:moveTo>
                    <a:pt x="40" y="85"/>
                  </a:moveTo>
                  <a:cubicBezTo>
                    <a:pt x="38" y="124"/>
                    <a:pt x="38" y="124"/>
                    <a:pt x="38" y="124"/>
                  </a:cubicBezTo>
                  <a:cubicBezTo>
                    <a:pt x="71" y="103"/>
                    <a:pt x="71" y="103"/>
                    <a:pt x="71" y="103"/>
                  </a:cubicBezTo>
                  <a:cubicBezTo>
                    <a:pt x="60" y="96"/>
                    <a:pt x="60" y="96"/>
                    <a:pt x="60" y="96"/>
                  </a:cubicBezTo>
                  <a:cubicBezTo>
                    <a:pt x="62" y="89"/>
                    <a:pt x="63" y="81"/>
                    <a:pt x="63" y="73"/>
                  </a:cubicBezTo>
                  <a:cubicBezTo>
                    <a:pt x="63" y="40"/>
                    <a:pt x="41" y="11"/>
                    <a:pt x="11" y="0"/>
                  </a:cubicBezTo>
                  <a:cubicBezTo>
                    <a:pt x="17" y="4"/>
                    <a:pt x="17" y="4"/>
                    <a:pt x="17" y="4"/>
                  </a:cubicBezTo>
                  <a:cubicBezTo>
                    <a:pt x="0" y="11"/>
                    <a:pt x="0" y="11"/>
                    <a:pt x="0" y="11"/>
                  </a:cubicBezTo>
                  <a:cubicBezTo>
                    <a:pt x="28" y="18"/>
                    <a:pt x="49" y="43"/>
                    <a:pt x="49" y="73"/>
                  </a:cubicBezTo>
                  <a:cubicBezTo>
                    <a:pt x="49" y="79"/>
                    <a:pt x="48" y="84"/>
                    <a:pt x="47" y="88"/>
                  </a:cubicBezTo>
                  <a:lnTo>
                    <a:pt x="40" y="85"/>
                  </a:lnTo>
                  <a:close/>
                  <a:moveTo>
                    <a:pt x="40" y="85"/>
                  </a:moveTo>
                  <a:cubicBezTo>
                    <a:pt x="40" y="85"/>
                    <a:pt x="40" y="85"/>
                    <a:pt x="40" y="85"/>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8" name="Freeform 19">
              <a:extLst>
                <a:ext uri="{FF2B5EF4-FFF2-40B4-BE49-F238E27FC236}">
                  <a16:creationId xmlns:a16="http://schemas.microsoft.com/office/drawing/2014/main" id="{DD1E9ADD-36D1-43B1-A480-F78F16386C69}"/>
                </a:ext>
              </a:extLst>
            </p:cNvPr>
            <p:cNvSpPr>
              <a:spLocks noEditPoints="1"/>
            </p:cNvSpPr>
            <p:nvPr/>
          </p:nvSpPr>
          <p:spPr bwMode="auto">
            <a:xfrm>
              <a:off x="3543270" y="3062847"/>
              <a:ext cx="258763" cy="122238"/>
            </a:xfrm>
            <a:custGeom>
              <a:avLst/>
              <a:gdLst>
                <a:gd name="T0" fmla="*/ 117 w 120"/>
                <a:gd name="T1" fmla="*/ 22 h 57"/>
                <a:gd name="T2" fmla="*/ 70 w 120"/>
                <a:gd name="T3" fmla="*/ 43 h 57"/>
                <a:gd name="T4" fmla="*/ 26 w 120"/>
                <a:gd name="T5" fmla="*/ 25 h 57"/>
                <a:gd name="T6" fmla="*/ 33 w 120"/>
                <a:gd name="T7" fmla="*/ 21 h 57"/>
                <a:gd name="T8" fmla="*/ 0 w 120"/>
                <a:gd name="T9" fmla="*/ 0 h 57"/>
                <a:gd name="T10" fmla="*/ 3 w 120"/>
                <a:gd name="T11" fmla="*/ 39 h 57"/>
                <a:gd name="T12" fmla="*/ 13 w 120"/>
                <a:gd name="T13" fmla="*/ 32 h 57"/>
                <a:gd name="T14" fmla="*/ 70 w 120"/>
                <a:gd name="T15" fmla="*/ 57 h 57"/>
                <a:gd name="T16" fmla="*/ 120 w 120"/>
                <a:gd name="T17" fmla="*/ 38 h 57"/>
                <a:gd name="T18" fmla="*/ 114 w 120"/>
                <a:gd name="T19" fmla="*/ 40 h 57"/>
                <a:gd name="T20" fmla="*/ 117 w 120"/>
                <a:gd name="T21" fmla="*/ 22 h 57"/>
                <a:gd name="T22" fmla="*/ 117 w 120"/>
                <a:gd name="T23" fmla="*/ 22 h 57"/>
                <a:gd name="T24" fmla="*/ 117 w 120"/>
                <a:gd name="T25" fmla="*/ 22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0" h="57">
                  <a:moveTo>
                    <a:pt x="117" y="22"/>
                  </a:moveTo>
                  <a:cubicBezTo>
                    <a:pt x="105" y="35"/>
                    <a:pt x="89" y="43"/>
                    <a:pt x="70" y="43"/>
                  </a:cubicBezTo>
                  <a:cubicBezTo>
                    <a:pt x="53" y="43"/>
                    <a:pt x="37" y="36"/>
                    <a:pt x="26" y="25"/>
                  </a:cubicBezTo>
                  <a:cubicBezTo>
                    <a:pt x="33" y="21"/>
                    <a:pt x="33" y="21"/>
                    <a:pt x="33" y="21"/>
                  </a:cubicBezTo>
                  <a:cubicBezTo>
                    <a:pt x="0" y="0"/>
                    <a:pt x="0" y="0"/>
                    <a:pt x="0" y="0"/>
                  </a:cubicBezTo>
                  <a:cubicBezTo>
                    <a:pt x="3" y="39"/>
                    <a:pt x="3" y="39"/>
                    <a:pt x="3" y="39"/>
                  </a:cubicBezTo>
                  <a:cubicBezTo>
                    <a:pt x="13" y="32"/>
                    <a:pt x="13" y="32"/>
                    <a:pt x="13" y="32"/>
                  </a:cubicBezTo>
                  <a:cubicBezTo>
                    <a:pt x="28" y="48"/>
                    <a:pt x="48" y="57"/>
                    <a:pt x="70" y="57"/>
                  </a:cubicBezTo>
                  <a:cubicBezTo>
                    <a:pt x="89" y="57"/>
                    <a:pt x="106" y="50"/>
                    <a:pt x="120" y="38"/>
                  </a:cubicBezTo>
                  <a:cubicBezTo>
                    <a:pt x="114" y="40"/>
                    <a:pt x="114" y="40"/>
                    <a:pt x="114" y="40"/>
                  </a:cubicBezTo>
                  <a:lnTo>
                    <a:pt x="117" y="22"/>
                  </a:lnTo>
                  <a:close/>
                  <a:moveTo>
                    <a:pt x="117" y="22"/>
                  </a:moveTo>
                  <a:cubicBezTo>
                    <a:pt x="117" y="22"/>
                    <a:pt x="117" y="22"/>
                    <a:pt x="117" y="22"/>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9" name="Freeform 20">
              <a:extLst>
                <a:ext uri="{FF2B5EF4-FFF2-40B4-BE49-F238E27FC236}">
                  <a16:creationId xmlns:a16="http://schemas.microsoft.com/office/drawing/2014/main" id="{CA825B95-0CA3-4776-A72C-995644D85F1C}"/>
                </a:ext>
              </a:extLst>
            </p:cNvPr>
            <p:cNvSpPr>
              <a:spLocks noEditPoints="1"/>
            </p:cNvSpPr>
            <p:nvPr/>
          </p:nvSpPr>
          <p:spPr bwMode="auto">
            <a:xfrm>
              <a:off x="3640108" y="2923147"/>
              <a:ext cx="104775" cy="192088"/>
            </a:xfrm>
            <a:custGeom>
              <a:avLst/>
              <a:gdLst>
                <a:gd name="T0" fmla="*/ 20 w 49"/>
                <a:gd name="T1" fmla="*/ 0 h 89"/>
                <a:gd name="T2" fmla="*/ 20 w 49"/>
                <a:gd name="T3" fmla="*/ 11 h 89"/>
                <a:gd name="T4" fmla="*/ 1 w 49"/>
                <a:gd name="T5" fmla="*/ 30 h 89"/>
                <a:gd name="T6" fmla="*/ 21 w 49"/>
                <a:gd name="T7" fmla="*/ 50 h 89"/>
                <a:gd name="T8" fmla="*/ 32 w 49"/>
                <a:gd name="T9" fmla="*/ 59 h 89"/>
                <a:gd name="T10" fmla="*/ 22 w 49"/>
                <a:gd name="T11" fmla="*/ 66 h 89"/>
                <a:gd name="T12" fmla="*/ 4 w 49"/>
                <a:gd name="T13" fmla="*/ 61 h 89"/>
                <a:gd name="T14" fmla="*/ 0 w 49"/>
                <a:gd name="T15" fmla="*/ 74 h 89"/>
                <a:gd name="T16" fmla="*/ 19 w 49"/>
                <a:gd name="T17" fmla="*/ 78 h 89"/>
                <a:gd name="T18" fmla="*/ 19 w 49"/>
                <a:gd name="T19" fmla="*/ 89 h 89"/>
                <a:gd name="T20" fmla="*/ 30 w 49"/>
                <a:gd name="T21" fmla="*/ 89 h 89"/>
                <a:gd name="T22" fmla="*/ 30 w 49"/>
                <a:gd name="T23" fmla="*/ 77 h 89"/>
                <a:gd name="T24" fmla="*/ 49 w 49"/>
                <a:gd name="T25" fmla="*/ 58 h 89"/>
                <a:gd name="T26" fmla="*/ 31 w 49"/>
                <a:gd name="T27" fmla="*/ 37 h 89"/>
                <a:gd name="T28" fmla="*/ 18 w 49"/>
                <a:gd name="T29" fmla="*/ 28 h 89"/>
                <a:gd name="T30" fmla="*/ 27 w 49"/>
                <a:gd name="T31" fmla="*/ 22 h 89"/>
                <a:gd name="T32" fmla="*/ 43 w 49"/>
                <a:gd name="T33" fmla="*/ 26 h 89"/>
                <a:gd name="T34" fmla="*/ 46 w 49"/>
                <a:gd name="T35" fmla="*/ 13 h 89"/>
                <a:gd name="T36" fmla="*/ 30 w 49"/>
                <a:gd name="T37" fmla="*/ 10 h 89"/>
                <a:gd name="T38" fmla="*/ 30 w 49"/>
                <a:gd name="T39" fmla="*/ 0 h 89"/>
                <a:gd name="T40" fmla="*/ 20 w 49"/>
                <a:gd name="T41" fmla="*/ 0 h 89"/>
                <a:gd name="T42" fmla="*/ 20 w 49"/>
                <a:gd name="T43" fmla="*/ 0 h 89"/>
                <a:gd name="T44" fmla="*/ 20 w 49"/>
                <a:gd name="T4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9" h="89">
                  <a:moveTo>
                    <a:pt x="20" y="0"/>
                  </a:moveTo>
                  <a:cubicBezTo>
                    <a:pt x="20" y="11"/>
                    <a:pt x="20" y="11"/>
                    <a:pt x="20" y="11"/>
                  </a:cubicBezTo>
                  <a:cubicBezTo>
                    <a:pt x="8" y="13"/>
                    <a:pt x="1" y="20"/>
                    <a:pt x="1" y="30"/>
                  </a:cubicBezTo>
                  <a:cubicBezTo>
                    <a:pt x="1" y="40"/>
                    <a:pt x="9" y="46"/>
                    <a:pt x="21" y="50"/>
                  </a:cubicBezTo>
                  <a:cubicBezTo>
                    <a:pt x="29" y="52"/>
                    <a:pt x="32" y="55"/>
                    <a:pt x="32" y="59"/>
                  </a:cubicBezTo>
                  <a:cubicBezTo>
                    <a:pt x="32" y="63"/>
                    <a:pt x="28" y="66"/>
                    <a:pt x="22" y="66"/>
                  </a:cubicBezTo>
                  <a:cubicBezTo>
                    <a:pt x="14" y="66"/>
                    <a:pt x="8" y="63"/>
                    <a:pt x="4" y="61"/>
                  </a:cubicBezTo>
                  <a:cubicBezTo>
                    <a:pt x="0" y="74"/>
                    <a:pt x="0" y="74"/>
                    <a:pt x="0" y="74"/>
                  </a:cubicBezTo>
                  <a:cubicBezTo>
                    <a:pt x="5" y="76"/>
                    <a:pt x="12" y="78"/>
                    <a:pt x="19" y="78"/>
                  </a:cubicBezTo>
                  <a:cubicBezTo>
                    <a:pt x="19" y="89"/>
                    <a:pt x="19" y="89"/>
                    <a:pt x="19" y="89"/>
                  </a:cubicBezTo>
                  <a:cubicBezTo>
                    <a:pt x="30" y="89"/>
                    <a:pt x="30" y="89"/>
                    <a:pt x="30" y="89"/>
                  </a:cubicBezTo>
                  <a:cubicBezTo>
                    <a:pt x="30" y="77"/>
                    <a:pt x="30" y="77"/>
                    <a:pt x="30" y="77"/>
                  </a:cubicBezTo>
                  <a:cubicBezTo>
                    <a:pt x="42" y="75"/>
                    <a:pt x="49" y="67"/>
                    <a:pt x="49" y="58"/>
                  </a:cubicBezTo>
                  <a:cubicBezTo>
                    <a:pt x="49" y="48"/>
                    <a:pt x="44" y="42"/>
                    <a:pt x="31" y="37"/>
                  </a:cubicBezTo>
                  <a:cubicBezTo>
                    <a:pt x="22" y="34"/>
                    <a:pt x="18" y="32"/>
                    <a:pt x="18" y="28"/>
                  </a:cubicBezTo>
                  <a:cubicBezTo>
                    <a:pt x="18" y="25"/>
                    <a:pt x="20" y="22"/>
                    <a:pt x="27" y="22"/>
                  </a:cubicBezTo>
                  <a:cubicBezTo>
                    <a:pt x="35" y="22"/>
                    <a:pt x="40" y="24"/>
                    <a:pt x="43" y="26"/>
                  </a:cubicBezTo>
                  <a:cubicBezTo>
                    <a:pt x="46" y="13"/>
                    <a:pt x="46" y="13"/>
                    <a:pt x="46" y="13"/>
                  </a:cubicBezTo>
                  <a:cubicBezTo>
                    <a:pt x="42" y="11"/>
                    <a:pt x="37" y="10"/>
                    <a:pt x="30" y="10"/>
                  </a:cubicBezTo>
                  <a:cubicBezTo>
                    <a:pt x="30" y="0"/>
                    <a:pt x="30" y="0"/>
                    <a:pt x="30" y="0"/>
                  </a:cubicBezTo>
                  <a:lnTo>
                    <a:pt x="20" y="0"/>
                  </a:lnTo>
                  <a:close/>
                  <a:moveTo>
                    <a:pt x="20" y="0"/>
                  </a:moveTo>
                  <a:cubicBezTo>
                    <a:pt x="20" y="0"/>
                    <a:pt x="20" y="0"/>
                    <a:pt x="20" y="0"/>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0" name="Freeform 21">
              <a:extLst>
                <a:ext uri="{FF2B5EF4-FFF2-40B4-BE49-F238E27FC236}">
                  <a16:creationId xmlns:a16="http://schemas.microsoft.com/office/drawing/2014/main" id="{BA2CE825-F9BB-4BD9-9047-ECBF90224EFB}"/>
                </a:ext>
              </a:extLst>
            </p:cNvPr>
            <p:cNvSpPr>
              <a:spLocks/>
            </p:cNvSpPr>
            <p:nvPr/>
          </p:nvSpPr>
          <p:spPr bwMode="auto">
            <a:xfrm>
              <a:off x="6083270" y="4980547"/>
              <a:ext cx="750888" cy="728663"/>
            </a:xfrm>
            <a:custGeom>
              <a:avLst/>
              <a:gdLst>
                <a:gd name="T0" fmla="*/ 10 w 349"/>
                <a:gd name="T1" fmla="*/ 147 h 338"/>
                <a:gd name="T2" fmla="*/ 349 w 349"/>
                <a:gd name="T3" fmla="*/ 5 h 338"/>
                <a:gd name="T4" fmla="*/ 343 w 349"/>
                <a:gd name="T5" fmla="*/ 0 h 338"/>
                <a:gd name="T6" fmla="*/ 5 w 349"/>
                <a:gd name="T7" fmla="*/ 140 h 338"/>
                <a:gd name="T8" fmla="*/ 5 w 349"/>
                <a:gd name="T9" fmla="*/ 140 h 338"/>
                <a:gd name="T10" fmla="*/ 0 w 349"/>
                <a:gd name="T11" fmla="*/ 140 h 338"/>
                <a:gd name="T12" fmla="*/ 0 w 349"/>
                <a:gd name="T13" fmla="*/ 338 h 338"/>
                <a:gd name="T14" fmla="*/ 10 w 349"/>
                <a:gd name="T15" fmla="*/ 338 h 338"/>
                <a:gd name="T16" fmla="*/ 10 w 349"/>
                <a:gd name="T17" fmla="*/ 147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49" h="338">
                  <a:moveTo>
                    <a:pt x="10" y="147"/>
                  </a:moveTo>
                  <a:cubicBezTo>
                    <a:pt x="135" y="134"/>
                    <a:pt x="252" y="85"/>
                    <a:pt x="349" y="5"/>
                  </a:cubicBezTo>
                  <a:cubicBezTo>
                    <a:pt x="343" y="0"/>
                    <a:pt x="343" y="0"/>
                    <a:pt x="343" y="0"/>
                  </a:cubicBezTo>
                  <a:cubicBezTo>
                    <a:pt x="249" y="77"/>
                    <a:pt x="132" y="128"/>
                    <a:pt x="5" y="140"/>
                  </a:cubicBezTo>
                  <a:cubicBezTo>
                    <a:pt x="5" y="140"/>
                    <a:pt x="5" y="140"/>
                    <a:pt x="5" y="140"/>
                  </a:cubicBezTo>
                  <a:cubicBezTo>
                    <a:pt x="0" y="140"/>
                    <a:pt x="0" y="140"/>
                    <a:pt x="0" y="140"/>
                  </a:cubicBezTo>
                  <a:cubicBezTo>
                    <a:pt x="0" y="338"/>
                    <a:pt x="0" y="338"/>
                    <a:pt x="0" y="338"/>
                  </a:cubicBezTo>
                  <a:cubicBezTo>
                    <a:pt x="10" y="338"/>
                    <a:pt x="10" y="338"/>
                    <a:pt x="10" y="338"/>
                  </a:cubicBezTo>
                  <a:lnTo>
                    <a:pt x="10" y="14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1" name="Freeform 22">
              <a:extLst>
                <a:ext uri="{FF2B5EF4-FFF2-40B4-BE49-F238E27FC236}">
                  <a16:creationId xmlns:a16="http://schemas.microsoft.com/office/drawing/2014/main" id="{65268AF4-E79F-4976-8E1D-2F4CE6306664}"/>
                </a:ext>
              </a:extLst>
            </p:cNvPr>
            <p:cNvSpPr>
              <a:spLocks noEditPoints="1"/>
            </p:cNvSpPr>
            <p:nvPr/>
          </p:nvSpPr>
          <p:spPr bwMode="auto">
            <a:xfrm>
              <a:off x="7862858" y="2646922"/>
              <a:ext cx="368300" cy="384175"/>
            </a:xfrm>
            <a:custGeom>
              <a:avLst/>
              <a:gdLst>
                <a:gd name="T0" fmla="*/ 162 w 171"/>
                <a:gd name="T1" fmla="*/ 15 h 178"/>
                <a:gd name="T2" fmla="*/ 94 w 171"/>
                <a:gd name="T3" fmla="*/ 15 h 178"/>
                <a:gd name="T4" fmla="*/ 95 w 171"/>
                <a:gd name="T5" fmla="*/ 10 h 178"/>
                <a:gd name="T6" fmla="*/ 85 w 171"/>
                <a:gd name="T7" fmla="*/ 0 h 178"/>
                <a:gd name="T8" fmla="*/ 75 w 171"/>
                <a:gd name="T9" fmla="*/ 10 h 178"/>
                <a:gd name="T10" fmla="*/ 77 w 171"/>
                <a:gd name="T11" fmla="*/ 15 h 178"/>
                <a:gd name="T12" fmla="*/ 9 w 171"/>
                <a:gd name="T13" fmla="*/ 15 h 178"/>
                <a:gd name="T14" fmla="*/ 0 w 171"/>
                <a:gd name="T15" fmla="*/ 24 h 178"/>
                <a:gd name="T16" fmla="*/ 0 w 171"/>
                <a:gd name="T17" fmla="*/ 124 h 178"/>
                <a:gd name="T18" fmla="*/ 9 w 171"/>
                <a:gd name="T19" fmla="*/ 134 h 178"/>
                <a:gd name="T20" fmla="*/ 64 w 171"/>
                <a:gd name="T21" fmla="*/ 134 h 178"/>
                <a:gd name="T22" fmla="*/ 54 w 171"/>
                <a:gd name="T23" fmla="*/ 171 h 178"/>
                <a:gd name="T24" fmla="*/ 57 w 171"/>
                <a:gd name="T25" fmla="*/ 177 h 178"/>
                <a:gd name="T26" fmla="*/ 61 w 171"/>
                <a:gd name="T27" fmla="*/ 178 h 178"/>
                <a:gd name="T28" fmla="*/ 68 w 171"/>
                <a:gd name="T29" fmla="*/ 174 h 178"/>
                <a:gd name="T30" fmla="*/ 79 w 171"/>
                <a:gd name="T31" fmla="*/ 134 h 178"/>
                <a:gd name="T32" fmla="*/ 92 w 171"/>
                <a:gd name="T33" fmla="*/ 134 h 178"/>
                <a:gd name="T34" fmla="*/ 103 w 171"/>
                <a:gd name="T35" fmla="*/ 174 h 178"/>
                <a:gd name="T36" fmla="*/ 109 w 171"/>
                <a:gd name="T37" fmla="*/ 178 h 178"/>
                <a:gd name="T38" fmla="*/ 114 w 171"/>
                <a:gd name="T39" fmla="*/ 177 h 178"/>
                <a:gd name="T40" fmla="*/ 117 w 171"/>
                <a:gd name="T41" fmla="*/ 171 h 178"/>
                <a:gd name="T42" fmla="*/ 106 w 171"/>
                <a:gd name="T43" fmla="*/ 134 h 178"/>
                <a:gd name="T44" fmla="*/ 162 w 171"/>
                <a:gd name="T45" fmla="*/ 134 h 178"/>
                <a:gd name="T46" fmla="*/ 171 w 171"/>
                <a:gd name="T47" fmla="*/ 124 h 178"/>
                <a:gd name="T48" fmla="*/ 171 w 171"/>
                <a:gd name="T49" fmla="*/ 24 h 178"/>
                <a:gd name="T50" fmla="*/ 162 w 171"/>
                <a:gd name="T51" fmla="*/ 15 h 178"/>
                <a:gd name="T52" fmla="*/ 153 w 171"/>
                <a:gd name="T53" fmla="*/ 116 h 178"/>
                <a:gd name="T54" fmla="*/ 17 w 171"/>
                <a:gd name="T55" fmla="*/ 116 h 178"/>
                <a:gd name="T56" fmla="*/ 17 w 171"/>
                <a:gd name="T57" fmla="*/ 31 h 178"/>
                <a:gd name="T58" fmla="*/ 153 w 171"/>
                <a:gd name="T59" fmla="*/ 31 h 178"/>
                <a:gd name="T60" fmla="*/ 153 w 171"/>
                <a:gd name="T61" fmla="*/ 116 h 178"/>
                <a:gd name="T62" fmla="*/ 153 w 171"/>
                <a:gd name="T63" fmla="*/ 116 h 178"/>
                <a:gd name="T64" fmla="*/ 153 w 171"/>
                <a:gd name="T65" fmla="*/ 116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1" h="178">
                  <a:moveTo>
                    <a:pt x="162" y="15"/>
                  </a:moveTo>
                  <a:cubicBezTo>
                    <a:pt x="94" y="15"/>
                    <a:pt x="94" y="15"/>
                    <a:pt x="94" y="15"/>
                  </a:cubicBezTo>
                  <a:cubicBezTo>
                    <a:pt x="95" y="13"/>
                    <a:pt x="95" y="12"/>
                    <a:pt x="95" y="10"/>
                  </a:cubicBezTo>
                  <a:cubicBezTo>
                    <a:pt x="95" y="5"/>
                    <a:pt x="91" y="0"/>
                    <a:pt x="85" y="0"/>
                  </a:cubicBezTo>
                  <a:cubicBezTo>
                    <a:pt x="80" y="0"/>
                    <a:pt x="75" y="5"/>
                    <a:pt x="75" y="10"/>
                  </a:cubicBezTo>
                  <a:cubicBezTo>
                    <a:pt x="75" y="12"/>
                    <a:pt x="76" y="13"/>
                    <a:pt x="77" y="15"/>
                  </a:cubicBezTo>
                  <a:cubicBezTo>
                    <a:pt x="9" y="15"/>
                    <a:pt x="9" y="15"/>
                    <a:pt x="9" y="15"/>
                  </a:cubicBezTo>
                  <a:cubicBezTo>
                    <a:pt x="4" y="15"/>
                    <a:pt x="0" y="19"/>
                    <a:pt x="0" y="24"/>
                  </a:cubicBezTo>
                  <a:cubicBezTo>
                    <a:pt x="0" y="124"/>
                    <a:pt x="0" y="124"/>
                    <a:pt x="0" y="124"/>
                  </a:cubicBezTo>
                  <a:cubicBezTo>
                    <a:pt x="0" y="129"/>
                    <a:pt x="4" y="134"/>
                    <a:pt x="9" y="134"/>
                  </a:cubicBezTo>
                  <a:cubicBezTo>
                    <a:pt x="64" y="134"/>
                    <a:pt x="64" y="134"/>
                    <a:pt x="64" y="134"/>
                  </a:cubicBezTo>
                  <a:cubicBezTo>
                    <a:pt x="54" y="171"/>
                    <a:pt x="54" y="171"/>
                    <a:pt x="54" y="171"/>
                  </a:cubicBezTo>
                  <a:cubicBezTo>
                    <a:pt x="53" y="174"/>
                    <a:pt x="55" y="177"/>
                    <a:pt x="57" y="177"/>
                  </a:cubicBezTo>
                  <a:cubicBezTo>
                    <a:pt x="61" y="178"/>
                    <a:pt x="61" y="178"/>
                    <a:pt x="61" y="178"/>
                  </a:cubicBezTo>
                  <a:cubicBezTo>
                    <a:pt x="64" y="178"/>
                    <a:pt x="67" y="177"/>
                    <a:pt x="68" y="174"/>
                  </a:cubicBezTo>
                  <a:cubicBezTo>
                    <a:pt x="79" y="134"/>
                    <a:pt x="79" y="134"/>
                    <a:pt x="79" y="134"/>
                  </a:cubicBezTo>
                  <a:cubicBezTo>
                    <a:pt x="92" y="134"/>
                    <a:pt x="92" y="134"/>
                    <a:pt x="92" y="134"/>
                  </a:cubicBezTo>
                  <a:cubicBezTo>
                    <a:pt x="103" y="174"/>
                    <a:pt x="103" y="174"/>
                    <a:pt x="103" y="174"/>
                  </a:cubicBezTo>
                  <a:cubicBezTo>
                    <a:pt x="104" y="177"/>
                    <a:pt x="107" y="178"/>
                    <a:pt x="109" y="178"/>
                  </a:cubicBezTo>
                  <a:cubicBezTo>
                    <a:pt x="114" y="177"/>
                    <a:pt x="114" y="177"/>
                    <a:pt x="114" y="177"/>
                  </a:cubicBezTo>
                  <a:cubicBezTo>
                    <a:pt x="116" y="177"/>
                    <a:pt x="118" y="174"/>
                    <a:pt x="117" y="171"/>
                  </a:cubicBezTo>
                  <a:cubicBezTo>
                    <a:pt x="106" y="134"/>
                    <a:pt x="106" y="134"/>
                    <a:pt x="106" y="134"/>
                  </a:cubicBezTo>
                  <a:cubicBezTo>
                    <a:pt x="162" y="134"/>
                    <a:pt x="162" y="134"/>
                    <a:pt x="162" y="134"/>
                  </a:cubicBezTo>
                  <a:cubicBezTo>
                    <a:pt x="167" y="134"/>
                    <a:pt x="171" y="129"/>
                    <a:pt x="171" y="124"/>
                  </a:cubicBezTo>
                  <a:cubicBezTo>
                    <a:pt x="171" y="24"/>
                    <a:pt x="171" y="24"/>
                    <a:pt x="171" y="24"/>
                  </a:cubicBezTo>
                  <a:cubicBezTo>
                    <a:pt x="171" y="19"/>
                    <a:pt x="167" y="15"/>
                    <a:pt x="162" y="15"/>
                  </a:cubicBezTo>
                  <a:close/>
                  <a:moveTo>
                    <a:pt x="153" y="116"/>
                  </a:moveTo>
                  <a:cubicBezTo>
                    <a:pt x="17" y="116"/>
                    <a:pt x="17" y="116"/>
                    <a:pt x="17" y="116"/>
                  </a:cubicBezTo>
                  <a:cubicBezTo>
                    <a:pt x="17" y="31"/>
                    <a:pt x="17" y="31"/>
                    <a:pt x="17" y="31"/>
                  </a:cubicBezTo>
                  <a:cubicBezTo>
                    <a:pt x="153" y="31"/>
                    <a:pt x="153" y="31"/>
                    <a:pt x="153" y="31"/>
                  </a:cubicBezTo>
                  <a:lnTo>
                    <a:pt x="153" y="116"/>
                  </a:lnTo>
                  <a:close/>
                  <a:moveTo>
                    <a:pt x="153" y="116"/>
                  </a:moveTo>
                  <a:cubicBezTo>
                    <a:pt x="153" y="116"/>
                    <a:pt x="153" y="116"/>
                    <a:pt x="153" y="116"/>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2" name="Freeform 23">
              <a:extLst>
                <a:ext uri="{FF2B5EF4-FFF2-40B4-BE49-F238E27FC236}">
                  <a16:creationId xmlns:a16="http://schemas.microsoft.com/office/drawing/2014/main" id="{67839116-03C3-4EFA-9B5F-3BAB8AD20F79}"/>
                </a:ext>
              </a:extLst>
            </p:cNvPr>
            <p:cNvSpPr>
              <a:spLocks noEditPoints="1"/>
            </p:cNvSpPr>
            <p:nvPr/>
          </p:nvSpPr>
          <p:spPr bwMode="auto">
            <a:xfrm>
              <a:off x="7920008" y="2758047"/>
              <a:ext cx="244475" cy="107950"/>
            </a:xfrm>
            <a:custGeom>
              <a:avLst/>
              <a:gdLst>
                <a:gd name="T0" fmla="*/ 7 w 114"/>
                <a:gd name="T1" fmla="*/ 50 h 50"/>
                <a:gd name="T2" fmla="*/ 14 w 114"/>
                <a:gd name="T3" fmla="*/ 42 h 50"/>
                <a:gd name="T4" fmla="*/ 14 w 114"/>
                <a:gd name="T5" fmla="*/ 40 h 50"/>
                <a:gd name="T6" fmla="*/ 46 w 114"/>
                <a:gd name="T7" fmla="*/ 15 h 50"/>
                <a:gd name="T8" fmla="*/ 50 w 114"/>
                <a:gd name="T9" fmla="*/ 16 h 50"/>
                <a:gd name="T10" fmla="*/ 54 w 114"/>
                <a:gd name="T11" fmla="*/ 15 h 50"/>
                <a:gd name="T12" fmla="*/ 72 w 114"/>
                <a:gd name="T13" fmla="*/ 31 h 50"/>
                <a:gd name="T14" fmla="*/ 72 w 114"/>
                <a:gd name="T15" fmla="*/ 32 h 50"/>
                <a:gd name="T16" fmla="*/ 79 w 114"/>
                <a:gd name="T17" fmla="*/ 39 h 50"/>
                <a:gd name="T18" fmla="*/ 86 w 114"/>
                <a:gd name="T19" fmla="*/ 32 h 50"/>
                <a:gd name="T20" fmla="*/ 86 w 114"/>
                <a:gd name="T21" fmla="*/ 30 h 50"/>
                <a:gd name="T22" fmla="*/ 104 w 114"/>
                <a:gd name="T23" fmla="*/ 13 h 50"/>
                <a:gd name="T24" fmla="*/ 107 w 114"/>
                <a:gd name="T25" fmla="*/ 14 h 50"/>
                <a:gd name="T26" fmla="*/ 114 w 114"/>
                <a:gd name="T27" fmla="*/ 7 h 50"/>
                <a:gd name="T28" fmla="*/ 107 w 114"/>
                <a:gd name="T29" fmla="*/ 0 h 50"/>
                <a:gd name="T30" fmla="*/ 100 w 114"/>
                <a:gd name="T31" fmla="*/ 7 h 50"/>
                <a:gd name="T32" fmla="*/ 101 w 114"/>
                <a:gd name="T33" fmla="*/ 10 h 50"/>
                <a:gd name="T34" fmla="*/ 83 w 114"/>
                <a:gd name="T35" fmla="*/ 26 h 50"/>
                <a:gd name="T36" fmla="*/ 79 w 114"/>
                <a:gd name="T37" fmla="*/ 25 h 50"/>
                <a:gd name="T38" fmla="*/ 75 w 114"/>
                <a:gd name="T39" fmla="*/ 26 h 50"/>
                <a:gd name="T40" fmla="*/ 57 w 114"/>
                <a:gd name="T41" fmla="*/ 11 h 50"/>
                <a:gd name="T42" fmla="*/ 57 w 114"/>
                <a:gd name="T43" fmla="*/ 9 h 50"/>
                <a:gd name="T44" fmla="*/ 50 w 114"/>
                <a:gd name="T45" fmla="*/ 2 h 50"/>
                <a:gd name="T46" fmla="*/ 43 w 114"/>
                <a:gd name="T47" fmla="*/ 9 h 50"/>
                <a:gd name="T48" fmla="*/ 44 w 114"/>
                <a:gd name="T49" fmla="*/ 11 h 50"/>
                <a:gd name="T50" fmla="*/ 11 w 114"/>
                <a:gd name="T51" fmla="*/ 37 h 50"/>
                <a:gd name="T52" fmla="*/ 7 w 114"/>
                <a:gd name="T53" fmla="*/ 35 h 50"/>
                <a:gd name="T54" fmla="*/ 0 w 114"/>
                <a:gd name="T55" fmla="*/ 42 h 50"/>
                <a:gd name="T56" fmla="*/ 7 w 114"/>
                <a:gd name="T57" fmla="*/ 50 h 50"/>
                <a:gd name="T58" fmla="*/ 7 w 114"/>
                <a:gd name="T59" fmla="*/ 50 h 50"/>
                <a:gd name="T60" fmla="*/ 7 w 114"/>
                <a:gd name="T61" fmla="*/ 5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4" h="50">
                  <a:moveTo>
                    <a:pt x="7" y="50"/>
                  </a:moveTo>
                  <a:cubicBezTo>
                    <a:pt x="11" y="50"/>
                    <a:pt x="14" y="46"/>
                    <a:pt x="14" y="42"/>
                  </a:cubicBezTo>
                  <a:cubicBezTo>
                    <a:pt x="14" y="42"/>
                    <a:pt x="14" y="41"/>
                    <a:pt x="14" y="40"/>
                  </a:cubicBezTo>
                  <a:cubicBezTo>
                    <a:pt x="23" y="33"/>
                    <a:pt x="39" y="20"/>
                    <a:pt x="46" y="15"/>
                  </a:cubicBezTo>
                  <a:cubicBezTo>
                    <a:pt x="47" y="16"/>
                    <a:pt x="49" y="16"/>
                    <a:pt x="50" y="16"/>
                  </a:cubicBezTo>
                  <a:cubicBezTo>
                    <a:pt x="52" y="16"/>
                    <a:pt x="53" y="16"/>
                    <a:pt x="54" y="15"/>
                  </a:cubicBezTo>
                  <a:cubicBezTo>
                    <a:pt x="58" y="19"/>
                    <a:pt x="66" y="26"/>
                    <a:pt x="72" y="31"/>
                  </a:cubicBezTo>
                  <a:cubicBezTo>
                    <a:pt x="72" y="31"/>
                    <a:pt x="72" y="31"/>
                    <a:pt x="72" y="32"/>
                  </a:cubicBezTo>
                  <a:cubicBezTo>
                    <a:pt x="72" y="36"/>
                    <a:pt x="75" y="39"/>
                    <a:pt x="79" y="39"/>
                  </a:cubicBezTo>
                  <a:cubicBezTo>
                    <a:pt x="83" y="39"/>
                    <a:pt x="86" y="36"/>
                    <a:pt x="86" y="32"/>
                  </a:cubicBezTo>
                  <a:cubicBezTo>
                    <a:pt x="86" y="31"/>
                    <a:pt x="86" y="31"/>
                    <a:pt x="86" y="30"/>
                  </a:cubicBezTo>
                  <a:cubicBezTo>
                    <a:pt x="104" y="13"/>
                    <a:pt x="104" y="13"/>
                    <a:pt x="104" y="13"/>
                  </a:cubicBezTo>
                  <a:cubicBezTo>
                    <a:pt x="105" y="14"/>
                    <a:pt x="106" y="14"/>
                    <a:pt x="107" y="14"/>
                  </a:cubicBezTo>
                  <a:cubicBezTo>
                    <a:pt x="111" y="14"/>
                    <a:pt x="114" y="11"/>
                    <a:pt x="114" y="7"/>
                  </a:cubicBezTo>
                  <a:cubicBezTo>
                    <a:pt x="114" y="3"/>
                    <a:pt x="111" y="0"/>
                    <a:pt x="107" y="0"/>
                  </a:cubicBezTo>
                  <a:cubicBezTo>
                    <a:pt x="103" y="0"/>
                    <a:pt x="100" y="3"/>
                    <a:pt x="100" y="7"/>
                  </a:cubicBezTo>
                  <a:cubicBezTo>
                    <a:pt x="100" y="8"/>
                    <a:pt x="100" y="9"/>
                    <a:pt x="101" y="10"/>
                  </a:cubicBezTo>
                  <a:cubicBezTo>
                    <a:pt x="95" y="14"/>
                    <a:pt x="87" y="22"/>
                    <a:pt x="83" y="26"/>
                  </a:cubicBezTo>
                  <a:cubicBezTo>
                    <a:pt x="82" y="25"/>
                    <a:pt x="80" y="25"/>
                    <a:pt x="79" y="25"/>
                  </a:cubicBezTo>
                  <a:cubicBezTo>
                    <a:pt x="77" y="25"/>
                    <a:pt x="76" y="25"/>
                    <a:pt x="75" y="26"/>
                  </a:cubicBezTo>
                  <a:cubicBezTo>
                    <a:pt x="70" y="22"/>
                    <a:pt x="62" y="16"/>
                    <a:pt x="57" y="11"/>
                  </a:cubicBezTo>
                  <a:cubicBezTo>
                    <a:pt x="57" y="11"/>
                    <a:pt x="57" y="10"/>
                    <a:pt x="57" y="9"/>
                  </a:cubicBezTo>
                  <a:cubicBezTo>
                    <a:pt x="57" y="5"/>
                    <a:pt x="54" y="2"/>
                    <a:pt x="50" y="2"/>
                  </a:cubicBezTo>
                  <a:cubicBezTo>
                    <a:pt x="46" y="2"/>
                    <a:pt x="43" y="5"/>
                    <a:pt x="43" y="9"/>
                  </a:cubicBezTo>
                  <a:cubicBezTo>
                    <a:pt x="43" y="10"/>
                    <a:pt x="43" y="11"/>
                    <a:pt x="44" y="11"/>
                  </a:cubicBezTo>
                  <a:cubicBezTo>
                    <a:pt x="11" y="37"/>
                    <a:pt x="11" y="37"/>
                    <a:pt x="11" y="37"/>
                  </a:cubicBezTo>
                  <a:cubicBezTo>
                    <a:pt x="10" y="36"/>
                    <a:pt x="9" y="35"/>
                    <a:pt x="7" y="35"/>
                  </a:cubicBezTo>
                  <a:cubicBezTo>
                    <a:pt x="4" y="35"/>
                    <a:pt x="0" y="39"/>
                    <a:pt x="0" y="42"/>
                  </a:cubicBezTo>
                  <a:cubicBezTo>
                    <a:pt x="0" y="46"/>
                    <a:pt x="4" y="50"/>
                    <a:pt x="7" y="50"/>
                  </a:cubicBezTo>
                  <a:close/>
                  <a:moveTo>
                    <a:pt x="7" y="50"/>
                  </a:moveTo>
                  <a:cubicBezTo>
                    <a:pt x="7" y="50"/>
                    <a:pt x="7" y="50"/>
                    <a:pt x="7" y="50"/>
                  </a:cubicBezTo>
                </a:path>
              </a:pathLst>
            </a:custGeom>
            <a:solidFill>
              <a:srgbClr val="504F6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3" name="Freeform 24">
              <a:extLst>
                <a:ext uri="{FF2B5EF4-FFF2-40B4-BE49-F238E27FC236}">
                  <a16:creationId xmlns:a16="http://schemas.microsoft.com/office/drawing/2014/main" id="{23D9B762-3C58-4F1B-AD94-B39DAF2A12F5}"/>
                </a:ext>
              </a:extLst>
            </p:cNvPr>
            <p:cNvSpPr>
              <a:spLocks noEditPoints="1"/>
            </p:cNvSpPr>
            <p:nvPr/>
          </p:nvSpPr>
          <p:spPr bwMode="auto">
            <a:xfrm>
              <a:off x="8073995" y="5185335"/>
              <a:ext cx="323850" cy="307975"/>
            </a:xfrm>
            <a:custGeom>
              <a:avLst/>
              <a:gdLst>
                <a:gd name="T0" fmla="*/ 145 w 150"/>
                <a:gd name="T1" fmla="*/ 73 h 143"/>
                <a:gd name="T2" fmla="*/ 119 w 150"/>
                <a:gd name="T3" fmla="*/ 1 h 143"/>
                <a:gd name="T4" fmla="*/ 1 w 150"/>
                <a:gd name="T5" fmla="*/ 40 h 143"/>
                <a:gd name="T6" fmla="*/ 27 w 150"/>
                <a:gd name="T7" fmla="*/ 112 h 143"/>
                <a:gd name="T8" fmla="*/ 67 w 150"/>
                <a:gd name="T9" fmla="*/ 124 h 143"/>
                <a:gd name="T10" fmla="*/ 150 w 150"/>
                <a:gd name="T11" fmla="*/ 124 h 143"/>
                <a:gd name="T12" fmla="*/ 144 w 150"/>
                <a:gd name="T13" fmla="*/ 79 h 143"/>
                <a:gd name="T14" fmla="*/ 133 w 150"/>
                <a:gd name="T15" fmla="*/ 63 h 143"/>
                <a:gd name="T16" fmla="*/ 109 w 150"/>
                <a:gd name="T17" fmla="*/ 62 h 143"/>
                <a:gd name="T18" fmla="*/ 118 w 150"/>
                <a:gd name="T19" fmla="*/ 12 h 143"/>
                <a:gd name="T20" fmla="*/ 86 w 150"/>
                <a:gd name="T21" fmla="*/ 35 h 143"/>
                <a:gd name="T22" fmla="*/ 118 w 150"/>
                <a:gd name="T23" fmla="*/ 12 h 143"/>
                <a:gd name="T24" fmla="*/ 104 w 150"/>
                <a:gd name="T25" fmla="*/ 71 h 143"/>
                <a:gd name="T26" fmla="*/ 80 w 150"/>
                <a:gd name="T27" fmla="*/ 70 h 143"/>
                <a:gd name="T28" fmla="*/ 24 w 150"/>
                <a:gd name="T29" fmla="*/ 92 h 143"/>
                <a:gd name="T30" fmla="*/ 45 w 150"/>
                <a:gd name="T31" fmla="*/ 79 h 143"/>
                <a:gd name="T32" fmla="*/ 24 w 150"/>
                <a:gd name="T33" fmla="*/ 92 h 143"/>
                <a:gd name="T34" fmla="*/ 73 w 150"/>
                <a:gd name="T35" fmla="*/ 71 h 143"/>
                <a:gd name="T36" fmla="*/ 74 w 150"/>
                <a:gd name="T37" fmla="*/ 79 h 143"/>
                <a:gd name="T38" fmla="*/ 51 w 150"/>
                <a:gd name="T39" fmla="*/ 77 h 143"/>
                <a:gd name="T40" fmla="*/ 108 w 150"/>
                <a:gd name="T41" fmla="*/ 136 h 143"/>
                <a:gd name="T42" fmla="*/ 74 w 150"/>
                <a:gd name="T43" fmla="*/ 115 h 143"/>
                <a:gd name="T44" fmla="*/ 108 w 150"/>
                <a:gd name="T45" fmla="*/ 127 h 143"/>
                <a:gd name="T46" fmla="*/ 142 w 150"/>
                <a:gd name="T47" fmla="*/ 115 h 143"/>
                <a:gd name="T48" fmla="*/ 142 w 150"/>
                <a:gd name="T49" fmla="*/ 107 h 143"/>
                <a:gd name="T50" fmla="*/ 74 w 150"/>
                <a:gd name="T51" fmla="*/ 107 h 143"/>
                <a:gd name="T52" fmla="*/ 75 w 150"/>
                <a:gd name="T53" fmla="*/ 98 h 143"/>
                <a:gd name="T54" fmla="*/ 142 w 150"/>
                <a:gd name="T55" fmla="*/ 98 h 143"/>
                <a:gd name="T56" fmla="*/ 142 w 150"/>
                <a:gd name="T57" fmla="*/ 107 h 143"/>
                <a:gd name="T58" fmla="*/ 74 w 150"/>
                <a:gd name="T59" fmla="*/ 90 h 143"/>
                <a:gd name="T60" fmla="*/ 142 w 150"/>
                <a:gd name="T61" fmla="*/ 90 h 143"/>
                <a:gd name="T62" fmla="*/ 108 w 150"/>
                <a:gd name="T63" fmla="*/ 103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0" h="143">
                  <a:moveTo>
                    <a:pt x="144" y="79"/>
                  </a:moveTo>
                  <a:cubicBezTo>
                    <a:pt x="145" y="78"/>
                    <a:pt x="146" y="75"/>
                    <a:pt x="145" y="73"/>
                  </a:cubicBezTo>
                  <a:cubicBezTo>
                    <a:pt x="128" y="6"/>
                    <a:pt x="128" y="6"/>
                    <a:pt x="128" y="6"/>
                  </a:cubicBezTo>
                  <a:cubicBezTo>
                    <a:pt x="126" y="2"/>
                    <a:pt x="123" y="0"/>
                    <a:pt x="119" y="1"/>
                  </a:cubicBezTo>
                  <a:cubicBezTo>
                    <a:pt x="6" y="31"/>
                    <a:pt x="6" y="31"/>
                    <a:pt x="6" y="31"/>
                  </a:cubicBezTo>
                  <a:cubicBezTo>
                    <a:pt x="2" y="32"/>
                    <a:pt x="0" y="36"/>
                    <a:pt x="1" y="40"/>
                  </a:cubicBezTo>
                  <a:cubicBezTo>
                    <a:pt x="18" y="107"/>
                    <a:pt x="18" y="107"/>
                    <a:pt x="18" y="107"/>
                  </a:cubicBezTo>
                  <a:cubicBezTo>
                    <a:pt x="19" y="111"/>
                    <a:pt x="23" y="113"/>
                    <a:pt x="27" y="112"/>
                  </a:cubicBezTo>
                  <a:cubicBezTo>
                    <a:pt x="67" y="101"/>
                    <a:pt x="67" y="101"/>
                    <a:pt x="67" y="101"/>
                  </a:cubicBezTo>
                  <a:cubicBezTo>
                    <a:pt x="67" y="124"/>
                    <a:pt x="67" y="124"/>
                    <a:pt x="67" y="124"/>
                  </a:cubicBezTo>
                  <a:cubicBezTo>
                    <a:pt x="67" y="136"/>
                    <a:pt x="88" y="143"/>
                    <a:pt x="108" y="143"/>
                  </a:cubicBezTo>
                  <a:cubicBezTo>
                    <a:pt x="129" y="143"/>
                    <a:pt x="150" y="136"/>
                    <a:pt x="150" y="124"/>
                  </a:cubicBezTo>
                  <a:cubicBezTo>
                    <a:pt x="150" y="90"/>
                    <a:pt x="150" y="90"/>
                    <a:pt x="150" y="90"/>
                  </a:cubicBezTo>
                  <a:cubicBezTo>
                    <a:pt x="150" y="86"/>
                    <a:pt x="147" y="82"/>
                    <a:pt x="144" y="79"/>
                  </a:cubicBezTo>
                  <a:close/>
                  <a:moveTo>
                    <a:pt x="131" y="56"/>
                  </a:moveTo>
                  <a:cubicBezTo>
                    <a:pt x="133" y="63"/>
                    <a:pt x="133" y="63"/>
                    <a:pt x="133" y="63"/>
                  </a:cubicBezTo>
                  <a:cubicBezTo>
                    <a:pt x="110" y="69"/>
                    <a:pt x="110" y="69"/>
                    <a:pt x="110" y="69"/>
                  </a:cubicBezTo>
                  <a:cubicBezTo>
                    <a:pt x="109" y="62"/>
                    <a:pt x="109" y="62"/>
                    <a:pt x="109" y="62"/>
                  </a:cubicBezTo>
                  <a:lnTo>
                    <a:pt x="131" y="56"/>
                  </a:lnTo>
                  <a:close/>
                  <a:moveTo>
                    <a:pt x="118" y="12"/>
                  </a:moveTo>
                  <a:cubicBezTo>
                    <a:pt x="121" y="25"/>
                    <a:pt x="121" y="25"/>
                    <a:pt x="121" y="25"/>
                  </a:cubicBezTo>
                  <a:cubicBezTo>
                    <a:pt x="86" y="35"/>
                    <a:pt x="86" y="35"/>
                    <a:pt x="86" y="35"/>
                  </a:cubicBezTo>
                  <a:cubicBezTo>
                    <a:pt x="83" y="21"/>
                    <a:pt x="83" y="21"/>
                    <a:pt x="83" y="21"/>
                  </a:cubicBezTo>
                  <a:lnTo>
                    <a:pt x="118" y="12"/>
                  </a:lnTo>
                  <a:close/>
                  <a:moveTo>
                    <a:pt x="102" y="64"/>
                  </a:moveTo>
                  <a:cubicBezTo>
                    <a:pt x="104" y="71"/>
                    <a:pt x="104" y="71"/>
                    <a:pt x="104" y="71"/>
                  </a:cubicBezTo>
                  <a:cubicBezTo>
                    <a:pt x="96" y="71"/>
                    <a:pt x="88" y="73"/>
                    <a:pt x="81" y="75"/>
                  </a:cubicBezTo>
                  <a:cubicBezTo>
                    <a:pt x="80" y="70"/>
                    <a:pt x="80" y="70"/>
                    <a:pt x="80" y="70"/>
                  </a:cubicBezTo>
                  <a:lnTo>
                    <a:pt x="102" y="64"/>
                  </a:lnTo>
                  <a:close/>
                  <a:moveTo>
                    <a:pt x="24" y="92"/>
                  </a:moveTo>
                  <a:cubicBezTo>
                    <a:pt x="22" y="85"/>
                    <a:pt x="22" y="85"/>
                    <a:pt x="22" y="85"/>
                  </a:cubicBezTo>
                  <a:cubicBezTo>
                    <a:pt x="45" y="79"/>
                    <a:pt x="45" y="79"/>
                    <a:pt x="45" y="79"/>
                  </a:cubicBezTo>
                  <a:cubicBezTo>
                    <a:pt x="47" y="86"/>
                    <a:pt x="47" y="86"/>
                    <a:pt x="47" y="86"/>
                  </a:cubicBezTo>
                  <a:lnTo>
                    <a:pt x="24" y="92"/>
                  </a:lnTo>
                  <a:close/>
                  <a:moveTo>
                    <a:pt x="51" y="77"/>
                  </a:moveTo>
                  <a:cubicBezTo>
                    <a:pt x="73" y="71"/>
                    <a:pt x="73" y="71"/>
                    <a:pt x="73" y="71"/>
                  </a:cubicBezTo>
                  <a:cubicBezTo>
                    <a:pt x="75" y="78"/>
                    <a:pt x="75" y="78"/>
                    <a:pt x="75" y="78"/>
                  </a:cubicBezTo>
                  <a:cubicBezTo>
                    <a:pt x="75" y="78"/>
                    <a:pt x="74" y="79"/>
                    <a:pt x="74" y="79"/>
                  </a:cubicBezTo>
                  <a:cubicBezTo>
                    <a:pt x="53" y="84"/>
                    <a:pt x="53" y="84"/>
                    <a:pt x="53" y="84"/>
                  </a:cubicBezTo>
                  <a:lnTo>
                    <a:pt x="51" y="77"/>
                  </a:lnTo>
                  <a:close/>
                  <a:moveTo>
                    <a:pt x="142" y="123"/>
                  </a:moveTo>
                  <a:cubicBezTo>
                    <a:pt x="142" y="130"/>
                    <a:pt x="127" y="136"/>
                    <a:pt x="108" y="136"/>
                  </a:cubicBezTo>
                  <a:cubicBezTo>
                    <a:pt x="90" y="136"/>
                    <a:pt x="74" y="130"/>
                    <a:pt x="74" y="123"/>
                  </a:cubicBezTo>
                  <a:cubicBezTo>
                    <a:pt x="74" y="115"/>
                    <a:pt x="74" y="115"/>
                    <a:pt x="74" y="115"/>
                  </a:cubicBezTo>
                  <a:cubicBezTo>
                    <a:pt x="74" y="115"/>
                    <a:pt x="75" y="114"/>
                    <a:pt x="75" y="114"/>
                  </a:cubicBezTo>
                  <a:cubicBezTo>
                    <a:pt x="76" y="121"/>
                    <a:pt x="90" y="127"/>
                    <a:pt x="108" y="127"/>
                  </a:cubicBezTo>
                  <a:cubicBezTo>
                    <a:pt x="126" y="127"/>
                    <a:pt x="141" y="121"/>
                    <a:pt x="142" y="114"/>
                  </a:cubicBezTo>
                  <a:cubicBezTo>
                    <a:pt x="142" y="114"/>
                    <a:pt x="142" y="115"/>
                    <a:pt x="142" y="115"/>
                  </a:cubicBezTo>
                  <a:lnTo>
                    <a:pt x="142" y="123"/>
                  </a:lnTo>
                  <a:close/>
                  <a:moveTo>
                    <a:pt x="142" y="107"/>
                  </a:moveTo>
                  <a:cubicBezTo>
                    <a:pt x="142" y="114"/>
                    <a:pt x="127" y="120"/>
                    <a:pt x="108" y="120"/>
                  </a:cubicBezTo>
                  <a:cubicBezTo>
                    <a:pt x="90" y="120"/>
                    <a:pt x="74" y="114"/>
                    <a:pt x="74" y="107"/>
                  </a:cubicBezTo>
                  <a:cubicBezTo>
                    <a:pt x="74" y="99"/>
                    <a:pt x="74" y="99"/>
                    <a:pt x="74" y="99"/>
                  </a:cubicBezTo>
                  <a:cubicBezTo>
                    <a:pt x="74" y="98"/>
                    <a:pt x="75" y="98"/>
                    <a:pt x="75" y="98"/>
                  </a:cubicBezTo>
                  <a:cubicBezTo>
                    <a:pt x="76" y="105"/>
                    <a:pt x="90" y="110"/>
                    <a:pt x="108" y="110"/>
                  </a:cubicBezTo>
                  <a:cubicBezTo>
                    <a:pt x="126" y="110"/>
                    <a:pt x="141" y="105"/>
                    <a:pt x="142" y="98"/>
                  </a:cubicBezTo>
                  <a:cubicBezTo>
                    <a:pt x="142" y="98"/>
                    <a:pt x="142" y="98"/>
                    <a:pt x="142" y="99"/>
                  </a:cubicBezTo>
                  <a:lnTo>
                    <a:pt x="142" y="107"/>
                  </a:lnTo>
                  <a:close/>
                  <a:moveTo>
                    <a:pt x="108" y="103"/>
                  </a:moveTo>
                  <a:cubicBezTo>
                    <a:pt x="90" y="103"/>
                    <a:pt x="74" y="97"/>
                    <a:pt x="74" y="90"/>
                  </a:cubicBezTo>
                  <a:cubicBezTo>
                    <a:pt x="74" y="82"/>
                    <a:pt x="90" y="76"/>
                    <a:pt x="108" y="76"/>
                  </a:cubicBezTo>
                  <a:cubicBezTo>
                    <a:pt x="127" y="76"/>
                    <a:pt x="142" y="82"/>
                    <a:pt x="142" y="90"/>
                  </a:cubicBezTo>
                  <a:cubicBezTo>
                    <a:pt x="142" y="97"/>
                    <a:pt x="127" y="103"/>
                    <a:pt x="108" y="103"/>
                  </a:cubicBezTo>
                  <a:close/>
                  <a:moveTo>
                    <a:pt x="108" y="103"/>
                  </a:moveTo>
                  <a:cubicBezTo>
                    <a:pt x="108" y="103"/>
                    <a:pt x="108" y="103"/>
                    <a:pt x="108" y="103"/>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4" name="Freeform 25">
              <a:extLst>
                <a:ext uri="{FF2B5EF4-FFF2-40B4-BE49-F238E27FC236}">
                  <a16:creationId xmlns:a16="http://schemas.microsoft.com/office/drawing/2014/main" id="{41D41CA4-CA32-42DC-B9F2-0B82907388D5}"/>
                </a:ext>
              </a:extLst>
            </p:cNvPr>
            <p:cNvSpPr>
              <a:spLocks noEditPoints="1"/>
            </p:cNvSpPr>
            <p:nvPr/>
          </p:nvSpPr>
          <p:spPr bwMode="auto">
            <a:xfrm>
              <a:off x="3773458" y="5499660"/>
              <a:ext cx="223838" cy="200025"/>
            </a:xfrm>
            <a:custGeom>
              <a:avLst/>
              <a:gdLst>
                <a:gd name="T0" fmla="*/ 52 w 104"/>
                <a:gd name="T1" fmla="*/ 0 h 93"/>
                <a:gd name="T2" fmla="*/ 0 w 104"/>
                <a:gd name="T3" fmla="*/ 51 h 93"/>
                <a:gd name="T4" fmla="*/ 22 w 104"/>
                <a:gd name="T5" fmla="*/ 93 h 93"/>
                <a:gd name="T6" fmla="*/ 82 w 104"/>
                <a:gd name="T7" fmla="*/ 93 h 93"/>
                <a:gd name="T8" fmla="*/ 104 w 104"/>
                <a:gd name="T9" fmla="*/ 51 h 93"/>
                <a:gd name="T10" fmla="*/ 52 w 104"/>
                <a:gd name="T11" fmla="*/ 0 h 93"/>
                <a:gd name="T12" fmla="*/ 52 w 104"/>
                <a:gd name="T13" fmla="*/ 85 h 93"/>
                <a:gd name="T14" fmla="*/ 47 w 104"/>
                <a:gd name="T15" fmla="*/ 65 h 93"/>
                <a:gd name="T16" fmla="*/ 52 w 104"/>
                <a:gd name="T17" fmla="*/ 45 h 93"/>
                <a:gd name="T18" fmla="*/ 57 w 104"/>
                <a:gd name="T19" fmla="*/ 65 h 93"/>
                <a:gd name="T20" fmla="*/ 52 w 104"/>
                <a:gd name="T21" fmla="*/ 85 h 93"/>
                <a:gd name="T22" fmla="*/ 52 w 104"/>
                <a:gd name="T23" fmla="*/ 85 h 93"/>
                <a:gd name="T24" fmla="*/ 52 w 104"/>
                <a:gd name="T25" fmla="*/ 8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04" h="93">
                  <a:moveTo>
                    <a:pt x="52" y="0"/>
                  </a:moveTo>
                  <a:cubicBezTo>
                    <a:pt x="24" y="0"/>
                    <a:pt x="0" y="23"/>
                    <a:pt x="0" y="51"/>
                  </a:cubicBezTo>
                  <a:cubicBezTo>
                    <a:pt x="0" y="69"/>
                    <a:pt x="9" y="84"/>
                    <a:pt x="22" y="93"/>
                  </a:cubicBezTo>
                  <a:cubicBezTo>
                    <a:pt x="82" y="93"/>
                    <a:pt x="82" y="93"/>
                    <a:pt x="82" y="93"/>
                  </a:cubicBezTo>
                  <a:cubicBezTo>
                    <a:pt x="95" y="84"/>
                    <a:pt x="104" y="69"/>
                    <a:pt x="104" y="51"/>
                  </a:cubicBezTo>
                  <a:cubicBezTo>
                    <a:pt x="104" y="23"/>
                    <a:pt x="80" y="0"/>
                    <a:pt x="52" y="0"/>
                  </a:cubicBezTo>
                  <a:close/>
                  <a:moveTo>
                    <a:pt x="52" y="85"/>
                  </a:moveTo>
                  <a:cubicBezTo>
                    <a:pt x="49" y="85"/>
                    <a:pt x="47" y="76"/>
                    <a:pt x="47" y="65"/>
                  </a:cubicBezTo>
                  <a:cubicBezTo>
                    <a:pt x="47" y="53"/>
                    <a:pt x="49" y="45"/>
                    <a:pt x="52" y="45"/>
                  </a:cubicBezTo>
                  <a:cubicBezTo>
                    <a:pt x="55" y="45"/>
                    <a:pt x="57" y="53"/>
                    <a:pt x="57" y="65"/>
                  </a:cubicBezTo>
                  <a:cubicBezTo>
                    <a:pt x="57" y="76"/>
                    <a:pt x="55" y="85"/>
                    <a:pt x="52" y="85"/>
                  </a:cubicBezTo>
                  <a:close/>
                  <a:moveTo>
                    <a:pt x="52" y="85"/>
                  </a:moveTo>
                  <a:cubicBezTo>
                    <a:pt x="52" y="85"/>
                    <a:pt x="52" y="85"/>
                    <a:pt x="52" y="85"/>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5" name="Freeform 26">
              <a:extLst>
                <a:ext uri="{FF2B5EF4-FFF2-40B4-BE49-F238E27FC236}">
                  <a16:creationId xmlns:a16="http://schemas.microsoft.com/office/drawing/2014/main" id="{83213796-D5F8-4124-9AEA-D2CF6EB44268}"/>
                </a:ext>
              </a:extLst>
            </p:cNvPr>
            <p:cNvSpPr>
              <a:spLocks noEditPoints="1"/>
            </p:cNvSpPr>
            <p:nvPr/>
          </p:nvSpPr>
          <p:spPr bwMode="auto">
            <a:xfrm>
              <a:off x="3821083" y="5712385"/>
              <a:ext cx="128588" cy="95250"/>
            </a:xfrm>
            <a:custGeom>
              <a:avLst/>
              <a:gdLst>
                <a:gd name="T0" fmla="*/ 0 w 60"/>
                <a:gd name="T1" fmla="*/ 37 h 44"/>
                <a:gd name="T2" fmla="*/ 14 w 60"/>
                <a:gd name="T3" fmla="*/ 37 h 44"/>
                <a:gd name="T4" fmla="*/ 30 w 60"/>
                <a:gd name="T5" fmla="*/ 44 h 44"/>
                <a:gd name="T6" fmla="*/ 46 w 60"/>
                <a:gd name="T7" fmla="*/ 37 h 44"/>
                <a:gd name="T8" fmla="*/ 60 w 60"/>
                <a:gd name="T9" fmla="*/ 37 h 44"/>
                <a:gd name="T10" fmla="*/ 60 w 60"/>
                <a:gd name="T11" fmla="*/ 0 h 44"/>
                <a:gd name="T12" fmla="*/ 0 w 60"/>
                <a:gd name="T13" fmla="*/ 0 h 44"/>
                <a:gd name="T14" fmla="*/ 0 w 60"/>
                <a:gd name="T15" fmla="*/ 37 h 44"/>
                <a:gd name="T16" fmla="*/ 7 w 60"/>
                <a:gd name="T17" fmla="*/ 8 h 44"/>
                <a:gd name="T18" fmla="*/ 53 w 60"/>
                <a:gd name="T19" fmla="*/ 8 h 44"/>
                <a:gd name="T20" fmla="*/ 53 w 60"/>
                <a:gd name="T21" fmla="*/ 15 h 44"/>
                <a:gd name="T22" fmla="*/ 7 w 60"/>
                <a:gd name="T23" fmla="*/ 15 h 44"/>
                <a:gd name="T24" fmla="*/ 7 w 60"/>
                <a:gd name="T25" fmla="*/ 8 h 44"/>
                <a:gd name="T26" fmla="*/ 7 w 60"/>
                <a:gd name="T27" fmla="*/ 21 h 44"/>
                <a:gd name="T28" fmla="*/ 53 w 60"/>
                <a:gd name="T29" fmla="*/ 21 h 44"/>
                <a:gd name="T30" fmla="*/ 53 w 60"/>
                <a:gd name="T31" fmla="*/ 28 h 44"/>
                <a:gd name="T32" fmla="*/ 7 w 60"/>
                <a:gd name="T33" fmla="*/ 28 h 44"/>
                <a:gd name="T34" fmla="*/ 7 w 60"/>
                <a:gd name="T35" fmla="*/ 21 h 44"/>
                <a:gd name="T36" fmla="*/ 7 w 60"/>
                <a:gd name="T37" fmla="*/ 21 h 44"/>
                <a:gd name="T38" fmla="*/ 7 w 60"/>
                <a:gd name="T39" fmla="*/ 21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0" h="44">
                  <a:moveTo>
                    <a:pt x="0" y="37"/>
                  </a:moveTo>
                  <a:cubicBezTo>
                    <a:pt x="14" y="37"/>
                    <a:pt x="14" y="37"/>
                    <a:pt x="14" y="37"/>
                  </a:cubicBezTo>
                  <a:cubicBezTo>
                    <a:pt x="16" y="41"/>
                    <a:pt x="22" y="44"/>
                    <a:pt x="30" y="44"/>
                  </a:cubicBezTo>
                  <a:cubicBezTo>
                    <a:pt x="38" y="44"/>
                    <a:pt x="44" y="41"/>
                    <a:pt x="46" y="37"/>
                  </a:cubicBezTo>
                  <a:cubicBezTo>
                    <a:pt x="60" y="37"/>
                    <a:pt x="60" y="37"/>
                    <a:pt x="60" y="37"/>
                  </a:cubicBezTo>
                  <a:cubicBezTo>
                    <a:pt x="60" y="0"/>
                    <a:pt x="60" y="0"/>
                    <a:pt x="60" y="0"/>
                  </a:cubicBezTo>
                  <a:cubicBezTo>
                    <a:pt x="0" y="0"/>
                    <a:pt x="0" y="0"/>
                    <a:pt x="0" y="0"/>
                  </a:cubicBezTo>
                  <a:lnTo>
                    <a:pt x="0" y="37"/>
                  </a:lnTo>
                  <a:close/>
                  <a:moveTo>
                    <a:pt x="7" y="8"/>
                  </a:moveTo>
                  <a:cubicBezTo>
                    <a:pt x="53" y="8"/>
                    <a:pt x="53" y="8"/>
                    <a:pt x="53" y="8"/>
                  </a:cubicBezTo>
                  <a:cubicBezTo>
                    <a:pt x="53" y="15"/>
                    <a:pt x="53" y="15"/>
                    <a:pt x="53" y="15"/>
                  </a:cubicBezTo>
                  <a:cubicBezTo>
                    <a:pt x="7" y="15"/>
                    <a:pt x="7" y="15"/>
                    <a:pt x="7" y="15"/>
                  </a:cubicBezTo>
                  <a:lnTo>
                    <a:pt x="7" y="8"/>
                  </a:lnTo>
                  <a:close/>
                  <a:moveTo>
                    <a:pt x="7" y="21"/>
                  </a:moveTo>
                  <a:cubicBezTo>
                    <a:pt x="53" y="21"/>
                    <a:pt x="53" y="21"/>
                    <a:pt x="53" y="21"/>
                  </a:cubicBezTo>
                  <a:cubicBezTo>
                    <a:pt x="53" y="28"/>
                    <a:pt x="53" y="28"/>
                    <a:pt x="53" y="28"/>
                  </a:cubicBezTo>
                  <a:cubicBezTo>
                    <a:pt x="7" y="28"/>
                    <a:pt x="7" y="28"/>
                    <a:pt x="7" y="28"/>
                  </a:cubicBezTo>
                  <a:lnTo>
                    <a:pt x="7" y="21"/>
                  </a:lnTo>
                  <a:close/>
                  <a:moveTo>
                    <a:pt x="7" y="21"/>
                  </a:moveTo>
                  <a:cubicBezTo>
                    <a:pt x="7" y="21"/>
                    <a:pt x="7" y="21"/>
                    <a:pt x="7" y="21"/>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6" name="Freeform 27">
              <a:extLst>
                <a:ext uri="{FF2B5EF4-FFF2-40B4-BE49-F238E27FC236}">
                  <a16:creationId xmlns:a16="http://schemas.microsoft.com/office/drawing/2014/main" id="{815C9A82-5553-48D6-B4F3-B061561726D2}"/>
                </a:ext>
              </a:extLst>
            </p:cNvPr>
            <p:cNvSpPr>
              <a:spLocks noEditPoints="1"/>
            </p:cNvSpPr>
            <p:nvPr/>
          </p:nvSpPr>
          <p:spPr bwMode="auto">
            <a:xfrm>
              <a:off x="3725833" y="5402822"/>
              <a:ext cx="319088" cy="125413"/>
            </a:xfrm>
            <a:custGeom>
              <a:avLst/>
              <a:gdLst>
                <a:gd name="T0" fmla="*/ 91 w 201"/>
                <a:gd name="T1" fmla="*/ 0 h 79"/>
                <a:gd name="T2" fmla="*/ 110 w 201"/>
                <a:gd name="T3" fmla="*/ 0 h 79"/>
                <a:gd name="T4" fmla="*/ 110 w 201"/>
                <a:gd name="T5" fmla="*/ 42 h 79"/>
                <a:gd name="T6" fmla="*/ 91 w 201"/>
                <a:gd name="T7" fmla="*/ 42 h 79"/>
                <a:gd name="T8" fmla="*/ 91 w 201"/>
                <a:gd name="T9" fmla="*/ 0 h 79"/>
                <a:gd name="T10" fmla="*/ 0 w 201"/>
                <a:gd name="T11" fmla="*/ 49 h 79"/>
                <a:gd name="T12" fmla="*/ 12 w 201"/>
                <a:gd name="T13" fmla="*/ 36 h 79"/>
                <a:gd name="T14" fmla="*/ 42 w 201"/>
                <a:gd name="T15" fmla="*/ 66 h 79"/>
                <a:gd name="T16" fmla="*/ 30 w 201"/>
                <a:gd name="T17" fmla="*/ 79 h 79"/>
                <a:gd name="T18" fmla="*/ 0 w 201"/>
                <a:gd name="T19" fmla="*/ 49 h 79"/>
                <a:gd name="T20" fmla="*/ 159 w 201"/>
                <a:gd name="T21" fmla="*/ 66 h 79"/>
                <a:gd name="T22" fmla="*/ 189 w 201"/>
                <a:gd name="T23" fmla="*/ 36 h 79"/>
                <a:gd name="T24" fmla="*/ 201 w 201"/>
                <a:gd name="T25" fmla="*/ 49 h 79"/>
                <a:gd name="T26" fmla="*/ 171 w 201"/>
                <a:gd name="T27" fmla="*/ 79 h 79"/>
                <a:gd name="T28" fmla="*/ 159 w 201"/>
                <a:gd name="T29" fmla="*/ 66 h 79"/>
                <a:gd name="T30" fmla="*/ 159 w 201"/>
                <a:gd name="T31" fmla="*/ 66 h 79"/>
                <a:gd name="T32" fmla="*/ 159 w 201"/>
                <a:gd name="T33" fmla="*/ 6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1" h="79">
                  <a:moveTo>
                    <a:pt x="91" y="0"/>
                  </a:moveTo>
                  <a:lnTo>
                    <a:pt x="110" y="0"/>
                  </a:lnTo>
                  <a:lnTo>
                    <a:pt x="110" y="42"/>
                  </a:lnTo>
                  <a:lnTo>
                    <a:pt x="91" y="42"/>
                  </a:lnTo>
                  <a:lnTo>
                    <a:pt x="91" y="0"/>
                  </a:lnTo>
                  <a:close/>
                  <a:moveTo>
                    <a:pt x="0" y="49"/>
                  </a:moveTo>
                  <a:lnTo>
                    <a:pt x="12" y="36"/>
                  </a:lnTo>
                  <a:lnTo>
                    <a:pt x="42" y="66"/>
                  </a:lnTo>
                  <a:lnTo>
                    <a:pt x="30" y="79"/>
                  </a:lnTo>
                  <a:lnTo>
                    <a:pt x="0" y="49"/>
                  </a:lnTo>
                  <a:close/>
                  <a:moveTo>
                    <a:pt x="159" y="66"/>
                  </a:moveTo>
                  <a:lnTo>
                    <a:pt x="189" y="36"/>
                  </a:lnTo>
                  <a:lnTo>
                    <a:pt x="201" y="49"/>
                  </a:lnTo>
                  <a:lnTo>
                    <a:pt x="171" y="79"/>
                  </a:lnTo>
                  <a:lnTo>
                    <a:pt x="159" y="66"/>
                  </a:lnTo>
                  <a:close/>
                  <a:moveTo>
                    <a:pt x="159" y="66"/>
                  </a:moveTo>
                  <a:lnTo>
                    <a:pt x="159" y="66"/>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7" name="Freeform 28">
              <a:extLst>
                <a:ext uri="{FF2B5EF4-FFF2-40B4-BE49-F238E27FC236}">
                  <a16:creationId xmlns:a16="http://schemas.microsoft.com/office/drawing/2014/main" id="{E3C5D2ED-A91F-4EBD-B20E-0FB757FFF11E}"/>
                </a:ext>
              </a:extLst>
            </p:cNvPr>
            <p:cNvSpPr>
              <a:spLocks noEditPoints="1"/>
            </p:cNvSpPr>
            <p:nvPr/>
          </p:nvSpPr>
          <p:spPr bwMode="auto">
            <a:xfrm>
              <a:off x="3725833" y="5402822"/>
              <a:ext cx="319088" cy="125413"/>
            </a:xfrm>
            <a:custGeom>
              <a:avLst/>
              <a:gdLst>
                <a:gd name="T0" fmla="*/ 91 w 201"/>
                <a:gd name="T1" fmla="*/ 0 h 79"/>
                <a:gd name="T2" fmla="*/ 110 w 201"/>
                <a:gd name="T3" fmla="*/ 0 h 79"/>
                <a:gd name="T4" fmla="*/ 110 w 201"/>
                <a:gd name="T5" fmla="*/ 42 h 79"/>
                <a:gd name="T6" fmla="*/ 91 w 201"/>
                <a:gd name="T7" fmla="*/ 42 h 79"/>
                <a:gd name="T8" fmla="*/ 91 w 201"/>
                <a:gd name="T9" fmla="*/ 0 h 79"/>
                <a:gd name="T10" fmla="*/ 0 w 201"/>
                <a:gd name="T11" fmla="*/ 49 h 79"/>
                <a:gd name="T12" fmla="*/ 12 w 201"/>
                <a:gd name="T13" fmla="*/ 36 h 79"/>
                <a:gd name="T14" fmla="*/ 42 w 201"/>
                <a:gd name="T15" fmla="*/ 66 h 79"/>
                <a:gd name="T16" fmla="*/ 30 w 201"/>
                <a:gd name="T17" fmla="*/ 79 h 79"/>
                <a:gd name="T18" fmla="*/ 0 w 201"/>
                <a:gd name="T19" fmla="*/ 49 h 79"/>
                <a:gd name="T20" fmla="*/ 159 w 201"/>
                <a:gd name="T21" fmla="*/ 66 h 79"/>
                <a:gd name="T22" fmla="*/ 189 w 201"/>
                <a:gd name="T23" fmla="*/ 36 h 79"/>
                <a:gd name="T24" fmla="*/ 201 w 201"/>
                <a:gd name="T25" fmla="*/ 49 h 79"/>
                <a:gd name="T26" fmla="*/ 171 w 201"/>
                <a:gd name="T27" fmla="*/ 79 h 79"/>
                <a:gd name="T28" fmla="*/ 159 w 201"/>
                <a:gd name="T29" fmla="*/ 66 h 79"/>
                <a:gd name="T30" fmla="*/ 159 w 201"/>
                <a:gd name="T31" fmla="*/ 66 h 79"/>
                <a:gd name="T32" fmla="*/ 159 w 201"/>
                <a:gd name="T33" fmla="*/ 6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1" h="79">
                  <a:moveTo>
                    <a:pt x="91" y="0"/>
                  </a:moveTo>
                  <a:lnTo>
                    <a:pt x="110" y="0"/>
                  </a:lnTo>
                  <a:lnTo>
                    <a:pt x="110" y="42"/>
                  </a:lnTo>
                  <a:lnTo>
                    <a:pt x="91" y="42"/>
                  </a:lnTo>
                  <a:lnTo>
                    <a:pt x="91" y="0"/>
                  </a:lnTo>
                  <a:moveTo>
                    <a:pt x="0" y="49"/>
                  </a:moveTo>
                  <a:lnTo>
                    <a:pt x="12" y="36"/>
                  </a:lnTo>
                  <a:lnTo>
                    <a:pt x="42" y="66"/>
                  </a:lnTo>
                  <a:lnTo>
                    <a:pt x="30" y="79"/>
                  </a:lnTo>
                  <a:lnTo>
                    <a:pt x="0" y="49"/>
                  </a:lnTo>
                  <a:moveTo>
                    <a:pt x="159" y="66"/>
                  </a:moveTo>
                  <a:lnTo>
                    <a:pt x="189" y="36"/>
                  </a:lnTo>
                  <a:lnTo>
                    <a:pt x="201" y="49"/>
                  </a:lnTo>
                  <a:lnTo>
                    <a:pt x="171" y="79"/>
                  </a:lnTo>
                  <a:lnTo>
                    <a:pt x="159" y="66"/>
                  </a:lnTo>
                  <a:moveTo>
                    <a:pt x="159" y="66"/>
                  </a:moveTo>
                  <a:lnTo>
                    <a:pt x="159" y="66"/>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8" name="Freeform 29">
              <a:extLst>
                <a:ext uri="{FF2B5EF4-FFF2-40B4-BE49-F238E27FC236}">
                  <a16:creationId xmlns:a16="http://schemas.microsoft.com/office/drawing/2014/main" id="{42F24E3C-D20A-463C-9ABA-76D557608C8E}"/>
                </a:ext>
              </a:extLst>
            </p:cNvPr>
            <p:cNvSpPr>
              <a:spLocks noEditPoints="1"/>
            </p:cNvSpPr>
            <p:nvPr/>
          </p:nvSpPr>
          <p:spPr bwMode="auto">
            <a:xfrm>
              <a:off x="5692745" y="1600760"/>
              <a:ext cx="279400" cy="458788"/>
            </a:xfrm>
            <a:custGeom>
              <a:avLst/>
              <a:gdLst>
                <a:gd name="T0" fmla="*/ 129 w 130"/>
                <a:gd name="T1" fmla="*/ 121 h 213"/>
                <a:gd name="T2" fmla="*/ 121 w 130"/>
                <a:gd name="T3" fmla="*/ 105 h 213"/>
                <a:gd name="T4" fmla="*/ 112 w 130"/>
                <a:gd name="T5" fmla="*/ 102 h 213"/>
                <a:gd name="T6" fmla="*/ 112 w 130"/>
                <a:gd name="T7" fmla="*/ 121 h 213"/>
                <a:gd name="T8" fmla="*/ 107 w 130"/>
                <a:gd name="T9" fmla="*/ 121 h 213"/>
                <a:gd name="T10" fmla="*/ 107 w 130"/>
                <a:gd name="T11" fmla="*/ 100 h 213"/>
                <a:gd name="T12" fmla="*/ 99 w 130"/>
                <a:gd name="T13" fmla="*/ 91 h 213"/>
                <a:gd name="T14" fmla="*/ 88 w 130"/>
                <a:gd name="T15" fmla="*/ 91 h 213"/>
                <a:gd name="T16" fmla="*/ 88 w 130"/>
                <a:gd name="T17" fmla="*/ 112 h 213"/>
                <a:gd name="T18" fmla="*/ 84 w 130"/>
                <a:gd name="T19" fmla="*/ 112 h 213"/>
                <a:gd name="T20" fmla="*/ 84 w 130"/>
                <a:gd name="T21" fmla="*/ 88 h 213"/>
                <a:gd name="T22" fmla="*/ 72 w 130"/>
                <a:gd name="T23" fmla="*/ 83 h 213"/>
                <a:gd name="T24" fmla="*/ 64 w 130"/>
                <a:gd name="T25" fmla="*/ 85 h 213"/>
                <a:gd name="T26" fmla="*/ 64 w 130"/>
                <a:gd name="T27" fmla="*/ 105 h 213"/>
                <a:gd name="T28" fmla="*/ 59 w 130"/>
                <a:gd name="T29" fmla="*/ 105 h 213"/>
                <a:gd name="T30" fmla="*/ 59 w 130"/>
                <a:gd name="T31" fmla="*/ 69 h 213"/>
                <a:gd name="T32" fmla="*/ 84 w 130"/>
                <a:gd name="T33" fmla="*/ 35 h 213"/>
                <a:gd name="T34" fmla="*/ 49 w 130"/>
                <a:gd name="T35" fmla="*/ 0 h 213"/>
                <a:gd name="T36" fmla="*/ 13 w 130"/>
                <a:gd name="T37" fmla="*/ 35 h 213"/>
                <a:gd name="T38" fmla="*/ 37 w 130"/>
                <a:gd name="T39" fmla="*/ 68 h 213"/>
                <a:gd name="T40" fmla="*/ 37 w 130"/>
                <a:gd name="T41" fmla="*/ 130 h 213"/>
                <a:gd name="T42" fmla="*/ 16 w 130"/>
                <a:gd name="T43" fmla="*/ 103 h 213"/>
                <a:gd name="T44" fmla="*/ 0 w 130"/>
                <a:gd name="T45" fmla="*/ 105 h 213"/>
                <a:gd name="T46" fmla="*/ 19 w 130"/>
                <a:gd name="T47" fmla="*/ 148 h 213"/>
                <a:gd name="T48" fmla="*/ 30 w 130"/>
                <a:gd name="T49" fmla="*/ 188 h 213"/>
                <a:gd name="T50" fmla="*/ 75 w 130"/>
                <a:gd name="T51" fmla="*/ 212 h 213"/>
                <a:gd name="T52" fmla="*/ 124 w 130"/>
                <a:gd name="T53" fmla="*/ 198 h 213"/>
                <a:gd name="T54" fmla="*/ 129 w 130"/>
                <a:gd name="T55" fmla="*/ 121 h 213"/>
                <a:gd name="T56" fmla="*/ 29 w 130"/>
                <a:gd name="T57" fmla="*/ 35 h 213"/>
                <a:gd name="T58" fmla="*/ 49 w 130"/>
                <a:gd name="T59" fmla="*/ 15 h 213"/>
                <a:gd name="T60" fmla="*/ 69 w 130"/>
                <a:gd name="T61" fmla="*/ 35 h 213"/>
                <a:gd name="T62" fmla="*/ 59 w 130"/>
                <a:gd name="T63" fmla="*/ 52 h 213"/>
                <a:gd name="T64" fmla="*/ 59 w 130"/>
                <a:gd name="T65" fmla="*/ 39 h 213"/>
                <a:gd name="T66" fmla="*/ 48 w 130"/>
                <a:gd name="T67" fmla="*/ 26 h 213"/>
                <a:gd name="T68" fmla="*/ 37 w 130"/>
                <a:gd name="T69" fmla="*/ 37 h 213"/>
                <a:gd name="T70" fmla="*/ 37 w 130"/>
                <a:gd name="T71" fmla="*/ 51 h 213"/>
                <a:gd name="T72" fmla="*/ 29 w 130"/>
                <a:gd name="T73" fmla="*/ 35 h 213"/>
                <a:gd name="T74" fmla="*/ 29 w 130"/>
                <a:gd name="T75" fmla="*/ 35 h 213"/>
                <a:gd name="T76" fmla="*/ 29 w 130"/>
                <a:gd name="T77" fmla="*/ 35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0" h="213">
                  <a:moveTo>
                    <a:pt x="129" y="121"/>
                  </a:moveTo>
                  <a:cubicBezTo>
                    <a:pt x="129" y="121"/>
                    <a:pt x="128" y="111"/>
                    <a:pt x="121" y="105"/>
                  </a:cubicBezTo>
                  <a:cubicBezTo>
                    <a:pt x="118" y="102"/>
                    <a:pt x="114" y="102"/>
                    <a:pt x="112" y="102"/>
                  </a:cubicBezTo>
                  <a:cubicBezTo>
                    <a:pt x="112" y="121"/>
                    <a:pt x="112" y="121"/>
                    <a:pt x="112" y="121"/>
                  </a:cubicBezTo>
                  <a:cubicBezTo>
                    <a:pt x="107" y="121"/>
                    <a:pt x="107" y="121"/>
                    <a:pt x="107" y="121"/>
                  </a:cubicBezTo>
                  <a:cubicBezTo>
                    <a:pt x="107" y="100"/>
                    <a:pt x="107" y="100"/>
                    <a:pt x="107" y="100"/>
                  </a:cubicBezTo>
                  <a:cubicBezTo>
                    <a:pt x="106" y="98"/>
                    <a:pt x="103" y="93"/>
                    <a:pt x="99" y="91"/>
                  </a:cubicBezTo>
                  <a:cubicBezTo>
                    <a:pt x="95" y="90"/>
                    <a:pt x="91" y="90"/>
                    <a:pt x="88" y="91"/>
                  </a:cubicBezTo>
                  <a:cubicBezTo>
                    <a:pt x="88" y="112"/>
                    <a:pt x="88" y="112"/>
                    <a:pt x="88" y="112"/>
                  </a:cubicBezTo>
                  <a:cubicBezTo>
                    <a:pt x="84" y="112"/>
                    <a:pt x="84" y="112"/>
                    <a:pt x="84" y="112"/>
                  </a:cubicBezTo>
                  <a:cubicBezTo>
                    <a:pt x="84" y="88"/>
                    <a:pt x="84" y="88"/>
                    <a:pt x="84" y="88"/>
                  </a:cubicBezTo>
                  <a:cubicBezTo>
                    <a:pt x="82" y="86"/>
                    <a:pt x="78" y="83"/>
                    <a:pt x="72" y="83"/>
                  </a:cubicBezTo>
                  <a:cubicBezTo>
                    <a:pt x="69" y="83"/>
                    <a:pt x="66" y="84"/>
                    <a:pt x="64" y="85"/>
                  </a:cubicBezTo>
                  <a:cubicBezTo>
                    <a:pt x="64" y="105"/>
                    <a:pt x="64" y="105"/>
                    <a:pt x="64" y="105"/>
                  </a:cubicBezTo>
                  <a:cubicBezTo>
                    <a:pt x="59" y="105"/>
                    <a:pt x="59" y="105"/>
                    <a:pt x="59" y="105"/>
                  </a:cubicBezTo>
                  <a:cubicBezTo>
                    <a:pt x="59" y="69"/>
                    <a:pt x="59" y="69"/>
                    <a:pt x="59" y="69"/>
                  </a:cubicBezTo>
                  <a:cubicBezTo>
                    <a:pt x="74" y="64"/>
                    <a:pt x="84" y="51"/>
                    <a:pt x="84" y="35"/>
                  </a:cubicBezTo>
                  <a:cubicBezTo>
                    <a:pt x="84" y="16"/>
                    <a:pt x="68" y="0"/>
                    <a:pt x="49" y="0"/>
                  </a:cubicBezTo>
                  <a:cubicBezTo>
                    <a:pt x="29" y="0"/>
                    <a:pt x="13" y="16"/>
                    <a:pt x="13" y="35"/>
                  </a:cubicBezTo>
                  <a:cubicBezTo>
                    <a:pt x="13" y="50"/>
                    <a:pt x="23" y="63"/>
                    <a:pt x="37" y="68"/>
                  </a:cubicBezTo>
                  <a:cubicBezTo>
                    <a:pt x="37" y="130"/>
                    <a:pt x="37" y="130"/>
                    <a:pt x="37" y="130"/>
                  </a:cubicBezTo>
                  <a:cubicBezTo>
                    <a:pt x="37" y="130"/>
                    <a:pt x="25" y="106"/>
                    <a:pt x="16" y="103"/>
                  </a:cubicBezTo>
                  <a:cubicBezTo>
                    <a:pt x="6" y="99"/>
                    <a:pt x="0" y="105"/>
                    <a:pt x="0" y="105"/>
                  </a:cubicBezTo>
                  <a:cubicBezTo>
                    <a:pt x="0" y="105"/>
                    <a:pt x="11" y="126"/>
                    <a:pt x="19" y="148"/>
                  </a:cubicBezTo>
                  <a:cubicBezTo>
                    <a:pt x="24" y="163"/>
                    <a:pt x="26" y="180"/>
                    <a:pt x="30" y="188"/>
                  </a:cubicBezTo>
                  <a:cubicBezTo>
                    <a:pt x="42" y="209"/>
                    <a:pt x="57" y="212"/>
                    <a:pt x="75" y="212"/>
                  </a:cubicBezTo>
                  <a:cubicBezTo>
                    <a:pt x="93" y="212"/>
                    <a:pt x="117" y="213"/>
                    <a:pt x="124" y="198"/>
                  </a:cubicBezTo>
                  <a:cubicBezTo>
                    <a:pt x="130" y="184"/>
                    <a:pt x="129" y="121"/>
                    <a:pt x="129" y="121"/>
                  </a:cubicBezTo>
                  <a:close/>
                  <a:moveTo>
                    <a:pt x="29" y="35"/>
                  </a:moveTo>
                  <a:cubicBezTo>
                    <a:pt x="29" y="24"/>
                    <a:pt x="38" y="15"/>
                    <a:pt x="49" y="15"/>
                  </a:cubicBezTo>
                  <a:cubicBezTo>
                    <a:pt x="60" y="15"/>
                    <a:pt x="69" y="24"/>
                    <a:pt x="69" y="35"/>
                  </a:cubicBezTo>
                  <a:cubicBezTo>
                    <a:pt x="69" y="42"/>
                    <a:pt x="65" y="49"/>
                    <a:pt x="59" y="52"/>
                  </a:cubicBezTo>
                  <a:cubicBezTo>
                    <a:pt x="59" y="39"/>
                    <a:pt x="59" y="39"/>
                    <a:pt x="59" y="39"/>
                  </a:cubicBezTo>
                  <a:cubicBezTo>
                    <a:pt x="59" y="39"/>
                    <a:pt x="57" y="26"/>
                    <a:pt x="48" y="26"/>
                  </a:cubicBezTo>
                  <a:cubicBezTo>
                    <a:pt x="40" y="26"/>
                    <a:pt x="37" y="37"/>
                    <a:pt x="37" y="37"/>
                  </a:cubicBezTo>
                  <a:cubicBezTo>
                    <a:pt x="37" y="51"/>
                    <a:pt x="37" y="51"/>
                    <a:pt x="37" y="51"/>
                  </a:cubicBezTo>
                  <a:cubicBezTo>
                    <a:pt x="32" y="48"/>
                    <a:pt x="29" y="42"/>
                    <a:pt x="29" y="35"/>
                  </a:cubicBezTo>
                  <a:close/>
                  <a:moveTo>
                    <a:pt x="29" y="35"/>
                  </a:moveTo>
                  <a:cubicBezTo>
                    <a:pt x="29" y="35"/>
                    <a:pt x="29" y="35"/>
                    <a:pt x="29" y="35"/>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9" name="Freeform 30">
              <a:extLst>
                <a:ext uri="{FF2B5EF4-FFF2-40B4-BE49-F238E27FC236}">
                  <a16:creationId xmlns:a16="http://schemas.microsoft.com/office/drawing/2014/main" id="{0EA05F43-3F8D-48DD-B18E-14C093A6EE0E}"/>
                </a:ext>
              </a:extLst>
            </p:cNvPr>
            <p:cNvSpPr>
              <a:spLocks noEditPoints="1"/>
            </p:cNvSpPr>
            <p:nvPr/>
          </p:nvSpPr>
          <p:spPr bwMode="auto">
            <a:xfrm>
              <a:off x="7926358" y="3610535"/>
              <a:ext cx="298450" cy="390525"/>
            </a:xfrm>
            <a:custGeom>
              <a:avLst/>
              <a:gdLst>
                <a:gd name="T0" fmla="*/ 130 w 139"/>
                <a:gd name="T1" fmla="*/ 65 h 181"/>
                <a:gd name="T2" fmla="*/ 69 w 139"/>
                <a:gd name="T3" fmla="*/ 0 h 181"/>
                <a:gd name="T4" fmla="*/ 8 w 139"/>
                <a:gd name="T5" fmla="*/ 64 h 181"/>
                <a:gd name="T6" fmla="*/ 0 w 139"/>
                <a:gd name="T7" fmla="*/ 75 h 181"/>
                <a:gd name="T8" fmla="*/ 0 w 139"/>
                <a:gd name="T9" fmla="*/ 103 h 181"/>
                <a:gd name="T10" fmla="*/ 11 w 139"/>
                <a:gd name="T11" fmla="*/ 114 h 181"/>
                <a:gd name="T12" fmla="*/ 22 w 139"/>
                <a:gd name="T13" fmla="*/ 103 h 181"/>
                <a:gd name="T14" fmla="*/ 22 w 139"/>
                <a:gd name="T15" fmla="*/ 101 h 181"/>
                <a:gd name="T16" fmla="*/ 69 w 139"/>
                <a:gd name="T17" fmla="*/ 158 h 181"/>
                <a:gd name="T18" fmla="*/ 116 w 139"/>
                <a:gd name="T19" fmla="*/ 101 h 181"/>
                <a:gd name="T20" fmla="*/ 116 w 139"/>
                <a:gd name="T21" fmla="*/ 103 h 181"/>
                <a:gd name="T22" fmla="*/ 124 w 139"/>
                <a:gd name="T23" fmla="*/ 114 h 181"/>
                <a:gd name="T24" fmla="*/ 91 w 139"/>
                <a:gd name="T25" fmla="*/ 162 h 181"/>
                <a:gd name="T26" fmla="*/ 85 w 139"/>
                <a:gd name="T27" fmla="*/ 161 h 181"/>
                <a:gd name="T28" fmla="*/ 72 w 139"/>
                <a:gd name="T29" fmla="*/ 166 h 181"/>
                <a:gd name="T30" fmla="*/ 68 w 139"/>
                <a:gd name="T31" fmla="*/ 175 h 181"/>
                <a:gd name="T32" fmla="*/ 77 w 139"/>
                <a:gd name="T33" fmla="*/ 179 h 181"/>
                <a:gd name="T34" fmla="*/ 90 w 139"/>
                <a:gd name="T35" fmla="*/ 175 h 181"/>
                <a:gd name="T36" fmla="*/ 95 w 139"/>
                <a:gd name="T37" fmla="*/ 168 h 181"/>
                <a:gd name="T38" fmla="*/ 131 w 139"/>
                <a:gd name="T39" fmla="*/ 114 h 181"/>
                <a:gd name="T40" fmla="*/ 139 w 139"/>
                <a:gd name="T41" fmla="*/ 103 h 181"/>
                <a:gd name="T42" fmla="*/ 139 w 139"/>
                <a:gd name="T43" fmla="*/ 75 h 181"/>
                <a:gd name="T44" fmla="*/ 130 w 139"/>
                <a:gd name="T45" fmla="*/ 65 h 181"/>
                <a:gd name="T46" fmla="*/ 69 w 139"/>
                <a:gd name="T47" fmla="*/ 21 h 181"/>
                <a:gd name="T48" fmla="*/ 19 w 139"/>
                <a:gd name="T49" fmla="*/ 68 h 181"/>
                <a:gd name="T50" fmla="*/ 16 w 139"/>
                <a:gd name="T51" fmla="*/ 65 h 181"/>
                <a:gd name="T52" fmla="*/ 69 w 139"/>
                <a:gd name="T53" fmla="*/ 9 h 181"/>
                <a:gd name="T54" fmla="*/ 122 w 139"/>
                <a:gd name="T55" fmla="*/ 65 h 181"/>
                <a:gd name="T56" fmla="*/ 119 w 139"/>
                <a:gd name="T57" fmla="*/ 68 h 181"/>
                <a:gd name="T58" fmla="*/ 69 w 139"/>
                <a:gd name="T59" fmla="*/ 21 h 181"/>
                <a:gd name="T60" fmla="*/ 69 w 139"/>
                <a:gd name="T61" fmla="*/ 21 h 181"/>
                <a:gd name="T62" fmla="*/ 69 w 139"/>
                <a:gd name="T63" fmla="*/ 2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9" h="181">
                  <a:moveTo>
                    <a:pt x="130" y="65"/>
                  </a:moveTo>
                  <a:cubicBezTo>
                    <a:pt x="129" y="29"/>
                    <a:pt x="102" y="0"/>
                    <a:pt x="69" y="0"/>
                  </a:cubicBezTo>
                  <a:cubicBezTo>
                    <a:pt x="36" y="0"/>
                    <a:pt x="10" y="29"/>
                    <a:pt x="8" y="64"/>
                  </a:cubicBezTo>
                  <a:cubicBezTo>
                    <a:pt x="3" y="66"/>
                    <a:pt x="0" y="70"/>
                    <a:pt x="0" y="75"/>
                  </a:cubicBezTo>
                  <a:cubicBezTo>
                    <a:pt x="0" y="103"/>
                    <a:pt x="0" y="103"/>
                    <a:pt x="0" y="103"/>
                  </a:cubicBezTo>
                  <a:cubicBezTo>
                    <a:pt x="0" y="109"/>
                    <a:pt x="5" y="114"/>
                    <a:pt x="11" y="114"/>
                  </a:cubicBezTo>
                  <a:cubicBezTo>
                    <a:pt x="17" y="114"/>
                    <a:pt x="22" y="109"/>
                    <a:pt x="22" y="103"/>
                  </a:cubicBezTo>
                  <a:cubicBezTo>
                    <a:pt x="22" y="101"/>
                    <a:pt x="22" y="101"/>
                    <a:pt x="22" y="101"/>
                  </a:cubicBezTo>
                  <a:cubicBezTo>
                    <a:pt x="28" y="126"/>
                    <a:pt x="40" y="158"/>
                    <a:pt x="69" y="158"/>
                  </a:cubicBezTo>
                  <a:cubicBezTo>
                    <a:pt x="98" y="158"/>
                    <a:pt x="111" y="126"/>
                    <a:pt x="116" y="101"/>
                  </a:cubicBezTo>
                  <a:cubicBezTo>
                    <a:pt x="116" y="103"/>
                    <a:pt x="116" y="103"/>
                    <a:pt x="116" y="103"/>
                  </a:cubicBezTo>
                  <a:cubicBezTo>
                    <a:pt x="116" y="108"/>
                    <a:pt x="120" y="112"/>
                    <a:pt x="124" y="114"/>
                  </a:cubicBezTo>
                  <a:cubicBezTo>
                    <a:pt x="124" y="120"/>
                    <a:pt x="121" y="149"/>
                    <a:pt x="91" y="162"/>
                  </a:cubicBezTo>
                  <a:cubicBezTo>
                    <a:pt x="90" y="161"/>
                    <a:pt x="87" y="160"/>
                    <a:pt x="85" y="161"/>
                  </a:cubicBezTo>
                  <a:cubicBezTo>
                    <a:pt x="72" y="166"/>
                    <a:pt x="72" y="166"/>
                    <a:pt x="72" y="166"/>
                  </a:cubicBezTo>
                  <a:cubicBezTo>
                    <a:pt x="69" y="167"/>
                    <a:pt x="67" y="171"/>
                    <a:pt x="68" y="175"/>
                  </a:cubicBezTo>
                  <a:cubicBezTo>
                    <a:pt x="69" y="179"/>
                    <a:pt x="74" y="181"/>
                    <a:pt x="77" y="179"/>
                  </a:cubicBezTo>
                  <a:cubicBezTo>
                    <a:pt x="90" y="175"/>
                    <a:pt x="90" y="175"/>
                    <a:pt x="90" y="175"/>
                  </a:cubicBezTo>
                  <a:cubicBezTo>
                    <a:pt x="93" y="174"/>
                    <a:pt x="95" y="171"/>
                    <a:pt x="95" y="168"/>
                  </a:cubicBezTo>
                  <a:cubicBezTo>
                    <a:pt x="128" y="154"/>
                    <a:pt x="131" y="119"/>
                    <a:pt x="131" y="114"/>
                  </a:cubicBezTo>
                  <a:cubicBezTo>
                    <a:pt x="136" y="112"/>
                    <a:pt x="139" y="108"/>
                    <a:pt x="139" y="103"/>
                  </a:cubicBezTo>
                  <a:cubicBezTo>
                    <a:pt x="139" y="75"/>
                    <a:pt x="139" y="75"/>
                    <a:pt x="139" y="75"/>
                  </a:cubicBezTo>
                  <a:cubicBezTo>
                    <a:pt x="139" y="70"/>
                    <a:pt x="135" y="66"/>
                    <a:pt x="130" y="65"/>
                  </a:cubicBezTo>
                  <a:close/>
                  <a:moveTo>
                    <a:pt x="69" y="21"/>
                  </a:moveTo>
                  <a:cubicBezTo>
                    <a:pt x="44" y="21"/>
                    <a:pt x="23" y="42"/>
                    <a:pt x="19" y="68"/>
                  </a:cubicBezTo>
                  <a:cubicBezTo>
                    <a:pt x="19" y="67"/>
                    <a:pt x="17" y="66"/>
                    <a:pt x="16" y="65"/>
                  </a:cubicBezTo>
                  <a:cubicBezTo>
                    <a:pt x="17" y="34"/>
                    <a:pt x="41" y="9"/>
                    <a:pt x="69" y="9"/>
                  </a:cubicBezTo>
                  <a:cubicBezTo>
                    <a:pt x="98" y="9"/>
                    <a:pt x="121" y="34"/>
                    <a:pt x="122" y="65"/>
                  </a:cubicBezTo>
                  <a:cubicBezTo>
                    <a:pt x="121" y="66"/>
                    <a:pt x="120" y="67"/>
                    <a:pt x="119" y="68"/>
                  </a:cubicBezTo>
                  <a:cubicBezTo>
                    <a:pt x="116" y="42"/>
                    <a:pt x="95" y="21"/>
                    <a:pt x="69" y="21"/>
                  </a:cubicBezTo>
                  <a:close/>
                  <a:moveTo>
                    <a:pt x="69" y="21"/>
                  </a:moveTo>
                  <a:cubicBezTo>
                    <a:pt x="69" y="21"/>
                    <a:pt x="69" y="21"/>
                    <a:pt x="69" y="21"/>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0" name="Freeform 31">
              <a:extLst>
                <a:ext uri="{FF2B5EF4-FFF2-40B4-BE49-F238E27FC236}">
                  <a16:creationId xmlns:a16="http://schemas.microsoft.com/office/drawing/2014/main" id="{CAE8955F-4E11-4269-BC85-DD099AC3DBD1}"/>
                </a:ext>
              </a:extLst>
            </p:cNvPr>
            <p:cNvSpPr>
              <a:spLocks noEditPoints="1"/>
            </p:cNvSpPr>
            <p:nvPr/>
          </p:nvSpPr>
          <p:spPr bwMode="auto">
            <a:xfrm>
              <a:off x="3705195" y="3828022"/>
              <a:ext cx="373063" cy="341313"/>
            </a:xfrm>
            <a:custGeom>
              <a:avLst/>
              <a:gdLst>
                <a:gd name="T0" fmla="*/ 165 w 173"/>
                <a:gd name="T1" fmla="*/ 74 h 158"/>
                <a:gd name="T2" fmla="*/ 137 w 173"/>
                <a:gd name="T3" fmla="*/ 55 h 158"/>
                <a:gd name="T4" fmla="*/ 120 w 173"/>
                <a:gd name="T5" fmla="*/ 55 h 158"/>
                <a:gd name="T6" fmla="*/ 126 w 173"/>
                <a:gd name="T7" fmla="*/ 29 h 158"/>
                <a:gd name="T8" fmla="*/ 125 w 173"/>
                <a:gd name="T9" fmla="*/ 19 h 158"/>
                <a:gd name="T10" fmla="*/ 102 w 173"/>
                <a:gd name="T11" fmla="*/ 1 h 158"/>
                <a:gd name="T12" fmla="*/ 91 w 173"/>
                <a:gd name="T13" fmla="*/ 17 h 158"/>
                <a:gd name="T14" fmla="*/ 76 w 173"/>
                <a:gd name="T15" fmla="*/ 50 h 158"/>
                <a:gd name="T16" fmla="*/ 55 w 173"/>
                <a:gd name="T17" fmla="*/ 68 h 158"/>
                <a:gd name="T18" fmla="*/ 55 w 173"/>
                <a:gd name="T19" fmla="*/ 67 h 158"/>
                <a:gd name="T20" fmla="*/ 0 w 173"/>
                <a:gd name="T21" fmla="*/ 67 h 158"/>
                <a:gd name="T22" fmla="*/ 0 w 173"/>
                <a:gd name="T23" fmla="*/ 148 h 158"/>
                <a:gd name="T24" fmla="*/ 55 w 173"/>
                <a:gd name="T25" fmla="*/ 148 h 158"/>
                <a:gd name="T26" fmla="*/ 55 w 173"/>
                <a:gd name="T27" fmla="*/ 143 h 158"/>
                <a:gd name="T28" fmla="*/ 70 w 173"/>
                <a:gd name="T29" fmla="*/ 143 h 158"/>
                <a:gd name="T30" fmla="*/ 79 w 173"/>
                <a:gd name="T31" fmla="*/ 149 h 158"/>
                <a:gd name="T32" fmla="*/ 87 w 173"/>
                <a:gd name="T33" fmla="*/ 154 h 158"/>
                <a:gd name="T34" fmla="*/ 138 w 173"/>
                <a:gd name="T35" fmla="*/ 156 h 158"/>
                <a:gd name="T36" fmla="*/ 160 w 173"/>
                <a:gd name="T37" fmla="*/ 139 h 158"/>
                <a:gd name="T38" fmla="*/ 165 w 173"/>
                <a:gd name="T39" fmla="*/ 74 h 158"/>
                <a:gd name="T40" fmla="*/ 149 w 173"/>
                <a:gd name="T41" fmla="*/ 136 h 158"/>
                <a:gd name="T42" fmla="*/ 137 w 173"/>
                <a:gd name="T43" fmla="*/ 145 h 158"/>
                <a:gd name="T44" fmla="*/ 92 w 173"/>
                <a:gd name="T45" fmla="*/ 144 h 158"/>
                <a:gd name="T46" fmla="*/ 85 w 173"/>
                <a:gd name="T47" fmla="*/ 140 h 158"/>
                <a:gd name="T48" fmla="*/ 73 w 173"/>
                <a:gd name="T49" fmla="*/ 133 h 158"/>
                <a:gd name="T50" fmla="*/ 55 w 173"/>
                <a:gd name="T51" fmla="*/ 133 h 158"/>
                <a:gd name="T52" fmla="*/ 55 w 173"/>
                <a:gd name="T53" fmla="*/ 79 h 158"/>
                <a:gd name="T54" fmla="*/ 85 w 173"/>
                <a:gd name="T55" fmla="*/ 56 h 158"/>
                <a:gd name="T56" fmla="*/ 101 w 173"/>
                <a:gd name="T57" fmla="*/ 21 h 158"/>
                <a:gd name="T58" fmla="*/ 105 w 173"/>
                <a:gd name="T59" fmla="*/ 11 h 158"/>
                <a:gd name="T60" fmla="*/ 115 w 173"/>
                <a:gd name="T61" fmla="*/ 21 h 158"/>
                <a:gd name="T62" fmla="*/ 115 w 173"/>
                <a:gd name="T63" fmla="*/ 28 h 158"/>
                <a:gd name="T64" fmla="*/ 107 w 173"/>
                <a:gd name="T65" fmla="*/ 58 h 158"/>
                <a:gd name="T66" fmla="*/ 101 w 173"/>
                <a:gd name="T67" fmla="*/ 66 h 158"/>
                <a:gd name="T68" fmla="*/ 137 w 173"/>
                <a:gd name="T69" fmla="*/ 66 h 158"/>
                <a:gd name="T70" fmla="*/ 155 w 173"/>
                <a:gd name="T71" fmla="*/ 78 h 158"/>
                <a:gd name="T72" fmla="*/ 149 w 173"/>
                <a:gd name="T73" fmla="*/ 136 h 158"/>
                <a:gd name="T74" fmla="*/ 149 w 173"/>
                <a:gd name="T75" fmla="*/ 136 h 158"/>
                <a:gd name="T76" fmla="*/ 149 w 173"/>
                <a:gd name="T77" fmla="*/ 136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3" h="158">
                  <a:moveTo>
                    <a:pt x="165" y="74"/>
                  </a:moveTo>
                  <a:cubicBezTo>
                    <a:pt x="160" y="61"/>
                    <a:pt x="150" y="55"/>
                    <a:pt x="137" y="55"/>
                  </a:cubicBezTo>
                  <a:cubicBezTo>
                    <a:pt x="120" y="55"/>
                    <a:pt x="120" y="55"/>
                    <a:pt x="120" y="55"/>
                  </a:cubicBezTo>
                  <a:cubicBezTo>
                    <a:pt x="123" y="49"/>
                    <a:pt x="126" y="40"/>
                    <a:pt x="126" y="29"/>
                  </a:cubicBezTo>
                  <a:cubicBezTo>
                    <a:pt x="126" y="26"/>
                    <a:pt x="126" y="22"/>
                    <a:pt x="125" y="19"/>
                  </a:cubicBezTo>
                  <a:cubicBezTo>
                    <a:pt x="123" y="6"/>
                    <a:pt x="114" y="0"/>
                    <a:pt x="102" y="1"/>
                  </a:cubicBezTo>
                  <a:cubicBezTo>
                    <a:pt x="97" y="1"/>
                    <a:pt x="95" y="6"/>
                    <a:pt x="91" y="17"/>
                  </a:cubicBezTo>
                  <a:cubicBezTo>
                    <a:pt x="88" y="27"/>
                    <a:pt x="83" y="40"/>
                    <a:pt x="76" y="50"/>
                  </a:cubicBezTo>
                  <a:cubicBezTo>
                    <a:pt x="71" y="58"/>
                    <a:pt x="62" y="64"/>
                    <a:pt x="55" y="68"/>
                  </a:cubicBezTo>
                  <a:cubicBezTo>
                    <a:pt x="55" y="67"/>
                    <a:pt x="55" y="67"/>
                    <a:pt x="55" y="67"/>
                  </a:cubicBezTo>
                  <a:cubicBezTo>
                    <a:pt x="0" y="67"/>
                    <a:pt x="0" y="67"/>
                    <a:pt x="0" y="67"/>
                  </a:cubicBezTo>
                  <a:cubicBezTo>
                    <a:pt x="0" y="148"/>
                    <a:pt x="0" y="148"/>
                    <a:pt x="0" y="148"/>
                  </a:cubicBezTo>
                  <a:cubicBezTo>
                    <a:pt x="55" y="148"/>
                    <a:pt x="55" y="148"/>
                    <a:pt x="55" y="148"/>
                  </a:cubicBezTo>
                  <a:cubicBezTo>
                    <a:pt x="55" y="143"/>
                    <a:pt x="55" y="143"/>
                    <a:pt x="55" y="143"/>
                  </a:cubicBezTo>
                  <a:cubicBezTo>
                    <a:pt x="64" y="143"/>
                    <a:pt x="69" y="143"/>
                    <a:pt x="70" y="143"/>
                  </a:cubicBezTo>
                  <a:cubicBezTo>
                    <a:pt x="79" y="149"/>
                    <a:pt x="79" y="149"/>
                    <a:pt x="79" y="149"/>
                  </a:cubicBezTo>
                  <a:cubicBezTo>
                    <a:pt x="87" y="154"/>
                    <a:pt x="87" y="154"/>
                    <a:pt x="87" y="154"/>
                  </a:cubicBezTo>
                  <a:cubicBezTo>
                    <a:pt x="94" y="158"/>
                    <a:pt x="125" y="158"/>
                    <a:pt x="138" y="156"/>
                  </a:cubicBezTo>
                  <a:cubicBezTo>
                    <a:pt x="155" y="153"/>
                    <a:pt x="159" y="139"/>
                    <a:pt x="160" y="139"/>
                  </a:cubicBezTo>
                  <a:cubicBezTo>
                    <a:pt x="161" y="134"/>
                    <a:pt x="173" y="92"/>
                    <a:pt x="165" y="74"/>
                  </a:cubicBezTo>
                  <a:close/>
                  <a:moveTo>
                    <a:pt x="149" y="136"/>
                  </a:moveTo>
                  <a:cubicBezTo>
                    <a:pt x="149" y="136"/>
                    <a:pt x="147" y="144"/>
                    <a:pt x="137" y="145"/>
                  </a:cubicBezTo>
                  <a:cubicBezTo>
                    <a:pt x="122" y="147"/>
                    <a:pt x="96" y="146"/>
                    <a:pt x="92" y="144"/>
                  </a:cubicBezTo>
                  <a:cubicBezTo>
                    <a:pt x="92" y="144"/>
                    <a:pt x="85" y="140"/>
                    <a:pt x="85" y="140"/>
                  </a:cubicBezTo>
                  <a:cubicBezTo>
                    <a:pt x="73" y="133"/>
                    <a:pt x="73" y="133"/>
                    <a:pt x="73" y="133"/>
                  </a:cubicBezTo>
                  <a:cubicBezTo>
                    <a:pt x="70" y="132"/>
                    <a:pt x="64" y="132"/>
                    <a:pt x="55" y="133"/>
                  </a:cubicBezTo>
                  <a:cubicBezTo>
                    <a:pt x="55" y="79"/>
                    <a:pt x="55" y="79"/>
                    <a:pt x="55" y="79"/>
                  </a:cubicBezTo>
                  <a:cubicBezTo>
                    <a:pt x="64" y="76"/>
                    <a:pt x="77" y="68"/>
                    <a:pt x="85" y="56"/>
                  </a:cubicBezTo>
                  <a:cubicBezTo>
                    <a:pt x="93" y="45"/>
                    <a:pt x="98" y="31"/>
                    <a:pt x="101" y="21"/>
                  </a:cubicBezTo>
                  <a:cubicBezTo>
                    <a:pt x="101" y="21"/>
                    <a:pt x="104" y="13"/>
                    <a:pt x="105" y="11"/>
                  </a:cubicBezTo>
                  <a:cubicBezTo>
                    <a:pt x="110" y="11"/>
                    <a:pt x="113" y="14"/>
                    <a:pt x="115" y="21"/>
                  </a:cubicBezTo>
                  <a:cubicBezTo>
                    <a:pt x="115" y="24"/>
                    <a:pt x="115" y="26"/>
                    <a:pt x="115" y="28"/>
                  </a:cubicBezTo>
                  <a:cubicBezTo>
                    <a:pt x="115" y="45"/>
                    <a:pt x="107" y="57"/>
                    <a:pt x="107" y="58"/>
                  </a:cubicBezTo>
                  <a:cubicBezTo>
                    <a:pt x="101" y="66"/>
                    <a:pt x="101" y="66"/>
                    <a:pt x="101" y="66"/>
                  </a:cubicBezTo>
                  <a:cubicBezTo>
                    <a:pt x="137" y="66"/>
                    <a:pt x="137" y="66"/>
                    <a:pt x="137" y="66"/>
                  </a:cubicBezTo>
                  <a:cubicBezTo>
                    <a:pt x="146" y="66"/>
                    <a:pt x="152" y="70"/>
                    <a:pt x="155" y="78"/>
                  </a:cubicBezTo>
                  <a:cubicBezTo>
                    <a:pt x="160" y="91"/>
                    <a:pt x="153" y="124"/>
                    <a:pt x="149" y="136"/>
                  </a:cubicBezTo>
                  <a:close/>
                  <a:moveTo>
                    <a:pt x="149" y="136"/>
                  </a:moveTo>
                  <a:cubicBezTo>
                    <a:pt x="149" y="136"/>
                    <a:pt x="149" y="136"/>
                    <a:pt x="149" y="136"/>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1" name="Freeform 32">
              <a:extLst>
                <a:ext uri="{FF2B5EF4-FFF2-40B4-BE49-F238E27FC236}">
                  <a16:creationId xmlns:a16="http://schemas.microsoft.com/office/drawing/2014/main" id="{DC897855-828A-4888-AB34-C1907062F012}"/>
                </a:ext>
              </a:extLst>
            </p:cNvPr>
            <p:cNvSpPr>
              <a:spLocks/>
            </p:cNvSpPr>
            <p:nvPr/>
          </p:nvSpPr>
          <p:spPr bwMode="auto">
            <a:xfrm>
              <a:off x="4605308" y="3056497"/>
              <a:ext cx="452438" cy="754063"/>
            </a:xfrm>
            <a:custGeom>
              <a:avLst/>
              <a:gdLst>
                <a:gd name="T0" fmla="*/ 210 w 210"/>
                <a:gd name="T1" fmla="*/ 54 h 350"/>
                <a:gd name="T2" fmla="*/ 144 w 210"/>
                <a:gd name="T3" fmla="*/ 0 h 350"/>
                <a:gd name="T4" fmla="*/ 0 w 210"/>
                <a:gd name="T5" fmla="*/ 342 h 350"/>
                <a:gd name="T6" fmla="*/ 86 w 210"/>
                <a:gd name="T7" fmla="*/ 350 h 350"/>
                <a:gd name="T8" fmla="*/ 210 w 210"/>
                <a:gd name="T9" fmla="*/ 54 h 350"/>
              </a:gdLst>
              <a:ahLst/>
              <a:cxnLst>
                <a:cxn ang="0">
                  <a:pos x="T0" y="T1"/>
                </a:cxn>
                <a:cxn ang="0">
                  <a:pos x="T2" y="T3"/>
                </a:cxn>
                <a:cxn ang="0">
                  <a:pos x="T4" y="T5"/>
                </a:cxn>
                <a:cxn ang="0">
                  <a:pos x="T6" y="T7"/>
                </a:cxn>
                <a:cxn ang="0">
                  <a:pos x="T8" y="T9"/>
                </a:cxn>
              </a:cxnLst>
              <a:rect l="0" t="0" r="r" b="b"/>
              <a:pathLst>
                <a:path w="210" h="350">
                  <a:moveTo>
                    <a:pt x="210" y="54"/>
                  </a:moveTo>
                  <a:cubicBezTo>
                    <a:pt x="144" y="0"/>
                    <a:pt x="144" y="0"/>
                    <a:pt x="144" y="0"/>
                  </a:cubicBezTo>
                  <a:cubicBezTo>
                    <a:pt x="7" y="132"/>
                    <a:pt x="0" y="342"/>
                    <a:pt x="0" y="342"/>
                  </a:cubicBezTo>
                  <a:cubicBezTo>
                    <a:pt x="86" y="350"/>
                    <a:pt x="86" y="350"/>
                    <a:pt x="86" y="350"/>
                  </a:cubicBezTo>
                  <a:cubicBezTo>
                    <a:pt x="97" y="238"/>
                    <a:pt x="142" y="136"/>
                    <a:pt x="210" y="5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2" name="Freeform 33">
              <a:extLst>
                <a:ext uri="{FF2B5EF4-FFF2-40B4-BE49-F238E27FC236}">
                  <a16:creationId xmlns:a16="http://schemas.microsoft.com/office/drawing/2014/main" id="{56D89FC1-742E-4979-AD85-1D0A6CDF2AB9}"/>
                </a:ext>
              </a:extLst>
            </p:cNvPr>
            <p:cNvSpPr>
              <a:spLocks/>
            </p:cNvSpPr>
            <p:nvPr/>
          </p:nvSpPr>
          <p:spPr bwMode="auto">
            <a:xfrm>
              <a:off x="4605308" y="4045510"/>
              <a:ext cx="450850" cy="749300"/>
            </a:xfrm>
            <a:custGeom>
              <a:avLst/>
              <a:gdLst>
                <a:gd name="T0" fmla="*/ 87 w 209"/>
                <a:gd name="T1" fmla="*/ 0 h 347"/>
                <a:gd name="T2" fmla="*/ 0 w 209"/>
                <a:gd name="T3" fmla="*/ 9 h 347"/>
                <a:gd name="T4" fmla="*/ 141 w 209"/>
                <a:gd name="T5" fmla="*/ 347 h 347"/>
                <a:gd name="T6" fmla="*/ 209 w 209"/>
                <a:gd name="T7" fmla="*/ 291 h 347"/>
                <a:gd name="T8" fmla="*/ 87 w 209"/>
                <a:gd name="T9" fmla="*/ 0 h 347"/>
              </a:gdLst>
              <a:ahLst/>
              <a:cxnLst>
                <a:cxn ang="0">
                  <a:pos x="T0" y="T1"/>
                </a:cxn>
                <a:cxn ang="0">
                  <a:pos x="T2" y="T3"/>
                </a:cxn>
                <a:cxn ang="0">
                  <a:pos x="T4" y="T5"/>
                </a:cxn>
                <a:cxn ang="0">
                  <a:pos x="T6" y="T7"/>
                </a:cxn>
                <a:cxn ang="0">
                  <a:pos x="T8" y="T9"/>
                </a:cxn>
              </a:cxnLst>
              <a:rect l="0" t="0" r="r" b="b"/>
              <a:pathLst>
                <a:path w="209" h="347">
                  <a:moveTo>
                    <a:pt x="87" y="0"/>
                  </a:moveTo>
                  <a:cubicBezTo>
                    <a:pt x="0" y="9"/>
                    <a:pt x="0" y="9"/>
                    <a:pt x="0" y="9"/>
                  </a:cubicBezTo>
                  <a:cubicBezTo>
                    <a:pt x="14" y="217"/>
                    <a:pt x="141" y="347"/>
                    <a:pt x="141" y="347"/>
                  </a:cubicBezTo>
                  <a:cubicBezTo>
                    <a:pt x="209" y="291"/>
                    <a:pt x="209" y="291"/>
                    <a:pt x="209" y="291"/>
                  </a:cubicBezTo>
                  <a:cubicBezTo>
                    <a:pt x="142" y="210"/>
                    <a:pt x="98" y="110"/>
                    <a:pt x="87"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3" name="Freeform 34">
              <a:extLst>
                <a:ext uri="{FF2B5EF4-FFF2-40B4-BE49-F238E27FC236}">
                  <a16:creationId xmlns:a16="http://schemas.microsoft.com/office/drawing/2014/main" id="{B4D1738E-A1C7-4A8A-A142-3D73E1F16BB9}"/>
                </a:ext>
              </a:extLst>
            </p:cNvPr>
            <p:cNvSpPr>
              <a:spLocks/>
            </p:cNvSpPr>
            <p:nvPr/>
          </p:nvSpPr>
          <p:spPr bwMode="auto">
            <a:xfrm>
              <a:off x="5092670" y="4832910"/>
              <a:ext cx="757238" cy="463550"/>
            </a:xfrm>
            <a:custGeom>
              <a:avLst/>
              <a:gdLst>
                <a:gd name="T0" fmla="*/ 56 w 351"/>
                <a:gd name="T1" fmla="*/ 0 h 215"/>
                <a:gd name="T2" fmla="*/ 0 w 351"/>
                <a:gd name="T3" fmla="*/ 68 h 215"/>
                <a:gd name="T4" fmla="*/ 342 w 351"/>
                <a:gd name="T5" fmla="*/ 212 h 215"/>
                <a:gd name="T6" fmla="*/ 351 w 351"/>
                <a:gd name="T7" fmla="*/ 123 h 215"/>
                <a:gd name="T8" fmla="*/ 56 w 351"/>
                <a:gd name="T9" fmla="*/ 0 h 215"/>
              </a:gdLst>
              <a:ahLst/>
              <a:cxnLst>
                <a:cxn ang="0">
                  <a:pos x="T0" y="T1"/>
                </a:cxn>
                <a:cxn ang="0">
                  <a:pos x="T2" y="T3"/>
                </a:cxn>
                <a:cxn ang="0">
                  <a:pos x="T4" y="T5"/>
                </a:cxn>
                <a:cxn ang="0">
                  <a:pos x="T6" y="T7"/>
                </a:cxn>
                <a:cxn ang="0">
                  <a:pos x="T8" y="T9"/>
                </a:cxn>
              </a:cxnLst>
              <a:rect l="0" t="0" r="r" b="b"/>
              <a:pathLst>
                <a:path w="351" h="215">
                  <a:moveTo>
                    <a:pt x="56" y="0"/>
                  </a:moveTo>
                  <a:cubicBezTo>
                    <a:pt x="0" y="68"/>
                    <a:pt x="0" y="68"/>
                    <a:pt x="0" y="68"/>
                  </a:cubicBezTo>
                  <a:cubicBezTo>
                    <a:pt x="173" y="215"/>
                    <a:pt x="342" y="212"/>
                    <a:pt x="342" y="212"/>
                  </a:cubicBezTo>
                  <a:cubicBezTo>
                    <a:pt x="351" y="123"/>
                    <a:pt x="351" y="123"/>
                    <a:pt x="351" y="123"/>
                  </a:cubicBezTo>
                  <a:cubicBezTo>
                    <a:pt x="240" y="112"/>
                    <a:pt x="138" y="68"/>
                    <a:pt x="56"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4" name="Freeform 35">
              <a:extLst>
                <a:ext uri="{FF2B5EF4-FFF2-40B4-BE49-F238E27FC236}">
                  <a16:creationId xmlns:a16="http://schemas.microsoft.com/office/drawing/2014/main" id="{3FEB0E27-0297-4B31-9C2F-4AA3DCF413D7}"/>
                </a:ext>
              </a:extLst>
            </p:cNvPr>
            <p:cNvSpPr>
              <a:spLocks/>
            </p:cNvSpPr>
            <p:nvPr/>
          </p:nvSpPr>
          <p:spPr bwMode="auto">
            <a:xfrm>
              <a:off x="6065808" y="4837672"/>
              <a:ext cx="755650" cy="444500"/>
            </a:xfrm>
            <a:custGeom>
              <a:avLst/>
              <a:gdLst>
                <a:gd name="T0" fmla="*/ 0 w 351"/>
                <a:gd name="T1" fmla="*/ 121 h 206"/>
                <a:gd name="T2" fmla="*/ 8 w 351"/>
                <a:gd name="T3" fmla="*/ 206 h 206"/>
                <a:gd name="T4" fmla="*/ 351 w 351"/>
                <a:gd name="T5" fmla="*/ 66 h 206"/>
                <a:gd name="T6" fmla="*/ 298 w 351"/>
                <a:gd name="T7" fmla="*/ 0 h 206"/>
                <a:gd name="T8" fmla="*/ 0 w 351"/>
                <a:gd name="T9" fmla="*/ 121 h 206"/>
              </a:gdLst>
              <a:ahLst/>
              <a:cxnLst>
                <a:cxn ang="0">
                  <a:pos x="T0" y="T1"/>
                </a:cxn>
                <a:cxn ang="0">
                  <a:pos x="T2" y="T3"/>
                </a:cxn>
                <a:cxn ang="0">
                  <a:pos x="T4" y="T5"/>
                </a:cxn>
                <a:cxn ang="0">
                  <a:pos x="T6" y="T7"/>
                </a:cxn>
                <a:cxn ang="0">
                  <a:pos x="T8" y="T9"/>
                </a:cxn>
              </a:cxnLst>
              <a:rect l="0" t="0" r="r" b="b"/>
              <a:pathLst>
                <a:path w="351" h="206">
                  <a:moveTo>
                    <a:pt x="0" y="121"/>
                  </a:moveTo>
                  <a:cubicBezTo>
                    <a:pt x="8" y="206"/>
                    <a:pt x="8" y="206"/>
                    <a:pt x="8" y="206"/>
                  </a:cubicBezTo>
                  <a:cubicBezTo>
                    <a:pt x="8" y="206"/>
                    <a:pt x="223" y="197"/>
                    <a:pt x="351" y="66"/>
                  </a:cubicBezTo>
                  <a:cubicBezTo>
                    <a:pt x="298" y="0"/>
                    <a:pt x="298" y="0"/>
                    <a:pt x="298" y="0"/>
                  </a:cubicBezTo>
                  <a:cubicBezTo>
                    <a:pt x="215" y="68"/>
                    <a:pt x="113" y="111"/>
                    <a:pt x="0" y="12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5" name="Freeform 36">
              <a:extLst>
                <a:ext uri="{FF2B5EF4-FFF2-40B4-BE49-F238E27FC236}">
                  <a16:creationId xmlns:a16="http://schemas.microsoft.com/office/drawing/2014/main" id="{60A333B9-01C0-4A99-8BA1-8179082D92DF}"/>
                </a:ext>
              </a:extLst>
            </p:cNvPr>
            <p:cNvSpPr>
              <a:spLocks/>
            </p:cNvSpPr>
            <p:nvPr/>
          </p:nvSpPr>
          <p:spPr bwMode="auto">
            <a:xfrm>
              <a:off x="6867495" y="4045510"/>
              <a:ext cx="458788" cy="757238"/>
            </a:xfrm>
            <a:custGeom>
              <a:avLst/>
              <a:gdLst>
                <a:gd name="T0" fmla="*/ 124 w 213"/>
                <a:gd name="T1" fmla="*/ 0 h 351"/>
                <a:gd name="T2" fmla="*/ 0 w 213"/>
                <a:gd name="T3" fmla="*/ 294 h 351"/>
                <a:gd name="T4" fmla="*/ 69 w 213"/>
                <a:gd name="T5" fmla="*/ 351 h 351"/>
                <a:gd name="T6" fmla="*/ 213 w 213"/>
                <a:gd name="T7" fmla="*/ 9 h 351"/>
                <a:gd name="T8" fmla="*/ 124 w 213"/>
                <a:gd name="T9" fmla="*/ 0 h 351"/>
              </a:gdLst>
              <a:ahLst/>
              <a:cxnLst>
                <a:cxn ang="0">
                  <a:pos x="T0" y="T1"/>
                </a:cxn>
                <a:cxn ang="0">
                  <a:pos x="T2" y="T3"/>
                </a:cxn>
                <a:cxn ang="0">
                  <a:pos x="T4" y="T5"/>
                </a:cxn>
                <a:cxn ang="0">
                  <a:pos x="T6" y="T7"/>
                </a:cxn>
                <a:cxn ang="0">
                  <a:pos x="T8" y="T9"/>
                </a:cxn>
              </a:cxnLst>
              <a:rect l="0" t="0" r="r" b="b"/>
              <a:pathLst>
                <a:path w="213" h="351">
                  <a:moveTo>
                    <a:pt x="124" y="0"/>
                  </a:moveTo>
                  <a:cubicBezTo>
                    <a:pt x="113" y="111"/>
                    <a:pt x="68" y="212"/>
                    <a:pt x="0" y="294"/>
                  </a:cubicBezTo>
                  <a:cubicBezTo>
                    <a:pt x="69" y="351"/>
                    <a:pt x="69" y="351"/>
                    <a:pt x="69" y="351"/>
                  </a:cubicBezTo>
                  <a:cubicBezTo>
                    <a:pt x="69" y="351"/>
                    <a:pt x="209" y="205"/>
                    <a:pt x="213" y="9"/>
                  </a:cubicBezTo>
                  <a:lnTo>
                    <a:pt x="124"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6" name="Freeform 37">
              <a:extLst>
                <a:ext uri="{FF2B5EF4-FFF2-40B4-BE49-F238E27FC236}">
                  <a16:creationId xmlns:a16="http://schemas.microsoft.com/office/drawing/2014/main" id="{7165ED5F-1FEA-416E-9BA8-494E38CA0ED2}"/>
                </a:ext>
              </a:extLst>
            </p:cNvPr>
            <p:cNvSpPr>
              <a:spLocks/>
            </p:cNvSpPr>
            <p:nvPr/>
          </p:nvSpPr>
          <p:spPr bwMode="auto">
            <a:xfrm>
              <a:off x="6878608" y="3062847"/>
              <a:ext cx="447675" cy="758825"/>
            </a:xfrm>
            <a:custGeom>
              <a:avLst/>
              <a:gdLst>
                <a:gd name="T0" fmla="*/ 120 w 208"/>
                <a:gd name="T1" fmla="*/ 352 h 352"/>
                <a:gd name="T2" fmla="*/ 208 w 208"/>
                <a:gd name="T3" fmla="*/ 344 h 352"/>
                <a:gd name="T4" fmla="*/ 67 w 208"/>
                <a:gd name="T5" fmla="*/ 0 h 352"/>
                <a:gd name="T6" fmla="*/ 0 w 208"/>
                <a:gd name="T7" fmla="*/ 56 h 352"/>
                <a:gd name="T8" fmla="*/ 120 w 208"/>
                <a:gd name="T9" fmla="*/ 352 h 352"/>
              </a:gdLst>
              <a:ahLst/>
              <a:cxnLst>
                <a:cxn ang="0">
                  <a:pos x="T0" y="T1"/>
                </a:cxn>
                <a:cxn ang="0">
                  <a:pos x="T2" y="T3"/>
                </a:cxn>
                <a:cxn ang="0">
                  <a:pos x="T4" y="T5"/>
                </a:cxn>
                <a:cxn ang="0">
                  <a:pos x="T6" y="T7"/>
                </a:cxn>
                <a:cxn ang="0">
                  <a:pos x="T8" y="T9"/>
                </a:cxn>
              </a:cxnLst>
              <a:rect l="0" t="0" r="r" b="b"/>
              <a:pathLst>
                <a:path w="208" h="352">
                  <a:moveTo>
                    <a:pt x="120" y="352"/>
                  </a:moveTo>
                  <a:cubicBezTo>
                    <a:pt x="208" y="344"/>
                    <a:pt x="208" y="344"/>
                    <a:pt x="208" y="344"/>
                  </a:cubicBezTo>
                  <a:cubicBezTo>
                    <a:pt x="208" y="344"/>
                    <a:pt x="207" y="153"/>
                    <a:pt x="67" y="0"/>
                  </a:cubicBezTo>
                  <a:cubicBezTo>
                    <a:pt x="0" y="56"/>
                    <a:pt x="0" y="56"/>
                    <a:pt x="0" y="56"/>
                  </a:cubicBezTo>
                  <a:cubicBezTo>
                    <a:pt x="67" y="138"/>
                    <a:pt x="110" y="240"/>
                    <a:pt x="120" y="35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7" name="Freeform 38">
              <a:extLst>
                <a:ext uri="{FF2B5EF4-FFF2-40B4-BE49-F238E27FC236}">
                  <a16:creationId xmlns:a16="http://schemas.microsoft.com/office/drawing/2014/main" id="{D83F74D7-7318-4B97-A8C2-09E24D383D43}"/>
                </a:ext>
              </a:extLst>
            </p:cNvPr>
            <p:cNvSpPr>
              <a:spLocks/>
            </p:cNvSpPr>
            <p:nvPr/>
          </p:nvSpPr>
          <p:spPr bwMode="auto">
            <a:xfrm>
              <a:off x="6083270" y="2569135"/>
              <a:ext cx="755650" cy="452438"/>
            </a:xfrm>
            <a:custGeom>
              <a:avLst/>
              <a:gdLst>
                <a:gd name="T0" fmla="*/ 296 w 351"/>
                <a:gd name="T1" fmla="*/ 210 h 210"/>
                <a:gd name="T2" fmla="*/ 351 w 351"/>
                <a:gd name="T3" fmla="*/ 144 h 210"/>
                <a:gd name="T4" fmla="*/ 9 w 351"/>
                <a:gd name="T5" fmla="*/ 0 h 210"/>
                <a:gd name="T6" fmla="*/ 0 w 351"/>
                <a:gd name="T7" fmla="*/ 86 h 210"/>
                <a:gd name="T8" fmla="*/ 296 w 351"/>
                <a:gd name="T9" fmla="*/ 210 h 210"/>
              </a:gdLst>
              <a:ahLst/>
              <a:cxnLst>
                <a:cxn ang="0">
                  <a:pos x="T0" y="T1"/>
                </a:cxn>
                <a:cxn ang="0">
                  <a:pos x="T2" y="T3"/>
                </a:cxn>
                <a:cxn ang="0">
                  <a:pos x="T4" y="T5"/>
                </a:cxn>
                <a:cxn ang="0">
                  <a:pos x="T6" y="T7"/>
                </a:cxn>
                <a:cxn ang="0">
                  <a:pos x="T8" y="T9"/>
                </a:cxn>
              </a:cxnLst>
              <a:rect l="0" t="0" r="r" b="b"/>
              <a:pathLst>
                <a:path w="351" h="210">
                  <a:moveTo>
                    <a:pt x="296" y="210"/>
                  </a:moveTo>
                  <a:cubicBezTo>
                    <a:pt x="351" y="144"/>
                    <a:pt x="351" y="144"/>
                    <a:pt x="351" y="144"/>
                  </a:cubicBezTo>
                  <a:cubicBezTo>
                    <a:pt x="351" y="144"/>
                    <a:pt x="238" y="19"/>
                    <a:pt x="9" y="0"/>
                  </a:cubicBezTo>
                  <a:cubicBezTo>
                    <a:pt x="0" y="86"/>
                    <a:pt x="0" y="86"/>
                    <a:pt x="0" y="86"/>
                  </a:cubicBezTo>
                  <a:cubicBezTo>
                    <a:pt x="112" y="97"/>
                    <a:pt x="214" y="142"/>
                    <a:pt x="296" y="21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08" name="Freeform 39">
              <a:extLst>
                <a:ext uri="{FF2B5EF4-FFF2-40B4-BE49-F238E27FC236}">
                  <a16:creationId xmlns:a16="http://schemas.microsoft.com/office/drawing/2014/main" id="{D9FD3CFB-0168-4420-8F33-9BA7B882CC59}"/>
                </a:ext>
              </a:extLst>
            </p:cNvPr>
            <p:cNvSpPr>
              <a:spLocks/>
            </p:cNvSpPr>
            <p:nvPr/>
          </p:nvSpPr>
          <p:spPr bwMode="auto">
            <a:xfrm>
              <a:off x="5102195" y="2569135"/>
              <a:ext cx="755650" cy="446088"/>
            </a:xfrm>
            <a:custGeom>
              <a:avLst/>
              <a:gdLst>
                <a:gd name="T0" fmla="*/ 351 w 351"/>
                <a:gd name="T1" fmla="*/ 85 h 207"/>
                <a:gd name="T2" fmla="*/ 343 w 351"/>
                <a:gd name="T3" fmla="*/ 0 h 207"/>
                <a:gd name="T4" fmla="*/ 0 w 351"/>
                <a:gd name="T5" fmla="*/ 141 h 207"/>
                <a:gd name="T6" fmla="*/ 54 w 351"/>
                <a:gd name="T7" fmla="*/ 207 h 207"/>
                <a:gd name="T8" fmla="*/ 351 w 351"/>
                <a:gd name="T9" fmla="*/ 85 h 207"/>
              </a:gdLst>
              <a:ahLst/>
              <a:cxnLst>
                <a:cxn ang="0">
                  <a:pos x="T0" y="T1"/>
                </a:cxn>
                <a:cxn ang="0">
                  <a:pos x="T2" y="T3"/>
                </a:cxn>
                <a:cxn ang="0">
                  <a:pos x="T4" y="T5"/>
                </a:cxn>
                <a:cxn ang="0">
                  <a:pos x="T6" y="T7"/>
                </a:cxn>
                <a:cxn ang="0">
                  <a:pos x="T8" y="T9"/>
                </a:cxn>
              </a:cxnLst>
              <a:rect l="0" t="0" r="r" b="b"/>
              <a:pathLst>
                <a:path w="351" h="207">
                  <a:moveTo>
                    <a:pt x="351" y="85"/>
                  </a:moveTo>
                  <a:cubicBezTo>
                    <a:pt x="343" y="0"/>
                    <a:pt x="343" y="0"/>
                    <a:pt x="343" y="0"/>
                  </a:cubicBezTo>
                  <a:cubicBezTo>
                    <a:pt x="343" y="0"/>
                    <a:pt x="153" y="0"/>
                    <a:pt x="0" y="141"/>
                  </a:cubicBezTo>
                  <a:cubicBezTo>
                    <a:pt x="54" y="207"/>
                    <a:pt x="54" y="207"/>
                    <a:pt x="54" y="207"/>
                  </a:cubicBezTo>
                  <a:cubicBezTo>
                    <a:pt x="136" y="139"/>
                    <a:pt x="239" y="95"/>
                    <a:pt x="351" y="8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109" name="Rectangle 51">
            <a:extLst>
              <a:ext uri="{FF2B5EF4-FFF2-40B4-BE49-F238E27FC236}">
                <a16:creationId xmlns:a16="http://schemas.microsoft.com/office/drawing/2014/main" id="{B157B9D3-A56E-4B67-B40C-2875F52E440F}"/>
              </a:ext>
            </a:extLst>
          </p:cNvPr>
          <p:cNvSpPr/>
          <p:nvPr/>
        </p:nvSpPr>
        <p:spPr>
          <a:xfrm>
            <a:off x="8793117" y="5027553"/>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0" name="TextBox 52">
            <a:extLst>
              <a:ext uri="{FF2B5EF4-FFF2-40B4-BE49-F238E27FC236}">
                <a16:creationId xmlns:a16="http://schemas.microsoft.com/office/drawing/2014/main" id="{318C4867-FD55-4429-A35C-773A2B18C8D8}"/>
              </a:ext>
            </a:extLst>
          </p:cNvPr>
          <p:cNvSpPr txBox="1"/>
          <p:nvPr/>
        </p:nvSpPr>
        <p:spPr>
          <a:xfrm>
            <a:off x="9196243" y="4779977"/>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1" name="Rectangle 53">
            <a:extLst>
              <a:ext uri="{FF2B5EF4-FFF2-40B4-BE49-F238E27FC236}">
                <a16:creationId xmlns:a16="http://schemas.microsoft.com/office/drawing/2014/main" id="{ABA31421-BF40-4C68-ABA6-0CC28DC25441}"/>
              </a:ext>
            </a:extLst>
          </p:cNvPr>
          <p:cNvSpPr/>
          <p:nvPr/>
        </p:nvSpPr>
        <p:spPr>
          <a:xfrm>
            <a:off x="8554862" y="3551242"/>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2" name="TextBox 54">
            <a:extLst>
              <a:ext uri="{FF2B5EF4-FFF2-40B4-BE49-F238E27FC236}">
                <a16:creationId xmlns:a16="http://schemas.microsoft.com/office/drawing/2014/main" id="{AB712B58-C080-4338-A5F1-B954B93275AC}"/>
              </a:ext>
            </a:extLst>
          </p:cNvPr>
          <p:cNvSpPr txBox="1"/>
          <p:nvPr/>
        </p:nvSpPr>
        <p:spPr>
          <a:xfrm>
            <a:off x="8957988" y="3303666"/>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Rectangle 55">
            <a:extLst>
              <a:ext uri="{FF2B5EF4-FFF2-40B4-BE49-F238E27FC236}">
                <a16:creationId xmlns:a16="http://schemas.microsoft.com/office/drawing/2014/main" id="{96808072-F8E1-436A-A211-86B9A96BADB2}"/>
              </a:ext>
            </a:extLst>
          </p:cNvPr>
          <p:cNvSpPr/>
          <p:nvPr/>
        </p:nvSpPr>
        <p:spPr>
          <a:xfrm>
            <a:off x="5123767" y="6110833"/>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4" name="TextBox 56">
            <a:extLst>
              <a:ext uri="{FF2B5EF4-FFF2-40B4-BE49-F238E27FC236}">
                <a16:creationId xmlns:a16="http://schemas.microsoft.com/office/drawing/2014/main" id="{4BCB75B8-40D9-4329-89DE-C95F526ECDEC}"/>
              </a:ext>
            </a:extLst>
          </p:cNvPr>
          <p:cNvSpPr txBox="1"/>
          <p:nvPr/>
        </p:nvSpPr>
        <p:spPr>
          <a:xfrm>
            <a:off x="5644966" y="5922124"/>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5" name="Rectangle 57">
            <a:extLst>
              <a:ext uri="{FF2B5EF4-FFF2-40B4-BE49-F238E27FC236}">
                <a16:creationId xmlns:a16="http://schemas.microsoft.com/office/drawing/2014/main" id="{3E045FFC-38CA-4BEB-AADE-BEC2EBB2B8ED}"/>
              </a:ext>
            </a:extLst>
          </p:cNvPr>
          <p:cNvSpPr/>
          <p:nvPr/>
        </p:nvSpPr>
        <p:spPr>
          <a:xfrm>
            <a:off x="1100403" y="5089385"/>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6" name="TextBox 58">
            <a:extLst>
              <a:ext uri="{FF2B5EF4-FFF2-40B4-BE49-F238E27FC236}">
                <a16:creationId xmlns:a16="http://schemas.microsoft.com/office/drawing/2014/main" id="{64436313-B9D9-4B86-A76F-C5427383D586}"/>
              </a:ext>
            </a:extLst>
          </p:cNvPr>
          <p:cNvSpPr txBox="1"/>
          <p:nvPr/>
        </p:nvSpPr>
        <p:spPr>
          <a:xfrm>
            <a:off x="1503529" y="4841809"/>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7" name="Rectangle 59">
            <a:extLst>
              <a:ext uri="{FF2B5EF4-FFF2-40B4-BE49-F238E27FC236}">
                <a16:creationId xmlns:a16="http://schemas.microsoft.com/office/drawing/2014/main" id="{767F4E80-097B-477A-9B7D-03962DA6D446}"/>
              </a:ext>
            </a:extLst>
          </p:cNvPr>
          <p:cNvSpPr/>
          <p:nvPr/>
        </p:nvSpPr>
        <p:spPr>
          <a:xfrm>
            <a:off x="1391594" y="3680093"/>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8" name="TextBox 60">
            <a:extLst>
              <a:ext uri="{FF2B5EF4-FFF2-40B4-BE49-F238E27FC236}">
                <a16:creationId xmlns:a16="http://schemas.microsoft.com/office/drawing/2014/main" id="{9707C1A2-DB0E-4B7B-BF04-3C6AC87F00C2}"/>
              </a:ext>
            </a:extLst>
          </p:cNvPr>
          <p:cNvSpPr txBox="1"/>
          <p:nvPr/>
        </p:nvSpPr>
        <p:spPr>
          <a:xfrm>
            <a:off x="1794720" y="3432517"/>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9" name="Rectangle 63">
            <a:extLst>
              <a:ext uri="{FF2B5EF4-FFF2-40B4-BE49-F238E27FC236}">
                <a16:creationId xmlns:a16="http://schemas.microsoft.com/office/drawing/2014/main" id="{B9B49856-0830-496B-9F0D-EE0D0EF3C658}"/>
              </a:ext>
            </a:extLst>
          </p:cNvPr>
          <p:cNvSpPr/>
          <p:nvPr/>
        </p:nvSpPr>
        <p:spPr>
          <a:xfrm>
            <a:off x="1171364" y="2359035"/>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20" name="TextBox 64">
            <a:extLst>
              <a:ext uri="{FF2B5EF4-FFF2-40B4-BE49-F238E27FC236}">
                <a16:creationId xmlns:a16="http://schemas.microsoft.com/office/drawing/2014/main" id="{891A4F87-D359-431D-8BA9-014A3A28A15F}"/>
              </a:ext>
            </a:extLst>
          </p:cNvPr>
          <p:cNvSpPr txBox="1"/>
          <p:nvPr/>
        </p:nvSpPr>
        <p:spPr>
          <a:xfrm>
            <a:off x="1636453" y="2169089"/>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1" name="Rectangle 67">
            <a:extLst>
              <a:ext uri="{FF2B5EF4-FFF2-40B4-BE49-F238E27FC236}">
                <a16:creationId xmlns:a16="http://schemas.microsoft.com/office/drawing/2014/main" id="{EAB0AF69-B151-4532-A1E9-F2CB83B0545A}"/>
              </a:ext>
            </a:extLst>
          </p:cNvPr>
          <p:cNvSpPr/>
          <p:nvPr/>
        </p:nvSpPr>
        <p:spPr>
          <a:xfrm>
            <a:off x="8647917" y="2162908"/>
            <a:ext cx="2438401" cy="551241"/>
          </a:xfrm>
          <a:prstGeom prst="rect">
            <a:avLst/>
          </a:prstGeom>
        </p:spPr>
        <p:txBody>
          <a:bodyPr wrap="square">
            <a:spAutoFit/>
          </a:bodyPr>
          <a:lstStyle/>
          <a:p>
            <a:pPr algn="ctr">
              <a:lnSpc>
                <a:spcPct val="150000"/>
              </a:lnSpc>
            </a:pP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22" name="TextBox 68">
            <a:extLst>
              <a:ext uri="{FF2B5EF4-FFF2-40B4-BE49-F238E27FC236}">
                <a16:creationId xmlns:a16="http://schemas.microsoft.com/office/drawing/2014/main" id="{C497E882-7FD8-47BB-BD34-0E32E7C32605}"/>
              </a:ext>
            </a:extLst>
          </p:cNvPr>
          <p:cNvSpPr txBox="1"/>
          <p:nvPr/>
        </p:nvSpPr>
        <p:spPr>
          <a:xfrm>
            <a:off x="9051043" y="1915332"/>
            <a:ext cx="1430328" cy="276999"/>
          </a:xfrm>
          <a:prstGeom prst="rect">
            <a:avLst/>
          </a:prstGeom>
          <a:noFill/>
        </p:spPr>
        <p:txBody>
          <a:bodyPr wrap="none" rtlCol="0">
            <a:spAutoFit/>
          </a:bodyPr>
          <a:lstStyle/>
          <a:p>
            <a:r>
              <a:rPr lang="en-GB" sz="12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2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2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23" name="TextBox 69">
            <a:extLst>
              <a:ext uri="{FF2B5EF4-FFF2-40B4-BE49-F238E27FC236}">
                <a16:creationId xmlns:a16="http://schemas.microsoft.com/office/drawing/2014/main" id="{E3447099-E57B-4E0E-BEBA-BF78A3121278}"/>
              </a:ext>
            </a:extLst>
          </p:cNvPr>
          <p:cNvSpPr txBox="1"/>
          <p:nvPr/>
        </p:nvSpPr>
        <p:spPr>
          <a:xfrm>
            <a:off x="5037455" y="3194542"/>
            <a:ext cx="2367754" cy="954107"/>
          </a:xfrm>
          <a:prstGeom prst="rect">
            <a:avLst/>
          </a:prstGeom>
          <a:noFill/>
        </p:spPr>
        <p:txBody>
          <a:bodyPr wrap="square" rtlCol="0">
            <a:spAutoFit/>
          </a:bodyPr>
          <a:lstStyle/>
          <a:p>
            <a:pPr algn="ctr"/>
            <a:r>
              <a:rPr lang="en-GB" sz="2800" b="1" dirty="0">
                <a:solidFill>
                  <a:srgbClr val="B20000">
                    <a:lumMod val="50000"/>
                  </a:srgbClr>
                </a:solidFill>
                <a:latin typeface="Roboto Condensed Light" panose="02000000000000000000" pitchFamily="2" charset="0"/>
                <a:ea typeface="Roboto Condensed Light" panose="02000000000000000000" pitchFamily="2" charset="0"/>
              </a:rPr>
              <a:t>CYCLE </a:t>
            </a:r>
          </a:p>
          <a:p>
            <a:pPr algn="ctr"/>
            <a:r>
              <a:rPr lang="en-GB" sz="2800" b="1" dirty="0">
                <a:solidFill>
                  <a:srgbClr val="B20000">
                    <a:lumMod val="50000"/>
                  </a:srgbClr>
                </a:solidFill>
                <a:latin typeface="Roboto Condensed Light" panose="02000000000000000000" pitchFamily="2" charset="0"/>
                <a:ea typeface="Roboto Condensed Light" panose="02000000000000000000" pitchFamily="2" charset="0"/>
              </a:rPr>
              <a:t>INFOGRAPHIC</a:t>
            </a:r>
            <a:endParaRPr lang="en-IN" sz="2800" b="1" dirty="0">
              <a:solidFill>
                <a:srgbClr val="B20000">
                  <a:lumMod val="50000"/>
                </a:srgbClr>
              </a:solidFill>
              <a:latin typeface="Roboto Condensed Light" panose="02000000000000000000" pitchFamily="2" charset="0"/>
              <a:ea typeface="Roboto Condensed Light" panose="02000000000000000000" pitchFamily="2" charset="0"/>
            </a:endParaRPr>
          </a:p>
        </p:txBody>
      </p:sp>
    </p:spTree>
    <p:extLst>
      <p:ext uri="{BB962C8B-B14F-4D97-AF65-F5344CB8AC3E}">
        <p14:creationId xmlns:p14="http://schemas.microsoft.com/office/powerpoint/2010/main" val="2495201270"/>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fade">
                                      <p:cBhvr>
                                        <p:cTn id="7" dur="500"/>
                                        <p:tgtEl>
                                          <p:spTgt spid="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3"/>
                                        </p:tgtEl>
                                        <p:attrNameLst>
                                          <p:attrName>style.visibility</p:attrName>
                                        </p:attrNameLst>
                                      </p:cBhvr>
                                      <p:to>
                                        <p:strVal val="visible"/>
                                      </p:to>
                                    </p:set>
                                    <p:animEffect transition="in" filter="fade">
                                      <p:cBhvr>
                                        <p:cTn id="11" dur="500"/>
                                        <p:tgtEl>
                                          <p:spTgt spid="123"/>
                                        </p:tgtEl>
                                      </p:cBhvr>
                                    </p:animEffect>
                                  </p:childTnLst>
                                </p:cTn>
                              </p:par>
                            </p:childTnLst>
                          </p:cTn>
                        </p:par>
                        <p:par>
                          <p:cTn id="12" fill="hold">
                            <p:stCondLst>
                              <p:cond delay="1000"/>
                            </p:stCondLst>
                            <p:childTnLst>
                              <p:par>
                                <p:cTn id="13" presetID="18" presetClass="entr" presetSubtype="6" fill="hold" grpId="0" nodeType="afterEffect">
                                  <p:stCondLst>
                                    <p:cond delay="0"/>
                                  </p:stCondLst>
                                  <p:childTnLst>
                                    <p:set>
                                      <p:cBhvr>
                                        <p:cTn id="14" dur="1" fill="hold">
                                          <p:stCondLst>
                                            <p:cond delay="0"/>
                                          </p:stCondLst>
                                        </p:cTn>
                                        <p:tgtEl>
                                          <p:spTgt spid="120"/>
                                        </p:tgtEl>
                                        <p:attrNameLst>
                                          <p:attrName>style.visibility</p:attrName>
                                        </p:attrNameLst>
                                      </p:cBhvr>
                                      <p:to>
                                        <p:strVal val="visible"/>
                                      </p:to>
                                    </p:set>
                                    <p:animEffect transition="in" filter="strips(downRight)">
                                      <p:cBhvr>
                                        <p:cTn id="15" dur="500"/>
                                        <p:tgtEl>
                                          <p:spTgt spid="120"/>
                                        </p:tgtEl>
                                      </p:cBhvr>
                                    </p:animEffect>
                                  </p:childTnLst>
                                </p:cTn>
                              </p:par>
                            </p:childTnLst>
                          </p:cTn>
                        </p:par>
                        <p:par>
                          <p:cTn id="16" fill="hold">
                            <p:stCondLst>
                              <p:cond delay="1500"/>
                            </p:stCondLst>
                            <p:childTnLst>
                              <p:par>
                                <p:cTn id="17" presetID="18" presetClass="entr" presetSubtype="6" fill="hold" grpId="0" nodeType="afterEffect">
                                  <p:stCondLst>
                                    <p:cond delay="0"/>
                                  </p:stCondLst>
                                  <p:childTnLst>
                                    <p:set>
                                      <p:cBhvr>
                                        <p:cTn id="18" dur="1" fill="hold">
                                          <p:stCondLst>
                                            <p:cond delay="0"/>
                                          </p:stCondLst>
                                        </p:cTn>
                                        <p:tgtEl>
                                          <p:spTgt spid="119"/>
                                        </p:tgtEl>
                                        <p:attrNameLst>
                                          <p:attrName>style.visibility</p:attrName>
                                        </p:attrNameLst>
                                      </p:cBhvr>
                                      <p:to>
                                        <p:strVal val="visible"/>
                                      </p:to>
                                    </p:set>
                                    <p:animEffect transition="in" filter="strips(downRight)">
                                      <p:cBhvr>
                                        <p:cTn id="19" dur="500"/>
                                        <p:tgtEl>
                                          <p:spTgt spid="119"/>
                                        </p:tgtEl>
                                      </p:cBhvr>
                                    </p:animEffect>
                                  </p:childTnLst>
                                </p:cTn>
                              </p:par>
                            </p:childTnLst>
                          </p:cTn>
                        </p:par>
                        <p:par>
                          <p:cTn id="20" fill="hold">
                            <p:stCondLst>
                              <p:cond delay="2000"/>
                            </p:stCondLst>
                            <p:childTnLst>
                              <p:par>
                                <p:cTn id="21" presetID="18" presetClass="entr" presetSubtype="6" fill="hold" grpId="0" nodeType="afterEffect">
                                  <p:stCondLst>
                                    <p:cond delay="0"/>
                                  </p:stCondLst>
                                  <p:childTnLst>
                                    <p:set>
                                      <p:cBhvr>
                                        <p:cTn id="22" dur="1" fill="hold">
                                          <p:stCondLst>
                                            <p:cond delay="0"/>
                                          </p:stCondLst>
                                        </p:cTn>
                                        <p:tgtEl>
                                          <p:spTgt spid="118"/>
                                        </p:tgtEl>
                                        <p:attrNameLst>
                                          <p:attrName>style.visibility</p:attrName>
                                        </p:attrNameLst>
                                      </p:cBhvr>
                                      <p:to>
                                        <p:strVal val="visible"/>
                                      </p:to>
                                    </p:set>
                                    <p:animEffect transition="in" filter="strips(downRight)">
                                      <p:cBhvr>
                                        <p:cTn id="23" dur="500"/>
                                        <p:tgtEl>
                                          <p:spTgt spid="118"/>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117"/>
                                        </p:tgtEl>
                                        <p:attrNameLst>
                                          <p:attrName>style.visibility</p:attrName>
                                        </p:attrNameLst>
                                      </p:cBhvr>
                                      <p:to>
                                        <p:strVal val="visible"/>
                                      </p:to>
                                    </p:set>
                                    <p:animEffect transition="in" filter="strips(downRight)">
                                      <p:cBhvr>
                                        <p:cTn id="27" dur="500"/>
                                        <p:tgtEl>
                                          <p:spTgt spid="117"/>
                                        </p:tgtEl>
                                      </p:cBhvr>
                                    </p:animEffect>
                                  </p:childTnLst>
                                </p:cTn>
                              </p:par>
                            </p:childTnLst>
                          </p:cTn>
                        </p:par>
                        <p:par>
                          <p:cTn id="28" fill="hold">
                            <p:stCondLst>
                              <p:cond delay="3000"/>
                            </p:stCondLst>
                            <p:childTnLst>
                              <p:par>
                                <p:cTn id="29" presetID="18" presetClass="entr" presetSubtype="6" fill="hold" grpId="0" nodeType="afterEffect">
                                  <p:stCondLst>
                                    <p:cond delay="0"/>
                                  </p:stCondLst>
                                  <p:childTnLst>
                                    <p:set>
                                      <p:cBhvr>
                                        <p:cTn id="30" dur="1" fill="hold">
                                          <p:stCondLst>
                                            <p:cond delay="0"/>
                                          </p:stCondLst>
                                        </p:cTn>
                                        <p:tgtEl>
                                          <p:spTgt spid="116"/>
                                        </p:tgtEl>
                                        <p:attrNameLst>
                                          <p:attrName>style.visibility</p:attrName>
                                        </p:attrNameLst>
                                      </p:cBhvr>
                                      <p:to>
                                        <p:strVal val="visible"/>
                                      </p:to>
                                    </p:set>
                                    <p:animEffect transition="in" filter="strips(downRight)">
                                      <p:cBhvr>
                                        <p:cTn id="31" dur="500"/>
                                        <p:tgtEl>
                                          <p:spTgt spid="116"/>
                                        </p:tgtEl>
                                      </p:cBhvr>
                                    </p:animEffect>
                                  </p:childTnLst>
                                </p:cTn>
                              </p:par>
                            </p:childTnLst>
                          </p:cTn>
                        </p:par>
                        <p:par>
                          <p:cTn id="32" fill="hold">
                            <p:stCondLst>
                              <p:cond delay="3500"/>
                            </p:stCondLst>
                            <p:childTnLst>
                              <p:par>
                                <p:cTn id="33" presetID="18" presetClass="entr" presetSubtype="6" fill="hold" grpId="0" nodeType="afterEffect">
                                  <p:stCondLst>
                                    <p:cond delay="0"/>
                                  </p:stCondLst>
                                  <p:childTnLst>
                                    <p:set>
                                      <p:cBhvr>
                                        <p:cTn id="34" dur="1" fill="hold">
                                          <p:stCondLst>
                                            <p:cond delay="0"/>
                                          </p:stCondLst>
                                        </p:cTn>
                                        <p:tgtEl>
                                          <p:spTgt spid="115"/>
                                        </p:tgtEl>
                                        <p:attrNameLst>
                                          <p:attrName>style.visibility</p:attrName>
                                        </p:attrNameLst>
                                      </p:cBhvr>
                                      <p:to>
                                        <p:strVal val="visible"/>
                                      </p:to>
                                    </p:set>
                                    <p:animEffect transition="in" filter="strips(downRight)">
                                      <p:cBhvr>
                                        <p:cTn id="35" dur="500"/>
                                        <p:tgtEl>
                                          <p:spTgt spid="115"/>
                                        </p:tgtEl>
                                      </p:cBhvr>
                                    </p:animEffect>
                                  </p:childTnLst>
                                </p:cTn>
                              </p:par>
                            </p:childTnLst>
                          </p:cTn>
                        </p:par>
                        <p:par>
                          <p:cTn id="36" fill="hold">
                            <p:stCondLst>
                              <p:cond delay="4000"/>
                            </p:stCondLst>
                            <p:childTnLst>
                              <p:par>
                                <p:cTn id="37" presetID="18" presetClass="entr" presetSubtype="6" fill="hold" grpId="0" nodeType="afterEffect">
                                  <p:stCondLst>
                                    <p:cond delay="0"/>
                                  </p:stCondLst>
                                  <p:childTnLst>
                                    <p:set>
                                      <p:cBhvr>
                                        <p:cTn id="38" dur="1" fill="hold">
                                          <p:stCondLst>
                                            <p:cond delay="0"/>
                                          </p:stCondLst>
                                        </p:cTn>
                                        <p:tgtEl>
                                          <p:spTgt spid="122"/>
                                        </p:tgtEl>
                                        <p:attrNameLst>
                                          <p:attrName>style.visibility</p:attrName>
                                        </p:attrNameLst>
                                      </p:cBhvr>
                                      <p:to>
                                        <p:strVal val="visible"/>
                                      </p:to>
                                    </p:set>
                                    <p:animEffect transition="in" filter="strips(downRight)">
                                      <p:cBhvr>
                                        <p:cTn id="39" dur="500"/>
                                        <p:tgtEl>
                                          <p:spTgt spid="122"/>
                                        </p:tgtEl>
                                      </p:cBhvr>
                                    </p:animEffect>
                                  </p:childTnLst>
                                </p:cTn>
                              </p:par>
                            </p:childTnLst>
                          </p:cTn>
                        </p:par>
                        <p:par>
                          <p:cTn id="40" fill="hold">
                            <p:stCondLst>
                              <p:cond delay="4500"/>
                            </p:stCondLst>
                            <p:childTnLst>
                              <p:par>
                                <p:cTn id="41" presetID="18" presetClass="entr" presetSubtype="6" fill="hold" grpId="0" nodeType="afterEffect">
                                  <p:stCondLst>
                                    <p:cond delay="0"/>
                                  </p:stCondLst>
                                  <p:childTnLst>
                                    <p:set>
                                      <p:cBhvr>
                                        <p:cTn id="42" dur="1" fill="hold">
                                          <p:stCondLst>
                                            <p:cond delay="0"/>
                                          </p:stCondLst>
                                        </p:cTn>
                                        <p:tgtEl>
                                          <p:spTgt spid="121"/>
                                        </p:tgtEl>
                                        <p:attrNameLst>
                                          <p:attrName>style.visibility</p:attrName>
                                        </p:attrNameLst>
                                      </p:cBhvr>
                                      <p:to>
                                        <p:strVal val="visible"/>
                                      </p:to>
                                    </p:set>
                                    <p:animEffect transition="in" filter="strips(downRight)">
                                      <p:cBhvr>
                                        <p:cTn id="43" dur="500"/>
                                        <p:tgtEl>
                                          <p:spTgt spid="121"/>
                                        </p:tgtEl>
                                      </p:cBhvr>
                                    </p:animEffect>
                                  </p:childTnLst>
                                </p:cTn>
                              </p:par>
                            </p:childTnLst>
                          </p:cTn>
                        </p:par>
                        <p:par>
                          <p:cTn id="44" fill="hold">
                            <p:stCondLst>
                              <p:cond delay="5000"/>
                            </p:stCondLst>
                            <p:childTnLst>
                              <p:par>
                                <p:cTn id="45" presetID="18" presetClass="entr" presetSubtype="6" fill="hold" grpId="0" nodeType="afterEffect">
                                  <p:stCondLst>
                                    <p:cond delay="0"/>
                                  </p:stCondLst>
                                  <p:childTnLst>
                                    <p:set>
                                      <p:cBhvr>
                                        <p:cTn id="46" dur="1" fill="hold">
                                          <p:stCondLst>
                                            <p:cond delay="0"/>
                                          </p:stCondLst>
                                        </p:cTn>
                                        <p:tgtEl>
                                          <p:spTgt spid="112"/>
                                        </p:tgtEl>
                                        <p:attrNameLst>
                                          <p:attrName>style.visibility</p:attrName>
                                        </p:attrNameLst>
                                      </p:cBhvr>
                                      <p:to>
                                        <p:strVal val="visible"/>
                                      </p:to>
                                    </p:set>
                                    <p:animEffect transition="in" filter="strips(downRight)">
                                      <p:cBhvr>
                                        <p:cTn id="47" dur="500"/>
                                        <p:tgtEl>
                                          <p:spTgt spid="112"/>
                                        </p:tgtEl>
                                      </p:cBhvr>
                                    </p:animEffect>
                                  </p:childTnLst>
                                </p:cTn>
                              </p:par>
                            </p:childTnLst>
                          </p:cTn>
                        </p:par>
                        <p:par>
                          <p:cTn id="48" fill="hold">
                            <p:stCondLst>
                              <p:cond delay="5500"/>
                            </p:stCondLst>
                            <p:childTnLst>
                              <p:par>
                                <p:cTn id="49" presetID="18" presetClass="entr" presetSubtype="6" fill="hold" grpId="0" nodeType="afterEffect">
                                  <p:stCondLst>
                                    <p:cond delay="0"/>
                                  </p:stCondLst>
                                  <p:childTnLst>
                                    <p:set>
                                      <p:cBhvr>
                                        <p:cTn id="50" dur="1" fill="hold">
                                          <p:stCondLst>
                                            <p:cond delay="0"/>
                                          </p:stCondLst>
                                        </p:cTn>
                                        <p:tgtEl>
                                          <p:spTgt spid="111"/>
                                        </p:tgtEl>
                                        <p:attrNameLst>
                                          <p:attrName>style.visibility</p:attrName>
                                        </p:attrNameLst>
                                      </p:cBhvr>
                                      <p:to>
                                        <p:strVal val="visible"/>
                                      </p:to>
                                    </p:set>
                                    <p:animEffect transition="in" filter="strips(downRight)">
                                      <p:cBhvr>
                                        <p:cTn id="51" dur="500"/>
                                        <p:tgtEl>
                                          <p:spTgt spid="111"/>
                                        </p:tgtEl>
                                      </p:cBhvr>
                                    </p:animEffect>
                                  </p:childTnLst>
                                </p:cTn>
                              </p:par>
                            </p:childTnLst>
                          </p:cTn>
                        </p:par>
                        <p:par>
                          <p:cTn id="52" fill="hold">
                            <p:stCondLst>
                              <p:cond delay="6000"/>
                            </p:stCondLst>
                            <p:childTnLst>
                              <p:par>
                                <p:cTn id="53" presetID="18" presetClass="entr" presetSubtype="6" fill="hold" grpId="0" nodeType="afterEffect">
                                  <p:stCondLst>
                                    <p:cond delay="0"/>
                                  </p:stCondLst>
                                  <p:childTnLst>
                                    <p:set>
                                      <p:cBhvr>
                                        <p:cTn id="54" dur="1" fill="hold">
                                          <p:stCondLst>
                                            <p:cond delay="0"/>
                                          </p:stCondLst>
                                        </p:cTn>
                                        <p:tgtEl>
                                          <p:spTgt spid="110"/>
                                        </p:tgtEl>
                                        <p:attrNameLst>
                                          <p:attrName>style.visibility</p:attrName>
                                        </p:attrNameLst>
                                      </p:cBhvr>
                                      <p:to>
                                        <p:strVal val="visible"/>
                                      </p:to>
                                    </p:set>
                                    <p:animEffect transition="in" filter="strips(downRight)">
                                      <p:cBhvr>
                                        <p:cTn id="55" dur="500"/>
                                        <p:tgtEl>
                                          <p:spTgt spid="110"/>
                                        </p:tgtEl>
                                      </p:cBhvr>
                                    </p:animEffect>
                                  </p:childTnLst>
                                </p:cTn>
                              </p:par>
                            </p:childTnLst>
                          </p:cTn>
                        </p:par>
                        <p:par>
                          <p:cTn id="56" fill="hold">
                            <p:stCondLst>
                              <p:cond delay="6500"/>
                            </p:stCondLst>
                            <p:childTnLst>
                              <p:par>
                                <p:cTn id="57" presetID="18" presetClass="entr" presetSubtype="6" fill="hold" grpId="0" nodeType="afterEffect">
                                  <p:stCondLst>
                                    <p:cond delay="0"/>
                                  </p:stCondLst>
                                  <p:childTnLst>
                                    <p:set>
                                      <p:cBhvr>
                                        <p:cTn id="58" dur="1" fill="hold">
                                          <p:stCondLst>
                                            <p:cond delay="0"/>
                                          </p:stCondLst>
                                        </p:cTn>
                                        <p:tgtEl>
                                          <p:spTgt spid="109"/>
                                        </p:tgtEl>
                                        <p:attrNameLst>
                                          <p:attrName>style.visibility</p:attrName>
                                        </p:attrNameLst>
                                      </p:cBhvr>
                                      <p:to>
                                        <p:strVal val="visible"/>
                                      </p:to>
                                    </p:set>
                                    <p:animEffect transition="in" filter="strips(downRight)">
                                      <p:cBhvr>
                                        <p:cTn id="59" dur="500"/>
                                        <p:tgtEl>
                                          <p:spTgt spid="109"/>
                                        </p:tgtEl>
                                      </p:cBhvr>
                                    </p:animEffect>
                                  </p:childTnLst>
                                </p:cTn>
                              </p:par>
                            </p:childTnLst>
                          </p:cTn>
                        </p:par>
                        <p:par>
                          <p:cTn id="60" fill="hold">
                            <p:stCondLst>
                              <p:cond delay="7000"/>
                            </p:stCondLst>
                            <p:childTnLst>
                              <p:par>
                                <p:cTn id="61" presetID="42" presetClass="entr" presetSubtype="0" fill="hold" grpId="0" nodeType="afterEffect">
                                  <p:stCondLst>
                                    <p:cond delay="0"/>
                                  </p:stCondLst>
                                  <p:childTnLst>
                                    <p:set>
                                      <p:cBhvr>
                                        <p:cTn id="62" dur="1" fill="hold">
                                          <p:stCondLst>
                                            <p:cond delay="0"/>
                                          </p:stCondLst>
                                        </p:cTn>
                                        <p:tgtEl>
                                          <p:spTgt spid="114"/>
                                        </p:tgtEl>
                                        <p:attrNameLst>
                                          <p:attrName>style.visibility</p:attrName>
                                        </p:attrNameLst>
                                      </p:cBhvr>
                                      <p:to>
                                        <p:strVal val="visible"/>
                                      </p:to>
                                    </p:set>
                                    <p:animEffect transition="in" filter="fade">
                                      <p:cBhvr>
                                        <p:cTn id="63" dur="500"/>
                                        <p:tgtEl>
                                          <p:spTgt spid="114"/>
                                        </p:tgtEl>
                                      </p:cBhvr>
                                    </p:animEffect>
                                    <p:anim calcmode="lin" valueType="num">
                                      <p:cBhvr>
                                        <p:cTn id="64" dur="500" fill="hold"/>
                                        <p:tgtEl>
                                          <p:spTgt spid="114"/>
                                        </p:tgtEl>
                                        <p:attrNameLst>
                                          <p:attrName>ppt_x</p:attrName>
                                        </p:attrNameLst>
                                      </p:cBhvr>
                                      <p:tavLst>
                                        <p:tav tm="0">
                                          <p:val>
                                            <p:strVal val="#ppt_x"/>
                                          </p:val>
                                        </p:tav>
                                        <p:tav tm="100000">
                                          <p:val>
                                            <p:strVal val="#ppt_x"/>
                                          </p:val>
                                        </p:tav>
                                      </p:tavLst>
                                    </p:anim>
                                    <p:anim calcmode="lin" valueType="num">
                                      <p:cBhvr>
                                        <p:cTn id="65" dur="500" fill="hold"/>
                                        <p:tgtEl>
                                          <p:spTgt spid="114"/>
                                        </p:tgtEl>
                                        <p:attrNameLst>
                                          <p:attrName>ppt_y</p:attrName>
                                        </p:attrNameLst>
                                      </p:cBhvr>
                                      <p:tavLst>
                                        <p:tav tm="0">
                                          <p:val>
                                            <p:strVal val="#ppt_y+.1"/>
                                          </p:val>
                                        </p:tav>
                                        <p:tav tm="100000">
                                          <p:val>
                                            <p:strVal val="#ppt_y"/>
                                          </p:val>
                                        </p:tav>
                                      </p:tavLst>
                                    </p:anim>
                                  </p:childTnLst>
                                </p:cTn>
                              </p:par>
                            </p:childTnLst>
                          </p:cTn>
                        </p:par>
                        <p:par>
                          <p:cTn id="66" fill="hold">
                            <p:stCondLst>
                              <p:cond delay="7500"/>
                            </p:stCondLst>
                            <p:childTnLst>
                              <p:par>
                                <p:cTn id="67" presetID="42" presetClass="entr" presetSubtype="0" fill="hold" grpId="0" nodeType="afterEffect">
                                  <p:stCondLst>
                                    <p:cond delay="0"/>
                                  </p:stCondLst>
                                  <p:childTnLst>
                                    <p:set>
                                      <p:cBhvr>
                                        <p:cTn id="68" dur="1" fill="hold">
                                          <p:stCondLst>
                                            <p:cond delay="0"/>
                                          </p:stCondLst>
                                        </p:cTn>
                                        <p:tgtEl>
                                          <p:spTgt spid="113"/>
                                        </p:tgtEl>
                                        <p:attrNameLst>
                                          <p:attrName>style.visibility</p:attrName>
                                        </p:attrNameLst>
                                      </p:cBhvr>
                                      <p:to>
                                        <p:strVal val="visible"/>
                                      </p:to>
                                    </p:set>
                                    <p:animEffect transition="in" filter="fade">
                                      <p:cBhvr>
                                        <p:cTn id="69" dur="500"/>
                                        <p:tgtEl>
                                          <p:spTgt spid="113"/>
                                        </p:tgtEl>
                                      </p:cBhvr>
                                    </p:animEffect>
                                    <p:anim calcmode="lin" valueType="num">
                                      <p:cBhvr>
                                        <p:cTn id="70" dur="500" fill="hold"/>
                                        <p:tgtEl>
                                          <p:spTgt spid="113"/>
                                        </p:tgtEl>
                                        <p:attrNameLst>
                                          <p:attrName>ppt_x</p:attrName>
                                        </p:attrNameLst>
                                      </p:cBhvr>
                                      <p:tavLst>
                                        <p:tav tm="0">
                                          <p:val>
                                            <p:strVal val="#ppt_x"/>
                                          </p:val>
                                        </p:tav>
                                        <p:tav tm="100000">
                                          <p:val>
                                            <p:strVal val="#ppt_x"/>
                                          </p:val>
                                        </p:tav>
                                      </p:tavLst>
                                    </p:anim>
                                    <p:anim calcmode="lin" valueType="num">
                                      <p:cBhvr>
                                        <p:cTn id="71" dur="500" fill="hold"/>
                                        <p:tgtEl>
                                          <p:spTgt spid="1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 grpId="0"/>
      <p:bldP spid="110" grpId="0"/>
      <p:bldP spid="111" grpId="0"/>
      <p:bldP spid="112" grpId="0"/>
      <p:bldP spid="113" grpId="0"/>
      <p:bldP spid="114" grpId="0"/>
      <p:bldP spid="115" grpId="0"/>
      <p:bldP spid="116" grpId="0"/>
      <p:bldP spid="117" grpId="0"/>
      <p:bldP spid="118" grpId="0"/>
      <p:bldP spid="119" grpId="0"/>
      <p:bldP spid="120" grpId="0"/>
      <p:bldP spid="121" grpId="0"/>
      <p:bldP spid="122" grpId="0"/>
      <p:bldP spid="123"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55" name="Oval 41">
            <a:extLst>
              <a:ext uri="{FF2B5EF4-FFF2-40B4-BE49-F238E27FC236}">
                <a16:creationId xmlns:a16="http://schemas.microsoft.com/office/drawing/2014/main" id="{A3C72B42-09C6-4204-9166-06DD46DA5518}"/>
              </a:ext>
            </a:extLst>
          </p:cNvPr>
          <p:cNvSpPr/>
          <p:nvPr/>
        </p:nvSpPr>
        <p:spPr>
          <a:xfrm>
            <a:off x="3817303" y="1538405"/>
            <a:ext cx="2371725" cy="2371725"/>
          </a:xfrm>
          <a:prstGeom prst="ellips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rPr>
              <a:t>S</a:t>
            </a:r>
            <a:endParaRPr kumimoji="0" lang="en-IN"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6" name="Oval 52">
            <a:extLst>
              <a:ext uri="{FF2B5EF4-FFF2-40B4-BE49-F238E27FC236}">
                <a16:creationId xmlns:a16="http://schemas.microsoft.com/office/drawing/2014/main" id="{9427C388-2FA3-44CF-A899-61708CCA9C28}"/>
              </a:ext>
            </a:extLst>
          </p:cNvPr>
          <p:cNvSpPr/>
          <p:nvPr/>
        </p:nvSpPr>
        <p:spPr>
          <a:xfrm>
            <a:off x="5855653" y="1538405"/>
            <a:ext cx="2371725" cy="2371725"/>
          </a:xfrm>
          <a:prstGeom prst="ellips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rPr>
              <a:t>W</a:t>
            </a:r>
            <a:endParaRPr kumimoji="0" lang="en-IN"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7" name="Oval 53">
            <a:extLst>
              <a:ext uri="{FF2B5EF4-FFF2-40B4-BE49-F238E27FC236}">
                <a16:creationId xmlns:a16="http://schemas.microsoft.com/office/drawing/2014/main" id="{3E6C4A40-562F-4B3C-8F58-C52FF5FDE6AE}"/>
              </a:ext>
            </a:extLst>
          </p:cNvPr>
          <p:cNvSpPr/>
          <p:nvPr/>
        </p:nvSpPr>
        <p:spPr>
          <a:xfrm>
            <a:off x="5855653" y="3391018"/>
            <a:ext cx="2371725" cy="2371725"/>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rPr>
              <a:t>T</a:t>
            </a:r>
            <a:endParaRPr kumimoji="0" lang="en-IN"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8" name="Oval 54">
            <a:extLst>
              <a:ext uri="{FF2B5EF4-FFF2-40B4-BE49-F238E27FC236}">
                <a16:creationId xmlns:a16="http://schemas.microsoft.com/office/drawing/2014/main" id="{A3DF6BEE-4C86-4A8A-8231-0AD2AD498E3A}"/>
              </a:ext>
            </a:extLst>
          </p:cNvPr>
          <p:cNvSpPr/>
          <p:nvPr/>
        </p:nvSpPr>
        <p:spPr>
          <a:xfrm>
            <a:off x="3817302" y="3389431"/>
            <a:ext cx="2371725" cy="2371725"/>
          </a:xfrm>
          <a:prstGeom prst="ellipse">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rPr>
              <a:t>O</a:t>
            </a:r>
            <a:endParaRPr kumimoji="0" lang="en-IN" sz="11500" b="0" i="0" u="none" strike="noStrike" kern="0" cap="none" spc="0" normalizeH="0" baseline="0" noProof="0" dirty="0">
              <a:ln>
                <a:noFill/>
              </a:ln>
              <a:solidFill>
                <a:schemeClr val="bg1"/>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59" name="Rounded Rectangle 55">
            <a:extLst>
              <a:ext uri="{FF2B5EF4-FFF2-40B4-BE49-F238E27FC236}">
                <a16:creationId xmlns:a16="http://schemas.microsoft.com/office/drawing/2014/main" id="{65F80329-9B55-4020-9FCC-6CBF391A0B23}"/>
              </a:ext>
            </a:extLst>
          </p:cNvPr>
          <p:cNvSpPr/>
          <p:nvPr/>
        </p:nvSpPr>
        <p:spPr>
          <a:xfrm>
            <a:off x="5293336" y="3249949"/>
            <a:ext cx="1371600" cy="742950"/>
          </a:xfrm>
          <a:prstGeom prst="roundRect">
            <a:avLst>
              <a:gd name="adj" fmla="val 50000"/>
            </a:avLst>
          </a:prstGeom>
          <a:gradFill flip="none" rotWithShape="1">
            <a:gsLst>
              <a:gs pos="0">
                <a:srgbClr val="262626">
                  <a:shade val="30000"/>
                  <a:satMod val="115000"/>
                </a:srgbClr>
              </a:gs>
              <a:gs pos="50000">
                <a:srgbClr val="262626">
                  <a:shade val="67500"/>
                  <a:satMod val="115000"/>
                </a:srgbClr>
              </a:gs>
              <a:gs pos="100000">
                <a:srgbClr val="262626">
                  <a:shade val="100000"/>
                  <a:satMod val="115000"/>
                </a:srgbClr>
              </a:gs>
            </a:gsLst>
            <a:lin ang="1890000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SWOT</a:t>
            </a:r>
            <a:endParaRPr kumimoji="0" lang="en-IN" sz="24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0" name="Rounded Rectangle 56">
            <a:extLst>
              <a:ext uri="{FF2B5EF4-FFF2-40B4-BE49-F238E27FC236}">
                <a16:creationId xmlns:a16="http://schemas.microsoft.com/office/drawing/2014/main" id="{00B7F04D-20AB-44EC-8E1B-2C921599FE97}"/>
              </a:ext>
            </a:extLst>
          </p:cNvPr>
          <p:cNvSpPr/>
          <p:nvPr/>
        </p:nvSpPr>
        <p:spPr>
          <a:xfrm>
            <a:off x="1314279" y="1874736"/>
            <a:ext cx="2370920" cy="585788"/>
          </a:xfrm>
          <a:prstGeom prst="roundRect">
            <a:avLst>
              <a:gd name="adj" fmla="val 50000"/>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Strength</a:t>
            </a:r>
            <a:endParaRPr kumimoji="0" lang="en-IN"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1" name="Rectangle 57">
            <a:extLst>
              <a:ext uri="{FF2B5EF4-FFF2-40B4-BE49-F238E27FC236}">
                <a16:creationId xmlns:a16="http://schemas.microsoft.com/office/drawing/2014/main" id="{DF87C63E-3F79-4C96-88F6-74ADC66B7C0D}"/>
              </a:ext>
            </a:extLst>
          </p:cNvPr>
          <p:cNvSpPr/>
          <p:nvPr/>
        </p:nvSpPr>
        <p:spPr>
          <a:xfrm>
            <a:off x="129540" y="2480383"/>
            <a:ext cx="3560759" cy="923330"/>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2" name="Rounded Rectangle 58">
            <a:extLst>
              <a:ext uri="{FF2B5EF4-FFF2-40B4-BE49-F238E27FC236}">
                <a16:creationId xmlns:a16="http://schemas.microsoft.com/office/drawing/2014/main" id="{165BDD73-EA15-4EE3-A992-918A29AD6E1F}"/>
              </a:ext>
            </a:extLst>
          </p:cNvPr>
          <p:cNvSpPr/>
          <p:nvPr/>
        </p:nvSpPr>
        <p:spPr>
          <a:xfrm>
            <a:off x="1314279" y="3989505"/>
            <a:ext cx="2370920" cy="585788"/>
          </a:xfrm>
          <a:prstGeom prst="roundRect">
            <a:avLst>
              <a:gd name="adj" fmla="val 50000"/>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Opportunity</a:t>
            </a:r>
            <a:endParaRPr kumimoji="0" lang="en-IN"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3" name="Rectangle 59">
            <a:extLst>
              <a:ext uri="{FF2B5EF4-FFF2-40B4-BE49-F238E27FC236}">
                <a16:creationId xmlns:a16="http://schemas.microsoft.com/office/drawing/2014/main" id="{E3EF3C28-525A-4304-9CFB-C68C1FA04214}"/>
              </a:ext>
            </a:extLst>
          </p:cNvPr>
          <p:cNvSpPr/>
          <p:nvPr/>
        </p:nvSpPr>
        <p:spPr>
          <a:xfrm>
            <a:off x="84713" y="4575293"/>
            <a:ext cx="3560759" cy="923330"/>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Rounded Rectangle 60">
            <a:extLst>
              <a:ext uri="{FF2B5EF4-FFF2-40B4-BE49-F238E27FC236}">
                <a16:creationId xmlns:a16="http://schemas.microsoft.com/office/drawing/2014/main" id="{9709011F-D608-4C57-ACF6-C3D8072D4873}"/>
              </a:ext>
            </a:extLst>
          </p:cNvPr>
          <p:cNvSpPr/>
          <p:nvPr/>
        </p:nvSpPr>
        <p:spPr>
          <a:xfrm>
            <a:off x="8485348" y="1878130"/>
            <a:ext cx="2370920" cy="585788"/>
          </a:xfrm>
          <a:prstGeom prst="roundRect">
            <a:avLst>
              <a:gd name="adj" fmla="val 50000"/>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Weaknesses</a:t>
            </a:r>
            <a:endParaRPr kumimoji="0" lang="en-IN"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5" name="Rectangle 61">
            <a:extLst>
              <a:ext uri="{FF2B5EF4-FFF2-40B4-BE49-F238E27FC236}">
                <a16:creationId xmlns:a16="http://schemas.microsoft.com/office/drawing/2014/main" id="{971A4DC6-3304-4918-8094-C73BB6EF5E42}"/>
              </a:ext>
            </a:extLst>
          </p:cNvPr>
          <p:cNvSpPr/>
          <p:nvPr/>
        </p:nvSpPr>
        <p:spPr>
          <a:xfrm>
            <a:off x="8485348" y="2463918"/>
            <a:ext cx="3560759" cy="923330"/>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Rounded Rectangle 62">
            <a:extLst>
              <a:ext uri="{FF2B5EF4-FFF2-40B4-BE49-F238E27FC236}">
                <a16:creationId xmlns:a16="http://schemas.microsoft.com/office/drawing/2014/main" id="{37EAE6BA-2E3A-4083-AF43-A95776B31602}"/>
              </a:ext>
            </a:extLst>
          </p:cNvPr>
          <p:cNvSpPr/>
          <p:nvPr/>
        </p:nvSpPr>
        <p:spPr>
          <a:xfrm>
            <a:off x="8485348" y="3989505"/>
            <a:ext cx="2370920" cy="585788"/>
          </a:xfrm>
          <a:prstGeom prst="roundRect">
            <a:avLst>
              <a:gd name="adj" fmla="val 50000"/>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Threats</a:t>
            </a:r>
            <a:endParaRPr kumimoji="0" lang="en-IN"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67" name="Rectangle 63">
            <a:extLst>
              <a:ext uri="{FF2B5EF4-FFF2-40B4-BE49-F238E27FC236}">
                <a16:creationId xmlns:a16="http://schemas.microsoft.com/office/drawing/2014/main" id="{65D4E74F-6B96-4254-933A-73FFAFD354D9}"/>
              </a:ext>
            </a:extLst>
          </p:cNvPr>
          <p:cNvSpPr/>
          <p:nvPr/>
        </p:nvSpPr>
        <p:spPr>
          <a:xfrm>
            <a:off x="8485348" y="4575293"/>
            <a:ext cx="3560759" cy="923330"/>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maximus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cursus</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sem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erat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elementum</a:t>
            </a:r>
            <a:endPar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741382814"/>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7" presetClass="entr" presetSubtype="0" fill="hold" grpId="0" nodeType="after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fade">
                                      <p:cBhvr>
                                        <p:cTn id="7" dur="500"/>
                                        <p:tgtEl>
                                          <p:spTgt spid="59"/>
                                        </p:tgtEl>
                                      </p:cBhvr>
                                    </p:animEffect>
                                    <p:anim calcmode="lin" valueType="num">
                                      <p:cBhvr>
                                        <p:cTn id="8" dur="500" fill="hold"/>
                                        <p:tgtEl>
                                          <p:spTgt spid="59"/>
                                        </p:tgtEl>
                                        <p:attrNameLst>
                                          <p:attrName>ppt_x</p:attrName>
                                        </p:attrNameLst>
                                      </p:cBhvr>
                                      <p:tavLst>
                                        <p:tav tm="0">
                                          <p:val>
                                            <p:strVal val="#ppt_x"/>
                                          </p:val>
                                        </p:tav>
                                        <p:tav tm="100000">
                                          <p:val>
                                            <p:strVal val="#ppt_x"/>
                                          </p:val>
                                        </p:tav>
                                      </p:tavLst>
                                    </p:anim>
                                    <p:anim calcmode="lin" valueType="num">
                                      <p:cBhvr>
                                        <p:cTn id="9" dur="450" decel="100000" fill="hold"/>
                                        <p:tgtEl>
                                          <p:spTgt spid="59"/>
                                        </p:tgtEl>
                                        <p:attrNameLst>
                                          <p:attrName>ppt_y</p:attrName>
                                        </p:attrNameLst>
                                      </p:cBhvr>
                                      <p:tavLst>
                                        <p:tav tm="0">
                                          <p:val>
                                            <p:strVal val="#ppt_y+1"/>
                                          </p:val>
                                        </p:tav>
                                        <p:tav tm="100000">
                                          <p:val>
                                            <p:strVal val="#ppt_y-.03"/>
                                          </p:val>
                                        </p:tav>
                                      </p:tavLst>
                                    </p:anim>
                                    <p:anim calcmode="lin" valueType="num">
                                      <p:cBhvr>
                                        <p:cTn id="10" dur="50" accel="100000" fill="hold">
                                          <p:stCondLst>
                                            <p:cond delay="450"/>
                                          </p:stCondLst>
                                        </p:cTn>
                                        <p:tgtEl>
                                          <p:spTgt spid="59"/>
                                        </p:tgtEl>
                                        <p:attrNameLst>
                                          <p:attrName>ppt_y</p:attrName>
                                        </p:attrNameLst>
                                      </p:cBhvr>
                                      <p:tavLst>
                                        <p:tav tm="0">
                                          <p:val>
                                            <p:strVal val="#ppt_y-.03"/>
                                          </p:val>
                                        </p:tav>
                                        <p:tav tm="100000">
                                          <p:val>
                                            <p:strVal val="#ppt_y"/>
                                          </p:val>
                                        </p:tav>
                                      </p:tavLst>
                                    </p:anim>
                                  </p:childTnLst>
                                </p:cTn>
                              </p:par>
                            </p:childTnLst>
                          </p:cTn>
                        </p:par>
                        <p:par>
                          <p:cTn id="11" fill="hold">
                            <p:stCondLst>
                              <p:cond delay="500"/>
                            </p:stCondLst>
                            <p:childTnLst>
                              <p:par>
                                <p:cTn id="12" presetID="42" presetClass="entr" presetSubtype="0"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fade">
                                      <p:cBhvr>
                                        <p:cTn id="14" dur="500"/>
                                        <p:tgtEl>
                                          <p:spTgt spid="55"/>
                                        </p:tgtEl>
                                      </p:cBhvr>
                                    </p:animEffect>
                                    <p:anim calcmode="lin" valueType="num">
                                      <p:cBhvr>
                                        <p:cTn id="15" dur="500" fill="hold"/>
                                        <p:tgtEl>
                                          <p:spTgt spid="55"/>
                                        </p:tgtEl>
                                        <p:attrNameLst>
                                          <p:attrName>ppt_x</p:attrName>
                                        </p:attrNameLst>
                                      </p:cBhvr>
                                      <p:tavLst>
                                        <p:tav tm="0">
                                          <p:val>
                                            <p:strVal val="#ppt_x"/>
                                          </p:val>
                                        </p:tav>
                                        <p:tav tm="100000">
                                          <p:val>
                                            <p:strVal val="#ppt_x"/>
                                          </p:val>
                                        </p:tav>
                                      </p:tavLst>
                                    </p:anim>
                                    <p:anim calcmode="lin" valueType="num">
                                      <p:cBhvr>
                                        <p:cTn id="16" dur="500" fill="hold"/>
                                        <p:tgtEl>
                                          <p:spTgt spid="55"/>
                                        </p:tgtEl>
                                        <p:attrNameLst>
                                          <p:attrName>ppt_y</p:attrName>
                                        </p:attrNameLst>
                                      </p:cBhvr>
                                      <p:tavLst>
                                        <p:tav tm="0">
                                          <p:val>
                                            <p:strVal val="#ppt_y+.1"/>
                                          </p:val>
                                        </p:tav>
                                        <p:tav tm="100000">
                                          <p:val>
                                            <p:strVal val="#ppt_y"/>
                                          </p:val>
                                        </p:tav>
                                      </p:tavLst>
                                    </p:anim>
                                  </p:childTnLst>
                                </p:cTn>
                              </p:par>
                            </p:childTnLst>
                          </p:cTn>
                        </p:par>
                        <p:par>
                          <p:cTn id="17" fill="hold">
                            <p:stCondLst>
                              <p:cond delay="1000"/>
                            </p:stCondLst>
                            <p:childTnLst>
                              <p:par>
                                <p:cTn id="18" presetID="42" presetClass="entr" presetSubtype="0" fill="hold" grpId="0" nodeType="afterEffect">
                                  <p:stCondLst>
                                    <p:cond delay="0"/>
                                  </p:stCondLst>
                                  <p:childTnLst>
                                    <p:set>
                                      <p:cBhvr>
                                        <p:cTn id="19" dur="1" fill="hold">
                                          <p:stCondLst>
                                            <p:cond delay="0"/>
                                          </p:stCondLst>
                                        </p:cTn>
                                        <p:tgtEl>
                                          <p:spTgt spid="56"/>
                                        </p:tgtEl>
                                        <p:attrNameLst>
                                          <p:attrName>style.visibility</p:attrName>
                                        </p:attrNameLst>
                                      </p:cBhvr>
                                      <p:to>
                                        <p:strVal val="visible"/>
                                      </p:to>
                                    </p:set>
                                    <p:animEffect transition="in" filter="fade">
                                      <p:cBhvr>
                                        <p:cTn id="20" dur="500"/>
                                        <p:tgtEl>
                                          <p:spTgt spid="56"/>
                                        </p:tgtEl>
                                      </p:cBhvr>
                                    </p:animEffect>
                                    <p:anim calcmode="lin" valueType="num">
                                      <p:cBhvr>
                                        <p:cTn id="21" dur="500" fill="hold"/>
                                        <p:tgtEl>
                                          <p:spTgt spid="56"/>
                                        </p:tgtEl>
                                        <p:attrNameLst>
                                          <p:attrName>ppt_x</p:attrName>
                                        </p:attrNameLst>
                                      </p:cBhvr>
                                      <p:tavLst>
                                        <p:tav tm="0">
                                          <p:val>
                                            <p:strVal val="#ppt_x"/>
                                          </p:val>
                                        </p:tav>
                                        <p:tav tm="100000">
                                          <p:val>
                                            <p:strVal val="#ppt_x"/>
                                          </p:val>
                                        </p:tav>
                                      </p:tavLst>
                                    </p:anim>
                                    <p:anim calcmode="lin" valueType="num">
                                      <p:cBhvr>
                                        <p:cTn id="22" dur="500" fill="hold"/>
                                        <p:tgtEl>
                                          <p:spTgt spid="56"/>
                                        </p:tgtEl>
                                        <p:attrNameLst>
                                          <p:attrName>ppt_y</p:attrName>
                                        </p:attrNameLst>
                                      </p:cBhvr>
                                      <p:tavLst>
                                        <p:tav tm="0">
                                          <p:val>
                                            <p:strVal val="#ppt_y+.1"/>
                                          </p:val>
                                        </p:tav>
                                        <p:tav tm="100000">
                                          <p:val>
                                            <p:strVal val="#ppt_y"/>
                                          </p:val>
                                        </p:tav>
                                      </p:tavLst>
                                    </p:anim>
                                  </p:childTnLst>
                                </p:cTn>
                              </p:par>
                            </p:childTnLst>
                          </p:cTn>
                        </p:par>
                        <p:par>
                          <p:cTn id="23" fill="hold">
                            <p:stCondLst>
                              <p:cond delay="1500"/>
                            </p:stCondLst>
                            <p:childTnLst>
                              <p:par>
                                <p:cTn id="24" presetID="47" presetClass="entr" presetSubtype="0" fill="hold" grpId="0" nodeType="afterEffect">
                                  <p:stCondLst>
                                    <p:cond delay="0"/>
                                  </p:stCondLst>
                                  <p:childTnLst>
                                    <p:set>
                                      <p:cBhvr>
                                        <p:cTn id="25" dur="1" fill="hold">
                                          <p:stCondLst>
                                            <p:cond delay="0"/>
                                          </p:stCondLst>
                                        </p:cTn>
                                        <p:tgtEl>
                                          <p:spTgt spid="57"/>
                                        </p:tgtEl>
                                        <p:attrNameLst>
                                          <p:attrName>style.visibility</p:attrName>
                                        </p:attrNameLst>
                                      </p:cBhvr>
                                      <p:to>
                                        <p:strVal val="visible"/>
                                      </p:to>
                                    </p:set>
                                    <p:animEffect transition="in" filter="fade">
                                      <p:cBhvr>
                                        <p:cTn id="26" dur="500"/>
                                        <p:tgtEl>
                                          <p:spTgt spid="57"/>
                                        </p:tgtEl>
                                      </p:cBhvr>
                                    </p:animEffect>
                                    <p:anim calcmode="lin" valueType="num">
                                      <p:cBhvr>
                                        <p:cTn id="27" dur="500" fill="hold"/>
                                        <p:tgtEl>
                                          <p:spTgt spid="57"/>
                                        </p:tgtEl>
                                        <p:attrNameLst>
                                          <p:attrName>ppt_x</p:attrName>
                                        </p:attrNameLst>
                                      </p:cBhvr>
                                      <p:tavLst>
                                        <p:tav tm="0">
                                          <p:val>
                                            <p:strVal val="#ppt_x"/>
                                          </p:val>
                                        </p:tav>
                                        <p:tav tm="100000">
                                          <p:val>
                                            <p:strVal val="#ppt_x"/>
                                          </p:val>
                                        </p:tav>
                                      </p:tavLst>
                                    </p:anim>
                                    <p:anim calcmode="lin" valueType="num">
                                      <p:cBhvr>
                                        <p:cTn id="28" dur="500" fill="hold"/>
                                        <p:tgtEl>
                                          <p:spTgt spid="57"/>
                                        </p:tgtEl>
                                        <p:attrNameLst>
                                          <p:attrName>ppt_y</p:attrName>
                                        </p:attrNameLst>
                                      </p:cBhvr>
                                      <p:tavLst>
                                        <p:tav tm="0">
                                          <p:val>
                                            <p:strVal val="#ppt_y-.1"/>
                                          </p:val>
                                        </p:tav>
                                        <p:tav tm="100000">
                                          <p:val>
                                            <p:strVal val="#ppt_y"/>
                                          </p:val>
                                        </p:tav>
                                      </p:tavLst>
                                    </p:anim>
                                  </p:childTnLst>
                                </p:cTn>
                              </p:par>
                            </p:childTnLst>
                          </p:cTn>
                        </p:par>
                        <p:par>
                          <p:cTn id="29" fill="hold">
                            <p:stCondLst>
                              <p:cond delay="2000"/>
                            </p:stCondLst>
                            <p:childTnLst>
                              <p:par>
                                <p:cTn id="30" presetID="47" presetClass="entr" presetSubtype="0" fill="hold" grpId="0" nodeType="afterEffect">
                                  <p:stCondLst>
                                    <p:cond delay="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500"/>
                                        <p:tgtEl>
                                          <p:spTgt spid="58"/>
                                        </p:tgtEl>
                                      </p:cBhvr>
                                    </p:animEffect>
                                    <p:anim calcmode="lin" valueType="num">
                                      <p:cBhvr>
                                        <p:cTn id="33" dur="500" fill="hold"/>
                                        <p:tgtEl>
                                          <p:spTgt spid="58"/>
                                        </p:tgtEl>
                                        <p:attrNameLst>
                                          <p:attrName>ppt_x</p:attrName>
                                        </p:attrNameLst>
                                      </p:cBhvr>
                                      <p:tavLst>
                                        <p:tav tm="0">
                                          <p:val>
                                            <p:strVal val="#ppt_x"/>
                                          </p:val>
                                        </p:tav>
                                        <p:tav tm="100000">
                                          <p:val>
                                            <p:strVal val="#ppt_x"/>
                                          </p:val>
                                        </p:tav>
                                      </p:tavLst>
                                    </p:anim>
                                    <p:anim calcmode="lin" valueType="num">
                                      <p:cBhvr>
                                        <p:cTn id="34" dur="500" fill="hold"/>
                                        <p:tgtEl>
                                          <p:spTgt spid="58"/>
                                        </p:tgtEl>
                                        <p:attrNameLst>
                                          <p:attrName>ppt_y</p:attrName>
                                        </p:attrNameLst>
                                      </p:cBhvr>
                                      <p:tavLst>
                                        <p:tav tm="0">
                                          <p:val>
                                            <p:strVal val="#ppt_y-.1"/>
                                          </p:val>
                                        </p:tav>
                                        <p:tav tm="100000">
                                          <p:val>
                                            <p:strVal val="#ppt_y"/>
                                          </p:val>
                                        </p:tav>
                                      </p:tavLst>
                                    </p:anim>
                                  </p:childTnLst>
                                </p:cTn>
                              </p:par>
                            </p:childTnLst>
                          </p:cTn>
                        </p:par>
                        <p:par>
                          <p:cTn id="35" fill="hold">
                            <p:stCondLst>
                              <p:cond delay="2500"/>
                            </p:stCondLst>
                            <p:childTnLst>
                              <p:par>
                                <p:cTn id="36" presetID="22" presetClass="entr" presetSubtype="8" fill="hold" grpId="0" nodeType="afterEffect">
                                  <p:stCondLst>
                                    <p:cond delay="0"/>
                                  </p:stCondLst>
                                  <p:childTnLst>
                                    <p:set>
                                      <p:cBhvr>
                                        <p:cTn id="37" dur="1" fill="hold">
                                          <p:stCondLst>
                                            <p:cond delay="0"/>
                                          </p:stCondLst>
                                        </p:cTn>
                                        <p:tgtEl>
                                          <p:spTgt spid="60"/>
                                        </p:tgtEl>
                                        <p:attrNameLst>
                                          <p:attrName>style.visibility</p:attrName>
                                        </p:attrNameLst>
                                      </p:cBhvr>
                                      <p:to>
                                        <p:strVal val="visible"/>
                                      </p:to>
                                    </p:set>
                                    <p:animEffect transition="in" filter="wipe(left)">
                                      <p:cBhvr>
                                        <p:cTn id="38" dur="500"/>
                                        <p:tgtEl>
                                          <p:spTgt spid="60"/>
                                        </p:tgtEl>
                                      </p:cBhvr>
                                    </p:animEffect>
                                  </p:childTnLst>
                                </p:cTn>
                              </p:par>
                            </p:childTnLst>
                          </p:cTn>
                        </p:par>
                        <p:par>
                          <p:cTn id="39" fill="hold">
                            <p:stCondLst>
                              <p:cond delay="3000"/>
                            </p:stCondLst>
                            <p:childTnLst>
                              <p:par>
                                <p:cTn id="40" presetID="22" presetClass="entr" presetSubtype="8" fill="hold" grpId="0" nodeType="afterEffect">
                                  <p:stCondLst>
                                    <p:cond delay="0"/>
                                  </p:stCondLst>
                                  <p:childTnLst>
                                    <p:set>
                                      <p:cBhvr>
                                        <p:cTn id="41" dur="1" fill="hold">
                                          <p:stCondLst>
                                            <p:cond delay="0"/>
                                          </p:stCondLst>
                                        </p:cTn>
                                        <p:tgtEl>
                                          <p:spTgt spid="61"/>
                                        </p:tgtEl>
                                        <p:attrNameLst>
                                          <p:attrName>style.visibility</p:attrName>
                                        </p:attrNameLst>
                                      </p:cBhvr>
                                      <p:to>
                                        <p:strVal val="visible"/>
                                      </p:to>
                                    </p:set>
                                    <p:animEffect transition="in" filter="wipe(left)">
                                      <p:cBhvr>
                                        <p:cTn id="42" dur="500"/>
                                        <p:tgtEl>
                                          <p:spTgt spid="61"/>
                                        </p:tgtEl>
                                      </p:cBhvr>
                                    </p:animEffect>
                                  </p:childTnLst>
                                </p:cTn>
                              </p:par>
                            </p:childTnLst>
                          </p:cTn>
                        </p:par>
                        <p:par>
                          <p:cTn id="43" fill="hold">
                            <p:stCondLst>
                              <p:cond delay="3500"/>
                            </p:stCondLst>
                            <p:childTnLst>
                              <p:par>
                                <p:cTn id="44" presetID="22" presetClass="entr" presetSubtype="8" fill="hold" grpId="0"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wipe(left)">
                                      <p:cBhvr>
                                        <p:cTn id="46" dur="500"/>
                                        <p:tgtEl>
                                          <p:spTgt spid="62"/>
                                        </p:tgtEl>
                                      </p:cBhvr>
                                    </p:animEffect>
                                  </p:childTnLst>
                                </p:cTn>
                              </p:par>
                            </p:childTnLst>
                          </p:cTn>
                        </p:par>
                        <p:par>
                          <p:cTn id="47" fill="hold">
                            <p:stCondLst>
                              <p:cond delay="4000"/>
                            </p:stCondLst>
                            <p:childTnLst>
                              <p:par>
                                <p:cTn id="48" presetID="22" presetClass="entr" presetSubtype="8" fill="hold" grpId="0" nodeType="afterEffect">
                                  <p:stCondLst>
                                    <p:cond delay="0"/>
                                  </p:stCondLst>
                                  <p:childTnLst>
                                    <p:set>
                                      <p:cBhvr>
                                        <p:cTn id="49" dur="1" fill="hold">
                                          <p:stCondLst>
                                            <p:cond delay="0"/>
                                          </p:stCondLst>
                                        </p:cTn>
                                        <p:tgtEl>
                                          <p:spTgt spid="63"/>
                                        </p:tgtEl>
                                        <p:attrNameLst>
                                          <p:attrName>style.visibility</p:attrName>
                                        </p:attrNameLst>
                                      </p:cBhvr>
                                      <p:to>
                                        <p:strVal val="visible"/>
                                      </p:to>
                                    </p:set>
                                    <p:animEffect transition="in" filter="wipe(left)">
                                      <p:cBhvr>
                                        <p:cTn id="50" dur="500"/>
                                        <p:tgtEl>
                                          <p:spTgt spid="63"/>
                                        </p:tgtEl>
                                      </p:cBhvr>
                                    </p:animEffect>
                                  </p:childTnLst>
                                </p:cTn>
                              </p:par>
                            </p:childTnLst>
                          </p:cTn>
                        </p:par>
                        <p:par>
                          <p:cTn id="51" fill="hold">
                            <p:stCondLst>
                              <p:cond delay="4500"/>
                            </p:stCondLst>
                            <p:childTnLst>
                              <p:par>
                                <p:cTn id="52" presetID="22" presetClass="entr" presetSubtype="8" fill="hold" grpId="0" nodeType="after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wipe(left)">
                                      <p:cBhvr>
                                        <p:cTn id="54" dur="500"/>
                                        <p:tgtEl>
                                          <p:spTgt spid="64"/>
                                        </p:tgtEl>
                                      </p:cBhvr>
                                    </p:animEffect>
                                  </p:childTnLst>
                                </p:cTn>
                              </p:par>
                            </p:childTnLst>
                          </p:cTn>
                        </p:par>
                        <p:par>
                          <p:cTn id="55" fill="hold">
                            <p:stCondLst>
                              <p:cond delay="5000"/>
                            </p:stCondLst>
                            <p:childTnLst>
                              <p:par>
                                <p:cTn id="56" presetID="22" presetClass="entr" presetSubtype="8" fill="hold" grpId="0" nodeType="afterEffect">
                                  <p:stCondLst>
                                    <p:cond delay="0"/>
                                  </p:stCondLst>
                                  <p:childTnLst>
                                    <p:set>
                                      <p:cBhvr>
                                        <p:cTn id="57" dur="1" fill="hold">
                                          <p:stCondLst>
                                            <p:cond delay="0"/>
                                          </p:stCondLst>
                                        </p:cTn>
                                        <p:tgtEl>
                                          <p:spTgt spid="65"/>
                                        </p:tgtEl>
                                        <p:attrNameLst>
                                          <p:attrName>style.visibility</p:attrName>
                                        </p:attrNameLst>
                                      </p:cBhvr>
                                      <p:to>
                                        <p:strVal val="visible"/>
                                      </p:to>
                                    </p:set>
                                    <p:animEffect transition="in" filter="wipe(left)">
                                      <p:cBhvr>
                                        <p:cTn id="58" dur="500"/>
                                        <p:tgtEl>
                                          <p:spTgt spid="65"/>
                                        </p:tgtEl>
                                      </p:cBhvr>
                                    </p:animEffect>
                                  </p:childTnLst>
                                </p:cTn>
                              </p:par>
                            </p:childTnLst>
                          </p:cTn>
                        </p:par>
                        <p:par>
                          <p:cTn id="59" fill="hold">
                            <p:stCondLst>
                              <p:cond delay="5500"/>
                            </p:stCondLst>
                            <p:childTnLst>
                              <p:par>
                                <p:cTn id="60" presetID="22" presetClass="entr" presetSubtype="8" fill="hold" grpId="0" nodeType="afterEffect">
                                  <p:stCondLst>
                                    <p:cond delay="0"/>
                                  </p:stCondLst>
                                  <p:childTnLst>
                                    <p:set>
                                      <p:cBhvr>
                                        <p:cTn id="61" dur="1" fill="hold">
                                          <p:stCondLst>
                                            <p:cond delay="0"/>
                                          </p:stCondLst>
                                        </p:cTn>
                                        <p:tgtEl>
                                          <p:spTgt spid="66"/>
                                        </p:tgtEl>
                                        <p:attrNameLst>
                                          <p:attrName>style.visibility</p:attrName>
                                        </p:attrNameLst>
                                      </p:cBhvr>
                                      <p:to>
                                        <p:strVal val="visible"/>
                                      </p:to>
                                    </p:set>
                                    <p:animEffect transition="in" filter="wipe(left)">
                                      <p:cBhvr>
                                        <p:cTn id="62" dur="500"/>
                                        <p:tgtEl>
                                          <p:spTgt spid="66"/>
                                        </p:tgtEl>
                                      </p:cBhvr>
                                    </p:animEffect>
                                  </p:childTnLst>
                                </p:cTn>
                              </p:par>
                            </p:childTnLst>
                          </p:cTn>
                        </p:par>
                        <p:par>
                          <p:cTn id="63" fill="hold">
                            <p:stCondLst>
                              <p:cond delay="6000"/>
                            </p:stCondLst>
                            <p:childTnLst>
                              <p:par>
                                <p:cTn id="64" presetID="22" presetClass="entr" presetSubtype="8" fill="hold" grpId="0" nodeType="afterEffect">
                                  <p:stCondLst>
                                    <p:cond delay="0"/>
                                  </p:stCondLst>
                                  <p:childTnLst>
                                    <p:set>
                                      <p:cBhvr>
                                        <p:cTn id="65" dur="1" fill="hold">
                                          <p:stCondLst>
                                            <p:cond delay="0"/>
                                          </p:stCondLst>
                                        </p:cTn>
                                        <p:tgtEl>
                                          <p:spTgt spid="67"/>
                                        </p:tgtEl>
                                        <p:attrNameLst>
                                          <p:attrName>style.visibility</p:attrName>
                                        </p:attrNameLst>
                                      </p:cBhvr>
                                      <p:to>
                                        <p:strVal val="visible"/>
                                      </p:to>
                                    </p:set>
                                    <p:animEffect transition="in" filter="wipe(left)">
                                      <p:cBhvr>
                                        <p:cTn id="66" dur="500"/>
                                        <p:tgtEl>
                                          <p:spTgt spid="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P spid="57" grpId="0" animBg="1"/>
      <p:bldP spid="58" grpId="0" animBg="1"/>
      <p:bldP spid="59" grpId="0" animBg="1"/>
      <p:bldP spid="60" grpId="0" animBg="1"/>
      <p:bldP spid="61" grpId="0"/>
      <p:bldP spid="62" grpId="0" animBg="1"/>
      <p:bldP spid="63" grpId="0"/>
      <p:bldP spid="64" grpId="0" animBg="1"/>
      <p:bldP spid="65" grpId="0"/>
      <p:bldP spid="66" grpId="0" animBg="1"/>
      <p:bldP spid="67" grpId="0"/>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18" name="Freeform 22">
            <a:extLst>
              <a:ext uri="{FF2B5EF4-FFF2-40B4-BE49-F238E27FC236}">
                <a16:creationId xmlns:a16="http://schemas.microsoft.com/office/drawing/2014/main" id="{3322DD81-7286-4C4D-A77F-FFB014806E8C}"/>
              </a:ext>
            </a:extLst>
          </p:cNvPr>
          <p:cNvSpPr>
            <a:spLocks noEditPoints="1"/>
          </p:cNvSpPr>
          <p:nvPr/>
        </p:nvSpPr>
        <p:spPr bwMode="auto">
          <a:xfrm>
            <a:off x="9975739" y="5101933"/>
            <a:ext cx="98425" cy="190500"/>
          </a:xfrm>
          <a:custGeom>
            <a:avLst/>
            <a:gdLst>
              <a:gd name="T0" fmla="*/ 30 w 50"/>
              <a:gd name="T1" fmla="*/ 40 h 97"/>
              <a:gd name="T2" fmla="*/ 18 w 50"/>
              <a:gd name="T3" fmla="*/ 31 h 97"/>
              <a:gd name="T4" fmla="*/ 24 w 50"/>
              <a:gd name="T5" fmla="*/ 25 h 97"/>
              <a:gd name="T6" fmla="*/ 32 w 50"/>
              <a:gd name="T7" fmla="*/ 28 h 97"/>
              <a:gd name="T8" fmla="*/ 38 w 50"/>
              <a:gd name="T9" fmla="*/ 31 h 97"/>
              <a:gd name="T10" fmla="*/ 46 w 50"/>
              <a:gd name="T11" fmla="*/ 22 h 97"/>
              <a:gd name="T12" fmla="*/ 41 w 50"/>
              <a:gd name="T13" fmla="*/ 15 h 97"/>
              <a:gd name="T14" fmla="*/ 34 w 50"/>
              <a:gd name="T15" fmla="*/ 11 h 97"/>
              <a:gd name="T16" fmla="*/ 34 w 50"/>
              <a:gd name="T17" fmla="*/ 7 h 97"/>
              <a:gd name="T18" fmla="*/ 27 w 50"/>
              <a:gd name="T19" fmla="*/ 0 h 97"/>
              <a:gd name="T20" fmla="*/ 22 w 50"/>
              <a:gd name="T21" fmla="*/ 0 h 97"/>
              <a:gd name="T22" fmla="*/ 15 w 50"/>
              <a:gd name="T23" fmla="*/ 7 h 97"/>
              <a:gd name="T24" fmla="*/ 15 w 50"/>
              <a:gd name="T25" fmla="*/ 11 h 97"/>
              <a:gd name="T26" fmla="*/ 2 w 50"/>
              <a:gd name="T27" fmla="*/ 31 h 97"/>
              <a:gd name="T28" fmla="*/ 23 w 50"/>
              <a:gd name="T29" fmla="*/ 54 h 97"/>
              <a:gd name="T30" fmla="*/ 33 w 50"/>
              <a:gd name="T31" fmla="*/ 64 h 97"/>
              <a:gd name="T32" fmla="*/ 23 w 50"/>
              <a:gd name="T33" fmla="*/ 72 h 97"/>
              <a:gd name="T34" fmla="*/ 14 w 50"/>
              <a:gd name="T35" fmla="*/ 69 h 97"/>
              <a:gd name="T36" fmla="*/ 8 w 50"/>
              <a:gd name="T37" fmla="*/ 66 h 97"/>
              <a:gd name="T38" fmla="*/ 0 w 50"/>
              <a:gd name="T39" fmla="*/ 75 h 97"/>
              <a:gd name="T40" fmla="*/ 4 w 50"/>
              <a:gd name="T41" fmla="*/ 82 h 97"/>
              <a:gd name="T42" fmla="*/ 15 w 50"/>
              <a:gd name="T43" fmla="*/ 87 h 97"/>
              <a:gd name="T44" fmla="*/ 15 w 50"/>
              <a:gd name="T45" fmla="*/ 90 h 97"/>
              <a:gd name="T46" fmla="*/ 22 w 50"/>
              <a:gd name="T47" fmla="*/ 97 h 97"/>
              <a:gd name="T48" fmla="*/ 27 w 50"/>
              <a:gd name="T49" fmla="*/ 97 h 97"/>
              <a:gd name="T50" fmla="*/ 34 w 50"/>
              <a:gd name="T51" fmla="*/ 90 h 97"/>
              <a:gd name="T52" fmla="*/ 34 w 50"/>
              <a:gd name="T53" fmla="*/ 87 h 97"/>
              <a:gd name="T54" fmla="*/ 50 w 50"/>
              <a:gd name="T55" fmla="*/ 63 h 97"/>
              <a:gd name="T56" fmla="*/ 30 w 50"/>
              <a:gd name="T57" fmla="*/ 40 h 97"/>
              <a:gd name="T58" fmla="*/ 30 w 50"/>
              <a:gd name="T59" fmla="*/ 40 h 97"/>
              <a:gd name="T60" fmla="*/ 30 w 50"/>
              <a:gd name="T61" fmla="*/ 4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97">
                <a:moveTo>
                  <a:pt x="30" y="40"/>
                </a:moveTo>
                <a:cubicBezTo>
                  <a:pt x="24" y="37"/>
                  <a:pt x="18" y="36"/>
                  <a:pt x="18" y="31"/>
                </a:cubicBezTo>
                <a:cubicBezTo>
                  <a:pt x="18" y="27"/>
                  <a:pt x="20" y="25"/>
                  <a:pt x="24" y="25"/>
                </a:cubicBezTo>
                <a:cubicBezTo>
                  <a:pt x="27" y="25"/>
                  <a:pt x="30" y="26"/>
                  <a:pt x="32" y="28"/>
                </a:cubicBezTo>
                <a:cubicBezTo>
                  <a:pt x="34" y="30"/>
                  <a:pt x="36" y="31"/>
                  <a:pt x="38" y="31"/>
                </a:cubicBezTo>
                <a:cubicBezTo>
                  <a:pt x="43" y="31"/>
                  <a:pt x="46" y="26"/>
                  <a:pt x="46" y="22"/>
                </a:cubicBezTo>
                <a:cubicBezTo>
                  <a:pt x="46" y="19"/>
                  <a:pt x="44" y="17"/>
                  <a:pt x="41" y="15"/>
                </a:cubicBezTo>
                <a:cubicBezTo>
                  <a:pt x="39" y="13"/>
                  <a:pt x="36" y="12"/>
                  <a:pt x="34" y="11"/>
                </a:cubicBezTo>
                <a:cubicBezTo>
                  <a:pt x="34" y="7"/>
                  <a:pt x="34" y="7"/>
                  <a:pt x="34" y="7"/>
                </a:cubicBezTo>
                <a:cubicBezTo>
                  <a:pt x="34" y="3"/>
                  <a:pt x="31" y="0"/>
                  <a:pt x="27" y="0"/>
                </a:cubicBezTo>
                <a:cubicBezTo>
                  <a:pt x="22" y="0"/>
                  <a:pt x="22" y="0"/>
                  <a:pt x="22" y="0"/>
                </a:cubicBezTo>
                <a:cubicBezTo>
                  <a:pt x="18" y="0"/>
                  <a:pt x="15" y="3"/>
                  <a:pt x="15" y="7"/>
                </a:cubicBezTo>
                <a:cubicBezTo>
                  <a:pt x="15" y="11"/>
                  <a:pt x="15" y="11"/>
                  <a:pt x="15" y="11"/>
                </a:cubicBezTo>
                <a:cubicBezTo>
                  <a:pt x="7" y="15"/>
                  <a:pt x="2" y="23"/>
                  <a:pt x="2" y="31"/>
                </a:cubicBezTo>
                <a:cubicBezTo>
                  <a:pt x="2" y="44"/>
                  <a:pt x="13" y="50"/>
                  <a:pt x="23" y="54"/>
                </a:cubicBezTo>
                <a:cubicBezTo>
                  <a:pt x="31" y="58"/>
                  <a:pt x="33" y="60"/>
                  <a:pt x="33" y="64"/>
                </a:cubicBezTo>
                <a:cubicBezTo>
                  <a:pt x="33" y="69"/>
                  <a:pt x="29" y="72"/>
                  <a:pt x="23" y="72"/>
                </a:cubicBezTo>
                <a:cubicBezTo>
                  <a:pt x="20" y="72"/>
                  <a:pt x="17" y="72"/>
                  <a:pt x="14" y="69"/>
                </a:cubicBezTo>
                <a:cubicBezTo>
                  <a:pt x="12" y="68"/>
                  <a:pt x="10" y="66"/>
                  <a:pt x="8" y="66"/>
                </a:cubicBezTo>
                <a:cubicBezTo>
                  <a:pt x="3" y="66"/>
                  <a:pt x="0" y="71"/>
                  <a:pt x="0" y="75"/>
                </a:cubicBezTo>
                <a:cubicBezTo>
                  <a:pt x="0" y="78"/>
                  <a:pt x="2" y="80"/>
                  <a:pt x="4" y="82"/>
                </a:cubicBezTo>
                <a:cubicBezTo>
                  <a:pt x="7" y="84"/>
                  <a:pt x="12" y="86"/>
                  <a:pt x="15" y="87"/>
                </a:cubicBezTo>
                <a:cubicBezTo>
                  <a:pt x="15" y="90"/>
                  <a:pt x="15" y="90"/>
                  <a:pt x="15" y="90"/>
                </a:cubicBezTo>
                <a:cubicBezTo>
                  <a:pt x="15" y="94"/>
                  <a:pt x="18" y="97"/>
                  <a:pt x="22" y="97"/>
                </a:cubicBezTo>
                <a:cubicBezTo>
                  <a:pt x="27" y="97"/>
                  <a:pt x="27" y="97"/>
                  <a:pt x="27" y="97"/>
                </a:cubicBezTo>
                <a:cubicBezTo>
                  <a:pt x="31" y="97"/>
                  <a:pt x="34" y="94"/>
                  <a:pt x="34" y="90"/>
                </a:cubicBezTo>
                <a:cubicBezTo>
                  <a:pt x="34" y="87"/>
                  <a:pt x="34" y="87"/>
                  <a:pt x="34" y="87"/>
                </a:cubicBezTo>
                <a:cubicBezTo>
                  <a:pt x="43" y="83"/>
                  <a:pt x="50" y="75"/>
                  <a:pt x="50" y="63"/>
                </a:cubicBezTo>
                <a:cubicBezTo>
                  <a:pt x="50" y="51"/>
                  <a:pt x="42" y="46"/>
                  <a:pt x="30" y="40"/>
                </a:cubicBezTo>
                <a:close/>
                <a:moveTo>
                  <a:pt x="30" y="40"/>
                </a:moveTo>
                <a:cubicBezTo>
                  <a:pt x="30" y="40"/>
                  <a:pt x="30" y="40"/>
                  <a:pt x="30" y="40"/>
                </a:cubicBezTo>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19" name="Freeform 23">
            <a:extLst>
              <a:ext uri="{FF2B5EF4-FFF2-40B4-BE49-F238E27FC236}">
                <a16:creationId xmlns:a16="http://schemas.microsoft.com/office/drawing/2014/main" id="{2B8ECAD2-6D16-47FC-AE79-7935D9297688}"/>
              </a:ext>
            </a:extLst>
          </p:cNvPr>
          <p:cNvSpPr>
            <a:spLocks noEditPoints="1"/>
          </p:cNvSpPr>
          <p:nvPr/>
        </p:nvSpPr>
        <p:spPr bwMode="auto">
          <a:xfrm>
            <a:off x="1672828" y="5112368"/>
            <a:ext cx="320675" cy="139700"/>
          </a:xfrm>
          <a:custGeom>
            <a:avLst/>
            <a:gdLst>
              <a:gd name="T0" fmla="*/ 10 w 163"/>
              <a:gd name="T1" fmla="*/ 71 h 71"/>
              <a:gd name="T2" fmla="*/ 20 w 163"/>
              <a:gd name="T3" fmla="*/ 61 h 71"/>
              <a:gd name="T4" fmla="*/ 20 w 163"/>
              <a:gd name="T5" fmla="*/ 58 h 71"/>
              <a:gd name="T6" fmla="*/ 66 w 163"/>
              <a:gd name="T7" fmla="*/ 21 h 71"/>
              <a:gd name="T8" fmla="*/ 72 w 163"/>
              <a:gd name="T9" fmla="*/ 23 h 71"/>
              <a:gd name="T10" fmla="*/ 77 w 163"/>
              <a:gd name="T11" fmla="*/ 22 h 71"/>
              <a:gd name="T12" fmla="*/ 103 w 163"/>
              <a:gd name="T13" fmla="*/ 44 h 71"/>
              <a:gd name="T14" fmla="*/ 103 w 163"/>
              <a:gd name="T15" fmla="*/ 46 h 71"/>
              <a:gd name="T16" fmla="*/ 113 w 163"/>
              <a:gd name="T17" fmla="*/ 56 h 71"/>
              <a:gd name="T18" fmla="*/ 123 w 163"/>
              <a:gd name="T19" fmla="*/ 46 h 71"/>
              <a:gd name="T20" fmla="*/ 122 w 163"/>
              <a:gd name="T21" fmla="*/ 43 h 71"/>
              <a:gd name="T22" fmla="*/ 149 w 163"/>
              <a:gd name="T23" fmla="*/ 19 h 71"/>
              <a:gd name="T24" fmla="*/ 153 w 163"/>
              <a:gd name="T25" fmla="*/ 21 h 71"/>
              <a:gd name="T26" fmla="*/ 163 w 163"/>
              <a:gd name="T27" fmla="*/ 10 h 71"/>
              <a:gd name="T28" fmla="*/ 153 w 163"/>
              <a:gd name="T29" fmla="*/ 0 h 71"/>
              <a:gd name="T30" fmla="*/ 143 w 163"/>
              <a:gd name="T31" fmla="*/ 10 h 71"/>
              <a:gd name="T32" fmla="*/ 144 w 163"/>
              <a:gd name="T33" fmla="*/ 14 h 71"/>
              <a:gd name="T34" fmla="*/ 118 w 163"/>
              <a:gd name="T35" fmla="*/ 37 h 71"/>
              <a:gd name="T36" fmla="*/ 113 w 163"/>
              <a:gd name="T37" fmla="*/ 36 h 71"/>
              <a:gd name="T38" fmla="*/ 107 w 163"/>
              <a:gd name="T39" fmla="*/ 38 h 71"/>
              <a:gd name="T40" fmla="*/ 81 w 163"/>
              <a:gd name="T41" fmla="*/ 16 h 71"/>
              <a:gd name="T42" fmla="*/ 82 w 163"/>
              <a:gd name="T43" fmla="*/ 13 h 71"/>
              <a:gd name="T44" fmla="*/ 72 w 163"/>
              <a:gd name="T45" fmla="*/ 3 h 71"/>
              <a:gd name="T46" fmla="*/ 62 w 163"/>
              <a:gd name="T47" fmla="*/ 13 h 71"/>
              <a:gd name="T48" fmla="*/ 62 w 163"/>
              <a:gd name="T49" fmla="*/ 16 h 71"/>
              <a:gd name="T50" fmla="*/ 16 w 163"/>
              <a:gd name="T51" fmla="*/ 53 h 71"/>
              <a:gd name="T52" fmla="*/ 10 w 163"/>
              <a:gd name="T53" fmla="*/ 51 h 71"/>
              <a:gd name="T54" fmla="*/ 0 w 163"/>
              <a:gd name="T55" fmla="*/ 61 h 71"/>
              <a:gd name="T56" fmla="*/ 10 w 163"/>
              <a:gd name="T57" fmla="*/ 71 h 71"/>
              <a:gd name="T58" fmla="*/ 10 w 163"/>
              <a:gd name="T59" fmla="*/ 71 h 71"/>
              <a:gd name="T60" fmla="*/ 10 w 163"/>
              <a:gd name="T61"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3" h="71">
                <a:moveTo>
                  <a:pt x="10" y="71"/>
                </a:moveTo>
                <a:cubicBezTo>
                  <a:pt x="16" y="71"/>
                  <a:pt x="20" y="66"/>
                  <a:pt x="20" y="61"/>
                </a:cubicBezTo>
                <a:cubicBezTo>
                  <a:pt x="20" y="60"/>
                  <a:pt x="20" y="59"/>
                  <a:pt x="20" y="58"/>
                </a:cubicBezTo>
                <a:cubicBezTo>
                  <a:pt x="33" y="48"/>
                  <a:pt x="56" y="29"/>
                  <a:pt x="66" y="21"/>
                </a:cubicBezTo>
                <a:cubicBezTo>
                  <a:pt x="68" y="22"/>
                  <a:pt x="70" y="23"/>
                  <a:pt x="72" y="23"/>
                </a:cubicBezTo>
                <a:cubicBezTo>
                  <a:pt x="74" y="23"/>
                  <a:pt x="75" y="23"/>
                  <a:pt x="77" y="22"/>
                </a:cubicBezTo>
                <a:cubicBezTo>
                  <a:pt x="83" y="27"/>
                  <a:pt x="95" y="37"/>
                  <a:pt x="103" y="44"/>
                </a:cubicBezTo>
                <a:cubicBezTo>
                  <a:pt x="103" y="45"/>
                  <a:pt x="103" y="45"/>
                  <a:pt x="103" y="46"/>
                </a:cubicBezTo>
                <a:cubicBezTo>
                  <a:pt x="103" y="51"/>
                  <a:pt x="107" y="56"/>
                  <a:pt x="113" y="56"/>
                </a:cubicBezTo>
                <a:cubicBezTo>
                  <a:pt x="118" y="56"/>
                  <a:pt x="123" y="51"/>
                  <a:pt x="123" y="46"/>
                </a:cubicBezTo>
                <a:cubicBezTo>
                  <a:pt x="123" y="45"/>
                  <a:pt x="123" y="44"/>
                  <a:pt x="122" y="43"/>
                </a:cubicBezTo>
                <a:cubicBezTo>
                  <a:pt x="149" y="19"/>
                  <a:pt x="149" y="19"/>
                  <a:pt x="149" y="19"/>
                </a:cubicBezTo>
                <a:cubicBezTo>
                  <a:pt x="150" y="20"/>
                  <a:pt x="151" y="21"/>
                  <a:pt x="153" y="21"/>
                </a:cubicBezTo>
                <a:cubicBezTo>
                  <a:pt x="159" y="21"/>
                  <a:pt x="163" y="16"/>
                  <a:pt x="163" y="10"/>
                </a:cubicBezTo>
                <a:cubicBezTo>
                  <a:pt x="163" y="5"/>
                  <a:pt x="159" y="0"/>
                  <a:pt x="153" y="0"/>
                </a:cubicBezTo>
                <a:cubicBezTo>
                  <a:pt x="148" y="0"/>
                  <a:pt x="143" y="5"/>
                  <a:pt x="143" y="10"/>
                </a:cubicBezTo>
                <a:cubicBezTo>
                  <a:pt x="143" y="12"/>
                  <a:pt x="143" y="13"/>
                  <a:pt x="144" y="14"/>
                </a:cubicBezTo>
                <a:cubicBezTo>
                  <a:pt x="136" y="21"/>
                  <a:pt x="125" y="31"/>
                  <a:pt x="118" y="37"/>
                </a:cubicBezTo>
                <a:cubicBezTo>
                  <a:pt x="117" y="36"/>
                  <a:pt x="115" y="36"/>
                  <a:pt x="113" y="36"/>
                </a:cubicBezTo>
                <a:cubicBezTo>
                  <a:pt x="110" y="36"/>
                  <a:pt x="108" y="37"/>
                  <a:pt x="107" y="38"/>
                </a:cubicBezTo>
                <a:cubicBezTo>
                  <a:pt x="100" y="32"/>
                  <a:pt x="89" y="23"/>
                  <a:pt x="81" y="16"/>
                </a:cubicBezTo>
                <a:cubicBezTo>
                  <a:pt x="82" y="15"/>
                  <a:pt x="82" y="14"/>
                  <a:pt x="82" y="13"/>
                </a:cubicBezTo>
                <a:cubicBezTo>
                  <a:pt x="82" y="7"/>
                  <a:pt x="77" y="3"/>
                  <a:pt x="72" y="3"/>
                </a:cubicBezTo>
                <a:cubicBezTo>
                  <a:pt x="66" y="3"/>
                  <a:pt x="62" y="7"/>
                  <a:pt x="62" y="13"/>
                </a:cubicBezTo>
                <a:cubicBezTo>
                  <a:pt x="62" y="14"/>
                  <a:pt x="62" y="15"/>
                  <a:pt x="62" y="16"/>
                </a:cubicBezTo>
                <a:cubicBezTo>
                  <a:pt x="16" y="53"/>
                  <a:pt x="16" y="53"/>
                  <a:pt x="16" y="53"/>
                </a:cubicBezTo>
                <a:cubicBezTo>
                  <a:pt x="14" y="52"/>
                  <a:pt x="12" y="51"/>
                  <a:pt x="10" y="51"/>
                </a:cubicBezTo>
                <a:cubicBezTo>
                  <a:pt x="5" y="51"/>
                  <a:pt x="0" y="55"/>
                  <a:pt x="0" y="61"/>
                </a:cubicBezTo>
                <a:cubicBezTo>
                  <a:pt x="0" y="66"/>
                  <a:pt x="5" y="71"/>
                  <a:pt x="10" y="71"/>
                </a:cubicBezTo>
                <a:close/>
                <a:moveTo>
                  <a:pt x="10" y="71"/>
                </a:moveTo>
                <a:cubicBezTo>
                  <a:pt x="10" y="71"/>
                  <a:pt x="10" y="71"/>
                  <a:pt x="10" y="71"/>
                </a:cubicBezTo>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IN"/>
          </a:p>
        </p:txBody>
      </p:sp>
      <p:sp>
        <p:nvSpPr>
          <p:cNvPr id="20" name="Freeform 24">
            <a:extLst>
              <a:ext uri="{FF2B5EF4-FFF2-40B4-BE49-F238E27FC236}">
                <a16:creationId xmlns:a16="http://schemas.microsoft.com/office/drawing/2014/main" id="{7E4897F9-6FFB-4986-BBE6-BAAEEB6ABD36}"/>
              </a:ext>
            </a:extLst>
          </p:cNvPr>
          <p:cNvSpPr>
            <a:spLocks noEditPoints="1"/>
          </p:cNvSpPr>
          <p:nvPr/>
        </p:nvSpPr>
        <p:spPr bwMode="auto">
          <a:xfrm>
            <a:off x="9986738" y="1633537"/>
            <a:ext cx="185738" cy="187325"/>
          </a:xfrm>
          <a:custGeom>
            <a:avLst/>
            <a:gdLst>
              <a:gd name="T0" fmla="*/ 85 w 95"/>
              <a:gd name="T1" fmla="*/ 38 h 96"/>
              <a:gd name="T2" fmla="*/ 80 w 95"/>
              <a:gd name="T3" fmla="*/ 32 h 96"/>
              <a:gd name="T4" fmla="*/ 84 w 95"/>
              <a:gd name="T5" fmla="*/ 25 h 96"/>
              <a:gd name="T6" fmla="*/ 78 w 95"/>
              <a:gd name="T7" fmla="*/ 12 h 96"/>
              <a:gd name="T8" fmla="*/ 70 w 95"/>
              <a:gd name="T9" fmla="*/ 12 h 96"/>
              <a:gd name="T10" fmla="*/ 65 w 95"/>
              <a:gd name="T11" fmla="*/ 16 h 96"/>
              <a:gd name="T12" fmla="*/ 59 w 95"/>
              <a:gd name="T13" fmla="*/ 14 h 96"/>
              <a:gd name="T14" fmla="*/ 57 w 95"/>
              <a:gd name="T15" fmla="*/ 6 h 96"/>
              <a:gd name="T16" fmla="*/ 44 w 95"/>
              <a:gd name="T17" fmla="*/ 0 h 96"/>
              <a:gd name="T18" fmla="*/ 38 w 95"/>
              <a:gd name="T19" fmla="*/ 11 h 96"/>
              <a:gd name="T20" fmla="*/ 32 w 95"/>
              <a:gd name="T21" fmla="*/ 15 h 96"/>
              <a:gd name="T22" fmla="*/ 28 w 95"/>
              <a:gd name="T23" fmla="*/ 15 h 96"/>
              <a:gd name="T24" fmla="*/ 20 w 95"/>
              <a:gd name="T25" fmla="*/ 10 h 96"/>
              <a:gd name="T26" fmla="*/ 11 w 95"/>
              <a:gd name="T27" fmla="*/ 17 h 96"/>
              <a:gd name="T28" fmla="*/ 11 w 95"/>
              <a:gd name="T29" fmla="*/ 25 h 96"/>
              <a:gd name="T30" fmla="*/ 15 w 95"/>
              <a:gd name="T31" fmla="*/ 32 h 96"/>
              <a:gd name="T32" fmla="*/ 10 w 95"/>
              <a:gd name="T33" fmla="*/ 38 h 96"/>
              <a:gd name="T34" fmla="*/ 0 w 95"/>
              <a:gd name="T35" fmla="*/ 44 h 96"/>
              <a:gd name="T36" fmla="*/ 5 w 95"/>
              <a:gd name="T37" fmla="*/ 57 h 96"/>
              <a:gd name="T38" fmla="*/ 13 w 95"/>
              <a:gd name="T39" fmla="*/ 60 h 96"/>
              <a:gd name="T40" fmla="*/ 14 w 95"/>
              <a:gd name="T41" fmla="*/ 67 h 96"/>
              <a:gd name="T42" fmla="*/ 11 w 95"/>
              <a:gd name="T43" fmla="*/ 79 h 96"/>
              <a:gd name="T44" fmla="*/ 20 w 95"/>
              <a:gd name="T45" fmla="*/ 86 h 96"/>
              <a:gd name="T46" fmla="*/ 28 w 95"/>
              <a:gd name="T47" fmla="*/ 81 h 96"/>
              <a:gd name="T48" fmla="*/ 32 w 95"/>
              <a:gd name="T49" fmla="*/ 81 h 96"/>
              <a:gd name="T50" fmla="*/ 38 w 95"/>
              <a:gd name="T51" fmla="*/ 85 h 96"/>
              <a:gd name="T52" fmla="*/ 44 w 95"/>
              <a:gd name="T53" fmla="*/ 96 h 96"/>
              <a:gd name="T54" fmla="*/ 57 w 95"/>
              <a:gd name="T55" fmla="*/ 90 h 96"/>
              <a:gd name="T56" fmla="*/ 59 w 95"/>
              <a:gd name="T57" fmla="*/ 82 h 96"/>
              <a:gd name="T58" fmla="*/ 65 w 95"/>
              <a:gd name="T59" fmla="*/ 80 h 96"/>
              <a:gd name="T60" fmla="*/ 70 w 95"/>
              <a:gd name="T61" fmla="*/ 84 h 96"/>
              <a:gd name="T62" fmla="*/ 78 w 95"/>
              <a:gd name="T63" fmla="*/ 84 h 96"/>
              <a:gd name="T64" fmla="*/ 84 w 95"/>
              <a:gd name="T65" fmla="*/ 71 h 96"/>
              <a:gd name="T66" fmla="*/ 80 w 95"/>
              <a:gd name="T67" fmla="*/ 64 h 96"/>
              <a:gd name="T68" fmla="*/ 85 w 95"/>
              <a:gd name="T69" fmla="*/ 57 h 96"/>
              <a:gd name="T70" fmla="*/ 95 w 95"/>
              <a:gd name="T71" fmla="*/ 52 h 96"/>
              <a:gd name="T72" fmla="*/ 89 w 95"/>
              <a:gd name="T73" fmla="*/ 38 h 96"/>
              <a:gd name="T74" fmla="*/ 47 w 95"/>
              <a:gd name="T75" fmla="*/ 65 h 96"/>
              <a:gd name="T76" fmla="*/ 47 w 95"/>
              <a:gd name="T77" fmla="*/ 31 h 96"/>
              <a:gd name="T78" fmla="*/ 64 w 95"/>
              <a:gd name="T79" fmla="*/ 48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5" h="96">
                <a:moveTo>
                  <a:pt x="89" y="38"/>
                </a:moveTo>
                <a:cubicBezTo>
                  <a:pt x="85" y="38"/>
                  <a:pt x="85" y="38"/>
                  <a:pt x="85" y="38"/>
                </a:cubicBezTo>
                <a:cubicBezTo>
                  <a:pt x="83" y="38"/>
                  <a:pt x="82" y="37"/>
                  <a:pt x="82" y="36"/>
                </a:cubicBezTo>
                <a:cubicBezTo>
                  <a:pt x="81" y="35"/>
                  <a:pt x="81" y="33"/>
                  <a:pt x="80" y="32"/>
                </a:cubicBezTo>
                <a:cubicBezTo>
                  <a:pt x="79" y="31"/>
                  <a:pt x="80" y="29"/>
                  <a:pt x="80" y="28"/>
                </a:cubicBezTo>
                <a:cubicBezTo>
                  <a:pt x="84" y="25"/>
                  <a:pt x="84" y="25"/>
                  <a:pt x="84" y="25"/>
                </a:cubicBezTo>
                <a:cubicBezTo>
                  <a:pt x="86" y="23"/>
                  <a:pt x="86" y="19"/>
                  <a:pt x="84" y="17"/>
                </a:cubicBezTo>
                <a:cubicBezTo>
                  <a:pt x="78" y="12"/>
                  <a:pt x="78" y="12"/>
                  <a:pt x="78" y="12"/>
                </a:cubicBezTo>
                <a:cubicBezTo>
                  <a:pt x="77" y="10"/>
                  <a:pt x="76" y="10"/>
                  <a:pt x="74" y="10"/>
                </a:cubicBezTo>
                <a:cubicBezTo>
                  <a:pt x="73" y="10"/>
                  <a:pt x="71" y="10"/>
                  <a:pt x="70" y="12"/>
                </a:cubicBezTo>
                <a:cubicBezTo>
                  <a:pt x="67" y="15"/>
                  <a:pt x="67" y="15"/>
                  <a:pt x="67" y="15"/>
                </a:cubicBezTo>
                <a:cubicBezTo>
                  <a:pt x="66" y="15"/>
                  <a:pt x="66" y="16"/>
                  <a:pt x="65" y="16"/>
                </a:cubicBezTo>
                <a:cubicBezTo>
                  <a:pt x="64" y="16"/>
                  <a:pt x="63" y="15"/>
                  <a:pt x="63" y="15"/>
                </a:cubicBezTo>
                <a:cubicBezTo>
                  <a:pt x="62" y="15"/>
                  <a:pt x="61" y="14"/>
                  <a:pt x="59" y="14"/>
                </a:cubicBezTo>
                <a:cubicBezTo>
                  <a:pt x="58" y="13"/>
                  <a:pt x="57" y="12"/>
                  <a:pt x="57" y="11"/>
                </a:cubicBezTo>
                <a:cubicBezTo>
                  <a:pt x="57" y="6"/>
                  <a:pt x="57" y="6"/>
                  <a:pt x="57" y="6"/>
                </a:cubicBezTo>
                <a:cubicBezTo>
                  <a:pt x="57" y="3"/>
                  <a:pt x="54" y="0"/>
                  <a:pt x="51" y="0"/>
                </a:cubicBezTo>
                <a:cubicBezTo>
                  <a:pt x="44" y="0"/>
                  <a:pt x="44" y="0"/>
                  <a:pt x="44" y="0"/>
                </a:cubicBezTo>
                <a:cubicBezTo>
                  <a:pt x="40" y="0"/>
                  <a:pt x="38" y="3"/>
                  <a:pt x="38" y="6"/>
                </a:cubicBezTo>
                <a:cubicBezTo>
                  <a:pt x="38" y="11"/>
                  <a:pt x="38" y="11"/>
                  <a:pt x="38" y="11"/>
                </a:cubicBezTo>
                <a:cubicBezTo>
                  <a:pt x="38" y="12"/>
                  <a:pt x="37" y="13"/>
                  <a:pt x="35" y="14"/>
                </a:cubicBezTo>
                <a:cubicBezTo>
                  <a:pt x="34" y="14"/>
                  <a:pt x="33" y="15"/>
                  <a:pt x="32" y="15"/>
                </a:cubicBezTo>
                <a:cubicBezTo>
                  <a:pt x="31" y="15"/>
                  <a:pt x="31" y="16"/>
                  <a:pt x="30" y="16"/>
                </a:cubicBezTo>
                <a:cubicBezTo>
                  <a:pt x="29" y="16"/>
                  <a:pt x="28" y="15"/>
                  <a:pt x="28" y="15"/>
                </a:cubicBezTo>
                <a:cubicBezTo>
                  <a:pt x="24" y="12"/>
                  <a:pt x="24" y="12"/>
                  <a:pt x="24" y="12"/>
                </a:cubicBezTo>
                <a:cubicBezTo>
                  <a:pt x="23" y="10"/>
                  <a:pt x="22" y="10"/>
                  <a:pt x="20" y="10"/>
                </a:cubicBezTo>
                <a:cubicBezTo>
                  <a:pt x="19" y="10"/>
                  <a:pt x="17" y="10"/>
                  <a:pt x="16" y="12"/>
                </a:cubicBezTo>
                <a:cubicBezTo>
                  <a:pt x="11" y="17"/>
                  <a:pt x="11" y="17"/>
                  <a:pt x="11" y="17"/>
                </a:cubicBezTo>
                <a:cubicBezTo>
                  <a:pt x="10" y="18"/>
                  <a:pt x="9" y="19"/>
                  <a:pt x="9" y="21"/>
                </a:cubicBezTo>
                <a:cubicBezTo>
                  <a:pt x="9" y="22"/>
                  <a:pt x="10" y="24"/>
                  <a:pt x="11" y="25"/>
                </a:cubicBezTo>
                <a:cubicBezTo>
                  <a:pt x="14" y="28"/>
                  <a:pt x="14" y="28"/>
                  <a:pt x="14" y="28"/>
                </a:cubicBezTo>
                <a:cubicBezTo>
                  <a:pt x="15" y="29"/>
                  <a:pt x="15" y="31"/>
                  <a:pt x="15" y="32"/>
                </a:cubicBezTo>
                <a:cubicBezTo>
                  <a:pt x="14" y="33"/>
                  <a:pt x="14" y="35"/>
                  <a:pt x="13" y="36"/>
                </a:cubicBezTo>
                <a:cubicBezTo>
                  <a:pt x="13" y="37"/>
                  <a:pt x="11" y="38"/>
                  <a:pt x="10" y="38"/>
                </a:cubicBezTo>
                <a:cubicBezTo>
                  <a:pt x="5" y="38"/>
                  <a:pt x="5" y="38"/>
                  <a:pt x="5" y="38"/>
                </a:cubicBezTo>
                <a:cubicBezTo>
                  <a:pt x="2" y="38"/>
                  <a:pt x="0" y="41"/>
                  <a:pt x="0" y="44"/>
                </a:cubicBezTo>
                <a:cubicBezTo>
                  <a:pt x="0" y="52"/>
                  <a:pt x="0" y="52"/>
                  <a:pt x="0" y="52"/>
                </a:cubicBezTo>
                <a:cubicBezTo>
                  <a:pt x="0" y="55"/>
                  <a:pt x="2" y="57"/>
                  <a:pt x="5" y="57"/>
                </a:cubicBezTo>
                <a:cubicBezTo>
                  <a:pt x="10" y="57"/>
                  <a:pt x="10" y="57"/>
                  <a:pt x="10" y="57"/>
                </a:cubicBezTo>
                <a:cubicBezTo>
                  <a:pt x="11" y="57"/>
                  <a:pt x="13" y="59"/>
                  <a:pt x="13" y="60"/>
                </a:cubicBezTo>
                <a:cubicBezTo>
                  <a:pt x="14" y="61"/>
                  <a:pt x="14" y="62"/>
                  <a:pt x="15" y="64"/>
                </a:cubicBezTo>
                <a:cubicBezTo>
                  <a:pt x="15" y="65"/>
                  <a:pt x="15" y="67"/>
                  <a:pt x="14" y="67"/>
                </a:cubicBezTo>
                <a:cubicBezTo>
                  <a:pt x="11" y="71"/>
                  <a:pt x="11" y="71"/>
                  <a:pt x="11" y="71"/>
                </a:cubicBezTo>
                <a:cubicBezTo>
                  <a:pt x="9" y="73"/>
                  <a:pt x="9" y="77"/>
                  <a:pt x="11" y="79"/>
                </a:cubicBezTo>
                <a:cubicBezTo>
                  <a:pt x="16" y="84"/>
                  <a:pt x="16" y="84"/>
                  <a:pt x="16" y="84"/>
                </a:cubicBezTo>
                <a:cubicBezTo>
                  <a:pt x="17" y="85"/>
                  <a:pt x="19" y="86"/>
                  <a:pt x="20" y="86"/>
                </a:cubicBezTo>
                <a:cubicBezTo>
                  <a:pt x="22" y="86"/>
                  <a:pt x="23" y="85"/>
                  <a:pt x="24" y="84"/>
                </a:cubicBezTo>
                <a:cubicBezTo>
                  <a:pt x="28" y="81"/>
                  <a:pt x="28" y="81"/>
                  <a:pt x="28" y="81"/>
                </a:cubicBezTo>
                <a:cubicBezTo>
                  <a:pt x="28" y="81"/>
                  <a:pt x="29" y="80"/>
                  <a:pt x="30" y="80"/>
                </a:cubicBezTo>
                <a:cubicBezTo>
                  <a:pt x="31" y="80"/>
                  <a:pt x="31" y="80"/>
                  <a:pt x="32" y="81"/>
                </a:cubicBezTo>
                <a:cubicBezTo>
                  <a:pt x="33" y="81"/>
                  <a:pt x="34" y="82"/>
                  <a:pt x="35" y="82"/>
                </a:cubicBezTo>
                <a:cubicBezTo>
                  <a:pt x="37" y="83"/>
                  <a:pt x="38" y="84"/>
                  <a:pt x="38" y="85"/>
                </a:cubicBezTo>
                <a:cubicBezTo>
                  <a:pt x="38" y="90"/>
                  <a:pt x="38" y="90"/>
                  <a:pt x="38" y="90"/>
                </a:cubicBezTo>
                <a:cubicBezTo>
                  <a:pt x="38" y="93"/>
                  <a:pt x="40" y="96"/>
                  <a:pt x="44" y="96"/>
                </a:cubicBezTo>
                <a:cubicBezTo>
                  <a:pt x="51" y="96"/>
                  <a:pt x="51" y="96"/>
                  <a:pt x="51" y="96"/>
                </a:cubicBezTo>
                <a:cubicBezTo>
                  <a:pt x="54" y="96"/>
                  <a:pt x="57" y="93"/>
                  <a:pt x="57" y="90"/>
                </a:cubicBezTo>
                <a:cubicBezTo>
                  <a:pt x="57" y="85"/>
                  <a:pt x="57" y="85"/>
                  <a:pt x="57" y="85"/>
                </a:cubicBezTo>
                <a:cubicBezTo>
                  <a:pt x="57" y="84"/>
                  <a:pt x="58" y="83"/>
                  <a:pt x="59" y="82"/>
                </a:cubicBezTo>
                <a:cubicBezTo>
                  <a:pt x="61" y="82"/>
                  <a:pt x="62" y="81"/>
                  <a:pt x="63" y="81"/>
                </a:cubicBezTo>
                <a:cubicBezTo>
                  <a:pt x="63" y="80"/>
                  <a:pt x="64" y="80"/>
                  <a:pt x="65" y="80"/>
                </a:cubicBezTo>
                <a:cubicBezTo>
                  <a:pt x="66" y="80"/>
                  <a:pt x="66" y="81"/>
                  <a:pt x="67" y="81"/>
                </a:cubicBezTo>
                <a:cubicBezTo>
                  <a:pt x="70" y="84"/>
                  <a:pt x="70" y="84"/>
                  <a:pt x="70" y="84"/>
                </a:cubicBezTo>
                <a:cubicBezTo>
                  <a:pt x="71" y="85"/>
                  <a:pt x="73" y="86"/>
                  <a:pt x="74" y="86"/>
                </a:cubicBezTo>
                <a:cubicBezTo>
                  <a:pt x="76" y="86"/>
                  <a:pt x="77" y="85"/>
                  <a:pt x="78" y="84"/>
                </a:cubicBezTo>
                <a:cubicBezTo>
                  <a:pt x="84" y="79"/>
                  <a:pt x="84" y="79"/>
                  <a:pt x="84" y="79"/>
                </a:cubicBezTo>
                <a:cubicBezTo>
                  <a:pt x="86" y="77"/>
                  <a:pt x="86" y="73"/>
                  <a:pt x="84" y="71"/>
                </a:cubicBezTo>
                <a:cubicBezTo>
                  <a:pt x="80" y="68"/>
                  <a:pt x="80" y="68"/>
                  <a:pt x="80" y="68"/>
                </a:cubicBezTo>
                <a:cubicBezTo>
                  <a:pt x="80" y="67"/>
                  <a:pt x="79" y="65"/>
                  <a:pt x="80" y="64"/>
                </a:cubicBezTo>
                <a:cubicBezTo>
                  <a:pt x="81" y="62"/>
                  <a:pt x="81" y="61"/>
                  <a:pt x="82" y="60"/>
                </a:cubicBezTo>
                <a:cubicBezTo>
                  <a:pt x="82" y="59"/>
                  <a:pt x="83" y="57"/>
                  <a:pt x="85" y="57"/>
                </a:cubicBezTo>
                <a:cubicBezTo>
                  <a:pt x="89" y="57"/>
                  <a:pt x="89" y="57"/>
                  <a:pt x="89" y="57"/>
                </a:cubicBezTo>
                <a:cubicBezTo>
                  <a:pt x="92" y="57"/>
                  <a:pt x="95" y="55"/>
                  <a:pt x="95" y="52"/>
                </a:cubicBezTo>
                <a:cubicBezTo>
                  <a:pt x="95" y="44"/>
                  <a:pt x="95" y="44"/>
                  <a:pt x="95" y="44"/>
                </a:cubicBezTo>
                <a:cubicBezTo>
                  <a:pt x="95" y="41"/>
                  <a:pt x="92" y="38"/>
                  <a:pt x="89" y="38"/>
                </a:cubicBezTo>
                <a:close/>
                <a:moveTo>
                  <a:pt x="64" y="48"/>
                </a:moveTo>
                <a:cubicBezTo>
                  <a:pt x="64" y="57"/>
                  <a:pt x="57" y="65"/>
                  <a:pt x="47" y="65"/>
                </a:cubicBezTo>
                <a:cubicBezTo>
                  <a:pt x="38" y="65"/>
                  <a:pt x="30" y="57"/>
                  <a:pt x="30" y="48"/>
                </a:cubicBezTo>
                <a:cubicBezTo>
                  <a:pt x="30" y="38"/>
                  <a:pt x="38" y="31"/>
                  <a:pt x="47" y="31"/>
                </a:cubicBezTo>
                <a:cubicBezTo>
                  <a:pt x="57" y="31"/>
                  <a:pt x="64" y="38"/>
                  <a:pt x="64" y="48"/>
                </a:cubicBezTo>
                <a:close/>
                <a:moveTo>
                  <a:pt x="64" y="48"/>
                </a:moveTo>
                <a:cubicBezTo>
                  <a:pt x="64" y="48"/>
                  <a:pt x="64" y="48"/>
                  <a:pt x="64" y="48"/>
                </a:cubicBezTo>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IN"/>
          </a:p>
        </p:txBody>
      </p:sp>
      <p:sp>
        <p:nvSpPr>
          <p:cNvPr id="21" name="Freeform 25">
            <a:extLst>
              <a:ext uri="{FF2B5EF4-FFF2-40B4-BE49-F238E27FC236}">
                <a16:creationId xmlns:a16="http://schemas.microsoft.com/office/drawing/2014/main" id="{462E52F5-83F2-4EBA-BC88-785F22D6C12C}"/>
              </a:ext>
            </a:extLst>
          </p:cNvPr>
          <p:cNvSpPr>
            <a:spLocks noEditPoints="1"/>
          </p:cNvSpPr>
          <p:nvPr/>
        </p:nvSpPr>
        <p:spPr bwMode="auto">
          <a:xfrm>
            <a:off x="2289968" y="1589088"/>
            <a:ext cx="192088" cy="193675"/>
          </a:xfrm>
          <a:custGeom>
            <a:avLst/>
            <a:gdLst>
              <a:gd name="T0" fmla="*/ 80 w 98"/>
              <a:gd name="T1" fmla="*/ 63 h 99"/>
              <a:gd name="T2" fmla="*/ 66 w 98"/>
              <a:gd name="T3" fmla="*/ 70 h 99"/>
              <a:gd name="T4" fmla="*/ 35 w 98"/>
              <a:gd name="T5" fmla="*/ 54 h 99"/>
              <a:gd name="T6" fmla="*/ 36 w 98"/>
              <a:gd name="T7" fmla="*/ 50 h 99"/>
              <a:gd name="T8" fmla="*/ 35 w 98"/>
              <a:gd name="T9" fmla="*/ 45 h 99"/>
              <a:gd name="T10" fmla="*/ 65 w 98"/>
              <a:gd name="T11" fmla="*/ 29 h 99"/>
              <a:gd name="T12" fmla="*/ 80 w 98"/>
              <a:gd name="T13" fmla="*/ 36 h 99"/>
              <a:gd name="T14" fmla="*/ 98 w 98"/>
              <a:gd name="T15" fmla="*/ 18 h 99"/>
              <a:gd name="T16" fmla="*/ 80 w 98"/>
              <a:gd name="T17" fmla="*/ 0 h 99"/>
              <a:gd name="T18" fmla="*/ 62 w 98"/>
              <a:gd name="T19" fmla="*/ 18 h 99"/>
              <a:gd name="T20" fmla="*/ 62 w 98"/>
              <a:gd name="T21" fmla="*/ 23 h 99"/>
              <a:gd name="T22" fmla="*/ 32 w 98"/>
              <a:gd name="T23" fmla="*/ 39 h 99"/>
              <a:gd name="T24" fmla="*/ 18 w 98"/>
              <a:gd name="T25" fmla="*/ 32 h 99"/>
              <a:gd name="T26" fmla="*/ 0 w 98"/>
              <a:gd name="T27" fmla="*/ 50 h 99"/>
              <a:gd name="T28" fmla="*/ 18 w 98"/>
              <a:gd name="T29" fmla="*/ 68 h 99"/>
              <a:gd name="T30" fmla="*/ 32 w 98"/>
              <a:gd name="T31" fmla="*/ 61 h 99"/>
              <a:gd name="T32" fmla="*/ 63 w 98"/>
              <a:gd name="T33" fmla="*/ 76 h 99"/>
              <a:gd name="T34" fmla="*/ 62 w 98"/>
              <a:gd name="T35" fmla="*/ 81 h 99"/>
              <a:gd name="T36" fmla="*/ 80 w 98"/>
              <a:gd name="T37" fmla="*/ 99 h 99"/>
              <a:gd name="T38" fmla="*/ 98 w 98"/>
              <a:gd name="T39" fmla="*/ 81 h 99"/>
              <a:gd name="T40" fmla="*/ 80 w 98"/>
              <a:gd name="T41" fmla="*/ 63 h 99"/>
              <a:gd name="T42" fmla="*/ 80 w 98"/>
              <a:gd name="T43" fmla="*/ 63 h 99"/>
              <a:gd name="T44" fmla="*/ 80 w 98"/>
              <a:gd name="T45" fmla="*/ 63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8" h="99">
                <a:moveTo>
                  <a:pt x="80" y="63"/>
                </a:moveTo>
                <a:cubicBezTo>
                  <a:pt x="74" y="63"/>
                  <a:pt x="69" y="66"/>
                  <a:pt x="66" y="70"/>
                </a:cubicBezTo>
                <a:cubicBezTo>
                  <a:pt x="35" y="54"/>
                  <a:pt x="35" y="54"/>
                  <a:pt x="35" y="54"/>
                </a:cubicBezTo>
                <a:cubicBezTo>
                  <a:pt x="35" y="53"/>
                  <a:pt x="36" y="51"/>
                  <a:pt x="36" y="50"/>
                </a:cubicBezTo>
                <a:cubicBezTo>
                  <a:pt x="36" y="48"/>
                  <a:pt x="35" y="46"/>
                  <a:pt x="35" y="45"/>
                </a:cubicBezTo>
                <a:cubicBezTo>
                  <a:pt x="65" y="29"/>
                  <a:pt x="65" y="29"/>
                  <a:pt x="65" y="29"/>
                </a:cubicBezTo>
                <a:cubicBezTo>
                  <a:pt x="69" y="34"/>
                  <a:pt x="74" y="36"/>
                  <a:pt x="80" y="36"/>
                </a:cubicBezTo>
                <a:cubicBezTo>
                  <a:pt x="90" y="36"/>
                  <a:pt x="98" y="28"/>
                  <a:pt x="98" y="18"/>
                </a:cubicBezTo>
                <a:cubicBezTo>
                  <a:pt x="98" y="8"/>
                  <a:pt x="90" y="0"/>
                  <a:pt x="80" y="0"/>
                </a:cubicBezTo>
                <a:cubicBezTo>
                  <a:pt x="70" y="0"/>
                  <a:pt x="62" y="8"/>
                  <a:pt x="62" y="18"/>
                </a:cubicBezTo>
                <a:cubicBezTo>
                  <a:pt x="62" y="20"/>
                  <a:pt x="62" y="22"/>
                  <a:pt x="62" y="23"/>
                </a:cubicBezTo>
                <a:cubicBezTo>
                  <a:pt x="32" y="39"/>
                  <a:pt x="32" y="39"/>
                  <a:pt x="32" y="39"/>
                </a:cubicBezTo>
                <a:cubicBezTo>
                  <a:pt x="29" y="35"/>
                  <a:pt x="23" y="32"/>
                  <a:pt x="18" y="32"/>
                </a:cubicBezTo>
                <a:cubicBezTo>
                  <a:pt x="8" y="32"/>
                  <a:pt x="0" y="40"/>
                  <a:pt x="0" y="50"/>
                </a:cubicBezTo>
                <a:cubicBezTo>
                  <a:pt x="0" y="60"/>
                  <a:pt x="8" y="68"/>
                  <a:pt x="18" y="68"/>
                </a:cubicBezTo>
                <a:cubicBezTo>
                  <a:pt x="24" y="68"/>
                  <a:pt x="29" y="65"/>
                  <a:pt x="32" y="61"/>
                </a:cubicBezTo>
                <a:cubicBezTo>
                  <a:pt x="63" y="76"/>
                  <a:pt x="63" y="76"/>
                  <a:pt x="63" y="76"/>
                </a:cubicBezTo>
                <a:cubicBezTo>
                  <a:pt x="62" y="78"/>
                  <a:pt x="62" y="80"/>
                  <a:pt x="62" y="81"/>
                </a:cubicBezTo>
                <a:cubicBezTo>
                  <a:pt x="62" y="91"/>
                  <a:pt x="70" y="99"/>
                  <a:pt x="80" y="99"/>
                </a:cubicBezTo>
                <a:cubicBezTo>
                  <a:pt x="90" y="99"/>
                  <a:pt x="98" y="91"/>
                  <a:pt x="98" y="81"/>
                </a:cubicBezTo>
                <a:cubicBezTo>
                  <a:pt x="98" y="71"/>
                  <a:pt x="90" y="63"/>
                  <a:pt x="80" y="63"/>
                </a:cubicBezTo>
                <a:close/>
                <a:moveTo>
                  <a:pt x="80" y="63"/>
                </a:moveTo>
                <a:cubicBezTo>
                  <a:pt x="80" y="63"/>
                  <a:pt x="80" y="63"/>
                  <a:pt x="80" y="63"/>
                </a:cubicBezTo>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grpSp>
        <p:nvGrpSpPr>
          <p:cNvPr id="22" name="Group 38">
            <a:extLst>
              <a:ext uri="{FF2B5EF4-FFF2-40B4-BE49-F238E27FC236}">
                <a16:creationId xmlns:a16="http://schemas.microsoft.com/office/drawing/2014/main" id="{9CDAAEFA-3ADD-42C5-898C-DFAA8B921FFE}"/>
              </a:ext>
            </a:extLst>
          </p:cNvPr>
          <p:cNvGrpSpPr/>
          <p:nvPr/>
        </p:nvGrpSpPr>
        <p:grpSpPr>
          <a:xfrm>
            <a:off x="3904456" y="1522413"/>
            <a:ext cx="4602163" cy="4062412"/>
            <a:chOff x="3904456" y="1522413"/>
            <a:chExt cx="4602163" cy="4062412"/>
          </a:xfrm>
        </p:grpSpPr>
        <p:sp>
          <p:nvSpPr>
            <p:cNvPr id="23" name="Freeform 5">
              <a:extLst>
                <a:ext uri="{FF2B5EF4-FFF2-40B4-BE49-F238E27FC236}">
                  <a16:creationId xmlns:a16="http://schemas.microsoft.com/office/drawing/2014/main" id="{2E692D48-524F-40F3-AF61-736BA14F02F3}"/>
                </a:ext>
              </a:extLst>
            </p:cNvPr>
            <p:cNvSpPr>
              <a:spLocks/>
            </p:cNvSpPr>
            <p:nvPr/>
          </p:nvSpPr>
          <p:spPr bwMode="auto">
            <a:xfrm>
              <a:off x="3904456" y="1727200"/>
              <a:ext cx="954088" cy="295275"/>
            </a:xfrm>
            <a:custGeom>
              <a:avLst/>
              <a:gdLst>
                <a:gd name="T0" fmla="*/ 149 w 486"/>
                <a:gd name="T1" fmla="*/ 147 h 151"/>
                <a:gd name="T2" fmla="*/ 29 w 486"/>
                <a:gd name="T3" fmla="*/ 27 h 151"/>
                <a:gd name="T4" fmla="*/ 33 w 486"/>
                <a:gd name="T5" fmla="*/ 17 h 151"/>
                <a:gd name="T6" fmla="*/ 16 w 486"/>
                <a:gd name="T7" fmla="*/ 0 h 151"/>
                <a:gd name="T8" fmla="*/ 0 w 486"/>
                <a:gd name="T9" fmla="*/ 17 h 151"/>
                <a:gd name="T10" fmla="*/ 16 w 486"/>
                <a:gd name="T11" fmla="*/ 34 h 151"/>
                <a:gd name="T12" fmla="*/ 26 w 486"/>
                <a:gd name="T13" fmla="*/ 30 h 151"/>
                <a:gd name="T14" fmla="*/ 147 w 486"/>
                <a:gd name="T15" fmla="*/ 151 h 151"/>
                <a:gd name="T16" fmla="*/ 486 w 486"/>
                <a:gd name="T17" fmla="*/ 151 h 151"/>
                <a:gd name="T18" fmla="*/ 486 w 486"/>
                <a:gd name="T19" fmla="*/ 147 h 151"/>
                <a:gd name="T20" fmla="*/ 149 w 486"/>
                <a:gd name="T21" fmla="*/ 1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151">
                  <a:moveTo>
                    <a:pt x="149" y="147"/>
                  </a:moveTo>
                  <a:cubicBezTo>
                    <a:pt x="29" y="27"/>
                    <a:pt x="29" y="27"/>
                    <a:pt x="29" y="27"/>
                  </a:cubicBezTo>
                  <a:cubicBezTo>
                    <a:pt x="31" y="24"/>
                    <a:pt x="33" y="21"/>
                    <a:pt x="33" y="17"/>
                  </a:cubicBezTo>
                  <a:cubicBezTo>
                    <a:pt x="33" y="8"/>
                    <a:pt x="25" y="0"/>
                    <a:pt x="16" y="0"/>
                  </a:cubicBezTo>
                  <a:cubicBezTo>
                    <a:pt x="7" y="0"/>
                    <a:pt x="0" y="8"/>
                    <a:pt x="0" y="17"/>
                  </a:cubicBezTo>
                  <a:cubicBezTo>
                    <a:pt x="0" y="26"/>
                    <a:pt x="7" y="34"/>
                    <a:pt x="16" y="34"/>
                  </a:cubicBezTo>
                  <a:cubicBezTo>
                    <a:pt x="20" y="34"/>
                    <a:pt x="24" y="32"/>
                    <a:pt x="26" y="30"/>
                  </a:cubicBezTo>
                  <a:cubicBezTo>
                    <a:pt x="147" y="151"/>
                    <a:pt x="147" y="151"/>
                    <a:pt x="147" y="151"/>
                  </a:cubicBezTo>
                  <a:cubicBezTo>
                    <a:pt x="486" y="151"/>
                    <a:pt x="486" y="151"/>
                    <a:pt x="486" y="151"/>
                  </a:cubicBezTo>
                  <a:cubicBezTo>
                    <a:pt x="486" y="147"/>
                    <a:pt x="486" y="147"/>
                    <a:pt x="486" y="147"/>
                  </a:cubicBezTo>
                  <a:lnTo>
                    <a:pt x="149" y="147"/>
                  </a:lnTo>
                  <a:close/>
                </a:path>
              </a:pathLst>
            </a:custGeom>
            <a:solidFill>
              <a:srgbClr val="A8A8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4" name="Freeform 6">
              <a:extLst>
                <a:ext uri="{FF2B5EF4-FFF2-40B4-BE49-F238E27FC236}">
                  <a16:creationId xmlns:a16="http://schemas.microsoft.com/office/drawing/2014/main" id="{9238ABB6-B4F1-4018-BDF6-7FF9303790CA}"/>
                </a:ext>
              </a:extLst>
            </p:cNvPr>
            <p:cNvSpPr>
              <a:spLocks/>
            </p:cNvSpPr>
            <p:nvPr/>
          </p:nvSpPr>
          <p:spPr bwMode="auto">
            <a:xfrm>
              <a:off x="7552531" y="1727200"/>
              <a:ext cx="954088" cy="295275"/>
            </a:xfrm>
            <a:custGeom>
              <a:avLst/>
              <a:gdLst>
                <a:gd name="T0" fmla="*/ 337 w 486"/>
                <a:gd name="T1" fmla="*/ 147 h 151"/>
                <a:gd name="T2" fmla="*/ 457 w 486"/>
                <a:gd name="T3" fmla="*/ 27 h 151"/>
                <a:gd name="T4" fmla="*/ 453 w 486"/>
                <a:gd name="T5" fmla="*/ 17 h 151"/>
                <a:gd name="T6" fmla="*/ 470 w 486"/>
                <a:gd name="T7" fmla="*/ 0 h 151"/>
                <a:gd name="T8" fmla="*/ 486 w 486"/>
                <a:gd name="T9" fmla="*/ 17 h 151"/>
                <a:gd name="T10" fmla="*/ 470 w 486"/>
                <a:gd name="T11" fmla="*/ 34 h 151"/>
                <a:gd name="T12" fmla="*/ 460 w 486"/>
                <a:gd name="T13" fmla="*/ 30 h 151"/>
                <a:gd name="T14" fmla="*/ 339 w 486"/>
                <a:gd name="T15" fmla="*/ 151 h 151"/>
                <a:gd name="T16" fmla="*/ 0 w 486"/>
                <a:gd name="T17" fmla="*/ 151 h 151"/>
                <a:gd name="T18" fmla="*/ 0 w 486"/>
                <a:gd name="T19" fmla="*/ 147 h 151"/>
                <a:gd name="T20" fmla="*/ 337 w 486"/>
                <a:gd name="T21" fmla="*/ 14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151">
                  <a:moveTo>
                    <a:pt x="337" y="147"/>
                  </a:moveTo>
                  <a:cubicBezTo>
                    <a:pt x="457" y="27"/>
                    <a:pt x="457" y="27"/>
                    <a:pt x="457" y="27"/>
                  </a:cubicBezTo>
                  <a:cubicBezTo>
                    <a:pt x="455" y="24"/>
                    <a:pt x="453" y="21"/>
                    <a:pt x="453" y="17"/>
                  </a:cubicBezTo>
                  <a:cubicBezTo>
                    <a:pt x="453" y="8"/>
                    <a:pt x="461" y="0"/>
                    <a:pt x="470" y="0"/>
                  </a:cubicBezTo>
                  <a:cubicBezTo>
                    <a:pt x="479" y="0"/>
                    <a:pt x="486" y="8"/>
                    <a:pt x="486" y="17"/>
                  </a:cubicBezTo>
                  <a:cubicBezTo>
                    <a:pt x="486" y="26"/>
                    <a:pt x="479" y="34"/>
                    <a:pt x="470" y="34"/>
                  </a:cubicBezTo>
                  <a:cubicBezTo>
                    <a:pt x="466" y="34"/>
                    <a:pt x="462" y="32"/>
                    <a:pt x="460" y="30"/>
                  </a:cubicBezTo>
                  <a:cubicBezTo>
                    <a:pt x="339" y="151"/>
                    <a:pt x="339" y="151"/>
                    <a:pt x="339" y="151"/>
                  </a:cubicBezTo>
                  <a:cubicBezTo>
                    <a:pt x="0" y="151"/>
                    <a:pt x="0" y="151"/>
                    <a:pt x="0" y="151"/>
                  </a:cubicBezTo>
                  <a:cubicBezTo>
                    <a:pt x="0" y="147"/>
                    <a:pt x="0" y="147"/>
                    <a:pt x="0" y="147"/>
                  </a:cubicBezTo>
                  <a:lnTo>
                    <a:pt x="337" y="147"/>
                  </a:lnTo>
                  <a:close/>
                </a:path>
              </a:pathLst>
            </a:custGeom>
            <a:solidFill>
              <a:srgbClr val="A8A8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5" name="Freeform 7">
              <a:extLst>
                <a:ext uri="{FF2B5EF4-FFF2-40B4-BE49-F238E27FC236}">
                  <a16:creationId xmlns:a16="http://schemas.microsoft.com/office/drawing/2014/main" id="{65CC1F39-6BA4-4E3B-AF38-BD757DCB5A59}"/>
                </a:ext>
              </a:extLst>
            </p:cNvPr>
            <p:cNvSpPr>
              <a:spLocks/>
            </p:cNvSpPr>
            <p:nvPr/>
          </p:nvSpPr>
          <p:spPr bwMode="auto">
            <a:xfrm>
              <a:off x="3904456" y="5084763"/>
              <a:ext cx="954088" cy="295275"/>
            </a:xfrm>
            <a:custGeom>
              <a:avLst/>
              <a:gdLst>
                <a:gd name="T0" fmla="*/ 149 w 486"/>
                <a:gd name="T1" fmla="*/ 4 h 150"/>
                <a:gd name="T2" fmla="*/ 29 w 486"/>
                <a:gd name="T3" fmla="*/ 124 h 150"/>
                <a:gd name="T4" fmla="*/ 33 w 486"/>
                <a:gd name="T5" fmla="*/ 134 h 150"/>
                <a:gd name="T6" fmla="*/ 16 w 486"/>
                <a:gd name="T7" fmla="*/ 150 h 150"/>
                <a:gd name="T8" fmla="*/ 0 w 486"/>
                <a:gd name="T9" fmla="*/ 134 h 150"/>
                <a:gd name="T10" fmla="*/ 16 w 486"/>
                <a:gd name="T11" fmla="*/ 117 h 150"/>
                <a:gd name="T12" fmla="*/ 26 w 486"/>
                <a:gd name="T13" fmla="*/ 121 h 150"/>
                <a:gd name="T14" fmla="*/ 147 w 486"/>
                <a:gd name="T15" fmla="*/ 0 h 150"/>
                <a:gd name="T16" fmla="*/ 486 w 486"/>
                <a:gd name="T17" fmla="*/ 0 h 150"/>
                <a:gd name="T18" fmla="*/ 486 w 486"/>
                <a:gd name="T19" fmla="*/ 4 h 150"/>
                <a:gd name="T20" fmla="*/ 149 w 486"/>
                <a:gd name="T21"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150">
                  <a:moveTo>
                    <a:pt x="149" y="4"/>
                  </a:moveTo>
                  <a:cubicBezTo>
                    <a:pt x="29" y="124"/>
                    <a:pt x="29" y="124"/>
                    <a:pt x="29" y="124"/>
                  </a:cubicBezTo>
                  <a:cubicBezTo>
                    <a:pt x="31" y="126"/>
                    <a:pt x="33" y="130"/>
                    <a:pt x="33" y="134"/>
                  </a:cubicBezTo>
                  <a:cubicBezTo>
                    <a:pt x="33" y="143"/>
                    <a:pt x="25" y="150"/>
                    <a:pt x="16" y="150"/>
                  </a:cubicBezTo>
                  <a:cubicBezTo>
                    <a:pt x="7" y="150"/>
                    <a:pt x="0" y="143"/>
                    <a:pt x="0" y="134"/>
                  </a:cubicBezTo>
                  <a:cubicBezTo>
                    <a:pt x="0" y="125"/>
                    <a:pt x="7" y="117"/>
                    <a:pt x="16" y="117"/>
                  </a:cubicBezTo>
                  <a:cubicBezTo>
                    <a:pt x="20" y="117"/>
                    <a:pt x="24" y="119"/>
                    <a:pt x="26" y="121"/>
                  </a:cubicBezTo>
                  <a:cubicBezTo>
                    <a:pt x="147" y="0"/>
                    <a:pt x="147" y="0"/>
                    <a:pt x="147" y="0"/>
                  </a:cubicBezTo>
                  <a:cubicBezTo>
                    <a:pt x="486" y="0"/>
                    <a:pt x="486" y="0"/>
                    <a:pt x="486" y="0"/>
                  </a:cubicBezTo>
                  <a:cubicBezTo>
                    <a:pt x="486" y="4"/>
                    <a:pt x="486" y="4"/>
                    <a:pt x="486" y="4"/>
                  </a:cubicBezTo>
                  <a:lnTo>
                    <a:pt x="149" y="4"/>
                  </a:lnTo>
                  <a:close/>
                </a:path>
              </a:pathLst>
            </a:custGeom>
            <a:solidFill>
              <a:srgbClr val="A8A8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6" name="Freeform 8">
              <a:extLst>
                <a:ext uri="{FF2B5EF4-FFF2-40B4-BE49-F238E27FC236}">
                  <a16:creationId xmlns:a16="http://schemas.microsoft.com/office/drawing/2014/main" id="{423CB52C-A951-451A-B3D8-0051718A48AA}"/>
                </a:ext>
              </a:extLst>
            </p:cNvPr>
            <p:cNvSpPr>
              <a:spLocks/>
            </p:cNvSpPr>
            <p:nvPr/>
          </p:nvSpPr>
          <p:spPr bwMode="auto">
            <a:xfrm>
              <a:off x="7552531" y="5084763"/>
              <a:ext cx="954088" cy="295275"/>
            </a:xfrm>
            <a:custGeom>
              <a:avLst/>
              <a:gdLst>
                <a:gd name="T0" fmla="*/ 337 w 486"/>
                <a:gd name="T1" fmla="*/ 4 h 150"/>
                <a:gd name="T2" fmla="*/ 457 w 486"/>
                <a:gd name="T3" fmla="*/ 124 h 150"/>
                <a:gd name="T4" fmla="*/ 453 w 486"/>
                <a:gd name="T5" fmla="*/ 134 h 150"/>
                <a:gd name="T6" fmla="*/ 470 w 486"/>
                <a:gd name="T7" fmla="*/ 150 h 150"/>
                <a:gd name="T8" fmla="*/ 486 w 486"/>
                <a:gd name="T9" fmla="*/ 134 h 150"/>
                <a:gd name="T10" fmla="*/ 470 w 486"/>
                <a:gd name="T11" fmla="*/ 117 h 150"/>
                <a:gd name="T12" fmla="*/ 460 w 486"/>
                <a:gd name="T13" fmla="*/ 121 h 150"/>
                <a:gd name="T14" fmla="*/ 339 w 486"/>
                <a:gd name="T15" fmla="*/ 0 h 150"/>
                <a:gd name="T16" fmla="*/ 0 w 486"/>
                <a:gd name="T17" fmla="*/ 0 h 150"/>
                <a:gd name="T18" fmla="*/ 0 w 486"/>
                <a:gd name="T19" fmla="*/ 4 h 150"/>
                <a:gd name="T20" fmla="*/ 337 w 486"/>
                <a:gd name="T21" fmla="*/ 4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6" h="150">
                  <a:moveTo>
                    <a:pt x="337" y="4"/>
                  </a:moveTo>
                  <a:cubicBezTo>
                    <a:pt x="457" y="124"/>
                    <a:pt x="457" y="124"/>
                    <a:pt x="457" y="124"/>
                  </a:cubicBezTo>
                  <a:cubicBezTo>
                    <a:pt x="455" y="126"/>
                    <a:pt x="453" y="130"/>
                    <a:pt x="453" y="134"/>
                  </a:cubicBezTo>
                  <a:cubicBezTo>
                    <a:pt x="453" y="143"/>
                    <a:pt x="461" y="150"/>
                    <a:pt x="470" y="150"/>
                  </a:cubicBezTo>
                  <a:cubicBezTo>
                    <a:pt x="479" y="150"/>
                    <a:pt x="486" y="143"/>
                    <a:pt x="486" y="134"/>
                  </a:cubicBezTo>
                  <a:cubicBezTo>
                    <a:pt x="486" y="125"/>
                    <a:pt x="479" y="117"/>
                    <a:pt x="470" y="117"/>
                  </a:cubicBezTo>
                  <a:cubicBezTo>
                    <a:pt x="466" y="117"/>
                    <a:pt x="462" y="119"/>
                    <a:pt x="460" y="121"/>
                  </a:cubicBezTo>
                  <a:cubicBezTo>
                    <a:pt x="339" y="0"/>
                    <a:pt x="339" y="0"/>
                    <a:pt x="339" y="0"/>
                  </a:cubicBezTo>
                  <a:cubicBezTo>
                    <a:pt x="0" y="0"/>
                    <a:pt x="0" y="0"/>
                    <a:pt x="0" y="0"/>
                  </a:cubicBezTo>
                  <a:cubicBezTo>
                    <a:pt x="0" y="4"/>
                    <a:pt x="0" y="4"/>
                    <a:pt x="0" y="4"/>
                  </a:cubicBezTo>
                  <a:lnTo>
                    <a:pt x="337" y="4"/>
                  </a:lnTo>
                  <a:close/>
                </a:path>
              </a:pathLst>
            </a:custGeom>
            <a:solidFill>
              <a:srgbClr val="A8A8A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7" name="Freeform 9">
              <a:extLst>
                <a:ext uri="{FF2B5EF4-FFF2-40B4-BE49-F238E27FC236}">
                  <a16:creationId xmlns:a16="http://schemas.microsoft.com/office/drawing/2014/main" id="{B66AC745-8577-459D-82E7-FE4801055B55}"/>
                </a:ext>
              </a:extLst>
            </p:cNvPr>
            <p:cNvSpPr>
              <a:spLocks/>
            </p:cNvSpPr>
            <p:nvPr/>
          </p:nvSpPr>
          <p:spPr bwMode="auto">
            <a:xfrm>
              <a:off x="4167981" y="3698875"/>
              <a:ext cx="1887538" cy="1885950"/>
            </a:xfrm>
            <a:custGeom>
              <a:avLst/>
              <a:gdLst>
                <a:gd name="T0" fmla="*/ 384 w 962"/>
                <a:gd name="T1" fmla="*/ 5 h 961"/>
                <a:gd name="T2" fmla="*/ 6 w 962"/>
                <a:gd name="T3" fmla="*/ 382 h 961"/>
                <a:gd name="T4" fmla="*/ 6 w 962"/>
                <a:gd name="T5" fmla="*/ 405 h 961"/>
                <a:gd name="T6" fmla="*/ 556 w 962"/>
                <a:gd name="T7" fmla="*/ 955 h 961"/>
                <a:gd name="T8" fmla="*/ 579 w 962"/>
                <a:gd name="T9" fmla="*/ 955 h 961"/>
                <a:gd name="T10" fmla="*/ 957 w 962"/>
                <a:gd name="T11" fmla="*/ 578 h 961"/>
                <a:gd name="T12" fmla="*/ 962 w 962"/>
                <a:gd name="T13" fmla="*/ 566 h 961"/>
                <a:gd name="T14" fmla="*/ 962 w 962"/>
                <a:gd name="T15" fmla="*/ 16 h 961"/>
                <a:gd name="T16" fmla="*/ 945 w 962"/>
                <a:gd name="T17" fmla="*/ 0 h 961"/>
                <a:gd name="T18" fmla="*/ 395 w 962"/>
                <a:gd name="T19" fmla="*/ 0 h 961"/>
                <a:gd name="T20" fmla="*/ 384 w 962"/>
                <a:gd name="T21" fmla="*/ 5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62" h="961">
                  <a:moveTo>
                    <a:pt x="384" y="5"/>
                  </a:moveTo>
                  <a:cubicBezTo>
                    <a:pt x="6" y="382"/>
                    <a:pt x="6" y="382"/>
                    <a:pt x="6" y="382"/>
                  </a:cubicBezTo>
                  <a:cubicBezTo>
                    <a:pt x="0" y="388"/>
                    <a:pt x="0" y="399"/>
                    <a:pt x="6" y="405"/>
                  </a:cubicBezTo>
                  <a:cubicBezTo>
                    <a:pt x="556" y="955"/>
                    <a:pt x="556" y="955"/>
                    <a:pt x="556" y="955"/>
                  </a:cubicBezTo>
                  <a:cubicBezTo>
                    <a:pt x="563" y="961"/>
                    <a:pt x="573" y="961"/>
                    <a:pt x="579" y="955"/>
                  </a:cubicBezTo>
                  <a:cubicBezTo>
                    <a:pt x="957" y="578"/>
                    <a:pt x="957" y="578"/>
                    <a:pt x="957" y="578"/>
                  </a:cubicBezTo>
                  <a:cubicBezTo>
                    <a:pt x="960" y="575"/>
                    <a:pt x="962" y="570"/>
                    <a:pt x="962" y="566"/>
                  </a:cubicBezTo>
                  <a:cubicBezTo>
                    <a:pt x="962" y="16"/>
                    <a:pt x="962" y="16"/>
                    <a:pt x="962" y="16"/>
                  </a:cubicBezTo>
                  <a:cubicBezTo>
                    <a:pt x="962" y="7"/>
                    <a:pt x="954" y="0"/>
                    <a:pt x="945" y="0"/>
                  </a:cubicBezTo>
                  <a:cubicBezTo>
                    <a:pt x="395" y="0"/>
                    <a:pt x="395" y="0"/>
                    <a:pt x="395" y="0"/>
                  </a:cubicBezTo>
                  <a:cubicBezTo>
                    <a:pt x="391" y="0"/>
                    <a:pt x="387" y="2"/>
                    <a:pt x="384" y="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28" name="Freeform 10">
              <a:extLst>
                <a:ext uri="{FF2B5EF4-FFF2-40B4-BE49-F238E27FC236}">
                  <a16:creationId xmlns:a16="http://schemas.microsoft.com/office/drawing/2014/main" id="{D0C470B9-C802-4585-BFD0-B1594056AEA7}"/>
                </a:ext>
              </a:extLst>
            </p:cNvPr>
            <p:cNvSpPr>
              <a:spLocks/>
            </p:cNvSpPr>
            <p:nvPr/>
          </p:nvSpPr>
          <p:spPr bwMode="auto">
            <a:xfrm>
              <a:off x="6306344" y="3698875"/>
              <a:ext cx="1924050" cy="1885950"/>
            </a:xfrm>
            <a:custGeom>
              <a:avLst/>
              <a:gdLst>
                <a:gd name="T0" fmla="*/ 5 w 980"/>
                <a:gd name="T1" fmla="*/ 5 h 961"/>
                <a:gd name="T2" fmla="*/ 5 w 980"/>
                <a:gd name="T3" fmla="*/ 5 h 961"/>
                <a:gd name="T4" fmla="*/ 0 w 980"/>
                <a:gd name="T5" fmla="*/ 16 h 961"/>
                <a:gd name="T6" fmla="*/ 0 w 980"/>
                <a:gd name="T7" fmla="*/ 548 h 961"/>
                <a:gd name="T8" fmla="*/ 5 w 980"/>
                <a:gd name="T9" fmla="*/ 559 h 961"/>
                <a:gd name="T10" fmla="*/ 401 w 980"/>
                <a:gd name="T11" fmla="*/ 955 h 961"/>
                <a:gd name="T12" fmla="*/ 424 w 980"/>
                <a:gd name="T13" fmla="*/ 955 h 961"/>
                <a:gd name="T14" fmla="*/ 974 w 980"/>
                <a:gd name="T15" fmla="*/ 405 h 961"/>
                <a:gd name="T16" fmla="*/ 974 w 980"/>
                <a:gd name="T17" fmla="*/ 382 h 961"/>
                <a:gd name="T18" fmla="*/ 596 w 980"/>
                <a:gd name="T19" fmla="*/ 5 h 961"/>
                <a:gd name="T20" fmla="*/ 585 w 980"/>
                <a:gd name="T21" fmla="*/ 0 h 961"/>
                <a:gd name="T22" fmla="*/ 16 w 980"/>
                <a:gd name="T23" fmla="*/ 0 h 961"/>
                <a:gd name="T24" fmla="*/ 5 w 980"/>
                <a:gd name="T25" fmla="*/ 5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80" h="961">
                  <a:moveTo>
                    <a:pt x="5" y="5"/>
                  </a:moveTo>
                  <a:cubicBezTo>
                    <a:pt x="5" y="5"/>
                    <a:pt x="5" y="5"/>
                    <a:pt x="5" y="5"/>
                  </a:cubicBezTo>
                  <a:cubicBezTo>
                    <a:pt x="2" y="8"/>
                    <a:pt x="0" y="12"/>
                    <a:pt x="0" y="16"/>
                  </a:cubicBezTo>
                  <a:cubicBezTo>
                    <a:pt x="0" y="548"/>
                    <a:pt x="0" y="548"/>
                    <a:pt x="0" y="548"/>
                  </a:cubicBezTo>
                  <a:cubicBezTo>
                    <a:pt x="0" y="552"/>
                    <a:pt x="2" y="556"/>
                    <a:pt x="5" y="559"/>
                  </a:cubicBezTo>
                  <a:cubicBezTo>
                    <a:pt x="401" y="955"/>
                    <a:pt x="401" y="955"/>
                    <a:pt x="401" y="955"/>
                  </a:cubicBezTo>
                  <a:cubicBezTo>
                    <a:pt x="407" y="961"/>
                    <a:pt x="417" y="961"/>
                    <a:pt x="424" y="955"/>
                  </a:cubicBezTo>
                  <a:cubicBezTo>
                    <a:pt x="974" y="405"/>
                    <a:pt x="974" y="405"/>
                    <a:pt x="974" y="405"/>
                  </a:cubicBezTo>
                  <a:cubicBezTo>
                    <a:pt x="980" y="399"/>
                    <a:pt x="980" y="388"/>
                    <a:pt x="974" y="382"/>
                  </a:cubicBezTo>
                  <a:cubicBezTo>
                    <a:pt x="596" y="5"/>
                    <a:pt x="596" y="5"/>
                    <a:pt x="596" y="5"/>
                  </a:cubicBezTo>
                  <a:cubicBezTo>
                    <a:pt x="593" y="2"/>
                    <a:pt x="589" y="0"/>
                    <a:pt x="585" y="0"/>
                  </a:cubicBezTo>
                  <a:cubicBezTo>
                    <a:pt x="16" y="0"/>
                    <a:pt x="16" y="0"/>
                    <a:pt x="16" y="0"/>
                  </a:cubicBezTo>
                  <a:cubicBezTo>
                    <a:pt x="12" y="0"/>
                    <a:pt x="8" y="2"/>
                    <a:pt x="5" y="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1" name="Freeform 11">
              <a:extLst>
                <a:ext uri="{FF2B5EF4-FFF2-40B4-BE49-F238E27FC236}">
                  <a16:creationId xmlns:a16="http://schemas.microsoft.com/office/drawing/2014/main" id="{8FBA5E5A-DD31-4905-B545-6540DA5466C1}"/>
                </a:ext>
              </a:extLst>
            </p:cNvPr>
            <p:cNvSpPr>
              <a:spLocks/>
            </p:cNvSpPr>
            <p:nvPr/>
          </p:nvSpPr>
          <p:spPr bwMode="auto">
            <a:xfrm>
              <a:off x="6306344" y="1522413"/>
              <a:ext cx="1924050" cy="1935163"/>
            </a:xfrm>
            <a:custGeom>
              <a:avLst/>
              <a:gdLst>
                <a:gd name="T0" fmla="*/ 30 w 980"/>
                <a:gd name="T1" fmla="*/ 980 h 985"/>
                <a:gd name="T2" fmla="*/ 566 w 980"/>
                <a:gd name="T3" fmla="*/ 980 h 985"/>
                <a:gd name="T4" fmla="*/ 578 w 980"/>
                <a:gd name="T5" fmla="*/ 976 h 985"/>
                <a:gd name="T6" fmla="*/ 974 w 980"/>
                <a:gd name="T7" fmla="*/ 580 h 985"/>
                <a:gd name="T8" fmla="*/ 974 w 980"/>
                <a:gd name="T9" fmla="*/ 557 h 985"/>
                <a:gd name="T10" fmla="*/ 424 w 980"/>
                <a:gd name="T11" fmla="*/ 7 h 985"/>
                <a:gd name="T12" fmla="*/ 401 w 980"/>
                <a:gd name="T13" fmla="*/ 7 h 985"/>
                <a:gd name="T14" fmla="*/ 5 w 980"/>
                <a:gd name="T15" fmla="*/ 403 h 985"/>
                <a:gd name="T16" fmla="*/ 0 w 980"/>
                <a:gd name="T17" fmla="*/ 414 h 985"/>
                <a:gd name="T18" fmla="*/ 0 w 980"/>
                <a:gd name="T19" fmla="*/ 956 h 985"/>
                <a:gd name="T20" fmla="*/ 30 w 980"/>
                <a:gd name="T21" fmla="*/ 980 h 9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80" h="985">
                  <a:moveTo>
                    <a:pt x="30" y="980"/>
                  </a:moveTo>
                  <a:cubicBezTo>
                    <a:pt x="566" y="980"/>
                    <a:pt x="566" y="980"/>
                    <a:pt x="566" y="980"/>
                  </a:cubicBezTo>
                  <a:cubicBezTo>
                    <a:pt x="571" y="980"/>
                    <a:pt x="575" y="979"/>
                    <a:pt x="578" y="976"/>
                  </a:cubicBezTo>
                  <a:cubicBezTo>
                    <a:pt x="974" y="580"/>
                    <a:pt x="974" y="580"/>
                    <a:pt x="974" y="580"/>
                  </a:cubicBezTo>
                  <a:cubicBezTo>
                    <a:pt x="980" y="573"/>
                    <a:pt x="980" y="563"/>
                    <a:pt x="974" y="557"/>
                  </a:cubicBezTo>
                  <a:cubicBezTo>
                    <a:pt x="424" y="7"/>
                    <a:pt x="424" y="7"/>
                    <a:pt x="424" y="7"/>
                  </a:cubicBezTo>
                  <a:cubicBezTo>
                    <a:pt x="417" y="0"/>
                    <a:pt x="407" y="0"/>
                    <a:pt x="401" y="7"/>
                  </a:cubicBezTo>
                  <a:cubicBezTo>
                    <a:pt x="5" y="403"/>
                    <a:pt x="5" y="403"/>
                    <a:pt x="5" y="403"/>
                  </a:cubicBezTo>
                  <a:cubicBezTo>
                    <a:pt x="2" y="406"/>
                    <a:pt x="0" y="410"/>
                    <a:pt x="0" y="414"/>
                  </a:cubicBezTo>
                  <a:cubicBezTo>
                    <a:pt x="0" y="956"/>
                    <a:pt x="0" y="956"/>
                    <a:pt x="0" y="956"/>
                  </a:cubicBezTo>
                  <a:cubicBezTo>
                    <a:pt x="0" y="985"/>
                    <a:pt x="17" y="980"/>
                    <a:pt x="30" y="98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2" name="Freeform 12">
              <a:extLst>
                <a:ext uri="{FF2B5EF4-FFF2-40B4-BE49-F238E27FC236}">
                  <a16:creationId xmlns:a16="http://schemas.microsoft.com/office/drawing/2014/main" id="{CD40E516-8310-4BA5-80B5-D161231CA955}"/>
                </a:ext>
              </a:extLst>
            </p:cNvPr>
            <p:cNvSpPr>
              <a:spLocks/>
            </p:cNvSpPr>
            <p:nvPr/>
          </p:nvSpPr>
          <p:spPr bwMode="auto">
            <a:xfrm>
              <a:off x="4167981" y="1522413"/>
              <a:ext cx="1887538" cy="1924050"/>
            </a:xfrm>
            <a:custGeom>
              <a:avLst/>
              <a:gdLst>
                <a:gd name="T0" fmla="*/ 957 w 962"/>
                <a:gd name="T1" fmla="*/ 976 h 980"/>
                <a:gd name="T2" fmla="*/ 957 w 962"/>
                <a:gd name="T3" fmla="*/ 976 h 980"/>
                <a:gd name="T4" fmla="*/ 962 w 962"/>
                <a:gd name="T5" fmla="*/ 964 h 980"/>
                <a:gd name="T6" fmla="*/ 962 w 962"/>
                <a:gd name="T7" fmla="*/ 396 h 980"/>
                <a:gd name="T8" fmla="*/ 957 w 962"/>
                <a:gd name="T9" fmla="*/ 384 h 980"/>
                <a:gd name="T10" fmla="*/ 579 w 962"/>
                <a:gd name="T11" fmla="*/ 7 h 980"/>
                <a:gd name="T12" fmla="*/ 556 w 962"/>
                <a:gd name="T13" fmla="*/ 7 h 980"/>
                <a:gd name="T14" fmla="*/ 6 w 962"/>
                <a:gd name="T15" fmla="*/ 557 h 980"/>
                <a:gd name="T16" fmla="*/ 6 w 962"/>
                <a:gd name="T17" fmla="*/ 580 h 980"/>
                <a:gd name="T18" fmla="*/ 402 w 962"/>
                <a:gd name="T19" fmla="*/ 976 h 980"/>
                <a:gd name="T20" fmla="*/ 414 w 962"/>
                <a:gd name="T21" fmla="*/ 980 h 980"/>
                <a:gd name="T22" fmla="*/ 945 w 962"/>
                <a:gd name="T23" fmla="*/ 980 h 980"/>
                <a:gd name="T24" fmla="*/ 957 w 962"/>
                <a:gd name="T25" fmla="*/ 976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62" h="980">
                  <a:moveTo>
                    <a:pt x="957" y="976"/>
                  </a:moveTo>
                  <a:cubicBezTo>
                    <a:pt x="957" y="976"/>
                    <a:pt x="957" y="976"/>
                    <a:pt x="957" y="976"/>
                  </a:cubicBezTo>
                  <a:cubicBezTo>
                    <a:pt x="960" y="973"/>
                    <a:pt x="962" y="968"/>
                    <a:pt x="962" y="964"/>
                  </a:cubicBezTo>
                  <a:cubicBezTo>
                    <a:pt x="962" y="396"/>
                    <a:pt x="962" y="396"/>
                    <a:pt x="962" y="396"/>
                  </a:cubicBezTo>
                  <a:cubicBezTo>
                    <a:pt x="962" y="391"/>
                    <a:pt x="960" y="387"/>
                    <a:pt x="957" y="384"/>
                  </a:cubicBezTo>
                  <a:cubicBezTo>
                    <a:pt x="579" y="7"/>
                    <a:pt x="579" y="7"/>
                    <a:pt x="579" y="7"/>
                  </a:cubicBezTo>
                  <a:cubicBezTo>
                    <a:pt x="573" y="0"/>
                    <a:pt x="563" y="0"/>
                    <a:pt x="556" y="7"/>
                  </a:cubicBezTo>
                  <a:cubicBezTo>
                    <a:pt x="6" y="557"/>
                    <a:pt x="6" y="557"/>
                    <a:pt x="6" y="557"/>
                  </a:cubicBezTo>
                  <a:cubicBezTo>
                    <a:pt x="0" y="563"/>
                    <a:pt x="0" y="573"/>
                    <a:pt x="6" y="580"/>
                  </a:cubicBezTo>
                  <a:cubicBezTo>
                    <a:pt x="402" y="976"/>
                    <a:pt x="402" y="976"/>
                    <a:pt x="402" y="976"/>
                  </a:cubicBezTo>
                  <a:cubicBezTo>
                    <a:pt x="405" y="979"/>
                    <a:pt x="410" y="980"/>
                    <a:pt x="414" y="980"/>
                  </a:cubicBezTo>
                  <a:cubicBezTo>
                    <a:pt x="945" y="980"/>
                    <a:pt x="945" y="980"/>
                    <a:pt x="945" y="980"/>
                  </a:cubicBezTo>
                  <a:cubicBezTo>
                    <a:pt x="950" y="980"/>
                    <a:pt x="954" y="979"/>
                    <a:pt x="957" y="97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3" name="Freeform 13">
              <a:extLst>
                <a:ext uri="{FF2B5EF4-FFF2-40B4-BE49-F238E27FC236}">
                  <a16:creationId xmlns:a16="http://schemas.microsoft.com/office/drawing/2014/main" id="{C6437476-F8F1-4A88-8066-DF8523D659FA}"/>
                </a:ext>
              </a:extLst>
            </p:cNvPr>
            <p:cNvSpPr>
              <a:spLocks noEditPoints="1"/>
            </p:cNvSpPr>
            <p:nvPr/>
          </p:nvSpPr>
          <p:spPr bwMode="auto">
            <a:xfrm>
              <a:off x="7162006" y="2079625"/>
              <a:ext cx="333375" cy="334963"/>
            </a:xfrm>
            <a:custGeom>
              <a:avLst/>
              <a:gdLst>
                <a:gd name="T0" fmla="*/ 152 w 170"/>
                <a:gd name="T1" fmla="*/ 68 h 170"/>
                <a:gd name="T2" fmla="*/ 143 w 170"/>
                <a:gd name="T3" fmla="*/ 57 h 170"/>
                <a:gd name="T4" fmla="*/ 150 w 170"/>
                <a:gd name="T5" fmla="*/ 44 h 170"/>
                <a:gd name="T6" fmla="*/ 140 w 170"/>
                <a:gd name="T7" fmla="*/ 20 h 170"/>
                <a:gd name="T8" fmla="*/ 126 w 170"/>
                <a:gd name="T9" fmla="*/ 20 h 170"/>
                <a:gd name="T10" fmla="*/ 116 w 170"/>
                <a:gd name="T11" fmla="*/ 27 h 170"/>
                <a:gd name="T12" fmla="*/ 106 w 170"/>
                <a:gd name="T13" fmla="*/ 24 h 170"/>
                <a:gd name="T14" fmla="*/ 102 w 170"/>
                <a:gd name="T15" fmla="*/ 10 h 170"/>
                <a:gd name="T16" fmla="*/ 78 w 170"/>
                <a:gd name="T17" fmla="*/ 0 h 170"/>
                <a:gd name="T18" fmla="*/ 68 w 170"/>
                <a:gd name="T19" fmla="*/ 18 h 170"/>
                <a:gd name="T20" fmla="*/ 57 w 170"/>
                <a:gd name="T21" fmla="*/ 26 h 170"/>
                <a:gd name="T22" fmla="*/ 50 w 170"/>
                <a:gd name="T23" fmla="*/ 26 h 170"/>
                <a:gd name="T24" fmla="*/ 37 w 170"/>
                <a:gd name="T25" fmla="*/ 17 h 170"/>
                <a:gd name="T26" fmla="*/ 20 w 170"/>
                <a:gd name="T27" fmla="*/ 29 h 170"/>
                <a:gd name="T28" fmla="*/ 20 w 170"/>
                <a:gd name="T29" fmla="*/ 44 h 170"/>
                <a:gd name="T30" fmla="*/ 27 w 170"/>
                <a:gd name="T31" fmla="*/ 57 h 170"/>
                <a:gd name="T32" fmla="*/ 19 w 170"/>
                <a:gd name="T33" fmla="*/ 68 h 170"/>
                <a:gd name="T34" fmla="*/ 0 w 170"/>
                <a:gd name="T35" fmla="*/ 78 h 170"/>
                <a:gd name="T36" fmla="*/ 10 w 170"/>
                <a:gd name="T37" fmla="*/ 102 h 170"/>
                <a:gd name="T38" fmla="*/ 24 w 170"/>
                <a:gd name="T39" fmla="*/ 106 h 170"/>
                <a:gd name="T40" fmla="*/ 26 w 170"/>
                <a:gd name="T41" fmla="*/ 120 h 170"/>
                <a:gd name="T42" fmla="*/ 20 w 170"/>
                <a:gd name="T43" fmla="*/ 140 h 170"/>
                <a:gd name="T44" fmla="*/ 37 w 170"/>
                <a:gd name="T45" fmla="*/ 153 h 170"/>
                <a:gd name="T46" fmla="*/ 50 w 170"/>
                <a:gd name="T47" fmla="*/ 144 h 170"/>
                <a:gd name="T48" fmla="*/ 57 w 170"/>
                <a:gd name="T49" fmla="*/ 143 h 170"/>
                <a:gd name="T50" fmla="*/ 68 w 170"/>
                <a:gd name="T51" fmla="*/ 151 h 170"/>
                <a:gd name="T52" fmla="*/ 78 w 170"/>
                <a:gd name="T53" fmla="*/ 170 h 170"/>
                <a:gd name="T54" fmla="*/ 102 w 170"/>
                <a:gd name="T55" fmla="*/ 159 h 170"/>
                <a:gd name="T56" fmla="*/ 106 w 170"/>
                <a:gd name="T57" fmla="*/ 146 h 170"/>
                <a:gd name="T58" fmla="*/ 116 w 170"/>
                <a:gd name="T59" fmla="*/ 142 h 170"/>
                <a:gd name="T60" fmla="*/ 126 w 170"/>
                <a:gd name="T61" fmla="*/ 149 h 170"/>
                <a:gd name="T62" fmla="*/ 140 w 170"/>
                <a:gd name="T63" fmla="*/ 149 h 170"/>
                <a:gd name="T64" fmla="*/ 150 w 170"/>
                <a:gd name="T65" fmla="*/ 125 h 170"/>
                <a:gd name="T66" fmla="*/ 143 w 170"/>
                <a:gd name="T67" fmla="*/ 113 h 170"/>
                <a:gd name="T68" fmla="*/ 152 w 170"/>
                <a:gd name="T69" fmla="*/ 102 h 170"/>
                <a:gd name="T70" fmla="*/ 170 w 170"/>
                <a:gd name="T71" fmla="*/ 91 h 170"/>
                <a:gd name="T72" fmla="*/ 160 w 170"/>
                <a:gd name="T73" fmla="*/ 68 h 170"/>
                <a:gd name="T74" fmla="*/ 85 w 170"/>
                <a:gd name="T75" fmla="*/ 115 h 170"/>
                <a:gd name="T76" fmla="*/ 85 w 170"/>
                <a:gd name="T77" fmla="*/ 54 h 170"/>
                <a:gd name="T78" fmla="*/ 116 w 170"/>
                <a:gd name="T79" fmla="*/ 8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70" h="170">
                  <a:moveTo>
                    <a:pt x="160" y="68"/>
                  </a:moveTo>
                  <a:cubicBezTo>
                    <a:pt x="152" y="68"/>
                    <a:pt x="152" y="68"/>
                    <a:pt x="152" y="68"/>
                  </a:cubicBezTo>
                  <a:cubicBezTo>
                    <a:pt x="149" y="68"/>
                    <a:pt x="147" y="66"/>
                    <a:pt x="146" y="63"/>
                  </a:cubicBezTo>
                  <a:cubicBezTo>
                    <a:pt x="145" y="61"/>
                    <a:pt x="144" y="59"/>
                    <a:pt x="143" y="57"/>
                  </a:cubicBezTo>
                  <a:cubicBezTo>
                    <a:pt x="142" y="55"/>
                    <a:pt x="143" y="51"/>
                    <a:pt x="144" y="50"/>
                  </a:cubicBezTo>
                  <a:cubicBezTo>
                    <a:pt x="150" y="44"/>
                    <a:pt x="150" y="44"/>
                    <a:pt x="150" y="44"/>
                  </a:cubicBezTo>
                  <a:cubicBezTo>
                    <a:pt x="154" y="40"/>
                    <a:pt x="154" y="33"/>
                    <a:pt x="150" y="29"/>
                  </a:cubicBezTo>
                  <a:cubicBezTo>
                    <a:pt x="140" y="20"/>
                    <a:pt x="140" y="20"/>
                    <a:pt x="140" y="20"/>
                  </a:cubicBezTo>
                  <a:cubicBezTo>
                    <a:pt x="139" y="18"/>
                    <a:pt x="136" y="17"/>
                    <a:pt x="133" y="17"/>
                  </a:cubicBezTo>
                  <a:cubicBezTo>
                    <a:pt x="130" y="17"/>
                    <a:pt x="128" y="18"/>
                    <a:pt x="126" y="20"/>
                  </a:cubicBezTo>
                  <a:cubicBezTo>
                    <a:pt x="120" y="26"/>
                    <a:pt x="120" y="26"/>
                    <a:pt x="120" y="26"/>
                  </a:cubicBezTo>
                  <a:cubicBezTo>
                    <a:pt x="119" y="27"/>
                    <a:pt x="117" y="27"/>
                    <a:pt x="116" y="27"/>
                  </a:cubicBezTo>
                  <a:cubicBezTo>
                    <a:pt x="115" y="27"/>
                    <a:pt x="114" y="27"/>
                    <a:pt x="113" y="27"/>
                  </a:cubicBezTo>
                  <a:cubicBezTo>
                    <a:pt x="111" y="25"/>
                    <a:pt x="109" y="25"/>
                    <a:pt x="106" y="24"/>
                  </a:cubicBezTo>
                  <a:cubicBezTo>
                    <a:pt x="104" y="23"/>
                    <a:pt x="102" y="20"/>
                    <a:pt x="102" y="18"/>
                  </a:cubicBezTo>
                  <a:cubicBezTo>
                    <a:pt x="102" y="10"/>
                    <a:pt x="102" y="10"/>
                    <a:pt x="102" y="10"/>
                  </a:cubicBezTo>
                  <a:cubicBezTo>
                    <a:pt x="102" y="4"/>
                    <a:pt x="97" y="0"/>
                    <a:pt x="92" y="0"/>
                  </a:cubicBezTo>
                  <a:cubicBezTo>
                    <a:pt x="78" y="0"/>
                    <a:pt x="78" y="0"/>
                    <a:pt x="78" y="0"/>
                  </a:cubicBezTo>
                  <a:cubicBezTo>
                    <a:pt x="73" y="0"/>
                    <a:pt x="68" y="4"/>
                    <a:pt x="68" y="10"/>
                  </a:cubicBezTo>
                  <a:cubicBezTo>
                    <a:pt x="68" y="18"/>
                    <a:pt x="68" y="18"/>
                    <a:pt x="68" y="18"/>
                  </a:cubicBezTo>
                  <a:cubicBezTo>
                    <a:pt x="68" y="20"/>
                    <a:pt x="66" y="23"/>
                    <a:pt x="64" y="24"/>
                  </a:cubicBezTo>
                  <a:cubicBezTo>
                    <a:pt x="61" y="25"/>
                    <a:pt x="59" y="25"/>
                    <a:pt x="57" y="26"/>
                  </a:cubicBezTo>
                  <a:cubicBezTo>
                    <a:pt x="56" y="27"/>
                    <a:pt x="55" y="27"/>
                    <a:pt x="54" y="27"/>
                  </a:cubicBezTo>
                  <a:cubicBezTo>
                    <a:pt x="53" y="27"/>
                    <a:pt x="51" y="27"/>
                    <a:pt x="50" y="26"/>
                  </a:cubicBezTo>
                  <a:cubicBezTo>
                    <a:pt x="44" y="20"/>
                    <a:pt x="44" y="20"/>
                    <a:pt x="44" y="20"/>
                  </a:cubicBezTo>
                  <a:cubicBezTo>
                    <a:pt x="42" y="18"/>
                    <a:pt x="40" y="17"/>
                    <a:pt x="37" y="17"/>
                  </a:cubicBezTo>
                  <a:cubicBezTo>
                    <a:pt x="34" y="17"/>
                    <a:pt x="32" y="18"/>
                    <a:pt x="30" y="20"/>
                  </a:cubicBezTo>
                  <a:cubicBezTo>
                    <a:pt x="20" y="29"/>
                    <a:pt x="20" y="29"/>
                    <a:pt x="20" y="29"/>
                  </a:cubicBezTo>
                  <a:cubicBezTo>
                    <a:pt x="18" y="31"/>
                    <a:pt x="17" y="34"/>
                    <a:pt x="17" y="37"/>
                  </a:cubicBezTo>
                  <a:cubicBezTo>
                    <a:pt x="17" y="39"/>
                    <a:pt x="18" y="42"/>
                    <a:pt x="20" y="44"/>
                  </a:cubicBezTo>
                  <a:cubicBezTo>
                    <a:pt x="26" y="50"/>
                    <a:pt x="26" y="50"/>
                    <a:pt x="26" y="50"/>
                  </a:cubicBezTo>
                  <a:cubicBezTo>
                    <a:pt x="28" y="51"/>
                    <a:pt x="28" y="55"/>
                    <a:pt x="27" y="57"/>
                  </a:cubicBezTo>
                  <a:cubicBezTo>
                    <a:pt x="26" y="59"/>
                    <a:pt x="25" y="61"/>
                    <a:pt x="24" y="63"/>
                  </a:cubicBezTo>
                  <a:cubicBezTo>
                    <a:pt x="23" y="66"/>
                    <a:pt x="21" y="68"/>
                    <a:pt x="19" y="68"/>
                  </a:cubicBezTo>
                  <a:cubicBezTo>
                    <a:pt x="10" y="68"/>
                    <a:pt x="10" y="68"/>
                    <a:pt x="10" y="68"/>
                  </a:cubicBezTo>
                  <a:cubicBezTo>
                    <a:pt x="5" y="68"/>
                    <a:pt x="0" y="72"/>
                    <a:pt x="0" y="78"/>
                  </a:cubicBezTo>
                  <a:cubicBezTo>
                    <a:pt x="0" y="91"/>
                    <a:pt x="0" y="91"/>
                    <a:pt x="0" y="91"/>
                  </a:cubicBezTo>
                  <a:cubicBezTo>
                    <a:pt x="0" y="97"/>
                    <a:pt x="5" y="102"/>
                    <a:pt x="10" y="102"/>
                  </a:cubicBezTo>
                  <a:cubicBezTo>
                    <a:pt x="19" y="102"/>
                    <a:pt x="19" y="102"/>
                    <a:pt x="19" y="102"/>
                  </a:cubicBezTo>
                  <a:cubicBezTo>
                    <a:pt x="21" y="102"/>
                    <a:pt x="23" y="104"/>
                    <a:pt x="24" y="106"/>
                  </a:cubicBezTo>
                  <a:cubicBezTo>
                    <a:pt x="25" y="108"/>
                    <a:pt x="26" y="110"/>
                    <a:pt x="27" y="113"/>
                  </a:cubicBezTo>
                  <a:cubicBezTo>
                    <a:pt x="28" y="115"/>
                    <a:pt x="28" y="118"/>
                    <a:pt x="26" y="120"/>
                  </a:cubicBezTo>
                  <a:cubicBezTo>
                    <a:pt x="20" y="125"/>
                    <a:pt x="20" y="125"/>
                    <a:pt x="20" y="125"/>
                  </a:cubicBezTo>
                  <a:cubicBezTo>
                    <a:pt x="16" y="129"/>
                    <a:pt x="16" y="136"/>
                    <a:pt x="20" y="140"/>
                  </a:cubicBezTo>
                  <a:cubicBezTo>
                    <a:pt x="30" y="149"/>
                    <a:pt x="30" y="149"/>
                    <a:pt x="30" y="149"/>
                  </a:cubicBezTo>
                  <a:cubicBezTo>
                    <a:pt x="32" y="151"/>
                    <a:pt x="34" y="153"/>
                    <a:pt x="37" y="153"/>
                  </a:cubicBezTo>
                  <a:cubicBezTo>
                    <a:pt x="40" y="153"/>
                    <a:pt x="42" y="151"/>
                    <a:pt x="44" y="149"/>
                  </a:cubicBezTo>
                  <a:cubicBezTo>
                    <a:pt x="50" y="144"/>
                    <a:pt x="50" y="144"/>
                    <a:pt x="50" y="144"/>
                  </a:cubicBezTo>
                  <a:cubicBezTo>
                    <a:pt x="51" y="143"/>
                    <a:pt x="53" y="142"/>
                    <a:pt x="54" y="142"/>
                  </a:cubicBezTo>
                  <a:cubicBezTo>
                    <a:pt x="55" y="142"/>
                    <a:pt x="56" y="142"/>
                    <a:pt x="57" y="143"/>
                  </a:cubicBezTo>
                  <a:cubicBezTo>
                    <a:pt x="59" y="144"/>
                    <a:pt x="61" y="145"/>
                    <a:pt x="64" y="146"/>
                  </a:cubicBezTo>
                  <a:cubicBezTo>
                    <a:pt x="66" y="146"/>
                    <a:pt x="68" y="149"/>
                    <a:pt x="68" y="151"/>
                  </a:cubicBezTo>
                  <a:cubicBezTo>
                    <a:pt x="68" y="159"/>
                    <a:pt x="68" y="159"/>
                    <a:pt x="68" y="159"/>
                  </a:cubicBezTo>
                  <a:cubicBezTo>
                    <a:pt x="68" y="165"/>
                    <a:pt x="73" y="170"/>
                    <a:pt x="78" y="170"/>
                  </a:cubicBezTo>
                  <a:cubicBezTo>
                    <a:pt x="92" y="170"/>
                    <a:pt x="92" y="170"/>
                    <a:pt x="92" y="170"/>
                  </a:cubicBezTo>
                  <a:cubicBezTo>
                    <a:pt x="97" y="170"/>
                    <a:pt x="102" y="165"/>
                    <a:pt x="102" y="159"/>
                  </a:cubicBezTo>
                  <a:cubicBezTo>
                    <a:pt x="102" y="151"/>
                    <a:pt x="102" y="151"/>
                    <a:pt x="102" y="151"/>
                  </a:cubicBezTo>
                  <a:cubicBezTo>
                    <a:pt x="102" y="149"/>
                    <a:pt x="104" y="146"/>
                    <a:pt x="106" y="146"/>
                  </a:cubicBezTo>
                  <a:cubicBezTo>
                    <a:pt x="109" y="145"/>
                    <a:pt x="111" y="144"/>
                    <a:pt x="113" y="143"/>
                  </a:cubicBezTo>
                  <a:cubicBezTo>
                    <a:pt x="114" y="142"/>
                    <a:pt x="115" y="142"/>
                    <a:pt x="116" y="142"/>
                  </a:cubicBezTo>
                  <a:cubicBezTo>
                    <a:pt x="117" y="142"/>
                    <a:pt x="119" y="143"/>
                    <a:pt x="120" y="144"/>
                  </a:cubicBezTo>
                  <a:cubicBezTo>
                    <a:pt x="126" y="149"/>
                    <a:pt x="126" y="149"/>
                    <a:pt x="126" y="149"/>
                  </a:cubicBezTo>
                  <a:cubicBezTo>
                    <a:pt x="128" y="151"/>
                    <a:pt x="130" y="153"/>
                    <a:pt x="133" y="153"/>
                  </a:cubicBezTo>
                  <a:cubicBezTo>
                    <a:pt x="136" y="153"/>
                    <a:pt x="139" y="151"/>
                    <a:pt x="140" y="149"/>
                  </a:cubicBezTo>
                  <a:cubicBezTo>
                    <a:pt x="150" y="140"/>
                    <a:pt x="150" y="140"/>
                    <a:pt x="150" y="140"/>
                  </a:cubicBezTo>
                  <a:cubicBezTo>
                    <a:pt x="154" y="136"/>
                    <a:pt x="154" y="129"/>
                    <a:pt x="150" y="125"/>
                  </a:cubicBezTo>
                  <a:cubicBezTo>
                    <a:pt x="144" y="120"/>
                    <a:pt x="144" y="120"/>
                    <a:pt x="144" y="120"/>
                  </a:cubicBezTo>
                  <a:cubicBezTo>
                    <a:pt x="143" y="118"/>
                    <a:pt x="142" y="115"/>
                    <a:pt x="143" y="113"/>
                  </a:cubicBezTo>
                  <a:cubicBezTo>
                    <a:pt x="144" y="110"/>
                    <a:pt x="145" y="108"/>
                    <a:pt x="146" y="106"/>
                  </a:cubicBezTo>
                  <a:cubicBezTo>
                    <a:pt x="147" y="104"/>
                    <a:pt x="149" y="102"/>
                    <a:pt x="152" y="102"/>
                  </a:cubicBezTo>
                  <a:cubicBezTo>
                    <a:pt x="160" y="102"/>
                    <a:pt x="160" y="102"/>
                    <a:pt x="160" y="102"/>
                  </a:cubicBezTo>
                  <a:cubicBezTo>
                    <a:pt x="165" y="102"/>
                    <a:pt x="170" y="97"/>
                    <a:pt x="170" y="91"/>
                  </a:cubicBezTo>
                  <a:cubicBezTo>
                    <a:pt x="170" y="78"/>
                    <a:pt x="170" y="78"/>
                    <a:pt x="170" y="78"/>
                  </a:cubicBezTo>
                  <a:cubicBezTo>
                    <a:pt x="170" y="72"/>
                    <a:pt x="165" y="68"/>
                    <a:pt x="160" y="68"/>
                  </a:cubicBezTo>
                  <a:close/>
                  <a:moveTo>
                    <a:pt x="116" y="85"/>
                  </a:moveTo>
                  <a:cubicBezTo>
                    <a:pt x="116" y="101"/>
                    <a:pt x="102" y="115"/>
                    <a:pt x="85" y="115"/>
                  </a:cubicBezTo>
                  <a:cubicBezTo>
                    <a:pt x="68" y="115"/>
                    <a:pt x="55" y="101"/>
                    <a:pt x="55" y="85"/>
                  </a:cubicBezTo>
                  <a:cubicBezTo>
                    <a:pt x="55" y="68"/>
                    <a:pt x="68" y="54"/>
                    <a:pt x="85" y="54"/>
                  </a:cubicBezTo>
                  <a:cubicBezTo>
                    <a:pt x="102" y="54"/>
                    <a:pt x="116" y="68"/>
                    <a:pt x="116" y="85"/>
                  </a:cubicBezTo>
                  <a:close/>
                  <a:moveTo>
                    <a:pt x="116" y="85"/>
                  </a:moveTo>
                  <a:cubicBezTo>
                    <a:pt x="116" y="85"/>
                    <a:pt x="116" y="85"/>
                    <a:pt x="116" y="85"/>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4" name="Freeform 14">
              <a:extLst>
                <a:ext uri="{FF2B5EF4-FFF2-40B4-BE49-F238E27FC236}">
                  <a16:creationId xmlns:a16="http://schemas.microsoft.com/office/drawing/2014/main" id="{D1350609-2D43-4702-BEEF-5F52A2316770}"/>
                </a:ext>
              </a:extLst>
            </p:cNvPr>
            <p:cNvSpPr>
              <a:spLocks noEditPoints="1"/>
            </p:cNvSpPr>
            <p:nvPr/>
          </p:nvSpPr>
          <p:spPr bwMode="auto">
            <a:xfrm>
              <a:off x="7055644" y="1971675"/>
              <a:ext cx="173038" cy="174625"/>
            </a:xfrm>
            <a:custGeom>
              <a:avLst/>
              <a:gdLst>
                <a:gd name="T0" fmla="*/ 77 w 88"/>
                <a:gd name="T1" fmla="*/ 55 h 89"/>
                <a:gd name="T2" fmla="*/ 88 w 88"/>
                <a:gd name="T3" fmla="*/ 48 h 89"/>
                <a:gd name="T4" fmla="*/ 81 w 88"/>
                <a:gd name="T5" fmla="*/ 34 h 89"/>
                <a:gd name="T6" fmla="*/ 76 w 88"/>
                <a:gd name="T7" fmla="*/ 33 h 89"/>
                <a:gd name="T8" fmla="*/ 75 w 88"/>
                <a:gd name="T9" fmla="*/ 28 h 89"/>
                <a:gd name="T10" fmla="*/ 78 w 88"/>
                <a:gd name="T11" fmla="*/ 16 h 89"/>
                <a:gd name="T12" fmla="*/ 68 w 88"/>
                <a:gd name="T13" fmla="*/ 9 h 89"/>
                <a:gd name="T14" fmla="*/ 60 w 88"/>
                <a:gd name="T15" fmla="*/ 14 h 89"/>
                <a:gd name="T16" fmla="*/ 59 w 88"/>
                <a:gd name="T17" fmla="*/ 14 h 89"/>
                <a:gd name="T18" fmla="*/ 54 w 88"/>
                <a:gd name="T19" fmla="*/ 11 h 89"/>
                <a:gd name="T20" fmla="*/ 47 w 88"/>
                <a:gd name="T21" fmla="*/ 0 h 89"/>
                <a:gd name="T22" fmla="*/ 34 w 88"/>
                <a:gd name="T23" fmla="*/ 7 h 89"/>
                <a:gd name="T24" fmla="*/ 33 w 88"/>
                <a:gd name="T25" fmla="*/ 12 h 89"/>
                <a:gd name="T26" fmla="*/ 29 w 88"/>
                <a:gd name="T27" fmla="*/ 14 h 89"/>
                <a:gd name="T28" fmla="*/ 25 w 88"/>
                <a:gd name="T29" fmla="*/ 11 h 89"/>
                <a:gd name="T30" fmla="*/ 15 w 88"/>
                <a:gd name="T31" fmla="*/ 11 h 89"/>
                <a:gd name="T32" fmla="*/ 10 w 88"/>
                <a:gd name="T33" fmla="*/ 25 h 89"/>
                <a:gd name="T34" fmla="*/ 13 w 88"/>
                <a:gd name="T35" fmla="*/ 30 h 89"/>
                <a:gd name="T36" fmla="*/ 11 w 88"/>
                <a:gd name="T37" fmla="*/ 34 h 89"/>
                <a:gd name="T38" fmla="*/ 0 w 88"/>
                <a:gd name="T39" fmla="*/ 41 h 89"/>
                <a:gd name="T40" fmla="*/ 7 w 88"/>
                <a:gd name="T41" fmla="*/ 55 h 89"/>
                <a:gd name="T42" fmla="*/ 12 w 88"/>
                <a:gd name="T43" fmla="*/ 56 h 89"/>
                <a:gd name="T44" fmla="*/ 13 w 88"/>
                <a:gd name="T45" fmla="*/ 61 h 89"/>
                <a:gd name="T46" fmla="*/ 8 w 88"/>
                <a:gd name="T47" fmla="*/ 69 h 89"/>
                <a:gd name="T48" fmla="*/ 15 w 88"/>
                <a:gd name="T49" fmla="*/ 78 h 89"/>
                <a:gd name="T50" fmla="*/ 25 w 88"/>
                <a:gd name="T51" fmla="*/ 78 h 89"/>
                <a:gd name="T52" fmla="*/ 29 w 88"/>
                <a:gd name="T53" fmla="*/ 75 h 89"/>
                <a:gd name="T54" fmla="*/ 33 w 88"/>
                <a:gd name="T55" fmla="*/ 77 h 89"/>
                <a:gd name="T56" fmla="*/ 34 w 88"/>
                <a:gd name="T57" fmla="*/ 82 h 89"/>
                <a:gd name="T58" fmla="*/ 47 w 88"/>
                <a:gd name="T59" fmla="*/ 89 h 89"/>
                <a:gd name="T60" fmla="*/ 54 w 88"/>
                <a:gd name="T61" fmla="*/ 78 h 89"/>
                <a:gd name="T62" fmla="*/ 59 w 88"/>
                <a:gd name="T63" fmla="*/ 75 h 89"/>
                <a:gd name="T64" fmla="*/ 60 w 88"/>
                <a:gd name="T65" fmla="*/ 75 h 89"/>
                <a:gd name="T66" fmla="*/ 68 w 88"/>
                <a:gd name="T67" fmla="*/ 80 h 89"/>
                <a:gd name="T68" fmla="*/ 78 w 88"/>
                <a:gd name="T69" fmla="*/ 73 h 89"/>
                <a:gd name="T70" fmla="*/ 75 w 88"/>
                <a:gd name="T71" fmla="*/ 61 h 89"/>
                <a:gd name="T72" fmla="*/ 76 w 88"/>
                <a:gd name="T73" fmla="*/ 56 h 89"/>
                <a:gd name="T74" fmla="*/ 44 w 88"/>
                <a:gd name="T75" fmla="*/ 58 h 89"/>
                <a:gd name="T76" fmla="*/ 44 w 88"/>
                <a:gd name="T77" fmla="*/ 31 h 89"/>
                <a:gd name="T78" fmla="*/ 57 w 88"/>
                <a:gd name="T79" fmla="*/ 45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8" h="89">
                  <a:moveTo>
                    <a:pt x="76" y="56"/>
                  </a:moveTo>
                  <a:cubicBezTo>
                    <a:pt x="76" y="55"/>
                    <a:pt x="77" y="55"/>
                    <a:pt x="77" y="55"/>
                  </a:cubicBezTo>
                  <a:cubicBezTo>
                    <a:pt x="81" y="55"/>
                    <a:pt x="81" y="55"/>
                    <a:pt x="81" y="55"/>
                  </a:cubicBezTo>
                  <a:cubicBezTo>
                    <a:pt x="85" y="55"/>
                    <a:pt x="88" y="52"/>
                    <a:pt x="88" y="48"/>
                  </a:cubicBezTo>
                  <a:cubicBezTo>
                    <a:pt x="88" y="41"/>
                    <a:pt x="88" y="41"/>
                    <a:pt x="88" y="41"/>
                  </a:cubicBezTo>
                  <a:cubicBezTo>
                    <a:pt x="88" y="37"/>
                    <a:pt x="85" y="34"/>
                    <a:pt x="81" y="34"/>
                  </a:cubicBezTo>
                  <a:cubicBezTo>
                    <a:pt x="77" y="34"/>
                    <a:pt x="77" y="34"/>
                    <a:pt x="77" y="34"/>
                  </a:cubicBezTo>
                  <a:cubicBezTo>
                    <a:pt x="77" y="34"/>
                    <a:pt x="76" y="34"/>
                    <a:pt x="76" y="33"/>
                  </a:cubicBezTo>
                  <a:cubicBezTo>
                    <a:pt x="76" y="32"/>
                    <a:pt x="75" y="31"/>
                    <a:pt x="75" y="30"/>
                  </a:cubicBezTo>
                  <a:cubicBezTo>
                    <a:pt x="74" y="29"/>
                    <a:pt x="74" y="29"/>
                    <a:pt x="75" y="28"/>
                  </a:cubicBezTo>
                  <a:cubicBezTo>
                    <a:pt x="78" y="25"/>
                    <a:pt x="78" y="25"/>
                    <a:pt x="78" y="25"/>
                  </a:cubicBezTo>
                  <a:cubicBezTo>
                    <a:pt x="80" y="23"/>
                    <a:pt x="80" y="18"/>
                    <a:pt x="78" y="16"/>
                  </a:cubicBezTo>
                  <a:cubicBezTo>
                    <a:pt x="73" y="11"/>
                    <a:pt x="73" y="11"/>
                    <a:pt x="73" y="11"/>
                  </a:cubicBezTo>
                  <a:cubicBezTo>
                    <a:pt x="72" y="10"/>
                    <a:pt x="70" y="9"/>
                    <a:pt x="68" y="9"/>
                  </a:cubicBezTo>
                  <a:cubicBezTo>
                    <a:pt x="66" y="9"/>
                    <a:pt x="64" y="10"/>
                    <a:pt x="63" y="11"/>
                  </a:cubicBezTo>
                  <a:cubicBezTo>
                    <a:pt x="60" y="14"/>
                    <a:pt x="60" y="14"/>
                    <a:pt x="60" y="14"/>
                  </a:cubicBezTo>
                  <a:cubicBezTo>
                    <a:pt x="60" y="14"/>
                    <a:pt x="60" y="14"/>
                    <a:pt x="59" y="14"/>
                  </a:cubicBezTo>
                  <a:cubicBezTo>
                    <a:pt x="59" y="14"/>
                    <a:pt x="59" y="14"/>
                    <a:pt x="59" y="14"/>
                  </a:cubicBezTo>
                  <a:cubicBezTo>
                    <a:pt x="57" y="13"/>
                    <a:pt x="56" y="13"/>
                    <a:pt x="55" y="12"/>
                  </a:cubicBezTo>
                  <a:cubicBezTo>
                    <a:pt x="55" y="12"/>
                    <a:pt x="54" y="12"/>
                    <a:pt x="54" y="11"/>
                  </a:cubicBezTo>
                  <a:cubicBezTo>
                    <a:pt x="54" y="7"/>
                    <a:pt x="54" y="7"/>
                    <a:pt x="54" y="7"/>
                  </a:cubicBezTo>
                  <a:cubicBezTo>
                    <a:pt x="54" y="3"/>
                    <a:pt x="51" y="0"/>
                    <a:pt x="47" y="0"/>
                  </a:cubicBezTo>
                  <a:cubicBezTo>
                    <a:pt x="41" y="0"/>
                    <a:pt x="41" y="0"/>
                    <a:pt x="41" y="0"/>
                  </a:cubicBezTo>
                  <a:cubicBezTo>
                    <a:pt x="37" y="0"/>
                    <a:pt x="34" y="3"/>
                    <a:pt x="34" y="7"/>
                  </a:cubicBezTo>
                  <a:cubicBezTo>
                    <a:pt x="34" y="11"/>
                    <a:pt x="34" y="11"/>
                    <a:pt x="34" y="11"/>
                  </a:cubicBezTo>
                  <a:cubicBezTo>
                    <a:pt x="34" y="12"/>
                    <a:pt x="33" y="12"/>
                    <a:pt x="33" y="12"/>
                  </a:cubicBezTo>
                  <a:cubicBezTo>
                    <a:pt x="31" y="13"/>
                    <a:pt x="30" y="13"/>
                    <a:pt x="29" y="14"/>
                  </a:cubicBezTo>
                  <a:cubicBezTo>
                    <a:pt x="29" y="14"/>
                    <a:pt x="29" y="14"/>
                    <a:pt x="29" y="14"/>
                  </a:cubicBezTo>
                  <a:cubicBezTo>
                    <a:pt x="28" y="14"/>
                    <a:pt x="28" y="14"/>
                    <a:pt x="28" y="14"/>
                  </a:cubicBezTo>
                  <a:cubicBezTo>
                    <a:pt x="25" y="11"/>
                    <a:pt x="25" y="11"/>
                    <a:pt x="25" y="11"/>
                  </a:cubicBezTo>
                  <a:cubicBezTo>
                    <a:pt x="23" y="10"/>
                    <a:pt x="22" y="9"/>
                    <a:pt x="20" y="9"/>
                  </a:cubicBezTo>
                  <a:cubicBezTo>
                    <a:pt x="18" y="9"/>
                    <a:pt x="16" y="10"/>
                    <a:pt x="15" y="11"/>
                  </a:cubicBezTo>
                  <a:cubicBezTo>
                    <a:pt x="10" y="16"/>
                    <a:pt x="10" y="16"/>
                    <a:pt x="10" y="16"/>
                  </a:cubicBezTo>
                  <a:cubicBezTo>
                    <a:pt x="8" y="18"/>
                    <a:pt x="8" y="23"/>
                    <a:pt x="10" y="25"/>
                  </a:cubicBezTo>
                  <a:cubicBezTo>
                    <a:pt x="13" y="28"/>
                    <a:pt x="13" y="28"/>
                    <a:pt x="13" y="28"/>
                  </a:cubicBezTo>
                  <a:cubicBezTo>
                    <a:pt x="13" y="29"/>
                    <a:pt x="14" y="29"/>
                    <a:pt x="13" y="30"/>
                  </a:cubicBezTo>
                  <a:cubicBezTo>
                    <a:pt x="13" y="31"/>
                    <a:pt x="12" y="32"/>
                    <a:pt x="12" y="33"/>
                  </a:cubicBezTo>
                  <a:cubicBezTo>
                    <a:pt x="12" y="34"/>
                    <a:pt x="11" y="34"/>
                    <a:pt x="11" y="34"/>
                  </a:cubicBezTo>
                  <a:cubicBezTo>
                    <a:pt x="7" y="34"/>
                    <a:pt x="7" y="34"/>
                    <a:pt x="7" y="34"/>
                  </a:cubicBezTo>
                  <a:cubicBezTo>
                    <a:pt x="3" y="34"/>
                    <a:pt x="0" y="37"/>
                    <a:pt x="0" y="41"/>
                  </a:cubicBezTo>
                  <a:cubicBezTo>
                    <a:pt x="0" y="48"/>
                    <a:pt x="0" y="48"/>
                    <a:pt x="0" y="48"/>
                  </a:cubicBezTo>
                  <a:cubicBezTo>
                    <a:pt x="0" y="52"/>
                    <a:pt x="3" y="55"/>
                    <a:pt x="7" y="55"/>
                  </a:cubicBezTo>
                  <a:cubicBezTo>
                    <a:pt x="11" y="55"/>
                    <a:pt x="11" y="55"/>
                    <a:pt x="11" y="55"/>
                  </a:cubicBezTo>
                  <a:cubicBezTo>
                    <a:pt x="11" y="55"/>
                    <a:pt x="12" y="55"/>
                    <a:pt x="12" y="56"/>
                  </a:cubicBezTo>
                  <a:cubicBezTo>
                    <a:pt x="12" y="57"/>
                    <a:pt x="13" y="58"/>
                    <a:pt x="13" y="59"/>
                  </a:cubicBezTo>
                  <a:cubicBezTo>
                    <a:pt x="14" y="60"/>
                    <a:pt x="13" y="61"/>
                    <a:pt x="13" y="61"/>
                  </a:cubicBezTo>
                  <a:cubicBezTo>
                    <a:pt x="10" y="64"/>
                    <a:pt x="10" y="64"/>
                    <a:pt x="10" y="64"/>
                  </a:cubicBezTo>
                  <a:cubicBezTo>
                    <a:pt x="9" y="65"/>
                    <a:pt x="8" y="67"/>
                    <a:pt x="8" y="69"/>
                  </a:cubicBezTo>
                  <a:cubicBezTo>
                    <a:pt x="8" y="70"/>
                    <a:pt x="9" y="72"/>
                    <a:pt x="10" y="73"/>
                  </a:cubicBezTo>
                  <a:cubicBezTo>
                    <a:pt x="15" y="78"/>
                    <a:pt x="15" y="78"/>
                    <a:pt x="15" y="78"/>
                  </a:cubicBezTo>
                  <a:cubicBezTo>
                    <a:pt x="16" y="79"/>
                    <a:pt x="18" y="80"/>
                    <a:pt x="20" y="80"/>
                  </a:cubicBezTo>
                  <a:cubicBezTo>
                    <a:pt x="22" y="80"/>
                    <a:pt x="23" y="79"/>
                    <a:pt x="25" y="78"/>
                  </a:cubicBezTo>
                  <a:cubicBezTo>
                    <a:pt x="28" y="75"/>
                    <a:pt x="28" y="75"/>
                    <a:pt x="28" y="75"/>
                  </a:cubicBezTo>
                  <a:cubicBezTo>
                    <a:pt x="28" y="75"/>
                    <a:pt x="28" y="75"/>
                    <a:pt x="29" y="75"/>
                  </a:cubicBezTo>
                  <a:cubicBezTo>
                    <a:pt x="29" y="75"/>
                    <a:pt x="29" y="75"/>
                    <a:pt x="29" y="75"/>
                  </a:cubicBezTo>
                  <a:cubicBezTo>
                    <a:pt x="30" y="76"/>
                    <a:pt x="31" y="76"/>
                    <a:pt x="33" y="77"/>
                  </a:cubicBezTo>
                  <a:cubicBezTo>
                    <a:pt x="33" y="77"/>
                    <a:pt x="34" y="77"/>
                    <a:pt x="34" y="78"/>
                  </a:cubicBezTo>
                  <a:cubicBezTo>
                    <a:pt x="34" y="82"/>
                    <a:pt x="34" y="82"/>
                    <a:pt x="34" y="82"/>
                  </a:cubicBezTo>
                  <a:cubicBezTo>
                    <a:pt x="34" y="86"/>
                    <a:pt x="37" y="89"/>
                    <a:pt x="41" y="89"/>
                  </a:cubicBezTo>
                  <a:cubicBezTo>
                    <a:pt x="47" y="89"/>
                    <a:pt x="47" y="89"/>
                    <a:pt x="47" y="89"/>
                  </a:cubicBezTo>
                  <a:cubicBezTo>
                    <a:pt x="51" y="89"/>
                    <a:pt x="54" y="86"/>
                    <a:pt x="54" y="82"/>
                  </a:cubicBezTo>
                  <a:cubicBezTo>
                    <a:pt x="54" y="78"/>
                    <a:pt x="54" y="78"/>
                    <a:pt x="54" y="78"/>
                  </a:cubicBezTo>
                  <a:cubicBezTo>
                    <a:pt x="54" y="77"/>
                    <a:pt x="55" y="77"/>
                    <a:pt x="55" y="77"/>
                  </a:cubicBezTo>
                  <a:cubicBezTo>
                    <a:pt x="56" y="76"/>
                    <a:pt x="57" y="76"/>
                    <a:pt x="59" y="75"/>
                  </a:cubicBezTo>
                  <a:cubicBezTo>
                    <a:pt x="59" y="75"/>
                    <a:pt x="59" y="75"/>
                    <a:pt x="59" y="75"/>
                  </a:cubicBezTo>
                  <a:cubicBezTo>
                    <a:pt x="60" y="75"/>
                    <a:pt x="60" y="75"/>
                    <a:pt x="60" y="75"/>
                  </a:cubicBezTo>
                  <a:cubicBezTo>
                    <a:pt x="63" y="78"/>
                    <a:pt x="63" y="78"/>
                    <a:pt x="63" y="78"/>
                  </a:cubicBezTo>
                  <a:cubicBezTo>
                    <a:pt x="64" y="79"/>
                    <a:pt x="66" y="80"/>
                    <a:pt x="68" y="80"/>
                  </a:cubicBezTo>
                  <a:cubicBezTo>
                    <a:pt x="70" y="80"/>
                    <a:pt x="72" y="79"/>
                    <a:pt x="73" y="78"/>
                  </a:cubicBezTo>
                  <a:cubicBezTo>
                    <a:pt x="78" y="73"/>
                    <a:pt x="78" y="73"/>
                    <a:pt x="78" y="73"/>
                  </a:cubicBezTo>
                  <a:cubicBezTo>
                    <a:pt x="80" y="71"/>
                    <a:pt x="80" y="66"/>
                    <a:pt x="78" y="64"/>
                  </a:cubicBezTo>
                  <a:cubicBezTo>
                    <a:pt x="75" y="61"/>
                    <a:pt x="75" y="61"/>
                    <a:pt x="75" y="61"/>
                  </a:cubicBezTo>
                  <a:cubicBezTo>
                    <a:pt x="74" y="61"/>
                    <a:pt x="74" y="60"/>
                    <a:pt x="75" y="59"/>
                  </a:cubicBezTo>
                  <a:cubicBezTo>
                    <a:pt x="75" y="58"/>
                    <a:pt x="76" y="57"/>
                    <a:pt x="76" y="56"/>
                  </a:cubicBezTo>
                  <a:close/>
                  <a:moveTo>
                    <a:pt x="57" y="45"/>
                  </a:moveTo>
                  <a:cubicBezTo>
                    <a:pt x="57" y="52"/>
                    <a:pt x="51" y="58"/>
                    <a:pt x="44" y="58"/>
                  </a:cubicBezTo>
                  <a:cubicBezTo>
                    <a:pt x="36" y="58"/>
                    <a:pt x="30" y="52"/>
                    <a:pt x="30" y="45"/>
                  </a:cubicBezTo>
                  <a:cubicBezTo>
                    <a:pt x="30" y="37"/>
                    <a:pt x="36" y="31"/>
                    <a:pt x="44" y="31"/>
                  </a:cubicBezTo>
                  <a:cubicBezTo>
                    <a:pt x="51" y="31"/>
                    <a:pt x="57" y="37"/>
                    <a:pt x="57" y="45"/>
                  </a:cubicBezTo>
                  <a:close/>
                  <a:moveTo>
                    <a:pt x="57" y="45"/>
                  </a:moveTo>
                  <a:cubicBezTo>
                    <a:pt x="57" y="45"/>
                    <a:pt x="57" y="45"/>
                    <a:pt x="57" y="45"/>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5" name="Freeform 15">
              <a:extLst>
                <a:ext uri="{FF2B5EF4-FFF2-40B4-BE49-F238E27FC236}">
                  <a16:creationId xmlns:a16="http://schemas.microsoft.com/office/drawing/2014/main" id="{835D31F0-B895-48D9-B872-266A55C94768}"/>
                </a:ext>
              </a:extLst>
            </p:cNvPr>
            <p:cNvSpPr>
              <a:spLocks noEditPoints="1"/>
            </p:cNvSpPr>
            <p:nvPr/>
          </p:nvSpPr>
          <p:spPr bwMode="auto">
            <a:xfrm>
              <a:off x="4942681" y="2052638"/>
              <a:ext cx="358775" cy="361950"/>
            </a:xfrm>
            <a:custGeom>
              <a:avLst/>
              <a:gdLst>
                <a:gd name="T0" fmla="*/ 149 w 183"/>
                <a:gd name="T1" fmla="*/ 117 h 184"/>
                <a:gd name="T2" fmla="*/ 123 w 183"/>
                <a:gd name="T3" fmla="*/ 129 h 184"/>
                <a:gd name="T4" fmla="*/ 66 w 183"/>
                <a:gd name="T5" fmla="*/ 100 h 184"/>
                <a:gd name="T6" fmla="*/ 67 w 183"/>
                <a:gd name="T7" fmla="*/ 92 h 184"/>
                <a:gd name="T8" fmla="*/ 66 w 183"/>
                <a:gd name="T9" fmla="*/ 82 h 184"/>
                <a:gd name="T10" fmla="*/ 122 w 183"/>
                <a:gd name="T11" fmla="*/ 53 h 184"/>
                <a:gd name="T12" fmla="*/ 149 w 183"/>
                <a:gd name="T13" fmla="*/ 67 h 184"/>
                <a:gd name="T14" fmla="*/ 183 w 183"/>
                <a:gd name="T15" fmla="*/ 33 h 184"/>
                <a:gd name="T16" fmla="*/ 149 w 183"/>
                <a:gd name="T17" fmla="*/ 0 h 184"/>
                <a:gd name="T18" fmla="*/ 116 w 183"/>
                <a:gd name="T19" fmla="*/ 33 h 184"/>
                <a:gd name="T20" fmla="*/ 117 w 183"/>
                <a:gd name="T21" fmla="*/ 42 h 184"/>
                <a:gd name="T22" fmla="*/ 60 w 183"/>
                <a:gd name="T23" fmla="*/ 71 h 184"/>
                <a:gd name="T24" fmla="*/ 34 w 183"/>
                <a:gd name="T25" fmla="*/ 58 h 184"/>
                <a:gd name="T26" fmla="*/ 0 w 183"/>
                <a:gd name="T27" fmla="*/ 92 h 184"/>
                <a:gd name="T28" fmla="*/ 34 w 183"/>
                <a:gd name="T29" fmla="*/ 125 h 184"/>
                <a:gd name="T30" fmla="*/ 60 w 183"/>
                <a:gd name="T31" fmla="*/ 112 h 184"/>
                <a:gd name="T32" fmla="*/ 117 w 183"/>
                <a:gd name="T33" fmla="*/ 141 h 184"/>
                <a:gd name="T34" fmla="*/ 115 w 183"/>
                <a:gd name="T35" fmla="*/ 150 h 184"/>
                <a:gd name="T36" fmla="*/ 149 w 183"/>
                <a:gd name="T37" fmla="*/ 184 h 184"/>
                <a:gd name="T38" fmla="*/ 183 w 183"/>
                <a:gd name="T39" fmla="*/ 150 h 184"/>
                <a:gd name="T40" fmla="*/ 149 w 183"/>
                <a:gd name="T41" fmla="*/ 117 h 184"/>
                <a:gd name="T42" fmla="*/ 149 w 183"/>
                <a:gd name="T43" fmla="*/ 117 h 184"/>
                <a:gd name="T44" fmla="*/ 149 w 183"/>
                <a:gd name="T45" fmla="*/ 117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3" h="184">
                  <a:moveTo>
                    <a:pt x="149" y="117"/>
                  </a:moveTo>
                  <a:cubicBezTo>
                    <a:pt x="138" y="117"/>
                    <a:pt x="129" y="122"/>
                    <a:pt x="123" y="129"/>
                  </a:cubicBezTo>
                  <a:cubicBezTo>
                    <a:pt x="66" y="100"/>
                    <a:pt x="66" y="100"/>
                    <a:pt x="66" y="100"/>
                  </a:cubicBezTo>
                  <a:cubicBezTo>
                    <a:pt x="67" y="98"/>
                    <a:pt x="67" y="95"/>
                    <a:pt x="67" y="92"/>
                  </a:cubicBezTo>
                  <a:cubicBezTo>
                    <a:pt x="67" y="88"/>
                    <a:pt x="67" y="85"/>
                    <a:pt x="66" y="82"/>
                  </a:cubicBezTo>
                  <a:cubicBezTo>
                    <a:pt x="122" y="53"/>
                    <a:pt x="122" y="53"/>
                    <a:pt x="122" y="53"/>
                  </a:cubicBezTo>
                  <a:cubicBezTo>
                    <a:pt x="128" y="61"/>
                    <a:pt x="138" y="67"/>
                    <a:pt x="149" y="67"/>
                  </a:cubicBezTo>
                  <a:cubicBezTo>
                    <a:pt x="168" y="67"/>
                    <a:pt x="183" y="52"/>
                    <a:pt x="183" y="33"/>
                  </a:cubicBezTo>
                  <a:cubicBezTo>
                    <a:pt x="183" y="15"/>
                    <a:pt x="168" y="0"/>
                    <a:pt x="149" y="0"/>
                  </a:cubicBezTo>
                  <a:cubicBezTo>
                    <a:pt x="131" y="0"/>
                    <a:pt x="116" y="15"/>
                    <a:pt x="116" y="33"/>
                  </a:cubicBezTo>
                  <a:cubicBezTo>
                    <a:pt x="116" y="36"/>
                    <a:pt x="116" y="39"/>
                    <a:pt x="117" y="42"/>
                  </a:cubicBezTo>
                  <a:cubicBezTo>
                    <a:pt x="60" y="71"/>
                    <a:pt x="60" y="71"/>
                    <a:pt x="60" y="71"/>
                  </a:cubicBezTo>
                  <a:cubicBezTo>
                    <a:pt x="54" y="63"/>
                    <a:pt x="44" y="58"/>
                    <a:pt x="34" y="58"/>
                  </a:cubicBezTo>
                  <a:cubicBezTo>
                    <a:pt x="15" y="58"/>
                    <a:pt x="0" y="73"/>
                    <a:pt x="0" y="92"/>
                  </a:cubicBezTo>
                  <a:cubicBezTo>
                    <a:pt x="0" y="110"/>
                    <a:pt x="15" y="125"/>
                    <a:pt x="34" y="125"/>
                  </a:cubicBezTo>
                  <a:cubicBezTo>
                    <a:pt x="45" y="125"/>
                    <a:pt x="54" y="120"/>
                    <a:pt x="60" y="112"/>
                  </a:cubicBezTo>
                  <a:cubicBezTo>
                    <a:pt x="117" y="141"/>
                    <a:pt x="117" y="141"/>
                    <a:pt x="117" y="141"/>
                  </a:cubicBezTo>
                  <a:cubicBezTo>
                    <a:pt x="116" y="144"/>
                    <a:pt x="115" y="147"/>
                    <a:pt x="115" y="150"/>
                  </a:cubicBezTo>
                  <a:cubicBezTo>
                    <a:pt x="115" y="169"/>
                    <a:pt x="131" y="184"/>
                    <a:pt x="149" y="184"/>
                  </a:cubicBezTo>
                  <a:cubicBezTo>
                    <a:pt x="168" y="184"/>
                    <a:pt x="183" y="169"/>
                    <a:pt x="183" y="150"/>
                  </a:cubicBezTo>
                  <a:cubicBezTo>
                    <a:pt x="183" y="132"/>
                    <a:pt x="168" y="117"/>
                    <a:pt x="149" y="117"/>
                  </a:cubicBezTo>
                  <a:close/>
                  <a:moveTo>
                    <a:pt x="149" y="117"/>
                  </a:moveTo>
                  <a:cubicBezTo>
                    <a:pt x="149" y="117"/>
                    <a:pt x="149" y="117"/>
                    <a:pt x="149" y="117"/>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6" name="Freeform 16">
              <a:extLst>
                <a:ext uri="{FF2B5EF4-FFF2-40B4-BE49-F238E27FC236}">
                  <a16:creationId xmlns:a16="http://schemas.microsoft.com/office/drawing/2014/main" id="{31398E44-A66B-4932-B4DE-A119D43417C7}"/>
                </a:ext>
              </a:extLst>
            </p:cNvPr>
            <p:cNvSpPr>
              <a:spLocks noEditPoints="1"/>
            </p:cNvSpPr>
            <p:nvPr/>
          </p:nvSpPr>
          <p:spPr bwMode="auto">
            <a:xfrm>
              <a:off x="7227094" y="4211638"/>
              <a:ext cx="96838" cy="190500"/>
            </a:xfrm>
            <a:custGeom>
              <a:avLst/>
              <a:gdLst>
                <a:gd name="T0" fmla="*/ 30 w 50"/>
                <a:gd name="T1" fmla="*/ 40 h 97"/>
                <a:gd name="T2" fmla="*/ 18 w 50"/>
                <a:gd name="T3" fmla="*/ 31 h 97"/>
                <a:gd name="T4" fmla="*/ 24 w 50"/>
                <a:gd name="T5" fmla="*/ 25 h 97"/>
                <a:gd name="T6" fmla="*/ 32 w 50"/>
                <a:gd name="T7" fmla="*/ 28 h 97"/>
                <a:gd name="T8" fmla="*/ 38 w 50"/>
                <a:gd name="T9" fmla="*/ 31 h 97"/>
                <a:gd name="T10" fmla="*/ 46 w 50"/>
                <a:gd name="T11" fmla="*/ 22 h 97"/>
                <a:gd name="T12" fmla="*/ 41 w 50"/>
                <a:gd name="T13" fmla="*/ 15 h 97"/>
                <a:gd name="T14" fmla="*/ 33 w 50"/>
                <a:gd name="T15" fmla="*/ 11 h 97"/>
                <a:gd name="T16" fmla="*/ 33 w 50"/>
                <a:gd name="T17" fmla="*/ 7 h 97"/>
                <a:gd name="T18" fmla="*/ 27 w 50"/>
                <a:gd name="T19" fmla="*/ 0 h 97"/>
                <a:gd name="T20" fmla="*/ 22 w 50"/>
                <a:gd name="T21" fmla="*/ 0 h 97"/>
                <a:gd name="T22" fmla="*/ 15 w 50"/>
                <a:gd name="T23" fmla="*/ 7 h 97"/>
                <a:gd name="T24" fmla="*/ 15 w 50"/>
                <a:gd name="T25" fmla="*/ 11 h 97"/>
                <a:gd name="T26" fmla="*/ 1 w 50"/>
                <a:gd name="T27" fmla="*/ 31 h 97"/>
                <a:gd name="T28" fmla="*/ 23 w 50"/>
                <a:gd name="T29" fmla="*/ 54 h 97"/>
                <a:gd name="T30" fmla="*/ 33 w 50"/>
                <a:gd name="T31" fmla="*/ 64 h 97"/>
                <a:gd name="T32" fmla="*/ 23 w 50"/>
                <a:gd name="T33" fmla="*/ 72 h 97"/>
                <a:gd name="T34" fmla="*/ 14 w 50"/>
                <a:gd name="T35" fmla="*/ 69 h 97"/>
                <a:gd name="T36" fmla="*/ 8 w 50"/>
                <a:gd name="T37" fmla="*/ 66 h 97"/>
                <a:gd name="T38" fmla="*/ 0 w 50"/>
                <a:gd name="T39" fmla="*/ 75 h 97"/>
                <a:gd name="T40" fmla="*/ 4 w 50"/>
                <a:gd name="T41" fmla="*/ 82 h 97"/>
                <a:gd name="T42" fmla="*/ 15 w 50"/>
                <a:gd name="T43" fmla="*/ 87 h 97"/>
                <a:gd name="T44" fmla="*/ 15 w 50"/>
                <a:gd name="T45" fmla="*/ 90 h 97"/>
                <a:gd name="T46" fmla="*/ 22 w 50"/>
                <a:gd name="T47" fmla="*/ 97 h 97"/>
                <a:gd name="T48" fmla="*/ 27 w 50"/>
                <a:gd name="T49" fmla="*/ 97 h 97"/>
                <a:gd name="T50" fmla="*/ 33 w 50"/>
                <a:gd name="T51" fmla="*/ 90 h 97"/>
                <a:gd name="T52" fmla="*/ 33 w 50"/>
                <a:gd name="T53" fmla="*/ 87 h 97"/>
                <a:gd name="T54" fmla="*/ 50 w 50"/>
                <a:gd name="T55" fmla="*/ 63 h 97"/>
                <a:gd name="T56" fmla="*/ 30 w 50"/>
                <a:gd name="T57" fmla="*/ 40 h 97"/>
                <a:gd name="T58" fmla="*/ 30 w 50"/>
                <a:gd name="T59" fmla="*/ 40 h 97"/>
                <a:gd name="T60" fmla="*/ 30 w 50"/>
                <a:gd name="T61" fmla="*/ 40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 h="97">
                  <a:moveTo>
                    <a:pt x="30" y="40"/>
                  </a:moveTo>
                  <a:cubicBezTo>
                    <a:pt x="24" y="37"/>
                    <a:pt x="18" y="36"/>
                    <a:pt x="18" y="31"/>
                  </a:cubicBezTo>
                  <a:cubicBezTo>
                    <a:pt x="18" y="27"/>
                    <a:pt x="20" y="25"/>
                    <a:pt x="24" y="25"/>
                  </a:cubicBezTo>
                  <a:cubicBezTo>
                    <a:pt x="27" y="25"/>
                    <a:pt x="29" y="26"/>
                    <a:pt x="32" y="28"/>
                  </a:cubicBezTo>
                  <a:cubicBezTo>
                    <a:pt x="33" y="30"/>
                    <a:pt x="35" y="31"/>
                    <a:pt x="38" y="31"/>
                  </a:cubicBezTo>
                  <a:cubicBezTo>
                    <a:pt x="42" y="31"/>
                    <a:pt x="46" y="26"/>
                    <a:pt x="46" y="22"/>
                  </a:cubicBezTo>
                  <a:cubicBezTo>
                    <a:pt x="46" y="19"/>
                    <a:pt x="44" y="17"/>
                    <a:pt x="41" y="15"/>
                  </a:cubicBezTo>
                  <a:cubicBezTo>
                    <a:pt x="39" y="13"/>
                    <a:pt x="36" y="12"/>
                    <a:pt x="33" y="11"/>
                  </a:cubicBezTo>
                  <a:cubicBezTo>
                    <a:pt x="33" y="7"/>
                    <a:pt x="33" y="7"/>
                    <a:pt x="33" y="7"/>
                  </a:cubicBezTo>
                  <a:cubicBezTo>
                    <a:pt x="33" y="3"/>
                    <a:pt x="30" y="0"/>
                    <a:pt x="27" y="0"/>
                  </a:cubicBezTo>
                  <a:cubicBezTo>
                    <a:pt x="22" y="0"/>
                    <a:pt x="22" y="0"/>
                    <a:pt x="22" y="0"/>
                  </a:cubicBezTo>
                  <a:cubicBezTo>
                    <a:pt x="18" y="0"/>
                    <a:pt x="15" y="3"/>
                    <a:pt x="15" y="7"/>
                  </a:cubicBezTo>
                  <a:cubicBezTo>
                    <a:pt x="15" y="11"/>
                    <a:pt x="15" y="11"/>
                    <a:pt x="15" y="11"/>
                  </a:cubicBezTo>
                  <a:cubicBezTo>
                    <a:pt x="6" y="15"/>
                    <a:pt x="1" y="23"/>
                    <a:pt x="1" y="31"/>
                  </a:cubicBezTo>
                  <a:cubicBezTo>
                    <a:pt x="1" y="44"/>
                    <a:pt x="13" y="50"/>
                    <a:pt x="23" y="54"/>
                  </a:cubicBezTo>
                  <a:cubicBezTo>
                    <a:pt x="31" y="58"/>
                    <a:pt x="33" y="60"/>
                    <a:pt x="33" y="64"/>
                  </a:cubicBezTo>
                  <a:cubicBezTo>
                    <a:pt x="33" y="69"/>
                    <a:pt x="28" y="72"/>
                    <a:pt x="23" y="72"/>
                  </a:cubicBezTo>
                  <a:cubicBezTo>
                    <a:pt x="20" y="72"/>
                    <a:pt x="17" y="72"/>
                    <a:pt x="14" y="69"/>
                  </a:cubicBezTo>
                  <a:cubicBezTo>
                    <a:pt x="12" y="68"/>
                    <a:pt x="10" y="66"/>
                    <a:pt x="8" y="66"/>
                  </a:cubicBezTo>
                  <a:cubicBezTo>
                    <a:pt x="3" y="66"/>
                    <a:pt x="0" y="71"/>
                    <a:pt x="0" y="75"/>
                  </a:cubicBezTo>
                  <a:cubicBezTo>
                    <a:pt x="0" y="78"/>
                    <a:pt x="1" y="80"/>
                    <a:pt x="4" y="82"/>
                  </a:cubicBezTo>
                  <a:cubicBezTo>
                    <a:pt x="7" y="84"/>
                    <a:pt x="11" y="86"/>
                    <a:pt x="15" y="87"/>
                  </a:cubicBezTo>
                  <a:cubicBezTo>
                    <a:pt x="15" y="90"/>
                    <a:pt x="15" y="90"/>
                    <a:pt x="15" y="90"/>
                  </a:cubicBezTo>
                  <a:cubicBezTo>
                    <a:pt x="15" y="94"/>
                    <a:pt x="18" y="97"/>
                    <a:pt x="22" y="97"/>
                  </a:cubicBezTo>
                  <a:cubicBezTo>
                    <a:pt x="27" y="97"/>
                    <a:pt x="27" y="97"/>
                    <a:pt x="27" y="97"/>
                  </a:cubicBezTo>
                  <a:cubicBezTo>
                    <a:pt x="30" y="97"/>
                    <a:pt x="33" y="94"/>
                    <a:pt x="33" y="90"/>
                  </a:cubicBezTo>
                  <a:cubicBezTo>
                    <a:pt x="33" y="87"/>
                    <a:pt x="33" y="87"/>
                    <a:pt x="33" y="87"/>
                  </a:cubicBezTo>
                  <a:cubicBezTo>
                    <a:pt x="43" y="83"/>
                    <a:pt x="50" y="75"/>
                    <a:pt x="50" y="63"/>
                  </a:cubicBezTo>
                  <a:cubicBezTo>
                    <a:pt x="50" y="51"/>
                    <a:pt x="41" y="46"/>
                    <a:pt x="30" y="40"/>
                  </a:cubicBezTo>
                  <a:close/>
                  <a:moveTo>
                    <a:pt x="30" y="40"/>
                  </a:moveTo>
                  <a:cubicBezTo>
                    <a:pt x="30" y="40"/>
                    <a:pt x="30" y="40"/>
                    <a:pt x="30" y="4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7" name="Freeform 17">
              <a:extLst>
                <a:ext uri="{FF2B5EF4-FFF2-40B4-BE49-F238E27FC236}">
                  <a16:creationId xmlns:a16="http://schemas.microsoft.com/office/drawing/2014/main" id="{7146062E-A054-433B-937C-67BED21F128C}"/>
                </a:ext>
              </a:extLst>
            </p:cNvPr>
            <p:cNvSpPr>
              <a:spLocks noEditPoints="1"/>
            </p:cNvSpPr>
            <p:nvPr/>
          </p:nvSpPr>
          <p:spPr bwMode="auto">
            <a:xfrm>
              <a:off x="7096919" y="4125913"/>
              <a:ext cx="357188" cy="357188"/>
            </a:xfrm>
            <a:custGeom>
              <a:avLst/>
              <a:gdLst>
                <a:gd name="T0" fmla="*/ 91 w 182"/>
                <a:gd name="T1" fmla="*/ 0 h 182"/>
                <a:gd name="T2" fmla="*/ 0 w 182"/>
                <a:gd name="T3" fmla="*/ 91 h 182"/>
                <a:gd name="T4" fmla="*/ 91 w 182"/>
                <a:gd name="T5" fmla="*/ 182 h 182"/>
                <a:gd name="T6" fmla="*/ 182 w 182"/>
                <a:gd name="T7" fmla="*/ 91 h 182"/>
                <a:gd name="T8" fmla="*/ 91 w 182"/>
                <a:gd name="T9" fmla="*/ 0 h 182"/>
                <a:gd name="T10" fmla="*/ 91 w 182"/>
                <a:gd name="T11" fmla="*/ 156 h 182"/>
                <a:gd name="T12" fmla="*/ 26 w 182"/>
                <a:gd name="T13" fmla="*/ 91 h 182"/>
                <a:gd name="T14" fmla="*/ 91 w 182"/>
                <a:gd name="T15" fmla="*/ 26 h 182"/>
                <a:gd name="T16" fmla="*/ 156 w 182"/>
                <a:gd name="T17" fmla="*/ 91 h 182"/>
                <a:gd name="T18" fmla="*/ 91 w 182"/>
                <a:gd name="T19" fmla="*/ 156 h 182"/>
                <a:gd name="T20" fmla="*/ 91 w 182"/>
                <a:gd name="T21" fmla="*/ 156 h 182"/>
                <a:gd name="T22" fmla="*/ 91 w 182"/>
                <a:gd name="T23" fmla="*/ 156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2" h="182">
                  <a:moveTo>
                    <a:pt x="91" y="0"/>
                  </a:moveTo>
                  <a:cubicBezTo>
                    <a:pt x="40" y="0"/>
                    <a:pt x="0" y="41"/>
                    <a:pt x="0" y="91"/>
                  </a:cubicBezTo>
                  <a:cubicBezTo>
                    <a:pt x="0" y="142"/>
                    <a:pt x="40" y="182"/>
                    <a:pt x="91" y="182"/>
                  </a:cubicBezTo>
                  <a:cubicBezTo>
                    <a:pt x="141" y="182"/>
                    <a:pt x="182" y="142"/>
                    <a:pt x="182" y="91"/>
                  </a:cubicBezTo>
                  <a:cubicBezTo>
                    <a:pt x="182" y="41"/>
                    <a:pt x="141" y="0"/>
                    <a:pt x="91" y="0"/>
                  </a:cubicBezTo>
                  <a:close/>
                  <a:moveTo>
                    <a:pt x="91" y="156"/>
                  </a:moveTo>
                  <a:cubicBezTo>
                    <a:pt x="55" y="156"/>
                    <a:pt x="26" y="127"/>
                    <a:pt x="26" y="91"/>
                  </a:cubicBezTo>
                  <a:cubicBezTo>
                    <a:pt x="26" y="55"/>
                    <a:pt x="55" y="26"/>
                    <a:pt x="91" y="26"/>
                  </a:cubicBezTo>
                  <a:cubicBezTo>
                    <a:pt x="127" y="26"/>
                    <a:pt x="156" y="55"/>
                    <a:pt x="156" y="91"/>
                  </a:cubicBezTo>
                  <a:cubicBezTo>
                    <a:pt x="156" y="127"/>
                    <a:pt x="127" y="156"/>
                    <a:pt x="91" y="156"/>
                  </a:cubicBezTo>
                  <a:close/>
                  <a:moveTo>
                    <a:pt x="91" y="156"/>
                  </a:moveTo>
                  <a:cubicBezTo>
                    <a:pt x="91" y="156"/>
                    <a:pt x="91" y="156"/>
                    <a:pt x="91" y="156"/>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8" name="Freeform 18">
              <a:extLst>
                <a:ext uri="{FF2B5EF4-FFF2-40B4-BE49-F238E27FC236}">
                  <a16:creationId xmlns:a16="http://schemas.microsoft.com/office/drawing/2014/main" id="{239A8421-E5BB-4B76-A404-571302645EFC}"/>
                </a:ext>
              </a:extLst>
            </p:cNvPr>
            <p:cNvSpPr>
              <a:spLocks noEditPoints="1"/>
            </p:cNvSpPr>
            <p:nvPr/>
          </p:nvSpPr>
          <p:spPr bwMode="auto">
            <a:xfrm>
              <a:off x="4955381" y="4184650"/>
              <a:ext cx="333375" cy="252413"/>
            </a:xfrm>
            <a:custGeom>
              <a:avLst/>
              <a:gdLst>
                <a:gd name="T0" fmla="*/ 160 w 170"/>
                <a:gd name="T1" fmla="*/ 0 h 128"/>
                <a:gd name="T2" fmla="*/ 11 w 170"/>
                <a:gd name="T3" fmla="*/ 0 h 128"/>
                <a:gd name="T4" fmla="*/ 0 w 170"/>
                <a:gd name="T5" fmla="*/ 10 h 128"/>
                <a:gd name="T6" fmla="*/ 0 w 170"/>
                <a:gd name="T7" fmla="*/ 117 h 128"/>
                <a:gd name="T8" fmla="*/ 11 w 170"/>
                <a:gd name="T9" fmla="*/ 128 h 128"/>
                <a:gd name="T10" fmla="*/ 160 w 170"/>
                <a:gd name="T11" fmla="*/ 128 h 128"/>
                <a:gd name="T12" fmla="*/ 170 w 170"/>
                <a:gd name="T13" fmla="*/ 117 h 128"/>
                <a:gd name="T14" fmla="*/ 170 w 170"/>
                <a:gd name="T15" fmla="*/ 10 h 128"/>
                <a:gd name="T16" fmla="*/ 160 w 170"/>
                <a:gd name="T17" fmla="*/ 0 h 128"/>
                <a:gd name="T18" fmla="*/ 157 w 170"/>
                <a:gd name="T19" fmla="*/ 110 h 128"/>
                <a:gd name="T20" fmla="*/ 13 w 170"/>
                <a:gd name="T21" fmla="*/ 110 h 128"/>
                <a:gd name="T22" fmla="*/ 13 w 170"/>
                <a:gd name="T23" fmla="*/ 14 h 128"/>
                <a:gd name="T24" fmla="*/ 157 w 170"/>
                <a:gd name="T25" fmla="*/ 14 h 128"/>
                <a:gd name="T26" fmla="*/ 157 w 170"/>
                <a:gd name="T27" fmla="*/ 110 h 128"/>
                <a:gd name="T28" fmla="*/ 157 w 170"/>
                <a:gd name="T29" fmla="*/ 110 h 128"/>
                <a:gd name="T30" fmla="*/ 157 w 170"/>
                <a:gd name="T31" fmla="*/ 1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0" h="128">
                  <a:moveTo>
                    <a:pt x="160" y="0"/>
                  </a:moveTo>
                  <a:cubicBezTo>
                    <a:pt x="11" y="0"/>
                    <a:pt x="11" y="0"/>
                    <a:pt x="11" y="0"/>
                  </a:cubicBezTo>
                  <a:cubicBezTo>
                    <a:pt x="5" y="0"/>
                    <a:pt x="0" y="4"/>
                    <a:pt x="0" y="10"/>
                  </a:cubicBezTo>
                  <a:cubicBezTo>
                    <a:pt x="0" y="117"/>
                    <a:pt x="0" y="117"/>
                    <a:pt x="0" y="117"/>
                  </a:cubicBezTo>
                  <a:cubicBezTo>
                    <a:pt x="0" y="123"/>
                    <a:pt x="5" y="128"/>
                    <a:pt x="11" y="128"/>
                  </a:cubicBezTo>
                  <a:cubicBezTo>
                    <a:pt x="160" y="128"/>
                    <a:pt x="160" y="128"/>
                    <a:pt x="160" y="128"/>
                  </a:cubicBezTo>
                  <a:cubicBezTo>
                    <a:pt x="166" y="128"/>
                    <a:pt x="170" y="123"/>
                    <a:pt x="170" y="117"/>
                  </a:cubicBezTo>
                  <a:cubicBezTo>
                    <a:pt x="170" y="10"/>
                    <a:pt x="170" y="10"/>
                    <a:pt x="170" y="10"/>
                  </a:cubicBezTo>
                  <a:cubicBezTo>
                    <a:pt x="170" y="4"/>
                    <a:pt x="166" y="0"/>
                    <a:pt x="160" y="0"/>
                  </a:cubicBezTo>
                  <a:close/>
                  <a:moveTo>
                    <a:pt x="157" y="110"/>
                  </a:moveTo>
                  <a:cubicBezTo>
                    <a:pt x="13" y="110"/>
                    <a:pt x="13" y="110"/>
                    <a:pt x="13" y="110"/>
                  </a:cubicBezTo>
                  <a:cubicBezTo>
                    <a:pt x="13" y="14"/>
                    <a:pt x="13" y="14"/>
                    <a:pt x="13" y="14"/>
                  </a:cubicBezTo>
                  <a:cubicBezTo>
                    <a:pt x="157" y="14"/>
                    <a:pt x="157" y="14"/>
                    <a:pt x="157" y="14"/>
                  </a:cubicBezTo>
                  <a:lnTo>
                    <a:pt x="157" y="110"/>
                  </a:lnTo>
                  <a:close/>
                  <a:moveTo>
                    <a:pt x="157" y="110"/>
                  </a:moveTo>
                  <a:cubicBezTo>
                    <a:pt x="157" y="110"/>
                    <a:pt x="157" y="110"/>
                    <a:pt x="157" y="110"/>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39" name="Freeform 19">
              <a:extLst>
                <a:ext uri="{FF2B5EF4-FFF2-40B4-BE49-F238E27FC236}">
                  <a16:creationId xmlns:a16="http://schemas.microsoft.com/office/drawing/2014/main" id="{A33EC857-BAF0-495B-B440-365A4F640645}"/>
                </a:ext>
              </a:extLst>
            </p:cNvPr>
            <p:cNvSpPr>
              <a:spLocks noEditPoints="1"/>
            </p:cNvSpPr>
            <p:nvPr/>
          </p:nvSpPr>
          <p:spPr bwMode="auto">
            <a:xfrm>
              <a:off x="5047456" y="4445000"/>
              <a:ext cx="150813" cy="38100"/>
            </a:xfrm>
            <a:custGeom>
              <a:avLst/>
              <a:gdLst>
                <a:gd name="T0" fmla="*/ 23 w 95"/>
                <a:gd name="T1" fmla="*/ 0 h 24"/>
                <a:gd name="T2" fmla="*/ 0 w 95"/>
                <a:gd name="T3" fmla="*/ 24 h 24"/>
                <a:gd name="T4" fmla="*/ 95 w 95"/>
                <a:gd name="T5" fmla="*/ 24 h 24"/>
                <a:gd name="T6" fmla="*/ 71 w 95"/>
                <a:gd name="T7" fmla="*/ 0 h 24"/>
                <a:gd name="T8" fmla="*/ 23 w 95"/>
                <a:gd name="T9" fmla="*/ 0 h 24"/>
                <a:gd name="T10" fmla="*/ 23 w 95"/>
                <a:gd name="T11" fmla="*/ 0 h 24"/>
                <a:gd name="T12" fmla="*/ 23 w 9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95" h="24">
                  <a:moveTo>
                    <a:pt x="23" y="0"/>
                  </a:moveTo>
                  <a:lnTo>
                    <a:pt x="0" y="24"/>
                  </a:lnTo>
                  <a:lnTo>
                    <a:pt x="95" y="24"/>
                  </a:lnTo>
                  <a:lnTo>
                    <a:pt x="71" y="0"/>
                  </a:lnTo>
                  <a:lnTo>
                    <a:pt x="23" y="0"/>
                  </a:lnTo>
                  <a:close/>
                  <a:moveTo>
                    <a:pt x="23" y="0"/>
                  </a:moveTo>
                  <a:lnTo>
                    <a:pt x="23" y="0"/>
                  </a:lnTo>
                  <a:close/>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0" name="Freeform 20">
              <a:extLst>
                <a:ext uri="{FF2B5EF4-FFF2-40B4-BE49-F238E27FC236}">
                  <a16:creationId xmlns:a16="http://schemas.microsoft.com/office/drawing/2014/main" id="{F8928108-2778-4902-B877-05DF1801911C}"/>
                </a:ext>
              </a:extLst>
            </p:cNvPr>
            <p:cNvSpPr>
              <a:spLocks noEditPoints="1"/>
            </p:cNvSpPr>
            <p:nvPr/>
          </p:nvSpPr>
          <p:spPr bwMode="auto">
            <a:xfrm>
              <a:off x="5047456" y="4445000"/>
              <a:ext cx="150813" cy="38100"/>
            </a:xfrm>
            <a:custGeom>
              <a:avLst/>
              <a:gdLst>
                <a:gd name="T0" fmla="*/ 23 w 95"/>
                <a:gd name="T1" fmla="*/ 0 h 24"/>
                <a:gd name="T2" fmla="*/ 0 w 95"/>
                <a:gd name="T3" fmla="*/ 24 h 24"/>
                <a:gd name="T4" fmla="*/ 95 w 95"/>
                <a:gd name="T5" fmla="*/ 24 h 24"/>
                <a:gd name="T6" fmla="*/ 71 w 95"/>
                <a:gd name="T7" fmla="*/ 0 h 24"/>
                <a:gd name="T8" fmla="*/ 23 w 95"/>
                <a:gd name="T9" fmla="*/ 0 h 24"/>
                <a:gd name="T10" fmla="*/ 23 w 95"/>
                <a:gd name="T11" fmla="*/ 0 h 24"/>
                <a:gd name="T12" fmla="*/ 23 w 95"/>
                <a:gd name="T13" fmla="*/ 0 h 24"/>
              </a:gdLst>
              <a:ahLst/>
              <a:cxnLst>
                <a:cxn ang="0">
                  <a:pos x="T0" y="T1"/>
                </a:cxn>
                <a:cxn ang="0">
                  <a:pos x="T2" y="T3"/>
                </a:cxn>
                <a:cxn ang="0">
                  <a:pos x="T4" y="T5"/>
                </a:cxn>
                <a:cxn ang="0">
                  <a:pos x="T6" y="T7"/>
                </a:cxn>
                <a:cxn ang="0">
                  <a:pos x="T8" y="T9"/>
                </a:cxn>
                <a:cxn ang="0">
                  <a:pos x="T10" y="T11"/>
                </a:cxn>
                <a:cxn ang="0">
                  <a:pos x="T12" y="T13"/>
                </a:cxn>
              </a:cxnLst>
              <a:rect l="0" t="0" r="r" b="b"/>
              <a:pathLst>
                <a:path w="95" h="24">
                  <a:moveTo>
                    <a:pt x="23" y="0"/>
                  </a:moveTo>
                  <a:lnTo>
                    <a:pt x="0" y="24"/>
                  </a:lnTo>
                  <a:lnTo>
                    <a:pt x="95" y="24"/>
                  </a:lnTo>
                  <a:lnTo>
                    <a:pt x="71" y="0"/>
                  </a:lnTo>
                  <a:lnTo>
                    <a:pt x="23" y="0"/>
                  </a:lnTo>
                  <a:moveTo>
                    <a:pt x="23" y="0"/>
                  </a:moveTo>
                  <a:lnTo>
                    <a:pt x="2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1" name="Freeform 21">
              <a:extLst>
                <a:ext uri="{FF2B5EF4-FFF2-40B4-BE49-F238E27FC236}">
                  <a16:creationId xmlns:a16="http://schemas.microsoft.com/office/drawing/2014/main" id="{4261DD25-C41A-4DFF-B13D-79114283BFB9}"/>
                </a:ext>
              </a:extLst>
            </p:cNvPr>
            <p:cNvSpPr>
              <a:spLocks noEditPoints="1"/>
            </p:cNvSpPr>
            <p:nvPr/>
          </p:nvSpPr>
          <p:spPr bwMode="auto">
            <a:xfrm>
              <a:off x="5009356" y="4267200"/>
              <a:ext cx="220663" cy="96838"/>
            </a:xfrm>
            <a:custGeom>
              <a:avLst/>
              <a:gdLst>
                <a:gd name="T0" fmla="*/ 7 w 112"/>
                <a:gd name="T1" fmla="*/ 49 h 49"/>
                <a:gd name="T2" fmla="*/ 14 w 112"/>
                <a:gd name="T3" fmla="*/ 42 h 49"/>
                <a:gd name="T4" fmla="*/ 14 w 112"/>
                <a:gd name="T5" fmla="*/ 40 h 49"/>
                <a:gd name="T6" fmla="*/ 45 w 112"/>
                <a:gd name="T7" fmla="*/ 14 h 49"/>
                <a:gd name="T8" fmla="*/ 49 w 112"/>
                <a:gd name="T9" fmla="*/ 16 h 49"/>
                <a:gd name="T10" fmla="*/ 53 w 112"/>
                <a:gd name="T11" fmla="*/ 15 h 49"/>
                <a:gd name="T12" fmla="*/ 71 w 112"/>
                <a:gd name="T13" fmla="*/ 30 h 49"/>
                <a:gd name="T14" fmla="*/ 70 w 112"/>
                <a:gd name="T15" fmla="*/ 31 h 49"/>
                <a:gd name="T16" fmla="*/ 77 w 112"/>
                <a:gd name="T17" fmla="*/ 38 h 49"/>
                <a:gd name="T18" fmla="*/ 84 w 112"/>
                <a:gd name="T19" fmla="*/ 31 h 49"/>
                <a:gd name="T20" fmla="*/ 84 w 112"/>
                <a:gd name="T21" fmla="*/ 29 h 49"/>
                <a:gd name="T22" fmla="*/ 102 w 112"/>
                <a:gd name="T23" fmla="*/ 13 h 49"/>
                <a:gd name="T24" fmla="*/ 105 w 112"/>
                <a:gd name="T25" fmla="*/ 14 h 49"/>
                <a:gd name="T26" fmla="*/ 112 w 112"/>
                <a:gd name="T27" fmla="*/ 7 h 49"/>
                <a:gd name="T28" fmla="*/ 105 w 112"/>
                <a:gd name="T29" fmla="*/ 0 h 49"/>
                <a:gd name="T30" fmla="*/ 98 w 112"/>
                <a:gd name="T31" fmla="*/ 7 h 49"/>
                <a:gd name="T32" fmla="*/ 98 w 112"/>
                <a:gd name="T33" fmla="*/ 10 h 49"/>
                <a:gd name="T34" fmla="*/ 81 w 112"/>
                <a:gd name="T35" fmla="*/ 26 h 49"/>
                <a:gd name="T36" fmla="*/ 77 w 112"/>
                <a:gd name="T37" fmla="*/ 24 h 49"/>
                <a:gd name="T38" fmla="*/ 73 w 112"/>
                <a:gd name="T39" fmla="*/ 26 h 49"/>
                <a:gd name="T40" fmla="*/ 56 w 112"/>
                <a:gd name="T41" fmla="*/ 11 h 49"/>
                <a:gd name="T42" fmla="*/ 56 w 112"/>
                <a:gd name="T43" fmla="*/ 9 h 49"/>
                <a:gd name="T44" fmla="*/ 49 w 112"/>
                <a:gd name="T45" fmla="*/ 2 h 49"/>
                <a:gd name="T46" fmla="*/ 42 w 112"/>
                <a:gd name="T47" fmla="*/ 9 h 49"/>
                <a:gd name="T48" fmla="*/ 43 w 112"/>
                <a:gd name="T49" fmla="*/ 11 h 49"/>
                <a:gd name="T50" fmla="*/ 11 w 112"/>
                <a:gd name="T51" fmla="*/ 36 h 49"/>
                <a:gd name="T52" fmla="*/ 7 w 112"/>
                <a:gd name="T53" fmla="*/ 35 h 49"/>
                <a:gd name="T54" fmla="*/ 0 w 112"/>
                <a:gd name="T55" fmla="*/ 42 h 49"/>
                <a:gd name="T56" fmla="*/ 7 w 112"/>
                <a:gd name="T57" fmla="*/ 49 h 49"/>
                <a:gd name="T58" fmla="*/ 7 w 112"/>
                <a:gd name="T59" fmla="*/ 49 h 49"/>
                <a:gd name="T60" fmla="*/ 7 w 112"/>
                <a:gd name="T61"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2" h="49">
                  <a:moveTo>
                    <a:pt x="7" y="49"/>
                  </a:moveTo>
                  <a:cubicBezTo>
                    <a:pt x="11" y="49"/>
                    <a:pt x="14" y="45"/>
                    <a:pt x="14" y="42"/>
                  </a:cubicBezTo>
                  <a:cubicBezTo>
                    <a:pt x="14" y="41"/>
                    <a:pt x="14" y="40"/>
                    <a:pt x="14" y="40"/>
                  </a:cubicBezTo>
                  <a:cubicBezTo>
                    <a:pt x="23" y="33"/>
                    <a:pt x="38" y="20"/>
                    <a:pt x="45" y="14"/>
                  </a:cubicBezTo>
                  <a:cubicBezTo>
                    <a:pt x="47" y="15"/>
                    <a:pt x="48" y="16"/>
                    <a:pt x="49" y="16"/>
                  </a:cubicBezTo>
                  <a:cubicBezTo>
                    <a:pt x="51" y="16"/>
                    <a:pt x="52" y="15"/>
                    <a:pt x="53" y="15"/>
                  </a:cubicBezTo>
                  <a:cubicBezTo>
                    <a:pt x="57" y="19"/>
                    <a:pt x="65" y="25"/>
                    <a:pt x="71" y="30"/>
                  </a:cubicBezTo>
                  <a:cubicBezTo>
                    <a:pt x="71" y="30"/>
                    <a:pt x="70" y="31"/>
                    <a:pt x="70" y="31"/>
                  </a:cubicBezTo>
                  <a:cubicBezTo>
                    <a:pt x="70" y="35"/>
                    <a:pt x="73" y="38"/>
                    <a:pt x="77" y="38"/>
                  </a:cubicBezTo>
                  <a:cubicBezTo>
                    <a:pt x="81" y="38"/>
                    <a:pt x="84" y="35"/>
                    <a:pt x="84" y="31"/>
                  </a:cubicBezTo>
                  <a:cubicBezTo>
                    <a:pt x="84" y="31"/>
                    <a:pt x="84" y="30"/>
                    <a:pt x="84" y="29"/>
                  </a:cubicBezTo>
                  <a:cubicBezTo>
                    <a:pt x="102" y="13"/>
                    <a:pt x="102" y="13"/>
                    <a:pt x="102" y="13"/>
                  </a:cubicBezTo>
                  <a:cubicBezTo>
                    <a:pt x="103" y="14"/>
                    <a:pt x="104" y="14"/>
                    <a:pt x="105" y="14"/>
                  </a:cubicBezTo>
                  <a:cubicBezTo>
                    <a:pt x="109" y="14"/>
                    <a:pt x="112" y="11"/>
                    <a:pt x="112" y="7"/>
                  </a:cubicBezTo>
                  <a:cubicBezTo>
                    <a:pt x="112" y="3"/>
                    <a:pt x="109" y="0"/>
                    <a:pt x="105" y="0"/>
                  </a:cubicBezTo>
                  <a:cubicBezTo>
                    <a:pt x="101" y="0"/>
                    <a:pt x="98" y="3"/>
                    <a:pt x="98" y="7"/>
                  </a:cubicBezTo>
                  <a:cubicBezTo>
                    <a:pt x="98" y="8"/>
                    <a:pt x="98" y="9"/>
                    <a:pt x="98" y="10"/>
                  </a:cubicBezTo>
                  <a:cubicBezTo>
                    <a:pt x="93" y="14"/>
                    <a:pt x="86" y="21"/>
                    <a:pt x="81" y="26"/>
                  </a:cubicBezTo>
                  <a:cubicBezTo>
                    <a:pt x="80" y="25"/>
                    <a:pt x="79" y="24"/>
                    <a:pt x="77" y="24"/>
                  </a:cubicBezTo>
                  <a:cubicBezTo>
                    <a:pt x="76" y="24"/>
                    <a:pt x="74" y="25"/>
                    <a:pt x="73" y="26"/>
                  </a:cubicBezTo>
                  <a:cubicBezTo>
                    <a:pt x="68" y="22"/>
                    <a:pt x="61" y="16"/>
                    <a:pt x="56" y="11"/>
                  </a:cubicBezTo>
                  <a:cubicBezTo>
                    <a:pt x="56" y="11"/>
                    <a:pt x="56" y="10"/>
                    <a:pt x="56" y="9"/>
                  </a:cubicBezTo>
                  <a:cubicBezTo>
                    <a:pt x="56" y="5"/>
                    <a:pt x="53" y="2"/>
                    <a:pt x="49" y="2"/>
                  </a:cubicBezTo>
                  <a:cubicBezTo>
                    <a:pt x="46" y="2"/>
                    <a:pt x="42" y="5"/>
                    <a:pt x="42" y="9"/>
                  </a:cubicBezTo>
                  <a:cubicBezTo>
                    <a:pt x="42" y="10"/>
                    <a:pt x="43" y="11"/>
                    <a:pt x="43" y="11"/>
                  </a:cubicBezTo>
                  <a:cubicBezTo>
                    <a:pt x="11" y="36"/>
                    <a:pt x="11" y="36"/>
                    <a:pt x="11" y="36"/>
                  </a:cubicBezTo>
                  <a:cubicBezTo>
                    <a:pt x="10" y="35"/>
                    <a:pt x="9" y="35"/>
                    <a:pt x="7" y="35"/>
                  </a:cubicBezTo>
                  <a:cubicBezTo>
                    <a:pt x="4" y="35"/>
                    <a:pt x="0" y="38"/>
                    <a:pt x="0" y="42"/>
                  </a:cubicBezTo>
                  <a:cubicBezTo>
                    <a:pt x="0" y="45"/>
                    <a:pt x="4" y="49"/>
                    <a:pt x="7" y="49"/>
                  </a:cubicBezTo>
                  <a:close/>
                  <a:moveTo>
                    <a:pt x="7" y="49"/>
                  </a:moveTo>
                  <a:cubicBezTo>
                    <a:pt x="7" y="49"/>
                    <a:pt x="7" y="49"/>
                    <a:pt x="7" y="49"/>
                  </a:cubicBezTo>
                </a:path>
              </a:pathLst>
            </a:custGeom>
            <a:solidFill>
              <a:srgbClr val="F2F2F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42" name="TextBox 26">
              <a:extLst>
                <a:ext uri="{FF2B5EF4-FFF2-40B4-BE49-F238E27FC236}">
                  <a16:creationId xmlns:a16="http://schemas.microsoft.com/office/drawing/2014/main" id="{3301CCF0-4DF8-4A96-8454-521DD1EBC6FF}"/>
                </a:ext>
              </a:extLst>
            </p:cNvPr>
            <p:cNvSpPr txBox="1"/>
            <p:nvPr/>
          </p:nvSpPr>
          <p:spPr>
            <a:xfrm>
              <a:off x="5541277" y="2811395"/>
              <a:ext cx="410690" cy="584775"/>
            </a:xfrm>
            <a:prstGeom prst="rect">
              <a:avLst/>
            </a:prstGeom>
            <a:noFill/>
          </p:spPr>
          <p:txBody>
            <a:bodyPr wrap="none" rtlCol="0">
              <a:spAutoFit/>
            </a:bodyPr>
            <a:lstStyle/>
            <a:p>
              <a:r>
                <a:rPr lang="en-GB" sz="3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S</a:t>
              </a:r>
              <a:endParaRPr lang="en-IN" sz="3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3" name="TextBox 27">
              <a:extLst>
                <a:ext uri="{FF2B5EF4-FFF2-40B4-BE49-F238E27FC236}">
                  <a16:creationId xmlns:a16="http://schemas.microsoft.com/office/drawing/2014/main" id="{EC23F8C2-ED57-476D-ADE4-5C70BA8C5455}"/>
                </a:ext>
              </a:extLst>
            </p:cNvPr>
            <p:cNvSpPr txBox="1"/>
            <p:nvPr/>
          </p:nvSpPr>
          <p:spPr>
            <a:xfrm>
              <a:off x="6371347" y="2811395"/>
              <a:ext cx="582211" cy="584775"/>
            </a:xfrm>
            <a:prstGeom prst="rect">
              <a:avLst/>
            </a:prstGeom>
            <a:noFill/>
          </p:spPr>
          <p:txBody>
            <a:bodyPr wrap="none" rtlCol="0">
              <a:spAutoFit/>
            </a:bodyPr>
            <a:lstStyle/>
            <a:p>
              <a:r>
                <a:rPr lang="en-GB" sz="3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W</a:t>
              </a:r>
              <a:endParaRPr lang="en-IN" sz="3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4" name="TextBox 28">
              <a:extLst>
                <a:ext uri="{FF2B5EF4-FFF2-40B4-BE49-F238E27FC236}">
                  <a16:creationId xmlns:a16="http://schemas.microsoft.com/office/drawing/2014/main" id="{C7EC3E03-A93C-407C-8F27-E14FDCE9B5F2}"/>
                </a:ext>
              </a:extLst>
            </p:cNvPr>
            <p:cNvSpPr txBox="1"/>
            <p:nvPr/>
          </p:nvSpPr>
          <p:spPr>
            <a:xfrm>
              <a:off x="5465762" y="3698876"/>
              <a:ext cx="511679" cy="584775"/>
            </a:xfrm>
            <a:prstGeom prst="rect">
              <a:avLst/>
            </a:prstGeom>
            <a:noFill/>
          </p:spPr>
          <p:txBody>
            <a:bodyPr wrap="none" rtlCol="0">
              <a:spAutoFit/>
            </a:bodyPr>
            <a:lstStyle/>
            <a:p>
              <a:r>
                <a:rPr lang="en-GB" sz="3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O</a:t>
              </a:r>
              <a:endParaRPr lang="en-IN" sz="3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5" name="TextBox 29">
              <a:extLst>
                <a:ext uri="{FF2B5EF4-FFF2-40B4-BE49-F238E27FC236}">
                  <a16:creationId xmlns:a16="http://schemas.microsoft.com/office/drawing/2014/main" id="{AAF601B7-688B-47A8-BC3E-3FA5633DA7D0}"/>
                </a:ext>
              </a:extLst>
            </p:cNvPr>
            <p:cNvSpPr txBox="1"/>
            <p:nvPr/>
          </p:nvSpPr>
          <p:spPr>
            <a:xfrm>
              <a:off x="6421009" y="3708840"/>
              <a:ext cx="421910" cy="584775"/>
            </a:xfrm>
            <a:prstGeom prst="rect">
              <a:avLst/>
            </a:prstGeom>
            <a:noFill/>
          </p:spPr>
          <p:txBody>
            <a:bodyPr wrap="none" rtlCol="0">
              <a:spAutoFit/>
            </a:bodyPr>
            <a:lstStyle/>
            <a:p>
              <a:r>
                <a:rPr lang="en-GB" sz="3200" b="1" dirty="0">
                  <a:solidFill>
                    <a:schemeClr val="bg1"/>
                  </a:solidFill>
                  <a:latin typeface="Open Sans" panose="020B0606030504020204" pitchFamily="34" charset="0"/>
                  <a:ea typeface="Open Sans" panose="020B0606030504020204" pitchFamily="34" charset="0"/>
                  <a:cs typeface="Open Sans" panose="020B0606030504020204" pitchFamily="34" charset="0"/>
                </a:rPr>
                <a:t>T</a:t>
              </a:r>
              <a:endParaRPr lang="en-IN" sz="32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46" name="TextBox 30">
            <a:extLst>
              <a:ext uri="{FF2B5EF4-FFF2-40B4-BE49-F238E27FC236}">
                <a16:creationId xmlns:a16="http://schemas.microsoft.com/office/drawing/2014/main" id="{6F964E8F-4A36-44A1-A997-2F25B8ACF5AE}"/>
              </a:ext>
            </a:extLst>
          </p:cNvPr>
          <p:cNvSpPr txBox="1"/>
          <p:nvPr/>
        </p:nvSpPr>
        <p:spPr>
          <a:xfrm>
            <a:off x="2606734" y="1501782"/>
            <a:ext cx="1172309" cy="369332"/>
          </a:xfrm>
          <a:prstGeom prst="rect">
            <a:avLst/>
          </a:prstGeom>
          <a:noFill/>
        </p:spPr>
        <p:txBody>
          <a:bodyPr wrap="none" rtlCol="0">
            <a:spAutoFit/>
          </a:bodyPr>
          <a:lstStyle/>
          <a:p>
            <a:r>
              <a:rPr lang="en-GB" b="1" dirty="0">
                <a:solidFill>
                  <a:schemeClr val="tx2"/>
                </a:solidFill>
                <a:latin typeface="Open Sans" panose="020B0606030504020204" pitchFamily="34" charset="0"/>
                <a:ea typeface="Open Sans" panose="020B0606030504020204" pitchFamily="34" charset="0"/>
                <a:cs typeface="Open Sans" panose="020B0606030504020204" pitchFamily="34" charset="0"/>
              </a:rPr>
              <a:t>strength</a:t>
            </a:r>
            <a:endParaRPr lang="en-IN"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7" name="Rectangle 31">
            <a:extLst>
              <a:ext uri="{FF2B5EF4-FFF2-40B4-BE49-F238E27FC236}">
                <a16:creationId xmlns:a16="http://schemas.microsoft.com/office/drawing/2014/main" id="{D4CCD369-A504-4E91-BA4C-C921FF1F87B4}"/>
              </a:ext>
            </a:extLst>
          </p:cNvPr>
          <p:cNvSpPr/>
          <p:nvPr/>
        </p:nvSpPr>
        <p:spPr>
          <a:xfrm>
            <a:off x="218284" y="1768257"/>
            <a:ext cx="3560759" cy="646331"/>
          </a:xfrm>
          <a:prstGeom prst="rect">
            <a:avLst/>
          </a:prstGeom>
        </p:spPr>
        <p:txBody>
          <a:bodyPr wrap="square">
            <a:spAutoFit/>
          </a:bodyPr>
          <a:lstStyle/>
          <a:p>
            <a:pPr algn="r">
              <a:lnSpc>
                <a:spcPct val="150000"/>
              </a:lnSpc>
            </a:pP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a:t>
            </a:r>
          </a:p>
        </p:txBody>
      </p:sp>
      <p:sp>
        <p:nvSpPr>
          <p:cNvPr id="48" name="TextBox 32">
            <a:extLst>
              <a:ext uri="{FF2B5EF4-FFF2-40B4-BE49-F238E27FC236}">
                <a16:creationId xmlns:a16="http://schemas.microsoft.com/office/drawing/2014/main" id="{3034E938-6C98-4EA6-8B89-0B1FE0491AD1}"/>
              </a:ext>
            </a:extLst>
          </p:cNvPr>
          <p:cNvSpPr txBox="1"/>
          <p:nvPr/>
        </p:nvSpPr>
        <p:spPr>
          <a:xfrm>
            <a:off x="8631242" y="1583591"/>
            <a:ext cx="1344498" cy="369332"/>
          </a:xfrm>
          <a:prstGeom prst="rect">
            <a:avLst/>
          </a:prstGeom>
          <a:noFill/>
        </p:spPr>
        <p:txBody>
          <a:bodyPr wrap="square" rtlCol="0">
            <a:spAutoFit/>
          </a:bodyPr>
          <a:lstStyle/>
          <a:p>
            <a:r>
              <a:rPr lang="en-GB" b="1" dirty="0">
                <a:solidFill>
                  <a:schemeClr val="tx2"/>
                </a:solidFill>
                <a:latin typeface="Open Sans" panose="020B0606030504020204" pitchFamily="34" charset="0"/>
                <a:ea typeface="Open Sans" panose="020B0606030504020204" pitchFamily="34" charset="0"/>
                <a:cs typeface="Open Sans" panose="020B0606030504020204" pitchFamily="34" charset="0"/>
              </a:rPr>
              <a:t>weakness</a:t>
            </a:r>
            <a:endParaRPr lang="en-IN"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49" name="Rectangle 33">
            <a:extLst>
              <a:ext uri="{FF2B5EF4-FFF2-40B4-BE49-F238E27FC236}">
                <a16:creationId xmlns:a16="http://schemas.microsoft.com/office/drawing/2014/main" id="{65877393-B272-4305-910D-C3DFDC3E0DCB}"/>
              </a:ext>
            </a:extLst>
          </p:cNvPr>
          <p:cNvSpPr/>
          <p:nvPr/>
        </p:nvSpPr>
        <p:spPr>
          <a:xfrm>
            <a:off x="8631241" y="1867972"/>
            <a:ext cx="3560759" cy="646331"/>
          </a:xfrm>
          <a:prstGeom prst="rect">
            <a:avLst/>
          </a:prstGeom>
        </p:spPr>
        <p:txBody>
          <a:bodyPr wrap="square">
            <a:spAutoFit/>
          </a:bodyPr>
          <a:lstStyle/>
          <a:p>
            <a:pPr>
              <a:lnSpc>
                <a:spcPct val="150000"/>
              </a:lnSpc>
            </a:pP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0" name="TextBox 34">
            <a:extLst>
              <a:ext uri="{FF2B5EF4-FFF2-40B4-BE49-F238E27FC236}">
                <a16:creationId xmlns:a16="http://schemas.microsoft.com/office/drawing/2014/main" id="{7E8DAE11-5B8F-438B-B805-9CDA532D3B36}"/>
              </a:ext>
            </a:extLst>
          </p:cNvPr>
          <p:cNvSpPr txBox="1"/>
          <p:nvPr/>
        </p:nvSpPr>
        <p:spPr>
          <a:xfrm>
            <a:off x="8631242" y="5010706"/>
            <a:ext cx="1219876" cy="369332"/>
          </a:xfrm>
          <a:prstGeom prst="rect">
            <a:avLst/>
          </a:prstGeom>
          <a:noFill/>
        </p:spPr>
        <p:txBody>
          <a:bodyPr wrap="square" rtlCol="0">
            <a:spAutoFit/>
          </a:bodyPr>
          <a:lstStyle/>
          <a:p>
            <a:r>
              <a:rPr lang="en-GB" b="1" dirty="0">
                <a:solidFill>
                  <a:schemeClr val="tx2"/>
                </a:solidFill>
                <a:latin typeface="Open Sans" panose="020B0606030504020204" pitchFamily="34" charset="0"/>
                <a:ea typeface="Open Sans" panose="020B0606030504020204" pitchFamily="34" charset="0"/>
                <a:cs typeface="Open Sans" panose="020B0606030504020204" pitchFamily="34" charset="0"/>
              </a:rPr>
              <a:t>threats</a:t>
            </a:r>
            <a:endParaRPr lang="en-IN"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1" name="Rectangle 35">
            <a:extLst>
              <a:ext uri="{FF2B5EF4-FFF2-40B4-BE49-F238E27FC236}">
                <a16:creationId xmlns:a16="http://schemas.microsoft.com/office/drawing/2014/main" id="{3C21B42A-A2A5-41D8-B976-DE3F770DCB31}"/>
              </a:ext>
            </a:extLst>
          </p:cNvPr>
          <p:cNvSpPr/>
          <p:nvPr/>
        </p:nvSpPr>
        <p:spPr>
          <a:xfrm>
            <a:off x="8631241" y="5295087"/>
            <a:ext cx="3560759" cy="646331"/>
          </a:xfrm>
          <a:prstGeom prst="rect">
            <a:avLst/>
          </a:prstGeom>
        </p:spPr>
        <p:txBody>
          <a:bodyPr wrap="square">
            <a:spAutoFit/>
          </a:bodyPr>
          <a:lstStyle/>
          <a:p>
            <a:pPr>
              <a:lnSpc>
                <a:spcPct val="150000"/>
              </a:lnSpc>
            </a:pP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2" name="TextBox 36">
            <a:extLst>
              <a:ext uri="{FF2B5EF4-FFF2-40B4-BE49-F238E27FC236}">
                <a16:creationId xmlns:a16="http://schemas.microsoft.com/office/drawing/2014/main" id="{5EC651FF-8CBE-4957-BE7D-F01F386E038D}"/>
              </a:ext>
            </a:extLst>
          </p:cNvPr>
          <p:cNvSpPr txBox="1"/>
          <p:nvPr/>
        </p:nvSpPr>
        <p:spPr>
          <a:xfrm>
            <a:off x="2069572" y="5010706"/>
            <a:ext cx="1758815" cy="369332"/>
          </a:xfrm>
          <a:prstGeom prst="rect">
            <a:avLst/>
          </a:prstGeom>
          <a:noFill/>
        </p:spPr>
        <p:txBody>
          <a:bodyPr wrap="none" rtlCol="0">
            <a:spAutoFit/>
          </a:bodyPr>
          <a:lstStyle/>
          <a:p>
            <a:r>
              <a:rPr lang="en-GB" b="1" dirty="0">
                <a:solidFill>
                  <a:schemeClr val="tx2"/>
                </a:solidFill>
                <a:latin typeface="Open Sans" panose="020B0606030504020204" pitchFamily="34" charset="0"/>
                <a:ea typeface="Open Sans" panose="020B0606030504020204" pitchFamily="34" charset="0"/>
                <a:cs typeface="Open Sans" panose="020B0606030504020204" pitchFamily="34" charset="0"/>
              </a:rPr>
              <a:t>opportunities</a:t>
            </a:r>
            <a:endParaRPr lang="en-IN"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3" name="Rectangle 37">
            <a:extLst>
              <a:ext uri="{FF2B5EF4-FFF2-40B4-BE49-F238E27FC236}">
                <a16:creationId xmlns:a16="http://schemas.microsoft.com/office/drawing/2014/main" id="{C64BAA2B-B553-4A6A-9C81-3F712E451360}"/>
              </a:ext>
            </a:extLst>
          </p:cNvPr>
          <p:cNvSpPr/>
          <p:nvPr/>
        </p:nvSpPr>
        <p:spPr>
          <a:xfrm>
            <a:off x="259330" y="5277181"/>
            <a:ext cx="3560759" cy="646331"/>
          </a:xfrm>
          <a:prstGeom prst="rect">
            <a:avLst/>
          </a:prstGeom>
        </p:spPr>
        <p:txBody>
          <a:bodyPr wrap="square">
            <a:spAutoFit/>
          </a:bodyPr>
          <a:lstStyle/>
          <a:p>
            <a:pPr algn="r">
              <a:lnSpc>
                <a:spcPct val="150000"/>
              </a:lnSpc>
            </a:pP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tellus</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a:t>
            </a:r>
          </a:p>
        </p:txBody>
      </p:sp>
    </p:spTree>
    <p:extLst>
      <p:ext uri="{BB962C8B-B14F-4D97-AF65-F5344CB8AC3E}">
        <p14:creationId xmlns:p14="http://schemas.microsoft.com/office/powerpoint/2010/main" val="748053099"/>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fade">
                                      <p:cBhvr>
                                        <p:cTn id="7" dur="500"/>
                                        <p:tgtEl>
                                          <p:spTgt spid="22"/>
                                        </p:tgtEl>
                                      </p:cBhvr>
                                    </p:animEffect>
                                  </p:childTnLst>
                                </p:cTn>
                              </p:par>
                            </p:childTnLst>
                          </p:cTn>
                        </p:par>
                        <p:par>
                          <p:cTn id="8" fill="hold">
                            <p:stCondLst>
                              <p:cond delay="500"/>
                            </p:stCondLst>
                            <p:childTnLst>
                              <p:par>
                                <p:cTn id="9" presetID="18" presetClass="entr" presetSubtype="12"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strips(downLeft)">
                                      <p:cBhvr>
                                        <p:cTn id="11" dur="500"/>
                                        <p:tgtEl>
                                          <p:spTgt spid="21"/>
                                        </p:tgtEl>
                                      </p:cBhvr>
                                    </p:animEffect>
                                  </p:childTnLst>
                                </p:cTn>
                              </p:par>
                            </p:childTnLst>
                          </p:cTn>
                        </p:par>
                        <p:par>
                          <p:cTn id="12" fill="hold">
                            <p:stCondLst>
                              <p:cond delay="1000"/>
                            </p:stCondLst>
                            <p:childTnLst>
                              <p:par>
                                <p:cTn id="13" presetID="18" presetClass="entr" presetSubtype="12" fill="hold" grpId="0" nodeType="afterEffect">
                                  <p:stCondLst>
                                    <p:cond delay="0"/>
                                  </p:stCondLst>
                                  <p:childTnLst>
                                    <p:set>
                                      <p:cBhvr>
                                        <p:cTn id="14" dur="1" fill="hold">
                                          <p:stCondLst>
                                            <p:cond delay="0"/>
                                          </p:stCondLst>
                                        </p:cTn>
                                        <p:tgtEl>
                                          <p:spTgt spid="46"/>
                                        </p:tgtEl>
                                        <p:attrNameLst>
                                          <p:attrName>style.visibility</p:attrName>
                                        </p:attrNameLst>
                                      </p:cBhvr>
                                      <p:to>
                                        <p:strVal val="visible"/>
                                      </p:to>
                                    </p:set>
                                    <p:animEffect transition="in" filter="strips(downLeft)">
                                      <p:cBhvr>
                                        <p:cTn id="15" dur="500"/>
                                        <p:tgtEl>
                                          <p:spTgt spid="46"/>
                                        </p:tgtEl>
                                      </p:cBhvr>
                                    </p:animEffect>
                                  </p:childTnLst>
                                </p:cTn>
                              </p:par>
                            </p:childTnLst>
                          </p:cTn>
                        </p:par>
                        <p:par>
                          <p:cTn id="16" fill="hold">
                            <p:stCondLst>
                              <p:cond delay="1500"/>
                            </p:stCondLst>
                            <p:childTnLst>
                              <p:par>
                                <p:cTn id="17" presetID="18" presetClass="entr" presetSubtype="12" fill="hold" grpId="0" nodeType="afterEffect">
                                  <p:stCondLst>
                                    <p:cond delay="0"/>
                                  </p:stCondLst>
                                  <p:childTnLst>
                                    <p:set>
                                      <p:cBhvr>
                                        <p:cTn id="18" dur="1" fill="hold">
                                          <p:stCondLst>
                                            <p:cond delay="0"/>
                                          </p:stCondLst>
                                        </p:cTn>
                                        <p:tgtEl>
                                          <p:spTgt spid="47"/>
                                        </p:tgtEl>
                                        <p:attrNameLst>
                                          <p:attrName>style.visibility</p:attrName>
                                        </p:attrNameLst>
                                      </p:cBhvr>
                                      <p:to>
                                        <p:strVal val="visible"/>
                                      </p:to>
                                    </p:set>
                                    <p:animEffect transition="in" filter="strips(downLeft)">
                                      <p:cBhvr>
                                        <p:cTn id="19" dur="500"/>
                                        <p:tgtEl>
                                          <p:spTgt spid="47"/>
                                        </p:tgtEl>
                                      </p:cBhvr>
                                    </p:animEffect>
                                  </p:childTnLst>
                                </p:cTn>
                              </p:par>
                            </p:childTnLst>
                          </p:cTn>
                        </p:par>
                        <p:par>
                          <p:cTn id="20" fill="hold">
                            <p:stCondLst>
                              <p:cond delay="2000"/>
                            </p:stCondLst>
                            <p:childTnLst>
                              <p:par>
                                <p:cTn id="21" presetID="18" presetClass="entr" presetSubtype="6" fill="hold" grpId="0" nodeType="afterEffect">
                                  <p:stCondLst>
                                    <p:cond delay="0"/>
                                  </p:stCondLst>
                                  <p:childTnLst>
                                    <p:set>
                                      <p:cBhvr>
                                        <p:cTn id="22" dur="1" fill="hold">
                                          <p:stCondLst>
                                            <p:cond delay="0"/>
                                          </p:stCondLst>
                                        </p:cTn>
                                        <p:tgtEl>
                                          <p:spTgt spid="48"/>
                                        </p:tgtEl>
                                        <p:attrNameLst>
                                          <p:attrName>style.visibility</p:attrName>
                                        </p:attrNameLst>
                                      </p:cBhvr>
                                      <p:to>
                                        <p:strVal val="visible"/>
                                      </p:to>
                                    </p:set>
                                    <p:animEffect transition="in" filter="strips(downRight)">
                                      <p:cBhvr>
                                        <p:cTn id="23" dur="500"/>
                                        <p:tgtEl>
                                          <p:spTgt spid="48"/>
                                        </p:tgtEl>
                                      </p:cBhvr>
                                    </p:animEffect>
                                  </p:childTnLst>
                                </p:cTn>
                              </p:par>
                            </p:childTnLst>
                          </p:cTn>
                        </p:par>
                        <p:par>
                          <p:cTn id="24" fill="hold">
                            <p:stCondLst>
                              <p:cond delay="2500"/>
                            </p:stCondLst>
                            <p:childTnLst>
                              <p:par>
                                <p:cTn id="25" presetID="18" presetClass="entr" presetSubtype="6" fill="hold" grpId="0" nodeType="afterEffect">
                                  <p:stCondLst>
                                    <p:cond delay="0"/>
                                  </p:stCondLst>
                                  <p:childTnLst>
                                    <p:set>
                                      <p:cBhvr>
                                        <p:cTn id="26" dur="1" fill="hold">
                                          <p:stCondLst>
                                            <p:cond delay="0"/>
                                          </p:stCondLst>
                                        </p:cTn>
                                        <p:tgtEl>
                                          <p:spTgt spid="20"/>
                                        </p:tgtEl>
                                        <p:attrNameLst>
                                          <p:attrName>style.visibility</p:attrName>
                                        </p:attrNameLst>
                                      </p:cBhvr>
                                      <p:to>
                                        <p:strVal val="visible"/>
                                      </p:to>
                                    </p:set>
                                    <p:animEffect transition="in" filter="strips(downRight)">
                                      <p:cBhvr>
                                        <p:cTn id="27" dur="500"/>
                                        <p:tgtEl>
                                          <p:spTgt spid="20"/>
                                        </p:tgtEl>
                                      </p:cBhvr>
                                    </p:animEffect>
                                  </p:childTnLst>
                                </p:cTn>
                              </p:par>
                            </p:childTnLst>
                          </p:cTn>
                        </p:par>
                        <p:par>
                          <p:cTn id="28" fill="hold">
                            <p:stCondLst>
                              <p:cond delay="3000"/>
                            </p:stCondLst>
                            <p:childTnLst>
                              <p:par>
                                <p:cTn id="29" presetID="18" presetClass="entr" presetSubtype="6" fill="hold" grpId="0" nodeType="afterEffect">
                                  <p:stCondLst>
                                    <p:cond delay="0"/>
                                  </p:stCondLst>
                                  <p:childTnLst>
                                    <p:set>
                                      <p:cBhvr>
                                        <p:cTn id="30" dur="1" fill="hold">
                                          <p:stCondLst>
                                            <p:cond delay="0"/>
                                          </p:stCondLst>
                                        </p:cTn>
                                        <p:tgtEl>
                                          <p:spTgt spid="49"/>
                                        </p:tgtEl>
                                        <p:attrNameLst>
                                          <p:attrName>style.visibility</p:attrName>
                                        </p:attrNameLst>
                                      </p:cBhvr>
                                      <p:to>
                                        <p:strVal val="visible"/>
                                      </p:to>
                                    </p:set>
                                    <p:animEffect transition="in" filter="strips(downRight)">
                                      <p:cBhvr>
                                        <p:cTn id="31" dur="500"/>
                                        <p:tgtEl>
                                          <p:spTgt spid="49"/>
                                        </p:tgtEl>
                                      </p:cBhvr>
                                    </p:animEffect>
                                  </p:childTnLst>
                                </p:cTn>
                              </p:par>
                            </p:childTnLst>
                          </p:cTn>
                        </p:par>
                        <p:par>
                          <p:cTn id="32" fill="hold">
                            <p:stCondLst>
                              <p:cond delay="3500"/>
                            </p:stCondLst>
                            <p:childTnLst>
                              <p:par>
                                <p:cTn id="33" presetID="22" presetClass="entr" presetSubtype="1" fill="hold" grpId="0" nodeType="afterEffect">
                                  <p:stCondLst>
                                    <p:cond delay="0"/>
                                  </p:stCondLst>
                                  <p:childTnLst>
                                    <p:set>
                                      <p:cBhvr>
                                        <p:cTn id="34" dur="1" fill="hold">
                                          <p:stCondLst>
                                            <p:cond delay="0"/>
                                          </p:stCondLst>
                                        </p:cTn>
                                        <p:tgtEl>
                                          <p:spTgt spid="19"/>
                                        </p:tgtEl>
                                        <p:attrNameLst>
                                          <p:attrName>style.visibility</p:attrName>
                                        </p:attrNameLst>
                                      </p:cBhvr>
                                      <p:to>
                                        <p:strVal val="visible"/>
                                      </p:to>
                                    </p:set>
                                    <p:animEffect transition="in" filter="wipe(up)">
                                      <p:cBhvr>
                                        <p:cTn id="35" dur="500"/>
                                        <p:tgtEl>
                                          <p:spTgt spid="19"/>
                                        </p:tgtEl>
                                      </p:cBhvr>
                                    </p:animEffect>
                                  </p:childTnLst>
                                </p:cTn>
                              </p:par>
                            </p:childTnLst>
                          </p:cTn>
                        </p:par>
                        <p:par>
                          <p:cTn id="36" fill="hold">
                            <p:stCondLst>
                              <p:cond delay="4000"/>
                            </p:stCondLst>
                            <p:childTnLst>
                              <p:par>
                                <p:cTn id="37" presetID="22" presetClass="entr" presetSubtype="1" fill="hold" grpId="0" nodeType="afterEffect">
                                  <p:stCondLst>
                                    <p:cond delay="0"/>
                                  </p:stCondLst>
                                  <p:childTnLst>
                                    <p:set>
                                      <p:cBhvr>
                                        <p:cTn id="38" dur="1" fill="hold">
                                          <p:stCondLst>
                                            <p:cond delay="0"/>
                                          </p:stCondLst>
                                        </p:cTn>
                                        <p:tgtEl>
                                          <p:spTgt spid="52"/>
                                        </p:tgtEl>
                                        <p:attrNameLst>
                                          <p:attrName>style.visibility</p:attrName>
                                        </p:attrNameLst>
                                      </p:cBhvr>
                                      <p:to>
                                        <p:strVal val="visible"/>
                                      </p:to>
                                    </p:set>
                                    <p:animEffect transition="in" filter="wipe(up)">
                                      <p:cBhvr>
                                        <p:cTn id="39" dur="500"/>
                                        <p:tgtEl>
                                          <p:spTgt spid="52"/>
                                        </p:tgtEl>
                                      </p:cBhvr>
                                    </p:animEffect>
                                  </p:childTnLst>
                                </p:cTn>
                              </p:par>
                            </p:childTnLst>
                          </p:cTn>
                        </p:par>
                        <p:par>
                          <p:cTn id="40" fill="hold">
                            <p:stCondLst>
                              <p:cond delay="4500"/>
                            </p:stCondLst>
                            <p:childTnLst>
                              <p:par>
                                <p:cTn id="41" presetID="22" presetClass="entr" presetSubtype="1" fill="hold" grpId="0" nodeType="afterEffect">
                                  <p:stCondLst>
                                    <p:cond delay="0"/>
                                  </p:stCondLst>
                                  <p:childTnLst>
                                    <p:set>
                                      <p:cBhvr>
                                        <p:cTn id="42" dur="1" fill="hold">
                                          <p:stCondLst>
                                            <p:cond delay="0"/>
                                          </p:stCondLst>
                                        </p:cTn>
                                        <p:tgtEl>
                                          <p:spTgt spid="53"/>
                                        </p:tgtEl>
                                        <p:attrNameLst>
                                          <p:attrName>style.visibility</p:attrName>
                                        </p:attrNameLst>
                                      </p:cBhvr>
                                      <p:to>
                                        <p:strVal val="visible"/>
                                      </p:to>
                                    </p:set>
                                    <p:animEffect transition="in" filter="wipe(up)">
                                      <p:cBhvr>
                                        <p:cTn id="43" dur="500"/>
                                        <p:tgtEl>
                                          <p:spTgt spid="53"/>
                                        </p:tgtEl>
                                      </p:cBhvr>
                                    </p:animEffect>
                                  </p:childTnLst>
                                </p:cTn>
                              </p:par>
                            </p:childTnLst>
                          </p:cTn>
                        </p:par>
                        <p:par>
                          <p:cTn id="44" fill="hold">
                            <p:stCondLst>
                              <p:cond delay="5000"/>
                            </p:stCondLst>
                            <p:childTnLst>
                              <p:par>
                                <p:cTn id="45" presetID="22" presetClass="entr" presetSubtype="1" fill="hold" grpId="0" nodeType="afterEffect">
                                  <p:stCondLst>
                                    <p:cond delay="0"/>
                                  </p:stCondLst>
                                  <p:childTnLst>
                                    <p:set>
                                      <p:cBhvr>
                                        <p:cTn id="46" dur="1" fill="hold">
                                          <p:stCondLst>
                                            <p:cond delay="0"/>
                                          </p:stCondLst>
                                        </p:cTn>
                                        <p:tgtEl>
                                          <p:spTgt spid="50"/>
                                        </p:tgtEl>
                                        <p:attrNameLst>
                                          <p:attrName>style.visibility</p:attrName>
                                        </p:attrNameLst>
                                      </p:cBhvr>
                                      <p:to>
                                        <p:strVal val="visible"/>
                                      </p:to>
                                    </p:set>
                                    <p:animEffect transition="in" filter="wipe(up)">
                                      <p:cBhvr>
                                        <p:cTn id="47" dur="500"/>
                                        <p:tgtEl>
                                          <p:spTgt spid="50"/>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18"/>
                                        </p:tgtEl>
                                        <p:attrNameLst>
                                          <p:attrName>style.visibility</p:attrName>
                                        </p:attrNameLst>
                                      </p:cBhvr>
                                      <p:to>
                                        <p:strVal val="visible"/>
                                      </p:to>
                                    </p:set>
                                    <p:animEffect transition="in" filter="wipe(up)">
                                      <p:cBhvr>
                                        <p:cTn id="51" dur="500"/>
                                        <p:tgtEl>
                                          <p:spTgt spid="18"/>
                                        </p:tgtEl>
                                      </p:cBhvr>
                                    </p:animEffect>
                                  </p:childTnLst>
                                </p:cTn>
                              </p:par>
                            </p:childTnLst>
                          </p:cTn>
                        </p:par>
                        <p:par>
                          <p:cTn id="52" fill="hold">
                            <p:stCondLst>
                              <p:cond delay="6000"/>
                            </p:stCondLst>
                            <p:childTnLst>
                              <p:par>
                                <p:cTn id="53" presetID="22" presetClass="entr" presetSubtype="1" fill="hold" grpId="0" nodeType="afterEffect">
                                  <p:stCondLst>
                                    <p:cond delay="0"/>
                                  </p:stCondLst>
                                  <p:childTnLst>
                                    <p:set>
                                      <p:cBhvr>
                                        <p:cTn id="54" dur="1" fill="hold">
                                          <p:stCondLst>
                                            <p:cond delay="0"/>
                                          </p:stCondLst>
                                        </p:cTn>
                                        <p:tgtEl>
                                          <p:spTgt spid="51"/>
                                        </p:tgtEl>
                                        <p:attrNameLst>
                                          <p:attrName>style.visibility</p:attrName>
                                        </p:attrNameLst>
                                      </p:cBhvr>
                                      <p:to>
                                        <p:strVal val="visible"/>
                                      </p:to>
                                    </p:set>
                                    <p:animEffect transition="in" filter="wipe(up)">
                                      <p:cBhvr>
                                        <p:cTn id="55" dur="500"/>
                                        <p:tgtEl>
                                          <p:spTgt spid="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animBg="1"/>
      <p:bldP spid="21" grpId="0" animBg="1"/>
      <p:bldP spid="46" grpId="0"/>
      <p:bldP spid="47" grpId="0"/>
      <p:bldP spid="48" grpId="0"/>
      <p:bldP spid="49" grpId="0"/>
      <p:bldP spid="50" grpId="0"/>
      <p:bldP spid="51" grpId="0"/>
      <p:bldP spid="52" grpId="0"/>
      <p:bldP spid="53"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cxnSp>
        <p:nvCxnSpPr>
          <p:cNvPr id="54" name="Straight Connector 34">
            <a:extLst>
              <a:ext uri="{FF2B5EF4-FFF2-40B4-BE49-F238E27FC236}">
                <a16:creationId xmlns:a16="http://schemas.microsoft.com/office/drawing/2014/main" id="{D69945D2-0E07-4AFA-96E6-791694DB407B}"/>
              </a:ext>
            </a:extLst>
          </p:cNvPr>
          <p:cNvCxnSpPr/>
          <p:nvPr/>
        </p:nvCxnSpPr>
        <p:spPr>
          <a:xfrm>
            <a:off x="-32957" y="3040621"/>
            <a:ext cx="12192000" cy="0"/>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55" name="Group 3">
            <a:extLst>
              <a:ext uri="{FF2B5EF4-FFF2-40B4-BE49-F238E27FC236}">
                <a16:creationId xmlns:a16="http://schemas.microsoft.com/office/drawing/2014/main" id="{60BA767E-56A8-4512-A029-ECB1BCFF5FC5}"/>
              </a:ext>
            </a:extLst>
          </p:cNvPr>
          <p:cNvGrpSpPr/>
          <p:nvPr/>
        </p:nvGrpSpPr>
        <p:grpSpPr>
          <a:xfrm>
            <a:off x="5217247" y="2266262"/>
            <a:ext cx="1548718" cy="1610632"/>
            <a:chOff x="5250204" y="2449595"/>
            <a:chExt cx="1548718" cy="1610632"/>
          </a:xfrm>
        </p:grpSpPr>
        <p:grpSp>
          <p:nvGrpSpPr>
            <p:cNvPr id="56" name="Group 5">
              <a:extLst>
                <a:ext uri="{FF2B5EF4-FFF2-40B4-BE49-F238E27FC236}">
                  <a16:creationId xmlns:a16="http://schemas.microsoft.com/office/drawing/2014/main" id="{40718DFF-5DBC-447C-9449-3F76738F8F08}"/>
                </a:ext>
              </a:extLst>
            </p:cNvPr>
            <p:cNvGrpSpPr/>
            <p:nvPr/>
          </p:nvGrpSpPr>
          <p:grpSpPr>
            <a:xfrm>
              <a:off x="5250204" y="2449595"/>
              <a:ext cx="1548718" cy="1610632"/>
              <a:chOff x="5250204" y="2592464"/>
              <a:chExt cx="1548718" cy="1610632"/>
            </a:xfrm>
          </p:grpSpPr>
          <p:sp>
            <p:nvSpPr>
              <p:cNvPr id="59" name="Rounded Rectangle 4">
                <a:extLst>
                  <a:ext uri="{FF2B5EF4-FFF2-40B4-BE49-F238E27FC236}">
                    <a16:creationId xmlns:a16="http://schemas.microsoft.com/office/drawing/2014/main" id="{5C32E2F3-A8AF-4811-8B82-F8F3879ED03F}"/>
                  </a:ext>
                </a:extLst>
              </p:cNvPr>
              <p:cNvSpPr/>
              <p:nvPr/>
            </p:nvSpPr>
            <p:spPr>
              <a:xfrm rot="2700000">
                <a:off x="5250204" y="2654378"/>
                <a:ext cx="1548718" cy="1548718"/>
              </a:xfrm>
              <a:prstGeom prst="roundRect">
                <a:avLst>
                  <a:gd name="adj" fmla="val 10417"/>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60" name="Rounded Rectangle 1">
                <a:extLst>
                  <a:ext uri="{FF2B5EF4-FFF2-40B4-BE49-F238E27FC236}">
                    <a16:creationId xmlns:a16="http://schemas.microsoft.com/office/drawing/2014/main" id="{C85173C5-84F7-4EC8-AE3C-331C98C71650}"/>
                  </a:ext>
                </a:extLst>
              </p:cNvPr>
              <p:cNvSpPr/>
              <p:nvPr/>
            </p:nvSpPr>
            <p:spPr>
              <a:xfrm rot="2700000">
                <a:off x="5250204" y="2592464"/>
                <a:ext cx="1548718" cy="1548718"/>
              </a:xfrm>
              <a:prstGeom prst="roundRect">
                <a:avLst>
                  <a:gd name="adj" fmla="val 10417"/>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sp>
          <p:nvSpPr>
            <p:cNvPr id="57" name="TextBox 40">
              <a:extLst>
                <a:ext uri="{FF2B5EF4-FFF2-40B4-BE49-F238E27FC236}">
                  <a16:creationId xmlns:a16="http://schemas.microsoft.com/office/drawing/2014/main" id="{F5257FF7-9B11-4ADE-85BE-43BD8EDFD44E}"/>
                </a:ext>
              </a:extLst>
            </p:cNvPr>
            <p:cNvSpPr txBox="1"/>
            <p:nvPr/>
          </p:nvSpPr>
          <p:spPr>
            <a:xfrm>
              <a:off x="5378392" y="3248468"/>
              <a:ext cx="1292341" cy="369332"/>
            </a:xfrm>
            <a:prstGeom prst="rect">
              <a:avLst/>
            </a:prstGeom>
            <a:noFill/>
          </p:spPr>
          <p:txBody>
            <a:bodyPr wrap="none" rtlCol="0">
              <a:spAutoFit/>
            </a:bodyPr>
            <a:lstStyle/>
            <a:p>
              <a:r>
                <a:rPr lang="en-GB" b="1" dirty="0">
                  <a:solidFill>
                    <a:schemeClr val="bg1"/>
                  </a:solidFill>
                  <a:latin typeface="Open Sans" panose="020B0606030504020204" pitchFamily="34" charset="0"/>
                  <a:ea typeface="Open Sans" panose="020B0606030504020204" pitchFamily="34" charset="0"/>
                  <a:cs typeface="Open Sans" panose="020B0606030504020204" pitchFamily="34" charset="0"/>
                </a:rPr>
                <a:t>PRODUCT</a:t>
              </a:r>
              <a:endParaRPr lang="en-IN"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58" name="Rectangle 41">
              <a:extLst>
                <a:ext uri="{FF2B5EF4-FFF2-40B4-BE49-F238E27FC236}">
                  <a16:creationId xmlns:a16="http://schemas.microsoft.com/office/drawing/2014/main" id="{72DF078E-55EB-428D-951D-A2EA290D542F}"/>
                </a:ext>
              </a:extLst>
            </p:cNvPr>
            <p:cNvSpPr/>
            <p:nvPr/>
          </p:nvSpPr>
          <p:spPr>
            <a:xfrm>
              <a:off x="5675748" y="2613183"/>
              <a:ext cx="697627" cy="707886"/>
            </a:xfrm>
            <a:prstGeom prst="rect">
              <a:avLst/>
            </a:prstGeom>
          </p:spPr>
          <p:txBody>
            <a:bodyPr wrap="none">
              <a:spAutoFit/>
            </a:bodyPr>
            <a:lstStyle/>
            <a:p>
              <a:r>
                <a:rPr lang="en-IN" sz="4000" dirty="0">
                  <a:solidFill>
                    <a:schemeClr val="bg1"/>
                  </a:solidFill>
                  <a:latin typeface="FontAwesome" pitchFamily="50" charset="0"/>
                </a:rPr>
                <a:t></a:t>
              </a:r>
            </a:p>
          </p:txBody>
        </p:sp>
      </p:grpSp>
      <p:sp>
        <p:nvSpPr>
          <p:cNvPr id="61" name="TextBox 44">
            <a:extLst>
              <a:ext uri="{FF2B5EF4-FFF2-40B4-BE49-F238E27FC236}">
                <a16:creationId xmlns:a16="http://schemas.microsoft.com/office/drawing/2014/main" id="{BA1C3A45-E291-4AD4-A936-9CD6E38017BF}"/>
              </a:ext>
            </a:extLst>
          </p:cNvPr>
          <p:cNvSpPr txBox="1"/>
          <p:nvPr/>
        </p:nvSpPr>
        <p:spPr>
          <a:xfrm>
            <a:off x="3223321" y="5282191"/>
            <a:ext cx="1218603" cy="307777"/>
          </a:xfrm>
          <a:prstGeom prst="rect">
            <a:avLst/>
          </a:prstGeom>
          <a:noFill/>
        </p:spPr>
        <p:txBody>
          <a:bodyPr wrap="none" rtlCol="0">
            <a:spAutoFit/>
          </a:bodyPr>
          <a:lstStyle/>
          <a:p>
            <a:r>
              <a:rPr lang="en-GB" sz="1400" b="1" dirty="0">
                <a:solidFill>
                  <a:schemeClr val="tx2"/>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2" name="Rectangle 45">
            <a:extLst>
              <a:ext uri="{FF2B5EF4-FFF2-40B4-BE49-F238E27FC236}">
                <a16:creationId xmlns:a16="http://schemas.microsoft.com/office/drawing/2014/main" id="{F8D8681B-6E98-4305-99E0-8F0CB80A5364}"/>
              </a:ext>
            </a:extLst>
          </p:cNvPr>
          <p:cNvSpPr/>
          <p:nvPr/>
        </p:nvSpPr>
        <p:spPr>
          <a:xfrm>
            <a:off x="2895271" y="5558985"/>
            <a:ext cx="1944953" cy="577081"/>
          </a:xfrm>
          <a:prstGeom prst="rect">
            <a:avLst/>
          </a:prstGeom>
        </p:spPr>
        <p:txBody>
          <a:bodyPr wrap="square">
            <a:spAutoFit/>
          </a:bodyPr>
          <a:lstStyle/>
          <a:p>
            <a:pPr algn="ct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3" name="TextBox 46">
            <a:extLst>
              <a:ext uri="{FF2B5EF4-FFF2-40B4-BE49-F238E27FC236}">
                <a16:creationId xmlns:a16="http://schemas.microsoft.com/office/drawing/2014/main" id="{0829924F-9D58-4B6E-A455-FE4E7A5BB3F7}"/>
              </a:ext>
            </a:extLst>
          </p:cNvPr>
          <p:cNvSpPr txBox="1"/>
          <p:nvPr/>
        </p:nvSpPr>
        <p:spPr>
          <a:xfrm>
            <a:off x="7860018" y="5282191"/>
            <a:ext cx="1218603" cy="307777"/>
          </a:xfrm>
          <a:prstGeom prst="rect">
            <a:avLst/>
          </a:prstGeom>
          <a:noFill/>
        </p:spPr>
        <p:txBody>
          <a:bodyPr wrap="none" rtlCol="0">
            <a:spAutoFit/>
          </a:bodyPr>
          <a:lstStyle/>
          <a:p>
            <a:r>
              <a:rPr lang="en-GB" sz="1400" b="1" dirty="0">
                <a:solidFill>
                  <a:schemeClr val="tx2"/>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4" name="Rectangle 47">
            <a:extLst>
              <a:ext uri="{FF2B5EF4-FFF2-40B4-BE49-F238E27FC236}">
                <a16:creationId xmlns:a16="http://schemas.microsoft.com/office/drawing/2014/main" id="{8D1F9B87-261E-44FA-8D8C-2F5261ED844E}"/>
              </a:ext>
            </a:extLst>
          </p:cNvPr>
          <p:cNvSpPr/>
          <p:nvPr/>
        </p:nvSpPr>
        <p:spPr>
          <a:xfrm>
            <a:off x="7531968" y="5558985"/>
            <a:ext cx="1944953" cy="577081"/>
          </a:xfrm>
          <a:prstGeom prst="rect">
            <a:avLst/>
          </a:prstGeom>
        </p:spPr>
        <p:txBody>
          <a:bodyPr wrap="square">
            <a:spAutoFit/>
          </a:bodyPr>
          <a:lstStyle/>
          <a:p>
            <a:pPr algn="ct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5" name="TextBox 48">
            <a:extLst>
              <a:ext uri="{FF2B5EF4-FFF2-40B4-BE49-F238E27FC236}">
                <a16:creationId xmlns:a16="http://schemas.microsoft.com/office/drawing/2014/main" id="{B14A6A75-8EB9-4AF4-B006-53DDF7AA77D5}"/>
              </a:ext>
            </a:extLst>
          </p:cNvPr>
          <p:cNvSpPr txBox="1"/>
          <p:nvPr/>
        </p:nvSpPr>
        <p:spPr>
          <a:xfrm>
            <a:off x="9843451" y="5282191"/>
            <a:ext cx="1218603" cy="307777"/>
          </a:xfrm>
          <a:prstGeom prst="rect">
            <a:avLst/>
          </a:prstGeom>
          <a:noFill/>
        </p:spPr>
        <p:txBody>
          <a:bodyPr wrap="none" rtlCol="0">
            <a:spAutoFit/>
          </a:bodyPr>
          <a:lstStyle/>
          <a:p>
            <a:r>
              <a:rPr lang="en-GB" sz="1400" b="1" dirty="0">
                <a:solidFill>
                  <a:schemeClr val="tx2"/>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66" name="Rectangle 49">
            <a:extLst>
              <a:ext uri="{FF2B5EF4-FFF2-40B4-BE49-F238E27FC236}">
                <a16:creationId xmlns:a16="http://schemas.microsoft.com/office/drawing/2014/main" id="{18CBAFA7-E5EA-46E9-872A-B94F149F8B91}"/>
              </a:ext>
            </a:extLst>
          </p:cNvPr>
          <p:cNvSpPr/>
          <p:nvPr/>
        </p:nvSpPr>
        <p:spPr>
          <a:xfrm>
            <a:off x="9515401" y="5558985"/>
            <a:ext cx="1944953" cy="577081"/>
          </a:xfrm>
          <a:prstGeom prst="rect">
            <a:avLst/>
          </a:prstGeom>
        </p:spPr>
        <p:txBody>
          <a:bodyPr wrap="square">
            <a:spAutoFit/>
          </a:bodyPr>
          <a:lstStyle/>
          <a:p>
            <a:pPr algn="ct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7" name="Group 10">
            <a:extLst>
              <a:ext uri="{FF2B5EF4-FFF2-40B4-BE49-F238E27FC236}">
                <a16:creationId xmlns:a16="http://schemas.microsoft.com/office/drawing/2014/main" id="{56743F10-6A70-441E-A0CC-DBA0509D471A}"/>
              </a:ext>
            </a:extLst>
          </p:cNvPr>
          <p:cNvGrpSpPr/>
          <p:nvPr/>
        </p:nvGrpSpPr>
        <p:grpSpPr>
          <a:xfrm>
            <a:off x="1262035" y="3063400"/>
            <a:ext cx="1139641" cy="1863173"/>
            <a:chOff x="1294992" y="3246733"/>
            <a:chExt cx="1139641" cy="1863173"/>
          </a:xfrm>
        </p:grpSpPr>
        <p:grpSp>
          <p:nvGrpSpPr>
            <p:cNvPr id="68" name="Group 9">
              <a:extLst>
                <a:ext uri="{FF2B5EF4-FFF2-40B4-BE49-F238E27FC236}">
                  <a16:creationId xmlns:a16="http://schemas.microsoft.com/office/drawing/2014/main" id="{B256C4E8-EEAF-47ED-AAF7-35F888DBABDE}"/>
                </a:ext>
              </a:extLst>
            </p:cNvPr>
            <p:cNvGrpSpPr/>
            <p:nvPr/>
          </p:nvGrpSpPr>
          <p:grpSpPr>
            <a:xfrm>
              <a:off x="1294992" y="3246733"/>
              <a:ext cx="1139641" cy="1863173"/>
              <a:chOff x="1294992" y="3246733"/>
              <a:chExt cx="1139641" cy="1863173"/>
            </a:xfrm>
          </p:grpSpPr>
          <p:grpSp>
            <p:nvGrpSpPr>
              <p:cNvPr id="70" name="Group 30">
                <a:extLst>
                  <a:ext uri="{FF2B5EF4-FFF2-40B4-BE49-F238E27FC236}">
                    <a16:creationId xmlns:a16="http://schemas.microsoft.com/office/drawing/2014/main" id="{C4405068-0B73-4B74-9D11-210781A431F1}"/>
                  </a:ext>
                </a:extLst>
              </p:cNvPr>
              <p:cNvGrpSpPr/>
              <p:nvPr/>
            </p:nvGrpSpPr>
            <p:grpSpPr>
              <a:xfrm>
                <a:off x="1294992" y="3924705"/>
                <a:ext cx="1139641" cy="1185201"/>
                <a:chOff x="5250204" y="2592464"/>
                <a:chExt cx="1548718" cy="1610632"/>
              </a:xfrm>
              <a:gradFill flip="none" rotWithShape="1">
                <a:gsLst>
                  <a:gs pos="0">
                    <a:schemeClr val="accent1">
                      <a:shade val="30000"/>
                      <a:satMod val="115000"/>
                    </a:schemeClr>
                  </a:gs>
                  <a:gs pos="50000">
                    <a:schemeClr val="accent1">
                      <a:shade val="67500"/>
                      <a:satMod val="115000"/>
                    </a:schemeClr>
                  </a:gs>
                  <a:gs pos="100000">
                    <a:schemeClr val="accent1">
                      <a:shade val="100000"/>
                      <a:satMod val="115000"/>
                    </a:schemeClr>
                  </a:gs>
                </a:gsLst>
                <a:lin ang="18900000" scaled="1"/>
                <a:tileRect/>
              </a:gradFill>
            </p:grpSpPr>
            <p:sp>
              <p:nvSpPr>
                <p:cNvPr id="72" name="Rounded Rectangle 31">
                  <a:extLst>
                    <a:ext uri="{FF2B5EF4-FFF2-40B4-BE49-F238E27FC236}">
                      <a16:creationId xmlns:a16="http://schemas.microsoft.com/office/drawing/2014/main" id="{3BB4603E-CD70-40AB-995E-9D2390327DEA}"/>
                    </a:ext>
                  </a:extLst>
                </p:cNvPr>
                <p:cNvSpPr/>
                <p:nvPr/>
              </p:nvSpPr>
              <p:spPr>
                <a:xfrm rot="2700000">
                  <a:off x="5250204" y="2654378"/>
                  <a:ext cx="1548718" cy="1548718"/>
                </a:xfrm>
                <a:prstGeom prst="roundRect">
                  <a:avLst>
                    <a:gd name="adj" fmla="val 10417"/>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3" name="Rounded Rectangle 32">
                  <a:extLst>
                    <a:ext uri="{FF2B5EF4-FFF2-40B4-BE49-F238E27FC236}">
                      <a16:creationId xmlns:a16="http://schemas.microsoft.com/office/drawing/2014/main" id="{0E8AE719-8829-4FBC-A117-845F6143F4BA}"/>
                    </a:ext>
                  </a:extLst>
                </p:cNvPr>
                <p:cNvSpPr/>
                <p:nvPr/>
              </p:nvSpPr>
              <p:spPr>
                <a:xfrm rot="2700000">
                  <a:off x="5250204" y="2592464"/>
                  <a:ext cx="1548718" cy="1548718"/>
                </a:xfrm>
                <a:prstGeom prst="roundRect">
                  <a:avLst>
                    <a:gd name="adj" fmla="val 10417"/>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grpSp>
          <p:cxnSp>
            <p:nvCxnSpPr>
              <p:cNvPr id="71" name="Straight Connector 39">
                <a:extLst>
                  <a:ext uri="{FF2B5EF4-FFF2-40B4-BE49-F238E27FC236}">
                    <a16:creationId xmlns:a16="http://schemas.microsoft.com/office/drawing/2014/main" id="{5C1D4322-65DE-4A2F-B745-7AF64D7F6E97}"/>
                  </a:ext>
                </a:extLst>
              </p:cNvPr>
              <p:cNvCxnSpPr/>
              <p:nvPr/>
            </p:nvCxnSpPr>
            <p:spPr>
              <a:xfrm>
                <a:off x="1864812" y="3246733"/>
                <a:ext cx="0" cy="487504"/>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grpSp>
        <p:sp>
          <p:nvSpPr>
            <p:cNvPr id="69" name="TextBox 50">
              <a:extLst>
                <a:ext uri="{FF2B5EF4-FFF2-40B4-BE49-F238E27FC236}">
                  <a16:creationId xmlns:a16="http://schemas.microsoft.com/office/drawing/2014/main" id="{6F67E63B-5724-46D5-962D-6A2D2483D4BC}"/>
                </a:ext>
              </a:extLst>
            </p:cNvPr>
            <p:cNvSpPr txBox="1"/>
            <p:nvPr/>
          </p:nvSpPr>
          <p:spPr>
            <a:xfrm>
              <a:off x="1596147" y="4252304"/>
              <a:ext cx="537327" cy="461665"/>
            </a:xfrm>
            <a:prstGeom prst="rect">
              <a:avLst/>
            </a:prstGeom>
            <a:noFill/>
          </p:spPr>
          <p:txBody>
            <a:bodyPr wrap="none" rtlCol="0">
              <a:spAutoFit/>
            </a:bodyPr>
            <a:lstStyle/>
            <a:p>
              <a:r>
                <a:rPr lang="en-GB" sz="2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01</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74" name="Group 11">
            <a:extLst>
              <a:ext uri="{FF2B5EF4-FFF2-40B4-BE49-F238E27FC236}">
                <a16:creationId xmlns:a16="http://schemas.microsoft.com/office/drawing/2014/main" id="{A325A603-AA0D-42AC-B6BE-01FA5E3EEF59}"/>
              </a:ext>
            </a:extLst>
          </p:cNvPr>
          <p:cNvGrpSpPr/>
          <p:nvPr/>
        </p:nvGrpSpPr>
        <p:grpSpPr>
          <a:xfrm>
            <a:off x="3197280" y="3063400"/>
            <a:ext cx="1139641" cy="1840394"/>
            <a:chOff x="3230237" y="3246733"/>
            <a:chExt cx="1139641" cy="1840394"/>
          </a:xfrm>
        </p:grpSpPr>
        <p:grpSp>
          <p:nvGrpSpPr>
            <p:cNvPr id="75" name="Group 27">
              <a:extLst>
                <a:ext uri="{FF2B5EF4-FFF2-40B4-BE49-F238E27FC236}">
                  <a16:creationId xmlns:a16="http://schemas.microsoft.com/office/drawing/2014/main" id="{4A50BE50-6780-4B27-85DD-204C1A5581F6}"/>
                </a:ext>
              </a:extLst>
            </p:cNvPr>
            <p:cNvGrpSpPr/>
            <p:nvPr/>
          </p:nvGrpSpPr>
          <p:grpSpPr>
            <a:xfrm>
              <a:off x="3230237" y="3901926"/>
              <a:ext cx="1139641" cy="1185201"/>
              <a:chOff x="5250204" y="2592464"/>
              <a:chExt cx="1548718" cy="1610632"/>
            </a:xfrm>
          </p:grpSpPr>
          <p:sp>
            <p:nvSpPr>
              <p:cNvPr id="78" name="Rounded Rectangle 28">
                <a:extLst>
                  <a:ext uri="{FF2B5EF4-FFF2-40B4-BE49-F238E27FC236}">
                    <a16:creationId xmlns:a16="http://schemas.microsoft.com/office/drawing/2014/main" id="{5140E471-ED7B-4CAC-926E-25C553796B65}"/>
                  </a:ext>
                </a:extLst>
              </p:cNvPr>
              <p:cNvSpPr/>
              <p:nvPr/>
            </p:nvSpPr>
            <p:spPr>
              <a:xfrm rot="2700000">
                <a:off x="5250204" y="2654378"/>
                <a:ext cx="1548718" cy="1548718"/>
              </a:xfrm>
              <a:prstGeom prst="roundRect">
                <a:avLst>
                  <a:gd name="adj" fmla="val 10417"/>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79" name="Rounded Rectangle 29">
                <a:extLst>
                  <a:ext uri="{FF2B5EF4-FFF2-40B4-BE49-F238E27FC236}">
                    <a16:creationId xmlns:a16="http://schemas.microsoft.com/office/drawing/2014/main" id="{BC321E23-743D-4D45-A326-23FC45F10BC0}"/>
                  </a:ext>
                </a:extLst>
              </p:cNvPr>
              <p:cNvSpPr/>
              <p:nvPr/>
            </p:nvSpPr>
            <p:spPr>
              <a:xfrm rot="2700000">
                <a:off x="5250204" y="2592464"/>
                <a:ext cx="1548718" cy="1548718"/>
              </a:xfrm>
              <a:prstGeom prst="roundRect">
                <a:avLst>
                  <a:gd name="adj" fmla="val 10417"/>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cxnSp>
          <p:nvCxnSpPr>
            <p:cNvPr id="76" name="Straight Connector 38">
              <a:extLst>
                <a:ext uri="{FF2B5EF4-FFF2-40B4-BE49-F238E27FC236}">
                  <a16:creationId xmlns:a16="http://schemas.microsoft.com/office/drawing/2014/main" id="{9673DDF6-66F2-4CB3-A958-6A91E451841D}"/>
                </a:ext>
              </a:extLst>
            </p:cNvPr>
            <p:cNvCxnSpPr/>
            <p:nvPr/>
          </p:nvCxnSpPr>
          <p:spPr>
            <a:xfrm>
              <a:off x="3800057" y="3246733"/>
              <a:ext cx="0" cy="487504"/>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77" name="TextBox 51">
              <a:extLst>
                <a:ext uri="{FF2B5EF4-FFF2-40B4-BE49-F238E27FC236}">
                  <a16:creationId xmlns:a16="http://schemas.microsoft.com/office/drawing/2014/main" id="{6327BE1B-D0EC-43BF-87BB-B6C3181E89A1}"/>
                </a:ext>
              </a:extLst>
            </p:cNvPr>
            <p:cNvSpPr txBox="1"/>
            <p:nvPr/>
          </p:nvSpPr>
          <p:spPr>
            <a:xfrm>
              <a:off x="3531393" y="4240913"/>
              <a:ext cx="537327" cy="461665"/>
            </a:xfrm>
            <a:prstGeom prst="rect">
              <a:avLst/>
            </a:prstGeom>
            <a:noFill/>
          </p:spPr>
          <p:txBody>
            <a:bodyPr wrap="none" rtlCol="0">
              <a:spAutoFit/>
            </a:bodyPr>
            <a:lstStyle/>
            <a:p>
              <a:r>
                <a:rPr lang="en-GB" sz="2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02</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0" name="Group 12">
            <a:extLst>
              <a:ext uri="{FF2B5EF4-FFF2-40B4-BE49-F238E27FC236}">
                <a16:creationId xmlns:a16="http://schemas.microsoft.com/office/drawing/2014/main" id="{4243468C-F5C1-4EC9-AB1E-F942AA20BE4A}"/>
              </a:ext>
            </a:extLst>
          </p:cNvPr>
          <p:cNvGrpSpPr/>
          <p:nvPr/>
        </p:nvGrpSpPr>
        <p:grpSpPr>
          <a:xfrm>
            <a:off x="7882319" y="3040621"/>
            <a:ext cx="1139641" cy="1840394"/>
            <a:chOff x="7915276" y="3223954"/>
            <a:chExt cx="1139641" cy="1840394"/>
          </a:xfrm>
        </p:grpSpPr>
        <p:grpSp>
          <p:nvGrpSpPr>
            <p:cNvPr id="81" name="Group 6">
              <a:extLst>
                <a:ext uri="{FF2B5EF4-FFF2-40B4-BE49-F238E27FC236}">
                  <a16:creationId xmlns:a16="http://schemas.microsoft.com/office/drawing/2014/main" id="{F72862F8-4676-4E31-8E7D-0C419C9B6EE0}"/>
                </a:ext>
              </a:extLst>
            </p:cNvPr>
            <p:cNvGrpSpPr/>
            <p:nvPr/>
          </p:nvGrpSpPr>
          <p:grpSpPr>
            <a:xfrm>
              <a:off x="7915276" y="3879147"/>
              <a:ext cx="1139641" cy="1185201"/>
              <a:chOff x="5250204" y="2592464"/>
              <a:chExt cx="1548718" cy="1610632"/>
            </a:xfrm>
          </p:grpSpPr>
          <p:sp>
            <p:nvSpPr>
              <p:cNvPr id="84" name="Rounded Rectangle 7">
                <a:extLst>
                  <a:ext uri="{FF2B5EF4-FFF2-40B4-BE49-F238E27FC236}">
                    <a16:creationId xmlns:a16="http://schemas.microsoft.com/office/drawing/2014/main" id="{35D3366D-44EF-4244-96A3-59240E10D877}"/>
                  </a:ext>
                </a:extLst>
              </p:cNvPr>
              <p:cNvSpPr/>
              <p:nvPr/>
            </p:nvSpPr>
            <p:spPr>
              <a:xfrm rot="2700000">
                <a:off x="5250204" y="2654378"/>
                <a:ext cx="1548718" cy="1548718"/>
              </a:xfrm>
              <a:prstGeom prst="roundRect">
                <a:avLst>
                  <a:gd name="adj" fmla="val 10417"/>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85" name="Rounded Rectangle 8">
                <a:extLst>
                  <a:ext uri="{FF2B5EF4-FFF2-40B4-BE49-F238E27FC236}">
                    <a16:creationId xmlns:a16="http://schemas.microsoft.com/office/drawing/2014/main" id="{AC3550F7-37A1-410F-90F9-E2DCDCB5AD09}"/>
                  </a:ext>
                </a:extLst>
              </p:cNvPr>
              <p:cNvSpPr/>
              <p:nvPr/>
            </p:nvSpPr>
            <p:spPr>
              <a:xfrm rot="2700000">
                <a:off x="5250204" y="2592464"/>
                <a:ext cx="1548718" cy="1548718"/>
              </a:xfrm>
              <a:prstGeom prst="roundRect">
                <a:avLst>
                  <a:gd name="adj" fmla="val 10417"/>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cxnSp>
          <p:nvCxnSpPr>
            <p:cNvPr id="82" name="Straight Connector 36">
              <a:extLst>
                <a:ext uri="{FF2B5EF4-FFF2-40B4-BE49-F238E27FC236}">
                  <a16:creationId xmlns:a16="http://schemas.microsoft.com/office/drawing/2014/main" id="{07CE8BD3-CF01-4244-BF57-DA8504FCAB92}"/>
                </a:ext>
              </a:extLst>
            </p:cNvPr>
            <p:cNvCxnSpPr/>
            <p:nvPr/>
          </p:nvCxnSpPr>
          <p:spPr>
            <a:xfrm>
              <a:off x="8485096" y="3223954"/>
              <a:ext cx="0" cy="487504"/>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TextBox 52">
              <a:extLst>
                <a:ext uri="{FF2B5EF4-FFF2-40B4-BE49-F238E27FC236}">
                  <a16:creationId xmlns:a16="http://schemas.microsoft.com/office/drawing/2014/main" id="{9589D125-FF19-4F9A-8293-BA450E68BBAF}"/>
                </a:ext>
              </a:extLst>
            </p:cNvPr>
            <p:cNvSpPr txBox="1"/>
            <p:nvPr/>
          </p:nvSpPr>
          <p:spPr>
            <a:xfrm>
              <a:off x="8216432" y="4252303"/>
              <a:ext cx="537327" cy="461665"/>
            </a:xfrm>
            <a:prstGeom prst="rect">
              <a:avLst/>
            </a:prstGeom>
            <a:noFill/>
          </p:spPr>
          <p:txBody>
            <a:bodyPr wrap="none" rtlCol="0">
              <a:spAutoFit/>
            </a:bodyPr>
            <a:lstStyle/>
            <a:p>
              <a:r>
                <a:rPr lang="en-GB" sz="2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03</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86" name="Group 13">
            <a:extLst>
              <a:ext uri="{FF2B5EF4-FFF2-40B4-BE49-F238E27FC236}">
                <a16:creationId xmlns:a16="http://schemas.microsoft.com/office/drawing/2014/main" id="{2A26E520-933A-4BB9-8D57-FEEE068A55F0}"/>
              </a:ext>
            </a:extLst>
          </p:cNvPr>
          <p:cNvGrpSpPr/>
          <p:nvPr/>
        </p:nvGrpSpPr>
        <p:grpSpPr>
          <a:xfrm>
            <a:off x="9920669" y="3040621"/>
            <a:ext cx="1139641" cy="1840394"/>
            <a:chOff x="9953626" y="3223954"/>
            <a:chExt cx="1139641" cy="1840394"/>
          </a:xfrm>
        </p:grpSpPr>
        <p:grpSp>
          <p:nvGrpSpPr>
            <p:cNvPr id="87" name="Group 24">
              <a:extLst>
                <a:ext uri="{FF2B5EF4-FFF2-40B4-BE49-F238E27FC236}">
                  <a16:creationId xmlns:a16="http://schemas.microsoft.com/office/drawing/2014/main" id="{08771F30-9EBB-427F-A8D9-D4B5A66608B4}"/>
                </a:ext>
              </a:extLst>
            </p:cNvPr>
            <p:cNvGrpSpPr/>
            <p:nvPr/>
          </p:nvGrpSpPr>
          <p:grpSpPr>
            <a:xfrm>
              <a:off x="9953626" y="3879147"/>
              <a:ext cx="1139641" cy="1185201"/>
              <a:chOff x="5250204" y="2592464"/>
              <a:chExt cx="1548718" cy="1610632"/>
            </a:xfrm>
          </p:grpSpPr>
          <p:sp>
            <p:nvSpPr>
              <p:cNvPr id="90" name="Rounded Rectangle 25">
                <a:extLst>
                  <a:ext uri="{FF2B5EF4-FFF2-40B4-BE49-F238E27FC236}">
                    <a16:creationId xmlns:a16="http://schemas.microsoft.com/office/drawing/2014/main" id="{61ECA12F-617A-4DE1-88E9-BC1F0F3FD600}"/>
                  </a:ext>
                </a:extLst>
              </p:cNvPr>
              <p:cNvSpPr/>
              <p:nvPr/>
            </p:nvSpPr>
            <p:spPr>
              <a:xfrm rot="2700000">
                <a:off x="5250204" y="2654378"/>
                <a:ext cx="1548718" cy="1548718"/>
              </a:xfrm>
              <a:prstGeom prst="roundRect">
                <a:avLst>
                  <a:gd name="adj" fmla="val 10417"/>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sp>
            <p:nvSpPr>
              <p:cNvPr id="91" name="Rounded Rectangle 26">
                <a:extLst>
                  <a:ext uri="{FF2B5EF4-FFF2-40B4-BE49-F238E27FC236}">
                    <a16:creationId xmlns:a16="http://schemas.microsoft.com/office/drawing/2014/main" id="{658C1509-D865-4C19-9A8A-182FE85F92B5}"/>
                  </a:ext>
                </a:extLst>
              </p:cNvPr>
              <p:cNvSpPr/>
              <p:nvPr/>
            </p:nvSpPr>
            <p:spPr>
              <a:xfrm rot="2700000">
                <a:off x="5250204" y="2592464"/>
                <a:ext cx="1548718" cy="1548718"/>
              </a:xfrm>
              <a:prstGeom prst="roundRect">
                <a:avLst>
                  <a:gd name="adj" fmla="val 10417"/>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a:p>
            </p:txBody>
          </p:sp>
        </p:grpSp>
        <p:cxnSp>
          <p:nvCxnSpPr>
            <p:cNvPr id="88" name="Straight Connector 37">
              <a:extLst>
                <a:ext uri="{FF2B5EF4-FFF2-40B4-BE49-F238E27FC236}">
                  <a16:creationId xmlns:a16="http://schemas.microsoft.com/office/drawing/2014/main" id="{96AD786C-2BD1-4F7D-8403-8C5682B66FFD}"/>
                </a:ext>
              </a:extLst>
            </p:cNvPr>
            <p:cNvCxnSpPr/>
            <p:nvPr/>
          </p:nvCxnSpPr>
          <p:spPr>
            <a:xfrm>
              <a:off x="10523446" y="3223954"/>
              <a:ext cx="0" cy="487504"/>
            </a:xfrm>
            <a:prstGeom prst="line">
              <a:avLst/>
            </a:prstGeom>
            <a:ln>
              <a:solidFill>
                <a:schemeClr val="tx1">
                  <a:lumMod val="65000"/>
                  <a:lumOff val="35000"/>
                </a:schemeClr>
              </a:solidFill>
              <a:prstDash val="dash"/>
            </a:ln>
          </p:spPr>
          <p:style>
            <a:lnRef idx="1">
              <a:schemeClr val="accent1"/>
            </a:lnRef>
            <a:fillRef idx="0">
              <a:schemeClr val="accent1"/>
            </a:fillRef>
            <a:effectRef idx="0">
              <a:schemeClr val="accent1"/>
            </a:effectRef>
            <a:fontRef idx="minor">
              <a:schemeClr val="tx1"/>
            </a:fontRef>
          </p:style>
        </p:cxnSp>
        <p:sp>
          <p:nvSpPr>
            <p:cNvPr id="89" name="TextBox 53">
              <a:extLst>
                <a:ext uri="{FF2B5EF4-FFF2-40B4-BE49-F238E27FC236}">
                  <a16:creationId xmlns:a16="http://schemas.microsoft.com/office/drawing/2014/main" id="{B04CC422-3375-4451-A457-F57838D87512}"/>
                </a:ext>
              </a:extLst>
            </p:cNvPr>
            <p:cNvSpPr txBox="1"/>
            <p:nvPr/>
          </p:nvSpPr>
          <p:spPr>
            <a:xfrm>
              <a:off x="10254782" y="4252302"/>
              <a:ext cx="537327" cy="461665"/>
            </a:xfrm>
            <a:prstGeom prst="rect">
              <a:avLst/>
            </a:prstGeom>
            <a:noFill/>
          </p:spPr>
          <p:txBody>
            <a:bodyPr wrap="none" rtlCol="0">
              <a:spAutoFit/>
            </a:bodyPr>
            <a:lstStyle/>
            <a:p>
              <a:r>
                <a:rPr lang="en-GB" sz="2400" b="1" dirty="0">
                  <a:solidFill>
                    <a:schemeClr val="bg1"/>
                  </a:solidFill>
                  <a:latin typeface="Open Sans" panose="020B0606030504020204" pitchFamily="34" charset="0"/>
                  <a:ea typeface="Open Sans" panose="020B0606030504020204" pitchFamily="34" charset="0"/>
                  <a:cs typeface="Open Sans" panose="020B0606030504020204" pitchFamily="34" charset="0"/>
                </a:rPr>
                <a:t>04</a:t>
              </a:r>
              <a:endParaRPr lang="en-IN" sz="24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92" name="Group 14">
            <a:extLst>
              <a:ext uri="{FF2B5EF4-FFF2-40B4-BE49-F238E27FC236}">
                <a16:creationId xmlns:a16="http://schemas.microsoft.com/office/drawing/2014/main" id="{B5F891A4-62B3-4530-90AA-69D2BF7D4EDB}"/>
              </a:ext>
            </a:extLst>
          </p:cNvPr>
          <p:cNvGrpSpPr/>
          <p:nvPr/>
        </p:nvGrpSpPr>
        <p:grpSpPr>
          <a:xfrm>
            <a:off x="720631" y="1913903"/>
            <a:ext cx="904422" cy="547555"/>
            <a:chOff x="753588" y="2097236"/>
            <a:chExt cx="904422" cy="547555"/>
          </a:xfrm>
        </p:grpSpPr>
        <p:grpSp>
          <p:nvGrpSpPr>
            <p:cNvPr id="93" name="Group 78">
              <a:extLst>
                <a:ext uri="{FF2B5EF4-FFF2-40B4-BE49-F238E27FC236}">
                  <a16:creationId xmlns:a16="http://schemas.microsoft.com/office/drawing/2014/main" id="{5C980F63-9F20-42A3-AE23-7B25E18AF230}"/>
                </a:ext>
              </a:extLst>
            </p:cNvPr>
            <p:cNvGrpSpPr/>
            <p:nvPr/>
          </p:nvGrpSpPr>
          <p:grpSpPr>
            <a:xfrm>
              <a:off x="753588" y="2097236"/>
              <a:ext cx="904422" cy="547555"/>
              <a:chOff x="1316847" y="795396"/>
              <a:chExt cx="1200945" cy="727076"/>
            </a:xfrm>
            <a:effectLst>
              <a:reflection blurRad="6350" stA="50000" endA="300" endPos="38500" dist="50800" dir="5400000" sy="-100000" algn="bl" rotWithShape="0"/>
            </a:effectLst>
          </p:grpSpPr>
          <p:grpSp>
            <p:nvGrpSpPr>
              <p:cNvPr id="95" name="Group 9">
                <a:extLst>
                  <a:ext uri="{FF2B5EF4-FFF2-40B4-BE49-F238E27FC236}">
                    <a16:creationId xmlns:a16="http://schemas.microsoft.com/office/drawing/2014/main" id="{4953E659-A4C6-499C-858F-912881B8D82F}"/>
                  </a:ext>
                </a:extLst>
              </p:cNvPr>
              <p:cNvGrpSpPr>
                <a:grpSpLocks noChangeAspect="1"/>
              </p:cNvGrpSpPr>
              <p:nvPr/>
            </p:nvGrpSpPr>
            <p:grpSpPr bwMode="auto">
              <a:xfrm>
                <a:off x="1316847" y="795397"/>
                <a:ext cx="603250" cy="727075"/>
                <a:chOff x="5994" y="1826"/>
                <a:chExt cx="380" cy="458"/>
              </a:xfrm>
            </p:grpSpPr>
            <p:sp>
              <p:nvSpPr>
                <p:cNvPr id="100" name="AutoShape 8">
                  <a:extLst>
                    <a:ext uri="{FF2B5EF4-FFF2-40B4-BE49-F238E27FC236}">
                      <a16:creationId xmlns:a16="http://schemas.microsoft.com/office/drawing/2014/main" id="{883FC65A-BF43-4BD2-8524-0419582AFD94}"/>
                    </a:ext>
                  </a:extLst>
                </p:cNvPr>
                <p:cNvSpPr>
                  <a:spLocks noChangeAspect="1" noChangeArrowheads="1" noTextEdit="1"/>
                </p:cNvSpPr>
                <p:nvPr/>
              </p:nvSpPr>
              <p:spPr bwMode="auto">
                <a:xfrm>
                  <a:off x="5994" y="1826"/>
                  <a:ext cx="380" cy="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1" name="Freeform 10">
                  <a:extLst>
                    <a:ext uri="{FF2B5EF4-FFF2-40B4-BE49-F238E27FC236}">
                      <a16:creationId xmlns:a16="http://schemas.microsoft.com/office/drawing/2014/main" id="{ED77B0FB-C735-4B9E-BF90-4474B0C4964A}"/>
                    </a:ext>
                  </a:extLst>
                </p:cNvPr>
                <p:cNvSpPr>
                  <a:spLocks/>
                </p:cNvSpPr>
                <p:nvPr/>
              </p:nvSpPr>
              <p:spPr bwMode="auto">
                <a:xfrm>
                  <a:off x="5994" y="1827"/>
                  <a:ext cx="149" cy="283"/>
                </a:xfrm>
                <a:custGeom>
                  <a:avLst/>
                  <a:gdLst>
                    <a:gd name="T0" fmla="*/ 149 w 149"/>
                    <a:gd name="T1" fmla="*/ 283 h 283"/>
                    <a:gd name="T2" fmla="*/ 0 w 149"/>
                    <a:gd name="T3" fmla="*/ 283 h 283"/>
                    <a:gd name="T4" fmla="*/ 133 w 149"/>
                    <a:gd name="T5" fmla="*/ 0 h 283"/>
                    <a:gd name="T6" fmla="*/ 149 w 149"/>
                    <a:gd name="T7" fmla="*/ 283 h 283"/>
                  </a:gdLst>
                  <a:ahLst/>
                  <a:cxnLst>
                    <a:cxn ang="0">
                      <a:pos x="T0" y="T1"/>
                    </a:cxn>
                    <a:cxn ang="0">
                      <a:pos x="T2" y="T3"/>
                    </a:cxn>
                    <a:cxn ang="0">
                      <a:pos x="T4" y="T5"/>
                    </a:cxn>
                    <a:cxn ang="0">
                      <a:pos x="T6" y="T7"/>
                    </a:cxn>
                  </a:cxnLst>
                  <a:rect l="0" t="0" r="r" b="b"/>
                  <a:pathLst>
                    <a:path w="149" h="283">
                      <a:moveTo>
                        <a:pt x="149" y="283"/>
                      </a:moveTo>
                      <a:lnTo>
                        <a:pt x="0" y="283"/>
                      </a:lnTo>
                      <a:lnTo>
                        <a:pt x="133" y="0"/>
                      </a:lnTo>
                      <a:lnTo>
                        <a:pt x="149" y="283"/>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02" name="Freeform 11">
                  <a:extLst>
                    <a:ext uri="{FF2B5EF4-FFF2-40B4-BE49-F238E27FC236}">
                      <a16:creationId xmlns:a16="http://schemas.microsoft.com/office/drawing/2014/main" id="{FACD8558-C2AE-4753-AF26-F13081C17450}"/>
                    </a:ext>
                  </a:extLst>
                </p:cNvPr>
                <p:cNvSpPr>
                  <a:spLocks/>
                </p:cNvSpPr>
                <p:nvPr/>
              </p:nvSpPr>
              <p:spPr bwMode="auto">
                <a:xfrm>
                  <a:off x="6127" y="1825"/>
                  <a:ext cx="245" cy="460"/>
                </a:xfrm>
                <a:custGeom>
                  <a:avLst/>
                  <a:gdLst>
                    <a:gd name="T0" fmla="*/ 0 w 245"/>
                    <a:gd name="T1" fmla="*/ 0 h 460"/>
                    <a:gd name="T2" fmla="*/ 0 w 245"/>
                    <a:gd name="T3" fmla="*/ 460 h 460"/>
                    <a:gd name="T4" fmla="*/ 122 w 245"/>
                    <a:gd name="T5" fmla="*/ 427 h 460"/>
                    <a:gd name="T6" fmla="*/ 245 w 245"/>
                    <a:gd name="T7" fmla="*/ 460 h 460"/>
                    <a:gd name="T8" fmla="*/ 245 w 245"/>
                    <a:gd name="T9" fmla="*/ 0 h 460"/>
                    <a:gd name="T10" fmla="*/ 0 w 245"/>
                    <a:gd name="T11" fmla="*/ 0 h 460"/>
                  </a:gdLst>
                  <a:ahLst/>
                  <a:cxnLst>
                    <a:cxn ang="0">
                      <a:pos x="T0" y="T1"/>
                    </a:cxn>
                    <a:cxn ang="0">
                      <a:pos x="T2" y="T3"/>
                    </a:cxn>
                    <a:cxn ang="0">
                      <a:pos x="T4" y="T5"/>
                    </a:cxn>
                    <a:cxn ang="0">
                      <a:pos x="T6" y="T7"/>
                    </a:cxn>
                    <a:cxn ang="0">
                      <a:pos x="T8" y="T9"/>
                    </a:cxn>
                    <a:cxn ang="0">
                      <a:pos x="T10" y="T11"/>
                    </a:cxn>
                  </a:cxnLst>
                  <a:rect l="0" t="0" r="r" b="b"/>
                  <a:pathLst>
                    <a:path w="245" h="460">
                      <a:moveTo>
                        <a:pt x="0" y="0"/>
                      </a:moveTo>
                      <a:lnTo>
                        <a:pt x="0" y="460"/>
                      </a:lnTo>
                      <a:lnTo>
                        <a:pt x="122" y="427"/>
                      </a:lnTo>
                      <a:lnTo>
                        <a:pt x="245" y="460"/>
                      </a:lnTo>
                      <a:lnTo>
                        <a:pt x="245" y="0"/>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96" name="Group 9">
                <a:extLst>
                  <a:ext uri="{FF2B5EF4-FFF2-40B4-BE49-F238E27FC236}">
                    <a16:creationId xmlns:a16="http://schemas.microsoft.com/office/drawing/2014/main" id="{73762045-967A-4BEB-AD67-690A5B5B436D}"/>
                  </a:ext>
                </a:extLst>
              </p:cNvPr>
              <p:cNvGrpSpPr>
                <a:grpSpLocks noChangeAspect="1"/>
              </p:cNvGrpSpPr>
              <p:nvPr/>
            </p:nvGrpSpPr>
            <p:grpSpPr bwMode="auto">
              <a:xfrm flipH="1" flipV="1">
                <a:off x="1914542" y="795396"/>
                <a:ext cx="603250" cy="727075"/>
                <a:chOff x="5994" y="1826"/>
                <a:chExt cx="380" cy="458"/>
              </a:xfrm>
            </p:grpSpPr>
            <p:sp>
              <p:nvSpPr>
                <p:cNvPr id="97" name="AutoShape 8">
                  <a:extLst>
                    <a:ext uri="{FF2B5EF4-FFF2-40B4-BE49-F238E27FC236}">
                      <a16:creationId xmlns:a16="http://schemas.microsoft.com/office/drawing/2014/main" id="{54DB8E0E-A6F8-4145-8DF3-F87BFD7B00DA}"/>
                    </a:ext>
                  </a:extLst>
                </p:cNvPr>
                <p:cNvSpPr>
                  <a:spLocks noChangeAspect="1" noChangeArrowheads="1" noTextEdit="1"/>
                </p:cNvSpPr>
                <p:nvPr/>
              </p:nvSpPr>
              <p:spPr bwMode="auto">
                <a:xfrm>
                  <a:off x="5994" y="1826"/>
                  <a:ext cx="380" cy="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8" name="Freeform 10">
                  <a:extLst>
                    <a:ext uri="{FF2B5EF4-FFF2-40B4-BE49-F238E27FC236}">
                      <a16:creationId xmlns:a16="http://schemas.microsoft.com/office/drawing/2014/main" id="{EC625170-AE9A-4BEB-974C-63E9C074DD2C}"/>
                    </a:ext>
                  </a:extLst>
                </p:cNvPr>
                <p:cNvSpPr>
                  <a:spLocks/>
                </p:cNvSpPr>
                <p:nvPr/>
              </p:nvSpPr>
              <p:spPr bwMode="auto">
                <a:xfrm>
                  <a:off x="5994" y="1827"/>
                  <a:ext cx="149" cy="283"/>
                </a:xfrm>
                <a:custGeom>
                  <a:avLst/>
                  <a:gdLst>
                    <a:gd name="T0" fmla="*/ 149 w 149"/>
                    <a:gd name="T1" fmla="*/ 283 h 283"/>
                    <a:gd name="T2" fmla="*/ 0 w 149"/>
                    <a:gd name="T3" fmla="*/ 283 h 283"/>
                    <a:gd name="T4" fmla="*/ 133 w 149"/>
                    <a:gd name="T5" fmla="*/ 0 h 283"/>
                    <a:gd name="T6" fmla="*/ 149 w 149"/>
                    <a:gd name="T7" fmla="*/ 283 h 283"/>
                  </a:gdLst>
                  <a:ahLst/>
                  <a:cxnLst>
                    <a:cxn ang="0">
                      <a:pos x="T0" y="T1"/>
                    </a:cxn>
                    <a:cxn ang="0">
                      <a:pos x="T2" y="T3"/>
                    </a:cxn>
                    <a:cxn ang="0">
                      <a:pos x="T4" y="T5"/>
                    </a:cxn>
                    <a:cxn ang="0">
                      <a:pos x="T6" y="T7"/>
                    </a:cxn>
                  </a:cxnLst>
                  <a:rect l="0" t="0" r="r" b="b"/>
                  <a:pathLst>
                    <a:path w="149" h="283">
                      <a:moveTo>
                        <a:pt x="149" y="283"/>
                      </a:moveTo>
                      <a:lnTo>
                        <a:pt x="0" y="283"/>
                      </a:lnTo>
                      <a:lnTo>
                        <a:pt x="133" y="0"/>
                      </a:lnTo>
                      <a:lnTo>
                        <a:pt x="149" y="283"/>
                      </a:lnTo>
                      <a:close/>
                    </a:path>
                  </a:pathLst>
                </a:custGeom>
                <a:solidFill>
                  <a:schemeClr val="accent1">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99" name="Freeform 11">
                  <a:extLst>
                    <a:ext uri="{FF2B5EF4-FFF2-40B4-BE49-F238E27FC236}">
                      <a16:creationId xmlns:a16="http://schemas.microsoft.com/office/drawing/2014/main" id="{F9EFE884-8252-4227-9EF7-BC3B91006F25}"/>
                    </a:ext>
                  </a:extLst>
                </p:cNvPr>
                <p:cNvSpPr>
                  <a:spLocks/>
                </p:cNvSpPr>
                <p:nvPr/>
              </p:nvSpPr>
              <p:spPr bwMode="auto">
                <a:xfrm>
                  <a:off x="6127" y="1825"/>
                  <a:ext cx="245" cy="460"/>
                </a:xfrm>
                <a:custGeom>
                  <a:avLst/>
                  <a:gdLst>
                    <a:gd name="T0" fmla="*/ 0 w 245"/>
                    <a:gd name="T1" fmla="*/ 0 h 460"/>
                    <a:gd name="T2" fmla="*/ 0 w 245"/>
                    <a:gd name="T3" fmla="*/ 460 h 460"/>
                    <a:gd name="T4" fmla="*/ 122 w 245"/>
                    <a:gd name="T5" fmla="*/ 427 h 460"/>
                    <a:gd name="T6" fmla="*/ 245 w 245"/>
                    <a:gd name="T7" fmla="*/ 460 h 460"/>
                    <a:gd name="T8" fmla="*/ 245 w 245"/>
                    <a:gd name="T9" fmla="*/ 0 h 460"/>
                    <a:gd name="T10" fmla="*/ 0 w 245"/>
                    <a:gd name="T11" fmla="*/ 0 h 460"/>
                  </a:gdLst>
                  <a:ahLst/>
                  <a:cxnLst>
                    <a:cxn ang="0">
                      <a:pos x="T0" y="T1"/>
                    </a:cxn>
                    <a:cxn ang="0">
                      <a:pos x="T2" y="T3"/>
                    </a:cxn>
                    <a:cxn ang="0">
                      <a:pos x="T4" y="T5"/>
                    </a:cxn>
                    <a:cxn ang="0">
                      <a:pos x="T6" y="T7"/>
                    </a:cxn>
                    <a:cxn ang="0">
                      <a:pos x="T8" y="T9"/>
                    </a:cxn>
                    <a:cxn ang="0">
                      <a:pos x="T10" y="T11"/>
                    </a:cxn>
                  </a:cxnLst>
                  <a:rect l="0" t="0" r="r" b="b"/>
                  <a:pathLst>
                    <a:path w="245" h="460">
                      <a:moveTo>
                        <a:pt x="0" y="0"/>
                      </a:moveTo>
                      <a:lnTo>
                        <a:pt x="0" y="460"/>
                      </a:lnTo>
                      <a:lnTo>
                        <a:pt x="122" y="427"/>
                      </a:lnTo>
                      <a:lnTo>
                        <a:pt x="245" y="460"/>
                      </a:lnTo>
                      <a:lnTo>
                        <a:pt x="245" y="0"/>
                      </a:lnTo>
                      <a:lnTo>
                        <a:pt x="0"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sp>
          <p:nvSpPr>
            <p:cNvPr id="94" name="TextBox 75">
              <a:extLst>
                <a:ext uri="{FF2B5EF4-FFF2-40B4-BE49-F238E27FC236}">
                  <a16:creationId xmlns:a16="http://schemas.microsoft.com/office/drawing/2014/main" id="{A6993149-3F3B-4AF5-BDFD-D6871652B6DF}"/>
                </a:ext>
              </a:extLst>
            </p:cNvPr>
            <p:cNvSpPr txBox="1"/>
            <p:nvPr/>
          </p:nvSpPr>
          <p:spPr>
            <a:xfrm>
              <a:off x="913507" y="2195240"/>
              <a:ext cx="603050" cy="338554"/>
            </a:xfrm>
            <a:prstGeom prst="rect">
              <a:avLst/>
            </a:prstGeom>
            <a:noFill/>
          </p:spPr>
          <p:txBody>
            <a:bodyPr wrap="none" rtlCol="0">
              <a:spAutoFit/>
            </a:bodyPr>
            <a:lstStyle/>
            <a:p>
              <a:r>
                <a:rPr lang="en-GB" sz="1600" b="1" dirty="0">
                  <a:solidFill>
                    <a:schemeClr val="bg1"/>
                  </a:solidFill>
                  <a:latin typeface="Open Sans" panose="020B0606030504020204" pitchFamily="34" charset="0"/>
                  <a:ea typeface="Open Sans" panose="020B0606030504020204" pitchFamily="34" charset="0"/>
                  <a:cs typeface="Open Sans" panose="020B0606030504020204" pitchFamily="34" charset="0"/>
                </a:rPr>
                <a:t>92%</a:t>
              </a:r>
              <a:endParaRPr lang="en-IN" sz="1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03" name="TextBox 76">
            <a:extLst>
              <a:ext uri="{FF2B5EF4-FFF2-40B4-BE49-F238E27FC236}">
                <a16:creationId xmlns:a16="http://schemas.microsoft.com/office/drawing/2014/main" id="{356E8E03-4058-4007-8828-395899CD4473}"/>
              </a:ext>
            </a:extLst>
          </p:cNvPr>
          <p:cNvSpPr txBox="1"/>
          <p:nvPr/>
        </p:nvSpPr>
        <p:spPr>
          <a:xfrm>
            <a:off x="1773731" y="1767427"/>
            <a:ext cx="1881349" cy="338554"/>
          </a:xfrm>
          <a:prstGeom prst="rect">
            <a:avLst/>
          </a:prstGeom>
          <a:noFill/>
        </p:spPr>
        <p:txBody>
          <a:bodyPr wrap="none" rtlCol="0">
            <a:spAutoFit/>
          </a:bodyPr>
          <a:lstStyle/>
          <a:p>
            <a:r>
              <a:rPr lang="en-GB" sz="1600" b="1" dirty="0">
                <a:solidFill>
                  <a:schemeClr val="tx2"/>
                </a:solidFill>
                <a:latin typeface="Open Sans" panose="020B0606030504020204" pitchFamily="34" charset="0"/>
                <a:ea typeface="Open Sans" panose="020B0606030504020204" pitchFamily="34" charset="0"/>
                <a:cs typeface="Open Sans" panose="020B0606030504020204" pitchFamily="34" charset="0"/>
              </a:rPr>
              <a:t>Product  Success</a:t>
            </a:r>
            <a:endParaRPr lang="en-IN" sz="16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4" name="Rectangle 77">
            <a:extLst>
              <a:ext uri="{FF2B5EF4-FFF2-40B4-BE49-F238E27FC236}">
                <a16:creationId xmlns:a16="http://schemas.microsoft.com/office/drawing/2014/main" id="{4F8332F7-9976-4B14-9D47-363E0CC524DF}"/>
              </a:ext>
            </a:extLst>
          </p:cNvPr>
          <p:cNvSpPr/>
          <p:nvPr/>
        </p:nvSpPr>
        <p:spPr>
          <a:xfrm>
            <a:off x="1773731" y="1980180"/>
            <a:ext cx="3309484" cy="646331"/>
          </a:xfrm>
          <a:prstGeom prst="rect">
            <a:avLst/>
          </a:prstGeom>
        </p:spPr>
        <p:txBody>
          <a:bodyPr wrap="square">
            <a:spAutoFit/>
          </a:bodyPr>
          <a:lstStyle/>
          <a:p>
            <a:pPr>
              <a:lnSpc>
                <a:spcPct val="150000"/>
              </a:lnSpc>
            </a:pP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105" name="Group 15">
            <a:extLst>
              <a:ext uri="{FF2B5EF4-FFF2-40B4-BE49-F238E27FC236}">
                <a16:creationId xmlns:a16="http://schemas.microsoft.com/office/drawing/2014/main" id="{14C3E015-6727-4185-8640-7646A2A84B18}"/>
              </a:ext>
            </a:extLst>
          </p:cNvPr>
          <p:cNvGrpSpPr/>
          <p:nvPr/>
        </p:nvGrpSpPr>
        <p:grpSpPr>
          <a:xfrm>
            <a:off x="7367686" y="1908849"/>
            <a:ext cx="904422" cy="547555"/>
            <a:chOff x="7400643" y="2092182"/>
            <a:chExt cx="904422" cy="547555"/>
          </a:xfrm>
        </p:grpSpPr>
        <p:grpSp>
          <p:nvGrpSpPr>
            <p:cNvPr id="106" name="Group 79">
              <a:extLst>
                <a:ext uri="{FF2B5EF4-FFF2-40B4-BE49-F238E27FC236}">
                  <a16:creationId xmlns:a16="http://schemas.microsoft.com/office/drawing/2014/main" id="{DC452CAE-75AE-41D6-A274-C1849B4DBC90}"/>
                </a:ext>
              </a:extLst>
            </p:cNvPr>
            <p:cNvGrpSpPr/>
            <p:nvPr/>
          </p:nvGrpSpPr>
          <p:grpSpPr>
            <a:xfrm>
              <a:off x="7400643" y="2092182"/>
              <a:ext cx="904422" cy="547555"/>
              <a:chOff x="1316847" y="795396"/>
              <a:chExt cx="1200945" cy="727076"/>
            </a:xfrm>
            <a:effectLst>
              <a:reflection blurRad="6350" stA="50000" endA="300" endPos="38500" dist="50800" dir="5400000" sy="-100000" algn="bl" rotWithShape="0"/>
            </a:effectLst>
          </p:grpSpPr>
          <p:grpSp>
            <p:nvGrpSpPr>
              <p:cNvPr id="108" name="Group 9">
                <a:extLst>
                  <a:ext uri="{FF2B5EF4-FFF2-40B4-BE49-F238E27FC236}">
                    <a16:creationId xmlns:a16="http://schemas.microsoft.com/office/drawing/2014/main" id="{0CF69DA0-0F5A-45A3-94CE-1472CBAC3611}"/>
                  </a:ext>
                </a:extLst>
              </p:cNvPr>
              <p:cNvGrpSpPr>
                <a:grpSpLocks noChangeAspect="1"/>
              </p:cNvGrpSpPr>
              <p:nvPr/>
            </p:nvGrpSpPr>
            <p:grpSpPr bwMode="auto">
              <a:xfrm>
                <a:off x="1316847" y="795397"/>
                <a:ext cx="603250" cy="727075"/>
                <a:chOff x="5994" y="1826"/>
                <a:chExt cx="380" cy="458"/>
              </a:xfrm>
            </p:grpSpPr>
            <p:sp>
              <p:nvSpPr>
                <p:cNvPr id="113" name="AutoShape 8">
                  <a:extLst>
                    <a:ext uri="{FF2B5EF4-FFF2-40B4-BE49-F238E27FC236}">
                      <a16:creationId xmlns:a16="http://schemas.microsoft.com/office/drawing/2014/main" id="{9EE45D73-D3B6-4740-BBB2-BF54FE5C1745}"/>
                    </a:ext>
                  </a:extLst>
                </p:cNvPr>
                <p:cNvSpPr>
                  <a:spLocks noChangeAspect="1" noChangeArrowheads="1" noTextEdit="1"/>
                </p:cNvSpPr>
                <p:nvPr/>
              </p:nvSpPr>
              <p:spPr bwMode="auto">
                <a:xfrm>
                  <a:off x="5994" y="1826"/>
                  <a:ext cx="380" cy="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4" name="Freeform 10">
                  <a:extLst>
                    <a:ext uri="{FF2B5EF4-FFF2-40B4-BE49-F238E27FC236}">
                      <a16:creationId xmlns:a16="http://schemas.microsoft.com/office/drawing/2014/main" id="{A6C2F351-F07C-4FDF-8F07-D6F86264724D}"/>
                    </a:ext>
                  </a:extLst>
                </p:cNvPr>
                <p:cNvSpPr>
                  <a:spLocks/>
                </p:cNvSpPr>
                <p:nvPr/>
              </p:nvSpPr>
              <p:spPr bwMode="auto">
                <a:xfrm>
                  <a:off x="5994" y="1827"/>
                  <a:ext cx="149" cy="283"/>
                </a:xfrm>
                <a:custGeom>
                  <a:avLst/>
                  <a:gdLst>
                    <a:gd name="T0" fmla="*/ 149 w 149"/>
                    <a:gd name="T1" fmla="*/ 283 h 283"/>
                    <a:gd name="T2" fmla="*/ 0 w 149"/>
                    <a:gd name="T3" fmla="*/ 283 h 283"/>
                    <a:gd name="T4" fmla="*/ 133 w 149"/>
                    <a:gd name="T5" fmla="*/ 0 h 283"/>
                    <a:gd name="T6" fmla="*/ 149 w 149"/>
                    <a:gd name="T7" fmla="*/ 283 h 283"/>
                  </a:gdLst>
                  <a:ahLst/>
                  <a:cxnLst>
                    <a:cxn ang="0">
                      <a:pos x="T0" y="T1"/>
                    </a:cxn>
                    <a:cxn ang="0">
                      <a:pos x="T2" y="T3"/>
                    </a:cxn>
                    <a:cxn ang="0">
                      <a:pos x="T4" y="T5"/>
                    </a:cxn>
                    <a:cxn ang="0">
                      <a:pos x="T6" y="T7"/>
                    </a:cxn>
                  </a:cxnLst>
                  <a:rect l="0" t="0" r="r" b="b"/>
                  <a:pathLst>
                    <a:path w="149" h="283">
                      <a:moveTo>
                        <a:pt x="149" y="283"/>
                      </a:moveTo>
                      <a:lnTo>
                        <a:pt x="0" y="283"/>
                      </a:lnTo>
                      <a:lnTo>
                        <a:pt x="133" y="0"/>
                      </a:lnTo>
                      <a:lnTo>
                        <a:pt x="149" y="283"/>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5" name="Freeform 11">
                  <a:extLst>
                    <a:ext uri="{FF2B5EF4-FFF2-40B4-BE49-F238E27FC236}">
                      <a16:creationId xmlns:a16="http://schemas.microsoft.com/office/drawing/2014/main" id="{E614F7DC-3E08-4142-89D5-B38ECF68D1C7}"/>
                    </a:ext>
                  </a:extLst>
                </p:cNvPr>
                <p:cNvSpPr>
                  <a:spLocks/>
                </p:cNvSpPr>
                <p:nvPr/>
              </p:nvSpPr>
              <p:spPr bwMode="auto">
                <a:xfrm>
                  <a:off x="6127" y="1825"/>
                  <a:ext cx="245" cy="460"/>
                </a:xfrm>
                <a:custGeom>
                  <a:avLst/>
                  <a:gdLst>
                    <a:gd name="T0" fmla="*/ 0 w 245"/>
                    <a:gd name="T1" fmla="*/ 0 h 460"/>
                    <a:gd name="T2" fmla="*/ 0 w 245"/>
                    <a:gd name="T3" fmla="*/ 460 h 460"/>
                    <a:gd name="T4" fmla="*/ 122 w 245"/>
                    <a:gd name="T5" fmla="*/ 427 h 460"/>
                    <a:gd name="T6" fmla="*/ 245 w 245"/>
                    <a:gd name="T7" fmla="*/ 460 h 460"/>
                    <a:gd name="T8" fmla="*/ 245 w 245"/>
                    <a:gd name="T9" fmla="*/ 0 h 460"/>
                    <a:gd name="T10" fmla="*/ 0 w 245"/>
                    <a:gd name="T11" fmla="*/ 0 h 460"/>
                  </a:gdLst>
                  <a:ahLst/>
                  <a:cxnLst>
                    <a:cxn ang="0">
                      <a:pos x="T0" y="T1"/>
                    </a:cxn>
                    <a:cxn ang="0">
                      <a:pos x="T2" y="T3"/>
                    </a:cxn>
                    <a:cxn ang="0">
                      <a:pos x="T4" y="T5"/>
                    </a:cxn>
                    <a:cxn ang="0">
                      <a:pos x="T6" y="T7"/>
                    </a:cxn>
                    <a:cxn ang="0">
                      <a:pos x="T8" y="T9"/>
                    </a:cxn>
                    <a:cxn ang="0">
                      <a:pos x="T10" y="T11"/>
                    </a:cxn>
                  </a:cxnLst>
                  <a:rect l="0" t="0" r="r" b="b"/>
                  <a:pathLst>
                    <a:path w="245" h="460">
                      <a:moveTo>
                        <a:pt x="0" y="0"/>
                      </a:moveTo>
                      <a:lnTo>
                        <a:pt x="0" y="460"/>
                      </a:lnTo>
                      <a:lnTo>
                        <a:pt x="122" y="427"/>
                      </a:lnTo>
                      <a:lnTo>
                        <a:pt x="245" y="460"/>
                      </a:lnTo>
                      <a:lnTo>
                        <a:pt x="245" y="0"/>
                      </a:lnTo>
                      <a:lnTo>
                        <a:pt x="0" y="0"/>
                      </a:lnTo>
                      <a:close/>
                    </a:path>
                  </a:pathLst>
                </a:custGeom>
                <a:solidFill>
                  <a:schemeClr val="tx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109" name="Group 9">
                <a:extLst>
                  <a:ext uri="{FF2B5EF4-FFF2-40B4-BE49-F238E27FC236}">
                    <a16:creationId xmlns:a16="http://schemas.microsoft.com/office/drawing/2014/main" id="{8ED4531F-EFE5-4C70-A152-307B0805D8BE}"/>
                  </a:ext>
                </a:extLst>
              </p:cNvPr>
              <p:cNvGrpSpPr>
                <a:grpSpLocks noChangeAspect="1"/>
              </p:cNvGrpSpPr>
              <p:nvPr/>
            </p:nvGrpSpPr>
            <p:grpSpPr bwMode="auto">
              <a:xfrm flipH="1" flipV="1">
                <a:off x="1914542" y="795396"/>
                <a:ext cx="603250" cy="727075"/>
                <a:chOff x="5994" y="1826"/>
                <a:chExt cx="380" cy="458"/>
              </a:xfrm>
            </p:grpSpPr>
            <p:sp>
              <p:nvSpPr>
                <p:cNvPr id="110" name="AutoShape 8">
                  <a:extLst>
                    <a:ext uri="{FF2B5EF4-FFF2-40B4-BE49-F238E27FC236}">
                      <a16:creationId xmlns:a16="http://schemas.microsoft.com/office/drawing/2014/main" id="{6633DD4F-5EE3-470C-A306-02D8F024FCDE}"/>
                    </a:ext>
                  </a:extLst>
                </p:cNvPr>
                <p:cNvSpPr>
                  <a:spLocks noChangeAspect="1" noChangeArrowheads="1" noTextEdit="1"/>
                </p:cNvSpPr>
                <p:nvPr/>
              </p:nvSpPr>
              <p:spPr bwMode="auto">
                <a:xfrm>
                  <a:off x="5994" y="1826"/>
                  <a:ext cx="380" cy="4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1" name="Freeform 10">
                  <a:extLst>
                    <a:ext uri="{FF2B5EF4-FFF2-40B4-BE49-F238E27FC236}">
                      <a16:creationId xmlns:a16="http://schemas.microsoft.com/office/drawing/2014/main" id="{03F172AD-2CC6-4688-A56E-60B9E9C6731C}"/>
                    </a:ext>
                  </a:extLst>
                </p:cNvPr>
                <p:cNvSpPr>
                  <a:spLocks/>
                </p:cNvSpPr>
                <p:nvPr/>
              </p:nvSpPr>
              <p:spPr bwMode="auto">
                <a:xfrm>
                  <a:off x="5994" y="1827"/>
                  <a:ext cx="149" cy="283"/>
                </a:xfrm>
                <a:custGeom>
                  <a:avLst/>
                  <a:gdLst>
                    <a:gd name="T0" fmla="*/ 149 w 149"/>
                    <a:gd name="T1" fmla="*/ 283 h 283"/>
                    <a:gd name="T2" fmla="*/ 0 w 149"/>
                    <a:gd name="T3" fmla="*/ 283 h 283"/>
                    <a:gd name="T4" fmla="*/ 133 w 149"/>
                    <a:gd name="T5" fmla="*/ 0 h 283"/>
                    <a:gd name="T6" fmla="*/ 149 w 149"/>
                    <a:gd name="T7" fmla="*/ 283 h 283"/>
                  </a:gdLst>
                  <a:ahLst/>
                  <a:cxnLst>
                    <a:cxn ang="0">
                      <a:pos x="T0" y="T1"/>
                    </a:cxn>
                    <a:cxn ang="0">
                      <a:pos x="T2" y="T3"/>
                    </a:cxn>
                    <a:cxn ang="0">
                      <a:pos x="T4" y="T5"/>
                    </a:cxn>
                    <a:cxn ang="0">
                      <a:pos x="T6" y="T7"/>
                    </a:cxn>
                  </a:cxnLst>
                  <a:rect l="0" t="0" r="r" b="b"/>
                  <a:pathLst>
                    <a:path w="149" h="283">
                      <a:moveTo>
                        <a:pt x="149" y="283"/>
                      </a:moveTo>
                      <a:lnTo>
                        <a:pt x="0" y="283"/>
                      </a:lnTo>
                      <a:lnTo>
                        <a:pt x="133" y="0"/>
                      </a:lnTo>
                      <a:lnTo>
                        <a:pt x="149" y="283"/>
                      </a:lnTo>
                      <a:close/>
                    </a:path>
                  </a:pathLst>
                </a:custGeom>
                <a:solidFill>
                  <a:schemeClr val="tx2">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112" name="Freeform 11">
                  <a:extLst>
                    <a:ext uri="{FF2B5EF4-FFF2-40B4-BE49-F238E27FC236}">
                      <a16:creationId xmlns:a16="http://schemas.microsoft.com/office/drawing/2014/main" id="{4864AC3F-A409-4CD7-9132-B6D141E3A3E0}"/>
                    </a:ext>
                  </a:extLst>
                </p:cNvPr>
                <p:cNvSpPr>
                  <a:spLocks/>
                </p:cNvSpPr>
                <p:nvPr/>
              </p:nvSpPr>
              <p:spPr bwMode="auto">
                <a:xfrm>
                  <a:off x="6127" y="1825"/>
                  <a:ext cx="245" cy="460"/>
                </a:xfrm>
                <a:custGeom>
                  <a:avLst/>
                  <a:gdLst>
                    <a:gd name="T0" fmla="*/ 0 w 245"/>
                    <a:gd name="T1" fmla="*/ 0 h 460"/>
                    <a:gd name="T2" fmla="*/ 0 w 245"/>
                    <a:gd name="T3" fmla="*/ 460 h 460"/>
                    <a:gd name="T4" fmla="*/ 122 w 245"/>
                    <a:gd name="T5" fmla="*/ 427 h 460"/>
                    <a:gd name="T6" fmla="*/ 245 w 245"/>
                    <a:gd name="T7" fmla="*/ 460 h 460"/>
                    <a:gd name="T8" fmla="*/ 245 w 245"/>
                    <a:gd name="T9" fmla="*/ 0 h 460"/>
                    <a:gd name="T10" fmla="*/ 0 w 245"/>
                    <a:gd name="T11" fmla="*/ 0 h 460"/>
                  </a:gdLst>
                  <a:ahLst/>
                  <a:cxnLst>
                    <a:cxn ang="0">
                      <a:pos x="T0" y="T1"/>
                    </a:cxn>
                    <a:cxn ang="0">
                      <a:pos x="T2" y="T3"/>
                    </a:cxn>
                    <a:cxn ang="0">
                      <a:pos x="T4" y="T5"/>
                    </a:cxn>
                    <a:cxn ang="0">
                      <a:pos x="T6" y="T7"/>
                    </a:cxn>
                    <a:cxn ang="0">
                      <a:pos x="T8" y="T9"/>
                    </a:cxn>
                    <a:cxn ang="0">
                      <a:pos x="T10" y="T11"/>
                    </a:cxn>
                  </a:cxnLst>
                  <a:rect l="0" t="0" r="r" b="b"/>
                  <a:pathLst>
                    <a:path w="245" h="460">
                      <a:moveTo>
                        <a:pt x="0" y="0"/>
                      </a:moveTo>
                      <a:lnTo>
                        <a:pt x="0" y="460"/>
                      </a:lnTo>
                      <a:lnTo>
                        <a:pt x="122" y="427"/>
                      </a:lnTo>
                      <a:lnTo>
                        <a:pt x="245" y="460"/>
                      </a:lnTo>
                      <a:lnTo>
                        <a:pt x="245" y="0"/>
                      </a:lnTo>
                      <a:lnTo>
                        <a:pt x="0" y="0"/>
                      </a:lnTo>
                      <a:close/>
                    </a:path>
                  </a:pathLst>
                </a:custGeom>
                <a:solidFill>
                  <a:schemeClr val="tx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sp>
          <p:nvSpPr>
            <p:cNvPr id="107" name="TextBox 88">
              <a:extLst>
                <a:ext uri="{FF2B5EF4-FFF2-40B4-BE49-F238E27FC236}">
                  <a16:creationId xmlns:a16="http://schemas.microsoft.com/office/drawing/2014/main" id="{A791D0BD-09D2-4FB2-9A3B-6D24270848BD}"/>
                </a:ext>
              </a:extLst>
            </p:cNvPr>
            <p:cNvSpPr txBox="1"/>
            <p:nvPr/>
          </p:nvSpPr>
          <p:spPr>
            <a:xfrm>
              <a:off x="7560562" y="2190186"/>
              <a:ext cx="603050" cy="338554"/>
            </a:xfrm>
            <a:prstGeom prst="rect">
              <a:avLst/>
            </a:prstGeom>
            <a:noFill/>
          </p:spPr>
          <p:txBody>
            <a:bodyPr wrap="none" rtlCol="0">
              <a:spAutoFit/>
            </a:bodyPr>
            <a:lstStyle/>
            <a:p>
              <a:r>
                <a:rPr lang="en-GB" sz="1600" b="1" dirty="0">
                  <a:solidFill>
                    <a:schemeClr val="bg1"/>
                  </a:solidFill>
                  <a:latin typeface="Open Sans" panose="020B0606030504020204" pitchFamily="34" charset="0"/>
                  <a:ea typeface="Open Sans" panose="020B0606030504020204" pitchFamily="34" charset="0"/>
                  <a:cs typeface="Open Sans" panose="020B0606030504020204" pitchFamily="34" charset="0"/>
                </a:rPr>
                <a:t>72%</a:t>
              </a:r>
              <a:endParaRPr lang="en-IN" sz="1600" b="1" dirty="0">
                <a:solidFill>
                  <a:schemeClr val="bg1"/>
                </a:solidFill>
                <a:latin typeface="Open Sans" panose="020B0606030504020204" pitchFamily="34" charset="0"/>
                <a:ea typeface="Open Sans" panose="020B0606030504020204" pitchFamily="34" charset="0"/>
                <a:cs typeface="Open Sans" panose="020B0606030504020204" pitchFamily="34" charset="0"/>
              </a:endParaRPr>
            </a:p>
          </p:txBody>
        </p:sp>
      </p:grpSp>
      <p:sp>
        <p:nvSpPr>
          <p:cNvPr id="116" name="TextBox 89">
            <a:extLst>
              <a:ext uri="{FF2B5EF4-FFF2-40B4-BE49-F238E27FC236}">
                <a16:creationId xmlns:a16="http://schemas.microsoft.com/office/drawing/2014/main" id="{2DEC0914-3EF9-4AA7-9B11-E433FE45F6AA}"/>
              </a:ext>
            </a:extLst>
          </p:cNvPr>
          <p:cNvSpPr txBox="1"/>
          <p:nvPr/>
        </p:nvSpPr>
        <p:spPr>
          <a:xfrm>
            <a:off x="8420786" y="1762373"/>
            <a:ext cx="1670457" cy="338554"/>
          </a:xfrm>
          <a:prstGeom prst="rect">
            <a:avLst/>
          </a:prstGeom>
          <a:noFill/>
        </p:spPr>
        <p:txBody>
          <a:bodyPr wrap="none" rtlCol="0">
            <a:spAutoFit/>
          </a:bodyPr>
          <a:lstStyle/>
          <a:p>
            <a:r>
              <a:rPr lang="en-GB" sz="1600" b="1" dirty="0">
                <a:solidFill>
                  <a:schemeClr val="tx2"/>
                </a:solidFill>
                <a:latin typeface="Open Sans" panose="020B0606030504020204" pitchFamily="34" charset="0"/>
                <a:ea typeface="Open Sans" panose="020B0606030504020204" pitchFamily="34" charset="0"/>
                <a:cs typeface="Open Sans" panose="020B0606030504020204" pitchFamily="34" charset="0"/>
              </a:rPr>
              <a:t>Product  Profit</a:t>
            </a:r>
            <a:endParaRPr lang="en-IN" sz="16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7" name="Rectangle 90">
            <a:extLst>
              <a:ext uri="{FF2B5EF4-FFF2-40B4-BE49-F238E27FC236}">
                <a16:creationId xmlns:a16="http://schemas.microsoft.com/office/drawing/2014/main" id="{298D5F42-3E00-49B8-AD5D-6ECFF9CAD402}"/>
              </a:ext>
            </a:extLst>
          </p:cNvPr>
          <p:cNvSpPr/>
          <p:nvPr/>
        </p:nvSpPr>
        <p:spPr>
          <a:xfrm>
            <a:off x="8420786" y="1975126"/>
            <a:ext cx="3309484" cy="646331"/>
          </a:xfrm>
          <a:prstGeom prst="rect">
            <a:avLst/>
          </a:prstGeom>
        </p:spPr>
        <p:txBody>
          <a:bodyPr wrap="square">
            <a:spAutoFit/>
          </a:bodyPr>
          <a:lstStyle/>
          <a:p>
            <a:pPr>
              <a:lnSpc>
                <a:spcPct val="150000"/>
              </a:lnSpc>
            </a:pP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8" name="TextBox 61">
            <a:extLst>
              <a:ext uri="{FF2B5EF4-FFF2-40B4-BE49-F238E27FC236}">
                <a16:creationId xmlns:a16="http://schemas.microsoft.com/office/drawing/2014/main" id="{1EF7A5E9-49C0-44A5-85CE-431E2111F03B}"/>
              </a:ext>
            </a:extLst>
          </p:cNvPr>
          <p:cNvSpPr txBox="1"/>
          <p:nvPr/>
        </p:nvSpPr>
        <p:spPr>
          <a:xfrm>
            <a:off x="1242781" y="5282191"/>
            <a:ext cx="1218603" cy="307777"/>
          </a:xfrm>
          <a:prstGeom prst="rect">
            <a:avLst/>
          </a:prstGeom>
          <a:noFill/>
        </p:spPr>
        <p:txBody>
          <a:bodyPr wrap="none" rtlCol="0">
            <a:spAutoFit/>
          </a:bodyPr>
          <a:lstStyle/>
          <a:p>
            <a:r>
              <a:rPr lang="en-GB" sz="1400" b="1" dirty="0">
                <a:solidFill>
                  <a:schemeClr val="tx2"/>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9" name="Rectangle 62">
            <a:extLst>
              <a:ext uri="{FF2B5EF4-FFF2-40B4-BE49-F238E27FC236}">
                <a16:creationId xmlns:a16="http://schemas.microsoft.com/office/drawing/2014/main" id="{2C7F3DA8-F78A-4CF2-9457-3BA82E10FA45}"/>
              </a:ext>
            </a:extLst>
          </p:cNvPr>
          <p:cNvSpPr/>
          <p:nvPr/>
        </p:nvSpPr>
        <p:spPr>
          <a:xfrm>
            <a:off x="914731" y="5558985"/>
            <a:ext cx="1944953" cy="577081"/>
          </a:xfrm>
          <a:prstGeom prst="rect">
            <a:avLst/>
          </a:prstGeom>
        </p:spPr>
        <p:txBody>
          <a:bodyPr wrap="square">
            <a:spAutoFit/>
          </a:bodyPr>
          <a:lstStyle/>
          <a:p>
            <a:pPr algn="ct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There are many variations of passages of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GB"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GB"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available.</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100982137"/>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wipe(left)">
                                      <p:cBhvr>
                                        <p:cTn id="7" dur="500"/>
                                        <p:tgtEl>
                                          <p:spTgt spid="54"/>
                                        </p:tgtEl>
                                      </p:cBhvr>
                                    </p:animEffect>
                                  </p:childTnLst>
                                </p:cTn>
                              </p:par>
                            </p:childTnLst>
                          </p:cTn>
                        </p:par>
                        <p:par>
                          <p:cTn id="8" fill="hold">
                            <p:stCondLst>
                              <p:cond delay="500"/>
                            </p:stCondLst>
                            <p:childTnLst>
                              <p:par>
                                <p:cTn id="9" presetID="42" presetClass="entr" presetSubtype="0"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fade">
                                      <p:cBhvr>
                                        <p:cTn id="11" dur="500"/>
                                        <p:tgtEl>
                                          <p:spTgt spid="55"/>
                                        </p:tgtEl>
                                      </p:cBhvr>
                                    </p:animEffect>
                                    <p:anim calcmode="lin" valueType="num">
                                      <p:cBhvr>
                                        <p:cTn id="12" dur="500" fill="hold"/>
                                        <p:tgtEl>
                                          <p:spTgt spid="55"/>
                                        </p:tgtEl>
                                        <p:attrNameLst>
                                          <p:attrName>ppt_x</p:attrName>
                                        </p:attrNameLst>
                                      </p:cBhvr>
                                      <p:tavLst>
                                        <p:tav tm="0">
                                          <p:val>
                                            <p:strVal val="#ppt_x"/>
                                          </p:val>
                                        </p:tav>
                                        <p:tav tm="100000">
                                          <p:val>
                                            <p:strVal val="#ppt_x"/>
                                          </p:val>
                                        </p:tav>
                                      </p:tavLst>
                                    </p:anim>
                                    <p:anim calcmode="lin" valueType="num">
                                      <p:cBhvr>
                                        <p:cTn id="13" dur="500" fill="hold"/>
                                        <p:tgtEl>
                                          <p:spTgt spid="55"/>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42" presetClass="entr" presetSubtype="0" fill="hold" nodeType="afterEffect">
                                  <p:stCondLst>
                                    <p:cond delay="0"/>
                                  </p:stCondLst>
                                  <p:childTnLst>
                                    <p:set>
                                      <p:cBhvr>
                                        <p:cTn id="16" dur="1" fill="hold">
                                          <p:stCondLst>
                                            <p:cond delay="0"/>
                                          </p:stCondLst>
                                        </p:cTn>
                                        <p:tgtEl>
                                          <p:spTgt spid="67"/>
                                        </p:tgtEl>
                                        <p:attrNameLst>
                                          <p:attrName>style.visibility</p:attrName>
                                        </p:attrNameLst>
                                      </p:cBhvr>
                                      <p:to>
                                        <p:strVal val="visible"/>
                                      </p:to>
                                    </p:set>
                                    <p:animEffect transition="in" filter="fade">
                                      <p:cBhvr>
                                        <p:cTn id="17" dur="500"/>
                                        <p:tgtEl>
                                          <p:spTgt spid="67"/>
                                        </p:tgtEl>
                                      </p:cBhvr>
                                    </p:animEffect>
                                    <p:anim calcmode="lin" valueType="num">
                                      <p:cBhvr>
                                        <p:cTn id="18" dur="500" fill="hold"/>
                                        <p:tgtEl>
                                          <p:spTgt spid="67"/>
                                        </p:tgtEl>
                                        <p:attrNameLst>
                                          <p:attrName>ppt_x</p:attrName>
                                        </p:attrNameLst>
                                      </p:cBhvr>
                                      <p:tavLst>
                                        <p:tav tm="0">
                                          <p:val>
                                            <p:strVal val="#ppt_x"/>
                                          </p:val>
                                        </p:tav>
                                        <p:tav tm="100000">
                                          <p:val>
                                            <p:strVal val="#ppt_x"/>
                                          </p:val>
                                        </p:tav>
                                      </p:tavLst>
                                    </p:anim>
                                    <p:anim calcmode="lin" valueType="num">
                                      <p:cBhvr>
                                        <p:cTn id="19" dur="500" fill="hold"/>
                                        <p:tgtEl>
                                          <p:spTgt spid="67"/>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nodeType="afterEffect">
                                  <p:stCondLst>
                                    <p:cond delay="0"/>
                                  </p:stCondLst>
                                  <p:childTnLst>
                                    <p:set>
                                      <p:cBhvr>
                                        <p:cTn id="22" dur="1" fill="hold">
                                          <p:stCondLst>
                                            <p:cond delay="0"/>
                                          </p:stCondLst>
                                        </p:cTn>
                                        <p:tgtEl>
                                          <p:spTgt spid="74"/>
                                        </p:tgtEl>
                                        <p:attrNameLst>
                                          <p:attrName>style.visibility</p:attrName>
                                        </p:attrNameLst>
                                      </p:cBhvr>
                                      <p:to>
                                        <p:strVal val="visible"/>
                                      </p:to>
                                    </p:set>
                                    <p:animEffect transition="in" filter="fade">
                                      <p:cBhvr>
                                        <p:cTn id="23" dur="500"/>
                                        <p:tgtEl>
                                          <p:spTgt spid="74"/>
                                        </p:tgtEl>
                                      </p:cBhvr>
                                    </p:animEffect>
                                    <p:anim calcmode="lin" valueType="num">
                                      <p:cBhvr>
                                        <p:cTn id="24" dur="500" fill="hold"/>
                                        <p:tgtEl>
                                          <p:spTgt spid="74"/>
                                        </p:tgtEl>
                                        <p:attrNameLst>
                                          <p:attrName>ppt_x</p:attrName>
                                        </p:attrNameLst>
                                      </p:cBhvr>
                                      <p:tavLst>
                                        <p:tav tm="0">
                                          <p:val>
                                            <p:strVal val="#ppt_x"/>
                                          </p:val>
                                        </p:tav>
                                        <p:tav tm="100000">
                                          <p:val>
                                            <p:strVal val="#ppt_x"/>
                                          </p:val>
                                        </p:tav>
                                      </p:tavLst>
                                    </p:anim>
                                    <p:anim calcmode="lin" valueType="num">
                                      <p:cBhvr>
                                        <p:cTn id="25" dur="500" fill="hold"/>
                                        <p:tgtEl>
                                          <p:spTgt spid="74"/>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nodeType="afterEffect">
                                  <p:stCondLst>
                                    <p:cond delay="0"/>
                                  </p:stCondLst>
                                  <p:childTnLst>
                                    <p:set>
                                      <p:cBhvr>
                                        <p:cTn id="28" dur="1" fill="hold">
                                          <p:stCondLst>
                                            <p:cond delay="0"/>
                                          </p:stCondLst>
                                        </p:cTn>
                                        <p:tgtEl>
                                          <p:spTgt spid="80"/>
                                        </p:tgtEl>
                                        <p:attrNameLst>
                                          <p:attrName>style.visibility</p:attrName>
                                        </p:attrNameLst>
                                      </p:cBhvr>
                                      <p:to>
                                        <p:strVal val="visible"/>
                                      </p:to>
                                    </p:set>
                                    <p:animEffect transition="in" filter="fade">
                                      <p:cBhvr>
                                        <p:cTn id="29" dur="500"/>
                                        <p:tgtEl>
                                          <p:spTgt spid="80"/>
                                        </p:tgtEl>
                                      </p:cBhvr>
                                    </p:animEffect>
                                    <p:anim calcmode="lin" valueType="num">
                                      <p:cBhvr>
                                        <p:cTn id="30" dur="500" fill="hold"/>
                                        <p:tgtEl>
                                          <p:spTgt spid="80"/>
                                        </p:tgtEl>
                                        <p:attrNameLst>
                                          <p:attrName>ppt_x</p:attrName>
                                        </p:attrNameLst>
                                      </p:cBhvr>
                                      <p:tavLst>
                                        <p:tav tm="0">
                                          <p:val>
                                            <p:strVal val="#ppt_x"/>
                                          </p:val>
                                        </p:tav>
                                        <p:tav tm="100000">
                                          <p:val>
                                            <p:strVal val="#ppt_x"/>
                                          </p:val>
                                        </p:tav>
                                      </p:tavLst>
                                    </p:anim>
                                    <p:anim calcmode="lin" valueType="num">
                                      <p:cBhvr>
                                        <p:cTn id="31" dur="500" fill="hold"/>
                                        <p:tgtEl>
                                          <p:spTgt spid="80"/>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nodeType="after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fade">
                                      <p:cBhvr>
                                        <p:cTn id="35" dur="500"/>
                                        <p:tgtEl>
                                          <p:spTgt spid="86"/>
                                        </p:tgtEl>
                                      </p:cBhvr>
                                    </p:animEffect>
                                    <p:anim calcmode="lin" valueType="num">
                                      <p:cBhvr>
                                        <p:cTn id="36" dur="500" fill="hold"/>
                                        <p:tgtEl>
                                          <p:spTgt spid="86"/>
                                        </p:tgtEl>
                                        <p:attrNameLst>
                                          <p:attrName>ppt_x</p:attrName>
                                        </p:attrNameLst>
                                      </p:cBhvr>
                                      <p:tavLst>
                                        <p:tav tm="0">
                                          <p:val>
                                            <p:strVal val="#ppt_x"/>
                                          </p:val>
                                        </p:tav>
                                        <p:tav tm="100000">
                                          <p:val>
                                            <p:strVal val="#ppt_x"/>
                                          </p:val>
                                        </p:tav>
                                      </p:tavLst>
                                    </p:anim>
                                    <p:anim calcmode="lin" valueType="num">
                                      <p:cBhvr>
                                        <p:cTn id="37" dur="500" fill="hold"/>
                                        <p:tgtEl>
                                          <p:spTgt spid="86"/>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18" presetClass="entr" presetSubtype="6" fill="hold" grpId="0" nodeType="afterEffect">
                                  <p:stCondLst>
                                    <p:cond delay="0"/>
                                  </p:stCondLst>
                                  <p:childTnLst>
                                    <p:set>
                                      <p:cBhvr>
                                        <p:cTn id="40" dur="1" fill="hold">
                                          <p:stCondLst>
                                            <p:cond delay="0"/>
                                          </p:stCondLst>
                                        </p:cTn>
                                        <p:tgtEl>
                                          <p:spTgt spid="118"/>
                                        </p:tgtEl>
                                        <p:attrNameLst>
                                          <p:attrName>style.visibility</p:attrName>
                                        </p:attrNameLst>
                                      </p:cBhvr>
                                      <p:to>
                                        <p:strVal val="visible"/>
                                      </p:to>
                                    </p:set>
                                    <p:animEffect transition="in" filter="strips(downRight)">
                                      <p:cBhvr>
                                        <p:cTn id="41" dur="500"/>
                                        <p:tgtEl>
                                          <p:spTgt spid="118"/>
                                        </p:tgtEl>
                                      </p:cBhvr>
                                    </p:animEffect>
                                  </p:childTnLst>
                                </p:cTn>
                              </p:par>
                            </p:childTnLst>
                          </p:cTn>
                        </p:par>
                        <p:par>
                          <p:cTn id="42" fill="hold">
                            <p:stCondLst>
                              <p:cond delay="3500"/>
                            </p:stCondLst>
                            <p:childTnLst>
                              <p:par>
                                <p:cTn id="43" presetID="18" presetClass="entr" presetSubtype="6" fill="hold" grpId="0" nodeType="afterEffect">
                                  <p:stCondLst>
                                    <p:cond delay="0"/>
                                  </p:stCondLst>
                                  <p:childTnLst>
                                    <p:set>
                                      <p:cBhvr>
                                        <p:cTn id="44" dur="1" fill="hold">
                                          <p:stCondLst>
                                            <p:cond delay="0"/>
                                          </p:stCondLst>
                                        </p:cTn>
                                        <p:tgtEl>
                                          <p:spTgt spid="119"/>
                                        </p:tgtEl>
                                        <p:attrNameLst>
                                          <p:attrName>style.visibility</p:attrName>
                                        </p:attrNameLst>
                                      </p:cBhvr>
                                      <p:to>
                                        <p:strVal val="visible"/>
                                      </p:to>
                                    </p:set>
                                    <p:animEffect transition="in" filter="strips(downRight)">
                                      <p:cBhvr>
                                        <p:cTn id="45" dur="500"/>
                                        <p:tgtEl>
                                          <p:spTgt spid="119"/>
                                        </p:tgtEl>
                                      </p:cBhvr>
                                    </p:animEffect>
                                  </p:childTnLst>
                                </p:cTn>
                              </p:par>
                            </p:childTnLst>
                          </p:cTn>
                        </p:par>
                        <p:par>
                          <p:cTn id="46" fill="hold">
                            <p:stCondLst>
                              <p:cond delay="4000"/>
                            </p:stCondLst>
                            <p:childTnLst>
                              <p:par>
                                <p:cTn id="47" presetID="18" presetClass="entr" presetSubtype="6" fill="hold" grpId="0" nodeType="afterEffect">
                                  <p:stCondLst>
                                    <p:cond delay="0"/>
                                  </p:stCondLst>
                                  <p:childTnLst>
                                    <p:set>
                                      <p:cBhvr>
                                        <p:cTn id="48" dur="1" fill="hold">
                                          <p:stCondLst>
                                            <p:cond delay="0"/>
                                          </p:stCondLst>
                                        </p:cTn>
                                        <p:tgtEl>
                                          <p:spTgt spid="61"/>
                                        </p:tgtEl>
                                        <p:attrNameLst>
                                          <p:attrName>style.visibility</p:attrName>
                                        </p:attrNameLst>
                                      </p:cBhvr>
                                      <p:to>
                                        <p:strVal val="visible"/>
                                      </p:to>
                                    </p:set>
                                    <p:animEffect transition="in" filter="strips(downRight)">
                                      <p:cBhvr>
                                        <p:cTn id="49" dur="500"/>
                                        <p:tgtEl>
                                          <p:spTgt spid="61"/>
                                        </p:tgtEl>
                                      </p:cBhvr>
                                    </p:animEffect>
                                  </p:childTnLst>
                                </p:cTn>
                              </p:par>
                            </p:childTnLst>
                          </p:cTn>
                        </p:par>
                        <p:par>
                          <p:cTn id="50" fill="hold">
                            <p:stCondLst>
                              <p:cond delay="4500"/>
                            </p:stCondLst>
                            <p:childTnLst>
                              <p:par>
                                <p:cTn id="51" presetID="18" presetClass="entr" presetSubtype="6" fill="hold" grpId="0" nodeType="afterEffect">
                                  <p:stCondLst>
                                    <p:cond delay="0"/>
                                  </p:stCondLst>
                                  <p:childTnLst>
                                    <p:set>
                                      <p:cBhvr>
                                        <p:cTn id="52" dur="1" fill="hold">
                                          <p:stCondLst>
                                            <p:cond delay="0"/>
                                          </p:stCondLst>
                                        </p:cTn>
                                        <p:tgtEl>
                                          <p:spTgt spid="62"/>
                                        </p:tgtEl>
                                        <p:attrNameLst>
                                          <p:attrName>style.visibility</p:attrName>
                                        </p:attrNameLst>
                                      </p:cBhvr>
                                      <p:to>
                                        <p:strVal val="visible"/>
                                      </p:to>
                                    </p:set>
                                    <p:animEffect transition="in" filter="strips(downRight)">
                                      <p:cBhvr>
                                        <p:cTn id="53" dur="500"/>
                                        <p:tgtEl>
                                          <p:spTgt spid="62"/>
                                        </p:tgtEl>
                                      </p:cBhvr>
                                    </p:animEffect>
                                  </p:childTnLst>
                                </p:cTn>
                              </p:par>
                            </p:childTnLst>
                          </p:cTn>
                        </p:par>
                        <p:par>
                          <p:cTn id="54" fill="hold">
                            <p:stCondLst>
                              <p:cond delay="5000"/>
                            </p:stCondLst>
                            <p:childTnLst>
                              <p:par>
                                <p:cTn id="55" presetID="18" presetClass="entr" presetSubtype="6" fill="hold" grpId="0" nodeType="afterEffect">
                                  <p:stCondLst>
                                    <p:cond delay="0"/>
                                  </p:stCondLst>
                                  <p:childTnLst>
                                    <p:set>
                                      <p:cBhvr>
                                        <p:cTn id="56" dur="1" fill="hold">
                                          <p:stCondLst>
                                            <p:cond delay="0"/>
                                          </p:stCondLst>
                                        </p:cTn>
                                        <p:tgtEl>
                                          <p:spTgt spid="63"/>
                                        </p:tgtEl>
                                        <p:attrNameLst>
                                          <p:attrName>style.visibility</p:attrName>
                                        </p:attrNameLst>
                                      </p:cBhvr>
                                      <p:to>
                                        <p:strVal val="visible"/>
                                      </p:to>
                                    </p:set>
                                    <p:animEffect transition="in" filter="strips(downRight)">
                                      <p:cBhvr>
                                        <p:cTn id="57" dur="500"/>
                                        <p:tgtEl>
                                          <p:spTgt spid="63"/>
                                        </p:tgtEl>
                                      </p:cBhvr>
                                    </p:animEffect>
                                  </p:childTnLst>
                                </p:cTn>
                              </p:par>
                            </p:childTnLst>
                          </p:cTn>
                        </p:par>
                        <p:par>
                          <p:cTn id="58" fill="hold">
                            <p:stCondLst>
                              <p:cond delay="5500"/>
                            </p:stCondLst>
                            <p:childTnLst>
                              <p:par>
                                <p:cTn id="59" presetID="18" presetClass="entr" presetSubtype="6" fill="hold" grpId="0" nodeType="afterEffect">
                                  <p:stCondLst>
                                    <p:cond delay="0"/>
                                  </p:stCondLst>
                                  <p:childTnLst>
                                    <p:set>
                                      <p:cBhvr>
                                        <p:cTn id="60" dur="1" fill="hold">
                                          <p:stCondLst>
                                            <p:cond delay="0"/>
                                          </p:stCondLst>
                                        </p:cTn>
                                        <p:tgtEl>
                                          <p:spTgt spid="64"/>
                                        </p:tgtEl>
                                        <p:attrNameLst>
                                          <p:attrName>style.visibility</p:attrName>
                                        </p:attrNameLst>
                                      </p:cBhvr>
                                      <p:to>
                                        <p:strVal val="visible"/>
                                      </p:to>
                                    </p:set>
                                    <p:animEffect transition="in" filter="strips(downRight)">
                                      <p:cBhvr>
                                        <p:cTn id="61" dur="500"/>
                                        <p:tgtEl>
                                          <p:spTgt spid="64"/>
                                        </p:tgtEl>
                                      </p:cBhvr>
                                    </p:animEffect>
                                  </p:childTnLst>
                                </p:cTn>
                              </p:par>
                            </p:childTnLst>
                          </p:cTn>
                        </p:par>
                        <p:par>
                          <p:cTn id="62" fill="hold">
                            <p:stCondLst>
                              <p:cond delay="6000"/>
                            </p:stCondLst>
                            <p:childTnLst>
                              <p:par>
                                <p:cTn id="63" presetID="18" presetClass="entr" presetSubtype="6" fill="hold" grpId="0" nodeType="afterEffect">
                                  <p:stCondLst>
                                    <p:cond delay="0"/>
                                  </p:stCondLst>
                                  <p:childTnLst>
                                    <p:set>
                                      <p:cBhvr>
                                        <p:cTn id="64" dur="1" fill="hold">
                                          <p:stCondLst>
                                            <p:cond delay="0"/>
                                          </p:stCondLst>
                                        </p:cTn>
                                        <p:tgtEl>
                                          <p:spTgt spid="65"/>
                                        </p:tgtEl>
                                        <p:attrNameLst>
                                          <p:attrName>style.visibility</p:attrName>
                                        </p:attrNameLst>
                                      </p:cBhvr>
                                      <p:to>
                                        <p:strVal val="visible"/>
                                      </p:to>
                                    </p:set>
                                    <p:animEffect transition="in" filter="strips(downRight)">
                                      <p:cBhvr>
                                        <p:cTn id="65" dur="500"/>
                                        <p:tgtEl>
                                          <p:spTgt spid="65"/>
                                        </p:tgtEl>
                                      </p:cBhvr>
                                    </p:animEffect>
                                  </p:childTnLst>
                                </p:cTn>
                              </p:par>
                            </p:childTnLst>
                          </p:cTn>
                        </p:par>
                        <p:par>
                          <p:cTn id="66" fill="hold">
                            <p:stCondLst>
                              <p:cond delay="6500"/>
                            </p:stCondLst>
                            <p:childTnLst>
                              <p:par>
                                <p:cTn id="67" presetID="18" presetClass="entr" presetSubtype="6" fill="hold" grpId="0" nodeType="afterEffect">
                                  <p:stCondLst>
                                    <p:cond delay="0"/>
                                  </p:stCondLst>
                                  <p:childTnLst>
                                    <p:set>
                                      <p:cBhvr>
                                        <p:cTn id="68" dur="1" fill="hold">
                                          <p:stCondLst>
                                            <p:cond delay="0"/>
                                          </p:stCondLst>
                                        </p:cTn>
                                        <p:tgtEl>
                                          <p:spTgt spid="66"/>
                                        </p:tgtEl>
                                        <p:attrNameLst>
                                          <p:attrName>style.visibility</p:attrName>
                                        </p:attrNameLst>
                                      </p:cBhvr>
                                      <p:to>
                                        <p:strVal val="visible"/>
                                      </p:to>
                                    </p:set>
                                    <p:animEffect transition="in" filter="strips(downRight)">
                                      <p:cBhvr>
                                        <p:cTn id="69" dur="500"/>
                                        <p:tgtEl>
                                          <p:spTgt spid="66"/>
                                        </p:tgtEl>
                                      </p:cBhvr>
                                    </p:animEffect>
                                  </p:childTnLst>
                                </p:cTn>
                              </p:par>
                            </p:childTnLst>
                          </p:cTn>
                        </p:par>
                        <p:par>
                          <p:cTn id="70" fill="hold">
                            <p:stCondLst>
                              <p:cond delay="7000"/>
                            </p:stCondLst>
                            <p:childTnLst>
                              <p:par>
                                <p:cTn id="71" presetID="42" presetClass="entr" presetSubtype="0" fill="hold" nodeType="afterEffect">
                                  <p:stCondLst>
                                    <p:cond delay="0"/>
                                  </p:stCondLst>
                                  <p:childTnLst>
                                    <p:set>
                                      <p:cBhvr>
                                        <p:cTn id="72" dur="1" fill="hold">
                                          <p:stCondLst>
                                            <p:cond delay="0"/>
                                          </p:stCondLst>
                                        </p:cTn>
                                        <p:tgtEl>
                                          <p:spTgt spid="92"/>
                                        </p:tgtEl>
                                        <p:attrNameLst>
                                          <p:attrName>style.visibility</p:attrName>
                                        </p:attrNameLst>
                                      </p:cBhvr>
                                      <p:to>
                                        <p:strVal val="visible"/>
                                      </p:to>
                                    </p:set>
                                    <p:animEffect transition="in" filter="fade">
                                      <p:cBhvr>
                                        <p:cTn id="73" dur="500"/>
                                        <p:tgtEl>
                                          <p:spTgt spid="92"/>
                                        </p:tgtEl>
                                      </p:cBhvr>
                                    </p:animEffect>
                                    <p:anim calcmode="lin" valueType="num">
                                      <p:cBhvr>
                                        <p:cTn id="74" dur="500" fill="hold"/>
                                        <p:tgtEl>
                                          <p:spTgt spid="92"/>
                                        </p:tgtEl>
                                        <p:attrNameLst>
                                          <p:attrName>ppt_x</p:attrName>
                                        </p:attrNameLst>
                                      </p:cBhvr>
                                      <p:tavLst>
                                        <p:tav tm="0">
                                          <p:val>
                                            <p:strVal val="#ppt_x"/>
                                          </p:val>
                                        </p:tav>
                                        <p:tav tm="100000">
                                          <p:val>
                                            <p:strVal val="#ppt_x"/>
                                          </p:val>
                                        </p:tav>
                                      </p:tavLst>
                                    </p:anim>
                                    <p:anim calcmode="lin" valueType="num">
                                      <p:cBhvr>
                                        <p:cTn id="75" dur="500" fill="hold"/>
                                        <p:tgtEl>
                                          <p:spTgt spid="92"/>
                                        </p:tgtEl>
                                        <p:attrNameLst>
                                          <p:attrName>ppt_y</p:attrName>
                                        </p:attrNameLst>
                                      </p:cBhvr>
                                      <p:tavLst>
                                        <p:tav tm="0">
                                          <p:val>
                                            <p:strVal val="#ppt_y+.1"/>
                                          </p:val>
                                        </p:tav>
                                        <p:tav tm="100000">
                                          <p:val>
                                            <p:strVal val="#ppt_y"/>
                                          </p:val>
                                        </p:tav>
                                      </p:tavLst>
                                    </p:anim>
                                  </p:childTnLst>
                                </p:cTn>
                              </p:par>
                            </p:childTnLst>
                          </p:cTn>
                        </p:par>
                        <p:par>
                          <p:cTn id="76" fill="hold">
                            <p:stCondLst>
                              <p:cond delay="7500"/>
                            </p:stCondLst>
                            <p:childTnLst>
                              <p:par>
                                <p:cTn id="77" presetID="22" presetClass="entr" presetSubtype="8" fill="hold" grpId="0" nodeType="afterEffect">
                                  <p:stCondLst>
                                    <p:cond delay="0"/>
                                  </p:stCondLst>
                                  <p:childTnLst>
                                    <p:set>
                                      <p:cBhvr>
                                        <p:cTn id="78" dur="1" fill="hold">
                                          <p:stCondLst>
                                            <p:cond delay="0"/>
                                          </p:stCondLst>
                                        </p:cTn>
                                        <p:tgtEl>
                                          <p:spTgt spid="103"/>
                                        </p:tgtEl>
                                        <p:attrNameLst>
                                          <p:attrName>style.visibility</p:attrName>
                                        </p:attrNameLst>
                                      </p:cBhvr>
                                      <p:to>
                                        <p:strVal val="visible"/>
                                      </p:to>
                                    </p:set>
                                    <p:animEffect transition="in" filter="wipe(left)">
                                      <p:cBhvr>
                                        <p:cTn id="79" dur="500"/>
                                        <p:tgtEl>
                                          <p:spTgt spid="103"/>
                                        </p:tgtEl>
                                      </p:cBhvr>
                                    </p:animEffect>
                                  </p:childTnLst>
                                </p:cTn>
                              </p:par>
                            </p:childTnLst>
                          </p:cTn>
                        </p:par>
                        <p:par>
                          <p:cTn id="80" fill="hold">
                            <p:stCondLst>
                              <p:cond delay="8000"/>
                            </p:stCondLst>
                            <p:childTnLst>
                              <p:par>
                                <p:cTn id="81" presetID="22" presetClass="entr" presetSubtype="8" fill="hold" grpId="0" nodeType="afterEffect">
                                  <p:stCondLst>
                                    <p:cond delay="0"/>
                                  </p:stCondLst>
                                  <p:childTnLst>
                                    <p:set>
                                      <p:cBhvr>
                                        <p:cTn id="82" dur="1" fill="hold">
                                          <p:stCondLst>
                                            <p:cond delay="0"/>
                                          </p:stCondLst>
                                        </p:cTn>
                                        <p:tgtEl>
                                          <p:spTgt spid="104"/>
                                        </p:tgtEl>
                                        <p:attrNameLst>
                                          <p:attrName>style.visibility</p:attrName>
                                        </p:attrNameLst>
                                      </p:cBhvr>
                                      <p:to>
                                        <p:strVal val="visible"/>
                                      </p:to>
                                    </p:set>
                                    <p:animEffect transition="in" filter="wipe(left)">
                                      <p:cBhvr>
                                        <p:cTn id="83" dur="500"/>
                                        <p:tgtEl>
                                          <p:spTgt spid="104"/>
                                        </p:tgtEl>
                                      </p:cBhvr>
                                    </p:animEffect>
                                  </p:childTnLst>
                                </p:cTn>
                              </p:par>
                            </p:childTnLst>
                          </p:cTn>
                        </p:par>
                        <p:par>
                          <p:cTn id="84" fill="hold">
                            <p:stCondLst>
                              <p:cond delay="8500"/>
                            </p:stCondLst>
                            <p:childTnLst>
                              <p:par>
                                <p:cTn id="85" presetID="42" presetClass="entr" presetSubtype="0" fill="hold" nodeType="afterEffect">
                                  <p:stCondLst>
                                    <p:cond delay="0"/>
                                  </p:stCondLst>
                                  <p:childTnLst>
                                    <p:set>
                                      <p:cBhvr>
                                        <p:cTn id="86" dur="1" fill="hold">
                                          <p:stCondLst>
                                            <p:cond delay="0"/>
                                          </p:stCondLst>
                                        </p:cTn>
                                        <p:tgtEl>
                                          <p:spTgt spid="105"/>
                                        </p:tgtEl>
                                        <p:attrNameLst>
                                          <p:attrName>style.visibility</p:attrName>
                                        </p:attrNameLst>
                                      </p:cBhvr>
                                      <p:to>
                                        <p:strVal val="visible"/>
                                      </p:to>
                                    </p:set>
                                    <p:animEffect transition="in" filter="fade">
                                      <p:cBhvr>
                                        <p:cTn id="87" dur="500"/>
                                        <p:tgtEl>
                                          <p:spTgt spid="105"/>
                                        </p:tgtEl>
                                      </p:cBhvr>
                                    </p:animEffect>
                                    <p:anim calcmode="lin" valueType="num">
                                      <p:cBhvr>
                                        <p:cTn id="88" dur="500" fill="hold"/>
                                        <p:tgtEl>
                                          <p:spTgt spid="105"/>
                                        </p:tgtEl>
                                        <p:attrNameLst>
                                          <p:attrName>ppt_x</p:attrName>
                                        </p:attrNameLst>
                                      </p:cBhvr>
                                      <p:tavLst>
                                        <p:tav tm="0">
                                          <p:val>
                                            <p:strVal val="#ppt_x"/>
                                          </p:val>
                                        </p:tav>
                                        <p:tav tm="100000">
                                          <p:val>
                                            <p:strVal val="#ppt_x"/>
                                          </p:val>
                                        </p:tav>
                                      </p:tavLst>
                                    </p:anim>
                                    <p:anim calcmode="lin" valueType="num">
                                      <p:cBhvr>
                                        <p:cTn id="89" dur="500" fill="hold"/>
                                        <p:tgtEl>
                                          <p:spTgt spid="105"/>
                                        </p:tgtEl>
                                        <p:attrNameLst>
                                          <p:attrName>ppt_y</p:attrName>
                                        </p:attrNameLst>
                                      </p:cBhvr>
                                      <p:tavLst>
                                        <p:tav tm="0">
                                          <p:val>
                                            <p:strVal val="#ppt_y+.1"/>
                                          </p:val>
                                        </p:tav>
                                        <p:tav tm="100000">
                                          <p:val>
                                            <p:strVal val="#ppt_y"/>
                                          </p:val>
                                        </p:tav>
                                      </p:tavLst>
                                    </p:anim>
                                  </p:childTnLst>
                                </p:cTn>
                              </p:par>
                            </p:childTnLst>
                          </p:cTn>
                        </p:par>
                        <p:par>
                          <p:cTn id="90" fill="hold">
                            <p:stCondLst>
                              <p:cond delay="9000"/>
                            </p:stCondLst>
                            <p:childTnLst>
                              <p:par>
                                <p:cTn id="91" presetID="22" presetClass="entr" presetSubtype="8" fill="hold" grpId="0" nodeType="afterEffect">
                                  <p:stCondLst>
                                    <p:cond delay="0"/>
                                  </p:stCondLst>
                                  <p:childTnLst>
                                    <p:set>
                                      <p:cBhvr>
                                        <p:cTn id="92" dur="1" fill="hold">
                                          <p:stCondLst>
                                            <p:cond delay="0"/>
                                          </p:stCondLst>
                                        </p:cTn>
                                        <p:tgtEl>
                                          <p:spTgt spid="116"/>
                                        </p:tgtEl>
                                        <p:attrNameLst>
                                          <p:attrName>style.visibility</p:attrName>
                                        </p:attrNameLst>
                                      </p:cBhvr>
                                      <p:to>
                                        <p:strVal val="visible"/>
                                      </p:to>
                                    </p:set>
                                    <p:animEffect transition="in" filter="wipe(left)">
                                      <p:cBhvr>
                                        <p:cTn id="93" dur="500"/>
                                        <p:tgtEl>
                                          <p:spTgt spid="116"/>
                                        </p:tgtEl>
                                      </p:cBhvr>
                                    </p:animEffect>
                                  </p:childTnLst>
                                </p:cTn>
                              </p:par>
                            </p:childTnLst>
                          </p:cTn>
                        </p:par>
                        <p:par>
                          <p:cTn id="94" fill="hold">
                            <p:stCondLst>
                              <p:cond delay="9500"/>
                            </p:stCondLst>
                            <p:childTnLst>
                              <p:par>
                                <p:cTn id="95" presetID="22" presetClass="entr" presetSubtype="8" fill="hold" grpId="0" nodeType="afterEffect">
                                  <p:stCondLst>
                                    <p:cond delay="0"/>
                                  </p:stCondLst>
                                  <p:childTnLst>
                                    <p:set>
                                      <p:cBhvr>
                                        <p:cTn id="96" dur="1" fill="hold">
                                          <p:stCondLst>
                                            <p:cond delay="0"/>
                                          </p:stCondLst>
                                        </p:cTn>
                                        <p:tgtEl>
                                          <p:spTgt spid="117"/>
                                        </p:tgtEl>
                                        <p:attrNameLst>
                                          <p:attrName>style.visibility</p:attrName>
                                        </p:attrNameLst>
                                      </p:cBhvr>
                                      <p:to>
                                        <p:strVal val="visible"/>
                                      </p:to>
                                    </p:set>
                                    <p:animEffect transition="in" filter="wipe(left)">
                                      <p:cBhvr>
                                        <p:cTn id="97" dur="5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p:bldP spid="62" grpId="0"/>
      <p:bldP spid="63" grpId="0"/>
      <p:bldP spid="64" grpId="0"/>
      <p:bldP spid="65" grpId="0"/>
      <p:bldP spid="66" grpId="0"/>
      <p:bldP spid="103" grpId="0"/>
      <p:bldP spid="104" grpId="0"/>
      <p:bldP spid="116" grpId="0"/>
      <p:bldP spid="117" grpId="0"/>
      <p:bldP spid="118" grpId="0"/>
      <p:bldP spid="119" grpId="0"/>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120" name="Group 4">
            <a:extLst>
              <a:ext uri="{FF2B5EF4-FFF2-40B4-BE49-F238E27FC236}">
                <a16:creationId xmlns:a16="http://schemas.microsoft.com/office/drawing/2014/main" id="{C9C616C6-E83F-4B5F-872C-426CA670BC91}"/>
              </a:ext>
            </a:extLst>
          </p:cNvPr>
          <p:cNvGrpSpPr/>
          <p:nvPr/>
        </p:nvGrpSpPr>
        <p:grpSpPr>
          <a:xfrm>
            <a:off x="5432200" y="1363260"/>
            <a:ext cx="2574926" cy="2617788"/>
            <a:chOff x="5877752" y="1487686"/>
            <a:chExt cx="2574926" cy="2617788"/>
          </a:xfrm>
        </p:grpSpPr>
        <p:sp>
          <p:nvSpPr>
            <p:cNvPr id="121" name="Freeform 35">
              <a:extLst>
                <a:ext uri="{FF2B5EF4-FFF2-40B4-BE49-F238E27FC236}">
                  <a16:creationId xmlns:a16="http://schemas.microsoft.com/office/drawing/2014/main" id="{3B784DDF-7694-4DD8-92A6-324105EBE614}"/>
                </a:ext>
              </a:extLst>
            </p:cNvPr>
            <p:cNvSpPr>
              <a:spLocks/>
            </p:cNvSpPr>
            <p:nvPr/>
          </p:nvSpPr>
          <p:spPr bwMode="auto">
            <a:xfrm>
              <a:off x="7273165" y="1487686"/>
              <a:ext cx="1154113" cy="977900"/>
            </a:xfrm>
            <a:custGeom>
              <a:avLst/>
              <a:gdLst>
                <a:gd name="T0" fmla="*/ 66 w 596"/>
                <a:gd name="T1" fmla="*/ 420 h 504"/>
                <a:gd name="T2" fmla="*/ 190 w 596"/>
                <a:gd name="T3" fmla="*/ 504 h 504"/>
                <a:gd name="T4" fmla="*/ 596 w 596"/>
                <a:gd name="T5" fmla="*/ 428 h 504"/>
                <a:gd name="T6" fmla="*/ 583 w 596"/>
                <a:gd name="T7" fmla="*/ 360 h 504"/>
                <a:gd name="T8" fmla="*/ 476 w 596"/>
                <a:gd name="T9" fmla="*/ 358 h 504"/>
                <a:gd name="T10" fmla="*/ 436 w 596"/>
                <a:gd name="T11" fmla="*/ 284 h 504"/>
                <a:gd name="T12" fmla="*/ 491 w 596"/>
                <a:gd name="T13" fmla="*/ 192 h 504"/>
                <a:gd name="T14" fmla="*/ 392 w 596"/>
                <a:gd name="T15" fmla="*/ 99 h 504"/>
                <a:gd name="T16" fmla="*/ 304 w 596"/>
                <a:gd name="T17" fmla="*/ 160 h 504"/>
                <a:gd name="T18" fmla="*/ 228 w 596"/>
                <a:gd name="T19" fmla="*/ 124 h 504"/>
                <a:gd name="T20" fmla="*/ 219 w 596"/>
                <a:gd name="T21" fmla="*/ 17 h 504"/>
                <a:gd name="T22" fmla="*/ 84 w 596"/>
                <a:gd name="T23" fmla="*/ 0 h 504"/>
                <a:gd name="T24" fmla="*/ 48 w 596"/>
                <a:gd name="T25" fmla="*/ 101 h 504"/>
                <a:gd name="T26" fmla="*/ 0 w 596"/>
                <a:gd name="T27" fmla="*/ 108 h 504"/>
                <a:gd name="T28" fmla="*/ 59 w 596"/>
                <a:gd name="T29" fmla="*/ 422 h 504"/>
                <a:gd name="T30" fmla="*/ 66 w 596"/>
                <a:gd name="T31" fmla="*/ 420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6" h="504">
                  <a:moveTo>
                    <a:pt x="66" y="420"/>
                  </a:moveTo>
                  <a:cubicBezTo>
                    <a:pt x="124" y="409"/>
                    <a:pt x="179" y="447"/>
                    <a:pt x="190" y="504"/>
                  </a:cubicBezTo>
                  <a:cubicBezTo>
                    <a:pt x="596" y="428"/>
                    <a:pt x="596" y="428"/>
                    <a:pt x="596" y="428"/>
                  </a:cubicBezTo>
                  <a:cubicBezTo>
                    <a:pt x="583" y="360"/>
                    <a:pt x="583" y="360"/>
                    <a:pt x="583" y="360"/>
                  </a:cubicBezTo>
                  <a:cubicBezTo>
                    <a:pt x="476" y="358"/>
                    <a:pt x="476" y="358"/>
                    <a:pt x="476" y="358"/>
                  </a:cubicBezTo>
                  <a:cubicBezTo>
                    <a:pt x="465" y="332"/>
                    <a:pt x="452" y="307"/>
                    <a:pt x="436" y="284"/>
                  </a:cubicBezTo>
                  <a:cubicBezTo>
                    <a:pt x="491" y="192"/>
                    <a:pt x="491" y="192"/>
                    <a:pt x="491" y="192"/>
                  </a:cubicBezTo>
                  <a:cubicBezTo>
                    <a:pt x="392" y="99"/>
                    <a:pt x="392" y="99"/>
                    <a:pt x="392" y="99"/>
                  </a:cubicBezTo>
                  <a:cubicBezTo>
                    <a:pt x="304" y="160"/>
                    <a:pt x="304" y="160"/>
                    <a:pt x="304" y="160"/>
                  </a:cubicBezTo>
                  <a:cubicBezTo>
                    <a:pt x="280" y="145"/>
                    <a:pt x="255" y="133"/>
                    <a:pt x="228" y="124"/>
                  </a:cubicBezTo>
                  <a:cubicBezTo>
                    <a:pt x="219" y="17"/>
                    <a:pt x="219" y="17"/>
                    <a:pt x="219" y="17"/>
                  </a:cubicBezTo>
                  <a:cubicBezTo>
                    <a:pt x="84" y="0"/>
                    <a:pt x="84" y="0"/>
                    <a:pt x="84" y="0"/>
                  </a:cubicBezTo>
                  <a:cubicBezTo>
                    <a:pt x="48" y="101"/>
                    <a:pt x="48" y="101"/>
                    <a:pt x="48" y="101"/>
                  </a:cubicBezTo>
                  <a:cubicBezTo>
                    <a:pt x="32" y="102"/>
                    <a:pt x="16" y="105"/>
                    <a:pt x="0" y="108"/>
                  </a:cubicBezTo>
                  <a:cubicBezTo>
                    <a:pt x="59" y="422"/>
                    <a:pt x="59" y="422"/>
                    <a:pt x="59" y="422"/>
                  </a:cubicBezTo>
                  <a:cubicBezTo>
                    <a:pt x="61" y="421"/>
                    <a:pt x="64" y="420"/>
                    <a:pt x="66" y="42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2" name="Freeform 36">
              <a:extLst>
                <a:ext uri="{FF2B5EF4-FFF2-40B4-BE49-F238E27FC236}">
                  <a16:creationId xmlns:a16="http://schemas.microsoft.com/office/drawing/2014/main" id="{83056028-E790-412D-AE69-4566DCC5B9C8}"/>
                </a:ext>
              </a:extLst>
            </p:cNvPr>
            <p:cNvSpPr>
              <a:spLocks/>
            </p:cNvSpPr>
            <p:nvPr/>
          </p:nvSpPr>
          <p:spPr bwMode="auto">
            <a:xfrm>
              <a:off x="7462078" y="2317949"/>
              <a:ext cx="990600" cy="1131888"/>
            </a:xfrm>
            <a:custGeom>
              <a:avLst/>
              <a:gdLst>
                <a:gd name="T0" fmla="*/ 7 w 511"/>
                <a:gd name="T1" fmla="*/ 200 h 584"/>
                <a:gd name="T2" fmla="*/ 0 w 511"/>
                <a:gd name="T3" fmla="*/ 201 h 584"/>
                <a:gd name="T4" fmla="*/ 59 w 511"/>
                <a:gd name="T5" fmla="*/ 515 h 584"/>
                <a:gd name="T6" fmla="*/ 108 w 511"/>
                <a:gd name="T7" fmla="*/ 503 h 584"/>
                <a:gd name="T8" fmla="*/ 178 w 511"/>
                <a:gd name="T9" fmla="*/ 584 h 584"/>
                <a:gd name="T10" fmla="*/ 297 w 511"/>
                <a:gd name="T11" fmla="*/ 519 h 584"/>
                <a:gd name="T12" fmla="*/ 266 w 511"/>
                <a:gd name="T13" fmla="*/ 416 h 584"/>
                <a:gd name="T14" fmla="*/ 324 w 511"/>
                <a:gd name="T15" fmla="*/ 355 h 584"/>
                <a:gd name="T16" fmla="*/ 428 w 511"/>
                <a:gd name="T17" fmla="*/ 379 h 584"/>
                <a:gd name="T18" fmla="*/ 486 w 511"/>
                <a:gd name="T19" fmla="*/ 256 h 584"/>
                <a:gd name="T20" fmla="*/ 401 w 511"/>
                <a:gd name="T21" fmla="*/ 191 h 584"/>
                <a:gd name="T22" fmla="*/ 409 w 511"/>
                <a:gd name="T23" fmla="*/ 150 h 584"/>
                <a:gd name="T24" fmla="*/ 412 w 511"/>
                <a:gd name="T25" fmla="*/ 107 h 584"/>
                <a:gd name="T26" fmla="*/ 511 w 511"/>
                <a:gd name="T27" fmla="*/ 66 h 584"/>
                <a:gd name="T28" fmla="*/ 498 w 511"/>
                <a:gd name="T29" fmla="*/ 0 h 584"/>
                <a:gd name="T30" fmla="*/ 92 w 511"/>
                <a:gd name="T31" fmla="*/ 76 h 584"/>
                <a:gd name="T32" fmla="*/ 7 w 511"/>
                <a:gd name="T33" fmla="*/ 20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11" h="584">
                  <a:moveTo>
                    <a:pt x="7" y="200"/>
                  </a:moveTo>
                  <a:cubicBezTo>
                    <a:pt x="5" y="201"/>
                    <a:pt x="2" y="201"/>
                    <a:pt x="0" y="201"/>
                  </a:cubicBezTo>
                  <a:cubicBezTo>
                    <a:pt x="59" y="515"/>
                    <a:pt x="59" y="515"/>
                    <a:pt x="59" y="515"/>
                  </a:cubicBezTo>
                  <a:cubicBezTo>
                    <a:pt x="75" y="512"/>
                    <a:pt x="92" y="508"/>
                    <a:pt x="108" y="503"/>
                  </a:cubicBezTo>
                  <a:cubicBezTo>
                    <a:pt x="178" y="584"/>
                    <a:pt x="178" y="584"/>
                    <a:pt x="178" y="584"/>
                  </a:cubicBezTo>
                  <a:cubicBezTo>
                    <a:pt x="297" y="519"/>
                    <a:pt x="297" y="519"/>
                    <a:pt x="297" y="519"/>
                  </a:cubicBezTo>
                  <a:cubicBezTo>
                    <a:pt x="266" y="416"/>
                    <a:pt x="266" y="416"/>
                    <a:pt x="266" y="416"/>
                  </a:cubicBezTo>
                  <a:cubicBezTo>
                    <a:pt x="288" y="398"/>
                    <a:pt x="307" y="377"/>
                    <a:pt x="324" y="355"/>
                  </a:cubicBezTo>
                  <a:cubicBezTo>
                    <a:pt x="428" y="379"/>
                    <a:pt x="428" y="379"/>
                    <a:pt x="428" y="379"/>
                  </a:cubicBezTo>
                  <a:cubicBezTo>
                    <a:pt x="486" y="256"/>
                    <a:pt x="486" y="256"/>
                    <a:pt x="486" y="256"/>
                  </a:cubicBezTo>
                  <a:cubicBezTo>
                    <a:pt x="401" y="191"/>
                    <a:pt x="401" y="191"/>
                    <a:pt x="401" y="191"/>
                  </a:cubicBezTo>
                  <a:cubicBezTo>
                    <a:pt x="405" y="178"/>
                    <a:pt x="407" y="164"/>
                    <a:pt x="409" y="150"/>
                  </a:cubicBezTo>
                  <a:cubicBezTo>
                    <a:pt x="411" y="135"/>
                    <a:pt x="412" y="121"/>
                    <a:pt x="412" y="107"/>
                  </a:cubicBezTo>
                  <a:cubicBezTo>
                    <a:pt x="511" y="66"/>
                    <a:pt x="511" y="66"/>
                    <a:pt x="511" y="66"/>
                  </a:cubicBezTo>
                  <a:cubicBezTo>
                    <a:pt x="498" y="0"/>
                    <a:pt x="498" y="0"/>
                    <a:pt x="498" y="0"/>
                  </a:cubicBezTo>
                  <a:cubicBezTo>
                    <a:pt x="92" y="76"/>
                    <a:pt x="92" y="76"/>
                    <a:pt x="92" y="76"/>
                  </a:cubicBezTo>
                  <a:cubicBezTo>
                    <a:pt x="103" y="134"/>
                    <a:pt x="65" y="189"/>
                    <a:pt x="7" y="20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3" name="Freeform 37">
              <a:extLst>
                <a:ext uri="{FF2B5EF4-FFF2-40B4-BE49-F238E27FC236}">
                  <a16:creationId xmlns:a16="http://schemas.microsoft.com/office/drawing/2014/main" id="{620ED839-FC13-4596-9284-41AA4E6E3EB4}"/>
                </a:ext>
              </a:extLst>
            </p:cNvPr>
            <p:cNvSpPr>
              <a:spLocks/>
            </p:cNvSpPr>
            <p:nvPr/>
          </p:nvSpPr>
          <p:spPr bwMode="auto">
            <a:xfrm>
              <a:off x="6449252" y="2541786"/>
              <a:ext cx="1127125" cy="977900"/>
            </a:xfrm>
            <a:custGeom>
              <a:avLst/>
              <a:gdLst>
                <a:gd name="T0" fmla="*/ 582 w 582"/>
                <a:gd name="T1" fmla="*/ 400 h 505"/>
                <a:gd name="T2" fmla="*/ 523 w 582"/>
                <a:gd name="T3" fmla="*/ 86 h 505"/>
                <a:gd name="T4" fmla="*/ 407 w 582"/>
                <a:gd name="T5" fmla="*/ 0 h 505"/>
                <a:gd name="T6" fmla="*/ 0 w 582"/>
                <a:gd name="T7" fmla="*/ 77 h 505"/>
                <a:gd name="T8" fmla="*/ 13 w 582"/>
                <a:gd name="T9" fmla="*/ 145 h 505"/>
                <a:gd name="T10" fmla="*/ 120 w 582"/>
                <a:gd name="T11" fmla="*/ 147 h 505"/>
                <a:gd name="T12" fmla="*/ 160 w 582"/>
                <a:gd name="T13" fmla="*/ 221 h 505"/>
                <a:gd name="T14" fmla="*/ 105 w 582"/>
                <a:gd name="T15" fmla="*/ 313 h 505"/>
                <a:gd name="T16" fmla="*/ 204 w 582"/>
                <a:gd name="T17" fmla="*/ 406 h 505"/>
                <a:gd name="T18" fmla="*/ 292 w 582"/>
                <a:gd name="T19" fmla="*/ 345 h 505"/>
                <a:gd name="T20" fmla="*/ 368 w 582"/>
                <a:gd name="T21" fmla="*/ 381 h 505"/>
                <a:gd name="T22" fmla="*/ 378 w 582"/>
                <a:gd name="T23" fmla="*/ 488 h 505"/>
                <a:gd name="T24" fmla="*/ 512 w 582"/>
                <a:gd name="T25" fmla="*/ 505 h 505"/>
                <a:gd name="T26" fmla="*/ 548 w 582"/>
                <a:gd name="T27" fmla="*/ 404 h 505"/>
                <a:gd name="T28" fmla="*/ 582 w 582"/>
                <a:gd name="T29" fmla="*/ 40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82" h="505">
                  <a:moveTo>
                    <a:pt x="582" y="400"/>
                  </a:moveTo>
                  <a:cubicBezTo>
                    <a:pt x="523" y="86"/>
                    <a:pt x="523" y="86"/>
                    <a:pt x="523" y="86"/>
                  </a:cubicBezTo>
                  <a:cubicBezTo>
                    <a:pt x="468" y="93"/>
                    <a:pt x="417" y="56"/>
                    <a:pt x="407" y="0"/>
                  </a:cubicBezTo>
                  <a:cubicBezTo>
                    <a:pt x="0" y="77"/>
                    <a:pt x="0" y="77"/>
                    <a:pt x="0" y="77"/>
                  </a:cubicBezTo>
                  <a:cubicBezTo>
                    <a:pt x="13" y="145"/>
                    <a:pt x="13" y="145"/>
                    <a:pt x="13" y="145"/>
                  </a:cubicBezTo>
                  <a:cubicBezTo>
                    <a:pt x="120" y="147"/>
                    <a:pt x="120" y="147"/>
                    <a:pt x="120" y="147"/>
                  </a:cubicBezTo>
                  <a:cubicBezTo>
                    <a:pt x="131" y="173"/>
                    <a:pt x="145" y="198"/>
                    <a:pt x="160" y="221"/>
                  </a:cubicBezTo>
                  <a:cubicBezTo>
                    <a:pt x="105" y="313"/>
                    <a:pt x="105" y="313"/>
                    <a:pt x="105" y="313"/>
                  </a:cubicBezTo>
                  <a:cubicBezTo>
                    <a:pt x="204" y="406"/>
                    <a:pt x="204" y="406"/>
                    <a:pt x="204" y="406"/>
                  </a:cubicBezTo>
                  <a:cubicBezTo>
                    <a:pt x="292" y="345"/>
                    <a:pt x="292" y="345"/>
                    <a:pt x="292" y="345"/>
                  </a:cubicBezTo>
                  <a:cubicBezTo>
                    <a:pt x="316" y="359"/>
                    <a:pt x="342" y="372"/>
                    <a:pt x="368" y="381"/>
                  </a:cubicBezTo>
                  <a:cubicBezTo>
                    <a:pt x="378" y="488"/>
                    <a:pt x="378" y="488"/>
                    <a:pt x="378" y="488"/>
                  </a:cubicBezTo>
                  <a:cubicBezTo>
                    <a:pt x="512" y="505"/>
                    <a:pt x="512" y="505"/>
                    <a:pt x="512" y="505"/>
                  </a:cubicBezTo>
                  <a:cubicBezTo>
                    <a:pt x="548" y="404"/>
                    <a:pt x="548" y="404"/>
                    <a:pt x="548" y="404"/>
                  </a:cubicBezTo>
                  <a:cubicBezTo>
                    <a:pt x="559" y="403"/>
                    <a:pt x="570" y="401"/>
                    <a:pt x="582" y="40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4" name="Freeform 38">
              <a:extLst>
                <a:ext uri="{FF2B5EF4-FFF2-40B4-BE49-F238E27FC236}">
                  <a16:creationId xmlns:a16="http://schemas.microsoft.com/office/drawing/2014/main" id="{1458252F-56F5-4198-A840-1FCC3A5993C1}"/>
                </a:ext>
              </a:extLst>
            </p:cNvPr>
            <p:cNvSpPr>
              <a:spLocks/>
            </p:cNvSpPr>
            <p:nvPr/>
          </p:nvSpPr>
          <p:spPr bwMode="auto">
            <a:xfrm>
              <a:off x="6425440" y="1557536"/>
              <a:ext cx="962025" cy="1133475"/>
            </a:xfrm>
            <a:custGeom>
              <a:avLst/>
              <a:gdLst>
                <a:gd name="T0" fmla="*/ 496 w 496"/>
                <a:gd name="T1" fmla="*/ 386 h 584"/>
                <a:gd name="T2" fmla="*/ 437 w 496"/>
                <a:gd name="T3" fmla="*/ 72 h 584"/>
                <a:gd name="T4" fmla="*/ 402 w 496"/>
                <a:gd name="T5" fmla="*/ 81 h 584"/>
                <a:gd name="T6" fmla="*/ 333 w 496"/>
                <a:gd name="T7" fmla="*/ 0 h 584"/>
                <a:gd name="T8" fmla="*/ 213 w 496"/>
                <a:gd name="T9" fmla="*/ 65 h 584"/>
                <a:gd name="T10" fmla="*/ 244 w 496"/>
                <a:gd name="T11" fmla="*/ 168 h 584"/>
                <a:gd name="T12" fmla="*/ 186 w 496"/>
                <a:gd name="T13" fmla="*/ 229 h 584"/>
                <a:gd name="T14" fmla="*/ 82 w 496"/>
                <a:gd name="T15" fmla="*/ 205 h 584"/>
                <a:gd name="T16" fmla="*/ 24 w 496"/>
                <a:gd name="T17" fmla="*/ 328 h 584"/>
                <a:gd name="T18" fmla="*/ 109 w 496"/>
                <a:gd name="T19" fmla="*/ 393 h 584"/>
                <a:gd name="T20" fmla="*/ 101 w 496"/>
                <a:gd name="T21" fmla="*/ 434 h 584"/>
                <a:gd name="T22" fmla="*/ 98 w 496"/>
                <a:gd name="T23" fmla="*/ 476 h 584"/>
                <a:gd name="T24" fmla="*/ 0 w 496"/>
                <a:gd name="T25" fmla="*/ 518 h 584"/>
                <a:gd name="T26" fmla="*/ 12 w 496"/>
                <a:gd name="T27" fmla="*/ 584 h 584"/>
                <a:gd name="T28" fmla="*/ 419 w 496"/>
                <a:gd name="T29" fmla="*/ 507 h 584"/>
                <a:gd name="T30" fmla="*/ 496 w 496"/>
                <a:gd name="T31" fmla="*/ 386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96" h="584">
                  <a:moveTo>
                    <a:pt x="496" y="386"/>
                  </a:moveTo>
                  <a:cubicBezTo>
                    <a:pt x="437" y="72"/>
                    <a:pt x="437" y="72"/>
                    <a:pt x="437" y="72"/>
                  </a:cubicBezTo>
                  <a:cubicBezTo>
                    <a:pt x="425" y="74"/>
                    <a:pt x="414" y="77"/>
                    <a:pt x="402" y="81"/>
                  </a:cubicBezTo>
                  <a:cubicBezTo>
                    <a:pt x="333" y="0"/>
                    <a:pt x="333" y="0"/>
                    <a:pt x="333" y="0"/>
                  </a:cubicBezTo>
                  <a:cubicBezTo>
                    <a:pt x="213" y="65"/>
                    <a:pt x="213" y="65"/>
                    <a:pt x="213" y="65"/>
                  </a:cubicBezTo>
                  <a:cubicBezTo>
                    <a:pt x="244" y="168"/>
                    <a:pt x="244" y="168"/>
                    <a:pt x="244" y="168"/>
                  </a:cubicBezTo>
                  <a:cubicBezTo>
                    <a:pt x="223" y="186"/>
                    <a:pt x="203" y="207"/>
                    <a:pt x="186" y="229"/>
                  </a:cubicBezTo>
                  <a:cubicBezTo>
                    <a:pt x="82" y="205"/>
                    <a:pt x="82" y="205"/>
                    <a:pt x="82" y="205"/>
                  </a:cubicBezTo>
                  <a:cubicBezTo>
                    <a:pt x="24" y="328"/>
                    <a:pt x="24" y="328"/>
                    <a:pt x="24" y="328"/>
                  </a:cubicBezTo>
                  <a:cubicBezTo>
                    <a:pt x="109" y="393"/>
                    <a:pt x="109" y="393"/>
                    <a:pt x="109" y="393"/>
                  </a:cubicBezTo>
                  <a:cubicBezTo>
                    <a:pt x="106" y="406"/>
                    <a:pt x="103" y="420"/>
                    <a:pt x="101" y="434"/>
                  </a:cubicBezTo>
                  <a:cubicBezTo>
                    <a:pt x="100" y="448"/>
                    <a:pt x="99" y="462"/>
                    <a:pt x="98" y="476"/>
                  </a:cubicBezTo>
                  <a:cubicBezTo>
                    <a:pt x="0" y="518"/>
                    <a:pt x="0" y="518"/>
                    <a:pt x="0" y="518"/>
                  </a:cubicBezTo>
                  <a:cubicBezTo>
                    <a:pt x="12" y="584"/>
                    <a:pt x="12" y="584"/>
                    <a:pt x="12" y="584"/>
                  </a:cubicBezTo>
                  <a:cubicBezTo>
                    <a:pt x="419" y="507"/>
                    <a:pt x="419" y="507"/>
                    <a:pt x="419" y="507"/>
                  </a:cubicBezTo>
                  <a:cubicBezTo>
                    <a:pt x="408" y="452"/>
                    <a:pt x="442" y="399"/>
                    <a:pt x="496" y="38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5" name="Freeform 39">
              <a:extLst>
                <a:ext uri="{FF2B5EF4-FFF2-40B4-BE49-F238E27FC236}">
                  <a16:creationId xmlns:a16="http://schemas.microsoft.com/office/drawing/2014/main" id="{A32AACD5-38B6-4B1D-BF43-CAF82E69E134}"/>
                </a:ext>
              </a:extLst>
            </p:cNvPr>
            <p:cNvSpPr>
              <a:spLocks/>
            </p:cNvSpPr>
            <p:nvPr/>
          </p:nvSpPr>
          <p:spPr bwMode="auto">
            <a:xfrm>
              <a:off x="7014402" y="2791024"/>
              <a:ext cx="60325" cy="68263"/>
            </a:xfrm>
            <a:custGeom>
              <a:avLst/>
              <a:gdLst>
                <a:gd name="T0" fmla="*/ 2 w 31"/>
                <a:gd name="T1" fmla="*/ 23 h 35"/>
                <a:gd name="T2" fmla="*/ 2 w 31"/>
                <a:gd name="T3" fmla="*/ 23 h 35"/>
                <a:gd name="T4" fmla="*/ 15 w 31"/>
                <a:gd name="T5" fmla="*/ 35 h 35"/>
                <a:gd name="T6" fmla="*/ 29 w 31"/>
                <a:gd name="T7" fmla="*/ 23 h 35"/>
                <a:gd name="T8" fmla="*/ 29 w 31"/>
                <a:gd name="T9" fmla="*/ 23 h 35"/>
                <a:gd name="T10" fmla="*/ 31 w 31"/>
                <a:gd name="T11" fmla="*/ 19 h 35"/>
                <a:gd name="T12" fmla="*/ 29 w 31"/>
                <a:gd name="T13" fmla="*/ 16 h 35"/>
                <a:gd name="T14" fmla="*/ 15 w 31"/>
                <a:gd name="T15" fmla="*/ 0 h 35"/>
                <a:gd name="T16" fmla="*/ 2 w 31"/>
                <a:gd name="T17" fmla="*/ 16 h 35"/>
                <a:gd name="T18" fmla="*/ 0 w 31"/>
                <a:gd name="T19" fmla="*/ 20 h 35"/>
                <a:gd name="T20" fmla="*/ 2 w 31"/>
                <a:gd name="T21"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1" h="35">
                  <a:moveTo>
                    <a:pt x="2" y="23"/>
                  </a:moveTo>
                  <a:cubicBezTo>
                    <a:pt x="2" y="23"/>
                    <a:pt x="2" y="23"/>
                    <a:pt x="2" y="23"/>
                  </a:cubicBezTo>
                  <a:cubicBezTo>
                    <a:pt x="4" y="30"/>
                    <a:pt x="9" y="35"/>
                    <a:pt x="15" y="35"/>
                  </a:cubicBezTo>
                  <a:cubicBezTo>
                    <a:pt x="22" y="35"/>
                    <a:pt x="27" y="30"/>
                    <a:pt x="29" y="23"/>
                  </a:cubicBezTo>
                  <a:cubicBezTo>
                    <a:pt x="29" y="23"/>
                    <a:pt x="29" y="23"/>
                    <a:pt x="29" y="23"/>
                  </a:cubicBezTo>
                  <a:cubicBezTo>
                    <a:pt x="30" y="23"/>
                    <a:pt x="31" y="21"/>
                    <a:pt x="31" y="19"/>
                  </a:cubicBezTo>
                  <a:cubicBezTo>
                    <a:pt x="31" y="17"/>
                    <a:pt x="30" y="16"/>
                    <a:pt x="29" y="16"/>
                  </a:cubicBezTo>
                  <a:cubicBezTo>
                    <a:pt x="29" y="7"/>
                    <a:pt x="23" y="0"/>
                    <a:pt x="15" y="0"/>
                  </a:cubicBezTo>
                  <a:cubicBezTo>
                    <a:pt x="8" y="0"/>
                    <a:pt x="2" y="7"/>
                    <a:pt x="2" y="16"/>
                  </a:cubicBezTo>
                  <a:cubicBezTo>
                    <a:pt x="1" y="16"/>
                    <a:pt x="0" y="18"/>
                    <a:pt x="0" y="20"/>
                  </a:cubicBezTo>
                  <a:cubicBezTo>
                    <a:pt x="0" y="22"/>
                    <a:pt x="1" y="23"/>
                    <a:pt x="2"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6" name="Freeform 40">
              <a:extLst>
                <a:ext uri="{FF2B5EF4-FFF2-40B4-BE49-F238E27FC236}">
                  <a16:creationId xmlns:a16="http://schemas.microsoft.com/office/drawing/2014/main" id="{DDA54A0D-9E80-44AD-A200-26744EC00F6D}"/>
                </a:ext>
              </a:extLst>
            </p:cNvPr>
            <p:cNvSpPr>
              <a:spLocks/>
            </p:cNvSpPr>
            <p:nvPr/>
          </p:nvSpPr>
          <p:spPr bwMode="auto">
            <a:xfrm>
              <a:off x="6996940" y="2857699"/>
              <a:ext cx="152400" cy="244475"/>
            </a:xfrm>
            <a:custGeom>
              <a:avLst/>
              <a:gdLst>
                <a:gd name="T0" fmla="*/ 75 w 78"/>
                <a:gd name="T1" fmla="*/ 47 h 126"/>
                <a:gd name="T2" fmla="*/ 75 w 78"/>
                <a:gd name="T3" fmla="*/ 47 h 126"/>
                <a:gd name="T4" fmla="*/ 48 w 78"/>
                <a:gd name="T5" fmla="*/ 4 h 126"/>
                <a:gd name="T6" fmla="*/ 44 w 78"/>
                <a:gd name="T7" fmla="*/ 1 h 126"/>
                <a:gd name="T8" fmla="*/ 44 w 78"/>
                <a:gd name="T9" fmla="*/ 1 h 126"/>
                <a:gd name="T10" fmla="*/ 36 w 78"/>
                <a:gd name="T11" fmla="*/ 0 h 126"/>
                <a:gd name="T12" fmla="*/ 26 w 78"/>
                <a:gd name="T13" fmla="*/ 22 h 126"/>
                <a:gd name="T14" fmla="*/ 14 w 78"/>
                <a:gd name="T15" fmla="*/ 0 h 126"/>
                <a:gd name="T16" fmla="*/ 6 w 78"/>
                <a:gd name="T17" fmla="*/ 3 h 126"/>
                <a:gd name="T18" fmla="*/ 5 w 78"/>
                <a:gd name="T19" fmla="*/ 3 h 126"/>
                <a:gd name="T20" fmla="*/ 0 w 78"/>
                <a:gd name="T21" fmla="*/ 8 h 126"/>
                <a:gd name="T22" fmla="*/ 0 w 78"/>
                <a:gd name="T23" fmla="*/ 58 h 126"/>
                <a:gd name="T24" fmla="*/ 3 w 78"/>
                <a:gd name="T25" fmla="*/ 62 h 126"/>
                <a:gd name="T26" fmla="*/ 3 w 78"/>
                <a:gd name="T27" fmla="*/ 62 h 126"/>
                <a:gd name="T28" fmla="*/ 7 w 78"/>
                <a:gd name="T29" fmla="*/ 68 h 126"/>
                <a:gd name="T30" fmla="*/ 10 w 78"/>
                <a:gd name="T31" fmla="*/ 67 h 126"/>
                <a:gd name="T32" fmla="*/ 9 w 78"/>
                <a:gd name="T33" fmla="*/ 126 h 126"/>
                <a:gd name="T34" fmla="*/ 24 w 78"/>
                <a:gd name="T35" fmla="*/ 126 h 126"/>
                <a:gd name="T36" fmla="*/ 25 w 78"/>
                <a:gd name="T37" fmla="*/ 68 h 126"/>
                <a:gd name="T38" fmla="*/ 26 w 78"/>
                <a:gd name="T39" fmla="*/ 126 h 126"/>
                <a:gd name="T40" fmla="*/ 39 w 78"/>
                <a:gd name="T41" fmla="*/ 126 h 126"/>
                <a:gd name="T42" fmla="*/ 39 w 78"/>
                <a:gd name="T43" fmla="*/ 53 h 126"/>
                <a:gd name="T44" fmla="*/ 39 w 78"/>
                <a:gd name="T45" fmla="*/ 53 h 126"/>
                <a:gd name="T46" fmla="*/ 43 w 78"/>
                <a:gd name="T47" fmla="*/ 13 h 126"/>
                <a:gd name="T48" fmla="*/ 67 w 78"/>
                <a:gd name="T49" fmla="*/ 51 h 126"/>
                <a:gd name="T50" fmla="*/ 67 w 78"/>
                <a:gd name="T51" fmla="*/ 52 h 126"/>
                <a:gd name="T52" fmla="*/ 67 w 78"/>
                <a:gd name="T53" fmla="*/ 52 h 126"/>
                <a:gd name="T54" fmla="*/ 73 w 78"/>
                <a:gd name="T55" fmla="*/ 57 h 126"/>
                <a:gd name="T56" fmla="*/ 78 w 78"/>
                <a:gd name="T57" fmla="*/ 52 h 126"/>
                <a:gd name="T58" fmla="*/ 75 w 78"/>
                <a:gd name="T59" fmla="*/ 4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126">
                  <a:moveTo>
                    <a:pt x="75" y="47"/>
                  </a:moveTo>
                  <a:cubicBezTo>
                    <a:pt x="75" y="47"/>
                    <a:pt x="75" y="47"/>
                    <a:pt x="75" y="47"/>
                  </a:cubicBezTo>
                  <a:cubicBezTo>
                    <a:pt x="48" y="4"/>
                    <a:pt x="48" y="4"/>
                    <a:pt x="48" y="4"/>
                  </a:cubicBezTo>
                  <a:cubicBezTo>
                    <a:pt x="47" y="2"/>
                    <a:pt x="46" y="2"/>
                    <a:pt x="44" y="1"/>
                  </a:cubicBezTo>
                  <a:cubicBezTo>
                    <a:pt x="44" y="1"/>
                    <a:pt x="44" y="1"/>
                    <a:pt x="44" y="1"/>
                  </a:cubicBezTo>
                  <a:cubicBezTo>
                    <a:pt x="36" y="0"/>
                    <a:pt x="36" y="0"/>
                    <a:pt x="36" y="0"/>
                  </a:cubicBezTo>
                  <a:cubicBezTo>
                    <a:pt x="26" y="22"/>
                    <a:pt x="26" y="22"/>
                    <a:pt x="26" y="22"/>
                  </a:cubicBezTo>
                  <a:cubicBezTo>
                    <a:pt x="14" y="0"/>
                    <a:pt x="14" y="0"/>
                    <a:pt x="14" y="0"/>
                  </a:cubicBezTo>
                  <a:cubicBezTo>
                    <a:pt x="6" y="3"/>
                    <a:pt x="6" y="3"/>
                    <a:pt x="6" y="3"/>
                  </a:cubicBezTo>
                  <a:cubicBezTo>
                    <a:pt x="6" y="3"/>
                    <a:pt x="6" y="3"/>
                    <a:pt x="5" y="3"/>
                  </a:cubicBezTo>
                  <a:cubicBezTo>
                    <a:pt x="3" y="3"/>
                    <a:pt x="0" y="5"/>
                    <a:pt x="0" y="8"/>
                  </a:cubicBezTo>
                  <a:cubicBezTo>
                    <a:pt x="0" y="58"/>
                    <a:pt x="0" y="58"/>
                    <a:pt x="0" y="58"/>
                  </a:cubicBezTo>
                  <a:cubicBezTo>
                    <a:pt x="0" y="59"/>
                    <a:pt x="1" y="61"/>
                    <a:pt x="3" y="62"/>
                  </a:cubicBezTo>
                  <a:cubicBezTo>
                    <a:pt x="3" y="62"/>
                    <a:pt x="3" y="62"/>
                    <a:pt x="3" y="62"/>
                  </a:cubicBezTo>
                  <a:cubicBezTo>
                    <a:pt x="3" y="65"/>
                    <a:pt x="5" y="68"/>
                    <a:pt x="7" y="68"/>
                  </a:cubicBezTo>
                  <a:cubicBezTo>
                    <a:pt x="8" y="68"/>
                    <a:pt x="9" y="67"/>
                    <a:pt x="10" y="67"/>
                  </a:cubicBezTo>
                  <a:cubicBezTo>
                    <a:pt x="9" y="126"/>
                    <a:pt x="9" y="126"/>
                    <a:pt x="9" y="126"/>
                  </a:cubicBezTo>
                  <a:cubicBezTo>
                    <a:pt x="24" y="126"/>
                    <a:pt x="24" y="126"/>
                    <a:pt x="24" y="126"/>
                  </a:cubicBezTo>
                  <a:cubicBezTo>
                    <a:pt x="25" y="68"/>
                    <a:pt x="25" y="68"/>
                    <a:pt x="25" y="68"/>
                  </a:cubicBezTo>
                  <a:cubicBezTo>
                    <a:pt x="26" y="126"/>
                    <a:pt x="26" y="126"/>
                    <a:pt x="26" y="126"/>
                  </a:cubicBezTo>
                  <a:cubicBezTo>
                    <a:pt x="39" y="126"/>
                    <a:pt x="39" y="126"/>
                    <a:pt x="39" y="126"/>
                  </a:cubicBezTo>
                  <a:cubicBezTo>
                    <a:pt x="39" y="53"/>
                    <a:pt x="39" y="53"/>
                    <a:pt x="39" y="53"/>
                  </a:cubicBezTo>
                  <a:cubicBezTo>
                    <a:pt x="39" y="53"/>
                    <a:pt x="39" y="53"/>
                    <a:pt x="39" y="53"/>
                  </a:cubicBezTo>
                  <a:cubicBezTo>
                    <a:pt x="43" y="13"/>
                    <a:pt x="43" y="13"/>
                    <a:pt x="43" y="13"/>
                  </a:cubicBezTo>
                  <a:cubicBezTo>
                    <a:pt x="67" y="51"/>
                    <a:pt x="67" y="51"/>
                    <a:pt x="67" y="51"/>
                  </a:cubicBezTo>
                  <a:cubicBezTo>
                    <a:pt x="67" y="51"/>
                    <a:pt x="67" y="52"/>
                    <a:pt x="67" y="52"/>
                  </a:cubicBezTo>
                  <a:cubicBezTo>
                    <a:pt x="67" y="52"/>
                    <a:pt x="67" y="52"/>
                    <a:pt x="67" y="52"/>
                  </a:cubicBezTo>
                  <a:cubicBezTo>
                    <a:pt x="67" y="55"/>
                    <a:pt x="70" y="57"/>
                    <a:pt x="73" y="57"/>
                  </a:cubicBezTo>
                  <a:cubicBezTo>
                    <a:pt x="76" y="57"/>
                    <a:pt x="78" y="55"/>
                    <a:pt x="78" y="52"/>
                  </a:cubicBezTo>
                  <a:cubicBezTo>
                    <a:pt x="78" y="50"/>
                    <a:pt x="77" y="48"/>
                    <a:pt x="75"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7" name="Freeform 41">
              <a:extLst>
                <a:ext uri="{FF2B5EF4-FFF2-40B4-BE49-F238E27FC236}">
                  <a16:creationId xmlns:a16="http://schemas.microsoft.com/office/drawing/2014/main" id="{06273257-F366-47A1-B0B3-CD763B20B445}"/>
                </a:ext>
              </a:extLst>
            </p:cNvPr>
            <p:cNvSpPr>
              <a:spLocks/>
            </p:cNvSpPr>
            <p:nvPr/>
          </p:nvSpPr>
          <p:spPr bwMode="auto">
            <a:xfrm>
              <a:off x="7208078" y="2789436"/>
              <a:ext cx="61913" cy="69850"/>
            </a:xfrm>
            <a:custGeom>
              <a:avLst/>
              <a:gdLst>
                <a:gd name="T0" fmla="*/ 2 w 32"/>
                <a:gd name="T1" fmla="*/ 24 h 36"/>
                <a:gd name="T2" fmla="*/ 3 w 32"/>
                <a:gd name="T3" fmla="*/ 24 h 36"/>
                <a:gd name="T4" fmla="*/ 16 w 32"/>
                <a:gd name="T5" fmla="*/ 36 h 36"/>
                <a:gd name="T6" fmla="*/ 29 w 32"/>
                <a:gd name="T7" fmla="*/ 24 h 36"/>
                <a:gd name="T8" fmla="*/ 29 w 32"/>
                <a:gd name="T9" fmla="*/ 24 h 36"/>
                <a:gd name="T10" fmla="*/ 32 w 32"/>
                <a:gd name="T11" fmla="*/ 21 h 36"/>
                <a:gd name="T12" fmla="*/ 30 w 32"/>
                <a:gd name="T13" fmla="*/ 17 h 36"/>
                <a:gd name="T14" fmla="*/ 16 w 32"/>
                <a:gd name="T15" fmla="*/ 1 h 36"/>
                <a:gd name="T16" fmla="*/ 2 w 32"/>
                <a:gd name="T17" fmla="*/ 16 h 36"/>
                <a:gd name="T18" fmla="*/ 0 w 32"/>
                <a:gd name="T19" fmla="*/ 20 h 36"/>
                <a:gd name="T20" fmla="*/ 2 w 32"/>
                <a:gd name="T21" fmla="*/ 2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36">
                  <a:moveTo>
                    <a:pt x="2" y="24"/>
                  </a:moveTo>
                  <a:cubicBezTo>
                    <a:pt x="2" y="24"/>
                    <a:pt x="3" y="24"/>
                    <a:pt x="3" y="24"/>
                  </a:cubicBezTo>
                  <a:cubicBezTo>
                    <a:pt x="5" y="31"/>
                    <a:pt x="10" y="36"/>
                    <a:pt x="16" y="36"/>
                  </a:cubicBezTo>
                  <a:cubicBezTo>
                    <a:pt x="22" y="36"/>
                    <a:pt x="27" y="31"/>
                    <a:pt x="29" y="24"/>
                  </a:cubicBezTo>
                  <a:cubicBezTo>
                    <a:pt x="29" y="24"/>
                    <a:pt x="29" y="24"/>
                    <a:pt x="29" y="24"/>
                  </a:cubicBezTo>
                  <a:cubicBezTo>
                    <a:pt x="31" y="24"/>
                    <a:pt x="32" y="23"/>
                    <a:pt x="32" y="21"/>
                  </a:cubicBezTo>
                  <a:cubicBezTo>
                    <a:pt x="32" y="19"/>
                    <a:pt x="31" y="17"/>
                    <a:pt x="30" y="17"/>
                  </a:cubicBezTo>
                  <a:cubicBezTo>
                    <a:pt x="29" y="8"/>
                    <a:pt x="23" y="1"/>
                    <a:pt x="16" y="1"/>
                  </a:cubicBezTo>
                  <a:cubicBezTo>
                    <a:pt x="9" y="0"/>
                    <a:pt x="3" y="7"/>
                    <a:pt x="2" y="16"/>
                  </a:cubicBezTo>
                  <a:cubicBezTo>
                    <a:pt x="1" y="16"/>
                    <a:pt x="0" y="18"/>
                    <a:pt x="0" y="20"/>
                  </a:cubicBezTo>
                  <a:cubicBezTo>
                    <a:pt x="0" y="22"/>
                    <a:pt x="1" y="24"/>
                    <a:pt x="2" y="2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8" name="Freeform 42">
              <a:extLst>
                <a:ext uri="{FF2B5EF4-FFF2-40B4-BE49-F238E27FC236}">
                  <a16:creationId xmlns:a16="http://schemas.microsoft.com/office/drawing/2014/main" id="{964139DE-C475-44C2-A4C0-4D0E927DAAEB}"/>
                </a:ext>
              </a:extLst>
            </p:cNvPr>
            <p:cNvSpPr>
              <a:spLocks/>
            </p:cNvSpPr>
            <p:nvPr/>
          </p:nvSpPr>
          <p:spPr bwMode="auto">
            <a:xfrm>
              <a:off x="7135052" y="2857699"/>
              <a:ext cx="150813" cy="244475"/>
            </a:xfrm>
            <a:custGeom>
              <a:avLst/>
              <a:gdLst>
                <a:gd name="T0" fmla="*/ 73 w 78"/>
                <a:gd name="T1" fmla="*/ 3 h 126"/>
                <a:gd name="T2" fmla="*/ 72 w 78"/>
                <a:gd name="T3" fmla="*/ 3 h 126"/>
                <a:gd name="T4" fmla="*/ 64 w 78"/>
                <a:gd name="T5" fmla="*/ 1 h 126"/>
                <a:gd name="T6" fmla="*/ 52 w 78"/>
                <a:gd name="T7" fmla="*/ 22 h 126"/>
                <a:gd name="T8" fmla="*/ 42 w 78"/>
                <a:gd name="T9" fmla="*/ 0 h 126"/>
                <a:gd name="T10" fmla="*/ 34 w 78"/>
                <a:gd name="T11" fmla="*/ 1 h 126"/>
                <a:gd name="T12" fmla="*/ 34 w 78"/>
                <a:gd name="T13" fmla="*/ 1 h 126"/>
                <a:gd name="T14" fmla="*/ 30 w 78"/>
                <a:gd name="T15" fmla="*/ 4 h 126"/>
                <a:gd name="T16" fmla="*/ 3 w 78"/>
                <a:gd name="T17" fmla="*/ 46 h 126"/>
                <a:gd name="T18" fmla="*/ 3 w 78"/>
                <a:gd name="T19" fmla="*/ 47 h 126"/>
                <a:gd name="T20" fmla="*/ 0 w 78"/>
                <a:gd name="T21" fmla="*/ 52 h 126"/>
                <a:gd name="T22" fmla="*/ 5 w 78"/>
                <a:gd name="T23" fmla="*/ 57 h 126"/>
                <a:gd name="T24" fmla="*/ 11 w 78"/>
                <a:gd name="T25" fmla="*/ 52 h 126"/>
                <a:gd name="T26" fmla="*/ 11 w 78"/>
                <a:gd name="T27" fmla="*/ 52 h 126"/>
                <a:gd name="T28" fmla="*/ 11 w 78"/>
                <a:gd name="T29" fmla="*/ 51 h 126"/>
                <a:gd name="T30" fmla="*/ 35 w 78"/>
                <a:gd name="T31" fmla="*/ 13 h 126"/>
                <a:gd name="T32" fmla="*/ 39 w 78"/>
                <a:gd name="T33" fmla="*/ 53 h 126"/>
                <a:gd name="T34" fmla="*/ 39 w 78"/>
                <a:gd name="T35" fmla="*/ 53 h 126"/>
                <a:gd name="T36" fmla="*/ 39 w 78"/>
                <a:gd name="T37" fmla="*/ 126 h 126"/>
                <a:gd name="T38" fmla="*/ 52 w 78"/>
                <a:gd name="T39" fmla="*/ 126 h 126"/>
                <a:gd name="T40" fmla="*/ 53 w 78"/>
                <a:gd name="T41" fmla="*/ 68 h 126"/>
                <a:gd name="T42" fmla="*/ 54 w 78"/>
                <a:gd name="T43" fmla="*/ 126 h 126"/>
                <a:gd name="T44" fmla="*/ 68 w 78"/>
                <a:gd name="T45" fmla="*/ 126 h 126"/>
                <a:gd name="T46" fmla="*/ 68 w 78"/>
                <a:gd name="T47" fmla="*/ 67 h 126"/>
                <a:gd name="T48" fmla="*/ 71 w 78"/>
                <a:gd name="T49" fmla="*/ 68 h 126"/>
                <a:gd name="T50" fmla="*/ 75 w 78"/>
                <a:gd name="T51" fmla="*/ 63 h 126"/>
                <a:gd name="T52" fmla="*/ 75 w 78"/>
                <a:gd name="T53" fmla="*/ 62 h 126"/>
                <a:gd name="T54" fmla="*/ 78 w 78"/>
                <a:gd name="T55" fmla="*/ 58 h 126"/>
                <a:gd name="T56" fmla="*/ 78 w 78"/>
                <a:gd name="T57" fmla="*/ 8 h 126"/>
                <a:gd name="T58" fmla="*/ 73 w 78"/>
                <a:gd name="T59" fmla="*/ 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8" h="126">
                  <a:moveTo>
                    <a:pt x="73" y="3"/>
                  </a:moveTo>
                  <a:cubicBezTo>
                    <a:pt x="73" y="3"/>
                    <a:pt x="72" y="3"/>
                    <a:pt x="72" y="3"/>
                  </a:cubicBezTo>
                  <a:cubicBezTo>
                    <a:pt x="64" y="1"/>
                    <a:pt x="64" y="1"/>
                    <a:pt x="64" y="1"/>
                  </a:cubicBezTo>
                  <a:cubicBezTo>
                    <a:pt x="52" y="22"/>
                    <a:pt x="52" y="22"/>
                    <a:pt x="52" y="22"/>
                  </a:cubicBezTo>
                  <a:cubicBezTo>
                    <a:pt x="42" y="0"/>
                    <a:pt x="42" y="0"/>
                    <a:pt x="42" y="0"/>
                  </a:cubicBezTo>
                  <a:cubicBezTo>
                    <a:pt x="34" y="1"/>
                    <a:pt x="34" y="1"/>
                    <a:pt x="34" y="1"/>
                  </a:cubicBezTo>
                  <a:cubicBezTo>
                    <a:pt x="34" y="1"/>
                    <a:pt x="34" y="1"/>
                    <a:pt x="34" y="1"/>
                  </a:cubicBezTo>
                  <a:cubicBezTo>
                    <a:pt x="33" y="1"/>
                    <a:pt x="31" y="2"/>
                    <a:pt x="30" y="4"/>
                  </a:cubicBezTo>
                  <a:cubicBezTo>
                    <a:pt x="3" y="46"/>
                    <a:pt x="3" y="46"/>
                    <a:pt x="3" y="46"/>
                  </a:cubicBezTo>
                  <a:cubicBezTo>
                    <a:pt x="3" y="46"/>
                    <a:pt x="3" y="47"/>
                    <a:pt x="3" y="47"/>
                  </a:cubicBezTo>
                  <a:cubicBezTo>
                    <a:pt x="1" y="48"/>
                    <a:pt x="0" y="49"/>
                    <a:pt x="0" y="52"/>
                  </a:cubicBezTo>
                  <a:cubicBezTo>
                    <a:pt x="0" y="55"/>
                    <a:pt x="2" y="57"/>
                    <a:pt x="5" y="57"/>
                  </a:cubicBezTo>
                  <a:cubicBezTo>
                    <a:pt x="8" y="57"/>
                    <a:pt x="11" y="55"/>
                    <a:pt x="11" y="52"/>
                  </a:cubicBezTo>
                  <a:cubicBezTo>
                    <a:pt x="11" y="52"/>
                    <a:pt x="11" y="52"/>
                    <a:pt x="11" y="52"/>
                  </a:cubicBezTo>
                  <a:cubicBezTo>
                    <a:pt x="11" y="51"/>
                    <a:pt x="11" y="51"/>
                    <a:pt x="11" y="51"/>
                  </a:cubicBezTo>
                  <a:cubicBezTo>
                    <a:pt x="35" y="13"/>
                    <a:pt x="35" y="13"/>
                    <a:pt x="35" y="13"/>
                  </a:cubicBezTo>
                  <a:cubicBezTo>
                    <a:pt x="39" y="53"/>
                    <a:pt x="39" y="53"/>
                    <a:pt x="39" y="53"/>
                  </a:cubicBezTo>
                  <a:cubicBezTo>
                    <a:pt x="39" y="53"/>
                    <a:pt x="39" y="53"/>
                    <a:pt x="39" y="53"/>
                  </a:cubicBezTo>
                  <a:cubicBezTo>
                    <a:pt x="39" y="126"/>
                    <a:pt x="39" y="126"/>
                    <a:pt x="39" y="126"/>
                  </a:cubicBezTo>
                  <a:cubicBezTo>
                    <a:pt x="52" y="126"/>
                    <a:pt x="52" y="126"/>
                    <a:pt x="52" y="126"/>
                  </a:cubicBezTo>
                  <a:cubicBezTo>
                    <a:pt x="53" y="68"/>
                    <a:pt x="53" y="68"/>
                    <a:pt x="53" y="68"/>
                  </a:cubicBezTo>
                  <a:cubicBezTo>
                    <a:pt x="54" y="126"/>
                    <a:pt x="54" y="126"/>
                    <a:pt x="54" y="126"/>
                  </a:cubicBezTo>
                  <a:cubicBezTo>
                    <a:pt x="68" y="126"/>
                    <a:pt x="68" y="126"/>
                    <a:pt x="68" y="126"/>
                  </a:cubicBezTo>
                  <a:cubicBezTo>
                    <a:pt x="68" y="67"/>
                    <a:pt x="68" y="67"/>
                    <a:pt x="68" y="67"/>
                  </a:cubicBezTo>
                  <a:cubicBezTo>
                    <a:pt x="69" y="67"/>
                    <a:pt x="70" y="68"/>
                    <a:pt x="71" y="68"/>
                  </a:cubicBezTo>
                  <a:cubicBezTo>
                    <a:pt x="73" y="68"/>
                    <a:pt x="75" y="65"/>
                    <a:pt x="75" y="63"/>
                  </a:cubicBezTo>
                  <a:cubicBezTo>
                    <a:pt x="75" y="62"/>
                    <a:pt x="75" y="62"/>
                    <a:pt x="75" y="62"/>
                  </a:cubicBezTo>
                  <a:cubicBezTo>
                    <a:pt x="77" y="61"/>
                    <a:pt x="78" y="59"/>
                    <a:pt x="78" y="58"/>
                  </a:cubicBezTo>
                  <a:cubicBezTo>
                    <a:pt x="78" y="8"/>
                    <a:pt x="78" y="8"/>
                    <a:pt x="78" y="8"/>
                  </a:cubicBezTo>
                  <a:cubicBezTo>
                    <a:pt x="78" y="5"/>
                    <a:pt x="76" y="3"/>
                    <a:pt x="7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9" name="Freeform 43">
              <a:extLst>
                <a:ext uri="{FF2B5EF4-FFF2-40B4-BE49-F238E27FC236}">
                  <a16:creationId xmlns:a16="http://schemas.microsoft.com/office/drawing/2014/main" id="{256706D2-B492-4A31-9985-DCDD08280574}"/>
                </a:ext>
              </a:extLst>
            </p:cNvPr>
            <p:cNvSpPr>
              <a:spLocks/>
            </p:cNvSpPr>
            <p:nvPr/>
          </p:nvSpPr>
          <p:spPr bwMode="auto">
            <a:xfrm>
              <a:off x="7790690" y="2005211"/>
              <a:ext cx="49213" cy="58738"/>
            </a:xfrm>
            <a:custGeom>
              <a:avLst/>
              <a:gdLst>
                <a:gd name="T0" fmla="*/ 2 w 26"/>
                <a:gd name="T1" fmla="*/ 20 h 30"/>
                <a:gd name="T2" fmla="*/ 2 w 26"/>
                <a:gd name="T3" fmla="*/ 19 h 30"/>
                <a:gd name="T4" fmla="*/ 13 w 26"/>
                <a:gd name="T5" fmla="*/ 30 h 30"/>
                <a:gd name="T6" fmla="*/ 24 w 26"/>
                <a:gd name="T7" fmla="*/ 20 h 30"/>
                <a:gd name="T8" fmla="*/ 24 w 26"/>
                <a:gd name="T9" fmla="*/ 20 h 30"/>
                <a:gd name="T10" fmla="*/ 26 w 26"/>
                <a:gd name="T11" fmla="*/ 17 h 30"/>
                <a:gd name="T12" fmla="*/ 24 w 26"/>
                <a:gd name="T13" fmla="*/ 14 h 30"/>
                <a:gd name="T14" fmla="*/ 13 w 26"/>
                <a:gd name="T15" fmla="*/ 0 h 30"/>
                <a:gd name="T16" fmla="*/ 2 w 26"/>
                <a:gd name="T17" fmla="*/ 13 h 30"/>
                <a:gd name="T18" fmla="*/ 0 w 26"/>
                <a:gd name="T19" fmla="*/ 16 h 30"/>
                <a:gd name="T20" fmla="*/ 2 w 26"/>
                <a:gd name="T21"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0">
                  <a:moveTo>
                    <a:pt x="2" y="20"/>
                  </a:moveTo>
                  <a:cubicBezTo>
                    <a:pt x="2" y="20"/>
                    <a:pt x="2" y="19"/>
                    <a:pt x="2" y="19"/>
                  </a:cubicBezTo>
                  <a:cubicBezTo>
                    <a:pt x="4" y="25"/>
                    <a:pt x="8" y="30"/>
                    <a:pt x="13" y="30"/>
                  </a:cubicBezTo>
                  <a:cubicBezTo>
                    <a:pt x="18" y="30"/>
                    <a:pt x="22" y="26"/>
                    <a:pt x="24" y="20"/>
                  </a:cubicBezTo>
                  <a:cubicBezTo>
                    <a:pt x="24" y="20"/>
                    <a:pt x="24" y="20"/>
                    <a:pt x="24" y="20"/>
                  </a:cubicBezTo>
                  <a:cubicBezTo>
                    <a:pt x="25" y="20"/>
                    <a:pt x="26" y="19"/>
                    <a:pt x="26" y="17"/>
                  </a:cubicBezTo>
                  <a:cubicBezTo>
                    <a:pt x="26" y="15"/>
                    <a:pt x="25" y="14"/>
                    <a:pt x="24" y="14"/>
                  </a:cubicBezTo>
                  <a:cubicBezTo>
                    <a:pt x="24" y="6"/>
                    <a:pt x="19" y="0"/>
                    <a:pt x="13" y="0"/>
                  </a:cubicBezTo>
                  <a:cubicBezTo>
                    <a:pt x="7" y="0"/>
                    <a:pt x="3" y="6"/>
                    <a:pt x="2" y="13"/>
                  </a:cubicBezTo>
                  <a:cubicBezTo>
                    <a:pt x="1" y="13"/>
                    <a:pt x="0" y="15"/>
                    <a:pt x="0" y="16"/>
                  </a:cubicBezTo>
                  <a:cubicBezTo>
                    <a:pt x="0" y="18"/>
                    <a:pt x="1" y="20"/>
                    <a:pt x="2"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0" name="Freeform 44">
              <a:extLst>
                <a:ext uri="{FF2B5EF4-FFF2-40B4-BE49-F238E27FC236}">
                  <a16:creationId xmlns:a16="http://schemas.microsoft.com/office/drawing/2014/main" id="{73A37A84-74A7-4309-8EF6-04BD8EB29971}"/>
                </a:ext>
              </a:extLst>
            </p:cNvPr>
            <p:cNvSpPr>
              <a:spLocks/>
            </p:cNvSpPr>
            <p:nvPr/>
          </p:nvSpPr>
          <p:spPr bwMode="auto">
            <a:xfrm>
              <a:off x="7697028" y="2062361"/>
              <a:ext cx="157163" cy="77788"/>
            </a:xfrm>
            <a:custGeom>
              <a:avLst/>
              <a:gdLst>
                <a:gd name="T0" fmla="*/ 77 w 81"/>
                <a:gd name="T1" fmla="*/ 2 h 40"/>
                <a:gd name="T2" fmla="*/ 76 w 81"/>
                <a:gd name="T3" fmla="*/ 2 h 40"/>
                <a:gd name="T4" fmla="*/ 70 w 81"/>
                <a:gd name="T5" fmla="*/ 0 h 40"/>
                <a:gd name="T6" fmla="*/ 60 w 81"/>
                <a:gd name="T7" fmla="*/ 18 h 40"/>
                <a:gd name="T8" fmla="*/ 52 w 81"/>
                <a:gd name="T9" fmla="*/ 0 h 40"/>
                <a:gd name="T10" fmla="*/ 50 w 81"/>
                <a:gd name="T11" fmla="*/ 0 h 40"/>
                <a:gd name="T12" fmla="*/ 49 w 81"/>
                <a:gd name="T13" fmla="*/ 0 h 40"/>
                <a:gd name="T14" fmla="*/ 8 w 81"/>
                <a:gd name="T15" fmla="*/ 0 h 40"/>
                <a:gd name="T16" fmla="*/ 6 w 81"/>
                <a:gd name="T17" fmla="*/ 0 h 40"/>
                <a:gd name="T18" fmla="*/ 4 w 81"/>
                <a:gd name="T19" fmla="*/ 0 h 40"/>
                <a:gd name="T20" fmla="*/ 0 w 81"/>
                <a:gd name="T21" fmla="*/ 4 h 40"/>
                <a:gd name="T22" fmla="*/ 4 w 81"/>
                <a:gd name="T23" fmla="*/ 7 h 40"/>
                <a:gd name="T24" fmla="*/ 6 w 81"/>
                <a:gd name="T25" fmla="*/ 7 h 40"/>
                <a:gd name="T26" fmla="*/ 8 w 81"/>
                <a:gd name="T27" fmla="*/ 7 h 40"/>
                <a:gd name="T28" fmla="*/ 45 w 81"/>
                <a:gd name="T29" fmla="*/ 7 h 40"/>
                <a:gd name="T30" fmla="*/ 48 w 81"/>
                <a:gd name="T31" fmla="*/ 40 h 40"/>
                <a:gd name="T32" fmla="*/ 49 w 81"/>
                <a:gd name="T33" fmla="*/ 40 h 40"/>
                <a:gd name="T34" fmla="*/ 73 w 81"/>
                <a:gd name="T35" fmla="*/ 40 h 40"/>
                <a:gd name="T36" fmla="*/ 81 w 81"/>
                <a:gd name="T37" fmla="*/ 40 h 40"/>
                <a:gd name="T38" fmla="*/ 81 w 81"/>
                <a:gd name="T39" fmla="*/ 6 h 40"/>
                <a:gd name="T40" fmla="*/ 77 w 81"/>
                <a:gd name="T41" fmla="*/ 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40">
                  <a:moveTo>
                    <a:pt x="77" y="2"/>
                  </a:moveTo>
                  <a:cubicBezTo>
                    <a:pt x="77" y="2"/>
                    <a:pt x="76" y="2"/>
                    <a:pt x="76" y="2"/>
                  </a:cubicBezTo>
                  <a:cubicBezTo>
                    <a:pt x="70" y="0"/>
                    <a:pt x="70" y="0"/>
                    <a:pt x="70" y="0"/>
                  </a:cubicBezTo>
                  <a:cubicBezTo>
                    <a:pt x="60" y="18"/>
                    <a:pt x="60" y="18"/>
                    <a:pt x="60" y="18"/>
                  </a:cubicBezTo>
                  <a:cubicBezTo>
                    <a:pt x="52" y="0"/>
                    <a:pt x="52" y="0"/>
                    <a:pt x="52" y="0"/>
                  </a:cubicBezTo>
                  <a:cubicBezTo>
                    <a:pt x="50" y="0"/>
                    <a:pt x="50" y="0"/>
                    <a:pt x="50" y="0"/>
                  </a:cubicBezTo>
                  <a:cubicBezTo>
                    <a:pt x="50" y="0"/>
                    <a:pt x="49" y="0"/>
                    <a:pt x="49" y="0"/>
                  </a:cubicBezTo>
                  <a:cubicBezTo>
                    <a:pt x="8" y="0"/>
                    <a:pt x="8" y="0"/>
                    <a:pt x="8" y="0"/>
                  </a:cubicBezTo>
                  <a:cubicBezTo>
                    <a:pt x="7" y="0"/>
                    <a:pt x="6" y="0"/>
                    <a:pt x="6" y="0"/>
                  </a:cubicBezTo>
                  <a:cubicBezTo>
                    <a:pt x="5" y="0"/>
                    <a:pt x="5" y="0"/>
                    <a:pt x="4" y="0"/>
                  </a:cubicBezTo>
                  <a:cubicBezTo>
                    <a:pt x="2" y="0"/>
                    <a:pt x="0" y="2"/>
                    <a:pt x="0" y="4"/>
                  </a:cubicBezTo>
                  <a:cubicBezTo>
                    <a:pt x="0" y="6"/>
                    <a:pt x="2" y="7"/>
                    <a:pt x="4" y="7"/>
                  </a:cubicBezTo>
                  <a:cubicBezTo>
                    <a:pt x="5" y="7"/>
                    <a:pt x="5" y="7"/>
                    <a:pt x="6" y="7"/>
                  </a:cubicBezTo>
                  <a:cubicBezTo>
                    <a:pt x="6" y="7"/>
                    <a:pt x="7" y="7"/>
                    <a:pt x="8" y="7"/>
                  </a:cubicBezTo>
                  <a:cubicBezTo>
                    <a:pt x="45" y="7"/>
                    <a:pt x="45" y="7"/>
                    <a:pt x="45" y="7"/>
                  </a:cubicBezTo>
                  <a:cubicBezTo>
                    <a:pt x="48" y="40"/>
                    <a:pt x="48" y="40"/>
                    <a:pt x="48" y="40"/>
                  </a:cubicBezTo>
                  <a:cubicBezTo>
                    <a:pt x="49" y="40"/>
                    <a:pt x="49" y="40"/>
                    <a:pt x="49" y="40"/>
                  </a:cubicBezTo>
                  <a:cubicBezTo>
                    <a:pt x="73" y="40"/>
                    <a:pt x="73" y="40"/>
                    <a:pt x="73" y="40"/>
                  </a:cubicBezTo>
                  <a:cubicBezTo>
                    <a:pt x="81" y="40"/>
                    <a:pt x="81" y="40"/>
                    <a:pt x="81" y="40"/>
                  </a:cubicBezTo>
                  <a:cubicBezTo>
                    <a:pt x="81" y="6"/>
                    <a:pt x="81" y="6"/>
                    <a:pt x="81" y="6"/>
                  </a:cubicBezTo>
                  <a:cubicBezTo>
                    <a:pt x="81" y="4"/>
                    <a:pt x="79" y="2"/>
                    <a:pt x="77"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1" name="Freeform 45">
              <a:extLst>
                <a:ext uri="{FF2B5EF4-FFF2-40B4-BE49-F238E27FC236}">
                  <a16:creationId xmlns:a16="http://schemas.microsoft.com/office/drawing/2014/main" id="{0601F067-5480-4535-9894-FEEA8CCEFBE1}"/>
                </a:ext>
              </a:extLst>
            </p:cNvPr>
            <p:cNvSpPr>
              <a:spLocks/>
            </p:cNvSpPr>
            <p:nvPr/>
          </p:nvSpPr>
          <p:spPr bwMode="auto">
            <a:xfrm>
              <a:off x="7606540" y="1949649"/>
              <a:ext cx="288925" cy="201613"/>
            </a:xfrm>
            <a:custGeom>
              <a:avLst/>
              <a:gdLst>
                <a:gd name="T0" fmla="*/ 116 w 149"/>
                <a:gd name="T1" fmla="*/ 0 h 104"/>
                <a:gd name="T2" fmla="*/ 32 w 149"/>
                <a:gd name="T3" fmla="*/ 0 h 104"/>
                <a:gd name="T4" fmla="*/ 0 w 149"/>
                <a:gd name="T5" fmla="*/ 33 h 104"/>
                <a:gd name="T6" fmla="*/ 0 w 149"/>
                <a:gd name="T7" fmla="*/ 71 h 104"/>
                <a:gd name="T8" fmla="*/ 32 w 149"/>
                <a:gd name="T9" fmla="*/ 104 h 104"/>
                <a:gd name="T10" fmla="*/ 75 w 149"/>
                <a:gd name="T11" fmla="*/ 104 h 104"/>
                <a:gd name="T12" fmla="*/ 75 w 149"/>
                <a:gd name="T13" fmla="*/ 95 h 104"/>
                <a:gd name="T14" fmla="*/ 37 w 149"/>
                <a:gd name="T15" fmla="*/ 95 h 104"/>
                <a:gd name="T16" fmla="*/ 7 w 149"/>
                <a:gd name="T17" fmla="*/ 68 h 104"/>
                <a:gd name="T18" fmla="*/ 7 w 149"/>
                <a:gd name="T19" fmla="*/ 36 h 104"/>
                <a:gd name="T20" fmla="*/ 37 w 149"/>
                <a:gd name="T21" fmla="*/ 8 h 104"/>
                <a:gd name="T22" fmla="*/ 111 w 149"/>
                <a:gd name="T23" fmla="*/ 8 h 104"/>
                <a:gd name="T24" fmla="*/ 141 w 149"/>
                <a:gd name="T25" fmla="*/ 36 h 104"/>
                <a:gd name="T26" fmla="*/ 141 w 149"/>
                <a:gd name="T27" fmla="*/ 68 h 104"/>
                <a:gd name="T28" fmla="*/ 111 w 149"/>
                <a:gd name="T29" fmla="*/ 95 h 104"/>
                <a:gd name="T30" fmla="*/ 91 w 149"/>
                <a:gd name="T31" fmla="*/ 95 h 104"/>
                <a:gd name="T32" fmla="*/ 91 w 149"/>
                <a:gd name="T33" fmla="*/ 104 h 104"/>
                <a:gd name="T34" fmla="*/ 116 w 149"/>
                <a:gd name="T35" fmla="*/ 104 h 104"/>
                <a:gd name="T36" fmla="*/ 149 w 149"/>
                <a:gd name="T37" fmla="*/ 71 h 104"/>
                <a:gd name="T38" fmla="*/ 149 w 149"/>
                <a:gd name="T39" fmla="*/ 33 h 104"/>
                <a:gd name="T40" fmla="*/ 116 w 149"/>
                <a:gd name="T41"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49" h="104">
                  <a:moveTo>
                    <a:pt x="116" y="0"/>
                  </a:moveTo>
                  <a:cubicBezTo>
                    <a:pt x="32" y="0"/>
                    <a:pt x="32" y="0"/>
                    <a:pt x="32" y="0"/>
                  </a:cubicBezTo>
                  <a:cubicBezTo>
                    <a:pt x="14" y="0"/>
                    <a:pt x="0" y="15"/>
                    <a:pt x="0" y="33"/>
                  </a:cubicBezTo>
                  <a:cubicBezTo>
                    <a:pt x="0" y="71"/>
                    <a:pt x="0" y="71"/>
                    <a:pt x="0" y="71"/>
                  </a:cubicBezTo>
                  <a:cubicBezTo>
                    <a:pt x="0" y="89"/>
                    <a:pt x="14" y="104"/>
                    <a:pt x="32" y="104"/>
                  </a:cubicBezTo>
                  <a:cubicBezTo>
                    <a:pt x="75" y="104"/>
                    <a:pt x="75" y="104"/>
                    <a:pt x="75" y="104"/>
                  </a:cubicBezTo>
                  <a:cubicBezTo>
                    <a:pt x="75" y="95"/>
                    <a:pt x="75" y="95"/>
                    <a:pt x="75" y="95"/>
                  </a:cubicBezTo>
                  <a:cubicBezTo>
                    <a:pt x="37" y="95"/>
                    <a:pt x="37" y="95"/>
                    <a:pt x="37" y="95"/>
                  </a:cubicBezTo>
                  <a:cubicBezTo>
                    <a:pt x="20" y="95"/>
                    <a:pt x="7" y="83"/>
                    <a:pt x="7" y="68"/>
                  </a:cubicBezTo>
                  <a:cubicBezTo>
                    <a:pt x="7" y="36"/>
                    <a:pt x="7" y="36"/>
                    <a:pt x="7" y="36"/>
                  </a:cubicBezTo>
                  <a:cubicBezTo>
                    <a:pt x="7" y="20"/>
                    <a:pt x="20" y="8"/>
                    <a:pt x="37" y="8"/>
                  </a:cubicBezTo>
                  <a:cubicBezTo>
                    <a:pt x="111" y="8"/>
                    <a:pt x="111" y="8"/>
                    <a:pt x="111" y="8"/>
                  </a:cubicBezTo>
                  <a:cubicBezTo>
                    <a:pt x="128" y="8"/>
                    <a:pt x="141" y="20"/>
                    <a:pt x="141" y="36"/>
                  </a:cubicBezTo>
                  <a:cubicBezTo>
                    <a:pt x="141" y="68"/>
                    <a:pt x="141" y="68"/>
                    <a:pt x="141" y="68"/>
                  </a:cubicBezTo>
                  <a:cubicBezTo>
                    <a:pt x="141" y="83"/>
                    <a:pt x="128" y="95"/>
                    <a:pt x="111" y="95"/>
                  </a:cubicBezTo>
                  <a:cubicBezTo>
                    <a:pt x="91" y="95"/>
                    <a:pt x="91" y="95"/>
                    <a:pt x="91" y="95"/>
                  </a:cubicBezTo>
                  <a:cubicBezTo>
                    <a:pt x="91" y="104"/>
                    <a:pt x="91" y="104"/>
                    <a:pt x="91" y="104"/>
                  </a:cubicBezTo>
                  <a:cubicBezTo>
                    <a:pt x="116" y="104"/>
                    <a:pt x="116" y="104"/>
                    <a:pt x="116" y="104"/>
                  </a:cubicBezTo>
                  <a:cubicBezTo>
                    <a:pt x="134" y="104"/>
                    <a:pt x="149" y="89"/>
                    <a:pt x="149" y="71"/>
                  </a:cubicBezTo>
                  <a:cubicBezTo>
                    <a:pt x="149" y="33"/>
                    <a:pt x="149" y="33"/>
                    <a:pt x="149" y="33"/>
                  </a:cubicBezTo>
                  <a:cubicBezTo>
                    <a:pt x="149" y="15"/>
                    <a:pt x="134" y="0"/>
                    <a:pt x="116"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2" name="Freeform 46">
              <a:extLst>
                <a:ext uri="{FF2B5EF4-FFF2-40B4-BE49-F238E27FC236}">
                  <a16:creationId xmlns:a16="http://schemas.microsoft.com/office/drawing/2014/main" id="{A3E82D19-2D7A-44F5-A43E-E762607BA6F6}"/>
                </a:ext>
              </a:extLst>
            </p:cNvPr>
            <p:cNvSpPr>
              <a:spLocks/>
            </p:cNvSpPr>
            <p:nvPr/>
          </p:nvSpPr>
          <p:spPr bwMode="auto">
            <a:xfrm>
              <a:off x="7609715" y="2175074"/>
              <a:ext cx="79375" cy="61913"/>
            </a:xfrm>
            <a:custGeom>
              <a:avLst/>
              <a:gdLst>
                <a:gd name="T0" fmla="*/ 41 w 41"/>
                <a:gd name="T1" fmla="*/ 13 h 32"/>
                <a:gd name="T2" fmla="*/ 20 w 41"/>
                <a:gd name="T3" fmla="*/ 0 h 32"/>
                <a:gd name="T4" fmla="*/ 0 w 41"/>
                <a:gd name="T5" fmla="*/ 13 h 32"/>
                <a:gd name="T6" fmla="*/ 0 w 41"/>
                <a:gd name="T7" fmla="*/ 14 h 32"/>
                <a:gd name="T8" fmla="*/ 0 w 41"/>
                <a:gd name="T9" fmla="*/ 14 h 32"/>
                <a:gd name="T10" fmla="*/ 0 w 41"/>
                <a:gd name="T11" fmla="*/ 32 h 32"/>
                <a:gd name="T12" fmla="*/ 41 w 41"/>
                <a:gd name="T13" fmla="*/ 32 h 32"/>
                <a:gd name="T14" fmla="*/ 41 w 41"/>
                <a:gd name="T15" fmla="*/ 14 h 32"/>
                <a:gd name="T16" fmla="*/ 40 w 41"/>
                <a:gd name="T17" fmla="*/ 14 h 32"/>
                <a:gd name="T18" fmla="*/ 41 w 41"/>
                <a:gd name="T19"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2">
                  <a:moveTo>
                    <a:pt x="41" y="13"/>
                  </a:moveTo>
                  <a:cubicBezTo>
                    <a:pt x="41" y="6"/>
                    <a:pt x="31" y="0"/>
                    <a:pt x="20" y="0"/>
                  </a:cubicBezTo>
                  <a:cubicBezTo>
                    <a:pt x="9" y="0"/>
                    <a:pt x="0" y="6"/>
                    <a:pt x="0" y="13"/>
                  </a:cubicBezTo>
                  <a:cubicBezTo>
                    <a:pt x="0" y="13"/>
                    <a:pt x="0" y="14"/>
                    <a:pt x="0" y="14"/>
                  </a:cubicBezTo>
                  <a:cubicBezTo>
                    <a:pt x="0" y="14"/>
                    <a:pt x="0" y="14"/>
                    <a:pt x="0" y="14"/>
                  </a:cubicBezTo>
                  <a:cubicBezTo>
                    <a:pt x="0" y="32"/>
                    <a:pt x="0" y="32"/>
                    <a:pt x="0" y="32"/>
                  </a:cubicBezTo>
                  <a:cubicBezTo>
                    <a:pt x="41" y="32"/>
                    <a:pt x="41" y="32"/>
                    <a:pt x="41" y="32"/>
                  </a:cubicBezTo>
                  <a:cubicBezTo>
                    <a:pt x="41" y="14"/>
                    <a:pt x="41" y="14"/>
                    <a:pt x="41" y="14"/>
                  </a:cubicBezTo>
                  <a:cubicBezTo>
                    <a:pt x="40" y="14"/>
                    <a:pt x="40" y="14"/>
                    <a:pt x="40" y="14"/>
                  </a:cubicBezTo>
                  <a:cubicBezTo>
                    <a:pt x="40" y="14"/>
                    <a:pt x="41" y="13"/>
                    <a:pt x="41"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3" name="Freeform 47">
              <a:extLst>
                <a:ext uri="{FF2B5EF4-FFF2-40B4-BE49-F238E27FC236}">
                  <a16:creationId xmlns:a16="http://schemas.microsoft.com/office/drawing/2014/main" id="{6E9F78BF-95C7-45D4-A6EA-DFCBFD2BFB6B}"/>
                </a:ext>
              </a:extLst>
            </p:cNvPr>
            <p:cNvSpPr>
              <a:spLocks/>
            </p:cNvSpPr>
            <p:nvPr/>
          </p:nvSpPr>
          <p:spPr bwMode="auto">
            <a:xfrm>
              <a:off x="7708140" y="2175074"/>
              <a:ext cx="77788" cy="61913"/>
            </a:xfrm>
            <a:custGeom>
              <a:avLst/>
              <a:gdLst>
                <a:gd name="T0" fmla="*/ 40 w 40"/>
                <a:gd name="T1" fmla="*/ 13 h 32"/>
                <a:gd name="T2" fmla="*/ 20 w 40"/>
                <a:gd name="T3" fmla="*/ 0 h 32"/>
                <a:gd name="T4" fmla="*/ 0 w 40"/>
                <a:gd name="T5" fmla="*/ 13 h 32"/>
                <a:gd name="T6" fmla="*/ 0 w 40"/>
                <a:gd name="T7" fmla="*/ 14 h 32"/>
                <a:gd name="T8" fmla="*/ 0 w 40"/>
                <a:gd name="T9" fmla="*/ 14 h 32"/>
                <a:gd name="T10" fmla="*/ 0 w 40"/>
                <a:gd name="T11" fmla="*/ 32 h 32"/>
                <a:gd name="T12" fmla="*/ 40 w 40"/>
                <a:gd name="T13" fmla="*/ 32 h 32"/>
                <a:gd name="T14" fmla="*/ 40 w 40"/>
                <a:gd name="T15" fmla="*/ 14 h 32"/>
                <a:gd name="T16" fmla="*/ 40 w 40"/>
                <a:gd name="T17" fmla="*/ 14 h 32"/>
                <a:gd name="T18" fmla="*/ 40 w 40"/>
                <a:gd name="T19"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0" h="32">
                  <a:moveTo>
                    <a:pt x="40" y="13"/>
                  </a:moveTo>
                  <a:cubicBezTo>
                    <a:pt x="40" y="6"/>
                    <a:pt x="31" y="0"/>
                    <a:pt x="20" y="0"/>
                  </a:cubicBezTo>
                  <a:cubicBezTo>
                    <a:pt x="9" y="0"/>
                    <a:pt x="0" y="6"/>
                    <a:pt x="0" y="13"/>
                  </a:cubicBezTo>
                  <a:cubicBezTo>
                    <a:pt x="0" y="13"/>
                    <a:pt x="0" y="14"/>
                    <a:pt x="0" y="14"/>
                  </a:cubicBezTo>
                  <a:cubicBezTo>
                    <a:pt x="0" y="14"/>
                    <a:pt x="0" y="14"/>
                    <a:pt x="0" y="14"/>
                  </a:cubicBezTo>
                  <a:cubicBezTo>
                    <a:pt x="0" y="32"/>
                    <a:pt x="0" y="32"/>
                    <a:pt x="0" y="32"/>
                  </a:cubicBezTo>
                  <a:cubicBezTo>
                    <a:pt x="40" y="32"/>
                    <a:pt x="40" y="32"/>
                    <a:pt x="40" y="32"/>
                  </a:cubicBezTo>
                  <a:cubicBezTo>
                    <a:pt x="40" y="14"/>
                    <a:pt x="40" y="14"/>
                    <a:pt x="40" y="14"/>
                  </a:cubicBezTo>
                  <a:cubicBezTo>
                    <a:pt x="40" y="14"/>
                    <a:pt x="40" y="14"/>
                    <a:pt x="40" y="14"/>
                  </a:cubicBezTo>
                  <a:cubicBezTo>
                    <a:pt x="40" y="14"/>
                    <a:pt x="40" y="13"/>
                    <a:pt x="40"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4" name="Freeform 48">
              <a:extLst>
                <a:ext uri="{FF2B5EF4-FFF2-40B4-BE49-F238E27FC236}">
                  <a16:creationId xmlns:a16="http://schemas.microsoft.com/office/drawing/2014/main" id="{66B8B866-0A8B-428D-BAB0-0337B86EC49D}"/>
                </a:ext>
              </a:extLst>
            </p:cNvPr>
            <p:cNvSpPr>
              <a:spLocks/>
            </p:cNvSpPr>
            <p:nvPr/>
          </p:nvSpPr>
          <p:spPr bwMode="auto">
            <a:xfrm>
              <a:off x="7804978" y="2175074"/>
              <a:ext cx="80963" cy="61913"/>
            </a:xfrm>
            <a:custGeom>
              <a:avLst/>
              <a:gdLst>
                <a:gd name="T0" fmla="*/ 41 w 41"/>
                <a:gd name="T1" fmla="*/ 13 h 32"/>
                <a:gd name="T2" fmla="*/ 21 w 41"/>
                <a:gd name="T3" fmla="*/ 0 h 32"/>
                <a:gd name="T4" fmla="*/ 0 w 41"/>
                <a:gd name="T5" fmla="*/ 13 h 32"/>
                <a:gd name="T6" fmla="*/ 0 w 41"/>
                <a:gd name="T7" fmla="*/ 14 h 32"/>
                <a:gd name="T8" fmla="*/ 0 w 41"/>
                <a:gd name="T9" fmla="*/ 14 h 32"/>
                <a:gd name="T10" fmla="*/ 0 w 41"/>
                <a:gd name="T11" fmla="*/ 32 h 32"/>
                <a:gd name="T12" fmla="*/ 41 w 41"/>
                <a:gd name="T13" fmla="*/ 32 h 32"/>
                <a:gd name="T14" fmla="*/ 41 w 41"/>
                <a:gd name="T15" fmla="*/ 14 h 32"/>
                <a:gd name="T16" fmla="*/ 41 w 41"/>
                <a:gd name="T17" fmla="*/ 14 h 32"/>
                <a:gd name="T18" fmla="*/ 41 w 41"/>
                <a:gd name="T19" fmla="*/ 13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1" h="32">
                  <a:moveTo>
                    <a:pt x="41" y="13"/>
                  </a:moveTo>
                  <a:cubicBezTo>
                    <a:pt x="41" y="6"/>
                    <a:pt x="32" y="0"/>
                    <a:pt x="21" y="0"/>
                  </a:cubicBezTo>
                  <a:cubicBezTo>
                    <a:pt x="9" y="0"/>
                    <a:pt x="0" y="6"/>
                    <a:pt x="0" y="13"/>
                  </a:cubicBezTo>
                  <a:cubicBezTo>
                    <a:pt x="0" y="13"/>
                    <a:pt x="0" y="14"/>
                    <a:pt x="0" y="14"/>
                  </a:cubicBezTo>
                  <a:cubicBezTo>
                    <a:pt x="0" y="14"/>
                    <a:pt x="0" y="14"/>
                    <a:pt x="0" y="14"/>
                  </a:cubicBezTo>
                  <a:cubicBezTo>
                    <a:pt x="0" y="32"/>
                    <a:pt x="0" y="32"/>
                    <a:pt x="0" y="32"/>
                  </a:cubicBezTo>
                  <a:cubicBezTo>
                    <a:pt x="41" y="32"/>
                    <a:pt x="41" y="32"/>
                    <a:pt x="41" y="32"/>
                  </a:cubicBezTo>
                  <a:cubicBezTo>
                    <a:pt x="41" y="14"/>
                    <a:pt x="41" y="14"/>
                    <a:pt x="41" y="14"/>
                  </a:cubicBezTo>
                  <a:cubicBezTo>
                    <a:pt x="41" y="14"/>
                    <a:pt x="41" y="14"/>
                    <a:pt x="41" y="14"/>
                  </a:cubicBezTo>
                  <a:cubicBezTo>
                    <a:pt x="41" y="14"/>
                    <a:pt x="41" y="13"/>
                    <a:pt x="41" y="1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5" name="Freeform 49">
              <a:extLst>
                <a:ext uri="{FF2B5EF4-FFF2-40B4-BE49-F238E27FC236}">
                  <a16:creationId xmlns:a16="http://schemas.microsoft.com/office/drawing/2014/main" id="{F5070E2E-CA17-468C-A624-1EDFA07FF4C7}"/>
                </a:ext>
              </a:extLst>
            </p:cNvPr>
            <p:cNvSpPr>
              <a:spLocks/>
            </p:cNvSpPr>
            <p:nvPr/>
          </p:nvSpPr>
          <p:spPr bwMode="auto">
            <a:xfrm>
              <a:off x="7690678" y="2710061"/>
              <a:ext cx="234950" cy="238125"/>
            </a:xfrm>
            <a:custGeom>
              <a:avLst/>
              <a:gdLst>
                <a:gd name="T0" fmla="*/ 121 w 121"/>
                <a:gd name="T1" fmla="*/ 73 h 123"/>
                <a:gd name="T2" fmla="*/ 121 w 121"/>
                <a:gd name="T3" fmla="*/ 49 h 123"/>
                <a:gd name="T4" fmla="*/ 107 w 121"/>
                <a:gd name="T5" fmla="*/ 49 h 123"/>
                <a:gd name="T6" fmla="*/ 105 w 121"/>
                <a:gd name="T7" fmla="*/ 44 h 123"/>
                <a:gd name="T8" fmla="*/ 117 w 121"/>
                <a:gd name="T9" fmla="*/ 36 h 123"/>
                <a:gd name="T10" fmla="*/ 102 w 121"/>
                <a:gd name="T11" fmla="*/ 16 h 123"/>
                <a:gd name="T12" fmla="*/ 91 w 121"/>
                <a:gd name="T13" fmla="*/ 24 h 123"/>
                <a:gd name="T14" fmla="*/ 86 w 121"/>
                <a:gd name="T15" fmla="*/ 21 h 123"/>
                <a:gd name="T16" fmla="*/ 91 w 121"/>
                <a:gd name="T17" fmla="*/ 8 h 123"/>
                <a:gd name="T18" fmla="*/ 68 w 121"/>
                <a:gd name="T19" fmla="*/ 0 h 123"/>
                <a:gd name="T20" fmla="*/ 63 w 121"/>
                <a:gd name="T21" fmla="*/ 13 h 123"/>
                <a:gd name="T22" fmla="*/ 61 w 121"/>
                <a:gd name="T23" fmla="*/ 13 h 123"/>
                <a:gd name="T24" fmla="*/ 58 w 121"/>
                <a:gd name="T25" fmla="*/ 13 h 123"/>
                <a:gd name="T26" fmla="*/ 53 w 121"/>
                <a:gd name="T27" fmla="*/ 0 h 123"/>
                <a:gd name="T28" fmla="*/ 30 w 121"/>
                <a:gd name="T29" fmla="*/ 8 h 123"/>
                <a:gd name="T30" fmla="*/ 35 w 121"/>
                <a:gd name="T31" fmla="*/ 21 h 123"/>
                <a:gd name="T32" fmla="*/ 30 w 121"/>
                <a:gd name="T33" fmla="*/ 24 h 123"/>
                <a:gd name="T34" fmla="*/ 19 w 121"/>
                <a:gd name="T35" fmla="*/ 16 h 123"/>
                <a:gd name="T36" fmla="*/ 5 w 121"/>
                <a:gd name="T37" fmla="*/ 36 h 123"/>
                <a:gd name="T38" fmla="*/ 16 w 121"/>
                <a:gd name="T39" fmla="*/ 44 h 123"/>
                <a:gd name="T40" fmla="*/ 14 w 121"/>
                <a:gd name="T41" fmla="*/ 49 h 123"/>
                <a:gd name="T42" fmla="*/ 0 w 121"/>
                <a:gd name="T43" fmla="*/ 49 h 123"/>
                <a:gd name="T44" fmla="*/ 0 w 121"/>
                <a:gd name="T45" fmla="*/ 73 h 123"/>
                <a:gd name="T46" fmla="*/ 14 w 121"/>
                <a:gd name="T47" fmla="*/ 73 h 123"/>
                <a:gd name="T48" fmla="*/ 16 w 121"/>
                <a:gd name="T49" fmla="*/ 79 h 123"/>
                <a:gd name="T50" fmla="*/ 5 w 121"/>
                <a:gd name="T51" fmla="*/ 87 h 123"/>
                <a:gd name="T52" fmla="*/ 19 w 121"/>
                <a:gd name="T53" fmla="*/ 107 h 123"/>
                <a:gd name="T54" fmla="*/ 30 w 121"/>
                <a:gd name="T55" fmla="*/ 98 h 123"/>
                <a:gd name="T56" fmla="*/ 35 w 121"/>
                <a:gd name="T57" fmla="*/ 102 h 123"/>
                <a:gd name="T58" fmla="*/ 30 w 121"/>
                <a:gd name="T59" fmla="*/ 115 h 123"/>
                <a:gd name="T60" fmla="*/ 53 w 121"/>
                <a:gd name="T61" fmla="*/ 123 h 123"/>
                <a:gd name="T62" fmla="*/ 58 w 121"/>
                <a:gd name="T63" fmla="*/ 109 h 123"/>
                <a:gd name="T64" fmla="*/ 61 w 121"/>
                <a:gd name="T65" fmla="*/ 109 h 123"/>
                <a:gd name="T66" fmla="*/ 63 w 121"/>
                <a:gd name="T67" fmla="*/ 109 h 123"/>
                <a:gd name="T68" fmla="*/ 68 w 121"/>
                <a:gd name="T69" fmla="*/ 123 h 123"/>
                <a:gd name="T70" fmla="*/ 91 w 121"/>
                <a:gd name="T71" fmla="*/ 115 h 123"/>
                <a:gd name="T72" fmla="*/ 86 w 121"/>
                <a:gd name="T73" fmla="*/ 102 h 123"/>
                <a:gd name="T74" fmla="*/ 91 w 121"/>
                <a:gd name="T75" fmla="*/ 98 h 123"/>
                <a:gd name="T76" fmla="*/ 102 w 121"/>
                <a:gd name="T77" fmla="*/ 107 h 123"/>
                <a:gd name="T78" fmla="*/ 117 w 121"/>
                <a:gd name="T79" fmla="*/ 87 h 123"/>
                <a:gd name="T80" fmla="*/ 105 w 121"/>
                <a:gd name="T81" fmla="*/ 79 h 123"/>
                <a:gd name="T82" fmla="*/ 107 w 121"/>
                <a:gd name="T83" fmla="*/ 73 h 123"/>
                <a:gd name="T84" fmla="*/ 121 w 121"/>
                <a:gd name="T85" fmla="*/ 73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1" h="123">
                  <a:moveTo>
                    <a:pt x="121" y="73"/>
                  </a:moveTo>
                  <a:cubicBezTo>
                    <a:pt x="121" y="49"/>
                    <a:pt x="121" y="49"/>
                    <a:pt x="121" y="49"/>
                  </a:cubicBezTo>
                  <a:cubicBezTo>
                    <a:pt x="107" y="49"/>
                    <a:pt x="107" y="49"/>
                    <a:pt x="107" y="49"/>
                  </a:cubicBezTo>
                  <a:cubicBezTo>
                    <a:pt x="107" y="47"/>
                    <a:pt x="106" y="46"/>
                    <a:pt x="105" y="44"/>
                  </a:cubicBezTo>
                  <a:cubicBezTo>
                    <a:pt x="117" y="36"/>
                    <a:pt x="117" y="36"/>
                    <a:pt x="117" y="36"/>
                  </a:cubicBezTo>
                  <a:cubicBezTo>
                    <a:pt x="102" y="16"/>
                    <a:pt x="102" y="16"/>
                    <a:pt x="102" y="16"/>
                  </a:cubicBezTo>
                  <a:cubicBezTo>
                    <a:pt x="91" y="24"/>
                    <a:pt x="91" y="24"/>
                    <a:pt x="91" y="24"/>
                  </a:cubicBezTo>
                  <a:cubicBezTo>
                    <a:pt x="90" y="23"/>
                    <a:pt x="88" y="22"/>
                    <a:pt x="86" y="21"/>
                  </a:cubicBezTo>
                  <a:cubicBezTo>
                    <a:pt x="91" y="8"/>
                    <a:pt x="91" y="8"/>
                    <a:pt x="91" y="8"/>
                  </a:cubicBezTo>
                  <a:cubicBezTo>
                    <a:pt x="68" y="0"/>
                    <a:pt x="68" y="0"/>
                    <a:pt x="68" y="0"/>
                  </a:cubicBezTo>
                  <a:cubicBezTo>
                    <a:pt x="63" y="13"/>
                    <a:pt x="63" y="13"/>
                    <a:pt x="63" y="13"/>
                  </a:cubicBezTo>
                  <a:cubicBezTo>
                    <a:pt x="63" y="13"/>
                    <a:pt x="62" y="13"/>
                    <a:pt x="61" y="13"/>
                  </a:cubicBezTo>
                  <a:cubicBezTo>
                    <a:pt x="60" y="13"/>
                    <a:pt x="59" y="13"/>
                    <a:pt x="58" y="13"/>
                  </a:cubicBezTo>
                  <a:cubicBezTo>
                    <a:pt x="53" y="0"/>
                    <a:pt x="53" y="0"/>
                    <a:pt x="53" y="0"/>
                  </a:cubicBezTo>
                  <a:cubicBezTo>
                    <a:pt x="30" y="8"/>
                    <a:pt x="30" y="8"/>
                    <a:pt x="30" y="8"/>
                  </a:cubicBezTo>
                  <a:cubicBezTo>
                    <a:pt x="35" y="21"/>
                    <a:pt x="35" y="21"/>
                    <a:pt x="35" y="21"/>
                  </a:cubicBezTo>
                  <a:cubicBezTo>
                    <a:pt x="33" y="22"/>
                    <a:pt x="31" y="23"/>
                    <a:pt x="30" y="24"/>
                  </a:cubicBezTo>
                  <a:cubicBezTo>
                    <a:pt x="19" y="16"/>
                    <a:pt x="19" y="16"/>
                    <a:pt x="19" y="16"/>
                  </a:cubicBezTo>
                  <a:cubicBezTo>
                    <a:pt x="5" y="36"/>
                    <a:pt x="5" y="36"/>
                    <a:pt x="5" y="36"/>
                  </a:cubicBezTo>
                  <a:cubicBezTo>
                    <a:pt x="16" y="44"/>
                    <a:pt x="16" y="44"/>
                    <a:pt x="16" y="44"/>
                  </a:cubicBezTo>
                  <a:cubicBezTo>
                    <a:pt x="15" y="46"/>
                    <a:pt x="14" y="47"/>
                    <a:pt x="14" y="49"/>
                  </a:cubicBezTo>
                  <a:cubicBezTo>
                    <a:pt x="0" y="49"/>
                    <a:pt x="0" y="49"/>
                    <a:pt x="0" y="49"/>
                  </a:cubicBezTo>
                  <a:cubicBezTo>
                    <a:pt x="0" y="73"/>
                    <a:pt x="0" y="73"/>
                    <a:pt x="0" y="73"/>
                  </a:cubicBezTo>
                  <a:cubicBezTo>
                    <a:pt x="14" y="73"/>
                    <a:pt x="14" y="73"/>
                    <a:pt x="14" y="73"/>
                  </a:cubicBezTo>
                  <a:cubicBezTo>
                    <a:pt x="14" y="75"/>
                    <a:pt x="15" y="77"/>
                    <a:pt x="16" y="79"/>
                  </a:cubicBezTo>
                  <a:cubicBezTo>
                    <a:pt x="5" y="87"/>
                    <a:pt x="5" y="87"/>
                    <a:pt x="5" y="87"/>
                  </a:cubicBezTo>
                  <a:cubicBezTo>
                    <a:pt x="19" y="107"/>
                    <a:pt x="19" y="107"/>
                    <a:pt x="19" y="107"/>
                  </a:cubicBezTo>
                  <a:cubicBezTo>
                    <a:pt x="30" y="98"/>
                    <a:pt x="30" y="98"/>
                    <a:pt x="30" y="98"/>
                  </a:cubicBezTo>
                  <a:cubicBezTo>
                    <a:pt x="31" y="100"/>
                    <a:pt x="33" y="101"/>
                    <a:pt x="35" y="102"/>
                  </a:cubicBezTo>
                  <a:cubicBezTo>
                    <a:pt x="30" y="115"/>
                    <a:pt x="30" y="115"/>
                    <a:pt x="30" y="115"/>
                  </a:cubicBezTo>
                  <a:cubicBezTo>
                    <a:pt x="53" y="123"/>
                    <a:pt x="53" y="123"/>
                    <a:pt x="53" y="123"/>
                  </a:cubicBezTo>
                  <a:cubicBezTo>
                    <a:pt x="58" y="109"/>
                    <a:pt x="58" y="109"/>
                    <a:pt x="58" y="109"/>
                  </a:cubicBezTo>
                  <a:cubicBezTo>
                    <a:pt x="59" y="109"/>
                    <a:pt x="60" y="109"/>
                    <a:pt x="61" y="109"/>
                  </a:cubicBezTo>
                  <a:cubicBezTo>
                    <a:pt x="62" y="109"/>
                    <a:pt x="63" y="109"/>
                    <a:pt x="63" y="109"/>
                  </a:cubicBezTo>
                  <a:cubicBezTo>
                    <a:pt x="68" y="123"/>
                    <a:pt x="68" y="123"/>
                    <a:pt x="68" y="123"/>
                  </a:cubicBezTo>
                  <a:cubicBezTo>
                    <a:pt x="91" y="115"/>
                    <a:pt x="91" y="115"/>
                    <a:pt x="91" y="115"/>
                  </a:cubicBezTo>
                  <a:cubicBezTo>
                    <a:pt x="86" y="102"/>
                    <a:pt x="86" y="102"/>
                    <a:pt x="86" y="102"/>
                  </a:cubicBezTo>
                  <a:cubicBezTo>
                    <a:pt x="88" y="101"/>
                    <a:pt x="90" y="100"/>
                    <a:pt x="91" y="98"/>
                  </a:cubicBezTo>
                  <a:cubicBezTo>
                    <a:pt x="102" y="107"/>
                    <a:pt x="102" y="107"/>
                    <a:pt x="102" y="107"/>
                  </a:cubicBezTo>
                  <a:cubicBezTo>
                    <a:pt x="117" y="87"/>
                    <a:pt x="117" y="87"/>
                    <a:pt x="117" y="87"/>
                  </a:cubicBezTo>
                  <a:cubicBezTo>
                    <a:pt x="105" y="79"/>
                    <a:pt x="105" y="79"/>
                    <a:pt x="105" y="79"/>
                  </a:cubicBezTo>
                  <a:cubicBezTo>
                    <a:pt x="106" y="77"/>
                    <a:pt x="107" y="75"/>
                    <a:pt x="107" y="73"/>
                  </a:cubicBezTo>
                  <a:lnTo>
                    <a:pt x="121" y="7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6" name="Freeform 50">
              <a:extLst>
                <a:ext uri="{FF2B5EF4-FFF2-40B4-BE49-F238E27FC236}">
                  <a16:creationId xmlns:a16="http://schemas.microsoft.com/office/drawing/2014/main" id="{2AAFDAB9-A6FE-4274-A801-019519C584E0}"/>
                </a:ext>
              </a:extLst>
            </p:cNvPr>
            <p:cNvSpPr>
              <a:spLocks noEditPoints="1"/>
            </p:cNvSpPr>
            <p:nvPr/>
          </p:nvSpPr>
          <p:spPr bwMode="auto">
            <a:xfrm>
              <a:off x="7895465" y="2621161"/>
              <a:ext cx="134938" cy="134938"/>
            </a:xfrm>
            <a:custGeom>
              <a:avLst/>
              <a:gdLst>
                <a:gd name="T0" fmla="*/ 70 w 70"/>
                <a:gd name="T1" fmla="*/ 42 h 70"/>
                <a:gd name="T2" fmla="*/ 70 w 70"/>
                <a:gd name="T3" fmla="*/ 28 h 70"/>
                <a:gd name="T4" fmla="*/ 62 w 70"/>
                <a:gd name="T5" fmla="*/ 28 h 70"/>
                <a:gd name="T6" fmla="*/ 61 w 70"/>
                <a:gd name="T7" fmla="*/ 25 h 70"/>
                <a:gd name="T8" fmla="*/ 67 w 70"/>
                <a:gd name="T9" fmla="*/ 20 h 70"/>
                <a:gd name="T10" fmla="*/ 59 w 70"/>
                <a:gd name="T11" fmla="*/ 9 h 70"/>
                <a:gd name="T12" fmla="*/ 53 w 70"/>
                <a:gd name="T13" fmla="*/ 14 h 70"/>
                <a:gd name="T14" fmla="*/ 50 w 70"/>
                <a:gd name="T15" fmla="*/ 12 h 70"/>
                <a:gd name="T16" fmla="*/ 53 w 70"/>
                <a:gd name="T17" fmla="*/ 4 h 70"/>
                <a:gd name="T18" fmla="*/ 39 w 70"/>
                <a:gd name="T19" fmla="*/ 0 h 70"/>
                <a:gd name="T20" fmla="*/ 37 w 70"/>
                <a:gd name="T21" fmla="*/ 7 h 70"/>
                <a:gd name="T22" fmla="*/ 35 w 70"/>
                <a:gd name="T23" fmla="*/ 7 h 70"/>
                <a:gd name="T24" fmla="*/ 34 w 70"/>
                <a:gd name="T25" fmla="*/ 7 h 70"/>
                <a:gd name="T26" fmla="*/ 31 w 70"/>
                <a:gd name="T27" fmla="*/ 0 h 70"/>
                <a:gd name="T28" fmla="*/ 18 w 70"/>
                <a:gd name="T29" fmla="*/ 4 h 70"/>
                <a:gd name="T30" fmla="*/ 20 w 70"/>
                <a:gd name="T31" fmla="*/ 12 h 70"/>
                <a:gd name="T32" fmla="*/ 18 w 70"/>
                <a:gd name="T33" fmla="*/ 14 h 70"/>
                <a:gd name="T34" fmla="*/ 11 w 70"/>
                <a:gd name="T35" fmla="*/ 9 h 70"/>
                <a:gd name="T36" fmla="*/ 3 w 70"/>
                <a:gd name="T37" fmla="*/ 20 h 70"/>
                <a:gd name="T38" fmla="*/ 9 w 70"/>
                <a:gd name="T39" fmla="*/ 25 h 70"/>
                <a:gd name="T40" fmla="*/ 8 w 70"/>
                <a:gd name="T41" fmla="*/ 28 h 70"/>
                <a:gd name="T42" fmla="*/ 0 w 70"/>
                <a:gd name="T43" fmla="*/ 28 h 70"/>
                <a:gd name="T44" fmla="*/ 0 w 70"/>
                <a:gd name="T45" fmla="*/ 42 h 70"/>
                <a:gd name="T46" fmla="*/ 8 w 70"/>
                <a:gd name="T47" fmla="*/ 42 h 70"/>
                <a:gd name="T48" fmla="*/ 9 w 70"/>
                <a:gd name="T49" fmla="*/ 45 h 70"/>
                <a:gd name="T50" fmla="*/ 3 w 70"/>
                <a:gd name="T51" fmla="*/ 50 h 70"/>
                <a:gd name="T52" fmla="*/ 11 w 70"/>
                <a:gd name="T53" fmla="*/ 61 h 70"/>
                <a:gd name="T54" fmla="*/ 18 w 70"/>
                <a:gd name="T55" fmla="*/ 57 h 70"/>
                <a:gd name="T56" fmla="*/ 20 w 70"/>
                <a:gd name="T57" fmla="*/ 59 h 70"/>
                <a:gd name="T58" fmla="*/ 18 w 70"/>
                <a:gd name="T59" fmla="*/ 66 h 70"/>
                <a:gd name="T60" fmla="*/ 31 w 70"/>
                <a:gd name="T61" fmla="*/ 70 h 70"/>
                <a:gd name="T62" fmla="*/ 34 w 70"/>
                <a:gd name="T63" fmla="*/ 63 h 70"/>
                <a:gd name="T64" fmla="*/ 35 w 70"/>
                <a:gd name="T65" fmla="*/ 63 h 70"/>
                <a:gd name="T66" fmla="*/ 37 w 70"/>
                <a:gd name="T67" fmla="*/ 63 h 70"/>
                <a:gd name="T68" fmla="*/ 39 w 70"/>
                <a:gd name="T69" fmla="*/ 70 h 70"/>
                <a:gd name="T70" fmla="*/ 53 w 70"/>
                <a:gd name="T71" fmla="*/ 66 h 70"/>
                <a:gd name="T72" fmla="*/ 50 w 70"/>
                <a:gd name="T73" fmla="*/ 59 h 70"/>
                <a:gd name="T74" fmla="*/ 53 w 70"/>
                <a:gd name="T75" fmla="*/ 57 h 70"/>
                <a:gd name="T76" fmla="*/ 59 w 70"/>
                <a:gd name="T77" fmla="*/ 61 h 70"/>
                <a:gd name="T78" fmla="*/ 67 w 70"/>
                <a:gd name="T79" fmla="*/ 50 h 70"/>
                <a:gd name="T80" fmla="*/ 61 w 70"/>
                <a:gd name="T81" fmla="*/ 45 h 70"/>
                <a:gd name="T82" fmla="*/ 62 w 70"/>
                <a:gd name="T83" fmla="*/ 42 h 70"/>
                <a:gd name="T84" fmla="*/ 70 w 70"/>
                <a:gd name="T85" fmla="*/ 42 h 70"/>
                <a:gd name="T86" fmla="*/ 35 w 70"/>
                <a:gd name="T87" fmla="*/ 44 h 70"/>
                <a:gd name="T88" fmla="*/ 27 w 70"/>
                <a:gd name="T89" fmla="*/ 35 h 70"/>
                <a:gd name="T90" fmla="*/ 35 w 70"/>
                <a:gd name="T91" fmla="*/ 27 h 70"/>
                <a:gd name="T92" fmla="*/ 44 w 70"/>
                <a:gd name="T93" fmla="*/ 35 h 70"/>
                <a:gd name="T94" fmla="*/ 35 w 70"/>
                <a:gd name="T95" fmla="*/ 4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0" h="70">
                  <a:moveTo>
                    <a:pt x="70" y="42"/>
                  </a:moveTo>
                  <a:cubicBezTo>
                    <a:pt x="70" y="28"/>
                    <a:pt x="70" y="28"/>
                    <a:pt x="70" y="28"/>
                  </a:cubicBezTo>
                  <a:cubicBezTo>
                    <a:pt x="62" y="28"/>
                    <a:pt x="62" y="28"/>
                    <a:pt x="62" y="28"/>
                  </a:cubicBezTo>
                  <a:cubicBezTo>
                    <a:pt x="62" y="27"/>
                    <a:pt x="61" y="26"/>
                    <a:pt x="61" y="25"/>
                  </a:cubicBezTo>
                  <a:cubicBezTo>
                    <a:pt x="67" y="20"/>
                    <a:pt x="67" y="20"/>
                    <a:pt x="67" y="20"/>
                  </a:cubicBezTo>
                  <a:cubicBezTo>
                    <a:pt x="59" y="9"/>
                    <a:pt x="59" y="9"/>
                    <a:pt x="59" y="9"/>
                  </a:cubicBezTo>
                  <a:cubicBezTo>
                    <a:pt x="53" y="14"/>
                    <a:pt x="53" y="14"/>
                    <a:pt x="53" y="14"/>
                  </a:cubicBezTo>
                  <a:cubicBezTo>
                    <a:pt x="52" y="13"/>
                    <a:pt x="51" y="12"/>
                    <a:pt x="50" y="12"/>
                  </a:cubicBezTo>
                  <a:cubicBezTo>
                    <a:pt x="53" y="4"/>
                    <a:pt x="53" y="4"/>
                    <a:pt x="53" y="4"/>
                  </a:cubicBezTo>
                  <a:cubicBezTo>
                    <a:pt x="39" y="0"/>
                    <a:pt x="39" y="0"/>
                    <a:pt x="39" y="0"/>
                  </a:cubicBezTo>
                  <a:cubicBezTo>
                    <a:pt x="37" y="7"/>
                    <a:pt x="37" y="7"/>
                    <a:pt x="37" y="7"/>
                  </a:cubicBezTo>
                  <a:cubicBezTo>
                    <a:pt x="36" y="7"/>
                    <a:pt x="36" y="7"/>
                    <a:pt x="35" y="7"/>
                  </a:cubicBezTo>
                  <a:cubicBezTo>
                    <a:pt x="35" y="7"/>
                    <a:pt x="34" y="7"/>
                    <a:pt x="34" y="7"/>
                  </a:cubicBezTo>
                  <a:cubicBezTo>
                    <a:pt x="31" y="0"/>
                    <a:pt x="31" y="0"/>
                    <a:pt x="31" y="0"/>
                  </a:cubicBezTo>
                  <a:cubicBezTo>
                    <a:pt x="18" y="4"/>
                    <a:pt x="18" y="4"/>
                    <a:pt x="18" y="4"/>
                  </a:cubicBezTo>
                  <a:cubicBezTo>
                    <a:pt x="20" y="12"/>
                    <a:pt x="20" y="12"/>
                    <a:pt x="20" y="12"/>
                  </a:cubicBezTo>
                  <a:cubicBezTo>
                    <a:pt x="19" y="12"/>
                    <a:pt x="18" y="13"/>
                    <a:pt x="18" y="14"/>
                  </a:cubicBezTo>
                  <a:cubicBezTo>
                    <a:pt x="11" y="9"/>
                    <a:pt x="11" y="9"/>
                    <a:pt x="11" y="9"/>
                  </a:cubicBezTo>
                  <a:cubicBezTo>
                    <a:pt x="3" y="20"/>
                    <a:pt x="3" y="20"/>
                    <a:pt x="3" y="20"/>
                  </a:cubicBezTo>
                  <a:cubicBezTo>
                    <a:pt x="9" y="25"/>
                    <a:pt x="9" y="25"/>
                    <a:pt x="9" y="25"/>
                  </a:cubicBezTo>
                  <a:cubicBezTo>
                    <a:pt x="9" y="26"/>
                    <a:pt x="9" y="27"/>
                    <a:pt x="8" y="28"/>
                  </a:cubicBezTo>
                  <a:cubicBezTo>
                    <a:pt x="0" y="28"/>
                    <a:pt x="0" y="28"/>
                    <a:pt x="0" y="28"/>
                  </a:cubicBezTo>
                  <a:cubicBezTo>
                    <a:pt x="0" y="42"/>
                    <a:pt x="0" y="42"/>
                    <a:pt x="0" y="42"/>
                  </a:cubicBezTo>
                  <a:cubicBezTo>
                    <a:pt x="8" y="42"/>
                    <a:pt x="8" y="42"/>
                    <a:pt x="8" y="42"/>
                  </a:cubicBezTo>
                  <a:cubicBezTo>
                    <a:pt x="9" y="43"/>
                    <a:pt x="9" y="44"/>
                    <a:pt x="9" y="45"/>
                  </a:cubicBezTo>
                  <a:cubicBezTo>
                    <a:pt x="3" y="50"/>
                    <a:pt x="3" y="50"/>
                    <a:pt x="3" y="50"/>
                  </a:cubicBezTo>
                  <a:cubicBezTo>
                    <a:pt x="11" y="61"/>
                    <a:pt x="11" y="61"/>
                    <a:pt x="11" y="61"/>
                  </a:cubicBezTo>
                  <a:cubicBezTo>
                    <a:pt x="18" y="57"/>
                    <a:pt x="18" y="57"/>
                    <a:pt x="18" y="57"/>
                  </a:cubicBezTo>
                  <a:cubicBezTo>
                    <a:pt x="18" y="57"/>
                    <a:pt x="19" y="58"/>
                    <a:pt x="20" y="59"/>
                  </a:cubicBezTo>
                  <a:cubicBezTo>
                    <a:pt x="18" y="66"/>
                    <a:pt x="18" y="66"/>
                    <a:pt x="18" y="66"/>
                  </a:cubicBezTo>
                  <a:cubicBezTo>
                    <a:pt x="31" y="70"/>
                    <a:pt x="31" y="70"/>
                    <a:pt x="31" y="70"/>
                  </a:cubicBezTo>
                  <a:cubicBezTo>
                    <a:pt x="34" y="63"/>
                    <a:pt x="34" y="63"/>
                    <a:pt x="34" y="63"/>
                  </a:cubicBezTo>
                  <a:cubicBezTo>
                    <a:pt x="34" y="63"/>
                    <a:pt x="35" y="63"/>
                    <a:pt x="35" y="63"/>
                  </a:cubicBezTo>
                  <a:cubicBezTo>
                    <a:pt x="36" y="63"/>
                    <a:pt x="36" y="63"/>
                    <a:pt x="37" y="63"/>
                  </a:cubicBezTo>
                  <a:cubicBezTo>
                    <a:pt x="39" y="70"/>
                    <a:pt x="39" y="70"/>
                    <a:pt x="39" y="70"/>
                  </a:cubicBezTo>
                  <a:cubicBezTo>
                    <a:pt x="53" y="66"/>
                    <a:pt x="53" y="66"/>
                    <a:pt x="53" y="66"/>
                  </a:cubicBezTo>
                  <a:cubicBezTo>
                    <a:pt x="50" y="59"/>
                    <a:pt x="50" y="59"/>
                    <a:pt x="50" y="59"/>
                  </a:cubicBezTo>
                  <a:cubicBezTo>
                    <a:pt x="51" y="58"/>
                    <a:pt x="52" y="57"/>
                    <a:pt x="53" y="57"/>
                  </a:cubicBezTo>
                  <a:cubicBezTo>
                    <a:pt x="59" y="61"/>
                    <a:pt x="59" y="61"/>
                    <a:pt x="59" y="61"/>
                  </a:cubicBezTo>
                  <a:cubicBezTo>
                    <a:pt x="67" y="50"/>
                    <a:pt x="67" y="50"/>
                    <a:pt x="67" y="50"/>
                  </a:cubicBezTo>
                  <a:cubicBezTo>
                    <a:pt x="61" y="45"/>
                    <a:pt x="61" y="45"/>
                    <a:pt x="61" y="45"/>
                  </a:cubicBezTo>
                  <a:cubicBezTo>
                    <a:pt x="61" y="44"/>
                    <a:pt x="62" y="43"/>
                    <a:pt x="62" y="42"/>
                  </a:cubicBezTo>
                  <a:lnTo>
                    <a:pt x="70" y="42"/>
                  </a:lnTo>
                  <a:close/>
                  <a:moveTo>
                    <a:pt x="35" y="44"/>
                  </a:moveTo>
                  <a:cubicBezTo>
                    <a:pt x="31" y="44"/>
                    <a:pt x="27" y="40"/>
                    <a:pt x="27" y="35"/>
                  </a:cubicBezTo>
                  <a:cubicBezTo>
                    <a:pt x="27" y="31"/>
                    <a:pt x="31" y="27"/>
                    <a:pt x="35" y="27"/>
                  </a:cubicBezTo>
                  <a:cubicBezTo>
                    <a:pt x="40" y="27"/>
                    <a:pt x="44" y="31"/>
                    <a:pt x="44" y="35"/>
                  </a:cubicBezTo>
                  <a:cubicBezTo>
                    <a:pt x="44" y="40"/>
                    <a:pt x="40" y="44"/>
                    <a:pt x="35" y="4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7" name="Freeform 55">
              <a:extLst>
                <a:ext uri="{FF2B5EF4-FFF2-40B4-BE49-F238E27FC236}">
                  <a16:creationId xmlns:a16="http://schemas.microsoft.com/office/drawing/2014/main" id="{0E9370B5-739F-4875-9FBE-225C4B9A4F7F}"/>
                </a:ext>
              </a:extLst>
            </p:cNvPr>
            <p:cNvSpPr>
              <a:spLocks/>
            </p:cNvSpPr>
            <p:nvPr/>
          </p:nvSpPr>
          <p:spPr bwMode="auto">
            <a:xfrm>
              <a:off x="6914390" y="2038549"/>
              <a:ext cx="188913" cy="317500"/>
            </a:xfrm>
            <a:custGeom>
              <a:avLst/>
              <a:gdLst>
                <a:gd name="T0" fmla="*/ 93 w 98"/>
                <a:gd name="T1" fmla="*/ 92 h 164"/>
                <a:gd name="T2" fmla="*/ 77 w 98"/>
                <a:gd name="T3" fmla="*/ 79 h 164"/>
                <a:gd name="T4" fmla="*/ 50 w 98"/>
                <a:gd name="T5" fmla="*/ 71 h 164"/>
                <a:gd name="T6" fmla="*/ 25 w 98"/>
                <a:gd name="T7" fmla="*/ 62 h 164"/>
                <a:gd name="T8" fmla="*/ 20 w 98"/>
                <a:gd name="T9" fmla="*/ 51 h 164"/>
                <a:gd name="T10" fmla="*/ 27 w 98"/>
                <a:gd name="T11" fmla="*/ 38 h 164"/>
                <a:gd name="T12" fmla="*/ 49 w 98"/>
                <a:gd name="T13" fmla="*/ 33 h 164"/>
                <a:gd name="T14" fmla="*/ 70 w 98"/>
                <a:gd name="T15" fmla="*/ 39 h 164"/>
                <a:gd name="T16" fmla="*/ 79 w 98"/>
                <a:gd name="T17" fmla="*/ 57 h 164"/>
                <a:gd name="T18" fmla="*/ 95 w 98"/>
                <a:gd name="T19" fmla="*/ 55 h 164"/>
                <a:gd name="T20" fmla="*/ 89 w 98"/>
                <a:gd name="T21" fmla="*/ 36 h 164"/>
                <a:gd name="T22" fmla="*/ 72 w 98"/>
                <a:gd name="T23" fmla="*/ 23 h 164"/>
                <a:gd name="T24" fmla="*/ 62 w 98"/>
                <a:gd name="T25" fmla="*/ 20 h 164"/>
                <a:gd name="T26" fmla="*/ 62 w 98"/>
                <a:gd name="T27" fmla="*/ 0 h 164"/>
                <a:gd name="T28" fmla="*/ 36 w 98"/>
                <a:gd name="T29" fmla="*/ 0 h 164"/>
                <a:gd name="T30" fmla="*/ 36 w 98"/>
                <a:gd name="T31" fmla="*/ 19 h 164"/>
                <a:gd name="T32" fmla="*/ 25 w 98"/>
                <a:gd name="T33" fmla="*/ 23 h 164"/>
                <a:gd name="T34" fmla="*/ 10 w 98"/>
                <a:gd name="T35" fmla="*/ 35 h 164"/>
                <a:gd name="T36" fmla="*/ 4 w 98"/>
                <a:gd name="T37" fmla="*/ 53 h 164"/>
                <a:gd name="T38" fmla="*/ 9 w 98"/>
                <a:gd name="T39" fmla="*/ 68 h 164"/>
                <a:gd name="T40" fmla="*/ 22 w 98"/>
                <a:gd name="T41" fmla="*/ 80 h 164"/>
                <a:gd name="T42" fmla="*/ 46 w 98"/>
                <a:gd name="T43" fmla="*/ 87 h 164"/>
                <a:gd name="T44" fmla="*/ 68 w 98"/>
                <a:gd name="T45" fmla="*/ 93 h 164"/>
                <a:gd name="T46" fmla="*/ 79 w 98"/>
                <a:gd name="T47" fmla="*/ 101 h 164"/>
                <a:gd name="T48" fmla="*/ 83 w 98"/>
                <a:gd name="T49" fmla="*/ 111 h 164"/>
                <a:gd name="T50" fmla="*/ 79 w 98"/>
                <a:gd name="T51" fmla="*/ 122 h 164"/>
                <a:gd name="T52" fmla="*/ 68 w 98"/>
                <a:gd name="T53" fmla="*/ 129 h 164"/>
                <a:gd name="T54" fmla="*/ 52 w 98"/>
                <a:gd name="T55" fmla="*/ 132 h 164"/>
                <a:gd name="T56" fmla="*/ 33 w 98"/>
                <a:gd name="T57" fmla="*/ 128 h 164"/>
                <a:gd name="T58" fmla="*/ 20 w 98"/>
                <a:gd name="T59" fmla="*/ 119 h 164"/>
                <a:gd name="T60" fmla="*/ 15 w 98"/>
                <a:gd name="T61" fmla="*/ 103 h 164"/>
                <a:gd name="T62" fmla="*/ 0 w 98"/>
                <a:gd name="T63" fmla="*/ 105 h 164"/>
                <a:gd name="T64" fmla="*/ 6 w 98"/>
                <a:gd name="T65" fmla="*/ 127 h 164"/>
                <a:gd name="T66" fmla="*/ 24 w 98"/>
                <a:gd name="T67" fmla="*/ 142 h 164"/>
                <a:gd name="T68" fmla="*/ 36 w 98"/>
                <a:gd name="T69" fmla="*/ 145 h 164"/>
                <a:gd name="T70" fmla="*/ 36 w 98"/>
                <a:gd name="T71" fmla="*/ 164 h 164"/>
                <a:gd name="T72" fmla="*/ 62 w 98"/>
                <a:gd name="T73" fmla="*/ 164 h 164"/>
                <a:gd name="T74" fmla="*/ 62 w 98"/>
                <a:gd name="T75" fmla="*/ 146 h 164"/>
                <a:gd name="T76" fmla="*/ 77 w 98"/>
                <a:gd name="T77" fmla="*/ 142 h 164"/>
                <a:gd name="T78" fmla="*/ 93 w 98"/>
                <a:gd name="T79" fmla="*/ 128 h 164"/>
                <a:gd name="T80" fmla="*/ 98 w 98"/>
                <a:gd name="T81" fmla="*/ 110 h 164"/>
                <a:gd name="T82" fmla="*/ 93 w 98"/>
                <a:gd name="T83" fmla="*/ 92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8" h="164">
                  <a:moveTo>
                    <a:pt x="93" y="92"/>
                  </a:moveTo>
                  <a:cubicBezTo>
                    <a:pt x="90" y="87"/>
                    <a:pt x="85" y="83"/>
                    <a:pt x="77" y="79"/>
                  </a:cubicBezTo>
                  <a:cubicBezTo>
                    <a:pt x="72" y="77"/>
                    <a:pt x="63" y="74"/>
                    <a:pt x="50" y="71"/>
                  </a:cubicBezTo>
                  <a:cubicBezTo>
                    <a:pt x="36" y="68"/>
                    <a:pt x="28" y="65"/>
                    <a:pt x="25" y="62"/>
                  </a:cubicBezTo>
                  <a:cubicBezTo>
                    <a:pt x="22" y="60"/>
                    <a:pt x="20" y="56"/>
                    <a:pt x="20" y="51"/>
                  </a:cubicBezTo>
                  <a:cubicBezTo>
                    <a:pt x="20" y="46"/>
                    <a:pt x="22" y="42"/>
                    <a:pt x="27" y="38"/>
                  </a:cubicBezTo>
                  <a:cubicBezTo>
                    <a:pt x="32" y="35"/>
                    <a:pt x="39" y="33"/>
                    <a:pt x="49" y="33"/>
                  </a:cubicBezTo>
                  <a:cubicBezTo>
                    <a:pt x="58" y="33"/>
                    <a:pt x="66" y="35"/>
                    <a:pt x="70" y="39"/>
                  </a:cubicBezTo>
                  <a:cubicBezTo>
                    <a:pt x="75" y="43"/>
                    <a:pt x="78" y="49"/>
                    <a:pt x="79" y="57"/>
                  </a:cubicBezTo>
                  <a:cubicBezTo>
                    <a:pt x="95" y="55"/>
                    <a:pt x="95" y="55"/>
                    <a:pt x="95" y="55"/>
                  </a:cubicBezTo>
                  <a:cubicBezTo>
                    <a:pt x="94" y="48"/>
                    <a:pt x="92" y="42"/>
                    <a:pt x="89" y="36"/>
                  </a:cubicBezTo>
                  <a:cubicBezTo>
                    <a:pt x="85" y="30"/>
                    <a:pt x="79" y="26"/>
                    <a:pt x="72" y="23"/>
                  </a:cubicBezTo>
                  <a:cubicBezTo>
                    <a:pt x="69" y="21"/>
                    <a:pt x="66" y="21"/>
                    <a:pt x="62" y="20"/>
                  </a:cubicBezTo>
                  <a:cubicBezTo>
                    <a:pt x="62" y="0"/>
                    <a:pt x="62" y="0"/>
                    <a:pt x="62" y="0"/>
                  </a:cubicBezTo>
                  <a:cubicBezTo>
                    <a:pt x="36" y="0"/>
                    <a:pt x="36" y="0"/>
                    <a:pt x="36" y="0"/>
                  </a:cubicBezTo>
                  <a:cubicBezTo>
                    <a:pt x="36" y="19"/>
                    <a:pt x="36" y="19"/>
                    <a:pt x="36" y="19"/>
                  </a:cubicBezTo>
                  <a:cubicBezTo>
                    <a:pt x="32" y="20"/>
                    <a:pt x="29" y="21"/>
                    <a:pt x="25" y="23"/>
                  </a:cubicBezTo>
                  <a:cubicBezTo>
                    <a:pt x="18" y="25"/>
                    <a:pt x="13" y="29"/>
                    <a:pt x="10" y="35"/>
                  </a:cubicBezTo>
                  <a:cubicBezTo>
                    <a:pt x="6" y="40"/>
                    <a:pt x="4" y="46"/>
                    <a:pt x="4" y="53"/>
                  </a:cubicBezTo>
                  <a:cubicBezTo>
                    <a:pt x="4" y="58"/>
                    <a:pt x="6" y="63"/>
                    <a:pt x="9" y="68"/>
                  </a:cubicBezTo>
                  <a:cubicBezTo>
                    <a:pt x="12" y="73"/>
                    <a:pt x="16" y="76"/>
                    <a:pt x="22" y="80"/>
                  </a:cubicBezTo>
                  <a:cubicBezTo>
                    <a:pt x="27" y="82"/>
                    <a:pt x="35" y="85"/>
                    <a:pt x="46" y="87"/>
                  </a:cubicBezTo>
                  <a:cubicBezTo>
                    <a:pt x="57" y="90"/>
                    <a:pt x="65" y="92"/>
                    <a:pt x="68" y="93"/>
                  </a:cubicBezTo>
                  <a:cubicBezTo>
                    <a:pt x="73" y="95"/>
                    <a:pt x="77" y="98"/>
                    <a:pt x="79" y="101"/>
                  </a:cubicBezTo>
                  <a:cubicBezTo>
                    <a:pt x="82" y="104"/>
                    <a:pt x="83" y="107"/>
                    <a:pt x="83" y="111"/>
                  </a:cubicBezTo>
                  <a:cubicBezTo>
                    <a:pt x="83" y="115"/>
                    <a:pt x="81" y="118"/>
                    <a:pt x="79" y="122"/>
                  </a:cubicBezTo>
                  <a:cubicBezTo>
                    <a:pt x="77" y="125"/>
                    <a:pt x="73" y="127"/>
                    <a:pt x="68" y="129"/>
                  </a:cubicBezTo>
                  <a:cubicBezTo>
                    <a:pt x="64" y="131"/>
                    <a:pt x="58" y="132"/>
                    <a:pt x="52" y="132"/>
                  </a:cubicBezTo>
                  <a:cubicBezTo>
                    <a:pt x="45" y="132"/>
                    <a:pt x="38" y="131"/>
                    <a:pt x="33" y="128"/>
                  </a:cubicBezTo>
                  <a:cubicBezTo>
                    <a:pt x="27" y="126"/>
                    <a:pt x="23" y="123"/>
                    <a:pt x="20" y="119"/>
                  </a:cubicBezTo>
                  <a:cubicBezTo>
                    <a:pt x="18" y="115"/>
                    <a:pt x="16" y="110"/>
                    <a:pt x="15" y="103"/>
                  </a:cubicBezTo>
                  <a:cubicBezTo>
                    <a:pt x="0" y="105"/>
                    <a:pt x="0" y="105"/>
                    <a:pt x="0" y="105"/>
                  </a:cubicBezTo>
                  <a:cubicBezTo>
                    <a:pt x="0" y="113"/>
                    <a:pt x="2" y="120"/>
                    <a:pt x="6" y="127"/>
                  </a:cubicBezTo>
                  <a:cubicBezTo>
                    <a:pt x="11" y="134"/>
                    <a:pt x="17" y="139"/>
                    <a:pt x="24" y="142"/>
                  </a:cubicBezTo>
                  <a:cubicBezTo>
                    <a:pt x="28" y="143"/>
                    <a:pt x="32" y="144"/>
                    <a:pt x="36" y="145"/>
                  </a:cubicBezTo>
                  <a:cubicBezTo>
                    <a:pt x="36" y="164"/>
                    <a:pt x="36" y="164"/>
                    <a:pt x="36" y="164"/>
                  </a:cubicBezTo>
                  <a:cubicBezTo>
                    <a:pt x="62" y="164"/>
                    <a:pt x="62" y="164"/>
                    <a:pt x="62" y="164"/>
                  </a:cubicBezTo>
                  <a:cubicBezTo>
                    <a:pt x="62" y="146"/>
                    <a:pt x="62" y="146"/>
                    <a:pt x="62" y="146"/>
                  </a:cubicBezTo>
                  <a:cubicBezTo>
                    <a:pt x="67" y="145"/>
                    <a:pt x="72" y="144"/>
                    <a:pt x="77" y="142"/>
                  </a:cubicBezTo>
                  <a:cubicBezTo>
                    <a:pt x="84" y="139"/>
                    <a:pt x="89" y="134"/>
                    <a:pt x="93" y="128"/>
                  </a:cubicBezTo>
                  <a:cubicBezTo>
                    <a:pt x="97" y="122"/>
                    <a:pt x="98" y="116"/>
                    <a:pt x="98" y="110"/>
                  </a:cubicBezTo>
                  <a:cubicBezTo>
                    <a:pt x="98" y="103"/>
                    <a:pt x="97" y="97"/>
                    <a:pt x="93" y="9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8" name="Freeform 56">
              <a:extLst>
                <a:ext uri="{FF2B5EF4-FFF2-40B4-BE49-F238E27FC236}">
                  <a16:creationId xmlns:a16="http://schemas.microsoft.com/office/drawing/2014/main" id="{5D691E01-FE78-47FE-A4E0-A42805F0D23E}"/>
                </a:ext>
              </a:extLst>
            </p:cNvPr>
            <p:cNvSpPr>
              <a:spLocks/>
            </p:cNvSpPr>
            <p:nvPr/>
          </p:nvSpPr>
          <p:spPr bwMode="auto">
            <a:xfrm>
              <a:off x="7120765" y="3578424"/>
              <a:ext cx="495300" cy="527050"/>
            </a:xfrm>
            <a:custGeom>
              <a:avLst/>
              <a:gdLst>
                <a:gd name="T0" fmla="*/ 145 w 255"/>
                <a:gd name="T1" fmla="*/ 52 h 272"/>
                <a:gd name="T2" fmla="*/ 119 w 255"/>
                <a:gd name="T3" fmla="*/ 56 h 272"/>
                <a:gd name="T4" fmla="*/ 0 w 255"/>
                <a:gd name="T5" fmla="*/ 0 h 272"/>
                <a:gd name="T6" fmla="*/ 45 w 255"/>
                <a:gd name="T7" fmla="*/ 117 h 272"/>
                <a:gd name="T8" fmla="*/ 36 w 255"/>
                <a:gd name="T9" fmla="*/ 162 h 272"/>
                <a:gd name="T10" fmla="*/ 145 w 255"/>
                <a:gd name="T11" fmla="*/ 272 h 272"/>
                <a:gd name="T12" fmla="*/ 255 w 255"/>
                <a:gd name="T13" fmla="*/ 162 h 272"/>
                <a:gd name="T14" fmla="*/ 145 w 255"/>
                <a:gd name="T15" fmla="*/ 52 h 27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5" h="272">
                  <a:moveTo>
                    <a:pt x="145" y="52"/>
                  </a:moveTo>
                  <a:cubicBezTo>
                    <a:pt x="136" y="52"/>
                    <a:pt x="127" y="54"/>
                    <a:pt x="119" y="56"/>
                  </a:cubicBezTo>
                  <a:cubicBezTo>
                    <a:pt x="0" y="0"/>
                    <a:pt x="0" y="0"/>
                    <a:pt x="0" y="0"/>
                  </a:cubicBezTo>
                  <a:cubicBezTo>
                    <a:pt x="45" y="117"/>
                    <a:pt x="45" y="117"/>
                    <a:pt x="45" y="117"/>
                  </a:cubicBezTo>
                  <a:cubicBezTo>
                    <a:pt x="39" y="131"/>
                    <a:pt x="36" y="146"/>
                    <a:pt x="36" y="162"/>
                  </a:cubicBezTo>
                  <a:cubicBezTo>
                    <a:pt x="36" y="223"/>
                    <a:pt x="85" y="272"/>
                    <a:pt x="145" y="272"/>
                  </a:cubicBezTo>
                  <a:cubicBezTo>
                    <a:pt x="206" y="272"/>
                    <a:pt x="255" y="223"/>
                    <a:pt x="255" y="162"/>
                  </a:cubicBezTo>
                  <a:cubicBezTo>
                    <a:pt x="255" y="102"/>
                    <a:pt x="206" y="52"/>
                    <a:pt x="145" y="52"/>
                  </a:cubicBezTo>
                  <a:close/>
                </a:path>
              </a:pathLst>
            </a:custGeom>
            <a:solidFill>
              <a:srgbClr val="495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9" name="Freeform 57">
              <a:extLst>
                <a:ext uri="{FF2B5EF4-FFF2-40B4-BE49-F238E27FC236}">
                  <a16:creationId xmlns:a16="http://schemas.microsoft.com/office/drawing/2014/main" id="{79DF5324-EEFA-4BEC-8C34-3D4AC851EF9E}"/>
                </a:ext>
              </a:extLst>
            </p:cNvPr>
            <p:cNvSpPr>
              <a:spLocks/>
            </p:cNvSpPr>
            <p:nvPr/>
          </p:nvSpPr>
          <p:spPr bwMode="auto">
            <a:xfrm>
              <a:off x="7301740" y="3768924"/>
              <a:ext cx="49213" cy="55563"/>
            </a:xfrm>
            <a:custGeom>
              <a:avLst/>
              <a:gdLst>
                <a:gd name="T0" fmla="*/ 1 w 25"/>
                <a:gd name="T1" fmla="*/ 19 h 29"/>
                <a:gd name="T2" fmla="*/ 2 w 25"/>
                <a:gd name="T3" fmla="*/ 19 h 29"/>
                <a:gd name="T4" fmla="*/ 12 w 25"/>
                <a:gd name="T5" fmla="*/ 29 h 29"/>
                <a:gd name="T6" fmla="*/ 23 w 25"/>
                <a:gd name="T7" fmla="*/ 19 h 29"/>
                <a:gd name="T8" fmla="*/ 23 w 25"/>
                <a:gd name="T9" fmla="*/ 19 h 29"/>
                <a:gd name="T10" fmla="*/ 25 w 25"/>
                <a:gd name="T11" fmla="*/ 16 h 29"/>
                <a:gd name="T12" fmla="*/ 23 w 25"/>
                <a:gd name="T13" fmla="*/ 13 h 29"/>
                <a:gd name="T14" fmla="*/ 12 w 25"/>
                <a:gd name="T15" fmla="*/ 0 h 29"/>
                <a:gd name="T16" fmla="*/ 1 w 25"/>
                <a:gd name="T17" fmla="*/ 13 h 29"/>
                <a:gd name="T18" fmla="*/ 0 w 25"/>
                <a:gd name="T19" fmla="*/ 16 h 29"/>
                <a:gd name="T20" fmla="*/ 1 w 25"/>
                <a:gd name="T21"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9">
                  <a:moveTo>
                    <a:pt x="1" y="19"/>
                  </a:moveTo>
                  <a:cubicBezTo>
                    <a:pt x="2" y="19"/>
                    <a:pt x="2" y="19"/>
                    <a:pt x="2" y="19"/>
                  </a:cubicBezTo>
                  <a:cubicBezTo>
                    <a:pt x="3" y="25"/>
                    <a:pt x="7" y="29"/>
                    <a:pt x="12" y="29"/>
                  </a:cubicBezTo>
                  <a:cubicBezTo>
                    <a:pt x="17" y="29"/>
                    <a:pt x="21" y="24"/>
                    <a:pt x="23" y="19"/>
                  </a:cubicBezTo>
                  <a:cubicBezTo>
                    <a:pt x="23" y="19"/>
                    <a:pt x="23" y="19"/>
                    <a:pt x="23" y="19"/>
                  </a:cubicBezTo>
                  <a:cubicBezTo>
                    <a:pt x="24" y="19"/>
                    <a:pt x="25" y="18"/>
                    <a:pt x="25" y="16"/>
                  </a:cubicBezTo>
                  <a:cubicBezTo>
                    <a:pt x="25" y="14"/>
                    <a:pt x="24" y="13"/>
                    <a:pt x="23" y="13"/>
                  </a:cubicBezTo>
                  <a:cubicBezTo>
                    <a:pt x="23" y="6"/>
                    <a:pt x="18" y="0"/>
                    <a:pt x="12" y="0"/>
                  </a:cubicBezTo>
                  <a:cubicBezTo>
                    <a:pt x="6" y="0"/>
                    <a:pt x="2" y="6"/>
                    <a:pt x="1" y="13"/>
                  </a:cubicBezTo>
                  <a:cubicBezTo>
                    <a:pt x="0" y="14"/>
                    <a:pt x="0" y="15"/>
                    <a:pt x="0" y="16"/>
                  </a:cubicBezTo>
                  <a:cubicBezTo>
                    <a:pt x="0" y="18"/>
                    <a:pt x="0" y="19"/>
                    <a:pt x="1"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0" name="Freeform 58">
              <a:extLst>
                <a:ext uri="{FF2B5EF4-FFF2-40B4-BE49-F238E27FC236}">
                  <a16:creationId xmlns:a16="http://schemas.microsoft.com/office/drawing/2014/main" id="{9FBA314B-CD31-4600-9F32-FD1F7AD4972B}"/>
                </a:ext>
              </a:extLst>
            </p:cNvPr>
            <p:cNvSpPr>
              <a:spLocks/>
            </p:cNvSpPr>
            <p:nvPr/>
          </p:nvSpPr>
          <p:spPr bwMode="auto">
            <a:xfrm>
              <a:off x="7287453" y="3822899"/>
              <a:ext cx="120650" cy="193675"/>
            </a:xfrm>
            <a:custGeom>
              <a:avLst/>
              <a:gdLst>
                <a:gd name="T0" fmla="*/ 60 w 62"/>
                <a:gd name="T1" fmla="*/ 37 h 100"/>
                <a:gd name="T2" fmla="*/ 59 w 62"/>
                <a:gd name="T3" fmla="*/ 37 h 100"/>
                <a:gd name="T4" fmla="*/ 38 w 62"/>
                <a:gd name="T5" fmla="*/ 3 h 100"/>
                <a:gd name="T6" fmla="*/ 35 w 62"/>
                <a:gd name="T7" fmla="*/ 1 h 100"/>
                <a:gd name="T8" fmla="*/ 35 w 62"/>
                <a:gd name="T9" fmla="*/ 1 h 100"/>
                <a:gd name="T10" fmla="*/ 28 w 62"/>
                <a:gd name="T11" fmla="*/ 0 h 100"/>
                <a:gd name="T12" fmla="*/ 20 w 62"/>
                <a:gd name="T13" fmla="*/ 17 h 100"/>
                <a:gd name="T14" fmla="*/ 11 w 62"/>
                <a:gd name="T15" fmla="*/ 0 h 100"/>
                <a:gd name="T16" fmla="*/ 5 w 62"/>
                <a:gd name="T17" fmla="*/ 2 h 100"/>
                <a:gd name="T18" fmla="*/ 4 w 62"/>
                <a:gd name="T19" fmla="*/ 2 h 100"/>
                <a:gd name="T20" fmla="*/ 0 w 62"/>
                <a:gd name="T21" fmla="*/ 6 h 100"/>
                <a:gd name="T22" fmla="*/ 0 w 62"/>
                <a:gd name="T23" fmla="*/ 46 h 100"/>
                <a:gd name="T24" fmla="*/ 2 w 62"/>
                <a:gd name="T25" fmla="*/ 49 h 100"/>
                <a:gd name="T26" fmla="*/ 2 w 62"/>
                <a:gd name="T27" fmla="*/ 50 h 100"/>
                <a:gd name="T28" fmla="*/ 5 w 62"/>
                <a:gd name="T29" fmla="*/ 54 h 100"/>
                <a:gd name="T30" fmla="*/ 7 w 62"/>
                <a:gd name="T31" fmla="*/ 53 h 100"/>
                <a:gd name="T32" fmla="*/ 7 w 62"/>
                <a:gd name="T33" fmla="*/ 100 h 100"/>
                <a:gd name="T34" fmla="*/ 19 w 62"/>
                <a:gd name="T35" fmla="*/ 100 h 100"/>
                <a:gd name="T36" fmla="*/ 20 w 62"/>
                <a:gd name="T37" fmla="*/ 54 h 100"/>
                <a:gd name="T38" fmla="*/ 20 w 62"/>
                <a:gd name="T39" fmla="*/ 100 h 100"/>
                <a:gd name="T40" fmla="*/ 31 w 62"/>
                <a:gd name="T41" fmla="*/ 100 h 100"/>
                <a:gd name="T42" fmla="*/ 31 w 62"/>
                <a:gd name="T43" fmla="*/ 42 h 100"/>
                <a:gd name="T44" fmla="*/ 31 w 62"/>
                <a:gd name="T45" fmla="*/ 42 h 100"/>
                <a:gd name="T46" fmla="*/ 34 w 62"/>
                <a:gd name="T47" fmla="*/ 10 h 100"/>
                <a:gd name="T48" fmla="*/ 53 w 62"/>
                <a:gd name="T49" fmla="*/ 41 h 100"/>
                <a:gd name="T50" fmla="*/ 53 w 62"/>
                <a:gd name="T51" fmla="*/ 41 h 100"/>
                <a:gd name="T52" fmla="*/ 53 w 62"/>
                <a:gd name="T53" fmla="*/ 41 h 100"/>
                <a:gd name="T54" fmla="*/ 58 w 62"/>
                <a:gd name="T55" fmla="*/ 45 h 100"/>
                <a:gd name="T56" fmla="*/ 62 w 62"/>
                <a:gd name="T57" fmla="*/ 41 h 100"/>
                <a:gd name="T58" fmla="*/ 60 w 62"/>
                <a:gd name="T59" fmla="*/ 3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2" h="100">
                  <a:moveTo>
                    <a:pt x="60" y="37"/>
                  </a:moveTo>
                  <a:cubicBezTo>
                    <a:pt x="60" y="37"/>
                    <a:pt x="60" y="37"/>
                    <a:pt x="59" y="37"/>
                  </a:cubicBezTo>
                  <a:cubicBezTo>
                    <a:pt x="38" y="3"/>
                    <a:pt x="38" y="3"/>
                    <a:pt x="38" y="3"/>
                  </a:cubicBezTo>
                  <a:cubicBezTo>
                    <a:pt x="37" y="2"/>
                    <a:pt x="36" y="1"/>
                    <a:pt x="35" y="1"/>
                  </a:cubicBezTo>
                  <a:cubicBezTo>
                    <a:pt x="35" y="1"/>
                    <a:pt x="35" y="1"/>
                    <a:pt x="35" y="1"/>
                  </a:cubicBezTo>
                  <a:cubicBezTo>
                    <a:pt x="28" y="0"/>
                    <a:pt x="28" y="0"/>
                    <a:pt x="28" y="0"/>
                  </a:cubicBezTo>
                  <a:cubicBezTo>
                    <a:pt x="20" y="17"/>
                    <a:pt x="20" y="17"/>
                    <a:pt x="20" y="17"/>
                  </a:cubicBezTo>
                  <a:cubicBezTo>
                    <a:pt x="11" y="0"/>
                    <a:pt x="11" y="0"/>
                    <a:pt x="11" y="0"/>
                  </a:cubicBezTo>
                  <a:cubicBezTo>
                    <a:pt x="5" y="2"/>
                    <a:pt x="5" y="2"/>
                    <a:pt x="5" y="2"/>
                  </a:cubicBezTo>
                  <a:cubicBezTo>
                    <a:pt x="4" y="2"/>
                    <a:pt x="4" y="2"/>
                    <a:pt x="4" y="2"/>
                  </a:cubicBezTo>
                  <a:cubicBezTo>
                    <a:pt x="2" y="2"/>
                    <a:pt x="0" y="4"/>
                    <a:pt x="0" y="6"/>
                  </a:cubicBezTo>
                  <a:cubicBezTo>
                    <a:pt x="0" y="46"/>
                    <a:pt x="0" y="46"/>
                    <a:pt x="0" y="46"/>
                  </a:cubicBezTo>
                  <a:cubicBezTo>
                    <a:pt x="0" y="47"/>
                    <a:pt x="1" y="48"/>
                    <a:pt x="2" y="49"/>
                  </a:cubicBezTo>
                  <a:cubicBezTo>
                    <a:pt x="2" y="49"/>
                    <a:pt x="2" y="49"/>
                    <a:pt x="2" y="50"/>
                  </a:cubicBezTo>
                  <a:cubicBezTo>
                    <a:pt x="2" y="52"/>
                    <a:pt x="3" y="54"/>
                    <a:pt x="5" y="54"/>
                  </a:cubicBezTo>
                  <a:cubicBezTo>
                    <a:pt x="6" y="54"/>
                    <a:pt x="7" y="53"/>
                    <a:pt x="7" y="53"/>
                  </a:cubicBezTo>
                  <a:cubicBezTo>
                    <a:pt x="7" y="100"/>
                    <a:pt x="7" y="100"/>
                    <a:pt x="7" y="100"/>
                  </a:cubicBezTo>
                  <a:cubicBezTo>
                    <a:pt x="19" y="100"/>
                    <a:pt x="19" y="100"/>
                    <a:pt x="19" y="100"/>
                  </a:cubicBezTo>
                  <a:cubicBezTo>
                    <a:pt x="20" y="54"/>
                    <a:pt x="20" y="54"/>
                    <a:pt x="20" y="54"/>
                  </a:cubicBezTo>
                  <a:cubicBezTo>
                    <a:pt x="20" y="100"/>
                    <a:pt x="20" y="100"/>
                    <a:pt x="20" y="100"/>
                  </a:cubicBezTo>
                  <a:cubicBezTo>
                    <a:pt x="31" y="100"/>
                    <a:pt x="31" y="100"/>
                    <a:pt x="31" y="100"/>
                  </a:cubicBezTo>
                  <a:cubicBezTo>
                    <a:pt x="31" y="42"/>
                    <a:pt x="31" y="42"/>
                    <a:pt x="31" y="42"/>
                  </a:cubicBezTo>
                  <a:cubicBezTo>
                    <a:pt x="31" y="42"/>
                    <a:pt x="31" y="42"/>
                    <a:pt x="31" y="42"/>
                  </a:cubicBezTo>
                  <a:cubicBezTo>
                    <a:pt x="34" y="10"/>
                    <a:pt x="34" y="10"/>
                    <a:pt x="34" y="10"/>
                  </a:cubicBezTo>
                  <a:cubicBezTo>
                    <a:pt x="53" y="41"/>
                    <a:pt x="53" y="41"/>
                    <a:pt x="53" y="41"/>
                  </a:cubicBezTo>
                  <a:cubicBezTo>
                    <a:pt x="53" y="41"/>
                    <a:pt x="53" y="41"/>
                    <a:pt x="53" y="41"/>
                  </a:cubicBezTo>
                  <a:cubicBezTo>
                    <a:pt x="53" y="41"/>
                    <a:pt x="53" y="41"/>
                    <a:pt x="53" y="41"/>
                  </a:cubicBezTo>
                  <a:cubicBezTo>
                    <a:pt x="53" y="43"/>
                    <a:pt x="55" y="45"/>
                    <a:pt x="58" y="45"/>
                  </a:cubicBezTo>
                  <a:cubicBezTo>
                    <a:pt x="60" y="45"/>
                    <a:pt x="62" y="43"/>
                    <a:pt x="62" y="41"/>
                  </a:cubicBezTo>
                  <a:cubicBezTo>
                    <a:pt x="62" y="39"/>
                    <a:pt x="61" y="38"/>
                    <a:pt x="60" y="3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1" name="Freeform 59">
              <a:extLst>
                <a:ext uri="{FF2B5EF4-FFF2-40B4-BE49-F238E27FC236}">
                  <a16:creationId xmlns:a16="http://schemas.microsoft.com/office/drawing/2014/main" id="{D359165D-0A96-473C-9A4D-EA7E3EBCE6D5}"/>
                </a:ext>
              </a:extLst>
            </p:cNvPr>
            <p:cNvSpPr>
              <a:spLocks/>
            </p:cNvSpPr>
            <p:nvPr/>
          </p:nvSpPr>
          <p:spPr bwMode="auto">
            <a:xfrm>
              <a:off x="7457315" y="3768924"/>
              <a:ext cx="47625" cy="55563"/>
            </a:xfrm>
            <a:custGeom>
              <a:avLst/>
              <a:gdLst>
                <a:gd name="T0" fmla="*/ 1 w 25"/>
                <a:gd name="T1" fmla="*/ 19 h 29"/>
                <a:gd name="T2" fmla="*/ 2 w 25"/>
                <a:gd name="T3" fmla="*/ 19 h 29"/>
                <a:gd name="T4" fmla="*/ 12 w 25"/>
                <a:gd name="T5" fmla="*/ 29 h 29"/>
                <a:gd name="T6" fmla="*/ 23 w 25"/>
                <a:gd name="T7" fmla="*/ 19 h 29"/>
                <a:gd name="T8" fmla="*/ 23 w 25"/>
                <a:gd name="T9" fmla="*/ 19 h 29"/>
                <a:gd name="T10" fmla="*/ 25 w 25"/>
                <a:gd name="T11" fmla="*/ 16 h 29"/>
                <a:gd name="T12" fmla="*/ 23 w 25"/>
                <a:gd name="T13" fmla="*/ 13 h 29"/>
                <a:gd name="T14" fmla="*/ 13 w 25"/>
                <a:gd name="T15" fmla="*/ 0 h 29"/>
                <a:gd name="T16" fmla="*/ 1 w 25"/>
                <a:gd name="T17" fmla="*/ 13 h 29"/>
                <a:gd name="T18" fmla="*/ 0 w 25"/>
                <a:gd name="T19" fmla="*/ 16 h 29"/>
                <a:gd name="T20" fmla="*/ 1 w 25"/>
                <a:gd name="T21" fmla="*/ 19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9">
                  <a:moveTo>
                    <a:pt x="1" y="19"/>
                  </a:moveTo>
                  <a:cubicBezTo>
                    <a:pt x="2" y="19"/>
                    <a:pt x="2" y="19"/>
                    <a:pt x="2" y="19"/>
                  </a:cubicBezTo>
                  <a:cubicBezTo>
                    <a:pt x="3" y="24"/>
                    <a:pt x="7" y="29"/>
                    <a:pt x="12" y="29"/>
                  </a:cubicBezTo>
                  <a:cubicBezTo>
                    <a:pt x="17" y="29"/>
                    <a:pt x="21" y="25"/>
                    <a:pt x="23" y="19"/>
                  </a:cubicBezTo>
                  <a:cubicBezTo>
                    <a:pt x="23" y="19"/>
                    <a:pt x="23" y="19"/>
                    <a:pt x="23" y="19"/>
                  </a:cubicBezTo>
                  <a:cubicBezTo>
                    <a:pt x="24" y="19"/>
                    <a:pt x="25" y="18"/>
                    <a:pt x="25" y="16"/>
                  </a:cubicBezTo>
                  <a:cubicBezTo>
                    <a:pt x="25" y="15"/>
                    <a:pt x="24" y="14"/>
                    <a:pt x="23" y="13"/>
                  </a:cubicBezTo>
                  <a:cubicBezTo>
                    <a:pt x="23" y="6"/>
                    <a:pt x="18" y="0"/>
                    <a:pt x="13" y="0"/>
                  </a:cubicBezTo>
                  <a:cubicBezTo>
                    <a:pt x="7" y="0"/>
                    <a:pt x="2" y="6"/>
                    <a:pt x="1" y="13"/>
                  </a:cubicBezTo>
                  <a:cubicBezTo>
                    <a:pt x="1" y="13"/>
                    <a:pt x="0" y="14"/>
                    <a:pt x="0" y="16"/>
                  </a:cubicBezTo>
                  <a:cubicBezTo>
                    <a:pt x="0" y="17"/>
                    <a:pt x="1" y="19"/>
                    <a:pt x="1"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2" name="Freeform 60">
              <a:extLst>
                <a:ext uri="{FF2B5EF4-FFF2-40B4-BE49-F238E27FC236}">
                  <a16:creationId xmlns:a16="http://schemas.microsoft.com/office/drawing/2014/main" id="{27E8CFE9-E8C7-4985-AE78-D5CA56F7E2B8}"/>
                </a:ext>
              </a:extLst>
            </p:cNvPr>
            <p:cNvSpPr>
              <a:spLocks/>
            </p:cNvSpPr>
            <p:nvPr/>
          </p:nvSpPr>
          <p:spPr bwMode="auto">
            <a:xfrm>
              <a:off x="7396990" y="3822899"/>
              <a:ext cx="120650" cy="193675"/>
            </a:xfrm>
            <a:custGeom>
              <a:avLst/>
              <a:gdLst>
                <a:gd name="T0" fmla="*/ 59 w 62"/>
                <a:gd name="T1" fmla="*/ 2 h 100"/>
                <a:gd name="T2" fmla="*/ 58 w 62"/>
                <a:gd name="T3" fmla="*/ 2 h 100"/>
                <a:gd name="T4" fmla="*/ 52 w 62"/>
                <a:gd name="T5" fmla="*/ 0 h 100"/>
                <a:gd name="T6" fmla="*/ 42 w 62"/>
                <a:gd name="T7" fmla="*/ 17 h 100"/>
                <a:gd name="T8" fmla="*/ 34 w 62"/>
                <a:gd name="T9" fmla="*/ 0 h 100"/>
                <a:gd name="T10" fmla="*/ 28 w 62"/>
                <a:gd name="T11" fmla="*/ 1 h 100"/>
                <a:gd name="T12" fmla="*/ 28 w 62"/>
                <a:gd name="T13" fmla="*/ 1 h 100"/>
                <a:gd name="T14" fmla="*/ 25 w 62"/>
                <a:gd name="T15" fmla="*/ 3 h 100"/>
                <a:gd name="T16" fmla="*/ 3 w 62"/>
                <a:gd name="T17" fmla="*/ 37 h 100"/>
                <a:gd name="T18" fmla="*/ 3 w 62"/>
                <a:gd name="T19" fmla="*/ 37 h 100"/>
                <a:gd name="T20" fmla="*/ 0 w 62"/>
                <a:gd name="T21" fmla="*/ 41 h 100"/>
                <a:gd name="T22" fmla="*/ 5 w 62"/>
                <a:gd name="T23" fmla="*/ 45 h 100"/>
                <a:gd name="T24" fmla="*/ 9 w 62"/>
                <a:gd name="T25" fmla="*/ 41 h 100"/>
                <a:gd name="T26" fmla="*/ 9 w 62"/>
                <a:gd name="T27" fmla="*/ 41 h 100"/>
                <a:gd name="T28" fmla="*/ 9 w 62"/>
                <a:gd name="T29" fmla="*/ 40 h 100"/>
                <a:gd name="T30" fmla="*/ 28 w 62"/>
                <a:gd name="T31" fmla="*/ 10 h 100"/>
                <a:gd name="T32" fmla="*/ 31 w 62"/>
                <a:gd name="T33" fmla="*/ 42 h 100"/>
                <a:gd name="T34" fmla="*/ 31 w 62"/>
                <a:gd name="T35" fmla="*/ 42 h 100"/>
                <a:gd name="T36" fmla="*/ 31 w 62"/>
                <a:gd name="T37" fmla="*/ 100 h 100"/>
                <a:gd name="T38" fmla="*/ 42 w 62"/>
                <a:gd name="T39" fmla="*/ 100 h 100"/>
                <a:gd name="T40" fmla="*/ 42 w 62"/>
                <a:gd name="T41" fmla="*/ 54 h 100"/>
                <a:gd name="T42" fmla="*/ 43 w 62"/>
                <a:gd name="T43" fmla="*/ 100 h 100"/>
                <a:gd name="T44" fmla="*/ 55 w 62"/>
                <a:gd name="T45" fmla="*/ 100 h 100"/>
                <a:gd name="T46" fmla="*/ 55 w 62"/>
                <a:gd name="T47" fmla="*/ 53 h 100"/>
                <a:gd name="T48" fmla="*/ 57 w 62"/>
                <a:gd name="T49" fmla="*/ 54 h 100"/>
                <a:gd name="T50" fmla="*/ 61 w 62"/>
                <a:gd name="T51" fmla="*/ 50 h 100"/>
                <a:gd name="T52" fmla="*/ 60 w 62"/>
                <a:gd name="T53" fmla="*/ 49 h 100"/>
                <a:gd name="T54" fmla="*/ 62 w 62"/>
                <a:gd name="T55" fmla="*/ 46 h 100"/>
                <a:gd name="T56" fmla="*/ 62 w 62"/>
                <a:gd name="T57" fmla="*/ 6 h 100"/>
                <a:gd name="T58" fmla="*/ 59 w 62"/>
                <a:gd name="T59" fmla="*/ 2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2" h="100">
                  <a:moveTo>
                    <a:pt x="59" y="2"/>
                  </a:moveTo>
                  <a:cubicBezTo>
                    <a:pt x="58" y="2"/>
                    <a:pt x="58" y="2"/>
                    <a:pt x="58" y="2"/>
                  </a:cubicBezTo>
                  <a:cubicBezTo>
                    <a:pt x="52" y="0"/>
                    <a:pt x="52" y="0"/>
                    <a:pt x="52" y="0"/>
                  </a:cubicBezTo>
                  <a:cubicBezTo>
                    <a:pt x="42" y="17"/>
                    <a:pt x="42" y="17"/>
                    <a:pt x="42" y="17"/>
                  </a:cubicBezTo>
                  <a:cubicBezTo>
                    <a:pt x="34" y="0"/>
                    <a:pt x="34" y="0"/>
                    <a:pt x="34" y="0"/>
                  </a:cubicBezTo>
                  <a:cubicBezTo>
                    <a:pt x="28" y="1"/>
                    <a:pt x="28" y="1"/>
                    <a:pt x="28" y="1"/>
                  </a:cubicBezTo>
                  <a:cubicBezTo>
                    <a:pt x="28" y="1"/>
                    <a:pt x="28" y="1"/>
                    <a:pt x="28" y="1"/>
                  </a:cubicBezTo>
                  <a:cubicBezTo>
                    <a:pt x="26" y="1"/>
                    <a:pt x="25" y="1"/>
                    <a:pt x="25" y="3"/>
                  </a:cubicBezTo>
                  <a:cubicBezTo>
                    <a:pt x="3" y="37"/>
                    <a:pt x="3" y="37"/>
                    <a:pt x="3" y="37"/>
                  </a:cubicBezTo>
                  <a:cubicBezTo>
                    <a:pt x="3" y="37"/>
                    <a:pt x="3" y="37"/>
                    <a:pt x="3" y="37"/>
                  </a:cubicBezTo>
                  <a:cubicBezTo>
                    <a:pt x="1" y="38"/>
                    <a:pt x="0" y="39"/>
                    <a:pt x="0" y="41"/>
                  </a:cubicBezTo>
                  <a:cubicBezTo>
                    <a:pt x="0" y="43"/>
                    <a:pt x="2" y="45"/>
                    <a:pt x="5" y="45"/>
                  </a:cubicBezTo>
                  <a:cubicBezTo>
                    <a:pt x="7" y="45"/>
                    <a:pt x="9" y="43"/>
                    <a:pt x="9" y="41"/>
                  </a:cubicBezTo>
                  <a:cubicBezTo>
                    <a:pt x="9" y="41"/>
                    <a:pt x="9" y="41"/>
                    <a:pt x="9" y="41"/>
                  </a:cubicBezTo>
                  <a:cubicBezTo>
                    <a:pt x="9" y="41"/>
                    <a:pt x="9" y="41"/>
                    <a:pt x="9" y="40"/>
                  </a:cubicBezTo>
                  <a:cubicBezTo>
                    <a:pt x="28" y="10"/>
                    <a:pt x="28" y="10"/>
                    <a:pt x="28" y="10"/>
                  </a:cubicBezTo>
                  <a:cubicBezTo>
                    <a:pt x="31" y="42"/>
                    <a:pt x="31" y="42"/>
                    <a:pt x="31" y="42"/>
                  </a:cubicBezTo>
                  <a:cubicBezTo>
                    <a:pt x="31" y="42"/>
                    <a:pt x="31" y="42"/>
                    <a:pt x="31" y="42"/>
                  </a:cubicBezTo>
                  <a:cubicBezTo>
                    <a:pt x="31" y="100"/>
                    <a:pt x="31" y="100"/>
                    <a:pt x="31" y="100"/>
                  </a:cubicBezTo>
                  <a:cubicBezTo>
                    <a:pt x="42" y="100"/>
                    <a:pt x="42" y="100"/>
                    <a:pt x="42" y="100"/>
                  </a:cubicBezTo>
                  <a:cubicBezTo>
                    <a:pt x="42" y="54"/>
                    <a:pt x="42" y="54"/>
                    <a:pt x="42" y="54"/>
                  </a:cubicBezTo>
                  <a:cubicBezTo>
                    <a:pt x="43" y="100"/>
                    <a:pt x="43" y="100"/>
                    <a:pt x="43" y="100"/>
                  </a:cubicBezTo>
                  <a:cubicBezTo>
                    <a:pt x="55" y="100"/>
                    <a:pt x="55" y="100"/>
                    <a:pt x="55" y="100"/>
                  </a:cubicBezTo>
                  <a:cubicBezTo>
                    <a:pt x="55" y="53"/>
                    <a:pt x="55" y="53"/>
                    <a:pt x="55" y="53"/>
                  </a:cubicBezTo>
                  <a:cubicBezTo>
                    <a:pt x="56" y="54"/>
                    <a:pt x="56" y="54"/>
                    <a:pt x="57" y="54"/>
                  </a:cubicBezTo>
                  <a:cubicBezTo>
                    <a:pt x="59" y="54"/>
                    <a:pt x="61" y="52"/>
                    <a:pt x="61" y="50"/>
                  </a:cubicBezTo>
                  <a:cubicBezTo>
                    <a:pt x="61" y="49"/>
                    <a:pt x="61" y="49"/>
                    <a:pt x="60" y="49"/>
                  </a:cubicBezTo>
                  <a:cubicBezTo>
                    <a:pt x="62" y="48"/>
                    <a:pt x="62" y="47"/>
                    <a:pt x="62" y="46"/>
                  </a:cubicBezTo>
                  <a:cubicBezTo>
                    <a:pt x="62" y="6"/>
                    <a:pt x="62" y="6"/>
                    <a:pt x="62" y="6"/>
                  </a:cubicBezTo>
                  <a:cubicBezTo>
                    <a:pt x="62" y="4"/>
                    <a:pt x="61" y="2"/>
                    <a:pt x="59"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3" name="Freeform 61">
              <a:extLst>
                <a:ext uri="{FF2B5EF4-FFF2-40B4-BE49-F238E27FC236}">
                  <a16:creationId xmlns:a16="http://schemas.microsoft.com/office/drawing/2014/main" id="{A9EBC06C-4B81-4F1C-BCB3-26E124FC6146}"/>
                </a:ext>
              </a:extLst>
            </p:cNvPr>
            <p:cNvSpPr>
              <a:spLocks/>
            </p:cNvSpPr>
            <p:nvPr/>
          </p:nvSpPr>
          <p:spPr bwMode="auto">
            <a:xfrm>
              <a:off x="5877752" y="2151261"/>
              <a:ext cx="484188" cy="546100"/>
            </a:xfrm>
            <a:custGeom>
              <a:avLst/>
              <a:gdLst>
                <a:gd name="T0" fmla="*/ 250 w 250"/>
                <a:gd name="T1" fmla="*/ 282 h 282"/>
                <a:gd name="T2" fmla="*/ 210 w 250"/>
                <a:gd name="T3" fmla="*/ 162 h 282"/>
                <a:gd name="T4" fmla="*/ 222 w 250"/>
                <a:gd name="T5" fmla="*/ 118 h 282"/>
                <a:gd name="T6" fmla="*/ 118 w 250"/>
                <a:gd name="T7" fmla="*/ 3 h 282"/>
                <a:gd name="T8" fmla="*/ 3 w 250"/>
                <a:gd name="T9" fmla="*/ 107 h 282"/>
                <a:gd name="T10" fmla="*/ 107 w 250"/>
                <a:gd name="T11" fmla="*/ 222 h 282"/>
                <a:gd name="T12" fmla="*/ 134 w 250"/>
                <a:gd name="T13" fmla="*/ 220 h 282"/>
                <a:gd name="T14" fmla="*/ 250 w 250"/>
                <a:gd name="T15" fmla="*/ 282 h 28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0" h="282">
                  <a:moveTo>
                    <a:pt x="250" y="282"/>
                  </a:moveTo>
                  <a:cubicBezTo>
                    <a:pt x="210" y="162"/>
                    <a:pt x="210" y="162"/>
                    <a:pt x="210" y="162"/>
                  </a:cubicBezTo>
                  <a:cubicBezTo>
                    <a:pt x="217" y="149"/>
                    <a:pt x="221" y="134"/>
                    <a:pt x="222" y="118"/>
                  </a:cubicBezTo>
                  <a:cubicBezTo>
                    <a:pt x="225" y="57"/>
                    <a:pt x="178" y="6"/>
                    <a:pt x="118" y="3"/>
                  </a:cubicBezTo>
                  <a:cubicBezTo>
                    <a:pt x="57" y="0"/>
                    <a:pt x="6" y="47"/>
                    <a:pt x="3" y="107"/>
                  </a:cubicBezTo>
                  <a:cubicBezTo>
                    <a:pt x="0" y="168"/>
                    <a:pt x="47" y="219"/>
                    <a:pt x="107" y="222"/>
                  </a:cubicBezTo>
                  <a:cubicBezTo>
                    <a:pt x="117" y="223"/>
                    <a:pt x="126" y="222"/>
                    <a:pt x="134" y="220"/>
                  </a:cubicBezTo>
                  <a:lnTo>
                    <a:pt x="250" y="282"/>
                  </a:lnTo>
                  <a:close/>
                </a:path>
              </a:pathLst>
            </a:custGeom>
            <a:solidFill>
              <a:srgbClr val="49566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4" name="Freeform 62">
              <a:extLst>
                <a:ext uri="{FF2B5EF4-FFF2-40B4-BE49-F238E27FC236}">
                  <a16:creationId xmlns:a16="http://schemas.microsoft.com/office/drawing/2014/main" id="{FE096563-1D6F-4B79-B6D7-35B6C06ED808}"/>
                </a:ext>
              </a:extLst>
            </p:cNvPr>
            <p:cNvSpPr>
              <a:spLocks/>
            </p:cNvSpPr>
            <p:nvPr/>
          </p:nvSpPr>
          <p:spPr bwMode="auto">
            <a:xfrm>
              <a:off x="6004752" y="2229049"/>
              <a:ext cx="165100" cy="269875"/>
            </a:xfrm>
            <a:custGeom>
              <a:avLst/>
              <a:gdLst>
                <a:gd name="T0" fmla="*/ 80 w 85"/>
                <a:gd name="T1" fmla="*/ 78 h 139"/>
                <a:gd name="T2" fmla="*/ 67 w 85"/>
                <a:gd name="T3" fmla="*/ 67 h 139"/>
                <a:gd name="T4" fmla="*/ 43 w 85"/>
                <a:gd name="T5" fmla="*/ 61 h 139"/>
                <a:gd name="T6" fmla="*/ 22 w 85"/>
                <a:gd name="T7" fmla="*/ 53 h 139"/>
                <a:gd name="T8" fmla="*/ 18 w 85"/>
                <a:gd name="T9" fmla="*/ 44 h 139"/>
                <a:gd name="T10" fmla="*/ 24 w 85"/>
                <a:gd name="T11" fmla="*/ 32 h 139"/>
                <a:gd name="T12" fmla="*/ 42 w 85"/>
                <a:gd name="T13" fmla="*/ 28 h 139"/>
                <a:gd name="T14" fmla="*/ 61 w 85"/>
                <a:gd name="T15" fmla="*/ 33 h 139"/>
                <a:gd name="T16" fmla="*/ 68 w 85"/>
                <a:gd name="T17" fmla="*/ 48 h 139"/>
                <a:gd name="T18" fmla="*/ 82 w 85"/>
                <a:gd name="T19" fmla="*/ 47 h 139"/>
                <a:gd name="T20" fmla="*/ 76 w 85"/>
                <a:gd name="T21" fmla="*/ 30 h 139"/>
                <a:gd name="T22" fmla="*/ 62 w 85"/>
                <a:gd name="T23" fmla="*/ 19 h 139"/>
                <a:gd name="T24" fmla="*/ 54 w 85"/>
                <a:gd name="T25" fmla="*/ 17 h 139"/>
                <a:gd name="T26" fmla="*/ 54 w 85"/>
                <a:gd name="T27" fmla="*/ 0 h 139"/>
                <a:gd name="T28" fmla="*/ 31 w 85"/>
                <a:gd name="T29" fmla="*/ 0 h 139"/>
                <a:gd name="T30" fmla="*/ 31 w 85"/>
                <a:gd name="T31" fmla="*/ 16 h 139"/>
                <a:gd name="T32" fmla="*/ 22 w 85"/>
                <a:gd name="T33" fmla="*/ 19 h 139"/>
                <a:gd name="T34" fmla="*/ 9 w 85"/>
                <a:gd name="T35" fmla="*/ 30 h 139"/>
                <a:gd name="T36" fmla="*/ 4 w 85"/>
                <a:gd name="T37" fmla="*/ 45 h 139"/>
                <a:gd name="T38" fmla="*/ 8 w 85"/>
                <a:gd name="T39" fmla="*/ 58 h 139"/>
                <a:gd name="T40" fmla="*/ 19 w 85"/>
                <a:gd name="T41" fmla="*/ 68 h 139"/>
                <a:gd name="T42" fmla="*/ 40 w 85"/>
                <a:gd name="T43" fmla="*/ 74 h 139"/>
                <a:gd name="T44" fmla="*/ 59 w 85"/>
                <a:gd name="T45" fmla="*/ 79 h 139"/>
                <a:gd name="T46" fmla="*/ 68 w 85"/>
                <a:gd name="T47" fmla="*/ 86 h 139"/>
                <a:gd name="T48" fmla="*/ 71 w 85"/>
                <a:gd name="T49" fmla="*/ 94 h 139"/>
                <a:gd name="T50" fmla="*/ 68 w 85"/>
                <a:gd name="T51" fmla="*/ 103 h 139"/>
                <a:gd name="T52" fmla="*/ 59 w 85"/>
                <a:gd name="T53" fmla="*/ 110 h 139"/>
                <a:gd name="T54" fmla="*/ 45 w 85"/>
                <a:gd name="T55" fmla="*/ 112 h 139"/>
                <a:gd name="T56" fmla="*/ 29 w 85"/>
                <a:gd name="T57" fmla="*/ 109 h 139"/>
                <a:gd name="T58" fmla="*/ 18 w 85"/>
                <a:gd name="T59" fmla="*/ 101 h 139"/>
                <a:gd name="T60" fmla="*/ 14 w 85"/>
                <a:gd name="T61" fmla="*/ 88 h 139"/>
                <a:gd name="T62" fmla="*/ 0 w 85"/>
                <a:gd name="T63" fmla="*/ 89 h 139"/>
                <a:gd name="T64" fmla="*/ 6 w 85"/>
                <a:gd name="T65" fmla="*/ 108 h 139"/>
                <a:gd name="T66" fmla="*/ 21 w 85"/>
                <a:gd name="T67" fmla="*/ 121 h 139"/>
                <a:gd name="T68" fmla="*/ 31 w 85"/>
                <a:gd name="T69" fmla="*/ 124 h 139"/>
                <a:gd name="T70" fmla="*/ 31 w 85"/>
                <a:gd name="T71" fmla="*/ 139 h 139"/>
                <a:gd name="T72" fmla="*/ 54 w 85"/>
                <a:gd name="T73" fmla="*/ 139 h 139"/>
                <a:gd name="T74" fmla="*/ 54 w 85"/>
                <a:gd name="T75" fmla="*/ 124 h 139"/>
                <a:gd name="T76" fmla="*/ 66 w 85"/>
                <a:gd name="T77" fmla="*/ 121 h 139"/>
                <a:gd name="T78" fmla="*/ 80 w 85"/>
                <a:gd name="T79" fmla="*/ 109 h 139"/>
                <a:gd name="T80" fmla="*/ 85 w 85"/>
                <a:gd name="T81" fmla="*/ 93 h 139"/>
                <a:gd name="T82" fmla="*/ 80 w 85"/>
                <a:gd name="T83" fmla="*/ 7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 h="139">
                  <a:moveTo>
                    <a:pt x="80" y="78"/>
                  </a:moveTo>
                  <a:cubicBezTo>
                    <a:pt x="77" y="74"/>
                    <a:pt x="73" y="70"/>
                    <a:pt x="67" y="67"/>
                  </a:cubicBezTo>
                  <a:cubicBezTo>
                    <a:pt x="62" y="65"/>
                    <a:pt x="55" y="63"/>
                    <a:pt x="43" y="61"/>
                  </a:cubicBezTo>
                  <a:cubicBezTo>
                    <a:pt x="32" y="58"/>
                    <a:pt x="25" y="56"/>
                    <a:pt x="22" y="53"/>
                  </a:cubicBezTo>
                  <a:cubicBezTo>
                    <a:pt x="19" y="51"/>
                    <a:pt x="18" y="47"/>
                    <a:pt x="18" y="44"/>
                  </a:cubicBezTo>
                  <a:cubicBezTo>
                    <a:pt x="18" y="39"/>
                    <a:pt x="20" y="36"/>
                    <a:pt x="24" y="32"/>
                  </a:cubicBezTo>
                  <a:cubicBezTo>
                    <a:pt x="28" y="29"/>
                    <a:pt x="34" y="28"/>
                    <a:pt x="42" y="28"/>
                  </a:cubicBezTo>
                  <a:cubicBezTo>
                    <a:pt x="50" y="28"/>
                    <a:pt x="57" y="29"/>
                    <a:pt x="61" y="33"/>
                  </a:cubicBezTo>
                  <a:cubicBezTo>
                    <a:pt x="65" y="36"/>
                    <a:pt x="67" y="41"/>
                    <a:pt x="68" y="48"/>
                  </a:cubicBezTo>
                  <a:cubicBezTo>
                    <a:pt x="82" y="47"/>
                    <a:pt x="82" y="47"/>
                    <a:pt x="82" y="47"/>
                  </a:cubicBezTo>
                  <a:cubicBezTo>
                    <a:pt x="81" y="41"/>
                    <a:pt x="80" y="35"/>
                    <a:pt x="76" y="30"/>
                  </a:cubicBezTo>
                  <a:cubicBezTo>
                    <a:pt x="73" y="25"/>
                    <a:pt x="68" y="22"/>
                    <a:pt x="62" y="19"/>
                  </a:cubicBezTo>
                  <a:cubicBezTo>
                    <a:pt x="60" y="18"/>
                    <a:pt x="57" y="17"/>
                    <a:pt x="54" y="17"/>
                  </a:cubicBezTo>
                  <a:cubicBezTo>
                    <a:pt x="54" y="0"/>
                    <a:pt x="54" y="0"/>
                    <a:pt x="54" y="0"/>
                  </a:cubicBezTo>
                  <a:cubicBezTo>
                    <a:pt x="31" y="0"/>
                    <a:pt x="31" y="0"/>
                    <a:pt x="31" y="0"/>
                  </a:cubicBezTo>
                  <a:cubicBezTo>
                    <a:pt x="31" y="16"/>
                    <a:pt x="31" y="16"/>
                    <a:pt x="31" y="16"/>
                  </a:cubicBezTo>
                  <a:cubicBezTo>
                    <a:pt x="28" y="17"/>
                    <a:pt x="25" y="18"/>
                    <a:pt x="22" y="19"/>
                  </a:cubicBezTo>
                  <a:cubicBezTo>
                    <a:pt x="16" y="21"/>
                    <a:pt x="12" y="25"/>
                    <a:pt x="9" y="30"/>
                  </a:cubicBezTo>
                  <a:cubicBezTo>
                    <a:pt x="6" y="34"/>
                    <a:pt x="4" y="39"/>
                    <a:pt x="4" y="45"/>
                  </a:cubicBezTo>
                  <a:cubicBezTo>
                    <a:pt x="4" y="49"/>
                    <a:pt x="6" y="54"/>
                    <a:pt x="8" y="58"/>
                  </a:cubicBezTo>
                  <a:cubicBezTo>
                    <a:pt x="11" y="62"/>
                    <a:pt x="14" y="65"/>
                    <a:pt x="19" y="68"/>
                  </a:cubicBezTo>
                  <a:cubicBezTo>
                    <a:pt x="23" y="70"/>
                    <a:pt x="30" y="72"/>
                    <a:pt x="40" y="74"/>
                  </a:cubicBezTo>
                  <a:cubicBezTo>
                    <a:pt x="50" y="77"/>
                    <a:pt x="56" y="78"/>
                    <a:pt x="59" y="79"/>
                  </a:cubicBezTo>
                  <a:cubicBezTo>
                    <a:pt x="63" y="81"/>
                    <a:pt x="66" y="83"/>
                    <a:pt x="68" y="86"/>
                  </a:cubicBezTo>
                  <a:cubicBezTo>
                    <a:pt x="70" y="88"/>
                    <a:pt x="71" y="91"/>
                    <a:pt x="71" y="94"/>
                  </a:cubicBezTo>
                  <a:cubicBezTo>
                    <a:pt x="71" y="98"/>
                    <a:pt x="70" y="101"/>
                    <a:pt x="68" y="103"/>
                  </a:cubicBezTo>
                  <a:cubicBezTo>
                    <a:pt x="66" y="106"/>
                    <a:pt x="63" y="108"/>
                    <a:pt x="59" y="110"/>
                  </a:cubicBezTo>
                  <a:cubicBezTo>
                    <a:pt x="55" y="112"/>
                    <a:pt x="50" y="112"/>
                    <a:pt x="45" y="112"/>
                  </a:cubicBezTo>
                  <a:cubicBezTo>
                    <a:pt x="39" y="112"/>
                    <a:pt x="33" y="111"/>
                    <a:pt x="29" y="109"/>
                  </a:cubicBezTo>
                  <a:cubicBezTo>
                    <a:pt x="24" y="107"/>
                    <a:pt x="20" y="104"/>
                    <a:pt x="18" y="101"/>
                  </a:cubicBezTo>
                  <a:cubicBezTo>
                    <a:pt x="16" y="98"/>
                    <a:pt x="14" y="93"/>
                    <a:pt x="14" y="88"/>
                  </a:cubicBezTo>
                  <a:cubicBezTo>
                    <a:pt x="0" y="89"/>
                    <a:pt x="0" y="89"/>
                    <a:pt x="0" y="89"/>
                  </a:cubicBezTo>
                  <a:cubicBezTo>
                    <a:pt x="1" y="96"/>
                    <a:pt x="2" y="103"/>
                    <a:pt x="6" y="108"/>
                  </a:cubicBezTo>
                  <a:cubicBezTo>
                    <a:pt x="10" y="114"/>
                    <a:pt x="15" y="118"/>
                    <a:pt x="21" y="121"/>
                  </a:cubicBezTo>
                  <a:cubicBezTo>
                    <a:pt x="24" y="122"/>
                    <a:pt x="28" y="123"/>
                    <a:pt x="31" y="124"/>
                  </a:cubicBezTo>
                  <a:cubicBezTo>
                    <a:pt x="31" y="139"/>
                    <a:pt x="31" y="139"/>
                    <a:pt x="31" y="139"/>
                  </a:cubicBezTo>
                  <a:cubicBezTo>
                    <a:pt x="54" y="139"/>
                    <a:pt x="54" y="139"/>
                    <a:pt x="54" y="139"/>
                  </a:cubicBezTo>
                  <a:cubicBezTo>
                    <a:pt x="54" y="124"/>
                    <a:pt x="54" y="124"/>
                    <a:pt x="54" y="124"/>
                  </a:cubicBezTo>
                  <a:cubicBezTo>
                    <a:pt x="58" y="124"/>
                    <a:pt x="62" y="123"/>
                    <a:pt x="66" y="121"/>
                  </a:cubicBezTo>
                  <a:cubicBezTo>
                    <a:pt x="72" y="118"/>
                    <a:pt x="77" y="114"/>
                    <a:pt x="80" y="109"/>
                  </a:cubicBezTo>
                  <a:cubicBezTo>
                    <a:pt x="83" y="104"/>
                    <a:pt x="85" y="99"/>
                    <a:pt x="85" y="93"/>
                  </a:cubicBezTo>
                  <a:cubicBezTo>
                    <a:pt x="85" y="88"/>
                    <a:pt x="83" y="83"/>
                    <a:pt x="80" y="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145" name="Group 1">
            <a:extLst>
              <a:ext uri="{FF2B5EF4-FFF2-40B4-BE49-F238E27FC236}">
                <a16:creationId xmlns:a16="http://schemas.microsoft.com/office/drawing/2014/main" id="{89D4F650-997E-42C3-B1B1-789D909D9BB0}"/>
              </a:ext>
            </a:extLst>
          </p:cNvPr>
          <p:cNvGrpSpPr/>
          <p:nvPr/>
        </p:nvGrpSpPr>
        <p:grpSpPr>
          <a:xfrm>
            <a:off x="2898044" y="2390514"/>
            <a:ext cx="5355218" cy="3320930"/>
            <a:chOff x="2898044" y="2390514"/>
            <a:chExt cx="5355218" cy="3320930"/>
          </a:xfrm>
        </p:grpSpPr>
        <p:grpSp>
          <p:nvGrpSpPr>
            <p:cNvPr id="146" name="Group 4">
              <a:extLst>
                <a:ext uri="{FF2B5EF4-FFF2-40B4-BE49-F238E27FC236}">
                  <a16:creationId xmlns:a16="http://schemas.microsoft.com/office/drawing/2014/main" id="{57F0E0FF-8FD5-421A-82EB-FAE6D9B11B55}"/>
                </a:ext>
              </a:extLst>
            </p:cNvPr>
            <p:cNvGrpSpPr>
              <a:grpSpLocks noChangeAspect="1"/>
            </p:cNvGrpSpPr>
            <p:nvPr/>
          </p:nvGrpSpPr>
          <p:grpSpPr bwMode="auto">
            <a:xfrm>
              <a:off x="2898044" y="2390514"/>
              <a:ext cx="5355218" cy="3320930"/>
              <a:chOff x="1755" y="631"/>
              <a:chExt cx="4928" cy="3056"/>
            </a:xfrm>
          </p:grpSpPr>
          <p:sp>
            <p:nvSpPr>
              <p:cNvPr id="151" name="Freeform 5">
                <a:extLst>
                  <a:ext uri="{FF2B5EF4-FFF2-40B4-BE49-F238E27FC236}">
                    <a16:creationId xmlns:a16="http://schemas.microsoft.com/office/drawing/2014/main" id="{544CB030-B58B-4BEC-89A0-7F141372D700}"/>
                  </a:ext>
                </a:extLst>
              </p:cNvPr>
              <p:cNvSpPr>
                <a:spLocks/>
              </p:cNvSpPr>
              <p:nvPr/>
            </p:nvSpPr>
            <p:spPr bwMode="auto">
              <a:xfrm>
                <a:off x="2189" y="631"/>
                <a:ext cx="1514" cy="1550"/>
              </a:xfrm>
              <a:custGeom>
                <a:avLst/>
                <a:gdLst>
                  <a:gd name="T0" fmla="*/ 509 w 640"/>
                  <a:gd name="T1" fmla="*/ 645 h 655"/>
                  <a:gd name="T2" fmla="*/ 640 w 640"/>
                  <a:gd name="T3" fmla="*/ 514 h 655"/>
                  <a:gd name="T4" fmla="*/ 640 w 640"/>
                  <a:gd name="T5" fmla="*/ 0 h 655"/>
                  <a:gd name="T6" fmla="*/ 555 w 640"/>
                  <a:gd name="T7" fmla="*/ 0 h 655"/>
                  <a:gd name="T8" fmla="*/ 527 w 640"/>
                  <a:gd name="T9" fmla="*/ 130 h 655"/>
                  <a:gd name="T10" fmla="*/ 427 w 640"/>
                  <a:gd name="T11" fmla="*/ 163 h 655"/>
                  <a:gd name="T12" fmla="*/ 328 w 640"/>
                  <a:gd name="T13" fmla="*/ 74 h 655"/>
                  <a:gd name="T14" fmla="*/ 192 w 640"/>
                  <a:gd name="T15" fmla="*/ 174 h 655"/>
                  <a:gd name="T16" fmla="*/ 246 w 640"/>
                  <a:gd name="T17" fmla="*/ 295 h 655"/>
                  <a:gd name="T18" fmla="*/ 184 w 640"/>
                  <a:gd name="T19" fmla="*/ 380 h 655"/>
                  <a:gd name="T20" fmla="*/ 52 w 640"/>
                  <a:gd name="T21" fmla="*/ 367 h 655"/>
                  <a:gd name="T22" fmla="*/ 0 w 640"/>
                  <a:gd name="T23" fmla="*/ 528 h 655"/>
                  <a:gd name="T24" fmla="*/ 115 w 640"/>
                  <a:gd name="T25" fmla="*/ 594 h 655"/>
                  <a:gd name="T26" fmla="*/ 113 w 640"/>
                  <a:gd name="T27" fmla="*/ 655 h 655"/>
                  <a:gd name="T28" fmla="*/ 509 w 640"/>
                  <a:gd name="T29" fmla="*/ 655 h 655"/>
                  <a:gd name="T30" fmla="*/ 509 w 640"/>
                  <a:gd name="T31" fmla="*/ 645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0" h="655">
                    <a:moveTo>
                      <a:pt x="509" y="645"/>
                    </a:moveTo>
                    <a:cubicBezTo>
                      <a:pt x="509" y="573"/>
                      <a:pt x="568" y="514"/>
                      <a:pt x="640" y="514"/>
                    </a:cubicBezTo>
                    <a:cubicBezTo>
                      <a:pt x="640" y="0"/>
                      <a:pt x="640" y="0"/>
                      <a:pt x="640" y="0"/>
                    </a:cubicBezTo>
                    <a:cubicBezTo>
                      <a:pt x="555" y="0"/>
                      <a:pt x="555" y="0"/>
                      <a:pt x="555" y="0"/>
                    </a:cubicBezTo>
                    <a:cubicBezTo>
                      <a:pt x="527" y="130"/>
                      <a:pt x="527" y="130"/>
                      <a:pt x="527" y="130"/>
                    </a:cubicBezTo>
                    <a:cubicBezTo>
                      <a:pt x="493" y="138"/>
                      <a:pt x="459" y="149"/>
                      <a:pt x="427" y="163"/>
                    </a:cubicBezTo>
                    <a:cubicBezTo>
                      <a:pt x="328" y="74"/>
                      <a:pt x="328" y="74"/>
                      <a:pt x="328" y="74"/>
                    </a:cubicBezTo>
                    <a:cubicBezTo>
                      <a:pt x="192" y="174"/>
                      <a:pt x="192" y="174"/>
                      <a:pt x="192" y="174"/>
                    </a:cubicBezTo>
                    <a:cubicBezTo>
                      <a:pt x="246" y="295"/>
                      <a:pt x="246" y="295"/>
                      <a:pt x="246" y="295"/>
                    </a:cubicBezTo>
                    <a:cubicBezTo>
                      <a:pt x="223" y="321"/>
                      <a:pt x="202" y="349"/>
                      <a:pt x="184" y="380"/>
                    </a:cubicBezTo>
                    <a:cubicBezTo>
                      <a:pt x="52" y="367"/>
                      <a:pt x="52" y="367"/>
                      <a:pt x="52" y="367"/>
                    </a:cubicBezTo>
                    <a:cubicBezTo>
                      <a:pt x="0" y="528"/>
                      <a:pt x="0" y="528"/>
                      <a:pt x="0" y="528"/>
                    </a:cubicBezTo>
                    <a:cubicBezTo>
                      <a:pt x="115" y="594"/>
                      <a:pt x="115" y="594"/>
                      <a:pt x="115" y="594"/>
                    </a:cubicBezTo>
                    <a:cubicBezTo>
                      <a:pt x="113" y="614"/>
                      <a:pt x="112" y="635"/>
                      <a:pt x="113" y="655"/>
                    </a:cubicBezTo>
                    <a:cubicBezTo>
                      <a:pt x="509" y="655"/>
                      <a:pt x="509" y="655"/>
                      <a:pt x="509" y="655"/>
                    </a:cubicBezTo>
                    <a:cubicBezTo>
                      <a:pt x="509" y="652"/>
                      <a:pt x="509" y="649"/>
                      <a:pt x="509" y="64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2" name="Freeform 6">
                <a:extLst>
                  <a:ext uri="{FF2B5EF4-FFF2-40B4-BE49-F238E27FC236}">
                    <a16:creationId xmlns:a16="http://schemas.microsoft.com/office/drawing/2014/main" id="{0DC93C6F-72CA-4169-99F7-162241F22607}"/>
                  </a:ext>
                </a:extLst>
              </p:cNvPr>
              <p:cNvSpPr>
                <a:spLocks/>
              </p:cNvSpPr>
              <p:nvPr/>
            </p:nvSpPr>
            <p:spPr bwMode="auto">
              <a:xfrm>
                <a:off x="3703" y="631"/>
                <a:ext cx="1513" cy="1550"/>
              </a:xfrm>
              <a:custGeom>
                <a:avLst/>
                <a:gdLst>
                  <a:gd name="T0" fmla="*/ 132 w 640"/>
                  <a:gd name="T1" fmla="*/ 645 h 655"/>
                  <a:gd name="T2" fmla="*/ 132 w 640"/>
                  <a:gd name="T3" fmla="*/ 655 h 655"/>
                  <a:gd name="T4" fmla="*/ 528 w 640"/>
                  <a:gd name="T5" fmla="*/ 655 h 655"/>
                  <a:gd name="T6" fmla="*/ 525 w 640"/>
                  <a:gd name="T7" fmla="*/ 592 h 655"/>
                  <a:gd name="T8" fmla="*/ 640 w 640"/>
                  <a:gd name="T9" fmla="*/ 525 h 655"/>
                  <a:gd name="T10" fmla="*/ 588 w 640"/>
                  <a:gd name="T11" fmla="*/ 364 h 655"/>
                  <a:gd name="T12" fmla="*/ 455 w 640"/>
                  <a:gd name="T13" fmla="*/ 378 h 655"/>
                  <a:gd name="T14" fmla="*/ 394 w 640"/>
                  <a:gd name="T15" fmla="*/ 294 h 655"/>
                  <a:gd name="T16" fmla="*/ 447 w 640"/>
                  <a:gd name="T17" fmla="*/ 172 h 655"/>
                  <a:gd name="T18" fmla="*/ 310 w 640"/>
                  <a:gd name="T19" fmla="*/ 73 h 655"/>
                  <a:gd name="T20" fmla="*/ 212 w 640"/>
                  <a:gd name="T21" fmla="*/ 162 h 655"/>
                  <a:gd name="T22" fmla="*/ 162 w 640"/>
                  <a:gd name="T23" fmla="*/ 143 h 655"/>
                  <a:gd name="T24" fmla="*/ 112 w 640"/>
                  <a:gd name="T25" fmla="*/ 130 h 655"/>
                  <a:gd name="T26" fmla="*/ 84 w 640"/>
                  <a:gd name="T27" fmla="*/ 0 h 655"/>
                  <a:gd name="T28" fmla="*/ 0 w 640"/>
                  <a:gd name="T29" fmla="*/ 0 h 655"/>
                  <a:gd name="T30" fmla="*/ 0 w 640"/>
                  <a:gd name="T31" fmla="*/ 514 h 655"/>
                  <a:gd name="T32" fmla="*/ 132 w 640"/>
                  <a:gd name="T33" fmla="*/ 645 h 6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40" h="655">
                    <a:moveTo>
                      <a:pt x="132" y="645"/>
                    </a:moveTo>
                    <a:cubicBezTo>
                      <a:pt x="132" y="649"/>
                      <a:pt x="132" y="652"/>
                      <a:pt x="132" y="655"/>
                    </a:cubicBezTo>
                    <a:cubicBezTo>
                      <a:pt x="528" y="655"/>
                      <a:pt x="528" y="655"/>
                      <a:pt x="528" y="655"/>
                    </a:cubicBezTo>
                    <a:cubicBezTo>
                      <a:pt x="528" y="634"/>
                      <a:pt x="528" y="613"/>
                      <a:pt x="525" y="592"/>
                    </a:cubicBezTo>
                    <a:cubicBezTo>
                      <a:pt x="640" y="525"/>
                      <a:pt x="640" y="525"/>
                      <a:pt x="640" y="525"/>
                    </a:cubicBezTo>
                    <a:cubicBezTo>
                      <a:pt x="588" y="364"/>
                      <a:pt x="588" y="364"/>
                      <a:pt x="588" y="364"/>
                    </a:cubicBezTo>
                    <a:cubicBezTo>
                      <a:pt x="455" y="378"/>
                      <a:pt x="455" y="378"/>
                      <a:pt x="455" y="378"/>
                    </a:cubicBezTo>
                    <a:cubicBezTo>
                      <a:pt x="438" y="348"/>
                      <a:pt x="417" y="320"/>
                      <a:pt x="394" y="294"/>
                    </a:cubicBezTo>
                    <a:cubicBezTo>
                      <a:pt x="447" y="172"/>
                      <a:pt x="447" y="172"/>
                      <a:pt x="447" y="172"/>
                    </a:cubicBezTo>
                    <a:cubicBezTo>
                      <a:pt x="310" y="73"/>
                      <a:pt x="310" y="73"/>
                      <a:pt x="310" y="73"/>
                    </a:cubicBezTo>
                    <a:cubicBezTo>
                      <a:pt x="212" y="162"/>
                      <a:pt x="212" y="162"/>
                      <a:pt x="212" y="162"/>
                    </a:cubicBezTo>
                    <a:cubicBezTo>
                      <a:pt x="196" y="155"/>
                      <a:pt x="179" y="149"/>
                      <a:pt x="162" y="143"/>
                    </a:cubicBezTo>
                    <a:cubicBezTo>
                      <a:pt x="146" y="138"/>
                      <a:pt x="129" y="133"/>
                      <a:pt x="112" y="130"/>
                    </a:cubicBezTo>
                    <a:cubicBezTo>
                      <a:pt x="84" y="0"/>
                      <a:pt x="84" y="0"/>
                      <a:pt x="84" y="0"/>
                    </a:cubicBezTo>
                    <a:cubicBezTo>
                      <a:pt x="0" y="0"/>
                      <a:pt x="0" y="0"/>
                      <a:pt x="0" y="0"/>
                    </a:cubicBezTo>
                    <a:cubicBezTo>
                      <a:pt x="0" y="514"/>
                      <a:pt x="0" y="514"/>
                      <a:pt x="0" y="514"/>
                    </a:cubicBezTo>
                    <a:cubicBezTo>
                      <a:pt x="73" y="514"/>
                      <a:pt x="132" y="573"/>
                      <a:pt x="132" y="64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3" name="Freeform 7">
                <a:extLst>
                  <a:ext uri="{FF2B5EF4-FFF2-40B4-BE49-F238E27FC236}">
                    <a16:creationId xmlns:a16="http://schemas.microsoft.com/office/drawing/2014/main" id="{04AA0C19-DF19-4946-A569-494E74B694CE}"/>
                  </a:ext>
                </a:extLst>
              </p:cNvPr>
              <p:cNvSpPr>
                <a:spLocks/>
              </p:cNvSpPr>
              <p:nvPr/>
            </p:nvSpPr>
            <p:spPr bwMode="auto">
              <a:xfrm>
                <a:off x="3703" y="2181"/>
                <a:ext cx="1516" cy="1506"/>
              </a:xfrm>
              <a:custGeom>
                <a:avLst/>
                <a:gdLst>
                  <a:gd name="T0" fmla="*/ 528 w 641"/>
                  <a:gd name="T1" fmla="*/ 0 h 636"/>
                  <a:gd name="T2" fmla="*/ 132 w 641"/>
                  <a:gd name="T3" fmla="*/ 0 h 636"/>
                  <a:gd name="T4" fmla="*/ 0 w 641"/>
                  <a:gd name="T5" fmla="*/ 122 h 636"/>
                  <a:gd name="T6" fmla="*/ 0 w 641"/>
                  <a:gd name="T7" fmla="*/ 636 h 636"/>
                  <a:gd name="T8" fmla="*/ 86 w 641"/>
                  <a:gd name="T9" fmla="*/ 636 h 636"/>
                  <a:gd name="T10" fmla="*/ 114 w 641"/>
                  <a:gd name="T11" fmla="*/ 506 h 636"/>
                  <a:gd name="T12" fmla="*/ 213 w 641"/>
                  <a:gd name="T13" fmla="*/ 473 h 636"/>
                  <a:gd name="T14" fmla="*/ 312 w 641"/>
                  <a:gd name="T15" fmla="*/ 562 h 636"/>
                  <a:gd name="T16" fmla="*/ 449 w 641"/>
                  <a:gd name="T17" fmla="*/ 462 h 636"/>
                  <a:gd name="T18" fmla="*/ 395 w 641"/>
                  <a:gd name="T19" fmla="*/ 341 h 636"/>
                  <a:gd name="T20" fmla="*/ 456 w 641"/>
                  <a:gd name="T21" fmla="*/ 256 h 636"/>
                  <a:gd name="T22" fmla="*/ 589 w 641"/>
                  <a:gd name="T23" fmla="*/ 269 h 636"/>
                  <a:gd name="T24" fmla="*/ 641 w 641"/>
                  <a:gd name="T25" fmla="*/ 108 h 636"/>
                  <a:gd name="T26" fmla="*/ 525 w 641"/>
                  <a:gd name="T27" fmla="*/ 42 h 636"/>
                  <a:gd name="T28" fmla="*/ 528 w 641"/>
                  <a:gd name="T29" fmla="*/ 0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41" h="636">
                    <a:moveTo>
                      <a:pt x="528" y="0"/>
                    </a:moveTo>
                    <a:cubicBezTo>
                      <a:pt x="132" y="0"/>
                      <a:pt x="132" y="0"/>
                      <a:pt x="132" y="0"/>
                    </a:cubicBezTo>
                    <a:cubicBezTo>
                      <a:pt x="127" y="68"/>
                      <a:pt x="70" y="122"/>
                      <a:pt x="0" y="122"/>
                    </a:cubicBezTo>
                    <a:cubicBezTo>
                      <a:pt x="0" y="636"/>
                      <a:pt x="0" y="636"/>
                      <a:pt x="0" y="636"/>
                    </a:cubicBezTo>
                    <a:cubicBezTo>
                      <a:pt x="86" y="636"/>
                      <a:pt x="86" y="636"/>
                      <a:pt x="86" y="636"/>
                    </a:cubicBezTo>
                    <a:cubicBezTo>
                      <a:pt x="114" y="506"/>
                      <a:pt x="114" y="506"/>
                      <a:pt x="114" y="506"/>
                    </a:cubicBezTo>
                    <a:cubicBezTo>
                      <a:pt x="148" y="498"/>
                      <a:pt x="181" y="487"/>
                      <a:pt x="213" y="473"/>
                    </a:cubicBezTo>
                    <a:cubicBezTo>
                      <a:pt x="312" y="562"/>
                      <a:pt x="312" y="562"/>
                      <a:pt x="312" y="562"/>
                    </a:cubicBezTo>
                    <a:cubicBezTo>
                      <a:pt x="449" y="462"/>
                      <a:pt x="449" y="462"/>
                      <a:pt x="449" y="462"/>
                    </a:cubicBezTo>
                    <a:cubicBezTo>
                      <a:pt x="395" y="341"/>
                      <a:pt x="395" y="341"/>
                      <a:pt x="395" y="341"/>
                    </a:cubicBezTo>
                    <a:cubicBezTo>
                      <a:pt x="418" y="315"/>
                      <a:pt x="439" y="286"/>
                      <a:pt x="456" y="256"/>
                    </a:cubicBezTo>
                    <a:cubicBezTo>
                      <a:pt x="589" y="269"/>
                      <a:pt x="589" y="269"/>
                      <a:pt x="589" y="269"/>
                    </a:cubicBezTo>
                    <a:cubicBezTo>
                      <a:pt x="641" y="108"/>
                      <a:pt x="641" y="108"/>
                      <a:pt x="641" y="108"/>
                    </a:cubicBezTo>
                    <a:cubicBezTo>
                      <a:pt x="525" y="42"/>
                      <a:pt x="525" y="42"/>
                      <a:pt x="525" y="42"/>
                    </a:cubicBezTo>
                    <a:cubicBezTo>
                      <a:pt x="527" y="28"/>
                      <a:pt x="528" y="14"/>
                      <a:pt x="528"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4" name="Freeform 8">
                <a:extLst>
                  <a:ext uri="{FF2B5EF4-FFF2-40B4-BE49-F238E27FC236}">
                    <a16:creationId xmlns:a16="http://schemas.microsoft.com/office/drawing/2014/main" id="{6C03F2FA-1A1A-48CA-A9DB-5F5890F17D1B}"/>
                  </a:ext>
                </a:extLst>
              </p:cNvPr>
              <p:cNvSpPr>
                <a:spLocks/>
              </p:cNvSpPr>
              <p:nvPr/>
            </p:nvSpPr>
            <p:spPr bwMode="auto">
              <a:xfrm>
                <a:off x="2192" y="2181"/>
                <a:ext cx="1511" cy="1506"/>
              </a:xfrm>
              <a:custGeom>
                <a:avLst/>
                <a:gdLst>
                  <a:gd name="T0" fmla="*/ 508 w 639"/>
                  <a:gd name="T1" fmla="*/ 0 h 636"/>
                  <a:gd name="T2" fmla="*/ 112 w 639"/>
                  <a:gd name="T3" fmla="*/ 0 h 636"/>
                  <a:gd name="T4" fmla="*/ 114 w 639"/>
                  <a:gd name="T5" fmla="*/ 44 h 636"/>
                  <a:gd name="T6" fmla="*/ 0 w 639"/>
                  <a:gd name="T7" fmla="*/ 111 h 636"/>
                  <a:gd name="T8" fmla="*/ 52 w 639"/>
                  <a:gd name="T9" fmla="*/ 271 h 636"/>
                  <a:gd name="T10" fmla="*/ 184 w 639"/>
                  <a:gd name="T11" fmla="*/ 257 h 636"/>
                  <a:gd name="T12" fmla="*/ 246 w 639"/>
                  <a:gd name="T13" fmla="*/ 342 h 636"/>
                  <a:gd name="T14" fmla="*/ 192 w 639"/>
                  <a:gd name="T15" fmla="*/ 464 h 636"/>
                  <a:gd name="T16" fmla="*/ 329 w 639"/>
                  <a:gd name="T17" fmla="*/ 563 h 636"/>
                  <a:gd name="T18" fmla="*/ 428 w 639"/>
                  <a:gd name="T19" fmla="*/ 474 h 636"/>
                  <a:gd name="T20" fmla="*/ 477 w 639"/>
                  <a:gd name="T21" fmla="*/ 492 h 636"/>
                  <a:gd name="T22" fmla="*/ 528 w 639"/>
                  <a:gd name="T23" fmla="*/ 506 h 636"/>
                  <a:gd name="T24" fmla="*/ 556 w 639"/>
                  <a:gd name="T25" fmla="*/ 636 h 636"/>
                  <a:gd name="T26" fmla="*/ 639 w 639"/>
                  <a:gd name="T27" fmla="*/ 636 h 636"/>
                  <a:gd name="T28" fmla="*/ 639 w 639"/>
                  <a:gd name="T29" fmla="*/ 122 h 636"/>
                  <a:gd name="T30" fmla="*/ 508 w 639"/>
                  <a:gd name="T31" fmla="*/ 0 h 6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39" h="636">
                    <a:moveTo>
                      <a:pt x="508" y="0"/>
                    </a:moveTo>
                    <a:cubicBezTo>
                      <a:pt x="112" y="0"/>
                      <a:pt x="112" y="0"/>
                      <a:pt x="112" y="0"/>
                    </a:cubicBezTo>
                    <a:cubicBezTo>
                      <a:pt x="112" y="14"/>
                      <a:pt x="113" y="29"/>
                      <a:pt x="114" y="44"/>
                    </a:cubicBezTo>
                    <a:cubicBezTo>
                      <a:pt x="0" y="111"/>
                      <a:pt x="0" y="111"/>
                      <a:pt x="0" y="111"/>
                    </a:cubicBezTo>
                    <a:cubicBezTo>
                      <a:pt x="52" y="271"/>
                      <a:pt x="52" y="271"/>
                      <a:pt x="52" y="271"/>
                    </a:cubicBezTo>
                    <a:cubicBezTo>
                      <a:pt x="184" y="257"/>
                      <a:pt x="184" y="257"/>
                      <a:pt x="184" y="257"/>
                    </a:cubicBezTo>
                    <a:cubicBezTo>
                      <a:pt x="202" y="288"/>
                      <a:pt x="223" y="316"/>
                      <a:pt x="246" y="342"/>
                    </a:cubicBezTo>
                    <a:cubicBezTo>
                      <a:pt x="192" y="464"/>
                      <a:pt x="192" y="464"/>
                      <a:pt x="192" y="464"/>
                    </a:cubicBezTo>
                    <a:cubicBezTo>
                      <a:pt x="329" y="563"/>
                      <a:pt x="329" y="563"/>
                      <a:pt x="329" y="563"/>
                    </a:cubicBezTo>
                    <a:cubicBezTo>
                      <a:pt x="428" y="474"/>
                      <a:pt x="428" y="474"/>
                      <a:pt x="428" y="474"/>
                    </a:cubicBezTo>
                    <a:cubicBezTo>
                      <a:pt x="444" y="481"/>
                      <a:pt x="460" y="487"/>
                      <a:pt x="477" y="492"/>
                    </a:cubicBezTo>
                    <a:cubicBezTo>
                      <a:pt x="494" y="498"/>
                      <a:pt x="511" y="502"/>
                      <a:pt x="528" y="506"/>
                    </a:cubicBezTo>
                    <a:cubicBezTo>
                      <a:pt x="556" y="636"/>
                      <a:pt x="556" y="636"/>
                      <a:pt x="556" y="636"/>
                    </a:cubicBezTo>
                    <a:cubicBezTo>
                      <a:pt x="639" y="636"/>
                      <a:pt x="639" y="636"/>
                      <a:pt x="639" y="636"/>
                    </a:cubicBezTo>
                    <a:cubicBezTo>
                      <a:pt x="639" y="122"/>
                      <a:pt x="639" y="122"/>
                      <a:pt x="639" y="122"/>
                    </a:cubicBezTo>
                    <a:cubicBezTo>
                      <a:pt x="570" y="122"/>
                      <a:pt x="513" y="68"/>
                      <a:pt x="508" y="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5" name="Freeform 9">
                <a:extLst>
                  <a:ext uri="{FF2B5EF4-FFF2-40B4-BE49-F238E27FC236}">
                    <a16:creationId xmlns:a16="http://schemas.microsoft.com/office/drawing/2014/main" id="{4E950CF4-54EA-4554-A2A2-D016B2346D55}"/>
                  </a:ext>
                </a:extLst>
              </p:cNvPr>
              <p:cNvSpPr>
                <a:spLocks/>
              </p:cNvSpPr>
              <p:nvPr/>
            </p:nvSpPr>
            <p:spPr bwMode="auto">
              <a:xfrm>
                <a:off x="4242" y="1289"/>
                <a:ext cx="90" cy="102"/>
              </a:xfrm>
              <a:custGeom>
                <a:avLst/>
                <a:gdLst>
                  <a:gd name="T0" fmla="*/ 2 w 38"/>
                  <a:gd name="T1" fmla="*/ 28 h 43"/>
                  <a:gd name="T2" fmla="*/ 3 w 38"/>
                  <a:gd name="T3" fmla="*/ 28 h 43"/>
                  <a:gd name="T4" fmla="*/ 19 w 38"/>
                  <a:gd name="T5" fmla="*/ 43 h 43"/>
                  <a:gd name="T6" fmla="*/ 35 w 38"/>
                  <a:gd name="T7" fmla="*/ 29 h 43"/>
                  <a:gd name="T8" fmla="*/ 35 w 38"/>
                  <a:gd name="T9" fmla="*/ 29 h 43"/>
                  <a:gd name="T10" fmla="*/ 38 w 38"/>
                  <a:gd name="T11" fmla="*/ 25 h 43"/>
                  <a:gd name="T12" fmla="*/ 36 w 38"/>
                  <a:gd name="T13" fmla="*/ 20 h 43"/>
                  <a:gd name="T14" fmla="*/ 19 w 38"/>
                  <a:gd name="T15" fmla="*/ 0 h 43"/>
                  <a:gd name="T16" fmla="*/ 2 w 38"/>
                  <a:gd name="T17" fmla="*/ 19 h 43"/>
                  <a:gd name="T18" fmla="*/ 0 w 38"/>
                  <a:gd name="T19" fmla="*/ 24 h 43"/>
                  <a:gd name="T20" fmla="*/ 2 w 38"/>
                  <a:gd name="T21" fmla="*/ 28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43">
                    <a:moveTo>
                      <a:pt x="2" y="28"/>
                    </a:moveTo>
                    <a:cubicBezTo>
                      <a:pt x="3" y="28"/>
                      <a:pt x="3" y="28"/>
                      <a:pt x="3" y="28"/>
                    </a:cubicBezTo>
                    <a:cubicBezTo>
                      <a:pt x="5" y="37"/>
                      <a:pt x="12" y="43"/>
                      <a:pt x="19" y="43"/>
                    </a:cubicBezTo>
                    <a:cubicBezTo>
                      <a:pt x="26" y="43"/>
                      <a:pt x="32" y="37"/>
                      <a:pt x="35" y="29"/>
                    </a:cubicBezTo>
                    <a:cubicBezTo>
                      <a:pt x="35" y="29"/>
                      <a:pt x="35" y="29"/>
                      <a:pt x="35" y="29"/>
                    </a:cubicBezTo>
                    <a:cubicBezTo>
                      <a:pt x="37" y="29"/>
                      <a:pt x="38" y="27"/>
                      <a:pt x="38" y="25"/>
                    </a:cubicBezTo>
                    <a:cubicBezTo>
                      <a:pt x="38" y="22"/>
                      <a:pt x="37" y="20"/>
                      <a:pt x="36" y="20"/>
                    </a:cubicBezTo>
                    <a:cubicBezTo>
                      <a:pt x="35" y="9"/>
                      <a:pt x="28" y="0"/>
                      <a:pt x="19" y="0"/>
                    </a:cubicBezTo>
                    <a:cubicBezTo>
                      <a:pt x="11" y="0"/>
                      <a:pt x="3" y="9"/>
                      <a:pt x="2" y="19"/>
                    </a:cubicBezTo>
                    <a:cubicBezTo>
                      <a:pt x="1" y="19"/>
                      <a:pt x="0" y="21"/>
                      <a:pt x="0" y="24"/>
                    </a:cubicBezTo>
                    <a:cubicBezTo>
                      <a:pt x="0" y="26"/>
                      <a:pt x="1" y="28"/>
                      <a:pt x="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6" name="Freeform 10">
                <a:extLst>
                  <a:ext uri="{FF2B5EF4-FFF2-40B4-BE49-F238E27FC236}">
                    <a16:creationId xmlns:a16="http://schemas.microsoft.com/office/drawing/2014/main" id="{968F5950-322E-41BE-961F-03C7F8DF9D06}"/>
                  </a:ext>
                </a:extLst>
              </p:cNvPr>
              <p:cNvSpPr>
                <a:spLocks/>
              </p:cNvSpPr>
              <p:nvPr/>
            </p:nvSpPr>
            <p:spPr bwMode="auto">
              <a:xfrm>
                <a:off x="4216" y="1388"/>
                <a:ext cx="140" cy="360"/>
              </a:xfrm>
              <a:custGeom>
                <a:avLst/>
                <a:gdLst>
                  <a:gd name="T0" fmla="*/ 53 w 59"/>
                  <a:gd name="T1" fmla="*/ 3 h 152"/>
                  <a:gd name="T2" fmla="*/ 52 w 59"/>
                  <a:gd name="T3" fmla="*/ 4 h 152"/>
                  <a:gd name="T4" fmla="*/ 43 w 59"/>
                  <a:gd name="T5" fmla="*/ 1 h 152"/>
                  <a:gd name="T6" fmla="*/ 28 w 59"/>
                  <a:gd name="T7" fmla="*/ 27 h 152"/>
                  <a:gd name="T8" fmla="*/ 16 w 59"/>
                  <a:gd name="T9" fmla="*/ 0 h 152"/>
                  <a:gd name="T10" fmla="*/ 6 w 59"/>
                  <a:gd name="T11" fmla="*/ 1 h 152"/>
                  <a:gd name="T12" fmla="*/ 6 w 59"/>
                  <a:gd name="T13" fmla="*/ 1 h 152"/>
                  <a:gd name="T14" fmla="*/ 0 w 59"/>
                  <a:gd name="T15" fmla="*/ 7 h 152"/>
                  <a:gd name="T16" fmla="*/ 1 w 59"/>
                  <a:gd name="T17" fmla="*/ 68 h 152"/>
                  <a:gd name="T18" fmla="*/ 3 w 59"/>
                  <a:gd name="T19" fmla="*/ 73 h 152"/>
                  <a:gd name="T20" fmla="*/ 3 w 59"/>
                  <a:gd name="T21" fmla="*/ 74 h 152"/>
                  <a:gd name="T22" fmla="*/ 9 w 59"/>
                  <a:gd name="T23" fmla="*/ 80 h 152"/>
                  <a:gd name="T24" fmla="*/ 12 w 59"/>
                  <a:gd name="T25" fmla="*/ 79 h 152"/>
                  <a:gd name="T26" fmla="*/ 12 w 59"/>
                  <a:gd name="T27" fmla="*/ 152 h 152"/>
                  <a:gd name="T28" fmla="*/ 27 w 59"/>
                  <a:gd name="T29" fmla="*/ 152 h 152"/>
                  <a:gd name="T30" fmla="*/ 29 w 59"/>
                  <a:gd name="T31" fmla="*/ 82 h 152"/>
                  <a:gd name="T32" fmla="*/ 30 w 59"/>
                  <a:gd name="T33" fmla="*/ 152 h 152"/>
                  <a:gd name="T34" fmla="*/ 47 w 59"/>
                  <a:gd name="T35" fmla="*/ 152 h 152"/>
                  <a:gd name="T36" fmla="*/ 48 w 59"/>
                  <a:gd name="T37" fmla="*/ 81 h 152"/>
                  <a:gd name="T38" fmla="*/ 50 w 59"/>
                  <a:gd name="T39" fmla="*/ 82 h 152"/>
                  <a:gd name="T40" fmla="*/ 56 w 59"/>
                  <a:gd name="T41" fmla="*/ 76 h 152"/>
                  <a:gd name="T42" fmla="*/ 56 w 59"/>
                  <a:gd name="T43" fmla="*/ 75 h 152"/>
                  <a:gd name="T44" fmla="*/ 59 w 59"/>
                  <a:gd name="T45" fmla="*/ 70 h 152"/>
                  <a:gd name="T46" fmla="*/ 59 w 59"/>
                  <a:gd name="T47" fmla="*/ 9 h 152"/>
                  <a:gd name="T48" fmla="*/ 53 w 59"/>
                  <a:gd name="T49" fmla="*/ 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9" h="152">
                    <a:moveTo>
                      <a:pt x="53" y="3"/>
                    </a:moveTo>
                    <a:cubicBezTo>
                      <a:pt x="53" y="3"/>
                      <a:pt x="52" y="3"/>
                      <a:pt x="52" y="4"/>
                    </a:cubicBezTo>
                    <a:cubicBezTo>
                      <a:pt x="43" y="1"/>
                      <a:pt x="43" y="1"/>
                      <a:pt x="43" y="1"/>
                    </a:cubicBezTo>
                    <a:cubicBezTo>
                      <a:pt x="28" y="27"/>
                      <a:pt x="28" y="27"/>
                      <a:pt x="28" y="27"/>
                    </a:cubicBezTo>
                    <a:cubicBezTo>
                      <a:pt x="16" y="0"/>
                      <a:pt x="16" y="0"/>
                      <a:pt x="16" y="0"/>
                    </a:cubicBezTo>
                    <a:cubicBezTo>
                      <a:pt x="6" y="1"/>
                      <a:pt x="6" y="1"/>
                      <a:pt x="6" y="1"/>
                    </a:cubicBezTo>
                    <a:cubicBezTo>
                      <a:pt x="6" y="1"/>
                      <a:pt x="6" y="1"/>
                      <a:pt x="6" y="1"/>
                    </a:cubicBezTo>
                    <a:cubicBezTo>
                      <a:pt x="3" y="2"/>
                      <a:pt x="0" y="4"/>
                      <a:pt x="0" y="7"/>
                    </a:cubicBezTo>
                    <a:cubicBezTo>
                      <a:pt x="1" y="68"/>
                      <a:pt x="1" y="68"/>
                      <a:pt x="1" y="68"/>
                    </a:cubicBezTo>
                    <a:cubicBezTo>
                      <a:pt x="1" y="70"/>
                      <a:pt x="2" y="72"/>
                      <a:pt x="3" y="73"/>
                    </a:cubicBezTo>
                    <a:cubicBezTo>
                      <a:pt x="3" y="73"/>
                      <a:pt x="3" y="73"/>
                      <a:pt x="3" y="74"/>
                    </a:cubicBezTo>
                    <a:cubicBezTo>
                      <a:pt x="3" y="77"/>
                      <a:pt x="6" y="80"/>
                      <a:pt x="9" y="80"/>
                    </a:cubicBezTo>
                    <a:cubicBezTo>
                      <a:pt x="10" y="80"/>
                      <a:pt x="11" y="80"/>
                      <a:pt x="12" y="79"/>
                    </a:cubicBezTo>
                    <a:cubicBezTo>
                      <a:pt x="12" y="152"/>
                      <a:pt x="12" y="152"/>
                      <a:pt x="12" y="152"/>
                    </a:cubicBezTo>
                    <a:cubicBezTo>
                      <a:pt x="27" y="152"/>
                      <a:pt x="27" y="152"/>
                      <a:pt x="27" y="152"/>
                    </a:cubicBezTo>
                    <a:cubicBezTo>
                      <a:pt x="29" y="82"/>
                      <a:pt x="29" y="82"/>
                      <a:pt x="29" y="82"/>
                    </a:cubicBezTo>
                    <a:cubicBezTo>
                      <a:pt x="30" y="152"/>
                      <a:pt x="30" y="152"/>
                      <a:pt x="30" y="152"/>
                    </a:cubicBezTo>
                    <a:cubicBezTo>
                      <a:pt x="47" y="152"/>
                      <a:pt x="47" y="152"/>
                      <a:pt x="47" y="152"/>
                    </a:cubicBezTo>
                    <a:cubicBezTo>
                      <a:pt x="48" y="81"/>
                      <a:pt x="48" y="81"/>
                      <a:pt x="48" y="81"/>
                    </a:cubicBezTo>
                    <a:cubicBezTo>
                      <a:pt x="48" y="81"/>
                      <a:pt x="49" y="82"/>
                      <a:pt x="50" y="82"/>
                    </a:cubicBezTo>
                    <a:cubicBezTo>
                      <a:pt x="54" y="82"/>
                      <a:pt x="56" y="79"/>
                      <a:pt x="56" y="76"/>
                    </a:cubicBezTo>
                    <a:cubicBezTo>
                      <a:pt x="56" y="75"/>
                      <a:pt x="56" y="75"/>
                      <a:pt x="56" y="75"/>
                    </a:cubicBezTo>
                    <a:cubicBezTo>
                      <a:pt x="58" y="74"/>
                      <a:pt x="59" y="72"/>
                      <a:pt x="59" y="70"/>
                    </a:cubicBezTo>
                    <a:cubicBezTo>
                      <a:pt x="59" y="9"/>
                      <a:pt x="59" y="9"/>
                      <a:pt x="59" y="9"/>
                    </a:cubicBezTo>
                    <a:cubicBezTo>
                      <a:pt x="59" y="6"/>
                      <a:pt x="56" y="3"/>
                      <a:pt x="5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7" name="Freeform 11">
                <a:extLst>
                  <a:ext uri="{FF2B5EF4-FFF2-40B4-BE49-F238E27FC236}">
                    <a16:creationId xmlns:a16="http://schemas.microsoft.com/office/drawing/2014/main" id="{A5C5D2C6-67AA-4F3F-A7A9-89F1B5880FCA}"/>
                  </a:ext>
                </a:extLst>
              </p:cNvPr>
              <p:cNvSpPr>
                <a:spLocks/>
              </p:cNvSpPr>
              <p:nvPr/>
            </p:nvSpPr>
            <p:spPr bwMode="auto">
              <a:xfrm>
                <a:off x="4374" y="1324"/>
                <a:ext cx="81" cy="93"/>
              </a:xfrm>
              <a:custGeom>
                <a:avLst/>
                <a:gdLst>
                  <a:gd name="T0" fmla="*/ 2 w 34"/>
                  <a:gd name="T1" fmla="*/ 26 h 39"/>
                  <a:gd name="T2" fmla="*/ 3 w 34"/>
                  <a:gd name="T3" fmla="*/ 26 h 39"/>
                  <a:gd name="T4" fmla="*/ 17 w 34"/>
                  <a:gd name="T5" fmla="*/ 39 h 39"/>
                  <a:gd name="T6" fmla="*/ 31 w 34"/>
                  <a:gd name="T7" fmla="*/ 26 h 39"/>
                  <a:gd name="T8" fmla="*/ 32 w 34"/>
                  <a:gd name="T9" fmla="*/ 26 h 39"/>
                  <a:gd name="T10" fmla="*/ 34 w 34"/>
                  <a:gd name="T11" fmla="*/ 22 h 39"/>
                  <a:gd name="T12" fmla="*/ 32 w 34"/>
                  <a:gd name="T13" fmla="*/ 18 h 39"/>
                  <a:gd name="T14" fmla="*/ 17 w 34"/>
                  <a:gd name="T15" fmla="*/ 0 h 39"/>
                  <a:gd name="T16" fmla="*/ 2 w 34"/>
                  <a:gd name="T17" fmla="*/ 18 h 39"/>
                  <a:gd name="T18" fmla="*/ 0 w 34"/>
                  <a:gd name="T19" fmla="*/ 22 h 39"/>
                  <a:gd name="T20" fmla="*/ 2 w 34"/>
                  <a:gd name="T21" fmla="*/ 26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4" h="39">
                    <a:moveTo>
                      <a:pt x="2" y="26"/>
                    </a:moveTo>
                    <a:cubicBezTo>
                      <a:pt x="3" y="26"/>
                      <a:pt x="3" y="26"/>
                      <a:pt x="3" y="26"/>
                    </a:cubicBezTo>
                    <a:cubicBezTo>
                      <a:pt x="5" y="33"/>
                      <a:pt x="11" y="39"/>
                      <a:pt x="17" y="39"/>
                    </a:cubicBezTo>
                    <a:cubicBezTo>
                      <a:pt x="24" y="39"/>
                      <a:pt x="29" y="34"/>
                      <a:pt x="31" y="26"/>
                    </a:cubicBezTo>
                    <a:cubicBezTo>
                      <a:pt x="32" y="26"/>
                      <a:pt x="32" y="26"/>
                      <a:pt x="32" y="26"/>
                    </a:cubicBezTo>
                    <a:cubicBezTo>
                      <a:pt x="33" y="26"/>
                      <a:pt x="34" y="25"/>
                      <a:pt x="34" y="22"/>
                    </a:cubicBezTo>
                    <a:cubicBezTo>
                      <a:pt x="34" y="20"/>
                      <a:pt x="33" y="19"/>
                      <a:pt x="32" y="18"/>
                    </a:cubicBezTo>
                    <a:cubicBezTo>
                      <a:pt x="32" y="8"/>
                      <a:pt x="25" y="1"/>
                      <a:pt x="17" y="0"/>
                    </a:cubicBezTo>
                    <a:cubicBezTo>
                      <a:pt x="10" y="0"/>
                      <a:pt x="3" y="8"/>
                      <a:pt x="2" y="18"/>
                    </a:cubicBezTo>
                    <a:cubicBezTo>
                      <a:pt x="1" y="18"/>
                      <a:pt x="0" y="20"/>
                      <a:pt x="0" y="22"/>
                    </a:cubicBezTo>
                    <a:cubicBezTo>
                      <a:pt x="0" y="24"/>
                      <a:pt x="1" y="26"/>
                      <a:pt x="2"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8" name="Freeform 12">
                <a:extLst>
                  <a:ext uri="{FF2B5EF4-FFF2-40B4-BE49-F238E27FC236}">
                    <a16:creationId xmlns:a16="http://schemas.microsoft.com/office/drawing/2014/main" id="{C83CFB44-6852-4000-A87D-011AD497BA39}"/>
                  </a:ext>
                </a:extLst>
              </p:cNvPr>
              <p:cNvSpPr>
                <a:spLocks/>
              </p:cNvSpPr>
              <p:nvPr/>
            </p:nvSpPr>
            <p:spPr bwMode="auto">
              <a:xfrm>
                <a:off x="4377" y="1414"/>
                <a:ext cx="99" cy="325"/>
              </a:xfrm>
              <a:custGeom>
                <a:avLst/>
                <a:gdLst>
                  <a:gd name="T0" fmla="*/ 37 w 42"/>
                  <a:gd name="T1" fmla="*/ 3 h 137"/>
                  <a:gd name="T2" fmla="*/ 36 w 42"/>
                  <a:gd name="T3" fmla="*/ 3 h 137"/>
                  <a:gd name="T4" fmla="*/ 28 w 42"/>
                  <a:gd name="T5" fmla="*/ 1 h 137"/>
                  <a:gd name="T6" fmla="*/ 15 w 42"/>
                  <a:gd name="T7" fmla="*/ 24 h 137"/>
                  <a:gd name="T8" fmla="*/ 4 w 42"/>
                  <a:gd name="T9" fmla="*/ 0 h 137"/>
                  <a:gd name="T10" fmla="*/ 2 w 42"/>
                  <a:gd name="T11" fmla="*/ 0 h 137"/>
                  <a:gd name="T12" fmla="*/ 2 w 42"/>
                  <a:gd name="T13" fmla="*/ 75 h 137"/>
                  <a:gd name="T14" fmla="*/ 0 w 42"/>
                  <a:gd name="T15" fmla="*/ 81 h 137"/>
                  <a:gd name="T16" fmla="*/ 0 w 42"/>
                  <a:gd name="T17" fmla="*/ 137 h 137"/>
                  <a:gd name="T18" fmla="*/ 14 w 42"/>
                  <a:gd name="T19" fmla="*/ 137 h 137"/>
                  <a:gd name="T20" fmla="*/ 15 w 42"/>
                  <a:gd name="T21" fmla="*/ 74 h 137"/>
                  <a:gd name="T22" fmla="*/ 16 w 42"/>
                  <a:gd name="T23" fmla="*/ 137 h 137"/>
                  <a:gd name="T24" fmla="*/ 32 w 42"/>
                  <a:gd name="T25" fmla="*/ 137 h 137"/>
                  <a:gd name="T26" fmla="*/ 32 w 42"/>
                  <a:gd name="T27" fmla="*/ 73 h 137"/>
                  <a:gd name="T28" fmla="*/ 35 w 42"/>
                  <a:gd name="T29" fmla="*/ 74 h 137"/>
                  <a:gd name="T30" fmla="*/ 40 w 42"/>
                  <a:gd name="T31" fmla="*/ 68 h 137"/>
                  <a:gd name="T32" fmla="*/ 40 w 42"/>
                  <a:gd name="T33" fmla="*/ 67 h 137"/>
                  <a:gd name="T34" fmla="*/ 42 w 42"/>
                  <a:gd name="T35" fmla="*/ 63 h 137"/>
                  <a:gd name="T36" fmla="*/ 42 w 42"/>
                  <a:gd name="T37" fmla="*/ 8 h 137"/>
                  <a:gd name="T38" fmla="*/ 37 w 42"/>
                  <a:gd name="T39" fmla="*/ 3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137">
                    <a:moveTo>
                      <a:pt x="37" y="3"/>
                    </a:moveTo>
                    <a:cubicBezTo>
                      <a:pt x="37" y="3"/>
                      <a:pt x="36" y="3"/>
                      <a:pt x="36" y="3"/>
                    </a:cubicBezTo>
                    <a:cubicBezTo>
                      <a:pt x="28" y="1"/>
                      <a:pt x="28" y="1"/>
                      <a:pt x="28" y="1"/>
                    </a:cubicBezTo>
                    <a:cubicBezTo>
                      <a:pt x="15" y="24"/>
                      <a:pt x="15" y="24"/>
                      <a:pt x="15" y="24"/>
                    </a:cubicBezTo>
                    <a:cubicBezTo>
                      <a:pt x="4" y="0"/>
                      <a:pt x="4" y="0"/>
                      <a:pt x="4" y="0"/>
                    </a:cubicBezTo>
                    <a:cubicBezTo>
                      <a:pt x="2" y="0"/>
                      <a:pt x="2" y="0"/>
                      <a:pt x="2" y="0"/>
                    </a:cubicBezTo>
                    <a:cubicBezTo>
                      <a:pt x="2" y="75"/>
                      <a:pt x="2" y="75"/>
                      <a:pt x="2" y="75"/>
                    </a:cubicBezTo>
                    <a:cubicBezTo>
                      <a:pt x="2" y="75"/>
                      <a:pt x="2" y="78"/>
                      <a:pt x="0" y="81"/>
                    </a:cubicBezTo>
                    <a:cubicBezTo>
                      <a:pt x="0" y="137"/>
                      <a:pt x="0" y="137"/>
                      <a:pt x="0" y="137"/>
                    </a:cubicBezTo>
                    <a:cubicBezTo>
                      <a:pt x="14" y="137"/>
                      <a:pt x="14" y="137"/>
                      <a:pt x="14" y="137"/>
                    </a:cubicBezTo>
                    <a:cubicBezTo>
                      <a:pt x="15" y="74"/>
                      <a:pt x="15" y="74"/>
                      <a:pt x="15" y="74"/>
                    </a:cubicBezTo>
                    <a:cubicBezTo>
                      <a:pt x="16" y="137"/>
                      <a:pt x="16" y="137"/>
                      <a:pt x="16" y="137"/>
                    </a:cubicBezTo>
                    <a:cubicBezTo>
                      <a:pt x="32" y="137"/>
                      <a:pt x="32" y="137"/>
                      <a:pt x="32" y="137"/>
                    </a:cubicBezTo>
                    <a:cubicBezTo>
                      <a:pt x="32" y="73"/>
                      <a:pt x="32" y="73"/>
                      <a:pt x="32" y="73"/>
                    </a:cubicBezTo>
                    <a:cubicBezTo>
                      <a:pt x="33" y="73"/>
                      <a:pt x="34" y="74"/>
                      <a:pt x="35" y="74"/>
                    </a:cubicBezTo>
                    <a:cubicBezTo>
                      <a:pt x="37" y="74"/>
                      <a:pt x="40" y="71"/>
                      <a:pt x="40" y="68"/>
                    </a:cubicBezTo>
                    <a:cubicBezTo>
                      <a:pt x="40" y="68"/>
                      <a:pt x="40" y="67"/>
                      <a:pt x="40" y="67"/>
                    </a:cubicBezTo>
                    <a:cubicBezTo>
                      <a:pt x="41" y="66"/>
                      <a:pt x="42" y="65"/>
                      <a:pt x="42" y="63"/>
                    </a:cubicBezTo>
                    <a:cubicBezTo>
                      <a:pt x="42" y="8"/>
                      <a:pt x="42" y="8"/>
                      <a:pt x="42" y="8"/>
                    </a:cubicBezTo>
                    <a:cubicBezTo>
                      <a:pt x="42" y="6"/>
                      <a:pt x="40" y="3"/>
                      <a:pt x="37"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9" name="Freeform 13">
                <a:extLst>
                  <a:ext uri="{FF2B5EF4-FFF2-40B4-BE49-F238E27FC236}">
                    <a16:creationId xmlns:a16="http://schemas.microsoft.com/office/drawing/2014/main" id="{84A9875E-A0C2-421F-A5D3-033351307A26}"/>
                  </a:ext>
                </a:extLst>
              </p:cNvPr>
              <p:cNvSpPr>
                <a:spLocks/>
              </p:cNvSpPr>
              <p:nvPr/>
            </p:nvSpPr>
            <p:spPr bwMode="auto">
              <a:xfrm>
                <a:off x="4117" y="1324"/>
                <a:ext cx="82" cy="93"/>
              </a:xfrm>
              <a:custGeom>
                <a:avLst/>
                <a:gdLst>
                  <a:gd name="T0" fmla="*/ 32 w 35"/>
                  <a:gd name="T1" fmla="*/ 18 h 39"/>
                  <a:gd name="T2" fmla="*/ 17 w 35"/>
                  <a:gd name="T3" fmla="*/ 0 h 39"/>
                  <a:gd name="T4" fmla="*/ 2 w 35"/>
                  <a:gd name="T5" fmla="*/ 18 h 39"/>
                  <a:gd name="T6" fmla="*/ 0 w 35"/>
                  <a:gd name="T7" fmla="*/ 22 h 39"/>
                  <a:gd name="T8" fmla="*/ 3 w 35"/>
                  <a:gd name="T9" fmla="*/ 26 h 39"/>
                  <a:gd name="T10" fmla="*/ 3 w 35"/>
                  <a:gd name="T11" fmla="*/ 26 h 39"/>
                  <a:gd name="T12" fmla="*/ 17 w 35"/>
                  <a:gd name="T13" fmla="*/ 39 h 39"/>
                  <a:gd name="T14" fmla="*/ 32 w 35"/>
                  <a:gd name="T15" fmla="*/ 26 h 39"/>
                  <a:gd name="T16" fmla="*/ 32 w 35"/>
                  <a:gd name="T17" fmla="*/ 26 h 39"/>
                  <a:gd name="T18" fmla="*/ 35 w 35"/>
                  <a:gd name="T19" fmla="*/ 22 h 39"/>
                  <a:gd name="T20" fmla="*/ 32 w 35"/>
                  <a:gd name="T21" fmla="*/ 1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39">
                    <a:moveTo>
                      <a:pt x="32" y="18"/>
                    </a:moveTo>
                    <a:cubicBezTo>
                      <a:pt x="32" y="8"/>
                      <a:pt x="25" y="0"/>
                      <a:pt x="17" y="0"/>
                    </a:cubicBezTo>
                    <a:cubicBezTo>
                      <a:pt x="10" y="0"/>
                      <a:pt x="3" y="8"/>
                      <a:pt x="2" y="18"/>
                    </a:cubicBezTo>
                    <a:cubicBezTo>
                      <a:pt x="1" y="18"/>
                      <a:pt x="0" y="20"/>
                      <a:pt x="0" y="22"/>
                    </a:cubicBezTo>
                    <a:cubicBezTo>
                      <a:pt x="0" y="24"/>
                      <a:pt x="1" y="26"/>
                      <a:pt x="3" y="26"/>
                    </a:cubicBezTo>
                    <a:cubicBezTo>
                      <a:pt x="3" y="26"/>
                      <a:pt x="3" y="26"/>
                      <a:pt x="3" y="26"/>
                    </a:cubicBezTo>
                    <a:cubicBezTo>
                      <a:pt x="5" y="34"/>
                      <a:pt x="11" y="39"/>
                      <a:pt x="17" y="39"/>
                    </a:cubicBezTo>
                    <a:cubicBezTo>
                      <a:pt x="24" y="39"/>
                      <a:pt x="30" y="33"/>
                      <a:pt x="32" y="26"/>
                    </a:cubicBezTo>
                    <a:cubicBezTo>
                      <a:pt x="32" y="26"/>
                      <a:pt x="32" y="26"/>
                      <a:pt x="32" y="26"/>
                    </a:cubicBezTo>
                    <a:cubicBezTo>
                      <a:pt x="34" y="26"/>
                      <a:pt x="35" y="24"/>
                      <a:pt x="35" y="22"/>
                    </a:cubicBezTo>
                    <a:cubicBezTo>
                      <a:pt x="35" y="20"/>
                      <a:pt x="34" y="18"/>
                      <a:pt x="32" y="1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0" name="Freeform 14">
                <a:extLst>
                  <a:ext uri="{FF2B5EF4-FFF2-40B4-BE49-F238E27FC236}">
                    <a16:creationId xmlns:a16="http://schemas.microsoft.com/office/drawing/2014/main" id="{3FCBC721-2334-4533-9A4C-E8C40FD84097}"/>
                  </a:ext>
                </a:extLst>
              </p:cNvPr>
              <p:cNvSpPr>
                <a:spLocks/>
              </p:cNvSpPr>
              <p:nvPr/>
            </p:nvSpPr>
            <p:spPr bwMode="auto">
              <a:xfrm>
                <a:off x="4095" y="1414"/>
                <a:ext cx="100" cy="325"/>
              </a:xfrm>
              <a:custGeom>
                <a:avLst/>
                <a:gdLst>
                  <a:gd name="T0" fmla="*/ 40 w 42"/>
                  <a:gd name="T1" fmla="*/ 75 h 137"/>
                  <a:gd name="T2" fmla="*/ 41 w 42"/>
                  <a:gd name="T3" fmla="*/ 0 h 137"/>
                  <a:gd name="T4" fmla="*/ 39 w 42"/>
                  <a:gd name="T5" fmla="*/ 0 h 137"/>
                  <a:gd name="T6" fmla="*/ 28 w 42"/>
                  <a:gd name="T7" fmla="*/ 24 h 137"/>
                  <a:gd name="T8" fmla="*/ 15 w 42"/>
                  <a:gd name="T9" fmla="*/ 0 h 137"/>
                  <a:gd name="T10" fmla="*/ 6 w 42"/>
                  <a:gd name="T11" fmla="*/ 3 h 137"/>
                  <a:gd name="T12" fmla="*/ 5 w 42"/>
                  <a:gd name="T13" fmla="*/ 3 h 137"/>
                  <a:gd name="T14" fmla="*/ 0 w 42"/>
                  <a:gd name="T15" fmla="*/ 8 h 137"/>
                  <a:gd name="T16" fmla="*/ 0 w 42"/>
                  <a:gd name="T17" fmla="*/ 62 h 137"/>
                  <a:gd name="T18" fmla="*/ 2 w 42"/>
                  <a:gd name="T19" fmla="*/ 67 h 137"/>
                  <a:gd name="T20" fmla="*/ 2 w 42"/>
                  <a:gd name="T21" fmla="*/ 68 h 137"/>
                  <a:gd name="T22" fmla="*/ 7 w 42"/>
                  <a:gd name="T23" fmla="*/ 73 h 137"/>
                  <a:gd name="T24" fmla="*/ 10 w 42"/>
                  <a:gd name="T25" fmla="*/ 72 h 137"/>
                  <a:gd name="T26" fmla="*/ 9 w 42"/>
                  <a:gd name="T27" fmla="*/ 136 h 137"/>
                  <a:gd name="T28" fmla="*/ 25 w 42"/>
                  <a:gd name="T29" fmla="*/ 136 h 137"/>
                  <a:gd name="T30" fmla="*/ 27 w 42"/>
                  <a:gd name="T31" fmla="*/ 74 h 137"/>
                  <a:gd name="T32" fmla="*/ 27 w 42"/>
                  <a:gd name="T33" fmla="*/ 137 h 137"/>
                  <a:gd name="T34" fmla="*/ 41 w 42"/>
                  <a:gd name="T35" fmla="*/ 137 h 137"/>
                  <a:gd name="T36" fmla="*/ 42 w 42"/>
                  <a:gd name="T37" fmla="*/ 81 h 137"/>
                  <a:gd name="T38" fmla="*/ 40 w 42"/>
                  <a:gd name="T39" fmla="*/ 75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2" h="137">
                    <a:moveTo>
                      <a:pt x="40" y="75"/>
                    </a:moveTo>
                    <a:cubicBezTo>
                      <a:pt x="41" y="0"/>
                      <a:pt x="41" y="0"/>
                      <a:pt x="41" y="0"/>
                    </a:cubicBezTo>
                    <a:cubicBezTo>
                      <a:pt x="39" y="0"/>
                      <a:pt x="39" y="0"/>
                      <a:pt x="39" y="0"/>
                    </a:cubicBezTo>
                    <a:cubicBezTo>
                      <a:pt x="28" y="24"/>
                      <a:pt x="28" y="24"/>
                      <a:pt x="28" y="24"/>
                    </a:cubicBezTo>
                    <a:cubicBezTo>
                      <a:pt x="15" y="0"/>
                      <a:pt x="15" y="0"/>
                      <a:pt x="15" y="0"/>
                    </a:cubicBezTo>
                    <a:cubicBezTo>
                      <a:pt x="6" y="3"/>
                      <a:pt x="6" y="3"/>
                      <a:pt x="6" y="3"/>
                    </a:cubicBezTo>
                    <a:cubicBezTo>
                      <a:pt x="6" y="3"/>
                      <a:pt x="6" y="3"/>
                      <a:pt x="5" y="3"/>
                    </a:cubicBezTo>
                    <a:cubicBezTo>
                      <a:pt x="3" y="3"/>
                      <a:pt x="0" y="5"/>
                      <a:pt x="0" y="8"/>
                    </a:cubicBezTo>
                    <a:cubicBezTo>
                      <a:pt x="0" y="62"/>
                      <a:pt x="0" y="62"/>
                      <a:pt x="0" y="62"/>
                    </a:cubicBezTo>
                    <a:cubicBezTo>
                      <a:pt x="0" y="64"/>
                      <a:pt x="1" y="66"/>
                      <a:pt x="2" y="67"/>
                    </a:cubicBezTo>
                    <a:cubicBezTo>
                      <a:pt x="2" y="67"/>
                      <a:pt x="2" y="67"/>
                      <a:pt x="2" y="68"/>
                    </a:cubicBezTo>
                    <a:cubicBezTo>
                      <a:pt x="2" y="71"/>
                      <a:pt x="4" y="73"/>
                      <a:pt x="7" y="73"/>
                    </a:cubicBezTo>
                    <a:cubicBezTo>
                      <a:pt x="8" y="73"/>
                      <a:pt x="9" y="73"/>
                      <a:pt x="10" y="72"/>
                    </a:cubicBezTo>
                    <a:cubicBezTo>
                      <a:pt x="9" y="136"/>
                      <a:pt x="9" y="136"/>
                      <a:pt x="9" y="136"/>
                    </a:cubicBezTo>
                    <a:cubicBezTo>
                      <a:pt x="25" y="136"/>
                      <a:pt x="25" y="136"/>
                      <a:pt x="25" y="136"/>
                    </a:cubicBezTo>
                    <a:cubicBezTo>
                      <a:pt x="27" y="74"/>
                      <a:pt x="27" y="74"/>
                      <a:pt x="27" y="74"/>
                    </a:cubicBezTo>
                    <a:cubicBezTo>
                      <a:pt x="27" y="137"/>
                      <a:pt x="27" y="137"/>
                      <a:pt x="27" y="137"/>
                    </a:cubicBezTo>
                    <a:cubicBezTo>
                      <a:pt x="41" y="137"/>
                      <a:pt x="41" y="137"/>
                      <a:pt x="41" y="137"/>
                    </a:cubicBezTo>
                    <a:cubicBezTo>
                      <a:pt x="42" y="81"/>
                      <a:pt x="42" y="81"/>
                      <a:pt x="42" y="81"/>
                    </a:cubicBezTo>
                    <a:cubicBezTo>
                      <a:pt x="39" y="78"/>
                      <a:pt x="40" y="75"/>
                      <a:pt x="40" y="7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1" name="Freeform 15">
                <a:extLst>
                  <a:ext uri="{FF2B5EF4-FFF2-40B4-BE49-F238E27FC236}">
                    <a16:creationId xmlns:a16="http://schemas.microsoft.com/office/drawing/2014/main" id="{0779FAF3-ED53-4AE1-A645-C6E7AA645389}"/>
                  </a:ext>
                </a:extLst>
              </p:cNvPr>
              <p:cNvSpPr>
                <a:spLocks/>
              </p:cNvSpPr>
              <p:nvPr/>
            </p:nvSpPr>
            <p:spPr bwMode="auto">
              <a:xfrm>
                <a:off x="3052" y="1734"/>
                <a:ext cx="79" cy="19"/>
              </a:xfrm>
              <a:custGeom>
                <a:avLst/>
                <a:gdLst>
                  <a:gd name="T0" fmla="*/ 33 w 33"/>
                  <a:gd name="T1" fmla="*/ 4 h 8"/>
                  <a:gd name="T2" fmla="*/ 29 w 33"/>
                  <a:gd name="T3" fmla="*/ 8 h 8"/>
                  <a:gd name="T4" fmla="*/ 4 w 33"/>
                  <a:gd name="T5" fmla="*/ 8 h 8"/>
                  <a:gd name="T6" fmla="*/ 0 w 33"/>
                  <a:gd name="T7" fmla="*/ 4 h 8"/>
                  <a:gd name="T8" fmla="*/ 0 w 33"/>
                  <a:gd name="T9" fmla="*/ 4 h 8"/>
                  <a:gd name="T10" fmla="*/ 4 w 33"/>
                  <a:gd name="T11" fmla="*/ 0 h 8"/>
                  <a:gd name="T12" fmla="*/ 29 w 33"/>
                  <a:gd name="T13" fmla="*/ 0 h 8"/>
                  <a:gd name="T14" fmla="*/ 33 w 33"/>
                  <a:gd name="T15" fmla="*/ 4 h 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8">
                    <a:moveTo>
                      <a:pt x="33" y="4"/>
                    </a:moveTo>
                    <a:cubicBezTo>
                      <a:pt x="33" y="6"/>
                      <a:pt x="31" y="8"/>
                      <a:pt x="29" y="8"/>
                    </a:cubicBezTo>
                    <a:cubicBezTo>
                      <a:pt x="4" y="8"/>
                      <a:pt x="4" y="8"/>
                      <a:pt x="4" y="8"/>
                    </a:cubicBezTo>
                    <a:cubicBezTo>
                      <a:pt x="2" y="8"/>
                      <a:pt x="0" y="6"/>
                      <a:pt x="0" y="4"/>
                    </a:cubicBezTo>
                    <a:cubicBezTo>
                      <a:pt x="0" y="4"/>
                      <a:pt x="0" y="4"/>
                      <a:pt x="0" y="4"/>
                    </a:cubicBezTo>
                    <a:cubicBezTo>
                      <a:pt x="0" y="2"/>
                      <a:pt x="2" y="0"/>
                      <a:pt x="4" y="0"/>
                    </a:cubicBezTo>
                    <a:cubicBezTo>
                      <a:pt x="29" y="0"/>
                      <a:pt x="29" y="0"/>
                      <a:pt x="29" y="0"/>
                    </a:cubicBezTo>
                    <a:cubicBezTo>
                      <a:pt x="31" y="0"/>
                      <a:pt x="33" y="2"/>
                      <a:pt x="33"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2" name="Freeform 16">
                <a:extLst>
                  <a:ext uri="{FF2B5EF4-FFF2-40B4-BE49-F238E27FC236}">
                    <a16:creationId xmlns:a16="http://schemas.microsoft.com/office/drawing/2014/main" id="{FFC1DF46-488E-49C5-BC1B-45A5CE2F8CAD}"/>
                  </a:ext>
                </a:extLst>
              </p:cNvPr>
              <p:cNvSpPr>
                <a:spLocks/>
              </p:cNvSpPr>
              <p:nvPr/>
            </p:nvSpPr>
            <p:spPr bwMode="auto">
              <a:xfrm>
                <a:off x="3034" y="1724"/>
                <a:ext cx="115" cy="19"/>
              </a:xfrm>
              <a:custGeom>
                <a:avLst/>
                <a:gdLst>
                  <a:gd name="T0" fmla="*/ 6 w 49"/>
                  <a:gd name="T1" fmla="*/ 8 h 8"/>
                  <a:gd name="T2" fmla="*/ 43 w 49"/>
                  <a:gd name="T3" fmla="*/ 8 h 8"/>
                  <a:gd name="T4" fmla="*/ 46 w 49"/>
                  <a:gd name="T5" fmla="*/ 5 h 8"/>
                  <a:gd name="T6" fmla="*/ 49 w 49"/>
                  <a:gd name="T7" fmla="*/ 0 h 8"/>
                  <a:gd name="T8" fmla="*/ 0 w 49"/>
                  <a:gd name="T9" fmla="*/ 0 h 8"/>
                  <a:gd name="T10" fmla="*/ 0 w 49"/>
                  <a:gd name="T11" fmla="*/ 1 h 8"/>
                  <a:gd name="T12" fmla="*/ 6 w 49"/>
                  <a:gd name="T13" fmla="*/ 8 h 8"/>
                </a:gdLst>
                <a:ahLst/>
                <a:cxnLst>
                  <a:cxn ang="0">
                    <a:pos x="T0" y="T1"/>
                  </a:cxn>
                  <a:cxn ang="0">
                    <a:pos x="T2" y="T3"/>
                  </a:cxn>
                  <a:cxn ang="0">
                    <a:pos x="T4" y="T5"/>
                  </a:cxn>
                  <a:cxn ang="0">
                    <a:pos x="T6" y="T7"/>
                  </a:cxn>
                  <a:cxn ang="0">
                    <a:pos x="T8" y="T9"/>
                  </a:cxn>
                  <a:cxn ang="0">
                    <a:pos x="T10" y="T11"/>
                  </a:cxn>
                  <a:cxn ang="0">
                    <a:pos x="T12" y="T13"/>
                  </a:cxn>
                </a:cxnLst>
                <a:rect l="0" t="0" r="r" b="b"/>
                <a:pathLst>
                  <a:path w="49" h="8">
                    <a:moveTo>
                      <a:pt x="6" y="8"/>
                    </a:moveTo>
                    <a:cubicBezTo>
                      <a:pt x="43" y="8"/>
                      <a:pt x="43" y="8"/>
                      <a:pt x="43" y="8"/>
                    </a:cubicBezTo>
                    <a:cubicBezTo>
                      <a:pt x="43" y="7"/>
                      <a:pt x="44" y="6"/>
                      <a:pt x="46" y="5"/>
                    </a:cubicBezTo>
                    <a:cubicBezTo>
                      <a:pt x="48" y="3"/>
                      <a:pt x="49" y="1"/>
                      <a:pt x="49" y="0"/>
                    </a:cubicBezTo>
                    <a:cubicBezTo>
                      <a:pt x="0" y="0"/>
                      <a:pt x="0" y="0"/>
                      <a:pt x="0" y="0"/>
                    </a:cubicBezTo>
                    <a:cubicBezTo>
                      <a:pt x="0" y="0"/>
                      <a:pt x="0" y="1"/>
                      <a:pt x="0" y="1"/>
                    </a:cubicBezTo>
                    <a:cubicBezTo>
                      <a:pt x="0" y="2"/>
                      <a:pt x="5" y="6"/>
                      <a:pt x="6" y="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3" name="Freeform 17">
                <a:extLst>
                  <a:ext uri="{FF2B5EF4-FFF2-40B4-BE49-F238E27FC236}">
                    <a16:creationId xmlns:a16="http://schemas.microsoft.com/office/drawing/2014/main" id="{19446609-9F4F-4428-8B0C-37AEC7C2B92B}"/>
                  </a:ext>
                </a:extLst>
              </p:cNvPr>
              <p:cNvSpPr>
                <a:spLocks/>
              </p:cNvSpPr>
              <p:nvPr/>
            </p:nvSpPr>
            <p:spPr bwMode="auto">
              <a:xfrm>
                <a:off x="3029" y="1668"/>
                <a:ext cx="125" cy="11"/>
              </a:xfrm>
              <a:custGeom>
                <a:avLst/>
                <a:gdLst>
                  <a:gd name="T0" fmla="*/ 53 w 53"/>
                  <a:gd name="T1" fmla="*/ 2 h 5"/>
                  <a:gd name="T2" fmla="*/ 51 w 53"/>
                  <a:gd name="T3" fmla="*/ 5 h 5"/>
                  <a:gd name="T4" fmla="*/ 2 w 53"/>
                  <a:gd name="T5" fmla="*/ 5 h 5"/>
                  <a:gd name="T6" fmla="*/ 0 w 53"/>
                  <a:gd name="T7" fmla="*/ 2 h 5"/>
                  <a:gd name="T8" fmla="*/ 0 w 53"/>
                  <a:gd name="T9" fmla="*/ 2 h 5"/>
                  <a:gd name="T10" fmla="*/ 2 w 53"/>
                  <a:gd name="T11" fmla="*/ 0 h 5"/>
                  <a:gd name="T12" fmla="*/ 51 w 53"/>
                  <a:gd name="T13" fmla="*/ 0 h 5"/>
                  <a:gd name="T14" fmla="*/ 53 w 5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2"/>
                    </a:moveTo>
                    <a:cubicBezTo>
                      <a:pt x="53" y="4"/>
                      <a:pt x="52" y="5"/>
                      <a:pt x="51" y="5"/>
                    </a:cubicBezTo>
                    <a:cubicBezTo>
                      <a:pt x="2" y="5"/>
                      <a:pt x="2" y="5"/>
                      <a:pt x="2" y="5"/>
                    </a:cubicBezTo>
                    <a:cubicBezTo>
                      <a:pt x="1" y="5"/>
                      <a:pt x="0" y="4"/>
                      <a:pt x="0" y="2"/>
                    </a:cubicBezTo>
                    <a:cubicBezTo>
                      <a:pt x="0" y="2"/>
                      <a:pt x="0" y="2"/>
                      <a:pt x="0" y="2"/>
                    </a:cubicBezTo>
                    <a:cubicBezTo>
                      <a:pt x="0" y="1"/>
                      <a:pt x="1" y="0"/>
                      <a:pt x="2" y="0"/>
                    </a:cubicBezTo>
                    <a:cubicBezTo>
                      <a:pt x="51" y="0"/>
                      <a:pt x="51" y="0"/>
                      <a:pt x="51" y="0"/>
                    </a:cubicBezTo>
                    <a:cubicBezTo>
                      <a:pt x="52" y="0"/>
                      <a:pt x="53" y="1"/>
                      <a:pt x="5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4" name="Freeform 18">
                <a:extLst>
                  <a:ext uri="{FF2B5EF4-FFF2-40B4-BE49-F238E27FC236}">
                    <a16:creationId xmlns:a16="http://schemas.microsoft.com/office/drawing/2014/main" id="{3337284C-6E6F-4A7B-A482-49F2FE2EA4FF}"/>
                  </a:ext>
                </a:extLst>
              </p:cNvPr>
              <p:cNvSpPr>
                <a:spLocks/>
              </p:cNvSpPr>
              <p:nvPr/>
            </p:nvSpPr>
            <p:spPr bwMode="auto">
              <a:xfrm>
                <a:off x="3029" y="1684"/>
                <a:ext cx="125" cy="12"/>
              </a:xfrm>
              <a:custGeom>
                <a:avLst/>
                <a:gdLst>
                  <a:gd name="T0" fmla="*/ 53 w 53"/>
                  <a:gd name="T1" fmla="*/ 3 h 5"/>
                  <a:gd name="T2" fmla="*/ 51 w 53"/>
                  <a:gd name="T3" fmla="*/ 5 h 5"/>
                  <a:gd name="T4" fmla="*/ 2 w 53"/>
                  <a:gd name="T5" fmla="*/ 5 h 5"/>
                  <a:gd name="T6" fmla="*/ 0 w 53"/>
                  <a:gd name="T7" fmla="*/ 3 h 5"/>
                  <a:gd name="T8" fmla="*/ 0 w 53"/>
                  <a:gd name="T9" fmla="*/ 3 h 5"/>
                  <a:gd name="T10" fmla="*/ 2 w 53"/>
                  <a:gd name="T11" fmla="*/ 0 h 5"/>
                  <a:gd name="T12" fmla="*/ 51 w 53"/>
                  <a:gd name="T13" fmla="*/ 0 h 5"/>
                  <a:gd name="T14" fmla="*/ 53 w 5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3"/>
                    </a:moveTo>
                    <a:cubicBezTo>
                      <a:pt x="53" y="4"/>
                      <a:pt x="52" y="5"/>
                      <a:pt x="51" y="5"/>
                    </a:cubicBezTo>
                    <a:cubicBezTo>
                      <a:pt x="2" y="5"/>
                      <a:pt x="2" y="5"/>
                      <a:pt x="2" y="5"/>
                    </a:cubicBezTo>
                    <a:cubicBezTo>
                      <a:pt x="1" y="5"/>
                      <a:pt x="0" y="4"/>
                      <a:pt x="0" y="3"/>
                    </a:cubicBezTo>
                    <a:cubicBezTo>
                      <a:pt x="0" y="3"/>
                      <a:pt x="0" y="3"/>
                      <a:pt x="0" y="3"/>
                    </a:cubicBezTo>
                    <a:cubicBezTo>
                      <a:pt x="0" y="1"/>
                      <a:pt x="1" y="0"/>
                      <a:pt x="2" y="0"/>
                    </a:cubicBezTo>
                    <a:cubicBezTo>
                      <a:pt x="51" y="0"/>
                      <a:pt x="51" y="0"/>
                      <a:pt x="51" y="0"/>
                    </a:cubicBezTo>
                    <a:cubicBezTo>
                      <a:pt x="52" y="0"/>
                      <a:pt x="53" y="1"/>
                      <a:pt x="53"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5" name="Freeform 19">
                <a:extLst>
                  <a:ext uri="{FF2B5EF4-FFF2-40B4-BE49-F238E27FC236}">
                    <a16:creationId xmlns:a16="http://schemas.microsoft.com/office/drawing/2014/main" id="{D89B9C73-06EA-40E2-A7C5-02F9A86A211A}"/>
                  </a:ext>
                </a:extLst>
              </p:cNvPr>
              <p:cNvSpPr>
                <a:spLocks/>
              </p:cNvSpPr>
              <p:nvPr/>
            </p:nvSpPr>
            <p:spPr bwMode="auto">
              <a:xfrm>
                <a:off x="3029" y="1703"/>
                <a:ext cx="125" cy="12"/>
              </a:xfrm>
              <a:custGeom>
                <a:avLst/>
                <a:gdLst>
                  <a:gd name="T0" fmla="*/ 53 w 53"/>
                  <a:gd name="T1" fmla="*/ 2 h 5"/>
                  <a:gd name="T2" fmla="*/ 51 w 53"/>
                  <a:gd name="T3" fmla="*/ 5 h 5"/>
                  <a:gd name="T4" fmla="*/ 2 w 53"/>
                  <a:gd name="T5" fmla="*/ 5 h 5"/>
                  <a:gd name="T6" fmla="*/ 0 w 53"/>
                  <a:gd name="T7" fmla="*/ 2 h 5"/>
                  <a:gd name="T8" fmla="*/ 0 w 53"/>
                  <a:gd name="T9" fmla="*/ 2 h 5"/>
                  <a:gd name="T10" fmla="*/ 2 w 53"/>
                  <a:gd name="T11" fmla="*/ 0 h 5"/>
                  <a:gd name="T12" fmla="*/ 51 w 53"/>
                  <a:gd name="T13" fmla="*/ 0 h 5"/>
                  <a:gd name="T14" fmla="*/ 53 w 5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2"/>
                    </a:moveTo>
                    <a:cubicBezTo>
                      <a:pt x="53" y="4"/>
                      <a:pt x="52" y="5"/>
                      <a:pt x="51" y="5"/>
                    </a:cubicBezTo>
                    <a:cubicBezTo>
                      <a:pt x="2" y="5"/>
                      <a:pt x="2" y="5"/>
                      <a:pt x="2" y="5"/>
                    </a:cubicBezTo>
                    <a:cubicBezTo>
                      <a:pt x="1" y="5"/>
                      <a:pt x="0" y="4"/>
                      <a:pt x="0" y="2"/>
                    </a:cubicBezTo>
                    <a:cubicBezTo>
                      <a:pt x="0" y="2"/>
                      <a:pt x="0" y="2"/>
                      <a:pt x="0" y="2"/>
                    </a:cubicBezTo>
                    <a:cubicBezTo>
                      <a:pt x="0" y="1"/>
                      <a:pt x="1" y="0"/>
                      <a:pt x="2" y="0"/>
                    </a:cubicBezTo>
                    <a:cubicBezTo>
                      <a:pt x="51" y="0"/>
                      <a:pt x="51" y="0"/>
                      <a:pt x="51" y="0"/>
                    </a:cubicBezTo>
                    <a:cubicBezTo>
                      <a:pt x="52" y="0"/>
                      <a:pt x="53" y="1"/>
                      <a:pt x="5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6" name="Freeform 20">
                <a:extLst>
                  <a:ext uri="{FF2B5EF4-FFF2-40B4-BE49-F238E27FC236}">
                    <a16:creationId xmlns:a16="http://schemas.microsoft.com/office/drawing/2014/main" id="{F06B0EDF-6589-40DE-938B-6CCDBBDCC472}"/>
                  </a:ext>
                </a:extLst>
              </p:cNvPr>
              <p:cNvSpPr>
                <a:spLocks/>
              </p:cNvSpPr>
              <p:nvPr/>
            </p:nvSpPr>
            <p:spPr bwMode="auto">
              <a:xfrm>
                <a:off x="3029" y="1717"/>
                <a:ext cx="125" cy="10"/>
              </a:xfrm>
              <a:custGeom>
                <a:avLst/>
                <a:gdLst>
                  <a:gd name="T0" fmla="*/ 53 w 53"/>
                  <a:gd name="T1" fmla="*/ 2 h 4"/>
                  <a:gd name="T2" fmla="*/ 51 w 53"/>
                  <a:gd name="T3" fmla="*/ 4 h 4"/>
                  <a:gd name="T4" fmla="*/ 2 w 53"/>
                  <a:gd name="T5" fmla="*/ 4 h 4"/>
                  <a:gd name="T6" fmla="*/ 0 w 53"/>
                  <a:gd name="T7" fmla="*/ 2 h 4"/>
                  <a:gd name="T8" fmla="*/ 0 w 53"/>
                  <a:gd name="T9" fmla="*/ 2 h 4"/>
                  <a:gd name="T10" fmla="*/ 2 w 53"/>
                  <a:gd name="T11" fmla="*/ 0 h 4"/>
                  <a:gd name="T12" fmla="*/ 51 w 53"/>
                  <a:gd name="T13" fmla="*/ 0 h 4"/>
                  <a:gd name="T14" fmla="*/ 53 w 53"/>
                  <a:gd name="T15" fmla="*/ 2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4">
                    <a:moveTo>
                      <a:pt x="53" y="2"/>
                    </a:moveTo>
                    <a:cubicBezTo>
                      <a:pt x="53" y="3"/>
                      <a:pt x="52" y="4"/>
                      <a:pt x="51" y="4"/>
                    </a:cubicBezTo>
                    <a:cubicBezTo>
                      <a:pt x="2" y="4"/>
                      <a:pt x="2" y="4"/>
                      <a:pt x="2" y="4"/>
                    </a:cubicBezTo>
                    <a:cubicBezTo>
                      <a:pt x="1" y="4"/>
                      <a:pt x="0" y="3"/>
                      <a:pt x="0" y="2"/>
                    </a:cubicBezTo>
                    <a:cubicBezTo>
                      <a:pt x="0" y="2"/>
                      <a:pt x="0" y="2"/>
                      <a:pt x="0" y="2"/>
                    </a:cubicBezTo>
                    <a:cubicBezTo>
                      <a:pt x="0" y="1"/>
                      <a:pt x="1" y="0"/>
                      <a:pt x="2" y="0"/>
                    </a:cubicBezTo>
                    <a:cubicBezTo>
                      <a:pt x="51" y="0"/>
                      <a:pt x="51" y="0"/>
                      <a:pt x="51" y="0"/>
                    </a:cubicBezTo>
                    <a:cubicBezTo>
                      <a:pt x="52" y="0"/>
                      <a:pt x="53" y="1"/>
                      <a:pt x="53" y="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7" name="Freeform 21">
                <a:extLst>
                  <a:ext uri="{FF2B5EF4-FFF2-40B4-BE49-F238E27FC236}">
                    <a16:creationId xmlns:a16="http://schemas.microsoft.com/office/drawing/2014/main" id="{4F9BC075-7D01-470E-BCAA-577FEBE253AC}"/>
                  </a:ext>
                </a:extLst>
              </p:cNvPr>
              <p:cNvSpPr>
                <a:spLocks/>
              </p:cNvSpPr>
              <p:nvPr/>
            </p:nvSpPr>
            <p:spPr bwMode="auto">
              <a:xfrm>
                <a:off x="3026" y="1649"/>
                <a:ext cx="131" cy="12"/>
              </a:xfrm>
              <a:custGeom>
                <a:avLst/>
                <a:gdLst>
                  <a:gd name="T0" fmla="*/ 55 w 55"/>
                  <a:gd name="T1" fmla="*/ 3 h 5"/>
                  <a:gd name="T2" fmla="*/ 52 w 55"/>
                  <a:gd name="T3" fmla="*/ 5 h 5"/>
                  <a:gd name="T4" fmla="*/ 3 w 55"/>
                  <a:gd name="T5" fmla="*/ 5 h 5"/>
                  <a:gd name="T6" fmla="*/ 0 w 55"/>
                  <a:gd name="T7" fmla="*/ 3 h 5"/>
                  <a:gd name="T8" fmla="*/ 0 w 55"/>
                  <a:gd name="T9" fmla="*/ 3 h 5"/>
                  <a:gd name="T10" fmla="*/ 3 w 55"/>
                  <a:gd name="T11" fmla="*/ 0 h 5"/>
                  <a:gd name="T12" fmla="*/ 52 w 55"/>
                  <a:gd name="T13" fmla="*/ 0 h 5"/>
                  <a:gd name="T14" fmla="*/ 55 w 55"/>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5" h="5">
                    <a:moveTo>
                      <a:pt x="55" y="3"/>
                    </a:moveTo>
                    <a:cubicBezTo>
                      <a:pt x="55" y="4"/>
                      <a:pt x="54" y="5"/>
                      <a:pt x="52" y="5"/>
                    </a:cubicBezTo>
                    <a:cubicBezTo>
                      <a:pt x="3" y="5"/>
                      <a:pt x="3" y="5"/>
                      <a:pt x="3" y="5"/>
                    </a:cubicBezTo>
                    <a:cubicBezTo>
                      <a:pt x="1" y="5"/>
                      <a:pt x="0" y="4"/>
                      <a:pt x="0" y="3"/>
                    </a:cubicBezTo>
                    <a:cubicBezTo>
                      <a:pt x="0" y="3"/>
                      <a:pt x="0" y="3"/>
                      <a:pt x="0" y="3"/>
                    </a:cubicBezTo>
                    <a:cubicBezTo>
                      <a:pt x="0" y="1"/>
                      <a:pt x="1" y="0"/>
                      <a:pt x="3" y="0"/>
                    </a:cubicBezTo>
                    <a:cubicBezTo>
                      <a:pt x="52" y="0"/>
                      <a:pt x="52" y="0"/>
                      <a:pt x="52" y="0"/>
                    </a:cubicBezTo>
                    <a:cubicBezTo>
                      <a:pt x="54" y="0"/>
                      <a:pt x="55" y="1"/>
                      <a:pt x="55" y="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8" name="Freeform 22">
                <a:extLst>
                  <a:ext uri="{FF2B5EF4-FFF2-40B4-BE49-F238E27FC236}">
                    <a16:creationId xmlns:a16="http://schemas.microsoft.com/office/drawing/2014/main" id="{2CA41E82-A71C-4ECC-A34A-9C6C6FE5C79C}"/>
                  </a:ext>
                </a:extLst>
              </p:cNvPr>
              <p:cNvSpPr>
                <a:spLocks noEditPoints="1"/>
              </p:cNvSpPr>
              <p:nvPr/>
            </p:nvSpPr>
            <p:spPr bwMode="auto">
              <a:xfrm>
                <a:off x="2939" y="1260"/>
                <a:ext cx="303" cy="377"/>
              </a:xfrm>
              <a:custGeom>
                <a:avLst/>
                <a:gdLst>
                  <a:gd name="T0" fmla="*/ 41 w 128"/>
                  <a:gd name="T1" fmla="*/ 159 h 159"/>
                  <a:gd name="T2" fmla="*/ 39 w 128"/>
                  <a:gd name="T3" fmla="*/ 159 h 159"/>
                  <a:gd name="T4" fmla="*/ 37 w 128"/>
                  <a:gd name="T5" fmla="*/ 158 h 159"/>
                  <a:gd name="T6" fmla="*/ 29 w 128"/>
                  <a:gd name="T7" fmla="*/ 145 h 159"/>
                  <a:gd name="T8" fmla="*/ 28 w 128"/>
                  <a:gd name="T9" fmla="*/ 139 h 159"/>
                  <a:gd name="T10" fmla="*/ 27 w 128"/>
                  <a:gd name="T11" fmla="*/ 132 h 159"/>
                  <a:gd name="T12" fmla="*/ 19 w 128"/>
                  <a:gd name="T13" fmla="*/ 116 h 159"/>
                  <a:gd name="T14" fmla="*/ 17 w 128"/>
                  <a:gd name="T15" fmla="*/ 112 h 159"/>
                  <a:gd name="T16" fmla="*/ 16 w 128"/>
                  <a:gd name="T17" fmla="*/ 110 h 159"/>
                  <a:gd name="T18" fmla="*/ 6 w 128"/>
                  <a:gd name="T19" fmla="*/ 92 h 159"/>
                  <a:gd name="T20" fmla="*/ 0 w 128"/>
                  <a:gd name="T21" fmla="*/ 64 h 159"/>
                  <a:gd name="T22" fmla="*/ 0 w 128"/>
                  <a:gd name="T23" fmla="*/ 60 h 159"/>
                  <a:gd name="T24" fmla="*/ 6 w 128"/>
                  <a:gd name="T25" fmla="*/ 35 h 159"/>
                  <a:gd name="T26" fmla="*/ 19 w 128"/>
                  <a:gd name="T27" fmla="*/ 18 h 159"/>
                  <a:gd name="T28" fmla="*/ 60 w 128"/>
                  <a:gd name="T29" fmla="*/ 0 h 159"/>
                  <a:gd name="T30" fmla="*/ 65 w 128"/>
                  <a:gd name="T31" fmla="*/ 0 h 159"/>
                  <a:gd name="T32" fmla="*/ 109 w 128"/>
                  <a:gd name="T33" fmla="*/ 18 h 159"/>
                  <a:gd name="T34" fmla="*/ 128 w 128"/>
                  <a:gd name="T35" fmla="*/ 62 h 159"/>
                  <a:gd name="T36" fmla="*/ 128 w 128"/>
                  <a:gd name="T37" fmla="*/ 64 h 159"/>
                  <a:gd name="T38" fmla="*/ 114 w 128"/>
                  <a:gd name="T39" fmla="*/ 107 h 159"/>
                  <a:gd name="T40" fmla="*/ 111 w 128"/>
                  <a:gd name="T41" fmla="*/ 112 h 159"/>
                  <a:gd name="T42" fmla="*/ 109 w 128"/>
                  <a:gd name="T43" fmla="*/ 116 h 159"/>
                  <a:gd name="T44" fmla="*/ 101 w 128"/>
                  <a:gd name="T45" fmla="*/ 132 h 159"/>
                  <a:gd name="T46" fmla="*/ 100 w 128"/>
                  <a:gd name="T47" fmla="*/ 139 h 159"/>
                  <a:gd name="T48" fmla="*/ 92 w 128"/>
                  <a:gd name="T49" fmla="*/ 158 h 159"/>
                  <a:gd name="T50" fmla="*/ 90 w 128"/>
                  <a:gd name="T51" fmla="*/ 159 h 159"/>
                  <a:gd name="T52" fmla="*/ 86 w 128"/>
                  <a:gd name="T53" fmla="*/ 159 h 159"/>
                  <a:gd name="T54" fmla="*/ 73 w 128"/>
                  <a:gd name="T55" fmla="*/ 159 h 159"/>
                  <a:gd name="T56" fmla="*/ 60 w 128"/>
                  <a:gd name="T57" fmla="*/ 159 h 159"/>
                  <a:gd name="T58" fmla="*/ 41 w 128"/>
                  <a:gd name="T59" fmla="*/ 159 h 159"/>
                  <a:gd name="T60" fmla="*/ 65 w 128"/>
                  <a:gd name="T61" fmla="*/ 11 h 159"/>
                  <a:gd name="T62" fmla="*/ 61 w 128"/>
                  <a:gd name="T63" fmla="*/ 11 h 159"/>
                  <a:gd name="T64" fmla="*/ 27 w 128"/>
                  <a:gd name="T65" fmla="*/ 26 h 159"/>
                  <a:gd name="T66" fmla="*/ 16 w 128"/>
                  <a:gd name="T67" fmla="*/ 40 h 159"/>
                  <a:gd name="T68" fmla="*/ 11 w 128"/>
                  <a:gd name="T69" fmla="*/ 60 h 159"/>
                  <a:gd name="T70" fmla="*/ 11 w 128"/>
                  <a:gd name="T71" fmla="*/ 64 h 159"/>
                  <a:gd name="T72" fmla="*/ 16 w 128"/>
                  <a:gd name="T73" fmla="*/ 87 h 159"/>
                  <a:gd name="T74" fmla="*/ 25 w 128"/>
                  <a:gd name="T75" fmla="*/ 105 h 159"/>
                  <a:gd name="T76" fmla="*/ 27 w 128"/>
                  <a:gd name="T77" fmla="*/ 107 h 159"/>
                  <a:gd name="T78" fmla="*/ 29 w 128"/>
                  <a:gd name="T79" fmla="*/ 111 h 159"/>
                  <a:gd name="T80" fmla="*/ 37 w 128"/>
                  <a:gd name="T81" fmla="*/ 129 h 159"/>
                  <a:gd name="T82" fmla="*/ 39 w 128"/>
                  <a:gd name="T83" fmla="*/ 138 h 159"/>
                  <a:gd name="T84" fmla="*/ 40 w 128"/>
                  <a:gd name="T85" fmla="*/ 143 h 159"/>
                  <a:gd name="T86" fmla="*/ 43 w 128"/>
                  <a:gd name="T87" fmla="*/ 148 h 159"/>
                  <a:gd name="T88" fmla="*/ 60 w 128"/>
                  <a:gd name="T89" fmla="*/ 148 h 159"/>
                  <a:gd name="T90" fmla="*/ 73 w 128"/>
                  <a:gd name="T91" fmla="*/ 148 h 159"/>
                  <a:gd name="T92" fmla="*/ 86 w 128"/>
                  <a:gd name="T93" fmla="*/ 148 h 159"/>
                  <a:gd name="T94" fmla="*/ 89 w 128"/>
                  <a:gd name="T95" fmla="*/ 138 h 159"/>
                  <a:gd name="T96" fmla="*/ 91 w 128"/>
                  <a:gd name="T97" fmla="*/ 128 h 159"/>
                  <a:gd name="T98" fmla="*/ 99 w 128"/>
                  <a:gd name="T99" fmla="*/ 111 h 159"/>
                  <a:gd name="T100" fmla="*/ 101 w 128"/>
                  <a:gd name="T101" fmla="*/ 107 h 159"/>
                  <a:gd name="T102" fmla="*/ 104 w 128"/>
                  <a:gd name="T103" fmla="*/ 101 h 159"/>
                  <a:gd name="T104" fmla="*/ 117 w 128"/>
                  <a:gd name="T105" fmla="*/ 63 h 159"/>
                  <a:gd name="T106" fmla="*/ 117 w 128"/>
                  <a:gd name="T107" fmla="*/ 62 h 159"/>
                  <a:gd name="T108" fmla="*/ 102 w 128"/>
                  <a:gd name="T109" fmla="*/ 26 h 159"/>
                  <a:gd name="T110" fmla="*/ 65 w 128"/>
                  <a:gd name="T111" fmla="*/ 11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8" h="159">
                    <a:moveTo>
                      <a:pt x="41" y="159"/>
                    </a:moveTo>
                    <a:cubicBezTo>
                      <a:pt x="39" y="159"/>
                      <a:pt x="39" y="159"/>
                      <a:pt x="39" y="159"/>
                    </a:cubicBezTo>
                    <a:cubicBezTo>
                      <a:pt x="37" y="158"/>
                      <a:pt x="37" y="158"/>
                      <a:pt x="37" y="158"/>
                    </a:cubicBezTo>
                    <a:cubicBezTo>
                      <a:pt x="33" y="155"/>
                      <a:pt x="29" y="151"/>
                      <a:pt x="29" y="145"/>
                    </a:cubicBezTo>
                    <a:cubicBezTo>
                      <a:pt x="28" y="143"/>
                      <a:pt x="28" y="141"/>
                      <a:pt x="28" y="139"/>
                    </a:cubicBezTo>
                    <a:cubicBezTo>
                      <a:pt x="28" y="137"/>
                      <a:pt x="27" y="134"/>
                      <a:pt x="27" y="132"/>
                    </a:cubicBezTo>
                    <a:cubicBezTo>
                      <a:pt x="25" y="126"/>
                      <a:pt x="22" y="121"/>
                      <a:pt x="19" y="116"/>
                    </a:cubicBezTo>
                    <a:cubicBezTo>
                      <a:pt x="19" y="115"/>
                      <a:pt x="18" y="114"/>
                      <a:pt x="17" y="112"/>
                    </a:cubicBezTo>
                    <a:cubicBezTo>
                      <a:pt x="16" y="110"/>
                      <a:pt x="16" y="110"/>
                      <a:pt x="16" y="110"/>
                    </a:cubicBezTo>
                    <a:cubicBezTo>
                      <a:pt x="12" y="104"/>
                      <a:pt x="9" y="98"/>
                      <a:pt x="6" y="92"/>
                    </a:cubicBezTo>
                    <a:cubicBezTo>
                      <a:pt x="3" y="84"/>
                      <a:pt x="1" y="76"/>
                      <a:pt x="0" y="64"/>
                    </a:cubicBezTo>
                    <a:cubicBezTo>
                      <a:pt x="0" y="60"/>
                      <a:pt x="0" y="60"/>
                      <a:pt x="0" y="60"/>
                    </a:cubicBezTo>
                    <a:cubicBezTo>
                      <a:pt x="0" y="51"/>
                      <a:pt x="2" y="43"/>
                      <a:pt x="6" y="35"/>
                    </a:cubicBezTo>
                    <a:cubicBezTo>
                      <a:pt x="9" y="28"/>
                      <a:pt x="14" y="23"/>
                      <a:pt x="19" y="18"/>
                    </a:cubicBezTo>
                    <a:cubicBezTo>
                      <a:pt x="30" y="6"/>
                      <a:pt x="44" y="0"/>
                      <a:pt x="60" y="0"/>
                    </a:cubicBezTo>
                    <a:cubicBezTo>
                      <a:pt x="65" y="0"/>
                      <a:pt x="65" y="0"/>
                      <a:pt x="65" y="0"/>
                    </a:cubicBezTo>
                    <a:cubicBezTo>
                      <a:pt x="83" y="1"/>
                      <a:pt x="98" y="7"/>
                      <a:pt x="109" y="18"/>
                    </a:cubicBezTo>
                    <a:cubicBezTo>
                      <a:pt x="121" y="30"/>
                      <a:pt x="128" y="44"/>
                      <a:pt x="128" y="62"/>
                    </a:cubicBezTo>
                    <a:cubicBezTo>
                      <a:pt x="128" y="64"/>
                      <a:pt x="128" y="64"/>
                      <a:pt x="128" y="64"/>
                    </a:cubicBezTo>
                    <a:cubicBezTo>
                      <a:pt x="127" y="82"/>
                      <a:pt x="120" y="95"/>
                      <a:pt x="114" y="107"/>
                    </a:cubicBezTo>
                    <a:cubicBezTo>
                      <a:pt x="113" y="108"/>
                      <a:pt x="112" y="110"/>
                      <a:pt x="111" y="112"/>
                    </a:cubicBezTo>
                    <a:cubicBezTo>
                      <a:pt x="110" y="113"/>
                      <a:pt x="110" y="114"/>
                      <a:pt x="109" y="116"/>
                    </a:cubicBezTo>
                    <a:cubicBezTo>
                      <a:pt x="106" y="121"/>
                      <a:pt x="103" y="126"/>
                      <a:pt x="101" y="132"/>
                    </a:cubicBezTo>
                    <a:cubicBezTo>
                      <a:pt x="101" y="134"/>
                      <a:pt x="100" y="137"/>
                      <a:pt x="100" y="139"/>
                    </a:cubicBezTo>
                    <a:cubicBezTo>
                      <a:pt x="99" y="146"/>
                      <a:pt x="98" y="154"/>
                      <a:pt x="92" y="158"/>
                    </a:cubicBezTo>
                    <a:cubicBezTo>
                      <a:pt x="90" y="159"/>
                      <a:pt x="90" y="159"/>
                      <a:pt x="90" y="159"/>
                    </a:cubicBezTo>
                    <a:cubicBezTo>
                      <a:pt x="86" y="159"/>
                      <a:pt x="86" y="159"/>
                      <a:pt x="86" y="159"/>
                    </a:cubicBezTo>
                    <a:cubicBezTo>
                      <a:pt x="82" y="159"/>
                      <a:pt x="77" y="159"/>
                      <a:pt x="73" y="159"/>
                    </a:cubicBezTo>
                    <a:cubicBezTo>
                      <a:pt x="69" y="159"/>
                      <a:pt x="64" y="159"/>
                      <a:pt x="60" y="159"/>
                    </a:cubicBezTo>
                    <a:cubicBezTo>
                      <a:pt x="53" y="159"/>
                      <a:pt x="47" y="159"/>
                      <a:pt x="41" y="159"/>
                    </a:cubicBezTo>
                    <a:close/>
                    <a:moveTo>
                      <a:pt x="65" y="11"/>
                    </a:moveTo>
                    <a:cubicBezTo>
                      <a:pt x="61" y="11"/>
                      <a:pt x="61" y="11"/>
                      <a:pt x="61" y="11"/>
                    </a:cubicBezTo>
                    <a:cubicBezTo>
                      <a:pt x="47" y="11"/>
                      <a:pt x="36" y="16"/>
                      <a:pt x="27" y="26"/>
                    </a:cubicBezTo>
                    <a:cubicBezTo>
                      <a:pt x="23" y="30"/>
                      <a:pt x="19" y="34"/>
                      <a:pt x="16" y="40"/>
                    </a:cubicBezTo>
                    <a:cubicBezTo>
                      <a:pt x="13" y="47"/>
                      <a:pt x="12" y="53"/>
                      <a:pt x="11" y="60"/>
                    </a:cubicBezTo>
                    <a:cubicBezTo>
                      <a:pt x="11" y="64"/>
                      <a:pt x="11" y="64"/>
                      <a:pt x="11" y="64"/>
                    </a:cubicBezTo>
                    <a:cubicBezTo>
                      <a:pt x="12" y="74"/>
                      <a:pt x="13" y="81"/>
                      <a:pt x="16" y="87"/>
                    </a:cubicBezTo>
                    <a:cubicBezTo>
                      <a:pt x="19" y="93"/>
                      <a:pt x="22" y="99"/>
                      <a:pt x="25" y="105"/>
                    </a:cubicBezTo>
                    <a:cubicBezTo>
                      <a:pt x="27" y="107"/>
                      <a:pt x="27" y="107"/>
                      <a:pt x="27" y="107"/>
                    </a:cubicBezTo>
                    <a:cubicBezTo>
                      <a:pt x="27" y="108"/>
                      <a:pt x="28" y="109"/>
                      <a:pt x="29" y="111"/>
                    </a:cubicBezTo>
                    <a:cubicBezTo>
                      <a:pt x="32" y="116"/>
                      <a:pt x="36" y="122"/>
                      <a:pt x="37" y="129"/>
                    </a:cubicBezTo>
                    <a:cubicBezTo>
                      <a:pt x="38" y="132"/>
                      <a:pt x="39" y="135"/>
                      <a:pt x="39" y="138"/>
                    </a:cubicBezTo>
                    <a:cubicBezTo>
                      <a:pt x="39" y="140"/>
                      <a:pt x="39" y="141"/>
                      <a:pt x="40" y="143"/>
                    </a:cubicBezTo>
                    <a:cubicBezTo>
                      <a:pt x="40" y="145"/>
                      <a:pt x="41" y="147"/>
                      <a:pt x="43" y="148"/>
                    </a:cubicBezTo>
                    <a:cubicBezTo>
                      <a:pt x="48" y="148"/>
                      <a:pt x="54" y="148"/>
                      <a:pt x="60" y="148"/>
                    </a:cubicBezTo>
                    <a:cubicBezTo>
                      <a:pt x="64" y="148"/>
                      <a:pt x="69" y="148"/>
                      <a:pt x="73" y="148"/>
                    </a:cubicBezTo>
                    <a:cubicBezTo>
                      <a:pt x="77" y="148"/>
                      <a:pt x="82" y="148"/>
                      <a:pt x="86" y="148"/>
                    </a:cubicBezTo>
                    <a:cubicBezTo>
                      <a:pt x="88" y="146"/>
                      <a:pt x="88" y="142"/>
                      <a:pt x="89" y="138"/>
                    </a:cubicBezTo>
                    <a:cubicBezTo>
                      <a:pt x="89" y="134"/>
                      <a:pt x="90" y="131"/>
                      <a:pt x="91" y="128"/>
                    </a:cubicBezTo>
                    <a:cubicBezTo>
                      <a:pt x="93" y="122"/>
                      <a:pt x="96" y="116"/>
                      <a:pt x="99" y="111"/>
                    </a:cubicBezTo>
                    <a:cubicBezTo>
                      <a:pt x="100" y="109"/>
                      <a:pt x="101" y="108"/>
                      <a:pt x="101" y="107"/>
                    </a:cubicBezTo>
                    <a:cubicBezTo>
                      <a:pt x="102" y="105"/>
                      <a:pt x="103" y="103"/>
                      <a:pt x="104" y="101"/>
                    </a:cubicBezTo>
                    <a:cubicBezTo>
                      <a:pt x="110" y="90"/>
                      <a:pt x="116" y="79"/>
                      <a:pt x="117" y="63"/>
                    </a:cubicBezTo>
                    <a:cubicBezTo>
                      <a:pt x="117" y="62"/>
                      <a:pt x="117" y="62"/>
                      <a:pt x="117" y="62"/>
                    </a:cubicBezTo>
                    <a:cubicBezTo>
                      <a:pt x="117" y="48"/>
                      <a:pt x="111" y="36"/>
                      <a:pt x="102" y="26"/>
                    </a:cubicBezTo>
                    <a:cubicBezTo>
                      <a:pt x="92" y="17"/>
                      <a:pt x="80" y="12"/>
                      <a:pt x="65" y="1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9" name="Freeform 23">
                <a:extLst>
                  <a:ext uri="{FF2B5EF4-FFF2-40B4-BE49-F238E27FC236}">
                    <a16:creationId xmlns:a16="http://schemas.microsoft.com/office/drawing/2014/main" id="{9413AD60-6C25-4162-872D-E7D67AD4560F}"/>
                  </a:ext>
                </a:extLst>
              </p:cNvPr>
              <p:cNvSpPr>
                <a:spLocks/>
              </p:cNvSpPr>
              <p:nvPr/>
            </p:nvSpPr>
            <p:spPr bwMode="auto">
              <a:xfrm>
                <a:off x="3050" y="2468"/>
                <a:ext cx="170" cy="192"/>
              </a:xfrm>
              <a:custGeom>
                <a:avLst/>
                <a:gdLst>
                  <a:gd name="T0" fmla="*/ 67 w 72"/>
                  <a:gd name="T1" fmla="*/ 36 h 81"/>
                  <a:gd name="T2" fmla="*/ 36 w 72"/>
                  <a:gd name="T3" fmla="*/ 0 h 81"/>
                  <a:gd name="T4" fmla="*/ 5 w 72"/>
                  <a:gd name="T5" fmla="*/ 37 h 81"/>
                  <a:gd name="T6" fmla="*/ 0 w 72"/>
                  <a:gd name="T7" fmla="*/ 45 h 81"/>
                  <a:gd name="T8" fmla="*/ 5 w 72"/>
                  <a:gd name="T9" fmla="*/ 54 h 81"/>
                  <a:gd name="T10" fmla="*/ 6 w 72"/>
                  <a:gd name="T11" fmla="*/ 54 h 81"/>
                  <a:gd name="T12" fmla="*/ 36 w 72"/>
                  <a:gd name="T13" fmla="*/ 81 h 81"/>
                  <a:gd name="T14" fmla="*/ 66 w 72"/>
                  <a:gd name="T15" fmla="*/ 53 h 81"/>
                  <a:gd name="T16" fmla="*/ 67 w 72"/>
                  <a:gd name="T17" fmla="*/ 53 h 81"/>
                  <a:gd name="T18" fmla="*/ 72 w 72"/>
                  <a:gd name="T19" fmla="*/ 44 h 81"/>
                  <a:gd name="T20" fmla="*/ 67 w 72"/>
                  <a:gd name="T21" fmla="*/ 3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2" h="81">
                    <a:moveTo>
                      <a:pt x="67" y="36"/>
                    </a:moveTo>
                    <a:cubicBezTo>
                      <a:pt x="65" y="16"/>
                      <a:pt x="52" y="0"/>
                      <a:pt x="36" y="0"/>
                    </a:cubicBezTo>
                    <a:cubicBezTo>
                      <a:pt x="19" y="0"/>
                      <a:pt x="6" y="16"/>
                      <a:pt x="5" y="37"/>
                    </a:cubicBezTo>
                    <a:cubicBezTo>
                      <a:pt x="2" y="38"/>
                      <a:pt x="0" y="41"/>
                      <a:pt x="0" y="45"/>
                    </a:cubicBezTo>
                    <a:cubicBezTo>
                      <a:pt x="0" y="50"/>
                      <a:pt x="2" y="54"/>
                      <a:pt x="5" y="54"/>
                    </a:cubicBezTo>
                    <a:cubicBezTo>
                      <a:pt x="6" y="54"/>
                      <a:pt x="6" y="54"/>
                      <a:pt x="6" y="54"/>
                    </a:cubicBezTo>
                    <a:cubicBezTo>
                      <a:pt x="11" y="69"/>
                      <a:pt x="22" y="81"/>
                      <a:pt x="36" y="81"/>
                    </a:cubicBezTo>
                    <a:cubicBezTo>
                      <a:pt x="50" y="81"/>
                      <a:pt x="62" y="69"/>
                      <a:pt x="66" y="53"/>
                    </a:cubicBezTo>
                    <a:cubicBezTo>
                      <a:pt x="66" y="53"/>
                      <a:pt x="67" y="53"/>
                      <a:pt x="67" y="53"/>
                    </a:cubicBezTo>
                    <a:cubicBezTo>
                      <a:pt x="70" y="53"/>
                      <a:pt x="72" y="49"/>
                      <a:pt x="72" y="44"/>
                    </a:cubicBezTo>
                    <a:cubicBezTo>
                      <a:pt x="72" y="40"/>
                      <a:pt x="70" y="36"/>
                      <a:pt x="67" y="3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0" name="Freeform 24">
                <a:extLst>
                  <a:ext uri="{FF2B5EF4-FFF2-40B4-BE49-F238E27FC236}">
                    <a16:creationId xmlns:a16="http://schemas.microsoft.com/office/drawing/2014/main" id="{1E3F30B2-BEFD-4DA9-85AF-081AF5071C2F}"/>
                  </a:ext>
                </a:extLst>
              </p:cNvPr>
              <p:cNvSpPr>
                <a:spLocks/>
              </p:cNvSpPr>
              <p:nvPr/>
            </p:nvSpPr>
            <p:spPr bwMode="auto">
              <a:xfrm>
                <a:off x="2958" y="2655"/>
                <a:ext cx="232" cy="147"/>
              </a:xfrm>
              <a:custGeom>
                <a:avLst/>
                <a:gdLst>
                  <a:gd name="T0" fmla="*/ 94 w 98"/>
                  <a:gd name="T1" fmla="*/ 4 h 62"/>
                  <a:gd name="T2" fmla="*/ 77 w 98"/>
                  <a:gd name="T3" fmla="*/ 45 h 62"/>
                  <a:gd name="T4" fmla="*/ 54 w 98"/>
                  <a:gd name="T5" fmla="*/ 1 h 62"/>
                  <a:gd name="T6" fmla="*/ 7 w 98"/>
                  <a:gd name="T7" fmla="*/ 20 h 62"/>
                  <a:gd name="T8" fmla="*/ 2 w 98"/>
                  <a:gd name="T9" fmla="*/ 62 h 62"/>
                  <a:gd name="T10" fmla="*/ 72 w 98"/>
                  <a:gd name="T11" fmla="*/ 62 h 62"/>
                  <a:gd name="T12" fmla="*/ 98 w 98"/>
                  <a:gd name="T13" fmla="*/ 40 h 62"/>
                  <a:gd name="T14" fmla="*/ 94 w 98"/>
                  <a:gd name="T15" fmla="*/ 4 h 6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62">
                    <a:moveTo>
                      <a:pt x="94" y="4"/>
                    </a:moveTo>
                    <a:cubicBezTo>
                      <a:pt x="77" y="45"/>
                      <a:pt x="77" y="45"/>
                      <a:pt x="77" y="45"/>
                    </a:cubicBezTo>
                    <a:cubicBezTo>
                      <a:pt x="54" y="1"/>
                      <a:pt x="54" y="1"/>
                      <a:pt x="54" y="1"/>
                    </a:cubicBezTo>
                    <a:cubicBezTo>
                      <a:pt x="36" y="0"/>
                      <a:pt x="15" y="7"/>
                      <a:pt x="7" y="20"/>
                    </a:cubicBezTo>
                    <a:cubicBezTo>
                      <a:pt x="0" y="33"/>
                      <a:pt x="2" y="62"/>
                      <a:pt x="2" y="62"/>
                    </a:cubicBezTo>
                    <a:cubicBezTo>
                      <a:pt x="72" y="62"/>
                      <a:pt x="72" y="62"/>
                      <a:pt x="72" y="62"/>
                    </a:cubicBezTo>
                    <a:cubicBezTo>
                      <a:pt x="98" y="40"/>
                      <a:pt x="98" y="40"/>
                      <a:pt x="98" y="40"/>
                    </a:cubicBezTo>
                    <a:cubicBezTo>
                      <a:pt x="90" y="34"/>
                      <a:pt x="94" y="4"/>
                      <a:pt x="94"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1" name="Oval 25">
                <a:extLst>
                  <a:ext uri="{FF2B5EF4-FFF2-40B4-BE49-F238E27FC236}">
                    <a16:creationId xmlns:a16="http://schemas.microsoft.com/office/drawing/2014/main" id="{818B447A-EF51-432A-B0BF-C09DA9BC1334}"/>
                  </a:ext>
                </a:extLst>
              </p:cNvPr>
              <p:cNvSpPr>
                <a:spLocks noChangeArrowheads="1"/>
              </p:cNvSpPr>
              <p:nvPr/>
            </p:nvSpPr>
            <p:spPr bwMode="auto">
              <a:xfrm>
                <a:off x="3164" y="2624"/>
                <a:ext cx="191" cy="194"/>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2" name="Freeform 26">
                <a:extLst>
                  <a:ext uri="{FF2B5EF4-FFF2-40B4-BE49-F238E27FC236}">
                    <a16:creationId xmlns:a16="http://schemas.microsoft.com/office/drawing/2014/main" id="{EA77F978-8CFE-42E4-8FCB-6BDDA8176AA4}"/>
                  </a:ext>
                </a:extLst>
              </p:cNvPr>
              <p:cNvSpPr>
                <a:spLocks noEditPoints="1"/>
              </p:cNvSpPr>
              <p:nvPr/>
            </p:nvSpPr>
            <p:spPr bwMode="auto">
              <a:xfrm>
                <a:off x="3216" y="2657"/>
                <a:ext cx="90" cy="128"/>
              </a:xfrm>
              <a:custGeom>
                <a:avLst/>
                <a:gdLst>
                  <a:gd name="T0" fmla="*/ 16 w 38"/>
                  <a:gd name="T1" fmla="*/ 0 h 54"/>
                  <a:gd name="T2" fmla="*/ 21 w 38"/>
                  <a:gd name="T3" fmla="*/ 0 h 54"/>
                  <a:gd name="T4" fmla="*/ 21 w 38"/>
                  <a:gd name="T5" fmla="*/ 3 h 54"/>
                  <a:gd name="T6" fmla="*/ 37 w 38"/>
                  <a:gd name="T7" fmla="*/ 17 h 54"/>
                  <a:gd name="T8" fmla="*/ 26 w 38"/>
                  <a:gd name="T9" fmla="*/ 17 h 54"/>
                  <a:gd name="T10" fmla="*/ 21 w 38"/>
                  <a:gd name="T11" fmla="*/ 12 h 54"/>
                  <a:gd name="T12" fmla="*/ 21 w 38"/>
                  <a:gd name="T13" fmla="*/ 20 h 54"/>
                  <a:gd name="T14" fmla="*/ 38 w 38"/>
                  <a:gd name="T15" fmla="*/ 35 h 54"/>
                  <a:gd name="T16" fmla="*/ 21 w 38"/>
                  <a:gd name="T17" fmla="*/ 48 h 54"/>
                  <a:gd name="T18" fmla="*/ 21 w 38"/>
                  <a:gd name="T19" fmla="*/ 54 h 54"/>
                  <a:gd name="T20" fmla="*/ 16 w 38"/>
                  <a:gd name="T21" fmla="*/ 54 h 54"/>
                  <a:gd name="T22" fmla="*/ 16 w 38"/>
                  <a:gd name="T23" fmla="*/ 48 h 54"/>
                  <a:gd name="T24" fmla="*/ 0 w 38"/>
                  <a:gd name="T25" fmla="*/ 34 h 54"/>
                  <a:gd name="T26" fmla="*/ 11 w 38"/>
                  <a:gd name="T27" fmla="*/ 34 h 54"/>
                  <a:gd name="T28" fmla="*/ 16 w 38"/>
                  <a:gd name="T29" fmla="*/ 40 h 54"/>
                  <a:gd name="T30" fmla="*/ 16 w 38"/>
                  <a:gd name="T31" fmla="*/ 30 h 54"/>
                  <a:gd name="T32" fmla="*/ 0 w 38"/>
                  <a:gd name="T33" fmla="*/ 17 h 54"/>
                  <a:gd name="T34" fmla="*/ 16 w 38"/>
                  <a:gd name="T35" fmla="*/ 3 h 54"/>
                  <a:gd name="T36" fmla="*/ 16 w 38"/>
                  <a:gd name="T37" fmla="*/ 0 h 54"/>
                  <a:gd name="T38" fmla="*/ 16 w 38"/>
                  <a:gd name="T39" fmla="*/ 12 h 54"/>
                  <a:gd name="T40" fmla="*/ 11 w 38"/>
                  <a:gd name="T41" fmla="*/ 15 h 54"/>
                  <a:gd name="T42" fmla="*/ 16 w 38"/>
                  <a:gd name="T43" fmla="*/ 19 h 54"/>
                  <a:gd name="T44" fmla="*/ 16 w 38"/>
                  <a:gd name="T45" fmla="*/ 12 h 54"/>
                  <a:gd name="T46" fmla="*/ 21 w 38"/>
                  <a:gd name="T47" fmla="*/ 40 h 54"/>
                  <a:gd name="T48" fmla="*/ 26 w 38"/>
                  <a:gd name="T49" fmla="*/ 36 h 54"/>
                  <a:gd name="T50" fmla="*/ 21 w 38"/>
                  <a:gd name="T51" fmla="*/ 31 h 54"/>
                  <a:gd name="T52" fmla="*/ 21 w 38"/>
                  <a:gd name="T53"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8" h="54">
                    <a:moveTo>
                      <a:pt x="16" y="0"/>
                    </a:moveTo>
                    <a:cubicBezTo>
                      <a:pt x="21" y="0"/>
                      <a:pt x="21" y="0"/>
                      <a:pt x="21" y="0"/>
                    </a:cubicBezTo>
                    <a:cubicBezTo>
                      <a:pt x="21" y="3"/>
                      <a:pt x="21" y="3"/>
                      <a:pt x="21" y="3"/>
                    </a:cubicBezTo>
                    <a:cubicBezTo>
                      <a:pt x="29" y="4"/>
                      <a:pt x="37" y="7"/>
                      <a:pt x="37" y="17"/>
                    </a:cubicBezTo>
                    <a:cubicBezTo>
                      <a:pt x="26" y="17"/>
                      <a:pt x="26" y="17"/>
                      <a:pt x="26" y="17"/>
                    </a:cubicBezTo>
                    <a:cubicBezTo>
                      <a:pt x="26" y="14"/>
                      <a:pt x="24" y="12"/>
                      <a:pt x="21" y="12"/>
                    </a:cubicBezTo>
                    <a:cubicBezTo>
                      <a:pt x="21" y="20"/>
                      <a:pt x="21" y="20"/>
                      <a:pt x="21" y="20"/>
                    </a:cubicBezTo>
                    <a:cubicBezTo>
                      <a:pt x="30" y="23"/>
                      <a:pt x="38" y="26"/>
                      <a:pt x="38" y="35"/>
                    </a:cubicBezTo>
                    <a:cubicBezTo>
                      <a:pt x="38" y="45"/>
                      <a:pt x="30" y="48"/>
                      <a:pt x="21" y="48"/>
                    </a:cubicBezTo>
                    <a:cubicBezTo>
                      <a:pt x="21" y="54"/>
                      <a:pt x="21" y="54"/>
                      <a:pt x="21" y="54"/>
                    </a:cubicBezTo>
                    <a:cubicBezTo>
                      <a:pt x="16" y="54"/>
                      <a:pt x="16" y="54"/>
                      <a:pt x="16" y="54"/>
                    </a:cubicBezTo>
                    <a:cubicBezTo>
                      <a:pt x="16" y="48"/>
                      <a:pt x="16" y="48"/>
                      <a:pt x="16" y="48"/>
                    </a:cubicBezTo>
                    <a:cubicBezTo>
                      <a:pt x="7" y="48"/>
                      <a:pt x="0" y="43"/>
                      <a:pt x="0" y="34"/>
                    </a:cubicBezTo>
                    <a:cubicBezTo>
                      <a:pt x="11" y="34"/>
                      <a:pt x="11" y="34"/>
                      <a:pt x="11" y="34"/>
                    </a:cubicBezTo>
                    <a:cubicBezTo>
                      <a:pt x="11" y="37"/>
                      <a:pt x="13" y="39"/>
                      <a:pt x="16" y="40"/>
                    </a:cubicBezTo>
                    <a:cubicBezTo>
                      <a:pt x="16" y="30"/>
                      <a:pt x="16" y="30"/>
                      <a:pt x="16" y="30"/>
                    </a:cubicBezTo>
                    <a:cubicBezTo>
                      <a:pt x="7" y="28"/>
                      <a:pt x="0" y="26"/>
                      <a:pt x="0" y="17"/>
                    </a:cubicBezTo>
                    <a:cubicBezTo>
                      <a:pt x="0" y="7"/>
                      <a:pt x="8" y="5"/>
                      <a:pt x="16" y="3"/>
                    </a:cubicBezTo>
                    <a:lnTo>
                      <a:pt x="16" y="0"/>
                    </a:lnTo>
                    <a:close/>
                    <a:moveTo>
                      <a:pt x="16" y="12"/>
                    </a:moveTo>
                    <a:cubicBezTo>
                      <a:pt x="14" y="12"/>
                      <a:pt x="11" y="13"/>
                      <a:pt x="11" y="15"/>
                    </a:cubicBezTo>
                    <a:cubicBezTo>
                      <a:pt x="11" y="18"/>
                      <a:pt x="14" y="19"/>
                      <a:pt x="16" y="19"/>
                    </a:cubicBezTo>
                    <a:lnTo>
                      <a:pt x="16" y="12"/>
                    </a:lnTo>
                    <a:close/>
                    <a:moveTo>
                      <a:pt x="21" y="40"/>
                    </a:moveTo>
                    <a:cubicBezTo>
                      <a:pt x="24" y="40"/>
                      <a:pt x="26" y="39"/>
                      <a:pt x="26" y="36"/>
                    </a:cubicBezTo>
                    <a:cubicBezTo>
                      <a:pt x="26" y="34"/>
                      <a:pt x="24" y="32"/>
                      <a:pt x="21" y="31"/>
                    </a:cubicBezTo>
                    <a:lnTo>
                      <a:pt x="21" y="4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3" name="Freeform 27">
                <a:extLst>
                  <a:ext uri="{FF2B5EF4-FFF2-40B4-BE49-F238E27FC236}">
                    <a16:creationId xmlns:a16="http://schemas.microsoft.com/office/drawing/2014/main" id="{3A6CD8CA-3716-4082-B937-49A15C6F8D0B}"/>
                  </a:ext>
                </a:extLst>
              </p:cNvPr>
              <p:cNvSpPr>
                <a:spLocks/>
              </p:cNvSpPr>
              <p:nvPr/>
            </p:nvSpPr>
            <p:spPr bwMode="auto">
              <a:xfrm>
                <a:off x="4157" y="2506"/>
                <a:ext cx="274" cy="26"/>
              </a:xfrm>
              <a:custGeom>
                <a:avLst/>
                <a:gdLst>
                  <a:gd name="T0" fmla="*/ 116 w 116"/>
                  <a:gd name="T1" fmla="*/ 8 h 11"/>
                  <a:gd name="T2" fmla="*/ 111 w 116"/>
                  <a:gd name="T3" fmla="*/ 11 h 11"/>
                  <a:gd name="T4" fmla="*/ 5 w 116"/>
                  <a:gd name="T5" fmla="*/ 11 h 11"/>
                  <a:gd name="T6" fmla="*/ 0 w 116"/>
                  <a:gd name="T7" fmla="*/ 8 h 11"/>
                  <a:gd name="T8" fmla="*/ 0 w 116"/>
                  <a:gd name="T9" fmla="*/ 3 h 11"/>
                  <a:gd name="T10" fmla="*/ 5 w 116"/>
                  <a:gd name="T11" fmla="*/ 0 h 11"/>
                  <a:gd name="T12" fmla="*/ 111 w 116"/>
                  <a:gd name="T13" fmla="*/ 0 h 11"/>
                  <a:gd name="T14" fmla="*/ 116 w 116"/>
                  <a:gd name="T15" fmla="*/ 3 h 11"/>
                  <a:gd name="T16" fmla="*/ 116 w 116"/>
                  <a:gd name="T17" fmla="*/ 8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11">
                    <a:moveTo>
                      <a:pt x="116" y="8"/>
                    </a:moveTo>
                    <a:cubicBezTo>
                      <a:pt x="116" y="10"/>
                      <a:pt x="114" y="11"/>
                      <a:pt x="111" y="11"/>
                    </a:cubicBezTo>
                    <a:cubicBezTo>
                      <a:pt x="5" y="11"/>
                      <a:pt x="5" y="11"/>
                      <a:pt x="5" y="11"/>
                    </a:cubicBezTo>
                    <a:cubicBezTo>
                      <a:pt x="2" y="11"/>
                      <a:pt x="0" y="10"/>
                      <a:pt x="0" y="8"/>
                    </a:cubicBezTo>
                    <a:cubicBezTo>
                      <a:pt x="0" y="3"/>
                      <a:pt x="0" y="3"/>
                      <a:pt x="0" y="3"/>
                    </a:cubicBezTo>
                    <a:cubicBezTo>
                      <a:pt x="0" y="2"/>
                      <a:pt x="2" y="0"/>
                      <a:pt x="5" y="0"/>
                    </a:cubicBezTo>
                    <a:cubicBezTo>
                      <a:pt x="111" y="0"/>
                      <a:pt x="111" y="0"/>
                      <a:pt x="111" y="0"/>
                    </a:cubicBezTo>
                    <a:cubicBezTo>
                      <a:pt x="114" y="0"/>
                      <a:pt x="116" y="2"/>
                      <a:pt x="116" y="3"/>
                    </a:cubicBezTo>
                    <a:lnTo>
                      <a:pt x="116" y="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4" name="Freeform 28">
                <a:extLst>
                  <a:ext uri="{FF2B5EF4-FFF2-40B4-BE49-F238E27FC236}">
                    <a16:creationId xmlns:a16="http://schemas.microsoft.com/office/drawing/2014/main" id="{1AC47E51-3810-4A65-9E7C-E85130A6A7B9}"/>
                  </a:ext>
                </a:extLst>
              </p:cNvPr>
              <p:cNvSpPr>
                <a:spLocks noEditPoints="1"/>
              </p:cNvSpPr>
              <p:nvPr/>
            </p:nvSpPr>
            <p:spPr bwMode="auto">
              <a:xfrm>
                <a:off x="4171" y="2546"/>
                <a:ext cx="244" cy="260"/>
              </a:xfrm>
              <a:custGeom>
                <a:avLst/>
                <a:gdLst>
                  <a:gd name="T0" fmla="*/ 93 w 103"/>
                  <a:gd name="T1" fmla="*/ 100 h 110"/>
                  <a:gd name="T2" fmla="*/ 53 w 103"/>
                  <a:gd name="T3" fmla="*/ 59 h 110"/>
                  <a:gd name="T4" fmla="*/ 100 w 103"/>
                  <a:gd name="T5" fmla="*/ 0 h 110"/>
                  <a:gd name="T6" fmla="*/ 4 w 103"/>
                  <a:gd name="T7" fmla="*/ 59 h 110"/>
                  <a:gd name="T8" fmla="*/ 49 w 103"/>
                  <a:gd name="T9" fmla="*/ 76 h 110"/>
                  <a:gd name="T10" fmla="*/ 6 w 103"/>
                  <a:gd name="T11" fmla="*/ 98 h 110"/>
                  <a:gd name="T12" fmla="*/ 6 w 103"/>
                  <a:gd name="T13" fmla="*/ 110 h 110"/>
                  <a:gd name="T14" fmla="*/ 12 w 103"/>
                  <a:gd name="T15" fmla="*/ 102 h 110"/>
                  <a:gd name="T16" fmla="*/ 49 w 103"/>
                  <a:gd name="T17" fmla="*/ 97 h 110"/>
                  <a:gd name="T18" fmla="*/ 51 w 103"/>
                  <a:gd name="T19" fmla="*/ 108 h 110"/>
                  <a:gd name="T20" fmla="*/ 53 w 103"/>
                  <a:gd name="T21" fmla="*/ 97 h 110"/>
                  <a:gd name="T22" fmla="*/ 91 w 103"/>
                  <a:gd name="T23" fmla="*/ 102 h 110"/>
                  <a:gd name="T24" fmla="*/ 97 w 103"/>
                  <a:gd name="T25" fmla="*/ 110 h 110"/>
                  <a:gd name="T26" fmla="*/ 97 w 103"/>
                  <a:gd name="T27" fmla="*/ 98 h 110"/>
                  <a:gd name="T28" fmla="*/ 74 w 103"/>
                  <a:gd name="T29" fmla="*/ 10 h 110"/>
                  <a:gd name="T30" fmla="*/ 83 w 103"/>
                  <a:gd name="T31" fmla="*/ 12 h 110"/>
                  <a:gd name="T32" fmla="*/ 72 w 103"/>
                  <a:gd name="T33" fmla="*/ 45 h 110"/>
                  <a:gd name="T34" fmla="*/ 56 w 103"/>
                  <a:gd name="T35" fmla="*/ 26 h 110"/>
                  <a:gd name="T36" fmla="*/ 65 w 103"/>
                  <a:gd name="T37" fmla="*/ 24 h 110"/>
                  <a:gd name="T38" fmla="*/ 66 w 103"/>
                  <a:gd name="T39" fmla="*/ 45 h 110"/>
                  <a:gd name="T40" fmla="*/ 56 w 103"/>
                  <a:gd name="T41" fmla="*/ 26 h 110"/>
                  <a:gd name="T42" fmla="*/ 41 w 103"/>
                  <a:gd name="T43" fmla="*/ 31 h 110"/>
                  <a:gd name="T44" fmla="*/ 50 w 103"/>
                  <a:gd name="T45" fmla="*/ 33 h 110"/>
                  <a:gd name="T46" fmla="*/ 39 w 103"/>
                  <a:gd name="T47" fmla="*/ 45 h 110"/>
                  <a:gd name="T48" fmla="*/ 23 w 103"/>
                  <a:gd name="T49" fmla="*/ 37 h 110"/>
                  <a:gd name="T50" fmla="*/ 32 w 103"/>
                  <a:gd name="T51" fmla="*/ 36 h 110"/>
                  <a:gd name="T52" fmla="*/ 34 w 103"/>
                  <a:gd name="T53" fmla="*/ 45 h 110"/>
                  <a:gd name="T54" fmla="*/ 23 w 103"/>
                  <a:gd name="T55" fmla="*/ 37 h 110"/>
                  <a:gd name="T56" fmla="*/ 16 w 103"/>
                  <a:gd name="T57" fmla="*/ 52 h 110"/>
                  <a:gd name="T58" fmla="*/ 14 w 103"/>
                  <a:gd name="T59" fmla="*/ 10 h 110"/>
                  <a:gd name="T60" fmla="*/ 18 w 103"/>
                  <a:gd name="T61" fmla="*/ 10 h 110"/>
                  <a:gd name="T62" fmla="*/ 87 w 103"/>
                  <a:gd name="T63" fmla="*/ 49 h 110"/>
                  <a:gd name="T64" fmla="*/ 87 w 103"/>
                  <a:gd name="T65" fmla="*/ 52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3" h="110">
                    <a:moveTo>
                      <a:pt x="97" y="98"/>
                    </a:moveTo>
                    <a:cubicBezTo>
                      <a:pt x="96" y="98"/>
                      <a:pt x="94" y="99"/>
                      <a:pt x="93" y="100"/>
                    </a:cubicBezTo>
                    <a:cubicBezTo>
                      <a:pt x="53" y="76"/>
                      <a:pt x="53" y="76"/>
                      <a:pt x="53" y="76"/>
                    </a:cubicBezTo>
                    <a:cubicBezTo>
                      <a:pt x="53" y="59"/>
                      <a:pt x="53" y="59"/>
                      <a:pt x="53" y="59"/>
                    </a:cubicBezTo>
                    <a:cubicBezTo>
                      <a:pt x="100" y="59"/>
                      <a:pt x="100" y="59"/>
                      <a:pt x="100" y="59"/>
                    </a:cubicBezTo>
                    <a:cubicBezTo>
                      <a:pt x="100" y="0"/>
                      <a:pt x="100" y="0"/>
                      <a:pt x="100" y="0"/>
                    </a:cubicBezTo>
                    <a:cubicBezTo>
                      <a:pt x="4" y="0"/>
                      <a:pt x="4" y="0"/>
                      <a:pt x="4" y="0"/>
                    </a:cubicBezTo>
                    <a:cubicBezTo>
                      <a:pt x="4" y="59"/>
                      <a:pt x="4" y="59"/>
                      <a:pt x="4" y="59"/>
                    </a:cubicBezTo>
                    <a:cubicBezTo>
                      <a:pt x="49" y="59"/>
                      <a:pt x="49" y="59"/>
                      <a:pt x="49" y="59"/>
                    </a:cubicBezTo>
                    <a:cubicBezTo>
                      <a:pt x="49" y="76"/>
                      <a:pt x="49" y="76"/>
                      <a:pt x="49" y="76"/>
                    </a:cubicBezTo>
                    <a:cubicBezTo>
                      <a:pt x="10" y="100"/>
                      <a:pt x="10" y="100"/>
                      <a:pt x="10" y="100"/>
                    </a:cubicBezTo>
                    <a:cubicBezTo>
                      <a:pt x="9" y="99"/>
                      <a:pt x="8" y="98"/>
                      <a:pt x="6" y="98"/>
                    </a:cubicBezTo>
                    <a:cubicBezTo>
                      <a:pt x="3" y="98"/>
                      <a:pt x="0" y="101"/>
                      <a:pt x="0" y="104"/>
                    </a:cubicBezTo>
                    <a:cubicBezTo>
                      <a:pt x="0" y="107"/>
                      <a:pt x="3" y="110"/>
                      <a:pt x="6" y="110"/>
                    </a:cubicBezTo>
                    <a:cubicBezTo>
                      <a:pt x="9" y="110"/>
                      <a:pt x="12" y="107"/>
                      <a:pt x="12" y="104"/>
                    </a:cubicBezTo>
                    <a:cubicBezTo>
                      <a:pt x="12" y="103"/>
                      <a:pt x="12" y="103"/>
                      <a:pt x="12" y="102"/>
                    </a:cubicBezTo>
                    <a:cubicBezTo>
                      <a:pt x="49" y="80"/>
                      <a:pt x="49" y="80"/>
                      <a:pt x="49" y="80"/>
                    </a:cubicBezTo>
                    <a:cubicBezTo>
                      <a:pt x="49" y="97"/>
                      <a:pt x="49" y="97"/>
                      <a:pt x="49" y="97"/>
                    </a:cubicBezTo>
                    <a:cubicBezTo>
                      <a:pt x="47" y="98"/>
                      <a:pt x="45" y="100"/>
                      <a:pt x="45" y="103"/>
                    </a:cubicBezTo>
                    <a:cubicBezTo>
                      <a:pt x="45" y="106"/>
                      <a:pt x="48" y="108"/>
                      <a:pt x="51" y="108"/>
                    </a:cubicBezTo>
                    <a:cubicBezTo>
                      <a:pt x="54" y="108"/>
                      <a:pt x="57" y="106"/>
                      <a:pt x="57" y="103"/>
                    </a:cubicBezTo>
                    <a:cubicBezTo>
                      <a:pt x="57" y="100"/>
                      <a:pt x="55" y="98"/>
                      <a:pt x="53" y="97"/>
                    </a:cubicBezTo>
                    <a:cubicBezTo>
                      <a:pt x="53" y="79"/>
                      <a:pt x="53" y="79"/>
                      <a:pt x="53" y="79"/>
                    </a:cubicBezTo>
                    <a:cubicBezTo>
                      <a:pt x="91" y="102"/>
                      <a:pt x="91" y="102"/>
                      <a:pt x="91" y="102"/>
                    </a:cubicBezTo>
                    <a:cubicBezTo>
                      <a:pt x="91" y="103"/>
                      <a:pt x="91" y="103"/>
                      <a:pt x="91" y="104"/>
                    </a:cubicBezTo>
                    <a:cubicBezTo>
                      <a:pt x="91" y="107"/>
                      <a:pt x="94" y="110"/>
                      <a:pt x="97" y="110"/>
                    </a:cubicBezTo>
                    <a:cubicBezTo>
                      <a:pt x="100" y="110"/>
                      <a:pt x="103" y="107"/>
                      <a:pt x="103" y="104"/>
                    </a:cubicBezTo>
                    <a:cubicBezTo>
                      <a:pt x="103" y="101"/>
                      <a:pt x="100" y="98"/>
                      <a:pt x="97" y="98"/>
                    </a:cubicBezTo>
                    <a:close/>
                    <a:moveTo>
                      <a:pt x="72" y="12"/>
                    </a:moveTo>
                    <a:cubicBezTo>
                      <a:pt x="72" y="11"/>
                      <a:pt x="73" y="10"/>
                      <a:pt x="74" y="10"/>
                    </a:cubicBezTo>
                    <a:cubicBezTo>
                      <a:pt x="81" y="10"/>
                      <a:pt x="81" y="10"/>
                      <a:pt x="81" y="10"/>
                    </a:cubicBezTo>
                    <a:cubicBezTo>
                      <a:pt x="82" y="10"/>
                      <a:pt x="83" y="11"/>
                      <a:pt x="83" y="12"/>
                    </a:cubicBezTo>
                    <a:cubicBezTo>
                      <a:pt x="83" y="45"/>
                      <a:pt x="83" y="45"/>
                      <a:pt x="83" y="45"/>
                    </a:cubicBezTo>
                    <a:cubicBezTo>
                      <a:pt x="72" y="45"/>
                      <a:pt x="72" y="45"/>
                      <a:pt x="72" y="45"/>
                    </a:cubicBezTo>
                    <a:lnTo>
                      <a:pt x="72" y="12"/>
                    </a:lnTo>
                    <a:close/>
                    <a:moveTo>
                      <a:pt x="56" y="26"/>
                    </a:moveTo>
                    <a:cubicBezTo>
                      <a:pt x="56" y="25"/>
                      <a:pt x="56" y="24"/>
                      <a:pt x="57" y="24"/>
                    </a:cubicBezTo>
                    <a:cubicBezTo>
                      <a:pt x="65" y="24"/>
                      <a:pt x="65" y="24"/>
                      <a:pt x="65" y="24"/>
                    </a:cubicBezTo>
                    <a:cubicBezTo>
                      <a:pt x="66" y="24"/>
                      <a:pt x="66" y="25"/>
                      <a:pt x="66" y="26"/>
                    </a:cubicBezTo>
                    <a:cubicBezTo>
                      <a:pt x="66" y="45"/>
                      <a:pt x="66" y="45"/>
                      <a:pt x="66" y="45"/>
                    </a:cubicBezTo>
                    <a:cubicBezTo>
                      <a:pt x="56" y="45"/>
                      <a:pt x="56" y="45"/>
                      <a:pt x="56" y="45"/>
                    </a:cubicBezTo>
                    <a:lnTo>
                      <a:pt x="56" y="26"/>
                    </a:lnTo>
                    <a:close/>
                    <a:moveTo>
                      <a:pt x="39" y="33"/>
                    </a:moveTo>
                    <a:cubicBezTo>
                      <a:pt x="39" y="32"/>
                      <a:pt x="40" y="31"/>
                      <a:pt x="41" y="31"/>
                    </a:cubicBezTo>
                    <a:cubicBezTo>
                      <a:pt x="48" y="31"/>
                      <a:pt x="48" y="31"/>
                      <a:pt x="48" y="31"/>
                    </a:cubicBezTo>
                    <a:cubicBezTo>
                      <a:pt x="49" y="31"/>
                      <a:pt x="50" y="32"/>
                      <a:pt x="50" y="33"/>
                    </a:cubicBezTo>
                    <a:cubicBezTo>
                      <a:pt x="50" y="45"/>
                      <a:pt x="50" y="45"/>
                      <a:pt x="50" y="45"/>
                    </a:cubicBezTo>
                    <a:cubicBezTo>
                      <a:pt x="39" y="45"/>
                      <a:pt x="39" y="45"/>
                      <a:pt x="39" y="45"/>
                    </a:cubicBezTo>
                    <a:lnTo>
                      <a:pt x="39" y="33"/>
                    </a:lnTo>
                    <a:close/>
                    <a:moveTo>
                      <a:pt x="23" y="37"/>
                    </a:moveTo>
                    <a:cubicBezTo>
                      <a:pt x="23" y="36"/>
                      <a:pt x="24" y="36"/>
                      <a:pt x="25" y="36"/>
                    </a:cubicBezTo>
                    <a:cubicBezTo>
                      <a:pt x="32" y="36"/>
                      <a:pt x="32" y="36"/>
                      <a:pt x="32" y="36"/>
                    </a:cubicBezTo>
                    <a:cubicBezTo>
                      <a:pt x="33" y="36"/>
                      <a:pt x="34" y="36"/>
                      <a:pt x="34" y="37"/>
                    </a:cubicBezTo>
                    <a:cubicBezTo>
                      <a:pt x="34" y="45"/>
                      <a:pt x="34" y="45"/>
                      <a:pt x="34" y="45"/>
                    </a:cubicBezTo>
                    <a:cubicBezTo>
                      <a:pt x="23" y="45"/>
                      <a:pt x="23" y="45"/>
                      <a:pt x="23" y="45"/>
                    </a:cubicBezTo>
                    <a:lnTo>
                      <a:pt x="23" y="37"/>
                    </a:lnTo>
                    <a:close/>
                    <a:moveTo>
                      <a:pt x="16" y="52"/>
                    </a:moveTo>
                    <a:cubicBezTo>
                      <a:pt x="16" y="52"/>
                      <a:pt x="16" y="52"/>
                      <a:pt x="16" y="52"/>
                    </a:cubicBezTo>
                    <a:cubicBezTo>
                      <a:pt x="15" y="52"/>
                      <a:pt x="14" y="51"/>
                      <a:pt x="14" y="50"/>
                    </a:cubicBezTo>
                    <a:cubicBezTo>
                      <a:pt x="14" y="10"/>
                      <a:pt x="14" y="10"/>
                      <a:pt x="14" y="10"/>
                    </a:cubicBezTo>
                    <a:cubicBezTo>
                      <a:pt x="14" y="10"/>
                      <a:pt x="15" y="9"/>
                      <a:pt x="16" y="9"/>
                    </a:cubicBezTo>
                    <a:cubicBezTo>
                      <a:pt x="17" y="9"/>
                      <a:pt x="18" y="10"/>
                      <a:pt x="18" y="10"/>
                    </a:cubicBezTo>
                    <a:cubicBezTo>
                      <a:pt x="18" y="49"/>
                      <a:pt x="18" y="49"/>
                      <a:pt x="18" y="49"/>
                    </a:cubicBezTo>
                    <a:cubicBezTo>
                      <a:pt x="87" y="49"/>
                      <a:pt x="87" y="49"/>
                      <a:pt x="87" y="49"/>
                    </a:cubicBezTo>
                    <a:cubicBezTo>
                      <a:pt x="88" y="49"/>
                      <a:pt x="89" y="49"/>
                      <a:pt x="89" y="50"/>
                    </a:cubicBezTo>
                    <a:cubicBezTo>
                      <a:pt x="89" y="51"/>
                      <a:pt x="88" y="52"/>
                      <a:pt x="87" y="52"/>
                    </a:cubicBezTo>
                    <a:lnTo>
                      <a:pt x="16" y="5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5" name="Freeform 29">
                <a:extLst>
                  <a:ext uri="{FF2B5EF4-FFF2-40B4-BE49-F238E27FC236}">
                    <a16:creationId xmlns:a16="http://schemas.microsoft.com/office/drawing/2014/main" id="{23C04FE5-983A-4DC8-8375-C6536DD0A10F}"/>
                  </a:ext>
                </a:extLst>
              </p:cNvPr>
              <p:cNvSpPr>
                <a:spLocks/>
              </p:cNvSpPr>
              <p:nvPr/>
            </p:nvSpPr>
            <p:spPr bwMode="auto">
              <a:xfrm>
                <a:off x="4708" y="2887"/>
                <a:ext cx="1975" cy="630"/>
              </a:xfrm>
              <a:custGeom>
                <a:avLst/>
                <a:gdLst>
                  <a:gd name="T0" fmla="*/ 833 w 835"/>
                  <a:gd name="T1" fmla="*/ 266 h 266"/>
                  <a:gd name="T2" fmla="*/ 299 w 835"/>
                  <a:gd name="T3" fmla="*/ 266 h 266"/>
                  <a:gd name="T4" fmla="*/ 299 w 835"/>
                  <a:gd name="T5" fmla="*/ 265 h 266"/>
                  <a:gd name="T6" fmla="*/ 1 w 835"/>
                  <a:gd name="T7" fmla="*/ 4 h 266"/>
                  <a:gd name="T8" fmla="*/ 1 w 835"/>
                  <a:gd name="T9" fmla="*/ 1 h 266"/>
                  <a:gd name="T10" fmla="*/ 4 w 835"/>
                  <a:gd name="T11" fmla="*/ 1 h 266"/>
                  <a:gd name="T12" fmla="*/ 301 w 835"/>
                  <a:gd name="T13" fmla="*/ 262 h 266"/>
                  <a:gd name="T14" fmla="*/ 833 w 835"/>
                  <a:gd name="T15" fmla="*/ 262 h 266"/>
                  <a:gd name="T16" fmla="*/ 835 w 835"/>
                  <a:gd name="T17" fmla="*/ 264 h 266"/>
                  <a:gd name="T18" fmla="*/ 833 w 835"/>
                  <a:gd name="T19" fmla="*/ 26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5" h="266">
                    <a:moveTo>
                      <a:pt x="833" y="266"/>
                    </a:moveTo>
                    <a:cubicBezTo>
                      <a:pt x="299" y="266"/>
                      <a:pt x="299" y="266"/>
                      <a:pt x="299" y="266"/>
                    </a:cubicBezTo>
                    <a:cubicBezTo>
                      <a:pt x="299" y="265"/>
                      <a:pt x="299" y="265"/>
                      <a:pt x="299" y="265"/>
                    </a:cubicBezTo>
                    <a:cubicBezTo>
                      <a:pt x="1" y="4"/>
                      <a:pt x="1" y="4"/>
                      <a:pt x="1" y="4"/>
                    </a:cubicBezTo>
                    <a:cubicBezTo>
                      <a:pt x="0" y="3"/>
                      <a:pt x="0" y="2"/>
                      <a:pt x="1" y="1"/>
                    </a:cubicBezTo>
                    <a:cubicBezTo>
                      <a:pt x="2" y="0"/>
                      <a:pt x="3" y="0"/>
                      <a:pt x="4" y="1"/>
                    </a:cubicBezTo>
                    <a:cubicBezTo>
                      <a:pt x="301" y="262"/>
                      <a:pt x="301" y="262"/>
                      <a:pt x="301" y="262"/>
                    </a:cubicBezTo>
                    <a:cubicBezTo>
                      <a:pt x="833" y="262"/>
                      <a:pt x="833" y="262"/>
                      <a:pt x="833" y="262"/>
                    </a:cubicBezTo>
                    <a:cubicBezTo>
                      <a:pt x="834" y="262"/>
                      <a:pt x="835" y="263"/>
                      <a:pt x="835" y="264"/>
                    </a:cubicBezTo>
                    <a:cubicBezTo>
                      <a:pt x="835" y="265"/>
                      <a:pt x="834" y="266"/>
                      <a:pt x="833" y="266"/>
                    </a:cubicBezTo>
                    <a:close/>
                  </a:path>
                </a:pathLst>
              </a:custGeom>
              <a:solidFill>
                <a:srgbClr val="FFFFFF"/>
              </a:solidFill>
              <a:ln w="9525">
                <a:solidFill>
                  <a:sysClr val="window" lastClr="FFFFFF">
                    <a:lumMod val="50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6" name="Freeform 30">
                <a:extLst>
                  <a:ext uri="{FF2B5EF4-FFF2-40B4-BE49-F238E27FC236}">
                    <a16:creationId xmlns:a16="http://schemas.microsoft.com/office/drawing/2014/main" id="{E75D5F70-FA88-4B6D-A1C7-85F25F296950}"/>
                  </a:ext>
                </a:extLst>
              </p:cNvPr>
              <p:cNvSpPr>
                <a:spLocks/>
              </p:cNvSpPr>
              <p:nvPr/>
            </p:nvSpPr>
            <p:spPr bwMode="auto">
              <a:xfrm>
                <a:off x="1757" y="2887"/>
                <a:ext cx="943" cy="459"/>
              </a:xfrm>
              <a:custGeom>
                <a:avLst/>
                <a:gdLst>
                  <a:gd name="T0" fmla="*/ 505 w 720"/>
                  <a:gd name="T1" fmla="*/ 194 h 194"/>
                  <a:gd name="T2" fmla="*/ 2 w 720"/>
                  <a:gd name="T3" fmla="*/ 194 h 194"/>
                  <a:gd name="T4" fmla="*/ 0 w 720"/>
                  <a:gd name="T5" fmla="*/ 192 h 194"/>
                  <a:gd name="T6" fmla="*/ 2 w 720"/>
                  <a:gd name="T7" fmla="*/ 190 h 194"/>
                  <a:gd name="T8" fmla="*/ 504 w 720"/>
                  <a:gd name="T9" fmla="*/ 190 h 194"/>
                  <a:gd name="T10" fmla="*/ 716 w 720"/>
                  <a:gd name="T11" fmla="*/ 1 h 194"/>
                  <a:gd name="T12" fmla="*/ 719 w 720"/>
                  <a:gd name="T13" fmla="*/ 1 h 194"/>
                  <a:gd name="T14" fmla="*/ 719 w 720"/>
                  <a:gd name="T15" fmla="*/ 4 h 194"/>
                  <a:gd name="T16" fmla="*/ 505 w 720"/>
                  <a:gd name="T17" fmla="*/ 19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0" h="194">
                    <a:moveTo>
                      <a:pt x="505" y="194"/>
                    </a:moveTo>
                    <a:cubicBezTo>
                      <a:pt x="2" y="194"/>
                      <a:pt x="2" y="194"/>
                      <a:pt x="2" y="194"/>
                    </a:cubicBezTo>
                    <a:cubicBezTo>
                      <a:pt x="1" y="194"/>
                      <a:pt x="0" y="193"/>
                      <a:pt x="0" y="192"/>
                    </a:cubicBezTo>
                    <a:cubicBezTo>
                      <a:pt x="0" y="191"/>
                      <a:pt x="1" y="190"/>
                      <a:pt x="2" y="190"/>
                    </a:cubicBezTo>
                    <a:cubicBezTo>
                      <a:pt x="504" y="190"/>
                      <a:pt x="504" y="190"/>
                      <a:pt x="504" y="190"/>
                    </a:cubicBezTo>
                    <a:cubicBezTo>
                      <a:pt x="716" y="1"/>
                      <a:pt x="716" y="1"/>
                      <a:pt x="716" y="1"/>
                    </a:cubicBezTo>
                    <a:cubicBezTo>
                      <a:pt x="717" y="0"/>
                      <a:pt x="718" y="0"/>
                      <a:pt x="719" y="1"/>
                    </a:cubicBezTo>
                    <a:cubicBezTo>
                      <a:pt x="720" y="2"/>
                      <a:pt x="719" y="3"/>
                      <a:pt x="719" y="4"/>
                    </a:cubicBezTo>
                    <a:lnTo>
                      <a:pt x="505" y="194"/>
                    </a:lnTo>
                    <a:close/>
                  </a:path>
                </a:pathLst>
              </a:custGeom>
              <a:solidFill>
                <a:srgbClr val="FFFFFF"/>
              </a:solidFill>
              <a:ln w="9525">
                <a:solidFill>
                  <a:sysClr val="window" lastClr="FFFFFF">
                    <a:lumMod val="50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7" name="Freeform 31">
                <a:extLst>
                  <a:ext uri="{FF2B5EF4-FFF2-40B4-BE49-F238E27FC236}">
                    <a16:creationId xmlns:a16="http://schemas.microsoft.com/office/drawing/2014/main" id="{064E9A9F-30D7-4F65-A304-E198E49B92FB}"/>
                  </a:ext>
                </a:extLst>
              </p:cNvPr>
              <p:cNvSpPr>
                <a:spLocks/>
              </p:cNvSpPr>
              <p:nvPr/>
            </p:nvSpPr>
            <p:spPr bwMode="auto">
              <a:xfrm>
                <a:off x="1755" y="998"/>
                <a:ext cx="959" cy="412"/>
              </a:xfrm>
              <a:custGeom>
                <a:avLst/>
                <a:gdLst>
                  <a:gd name="T0" fmla="*/ 723 w 726"/>
                  <a:gd name="T1" fmla="*/ 174 h 174"/>
                  <a:gd name="T2" fmla="*/ 722 w 726"/>
                  <a:gd name="T3" fmla="*/ 174 h 174"/>
                  <a:gd name="T4" fmla="*/ 507 w 726"/>
                  <a:gd name="T5" fmla="*/ 4 h 174"/>
                  <a:gd name="T6" fmla="*/ 2 w 726"/>
                  <a:gd name="T7" fmla="*/ 4 h 174"/>
                  <a:gd name="T8" fmla="*/ 0 w 726"/>
                  <a:gd name="T9" fmla="*/ 2 h 174"/>
                  <a:gd name="T10" fmla="*/ 2 w 726"/>
                  <a:gd name="T11" fmla="*/ 0 h 174"/>
                  <a:gd name="T12" fmla="*/ 508 w 726"/>
                  <a:gd name="T13" fmla="*/ 0 h 174"/>
                  <a:gd name="T14" fmla="*/ 725 w 726"/>
                  <a:gd name="T15" fmla="*/ 171 h 174"/>
                  <a:gd name="T16" fmla="*/ 725 w 726"/>
                  <a:gd name="T17" fmla="*/ 174 h 174"/>
                  <a:gd name="T18" fmla="*/ 723 w 726"/>
                  <a:gd name="T19" fmla="*/ 174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6" h="174">
                    <a:moveTo>
                      <a:pt x="723" y="174"/>
                    </a:moveTo>
                    <a:cubicBezTo>
                      <a:pt x="723" y="174"/>
                      <a:pt x="723" y="174"/>
                      <a:pt x="722" y="174"/>
                    </a:cubicBezTo>
                    <a:cubicBezTo>
                      <a:pt x="507" y="4"/>
                      <a:pt x="507" y="4"/>
                      <a:pt x="507" y="4"/>
                    </a:cubicBezTo>
                    <a:cubicBezTo>
                      <a:pt x="2" y="4"/>
                      <a:pt x="2" y="4"/>
                      <a:pt x="2" y="4"/>
                    </a:cubicBezTo>
                    <a:cubicBezTo>
                      <a:pt x="1" y="4"/>
                      <a:pt x="0" y="3"/>
                      <a:pt x="0" y="2"/>
                    </a:cubicBezTo>
                    <a:cubicBezTo>
                      <a:pt x="0" y="0"/>
                      <a:pt x="1" y="0"/>
                      <a:pt x="2" y="0"/>
                    </a:cubicBezTo>
                    <a:cubicBezTo>
                      <a:pt x="508" y="0"/>
                      <a:pt x="508" y="0"/>
                      <a:pt x="508" y="0"/>
                    </a:cubicBezTo>
                    <a:cubicBezTo>
                      <a:pt x="725" y="171"/>
                      <a:pt x="725" y="171"/>
                      <a:pt x="725" y="171"/>
                    </a:cubicBezTo>
                    <a:cubicBezTo>
                      <a:pt x="726" y="171"/>
                      <a:pt x="726" y="173"/>
                      <a:pt x="725" y="174"/>
                    </a:cubicBezTo>
                    <a:cubicBezTo>
                      <a:pt x="725" y="174"/>
                      <a:pt x="724" y="174"/>
                      <a:pt x="723" y="174"/>
                    </a:cubicBezTo>
                    <a:close/>
                  </a:path>
                </a:pathLst>
              </a:custGeom>
              <a:solidFill>
                <a:srgbClr val="FFFFFF"/>
              </a:solidFill>
              <a:ln w="9525">
                <a:solidFill>
                  <a:sysClr val="window" lastClr="FFFFFF">
                    <a:lumMod val="50000"/>
                  </a:sys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147" name="TextBox 6">
              <a:extLst>
                <a:ext uri="{FF2B5EF4-FFF2-40B4-BE49-F238E27FC236}">
                  <a16:creationId xmlns:a16="http://schemas.microsoft.com/office/drawing/2014/main" id="{98C6EA52-4B01-4B54-A0C3-473E7022E4C8}"/>
                </a:ext>
              </a:extLst>
            </p:cNvPr>
            <p:cNvSpPr txBox="1"/>
            <p:nvPr/>
          </p:nvSpPr>
          <p:spPr>
            <a:xfrm>
              <a:off x="3975992" y="3626033"/>
              <a:ext cx="660758"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IDEA</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48" name="TextBox 65">
              <a:extLst>
                <a:ext uri="{FF2B5EF4-FFF2-40B4-BE49-F238E27FC236}">
                  <a16:creationId xmlns:a16="http://schemas.microsoft.com/office/drawing/2014/main" id="{46BB9728-DEA6-489C-B901-0FA5CE767B13}"/>
                </a:ext>
              </a:extLst>
            </p:cNvPr>
            <p:cNvSpPr txBox="1"/>
            <p:nvPr/>
          </p:nvSpPr>
          <p:spPr>
            <a:xfrm>
              <a:off x="3992604" y="4801043"/>
              <a:ext cx="952505"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MONEY</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49" name="TextBox 66">
              <a:extLst>
                <a:ext uri="{FF2B5EF4-FFF2-40B4-BE49-F238E27FC236}">
                  <a16:creationId xmlns:a16="http://schemas.microsoft.com/office/drawing/2014/main" id="{D1177EB8-0827-4B47-B227-9A34B72759FE}"/>
                </a:ext>
              </a:extLst>
            </p:cNvPr>
            <p:cNvSpPr txBox="1"/>
            <p:nvPr/>
          </p:nvSpPr>
          <p:spPr>
            <a:xfrm>
              <a:off x="5090076" y="4787092"/>
              <a:ext cx="896399"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GRAPH</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50" name="TextBox 67">
              <a:extLst>
                <a:ext uri="{FF2B5EF4-FFF2-40B4-BE49-F238E27FC236}">
                  <a16:creationId xmlns:a16="http://schemas.microsoft.com/office/drawing/2014/main" id="{49F80DB1-777D-4B55-BB2D-2074DA300EF7}"/>
                </a:ext>
              </a:extLst>
            </p:cNvPr>
            <p:cNvSpPr txBox="1"/>
            <p:nvPr/>
          </p:nvSpPr>
          <p:spPr>
            <a:xfrm>
              <a:off x="5263288" y="3568488"/>
              <a:ext cx="1229824" cy="338554"/>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GB"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AUDIENCE</a:t>
              </a:r>
              <a:endParaRPr kumimoji="0" lang="en-IN" sz="16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grpSp>
      <p:grpSp>
        <p:nvGrpSpPr>
          <p:cNvPr id="178" name="Group 34">
            <a:extLst>
              <a:ext uri="{FF2B5EF4-FFF2-40B4-BE49-F238E27FC236}">
                <a16:creationId xmlns:a16="http://schemas.microsoft.com/office/drawing/2014/main" id="{FF704F31-651C-4890-88BF-7F09A3B51AF6}"/>
              </a:ext>
            </a:extLst>
          </p:cNvPr>
          <p:cNvGrpSpPr/>
          <p:nvPr/>
        </p:nvGrpSpPr>
        <p:grpSpPr>
          <a:xfrm>
            <a:off x="9666197" y="1723237"/>
            <a:ext cx="1489903" cy="1489903"/>
            <a:chOff x="9854440" y="2760861"/>
            <a:chExt cx="119063" cy="119063"/>
          </a:xfrm>
          <a:solidFill>
            <a:schemeClr val="accent5"/>
          </a:solidFill>
        </p:grpSpPr>
        <p:sp>
          <p:nvSpPr>
            <p:cNvPr id="179" name="Oval 51">
              <a:extLst>
                <a:ext uri="{FF2B5EF4-FFF2-40B4-BE49-F238E27FC236}">
                  <a16:creationId xmlns:a16="http://schemas.microsoft.com/office/drawing/2014/main" id="{B5570479-7B64-47FC-807C-AEB51238FE27}"/>
                </a:ext>
              </a:extLst>
            </p:cNvPr>
            <p:cNvSpPr>
              <a:spLocks noChangeArrowheads="1"/>
            </p:cNvSpPr>
            <p:nvPr/>
          </p:nvSpPr>
          <p:spPr bwMode="auto">
            <a:xfrm>
              <a:off x="9884603" y="2760861"/>
              <a:ext cx="58738" cy="666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0" name="Freeform 52">
              <a:extLst>
                <a:ext uri="{FF2B5EF4-FFF2-40B4-BE49-F238E27FC236}">
                  <a16:creationId xmlns:a16="http://schemas.microsoft.com/office/drawing/2014/main" id="{8FBCBCBC-AE3E-4B4B-8168-779D9D9D2E51}"/>
                </a:ext>
              </a:extLst>
            </p:cNvPr>
            <p:cNvSpPr>
              <a:spLocks/>
            </p:cNvSpPr>
            <p:nvPr/>
          </p:nvSpPr>
          <p:spPr bwMode="auto">
            <a:xfrm>
              <a:off x="9902065" y="2832299"/>
              <a:ext cx="25400" cy="39688"/>
            </a:xfrm>
            <a:custGeom>
              <a:avLst/>
              <a:gdLst>
                <a:gd name="T0" fmla="*/ 9 w 16"/>
                <a:gd name="T1" fmla="*/ 2 h 25"/>
                <a:gd name="T2" fmla="*/ 14 w 16"/>
                <a:gd name="T3" fmla="*/ 0 h 25"/>
                <a:gd name="T4" fmla="*/ 3 w 16"/>
                <a:gd name="T5" fmla="*/ 0 h 25"/>
                <a:gd name="T6" fmla="*/ 7 w 16"/>
                <a:gd name="T7" fmla="*/ 2 h 25"/>
                <a:gd name="T8" fmla="*/ 0 w 16"/>
                <a:gd name="T9" fmla="*/ 22 h 25"/>
                <a:gd name="T10" fmla="*/ 9 w 16"/>
                <a:gd name="T11" fmla="*/ 25 h 25"/>
                <a:gd name="T12" fmla="*/ 16 w 16"/>
                <a:gd name="T13" fmla="*/ 22 h 25"/>
                <a:gd name="T14" fmla="*/ 9 w 16"/>
                <a:gd name="T15" fmla="*/ 2 h 2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5">
                  <a:moveTo>
                    <a:pt x="9" y="2"/>
                  </a:moveTo>
                  <a:lnTo>
                    <a:pt x="14" y="0"/>
                  </a:lnTo>
                  <a:lnTo>
                    <a:pt x="3" y="0"/>
                  </a:lnTo>
                  <a:lnTo>
                    <a:pt x="7" y="2"/>
                  </a:lnTo>
                  <a:lnTo>
                    <a:pt x="0" y="22"/>
                  </a:lnTo>
                  <a:lnTo>
                    <a:pt x="9" y="25"/>
                  </a:lnTo>
                  <a:lnTo>
                    <a:pt x="16" y="22"/>
                  </a:lnTo>
                  <a:lnTo>
                    <a:pt x="9" y="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1" name="Freeform 53">
              <a:extLst>
                <a:ext uri="{FF2B5EF4-FFF2-40B4-BE49-F238E27FC236}">
                  <a16:creationId xmlns:a16="http://schemas.microsoft.com/office/drawing/2014/main" id="{4515F6E5-C1F3-4882-ADC2-2EEB2E2CF785}"/>
                </a:ext>
              </a:extLst>
            </p:cNvPr>
            <p:cNvSpPr>
              <a:spLocks/>
            </p:cNvSpPr>
            <p:nvPr/>
          </p:nvSpPr>
          <p:spPr bwMode="auto">
            <a:xfrm>
              <a:off x="9854440" y="2824361"/>
              <a:ext cx="119063" cy="55563"/>
            </a:xfrm>
            <a:custGeom>
              <a:avLst/>
              <a:gdLst>
                <a:gd name="T0" fmla="*/ 47 w 62"/>
                <a:gd name="T1" fmla="*/ 0 h 29"/>
                <a:gd name="T2" fmla="*/ 38 w 62"/>
                <a:gd name="T3" fmla="*/ 5 h 29"/>
                <a:gd name="T4" fmla="*/ 35 w 62"/>
                <a:gd name="T5" fmla="*/ 7 h 29"/>
                <a:gd name="T6" fmla="*/ 41 w 62"/>
                <a:gd name="T7" fmla="*/ 23 h 29"/>
                <a:gd name="T8" fmla="*/ 32 w 62"/>
                <a:gd name="T9" fmla="*/ 27 h 29"/>
                <a:gd name="T10" fmla="*/ 23 w 62"/>
                <a:gd name="T11" fmla="*/ 23 h 29"/>
                <a:gd name="T12" fmla="*/ 29 w 62"/>
                <a:gd name="T13" fmla="*/ 7 h 29"/>
                <a:gd name="T14" fmla="*/ 26 w 62"/>
                <a:gd name="T15" fmla="*/ 6 h 29"/>
                <a:gd name="T16" fmla="*/ 15 w 62"/>
                <a:gd name="T17" fmla="*/ 0 h 29"/>
                <a:gd name="T18" fmla="*/ 0 w 62"/>
                <a:gd name="T19" fmla="*/ 29 h 29"/>
                <a:gd name="T20" fmla="*/ 62 w 62"/>
                <a:gd name="T21" fmla="*/ 29 h 29"/>
                <a:gd name="T22" fmla="*/ 47 w 62"/>
                <a:gd name="T23"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29">
                  <a:moveTo>
                    <a:pt x="47" y="0"/>
                  </a:moveTo>
                  <a:cubicBezTo>
                    <a:pt x="45" y="2"/>
                    <a:pt x="42" y="4"/>
                    <a:pt x="38" y="5"/>
                  </a:cubicBezTo>
                  <a:cubicBezTo>
                    <a:pt x="37" y="6"/>
                    <a:pt x="35" y="7"/>
                    <a:pt x="35" y="7"/>
                  </a:cubicBezTo>
                  <a:cubicBezTo>
                    <a:pt x="35" y="9"/>
                    <a:pt x="41" y="23"/>
                    <a:pt x="41" y="23"/>
                  </a:cubicBezTo>
                  <a:cubicBezTo>
                    <a:pt x="32" y="27"/>
                    <a:pt x="32" y="27"/>
                    <a:pt x="32" y="27"/>
                  </a:cubicBezTo>
                  <a:cubicBezTo>
                    <a:pt x="23" y="23"/>
                    <a:pt x="23" y="23"/>
                    <a:pt x="23" y="23"/>
                  </a:cubicBezTo>
                  <a:cubicBezTo>
                    <a:pt x="23" y="23"/>
                    <a:pt x="28" y="9"/>
                    <a:pt x="29" y="7"/>
                  </a:cubicBezTo>
                  <a:cubicBezTo>
                    <a:pt x="28" y="7"/>
                    <a:pt x="27" y="6"/>
                    <a:pt x="26" y="6"/>
                  </a:cubicBezTo>
                  <a:cubicBezTo>
                    <a:pt x="22" y="5"/>
                    <a:pt x="18" y="3"/>
                    <a:pt x="15" y="0"/>
                  </a:cubicBezTo>
                  <a:cubicBezTo>
                    <a:pt x="7" y="6"/>
                    <a:pt x="1" y="19"/>
                    <a:pt x="0" y="29"/>
                  </a:cubicBezTo>
                  <a:cubicBezTo>
                    <a:pt x="62" y="29"/>
                    <a:pt x="62" y="29"/>
                    <a:pt x="62" y="29"/>
                  </a:cubicBezTo>
                  <a:cubicBezTo>
                    <a:pt x="61" y="19"/>
                    <a:pt x="56" y="6"/>
                    <a:pt x="47"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182" name="Rectangle 71">
            <a:extLst>
              <a:ext uri="{FF2B5EF4-FFF2-40B4-BE49-F238E27FC236}">
                <a16:creationId xmlns:a16="http://schemas.microsoft.com/office/drawing/2014/main" id="{47FC93FA-E384-4982-AD02-AF9E328F70BB}"/>
              </a:ext>
            </a:extLst>
          </p:cNvPr>
          <p:cNvSpPr/>
          <p:nvPr/>
        </p:nvSpPr>
        <p:spPr>
          <a:xfrm>
            <a:off x="9187180" y="3182144"/>
            <a:ext cx="2403486" cy="923330"/>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3" name="Rectangle 72">
            <a:extLst>
              <a:ext uri="{FF2B5EF4-FFF2-40B4-BE49-F238E27FC236}">
                <a16:creationId xmlns:a16="http://schemas.microsoft.com/office/drawing/2014/main" id="{B0F8937D-449B-400F-B17C-D39082163050}"/>
              </a:ext>
            </a:extLst>
          </p:cNvPr>
          <p:cNvSpPr/>
          <p:nvPr/>
        </p:nvSpPr>
        <p:spPr>
          <a:xfrm>
            <a:off x="590843" y="5479370"/>
            <a:ext cx="2377240" cy="923330"/>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4" name="Rectangle 73">
            <a:extLst>
              <a:ext uri="{FF2B5EF4-FFF2-40B4-BE49-F238E27FC236}">
                <a16:creationId xmlns:a16="http://schemas.microsoft.com/office/drawing/2014/main" id="{2742C0D9-4E6C-4BB0-AA38-74B41427F15A}"/>
              </a:ext>
            </a:extLst>
          </p:cNvPr>
          <p:cNvSpPr/>
          <p:nvPr/>
        </p:nvSpPr>
        <p:spPr>
          <a:xfrm>
            <a:off x="8253262" y="5677076"/>
            <a:ext cx="3309484" cy="616836"/>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5" name="Rectangle 74">
            <a:extLst>
              <a:ext uri="{FF2B5EF4-FFF2-40B4-BE49-F238E27FC236}">
                <a16:creationId xmlns:a16="http://schemas.microsoft.com/office/drawing/2014/main" id="{8EFDB001-8C54-4E80-BB57-91F2D81998B1}"/>
              </a:ext>
            </a:extLst>
          </p:cNvPr>
          <p:cNvSpPr/>
          <p:nvPr/>
        </p:nvSpPr>
        <p:spPr>
          <a:xfrm>
            <a:off x="841572" y="2906310"/>
            <a:ext cx="2288587" cy="923330"/>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6" name="TextBox 75">
            <a:extLst>
              <a:ext uri="{FF2B5EF4-FFF2-40B4-BE49-F238E27FC236}">
                <a16:creationId xmlns:a16="http://schemas.microsoft.com/office/drawing/2014/main" id="{DF0FBF30-F1BE-4E16-875C-F51BD27EBD30}"/>
              </a:ext>
            </a:extLst>
          </p:cNvPr>
          <p:cNvSpPr txBox="1"/>
          <p:nvPr/>
        </p:nvSpPr>
        <p:spPr>
          <a:xfrm>
            <a:off x="1079516" y="2679524"/>
            <a:ext cx="1639808" cy="307777"/>
          </a:xfrm>
          <a:prstGeom prst="rect">
            <a:avLst/>
          </a:prstGeom>
          <a:noFill/>
        </p:spPr>
        <p:txBody>
          <a:bodyPr wrap="none" rtlCol="0">
            <a:spAutoFit/>
          </a:bodyPr>
          <a:lstStyle/>
          <a:p>
            <a:r>
              <a:rPr lang="en-GB" sz="14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7" name="TextBox 76">
            <a:extLst>
              <a:ext uri="{FF2B5EF4-FFF2-40B4-BE49-F238E27FC236}">
                <a16:creationId xmlns:a16="http://schemas.microsoft.com/office/drawing/2014/main" id="{86FABCF3-3DCB-4534-BA28-324E6533661C}"/>
              </a:ext>
            </a:extLst>
          </p:cNvPr>
          <p:cNvSpPr txBox="1"/>
          <p:nvPr/>
        </p:nvSpPr>
        <p:spPr>
          <a:xfrm>
            <a:off x="917026" y="5243197"/>
            <a:ext cx="1639808" cy="307777"/>
          </a:xfrm>
          <a:prstGeom prst="rect">
            <a:avLst/>
          </a:prstGeom>
          <a:noFill/>
        </p:spPr>
        <p:txBody>
          <a:bodyPr wrap="none" rtlCol="0">
            <a:spAutoFit/>
          </a:bodyPr>
          <a:lstStyle/>
          <a:p>
            <a:r>
              <a:rPr lang="en-GB" sz="14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8" name="TextBox 77">
            <a:extLst>
              <a:ext uri="{FF2B5EF4-FFF2-40B4-BE49-F238E27FC236}">
                <a16:creationId xmlns:a16="http://schemas.microsoft.com/office/drawing/2014/main" id="{9C567D64-CE87-4E2B-9667-3CADDCE42564}"/>
              </a:ext>
            </a:extLst>
          </p:cNvPr>
          <p:cNvSpPr txBox="1"/>
          <p:nvPr/>
        </p:nvSpPr>
        <p:spPr>
          <a:xfrm>
            <a:off x="9178684" y="5378746"/>
            <a:ext cx="1639808" cy="307777"/>
          </a:xfrm>
          <a:prstGeom prst="rect">
            <a:avLst/>
          </a:prstGeom>
          <a:noFill/>
        </p:spPr>
        <p:txBody>
          <a:bodyPr wrap="none" rtlCol="0">
            <a:spAutoFit/>
          </a:bodyPr>
          <a:lstStyle/>
          <a:p>
            <a:r>
              <a:rPr lang="en-GB" sz="1400" b="1" dirty="0" err="1">
                <a:solidFill>
                  <a:srgbClr val="262626"/>
                </a:solidFill>
                <a:latin typeface="Open Sans" panose="020B0606030504020204" pitchFamily="34" charset="0"/>
                <a:ea typeface="Open Sans" panose="020B0606030504020204" pitchFamily="34" charset="0"/>
                <a:cs typeface="Open Sans" panose="020B0606030504020204" pitchFamily="34" charset="0"/>
              </a:rPr>
              <a:t>Infographic</a:t>
            </a:r>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531221515"/>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5"/>
                                        </p:tgtEl>
                                        <p:attrNameLst>
                                          <p:attrName>style.visibility</p:attrName>
                                        </p:attrNameLst>
                                      </p:cBhvr>
                                      <p:to>
                                        <p:strVal val="visible"/>
                                      </p:to>
                                    </p:set>
                                    <p:animEffect transition="in" filter="fade">
                                      <p:cBhvr>
                                        <p:cTn id="7" dur="500"/>
                                        <p:tgtEl>
                                          <p:spTgt spid="14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0"/>
                                        </p:tgtEl>
                                        <p:attrNameLst>
                                          <p:attrName>style.visibility</p:attrName>
                                        </p:attrNameLst>
                                      </p:cBhvr>
                                      <p:to>
                                        <p:strVal val="visible"/>
                                      </p:to>
                                    </p:set>
                                    <p:animEffect transition="in" filter="fade">
                                      <p:cBhvr>
                                        <p:cTn id="11" dur="500"/>
                                        <p:tgtEl>
                                          <p:spTgt spid="120"/>
                                        </p:tgtEl>
                                      </p:cBhvr>
                                    </p:animEffect>
                                  </p:childTnLst>
                                </p:cTn>
                              </p:par>
                            </p:childTnLst>
                          </p:cTn>
                        </p:par>
                        <p:par>
                          <p:cTn id="12" fill="hold">
                            <p:stCondLst>
                              <p:cond delay="1000"/>
                            </p:stCondLst>
                            <p:childTnLst>
                              <p:par>
                                <p:cTn id="13" presetID="22" presetClass="entr" presetSubtype="2" fill="hold" grpId="0" nodeType="afterEffect">
                                  <p:stCondLst>
                                    <p:cond delay="0"/>
                                  </p:stCondLst>
                                  <p:childTnLst>
                                    <p:set>
                                      <p:cBhvr>
                                        <p:cTn id="14" dur="1" fill="hold">
                                          <p:stCondLst>
                                            <p:cond delay="0"/>
                                          </p:stCondLst>
                                        </p:cTn>
                                        <p:tgtEl>
                                          <p:spTgt spid="186"/>
                                        </p:tgtEl>
                                        <p:attrNameLst>
                                          <p:attrName>style.visibility</p:attrName>
                                        </p:attrNameLst>
                                      </p:cBhvr>
                                      <p:to>
                                        <p:strVal val="visible"/>
                                      </p:to>
                                    </p:set>
                                    <p:animEffect transition="in" filter="wipe(right)">
                                      <p:cBhvr>
                                        <p:cTn id="15" dur="500"/>
                                        <p:tgtEl>
                                          <p:spTgt spid="186"/>
                                        </p:tgtEl>
                                      </p:cBhvr>
                                    </p:animEffect>
                                  </p:childTnLst>
                                </p:cTn>
                              </p:par>
                            </p:childTnLst>
                          </p:cTn>
                        </p:par>
                        <p:par>
                          <p:cTn id="16" fill="hold">
                            <p:stCondLst>
                              <p:cond delay="1500"/>
                            </p:stCondLst>
                            <p:childTnLst>
                              <p:par>
                                <p:cTn id="17" presetID="22" presetClass="entr" presetSubtype="2" fill="hold" grpId="0" nodeType="afterEffect">
                                  <p:stCondLst>
                                    <p:cond delay="0"/>
                                  </p:stCondLst>
                                  <p:childTnLst>
                                    <p:set>
                                      <p:cBhvr>
                                        <p:cTn id="18" dur="1" fill="hold">
                                          <p:stCondLst>
                                            <p:cond delay="0"/>
                                          </p:stCondLst>
                                        </p:cTn>
                                        <p:tgtEl>
                                          <p:spTgt spid="185"/>
                                        </p:tgtEl>
                                        <p:attrNameLst>
                                          <p:attrName>style.visibility</p:attrName>
                                        </p:attrNameLst>
                                      </p:cBhvr>
                                      <p:to>
                                        <p:strVal val="visible"/>
                                      </p:to>
                                    </p:set>
                                    <p:animEffect transition="in" filter="wipe(right)">
                                      <p:cBhvr>
                                        <p:cTn id="19" dur="500"/>
                                        <p:tgtEl>
                                          <p:spTgt spid="185"/>
                                        </p:tgtEl>
                                      </p:cBhvr>
                                    </p:animEffect>
                                  </p:childTnLst>
                                </p:cTn>
                              </p:par>
                            </p:childTnLst>
                          </p:cTn>
                        </p:par>
                        <p:par>
                          <p:cTn id="20" fill="hold">
                            <p:stCondLst>
                              <p:cond delay="2000"/>
                            </p:stCondLst>
                            <p:childTnLst>
                              <p:par>
                                <p:cTn id="21" presetID="22" presetClass="entr" presetSubtype="2" fill="hold" grpId="0" nodeType="afterEffect">
                                  <p:stCondLst>
                                    <p:cond delay="0"/>
                                  </p:stCondLst>
                                  <p:childTnLst>
                                    <p:set>
                                      <p:cBhvr>
                                        <p:cTn id="22" dur="1" fill="hold">
                                          <p:stCondLst>
                                            <p:cond delay="0"/>
                                          </p:stCondLst>
                                        </p:cTn>
                                        <p:tgtEl>
                                          <p:spTgt spid="187"/>
                                        </p:tgtEl>
                                        <p:attrNameLst>
                                          <p:attrName>style.visibility</p:attrName>
                                        </p:attrNameLst>
                                      </p:cBhvr>
                                      <p:to>
                                        <p:strVal val="visible"/>
                                      </p:to>
                                    </p:set>
                                    <p:animEffect transition="in" filter="wipe(right)">
                                      <p:cBhvr>
                                        <p:cTn id="23" dur="500"/>
                                        <p:tgtEl>
                                          <p:spTgt spid="187"/>
                                        </p:tgtEl>
                                      </p:cBhvr>
                                    </p:animEffect>
                                  </p:childTnLst>
                                </p:cTn>
                              </p:par>
                            </p:childTnLst>
                          </p:cTn>
                        </p:par>
                        <p:par>
                          <p:cTn id="24" fill="hold">
                            <p:stCondLst>
                              <p:cond delay="2500"/>
                            </p:stCondLst>
                            <p:childTnLst>
                              <p:par>
                                <p:cTn id="25" presetID="22" presetClass="entr" presetSubtype="2" fill="hold" grpId="0" nodeType="afterEffect">
                                  <p:stCondLst>
                                    <p:cond delay="0"/>
                                  </p:stCondLst>
                                  <p:childTnLst>
                                    <p:set>
                                      <p:cBhvr>
                                        <p:cTn id="26" dur="1" fill="hold">
                                          <p:stCondLst>
                                            <p:cond delay="0"/>
                                          </p:stCondLst>
                                        </p:cTn>
                                        <p:tgtEl>
                                          <p:spTgt spid="183"/>
                                        </p:tgtEl>
                                        <p:attrNameLst>
                                          <p:attrName>style.visibility</p:attrName>
                                        </p:attrNameLst>
                                      </p:cBhvr>
                                      <p:to>
                                        <p:strVal val="visible"/>
                                      </p:to>
                                    </p:set>
                                    <p:animEffect transition="in" filter="wipe(right)">
                                      <p:cBhvr>
                                        <p:cTn id="27" dur="500"/>
                                        <p:tgtEl>
                                          <p:spTgt spid="183"/>
                                        </p:tgtEl>
                                      </p:cBhvr>
                                    </p:animEffect>
                                  </p:childTnLst>
                                </p:cTn>
                              </p:par>
                            </p:childTnLst>
                          </p:cTn>
                        </p:par>
                        <p:par>
                          <p:cTn id="28" fill="hold">
                            <p:stCondLst>
                              <p:cond delay="3000"/>
                            </p:stCondLst>
                            <p:childTnLst>
                              <p:par>
                                <p:cTn id="29" presetID="22" presetClass="entr" presetSubtype="2" fill="hold" grpId="0" nodeType="afterEffect">
                                  <p:stCondLst>
                                    <p:cond delay="0"/>
                                  </p:stCondLst>
                                  <p:childTnLst>
                                    <p:set>
                                      <p:cBhvr>
                                        <p:cTn id="30" dur="1" fill="hold">
                                          <p:stCondLst>
                                            <p:cond delay="0"/>
                                          </p:stCondLst>
                                        </p:cTn>
                                        <p:tgtEl>
                                          <p:spTgt spid="188"/>
                                        </p:tgtEl>
                                        <p:attrNameLst>
                                          <p:attrName>style.visibility</p:attrName>
                                        </p:attrNameLst>
                                      </p:cBhvr>
                                      <p:to>
                                        <p:strVal val="visible"/>
                                      </p:to>
                                    </p:set>
                                    <p:animEffect transition="in" filter="wipe(right)">
                                      <p:cBhvr>
                                        <p:cTn id="31" dur="500"/>
                                        <p:tgtEl>
                                          <p:spTgt spid="188"/>
                                        </p:tgtEl>
                                      </p:cBhvr>
                                    </p:animEffect>
                                  </p:childTnLst>
                                </p:cTn>
                              </p:par>
                            </p:childTnLst>
                          </p:cTn>
                        </p:par>
                        <p:par>
                          <p:cTn id="32" fill="hold">
                            <p:stCondLst>
                              <p:cond delay="3500"/>
                            </p:stCondLst>
                            <p:childTnLst>
                              <p:par>
                                <p:cTn id="33" presetID="22" presetClass="entr" presetSubtype="2" fill="hold" grpId="0" nodeType="afterEffect">
                                  <p:stCondLst>
                                    <p:cond delay="0"/>
                                  </p:stCondLst>
                                  <p:childTnLst>
                                    <p:set>
                                      <p:cBhvr>
                                        <p:cTn id="34" dur="1" fill="hold">
                                          <p:stCondLst>
                                            <p:cond delay="0"/>
                                          </p:stCondLst>
                                        </p:cTn>
                                        <p:tgtEl>
                                          <p:spTgt spid="184"/>
                                        </p:tgtEl>
                                        <p:attrNameLst>
                                          <p:attrName>style.visibility</p:attrName>
                                        </p:attrNameLst>
                                      </p:cBhvr>
                                      <p:to>
                                        <p:strVal val="visible"/>
                                      </p:to>
                                    </p:set>
                                    <p:animEffect transition="in" filter="wipe(right)">
                                      <p:cBhvr>
                                        <p:cTn id="35" dur="500"/>
                                        <p:tgtEl>
                                          <p:spTgt spid="184"/>
                                        </p:tgtEl>
                                      </p:cBhvr>
                                    </p:animEffect>
                                  </p:childTnLst>
                                </p:cTn>
                              </p:par>
                            </p:childTnLst>
                          </p:cTn>
                        </p:par>
                        <p:par>
                          <p:cTn id="36" fill="hold">
                            <p:stCondLst>
                              <p:cond delay="4000"/>
                            </p:stCondLst>
                            <p:childTnLst>
                              <p:par>
                                <p:cTn id="37" presetID="47" presetClass="entr" presetSubtype="0" fill="hold" nodeType="afterEffect">
                                  <p:stCondLst>
                                    <p:cond delay="0"/>
                                  </p:stCondLst>
                                  <p:childTnLst>
                                    <p:set>
                                      <p:cBhvr>
                                        <p:cTn id="38" dur="1" fill="hold">
                                          <p:stCondLst>
                                            <p:cond delay="0"/>
                                          </p:stCondLst>
                                        </p:cTn>
                                        <p:tgtEl>
                                          <p:spTgt spid="178"/>
                                        </p:tgtEl>
                                        <p:attrNameLst>
                                          <p:attrName>style.visibility</p:attrName>
                                        </p:attrNameLst>
                                      </p:cBhvr>
                                      <p:to>
                                        <p:strVal val="visible"/>
                                      </p:to>
                                    </p:set>
                                    <p:animEffect transition="in" filter="fade">
                                      <p:cBhvr>
                                        <p:cTn id="39" dur="500"/>
                                        <p:tgtEl>
                                          <p:spTgt spid="178"/>
                                        </p:tgtEl>
                                      </p:cBhvr>
                                    </p:animEffect>
                                    <p:anim calcmode="lin" valueType="num">
                                      <p:cBhvr>
                                        <p:cTn id="40" dur="500" fill="hold"/>
                                        <p:tgtEl>
                                          <p:spTgt spid="178"/>
                                        </p:tgtEl>
                                        <p:attrNameLst>
                                          <p:attrName>ppt_x</p:attrName>
                                        </p:attrNameLst>
                                      </p:cBhvr>
                                      <p:tavLst>
                                        <p:tav tm="0">
                                          <p:val>
                                            <p:strVal val="#ppt_x"/>
                                          </p:val>
                                        </p:tav>
                                        <p:tav tm="100000">
                                          <p:val>
                                            <p:strVal val="#ppt_x"/>
                                          </p:val>
                                        </p:tav>
                                      </p:tavLst>
                                    </p:anim>
                                    <p:anim calcmode="lin" valueType="num">
                                      <p:cBhvr>
                                        <p:cTn id="41" dur="500" fill="hold"/>
                                        <p:tgtEl>
                                          <p:spTgt spid="178"/>
                                        </p:tgtEl>
                                        <p:attrNameLst>
                                          <p:attrName>ppt_y</p:attrName>
                                        </p:attrNameLst>
                                      </p:cBhvr>
                                      <p:tavLst>
                                        <p:tav tm="0">
                                          <p:val>
                                            <p:strVal val="#ppt_y-.1"/>
                                          </p:val>
                                        </p:tav>
                                        <p:tav tm="100000">
                                          <p:val>
                                            <p:strVal val="#ppt_y"/>
                                          </p:val>
                                        </p:tav>
                                      </p:tavLst>
                                    </p:anim>
                                  </p:childTnLst>
                                </p:cTn>
                              </p:par>
                            </p:childTnLst>
                          </p:cTn>
                        </p:par>
                        <p:par>
                          <p:cTn id="42" fill="hold">
                            <p:stCondLst>
                              <p:cond delay="4500"/>
                            </p:stCondLst>
                            <p:childTnLst>
                              <p:par>
                                <p:cTn id="43" presetID="47" presetClass="entr" presetSubtype="0" fill="hold" grpId="0" nodeType="afterEffect">
                                  <p:stCondLst>
                                    <p:cond delay="0"/>
                                  </p:stCondLst>
                                  <p:childTnLst>
                                    <p:set>
                                      <p:cBhvr>
                                        <p:cTn id="44" dur="1" fill="hold">
                                          <p:stCondLst>
                                            <p:cond delay="0"/>
                                          </p:stCondLst>
                                        </p:cTn>
                                        <p:tgtEl>
                                          <p:spTgt spid="182"/>
                                        </p:tgtEl>
                                        <p:attrNameLst>
                                          <p:attrName>style.visibility</p:attrName>
                                        </p:attrNameLst>
                                      </p:cBhvr>
                                      <p:to>
                                        <p:strVal val="visible"/>
                                      </p:to>
                                    </p:set>
                                    <p:animEffect transition="in" filter="fade">
                                      <p:cBhvr>
                                        <p:cTn id="45" dur="500"/>
                                        <p:tgtEl>
                                          <p:spTgt spid="182"/>
                                        </p:tgtEl>
                                      </p:cBhvr>
                                    </p:animEffect>
                                    <p:anim calcmode="lin" valueType="num">
                                      <p:cBhvr>
                                        <p:cTn id="46" dur="500" fill="hold"/>
                                        <p:tgtEl>
                                          <p:spTgt spid="182"/>
                                        </p:tgtEl>
                                        <p:attrNameLst>
                                          <p:attrName>ppt_x</p:attrName>
                                        </p:attrNameLst>
                                      </p:cBhvr>
                                      <p:tavLst>
                                        <p:tav tm="0">
                                          <p:val>
                                            <p:strVal val="#ppt_x"/>
                                          </p:val>
                                        </p:tav>
                                        <p:tav tm="100000">
                                          <p:val>
                                            <p:strVal val="#ppt_x"/>
                                          </p:val>
                                        </p:tav>
                                      </p:tavLst>
                                    </p:anim>
                                    <p:anim calcmode="lin" valueType="num">
                                      <p:cBhvr>
                                        <p:cTn id="47" dur="500" fill="hold"/>
                                        <p:tgtEl>
                                          <p:spTgt spid="18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2" grpId="0"/>
      <p:bldP spid="183" grpId="0"/>
      <p:bldP spid="184" grpId="0"/>
      <p:bldP spid="185" grpId="0"/>
      <p:bldP spid="186" grpId="0"/>
      <p:bldP spid="187" grpId="0"/>
      <p:bldP spid="188"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sp>
        <p:nvSpPr>
          <p:cNvPr id="74" name="Freeform 5">
            <a:extLst>
              <a:ext uri="{FF2B5EF4-FFF2-40B4-BE49-F238E27FC236}">
                <a16:creationId xmlns:a16="http://schemas.microsoft.com/office/drawing/2014/main" id="{13CB38E1-98E9-463E-B4FF-012E3790A968}"/>
              </a:ext>
            </a:extLst>
          </p:cNvPr>
          <p:cNvSpPr>
            <a:spLocks noEditPoints="1"/>
          </p:cNvSpPr>
          <p:nvPr/>
        </p:nvSpPr>
        <p:spPr bwMode="auto">
          <a:xfrm>
            <a:off x="4927268" y="1565490"/>
            <a:ext cx="2498725" cy="2498725"/>
          </a:xfrm>
          <a:custGeom>
            <a:avLst/>
            <a:gdLst>
              <a:gd name="T0" fmla="*/ 1097 w 1097"/>
              <a:gd name="T1" fmla="*/ 670 h 1097"/>
              <a:gd name="T2" fmla="*/ 1097 w 1097"/>
              <a:gd name="T3" fmla="*/ 450 h 1097"/>
              <a:gd name="T4" fmla="*/ 1079 w 1097"/>
              <a:gd name="T5" fmla="*/ 433 h 1097"/>
              <a:gd name="T6" fmla="*/ 908 w 1097"/>
              <a:gd name="T7" fmla="*/ 352 h 1097"/>
              <a:gd name="T8" fmla="*/ 1018 w 1097"/>
              <a:gd name="T9" fmla="*/ 243 h 1097"/>
              <a:gd name="T10" fmla="*/ 862 w 1097"/>
              <a:gd name="T11" fmla="*/ 87 h 1097"/>
              <a:gd name="T12" fmla="*/ 838 w 1097"/>
              <a:gd name="T13" fmla="*/ 87 h 1097"/>
              <a:gd name="T14" fmla="*/ 664 w 1097"/>
              <a:gd name="T15" fmla="*/ 153 h 1097"/>
              <a:gd name="T16" fmla="*/ 664 w 1097"/>
              <a:gd name="T17" fmla="*/ 0 h 1097"/>
              <a:gd name="T18" fmla="*/ 444 w 1097"/>
              <a:gd name="T19" fmla="*/ 0 h 1097"/>
              <a:gd name="T20" fmla="*/ 427 w 1097"/>
              <a:gd name="T21" fmla="*/ 17 h 1097"/>
              <a:gd name="T22" fmla="*/ 355 w 1097"/>
              <a:gd name="T23" fmla="*/ 183 h 1097"/>
              <a:gd name="T24" fmla="*/ 247 w 1097"/>
              <a:gd name="T25" fmla="*/ 75 h 1097"/>
              <a:gd name="T26" fmla="*/ 91 w 1097"/>
              <a:gd name="T27" fmla="*/ 230 h 1097"/>
              <a:gd name="T28" fmla="*/ 91 w 1097"/>
              <a:gd name="T29" fmla="*/ 255 h 1097"/>
              <a:gd name="T30" fmla="*/ 151 w 1097"/>
              <a:gd name="T31" fmla="*/ 427 h 1097"/>
              <a:gd name="T32" fmla="*/ 0 w 1097"/>
              <a:gd name="T33" fmla="*/ 427 h 1097"/>
              <a:gd name="T34" fmla="*/ 0 w 1097"/>
              <a:gd name="T35" fmla="*/ 647 h 1097"/>
              <a:gd name="T36" fmla="*/ 17 w 1097"/>
              <a:gd name="T37" fmla="*/ 664 h 1097"/>
              <a:gd name="T38" fmla="*/ 185 w 1097"/>
              <a:gd name="T39" fmla="*/ 748 h 1097"/>
              <a:gd name="T40" fmla="*/ 79 w 1097"/>
              <a:gd name="T41" fmla="*/ 854 h 1097"/>
              <a:gd name="T42" fmla="*/ 234 w 1097"/>
              <a:gd name="T43" fmla="*/ 1010 h 1097"/>
              <a:gd name="T44" fmla="*/ 259 w 1097"/>
              <a:gd name="T45" fmla="*/ 1010 h 1097"/>
              <a:gd name="T46" fmla="*/ 432 w 1097"/>
              <a:gd name="T47" fmla="*/ 945 h 1097"/>
              <a:gd name="T48" fmla="*/ 432 w 1097"/>
              <a:gd name="T49" fmla="*/ 1097 h 1097"/>
              <a:gd name="T50" fmla="*/ 653 w 1097"/>
              <a:gd name="T51" fmla="*/ 1097 h 1097"/>
              <a:gd name="T52" fmla="*/ 670 w 1097"/>
              <a:gd name="T53" fmla="*/ 1080 h 1097"/>
              <a:gd name="T54" fmla="*/ 740 w 1097"/>
              <a:gd name="T55" fmla="*/ 912 h 1097"/>
              <a:gd name="T56" fmla="*/ 850 w 1097"/>
              <a:gd name="T57" fmla="*/ 1022 h 1097"/>
              <a:gd name="T58" fmla="*/ 1006 w 1097"/>
              <a:gd name="T59" fmla="*/ 867 h 1097"/>
              <a:gd name="T60" fmla="*/ 1006 w 1097"/>
              <a:gd name="T61" fmla="*/ 842 h 1097"/>
              <a:gd name="T62" fmla="*/ 940 w 1097"/>
              <a:gd name="T63" fmla="*/ 670 h 1097"/>
              <a:gd name="T64" fmla="*/ 792 w 1097"/>
              <a:gd name="T65" fmla="*/ 549 h 1097"/>
              <a:gd name="T66" fmla="*/ 299 w 1097"/>
              <a:gd name="T67" fmla="*/ 549 h 1097"/>
              <a:gd name="T68" fmla="*/ 792 w 1097"/>
              <a:gd name="T69" fmla="*/ 549 h 10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97" h="1097">
                <a:moveTo>
                  <a:pt x="1079" y="670"/>
                </a:moveTo>
                <a:cubicBezTo>
                  <a:pt x="1097" y="670"/>
                  <a:pt x="1097" y="670"/>
                  <a:pt x="1097" y="670"/>
                </a:cubicBezTo>
                <a:cubicBezTo>
                  <a:pt x="1097" y="653"/>
                  <a:pt x="1097" y="653"/>
                  <a:pt x="1097" y="653"/>
                </a:cubicBezTo>
                <a:cubicBezTo>
                  <a:pt x="1097" y="450"/>
                  <a:pt x="1097" y="450"/>
                  <a:pt x="1097" y="450"/>
                </a:cubicBezTo>
                <a:cubicBezTo>
                  <a:pt x="1097" y="433"/>
                  <a:pt x="1097" y="433"/>
                  <a:pt x="1097" y="433"/>
                </a:cubicBezTo>
                <a:cubicBezTo>
                  <a:pt x="1079" y="433"/>
                  <a:pt x="1079" y="433"/>
                  <a:pt x="1079" y="433"/>
                </a:cubicBezTo>
                <a:cubicBezTo>
                  <a:pt x="941" y="433"/>
                  <a:pt x="941" y="433"/>
                  <a:pt x="941" y="433"/>
                </a:cubicBezTo>
                <a:cubicBezTo>
                  <a:pt x="933" y="405"/>
                  <a:pt x="922" y="378"/>
                  <a:pt x="908" y="352"/>
                </a:cubicBezTo>
                <a:cubicBezTo>
                  <a:pt x="1006" y="255"/>
                  <a:pt x="1006" y="255"/>
                  <a:pt x="1006" y="255"/>
                </a:cubicBezTo>
                <a:cubicBezTo>
                  <a:pt x="1018" y="243"/>
                  <a:pt x="1018" y="243"/>
                  <a:pt x="1018" y="243"/>
                </a:cubicBezTo>
                <a:cubicBezTo>
                  <a:pt x="1006" y="230"/>
                  <a:pt x="1006" y="230"/>
                  <a:pt x="1006" y="230"/>
                </a:cubicBezTo>
                <a:cubicBezTo>
                  <a:pt x="862" y="87"/>
                  <a:pt x="862" y="87"/>
                  <a:pt x="862" y="87"/>
                </a:cubicBezTo>
                <a:cubicBezTo>
                  <a:pt x="850" y="75"/>
                  <a:pt x="850" y="75"/>
                  <a:pt x="850" y="75"/>
                </a:cubicBezTo>
                <a:cubicBezTo>
                  <a:pt x="838" y="87"/>
                  <a:pt x="838" y="87"/>
                  <a:pt x="838" y="87"/>
                </a:cubicBezTo>
                <a:cubicBezTo>
                  <a:pt x="740" y="185"/>
                  <a:pt x="740" y="185"/>
                  <a:pt x="740" y="185"/>
                </a:cubicBezTo>
                <a:cubicBezTo>
                  <a:pt x="716" y="172"/>
                  <a:pt x="690" y="161"/>
                  <a:pt x="664" y="153"/>
                </a:cubicBezTo>
                <a:cubicBezTo>
                  <a:pt x="664" y="17"/>
                  <a:pt x="664" y="17"/>
                  <a:pt x="664" y="17"/>
                </a:cubicBezTo>
                <a:cubicBezTo>
                  <a:pt x="664" y="0"/>
                  <a:pt x="664" y="0"/>
                  <a:pt x="664" y="0"/>
                </a:cubicBezTo>
                <a:cubicBezTo>
                  <a:pt x="647" y="0"/>
                  <a:pt x="647" y="0"/>
                  <a:pt x="647" y="0"/>
                </a:cubicBezTo>
                <a:cubicBezTo>
                  <a:pt x="444" y="0"/>
                  <a:pt x="444" y="0"/>
                  <a:pt x="444" y="0"/>
                </a:cubicBezTo>
                <a:cubicBezTo>
                  <a:pt x="427" y="0"/>
                  <a:pt x="427" y="0"/>
                  <a:pt x="427" y="0"/>
                </a:cubicBezTo>
                <a:cubicBezTo>
                  <a:pt x="427" y="17"/>
                  <a:pt x="427" y="17"/>
                  <a:pt x="427" y="17"/>
                </a:cubicBezTo>
                <a:cubicBezTo>
                  <a:pt x="427" y="153"/>
                  <a:pt x="427" y="153"/>
                  <a:pt x="427" y="153"/>
                </a:cubicBezTo>
                <a:cubicBezTo>
                  <a:pt x="402" y="161"/>
                  <a:pt x="378" y="171"/>
                  <a:pt x="355" y="183"/>
                </a:cubicBezTo>
                <a:cubicBezTo>
                  <a:pt x="259" y="87"/>
                  <a:pt x="259" y="87"/>
                  <a:pt x="259" y="87"/>
                </a:cubicBezTo>
                <a:cubicBezTo>
                  <a:pt x="247" y="75"/>
                  <a:pt x="247" y="75"/>
                  <a:pt x="247" y="75"/>
                </a:cubicBezTo>
                <a:cubicBezTo>
                  <a:pt x="234" y="87"/>
                  <a:pt x="234" y="87"/>
                  <a:pt x="234" y="87"/>
                </a:cubicBezTo>
                <a:cubicBezTo>
                  <a:pt x="91" y="230"/>
                  <a:pt x="91" y="230"/>
                  <a:pt x="91" y="230"/>
                </a:cubicBezTo>
                <a:cubicBezTo>
                  <a:pt x="79" y="243"/>
                  <a:pt x="79" y="243"/>
                  <a:pt x="79" y="243"/>
                </a:cubicBezTo>
                <a:cubicBezTo>
                  <a:pt x="91" y="255"/>
                  <a:pt x="91" y="255"/>
                  <a:pt x="91" y="255"/>
                </a:cubicBezTo>
                <a:cubicBezTo>
                  <a:pt x="185" y="349"/>
                  <a:pt x="185" y="349"/>
                  <a:pt x="185" y="349"/>
                </a:cubicBezTo>
                <a:cubicBezTo>
                  <a:pt x="171" y="374"/>
                  <a:pt x="160" y="400"/>
                  <a:pt x="151" y="427"/>
                </a:cubicBezTo>
                <a:cubicBezTo>
                  <a:pt x="17" y="427"/>
                  <a:pt x="17" y="427"/>
                  <a:pt x="17" y="427"/>
                </a:cubicBezTo>
                <a:cubicBezTo>
                  <a:pt x="0" y="427"/>
                  <a:pt x="0" y="427"/>
                  <a:pt x="0" y="427"/>
                </a:cubicBezTo>
                <a:cubicBezTo>
                  <a:pt x="0" y="444"/>
                  <a:pt x="0" y="444"/>
                  <a:pt x="0" y="444"/>
                </a:cubicBezTo>
                <a:cubicBezTo>
                  <a:pt x="0" y="647"/>
                  <a:pt x="0" y="647"/>
                  <a:pt x="0" y="647"/>
                </a:cubicBezTo>
                <a:cubicBezTo>
                  <a:pt x="0" y="664"/>
                  <a:pt x="0" y="664"/>
                  <a:pt x="0" y="664"/>
                </a:cubicBezTo>
                <a:cubicBezTo>
                  <a:pt x="17" y="664"/>
                  <a:pt x="17" y="664"/>
                  <a:pt x="17" y="664"/>
                </a:cubicBezTo>
                <a:cubicBezTo>
                  <a:pt x="150" y="664"/>
                  <a:pt x="150" y="664"/>
                  <a:pt x="150" y="664"/>
                </a:cubicBezTo>
                <a:cubicBezTo>
                  <a:pt x="158" y="694"/>
                  <a:pt x="170" y="722"/>
                  <a:pt x="185" y="748"/>
                </a:cubicBezTo>
                <a:cubicBezTo>
                  <a:pt x="91" y="842"/>
                  <a:pt x="91" y="842"/>
                  <a:pt x="91" y="842"/>
                </a:cubicBezTo>
                <a:cubicBezTo>
                  <a:pt x="79" y="854"/>
                  <a:pt x="79" y="854"/>
                  <a:pt x="79" y="854"/>
                </a:cubicBezTo>
                <a:cubicBezTo>
                  <a:pt x="91" y="867"/>
                  <a:pt x="91" y="867"/>
                  <a:pt x="91" y="867"/>
                </a:cubicBezTo>
                <a:cubicBezTo>
                  <a:pt x="234" y="1010"/>
                  <a:pt x="234" y="1010"/>
                  <a:pt x="234" y="1010"/>
                </a:cubicBezTo>
                <a:cubicBezTo>
                  <a:pt x="247" y="1022"/>
                  <a:pt x="247" y="1022"/>
                  <a:pt x="247" y="1022"/>
                </a:cubicBezTo>
                <a:cubicBezTo>
                  <a:pt x="259" y="1010"/>
                  <a:pt x="259" y="1010"/>
                  <a:pt x="259" y="1010"/>
                </a:cubicBezTo>
                <a:cubicBezTo>
                  <a:pt x="355" y="914"/>
                  <a:pt x="355" y="914"/>
                  <a:pt x="355" y="914"/>
                </a:cubicBezTo>
                <a:cubicBezTo>
                  <a:pt x="379" y="927"/>
                  <a:pt x="406" y="938"/>
                  <a:pt x="432" y="945"/>
                </a:cubicBezTo>
                <a:cubicBezTo>
                  <a:pt x="432" y="1080"/>
                  <a:pt x="432" y="1080"/>
                  <a:pt x="432" y="1080"/>
                </a:cubicBezTo>
                <a:cubicBezTo>
                  <a:pt x="432" y="1097"/>
                  <a:pt x="432" y="1097"/>
                  <a:pt x="432" y="1097"/>
                </a:cubicBezTo>
                <a:cubicBezTo>
                  <a:pt x="450" y="1097"/>
                  <a:pt x="450" y="1097"/>
                  <a:pt x="450" y="1097"/>
                </a:cubicBezTo>
                <a:cubicBezTo>
                  <a:pt x="653" y="1097"/>
                  <a:pt x="653" y="1097"/>
                  <a:pt x="653" y="1097"/>
                </a:cubicBezTo>
                <a:cubicBezTo>
                  <a:pt x="670" y="1097"/>
                  <a:pt x="670" y="1097"/>
                  <a:pt x="670" y="1097"/>
                </a:cubicBezTo>
                <a:cubicBezTo>
                  <a:pt x="670" y="1080"/>
                  <a:pt x="670" y="1080"/>
                  <a:pt x="670" y="1080"/>
                </a:cubicBezTo>
                <a:cubicBezTo>
                  <a:pt x="670" y="942"/>
                  <a:pt x="670" y="942"/>
                  <a:pt x="670" y="942"/>
                </a:cubicBezTo>
                <a:cubicBezTo>
                  <a:pt x="694" y="934"/>
                  <a:pt x="718" y="924"/>
                  <a:pt x="740" y="912"/>
                </a:cubicBezTo>
                <a:cubicBezTo>
                  <a:pt x="838" y="1010"/>
                  <a:pt x="838" y="1010"/>
                  <a:pt x="838" y="1010"/>
                </a:cubicBezTo>
                <a:cubicBezTo>
                  <a:pt x="850" y="1022"/>
                  <a:pt x="850" y="1022"/>
                  <a:pt x="850" y="1022"/>
                </a:cubicBezTo>
                <a:cubicBezTo>
                  <a:pt x="862" y="1010"/>
                  <a:pt x="862" y="1010"/>
                  <a:pt x="862" y="1010"/>
                </a:cubicBezTo>
                <a:cubicBezTo>
                  <a:pt x="1006" y="867"/>
                  <a:pt x="1006" y="867"/>
                  <a:pt x="1006" y="867"/>
                </a:cubicBezTo>
                <a:cubicBezTo>
                  <a:pt x="1018" y="854"/>
                  <a:pt x="1018" y="854"/>
                  <a:pt x="1018" y="854"/>
                </a:cubicBezTo>
                <a:cubicBezTo>
                  <a:pt x="1006" y="842"/>
                  <a:pt x="1006" y="842"/>
                  <a:pt x="1006" y="842"/>
                </a:cubicBezTo>
                <a:cubicBezTo>
                  <a:pt x="908" y="745"/>
                  <a:pt x="908" y="745"/>
                  <a:pt x="908" y="745"/>
                </a:cubicBezTo>
                <a:cubicBezTo>
                  <a:pt x="921" y="721"/>
                  <a:pt x="932" y="696"/>
                  <a:pt x="940" y="670"/>
                </a:cubicBezTo>
                <a:cubicBezTo>
                  <a:pt x="1079" y="670"/>
                  <a:pt x="1079" y="670"/>
                  <a:pt x="1079" y="670"/>
                </a:cubicBezTo>
                <a:close/>
                <a:moveTo>
                  <a:pt x="792" y="549"/>
                </a:moveTo>
                <a:cubicBezTo>
                  <a:pt x="792" y="684"/>
                  <a:pt x="681" y="795"/>
                  <a:pt x="545" y="795"/>
                </a:cubicBezTo>
                <a:cubicBezTo>
                  <a:pt x="410" y="795"/>
                  <a:pt x="299" y="684"/>
                  <a:pt x="299" y="549"/>
                </a:cubicBezTo>
                <a:cubicBezTo>
                  <a:pt x="299" y="413"/>
                  <a:pt x="410" y="302"/>
                  <a:pt x="545" y="302"/>
                </a:cubicBezTo>
                <a:cubicBezTo>
                  <a:pt x="681" y="302"/>
                  <a:pt x="792" y="413"/>
                  <a:pt x="792" y="549"/>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75" name="Rectangle 7">
            <a:extLst>
              <a:ext uri="{FF2B5EF4-FFF2-40B4-BE49-F238E27FC236}">
                <a16:creationId xmlns:a16="http://schemas.microsoft.com/office/drawing/2014/main" id="{2828437F-BBFE-433D-86A0-1B3954B77E72}"/>
              </a:ext>
            </a:extLst>
          </p:cNvPr>
          <p:cNvSpPr/>
          <p:nvPr/>
        </p:nvSpPr>
        <p:spPr>
          <a:xfrm>
            <a:off x="5924368" y="2443675"/>
            <a:ext cx="470000" cy="461665"/>
          </a:xfrm>
          <a:prstGeom prst="rect">
            <a:avLst/>
          </a:prstGeom>
        </p:spPr>
        <p:txBody>
          <a:bodyPr wrap="none">
            <a:spAutoFit/>
          </a:bodyPr>
          <a:lstStyle/>
          <a:p>
            <a:r>
              <a:rPr lang="en-IN" sz="2400" dirty="0">
                <a:solidFill>
                  <a:schemeClr val="accent2"/>
                </a:solidFill>
                <a:latin typeface="FontAwesome" pitchFamily="50" charset="0"/>
              </a:rPr>
              <a:t></a:t>
            </a:r>
          </a:p>
        </p:txBody>
      </p:sp>
      <p:sp>
        <p:nvSpPr>
          <p:cNvPr id="76" name="TextBox 8">
            <a:extLst>
              <a:ext uri="{FF2B5EF4-FFF2-40B4-BE49-F238E27FC236}">
                <a16:creationId xmlns:a16="http://schemas.microsoft.com/office/drawing/2014/main" id="{A82EAD57-D26D-4FE4-B298-4C4AC05DCD09}"/>
              </a:ext>
            </a:extLst>
          </p:cNvPr>
          <p:cNvSpPr txBox="1"/>
          <p:nvPr/>
        </p:nvSpPr>
        <p:spPr>
          <a:xfrm>
            <a:off x="5781330" y="2609002"/>
            <a:ext cx="790601" cy="400110"/>
          </a:xfrm>
          <a:prstGeom prst="rect">
            <a:avLst/>
          </a:prstGeom>
          <a:noFill/>
        </p:spPr>
        <p:txBody>
          <a:bodyPr wrap="none" rtlCol="0">
            <a:spAutoFit/>
          </a:bodyPr>
          <a:lstStyle/>
          <a:p>
            <a:pPr algn="ctr"/>
            <a:r>
              <a:rPr lang="en-GB" sz="2000" b="1" dirty="0">
                <a:solidFill>
                  <a:schemeClr val="accent3"/>
                </a:solidFill>
                <a:latin typeface="Open Sans" panose="020B0606030504020204" pitchFamily="34" charset="0"/>
                <a:ea typeface="Open Sans" panose="020B0606030504020204" pitchFamily="34" charset="0"/>
                <a:cs typeface="Open Sans" panose="020B0606030504020204" pitchFamily="34" charset="0"/>
              </a:rPr>
              <a:t>SALE</a:t>
            </a:r>
            <a:endParaRPr lang="en-IN" sz="20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7" name="Group 8">
            <a:extLst>
              <a:ext uri="{FF2B5EF4-FFF2-40B4-BE49-F238E27FC236}">
                <a16:creationId xmlns:a16="http://schemas.microsoft.com/office/drawing/2014/main" id="{75437686-AEA5-405E-B0BD-BA8A664E8797}"/>
              </a:ext>
            </a:extLst>
          </p:cNvPr>
          <p:cNvGrpSpPr>
            <a:grpSpLocks noChangeAspect="1"/>
          </p:cNvGrpSpPr>
          <p:nvPr/>
        </p:nvGrpSpPr>
        <p:grpSpPr bwMode="auto">
          <a:xfrm>
            <a:off x="1672893" y="2104365"/>
            <a:ext cx="3254375" cy="2220163"/>
            <a:chOff x="898" y="1539"/>
            <a:chExt cx="2209" cy="1507"/>
          </a:xfrm>
        </p:grpSpPr>
        <p:sp>
          <p:nvSpPr>
            <p:cNvPr id="78" name="Freeform 9">
              <a:extLst>
                <a:ext uri="{FF2B5EF4-FFF2-40B4-BE49-F238E27FC236}">
                  <a16:creationId xmlns:a16="http://schemas.microsoft.com/office/drawing/2014/main" id="{E4B4E41E-3F59-42EC-974C-D74E281A56D6}"/>
                </a:ext>
              </a:extLst>
            </p:cNvPr>
            <p:cNvSpPr>
              <a:spLocks noEditPoints="1"/>
            </p:cNvSpPr>
            <p:nvPr/>
          </p:nvSpPr>
          <p:spPr bwMode="auto">
            <a:xfrm>
              <a:off x="898" y="1539"/>
              <a:ext cx="1318" cy="1322"/>
            </a:xfrm>
            <a:custGeom>
              <a:avLst/>
              <a:gdLst>
                <a:gd name="T0" fmla="*/ 556 w 556"/>
                <a:gd name="T1" fmla="*/ 264 h 557"/>
                <a:gd name="T2" fmla="*/ 493 w 556"/>
                <a:gd name="T3" fmla="*/ 201 h 557"/>
                <a:gd name="T4" fmla="*/ 466 w 556"/>
                <a:gd name="T5" fmla="*/ 201 h 557"/>
                <a:gd name="T6" fmla="*/ 530 w 556"/>
                <a:gd name="T7" fmla="*/ 137 h 557"/>
                <a:gd name="T8" fmla="*/ 464 w 556"/>
                <a:gd name="T9" fmla="*/ 71 h 557"/>
                <a:gd name="T10" fmla="*/ 375 w 556"/>
                <a:gd name="T11" fmla="*/ 71 h 557"/>
                <a:gd name="T12" fmla="*/ 356 w 556"/>
                <a:gd name="T13" fmla="*/ 90 h 557"/>
                <a:gd name="T14" fmla="*/ 356 w 556"/>
                <a:gd name="T15" fmla="*/ 0 h 557"/>
                <a:gd name="T16" fmla="*/ 263 w 556"/>
                <a:gd name="T17" fmla="*/ 0 h 557"/>
                <a:gd name="T18" fmla="*/ 200 w 556"/>
                <a:gd name="T19" fmla="*/ 63 h 557"/>
                <a:gd name="T20" fmla="*/ 200 w 556"/>
                <a:gd name="T21" fmla="*/ 91 h 557"/>
                <a:gd name="T22" fmla="*/ 136 w 556"/>
                <a:gd name="T23" fmla="*/ 27 h 557"/>
                <a:gd name="T24" fmla="*/ 71 w 556"/>
                <a:gd name="T25" fmla="*/ 92 h 557"/>
                <a:gd name="T26" fmla="*/ 71 w 556"/>
                <a:gd name="T27" fmla="*/ 181 h 557"/>
                <a:gd name="T28" fmla="*/ 90 w 556"/>
                <a:gd name="T29" fmla="*/ 201 h 557"/>
                <a:gd name="T30" fmla="*/ 0 w 556"/>
                <a:gd name="T31" fmla="*/ 201 h 557"/>
                <a:gd name="T32" fmla="*/ 0 w 556"/>
                <a:gd name="T33" fmla="*/ 293 h 557"/>
                <a:gd name="T34" fmla="*/ 63 w 556"/>
                <a:gd name="T35" fmla="*/ 356 h 557"/>
                <a:gd name="T36" fmla="*/ 90 w 556"/>
                <a:gd name="T37" fmla="*/ 356 h 557"/>
                <a:gd name="T38" fmla="*/ 26 w 556"/>
                <a:gd name="T39" fmla="*/ 420 h 557"/>
                <a:gd name="T40" fmla="*/ 91 w 556"/>
                <a:gd name="T41" fmla="*/ 485 h 557"/>
                <a:gd name="T42" fmla="*/ 181 w 556"/>
                <a:gd name="T43" fmla="*/ 485 h 557"/>
                <a:gd name="T44" fmla="*/ 200 w 556"/>
                <a:gd name="T45" fmla="*/ 466 h 557"/>
                <a:gd name="T46" fmla="*/ 200 w 556"/>
                <a:gd name="T47" fmla="*/ 557 h 557"/>
                <a:gd name="T48" fmla="*/ 292 w 556"/>
                <a:gd name="T49" fmla="*/ 557 h 557"/>
                <a:gd name="T50" fmla="*/ 356 w 556"/>
                <a:gd name="T51" fmla="*/ 493 h 557"/>
                <a:gd name="T52" fmla="*/ 356 w 556"/>
                <a:gd name="T53" fmla="*/ 466 h 557"/>
                <a:gd name="T54" fmla="*/ 420 w 556"/>
                <a:gd name="T55" fmla="*/ 530 h 557"/>
                <a:gd name="T56" fmla="*/ 485 w 556"/>
                <a:gd name="T57" fmla="*/ 465 h 557"/>
                <a:gd name="T58" fmla="*/ 485 w 556"/>
                <a:gd name="T59" fmla="*/ 375 h 557"/>
                <a:gd name="T60" fmla="*/ 466 w 556"/>
                <a:gd name="T61" fmla="*/ 356 h 557"/>
                <a:gd name="T62" fmla="*/ 556 w 556"/>
                <a:gd name="T63" fmla="*/ 356 h 557"/>
                <a:gd name="T64" fmla="*/ 556 w 556"/>
                <a:gd name="T65" fmla="*/ 264 h 557"/>
                <a:gd name="T66" fmla="*/ 278 w 556"/>
                <a:gd name="T67" fmla="*/ 393 h 557"/>
                <a:gd name="T68" fmla="*/ 163 w 556"/>
                <a:gd name="T69" fmla="*/ 278 h 557"/>
                <a:gd name="T70" fmla="*/ 278 w 556"/>
                <a:gd name="T71" fmla="*/ 164 h 557"/>
                <a:gd name="T72" fmla="*/ 393 w 556"/>
                <a:gd name="T73" fmla="*/ 278 h 557"/>
                <a:gd name="T74" fmla="*/ 278 w 556"/>
                <a:gd name="T75" fmla="*/ 393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6" h="557">
                  <a:moveTo>
                    <a:pt x="556" y="264"/>
                  </a:moveTo>
                  <a:cubicBezTo>
                    <a:pt x="556" y="229"/>
                    <a:pt x="528" y="201"/>
                    <a:pt x="493" y="201"/>
                  </a:cubicBezTo>
                  <a:cubicBezTo>
                    <a:pt x="466" y="201"/>
                    <a:pt x="466" y="201"/>
                    <a:pt x="466" y="201"/>
                  </a:cubicBezTo>
                  <a:cubicBezTo>
                    <a:pt x="530" y="137"/>
                    <a:pt x="530" y="137"/>
                    <a:pt x="530" y="137"/>
                  </a:cubicBezTo>
                  <a:cubicBezTo>
                    <a:pt x="464" y="71"/>
                    <a:pt x="464" y="71"/>
                    <a:pt x="464" y="71"/>
                  </a:cubicBezTo>
                  <a:cubicBezTo>
                    <a:pt x="440" y="47"/>
                    <a:pt x="399" y="47"/>
                    <a:pt x="375" y="71"/>
                  </a:cubicBezTo>
                  <a:cubicBezTo>
                    <a:pt x="356" y="90"/>
                    <a:pt x="356" y="90"/>
                    <a:pt x="356" y="90"/>
                  </a:cubicBezTo>
                  <a:cubicBezTo>
                    <a:pt x="356" y="0"/>
                    <a:pt x="356" y="0"/>
                    <a:pt x="356" y="0"/>
                  </a:cubicBezTo>
                  <a:cubicBezTo>
                    <a:pt x="263" y="0"/>
                    <a:pt x="263" y="0"/>
                    <a:pt x="263" y="0"/>
                  </a:cubicBezTo>
                  <a:cubicBezTo>
                    <a:pt x="228" y="0"/>
                    <a:pt x="200" y="28"/>
                    <a:pt x="200" y="63"/>
                  </a:cubicBezTo>
                  <a:cubicBezTo>
                    <a:pt x="200" y="91"/>
                    <a:pt x="200" y="91"/>
                    <a:pt x="200" y="91"/>
                  </a:cubicBezTo>
                  <a:cubicBezTo>
                    <a:pt x="136" y="27"/>
                    <a:pt x="136" y="27"/>
                    <a:pt x="136" y="27"/>
                  </a:cubicBezTo>
                  <a:cubicBezTo>
                    <a:pt x="71" y="92"/>
                    <a:pt x="71" y="92"/>
                    <a:pt x="71" y="92"/>
                  </a:cubicBezTo>
                  <a:cubicBezTo>
                    <a:pt x="46" y="117"/>
                    <a:pt x="46" y="157"/>
                    <a:pt x="71" y="181"/>
                  </a:cubicBezTo>
                  <a:cubicBezTo>
                    <a:pt x="90" y="201"/>
                    <a:pt x="90" y="201"/>
                    <a:pt x="90" y="201"/>
                  </a:cubicBezTo>
                  <a:cubicBezTo>
                    <a:pt x="0" y="201"/>
                    <a:pt x="0" y="201"/>
                    <a:pt x="0" y="201"/>
                  </a:cubicBezTo>
                  <a:cubicBezTo>
                    <a:pt x="0" y="293"/>
                    <a:pt x="0" y="293"/>
                    <a:pt x="0" y="293"/>
                  </a:cubicBezTo>
                  <a:cubicBezTo>
                    <a:pt x="0" y="328"/>
                    <a:pt x="28" y="356"/>
                    <a:pt x="63" y="356"/>
                  </a:cubicBezTo>
                  <a:cubicBezTo>
                    <a:pt x="90" y="356"/>
                    <a:pt x="90" y="356"/>
                    <a:pt x="90" y="356"/>
                  </a:cubicBezTo>
                  <a:cubicBezTo>
                    <a:pt x="26" y="420"/>
                    <a:pt x="26" y="420"/>
                    <a:pt x="26" y="420"/>
                  </a:cubicBezTo>
                  <a:cubicBezTo>
                    <a:pt x="91" y="485"/>
                    <a:pt x="91" y="485"/>
                    <a:pt x="91" y="485"/>
                  </a:cubicBezTo>
                  <a:cubicBezTo>
                    <a:pt x="116" y="510"/>
                    <a:pt x="156" y="510"/>
                    <a:pt x="181" y="485"/>
                  </a:cubicBezTo>
                  <a:cubicBezTo>
                    <a:pt x="200" y="466"/>
                    <a:pt x="200" y="466"/>
                    <a:pt x="200" y="466"/>
                  </a:cubicBezTo>
                  <a:cubicBezTo>
                    <a:pt x="200" y="557"/>
                    <a:pt x="200" y="557"/>
                    <a:pt x="200" y="557"/>
                  </a:cubicBezTo>
                  <a:cubicBezTo>
                    <a:pt x="292" y="557"/>
                    <a:pt x="292" y="557"/>
                    <a:pt x="292" y="557"/>
                  </a:cubicBezTo>
                  <a:cubicBezTo>
                    <a:pt x="327" y="557"/>
                    <a:pt x="356" y="528"/>
                    <a:pt x="356" y="493"/>
                  </a:cubicBezTo>
                  <a:cubicBezTo>
                    <a:pt x="356" y="466"/>
                    <a:pt x="356" y="466"/>
                    <a:pt x="356" y="466"/>
                  </a:cubicBezTo>
                  <a:cubicBezTo>
                    <a:pt x="420" y="530"/>
                    <a:pt x="420" y="530"/>
                    <a:pt x="420" y="530"/>
                  </a:cubicBezTo>
                  <a:cubicBezTo>
                    <a:pt x="485" y="465"/>
                    <a:pt x="485" y="465"/>
                    <a:pt x="485" y="465"/>
                  </a:cubicBezTo>
                  <a:cubicBezTo>
                    <a:pt x="510" y="440"/>
                    <a:pt x="510" y="400"/>
                    <a:pt x="485" y="375"/>
                  </a:cubicBezTo>
                  <a:cubicBezTo>
                    <a:pt x="466" y="356"/>
                    <a:pt x="466" y="356"/>
                    <a:pt x="466" y="356"/>
                  </a:cubicBezTo>
                  <a:cubicBezTo>
                    <a:pt x="556" y="356"/>
                    <a:pt x="556" y="356"/>
                    <a:pt x="556" y="356"/>
                  </a:cubicBezTo>
                  <a:lnTo>
                    <a:pt x="556" y="264"/>
                  </a:lnTo>
                  <a:close/>
                  <a:moveTo>
                    <a:pt x="278" y="393"/>
                  </a:moveTo>
                  <a:cubicBezTo>
                    <a:pt x="214" y="393"/>
                    <a:pt x="163" y="342"/>
                    <a:pt x="163" y="278"/>
                  </a:cubicBezTo>
                  <a:cubicBezTo>
                    <a:pt x="163" y="215"/>
                    <a:pt x="214" y="164"/>
                    <a:pt x="278" y="164"/>
                  </a:cubicBezTo>
                  <a:cubicBezTo>
                    <a:pt x="341" y="164"/>
                    <a:pt x="393" y="215"/>
                    <a:pt x="393" y="278"/>
                  </a:cubicBezTo>
                  <a:cubicBezTo>
                    <a:pt x="393" y="342"/>
                    <a:pt x="341" y="393"/>
                    <a:pt x="278" y="39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79" name="Freeform 10">
              <a:extLst>
                <a:ext uri="{FF2B5EF4-FFF2-40B4-BE49-F238E27FC236}">
                  <a16:creationId xmlns:a16="http://schemas.microsoft.com/office/drawing/2014/main" id="{B0B499D3-0870-4D09-AE9D-E351092F02C2}"/>
                </a:ext>
              </a:extLst>
            </p:cNvPr>
            <p:cNvSpPr>
              <a:spLocks noEditPoints="1"/>
            </p:cNvSpPr>
            <p:nvPr/>
          </p:nvSpPr>
          <p:spPr bwMode="auto">
            <a:xfrm>
              <a:off x="2152" y="2090"/>
              <a:ext cx="955" cy="956"/>
            </a:xfrm>
            <a:custGeom>
              <a:avLst/>
              <a:gdLst>
                <a:gd name="T0" fmla="*/ 403 w 403"/>
                <a:gd name="T1" fmla="*/ 191 h 403"/>
                <a:gd name="T2" fmla="*/ 357 w 403"/>
                <a:gd name="T3" fmla="*/ 145 h 403"/>
                <a:gd name="T4" fmla="*/ 337 w 403"/>
                <a:gd name="T5" fmla="*/ 145 h 403"/>
                <a:gd name="T6" fmla="*/ 383 w 403"/>
                <a:gd name="T7" fmla="*/ 99 h 403"/>
                <a:gd name="T8" fmla="*/ 336 w 403"/>
                <a:gd name="T9" fmla="*/ 52 h 403"/>
                <a:gd name="T10" fmla="*/ 272 w 403"/>
                <a:gd name="T11" fmla="*/ 52 h 403"/>
                <a:gd name="T12" fmla="*/ 258 w 403"/>
                <a:gd name="T13" fmla="*/ 66 h 403"/>
                <a:gd name="T14" fmla="*/ 258 w 403"/>
                <a:gd name="T15" fmla="*/ 0 h 403"/>
                <a:gd name="T16" fmla="*/ 191 w 403"/>
                <a:gd name="T17" fmla="*/ 0 h 403"/>
                <a:gd name="T18" fmla="*/ 145 w 403"/>
                <a:gd name="T19" fmla="*/ 46 h 403"/>
                <a:gd name="T20" fmla="*/ 145 w 403"/>
                <a:gd name="T21" fmla="*/ 66 h 403"/>
                <a:gd name="T22" fmla="*/ 99 w 403"/>
                <a:gd name="T23" fmla="*/ 20 h 403"/>
                <a:gd name="T24" fmla="*/ 52 w 403"/>
                <a:gd name="T25" fmla="*/ 67 h 403"/>
                <a:gd name="T26" fmla="*/ 52 w 403"/>
                <a:gd name="T27" fmla="*/ 131 h 403"/>
                <a:gd name="T28" fmla="*/ 66 w 403"/>
                <a:gd name="T29" fmla="*/ 145 h 403"/>
                <a:gd name="T30" fmla="*/ 0 w 403"/>
                <a:gd name="T31" fmla="*/ 145 h 403"/>
                <a:gd name="T32" fmla="*/ 0 w 403"/>
                <a:gd name="T33" fmla="*/ 212 h 403"/>
                <a:gd name="T34" fmla="*/ 46 w 403"/>
                <a:gd name="T35" fmla="*/ 258 h 403"/>
                <a:gd name="T36" fmla="*/ 66 w 403"/>
                <a:gd name="T37" fmla="*/ 258 h 403"/>
                <a:gd name="T38" fmla="*/ 19 w 403"/>
                <a:gd name="T39" fmla="*/ 304 h 403"/>
                <a:gd name="T40" fmla="*/ 67 w 403"/>
                <a:gd name="T41" fmla="*/ 351 h 403"/>
                <a:gd name="T42" fmla="*/ 131 w 403"/>
                <a:gd name="T43" fmla="*/ 351 h 403"/>
                <a:gd name="T44" fmla="*/ 145 w 403"/>
                <a:gd name="T45" fmla="*/ 337 h 403"/>
                <a:gd name="T46" fmla="*/ 145 w 403"/>
                <a:gd name="T47" fmla="*/ 403 h 403"/>
                <a:gd name="T48" fmla="*/ 212 w 403"/>
                <a:gd name="T49" fmla="*/ 403 h 403"/>
                <a:gd name="T50" fmla="*/ 258 w 403"/>
                <a:gd name="T51" fmla="*/ 357 h 403"/>
                <a:gd name="T52" fmla="*/ 258 w 403"/>
                <a:gd name="T53" fmla="*/ 337 h 403"/>
                <a:gd name="T54" fmla="*/ 304 w 403"/>
                <a:gd name="T55" fmla="*/ 384 h 403"/>
                <a:gd name="T56" fmla="*/ 351 w 403"/>
                <a:gd name="T57" fmla="*/ 336 h 403"/>
                <a:gd name="T58" fmla="*/ 351 w 403"/>
                <a:gd name="T59" fmla="*/ 272 h 403"/>
                <a:gd name="T60" fmla="*/ 337 w 403"/>
                <a:gd name="T61" fmla="*/ 258 h 403"/>
                <a:gd name="T62" fmla="*/ 403 w 403"/>
                <a:gd name="T63" fmla="*/ 258 h 403"/>
                <a:gd name="T64" fmla="*/ 403 w 403"/>
                <a:gd name="T65" fmla="*/ 191 h 403"/>
                <a:gd name="T66" fmla="*/ 201 w 403"/>
                <a:gd name="T67" fmla="*/ 285 h 403"/>
                <a:gd name="T68" fmla="*/ 118 w 403"/>
                <a:gd name="T69" fmla="*/ 202 h 403"/>
                <a:gd name="T70" fmla="*/ 201 w 403"/>
                <a:gd name="T71" fmla="*/ 119 h 403"/>
                <a:gd name="T72" fmla="*/ 284 w 403"/>
                <a:gd name="T73" fmla="*/ 202 h 403"/>
                <a:gd name="T74" fmla="*/ 201 w 403"/>
                <a:gd name="T75" fmla="*/ 285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3" h="403">
                  <a:moveTo>
                    <a:pt x="403" y="191"/>
                  </a:moveTo>
                  <a:cubicBezTo>
                    <a:pt x="403" y="166"/>
                    <a:pt x="382" y="145"/>
                    <a:pt x="357" y="145"/>
                  </a:cubicBezTo>
                  <a:cubicBezTo>
                    <a:pt x="337" y="145"/>
                    <a:pt x="337" y="145"/>
                    <a:pt x="337" y="145"/>
                  </a:cubicBezTo>
                  <a:cubicBezTo>
                    <a:pt x="383" y="99"/>
                    <a:pt x="383" y="99"/>
                    <a:pt x="383" y="99"/>
                  </a:cubicBezTo>
                  <a:cubicBezTo>
                    <a:pt x="336" y="52"/>
                    <a:pt x="336" y="52"/>
                    <a:pt x="336" y="52"/>
                  </a:cubicBezTo>
                  <a:cubicBezTo>
                    <a:pt x="318" y="34"/>
                    <a:pt x="289" y="34"/>
                    <a:pt x="272" y="52"/>
                  </a:cubicBezTo>
                  <a:cubicBezTo>
                    <a:pt x="258" y="66"/>
                    <a:pt x="258" y="66"/>
                    <a:pt x="258" y="66"/>
                  </a:cubicBezTo>
                  <a:cubicBezTo>
                    <a:pt x="258" y="0"/>
                    <a:pt x="258" y="0"/>
                    <a:pt x="258" y="0"/>
                  </a:cubicBezTo>
                  <a:cubicBezTo>
                    <a:pt x="191" y="0"/>
                    <a:pt x="191" y="0"/>
                    <a:pt x="191" y="0"/>
                  </a:cubicBezTo>
                  <a:cubicBezTo>
                    <a:pt x="166" y="0"/>
                    <a:pt x="145" y="21"/>
                    <a:pt x="145" y="46"/>
                  </a:cubicBezTo>
                  <a:cubicBezTo>
                    <a:pt x="145" y="66"/>
                    <a:pt x="145" y="66"/>
                    <a:pt x="145" y="66"/>
                  </a:cubicBezTo>
                  <a:cubicBezTo>
                    <a:pt x="99" y="20"/>
                    <a:pt x="99" y="20"/>
                    <a:pt x="99" y="20"/>
                  </a:cubicBezTo>
                  <a:cubicBezTo>
                    <a:pt x="52" y="67"/>
                    <a:pt x="52" y="67"/>
                    <a:pt x="52" y="67"/>
                  </a:cubicBezTo>
                  <a:cubicBezTo>
                    <a:pt x="34" y="85"/>
                    <a:pt x="34" y="114"/>
                    <a:pt x="52" y="131"/>
                  </a:cubicBezTo>
                  <a:cubicBezTo>
                    <a:pt x="66" y="145"/>
                    <a:pt x="66" y="145"/>
                    <a:pt x="66" y="145"/>
                  </a:cubicBezTo>
                  <a:cubicBezTo>
                    <a:pt x="0" y="145"/>
                    <a:pt x="0" y="145"/>
                    <a:pt x="0" y="145"/>
                  </a:cubicBezTo>
                  <a:cubicBezTo>
                    <a:pt x="0" y="212"/>
                    <a:pt x="0" y="212"/>
                    <a:pt x="0" y="212"/>
                  </a:cubicBezTo>
                  <a:cubicBezTo>
                    <a:pt x="0" y="237"/>
                    <a:pt x="21" y="258"/>
                    <a:pt x="46" y="258"/>
                  </a:cubicBezTo>
                  <a:cubicBezTo>
                    <a:pt x="66" y="258"/>
                    <a:pt x="66" y="258"/>
                    <a:pt x="66" y="258"/>
                  </a:cubicBezTo>
                  <a:cubicBezTo>
                    <a:pt x="19" y="304"/>
                    <a:pt x="19" y="304"/>
                    <a:pt x="19" y="304"/>
                  </a:cubicBezTo>
                  <a:cubicBezTo>
                    <a:pt x="67" y="351"/>
                    <a:pt x="67" y="351"/>
                    <a:pt x="67" y="351"/>
                  </a:cubicBezTo>
                  <a:cubicBezTo>
                    <a:pt x="84" y="369"/>
                    <a:pt x="113" y="369"/>
                    <a:pt x="131" y="351"/>
                  </a:cubicBezTo>
                  <a:cubicBezTo>
                    <a:pt x="145" y="337"/>
                    <a:pt x="145" y="337"/>
                    <a:pt x="145" y="337"/>
                  </a:cubicBezTo>
                  <a:cubicBezTo>
                    <a:pt x="145" y="403"/>
                    <a:pt x="145" y="403"/>
                    <a:pt x="145" y="403"/>
                  </a:cubicBezTo>
                  <a:cubicBezTo>
                    <a:pt x="212" y="403"/>
                    <a:pt x="212" y="403"/>
                    <a:pt x="212" y="403"/>
                  </a:cubicBezTo>
                  <a:cubicBezTo>
                    <a:pt x="237" y="403"/>
                    <a:pt x="258" y="382"/>
                    <a:pt x="258" y="357"/>
                  </a:cubicBezTo>
                  <a:cubicBezTo>
                    <a:pt x="258" y="337"/>
                    <a:pt x="258" y="337"/>
                    <a:pt x="258" y="337"/>
                  </a:cubicBezTo>
                  <a:cubicBezTo>
                    <a:pt x="304" y="384"/>
                    <a:pt x="304" y="384"/>
                    <a:pt x="304" y="384"/>
                  </a:cubicBezTo>
                  <a:cubicBezTo>
                    <a:pt x="351" y="336"/>
                    <a:pt x="351" y="336"/>
                    <a:pt x="351" y="336"/>
                  </a:cubicBezTo>
                  <a:cubicBezTo>
                    <a:pt x="369" y="319"/>
                    <a:pt x="369" y="290"/>
                    <a:pt x="351" y="272"/>
                  </a:cubicBezTo>
                  <a:cubicBezTo>
                    <a:pt x="337" y="258"/>
                    <a:pt x="337" y="258"/>
                    <a:pt x="337" y="258"/>
                  </a:cubicBezTo>
                  <a:cubicBezTo>
                    <a:pt x="403" y="258"/>
                    <a:pt x="403" y="258"/>
                    <a:pt x="403" y="258"/>
                  </a:cubicBezTo>
                  <a:lnTo>
                    <a:pt x="403" y="191"/>
                  </a:lnTo>
                  <a:close/>
                  <a:moveTo>
                    <a:pt x="201" y="285"/>
                  </a:moveTo>
                  <a:cubicBezTo>
                    <a:pt x="156" y="285"/>
                    <a:pt x="118" y="247"/>
                    <a:pt x="118" y="202"/>
                  </a:cubicBezTo>
                  <a:cubicBezTo>
                    <a:pt x="118" y="156"/>
                    <a:pt x="156" y="119"/>
                    <a:pt x="201" y="119"/>
                  </a:cubicBezTo>
                  <a:cubicBezTo>
                    <a:pt x="247" y="119"/>
                    <a:pt x="284" y="156"/>
                    <a:pt x="284" y="202"/>
                  </a:cubicBezTo>
                  <a:cubicBezTo>
                    <a:pt x="284" y="247"/>
                    <a:pt x="247" y="285"/>
                    <a:pt x="201" y="28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grpSp>
        <p:nvGrpSpPr>
          <p:cNvPr id="80" name="Group 8">
            <a:extLst>
              <a:ext uri="{FF2B5EF4-FFF2-40B4-BE49-F238E27FC236}">
                <a16:creationId xmlns:a16="http://schemas.microsoft.com/office/drawing/2014/main" id="{7AB54447-E197-4C33-BA52-D1039EBA4DB6}"/>
              </a:ext>
            </a:extLst>
          </p:cNvPr>
          <p:cNvGrpSpPr>
            <a:grpSpLocks noChangeAspect="1"/>
          </p:cNvGrpSpPr>
          <p:nvPr/>
        </p:nvGrpSpPr>
        <p:grpSpPr bwMode="auto">
          <a:xfrm flipH="1">
            <a:off x="7425993" y="2104365"/>
            <a:ext cx="3254375" cy="2220163"/>
            <a:chOff x="898" y="1539"/>
            <a:chExt cx="2209" cy="1507"/>
          </a:xfrm>
        </p:grpSpPr>
        <p:sp>
          <p:nvSpPr>
            <p:cNvPr id="81" name="Freeform 9">
              <a:extLst>
                <a:ext uri="{FF2B5EF4-FFF2-40B4-BE49-F238E27FC236}">
                  <a16:creationId xmlns:a16="http://schemas.microsoft.com/office/drawing/2014/main" id="{245DF8DC-1A62-4A3B-8C2F-EED156B6D5EF}"/>
                </a:ext>
              </a:extLst>
            </p:cNvPr>
            <p:cNvSpPr>
              <a:spLocks noEditPoints="1"/>
            </p:cNvSpPr>
            <p:nvPr/>
          </p:nvSpPr>
          <p:spPr bwMode="auto">
            <a:xfrm>
              <a:off x="898" y="1539"/>
              <a:ext cx="1318" cy="1322"/>
            </a:xfrm>
            <a:custGeom>
              <a:avLst/>
              <a:gdLst>
                <a:gd name="T0" fmla="*/ 556 w 556"/>
                <a:gd name="T1" fmla="*/ 264 h 557"/>
                <a:gd name="T2" fmla="*/ 493 w 556"/>
                <a:gd name="T3" fmla="*/ 201 h 557"/>
                <a:gd name="T4" fmla="*/ 466 w 556"/>
                <a:gd name="T5" fmla="*/ 201 h 557"/>
                <a:gd name="T6" fmla="*/ 530 w 556"/>
                <a:gd name="T7" fmla="*/ 137 h 557"/>
                <a:gd name="T8" fmla="*/ 464 w 556"/>
                <a:gd name="T9" fmla="*/ 71 h 557"/>
                <a:gd name="T10" fmla="*/ 375 w 556"/>
                <a:gd name="T11" fmla="*/ 71 h 557"/>
                <a:gd name="T12" fmla="*/ 356 w 556"/>
                <a:gd name="T13" fmla="*/ 90 h 557"/>
                <a:gd name="T14" fmla="*/ 356 w 556"/>
                <a:gd name="T15" fmla="*/ 0 h 557"/>
                <a:gd name="T16" fmla="*/ 263 w 556"/>
                <a:gd name="T17" fmla="*/ 0 h 557"/>
                <a:gd name="T18" fmla="*/ 200 w 556"/>
                <a:gd name="T19" fmla="*/ 63 h 557"/>
                <a:gd name="T20" fmla="*/ 200 w 556"/>
                <a:gd name="T21" fmla="*/ 91 h 557"/>
                <a:gd name="T22" fmla="*/ 136 w 556"/>
                <a:gd name="T23" fmla="*/ 27 h 557"/>
                <a:gd name="T24" fmla="*/ 71 w 556"/>
                <a:gd name="T25" fmla="*/ 92 h 557"/>
                <a:gd name="T26" fmla="*/ 71 w 556"/>
                <a:gd name="T27" fmla="*/ 181 h 557"/>
                <a:gd name="T28" fmla="*/ 90 w 556"/>
                <a:gd name="T29" fmla="*/ 201 h 557"/>
                <a:gd name="T30" fmla="*/ 0 w 556"/>
                <a:gd name="T31" fmla="*/ 201 h 557"/>
                <a:gd name="T32" fmla="*/ 0 w 556"/>
                <a:gd name="T33" fmla="*/ 293 h 557"/>
                <a:gd name="T34" fmla="*/ 63 w 556"/>
                <a:gd name="T35" fmla="*/ 356 h 557"/>
                <a:gd name="T36" fmla="*/ 90 w 556"/>
                <a:gd name="T37" fmla="*/ 356 h 557"/>
                <a:gd name="T38" fmla="*/ 26 w 556"/>
                <a:gd name="T39" fmla="*/ 420 h 557"/>
                <a:gd name="T40" fmla="*/ 91 w 556"/>
                <a:gd name="T41" fmla="*/ 485 h 557"/>
                <a:gd name="T42" fmla="*/ 181 w 556"/>
                <a:gd name="T43" fmla="*/ 485 h 557"/>
                <a:gd name="T44" fmla="*/ 200 w 556"/>
                <a:gd name="T45" fmla="*/ 466 h 557"/>
                <a:gd name="T46" fmla="*/ 200 w 556"/>
                <a:gd name="T47" fmla="*/ 557 h 557"/>
                <a:gd name="T48" fmla="*/ 292 w 556"/>
                <a:gd name="T49" fmla="*/ 557 h 557"/>
                <a:gd name="T50" fmla="*/ 356 w 556"/>
                <a:gd name="T51" fmla="*/ 493 h 557"/>
                <a:gd name="T52" fmla="*/ 356 w 556"/>
                <a:gd name="T53" fmla="*/ 466 h 557"/>
                <a:gd name="T54" fmla="*/ 420 w 556"/>
                <a:gd name="T55" fmla="*/ 530 h 557"/>
                <a:gd name="T56" fmla="*/ 485 w 556"/>
                <a:gd name="T57" fmla="*/ 465 h 557"/>
                <a:gd name="T58" fmla="*/ 485 w 556"/>
                <a:gd name="T59" fmla="*/ 375 h 557"/>
                <a:gd name="T60" fmla="*/ 466 w 556"/>
                <a:gd name="T61" fmla="*/ 356 h 557"/>
                <a:gd name="T62" fmla="*/ 556 w 556"/>
                <a:gd name="T63" fmla="*/ 356 h 557"/>
                <a:gd name="T64" fmla="*/ 556 w 556"/>
                <a:gd name="T65" fmla="*/ 264 h 557"/>
                <a:gd name="T66" fmla="*/ 278 w 556"/>
                <a:gd name="T67" fmla="*/ 393 h 557"/>
                <a:gd name="T68" fmla="*/ 163 w 556"/>
                <a:gd name="T69" fmla="*/ 278 h 557"/>
                <a:gd name="T70" fmla="*/ 278 w 556"/>
                <a:gd name="T71" fmla="*/ 164 h 557"/>
                <a:gd name="T72" fmla="*/ 393 w 556"/>
                <a:gd name="T73" fmla="*/ 278 h 557"/>
                <a:gd name="T74" fmla="*/ 278 w 556"/>
                <a:gd name="T75" fmla="*/ 393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56" h="557">
                  <a:moveTo>
                    <a:pt x="556" y="264"/>
                  </a:moveTo>
                  <a:cubicBezTo>
                    <a:pt x="556" y="229"/>
                    <a:pt x="528" y="201"/>
                    <a:pt x="493" y="201"/>
                  </a:cubicBezTo>
                  <a:cubicBezTo>
                    <a:pt x="466" y="201"/>
                    <a:pt x="466" y="201"/>
                    <a:pt x="466" y="201"/>
                  </a:cubicBezTo>
                  <a:cubicBezTo>
                    <a:pt x="530" y="137"/>
                    <a:pt x="530" y="137"/>
                    <a:pt x="530" y="137"/>
                  </a:cubicBezTo>
                  <a:cubicBezTo>
                    <a:pt x="464" y="71"/>
                    <a:pt x="464" y="71"/>
                    <a:pt x="464" y="71"/>
                  </a:cubicBezTo>
                  <a:cubicBezTo>
                    <a:pt x="440" y="47"/>
                    <a:pt x="399" y="47"/>
                    <a:pt x="375" y="71"/>
                  </a:cubicBezTo>
                  <a:cubicBezTo>
                    <a:pt x="356" y="90"/>
                    <a:pt x="356" y="90"/>
                    <a:pt x="356" y="90"/>
                  </a:cubicBezTo>
                  <a:cubicBezTo>
                    <a:pt x="356" y="0"/>
                    <a:pt x="356" y="0"/>
                    <a:pt x="356" y="0"/>
                  </a:cubicBezTo>
                  <a:cubicBezTo>
                    <a:pt x="263" y="0"/>
                    <a:pt x="263" y="0"/>
                    <a:pt x="263" y="0"/>
                  </a:cubicBezTo>
                  <a:cubicBezTo>
                    <a:pt x="228" y="0"/>
                    <a:pt x="200" y="28"/>
                    <a:pt x="200" y="63"/>
                  </a:cubicBezTo>
                  <a:cubicBezTo>
                    <a:pt x="200" y="91"/>
                    <a:pt x="200" y="91"/>
                    <a:pt x="200" y="91"/>
                  </a:cubicBezTo>
                  <a:cubicBezTo>
                    <a:pt x="136" y="27"/>
                    <a:pt x="136" y="27"/>
                    <a:pt x="136" y="27"/>
                  </a:cubicBezTo>
                  <a:cubicBezTo>
                    <a:pt x="71" y="92"/>
                    <a:pt x="71" y="92"/>
                    <a:pt x="71" y="92"/>
                  </a:cubicBezTo>
                  <a:cubicBezTo>
                    <a:pt x="46" y="117"/>
                    <a:pt x="46" y="157"/>
                    <a:pt x="71" y="181"/>
                  </a:cubicBezTo>
                  <a:cubicBezTo>
                    <a:pt x="90" y="201"/>
                    <a:pt x="90" y="201"/>
                    <a:pt x="90" y="201"/>
                  </a:cubicBezTo>
                  <a:cubicBezTo>
                    <a:pt x="0" y="201"/>
                    <a:pt x="0" y="201"/>
                    <a:pt x="0" y="201"/>
                  </a:cubicBezTo>
                  <a:cubicBezTo>
                    <a:pt x="0" y="293"/>
                    <a:pt x="0" y="293"/>
                    <a:pt x="0" y="293"/>
                  </a:cubicBezTo>
                  <a:cubicBezTo>
                    <a:pt x="0" y="328"/>
                    <a:pt x="28" y="356"/>
                    <a:pt x="63" y="356"/>
                  </a:cubicBezTo>
                  <a:cubicBezTo>
                    <a:pt x="90" y="356"/>
                    <a:pt x="90" y="356"/>
                    <a:pt x="90" y="356"/>
                  </a:cubicBezTo>
                  <a:cubicBezTo>
                    <a:pt x="26" y="420"/>
                    <a:pt x="26" y="420"/>
                    <a:pt x="26" y="420"/>
                  </a:cubicBezTo>
                  <a:cubicBezTo>
                    <a:pt x="91" y="485"/>
                    <a:pt x="91" y="485"/>
                    <a:pt x="91" y="485"/>
                  </a:cubicBezTo>
                  <a:cubicBezTo>
                    <a:pt x="116" y="510"/>
                    <a:pt x="156" y="510"/>
                    <a:pt x="181" y="485"/>
                  </a:cubicBezTo>
                  <a:cubicBezTo>
                    <a:pt x="200" y="466"/>
                    <a:pt x="200" y="466"/>
                    <a:pt x="200" y="466"/>
                  </a:cubicBezTo>
                  <a:cubicBezTo>
                    <a:pt x="200" y="557"/>
                    <a:pt x="200" y="557"/>
                    <a:pt x="200" y="557"/>
                  </a:cubicBezTo>
                  <a:cubicBezTo>
                    <a:pt x="292" y="557"/>
                    <a:pt x="292" y="557"/>
                    <a:pt x="292" y="557"/>
                  </a:cubicBezTo>
                  <a:cubicBezTo>
                    <a:pt x="327" y="557"/>
                    <a:pt x="356" y="528"/>
                    <a:pt x="356" y="493"/>
                  </a:cubicBezTo>
                  <a:cubicBezTo>
                    <a:pt x="356" y="466"/>
                    <a:pt x="356" y="466"/>
                    <a:pt x="356" y="466"/>
                  </a:cubicBezTo>
                  <a:cubicBezTo>
                    <a:pt x="420" y="530"/>
                    <a:pt x="420" y="530"/>
                    <a:pt x="420" y="530"/>
                  </a:cubicBezTo>
                  <a:cubicBezTo>
                    <a:pt x="485" y="465"/>
                    <a:pt x="485" y="465"/>
                    <a:pt x="485" y="465"/>
                  </a:cubicBezTo>
                  <a:cubicBezTo>
                    <a:pt x="510" y="440"/>
                    <a:pt x="510" y="400"/>
                    <a:pt x="485" y="375"/>
                  </a:cubicBezTo>
                  <a:cubicBezTo>
                    <a:pt x="466" y="356"/>
                    <a:pt x="466" y="356"/>
                    <a:pt x="466" y="356"/>
                  </a:cubicBezTo>
                  <a:cubicBezTo>
                    <a:pt x="556" y="356"/>
                    <a:pt x="556" y="356"/>
                    <a:pt x="556" y="356"/>
                  </a:cubicBezTo>
                  <a:lnTo>
                    <a:pt x="556" y="264"/>
                  </a:lnTo>
                  <a:close/>
                  <a:moveTo>
                    <a:pt x="278" y="393"/>
                  </a:moveTo>
                  <a:cubicBezTo>
                    <a:pt x="214" y="393"/>
                    <a:pt x="163" y="342"/>
                    <a:pt x="163" y="278"/>
                  </a:cubicBezTo>
                  <a:cubicBezTo>
                    <a:pt x="163" y="215"/>
                    <a:pt x="214" y="164"/>
                    <a:pt x="278" y="164"/>
                  </a:cubicBezTo>
                  <a:cubicBezTo>
                    <a:pt x="341" y="164"/>
                    <a:pt x="393" y="215"/>
                    <a:pt x="393" y="278"/>
                  </a:cubicBezTo>
                  <a:cubicBezTo>
                    <a:pt x="393" y="342"/>
                    <a:pt x="341" y="393"/>
                    <a:pt x="278" y="39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sp>
          <p:nvSpPr>
            <p:cNvPr id="82" name="Freeform 10">
              <a:extLst>
                <a:ext uri="{FF2B5EF4-FFF2-40B4-BE49-F238E27FC236}">
                  <a16:creationId xmlns:a16="http://schemas.microsoft.com/office/drawing/2014/main" id="{65079492-AB2F-43FC-8FE4-34C010F405F2}"/>
                </a:ext>
              </a:extLst>
            </p:cNvPr>
            <p:cNvSpPr>
              <a:spLocks noEditPoints="1"/>
            </p:cNvSpPr>
            <p:nvPr/>
          </p:nvSpPr>
          <p:spPr bwMode="auto">
            <a:xfrm>
              <a:off x="2152" y="2090"/>
              <a:ext cx="955" cy="956"/>
            </a:xfrm>
            <a:custGeom>
              <a:avLst/>
              <a:gdLst>
                <a:gd name="T0" fmla="*/ 403 w 403"/>
                <a:gd name="T1" fmla="*/ 191 h 403"/>
                <a:gd name="T2" fmla="*/ 357 w 403"/>
                <a:gd name="T3" fmla="*/ 145 h 403"/>
                <a:gd name="T4" fmla="*/ 337 w 403"/>
                <a:gd name="T5" fmla="*/ 145 h 403"/>
                <a:gd name="T6" fmla="*/ 383 w 403"/>
                <a:gd name="T7" fmla="*/ 99 h 403"/>
                <a:gd name="T8" fmla="*/ 336 w 403"/>
                <a:gd name="T9" fmla="*/ 52 h 403"/>
                <a:gd name="T10" fmla="*/ 272 w 403"/>
                <a:gd name="T11" fmla="*/ 52 h 403"/>
                <a:gd name="T12" fmla="*/ 258 w 403"/>
                <a:gd name="T13" fmla="*/ 66 h 403"/>
                <a:gd name="T14" fmla="*/ 258 w 403"/>
                <a:gd name="T15" fmla="*/ 0 h 403"/>
                <a:gd name="T16" fmla="*/ 191 w 403"/>
                <a:gd name="T17" fmla="*/ 0 h 403"/>
                <a:gd name="T18" fmla="*/ 145 w 403"/>
                <a:gd name="T19" fmla="*/ 46 h 403"/>
                <a:gd name="T20" fmla="*/ 145 w 403"/>
                <a:gd name="T21" fmla="*/ 66 h 403"/>
                <a:gd name="T22" fmla="*/ 99 w 403"/>
                <a:gd name="T23" fmla="*/ 20 h 403"/>
                <a:gd name="T24" fmla="*/ 52 w 403"/>
                <a:gd name="T25" fmla="*/ 67 h 403"/>
                <a:gd name="T26" fmla="*/ 52 w 403"/>
                <a:gd name="T27" fmla="*/ 131 h 403"/>
                <a:gd name="T28" fmla="*/ 66 w 403"/>
                <a:gd name="T29" fmla="*/ 145 h 403"/>
                <a:gd name="T30" fmla="*/ 0 w 403"/>
                <a:gd name="T31" fmla="*/ 145 h 403"/>
                <a:gd name="T32" fmla="*/ 0 w 403"/>
                <a:gd name="T33" fmla="*/ 212 h 403"/>
                <a:gd name="T34" fmla="*/ 46 w 403"/>
                <a:gd name="T35" fmla="*/ 258 h 403"/>
                <a:gd name="T36" fmla="*/ 66 w 403"/>
                <a:gd name="T37" fmla="*/ 258 h 403"/>
                <a:gd name="T38" fmla="*/ 19 w 403"/>
                <a:gd name="T39" fmla="*/ 304 h 403"/>
                <a:gd name="T40" fmla="*/ 67 w 403"/>
                <a:gd name="T41" fmla="*/ 351 h 403"/>
                <a:gd name="T42" fmla="*/ 131 w 403"/>
                <a:gd name="T43" fmla="*/ 351 h 403"/>
                <a:gd name="T44" fmla="*/ 145 w 403"/>
                <a:gd name="T45" fmla="*/ 337 h 403"/>
                <a:gd name="T46" fmla="*/ 145 w 403"/>
                <a:gd name="T47" fmla="*/ 403 h 403"/>
                <a:gd name="T48" fmla="*/ 212 w 403"/>
                <a:gd name="T49" fmla="*/ 403 h 403"/>
                <a:gd name="T50" fmla="*/ 258 w 403"/>
                <a:gd name="T51" fmla="*/ 357 h 403"/>
                <a:gd name="T52" fmla="*/ 258 w 403"/>
                <a:gd name="T53" fmla="*/ 337 h 403"/>
                <a:gd name="T54" fmla="*/ 304 w 403"/>
                <a:gd name="T55" fmla="*/ 384 h 403"/>
                <a:gd name="T56" fmla="*/ 351 w 403"/>
                <a:gd name="T57" fmla="*/ 336 h 403"/>
                <a:gd name="T58" fmla="*/ 351 w 403"/>
                <a:gd name="T59" fmla="*/ 272 h 403"/>
                <a:gd name="T60" fmla="*/ 337 w 403"/>
                <a:gd name="T61" fmla="*/ 258 h 403"/>
                <a:gd name="T62" fmla="*/ 403 w 403"/>
                <a:gd name="T63" fmla="*/ 258 h 403"/>
                <a:gd name="T64" fmla="*/ 403 w 403"/>
                <a:gd name="T65" fmla="*/ 191 h 403"/>
                <a:gd name="T66" fmla="*/ 201 w 403"/>
                <a:gd name="T67" fmla="*/ 285 h 403"/>
                <a:gd name="T68" fmla="*/ 118 w 403"/>
                <a:gd name="T69" fmla="*/ 202 h 403"/>
                <a:gd name="T70" fmla="*/ 201 w 403"/>
                <a:gd name="T71" fmla="*/ 119 h 403"/>
                <a:gd name="T72" fmla="*/ 284 w 403"/>
                <a:gd name="T73" fmla="*/ 202 h 403"/>
                <a:gd name="T74" fmla="*/ 201 w 403"/>
                <a:gd name="T75" fmla="*/ 285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03" h="403">
                  <a:moveTo>
                    <a:pt x="403" y="191"/>
                  </a:moveTo>
                  <a:cubicBezTo>
                    <a:pt x="403" y="166"/>
                    <a:pt x="382" y="145"/>
                    <a:pt x="357" y="145"/>
                  </a:cubicBezTo>
                  <a:cubicBezTo>
                    <a:pt x="337" y="145"/>
                    <a:pt x="337" y="145"/>
                    <a:pt x="337" y="145"/>
                  </a:cubicBezTo>
                  <a:cubicBezTo>
                    <a:pt x="383" y="99"/>
                    <a:pt x="383" y="99"/>
                    <a:pt x="383" y="99"/>
                  </a:cubicBezTo>
                  <a:cubicBezTo>
                    <a:pt x="336" y="52"/>
                    <a:pt x="336" y="52"/>
                    <a:pt x="336" y="52"/>
                  </a:cubicBezTo>
                  <a:cubicBezTo>
                    <a:pt x="318" y="34"/>
                    <a:pt x="289" y="34"/>
                    <a:pt x="272" y="52"/>
                  </a:cubicBezTo>
                  <a:cubicBezTo>
                    <a:pt x="258" y="66"/>
                    <a:pt x="258" y="66"/>
                    <a:pt x="258" y="66"/>
                  </a:cubicBezTo>
                  <a:cubicBezTo>
                    <a:pt x="258" y="0"/>
                    <a:pt x="258" y="0"/>
                    <a:pt x="258" y="0"/>
                  </a:cubicBezTo>
                  <a:cubicBezTo>
                    <a:pt x="191" y="0"/>
                    <a:pt x="191" y="0"/>
                    <a:pt x="191" y="0"/>
                  </a:cubicBezTo>
                  <a:cubicBezTo>
                    <a:pt x="166" y="0"/>
                    <a:pt x="145" y="21"/>
                    <a:pt x="145" y="46"/>
                  </a:cubicBezTo>
                  <a:cubicBezTo>
                    <a:pt x="145" y="66"/>
                    <a:pt x="145" y="66"/>
                    <a:pt x="145" y="66"/>
                  </a:cubicBezTo>
                  <a:cubicBezTo>
                    <a:pt x="99" y="20"/>
                    <a:pt x="99" y="20"/>
                    <a:pt x="99" y="20"/>
                  </a:cubicBezTo>
                  <a:cubicBezTo>
                    <a:pt x="52" y="67"/>
                    <a:pt x="52" y="67"/>
                    <a:pt x="52" y="67"/>
                  </a:cubicBezTo>
                  <a:cubicBezTo>
                    <a:pt x="34" y="85"/>
                    <a:pt x="34" y="114"/>
                    <a:pt x="52" y="131"/>
                  </a:cubicBezTo>
                  <a:cubicBezTo>
                    <a:pt x="66" y="145"/>
                    <a:pt x="66" y="145"/>
                    <a:pt x="66" y="145"/>
                  </a:cubicBezTo>
                  <a:cubicBezTo>
                    <a:pt x="0" y="145"/>
                    <a:pt x="0" y="145"/>
                    <a:pt x="0" y="145"/>
                  </a:cubicBezTo>
                  <a:cubicBezTo>
                    <a:pt x="0" y="212"/>
                    <a:pt x="0" y="212"/>
                    <a:pt x="0" y="212"/>
                  </a:cubicBezTo>
                  <a:cubicBezTo>
                    <a:pt x="0" y="237"/>
                    <a:pt x="21" y="258"/>
                    <a:pt x="46" y="258"/>
                  </a:cubicBezTo>
                  <a:cubicBezTo>
                    <a:pt x="66" y="258"/>
                    <a:pt x="66" y="258"/>
                    <a:pt x="66" y="258"/>
                  </a:cubicBezTo>
                  <a:cubicBezTo>
                    <a:pt x="19" y="304"/>
                    <a:pt x="19" y="304"/>
                    <a:pt x="19" y="304"/>
                  </a:cubicBezTo>
                  <a:cubicBezTo>
                    <a:pt x="67" y="351"/>
                    <a:pt x="67" y="351"/>
                    <a:pt x="67" y="351"/>
                  </a:cubicBezTo>
                  <a:cubicBezTo>
                    <a:pt x="84" y="369"/>
                    <a:pt x="113" y="369"/>
                    <a:pt x="131" y="351"/>
                  </a:cubicBezTo>
                  <a:cubicBezTo>
                    <a:pt x="145" y="337"/>
                    <a:pt x="145" y="337"/>
                    <a:pt x="145" y="337"/>
                  </a:cubicBezTo>
                  <a:cubicBezTo>
                    <a:pt x="145" y="403"/>
                    <a:pt x="145" y="403"/>
                    <a:pt x="145" y="403"/>
                  </a:cubicBezTo>
                  <a:cubicBezTo>
                    <a:pt x="212" y="403"/>
                    <a:pt x="212" y="403"/>
                    <a:pt x="212" y="403"/>
                  </a:cubicBezTo>
                  <a:cubicBezTo>
                    <a:pt x="237" y="403"/>
                    <a:pt x="258" y="382"/>
                    <a:pt x="258" y="357"/>
                  </a:cubicBezTo>
                  <a:cubicBezTo>
                    <a:pt x="258" y="337"/>
                    <a:pt x="258" y="337"/>
                    <a:pt x="258" y="337"/>
                  </a:cubicBezTo>
                  <a:cubicBezTo>
                    <a:pt x="304" y="384"/>
                    <a:pt x="304" y="384"/>
                    <a:pt x="304" y="384"/>
                  </a:cubicBezTo>
                  <a:cubicBezTo>
                    <a:pt x="351" y="336"/>
                    <a:pt x="351" y="336"/>
                    <a:pt x="351" y="336"/>
                  </a:cubicBezTo>
                  <a:cubicBezTo>
                    <a:pt x="369" y="319"/>
                    <a:pt x="369" y="290"/>
                    <a:pt x="351" y="272"/>
                  </a:cubicBezTo>
                  <a:cubicBezTo>
                    <a:pt x="337" y="258"/>
                    <a:pt x="337" y="258"/>
                    <a:pt x="337" y="258"/>
                  </a:cubicBezTo>
                  <a:cubicBezTo>
                    <a:pt x="403" y="258"/>
                    <a:pt x="403" y="258"/>
                    <a:pt x="403" y="258"/>
                  </a:cubicBezTo>
                  <a:lnTo>
                    <a:pt x="403" y="191"/>
                  </a:lnTo>
                  <a:close/>
                  <a:moveTo>
                    <a:pt x="201" y="285"/>
                  </a:moveTo>
                  <a:cubicBezTo>
                    <a:pt x="156" y="285"/>
                    <a:pt x="118" y="247"/>
                    <a:pt x="118" y="202"/>
                  </a:cubicBezTo>
                  <a:cubicBezTo>
                    <a:pt x="118" y="156"/>
                    <a:pt x="156" y="119"/>
                    <a:pt x="201" y="119"/>
                  </a:cubicBezTo>
                  <a:cubicBezTo>
                    <a:pt x="247" y="119"/>
                    <a:pt x="284" y="156"/>
                    <a:pt x="284" y="202"/>
                  </a:cubicBezTo>
                  <a:cubicBezTo>
                    <a:pt x="284" y="247"/>
                    <a:pt x="247" y="285"/>
                    <a:pt x="201" y="28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p>
          </p:txBody>
        </p:sp>
      </p:grpSp>
      <p:sp>
        <p:nvSpPr>
          <p:cNvPr id="83" name="TextBox 19">
            <a:extLst>
              <a:ext uri="{FF2B5EF4-FFF2-40B4-BE49-F238E27FC236}">
                <a16:creationId xmlns:a16="http://schemas.microsoft.com/office/drawing/2014/main" id="{CCCDBBE9-5D6B-487D-94FB-CCA12EF25735}"/>
              </a:ext>
            </a:extLst>
          </p:cNvPr>
          <p:cNvSpPr txBox="1"/>
          <p:nvPr/>
        </p:nvSpPr>
        <p:spPr>
          <a:xfrm>
            <a:off x="2062793" y="1765811"/>
            <a:ext cx="1161921" cy="338554"/>
          </a:xfrm>
          <a:prstGeom prst="rect">
            <a:avLst/>
          </a:prstGeom>
          <a:noFill/>
        </p:spPr>
        <p:txBody>
          <a:bodyPr wrap="none" rtlCol="0">
            <a:spAutoFit/>
          </a:bodyPr>
          <a:lstStyle/>
          <a:p>
            <a:r>
              <a:rPr lang="en-GB" sz="1600" b="1" dirty="0">
                <a:solidFill>
                  <a:schemeClr val="tx2"/>
                </a:solidFill>
                <a:latin typeface="Open Sans" panose="020B0606030504020204" pitchFamily="34" charset="0"/>
                <a:ea typeface="Open Sans" panose="020B0606030504020204" pitchFamily="34" charset="0"/>
                <a:cs typeface="Open Sans" panose="020B0606030504020204" pitchFamily="34" charset="0"/>
              </a:rPr>
              <a:t>Year 2011</a:t>
            </a:r>
            <a:endParaRPr lang="en-IN" sz="16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4" name="TextBox 136">
            <a:extLst>
              <a:ext uri="{FF2B5EF4-FFF2-40B4-BE49-F238E27FC236}">
                <a16:creationId xmlns:a16="http://schemas.microsoft.com/office/drawing/2014/main" id="{D4E5C67D-5E97-4511-94AE-7A6CF60AB1E9}"/>
              </a:ext>
            </a:extLst>
          </p:cNvPr>
          <p:cNvSpPr txBox="1"/>
          <p:nvPr/>
        </p:nvSpPr>
        <p:spPr>
          <a:xfrm>
            <a:off x="3667246" y="4324528"/>
            <a:ext cx="1161921" cy="338554"/>
          </a:xfrm>
          <a:prstGeom prst="rect">
            <a:avLst/>
          </a:prstGeom>
          <a:noFill/>
        </p:spPr>
        <p:txBody>
          <a:bodyPr wrap="none" rtlCol="0">
            <a:spAutoFit/>
          </a:bodyPr>
          <a:lstStyle/>
          <a:p>
            <a:r>
              <a:rPr lang="en-GB" sz="1600" b="1" dirty="0">
                <a:solidFill>
                  <a:schemeClr val="tx2"/>
                </a:solidFill>
                <a:latin typeface="Open Sans" panose="020B0606030504020204" pitchFamily="34" charset="0"/>
                <a:ea typeface="Open Sans" panose="020B0606030504020204" pitchFamily="34" charset="0"/>
                <a:cs typeface="Open Sans" panose="020B0606030504020204" pitchFamily="34" charset="0"/>
              </a:rPr>
              <a:t>Year 2012</a:t>
            </a:r>
            <a:endParaRPr lang="en-IN" sz="16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5" name="TextBox 137">
            <a:extLst>
              <a:ext uri="{FF2B5EF4-FFF2-40B4-BE49-F238E27FC236}">
                <a16:creationId xmlns:a16="http://schemas.microsoft.com/office/drawing/2014/main" id="{3241BB69-B28C-480B-9BC0-DFB30D5445EF}"/>
              </a:ext>
            </a:extLst>
          </p:cNvPr>
          <p:cNvSpPr txBox="1"/>
          <p:nvPr/>
        </p:nvSpPr>
        <p:spPr>
          <a:xfrm>
            <a:off x="7576724" y="4324528"/>
            <a:ext cx="1161921" cy="338554"/>
          </a:xfrm>
          <a:prstGeom prst="rect">
            <a:avLst/>
          </a:prstGeom>
          <a:noFill/>
        </p:spPr>
        <p:txBody>
          <a:bodyPr wrap="none" rtlCol="0">
            <a:spAutoFit/>
          </a:bodyPr>
          <a:lstStyle/>
          <a:p>
            <a:r>
              <a:rPr lang="en-GB" sz="1600" b="1" dirty="0">
                <a:solidFill>
                  <a:schemeClr val="tx2"/>
                </a:solidFill>
                <a:latin typeface="Open Sans" panose="020B0606030504020204" pitchFamily="34" charset="0"/>
                <a:ea typeface="Open Sans" panose="020B0606030504020204" pitchFamily="34" charset="0"/>
                <a:cs typeface="Open Sans" panose="020B0606030504020204" pitchFamily="34" charset="0"/>
              </a:rPr>
              <a:t>Year 2013</a:t>
            </a:r>
            <a:endParaRPr lang="en-IN" sz="16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6" name="TextBox 138">
            <a:extLst>
              <a:ext uri="{FF2B5EF4-FFF2-40B4-BE49-F238E27FC236}">
                <a16:creationId xmlns:a16="http://schemas.microsoft.com/office/drawing/2014/main" id="{71FA5C5C-8FC7-4365-9548-90D12B5265E4}"/>
              </a:ext>
            </a:extLst>
          </p:cNvPr>
          <p:cNvSpPr txBox="1"/>
          <p:nvPr/>
        </p:nvSpPr>
        <p:spPr>
          <a:xfrm>
            <a:off x="9128545" y="1765811"/>
            <a:ext cx="1161921" cy="338554"/>
          </a:xfrm>
          <a:prstGeom prst="rect">
            <a:avLst/>
          </a:prstGeom>
          <a:noFill/>
        </p:spPr>
        <p:txBody>
          <a:bodyPr wrap="none" rtlCol="0">
            <a:spAutoFit/>
          </a:bodyPr>
          <a:lstStyle/>
          <a:p>
            <a:r>
              <a:rPr lang="en-GB" sz="1600" b="1" dirty="0">
                <a:solidFill>
                  <a:schemeClr val="tx2"/>
                </a:solidFill>
                <a:latin typeface="Open Sans" panose="020B0606030504020204" pitchFamily="34" charset="0"/>
                <a:ea typeface="Open Sans" panose="020B0606030504020204" pitchFamily="34" charset="0"/>
                <a:cs typeface="Open Sans" panose="020B0606030504020204" pitchFamily="34" charset="0"/>
              </a:rPr>
              <a:t>Year 2014</a:t>
            </a:r>
            <a:endParaRPr lang="en-IN" sz="1600" b="1" dirty="0">
              <a:solidFill>
                <a:schemeClr val="tx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7" name="TextBox 39">
            <a:extLst>
              <a:ext uri="{FF2B5EF4-FFF2-40B4-BE49-F238E27FC236}">
                <a16:creationId xmlns:a16="http://schemas.microsoft.com/office/drawing/2014/main" id="{CB35C64E-B37D-46F2-A7A1-D380B0578E27}"/>
              </a:ext>
            </a:extLst>
          </p:cNvPr>
          <p:cNvSpPr txBox="1"/>
          <p:nvPr/>
        </p:nvSpPr>
        <p:spPr>
          <a:xfrm>
            <a:off x="2291181" y="2835237"/>
            <a:ext cx="697627" cy="400110"/>
          </a:xfrm>
          <a:prstGeom prst="rect">
            <a:avLst/>
          </a:prstGeom>
          <a:noFill/>
        </p:spPr>
        <p:txBody>
          <a:bodyPr wrap="none" rtlCol="0">
            <a:spAutoFit/>
          </a:bodyPr>
          <a:lstStyle/>
          <a:p>
            <a:r>
              <a:rPr lang="en-GB" sz="2000" b="1" dirty="0">
                <a:solidFill>
                  <a:schemeClr val="accent1"/>
                </a:solidFill>
                <a:latin typeface="Roboto Condensed Light" panose="02000000000000000000" pitchFamily="2" charset="0"/>
                <a:ea typeface="Roboto Condensed Light" panose="02000000000000000000" pitchFamily="2" charset="0"/>
              </a:rPr>
              <a:t>60%</a:t>
            </a:r>
            <a:endParaRPr lang="en-IN" sz="2000" b="1" dirty="0">
              <a:solidFill>
                <a:schemeClr val="accent1"/>
              </a:solidFill>
              <a:latin typeface="Roboto Condensed Light" panose="02000000000000000000" pitchFamily="2" charset="0"/>
              <a:ea typeface="Roboto Condensed Light" panose="02000000000000000000" pitchFamily="2" charset="0"/>
            </a:endParaRPr>
          </a:p>
        </p:txBody>
      </p:sp>
      <p:sp>
        <p:nvSpPr>
          <p:cNvPr id="88" name="TextBox 139">
            <a:extLst>
              <a:ext uri="{FF2B5EF4-FFF2-40B4-BE49-F238E27FC236}">
                <a16:creationId xmlns:a16="http://schemas.microsoft.com/office/drawing/2014/main" id="{A171104B-FF49-48F2-BE66-50EB7D609247}"/>
              </a:ext>
            </a:extLst>
          </p:cNvPr>
          <p:cNvSpPr txBox="1"/>
          <p:nvPr/>
        </p:nvSpPr>
        <p:spPr>
          <a:xfrm>
            <a:off x="3955697" y="3420268"/>
            <a:ext cx="543739" cy="307777"/>
          </a:xfrm>
          <a:prstGeom prst="rect">
            <a:avLst/>
          </a:prstGeom>
          <a:noFill/>
        </p:spPr>
        <p:txBody>
          <a:bodyPr wrap="none" rtlCol="0">
            <a:spAutoFit/>
          </a:bodyPr>
          <a:lstStyle/>
          <a:p>
            <a:r>
              <a:rPr lang="en-GB" sz="1400" b="1" dirty="0">
                <a:solidFill>
                  <a:schemeClr val="accent2"/>
                </a:solidFill>
                <a:latin typeface="Roboto Condensed Light" panose="02000000000000000000" pitchFamily="2" charset="0"/>
                <a:ea typeface="Roboto Condensed Light" panose="02000000000000000000" pitchFamily="2" charset="0"/>
              </a:rPr>
              <a:t>70%</a:t>
            </a:r>
            <a:endParaRPr lang="en-IN" sz="1400" b="1" dirty="0">
              <a:solidFill>
                <a:schemeClr val="accent2"/>
              </a:solidFill>
              <a:latin typeface="Roboto Condensed Light" panose="02000000000000000000" pitchFamily="2" charset="0"/>
              <a:ea typeface="Roboto Condensed Light" panose="02000000000000000000" pitchFamily="2" charset="0"/>
            </a:endParaRPr>
          </a:p>
        </p:txBody>
      </p:sp>
      <p:sp>
        <p:nvSpPr>
          <p:cNvPr id="89" name="TextBox 141">
            <a:extLst>
              <a:ext uri="{FF2B5EF4-FFF2-40B4-BE49-F238E27FC236}">
                <a16:creationId xmlns:a16="http://schemas.microsoft.com/office/drawing/2014/main" id="{6B195A4C-E3CD-4261-AA3D-CFD2EE6A37FC}"/>
              </a:ext>
            </a:extLst>
          </p:cNvPr>
          <p:cNvSpPr txBox="1"/>
          <p:nvPr/>
        </p:nvSpPr>
        <p:spPr>
          <a:xfrm>
            <a:off x="7888762" y="3389490"/>
            <a:ext cx="583814" cy="369332"/>
          </a:xfrm>
          <a:prstGeom prst="rect">
            <a:avLst/>
          </a:prstGeom>
          <a:noFill/>
        </p:spPr>
        <p:txBody>
          <a:bodyPr wrap="none" rtlCol="0">
            <a:spAutoFit/>
          </a:bodyPr>
          <a:lstStyle/>
          <a:p>
            <a:r>
              <a:rPr lang="en-GB" dirty="0">
                <a:solidFill>
                  <a:schemeClr val="accent4"/>
                </a:solidFill>
                <a:latin typeface="BigNoodleTitling" panose="02000708030402040100" pitchFamily="2" charset="0"/>
              </a:rPr>
              <a:t>75%</a:t>
            </a:r>
            <a:endParaRPr lang="en-IN" dirty="0">
              <a:solidFill>
                <a:schemeClr val="accent4"/>
              </a:solidFill>
              <a:latin typeface="BigNoodleTitling" panose="02000708030402040100" pitchFamily="2" charset="0"/>
            </a:endParaRPr>
          </a:p>
        </p:txBody>
      </p:sp>
      <p:sp>
        <p:nvSpPr>
          <p:cNvPr id="90" name="TextBox 142">
            <a:extLst>
              <a:ext uri="{FF2B5EF4-FFF2-40B4-BE49-F238E27FC236}">
                <a16:creationId xmlns:a16="http://schemas.microsoft.com/office/drawing/2014/main" id="{DA5BE969-8D3A-45BC-BC5D-99E4CC0FAA32}"/>
              </a:ext>
            </a:extLst>
          </p:cNvPr>
          <p:cNvSpPr txBox="1"/>
          <p:nvPr/>
        </p:nvSpPr>
        <p:spPr>
          <a:xfrm>
            <a:off x="9377469" y="2772749"/>
            <a:ext cx="715260" cy="461665"/>
          </a:xfrm>
          <a:prstGeom prst="rect">
            <a:avLst/>
          </a:prstGeom>
          <a:noFill/>
        </p:spPr>
        <p:txBody>
          <a:bodyPr wrap="none" rtlCol="0">
            <a:spAutoFit/>
          </a:bodyPr>
          <a:lstStyle/>
          <a:p>
            <a:r>
              <a:rPr lang="en-GB" sz="2400" dirty="0">
                <a:solidFill>
                  <a:schemeClr val="accent5"/>
                </a:solidFill>
                <a:latin typeface="BigNoodleTitling" panose="02000708030402040100" pitchFamily="2" charset="0"/>
              </a:rPr>
              <a:t>85%</a:t>
            </a:r>
            <a:endParaRPr lang="en-IN" sz="2400" dirty="0">
              <a:solidFill>
                <a:schemeClr val="accent5"/>
              </a:solidFill>
              <a:latin typeface="BigNoodleTitling" panose="02000708030402040100" pitchFamily="2" charset="0"/>
            </a:endParaRPr>
          </a:p>
        </p:txBody>
      </p:sp>
      <p:sp>
        <p:nvSpPr>
          <p:cNvPr id="91" name="TextBox 143">
            <a:extLst>
              <a:ext uri="{FF2B5EF4-FFF2-40B4-BE49-F238E27FC236}">
                <a16:creationId xmlns:a16="http://schemas.microsoft.com/office/drawing/2014/main" id="{16F9A2D5-9936-4D38-A4FB-5011D85031AC}"/>
              </a:ext>
            </a:extLst>
          </p:cNvPr>
          <p:cNvSpPr txBox="1"/>
          <p:nvPr/>
        </p:nvSpPr>
        <p:spPr>
          <a:xfrm>
            <a:off x="590313" y="4950883"/>
            <a:ext cx="1286763" cy="338554"/>
          </a:xfrm>
          <a:prstGeom prst="rect">
            <a:avLst/>
          </a:prstGeom>
          <a:noFill/>
        </p:spPr>
        <p:txBody>
          <a:bodyPr wrap="none" rtlCol="0">
            <a:spAutoFit/>
          </a:bodyPr>
          <a:lstStyle/>
          <a:p>
            <a:r>
              <a:rPr lang="en-GB" sz="16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2" name="Rectangle 144">
            <a:extLst>
              <a:ext uri="{FF2B5EF4-FFF2-40B4-BE49-F238E27FC236}">
                <a16:creationId xmlns:a16="http://schemas.microsoft.com/office/drawing/2014/main" id="{4B6D1B10-651A-4423-914E-994548311976}"/>
              </a:ext>
            </a:extLst>
          </p:cNvPr>
          <p:cNvSpPr/>
          <p:nvPr/>
        </p:nvSpPr>
        <p:spPr>
          <a:xfrm>
            <a:off x="590313" y="5223431"/>
            <a:ext cx="11314344" cy="738664"/>
          </a:xfrm>
          <a:prstGeom prst="rect">
            <a:avLst/>
          </a:prstGeom>
        </p:spPr>
        <p:txBody>
          <a:bodyPr wrap="square">
            <a:spAutoFit/>
          </a:bodyPr>
          <a:lstStyle/>
          <a:p>
            <a:pPr>
              <a:lnSpc>
                <a:spcPct val="150000"/>
              </a:lnSpc>
            </a:pP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Proin</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limi</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commodo</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tellus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maximus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cursus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erat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elementum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nibh</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non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finibus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nibh</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varius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velit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Nam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eget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mi ligula.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Nunc</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mattis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erat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lectus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blandit</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mauris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auctor</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dapibus</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Donec</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semper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massa</a:t>
            </a:r>
            <a:r>
              <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40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sed</a:t>
            </a:r>
            <a:endPar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489542952"/>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afterEffect">
                                  <p:stCondLst>
                                    <p:cond delay="0"/>
                                  </p:stCondLst>
                                  <p:childTnLst>
                                    <p:set>
                                      <p:cBhvr>
                                        <p:cTn id="6" dur="1" fill="hold">
                                          <p:stCondLst>
                                            <p:cond delay="0"/>
                                          </p:stCondLst>
                                        </p:cTn>
                                        <p:tgtEl>
                                          <p:spTgt spid="74"/>
                                        </p:tgtEl>
                                        <p:attrNameLst>
                                          <p:attrName>style.visibility</p:attrName>
                                        </p:attrNameLst>
                                      </p:cBhvr>
                                      <p:to>
                                        <p:strVal val="visible"/>
                                      </p:to>
                                    </p:set>
                                    <p:animEffect transition="in" filter="wheel(1)">
                                      <p:cBhvr>
                                        <p:cTn id="7" dur="500"/>
                                        <p:tgtEl>
                                          <p:spTgt spid="7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75"/>
                                        </p:tgtEl>
                                        <p:attrNameLst>
                                          <p:attrName>style.visibility</p:attrName>
                                        </p:attrNameLst>
                                      </p:cBhvr>
                                      <p:to>
                                        <p:strVal val="visible"/>
                                      </p:to>
                                    </p:set>
                                    <p:animEffect transition="in" filter="fade">
                                      <p:cBhvr>
                                        <p:cTn id="11" dur="500"/>
                                        <p:tgtEl>
                                          <p:spTgt spid="7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6"/>
                                        </p:tgtEl>
                                        <p:attrNameLst>
                                          <p:attrName>style.visibility</p:attrName>
                                        </p:attrNameLst>
                                      </p:cBhvr>
                                      <p:to>
                                        <p:strVal val="visible"/>
                                      </p:to>
                                    </p:set>
                                    <p:animEffect transition="in" filter="fade">
                                      <p:cBhvr>
                                        <p:cTn id="15" dur="500"/>
                                        <p:tgtEl>
                                          <p:spTgt spid="76"/>
                                        </p:tgtEl>
                                      </p:cBhvr>
                                    </p:animEffect>
                                  </p:childTnLst>
                                </p:cTn>
                              </p:par>
                            </p:childTnLst>
                          </p:cTn>
                        </p:par>
                        <p:par>
                          <p:cTn id="16" fill="hold">
                            <p:stCondLst>
                              <p:cond delay="1500"/>
                            </p:stCondLst>
                            <p:childTnLst>
                              <p:par>
                                <p:cTn id="17" presetID="42" presetClass="entr" presetSubtype="0" fill="hold" nodeType="afterEffect">
                                  <p:stCondLst>
                                    <p:cond delay="0"/>
                                  </p:stCondLst>
                                  <p:childTnLst>
                                    <p:set>
                                      <p:cBhvr>
                                        <p:cTn id="18" dur="1" fill="hold">
                                          <p:stCondLst>
                                            <p:cond delay="0"/>
                                          </p:stCondLst>
                                        </p:cTn>
                                        <p:tgtEl>
                                          <p:spTgt spid="77"/>
                                        </p:tgtEl>
                                        <p:attrNameLst>
                                          <p:attrName>style.visibility</p:attrName>
                                        </p:attrNameLst>
                                      </p:cBhvr>
                                      <p:to>
                                        <p:strVal val="visible"/>
                                      </p:to>
                                    </p:set>
                                    <p:animEffect transition="in" filter="fade">
                                      <p:cBhvr>
                                        <p:cTn id="19" dur="500"/>
                                        <p:tgtEl>
                                          <p:spTgt spid="77"/>
                                        </p:tgtEl>
                                      </p:cBhvr>
                                    </p:animEffect>
                                    <p:anim calcmode="lin" valueType="num">
                                      <p:cBhvr>
                                        <p:cTn id="20" dur="500" fill="hold"/>
                                        <p:tgtEl>
                                          <p:spTgt spid="77"/>
                                        </p:tgtEl>
                                        <p:attrNameLst>
                                          <p:attrName>ppt_x</p:attrName>
                                        </p:attrNameLst>
                                      </p:cBhvr>
                                      <p:tavLst>
                                        <p:tav tm="0">
                                          <p:val>
                                            <p:strVal val="#ppt_x"/>
                                          </p:val>
                                        </p:tav>
                                        <p:tav tm="100000">
                                          <p:val>
                                            <p:strVal val="#ppt_x"/>
                                          </p:val>
                                        </p:tav>
                                      </p:tavLst>
                                    </p:anim>
                                    <p:anim calcmode="lin" valueType="num">
                                      <p:cBhvr>
                                        <p:cTn id="21" dur="500" fill="hold"/>
                                        <p:tgtEl>
                                          <p:spTgt spid="77"/>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83"/>
                                        </p:tgtEl>
                                        <p:attrNameLst>
                                          <p:attrName>style.visibility</p:attrName>
                                        </p:attrNameLst>
                                      </p:cBhvr>
                                      <p:to>
                                        <p:strVal val="visible"/>
                                      </p:to>
                                    </p:set>
                                    <p:animEffect transition="in" filter="fade">
                                      <p:cBhvr>
                                        <p:cTn id="25" dur="500"/>
                                        <p:tgtEl>
                                          <p:spTgt spid="8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87"/>
                                        </p:tgtEl>
                                        <p:attrNameLst>
                                          <p:attrName>style.visibility</p:attrName>
                                        </p:attrNameLst>
                                      </p:cBhvr>
                                      <p:to>
                                        <p:strVal val="visible"/>
                                      </p:to>
                                    </p:set>
                                    <p:animEffect transition="in" filter="fade">
                                      <p:cBhvr>
                                        <p:cTn id="29" dur="500"/>
                                        <p:tgtEl>
                                          <p:spTgt spid="87"/>
                                        </p:tgtEl>
                                      </p:cBhvr>
                                    </p:animEffect>
                                  </p:childTnLst>
                                </p:cTn>
                              </p:par>
                            </p:childTnLst>
                          </p:cTn>
                        </p:par>
                        <p:par>
                          <p:cTn id="30" fill="hold">
                            <p:stCondLst>
                              <p:cond delay="3000"/>
                            </p:stCondLst>
                            <p:childTnLst>
                              <p:par>
                                <p:cTn id="31" presetID="10" presetClass="entr" presetSubtype="0" fill="hold" grpId="0" nodeType="afterEffect">
                                  <p:stCondLst>
                                    <p:cond delay="0"/>
                                  </p:stCondLst>
                                  <p:childTnLst>
                                    <p:set>
                                      <p:cBhvr>
                                        <p:cTn id="32" dur="1" fill="hold">
                                          <p:stCondLst>
                                            <p:cond delay="0"/>
                                          </p:stCondLst>
                                        </p:cTn>
                                        <p:tgtEl>
                                          <p:spTgt spid="84"/>
                                        </p:tgtEl>
                                        <p:attrNameLst>
                                          <p:attrName>style.visibility</p:attrName>
                                        </p:attrNameLst>
                                      </p:cBhvr>
                                      <p:to>
                                        <p:strVal val="visible"/>
                                      </p:to>
                                    </p:set>
                                    <p:animEffect transition="in" filter="fade">
                                      <p:cBhvr>
                                        <p:cTn id="33" dur="500"/>
                                        <p:tgtEl>
                                          <p:spTgt spid="84"/>
                                        </p:tgtEl>
                                      </p:cBhvr>
                                    </p:animEffect>
                                  </p:childTnLst>
                                </p:cTn>
                              </p:par>
                            </p:childTnLst>
                          </p:cTn>
                        </p:par>
                        <p:par>
                          <p:cTn id="34" fill="hold">
                            <p:stCondLst>
                              <p:cond delay="3500"/>
                            </p:stCondLst>
                            <p:childTnLst>
                              <p:par>
                                <p:cTn id="35" presetID="10" presetClass="entr" presetSubtype="0" fill="hold" grpId="0" nodeType="afterEffect">
                                  <p:stCondLst>
                                    <p:cond delay="0"/>
                                  </p:stCondLst>
                                  <p:childTnLst>
                                    <p:set>
                                      <p:cBhvr>
                                        <p:cTn id="36" dur="1" fill="hold">
                                          <p:stCondLst>
                                            <p:cond delay="0"/>
                                          </p:stCondLst>
                                        </p:cTn>
                                        <p:tgtEl>
                                          <p:spTgt spid="88"/>
                                        </p:tgtEl>
                                        <p:attrNameLst>
                                          <p:attrName>style.visibility</p:attrName>
                                        </p:attrNameLst>
                                      </p:cBhvr>
                                      <p:to>
                                        <p:strVal val="visible"/>
                                      </p:to>
                                    </p:set>
                                    <p:animEffect transition="in" filter="fade">
                                      <p:cBhvr>
                                        <p:cTn id="37" dur="500"/>
                                        <p:tgtEl>
                                          <p:spTgt spid="88"/>
                                        </p:tgtEl>
                                      </p:cBhvr>
                                    </p:animEffect>
                                  </p:childTnLst>
                                </p:cTn>
                              </p:par>
                            </p:childTnLst>
                          </p:cTn>
                        </p:par>
                        <p:par>
                          <p:cTn id="38" fill="hold">
                            <p:stCondLst>
                              <p:cond delay="4000"/>
                            </p:stCondLst>
                            <p:childTnLst>
                              <p:par>
                                <p:cTn id="39" presetID="42" presetClass="entr" presetSubtype="0" fill="hold" nodeType="afterEffect">
                                  <p:stCondLst>
                                    <p:cond delay="0"/>
                                  </p:stCondLst>
                                  <p:childTnLst>
                                    <p:set>
                                      <p:cBhvr>
                                        <p:cTn id="40" dur="1" fill="hold">
                                          <p:stCondLst>
                                            <p:cond delay="0"/>
                                          </p:stCondLst>
                                        </p:cTn>
                                        <p:tgtEl>
                                          <p:spTgt spid="80"/>
                                        </p:tgtEl>
                                        <p:attrNameLst>
                                          <p:attrName>style.visibility</p:attrName>
                                        </p:attrNameLst>
                                      </p:cBhvr>
                                      <p:to>
                                        <p:strVal val="visible"/>
                                      </p:to>
                                    </p:set>
                                    <p:animEffect transition="in" filter="fade">
                                      <p:cBhvr>
                                        <p:cTn id="41" dur="500"/>
                                        <p:tgtEl>
                                          <p:spTgt spid="80"/>
                                        </p:tgtEl>
                                      </p:cBhvr>
                                    </p:animEffect>
                                    <p:anim calcmode="lin" valueType="num">
                                      <p:cBhvr>
                                        <p:cTn id="42" dur="500" fill="hold"/>
                                        <p:tgtEl>
                                          <p:spTgt spid="80"/>
                                        </p:tgtEl>
                                        <p:attrNameLst>
                                          <p:attrName>ppt_x</p:attrName>
                                        </p:attrNameLst>
                                      </p:cBhvr>
                                      <p:tavLst>
                                        <p:tav tm="0">
                                          <p:val>
                                            <p:strVal val="#ppt_x"/>
                                          </p:val>
                                        </p:tav>
                                        <p:tav tm="100000">
                                          <p:val>
                                            <p:strVal val="#ppt_x"/>
                                          </p:val>
                                        </p:tav>
                                      </p:tavLst>
                                    </p:anim>
                                    <p:anim calcmode="lin" valueType="num">
                                      <p:cBhvr>
                                        <p:cTn id="43" dur="500" fill="hold"/>
                                        <p:tgtEl>
                                          <p:spTgt spid="80"/>
                                        </p:tgtEl>
                                        <p:attrNameLst>
                                          <p:attrName>ppt_y</p:attrName>
                                        </p:attrNameLst>
                                      </p:cBhvr>
                                      <p:tavLst>
                                        <p:tav tm="0">
                                          <p:val>
                                            <p:strVal val="#ppt_y+.1"/>
                                          </p:val>
                                        </p:tav>
                                        <p:tav tm="100000">
                                          <p:val>
                                            <p:strVal val="#ppt_y"/>
                                          </p:val>
                                        </p:tav>
                                      </p:tavLst>
                                    </p:anim>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86"/>
                                        </p:tgtEl>
                                        <p:attrNameLst>
                                          <p:attrName>style.visibility</p:attrName>
                                        </p:attrNameLst>
                                      </p:cBhvr>
                                      <p:to>
                                        <p:strVal val="visible"/>
                                      </p:to>
                                    </p:set>
                                    <p:animEffect transition="in" filter="fade">
                                      <p:cBhvr>
                                        <p:cTn id="47" dur="500"/>
                                        <p:tgtEl>
                                          <p:spTgt spid="86"/>
                                        </p:tgtEl>
                                      </p:cBhvr>
                                    </p:animEffect>
                                  </p:childTnLst>
                                </p:cTn>
                              </p:par>
                            </p:childTnLst>
                          </p:cTn>
                        </p:par>
                        <p:par>
                          <p:cTn id="48" fill="hold">
                            <p:stCondLst>
                              <p:cond delay="5000"/>
                            </p:stCondLst>
                            <p:childTnLst>
                              <p:par>
                                <p:cTn id="49" presetID="10" presetClass="entr" presetSubtype="0" fill="hold" grpId="0" nodeType="afterEffect">
                                  <p:stCondLst>
                                    <p:cond delay="0"/>
                                  </p:stCondLst>
                                  <p:childTnLst>
                                    <p:set>
                                      <p:cBhvr>
                                        <p:cTn id="50" dur="1" fill="hold">
                                          <p:stCondLst>
                                            <p:cond delay="0"/>
                                          </p:stCondLst>
                                        </p:cTn>
                                        <p:tgtEl>
                                          <p:spTgt spid="90"/>
                                        </p:tgtEl>
                                        <p:attrNameLst>
                                          <p:attrName>style.visibility</p:attrName>
                                        </p:attrNameLst>
                                      </p:cBhvr>
                                      <p:to>
                                        <p:strVal val="visible"/>
                                      </p:to>
                                    </p:set>
                                    <p:animEffect transition="in" filter="fade">
                                      <p:cBhvr>
                                        <p:cTn id="51" dur="500"/>
                                        <p:tgtEl>
                                          <p:spTgt spid="90"/>
                                        </p:tgtEl>
                                      </p:cBhvr>
                                    </p:animEffect>
                                  </p:childTnLst>
                                </p:cTn>
                              </p:par>
                            </p:childTnLst>
                          </p:cTn>
                        </p:par>
                        <p:par>
                          <p:cTn id="52" fill="hold">
                            <p:stCondLst>
                              <p:cond delay="5500"/>
                            </p:stCondLst>
                            <p:childTnLst>
                              <p:par>
                                <p:cTn id="53" presetID="10" presetClass="entr" presetSubtype="0" fill="hold" grpId="0" nodeType="afterEffect">
                                  <p:stCondLst>
                                    <p:cond delay="0"/>
                                  </p:stCondLst>
                                  <p:childTnLst>
                                    <p:set>
                                      <p:cBhvr>
                                        <p:cTn id="54" dur="1" fill="hold">
                                          <p:stCondLst>
                                            <p:cond delay="0"/>
                                          </p:stCondLst>
                                        </p:cTn>
                                        <p:tgtEl>
                                          <p:spTgt spid="85"/>
                                        </p:tgtEl>
                                        <p:attrNameLst>
                                          <p:attrName>style.visibility</p:attrName>
                                        </p:attrNameLst>
                                      </p:cBhvr>
                                      <p:to>
                                        <p:strVal val="visible"/>
                                      </p:to>
                                    </p:set>
                                    <p:animEffect transition="in" filter="fade">
                                      <p:cBhvr>
                                        <p:cTn id="55" dur="500"/>
                                        <p:tgtEl>
                                          <p:spTgt spid="85"/>
                                        </p:tgtEl>
                                      </p:cBhvr>
                                    </p:animEffect>
                                  </p:childTnLst>
                                </p:cTn>
                              </p:par>
                            </p:childTnLst>
                          </p:cTn>
                        </p:par>
                        <p:par>
                          <p:cTn id="56" fill="hold">
                            <p:stCondLst>
                              <p:cond delay="6000"/>
                            </p:stCondLst>
                            <p:childTnLst>
                              <p:par>
                                <p:cTn id="57" presetID="10" presetClass="entr" presetSubtype="0" fill="hold" grpId="0" nodeType="afterEffect">
                                  <p:stCondLst>
                                    <p:cond delay="0"/>
                                  </p:stCondLst>
                                  <p:childTnLst>
                                    <p:set>
                                      <p:cBhvr>
                                        <p:cTn id="58" dur="1" fill="hold">
                                          <p:stCondLst>
                                            <p:cond delay="0"/>
                                          </p:stCondLst>
                                        </p:cTn>
                                        <p:tgtEl>
                                          <p:spTgt spid="89"/>
                                        </p:tgtEl>
                                        <p:attrNameLst>
                                          <p:attrName>style.visibility</p:attrName>
                                        </p:attrNameLst>
                                      </p:cBhvr>
                                      <p:to>
                                        <p:strVal val="visible"/>
                                      </p:to>
                                    </p:set>
                                    <p:animEffect transition="in" filter="fade">
                                      <p:cBhvr>
                                        <p:cTn id="59" dur="500"/>
                                        <p:tgtEl>
                                          <p:spTgt spid="89"/>
                                        </p:tgtEl>
                                      </p:cBhvr>
                                    </p:animEffect>
                                  </p:childTnLst>
                                </p:cTn>
                              </p:par>
                            </p:childTnLst>
                          </p:cTn>
                        </p:par>
                        <p:par>
                          <p:cTn id="60" fill="hold">
                            <p:stCondLst>
                              <p:cond delay="6500"/>
                            </p:stCondLst>
                            <p:childTnLst>
                              <p:par>
                                <p:cTn id="61" presetID="22" presetClass="entr" presetSubtype="8" fill="hold" grpId="0" nodeType="afterEffect">
                                  <p:stCondLst>
                                    <p:cond delay="0"/>
                                  </p:stCondLst>
                                  <p:childTnLst>
                                    <p:set>
                                      <p:cBhvr>
                                        <p:cTn id="62" dur="1" fill="hold">
                                          <p:stCondLst>
                                            <p:cond delay="0"/>
                                          </p:stCondLst>
                                        </p:cTn>
                                        <p:tgtEl>
                                          <p:spTgt spid="91"/>
                                        </p:tgtEl>
                                        <p:attrNameLst>
                                          <p:attrName>style.visibility</p:attrName>
                                        </p:attrNameLst>
                                      </p:cBhvr>
                                      <p:to>
                                        <p:strVal val="visible"/>
                                      </p:to>
                                    </p:set>
                                    <p:animEffect transition="in" filter="wipe(left)">
                                      <p:cBhvr>
                                        <p:cTn id="63" dur="500"/>
                                        <p:tgtEl>
                                          <p:spTgt spid="91"/>
                                        </p:tgtEl>
                                      </p:cBhvr>
                                    </p:animEffect>
                                  </p:childTnLst>
                                </p:cTn>
                              </p:par>
                            </p:childTnLst>
                          </p:cTn>
                        </p:par>
                        <p:par>
                          <p:cTn id="64" fill="hold">
                            <p:stCondLst>
                              <p:cond delay="7000"/>
                            </p:stCondLst>
                            <p:childTnLst>
                              <p:par>
                                <p:cTn id="65" presetID="22" presetClass="entr" presetSubtype="8" fill="hold" grpId="0" nodeType="afterEffect">
                                  <p:stCondLst>
                                    <p:cond delay="0"/>
                                  </p:stCondLst>
                                  <p:childTnLst>
                                    <p:set>
                                      <p:cBhvr>
                                        <p:cTn id="66" dur="1" fill="hold">
                                          <p:stCondLst>
                                            <p:cond delay="0"/>
                                          </p:stCondLst>
                                        </p:cTn>
                                        <p:tgtEl>
                                          <p:spTgt spid="92"/>
                                        </p:tgtEl>
                                        <p:attrNameLst>
                                          <p:attrName>style.visibility</p:attrName>
                                        </p:attrNameLst>
                                      </p:cBhvr>
                                      <p:to>
                                        <p:strVal val="visible"/>
                                      </p:to>
                                    </p:set>
                                    <p:animEffect transition="in" filter="wipe(left)">
                                      <p:cBhvr>
                                        <p:cTn id="67" dur="500"/>
                                        <p:tgtEl>
                                          <p:spTgt spid="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 grpId="0" animBg="1"/>
      <p:bldP spid="75" grpId="0"/>
      <p:bldP spid="76" grpId="0"/>
      <p:bldP spid="83" grpId="0"/>
      <p:bldP spid="84" grpId="0"/>
      <p:bldP spid="85" grpId="0"/>
      <p:bldP spid="86" grpId="0"/>
      <p:bldP spid="87" grpId="0"/>
      <p:bldP spid="88" grpId="0"/>
      <p:bldP spid="89" grpId="0"/>
      <p:bldP spid="90" grpId="0"/>
      <p:bldP spid="91" grpId="0"/>
      <p:bldP spid="92"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119" name="Group 126">
            <a:extLst>
              <a:ext uri="{FF2B5EF4-FFF2-40B4-BE49-F238E27FC236}">
                <a16:creationId xmlns:a16="http://schemas.microsoft.com/office/drawing/2014/main" id="{9A5738E4-0E20-47DC-8045-AE63E60CF12C}"/>
              </a:ext>
            </a:extLst>
          </p:cNvPr>
          <p:cNvGrpSpPr>
            <a:grpSpLocks noChangeAspect="1"/>
          </p:cNvGrpSpPr>
          <p:nvPr/>
        </p:nvGrpSpPr>
        <p:grpSpPr bwMode="auto">
          <a:xfrm>
            <a:off x="4463789" y="1874240"/>
            <a:ext cx="3660765" cy="3812911"/>
            <a:chOff x="1073" y="-723"/>
            <a:chExt cx="5534" cy="5764"/>
          </a:xfrm>
        </p:grpSpPr>
        <p:sp>
          <p:nvSpPr>
            <p:cNvPr id="120" name="AutoShape 125">
              <a:extLst>
                <a:ext uri="{FF2B5EF4-FFF2-40B4-BE49-F238E27FC236}">
                  <a16:creationId xmlns:a16="http://schemas.microsoft.com/office/drawing/2014/main" id="{7CA43ED3-036C-497C-BDB0-DE9BF4AD12B7}"/>
                </a:ext>
              </a:extLst>
            </p:cNvPr>
            <p:cNvSpPr>
              <a:spLocks noChangeAspect="1" noChangeArrowheads="1" noTextEdit="1"/>
            </p:cNvSpPr>
            <p:nvPr/>
          </p:nvSpPr>
          <p:spPr bwMode="auto">
            <a:xfrm>
              <a:off x="1073" y="-721"/>
              <a:ext cx="5534" cy="5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1" name="Freeform 127">
              <a:extLst>
                <a:ext uri="{FF2B5EF4-FFF2-40B4-BE49-F238E27FC236}">
                  <a16:creationId xmlns:a16="http://schemas.microsoft.com/office/drawing/2014/main" id="{0FFFA01A-27DE-4D9E-9267-160324C3B5DE}"/>
                </a:ext>
              </a:extLst>
            </p:cNvPr>
            <p:cNvSpPr>
              <a:spLocks/>
            </p:cNvSpPr>
            <p:nvPr/>
          </p:nvSpPr>
          <p:spPr bwMode="auto">
            <a:xfrm>
              <a:off x="5074" y="2627"/>
              <a:ext cx="419" cy="484"/>
            </a:xfrm>
            <a:custGeom>
              <a:avLst/>
              <a:gdLst>
                <a:gd name="T0" fmla="*/ 176 w 177"/>
                <a:gd name="T1" fmla="*/ 113 h 205"/>
                <a:gd name="T2" fmla="*/ 169 w 177"/>
                <a:gd name="T3" fmla="*/ 93 h 205"/>
                <a:gd name="T4" fmla="*/ 167 w 177"/>
                <a:gd name="T5" fmla="*/ 85 h 205"/>
                <a:gd name="T6" fmla="*/ 167 w 177"/>
                <a:gd name="T7" fmla="*/ 81 h 205"/>
                <a:gd name="T8" fmla="*/ 168 w 177"/>
                <a:gd name="T9" fmla="*/ 74 h 205"/>
                <a:gd name="T10" fmla="*/ 157 w 177"/>
                <a:gd name="T11" fmla="*/ 45 h 205"/>
                <a:gd name="T12" fmla="*/ 156 w 177"/>
                <a:gd name="T13" fmla="*/ 42 h 205"/>
                <a:gd name="T14" fmla="*/ 160 w 177"/>
                <a:gd name="T15" fmla="*/ 39 h 205"/>
                <a:gd name="T16" fmla="*/ 144 w 177"/>
                <a:gd name="T17" fmla="*/ 19 h 205"/>
                <a:gd name="T18" fmla="*/ 148 w 177"/>
                <a:gd name="T19" fmla="*/ 17 h 205"/>
                <a:gd name="T20" fmla="*/ 148 w 177"/>
                <a:gd name="T21" fmla="*/ 17 h 205"/>
                <a:gd name="T22" fmla="*/ 137 w 177"/>
                <a:gd name="T23" fmla="*/ 10 h 205"/>
                <a:gd name="T24" fmla="*/ 97 w 177"/>
                <a:gd name="T25" fmla="*/ 0 h 205"/>
                <a:gd name="T26" fmla="*/ 95 w 177"/>
                <a:gd name="T27" fmla="*/ 0 h 205"/>
                <a:gd name="T28" fmla="*/ 86 w 177"/>
                <a:gd name="T29" fmla="*/ 0 h 205"/>
                <a:gd name="T30" fmla="*/ 78 w 177"/>
                <a:gd name="T31" fmla="*/ 0 h 205"/>
                <a:gd name="T32" fmla="*/ 33 w 177"/>
                <a:gd name="T33" fmla="*/ 15 h 205"/>
                <a:gd name="T34" fmla="*/ 7 w 177"/>
                <a:gd name="T35" fmla="*/ 46 h 205"/>
                <a:gd name="T36" fmla="*/ 0 w 177"/>
                <a:gd name="T37" fmla="*/ 71 h 205"/>
                <a:gd name="T38" fmla="*/ 0 w 177"/>
                <a:gd name="T39" fmla="*/ 72 h 205"/>
                <a:gd name="T40" fmla="*/ 0 w 177"/>
                <a:gd name="T41" fmla="*/ 80 h 205"/>
                <a:gd name="T42" fmla="*/ 2 w 177"/>
                <a:gd name="T43" fmla="*/ 93 h 205"/>
                <a:gd name="T44" fmla="*/ 8 w 177"/>
                <a:gd name="T45" fmla="*/ 109 h 205"/>
                <a:gd name="T46" fmla="*/ 13 w 177"/>
                <a:gd name="T47" fmla="*/ 116 h 205"/>
                <a:gd name="T48" fmla="*/ 27 w 177"/>
                <a:gd name="T49" fmla="*/ 137 h 205"/>
                <a:gd name="T50" fmla="*/ 44 w 177"/>
                <a:gd name="T51" fmla="*/ 173 h 205"/>
                <a:gd name="T52" fmla="*/ 46 w 177"/>
                <a:gd name="T53" fmla="*/ 183 h 205"/>
                <a:gd name="T54" fmla="*/ 46 w 177"/>
                <a:gd name="T55" fmla="*/ 202 h 205"/>
                <a:gd name="T56" fmla="*/ 46 w 177"/>
                <a:gd name="T57" fmla="*/ 205 h 205"/>
                <a:gd name="T58" fmla="*/ 134 w 177"/>
                <a:gd name="T59" fmla="*/ 205 h 205"/>
                <a:gd name="T60" fmla="*/ 134 w 177"/>
                <a:gd name="T61" fmla="*/ 203 h 205"/>
                <a:gd name="T62" fmla="*/ 135 w 177"/>
                <a:gd name="T63" fmla="*/ 181 h 205"/>
                <a:gd name="T64" fmla="*/ 136 w 177"/>
                <a:gd name="T65" fmla="*/ 175 h 205"/>
                <a:gd name="T66" fmla="*/ 140 w 177"/>
                <a:gd name="T67" fmla="*/ 170 h 205"/>
                <a:gd name="T68" fmla="*/ 151 w 177"/>
                <a:gd name="T69" fmla="*/ 169 h 205"/>
                <a:gd name="T70" fmla="*/ 157 w 177"/>
                <a:gd name="T71" fmla="*/ 170 h 205"/>
                <a:gd name="T72" fmla="*/ 168 w 177"/>
                <a:gd name="T73" fmla="*/ 163 h 205"/>
                <a:gd name="T74" fmla="*/ 168 w 177"/>
                <a:gd name="T75" fmla="*/ 159 h 205"/>
                <a:gd name="T76" fmla="*/ 169 w 177"/>
                <a:gd name="T77" fmla="*/ 152 h 205"/>
                <a:gd name="T78" fmla="*/ 167 w 177"/>
                <a:gd name="T79" fmla="*/ 142 h 205"/>
                <a:gd name="T80" fmla="*/ 167 w 177"/>
                <a:gd name="T81" fmla="*/ 141 h 205"/>
                <a:gd name="T82" fmla="*/ 170 w 177"/>
                <a:gd name="T83" fmla="*/ 139 h 205"/>
                <a:gd name="T84" fmla="*/ 172 w 177"/>
                <a:gd name="T85" fmla="*/ 133 h 205"/>
                <a:gd name="T86" fmla="*/ 170 w 177"/>
                <a:gd name="T87" fmla="*/ 123 h 205"/>
                <a:gd name="T88" fmla="*/ 171 w 177"/>
                <a:gd name="T89" fmla="*/ 121 h 205"/>
                <a:gd name="T90" fmla="*/ 175 w 177"/>
                <a:gd name="T91" fmla="*/ 119 h 205"/>
                <a:gd name="T92" fmla="*/ 176 w 177"/>
                <a:gd name="T93" fmla="*/ 11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77" h="205">
                  <a:moveTo>
                    <a:pt x="176" y="113"/>
                  </a:moveTo>
                  <a:cubicBezTo>
                    <a:pt x="174" y="106"/>
                    <a:pt x="171" y="99"/>
                    <a:pt x="169" y="93"/>
                  </a:cubicBezTo>
                  <a:cubicBezTo>
                    <a:pt x="168" y="90"/>
                    <a:pt x="167" y="87"/>
                    <a:pt x="167" y="85"/>
                  </a:cubicBezTo>
                  <a:cubicBezTo>
                    <a:pt x="166" y="84"/>
                    <a:pt x="167" y="82"/>
                    <a:pt x="167" y="81"/>
                  </a:cubicBezTo>
                  <a:cubicBezTo>
                    <a:pt x="169" y="79"/>
                    <a:pt x="168" y="77"/>
                    <a:pt x="168" y="74"/>
                  </a:cubicBezTo>
                  <a:cubicBezTo>
                    <a:pt x="165" y="64"/>
                    <a:pt x="162" y="54"/>
                    <a:pt x="157" y="45"/>
                  </a:cubicBezTo>
                  <a:cubicBezTo>
                    <a:pt x="157" y="44"/>
                    <a:pt x="156" y="43"/>
                    <a:pt x="156" y="42"/>
                  </a:cubicBezTo>
                  <a:cubicBezTo>
                    <a:pt x="157" y="41"/>
                    <a:pt x="159" y="40"/>
                    <a:pt x="160" y="39"/>
                  </a:cubicBezTo>
                  <a:cubicBezTo>
                    <a:pt x="156" y="32"/>
                    <a:pt x="151" y="25"/>
                    <a:pt x="144" y="19"/>
                  </a:cubicBezTo>
                  <a:cubicBezTo>
                    <a:pt x="146" y="18"/>
                    <a:pt x="147" y="18"/>
                    <a:pt x="148" y="17"/>
                  </a:cubicBezTo>
                  <a:cubicBezTo>
                    <a:pt x="148" y="17"/>
                    <a:pt x="148" y="17"/>
                    <a:pt x="148" y="17"/>
                  </a:cubicBezTo>
                  <a:cubicBezTo>
                    <a:pt x="144" y="15"/>
                    <a:pt x="141" y="12"/>
                    <a:pt x="137" y="10"/>
                  </a:cubicBezTo>
                  <a:cubicBezTo>
                    <a:pt x="124" y="4"/>
                    <a:pt x="111" y="1"/>
                    <a:pt x="97" y="0"/>
                  </a:cubicBezTo>
                  <a:cubicBezTo>
                    <a:pt x="96" y="0"/>
                    <a:pt x="96" y="0"/>
                    <a:pt x="95" y="0"/>
                  </a:cubicBezTo>
                  <a:cubicBezTo>
                    <a:pt x="92" y="0"/>
                    <a:pt x="89" y="0"/>
                    <a:pt x="86" y="0"/>
                  </a:cubicBezTo>
                  <a:cubicBezTo>
                    <a:pt x="84" y="0"/>
                    <a:pt x="81" y="0"/>
                    <a:pt x="78" y="0"/>
                  </a:cubicBezTo>
                  <a:cubicBezTo>
                    <a:pt x="62" y="2"/>
                    <a:pt x="47" y="6"/>
                    <a:pt x="33" y="15"/>
                  </a:cubicBezTo>
                  <a:cubicBezTo>
                    <a:pt x="21" y="23"/>
                    <a:pt x="13" y="33"/>
                    <a:pt x="7" y="46"/>
                  </a:cubicBezTo>
                  <a:cubicBezTo>
                    <a:pt x="3" y="54"/>
                    <a:pt x="1" y="62"/>
                    <a:pt x="0" y="71"/>
                  </a:cubicBezTo>
                  <a:cubicBezTo>
                    <a:pt x="0" y="71"/>
                    <a:pt x="0" y="72"/>
                    <a:pt x="0" y="72"/>
                  </a:cubicBezTo>
                  <a:cubicBezTo>
                    <a:pt x="0" y="75"/>
                    <a:pt x="0" y="78"/>
                    <a:pt x="0" y="80"/>
                  </a:cubicBezTo>
                  <a:cubicBezTo>
                    <a:pt x="1" y="84"/>
                    <a:pt x="1" y="89"/>
                    <a:pt x="2" y="93"/>
                  </a:cubicBezTo>
                  <a:cubicBezTo>
                    <a:pt x="3" y="98"/>
                    <a:pt x="5" y="104"/>
                    <a:pt x="8" y="109"/>
                  </a:cubicBezTo>
                  <a:cubicBezTo>
                    <a:pt x="10" y="111"/>
                    <a:pt x="11" y="114"/>
                    <a:pt x="13" y="116"/>
                  </a:cubicBezTo>
                  <a:cubicBezTo>
                    <a:pt x="17" y="123"/>
                    <a:pt x="21" y="130"/>
                    <a:pt x="27" y="137"/>
                  </a:cubicBezTo>
                  <a:cubicBezTo>
                    <a:pt x="36" y="147"/>
                    <a:pt x="42" y="159"/>
                    <a:pt x="44" y="173"/>
                  </a:cubicBezTo>
                  <a:cubicBezTo>
                    <a:pt x="45" y="176"/>
                    <a:pt x="46" y="180"/>
                    <a:pt x="46" y="183"/>
                  </a:cubicBezTo>
                  <a:cubicBezTo>
                    <a:pt x="46" y="189"/>
                    <a:pt x="46" y="196"/>
                    <a:pt x="46" y="202"/>
                  </a:cubicBezTo>
                  <a:cubicBezTo>
                    <a:pt x="46" y="203"/>
                    <a:pt x="46" y="203"/>
                    <a:pt x="46" y="205"/>
                  </a:cubicBezTo>
                  <a:cubicBezTo>
                    <a:pt x="75" y="205"/>
                    <a:pt x="105" y="205"/>
                    <a:pt x="134" y="205"/>
                  </a:cubicBezTo>
                  <a:cubicBezTo>
                    <a:pt x="134" y="204"/>
                    <a:pt x="134" y="203"/>
                    <a:pt x="134" y="203"/>
                  </a:cubicBezTo>
                  <a:cubicBezTo>
                    <a:pt x="135" y="195"/>
                    <a:pt x="135" y="188"/>
                    <a:pt x="135" y="181"/>
                  </a:cubicBezTo>
                  <a:cubicBezTo>
                    <a:pt x="135" y="179"/>
                    <a:pt x="135" y="177"/>
                    <a:pt x="136" y="175"/>
                  </a:cubicBezTo>
                  <a:cubicBezTo>
                    <a:pt x="136" y="172"/>
                    <a:pt x="138" y="171"/>
                    <a:pt x="140" y="170"/>
                  </a:cubicBezTo>
                  <a:cubicBezTo>
                    <a:pt x="144" y="169"/>
                    <a:pt x="147" y="169"/>
                    <a:pt x="151" y="169"/>
                  </a:cubicBezTo>
                  <a:cubicBezTo>
                    <a:pt x="153" y="169"/>
                    <a:pt x="155" y="170"/>
                    <a:pt x="157" y="170"/>
                  </a:cubicBezTo>
                  <a:cubicBezTo>
                    <a:pt x="161" y="171"/>
                    <a:pt x="168" y="168"/>
                    <a:pt x="168" y="163"/>
                  </a:cubicBezTo>
                  <a:cubicBezTo>
                    <a:pt x="168" y="162"/>
                    <a:pt x="168" y="161"/>
                    <a:pt x="168" y="159"/>
                  </a:cubicBezTo>
                  <a:cubicBezTo>
                    <a:pt x="167" y="157"/>
                    <a:pt x="168" y="155"/>
                    <a:pt x="169" y="152"/>
                  </a:cubicBezTo>
                  <a:cubicBezTo>
                    <a:pt x="172" y="148"/>
                    <a:pt x="172" y="145"/>
                    <a:pt x="167" y="142"/>
                  </a:cubicBezTo>
                  <a:cubicBezTo>
                    <a:pt x="167" y="141"/>
                    <a:pt x="167" y="141"/>
                    <a:pt x="167" y="141"/>
                  </a:cubicBezTo>
                  <a:cubicBezTo>
                    <a:pt x="168" y="140"/>
                    <a:pt x="169" y="140"/>
                    <a:pt x="170" y="139"/>
                  </a:cubicBezTo>
                  <a:cubicBezTo>
                    <a:pt x="172" y="137"/>
                    <a:pt x="172" y="136"/>
                    <a:pt x="172" y="133"/>
                  </a:cubicBezTo>
                  <a:cubicBezTo>
                    <a:pt x="171" y="130"/>
                    <a:pt x="170" y="126"/>
                    <a:pt x="170" y="123"/>
                  </a:cubicBezTo>
                  <a:cubicBezTo>
                    <a:pt x="169" y="122"/>
                    <a:pt x="170" y="121"/>
                    <a:pt x="171" y="121"/>
                  </a:cubicBezTo>
                  <a:cubicBezTo>
                    <a:pt x="172" y="120"/>
                    <a:pt x="173" y="120"/>
                    <a:pt x="175" y="119"/>
                  </a:cubicBezTo>
                  <a:cubicBezTo>
                    <a:pt x="177" y="117"/>
                    <a:pt x="177" y="116"/>
                    <a:pt x="176" y="11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2" name="Freeform 128">
              <a:extLst>
                <a:ext uri="{FF2B5EF4-FFF2-40B4-BE49-F238E27FC236}">
                  <a16:creationId xmlns:a16="http://schemas.microsoft.com/office/drawing/2014/main" id="{0B0FC544-0D03-4407-8DE7-2FF6CFAE16C8}"/>
                </a:ext>
              </a:extLst>
            </p:cNvPr>
            <p:cNvSpPr>
              <a:spLocks/>
            </p:cNvSpPr>
            <p:nvPr/>
          </p:nvSpPr>
          <p:spPr bwMode="auto">
            <a:xfrm>
              <a:off x="1797" y="2524"/>
              <a:ext cx="217" cy="369"/>
            </a:xfrm>
            <a:custGeom>
              <a:avLst/>
              <a:gdLst>
                <a:gd name="T0" fmla="*/ 92 w 92"/>
                <a:gd name="T1" fmla="*/ 0 h 156"/>
                <a:gd name="T2" fmla="*/ 92 w 92"/>
                <a:gd name="T3" fmla="*/ 90 h 156"/>
                <a:gd name="T4" fmla="*/ 91 w 92"/>
                <a:gd name="T5" fmla="*/ 93 h 156"/>
                <a:gd name="T6" fmla="*/ 28 w 92"/>
                <a:gd name="T7" fmla="*/ 155 h 156"/>
                <a:gd name="T8" fmla="*/ 27 w 92"/>
                <a:gd name="T9" fmla="*/ 156 h 156"/>
                <a:gd name="T10" fmla="*/ 18 w 92"/>
                <a:gd name="T11" fmla="*/ 146 h 156"/>
                <a:gd name="T12" fmla="*/ 1 w 92"/>
                <a:gd name="T13" fmla="*/ 99 h 156"/>
                <a:gd name="T14" fmla="*/ 0 w 92"/>
                <a:gd name="T15" fmla="*/ 97 h 156"/>
                <a:gd name="T16" fmla="*/ 0 w 92"/>
                <a:gd name="T17" fmla="*/ 86 h 156"/>
                <a:gd name="T18" fmla="*/ 1 w 92"/>
                <a:gd name="T19" fmla="*/ 84 h 156"/>
                <a:gd name="T20" fmla="*/ 18 w 92"/>
                <a:gd name="T21" fmla="*/ 38 h 156"/>
                <a:gd name="T22" fmla="*/ 76 w 92"/>
                <a:gd name="T23" fmla="*/ 1 h 156"/>
                <a:gd name="T24" fmla="*/ 86 w 92"/>
                <a:gd name="T25" fmla="*/ 0 h 156"/>
                <a:gd name="T26" fmla="*/ 92 w 92"/>
                <a:gd name="T27"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156">
                  <a:moveTo>
                    <a:pt x="92" y="0"/>
                  </a:moveTo>
                  <a:cubicBezTo>
                    <a:pt x="92" y="30"/>
                    <a:pt x="92" y="60"/>
                    <a:pt x="92" y="90"/>
                  </a:cubicBezTo>
                  <a:cubicBezTo>
                    <a:pt x="92" y="91"/>
                    <a:pt x="91" y="92"/>
                    <a:pt x="91" y="93"/>
                  </a:cubicBezTo>
                  <a:cubicBezTo>
                    <a:pt x="70" y="114"/>
                    <a:pt x="49" y="134"/>
                    <a:pt x="28" y="155"/>
                  </a:cubicBezTo>
                  <a:cubicBezTo>
                    <a:pt x="28" y="156"/>
                    <a:pt x="28" y="156"/>
                    <a:pt x="27" y="156"/>
                  </a:cubicBezTo>
                  <a:cubicBezTo>
                    <a:pt x="24" y="153"/>
                    <a:pt x="21" y="149"/>
                    <a:pt x="18" y="146"/>
                  </a:cubicBezTo>
                  <a:cubicBezTo>
                    <a:pt x="8" y="132"/>
                    <a:pt x="2" y="116"/>
                    <a:pt x="1" y="99"/>
                  </a:cubicBezTo>
                  <a:cubicBezTo>
                    <a:pt x="1" y="98"/>
                    <a:pt x="0" y="98"/>
                    <a:pt x="0" y="97"/>
                  </a:cubicBezTo>
                  <a:cubicBezTo>
                    <a:pt x="0" y="93"/>
                    <a:pt x="0" y="89"/>
                    <a:pt x="0" y="86"/>
                  </a:cubicBezTo>
                  <a:cubicBezTo>
                    <a:pt x="0" y="85"/>
                    <a:pt x="1" y="85"/>
                    <a:pt x="1" y="84"/>
                  </a:cubicBezTo>
                  <a:cubicBezTo>
                    <a:pt x="2" y="67"/>
                    <a:pt x="8" y="51"/>
                    <a:pt x="18" y="38"/>
                  </a:cubicBezTo>
                  <a:cubicBezTo>
                    <a:pt x="32" y="18"/>
                    <a:pt x="52" y="6"/>
                    <a:pt x="76" y="1"/>
                  </a:cubicBezTo>
                  <a:cubicBezTo>
                    <a:pt x="79" y="1"/>
                    <a:pt x="83" y="0"/>
                    <a:pt x="86" y="0"/>
                  </a:cubicBezTo>
                  <a:cubicBezTo>
                    <a:pt x="88" y="0"/>
                    <a:pt x="90" y="0"/>
                    <a:pt x="92"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3" name="Freeform 129">
              <a:extLst>
                <a:ext uri="{FF2B5EF4-FFF2-40B4-BE49-F238E27FC236}">
                  <a16:creationId xmlns:a16="http://schemas.microsoft.com/office/drawing/2014/main" id="{D33C7EA7-9C51-4F7D-B133-93949CB7934E}"/>
                </a:ext>
              </a:extLst>
            </p:cNvPr>
            <p:cNvSpPr>
              <a:spLocks/>
            </p:cNvSpPr>
            <p:nvPr/>
          </p:nvSpPr>
          <p:spPr bwMode="auto">
            <a:xfrm>
              <a:off x="2043" y="2524"/>
              <a:ext cx="215" cy="216"/>
            </a:xfrm>
            <a:custGeom>
              <a:avLst/>
              <a:gdLst>
                <a:gd name="T0" fmla="*/ 6 w 91"/>
                <a:gd name="T1" fmla="*/ 0 h 91"/>
                <a:gd name="T2" fmla="*/ 16 w 91"/>
                <a:gd name="T3" fmla="*/ 1 h 91"/>
                <a:gd name="T4" fmla="*/ 79 w 91"/>
                <a:gd name="T5" fmla="*/ 45 h 91"/>
                <a:gd name="T6" fmla="*/ 91 w 91"/>
                <a:gd name="T7" fmla="*/ 89 h 91"/>
                <a:gd name="T8" fmla="*/ 91 w 91"/>
                <a:gd name="T9" fmla="*/ 91 h 91"/>
                <a:gd name="T10" fmla="*/ 0 w 91"/>
                <a:gd name="T11" fmla="*/ 91 h 91"/>
                <a:gd name="T12" fmla="*/ 0 w 91"/>
                <a:gd name="T13" fmla="*/ 0 h 91"/>
                <a:gd name="T14" fmla="*/ 6 w 91"/>
                <a:gd name="T15" fmla="*/ 0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1" h="91">
                  <a:moveTo>
                    <a:pt x="6" y="0"/>
                  </a:moveTo>
                  <a:cubicBezTo>
                    <a:pt x="9" y="0"/>
                    <a:pt x="13" y="1"/>
                    <a:pt x="16" y="1"/>
                  </a:cubicBezTo>
                  <a:cubicBezTo>
                    <a:pt x="43" y="7"/>
                    <a:pt x="64" y="21"/>
                    <a:pt x="79" y="45"/>
                  </a:cubicBezTo>
                  <a:cubicBezTo>
                    <a:pt x="87" y="58"/>
                    <a:pt x="91" y="73"/>
                    <a:pt x="91" y="89"/>
                  </a:cubicBezTo>
                  <a:cubicBezTo>
                    <a:pt x="91" y="90"/>
                    <a:pt x="91" y="91"/>
                    <a:pt x="91" y="91"/>
                  </a:cubicBezTo>
                  <a:cubicBezTo>
                    <a:pt x="61" y="91"/>
                    <a:pt x="31" y="91"/>
                    <a:pt x="0" y="91"/>
                  </a:cubicBezTo>
                  <a:cubicBezTo>
                    <a:pt x="0" y="61"/>
                    <a:pt x="0" y="30"/>
                    <a:pt x="0" y="0"/>
                  </a:cubicBezTo>
                  <a:cubicBezTo>
                    <a:pt x="2" y="0"/>
                    <a:pt x="4" y="0"/>
                    <a:pt x="6"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4" name="Freeform 130">
              <a:extLst>
                <a:ext uri="{FF2B5EF4-FFF2-40B4-BE49-F238E27FC236}">
                  <a16:creationId xmlns:a16="http://schemas.microsoft.com/office/drawing/2014/main" id="{686297A5-8571-487B-8C1B-E1E1700DFD19}"/>
                </a:ext>
              </a:extLst>
            </p:cNvPr>
            <p:cNvSpPr>
              <a:spLocks/>
            </p:cNvSpPr>
            <p:nvPr/>
          </p:nvSpPr>
          <p:spPr bwMode="auto">
            <a:xfrm>
              <a:off x="1879" y="2766"/>
              <a:ext cx="369" cy="236"/>
            </a:xfrm>
            <a:custGeom>
              <a:avLst/>
              <a:gdLst>
                <a:gd name="T0" fmla="*/ 156 w 156"/>
                <a:gd name="T1" fmla="*/ 0 h 100"/>
                <a:gd name="T2" fmla="*/ 100 w 156"/>
                <a:gd name="T3" fmla="*/ 85 h 100"/>
                <a:gd name="T4" fmla="*/ 0 w 156"/>
                <a:gd name="T5" fmla="*/ 65 h 100"/>
                <a:gd name="T6" fmla="*/ 1 w 156"/>
                <a:gd name="T7" fmla="*/ 64 h 100"/>
                <a:gd name="T8" fmla="*/ 64 w 156"/>
                <a:gd name="T9" fmla="*/ 2 h 100"/>
                <a:gd name="T10" fmla="*/ 66 w 156"/>
                <a:gd name="T11" fmla="*/ 0 h 100"/>
                <a:gd name="T12" fmla="*/ 154 w 156"/>
                <a:gd name="T13" fmla="*/ 0 h 100"/>
                <a:gd name="T14" fmla="*/ 156 w 156"/>
                <a:gd name="T15" fmla="*/ 0 h 1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6" h="100">
                  <a:moveTo>
                    <a:pt x="156" y="0"/>
                  </a:moveTo>
                  <a:cubicBezTo>
                    <a:pt x="156" y="33"/>
                    <a:pt x="137" y="69"/>
                    <a:pt x="100" y="85"/>
                  </a:cubicBezTo>
                  <a:cubicBezTo>
                    <a:pt x="63" y="100"/>
                    <a:pt x="23" y="89"/>
                    <a:pt x="0" y="65"/>
                  </a:cubicBezTo>
                  <a:cubicBezTo>
                    <a:pt x="0" y="65"/>
                    <a:pt x="1" y="64"/>
                    <a:pt x="1" y="64"/>
                  </a:cubicBezTo>
                  <a:cubicBezTo>
                    <a:pt x="22" y="43"/>
                    <a:pt x="43" y="22"/>
                    <a:pt x="64" y="2"/>
                  </a:cubicBezTo>
                  <a:cubicBezTo>
                    <a:pt x="64" y="1"/>
                    <a:pt x="65" y="0"/>
                    <a:pt x="66" y="0"/>
                  </a:cubicBezTo>
                  <a:cubicBezTo>
                    <a:pt x="96" y="0"/>
                    <a:pt x="125" y="0"/>
                    <a:pt x="154" y="0"/>
                  </a:cubicBezTo>
                  <a:cubicBezTo>
                    <a:pt x="155" y="0"/>
                    <a:pt x="155" y="0"/>
                    <a:pt x="156"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5" name="Freeform 131">
              <a:extLst>
                <a:ext uri="{FF2B5EF4-FFF2-40B4-BE49-F238E27FC236}">
                  <a16:creationId xmlns:a16="http://schemas.microsoft.com/office/drawing/2014/main" id="{C8237E6E-A411-471D-881F-216AA4724959}"/>
                </a:ext>
              </a:extLst>
            </p:cNvPr>
            <p:cNvSpPr>
              <a:spLocks/>
            </p:cNvSpPr>
            <p:nvPr/>
          </p:nvSpPr>
          <p:spPr bwMode="auto">
            <a:xfrm>
              <a:off x="6063" y="1089"/>
              <a:ext cx="303" cy="340"/>
            </a:xfrm>
            <a:custGeom>
              <a:avLst/>
              <a:gdLst>
                <a:gd name="T0" fmla="*/ 106 w 128"/>
                <a:gd name="T1" fmla="*/ 144 h 144"/>
                <a:gd name="T2" fmla="*/ 12 w 128"/>
                <a:gd name="T3" fmla="*/ 144 h 144"/>
                <a:gd name="T4" fmla="*/ 12 w 128"/>
                <a:gd name="T5" fmla="*/ 14 h 144"/>
                <a:gd name="T6" fmla="*/ 0 w 128"/>
                <a:gd name="T7" fmla="*/ 14 h 144"/>
                <a:gd name="T8" fmla="*/ 0 w 128"/>
                <a:gd name="T9" fmla="*/ 0 h 144"/>
                <a:gd name="T10" fmla="*/ 128 w 128"/>
                <a:gd name="T11" fmla="*/ 0 h 144"/>
                <a:gd name="T12" fmla="*/ 128 w 128"/>
                <a:gd name="T13" fmla="*/ 14 h 144"/>
                <a:gd name="T14" fmla="*/ 106 w 128"/>
                <a:gd name="T15" fmla="*/ 14 h 144"/>
                <a:gd name="T16" fmla="*/ 106 w 128"/>
                <a:gd name="T17" fmla="*/ 14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28" h="144">
                  <a:moveTo>
                    <a:pt x="106" y="144"/>
                  </a:moveTo>
                  <a:cubicBezTo>
                    <a:pt x="74" y="144"/>
                    <a:pt x="43" y="144"/>
                    <a:pt x="12" y="144"/>
                  </a:cubicBezTo>
                  <a:cubicBezTo>
                    <a:pt x="12" y="100"/>
                    <a:pt x="12" y="57"/>
                    <a:pt x="12" y="14"/>
                  </a:cubicBezTo>
                  <a:cubicBezTo>
                    <a:pt x="8" y="14"/>
                    <a:pt x="4" y="14"/>
                    <a:pt x="0" y="14"/>
                  </a:cubicBezTo>
                  <a:cubicBezTo>
                    <a:pt x="0" y="9"/>
                    <a:pt x="0" y="4"/>
                    <a:pt x="0" y="0"/>
                  </a:cubicBezTo>
                  <a:cubicBezTo>
                    <a:pt x="43" y="0"/>
                    <a:pt x="85" y="0"/>
                    <a:pt x="128" y="0"/>
                  </a:cubicBezTo>
                  <a:cubicBezTo>
                    <a:pt x="128" y="4"/>
                    <a:pt x="128" y="9"/>
                    <a:pt x="128" y="14"/>
                  </a:cubicBezTo>
                  <a:cubicBezTo>
                    <a:pt x="121" y="14"/>
                    <a:pt x="114" y="14"/>
                    <a:pt x="106" y="14"/>
                  </a:cubicBezTo>
                  <a:cubicBezTo>
                    <a:pt x="106" y="57"/>
                    <a:pt x="106" y="100"/>
                    <a:pt x="106" y="14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6" name="Freeform 132">
              <a:extLst>
                <a:ext uri="{FF2B5EF4-FFF2-40B4-BE49-F238E27FC236}">
                  <a16:creationId xmlns:a16="http://schemas.microsoft.com/office/drawing/2014/main" id="{151F4FB6-A4A1-496F-AEF4-D5E1436DBC0D}"/>
                </a:ext>
              </a:extLst>
            </p:cNvPr>
            <p:cNvSpPr>
              <a:spLocks/>
            </p:cNvSpPr>
            <p:nvPr/>
          </p:nvSpPr>
          <p:spPr bwMode="auto">
            <a:xfrm>
              <a:off x="6262" y="930"/>
              <a:ext cx="309" cy="499"/>
            </a:xfrm>
            <a:custGeom>
              <a:avLst/>
              <a:gdLst>
                <a:gd name="T0" fmla="*/ 0 w 131"/>
                <a:gd name="T1" fmla="*/ 19 h 211"/>
                <a:gd name="T2" fmla="*/ 18 w 131"/>
                <a:gd name="T3" fmla="*/ 0 h 211"/>
                <a:gd name="T4" fmla="*/ 51 w 131"/>
                <a:gd name="T5" fmla="*/ 30 h 211"/>
                <a:gd name="T6" fmla="*/ 48 w 131"/>
                <a:gd name="T7" fmla="*/ 33 h 211"/>
                <a:gd name="T8" fmla="*/ 50 w 131"/>
                <a:gd name="T9" fmla="*/ 36 h 211"/>
                <a:gd name="T10" fmla="*/ 46 w 131"/>
                <a:gd name="T11" fmla="*/ 39 h 211"/>
                <a:gd name="T12" fmla="*/ 60 w 131"/>
                <a:gd name="T13" fmla="*/ 41 h 211"/>
                <a:gd name="T14" fmla="*/ 89 w 131"/>
                <a:gd name="T15" fmla="*/ 35 h 211"/>
                <a:gd name="T16" fmla="*/ 96 w 131"/>
                <a:gd name="T17" fmla="*/ 26 h 211"/>
                <a:gd name="T18" fmla="*/ 115 w 131"/>
                <a:gd name="T19" fmla="*/ 15 h 211"/>
                <a:gd name="T20" fmla="*/ 131 w 131"/>
                <a:gd name="T21" fmla="*/ 30 h 211"/>
                <a:gd name="T22" fmla="*/ 131 w 131"/>
                <a:gd name="T23" fmla="*/ 33 h 211"/>
                <a:gd name="T24" fmla="*/ 122 w 131"/>
                <a:gd name="T25" fmla="*/ 109 h 211"/>
                <a:gd name="T26" fmla="*/ 119 w 131"/>
                <a:gd name="T27" fmla="*/ 122 h 211"/>
                <a:gd name="T28" fmla="*/ 110 w 131"/>
                <a:gd name="T29" fmla="*/ 132 h 211"/>
                <a:gd name="T30" fmla="*/ 57 w 131"/>
                <a:gd name="T31" fmla="*/ 140 h 211"/>
                <a:gd name="T32" fmla="*/ 56 w 131"/>
                <a:gd name="T33" fmla="*/ 140 h 211"/>
                <a:gd name="T34" fmla="*/ 55 w 131"/>
                <a:gd name="T35" fmla="*/ 140 h 211"/>
                <a:gd name="T36" fmla="*/ 55 w 131"/>
                <a:gd name="T37" fmla="*/ 145 h 211"/>
                <a:gd name="T38" fmla="*/ 55 w 131"/>
                <a:gd name="T39" fmla="*/ 195 h 211"/>
                <a:gd name="T40" fmla="*/ 46 w 131"/>
                <a:gd name="T41" fmla="*/ 209 h 211"/>
                <a:gd name="T42" fmla="*/ 31 w 131"/>
                <a:gd name="T43" fmla="*/ 200 h 211"/>
                <a:gd name="T44" fmla="*/ 29 w 131"/>
                <a:gd name="T45" fmla="*/ 170 h 211"/>
                <a:gd name="T46" fmla="*/ 31 w 131"/>
                <a:gd name="T47" fmla="*/ 138 h 211"/>
                <a:gd name="T48" fmla="*/ 34 w 131"/>
                <a:gd name="T49" fmla="*/ 130 h 211"/>
                <a:gd name="T50" fmla="*/ 52 w 131"/>
                <a:gd name="T51" fmla="*/ 116 h 211"/>
                <a:gd name="T52" fmla="*/ 80 w 131"/>
                <a:gd name="T53" fmla="*/ 111 h 211"/>
                <a:gd name="T54" fmla="*/ 85 w 131"/>
                <a:gd name="T55" fmla="*/ 107 h 211"/>
                <a:gd name="T56" fmla="*/ 92 w 131"/>
                <a:gd name="T57" fmla="*/ 62 h 211"/>
                <a:gd name="T58" fmla="*/ 92 w 131"/>
                <a:gd name="T59" fmla="*/ 60 h 211"/>
                <a:gd name="T60" fmla="*/ 82 w 131"/>
                <a:gd name="T61" fmla="*/ 63 h 211"/>
                <a:gd name="T62" fmla="*/ 53 w 131"/>
                <a:gd name="T63" fmla="*/ 63 h 211"/>
                <a:gd name="T64" fmla="*/ 36 w 131"/>
                <a:gd name="T65" fmla="*/ 60 h 211"/>
                <a:gd name="T66" fmla="*/ 27 w 131"/>
                <a:gd name="T67" fmla="*/ 46 h 211"/>
                <a:gd name="T68" fmla="*/ 26 w 131"/>
                <a:gd name="T69" fmla="*/ 43 h 211"/>
                <a:gd name="T70" fmla="*/ 2 w 131"/>
                <a:gd name="T71" fmla="*/ 21 h 211"/>
                <a:gd name="T72" fmla="*/ 0 w 131"/>
                <a:gd name="T73" fmla="*/ 19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1" h="211">
                  <a:moveTo>
                    <a:pt x="0" y="19"/>
                  </a:moveTo>
                  <a:cubicBezTo>
                    <a:pt x="6" y="12"/>
                    <a:pt x="12" y="6"/>
                    <a:pt x="18" y="0"/>
                  </a:cubicBezTo>
                  <a:cubicBezTo>
                    <a:pt x="29" y="10"/>
                    <a:pt x="40" y="20"/>
                    <a:pt x="51" y="30"/>
                  </a:cubicBezTo>
                  <a:cubicBezTo>
                    <a:pt x="50" y="31"/>
                    <a:pt x="49" y="32"/>
                    <a:pt x="48" y="33"/>
                  </a:cubicBezTo>
                  <a:cubicBezTo>
                    <a:pt x="49" y="34"/>
                    <a:pt x="49" y="35"/>
                    <a:pt x="50" y="36"/>
                  </a:cubicBezTo>
                  <a:cubicBezTo>
                    <a:pt x="49" y="37"/>
                    <a:pt x="48" y="37"/>
                    <a:pt x="46" y="39"/>
                  </a:cubicBezTo>
                  <a:cubicBezTo>
                    <a:pt x="51" y="39"/>
                    <a:pt x="55" y="40"/>
                    <a:pt x="60" y="41"/>
                  </a:cubicBezTo>
                  <a:cubicBezTo>
                    <a:pt x="70" y="42"/>
                    <a:pt x="80" y="41"/>
                    <a:pt x="89" y="35"/>
                  </a:cubicBezTo>
                  <a:cubicBezTo>
                    <a:pt x="92" y="32"/>
                    <a:pt x="95" y="30"/>
                    <a:pt x="96" y="26"/>
                  </a:cubicBezTo>
                  <a:cubicBezTo>
                    <a:pt x="100" y="18"/>
                    <a:pt x="107" y="15"/>
                    <a:pt x="115" y="15"/>
                  </a:cubicBezTo>
                  <a:cubicBezTo>
                    <a:pt x="122" y="16"/>
                    <a:pt x="129" y="23"/>
                    <a:pt x="131" y="30"/>
                  </a:cubicBezTo>
                  <a:cubicBezTo>
                    <a:pt x="131" y="31"/>
                    <a:pt x="131" y="32"/>
                    <a:pt x="131" y="33"/>
                  </a:cubicBezTo>
                  <a:cubicBezTo>
                    <a:pt x="129" y="59"/>
                    <a:pt x="128" y="84"/>
                    <a:pt x="122" y="109"/>
                  </a:cubicBezTo>
                  <a:cubicBezTo>
                    <a:pt x="121" y="114"/>
                    <a:pt x="120" y="118"/>
                    <a:pt x="119" y="122"/>
                  </a:cubicBezTo>
                  <a:cubicBezTo>
                    <a:pt x="118" y="127"/>
                    <a:pt x="114" y="130"/>
                    <a:pt x="110" y="132"/>
                  </a:cubicBezTo>
                  <a:cubicBezTo>
                    <a:pt x="93" y="140"/>
                    <a:pt x="75" y="142"/>
                    <a:pt x="57" y="140"/>
                  </a:cubicBezTo>
                  <a:cubicBezTo>
                    <a:pt x="57" y="140"/>
                    <a:pt x="56" y="140"/>
                    <a:pt x="56" y="140"/>
                  </a:cubicBezTo>
                  <a:cubicBezTo>
                    <a:pt x="56" y="140"/>
                    <a:pt x="56" y="140"/>
                    <a:pt x="55" y="140"/>
                  </a:cubicBezTo>
                  <a:cubicBezTo>
                    <a:pt x="55" y="142"/>
                    <a:pt x="55" y="144"/>
                    <a:pt x="55" y="145"/>
                  </a:cubicBezTo>
                  <a:cubicBezTo>
                    <a:pt x="53" y="162"/>
                    <a:pt x="53" y="178"/>
                    <a:pt x="55" y="195"/>
                  </a:cubicBezTo>
                  <a:cubicBezTo>
                    <a:pt x="56" y="202"/>
                    <a:pt x="52" y="208"/>
                    <a:pt x="46" y="209"/>
                  </a:cubicBezTo>
                  <a:cubicBezTo>
                    <a:pt x="39" y="211"/>
                    <a:pt x="32" y="207"/>
                    <a:pt x="31" y="200"/>
                  </a:cubicBezTo>
                  <a:cubicBezTo>
                    <a:pt x="30" y="190"/>
                    <a:pt x="29" y="180"/>
                    <a:pt x="29" y="170"/>
                  </a:cubicBezTo>
                  <a:cubicBezTo>
                    <a:pt x="28" y="159"/>
                    <a:pt x="29" y="148"/>
                    <a:pt x="31" y="138"/>
                  </a:cubicBezTo>
                  <a:cubicBezTo>
                    <a:pt x="32" y="135"/>
                    <a:pt x="33" y="133"/>
                    <a:pt x="34" y="130"/>
                  </a:cubicBezTo>
                  <a:cubicBezTo>
                    <a:pt x="37" y="122"/>
                    <a:pt x="44" y="118"/>
                    <a:pt x="52" y="116"/>
                  </a:cubicBezTo>
                  <a:cubicBezTo>
                    <a:pt x="61" y="113"/>
                    <a:pt x="71" y="112"/>
                    <a:pt x="80" y="111"/>
                  </a:cubicBezTo>
                  <a:cubicBezTo>
                    <a:pt x="84" y="111"/>
                    <a:pt x="84" y="111"/>
                    <a:pt x="85" y="107"/>
                  </a:cubicBezTo>
                  <a:cubicBezTo>
                    <a:pt x="88" y="92"/>
                    <a:pt x="90" y="77"/>
                    <a:pt x="92" y="62"/>
                  </a:cubicBezTo>
                  <a:cubicBezTo>
                    <a:pt x="92" y="61"/>
                    <a:pt x="92" y="61"/>
                    <a:pt x="92" y="60"/>
                  </a:cubicBezTo>
                  <a:cubicBezTo>
                    <a:pt x="88" y="61"/>
                    <a:pt x="85" y="62"/>
                    <a:pt x="82" y="63"/>
                  </a:cubicBezTo>
                  <a:cubicBezTo>
                    <a:pt x="72" y="65"/>
                    <a:pt x="63" y="65"/>
                    <a:pt x="53" y="63"/>
                  </a:cubicBezTo>
                  <a:cubicBezTo>
                    <a:pt x="47" y="63"/>
                    <a:pt x="42" y="62"/>
                    <a:pt x="36" y="60"/>
                  </a:cubicBezTo>
                  <a:cubicBezTo>
                    <a:pt x="28" y="59"/>
                    <a:pt x="25" y="54"/>
                    <a:pt x="27" y="46"/>
                  </a:cubicBezTo>
                  <a:cubicBezTo>
                    <a:pt x="27" y="45"/>
                    <a:pt x="27" y="44"/>
                    <a:pt x="26" y="43"/>
                  </a:cubicBezTo>
                  <a:cubicBezTo>
                    <a:pt x="18" y="36"/>
                    <a:pt x="10" y="28"/>
                    <a:pt x="2" y="21"/>
                  </a:cubicBezTo>
                  <a:cubicBezTo>
                    <a:pt x="1" y="20"/>
                    <a:pt x="1" y="20"/>
                    <a:pt x="0" y="1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7" name="Freeform 133">
              <a:extLst>
                <a:ext uri="{FF2B5EF4-FFF2-40B4-BE49-F238E27FC236}">
                  <a16:creationId xmlns:a16="http://schemas.microsoft.com/office/drawing/2014/main" id="{71117D0D-D554-4E7A-8566-C1FC36479B03}"/>
                </a:ext>
              </a:extLst>
            </p:cNvPr>
            <p:cNvSpPr>
              <a:spLocks/>
            </p:cNvSpPr>
            <p:nvPr/>
          </p:nvSpPr>
          <p:spPr bwMode="auto">
            <a:xfrm>
              <a:off x="6401" y="1124"/>
              <a:ext cx="206" cy="296"/>
            </a:xfrm>
            <a:custGeom>
              <a:avLst/>
              <a:gdLst>
                <a:gd name="T0" fmla="*/ 39 w 87"/>
                <a:gd name="T1" fmla="*/ 108 h 125"/>
                <a:gd name="T2" fmla="*/ 48 w 87"/>
                <a:gd name="T3" fmla="*/ 111 h 125"/>
                <a:gd name="T4" fmla="*/ 52 w 87"/>
                <a:gd name="T5" fmla="*/ 118 h 125"/>
                <a:gd name="T6" fmla="*/ 50 w 87"/>
                <a:gd name="T7" fmla="*/ 119 h 125"/>
                <a:gd name="T8" fmla="*/ 46 w 87"/>
                <a:gd name="T9" fmla="*/ 118 h 125"/>
                <a:gd name="T10" fmla="*/ 45 w 87"/>
                <a:gd name="T11" fmla="*/ 118 h 125"/>
                <a:gd name="T12" fmla="*/ 44 w 87"/>
                <a:gd name="T13" fmla="*/ 125 h 125"/>
                <a:gd name="T14" fmla="*/ 34 w 87"/>
                <a:gd name="T15" fmla="*/ 114 h 125"/>
                <a:gd name="T16" fmla="*/ 20 w 87"/>
                <a:gd name="T17" fmla="*/ 125 h 125"/>
                <a:gd name="T18" fmla="*/ 22 w 87"/>
                <a:gd name="T19" fmla="*/ 115 h 125"/>
                <a:gd name="T20" fmla="*/ 31 w 87"/>
                <a:gd name="T21" fmla="*/ 109 h 125"/>
                <a:gd name="T22" fmla="*/ 33 w 87"/>
                <a:gd name="T23" fmla="*/ 107 h 125"/>
                <a:gd name="T24" fmla="*/ 33 w 87"/>
                <a:gd name="T25" fmla="*/ 81 h 125"/>
                <a:gd name="T26" fmla="*/ 33 w 87"/>
                <a:gd name="T27" fmla="*/ 80 h 125"/>
                <a:gd name="T28" fmla="*/ 27 w 87"/>
                <a:gd name="T29" fmla="*/ 81 h 125"/>
                <a:gd name="T30" fmla="*/ 7 w 87"/>
                <a:gd name="T31" fmla="*/ 81 h 125"/>
                <a:gd name="T32" fmla="*/ 1 w 87"/>
                <a:gd name="T33" fmla="*/ 73 h 125"/>
                <a:gd name="T34" fmla="*/ 12 w 87"/>
                <a:gd name="T35" fmla="*/ 65 h 125"/>
                <a:gd name="T36" fmla="*/ 43 w 87"/>
                <a:gd name="T37" fmla="*/ 62 h 125"/>
                <a:gd name="T38" fmla="*/ 70 w 87"/>
                <a:gd name="T39" fmla="*/ 31 h 125"/>
                <a:gd name="T40" fmla="*/ 73 w 87"/>
                <a:gd name="T41" fmla="*/ 11 h 125"/>
                <a:gd name="T42" fmla="*/ 81 w 87"/>
                <a:gd name="T43" fmla="*/ 1 h 125"/>
                <a:gd name="T44" fmla="*/ 87 w 87"/>
                <a:gd name="T45" fmla="*/ 5 h 125"/>
                <a:gd name="T46" fmla="*/ 86 w 87"/>
                <a:gd name="T47" fmla="*/ 23 h 125"/>
                <a:gd name="T48" fmla="*/ 72 w 87"/>
                <a:gd name="T49" fmla="*/ 58 h 125"/>
                <a:gd name="T50" fmla="*/ 52 w 87"/>
                <a:gd name="T51" fmla="*/ 73 h 125"/>
                <a:gd name="T52" fmla="*/ 41 w 87"/>
                <a:gd name="T53" fmla="*/ 77 h 125"/>
                <a:gd name="T54" fmla="*/ 39 w 87"/>
                <a:gd name="T55" fmla="*/ 79 h 125"/>
                <a:gd name="T56" fmla="*/ 39 w 87"/>
                <a:gd name="T57" fmla="*/ 108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7" h="125">
                  <a:moveTo>
                    <a:pt x="39" y="108"/>
                  </a:moveTo>
                  <a:cubicBezTo>
                    <a:pt x="43" y="109"/>
                    <a:pt x="46" y="110"/>
                    <a:pt x="48" y="111"/>
                  </a:cubicBezTo>
                  <a:cubicBezTo>
                    <a:pt x="52" y="112"/>
                    <a:pt x="53" y="115"/>
                    <a:pt x="52" y="118"/>
                  </a:cubicBezTo>
                  <a:cubicBezTo>
                    <a:pt x="52" y="120"/>
                    <a:pt x="51" y="120"/>
                    <a:pt x="50" y="119"/>
                  </a:cubicBezTo>
                  <a:cubicBezTo>
                    <a:pt x="48" y="119"/>
                    <a:pt x="47" y="119"/>
                    <a:pt x="46" y="118"/>
                  </a:cubicBezTo>
                  <a:cubicBezTo>
                    <a:pt x="46" y="118"/>
                    <a:pt x="45" y="118"/>
                    <a:pt x="45" y="118"/>
                  </a:cubicBezTo>
                  <a:cubicBezTo>
                    <a:pt x="45" y="120"/>
                    <a:pt x="44" y="123"/>
                    <a:pt x="44" y="125"/>
                  </a:cubicBezTo>
                  <a:cubicBezTo>
                    <a:pt x="38" y="122"/>
                    <a:pt x="36" y="120"/>
                    <a:pt x="34" y="114"/>
                  </a:cubicBezTo>
                  <a:cubicBezTo>
                    <a:pt x="30" y="119"/>
                    <a:pt x="26" y="123"/>
                    <a:pt x="20" y="125"/>
                  </a:cubicBezTo>
                  <a:cubicBezTo>
                    <a:pt x="18" y="122"/>
                    <a:pt x="19" y="117"/>
                    <a:pt x="22" y="115"/>
                  </a:cubicBezTo>
                  <a:cubicBezTo>
                    <a:pt x="25" y="113"/>
                    <a:pt x="28" y="111"/>
                    <a:pt x="31" y="109"/>
                  </a:cubicBezTo>
                  <a:cubicBezTo>
                    <a:pt x="32" y="109"/>
                    <a:pt x="33" y="108"/>
                    <a:pt x="33" y="107"/>
                  </a:cubicBezTo>
                  <a:cubicBezTo>
                    <a:pt x="33" y="99"/>
                    <a:pt x="33" y="90"/>
                    <a:pt x="33" y="81"/>
                  </a:cubicBezTo>
                  <a:cubicBezTo>
                    <a:pt x="33" y="81"/>
                    <a:pt x="33" y="81"/>
                    <a:pt x="33" y="80"/>
                  </a:cubicBezTo>
                  <a:cubicBezTo>
                    <a:pt x="31" y="81"/>
                    <a:pt x="29" y="81"/>
                    <a:pt x="27" y="81"/>
                  </a:cubicBezTo>
                  <a:cubicBezTo>
                    <a:pt x="20" y="81"/>
                    <a:pt x="13" y="81"/>
                    <a:pt x="7" y="81"/>
                  </a:cubicBezTo>
                  <a:cubicBezTo>
                    <a:pt x="2" y="81"/>
                    <a:pt x="0" y="78"/>
                    <a:pt x="1" y="73"/>
                  </a:cubicBezTo>
                  <a:cubicBezTo>
                    <a:pt x="3" y="68"/>
                    <a:pt x="7" y="65"/>
                    <a:pt x="12" y="65"/>
                  </a:cubicBezTo>
                  <a:cubicBezTo>
                    <a:pt x="23" y="66"/>
                    <a:pt x="33" y="65"/>
                    <a:pt x="43" y="62"/>
                  </a:cubicBezTo>
                  <a:cubicBezTo>
                    <a:pt x="58" y="57"/>
                    <a:pt x="67" y="46"/>
                    <a:pt x="70" y="31"/>
                  </a:cubicBezTo>
                  <a:cubicBezTo>
                    <a:pt x="72" y="24"/>
                    <a:pt x="72" y="18"/>
                    <a:pt x="73" y="11"/>
                  </a:cubicBezTo>
                  <a:cubicBezTo>
                    <a:pt x="73" y="6"/>
                    <a:pt x="76" y="2"/>
                    <a:pt x="81" y="1"/>
                  </a:cubicBezTo>
                  <a:cubicBezTo>
                    <a:pt x="84" y="0"/>
                    <a:pt x="87" y="2"/>
                    <a:pt x="87" y="5"/>
                  </a:cubicBezTo>
                  <a:cubicBezTo>
                    <a:pt x="87" y="11"/>
                    <a:pt x="87" y="17"/>
                    <a:pt x="86" y="23"/>
                  </a:cubicBezTo>
                  <a:cubicBezTo>
                    <a:pt x="84" y="36"/>
                    <a:pt x="80" y="48"/>
                    <a:pt x="72" y="58"/>
                  </a:cubicBezTo>
                  <a:cubicBezTo>
                    <a:pt x="66" y="64"/>
                    <a:pt x="59" y="69"/>
                    <a:pt x="52" y="73"/>
                  </a:cubicBezTo>
                  <a:cubicBezTo>
                    <a:pt x="48" y="74"/>
                    <a:pt x="45" y="76"/>
                    <a:pt x="41" y="77"/>
                  </a:cubicBezTo>
                  <a:cubicBezTo>
                    <a:pt x="40" y="78"/>
                    <a:pt x="39" y="79"/>
                    <a:pt x="39" y="79"/>
                  </a:cubicBezTo>
                  <a:cubicBezTo>
                    <a:pt x="39" y="89"/>
                    <a:pt x="39" y="99"/>
                    <a:pt x="39" y="10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8" name="Freeform 134">
              <a:extLst>
                <a:ext uri="{FF2B5EF4-FFF2-40B4-BE49-F238E27FC236}">
                  <a16:creationId xmlns:a16="http://schemas.microsoft.com/office/drawing/2014/main" id="{A0A4068C-1E00-45C4-AF10-C4AF0FF279CA}"/>
                </a:ext>
              </a:extLst>
            </p:cNvPr>
            <p:cNvSpPr>
              <a:spLocks/>
            </p:cNvSpPr>
            <p:nvPr/>
          </p:nvSpPr>
          <p:spPr bwMode="auto">
            <a:xfrm>
              <a:off x="6448" y="845"/>
              <a:ext cx="102" cy="102"/>
            </a:xfrm>
            <a:custGeom>
              <a:avLst/>
              <a:gdLst>
                <a:gd name="T0" fmla="*/ 22 w 43"/>
                <a:gd name="T1" fmla="*/ 1 h 43"/>
                <a:gd name="T2" fmla="*/ 43 w 43"/>
                <a:gd name="T3" fmla="*/ 22 h 43"/>
                <a:gd name="T4" fmla="*/ 22 w 43"/>
                <a:gd name="T5" fmla="*/ 43 h 43"/>
                <a:gd name="T6" fmla="*/ 1 w 43"/>
                <a:gd name="T7" fmla="*/ 21 h 43"/>
                <a:gd name="T8" fmla="*/ 22 w 43"/>
                <a:gd name="T9" fmla="*/ 1 h 43"/>
              </a:gdLst>
              <a:ahLst/>
              <a:cxnLst>
                <a:cxn ang="0">
                  <a:pos x="T0" y="T1"/>
                </a:cxn>
                <a:cxn ang="0">
                  <a:pos x="T2" y="T3"/>
                </a:cxn>
                <a:cxn ang="0">
                  <a:pos x="T4" y="T5"/>
                </a:cxn>
                <a:cxn ang="0">
                  <a:pos x="T6" y="T7"/>
                </a:cxn>
                <a:cxn ang="0">
                  <a:pos x="T8" y="T9"/>
                </a:cxn>
              </a:cxnLst>
              <a:rect l="0" t="0" r="r" b="b"/>
              <a:pathLst>
                <a:path w="43" h="43">
                  <a:moveTo>
                    <a:pt x="22" y="1"/>
                  </a:moveTo>
                  <a:cubicBezTo>
                    <a:pt x="34" y="1"/>
                    <a:pt x="43" y="10"/>
                    <a:pt x="43" y="22"/>
                  </a:cubicBezTo>
                  <a:cubicBezTo>
                    <a:pt x="42" y="34"/>
                    <a:pt x="33" y="43"/>
                    <a:pt x="22" y="43"/>
                  </a:cubicBezTo>
                  <a:cubicBezTo>
                    <a:pt x="10" y="42"/>
                    <a:pt x="0" y="33"/>
                    <a:pt x="1" y="21"/>
                  </a:cubicBezTo>
                  <a:cubicBezTo>
                    <a:pt x="1" y="10"/>
                    <a:pt x="11" y="0"/>
                    <a:pt x="22" y="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29" name="Freeform 135">
              <a:extLst>
                <a:ext uri="{FF2B5EF4-FFF2-40B4-BE49-F238E27FC236}">
                  <a16:creationId xmlns:a16="http://schemas.microsoft.com/office/drawing/2014/main" id="{78C46530-ADEF-4AD0-B9F7-51D7BDB2746B}"/>
                </a:ext>
              </a:extLst>
            </p:cNvPr>
            <p:cNvSpPr>
              <a:spLocks/>
            </p:cNvSpPr>
            <p:nvPr/>
          </p:nvSpPr>
          <p:spPr bwMode="auto">
            <a:xfrm>
              <a:off x="5398" y="2482"/>
              <a:ext cx="173" cy="168"/>
            </a:xfrm>
            <a:custGeom>
              <a:avLst/>
              <a:gdLst>
                <a:gd name="T0" fmla="*/ 173 w 173"/>
                <a:gd name="T1" fmla="*/ 71 h 168"/>
                <a:gd name="T2" fmla="*/ 106 w 173"/>
                <a:gd name="T3" fmla="*/ 71 h 168"/>
                <a:gd name="T4" fmla="*/ 106 w 173"/>
                <a:gd name="T5" fmla="*/ 0 h 168"/>
                <a:gd name="T6" fmla="*/ 71 w 173"/>
                <a:gd name="T7" fmla="*/ 0 h 168"/>
                <a:gd name="T8" fmla="*/ 71 w 173"/>
                <a:gd name="T9" fmla="*/ 71 h 168"/>
                <a:gd name="T10" fmla="*/ 0 w 173"/>
                <a:gd name="T11" fmla="*/ 71 h 168"/>
                <a:gd name="T12" fmla="*/ 0 w 173"/>
                <a:gd name="T13" fmla="*/ 104 h 168"/>
                <a:gd name="T14" fmla="*/ 71 w 173"/>
                <a:gd name="T15" fmla="*/ 104 h 168"/>
                <a:gd name="T16" fmla="*/ 71 w 173"/>
                <a:gd name="T17" fmla="*/ 168 h 168"/>
                <a:gd name="T18" fmla="*/ 106 w 173"/>
                <a:gd name="T19" fmla="*/ 168 h 168"/>
                <a:gd name="T20" fmla="*/ 106 w 173"/>
                <a:gd name="T21" fmla="*/ 104 h 168"/>
                <a:gd name="T22" fmla="*/ 173 w 173"/>
                <a:gd name="T23" fmla="*/ 104 h 168"/>
                <a:gd name="T24" fmla="*/ 173 w 173"/>
                <a:gd name="T25" fmla="*/ 7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3" h="168">
                  <a:moveTo>
                    <a:pt x="173" y="71"/>
                  </a:moveTo>
                  <a:lnTo>
                    <a:pt x="106" y="71"/>
                  </a:lnTo>
                  <a:lnTo>
                    <a:pt x="106" y="0"/>
                  </a:lnTo>
                  <a:lnTo>
                    <a:pt x="71" y="0"/>
                  </a:lnTo>
                  <a:lnTo>
                    <a:pt x="71" y="71"/>
                  </a:lnTo>
                  <a:lnTo>
                    <a:pt x="0" y="71"/>
                  </a:lnTo>
                  <a:lnTo>
                    <a:pt x="0" y="104"/>
                  </a:lnTo>
                  <a:lnTo>
                    <a:pt x="71" y="104"/>
                  </a:lnTo>
                  <a:lnTo>
                    <a:pt x="71" y="168"/>
                  </a:lnTo>
                  <a:lnTo>
                    <a:pt x="106" y="168"/>
                  </a:lnTo>
                  <a:lnTo>
                    <a:pt x="106" y="104"/>
                  </a:lnTo>
                  <a:lnTo>
                    <a:pt x="173" y="104"/>
                  </a:lnTo>
                  <a:lnTo>
                    <a:pt x="173" y="7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0" name="Rectangle 136">
              <a:extLst>
                <a:ext uri="{FF2B5EF4-FFF2-40B4-BE49-F238E27FC236}">
                  <a16:creationId xmlns:a16="http://schemas.microsoft.com/office/drawing/2014/main" id="{648984EA-C16E-4FE5-9E6F-2352AE5943FF}"/>
                </a:ext>
              </a:extLst>
            </p:cNvPr>
            <p:cNvSpPr>
              <a:spLocks noChangeArrowheads="1"/>
            </p:cNvSpPr>
            <p:nvPr/>
          </p:nvSpPr>
          <p:spPr bwMode="auto">
            <a:xfrm>
              <a:off x="1073" y="1356"/>
              <a:ext cx="156" cy="617"/>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1" name="Freeform 137">
              <a:extLst>
                <a:ext uri="{FF2B5EF4-FFF2-40B4-BE49-F238E27FC236}">
                  <a16:creationId xmlns:a16="http://schemas.microsoft.com/office/drawing/2014/main" id="{101DC0E7-CA89-4401-8E47-8B85C12A3617}"/>
                </a:ext>
              </a:extLst>
            </p:cNvPr>
            <p:cNvSpPr>
              <a:spLocks/>
            </p:cNvSpPr>
            <p:nvPr/>
          </p:nvSpPr>
          <p:spPr bwMode="auto">
            <a:xfrm>
              <a:off x="6096" y="-453"/>
              <a:ext cx="464" cy="197"/>
            </a:xfrm>
            <a:custGeom>
              <a:avLst/>
              <a:gdLst>
                <a:gd name="T0" fmla="*/ 0 w 196"/>
                <a:gd name="T1" fmla="*/ 62 h 83"/>
                <a:gd name="T2" fmla="*/ 0 w 196"/>
                <a:gd name="T3" fmla="*/ 0 h 83"/>
                <a:gd name="T4" fmla="*/ 97 w 196"/>
                <a:gd name="T5" fmla="*/ 0 h 83"/>
                <a:gd name="T6" fmla="*/ 173 w 196"/>
                <a:gd name="T7" fmla="*/ 32 h 83"/>
                <a:gd name="T8" fmla="*/ 196 w 196"/>
                <a:gd name="T9" fmla="*/ 83 h 83"/>
                <a:gd name="T10" fmla="*/ 137 w 196"/>
                <a:gd name="T11" fmla="*/ 83 h 83"/>
                <a:gd name="T12" fmla="*/ 105 w 196"/>
                <a:gd name="T13" fmla="*/ 64 h 83"/>
                <a:gd name="T14" fmla="*/ 0 w 196"/>
                <a:gd name="T15" fmla="*/ 62 h 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6" h="83">
                  <a:moveTo>
                    <a:pt x="0" y="62"/>
                  </a:moveTo>
                  <a:cubicBezTo>
                    <a:pt x="0" y="0"/>
                    <a:pt x="0" y="0"/>
                    <a:pt x="0" y="0"/>
                  </a:cubicBezTo>
                  <a:cubicBezTo>
                    <a:pt x="0" y="0"/>
                    <a:pt x="65" y="0"/>
                    <a:pt x="97" y="0"/>
                  </a:cubicBezTo>
                  <a:cubicBezTo>
                    <a:pt x="129" y="0"/>
                    <a:pt x="151" y="10"/>
                    <a:pt x="173" y="32"/>
                  </a:cubicBezTo>
                  <a:cubicBezTo>
                    <a:pt x="192" y="51"/>
                    <a:pt x="196" y="83"/>
                    <a:pt x="196" y="83"/>
                  </a:cubicBezTo>
                  <a:cubicBezTo>
                    <a:pt x="137" y="83"/>
                    <a:pt x="137" y="83"/>
                    <a:pt x="137" y="83"/>
                  </a:cubicBezTo>
                  <a:cubicBezTo>
                    <a:pt x="137" y="83"/>
                    <a:pt x="127" y="67"/>
                    <a:pt x="105" y="64"/>
                  </a:cubicBezTo>
                  <a:cubicBezTo>
                    <a:pt x="83" y="61"/>
                    <a:pt x="0" y="62"/>
                    <a:pt x="0" y="6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2" name="Freeform 138">
              <a:extLst>
                <a:ext uri="{FF2B5EF4-FFF2-40B4-BE49-F238E27FC236}">
                  <a16:creationId xmlns:a16="http://schemas.microsoft.com/office/drawing/2014/main" id="{8943F678-C1F8-446B-BC34-2E8D7385B5BD}"/>
                </a:ext>
              </a:extLst>
            </p:cNvPr>
            <p:cNvSpPr>
              <a:spLocks/>
            </p:cNvSpPr>
            <p:nvPr/>
          </p:nvSpPr>
          <p:spPr bwMode="auto">
            <a:xfrm>
              <a:off x="6065" y="-223"/>
              <a:ext cx="497" cy="381"/>
            </a:xfrm>
            <a:custGeom>
              <a:avLst/>
              <a:gdLst>
                <a:gd name="T0" fmla="*/ 210 w 210"/>
                <a:gd name="T1" fmla="*/ 0 h 161"/>
                <a:gd name="T2" fmla="*/ 72 w 210"/>
                <a:gd name="T3" fmla="*/ 0 h 161"/>
                <a:gd name="T4" fmla="*/ 0 w 210"/>
                <a:gd name="T5" fmla="*/ 78 h 161"/>
                <a:gd name="T6" fmla="*/ 54 w 210"/>
                <a:gd name="T7" fmla="*/ 158 h 161"/>
                <a:gd name="T8" fmla="*/ 207 w 210"/>
                <a:gd name="T9" fmla="*/ 158 h 161"/>
                <a:gd name="T10" fmla="*/ 207 w 210"/>
                <a:gd name="T11" fmla="*/ 94 h 161"/>
                <a:gd name="T12" fmla="*/ 77 w 210"/>
                <a:gd name="T13" fmla="*/ 94 h 161"/>
                <a:gd name="T14" fmla="*/ 77 w 210"/>
                <a:gd name="T15" fmla="*/ 66 h 161"/>
                <a:gd name="T16" fmla="*/ 210 w 210"/>
                <a:gd name="T17" fmla="*/ 66 h 161"/>
                <a:gd name="T18" fmla="*/ 210 w 210"/>
                <a:gd name="T19" fmla="*/ 0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0" h="161">
                  <a:moveTo>
                    <a:pt x="210" y="0"/>
                  </a:moveTo>
                  <a:cubicBezTo>
                    <a:pt x="210" y="0"/>
                    <a:pt x="97" y="0"/>
                    <a:pt x="72" y="0"/>
                  </a:cubicBezTo>
                  <a:cubicBezTo>
                    <a:pt x="46" y="0"/>
                    <a:pt x="0" y="18"/>
                    <a:pt x="0" y="78"/>
                  </a:cubicBezTo>
                  <a:cubicBezTo>
                    <a:pt x="0" y="139"/>
                    <a:pt x="30" y="155"/>
                    <a:pt x="54" y="158"/>
                  </a:cubicBezTo>
                  <a:cubicBezTo>
                    <a:pt x="78" y="161"/>
                    <a:pt x="207" y="158"/>
                    <a:pt x="207" y="158"/>
                  </a:cubicBezTo>
                  <a:cubicBezTo>
                    <a:pt x="207" y="94"/>
                    <a:pt x="207" y="94"/>
                    <a:pt x="207" y="94"/>
                  </a:cubicBezTo>
                  <a:cubicBezTo>
                    <a:pt x="207" y="94"/>
                    <a:pt x="91" y="94"/>
                    <a:pt x="77" y="94"/>
                  </a:cubicBezTo>
                  <a:cubicBezTo>
                    <a:pt x="62" y="94"/>
                    <a:pt x="59" y="66"/>
                    <a:pt x="77" y="66"/>
                  </a:cubicBezTo>
                  <a:cubicBezTo>
                    <a:pt x="94" y="66"/>
                    <a:pt x="210" y="66"/>
                    <a:pt x="210" y="66"/>
                  </a:cubicBezTo>
                  <a:lnTo>
                    <a:pt x="21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3" name="Oval 139">
              <a:extLst>
                <a:ext uri="{FF2B5EF4-FFF2-40B4-BE49-F238E27FC236}">
                  <a16:creationId xmlns:a16="http://schemas.microsoft.com/office/drawing/2014/main" id="{07689BC7-55AE-4448-B95B-91A716A1C133}"/>
                </a:ext>
              </a:extLst>
            </p:cNvPr>
            <p:cNvSpPr>
              <a:spLocks noChangeArrowheads="1"/>
            </p:cNvSpPr>
            <p:nvPr/>
          </p:nvSpPr>
          <p:spPr bwMode="auto">
            <a:xfrm>
              <a:off x="1248" y="2278"/>
              <a:ext cx="73" cy="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4" name="Oval 140">
              <a:extLst>
                <a:ext uri="{FF2B5EF4-FFF2-40B4-BE49-F238E27FC236}">
                  <a16:creationId xmlns:a16="http://schemas.microsoft.com/office/drawing/2014/main" id="{29CE4A72-D255-4886-A01B-0627335E8F17}"/>
                </a:ext>
              </a:extLst>
            </p:cNvPr>
            <p:cNvSpPr>
              <a:spLocks noChangeArrowheads="1"/>
            </p:cNvSpPr>
            <p:nvPr/>
          </p:nvSpPr>
          <p:spPr bwMode="auto">
            <a:xfrm>
              <a:off x="1274" y="2380"/>
              <a:ext cx="73" cy="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5" name="Oval 141">
              <a:extLst>
                <a:ext uri="{FF2B5EF4-FFF2-40B4-BE49-F238E27FC236}">
                  <a16:creationId xmlns:a16="http://schemas.microsoft.com/office/drawing/2014/main" id="{BE2A7361-E69A-424A-8D11-6FB3E3144836}"/>
                </a:ext>
              </a:extLst>
            </p:cNvPr>
            <p:cNvSpPr>
              <a:spLocks noChangeArrowheads="1"/>
            </p:cNvSpPr>
            <p:nvPr/>
          </p:nvSpPr>
          <p:spPr bwMode="auto">
            <a:xfrm>
              <a:off x="1319" y="2482"/>
              <a:ext cx="76" cy="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6" name="Oval 142">
              <a:extLst>
                <a:ext uri="{FF2B5EF4-FFF2-40B4-BE49-F238E27FC236}">
                  <a16:creationId xmlns:a16="http://schemas.microsoft.com/office/drawing/2014/main" id="{1DBA0979-D3AD-407B-9C2B-E50C51495464}"/>
                </a:ext>
              </a:extLst>
            </p:cNvPr>
            <p:cNvSpPr>
              <a:spLocks noChangeArrowheads="1"/>
            </p:cNvSpPr>
            <p:nvPr/>
          </p:nvSpPr>
          <p:spPr bwMode="auto">
            <a:xfrm>
              <a:off x="1385" y="2565"/>
              <a:ext cx="76" cy="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7" name="Oval 143">
              <a:extLst>
                <a:ext uri="{FF2B5EF4-FFF2-40B4-BE49-F238E27FC236}">
                  <a16:creationId xmlns:a16="http://schemas.microsoft.com/office/drawing/2014/main" id="{9BE84F0D-675D-4AAC-9B6F-7410433A01BF}"/>
                </a:ext>
              </a:extLst>
            </p:cNvPr>
            <p:cNvSpPr>
              <a:spLocks noChangeArrowheads="1"/>
            </p:cNvSpPr>
            <p:nvPr/>
          </p:nvSpPr>
          <p:spPr bwMode="auto">
            <a:xfrm>
              <a:off x="1480" y="2635"/>
              <a:ext cx="75" cy="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8" name="Oval 144">
              <a:extLst>
                <a:ext uri="{FF2B5EF4-FFF2-40B4-BE49-F238E27FC236}">
                  <a16:creationId xmlns:a16="http://schemas.microsoft.com/office/drawing/2014/main" id="{395638DF-6FE7-4714-8B07-239F32599CC0}"/>
                </a:ext>
              </a:extLst>
            </p:cNvPr>
            <p:cNvSpPr>
              <a:spLocks noChangeArrowheads="1"/>
            </p:cNvSpPr>
            <p:nvPr/>
          </p:nvSpPr>
          <p:spPr bwMode="auto">
            <a:xfrm>
              <a:off x="1588" y="2690"/>
              <a:ext cx="76" cy="7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39" name="Oval 145">
              <a:extLst>
                <a:ext uri="{FF2B5EF4-FFF2-40B4-BE49-F238E27FC236}">
                  <a16:creationId xmlns:a16="http://schemas.microsoft.com/office/drawing/2014/main" id="{8C49C62C-03F9-4B3A-8B22-B8622BB54B20}"/>
                </a:ext>
              </a:extLst>
            </p:cNvPr>
            <p:cNvSpPr>
              <a:spLocks noChangeArrowheads="1"/>
            </p:cNvSpPr>
            <p:nvPr/>
          </p:nvSpPr>
          <p:spPr bwMode="auto">
            <a:xfrm>
              <a:off x="5375" y="2327"/>
              <a:ext cx="76" cy="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0" name="Oval 146">
              <a:extLst>
                <a:ext uri="{FF2B5EF4-FFF2-40B4-BE49-F238E27FC236}">
                  <a16:creationId xmlns:a16="http://schemas.microsoft.com/office/drawing/2014/main" id="{A580DADA-E5A1-482A-9FFE-B0286F239D3A}"/>
                </a:ext>
              </a:extLst>
            </p:cNvPr>
            <p:cNvSpPr>
              <a:spLocks noChangeArrowheads="1"/>
            </p:cNvSpPr>
            <p:nvPr/>
          </p:nvSpPr>
          <p:spPr bwMode="auto">
            <a:xfrm>
              <a:off x="5432" y="2211"/>
              <a:ext cx="75" cy="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1" name="Oval 147">
              <a:extLst>
                <a:ext uri="{FF2B5EF4-FFF2-40B4-BE49-F238E27FC236}">
                  <a16:creationId xmlns:a16="http://schemas.microsoft.com/office/drawing/2014/main" id="{E9E202C1-7B9A-474C-8AC6-74F7B75B8B39}"/>
                </a:ext>
              </a:extLst>
            </p:cNvPr>
            <p:cNvSpPr>
              <a:spLocks noChangeArrowheads="1"/>
            </p:cNvSpPr>
            <p:nvPr/>
          </p:nvSpPr>
          <p:spPr bwMode="auto">
            <a:xfrm>
              <a:off x="5503" y="2116"/>
              <a:ext cx="75"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2" name="Oval 148">
              <a:extLst>
                <a:ext uri="{FF2B5EF4-FFF2-40B4-BE49-F238E27FC236}">
                  <a16:creationId xmlns:a16="http://schemas.microsoft.com/office/drawing/2014/main" id="{2D7ECF4A-DB7E-4BAF-A014-12A9BC906371}"/>
                </a:ext>
              </a:extLst>
            </p:cNvPr>
            <p:cNvSpPr>
              <a:spLocks noChangeArrowheads="1"/>
            </p:cNvSpPr>
            <p:nvPr/>
          </p:nvSpPr>
          <p:spPr bwMode="auto">
            <a:xfrm>
              <a:off x="5590" y="2045"/>
              <a:ext cx="76"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3" name="Oval 149">
              <a:extLst>
                <a:ext uri="{FF2B5EF4-FFF2-40B4-BE49-F238E27FC236}">
                  <a16:creationId xmlns:a16="http://schemas.microsoft.com/office/drawing/2014/main" id="{099E1546-B850-4E4E-99C5-AA5634FB5CEA}"/>
                </a:ext>
              </a:extLst>
            </p:cNvPr>
            <p:cNvSpPr>
              <a:spLocks noChangeArrowheads="1"/>
            </p:cNvSpPr>
            <p:nvPr/>
          </p:nvSpPr>
          <p:spPr bwMode="auto">
            <a:xfrm>
              <a:off x="5685" y="2007"/>
              <a:ext cx="73"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4" name="Oval 150">
              <a:extLst>
                <a:ext uri="{FF2B5EF4-FFF2-40B4-BE49-F238E27FC236}">
                  <a16:creationId xmlns:a16="http://schemas.microsoft.com/office/drawing/2014/main" id="{721EF67A-156B-46CF-98EE-200E7B8C8A49}"/>
                </a:ext>
              </a:extLst>
            </p:cNvPr>
            <p:cNvSpPr>
              <a:spLocks noChangeArrowheads="1"/>
            </p:cNvSpPr>
            <p:nvPr/>
          </p:nvSpPr>
          <p:spPr bwMode="auto">
            <a:xfrm>
              <a:off x="5789" y="1981"/>
              <a:ext cx="75" cy="74"/>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5" name="Oval 151">
              <a:extLst>
                <a:ext uri="{FF2B5EF4-FFF2-40B4-BE49-F238E27FC236}">
                  <a16:creationId xmlns:a16="http://schemas.microsoft.com/office/drawing/2014/main" id="{ADBD8BD5-36AA-462B-8127-5C92F27468C3}"/>
                </a:ext>
              </a:extLst>
            </p:cNvPr>
            <p:cNvSpPr>
              <a:spLocks noChangeArrowheads="1"/>
            </p:cNvSpPr>
            <p:nvPr/>
          </p:nvSpPr>
          <p:spPr bwMode="auto">
            <a:xfrm>
              <a:off x="5905" y="1928"/>
              <a:ext cx="73"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6" name="Oval 152">
              <a:extLst>
                <a:ext uri="{FF2B5EF4-FFF2-40B4-BE49-F238E27FC236}">
                  <a16:creationId xmlns:a16="http://schemas.microsoft.com/office/drawing/2014/main" id="{C745815A-207F-4391-B876-3861DE765ED6}"/>
                </a:ext>
              </a:extLst>
            </p:cNvPr>
            <p:cNvSpPr>
              <a:spLocks noChangeArrowheads="1"/>
            </p:cNvSpPr>
            <p:nvPr/>
          </p:nvSpPr>
          <p:spPr bwMode="auto">
            <a:xfrm>
              <a:off x="6025" y="1864"/>
              <a:ext cx="73"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7" name="Oval 153">
              <a:extLst>
                <a:ext uri="{FF2B5EF4-FFF2-40B4-BE49-F238E27FC236}">
                  <a16:creationId xmlns:a16="http://schemas.microsoft.com/office/drawing/2014/main" id="{5246EEAA-7494-4AB7-B868-270AE778F7EF}"/>
                </a:ext>
              </a:extLst>
            </p:cNvPr>
            <p:cNvSpPr>
              <a:spLocks noChangeArrowheads="1"/>
            </p:cNvSpPr>
            <p:nvPr/>
          </p:nvSpPr>
          <p:spPr bwMode="auto">
            <a:xfrm>
              <a:off x="6117" y="1796"/>
              <a:ext cx="76" cy="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8" name="Oval 154">
              <a:extLst>
                <a:ext uri="{FF2B5EF4-FFF2-40B4-BE49-F238E27FC236}">
                  <a16:creationId xmlns:a16="http://schemas.microsoft.com/office/drawing/2014/main" id="{682595B9-1D69-4803-BF88-C794C7C5842D}"/>
                </a:ext>
              </a:extLst>
            </p:cNvPr>
            <p:cNvSpPr>
              <a:spLocks noChangeArrowheads="1"/>
            </p:cNvSpPr>
            <p:nvPr/>
          </p:nvSpPr>
          <p:spPr bwMode="auto">
            <a:xfrm>
              <a:off x="6191" y="1701"/>
              <a:ext cx="73"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49" name="Oval 155">
              <a:extLst>
                <a:ext uri="{FF2B5EF4-FFF2-40B4-BE49-F238E27FC236}">
                  <a16:creationId xmlns:a16="http://schemas.microsoft.com/office/drawing/2014/main" id="{ECE7968C-7EE0-4D35-9168-FD0F0CE524CD}"/>
                </a:ext>
              </a:extLst>
            </p:cNvPr>
            <p:cNvSpPr>
              <a:spLocks noChangeArrowheads="1"/>
            </p:cNvSpPr>
            <p:nvPr/>
          </p:nvSpPr>
          <p:spPr bwMode="auto">
            <a:xfrm>
              <a:off x="6236" y="1604"/>
              <a:ext cx="75"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0" name="Oval 156">
              <a:extLst>
                <a:ext uri="{FF2B5EF4-FFF2-40B4-BE49-F238E27FC236}">
                  <a16:creationId xmlns:a16="http://schemas.microsoft.com/office/drawing/2014/main" id="{4D73FB1F-289B-4B8A-8D6E-149F60D9976C}"/>
                </a:ext>
              </a:extLst>
            </p:cNvPr>
            <p:cNvSpPr>
              <a:spLocks noChangeArrowheads="1"/>
            </p:cNvSpPr>
            <p:nvPr/>
          </p:nvSpPr>
          <p:spPr bwMode="auto">
            <a:xfrm>
              <a:off x="6257" y="1502"/>
              <a:ext cx="76" cy="7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1" name="Oval 157">
              <a:extLst>
                <a:ext uri="{FF2B5EF4-FFF2-40B4-BE49-F238E27FC236}">
                  <a16:creationId xmlns:a16="http://schemas.microsoft.com/office/drawing/2014/main" id="{351732F2-0D4A-4121-943F-C92377DF2C12}"/>
                </a:ext>
              </a:extLst>
            </p:cNvPr>
            <p:cNvSpPr>
              <a:spLocks noChangeArrowheads="1"/>
            </p:cNvSpPr>
            <p:nvPr/>
          </p:nvSpPr>
          <p:spPr bwMode="auto">
            <a:xfrm>
              <a:off x="6276" y="790"/>
              <a:ext cx="75" cy="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2" name="Oval 158">
              <a:extLst>
                <a:ext uri="{FF2B5EF4-FFF2-40B4-BE49-F238E27FC236}">
                  <a16:creationId xmlns:a16="http://schemas.microsoft.com/office/drawing/2014/main" id="{CB01A5C4-1D65-4D92-BB05-6E9641855F84}"/>
                </a:ext>
              </a:extLst>
            </p:cNvPr>
            <p:cNvSpPr>
              <a:spLocks noChangeArrowheads="1"/>
            </p:cNvSpPr>
            <p:nvPr/>
          </p:nvSpPr>
          <p:spPr bwMode="auto">
            <a:xfrm>
              <a:off x="6273" y="656"/>
              <a:ext cx="76" cy="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3" name="Oval 159">
              <a:extLst>
                <a:ext uri="{FF2B5EF4-FFF2-40B4-BE49-F238E27FC236}">
                  <a16:creationId xmlns:a16="http://schemas.microsoft.com/office/drawing/2014/main" id="{BF1C3CE1-639C-400A-A283-B349781D1697}"/>
                </a:ext>
              </a:extLst>
            </p:cNvPr>
            <p:cNvSpPr>
              <a:spLocks noChangeArrowheads="1"/>
            </p:cNvSpPr>
            <p:nvPr/>
          </p:nvSpPr>
          <p:spPr bwMode="auto">
            <a:xfrm>
              <a:off x="6238" y="535"/>
              <a:ext cx="76" cy="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4" name="Oval 160">
              <a:extLst>
                <a:ext uri="{FF2B5EF4-FFF2-40B4-BE49-F238E27FC236}">
                  <a16:creationId xmlns:a16="http://schemas.microsoft.com/office/drawing/2014/main" id="{8C4159E0-A9C2-457C-B67C-E9AA0D6E8A5B}"/>
                </a:ext>
              </a:extLst>
            </p:cNvPr>
            <p:cNvSpPr>
              <a:spLocks noChangeArrowheads="1"/>
            </p:cNvSpPr>
            <p:nvPr/>
          </p:nvSpPr>
          <p:spPr bwMode="auto">
            <a:xfrm>
              <a:off x="6186" y="433"/>
              <a:ext cx="76" cy="76"/>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5" name="Oval 161">
              <a:extLst>
                <a:ext uri="{FF2B5EF4-FFF2-40B4-BE49-F238E27FC236}">
                  <a16:creationId xmlns:a16="http://schemas.microsoft.com/office/drawing/2014/main" id="{4D96AD5D-4F05-48F8-A490-6CEC9786A01C}"/>
                </a:ext>
              </a:extLst>
            </p:cNvPr>
            <p:cNvSpPr>
              <a:spLocks noChangeArrowheads="1"/>
            </p:cNvSpPr>
            <p:nvPr/>
          </p:nvSpPr>
          <p:spPr bwMode="auto">
            <a:xfrm>
              <a:off x="6110" y="358"/>
              <a:ext cx="76" cy="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6" name="Oval 162">
              <a:extLst>
                <a:ext uri="{FF2B5EF4-FFF2-40B4-BE49-F238E27FC236}">
                  <a16:creationId xmlns:a16="http://schemas.microsoft.com/office/drawing/2014/main" id="{224AB175-7500-4662-89AE-60DB9271285F}"/>
                </a:ext>
              </a:extLst>
            </p:cNvPr>
            <p:cNvSpPr>
              <a:spLocks noChangeArrowheads="1"/>
            </p:cNvSpPr>
            <p:nvPr/>
          </p:nvSpPr>
          <p:spPr bwMode="auto">
            <a:xfrm>
              <a:off x="6025" y="294"/>
              <a:ext cx="73" cy="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7" name="Freeform 163">
              <a:extLst>
                <a:ext uri="{FF2B5EF4-FFF2-40B4-BE49-F238E27FC236}">
                  <a16:creationId xmlns:a16="http://schemas.microsoft.com/office/drawing/2014/main" id="{9196CDEC-254E-40FC-8D8E-38E37008F17E}"/>
                </a:ext>
              </a:extLst>
            </p:cNvPr>
            <p:cNvSpPr>
              <a:spLocks/>
            </p:cNvSpPr>
            <p:nvPr/>
          </p:nvSpPr>
          <p:spPr bwMode="auto">
            <a:xfrm>
              <a:off x="3516" y="1533"/>
              <a:ext cx="1024" cy="1502"/>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8" name="Freeform 164">
              <a:extLst>
                <a:ext uri="{FF2B5EF4-FFF2-40B4-BE49-F238E27FC236}">
                  <a16:creationId xmlns:a16="http://schemas.microsoft.com/office/drawing/2014/main" id="{59AD22C4-D537-4E7E-98C0-490607E49408}"/>
                </a:ext>
              </a:extLst>
            </p:cNvPr>
            <p:cNvSpPr>
              <a:spLocks/>
            </p:cNvSpPr>
            <p:nvPr/>
          </p:nvSpPr>
          <p:spPr bwMode="auto">
            <a:xfrm>
              <a:off x="2435" y="1533"/>
              <a:ext cx="1029" cy="1095"/>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59" name="Freeform 165">
              <a:extLst>
                <a:ext uri="{FF2B5EF4-FFF2-40B4-BE49-F238E27FC236}">
                  <a16:creationId xmlns:a16="http://schemas.microsoft.com/office/drawing/2014/main" id="{5577F35E-F300-4DE6-AE8C-DC5F0ECBF74E}"/>
                </a:ext>
              </a:extLst>
            </p:cNvPr>
            <p:cNvSpPr>
              <a:spLocks/>
            </p:cNvSpPr>
            <p:nvPr/>
          </p:nvSpPr>
          <p:spPr bwMode="auto">
            <a:xfrm>
              <a:off x="2440" y="-723"/>
              <a:ext cx="2634" cy="1457"/>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0" name="Freeform 166">
              <a:extLst>
                <a:ext uri="{FF2B5EF4-FFF2-40B4-BE49-F238E27FC236}">
                  <a16:creationId xmlns:a16="http://schemas.microsoft.com/office/drawing/2014/main" id="{3698C7BF-6CE1-4172-8DEF-5974D179ABB0}"/>
                </a:ext>
              </a:extLst>
            </p:cNvPr>
            <p:cNvSpPr>
              <a:spLocks/>
            </p:cNvSpPr>
            <p:nvPr/>
          </p:nvSpPr>
          <p:spPr bwMode="auto">
            <a:xfrm>
              <a:off x="3516" y="-11"/>
              <a:ext cx="1412" cy="1492"/>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1" name="Freeform 167">
              <a:extLst>
                <a:ext uri="{FF2B5EF4-FFF2-40B4-BE49-F238E27FC236}">
                  <a16:creationId xmlns:a16="http://schemas.microsoft.com/office/drawing/2014/main" id="{7E485C09-3DCF-4DCB-BD9A-A7380ECC5D03}"/>
                </a:ext>
              </a:extLst>
            </p:cNvPr>
            <p:cNvSpPr>
              <a:spLocks/>
            </p:cNvSpPr>
            <p:nvPr/>
          </p:nvSpPr>
          <p:spPr bwMode="auto">
            <a:xfrm>
              <a:off x="4206" y="388"/>
              <a:ext cx="989" cy="2143"/>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2" name="Freeform 168">
              <a:extLst>
                <a:ext uri="{FF2B5EF4-FFF2-40B4-BE49-F238E27FC236}">
                  <a16:creationId xmlns:a16="http://schemas.microsoft.com/office/drawing/2014/main" id="{7DCB7BF1-9260-42C7-AA65-6B5EFEAC7797}"/>
                </a:ext>
              </a:extLst>
            </p:cNvPr>
            <p:cNvSpPr>
              <a:spLocks/>
            </p:cNvSpPr>
            <p:nvPr/>
          </p:nvSpPr>
          <p:spPr bwMode="auto">
            <a:xfrm>
              <a:off x="2478" y="2673"/>
              <a:ext cx="2052" cy="847"/>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3" name="Freeform 169">
              <a:extLst>
                <a:ext uri="{FF2B5EF4-FFF2-40B4-BE49-F238E27FC236}">
                  <a16:creationId xmlns:a16="http://schemas.microsoft.com/office/drawing/2014/main" id="{35DF88DC-3975-46DD-9638-E9A9AE91A485}"/>
                </a:ext>
              </a:extLst>
            </p:cNvPr>
            <p:cNvSpPr>
              <a:spLocks/>
            </p:cNvSpPr>
            <p:nvPr/>
          </p:nvSpPr>
          <p:spPr bwMode="auto">
            <a:xfrm>
              <a:off x="1593" y="-333"/>
              <a:ext cx="1183" cy="2796"/>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4" name="Freeform 170">
              <a:extLst>
                <a:ext uri="{FF2B5EF4-FFF2-40B4-BE49-F238E27FC236}">
                  <a16:creationId xmlns:a16="http://schemas.microsoft.com/office/drawing/2014/main" id="{CA5599F2-8AFE-4FA7-8AE0-EA2F683E7A03}"/>
                </a:ext>
              </a:extLst>
            </p:cNvPr>
            <p:cNvSpPr>
              <a:spLocks/>
            </p:cNvSpPr>
            <p:nvPr/>
          </p:nvSpPr>
          <p:spPr bwMode="auto">
            <a:xfrm>
              <a:off x="2440" y="381"/>
              <a:ext cx="1024" cy="110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5" name="Freeform 171">
              <a:extLst>
                <a:ext uri="{FF2B5EF4-FFF2-40B4-BE49-F238E27FC236}">
                  <a16:creationId xmlns:a16="http://schemas.microsoft.com/office/drawing/2014/main" id="{22D46899-7400-442D-BBD4-C28E9D7F0267}"/>
                </a:ext>
              </a:extLst>
            </p:cNvPr>
            <p:cNvSpPr>
              <a:spLocks noEditPoints="1"/>
            </p:cNvSpPr>
            <p:nvPr/>
          </p:nvSpPr>
          <p:spPr bwMode="auto">
            <a:xfrm>
              <a:off x="3686" y="611"/>
              <a:ext cx="669" cy="671"/>
            </a:xfrm>
            <a:custGeom>
              <a:avLst/>
              <a:gdLst>
                <a:gd name="T0" fmla="*/ 150 w 283"/>
                <a:gd name="T1" fmla="*/ 0 h 284"/>
                <a:gd name="T2" fmla="*/ 235 w 283"/>
                <a:gd name="T3" fmla="*/ 36 h 284"/>
                <a:gd name="T4" fmla="*/ 283 w 283"/>
                <a:gd name="T5" fmla="*/ 134 h 284"/>
                <a:gd name="T6" fmla="*/ 283 w 283"/>
                <a:gd name="T7" fmla="*/ 153 h 284"/>
                <a:gd name="T8" fmla="*/ 242 w 283"/>
                <a:gd name="T9" fmla="*/ 242 h 284"/>
                <a:gd name="T10" fmla="*/ 150 w 283"/>
                <a:gd name="T11" fmla="*/ 284 h 284"/>
                <a:gd name="T12" fmla="*/ 122 w 283"/>
                <a:gd name="T13" fmla="*/ 283 h 284"/>
                <a:gd name="T14" fmla="*/ 2 w 283"/>
                <a:gd name="T15" fmla="*/ 167 h 284"/>
                <a:gd name="T16" fmla="*/ 0 w 283"/>
                <a:gd name="T17" fmla="*/ 134 h 284"/>
                <a:gd name="T18" fmla="*/ 2 w 283"/>
                <a:gd name="T19" fmla="*/ 116 h 284"/>
                <a:gd name="T20" fmla="*/ 117 w 283"/>
                <a:gd name="T21" fmla="*/ 3 h 284"/>
                <a:gd name="T22" fmla="*/ 168 w 283"/>
                <a:gd name="T23" fmla="*/ 263 h 284"/>
                <a:gd name="T24" fmla="*/ 140 w 283"/>
                <a:gd name="T25" fmla="*/ 249 h 284"/>
                <a:gd name="T26" fmla="*/ 132 w 283"/>
                <a:gd name="T27" fmla="*/ 233 h 284"/>
                <a:gd name="T28" fmla="*/ 119 w 283"/>
                <a:gd name="T29" fmla="*/ 185 h 284"/>
                <a:gd name="T30" fmla="*/ 92 w 283"/>
                <a:gd name="T31" fmla="*/ 176 h 284"/>
                <a:gd name="T32" fmla="*/ 73 w 283"/>
                <a:gd name="T33" fmla="*/ 119 h 284"/>
                <a:gd name="T34" fmla="*/ 99 w 283"/>
                <a:gd name="T35" fmla="*/ 104 h 284"/>
                <a:gd name="T36" fmla="*/ 132 w 283"/>
                <a:gd name="T37" fmla="*/ 121 h 284"/>
                <a:gd name="T38" fmla="*/ 150 w 283"/>
                <a:gd name="T39" fmla="*/ 127 h 284"/>
                <a:gd name="T40" fmla="*/ 173 w 283"/>
                <a:gd name="T41" fmla="*/ 114 h 284"/>
                <a:gd name="T42" fmla="*/ 177 w 283"/>
                <a:gd name="T43" fmla="*/ 102 h 284"/>
                <a:gd name="T44" fmla="*/ 183 w 283"/>
                <a:gd name="T45" fmla="*/ 92 h 284"/>
                <a:gd name="T46" fmla="*/ 162 w 283"/>
                <a:gd name="T47" fmla="*/ 102 h 284"/>
                <a:gd name="T48" fmla="*/ 155 w 283"/>
                <a:gd name="T49" fmla="*/ 111 h 284"/>
                <a:gd name="T50" fmla="*/ 134 w 283"/>
                <a:gd name="T51" fmla="*/ 91 h 284"/>
                <a:gd name="T52" fmla="*/ 117 w 283"/>
                <a:gd name="T53" fmla="*/ 91 h 284"/>
                <a:gd name="T54" fmla="*/ 98 w 283"/>
                <a:gd name="T55" fmla="*/ 94 h 284"/>
                <a:gd name="T56" fmla="*/ 105 w 283"/>
                <a:gd name="T57" fmla="*/ 86 h 284"/>
                <a:gd name="T58" fmla="*/ 99 w 283"/>
                <a:gd name="T59" fmla="*/ 80 h 284"/>
                <a:gd name="T60" fmla="*/ 122 w 283"/>
                <a:gd name="T61" fmla="*/ 72 h 284"/>
                <a:gd name="T62" fmla="*/ 132 w 283"/>
                <a:gd name="T63" fmla="*/ 68 h 284"/>
                <a:gd name="T64" fmla="*/ 153 w 283"/>
                <a:gd name="T65" fmla="*/ 68 h 284"/>
                <a:gd name="T66" fmla="*/ 150 w 283"/>
                <a:gd name="T67" fmla="*/ 55 h 284"/>
                <a:gd name="T68" fmla="*/ 141 w 283"/>
                <a:gd name="T69" fmla="*/ 58 h 284"/>
                <a:gd name="T70" fmla="*/ 153 w 283"/>
                <a:gd name="T71" fmla="*/ 40 h 284"/>
                <a:gd name="T72" fmla="*/ 177 w 283"/>
                <a:gd name="T73" fmla="*/ 33 h 284"/>
                <a:gd name="T74" fmla="*/ 195 w 283"/>
                <a:gd name="T75" fmla="*/ 33 h 284"/>
                <a:gd name="T76" fmla="*/ 146 w 283"/>
                <a:gd name="T77" fmla="*/ 18 h 284"/>
                <a:gd name="T78" fmla="*/ 67 w 283"/>
                <a:gd name="T79" fmla="*/ 42 h 284"/>
                <a:gd name="T80" fmla="*/ 72 w 283"/>
                <a:gd name="T81" fmla="*/ 52 h 284"/>
                <a:gd name="T82" fmla="*/ 57 w 283"/>
                <a:gd name="T83" fmla="*/ 71 h 284"/>
                <a:gd name="T84" fmla="*/ 33 w 283"/>
                <a:gd name="T85" fmla="*/ 82 h 284"/>
                <a:gd name="T86" fmla="*/ 21 w 283"/>
                <a:gd name="T87" fmla="*/ 126 h 284"/>
                <a:gd name="T88" fmla="*/ 31 w 283"/>
                <a:gd name="T89" fmla="*/ 141 h 284"/>
                <a:gd name="T90" fmla="*/ 19 w 283"/>
                <a:gd name="T91" fmla="*/ 164 h 284"/>
                <a:gd name="T92" fmla="*/ 166 w 283"/>
                <a:gd name="T93" fmla="*/ 264 h 284"/>
                <a:gd name="T94" fmla="*/ 171 w 283"/>
                <a:gd name="T95" fmla="*/ 263 h 284"/>
                <a:gd name="T96" fmla="*/ 255 w 283"/>
                <a:gd name="T97" fmla="*/ 193 h 284"/>
                <a:gd name="T98" fmla="*/ 262 w 283"/>
                <a:gd name="T99" fmla="*/ 169 h 284"/>
                <a:gd name="T100" fmla="*/ 253 w 283"/>
                <a:gd name="T101" fmla="*/ 159 h 284"/>
                <a:gd name="T102" fmla="*/ 235 w 283"/>
                <a:gd name="T103" fmla="*/ 150 h 284"/>
                <a:gd name="T104" fmla="*/ 220 w 283"/>
                <a:gd name="T105" fmla="*/ 148 h 284"/>
                <a:gd name="T106" fmla="*/ 195 w 283"/>
                <a:gd name="T107" fmla="*/ 146 h 284"/>
                <a:gd name="T108" fmla="*/ 186 w 283"/>
                <a:gd name="T109" fmla="*/ 156 h 284"/>
                <a:gd name="T110" fmla="*/ 202 w 283"/>
                <a:gd name="T111" fmla="*/ 160 h 284"/>
                <a:gd name="T112" fmla="*/ 213 w 283"/>
                <a:gd name="T113" fmla="*/ 161 h 284"/>
                <a:gd name="T114" fmla="*/ 189 w 283"/>
                <a:gd name="T115" fmla="*/ 206 h 284"/>
                <a:gd name="T116" fmla="*/ 176 w 283"/>
                <a:gd name="T117" fmla="*/ 25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3" h="284">
                  <a:moveTo>
                    <a:pt x="133" y="0"/>
                  </a:moveTo>
                  <a:cubicBezTo>
                    <a:pt x="139" y="0"/>
                    <a:pt x="144" y="0"/>
                    <a:pt x="150" y="0"/>
                  </a:cubicBezTo>
                  <a:cubicBezTo>
                    <a:pt x="154" y="1"/>
                    <a:pt x="157" y="1"/>
                    <a:pt x="161" y="2"/>
                  </a:cubicBezTo>
                  <a:cubicBezTo>
                    <a:pt x="189" y="6"/>
                    <a:pt x="214" y="17"/>
                    <a:pt x="235" y="36"/>
                  </a:cubicBezTo>
                  <a:cubicBezTo>
                    <a:pt x="260" y="58"/>
                    <a:pt x="275" y="85"/>
                    <a:pt x="281" y="118"/>
                  </a:cubicBezTo>
                  <a:cubicBezTo>
                    <a:pt x="282" y="123"/>
                    <a:pt x="283" y="129"/>
                    <a:pt x="283" y="134"/>
                  </a:cubicBezTo>
                  <a:cubicBezTo>
                    <a:pt x="283" y="139"/>
                    <a:pt x="283" y="145"/>
                    <a:pt x="283" y="151"/>
                  </a:cubicBezTo>
                  <a:cubicBezTo>
                    <a:pt x="283" y="151"/>
                    <a:pt x="283" y="152"/>
                    <a:pt x="283" y="153"/>
                  </a:cubicBezTo>
                  <a:cubicBezTo>
                    <a:pt x="282" y="159"/>
                    <a:pt x="282" y="164"/>
                    <a:pt x="281" y="169"/>
                  </a:cubicBezTo>
                  <a:cubicBezTo>
                    <a:pt x="275" y="197"/>
                    <a:pt x="263" y="221"/>
                    <a:pt x="242" y="242"/>
                  </a:cubicBezTo>
                  <a:cubicBezTo>
                    <a:pt x="221" y="263"/>
                    <a:pt x="196" y="277"/>
                    <a:pt x="166" y="282"/>
                  </a:cubicBezTo>
                  <a:cubicBezTo>
                    <a:pt x="161" y="283"/>
                    <a:pt x="155" y="283"/>
                    <a:pt x="150" y="284"/>
                  </a:cubicBezTo>
                  <a:cubicBezTo>
                    <a:pt x="144" y="284"/>
                    <a:pt x="139" y="284"/>
                    <a:pt x="133" y="284"/>
                  </a:cubicBezTo>
                  <a:cubicBezTo>
                    <a:pt x="129" y="284"/>
                    <a:pt x="126" y="283"/>
                    <a:pt x="122" y="283"/>
                  </a:cubicBezTo>
                  <a:cubicBezTo>
                    <a:pt x="94" y="279"/>
                    <a:pt x="69" y="268"/>
                    <a:pt x="48" y="249"/>
                  </a:cubicBezTo>
                  <a:cubicBezTo>
                    <a:pt x="23" y="227"/>
                    <a:pt x="8" y="199"/>
                    <a:pt x="2" y="167"/>
                  </a:cubicBezTo>
                  <a:cubicBezTo>
                    <a:pt x="1" y="161"/>
                    <a:pt x="0" y="156"/>
                    <a:pt x="0" y="151"/>
                  </a:cubicBezTo>
                  <a:cubicBezTo>
                    <a:pt x="0" y="145"/>
                    <a:pt x="0" y="139"/>
                    <a:pt x="0" y="134"/>
                  </a:cubicBezTo>
                  <a:cubicBezTo>
                    <a:pt x="0" y="133"/>
                    <a:pt x="0" y="132"/>
                    <a:pt x="0" y="131"/>
                  </a:cubicBezTo>
                  <a:cubicBezTo>
                    <a:pt x="1" y="126"/>
                    <a:pt x="1" y="121"/>
                    <a:pt x="2" y="116"/>
                  </a:cubicBezTo>
                  <a:cubicBezTo>
                    <a:pt x="8" y="87"/>
                    <a:pt x="20" y="63"/>
                    <a:pt x="41" y="43"/>
                  </a:cubicBezTo>
                  <a:cubicBezTo>
                    <a:pt x="62" y="21"/>
                    <a:pt x="87" y="8"/>
                    <a:pt x="117" y="3"/>
                  </a:cubicBezTo>
                  <a:cubicBezTo>
                    <a:pt x="122" y="2"/>
                    <a:pt x="128" y="1"/>
                    <a:pt x="133" y="0"/>
                  </a:cubicBezTo>
                  <a:close/>
                  <a:moveTo>
                    <a:pt x="168" y="263"/>
                  </a:moveTo>
                  <a:cubicBezTo>
                    <a:pt x="166" y="262"/>
                    <a:pt x="164" y="263"/>
                    <a:pt x="162" y="262"/>
                  </a:cubicBezTo>
                  <a:cubicBezTo>
                    <a:pt x="153" y="260"/>
                    <a:pt x="147" y="254"/>
                    <a:pt x="140" y="249"/>
                  </a:cubicBezTo>
                  <a:cubicBezTo>
                    <a:pt x="136" y="246"/>
                    <a:pt x="133" y="242"/>
                    <a:pt x="132" y="237"/>
                  </a:cubicBezTo>
                  <a:cubicBezTo>
                    <a:pt x="132" y="236"/>
                    <a:pt x="132" y="235"/>
                    <a:pt x="132" y="233"/>
                  </a:cubicBezTo>
                  <a:cubicBezTo>
                    <a:pt x="130" y="222"/>
                    <a:pt x="128" y="210"/>
                    <a:pt x="126" y="199"/>
                  </a:cubicBezTo>
                  <a:cubicBezTo>
                    <a:pt x="125" y="194"/>
                    <a:pt x="123" y="189"/>
                    <a:pt x="119" y="185"/>
                  </a:cubicBezTo>
                  <a:cubicBezTo>
                    <a:pt x="117" y="181"/>
                    <a:pt x="113" y="179"/>
                    <a:pt x="108" y="179"/>
                  </a:cubicBezTo>
                  <a:cubicBezTo>
                    <a:pt x="103" y="178"/>
                    <a:pt x="97" y="178"/>
                    <a:pt x="92" y="176"/>
                  </a:cubicBezTo>
                  <a:cubicBezTo>
                    <a:pt x="78" y="174"/>
                    <a:pt x="68" y="163"/>
                    <a:pt x="66" y="150"/>
                  </a:cubicBezTo>
                  <a:cubicBezTo>
                    <a:pt x="64" y="139"/>
                    <a:pt x="67" y="129"/>
                    <a:pt x="73" y="119"/>
                  </a:cubicBezTo>
                  <a:cubicBezTo>
                    <a:pt x="79" y="110"/>
                    <a:pt x="89" y="108"/>
                    <a:pt x="99" y="104"/>
                  </a:cubicBezTo>
                  <a:cubicBezTo>
                    <a:pt x="99" y="104"/>
                    <a:pt x="99" y="104"/>
                    <a:pt x="99" y="104"/>
                  </a:cubicBezTo>
                  <a:cubicBezTo>
                    <a:pt x="106" y="103"/>
                    <a:pt x="112" y="106"/>
                    <a:pt x="117" y="110"/>
                  </a:cubicBezTo>
                  <a:cubicBezTo>
                    <a:pt x="122" y="113"/>
                    <a:pt x="127" y="117"/>
                    <a:pt x="132" y="121"/>
                  </a:cubicBezTo>
                  <a:cubicBezTo>
                    <a:pt x="136" y="125"/>
                    <a:pt x="141" y="127"/>
                    <a:pt x="147" y="127"/>
                  </a:cubicBezTo>
                  <a:cubicBezTo>
                    <a:pt x="148" y="128"/>
                    <a:pt x="149" y="127"/>
                    <a:pt x="150" y="127"/>
                  </a:cubicBezTo>
                  <a:cubicBezTo>
                    <a:pt x="153" y="125"/>
                    <a:pt x="156" y="123"/>
                    <a:pt x="159" y="122"/>
                  </a:cubicBezTo>
                  <a:cubicBezTo>
                    <a:pt x="163" y="119"/>
                    <a:pt x="169" y="117"/>
                    <a:pt x="173" y="114"/>
                  </a:cubicBezTo>
                  <a:cubicBezTo>
                    <a:pt x="176" y="113"/>
                    <a:pt x="178" y="111"/>
                    <a:pt x="179" y="109"/>
                  </a:cubicBezTo>
                  <a:cubicBezTo>
                    <a:pt x="174" y="107"/>
                    <a:pt x="173" y="106"/>
                    <a:pt x="177" y="102"/>
                  </a:cubicBezTo>
                  <a:cubicBezTo>
                    <a:pt x="179" y="100"/>
                    <a:pt x="181" y="99"/>
                    <a:pt x="183" y="97"/>
                  </a:cubicBezTo>
                  <a:cubicBezTo>
                    <a:pt x="184" y="95"/>
                    <a:pt x="185" y="93"/>
                    <a:pt x="183" y="92"/>
                  </a:cubicBezTo>
                  <a:cubicBezTo>
                    <a:pt x="181" y="91"/>
                    <a:pt x="179" y="89"/>
                    <a:pt x="177" y="89"/>
                  </a:cubicBezTo>
                  <a:cubicBezTo>
                    <a:pt x="170" y="90"/>
                    <a:pt x="163" y="94"/>
                    <a:pt x="162" y="102"/>
                  </a:cubicBezTo>
                  <a:cubicBezTo>
                    <a:pt x="161" y="105"/>
                    <a:pt x="162" y="108"/>
                    <a:pt x="163" y="111"/>
                  </a:cubicBezTo>
                  <a:cubicBezTo>
                    <a:pt x="160" y="111"/>
                    <a:pt x="158" y="111"/>
                    <a:pt x="155" y="111"/>
                  </a:cubicBezTo>
                  <a:cubicBezTo>
                    <a:pt x="150" y="109"/>
                    <a:pt x="147" y="106"/>
                    <a:pt x="144" y="102"/>
                  </a:cubicBezTo>
                  <a:cubicBezTo>
                    <a:pt x="141" y="98"/>
                    <a:pt x="138" y="95"/>
                    <a:pt x="134" y="91"/>
                  </a:cubicBezTo>
                  <a:cubicBezTo>
                    <a:pt x="130" y="86"/>
                    <a:pt x="124" y="86"/>
                    <a:pt x="119" y="89"/>
                  </a:cubicBezTo>
                  <a:cubicBezTo>
                    <a:pt x="118" y="89"/>
                    <a:pt x="117" y="90"/>
                    <a:pt x="117" y="91"/>
                  </a:cubicBezTo>
                  <a:cubicBezTo>
                    <a:pt x="115" y="99"/>
                    <a:pt x="105" y="103"/>
                    <a:pt x="98" y="98"/>
                  </a:cubicBezTo>
                  <a:cubicBezTo>
                    <a:pt x="96" y="97"/>
                    <a:pt x="96" y="95"/>
                    <a:pt x="98" y="94"/>
                  </a:cubicBezTo>
                  <a:cubicBezTo>
                    <a:pt x="100" y="93"/>
                    <a:pt x="101" y="93"/>
                    <a:pt x="103" y="92"/>
                  </a:cubicBezTo>
                  <a:cubicBezTo>
                    <a:pt x="107" y="91"/>
                    <a:pt x="108" y="90"/>
                    <a:pt x="105" y="86"/>
                  </a:cubicBezTo>
                  <a:cubicBezTo>
                    <a:pt x="104" y="85"/>
                    <a:pt x="102" y="84"/>
                    <a:pt x="101" y="82"/>
                  </a:cubicBezTo>
                  <a:cubicBezTo>
                    <a:pt x="100" y="81"/>
                    <a:pt x="100" y="81"/>
                    <a:pt x="99" y="80"/>
                  </a:cubicBezTo>
                  <a:cubicBezTo>
                    <a:pt x="100" y="80"/>
                    <a:pt x="101" y="80"/>
                    <a:pt x="102" y="80"/>
                  </a:cubicBezTo>
                  <a:cubicBezTo>
                    <a:pt x="109" y="79"/>
                    <a:pt x="116" y="77"/>
                    <a:pt x="122" y="72"/>
                  </a:cubicBezTo>
                  <a:cubicBezTo>
                    <a:pt x="123" y="71"/>
                    <a:pt x="125" y="70"/>
                    <a:pt x="123" y="68"/>
                  </a:cubicBezTo>
                  <a:cubicBezTo>
                    <a:pt x="126" y="66"/>
                    <a:pt x="129" y="66"/>
                    <a:pt x="132" y="68"/>
                  </a:cubicBezTo>
                  <a:cubicBezTo>
                    <a:pt x="134" y="69"/>
                    <a:pt x="137" y="70"/>
                    <a:pt x="139" y="72"/>
                  </a:cubicBezTo>
                  <a:cubicBezTo>
                    <a:pt x="146" y="75"/>
                    <a:pt x="150" y="74"/>
                    <a:pt x="153" y="68"/>
                  </a:cubicBezTo>
                  <a:cubicBezTo>
                    <a:pt x="154" y="66"/>
                    <a:pt x="155" y="64"/>
                    <a:pt x="156" y="63"/>
                  </a:cubicBezTo>
                  <a:cubicBezTo>
                    <a:pt x="157" y="58"/>
                    <a:pt x="155" y="55"/>
                    <a:pt x="150" y="55"/>
                  </a:cubicBezTo>
                  <a:cubicBezTo>
                    <a:pt x="149" y="55"/>
                    <a:pt x="147" y="56"/>
                    <a:pt x="146" y="56"/>
                  </a:cubicBezTo>
                  <a:cubicBezTo>
                    <a:pt x="144" y="57"/>
                    <a:pt x="142" y="58"/>
                    <a:pt x="141" y="58"/>
                  </a:cubicBezTo>
                  <a:cubicBezTo>
                    <a:pt x="139" y="56"/>
                    <a:pt x="140" y="54"/>
                    <a:pt x="141" y="52"/>
                  </a:cubicBezTo>
                  <a:cubicBezTo>
                    <a:pt x="144" y="47"/>
                    <a:pt x="148" y="43"/>
                    <a:pt x="153" y="40"/>
                  </a:cubicBezTo>
                  <a:cubicBezTo>
                    <a:pt x="159" y="36"/>
                    <a:pt x="165" y="32"/>
                    <a:pt x="173" y="31"/>
                  </a:cubicBezTo>
                  <a:cubicBezTo>
                    <a:pt x="174" y="31"/>
                    <a:pt x="176" y="32"/>
                    <a:pt x="177" y="33"/>
                  </a:cubicBezTo>
                  <a:cubicBezTo>
                    <a:pt x="179" y="34"/>
                    <a:pt x="182" y="36"/>
                    <a:pt x="184" y="37"/>
                  </a:cubicBezTo>
                  <a:cubicBezTo>
                    <a:pt x="189" y="38"/>
                    <a:pt x="193" y="37"/>
                    <a:pt x="195" y="33"/>
                  </a:cubicBezTo>
                  <a:cubicBezTo>
                    <a:pt x="195" y="31"/>
                    <a:pt x="195" y="30"/>
                    <a:pt x="193" y="29"/>
                  </a:cubicBezTo>
                  <a:cubicBezTo>
                    <a:pt x="178" y="22"/>
                    <a:pt x="162" y="19"/>
                    <a:pt x="146" y="18"/>
                  </a:cubicBezTo>
                  <a:cubicBezTo>
                    <a:pt x="124" y="18"/>
                    <a:pt x="104" y="22"/>
                    <a:pt x="85" y="32"/>
                  </a:cubicBezTo>
                  <a:cubicBezTo>
                    <a:pt x="79" y="35"/>
                    <a:pt x="73" y="39"/>
                    <a:pt x="67" y="42"/>
                  </a:cubicBezTo>
                  <a:cubicBezTo>
                    <a:pt x="69" y="43"/>
                    <a:pt x="70" y="44"/>
                    <a:pt x="71" y="45"/>
                  </a:cubicBezTo>
                  <a:cubicBezTo>
                    <a:pt x="74" y="47"/>
                    <a:pt x="74" y="49"/>
                    <a:pt x="72" y="52"/>
                  </a:cubicBezTo>
                  <a:cubicBezTo>
                    <a:pt x="71" y="52"/>
                    <a:pt x="71" y="53"/>
                    <a:pt x="70" y="54"/>
                  </a:cubicBezTo>
                  <a:cubicBezTo>
                    <a:pt x="67" y="61"/>
                    <a:pt x="63" y="67"/>
                    <a:pt x="57" y="71"/>
                  </a:cubicBezTo>
                  <a:cubicBezTo>
                    <a:pt x="51" y="77"/>
                    <a:pt x="44" y="81"/>
                    <a:pt x="36" y="80"/>
                  </a:cubicBezTo>
                  <a:cubicBezTo>
                    <a:pt x="35" y="80"/>
                    <a:pt x="34" y="81"/>
                    <a:pt x="33" y="82"/>
                  </a:cubicBezTo>
                  <a:cubicBezTo>
                    <a:pt x="26" y="94"/>
                    <a:pt x="22" y="108"/>
                    <a:pt x="19" y="122"/>
                  </a:cubicBezTo>
                  <a:cubicBezTo>
                    <a:pt x="19" y="124"/>
                    <a:pt x="19" y="125"/>
                    <a:pt x="21" y="126"/>
                  </a:cubicBezTo>
                  <a:cubicBezTo>
                    <a:pt x="26" y="127"/>
                    <a:pt x="30" y="130"/>
                    <a:pt x="32" y="134"/>
                  </a:cubicBezTo>
                  <a:cubicBezTo>
                    <a:pt x="33" y="137"/>
                    <a:pt x="33" y="139"/>
                    <a:pt x="31" y="141"/>
                  </a:cubicBezTo>
                  <a:cubicBezTo>
                    <a:pt x="25" y="146"/>
                    <a:pt x="21" y="154"/>
                    <a:pt x="19" y="162"/>
                  </a:cubicBezTo>
                  <a:cubicBezTo>
                    <a:pt x="19" y="162"/>
                    <a:pt x="19" y="163"/>
                    <a:pt x="19" y="164"/>
                  </a:cubicBezTo>
                  <a:cubicBezTo>
                    <a:pt x="23" y="185"/>
                    <a:pt x="31" y="204"/>
                    <a:pt x="45" y="220"/>
                  </a:cubicBezTo>
                  <a:cubicBezTo>
                    <a:pt x="77" y="258"/>
                    <a:pt x="117" y="272"/>
                    <a:pt x="166" y="264"/>
                  </a:cubicBezTo>
                  <a:cubicBezTo>
                    <a:pt x="167" y="264"/>
                    <a:pt x="167" y="263"/>
                    <a:pt x="168" y="263"/>
                  </a:cubicBezTo>
                  <a:cubicBezTo>
                    <a:pt x="169" y="263"/>
                    <a:pt x="170" y="263"/>
                    <a:pt x="171" y="263"/>
                  </a:cubicBezTo>
                  <a:cubicBezTo>
                    <a:pt x="174" y="262"/>
                    <a:pt x="176" y="261"/>
                    <a:pt x="179" y="261"/>
                  </a:cubicBezTo>
                  <a:cubicBezTo>
                    <a:pt x="214" y="249"/>
                    <a:pt x="239" y="226"/>
                    <a:pt x="255" y="193"/>
                  </a:cubicBezTo>
                  <a:cubicBezTo>
                    <a:pt x="258" y="185"/>
                    <a:pt x="261" y="177"/>
                    <a:pt x="263" y="168"/>
                  </a:cubicBezTo>
                  <a:cubicBezTo>
                    <a:pt x="262" y="168"/>
                    <a:pt x="262" y="168"/>
                    <a:pt x="262" y="169"/>
                  </a:cubicBezTo>
                  <a:cubicBezTo>
                    <a:pt x="258" y="172"/>
                    <a:pt x="256" y="172"/>
                    <a:pt x="255" y="167"/>
                  </a:cubicBezTo>
                  <a:cubicBezTo>
                    <a:pt x="254" y="164"/>
                    <a:pt x="254" y="162"/>
                    <a:pt x="253" y="159"/>
                  </a:cubicBezTo>
                  <a:cubicBezTo>
                    <a:pt x="252" y="153"/>
                    <a:pt x="249" y="151"/>
                    <a:pt x="243" y="151"/>
                  </a:cubicBezTo>
                  <a:cubicBezTo>
                    <a:pt x="240" y="150"/>
                    <a:pt x="238" y="151"/>
                    <a:pt x="235" y="150"/>
                  </a:cubicBezTo>
                  <a:cubicBezTo>
                    <a:pt x="231" y="150"/>
                    <a:pt x="227" y="149"/>
                    <a:pt x="222" y="148"/>
                  </a:cubicBezTo>
                  <a:cubicBezTo>
                    <a:pt x="222" y="148"/>
                    <a:pt x="221" y="148"/>
                    <a:pt x="220" y="148"/>
                  </a:cubicBezTo>
                  <a:cubicBezTo>
                    <a:pt x="216" y="150"/>
                    <a:pt x="212" y="150"/>
                    <a:pt x="208" y="149"/>
                  </a:cubicBezTo>
                  <a:cubicBezTo>
                    <a:pt x="204" y="148"/>
                    <a:pt x="199" y="147"/>
                    <a:pt x="195" y="146"/>
                  </a:cubicBezTo>
                  <a:cubicBezTo>
                    <a:pt x="188" y="145"/>
                    <a:pt x="186" y="148"/>
                    <a:pt x="186" y="154"/>
                  </a:cubicBezTo>
                  <a:cubicBezTo>
                    <a:pt x="186" y="155"/>
                    <a:pt x="186" y="156"/>
                    <a:pt x="186" y="156"/>
                  </a:cubicBezTo>
                  <a:cubicBezTo>
                    <a:pt x="187" y="161"/>
                    <a:pt x="189" y="163"/>
                    <a:pt x="193" y="162"/>
                  </a:cubicBezTo>
                  <a:cubicBezTo>
                    <a:pt x="196" y="162"/>
                    <a:pt x="199" y="161"/>
                    <a:pt x="202" y="160"/>
                  </a:cubicBezTo>
                  <a:cubicBezTo>
                    <a:pt x="205" y="160"/>
                    <a:pt x="208" y="158"/>
                    <a:pt x="210" y="158"/>
                  </a:cubicBezTo>
                  <a:cubicBezTo>
                    <a:pt x="213" y="157"/>
                    <a:pt x="214" y="158"/>
                    <a:pt x="213" y="161"/>
                  </a:cubicBezTo>
                  <a:cubicBezTo>
                    <a:pt x="213" y="163"/>
                    <a:pt x="212" y="165"/>
                    <a:pt x="211" y="166"/>
                  </a:cubicBezTo>
                  <a:cubicBezTo>
                    <a:pt x="203" y="180"/>
                    <a:pt x="196" y="193"/>
                    <a:pt x="189" y="206"/>
                  </a:cubicBezTo>
                  <a:cubicBezTo>
                    <a:pt x="183" y="216"/>
                    <a:pt x="179" y="226"/>
                    <a:pt x="177" y="237"/>
                  </a:cubicBezTo>
                  <a:cubicBezTo>
                    <a:pt x="176" y="242"/>
                    <a:pt x="176" y="247"/>
                    <a:pt x="176" y="252"/>
                  </a:cubicBezTo>
                  <a:cubicBezTo>
                    <a:pt x="176" y="258"/>
                    <a:pt x="173" y="262"/>
                    <a:pt x="168" y="26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6" name="Freeform 172">
              <a:extLst>
                <a:ext uri="{FF2B5EF4-FFF2-40B4-BE49-F238E27FC236}">
                  <a16:creationId xmlns:a16="http://schemas.microsoft.com/office/drawing/2014/main" id="{358D2085-3BFA-42F8-A4C4-0CFF205D98CE}"/>
                </a:ext>
              </a:extLst>
            </p:cNvPr>
            <p:cNvSpPr>
              <a:spLocks noEditPoints="1"/>
            </p:cNvSpPr>
            <p:nvPr/>
          </p:nvSpPr>
          <p:spPr bwMode="auto">
            <a:xfrm>
              <a:off x="1953" y="935"/>
              <a:ext cx="333" cy="485"/>
            </a:xfrm>
            <a:custGeom>
              <a:avLst/>
              <a:gdLst>
                <a:gd name="T0" fmla="*/ 88 w 141"/>
                <a:gd name="T1" fmla="*/ 3 h 205"/>
                <a:gd name="T2" fmla="*/ 137 w 141"/>
                <a:gd name="T3" fmla="*/ 53 h 205"/>
                <a:gd name="T4" fmla="*/ 122 w 141"/>
                <a:gd name="T5" fmla="*/ 117 h 205"/>
                <a:gd name="T6" fmla="*/ 116 w 141"/>
                <a:gd name="T7" fmla="*/ 140 h 205"/>
                <a:gd name="T8" fmla="*/ 115 w 141"/>
                <a:gd name="T9" fmla="*/ 160 h 205"/>
                <a:gd name="T10" fmla="*/ 106 w 141"/>
                <a:gd name="T11" fmla="*/ 186 h 205"/>
                <a:gd name="T12" fmla="*/ 82 w 141"/>
                <a:gd name="T13" fmla="*/ 204 h 205"/>
                <a:gd name="T14" fmla="*/ 37 w 141"/>
                <a:gd name="T15" fmla="*/ 189 h 205"/>
                <a:gd name="T16" fmla="*/ 25 w 141"/>
                <a:gd name="T17" fmla="*/ 163 h 205"/>
                <a:gd name="T18" fmla="*/ 25 w 141"/>
                <a:gd name="T19" fmla="*/ 146 h 205"/>
                <a:gd name="T20" fmla="*/ 23 w 141"/>
                <a:gd name="T21" fmla="*/ 133 h 205"/>
                <a:gd name="T22" fmla="*/ 6 w 141"/>
                <a:gd name="T23" fmla="*/ 94 h 205"/>
                <a:gd name="T24" fmla="*/ 43 w 141"/>
                <a:gd name="T25" fmla="*/ 6 h 205"/>
                <a:gd name="T26" fmla="*/ 66 w 141"/>
                <a:gd name="T27" fmla="*/ 0 h 205"/>
                <a:gd name="T28" fmla="*/ 70 w 141"/>
                <a:gd name="T29" fmla="*/ 141 h 205"/>
                <a:gd name="T30" fmla="*/ 104 w 141"/>
                <a:gd name="T31" fmla="*/ 135 h 205"/>
                <a:gd name="T32" fmla="*/ 118 w 141"/>
                <a:gd name="T33" fmla="*/ 97 h 205"/>
                <a:gd name="T34" fmla="*/ 105 w 141"/>
                <a:gd name="T35" fmla="*/ 26 h 205"/>
                <a:gd name="T36" fmla="*/ 15 w 141"/>
                <a:gd name="T37" fmla="*/ 80 h 205"/>
                <a:gd name="T38" fmla="*/ 36 w 141"/>
                <a:gd name="T39" fmla="*/ 136 h 205"/>
                <a:gd name="T40" fmla="*/ 70 w 141"/>
                <a:gd name="T41" fmla="*/ 141 h 205"/>
                <a:gd name="T42" fmla="*/ 43 w 141"/>
                <a:gd name="T43" fmla="*/ 147 h 205"/>
                <a:gd name="T44" fmla="*/ 43 w 141"/>
                <a:gd name="T45" fmla="*/ 158 h 205"/>
                <a:gd name="T46" fmla="*/ 97 w 141"/>
                <a:gd name="T47" fmla="*/ 158 h 205"/>
                <a:gd name="T48" fmla="*/ 97 w 141"/>
                <a:gd name="T49" fmla="*/ 147 h 205"/>
                <a:gd name="T50" fmla="*/ 70 w 141"/>
                <a:gd name="T51" fmla="*/ 164 h 205"/>
                <a:gd name="T52" fmla="*/ 37 w 141"/>
                <a:gd name="T53" fmla="*/ 167 h 205"/>
                <a:gd name="T54" fmla="*/ 81 w 141"/>
                <a:gd name="T55" fmla="*/ 175 h 205"/>
                <a:gd name="T56" fmla="*/ 103 w 141"/>
                <a:gd name="T57" fmla="*/ 171 h 205"/>
                <a:gd name="T58" fmla="*/ 70 w 141"/>
                <a:gd name="T59" fmla="*/ 164 h 205"/>
                <a:gd name="T60" fmla="*/ 58 w 141"/>
                <a:gd name="T61" fmla="*/ 191 h 205"/>
                <a:gd name="T62" fmla="*/ 92 w 141"/>
                <a:gd name="T63" fmla="*/ 181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1" h="205">
                  <a:moveTo>
                    <a:pt x="74" y="0"/>
                  </a:moveTo>
                  <a:cubicBezTo>
                    <a:pt x="78" y="1"/>
                    <a:pt x="83" y="1"/>
                    <a:pt x="88" y="3"/>
                  </a:cubicBezTo>
                  <a:cubicBezTo>
                    <a:pt x="100" y="6"/>
                    <a:pt x="110" y="12"/>
                    <a:pt x="119" y="21"/>
                  </a:cubicBezTo>
                  <a:cubicBezTo>
                    <a:pt x="128" y="30"/>
                    <a:pt x="134" y="40"/>
                    <a:pt x="137" y="53"/>
                  </a:cubicBezTo>
                  <a:cubicBezTo>
                    <a:pt x="141" y="70"/>
                    <a:pt x="139" y="86"/>
                    <a:pt x="130" y="102"/>
                  </a:cubicBezTo>
                  <a:cubicBezTo>
                    <a:pt x="128" y="107"/>
                    <a:pt x="125" y="112"/>
                    <a:pt x="122" y="117"/>
                  </a:cubicBezTo>
                  <a:cubicBezTo>
                    <a:pt x="119" y="123"/>
                    <a:pt x="117" y="130"/>
                    <a:pt x="117" y="138"/>
                  </a:cubicBezTo>
                  <a:cubicBezTo>
                    <a:pt x="117" y="139"/>
                    <a:pt x="116" y="139"/>
                    <a:pt x="116" y="140"/>
                  </a:cubicBezTo>
                  <a:cubicBezTo>
                    <a:pt x="116" y="142"/>
                    <a:pt x="115" y="147"/>
                    <a:pt x="116" y="149"/>
                  </a:cubicBezTo>
                  <a:cubicBezTo>
                    <a:pt x="117" y="153"/>
                    <a:pt x="116" y="156"/>
                    <a:pt x="115" y="160"/>
                  </a:cubicBezTo>
                  <a:cubicBezTo>
                    <a:pt x="115" y="160"/>
                    <a:pt x="114" y="161"/>
                    <a:pt x="115" y="162"/>
                  </a:cubicBezTo>
                  <a:cubicBezTo>
                    <a:pt x="118" y="171"/>
                    <a:pt x="115" y="181"/>
                    <a:pt x="106" y="186"/>
                  </a:cubicBezTo>
                  <a:cubicBezTo>
                    <a:pt x="105" y="186"/>
                    <a:pt x="104" y="187"/>
                    <a:pt x="104" y="188"/>
                  </a:cubicBezTo>
                  <a:cubicBezTo>
                    <a:pt x="100" y="198"/>
                    <a:pt x="93" y="204"/>
                    <a:pt x="82" y="204"/>
                  </a:cubicBezTo>
                  <a:cubicBezTo>
                    <a:pt x="74" y="205"/>
                    <a:pt x="65" y="205"/>
                    <a:pt x="56" y="204"/>
                  </a:cubicBezTo>
                  <a:cubicBezTo>
                    <a:pt x="46" y="203"/>
                    <a:pt x="40" y="198"/>
                    <a:pt x="37" y="189"/>
                  </a:cubicBezTo>
                  <a:cubicBezTo>
                    <a:pt x="36" y="187"/>
                    <a:pt x="35" y="186"/>
                    <a:pt x="33" y="185"/>
                  </a:cubicBezTo>
                  <a:cubicBezTo>
                    <a:pt x="25" y="181"/>
                    <a:pt x="22" y="171"/>
                    <a:pt x="25" y="163"/>
                  </a:cubicBezTo>
                  <a:cubicBezTo>
                    <a:pt x="25" y="161"/>
                    <a:pt x="26" y="161"/>
                    <a:pt x="25" y="159"/>
                  </a:cubicBezTo>
                  <a:cubicBezTo>
                    <a:pt x="23" y="155"/>
                    <a:pt x="23" y="151"/>
                    <a:pt x="25" y="146"/>
                  </a:cubicBezTo>
                  <a:cubicBezTo>
                    <a:pt x="25" y="145"/>
                    <a:pt x="25" y="144"/>
                    <a:pt x="25" y="143"/>
                  </a:cubicBezTo>
                  <a:cubicBezTo>
                    <a:pt x="24" y="140"/>
                    <a:pt x="23" y="137"/>
                    <a:pt x="23" y="133"/>
                  </a:cubicBezTo>
                  <a:cubicBezTo>
                    <a:pt x="22" y="126"/>
                    <a:pt x="19" y="119"/>
                    <a:pt x="15" y="113"/>
                  </a:cubicBezTo>
                  <a:cubicBezTo>
                    <a:pt x="12" y="107"/>
                    <a:pt x="9" y="101"/>
                    <a:pt x="6" y="94"/>
                  </a:cubicBezTo>
                  <a:cubicBezTo>
                    <a:pt x="1" y="83"/>
                    <a:pt x="0" y="70"/>
                    <a:pt x="2" y="58"/>
                  </a:cubicBezTo>
                  <a:cubicBezTo>
                    <a:pt x="7" y="33"/>
                    <a:pt x="21" y="16"/>
                    <a:pt x="43" y="6"/>
                  </a:cubicBezTo>
                  <a:cubicBezTo>
                    <a:pt x="50" y="3"/>
                    <a:pt x="57" y="1"/>
                    <a:pt x="64" y="0"/>
                  </a:cubicBezTo>
                  <a:cubicBezTo>
                    <a:pt x="65" y="0"/>
                    <a:pt x="65" y="0"/>
                    <a:pt x="66" y="0"/>
                  </a:cubicBezTo>
                  <a:cubicBezTo>
                    <a:pt x="69" y="0"/>
                    <a:pt x="71" y="0"/>
                    <a:pt x="74" y="0"/>
                  </a:cubicBezTo>
                  <a:close/>
                  <a:moveTo>
                    <a:pt x="70" y="141"/>
                  </a:moveTo>
                  <a:cubicBezTo>
                    <a:pt x="79" y="141"/>
                    <a:pt x="88" y="141"/>
                    <a:pt x="97" y="141"/>
                  </a:cubicBezTo>
                  <a:cubicBezTo>
                    <a:pt x="102" y="141"/>
                    <a:pt x="103" y="140"/>
                    <a:pt x="104" y="135"/>
                  </a:cubicBezTo>
                  <a:cubicBezTo>
                    <a:pt x="105" y="129"/>
                    <a:pt x="106" y="123"/>
                    <a:pt x="108" y="118"/>
                  </a:cubicBezTo>
                  <a:cubicBezTo>
                    <a:pt x="111" y="110"/>
                    <a:pt x="115" y="104"/>
                    <a:pt x="118" y="97"/>
                  </a:cubicBezTo>
                  <a:cubicBezTo>
                    <a:pt x="122" y="90"/>
                    <a:pt x="125" y="82"/>
                    <a:pt x="126" y="74"/>
                  </a:cubicBezTo>
                  <a:cubicBezTo>
                    <a:pt x="127" y="55"/>
                    <a:pt x="120" y="38"/>
                    <a:pt x="105" y="26"/>
                  </a:cubicBezTo>
                  <a:cubicBezTo>
                    <a:pt x="86" y="10"/>
                    <a:pt x="61" y="9"/>
                    <a:pt x="40" y="21"/>
                  </a:cubicBezTo>
                  <a:cubicBezTo>
                    <a:pt x="21" y="34"/>
                    <a:pt x="11" y="56"/>
                    <a:pt x="15" y="80"/>
                  </a:cubicBezTo>
                  <a:cubicBezTo>
                    <a:pt x="16" y="88"/>
                    <a:pt x="20" y="95"/>
                    <a:pt x="24" y="102"/>
                  </a:cubicBezTo>
                  <a:cubicBezTo>
                    <a:pt x="30" y="113"/>
                    <a:pt x="35" y="124"/>
                    <a:pt x="36" y="136"/>
                  </a:cubicBezTo>
                  <a:cubicBezTo>
                    <a:pt x="36" y="140"/>
                    <a:pt x="38" y="141"/>
                    <a:pt x="42" y="141"/>
                  </a:cubicBezTo>
                  <a:cubicBezTo>
                    <a:pt x="52" y="141"/>
                    <a:pt x="61" y="141"/>
                    <a:pt x="70" y="141"/>
                  </a:cubicBezTo>
                  <a:close/>
                  <a:moveTo>
                    <a:pt x="70" y="147"/>
                  </a:moveTo>
                  <a:cubicBezTo>
                    <a:pt x="61" y="147"/>
                    <a:pt x="52" y="147"/>
                    <a:pt x="43" y="147"/>
                  </a:cubicBezTo>
                  <a:cubicBezTo>
                    <a:pt x="40" y="147"/>
                    <a:pt x="38" y="148"/>
                    <a:pt x="37" y="150"/>
                  </a:cubicBezTo>
                  <a:cubicBezTo>
                    <a:pt x="35" y="154"/>
                    <a:pt x="38" y="158"/>
                    <a:pt x="43" y="158"/>
                  </a:cubicBezTo>
                  <a:cubicBezTo>
                    <a:pt x="55" y="158"/>
                    <a:pt x="68" y="158"/>
                    <a:pt x="81" y="158"/>
                  </a:cubicBezTo>
                  <a:cubicBezTo>
                    <a:pt x="86" y="158"/>
                    <a:pt x="92" y="158"/>
                    <a:pt x="97" y="158"/>
                  </a:cubicBezTo>
                  <a:cubicBezTo>
                    <a:pt x="100" y="158"/>
                    <a:pt x="102" y="157"/>
                    <a:pt x="103" y="155"/>
                  </a:cubicBezTo>
                  <a:cubicBezTo>
                    <a:pt x="105" y="151"/>
                    <a:pt x="102" y="147"/>
                    <a:pt x="97" y="147"/>
                  </a:cubicBezTo>
                  <a:cubicBezTo>
                    <a:pt x="88" y="147"/>
                    <a:pt x="79" y="147"/>
                    <a:pt x="70" y="147"/>
                  </a:cubicBezTo>
                  <a:close/>
                  <a:moveTo>
                    <a:pt x="70" y="164"/>
                  </a:moveTo>
                  <a:cubicBezTo>
                    <a:pt x="61" y="164"/>
                    <a:pt x="52" y="164"/>
                    <a:pt x="43" y="164"/>
                  </a:cubicBezTo>
                  <a:cubicBezTo>
                    <a:pt x="40" y="164"/>
                    <a:pt x="38" y="165"/>
                    <a:pt x="37" y="167"/>
                  </a:cubicBezTo>
                  <a:cubicBezTo>
                    <a:pt x="35" y="171"/>
                    <a:pt x="38" y="175"/>
                    <a:pt x="43" y="175"/>
                  </a:cubicBezTo>
                  <a:cubicBezTo>
                    <a:pt x="55" y="175"/>
                    <a:pt x="68" y="175"/>
                    <a:pt x="81" y="175"/>
                  </a:cubicBezTo>
                  <a:cubicBezTo>
                    <a:pt x="86" y="175"/>
                    <a:pt x="92" y="175"/>
                    <a:pt x="97" y="175"/>
                  </a:cubicBezTo>
                  <a:cubicBezTo>
                    <a:pt x="100" y="175"/>
                    <a:pt x="102" y="174"/>
                    <a:pt x="103" y="171"/>
                  </a:cubicBezTo>
                  <a:cubicBezTo>
                    <a:pt x="105" y="168"/>
                    <a:pt x="102" y="164"/>
                    <a:pt x="97" y="164"/>
                  </a:cubicBezTo>
                  <a:cubicBezTo>
                    <a:pt x="88" y="164"/>
                    <a:pt x="79" y="164"/>
                    <a:pt x="70" y="164"/>
                  </a:cubicBezTo>
                  <a:close/>
                  <a:moveTo>
                    <a:pt x="48" y="181"/>
                  </a:moveTo>
                  <a:cubicBezTo>
                    <a:pt x="48" y="186"/>
                    <a:pt x="52" y="191"/>
                    <a:pt x="58" y="191"/>
                  </a:cubicBezTo>
                  <a:cubicBezTo>
                    <a:pt x="66" y="192"/>
                    <a:pt x="74" y="192"/>
                    <a:pt x="82" y="191"/>
                  </a:cubicBezTo>
                  <a:cubicBezTo>
                    <a:pt x="88" y="191"/>
                    <a:pt x="92" y="186"/>
                    <a:pt x="92" y="181"/>
                  </a:cubicBezTo>
                  <a:cubicBezTo>
                    <a:pt x="77" y="181"/>
                    <a:pt x="63" y="181"/>
                    <a:pt x="48" y="18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7" name="Freeform 173">
              <a:extLst>
                <a:ext uri="{FF2B5EF4-FFF2-40B4-BE49-F238E27FC236}">
                  <a16:creationId xmlns:a16="http://schemas.microsoft.com/office/drawing/2014/main" id="{92C0EFC1-ECF1-4C00-8096-B00A72B2EBC4}"/>
                </a:ext>
              </a:extLst>
            </p:cNvPr>
            <p:cNvSpPr>
              <a:spLocks noEditPoints="1"/>
            </p:cNvSpPr>
            <p:nvPr/>
          </p:nvSpPr>
          <p:spPr bwMode="auto">
            <a:xfrm>
              <a:off x="2858" y="2094"/>
              <a:ext cx="440" cy="317"/>
            </a:xfrm>
            <a:custGeom>
              <a:avLst/>
              <a:gdLst>
                <a:gd name="T0" fmla="*/ 177 w 186"/>
                <a:gd name="T1" fmla="*/ 0 h 134"/>
                <a:gd name="T2" fmla="*/ 185 w 186"/>
                <a:gd name="T3" fmla="*/ 6 h 134"/>
                <a:gd name="T4" fmla="*/ 186 w 186"/>
                <a:gd name="T5" fmla="*/ 12 h 134"/>
                <a:gd name="T6" fmla="*/ 186 w 186"/>
                <a:gd name="T7" fmla="*/ 122 h 134"/>
                <a:gd name="T8" fmla="*/ 174 w 186"/>
                <a:gd name="T9" fmla="*/ 134 h 134"/>
                <a:gd name="T10" fmla="*/ 13 w 186"/>
                <a:gd name="T11" fmla="*/ 134 h 134"/>
                <a:gd name="T12" fmla="*/ 1 w 186"/>
                <a:gd name="T13" fmla="*/ 125 h 134"/>
                <a:gd name="T14" fmla="*/ 0 w 186"/>
                <a:gd name="T15" fmla="*/ 125 h 134"/>
                <a:gd name="T16" fmla="*/ 0 w 186"/>
                <a:gd name="T17" fmla="*/ 9 h 134"/>
                <a:gd name="T18" fmla="*/ 1 w 186"/>
                <a:gd name="T19" fmla="*/ 7 h 134"/>
                <a:gd name="T20" fmla="*/ 9 w 186"/>
                <a:gd name="T21" fmla="*/ 0 h 134"/>
                <a:gd name="T22" fmla="*/ 177 w 186"/>
                <a:gd name="T23" fmla="*/ 0 h 134"/>
                <a:gd name="T24" fmla="*/ 174 w 186"/>
                <a:gd name="T25" fmla="*/ 122 h 134"/>
                <a:gd name="T26" fmla="*/ 174 w 186"/>
                <a:gd name="T27" fmla="*/ 12 h 134"/>
                <a:gd name="T28" fmla="*/ 12 w 186"/>
                <a:gd name="T29" fmla="*/ 12 h 134"/>
                <a:gd name="T30" fmla="*/ 12 w 186"/>
                <a:gd name="T31" fmla="*/ 122 h 134"/>
                <a:gd name="T32" fmla="*/ 174 w 186"/>
                <a:gd name="T33" fmla="*/ 12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86" h="134">
                  <a:moveTo>
                    <a:pt x="177" y="0"/>
                  </a:moveTo>
                  <a:cubicBezTo>
                    <a:pt x="180" y="1"/>
                    <a:pt x="183" y="3"/>
                    <a:pt x="185" y="6"/>
                  </a:cubicBezTo>
                  <a:cubicBezTo>
                    <a:pt x="185" y="8"/>
                    <a:pt x="186" y="10"/>
                    <a:pt x="186" y="12"/>
                  </a:cubicBezTo>
                  <a:cubicBezTo>
                    <a:pt x="186" y="49"/>
                    <a:pt x="186" y="86"/>
                    <a:pt x="186" y="122"/>
                  </a:cubicBezTo>
                  <a:cubicBezTo>
                    <a:pt x="186" y="129"/>
                    <a:pt x="181" y="134"/>
                    <a:pt x="174" y="134"/>
                  </a:cubicBezTo>
                  <a:cubicBezTo>
                    <a:pt x="120" y="134"/>
                    <a:pt x="66" y="134"/>
                    <a:pt x="13" y="134"/>
                  </a:cubicBezTo>
                  <a:cubicBezTo>
                    <a:pt x="6" y="134"/>
                    <a:pt x="3" y="132"/>
                    <a:pt x="1" y="125"/>
                  </a:cubicBezTo>
                  <a:cubicBezTo>
                    <a:pt x="0" y="125"/>
                    <a:pt x="0" y="125"/>
                    <a:pt x="0" y="125"/>
                  </a:cubicBezTo>
                  <a:cubicBezTo>
                    <a:pt x="0" y="86"/>
                    <a:pt x="0" y="48"/>
                    <a:pt x="0" y="9"/>
                  </a:cubicBezTo>
                  <a:cubicBezTo>
                    <a:pt x="1" y="9"/>
                    <a:pt x="1" y="8"/>
                    <a:pt x="1" y="7"/>
                  </a:cubicBezTo>
                  <a:cubicBezTo>
                    <a:pt x="3" y="3"/>
                    <a:pt x="5" y="2"/>
                    <a:pt x="9" y="0"/>
                  </a:cubicBezTo>
                  <a:cubicBezTo>
                    <a:pt x="65" y="0"/>
                    <a:pt x="121" y="0"/>
                    <a:pt x="177" y="0"/>
                  </a:cubicBezTo>
                  <a:close/>
                  <a:moveTo>
                    <a:pt x="174" y="122"/>
                  </a:moveTo>
                  <a:cubicBezTo>
                    <a:pt x="174" y="85"/>
                    <a:pt x="174" y="49"/>
                    <a:pt x="174" y="12"/>
                  </a:cubicBezTo>
                  <a:cubicBezTo>
                    <a:pt x="120" y="12"/>
                    <a:pt x="66" y="12"/>
                    <a:pt x="12" y="12"/>
                  </a:cubicBezTo>
                  <a:cubicBezTo>
                    <a:pt x="12" y="49"/>
                    <a:pt x="12" y="85"/>
                    <a:pt x="12" y="122"/>
                  </a:cubicBezTo>
                  <a:cubicBezTo>
                    <a:pt x="66" y="122"/>
                    <a:pt x="120" y="122"/>
                    <a:pt x="174" y="12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8" name="Freeform 174">
              <a:extLst>
                <a:ext uri="{FF2B5EF4-FFF2-40B4-BE49-F238E27FC236}">
                  <a16:creationId xmlns:a16="http://schemas.microsoft.com/office/drawing/2014/main" id="{9E24804F-4E0C-499C-AA71-F7D63B070A63}"/>
                </a:ext>
              </a:extLst>
            </p:cNvPr>
            <p:cNvSpPr>
              <a:spLocks/>
            </p:cNvSpPr>
            <p:nvPr/>
          </p:nvSpPr>
          <p:spPr bwMode="auto">
            <a:xfrm>
              <a:off x="2970" y="2437"/>
              <a:ext cx="217" cy="97"/>
            </a:xfrm>
            <a:custGeom>
              <a:avLst/>
              <a:gdLst>
                <a:gd name="T0" fmla="*/ 29 w 92"/>
                <a:gd name="T1" fmla="*/ 0 h 41"/>
                <a:gd name="T2" fmla="*/ 63 w 92"/>
                <a:gd name="T3" fmla="*/ 0 h 41"/>
                <a:gd name="T4" fmla="*/ 63 w 92"/>
                <a:gd name="T5" fmla="*/ 2 h 41"/>
                <a:gd name="T6" fmla="*/ 63 w 92"/>
                <a:gd name="T7" fmla="*/ 17 h 41"/>
                <a:gd name="T8" fmla="*/ 76 w 92"/>
                <a:gd name="T9" fmla="*/ 29 h 41"/>
                <a:gd name="T10" fmla="*/ 86 w 92"/>
                <a:gd name="T11" fmla="*/ 29 h 41"/>
                <a:gd name="T12" fmla="*/ 92 w 92"/>
                <a:gd name="T13" fmla="*/ 35 h 41"/>
                <a:gd name="T14" fmla="*/ 86 w 92"/>
                <a:gd name="T15" fmla="*/ 41 h 41"/>
                <a:gd name="T16" fmla="*/ 6 w 92"/>
                <a:gd name="T17" fmla="*/ 41 h 41"/>
                <a:gd name="T18" fmla="*/ 0 w 92"/>
                <a:gd name="T19" fmla="*/ 35 h 41"/>
                <a:gd name="T20" fmla="*/ 6 w 92"/>
                <a:gd name="T21" fmla="*/ 29 h 41"/>
                <a:gd name="T22" fmla="*/ 17 w 92"/>
                <a:gd name="T23" fmla="*/ 29 h 41"/>
                <a:gd name="T24" fmla="*/ 29 w 92"/>
                <a:gd name="T25" fmla="*/ 17 h 41"/>
                <a:gd name="T26" fmla="*/ 29 w 92"/>
                <a:gd name="T27"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2" h="41">
                  <a:moveTo>
                    <a:pt x="29" y="0"/>
                  </a:moveTo>
                  <a:cubicBezTo>
                    <a:pt x="40" y="0"/>
                    <a:pt x="52" y="0"/>
                    <a:pt x="63" y="0"/>
                  </a:cubicBezTo>
                  <a:cubicBezTo>
                    <a:pt x="63" y="1"/>
                    <a:pt x="63" y="2"/>
                    <a:pt x="63" y="2"/>
                  </a:cubicBezTo>
                  <a:cubicBezTo>
                    <a:pt x="63" y="7"/>
                    <a:pt x="63" y="12"/>
                    <a:pt x="63" y="17"/>
                  </a:cubicBezTo>
                  <a:cubicBezTo>
                    <a:pt x="64" y="24"/>
                    <a:pt x="68" y="29"/>
                    <a:pt x="76" y="29"/>
                  </a:cubicBezTo>
                  <a:cubicBezTo>
                    <a:pt x="79" y="29"/>
                    <a:pt x="83" y="29"/>
                    <a:pt x="86" y="29"/>
                  </a:cubicBezTo>
                  <a:cubicBezTo>
                    <a:pt x="90" y="29"/>
                    <a:pt x="92" y="32"/>
                    <a:pt x="92" y="35"/>
                  </a:cubicBezTo>
                  <a:cubicBezTo>
                    <a:pt x="92" y="38"/>
                    <a:pt x="90" y="41"/>
                    <a:pt x="86" y="41"/>
                  </a:cubicBezTo>
                  <a:cubicBezTo>
                    <a:pt x="59" y="41"/>
                    <a:pt x="33" y="41"/>
                    <a:pt x="6" y="41"/>
                  </a:cubicBezTo>
                  <a:cubicBezTo>
                    <a:pt x="2" y="41"/>
                    <a:pt x="0" y="38"/>
                    <a:pt x="0" y="35"/>
                  </a:cubicBezTo>
                  <a:cubicBezTo>
                    <a:pt x="0" y="32"/>
                    <a:pt x="2" y="29"/>
                    <a:pt x="6" y="29"/>
                  </a:cubicBezTo>
                  <a:cubicBezTo>
                    <a:pt x="10" y="29"/>
                    <a:pt x="13" y="29"/>
                    <a:pt x="17" y="29"/>
                  </a:cubicBezTo>
                  <a:cubicBezTo>
                    <a:pt x="24" y="29"/>
                    <a:pt x="29" y="24"/>
                    <a:pt x="29" y="17"/>
                  </a:cubicBezTo>
                  <a:cubicBezTo>
                    <a:pt x="29" y="12"/>
                    <a:pt x="29" y="6"/>
                    <a:pt x="29"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69" name="Freeform 175">
              <a:extLst>
                <a:ext uri="{FF2B5EF4-FFF2-40B4-BE49-F238E27FC236}">
                  <a16:creationId xmlns:a16="http://schemas.microsoft.com/office/drawing/2014/main" id="{B8F8586A-9D97-403F-8956-75E752ECF21F}"/>
                </a:ext>
              </a:extLst>
            </p:cNvPr>
            <p:cNvSpPr>
              <a:spLocks noEditPoints="1"/>
            </p:cNvSpPr>
            <p:nvPr/>
          </p:nvSpPr>
          <p:spPr bwMode="auto">
            <a:xfrm>
              <a:off x="2903" y="2784"/>
              <a:ext cx="360" cy="578"/>
            </a:xfrm>
            <a:custGeom>
              <a:avLst/>
              <a:gdLst>
                <a:gd name="T0" fmla="*/ 139 w 152"/>
                <a:gd name="T1" fmla="*/ 0 h 244"/>
                <a:gd name="T2" fmla="*/ 150 w 152"/>
                <a:gd name="T3" fmla="*/ 9 h 244"/>
                <a:gd name="T4" fmla="*/ 152 w 152"/>
                <a:gd name="T5" fmla="*/ 17 h 244"/>
                <a:gd name="T6" fmla="*/ 152 w 152"/>
                <a:gd name="T7" fmla="*/ 141 h 244"/>
                <a:gd name="T8" fmla="*/ 152 w 152"/>
                <a:gd name="T9" fmla="*/ 227 h 244"/>
                <a:gd name="T10" fmla="*/ 135 w 152"/>
                <a:gd name="T11" fmla="*/ 244 h 244"/>
                <a:gd name="T12" fmla="*/ 17 w 152"/>
                <a:gd name="T13" fmla="*/ 244 h 244"/>
                <a:gd name="T14" fmla="*/ 0 w 152"/>
                <a:gd name="T15" fmla="*/ 227 h 244"/>
                <a:gd name="T16" fmla="*/ 0 w 152"/>
                <a:gd name="T17" fmla="*/ 19 h 244"/>
                <a:gd name="T18" fmla="*/ 12 w 152"/>
                <a:gd name="T19" fmla="*/ 0 h 244"/>
                <a:gd name="T20" fmla="*/ 139 w 152"/>
                <a:gd name="T21" fmla="*/ 0 h 244"/>
                <a:gd name="T22" fmla="*/ 137 w 152"/>
                <a:gd name="T23" fmla="*/ 206 h 244"/>
                <a:gd name="T24" fmla="*/ 137 w 152"/>
                <a:gd name="T25" fmla="*/ 39 h 244"/>
                <a:gd name="T26" fmla="*/ 15 w 152"/>
                <a:gd name="T27" fmla="*/ 39 h 244"/>
                <a:gd name="T28" fmla="*/ 15 w 152"/>
                <a:gd name="T29" fmla="*/ 206 h 244"/>
                <a:gd name="T30" fmla="*/ 137 w 152"/>
                <a:gd name="T31" fmla="*/ 206 h 244"/>
                <a:gd name="T32" fmla="*/ 76 w 152"/>
                <a:gd name="T33" fmla="*/ 16 h 244"/>
                <a:gd name="T34" fmla="*/ 52 w 152"/>
                <a:gd name="T35" fmla="*/ 16 h 244"/>
                <a:gd name="T36" fmla="*/ 49 w 152"/>
                <a:gd name="T37" fmla="*/ 16 h 244"/>
                <a:gd name="T38" fmla="*/ 45 w 152"/>
                <a:gd name="T39" fmla="*/ 19 h 244"/>
                <a:gd name="T40" fmla="*/ 49 w 152"/>
                <a:gd name="T41" fmla="*/ 23 h 244"/>
                <a:gd name="T42" fmla="*/ 51 w 152"/>
                <a:gd name="T43" fmla="*/ 23 h 244"/>
                <a:gd name="T44" fmla="*/ 101 w 152"/>
                <a:gd name="T45" fmla="*/ 23 h 244"/>
                <a:gd name="T46" fmla="*/ 103 w 152"/>
                <a:gd name="T47" fmla="*/ 23 h 244"/>
                <a:gd name="T48" fmla="*/ 106 w 152"/>
                <a:gd name="T49" fmla="*/ 19 h 244"/>
                <a:gd name="T50" fmla="*/ 103 w 152"/>
                <a:gd name="T51" fmla="*/ 16 h 244"/>
                <a:gd name="T52" fmla="*/ 101 w 152"/>
                <a:gd name="T53" fmla="*/ 16 h 244"/>
                <a:gd name="T54" fmla="*/ 76 w 152"/>
                <a:gd name="T55" fmla="*/ 16 h 244"/>
                <a:gd name="T56" fmla="*/ 87 w 152"/>
                <a:gd name="T57" fmla="*/ 225 h 244"/>
                <a:gd name="T58" fmla="*/ 76 w 152"/>
                <a:gd name="T59" fmla="*/ 214 h 244"/>
                <a:gd name="T60" fmla="*/ 64 w 152"/>
                <a:gd name="T61" fmla="*/ 225 h 244"/>
                <a:gd name="T62" fmla="*/ 76 w 152"/>
                <a:gd name="T63" fmla="*/ 237 h 244"/>
                <a:gd name="T64" fmla="*/ 87 w 152"/>
                <a:gd name="T65" fmla="*/ 225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2" h="244">
                  <a:moveTo>
                    <a:pt x="139" y="0"/>
                  </a:moveTo>
                  <a:cubicBezTo>
                    <a:pt x="144" y="2"/>
                    <a:pt x="148" y="4"/>
                    <a:pt x="150" y="9"/>
                  </a:cubicBezTo>
                  <a:cubicBezTo>
                    <a:pt x="151" y="11"/>
                    <a:pt x="152" y="14"/>
                    <a:pt x="152" y="17"/>
                  </a:cubicBezTo>
                  <a:cubicBezTo>
                    <a:pt x="152" y="58"/>
                    <a:pt x="152" y="100"/>
                    <a:pt x="152" y="141"/>
                  </a:cubicBezTo>
                  <a:cubicBezTo>
                    <a:pt x="152" y="170"/>
                    <a:pt x="152" y="198"/>
                    <a:pt x="152" y="227"/>
                  </a:cubicBezTo>
                  <a:cubicBezTo>
                    <a:pt x="152" y="238"/>
                    <a:pt x="146" y="244"/>
                    <a:pt x="135" y="244"/>
                  </a:cubicBezTo>
                  <a:cubicBezTo>
                    <a:pt x="96" y="244"/>
                    <a:pt x="56" y="244"/>
                    <a:pt x="17" y="244"/>
                  </a:cubicBezTo>
                  <a:cubicBezTo>
                    <a:pt x="6" y="244"/>
                    <a:pt x="0" y="238"/>
                    <a:pt x="0" y="227"/>
                  </a:cubicBezTo>
                  <a:cubicBezTo>
                    <a:pt x="0" y="158"/>
                    <a:pt x="0" y="89"/>
                    <a:pt x="0" y="19"/>
                  </a:cubicBezTo>
                  <a:cubicBezTo>
                    <a:pt x="0" y="8"/>
                    <a:pt x="2" y="4"/>
                    <a:pt x="12" y="0"/>
                  </a:cubicBezTo>
                  <a:cubicBezTo>
                    <a:pt x="55" y="0"/>
                    <a:pt x="97" y="0"/>
                    <a:pt x="139" y="0"/>
                  </a:cubicBezTo>
                  <a:close/>
                  <a:moveTo>
                    <a:pt x="137" y="206"/>
                  </a:moveTo>
                  <a:cubicBezTo>
                    <a:pt x="137" y="150"/>
                    <a:pt x="137" y="94"/>
                    <a:pt x="137" y="39"/>
                  </a:cubicBezTo>
                  <a:cubicBezTo>
                    <a:pt x="96" y="39"/>
                    <a:pt x="55" y="39"/>
                    <a:pt x="15" y="39"/>
                  </a:cubicBezTo>
                  <a:cubicBezTo>
                    <a:pt x="15" y="95"/>
                    <a:pt x="15" y="150"/>
                    <a:pt x="15" y="206"/>
                  </a:cubicBezTo>
                  <a:cubicBezTo>
                    <a:pt x="56" y="206"/>
                    <a:pt x="96" y="206"/>
                    <a:pt x="137" y="206"/>
                  </a:cubicBezTo>
                  <a:close/>
                  <a:moveTo>
                    <a:pt x="76" y="16"/>
                  </a:moveTo>
                  <a:cubicBezTo>
                    <a:pt x="68" y="16"/>
                    <a:pt x="60" y="16"/>
                    <a:pt x="52" y="16"/>
                  </a:cubicBezTo>
                  <a:cubicBezTo>
                    <a:pt x="51" y="16"/>
                    <a:pt x="50" y="16"/>
                    <a:pt x="49" y="16"/>
                  </a:cubicBezTo>
                  <a:cubicBezTo>
                    <a:pt x="47" y="16"/>
                    <a:pt x="45" y="17"/>
                    <a:pt x="45" y="19"/>
                  </a:cubicBezTo>
                  <a:cubicBezTo>
                    <a:pt x="45" y="21"/>
                    <a:pt x="47" y="23"/>
                    <a:pt x="49" y="23"/>
                  </a:cubicBezTo>
                  <a:cubicBezTo>
                    <a:pt x="50" y="23"/>
                    <a:pt x="50" y="23"/>
                    <a:pt x="51" y="23"/>
                  </a:cubicBezTo>
                  <a:cubicBezTo>
                    <a:pt x="68" y="23"/>
                    <a:pt x="84" y="23"/>
                    <a:pt x="101" y="23"/>
                  </a:cubicBezTo>
                  <a:cubicBezTo>
                    <a:pt x="102" y="23"/>
                    <a:pt x="103" y="23"/>
                    <a:pt x="103" y="23"/>
                  </a:cubicBezTo>
                  <a:cubicBezTo>
                    <a:pt x="105" y="23"/>
                    <a:pt x="106" y="21"/>
                    <a:pt x="106" y="19"/>
                  </a:cubicBezTo>
                  <a:cubicBezTo>
                    <a:pt x="106" y="18"/>
                    <a:pt x="105" y="16"/>
                    <a:pt x="103" y="16"/>
                  </a:cubicBezTo>
                  <a:cubicBezTo>
                    <a:pt x="103" y="16"/>
                    <a:pt x="102" y="16"/>
                    <a:pt x="101" y="16"/>
                  </a:cubicBezTo>
                  <a:cubicBezTo>
                    <a:pt x="92" y="16"/>
                    <a:pt x="84" y="16"/>
                    <a:pt x="76" y="16"/>
                  </a:cubicBezTo>
                  <a:close/>
                  <a:moveTo>
                    <a:pt x="87" y="225"/>
                  </a:moveTo>
                  <a:cubicBezTo>
                    <a:pt x="87" y="219"/>
                    <a:pt x="82" y="214"/>
                    <a:pt x="76" y="214"/>
                  </a:cubicBezTo>
                  <a:cubicBezTo>
                    <a:pt x="70" y="214"/>
                    <a:pt x="65" y="219"/>
                    <a:pt x="64" y="225"/>
                  </a:cubicBezTo>
                  <a:cubicBezTo>
                    <a:pt x="64" y="231"/>
                    <a:pt x="70" y="237"/>
                    <a:pt x="76" y="237"/>
                  </a:cubicBezTo>
                  <a:cubicBezTo>
                    <a:pt x="82" y="237"/>
                    <a:pt x="87" y="231"/>
                    <a:pt x="87" y="22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0" name="Freeform 176">
              <a:extLst>
                <a:ext uri="{FF2B5EF4-FFF2-40B4-BE49-F238E27FC236}">
                  <a16:creationId xmlns:a16="http://schemas.microsoft.com/office/drawing/2014/main" id="{7C6C4692-EBA6-454B-97B5-060DA2B885B3}"/>
                </a:ext>
              </a:extLst>
            </p:cNvPr>
            <p:cNvSpPr>
              <a:spLocks noEditPoints="1"/>
            </p:cNvSpPr>
            <p:nvPr/>
          </p:nvSpPr>
          <p:spPr bwMode="auto">
            <a:xfrm>
              <a:off x="1991" y="504"/>
              <a:ext cx="314" cy="310"/>
            </a:xfrm>
            <a:custGeom>
              <a:avLst/>
              <a:gdLst>
                <a:gd name="T0" fmla="*/ 57 w 133"/>
                <a:gd name="T1" fmla="*/ 128 h 131"/>
                <a:gd name="T2" fmla="*/ 48 w 133"/>
                <a:gd name="T3" fmla="*/ 112 h 131"/>
                <a:gd name="T4" fmla="*/ 24 w 133"/>
                <a:gd name="T5" fmla="*/ 116 h 131"/>
                <a:gd name="T6" fmla="*/ 17 w 133"/>
                <a:gd name="T7" fmla="*/ 96 h 131"/>
                <a:gd name="T8" fmla="*/ 15 w 133"/>
                <a:gd name="T9" fmla="*/ 81 h 131"/>
                <a:gd name="T10" fmla="*/ 0 w 133"/>
                <a:gd name="T11" fmla="*/ 59 h 131"/>
                <a:gd name="T12" fmla="*/ 17 w 133"/>
                <a:gd name="T13" fmla="*/ 49 h 131"/>
                <a:gd name="T14" fmla="*/ 14 w 133"/>
                <a:gd name="T15" fmla="*/ 29 h 131"/>
                <a:gd name="T16" fmla="*/ 29 w 133"/>
                <a:gd name="T17" fmla="*/ 14 h 131"/>
                <a:gd name="T18" fmla="*/ 51 w 133"/>
                <a:gd name="T19" fmla="*/ 15 h 131"/>
                <a:gd name="T20" fmla="*/ 73 w 133"/>
                <a:gd name="T21" fmla="*/ 0 h 131"/>
                <a:gd name="T22" fmla="*/ 83 w 133"/>
                <a:gd name="T23" fmla="*/ 17 h 131"/>
                <a:gd name="T24" fmla="*/ 104 w 133"/>
                <a:gd name="T25" fmla="*/ 14 h 131"/>
                <a:gd name="T26" fmla="*/ 119 w 133"/>
                <a:gd name="T27" fmla="*/ 29 h 131"/>
                <a:gd name="T28" fmla="*/ 117 w 133"/>
                <a:gd name="T29" fmla="*/ 49 h 131"/>
                <a:gd name="T30" fmla="*/ 133 w 133"/>
                <a:gd name="T31" fmla="*/ 72 h 131"/>
                <a:gd name="T32" fmla="*/ 116 w 133"/>
                <a:gd name="T33" fmla="*/ 82 h 131"/>
                <a:gd name="T34" fmla="*/ 119 w 133"/>
                <a:gd name="T35" fmla="*/ 101 h 131"/>
                <a:gd name="T36" fmla="*/ 104 w 133"/>
                <a:gd name="T37" fmla="*/ 117 h 131"/>
                <a:gd name="T38" fmla="*/ 83 w 133"/>
                <a:gd name="T39" fmla="*/ 116 h 131"/>
                <a:gd name="T40" fmla="*/ 67 w 133"/>
                <a:gd name="T41" fmla="*/ 130 h 131"/>
                <a:gd name="T42" fmla="*/ 106 w 133"/>
                <a:gd name="T43" fmla="*/ 22 h 131"/>
                <a:gd name="T44" fmla="*/ 86 w 133"/>
                <a:gd name="T45" fmla="*/ 27 h 131"/>
                <a:gd name="T46" fmla="*/ 72 w 133"/>
                <a:gd name="T47" fmla="*/ 9 h 131"/>
                <a:gd name="T48" fmla="*/ 61 w 133"/>
                <a:gd name="T49" fmla="*/ 9 h 131"/>
                <a:gd name="T50" fmla="*/ 47 w 133"/>
                <a:gd name="T51" fmla="*/ 27 h 131"/>
                <a:gd name="T52" fmla="*/ 27 w 133"/>
                <a:gd name="T53" fmla="*/ 22 h 131"/>
                <a:gd name="T54" fmla="*/ 27 w 133"/>
                <a:gd name="T55" fmla="*/ 42 h 131"/>
                <a:gd name="T56" fmla="*/ 22 w 133"/>
                <a:gd name="T57" fmla="*/ 55 h 131"/>
                <a:gd name="T58" fmla="*/ 8 w 133"/>
                <a:gd name="T59" fmla="*/ 69 h 131"/>
                <a:gd name="T60" fmla="*/ 25 w 133"/>
                <a:gd name="T61" fmla="*/ 79 h 131"/>
                <a:gd name="T62" fmla="*/ 22 w 133"/>
                <a:gd name="T63" fmla="*/ 102 h 131"/>
                <a:gd name="T64" fmla="*/ 30 w 133"/>
                <a:gd name="T65" fmla="*/ 109 h 131"/>
                <a:gd name="T66" fmla="*/ 53 w 133"/>
                <a:gd name="T67" fmla="*/ 106 h 131"/>
                <a:gd name="T68" fmla="*/ 63 w 133"/>
                <a:gd name="T69" fmla="*/ 123 h 131"/>
                <a:gd name="T70" fmla="*/ 77 w 133"/>
                <a:gd name="T71" fmla="*/ 109 h 131"/>
                <a:gd name="T72" fmla="*/ 91 w 133"/>
                <a:gd name="T73" fmla="*/ 104 h 131"/>
                <a:gd name="T74" fmla="*/ 111 w 133"/>
                <a:gd name="T75" fmla="*/ 103 h 131"/>
                <a:gd name="T76" fmla="*/ 106 w 133"/>
                <a:gd name="T77" fmla="*/ 85 h 131"/>
                <a:gd name="T78" fmla="*/ 125 w 133"/>
                <a:gd name="T79" fmla="*/ 70 h 131"/>
                <a:gd name="T80" fmla="*/ 124 w 133"/>
                <a:gd name="T81" fmla="*/ 60 h 131"/>
                <a:gd name="T82" fmla="*/ 106 w 133"/>
                <a:gd name="T83" fmla="*/ 46 h 131"/>
                <a:gd name="T84" fmla="*/ 112 w 133"/>
                <a:gd name="T85" fmla="*/ 28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33" h="131">
                  <a:moveTo>
                    <a:pt x="67" y="130"/>
                  </a:moveTo>
                  <a:cubicBezTo>
                    <a:pt x="65" y="130"/>
                    <a:pt x="63" y="130"/>
                    <a:pt x="60" y="130"/>
                  </a:cubicBezTo>
                  <a:cubicBezTo>
                    <a:pt x="59" y="130"/>
                    <a:pt x="58" y="130"/>
                    <a:pt x="57" y="128"/>
                  </a:cubicBezTo>
                  <a:cubicBezTo>
                    <a:pt x="56" y="126"/>
                    <a:pt x="55" y="124"/>
                    <a:pt x="54" y="122"/>
                  </a:cubicBezTo>
                  <a:cubicBezTo>
                    <a:pt x="52" y="119"/>
                    <a:pt x="51" y="117"/>
                    <a:pt x="50" y="114"/>
                  </a:cubicBezTo>
                  <a:cubicBezTo>
                    <a:pt x="50" y="113"/>
                    <a:pt x="49" y="113"/>
                    <a:pt x="48" y="112"/>
                  </a:cubicBezTo>
                  <a:cubicBezTo>
                    <a:pt x="46" y="111"/>
                    <a:pt x="44" y="111"/>
                    <a:pt x="41" y="112"/>
                  </a:cubicBezTo>
                  <a:cubicBezTo>
                    <a:pt x="37" y="114"/>
                    <a:pt x="33" y="115"/>
                    <a:pt x="29" y="117"/>
                  </a:cubicBezTo>
                  <a:cubicBezTo>
                    <a:pt x="27" y="118"/>
                    <a:pt x="26" y="117"/>
                    <a:pt x="24" y="116"/>
                  </a:cubicBezTo>
                  <a:cubicBezTo>
                    <a:pt x="21" y="113"/>
                    <a:pt x="18" y="110"/>
                    <a:pt x="15" y="107"/>
                  </a:cubicBezTo>
                  <a:cubicBezTo>
                    <a:pt x="14" y="106"/>
                    <a:pt x="14" y="105"/>
                    <a:pt x="14" y="103"/>
                  </a:cubicBezTo>
                  <a:cubicBezTo>
                    <a:pt x="15" y="101"/>
                    <a:pt x="16" y="98"/>
                    <a:pt x="17" y="96"/>
                  </a:cubicBezTo>
                  <a:cubicBezTo>
                    <a:pt x="18" y="93"/>
                    <a:pt x="19" y="91"/>
                    <a:pt x="20" y="88"/>
                  </a:cubicBezTo>
                  <a:cubicBezTo>
                    <a:pt x="20" y="87"/>
                    <a:pt x="20" y="86"/>
                    <a:pt x="20" y="86"/>
                  </a:cubicBezTo>
                  <a:cubicBezTo>
                    <a:pt x="19" y="83"/>
                    <a:pt x="18" y="82"/>
                    <a:pt x="15" y="81"/>
                  </a:cubicBezTo>
                  <a:cubicBezTo>
                    <a:pt x="11" y="80"/>
                    <a:pt x="7" y="78"/>
                    <a:pt x="4" y="76"/>
                  </a:cubicBezTo>
                  <a:cubicBezTo>
                    <a:pt x="1" y="75"/>
                    <a:pt x="0" y="74"/>
                    <a:pt x="0" y="71"/>
                  </a:cubicBezTo>
                  <a:cubicBezTo>
                    <a:pt x="1" y="67"/>
                    <a:pt x="0" y="63"/>
                    <a:pt x="0" y="59"/>
                  </a:cubicBezTo>
                  <a:cubicBezTo>
                    <a:pt x="0" y="57"/>
                    <a:pt x="1" y="56"/>
                    <a:pt x="2" y="56"/>
                  </a:cubicBezTo>
                  <a:cubicBezTo>
                    <a:pt x="4" y="54"/>
                    <a:pt x="6" y="53"/>
                    <a:pt x="9" y="52"/>
                  </a:cubicBezTo>
                  <a:cubicBezTo>
                    <a:pt x="11" y="51"/>
                    <a:pt x="14" y="50"/>
                    <a:pt x="17" y="49"/>
                  </a:cubicBezTo>
                  <a:cubicBezTo>
                    <a:pt x="18" y="49"/>
                    <a:pt x="18" y="48"/>
                    <a:pt x="19" y="47"/>
                  </a:cubicBezTo>
                  <a:cubicBezTo>
                    <a:pt x="20" y="45"/>
                    <a:pt x="20" y="43"/>
                    <a:pt x="19" y="41"/>
                  </a:cubicBezTo>
                  <a:cubicBezTo>
                    <a:pt x="17" y="37"/>
                    <a:pt x="16" y="33"/>
                    <a:pt x="14" y="29"/>
                  </a:cubicBezTo>
                  <a:cubicBezTo>
                    <a:pt x="13" y="27"/>
                    <a:pt x="14" y="25"/>
                    <a:pt x="15" y="24"/>
                  </a:cubicBezTo>
                  <a:cubicBezTo>
                    <a:pt x="18" y="21"/>
                    <a:pt x="21" y="18"/>
                    <a:pt x="24" y="15"/>
                  </a:cubicBezTo>
                  <a:cubicBezTo>
                    <a:pt x="25" y="14"/>
                    <a:pt x="27" y="13"/>
                    <a:pt x="29" y="14"/>
                  </a:cubicBezTo>
                  <a:cubicBezTo>
                    <a:pt x="34" y="16"/>
                    <a:pt x="38" y="18"/>
                    <a:pt x="43" y="19"/>
                  </a:cubicBezTo>
                  <a:cubicBezTo>
                    <a:pt x="44" y="20"/>
                    <a:pt x="45" y="20"/>
                    <a:pt x="46" y="19"/>
                  </a:cubicBezTo>
                  <a:cubicBezTo>
                    <a:pt x="49" y="19"/>
                    <a:pt x="50" y="17"/>
                    <a:pt x="51" y="15"/>
                  </a:cubicBezTo>
                  <a:cubicBezTo>
                    <a:pt x="52" y="11"/>
                    <a:pt x="54" y="7"/>
                    <a:pt x="56" y="3"/>
                  </a:cubicBezTo>
                  <a:cubicBezTo>
                    <a:pt x="56" y="1"/>
                    <a:pt x="58" y="0"/>
                    <a:pt x="61" y="0"/>
                  </a:cubicBezTo>
                  <a:cubicBezTo>
                    <a:pt x="65" y="0"/>
                    <a:pt x="69" y="0"/>
                    <a:pt x="73" y="0"/>
                  </a:cubicBezTo>
                  <a:cubicBezTo>
                    <a:pt x="75" y="0"/>
                    <a:pt x="76" y="1"/>
                    <a:pt x="77" y="3"/>
                  </a:cubicBezTo>
                  <a:cubicBezTo>
                    <a:pt x="78" y="5"/>
                    <a:pt x="79" y="8"/>
                    <a:pt x="80" y="10"/>
                  </a:cubicBezTo>
                  <a:cubicBezTo>
                    <a:pt x="81" y="12"/>
                    <a:pt x="82" y="15"/>
                    <a:pt x="83" y="17"/>
                  </a:cubicBezTo>
                  <a:cubicBezTo>
                    <a:pt x="84" y="17"/>
                    <a:pt x="84" y="18"/>
                    <a:pt x="85" y="18"/>
                  </a:cubicBezTo>
                  <a:cubicBezTo>
                    <a:pt x="87" y="20"/>
                    <a:pt x="89" y="20"/>
                    <a:pt x="92" y="18"/>
                  </a:cubicBezTo>
                  <a:cubicBezTo>
                    <a:pt x="96" y="17"/>
                    <a:pt x="100" y="15"/>
                    <a:pt x="104" y="14"/>
                  </a:cubicBezTo>
                  <a:cubicBezTo>
                    <a:pt x="106" y="13"/>
                    <a:pt x="108" y="13"/>
                    <a:pt x="109" y="15"/>
                  </a:cubicBezTo>
                  <a:cubicBezTo>
                    <a:pt x="112" y="18"/>
                    <a:pt x="115" y="20"/>
                    <a:pt x="118" y="23"/>
                  </a:cubicBezTo>
                  <a:cubicBezTo>
                    <a:pt x="119" y="25"/>
                    <a:pt x="120" y="26"/>
                    <a:pt x="119" y="29"/>
                  </a:cubicBezTo>
                  <a:cubicBezTo>
                    <a:pt x="117" y="33"/>
                    <a:pt x="116" y="37"/>
                    <a:pt x="114" y="42"/>
                  </a:cubicBezTo>
                  <a:cubicBezTo>
                    <a:pt x="113" y="43"/>
                    <a:pt x="113" y="44"/>
                    <a:pt x="114" y="46"/>
                  </a:cubicBezTo>
                  <a:cubicBezTo>
                    <a:pt x="114" y="48"/>
                    <a:pt x="115" y="49"/>
                    <a:pt x="117" y="49"/>
                  </a:cubicBezTo>
                  <a:cubicBezTo>
                    <a:pt x="122" y="51"/>
                    <a:pt x="126" y="53"/>
                    <a:pt x="130" y="54"/>
                  </a:cubicBezTo>
                  <a:cubicBezTo>
                    <a:pt x="132" y="55"/>
                    <a:pt x="133" y="57"/>
                    <a:pt x="133" y="59"/>
                  </a:cubicBezTo>
                  <a:cubicBezTo>
                    <a:pt x="133" y="63"/>
                    <a:pt x="133" y="68"/>
                    <a:pt x="133" y="72"/>
                  </a:cubicBezTo>
                  <a:cubicBezTo>
                    <a:pt x="133" y="73"/>
                    <a:pt x="132" y="74"/>
                    <a:pt x="131" y="75"/>
                  </a:cubicBezTo>
                  <a:cubicBezTo>
                    <a:pt x="129" y="76"/>
                    <a:pt x="127" y="77"/>
                    <a:pt x="125" y="78"/>
                  </a:cubicBezTo>
                  <a:cubicBezTo>
                    <a:pt x="122" y="79"/>
                    <a:pt x="119" y="81"/>
                    <a:pt x="116" y="82"/>
                  </a:cubicBezTo>
                  <a:cubicBezTo>
                    <a:pt x="115" y="82"/>
                    <a:pt x="115" y="83"/>
                    <a:pt x="114" y="83"/>
                  </a:cubicBezTo>
                  <a:cubicBezTo>
                    <a:pt x="113" y="86"/>
                    <a:pt x="113" y="88"/>
                    <a:pt x="114" y="90"/>
                  </a:cubicBezTo>
                  <a:cubicBezTo>
                    <a:pt x="116" y="94"/>
                    <a:pt x="118" y="98"/>
                    <a:pt x="119" y="101"/>
                  </a:cubicBezTo>
                  <a:cubicBezTo>
                    <a:pt x="120" y="104"/>
                    <a:pt x="120" y="105"/>
                    <a:pt x="118" y="107"/>
                  </a:cubicBezTo>
                  <a:cubicBezTo>
                    <a:pt x="115" y="110"/>
                    <a:pt x="112" y="112"/>
                    <a:pt x="110" y="115"/>
                  </a:cubicBezTo>
                  <a:cubicBezTo>
                    <a:pt x="108" y="117"/>
                    <a:pt x="106" y="117"/>
                    <a:pt x="104" y="117"/>
                  </a:cubicBezTo>
                  <a:cubicBezTo>
                    <a:pt x="99" y="115"/>
                    <a:pt x="95" y="113"/>
                    <a:pt x="90" y="111"/>
                  </a:cubicBezTo>
                  <a:cubicBezTo>
                    <a:pt x="89" y="111"/>
                    <a:pt x="88" y="111"/>
                    <a:pt x="87" y="111"/>
                  </a:cubicBezTo>
                  <a:cubicBezTo>
                    <a:pt x="85" y="112"/>
                    <a:pt x="83" y="113"/>
                    <a:pt x="83" y="116"/>
                  </a:cubicBezTo>
                  <a:cubicBezTo>
                    <a:pt x="81" y="120"/>
                    <a:pt x="79" y="124"/>
                    <a:pt x="78" y="127"/>
                  </a:cubicBezTo>
                  <a:cubicBezTo>
                    <a:pt x="77" y="129"/>
                    <a:pt x="75" y="131"/>
                    <a:pt x="73" y="130"/>
                  </a:cubicBezTo>
                  <a:cubicBezTo>
                    <a:pt x="71" y="130"/>
                    <a:pt x="69" y="130"/>
                    <a:pt x="67" y="130"/>
                  </a:cubicBezTo>
                  <a:close/>
                  <a:moveTo>
                    <a:pt x="112" y="28"/>
                  </a:moveTo>
                  <a:cubicBezTo>
                    <a:pt x="111" y="27"/>
                    <a:pt x="111" y="27"/>
                    <a:pt x="111" y="27"/>
                  </a:cubicBezTo>
                  <a:cubicBezTo>
                    <a:pt x="109" y="25"/>
                    <a:pt x="107" y="24"/>
                    <a:pt x="106" y="22"/>
                  </a:cubicBezTo>
                  <a:cubicBezTo>
                    <a:pt x="105" y="21"/>
                    <a:pt x="104" y="21"/>
                    <a:pt x="103" y="21"/>
                  </a:cubicBezTo>
                  <a:cubicBezTo>
                    <a:pt x="99" y="23"/>
                    <a:pt x="95" y="25"/>
                    <a:pt x="91" y="27"/>
                  </a:cubicBezTo>
                  <a:cubicBezTo>
                    <a:pt x="89" y="28"/>
                    <a:pt x="88" y="28"/>
                    <a:pt x="86" y="27"/>
                  </a:cubicBezTo>
                  <a:cubicBezTo>
                    <a:pt x="84" y="26"/>
                    <a:pt x="82" y="25"/>
                    <a:pt x="80" y="25"/>
                  </a:cubicBezTo>
                  <a:cubicBezTo>
                    <a:pt x="79" y="24"/>
                    <a:pt x="78" y="23"/>
                    <a:pt x="77" y="21"/>
                  </a:cubicBezTo>
                  <a:cubicBezTo>
                    <a:pt x="75" y="17"/>
                    <a:pt x="74" y="13"/>
                    <a:pt x="72" y="9"/>
                  </a:cubicBezTo>
                  <a:cubicBezTo>
                    <a:pt x="71" y="8"/>
                    <a:pt x="71" y="8"/>
                    <a:pt x="70" y="8"/>
                  </a:cubicBezTo>
                  <a:cubicBezTo>
                    <a:pt x="68" y="8"/>
                    <a:pt x="65" y="8"/>
                    <a:pt x="63" y="8"/>
                  </a:cubicBezTo>
                  <a:cubicBezTo>
                    <a:pt x="62" y="8"/>
                    <a:pt x="61" y="8"/>
                    <a:pt x="61" y="9"/>
                  </a:cubicBezTo>
                  <a:cubicBezTo>
                    <a:pt x="59" y="13"/>
                    <a:pt x="58" y="17"/>
                    <a:pt x="56" y="22"/>
                  </a:cubicBezTo>
                  <a:cubicBezTo>
                    <a:pt x="55" y="23"/>
                    <a:pt x="55" y="24"/>
                    <a:pt x="53" y="24"/>
                  </a:cubicBezTo>
                  <a:cubicBezTo>
                    <a:pt x="51" y="25"/>
                    <a:pt x="49" y="26"/>
                    <a:pt x="47" y="27"/>
                  </a:cubicBezTo>
                  <a:cubicBezTo>
                    <a:pt x="45" y="28"/>
                    <a:pt x="44" y="28"/>
                    <a:pt x="42" y="27"/>
                  </a:cubicBezTo>
                  <a:cubicBezTo>
                    <a:pt x="38" y="25"/>
                    <a:pt x="34" y="24"/>
                    <a:pt x="29" y="22"/>
                  </a:cubicBezTo>
                  <a:cubicBezTo>
                    <a:pt x="29" y="21"/>
                    <a:pt x="28" y="22"/>
                    <a:pt x="27" y="22"/>
                  </a:cubicBezTo>
                  <a:cubicBezTo>
                    <a:pt x="26" y="24"/>
                    <a:pt x="24" y="26"/>
                    <a:pt x="22" y="27"/>
                  </a:cubicBezTo>
                  <a:cubicBezTo>
                    <a:pt x="22" y="28"/>
                    <a:pt x="21" y="28"/>
                    <a:pt x="22" y="29"/>
                  </a:cubicBezTo>
                  <a:cubicBezTo>
                    <a:pt x="24" y="33"/>
                    <a:pt x="25" y="37"/>
                    <a:pt x="27" y="42"/>
                  </a:cubicBezTo>
                  <a:cubicBezTo>
                    <a:pt x="28" y="43"/>
                    <a:pt x="28" y="44"/>
                    <a:pt x="27" y="46"/>
                  </a:cubicBezTo>
                  <a:cubicBezTo>
                    <a:pt x="27" y="48"/>
                    <a:pt x="26" y="50"/>
                    <a:pt x="25" y="52"/>
                  </a:cubicBezTo>
                  <a:cubicBezTo>
                    <a:pt x="24" y="54"/>
                    <a:pt x="23" y="54"/>
                    <a:pt x="22" y="55"/>
                  </a:cubicBezTo>
                  <a:cubicBezTo>
                    <a:pt x="17" y="57"/>
                    <a:pt x="13" y="59"/>
                    <a:pt x="9" y="60"/>
                  </a:cubicBezTo>
                  <a:cubicBezTo>
                    <a:pt x="8" y="61"/>
                    <a:pt x="8" y="61"/>
                    <a:pt x="8" y="62"/>
                  </a:cubicBezTo>
                  <a:cubicBezTo>
                    <a:pt x="8" y="64"/>
                    <a:pt x="8" y="67"/>
                    <a:pt x="8" y="69"/>
                  </a:cubicBezTo>
                  <a:cubicBezTo>
                    <a:pt x="8" y="70"/>
                    <a:pt x="8" y="70"/>
                    <a:pt x="9" y="71"/>
                  </a:cubicBezTo>
                  <a:cubicBezTo>
                    <a:pt x="13" y="72"/>
                    <a:pt x="17" y="74"/>
                    <a:pt x="22" y="76"/>
                  </a:cubicBezTo>
                  <a:cubicBezTo>
                    <a:pt x="23" y="76"/>
                    <a:pt x="24" y="77"/>
                    <a:pt x="25" y="79"/>
                  </a:cubicBezTo>
                  <a:cubicBezTo>
                    <a:pt x="26" y="81"/>
                    <a:pt x="27" y="83"/>
                    <a:pt x="27" y="85"/>
                  </a:cubicBezTo>
                  <a:cubicBezTo>
                    <a:pt x="28" y="86"/>
                    <a:pt x="28" y="88"/>
                    <a:pt x="27" y="89"/>
                  </a:cubicBezTo>
                  <a:cubicBezTo>
                    <a:pt x="26" y="93"/>
                    <a:pt x="24" y="98"/>
                    <a:pt x="22" y="102"/>
                  </a:cubicBezTo>
                  <a:cubicBezTo>
                    <a:pt x="22" y="103"/>
                    <a:pt x="22" y="103"/>
                    <a:pt x="23" y="104"/>
                  </a:cubicBezTo>
                  <a:cubicBezTo>
                    <a:pt x="24" y="105"/>
                    <a:pt x="26" y="107"/>
                    <a:pt x="28" y="109"/>
                  </a:cubicBezTo>
                  <a:cubicBezTo>
                    <a:pt x="28" y="109"/>
                    <a:pt x="29" y="110"/>
                    <a:pt x="30" y="109"/>
                  </a:cubicBezTo>
                  <a:cubicBezTo>
                    <a:pt x="34" y="107"/>
                    <a:pt x="38" y="106"/>
                    <a:pt x="42" y="104"/>
                  </a:cubicBezTo>
                  <a:cubicBezTo>
                    <a:pt x="44" y="103"/>
                    <a:pt x="45" y="103"/>
                    <a:pt x="47" y="104"/>
                  </a:cubicBezTo>
                  <a:cubicBezTo>
                    <a:pt x="49" y="105"/>
                    <a:pt x="51" y="105"/>
                    <a:pt x="53" y="106"/>
                  </a:cubicBezTo>
                  <a:cubicBezTo>
                    <a:pt x="55" y="107"/>
                    <a:pt x="56" y="108"/>
                    <a:pt x="56" y="109"/>
                  </a:cubicBezTo>
                  <a:cubicBezTo>
                    <a:pt x="58" y="113"/>
                    <a:pt x="60" y="118"/>
                    <a:pt x="61" y="122"/>
                  </a:cubicBezTo>
                  <a:cubicBezTo>
                    <a:pt x="62" y="123"/>
                    <a:pt x="62" y="123"/>
                    <a:pt x="63" y="123"/>
                  </a:cubicBezTo>
                  <a:cubicBezTo>
                    <a:pt x="66" y="123"/>
                    <a:pt x="68" y="123"/>
                    <a:pt x="71" y="123"/>
                  </a:cubicBezTo>
                  <a:cubicBezTo>
                    <a:pt x="72" y="123"/>
                    <a:pt x="72" y="123"/>
                    <a:pt x="72" y="122"/>
                  </a:cubicBezTo>
                  <a:cubicBezTo>
                    <a:pt x="74" y="118"/>
                    <a:pt x="76" y="113"/>
                    <a:pt x="77" y="109"/>
                  </a:cubicBezTo>
                  <a:cubicBezTo>
                    <a:pt x="78" y="108"/>
                    <a:pt x="79" y="107"/>
                    <a:pt x="80" y="106"/>
                  </a:cubicBezTo>
                  <a:cubicBezTo>
                    <a:pt x="82" y="105"/>
                    <a:pt x="85" y="104"/>
                    <a:pt x="87" y="104"/>
                  </a:cubicBezTo>
                  <a:cubicBezTo>
                    <a:pt x="88" y="103"/>
                    <a:pt x="89" y="103"/>
                    <a:pt x="91" y="104"/>
                  </a:cubicBezTo>
                  <a:cubicBezTo>
                    <a:pt x="95" y="105"/>
                    <a:pt x="100" y="107"/>
                    <a:pt x="104" y="109"/>
                  </a:cubicBezTo>
                  <a:cubicBezTo>
                    <a:pt x="105" y="109"/>
                    <a:pt x="105" y="109"/>
                    <a:pt x="106" y="108"/>
                  </a:cubicBezTo>
                  <a:cubicBezTo>
                    <a:pt x="108" y="107"/>
                    <a:pt x="109" y="105"/>
                    <a:pt x="111" y="103"/>
                  </a:cubicBezTo>
                  <a:cubicBezTo>
                    <a:pt x="112" y="103"/>
                    <a:pt x="112" y="102"/>
                    <a:pt x="112" y="101"/>
                  </a:cubicBezTo>
                  <a:cubicBezTo>
                    <a:pt x="110" y="97"/>
                    <a:pt x="108" y="93"/>
                    <a:pt x="106" y="89"/>
                  </a:cubicBezTo>
                  <a:cubicBezTo>
                    <a:pt x="105" y="88"/>
                    <a:pt x="105" y="86"/>
                    <a:pt x="106" y="85"/>
                  </a:cubicBezTo>
                  <a:cubicBezTo>
                    <a:pt x="107" y="83"/>
                    <a:pt x="108" y="81"/>
                    <a:pt x="108" y="79"/>
                  </a:cubicBezTo>
                  <a:cubicBezTo>
                    <a:pt x="109" y="77"/>
                    <a:pt x="110" y="76"/>
                    <a:pt x="111" y="76"/>
                  </a:cubicBezTo>
                  <a:cubicBezTo>
                    <a:pt x="116" y="74"/>
                    <a:pt x="120" y="72"/>
                    <a:pt x="125" y="70"/>
                  </a:cubicBezTo>
                  <a:cubicBezTo>
                    <a:pt x="125" y="70"/>
                    <a:pt x="126" y="69"/>
                    <a:pt x="126" y="69"/>
                  </a:cubicBezTo>
                  <a:cubicBezTo>
                    <a:pt x="126" y="66"/>
                    <a:pt x="126" y="64"/>
                    <a:pt x="126" y="62"/>
                  </a:cubicBezTo>
                  <a:cubicBezTo>
                    <a:pt x="126" y="61"/>
                    <a:pt x="125" y="60"/>
                    <a:pt x="124" y="60"/>
                  </a:cubicBezTo>
                  <a:cubicBezTo>
                    <a:pt x="120" y="58"/>
                    <a:pt x="116" y="57"/>
                    <a:pt x="111" y="55"/>
                  </a:cubicBezTo>
                  <a:cubicBezTo>
                    <a:pt x="110" y="54"/>
                    <a:pt x="109" y="53"/>
                    <a:pt x="108" y="52"/>
                  </a:cubicBezTo>
                  <a:cubicBezTo>
                    <a:pt x="108" y="50"/>
                    <a:pt x="107" y="48"/>
                    <a:pt x="106" y="46"/>
                  </a:cubicBezTo>
                  <a:cubicBezTo>
                    <a:pt x="105" y="44"/>
                    <a:pt x="105" y="43"/>
                    <a:pt x="106" y="42"/>
                  </a:cubicBezTo>
                  <a:cubicBezTo>
                    <a:pt x="108" y="37"/>
                    <a:pt x="109" y="33"/>
                    <a:pt x="111" y="29"/>
                  </a:cubicBezTo>
                  <a:cubicBezTo>
                    <a:pt x="111" y="29"/>
                    <a:pt x="111" y="28"/>
                    <a:pt x="112" y="2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1" name="Freeform 177">
              <a:extLst>
                <a:ext uri="{FF2B5EF4-FFF2-40B4-BE49-F238E27FC236}">
                  <a16:creationId xmlns:a16="http://schemas.microsoft.com/office/drawing/2014/main" id="{3961E6AF-7FFF-40F5-966E-09A9A1A320B3}"/>
                </a:ext>
              </a:extLst>
            </p:cNvPr>
            <p:cNvSpPr>
              <a:spLocks noEditPoints="1"/>
            </p:cNvSpPr>
            <p:nvPr/>
          </p:nvSpPr>
          <p:spPr bwMode="auto">
            <a:xfrm>
              <a:off x="2092" y="604"/>
              <a:ext cx="111" cy="111"/>
            </a:xfrm>
            <a:custGeom>
              <a:avLst/>
              <a:gdLst>
                <a:gd name="T0" fmla="*/ 24 w 47"/>
                <a:gd name="T1" fmla="*/ 47 h 47"/>
                <a:gd name="T2" fmla="*/ 0 w 47"/>
                <a:gd name="T3" fmla="*/ 23 h 47"/>
                <a:gd name="T4" fmla="*/ 24 w 47"/>
                <a:gd name="T5" fmla="*/ 0 h 47"/>
                <a:gd name="T6" fmla="*/ 47 w 47"/>
                <a:gd name="T7" fmla="*/ 23 h 47"/>
                <a:gd name="T8" fmla="*/ 24 w 47"/>
                <a:gd name="T9" fmla="*/ 47 h 47"/>
                <a:gd name="T10" fmla="*/ 40 w 47"/>
                <a:gd name="T11" fmla="*/ 23 h 47"/>
                <a:gd name="T12" fmla="*/ 24 w 47"/>
                <a:gd name="T13" fmla="*/ 7 h 47"/>
                <a:gd name="T14" fmla="*/ 7 w 47"/>
                <a:gd name="T15" fmla="*/ 23 h 47"/>
                <a:gd name="T16" fmla="*/ 24 w 47"/>
                <a:gd name="T17" fmla="*/ 39 h 47"/>
                <a:gd name="T18" fmla="*/ 40 w 47"/>
                <a:gd name="T19" fmla="*/ 23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7" h="47">
                  <a:moveTo>
                    <a:pt x="24" y="47"/>
                  </a:moveTo>
                  <a:cubicBezTo>
                    <a:pt x="11" y="47"/>
                    <a:pt x="0" y="36"/>
                    <a:pt x="0" y="23"/>
                  </a:cubicBezTo>
                  <a:cubicBezTo>
                    <a:pt x="0" y="11"/>
                    <a:pt x="10" y="0"/>
                    <a:pt x="24" y="0"/>
                  </a:cubicBezTo>
                  <a:cubicBezTo>
                    <a:pt x="37" y="0"/>
                    <a:pt x="47" y="10"/>
                    <a:pt x="47" y="23"/>
                  </a:cubicBezTo>
                  <a:cubicBezTo>
                    <a:pt x="47" y="36"/>
                    <a:pt x="37" y="47"/>
                    <a:pt x="24" y="47"/>
                  </a:cubicBezTo>
                  <a:close/>
                  <a:moveTo>
                    <a:pt x="40" y="23"/>
                  </a:moveTo>
                  <a:cubicBezTo>
                    <a:pt x="40" y="15"/>
                    <a:pt x="33" y="7"/>
                    <a:pt x="24" y="7"/>
                  </a:cubicBezTo>
                  <a:cubicBezTo>
                    <a:pt x="15" y="7"/>
                    <a:pt x="7" y="14"/>
                    <a:pt x="7" y="23"/>
                  </a:cubicBezTo>
                  <a:cubicBezTo>
                    <a:pt x="7" y="32"/>
                    <a:pt x="15" y="39"/>
                    <a:pt x="24" y="39"/>
                  </a:cubicBezTo>
                  <a:cubicBezTo>
                    <a:pt x="33" y="39"/>
                    <a:pt x="40" y="32"/>
                    <a:pt x="40" y="23"/>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2" name="Freeform 178">
              <a:extLst>
                <a:ext uri="{FF2B5EF4-FFF2-40B4-BE49-F238E27FC236}">
                  <a16:creationId xmlns:a16="http://schemas.microsoft.com/office/drawing/2014/main" id="{B83A55FE-35E2-4FB3-8331-558296FF3476}"/>
                </a:ext>
              </a:extLst>
            </p:cNvPr>
            <p:cNvSpPr>
              <a:spLocks/>
            </p:cNvSpPr>
            <p:nvPr/>
          </p:nvSpPr>
          <p:spPr bwMode="auto">
            <a:xfrm>
              <a:off x="2842" y="1034"/>
              <a:ext cx="253" cy="367"/>
            </a:xfrm>
            <a:custGeom>
              <a:avLst/>
              <a:gdLst>
                <a:gd name="T0" fmla="*/ 0 w 107"/>
                <a:gd name="T1" fmla="*/ 155 h 155"/>
                <a:gd name="T2" fmla="*/ 0 w 107"/>
                <a:gd name="T3" fmla="*/ 60 h 155"/>
                <a:gd name="T4" fmla="*/ 42 w 107"/>
                <a:gd name="T5" fmla="*/ 7 h 155"/>
                <a:gd name="T6" fmla="*/ 107 w 107"/>
                <a:gd name="T7" fmla="*/ 56 h 155"/>
                <a:gd name="T8" fmla="*/ 107 w 107"/>
                <a:gd name="T9" fmla="*/ 62 h 155"/>
                <a:gd name="T10" fmla="*/ 107 w 107"/>
                <a:gd name="T11" fmla="*/ 155 h 155"/>
                <a:gd name="T12" fmla="*/ 0 w 107"/>
                <a:gd name="T13" fmla="*/ 155 h 155"/>
              </a:gdLst>
              <a:ahLst/>
              <a:cxnLst>
                <a:cxn ang="0">
                  <a:pos x="T0" y="T1"/>
                </a:cxn>
                <a:cxn ang="0">
                  <a:pos x="T2" y="T3"/>
                </a:cxn>
                <a:cxn ang="0">
                  <a:pos x="T4" y="T5"/>
                </a:cxn>
                <a:cxn ang="0">
                  <a:pos x="T6" y="T7"/>
                </a:cxn>
                <a:cxn ang="0">
                  <a:pos x="T8" y="T9"/>
                </a:cxn>
                <a:cxn ang="0">
                  <a:pos x="T10" y="T11"/>
                </a:cxn>
                <a:cxn ang="0">
                  <a:pos x="T12" y="T13"/>
                </a:cxn>
              </a:cxnLst>
              <a:rect l="0" t="0" r="r" b="b"/>
              <a:pathLst>
                <a:path w="107" h="155">
                  <a:moveTo>
                    <a:pt x="0" y="155"/>
                  </a:moveTo>
                  <a:cubicBezTo>
                    <a:pt x="0" y="123"/>
                    <a:pt x="0" y="91"/>
                    <a:pt x="0" y="60"/>
                  </a:cubicBezTo>
                  <a:cubicBezTo>
                    <a:pt x="0" y="34"/>
                    <a:pt x="17" y="13"/>
                    <a:pt x="42" y="7"/>
                  </a:cubicBezTo>
                  <a:cubicBezTo>
                    <a:pt x="74" y="0"/>
                    <a:pt x="105" y="23"/>
                    <a:pt x="107" y="56"/>
                  </a:cubicBezTo>
                  <a:cubicBezTo>
                    <a:pt x="107" y="58"/>
                    <a:pt x="107" y="60"/>
                    <a:pt x="107" y="62"/>
                  </a:cubicBezTo>
                  <a:cubicBezTo>
                    <a:pt x="107" y="93"/>
                    <a:pt x="107" y="124"/>
                    <a:pt x="107" y="155"/>
                  </a:cubicBezTo>
                  <a:cubicBezTo>
                    <a:pt x="72" y="155"/>
                    <a:pt x="36" y="155"/>
                    <a:pt x="0" y="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3" name="Freeform 179">
              <a:extLst>
                <a:ext uri="{FF2B5EF4-FFF2-40B4-BE49-F238E27FC236}">
                  <a16:creationId xmlns:a16="http://schemas.microsoft.com/office/drawing/2014/main" id="{DE873823-A596-440E-AA36-04C43F893C0C}"/>
                </a:ext>
              </a:extLst>
            </p:cNvPr>
            <p:cNvSpPr>
              <a:spLocks/>
            </p:cNvSpPr>
            <p:nvPr/>
          </p:nvSpPr>
          <p:spPr bwMode="auto">
            <a:xfrm>
              <a:off x="2880" y="864"/>
              <a:ext cx="175" cy="163"/>
            </a:xfrm>
            <a:custGeom>
              <a:avLst/>
              <a:gdLst>
                <a:gd name="T0" fmla="*/ 42 w 74"/>
                <a:gd name="T1" fmla="*/ 0 h 69"/>
                <a:gd name="T2" fmla="*/ 49 w 74"/>
                <a:gd name="T3" fmla="*/ 2 h 69"/>
                <a:gd name="T4" fmla="*/ 71 w 74"/>
                <a:gd name="T5" fmla="*/ 40 h 69"/>
                <a:gd name="T6" fmla="*/ 38 w 74"/>
                <a:gd name="T7" fmla="*/ 69 h 69"/>
                <a:gd name="T8" fmla="*/ 4 w 74"/>
                <a:gd name="T9" fmla="*/ 41 h 69"/>
                <a:gd name="T10" fmla="*/ 32 w 74"/>
                <a:gd name="T11" fmla="*/ 1 h 69"/>
                <a:gd name="T12" fmla="*/ 33 w 74"/>
                <a:gd name="T13" fmla="*/ 0 h 69"/>
                <a:gd name="T14" fmla="*/ 42 w 74"/>
                <a:gd name="T15" fmla="*/ 0 h 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4" h="69">
                  <a:moveTo>
                    <a:pt x="42" y="0"/>
                  </a:moveTo>
                  <a:cubicBezTo>
                    <a:pt x="44" y="1"/>
                    <a:pt x="47" y="1"/>
                    <a:pt x="49" y="2"/>
                  </a:cubicBezTo>
                  <a:cubicBezTo>
                    <a:pt x="65" y="8"/>
                    <a:pt x="74" y="24"/>
                    <a:pt x="71" y="40"/>
                  </a:cubicBezTo>
                  <a:cubicBezTo>
                    <a:pt x="69" y="56"/>
                    <a:pt x="54" y="68"/>
                    <a:pt x="38" y="69"/>
                  </a:cubicBezTo>
                  <a:cubicBezTo>
                    <a:pt x="21" y="69"/>
                    <a:pt x="7" y="57"/>
                    <a:pt x="4" y="41"/>
                  </a:cubicBezTo>
                  <a:cubicBezTo>
                    <a:pt x="0" y="22"/>
                    <a:pt x="13" y="4"/>
                    <a:pt x="32" y="1"/>
                  </a:cubicBezTo>
                  <a:cubicBezTo>
                    <a:pt x="32" y="0"/>
                    <a:pt x="33" y="0"/>
                    <a:pt x="33" y="0"/>
                  </a:cubicBezTo>
                  <a:cubicBezTo>
                    <a:pt x="36" y="0"/>
                    <a:pt x="39" y="0"/>
                    <a:pt x="42" y="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4" name="Freeform 180">
              <a:extLst>
                <a:ext uri="{FF2B5EF4-FFF2-40B4-BE49-F238E27FC236}">
                  <a16:creationId xmlns:a16="http://schemas.microsoft.com/office/drawing/2014/main" id="{3AE2B113-FE80-4722-8FD4-F72DC546C77A}"/>
                </a:ext>
              </a:extLst>
            </p:cNvPr>
            <p:cNvSpPr>
              <a:spLocks/>
            </p:cNvSpPr>
            <p:nvPr/>
          </p:nvSpPr>
          <p:spPr bwMode="auto">
            <a:xfrm>
              <a:off x="2705" y="-508"/>
              <a:ext cx="544" cy="331"/>
            </a:xfrm>
            <a:custGeom>
              <a:avLst/>
              <a:gdLst>
                <a:gd name="T0" fmla="*/ 31 w 230"/>
                <a:gd name="T1" fmla="*/ 62 h 140"/>
                <a:gd name="T2" fmla="*/ 1 w 230"/>
                <a:gd name="T3" fmla="*/ 92 h 140"/>
                <a:gd name="T4" fmla="*/ 39 w 230"/>
                <a:gd name="T5" fmla="*/ 140 h 140"/>
                <a:gd name="T6" fmla="*/ 191 w 230"/>
                <a:gd name="T7" fmla="*/ 140 h 140"/>
                <a:gd name="T8" fmla="*/ 229 w 230"/>
                <a:gd name="T9" fmla="*/ 92 h 140"/>
                <a:gd name="T10" fmla="*/ 173 w 230"/>
                <a:gd name="T11" fmla="*/ 40 h 140"/>
                <a:gd name="T12" fmla="*/ 121 w 230"/>
                <a:gd name="T13" fmla="*/ 2 h 140"/>
                <a:gd name="T14" fmla="*/ 71 w 230"/>
                <a:gd name="T15" fmla="*/ 35 h 140"/>
                <a:gd name="T16" fmla="*/ 38 w 230"/>
                <a:gd name="T17" fmla="*/ 38 h 140"/>
                <a:gd name="T18" fmla="*/ 31 w 230"/>
                <a:gd name="T19" fmla="*/ 62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0" h="140">
                  <a:moveTo>
                    <a:pt x="31" y="62"/>
                  </a:moveTo>
                  <a:cubicBezTo>
                    <a:pt x="31" y="62"/>
                    <a:pt x="3" y="70"/>
                    <a:pt x="1" y="92"/>
                  </a:cubicBezTo>
                  <a:cubicBezTo>
                    <a:pt x="0" y="115"/>
                    <a:pt x="19" y="140"/>
                    <a:pt x="39" y="140"/>
                  </a:cubicBezTo>
                  <a:cubicBezTo>
                    <a:pt x="60" y="140"/>
                    <a:pt x="179" y="140"/>
                    <a:pt x="191" y="140"/>
                  </a:cubicBezTo>
                  <a:cubicBezTo>
                    <a:pt x="202" y="140"/>
                    <a:pt x="230" y="118"/>
                    <a:pt x="229" y="92"/>
                  </a:cubicBezTo>
                  <a:cubicBezTo>
                    <a:pt x="227" y="49"/>
                    <a:pt x="173" y="40"/>
                    <a:pt x="173" y="40"/>
                  </a:cubicBezTo>
                  <a:cubicBezTo>
                    <a:pt x="173" y="40"/>
                    <a:pt x="173" y="0"/>
                    <a:pt x="121" y="2"/>
                  </a:cubicBezTo>
                  <a:cubicBezTo>
                    <a:pt x="76" y="3"/>
                    <a:pt x="71" y="35"/>
                    <a:pt x="71" y="35"/>
                  </a:cubicBezTo>
                  <a:cubicBezTo>
                    <a:pt x="71" y="35"/>
                    <a:pt x="53" y="26"/>
                    <a:pt x="38" y="38"/>
                  </a:cubicBezTo>
                  <a:cubicBezTo>
                    <a:pt x="23" y="49"/>
                    <a:pt x="31" y="62"/>
                    <a:pt x="31" y="6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5" name="Freeform 181">
              <a:extLst>
                <a:ext uri="{FF2B5EF4-FFF2-40B4-BE49-F238E27FC236}">
                  <a16:creationId xmlns:a16="http://schemas.microsoft.com/office/drawing/2014/main" id="{7C3E1052-EC72-4A02-B728-B913F20AB883}"/>
                </a:ext>
              </a:extLst>
            </p:cNvPr>
            <p:cNvSpPr>
              <a:spLocks/>
            </p:cNvSpPr>
            <p:nvPr/>
          </p:nvSpPr>
          <p:spPr bwMode="auto">
            <a:xfrm>
              <a:off x="3663" y="2113"/>
              <a:ext cx="425" cy="414"/>
            </a:xfrm>
            <a:custGeom>
              <a:avLst/>
              <a:gdLst>
                <a:gd name="T0" fmla="*/ 425 w 425"/>
                <a:gd name="T1" fmla="*/ 172 h 414"/>
                <a:gd name="T2" fmla="*/ 260 w 425"/>
                <a:gd name="T3" fmla="*/ 172 h 414"/>
                <a:gd name="T4" fmla="*/ 260 w 425"/>
                <a:gd name="T5" fmla="*/ 0 h 414"/>
                <a:gd name="T6" fmla="*/ 177 w 425"/>
                <a:gd name="T7" fmla="*/ 0 h 414"/>
                <a:gd name="T8" fmla="*/ 177 w 425"/>
                <a:gd name="T9" fmla="*/ 172 h 414"/>
                <a:gd name="T10" fmla="*/ 0 w 425"/>
                <a:gd name="T11" fmla="*/ 172 h 414"/>
                <a:gd name="T12" fmla="*/ 0 w 425"/>
                <a:gd name="T13" fmla="*/ 255 h 414"/>
                <a:gd name="T14" fmla="*/ 177 w 425"/>
                <a:gd name="T15" fmla="*/ 255 h 414"/>
                <a:gd name="T16" fmla="*/ 177 w 425"/>
                <a:gd name="T17" fmla="*/ 414 h 414"/>
                <a:gd name="T18" fmla="*/ 260 w 425"/>
                <a:gd name="T19" fmla="*/ 414 h 414"/>
                <a:gd name="T20" fmla="*/ 260 w 425"/>
                <a:gd name="T21" fmla="*/ 255 h 414"/>
                <a:gd name="T22" fmla="*/ 425 w 425"/>
                <a:gd name="T23" fmla="*/ 255 h 414"/>
                <a:gd name="T24" fmla="*/ 425 w 425"/>
                <a:gd name="T25" fmla="*/ 172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5" h="414">
                  <a:moveTo>
                    <a:pt x="425" y="172"/>
                  </a:moveTo>
                  <a:lnTo>
                    <a:pt x="260" y="172"/>
                  </a:lnTo>
                  <a:lnTo>
                    <a:pt x="260" y="0"/>
                  </a:lnTo>
                  <a:lnTo>
                    <a:pt x="177" y="0"/>
                  </a:lnTo>
                  <a:lnTo>
                    <a:pt x="177" y="172"/>
                  </a:lnTo>
                  <a:lnTo>
                    <a:pt x="0" y="172"/>
                  </a:lnTo>
                  <a:lnTo>
                    <a:pt x="0" y="255"/>
                  </a:lnTo>
                  <a:lnTo>
                    <a:pt x="177" y="255"/>
                  </a:lnTo>
                  <a:lnTo>
                    <a:pt x="177" y="414"/>
                  </a:lnTo>
                  <a:lnTo>
                    <a:pt x="260" y="414"/>
                  </a:lnTo>
                  <a:lnTo>
                    <a:pt x="260" y="255"/>
                  </a:lnTo>
                  <a:lnTo>
                    <a:pt x="425" y="255"/>
                  </a:lnTo>
                  <a:lnTo>
                    <a:pt x="425" y="172"/>
                  </a:lnTo>
                  <a:close/>
                </a:path>
              </a:pathLst>
            </a:custGeom>
            <a:solidFill>
              <a:srgbClr val="4BA4B9"/>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6" name="Freeform 182">
              <a:extLst>
                <a:ext uri="{FF2B5EF4-FFF2-40B4-BE49-F238E27FC236}">
                  <a16:creationId xmlns:a16="http://schemas.microsoft.com/office/drawing/2014/main" id="{695CB061-B5C2-43EE-911A-22A11A349F36}"/>
                </a:ext>
              </a:extLst>
            </p:cNvPr>
            <p:cNvSpPr>
              <a:spLocks/>
            </p:cNvSpPr>
            <p:nvPr/>
          </p:nvSpPr>
          <p:spPr bwMode="auto">
            <a:xfrm>
              <a:off x="2733" y="3520"/>
              <a:ext cx="1518" cy="139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rgbClr val="444444"/>
            </a:solidFill>
            <a:ln>
              <a:noFill/>
            </a:ln>
            <a:effectLst>
              <a:reflection blurRad="6350" stA="50000" endA="275" endPos="40000" dist="101600" dir="5400000" sy="-100000" algn="bl" rotWithShape="0"/>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77" name="Freeform 183">
              <a:extLst>
                <a:ext uri="{FF2B5EF4-FFF2-40B4-BE49-F238E27FC236}">
                  <a16:creationId xmlns:a16="http://schemas.microsoft.com/office/drawing/2014/main" id="{8A408754-8EB9-4661-8B87-E9DE20B7A545}"/>
                </a:ext>
              </a:extLst>
            </p:cNvPr>
            <p:cNvSpPr>
              <a:spLocks/>
            </p:cNvSpPr>
            <p:nvPr/>
          </p:nvSpPr>
          <p:spPr bwMode="auto">
            <a:xfrm>
              <a:off x="3159" y="4956"/>
              <a:ext cx="629" cy="85"/>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rgbClr val="444444"/>
            </a:solidFill>
            <a:ln>
              <a:noFill/>
            </a:ln>
            <a:effectLst>
              <a:reflection blurRad="6350" stA="50000" endA="275" endPos="40000" dist="101600" dir="5400000" sy="-100000" algn="bl" rotWithShape="0"/>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178" name="TextBox 2169">
            <a:extLst>
              <a:ext uri="{FF2B5EF4-FFF2-40B4-BE49-F238E27FC236}">
                <a16:creationId xmlns:a16="http://schemas.microsoft.com/office/drawing/2014/main" id="{73A394AA-B86F-4816-8ABB-32B9AA5EFE8F}"/>
              </a:ext>
            </a:extLst>
          </p:cNvPr>
          <p:cNvSpPr txBox="1"/>
          <p:nvPr/>
        </p:nvSpPr>
        <p:spPr>
          <a:xfrm>
            <a:off x="8284509" y="1840433"/>
            <a:ext cx="1367297"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Creative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79" name="Rectangle 186">
            <a:extLst>
              <a:ext uri="{FF2B5EF4-FFF2-40B4-BE49-F238E27FC236}">
                <a16:creationId xmlns:a16="http://schemas.microsoft.com/office/drawing/2014/main" id="{7AC2B1FC-2B6F-4339-902B-229513CB62D8}"/>
              </a:ext>
            </a:extLst>
          </p:cNvPr>
          <p:cNvSpPr/>
          <p:nvPr/>
        </p:nvSpPr>
        <p:spPr>
          <a:xfrm>
            <a:off x="8287284" y="2016463"/>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0" name="Rectangle 187">
            <a:extLst>
              <a:ext uri="{FF2B5EF4-FFF2-40B4-BE49-F238E27FC236}">
                <a16:creationId xmlns:a16="http://schemas.microsoft.com/office/drawing/2014/main" id="{BCEE31CE-9D2A-4670-B650-01D0569EC23C}"/>
              </a:ext>
            </a:extLst>
          </p:cNvPr>
          <p:cNvSpPr/>
          <p:nvPr/>
        </p:nvSpPr>
        <p:spPr>
          <a:xfrm>
            <a:off x="8198232" y="3034398"/>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1" name="TextBox 188">
            <a:extLst>
              <a:ext uri="{FF2B5EF4-FFF2-40B4-BE49-F238E27FC236}">
                <a16:creationId xmlns:a16="http://schemas.microsoft.com/office/drawing/2014/main" id="{E1FB575C-92BE-4653-B3E6-D03663CABD26}"/>
              </a:ext>
            </a:extLst>
          </p:cNvPr>
          <p:cNvSpPr txBox="1"/>
          <p:nvPr/>
        </p:nvSpPr>
        <p:spPr>
          <a:xfrm>
            <a:off x="8198232" y="2900233"/>
            <a:ext cx="1082348"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Help Desk</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2" name="TextBox 189">
            <a:extLst>
              <a:ext uri="{FF2B5EF4-FFF2-40B4-BE49-F238E27FC236}">
                <a16:creationId xmlns:a16="http://schemas.microsoft.com/office/drawing/2014/main" id="{F986F042-88A2-4FDC-903A-1ED8BA7E464B}"/>
              </a:ext>
            </a:extLst>
          </p:cNvPr>
          <p:cNvSpPr txBox="1"/>
          <p:nvPr/>
        </p:nvSpPr>
        <p:spPr>
          <a:xfrm>
            <a:off x="7396451" y="4137974"/>
            <a:ext cx="1436227"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Creative Mind</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3" name="Rectangle 190">
            <a:extLst>
              <a:ext uri="{FF2B5EF4-FFF2-40B4-BE49-F238E27FC236}">
                <a16:creationId xmlns:a16="http://schemas.microsoft.com/office/drawing/2014/main" id="{404C83D7-E936-4BFD-BB84-610E66966A19}"/>
              </a:ext>
            </a:extLst>
          </p:cNvPr>
          <p:cNvSpPr/>
          <p:nvPr/>
        </p:nvSpPr>
        <p:spPr>
          <a:xfrm>
            <a:off x="7399226" y="4314004"/>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4" name="TextBox 191">
            <a:extLst>
              <a:ext uri="{FF2B5EF4-FFF2-40B4-BE49-F238E27FC236}">
                <a16:creationId xmlns:a16="http://schemas.microsoft.com/office/drawing/2014/main" id="{C198F373-A34E-408B-ACC6-20E87CEC70E0}"/>
              </a:ext>
            </a:extLst>
          </p:cNvPr>
          <p:cNvSpPr txBox="1"/>
          <p:nvPr/>
        </p:nvSpPr>
        <p:spPr>
          <a:xfrm>
            <a:off x="3023043" y="3188167"/>
            <a:ext cx="1460656"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Inventive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5" name="Rectangle 192">
            <a:extLst>
              <a:ext uri="{FF2B5EF4-FFF2-40B4-BE49-F238E27FC236}">
                <a16:creationId xmlns:a16="http://schemas.microsoft.com/office/drawing/2014/main" id="{B29C82BA-BB00-4B92-97BA-125AD4943720}"/>
              </a:ext>
            </a:extLst>
          </p:cNvPr>
          <p:cNvSpPr/>
          <p:nvPr/>
        </p:nvSpPr>
        <p:spPr>
          <a:xfrm>
            <a:off x="1181767" y="3393787"/>
            <a:ext cx="3309484" cy="616836"/>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86" name="TextBox 193">
            <a:extLst>
              <a:ext uri="{FF2B5EF4-FFF2-40B4-BE49-F238E27FC236}">
                <a16:creationId xmlns:a16="http://schemas.microsoft.com/office/drawing/2014/main" id="{710B129D-229F-4198-8568-B0A460A2C826}"/>
              </a:ext>
            </a:extLst>
          </p:cNvPr>
          <p:cNvSpPr txBox="1"/>
          <p:nvPr/>
        </p:nvSpPr>
        <p:spPr>
          <a:xfrm>
            <a:off x="3060694" y="1988602"/>
            <a:ext cx="1460656"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Inventive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87" name="Rectangle 194">
            <a:extLst>
              <a:ext uri="{FF2B5EF4-FFF2-40B4-BE49-F238E27FC236}">
                <a16:creationId xmlns:a16="http://schemas.microsoft.com/office/drawing/2014/main" id="{F80B9283-3D7D-486B-B22E-8A0353D0B0AD}"/>
              </a:ext>
            </a:extLst>
          </p:cNvPr>
          <p:cNvSpPr/>
          <p:nvPr/>
        </p:nvSpPr>
        <p:spPr>
          <a:xfrm>
            <a:off x="1219418" y="2194222"/>
            <a:ext cx="3309484" cy="616836"/>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188" name="Group 2170">
            <a:extLst>
              <a:ext uri="{FF2B5EF4-FFF2-40B4-BE49-F238E27FC236}">
                <a16:creationId xmlns:a16="http://schemas.microsoft.com/office/drawing/2014/main" id="{61DA495B-B4A4-48CA-B359-BA1C6DF441EC}"/>
              </a:ext>
            </a:extLst>
          </p:cNvPr>
          <p:cNvGrpSpPr/>
          <p:nvPr/>
        </p:nvGrpSpPr>
        <p:grpSpPr>
          <a:xfrm rot="5400000">
            <a:off x="4625197" y="2367722"/>
            <a:ext cx="323475" cy="278493"/>
            <a:chOff x="7469601" y="3928923"/>
            <a:chExt cx="323475" cy="278493"/>
          </a:xfrm>
          <a:solidFill>
            <a:schemeClr val="accent2"/>
          </a:solidFill>
        </p:grpSpPr>
        <p:sp>
          <p:nvSpPr>
            <p:cNvPr id="189" name="Oval 145">
              <a:extLst>
                <a:ext uri="{FF2B5EF4-FFF2-40B4-BE49-F238E27FC236}">
                  <a16:creationId xmlns:a16="http://schemas.microsoft.com/office/drawing/2014/main" id="{352BD74B-FB37-41B6-9F74-7B15E65E8943}"/>
                </a:ext>
              </a:extLst>
            </p:cNvPr>
            <p:cNvSpPr>
              <a:spLocks noChangeArrowheads="1"/>
            </p:cNvSpPr>
            <p:nvPr/>
          </p:nvSpPr>
          <p:spPr bwMode="auto">
            <a:xfrm>
              <a:off x="7469601" y="4157803"/>
              <a:ext cx="50274" cy="49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90" name="Oval 146">
              <a:extLst>
                <a:ext uri="{FF2B5EF4-FFF2-40B4-BE49-F238E27FC236}">
                  <a16:creationId xmlns:a16="http://schemas.microsoft.com/office/drawing/2014/main" id="{DDE6A528-9DFF-440A-8D90-9D97079867A2}"/>
                </a:ext>
              </a:extLst>
            </p:cNvPr>
            <p:cNvSpPr>
              <a:spLocks noChangeArrowheads="1"/>
            </p:cNvSpPr>
            <p:nvPr/>
          </p:nvSpPr>
          <p:spPr bwMode="auto">
            <a:xfrm>
              <a:off x="7507306" y="4081069"/>
              <a:ext cx="49613" cy="4961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91" name="Oval 147">
              <a:extLst>
                <a:ext uri="{FF2B5EF4-FFF2-40B4-BE49-F238E27FC236}">
                  <a16:creationId xmlns:a16="http://schemas.microsoft.com/office/drawing/2014/main" id="{79ECCD3D-1718-4501-ABC1-44BFD60A1683}"/>
                </a:ext>
              </a:extLst>
            </p:cNvPr>
            <p:cNvSpPr>
              <a:spLocks noChangeArrowheads="1"/>
            </p:cNvSpPr>
            <p:nvPr/>
          </p:nvSpPr>
          <p:spPr bwMode="auto">
            <a:xfrm>
              <a:off x="7554273" y="4018226"/>
              <a:ext cx="49613" cy="502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92" name="Oval 148">
              <a:extLst>
                <a:ext uri="{FF2B5EF4-FFF2-40B4-BE49-F238E27FC236}">
                  <a16:creationId xmlns:a16="http://schemas.microsoft.com/office/drawing/2014/main" id="{4C6DB9C0-0E15-434C-BBC0-D9C0077CC089}"/>
                </a:ext>
              </a:extLst>
            </p:cNvPr>
            <p:cNvSpPr>
              <a:spLocks noChangeArrowheads="1"/>
            </p:cNvSpPr>
            <p:nvPr/>
          </p:nvSpPr>
          <p:spPr bwMode="auto">
            <a:xfrm>
              <a:off x="7611824" y="3971259"/>
              <a:ext cx="50274" cy="502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93" name="Oval 149">
              <a:extLst>
                <a:ext uri="{FF2B5EF4-FFF2-40B4-BE49-F238E27FC236}">
                  <a16:creationId xmlns:a16="http://schemas.microsoft.com/office/drawing/2014/main" id="{6D05F74F-4E79-46F3-A899-C964B0A33112}"/>
                </a:ext>
              </a:extLst>
            </p:cNvPr>
            <p:cNvSpPr>
              <a:spLocks noChangeArrowheads="1"/>
            </p:cNvSpPr>
            <p:nvPr/>
          </p:nvSpPr>
          <p:spPr bwMode="auto">
            <a:xfrm>
              <a:off x="7674667" y="3946122"/>
              <a:ext cx="48290" cy="50274"/>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194" name="Oval 150">
              <a:extLst>
                <a:ext uri="{FF2B5EF4-FFF2-40B4-BE49-F238E27FC236}">
                  <a16:creationId xmlns:a16="http://schemas.microsoft.com/office/drawing/2014/main" id="{03A83659-A9A4-42BE-BBBE-3A8E87C57A4C}"/>
                </a:ext>
              </a:extLst>
            </p:cNvPr>
            <p:cNvSpPr>
              <a:spLocks noChangeArrowheads="1"/>
            </p:cNvSpPr>
            <p:nvPr/>
          </p:nvSpPr>
          <p:spPr bwMode="auto">
            <a:xfrm>
              <a:off x="7743463" y="3928923"/>
              <a:ext cx="49613" cy="48951"/>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Tree>
    <p:extLst>
      <p:ext uri="{BB962C8B-B14F-4D97-AF65-F5344CB8AC3E}">
        <p14:creationId xmlns:p14="http://schemas.microsoft.com/office/powerpoint/2010/main" val="1305191415"/>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9"/>
                                        </p:tgtEl>
                                        <p:attrNameLst>
                                          <p:attrName>style.visibility</p:attrName>
                                        </p:attrNameLst>
                                      </p:cBhvr>
                                      <p:to>
                                        <p:strVal val="visible"/>
                                      </p:to>
                                    </p:set>
                                    <p:animEffect transition="in" filter="fade">
                                      <p:cBhvr>
                                        <p:cTn id="7" dur="500"/>
                                        <p:tgtEl>
                                          <p:spTgt spid="119"/>
                                        </p:tgtEl>
                                      </p:cBhvr>
                                    </p:animEffect>
                                    <p:anim calcmode="lin" valueType="num">
                                      <p:cBhvr>
                                        <p:cTn id="8" dur="500" fill="hold"/>
                                        <p:tgtEl>
                                          <p:spTgt spid="119"/>
                                        </p:tgtEl>
                                        <p:attrNameLst>
                                          <p:attrName>ppt_x</p:attrName>
                                        </p:attrNameLst>
                                      </p:cBhvr>
                                      <p:tavLst>
                                        <p:tav tm="0">
                                          <p:val>
                                            <p:strVal val="#ppt_x"/>
                                          </p:val>
                                        </p:tav>
                                        <p:tav tm="100000">
                                          <p:val>
                                            <p:strVal val="#ppt_x"/>
                                          </p:val>
                                        </p:tav>
                                      </p:tavLst>
                                    </p:anim>
                                    <p:anim calcmode="lin" valueType="num">
                                      <p:cBhvr>
                                        <p:cTn id="9" dur="500" fill="hold"/>
                                        <p:tgtEl>
                                          <p:spTgt spid="119"/>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4" fill="hold" nodeType="afterEffect">
                                  <p:stCondLst>
                                    <p:cond delay="0"/>
                                  </p:stCondLst>
                                  <p:childTnLst>
                                    <p:set>
                                      <p:cBhvr>
                                        <p:cTn id="12" dur="1" fill="hold">
                                          <p:stCondLst>
                                            <p:cond delay="0"/>
                                          </p:stCondLst>
                                        </p:cTn>
                                        <p:tgtEl>
                                          <p:spTgt spid="188"/>
                                        </p:tgtEl>
                                        <p:attrNameLst>
                                          <p:attrName>style.visibility</p:attrName>
                                        </p:attrNameLst>
                                      </p:cBhvr>
                                      <p:to>
                                        <p:strVal val="visible"/>
                                      </p:to>
                                    </p:set>
                                    <p:animEffect transition="in" filter="wipe(down)">
                                      <p:cBhvr>
                                        <p:cTn id="13" dur="500"/>
                                        <p:tgtEl>
                                          <p:spTgt spid="188"/>
                                        </p:tgtEl>
                                      </p:cBhvr>
                                    </p:animEffect>
                                  </p:childTnLst>
                                </p:cTn>
                              </p:par>
                            </p:childTnLst>
                          </p:cTn>
                        </p:par>
                        <p:par>
                          <p:cTn id="14" fill="hold">
                            <p:stCondLst>
                              <p:cond delay="1000"/>
                            </p:stCondLst>
                            <p:childTnLst>
                              <p:par>
                                <p:cTn id="15" presetID="18" presetClass="entr" presetSubtype="12" fill="hold" grpId="0" nodeType="afterEffect">
                                  <p:stCondLst>
                                    <p:cond delay="0"/>
                                  </p:stCondLst>
                                  <p:childTnLst>
                                    <p:set>
                                      <p:cBhvr>
                                        <p:cTn id="16" dur="1" fill="hold">
                                          <p:stCondLst>
                                            <p:cond delay="0"/>
                                          </p:stCondLst>
                                        </p:cTn>
                                        <p:tgtEl>
                                          <p:spTgt spid="186"/>
                                        </p:tgtEl>
                                        <p:attrNameLst>
                                          <p:attrName>style.visibility</p:attrName>
                                        </p:attrNameLst>
                                      </p:cBhvr>
                                      <p:to>
                                        <p:strVal val="visible"/>
                                      </p:to>
                                    </p:set>
                                    <p:animEffect transition="in" filter="strips(downLeft)">
                                      <p:cBhvr>
                                        <p:cTn id="17" dur="500"/>
                                        <p:tgtEl>
                                          <p:spTgt spid="186"/>
                                        </p:tgtEl>
                                      </p:cBhvr>
                                    </p:animEffect>
                                  </p:childTnLst>
                                </p:cTn>
                              </p:par>
                            </p:childTnLst>
                          </p:cTn>
                        </p:par>
                        <p:par>
                          <p:cTn id="18" fill="hold">
                            <p:stCondLst>
                              <p:cond delay="1500"/>
                            </p:stCondLst>
                            <p:childTnLst>
                              <p:par>
                                <p:cTn id="19" presetID="18" presetClass="entr" presetSubtype="12" fill="hold" grpId="0" nodeType="afterEffect">
                                  <p:stCondLst>
                                    <p:cond delay="0"/>
                                  </p:stCondLst>
                                  <p:childTnLst>
                                    <p:set>
                                      <p:cBhvr>
                                        <p:cTn id="20" dur="1" fill="hold">
                                          <p:stCondLst>
                                            <p:cond delay="0"/>
                                          </p:stCondLst>
                                        </p:cTn>
                                        <p:tgtEl>
                                          <p:spTgt spid="187"/>
                                        </p:tgtEl>
                                        <p:attrNameLst>
                                          <p:attrName>style.visibility</p:attrName>
                                        </p:attrNameLst>
                                      </p:cBhvr>
                                      <p:to>
                                        <p:strVal val="visible"/>
                                      </p:to>
                                    </p:set>
                                    <p:animEffect transition="in" filter="strips(downLeft)">
                                      <p:cBhvr>
                                        <p:cTn id="21" dur="500"/>
                                        <p:tgtEl>
                                          <p:spTgt spid="187"/>
                                        </p:tgtEl>
                                      </p:cBhvr>
                                    </p:animEffect>
                                  </p:childTnLst>
                                </p:cTn>
                              </p:par>
                            </p:childTnLst>
                          </p:cTn>
                        </p:par>
                        <p:par>
                          <p:cTn id="22" fill="hold">
                            <p:stCondLst>
                              <p:cond delay="2000"/>
                            </p:stCondLst>
                            <p:childTnLst>
                              <p:par>
                                <p:cTn id="23" presetID="18" presetClass="entr" presetSubtype="12" fill="hold" grpId="0" nodeType="afterEffect">
                                  <p:stCondLst>
                                    <p:cond delay="0"/>
                                  </p:stCondLst>
                                  <p:childTnLst>
                                    <p:set>
                                      <p:cBhvr>
                                        <p:cTn id="24" dur="1" fill="hold">
                                          <p:stCondLst>
                                            <p:cond delay="0"/>
                                          </p:stCondLst>
                                        </p:cTn>
                                        <p:tgtEl>
                                          <p:spTgt spid="184"/>
                                        </p:tgtEl>
                                        <p:attrNameLst>
                                          <p:attrName>style.visibility</p:attrName>
                                        </p:attrNameLst>
                                      </p:cBhvr>
                                      <p:to>
                                        <p:strVal val="visible"/>
                                      </p:to>
                                    </p:set>
                                    <p:animEffect transition="in" filter="strips(downLeft)">
                                      <p:cBhvr>
                                        <p:cTn id="25" dur="500"/>
                                        <p:tgtEl>
                                          <p:spTgt spid="184"/>
                                        </p:tgtEl>
                                      </p:cBhvr>
                                    </p:animEffect>
                                  </p:childTnLst>
                                </p:cTn>
                              </p:par>
                            </p:childTnLst>
                          </p:cTn>
                        </p:par>
                        <p:par>
                          <p:cTn id="26" fill="hold">
                            <p:stCondLst>
                              <p:cond delay="2500"/>
                            </p:stCondLst>
                            <p:childTnLst>
                              <p:par>
                                <p:cTn id="27" presetID="18" presetClass="entr" presetSubtype="12" fill="hold" grpId="0" nodeType="afterEffect">
                                  <p:stCondLst>
                                    <p:cond delay="0"/>
                                  </p:stCondLst>
                                  <p:childTnLst>
                                    <p:set>
                                      <p:cBhvr>
                                        <p:cTn id="28" dur="1" fill="hold">
                                          <p:stCondLst>
                                            <p:cond delay="0"/>
                                          </p:stCondLst>
                                        </p:cTn>
                                        <p:tgtEl>
                                          <p:spTgt spid="185"/>
                                        </p:tgtEl>
                                        <p:attrNameLst>
                                          <p:attrName>style.visibility</p:attrName>
                                        </p:attrNameLst>
                                      </p:cBhvr>
                                      <p:to>
                                        <p:strVal val="visible"/>
                                      </p:to>
                                    </p:set>
                                    <p:animEffect transition="in" filter="strips(downLeft)">
                                      <p:cBhvr>
                                        <p:cTn id="29" dur="500"/>
                                        <p:tgtEl>
                                          <p:spTgt spid="185"/>
                                        </p:tgtEl>
                                      </p:cBhvr>
                                    </p:animEffect>
                                  </p:childTnLst>
                                </p:cTn>
                              </p:par>
                            </p:childTnLst>
                          </p:cTn>
                        </p:par>
                        <p:par>
                          <p:cTn id="30" fill="hold">
                            <p:stCondLst>
                              <p:cond delay="3000"/>
                            </p:stCondLst>
                            <p:childTnLst>
                              <p:par>
                                <p:cTn id="31" presetID="18" presetClass="entr" presetSubtype="6" fill="hold" grpId="0" nodeType="afterEffect">
                                  <p:stCondLst>
                                    <p:cond delay="0"/>
                                  </p:stCondLst>
                                  <p:childTnLst>
                                    <p:set>
                                      <p:cBhvr>
                                        <p:cTn id="32" dur="1" fill="hold">
                                          <p:stCondLst>
                                            <p:cond delay="0"/>
                                          </p:stCondLst>
                                        </p:cTn>
                                        <p:tgtEl>
                                          <p:spTgt spid="178"/>
                                        </p:tgtEl>
                                        <p:attrNameLst>
                                          <p:attrName>style.visibility</p:attrName>
                                        </p:attrNameLst>
                                      </p:cBhvr>
                                      <p:to>
                                        <p:strVal val="visible"/>
                                      </p:to>
                                    </p:set>
                                    <p:animEffect transition="in" filter="strips(downRight)">
                                      <p:cBhvr>
                                        <p:cTn id="33" dur="500"/>
                                        <p:tgtEl>
                                          <p:spTgt spid="178"/>
                                        </p:tgtEl>
                                      </p:cBhvr>
                                    </p:animEffect>
                                  </p:childTnLst>
                                </p:cTn>
                              </p:par>
                            </p:childTnLst>
                          </p:cTn>
                        </p:par>
                        <p:par>
                          <p:cTn id="34" fill="hold">
                            <p:stCondLst>
                              <p:cond delay="3500"/>
                            </p:stCondLst>
                            <p:childTnLst>
                              <p:par>
                                <p:cTn id="35" presetID="18" presetClass="entr" presetSubtype="6" fill="hold" grpId="0" nodeType="afterEffect">
                                  <p:stCondLst>
                                    <p:cond delay="0"/>
                                  </p:stCondLst>
                                  <p:childTnLst>
                                    <p:set>
                                      <p:cBhvr>
                                        <p:cTn id="36" dur="1" fill="hold">
                                          <p:stCondLst>
                                            <p:cond delay="0"/>
                                          </p:stCondLst>
                                        </p:cTn>
                                        <p:tgtEl>
                                          <p:spTgt spid="179"/>
                                        </p:tgtEl>
                                        <p:attrNameLst>
                                          <p:attrName>style.visibility</p:attrName>
                                        </p:attrNameLst>
                                      </p:cBhvr>
                                      <p:to>
                                        <p:strVal val="visible"/>
                                      </p:to>
                                    </p:set>
                                    <p:animEffect transition="in" filter="strips(downRight)">
                                      <p:cBhvr>
                                        <p:cTn id="37" dur="500"/>
                                        <p:tgtEl>
                                          <p:spTgt spid="179"/>
                                        </p:tgtEl>
                                      </p:cBhvr>
                                    </p:animEffect>
                                  </p:childTnLst>
                                </p:cTn>
                              </p:par>
                            </p:childTnLst>
                          </p:cTn>
                        </p:par>
                        <p:par>
                          <p:cTn id="38" fill="hold">
                            <p:stCondLst>
                              <p:cond delay="4000"/>
                            </p:stCondLst>
                            <p:childTnLst>
                              <p:par>
                                <p:cTn id="39" presetID="18" presetClass="entr" presetSubtype="6" fill="hold" grpId="0" nodeType="afterEffect">
                                  <p:stCondLst>
                                    <p:cond delay="0"/>
                                  </p:stCondLst>
                                  <p:childTnLst>
                                    <p:set>
                                      <p:cBhvr>
                                        <p:cTn id="40" dur="1" fill="hold">
                                          <p:stCondLst>
                                            <p:cond delay="0"/>
                                          </p:stCondLst>
                                        </p:cTn>
                                        <p:tgtEl>
                                          <p:spTgt spid="181"/>
                                        </p:tgtEl>
                                        <p:attrNameLst>
                                          <p:attrName>style.visibility</p:attrName>
                                        </p:attrNameLst>
                                      </p:cBhvr>
                                      <p:to>
                                        <p:strVal val="visible"/>
                                      </p:to>
                                    </p:set>
                                    <p:animEffect transition="in" filter="strips(downRight)">
                                      <p:cBhvr>
                                        <p:cTn id="41" dur="500"/>
                                        <p:tgtEl>
                                          <p:spTgt spid="181"/>
                                        </p:tgtEl>
                                      </p:cBhvr>
                                    </p:animEffect>
                                  </p:childTnLst>
                                </p:cTn>
                              </p:par>
                            </p:childTnLst>
                          </p:cTn>
                        </p:par>
                        <p:par>
                          <p:cTn id="42" fill="hold">
                            <p:stCondLst>
                              <p:cond delay="4500"/>
                            </p:stCondLst>
                            <p:childTnLst>
                              <p:par>
                                <p:cTn id="43" presetID="18" presetClass="entr" presetSubtype="6" fill="hold" grpId="0" nodeType="afterEffect">
                                  <p:stCondLst>
                                    <p:cond delay="0"/>
                                  </p:stCondLst>
                                  <p:childTnLst>
                                    <p:set>
                                      <p:cBhvr>
                                        <p:cTn id="44" dur="1" fill="hold">
                                          <p:stCondLst>
                                            <p:cond delay="0"/>
                                          </p:stCondLst>
                                        </p:cTn>
                                        <p:tgtEl>
                                          <p:spTgt spid="180"/>
                                        </p:tgtEl>
                                        <p:attrNameLst>
                                          <p:attrName>style.visibility</p:attrName>
                                        </p:attrNameLst>
                                      </p:cBhvr>
                                      <p:to>
                                        <p:strVal val="visible"/>
                                      </p:to>
                                    </p:set>
                                    <p:animEffect transition="in" filter="strips(downRight)">
                                      <p:cBhvr>
                                        <p:cTn id="45" dur="500"/>
                                        <p:tgtEl>
                                          <p:spTgt spid="180"/>
                                        </p:tgtEl>
                                      </p:cBhvr>
                                    </p:animEffect>
                                  </p:childTnLst>
                                </p:cTn>
                              </p:par>
                            </p:childTnLst>
                          </p:cTn>
                        </p:par>
                        <p:par>
                          <p:cTn id="46" fill="hold">
                            <p:stCondLst>
                              <p:cond delay="5000"/>
                            </p:stCondLst>
                            <p:childTnLst>
                              <p:par>
                                <p:cTn id="47" presetID="18" presetClass="entr" presetSubtype="6" fill="hold" grpId="0" nodeType="afterEffect">
                                  <p:stCondLst>
                                    <p:cond delay="0"/>
                                  </p:stCondLst>
                                  <p:childTnLst>
                                    <p:set>
                                      <p:cBhvr>
                                        <p:cTn id="48" dur="1" fill="hold">
                                          <p:stCondLst>
                                            <p:cond delay="0"/>
                                          </p:stCondLst>
                                        </p:cTn>
                                        <p:tgtEl>
                                          <p:spTgt spid="182"/>
                                        </p:tgtEl>
                                        <p:attrNameLst>
                                          <p:attrName>style.visibility</p:attrName>
                                        </p:attrNameLst>
                                      </p:cBhvr>
                                      <p:to>
                                        <p:strVal val="visible"/>
                                      </p:to>
                                    </p:set>
                                    <p:animEffect transition="in" filter="strips(downRight)">
                                      <p:cBhvr>
                                        <p:cTn id="49" dur="500"/>
                                        <p:tgtEl>
                                          <p:spTgt spid="182"/>
                                        </p:tgtEl>
                                      </p:cBhvr>
                                    </p:animEffect>
                                  </p:childTnLst>
                                </p:cTn>
                              </p:par>
                            </p:childTnLst>
                          </p:cTn>
                        </p:par>
                        <p:par>
                          <p:cTn id="50" fill="hold">
                            <p:stCondLst>
                              <p:cond delay="5500"/>
                            </p:stCondLst>
                            <p:childTnLst>
                              <p:par>
                                <p:cTn id="51" presetID="18" presetClass="entr" presetSubtype="6" fill="hold" grpId="0" nodeType="afterEffect">
                                  <p:stCondLst>
                                    <p:cond delay="0"/>
                                  </p:stCondLst>
                                  <p:childTnLst>
                                    <p:set>
                                      <p:cBhvr>
                                        <p:cTn id="52" dur="1" fill="hold">
                                          <p:stCondLst>
                                            <p:cond delay="0"/>
                                          </p:stCondLst>
                                        </p:cTn>
                                        <p:tgtEl>
                                          <p:spTgt spid="183"/>
                                        </p:tgtEl>
                                        <p:attrNameLst>
                                          <p:attrName>style.visibility</p:attrName>
                                        </p:attrNameLst>
                                      </p:cBhvr>
                                      <p:to>
                                        <p:strVal val="visible"/>
                                      </p:to>
                                    </p:set>
                                    <p:animEffect transition="in" filter="strips(downRight)">
                                      <p:cBhvr>
                                        <p:cTn id="53" dur="500"/>
                                        <p:tgtEl>
                                          <p:spTgt spid="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 grpId="0"/>
      <p:bldP spid="179" grpId="0"/>
      <p:bldP spid="180" grpId="0"/>
      <p:bldP spid="181" grpId="0"/>
      <p:bldP spid="182" grpId="0"/>
      <p:bldP spid="183" grpId="0"/>
      <p:bldP spid="184" grpId="0"/>
      <p:bldP spid="185" grpId="0"/>
      <p:bldP spid="186" grpId="0"/>
      <p:bldP spid="187"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0" name="Group 69">
            <a:extLst>
              <a:ext uri="{FF2B5EF4-FFF2-40B4-BE49-F238E27FC236}">
                <a16:creationId xmlns:a16="http://schemas.microsoft.com/office/drawing/2014/main" id="{144BAF20-D9F2-4E8B-B650-1479C29C5377}"/>
              </a:ext>
            </a:extLst>
          </p:cNvPr>
          <p:cNvGrpSpPr/>
          <p:nvPr/>
        </p:nvGrpSpPr>
        <p:grpSpPr>
          <a:xfrm>
            <a:off x="0" y="3529013"/>
            <a:ext cx="6094413" cy="2306638"/>
            <a:chOff x="0" y="3529013"/>
            <a:chExt cx="6094413" cy="2306638"/>
          </a:xfrm>
        </p:grpSpPr>
        <p:sp>
          <p:nvSpPr>
            <p:cNvPr id="9" name="Rectangle 9">
              <a:extLst>
                <a:ext uri="{FF2B5EF4-FFF2-40B4-BE49-F238E27FC236}">
                  <a16:creationId xmlns:a16="http://schemas.microsoft.com/office/drawing/2014/main" id="{AA6DC075-E1FA-41FE-B2B8-4721DB9C75F5}"/>
                </a:ext>
              </a:extLst>
            </p:cNvPr>
            <p:cNvSpPr>
              <a:spLocks noChangeArrowheads="1"/>
            </p:cNvSpPr>
            <p:nvPr/>
          </p:nvSpPr>
          <p:spPr bwMode="auto">
            <a:xfrm>
              <a:off x="0" y="4872038"/>
              <a:ext cx="2811463" cy="96361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Freeform 10">
              <a:extLst>
                <a:ext uri="{FF2B5EF4-FFF2-40B4-BE49-F238E27FC236}">
                  <a16:creationId xmlns:a16="http://schemas.microsoft.com/office/drawing/2014/main" id="{9B7AFB2D-7A3C-4635-B6CC-BA5DD2D7BC61}"/>
                </a:ext>
              </a:extLst>
            </p:cNvPr>
            <p:cNvSpPr>
              <a:spLocks/>
            </p:cNvSpPr>
            <p:nvPr/>
          </p:nvSpPr>
          <p:spPr bwMode="auto">
            <a:xfrm>
              <a:off x="2811463" y="3746500"/>
              <a:ext cx="1808163" cy="2089150"/>
            </a:xfrm>
            <a:custGeom>
              <a:avLst/>
              <a:gdLst>
                <a:gd name="T0" fmla="*/ 0 w 1139"/>
                <a:gd name="T1" fmla="*/ 709 h 1316"/>
                <a:gd name="T2" fmla="*/ 0 w 1139"/>
                <a:gd name="T3" fmla="*/ 1316 h 1316"/>
                <a:gd name="T4" fmla="*/ 1139 w 1139"/>
                <a:gd name="T5" fmla="*/ 135 h 1316"/>
                <a:gd name="T6" fmla="*/ 1139 w 1139"/>
                <a:gd name="T7" fmla="*/ 0 h 1316"/>
                <a:gd name="T8" fmla="*/ 0 w 1139"/>
                <a:gd name="T9" fmla="*/ 709 h 1316"/>
              </a:gdLst>
              <a:ahLst/>
              <a:cxnLst>
                <a:cxn ang="0">
                  <a:pos x="T0" y="T1"/>
                </a:cxn>
                <a:cxn ang="0">
                  <a:pos x="T2" y="T3"/>
                </a:cxn>
                <a:cxn ang="0">
                  <a:pos x="T4" y="T5"/>
                </a:cxn>
                <a:cxn ang="0">
                  <a:pos x="T6" y="T7"/>
                </a:cxn>
                <a:cxn ang="0">
                  <a:pos x="T8" y="T9"/>
                </a:cxn>
              </a:cxnLst>
              <a:rect l="0" t="0" r="r" b="b"/>
              <a:pathLst>
                <a:path w="1139" h="1316">
                  <a:moveTo>
                    <a:pt x="0" y="709"/>
                  </a:moveTo>
                  <a:lnTo>
                    <a:pt x="0" y="1316"/>
                  </a:lnTo>
                  <a:lnTo>
                    <a:pt x="1139" y="135"/>
                  </a:lnTo>
                  <a:lnTo>
                    <a:pt x="1139" y="0"/>
                  </a:lnTo>
                  <a:lnTo>
                    <a:pt x="0" y="709"/>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Freeform 11">
              <a:extLst>
                <a:ext uri="{FF2B5EF4-FFF2-40B4-BE49-F238E27FC236}">
                  <a16:creationId xmlns:a16="http://schemas.microsoft.com/office/drawing/2014/main" id="{A597AA66-A542-4889-A7EA-306CF4339EF1}"/>
                </a:ext>
              </a:extLst>
            </p:cNvPr>
            <p:cNvSpPr>
              <a:spLocks/>
            </p:cNvSpPr>
            <p:nvPr/>
          </p:nvSpPr>
          <p:spPr bwMode="auto">
            <a:xfrm>
              <a:off x="4619625" y="3529013"/>
              <a:ext cx="1474788" cy="431800"/>
            </a:xfrm>
            <a:custGeom>
              <a:avLst/>
              <a:gdLst>
                <a:gd name="T0" fmla="*/ 0 w 929"/>
                <a:gd name="T1" fmla="*/ 137 h 272"/>
                <a:gd name="T2" fmla="*/ 0 w 929"/>
                <a:gd name="T3" fmla="*/ 272 h 272"/>
                <a:gd name="T4" fmla="*/ 929 w 929"/>
                <a:gd name="T5" fmla="*/ 44 h 272"/>
                <a:gd name="T6" fmla="*/ 929 w 929"/>
                <a:gd name="T7" fmla="*/ 0 h 272"/>
                <a:gd name="T8" fmla="*/ 0 w 929"/>
                <a:gd name="T9" fmla="*/ 137 h 272"/>
              </a:gdLst>
              <a:ahLst/>
              <a:cxnLst>
                <a:cxn ang="0">
                  <a:pos x="T0" y="T1"/>
                </a:cxn>
                <a:cxn ang="0">
                  <a:pos x="T2" y="T3"/>
                </a:cxn>
                <a:cxn ang="0">
                  <a:pos x="T4" y="T5"/>
                </a:cxn>
                <a:cxn ang="0">
                  <a:pos x="T6" y="T7"/>
                </a:cxn>
                <a:cxn ang="0">
                  <a:pos x="T8" y="T9"/>
                </a:cxn>
              </a:cxnLst>
              <a:rect l="0" t="0" r="r" b="b"/>
              <a:pathLst>
                <a:path w="929" h="272">
                  <a:moveTo>
                    <a:pt x="0" y="137"/>
                  </a:moveTo>
                  <a:lnTo>
                    <a:pt x="0" y="272"/>
                  </a:lnTo>
                  <a:lnTo>
                    <a:pt x="929" y="44"/>
                  </a:lnTo>
                  <a:lnTo>
                    <a:pt x="929" y="0"/>
                  </a:lnTo>
                  <a:lnTo>
                    <a:pt x="0" y="13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9" name="Group 68">
            <a:extLst>
              <a:ext uri="{FF2B5EF4-FFF2-40B4-BE49-F238E27FC236}">
                <a16:creationId xmlns:a16="http://schemas.microsoft.com/office/drawing/2014/main" id="{71F41A9B-7E1D-4989-B31A-3FA75B332615}"/>
              </a:ext>
            </a:extLst>
          </p:cNvPr>
          <p:cNvGrpSpPr/>
          <p:nvPr/>
        </p:nvGrpSpPr>
        <p:grpSpPr>
          <a:xfrm>
            <a:off x="6094413" y="3529013"/>
            <a:ext cx="6094413" cy="2306638"/>
            <a:chOff x="6094413" y="3529013"/>
            <a:chExt cx="6094413" cy="2306638"/>
          </a:xfrm>
        </p:grpSpPr>
        <p:sp>
          <p:nvSpPr>
            <p:cNvPr id="24" name="Rectangle 24">
              <a:extLst>
                <a:ext uri="{FF2B5EF4-FFF2-40B4-BE49-F238E27FC236}">
                  <a16:creationId xmlns:a16="http://schemas.microsoft.com/office/drawing/2014/main" id="{AB023871-DF04-421E-9373-707EBB045BB0}"/>
                </a:ext>
              </a:extLst>
            </p:cNvPr>
            <p:cNvSpPr>
              <a:spLocks noChangeArrowheads="1"/>
            </p:cNvSpPr>
            <p:nvPr/>
          </p:nvSpPr>
          <p:spPr bwMode="auto">
            <a:xfrm>
              <a:off x="9377363" y="4872038"/>
              <a:ext cx="2811463" cy="963613"/>
            </a:xfrm>
            <a:prstGeom prst="rect">
              <a:avLst/>
            </a:prstGeom>
            <a:solidFill>
              <a:schemeClr val="accent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25">
              <a:extLst>
                <a:ext uri="{FF2B5EF4-FFF2-40B4-BE49-F238E27FC236}">
                  <a16:creationId xmlns:a16="http://schemas.microsoft.com/office/drawing/2014/main" id="{4AE25050-EE6B-409E-BD93-593562432F07}"/>
                </a:ext>
              </a:extLst>
            </p:cNvPr>
            <p:cNvSpPr>
              <a:spLocks/>
            </p:cNvSpPr>
            <p:nvPr/>
          </p:nvSpPr>
          <p:spPr bwMode="auto">
            <a:xfrm>
              <a:off x="7567613" y="3746500"/>
              <a:ext cx="1809750" cy="2089150"/>
            </a:xfrm>
            <a:custGeom>
              <a:avLst/>
              <a:gdLst>
                <a:gd name="T0" fmla="*/ 1140 w 1140"/>
                <a:gd name="T1" fmla="*/ 709 h 1316"/>
                <a:gd name="T2" fmla="*/ 1140 w 1140"/>
                <a:gd name="T3" fmla="*/ 1316 h 1316"/>
                <a:gd name="T4" fmla="*/ 0 w 1140"/>
                <a:gd name="T5" fmla="*/ 135 h 1316"/>
                <a:gd name="T6" fmla="*/ 0 w 1140"/>
                <a:gd name="T7" fmla="*/ 0 h 1316"/>
                <a:gd name="T8" fmla="*/ 1140 w 1140"/>
                <a:gd name="T9" fmla="*/ 709 h 1316"/>
              </a:gdLst>
              <a:ahLst/>
              <a:cxnLst>
                <a:cxn ang="0">
                  <a:pos x="T0" y="T1"/>
                </a:cxn>
                <a:cxn ang="0">
                  <a:pos x="T2" y="T3"/>
                </a:cxn>
                <a:cxn ang="0">
                  <a:pos x="T4" y="T5"/>
                </a:cxn>
                <a:cxn ang="0">
                  <a:pos x="T6" y="T7"/>
                </a:cxn>
                <a:cxn ang="0">
                  <a:pos x="T8" y="T9"/>
                </a:cxn>
              </a:cxnLst>
              <a:rect l="0" t="0" r="r" b="b"/>
              <a:pathLst>
                <a:path w="1140" h="1316">
                  <a:moveTo>
                    <a:pt x="1140" y="709"/>
                  </a:moveTo>
                  <a:lnTo>
                    <a:pt x="1140" y="1316"/>
                  </a:lnTo>
                  <a:lnTo>
                    <a:pt x="0" y="135"/>
                  </a:lnTo>
                  <a:lnTo>
                    <a:pt x="0" y="0"/>
                  </a:lnTo>
                  <a:lnTo>
                    <a:pt x="1140" y="709"/>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6">
              <a:extLst>
                <a:ext uri="{FF2B5EF4-FFF2-40B4-BE49-F238E27FC236}">
                  <a16:creationId xmlns:a16="http://schemas.microsoft.com/office/drawing/2014/main" id="{A11B48AB-CB5A-4455-90AB-23E3A1D976DE}"/>
                </a:ext>
              </a:extLst>
            </p:cNvPr>
            <p:cNvSpPr>
              <a:spLocks/>
            </p:cNvSpPr>
            <p:nvPr/>
          </p:nvSpPr>
          <p:spPr bwMode="auto">
            <a:xfrm>
              <a:off x="6094413" y="3529013"/>
              <a:ext cx="1473200" cy="431800"/>
            </a:xfrm>
            <a:custGeom>
              <a:avLst/>
              <a:gdLst>
                <a:gd name="T0" fmla="*/ 928 w 928"/>
                <a:gd name="T1" fmla="*/ 137 h 272"/>
                <a:gd name="T2" fmla="*/ 928 w 928"/>
                <a:gd name="T3" fmla="*/ 272 h 272"/>
                <a:gd name="T4" fmla="*/ 0 w 928"/>
                <a:gd name="T5" fmla="*/ 44 h 272"/>
                <a:gd name="T6" fmla="*/ 0 w 928"/>
                <a:gd name="T7" fmla="*/ 0 h 272"/>
                <a:gd name="T8" fmla="*/ 928 w 928"/>
                <a:gd name="T9" fmla="*/ 137 h 272"/>
              </a:gdLst>
              <a:ahLst/>
              <a:cxnLst>
                <a:cxn ang="0">
                  <a:pos x="T0" y="T1"/>
                </a:cxn>
                <a:cxn ang="0">
                  <a:pos x="T2" y="T3"/>
                </a:cxn>
                <a:cxn ang="0">
                  <a:pos x="T4" y="T5"/>
                </a:cxn>
                <a:cxn ang="0">
                  <a:pos x="T6" y="T7"/>
                </a:cxn>
                <a:cxn ang="0">
                  <a:pos x="T8" y="T9"/>
                </a:cxn>
              </a:cxnLst>
              <a:rect l="0" t="0" r="r" b="b"/>
              <a:pathLst>
                <a:path w="928" h="272">
                  <a:moveTo>
                    <a:pt x="928" y="137"/>
                  </a:moveTo>
                  <a:lnTo>
                    <a:pt x="928" y="272"/>
                  </a:lnTo>
                  <a:lnTo>
                    <a:pt x="0" y="44"/>
                  </a:lnTo>
                  <a:lnTo>
                    <a:pt x="0" y="0"/>
                  </a:lnTo>
                  <a:lnTo>
                    <a:pt x="928" y="13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8" name="Group 67">
            <a:extLst>
              <a:ext uri="{FF2B5EF4-FFF2-40B4-BE49-F238E27FC236}">
                <a16:creationId xmlns:a16="http://schemas.microsoft.com/office/drawing/2014/main" id="{232E46DD-7C55-468B-9460-DF5D13225BF9}"/>
              </a:ext>
            </a:extLst>
          </p:cNvPr>
          <p:cNvGrpSpPr/>
          <p:nvPr/>
        </p:nvGrpSpPr>
        <p:grpSpPr>
          <a:xfrm>
            <a:off x="0" y="3465513"/>
            <a:ext cx="6094413" cy="1406525"/>
            <a:chOff x="0" y="3465513"/>
            <a:chExt cx="6094413" cy="1406525"/>
          </a:xfrm>
        </p:grpSpPr>
        <p:sp>
          <p:nvSpPr>
            <p:cNvPr id="12" name="Rectangle 12">
              <a:extLst>
                <a:ext uri="{FF2B5EF4-FFF2-40B4-BE49-F238E27FC236}">
                  <a16:creationId xmlns:a16="http://schemas.microsoft.com/office/drawing/2014/main" id="{518A6F3E-8A71-469C-9D38-15626FDEE7A7}"/>
                </a:ext>
              </a:extLst>
            </p:cNvPr>
            <p:cNvSpPr>
              <a:spLocks noChangeArrowheads="1"/>
            </p:cNvSpPr>
            <p:nvPr/>
          </p:nvSpPr>
          <p:spPr bwMode="auto">
            <a:xfrm>
              <a:off x="0" y="3911600"/>
              <a:ext cx="2811463" cy="960438"/>
            </a:xfrm>
            <a:prstGeom prst="rect">
              <a:avLst/>
            </a:prstGeom>
            <a:solidFill>
              <a:schemeClr val="accent5"/>
            </a:solidFill>
            <a:ln>
              <a:noFill/>
            </a:ln>
            <a:effectLst>
              <a:outerShdw blurRad="165100" dist="127000" dir="5400000" algn="t" rotWithShape="0">
                <a:prstClr val="black">
                  <a:alpha val="24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357617F3-1785-4AE6-926F-30B1149A95DC}"/>
                </a:ext>
              </a:extLst>
            </p:cNvPr>
            <p:cNvSpPr>
              <a:spLocks/>
            </p:cNvSpPr>
            <p:nvPr/>
          </p:nvSpPr>
          <p:spPr bwMode="auto">
            <a:xfrm>
              <a:off x="2811463" y="3536950"/>
              <a:ext cx="1808163" cy="1335088"/>
            </a:xfrm>
            <a:custGeom>
              <a:avLst/>
              <a:gdLst>
                <a:gd name="T0" fmla="*/ 0 w 1139"/>
                <a:gd name="T1" fmla="*/ 236 h 841"/>
                <a:gd name="T2" fmla="*/ 0 w 1139"/>
                <a:gd name="T3" fmla="*/ 841 h 841"/>
                <a:gd name="T4" fmla="*/ 1139 w 1139"/>
                <a:gd name="T5" fmla="*/ 132 h 841"/>
                <a:gd name="T6" fmla="*/ 1139 w 1139"/>
                <a:gd name="T7" fmla="*/ 0 h 841"/>
                <a:gd name="T8" fmla="*/ 0 w 1139"/>
                <a:gd name="T9" fmla="*/ 236 h 841"/>
              </a:gdLst>
              <a:ahLst/>
              <a:cxnLst>
                <a:cxn ang="0">
                  <a:pos x="T0" y="T1"/>
                </a:cxn>
                <a:cxn ang="0">
                  <a:pos x="T2" y="T3"/>
                </a:cxn>
                <a:cxn ang="0">
                  <a:pos x="T4" y="T5"/>
                </a:cxn>
                <a:cxn ang="0">
                  <a:pos x="T6" y="T7"/>
                </a:cxn>
                <a:cxn ang="0">
                  <a:pos x="T8" y="T9"/>
                </a:cxn>
              </a:cxnLst>
              <a:rect l="0" t="0" r="r" b="b"/>
              <a:pathLst>
                <a:path w="1139" h="841">
                  <a:moveTo>
                    <a:pt x="0" y="236"/>
                  </a:moveTo>
                  <a:lnTo>
                    <a:pt x="0" y="841"/>
                  </a:lnTo>
                  <a:lnTo>
                    <a:pt x="1139" y="132"/>
                  </a:lnTo>
                  <a:lnTo>
                    <a:pt x="1139" y="0"/>
                  </a:lnTo>
                  <a:lnTo>
                    <a:pt x="0" y="236"/>
                  </a:lnTo>
                  <a:close/>
                </a:path>
              </a:pathLst>
            </a:custGeom>
            <a:solidFill>
              <a:schemeClr val="accent5">
                <a:lumMod val="75000"/>
              </a:schemeClr>
            </a:solidFill>
            <a:ln>
              <a:noFill/>
            </a:ln>
            <a:effectLst>
              <a:outerShdw blurRad="165100" dist="127000" dir="5400000" algn="t"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9206EECC-4BEA-47DC-8DCB-2F2D1471457D}"/>
                </a:ext>
              </a:extLst>
            </p:cNvPr>
            <p:cNvSpPr>
              <a:spLocks/>
            </p:cNvSpPr>
            <p:nvPr/>
          </p:nvSpPr>
          <p:spPr bwMode="auto">
            <a:xfrm>
              <a:off x="4619625" y="3465513"/>
              <a:ext cx="1474788" cy="280988"/>
            </a:xfrm>
            <a:custGeom>
              <a:avLst/>
              <a:gdLst>
                <a:gd name="T0" fmla="*/ 0 w 929"/>
                <a:gd name="T1" fmla="*/ 177 h 177"/>
                <a:gd name="T2" fmla="*/ 929 w 929"/>
                <a:gd name="T3" fmla="*/ 40 h 177"/>
                <a:gd name="T4" fmla="*/ 929 w 929"/>
                <a:gd name="T5" fmla="*/ 0 h 177"/>
                <a:gd name="T6" fmla="*/ 0 w 929"/>
                <a:gd name="T7" fmla="*/ 45 h 177"/>
                <a:gd name="T8" fmla="*/ 0 w 929"/>
                <a:gd name="T9" fmla="*/ 177 h 177"/>
              </a:gdLst>
              <a:ahLst/>
              <a:cxnLst>
                <a:cxn ang="0">
                  <a:pos x="T0" y="T1"/>
                </a:cxn>
                <a:cxn ang="0">
                  <a:pos x="T2" y="T3"/>
                </a:cxn>
                <a:cxn ang="0">
                  <a:pos x="T4" y="T5"/>
                </a:cxn>
                <a:cxn ang="0">
                  <a:pos x="T6" y="T7"/>
                </a:cxn>
                <a:cxn ang="0">
                  <a:pos x="T8" y="T9"/>
                </a:cxn>
              </a:cxnLst>
              <a:rect l="0" t="0" r="r" b="b"/>
              <a:pathLst>
                <a:path w="929" h="177">
                  <a:moveTo>
                    <a:pt x="0" y="177"/>
                  </a:moveTo>
                  <a:lnTo>
                    <a:pt x="929" y="40"/>
                  </a:lnTo>
                  <a:lnTo>
                    <a:pt x="929" y="0"/>
                  </a:lnTo>
                  <a:lnTo>
                    <a:pt x="0" y="45"/>
                  </a:lnTo>
                  <a:lnTo>
                    <a:pt x="0" y="177"/>
                  </a:lnTo>
                  <a:close/>
                </a:path>
              </a:pathLst>
            </a:custGeom>
            <a:solidFill>
              <a:schemeClr val="accent5"/>
            </a:solidFill>
            <a:ln>
              <a:noFill/>
            </a:ln>
            <a:effectLst>
              <a:outerShdw blurRad="165100" dist="127000" dir="5400000" algn="t"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7" name="Group 66">
            <a:extLst>
              <a:ext uri="{FF2B5EF4-FFF2-40B4-BE49-F238E27FC236}">
                <a16:creationId xmlns:a16="http://schemas.microsoft.com/office/drawing/2014/main" id="{FF0B73BC-7C13-4182-B0B9-F05AC00021D5}"/>
              </a:ext>
            </a:extLst>
          </p:cNvPr>
          <p:cNvGrpSpPr/>
          <p:nvPr/>
        </p:nvGrpSpPr>
        <p:grpSpPr>
          <a:xfrm>
            <a:off x="6094413" y="3465513"/>
            <a:ext cx="6094413" cy="1406525"/>
            <a:chOff x="6094413" y="3465513"/>
            <a:chExt cx="6094413" cy="1406525"/>
          </a:xfrm>
        </p:grpSpPr>
        <p:sp>
          <p:nvSpPr>
            <p:cNvPr id="27" name="Rectangle 27">
              <a:extLst>
                <a:ext uri="{FF2B5EF4-FFF2-40B4-BE49-F238E27FC236}">
                  <a16:creationId xmlns:a16="http://schemas.microsoft.com/office/drawing/2014/main" id="{DAB8FD71-7F98-41CE-9A2C-2779EEC05A1A}"/>
                </a:ext>
              </a:extLst>
            </p:cNvPr>
            <p:cNvSpPr>
              <a:spLocks noChangeArrowheads="1"/>
            </p:cNvSpPr>
            <p:nvPr/>
          </p:nvSpPr>
          <p:spPr bwMode="auto">
            <a:xfrm>
              <a:off x="9377363" y="3911600"/>
              <a:ext cx="2811463" cy="960438"/>
            </a:xfrm>
            <a:prstGeom prst="rect">
              <a:avLst/>
            </a:prstGeom>
            <a:solidFill>
              <a:schemeClr val="accent5"/>
            </a:solidFill>
            <a:ln>
              <a:noFill/>
            </a:ln>
            <a:effectLst>
              <a:outerShdw blurRad="165100" dist="127000" dir="5400000" algn="t" rotWithShape="0">
                <a:prstClr val="black">
                  <a:alpha val="24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8">
              <a:extLst>
                <a:ext uri="{FF2B5EF4-FFF2-40B4-BE49-F238E27FC236}">
                  <a16:creationId xmlns:a16="http://schemas.microsoft.com/office/drawing/2014/main" id="{528E8BD2-4CAE-43D8-8D28-4D0DDF2B9F2E}"/>
                </a:ext>
              </a:extLst>
            </p:cNvPr>
            <p:cNvSpPr>
              <a:spLocks/>
            </p:cNvSpPr>
            <p:nvPr/>
          </p:nvSpPr>
          <p:spPr bwMode="auto">
            <a:xfrm>
              <a:off x="7567613" y="3536950"/>
              <a:ext cx="1809750" cy="1335088"/>
            </a:xfrm>
            <a:custGeom>
              <a:avLst/>
              <a:gdLst>
                <a:gd name="T0" fmla="*/ 1140 w 1140"/>
                <a:gd name="T1" fmla="*/ 236 h 841"/>
                <a:gd name="T2" fmla="*/ 1140 w 1140"/>
                <a:gd name="T3" fmla="*/ 841 h 841"/>
                <a:gd name="T4" fmla="*/ 0 w 1140"/>
                <a:gd name="T5" fmla="*/ 132 h 841"/>
                <a:gd name="T6" fmla="*/ 0 w 1140"/>
                <a:gd name="T7" fmla="*/ 0 h 841"/>
                <a:gd name="T8" fmla="*/ 1140 w 1140"/>
                <a:gd name="T9" fmla="*/ 236 h 841"/>
              </a:gdLst>
              <a:ahLst/>
              <a:cxnLst>
                <a:cxn ang="0">
                  <a:pos x="T0" y="T1"/>
                </a:cxn>
                <a:cxn ang="0">
                  <a:pos x="T2" y="T3"/>
                </a:cxn>
                <a:cxn ang="0">
                  <a:pos x="T4" y="T5"/>
                </a:cxn>
                <a:cxn ang="0">
                  <a:pos x="T6" y="T7"/>
                </a:cxn>
                <a:cxn ang="0">
                  <a:pos x="T8" y="T9"/>
                </a:cxn>
              </a:cxnLst>
              <a:rect l="0" t="0" r="r" b="b"/>
              <a:pathLst>
                <a:path w="1140" h="841">
                  <a:moveTo>
                    <a:pt x="1140" y="236"/>
                  </a:moveTo>
                  <a:lnTo>
                    <a:pt x="1140" y="841"/>
                  </a:lnTo>
                  <a:lnTo>
                    <a:pt x="0" y="132"/>
                  </a:lnTo>
                  <a:lnTo>
                    <a:pt x="0" y="0"/>
                  </a:lnTo>
                  <a:lnTo>
                    <a:pt x="1140" y="236"/>
                  </a:lnTo>
                  <a:close/>
                </a:path>
              </a:pathLst>
            </a:custGeom>
            <a:solidFill>
              <a:schemeClr val="accent5">
                <a:lumMod val="75000"/>
              </a:schemeClr>
            </a:solidFill>
            <a:ln>
              <a:noFill/>
            </a:ln>
            <a:effectLst>
              <a:outerShdw blurRad="165100" dist="127000" dir="5400000" algn="t"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9">
              <a:extLst>
                <a:ext uri="{FF2B5EF4-FFF2-40B4-BE49-F238E27FC236}">
                  <a16:creationId xmlns:a16="http://schemas.microsoft.com/office/drawing/2014/main" id="{046E4FA0-5585-490E-97F4-20FBF448DCD7}"/>
                </a:ext>
              </a:extLst>
            </p:cNvPr>
            <p:cNvSpPr>
              <a:spLocks/>
            </p:cNvSpPr>
            <p:nvPr/>
          </p:nvSpPr>
          <p:spPr bwMode="auto">
            <a:xfrm>
              <a:off x="6094413" y="3465513"/>
              <a:ext cx="1473200" cy="280988"/>
            </a:xfrm>
            <a:custGeom>
              <a:avLst/>
              <a:gdLst>
                <a:gd name="T0" fmla="*/ 928 w 928"/>
                <a:gd name="T1" fmla="*/ 177 h 177"/>
                <a:gd name="T2" fmla="*/ 0 w 928"/>
                <a:gd name="T3" fmla="*/ 40 h 177"/>
                <a:gd name="T4" fmla="*/ 0 w 928"/>
                <a:gd name="T5" fmla="*/ 0 h 177"/>
                <a:gd name="T6" fmla="*/ 928 w 928"/>
                <a:gd name="T7" fmla="*/ 45 h 177"/>
                <a:gd name="T8" fmla="*/ 928 w 928"/>
                <a:gd name="T9" fmla="*/ 177 h 177"/>
              </a:gdLst>
              <a:ahLst/>
              <a:cxnLst>
                <a:cxn ang="0">
                  <a:pos x="T0" y="T1"/>
                </a:cxn>
                <a:cxn ang="0">
                  <a:pos x="T2" y="T3"/>
                </a:cxn>
                <a:cxn ang="0">
                  <a:pos x="T4" y="T5"/>
                </a:cxn>
                <a:cxn ang="0">
                  <a:pos x="T6" y="T7"/>
                </a:cxn>
                <a:cxn ang="0">
                  <a:pos x="T8" y="T9"/>
                </a:cxn>
              </a:cxnLst>
              <a:rect l="0" t="0" r="r" b="b"/>
              <a:pathLst>
                <a:path w="928" h="177">
                  <a:moveTo>
                    <a:pt x="928" y="177"/>
                  </a:moveTo>
                  <a:lnTo>
                    <a:pt x="0" y="40"/>
                  </a:lnTo>
                  <a:lnTo>
                    <a:pt x="0" y="0"/>
                  </a:lnTo>
                  <a:lnTo>
                    <a:pt x="928" y="45"/>
                  </a:lnTo>
                  <a:lnTo>
                    <a:pt x="928" y="177"/>
                  </a:lnTo>
                  <a:close/>
                </a:path>
              </a:pathLst>
            </a:custGeom>
            <a:solidFill>
              <a:schemeClr val="accent5"/>
            </a:solidFill>
            <a:ln>
              <a:noFill/>
            </a:ln>
            <a:effectLst>
              <a:outerShdw blurRad="165100" dist="127000" dir="5400000" algn="t" rotWithShape="0">
                <a:prstClr val="black">
                  <a:alpha val="24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6" name="Group 65">
            <a:extLst>
              <a:ext uri="{FF2B5EF4-FFF2-40B4-BE49-F238E27FC236}">
                <a16:creationId xmlns:a16="http://schemas.microsoft.com/office/drawing/2014/main" id="{E8BE1338-F1F7-4F3A-A4CC-57681B5012E9}"/>
              </a:ext>
            </a:extLst>
          </p:cNvPr>
          <p:cNvGrpSpPr/>
          <p:nvPr/>
        </p:nvGrpSpPr>
        <p:grpSpPr>
          <a:xfrm>
            <a:off x="0" y="2949575"/>
            <a:ext cx="6094413" cy="962025"/>
            <a:chOff x="0" y="2949575"/>
            <a:chExt cx="6094413" cy="962025"/>
          </a:xfrm>
        </p:grpSpPr>
        <p:sp>
          <p:nvSpPr>
            <p:cNvPr id="15" name="Rectangle 15">
              <a:extLst>
                <a:ext uri="{FF2B5EF4-FFF2-40B4-BE49-F238E27FC236}">
                  <a16:creationId xmlns:a16="http://schemas.microsoft.com/office/drawing/2014/main" id="{AECDCCAC-02B1-4969-9EC3-3F5F8BC5D848}"/>
                </a:ext>
              </a:extLst>
            </p:cNvPr>
            <p:cNvSpPr>
              <a:spLocks noChangeArrowheads="1"/>
            </p:cNvSpPr>
            <p:nvPr/>
          </p:nvSpPr>
          <p:spPr bwMode="auto">
            <a:xfrm>
              <a:off x="0" y="2949575"/>
              <a:ext cx="2811463" cy="962025"/>
            </a:xfrm>
            <a:prstGeom prst="rect">
              <a:avLst/>
            </a:prstGeom>
            <a:solidFill>
              <a:schemeClr val="accent4"/>
            </a:solidFill>
            <a:ln>
              <a:noFill/>
            </a:ln>
            <a:effectLst>
              <a:outerShdw blurRad="165100" dist="114300" dir="5400000" algn="t" rotWithShape="0">
                <a:prstClr val="black">
                  <a:alpha val="27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CFFE2A55-D8FD-43AB-927D-EE748E97DADA}"/>
                </a:ext>
              </a:extLst>
            </p:cNvPr>
            <p:cNvSpPr>
              <a:spLocks/>
            </p:cNvSpPr>
            <p:nvPr/>
          </p:nvSpPr>
          <p:spPr bwMode="auto">
            <a:xfrm>
              <a:off x="2811463" y="2949575"/>
              <a:ext cx="1808163" cy="962025"/>
            </a:xfrm>
            <a:custGeom>
              <a:avLst/>
              <a:gdLst>
                <a:gd name="T0" fmla="*/ 0 w 1139"/>
                <a:gd name="T1" fmla="*/ 606 h 606"/>
                <a:gd name="T2" fmla="*/ 0 w 1139"/>
                <a:gd name="T3" fmla="*/ 0 h 606"/>
                <a:gd name="T4" fmla="*/ 1139 w 1139"/>
                <a:gd name="T5" fmla="*/ 236 h 606"/>
                <a:gd name="T6" fmla="*/ 1139 w 1139"/>
                <a:gd name="T7" fmla="*/ 370 h 606"/>
                <a:gd name="T8" fmla="*/ 0 w 1139"/>
                <a:gd name="T9" fmla="*/ 606 h 606"/>
              </a:gdLst>
              <a:ahLst/>
              <a:cxnLst>
                <a:cxn ang="0">
                  <a:pos x="T0" y="T1"/>
                </a:cxn>
                <a:cxn ang="0">
                  <a:pos x="T2" y="T3"/>
                </a:cxn>
                <a:cxn ang="0">
                  <a:pos x="T4" y="T5"/>
                </a:cxn>
                <a:cxn ang="0">
                  <a:pos x="T6" y="T7"/>
                </a:cxn>
                <a:cxn ang="0">
                  <a:pos x="T8" y="T9"/>
                </a:cxn>
              </a:cxnLst>
              <a:rect l="0" t="0" r="r" b="b"/>
              <a:pathLst>
                <a:path w="1139" h="606">
                  <a:moveTo>
                    <a:pt x="0" y="606"/>
                  </a:moveTo>
                  <a:lnTo>
                    <a:pt x="0" y="0"/>
                  </a:lnTo>
                  <a:lnTo>
                    <a:pt x="1139" y="236"/>
                  </a:lnTo>
                  <a:lnTo>
                    <a:pt x="1139" y="370"/>
                  </a:lnTo>
                  <a:lnTo>
                    <a:pt x="0" y="606"/>
                  </a:lnTo>
                  <a:close/>
                </a:path>
              </a:pathLst>
            </a:custGeom>
            <a:solidFill>
              <a:schemeClr val="accent4">
                <a:lumMod val="75000"/>
              </a:schemeClr>
            </a:solidFill>
            <a:ln>
              <a:noFill/>
            </a:ln>
            <a:effectLst>
              <a:outerShdw blurRad="165100" dist="114300" dir="5400000" algn="t"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BD596FC5-9D4A-445D-988A-7F97114E6444}"/>
                </a:ext>
              </a:extLst>
            </p:cNvPr>
            <p:cNvSpPr>
              <a:spLocks/>
            </p:cNvSpPr>
            <p:nvPr/>
          </p:nvSpPr>
          <p:spPr bwMode="auto">
            <a:xfrm>
              <a:off x="4619625" y="3324225"/>
              <a:ext cx="1474788" cy="212725"/>
            </a:xfrm>
            <a:custGeom>
              <a:avLst/>
              <a:gdLst>
                <a:gd name="T0" fmla="*/ 0 w 929"/>
                <a:gd name="T1" fmla="*/ 0 h 134"/>
                <a:gd name="T2" fmla="*/ 0 w 929"/>
                <a:gd name="T3" fmla="*/ 134 h 134"/>
                <a:gd name="T4" fmla="*/ 929 w 929"/>
                <a:gd name="T5" fmla="*/ 89 h 134"/>
                <a:gd name="T6" fmla="*/ 929 w 929"/>
                <a:gd name="T7" fmla="*/ 45 h 134"/>
                <a:gd name="T8" fmla="*/ 0 w 929"/>
                <a:gd name="T9" fmla="*/ 0 h 134"/>
              </a:gdLst>
              <a:ahLst/>
              <a:cxnLst>
                <a:cxn ang="0">
                  <a:pos x="T0" y="T1"/>
                </a:cxn>
                <a:cxn ang="0">
                  <a:pos x="T2" y="T3"/>
                </a:cxn>
                <a:cxn ang="0">
                  <a:pos x="T4" y="T5"/>
                </a:cxn>
                <a:cxn ang="0">
                  <a:pos x="T6" y="T7"/>
                </a:cxn>
                <a:cxn ang="0">
                  <a:pos x="T8" y="T9"/>
                </a:cxn>
              </a:cxnLst>
              <a:rect l="0" t="0" r="r" b="b"/>
              <a:pathLst>
                <a:path w="929" h="134">
                  <a:moveTo>
                    <a:pt x="0" y="0"/>
                  </a:moveTo>
                  <a:lnTo>
                    <a:pt x="0" y="134"/>
                  </a:lnTo>
                  <a:lnTo>
                    <a:pt x="929" y="89"/>
                  </a:lnTo>
                  <a:lnTo>
                    <a:pt x="929" y="45"/>
                  </a:lnTo>
                  <a:lnTo>
                    <a:pt x="0" y="0"/>
                  </a:lnTo>
                  <a:close/>
                </a:path>
              </a:pathLst>
            </a:custGeom>
            <a:solidFill>
              <a:schemeClr val="accent4"/>
            </a:solidFill>
            <a:ln>
              <a:noFill/>
            </a:ln>
            <a:effectLst>
              <a:outerShdw blurRad="165100" dist="114300" dir="5400000" algn="t"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4" name="Group 63">
            <a:extLst>
              <a:ext uri="{FF2B5EF4-FFF2-40B4-BE49-F238E27FC236}">
                <a16:creationId xmlns:a16="http://schemas.microsoft.com/office/drawing/2014/main" id="{83A30FE6-67D5-4599-A0FE-920133CC5106}"/>
              </a:ext>
            </a:extLst>
          </p:cNvPr>
          <p:cNvGrpSpPr/>
          <p:nvPr/>
        </p:nvGrpSpPr>
        <p:grpSpPr>
          <a:xfrm>
            <a:off x="6094413" y="2949575"/>
            <a:ext cx="6094413" cy="962025"/>
            <a:chOff x="6094413" y="2949575"/>
            <a:chExt cx="6094413" cy="962025"/>
          </a:xfrm>
        </p:grpSpPr>
        <p:sp>
          <p:nvSpPr>
            <p:cNvPr id="30" name="Rectangle 30">
              <a:extLst>
                <a:ext uri="{FF2B5EF4-FFF2-40B4-BE49-F238E27FC236}">
                  <a16:creationId xmlns:a16="http://schemas.microsoft.com/office/drawing/2014/main" id="{0F37B63E-89B9-4A21-9DA4-15B47A2CF9CA}"/>
                </a:ext>
              </a:extLst>
            </p:cNvPr>
            <p:cNvSpPr>
              <a:spLocks noChangeArrowheads="1"/>
            </p:cNvSpPr>
            <p:nvPr/>
          </p:nvSpPr>
          <p:spPr bwMode="auto">
            <a:xfrm>
              <a:off x="9377363" y="2949575"/>
              <a:ext cx="2811463" cy="962025"/>
            </a:xfrm>
            <a:prstGeom prst="rect">
              <a:avLst/>
            </a:prstGeom>
            <a:solidFill>
              <a:schemeClr val="accent4"/>
            </a:solidFill>
            <a:ln>
              <a:noFill/>
            </a:ln>
            <a:effectLst>
              <a:outerShdw blurRad="165100" dist="114300" dir="5400000" algn="t" rotWithShape="0">
                <a:prstClr val="black">
                  <a:alpha val="27000"/>
                </a:prst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31">
              <a:extLst>
                <a:ext uri="{FF2B5EF4-FFF2-40B4-BE49-F238E27FC236}">
                  <a16:creationId xmlns:a16="http://schemas.microsoft.com/office/drawing/2014/main" id="{893B4D3A-1D15-48DF-8405-99D7E888FCC1}"/>
                </a:ext>
              </a:extLst>
            </p:cNvPr>
            <p:cNvSpPr>
              <a:spLocks/>
            </p:cNvSpPr>
            <p:nvPr/>
          </p:nvSpPr>
          <p:spPr bwMode="auto">
            <a:xfrm>
              <a:off x="7567613" y="2949575"/>
              <a:ext cx="1809750" cy="962025"/>
            </a:xfrm>
            <a:custGeom>
              <a:avLst/>
              <a:gdLst>
                <a:gd name="T0" fmla="*/ 1140 w 1140"/>
                <a:gd name="T1" fmla="*/ 606 h 606"/>
                <a:gd name="T2" fmla="*/ 1140 w 1140"/>
                <a:gd name="T3" fmla="*/ 0 h 606"/>
                <a:gd name="T4" fmla="*/ 0 w 1140"/>
                <a:gd name="T5" fmla="*/ 236 h 606"/>
                <a:gd name="T6" fmla="*/ 0 w 1140"/>
                <a:gd name="T7" fmla="*/ 370 h 606"/>
                <a:gd name="T8" fmla="*/ 1140 w 1140"/>
                <a:gd name="T9" fmla="*/ 606 h 606"/>
              </a:gdLst>
              <a:ahLst/>
              <a:cxnLst>
                <a:cxn ang="0">
                  <a:pos x="T0" y="T1"/>
                </a:cxn>
                <a:cxn ang="0">
                  <a:pos x="T2" y="T3"/>
                </a:cxn>
                <a:cxn ang="0">
                  <a:pos x="T4" y="T5"/>
                </a:cxn>
                <a:cxn ang="0">
                  <a:pos x="T6" y="T7"/>
                </a:cxn>
                <a:cxn ang="0">
                  <a:pos x="T8" y="T9"/>
                </a:cxn>
              </a:cxnLst>
              <a:rect l="0" t="0" r="r" b="b"/>
              <a:pathLst>
                <a:path w="1140" h="606">
                  <a:moveTo>
                    <a:pt x="1140" y="606"/>
                  </a:moveTo>
                  <a:lnTo>
                    <a:pt x="1140" y="0"/>
                  </a:lnTo>
                  <a:lnTo>
                    <a:pt x="0" y="236"/>
                  </a:lnTo>
                  <a:lnTo>
                    <a:pt x="0" y="370"/>
                  </a:lnTo>
                  <a:lnTo>
                    <a:pt x="1140" y="606"/>
                  </a:lnTo>
                  <a:close/>
                </a:path>
              </a:pathLst>
            </a:custGeom>
            <a:solidFill>
              <a:schemeClr val="accent4">
                <a:lumMod val="75000"/>
              </a:schemeClr>
            </a:solidFill>
            <a:ln>
              <a:noFill/>
            </a:ln>
            <a:effectLst>
              <a:outerShdw blurRad="165100" dist="114300" dir="5400000" algn="t"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Freeform 32">
              <a:extLst>
                <a:ext uri="{FF2B5EF4-FFF2-40B4-BE49-F238E27FC236}">
                  <a16:creationId xmlns:a16="http://schemas.microsoft.com/office/drawing/2014/main" id="{67E3C792-5825-44CB-AD73-5164CBF40803}"/>
                </a:ext>
              </a:extLst>
            </p:cNvPr>
            <p:cNvSpPr>
              <a:spLocks/>
            </p:cNvSpPr>
            <p:nvPr/>
          </p:nvSpPr>
          <p:spPr bwMode="auto">
            <a:xfrm>
              <a:off x="6094413" y="3324225"/>
              <a:ext cx="1473200" cy="212725"/>
            </a:xfrm>
            <a:custGeom>
              <a:avLst/>
              <a:gdLst>
                <a:gd name="T0" fmla="*/ 928 w 928"/>
                <a:gd name="T1" fmla="*/ 0 h 134"/>
                <a:gd name="T2" fmla="*/ 928 w 928"/>
                <a:gd name="T3" fmla="*/ 134 h 134"/>
                <a:gd name="T4" fmla="*/ 0 w 928"/>
                <a:gd name="T5" fmla="*/ 89 h 134"/>
                <a:gd name="T6" fmla="*/ 0 w 928"/>
                <a:gd name="T7" fmla="*/ 45 h 134"/>
                <a:gd name="T8" fmla="*/ 928 w 928"/>
                <a:gd name="T9" fmla="*/ 0 h 134"/>
              </a:gdLst>
              <a:ahLst/>
              <a:cxnLst>
                <a:cxn ang="0">
                  <a:pos x="T0" y="T1"/>
                </a:cxn>
                <a:cxn ang="0">
                  <a:pos x="T2" y="T3"/>
                </a:cxn>
                <a:cxn ang="0">
                  <a:pos x="T4" y="T5"/>
                </a:cxn>
                <a:cxn ang="0">
                  <a:pos x="T6" y="T7"/>
                </a:cxn>
                <a:cxn ang="0">
                  <a:pos x="T8" y="T9"/>
                </a:cxn>
              </a:cxnLst>
              <a:rect l="0" t="0" r="r" b="b"/>
              <a:pathLst>
                <a:path w="928" h="134">
                  <a:moveTo>
                    <a:pt x="928" y="0"/>
                  </a:moveTo>
                  <a:lnTo>
                    <a:pt x="928" y="134"/>
                  </a:lnTo>
                  <a:lnTo>
                    <a:pt x="0" y="89"/>
                  </a:lnTo>
                  <a:lnTo>
                    <a:pt x="0" y="45"/>
                  </a:lnTo>
                  <a:lnTo>
                    <a:pt x="928" y="0"/>
                  </a:lnTo>
                  <a:close/>
                </a:path>
              </a:pathLst>
            </a:custGeom>
            <a:solidFill>
              <a:schemeClr val="accent4"/>
            </a:solidFill>
            <a:ln>
              <a:noFill/>
            </a:ln>
            <a:effectLst>
              <a:outerShdw blurRad="165100" dist="114300" dir="5400000" algn="t" rotWithShape="0">
                <a:prstClr val="black">
                  <a:alpha val="27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51FC2B9F-2F52-4B8A-A3B8-5EEC3E1FB3AA}"/>
              </a:ext>
            </a:extLst>
          </p:cNvPr>
          <p:cNvGrpSpPr/>
          <p:nvPr/>
        </p:nvGrpSpPr>
        <p:grpSpPr>
          <a:xfrm>
            <a:off x="0" y="1989138"/>
            <a:ext cx="6094413" cy="1406525"/>
            <a:chOff x="0" y="1989138"/>
            <a:chExt cx="6094413" cy="1406525"/>
          </a:xfrm>
        </p:grpSpPr>
        <p:sp>
          <p:nvSpPr>
            <p:cNvPr id="18" name="Rectangle 18">
              <a:extLst>
                <a:ext uri="{FF2B5EF4-FFF2-40B4-BE49-F238E27FC236}">
                  <a16:creationId xmlns:a16="http://schemas.microsoft.com/office/drawing/2014/main" id="{A436141A-E84A-4795-873E-C0491DD36C93}"/>
                </a:ext>
              </a:extLst>
            </p:cNvPr>
            <p:cNvSpPr>
              <a:spLocks noChangeArrowheads="1"/>
            </p:cNvSpPr>
            <p:nvPr/>
          </p:nvSpPr>
          <p:spPr bwMode="auto">
            <a:xfrm>
              <a:off x="0" y="1989138"/>
              <a:ext cx="2811463" cy="960438"/>
            </a:xfrm>
            <a:prstGeom prst="rect">
              <a:avLst/>
            </a:prstGeom>
            <a:solidFill>
              <a:schemeClr val="accent3"/>
            </a:solidFill>
            <a:ln>
              <a:noFill/>
            </a:ln>
            <a:effectLst>
              <a:outerShdw blurRad="165100" dist="127000" dir="5400000" algn="t" rotWithShape="0">
                <a:schemeClr val="accent3">
                  <a:lumMod val="50000"/>
                  <a:alpha val="40000"/>
                </a:scheme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9">
              <a:extLst>
                <a:ext uri="{FF2B5EF4-FFF2-40B4-BE49-F238E27FC236}">
                  <a16:creationId xmlns:a16="http://schemas.microsoft.com/office/drawing/2014/main" id="{BCB76BFC-69F5-48A0-8ACA-B209F96354BB}"/>
                </a:ext>
              </a:extLst>
            </p:cNvPr>
            <p:cNvSpPr>
              <a:spLocks/>
            </p:cNvSpPr>
            <p:nvPr/>
          </p:nvSpPr>
          <p:spPr bwMode="auto">
            <a:xfrm>
              <a:off x="2811463" y="1989138"/>
              <a:ext cx="1808163" cy="1335088"/>
            </a:xfrm>
            <a:custGeom>
              <a:avLst/>
              <a:gdLst>
                <a:gd name="T0" fmla="*/ 0 w 1139"/>
                <a:gd name="T1" fmla="*/ 605 h 841"/>
                <a:gd name="T2" fmla="*/ 0 w 1139"/>
                <a:gd name="T3" fmla="*/ 0 h 841"/>
                <a:gd name="T4" fmla="*/ 1139 w 1139"/>
                <a:gd name="T5" fmla="*/ 709 h 841"/>
                <a:gd name="T6" fmla="*/ 1139 w 1139"/>
                <a:gd name="T7" fmla="*/ 841 h 841"/>
                <a:gd name="T8" fmla="*/ 0 w 1139"/>
                <a:gd name="T9" fmla="*/ 605 h 841"/>
              </a:gdLst>
              <a:ahLst/>
              <a:cxnLst>
                <a:cxn ang="0">
                  <a:pos x="T0" y="T1"/>
                </a:cxn>
                <a:cxn ang="0">
                  <a:pos x="T2" y="T3"/>
                </a:cxn>
                <a:cxn ang="0">
                  <a:pos x="T4" y="T5"/>
                </a:cxn>
                <a:cxn ang="0">
                  <a:pos x="T6" y="T7"/>
                </a:cxn>
                <a:cxn ang="0">
                  <a:pos x="T8" y="T9"/>
                </a:cxn>
              </a:cxnLst>
              <a:rect l="0" t="0" r="r" b="b"/>
              <a:pathLst>
                <a:path w="1139" h="841">
                  <a:moveTo>
                    <a:pt x="0" y="605"/>
                  </a:moveTo>
                  <a:lnTo>
                    <a:pt x="0" y="0"/>
                  </a:lnTo>
                  <a:lnTo>
                    <a:pt x="1139" y="709"/>
                  </a:lnTo>
                  <a:lnTo>
                    <a:pt x="1139" y="841"/>
                  </a:lnTo>
                  <a:lnTo>
                    <a:pt x="0" y="605"/>
                  </a:lnTo>
                  <a:close/>
                </a:path>
              </a:pathLst>
            </a:custGeom>
            <a:solidFill>
              <a:schemeClr val="accent3">
                <a:lumMod val="75000"/>
              </a:schemeClr>
            </a:solidFill>
            <a:ln>
              <a:noFill/>
            </a:ln>
            <a:effectLst>
              <a:outerShdw blurRad="165100" dist="127000" dir="5400000" algn="t" rotWithShape="0">
                <a:schemeClr val="accent3">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20">
              <a:extLst>
                <a:ext uri="{FF2B5EF4-FFF2-40B4-BE49-F238E27FC236}">
                  <a16:creationId xmlns:a16="http://schemas.microsoft.com/office/drawing/2014/main" id="{07656463-F48C-411C-93B3-0A677C50F7BD}"/>
                </a:ext>
              </a:extLst>
            </p:cNvPr>
            <p:cNvSpPr>
              <a:spLocks/>
            </p:cNvSpPr>
            <p:nvPr/>
          </p:nvSpPr>
          <p:spPr bwMode="auto">
            <a:xfrm>
              <a:off x="4619625" y="3114675"/>
              <a:ext cx="1474788" cy="280988"/>
            </a:xfrm>
            <a:custGeom>
              <a:avLst/>
              <a:gdLst>
                <a:gd name="T0" fmla="*/ 929 w 929"/>
                <a:gd name="T1" fmla="*/ 137 h 177"/>
                <a:gd name="T2" fmla="*/ 0 w 929"/>
                <a:gd name="T3" fmla="*/ 0 h 177"/>
                <a:gd name="T4" fmla="*/ 0 w 929"/>
                <a:gd name="T5" fmla="*/ 132 h 177"/>
                <a:gd name="T6" fmla="*/ 929 w 929"/>
                <a:gd name="T7" fmla="*/ 177 h 177"/>
                <a:gd name="T8" fmla="*/ 929 w 929"/>
                <a:gd name="T9" fmla="*/ 137 h 177"/>
              </a:gdLst>
              <a:ahLst/>
              <a:cxnLst>
                <a:cxn ang="0">
                  <a:pos x="T0" y="T1"/>
                </a:cxn>
                <a:cxn ang="0">
                  <a:pos x="T2" y="T3"/>
                </a:cxn>
                <a:cxn ang="0">
                  <a:pos x="T4" y="T5"/>
                </a:cxn>
                <a:cxn ang="0">
                  <a:pos x="T6" y="T7"/>
                </a:cxn>
                <a:cxn ang="0">
                  <a:pos x="T8" y="T9"/>
                </a:cxn>
              </a:cxnLst>
              <a:rect l="0" t="0" r="r" b="b"/>
              <a:pathLst>
                <a:path w="929" h="177">
                  <a:moveTo>
                    <a:pt x="929" y="137"/>
                  </a:moveTo>
                  <a:lnTo>
                    <a:pt x="0" y="0"/>
                  </a:lnTo>
                  <a:lnTo>
                    <a:pt x="0" y="132"/>
                  </a:lnTo>
                  <a:lnTo>
                    <a:pt x="929" y="177"/>
                  </a:lnTo>
                  <a:lnTo>
                    <a:pt x="929" y="137"/>
                  </a:lnTo>
                  <a:close/>
                </a:path>
              </a:pathLst>
            </a:custGeom>
            <a:solidFill>
              <a:schemeClr val="accent3"/>
            </a:solidFill>
            <a:ln>
              <a:noFill/>
            </a:ln>
            <a:effectLst>
              <a:outerShdw blurRad="165100" dist="127000" dir="5400000" algn="t" rotWithShape="0">
                <a:schemeClr val="accent3">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BB66D6B1-E4E7-40F6-A22D-6309409C3BDF}"/>
              </a:ext>
            </a:extLst>
          </p:cNvPr>
          <p:cNvGrpSpPr/>
          <p:nvPr/>
        </p:nvGrpSpPr>
        <p:grpSpPr>
          <a:xfrm>
            <a:off x="6094413" y="1989138"/>
            <a:ext cx="6094413" cy="1406525"/>
            <a:chOff x="6094413" y="1989138"/>
            <a:chExt cx="6094413" cy="1406525"/>
          </a:xfrm>
        </p:grpSpPr>
        <p:sp>
          <p:nvSpPr>
            <p:cNvPr id="33" name="Rectangle 33">
              <a:extLst>
                <a:ext uri="{FF2B5EF4-FFF2-40B4-BE49-F238E27FC236}">
                  <a16:creationId xmlns:a16="http://schemas.microsoft.com/office/drawing/2014/main" id="{9F8C69A6-9113-4BDE-BC0A-B2D443E71DDF}"/>
                </a:ext>
              </a:extLst>
            </p:cNvPr>
            <p:cNvSpPr>
              <a:spLocks noChangeArrowheads="1"/>
            </p:cNvSpPr>
            <p:nvPr/>
          </p:nvSpPr>
          <p:spPr bwMode="auto">
            <a:xfrm>
              <a:off x="9377363" y="1989138"/>
              <a:ext cx="2811463" cy="960438"/>
            </a:xfrm>
            <a:prstGeom prst="rect">
              <a:avLst/>
            </a:prstGeom>
            <a:solidFill>
              <a:schemeClr val="accent3"/>
            </a:solidFill>
            <a:ln>
              <a:noFill/>
            </a:ln>
            <a:effectLst>
              <a:outerShdw blurRad="165100" dist="127000" dir="5400000" algn="t" rotWithShape="0">
                <a:schemeClr val="accent3">
                  <a:lumMod val="50000"/>
                  <a:alpha val="40000"/>
                </a:scheme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Freeform 34">
              <a:extLst>
                <a:ext uri="{FF2B5EF4-FFF2-40B4-BE49-F238E27FC236}">
                  <a16:creationId xmlns:a16="http://schemas.microsoft.com/office/drawing/2014/main" id="{736ACDE1-1617-45A4-9B4F-C307B352115F}"/>
                </a:ext>
              </a:extLst>
            </p:cNvPr>
            <p:cNvSpPr>
              <a:spLocks/>
            </p:cNvSpPr>
            <p:nvPr/>
          </p:nvSpPr>
          <p:spPr bwMode="auto">
            <a:xfrm>
              <a:off x="7567613" y="1989138"/>
              <a:ext cx="1809750" cy="1335088"/>
            </a:xfrm>
            <a:custGeom>
              <a:avLst/>
              <a:gdLst>
                <a:gd name="T0" fmla="*/ 1140 w 1140"/>
                <a:gd name="T1" fmla="*/ 605 h 841"/>
                <a:gd name="T2" fmla="*/ 1140 w 1140"/>
                <a:gd name="T3" fmla="*/ 0 h 841"/>
                <a:gd name="T4" fmla="*/ 0 w 1140"/>
                <a:gd name="T5" fmla="*/ 709 h 841"/>
                <a:gd name="T6" fmla="*/ 0 w 1140"/>
                <a:gd name="T7" fmla="*/ 841 h 841"/>
                <a:gd name="T8" fmla="*/ 1140 w 1140"/>
                <a:gd name="T9" fmla="*/ 605 h 841"/>
              </a:gdLst>
              <a:ahLst/>
              <a:cxnLst>
                <a:cxn ang="0">
                  <a:pos x="T0" y="T1"/>
                </a:cxn>
                <a:cxn ang="0">
                  <a:pos x="T2" y="T3"/>
                </a:cxn>
                <a:cxn ang="0">
                  <a:pos x="T4" y="T5"/>
                </a:cxn>
                <a:cxn ang="0">
                  <a:pos x="T6" y="T7"/>
                </a:cxn>
                <a:cxn ang="0">
                  <a:pos x="T8" y="T9"/>
                </a:cxn>
              </a:cxnLst>
              <a:rect l="0" t="0" r="r" b="b"/>
              <a:pathLst>
                <a:path w="1140" h="841">
                  <a:moveTo>
                    <a:pt x="1140" y="605"/>
                  </a:moveTo>
                  <a:lnTo>
                    <a:pt x="1140" y="0"/>
                  </a:lnTo>
                  <a:lnTo>
                    <a:pt x="0" y="709"/>
                  </a:lnTo>
                  <a:lnTo>
                    <a:pt x="0" y="841"/>
                  </a:lnTo>
                  <a:lnTo>
                    <a:pt x="1140" y="605"/>
                  </a:lnTo>
                  <a:close/>
                </a:path>
              </a:pathLst>
            </a:custGeom>
            <a:solidFill>
              <a:schemeClr val="accent3">
                <a:lumMod val="75000"/>
              </a:schemeClr>
            </a:solidFill>
            <a:ln>
              <a:noFill/>
            </a:ln>
            <a:effectLst>
              <a:outerShdw blurRad="165100" dist="127000" dir="5400000" algn="t" rotWithShape="0">
                <a:schemeClr val="accent3">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Freeform 35">
              <a:extLst>
                <a:ext uri="{FF2B5EF4-FFF2-40B4-BE49-F238E27FC236}">
                  <a16:creationId xmlns:a16="http://schemas.microsoft.com/office/drawing/2014/main" id="{6675552C-502C-4301-AE37-821DE09E1DEB}"/>
                </a:ext>
              </a:extLst>
            </p:cNvPr>
            <p:cNvSpPr>
              <a:spLocks/>
            </p:cNvSpPr>
            <p:nvPr/>
          </p:nvSpPr>
          <p:spPr bwMode="auto">
            <a:xfrm>
              <a:off x="6094413" y="3114675"/>
              <a:ext cx="1473200" cy="280988"/>
            </a:xfrm>
            <a:custGeom>
              <a:avLst/>
              <a:gdLst>
                <a:gd name="T0" fmla="*/ 0 w 928"/>
                <a:gd name="T1" fmla="*/ 137 h 177"/>
                <a:gd name="T2" fmla="*/ 928 w 928"/>
                <a:gd name="T3" fmla="*/ 0 h 177"/>
                <a:gd name="T4" fmla="*/ 928 w 928"/>
                <a:gd name="T5" fmla="*/ 132 h 177"/>
                <a:gd name="T6" fmla="*/ 0 w 928"/>
                <a:gd name="T7" fmla="*/ 177 h 177"/>
                <a:gd name="T8" fmla="*/ 0 w 928"/>
                <a:gd name="T9" fmla="*/ 137 h 177"/>
              </a:gdLst>
              <a:ahLst/>
              <a:cxnLst>
                <a:cxn ang="0">
                  <a:pos x="T0" y="T1"/>
                </a:cxn>
                <a:cxn ang="0">
                  <a:pos x="T2" y="T3"/>
                </a:cxn>
                <a:cxn ang="0">
                  <a:pos x="T4" y="T5"/>
                </a:cxn>
                <a:cxn ang="0">
                  <a:pos x="T6" y="T7"/>
                </a:cxn>
                <a:cxn ang="0">
                  <a:pos x="T8" y="T9"/>
                </a:cxn>
              </a:cxnLst>
              <a:rect l="0" t="0" r="r" b="b"/>
              <a:pathLst>
                <a:path w="928" h="177">
                  <a:moveTo>
                    <a:pt x="0" y="137"/>
                  </a:moveTo>
                  <a:lnTo>
                    <a:pt x="928" y="0"/>
                  </a:lnTo>
                  <a:lnTo>
                    <a:pt x="928" y="132"/>
                  </a:lnTo>
                  <a:lnTo>
                    <a:pt x="0" y="177"/>
                  </a:lnTo>
                  <a:lnTo>
                    <a:pt x="0" y="137"/>
                  </a:lnTo>
                  <a:close/>
                </a:path>
              </a:pathLst>
            </a:custGeom>
            <a:solidFill>
              <a:schemeClr val="accent3"/>
            </a:solidFill>
            <a:ln>
              <a:noFill/>
            </a:ln>
            <a:effectLst>
              <a:outerShdw blurRad="165100" dist="127000" dir="5400000" algn="t" rotWithShape="0">
                <a:schemeClr val="accent3">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0EF1907C-37E4-411D-A9A6-F4CF67480C09}"/>
              </a:ext>
            </a:extLst>
          </p:cNvPr>
          <p:cNvGrpSpPr/>
          <p:nvPr/>
        </p:nvGrpSpPr>
        <p:grpSpPr>
          <a:xfrm>
            <a:off x="0" y="1025525"/>
            <a:ext cx="6094413" cy="2306638"/>
            <a:chOff x="0" y="1025525"/>
            <a:chExt cx="6094413" cy="2306638"/>
          </a:xfrm>
        </p:grpSpPr>
        <p:sp>
          <p:nvSpPr>
            <p:cNvPr id="6" name="Rectangle 6">
              <a:extLst>
                <a:ext uri="{FF2B5EF4-FFF2-40B4-BE49-F238E27FC236}">
                  <a16:creationId xmlns:a16="http://schemas.microsoft.com/office/drawing/2014/main" id="{D5750EF8-8B4A-4F96-BDF4-C9F4F0D4A937}"/>
                </a:ext>
              </a:extLst>
            </p:cNvPr>
            <p:cNvSpPr>
              <a:spLocks noChangeArrowheads="1"/>
            </p:cNvSpPr>
            <p:nvPr/>
          </p:nvSpPr>
          <p:spPr bwMode="auto">
            <a:xfrm>
              <a:off x="0" y="1025525"/>
              <a:ext cx="2811463" cy="963613"/>
            </a:xfrm>
            <a:prstGeom prst="rect">
              <a:avLst/>
            </a:prstGeom>
            <a:solidFill>
              <a:schemeClr val="accent1"/>
            </a:solidFill>
            <a:ln>
              <a:noFill/>
            </a:ln>
            <a:effectLst>
              <a:outerShdw blurRad="152400" dist="114300" dir="5400000" algn="t" rotWithShape="0">
                <a:schemeClr val="accent1">
                  <a:lumMod val="50000"/>
                  <a:alpha val="31000"/>
                </a:scheme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Freeform 7">
              <a:extLst>
                <a:ext uri="{FF2B5EF4-FFF2-40B4-BE49-F238E27FC236}">
                  <a16:creationId xmlns:a16="http://schemas.microsoft.com/office/drawing/2014/main" id="{7EB947F0-604A-4C8B-A236-A075BD7E77D8}"/>
                </a:ext>
              </a:extLst>
            </p:cNvPr>
            <p:cNvSpPr>
              <a:spLocks/>
            </p:cNvSpPr>
            <p:nvPr/>
          </p:nvSpPr>
          <p:spPr bwMode="auto">
            <a:xfrm>
              <a:off x="2811463" y="1025525"/>
              <a:ext cx="1808163" cy="2089150"/>
            </a:xfrm>
            <a:custGeom>
              <a:avLst/>
              <a:gdLst>
                <a:gd name="T0" fmla="*/ 0 w 1139"/>
                <a:gd name="T1" fmla="*/ 607 h 1316"/>
                <a:gd name="T2" fmla="*/ 0 w 1139"/>
                <a:gd name="T3" fmla="*/ 0 h 1316"/>
                <a:gd name="T4" fmla="*/ 1139 w 1139"/>
                <a:gd name="T5" fmla="*/ 1181 h 1316"/>
                <a:gd name="T6" fmla="*/ 1139 w 1139"/>
                <a:gd name="T7" fmla="*/ 1316 h 1316"/>
                <a:gd name="T8" fmla="*/ 0 w 1139"/>
                <a:gd name="T9" fmla="*/ 607 h 1316"/>
              </a:gdLst>
              <a:ahLst/>
              <a:cxnLst>
                <a:cxn ang="0">
                  <a:pos x="T0" y="T1"/>
                </a:cxn>
                <a:cxn ang="0">
                  <a:pos x="T2" y="T3"/>
                </a:cxn>
                <a:cxn ang="0">
                  <a:pos x="T4" y="T5"/>
                </a:cxn>
                <a:cxn ang="0">
                  <a:pos x="T6" y="T7"/>
                </a:cxn>
                <a:cxn ang="0">
                  <a:pos x="T8" y="T9"/>
                </a:cxn>
              </a:cxnLst>
              <a:rect l="0" t="0" r="r" b="b"/>
              <a:pathLst>
                <a:path w="1139" h="1316">
                  <a:moveTo>
                    <a:pt x="0" y="607"/>
                  </a:moveTo>
                  <a:lnTo>
                    <a:pt x="0" y="0"/>
                  </a:lnTo>
                  <a:lnTo>
                    <a:pt x="1139" y="1181"/>
                  </a:lnTo>
                  <a:lnTo>
                    <a:pt x="1139" y="1316"/>
                  </a:lnTo>
                  <a:lnTo>
                    <a:pt x="0" y="607"/>
                  </a:lnTo>
                  <a:close/>
                </a:path>
              </a:pathLst>
            </a:custGeom>
            <a:solidFill>
              <a:schemeClr val="accent1">
                <a:lumMod val="75000"/>
              </a:schemeClr>
            </a:solidFill>
            <a:ln>
              <a:noFill/>
            </a:ln>
            <a:effectLst>
              <a:outerShdw blurRad="152400" dist="114300" dir="5400000" algn="t" rotWithShape="0">
                <a:schemeClr val="accent1">
                  <a:lumMod val="50000"/>
                  <a:alpha val="5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Freeform 8">
              <a:extLst>
                <a:ext uri="{FF2B5EF4-FFF2-40B4-BE49-F238E27FC236}">
                  <a16:creationId xmlns:a16="http://schemas.microsoft.com/office/drawing/2014/main" id="{77B2563B-BA5F-4004-B52C-F39EC872B91E}"/>
                </a:ext>
              </a:extLst>
            </p:cNvPr>
            <p:cNvSpPr>
              <a:spLocks/>
            </p:cNvSpPr>
            <p:nvPr/>
          </p:nvSpPr>
          <p:spPr bwMode="auto">
            <a:xfrm>
              <a:off x="4619625" y="2900363"/>
              <a:ext cx="1474788" cy="431800"/>
            </a:xfrm>
            <a:custGeom>
              <a:avLst/>
              <a:gdLst>
                <a:gd name="T0" fmla="*/ 929 w 929"/>
                <a:gd name="T1" fmla="*/ 228 h 272"/>
                <a:gd name="T2" fmla="*/ 0 w 929"/>
                <a:gd name="T3" fmla="*/ 0 h 272"/>
                <a:gd name="T4" fmla="*/ 0 w 929"/>
                <a:gd name="T5" fmla="*/ 135 h 272"/>
                <a:gd name="T6" fmla="*/ 929 w 929"/>
                <a:gd name="T7" fmla="*/ 272 h 272"/>
                <a:gd name="T8" fmla="*/ 929 w 929"/>
                <a:gd name="T9" fmla="*/ 228 h 272"/>
              </a:gdLst>
              <a:ahLst/>
              <a:cxnLst>
                <a:cxn ang="0">
                  <a:pos x="T0" y="T1"/>
                </a:cxn>
                <a:cxn ang="0">
                  <a:pos x="T2" y="T3"/>
                </a:cxn>
                <a:cxn ang="0">
                  <a:pos x="T4" y="T5"/>
                </a:cxn>
                <a:cxn ang="0">
                  <a:pos x="T6" y="T7"/>
                </a:cxn>
                <a:cxn ang="0">
                  <a:pos x="T8" y="T9"/>
                </a:cxn>
              </a:cxnLst>
              <a:rect l="0" t="0" r="r" b="b"/>
              <a:pathLst>
                <a:path w="929" h="272">
                  <a:moveTo>
                    <a:pt x="929" y="228"/>
                  </a:moveTo>
                  <a:lnTo>
                    <a:pt x="0" y="0"/>
                  </a:lnTo>
                  <a:lnTo>
                    <a:pt x="0" y="135"/>
                  </a:lnTo>
                  <a:lnTo>
                    <a:pt x="929" y="272"/>
                  </a:lnTo>
                  <a:lnTo>
                    <a:pt x="929" y="228"/>
                  </a:lnTo>
                  <a:close/>
                </a:path>
              </a:pathLst>
            </a:custGeom>
            <a:solidFill>
              <a:schemeClr val="accent1"/>
            </a:solidFill>
            <a:ln>
              <a:noFill/>
            </a:ln>
            <a:effectLst>
              <a:outerShdw blurRad="152400" dist="114300" dir="5400000" algn="t" rotWithShape="0">
                <a:schemeClr val="accent1">
                  <a:lumMod val="50000"/>
                  <a:alpha val="5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662DED9E-9D82-44F5-8AAA-BE0832141447}"/>
              </a:ext>
            </a:extLst>
          </p:cNvPr>
          <p:cNvGrpSpPr/>
          <p:nvPr/>
        </p:nvGrpSpPr>
        <p:grpSpPr>
          <a:xfrm>
            <a:off x="6094413" y="1025525"/>
            <a:ext cx="6094413" cy="2306638"/>
            <a:chOff x="6094413" y="1025525"/>
            <a:chExt cx="6094413" cy="2306638"/>
          </a:xfrm>
        </p:grpSpPr>
        <p:sp>
          <p:nvSpPr>
            <p:cNvPr id="21" name="Rectangle 21">
              <a:extLst>
                <a:ext uri="{FF2B5EF4-FFF2-40B4-BE49-F238E27FC236}">
                  <a16:creationId xmlns:a16="http://schemas.microsoft.com/office/drawing/2014/main" id="{25C4B112-EA31-4A4F-B3AF-12B4F782730A}"/>
                </a:ext>
              </a:extLst>
            </p:cNvPr>
            <p:cNvSpPr>
              <a:spLocks noChangeArrowheads="1"/>
            </p:cNvSpPr>
            <p:nvPr/>
          </p:nvSpPr>
          <p:spPr bwMode="auto">
            <a:xfrm>
              <a:off x="9377363" y="1025525"/>
              <a:ext cx="2811463" cy="963613"/>
            </a:xfrm>
            <a:prstGeom prst="rect">
              <a:avLst/>
            </a:prstGeom>
            <a:solidFill>
              <a:schemeClr val="accent1"/>
            </a:solidFill>
            <a:ln>
              <a:noFill/>
            </a:ln>
            <a:effectLst>
              <a:outerShdw blurRad="152400" dist="114300" dir="5400000" algn="t" rotWithShape="0">
                <a:schemeClr val="accent1">
                  <a:lumMod val="50000"/>
                  <a:alpha val="58000"/>
                </a:schemeClr>
              </a:outerShdw>
            </a:effectLst>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2">
              <a:extLst>
                <a:ext uri="{FF2B5EF4-FFF2-40B4-BE49-F238E27FC236}">
                  <a16:creationId xmlns:a16="http://schemas.microsoft.com/office/drawing/2014/main" id="{C88423D6-B98B-436D-A201-E4FEE4208E80}"/>
                </a:ext>
              </a:extLst>
            </p:cNvPr>
            <p:cNvSpPr>
              <a:spLocks/>
            </p:cNvSpPr>
            <p:nvPr/>
          </p:nvSpPr>
          <p:spPr bwMode="auto">
            <a:xfrm>
              <a:off x="7567613" y="1025525"/>
              <a:ext cx="1809750" cy="2089150"/>
            </a:xfrm>
            <a:custGeom>
              <a:avLst/>
              <a:gdLst>
                <a:gd name="T0" fmla="*/ 1140 w 1140"/>
                <a:gd name="T1" fmla="*/ 607 h 1316"/>
                <a:gd name="T2" fmla="*/ 1140 w 1140"/>
                <a:gd name="T3" fmla="*/ 0 h 1316"/>
                <a:gd name="T4" fmla="*/ 0 w 1140"/>
                <a:gd name="T5" fmla="*/ 1181 h 1316"/>
                <a:gd name="T6" fmla="*/ 0 w 1140"/>
                <a:gd name="T7" fmla="*/ 1316 h 1316"/>
                <a:gd name="T8" fmla="*/ 1140 w 1140"/>
                <a:gd name="T9" fmla="*/ 607 h 1316"/>
              </a:gdLst>
              <a:ahLst/>
              <a:cxnLst>
                <a:cxn ang="0">
                  <a:pos x="T0" y="T1"/>
                </a:cxn>
                <a:cxn ang="0">
                  <a:pos x="T2" y="T3"/>
                </a:cxn>
                <a:cxn ang="0">
                  <a:pos x="T4" y="T5"/>
                </a:cxn>
                <a:cxn ang="0">
                  <a:pos x="T6" y="T7"/>
                </a:cxn>
                <a:cxn ang="0">
                  <a:pos x="T8" y="T9"/>
                </a:cxn>
              </a:cxnLst>
              <a:rect l="0" t="0" r="r" b="b"/>
              <a:pathLst>
                <a:path w="1140" h="1316">
                  <a:moveTo>
                    <a:pt x="1140" y="607"/>
                  </a:moveTo>
                  <a:lnTo>
                    <a:pt x="1140" y="0"/>
                  </a:lnTo>
                  <a:lnTo>
                    <a:pt x="0" y="1181"/>
                  </a:lnTo>
                  <a:lnTo>
                    <a:pt x="0" y="1316"/>
                  </a:lnTo>
                  <a:lnTo>
                    <a:pt x="1140" y="607"/>
                  </a:lnTo>
                  <a:close/>
                </a:path>
              </a:pathLst>
            </a:custGeom>
            <a:solidFill>
              <a:schemeClr val="accent1">
                <a:lumMod val="75000"/>
              </a:schemeClr>
            </a:solidFill>
            <a:ln>
              <a:noFill/>
            </a:ln>
            <a:effectLst>
              <a:outerShdw blurRad="152400" dist="114300" dir="5400000" algn="t" rotWithShape="0">
                <a:schemeClr val="accent1">
                  <a:lumMod val="50000"/>
                  <a:alpha val="5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94B3B574-D9B6-4EF9-BC84-4954E1F625FF}"/>
                </a:ext>
              </a:extLst>
            </p:cNvPr>
            <p:cNvSpPr>
              <a:spLocks/>
            </p:cNvSpPr>
            <p:nvPr/>
          </p:nvSpPr>
          <p:spPr bwMode="auto">
            <a:xfrm>
              <a:off x="6094413" y="2900363"/>
              <a:ext cx="1473200" cy="431800"/>
            </a:xfrm>
            <a:custGeom>
              <a:avLst/>
              <a:gdLst>
                <a:gd name="T0" fmla="*/ 0 w 928"/>
                <a:gd name="T1" fmla="*/ 228 h 272"/>
                <a:gd name="T2" fmla="*/ 928 w 928"/>
                <a:gd name="T3" fmla="*/ 0 h 272"/>
                <a:gd name="T4" fmla="*/ 928 w 928"/>
                <a:gd name="T5" fmla="*/ 135 h 272"/>
                <a:gd name="T6" fmla="*/ 0 w 928"/>
                <a:gd name="T7" fmla="*/ 272 h 272"/>
                <a:gd name="T8" fmla="*/ 0 w 928"/>
                <a:gd name="T9" fmla="*/ 228 h 272"/>
              </a:gdLst>
              <a:ahLst/>
              <a:cxnLst>
                <a:cxn ang="0">
                  <a:pos x="T0" y="T1"/>
                </a:cxn>
                <a:cxn ang="0">
                  <a:pos x="T2" y="T3"/>
                </a:cxn>
                <a:cxn ang="0">
                  <a:pos x="T4" y="T5"/>
                </a:cxn>
                <a:cxn ang="0">
                  <a:pos x="T6" y="T7"/>
                </a:cxn>
                <a:cxn ang="0">
                  <a:pos x="T8" y="T9"/>
                </a:cxn>
              </a:cxnLst>
              <a:rect l="0" t="0" r="r" b="b"/>
              <a:pathLst>
                <a:path w="928" h="272">
                  <a:moveTo>
                    <a:pt x="0" y="228"/>
                  </a:moveTo>
                  <a:lnTo>
                    <a:pt x="928" y="0"/>
                  </a:lnTo>
                  <a:lnTo>
                    <a:pt x="928" y="135"/>
                  </a:lnTo>
                  <a:lnTo>
                    <a:pt x="0" y="272"/>
                  </a:lnTo>
                  <a:lnTo>
                    <a:pt x="0" y="228"/>
                  </a:lnTo>
                  <a:close/>
                </a:path>
              </a:pathLst>
            </a:custGeom>
            <a:solidFill>
              <a:schemeClr val="accent1"/>
            </a:solidFill>
            <a:ln>
              <a:noFill/>
            </a:ln>
            <a:effectLst>
              <a:outerShdw blurRad="152400" dist="114300" dir="5400000" algn="t" rotWithShape="0">
                <a:schemeClr val="accent1">
                  <a:lumMod val="50000"/>
                  <a:alpha val="5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44" name="Freeform 44">
            <a:extLst>
              <a:ext uri="{FF2B5EF4-FFF2-40B4-BE49-F238E27FC236}">
                <a16:creationId xmlns:a16="http://schemas.microsoft.com/office/drawing/2014/main" id="{EDB5A3CA-E6DA-4360-A487-5D393A5C39A3}"/>
              </a:ext>
            </a:extLst>
          </p:cNvPr>
          <p:cNvSpPr>
            <a:spLocks noEditPoints="1"/>
          </p:cNvSpPr>
          <p:nvPr/>
        </p:nvSpPr>
        <p:spPr bwMode="auto">
          <a:xfrm>
            <a:off x="9685338" y="1349375"/>
            <a:ext cx="277813" cy="293688"/>
          </a:xfrm>
          <a:custGeom>
            <a:avLst/>
            <a:gdLst>
              <a:gd name="T0" fmla="*/ 64 w 73"/>
              <a:gd name="T1" fmla="*/ 43 h 77"/>
              <a:gd name="T2" fmla="*/ 73 w 73"/>
              <a:gd name="T3" fmla="*/ 53 h 77"/>
              <a:gd name="T4" fmla="*/ 67 w 73"/>
              <a:gd name="T5" fmla="*/ 62 h 77"/>
              <a:gd name="T6" fmla="*/ 55 w 73"/>
              <a:gd name="T7" fmla="*/ 60 h 77"/>
              <a:gd name="T8" fmla="*/ 46 w 73"/>
              <a:gd name="T9" fmla="*/ 65 h 77"/>
              <a:gd name="T10" fmla="*/ 42 w 73"/>
              <a:gd name="T11" fmla="*/ 77 h 77"/>
              <a:gd name="T12" fmla="*/ 31 w 73"/>
              <a:gd name="T13" fmla="*/ 77 h 77"/>
              <a:gd name="T14" fmla="*/ 27 w 73"/>
              <a:gd name="T15" fmla="*/ 65 h 77"/>
              <a:gd name="T16" fmla="*/ 18 w 73"/>
              <a:gd name="T17" fmla="*/ 60 h 77"/>
              <a:gd name="T18" fmla="*/ 6 w 73"/>
              <a:gd name="T19" fmla="*/ 62 h 77"/>
              <a:gd name="T20" fmla="*/ 0 w 73"/>
              <a:gd name="T21" fmla="*/ 53 h 77"/>
              <a:gd name="T22" fmla="*/ 9 w 73"/>
              <a:gd name="T23" fmla="*/ 43 h 77"/>
              <a:gd name="T24" fmla="*/ 9 w 73"/>
              <a:gd name="T25" fmla="*/ 38 h 77"/>
              <a:gd name="T26" fmla="*/ 9 w 73"/>
              <a:gd name="T27" fmla="*/ 33 h 77"/>
              <a:gd name="T28" fmla="*/ 0 w 73"/>
              <a:gd name="T29" fmla="*/ 24 h 77"/>
              <a:gd name="T30" fmla="*/ 6 w 73"/>
              <a:gd name="T31" fmla="*/ 14 h 77"/>
              <a:gd name="T32" fmla="*/ 18 w 73"/>
              <a:gd name="T33" fmla="*/ 17 h 77"/>
              <a:gd name="T34" fmla="*/ 27 w 73"/>
              <a:gd name="T35" fmla="*/ 12 h 77"/>
              <a:gd name="T36" fmla="*/ 31 w 73"/>
              <a:gd name="T37" fmla="*/ 0 h 77"/>
              <a:gd name="T38" fmla="*/ 42 w 73"/>
              <a:gd name="T39" fmla="*/ 0 h 77"/>
              <a:gd name="T40" fmla="*/ 46 w 73"/>
              <a:gd name="T41" fmla="*/ 12 h 77"/>
              <a:gd name="T42" fmla="*/ 55 w 73"/>
              <a:gd name="T43" fmla="*/ 17 h 77"/>
              <a:gd name="T44" fmla="*/ 67 w 73"/>
              <a:gd name="T45" fmla="*/ 14 h 77"/>
              <a:gd name="T46" fmla="*/ 73 w 73"/>
              <a:gd name="T47" fmla="*/ 24 h 77"/>
              <a:gd name="T48" fmla="*/ 64 w 73"/>
              <a:gd name="T49" fmla="*/ 33 h 77"/>
              <a:gd name="T50" fmla="*/ 65 w 73"/>
              <a:gd name="T51" fmla="*/ 38 h 77"/>
              <a:gd name="T52" fmla="*/ 64 w 73"/>
              <a:gd name="T53" fmla="*/ 43 h 77"/>
              <a:gd name="T54" fmla="*/ 37 w 73"/>
              <a:gd name="T55" fmla="*/ 25 h 77"/>
              <a:gd name="T56" fmla="*/ 23 w 73"/>
              <a:gd name="T57" fmla="*/ 38 h 77"/>
              <a:gd name="T58" fmla="*/ 37 w 73"/>
              <a:gd name="T59" fmla="*/ 52 h 77"/>
              <a:gd name="T60" fmla="*/ 50 w 73"/>
              <a:gd name="T61" fmla="*/ 38 h 77"/>
              <a:gd name="T62" fmla="*/ 37 w 73"/>
              <a:gd name="T63" fmla="*/ 2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3" h="77">
                <a:moveTo>
                  <a:pt x="64" y="43"/>
                </a:moveTo>
                <a:cubicBezTo>
                  <a:pt x="73" y="53"/>
                  <a:pt x="73" y="53"/>
                  <a:pt x="73" y="53"/>
                </a:cubicBezTo>
                <a:cubicBezTo>
                  <a:pt x="67" y="62"/>
                  <a:pt x="67" y="62"/>
                  <a:pt x="67" y="62"/>
                </a:cubicBezTo>
                <a:cubicBezTo>
                  <a:pt x="55" y="60"/>
                  <a:pt x="55" y="60"/>
                  <a:pt x="55" y="60"/>
                </a:cubicBezTo>
                <a:cubicBezTo>
                  <a:pt x="52" y="62"/>
                  <a:pt x="49" y="64"/>
                  <a:pt x="46" y="65"/>
                </a:cubicBezTo>
                <a:cubicBezTo>
                  <a:pt x="42" y="77"/>
                  <a:pt x="42" y="77"/>
                  <a:pt x="42" y="77"/>
                </a:cubicBezTo>
                <a:cubicBezTo>
                  <a:pt x="31" y="77"/>
                  <a:pt x="31" y="77"/>
                  <a:pt x="31" y="77"/>
                </a:cubicBezTo>
                <a:cubicBezTo>
                  <a:pt x="27" y="65"/>
                  <a:pt x="27" y="65"/>
                  <a:pt x="27" y="65"/>
                </a:cubicBezTo>
                <a:cubicBezTo>
                  <a:pt x="24" y="64"/>
                  <a:pt x="21" y="62"/>
                  <a:pt x="18" y="60"/>
                </a:cubicBezTo>
                <a:cubicBezTo>
                  <a:pt x="6" y="62"/>
                  <a:pt x="6" y="62"/>
                  <a:pt x="6" y="62"/>
                </a:cubicBezTo>
                <a:cubicBezTo>
                  <a:pt x="0" y="53"/>
                  <a:pt x="0" y="53"/>
                  <a:pt x="0" y="53"/>
                </a:cubicBezTo>
                <a:cubicBezTo>
                  <a:pt x="9" y="43"/>
                  <a:pt x="9" y="43"/>
                  <a:pt x="9" y="43"/>
                </a:cubicBezTo>
                <a:cubicBezTo>
                  <a:pt x="9" y="42"/>
                  <a:pt x="9" y="40"/>
                  <a:pt x="9" y="38"/>
                </a:cubicBezTo>
                <a:cubicBezTo>
                  <a:pt x="9" y="36"/>
                  <a:pt x="9" y="35"/>
                  <a:pt x="9" y="33"/>
                </a:cubicBezTo>
                <a:cubicBezTo>
                  <a:pt x="0" y="24"/>
                  <a:pt x="0" y="24"/>
                  <a:pt x="0" y="24"/>
                </a:cubicBezTo>
                <a:cubicBezTo>
                  <a:pt x="6" y="14"/>
                  <a:pt x="6" y="14"/>
                  <a:pt x="6" y="14"/>
                </a:cubicBezTo>
                <a:cubicBezTo>
                  <a:pt x="18" y="17"/>
                  <a:pt x="18" y="17"/>
                  <a:pt x="18" y="17"/>
                </a:cubicBezTo>
                <a:cubicBezTo>
                  <a:pt x="21" y="15"/>
                  <a:pt x="24" y="13"/>
                  <a:pt x="27" y="12"/>
                </a:cubicBezTo>
                <a:cubicBezTo>
                  <a:pt x="31" y="0"/>
                  <a:pt x="31" y="0"/>
                  <a:pt x="31" y="0"/>
                </a:cubicBezTo>
                <a:cubicBezTo>
                  <a:pt x="42" y="0"/>
                  <a:pt x="42" y="0"/>
                  <a:pt x="42" y="0"/>
                </a:cubicBezTo>
                <a:cubicBezTo>
                  <a:pt x="46" y="12"/>
                  <a:pt x="46" y="12"/>
                  <a:pt x="46" y="12"/>
                </a:cubicBezTo>
                <a:cubicBezTo>
                  <a:pt x="49" y="13"/>
                  <a:pt x="52" y="15"/>
                  <a:pt x="55" y="17"/>
                </a:cubicBezTo>
                <a:cubicBezTo>
                  <a:pt x="67" y="14"/>
                  <a:pt x="67" y="14"/>
                  <a:pt x="67" y="14"/>
                </a:cubicBezTo>
                <a:cubicBezTo>
                  <a:pt x="73" y="24"/>
                  <a:pt x="73" y="24"/>
                  <a:pt x="73" y="24"/>
                </a:cubicBezTo>
                <a:cubicBezTo>
                  <a:pt x="64" y="33"/>
                  <a:pt x="64" y="33"/>
                  <a:pt x="64" y="33"/>
                </a:cubicBezTo>
                <a:cubicBezTo>
                  <a:pt x="65" y="35"/>
                  <a:pt x="65" y="36"/>
                  <a:pt x="65" y="38"/>
                </a:cubicBezTo>
                <a:cubicBezTo>
                  <a:pt x="65" y="40"/>
                  <a:pt x="65" y="42"/>
                  <a:pt x="64" y="43"/>
                </a:cubicBezTo>
                <a:close/>
                <a:moveTo>
                  <a:pt x="37" y="25"/>
                </a:moveTo>
                <a:cubicBezTo>
                  <a:pt x="29" y="25"/>
                  <a:pt x="23" y="31"/>
                  <a:pt x="23" y="38"/>
                </a:cubicBezTo>
                <a:cubicBezTo>
                  <a:pt x="23" y="46"/>
                  <a:pt x="29" y="52"/>
                  <a:pt x="37" y="52"/>
                </a:cubicBezTo>
                <a:cubicBezTo>
                  <a:pt x="44" y="52"/>
                  <a:pt x="50" y="46"/>
                  <a:pt x="50" y="38"/>
                </a:cubicBezTo>
                <a:cubicBezTo>
                  <a:pt x="50" y="31"/>
                  <a:pt x="44" y="25"/>
                  <a:pt x="37" y="25"/>
                </a:cubicBezTo>
                <a:close/>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5" name="Freeform 45">
            <a:extLst>
              <a:ext uri="{FF2B5EF4-FFF2-40B4-BE49-F238E27FC236}">
                <a16:creationId xmlns:a16="http://schemas.microsoft.com/office/drawing/2014/main" id="{896740BE-F593-44DB-82E1-74A9D51C28C3}"/>
              </a:ext>
            </a:extLst>
          </p:cNvPr>
          <p:cNvSpPr>
            <a:spLocks noEditPoints="1"/>
          </p:cNvSpPr>
          <p:nvPr/>
        </p:nvSpPr>
        <p:spPr bwMode="auto">
          <a:xfrm>
            <a:off x="2243138" y="4276725"/>
            <a:ext cx="209550" cy="293688"/>
          </a:xfrm>
          <a:custGeom>
            <a:avLst/>
            <a:gdLst>
              <a:gd name="T0" fmla="*/ 4 w 55"/>
              <a:gd name="T1" fmla="*/ 43 h 77"/>
              <a:gd name="T2" fmla="*/ 0 w 55"/>
              <a:gd name="T3" fmla="*/ 28 h 77"/>
              <a:gd name="T4" fmla="*/ 28 w 55"/>
              <a:gd name="T5" fmla="*/ 0 h 77"/>
              <a:gd name="T6" fmla="*/ 55 w 55"/>
              <a:gd name="T7" fmla="*/ 28 h 77"/>
              <a:gd name="T8" fmla="*/ 51 w 55"/>
              <a:gd name="T9" fmla="*/ 43 h 77"/>
              <a:gd name="T10" fmla="*/ 44 w 55"/>
              <a:gd name="T11" fmla="*/ 61 h 77"/>
              <a:gd name="T12" fmla="*/ 12 w 55"/>
              <a:gd name="T13" fmla="*/ 61 h 77"/>
              <a:gd name="T14" fmla="*/ 4 w 55"/>
              <a:gd name="T15" fmla="*/ 43 h 77"/>
              <a:gd name="T16" fmla="*/ 12 w 55"/>
              <a:gd name="T17" fmla="*/ 77 h 77"/>
              <a:gd name="T18" fmla="*/ 44 w 55"/>
              <a:gd name="T1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77">
                <a:moveTo>
                  <a:pt x="4" y="43"/>
                </a:moveTo>
                <a:cubicBezTo>
                  <a:pt x="1" y="38"/>
                  <a:pt x="0" y="33"/>
                  <a:pt x="0" y="28"/>
                </a:cubicBezTo>
                <a:cubicBezTo>
                  <a:pt x="0" y="12"/>
                  <a:pt x="12" y="0"/>
                  <a:pt x="28" y="0"/>
                </a:cubicBezTo>
                <a:cubicBezTo>
                  <a:pt x="43" y="0"/>
                  <a:pt x="55" y="12"/>
                  <a:pt x="55" y="28"/>
                </a:cubicBezTo>
                <a:cubicBezTo>
                  <a:pt x="55" y="33"/>
                  <a:pt x="54" y="38"/>
                  <a:pt x="51" y="43"/>
                </a:cubicBezTo>
                <a:cubicBezTo>
                  <a:pt x="45" y="52"/>
                  <a:pt x="44" y="56"/>
                  <a:pt x="44" y="61"/>
                </a:cubicBezTo>
                <a:cubicBezTo>
                  <a:pt x="12" y="61"/>
                  <a:pt x="12" y="61"/>
                  <a:pt x="12" y="61"/>
                </a:cubicBezTo>
                <a:cubicBezTo>
                  <a:pt x="12" y="56"/>
                  <a:pt x="10" y="52"/>
                  <a:pt x="4" y="43"/>
                </a:cubicBezTo>
                <a:close/>
                <a:moveTo>
                  <a:pt x="12" y="77"/>
                </a:moveTo>
                <a:cubicBezTo>
                  <a:pt x="44" y="77"/>
                  <a:pt x="44" y="77"/>
                  <a:pt x="44" y="77"/>
                </a:cubicBezTo>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46">
            <a:extLst>
              <a:ext uri="{FF2B5EF4-FFF2-40B4-BE49-F238E27FC236}">
                <a16:creationId xmlns:a16="http://schemas.microsoft.com/office/drawing/2014/main" id="{7466EF86-E513-4182-A7EA-F9ED2FEE2DE2}"/>
              </a:ext>
            </a:extLst>
          </p:cNvPr>
          <p:cNvSpPr>
            <a:spLocks noEditPoints="1"/>
          </p:cNvSpPr>
          <p:nvPr/>
        </p:nvSpPr>
        <p:spPr bwMode="auto">
          <a:xfrm>
            <a:off x="9701213" y="4276725"/>
            <a:ext cx="247650" cy="293688"/>
          </a:xfrm>
          <a:custGeom>
            <a:avLst/>
            <a:gdLst>
              <a:gd name="T0" fmla="*/ 156 w 156"/>
              <a:gd name="T1" fmla="*/ 185 h 185"/>
              <a:gd name="T2" fmla="*/ 0 w 156"/>
              <a:gd name="T3" fmla="*/ 185 h 185"/>
              <a:gd name="T4" fmla="*/ 0 w 156"/>
              <a:gd name="T5" fmla="*/ 26 h 185"/>
              <a:gd name="T6" fmla="*/ 156 w 156"/>
              <a:gd name="T7" fmla="*/ 26 h 185"/>
              <a:gd name="T8" fmla="*/ 156 w 156"/>
              <a:gd name="T9" fmla="*/ 185 h 185"/>
              <a:gd name="T10" fmla="*/ 0 w 156"/>
              <a:gd name="T11" fmla="*/ 77 h 185"/>
              <a:gd name="T12" fmla="*/ 156 w 156"/>
              <a:gd name="T13" fmla="*/ 77 h 185"/>
              <a:gd name="T14" fmla="*/ 48 w 156"/>
              <a:gd name="T15" fmla="*/ 55 h 185"/>
              <a:gd name="T16" fmla="*/ 48 w 156"/>
              <a:gd name="T17" fmla="*/ 0 h 185"/>
              <a:gd name="T18" fmla="*/ 110 w 156"/>
              <a:gd name="T19" fmla="*/ 55 h 185"/>
              <a:gd name="T20" fmla="*/ 110 w 156"/>
              <a:gd name="T21"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56" h="185">
                <a:moveTo>
                  <a:pt x="156" y="185"/>
                </a:moveTo>
                <a:lnTo>
                  <a:pt x="0" y="185"/>
                </a:lnTo>
                <a:lnTo>
                  <a:pt x="0" y="26"/>
                </a:lnTo>
                <a:lnTo>
                  <a:pt x="156" y="26"/>
                </a:lnTo>
                <a:lnTo>
                  <a:pt x="156" y="185"/>
                </a:lnTo>
                <a:moveTo>
                  <a:pt x="0" y="77"/>
                </a:moveTo>
                <a:lnTo>
                  <a:pt x="156" y="77"/>
                </a:lnTo>
                <a:moveTo>
                  <a:pt x="48" y="55"/>
                </a:moveTo>
                <a:lnTo>
                  <a:pt x="48" y="0"/>
                </a:lnTo>
                <a:moveTo>
                  <a:pt x="110" y="55"/>
                </a:moveTo>
                <a:lnTo>
                  <a:pt x="110" y="0"/>
                </a:lnTo>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47">
            <a:extLst>
              <a:ext uri="{FF2B5EF4-FFF2-40B4-BE49-F238E27FC236}">
                <a16:creationId xmlns:a16="http://schemas.microsoft.com/office/drawing/2014/main" id="{38F91808-1573-4DAF-BA78-50145F97DED4}"/>
              </a:ext>
            </a:extLst>
          </p:cNvPr>
          <p:cNvSpPr>
            <a:spLocks noEditPoints="1"/>
          </p:cNvSpPr>
          <p:nvPr/>
        </p:nvSpPr>
        <p:spPr bwMode="auto">
          <a:xfrm>
            <a:off x="9690100" y="2320925"/>
            <a:ext cx="269875" cy="293688"/>
          </a:xfrm>
          <a:custGeom>
            <a:avLst/>
            <a:gdLst>
              <a:gd name="T0" fmla="*/ 52 w 71"/>
              <a:gd name="T1" fmla="*/ 17 h 77"/>
              <a:gd name="T2" fmla="*/ 36 w 71"/>
              <a:gd name="T3" fmla="*/ 33 h 77"/>
              <a:gd name="T4" fmla="*/ 19 w 71"/>
              <a:gd name="T5" fmla="*/ 17 h 77"/>
              <a:gd name="T6" fmla="*/ 36 w 71"/>
              <a:gd name="T7" fmla="*/ 0 h 77"/>
              <a:gd name="T8" fmla="*/ 52 w 71"/>
              <a:gd name="T9" fmla="*/ 17 h 77"/>
              <a:gd name="T10" fmla="*/ 71 w 71"/>
              <a:gd name="T11" fmla="*/ 53 h 77"/>
              <a:gd name="T12" fmla="*/ 36 w 71"/>
              <a:gd name="T13" fmla="*/ 46 h 77"/>
              <a:gd name="T14" fmla="*/ 0 w 71"/>
              <a:gd name="T15" fmla="*/ 53 h 77"/>
              <a:gd name="T16" fmla="*/ 0 w 71"/>
              <a:gd name="T17" fmla="*/ 77 h 77"/>
              <a:gd name="T18" fmla="*/ 71 w 71"/>
              <a:gd name="T19" fmla="*/ 77 h 77"/>
              <a:gd name="T20" fmla="*/ 71 w 71"/>
              <a:gd name="T21" fmla="*/ 53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1" h="77">
                <a:moveTo>
                  <a:pt x="52" y="17"/>
                </a:moveTo>
                <a:cubicBezTo>
                  <a:pt x="52" y="26"/>
                  <a:pt x="45" y="33"/>
                  <a:pt x="36" y="33"/>
                </a:cubicBezTo>
                <a:cubicBezTo>
                  <a:pt x="27" y="33"/>
                  <a:pt x="19" y="26"/>
                  <a:pt x="19" y="17"/>
                </a:cubicBezTo>
                <a:cubicBezTo>
                  <a:pt x="19" y="8"/>
                  <a:pt x="27" y="0"/>
                  <a:pt x="36" y="0"/>
                </a:cubicBezTo>
                <a:cubicBezTo>
                  <a:pt x="45" y="0"/>
                  <a:pt x="52" y="8"/>
                  <a:pt x="52" y="17"/>
                </a:cubicBezTo>
                <a:close/>
                <a:moveTo>
                  <a:pt x="71" y="53"/>
                </a:moveTo>
                <a:cubicBezTo>
                  <a:pt x="36" y="46"/>
                  <a:pt x="36" y="46"/>
                  <a:pt x="36" y="46"/>
                </a:cubicBezTo>
                <a:cubicBezTo>
                  <a:pt x="0" y="53"/>
                  <a:pt x="0" y="53"/>
                  <a:pt x="0" y="53"/>
                </a:cubicBezTo>
                <a:cubicBezTo>
                  <a:pt x="0" y="77"/>
                  <a:pt x="0" y="77"/>
                  <a:pt x="0" y="77"/>
                </a:cubicBezTo>
                <a:cubicBezTo>
                  <a:pt x="71" y="77"/>
                  <a:pt x="71" y="77"/>
                  <a:pt x="71" y="77"/>
                </a:cubicBezTo>
                <a:lnTo>
                  <a:pt x="71" y="53"/>
                </a:lnTo>
                <a:close/>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Freeform 48">
            <a:extLst>
              <a:ext uri="{FF2B5EF4-FFF2-40B4-BE49-F238E27FC236}">
                <a16:creationId xmlns:a16="http://schemas.microsoft.com/office/drawing/2014/main" id="{8F01CDFF-5484-44C3-AAD9-2DEA2611D54B}"/>
              </a:ext>
            </a:extLst>
          </p:cNvPr>
          <p:cNvSpPr>
            <a:spLocks noEditPoints="1"/>
          </p:cNvSpPr>
          <p:nvPr/>
        </p:nvSpPr>
        <p:spPr bwMode="auto">
          <a:xfrm>
            <a:off x="2190750" y="3297238"/>
            <a:ext cx="315913" cy="266700"/>
          </a:xfrm>
          <a:custGeom>
            <a:avLst/>
            <a:gdLst>
              <a:gd name="T0" fmla="*/ 83 w 83"/>
              <a:gd name="T1" fmla="*/ 70 h 70"/>
              <a:gd name="T2" fmla="*/ 0 w 83"/>
              <a:gd name="T3" fmla="*/ 70 h 70"/>
              <a:gd name="T4" fmla="*/ 0 w 83"/>
              <a:gd name="T5" fmla="*/ 13 h 70"/>
              <a:gd name="T6" fmla="*/ 83 w 83"/>
              <a:gd name="T7" fmla="*/ 13 h 70"/>
              <a:gd name="T8" fmla="*/ 83 w 83"/>
              <a:gd name="T9" fmla="*/ 70 h 70"/>
              <a:gd name="T10" fmla="*/ 56 w 83"/>
              <a:gd name="T11" fmla="*/ 0 h 70"/>
              <a:gd name="T12" fmla="*/ 27 w 83"/>
              <a:gd name="T13" fmla="*/ 0 h 70"/>
              <a:gd name="T14" fmla="*/ 27 w 83"/>
              <a:gd name="T15" fmla="*/ 13 h 70"/>
              <a:gd name="T16" fmla="*/ 56 w 83"/>
              <a:gd name="T17" fmla="*/ 13 h 70"/>
              <a:gd name="T18" fmla="*/ 56 w 83"/>
              <a:gd name="T19" fmla="*/ 0 h 70"/>
              <a:gd name="T20" fmla="*/ 0 w 83"/>
              <a:gd name="T21" fmla="*/ 30 h 70"/>
              <a:gd name="T22" fmla="*/ 23 w 83"/>
              <a:gd name="T23" fmla="*/ 39 h 70"/>
              <a:gd name="T24" fmla="*/ 60 w 83"/>
              <a:gd name="T25" fmla="*/ 39 h 70"/>
              <a:gd name="T26" fmla="*/ 83 w 83"/>
              <a:gd name="T27" fmla="*/ 30 h 70"/>
              <a:gd name="T28" fmla="*/ 42 w 83"/>
              <a:gd name="T29" fmla="*/ 53 h 70"/>
              <a:gd name="T30" fmla="*/ 42 w 83"/>
              <a:gd name="T31" fmla="*/ 33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3" h="70">
                <a:moveTo>
                  <a:pt x="83" y="70"/>
                </a:moveTo>
                <a:cubicBezTo>
                  <a:pt x="0" y="70"/>
                  <a:pt x="0" y="70"/>
                  <a:pt x="0" y="70"/>
                </a:cubicBezTo>
                <a:cubicBezTo>
                  <a:pt x="0" y="13"/>
                  <a:pt x="0" y="13"/>
                  <a:pt x="0" y="13"/>
                </a:cubicBezTo>
                <a:cubicBezTo>
                  <a:pt x="83" y="13"/>
                  <a:pt x="83" y="13"/>
                  <a:pt x="83" y="13"/>
                </a:cubicBezTo>
                <a:lnTo>
                  <a:pt x="83" y="70"/>
                </a:lnTo>
                <a:close/>
                <a:moveTo>
                  <a:pt x="56" y="0"/>
                </a:moveTo>
                <a:cubicBezTo>
                  <a:pt x="27" y="0"/>
                  <a:pt x="27" y="0"/>
                  <a:pt x="27" y="0"/>
                </a:cubicBezTo>
                <a:cubicBezTo>
                  <a:pt x="27" y="13"/>
                  <a:pt x="27" y="13"/>
                  <a:pt x="27" y="13"/>
                </a:cubicBezTo>
                <a:cubicBezTo>
                  <a:pt x="56" y="13"/>
                  <a:pt x="56" y="13"/>
                  <a:pt x="56" y="13"/>
                </a:cubicBezTo>
                <a:lnTo>
                  <a:pt x="56" y="0"/>
                </a:lnTo>
                <a:close/>
                <a:moveTo>
                  <a:pt x="0" y="30"/>
                </a:moveTo>
                <a:cubicBezTo>
                  <a:pt x="23" y="39"/>
                  <a:pt x="23" y="39"/>
                  <a:pt x="23" y="39"/>
                </a:cubicBezTo>
                <a:cubicBezTo>
                  <a:pt x="35" y="44"/>
                  <a:pt x="48" y="44"/>
                  <a:pt x="60" y="39"/>
                </a:cubicBezTo>
                <a:cubicBezTo>
                  <a:pt x="83" y="30"/>
                  <a:pt x="83" y="30"/>
                  <a:pt x="83" y="30"/>
                </a:cubicBezTo>
                <a:moveTo>
                  <a:pt x="42" y="53"/>
                </a:moveTo>
                <a:cubicBezTo>
                  <a:pt x="42" y="33"/>
                  <a:pt x="42" y="33"/>
                  <a:pt x="42" y="33"/>
                </a:cubicBezTo>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9" name="Freeform 49">
            <a:extLst>
              <a:ext uri="{FF2B5EF4-FFF2-40B4-BE49-F238E27FC236}">
                <a16:creationId xmlns:a16="http://schemas.microsoft.com/office/drawing/2014/main" id="{736BC197-C383-4449-A06E-19EB1A0CC2ED}"/>
              </a:ext>
            </a:extLst>
          </p:cNvPr>
          <p:cNvSpPr>
            <a:spLocks noEditPoints="1"/>
          </p:cNvSpPr>
          <p:nvPr/>
        </p:nvSpPr>
        <p:spPr bwMode="auto">
          <a:xfrm>
            <a:off x="2201863" y="2320925"/>
            <a:ext cx="293688" cy="293688"/>
          </a:xfrm>
          <a:custGeom>
            <a:avLst/>
            <a:gdLst>
              <a:gd name="T0" fmla="*/ 77 w 77"/>
              <a:gd name="T1" fmla="*/ 39 h 77"/>
              <a:gd name="T2" fmla="*/ 39 w 77"/>
              <a:gd name="T3" fmla="*/ 77 h 77"/>
              <a:gd name="T4" fmla="*/ 0 w 77"/>
              <a:gd name="T5" fmla="*/ 39 h 77"/>
              <a:gd name="T6" fmla="*/ 39 w 77"/>
              <a:gd name="T7" fmla="*/ 0 h 77"/>
              <a:gd name="T8" fmla="*/ 77 w 77"/>
              <a:gd name="T9" fmla="*/ 39 h 77"/>
              <a:gd name="T10" fmla="*/ 73 w 77"/>
              <a:gd name="T11" fmla="*/ 56 h 77"/>
              <a:gd name="T12" fmla="*/ 39 w 77"/>
              <a:gd name="T13" fmla="*/ 50 h 77"/>
              <a:gd name="T14" fmla="*/ 4 w 77"/>
              <a:gd name="T15" fmla="*/ 56 h 77"/>
              <a:gd name="T16" fmla="*/ 4 w 77"/>
              <a:gd name="T17" fmla="*/ 22 h 77"/>
              <a:gd name="T18" fmla="*/ 39 w 77"/>
              <a:gd name="T19" fmla="*/ 28 h 77"/>
              <a:gd name="T20" fmla="*/ 73 w 77"/>
              <a:gd name="T21" fmla="*/ 22 h 77"/>
              <a:gd name="T22" fmla="*/ 39 w 77"/>
              <a:gd name="T23" fmla="*/ 0 h 77"/>
              <a:gd name="T24" fmla="*/ 26 w 77"/>
              <a:gd name="T25" fmla="*/ 39 h 77"/>
              <a:gd name="T26" fmla="*/ 39 w 77"/>
              <a:gd name="T27" fmla="*/ 77 h 77"/>
              <a:gd name="T28" fmla="*/ 51 w 77"/>
              <a:gd name="T29" fmla="*/ 39 h 77"/>
              <a:gd name="T30" fmla="*/ 39 w 77"/>
              <a:gd name="T3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7" h="77">
                <a:moveTo>
                  <a:pt x="77" y="39"/>
                </a:moveTo>
                <a:cubicBezTo>
                  <a:pt x="77" y="60"/>
                  <a:pt x="60" y="77"/>
                  <a:pt x="39" y="77"/>
                </a:cubicBezTo>
                <a:cubicBezTo>
                  <a:pt x="17" y="77"/>
                  <a:pt x="0" y="60"/>
                  <a:pt x="0" y="39"/>
                </a:cubicBezTo>
                <a:cubicBezTo>
                  <a:pt x="0" y="17"/>
                  <a:pt x="17" y="0"/>
                  <a:pt x="39" y="0"/>
                </a:cubicBezTo>
                <a:cubicBezTo>
                  <a:pt x="60" y="0"/>
                  <a:pt x="77" y="17"/>
                  <a:pt x="77" y="39"/>
                </a:cubicBezTo>
                <a:close/>
                <a:moveTo>
                  <a:pt x="73" y="56"/>
                </a:moveTo>
                <a:cubicBezTo>
                  <a:pt x="63" y="52"/>
                  <a:pt x="51" y="50"/>
                  <a:pt x="39" y="50"/>
                </a:cubicBezTo>
                <a:cubicBezTo>
                  <a:pt x="26" y="50"/>
                  <a:pt x="14" y="52"/>
                  <a:pt x="4" y="56"/>
                </a:cubicBezTo>
                <a:moveTo>
                  <a:pt x="4" y="22"/>
                </a:moveTo>
                <a:cubicBezTo>
                  <a:pt x="14" y="25"/>
                  <a:pt x="26" y="28"/>
                  <a:pt x="39" y="28"/>
                </a:cubicBezTo>
                <a:cubicBezTo>
                  <a:pt x="51" y="28"/>
                  <a:pt x="63" y="25"/>
                  <a:pt x="73" y="22"/>
                </a:cubicBezTo>
                <a:moveTo>
                  <a:pt x="39" y="0"/>
                </a:moveTo>
                <a:cubicBezTo>
                  <a:pt x="32" y="0"/>
                  <a:pt x="26" y="17"/>
                  <a:pt x="26" y="39"/>
                </a:cubicBezTo>
                <a:cubicBezTo>
                  <a:pt x="26" y="60"/>
                  <a:pt x="32" y="77"/>
                  <a:pt x="39" y="77"/>
                </a:cubicBezTo>
                <a:cubicBezTo>
                  <a:pt x="46" y="77"/>
                  <a:pt x="51" y="60"/>
                  <a:pt x="51" y="39"/>
                </a:cubicBezTo>
                <a:cubicBezTo>
                  <a:pt x="51" y="17"/>
                  <a:pt x="46" y="0"/>
                  <a:pt x="39" y="0"/>
                </a:cubicBezTo>
                <a:close/>
              </a:path>
            </a:pathLst>
          </a:custGeom>
          <a:noFill/>
          <a:ln w="19050" cap="flat">
            <a:solidFill>
              <a:schemeClr val="bg2"/>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0" name="Freeform 50">
            <a:extLst>
              <a:ext uri="{FF2B5EF4-FFF2-40B4-BE49-F238E27FC236}">
                <a16:creationId xmlns:a16="http://schemas.microsoft.com/office/drawing/2014/main" id="{40D728FE-BED0-4E7B-8A26-B44C6734FA83}"/>
              </a:ext>
            </a:extLst>
          </p:cNvPr>
          <p:cNvSpPr>
            <a:spLocks noEditPoints="1"/>
          </p:cNvSpPr>
          <p:nvPr/>
        </p:nvSpPr>
        <p:spPr bwMode="auto">
          <a:xfrm>
            <a:off x="2212975" y="1360488"/>
            <a:ext cx="274638" cy="293688"/>
          </a:xfrm>
          <a:custGeom>
            <a:avLst/>
            <a:gdLst>
              <a:gd name="T0" fmla="*/ 3 w 72"/>
              <a:gd name="T1" fmla="*/ 63 h 77"/>
              <a:gd name="T2" fmla="*/ 18 w 72"/>
              <a:gd name="T3" fmla="*/ 29 h 77"/>
              <a:gd name="T4" fmla="*/ 36 w 72"/>
              <a:gd name="T5" fmla="*/ 10 h 77"/>
              <a:gd name="T6" fmla="*/ 54 w 72"/>
              <a:gd name="T7" fmla="*/ 29 h 77"/>
              <a:gd name="T8" fmla="*/ 68 w 72"/>
              <a:gd name="T9" fmla="*/ 63 h 77"/>
              <a:gd name="T10" fmla="*/ 72 w 72"/>
              <a:gd name="T11" fmla="*/ 63 h 77"/>
              <a:gd name="T12" fmla="*/ 0 w 72"/>
              <a:gd name="T13" fmla="*/ 63 h 77"/>
              <a:gd name="T14" fmla="*/ 3 w 72"/>
              <a:gd name="T15" fmla="*/ 63 h 77"/>
              <a:gd name="T16" fmla="*/ 24 w 72"/>
              <a:gd name="T17" fmla="*/ 77 h 77"/>
              <a:gd name="T18" fmla="*/ 48 w 72"/>
              <a:gd name="T19" fmla="*/ 77 h 77"/>
              <a:gd name="T20" fmla="*/ 36 w 72"/>
              <a:gd name="T21" fmla="*/ 10 h 77"/>
              <a:gd name="T22" fmla="*/ 36 w 72"/>
              <a:gd name="T23"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 h="77">
                <a:moveTo>
                  <a:pt x="3" y="63"/>
                </a:moveTo>
                <a:cubicBezTo>
                  <a:pt x="17" y="63"/>
                  <a:pt x="18" y="29"/>
                  <a:pt x="18" y="29"/>
                </a:cubicBezTo>
                <a:cubicBezTo>
                  <a:pt x="19" y="18"/>
                  <a:pt x="26" y="10"/>
                  <a:pt x="36" y="10"/>
                </a:cubicBezTo>
                <a:cubicBezTo>
                  <a:pt x="45" y="10"/>
                  <a:pt x="53" y="18"/>
                  <a:pt x="54" y="29"/>
                </a:cubicBezTo>
                <a:cubicBezTo>
                  <a:pt x="54" y="29"/>
                  <a:pt x="54" y="63"/>
                  <a:pt x="68" y="63"/>
                </a:cubicBezTo>
                <a:cubicBezTo>
                  <a:pt x="72" y="63"/>
                  <a:pt x="72" y="63"/>
                  <a:pt x="72" y="63"/>
                </a:cubicBezTo>
                <a:cubicBezTo>
                  <a:pt x="0" y="63"/>
                  <a:pt x="0" y="63"/>
                  <a:pt x="0" y="63"/>
                </a:cubicBezTo>
                <a:lnTo>
                  <a:pt x="3" y="63"/>
                </a:lnTo>
                <a:close/>
                <a:moveTo>
                  <a:pt x="24" y="77"/>
                </a:moveTo>
                <a:cubicBezTo>
                  <a:pt x="48" y="77"/>
                  <a:pt x="48" y="77"/>
                  <a:pt x="48" y="77"/>
                </a:cubicBezTo>
                <a:moveTo>
                  <a:pt x="36" y="10"/>
                </a:moveTo>
                <a:cubicBezTo>
                  <a:pt x="36" y="0"/>
                  <a:pt x="36" y="0"/>
                  <a:pt x="36" y="0"/>
                </a:cubicBezTo>
              </a:path>
            </a:pathLst>
          </a:custGeom>
          <a:noFill/>
          <a:ln w="19050" cap="flat">
            <a:solidFill>
              <a:schemeClr val="bg2"/>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Freeform 51">
            <a:extLst>
              <a:ext uri="{FF2B5EF4-FFF2-40B4-BE49-F238E27FC236}">
                <a16:creationId xmlns:a16="http://schemas.microsoft.com/office/drawing/2014/main" id="{A44C0F6F-D534-43B2-8867-0CAA50C44899}"/>
              </a:ext>
            </a:extLst>
          </p:cNvPr>
          <p:cNvSpPr>
            <a:spLocks noEditPoints="1"/>
          </p:cNvSpPr>
          <p:nvPr/>
        </p:nvSpPr>
        <p:spPr bwMode="auto">
          <a:xfrm>
            <a:off x="9663113" y="3327400"/>
            <a:ext cx="323850" cy="323850"/>
          </a:xfrm>
          <a:custGeom>
            <a:avLst/>
            <a:gdLst>
              <a:gd name="T0" fmla="*/ 43 w 85"/>
              <a:gd name="T1" fmla="*/ 43 h 85"/>
              <a:gd name="T2" fmla="*/ 85 w 85"/>
              <a:gd name="T3" fmla="*/ 43 h 85"/>
              <a:gd name="T4" fmla="*/ 43 w 85"/>
              <a:gd name="T5" fmla="*/ 85 h 85"/>
              <a:gd name="T6" fmla="*/ 0 w 85"/>
              <a:gd name="T7" fmla="*/ 43 h 85"/>
              <a:gd name="T8" fmla="*/ 43 w 85"/>
              <a:gd name="T9" fmla="*/ 0 h 85"/>
              <a:gd name="T10" fmla="*/ 43 w 85"/>
              <a:gd name="T11" fmla="*/ 43 h 85"/>
              <a:gd name="T12" fmla="*/ 84 w 85"/>
              <a:gd name="T13" fmla="*/ 29 h 85"/>
              <a:gd name="T14" fmla="*/ 56 w 85"/>
              <a:gd name="T15" fmla="*/ 2 h 85"/>
              <a:gd name="T16" fmla="*/ 56 w 85"/>
              <a:gd name="T17" fmla="*/ 29 h 85"/>
              <a:gd name="T18" fmla="*/ 84 w 85"/>
              <a:gd name="T19" fmla="*/ 29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5" h="85">
                <a:moveTo>
                  <a:pt x="43" y="43"/>
                </a:moveTo>
                <a:cubicBezTo>
                  <a:pt x="85" y="43"/>
                  <a:pt x="85" y="43"/>
                  <a:pt x="85" y="43"/>
                </a:cubicBezTo>
                <a:cubicBezTo>
                  <a:pt x="85" y="66"/>
                  <a:pt x="66" y="85"/>
                  <a:pt x="43" y="85"/>
                </a:cubicBezTo>
                <a:cubicBezTo>
                  <a:pt x="19" y="85"/>
                  <a:pt x="0" y="66"/>
                  <a:pt x="0" y="43"/>
                </a:cubicBezTo>
                <a:cubicBezTo>
                  <a:pt x="0" y="19"/>
                  <a:pt x="19" y="0"/>
                  <a:pt x="43" y="0"/>
                </a:cubicBezTo>
                <a:lnTo>
                  <a:pt x="43" y="43"/>
                </a:lnTo>
                <a:close/>
                <a:moveTo>
                  <a:pt x="84" y="29"/>
                </a:moveTo>
                <a:cubicBezTo>
                  <a:pt x="81" y="15"/>
                  <a:pt x="70" y="5"/>
                  <a:pt x="56" y="2"/>
                </a:cubicBezTo>
                <a:cubicBezTo>
                  <a:pt x="56" y="29"/>
                  <a:pt x="56" y="29"/>
                  <a:pt x="56" y="29"/>
                </a:cubicBezTo>
                <a:lnTo>
                  <a:pt x="84" y="29"/>
                </a:lnTo>
                <a:close/>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2" name="Freeform 52">
            <a:extLst>
              <a:ext uri="{FF2B5EF4-FFF2-40B4-BE49-F238E27FC236}">
                <a16:creationId xmlns:a16="http://schemas.microsoft.com/office/drawing/2014/main" id="{E2CD5E6D-7F0D-49D7-95D0-37D5862CF228}"/>
              </a:ext>
            </a:extLst>
          </p:cNvPr>
          <p:cNvSpPr>
            <a:spLocks noEditPoints="1"/>
          </p:cNvSpPr>
          <p:nvPr/>
        </p:nvSpPr>
        <p:spPr bwMode="auto">
          <a:xfrm>
            <a:off x="2216150" y="5172075"/>
            <a:ext cx="263525" cy="361950"/>
          </a:xfrm>
          <a:custGeom>
            <a:avLst/>
            <a:gdLst>
              <a:gd name="T0" fmla="*/ 67 w 69"/>
              <a:gd name="T1" fmla="*/ 73 h 95"/>
              <a:gd name="T2" fmla="*/ 69 w 69"/>
              <a:gd name="T3" fmla="*/ 75 h 95"/>
              <a:gd name="T4" fmla="*/ 69 w 69"/>
              <a:gd name="T5" fmla="*/ 93 h 95"/>
              <a:gd name="T6" fmla="*/ 67 w 69"/>
              <a:gd name="T7" fmla="*/ 95 h 95"/>
              <a:gd name="T8" fmla="*/ 27 w 69"/>
              <a:gd name="T9" fmla="*/ 95 h 95"/>
              <a:gd name="T10" fmla="*/ 25 w 69"/>
              <a:gd name="T11" fmla="*/ 93 h 95"/>
              <a:gd name="T12" fmla="*/ 25 w 69"/>
              <a:gd name="T13" fmla="*/ 75 h 95"/>
              <a:gd name="T14" fmla="*/ 27 w 69"/>
              <a:gd name="T15" fmla="*/ 73 h 95"/>
              <a:gd name="T16" fmla="*/ 63 w 69"/>
              <a:gd name="T17" fmla="*/ 73 h 95"/>
              <a:gd name="T18" fmla="*/ 67 w 69"/>
              <a:gd name="T19" fmla="*/ 73 h 95"/>
              <a:gd name="T20" fmla="*/ 36 w 69"/>
              <a:gd name="T21" fmla="*/ 33 h 95"/>
              <a:gd name="T22" fmla="*/ 36 w 69"/>
              <a:gd name="T23" fmla="*/ 5 h 95"/>
              <a:gd name="T24" fmla="*/ 30 w 69"/>
              <a:gd name="T25" fmla="*/ 0 h 95"/>
              <a:gd name="T26" fmla="*/ 24 w 69"/>
              <a:gd name="T27" fmla="*/ 5 h 95"/>
              <a:gd name="T28" fmla="*/ 24 w 69"/>
              <a:gd name="T29" fmla="*/ 58 h 95"/>
              <a:gd name="T30" fmla="*/ 24 w 69"/>
              <a:gd name="T31" fmla="*/ 53 h 95"/>
              <a:gd name="T32" fmla="*/ 10 w 69"/>
              <a:gd name="T33" fmla="*/ 37 h 95"/>
              <a:gd name="T34" fmla="*/ 2 w 69"/>
              <a:gd name="T35" fmla="*/ 37 h 95"/>
              <a:gd name="T36" fmla="*/ 2 w 69"/>
              <a:gd name="T37" fmla="*/ 45 h 95"/>
              <a:gd name="T38" fmla="*/ 7 w 69"/>
              <a:gd name="T39" fmla="*/ 51 h 95"/>
              <a:gd name="T40" fmla="*/ 13 w 69"/>
              <a:gd name="T41" fmla="*/ 64 h 95"/>
              <a:gd name="T42" fmla="*/ 29 w 69"/>
              <a:gd name="T43" fmla="*/ 73 h 95"/>
              <a:gd name="T44" fmla="*/ 64 w 69"/>
              <a:gd name="T45" fmla="*/ 73 h 95"/>
              <a:gd name="T46" fmla="*/ 69 w 69"/>
              <a:gd name="T47" fmla="*/ 62 h 95"/>
              <a:gd name="T48" fmla="*/ 69 w 69"/>
              <a:gd name="T49" fmla="*/ 29 h 95"/>
              <a:gd name="T50" fmla="*/ 63 w 69"/>
              <a:gd name="T51" fmla="*/ 24 h 95"/>
              <a:gd name="T52" fmla="*/ 58 w 69"/>
              <a:gd name="T53" fmla="*/ 29 h 95"/>
              <a:gd name="T54" fmla="*/ 58 w 69"/>
              <a:gd name="T55" fmla="*/ 37 h 95"/>
              <a:gd name="T56" fmla="*/ 47 w 69"/>
              <a:gd name="T57" fmla="*/ 34 h 95"/>
              <a:gd name="T58" fmla="*/ 47 w 69"/>
              <a:gd name="T59" fmla="*/ 25 h 95"/>
              <a:gd name="T60" fmla="*/ 41 w 69"/>
              <a:gd name="T61" fmla="*/ 20 h 95"/>
              <a:gd name="T62" fmla="*/ 36 w 69"/>
              <a:gd name="T63" fmla="*/ 25 h 95"/>
              <a:gd name="T64" fmla="*/ 36 w 69"/>
              <a:gd name="T65" fmla="*/ 34 h 95"/>
              <a:gd name="T66" fmla="*/ 58 w 69"/>
              <a:gd name="T67" fmla="*/ 36 h 95"/>
              <a:gd name="T68" fmla="*/ 58 w 69"/>
              <a:gd name="T69" fmla="*/ 27 h 95"/>
              <a:gd name="T70" fmla="*/ 52 w 69"/>
              <a:gd name="T71" fmla="*/ 22 h 95"/>
              <a:gd name="T72" fmla="*/ 47 w 69"/>
              <a:gd name="T73" fmla="*/ 27 h 95"/>
              <a:gd name="T74" fmla="*/ 47 w 69"/>
              <a:gd name="T75" fmla="*/ 36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9" h="95">
                <a:moveTo>
                  <a:pt x="67" y="73"/>
                </a:moveTo>
                <a:cubicBezTo>
                  <a:pt x="68" y="73"/>
                  <a:pt x="69" y="74"/>
                  <a:pt x="69" y="75"/>
                </a:cubicBezTo>
                <a:cubicBezTo>
                  <a:pt x="69" y="93"/>
                  <a:pt x="69" y="93"/>
                  <a:pt x="69" y="93"/>
                </a:cubicBezTo>
                <a:cubicBezTo>
                  <a:pt x="69" y="94"/>
                  <a:pt x="68" y="95"/>
                  <a:pt x="67" y="95"/>
                </a:cubicBezTo>
                <a:cubicBezTo>
                  <a:pt x="27" y="95"/>
                  <a:pt x="27" y="95"/>
                  <a:pt x="27" y="95"/>
                </a:cubicBezTo>
                <a:cubicBezTo>
                  <a:pt x="26" y="95"/>
                  <a:pt x="25" y="94"/>
                  <a:pt x="25" y="93"/>
                </a:cubicBezTo>
                <a:cubicBezTo>
                  <a:pt x="25" y="75"/>
                  <a:pt x="25" y="75"/>
                  <a:pt x="25" y="75"/>
                </a:cubicBezTo>
                <a:cubicBezTo>
                  <a:pt x="25" y="74"/>
                  <a:pt x="26" y="73"/>
                  <a:pt x="27" y="73"/>
                </a:cubicBezTo>
                <a:cubicBezTo>
                  <a:pt x="27" y="73"/>
                  <a:pt x="63" y="73"/>
                  <a:pt x="63" y="73"/>
                </a:cubicBezTo>
                <a:lnTo>
                  <a:pt x="67" y="73"/>
                </a:lnTo>
                <a:close/>
                <a:moveTo>
                  <a:pt x="36" y="33"/>
                </a:moveTo>
                <a:cubicBezTo>
                  <a:pt x="36" y="5"/>
                  <a:pt x="36" y="5"/>
                  <a:pt x="36" y="5"/>
                </a:cubicBezTo>
                <a:cubicBezTo>
                  <a:pt x="36" y="2"/>
                  <a:pt x="33" y="0"/>
                  <a:pt x="30" y="0"/>
                </a:cubicBezTo>
                <a:cubicBezTo>
                  <a:pt x="27" y="0"/>
                  <a:pt x="24" y="2"/>
                  <a:pt x="24" y="5"/>
                </a:cubicBezTo>
                <a:cubicBezTo>
                  <a:pt x="24" y="58"/>
                  <a:pt x="24" y="58"/>
                  <a:pt x="24" y="58"/>
                </a:cubicBezTo>
                <a:moveTo>
                  <a:pt x="24" y="53"/>
                </a:moveTo>
                <a:cubicBezTo>
                  <a:pt x="10" y="37"/>
                  <a:pt x="10" y="37"/>
                  <a:pt x="10" y="37"/>
                </a:cubicBezTo>
                <a:cubicBezTo>
                  <a:pt x="8" y="35"/>
                  <a:pt x="4" y="35"/>
                  <a:pt x="2" y="37"/>
                </a:cubicBezTo>
                <a:cubicBezTo>
                  <a:pt x="0" y="39"/>
                  <a:pt x="0" y="43"/>
                  <a:pt x="2" y="45"/>
                </a:cubicBezTo>
                <a:cubicBezTo>
                  <a:pt x="7" y="51"/>
                  <a:pt x="7" y="51"/>
                  <a:pt x="7" y="51"/>
                </a:cubicBezTo>
                <a:cubicBezTo>
                  <a:pt x="13" y="64"/>
                  <a:pt x="13" y="64"/>
                  <a:pt x="13" y="64"/>
                </a:cubicBezTo>
                <a:cubicBezTo>
                  <a:pt x="29" y="73"/>
                  <a:pt x="29" y="73"/>
                  <a:pt x="29" y="73"/>
                </a:cubicBezTo>
                <a:cubicBezTo>
                  <a:pt x="64" y="73"/>
                  <a:pt x="64" y="73"/>
                  <a:pt x="64" y="73"/>
                </a:cubicBezTo>
                <a:cubicBezTo>
                  <a:pt x="69" y="62"/>
                  <a:pt x="69" y="62"/>
                  <a:pt x="69" y="62"/>
                </a:cubicBezTo>
                <a:cubicBezTo>
                  <a:pt x="69" y="29"/>
                  <a:pt x="69" y="29"/>
                  <a:pt x="69" y="29"/>
                </a:cubicBezTo>
                <a:cubicBezTo>
                  <a:pt x="69" y="26"/>
                  <a:pt x="66" y="24"/>
                  <a:pt x="63" y="24"/>
                </a:cubicBezTo>
                <a:cubicBezTo>
                  <a:pt x="60" y="24"/>
                  <a:pt x="58" y="26"/>
                  <a:pt x="58" y="29"/>
                </a:cubicBezTo>
                <a:cubicBezTo>
                  <a:pt x="58" y="37"/>
                  <a:pt x="58" y="37"/>
                  <a:pt x="58" y="37"/>
                </a:cubicBezTo>
                <a:moveTo>
                  <a:pt x="47" y="34"/>
                </a:moveTo>
                <a:cubicBezTo>
                  <a:pt x="47" y="25"/>
                  <a:pt x="47" y="25"/>
                  <a:pt x="47" y="25"/>
                </a:cubicBezTo>
                <a:cubicBezTo>
                  <a:pt x="47" y="22"/>
                  <a:pt x="44" y="20"/>
                  <a:pt x="41" y="20"/>
                </a:cubicBezTo>
                <a:cubicBezTo>
                  <a:pt x="38" y="20"/>
                  <a:pt x="36" y="22"/>
                  <a:pt x="36" y="25"/>
                </a:cubicBezTo>
                <a:cubicBezTo>
                  <a:pt x="36" y="34"/>
                  <a:pt x="36" y="34"/>
                  <a:pt x="36" y="34"/>
                </a:cubicBezTo>
                <a:moveTo>
                  <a:pt x="58" y="36"/>
                </a:moveTo>
                <a:cubicBezTo>
                  <a:pt x="58" y="27"/>
                  <a:pt x="58" y="27"/>
                  <a:pt x="58" y="27"/>
                </a:cubicBezTo>
                <a:cubicBezTo>
                  <a:pt x="58" y="24"/>
                  <a:pt x="55" y="22"/>
                  <a:pt x="52" y="22"/>
                </a:cubicBezTo>
                <a:cubicBezTo>
                  <a:pt x="49" y="22"/>
                  <a:pt x="47" y="24"/>
                  <a:pt x="47" y="27"/>
                </a:cubicBezTo>
                <a:cubicBezTo>
                  <a:pt x="47" y="36"/>
                  <a:pt x="47" y="36"/>
                  <a:pt x="47" y="36"/>
                </a:cubicBezTo>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3" name="Freeform 53">
            <a:extLst>
              <a:ext uri="{FF2B5EF4-FFF2-40B4-BE49-F238E27FC236}">
                <a16:creationId xmlns:a16="http://schemas.microsoft.com/office/drawing/2014/main" id="{9122EB81-340E-42FA-98F2-3040CB001D95}"/>
              </a:ext>
            </a:extLst>
          </p:cNvPr>
          <p:cNvSpPr>
            <a:spLocks noEditPoints="1"/>
          </p:cNvSpPr>
          <p:nvPr/>
        </p:nvSpPr>
        <p:spPr bwMode="auto">
          <a:xfrm>
            <a:off x="9704388" y="5222875"/>
            <a:ext cx="244475" cy="261938"/>
          </a:xfrm>
          <a:custGeom>
            <a:avLst/>
            <a:gdLst>
              <a:gd name="T0" fmla="*/ 53 w 64"/>
              <a:gd name="T1" fmla="*/ 55 h 69"/>
              <a:gd name="T2" fmla="*/ 53 w 64"/>
              <a:gd name="T3" fmla="*/ 69 h 69"/>
              <a:gd name="T4" fmla="*/ 11 w 64"/>
              <a:gd name="T5" fmla="*/ 69 h 69"/>
              <a:gd name="T6" fmla="*/ 11 w 64"/>
              <a:gd name="T7" fmla="*/ 55 h 69"/>
              <a:gd name="T8" fmla="*/ 17 w 64"/>
              <a:gd name="T9" fmla="*/ 43 h 69"/>
              <a:gd name="T10" fmla="*/ 32 w 64"/>
              <a:gd name="T11" fmla="*/ 34 h 69"/>
              <a:gd name="T12" fmla="*/ 46 w 64"/>
              <a:gd name="T13" fmla="*/ 43 h 69"/>
              <a:gd name="T14" fmla="*/ 53 w 64"/>
              <a:gd name="T15" fmla="*/ 55 h 69"/>
              <a:gd name="T16" fmla="*/ 53 w 64"/>
              <a:gd name="T17" fmla="*/ 14 h 69"/>
              <a:gd name="T18" fmla="*/ 53 w 64"/>
              <a:gd name="T19" fmla="*/ 0 h 69"/>
              <a:gd name="T20" fmla="*/ 11 w 64"/>
              <a:gd name="T21" fmla="*/ 0 h 69"/>
              <a:gd name="T22" fmla="*/ 11 w 64"/>
              <a:gd name="T23" fmla="*/ 14 h 69"/>
              <a:gd name="T24" fmla="*/ 17 w 64"/>
              <a:gd name="T25" fmla="*/ 25 h 69"/>
              <a:gd name="T26" fmla="*/ 32 w 64"/>
              <a:gd name="T27" fmla="*/ 34 h 69"/>
              <a:gd name="T28" fmla="*/ 46 w 64"/>
              <a:gd name="T29" fmla="*/ 25 h 69"/>
              <a:gd name="T30" fmla="*/ 53 w 64"/>
              <a:gd name="T31" fmla="*/ 14 h 69"/>
              <a:gd name="T32" fmla="*/ 0 w 64"/>
              <a:gd name="T33" fmla="*/ 0 h 69"/>
              <a:gd name="T34" fmla="*/ 64 w 64"/>
              <a:gd name="T35" fmla="*/ 0 h 69"/>
              <a:gd name="T36" fmla="*/ 0 w 64"/>
              <a:gd name="T37" fmla="*/ 69 h 69"/>
              <a:gd name="T38" fmla="*/ 64 w 64"/>
              <a:gd name="T39" fmla="*/ 6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4" h="69">
                <a:moveTo>
                  <a:pt x="53" y="55"/>
                </a:moveTo>
                <a:cubicBezTo>
                  <a:pt x="53" y="69"/>
                  <a:pt x="53" y="69"/>
                  <a:pt x="53" y="69"/>
                </a:cubicBezTo>
                <a:cubicBezTo>
                  <a:pt x="11" y="69"/>
                  <a:pt x="11" y="69"/>
                  <a:pt x="11" y="69"/>
                </a:cubicBezTo>
                <a:cubicBezTo>
                  <a:pt x="11" y="55"/>
                  <a:pt x="11" y="55"/>
                  <a:pt x="11" y="55"/>
                </a:cubicBezTo>
                <a:cubicBezTo>
                  <a:pt x="11" y="50"/>
                  <a:pt x="13" y="46"/>
                  <a:pt x="17" y="43"/>
                </a:cubicBezTo>
                <a:cubicBezTo>
                  <a:pt x="32" y="34"/>
                  <a:pt x="32" y="34"/>
                  <a:pt x="32" y="34"/>
                </a:cubicBezTo>
                <a:cubicBezTo>
                  <a:pt x="46" y="43"/>
                  <a:pt x="46" y="43"/>
                  <a:pt x="46" y="43"/>
                </a:cubicBezTo>
                <a:cubicBezTo>
                  <a:pt x="50" y="46"/>
                  <a:pt x="53" y="50"/>
                  <a:pt x="53" y="55"/>
                </a:cubicBezTo>
                <a:close/>
                <a:moveTo>
                  <a:pt x="53" y="14"/>
                </a:moveTo>
                <a:cubicBezTo>
                  <a:pt x="53" y="0"/>
                  <a:pt x="53" y="0"/>
                  <a:pt x="53" y="0"/>
                </a:cubicBezTo>
                <a:cubicBezTo>
                  <a:pt x="11" y="0"/>
                  <a:pt x="11" y="0"/>
                  <a:pt x="11" y="0"/>
                </a:cubicBezTo>
                <a:cubicBezTo>
                  <a:pt x="11" y="14"/>
                  <a:pt x="11" y="14"/>
                  <a:pt x="11" y="14"/>
                </a:cubicBezTo>
                <a:cubicBezTo>
                  <a:pt x="11" y="19"/>
                  <a:pt x="13" y="23"/>
                  <a:pt x="17" y="25"/>
                </a:cubicBezTo>
                <a:cubicBezTo>
                  <a:pt x="32" y="34"/>
                  <a:pt x="32" y="34"/>
                  <a:pt x="32" y="34"/>
                </a:cubicBezTo>
                <a:cubicBezTo>
                  <a:pt x="46" y="25"/>
                  <a:pt x="46" y="25"/>
                  <a:pt x="46" y="25"/>
                </a:cubicBezTo>
                <a:cubicBezTo>
                  <a:pt x="50" y="23"/>
                  <a:pt x="53" y="19"/>
                  <a:pt x="53" y="14"/>
                </a:cubicBezTo>
                <a:close/>
                <a:moveTo>
                  <a:pt x="0" y="0"/>
                </a:moveTo>
                <a:cubicBezTo>
                  <a:pt x="64" y="0"/>
                  <a:pt x="64" y="0"/>
                  <a:pt x="64" y="0"/>
                </a:cubicBezTo>
                <a:moveTo>
                  <a:pt x="0" y="69"/>
                </a:moveTo>
                <a:cubicBezTo>
                  <a:pt x="64" y="69"/>
                  <a:pt x="64" y="69"/>
                  <a:pt x="64" y="69"/>
                </a:cubicBezTo>
              </a:path>
            </a:pathLst>
          </a:custGeom>
          <a:noFill/>
          <a:ln w="19050" cap="flat">
            <a:solidFill>
              <a:schemeClr val="bg2"/>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E2F008FB-09EC-4BC7-9749-6AA5029EAC6E}"/>
              </a:ext>
            </a:extLst>
          </p:cNvPr>
          <p:cNvGrpSpPr/>
          <p:nvPr/>
        </p:nvGrpSpPr>
        <p:grpSpPr>
          <a:xfrm>
            <a:off x="4867022" y="2164500"/>
            <a:ext cx="2454315" cy="2454315"/>
            <a:chOff x="4867022" y="2164500"/>
            <a:chExt cx="2454315" cy="2454315"/>
          </a:xfrm>
        </p:grpSpPr>
        <p:grpSp>
          <p:nvGrpSpPr>
            <p:cNvPr id="73" name="Group 72">
              <a:extLst>
                <a:ext uri="{FF2B5EF4-FFF2-40B4-BE49-F238E27FC236}">
                  <a16:creationId xmlns:a16="http://schemas.microsoft.com/office/drawing/2014/main" id="{AFFA0B37-1A89-4FD7-AD43-F9958E2B5523}"/>
                </a:ext>
              </a:extLst>
            </p:cNvPr>
            <p:cNvGrpSpPr/>
            <p:nvPr/>
          </p:nvGrpSpPr>
          <p:grpSpPr>
            <a:xfrm>
              <a:off x="4867022" y="2164500"/>
              <a:ext cx="2454315" cy="2454315"/>
              <a:chOff x="7054054" y="2295523"/>
              <a:chExt cx="1035846" cy="1035846"/>
            </a:xfrm>
            <a:effectLst>
              <a:outerShdw blurRad="292100" dist="215900" dir="2700000" algn="tl" rotWithShape="0">
                <a:prstClr val="black">
                  <a:alpha val="11000"/>
                </a:prstClr>
              </a:outerShdw>
            </a:effectLst>
          </p:grpSpPr>
          <p:sp>
            <p:nvSpPr>
              <p:cNvPr id="74" name="Oval 73">
                <a:extLst>
                  <a:ext uri="{FF2B5EF4-FFF2-40B4-BE49-F238E27FC236}">
                    <a16:creationId xmlns:a16="http://schemas.microsoft.com/office/drawing/2014/main" id="{30FBE5F6-3B81-4DBB-B2EE-C2683BCF033B}"/>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5" name="Oval 74">
                <a:extLst>
                  <a:ext uri="{FF2B5EF4-FFF2-40B4-BE49-F238E27FC236}">
                    <a16:creationId xmlns:a16="http://schemas.microsoft.com/office/drawing/2014/main" id="{3CFED0D2-4160-466B-91BA-DD01A60DC976}"/>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77" name="Group 76">
              <a:extLst>
                <a:ext uri="{FF2B5EF4-FFF2-40B4-BE49-F238E27FC236}">
                  <a16:creationId xmlns:a16="http://schemas.microsoft.com/office/drawing/2014/main" id="{A8429B0C-605E-4D93-A07F-61D814C41B48}"/>
                </a:ext>
              </a:extLst>
            </p:cNvPr>
            <p:cNvGrpSpPr/>
            <p:nvPr/>
          </p:nvGrpSpPr>
          <p:grpSpPr>
            <a:xfrm>
              <a:off x="5479427" y="3095625"/>
              <a:ext cx="1229504" cy="620713"/>
              <a:chOff x="5479427" y="3095625"/>
              <a:chExt cx="1229504" cy="620713"/>
            </a:xfrm>
          </p:grpSpPr>
          <p:sp>
            <p:nvSpPr>
              <p:cNvPr id="37" name="Rectangle 37">
                <a:extLst>
                  <a:ext uri="{FF2B5EF4-FFF2-40B4-BE49-F238E27FC236}">
                    <a16:creationId xmlns:a16="http://schemas.microsoft.com/office/drawing/2014/main" id="{52976CE7-2460-4B72-9342-EFFF436B409B}"/>
                  </a:ext>
                </a:extLst>
              </p:cNvPr>
              <p:cNvSpPr>
                <a:spLocks noChangeArrowheads="1"/>
              </p:cNvSpPr>
              <p:nvPr/>
            </p:nvSpPr>
            <p:spPr bwMode="auto">
              <a:xfrm>
                <a:off x="5558776" y="3095625"/>
                <a:ext cx="10708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tx1">
                        <a:lumMod val="50000"/>
                      </a:schemeClr>
                    </a:solidFill>
                    <a:effectLst/>
                    <a:latin typeface="Montserrat SemiBold" panose="00000700000000000000" pitchFamily="50" charset="-52"/>
                  </a:rPr>
                  <a:t>Flowchart</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ndParaRPr>
              </a:p>
            </p:txBody>
          </p:sp>
          <p:sp>
            <p:nvSpPr>
              <p:cNvPr id="38" name="Rectangle 38">
                <a:extLst>
                  <a:ext uri="{FF2B5EF4-FFF2-40B4-BE49-F238E27FC236}">
                    <a16:creationId xmlns:a16="http://schemas.microsoft.com/office/drawing/2014/main" id="{959F195D-5E22-4DAB-8711-6861F80F6975}"/>
                  </a:ext>
                </a:extLst>
              </p:cNvPr>
              <p:cNvSpPr>
                <a:spLocks noChangeArrowheads="1"/>
              </p:cNvSpPr>
              <p:nvPr/>
            </p:nvSpPr>
            <p:spPr bwMode="auto">
              <a:xfrm>
                <a:off x="5479427" y="3324225"/>
                <a:ext cx="12295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tx1">
                        <a:lumMod val="50000"/>
                      </a:schemeClr>
                    </a:solidFill>
                    <a:effectLst/>
                    <a:latin typeface="Montserrat SemiBold" panose="00000700000000000000" pitchFamily="50" charset="-52"/>
                  </a:rPr>
                  <a:t>Infographic</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ndParaRPr>
              </a:p>
            </p:txBody>
          </p:sp>
          <p:sp>
            <p:nvSpPr>
              <p:cNvPr id="39" name="Oval 39">
                <a:extLst>
                  <a:ext uri="{FF2B5EF4-FFF2-40B4-BE49-F238E27FC236}">
                    <a16:creationId xmlns:a16="http://schemas.microsoft.com/office/drawing/2014/main" id="{CA4202BF-E8FB-4F9B-86DC-1C9B940D95E8}"/>
                  </a:ext>
                </a:extLst>
              </p:cNvPr>
              <p:cNvSpPr>
                <a:spLocks noChangeArrowheads="1"/>
              </p:cNvSpPr>
              <p:nvPr/>
            </p:nvSpPr>
            <p:spPr bwMode="auto">
              <a:xfrm>
                <a:off x="5522913" y="3621088"/>
                <a:ext cx="95250" cy="9525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Oval 40">
                <a:extLst>
                  <a:ext uri="{FF2B5EF4-FFF2-40B4-BE49-F238E27FC236}">
                    <a16:creationId xmlns:a16="http://schemas.microsoft.com/office/drawing/2014/main" id="{D093CAFD-3D1F-45C9-8BE0-26BD633CE5F2}"/>
                  </a:ext>
                </a:extLst>
              </p:cNvPr>
              <p:cNvSpPr>
                <a:spLocks noChangeArrowheads="1"/>
              </p:cNvSpPr>
              <p:nvPr/>
            </p:nvSpPr>
            <p:spPr bwMode="auto">
              <a:xfrm>
                <a:off x="5781675" y="3621088"/>
                <a:ext cx="98425" cy="9525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1" name="Oval 41">
                <a:extLst>
                  <a:ext uri="{FF2B5EF4-FFF2-40B4-BE49-F238E27FC236}">
                    <a16:creationId xmlns:a16="http://schemas.microsoft.com/office/drawing/2014/main" id="{1BB79D4B-48E3-4F79-9297-B43BCBC8DD75}"/>
                  </a:ext>
                </a:extLst>
              </p:cNvPr>
              <p:cNvSpPr>
                <a:spLocks noChangeArrowheads="1"/>
              </p:cNvSpPr>
              <p:nvPr/>
            </p:nvSpPr>
            <p:spPr bwMode="auto">
              <a:xfrm>
                <a:off x="6045200" y="3621088"/>
                <a:ext cx="98425" cy="9525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Oval 42">
                <a:extLst>
                  <a:ext uri="{FF2B5EF4-FFF2-40B4-BE49-F238E27FC236}">
                    <a16:creationId xmlns:a16="http://schemas.microsoft.com/office/drawing/2014/main" id="{6410D9E9-3BDE-4E8E-B1AC-D4658F294743}"/>
                  </a:ext>
                </a:extLst>
              </p:cNvPr>
              <p:cNvSpPr>
                <a:spLocks noChangeArrowheads="1"/>
              </p:cNvSpPr>
              <p:nvPr/>
            </p:nvSpPr>
            <p:spPr bwMode="auto">
              <a:xfrm>
                <a:off x="6307138" y="3621088"/>
                <a:ext cx="100013" cy="95250"/>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Oval 43">
                <a:extLst>
                  <a:ext uri="{FF2B5EF4-FFF2-40B4-BE49-F238E27FC236}">
                    <a16:creationId xmlns:a16="http://schemas.microsoft.com/office/drawing/2014/main" id="{3A34A4EA-C9DE-410F-94FE-17F2AE92CD20}"/>
                  </a:ext>
                </a:extLst>
              </p:cNvPr>
              <p:cNvSpPr>
                <a:spLocks noChangeArrowheads="1"/>
              </p:cNvSpPr>
              <p:nvPr/>
            </p:nvSpPr>
            <p:spPr bwMode="auto">
              <a:xfrm>
                <a:off x="6570663" y="3621088"/>
                <a:ext cx="95250" cy="952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71" name="Group 70">
            <a:extLst>
              <a:ext uri="{FF2B5EF4-FFF2-40B4-BE49-F238E27FC236}">
                <a16:creationId xmlns:a16="http://schemas.microsoft.com/office/drawing/2014/main" id="{AEC44F13-4746-40BF-8CDB-8336498430B3}"/>
              </a:ext>
            </a:extLst>
          </p:cNvPr>
          <p:cNvGrpSpPr/>
          <p:nvPr/>
        </p:nvGrpSpPr>
        <p:grpSpPr>
          <a:xfrm>
            <a:off x="398155" y="1308100"/>
            <a:ext cx="1701802" cy="562306"/>
            <a:chOff x="398155" y="1308100"/>
            <a:chExt cx="1701802" cy="562306"/>
          </a:xfrm>
        </p:grpSpPr>
        <p:sp>
          <p:nvSpPr>
            <p:cNvPr id="55" name="Rectangle 55">
              <a:extLst>
                <a:ext uri="{FF2B5EF4-FFF2-40B4-BE49-F238E27FC236}">
                  <a16:creationId xmlns:a16="http://schemas.microsoft.com/office/drawing/2014/main" id="{F19A1F1C-9503-4176-BF78-004F941CCB0B}"/>
                </a:ext>
              </a:extLst>
            </p:cNvPr>
            <p:cNvSpPr>
              <a:spLocks noChangeArrowheads="1"/>
            </p:cNvSpPr>
            <p:nvPr/>
          </p:nvSpPr>
          <p:spPr bwMode="auto">
            <a:xfrm>
              <a:off x="625475" y="1308100"/>
              <a:ext cx="95699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INVESTMENT</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78" name="Text Placeholder 53">
              <a:extLst>
                <a:ext uri="{FF2B5EF4-FFF2-40B4-BE49-F238E27FC236}">
                  <a16:creationId xmlns:a16="http://schemas.microsoft.com/office/drawing/2014/main" id="{2E0A353D-20AE-42AB-BC67-FC1F6E457CC6}"/>
                </a:ext>
              </a:extLst>
            </p:cNvPr>
            <p:cNvSpPr txBox="1">
              <a:spLocks/>
            </p:cNvSpPr>
            <p:nvPr/>
          </p:nvSpPr>
          <p:spPr>
            <a:xfrm>
              <a:off x="398155" y="1485243"/>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72" name="Group 71">
            <a:extLst>
              <a:ext uri="{FF2B5EF4-FFF2-40B4-BE49-F238E27FC236}">
                <a16:creationId xmlns:a16="http://schemas.microsoft.com/office/drawing/2014/main" id="{AFF68595-5ED6-4C7E-9BF4-40707C1D42B4}"/>
              </a:ext>
            </a:extLst>
          </p:cNvPr>
          <p:cNvGrpSpPr/>
          <p:nvPr/>
        </p:nvGrpSpPr>
        <p:grpSpPr>
          <a:xfrm>
            <a:off x="398155" y="2238375"/>
            <a:ext cx="1701802" cy="564842"/>
            <a:chOff x="398155" y="2238375"/>
            <a:chExt cx="1701802" cy="564842"/>
          </a:xfrm>
        </p:grpSpPr>
        <p:sp>
          <p:nvSpPr>
            <p:cNvPr id="57" name="Rectangle 57">
              <a:extLst>
                <a:ext uri="{FF2B5EF4-FFF2-40B4-BE49-F238E27FC236}">
                  <a16:creationId xmlns:a16="http://schemas.microsoft.com/office/drawing/2014/main" id="{574DC1BA-B848-48F3-A95B-2E5D45627647}"/>
                </a:ext>
              </a:extLst>
            </p:cNvPr>
            <p:cNvSpPr>
              <a:spLocks noChangeArrowheads="1"/>
            </p:cNvSpPr>
            <p:nvPr/>
          </p:nvSpPr>
          <p:spPr bwMode="auto">
            <a:xfrm>
              <a:off x="625475" y="2238375"/>
              <a:ext cx="89287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MARKETING</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79" name="Text Placeholder 53">
              <a:extLst>
                <a:ext uri="{FF2B5EF4-FFF2-40B4-BE49-F238E27FC236}">
                  <a16:creationId xmlns:a16="http://schemas.microsoft.com/office/drawing/2014/main" id="{CD62613C-60B3-404E-A923-1AC74E0DA03F}"/>
                </a:ext>
              </a:extLst>
            </p:cNvPr>
            <p:cNvSpPr txBox="1">
              <a:spLocks/>
            </p:cNvSpPr>
            <p:nvPr/>
          </p:nvSpPr>
          <p:spPr>
            <a:xfrm>
              <a:off x="398155" y="2418054"/>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76" name="Group 75">
            <a:extLst>
              <a:ext uri="{FF2B5EF4-FFF2-40B4-BE49-F238E27FC236}">
                <a16:creationId xmlns:a16="http://schemas.microsoft.com/office/drawing/2014/main" id="{4CC09848-3397-4275-AB73-16E7F83C97C1}"/>
              </a:ext>
            </a:extLst>
          </p:cNvPr>
          <p:cNvGrpSpPr/>
          <p:nvPr/>
        </p:nvGrpSpPr>
        <p:grpSpPr>
          <a:xfrm>
            <a:off x="398155" y="3206750"/>
            <a:ext cx="1701802" cy="541552"/>
            <a:chOff x="398155" y="3206750"/>
            <a:chExt cx="1701802" cy="541552"/>
          </a:xfrm>
        </p:grpSpPr>
        <p:sp>
          <p:nvSpPr>
            <p:cNvPr id="58" name="Rectangle 58">
              <a:extLst>
                <a:ext uri="{FF2B5EF4-FFF2-40B4-BE49-F238E27FC236}">
                  <a16:creationId xmlns:a16="http://schemas.microsoft.com/office/drawing/2014/main" id="{950FB935-39EA-477E-BF63-D18F5688C850}"/>
                </a:ext>
              </a:extLst>
            </p:cNvPr>
            <p:cNvSpPr>
              <a:spLocks noChangeArrowheads="1"/>
            </p:cNvSpPr>
            <p:nvPr/>
          </p:nvSpPr>
          <p:spPr bwMode="auto">
            <a:xfrm>
              <a:off x="625475" y="3206750"/>
              <a:ext cx="73577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BUSINESS</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0" name="Text Placeholder 53">
              <a:extLst>
                <a:ext uri="{FF2B5EF4-FFF2-40B4-BE49-F238E27FC236}">
                  <a16:creationId xmlns:a16="http://schemas.microsoft.com/office/drawing/2014/main" id="{776770E8-D9FE-4B89-A1E8-C1D16FD49C44}"/>
                </a:ext>
              </a:extLst>
            </p:cNvPr>
            <p:cNvSpPr txBox="1">
              <a:spLocks/>
            </p:cNvSpPr>
            <p:nvPr/>
          </p:nvSpPr>
          <p:spPr>
            <a:xfrm>
              <a:off x="398155" y="3363139"/>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8" name="Group 87">
            <a:extLst>
              <a:ext uri="{FF2B5EF4-FFF2-40B4-BE49-F238E27FC236}">
                <a16:creationId xmlns:a16="http://schemas.microsoft.com/office/drawing/2014/main" id="{D59FF287-5757-4804-8CA3-056F441F0549}"/>
              </a:ext>
            </a:extLst>
          </p:cNvPr>
          <p:cNvGrpSpPr/>
          <p:nvPr/>
        </p:nvGrpSpPr>
        <p:grpSpPr>
          <a:xfrm>
            <a:off x="398155" y="4148138"/>
            <a:ext cx="1701802" cy="557522"/>
            <a:chOff x="398155" y="4148138"/>
            <a:chExt cx="1701802" cy="557522"/>
          </a:xfrm>
        </p:grpSpPr>
        <p:sp>
          <p:nvSpPr>
            <p:cNvPr id="54" name="Rectangle 54">
              <a:extLst>
                <a:ext uri="{FF2B5EF4-FFF2-40B4-BE49-F238E27FC236}">
                  <a16:creationId xmlns:a16="http://schemas.microsoft.com/office/drawing/2014/main" id="{07E8804C-0509-445F-BDCB-4064A303EEA7}"/>
                </a:ext>
              </a:extLst>
            </p:cNvPr>
            <p:cNvSpPr>
              <a:spLocks noChangeArrowheads="1"/>
            </p:cNvSpPr>
            <p:nvPr/>
          </p:nvSpPr>
          <p:spPr bwMode="auto">
            <a:xfrm>
              <a:off x="625475" y="4148138"/>
              <a:ext cx="87043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EFFICIENCY</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1" name="Text Placeholder 53">
              <a:extLst>
                <a:ext uri="{FF2B5EF4-FFF2-40B4-BE49-F238E27FC236}">
                  <a16:creationId xmlns:a16="http://schemas.microsoft.com/office/drawing/2014/main" id="{D8A95041-605B-4EFE-89B2-0BAD8CF47C95}"/>
                </a:ext>
              </a:extLst>
            </p:cNvPr>
            <p:cNvSpPr txBox="1">
              <a:spLocks/>
            </p:cNvSpPr>
            <p:nvPr/>
          </p:nvSpPr>
          <p:spPr>
            <a:xfrm>
              <a:off x="398155" y="4320497"/>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89" name="Group 88">
            <a:extLst>
              <a:ext uri="{FF2B5EF4-FFF2-40B4-BE49-F238E27FC236}">
                <a16:creationId xmlns:a16="http://schemas.microsoft.com/office/drawing/2014/main" id="{EFE15C06-9FDA-43C2-AF98-546D70DD52FC}"/>
              </a:ext>
            </a:extLst>
          </p:cNvPr>
          <p:cNvGrpSpPr/>
          <p:nvPr/>
        </p:nvGrpSpPr>
        <p:grpSpPr>
          <a:xfrm>
            <a:off x="398155" y="5116513"/>
            <a:ext cx="1701802" cy="528095"/>
            <a:chOff x="398155" y="5116513"/>
            <a:chExt cx="1701802" cy="528095"/>
          </a:xfrm>
        </p:grpSpPr>
        <p:sp>
          <p:nvSpPr>
            <p:cNvPr id="59" name="Rectangle 59">
              <a:extLst>
                <a:ext uri="{FF2B5EF4-FFF2-40B4-BE49-F238E27FC236}">
                  <a16:creationId xmlns:a16="http://schemas.microsoft.com/office/drawing/2014/main" id="{2F9E74C7-DCD2-4B10-8551-BA42E24B7DF7}"/>
                </a:ext>
              </a:extLst>
            </p:cNvPr>
            <p:cNvSpPr>
              <a:spLocks noChangeArrowheads="1"/>
            </p:cNvSpPr>
            <p:nvPr/>
          </p:nvSpPr>
          <p:spPr bwMode="auto">
            <a:xfrm>
              <a:off x="625475" y="5116513"/>
              <a:ext cx="90569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TEAMWORK</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2" name="Text Placeholder 53">
              <a:extLst>
                <a:ext uri="{FF2B5EF4-FFF2-40B4-BE49-F238E27FC236}">
                  <a16:creationId xmlns:a16="http://schemas.microsoft.com/office/drawing/2014/main" id="{B4E7017F-F3AC-4121-8603-5105B7C05F9D}"/>
                </a:ext>
              </a:extLst>
            </p:cNvPr>
            <p:cNvSpPr txBox="1">
              <a:spLocks/>
            </p:cNvSpPr>
            <p:nvPr/>
          </p:nvSpPr>
          <p:spPr>
            <a:xfrm>
              <a:off x="398155" y="5259445"/>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90" name="Group 89">
            <a:extLst>
              <a:ext uri="{FF2B5EF4-FFF2-40B4-BE49-F238E27FC236}">
                <a16:creationId xmlns:a16="http://schemas.microsoft.com/office/drawing/2014/main" id="{B8D5930B-7956-45BA-A603-1D7575598FF9}"/>
              </a:ext>
            </a:extLst>
          </p:cNvPr>
          <p:cNvGrpSpPr/>
          <p:nvPr/>
        </p:nvGrpSpPr>
        <p:grpSpPr>
          <a:xfrm>
            <a:off x="10170805" y="1308100"/>
            <a:ext cx="1701802" cy="562306"/>
            <a:chOff x="10170805" y="1308100"/>
            <a:chExt cx="1701802" cy="562306"/>
          </a:xfrm>
        </p:grpSpPr>
        <p:sp>
          <p:nvSpPr>
            <p:cNvPr id="63" name="Rectangle 63">
              <a:extLst>
                <a:ext uri="{FF2B5EF4-FFF2-40B4-BE49-F238E27FC236}">
                  <a16:creationId xmlns:a16="http://schemas.microsoft.com/office/drawing/2014/main" id="{E79AFB63-2DE6-4FAB-B2BD-107D612A6C3A}"/>
                </a:ext>
              </a:extLst>
            </p:cNvPr>
            <p:cNvSpPr>
              <a:spLocks noChangeArrowheads="1"/>
            </p:cNvSpPr>
            <p:nvPr/>
          </p:nvSpPr>
          <p:spPr bwMode="auto">
            <a:xfrm>
              <a:off x="10325100" y="1308100"/>
              <a:ext cx="80470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RESEARCH</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3" name="Text Placeholder 53">
              <a:extLst>
                <a:ext uri="{FF2B5EF4-FFF2-40B4-BE49-F238E27FC236}">
                  <a16:creationId xmlns:a16="http://schemas.microsoft.com/office/drawing/2014/main" id="{C14F318B-DBBF-43E6-B71F-D84A2F01E937}"/>
                </a:ext>
              </a:extLst>
            </p:cNvPr>
            <p:cNvSpPr txBox="1">
              <a:spLocks/>
            </p:cNvSpPr>
            <p:nvPr/>
          </p:nvSpPr>
          <p:spPr>
            <a:xfrm>
              <a:off x="10170805" y="1485243"/>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91" name="Group 90">
            <a:extLst>
              <a:ext uri="{FF2B5EF4-FFF2-40B4-BE49-F238E27FC236}">
                <a16:creationId xmlns:a16="http://schemas.microsoft.com/office/drawing/2014/main" id="{5C32C3F6-8D11-454D-86D6-FDBEF09DF1AF}"/>
              </a:ext>
            </a:extLst>
          </p:cNvPr>
          <p:cNvGrpSpPr/>
          <p:nvPr/>
        </p:nvGrpSpPr>
        <p:grpSpPr>
          <a:xfrm>
            <a:off x="10170805" y="2238375"/>
            <a:ext cx="1701802" cy="564842"/>
            <a:chOff x="10170805" y="2238375"/>
            <a:chExt cx="1701802" cy="564842"/>
          </a:xfrm>
        </p:grpSpPr>
        <p:sp>
          <p:nvSpPr>
            <p:cNvPr id="56" name="Rectangle 56">
              <a:extLst>
                <a:ext uri="{FF2B5EF4-FFF2-40B4-BE49-F238E27FC236}">
                  <a16:creationId xmlns:a16="http://schemas.microsoft.com/office/drawing/2014/main" id="{B43BBABB-C736-40C9-83EE-A1A58DE0FF8B}"/>
                </a:ext>
              </a:extLst>
            </p:cNvPr>
            <p:cNvSpPr>
              <a:spLocks noChangeArrowheads="1"/>
            </p:cNvSpPr>
            <p:nvPr/>
          </p:nvSpPr>
          <p:spPr bwMode="auto">
            <a:xfrm>
              <a:off x="10325100" y="2238375"/>
              <a:ext cx="71974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TRAINING</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4" name="Text Placeholder 53">
              <a:extLst>
                <a:ext uri="{FF2B5EF4-FFF2-40B4-BE49-F238E27FC236}">
                  <a16:creationId xmlns:a16="http://schemas.microsoft.com/office/drawing/2014/main" id="{CD0C8A38-C96B-4CD5-8901-5FEFEEA0510B}"/>
                </a:ext>
              </a:extLst>
            </p:cNvPr>
            <p:cNvSpPr txBox="1">
              <a:spLocks/>
            </p:cNvSpPr>
            <p:nvPr/>
          </p:nvSpPr>
          <p:spPr>
            <a:xfrm>
              <a:off x="10170805" y="2418054"/>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92" name="Group 91">
            <a:extLst>
              <a:ext uri="{FF2B5EF4-FFF2-40B4-BE49-F238E27FC236}">
                <a16:creationId xmlns:a16="http://schemas.microsoft.com/office/drawing/2014/main" id="{A0086F2E-51BD-4AA7-A9D7-AC816936F7ED}"/>
              </a:ext>
            </a:extLst>
          </p:cNvPr>
          <p:cNvGrpSpPr/>
          <p:nvPr/>
        </p:nvGrpSpPr>
        <p:grpSpPr>
          <a:xfrm>
            <a:off x="10170805" y="3206750"/>
            <a:ext cx="1701802" cy="541552"/>
            <a:chOff x="10170805" y="3206750"/>
            <a:chExt cx="1701802" cy="541552"/>
          </a:xfrm>
        </p:grpSpPr>
        <p:sp>
          <p:nvSpPr>
            <p:cNvPr id="60" name="Rectangle 60">
              <a:extLst>
                <a:ext uri="{FF2B5EF4-FFF2-40B4-BE49-F238E27FC236}">
                  <a16:creationId xmlns:a16="http://schemas.microsoft.com/office/drawing/2014/main" id="{FE8FC7B6-0207-475F-990A-95F0E04E57E2}"/>
                </a:ext>
              </a:extLst>
            </p:cNvPr>
            <p:cNvSpPr>
              <a:spLocks noChangeArrowheads="1"/>
            </p:cNvSpPr>
            <p:nvPr/>
          </p:nvSpPr>
          <p:spPr bwMode="auto">
            <a:xfrm>
              <a:off x="10325100" y="3206750"/>
              <a:ext cx="69089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GROWTH</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5" name="Text Placeholder 53">
              <a:extLst>
                <a:ext uri="{FF2B5EF4-FFF2-40B4-BE49-F238E27FC236}">
                  <a16:creationId xmlns:a16="http://schemas.microsoft.com/office/drawing/2014/main" id="{74DD8472-EFB4-4B38-8D08-3A1E20EAAC87}"/>
                </a:ext>
              </a:extLst>
            </p:cNvPr>
            <p:cNvSpPr txBox="1">
              <a:spLocks/>
            </p:cNvSpPr>
            <p:nvPr/>
          </p:nvSpPr>
          <p:spPr>
            <a:xfrm>
              <a:off x="10170805" y="3363139"/>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93" name="Group 92">
            <a:extLst>
              <a:ext uri="{FF2B5EF4-FFF2-40B4-BE49-F238E27FC236}">
                <a16:creationId xmlns:a16="http://schemas.microsoft.com/office/drawing/2014/main" id="{28E8FFE3-7577-4109-A726-D6E470540E64}"/>
              </a:ext>
            </a:extLst>
          </p:cNvPr>
          <p:cNvGrpSpPr/>
          <p:nvPr/>
        </p:nvGrpSpPr>
        <p:grpSpPr>
          <a:xfrm>
            <a:off x="10170805" y="4148138"/>
            <a:ext cx="1701802" cy="557522"/>
            <a:chOff x="10170805" y="4148138"/>
            <a:chExt cx="1701802" cy="557522"/>
          </a:xfrm>
        </p:grpSpPr>
        <p:sp>
          <p:nvSpPr>
            <p:cNvPr id="61" name="Rectangle 61">
              <a:extLst>
                <a:ext uri="{FF2B5EF4-FFF2-40B4-BE49-F238E27FC236}">
                  <a16:creationId xmlns:a16="http://schemas.microsoft.com/office/drawing/2014/main" id="{9702B51A-A8DF-456B-A7F6-BCDA2BCC82DA}"/>
                </a:ext>
              </a:extLst>
            </p:cNvPr>
            <p:cNvSpPr>
              <a:spLocks noChangeArrowheads="1"/>
            </p:cNvSpPr>
            <p:nvPr/>
          </p:nvSpPr>
          <p:spPr bwMode="auto">
            <a:xfrm>
              <a:off x="10325100" y="4148138"/>
              <a:ext cx="76302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STRATEGY</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6" name="Text Placeholder 53">
              <a:extLst>
                <a:ext uri="{FF2B5EF4-FFF2-40B4-BE49-F238E27FC236}">
                  <a16:creationId xmlns:a16="http://schemas.microsoft.com/office/drawing/2014/main" id="{F67A0077-0D1D-44C1-859B-5713751A6D6B}"/>
                </a:ext>
              </a:extLst>
            </p:cNvPr>
            <p:cNvSpPr txBox="1">
              <a:spLocks/>
            </p:cNvSpPr>
            <p:nvPr/>
          </p:nvSpPr>
          <p:spPr>
            <a:xfrm>
              <a:off x="10170805" y="4320497"/>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grpSp>
        <p:nvGrpSpPr>
          <p:cNvPr id="94" name="Group 93">
            <a:extLst>
              <a:ext uri="{FF2B5EF4-FFF2-40B4-BE49-F238E27FC236}">
                <a16:creationId xmlns:a16="http://schemas.microsoft.com/office/drawing/2014/main" id="{734901A5-BF6E-4833-B6A3-50B3E95F9064}"/>
              </a:ext>
            </a:extLst>
          </p:cNvPr>
          <p:cNvGrpSpPr/>
          <p:nvPr/>
        </p:nvGrpSpPr>
        <p:grpSpPr>
          <a:xfrm>
            <a:off x="10170805" y="5116513"/>
            <a:ext cx="1701802" cy="528095"/>
            <a:chOff x="10170805" y="5116513"/>
            <a:chExt cx="1701802" cy="528095"/>
          </a:xfrm>
        </p:grpSpPr>
        <p:sp>
          <p:nvSpPr>
            <p:cNvPr id="62" name="Rectangle 62">
              <a:extLst>
                <a:ext uri="{FF2B5EF4-FFF2-40B4-BE49-F238E27FC236}">
                  <a16:creationId xmlns:a16="http://schemas.microsoft.com/office/drawing/2014/main" id="{FF576005-4BE0-4416-9D26-0EE5FAF52B0F}"/>
                </a:ext>
              </a:extLst>
            </p:cNvPr>
            <p:cNvSpPr>
              <a:spLocks noChangeArrowheads="1"/>
            </p:cNvSpPr>
            <p:nvPr/>
          </p:nvSpPr>
          <p:spPr bwMode="auto">
            <a:xfrm>
              <a:off x="10325100" y="5116513"/>
              <a:ext cx="41838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bg2"/>
                  </a:solidFill>
                  <a:effectLst/>
                  <a:latin typeface="Montserrat SemiBold" panose="00000700000000000000" pitchFamily="50" charset="-52"/>
                </a:rPr>
                <a:t>GOAL</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87" name="Text Placeholder 53">
              <a:extLst>
                <a:ext uri="{FF2B5EF4-FFF2-40B4-BE49-F238E27FC236}">
                  <a16:creationId xmlns:a16="http://schemas.microsoft.com/office/drawing/2014/main" id="{0F2914A1-DA2F-4C6C-B454-4D082444EAE9}"/>
                </a:ext>
              </a:extLst>
            </p:cNvPr>
            <p:cNvSpPr txBox="1">
              <a:spLocks/>
            </p:cNvSpPr>
            <p:nvPr/>
          </p:nvSpPr>
          <p:spPr>
            <a:xfrm>
              <a:off x="10170805" y="5259445"/>
              <a:ext cx="1701802" cy="38516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grpSp>
    </p:spTree>
    <p:extLst>
      <p:ext uri="{BB962C8B-B14F-4D97-AF65-F5344CB8AC3E}">
        <p14:creationId xmlns:p14="http://schemas.microsoft.com/office/powerpoint/2010/main" val="23066450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22" presetClass="entr" presetSubtype="2" fill="hold" nodeType="withEffect">
                                  <p:stCondLst>
                                    <p:cond delay="250"/>
                                  </p:stCondLst>
                                  <p:childTnLst>
                                    <p:set>
                                      <p:cBhvr>
                                        <p:cTn id="9" dur="1" fill="hold">
                                          <p:stCondLst>
                                            <p:cond delay="0"/>
                                          </p:stCondLst>
                                        </p:cTn>
                                        <p:tgtEl>
                                          <p:spTgt spid="3"/>
                                        </p:tgtEl>
                                        <p:attrNameLst>
                                          <p:attrName>style.visibility</p:attrName>
                                        </p:attrNameLst>
                                      </p:cBhvr>
                                      <p:to>
                                        <p:strVal val="visible"/>
                                      </p:to>
                                    </p:set>
                                    <p:animEffect transition="in" filter="wipe(right)">
                                      <p:cBhvr>
                                        <p:cTn id="10" dur="750"/>
                                        <p:tgtEl>
                                          <p:spTgt spid="3"/>
                                        </p:tgtEl>
                                      </p:cBhvr>
                                    </p:animEffect>
                                  </p:childTnLst>
                                </p:cTn>
                              </p:par>
                              <p:par>
                                <p:cTn id="11" presetID="22" presetClass="entr" presetSubtype="8" fill="hold" nodeType="withEffect">
                                  <p:stCondLst>
                                    <p:cond delay="250"/>
                                  </p:stCondLst>
                                  <p:childTnLst>
                                    <p:set>
                                      <p:cBhvr>
                                        <p:cTn id="12" dur="1" fill="hold">
                                          <p:stCondLst>
                                            <p:cond delay="0"/>
                                          </p:stCondLst>
                                        </p:cTn>
                                        <p:tgtEl>
                                          <p:spTgt spid="69"/>
                                        </p:tgtEl>
                                        <p:attrNameLst>
                                          <p:attrName>style.visibility</p:attrName>
                                        </p:attrNameLst>
                                      </p:cBhvr>
                                      <p:to>
                                        <p:strVal val="visible"/>
                                      </p:to>
                                    </p:set>
                                    <p:animEffect transition="in" filter="wipe(left)">
                                      <p:cBhvr>
                                        <p:cTn id="13" dur="750"/>
                                        <p:tgtEl>
                                          <p:spTgt spid="69"/>
                                        </p:tgtEl>
                                      </p:cBhvr>
                                    </p:animEffect>
                                  </p:childTnLst>
                                </p:cTn>
                              </p:par>
                              <p:par>
                                <p:cTn id="14" presetID="22" presetClass="entr" presetSubtype="2" fill="hold" nodeType="withEffect">
                                  <p:stCondLst>
                                    <p:cond delay="500"/>
                                  </p:stCondLst>
                                  <p:childTnLst>
                                    <p:set>
                                      <p:cBhvr>
                                        <p:cTn id="15" dur="1" fill="hold">
                                          <p:stCondLst>
                                            <p:cond delay="0"/>
                                          </p:stCondLst>
                                        </p:cTn>
                                        <p:tgtEl>
                                          <p:spTgt spid="36"/>
                                        </p:tgtEl>
                                        <p:attrNameLst>
                                          <p:attrName>style.visibility</p:attrName>
                                        </p:attrNameLst>
                                      </p:cBhvr>
                                      <p:to>
                                        <p:strVal val="visible"/>
                                      </p:to>
                                    </p:set>
                                    <p:animEffect transition="in" filter="wipe(right)">
                                      <p:cBhvr>
                                        <p:cTn id="16" dur="750"/>
                                        <p:tgtEl>
                                          <p:spTgt spid="36"/>
                                        </p:tgtEl>
                                      </p:cBhvr>
                                    </p:animEffect>
                                  </p:childTnLst>
                                </p:cTn>
                              </p:par>
                              <p:par>
                                <p:cTn id="17" presetID="22" presetClass="entr" presetSubtype="8" fill="hold" nodeType="withEffect">
                                  <p:stCondLst>
                                    <p:cond delay="500"/>
                                  </p:stCondLst>
                                  <p:childTnLst>
                                    <p:set>
                                      <p:cBhvr>
                                        <p:cTn id="18" dur="1" fill="hold">
                                          <p:stCondLst>
                                            <p:cond delay="0"/>
                                          </p:stCondLst>
                                        </p:cTn>
                                        <p:tgtEl>
                                          <p:spTgt spid="67"/>
                                        </p:tgtEl>
                                        <p:attrNameLst>
                                          <p:attrName>style.visibility</p:attrName>
                                        </p:attrNameLst>
                                      </p:cBhvr>
                                      <p:to>
                                        <p:strVal val="visible"/>
                                      </p:to>
                                    </p:set>
                                    <p:animEffect transition="in" filter="wipe(left)">
                                      <p:cBhvr>
                                        <p:cTn id="19" dur="750"/>
                                        <p:tgtEl>
                                          <p:spTgt spid="67"/>
                                        </p:tgtEl>
                                      </p:cBhvr>
                                    </p:animEffect>
                                  </p:childTnLst>
                                </p:cTn>
                              </p:par>
                              <p:par>
                                <p:cTn id="20" presetID="22" presetClass="entr" presetSubtype="2" fill="hold" nodeType="withEffect">
                                  <p:stCondLst>
                                    <p:cond delay="750"/>
                                  </p:stCondLst>
                                  <p:childTnLst>
                                    <p:set>
                                      <p:cBhvr>
                                        <p:cTn id="21" dur="1" fill="hold">
                                          <p:stCondLst>
                                            <p:cond delay="0"/>
                                          </p:stCondLst>
                                        </p:cTn>
                                        <p:tgtEl>
                                          <p:spTgt spid="66"/>
                                        </p:tgtEl>
                                        <p:attrNameLst>
                                          <p:attrName>style.visibility</p:attrName>
                                        </p:attrNameLst>
                                      </p:cBhvr>
                                      <p:to>
                                        <p:strVal val="visible"/>
                                      </p:to>
                                    </p:set>
                                    <p:animEffect transition="in" filter="wipe(right)">
                                      <p:cBhvr>
                                        <p:cTn id="22" dur="750"/>
                                        <p:tgtEl>
                                          <p:spTgt spid="66"/>
                                        </p:tgtEl>
                                      </p:cBhvr>
                                    </p:animEffect>
                                  </p:childTnLst>
                                </p:cTn>
                              </p:par>
                              <p:par>
                                <p:cTn id="23" presetID="22" presetClass="entr" presetSubtype="8" fill="hold" nodeType="withEffect">
                                  <p:stCondLst>
                                    <p:cond delay="750"/>
                                  </p:stCondLst>
                                  <p:childTnLst>
                                    <p:set>
                                      <p:cBhvr>
                                        <p:cTn id="24" dur="1" fill="hold">
                                          <p:stCondLst>
                                            <p:cond delay="0"/>
                                          </p:stCondLst>
                                        </p:cTn>
                                        <p:tgtEl>
                                          <p:spTgt spid="64"/>
                                        </p:tgtEl>
                                        <p:attrNameLst>
                                          <p:attrName>style.visibility</p:attrName>
                                        </p:attrNameLst>
                                      </p:cBhvr>
                                      <p:to>
                                        <p:strVal val="visible"/>
                                      </p:to>
                                    </p:set>
                                    <p:animEffect transition="in" filter="wipe(left)">
                                      <p:cBhvr>
                                        <p:cTn id="25" dur="750"/>
                                        <p:tgtEl>
                                          <p:spTgt spid="64"/>
                                        </p:tgtEl>
                                      </p:cBhvr>
                                    </p:animEffect>
                                  </p:childTnLst>
                                </p:cTn>
                              </p:par>
                              <p:par>
                                <p:cTn id="26" presetID="22" presetClass="entr" presetSubtype="2" fill="hold" nodeType="withEffect">
                                  <p:stCondLst>
                                    <p:cond delay="1000"/>
                                  </p:stCondLst>
                                  <p:childTnLst>
                                    <p:set>
                                      <p:cBhvr>
                                        <p:cTn id="27" dur="1" fill="hold">
                                          <p:stCondLst>
                                            <p:cond delay="0"/>
                                          </p:stCondLst>
                                        </p:cTn>
                                        <p:tgtEl>
                                          <p:spTgt spid="68"/>
                                        </p:tgtEl>
                                        <p:attrNameLst>
                                          <p:attrName>style.visibility</p:attrName>
                                        </p:attrNameLst>
                                      </p:cBhvr>
                                      <p:to>
                                        <p:strVal val="visible"/>
                                      </p:to>
                                    </p:set>
                                    <p:animEffect transition="in" filter="wipe(right)">
                                      <p:cBhvr>
                                        <p:cTn id="28" dur="750"/>
                                        <p:tgtEl>
                                          <p:spTgt spid="68"/>
                                        </p:tgtEl>
                                      </p:cBhvr>
                                    </p:animEffect>
                                  </p:childTnLst>
                                </p:cTn>
                              </p:par>
                              <p:par>
                                <p:cTn id="29" presetID="22" presetClass="entr" presetSubtype="8" fill="hold" nodeType="withEffect">
                                  <p:stCondLst>
                                    <p:cond delay="1000"/>
                                  </p:stCondLst>
                                  <p:childTnLst>
                                    <p:set>
                                      <p:cBhvr>
                                        <p:cTn id="30" dur="1" fill="hold">
                                          <p:stCondLst>
                                            <p:cond delay="0"/>
                                          </p:stCondLst>
                                        </p:cTn>
                                        <p:tgtEl>
                                          <p:spTgt spid="5"/>
                                        </p:tgtEl>
                                        <p:attrNameLst>
                                          <p:attrName>style.visibility</p:attrName>
                                        </p:attrNameLst>
                                      </p:cBhvr>
                                      <p:to>
                                        <p:strVal val="visible"/>
                                      </p:to>
                                    </p:set>
                                    <p:animEffect transition="in" filter="wipe(left)">
                                      <p:cBhvr>
                                        <p:cTn id="31" dur="750"/>
                                        <p:tgtEl>
                                          <p:spTgt spid="5"/>
                                        </p:tgtEl>
                                      </p:cBhvr>
                                    </p:animEffect>
                                  </p:childTnLst>
                                </p:cTn>
                              </p:par>
                              <p:par>
                                <p:cTn id="32" presetID="22" presetClass="entr" presetSubtype="2" fill="hold" nodeType="withEffect">
                                  <p:stCondLst>
                                    <p:cond delay="1250"/>
                                  </p:stCondLst>
                                  <p:childTnLst>
                                    <p:set>
                                      <p:cBhvr>
                                        <p:cTn id="33" dur="1" fill="hold">
                                          <p:stCondLst>
                                            <p:cond delay="0"/>
                                          </p:stCondLst>
                                        </p:cTn>
                                        <p:tgtEl>
                                          <p:spTgt spid="70"/>
                                        </p:tgtEl>
                                        <p:attrNameLst>
                                          <p:attrName>style.visibility</p:attrName>
                                        </p:attrNameLst>
                                      </p:cBhvr>
                                      <p:to>
                                        <p:strVal val="visible"/>
                                      </p:to>
                                    </p:set>
                                    <p:animEffect transition="in" filter="wipe(right)">
                                      <p:cBhvr>
                                        <p:cTn id="34" dur="750"/>
                                        <p:tgtEl>
                                          <p:spTgt spid="70"/>
                                        </p:tgtEl>
                                      </p:cBhvr>
                                    </p:animEffect>
                                  </p:childTnLst>
                                </p:cTn>
                              </p:par>
                              <p:par>
                                <p:cTn id="35" presetID="22" presetClass="entr" presetSubtype="8" fill="hold" nodeType="withEffect">
                                  <p:stCondLst>
                                    <p:cond delay="125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750"/>
                                        <p:tgtEl>
                                          <p:spTgt spid="4"/>
                                        </p:tgtEl>
                                      </p:cBhvr>
                                    </p:animEffect>
                                  </p:childTnLst>
                                </p:cTn>
                              </p:par>
                              <p:par>
                                <p:cTn id="38" presetID="10" presetClass="entr" presetSubtype="0" fill="hold" grpId="0" nodeType="withEffect">
                                  <p:stCondLst>
                                    <p:cond delay="750"/>
                                  </p:stCondLst>
                                  <p:childTnLst>
                                    <p:set>
                                      <p:cBhvr>
                                        <p:cTn id="39" dur="1" fill="hold">
                                          <p:stCondLst>
                                            <p:cond delay="0"/>
                                          </p:stCondLst>
                                        </p:cTn>
                                        <p:tgtEl>
                                          <p:spTgt spid="50"/>
                                        </p:tgtEl>
                                        <p:attrNameLst>
                                          <p:attrName>style.visibility</p:attrName>
                                        </p:attrNameLst>
                                      </p:cBhvr>
                                      <p:to>
                                        <p:strVal val="visible"/>
                                      </p:to>
                                    </p:set>
                                    <p:animEffect transition="in" filter="fade">
                                      <p:cBhvr>
                                        <p:cTn id="40" dur="500"/>
                                        <p:tgtEl>
                                          <p:spTgt spid="50"/>
                                        </p:tgtEl>
                                      </p:cBhvr>
                                    </p:animEffect>
                                  </p:childTnLst>
                                </p:cTn>
                              </p:par>
                              <p:par>
                                <p:cTn id="41" presetID="10" presetClass="entr" presetSubtype="0" fill="hold" nodeType="withEffect">
                                  <p:stCondLst>
                                    <p:cond delay="750"/>
                                  </p:stCondLst>
                                  <p:childTnLst>
                                    <p:set>
                                      <p:cBhvr>
                                        <p:cTn id="42" dur="1" fill="hold">
                                          <p:stCondLst>
                                            <p:cond delay="0"/>
                                          </p:stCondLst>
                                        </p:cTn>
                                        <p:tgtEl>
                                          <p:spTgt spid="71"/>
                                        </p:tgtEl>
                                        <p:attrNameLst>
                                          <p:attrName>style.visibility</p:attrName>
                                        </p:attrNameLst>
                                      </p:cBhvr>
                                      <p:to>
                                        <p:strVal val="visible"/>
                                      </p:to>
                                    </p:set>
                                    <p:animEffect transition="in" filter="fade">
                                      <p:cBhvr>
                                        <p:cTn id="43" dur="500"/>
                                        <p:tgtEl>
                                          <p:spTgt spid="71"/>
                                        </p:tgtEl>
                                      </p:cBhvr>
                                    </p:animEffect>
                                  </p:childTnLst>
                                </p:cTn>
                              </p:par>
                              <p:par>
                                <p:cTn id="44" presetID="10" presetClass="entr" presetSubtype="0" fill="hold" grpId="0" nodeType="withEffect">
                                  <p:stCondLst>
                                    <p:cond delay="750"/>
                                  </p:stCondLst>
                                  <p:childTnLst>
                                    <p:set>
                                      <p:cBhvr>
                                        <p:cTn id="45" dur="1" fill="hold">
                                          <p:stCondLst>
                                            <p:cond delay="0"/>
                                          </p:stCondLst>
                                        </p:cTn>
                                        <p:tgtEl>
                                          <p:spTgt spid="53"/>
                                        </p:tgtEl>
                                        <p:attrNameLst>
                                          <p:attrName>style.visibility</p:attrName>
                                        </p:attrNameLst>
                                      </p:cBhvr>
                                      <p:to>
                                        <p:strVal val="visible"/>
                                      </p:to>
                                    </p:set>
                                    <p:animEffect transition="in" filter="fade">
                                      <p:cBhvr>
                                        <p:cTn id="46" dur="500"/>
                                        <p:tgtEl>
                                          <p:spTgt spid="53"/>
                                        </p:tgtEl>
                                      </p:cBhvr>
                                    </p:animEffect>
                                  </p:childTnLst>
                                </p:cTn>
                              </p:par>
                              <p:par>
                                <p:cTn id="47" presetID="10" presetClass="entr" presetSubtype="0" fill="hold" nodeType="withEffect">
                                  <p:stCondLst>
                                    <p:cond delay="750"/>
                                  </p:stCondLst>
                                  <p:childTnLst>
                                    <p:set>
                                      <p:cBhvr>
                                        <p:cTn id="48" dur="1" fill="hold">
                                          <p:stCondLst>
                                            <p:cond delay="0"/>
                                          </p:stCondLst>
                                        </p:cTn>
                                        <p:tgtEl>
                                          <p:spTgt spid="94"/>
                                        </p:tgtEl>
                                        <p:attrNameLst>
                                          <p:attrName>style.visibility</p:attrName>
                                        </p:attrNameLst>
                                      </p:cBhvr>
                                      <p:to>
                                        <p:strVal val="visible"/>
                                      </p:to>
                                    </p:set>
                                    <p:animEffect transition="in" filter="fade">
                                      <p:cBhvr>
                                        <p:cTn id="49" dur="500"/>
                                        <p:tgtEl>
                                          <p:spTgt spid="94"/>
                                        </p:tgtEl>
                                      </p:cBhvr>
                                    </p:animEffect>
                                  </p:childTnLst>
                                </p:cTn>
                              </p:par>
                              <p:par>
                                <p:cTn id="50" presetID="10" presetClass="entr" presetSubtype="0" fill="hold" nodeType="withEffect">
                                  <p:stCondLst>
                                    <p:cond delay="1000"/>
                                  </p:stCondLst>
                                  <p:childTnLst>
                                    <p:set>
                                      <p:cBhvr>
                                        <p:cTn id="51" dur="1" fill="hold">
                                          <p:stCondLst>
                                            <p:cond delay="0"/>
                                          </p:stCondLst>
                                        </p:cTn>
                                        <p:tgtEl>
                                          <p:spTgt spid="72"/>
                                        </p:tgtEl>
                                        <p:attrNameLst>
                                          <p:attrName>style.visibility</p:attrName>
                                        </p:attrNameLst>
                                      </p:cBhvr>
                                      <p:to>
                                        <p:strVal val="visible"/>
                                      </p:to>
                                    </p:set>
                                    <p:animEffect transition="in" filter="fade">
                                      <p:cBhvr>
                                        <p:cTn id="52" dur="500"/>
                                        <p:tgtEl>
                                          <p:spTgt spid="72"/>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49"/>
                                        </p:tgtEl>
                                        <p:attrNameLst>
                                          <p:attrName>style.visibility</p:attrName>
                                        </p:attrNameLst>
                                      </p:cBhvr>
                                      <p:to>
                                        <p:strVal val="visible"/>
                                      </p:to>
                                    </p:set>
                                    <p:animEffect transition="in" filter="fade">
                                      <p:cBhvr>
                                        <p:cTn id="55" dur="500"/>
                                        <p:tgtEl>
                                          <p:spTgt spid="49"/>
                                        </p:tgtEl>
                                      </p:cBhvr>
                                    </p:animEffect>
                                  </p:childTnLst>
                                </p:cTn>
                              </p:par>
                              <p:par>
                                <p:cTn id="56" presetID="10" presetClass="entr" presetSubtype="0" fill="hold" grpId="0" nodeType="withEffect">
                                  <p:stCondLst>
                                    <p:cond delay="1000"/>
                                  </p:stCondLst>
                                  <p:childTnLst>
                                    <p:set>
                                      <p:cBhvr>
                                        <p:cTn id="57" dur="1" fill="hold">
                                          <p:stCondLst>
                                            <p:cond delay="0"/>
                                          </p:stCondLst>
                                        </p:cTn>
                                        <p:tgtEl>
                                          <p:spTgt spid="46"/>
                                        </p:tgtEl>
                                        <p:attrNameLst>
                                          <p:attrName>style.visibility</p:attrName>
                                        </p:attrNameLst>
                                      </p:cBhvr>
                                      <p:to>
                                        <p:strVal val="visible"/>
                                      </p:to>
                                    </p:set>
                                    <p:animEffect transition="in" filter="fade">
                                      <p:cBhvr>
                                        <p:cTn id="58" dur="500"/>
                                        <p:tgtEl>
                                          <p:spTgt spid="46"/>
                                        </p:tgtEl>
                                      </p:cBhvr>
                                    </p:animEffect>
                                  </p:childTnLst>
                                </p:cTn>
                              </p:par>
                              <p:par>
                                <p:cTn id="59" presetID="10" presetClass="entr" presetSubtype="0" fill="hold" nodeType="withEffect">
                                  <p:stCondLst>
                                    <p:cond delay="1000"/>
                                  </p:stCondLst>
                                  <p:childTnLst>
                                    <p:set>
                                      <p:cBhvr>
                                        <p:cTn id="60" dur="1" fill="hold">
                                          <p:stCondLst>
                                            <p:cond delay="0"/>
                                          </p:stCondLst>
                                        </p:cTn>
                                        <p:tgtEl>
                                          <p:spTgt spid="93"/>
                                        </p:tgtEl>
                                        <p:attrNameLst>
                                          <p:attrName>style.visibility</p:attrName>
                                        </p:attrNameLst>
                                      </p:cBhvr>
                                      <p:to>
                                        <p:strVal val="visible"/>
                                      </p:to>
                                    </p:set>
                                    <p:animEffect transition="in" filter="fade">
                                      <p:cBhvr>
                                        <p:cTn id="61" dur="500"/>
                                        <p:tgtEl>
                                          <p:spTgt spid="93"/>
                                        </p:tgtEl>
                                      </p:cBhvr>
                                    </p:animEffect>
                                  </p:childTnLst>
                                </p:cTn>
                              </p:par>
                              <p:par>
                                <p:cTn id="62" presetID="10" presetClass="entr" presetSubtype="0" fill="hold" nodeType="withEffect">
                                  <p:stCondLst>
                                    <p:cond delay="1250"/>
                                  </p:stCondLst>
                                  <p:childTnLst>
                                    <p:set>
                                      <p:cBhvr>
                                        <p:cTn id="63" dur="1" fill="hold">
                                          <p:stCondLst>
                                            <p:cond delay="0"/>
                                          </p:stCondLst>
                                        </p:cTn>
                                        <p:tgtEl>
                                          <p:spTgt spid="76"/>
                                        </p:tgtEl>
                                        <p:attrNameLst>
                                          <p:attrName>style.visibility</p:attrName>
                                        </p:attrNameLst>
                                      </p:cBhvr>
                                      <p:to>
                                        <p:strVal val="visible"/>
                                      </p:to>
                                    </p:set>
                                    <p:animEffect transition="in" filter="fade">
                                      <p:cBhvr>
                                        <p:cTn id="64" dur="500"/>
                                        <p:tgtEl>
                                          <p:spTgt spid="76"/>
                                        </p:tgtEl>
                                      </p:cBhvr>
                                    </p:animEffect>
                                  </p:childTnLst>
                                </p:cTn>
                              </p:par>
                              <p:par>
                                <p:cTn id="65" presetID="10" presetClass="entr" presetSubtype="0" fill="hold" grpId="0" nodeType="withEffect">
                                  <p:stCondLst>
                                    <p:cond delay="1250"/>
                                  </p:stCondLst>
                                  <p:childTnLst>
                                    <p:set>
                                      <p:cBhvr>
                                        <p:cTn id="66" dur="1" fill="hold">
                                          <p:stCondLst>
                                            <p:cond delay="0"/>
                                          </p:stCondLst>
                                        </p:cTn>
                                        <p:tgtEl>
                                          <p:spTgt spid="48"/>
                                        </p:tgtEl>
                                        <p:attrNameLst>
                                          <p:attrName>style.visibility</p:attrName>
                                        </p:attrNameLst>
                                      </p:cBhvr>
                                      <p:to>
                                        <p:strVal val="visible"/>
                                      </p:to>
                                    </p:set>
                                    <p:animEffect transition="in" filter="fade">
                                      <p:cBhvr>
                                        <p:cTn id="67" dur="500"/>
                                        <p:tgtEl>
                                          <p:spTgt spid="48"/>
                                        </p:tgtEl>
                                      </p:cBhvr>
                                    </p:animEffect>
                                  </p:childTnLst>
                                </p:cTn>
                              </p:par>
                              <p:par>
                                <p:cTn id="68" presetID="10" presetClass="entr" presetSubtype="0" fill="hold" grpId="0" nodeType="withEffect">
                                  <p:stCondLst>
                                    <p:cond delay="1250"/>
                                  </p:stCondLst>
                                  <p:childTnLst>
                                    <p:set>
                                      <p:cBhvr>
                                        <p:cTn id="69" dur="1" fill="hold">
                                          <p:stCondLst>
                                            <p:cond delay="0"/>
                                          </p:stCondLst>
                                        </p:cTn>
                                        <p:tgtEl>
                                          <p:spTgt spid="51"/>
                                        </p:tgtEl>
                                        <p:attrNameLst>
                                          <p:attrName>style.visibility</p:attrName>
                                        </p:attrNameLst>
                                      </p:cBhvr>
                                      <p:to>
                                        <p:strVal val="visible"/>
                                      </p:to>
                                    </p:set>
                                    <p:animEffect transition="in" filter="fade">
                                      <p:cBhvr>
                                        <p:cTn id="70" dur="500"/>
                                        <p:tgtEl>
                                          <p:spTgt spid="51"/>
                                        </p:tgtEl>
                                      </p:cBhvr>
                                    </p:animEffect>
                                  </p:childTnLst>
                                </p:cTn>
                              </p:par>
                              <p:par>
                                <p:cTn id="71" presetID="10" presetClass="entr" presetSubtype="0" fill="hold" nodeType="withEffect">
                                  <p:stCondLst>
                                    <p:cond delay="1250"/>
                                  </p:stCondLst>
                                  <p:childTnLst>
                                    <p:set>
                                      <p:cBhvr>
                                        <p:cTn id="72" dur="1" fill="hold">
                                          <p:stCondLst>
                                            <p:cond delay="0"/>
                                          </p:stCondLst>
                                        </p:cTn>
                                        <p:tgtEl>
                                          <p:spTgt spid="92"/>
                                        </p:tgtEl>
                                        <p:attrNameLst>
                                          <p:attrName>style.visibility</p:attrName>
                                        </p:attrNameLst>
                                      </p:cBhvr>
                                      <p:to>
                                        <p:strVal val="visible"/>
                                      </p:to>
                                    </p:set>
                                    <p:animEffect transition="in" filter="fade">
                                      <p:cBhvr>
                                        <p:cTn id="73" dur="500"/>
                                        <p:tgtEl>
                                          <p:spTgt spid="92"/>
                                        </p:tgtEl>
                                      </p:cBhvr>
                                    </p:animEffect>
                                  </p:childTnLst>
                                </p:cTn>
                              </p:par>
                              <p:par>
                                <p:cTn id="74" presetID="10" presetClass="entr" presetSubtype="0" fill="hold" nodeType="withEffect">
                                  <p:stCondLst>
                                    <p:cond delay="1500"/>
                                  </p:stCondLst>
                                  <p:childTnLst>
                                    <p:set>
                                      <p:cBhvr>
                                        <p:cTn id="75" dur="1" fill="hold">
                                          <p:stCondLst>
                                            <p:cond delay="0"/>
                                          </p:stCondLst>
                                        </p:cTn>
                                        <p:tgtEl>
                                          <p:spTgt spid="88"/>
                                        </p:tgtEl>
                                        <p:attrNameLst>
                                          <p:attrName>style.visibility</p:attrName>
                                        </p:attrNameLst>
                                      </p:cBhvr>
                                      <p:to>
                                        <p:strVal val="visible"/>
                                      </p:to>
                                    </p:set>
                                    <p:animEffect transition="in" filter="fade">
                                      <p:cBhvr>
                                        <p:cTn id="76" dur="500"/>
                                        <p:tgtEl>
                                          <p:spTgt spid="88"/>
                                        </p:tgtEl>
                                      </p:cBhvr>
                                    </p:animEffect>
                                  </p:childTnLst>
                                </p:cTn>
                              </p:par>
                              <p:par>
                                <p:cTn id="77" presetID="10" presetClass="entr" presetSubtype="0" fill="hold" grpId="0" nodeType="withEffect">
                                  <p:stCondLst>
                                    <p:cond delay="150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500"/>
                                        <p:tgtEl>
                                          <p:spTgt spid="45"/>
                                        </p:tgtEl>
                                      </p:cBhvr>
                                    </p:animEffect>
                                  </p:childTnLst>
                                </p:cTn>
                              </p:par>
                              <p:par>
                                <p:cTn id="80" presetID="10" presetClass="entr" presetSubtype="0" fill="hold" grpId="0" nodeType="withEffect">
                                  <p:stCondLst>
                                    <p:cond delay="1500"/>
                                  </p:stCondLst>
                                  <p:childTnLst>
                                    <p:set>
                                      <p:cBhvr>
                                        <p:cTn id="81" dur="1" fill="hold">
                                          <p:stCondLst>
                                            <p:cond delay="0"/>
                                          </p:stCondLst>
                                        </p:cTn>
                                        <p:tgtEl>
                                          <p:spTgt spid="47"/>
                                        </p:tgtEl>
                                        <p:attrNameLst>
                                          <p:attrName>style.visibility</p:attrName>
                                        </p:attrNameLst>
                                      </p:cBhvr>
                                      <p:to>
                                        <p:strVal val="visible"/>
                                      </p:to>
                                    </p:set>
                                    <p:animEffect transition="in" filter="fade">
                                      <p:cBhvr>
                                        <p:cTn id="82" dur="500"/>
                                        <p:tgtEl>
                                          <p:spTgt spid="47"/>
                                        </p:tgtEl>
                                      </p:cBhvr>
                                    </p:animEffect>
                                  </p:childTnLst>
                                </p:cTn>
                              </p:par>
                              <p:par>
                                <p:cTn id="83" presetID="10" presetClass="entr" presetSubtype="0" fill="hold" nodeType="withEffect">
                                  <p:stCondLst>
                                    <p:cond delay="1500"/>
                                  </p:stCondLst>
                                  <p:childTnLst>
                                    <p:set>
                                      <p:cBhvr>
                                        <p:cTn id="84" dur="1" fill="hold">
                                          <p:stCondLst>
                                            <p:cond delay="0"/>
                                          </p:stCondLst>
                                        </p:cTn>
                                        <p:tgtEl>
                                          <p:spTgt spid="91"/>
                                        </p:tgtEl>
                                        <p:attrNameLst>
                                          <p:attrName>style.visibility</p:attrName>
                                        </p:attrNameLst>
                                      </p:cBhvr>
                                      <p:to>
                                        <p:strVal val="visible"/>
                                      </p:to>
                                    </p:set>
                                    <p:animEffect transition="in" filter="fade">
                                      <p:cBhvr>
                                        <p:cTn id="85" dur="500"/>
                                        <p:tgtEl>
                                          <p:spTgt spid="91"/>
                                        </p:tgtEl>
                                      </p:cBhvr>
                                    </p:animEffect>
                                  </p:childTnLst>
                                </p:cTn>
                              </p:par>
                              <p:par>
                                <p:cTn id="86" presetID="10" presetClass="entr" presetSubtype="0" fill="hold" grpId="0" nodeType="withEffect">
                                  <p:stCondLst>
                                    <p:cond delay="1750"/>
                                  </p:stCondLst>
                                  <p:childTnLst>
                                    <p:set>
                                      <p:cBhvr>
                                        <p:cTn id="87" dur="1" fill="hold">
                                          <p:stCondLst>
                                            <p:cond delay="0"/>
                                          </p:stCondLst>
                                        </p:cTn>
                                        <p:tgtEl>
                                          <p:spTgt spid="44"/>
                                        </p:tgtEl>
                                        <p:attrNameLst>
                                          <p:attrName>style.visibility</p:attrName>
                                        </p:attrNameLst>
                                      </p:cBhvr>
                                      <p:to>
                                        <p:strVal val="visible"/>
                                      </p:to>
                                    </p:set>
                                    <p:animEffect transition="in" filter="fade">
                                      <p:cBhvr>
                                        <p:cTn id="88" dur="500"/>
                                        <p:tgtEl>
                                          <p:spTgt spid="44"/>
                                        </p:tgtEl>
                                      </p:cBhvr>
                                    </p:animEffect>
                                  </p:childTnLst>
                                </p:cTn>
                              </p:par>
                              <p:par>
                                <p:cTn id="89" presetID="10" presetClass="entr" presetSubtype="0" fill="hold" nodeType="withEffect">
                                  <p:stCondLst>
                                    <p:cond delay="1750"/>
                                  </p:stCondLst>
                                  <p:childTnLst>
                                    <p:set>
                                      <p:cBhvr>
                                        <p:cTn id="90" dur="1" fill="hold">
                                          <p:stCondLst>
                                            <p:cond delay="0"/>
                                          </p:stCondLst>
                                        </p:cTn>
                                        <p:tgtEl>
                                          <p:spTgt spid="90"/>
                                        </p:tgtEl>
                                        <p:attrNameLst>
                                          <p:attrName>style.visibility</p:attrName>
                                        </p:attrNameLst>
                                      </p:cBhvr>
                                      <p:to>
                                        <p:strVal val="visible"/>
                                      </p:to>
                                    </p:set>
                                    <p:animEffect transition="in" filter="fade">
                                      <p:cBhvr>
                                        <p:cTn id="91" dur="500"/>
                                        <p:tgtEl>
                                          <p:spTgt spid="90"/>
                                        </p:tgtEl>
                                      </p:cBhvr>
                                    </p:animEffect>
                                  </p:childTnLst>
                                </p:cTn>
                              </p:par>
                              <p:par>
                                <p:cTn id="92" presetID="10" presetClass="entr" presetSubtype="0" fill="hold" nodeType="withEffect">
                                  <p:stCondLst>
                                    <p:cond delay="1750"/>
                                  </p:stCondLst>
                                  <p:childTnLst>
                                    <p:set>
                                      <p:cBhvr>
                                        <p:cTn id="93" dur="1" fill="hold">
                                          <p:stCondLst>
                                            <p:cond delay="0"/>
                                          </p:stCondLst>
                                        </p:cTn>
                                        <p:tgtEl>
                                          <p:spTgt spid="89"/>
                                        </p:tgtEl>
                                        <p:attrNameLst>
                                          <p:attrName>style.visibility</p:attrName>
                                        </p:attrNameLst>
                                      </p:cBhvr>
                                      <p:to>
                                        <p:strVal val="visible"/>
                                      </p:to>
                                    </p:set>
                                    <p:animEffect transition="in" filter="fade">
                                      <p:cBhvr>
                                        <p:cTn id="94" dur="500"/>
                                        <p:tgtEl>
                                          <p:spTgt spid="89"/>
                                        </p:tgtEl>
                                      </p:cBhvr>
                                    </p:animEffect>
                                  </p:childTnLst>
                                </p:cTn>
                              </p:par>
                              <p:par>
                                <p:cTn id="95" presetID="10" presetClass="entr" presetSubtype="0" fill="hold" grpId="0" nodeType="withEffect">
                                  <p:stCondLst>
                                    <p:cond delay="1750"/>
                                  </p:stCondLst>
                                  <p:childTnLst>
                                    <p:set>
                                      <p:cBhvr>
                                        <p:cTn id="96" dur="1" fill="hold">
                                          <p:stCondLst>
                                            <p:cond delay="0"/>
                                          </p:stCondLst>
                                        </p:cTn>
                                        <p:tgtEl>
                                          <p:spTgt spid="52"/>
                                        </p:tgtEl>
                                        <p:attrNameLst>
                                          <p:attrName>style.visibility</p:attrName>
                                        </p:attrNameLst>
                                      </p:cBhvr>
                                      <p:to>
                                        <p:strVal val="visible"/>
                                      </p:to>
                                    </p:set>
                                    <p:animEffect transition="in" filter="fade">
                                      <p:cBhvr>
                                        <p:cTn id="97"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5" grpId="0" animBg="1"/>
      <p:bldP spid="46" grpId="0" animBg="1"/>
      <p:bldP spid="47" grpId="0" animBg="1"/>
      <p:bldP spid="48" grpId="0" animBg="1"/>
      <p:bldP spid="49" grpId="0" animBg="1"/>
      <p:bldP spid="50" grpId="0" animBg="1"/>
      <p:bldP spid="51" grpId="0" animBg="1"/>
      <p:bldP spid="52" grpId="0" animBg="1"/>
      <p:bldP spid="53" grpId="0" animBg="1"/>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81" name="Group 4">
            <a:extLst>
              <a:ext uri="{FF2B5EF4-FFF2-40B4-BE49-F238E27FC236}">
                <a16:creationId xmlns:a16="http://schemas.microsoft.com/office/drawing/2014/main" id="{ED508520-8471-4FC8-AA96-DF1253B8823E}"/>
              </a:ext>
            </a:extLst>
          </p:cNvPr>
          <p:cNvGrpSpPr>
            <a:grpSpLocks noChangeAspect="1"/>
          </p:cNvGrpSpPr>
          <p:nvPr/>
        </p:nvGrpSpPr>
        <p:grpSpPr bwMode="auto">
          <a:xfrm>
            <a:off x="768821" y="2110889"/>
            <a:ext cx="3294778" cy="4748524"/>
            <a:chOff x="1502" y="-1255"/>
            <a:chExt cx="4662" cy="6719"/>
          </a:xfrm>
        </p:grpSpPr>
        <p:sp>
          <p:nvSpPr>
            <p:cNvPr id="82" name="AutoShape 3">
              <a:extLst>
                <a:ext uri="{FF2B5EF4-FFF2-40B4-BE49-F238E27FC236}">
                  <a16:creationId xmlns:a16="http://schemas.microsoft.com/office/drawing/2014/main" id="{948A8217-604A-46C8-91C6-3EFA8D4AB86D}"/>
                </a:ext>
              </a:extLst>
            </p:cNvPr>
            <p:cNvSpPr>
              <a:spLocks noChangeAspect="1" noChangeArrowheads="1" noTextEdit="1"/>
            </p:cNvSpPr>
            <p:nvPr/>
          </p:nvSpPr>
          <p:spPr bwMode="auto">
            <a:xfrm>
              <a:off x="1516" y="-1142"/>
              <a:ext cx="4648" cy="66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3" name="Freeform 5">
              <a:extLst>
                <a:ext uri="{FF2B5EF4-FFF2-40B4-BE49-F238E27FC236}">
                  <a16:creationId xmlns:a16="http://schemas.microsoft.com/office/drawing/2014/main" id="{A44F3A07-86D0-4748-9E5E-2CE230010D7E}"/>
                </a:ext>
              </a:extLst>
            </p:cNvPr>
            <p:cNvSpPr>
              <a:spLocks/>
            </p:cNvSpPr>
            <p:nvPr/>
          </p:nvSpPr>
          <p:spPr bwMode="auto">
            <a:xfrm>
              <a:off x="2247" y="3412"/>
              <a:ext cx="3356" cy="856"/>
            </a:xfrm>
            <a:custGeom>
              <a:avLst/>
              <a:gdLst>
                <a:gd name="T0" fmla="*/ 831 w 1419"/>
                <a:gd name="T1" fmla="*/ 0 h 362"/>
                <a:gd name="T2" fmla="*/ 831 w 1419"/>
                <a:gd name="T3" fmla="*/ 24 h 362"/>
                <a:gd name="T4" fmla="*/ 835 w 1419"/>
                <a:gd name="T5" fmla="*/ 37 h 362"/>
                <a:gd name="T6" fmla="*/ 847 w 1419"/>
                <a:gd name="T7" fmla="*/ 60 h 362"/>
                <a:gd name="T8" fmla="*/ 858 w 1419"/>
                <a:gd name="T9" fmla="*/ 99 h 362"/>
                <a:gd name="T10" fmla="*/ 858 w 1419"/>
                <a:gd name="T11" fmla="*/ 100 h 362"/>
                <a:gd name="T12" fmla="*/ 858 w 1419"/>
                <a:gd name="T13" fmla="*/ 101 h 362"/>
                <a:gd name="T14" fmla="*/ 858 w 1419"/>
                <a:gd name="T15" fmla="*/ 101 h 362"/>
                <a:gd name="T16" fmla="*/ 791 w 1419"/>
                <a:gd name="T17" fmla="*/ 154 h 362"/>
                <a:gd name="T18" fmla="*/ 724 w 1419"/>
                <a:gd name="T19" fmla="*/ 96 h 362"/>
                <a:gd name="T20" fmla="*/ 724 w 1419"/>
                <a:gd name="T21" fmla="*/ 96 h 362"/>
                <a:gd name="T22" fmla="*/ 735 w 1419"/>
                <a:gd name="T23" fmla="*/ 60 h 362"/>
                <a:gd name="T24" fmla="*/ 746 w 1419"/>
                <a:gd name="T25" fmla="*/ 39 h 362"/>
                <a:gd name="T26" fmla="*/ 750 w 1419"/>
                <a:gd name="T27" fmla="*/ 24 h 362"/>
                <a:gd name="T28" fmla="*/ 751 w 1419"/>
                <a:gd name="T29" fmla="*/ 24 h 362"/>
                <a:gd name="T30" fmla="*/ 751 w 1419"/>
                <a:gd name="T31" fmla="*/ 0 h 362"/>
                <a:gd name="T32" fmla="*/ 30 w 1419"/>
                <a:gd name="T33" fmla="*/ 0 h 362"/>
                <a:gd name="T34" fmla="*/ 0 w 1419"/>
                <a:gd name="T35" fmla="*/ 161 h 362"/>
                <a:gd name="T36" fmla="*/ 876 w 1419"/>
                <a:gd name="T37" fmla="*/ 362 h 362"/>
                <a:gd name="T38" fmla="*/ 953 w 1419"/>
                <a:gd name="T39" fmla="*/ 133 h 362"/>
                <a:gd name="T40" fmla="*/ 1362 w 1419"/>
                <a:gd name="T41" fmla="*/ 133 h 362"/>
                <a:gd name="T42" fmla="*/ 1419 w 1419"/>
                <a:gd name="T43" fmla="*/ 0 h 362"/>
                <a:gd name="T44" fmla="*/ 831 w 1419"/>
                <a:gd name="T4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9" h="362">
                  <a:moveTo>
                    <a:pt x="831" y="0"/>
                  </a:moveTo>
                  <a:cubicBezTo>
                    <a:pt x="831" y="24"/>
                    <a:pt x="831" y="24"/>
                    <a:pt x="831" y="24"/>
                  </a:cubicBezTo>
                  <a:cubicBezTo>
                    <a:pt x="835" y="37"/>
                    <a:pt x="835" y="37"/>
                    <a:pt x="835" y="37"/>
                  </a:cubicBezTo>
                  <a:cubicBezTo>
                    <a:pt x="838" y="46"/>
                    <a:pt x="840" y="50"/>
                    <a:pt x="847" y="60"/>
                  </a:cubicBezTo>
                  <a:cubicBezTo>
                    <a:pt x="856" y="71"/>
                    <a:pt x="859" y="84"/>
                    <a:pt x="858" y="99"/>
                  </a:cubicBezTo>
                  <a:cubicBezTo>
                    <a:pt x="858" y="99"/>
                    <a:pt x="858" y="100"/>
                    <a:pt x="858" y="100"/>
                  </a:cubicBezTo>
                  <a:cubicBezTo>
                    <a:pt x="858" y="101"/>
                    <a:pt x="858" y="101"/>
                    <a:pt x="858" y="101"/>
                  </a:cubicBezTo>
                  <a:cubicBezTo>
                    <a:pt x="858" y="101"/>
                    <a:pt x="858" y="101"/>
                    <a:pt x="858" y="101"/>
                  </a:cubicBezTo>
                  <a:cubicBezTo>
                    <a:pt x="855" y="130"/>
                    <a:pt x="826" y="154"/>
                    <a:pt x="791" y="154"/>
                  </a:cubicBezTo>
                  <a:cubicBezTo>
                    <a:pt x="754" y="154"/>
                    <a:pt x="724" y="128"/>
                    <a:pt x="724" y="96"/>
                  </a:cubicBezTo>
                  <a:cubicBezTo>
                    <a:pt x="724" y="96"/>
                    <a:pt x="724" y="96"/>
                    <a:pt x="724" y="96"/>
                  </a:cubicBezTo>
                  <a:cubicBezTo>
                    <a:pt x="723" y="82"/>
                    <a:pt x="727" y="71"/>
                    <a:pt x="735" y="60"/>
                  </a:cubicBezTo>
                  <a:cubicBezTo>
                    <a:pt x="741" y="51"/>
                    <a:pt x="744" y="47"/>
                    <a:pt x="746" y="39"/>
                  </a:cubicBezTo>
                  <a:cubicBezTo>
                    <a:pt x="750" y="24"/>
                    <a:pt x="750" y="24"/>
                    <a:pt x="750" y="24"/>
                  </a:cubicBezTo>
                  <a:cubicBezTo>
                    <a:pt x="751" y="24"/>
                    <a:pt x="751" y="24"/>
                    <a:pt x="751" y="24"/>
                  </a:cubicBezTo>
                  <a:cubicBezTo>
                    <a:pt x="751" y="0"/>
                    <a:pt x="751" y="0"/>
                    <a:pt x="751" y="0"/>
                  </a:cubicBezTo>
                  <a:cubicBezTo>
                    <a:pt x="30" y="0"/>
                    <a:pt x="30" y="0"/>
                    <a:pt x="30" y="0"/>
                  </a:cubicBezTo>
                  <a:cubicBezTo>
                    <a:pt x="18" y="87"/>
                    <a:pt x="0" y="161"/>
                    <a:pt x="0" y="161"/>
                  </a:cubicBezTo>
                  <a:cubicBezTo>
                    <a:pt x="876" y="362"/>
                    <a:pt x="876" y="362"/>
                    <a:pt x="876" y="362"/>
                  </a:cubicBezTo>
                  <a:cubicBezTo>
                    <a:pt x="876" y="362"/>
                    <a:pt x="908" y="149"/>
                    <a:pt x="953" y="133"/>
                  </a:cubicBezTo>
                  <a:cubicBezTo>
                    <a:pt x="997" y="117"/>
                    <a:pt x="1278" y="237"/>
                    <a:pt x="1362" y="133"/>
                  </a:cubicBezTo>
                  <a:cubicBezTo>
                    <a:pt x="1399" y="87"/>
                    <a:pt x="1414" y="40"/>
                    <a:pt x="1419" y="0"/>
                  </a:cubicBezTo>
                  <a:lnTo>
                    <a:pt x="831"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4" name="Freeform 6">
              <a:extLst>
                <a:ext uri="{FF2B5EF4-FFF2-40B4-BE49-F238E27FC236}">
                  <a16:creationId xmlns:a16="http://schemas.microsoft.com/office/drawing/2014/main" id="{C8576DAA-6FCE-49B2-B230-A9515004F004}"/>
                </a:ext>
              </a:extLst>
            </p:cNvPr>
            <p:cNvSpPr>
              <a:spLocks/>
            </p:cNvSpPr>
            <p:nvPr/>
          </p:nvSpPr>
          <p:spPr bwMode="auto">
            <a:xfrm>
              <a:off x="4641" y="-173"/>
              <a:ext cx="1178" cy="1022"/>
            </a:xfrm>
            <a:custGeom>
              <a:avLst/>
              <a:gdLst>
                <a:gd name="T0" fmla="*/ 382 w 498"/>
                <a:gd name="T1" fmla="*/ 0 h 432"/>
                <a:gd name="T2" fmla="*/ 0 w 498"/>
                <a:gd name="T3" fmla="*/ 0 h 432"/>
                <a:gd name="T4" fmla="*/ 0 w 498"/>
                <a:gd name="T5" fmla="*/ 432 h 432"/>
                <a:gd name="T6" fmla="*/ 65 w 498"/>
                <a:gd name="T7" fmla="*/ 432 h 432"/>
                <a:gd name="T8" fmla="*/ 65 w 498"/>
                <a:gd name="T9" fmla="*/ 420 h 432"/>
                <a:gd name="T10" fmla="*/ 62 w 498"/>
                <a:gd name="T11" fmla="*/ 407 h 432"/>
                <a:gd name="T12" fmla="*/ 49 w 498"/>
                <a:gd name="T13" fmla="*/ 384 h 432"/>
                <a:gd name="T14" fmla="*/ 39 w 498"/>
                <a:gd name="T15" fmla="*/ 345 h 432"/>
                <a:gd name="T16" fmla="*/ 39 w 498"/>
                <a:gd name="T17" fmla="*/ 344 h 432"/>
                <a:gd name="T18" fmla="*/ 39 w 498"/>
                <a:gd name="T19" fmla="*/ 343 h 432"/>
                <a:gd name="T20" fmla="*/ 39 w 498"/>
                <a:gd name="T21" fmla="*/ 343 h 432"/>
                <a:gd name="T22" fmla="*/ 106 w 498"/>
                <a:gd name="T23" fmla="*/ 290 h 432"/>
                <a:gd name="T24" fmla="*/ 173 w 498"/>
                <a:gd name="T25" fmla="*/ 348 h 432"/>
                <a:gd name="T26" fmla="*/ 173 w 498"/>
                <a:gd name="T27" fmla="*/ 348 h 432"/>
                <a:gd name="T28" fmla="*/ 162 w 498"/>
                <a:gd name="T29" fmla="*/ 384 h 432"/>
                <a:gd name="T30" fmla="*/ 150 w 498"/>
                <a:gd name="T31" fmla="*/ 405 h 432"/>
                <a:gd name="T32" fmla="*/ 146 w 498"/>
                <a:gd name="T33" fmla="*/ 420 h 432"/>
                <a:gd name="T34" fmla="*/ 146 w 498"/>
                <a:gd name="T35" fmla="*/ 420 h 432"/>
                <a:gd name="T36" fmla="*/ 146 w 498"/>
                <a:gd name="T37" fmla="*/ 432 h 432"/>
                <a:gd name="T38" fmla="*/ 491 w 498"/>
                <a:gd name="T39" fmla="*/ 432 h 432"/>
                <a:gd name="T40" fmla="*/ 382 w 498"/>
                <a:gd name="T41"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8" h="432">
                  <a:moveTo>
                    <a:pt x="382" y="0"/>
                  </a:moveTo>
                  <a:cubicBezTo>
                    <a:pt x="0" y="0"/>
                    <a:pt x="0" y="0"/>
                    <a:pt x="0" y="0"/>
                  </a:cubicBezTo>
                  <a:cubicBezTo>
                    <a:pt x="0" y="432"/>
                    <a:pt x="0" y="432"/>
                    <a:pt x="0" y="432"/>
                  </a:cubicBezTo>
                  <a:cubicBezTo>
                    <a:pt x="65" y="432"/>
                    <a:pt x="65" y="432"/>
                    <a:pt x="65" y="432"/>
                  </a:cubicBezTo>
                  <a:cubicBezTo>
                    <a:pt x="65" y="420"/>
                    <a:pt x="65" y="420"/>
                    <a:pt x="65" y="420"/>
                  </a:cubicBezTo>
                  <a:cubicBezTo>
                    <a:pt x="62" y="407"/>
                    <a:pt x="62" y="407"/>
                    <a:pt x="62" y="407"/>
                  </a:cubicBezTo>
                  <a:cubicBezTo>
                    <a:pt x="59" y="398"/>
                    <a:pt x="56" y="394"/>
                    <a:pt x="49" y="384"/>
                  </a:cubicBezTo>
                  <a:cubicBezTo>
                    <a:pt x="41" y="373"/>
                    <a:pt x="37" y="360"/>
                    <a:pt x="39" y="345"/>
                  </a:cubicBezTo>
                  <a:cubicBezTo>
                    <a:pt x="39" y="345"/>
                    <a:pt x="39" y="344"/>
                    <a:pt x="39" y="344"/>
                  </a:cubicBezTo>
                  <a:cubicBezTo>
                    <a:pt x="39" y="343"/>
                    <a:pt x="39" y="343"/>
                    <a:pt x="39" y="343"/>
                  </a:cubicBezTo>
                  <a:cubicBezTo>
                    <a:pt x="39" y="343"/>
                    <a:pt x="39" y="343"/>
                    <a:pt x="39" y="343"/>
                  </a:cubicBezTo>
                  <a:cubicBezTo>
                    <a:pt x="42" y="314"/>
                    <a:pt x="71" y="290"/>
                    <a:pt x="106" y="290"/>
                  </a:cubicBezTo>
                  <a:cubicBezTo>
                    <a:pt x="143" y="290"/>
                    <a:pt x="173" y="316"/>
                    <a:pt x="173" y="348"/>
                  </a:cubicBezTo>
                  <a:cubicBezTo>
                    <a:pt x="173" y="348"/>
                    <a:pt x="173" y="348"/>
                    <a:pt x="173" y="348"/>
                  </a:cubicBezTo>
                  <a:cubicBezTo>
                    <a:pt x="173" y="362"/>
                    <a:pt x="170" y="373"/>
                    <a:pt x="162" y="384"/>
                  </a:cubicBezTo>
                  <a:cubicBezTo>
                    <a:pt x="156" y="393"/>
                    <a:pt x="153" y="397"/>
                    <a:pt x="150" y="405"/>
                  </a:cubicBezTo>
                  <a:cubicBezTo>
                    <a:pt x="146" y="420"/>
                    <a:pt x="146" y="420"/>
                    <a:pt x="146" y="420"/>
                  </a:cubicBezTo>
                  <a:cubicBezTo>
                    <a:pt x="146" y="420"/>
                    <a:pt x="146" y="420"/>
                    <a:pt x="146" y="420"/>
                  </a:cubicBezTo>
                  <a:cubicBezTo>
                    <a:pt x="146" y="432"/>
                    <a:pt x="146" y="432"/>
                    <a:pt x="146" y="432"/>
                  </a:cubicBezTo>
                  <a:cubicBezTo>
                    <a:pt x="491" y="432"/>
                    <a:pt x="491" y="432"/>
                    <a:pt x="491" y="432"/>
                  </a:cubicBezTo>
                  <a:cubicBezTo>
                    <a:pt x="498" y="320"/>
                    <a:pt x="483" y="157"/>
                    <a:pt x="382"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5" name="Freeform 7">
              <a:extLst>
                <a:ext uri="{FF2B5EF4-FFF2-40B4-BE49-F238E27FC236}">
                  <a16:creationId xmlns:a16="http://schemas.microsoft.com/office/drawing/2014/main" id="{DC0952AB-5577-4951-8666-AC5478A48628}"/>
                </a:ext>
              </a:extLst>
            </p:cNvPr>
            <p:cNvSpPr>
              <a:spLocks/>
            </p:cNvSpPr>
            <p:nvPr/>
          </p:nvSpPr>
          <p:spPr bwMode="auto">
            <a:xfrm>
              <a:off x="2767" y="1022"/>
              <a:ext cx="1701" cy="1023"/>
            </a:xfrm>
            <a:custGeom>
              <a:avLst/>
              <a:gdLst>
                <a:gd name="T0" fmla="*/ 719 w 719"/>
                <a:gd name="T1" fmla="*/ 0 h 433"/>
                <a:gd name="T2" fmla="*/ 0 w 719"/>
                <a:gd name="T3" fmla="*/ 0 h 433"/>
                <a:gd name="T4" fmla="*/ 0 w 719"/>
                <a:gd name="T5" fmla="*/ 433 h 433"/>
                <a:gd name="T6" fmla="*/ 64 w 719"/>
                <a:gd name="T7" fmla="*/ 433 h 433"/>
                <a:gd name="T8" fmla="*/ 64 w 719"/>
                <a:gd name="T9" fmla="*/ 411 h 433"/>
                <a:gd name="T10" fmla="*/ 61 w 719"/>
                <a:gd name="T11" fmla="*/ 399 h 433"/>
                <a:gd name="T12" fmla="*/ 48 w 719"/>
                <a:gd name="T13" fmla="*/ 376 h 433"/>
                <a:gd name="T14" fmla="*/ 38 w 719"/>
                <a:gd name="T15" fmla="*/ 337 h 433"/>
                <a:gd name="T16" fmla="*/ 38 w 719"/>
                <a:gd name="T17" fmla="*/ 335 h 433"/>
                <a:gd name="T18" fmla="*/ 38 w 719"/>
                <a:gd name="T19" fmla="*/ 335 h 433"/>
                <a:gd name="T20" fmla="*/ 38 w 719"/>
                <a:gd name="T21" fmla="*/ 335 h 433"/>
                <a:gd name="T22" fmla="*/ 105 w 719"/>
                <a:gd name="T23" fmla="*/ 282 h 433"/>
                <a:gd name="T24" fmla="*/ 172 w 719"/>
                <a:gd name="T25" fmla="*/ 339 h 433"/>
                <a:gd name="T26" fmla="*/ 172 w 719"/>
                <a:gd name="T27" fmla="*/ 339 h 433"/>
                <a:gd name="T28" fmla="*/ 161 w 719"/>
                <a:gd name="T29" fmla="*/ 376 h 433"/>
                <a:gd name="T30" fmla="*/ 149 w 719"/>
                <a:gd name="T31" fmla="*/ 396 h 433"/>
                <a:gd name="T32" fmla="*/ 145 w 719"/>
                <a:gd name="T33" fmla="*/ 411 h 433"/>
                <a:gd name="T34" fmla="*/ 145 w 719"/>
                <a:gd name="T35" fmla="*/ 411 h 433"/>
                <a:gd name="T36" fmla="*/ 145 w 719"/>
                <a:gd name="T37" fmla="*/ 433 h 433"/>
                <a:gd name="T38" fmla="*/ 719 w 719"/>
                <a:gd name="T39" fmla="*/ 433 h 433"/>
                <a:gd name="T40" fmla="*/ 719 w 719"/>
                <a:gd name="T41" fmla="*/ 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9" h="433">
                  <a:moveTo>
                    <a:pt x="719" y="0"/>
                  </a:moveTo>
                  <a:cubicBezTo>
                    <a:pt x="0" y="0"/>
                    <a:pt x="0" y="0"/>
                    <a:pt x="0" y="0"/>
                  </a:cubicBezTo>
                  <a:cubicBezTo>
                    <a:pt x="0" y="433"/>
                    <a:pt x="0" y="433"/>
                    <a:pt x="0" y="433"/>
                  </a:cubicBezTo>
                  <a:cubicBezTo>
                    <a:pt x="64" y="433"/>
                    <a:pt x="64" y="433"/>
                    <a:pt x="64" y="433"/>
                  </a:cubicBezTo>
                  <a:cubicBezTo>
                    <a:pt x="64" y="411"/>
                    <a:pt x="64" y="411"/>
                    <a:pt x="64" y="411"/>
                  </a:cubicBezTo>
                  <a:cubicBezTo>
                    <a:pt x="61" y="399"/>
                    <a:pt x="61" y="399"/>
                    <a:pt x="61" y="399"/>
                  </a:cubicBezTo>
                  <a:cubicBezTo>
                    <a:pt x="57" y="389"/>
                    <a:pt x="55" y="385"/>
                    <a:pt x="48" y="376"/>
                  </a:cubicBezTo>
                  <a:cubicBezTo>
                    <a:pt x="40" y="364"/>
                    <a:pt x="36" y="351"/>
                    <a:pt x="38" y="337"/>
                  </a:cubicBezTo>
                  <a:cubicBezTo>
                    <a:pt x="38" y="336"/>
                    <a:pt x="38" y="336"/>
                    <a:pt x="38" y="335"/>
                  </a:cubicBezTo>
                  <a:cubicBezTo>
                    <a:pt x="38" y="335"/>
                    <a:pt x="38" y="335"/>
                    <a:pt x="38" y="335"/>
                  </a:cubicBezTo>
                  <a:cubicBezTo>
                    <a:pt x="38" y="335"/>
                    <a:pt x="38" y="335"/>
                    <a:pt x="38" y="335"/>
                  </a:cubicBezTo>
                  <a:cubicBezTo>
                    <a:pt x="41" y="305"/>
                    <a:pt x="70" y="282"/>
                    <a:pt x="105" y="282"/>
                  </a:cubicBezTo>
                  <a:cubicBezTo>
                    <a:pt x="142" y="282"/>
                    <a:pt x="172" y="308"/>
                    <a:pt x="172" y="339"/>
                  </a:cubicBezTo>
                  <a:cubicBezTo>
                    <a:pt x="172" y="339"/>
                    <a:pt x="172" y="339"/>
                    <a:pt x="172" y="339"/>
                  </a:cubicBezTo>
                  <a:cubicBezTo>
                    <a:pt x="172" y="353"/>
                    <a:pt x="169" y="365"/>
                    <a:pt x="161" y="376"/>
                  </a:cubicBezTo>
                  <a:cubicBezTo>
                    <a:pt x="154" y="384"/>
                    <a:pt x="152" y="388"/>
                    <a:pt x="149" y="396"/>
                  </a:cubicBezTo>
                  <a:cubicBezTo>
                    <a:pt x="145" y="411"/>
                    <a:pt x="145" y="411"/>
                    <a:pt x="145" y="411"/>
                  </a:cubicBezTo>
                  <a:cubicBezTo>
                    <a:pt x="145" y="411"/>
                    <a:pt x="145" y="411"/>
                    <a:pt x="145" y="411"/>
                  </a:cubicBezTo>
                  <a:cubicBezTo>
                    <a:pt x="145" y="433"/>
                    <a:pt x="145" y="433"/>
                    <a:pt x="145" y="433"/>
                  </a:cubicBezTo>
                  <a:cubicBezTo>
                    <a:pt x="719" y="433"/>
                    <a:pt x="719" y="433"/>
                    <a:pt x="719" y="433"/>
                  </a:cubicBezTo>
                  <a:lnTo>
                    <a:pt x="719"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6" name="Freeform 8">
              <a:extLst>
                <a:ext uri="{FF2B5EF4-FFF2-40B4-BE49-F238E27FC236}">
                  <a16:creationId xmlns:a16="http://schemas.microsoft.com/office/drawing/2014/main" id="{8009EAF5-5E6C-4A88-8B9A-C27659C99BA4}"/>
                </a:ext>
              </a:extLst>
            </p:cNvPr>
            <p:cNvSpPr>
              <a:spLocks/>
            </p:cNvSpPr>
            <p:nvPr/>
          </p:nvSpPr>
          <p:spPr bwMode="auto">
            <a:xfrm>
              <a:off x="1821" y="2218"/>
              <a:ext cx="1682" cy="1021"/>
            </a:xfrm>
            <a:custGeom>
              <a:avLst/>
              <a:gdLst>
                <a:gd name="T0" fmla="*/ 279 w 711"/>
                <a:gd name="T1" fmla="*/ 0 h 432"/>
                <a:gd name="T2" fmla="*/ 279 w 711"/>
                <a:gd name="T3" fmla="*/ 16 h 432"/>
                <a:gd name="T4" fmla="*/ 282 w 711"/>
                <a:gd name="T5" fmla="*/ 29 h 432"/>
                <a:gd name="T6" fmla="*/ 295 w 711"/>
                <a:gd name="T7" fmla="*/ 52 h 432"/>
                <a:gd name="T8" fmla="*/ 305 w 711"/>
                <a:gd name="T9" fmla="*/ 91 h 432"/>
                <a:gd name="T10" fmla="*/ 305 w 711"/>
                <a:gd name="T11" fmla="*/ 92 h 432"/>
                <a:gd name="T12" fmla="*/ 305 w 711"/>
                <a:gd name="T13" fmla="*/ 93 h 432"/>
                <a:gd name="T14" fmla="*/ 305 w 711"/>
                <a:gd name="T15" fmla="*/ 93 h 432"/>
                <a:gd name="T16" fmla="*/ 238 w 711"/>
                <a:gd name="T17" fmla="*/ 146 h 432"/>
                <a:gd name="T18" fmla="*/ 171 w 711"/>
                <a:gd name="T19" fmla="*/ 88 h 432"/>
                <a:gd name="T20" fmla="*/ 171 w 711"/>
                <a:gd name="T21" fmla="*/ 88 h 432"/>
                <a:gd name="T22" fmla="*/ 182 w 711"/>
                <a:gd name="T23" fmla="*/ 52 h 432"/>
                <a:gd name="T24" fmla="*/ 194 w 711"/>
                <a:gd name="T25" fmla="*/ 32 h 432"/>
                <a:gd name="T26" fmla="*/ 198 w 711"/>
                <a:gd name="T27" fmla="*/ 16 h 432"/>
                <a:gd name="T28" fmla="*/ 198 w 711"/>
                <a:gd name="T29" fmla="*/ 16 h 432"/>
                <a:gd name="T30" fmla="*/ 198 w 711"/>
                <a:gd name="T31" fmla="*/ 0 h 432"/>
                <a:gd name="T32" fmla="*/ 0 w 711"/>
                <a:gd name="T33" fmla="*/ 0 h 432"/>
                <a:gd name="T34" fmla="*/ 197 w 711"/>
                <a:gd name="T35" fmla="*/ 248 h 432"/>
                <a:gd name="T36" fmla="*/ 219 w 711"/>
                <a:gd name="T37" fmla="*/ 432 h 432"/>
                <a:gd name="T38" fmla="*/ 711 w 711"/>
                <a:gd name="T39" fmla="*/ 432 h 432"/>
                <a:gd name="T40" fmla="*/ 711 w 711"/>
                <a:gd name="T41" fmla="*/ 0 h 432"/>
                <a:gd name="T42" fmla="*/ 279 w 711"/>
                <a:gd name="T43"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11" h="432">
                  <a:moveTo>
                    <a:pt x="279" y="0"/>
                  </a:moveTo>
                  <a:cubicBezTo>
                    <a:pt x="279" y="16"/>
                    <a:pt x="279" y="16"/>
                    <a:pt x="279" y="16"/>
                  </a:cubicBezTo>
                  <a:cubicBezTo>
                    <a:pt x="282" y="29"/>
                    <a:pt x="282" y="29"/>
                    <a:pt x="282" y="29"/>
                  </a:cubicBezTo>
                  <a:cubicBezTo>
                    <a:pt x="286" y="39"/>
                    <a:pt x="288" y="43"/>
                    <a:pt x="295" y="52"/>
                  </a:cubicBezTo>
                  <a:cubicBezTo>
                    <a:pt x="303" y="64"/>
                    <a:pt x="307" y="76"/>
                    <a:pt x="305" y="91"/>
                  </a:cubicBezTo>
                  <a:cubicBezTo>
                    <a:pt x="305" y="92"/>
                    <a:pt x="305" y="92"/>
                    <a:pt x="305" y="92"/>
                  </a:cubicBezTo>
                  <a:cubicBezTo>
                    <a:pt x="305" y="93"/>
                    <a:pt x="305" y="93"/>
                    <a:pt x="305" y="93"/>
                  </a:cubicBezTo>
                  <a:cubicBezTo>
                    <a:pt x="305" y="93"/>
                    <a:pt x="305" y="93"/>
                    <a:pt x="305" y="93"/>
                  </a:cubicBezTo>
                  <a:cubicBezTo>
                    <a:pt x="302" y="123"/>
                    <a:pt x="274" y="146"/>
                    <a:pt x="238" y="146"/>
                  </a:cubicBezTo>
                  <a:cubicBezTo>
                    <a:pt x="201" y="146"/>
                    <a:pt x="171" y="120"/>
                    <a:pt x="171" y="88"/>
                  </a:cubicBezTo>
                  <a:cubicBezTo>
                    <a:pt x="171" y="88"/>
                    <a:pt x="171" y="88"/>
                    <a:pt x="171" y="88"/>
                  </a:cubicBezTo>
                  <a:cubicBezTo>
                    <a:pt x="171" y="75"/>
                    <a:pt x="174" y="63"/>
                    <a:pt x="182" y="52"/>
                  </a:cubicBezTo>
                  <a:cubicBezTo>
                    <a:pt x="189" y="44"/>
                    <a:pt x="191" y="39"/>
                    <a:pt x="194" y="32"/>
                  </a:cubicBezTo>
                  <a:cubicBezTo>
                    <a:pt x="198" y="16"/>
                    <a:pt x="198" y="16"/>
                    <a:pt x="198" y="16"/>
                  </a:cubicBezTo>
                  <a:cubicBezTo>
                    <a:pt x="198" y="16"/>
                    <a:pt x="198" y="16"/>
                    <a:pt x="198" y="16"/>
                  </a:cubicBezTo>
                  <a:cubicBezTo>
                    <a:pt x="198" y="0"/>
                    <a:pt x="198" y="0"/>
                    <a:pt x="198" y="0"/>
                  </a:cubicBezTo>
                  <a:cubicBezTo>
                    <a:pt x="0" y="0"/>
                    <a:pt x="0" y="0"/>
                    <a:pt x="0" y="0"/>
                  </a:cubicBezTo>
                  <a:cubicBezTo>
                    <a:pt x="49" y="83"/>
                    <a:pt x="113" y="166"/>
                    <a:pt x="197" y="248"/>
                  </a:cubicBezTo>
                  <a:cubicBezTo>
                    <a:pt x="224" y="275"/>
                    <a:pt x="226" y="352"/>
                    <a:pt x="219" y="432"/>
                  </a:cubicBezTo>
                  <a:cubicBezTo>
                    <a:pt x="711" y="432"/>
                    <a:pt x="711" y="432"/>
                    <a:pt x="711" y="432"/>
                  </a:cubicBezTo>
                  <a:cubicBezTo>
                    <a:pt x="711" y="0"/>
                    <a:pt x="711" y="0"/>
                    <a:pt x="711" y="0"/>
                  </a:cubicBezTo>
                  <a:cubicBezTo>
                    <a:pt x="279" y="0"/>
                    <a:pt x="279" y="0"/>
                    <a:pt x="279" y="0"/>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7" name="Freeform 9">
              <a:extLst>
                <a:ext uri="{FF2B5EF4-FFF2-40B4-BE49-F238E27FC236}">
                  <a16:creationId xmlns:a16="http://schemas.microsoft.com/office/drawing/2014/main" id="{48D7C871-ACC3-4F91-B0C6-6C07432BB469}"/>
                </a:ext>
              </a:extLst>
            </p:cNvPr>
            <p:cNvSpPr>
              <a:spLocks/>
            </p:cNvSpPr>
            <p:nvPr/>
          </p:nvSpPr>
          <p:spPr bwMode="auto">
            <a:xfrm>
              <a:off x="2767" y="-1255"/>
              <a:ext cx="2649" cy="910"/>
            </a:xfrm>
            <a:custGeom>
              <a:avLst/>
              <a:gdLst>
                <a:gd name="T0" fmla="*/ 793 w 1120"/>
                <a:gd name="T1" fmla="*/ 146 h 385"/>
                <a:gd name="T2" fmla="*/ 0 w 1120"/>
                <a:gd name="T3" fmla="*/ 136 h 385"/>
                <a:gd name="T4" fmla="*/ 0 w 1120"/>
                <a:gd name="T5" fmla="*/ 385 h 385"/>
                <a:gd name="T6" fmla="*/ 603 w 1120"/>
                <a:gd name="T7" fmla="*/ 385 h 385"/>
                <a:gd name="T8" fmla="*/ 603 w 1120"/>
                <a:gd name="T9" fmla="*/ 342 h 385"/>
                <a:gd name="T10" fmla="*/ 600 w 1120"/>
                <a:gd name="T11" fmla="*/ 330 h 385"/>
                <a:gd name="T12" fmla="*/ 587 w 1120"/>
                <a:gd name="T13" fmla="*/ 307 h 385"/>
                <a:gd name="T14" fmla="*/ 577 w 1120"/>
                <a:gd name="T15" fmla="*/ 267 h 385"/>
                <a:gd name="T16" fmla="*/ 577 w 1120"/>
                <a:gd name="T17" fmla="*/ 266 h 385"/>
                <a:gd name="T18" fmla="*/ 577 w 1120"/>
                <a:gd name="T19" fmla="*/ 266 h 385"/>
                <a:gd name="T20" fmla="*/ 577 w 1120"/>
                <a:gd name="T21" fmla="*/ 266 h 385"/>
                <a:gd name="T22" fmla="*/ 644 w 1120"/>
                <a:gd name="T23" fmla="*/ 212 h 385"/>
                <a:gd name="T24" fmla="*/ 711 w 1120"/>
                <a:gd name="T25" fmla="*/ 270 h 385"/>
                <a:gd name="T26" fmla="*/ 711 w 1120"/>
                <a:gd name="T27" fmla="*/ 270 h 385"/>
                <a:gd name="T28" fmla="*/ 700 w 1120"/>
                <a:gd name="T29" fmla="*/ 307 h 385"/>
                <a:gd name="T30" fmla="*/ 688 w 1120"/>
                <a:gd name="T31" fmla="*/ 327 h 385"/>
                <a:gd name="T32" fmla="*/ 684 w 1120"/>
                <a:gd name="T33" fmla="*/ 342 h 385"/>
                <a:gd name="T34" fmla="*/ 684 w 1120"/>
                <a:gd name="T35" fmla="*/ 342 h 385"/>
                <a:gd name="T36" fmla="*/ 684 w 1120"/>
                <a:gd name="T37" fmla="*/ 385 h 385"/>
                <a:gd name="T38" fmla="*/ 1120 w 1120"/>
                <a:gd name="T39" fmla="*/ 385 h 385"/>
                <a:gd name="T40" fmla="*/ 793 w 1120"/>
                <a:gd name="T41" fmla="*/ 14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0" h="385">
                  <a:moveTo>
                    <a:pt x="793" y="146"/>
                  </a:moveTo>
                  <a:cubicBezTo>
                    <a:pt x="476" y="0"/>
                    <a:pt x="207" y="32"/>
                    <a:pt x="0" y="136"/>
                  </a:cubicBezTo>
                  <a:cubicBezTo>
                    <a:pt x="0" y="385"/>
                    <a:pt x="0" y="385"/>
                    <a:pt x="0" y="385"/>
                  </a:cubicBezTo>
                  <a:cubicBezTo>
                    <a:pt x="603" y="385"/>
                    <a:pt x="603" y="385"/>
                    <a:pt x="603" y="385"/>
                  </a:cubicBezTo>
                  <a:cubicBezTo>
                    <a:pt x="603" y="342"/>
                    <a:pt x="603" y="342"/>
                    <a:pt x="603" y="342"/>
                  </a:cubicBezTo>
                  <a:cubicBezTo>
                    <a:pt x="600" y="330"/>
                    <a:pt x="600" y="330"/>
                    <a:pt x="600" y="330"/>
                  </a:cubicBezTo>
                  <a:cubicBezTo>
                    <a:pt x="597" y="320"/>
                    <a:pt x="594" y="316"/>
                    <a:pt x="587" y="307"/>
                  </a:cubicBezTo>
                  <a:cubicBezTo>
                    <a:pt x="579" y="295"/>
                    <a:pt x="575" y="282"/>
                    <a:pt x="577" y="267"/>
                  </a:cubicBezTo>
                  <a:cubicBezTo>
                    <a:pt x="577" y="267"/>
                    <a:pt x="577" y="267"/>
                    <a:pt x="577" y="266"/>
                  </a:cubicBezTo>
                  <a:cubicBezTo>
                    <a:pt x="577" y="266"/>
                    <a:pt x="577" y="266"/>
                    <a:pt x="577" y="266"/>
                  </a:cubicBezTo>
                  <a:cubicBezTo>
                    <a:pt x="577" y="266"/>
                    <a:pt x="577" y="266"/>
                    <a:pt x="577" y="266"/>
                  </a:cubicBezTo>
                  <a:cubicBezTo>
                    <a:pt x="580" y="236"/>
                    <a:pt x="609" y="212"/>
                    <a:pt x="644" y="212"/>
                  </a:cubicBezTo>
                  <a:cubicBezTo>
                    <a:pt x="681" y="212"/>
                    <a:pt x="711" y="238"/>
                    <a:pt x="711" y="270"/>
                  </a:cubicBezTo>
                  <a:cubicBezTo>
                    <a:pt x="711" y="270"/>
                    <a:pt x="711" y="270"/>
                    <a:pt x="711" y="270"/>
                  </a:cubicBezTo>
                  <a:cubicBezTo>
                    <a:pt x="712" y="284"/>
                    <a:pt x="708" y="296"/>
                    <a:pt x="700" y="307"/>
                  </a:cubicBezTo>
                  <a:cubicBezTo>
                    <a:pt x="694" y="315"/>
                    <a:pt x="691" y="319"/>
                    <a:pt x="688" y="327"/>
                  </a:cubicBezTo>
                  <a:cubicBezTo>
                    <a:pt x="684" y="342"/>
                    <a:pt x="684" y="342"/>
                    <a:pt x="684" y="342"/>
                  </a:cubicBezTo>
                  <a:cubicBezTo>
                    <a:pt x="684" y="342"/>
                    <a:pt x="684" y="342"/>
                    <a:pt x="684" y="342"/>
                  </a:cubicBezTo>
                  <a:cubicBezTo>
                    <a:pt x="684" y="385"/>
                    <a:pt x="684" y="385"/>
                    <a:pt x="684" y="385"/>
                  </a:cubicBezTo>
                  <a:cubicBezTo>
                    <a:pt x="1120" y="385"/>
                    <a:pt x="1120" y="385"/>
                    <a:pt x="1120" y="385"/>
                  </a:cubicBezTo>
                  <a:cubicBezTo>
                    <a:pt x="1046" y="297"/>
                    <a:pt x="941" y="215"/>
                    <a:pt x="793" y="146"/>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8" name="Freeform 10">
              <a:extLst>
                <a:ext uri="{FF2B5EF4-FFF2-40B4-BE49-F238E27FC236}">
                  <a16:creationId xmlns:a16="http://schemas.microsoft.com/office/drawing/2014/main" id="{C0053C27-ADA3-4D77-95C0-A978A3ED9811}"/>
                </a:ext>
              </a:extLst>
            </p:cNvPr>
            <p:cNvSpPr>
              <a:spLocks/>
            </p:cNvSpPr>
            <p:nvPr/>
          </p:nvSpPr>
          <p:spPr bwMode="auto">
            <a:xfrm>
              <a:off x="2767" y="-173"/>
              <a:ext cx="1701" cy="1022"/>
            </a:xfrm>
            <a:custGeom>
              <a:avLst/>
              <a:gdLst>
                <a:gd name="T0" fmla="*/ 0 w 719"/>
                <a:gd name="T1" fmla="*/ 0 h 432"/>
                <a:gd name="T2" fmla="*/ 0 w 719"/>
                <a:gd name="T3" fmla="*/ 432 h 432"/>
                <a:gd name="T4" fmla="*/ 557 w 719"/>
                <a:gd name="T5" fmla="*/ 432 h 432"/>
                <a:gd name="T6" fmla="*/ 557 w 719"/>
                <a:gd name="T7" fmla="*/ 390 h 432"/>
                <a:gd name="T8" fmla="*/ 553 w 719"/>
                <a:gd name="T9" fmla="*/ 377 h 432"/>
                <a:gd name="T10" fmla="*/ 541 w 719"/>
                <a:gd name="T11" fmla="*/ 354 h 432"/>
                <a:gd name="T12" fmla="*/ 530 w 719"/>
                <a:gd name="T13" fmla="*/ 315 h 432"/>
                <a:gd name="T14" fmla="*/ 530 w 719"/>
                <a:gd name="T15" fmla="*/ 314 h 432"/>
                <a:gd name="T16" fmla="*/ 530 w 719"/>
                <a:gd name="T17" fmla="*/ 313 h 432"/>
                <a:gd name="T18" fmla="*/ 530 w 719"/>
                <a:gd name="T19" fmla="*/ 313 h 432"/>
                <a:gd name="T20" fmla="*/ 597 w 719"/>
                <a:gd name="T21" fmla="*/ 260 h 432"/>
                <a:gd name="T22" fmla="*/ 664 w 719"/>
                <a:gd name="T23" fmla="*/ 318 h 432"/>
                <a:gd name="T24" fmla="*/ 664 w 719"/>
                <a:gd name="T25" fmla="*/ 318 h 432"/>
                <a:gd name="T26" fmla="*/ 653 w 719"/>
                <a:gd name="T27" fmla="*/ 354 h 432"/>
                <a:gd name="T28" fmla="*/ 641 w 719"/>
                <a:gd name="T29" fmla="*/ 375 h 432"/>
                <a:gd name="T30" fmla="*/ 638 w 719"/>
                <a:gd name="T31" fmla="*/ 390 h 432"/>
                <a:gd name="T32" fmla="*/ 637 w 719"/>
                <a:gd name="T33" fmla="*/ 390 h 432"/>
                <a:gd name="T34" fmla="*/ 637 w 719"/>
                <a:gd name="T35" fmla="*/ 432 h 432"/>
                <a:gd name="T36" fmla="*/ 719 w 719"/>
                <a:gd name="T37" fmla="*/ 432 h 432"/>
                <a:gd name="T38" fmla="*/ 719 w 719"/>
                <a:gd name="T39" fmla="*/ 0 h 432"/>
                <a:gd name="T40" fmla="*/ 0 w 719"/>
                <a:gd name="T41"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19" h="432">
                  <a:moveTo>
                    <a:pt x="0" y="0"/>
                  </a:moveTo>
                  <a:cubicBezTo>
                    <a:pt x="0" y="432"/>
                    <a:pt x="0" y="432"/>
                    <a:pt x="0" y="432"/>
                  </a:cubicBezTo>
                  <a:cubicBezTo>
                    <a:pt x="557" y="432"/>
                    <a:pt x="557" y="432"/>
                    <a:pt x="557" y="432"/>
                  </a:cubicBezTo>
                  <a:cubicBezTo>
                    <a:pt x="557" y="390"/>
                    <a:pt x="557" y="390"/>
                    <a:pt x="557" y="390"/>
                  </a:cubicBezTo>
                  <a:cubicBezTo>
                    <a:pt x="553" y="377"/>
                    <a:pt x="553" y="377"/>
                    <a:pt x="553" y="377"/>
                  </a:cubicBezTo>
                  <a:cubicBezTo>
                    <a:pt x="550" y="368"/>
                    <a:pt x="548" y="363"/>
                    <a:pt x="541" y="354"/>
                  </a:cubicBezTo>
                  <a:cubicBezTo>
                    <a:pt x="532" y="343"/>
                    <a:pt x="529" y="330"/>
                    <a:pt x="530" y="315"/>
                  </a:cubicBezTo>
                  <a:cubicBezTo>
                    <a:pt x="530" y="315"/>
                    <a:pt x="530" y="314"/>
                    <a:pt x="530" y="314"/>
                  </a:cubicBezTo>
                  <a:cubicBezTo>
                    <a:pt x="530" y="313"/>
                    <a:pt x="530" y="313"/>
                    <a:pt x="530" y="313"/>
                  </a:cubicBezTo>
                  <a:cubicBezTo>
                    <a:pt x="530" y="313"/>
                    <a:pt x="530" y="313"/>
                    <a:pt x="530" y="313"/>
                  </a:cubicBezTo>
                  <a:cubicBezTo>
                    <a:pt x="533" y="283"/>
                    <a:pt x="562" y="260"/>
                    <a:pt x="597" y="260"/>
                  </a:cubicBezTo>
                  <a:cubicBezTo>
                    <a:pt x="634" y="260"/>
                    <a:pt x="664" y="286"/>
                    <a:pt x="664" y="318"/>
                  </a:cubicBezTo>
                  <a:cubicBezTo>
                    <a:pt x="664" y="318"/>
                    <a:pt x="664" y="318"/>
                    <a:pt x="664" y="318"/>
                  </a:cubicBezTo>
                  <a:cubicBezTo>
                    <a:pt x="665" y="331"/>
                    <a:pt x="661" y="343"/>
                    <a:pt x="653" y="354"/>
                  </a:cubicBezTo>
                  <a:cubicBezTo>
                    <a:pt x="647" y="363"/>
                    <a:pt x="644" y="367"/>
                    <a:pt x="641" y="375"/>
                  </a:cubicBezTo>
                  <a:cubicBezTo>
                    <a:pt x="638" y="390"/>
                    <a:pt x="638" y="390"/>
                    <a:pt x="638" y="390"/>
                  </a:cubicBezTo>
                  <a:cubicBezTo>
                    <a:pt x="637" y="390"/>
                    <a:pt x="637" y="390"/>
                    <a:pt x="637" y="390"/>
                  </a:cubicBezTo>
                  <a:cubicBezTo>
                    <a:pt x="637" y="432"/>
                    <a:pt x="637" y="432"/>
                    <a:pt x="637" y="432"/>
                  </a:cubicBezTo>
                  <a:cubicBezTo>
                    <a:pt x="719" y="432"/>
                    <a:pt x="719" y="432"/>
                    <a:pt x="719" y="432"/>
                  </a:cubicBezTo>
                  <a:cubicBezTo>
                    <a:pt x="719" y="0"/>
                    <a:pt x="719" y="0"/>
                    <a:pt x="719" y="0"/>
                  </a:cubicBezTo>
                  <a:cubicBezTo>
                    <a:pt x="0" y="0"/>
                    <a:pt x="0" y="0"/>
                    <a:pt x="0" y="0"/>
                  </a:cubicBezTo>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9" name="Freeform 11">
              <a:extLst>
                <a:ext uri="{FF2B5EF4-FFF2-40B4-BE49-F238E27FC236}">
                  <a16:creationId xmlns:a16="http://schemas.microsoft.com/office/drawing/2014/main" id="{00E02AA9-F2C6-4A0D-BACB-D11B7788E18C}"/>
                </a:ext>
              </a:extLst>
            </p:cNvPr>
            <p:cNvSpPr>
              <a:spLocks/>
            </p:cNvSpPr>
            <p:nvPr/>
          </p:nvSpPr>
          <p:spPr bwMode="auto">
            <a:xfrm>
              <a:off x="3676" y="2218"/>
              <a:ext cx="2486" cy="1021"/>
            </a:xfrm>
            <a:custGeom>
              <a:avLst/>
              <a:gdLst>
                <a:gd name="T0" fmla="*/ 1051 w 1051"/>
                <a:gd name="T1" fmla="*/ 0 h 432"/>
                <a:gd name="T2" fmla="*/ 0 w 1051"/>
                <a:gd name="T3" fmla="*/ 0 h 432"/>
                <a:gd name="T4" fmla="*/ 0 w 1051"/>
                <a:gd name="T5" fmla="*/ 432 h 432"/>
                <a:gd name="T6" fmla="*/ 774 w 1051"/>
                <a:gd name="T7" fmla="*/ 432 h 432"/>
                <a:gd name="T8" fmla="*/ 774 w 1051"/>
                <a:gd name="T9" fmla="*/ 432 h 432"/>
                <a:gd name="T10" fmla="*/ 814 w 1051"/>
                <a:gd name="T11" fmla="*/ 432 h 432"/>
                <a:gd name="T12" fmla="*/ 815 w 1051"/>
                <a:gd name="T13" fmla="*/ 365 h 432"/>
                <a:gd name="T14" fmla="*/ 870 w 1051"/>
                <a:gd name="T15" fmla="*/ 317 h 432"/>
                <a:gd name="T16" fmla="*/ 853 w 1051"/>
                <a:gd name="T17" fmla="*/ 263 h 432"/>
                <a:gd name="T18" fmla="*/ 887 w 1051"/>
                <a:gd name="T19" fmla="*/ 199 h 432"/>
                <a:gd name="T20" fmla="*/ 865 w 1051"/>
                <a:gd name="T21" fmla="*/ 135 h 432"/>
                <a:gd name="T22" fmla="*/ 881 w 1051"/>
                <a:gd name="T23" fmla="*/ 85 h 432"/>
                <a:gd name="T24" fmla="*/ 891 w 1051"/>
                <a:gd name="T25" fmla="*/ 63 h 432"/>
                <a:gd name="T26" fmla="*/ 1051 w 1051"/>
                <a:gd name="T27"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51" h="432">
                  <a:moveTo>
                    <a:pt x="1051" y="0"/>
                  </a:moveTo>
                  <a:cubicBezTo>
                    <a:pt x="0" y="0"/>
                    <a:pt x="0" y="0"/>
                    <a:pt x="0" y="0"/>
                  </a:cubicBezTo>
                  <a:cubicBezTo>
                    <a:pt x="0" y="432"/>
                    <a:pt x="0" y="432"/>
                    <a:pt x="0" y="432"/>
                  </a:cubicBezTo>
                  <a:cubicBezTo>
                    <a:pt x="774" y="432"/>
                    <a:pt x="774" y="432"/>
                    <a:pt x="774" y="432"/>
                  </a:cubicBezTo>
                  <a:cubicBezTo>
                    <a:pt x="774" y="432"/>
                    <a:pt x="774" y="432"/>
                    <a:pt x="774" y="432"/>
                  </a:cubicBezTo>
                  <a:cubicBezTo>
                    <a:pt x="814" y="432"/>
                    <a:pt x="814" y="432"/>
                    <a:pt x="814" y="432"/>
                  </a:cubicBezTo>
                  <a:cubicBezTo>
                    <a:pt x="815" y="365"/>
                    <a:pt x="815" y="365"/>
                    <a:pt x="815" y="365"/>
                  </a:cubicBezTo>
                  <a:cubicBezTo>
                    <a:pt x="815" y="365"/>
                    <a:pt x="862" y="333"/>
                    <a:pt x="870" y="317"/>
                  </a:cubicBezTo>
                  <a:cubicBezTo>
                    <a:pt x="887" y="279"/>
                    <a:pt x="853" y="263"/>
                    <a:pt x="853" y="263"/>
                  </a:cubicBezTo>
                  <a:cubicBezTo>
                    <a:pt x="853" y="263"/>
                    <a:pt x="903" y="232"/>
                    <a:pt x="887" y="199"/>
                  </a:cubicBezTo>
                  <a:cubicBezTo>
                    <a:pt x="880" y="186"/>
                    <a:pt x="865" y="135"/>
                    <a:pt x="865" y="135"/>
                  </a:cubicBezTo>
                  <a:cubicBezTo>
                    <a:pt x="881" y="85"/>
                    <a:pt x="881" y="85"/>
                    <a:pt x="881" y="85"/>
                  </a:cubicBezTo>
                  <a:cubicBezTo>
                    <a:pt x="891" y="63"/>
                    <a:pt x="891" y="63"/>
                    <a:pt x="891" y="63"/>
                  </a:cubicBezTo>
                  <a:cubicBezTo>
                    <a:pt x="1051" y="0"/>
                    <a:pt x="1051" y="0"/>
                    <a:pt x="1051" y="0"/>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0" name="Freeform 12">
              <a:extLst>
                <a:ext uri="{FF2B5EF4-FFF2-40B4-BE49-F238E27FC236}">
                  <a16:creationId xmlns:a16="http://schemas.microsoft.com/office/drawing/2014/main" id="{FD914C02-93F5-4E02-87DD-701A1ACA696D}"/>
                </a:ext>
              </a:extLst>
            </p:cNvPr>
            <p:cNvSpPr>
              <a:spLocks/>
            </p:cNvSpPr>
            <p:nvPr/>
          </p:nvSpPr>
          <p:spPr bwMode="auto">
            <a:xfrm>
              <a:off x="3676" y="2218"/>
              <a:ext cx="477" cy="1021"/>
            </a:xfrm>
            <a:custGeom>
              <a:avLst/>
              <a:gdLst>
                <a:gd name="T0" fmla="*/ 477 w 477"/>
                <a:gd name="T1" fmla="*/ 0 h 1021"/>
                <a:gd name="T2" fmla="*/ 0 w 477"/>
                <a:gd name="T3" fmla="*/ 0 h 1021"/>
                <a:gd name="T4" fmla="*/ 0 w 477"/>
                <a:gd name="T5" fmla="*/ 1021 h 1021"/>
                <a:gd name="T6" fmla="*/ 0 w 477"/>
                <a:gd name="T7" fmla="*/ 1021 h 1021"/>
                <a:gd name="T8" fmla="*/ 477 w 477"/>
                <a:gd name="T9" fmla="*/ 0 h 1021"/>
              </a:gdLst>
              <a:ahLst/>
              <a:cxnLst>
                <a:cxn ang="0">
                  <a:pos x="T0" y="T1"/>
                </a:cxn>
                <a:cxn ang="0">
                  <a:pos x="T2" y="T3"/>
                </a:cxn>
                <a:cxn ang="0">
                  <a:pos x="T4" y="T5"/>
                </a:cxn>
                <a:cxn ang="0">
                  <a:pos x="T6" y="T7"/>
                </a:cxn>
                <a:cxn ang="0">
                  <a:pos x="T8" y="T9"/>
                </a:cxn>
              </a:cxnLst>
              <a:rect l="0" t="0" r="r" b="b"/>
              <a:pathLst>
                <a:path w="477" h="1021">
                  <a:moveTo>
                    <a:pt x="477" y="0"/>
                  </a:moveTo>
                  <a:lnTo>
                    <a:pt x="0" y="0"/>
                  </a:lnTo>
                  <a:lnTo>
                    <a:pt x="0" y="1021"/>
                  </a:lnTo>
                  <a:lnTo>
                    <a:pt x="0" y="1021"/>
                  </a:lnTo>
                  <a:lnTo>
                    <a:pt x="477"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1" name="Freeform 13">
              <a:extLst>
                <a:ext uri="{FF2B5EF4-FFF2-40B4-BE49-F238E27FC236}">
                  <a16:creationId xmlns:a16="http://schemas.microsoft.com/office/drawing/2014/main" id="{2696AE67-048C-42F4-BF6B-D29926F1FDC5}"/>
                </a:ext>
              </a:extLst>
            </p:cNvPr>
            <p:cNvSpPr>
              <a:spLocks/>
            </p:cNvSpPr>
            <p:nvPr/>
          </p:nvSpPr>
          <p:spPr bwMode="auto">
            <a:xfrm>
              <a:off x="3676" y="2218"/>
              <a:ext cx="477" cy="1021"/>
            </a:xfrm>
            <a:custGeom>
              <a:avLst/>
              <a:gdLst>
                <a:gd name="T0" fmla="*/ 477 w 477"/>
                <a:gd name="T1" fmla="*/ 0 h 1021"/>
                <a:gd name="T2" fmla="*/ 0 w 477"/>
                <a:gd name="T3" fmla="*/ 0 h 1021"/>
                <a:gd name="T4" fmla="*/ 0 w 477"/>
                <a:gd name="T5" fmla="*/ 1021 h 1021"/>
                <a:gd name="T6" fmla="*/ 0 w 477"/>
                <a:gd name="T7" fmla="*/ 1021 h 1021"/>
                <a:gd name="T8" fmla="*/ 477 w 477"/>
                <a:gd name="T9" fmla="*/ 0 h 1021"/>
              </a:gdLst>
              <a:ahLst/>
              <a:cxnLst>
                <a:cxn ang="0">
                  <a:pos x="T0" y="T1"/>
                </a:cxn>
                <a:cxn ang="0">
                  <a:pos x="T2" y="T3"/>
                </a:cxn>
                <a:cxn ang="0">
                  <a:pos x="T4" y="T5"/>
                </a:cxn>
                <a:cxn ang="0">
                  <a:pos x="T6" y="T7"/>
                </a:cxn>
                <a:cxn ang="0">
                  <a:pos x="T8" y="T9"/>
                </a:cxn>
              </a:cxnLst>
              <a:rect l="0" t="0" r="r" b="b"/>
              <a:pathLst>
                <a:path w="477" h="1021">
                  <a:moveTo>
                    <a:pt x="477" y="0"/>
                  </a:moveTo>
                  <a:lnTo>
                    <a:pt x="0" y="0"/>
                  </a:lnTo>
                  <a:lnTo>
                    <a:pt x="0" y="1021"/>
                  </a:lnTo>
                  <a:lnTo>
                    <a:pt x="0" y="1021"/>
                  </a:lnTo>
                  <a:lnTo>
                    <a:pt x="47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2" name="Rectangle 14">
              <a:extLst>
                <a:ext uri="{FF2B5EF4-FFF2-40B4-BE49-F238E27FC236}">
                  <a16:creationId xmlns:a16="http://schemas.microsoft.com/office/drawing/2014/main" id="{B5655730-42D3-4376-9B5F-996C93470036}"/>
                </a:ext>
              </a:extLst>
            </p:cNvPr>
            <p:cNvSpPr>
              <a:spLocks noChangeArrowheads="1"/>
            </p:cNvSpPr>
            <p:nvPr/>
          </p:nvSpPr>
          <p:spPr bwMode="auto">
            <a:xfrm>
              <a:off x="3676" y="3239"/>
              <a:ext cx="163" cy="1"/>
            </a:xfrm>
            <a:prstGeom prst="rect">
              <a:avLst/>
            </a:prstGeom>
            <a:solidFill>
              <a:srgbClr val="E9D4E6"/>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3" name="Freeform 15">
              <a:extLst>
                <a:ext uri="{FF2B5EF4-FFF2-40B4-BE49-F238E27FC236}">
                  <a16:creationId xmlns:a16="http://schemas.microsoft.com/office/drawing/2014/main" id="{C169A1B8-9D34-4B9C-A4BD-6C740F964D48}"/>
                </a:ext>
              </a:extLst>
            </p:cNvPr>
            <p:cNvSpPr>
              <a:spLocks/>
            </p:cNvSpPr>
            <p:nvPr/>
          </p:nvSpPr>
          <p:spPr bwMode="auto">
            <a:xfrm>
              <a:off x="3676" y="3239"/>
              <a:ext cx="163" cy="0"/>
            </a:xfrm>
            <a:custGeom>
              <a:avLst/>
              <a:gdLst>
                <a:gd name="T0" fmla="*/ 163 w 163"/>
                <a:gd name="T1" fmla="*/ 0 w 163"/>
                <a:gd name="T2" fmla="*/ 0 w 163"/>
                <a:gd name="T3" fmla="*/ 163 w 163"/>
              </a:gdLst>
              <a:ahLst/>
              <a:cxnLst>
                <a:cxn ang="0">
                  <a:pos x="T0" y="0"/>
                </a:cxn>
                <a:cxn ang="0">
                  <a:pos x="T1" y="0"/>
                </a:cxn>
                <a:cxn ang="0">
                  <a:pos x="T2" y="0"/>
                </a:cxn>
                <a:cxn ang="0">
                  <a:pos x="T3" y="0"/>
                </a:cxn>
              </a:cxnLst>
              <a:rect l="0" t="0" r="r" b="b"/>
              <a:pathLst>
                <a:path w="163">
                  <a:moveTo>
                    <a:pt x="163" y="0"/>
                  </a:moveTo>
                  <a:lnTo>
                    <a:pt x="0" y="0"/>
                  </a:lnTo>
                  <a:lnTo>
                    <a:pt x="0" y="0"/>
                  </a:lnTo>
                  <a:lnTo>
                    <a:pt x="163"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4" name="Freeform 16">
              <a:extLst>
                <a:ext uri="{FF2B5EF4-FFF2-40B4-BE49-F238E27FC236}">
                  <a16:creationId xmlns:a16="http://schemas.microsoft.com/office/drawing/2014/main" id="{68148C2D-CA35-4097-8281-80479EA21B1C}"/>
                </a:ext>
              </a:extLst>
            </p:cNvPr>
            <p:cNvSpPr>
              <a:spLocks/>
            </p:cNvSpPr>
            <p:nvPr/>
          </p:nvSpPr>
          <p:spPr bwMode="auto">
            <a:xfrm>
              <a:off x="1502" y="1022"/>
              <a:ext cx="1090" cy="1023"/>
            </a:xfrm>
            <a:custGeom>
              <a:avLst/>
              <a:gdLst>
                <a:gd name="T0" fmla="*/ 461 w 461"/>
                <a:gd name="T1" fmla="*/ 0 h 433"/>
                <a:gd name="T2" fmla="*/ 6 w 461"/>
                <a:gd name="T3" fmla="*/ 0 h 433"/>
                <a:gd name="T4" fmla="*/ 96 w 461"/>
                <a:gd name="T5" fmla="*/ 433 h 433"/>
                <a:gd name="T6" fmla="*/ 461 w 461"/>
                <a:gd name="T7" fmla="*/ 433 h 433"/>
                <a:gd name="T8" fmla="*/ 461 w 461"/>
                <a:gd name="T9" fmla="*/ 0 h 433"/>
              </a:gdLst>
              <a:ahLst/>
              <a:cxnLst>
                <a:cxn ang="0">
                  <a:pos x="T0" y="T1"/>
                </a:cxn>
                <a:cxn ang="0">
                  <a:pos x="T2" y="T3"/>
                </a:cxn>
                <a:cxn ang="0">
                  <a:pos x="T4" y="T5"/>
                </a:cxn>
                <a:cxn ang="0">
                  <a:pos x="T6" y="T7"/>
                </a:cxn>
                <a:cxn ang="0">
                  <a:pos x="T8" y="T9"/>
                </a:cxn>
              </a:cxnLst>
              <a:rect l="0" t="0" r="r" b="b"/>
              <a:pathLst>
                <a:path w="461" h="433">
                  <a:moveTo>
                    <a:pt x="461" y="0"/>
                  </a:moveTo>
                  <a:cubicBezTo>
                    <a:pt x="6" y="0"/>
                    <a:pt x="6" y="0"/>
                    <a:pt x="6" y="0"/>
                  </a:cubicBezTo>
                  <a:cubicBezTo>
                    <a:pt x="0" y="136"/>
                    <a:pt x="24" y="283"/>
                    <a:pt x="96" y="433"/>
                  </a:cubicBezTo>
                  <a:cubicBezTo>
                    <a:pt x="461" y="433"/>
                    <a:pt x="461" y="433"/>
                    <a:pt x="461" y="433"/>
                  </a:cubicBezTo>
                  <a:lnTo>
                    <a:pt x="461"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5" name="Freeform 17">
              <a:extLst>
                <a:ext uri="{FF2B5EF4-FFF2-40B4-BE49-F238E27FC236}">
                  <a16:creationId xmlns:a16="http://schemas.microsoft.com/office/drawing/2014/main" id="{3F684FF0-9865-4F59-B69C-9B5BDCDE0101}"/>
                </a:ext>
              </a:extLst>
            </p:cNvPr>
            <p:cNvSpPr>
              <a:spLocks/>
            </p:cNvSpPr>
            <p:nvPr/>
          </p:nvSpPr>
          <p:spPr bwMode="auto">
            <a:xfrm>
              <a:off x="2287" y="2218"/>
              <a:ext cx="1216" cy="1021"/>
            </a:xfrm>
            <a:custGeom>
              <a:avLst/>
              <a:gdLst>
                <a:gd name="T0" fmla="*/ 514 w 514"/>
                <a:gd name="T1" fmla="*/ 0 h 432"/>
                <a:gd name="T2" fmla="*/ 514 w 514"/>
                <a:gd name="T3" fmla="*/ 0 h 432"/>
                <a:gd name="T4" fmla="*/ 0 w 514"/>
                <a:gd name="T5" fmla="*/ 248 h 432"/>
                <a:gd name="T6" fmla="*/ 25 w 514"/>
                <a:gd name="T7" fmla="*/ 360 h 432"/>
                <a:gd name="T8" fmla="*/ 22 w 514"/>
                <a:gd name="T9" fmla="*/ 432 h 432"/>
                <a:gd name="T10" fmla="*/ 514 w 514"/>
                <a:gd name="T11" fmla="*/ 432 h 432"/>
                <a:gd name="T12" fmla="*/ 514 w 514"/>
                <a:gd name="T13" fmla="*/ 0 h 432"/>
              </a:gdLst>
              <a:ahLst/>
              <a:cxnLst>
                <a:cxn ang="0">
                  <a:pos x="T0" y="T1"/>
                </a:cxn>
                <a:cxn ang="0">
                  <a:pos x="T2" y="T3"/>
                </a:cxn>
                <a:cxn ang="0">
                  <a:pos x="T4" y="T5"/>
                </a:cxn>
                <a:cxn ang="0">
                  <a:pos x="T6" y="T7"/>
                </a:cxn>
                <a:cxn ang="0">
                  <a:pos x="T8" y="T9"/>
                </a:cxn>
                <a:cxn ang="0">
                  <a:pos x="T10" y="T11"/>
                </a:cxn>
                <a:cxn ang="0">
                  <a:pos x="T12" y="T13"/>
                </a:cxn>
              </a:cxnLst>
              <a:rect l="0" t="0" r="r" b="b"/>
              <a:pathLst>
                <a:path w="514" h="432">
                  <a:moveTo>
                    <a:pt x="514" y="0"/>
                  </a:moveTo>
                  <a:cubicBezTo>
                    <a:pt x="514" y="0"/>
                    <a:pt x="514" y="0"/>
                    <a:pt x="514" y="0"/>
                  </a:cubicBezTo>
                  <a:cubicBezTo>
                    <a:pt x="0" y="248"/>
                    <a:pt x="0" y="248"/>
                    <a:pt x="0" y="248"/>
                  </a:cubicBezTo>
                  <a:cubicBezTo>
                    <a:pt x="19" y="267"/>
                    <a:pt x="25" y="309"/>
                    <a:pt x="25" y="360"/>
                  </a:cubicBezTo>
                  <a:cubicBezTo>
                    <a:pt x="25" y="383"/>
                    <a:pt x="24" y="407"/>
                    <a:pt x="22" y="432"/>
                  </a:cubicBezTo>
                  <a:cubicBezTo>
                    <a:pt x="514" y="432"/>
                    <a:pt x="514" y="432"/>
                    <a:pt x="514" y="432"/>
                  </a:cubicBezTo>
                  <a:cubicBezTo>
                    <a:pt x="514" y="0"/>
                    <a:pt x="514" y="0"/>
                    <a:pt x="514" y="0"/>
                  </a:cubicBezTo>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6" name="Freeform 18">
              <a:extLst>
                <a:ext uri="{FF2B5EF4-FFF2-40B4-BE49-F238E27FC236}">
                  <a16:creationId xmlns:a16="http://schemas.microsoft.com/office/drawing/2014/main" id="{6D30E229-4D8B-44FA-B167-2871E68AD924}"/>
                </a:ext>
              </a:extLst>
            </p:cNvPr>
            <p:cNvSpPr>
              <a:spLocks/>
            </p:cNvSpPr>
            <p:nvPr/>
          </p:nvSpPr>
          <p:spPr bwMode="auto">
            <a:xfrm>
              <a:off x="2036" y="-835"/>
              <a:ext cx="556" cy="490"/>
            </a:xfrm>
            <a:custGeom>
              <a:avLst/>
              <a:gdLst>
                <a:gd name="T0" fmla="*/ 235 w 235"/>
                <a:gd name="T1" fmla="*/ 207 h 207"/>
                <a:gd name="T2" fmla="*/ 235 w 235"/>
                <a:gd name="T3" fmla="*/ 0 h 207"/>
                <a:gd name="T4" fmla="*/ 0 w 235"/>
                <a:gd name="T5" fmla="*/ 207 h 207"/>
                <a:gd name="T6" fmla="*/ 235 w 235"/>
                <a:gd name="T7" fmla="*/ 207 h 207"/>
              </a:gdLst>
              <a:ahLst/>
              <a:cxnLst>
                <a:cxn ang="0">
                  <a:pos x="T0" y="T1"/>
                </a:cxn>
                <a:cxn ang="0">
                  <a:pos x="T2" y="T3"/>
                </a:cxn>
                <a:cxn ang="0">
                  <a:pos x="T4" y="T5"/>
                </a:cxn>
                <a:cxn ang="0">
                  <a:pos x="T6" y="T7"/>
                </a:cxn>
              </a:cxnLst>
              <a:rect l="0" t="0" r="r" b="b"/>
              <a:pathLst>
                <a:path w="235" h="207">
                  <a:moveTo>
                    <a:pt x="235" y="207"/>
                  </a:moveTo>
                  <a:cubicBezTo>
                    <a:pt x="235" y="0"/>
                    <a:pt x="235" y="0"/>
                    <a:pt x="235" y="0"/>
                  </a:cubicBezTo>
                  <a:cubicBezTo>
                    <a:pt x="141" y="58"/>
                    <a:pt x="62" y="132"/>
                    <a:pt x="0" y="207"/>
                  </a:cubicBezTo>
                  <a:lnTo>
                    <a:pt x="235" y="20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7" name="Freeform 19">
              <a:extLst>
                <a:ext uri="{FF2B5EF4-FFF2-40B4-BE49-F238E27FC236}">
                  <a16:creationId xmlns:a16="http://schemas.microsoft.com/office/drawing/2014/main" id="{4DE3AD5D-75F4-40C4-AE33-2CDA698846D3}"/>
                </a:ext>
              </a:extLst>
            </p:cNvPr>
            <p:cNvSpPr>
              <a:spLocks/>
            </p:cNvSpPr>
            <p:nvPr/>
          </p:nvSpPr>
          <p:spPr bwMode="auto">
            <a:xfrm>
              <a:off x="2767" y="-173"/>
              <a:ext cx="1457" cy="1022"/>
            </a:xfrm>
            <a:custGeom>
              <a:avLst/>
              <a:gdLst>
                <a:gd name="T0" fmla="*/ 1457 w 1457"/>
                <a:gd name="T1" fmla="*/ 0 h 1022"/>
                <a:gd name="T2" fmla="*/ 0 w 1457"/>
                <a:gd name="T3" fmla="*/ 0 h 1022"/>
                <a:gd name="T4" fmla="*/ 0 w 1457"/>
                <a:gd name="T5" fmla="*/ 1022 h 1022"/>
                <a:gd name="T6" fmla="*/ 885 w 1457"/>
                <a:gd name="T7" fmla="*/ 1022 h 1022"/>
                <a:gd name="T8" fmla="*/ 1457 w 1457"/>
                <a:gd name="T9" fmla="*/ 0 h 1022"/>
              </a:gdLst>
              <a:ahLst/>
              <a:cxnLst>
                <a:cxn ang="0">
                  <a:pos x="T0" y="T1"/>
                </a:cxn>
                <a:cxn ang="0">
                  <a:pos x="T2" y="T3"/>
                </a:cxn>
                <a:cxn ang="0">
                  <a:pos x="T4" y="T5"/>
                </a:cxn>
                <a:cxn ang="0">
                  <a:pos x="T6" y="T7"/>
                </a:cxn>
                <a:cxn ang="0">
                  <a:pos x="T8" y="T9"/>
                </a:cxn>
              </a:cxnLst>
              <a:rect l="0" t="0" r="r" b="b"/>
              <a:pathLst>
                <a:path w="1457" h="1022">
                  <a:moveTo>
                    <a:pt x="1457" y="0"/>
                  </a:moveTo>
                  <a:lnTo>
                    <a:pt x="0" y="0"/>
                  </a:lnTo>
                  <a:lnTo>
                    <a:pt x="0" y="1022"/>
                  </a:lnTo>
                  <a:lnTo>
                    <a:pt x="885" y="1022"/>
                  </a:lnTo>
                  <a:lnTo>
                    <a:pt x="1457" y="0"/>
                  </a:lnTo>
                  <a:close/>
                </a:path>
              </a:pathLst>
            </a:custGeom>
            <a:solidFill>
              <a:schemeClr val="bg1">
                <a:alpha val="12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8" name="Freeform 20">
              <a:extLst>
                <a:ext uri="{FF2B5EF4-FFF2-40B4-BE49-F238E27FC236}">
                  <a16:creationId xmlns:a16="http://schemas.microsoft.com/office/drawing/2014/main" id="{9354B081-FBE9-40E9-A1C6-520DAAAF0B22}"/>
                </a:ext>
              </a:extLst>
            </p:cNvPr>
            <p:cNvSpPr>
              <a:spLocks/>
            </p:cNvSpPr>
            <p:nvPr/>
          </p:nvSpPr>
          <p:spPr bwMode="auto">
            <a:xfrm>
              <a:off x="2767" y="-173"/>
              <a:ext cx="1457" cy="1022"/>
            </a:xfrm>
            <a:custGeom>
              <a:avLst/>
              <a:gdLst>
                <a:gd name="T0" fmla="*/ 1457 w 1457"/>
                <a:gd name="T1" fmla="*/ 0 h 1022"/>
                <a:gd name="T2" fmla="*/ 0 w 1457"/>
                <a:gd name="T3" fmla="*/ 0 h 1022"/>
                <a:gd name="T4" fmla="*/ 0 w 1457"/>
                <a:gd name="T5" fmla="*/ 1022 h 1022"/>
                <a:gd name="T6" fmla="*/ 885 w 1457"/>
                <a:gd name="T7" fmla="*/ 1022 h 1022"/>
                <a:gd name="T8" fmla="*/ 1457 w 1457"/>
                <a:gd name="T9" fmla="*/ 0 h 1022"/>
              </a:gdLst>
              <a:ahLst/>
              <a:cxnLst>
                <a:cxn ang="0">
                  <a:pos x="T0" y="T1"/>
                </a:cxn>
                <a:cxn ang="0">
                  <a:pos x="T2" y="T3"/>
                </a:cxn>
                <a:cxn ang="0">
                  <a:pos x="T4" y="T5"/>
                </a:cxn>
                <a:cxn ang="0">
                  <a:pos x="T6" y="T7"/>
                </a:cxn>
                <a:cxn ang="0">
                  <a:pos x="T8" y="T9"/>
                </a:cxn>
              </a:cxnLst>
              <a:rect l="0" t="0" r="r" b="b"/>
              <a:pathLst>
                <a:path w="1457" h="1022">
                  <a:moveTo>
                    <a:pt x="1457" y="0"/>
                  </a:moveTo>
                  <a:lnTo>
                    <a:pt x="0" y="0"/>
                  </a:lnTo>
                  <a:lnTo>
                    <a:pt x="0" y="1022"/>
                  </a:lnTo>
                  <a:lnTo>
                    <a:pt x="885" y="1022"/>
                  </a:lnTo>
                  <a:lnTo>
                    <a:pt x="1457" y="0"/>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9" name="Freeform 21">
              <a:extLst>
                <a:ext uri="{FF2B5EF4-FFF2-40B4-BE49-F238E27FC236}">
                  <a16:creationId xmlns:a16="http://schemas.microsoft.com/office/drawing/2014/main" id="{67385FB6-08CB-4D6B-9B3C-BC58421426C8}"/>
                </a:ext>
              </a:extLst>
            </p:cNvPr>
            <p:cNvSpPr>
              <a:spLocks/>
            </p:cNvSpPr>
            <p:nvPr/>
          </p:nvSpPr>
          <p:spPr bwMode="auto">
            <a:xfrm>
              <a:off x="3006" y="2698"/>
              <a:ext cx="324" cy="541"/>
            </a:xfrm>
            <a:custGeom>
              <a:avLst/>
              <a:gdLst>
                <a:gd name="T0" fmla="*/ 0 w 137"/>
                <a:gd name="T1" fmla="*/ 178 h 229"/>
                <a:gd name="T2" fmla="*/ 0 w 137"/>
                <a:gd name="T3" fmla="*/ 229 h 229"/>
                <a:gd name="T4" fmla="*/ 137 w 137"/>
                <a:gd name="T5" fmla="*/ 229 h 229"/>
                <a:gd name="T6" fmla="*/ 137 w 137"/>
                <a:gd name="T7" fmla="*/ 178 h 229"/>
                <a:gd name="T8" fmla="*/ 106 w 137"/>
                <a:gd name="T9" fmla="*/ 120 h 229"/>
                <a:gd name="T10" fmla="*/ 134 w 137"/>
                <a:gd name="T11" fmla="*/ 66 h 229"/>
                <a:gd name="T12" fmla="*/ 68 w 137"/>
                <a:gd name="T13" fmla="*/ 0 h 229"/>
                <a:gd name="T14" fmla="*/ 3 w 137"/>
                <a:gd name="T15" fmla="*/ 66 h 229"/>
                <a:gd name="T16" fmla="*/ 31 w 137"/>
                <a:gd name="T17" fmla="*/ 120 h 229"/>
                <a:gd name="T18" fmla="*/ 0 w 137"/>
                <a:gd name="T19" fmla="*/ 17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 h="229">
                  <a:moveTo>
                    <a:pt x="0" y="178"/>
                  </a:moveTo>
                  <a:cubicBezTo>
                    <a:pt x="0" y="229"/>
                    <a:pt x="0" y="229"/>
                    <a:pt x="0" y="229"/>
                  </a:cubicBezTo>
                  <a:cubicBezTo>
                    <a:pt x="137" y="229"/>
                    <a:pt x="137" y="229"/>
                    <a:pt x="137" y="229"/>
                  </a:cubicBezTo>
                  <a:cubicBezTo>
                    <a:pt x="137" y="178"/>
                    <a:pt x="137" y="178"/>
                    <a:pt x="137" y="178"/>
                  </a:cubicBezTo>
                  <a:cubicBezTo>
                    <a:pt x="137" y="154"/>
                    <a:pt x="125" y="133"/>
                    <a:pt x="106" y="120"/>
                  </a:cubicBezTo>
                  <a:cubicBezTo>
                    <a:pt x="123" y="108"/>
                    <a:pt x="134" y="89"/>
                    <a:pt x="134" y="66"/>
                  </a:cubicBezTo>
                  <a:cubicBezTo>
                    <a:pt x="134" y="30"/>
                    <a:pt x="105" y="0"/>
                    <a:pt x="68" y="0"/>
                  </a:cubicBezTo>
                  <a:cubicBezTo>
                    <a:pt x="32" y="0"/>
                    <a:pt x="3" y="30"/>
                    <a:pt x="3" y="66"/>
                  </a:cubicBezTo>
                  <a:cubicBezTo>
                    <a:pt x="3" y="89"/>
                    <a:pt x="14" y="108"/>
                    <a:pt x="31" y="120"/>
                  </a:cubicBezTo>
                  <a:cubicBezTo>
                    <a:pt x="12" y="133"/>
                    <a:pt x="0" y="154"/>
                    <a:pt x="0" y="178"/>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0" name="Freeform 22">
              <a:extLst>
                <a:ext uri="{FF2B5EF4-FFF2-40B4-BE49-F238E27FC236}">
                  <a16:creationId xmlns:a16="http://schemas.microsoft.com/office/drawing/2014/main" id="{F66593D6-0253-4CA4-B2FB-8636F150D5B0}"/>
                </a:ext>
              </a:extLst>
            </p:cNvPr>
            <p:cNvSpPr>
              <a:spLocks/>
            </p:cNvSpPr>
            <p:nvPr/>
          </p:nvSpPr>
          <p:spPr bwMode="auto">
            <a:xfrm>
              <a:off x="1533" y="4230"/>
              <a:ext cx="3505" cy="1234"/>
            </a:xfrm>
            <a:custGeom>
              <a:avLst/>
              <a:gdLst>
                <a:gd name="T0" fmla="*/ 0 w 3505"/>
                <a:gd name="T1" fmla="*/ 1234 h 1234"/>
                <a:gd name="T2" fmla="*/ 456 w 3505"/>
                <a:gd name="T3" fmla="*/ 0 h 1234"/>
                <a:gd name="T4" fmla="*/ 2935 w 3505"/>
                <a:gd name="T5" fmla="*/ 532 h 1234"/>
                <a:gd name="T6" fmla="*/ 2935 w 3505"/>
                <a:gd name="T7" fmla="*/ 445 h 1234"/>
                <a:gd name="T8" fmla="*/ 3505 w 3505"/>
                <a:gd name="T9" fmla="*/ 1234 h 1234"/>
                <a:gd name="T10" fmla="*/ 0 w 3505"/>
                <a:gd name="T11" fmla="*/ 1234 h 1234"/>
              </a:gdLst>
              <a:ahLst/>
              <a:cxnLst>
                <a:cxn ang="0">
                  <a:pos x="T0" y="T1"/>
                </a:cxn>
                <a:cxn ang="0">
                  <a:pos x="T2" y="T3"/>
                </a:cxn>
                <a:cxn ang="0">
                  <a:pos x="T4" y="T5"/>
                </a:cxn>
                <a:cxn ang="0">
                  <a:pos x="T6" y="T7"/>
                </a:cxn>
                <a:cxn ang="0">
                  <a:pos x="T8" y="T9"/>
                </a:cxn>
                <a:cxn ang="0">
                  <a:pos x="T10" y="T11"/>
                </a:cxn>
              </a:cxnLst>
              <a:rect l="0" t="0" r="r" b="b"/>
              <a:pathLst>
                <a:path w="3505" h="1234">
                  <a:moveTo>
                    <a:pt x="0" y="1234"/>
                  </a:moveTo>
                  <a:lnTo>
                    <a:pt x="456" y="0"/>
                  </a:lnTo>
                  <a:lnTo>
                    <a:pt x="2935" y="532"/>
                  </a:lnTo>
                  <a:lnTo>
                    <a:pt x="2935" y="445"/>
                  </a:lnTo>
                  <a:lnTo>
                    <a:pt x="3505" y="1234"/>
                  </a:lnTo>
                  <a:lnTo>
                    <a:pt x="0" y="1234"/>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1" name="Freeform 23">
              <a:extLst>
                <a:ext uri="{FF2B5EF4-FFF2-40B4-BE49-F238E27FC236}">
                  <a16:creationId xmlns:a16="http://schemas.microsoft.com/office/drawing/2014/main" id="{4F58EA6B-2691-4533-B06A-FFA0412A6170}"/>
                </a:ext>
              </a:extLst>
            </p:cNvPr>
            <p:cNvSpPr>
              <a:spLocks/>
            </p:cNvSpPr>
            <p:nvPr/>
          </p:nvSpPr>
          <p:spPr bwMode="auto">
            <a:xfrm>
              <a:off x="1989" y="3613"/>
              <a:ext cx="2479" cy="1149"/>
            </a:xfrm>
            <a:custGeom>
              <a:avLst/>
              <a:gdLst>
                <a:gd name="T0" fmla="*/ 2479 w 2479"/>
                <a:gd name="T1" fmla="*/ 1149 h 1149"/>
                <a:gd name="T2" fmla="*/ 0 w 2479"/>
                <a:gd name="T3" fmla="*/ 617 h 1149"/>
                <a:gd name="T4" fmla="*/ 208 w 2479"/>
                <a:gd name="T5" fmla="*/ 0 h 1149"/>
                <a:gd name="T6" fmla="*/ 2479 w 2479"/>
                <a:gd name="T7" fmla="*/ 530 h 1149"/>
                <a:gd name="T8" fmla="*/ 2479 w 2479"/>
                <a:gd name="T9" fmla="*/ 1149 h 1149"/>
              </a:gdLst>
              <a:ahLst/>
              <a:cxnLst>
                <a:cxn ang="0">
                  <a:pos x="T0" y="T1"/>
                </a:cxn>
                <a:cxn ang="0">
                  <a:pos x="T2" y="T3"/>
                </a:cxn>
                <a:cxn ang="0">
                  <a:pos x="T4" y="T5"/>
                </a:cxn>
                <a:cxn ang="0">
                  <a:pos x="T6" y="T7"/>
                </a:cxn>
                <a:cxn ang="0">
                  <a:pos x="T8" y="T9"/>
                </a:cxn>
              </a:cxnLst>
              <a:rect l="0" t="0" r="r" b="b"/>
              <a:pathLst>
                <a:path w="2479" h="1149">
                  <a:moveTo>
                    <a:pt x="2479" y="1149"/>
                  </a:moveTo>
                  <a:lnTo>
                    <a:pt x="0" y="617"/>
                  </a:lnTo>
                  <a:lnTo>
                    <a:pt x="208" y="0"/>
                  </a:lnTo>
                  <a:lnTo>
                    <a:pt x="2479" y="530"/>
                  </a:lnTo>
                  <a:lnTo>
                    <a:pt x="2479" y="1149"/>
                  </a:lnTo>
                  <a:close/>
                </a:path>
              </a:pathLst>
            </a:custGeom>
            <a:solidFill>
              <a:sysClr val="windowText" lastClr="000000">
                <a:lumMod val="75000"/>
                <a:lumOff val="25000"/>
              </a:sys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2" name="Freeform 24">
              <a:extLst>
                <a:ext uri="{FF2B5EF4-FFF2-40B4-BE49-F238E27FC236}">
                  <a16:creationId xmlns:a16="http://schemas.microsoft.com/office/drawing/2014/main" id="{4DE7A3FC-BDC0-458C-B957-D4B3249F43BD}"/>
                </a:ext>
              </a:extLst>
            </p:cNvPr>
            <p:cNvSpPr>
              <a:spLocks noEditPoints="1"/>
            </p:cNvSpPr>
            <p:nvPr/>
          </p:nvSpPr>
          <p:spPr bwMode="auto">
            <a:xfrm>
              <a:off x="2890" y="-28"/>
              <a:ext cx="473" cy="470"/>
            </a:xfrm>
            <a:custGeom>
              <a:avLst/>
              <a:gdLst>
                <a:gd name="T0" fmla="*/ 200 w 200"/>
                <a:gd name="T1" fmla="*/ 100 h 199"/>
                <a:gd name="T2" fmla="*/ 173 w 200"/>
                <a:gd name="T3" fmla="*/ 57 h 199"/>
                <a:gd name="T4" fmla="*/ 150 w 200"/>
                <a:gd name="T5" fmla="*/ 13 h 199"/>
                <a:gd name="T6" fmla="*/ 100 w 200"/>
                <a:gd name="T7" fmla="*/ 15 h 199"/>
                <a:gd name="T8" fmla="*/ 58 w 200"/>
                <a:gd name="T9" fmla="*/ 27 h 199"/>
                <a:gd name="T10" fmla="*/ 14 w 200"/>
                <a:gd name="T11" fmla="*/ 50 h 199"/>
                <a:gd name="T12" fmla="*/ 16 w 200"/>
                <a:gd name="T13" fmla="*/ 99 h 199"/>
                <a:gd name="T14" fmla="*/ 0 w 200"/>
                <a:gd name="T15" fmla="*/ 98 h 199"/>
                <a:gd name="T16" fmla="*/ 14 w 200"/>
                <a:gd name="T17" fmla="*/ 149 h 199"/>
                <a:gd name="T18" fmla="*/ 58 w 200"/>
                <a:gd name="T19" fmla="*/ 172 h 199"/>
                <a:gd name="T20" fmla="*/ 100 w 200"/>
                <a:gd name="T21" fmla="*/ 199 h 199"/>
                <a:gd name="T22" fmla="*/ 100 w 200"/>
                <a:gd name="T23" fmla="*/ 184 h 199"/>
                <a:gd name="T24" fmla="*/ 150 w 200"/>
                <a:gd name="T25" fmla="*/ 186 h 199"/>
                <a:gd name="T26" fmla="*/ 173 w 200"/>
                <a:gd name="T27" fmla="*/ 142 h 199"/>
                <a:gd name="T28" fmla="*/ 94 w 200"/>
                <a:gd name="T29" fmla="*/ 164 h 199"/>
                <a:gd name="T30" fmla="*/ 87 w 200"/>
                <a:gd name="T31" fmla="*/ 163 h 199"/>
                <a:gd name="T32" fmla="*/ 81 w 200"/>
                <a:gd name="T33" fmla="*/ 162 h 199"/>
                <a:gd name="T34" fmla="*/ 69 w 200"/>
                <a:gd name="T35" fmla="*/ 157 h 199"/>
                <a:gd name="T36" fmla="*/ 43 w 200"/>
                <a:gd name="T37" fmla="*/ 131 h 199"/>
                <a:gd name="T38" fmla="*/ 40 w 200"/>
                <a:gd name="T39" fmla="*/ 125 h 199"/>
                <a:gd name="T40" fmla="*/ 38 w 200"/>
                <a:gd name="T41" fmla="*/ 119 h 199"/>
                <a:gd name="T42" fmla="*/ 36 w 200"/>
                <a:gd name="T43" fmla="*/ 113 h 199"/>
                <a:gd name="T44" fmla="*/ 35 w 200"/>
                <a:gd name="T45" fmla="*/ 107 h 199"/>
                <a:gd name="T46" fmla="*/ 35 w 200"/>
                <a:gd name="T47" fmla="*/ 100 h 199"/>
                <a:gd name="T48" fmla="*/ 50 w 200"/>
                <a:gd name="T49" fmla="*/ 58 h 199"/>
                <a:gd name="T50" fmla="*/ 59 w 200"/>
                <a:gd name="T51" fmla="*/ 49 h 199"/>
                <a:gd name="T52" fmla="*/ 106 w 200"/>
                <a:gd name="T53" fmla="*/ 35 h 199"/>
                <a:gd name="T54" fmla="*/ 113 w 200"/>
                <a:gd name="T55" fmla="*/ 36 h 199"/>
                <a:gd name="T56" fmla="*/ 119 w 200"/>
                <a:gd name="T57" fmla="*/ 37 h 199"/>
                <a:gd name="T58" fmla="*/ 131 w 200"/>
                <a:gd name="T59" fmla="*/ 42 h 199"/>
                <a:gd name="T60" fmla="*/ 157 w 200"/>
                <a:gd name="T61" fmla="*/ 68 h 199"/>
                <a:gd name="T62" fmla="*/ 162 w 200"/>
                <a:gd name="T63" fmla="*/ 80 h 199"/>
                <a:gd name="T64" fmla="*/ 163 w 200"/>
                <a:gd name="T65" fmla="*/ 86 h 199"/>
                <a:gd name="T66" fmla="*/ 164 w 200"/>
                <a:gd name="T67" fmla="*/ 92 h 199"/>
                <a:gd name="T68" fmla="*/ 165 w 200"/>
                <a:gd name="T69" fmla="*/ 100 h 199"/>
                <a:gd name="T70" fmla="*/ 150 w 200"/>
                <a:gd name="T71" fmla="*/ 141 h 199"/>
                <a:gd name="T72" fmla="*/ 141 w 200"/>
                <a:gd name="T73" fmla="*/ 150 h 199"/>
                <a:gd name="T74" fmla="*/ 94 w 200"/>
                <a:gd name="T75" fmla="*/ 16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0" h="199">
                  <a:moveTo>
                    <a:pt x="184" y="100"/>
                  </a:moveTo>
                  <a:cubicBezTo>
                    <a:pt x="200" y="100"/>
                    <a:pt x="200" y="100"/>
                    <a:pt x="200" y="100"/>
                  </a:cubicBezTo>
                  <a:cubicBezTo>
                    <a:pt x="200" y="82"/>
                    <a:pt x="195" y="65"/>
                    <a:pt x="186" y="50"/>
                  </a:cubicBezTo>
                  <a:cubicBezTo>
                    <a:pt x="173" y="57"/>
                    <a:pt x="173" y="57"/>
                    <a:pt x="173" y="57"/>
                  </a:cubicBezTo>
                  <a:cubicBezTo>
                    <a:pt x="165" y="45"/>
                    <a:pt x="155" y="34"/>
                    <a:pt x="142" y="27"/>
                  </a:cubicBezTo>
                  <a:cubicBezTo>
                    <a:pt x="150" y="13"/>
                    <a:pt x="150" y="13"/>
                    <a:pt x="150" y="13"/>
                  </a:cubicBezTo>
                  <a:cubicBezTo>
                    <a:pt x="135" y="4"/>
                    <a:pt x="118" y="0"/>
                    <a:pt x="100" y="0"/>
                  </a:cubicBezTo>
                  <a:cubicBezTo>
                    <a:pt x="100" y="15"/>
                    <a:pt x="100" y="15"/>
                    <a:pt x="100" y="15"/>
                  </a:cubicBezTo>
                  <a:cubicBezTo>
                    <a:pt x="100" y="15"/>
                    <a:pt x="100" y="15"/>
                    <a:pt x="100" y="15"/>
                  </a:cubicBezTo>
                  <a:cubicBezTo>
                    <a:pt x="85" y="15"/>
                    <a:pt x="70" y="19"/>
                    <a:pt x="58" y="27"/>
                  </a:cubicBezTo>
                  <a:cubicBezTo>
                    <a:pt x="50" y="13"/>
                    <a:pt x="50" y="13"/>
                    <a:pt x="50" y="13"/>
                  </a:cubicBezTo>
                  <a:cubicBezTo>
                    <a:pt x="35" y="22"/>
                    <a:pt x="22" y="34"/>
                    <a:pt x="14" y="50"/>
                  </a:cubicBezTo>
                  <a:cubicBezTo>
                    <a:pt x="27" y="57"/>
                    <a:pt x="27" y="57"/>
                    <a:pt x="27" y="57"/>
                  </a:cubicBezTo>
                  <a:cubicBezTo>
                    <a:pt x="20" y="70"/>
                    <a:pt x="16" y="84"/>
                    <a:pt x="16" y="99"/>
                  </a:cubicBezTo>
                  <a:cubicBezTo>
                    <a:pt x="15" y="99"/>
                    <a:pt x="15" y="99"/>
                    <a:pt x="15" y="99"/>
                  </a:cubicBezTo>
                  <a:cubicBezTo>
                    <a:pt x="0" y="98"/>
                    <a:pt x="0" y="98"/>
                    <a:pt x="0" y="98"/>
                  </a:cubicBezTo>
                  <a:cubicBezTo>
                    <a:pt x="0" y="100"/>
                    <a:pt x="0" y="100"/>
                    <a:pt x="0" y="100"/>
                  </a:cubicBezTo>
                  <a:cubicBezTo>
                    <a:pt x="0" y="117"/>
                    <a:pt x="5" y="134"/>
                    <a:pt x="14" y="149"/>
                  </a:cubicBezTo>
                  <a:cubicBezTo>
                    <a:pt x="27" y="141"/>
                    <a:pt x="27" y="141"/>
                    <a:pt x="27" y="141"/>
                  </a:cubicBezTo>
                  <a:cubicBezTo>
                    <a:pt x="34" y="154"/>
                    <a:pt x="45" y="165"/>
                    <a:pt x="58" y="172"/>
                  </a:cubicBezTo>
                  <a:cubicBezTo>
                    <a:pt x="50" y="186"/>
                    <a:pt x="50" y="186"/>
                    <a:pt x="50" y="186"/>
                  </a:cubicBezTo>
                  <a:cubicBezTo>
                    <a:pt x="65" y="194"/>
                    <a:pt x="82" y="199"/>
                    <a:pt x="100" y="199"/>
                  </a:cubicBezTo>
                  <a:cubicBezTo>
                    <a:pt x="100" y="184"/>
                    <a:pt x="100" y="184"/>
                    <a:pt x="100" y="184"/>
                  </a:cubicBezTo>
                  <a:cubicBezTo>
                    <a:pt x="100" y="184"/>
                    <a:pt x="100" y="184"/>
                    <a:pt x="100" y="184"/>
                  </a:cubicBezTo>
                  <a:cubicBezTo>
                    <a:pt x="115" y="184"/>
                    <a:pt x="129" y="180"/>
                    <a:pt x="142" y="173"/>
                  </a:cubicBezTo>
                  <a:cubicBezTo>
                    <a:pt x="150" y="186"/>
                    <a:pt x="150" y="186"/>
                    <a:pt x="150" y="186"/>
                  </a:cubicBezTo>
                  <a:cubicBezTo>
                    <a:pt x="165" y="177"/>
                    <a:pt x="177" y="165"/>
                    <a:pt x="186" y="150"/>
                  </a:cubicBezTo>
                  <a:cubicBezTo>
                    <a:pt x="173" y="142"/>
                    <a:pt x="173" y="142"/>
                    <a:pt x="173" y="142"/>
                  </a:cubicBezTo>
                  <a:cubicBezTo>
                    <a:pt x="180" y="129"/>
                    <a:pt x="184" y="115"/>
                    <a:pt x="184" y="100"/>
                  </a:cubicBezTo>
                  <a:close/>
                  <a:moveTo>
                    <a:pt x="94" y="164"/>
                  </a:moveTo>
                  <a:cubicBezTo>
                    <a:pt x="94" y="164"/>
                    <a:pt x="93" y="164"/>
                    <a:pt x="93" y="164"/>
                  </a:cubicBezTo>
                  <a:cubicBezTo>
                    <a:pt x="91" y="164"/>
                    <a:pt x="89" y="164"/>
                    <a:pt x="87" y="163"/>
                  </a:cubicBezTo>
                  <a:cubicBezTo>
                    <a:pt x="86" y="163"/>
                    <a:pt x="86" y="163"/>
                    <a:pt x="86" y="163"/>
                  </a:cubicBezTo>
                  <a:cubicBezTo>
                    <a:pt x="85" y="163"/>
                    <a:pt x="83" y="162"/>
                    <a:pt x="81" y="162"/>
                  </a:cubicBezTo>
                  <a:cubicBezTo>
                    <a:pt x="81" y="162"/>
                    <a:pt x="81" y="161"/>
                    <a:pt x="80" y="161"/>
                  </a:cubicBezTo>
                  <a:cubicBezTo>
                    <a:pt x="76" y="160"/>
                    <a:pt x="73" y="159"/>
                    <a:pt x="69" y="157"/>
                  </a:cubicBezTo>
                  <a:cubicBezTo>
                    <a:pt x="69" y="157"/>
                    <a:pt x="69" y="157"/>
                    <a:pt x="69" y="157"/>
                  </a:cubicBezTo>
                  <a:cubicBezTo>
                    <a:pt x="58" y="151"/>
                    <a:pt x="49" y="142"/>
                    <a:pt x="43" y="131"/>
                  </a:cubicBezTo>
                  <a:cubicBezTo>
                    <a:pt x="43" y="130"/>
                    <a:pt x="43" y="130"/>
                    <a:pt x="43" y="130"/>
                  </a:cubicBezTo>
                  <a:cubicBezTo>
                    <a:pt x="42" y="128"/>
                    <a:pt x="41" y="127"/>
                    <a:pt x="40" y="125"/>
                  </a:cubicBezTo>
                  <a:cubicBezTo>
                    <a:pt x="40" y="125"/>
                    <a:pt x="40" y="125"/>
                    <a:pt x="40" y="125"/>
                  </a:cubicBezTo>
                  <a:cubicBezTo>
                    <a:pt x="39" y="123"/>
                    <a:pt x="39" y="121"/>
                    <a:pt x="38" y="119"/>
                  </a:cubicBezTo>
                  <a:cubicBezTo>
                    <a:pt x="38" y="119"/>
                    <a:pt x="38" y="119"/>
                    <a:pt x="38" y="118"/>
                  </a:cubicBezTo>
                  <a:cubicBezTo>
                    <a:pt x="37" y="117"/>
                    <a:pt x="37" y="115"/>
                    <a:pt x="36" y="113"/>
                  </a:cubicBezTo>
                  <a:cubicBezTo>
                    <a:pt x="36" y="112"/>
                    <a:pt x="36" y="112"/>
                    <a:pt x="36" y="112"/>
                  </a:cubicBezTo>
                  <a:cubicBezTo>
                    <a:pt x="36" y="111"/>
                    <a:pt x="36" y="109"/>
                    <a:pt x="35" y="107"/>
                  </a:cubicBezTo>
                  <a:cubicBezTo>
                    <a:pt x="35" y="106"/>
                    <a:pt x="35" y="106"/>
                    <a:pt x="35" y="105"/>
                  </a:cubicBezTo>
                  <a:cubicBezTo>
                    <a:pt x="35" y="103"/>
                    <a:pt x="35" y="101"/>
                    <a:pt x="35" y="100"/>
                  </a:cubicBezTo>
                  <a:cubicBezTo>
                    <a:pt x="35" y="84"/>
                    <a:pt x="41" y="69"/>
                    <a:pt x="50" y="58"/>
                  </a:cubicBezTo>
                  <a:cubicBezTo>
                    <a:pt x="50" y="58"/>
                    <a:pt x="50" y="58"/>
                    <a:pt x="50" y="58"/>
                  </a:cubicBezTo>
                  <a:cubicBezTo>
                    <a:pt x="53" y="55"/>
                    <a:pt x="55" y="52"/>
                    <a:pt x="59" y="49"/>
                  </a:cubicBezTo>
                  <a:cubicBezTo>
                    <a:pt x="59" y="49"/>
                    <a:pt x="59" y="49"/>
                    <a:pt x="59" y="49"/>
                  </a:cubicBezTo>
                  <a:cubicBezTo>
                    <a:pt x="70" y="40"/>
                    <a:pt x="84" y="35"/>
                    <a:pt x="100" y="35"/>
                  </a:cubicBezTo>
                  <a:cubicBezTo>
                    <a:pt x="102" y="35"/>
                    <a:pt x="104" y="35"/>
                    <a:pt x="106" y="35"/>
                  </a:cubicBezTo>
                  <a:cubicBezTo>
                    <a:pt x="106" y="35"/>
                    <a:pt x="107" y="35"/>
                    <a:pt x="107" y="35"/>
                  </a:cubicBezTo>
                  <a:cubicBezTo>
                    <a:pt x="109" y="35"/>
                    <a:pt x="111" y="35"/>
                    <a:pt x="113" y="36"/>
                  </a:cubicBezTo>
                  <a:cubicBezTo>
                    <a:pt x="114" y="36"/>
                    <a:pt x="114" y="36"/>
                    <a:pt x="114" y="36"/>
                  </a:cubicBezTo>
                  <a:cubicBezTo>
                    <a:pt x="115" y="36"/>
                    <a:pt x="117" y="37"/>
                    <a:pt x="119" y="37"/>
                  </a:cubicBezTo>
                  <a:cubicBezTo>
                    <a:pt x="119" y="37"/>
                    <a:pt x="119" y="38"/>
                    <a:pt x="120" y="38"/>
                  </a:cubicBezTo>
                  <a:cubicBezTo>
                    <a:pt x="124" y="39"/>
                    <a:pt x="127" y="40"/>
                    <a:pt x="131" y="42"/>
                  </a:cubicBezTo>
                  <a:cubicBezTo>
                    <a:pt x="131" y="43"/>
                    <a:pt x="131" y="43"/>
                    <a:pt x="131" y="43"/>
                  </a:cubicBezTo>
                  <a:cubicBezTo>
                    <a:pt x="142" y="48"/>
                    <a:pt x="151" y="58"/>
                    <a:pt x="157" y="68"/>
                  </a:cubicBezTo>
                  <a:cubicBezTo>
                    <a:pt x="157" y="69"/>
                    <a:pt x="157" y="69"/>
                    <a:pt x="157" y="69"/>
                  </a:cubicBezTo>
                  <a:cubicBezTo>
                    <a:pt x="159" y="72"/>
                    <a:pt x="161" y="76"/>
                    <a:pt x="162" y="80"/>
                  </a:cubicBezTo>
                  <a:cubicBezTo>
                    <a:pt x="162" y="80"/>
                    <a:pt x="162" y="81"/>
                    <a:pt x="162" y="81"/>
                  </a:cubicBezTo>
                  <a:cubicBezTo>
                    <a:pt x="163" y="83"/>
                    <a:pt x="163" y="84"/>
                    <a:pt x="163" y="86"/>
                  </a:cubicBezTo>
                  <a:cubicBezTo>
                    <a:pt x="164" y="87"/>
                    <a:pt x="164" y="87"/>
                    <a:pt x="164" y="87"/>
                  </a:cubicBezTo>
                  <a:cubicBezTo>
                    <a:pt x="164" y="88"/>
                    <a:pt x="164" y="90"/>
                    <a:pt x="164" y="92"/>
                  </a:cubicBezTo>
                  <a:cubicBezTo>
                    <a:pt x="165" y="93"/>
                    <a:pt x="165" y="93"/>
                    <a:pt x="165" y="94"/>
                  </a:cubicBezTo>
                  <a:cubicBezTo>
                    <a:pt x="165" y="96"/>
                    <a:pt x="165" y="98"/>
                    <a:pt x="165" y="100"/>
                  </a:cubicBezTo>
                  <a:cubicBezTo>
                    <a:pt x="165" y="115"/>
                    <a:pt x="159" y="129"/>
                    <a:pt x="150" y="141"/>
                  </a:cubicBezTo>
                  <a:cubicBezTo>
                    <a:pt x="150" y="141"/>
                    <a:pt x="150" y="141"/>
                    <a:pt x="150" y="141"/>
                  </a:cubicBezTo>
                  <a:cubicBezTo>
                    <a:pt x="147" y="144"/>
                    <a:pt x="144" y="147"/>
                    <a:pt x="141" y="150"/>
                  </a:cubicBezTo>
                  <a:cubicBezTo>
                    <a:pt x="141" y="150"/>
                    <a:pt x="141" y="150"/>
                    <a:pt x="141" y="150"/>
                  </a:cubicBezTo>
                  <a:cubicBezTo>
                    <a:pt x="130" y="159"/>
                    <a:pt x="116" y="164"/>
                    <a:pt x="100" y="164"/>
                  </a:cubicBezTo>
                  <a:cubicBezTo>
                    <a:pt x="98" y="164"/>
                    <a:pt x="96" y="164"/>
                    <a:pt x="94" y="16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3" name="Freeform 25">
              <a:extLst>
                <a:ext uri="{FF2B5EF4-FFF2-40B4-BE49-F238E27FC236}">
                  <a16:creationId xmlns:a16="http://schemas.microsoft.com/office/drawing/2014/main" id="{264A4B1D-3A49-42B8-8216-D0BD45D6BF95}"/>
                </a:ext>
              </a:extLst>
            </p:cNvPr>
            <p:cNvSpPr>
              <a:spLocks/>
            </p:cNvSpPr>
            <p:nvPr/>
          </p:nvSpPr>
          <p:spPr bwMode="auto">
            <a:xfrm>
              <a:off x="3699" y="1121"/>
              <a:ext cx="629" cy="279"/>
            </a:xfrm>
            <a:custGeom>
              <a:avLst/>
              <a:gdLst>
                <a:gd name="T0" fmla="*/ 266 w 266"/>
                <a:gd name="T1" fmla="*/ 118 h 118"/>
                <a:gd name="T2" fmla="*/ 248 w 266"/>
                <a:gd name="T3" fmla="*/ 85 h 118"/>
                <a:gd name="T4" fmla="*/ 209 w 266"/>
                <a:gd name="T5" fmla="*/ 48 h 118"/>
                <a:gd name="T6" fmla="*/ 184 w 266"/>
                <a:gd name="T7" fmla="*/ 57 h 118"/>
                <a:gd name="T8" fmla="*/ 185 w 266"/>
                <a:gd name="T9" fmla="*/ 48 h 118"/>
                <a:gd name="T10" fmla="*/ 137 w 266"/>
                <a:gd name="T11" fmla="*/ 0 h 118"/>
                <a:gd name="T12" fmla="*/ 89 w 266"/>
                <a:gd name="T13" fmla="*/ 48 h 118"/>
                <a:gd name="T14" fmla="*/ 92 w 266"/>
                <a:gd name="T15" fmla="*/ 63 h 118"/>
                <a:gd name="T16" fmla="*/ 55 w 266"/>
                <a:gd name="T17" fmla="*/ 87 h 118"/>
                <a:gd name="T18" fmla="*/ 34 w 266"/>
                <a:gd name="T19" fmla="*/ 80 h 118"/>
                <a:gd name="T20" fmla="*/ 0 w 266"/>
                <a:gd name="T21" fmla="*/ 118 h 118"/>
                <a:gd name="T22" fmla="*/ 266 w 266"/>
                <a:gd name="T23" fmla="*/ 118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6" h="118">
                  <a:moveTo>
                    <a:pt x="266" y="118"/>
                  </a:moveTo>
                  <a:cubicBezTo>
                    <a:pt x="265" y="104"/>
                    <a:pt x="258" y="91"/>
                    <a:pt x="248" y="85"/>
                  </a:cubicBezTo>
                  <a:cubicBezTo>
                    <a:pt x="247" y="64"/>
                    <a:pt x="230" y="48"/>
                    <a:pt x="209" y="48"/>
                  </a:cubicBezTo>
                  <a:cubicBezTo>
                    <a:pt x="200" y="48"/>
                    <a:pt x="191" y="51"/>
                    <a:pt x="184" y="57"/>
                  </a:cubicBezTo>
                  <a:cubicBezTo>
                    <a:pt x="185" y="54"/>
                    <a:pt x="185" y="51"/>
                    <a:pt x="185" y="48"/>
                  </a:cubicBezTo>
                  <a:cubicBezTo>
                    <a:pt x="185" y="21"/>
                    <a:pt x="164" y="0"/>
                    <a:pt x="137" y="0"/>
                  </a:cubicBezTo>
                  <a:cubicBezTo>
                    <a:pt x="111" y="0"/>
                    <a:pt x="89" y="21"/>
                    <a:pt x="89" y="48"/>
                  </a:cubicBezTo>
                  <a:cubicBezTo>
                    <a:pt x="89" y="53"/>
                    <a:pt x="90" y="58"/>
                    <a:pt x="92" y="63"/>
                  </a:cubicBezTo>
                  <a:cubicBezTo>
                    <a:pt x="76" y="64"/>
                    <a:pt x="62" y="74"/>
                    <a:pt x="55" y="87"/>
                  </a:cubicBezTo>
                  <a:cubicBezTo>
                    <a:pt x="49" y="82"/>
                    <a:pt x="42" y="80"/>
                    <a:pt x="34" y="80"/>
                  </a:cubicBezTo>
                  <a:cubicBezTo>
                    <a:pt x="15" y="80"/>
                    <a:pt x="0" y="97"/>
                    <a:pt x="0" y="118"/>
                  </a:cubicBezTo>
                  <a:lnTo>
                    <a:pt x="266" y="1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4" name="Freeform 26">
              <a:extLst>
                <a:ext uri="{FF2B5EF4-FFF2-40B4-BE49-F238E27FC236}">
                  <a16:creationId xmlns:a16="http://schemas.microsoft.com/office/drawing/2014/main" id="{DDB71AA6-9019-408F-BF99-AF71C66091C0}"/>
                </a:ext>
              </a:extLst>
            </p:cNvPr>
            <p:cNvSpPr>
              <a:spLocks noEditPoints="1"/>
            </p:cNvSpPr>
            <p:nvPr/>
          </p:nvSpPr>
          <p:spPr bwMode="auto">
            <a:xfrm>
              <a:off x="5104" y="2717"/>
              <a:ext cx="412" cy="402"/>
            </a:xfrm>
            <a:custGeom>
              <a:avLst/>
              <a:gdLst>
                <a:gd name="T0" fmla="*/ 412 w 412"/>
                <a:gd name="T1" fmla="*/ 291 h 402"/>
                <a:gd name="T2" fmla="*/ 412 w 412"/>
                <a:gd name="T3" fmla="*/ 0 h 402"/>
                <a:gd name="T4" fmla="*/ 0 w 412"/>
                <a:gd name="T5" fmla="*/ 0 h 402"/>
                <a:gd name="T6" fmla="*/ 0 w 412"/>
                <a:gd name="T7" fmla="*/ 291 h 402"/>
                <a:gd name="T8" fmla="*/ 171 w 412"/>
                <a:gd name="T9" fmla="*/ 291 h 402"/>
                <a:gd name="T10" fmla="*/ 171 w 412"/>
                <a:gd name="T11" fmla="*/ 350 h 402"/>
                <a:gd name="T12" fmla="*/ 111 w 412"/>
                <a:gd name="T13" fmla="*/ 350 h 402"/>
                <a:gd name="T14" fmla="*/ 111 w 412"/>
                <a:gd name="T15" fmla="*/ 402 h 402"/>
                <a:gd name="T16" fmla="*/ 303 w 412"/>
                <a:gd name="T17" fmla="*/ 402 h 402"/>
                <a:gd name="T18" fmla="*/ 303 w 412"/>
                <a:gd name="T19" fmla="*/ 350 h 402"/>
                <a:gd name="T20" fmla="*/ 244 w 412"/>
                <a:gd name="T21" fmla="*/ 350 h 402"/>
                <a:gd name="T22" fmla="*/ 244 w 412"/>
                <a:gd name="T23" fmla="*/ 291 h 402"/>
                <a:gd name="T24" fmla="*/ 412 w 412"/>
                <a:gd name="T25" fmla="*/ 291 h 402"/>
                <a:gd name="T26" fmla="*/ 50 w 412"/>
                <a:gd name="T27" fmla="*/ 42 h 402"/>
                <a:gd name="T28" fmla="*/ 365 w 412"/>
                <a:gd name="T29" fmla="*/ 42 h 402"/>
                <a:gd name="T30" fmla="*/ 365 w 412"/>
                <a:gd name="T31" fmla="*/ 250 h 402"/>
                <a:gd name="T32" fmla="*/ 50 w 412"/>
                <a:gd name="T33" fmla="*/ 250 h 402"/>
                <a:gd name="T34" fmla="*/ 50 w 412"/>
                <a:gd name="T35" fmla="*/ 42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2" h="402">
                  <a:moveTo>
                    <a:pt x="412" y="291"/>
                  </a:moveTo>
                  <a:lnTo>
                    <a:pt x="412" y="0"/>
                  </a:lnTo>
                  <a:lnTo>
                    <a:pt x="0" y="0"/>
                  </a:lnTo>
                  <a:lnTo>
                    <a:pt x="0" y="291"/>
                  </a:lnTo>
                  <a:lnTo>
                    <a:pt x="171" y="291"/>
                  </a:lnTo>
                  <a:lnTo>
                    <a:pt x="171" y="350"/>
                  </a:lnTo>
                  <a:lnTo>
                    <a:pt x="111" y="350"/>
                  </a:lnTo>
                  <a:lnTo>
                    <a:pt x="111" y="402"/>
                  </a:lnTo>
                  <a:lnTo>
                    <a:pt x="303" y="402"/>
                  </a:lnTo>
                  <a:lnTo>
                    <a:pt x="303" y="350"/>
                  </a:lnTo>
                  <a:lnTo>
                    <a:pt x="244" y="350"/>
                  </a:lnTo>
                  <a:lnTo>
                    <a:pt x="244" y="291"/>
                  </a:lnTo>
                  <a:lnTo>
                    <a:pt x="412" y="291"/>
                  </a:lnTo>
                  <a:close/>
                  <a:moveTo>
                    <a:pt x="50" y="42"/>
                  </a:moveTo>
                  <a:lnTo>
                    <a:pt x="365" y="42"/>
                  </a:lnTo>
                  <a:lnTo>
                    <a:pt x="365" y="250"/>
                  </a:lnTo>
                  <a:lnTo>
                    <a:pt x="50" y="250"/>
                  </a:lnTo>
                  <a:lnTo>
                    <a:pt x="5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5" name="Freeform 27">
              <a:extLst>
                <a:ext uri="{FF2B5EF4-FFF2-40B4-BE49-F238E27FC236}">
                  <a16:creationId xmlns:a16="http://schemas.microsoft.com/office/drawing/2014/main" id="{7ABF3DEE-7858-4B48-A247-B0E1F4FCA35D}"/>
                </a:ext>
              </a:extLst>
            </p:cNvPr>
            <p:cNvSpPr>
              <a:spLocks noEditPoints="1"/>
            </p:cNvSpPr>
            <p:nvPr/>
          </p:nvSpPr>
          <p:spPr bwMode="auto">
            <a:xfrm>
              <a:off x="5383" y="296"/>
              <a:ext cx="265" cy="413"/>
            </a:xfrm>
            <a:custGeom>
              <a:avLst/>
              <a:gdLst>
                <a:gd name="T0" fmla="*/ 111 w 112"/>
                <a:gd name="T1" fmla="*/ 47 h 175"/>
                <a:gd name="T2" fmla="*/ 56 w 112"/>
                <a:gd name="T3" fmla="*/ 0 h 175"/>
                <a:gd name="T4" fmla="*/ 1 w 112"/>
                <a:gd name="T5" fmla="*/ 43 h 175"/>
                <a:gd name="T6" fmla="*/ 1 w 112"/>
                <a:gd name="T7" fmla="*/ 43 h 175"/>
                <a:gd name="T8" fmla="*/ 1 w 112"/>
                <a:gd name="T9" fmla="*/ 44 h 175"/>
                <a:gd name="T10" fmla="*/ 1 w 112"/>
                <a:gd name="T11" fmla="*/ 45 h 175"/>
                <a:gd name="T12" fmla="*/ 10 w 112"/>
                <a:gd name="T13" fmla="*/ 77 h 175"/>
                <a:gd name="T14" fmla="*/ 20 w 112"/>
                <a:gd name="T15" fmla="*/ 96 h 175"/>
                <a:gd name="T16" fmla="*/ 26 w 112"/>
                <a:gd name="T17" fmla="*/ 120 h 175"/>
                <a:gd name="T18" fmla="*/ 16 w 112"/>
                <a:gd name="T19" fmla="*/ 132 h 175"/>
                <a:gd name="T20" fmla="*/ 19 w 112"/>
                <a:gd name="T21" fmla="*/ 140 h 175"/>
                <a:gd name="T22" fmla="*/ 16 w 112"/>
                <a:gd name="T23" fmla="*/ 147 h 175"/>
                <a:gd name="T24" fmla="*/ 19 w 112"/>
                <a:gd name="T25" fmla="*/ 155 h 175"/>
                <a:gd name="T26" fmla="*/ 16 w 112"/>
                <a:gd name="T27" fmla="*/ 162 h 175"/>
                <a:gd name="T28" fmla="*/ 31 w 112"/>
                <a:gd name="T29" fmla="*/ 175 h 175"/>
                <a:gd name="T30" fmla="*/ 81 w 112"/>
                <a:gd name="T31" fmla="*/ 175 h 175"/>
                <a:gd name="T32" fmla="*/ 96 w 112"/>
                <a:gd name="T33" fmla="*/ 162 h 175"/>
                <a:gd name="T34" fmla="*/ 93 w 112"/>
                <a:gd name="T35" fmla="*/ 155 h 175"/>
                <a:gd name="T36" fmla="*/ 96 w 112"/>
                <a:gd name="T37" fmla="*/ 147 h 175"/>
                <a:gd name="T38" fmla="*/ 93 w 112"/>
                <a:gd name="T39" fmla="*/ 140 h 175"/>
                <a:gd name="T40" fmla="*/ 96 w 112"/>
                <a:gd name="T41" fmla="*/ 132 h 175"/>
                <a:gd name="T42" fmla="*/ 86 w 112"/>
                <a:gd name="T43" fmla="*/ 120 h 175"/>
                <a:gd name="T44" fmla="*/ 92 w 112"/>
                <a:gd name="T45" fmla="*/ 94 h 175"/>
                <a:gd name="T46" fmla="*/ 102 w 112"/>
                <a:gd name="T47" fmla="*/ 77 h 175"/>
                <a:gd name="T48" fmla="*/ 111 w 112"/>
                <a:gd name="T49" fmla="*/ 47 h 175"/>
                <a:gd name="T50" fmla="*/ 87 w 112"/>
                <a:gd name="T51" fmla="*/ 69 h 175"/>
                <a:gd name="T52" fmla="*/ 75 w 112"/>
                <a:gd name="T53" fmla="*/ 92 h 175"/>
                <a:gd name="T54" fmla="*/ 75 w 112"/>
                <a:gd name="T55" fmla="*/ 92 h 175"/>
                <a:gd name="T56" fmla="*/ 69 w 112"/>
                <a:gd name="T57" fmla="*/ 115 h 175"/>
                <a:gd name="T58" fmla="*/ 43 w 112"/>
                <a:gd name="T59" fmla="*/ 115 h 175"/>
                <a:gd name="T60" fmla="*/ 37 w 112"/>
                <a:gd name="T61" fmla="*/ 90 h 175"/>
                <a:gd name="T62" fmla="*/ 37 w 112"/>
                <a:gd name="T63" fmla="*/ 90 h 175"/>
                <a:gd name="T64" fmla="*/ 25 w 112"/>
                <a:gd name="T65" fmla="*/ 69 h 175"/>
                <a:gd name="T66" fmla="*/ 19 w 112"/>
                <a:gd name="T67" fmla="*/ 47 h 175"/>
                <a:gd name="T68" fmla="*/ 19 w 112"/>
                <a:gd name="T69" fmla="*/ 47 h 175"/>
                <a:gd name="T70" fmla="*/ 56 w 112"/>
                <a:gd name="T71" fmla="*/ 15 h 175"/>
                <a:gd name="T72" fmla="*/ 93 w 112"/>
                <a:gd name="T73" fmla="*/ 45 h 175"/>
                <a:gd name="T74" fmla="*/ 93 w 112"/>
                <a:gd name="T75" fmla="*/ 45 h 175"/>
                <a:gd name="T76" fmla="*/ 87 w 112"/>
                <a:gd name="T77" fmla="*/ 69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12" h="175">
                  <a:moveTo>
                    <a:pt x="111" y="47"/>
                  </a:moveTo>
                  <a:cubicBezTo>
                    <a:pt x="111" y="21"/>
                    <a:pt x="86" y="0"/>
                    <a:pt x="56" y="0"/>
                  </a:cubicBezTo>
                  <a:cubicBezTo>
                    <a:pt x="27" y="0"/>
                    <a:pt x="4" y="19"/>
                    <a:pt x="1" y="43"/>
                  </a:cubicBezTo>
                  <a:cubicBezTo>
                    <a:pt x="1" y="43"/>
                    <a:pt x="1" y="43"/>
                    <a:pt x="1" y="43"/>
                  </a:cubicBezTo>
                  <a:cubicBezTo>
                    <a:pt x="1" y="44"/>
                    <a:pt x="1" y="44"/>
                    <a:pt x="1" y="44"/>
                  </a:cubicBezTo>
                  <a:cubicBezTo>
                    <a:pt x="1" y="45"/>
                    <a:pt x="1" y="45"/>
                    <a:pt x="1" y="45"/>
                  </a:cubicBezTo>
                  <a:cubicBezTo>
                    <a:pt x="0" y="57"/>
                    <a:pt x="3" y="67"/>
                    <a:pt x="10" y="77"/>
                  </a:cubicBezTo>
                  <a:cubicBezTo>
                    <a:pt x="16" y="85"/>
                    <a:pt x="17" y="88"/>
                    <a:pt x="20" y="96"/>
                  </a:cubicBezTo>
                  <a:cubicBezTo>
                    <a:pt x="26" y="120"/>
                    <a:pt x="26" y="120"/>
                    <a:pt x="26" y="120"/>
                  </a:cubicBezTo>
                  <a:cubicBezTo>
                    <a:pt x="20" y="122"/>
                    <a:pt x="16" y="127"/>
                    <a:pt x="16" y="132"/>
                  </a:cubicBezTo>
                  <a:cubicBezTo>
                    <a:pt x="16" y="135"/>
                    <a:pt x="17" y="138"/>
                    <a:pt x="19" y="140"/>
                  </a:cubicBezTo>
                  <a:cubicBezTo>
                    <a:pt x="17" y="142"/>
                    <a:pt x="16" y="145"/>
                    <a:pt x="16" y="147"/>
                  </a:cubicBezTo>
                  <a:cubicBezTo>
                    <a:pt x="16" y="150"/>
                    <a:pt x="17" y="153"/>
                    <a:pt x="19" y="155"/>
                  </a:cubicBezTo>
                  <a:cubicBezTo>
                    <a:pt x="17" y="157"/>
                    <a:pt x="16" y="159"/>
                    <a:pt x="16" y="162"/>
                  </a:cubicBezTo>
                  <a:cubicBezTo>
                    <a:pt x="16" y="169"/>
                    <a:pt x="23" y="175"/>
                    <a:pt x="31" y="175"/>
                  </a:cubicBezTo>
                  <a:cubicBezTo>
                    <a:pt x="81" y="175"/>
                    <a:pt x="81" y="175"/>
                    <a:pt x="81" y="175"/>
                  </a:cubicBezTo>
                  <a:cubicBezTo>
                    <a:pt x="89" y="175"/>
                    <a:pt x="96" y="169"/>
                    <a:pt x="96" y="162"/>
                  </a:cubicBezTo>
                  <a:cubicBezTo>
                    <a:pt x="96" y="159"/>
                    <a:pt x="95" y="157"/>
                    <a:pt x="93" y="155"/>
                  </a:cubicBezTo>
                  <a:cubicBezTo>
                    <a:pt x="95" y="153"/>
                    <a:pt x="96" y="150"/>
                    <a:pt x="96" y="147"/>
                  </a:cubicBezTo>
                  <a:cubicBezTo>
                    <a:pt x="96" y="145"/>
                    <a:pt x="95" y="142"/>
                    <a:pt x="93" y="140"/>
                  </a:cubicBezTo>
                  <a:cubicBezTo>
                    <a:pt x="95" y="138"/>
                    <a:pt x="96" y="135"/>
                    <a:pt x="96" y="132"/>
                  </a:cubicBezTo>
                  <a:cubicBezTo>
                    <a:pt x="96" y="127"/>
                    <a:pt x="92" y="122"/>
                    <a:pt x="86" y="120"/>
                  </a:cubicBezTo>
                  <a:cubicBezTo>
                    <a:pt x="92" y="94"/>
                    <a:pt x="92" y="94"/>
                    <a:pt x="92" y="94"/>
                  </a:cubicBezTo>
                  <a:cubicBezTo>
                    <a:pt x="95" y="87"/>
                    <a:pt x="97" y="84"/>
                    <a:pt x="102" y="77"/>
                  </a:cubicBezTo>
                  <a:cubicBezTo>
                    <a:pt x="109" y="68"/>
                    <a:pt x="112" y="58"/>
                    <a:pt x="111" y="47"/>
                  </a:cubicBezTo>
                  <a:close/>
                  <a:moveTo>
                    <a:pt x="87" y="69"/>
                  </a:moveTo>
                  <a:cubicBezTo>
                    <a:pt x="80" y="78"/>
                    <a:pt x="78" y="82"/>
                    <a:pt x="75" y="92"/>
                  </a:cubicBezTo>
                  <a:cubicBezTo>
                    <a:pt x="75" y="92"/>
                    <a:pt x="75" y="92"/>
                    <a:pt x="75" y="92"/>
                  </a:cubicBezTo>
                  <a:cubicBezTo>
                    <a:pt x="69" y="115"/>
                    <a:pt x="69" y="115"/>
                    <a:pt x="69" y="115"/>
                  </a:cubicBezTo>
                  <a:cubicBezTo>
                    <a:pt x="43" y="115"/>
                    <a:pt x="43" y="115"/>
                    <a:pt x="43" y="115"/>
                  </a:cubicBezTo>
                  <a:cubicBezTo>
                    <a:pt x="37" y="90"/>
                    <a:pt x="37" y="90"/>
                    <a:pt x="37" y="90"/>
                  </a:cubicBezTo>
                  <a:cubicBezTo>
                    <a:pt x="37" y="90"/>
                    <a:pt x="37" y="90"/>
                    <a:pt x="37" y="90"/>
                  </a:cubicBezTo>
                  <a:cubicBezTo>
                    <a:pt x="34" y="82"/>
                    <a:pt x="31" y="77"/>
                    <a:pt x="25" y="69"/>
                  </a:cubicBezTo>
                  <a:cubicBezTo>
                    <a:pt x="20" y="62"/>
                    <a:pt x="18" y="55"/>
                    <a:pt x="19" y="47"/>
                  </a:cubicBezTo>
                  <a:cubicBezTo>
                    <a:pt x="19" y="47"/>
                    <a:pt x="19" y="47"/>
                    <a:pt x="19" y="47"/>
                  </a:cubicBezTo>
                  <a:cubicBezTo>
                    <a:pt x="19" y="30"/>
                    <a:pt x="36" y="15"/>
                    <a:pt x="56" y="15"/>
                  </a:cubicBezTo>
                  <a:cubicBezTo>
                    <a:pt x="76" y="15"/>
                    <a:pt x="92" y="28"/>
                    <a:pt x="93" y="45"/>
                  </a:cubicBezTo>
                  <a:cubicBezTo>
                    <a:pt x="93" y="45"/>
                    <a:pt x="93" y="45"/>
                    <a:pt x="93" y="45"/>
                  </a:cubicBezTo>
                  <a:cubicBezTo>
                    <a:pt x="94" y="54"/>
                    <a:pt x="92" y="62"/>
                    <a:pt x="87" y="69"/>
                  </a:cubicBezTo>
                  <a:close/>
                </a:path>
              </a:pathLst>
            </a:custGeom>
            <a:solidFill>
              <a:srgbClr val="004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6" name="Freeform 28">
              <a:extLst>
                <a:ext uri="{FF2B5EF4-FFF2-40B4-BE49-F238E27FC236}">
                  <a16:creationId xmlns:a16="http://schemas.microsoft.com/office/drawing/2014/main" id="{FFDD38C1-2F6B-4D14-BEE0-BEDF46811778}"/>
                </a:ext>
              </a:extLst>
            </p:cNvPr>
            <p:cNvSpPr>
              <a:spLocks/>
            </p:cNvSpPr>
            <p:nvPr/>
          </p:nvSpPr>
          <p:spPr bwMode="auto">
            <a:xfrm>
              <a:off x="5469" y="726"/>
              <a:ext cx="94" cy="50"/>
            </a:xfrm>
            <a:custGeom>
              <a:avLst/>
              <a:gdLst>
                <a:gd name="T0" fmla="*/ 35 w 40"/>
                <a:gd name="T1" fmla="*/ 0 h 21"/>
                <a:gd name="T2" fmla="*/ 6 w 40"/>
                <a:gd name="T3" fmla="*/ 0 h 21"/>
                <a:gd name="T4" fmla="*/ 0 w 40"/>
                <a:gd name="T5" fmla="*/ 4 h 21"/>
                <a:gd name="T6" fmla="*/ 20 w 40"/>
                <a:gd name="T7" fmla="*/ 21 h 21"/>
                <a:gd name="T8" fmla="*/ 40 w 40"/>
                <a:gd name="T9" fmla="*/ 4 h 21"/>
                <a:gd name="T10" fmla="*/ 35 w 40"/>
                <a:gd name="T11" fmla="*/ 0 h 21"/>
              </a:gdLst>
              <a:ahLst/>
              <a:cxnLst>
                <a:cxn ang="0">
                  <a:pos x="T0" y="T1"/>
                </a:cxn>
                <a:cxn ang="0">
                  <a:pos x="T2" y="T3"/>
                </a:cxn>
                <a:cxn ang="0">
                  <a:pos x="T4" y="T5"/>
                </a:cxn>
                <a:cxn ang="0">
                  <a:pos x="T6" y="T7"/>
                </a:cxn>
                <a:cxn ang="0">
                  <a:pos x="T8" y="T9"/>
                </a:cxn>
                <a:cxn ang="0">
                  <a:pos x="T10" y="T11"/>
                </a:cxn>
              </a:cxnLst>
              <a:rect l="0" t="0" r="r" b="b"/>
              <a:pathLst>
                <a:path w="40" h="21">
                  <a:moveTo>
                    <a:pt x="35" y="0"/>
                  </a:moveTo>
                  <a:cubicBezTo>
                    <a:pt x="6" y="0"/>
                    <a:pt x="6" y="0"/>
                    <a:pt x="6" y="0"/>
                  </a:cubicBezTo>
                  <a:cubicBezTo>
                    <a:pt x="3" y="0"/>
                    <a:pt x="0" y="2"/>
                    <a:pt x="0" y="4"/>
                  </a:cubicBezTo>
                  <a:cubicBezTo>
                    <a:pt x="0" y="14"/>
                    <a:pt x="9" y="21"/>
                    <a:pt x="20" y="21"/>
                  </a:cubicBezTo>
                  <a:cubicBezTo>
                    <a:pt x="31" y="21"/>
                    <a:pt x="40" y="14"/>
                    <a:pt x="40" y="4"/>
                  </a:cubicBezTo>
                  <a:cubicBezTo>
                    <a:pt x="40" y="2"/>
                    <a:pt x="37" y="0"/>
                    <a:pt x="35" y="0"/>
                  </a:cubicBezTo>
                  <a:close/>
                </a:path>
              </a:pathLst>
            </a:custGeom>
            <a:solidFill>
              <a:srgbClr val="004D7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7" name="Freeform 29">
              <a:extLst>
                <a:ext uri="{FF2B5EF4-FFF2-40B4-BE49-F238E27FC236}">
                  <a16:creationId xmlns:a16="http://schemas.microsoft.com/office/drawing/2014/main" id="{7CBE1081-7834-48F9-BC28-1C10A3157FAA}"/>
                </a:ext>
              </a:extLst>
            </p:cNvPr>
            <p:cNvSpPr>
              <a:spLocks/>
            </p:cNvSpPr>
            <p:nvPr/>
          </p:nvSpPr>
          <p:spPr bwMode="auto">
            <a:xfrm>
              <a:off x="4071" y="487"/>
              <a:ext cx="217" cy="535"/>
            </a:xfrm>
            <a:custGeom>
              <a:avLst/>
              <a:gdLst>
                <a:gd name="T0" fmla="*/ 69 w 92"/>
                <a:gd name="T1" fmla="*/ 93 h 226"/>
                <a:gd name="T2" fmla="*/ 69 w 92"/>
                <a:gd name="T3" fmla="*/ 93 h 226"/>
                <a:gd name="T4" fmla="*/ 84 w 92"/>
                <a:gd name="T5" fmla="*/ 65 h 226"/>
                <a:gd name="T6" fmla="*/ 91 w 92"/>
                <a:gd name="T7" fmla="*/ 36 h 226"/>
                <a:gd name="T8" fmla="*/ 91 w 92"/>
                <a:gd name="T9" fmla="*/ 36 h 226"/>
                <a:gd name="T10" fmla="*/ 46 w 92"/>
                <a:gd name="T11" fmla="*/ 0 h 226"/>
                <a:gd name="T12" fmla="*/ 1 w 92"/>
                <a:gd name="T13" fmla="*/ 39 h 226"/>
                <a:gd name="T14" fmla="*/ 1 w 92"/>
                <a:gd name="T15" fmla="*/ 39 h 226"/>
                <a:gd name="T16" fmla="*/ 8 w 92"/>
                <a:gd name="T17" fmla="*/ 65 h 226"/>
                <a:gd name="T18" fmla="*/ 22 w 92"/>
                <a:gd name="T19" fmla="*/ 91 h 226"/>
                <a:gd name="T20" fmla="*/ 23 w 92"/>
                <a:gd name="T21" fmla="*/ 91 h 226"/>
                <a:gd name="T22" fmla="*/ 28 w 92"/>
                <a:gd name="T23" fmla="*/ 111 h 226"/>
                <a:gd name="T24" fmla="*/ 28 w 92"/>
                <a:gd name="T25" fmla="*/ 226 h 226"/>
                <a:gd name="T26" fmla="*/ 64 w 92"/>
                <a:gd name="T27" fmla="*/ 226 h 226"/>
                <a:gd name="T28" fmla="*/ 64 w 92"/>
                <a:gd name="T29" fmla="*/ 111 h 226"/>
                <a:gd name="T30" fmla="*/ 69 w 92"/>
                <a:gd name="T31" fmla="*/ 9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226">
                  <a:moveTo>
                    <a:pt x="69" y="93"/>
                  </a:moveTo>
                  <a:cubicBezTo>
                    <a:pt x="69" y="93"/>
                    <a:pt x="69" y="93"/>
                    <a:pt x="69" y="93"/>
                  </a:cubicBezTo>
                  <a:cubicBezTo>
                    <a:pt x="73" y="82"/>
                    <a:pt x="76" y="76"/>
                    <a:pt x="84" y="65"/>
                  </a:cubicBezTo>
                  <a:cubicBezTo>
                    <a:pt x="90" y="57"/>
                    <a:pt x="92" y="47"/>
                    <a:pt x="91" y="36"/>
                  </a:cubicBezTo>
                  <a:cubicBezTo>
                    <a:pt x="91" y="36"/>
                    <a:pt x="91" y="36"/>
                    <a:pt x="91" y="36"/>
                  </a:cubicBezTo>
                  <a:cubicBezTo>
                    <a:pt x="90" y="16"/>
                    <a:pt x="70" y="0"/>
                    <a:pt x="46" y="0"/>
                  </a:cubicBezTo>
                  <a:cubicBezTo>
                    <a:pt x="21" y="0"/>
                    <a:pt x="1" y="17"/>
                    <a:pt x="1" y="39"/>
                  </a:cubicBezTo>
                  <a:cubicBezTo>
                    <a:pt x="1" y="39"/>
                    <a:pt x="1" y="39"/>
                    <a:pt x="1" y="39"/>
                  </a:cubicBezTo>
                  <a:cubicBezTo>
                    <a:pt x="0" y="49"/>
                    <a:pt x="2" y="57"/>
                    <a:pt x="8" y="65"/>
                  </a:cubicBezTo>
                  <a:cubicBezTo>
                    <a:pt x="15" y="75"/>
                    <a:pt x="19" y="81"/>
                    <a:pt x="22" y="91"/>
                  </a:cubicBezTo>
                  <a:cubicBezTo>
                    <a:pt x="23" y="91"/>
                    <a:pt x="23" y="91"/>
                    <a:pt x="23" y="91"/>
                  </a:cubicBezTo>
                  <a:cubicBezTo>
                    <a:pt x="28" y="111"/>
                    <a:pt x="28" y="111"/>
                    <a:pt x="28" y="111"/>
                  </a:cubicBezTo>
                  <a:cubicBezTo>
                    <a:pt x="28" y="226"/>
                    <a:pt x="28" y="226"/>
                    <a:pt x="28" y="226"/>
                  </a:cubicBezTo>
                  <a:cubicBezTo>
                    <a:pt x="64" y="226"/>
                    <a:pt x="64" y="226"/>
                    <a:pt x="64" y="226"/>
                  </a:cubicBezTo>
                  <a:cubicBezTo>
                    <a:pt x="64" y="111"/>
                    <a:pt x="64" y="111"/>
                    <a:pt x="64" y="111"/>
                  </a:cubicBezTo>
                  <a:cubicBezTo>
                    <a:pt x="69" y="93"/>
                    <a:pt x="69" y="93"/>
                    <a:pt x="69" y="93"/>
                  </a:cubicBezTo>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0" name="Freeform 32">
              <a:extLst>
                <a:ext uri="{FF2B5EF4-FFF2-40B4-BE49-F238E27FC236}">
                  <a16:creationId xmlns:a16="http://schemas.microsoft.com/office/drawing/2014/main" id="{0558F2A6-9DEC-4DBD-B537-3257C47B6B42}"/>
                </a:ext>
              </a:extLst>
            </p:cNvPr>
            <p:cNvSpPr>
              <a:spLocks/>
            </p:cNvSpPr>
            <p:nvPr/>
          </p:nvSpPr>
          <p:spPr bwMode="auto">
            <a:xfrm>
              <a:off x="4783" y="558"/>
              <a:ext cx="217" cy="530"/>
            </a:xfrm>
            <a:custGeom>
              <a:avLst/>
              <a:gdLst>
                <a:gd name="T0" fmla="*/ 69 w 92"/>
                <a:gd name="T1" fmla="*/ 93 h 224"/>
                <a:gd name="T2" fmla="*/ 68 w 92"/>
                <a:gd name="T3" fmla="*/ 93 h 224"/>
                <a:gd name="T4" fmla="*/ 84 w 92"/>
                <a:gd name="T5" fmla="*/ 65 h 224"/>
                <a:gd name="T6" fmla="*/ 91 w 92"/>
                <a:gd name="T7" fmla="*/ 36 h 224"/>
                <a:gd name="T8" fmla="*/ 91 w 92"/>
                <a:gd name="T9" fmla="*/ 36 h 224"/>
                <a:gd name="T10" fmla="*/ 46 w 92"/>
                <a:gd name="T11" fmla="*/ 0 h 224"/>
                <a:gd name="T12" fmla="*/ 0 w 92"/>
                <a:gd name="T13" fmla="*/ 39 h 224"/>
                <a:gd name="T14" fmla="*/ 0 w 92"/>
                <a:gd name="T15" fmla="*/ 39 h 224"/>
                <a:gd name="T16" fmla="*/ 8 w 92"/>
                <a:gd name="T17" fmla="*/ 65 h 224"/>
                <a:gd name="T18" fmla="*/ 22 w 92"/>
                <a:gd name="T19" fmla="*/ 91 h 224"/>
                <a:gd name="T20" fmla="*/ 22 w 92"/>
                <a:gd name="T21" fmla="*/ 91 h 224"/>
                <a:gd name="T22" fmla="*/ 27 w 92"/>
                <a:gd name="T23" fmla="*/ 111 h 224"/>
                <a:gd name="T24" fmla="*/ 28 w 92"/>
                <a:gd name="T25" fmla="*/ 224 h 224"/>
                <a:gd name="T26" fmla="*/ 64 w 92"/>
                <a:gd name="T27" fmla="*/ 224 h 224"/>
                <a:gd name="T28" fmla="*/ 64 w 92"/>
                <a:gd name="T29" fmla="*/ 111 h 224"/>
                <a:gd name="T30" fmla="*/ 69 w 92"/>
                <a:gd name="T31" fmla="*/ 9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224">
                  <a:moveTo>
                    <a:pt x="69" y="93"/>
                  </a:moveTo>
                  <a:cubicBezTo>
                    <a:pt x="68" y="93"/>
                    <a:pt x="68" y="93"/>
                    <a:pt x="68" y="93"/>
                  </a:cubicBezTo>
                  <a:cubicBezTo>
                    <a:pt x="72" y="82"/>
                    <a:pt x="76" y="76"/>
                    <a:pt x="84" y="65"/>
                  </a:cubicBezTo>
                  <a:cubicBezTo>
                    <a:pt x="90" y="57"/>
                    <a:pt x="92" y="48"/>
                    <a:pt x="91" y="36"/>
                  </a:cubicBezTo>
                  <a:cubicBezTo>
                    <a:pt x="91" y="36"/>
                    <a:pt x="91" y="36"/>
                    <a:pt x="91" y="36"/>
                  </a:cubicBezTo>
                  <a:cubicBezTo>
                    <a:pt x="89" y="16"/>
                    <a:pt x="70" y="0"/>
                    <a:pt x="46" y="0"/>
                  </a:cubicBezTo>
                  <a:cubicBezTo>
                    <a:pt x="21" y="0"/>
                    <a:pt x="0" y="17"/>
                    <a:pt x="0" y="39"/>
                  </a:cubicBezTo>
                  <a:cubicBezTo>
                    <a:pt x="0" y="39"/>
                    <a:pt x="0" y="39"/>
                    <a:pt x="0" y="39"/>
                  </a:cubicBezTo>
                  <a:cubicBezTo>
                    <a:pt x="0" y="49"/>
                    <a:pt x="2" y="57"/>
                    <a:pt x="8" y="65"/>
                  </a:cubicBezTo>
                  <a:cubicBezTo>
                    <a:pt x="15" y="75"/>
                    <a:pt x="18" y="81"/>
                    <a:pt x="22" y="91"/>
                  </a:cubicBezTo>
                  <a:cubicBezTo>
                    <a:pt x="22" y="91"/>
                    <a:pt x="22" y="91"/>
                    <a:pt x="22" y="91"/>
                  </a:cubicBezTo>
                  <a:cubicBezTo>
                    <a:pt x="27" y="111"/>
                    <a:pt x="27" y="111"/>
                    <a:pt x="27" y="111"/>
                  </a:cubicBezTo>
                  <a:cubicBezTo>
                    <a:pt x="28" y="224"/>
                    <a:pt x="28" y="224"/>
                    <a:pt x="28" y="224"/>
                  </a:cubicBezTo>
                  <a:cubicBezTo>
                    <a:pt x="64" y="224"/>
                    <a:pt x="64" y="224"/>
                    <a:pt x="64" y="224"/>
                  </a:cubicBezTo>
                  <a:cubicBezTo>
                    <a:pt x="64" y="111"/>
                    <a:pt x="64" y="111"/>
                    <a:pt x="64" y="111"/>
                  </a:cubicBezTo>
                  <a:lnTo>
                    <a:pt x="69" y="9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1" name="Freeform 33">
              <a:extLst>
                <a:ext uri="{FF2B5EF4-FFF2-40B4-BE49-F238E27FC236}">
                  <a16:creationId xmlns:a16="http://schemas.microsoft.com/office/drawing/2014/main" id="{D3C0A883-5426-4495-8125-7D7F9699B615}"/>
                </a:ext>
              </a:extLst>
            </p:cNvPr>
            <p:cNvSpPr>
              <a:spLocks/>
            </p:cNvSpPr>
            <p:nvPr/>
          </p:nvSpPr>
          <p:spPr bwMode="auto">
            <a:xfrm>
              <a:off x="4435" y="1178"/>
              <a:ext cx="537" cy="219"/>
            </a:xfrm>
            <a:custGeom>
              <a:avLst/>
              <a:gdLst>
                <a:gd name="T0" fmla="*/ 133 w 227"/>
                <a:gd name="T1" fmla="*/ 70 h 93"/>
                <a:gd name="T2" fmla="*/ 133 w 227"/>
                <a:gd name="T3" fmla="*/ 69 h 93"/>
                <a:gd name="T4" fmla="*/ 161 w 227"/>
                <a:gd name="T5" fmla="*/ 85 h 93"/>
                <a:gd name="T6" fmla="*/ 190 w 227"/>
                <a:gd name="T7" fmla="*/ 92 h 93"/>
                <a:gd name="T8" fmla="*/ 190 w 227"/>
                <a:gd name="T9" fmla="*/ 92 h 93"/>
                <a:gd name="T10" fmla="*/ 227 w 227"/>
                <a:gd name="T11" fmla="*/ 47 h 93"/>
                <a:gd name="T12" fmla="*/ 187 w 227"/>
                <a:gd name="T13" fmla="*/ 1 h 93"/>
                <a:gd name="T14" fmla="*/ 187 w 227"/>
                <a:gd name="T15" fmla="*/ 1 h 93"/>
                <a:gd name="T16" fmla="*/ 161 w 227"/>
                <a:gd name="T17" fmla="*/ 9 h 93"/>
                <a:gd name="T18" fmla="*/ 135 w 227"/>
                <a:gd name="T19" fmla="*/ 23 h 93"/>
                <a:gd name="T20" fmla="*/ 135 w 227"/>
                <a:gd name="T21" fmla="*/ 23 h 93"/>
                <a:gd name="T22" fmla="*/ 115 w 227"/>
                <a:gd name="T23" fmla="*/ 28 h 93"/>
                <a:gd name="T24" fmla="*/ 0 w 227"/>
                <a:gd name="T25" fmla="*/ 29 h 93"/>
                <a:gd name="T26" fmla="*/ 0 w 227"/>
                <a:gd name="T27" fmla="*/ 65 h 93"/>
                <a:gd name="T28" fmla="*/ 115 w 227"/>
                <a:gd name="T29" fmla="*/ 65 h 93"/>
                <a:gd name="T30" fmla="*/ 133 w 227"/>
                <a:gd name="T31" fmla="*/ 7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27" h="93">
                  <a:moveTo>
                    <a:pt x="133" y="70"/>
                  </a:moveTo>
                  <a:cubicBezTo>
                    <a:pt x="133" y="69"/>
                    <a:pt x="133" y="69"/>
                    <a:pt x="133" y="69"/>
                  </a:cubicBezTo>
                  <a:cubicBezTo>
                    <a:pt x="145" y="73"/>
                    <a:pt x="150" y="76"/>
                    <a:pt x="161" y="85"/>
                  </a:cubicBezTo>
                  <a:cubicBezTo>
                    <a:pt x="170" y="91"/>
                    <a:pt x="179" y="93"/>
                    <a:pt x="190" y="92"/>
                  </a:cubicBezTo>
                  <a:cubicBezTo>
                    <a:pt x="190" y="92"/>
                    <a:pt x="190" y="92"/>
                    <a:pt x="190" y="92"/>
                  </a:cubicBezTo>
                  <a:cubicBezTo>
                    <a:pt x="211" y="90"/>
                    <a:pt x="227" y="71"/>
                    <a:pt x="227" y="47"/>
                  </a:cubicBezTo>
                  <a:cubicBezTo>
                    <a:pt x="227" y="22"/>
                    <a:pt x="209" y="1"/>
                    <a:pt x="187" y="1"/>
                  </a:cubicBezTo>
                  <a:cubicBezTo>
                    <a:pt x="187" y="1"/>
                    <a:pt x="187" y="1"/>
                    <a:pt x="187" y="1"/>
                  </a:cubicBezTo>
                  <a:cubicBezTo>
                    <a:pt x="177" y="0"/>
                    <a:pt x="169" y="3"/>
                    <a:pt x="161" y="9"/>
                  </a:cubicBezTo>
                  <a:cubicBezTo>
                    <a:pt x="151" y="16"/>
                    <a:pt x="145" y="19"/>
                    <a:pt x="135" y="23"/>
                  </a:cubicBezTo>
                  <a:cubicBezTo>
                    <a:pt x="135" y="23"/>
                    <a:pt x="135" y="23"/>
                    <a:pt x="135" y="23"/>
                  </a:cubicBezTo>
                  <a:cubicBezTo>
                    <a:pt x="115" y="28"/>
                    <a:pt x="115" y="28"/>
                    <a:pt x="115" y="28"/>
                  </a:cubicBezTo>
                  <a:cubicBezTo>
                    <a:pt x="0" y="29"/>
                    <a:pt x="0" y="29"/>
                    <a:pt x="0" y="29"/>
                  </a:cubicBezTo>
                  <a:cubicBezTo>
                    <a:pt x="0" y="65"/>
                    <a:pt x="0" y="65"/>
                    <a:pt x="0" y="65"/>
                  </a:cubicBezTo>
                  <a:cubicBezTo>
                    <a:pt x="115" y="65"/>
                    <a:pt x="115" y="65"/>
                    <a:pt x="115" y="65"/>
                  </a:cubicBezTo>
                  <a:lnTo>
                    <a:pt x="133" y="7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2" name="Freeform 34">
              <a:extLst>
                <a:ext uri="{FF2B5EF4-FFF2-40B4-BE49-F238E27FC236}">
                  <a16:creationId xmlns:a16="http://schemas.microsoft.com/office/drawing/2014/main" id="{8F368796-DCB9-45D8-A76B-BE67A32657B9}"/>
                </a:ext>
              </a:extLst>
            </p:cNvPr>
            <p:cNvSpPr>
              <a:spLocks/>
            </p:cNvSpPr>
            <p:nvPr/>
          </p:nvSpPr>
          <p:spPr bwMode="auto">
            <a:xfrm>
              <a:off x="2904" y="1731"/>
              <a:ext cx="220" cy="546"/>
            </a:xfrm>
            <a:custGeom>
              <a:avLst/>
              <a:gdLst>
                <a:gd name="T0" fmla="*/ 69 w 93"/>
                <a:gd name="T1" fmla="*/ 94 h 231"/>
                <a:gd name="T2" fmla="*/ 69 w 93"/>
                <a:gd name="T3" fmla="*/ 94 h 231"/>
                <a:gd name="T4" fmla="*/ 84 w 93"/>
                <a:gd name="T5" fmla="*/ 66 h 231"/>
                <a:gd name="T6" fmla="*/ 92 w 93"/>
                <a:gd name="T7" fmla="*/ 37 h 231"/>
                <a:gd name="T8" fmla="*/ 92 w 93"/>
                <a:gd name="T9" fmla="*/ 37 h 231"/>
                <a:gd name="T10" fmla="*/ 47 w 93"/>
                <a:gd name="T11" fmla="*/ 0 h 231"/>
                <a:gd name="T12" fmla="*/ 1 w 93"/>
                <a:gd name="T13" fmla="*/ 39 h 231"/>
                <a:gd name="T14" fmla="*/ 1 w 93"/>
                <a:gd name="T15" fmla="*/ 39 h 231"/>
                <a:gd name="T16" fmla="*/ 8 w 93"/>
                <a:gd name="T17" fmla="*/ 66 h 231"/>
                <a:gd name="T18" fmla="*/ 23 w 93"/>
                <a:gd name="T19" fmla="*/ 92 h 231"/>
                <a:gd name="T20" fmla="*/ 23 w 93"/>
                <a:gd name="T21" fmla="*/ 92 h 231"/>
                <a:gd name="T22" fmla="*/ 28 w 93"/>
                <a:gd name="T23" fmla="*/ 111 h 231"/>
                <a:gd name="T24" fmla="*/ 28 w 93"/>
                <a:gd name="T25" fmla="*/ 231 h 231"/>
                <a:gd name="T26" fmla="*/ 65 w 93"/>
                <a:gd name="T27" fmla="*/ 231 h 231"/>
                <a:gd name="T28" fmla="*/ 65 w 93"/>
                <a:gd name="T29" fmla="*/ 111 h 231"/>
                <a:gd name="T30" fmla="*/ 69 w 93"/>
                <a:gd name="T31" fmla="*/ 94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231">
                  <a:moveTo>
                    <a:pt x="69" y="94"/>
                  </a:moveTo>
                  <a:cubicBezTo>
                    <a:pt x="69" y="94"/>
                    <a:pt x="69" y="94"/>
                    <a:pt x="69" y="94"/>
                  </a:cubicBezTo>
                  <a:cubicBezTo>
                    <a:pt x="73" y="82"/>
                    <a:pt x="76" y="76"/>
                    <a:pt x="84" y="66"/>
                  </a:cubicBezTo>
                  <a:cubicBezTo>
                    <a:pt x="91" y="57"/>
                    <a:pt x="93" y="48"/>
                    <a:pt x="92" y="37"/>
                  </a:cubicBezTo>
                  <a:cubicBezTo>
                    <a:pt x="92" y="37"/>
                    <a:pt x="92" y="37"/>
                    <a:pt x="92" y="37"/>
                  </a:cubicBezTo>
                  <a:cubicBezTo>
                    <a:pt x="90" y="16"/>
                    <a:pt x="71" y="0"/>
                    <a:pt x="47" y="0"/>
                  </a:cubicBezTo>
                  <a:cubicBezTo>
                    <a:pt x="22" y="0"/>
                    <a:pt x="1" y="18"/>
                    <a:pt x="1" y="39"/>
                  </a:cubicBezTo>
                  <a:cubicBezTo>
                    <a:pt x="1" y="39"/>
                    <a:pt x="1" y="39"/>
                    <a:pt x="1" y="39"/>
                  </a:cubicBezTo>
                  <a:cubicBezTo>
                    <a:pt x="0" y="49"/>
                    <a:pt x="3" y="58"/>
                    <a:pt x="8" y="66"/>
                  </a:cubicBezTo>
                  <a:cubicBezTo>
                    <a:pt x="16" y="76"/>
                    <a:pt x="19" y="82"/>
                    <a:pt x="23" y="92"/>
                  </a:cubicBezTo>
                  <a:cubicBezTo>
                    <a:pt x="23" y="92"/>
                    <a:pt x="23" y="92"/>
                    <a:pt x="23" y="92"/>
                  </a:cubicBezTo>
                  <a:cubicBezTo>
                    <a:pt x="28" y="111"/>
                    <a:pt x="28" y="111"/>
                    <a:pt x="28" y="111"/>
                  </a:cubicBezTo>
                  <a:cubicBezTo>
                    <a:pt x="28" y="231"/>
                    <a:pt x="28" y="231"/>
                    <a:pt x="28" y="231"/>
                  </a:cubicBezTo>
                  <a:cubicBezTo>
                    <a:pt x="65" y="231"/>
                    <a:pt x="65" y="231"/>
                    <a:pt x="65" y="231"/>
                  </a:cubicBezTo>
                  <a:cubicBezTo>
                    <a:pt x="65" y="111"/>
                    <a:pt x="65" y="111"/>
                    <a:pt x="65" y="111"/>
                  </a:cubicBezTo>
                  <a:lnTo>
                    <a:pt x="69" y="9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3" name="Freeform 35">
              <a:extLst>
                <a:ext uri="{FF2B5EF4-FFF2-40B4-BE49-F238E27FC236}">
                  <a16:creationId xmlns:a16="http://schemas.microsoft.com/office/drawing/2014/main" id="{ED7324CF-73CE-484A-8B52-484B105B4E8F}"/>
                </a:ext>
              </a:extLst>
            </p:cNvPr>
            <p:cNvSpPr>
              <a:spLocks/>
            </p:cNvSpPr>
            <p:nvPr/>
          </p:nvSpPr>
          <p:spPr bwMode="auto">
            <a:xfrm>
              <a:off x="4007" y="3194"/>
              <a:ext cx="220" cy="537"/>
            </a:xfrm>
            <a:custGeom>
              <a:avLst/>
              <a:gdLst>
                <a:gd name="T0" fmla="*/ 24 w 93"/>
                <a:gd name="T1" fmla="*/ 134 h 227"/>
                <a:gd name="T2" fmla="*/ 24 w 93"/>
                <a:gd name="T3" fmla="*/ 134 h 227"/>
                <a:gd name="T4" fmla="*/ 9 w 93"/>
                <a:gd name="T5" fmla="*/ 162 h 227"/>
                <a:gd name="T6" fmla="*/ 2 w 93"/>
                <a:gd name="T7" fmla="*/ 191 h 227"/>
                <a:gd name="T8" fmla="*/ 2 w 93"/>
                <a:gd name="T9" fmla="*/ 191 h 227"/>
                <a:gd name="T10" fmla="*/ 47 w 93"/>
                <a:gd name="T11" fmla="*/ 227 h 227"/>
                <a:gd name="T12" fmla="*/ 92 w 93"/>
                <a:gd name="T13" fmla="*/ 188 h 227"/>
                <a:gd name="T14" fmla="*/ 92 w 93"/>
                <a:gd name="T15" fmla="*/ 188 h 227"/>
                <a:gd name="T16" fmla="*/ 85 w 93"/>
                <a:gd name="T17" fmla="*/ 162 h 227"/>
                <a:gd name="T18" fmla="*/ 70 w 93"/>
                <a:gd name="T19" fmla="*/ 136 h 227"/>
                <a:gd name="T20" fmla="*/ 70 w 93"/>
                <a:gd name="T21" fmla="*/ 136 h 227"/>
                <a:gd name="T22" fmla="*/ 65 w 93"/>
                <a:gd name="T23" fmla="*/ 116 h 227"/>
                <a:gd name="T24" fmla="*/ 65 w 93"/>
                <a:gd name="T25" fmla="*/ 0 h 227"/>
                <a:gd name="T26" fmla="*/ 29 w 93"/>
                <a:gd name="T27" fmla="*/ 0 h 227"/>
                <a:gd name="T28" fmla="*/ 29 w 93"/>
                <a:gd name="T29" fmla="*/ 116 h 227"/>
                <a:gd name="T30" fmla="*/ 24 w 93"/>
                <a:gd name="T31" fmla="*/ 13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227">
                  <a:moveTo>
                    <a:pt x="24" y="134"/>
                  </a:moveTo>
                  <a:cubicBezTo>
                    <a:pt x="24" y="134"/>
                    <a:pt x="24" y="134"/>
                    <a:pt x="24" y="134"/>
                  </a:cubicBezTo>
                  <a:cubicBezTo>
                    <a:pt x="20" y="145"/>
                    <a:pt x="17" y="151"/>
                    <a:pt x="9" y="162"/>
                  </a:cubicBezTo>
                  <a:cubicBezTo>
                    <a:pt x="3" y="170"/>
                    <a:pt x="0" y="179"/>
                    <a:pt x="2" y="191"/>
                  </a:cubicBezTo>
                  <a:cubicBezTo>
                    <a:pt x="2" y="191"/>
                    <a:pt x="2" y="191"/>
                    <a:pt x="2" y="191"/>
                  </a:cubicBezTo>
                  <a:cubicBezTo>
                    <a:pt x="3" y="211"/>
                    <a:pt x="23" y="227"/>
                    <a:pt x="47" y="227"/>
                  </a:cubicBezTo>
                  <a:cubicBezTo>
                    <a:pt x="72" y="227"/>
                    <a:pt x="92" y="210"/>
                    <a:pt x="92" y="188"/>
                  </a:cubicBezTo>
                  <a:cubicBezTo>
                    <a:pt x="92" y="188"/>
                    <a:pt x="92" y="188"/>
                    <a:pt x="92" y="188"/>
                  </a:cubicBezTo>
                  <a:cubicBezTo>
                    <a:pt x="93" y="178"/>
                    <a:pt x="91" y="170"/>
                    <a:pt x="85" y="162"/>
                  </a:cubicBezTo>
                  <a:cubicBezTo>
                    <a:pt x="77" y="152"/>
                    <a:pt x="74" y="146"/>
                    <a:pt x="70" y="136"/>
                  </a:cubicBezTo>
                  <a:cubicBezTo>
                    <a:pt x="70" y="136"/>
                    <a:pt x="70" y="136"/>
                    <a:pt x="70" y="136"/>
                  </a:cubicBezTo>
                  <a:cubicBezTo>
                    <a:pt x="65" y="116"/>
                    <a:pt x="65" y="116"/>
                    <a:pt x="65" y="116"/>
                  </a:cubicBezTo>
                  <a:cubicBezTo>
                    <a:pt x="65" y="0"/>
                    <a:pt x="65" y="0"/>
                    <a:pt x="65" y="0"/>
                  </a:cubicBezTo>
                  <a:cubicBezTo>
                    <a:pt x="29" y="0"/>
                    <a:pt x="29" y="0"/>
                    <a:pt x="29" y="0"/>
                  </a:cubicBezTo>
                  <a:cubicBezTo>
                    <a:pt x="29" y="116"/>
                    <a:pt x="29" y="116"/>
                    <a:pt x="29" y="116"/>
                  </a:cubicBezTo>
                  <a:lnTo>
                    <a:pt x="24" y="134"/>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4" name="Freeform 36">
              <a:extLst>
                <a:ext uri="{FF2B5EF4-FFF2-40B4-BE49-F238E27FC236}">
                  <a16:creationId xmlns:a16="http://schemas.microsoft.com/office/drawing/2014/main" id="{0A2F6918-7F47-4EF0-BC29-7EEB2055D577}"/>
                </a:ext>
              </a:extLst>
            </p:cNvPr>
            <p:cNvSpPr>
              <a:spLocks/>
            </p:cNvSpPr>
            <p:nvPr/>
          </p:nvSpPr>
          <p:spPr bwMode="auto">
            <a:xfrm>
              <a:off x="4641" y="1022"/>
              <a:ext cx="1480" cy="1023"/>
            </a:xfrm>
            <a:custGeom>
              <a:avLst/>
              <a:gdLst>
                <a:gd name="T0" fmla="*/ 307 w 626"/>
                <a:gd name="T1" fmla="*/ 390 h 433"/>
                <a:gd name="T2" fmla="*/ 294 w 626"/>
                <a:gd name="T3" fmla="*/ 367 h 433"/>
                <a:gd name="T4" fmla="*/ 284 w 626"/>
                <a:gd name="T5" fmla="*/ 328 h 433"/>
                <a:gd name="T6" fmla="*/ 284 w 626"/>
                <a:gd name="T7" fmla="*/ 327 h 433"/>
                <a:gd name="T8" fmla="*/ 284 w 626"/>
                <a:gd name="T9" fmla="*/ 326 h 433"/>
                <a:gd name="T10" fmla="*/ 284 w 626"/>
                <a:gd name="T11" fmla="*/ 326 h 433"/>
                <a:gd name="T12" fmla="*/ 351 w 626"/>
                <a:gd name="T13" fmla="*/ 273 h 433"/>
                <a:gd name="T14" fmla="*/ 418 w 626"/>
                <a:gd name="T15" fmla="*/ 331 h 433"/>
                <a:gd name="T16" fmla="*/ 418 w 626"/>
                <a:gd name="T17" fmla="*/ 331 h 433"/>
                <a:gd name="T18" fmla="*/ 407 w 626"/>
                <a:gd name="T19" fmla="*/ 367 h 433"/>
                <a:gd name="T20" fmla="*/ 395 w 626"/>
                <a:gd name="T21" fmla="*/ 388 h 433"/>
                <a:gd name="T22" fmla="*/ 391 w 626"/>
                <a:gd name="T23" fmla="*/ 403 h 433"/>
                <a:gd name="T24" fmla="*/ 391 w 626"/>
                <a:gd name="T25" fmla="*/ 403 h 433"/>
                <a:gd name="T26" fmla="*/ 391 w 626"/>
                <a:gd name="T27" fmla="*/ 433 h 433"/>
                <a:gd name="T28" fmla="*/ 626 w 626"/>
                <a:gd name="T29" fmla="*/ 433 h 433"/>
                <a:gd name="T30" fmla="*/ 467 w 626"/>
                <a:gd name="T31" fmla="*/ 71 h 433"/>
                <a:gd name="T32" fmla="*/ 482 w 626"/>
                <a:gd name="T33" fmla="*/ 0 h 433"/>
                <a:gd name="T34" fmla="*/ 0 w 626"/>
                <a:gd name="T35" fmla="*/ 0 h 433"/>
                <a:gd name="T36" fmla="*/ 0 w 626"/>
                <a:gd name="T37" fmla="*/ 72 h 433"/>
                <a:gd name="T38" fmla="*/ 28 w 626"/>
                <a:gd name="T39" fmla="*/ 72 h 433"/>
                <a:gd name="T40" fmla="*/ 41 w 626"/>
                <a:gd name="T41" fmla="*/ 69 h 433"/>
                <a:gd name="T42" fmla="*/ 64 w 626"/>
                <a:gd name="T43" fmla="*/ 56 h 433"/>
                <a:gd name="T44" fmla="*/ 103 w 626"/>
                <a:gd name="T45" fmla="*/ 46 h 433"/>
                <a:gd name="T46" fmla="*/ 105 w 626"/>
                <a:gd name="T47" fmla="*/ 46 h 433"/>
                <a:gd name="T48" fmla="*/ 105 w 626"/>
                <a:gd name="T49" fmla="*/ 46 h 433"/>
                <a:gd name="T50" fmla="*/ 105 w 626"/>
                <a:gd name="T51" fmla="*/ 46 h 433"/>
                <a:gd name="T52" fmla="*/ 158 w 626"/>
                <a:gd name="T53" fmla="*/ 113 h 433"/>
                <a:gd name="T54" fmla="*/ 100 w 626"/>
                <a:gd name="T55" fmla="*/ 180 h 433"/>
                <a:gd name="T56" fmla="*/ 100 w 626"/>
                <a:gd name="T57" fmla="*/ 180 h 433"/>
                <a:gd name="T58" fmla="*/ 64 w 626"/>
                <a:gd name="T59" fmla="*/ 169 h 433"/>
                <a:gd name="T60" fmla="*/ 44 w 626"/>
                <a:gd name="T61" fmla="*/ 157 h 433"/>
                <a:gd name="T62" fmla="*/ 28 w 626"/>
                <a:gd name="T63" fmla="*/ 153 h 433"/>
                <a:gd name="T64" fmla="*/ 28 w 626"/>
                <a:gd name="T65" fmla="*/ 153 h 433"/>
                <a:gd name="T66" fmla="*/ 0 w 626"/>
                <a:gd name="T67" fmla="*/ 153 h 433"/>
                <a:gd name="T68" fmla="*/ 0 w 626"/>
                <a:gd name="T69" fmla="*/ 433 h 433"/>
                <a:gd name="T70" fmla="*/ 310 w 626"/>
                <a:gd name="T71" fmla="*/ 433 h 433"/>
                <a:gd name="T72" fmla="*/ 310 w 626"/>
                <a:gd name="T73" fmla="*/ 403 h 433"/>
                <a:gd name="T74" fmla="*/ 307 w 626"/>
                <a:gd name="T75" fmla="*/ 390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26" h="433">
                  <a:moveTo>
                    <a:pt x="307" y="390"/>
                  </a:moveTo>
                  <a:cubicBezTo>
                    <a:pt x="303" y="381"/>
                    <a:pt x="301" y="376"/>
                    <a:pt x="294" y="367"/>
                  </a:cubicBezTo>
                  <a:cubicBezTo>
                    <a:pt x="286" y="355"/>
                    <a:pt x="282" y="343"/>
                    <a:pt x="284" y="328"/>
                  </a:cubicBezTo>
                  <a:cubicBezTo>
                    <a:pt x="284" y="328"/>
                    <a:pt x="284" y="327"/>
                    <a:pt x="284" y="327"/>
                  </a:cubicBezTo>
                  <a:cubicBezTo>
                    <a:pt x="284" y="326"/>
                    <a:pt x="284" y="326"/>
                    <a:pt x="284" y="326"/>
                  </a:cubicBezTo>
                  <a:cubicBezTo>
                    <a:pt x="284" y="326"/>
                    <a:pt x="284" y="326"/>
                    <a:pt x="284" y="326"/>
                  </a:cubicBezTo>
                  <a:cubicBezTo>
                    <a:pt x="287" y="296"/>
                    <a:pt x="315" y="273"/>
                    <a:pt x="351" y="273"/>
                  </a:cubicBezTo>
                  <a:cubicBezTo>
                    <a:pt x="388" y="273"/>
                    <a:pt x="418" y="299"/>
                    <a:pt x="418" y="331"/>
                  </a:cubicBezTo>
                  <a:cubicBezTo>
                    <a:pt x="418" y="331"/>
                    <a:pt x="418" y="331"/>
                    <a:pt x="418" y="331"/>
                  </a:cubicBezTo>
                  <a:cubicBezTo>
                    <a:pt x="418" y="344"/>
                    <a:pt x="415" y="356"/>
                    <a:pt x="407" y="367"/>
                  </a:cubicBezTo>
                  <a:cubicBezTo>
                    <a:pt x="400" y="376"/>
                    <a:pt x="398" y="380"/>
                    <a:pt x="395" y="388"/>
                  </a:cubicBezTo>
                  <a:cubicBezTo>
                    <a:pt x="391" y="403"/>
                    <a:pt x="391" y="403"/>
                    <a:pt x="391" y="403"/>
                  </a:cubicBezTo>
                  <a:cubicBezTo>
                    <a:pt x="391" y="403"/>
                    <a:pt x="391" y="403"/>
                    <a:pt x="391" y="403"/>
                  </a:cubicBezTo>
                  <a:cubicBezTo>
                    <a:pt x="391" y="433"/>
                    <a:pt x="391" y="433"/>
                    <a:pt x="391" y="433"/>
                  </a:cubicBezTo>
                  <a:cubicBezTo>
                    <a:pt x="626" y="433"/>
                    <a:pt x="626" y="433"/>
                    <a:pt x="626" y="433"/>
                  </a:cubicBezTo>
                  <a:cubicBezTo>
                    <a:pt x="626" y="433"/>
                    <a:pt x="472" y="170"/>
                    <a:pt x="467" y="71"/>
                  </a:cubicBezTo>
                  <a:cubicBezTo>
                    <a:pt x="466" y="53"/>
                    <a:pt x="475" y="45"/>
                    <a:pt x="482" y="0"/>
                  </a:cubicBezTo>
                  <a:cubicBezTo>
                    <a:pt x="0" y="0"/>
                    <a:pt x="0" y="0"/>
                    <a:pt x="0" y="0"/>
                  </a:cubicBezTo>
                  <a:cubicBezTo>
                    <a:pt x="0" y="72"/>
                    <a:pt x="0" y="72"/>
                    <a:pt x="0" y="72"/>
                  </a:cubicBezTo>
                  <a:cubicBezTo>
                    <a:pt x="28" y="72"/>
                    <a:pt x="28" y="72"/>
                    <a:pt x="28" y="72"/>
                  </a:cubicBezTo>
                  <a:cubicBezTo>
                    <a:pt x="41" y="69"/>
                    <a:pt x="41" y="69"/>
                    <a:pt x="41" y="69"/>
                  </a:cubicBezTo>
                  <a:cubicBezTo>
                    <a:pt x="51" y="65"/>
                    <a:pt x="55" y="63"/>
                    <a:pt x="64" y="56"/>
                  </a:cubicBezTo>
                  <a:cubicBezTo>
                    <a:pt x="76" y="48"/>
                    <a:pt x="89" y="44"/>
                    <a:pt x="103" y="46"/>
                  </a:cubicBezTo>
                  <a:cubicBezTo>
                    <a:pt x="104" y="46"/>
                    <a:pt x="104" y="46"/>
                    <a:pt x="105" y="46"/>
                  </a:cubicBezTo>
                  <a:cubicBezTo>
                    <a:pt x="105" y="46"/>
                    <a:pt x="105" y="46"/>
                    <a:pt x="105" y="46"/>
                  </a:cubicBezTo>
                  <a:cubicBezTo>
                    <a:pt x="105" y="46"/>
                    <a:pt x="105" y="46"/>
                    <a:pt x="105" y="46"/>
                  </a:cubicBezTo>
                  <a:cubicBezTo>
                    <a:pt x="135" y="49"/>
                    <a:pt x="158" y="78"/>
                    <a:pt x="158" y="113"/>
                  </a:cubicBezTo>
                  <a:cubicBezTo>
                    <a:pt x="158" y="150"/>
                    <a:pt x="132" y="180"/>
                    <a:pt x="100" y="180"/>
                  </a:cubicBezTo>
                  <a:cubicBezTo>
                    <a:pt x="100" y="180"/>
                    <a:pt x="100" y="180"/>
                    <a:pt x="100" y="180"/>
                  </a:cubicBezTo>
                  <a:cubicBezTo>
                    <a:pt x="87" y="180"/>
                    <a:pt x="75" y="177"/>
                    <a:pt x="64" y="169"/>
                  </a:cubicBezTo>
                  <a:cubicBezTo>
                    <a:pt x="56" y="163"/>
                    <a:pt x="52" y="160"/>
                    <a:pt x="44" y="157"/>
                  </a:cubicBezTo>
                  <a:cubicBezTo>
                    <a:pt x="28" y="153"/>
                    <a:pt x="28" y="153"/>
                    <a:pt x="28" y="153"/>
                  </a:cubicBezTo>
                  <a:cubicBezTo>
                    <a:pt x="28" y="153"/>
                    <a:pt x="28" y="153"/>
                    <a:pt x="28" y="153"/>
                  </a:cubicBezTo>
                  <a:cubicBezTo>
                    <a:pt x="0" y="153"/>
                    <a:pt x="0" y="153"/>
                    <a:pt x="0" y="153"/>
                  </a:cubicBezTo>
                  <a:cubicBezTo>
                    <a:pt x="0" y="433"/>
                    <a:pt x="0" y="433"/>
                    <a:pt x="0" y="433"/>
                  </a:cubicBezTo>
                  <a:cubicBezTo>
                    <a:pt x="310" y="433"/>
                    <a:pt x="310" y="433"/>
                    <a:pt x="310" y="433"/>
                  </a:cubicBezTo>
                  <a:cubicBezTo>
                    <a:pt x="310" y="403"/>
                    <a:pt x="310" y="403"/>
                    <a:pt x="310" y="403"/>
                  </a:cubicBezTo>
                  <a:lnTo>
                    <a:pt x="307" y="39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5" name="Freeform 37">
              <a:extLst>
                <a:ext uri="{FF2B5EF4-FFF2-40B4-BE49-F238E27FC236}">
                  <a16:creationId xmlns:a16="http://schemas.microsoft.com/office/drawing/2014/main" id="{140E125B-34CE-4145-B78C-7F91FF8ADBD7}"/>
                </a:ext>
              </a:extLst>
            </p:cNvPr>
            <p:cNvSpPr>
              <a:spLocks/>
            </p:cNvSpPr>
            <p:nvPr/>
          </p:nvSpPr>
          <p:spPr bwMode="auto">
            <a:xfrm>
              <a:off x="5360" y="1712"/>
              <a:ext cx="220" cy="565"/>
            </a:xfrm>
            <a:custGeom>
              <a:avLst/>
              <a:gdLst>
                <a:gd name="T0" fmla="*/ 69 w 93"/>
                <a:gd name="T1" fmla="*/ 93 h 239"/>
                <a:gd name="T2" fmla="*/ 69 w 93"/>
                <a:gd name="T3" fmla="*/ 93 h 239"/>
                <a:gd name="T4" fmla="*/ 84 w 93"/>
                <a:gd name="T5" fmla="*/ 65 h 239"/>
                <a:gd name="T6" fmla="*/ 92 w 93"/>
                <a:gd name="T7" fmla="*/ 36 h 239"/>
                <a:gd name="T8" fmla="*/ 92 w 93"/>
                <a:gd name="T9" fmla="*/ 36 h 239"/>
                <a:gd name="T10" fmla="*/ 47 w 93"/>
                <a:gd name="T11" fmla="*/ 0 h 239"/>
                <a:gd name="T12" fmla="*/ 1 w 93"/>
                <a:gd name="T13" fmla="*/ 39 h 239"/>
                <a:gd name="T14" fmla="*/ 1 w 93"/>
                <a:gd name="T15" fmla="*/ 39 h 239"/>
                <a:gd name="T16" fmla="*/ 8 w 93"/>
                <a:gd name="T17" fmla="*/ 65 h 239"/>
                <a:gd name="T18" fmla="*/ 23 w 93"/>
                <a:gd name="T19" fmla="*/ 91 h 239"/>
                <a:gd name="T20" fmla="*/ 23 w 93"/>
                <a:gd name="T21" fmla="*/ 91 h 239"/>
                <a:gd name="T22" fmla="*/ 28 w 93"/>
                <a:gd name="T23" fmla="*/ 111 h 239"/>
                <a:gd name="T24" fmla="*/ 28 w 93"/>
                <a:gd name="T25" fmla="*/ 239 h 239"/>
                <a:gd name="T26" fmla="*/ 64 w 93"/>
                <a:gd name="T27" fmla="*/ 239 h 239"/>
                <a:gd name="T28" fmla="*/ 65 w 93"/>
                <a:gd name="T29" fmla="*/ 111 h 239"/>
                <a:gd name="T30" fmla="*/ 69 w 93"/>
                <a:gd name="T31" fmla="*/ 93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239">
                  <a:moveTo>
                    <a:pt x="69" y="93"/>
                  </a:moveTo>
                  <a:cubicBezTo>
                    <a:pt x="69" y="93"/>
                    <a:pt x="69" y="93"/>
                    <a:pt x="69" y="93"/>
                  </a:cubicBezTo>
                  <a:cubicBezTo>
                    <a:pt x="73" y="82"/>
                    <a:pt x="76" y="76"/>
                    <a:pt x="84" y="65"/>
                  </a:cubicBezTo>
                  <a:cubicBezTo>
                    <a:pt x="91" y="57"/>
                    <a:pt x="93" y="47"/>
                    <a:pt x="92" y="36"/>
                  </a:cubicBezTo>
                  <a:cubicBezTo>
                    <a:pt x="92" y="36"/>
                    <a:pt x="92" y="36"/>
                    <a:pt x="92" y="36"/>
                  </a:cubicBezTo>
                  <a:cubicBezTo>
                    <a:pt x="90" y="16"/>
                    <a:pt x="70" y="0"/>
                    <a:pt x="47" y="0"/>
                  </a:cubicBezTo>
                  <a:cubicBezTo>
                    <a:pt x="22" y="0"/>
                    <a:pt x="1" y="17"/>
                    <a:pt x="1" y="39"/>
                  </a:cubicBezTo>
                  <a:cubicBezTo>
                    <a:pt x="1" y="39"/>
                    <a:pt x="1" y="39"/>
                    <a:pt x="1" y="39"/>
                  </a:cubicBezTo>
                  <a:cubicBezTo>
                    <a:pt x="0" y="49"/>
                    <a:pt x="3" y="57"/>
                    <a:pt x="8" y="65"/>
                  </a:cubicBezTo>
                  <a:cubicBezTo>
                    <a:pt x="16" y="75"/>
                    <a:pt x="19" y="81"/>
                    <a:pt x="23" y="91"/>
                  </a:cubicBezTo>
                  <a:cubicBezTo>
                    <a:pt x="23" y="91"/>
                    <a:pt x="23" y="91"/>
                    <a:pt x="23" y="91"/>
                  </a:cubicBezTo>
                  <a:cubicBezTo>
                    <a:pt x="28" y="111"/>
                    <a:pt x="28" y="111"/>
                    <a:pt x="28" y="111"/>
                  </a:cubicBezTo>
                  <a:cubicBezTo>
                    <a:pt x="28" y="239"/>
                    <a:pt x="28" y="239"/>
                    <a:pt x="28" y="239"/>
                  </a:cubicBezTo>
                  <a:cubicBezTo>
                    <a:pt x="64" y="239"/>
                    <a:pt x="64" y="239"/>
                    <a:pt x="64" y="239"/>
                  </a:cubicBezTo>
                  <a:cubicBezTo>
                    <a:pt x="65" y="111"/>
                    <a:pt x="65" y="111"/>
                    <a:pt x="65" y="111"/>
                  </a:cubicBezTo>
                  <a:lnTo>
                    <a:pt x="69" y="9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6" name="Freeform 38">
              <a:extLst>
                <a:ext uri="{FF2B5EF4-FFF2-40B4-BE49-F238E27FC236}">
                  <a16:creationId xmlns:a16="http://schemas.microsoft.com/office/drawing/2014/main" id="{B4728836-B65E-49DE-96D3-5CED5F957237}"/>
                </a:ext>
              </a:extLst>
            </p:cNvPr>
            <p:cNvSpPr>
              <a:spLocks/>
            </p:cNvSpPr>
            <p:nvPr/>
          </p:nvSpPr>
          <p:spPr bwMode="auto">
            <a:xfrm>
              <a:off x="1530" y="-173"/>
              <a:ext cx="1062" cy="1022"/>
            </a:xfrm>
            <a:custGeom>
              <a:avLst/>
              <a:gdLst>
                <a:gd name="T0" fmla="*/ 449 w 449"/>
                <a:gd name="T1" fmla="*/ 0 h 432"/>
                <a:gd name="T2" fmla="*/ 159 w 449"/>
                <a:gd name="T3" fmla="*/ 0 h 432"/>
                <a:gd name="T4" fmla="*/ 99 w 449"/>
                <a:gd name="T5" fmla="*/ 103 h 432"/>
                <a:gd name="T6" fmla="*/ 0 w 449"/>
                <a:gd name="T7" fmla="*/ 432 h 432"/>
                <a:gd name="T8" fmla="*/ 271 w 449"/>
                <a:gd name="T9" fmla="*/ 432 h 432"/>
                <a:gd name="T10" fmla="*/ 271 w 449"/>
                <a:gd name="T11" fmla="*/ 391 h 432"/>
                <a:gd name="T12" fmla="*/ 268 w 449"/>
                <a:gd name="T13" fmla="*/ 378 h 432"/>
                <a:gd name="T14" fmla="*/ 255 w 449"/>
                <a:gd name="T15" fmla="*/ 355 h 432"/>
                <a:gd name="T16" fmla="*/ 244 w 449"/>
                <a:gd name="T17" fmla="*/ 316 h 432"/>
                <a:gd name="T18" fmla="*/ 245 w 449"/>
                <a:gd name="T19" fmla="*/ 315 h 432"/>
                <a:gd name="T20" fmla="*/ 245 w 449"/>
                <a:gd name="T21" fmla="*/ 314 h 432"/>
                <a:gd name="T22" fmla="*/ 245 w 449"/>
                <a:gd name="T23" fmla="*/ 314 h 432"/>
                <a:gd name="T24" fmla="*/ 311 w 449"/>
                <a:gd name="T25" fmla="*/ 261 h 432"/>
                <a:gd name="T26" fmla="*/ 379 w 449"/>
                <a:gd name="T27" fmla="*/ 319 h 432"/>
                <a:gd name="T28" fmla="*/ 378 w 449"/>
                <a:gd name="T29" fmla="*/ 319 h 432"/>
                <a:gd name="T30" fmla="*/ 368 w 449"/>
                <a:gd name="T31" fmla="*/ 355 h 432"/>
                <a:gd name="T32" fmla="*/ 356 w 449"/>
                <a:gd name="T33" fmla="*/ 376 h 432"/>
                <a:gd name="T34" fmla="*/ 352 w 449"/>
                <a:gd name="T35" fmla="*/ 391 h 432"/>
                <a:gd name="T36" fmla="*/ 352 w 449"/>
                <a:gd name="T37" fmla="*/ 391 h 432"/>
                <a:gd name="T38" fmla="*/ 352 w 449"/>
                <a:gd name="T39" fmla="*/ 432 h 432"/>
                <a:gd name="T40" fmla="*/ 449 w 449"/>
                <a:gd name="T41" fmla="*/ 432 h 432"/>
                <a:gd name="T42" fmla="*/ 449 w 449"/>
                <a:gd name="T43"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9" h="432">
                  <a:moveTo>
                    <a:pt x="449" y="0"/>
                  </a:moveTo>
                  <a:cubicBezTo>
                    <a:pt x="159" y="0"/>
                    <a:pt x="159" y="0"/>
                    <a:pt x="159" y="0"/>
                  </a:cubicBezTo>
                  <a:cubicBezTo>
                    <a:pt x="135" y="35"/>
                    <a:pt x="115" y="70"/>
                    <a:pt x="99" y="103"/>
                  </a:cubicBezTo>
                  <a:cubicBezTo>
                    <a:pt x="54" y="195"/>
                    <a:pt x="15" y="308"/>
                    <a:pt x="0" y="432"/>
                  </a:cubicBezTo>
                  <a:cubicBezTo>
                    <a:pt x="271" y="432"/>
                    <a:pt x="271" y="432"/>
                    <a:pt x="271" y="432"/>
                  </a:cubicBezTo>
                  <a:cubicBezTo>
                    <a:pt x="271" y="391"/>
                    <a:pt x="271" y="391"/>
                    <a:pt x="271" y="391"/>
                  </a:cubicBezTo>
                  <a:cubicBezTo>
                    <a:pt x="268" y="378"/>
                    <a:pt x="268" y="378"/>
                    <a:pt x="268" y="378"/>
                  </a:cubicBezTo>
                  <a:cubicBezTo>
                    <a:pt x="264" y="369"/>
                    <a:pt x="262" y="365"/>
                    <a:pt x="255" y="355"/>
                  </a:cubicBezTo>
                  <a:cubicBezTo>
                    <a:pt x="246" y="344"/>
                    <a:pt x="243" y="331"/>
                    <a:pt x="244" y="316"/>
                  </a:cubicBezTo>
                  <a:cubicBezTo>
                    <a:pt x="244" y="316"/>
                    <a:pt x="245" y="315"/>
                    <a:pt x="245" y="315"/>
                  </a:cubicBezTo>
                  <a:cubicBezTo>
                    <a:pt x="245" y="314"/>
                    <a:pt x="245" y="314"/>
                    <a:pt x="245" y="314"/>
                  </a:cubicBezTo>
                  <a:cubicBezTo>
                    <a:pt x="245" y="314"/>
                    <a:pt x="245" y="314"/>
                    <a:pt x="245" y="314"/>
                  </a:cubicBezTo>
                  <a:cubicBezTo>
                    <a:pt x="247" y="284"/>
                    <a:pt x="276" y="261"/>
                    <a:pt x="311" y="261"/>
                  </a:cubicBezTo>
                  <a:cubicBezTo>
                    <a:pt x="348" y="261"/>
                    <a:pt x="379" y="287"/>
                    <a:pt x="379" y="319"/>
                  </a:cubicBezTo>
                  <a:cubicBezTo>
                    <a:pt x="378" y="319"/>
                    <a:pt x="378" y="319"/>
                    <a:pt x="378" y="319"/>
                  </a:cubicBezTo>
                  <a:cubicBezTo>
                    <a:pt x="379" y="332"/>
                    <a:pt x="376" y="344"/>
                    <a:pt x="368" y="355"/>
                  </a:cubicBezTo>
                  <a:cubicBezTo>
                    <a:pt x="361" y="364"/>
                    <a:pt x="359" y="368"/>
                    <a:pt x="356" y="376"/>
                  </a:cubicBezTo>
                  <a:cubicBezTo>
                    <a:pt x="352" y="391"/>
                    <a:pt x="352" y="391"/>
                    <a:pt x="352" y="391"/>
                  </a:cubicBezTo>
                  <a:cubicBezTo>
                    <a:pt x="352" y="391"/>
                    <a:pt x="352" y="391"/>
                    <a:pt x="352" y="391"/>
                  </a:cubicBezTo>
                  <a:cubicBezTo>
                    <a:pt x="352" y="432"/>
                    <a:pt x="352" y="432"/>
                    <a:pt x="352" y="432"/>
                  </a:cubicBezTo>
                  <a:cubicBezTo>
                    <a:pt x="449" y="432"/>
                    <a:pt x="449" y="432"/>
                    <a:pt x="449" y="432"/>
                  </a:cubicBezTo>
                  <a:lnTo>
                    <a:pt x="449"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7" name="Freeform 39">
              <a:extLst>
                <a:ext uri="{FF2B5EF4-FFF2-40B4-BE49-F238E27FC236}">
                  <a16:creationId xmlns:a16="http://schemas.microsoft.com/office/drawing/2014/main" id="{37EB4CE5-965A-4F53-88CC-B105613DC6C8}"/>
                </a:ext>
              </a:extLst>
            </p:cNvPr>
            <p:cNvSpPr>
              <a:spLocks/>
            </p:cNvSpPr>
            <p:nvPr/>
          </p:nvSpPr>
          <p:spPr bwMode="auto">
            <a:xfrm>
              <a:off x="2157" y="490"/>
              <a:ext cx="220" cy="532"/>
            </a:xfrm>
            <a:custGeom>
              <a:avLst/>
              <a:gdLst>
                <a:gd name="T0" fmla="*/ 69 w 93"/>
                <a:gd name="T1" fmla="*/ 93 h 225"/>
                <a:gd name="T2" fmla="*/ 69 w 93"/>
                <a:gd name="T3" fmla="*/ 93 h 225"/>
                <a:gd name="T4" fmla="*/ 84 w 93"/>
                <a:gd name="T5" fmla="*/ 65 h 225"/>
                <a:gd name="T6" fmla="*/ 91 w 93"/>
                <a:gd name="T7" fmla="*/ 36 h 225"/>
                <a:gd name="T8" fmla="*/ 92 w 93"/>
                <a:gd name="T9" fmla="*/ 36 h 225"/>
                <a:gd name="T10" fmla="*/ 46 w 93"/>
                <a:gd name="T11" fmla="*/ 0 h 225"/>
                <a:gd name="T12" fmla="*/ 1 w 93"/>
                <a:gd name="T13" fmla="*/ 39 h 225"/>
                <a:gd name="T14" fmla="*/ 1 w 93"/>
                <a:gd name="T15" fmla="*/ 39 h 225"/>
                <a:gd name="T16" fmla="*/ 8 w 93"/>
                <a:gd name="T17" fmla="*/ 65 h 225"/>
                <a:gd name="T18" fmla="*/ 23 w 93"/>
                <a:gd name="T19" fmla="*/ 91 h 225"/>
                <a:gd name="T20" fmla="*/ 23 w 93"/>
                <a:gd name="T21" fmla="*/ 91 h 225"/>
                <a:gd name="T22" fmla="*/ 28 w 93"/>
                <a:gd name="T23" fmla="*/ 111 h 225"/>
                <a:gd name="T24" fmla="*/ 28 w 93"/>
                <a:gd name="T25" fmla="*/ 225 h 225"/>
                <a:gd name="T26" fmla="*/ 64 w 93"/>
                <a:gd name="T27" fmla="*/ 225 h 225"/>
                <a:gd name="T28" fmla="*/ 65 w 93"/>
                <a:gd name="T29" fmla="*/ 111 h 225"/>
                <a:gd name="T30" fmla="*/ 69 w 93"/>
                <a:gd name="T31" fmla="*/ 93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225">
                  <a:moveTo>
                    <a:pt x="69" y="93"/>
                  </a:moveTo>
                  <a:cubicBezTo>
                    <a:pt x="69" y="93"/>
                    <a:pt x="69" y="93"/>
                    <a:pt x="69" y="93"/>
                  </a:cubicBezTo>
                  <a:cubicBezTo>
                    <a:pt x="73" y="82"/>
                    <a:pt x="76" y="76"/>
                    <a:pt x="84" y="65"/>
                  </a:cubicBezTo>
                  <a:cubicBezTo>
                    <a:pt x="91" y="57"/>
                    <a:pt x="93" y="47"/>
                    <a:pt x="91" y="36"/>
                  </a:cubicBezTo>
                  <a:cubicBezTo>
                    <a:pt x="92" y="36"/>
                    <a:pt x="92" y="36"/>
                    <a:pt x="92" y="36"/>
                  </a:cubicBezTo>
                  <a:cubicBezTo>
                    <a:pt x="90" y="16"/>
                    <a:pt x="70" y="0"/>
                    <a:pt x="46" y="0"/>
                  </a:cubicBezTo>
                  <a:cubicBezTo>
                    <a:pt x="21" y="0"/>
                    <a:pt x="1" y="17"/>
                    <a:pt x="1" y="39"/>
                  </a:cubicBezTo>
                  <a:cubicBezTo>
                    <a:pt x="1" y="39"/>
                    <a:pt x="1" y="39"/>
                    <a:pt x="1" y="39"/>
                  </a:cubicBezTo>
                  <a:cubicBezTo>
                    <a:pt x="0" y="49"/>
                    <a:pt x="3" y="57"/>
                    <a:pt x="8" y="65"/>
                  </a:cubicBezTo>
                  <a:cubicBezTo>
                    <a:pt x="16" y="75"/>
                    <a:pt x="19" y="81"/>
                    <a:pt x="23" y="91"/>
                  </a:cubicBezTo>
                  <a:cubicBezTo>
                    <a:pt x="23" y="91"/>
                    <a:pt x="23" y="91"/>
                    <a:pt x="23" y="91"/>
                  </a:cubicBezTo>
                  <a:cubicBezTo>
                    <a:pt x="28" y="111"/>
                    <a:pt x="28" y="111"/>
                    <a:pt x="28" y="111"/>
                  </a:cubicBezTo>
                  <a:cubicBezTo>
                    <a:pt x="28" y="225"/>
                    <a:pt x="28" y="225"/>
                    <a:pt x="28" y="225"/>
                  </a:cubicBezTo>
                  <a:cubicBezTo>
                    <a:pt x="64" y="225"/>
                    <a:pt x="64" y="225"/>
                    <a:pt x="64" y="225"/>
                  </a:cubicBezTo>
                  <a:cubicBezTo>
                    <a:pt x="65" y="111"/>
                    <a:pt x="65" y="111"/>
                    <a:pt x="65" y="111"/>
                  </a:cubicBezTo>
                  <a:lnTo>
                    <a:pt x="69" y="9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8" name="Freeform 40">
              <a:extLst>
                <a:ext uri="{FF2B5EF4-FFF2-40B4-BE49-F238E27FC236}">
                  <a16:creationId xmlns:a16="http://schemas.microsoft.com/office/drawing/2014/main" id="{994B371F-9246-4DAD-A159-1D8FF9301EF5}"/>
                </a:ext>
              </a:extLst>
            </p:cNvPr>
            <p:cNvSpPr>
              <a:spLocks/>
            </p:cNvSpPr>
            <p:nvPr/>
          </p:nvSpPr>
          <p:spPr bwMode="auto">
            <a:xfrm>
              <a:off x="4182" y="-709"/>
              <a:ext cx="217" cy="536"/>
            </a:xfrm>
            <a:custGeom>
              <a:avLst/>
              <a:gdLst>
                <a:gd name="T0" fmla="*/ 69 w 92"/>
                <a:gd name="T1" fmla="*/ 94 h 227"/>
                <a:gd name="T2" fmla="*/ 68 w 92"/>
                <a:gd name="T3" fmla="*/ 94 h 227"/>
                <a:gd name="T4" fmla="*/ 84 w 92"/>
                <a:gd name="T5" fmla="*/ 66 h 227"/>
                <a:gd name="T6" fmla="*/ 91 w 92"/>
                <a:gd name="T7" fmla="*/ 37 h 227"/>
                <a:gd name="T8" fmla="*/ 91 w 92"/>
                <a:gd name="T9" fmla="*/ 37 h 227"/>
                <a:gd name="T10" fmla="*/ 46 w 92"/>
                <a:gd name="T11" fmla="*/ 0 h 227"/>
                <a:gd name="T12" fmla="*/ 0 w 92"/>
                <a:gd name="T13" fmla="*/ 39 h 227"/>
                <a:gd name="T14" fmla="*/ 0 w 92"/>
                <a:gd name="T15" fmla="*/ 39 h 227"/>
                <a:gd name="T16" fmla="*/ 8 w 92"/>
                <a:gd name="T17" fmla="*/ 66 h 227"/>
                <a:gd name="T18" fmla="*/ 22 w 92"/>
                <a:gd name="T19" fmla="*/ 92 h 227"/>
                <a:gd name="T20" fmla="*/ 22 w 92"/>
                <a:gd name="T21" fmla="*/ 92 h 227"/>
                <a:gd name="T22" fmla="*/ 27 w 92"/>
                <a:gd name="T23" fmla="*/ 111 h 227"/>
                <a:gd name="T24" fmla="*/ 28 w 92"/>
                <a:gd name="T25" fmla="*/ 227 h 227"/>
                <a:gd name="T26" fmla="*/ 64 w 92"/>
                <a:gd name="T27" fmla="*/ 227 h 227"/>
                <a:gd name="T28" fmla="*/ 64 w 92"/>
                <a:gd name="T29" fmla="*/ 111 h 227"/>
                <a:gd name="T30" fmla="*/ 69 w 92"/>
                <a:gd name="T31" fmla="*/ 94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2" h="227">
                  <a:moveTo>
                    <a:pt x="69" y="94"/>
                  </a:moveTo>
                  <a:cubicBezTo>
                    <a:pt x="68" y="94"/>
                    <a:pt x="68" y="94"/>
                    <a:pt x="68" y="94"/>
                  </a:cubicBezTo>
                  <a:cubicBezTo>
                    <a:pt x="73" y="82"/>
                    <a:pt x="76" y="76"/>
                    <a:pt x="84" y="66"/>
                  </a:cubicBezTo>
                  <a:cubicBezTo>
                    <a:pt x="90" y="57"/>
                    <a:pt x="92" y="48"/>
                    <a:pt x="91" y="37"/>
                  </a:cubicBezTo>
                  <a:cubicBezTo>
                    <a:pt x="91" y="37"/>
                    <a:pt x="91" y="37"/>
                    <a:pt x="91" y="37"/>
                  </a:cubicBezTo>
                  <a:cubicBezTo>
                    <a:pt x="89" y="16"/>
                    <a:pt x="70" y="0"/>
                    <a:pt x="46" y="0"/>
                  </a:cubicBezTo>
                  <a:cubicBezTo>
                    <a:pt x="21" y="0"/>
                    <a:pt x="0" y="18"/>
                    <a:pt x="0" y="39"/>
                  </a:cubicBezTo>
                  <a:cubicBezTo>
                    <a:pt x="0" y="39"/>
                    <a:pt x="0" y="39"/>
                    <a:pt x="0" y="39"/>
                  </a:cubicBezTo>
                  <a:cubicBezTo>
                    <a:pt x="0" y="49"/>
                    <a:pt x="2" y="58"/>
                    <a:pt x="8" y="66"/>
                  </a:cubicBezTo>
                  <a:cubicBezTo>
                    <a:pt x="15" y="76"/>
                    <a:pt x="18" y="81"/>
                    <a:pt x="22" y="92"/>
                  </a:cubicBezTo>
                  <a:cubicBezTo>
                    <a:pt x="22" y="92"/>
                    <a:pt x="22" y="92"/>
                    <a:pt x="22" y="92"/>
                  </a:cubicBezTo>
                  <a:cubicBezTo>
                    <a:pt x="27" y="111"/>
                    <a:pt x="27" y="111"/>
                    <a:pt x="27" y="111"/>
                  </a:cubicBezTo>
                  <a:cubicBezTo>
                    <a:pt x="28" y="227"/>
                    <a:pt x="28" y="227"/>
                    <a:pt x="28" y="227"/>
                  </a:cubicBezTo>
                  <a:cubicBezTo>
                    <a:pt x="64" y="227"/>
                    <a:pt x="64" y="227"/>
                    <a:pt x="64" y="227"/>
                  </a:cubicBezTo>
                  <a:cubicBezTo>
                    <a:pt x="64" y="111"/>
                    <a:pt x="64" y="111"/>
                    <a:pt x="64" y="111"/>
                  </a:cubicBezTo>
                  <a:lnTo>
                    <a:pt x="69" y="9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95" name="Freeform 41">
              <a:extLst>
                <a:ext uri="{FF2B5EF4-FFF2-40B4-BE49-F238E27FC236}">
                  <a16:creationId xmlns:a16="http://schemas.microsoft.com/office/drawing/2014/main" id="{7306C3DB-D2A9-49B5-918D-8FD006469712}"/>
                </a:ext>
              </a:extLst>
            </p:cNvPr>
            <p:cNvSpPr>
              <a:spLocks/>
            </p:cNvSpPr>
            <p:nvPr/>
          </p:nvSpPr>
          <p:spPr bwMode="auto">
            <a:xfrm>
              <a:off x="2275" y="1993"/>
              <a:ext cx="220" cy="525"/>
            </a:xfrm>
            <a:custGeom>
              <a:avLst/>
              <a:gdLst>
                <a:gd name="T0" fmla="*/ 24 w 93"/>
                <a:gd name="T1" fmla="*/ 129 h 222"/>
                <a:gd name="T2" fmla="*/ 24 w 93"/>
                <a:gd name="T3" fmla="*/ 129 h 222"/>
                <a:gd name="T4" fmla="*/ 9 w 93"/>
                <a:gd name="T5" fmla="*/ 157 h 222"/>
                <a:gd name="T6" fmla="*/ 1 w 93"/>
                <a:gd name="T7" fmla="*/ 186 h 222"/>
                <a:gd name="T8" fmla="*/ 1 w 93"/>
                <a:gd name="T9" fmla="*/ 186 h 222"/>
                <a:gd name="T10" fmla="*/ 46 w 93"/>
                <a:gd name="T11" fmla="*/ 222 h 222"/>
                <a:gd name="T12" fmla="*/ 92 w 93"/>
                <a:gd name="T13" fmla="*/ 183 h 222"/>
                <a:gd name="T14" fmla="*/ 92 w 93"/>
                <a:gd name="T15" fmla="*/ 183 h 222"/>
                <a:gd name="T16" fmla="*/ 85 w 93"/>
                <a:gd name="T17" fmla="*/ 157 h 222"/>
                <a:gd name="T18" fmla="*/ 70 w 93"/>
                <a:gd name="T19" fmla="*/ 131 h 222"/>
                <a:gd name="T20" fmla="*/ 70 w 93"/>
                <a:gd name="T21" fmla="*/ 131 h 222"/>
                <a:gd name="T22" fmla="*/ 65 w 93"/>
                <a:gd name="T23" fmla="*/ 111 h 222"/>
                <a:gd name="T24" fmla="*/ 65 w 93"/>
                <a:gd name="T25" fmla="*/ 0 h 222"/>
                <a:gd name="T26" fmla="*/ 28 w 93"/>
                <a:gd name="T27" fmla="*/ 0 h 222"/>
                <a:gd name="T28" fmla="*/ 28 w 93"/>
                <a:gd name="T29" fmla="*/ 111 h 222"/>
                <a:gd name="T30" fmla="*/ 24 w 93"/>
                <a:gd name="T31" fmla="*/ 129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3" h="222">
                  <a:moveTo>
                    <a:pt x="24" y="129"/>
                  </a:moveTo>
                  <a:cubicBezTo>
                    <a:pt x="24" y="129"/>
                    <a:pt x="24" y="129"/>
                    <a:pt x="24" y="129"/>
                  </a:cubicBezTo>
                  <a:cubicBezTo>
                    <a:pt x="20" y="141"/>
                    <a:pt x="17" y="146"/>
                    <a:pt x="9" y="157"/>
                  </a:cubicBezTo>
                  <a:cubicBezTo>
                    <a:pt x="2" y="166"/>
                    <a:pt x="0" y="175"/>
                    <a:pt x="1" y="186"/>
                  </a:cubicBezTo>
                  <a:cubicBezTo>
                    <a:pt x="1" y="186"/>
                    <a:pt x="1" y="186"/>
                    <a:pt x="1" y="186"/>
                  </a:cubicBezTo>
                  <a:cubicBezTo>
                    <a:pt x="3" y="206"/>
                    <a:pt x="23" y="222"/>
                    <a:pt x="46" y="222"/>
                  </a:cubicBezTo>
                  <a:cubicBezTo>
                    <a:pt x="71" y="222"/>
                    <a:pt x="92" y="205"/>
                    <a:pt x="92" y="183"/>
                  </a:cubicBezTo>
                  <a:cubicBezTo>
                    <a:pt x="92" y="183"/>
                    <a:pt x="92" y="183"/>
                    <a:pt x="92" y="183"/>
                  </a:cubicBezTo>
                  <a:cubicBezTo>
                    <a:pt x="93" y="173"/>
                    <a:pt x="90" y="165"/>
                    <a:pt x="85" y="157"/>
                  </a:cubicBezTo>
                  <a:cubicBezTo>
                    <a:pt x="77" y="147"/>
                    <a:pt x="74" y="141"/>
                    <a:pt x="70" y="131"/>
                  </a:cubicBezTo>
                  <a:cubicBezTo>
                    <a:pt x="70" y="131"/>
                    <a:pt x="70" y="131"/>
                    <a:pt x="70" y="131"/>
                  </a:cubicBezTo>
                  <a:cubicBezTo>
                    <a:pt x="65" y="111"/>
                    <a:pt x="65" y="111"/>
                    <a:pt x="65" y="111"/>
                  </a:cubicBezTo>
                  <a:cubicBezTo>
                    <a:pt x="65" y="0"/>
                    <a:pt x="65" y="0"/>
                    <a:pt x="65" y="0"/>
                  </a:cubicBezTo>
                  <a:cubicBezTo>
                    <a:pt x="28" y="0"/>
                    <a:pt x="28" y="0"/>
                    <a:pt x="28" y="0"/>
                  </a:cubicBezTo>
                  <a:cubicBezTo>
                    <a:pt x="28" y="111"/>
                    <a:pt x="28" y="111"/>
                    <a:pt x="28" y="111"/>
                  </a:cubicBezTo>
                  <a:lnTo>
                    <a:pt x="24" y="129"/>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cxnSp>
        <p:nvCxnSpPr>
          <p:cNvPr id="196" name="Straight Connector 44">
            <a:extLst>
              <a:ext uri="{FF2B5EF4-FFF2-40B4-BE49-F238E27FC236}">
                <a16:creationId xmlns:a16="http://schemas.microsoft.com/office/drawing/2014/main" id="{B40C47FD-9BFE-4A2F-827B-4BC674EED0C5}"/>
              </a:ext>
            </a:extLst>
          </p:cNvPr>
          <p:cNvCxnSpPr/>
          <p:nvPr/>
        </p:nvCxnSpPr>
        <p:spPr>
          <a:xfrm>
            <a:off x="3240965" y="2496764"/>
            <a:ext cx="1485900" cy="0"/>
          </a:xfrm>
          <a:prstGeom prst="line">
            <a:avLst/>
          </a:prstGeom>
          <a:noFill/>
          <a:ln w="12700" cap="flat" cmpd="sng" algn="ctr">
            <a:solidFill>
              <a:sysClr val="windowText" lastClr="000000">
                <a:lumMod val="65000"/>
                <a:lumOff val="35000"/>
              </a:sysClr>
            </a:solidFill>
            <a:prstDash val="dash"/>
            <a:miter lim="800000"/>
          </a:ln>
          <a:effectLst/>
        </p:spPr>
      </p:cxnSp>
      <p:grpSp>
        <p:nvGrpSpPr>
          <p:cNvPr id="197" name="Group 3">
            <a:extLst>
              <a:ext uri="{FF2B5EF4-FFF2-40B4-BE49-F238E27FC236}">
                <a16:creationId xmlns:a16="http://schemas.microsoft.com/office/drawing/2014/main" id="{88AF41DC-0CA8-4777-9A67-39A5277608D7}"/>
              </a:ext>
            </a:extLst>
          </p:cNvPr>
          <p:cNvGrpSpPr/>
          <p:nvPr/>
        </p:nvGrpSpPr>
        <p:grpSpPr>
          <a:xfrm>
            <a:off x="2571515" y="4201411"/>
            <a:ext cx="4400785" cy="1621540"/>
            <a:chOff x="2571515" y="4207760"/>
            <a:chExt cx="4400785" cy="1621540"/>
          </a:xfrm>
        </p:grpSpPr>
        <p:cxnSp>
          <p:nvCxnSpPr>
            <p:cNvPr id="198" name="Straight Connector 47">
              <a:extLst>
                <a:ext uri="{FF2B5EF4-FFF2-40B4-BE49-F238E27FC236}">
                  <a16:creationId xmlns:a16="http://schemas.microsoft.com/office/drawing/2014/main" id="{5B122FEE-B901-4DE9-BED3-0F0ED383C3D7}"/>
                </a:ext>
              </a:extLst>
            </p:cNvPr>
            <p:cNvCxnSpPr/>
            <p:nvPr/>
          </p:nvCxnSpPr>
          <p:spPr>
            <a:xfrm>
              <a:off x="2571515" y="4207760"/>
              <a:ext cx="1033769" cy="1621540"/>
            </a:xfrm>
            <a:prstGeom prst="line">
              <a:avLst/>
            </a:prstGeom>
            <a:noFill/>
            <a:ln w="12700" cap="flat" cmpd="sng" algn="ctr">
              <a:solidFill>
                <a:sysClr val="windowText" lastClr="000000">
                  <a:lumMod val="65000"/>
                  <a:lumOff val="35000"/>
                </a:sysClr>
              </a:solidFill>
              <a:prstDash val="dash"/>
              <a:miter lim="800000"/>
            </a:ln>
            <a:effectLst/>
          </p:spPr>
        </p:cxnSp>
        <p:cxnSp>
          <p:nvCxnSpPr>
            <p:cNvPr id="199" name="Straight Connector 49">
              <a:extLst>
                <a:ext uri="{FF2B5EF4-FFF2-40B4-BE49-F238E27FC236}">
                  <a16:creationId xmlns:a16="http://schemas.microsoft.com/office/drawing/2014/main" id="{9F8651DE-23C4-4D94-8B61-E1F97712F852}"/>
                </a:ext>
              </a:extLst>
            </p:cNvPr>
            <p:cNvCxnSpPr/>
            <p:nvPr/>
          </p:nvCxnSpPr>
          <p:spPr>
            <a:xfrm>
              <a:off x="3638854" y="5824164"/>
              <a:ext cx="3333446" cy="0"/>
            </a:xfrm>
            <a:prstGeom prst="line">
              <a:avLst/>
            </a:prstGeom>
            <a:noFill/>
            <a:ln w="12700" cap="flat" cmpd="sng" algn="ctr">
              <a:solidFill>
                <a:sysClr val="windowText" lastClr="000000">
                  <a:lumMod val="65000"/>
                  <a:lumOff val="35000"/>
                </a:sysClr>
              </a:solidFill>
              <a:prstDash val="dash"/>
              <a:miter lim="800000"/>
            </a:ln>
            <a:effectLst/>
          </p:spPr>
        </p:cxnSp>
      </p:grpSp>
      <p:grpSp>
        <p:nvGrpSpPr>
          <p:cNvPr id="200" name="Group 1">
            <a:extLst>
              <a:ext uri="{FF2B5EF4-FFF2-40B4-BE49-F238E27FC236}">
                <a16:creationId xmlns:a16="http://schemas.microsoft.com/office/drawing/2014/main" id="{97B1CFCD-DC78-412F-BF34-CA15B53B3B32}"/>
              </a:ext>
            </a:extLst>
          </p:cNvPr>
          <p:cNvGrpSpPr/>
          <p:nvPr/>
        </p:nvGrpSpPr>
        <p:grpSpPr>
          <a:xfrm>
            <a:off x="2177688" y="3198815"/>
            <a:ext cx="3661289" cy="1015013"/>
            <a:chOff x="2177688" y="3198815"/>
            <a:chExt cx="3661289" cy="1015013"/>
          </a:xfrm>
        </p:grpSpPr>
        <p:cxnSp>
          <p:nvCxnSpPr>
            <p:cNvPr id="201" name="Straight Connector 51">
              <a:extLst>
                <a:ext uri="{FF2B5EF4-FFF2-40B4-BE49-F238E27FC236}">
                  <a16:creationId xmlns:a16="http://schemas.microsoft.com/office/drawing/2014/main" id="{DBA08AED-05EF-4866-A420-265821E719EE}"/>
                </a:ext>
              </a:extLst>
            </p:cNvPr>
            <p:cNvCxnSpPr/>
            <p:nvPr/>
          </p:nvCxnSpPr>
          <p:spPr>
            <a:xfrm>
              <a:off x="2177688" y="3198815"/>
              <a:ext cx="2165712" cy="1015013"/>
            </a:xfrm>
            <a:prstGeom prst="line">
              <a:avLst/>
            </a:prstGeom>
            <a:noFill/>
            <a:ln w="12700" cap="flat" cmpd="sng" algn="ctr">
              <a:solidFill>
                <a:sysClr val="windowText" lastClr="000000">
                  <a:lumMod val="65000"/>
                  <a:lumOff val="35000"/>
                </a:sysClr>
              </a:solidFill>
              <a:prstDash val="dash"/>
              <a:miter lim="800000"/>
            </a:ln>
            <a:effectLst/>
          </p:spPr>
        </p:cxnSp>
        <p:cxnSp>
          <p:nvCxnSpPr>
            <p:cNvPr id="202" name="Straight Connector 53">
              <a:extLst>
                <a:ext uri="{FF2B5EF4-FFF2-40B4-BE49-F238E27FC236}">
                  <a16:creationId xmlns:a16="http://schemas.microsoft.com/office/drawing/2014/main" id="{2E2835A3-7ECA-4951-9C9A-AD20A4F7B4AF}"/>
                </a:ext>
              </a:extLst>
            </p:cNvPr>
            <p:cNvCxnSpPr/>
            <p:nvPr/>
          </p:nvCxnSpPr>
          <p:spPr>
            <a:xfrm>
              <a:off x="4353077" y="4207760"/>
              <a:ext cx="1485900" cy="0"/>
            </a:xfrm>
            <a:prstGeom prst="line">
              <a:avLst/>
            </a:prstGeom>
            <a:noFill/>
            <a:ln w="12700" cap="flat" cmpd="sng" algn="ctr">
              <a:solidFill>
                <a:sysClr val="windowText" lastClr="000000">
                  <a:lumMod val="65000"/>
                  <a:lumOff val="35000"/>
                </a:sysClr>
              </a:solidFill>
              <a:prstDash val="dash"/>
              <a:miter lim="800000"/>
            </a:ln>
            <a:effectLst/>
          </p:spPr>
        </p:cxnSp>
      </p:grpSp>
      <p:cxnSp>
        <p:nvCxnSpPr>
          <p:cNvPr id="203" name="Straight Connector 54">
            <a:extLst>
              <a:ext uri="{FF2B5EF4-FFF2-40B4-BE49-F238E27FC236}">
                <a16:creationId xmlns:a16="http://schemas.microsoft.com/office/drawing/2014/main" id="{9A811492-605E-4AD2-98B8-735728341BE4}"/>
              </a:ext>
            </a:extLst>
          </p:cNvPr>
          <p:cNvCxnSpPr/>
          <p:nvPr/>
        </p:nvCxnSpPr>
        <p:spPr>
          <a:xfrm>
            <a:off x="3698926" y="4971790"/>
            <a:ext cx="1485900" cy="0"/>
          </a:xfrm>
          <a:prstGeom prst="line">
            <a:avLst/>
          </a:prstGeom>
          <a:noFill/>
          <a:ln w="12700" cap="flat" cmpd="sng" algn="ctr">
            <a:solidFill>
              <a:sysClr val="windowText" lastClr="000000">
                <a:lumMod val="65000"/>
                <a:lumOff val="35000"/>
              </a:sysClr>
            </a:solidFill>
            <a:prstDash val="dash"/>
            <a:miter lim="800000"/>
          </a:ln>
          <a:effectLst/>
        </p:spPr>
      </p:cxnSp>
      <p:sp>
        <p:nvSpPr>
          <p:cNvPr id="204" name="TextBox 55">
            <a:extLst>
              <a:ext uri="{FF2B5EF4-FFF2-40B4-BE49-F238E27FC236}">
                <a16:creationId xmlns:a16="http://schemas.microsoft.com/office/drawing/2014/main" id="{F9FCD015-B322-4E77-8ED7-6E42F6842DCD}"/>
              </a:ext>
            </a:extLst>
          </p:cNvPr>
          <p:cNvSpPr txBox="1"/>
          <p:nvPr/>
        </p:nvSpPr>
        <p:spPr>
          <a:xfrm>
            <a:off x="4749128" y="2355326"/>
            <a:ext cx="1436227"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Creative Mind</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5" name="Rectangle 56">
            <a:extLst>
              <a:ext uri="{FF2B5EF4-FFF2-40B4-BE49-F238E27FC236}">
                <a16:creationId xmlns:a16="http://schemas.microsoft.com/office/drawing/2014/main" id="{13D7FEAF-C1B8-4C2D-9A99-0405C95BDC42}"/>
              </a:ext>
            </a:extLst>
          </p:cNvPr>
          <p:cNvSpPr/>
          <p:nvPr/>
        </p:nvSpPr>
        <p:spPr>
          <a:xfrm>
            <a:off x="6273222" y="2162174"/>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06" name="Straight Connector 52">
            <a:extLst>
              <a:ext uri="{FF2B5EF4-FFF2-40B4-BE49-F238E27FC236}">
                <a16:creationId xmlns:a16="http://schemas.microsoft.com/office/drawing/2014/main" id="{1EF861B0-D991-449F-B6CB-9B675D04CFC0}"/>
              </a:ext>
            </a:extLst>
          </p:cNvPr>
          <p:cNvCxnSpPr/>
          <p:nvPr/>
        </p:nvCxnSpPr>
        <p:spPr>
          <a:xfrm>
            <a:off x="6187494" y="2265812"/>
            <a:ext cx="0" cy="500167"/>
          </a:xfrm>
          <a:prstGeom prst="line">
            <a:avLst/>
          </a:prstGeom>
          <a:noFill/>
          <a:ln w="57150" cap="flat" cmpd="sng" algn="ctr">
            <a:solidFill>
              <a:schemeClr val="accent1"/>
            </a:solidFill>
            <a:prstDash val="solid"/>
            <a:miter lim="800000"/>
          </a:ln>
          <a:effectLst/>
        </p:spPr>
      </p:cxnSp>
      <p:sp>
        <p:nvSpPr>
          <p:cNvPr id="207" name="TextBox 59">
            <a:extLst>
              <a:ext uri="{FF2B5EF4-FFF2-40B4-BE49-F238E27FC236}">
                <a16:creationId xmlns:a16="http://schemas.microsoft.com/office/drawing/2014/main" id="{B7A8A1BA-7F69-494A-90EE-0D3FE25691CE}"/>
              </a:ext>
            </a:extLst>
          </p:cNvPr>
          <p:cNvSpPr txBox="1"/>
          <p:nvPr/>
        </p:nvSpPr>
        <p:spPr>
          <a:xfrm>
            <a:off x="5187760" y="4817901"/>
            <a:ext cx="1436227"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Creative Mind</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8" name="Rectangle 60">
            <a:extLst>
              <a:ext uri="{FF2B5EF4-FFF2-40B4-BE49-F238E27FC236}">
                <a16:creationId xmlns:a16="http://schemas.microsoft.com/office/drawing/2014/main" id="{938BA138-2983-4034-869F-2E73BF4956FD}"/>
              </a:ext>
            </a:extLst>
          </p:cNvPr>
          <p:cNvSpPr/>
          <p:nvPr/>
        </p:nvSpPr>
        <p:spPr>
          <a:xfrm>
            <a:off x="6711854" y="4624749"/>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09" name="Straight Connector 61">
            <a:extLst>
              <a:ext uri="{FF2B5EF4-FFF2-40B4-BE49-F238E27FC236}">
                <a16:creationId xmlns:a16="http://schemas.microsoft.com/office/drawing/2014/main" id="{18216387-F73B-4340-B745-4A259212CED6}"/>
              </a:ext>
            </a:extLst>
          </p:cNvPr>
          <p:cNvCxnSpPr/>
          <p:nvPr/>
        </p:nvCxnSpPr>
        <p:spPr>
          <a:xfrm>
            <a:off x="6626126" y="4728387"/>
            <a:ext cx="0" cy="500167"/>
          </a:xfrm>
          <a:prstGeom prst="line">
            <a:avLst/>
          </a:prstGeom>
          <a:noFill/>
          <a:ln w="57150" cap="flat" cmpd="sng" algn="ctr">
            <a:solidFill>
              <a:schemeClr val="accent4"/>
            </a:solidFill>
            <a:prstDash val="solid"/>
            <a:miter lim="800000"/>
          </a:ln>
          <a:effectLst/>
        </p:spPr>
      </p:cxnSp>
      <p:sp>
        <p:nvSpPr>
          <p:cNvPr id="210" name="TextBox 62">
            <a:extLst>
              <a:ext uri="{FF2B5EF4-FFF2-40B4-BE49-F238E27FC236}">
                <a16:creationId xmlns:a16="http://schemas.microsoft.com/office/drawing/2014/main" id="{28C64226-D4CB-4D46-9D93-19CE3A43420A}"/>
              </a:ext>
            </a:extLst>
          </p:cNvPr>
          <p:cNvSpPr txBox="1"/>
          <p:nvPr/>
        </p:nvSpPr>
        <p:spPr>
          <a:xfrm>
            <a:off x="5824402" y="4040842"/>
            <a:ext cx="1436227"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Creative Mind</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1" name="Rectangle 63">
            <a:extLst>
              <a:ext uri="{FF2B5EF4-FFF2-40B4-BE49-F238E27FC236}">
                <a16:creationId xmlns:a16="http://schemas.microsoft.com/office/drawing/2014/main" id="{90989EEE-2D99-4215-A5B9-DC42796585FD}"/>
              </a:ext>
            </a:extLst>
          </p:cNvPr>
          <p:cNvSpPr/>
          <p:nvPr/>
        </p:nvSpPr>
        <p:spPr>
          <a:xfrm>
            <a:off x="7348496" y="3847690"/>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12" name="Straight Connector 64">
            <a:extLst>
              <a:ext uri="{FF2B5EF4-FFF2-40B4-BE49-F238E27FC236}">
                <a16:creationId xmlns:a16="http://schemas.microsoft.com/office/drawing/2014/main" id="{F7829C20-D36B-426A-B00D-93812039AFF8}"/>
              </a:ext>
            </a:extLst>
          </p:cNvPr>
          <p:cNvCxnSpPr/>
          <p:nvPr/>
        </p:nvCxnSpPr>
        <p:spPr>
          <a:xfrm>
            <a:off x="7262768" y="3951328"/>
            <a:ext cx="0" cy="500167"/>
          </a:xfrm>
          <a:prstGeom prst="line">
            <a:avLst/>
          </a:prstGeom>
          <a:noFill/>
          <a:ln w="57150" cap="flat" cmpd="sng" algn="ctr">
            <a:solidFill>
              <a:schemeClr val="accent3"/>
            </a:solidFill>
            <a:prstDash val="solid"/>
            <a:miter lim="800000"/>
          </a:ln>
          <a:effectLst/>
        </p:spPr>
      </p:cxnSp>
      <p:sp>
        <p:nvSpPr>
          <p:cNvPr id="213" name="TextBox 66">
            <a:extLst>
              <a:ext uri="{FF2B5EF4-FFF2-40B4-BE49-F238E27FC236}">
                <a16:creationId xmlns:a16="http://schemas.microsoft.com/office/drawing/2014/main" id="{D560E371-B7DA-49A6-B0DE-0EC67C9D01CD}"/>
              </a:ext>
            </a:extLst>
          </p:cNvPr>
          <p:cNvSpPr txBox="1"/>
          <p:nvPr/>
        </p:nvSpPr>
        <p:spPr>
          <a:xfrm>
            <a:off x="7919713" y="6014164"/>
            <a:ext cx="2759089" cy="461665"/>
          </a:xfrm>
          <a:prstGeom prst="rect">
            <a:avLst/>
          </a:prstGeom>
          <a:noFill/>
        </p:spPr>
        <p:txBody>
          <a:bodyPr wrap="none" rtlCol="0">
            <a:spAutoFit/>
          </a:bodyPr>
          <a:lstStyle/>
          <a:p>
            <a:r>
              <a:rPr lang="en-GB" sz="2400" b="1" dirty="0">
                <a:solidFill>
                  <a:srgbClr val="695A46">
                    <a:lumMod val="50000"/>
                  </a:srgbClr>
                </a:solidFill>
                <a:latin typeface="Roboto Condensed Light" panose="02000000000000000000" pitchFamily="2" charset="0"/>
                <a:ea typeface="Roboto Condensed Light" panose="02000000000000000000" pitchFamily="2" charset="0"/>
                <a:cs typeface="Open Sans" panose="020B0606030504020204" pitchFamily="34" charset="0"/>
              </a:rPr>
              <a:t>KNOWLEDGE UPDATE</a:t>
            </a:r>
            <a:endParaRPr lang="en-IN" sz="2400" b="1" dirty="0">
              <a:solidFill>
                <a:srgbClr val="695A46">
                  <a:lumMod val="50000"/>
                </a:srgbClr>
              </a:solidFill>
              <a:latin typeface="Roboto Condensed Light" panose="02000000000000000000" pitchFamily="2" charset="0"/>
              <a:ea typeface="Roboto Condensed Light" panose="02000000000000000000" pitchFamily="2" charset="0"/>
              <a:cs typeface="Open Sans" panose="020B0606030504020204" pitchFamily="34" charset="0"/>
            </a:endParaRPr>
          </a:p>
        </p:txBody>
      </p:sp>
      <p:sp>
        <p:nvSpPr>
          <p:cNvPr id="214" name="Freeform 67">
            <a:extLst>
              <a:ext uri="{FF2B5EF4-FFF2-40B4-BE49-F238E27FC236}">
                <a16:creationId xmlns:a16="http://schemas.microsoft.com/office/drawing/2014/main" id="{527D9D5B-7AE2-4B34-A06E-3A1E460F9FD4}"/>
              </a:ext>
            </a:extLst>
          </p:cNvPr>
          <p:cNvSpPr/>
          <p:nvPr/>
        </p:nvSpPr>
        <p:spPr>
          <a:xfrm>
            <a:off x="6972300" y="5450946"/>
            <a:ext cx="1126283" cy="1126436"/>
          </a:xfrm>
          <a:custGeom>
            <a:avLst/>
            <a:gdLst>
              <a:gd name="connsiteX0" fmla="*/ 563218 w 1126283"/>
              <a:gd name="connsiteY0" fmla="*/ 0 h 1126436"/>
              <a:gd name="connsiteX1" fmla="*/ 1114993 w 1126283"/>
              <a:gd name="connsiteY1" fmla="*/ 449710 h 1126436"/>
              <a:gd name="connsiteX2" fmla="*/ 1126283 w 1126283"/>
              <a:gd name="connsiteY2" fmla="*/ 561697 h 1126436"/>
              <a:gd name="connsiteX3" fmla="*/ 1077782 w 1126283"/>
              <a:gd name="connsiteY3" fmla="*/ 566586 h 1126436"/>
              <a:gd name="connsiteX4" fmla="*/ 854102 w 1126283"/>
              <a:gd name="connsiteY4" fmla="*/ 841033 h 1126436"/>
              <a:gd name="connsiteX5" fmla="*/ 901945 w 1126283"/>
              <a:gd name="connsiteY5" fmla="*/ 997661 h 1126436"/>
              <a:gd name="connsiteX6" fmla="*/ 908291 w 1126283"/>
              <a:gd name="connsiteY6" fmla="*/ 1005353 h 1126436"/>
              <a:gd name="connsiteX7" fmla="*/ 878119 w 1126283"/>
              <a:gd name="connsiteY7" fmla="*/ 1030247 h 1126436"/>
              <a:gd name="connsiteX8" fmla="*/ 563218 w 1126283"/>
              <a:gd name="connsiteY8" fmla="*/ 1126436 h 1126436"/>
              <a:gd name="connsiteX9" fmla="*/ 0 w 1126283"/>
              <a:gd name="connsiteY9" fmla="*/ 563218 h 1126436"/>
              <a:gd name="connsiteX10" fmla="*/ 563218 w 1126283"/>
              <a:gd name="connsiteY10" fmla="*/ 0 h 1126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6283" h="1126436">
                <a:moveTo>
                  <a:pt x="563218" y="0"/>
                </a:moveTo>
                <a:cubicBezTo>
                  <a:pt x="835393" y="0"/>
                  <a:pt x="1062476" y="193061"/>
                  <a:pt x="1114993" y="449710"/>
                </a:cubicBezTo>
                <a:lnTo>
                  <a:pt x="1126283" y="561697"/>
                </a:lnTo>
                <a:lnTo>
                  <a:pt x="1077782" y="566586"/>
                </a:lnTo>
                <a:cubicBezTo>
                  <a:pt x="950128" y="592708"/>
                  <a:pt x="854102" y="705657"/>
                  <a:pt x="854102" y="841033"/>
                </a:cubicBezTo>
                <a:cubicBezTo>
                  <a:pt x="854102" y="899052"/>
                  <a:pt x="871739" y="952951"/>
                  <a:pt x="901945" y="997661"/>
                </a:cubicBezTo>
                <a:lnTo>
                  <a:pt x="908291" y="1005353"/>
                </a:lnTo>
                <a:lnTo>
                  <a:pt x="878119" y="1030247"/>
                </a:lnTo>
                <a:cubicBezTo>
                  <a:pt x="788228" y="1090976"/>
                  <a:pt x="679864" y="1126436"/>
                  <a:pt x="563218" y="1126436"/>
                </a:cubicBezTo>
                <a:cubicBezTo>
                  <a:pt x="252161" y="1126436"/>
                  <a:pt x="0" y="874275"/>
                  <a:pt x="0" y="563218"/>
                </a:cubicBezTo>
                <a:cubicBezTo>
                  <a:pt x="0" y="252161"/>
                  <a:pt x="252161" y="0"/>
                  <a:pt x="563218" y="0"/>
                </a:cubicBezTo>
                <a:close/>
              </a:path>
            </a:pathLst>
          </a:cu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400" b="1" i="0" u="none" strike="noStrike" kern="0" cap="none" spc="0" normalizeH="0" baseline="0" noProof="0" dirty="0">
                <a:ln>
                  <a:noFill/>
                </a:ln>
                <a:solidFill>
                  <a:prstClr val="white"/>
                </a:solidFill>
                <a:effectLst/>
                <a:uLnTx/>
                <a:uFillTx/>
                <a:latin typeface="Calibri" panose="020F0502020204030204"/>
                <a:ea typeface="+mn-ea"/>
                <a:cs typeface="+mn-cs"/>
              </a:rPr>
              <a:t>60%</a:t>
            </a:r>
            <a:endParaRPr kumimoji="0" lang="en-IN" sz="2400" b="1" i="0" u="none" strike="noStrike" kern="0" cap="none" spc="0" normalizeH="0" baseline="0" noProof="0" dirty="0">
              <a:ln>
                <a:noFill/>
              </a:ln>
              <a:solidFill>
                <a:prstClr val="white"/>
              </a:solidFill>
              <a:effectLst/>
              <a:uLnTx/>
              <a:uFillTx/>
              <a:latin typeface="Calibri" panose="020F0502020204030204"/>
              <a:ea typeface="+mn-ea"/>
              <a:cs typeface="+mn-cs"/>
            </a:endParaRPr>
          </a:p>
        </p:txBody>
      </p:sp>
      <p:cxnSp>
        <p:nvCxnSpPr>
          <p:cNvPr id="215" name="Straight Connector 68">
            <a:extLst>
              <a:ext uri="{FF2B5EF4-FFF2-40B4-BE49-F238E27FC236}">
                <a16:creationId xmlns:a16="http://schemas.microsoft.com/office/drawing/2014/main" id="{911C9AA8-03EC-4402-9FD1-4FC3EA870D4C}"/>
              </a:ext>
            </a:extLst>
          </p:cNvPr>
          <p:cNvCxnSpPr/>
          <p:nvPr/>
        </p:nvCxnSpPr>
        <p:spPr>
          <a:xfrm>
            <a:off x="3819777" y="3392192"/>
            <a:ext cx="1485900" cy="0"/>
          </a:xfrm>
          <a:prstGeom prst="line">
            <a:avLst/>
          </a:prstGeom>
          <a:noFill/>
          <a:ln w="12700" cap="flat" cmpd="sng" algn="ctr">
            <a:solidFill>
              <a:sysClr val="windowText" lastClr="000000">
                <a:lumMod val="65000"/>
                <a:lumOff val="35000"/>
              </a:sysClr>
            </a:solidFill>
            <a:prstDash val="dash"/>
            <a:miter lim="800000"/>
          </a:ln>
          <a:effectLst/>
        </p:spPr>
      </p:cxnSp>
      <p:sp>
        <p:nvSpPr>
          <p:cNvPr id="217" name="TextBox 70">
            <a:extLst>
              <a:ext uri="{FF2B5EF4-FFF2-40B4-BE49-F238E27FC236}">
                <a16:creationId xmlns:a16="http://schemas.microsoft.com/office/drawing/2014/main" id="{6586EAF6-D36C-4B94-B07D-8097D909E05D}"/>
              </a:ext>
            </a:extLst>
          </p:cNvPr>
          <p:cNvSpPr txBox="1"/>
          <p:nvPr/>
        </p:nvSpPr>
        <p:spPr>
          <a:xfrm>
            <a:off x="5650517" y="3235261"/>
            <a:ext cx="1362489"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Creative idea</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18" name="Rectangle 71">
            <a:extLst>
              <a:ext uri="{FF2B5EF4-FFF2-40B4-BE49-F238E27FC236}">
                <a16:creationId xmlns:a16="http://schemas.microsoft.com/office/drawing/2014/main" id="{C78FAA28-7954-47E2-8A30-82E5182A53E4}"/>
              </a:ext>
            </a:extLst>
          </p:cNvPr>
          <p:cNvSpPr/>
          <p:nvPr/>
        </p:nvSpPr>
        <p:spPr>
          <a:xfrm>
            <a:off x="7096889" y="3056751"/>
            <a:ext cx="3309484"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Proin</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limi</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commodo</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19" name="Straight Connector 72">
            <a:extLst>
              <a:ext uri="{FF2B5EF4-FFF2-40B4-BE49-F238E27FC236}">
                <a16:creationId xmlns:a16="http://schemas.microsoft.com/office/drawing/2014/main" id="{DBE62F83-2AB6-4210-9B44-B4208BBD082C}"/>
              </a:ext>
            </a:extLst>
          </p:cNvPr>
          <p:cNvCxnSpPr/>
          <p:nvPr/>
        </p:nvCxnSpPr>
        <p:spPr>
          <a:xfrm>
            <a:off x="7011161" y="3160389"/>
            <a:ext cx="0" cy="500167"/>
          </a:xfrm>
          <a:prstGeom prst="line">
            <a:avLst/>
          </a:prstGeom>
          <a:noFill/>
          <a:ln w="57150" cap="flat" cmpd="sng" algn="ctr">
            <a:solidFill>
              <a:schemeClr val="accent2"/>
            </a:solidFill>
            <a:prstDash val="solid"/>
            <a:miter lim="800000"/>
          </a:ln>
          <a:effectLst/>
        </p:spPr>
      </p:cxnSp>
    </p:spTree>
    <p:extLst>
      <p:ext uri="{BB962C8B-B14F-4D97-AF65-F5344CB8AC3E}">
        <p14:creationId xmlns:p14="http://schemas.microsoft.com/office/powerpoint/2010/main" val="2616964213"/>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fade">
                                      <p:cBhvr>
                                        <p:cTn id="7" dur="500"/>
                                        <p:tgtEl>
                                          <p:spTgt spid="81"/>
                                        </p:tgtEl>
                                      </p:cBhvr>
                                    </p:animEffect>
                                    <p:anim calcmode="lin" valueType="num">
                                      <p:cBhvr>
                                        <p:cTn id="8" dur="500" fill="hold"/>
                                        <p:tgtEl>
                                          <p:spTgt spid="81"/>
                                        </p:tgtEl>
                                        <p:attrNameLst>
                                          <p:attrName>ppt_x</p:attrName>
                                        </p:attrNameLst>
                                      </p:cBhvr>
                                      <p:tavLst>
                                        <p:tav tm="0">
                                          <p:val>
                                            <p:strVal val="#ppt_x"/>
                                          </p:val>
                                        </p:tav>
                                        <p:tav tm="100000">
                                          <p:val>
                                            <p:strVal val="#ppt_x"/>
                                          </p:val>
                                        </p:tav>
                                      </p:tavLst>
                                    </p:anim>
                                    <p:anim calcmode="lin" valueType="num">
                                      <p:cBhvr>
                                        <p:cTn id="9" dur="500" fill="hold"/>
                                        <p:tgtEl>
                                          <p:spTgt spid="8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8" fill="hold" nodeType="afterEffect">
                                  <p:stCondLst>
                                    <p:cond delay="0"/>
                                  </p:stCondLst>
                                  <p:childTnLst>
                                    <p:set>
                                      <p:cBhvr>
                                        <p:cTn id="12" dur="1" fill="hold">
                                          <p:stCondLst>
                                            <p:cond delay="0"/>
                                          </p:stCondLst>
                                        </p:cTn>
                                        <p:tgtEl>
                                          <p:spTgt spid="196"/>
                                        </p:tgtEl>
                                        <p:attrNameLst>
                                          <p:attrName>style.visibility</p:attrName>
                                        </p:attrNameLst>
                                      </p:cBhvr>
                                      <p:to>
                                        <p:strVal val="visible"/>
                                      </p:to>
                                    </p:set>
                                    <p:animEffect transition="in" filter="wipe(left)">
                                      <p:cBhvr>
                                        <p:cTn id="13" dur="500"/>
                                        <p:tgtEl>
                                          <p:spTgt spid="196"/>
                                        </p:tgtEl>
                                      </p:cBhvr>
                                    </p:animEffect>
                                  </p:childTnLst>
                                </p:cTn>
                              </p:par>
                            </p:childTnLst>
                          </p:cTn>
                        </p:par>
                        <p:par>
                          <p:cTn id="14" fill="hold">
                            <p:stCondLst>
                              <p:cond delay="1000"/>
                            </p:stCondLst>
                            <p:childTnLst>
                              <p:par>
                                <p:cTn id="15" presetID="22" presetClass="entr" presetSubtype="8" fill="hold" grpId="0" nodeType="afterEffect">
                                  <p:stCondLst>
                                    <p:cond delay="0"/>
                                  </p:stCondLst>
                                  <p:childTnLst>
                                    <p:set>
                                      <p:cBhvr>
                                        <p:cTn id="16" dur="1" fill="hold">
                                          <p:stCondLst>
                                            <p:cond delay="0"/>
                                          </p:stCondLst>
                                        </p:cTn>
                                        <p:tgtEl>
                                          <p:spTgt spid="204"/>
                                        </p:tgtEl>
                                        <p:attrNameLst>
                                          <p:attrName>style.visibility</p:attrName>
                                        </p:attrNameLst>
                                      </p:cBhvr>
                                      <p:to>
                                        <p:strVal val="visible"/>
                                      </p:to>
                                    </p:set>
                                    <p:animEffect transition="in" filter="wipe(left)">
                                      <p:cBhvr>
                                        <p:cTn id="17" dur="500"/>
                                        <p:tgtEl>
                                          <p:spTgt spid="204"/>
                                        </p:tgtEl>
                                      </p:cBhvr>
                                    </p:animEffect>
                                  </p:childTnLst>
                                </p:cTn>
                              </p:par>
                            </p:childTnLst>
                          </p:cTn>
                        </p:par>
                        <p:par>
                          <p:cTn id="18" fill="hold">
                            <p:stCondLst>
                              <p:cond delay="1500"/>
                            </p:stCondLst>
                            <p:childTnLst>
                              <p:par>
                                <p:cTn id="19" presetID="22" presetClass="entr" presetSubtype="4" fill="hold" nodeType="afterEffect">
                                  <p:stCondLst>
                                    <p:cond delay="0"/>
                                  </p:stCondLst>
                                  <p:childTnLst>
                                    <p:set>
                                      <p:cBhvr>
                                        <p:cTn id="20" dur="1" fill="hold">
                                          <p:stCondLst>
                                            <p:cond delay="0"/>
                                          </p:stCondLst>
                                        </p:cTn>
                                        <p:tgtEl>
                                          <p:spTgt spid="206"/>
                                        </p:tgtEl>
                                        <p:attrNameLst>
                                          <p:attrName>style.visibility</p:attrName>
                                        </p:attrNameLst>
                                      </p:cBhvr>
                                      <p:to>
                                        <p:strVal val="visible"/>
                                      </p:to>
                                    </p:set>
                                    <p:animEffect transition="in" filter="wipe(down)">
                                      <p:cBhvr>
                                        <p:cTn id="21" dur="500"/>
                                        <p:tgtEl>
                                          <p:spTgt spid="206"/>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205"/>
                                        </p:tgtEl>
                                        <p:attrNameLst>
                                          <p:attrName>style.visibility</p:attrName>
                                        </p:attrNameLst>
                                      </p:cBhvr>
                                      <p:to>
                                        <p:strVal val="visible"/>
                                      </p:to>
                                    </p:set>
                                    <p:animEffect transition="in" filter="fade">
                                      <p:cBhvr>
                                        <p:cTn id="25" dur="500"/>
                                        <p:tgtEl>
                                          <p:spTgt spid="205"/>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215"/>
                                        </p:tgtEl>
                                        <p:attrNameLst>
                                          <p:attrName>style.visibility</p:attrName>
                                        </p:attrNameLst>
                                      </p:cBhvr>
                                      <p:to>
                                        <p:strVal val="visible"/>
                                      </p:to>
                                    </p:set>
                                    <p:animEffect transition="in" filter="wipe(left)">
                                      <p:cBhvr>
                                        <p:cTn id="29" dur="500"/>
                                        <p:tgtEl>
                                          <p:spTgt spid="215"/>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217"/>
                                        </p:tgtEl>
                                        <p:attrNameLst>
                                          <p:attrName>style.visibility</p:attrName>
                                        </p:attrNameLst>
                                      </p:cBhvr>
                                      <p:to>
                                        <p:strVal val="visible"/>
                                      </p:to>
                                    </p:set>
                                    <p:animEffect transition="in" filter="wipe(left)">
                                      <p:cBhvr>
                                        <p:cTn id="33" dur="500"/>
                                        <p:tgtEl>
                                          <p:spTgt spid="217"/>
                                        </p:tgtEl>
                                      </p:cBhvr>
                                    </p:animEffect>
                                  </p:childTnLst>
                                </p:cTn>
                              </p:par>
                            </p:childTnLst>
                          </p:cTn>
                        </p:par>
                        <p:par>
                          <p:cTn id="34" fill="hold">
                            <p:stCondLst>
                              <p:cond delay="3500"/>
                            </p:stCondLst>
                            <p:childTnLst>
                              <p:par>
                                <p:cTn id="35" presetID="22" presetClass="entr" presetSubtype="4" fill="hold" nodeType="afterEffect">
                                  <p:stCondLst>
                                    <p:cond delay="0"/>
                                  </p:stCondLst>
                                  <p:childTnLst>
                                    <p:set>
                                      <p:cBhvr>
                                        <p:cTn id="36" dur="1" fill="hold">
                                          <p:stCondLst>
                                            <p:cond delay="0"/>
                                          </p:stCondLst>
                                        </p:cTn>
                                        <p:tgtEl>
                                          <p:spTgt spid="219"/>
                                        </p:tgtEl>
                                        <p:attrNameLst>
                                          <p:attrName>style.visibility</p:attrName>
                                        </p:attrNameLst>
                                      </p:cBhvr>
                                      <p:to>
                                        <p:strVal val="visible"/>
                                      </p:to>
                                    </p:set>
                                    <p:animEffect transition="in" filter="wipe(down)">
                                      <p:cBhvr>
                                        <p:cTn id="37" dur="500"/>
                                        <p:tgtEl>
                                          <p:spTgt spid="219"/>
                                        </p:tgtEl>
                                      </p:cBhvr>
                                    </p:animEffect>
                                  </p:childTnLst>
                                </p:cTn>
                              </p:par>
                            </p:childTnLst>
                          </p:cTn>
                        </p:par>
                        <p:par>
                          <p:cTn id="38" fill="hold">
                            <p:stCondLst>
                              <p:cond delay="4000"/>
                            </p:stCondLst>
                            <p:childTnLst>
                              <p:par>
                                <p:cTn id="39" presetID="10" presetClass="entr" presetSubtype="0" fill="hold" grpId="0" nodeType="afterEffect">
                                  <p:stCondLst>
                                    <p:cond delay="0"/>
                                  </p:stCondLst>
                                  <p:childTnLst>
                                    <p:set>
                                      <p:cBhvr>
                                        <p:cTn id="40" dur="1" fill="hold">
                                          <p:stCondLst>
                                            <p:cond delay="0"/>
                                          </p:stCondLst>
                                        </p:cTn>
                                        <p:tgtEl>
                                          <p:spTgt spid="218"/>
                                        </p:tgtEl>
                                        <p:attrNameLst>
                                          <p:attrName>style.visibility</p:attrName>
                                        </p:attrNameLst>
                                      </p:cBhvr>
                                      <p:to>
                                        <p:strVal val="visible"/>
                                      </p:to>
                                    </p:set>
                                    <p:animEffect transition="in" filter="fade">
                                      <p:cBhvr>
                                        <p:cTn id="41" dur="500"/>
                                        <p:tgtEl>
                                          <p:spTgt spid="218"/>
                                        </p:tgtEl>
                                      </p:cBhvr>
                                    </p:animEffect>
                                  </p:childTnLst>
                                </p:cTn>
                              </p:par>
                            </p:childTnLst>
                          </p:cTn>
                        </p:par>
                        <p:par>
                          <p:cTn id="42" fill="hold">
                            <p:stCondLst>
                              <p:cond delay="4500"/>
                            </p:stCondLst>
                            <p:childTnLst>
                              <p:par>
                                <p:cTn id="43" presetID="22" presetClass="entr" presetSubtype="8" fill="hold" nodeType="afterEffect">
                                  <p:stCondLst>
                                    <p:cond delay="0"/>
                                  </p:stCondLst>
                                  <p:childTnLst>
                                    <p:set>
                                      <p:cBhvr>
                                        <p:cTn id="44" dur="1" fill="hold">
                                          <p:stCondLst>
                                            <p:cond delay="0"/>
                                          </p:stCondLst>
                                        </p:cTn>
                                        <p:tgtEl>
                                          <p:spTgt spid="200"/>
                                        </p:tgtEl>
                                        <p:attrNameLst>
                                          <p:attrName>style.visibility</p:attrName>
                                        </p:attrNameLst>
                                      </p:cBhvr>
                                      <p:to>
                                        <p:strVal val="visible"/>
                                      </p:to>
                                    </p:set>
                                    <p:animEffect transition="in" filter="wipe(left)">
                                      <p:cBhvr>
                                        <p:cTn id="45" dur="500"/>
                                        <p:tgtEl>
                                          <p:spTgt spid="200"/>
                                        </p:tgtEl>
                                      </p:cBhvr>
                                    </p:animEffect>
                                  </p:childTnLst>
                                </p:cTn>
                              </p:par>
                            </p:childTnLst>
                          </p:cTn>
                        </p:par>
                        <p:par>
                          <p:cTn id="46" fill="hold">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210"/>
                                        </p:tgtEl>
                                        <p:attrNameLst>
                                          <p:attrName>style.visibility</p:attrName>
                                        </p:attrNameLst>
                                      </p:cBhvr>
                                      <p:to>
                                        <p:strVal val="visible"/>
                                      </p:to>
                                    </p:set>
                                    <p:animEffect transition="in" filter="wipe(left)">
                                      <p:cBhvr>
                                        <p:cTn id="49" dur="500"/>
                                        <p:tgtEl>
                                          <p:spTgt spid="210"/>
                                        </p:tgtEl>
                                      </p:cBhvr>
                                    </p:animEffect>
                                  </p:childTnLst>
                                </p:cTn>
                              </p:par>
                            </p:childTnLst>
                          </p:cTn>
                        </p:par>
                        <p:par>
                          <p:cTn id="50" fill="hold">
                            <p:stCondLst>
                              <p:cond delay="5500"/>
                            </p:stCondLst>
                            <p:childTnLst>
                              <p:par>
                                <p:cTn id="51" presetID="22" presetClass="entr" presetSubtype="4" fill="hold" nodeType="afterEffect">
                                  <p:stCondLst>
                                    <p:cond delay="0"/>
                                  </p:stCondLst>
                                  <p:childTnLst>
                                    <p:set>
                                      <p:cBhvr>
                                        <p:cTn id="52" dur="1" fill="hold">
                                          <p:stCondLst>
                                            <p:cond delay="0"/>
                                          </p:stCondLst>
                                        </p:cTn>
                                        <p:tgtEl>
                                          <p:spTgt spid="212"/>
                                        </p:tgtEl>
                                        <p:attrNameLst>
                                          <p:attrName>style.visibility</p:attrName>
                                        </p:attrNameLst>
                                      </p:cBhvr>
                                      <p:to>
                                        <p:strVal val="visible"/>
                                      </p:to>
                                    </p:set>
                                    <p:animEffect transition="in" filter="wipe(down)">
                                      <p:cBhvr>
                                        <p:cTn id="53" dur="500"/>
                                        <p:tgtEl>
                                          <p:spTgt spid="212"/>
                                        </p:tgtEl>
                                      </p:cBhvr>
                                    </p:animEffect>
                                  </p:childTnLst>
                                </p:cTn>
                              </p:par>
                            </p:childTnLst>
                          </p:cTn>
                        </p:par>
                        <p:par>
                          <p:cTn id="54" fill="hold">
                            <p:stCondLst>
                              <p:cond delay="6000"/>
                            </p:stCondLst>
                            <p:childTnLst>
                              <p:par>
                                <p:cTn id="55" presetID="10" presetClass="entr" presetSubtype="0" fill="hold" grpId="0" nodeType="afterEffect">
                                  <p:stCondLst>
                                    <p:cond delay="0"/>
                                  </p:stCondLst>
                                  <p:childTnLst>
                                    <p:set>
                                      <p:cBhvr>
                                        <p:cTn id="56" dur="1" fill="hold">
                                          <p:stCondLst>
                                            <p:cond delay="0"/>
                                          </p:stCondLst>
                                        </p:cTn>
                                        <p:tgtEl>
                                          <p:spTgt spid="211"/>
                                        </p:tgtEl>
                                        <p:attrNameLst>
                                          <p:attrName>style.visibility</p:attrName>
                                        </p:attrNameLst>
                                      </p:cBhvr>
                                      <p:to>
                                        <p:strVal val="visible"/>
                                      </p:to>
                                    </p:set>
                                    <p:animEffect transition="in" filter="fade">
                                      <p:cBhvr>
                                        <p:cTn id="57" dur="500"/>
                                        <p:tgtEl>
                                          <p:spTgt spid="211"/>
                                        </p:tgtEl>
                                      </p:cBhvr>
                                    </p:animEffect>
                                  </p:childTnLst>
                                </p:cTn>
                              </p:par>
                            </p:childTnLst>
                          </p:cTn>
                        </p:par>
                        <p:par>
                          <p:cTn id="58" fill="hold">
                            <p:stCondLst>
                              <p:cond delay="6500"/>
                            </p:stCondLst>
                            <p:childTnLst>
                              <p:par>
                                <p:cTn id="59" presetID="22" presetClass="entr" presetSubtype="8" fill="hold" nodeType="afterEffect">
                                  <p:stCondLst>
                                    <p:cond delay="0"/>
                                  </p:stCondLst>
                                  <p:childTnLst>
                                    <p:set>
                                      <p:cBhvr>
                                        <p:cTn id="60" dur="1" fill="hold">
                                          <p:stCondLst>
                                            <p:cond delay="0"/>
                                          </p:stCondLst>
                                        </p:cTn>
                                        <p:tgtEl>
                                          <p:spTgt spid="203"/>
                                        </p:tgtEl>
                                        <p:attrNameLst>
                                          <p:attrName>style.visibility</p:attrName>
                                        </p:attrNameLst>
                                      </p:cBhvr>
                                      <p:to>
                                        <p:strVal val="visible"/>
                                      </p:to>
                                    </p:set>
                                    <p:animEffect transition="in" filter="wipe(left)">
                                      <p:cBhvr>
                                        <p:cTn id="61" dur="500"/>
                                        <p:tgtEl>
                                          <p:spTgt spid="203"/>
                                        </p:tgtEl>
                                      </p:cBhvr>
                                    </p:animEffect>
                                  </p:childTnLst>
                                </p:cTn>
                              </p:par>
                            </p:childTnLst>
                          </p:cTn>
                        </p:par>
                        <p:par>
                          <p:cTn id="62" fill="hold">
                            <p:stCondLst>
                              <p:cond delay="7000"/>
                            </p:stCondLst>
                            <p:childTnLst>
                              <p:par>
                                <p:cTn id="63" presetID="22" presetClass="entr" presetSubtype="8" fill="hold" grpId="0" nodeType="afterEffect">
                                  <p:stCondLst>
                                    <p:cond delay="0"/>
                                  </p:stCondLst>
                                  <p:childTnLst>
                                    <p:set>
                                      <p:cBhvr>
                                        <p:cTn id="64" dur="1" fill="hold">
                                          <p:stCondLst>
                                            <p:cond delay="0"/>
                                          </p:stCondLst>
                                        </p:cTn>
                                        <p:tgtEl>
                                          <p:spTgt spid="207"/>
                                        </p:tgtEl>
                                        <p:attrNameLst>
                                          <p:attrName>style.visibility</p:attrName>
                                        </p:attrNameLst>
                                      </p:cBhvr>
                                      <p:to>
                                        <p:strVal val="visible"/>
                                      </p:to>
                                    </p:set>
                                    <p:animEffect transition="in" filter="wipe(left)">
                                      <p:cBhvr>
                                        <p:cTn id="65" dur="500"/>
                                        <p:tgtEl>
                                          <p:spTgt spid="207"/>
                                        </p:tgtEl>
                                      </p:cBhvr>
                                    </p:animEffect>
                                  </p:childTnLst>
                                </p:cTn>
                              </p:par>
                            </p:childTnLst>
                          </p:cTn>
                        </p:par>
                        <p:par>
                          <p:cTn id="66" fill="hold">
                            <p:stCondLst>
                              <p:cond delay="7500"/>
                            </p:stCondLst>
                            <p:childTnLst>
                              <p:par>
                                <p:cTn id="67" presetID="22" presetClass="entr" presetSubtype="4" fill="hold" nodeType="afterEffect">
                                  <p:stCondLst>
                                    <p:cond delay="0"/>
                                  </p:stCondLst>
                                  <p:childTnLst>
                                    <p:set>
                                      <p:cBhvr>
                                        <p:cTn id="68" dur="1" fill="hold">
                                          <p:stCondLst>
                                            <p:cond delay="0"/>
                                          </p:stCondLst>
                                        </p:cTn>
                                        <p:tgtEl>
                                          <p:spTgt spid="209"/>
                                        </p:tgtEl>
                                        <p:attrNameLst>
                                          <p:attrName>style.visibility</p:attrName>
                                        </p:attrNameLst>
                                      </p:cBhvr>
                                      <p:to>
                                        <p:strVal val="visible"/>
                                      </p:to>
                                    </p:set>
                                    <p:animEffect transition="in" filter="wipe(down)">
                                      <p:cBhvr>
                                        <p:cTn id="69" dur="500"/>
                                        <p:tgtEl>
                                          <p:spTgt spid="209"/>
                                        </p:tgtEl>
                                      </p:cBhvr>
                                    </p:animEffect>
                                  </p:childTnLst>
                                </p:cTn>
                              </p:par>
                            </p:childTnLst>
                          </p:cTn>
                        </p:par>
                        <p:par>
                          <p:cTn id="70" fill="hold">
                            <p:stCondLst>
                              <p:cond delay="8000"/>
                            </p:stCondLst>
                            <p:childTnLst>
                              <p:par>
                                <p:cTn id="71" presetID="10" presetClass="entr" presetSubtype="0" fill="hold" grpId="0" nodeType="afterEffect">
                                  <p:stCondLst>
                                    <p:cond delay="0"/>
                                  </p:stCondLst>
                                  <p:childTnLst>
                                    <p:set>
                                      <p:cBhvr>
                                        <p:cTn id="72" dur="1" fill="hold">
                                          <p:stCondLst>
                                            <p:cond delay="0"/>
                                          </p:stCondLst>
                                        </p:cTn>
                                        <p:tgtEl>
                                          <p:spTgt spid="208"/>
                                        </p:tgtEl>
                                        <p:attrNameLst>
                                          <p:attrName>style.visibility</p:attrName>
                                        </p:attrNameLst>
                                      </p:cBhvr>
                                      <p:to>
                                        <p:strVal val="visible"/>
                                      </p:to>
                                    </p:set>
                                    <p:animEffect transition="in" filter="fade">
                                      <p:cBhvr>
                                        <p:cTn id="73" dur="500"/>
                                        <p:tgtEl>
                                          <p:spTgt spid="208"/>
                                        </p:tgtEl>
                                      </p:cBhvr>
                                    </p:animEffect>
                                  </p:childTnLst>
                                </p:cTn>
                              </p:par>
                            </p:childTnLst>
                          </p:cTn>
                        </p:par>
                        <p:par>
                          <p:cTn id="74" fill="hold">
                            <p:stCondLst>
                              <p:cond delay="8500"/>
                            </p:stCondLst>
                            <p:childTnLst>
                              <p:par>
                                <p:cTn id="75" presetID="22" presetClass="entr" presetSubtype="8" fill="hold" nodeType="afterEffect">
                                  <p:stCondLst>
                                    <p:cond delay="0"/>
                                  </p:stCondLst>
                                  <p:childTnLst>
                                    <p:set>
                                      <p:cBhvr>
                                        <p:cTn id="76" dur="1" fill="hold">
                                          <p:stCondLst>
                                            <p:cond delay="0"/>
                                          </p:stCondLst>
                                        </p:cTn>
                                        <p:tgtEl>
                                          <p:spTgt spid="197"/>
                                        </p:tgtEl>
                                        <p:attrNameLst>
                                          <p:attrName>style.visibility</p:attrName>
                                        </p:attrNameLst>
                                      </p:cBhvr>
                                      <p:to>
                                        <p:strVal val="visible"/>
                                      </p:to>
                                    </p:set>
                                    <p:animEffect transition="in" filter="wipe(left)">
                                      <p:cBhvr>
                                        <p:cTn id="77" dur="500"/>
                                        <p:tgtEl>
                                          <p:spTgt spid="197"/>
                                        </p:tgtEl>
                                      </p:cBhvr>
                                    </p:animEffect>
                                  </p:childTnLst>
                                </p:cTn>
                              </p:par>
                            </p:childTnLst>
                          </p:cTn>
                        </p:par>
                        <p:par>
                          <p:cTn id="78" fill="hold">
                            <p:stCondLst>
                              <p:cond delay="9000"/>
                            </p:stCondLst>
                            <p:childTnLst>
                              <p:par>
                                <p:cTn id="79" presetID="42" presetClass="entr" presetSubtype="0" fill="hold" grpId="0" nodeType="afterEffect">
                                  <p:stCondLst>
                                    <p:cond delay="0"/>
                                  </p:stCondLst>
                                  <p:childTnLst>
                                    <p:set>
                                      <p:cBhvr>
                                        <p:cTn id="80" dur="1" fill="hold">
                                          <p:stCondLst>
                                            <p:cond delay="0"/>
                                          </p:stCondLst>
                                        </p:cTn>
                                        <p:tgtEl>
                                          <p:spTgt spid="214"/>
                                        </p:tgtEl>
                                        <p:attrNameLst>
                                          <p:attrName>style.visibility</p:attrName>
                                        </p:attrNameLst>
                                      </p:cBhvr>
                                      <p:to>
                                        <p:strVal val="visible"/>
                                      </p:to>
                                    </p:set>
                                    <p:animEffect transition="in" filter="fade">
                                      <p:cBhvr>
                                        <p:cTn id="81" dur="500"/>
                                        <p:tgtEl>
                                          <p:spTgt spid="214"/>
                                        </p:tgtEl>
                                      </p:cBhvr>
                                    </p:animEffect>
                                    <p:anim calcmode="lin" valueType="num">
                                      <p:cBhvr>
                                        <p:cTn id="82" dur="500" fill="hold"/>
                                        <p:tgtEl>
                                          <p:spTgt spid="214"/>
                                        </p:tgtEl>
                                        <p:attrNameLst>
                                          <p:attrName>ppt_x</p:attrName>
                                        </p:attrNameLst>
                                      </p:cBhvr>
                                      <p:tavLst>
                                        <p:tav tm="0">
                                          <p:val>
                                            <p:strVal val="#ppt_x"/>
                                          </p:val>
                                        </p:tav>
                                        <p:tav tm="100000">
                                          <p:val>
                                            <p:strVal val="#ppt_x"/>
                                          </p:val>
                                        </p:tav>
                                      </p:tavLst>
                                    </p:anim>
                                    <p:anim calcmode="lin" valueType="num">
                                      <p:cBhvr>
                                        <p:cTn id="83" dur="500" fill="hold"/>
                                        <p:tgtEl>
                                          <p:spTgt spid="214"/>
                                        </p:tgtEl>
                                        <p:attrNameLst>
                                          <p:attrName>ppt_y</p:attrName>
                                        </p:attrNameLst>
                                      </p:cBhvr>
                                      <p:tavLst>
                                        <p:tav tm="0">
                                          <p:val>
                                            <p:strVal val="#ppt_y+.1"/>
                                          </p:val>
                                        </p:tav>
                                        <p:tav tm="100000">
                                          <p:val>
                                            <p:strVal val="#ppt_y"/>
                                          </p:val>
                                        </p:tav>
                                      </p:tavLst>
                                    </p:anim>
                                  </p:childTnLst>
                                </p:cTn>
                              </p:par>
                            </p:childTnLst>
                          </p:cTn>
                        </p:par>
                        <p:par>
                          <p:cTn id="84" fill="hold">
                            <p:stCondLst>
                              <p:cond delay="9500"/>
                            </p:stCondLst>
                            <p:childTnLst>
                              <p:par>
                                <p:cTn id="85" presetID="42" presetClass="entr" presetSubtype="0" fill="hold" grpId="0" nodeType="afterEffect">
                                  <p:stCondLst>
                                    <p:cond delay="0"/>
                                  </p:stCondLst>
                                  <p:childTnLst>
                                    <p:set>
                                      <p:cBhvr>
                                        <p:cTn id="86" dur="1" fill="hold">
                                          <p:stCondLst>
                                            <p:cond delay="0"/>
                                          </p:stCondLst>
                                        </p:cTn>
                                        <p:tgtEl>
                                          <p:spTgt spid="213"/>
                                        </p:tgtEl>
                                        <p:attrNameLst>
                                          <p:attrName>style.visibility</p:attrName>
                                        </p:attrNameLst>
                                      </p:cBhvr>
                                      <p:to>
                                        <p:strVal val="visible"/>
                                      </p:to>
                                    </p:set>
                                    <p:animEffect transition="in" filter="fade">
                                      <p:cBhvr>
                                        <p:cTn id="87" dur="500"/>
                                        <p:tgtEl>
                                          <p:spTgt spid="213"/>
                                        </p:tgtEl>
                                      </p:cBhvr>
                                    </p:animEffect>
                                    <p:anim calcmode="lin" valueType="num">
                                      <p:cBhvr>
                                        <p:cTn id="88" dur="500" fill="hold"/>
                                        <p:tgtEl>
                                          <p:spTgt spid="213"/>
                                        </p:tgtEl>
                                        <p:attrNameLst>
                                          <p:attrName>ppt_x</p:attrName>
                                        </p:attrNameLst>
                                      </p:cBhvr>
                                      <p:tavLst>
                                        <p:tav tm="0">
                                          <p:val>
                                            <p:strVal val="#ppt_x"/>
                                          </p:val>
                                        </p:tav>
                                        <p:tav tm="100000">
                                          <p:val>
                                            <p:strVal val="#ppt_x"/>
                                          </p:val>
                                        </p:tav>
                                      </p:tavLst>
                                    </p:anim>
                                    <p:anim calcmode="lin" valueType="num">
                                      <p:cBhvr>
                                        <p:cTn id="89" dur="500" fill="hold"/>
                                        <p:tgtEl>
                                          <p:spTgt spid="21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 grpId="0"/>
      <p:bldP spid="205" grpId="0"/>
      <p:bldP spid="207" grpId="0"/>
      <p:bldP spid="208" grpId="0"/>
      <p:bldP spid="210" grpId="0"/>
      <p:bldP spid="211" grpId="0"/>
      <p:bldP spid="213" grpId="0"/>
      <p:bldP spid="214" grpId="0" animBg="1"/>
      <p:bldP spid="217" grpId="0"/>
      <p:bldP spid="218"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81" name="Group 51">
            <a:extLst>
              <a:ext uri="{FF2B5EF4-FFF2-40B4-BE49-F238E27FC236}">
                <a16:creationId xmlns:a16="http://schemas.microsoft.com/office/drawing/2014/main" id="{DBA8F4A5-7122-4238-81CE-15EC0967BFC6}"/>
              </a:ext>
            </a:extLst>
          </p:cNvPr>
          <p:cNvGrpSpPr/>
          <p:nvPr/>
        </p:nvGrpSpPr>
        <p:grpSpPr>
          <a:xfrm>
            <a:off x="2400710" y="2213879"/>
            <a:ext cx="3720214" cy="1219481"/>
            <a:chOff x="2336892" y="2532062"/>
            <a:chExt cx="3720214" cy="1219481"/>
          </a:xfrm>
        </p:grpSpPr>
        <p:grpSp>
          <p:nvGrpSpPr>
            <p:cNvPr id="82" name="Group 90">
              <a:extLst>
                <a:ext uri="{FF2B5EF4-FFF2-40B4-BE49-F238E27FC236}">
                  <a16:creationId xmlns:a16="http://schemas.microsoft.com/office/drawing/2014/main" id="{981A008A-7C71-42FD-9C85-39F86D62387F}"/>
                </a:ext>
              </a:extLst>
            </p:cNvPr>
            <p:cNvGrpSpPr/>
            <p:nvPr/>
          </p:nvGrpSpPr>
          <p:grpSpPr>
            <a:xfrm flipH="1">
              <a:off x="2336892" y="2532062"/>
              <a:ext cx="3720214" cy="1219481"/>
              <a:chOff x="4533899" y="1638300"/>
              <a:chExt cx="3720214" cy="1219481"/>
            </a:xfrm>
          </p:grpSpPr>
          <p:sp>
            <p:nvSpPr>
              <p:cNvPr id="85" name="Rectangle 35">
                <a:extLst>
                  <a:ext uri="{FF2B5EF4-FFF2-40B4-BE49-F238E27FC236}">
                    <a16:creationId xmlns:a16="http://schemas.microsoft.com/office/drawing/2014/main" id="{ACB91BD0-D54A-4FCA-9EE1-272704A1F45F}"/>
                  </a:ext>
                </a:extLst>
              </p:cNvPr>
              <p:cNvSpPr/>
              <p:nvPr/>
            </p:nvSpPr>
            <p:spPr>
              <a:xfrm>
                <a:off x="7329489" y="1638300"/>
                <a:ext cx="924624" cy="1219481"/>
              </a:xfrm>
              <a:custGeom>
                <a:avLst/>
                <a:gdLst>
                  <a:gd name="connsiteX0" fmla="*/ 0 w 922243"/>
                  <a:gd name="connsiteY0" fmla="*/ 0 h 1219481"/>
                  <a:gd name="connsiteX1" fmla="*/ 922243 w 922243"/>
                  <a:gd name="connsiteY1" fmla="*/ 0 h 1219481"/>
                  <a:gd name="connsiteX2" fmla="*/ 922243 w 922243"/>
                  <a:gd name="connsiteY2" fmla="*/ 1219481 h 1219481"/>
                  <a:gd name="connsiteX3" fmla="*/ 0 w 922243"/>
                  <a:gd name="connsiteY3" fmla="*/ 1219481 h 1219481"/>
                  <a:gd name="connsiteX4" fmla="*/ 0 w 922243"/>
                  <a:gd name="connsiteY4" fmla="*/ 0 h 1219481"/>
                  <a:gd name="connsiteX0" fmla="*/ 0 w 922243"/>
                  <a:gd name="connsiteY0" fmla="*/ 0 h 1219481"/>
                  <a:gd name="connsiteX1" fmla="*/ 922243 w 922243"/>
                  <a:gd name="connsiteY1" fmla="*/ 0 h 1219481"/>
                  <a:gd name="connsiteX2" fmla="*/ 922243 w 922243"/>
                  <a:gd name="connsiteY2" fmla="*/ 400331 h 1219481"/>
                  <a:gd name="connsiteX3" fmla="*/ 0 w 922243"/>
                  <a:gd name="connsiteY3" fmla="*/ 1219481 h 1219481"/>
                  <a:gd name="connsiteX4" fmla="*/ 0 w 922243"/>
                  <a:gd name="connsiteY4" fmla="*/ 0 h 1219481"/>
                  <a:gd name="connsiteX0" fmla="*/ 0 w 924624"/>
                  <a:gd name="connsiteY0" fmla="*/ 0 h 1219481"/>
                  <a:gd name="connsiteX1" fmla="*/ 922243 w 924624"/>
                  <a:gd name="connsiteY1" fmla="*/ 0 h 1219481"/>
                  <a:gd name="connsiteX2" fmla="*/ 924624 w 924624"/>
                  <a:gd name="connsiteY2" fmla="*/ 383662 h 1219481"/>
                  <a:gd name="connsiteX3" fmla="*/ 0 w 924624"/>
                  <a:gd name="connsiteY3" fmla="*/ 1219481 h 1219481"/>
                  <a:gd name="connsiteX4" fmla="*/ 0 w 924624"/>
                  <a:gd name="connsiteY4" fmla="*/ 0 h 1219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24" h="1219481">
                    <a:moveTo>
                      <a:pt x="0" y="0"/>
                    </a:moveTo>
                    <a:lnTo>
                      <a:pt x="922243" y="0"/>
                    </a:lnTo>
                    <a:cubicBezTo>
                      <a:pt x="923037" y="127887"/>
                      <a:pt x="923830" y="255775"/>
                      <a:pt x="924624" y="383662"/>
                    </a:cubicBezTo>
                    <a:lnTo>
                      <a:pt x="0" y="1219481"/>
                    </a:lnTo>
                    <a:lnTo>
                      <a:pt x="0" y="0"/>
                    </a:lnTo>
                    <a:close/>
                  </a:path>
                </a:pathLst>
              </a:custGeom>
              <a:solidFill>
                <a:schemeClr val="accent1">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86" name="Freeform 92">
                <a:extLst>
                  <a:ext uri="{FF2B5EF4-FFF2-40B4-BE49-F238E27FC236}">
                    <a16:creationId xmlns:a16="http://schemas.microsoft.com/office/drawing/2014/main" id="{F8FE8DE2-3EDE-4CA8-8DCD-DDF98B128BA2}"/>
                  </a:ext>
                </a:extLst>
              </p:cNvPr>
              <p:cNvSpPr/>
              <p:nvPr/>
            </p:nvSpPr>
            <p:spPr>
              <a:xfrm>
                <a:off x="4533899" y="2024063"/>
                <a:ext cx="3717832" cy="83371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83" name="Oval 37">
              <a:extLst>
                <a:ext uri="{FF2B5EF4-FFF2-40B4-BE49-F238E27FC236}">
                  <a16:creationId xmlns:a16="http://schemas.microsoft.com/office/drawing/2014/main" id="{A4874464-EE65-4DB0-B513-A457EE73AC73}"/>
                </a:ext>
              </a:extLst>
            </p:cNvPr>
            <p:cNvSpPr/>
            <p:nvPr/>
          </p:nvSpPr>
          <p:spPr>
            <a:xfrm>
              <a:off x="5111750" y="3052109"/>
              <a:ext cx="565150" cy="565150"/>
            </a:xfrm>
            <a:prstGeom prst="ellipse">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rPr>
                <a:t>01</a:t>
              </a:r>
              <a:endParaRPr kumimoji="0" lang="en-IN"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84" name="Freeform 120">
              <a:extLst>
                <a:ext uri="{FF2B5EF4-FFF2-40B4-BE49-F238E27FC236}">
                  <a16:creationId xmlns:a16="http://schemas.microsoft.com/office/drawing/2014/main" id="{3B82653B-2F9B-4B05-ACFC-27733B5C6700}"/>
                </a:ext>
              </a:extLst>
            </p:cNvPr>
            <p:cNvSpPr/>
            <p:nvPr/>
          </p:nvSpPr>
          <p:spPr>
            <a:xfrm flipH="1">
              <a:off x="2466974" y="2955682"/>
              <a:ext cx="3509169" cy="74847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noFill/>
            <a:ln w="3175" cap="flat" cmpd="sng" algn="ctr">
              <a:solidFill>
                <a:sysClr val="window" lastClr="FFFFFF"/>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87" name="Group 55">
            <a:extLst>
              <a:ext uri="{FF2B5EF4-FFF2-40B4-BE49-F238E27FC236}">
                <a16:creationId xmlns:a16="http://schemas.microsoft.com/office/drawing/2014/main" id="{FB3A63D6-D3BD-4FC9-B005-59C43AD83CE2}"/>
              </a:ext>
            </a:extLst>
          </p:cNvPr>
          <p:cNvGrpSpPr/>
          <p:nvPr/>
        </p:nvGrpSpPr>
        <p:grpSpPr>
          <a:xfrm>
            <a:off x="2371389" y="3433358"/>
            <a:ext cx="3720214" cy="1219481"/>
            <a:chOff x="2336892" y="3751542"/>
            <a:chExt cx="3720214" cy="1219481"/>
          </a:xfrm>
        </p:grpSpPr>
        <p:grpSp>
          <p:nvGrpSpPr>
            <p:cNvPr id="88" name="Group 96">
              <a:extLst>
                <a:ext uri="{FF2B5EF4-FFF2-40B4-BE49-F238E27FC236}">
                  <a16:creationId xmlns:a16="http://schemas.microsoft.com/office/drawing/2014/main" id="{240326FB-5FB9-4852-B3F9-618B0D9602BC}"/>
                </a:ext>
              </a:extLst>
            </p:cNvPr>
            <p:cNvGrpSpPr/>
            <p:nvPr/>
          </p:nvGrpSpPr>
          <p:grpSpPr>
            <a:xfrm flipH="1" flipV="1">
              <a:off x="2336892" y="3751542"/>
              <a:ext cx="3720214" cy="1219481"/>
              <a:chOff x="4533899" y="1638300"/>
              <a:chExt cx="3720214" cy="1219481"/>
            </a:xfrm>
            <a:solidFill>
              <a:srgbClr val="262626">
                <a:lumMod val="75000"/>
              </a:srgbClr>
            </a:solidFill>
          </p:grpSpPr>
          <p:sp>
            <p:nvSpPr>
              <p:cNvPr id="91" name="Rectangle 35">
                <a:extLst>
                  <a:ext uri="{FF2B5EF4-FFF2-40B4-BE49-F238E27FC236}">
                    <a16:creationId xmlns:a16="http://schemas.microsoft.com/office/drawing/2014/main" id="{7C3C0F9E-7B16-4062-B940-390D5D614AF5}"/>
                  </a:ext>
                </a:extLst>
              </p:cNvPr>
              <p:cNvSpPr/>
              <p:nvPr/>
            </p:nvSpPr>
            <p:spPr>
              <a:xfrm>
                <a:off x="7329489" y="1638300"/>
                <a:ext cx="924624" cy="1219481"/>
              </a:xfrm>
              <a:custGeom>
                <a:avLst/>
                <a:gdLst>
                  <a:gd name="connsiteX0" fmla="*/ 0 w 922243"/>
                  <a:gd name="connsiteY0" fmla="*/ 0 h 1219481"/>
                  <a:gd name="connsiteX1" fmla="*/ 922243 w 922243"/>
                  <a:gd name="connsiteY1" fmla="*/ 0 h 1219481"/>
                  <a:gd name="connsiteX2" fmla="*/ 922243 w 922243"/>
                  <a:gd name="connsiteY2" fmla="*/ 1219481 h 1219481"/>
                  <a:gd name="connsiteX3" fmla="*/ 0 w 922243"/>
                  <a:gd name="connsiteY3" fmla="*/ 1219481 h 1219481"/>
                  <a:gd name="connsiteX4" fmla="*/ 0 w 922243"/>
                  <a:gd name="connsiteY4" fmla="*/ 0 h 1219481"/>
                  <a:gd name="connsiteX0" fmla="*/ 0 w 922243"/>
                  <a:gd name="connsiteY0" fmla="*/ 0 h 1219481"/>
                  <a:gd name="connsiteX1" fmla="*/ 922243 w 922243"/>
                  <a:gd name="connsiteY1" fmla="*/ 0 h 1219481"/>
                  <a:gd name="connsiteX2" fmla="*/ 922243 w 922243"/>
                  <a:gd name="connsiteY2" fmla="*/ 400331 h 1219481"/>
                  <a:gd name="connsiteX3" fmla="*/ 0 w 922243"/>
                  <a:gd name="connsiteY3" fmla="*/ 1219481 h 1219481"/>
                  <a:gd name="connsiteX4" fmla="*/ 0 w 922243"/>
                  <a:gd name="connsiteY4" fmla="*/ 0 h 1219481"/>
                  <a:gd name="connsiteX0" fmla="*/ 0 w 924624"/>
                  <a:gd name="connsiteY0" fmla="*/ 0 h 1219481"/>
                  <a:gd name="connsiteX1" fmla="*/ 922243 w 924624"/>
                  <a:gd name="connsiteY1" fmla="*/ 0 h 1219481"/>
                  <a:gd name="connsiteX2" fmla="*/ 924624 w 924624"/>
                  <a:gd name="connsiteY2" fmla="*/ 383662 h 1219481"/>
                  <a:gd name="connsiteX3" fmla="*/ 0 w 924624"/>
                  <a:gd name="connsiteY3" fmla="*/ 1219481 h 1219481"/>
                  <a:gd name="connsiteX4" fmla="*/ 0 w 924624"/>
                  <a:gd name="connsiteY4" fmla="*/ 0 h 1219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24" h="1219481">
                    <a:moveTo>
                      <a:pt x="0" y="0"/>
                    </a:moveTo>
                    <a:lnTo>
                      <a:pt x="922243" y="0"/>
                    </a:lnTo>
                    <a:cubicBezTo>
                      <a:pt x="923037" y="127887"/>
                      <a:pt x="923830" y="255775"/>
                      <a:pt x="924624" y="383662"/>
                    </a:cubicBezTo>
                    <a:lnTo>
                      <a:pt x="0" y="1219481"/>
                    </a:lnTo>
                    <a:lnTo>
                      <a:pt x="0" y="0"/>
                    </a:lnTo>
                    <a:close/>
                  </a:path>
                </a:pathLst>
              </a:custGeom>
              <a:solidFill>
                <a:schemeClr val="accent3">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2" name="Freeform 98">
                <a:extLst>
                  <a:ext uri="{FF2B5EF4-FFF2-40B4-BE49-F238E27FC236}">
                    <a16:creationId xmlns:a16="http://schemas.microsoft.com/office/drawing/2014/main" id="{FE9B2D63-02E8-4AA8-BE5C-56BF3FFE4FFF}"/>
                  </a:ext>
                </a:extLst>
              </p:cNvPr>
              <p:cNvSpPr/>
              <p:nvPr/>
            </p:nvSpPr>
            <p:spPr>
              <a:xfrm>
                <a:off x="4533899" y="2024063"/>
                <a:ext cx="3717832" cy="83371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89" name="Oval 100">
              <a:extLst>
                <a:ext uri="{FF2B5EF4-FFF2-40B4-BE49-F238E27FC236}">
                  <a16:creationId xmlns:a16="http://schemas.microsoft.com/office/drawing/2014/main" id="{53A9CC27-CB2C-4E9E-B68A-AD45D00B055B}"/>
                </a:ext>
              </a:extLst>
            </p:cNvPr>
            <p:cNvSpPr/>
            <p:nvPr/>
          </p:nvSpPr>
          <p:spPr>
            <a:xfrm>
              <a:off x="5111750" y="3885825"/>
              <a:ext cx="565150" cy="565150"/>
            </a:xfrm>
            <a:prstGeom prst="ellipse">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rPr>
                <a:t>04</a:t>
              </a:r>
              <a:endParaRPr kumimoji="0" lang="en-IN"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90" name="Freeform 121">
              <a:extLst>
                <a:ext uri="{FF2B5EF4-FFF2-40B4-BE49-F238E27FC236}">
                  <a16:creationId xmlns:a16="http://schemas.microsoft.com/office/drawing/2014/main" id="{5D4731C8-8F31-4F09-83A2-8AA2B9F542AD}"/>
                </a:ext>
              </a:extLst>
            </p:cNvPr>
            <p:cNvSpPr/>
            <p:nvPr/>
          </p:nvSpPr>
          <p:spPr>
            <a:xfrm flipH="1" flipV="1">
              <a:off x="2471736" y="3794161"/>
              <a:ext cx="3509169" cy="74847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noFill/>
            <a:ln w="3175" cap="flat" cmpd="sng" algn="ctr">
              <a:solidFill>
                <a:sysClr val="window" lastClr="FFFFFF"/>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93" name="Group 53">
            <a:extLst>
              <a:ext uri="{FF2B5EF4-FFF2-40B4-BE49-F238E27FC236}">
                <a16:creationId xmlns:a16="http://schemas.microsoft.com/office/drawing/2014/main" id="{DEFF42A4-8D05-4ECA-8086-533B23D4BDB6}"/>
              </a:ext>
            </a:extLst>
          </p:cNvPr>
          <p:cNvGrpSpPr/>
          <p:nvPr/>
        </p:nvGrpSpPr>
        <p:grpSpPr>
          <a:xfrm>
            <a:off x="6093985" y="2213879"/>
            <a:ext cx="3720214" cy="1219481"/>
            <a:chOff x="6059488" y="2532063"/>
            <a:chExt cx="3720214" cy="1219481"/>
          </a:xfrm>
        </p:grpSpPr>
        <p:grpSp>
          <p:nvGrpSpPr>
            <p:cNvPr id="94" name="Group 36">
              <a:extLst>
                <a:ext uri="{FF2B5EF4-FFF2-40B4-BE49-F238E27FC236}">
                  <a16:creationId xmlns:a16="http://schemas.microsoft.com/office/drawing/2014/main" id="{1E50D084-F9CF-44DD-A4CC-DFEF1D189E3C}"/>
                </a:ext>
              </a:extLst>
            </p:cNvPr>
            <p:cNvGrpSpPr/>
            <p:nvPr/>
          </p:nvGrpSpPr>
          <p:grpSpPr>
            <a:xfrm>
              <a:off x="6059488" y="2532063"/>
              <a:ext cx="3720214" cy="1219481"/>
              <a:chOff x="4533899" y="1638300"/>
              <a:chExt cx="3720214" cy="1219481"/>
            </a:xfrm>
            <a:solidFill>
              <a:srgbClr val="BDA27E"/>
            </a:solidFill>
          </p:grpSpPr>
          <p:sp>
            <p:nvSpPr>
              <p:cNvPr id="97" name="Rectangle 35">
                <a:extLst>
                  <a:ext uri="{FF2B5EF4-FFF2-40B4-BE49-F238E27FC236}">
                    <a16:creationId xmlns:a16="http://schemas.microsoft.com/office/drawing/2014/main" id="{CC489860-55EF-4929-B624-198A49A13193}"/>
                  </a:ext>
                </a:extLst>
              </p:cNvPr>
              <p:cNvSpPr/>
              <p:nvPr/>
            </p:nvSpPr>
            <p:spPr>
              <a:xfrm>
                <a:off x="7329489" y="1638300"/>
                <a:ext cx="924624" cy="1219481"/>
              </a:xfrm>
              <a:custGeom>
                <a:avLst/>
                <a:gdLst>
                  <a:gd name="connsiteX0" fmla="*/ 0 w 922243"/>
                  <a:gd name="connsiteY0" fmla="*/ 0 h 1219481"/>
                  <a:gd name="connsiteX1" fmla="*/ 922243 w 922243"/>
                  <a:gd name="connsiteY1" fmla="*/ 0 h 1219481"/>
                  <a:gd name="connsiteX2" fmla="*/ 922243 w 922243"/>
                  <a:gd name="connsiteY2" fmla="*/ 1219481 h 1219481"/>
                  <a:gd name="connsiteX3" fmla="*/ 0 w 922243"/>
                  <a:gd name="connsiteY3" fmla="*/ 1219481 h 1219481"/>
                  <a:gd name="connsiteX4" fmla="*/ 0 w 922243"/>
                  <a:gd name="connsiteY4" fmla="*/ 0 h 1219481"/>
                  <a:gd name="connsiteX0" fmla="*/ 0 w 922243"/>
                  <a:gd name="connsiteY0" fmla="*/ 0 h 1219481"/>
                  <a:gd name="connsiteX1" fmla="*/ 922243 w 922243"/>
                  <a:gd name="connsiteY1" fmla="*/ 0 h 1219481"/>
                  <a:gd name="connsiteX2" fmla="*/ 922243 w 922243"/>
                  <a:gd name="connsiteY2" fmla="*/ 400331 h 1219481"/>
                  <a:gd name="connsiteX3" fmla="*/ 0 w 922243"/>
                  <a:gd name="connsiteY3" fmla="*/ 1219481 h 1219481"/>
                  <a:gd name="connsiteX4" fmla="*/ 0 w 922243"/>
                  <a:gd name="connsiteY4" fmla="*/ 0 h 1219481"/>
                  <a:gd name="connsiteX0" fmla="*/ 0 w 924624"/>
                  <a:gd name="connsiteY0" fmla="*/ 0 h 1219481"/>
                  <a:gd name="connsiteX1" fmla="*/ 922243 w 924624"/>
                  <a:gd name="connsiteY1" fmla="*/ 0 h 1219481"/>
                  <a:gd name="connsiteX2" fmla="*/ 924624 w 924624"/>
                  <a:gd name="connsiteY2" fmla="*/ 383662 h 1219481"/>
                  <a:gd name="connsiteX3" fmla="*/ 0 w 924624"/>
                  <a:gd name="connsiteY3" fmla="*/ 1219481 h 1219481"/>
                  <a:gd name="connsiteX4" fmla="*/ 0 w 924624"/>
                  <a:gd name="connsiteY4" fmla="*/ 0 h 1219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24" h="1219481">
                    <a:moveTo>
                      <a:pt x="0" y="0"/>
                    </a:moveTo>
                    <a:lnTo>
                      <a:pt x="922243" y="0"/>
                    </a:lnTo>
                    <a:cubicBezTo>
                      <a:pt x="923037" y="127887"/>
                      <a:pt x="923830" y="255775"/>
                      <a:pt x="924624" y="383662"/>
                    </a:cubicBezTo>
                    <a:lnTo>
                      <a:pt x="0" y="1219481"/>
                    </a:lnTo>
                    <a:lnTo>
                      <a:pt x="0" y="0"/>
                    </a:lnTo>
                    <a:close/>
                  </a:path>
                </a:pathLst>
              </a:custGeom>
              <a:solidFill>
                <a:schemeClr val="accent2">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98" name="Freeform 72">
                <a:extLst>
                  <a:ext uri="{FF2B5EF4-FFF2-40B4-BE49-F238E27FC236}">
                    <a16:creationId xmlns:a16="http://schemas.microsoft.com/office/drawing/2014/main" id="{CB03F590-870D-445B-A319-97003B2C0775}"/>
                  </a:ext>
                </a:extLst>
              </p:cNvPr>
              <p:cNvSpPr/>
              <p:nvPr/>
            </p:nvSpPr>
            <p:spPr>
              <a:xfrm>
                <a:off x="4533899" y="2024063"/>
                <a:ext cx="3717832" cy="83371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95" name="Oval 101">
              <a:extLst>
                <a:ext uri="{FF2B5EF4-FFF2-40B4-BE49-F238E27FC236}">
                  <a16:creationId xmlns:a16="http://schemas.microsoft.com/office/drawing/2014/main" id="{D0A2AC62-3192-4BC4-A03E-50323BB62115}"/>
                </a:ext>
              </a:extLst>
            </p:cNvPr>
            <p:cNvSpPr/>
            <p:nvPr/>
          </p:nvSpPr>
          <p:spPr>
            <a:xfrm>
              <a:off x="6448425" y="3052109"/>
              <a:ext cx="565150" cy="565150"/>
            </a:xfrm>
            <a:prstGeom prst="ellipse">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rPr>
                <a:t>02</a:t>
              </a:r>
              <a:endParaRPr kumimoji="0" lang="en-IN" sz="1400" b="0" i="0" u="none" strike="noStrike" kern="0" cap="none" spc="0" normalizeH="0" baseline="0" noProof="0" dirty="0">
                <a:ln>
                  <a:noFill/>
                </a:ln>
                <a:solidFill>
                  <a:srgbClr val="262626"/>
                </a:solidFill>
                <a:effectLst/>
                <a:uLnTx/>
                <a:uFillTx/>
                <a:latin typeface="Calibri" panose="020F0502020204030204"/>
                <a:ea typeface="+mn-ea"/>
                <a:cs typeface="+mn-cs"/>
              </a:endParaRPr>
            </a:p>
          </p:txBody>
        </p:sp>
        <p:sp>
          <p:nvSpPr>
            <p:cNvPr id="96" name="Freeform 122">
              <a:extLst>
                <a:ext uri="{FF2B5EF4-FFF2-40B4-BE49-F238E27FC236}">
                  <a16:creationId xmlns:a16="http://schemas.microsoft.com/office/drawing/2014/main" id="{D6D23C35-45BF-45D9-AF7E-CFF1A7482D72}"/>
                </a:ext>
              </a:extLst>
            </p:cNvPr>
            <p:cNvSpPr/>
            <p:nvPr/>
          </p:nvSpPr>
          <p:spPr>
            <a:xfrm>
              <a:off x="6152755" y="2955682"/>
              <a:ext cx="3509169" cy="74847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noFill/>
            <a:ln w="3175" cap="flat" cmpd="sng" algn="ctr">
              <a:solidFill>
                <a:sysClr val="window" lastClr="FFFFFF"/>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99" name="Group 54">
            <a:extLst>
              <a:ext uri="{FF2B5EF4-FFF2-40B4-BE49-F238E27FC236}">
                <a16:creationId xmlns:a16="http://schemas.microsoft.com/office/drawing/2014/main" id="{D82E97E6-7AF9-4008-8E15-A41572204583}"/>
              </a:ext>
            </a:extLst>
          </p:cNvPr>
          <p:cNvGrpSpPr/>
          <p:nvPr/>
        </p:nvGrpSpPr>
        <p:grpSpPr>
          <a:xfrm>
            <a:off x="6093985" y="3433359"/>
            <a:ext cx="3720214" cy="1219481"/>
            <a:chOff x="6059488" y="3751543"/>
            <a:chExt cx="3720214" cy="1219481"/>
          </a:xfrm>
        </p:grpSpPr>
        <p:grpSp>
          <p:nvGrpSpPr>
            <p:cNvPr id="100" name="Group 93">
              <a:extLst>
                <a:ext uri="{FF2B5EF4-FFF2-40B4-BE49-F238E27FC236}">
                  <a16:creationId xmlns:a16="http://schemas.microsoft.com/office/drawing/2014/main" id="{081EBC4B-80BD-422E-B7BA-13F433E0BA5F}"/>
                </a:ext>
              </a:extLst>
            </p:cNvPr>
            <p:cNvGrpSpPr/>
            <p:nvPr/>
          </p:nvGrpSpPr>
          <p:grpSpPr>
            <a:xfrm flipV="1">
              <a:off x="6059488" y="3751543"/>
              <a:ext cx="3720214" cy="1219481"/>
              <a:chOff x="4533899" y="1638300"/>
              <a:chExt cx="3720214" cy="1219481"/>
            </a:xfrm>
          </p:grpSpPr>
          <p:sp>
            <p:nvSpPr>
              <p:cNvPr id="103" name="Rectangle 35">
                <a:extLst>
                  <a:ext uri="{FF2B5EF4-FFF2-40B4-BE49-F238E27FC236}">
                    <a16:creationId xmlns:a16="http://schemas.microsoft.com/office/drawing/2014/main" id="{DEF4BE89-B480-4C80-8307-82008AEB5966}"/>
                  </a:ext>
                </a:extLst>
              </p:cNvPr>
              <p:cNvSpPr/>
              <p:nvPr/>
            </p:nvSpPr>
            <p:spPr>
              <a:xfrm>
                <a:off x="7329489" y="1638300"/>
                <a:ext cx="924624" cy="1219481"/>
              </a:xfrm>
              <a:custGeom>
                <a:avLst/>
                <a:gdLst>
                  <a:gd name="connsiteX0" fmla="*/ 0 w 922243"/>
                  <a:gd name="connsiteY0" fmla="*/ 0 h 1219481"/>
                  <a:gd name="connsiteX1" fmla="*/ 922243 w 922243"/>
                  <a:gd name="connsiteY1" fmla="*/ 0 h 1219481"/>
                  <a:gd name="connsiteX2" fmla="*/ 922243 w 922243"/>
                  <a:gd name="connsiteY2" fmla="*/ 1219481 h 1219481"/>
                  <a:gd name="connsiteX3" fmla="*/ 0 w 922243"/>
                  <a:gd name="connsiteY3" fmla="*/ 1219481 h 1219481"/>
                  <a:gd name="connsiteX4" fmla="*/ 0 w 922243"/>
                  <a:gd name="connsiteY4" fmla="*/ 0 h 1219481"/>
                  <a:gd name="connsiteX0" fmla="*/ 0 w 922243"/>
                  <a:gd name="connsiteY0" fmla="*/ 0 h 1219481"/>
                  <a:gd name="connsiteX1" fmla="*/ 922243 w 922243"/>
                  <a:gd name="connsiteY1" fmla="*/ 0 h 1219481"/>
                  <a:gd name="connsiteX2" fmla="*/ 922243 w 922243"/>
                  <a:gd name="connsiteY2" fmla="*/ 400331 h 1219481"/>
                  <a:gd name="connsiteX3" fmla="*/ 0 w 922243"/>
                  <a:gd name="connsiteY3" fmla="*/ 1219481 h 1219481"/>
                  <a:gd name="connsiteX4" fmla="*/ 0 w 922243"/>
                  <a:gd name="connsiteY4" fmla="*/ 0 h 1219481"/>
                  <a:gd name="connsiteX0" fmla="*/ 0 w 924624"/>
                  <a:gd name="connsiteY0" fmla="*/ 0 h 1219481"/>
                  <a:gd name="connsiteX1" fmla="*/ 922243 w 924624"/>
                  <a:gd name="connsiteY1" fmla="*/ 0 h 1219481"/>
                  <a:gd name="connsiteX2" fmla="*/ 924624 w 924624"/>
                  <a:gd name="connsiteY2" fmla="*/ 383662 h 1219481"/>
                  <a:gd name="connsiteX3" fmla="*/ 0 w 924624"/>
                  <a:gd name="connsiteY3" fmla="*/ 1219481 h 1219481"/>
                  <a:gd name="connsiteX4" fmla="*/ 0 w 924624"/>
                  <a:gd name="connsiteY4" fmla="*/ 0 h 12194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4624" h="1219481">
                    <a:moveTo>
                      <a:pt x="0" y="0"/>
                    </a:moveTo>
                    <a:lnTo>
                      <a:pt x="922243" y="0"/>
                    </a:lnTo>
                    <a:cubicBezTo>
                      <a:pt x="923037" y="127887"/>
                      <a:pt x="923830" y="255775"/>
                      <a:pt x="924624" y="383662"/>
                    </a:cubicBezTo>
                    <a:lnTo>
                      <a:pt x="0" y="1219481"/>
                    </a:lnTo>
                    <a:lnTo>
                      <a:pt x="0" y="0"/>
                    </a:lnTo>
                    <a:close/>
                  </a:path>
                </a:pathLst>
              </a:custGeom>
              <a:solidFill>
                <a:schemeClr val="accent4">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104" name="Freeform 95">
                <a:extLst>
                  <a:ext uri="{FF2B5EF4-FFF2-40B4-BE49-F238E27FC236}">
                    <a16:creationId xmlns:a16="http://schemas.microsoft.com/office/drawing/2014/main" id="{200A9994-39E1-4379-98AD-DF1D193994A0}"/>
                  </a:ext>
                </a:extLst>
              </p:cNvPr>
              <p:cNvSpPr/>
              <p:nvPr/>
            </p:nvSpPr>
            <p:spPr>
              <a:xfrm>
                <a:off x="4533899" y="2024063"/>
                <a:ext cx="3717832" cy="83371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01" name="Oval 102">
              <a:extLst>
                <a:ext uri="{FF2B5EF4-FFF2-40B4-BE49-F238E27FC236}">
                  <a16:creationId xmlns:a16="http://schemas.microsoft.com/office/drawing/2014/main" id="{68E69120-AFC1-467E-A8F2-8D62CD68E12F}"/>
                </a:ext>
              </a:extLst>
            </p:cNvPr>
            <p:cNvSpPr/>
            <p:nvPr/>
          </p:nvSpPr>
          <p:spPr>
            <a:xfrm>
              <a:off x="6448425" y="3885825"/>
              <a:ext cx="565150" cy="565150"/>
            </a:xfrm>
            <a:prstGeom prst="ellipse">
              <a:avLst/>
            </a:prstGeom>
            <a:solidFill>
              <a:sysClr val="window" lastClr="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rPr>
                <a:t>03</a:t>
              </a:r>
              <a:endParaRPr kumimoji="0" lang="en-IN" sz="1400" b="1" i="0" u="none" strike="noStrike" kern="0" cap="none" spc="0" normalizeH="0" baseline="0" noProof="0" dirty="0">
                <a:ln>
                  <a:noFill/>
                </a:ln>
                <a:solidFill>
                  <a:srgbClr val="262626"/>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102" name="Freeform 123">
              <a:extLst>
                <a:ext uri="{FF2B5EF4-FFF2-40B4-BE49-F238E27FC236}">
                  <a16:creationId xmlns:a16="http://schemas.microsoft.com/office/drawing/2014/main" id="{EB5A6351-7CD7-4EE8-8AB1-76A02C5217CD}"/>
                </a:ext>
              </a:extLst>
            </p:cNvPr>
            <p:cNvSpPr/>
            <p:nvPr/>
          </p:nvSpPr>
          <p:spPr>
            <a:xfrm flipV="1">
              <a:off x="6144024" y="3794161"/>
              <a:ext cx="3509169" cy="748478"/>
            </a:xfrm>
            <a:custGeom>
              <a:avLst/>
              <a:gdLst>
                <a:gd name="connsiteX0" fmla="*/ 423303 w 3717832"/>
                <a:gd name="connsiteY0" fmla="*/ 0 h 833718"/>
                <a:gd name="connsiteX1" fmla="*/ 423303 w 3717832"/>
                <a:gd name="connsiteY1" fmla="*/ 1 h 833718"/>
                <a:gd name="connsiteX2" fmla="*/ 3717832 w 3717832"/>
                <a:gd name="connsiteY2" fmla="*/ 1 h 833718"/>
                <a:gd name="connsiteX3" fmla="*/ 371783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0" fmla="*/ 423303 w 3717832"/>
                <a:gd name="connsiteY0" fmla="*/ 0 h 833718"/>
                <a:gd name="connsiteX1" fmla="*/ 423303 w 3717832"/>
                <a:gd name="connsiteY1" fmla="*/ 1 h 833718"/>
                <a:gd name="connsiteX2" fmla="*/ 3717832 w 3717832"/>
                <a:gd name="connsiteY2" fmla="*/ 1 h 833718"/>
                <a:gd name="connsiteX3" fmla="*/ 3012982 w 3717832"/>
                <a:gd name="connsiteY3" fmla="*/ 833718 h 833718"/>
                <a:gd name="connsiteX4" fmla="*/ 423303 w 3717832"/>
                <a:gd name="connsiteY4" fmla="*/ 833718 h 833718"/>
                <a:gd name="connsiteX5" fmla="*/ 423303 w 3717832"/>
                <a:gd name="connsiteY5" fmla="*/ 833717 h 833718"/>
                <a:gd name="connsiteX6" fmla="*/ 0 w 3717832"/>
                <a:gd name="connsiteY6" fmla="*/ 416858 h 833718"/>
                <a:gd name="connsiteX7" fmla="*/ 423303 w 3717832"/>
                <a:gd name="connsiteY7" fmla="*/ 0 h 833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717832" h="833718">
                  <a:moveTo>
                    <a:pt x="423303" y="0"/>
                  </a:moveTo>
                  <a:lnTo>
                    <a:pt x="423303" y="1"/>
                  </a:lnTo>
                  <a:lnTo>
                    <a:pt x="3717832" y="1"/>
                  </a:lnTo>
                  <a:lnTo>
                    <a:pt x="3012982" y="833718"/>
                  </a:lnTo>
                  <a:lnTo>
                    <a:pt x="423303" y="833718"/>
                  </a:lnTo>
                  <a:lnTo>
                    <a:pt x="423303" y="833717"/>
                  </a:lnTo>
                  <a:lnTo>
                    <a:pt x="0" y="416858"/>
                  </a:lnTo>
                  <a:lnTo>
                    <a:pt x="423303" y="0"/>
                  </a:lnTo>
                  <a:close/>
                </a:path>
              </a:pathLst>
            </a:custGeom>
            <a:noFill/>
            <a:ln w="3175" cap="flat" cmpd="sng" algn="ctr">
              <a:solidFill>
                <a:sysClr val="window" lastClr="FFFFFF"/>
              </a:solidFill>
              <a:prstDash val="dash"/>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sp>
        <p:nvSpPr>
          <p:cNvPr id="105" name="Rectangle 129">
            <a:extLst>
              <a:ext uri="{FF2B5EF4-FFF2-40B4-BE49-F238E27FC236}">
                <a16:creationId xmlns:a16="http://schemas.microsoft.com/office/drawing/2014/main" id="{2789ACA5-9FAA-45E7-8531-077888A574DE}"/>
              </a:ext>
            </a:extLst>
          </p:cNvPr>
          <p:cNvSpPr/>
          <p:nvPr/>
        </p:nvSpPr>
        <p:spPr>
          <a:xfrm>
            <a:off x="8208487" y="5436088"/>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06" name="TextBox 56">
            <a:extLst>
              <a:ext uri="{FF2B5EF4-FFF2-40B4-BE49-F238E27FC236}">
                <a16:creationId xmlns:a16="http://schemas.microsoft.com/office/drawing/2014/main" id="{27D533E6-1B81-4E8B-A129-3CF166BE32B6}"/>
              </a:ext>
            </a:extLst>
          </p:cNvPr>
          <p:cNvSpPr txBox="1"/>
          <p:nvPr/>
        </p:nvSpPr>
        <p:spPr>
          <a:xfrm>
            <a:off x="8595109" y="5167085"/>
            <a:ext cx="1366080" cy="338554"/>
          </a:xfrm>
          <a:prstGeom prst="rect">
            <a:avLst/>
          </a:prstGeom>
          <a:noFill/>
        </p:spPr>
        <p:txBody>
          <a:bodyPr wrap="none" rtlCol="0">
            <a:spAutoFit/>
          </a:bodyPr>
          <a:lstStyle/>
          <a:p>
            <a:r>
              <a:rPr lang="en-GB" sz="16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7" name="Rectangle 131">
            <a:extLst>
              <a:ext uri="{FF2B5EF4-FFF2-40B4-BE49-F238E27FC236}">
                <a16:creationId xmlns:a16="http://schemas.microsoft.com/office/drawing/2014/main" id="{0D35070D-DB7A-4702-B7A4-B63070B7E0F9}"/>
              </a:ext>
            </a:extLst>
          </p:cNvPr>
          <p:cNvSpPr/>
          <p:nvPr/>
        </p:nvSpPr>
        <p:spPr>
          <a:xfrm>
            <a:off x="1650251" y="5436088"/>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08" name="TextBox 132">
            <a:extLst>
              <a:ext uri="{FF2B5EF4-FFF2-40B4-BE49-F238E27FC236}">
                <a16:creationId xmlns:a16="http://schemas.microsoft.com/office/drawing/2014/main" id="{56E28A70-7717-4EF3-9B85-3B1A8272A32F}"/>
              </a:ext>
            </a:extLst>
          </p:cNvPr>
          <p:cNvSpPr txBox="1"/>
          <p:nvPr/>
        </p:nvSpPr>
        <p:spPr>
          <a:xfrm>
            <a:off x="2036873" y="5167085"/>
            <a:ext cx="1366080" cy="338554"/>
          </a:xfrm>
          <a:prstGeom prst="rect">
            <a:avLst/>
          </a:prstGeom>
          <a:noFill/>
        </p:spPr>
        <p:txBody>
          <a:bodyPr wrap="none" rtlCol="0">
            <a:spAutoFit/>
          </a:bodyPr>
          <a:lstStyle/>
          <a:p>
            <a:r>
              <a:rPr lang="en-GB" sz="16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09" name="Rectangle 133">
            <a:extLst>
              <a:ext uri="{FF2B5EF4-FFF2-40B4-BE49-F238E27FC236}">
                <a16:creationId xmlns:a16="http://schemas.microsoft.com/office/drawing/2014/main" id="{CFF42911-7061-41B1-AC41-796BC02F136A}"/>
              </a:ext>
            </a:extLst>
          </p:cNvPr>
          <p:cNvSpPr/>
          <p:nvPr/>
        </p:nvSpPr>
        <p:spPr>
          <a:xfrm>
            <a:off x="3515932" y="1773819"/>
            <a:ext cx="2388400" cy="616836"/>
          </a:xfrm>
          <a:prstGeom prst="rect">
            <a:avLst/>
          </a:prstGeom>
        </p:spPr>
        <p:txBody>
          <a:bodyPr wrap="square">
            <a:spAutoFit/>
          </a:bodyPr>
          <a:lstStyle/>
          <a:p>
            <a:pP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0" name="TextBox 134">
            <a:extLst>
              <a:ext uri="{FF2B5EF4-FFF2-40B4-BE49-F238E27FC236}">
                <a16:creationId xmlns:a16="http://schemas.microsoft.com/office/drawing/2014/main" id="{2237A1C0-A1BD-46FE-AF0B-1B9E41972C8C}"/>
              </a:ext>
            </a:extLst>
          </p:cNvPr>
          <p:cNvSpPr txBox="1"/>
          <p:nvPr/>
        </p:nvSpPr>
        <p:spPr>
          <a:xfrm>
            <a:off x="3515933" y="1504816"/>
            <a:ext cx="1900178" cy="338554"/>
          </a:xfrm>
          <a:prstGeom prst="rect">
            <a:avLst/>
          </a:prstGeom>
          <a:noFill/>
        </p:spPr>
        <p:txBody>
          <a:bodyPr wrap="square" rtlCol="0">
            <a:spAutoFit/>
          </a:bodyPr>
          <a:lstStyle/>
          <a:p>
            <a:r>
              <a:rPr lang="en-GB" sz="16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1" name="Rectangle 135">
            <a:extLst>
              <a:ext uri="{FF2B5EF4-FFF2-40B4-BE49-F238E27FC236}">
                <a16:creationId xmlns:a16="http://schemas.microsoft.com/office/drawing/2014/main" id="{98BBD1FC-4B3D-4D36-B9E1-5107570B3BC5}"/>
              </a:ext>
            </a:extLst>
          </p:cNvPr>
          <p:cNvSpPr/>
          <p:nvPr/>
        </p:nvSpPr>
        <p:spPr>
          <a:xfrm>
            <a:off x="6501175" y="1768121"/>
            <a:ext cx="2388400" cy="616836"/>
          </a:xfrm>
          <a:prstGeom prst="rect">
            <a:avLst/>
          </a:prstGeom>
        </p:spPr>
        <p:txBody>
          <a:bodyPr wrap="square">
            <a:spAutoFit/>
          </a:bodyPr>
          <a:lstStyle/>
          <a:p>
            <a:pPr algn="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12" name="TextBox 136">
            <a:extLst>
              <a:ext uri="{FF2B5EF4-FFF2-40B4-BE49-F238E27FC236}">
                <a16:creationId xmlns:a16="http://schemas.microsoft.com/office/drawing/2014/main" id="{940B50C7-EFA4-425A-8591-1774287EC0D5}"/>
              </a:ext>
            </a:extLst>
          </p:cNvPr>
          <p:cNvSpPr txBox="1"/>
          <p:nvPr/>
        </p:nvSpPr>
        <p:spPr>
          <a:xfrm>
            <a:off x="6981925" y="1499118"/>
            <a:ext cx="1891455" cy="338554"/>
          </a:xfrm>
          <a:prstGeom prst="rect">
            <a:avLst/>
          </a:prstGeom>
          <a:noFill/>
        </p:spPr>
        <p:txBody>
          <a:bodyPr wrap="square" rtlCol="0">
            <a:spAutoFit/>
          </a:bodyPr>
          <a:lstStyle/>
          <a:p>
            <a:pPr algn="r"/>
            <a:r>
              <a:rPr lang="en-GB" sz="16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6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7" name="TextBox 58">
            <a:extLst>
              <a:ext uri="{FF2B5EF4-FFF2-40B4-BE49-F238E27FC236}">
                <a16:creationId xmlns:a16="http://schemas.microsoft.com/office/drawing/2014/main" id="{9E6A3DF4-953F-4396-86BC-598248A661A0}"/>
              </a:ext>
            </a:extLst>
          </p:cNvPr>
          <p:cNvSpPr txBox="1"/>
          <p:nvPr/>
        </p:nvSpPr>
        <p:spPr>
          <a:xfrm>
            <a:off x="3285878" y="2795623"/>
            <a:ext cx="1765420" cy="369332"/>
          </a:xfrm>
          <a:prstGeom prst="rect">
            <a:avLst/>
          </a:prstGeom>
          <a:noFill/>
        </p:spPr>
        <p:txBody>
          <a:bodyPr wrap="none" rtlCol="0">
            <a:spAutoFit/>
          </a:bodyPr>
          <a:lstStyle/>
          <a:p>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GB" b="1"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Iipsum</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8" name="TextBox 142">
            <a:extLst>
              <a:ext uri="{FF2B5EF4-FFF2-40B4-BE49-F238E27FC236}">
                <a16:creationId xmlns:a16="http://schemas.microsoft.com/office/drawing/2014/main" id="{490CB8E9-5B30-4B73-A816-3EF7032EF7B9}"/>
              </a:ext>
            </a:extLst>
          </p:cNvPr>
          <p:cNvSpPr txBox="1"/>
          <p:nvPr/>
        </p:nvSpPr>
        <p:spPr>
          <a:xfrm>
            <a:off x="7138839" y="2841148"/>
            <a:ext cx="1765420" cy="369332"/>
          </a:xfrm>
          <a:prstGeom prst="rect">
            <a:avLst/>
          </a:prstGeom>
          <a:noFill/>
        </p:spPr>
        <p:txBody>
          <a:bodyPr wrap="none" rtlCol="0">
            <a:spAutoFit/>
          </a:bodyPr>
          <a:lstStyle/>
          <a:p>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GB" b="1"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Iipsum</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5" name="TextBox 143">
            <a:extLst>
              <a:ext uri="{FF2B5EF4-FFF2-40B4-BE49-F238E27FC236}">
                <a16:creationId xmlns:a16="http://schemas.microsoft.com/office/drawing/2014/main" id="{28E4A87C-05FD-4CB0-9F8C-4C027743463E}"/>
              </a:ext>
            </a:extLst>
          </p:cNvPr>
          <p:cNvSpPr txBox="1"/>
          <p:nvPr/>
        </p:nvSpPr>
        <p:spPr>
          <a:xfrm>
            <a:off x="7129271" y="3673768"/>
            <a:ext cx="1765420" cy="369332"/>
          </a:xfrm>
          <a:prstGeom prst="rect">
            <a:avLst/>
          </a:prstGeom>
          <a:noFill/>
        </p:spPr>
        <p:txBody>
          <a:bodyPr wrap="none" rtlCol="0">
            <a:spAutoFit/>
          </a:bodyPr>
          <a:lstStyle/>
          <a:p>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GB" b="1"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Iipsum</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6" name="TextBox 144">
            <a:extLst>
              <a:ext uri="{FF2B5EF4-FFF2-40B4-BE49-F238E27FC236}">
                <a16:creationId xmlns:a16="http://schemas.microsoft.com/office/drawing/2014/main" id="{EBCE1F11-7105-4E97-8221-A2AEBBDC8352}"/>
              </a:ext>
            </a:extLst>
          </p:cNvPr>
          <p:cNvSpPr txBox="1"/>
          <p:nvPr/>
        </p:nvSpPr>
        <p:spPr>
          <a:xfrm>
            <a:off x="3285878" y="3629339"/>
            <a:ext cx="1765420" cy="369332"/>
          </a:xfrm>
          <a:prstGeom prst="rect">
            <a:avLst/>
          </a:prstGeom>
          <a:noFill/>
        </p:spPr>
        <p:txBody>
          <a:bodyPr wrap="none" rtlCol="0">
            <a:spAutoFit/>
          </a:bodyPr>
          <a:lstStyle/>
          <a:p>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GB" b="1"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GB" b="1"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Iipsum</a:t>
            </a:r>
            <a:endParaRPr lang="en-IN"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089593239"/>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81"/>
                                        </p:tgtEl>
                                        <p:attrNameLst>
                                          <p:attrName>style.visibility</p:attrName>
                                        </p:attrNameLst>
                                      </p:cBhvr>
                                      <p:to>
                                        <p:strVal val="visible"/>
                                      </p:to>
                                    </p:set>
                                    <p:animEffect transition="in" filter="wipe(left)">
                                      <p:cBhvr>
                                        <p:cTn id="7" dur="500"/>
                                        <p:tgtEl>
                                          <p:spTgt spid="81"/>
                                        </p:tgtEl>
                                      </p:cBhvr>
                                    </p:animEffect>
                                  </p:childTnLst>
                                </p:cTn>
                              </p:par>
                            </p:childTnLst>
                          </p:cTn>
                        </p:par>
                        <p:par>
                          <p:cTn id="8" fill="hold">
                            <p:stCondLst>
                              <p:cond delay="500"/>
                            </p:stCondLst>
                            <p:childTnLst>
                              <p:par>
                                <p:cTn id="9" presetID="42" presetClass="entr" presetSubtype="0" fill="hold" grpId="0" nodeType="afterEffect">
                                  <p:stCondLst>
                                    <p:cond delay="0"/>
                                  </p:stCondLst>
                                  <p:childTnLst>
                                    <p:set>
                                      <p:cBhvr>
                                        <p:cTn id="10" dur="1" fill="hold">
                                          <p:stCondLst>
                                            <p:cond delay="0"/>
                                          </p:stCondLst>
                                        </p:cTn>
                                        <p:tgtEl>
                                          <p:spTgt spid="117"/>
                                        </p:tgtEl>
                                        <p:attrNameLst>
                                          <p:attrName>style.visibility</p:attrName>
                                        </p:attrNameLst>
                                      </p:cBhvr>
                                      <p:to>
                                        <p:strVal val="visible"/>
                                      </p:to>
                                    </p:set>
                                    <p:animEffect transition="in" filter="fade">
                                      <p:cBhvr>
                                        <p:cTn id="11" dur="500"/>
                                        <p:tgtEl>
                                          <p:spTgt spid="117"/>
                                        </p:tgtEl>
                                      </p:cBhvr>
                                    </p:animEffect>
                                    <p:anim calcmode="lin" valueType="num">
                                      <p:cBhvr>
                                        <p:cTn id="12" dur="500" fill="hold"/>
                                        <p:tgtEl>
                                          <p:spTgt spid="117"/>
                                        </p:tgtEl>
                                        <p:attrNameLst>
                                          <p:attrName>ppt_x</p:attrName>
                                        </p:attrNameLst>
                                      </p:cBhvr>
                                      <p:tavLst>
                                        <p:tav tm="0">
                                          <p:val>
                                            <p:strVal val="#ppt_x"/>
                                          </p:val>
                                        </p:tav>
                                        <p:tav tm="100000">
                                          <p:val>
                                            <p:strVal val="#ppt_x"/>
                                          </p:val>
                                        </p:tav>
                                      </p:tavLst>
                                    </p:anim>
                                    <p:anim calcmode="lin" valueType="num">
                                      <p:cBhvr>
                                        <p:cTn id="13" dur="500" fill="hold"/>
                                        <p:tgtEl>
                                          <p:spTgt spid="117"/>
                                        </p:tgtEl>
                                        <p:attrNameLst>
                                          <p:attrName>ppt_y</p:attrName>
                                        </p:attrNameLst>
                                      </p:cBhvr>
                                      <p:tavLst>
                                        <p:tav tm="0">
                                          <p:val>
                                            <p:strVal val="#ppt_y+.1"/>
                                          </p:val>
                                        </p:tav>
                                        <p:tav tm="100000">
                                          <p:val>
                                            <p:strVal val="#ppt_y"/>
                                          </p:val>
                                        </p:tav>
                                      </p:tavLst>
                                    </p:anim>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93"/>
                                        </p:tgtEl>
                                        <p:attrNameLst>
                                          <p:attrName>style.visibility</p:attrName>
                                        </p:attrNameLst>
                                      </p:cBhvr>
                                      <p:to>
                                        <p:strVal val="visible"/>
                                      </p:to>
                                    </p:set>
                                    <p:animEffect transition="in" filter="wipe(right)">
                                      <p:cBhvr>
                                        <p:cTn id="17" dur="500"/>
                                        <p:tgtEl>
                                          <p:spTgt spid="93"/>
                                        </p:tgtEl>
                                      </p:cBhvr>
                                    </p:animEffect>
                                  </p:childTnLst>
                                </p:cTn>
                              </p:par>
                            </p:childTnLst>
                          </p:cTn>
                        </p:par>
                        <p:par>
                          <p:cTn id="18" fill="hold">
                            <p:stCondLst>
                              <p:cond delay="1500"/>
                            </p:stCondLst>
                            <p:childTnLst>
                              <p:par>
                                <p:cTn id="19" presetID="42" presetClass="entr" presetSubtype="0" fill="hold" grpId="0" nodeType="afterEffect">
                                  <p:stCondLst>
                                    <p:cond delay="0"/>
                                  </p:stCondLst>
                                  <p:childTnLst>
                                    <p:set>
                                      <p:cBhvr>
                                        <p:cTn id="20" dur="1" fill="hold">
                                          <p:stCondLst>
                                            <p:cond delay="0"/>
                                          </p:stCondLst>
                                        </p:cTn>
                                        <p:tgtEl>
                                          <p:spTgt spid="118"/>
                                        </p:tgtEl>
                                        <p:attrNameLst>
                                          <p:attrName>style.visibility</p:attrName>
                                        </p:attrNameLst>
                                      </p:cBhvr>
                                      <p:to>
                                        <p:strVal val="visible"/>
                                      </p:to>
                                    </p:set>
                                    <p:animEffect transition="in" filter="fade">
                                      <p:cBhvr>
                                        <p:cTn id="21" dur="500"/>
                                        <p:tgtEl>
                                          <p:spTgt spid="118"/>
                                        </p:tgtEl>
                                      </p:cBhvr>
                                    </p:animEffect>
                                    <p:anim calcmode="lin" valueType="num">
                                      <p:cBhvr>
                                        <p:cTn id="22" dur="500" fill="hold"/>
                                        <p:tgtEl>
                                          <p:spTgt spid="118"/>
                                        </p:tgtEl>
                                        <p:attrNameLst>
                                          <p:attrName>ppt_x</p:attrName>
                                        </p:attrNameLst>
                                      </p:cBhvr>
                                      <p:tavLst>
                                        <p:tav tm="0">
                                          <p:val>
                                            <p:strVal val="#ppt_x"/>
                                          </p:val>
                                        </p:tav>
                                        <p:tav tm="100000">
                                          <p:val>
                                            <p:strVal val="#ppt_x"/>
                                          </p:val>
                                        </p:tav>
                                      </p:tavLst>
                                    </p:anim>
                                    <p:anim calcmode="lin" valueType="num">
                                      <p:cBhvr>
                                        <p:cTn id="23" dur="500" fill="hold"/>
                                        <p:tgtEl>
                                          <p:spTgt spid="118"/>
                                        </p:tgtEl>
                                        <p:attrNameLst>
                                          <p:attrName>ppt_y</p:attrName>
                                        </p:attrNameLst>
                                      </p:cBhvr>
                                      <p:tavLst>
                                        <p:tav tm="0">
                                          <p:val>
                                            <p:strVal val="#ppt_y+.1"/>
                                          </p:val>
                                        </p:tav>
                                        <p:tav tm="100000">
                                          <p:val>
                                            <p:strVal val="#ppt_y"/>
                                          </p:val>
                                        </p:tav>
                                      </p:tavLst>
                                    </p:anim>
                                  </p:childTnLst>
                                </p:cTn>
                              </p:par>
                            </p:childTnLst>
                          </p:cTn>
                        </p:par>
                        <p:par>
                          <p:cTn id="24" fill="hold">
                            <p:stCondLst>
                              <p:cond delay="2000"/>
                            </p:stCondLst>
                            <p:childTnLst>
                              <p:par>
                                <p:cTn id="25" presetID="22" presetClass="entr" presetSubtype="2" fill="hold" nodeType="afterEffect">
                                  <p:stCondLst>
                                    <p:cond delay="0"/>
                                  </p:stCondLst>
                                  <p:childTnLst>
                                    <p:set>
                                      <p:cBhvr>
                                        <p:cTn id="26" dur="1" fill="hold">
                                          <p:stCondLst>
                                            <p:cond delay="0"/>
                                          </p:stCondLst>
                                        </p:cTn>
                                        <p:tgtEl>
                                          <p:spTgt spid="99"/>
                                        </p:tgtEl>
                                        <p:attrNameLst>
                                          <p:attrName>style.visibility</p:attrName>
                                        </p:attrNameLst>
                                      </p:cBhvr>
                                      <p:to>
                                        <p:strVal val="visible"/>
                                      </p:to>
                                    </p:set>
                                    <p:animEffect transition="in" filter="wipe(right)">
                                      <p:cBhvr>
                                        <p:cTn id="27" dur="500"/>
                                        <p:tgtEl>
                                          <p:spTgt spid="99"/>
                                        </p:tgtEl>
                                      </p:cBhvr>
                                    </p:animEffect>
                                  </p:childTnLst>
                                </p:cTn>
                              </p:par>
                            </p:childTnLst>
                          </p:cTn>
                        </p:par>
                        <p:par>
                          <p:cTn id="28" fill="hold">
                            <p:stCondLst>
                              <p:cond delay="2500"/>
                            </p:stCondLst>
                            <p:childTnLst>
                              <p:par>
                                <p:cTn id="29" presetID="42" presetClass="entr" presetSubtype="0" fill="hold" grpId="0" nodeType="afterEffect">
                                  <p:stCondLst>
                                    <p:cond delay="0"/>
                                  </p:stCondLst>
                                  <p:childTnLst>
                                    <p:set>
                                      <p:cBhvr>
                                        <p:cTn id="30" dur="1" fill="hold">
                                          <p:stCondLst>
                                            <p:cond delay="0"/>
                                          </p:stCondLst>
                                        </p:cTn>
                                        <p:tgtEl>
                                          <p:spTgt spid="195"/>
                                        </p:tgtEl>
                                        <p:attrNameLst>
                                          <p:attrName>style.visibility</p:attrName>
                                        </p:attrNameLst>
                                      </p:cBhvr>
                                      <p:to>
                                        <p:strVal val="visible"/>
                                      </p:to>
                                    </p:set>
                                    <p:animEffect transition="in" filter="fade">
                                      <p:cBhvr>
                                        <p:cTn id="31" dur="500"/>
                                        <p:tgtEl>
                                          <p:spTgt spid="195"/>
                                        </p:tgtEl>
                                      </p:cBhvr>
                                    </p:animEffect>
                                    <p:anim calcmode="lin" valueType="num">
                                      <p:cBhvr>
                                        <p:cTn id="32" dur="500" fill="hold"/>
                                        <p:tgtEl>
                                          <p:spTgt spid="195"/>
                                        </p:tgtEl>
                                        <p:attrNameLst>
                                          <p:attrName>ppt_x</p:attrName>
                                        </p:attrNameLst>
                                      </p:cBhvr>
                                      <p:tavLst>
                                        <p:tav tm="0">
                                          <p:val>
                                            <p:strVal val="#ppt_x"/>
                                          </p:val>
                                        </p:tav>
                                        <p:tav tm="100000">
                                          <p:val>
                                            <p:strVal val="#ppt_x"/>
                                          </p:val>
                                        </p:tav>
                                      </p:tavLst>
                                    </p:anim>
                                    <p:anim calcmode="lin" valueType="num">
                                      <p:cBhvr>
                                        <p:cTn id="33" dur="500" fill="hold"/>
                                        <p:tgtEl>
                                          <p:spTgt spid="195"/>
                                        </p:tgtEl>
                                        <p:attrNameLst>
                                          <p:attrName>ppt_y</p:attrName>
                                        </p:attrNameLst>
                                      </p:cBhvr>
                                      <p:tavLst>
                                        <p:tav tm="0">
                                          <p:val>
                                            <p:strVal val="#ppt_y+.1"/>
                                          </p:val>
                                        </p:tav>
                                        <p:tav tm="100000">
                                          <p:val>
                                            <p:strVal val="#ppt_y"/>
                                          </p:val>
                                        </p:tav>
                                      </p:tavLst>
                                    </p:anim>
                                  </p:childTnLst>
                                </p:cTn>
                              </p:par>
                            </p:childTnLst>
                          </p:cTn>
                        </p:par>
                        <p:par>
                          <p:cTn id="34" fill="hold">
                            <p:stCondLst>
                              <p:cond delay="3000"/>
                            </p:stCondLst>
                            <p:childTnLst>
                              <p:par>
                                <p:cTn id="35" presetID="22" presetClass="entr" presetSubtype="8" fill="hold" nodeType="afterEffect">
                                  <p:stCondLst>
                                    <p:cond delay="0"/>
                                  </p:stCondLst>
                                  <p:childTnLst>
                                    <p:set>
                                      <p:cBhvr>
                                        <p:cTn id="36" dur="1" fill="hold">
                                          <p:stCondLst>
                                            <p:cond delay="0"/>
                                          </p:stCondLst>
                                        </p:cTn>
                                        <p:tgtEl>
                                          <p:spTgt spid="87"/>
                                        </p:tgtEl>
                                        <p:attrNameLst>
                                          <p:attrName>style.visibility</p:attrName>
                                        </p:attrNameLst>
                                      </p:cBhvr>
                                      <p:to>
                                        <p:strVal val="visible"/>
                                      </p:to>
                                    </p:set>
                                    <p:animEffect transition="in" filter="wipe(left)">
                                      <p:cBhvr>
                                        <p:cTn id="37" dur="500"/>
                                        <p:tgtEl>
                                          <p:spTgt spid="87"/>
                                        </p:tgtEl>
                                      </p:cBhvr>
                                    </p:animEffect>
                                  </p:childTnLst>
                                </p:cTn>
                              </p:par>
                            </p:childTnLst>
                          </p:cTn>
                        </p:par>
                        <p:par>
                          <p:cTn id="38" fill="hold">
                            <p:stCondLst>
                              <p:cond delay="3500"/>
                            </p:stCondLst>
                            <p:childTnLst>
                              <p:par>
                                <p:cTn id="39" presetID="42" presetClass="entr" presetSubtype="0" fill="hold" grpId="0" nodeType="afterEffect">
                                  <p:stCondLst>
                                    <p:cond delay="0"/>
                                  </p:stCondLst>
                                  <p:childTnLst>
                                    <p:set>
                                      <p:cBhvr>
                                        <p:cTn id="40" dur="1" fill="hold">
                                          <p:stCondLst>
                                            <p:cond delay="0"/>
                                          </p:stCondLst>
                                        </p:cTn>
                                        <p:tgtEl>
                                          <p:spTgt spid="196"/>
                                        </p:tgtEl>
                                        <p:attrNameLst>
                                          <p:attrName>style.visibility</p:attrName>
                                        </p:attrNameLst>
                                      </p:cBhvr>
                                      <p:to>
                                        <p:strVal val="visible"/>
                                      </p:to>
                                    </p:set>
                                    <p:animEffect transition="in" filter="fade">
                                      <p:cBhvr>
                                        <p:cTn id="41" dur="500"/>
                                        <p:tgtEl>
                                          <p:spTgt spid="196"/>
                                        </p:tgtEl>
                                      </p:cBhvr>
                                    </p:animEffect>
                                    <p:anim calcmode="lin" valueType="num">
                                      <p:cBhvr>
                                        <p:cTn id="42" dur="500" fill="hold"/>
                                        <p:tgtEl>
                                          <p:spTgt spid="196"/>
                                        </p:tgtEl>
                                        <p:attrNameLst>
                                          <p:attrName>ppt_x</p:attrName>
                                        </p:attrNameLst>
                                      </p:cBhvr>
                                      <p:tavLst>
                                        <p:tav tm="0">
                                          <p:val>
                                            <p:strVal val="#ppt_x"/>
                                          </p:val>
                                        </p:tav>
                                        <p:tav tm="100000">
                                          <p:val>
                                            <p:strVal val="#ppt_x"/>
                                          </p:val>
                                        </p:tav>
                                      </p:tavLst>
                                    </p:anim>
                                    <p:anim calcmode="lin" valueType="num">
                                      <p:cBhvr>
                                        <p:cTn id="43" dur="500" fill="hold"/>
                                        <p:tgtEl>
                                          <p:spTgt spid="196"/>
                                        </p:tgtEl>
                                        <p:attrNameLst>
                                          <p:attrName>ppt_y</p:attrName>
                                        </p:attrNameLst>
                                      </p:cBhvr>
                                      <p:tavLst>
                                        <p:tav tm="0">
                                          <p:val>
                                            <p:strVal val="#ppt_y+.1"/>
                                          </p:val>
                                        </p:tav>
                                        <p:tav tm="100000">
                                          <p:val>
                                            <p:strVal val="#ppt_y"/>
                                          </p:val>
                                        </p:tav>
                                      </p:tavLst>
                                    </p:anim>
                                  </p:childTnLst>
                                </p:cTn>
                              </p:par>
                            </p:childTnLst>
                          </p:cTn>
                        </p:par>
                        <p:par>
                          <p:cTn id="44" fill="hold">
                            <p:stCondLst>
                              <p:cond delay="4000"/>
                            </p:stCondLst>
                            <p:childTnLst>
                              <p:par>
                                <p:cTn id="45" presetID="2" presetClass="entr" presetSubtype="9" fill="hold" grpId="0" nodeType="afterEffect">
                                  <p:stCondLst>
                                    <p:cond delay="0"/>
                                  </p:stCondLst>
                                  <p:childTnLst>
                                    <p:set>
                                      <p:cBhvr>
                                        <p:cTn id="46" dur="1" fill="hold">
                                          <p:stCondLst>
                                            <p:cond delay="0"/>
                                          </p:stCondLst>
                                        </p:cTn>
                                        <p:tgtEl>
                                          <p:spTgt spid="110"/>
                                        </p:tgtEl>
                                        <p:attrNameLst>
                                          <p:attrName>style.visibility</p:attrName>
                                        </p:attrNameLst>
                                      </p:cBhvr>
                                      <p:to>
                                        <p:strVal val="visible"/>
                                      </p:to>
                                    </p:set>
                                    <p:anim calcmode="lin" valueType="num">
                                      <p:cBhvr additive="base">
                                        <p:cTn id="47" dur="500" fill="hold"/>
                                        <p:tgtEl>
                                          <p:spTgt spid="110"/>
                                        </p:tgtEl>
                                        <p:attrNameLst>
                                          <p:attrName>ppt_x</p:attrName>
                                        </p:attrNameLst>
                                      </p:cBhvr>
                                      <p:tavLst>
                                        <p:tav tm="0">
                                          <p:val>
                                            <p:strVal val="0-#ppt_w/2"/>
                                          </p:val>
                                        </p:tav>
                                        <p:tav tm="100000">
                                          <p:val>
                                            <p:strVal val="#ppt_x"/>
                                          </p:val>
                                        </p:tav>
                                      </p:tavLst>
                                    </p:anim>
                                    <p:anim calcmode="lin" valueType="num">
                                      <p:cBhvr additive="base">
                                        <p:cTn id="48" dur="500" fill="hold"/>
                                        <p:tgtEl>
                                          <p:spTgt spid="110"/>
                                        </p:tgtEl>
                                        <p:attrNameLst>
                                          <p:attrName>ppt_y</p:attrName>
                                        </p:attrNameLst>
                                      </p:cBhvr>
                                      <p:tavLst>
                                        <p:tav tm="0">
                                          <p:val>
                                            <p:strVal val="0-#ppt_h/2"/>
                                          </p:val>
                                        </p:tav>
                                        <p:tav tm="100000">
                                          <p:val>
                                            <p:strVal val="#ppt_y"/>
                                          </p:val>
                                        </p:tav>
                                      </p:tavLst>
                                    </p:anim>
                                  </p:childTnLst>
                                </p:cTn>
                              </p:par>
                            </p:childTnLst>
                          </p:cTn>
                        </p:par>
                        <p:par>
                          <p:cTn id="49" fill="hold">
                            <p:stCondLst>
                              <p:cond delay="4500"/>
                            </p:stCondLst>
                            <p:childTnLst>
                              <p:par>
                                <p:cTn id="50" presetID="2" presetClass="entr" presetSubtype="9" fill="hold" grpId="0" nodeType="afterEffect">
                                  <p:stCondLst>
                                    <p:cond delay="0"/>
                                  </p:stCondLst>
                                  <p:childTnLst>
                                    <p:set>
                                      <p:cBhvr>
                                        <p:cTn id="51" dur="1" fill="hold">
                                          <p:stCondLst>
                                            <p:cond delay="0"/>
                                          </p:stCondLst>
                                        </p:cTn>
                                        <p:tgtEl>
                                          <p:spTgt spid="109"/>
                                        </p:tgtEl>
                                        <p:attrNameLst>
                                          <p:attrName>style.visibility</p:attrName>
                                        </p:attrNameLst>
                                      </p:cBhvr>
                                      <p:to>
                                        <p:strVal val="visible"/>
                                      </p:to>
                                    </p:set>
                                    <p:anim calcmode="lin" valueType="num">
                                      <p:cBhvr additive="base">
                                        <p:cTn id="52" dur="500" fill="hold"/>
                                        <p:tgtEl>
                                          <p:spTgt spid="109"/>
                                        </p:tgtEl>
                                        <p:attrNameLst>
                                          <p:attrName>ppt_x</p:attrName>
                                        </p:attrNameLst>
                                      </p:cBhvr>
                                      <p:tavLst>
                                        <p:tav tm="0">
                                          <p:val>
                                            <p:strVal val="0-#ppt_w/2"/>
                                          </p:val>
                                        </p:tav>
                                        <p:tav tm="100000">
                                          <p:val>
                                            <p:strVal val="#ppt_x"/>
                                          </p:val>
                                        </p:tav>
                                      </p:tavLst>
                                    </p:anim>
                                    <p:anim calcmode="lin" valueType="num">
                                      <p:cBhvr additive="base">
                                        <p:cTn id="53" dur="500" fill="hold"/>
                                        <p:tgtEl>
                                          <p:spTgt spid="109"/>
                                        </p:tgtEl>
                                        <p:attrNameLst>
                                          <p:attrName>ppt_y</p:attrName>
                                        </p:attrNameLst>
                                      </p:cBhvr>
                                      <p:tavLst>
                                        <p:tav tm="0">
                                          <p:val>
                                            <p:strVal val="0-#ppt_h/2"/>
                                          </p:val>
                                        </p:tav>
                                        <p:tav tm="100000">
                                          <p:val>
                                            <p:strVal val="#ppt_y"/>
                                          </p:val>
                                        </p:tav>
                                      </p:tavLst>
                                    </p:anim>
                                  </p:childTnLst>
                                </p:cTn>
                              </p:par>
                            </p:childTnLst>
                          </p:cTn>
                        </p:par>
                        <p:par>
                          <p:cTn id="54" fill="hold">
                            <p:stCondLst>
                              <p:cond delay="5000"/>
                            </p:stCondLst>
                            <p:childTnLst>
                              <p:par>
                                <p:cTn id="55" presetID="2" presetClass="entr" presetSubtype="3" fill="hold" grpId="0" nodeType="afterEffect">
                                  <p:stCondLst>
                                    <p:cond delay="0"/>
                                  </p:stCondLst>
                                  <p:childTnLst>
                                    <p:set>
                                      <p:cBhvr>
                                        <p:cTn id="56" dur="1" fill="hold">
                                          <p:stCondLst>
                                            <p:cond delay="0"/>
                                          </p:stCondLst>
                                        </p:cTn>
                                        <p:tgtEl>
                                          <p:spTgt spid="112"/>
                                        </p:tgtEl>
                                        <p:attrNameLst>
                                          <p:attrName>style.visibility</p:attrName>
                                        </p:attrNameLst>
                                      </p:cBhvr>
                                      <p:to>
                                        <p:strVal val="visible"/>
                                      </p:to>
                                    </p:set>
                                    <p:anim calcmode="lin" valueType="num">
                                      <p:cBhvr additive="base">
                                        <p:cTn id="57" dur="500" fill="hold"/>
                                        <p:tgtEl>
                                          <p:spTgt spid="112"/>
                                        </p:tgtEl>
                                        <p:attrNameLst>
                                          <p:attrName>ppt_x</p:attrName>
                                        </p:attrNameLst>
                                      </p:cBhvr>
                                      <p:tavLst>
                                        <p:tav tm="0">
                                          <p:val>
                                            <p:strVal val="1+#ppt_w/2"/>
                                          </p:val>
                                        </p:tav>
                                        <p:tav tm="100000">
                                          <p:val>
                                            <p:strVal val="#ppt_x"/>
                                          </p:val>
                                        </p:tav>
                                      </p:tavLst>
                                    </p:anim>
                                    <p:anim calcmode="lin" valueType="num">
                                      <p:cBhvr additive="base">
                                        <p:cTn id="58" dur="500" fill="hold"/>
                                        <p:tgtEl>
                                          <p:spTgt spid="112"/>
                                        </p:tgtEl>
                                        <p:attrNameLst>
                                          <p:attrName>ppt_y</p:attrName>
                                        </p:attrNameLst>
                                      </p:cBhvr>
                                      <p:tavLst>
                                        <p:tav tm="0">
                                          <p:val>
                                            <p:strVal val="0-#ppt_h/2"/>
                                          </p:val>
                                        </p:tav>
                                        <p:tav tm="100000">
                                          <p:val>
                                            <p:strVal val="#ppt_y"/>
                                          </p:val>
                                        </p:tav>
                                      </p:tavLst>
                                    </p:anim>
                                  </p:childTnLst>
                                </p:cTn>
                              </p:par>
                            </p:childTnLst>
                          </p:cTn>
                        </p:par>
                        <p:par>
                          <p:cTn id="59" fill="hold">
                            <p:stCondLst>
                              <p:cond delay="5500"/>
                            </p:stCondLst>
                            <p:childTnLst>
                              <p:par>
                                <p:cTn id="60" presetID="2" presetClass="entr" presetSubtype="3" fill="hold" grpId="0" nodeType="afterEffect">
                                  <p:stCondLst>
                                    <p:cond delay="0"/>
                                  </p:stCondLst>
                                  <p:childTnLst>
                                    <p:set>
                                      <p:cBhvr>
                                        <p:cTn id="61" dur="1" fill="hold">
                                          <p:stCondLst>
                                            <p:cond delay="0"/>
                                          </p:stCondLst>
                                        </p:cTn>
                                        <p:tgtEl>
                                          <p:spTgt spid="111"/>
                                        </p:tgtEl>
                                        <p:attrNameLst>
                                          <p:attrName>style.visibility</p:attrName>
                                        </p:attrNameLst>
                                      </p:cBhvr>
                                      <p:to>
                                        <p:strVal val="visible"/>
                                      </p:to>
                                    </p:set>
                                    <p:anim calcmode="lin" valueType="num">
                                      <p:cBhvr additive="base">
                                        <p:cTn id="62" dur="500" fill="hold"/>
                                        <p:tgtEl>
                                          <p:spTgt spid="111"/>
                                        </p:tgtEl>
                                        <p:attrNameLst>
                                          <p:attrName>ppt_x</p:attrName>
                                        </p:attrNameLst>
                                      </p:cBhvr>
                                      <p:tavLst>
                                        <p:tav tm="0">
                                          <p:val>
                                            <p:strVal val="1+#ppt_w/2"/>
                                          </p:val>
                                        </p:tav>
                                        <p:tav tm="100000">
                                          <p:val>
                                            <p:strVal val="#ppt_x"/>
                                          </p:val>
                                        </p:tav>
                                      </p:tavLst>
                                    </p:anim>
                                    <p:anim calcmode="lin" valueType="num">
                                      <p:cBhvr additive="base">
                                        <p:cTn id="63" dur="500" fill="hold"/>
                                        <p:tgtEl>
                                          <p:spTgt spid="111"/>
                                        </p:tgtEl>
                                        <p:attrNameLst>
                                          <p:attrName>ppt_y</p:attrName>
                                        </p:attrNameLst>
                                      </p:cBhvr>
                                      <p:tavLst>
                                        <p:tav tm="0">
                                          <p:val>
                                            <p:strVal val="0-#ppt_h/2"/>
                                          </p:val>
                                        </p:tav>
                                        <p:tav tm="100000">
                                          <p:val>
                                            <p:strVal val="#ppt_y"/>
                                          </p:val>
                                        </p:tav>
                                      </p:tavLst>
                                    </p:anim>
                                  </p:childTnLst>
                                </p:cTn>
                              </p:par>
                            </p:childTnLst>
                          </p:cTn>
                        </p:par>
                        <p:par>
                          <p:cTn id="64" fill="hold">
                            <p:stCondLst>
                              <p:cond delay="6000"/>
                            </p:stCondLst>
                            <p:childTnLst>
                              <p:par>
                                <p:cTn id="65" presetID="2" presetClass="entr" presetSubtype="6" fill="hold" grpId="0" nodeType="afterEffect">
                                  <p:stCondLst>
                                    <p:cond delay="0"/>
                                  </p:stCondLst>
                                  <p:childTnLst>
                                    <p:set>
                                      <p:cBhvr>
                                        <p:cTn id="66" dur="1" fill="hold">
                                          <p:stCondLst>
                                            <p:cond delay="0"/>
                                          </p:stCondLst>
                                        </p:cTn>
                                        <p:tgtEl>
                                          <p:spTgt spid="106"/>
                                        </p:tgtEl>
                                        <p:attrNameLst>
                                          <p:attrName>style.visibility</p:attrName>
                                        </p:attrNameLst>
                                      </p:cBhvr>
                                      <p:to>
                                        <p:strVal val="visible"/>
                                      </p:to>
                                    </p:set>
                                    <p:anim calcmode="lin" valueType="num">
                                      <p:cBhvr additive="base">
                                        <p:cTn id="67" dur="500" fill="hold"/>
                                        <p:tgtEl>
                                          <p:spTgt spid="106"/>
                                        </p:tgtEl>
                                        <p:attrNameLst>
                                          <p:attrName>ppt_x</p:attrName>
                                        </p:attrNameLst>
                                      </p:cBhvr>
                                      <p:tavLst>
                                        <p:tav tm="0">
                                          <p:val>
                                            <p:strVal val="1+#ppt_w/2"/>
                                          </p:val>
                                        </p:tav>
                                        <p:tav tm="100000">
                                          <p:val>
                                            <p:strVal val="#ppt_x"/>
                                          </p:val>
                                        </p:tav>
                                      </p:tavLst>
                                    </p:anim>
                                    <p:anim calcmode="lin" valueType="num">
                                      <p:cBhvr additive="base">
                                        <p:cTn id="68" dur="500" fill="hold"/>
                                        <p:tgtEl>
                                          <p:spTgt spid="106"/>
                                        </p:tgtEl>
                                        <p:attrNameLst>
                                          <p:attrName>ppt_y</p:attrName>
                                        </p:attrNameLst>
                                      </p:cBhvr>
                                      <p:tavLst>
                                        <p:tav tm="0">
                                          <p:val>
                                            <p:strVal val="1+#ppt_h/2"/>
                                          </p:val>
                                        </p:tav>
                                        <p:tav tm="100000">
                                          <p:val>
                                            <p:strVal val="#ppt_y"/>
                                          </p:val>
                                        </p:tav>
                                      </p:tavLst>
                                    </p:anim>
                                  </p:childTnLst>
                                </p:cTn>
                              </p:par>
                            </p:childTnLst>
                          </p:cTn>
                        </p:par>
                        <p:par>
                          <p:cTn id="69" fill="hold">
                            <p:stCondLst>
                              <p:cond delay="6500"/>
                            </p:stCondLst>
                            <p:childTnLst>
                              <p:par>
                                <p:cTn id="70" presetID="2" presetClass="entr" presetSubtype="6" fill="hold" grpId="0" nodeType="afterEffect">
                                  <p:stCondLst>
                                    <p:cond delay="0"/>
                                  </p:stCondLst>
                                  <p:childTnLst>
                                    <p:set>
                                      <p:cBhvr>
                                        <p:cTn id="71" dur="1" fill="hold">
                                          <p:stCondLst>
                                            <p:cond delay="0"/>
                                          </p:stCondLst>
                                        </p:cTn>
                                        <p:tgtEl>
                                          <p:spTgt spid="105"/>
                                        </p:tgtEl>
                                        <p:attrNameLst>
                                          <p:attrName>style.visibility</p:attrName>
                                        </p:attrNameLst>
                                      </p:cBhvr>
                                      <p:to>
                                        <p:strVal val="visible"/>
                                      </p:to>
                                    </p:set>
                                    <p:anim calcmode="lin" valueType="num">
                                      <p:cBhvr additive="base">
                                        <p:cTn id="72" dur="500" fill="hold"/>
                                        <p:tgtEl>
                                          <p:spTgt spid="105"/>
                                        </p:tgtEl>
                                        <p:attrNameLst>
                                          <p:attrName>ppt_x</p:attrName>
                                        </p:attrNameLst>
                                      </p:cBhvr>
                                      <p:tavLst>
                                        <p:tav tm="0">
                                          <p:val>
                                            <p:strVal val="1+#ppt_w/2"/>
                                          </p:val>
                                        </p:tav>
                                        <p:tav tm="100000">
                                          <p:val>
                                            <p:strVal val="#ppt_x"/>
                                          </p:val>
                                        </p:tav>
                                      </p:tavLst>
                                    </p:anim>
                                    <p:anim calcmode="lin" valueType="num">
                                      <p:cBhvr additive="base">
                                        <p:cTn id="73" dur="500" fill="hold"/>
                                        <p:tgtEl>
                                          <p:spTgt spid="105"/>
                                        </p:tgtEl>
                                        <p:attrNameLst>
                                          <p:attrName>ppt_y</p:attrName>
                                        </p:attrNameLst>
                                      </p:cBhvr>
                                      <p:tavLst>
                                        <p:tav tm="0">
                                          <p:val>
                                            <p:strVal val="1+#ppt_h/2"/>
                                          </p:val>
                                        </p:tav>
                                        <p:tav tm="100000">
                                          <p:val>
                                            <p:strVal val="#ppt_y"/>
                                          </p:val>
                                        </p:tav>
                                      </p:tavLst>
                                    </p:anim>
                                  </p:childTnLst>
                                </p:cTn>
                              </p:par>
                            </p:childTnLst>
                          </p:cTn>
                        </p:par>
                        <p:par>
                          <p:cTn id="74" fill="hold">
                            <p:stCondLst>
                              <p:cond delay="7000"/>
                            </p:stCondLst>
                            <p:childTnLst>
                              <p:par>
                                <p:cTn id="75" presetID="2" presetClass="entr" presetSubtype="12" fill="hold" grpId="0" nodeType="afterEffect">
                                  <p:stCondLst>
                                    <p:cond delay="0"/>
                                  </p:stCondLst>
                                  <p:childTnLst>
                                    <p:set>
                                      <p:cBhvr>
                                        <p:cTn id="76" dur="1" fill="hold">
                                          <p:stCondLst>
                                            <p:cond delay="0"/>
                                          </p:stCondLst>
                                        </p:cTn>
                                        <p:tgtEl>
                                          <p:spTgt spid="108"/>
                                        </p:tgtEl>
                                        <p:attrNameLst>
                                          <p:attrName>style.visibility</p:attrName>
                                        </p:attrNameLst>
                                      </p:cBhvr>
                                      <p:to>
                                        <p:strVal val="visible"/>
                                      </p:to>
                                    </p:set>
                                    <p:anim calcmode="lin" valueType="num">
                                      <p:cBhvr additive="base">
                                        <p:cTn id="77" dur="500" fill="hold"/>
                                        <p:tgtEl>
                                          <p:spTgt spid="108"/>
                                        </p:tgtEl>
                                        <p:attrNameLst>
                                          <p:attrName>ppt_x</p:attrName>
                                        </p:attrNameLst>
                                      </p:cBhvr>
                                      <p:tavLst>
                                        <p:tav tm="0">
                                          <p:val>
                                            <p:strVal val="0-#ppt_w/2"/>
                                          </p:val>
                                        </p:tav>
                                        <p:tav tm="100000">
                                          <p:val>
                                            <p:strVal val="#ppt_x"/>
                                          </p:val>
                                        </p:tav>
                                      </p:tavLst>
                                    </p:anim>
                                    <p:anim calcmode="lin" valueType="num">
                                      <p:cBhvr additive="base">
                                        <p:cTn id="78" dur="500" fill="hold"/>
                                        <p:tgtEl>
                                          <p:spTgt spid="108"/>
                                        </p:tgtEl>
                                        <p:attrNameLst>
                                          <p:attrName>ppt_y</p:attrName>
                                        </p:attrNameLst>
                                      </p:cBhvr>
                                      <p:tavLst>
                                        <p:tav tm="0">
                                          <p:val>
                                            <p:strVal val="1+#ppt_h/2"/>
                                          </p:val>
                                        </p:tav>
                                        <p:tav tm="100000">
                                          <p:val>
                                            <p:strVal val="#ppt_y"/>
                                          </p:val>
                                        </p:tav>
                                      </p:tavLst>
                                    </p:anim>
                                  </p:childTnLst>
                                </p:cTn>
                              </p:par>
                            </p:childTnLst>
                          </p:cTn>
                        </p:par>
                        <p:par>
                          <p:cTn id="79" fill="hold">
                            <p:stCondLst>
                              <p:cond delay="7500"/>
                            </p:stCondLst>
                            <p:childTnLst>
                              <p:par>
                                <p:cTn id="80" presetID="2" presetClass="entr" presetSubtype="12" fill="hold" grpId="0" nodeType="afterEffect">
                                  <p:stCondLst>
                                    <p:cond delay="0"/>
                                  </p:stCondLst>
                                  <p:childTnLst>
                                    <p:set>
                                      <p:cBhvr>
                                        <p:cTn id="81" dur="1" fill="hold">
                                          <p:stCondLst>
                                            <p:cond delay="0"/>
                                          </p:stCondLst>
                                        </p:cTn>
                                        <p:tgtEl>
                                          <p:spTgt spid="107"/>
                                        </p:tgtEl>
                                        <p:attrNameLst>
                                          <p:attrName>style.visibility</p:attrName>
                                        </p:attrNameLst>
                                      </p:cBhvr>
                                      <p:to>
                                        <p:strVal val="visible"/>
                                      </p:to>
                                    </p:set>
                                    <p:anim calcmode="lin" valueType="num">
                                      <p:cBhvr additive="base">
                                        <p:cTn id="82" dur="500" fill="hold"/>
                                        <p:tgtEl>
                                          <p:spTgt spid="107"/>
                                        </p:tgtEl>
                                        <p:attrNameLst>
                                          <p:attrName>ppt_x</p:attrName>
                                        </p:attrNameLst>
                                      </p:cBhvr>
                                      <p:tavLst>
                                        <p:tav tm="0">
                                          <p:val>
                                            <p:strVal val="0-#ppt_w/2"/>
                                          </p:val>
                                        </p:tav>
                                        <p:tav tm="100000">
                                          <p:val>
                                            <p:strVal val="#ppt_x"/>
                                          </p:val>
                                        </p:tav>
                                      </p:tavLst>
                                    </p:anim>
                                    <p:anim calcmode="lin" valueType="num">
                                      <p:cBhvr additive="base">
                                        <p:cTn id="83" dur="500" fill="hold"/>
                                        <p:tgtEl>
                                          <p:spTgt spid="1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5" grpId="0"/>
      <p:bldP spid="106" grpId="0"/>
      <p:bldP spid="107" grpId="0"/>
      <p:bldP spid="108" grpId="0"/>
      <p:bldP spid="109" grpId="0"/>
      <p:bldP spid="110" grpId="0"/>
      <p:bldP spid="111" grpId="0"/>
      <p:bldP spid="112" grpId="0"/>
      <p:bldP spid="117" grpId="0"/>
      <p:bldP spid="118" grpId="0"/>
      <p:bldP spid="195" grpId="0"/>
      <p:bldP spid="196" grpId="0"/>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FFFFFF"/>
              </a:solidFill>
              <a:effectLst/>
              <a:uLnTx/>
              <a:uFillTx/>
              <a:latin typeface="等线" panose="020F0502020204030204"/>
              <a:ea typeface="等线" panose="02010600030101010101" pitchFamily="2" charset="-122"/>
              <a:cs typeface="+mn-cs"/>
            </a:endParaRPr>
          </a:p>
        </p:txBody>
      </p:sp>
      <p:grpSp>
        <p:nvGrpSpPr>
          <p:cNvPr id="41" name="Group 12">
            <a:extLst>
              <a:ext uri="{FF2B5EF4-FFF2-40B4-BE49-F238E27FC236}">
                <a16:creationId xmlns:a16="http://schemas.microsoft.com/office/drawing/2014/main" id="{BFEA86BA-EA2D-4671-A250-04B902FFBBB2}"/>
              </a:ext>
            </a:extLst>
          </p:cNvPr>
          <p:cNvGrpSpPr/>
          <p:nvPr/>
        </p:nvGrpSpPr>
        <p:grpSpPr>
          <a:xfrm>
            <a:off x="4981576" y="2624189"/>
            <a:ext cx="2341563" cy="3951288"/>
            <a:chOff x="4613276" y="2778125"/>
            <a:chExt cx="2341563" cy="3951288"/>
          </a:xfrm>
        </p:grpSpPr>
        <p:sp>
          <p:nvSpPr>
            <p:cNvPr id="42" name="Rectangle 5">
              <a:extLst>
                <a:ext uri="{FF2B5EF4-FFF2-40B4-BE49-F238E27FC236}">
                  <a16:creationId xmlns:a16="http://schemas.microsoft.com/office/drawing/2014/main" id="{8CBE5846-0E02-40A1-BA38-53E503AA6634}"/>
                </a:ext>
              </a:extLst>
            </p:cNvPr>
            <p:cNvSpPr>
              <a:spLocks noChangeArrowheads="1"/>
            </p:cNvSpPr>
            <p:nvPr/>
          </p:nvSpPr>
          <p:spPr bwMode="auto">
            <a:xfrm>
              <a:off x="5591176" y="5008563"/>
              <a:ext cx="384175" cy="979488"/>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3" name="Rectangle 6">
              <a:extLst>
                <a:ext uri="{FF2B5EF4-FFF2-40B4-BE49-F238E27FC236}">
                  <a16:creationId xmlns:a16="http://schemas.microsoft.com/office/drawing/2014/main" id="{791DEF32-C750-484A-A369-5D8D59891D7E}"/>
                </a:ext>
              </a:extLst>
            </p:cNvPr>
            <p:cNvSpPr>
              <a:spLocks noChangeArrowheads="1"/>
            </p:cNvSpPr>
            <p:nvPr/>
          </p:nvSpPr>
          <p:spPr bwMode="auto">
            <a:xfrm>
              <a:off x="5680076" y="5008563"/>
              <a:ext cx="103188" cy="979488"/>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4" name="Freeform 7">
              <a:extLst>
                <a:ext uri="{FF2B5EF4-FFF2-40B4-BE49-F238E27FC236}">
                  <a16:creationId xmlns:a16="http://schemas.microsoft.com/office/drawing/2014/main" id="{339838F2-92A4-44EA-A583-050754894B23}"/>
                </a:ext>
              </a:extLst>
            </p:cNvPr>
            <p:cNvSpPr>
              <a:spLocks/>
            </p:cNvSpPr>
            <p:nvPr/>
          </p:nvSpPr>
          <p:spPr bwMode="auto">
            <a:xfrm>
              <a:off x="5497513" y="5551488"/>
              <a:ext cx="573088" cy="1177925"/>
            </a:xfrm>
            <a:custGeom>
              <a:avLst/>
              <a:gdLst>
                <a:gd name="T0" fmla="*/ 49 w 301"/>
                <a:gd name="T1" fmla="*/ 619 h 619"/>
                <a:gd name="T2" fmla="*/ 251 w 301"/>
                <a:gd name="T3" fmla="*/ 619 h 619"/>
                <a:gd name="T4" fmla="*/ 301 w 301"/>
                <a:gd name="T5" fmla="*/ 569 h 619"/>
                <a:gd name="T6" fmla="*/ 301 w 301"/>
                <a:gd name="T7" fmla="*/ 49 h 619"/>
                <a:gd name="T8" fmla="*/ 251 w 301"/>
                <a:gd name="T9" fmla="*/ 0 h 619"/>
                <a:gd name="T10" fmla="*/ 49 w 301"/>
                <a:gd name="T11" fmla="*/ 0 h 619"/>
                <a:gd name="T12" fmla="*/ 0 w 301"/>
                <a:gd name="T13" fmla="*/ 49 h 619"/>
                <a:gd name="T14" fmla="*/ 0 w 301"/>
                <a:gd name="T15" fmla="*/ 569 h 619"/>
                <a:gd name="T16" fmla="*/ 49 w 301"/>
                <a:gd name="T17" fmla="*/ 619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1" h="619">
                  <a:moveTo>
                    <a:pt x="49" y="619"/>
                  </a:moveTo>
                  <a:cubicBezTo>
                    <a:pt x="251" y="619"/>
                    <a:pt x="251" y="619"/>
                    <a:pt x="251" y="619"/>
                  </a:cubicBezTo>
                  <a:cubicBezTo>
                    <a:pt x="278" y="619"/>
                    <a:pt x="301" y="596"/>
                    <a:pt x="301" y="569"/>
                  </a:cubicBezTo>
                  <a:cubicBezTo>
                    <a:pt x="301" y="49"/>
                    <a:pt x="301" y="49"/>
                    <a:pt x="301" y="49"/>
                  </a:cubicBezTo>
                  <a:cubicBezTo>
                    <a:pt x="301" y="22"/>
                    <a:pt x="278" y="0"/>
                    <a:pt x="251" y="0"/>
                  </a:cubicBezTo>
                  <a:cubicBezTo>
                    <a:pt x="49" y="0"/>
                    <a:pt x="49" y="0"/>
                    <a:pt x="49" y="0"/>
                  </a:cubicBezTo>
                  <a:cubicBezTo>
                    <a:pt x="22" y="0"/>
                    <a:pt x="0" y="22"/>
                    <a:pt x="0" y="49"/>
                  </a:cubicBezTo>
                  <a:cubicBezTo>
                    <a:pt x="0" y="569"/>
                    <a:pt x="0" y="569"/>
                    <a:pt x="0" y="569"/>
                  </a:cubicBezTo>
                  <a:cubicBezTo>
                    <a:pt x="0" y="596"/>
                    <a:pt x="22" y="619"/>
                    <a:pt x="49" y="61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5" name="Freeform 8">
              <a:extLst>
                <a:ext uri="{FF2B5EF4-FFF2-40B4-BE49-F238E27FC236}">
                  <a16:creationId xmlns:a16="http://schemas.microsoft.com/office/drawing/2014/main" id="{221FC1E2-84B9-493C-840E-56660EDBFB90}"/>
                </a:ext>
              </a:extLst>
            </p:cNvPr>
            <p:cNvSpPr>
              <a:spLocks noEditPoints="1"/>
            </p:cNvSpPr>
            <p:nvPr/>
          </p:nvSpPr>
          <p:spPr bwMode="auto">
            <a:xfrm>
              <a:off x="4613276" y="2778125"/>
              <a:ext cx="2341563" cy="2338388"/>
            </a:xfrm>
            <a:custGeom>
              <a:avLst/>
              <a:gdLst>
                <a:gd name="T0" fmla="*/ 614 w 1229"/>
                <a:gd name="T1" fmla="*/ 0 h 1229"/>
                <a:gd name="T2" fmla="*/ 1229 w 1229"/>
                <a:gd name="T3" fmla="*/ 614 h 1229"/>
                <a:gd name="T4" fmla="*/ 614 w 1229"/>
                <a:gd name="T5" fmla="*/ 1229 h 1229"/>
                <a:gd name="T6" fmla="*/ 614 w 1229"/>
                <a:gd name="T7" fmla="*/ 1094 h 1229"/>
                <a:gd name="T8" fmla="*/ 1094 w 1229"/>
                <a:gd name="T9" fmla="*/ 614 h 1229"/>
                <a:gd name="T10" fmla="*/ 614 w 1229"/>
                <a:gd name="T11" fmla="*/ 134 h 1229"/>
                <a:gd name="T12" fmla="*/ 614 w 1229"/>
                <a:gd name="T13" fmla="*/ 0 h 1229"/>
                <a:gd name="T14" fmla="*/ 614 w 1229"/>
                <a:gd name="T15" fmla="*/ 1229 h 1229"/>
                <a:gd name="T16" fmla="*/ 0 w 1229"/>
                <a:gd name="T17" fmla="*/ 614 h 1229"/>
                <a:gd name="T18" fmla="*/ 614 w 1229"/>
                <a:gd name="T19" fmla="*/ 0 h 1229"/>
                <a:gd name="T20" fmla="*/ 614 w 1229"/>
                <a:gd name="T21" fmla="*/ 134 h 1229"/>
                <a:gd name="T22" fmla="*/ 134 w 1229"/>
                <a:gd name="T23" fmla="*/ 614 h 1229"/>
                <a:gd name="T24" fmla="*/ 614 w 1229"/>
                <a:gd name="T25" fmla="*/ 1094 h 1229"/>
                <a:gd name="T26" fmla="*/ 614 w 1229"/>
                <a:gd name="T27" fmla="*/ 1229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229" h="1229">
                  <a:moveTo>
                    <a:pt x="614" y="0"/>
                  </a:moveTo>
                  <a:cubicBezTo>
                    <a:pt x="954" y="0"/>
                    <a:pt x="1229" y="275"/>
                    <a:pt x="1229" y="614"/>
                  </a:cubicBezTo>
                  <a:cubicBezTo>
                    <a:pt x="1229" y="954"/>
                    <a:pt x="954" y="1229"/>
                    <a:pt x="614" y="1229"/>
                  </a:cubicBezTo>
                  <a:cubicBezTo>
                    <a:pt x="614" y="1094"/>
                    <a:pt x="614" y="1094"/>
                    <a:pt x="614" y="1094"/>
                  </a:cubicBezTo>
                  <a:cubicBezTo>
                    <a:pt x="879" y="1094"/>
                    <a:pt x="1094" y="879"/>
                    <a:pt x="1094" y="614"/>
                  </a:cubicBezTo>
                  <a:cubicBezTo>
                    <a:pt x="1094" y="349"/>
                    <a:pt x="879" y="134"/>
                    <a:pt x="614" y="134"/>
                  </a:cubicBezTo>
                  <a:lnTo>
                    <a:pt x="614" y="0"/>
                  </a:lnTo>
                  <a:close/>
                  <a:moveTo>
                    <a:pt x="614" y="1229"/>
                  </a:moveTo>
                  <a:cubicBezTo>
                    <a:pt x="275" y="1229"/>
                    <a:pt x="0" y="954"/>
                    <a:pt x="0" y="614"/>
                  </a:cubicBezTo>
                  <a:cubicBezTo>
                    <a:pt x="0" y="275"/>
                    <a:pt x="275" y="0"/>
                    <a:pt x="614" y="0"/>
                  </a:cubicBezTo>
                  <a:cubicBezTo>
                    <a:pt x="614" y="134"/>
                    <a:pt x="614" y="134"/>
                    <a:pt x="614" y="134"/>
                  </a:cubicBezTo>
                  <a:cubicBezTo>
                    <a:pt x="349" y="134"/>
                    <a:pt x="134" y="349"/>
                    <a:pt x="134" y="614"/>
                  </a:cubicBezTo>
                  <a:cubicBezTo>
                    <a:pt x="134" y="879"/>
                    <a:pt x="349" y="1094"/>
                    <a:pt x="614" y="1094"/>
                  </a:cubicBezTo>
                  <a:lnTo>
                    <a:pt x="614" y="122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6" name="Freeform 9">
              <a:extLst>
                <a:ext uri="{FF2B5EF4-FFF2-40B4-BE49-F238E27FC236}">
                  <a16:creationId xmlns:a16="http://schemas.microsoft.com/office/drawing/2014/main" id="{09F1C4BF-2322-49B9-9035-0EF340BE8250}"/>
                </a:ext>
              </a:extLst>
            </p:cNvPr>
            <p:cNvSpPr>
              <a:spLocks/>
            </p:cNvSpPr>
            <p:nvPr/>
          </p:nvSpPr>
          <p:spPr bwMode="auto">
            <a:xfrm>
              <a:off x="5581651" y="5653088"/>
              <a:ext cx="201613" cy="974725"/>
            </a:xfrm>
            <a:custGeom>
              <a:avLst/>
              <a:gdLst>
                <a:gd name="T0" fmla="*/ 40 w 106"/>
                <a:gd name="T1" fmla="*/ 512 h 512"/>
                <a:gd name="T2" fmla="*/ 106 w 106"/>
                <a:gd name="T3" fmla="*/ 512 h 512"/>
                <a:gd name="T4" fmla="*/ 106 w 106"/>
                <a:gd name="T5" fmla="*/ 0 h 512"/>
                <a:gd name="T6" fmla="*/ 40 w 106"/>
                <a:gd name="T7" fmla="*/ 0 h 512"/>
                <a:gd name="T8" fmla="*/ 0 w 106"/>
                <a:gd name="T9" fmla="*/ 35 h 512"/>
                <a:gd name="T10" fmla="*/ 0 w 106"/>
                <a:gd name="T11" fmla="*/ 477 h 512"/>
                <a:gd name="T12" fmla="*/ 40 w 106"/>
                <a:gd name="T13" fmla="*/ 512 h 512"/>
              </a:gdLst>
              <a:ahLst/>
              <a:cxnLst>
                <a:cxn ang="0">
                  <a:pos x="T0" y="T1"/>
                </a:cxn>
                <a:cxn ang="0">
                  <a:pos x="T2" y="T3"/>
                </a:cxn>
                <a:cxn ang="0">
                  <a:pos x="T4" y="T5"/>
                </a:cxn>
                <a:cxn ang="0">
                  <a:pos x="T6" y="T7"/>
                </a:cxn>
                <a:cxn ang="0">
                  <a:pos x="T8" y="T9"/>
                </a:cxn>
                <a:cxn ang="0">
                  <a:pos x="T10" y="T11"/>
                </a:cxn>
                <a:cxn ang="0">
                  <a:pos x="T12" y="T13"/>
                </a:cxn>
              </a:cxnLst>
              <a:rect l="0" t="0" r="r" b="b"/>
              <a:pathLst>
                <a:path w="106" h="512">
                  <a:moveTo>
                    <a:pt x="40" y="512"/>
                  </a:moveTo>
                  <a:cubicBezTo>
                    <a:pt x="106" y="512"/>
                    <a:pt x="106" y="512"/>
                    <a:pt x="106" y="512"/>
                  </a:cubicBezTo>
                  <a:cubicBezTo>
                    <a:pt x="106" y="0"/>
                    <a:pt x="106" y="0"/>
                    <a:pt x="106" y="0"/>
                  </a:cubicBezTo>
                  <a:cubicBezTo>
                    <a:pt x="40" y="0"/>
                    <a:pt x="40" y="0"/>
                    <a:pt x="40" y="0"/>
                  </a:cubicBezTo>
                  <a:cubicBezTo>
                    <a:pt x="18" y="0"/>
                    <a:pt x="0" y="16"/>
                    <a:pt x="0" y="35"/>
                  </a:cubicBezTo>
                  <a:cubicBezTo>
                    <a:pt x="0" y="477"/>
                    <a:pt x="0" y="477"/>
                    <a:pt x="0" y="477"/>
                  </a:cubicBezTo>
                  <a:cubicBezTo>
                    <a:pt x="0" y="496"/>
                    <a:pt x="18" y="512"/>
                    <a:pt x="40" y="512"/>
                  </a:cubicBezTo>
                  <a:close/>
                </a:path>
              </a:pathLst>
            </a:custGeom>
            <a:solidFill>
              <a:schemeClr val="bg1">
                <a:alpha val="4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47" name="Freeform 10">
              <a:extLst>
                <a:ext uri="{FF2B5EF4-FFF2-40B4-BE49-F238E27FC236}">
                  <a16:creationId xmlns:a16="http://schemas.microsoft.com/office/drawing/2014/main" id="{4725D9E8-EF16-44B5-8A95-13AA6BF9016B}"/>
                </a:ext>
              </a:extLst>
            </p:cNvPr>
            <p:cNvSpPr>
              <a:spLocks noEditPoints="1"/>
            </p:cNvSpPr>
            <p:nvPr/>
          </p:nvSpPr>
          <p:spPr bwMode="auto">
            <a:xfrm>
              <a:off x="4729163" y="2894013"/>
              <a:ext cx="2108200" cy="2105025"/>
            </a:xfrm>
            <a:custGeom>
              <a:avLst/>
              <a:gdLst>
                <a:gd name="T0" fmla="*/ 553 w 1106"/>
                <a:gd name="T1" fmla="*/ 0 h 1106"/>
                <a:gd name="T2" fmla="*/ 1106 w 1106"/>
                <a:gd name="T3" fmla="*/ 553 h 1106"/>
                <a:gd name="T4" fmla="*/ 553 w 1106"/>
                <a:gd name="T5" fmla="*/ 1106 h 1106"/>
                <a:gd name="T6" fmla="*/ 553 w 1106"/>
                <a:gd name="T7" fmla="*/ 1073 h 1106"/>
                <a:gd name="T8" fmla="*/ 1073 w 1106"/>
                <a:gd name="T9" fmla="*/ 553 h 1106"/>
                <a:gd name="T10" fmla="*/ 553 w 1106"/>
                <a:gd name="T11" fmla="*/ 34 h 1106"/>
                <a:gd name="T12" fmla="*/ 553 w 1106"/>
                <a:gd name="T13" fmla="*/ 0 h 1106"/>
                <a:gd name="T14" fmla="*/ 553 w 1106"/>
                <a:gd name="T15" fmla="*/ 0 h 1106"/>
                <a:gd name="T16" fmla="*/ 553 w 1106"/>
                <a:gd name="T17" fmla="*/ 0 h 1106"/>
                <a:gd name="T18" fmla="*/ 553 w 1106"/>
                <a:gd name="T19" fmla="*/ 34 h 1106"/>
                <a:gd name="T20" fmla="*/ 553 w 1106"/>
                <a:gd name="T21" fmla="*/ 34 h 1106"/>
                <a:gd name="T22" fmla="*/ 34 w 1106"/>
                <a:gd name="T23" fmla="*/ 553 h 1106"/>
                <a:gd name="T24" fmla="*/ 553 w 1106"/>
                <a:gd name="T25" fmla="*/ 1073 h 1106"/>
                <a:gd name="T26" fmla="*/ 553 w 1106"/>
                <a:gd name="T27" fmla="*/ 1073 h 1106"/>
                <a:gd name="T28" fmla="*/ 553 w 1106"/>
                <a:gd name="T29" fmla="*/ 1106 h 1106"/>
                <a:gd name="T30" fmla="*/ 553 w 1106"/>
                <a:gd name="T31" fmla="*/ 1106 h 1106"/>
                <a:gd name="T32" fmla="*/ 0 w 1106"/>
                <a:gd name="T33" fmla="*/ 553 h 1106"/>
                <a:gd name="T34" fmla="*/ 553 w 1106"/>
                <a:gd name="T35" fmla="*/ 0 h 1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6" h="1106">
                  <a:moveTo>
                    <a:pt x="553" y="0"/>
                  </a:moveTo>
                  <a:cubicBezTo>
                    <a:pt x="859" y="0"/>
                    <a:pt x="1106" y="248"/>
                    <a:pt x="1106" y="553"/>
                  </a:cubicBezTo>
                  <a:cubicBezTo>
                    <a:pt x="1106" y="859"/>
                    <a:pt x="859" y="1106"/>
                    <a:pt x="553" y="1106"/>
                  </a:cubicBezTo>
                  <a:cubicBezTo>
                    <a:pt x="553" y="1073"/>
                    <a:pt x="553" y="1073"/>
                    <a:pt x="553" y="1073"/>
                  </a:cubicBezTo>
                  <a:cubicBezTo>
                    <a:pt x="840" y="1073"/>
                    <a:pt x="1073" y="840"/>
                    <a:pt x="1073" y="553"/>
                  </a:cubicBezTo>
                  <a:cubicBezTo>
                    <a:pt x="1073" y="266"/>
                    <a:pt x="840" y="34"/>
                    <a:pt x="553" y="34"/>
                  </a:cubicBezTo>
                  <a:lnTo>
                    <a:pt x="553" y="0"/>
                  </a:lnTo>
                  <a:close/>
                  <a:moveTo>
                    <a:pt x="553" y="0"/>
                  </a:moveTo>
                  <a:cubicBezTo>
                    <a:pt x="553" y="0"/>
                    <a:pt x="553" y="0"/>
                    <a:pt x="553" y="0"/>
                  </a:cubicBezTo>
                  <a:cubicBezTo>
                    <a:pt x="553" y="34"/>
                    <a:pt x="553" y="34"/>
                    <a:pt x="553" y="34"/>
                  </a:cubicBezTo>
                  <a:cubicBezTo>
                    <a:pt x="553" y="34"/>
                    <a:pt x="553" y="34"/>
                    <a:pt x="553" y="34"/>
                  </a:cubicBezTo>
                  <a:cubicBezTo>
                    <a:pt x="266" y="34"/>
                    <a:pt x="34" y="266"/>
                    <a:pt x="34" y="553"/>
                  </a:cubicBezTo>
                  <a:cubicBezTo>
                    <a:pt x="34" y="840"/>
                    <a:pt x="266" y="1073"/>
                    <a:pt x="553" y="1073"/>
                  </a:cubicBezTo>
                  <a:cubicBezTo>
                    <a:pt x="553" y="1073"/>
                    <a:pt x="553" y="1073"/>
                    <a:pt x="553" y="1073"/>
                  </a:cubicBezTo>
                  <a:cubicBezTo>
                    <a:pt x="553" y="1106"/>
                    <a:pt x="553" y="1106"/>
                    <a:pt x="553" y="1106"/>
                  </a:cubicBezTo>
                  <a:cubicBezTo>
                    <a:pt x="553" y="1106"/>
                    <a:pt x="553" y="1106"/>
                    <a:pt x="553" y="1106"/>
                  </a:cubicBezTo>
                  <a:cubicBezTo>
                    <a:pt x="248" y="1106"/>
                    <a:pt x="0" y="859"/>
                    <a:pt x="0" y="553"/>
                  </a:cubicBezTo>
                  <a:cubicBezTo>
                    <a:pt x="0" y="248"/>
                    <a:pt x="248" y="0"/>
                    <a:pt x="55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48" name="Group 13">
            <a:extLst>
              <a:ext uri="{FF2B5EF4-FFF2-40B4-BE49-F238E27FC236}">
                <a16:creationId xmlns:a16="http://schemas.microsoft.com/office/drawing/2014/main" id="{37E14FA2-C4E8-4D9F-AF25-E671BEFFE695}"/>
              </a:ext>
            </a:extLst>
          </p:cNvPr>
          <p:cNvGrpSpPr>
            <a:grpSpLocks noChangeAspect="1"/>
          </p:cNvGrpSpPr>
          <p:nvPr/>
        </p:nvGrpSpPr>
        <p:grpSpPr bwMode="auto">
          <a:xfrm>
            <a:off x="3666079" y="5094087"/>
            <a:ext cx="408764" cy="144506"/>
            <a:chOff x="1033" y="2560"/>
            <a:chExt cx="1222" cy="432"/>
          </a:xfrm>
        </p:grpSpPr>
        <p:sp>
          <p:nvSpPr>
            <p:cNvPr id="49" name="Freeform 14">
              <a:extLst>
                <a:ext uri="{FF2B5EF4-FFF2-40B4-BE49-F238E27FC236}">
                  <a16:creationId xmlns:a16="http://schemas.microsoft.com/office/drawing/2014/main" id="{2A167A01-34CE-437D-827E-B37073996443}"/>
                </a:ext>
              </a:extLst>
            </p:cNvPr>
            <p:cNvSpPr>
              <a:spLocks/>
            </p:cNvSpPr>
            <p:nvPr/>
          </p:nvSpPr>
          <p:spPr bwMode="auto">
            <a:xfrm>
              <a:off x="1033" y="2560"/>
              <a:ext cx="561" cy="432"/>
            </a:xfrm>
            <a:custGeom>
              <a:avLst/>
              <a:gdLst>
                <a:gd name="T0" fmla="*/ 90 w 236"/>
                <a:gd name="T1" fmla="*/ 0 h 180"/>
                <a:gd name="T2" fmla="*/ 155 w 236"/>
                <a:gd name="T3" fmla="*/ 0 h 180"/>
                <a:gd name="T4" fmla="*/ 219 w 236"/>
                <a:gd name="T5" fmla="*/ 26 h 180"/>
                <a:gd name="T6" fmla="*/ 236 w 236"/>
                <a:gd name="T7" fmla="*/ 51 h 180"/>
                <a:gd name="T8" fmla="*/ 187 w 236"/>
                <a:gd name="T9" fmla="*/ 51 h 180"/>
                <a:gd name="T10" fmla="*/ 155 w 236"/>
                <a:gd name="T11" fmla="*/ 40 h 180"/>
                <a:gd name="T12" fmla="*/ 90 w 236"/>
                <a:gd name="T13" fmla="*/ 40 h 180"/>
                <a:gd name="T14" fmla="*/ 55 w 236"/>
                <a:gd name="T15" fmla="*/ 55 h 180"/>
                <a:gd name="T16" fmla="*/ 40 w 236"/>
                <a:gd name="T17" fmla="*/ 90 h 180"/>
                <a:gd name="T18" fmla="*/ 40 w 236"/>
                <a:gd name="T19" fmla="*/ 90 h 180"/>
                <a:gd name="T20" fmla="*/ 55 w 236"/>
                <a:gd name="T21" fmla="*/ 125 h 180"/>
                <a:gd name="T22" fmla="*/ 90 w 236"/>
                <a:gd name="T23" fmla="*/ 140 h 180"/>
                <a:gd name="T24" fmla="*/ 155 w 236"/>
                <a:gd name="T25" fmla="*/ 140 h 180"/>
                <a:gd name="T26" fmla="*/ 187 w 236"/>
                <a:gd name="T27" fmla="*/ 128 h 180"/>
                <a:gd name="T28" fmla="*/ 236 w 236"/>
                <a:gd name="T29" fmla="*/ 128 h 180"/>
                <a:gd name="T30" fmla="*/ 219 w 236"/>
                <a:gd name="T31" fmla="*/ 153 h 180"/>
                <a:gd name="T32" fmla="*/ 155 w 236"/>
                <a:gd name="T33" fmla="*/ 180 h 180"/>
                <a:gd name="T34" fmla="*/ 90 w 236"/>
                <a:gd name="T35" fmla="*/ 180 h 180"/>
                <a:gd name="T36" fmla="*/ 27 w 236"/>
                <a:gd name="T37" fmla="*/ 153 h 180"/>
                <a:gd name="T38" fmla="*/ 0 w 236"/>
                <a:gd name="T39" fmla="*/ 90 h 180"/>
                <a:gd name="T40" fmla="*/ 0 w 236"/>
                <a:gd name="T41" fmla="*/ 90 h 180"/>
                <a:gd name="T42" fmla="*/ 27 w 236"/>
                <a:gd name="T43" fmla="*/ 26 h 180"/>
                <a:gd name="T44" fmla="*/ 90 w 236"/>
                <a:gd name="T4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180">
                  <a:moveTo>
                    <a:pt x="90" y="0"/>
                  </a:moveTo>
                  <a:cubicBezTo>
                    <a:pt x="155" y="0"/>
                    <a:pt x="155" y="0"/>
                    <a:pt x="155" y="0"/>
                  </a:cubicBezTo>
                  <a:cubicBezTo>
                    <a:pt x="180" y="0"/>
                    <a:pt x="202" y="10"/>
                    <a:pt x="219" y="26"/>
                  </a:cubicBezTo>
                  <a:cubicBezTo>
                    <a:pt x="226" y="34"/>
                    <a:pt x="232" y="42"/>
                    <a:pt x="236" y="51"/>
                  </a:cubicBezTo>
                  <a:cubicBezTo>
                    <a:pt x="187" y="51"/>
                    <a:pt x="187" y="51"/>
                    <a:pt x="187" y="51"/>
                  </a:cubicBezTo>
                  <a:cubicBezTo>
                    <a:pt x="178" y="44"/>
                    <a:pt x="167" y="40"/>
                    <a:pt x="155" y="40"/>
                  </a:cubicBezTo>
                  <a:cubicBezTo>
                    <a:pt x="90" y="40"/>
                    <a:pt x="90" y="40"/>
                    <a:pt x="90" y="40"/>
                  </a:cubicBezTo>
                  <a:cubicBezTo>
                    <a:pt x="76" y="40"/>
                    <a:pt x="64" y="46"/>
                    <a:pt x="55" y="55"/>
                  </a:cubicBezTo>
                  <a:cubicBezTo>
                    <a:pt x="46" y="64"/>
                    <a:pt x="40" y="76"/>
                    <a:pt x="40" y="90"/>
                  </a:cubicBezTo>
                  <a:cubicBezTo>
                    <a:pt x="40" y="90"/>
                    <a:pt x="40" y="90"/>
                    <a:pt x="40" y="90"/>
                  </a:cubicBezTo>
                  <a:cubicBezTo>
                    <a:pt x="40" y="104"/>
                    <a:pt x="46" y="116"/>
                    <a:pt x="55" y="125"/>
                  </a:cubicBezTo>
                  <a:cubicBezTo>
                    <a:pt x="64" y="134"/>
                    <a:pt x="76" y="140"/>
                    <a:pt x="90" y="140"/>
                  </a:cubicBezTo>
                  <a:cubicBezTo>
                    <a:pt x="155" y="140"/>
                    <a:pt x="155" y="140"/>
                    <a:pt x="155" y="140"/>
                  </a:cubicBezTo>
                  <a:cubicBezTo>
                    <a:pt x="167" y="140"/>
                    <a:pt x="178" y="135"/>
                    <a:pt x="187" y="128"/>
                  </a:cubicBezTo>
                  <a:cubicBezTo>
                    <a:pt x="236" y="128"/>
                    <a:pt x="236" y="128"/>
                    <a:pt x="236" y="128"/>
                  </a:cubicBezTo>
                  <a:cubicBezTo>
                    <a:pt x="232" y="138"/>
                    <a:pt x="226" y="146"/>
                    <a:pt x="219" y="153"/>
                  </a:cubicBezTo>
                  <a:cubicBezTo>
                    <a:pt x="202" y="170"/>
                    <a:pt x="180" y="180"/>
                    <a:pt x="155" y="180"/>
                  </a:cubicBezTo>
                  <a:cubicBezTo>
                    <a:pt x="90" y="180"/>
                    <a:pt x="90" y="180"/>
                    <a:pt x="90" y="180"/>
                  </a:cubicBezTo>
                  <a:cubicBezTo>
                    <a:pt x="65" y="180"/>
                    <a:pt x="43" y="170"/>
                    <a:pt x="27" y="153"/>
                  </a:cubicBezTo>
                  <a:cubicBezTo>
                    <a:pt x="10" y="137"/>
                    <a:pt x="0" y="115"/>
                    <a:pt x="0" y="90"/>
                  </a:cubicBezTo>
                  <a:cubicBezTo>
                    <a:pt x="0" y="90"/>
                    <a:pt x="0" y="90"/>
                    <a:pt x="0" y="90"/>
                  </a:cubicBezTo>
                  <a:cubicBezTo>
                    <a:pt x="0" y="65"/>
                    <a:pt x="10" y="43"/>
                    <a:pt x="27" y="26"/>
                  </a:cubicBezTo>
                  <a:cubicBezTo>
                    <a:pt x="43" y="10"/>
                    <a:pt x="65" y="0"/>
                    <a:pt x="9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0" name="Freeform 15">
              <a:extLst>
                <a:ext uri="{FF2B5EF4-FFF2-40B4-BE49-F238E27FC236}">
                  <a16:creationId xmlns:a16="http://schemas.microsoft.com/office/drawing/2014/main" id="{A62A165D-7601-450C-9D7D-CE10979C0E49}"/>
                </a:ext>
              </a:extLst>
            </p:cNvPr>
            <p:cNvSpPr>
              <a:spLocks/>
            </p:cNvSpPr>
            <p:nvPr/>
          </p:nvSpPr>
          <p:spPr bwMode="auto">
            <a:xfrm>
              <a:off x="1694" y="2560"/>
              <a:ext cx="561" cy="432"/>
            </a:xfrm>
            <a:custGeom>
              <a:avLst/>
              <a:gdLst>
                <a:gd name="T0" fmla="*/ 81 w 236"/>
                <a:gd name="T1" fmla="*/ 0 h 180"/>
                <a:gd name="T2" fmla="*/ 146 w 236"/>
                <a:gd name="T3" fmla="*/ 0 h 180"/>
                <a:gd name="T4" fmla="*/ 209 w 236"/>
                <a:gd name="T5" fmla="*/ 26 h 180"/>
                <a:gd name="T6" fmla="*/ 236 w 236"/>
                <a:gd name="T7" fmla="*/ 90 h 180"/>
                <a:gd name="T8" fmla="*/ 236 w 236"/>
                <a:gd name="T9" fmla="*/ 90 h 180"/>
                <a:gd name="T10" fmla="*/ 209 w 236"/>
                <a:gd name="T11" fmla="*/ 153 h 180"/>
                <a:gd name="T12" fmla="*/ 146 w 236"/>
                <a:gd name="T13" fmla="*/ 180 h 180"/>
                <a:gd name="T14" fmla="*/ 81 w 236"/>
                <a:gd name="T15" fmla="*/ 180 h 180"/>
                <a:gd name="T16" fmla="*/ 17 w 236"/>
                <a:gd name="T17" fmla="*/ 153 h 180"/>
                <a:gd name="T18" fmla="*/ 0 w 236"/>
                <a:gd name="T19" fmla="*/ 128 h 180"/>
                <a:gd name="T20" fmla="*/ 49 w 236"/>
                <a:gd name="T21" fmla="*/ 128 h 180"/>
                <a:gd name="T22" fmla="*/ 81 w 236"/>
                <a:gd name="T23" fmla="*/ 140 h 180"/>
                <a:gd name="T24" fmla="*/ 146 w 236"/>
                <a:gd name="T25" fmla="*/ 140 h 180"/>
                <a:gd name="T26" fmla="*/ 181 w 236"/>
                <a:gd name="T27" fmla="*/ 125 h 180"/>
                <a:gd name="T28" fmla="*/ 196 w 236"/>
                <a:gd name="T29" fmla="*/ 90 h 180"/>
                <a:gd name="T30" fmla="*/ 196 w 236"/>
                <a:gd name="T31" fmla="*/ 90 h 180"/>
                <a:gd name="T32" fmla="*/ 181 w 236"/>
                <a:gd name="T33" fmla="*/ 55 h 180"/>
                <a:gd name="T34" fmla="*/ 146 w 236"/>
                <a:gd name="T35" fmla="*/ 40 h 180"/>
                <a:gd name="T36" fmla="*/ 81 w 236"/>
                <a:gd name="T37" fmla="*/ 40 h 180"/>
                <a:gd name="T38" fmla="*/ 49 w 236"/>
                <a:gd name="T39" fmla="*/ 51 h 180"/>
                <a:gd name="T40" fmla="*/ 0 w 236"/>
                <a:gd name="T41" fmla="*/ 51 h 180"/>
                <a:gd name="T42" fmla="*/ 17 w 236"/>
                <a:gd name="T43" fmla="*/ 26 h 180"/>
                <a:gd name="T44" fmla="*/ 81 w 236"/>
                <a:gd name="T45"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180">
                  <a:moveTo>
                    <a:pt x="81" y="0"/>
                  </a:moveTo>
                  <a:cubicBezTo>
                    <a:pt x="146" y="0"/>
                    <a:pt x="146" y="0"/>
                    <a:pt x="146" y="0"/>
                  </a:cubicBezTo>
                  <a:cubicBezTo>
                    <a:pt x="170" y="0"/>
                    <a:pt x="193" y="10"/>
                    <a:pt x="209" y="26"/>
                  </a:cubicBezTo>
                  <a:cubicBezTo>
                    <a:pt x="226" y="43"/>
                    <a:pt x="236" y="65"/>
                    <a:pt x="236" y="90"/>
                  </a:cubicBezTo>
                  <a:cubicBezTo>
                    <a:pt x="236" y="90"/>
                    <a:pt x="236" y="90"/>
                    <a:pt x="236" y="90"/>
                  </a:cubicBezTo>
                  <a:cubicBezTo>
                    <a:pt x="236" y="115"/>
                    <a:pt x="226" y="137"/>
                    <a:pt x="209" y="153"/>
                  </a:cubicBezTo>
                  <a:cubicBezTo>
                    <a:pt x="193" y="170"/>
                    <a:pt x="170" y="180"/>
                    <a:pt x="146" y="180"/>
                  </a:cubicBezTo>
                  <a:cubicBezTo>
                    <a:pt x="81" y="180"/>
                    <a:pt x="81" y="180"/>
                    <a:pt x="81" y="180"/>
                  </a:cubicBezTo>
                  <a:cubicBezTo>
                    <a:pt x="56" y="180"/>
                    <a:pt x="33" y="170"/>
                    <a:pt x="17" y="153"/>
                  </a:cubicBezTo>
                  <a:cubicBezTo>
                    <a:pt x="10" y="146"/>
                    <a:pt x="4" y="138"/>
                    <a:pt x="0" y="128"/>
                  </a:cubicBezTo>
                  <a:cubicBezTo>
                    <a:pt x="49" y="128"/>
                    <a:pt x="49" y="128"/>
                    <a:pt x="49" y="128"/>
                  </a:cubicBezTo>
                  <a:cubicBezTo>
                    <a:pt x="58" y="135"/>
                    <a:pt x="69" y="140"/>
                    <a:pt x="81" y="140"/>
                  </a:cubicBezTo>
                  <a:cubicBezTo>
                    <a:pt x="146" y="140"/>
                    <a:pt x="146" y="140"/>
                    <a:pt x="146" y="140"/>
                  </a:cubicBezTo>
                  <a:cubicBezTo>
                    <a:pt x="159" y="140"/>
                    <a:pt x="172" y="134"/>
                    <a:pt x="181" y="125"/>
                  </a:cubicBezTo>
                  <a:cubicBezTo>
                    <a:pt x="190" y="116"/>
                    <a:pt x="196" y="104"/>
                    <a:pt x="196" y="90"/>
                  </a:cubicBezTo>
                  <a:cubicBezTo>
                    <a:pt x="196" y="90"/>
                    <a:pt x="196" y="90"/>
                    <a:pt x="196" y="90"/>
                  </a:cubicBezTo>
                  <a:cubicBezTo>
                    <a:pt x="196" y="76"/>
                    <a:pt x="190" y="64"/>
                    <a:pt x="181" y="55"/>
                  </a:cubicBezTo>
                  <a:cubicBezTo>
                    <a:pt x="172" y="46"/>
                    <a:pt x="159" y="40"/>
                    <a:pt x="146" y="40"/>
                  </a:cubicBezTo>
                  <a:cubicBezTo>
                    <a:pt x="81" y="40"/>
                    <a:pt x="81" y="40"/>
                    <a:pt x="81" y="40"/>
                  </a:cubicBezTo>
                  <a:cubicBezTo>
                    <a:pt x="69" y="40"/>
                    <a:pt x="58" y="44"/>
                    <a:pt x="49" y="51"/>
                  </a:cubicBezTo>
                  <a:cubicBezTo>
                    <a:pt x="0" y="51"/>
                    <a:pt x="0" y="51"/>
                    <a:pt x="0" y="51"/>
                  </a:cubicBezTo>
                  <a:cubicBezTo>
                    <a:pt x="4" y="42"/>
                    <a:pt x="10" y="34"/>
                    <a:pt x="17" y="26"/>
                  </a:cubicBezTo>
                  <a:cubicBezTo>
                    <a:pt x="33" y="10"/>
                    <a:pt x="56" y="0"/>
                    <a:pt x="81" y="0"/>
                  </a:cubicBezTo>
                  <a:close/>
                </a:path>
              </a:pathLst>
            </a:custGeom>
            <a:solidFill>
              <a:srgbClr val="695A46">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1" name="Freeform 16">
              <a:extLst>
                <a:ext uri="{FF2B5EF4-FFF2-40B4-BE49-F238E27FC236}">
                  <a16:creationId xmlns:a16="http://schemas.microsoft.com/office/drawing/2014/main" id="{AB83FAD5-DC7D-46DA-9BA8-E719A7D4356F}"/>
                </a:ext>
              </a:extLst>
            </p:cNvPr>
            <p:cNvSpPr>
              <a:spLocks/>
            </p:cNvSpPr>
            <p:nvPr/>
          </p:nvSpPr>
          <p:spPr bwMode="auto">
            <a:xfrm>
              <a:off x="1423" y="2730"/>
              <a:ext cx="473" cy="89"/>
            </a:xfrm>
            <a:custGeom>
              <a:avLst/>
              <a:gdLst>
                <a:gd name="T0" fmla="*/ 19 w 199"/>
                <a:gd name="T1" fmla="*/ 0 h 37"/>
                <a:gd name="T2" fmla="*/ 181 w 199"/>
                <a:gd name="T3" fmla="*/ 0 h 37"/>
                <a:gd name="T4" fmla="*/ 199 w 199"/>
                <a:gd name="T5" fmla="*/ 19 h 37"/>
                <a:gd name="T6" fmla="*/ 199 w 199"/>
                <a:gd name="T7" fmla="*/ 19 h 37"/>
                <a:gd name="T8" fmla="*/ 181 w 199"/>
                <a:gd name="T9" fmla="*/ 37 h 37"/>
                <a:gd name="T10" fmla="*/ 19 w 199"/>
                <a:gd name="T11" fmla="*/ 37 h 37"/>
                <a:gd name="T12" fmla="*/ 0 w 199"/>
                <a:gd name="T13" fmla="*/ 19 h 37"/>
                <a:gd name="T14" fmla="*/ 0 w 199"/>
                <a:gd name="T15" fmla="*/ 19 h 37"/>
                <a:gd name="T16" fmla="*/ 19 w 199"/>
                <a:gd name="T17"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9" h="37">
                  <a:moveTo>
                    <a:pt x="19" y="0"/>
                  </a:moveTo>
                  <a:cubicBezTo>
                    <a:pt x="181" y="0"/>
                    <a:pt x="181" y="0"/>
                    <a:pt x="181" y="0"/>
                  </a:cubicBezTo>
                  <a:cubicBezTo>
                    <a:pt x="191" y="0"/>
                    <a:pt x="199" y="9"/>
                    <a:pt x="199" y="19"/>
                  </a:cubicBezTo>
                  <a:cubicBezTo>
                    <a:pt x="199" y="19"/>
                    <a:pt x="199" y="19"/>
                    <a:pt x="199" y="19"/>
                  </a:cubicBezTo>
                  <a:cubicBezTo>
                    <a:pt x="199" y="29"/>
                    <a:pt x="191" y="37"/>
                    <a:pt x="181" y="37"/>
                  </a:cubicBezTo>
                  <a:cubicBezTo>
                    <a:pt x="19" y="37"/>
                    <a:pt x="19" y="37"/>
                    <a:pt x="19" y="37"/>
                  </a:cubicBezTo>
                  <a:cubicBezTo>
                    <a:pt x="8" y="37"/>
                    <a:pt x="0" y="29"/>
                    <a:pt x="0" y="19"/>
                  </a:cubicBezTo>
                  <a:cubicBezTo>
                    <a:pt x="0" y="19"/>
                    <a:pt x="0" y="19"/>
                    <a:pt x="0" y="19"/>
                  </a:cubicBezTo>
                  <a:cubicBezTo>
                    <a:pt x="0" y="9"/>
                    <a:pt x="8" y="0"/>
                    <a:pt x="19" y="0"/>
                  </a:cubicBezTo>
                  <a:close/>
                </a:path>
              </a:pathLst>
            </a:custGeom>
            <a:solidFill>
              <a:srgbClr val="26262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52" name="Rectangle 19">
            <a:extLst>
              <a:ext uri="{FF2B5EF4-FFF2-40B4-BE49-F238E27FC236}">
                <a16:creationId xmlns:a16="http://schemas.microsoft.com/office/drawing/2014/main" id="{366C5850-8614-4379-9BC1-6689FA079BC1}"/>
              </a:ext>
            </a:extLst>
          </p:cNvPr>
          <p:cNvSpPr/>
          <p:nvPr/>
        </p:nvSpPr>
        <p:spPr>
          <a:xfrm>
            <a:off x="2688389" y="5499152"/>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3" name="TextBox 20">
            <a:extLst>
              <a:ext uri="{FF2B5EF4-FFF2-40B4-BE49-F238E27FC236}">
                <a16:creationId xmlns:a16="http://schemas.microsoft.com/office/drawing/2014/main" id="{9D96EC0C-7952-4445-820A-02DFD19C6F9E}"/>
              </a:ext>
            </a:extLst>
          </p:cNvPr>
          <p:cNvSpPr txBox="1"/>
          <p:nvPr/>
        </p:nvSpPr>
        <p:spPr>
          <a:xfrm>
            <a:off x="3230724" y="5297540"/>
            <a:ext cx="1218603"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54" name="Group 19">
            <a:extLst>
              <a:ext uri="{FF2B5EF4-FFF2-40B4-BE49-F238E27FC236}">
                <a16:creationId xmlns:a16="http://schemas.microsoft.com/office/drawing/2014/main" id="{BF919D0B-EE99-4EBB-9729-24AAD77E006A}"/>
              </a:ext>
            </a:extLst>
          </p:cNvPr>
          <p:cNvGrpSpPr>
            <a:grpSpLocks noChangeAspect="1"/>
          </p:cNvGrpSpPr>
          <p:nvPr/>
        </p:nvGrpSpPr>
        <p:grpSpPr bwMode="auto">
          <a:xfrm>
            <a:off x="8394934" y="4779938"/>
            <a:ext cx="537682" cy="521953"/>
            <a:chOff x="5048" y="2152"/>
            <a:chExt cx="923" cy="896"/>
          </a:xfrm>
        </p:grpSpPr>
        <p:sp>
          <p:nvSpPr>
            <p:cNvPr id="55" name="Freeform 20">
              <a:extLst>
                <a:ext uri="{FF2B5EF4-FFF2-40B4-BE49-F238E27FC236}">
                  <a16:creationId xmlns:a16="http://schemas.microsoft.com/office/drawing/2014/main" id="{3734FC0B-D7E4-4268-9D0F-7668AE3A2822}"/>
                </a:ext>
              </a:extLst>
            </p:cNvPr>
            <p:cNvSpPr>
              <a:spLocks/>
            </p:cNvSpPr>
            <p:nvPr/>
          </p:nvSpPr>
          <p:spPr bwMode="auto">
            <a:xfrm>
              <a:off x="5169" y="2526"/>
              <a:ext cx="376" cy="515"/>
            </a:xfrm>
            <a:custGeom>
              <a:avLst/>
              <a:gdLst>
                <a:gd name="T0" fmla="*/ 106 w 158"/>
                <a:gd name="T1" fmla="*/ 85 h 216"/>
                <a:gd name="T2" fmla="*/ 106 w 158"/>
                <a:gd name="T3" fmla="*/ 190 h 216"/>
                <a:gd name="T4" fmla="*/ 80 w 158"/>
                <a:gd name="T5" fmla="*/ 216 h 216"/>
                <a:gd name="T6" fmla="*/ 80 w 158"/>
                <a:gd name="T7" fmla="*/ 216 h 216"/>
                <a:gd name="T8" fmla="*/ 54 w 158"/>
                <a:gd name="T9" fmla="*/ 190 h 216"/>
                <a:gd name="T10" fmla="*/ 54 w 158"/>
                <a:gd name="T11" fmla="*/ 85 h 216"/>
                <a:gd name="T12" fmla="*/ 18 w 158"/>
                <a:gd name="T13" fmla="*/ 85 h 216"/>
                <a:gd name="T14" fmla="*/ 11 w 158"/>
                <a:gd name="T15" fmla="*/ 62 h 216"/>
                <a:gd name="T16" fmla="*/ 61 w 158"/>
                <a:gd name="T17" fmla="*/ 12 h 216"/>
                <a:gd name="T18" fmla="*/ 98 w 158"/>
                <a:gd name="T19" fmla="*/ 12 h 216"/>
                <a:gd name="T20" fmla="*/ 149 w 158"/>
                <a:gd name="T21" fmla="*/ 62 h 216"/>
                <a:gd name="T22" fmla="*/ 139 w 158"/>
                <a:gd name="T23" fmla="*/ 85 h 216"/>
                <a:gd name="T24" fmla="*/ 106 w 158"/>
                <a:gd name="T25" fmla="*/ 85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216">
                  <a:moveTo>
                    <a:pt x="106" y="85"/>
                  </a:moveTo>
                  <a:cubicBezTo>
                    <a:pt x="106" y="190"/>
                    <a:pt x="106" y="190"/>
                    <a:pt x="106" y="190"/>
                  </a:cubicBezTo>
                  <a:cubicBezTo>
                    <a:pt x="106" y="204"/>
                    <a:pt x="94" y="216"/>
                    <a:pt x="80" y="216"/>
                  </a:cubicBezTo>
                  <a:cubicBezTo>
                    <a:pt x="80" y="216"/>
                    <a:pt x="80" y="216"/>
                    <a:pt x="80" y="216"/>
                  </a:cubicBezTo>
                  <a:cubicBezTo>
                    <a:pt x="65" y="216"/>
                    <a:pt x="54" y="204"/>
                    <a:pt x="54" y="190"/>
                  </a:cubicBezTo>
                  <a:cubicBezTo>
                    <a:pt x="54" y="85"/>
                    <a:pt x="54" y="85"/>
                    <a:pt x="54" y="85"/>
                  </a:cubicBezTo>
                  <a:cubicBezTo>
                    <a:pt x="18" y="85"/>
                    <a:pt x="18" y="85"/>
                    <a:pt x="18" y="85"/>
                  </a:cubicBezTo>
                  <a:cubicBezTo>
                    <a:pt x="3" y="85"/>
                    <a:pt x="0" y="72"/>
                    <a:pt x="11" y="62"/>
                  </a:cubicBezTo>
                  <a:cubicBezTo>
                    <a:pt x="61" y="12"/>
                    <a:pt x="61" y="12"/>
                    <a:pt x="61" y="12"/>
                  </a:cubicBezTo>
                  <a:cubicBezTo>
                    <a:pt x="73" y="0"/>
                    <a:pt x="85" y="0"/>
                    <a:pt x="98" y="12"/>
                  </a:cubicBezTo>
                  <a:cubicBezTo>
                    <a:pt x="149" y="62"/>
                    <a:pt x="149" y="62"/>
                    <a:pt x="149" y="62"/>
                  </a:cubicBezTo>
                  <a:cubicBezTo>
                    <a:pt x="158" y="71"/>
                    <a:pt x="157" y="85"/>
                    <a:pt x="139" y="85"/>
                  </a:cubicBezTo>
                  <a:lnTo>
                    <a:pt x="106" y="8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6" name="Freeform 21">
              <a:extLst>
                <a:ext uri="{FF2B5EF4-FFF2-40B4-BE49-F238E27FC236}">
                  <a16:creationId xmlns:a16="http://schemas.microsoft.com/office/drawing/2014/main" id="{FA50EA4B-F3F1-4E8C-8510-97DC1E8B1C0E}"/>
                </a:ext>
              </a:extLst>
            </p:cNvPr>
            <p:cNvSpPr>
              <a:spLocks/>
            </p:cNvSpPr>
            <p:nvPr/>
          </p:nvSpPr>
          <p:spPr bwMode="auto">
            <a:xfrm>
              <a:off x="5048" y="2152"/>
              <a:ext cx="923" cy="648"/>
            </a:xfrm>
            <a:custGeom>
              <a:avLst/>
              <a:gdLst>
                <a:gd name="T0" fmla="*/ 308 w 388"/>
                <a:gd name="T1" fmla="*/ 99 h 272"/>
                <a:gd name="T2" fmla="*/ 388 w 388"/>
                <a:gd name="T3" fmla="*/ 184 h 272"/>
                <a:gd name="T4" fmla="*/ 388 w 388"/>
                <a:gd name="T5" fmla="*/ 184 h 272"/>
                <a:gd name="T6" fmla="*/ 304 w 388"/>
                <a:gd name="T7" fmla="*/ 270 h 272"/>
                <a:gd name="T8" fmla="*/ 304 w 388"/>
                <a:gd name="T9" fmla="*/ 186 h 272"/>
                <a:gd name="T10" fmla="*/ 293 w 388"/>
                <a:gd name="T11" fmla="*/ 158 h 272"/>
                <a:gd name="T12" fmla="*/ 266 w 388"/>
                <a:gd name="T13" fmla="*/ 147 h 272"/>
                <a:gd name="T14" fmla="*/ 238 w 388"/>
                <a:gd name="T15" fmla="*/ 158 h 272"/>
                <a:gd name="T16" fmla="*/ 227 w 388"/>
                <a:gd name="T17" fmla="*/ 186 h 272"/>
                <a:gd name="T18" fmla="*/ 227 w 388"/>
                <a:gd name="T19" fmla="*/ 272 h 272"/>
                <a:gd name="T20" fmla="*/ 170 w 388"/>
                <a:gd name="T21" fmla="*/ 272 h 272"/>
                <a:gd name="T22" fmla="*/ 170 w 388"/>
                <a:gd name="T23" fmla="*/ 255 h 272"/>
                <a:gd name="T24" fmla="*/ 190 w 388"/>
                <a:gd name="T25" fmla="*/ 255 h 272"/>
                <a:gd name="T26" fmla="*/ 206 w 388"/>
                <a:gd name="T27" fmla="*/ 251 h 272"/>
                <a:gd name="T28" fmla="*/ 217 w 388"/>
                <a:gd name="T29" fmla="*/ 239 h 272"/>
                <a:gd name="T30" fmla="*/ 217 w 388"/>
                <a:gd name="T31" fmla="*/ 224 h 272"/>
                <a:gd name="T32" fmla="*/ 209 w 388"/>
                <a:gd name="T33" fmla="*/ 210 h 272"/>
                <a:gd name="T34" fmla="*/ 158 w 388"/>
                <a:gd name="T35" fmla="*/ 160 h 272"/>
                <a:gd name="T36" fmla="*/ 131 w 388"/>
                <a:gd name="T37" fmla="*/ 147 h 272"/>
                <a:gd name="T38" fmla="*/ 103 w 388"/>
                <a:gd name="T39" fmla="*/ 160 h 272"/>
                <a:gd name="T40" fmla="*/ 53 w 388"/>
                <a:gd name="T41" fmla="*/ 210 h 272"/>
                <a:gd name="T42" fmla="*/ 44 w 388"/>
                <a:gd name="T43" fmla="*/ 225 h 272"/>
                <a:gd name="T44" fmla="*/ 44 w 388"/>
                <a:gd name="T45" fmla="*/ 239 h 272"/>
                <a:gd name="T46" fmla="*/ 54 w 388"/>
                <a:gd name="T47" fmla="*/ 251 h 272"/>
                <a:gd name="T48" fmla="*/ 69 w 388"/>
                <a:gd name="T49" fmla="*/ 255 h 272"/>
                <a:gd name="T50" fmla="*/ 92 w 388"/>
                <a:gd name="T51" fmla="*/ 255 h 272"/>
                <a:gd name="T52" fmla="*/ 92 w 388"/>
                <a:gd name="T53" fmla="*/ 271 h 272"/>
                <a:gd name="T54" fmla="*/ 0 w 388"/>
                <a:gd name="T55" fmla="*/ 184 h 272"/>
                <a:gd name="T56" fmla="*/ 0 w 388"/>
                <a:gd name="T57" fmla="*/ 184 h 272"/>
                <a:gd name="T58" fmla="*/ 80 w 388"/>
                <a:gd name="T59" fmla="*/ 99 h 272"/>
                <a:gd name="T60" fmla="*/ 80 w 388"/>
                <a:gd name="T61" fmla="*/ 96 h 272"/>
                <a:gd name="T62" fmla="*/ 194 w 388"/>
                <a:gd name="T63" fmla="*/ 0 h 272"/>
                <a:gd name="T64" fmla="*/ 308 w 388"/>
                <a:gd name="T65" fmla="*/ 96 h 272"/>
                <a:gd name="T66" fmla="*/ 308 w 388"/>
                <a:gd name="T67" fmla="*/ 99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88" h="272">
                  <a:moveTo>
                    <a:pt x="308" y="99"/>
                  </a:moveTo>
                  <a:cubicBezTo>
                    <a:pt x="354" y="108"/>
                    <a:pt x="388" y="143"/>
                    <a:pt x="388" y="184"/>
                  </a:cubicBezTo>
                  <a:cubicBezTo>
                    <a:pt x="388" y="184"/>
                    <a:pt x="388" y="184"/>
                    <a:pt x="388" y="184"/>
                  </a:cubicBezTo>
                  <a:cubicBezTo>
                    <a:pt x="388" y="227"/>
                    <a:pt x="352" y="262"/>
                    <a:pt x="304" y="270"/>
                  </a:cubicBezTo>
                  <a:cubicBezTo>
                    <a:pt x="304" y="186"/>
                    <a:pt x="304" y="186"/>
                    <a:pt x="304" y="186"/>
                  </a:cubicBezTo>
                  <a:cubicBezTo>
                    <a:pt x="304" y="175"/>
                    <a:pt x="300" y="165"/>
                    <a:pt x="293" y="158"/>
                  </a:cubicBezTo>
                  <a:cubicBezTo>
                    <a:pt x="286" y="151"/>
                    <a:pt x="276" y="147"/>
                    <a:pt x="266" y="147"/>
                  </a:cubicBezTo>
                  <a:cubicBezTo>
                    <a:pt x="255" y="147"/>
                    <a:pt x="245" y="151"/>
                    <a:pt x="238" y="158"/>
                  </a:cubicBezTo>
                  <a:cubicBezTo>
                    <a:pt x="231" y="165"/>
                    <a:pt x="227" y="175"/>
                    <a:pt x="227" y="186"/>
                  </a:cubicBezTo>
                  <a:cubicBezTo>
                    <a:pt x="227" y="272"/>
                    <a:pt x="227" y="272"/>
                    <a:pt x="227" y="272"/>
                  </a:cubicBezTo>
                  <a:cubicBezTo>
                    <a:pt x="170" y="272"/>
                    <a:pt x="170" y="272"/>
                    <a:pt x="170" y="272"/>
                  </a:cubicBezTo>
                  <a:cubicBezTo>
                    <a:pt x="170" y="255"/>
                    <a:pt x="170" y="255"/>
                    <a:pt x="170" y="255"/>
                  </a:cubicBezTo>
                  <a:cubicBezTo>
                    <a:pt x="190" y="255"/>
                    <a:pt x="190" y="255"/>
                    <a:pt x="190" y="255"/>
                  </a:cubicBezTo>
                  <a:cubicBezTo>
                    <a:pt x="196" y="255"/>
                    <a:pt x="202" y="253"/>
                    <a:pt x="206" y="251"/>
                  </a:cubicBezTo>
                  <a:cubicBezTo>
                    <a:pt x="211" y="248"/>
                    <a:pt x="215" y="244"/>
                    <a:pt x="217" y="239"/>
                  </a:cubicBezTo>
                  <a:cubicBezTo>
                    <a:pt x="218" y="234"/>
                    <a:pt x="219" y="229"/>
                    <a:pt x="217" y="224"/>
                  </a:cubicBezTo>
                  <a:cubicBezTo>
                    <a:pt x="216" y="219"/>
                    <a:pt x="213" y="214"/>
                    <a:pt x="209" y="210"/>
                  </a:cubicBezTo>
                  <a:cubicBezTo>
                    <a:pt x="158" y="160"/>
                    <a:pt x="158" y="160"/>
                    <a:pt x="158" y="160"/>
                  </a:cubicBezTo>
                  <a:cubicBezTo>
                    <a:pt x="149" y="151"/>
                    <a:pt x="140" y="147"/>
                    <a:pt x="131" y="147"/>
                  </a:cubicBezTo>
                  <a:cubicBezTo>
                    <a:pt x="121" y="147"/>
                    <a:pt x="112" y="152"/>
                    <a:pt x="103" y="160"/>
                  </a:cubicBezTo>
                  <a:cubicBezTo>
                    <a:pt x="53" y="210"/>
                    <a:pt x="53" y="210"/>
                    <a:pt x="53" y="210"/>
                  </a:cubicBezTo>
                  <a:cubicBezTo>
                    <a:pt x="48" y="215"/>
                    <a:pt x="45" y="220"/>
                    <a:pt x="44" y="225"/>
                  </a:cubicBezTo>
                  <a:cubicBezTo>
                    <a:pt x="42" y="230"/>
                    <a:pt x="42" y="235"/>
                    <a:pt x="44" y="239"/>
                  </a:cubicBezTo>
                  <a:cubicBezTo>
                    <a:pt x="46" y="244"/>
                    <a:pt x="49" y="248"/>
                    <a:pt x="54" y="251"/>
                  </a:cubicBezTo>
                  <a:cubicBezTo>
                    <a:pt x="58" y="253"/>
                    <a:pt x="63" y="255"/>
                    <a:pt x="69" y="255"/>
                  </a:cubicBezTo>
                  <a:cubicBezTo>
                    <a:pt x="92" y="255"/>
                    <a:pt x="92" y="255"/>
                    <a:pt x="92" y="255"/>
                  </a:cubicBezTo>
                  <a:cubicBezTo>
                    <a:pt x="92" y="271"/>
                    <a:pt x="92" y="271"/>
                    <a:pt x="92" y="271"/>
                  </a:cubicBezTo>
                  <a:cubicBezTo>
                    <a:pt x="40" y="266"/>
                    <a:pt x="0" y="229"/>
                    <a:pt x="0" y="184"/>
                  </a:cubicBezTo>
                  <a:cubicBezTo>
                    <a:pt x="0" y="184"/>
                    <a:pt x="0" y="184"/>
                    <a:pt x="0" y="184"/>
                  </a:cubicBezTo>
                  <a:cubicBezTo>
                    <a:pt x="0" y="143"/>
                    <a:pt x="34" y="108"/>
                    <a:pt x="80" y="99"/>
                  </a:cubicBezTo>
                  <a:cubicBezTo>
                    <a:pt x="80" y="98"/>
                    <a:pt x="80" y="97"/>
                    <a:pt x="80" y="96"/>
                  </a:cubicBezTo>
                  <a:cubicBezTo>
                    <a:pt x="80" y="43"/>
                    <a:pt x="131" y="0"/>
                    <a:pt x="194" y="0"/>
                  </a:cubicBezTo>
                  <a:cubicBezTo>
                    <a:pt x="257" y="0"/>
                    <a:pt x="308" y="43"/>
                    <a:pt x="308" y="96"/>
                  </a:cubicBezTo>
                  <a:cubicBezTo>
                    <a:pt x="308" y="97"/>
                    <a:pt x="308" y="98"/>
                    <a:pt x="308" y="9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57" name="Freeform 22">
              <a:extLst>
                <a:ext uri="{FF2B5EF4-FFF2-40B4-BE49-F238E27FC236}">
                  <a16:creationId xmlns:a16="http://schemas.microsoft.com/office/drawing/2014/main" id="{1263E584-9B43-45D7-A80A-6B7EAE2BF497}"/>
                </a:ext>
              </a:extLst>
            </p:cNvPr>
            <p:cNvSpPr>
              <a:spLocks/>
            </p:cNvSpPr>
            <p:nvPr/>
          </p:nvSpPr>
          <p:spPr bwMode="auto">
            <a:xfrm>
              <a:off x="5491" y="2533"/>
              <a:ext cx="376" cy="515"/>
            </a:xfrm>
            <a:custGeom>
              <a:avLst/>
              <a:gdLst>
                <a:gd name="T0" fmla="*/ 106 w 158"/>
                <a:gd name="T1" fmla="*/ 131 h 216"/>
                <a:gd name="T2" fmla="*/ 106 w 158"/>
                <a:gd name="T3" fmla="*/ 26 h 216"/>
                <a:gd name="T4" fmla="*/ 80 w 158"/>
                <a:gd name="T5" fmla="*/ 0 h 216"/>
                <a:gd name="T6" fmla="*/ 80 w 158"/>
                <a:gd name="T7" fmla="*/ 0 h 216"/>
                <a:gd name="T8" fmla="*/ 54 w 158"/>
                <a:gd name="T9" fmla="*/ 26 h 216"/>
                <a:gd name="T10" fmla="*/ 54 w 158"/>
                <a:gd name="T11" fmla="*/ 131 h 216"/>
                <a:gd name="T12" fmla="*/ 18 w 158"/>
                <a:gd name="T13" fmla="*/ 131 h 216"/>
                <a:gd name="T14" fmla="*/ 10 w 158"/>
                <a:gd name="T15" fmla="*/ 153 h 216"/>
                <a:gd name="T16" fmla="*/ 61 w 158"/>
                <a:gd name="T17" fmla="*/ 203 h 216"/>
                <a:gd name="T18" fmla="*/ 98 w 158"/>
                <a:gd name="T19" fmla="*/ 203 h 216"/>
                <a:gd name="T20" fmla="*/ 149 w 158"/>
                <a:gd name="T21" fmla="*/ 153 h 216"/>
                <a:gd name="T22" fmla="*/ 138 w 158"/>
                <a:gd name="T23" fmla="*/ 131 h 216"/>
                <a:gd name="T24" fmla="*/ 106 w 158"/>
                <a:gd name="T25" fmla="*/ 131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8" h="216">
                  <a:moveTo>
                    <a:pt x="106" y="131"/>
                  </a:moveTo>
                  <a:cubicBezTo>
                    <a:pt x="106" y="26"/>
                    <a:pt x="106" y="26"/>
                    <a:pt x="106" y="26"/>
                  </a:cubicBezTo>
                  <a:cubicBezTo>
                    <a:pt x="106" y="12"/>
                    <a:pt x="94" y="0"/>
                    <a:pt x="80" y="0"/>
                  </a:cubicBezTo>
                  <a:cubicBezTo>
                    <a:pt x="80" y="0"/>
                    <a:pt x="80" y="0"/>
                    <a:pt x="80" y="0"/>
                  </a:cubicBezTo>
                  <a:cubicBezTo>
                    <a:pt x="65" y="0"/>
                    <a:pt x="54" y="12"/>
                    <a:pt x="54" y="26"/>
                  </a:cubicBezTo>
                  <a:cubicBezTo>
                    <a:pt x="54" y="131"/>
                    <a:pt x="54" y="131"/>
                    <a:pt x="54" y="131"/>
                  </a:cubicBezTo>
                  <a:cubicBezTo>
                    <a:pt x="18" y="131"/>
                    <a:pt x="18" y="131"/>
                    <a:pt x="18" y="131"/>
                  </a:cubicBezTo>
                  <a:cubicBezTo>
                    <a:pt x="3" y="131"/>
                    <a:pt x="0" y="143"/>
                    <a:pt x="10" y="153"/>
                  </a:cubicBezTo>
                  <a:cubicBezTo>
                    <a:pt x="61" y="203"/>
                    <a:pt x="61" y="203"/>
                    <a:pt x="61" y="203"/>
                  </a:cubicBezTo>
                  <a:cubicBezTo>
                    <a:pt x="73" y="216"/>
                    <a:pt x="85" y="216"/>
                    <a:pt x="98" y="203"/>
                  </a:cubicBezTo>
                  <a:cubicBezTo>
                    <a:pt x="149" y="153"/>
                    <a:pt x="149" y="153"/>
                    <a:pt x="149" y="153"/>
                  </a:cubicBezTo>
                  <a:cubicBezTo>
                    <a:pt x="158" y="144"/>
                    <a:pt x="156" y="131"/>
                    <a:pt x="138" y="131"/>
                  </a:cubicBezTo>
                  <a:lnTo>
                    <a:pt x="106" y="131"/>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58" name="Rectangle 28">
            <a:extLst>
              <a:ext uri="{FF2B5EF4-FFF2-40B4-BE49-F238E27FC236}">
                <a16:creationId xmlns:a16="http://schemas.microsoft.com/office/drawing/2014/main" id="{940DDF2C-662B-4B4B-A4B2-AFBC2A150BE7}"/>
              </a:ext>
            </a:extLst>
          </p:cNvPr>
          <p:cNvSpPr/>
          <p:nvPr/>
        </p:nvSpPr>
        <p:spPr>
          <a:xfrm>
            <a:off x="7477473" y="5581181"/>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59" name="TextBox 29">
            <a:extLst>
              <a:ext uri="{FF2B5EF4-FFF2-40B4-BE49-F238E27FC236}">
                <a16:creationId xmlns:a16="http://schemas.microsoft.com/office/drawing/2014/main" id="{E95C7FAF-5DDB-40CA-B907-2EF00548FD57}"/>
              </a:ext>
            </a:extLst>
          </p:cNvPr>
          <p:cNvSpPr txBox="1"/>
          <p:nvPr/>
        </p:nvSpPr>
        <p:spPr>
          <a:xfrm>
            <a:off x="8054473" y="5377199"/>
            <a:ext cx="1218603"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60" name="Group 25">
            <a:extLst>
              <a:ext uri="{FF2B5EF4-FFF2-40B4-BE49-F238E27FC236}">
                <a16:creationId xmlns:a16="http://schemas.microsoft.com/office/drawing/2014/main" id="{6C92186D-F78C-45B5-B262-9A250E806B2B}"/>
              </a:ext>
            </a:extLst>
          </p:cNvPr>
          <p:cNvGrpSpPr>
            <a:grpSpLocks noChangeAspect="1"/>
          </p:cNvGrpSpPr>
          <p:nvPr/>
        </p:nvGrpSpPr>
        <p:grpSpPr bwMode="auto">
          <a:xfrm>
            <a:off x="9233941" y="2736721"/>
            <a:ext cx="494181" cy="327025"/>
            <a:chOff x="5377" y="1193"/>
            <a:chExt cx="1153" cy="763"/>
          </a:xfrm>
        </p:grpSpPr>
        <p:sp>
          <p:nvSpPr>
            <p:cNvPr id="61" name="Rectangle 26">
              <a:extLst>
                <a:ext uri="{FF2B5EF4-FFF2-40B4-BE49-F238E27FC236}">
                  <a16:creationId xmlns:a16="http://schemas.microsoft.com/office/drawing/2014/main" id="{609CB4AC-7F39-4B2E-A3B1-E298F74A9D44}"/>
                </a:ext>
              </a:extLst>
            </p:cNvPr>
            <p:cNvSpPr>
              <a:spLocks noChangeArrowheads="1"/>
            </p:cNvSpPr>
            <p:nvPr/>
          </p:nvSpPr>
          <p:spPr bwMode="auto">
            <a:xfrm>
              <a:off x="5520" y="1932"/>
              <a:ext cx="939" cy="24"/>
            </a:xfrm>
            <a:prstGeom prst="rect">
              <a:avLst/>
            </a:prstGeom>
            <a:solidFill>
              <a:srgbClr val="70707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2" name="Rectangle 27">
              <a:extLst>
                <a:ext uri="{FF2B5EF4-FFF2-40B4-BE49-F238E27FC236}">
                  <a16:creationId xmlns:a16="http://schemas.microsoft.com/office/drawing/2014/main" id="{0921A810-CD93-4105-865F-B471B0BEC0F3}"/>
                </a:ext>
              </a:extLst>
            </p:cNvPr>
            <p:cNvSpPr>
              <a:spLocks noChangeArrowheads="1"/>
            </p:cNvSpPr>
            <p:nvPr/>
          </p:nvSpPr>
          <p:spPr bwMode="auto">
            <a:xfrm>
              <a:off x="6290" y="1427"/>
              <a:ext cx="169" cy="505"/>
            </a:xfrm>
            <a:prstGeom prst="rect">
              <a:avLst/>
            </a:prstGeom>
            <a:solidFill>
              <a:schemeClr val="accent4"/>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3" name="Rectangle 28">
              <a:extLst>
                <a:ext uri="{FF2B5EF4-FFF2-40B4-BE49-F238E27FC236}">
                  <a16:creationId xmlns:a16="http://schemas.microsoft.com/office/drawing/2014/main" id="{77FF6C71-E981-4222-83C5-E4B3B006B0FD}"/>
                </a:ext>
              </a:extLst>
            </p:cNvPr>
            <p:cNvSpPr>
              <a:spLocks noChangeArrowheads="1"/>
            </p:cNvSpPr>
            <p:nvPr/>
          </p:nvSpPr>
          <p:spPr bwMode="auto">
            <a:xfrm>
              <a:off x="6097" y="1618"/>
              <a:ext cx="169" cy="314"/>
            </a:xfrm>
            <a:prstGeom prst="rect">
              <a:avLst/>
            </a:prstGeom>
            <a:solidFill>
              <a:schemeClr val="accent3"/>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4" name="Rectangle 29">
              <a:extLst>
                <a:ext uri="{FF2B5EF4-FFF2-40B4-BE49-F238E27FC236}">
                  <a16:creationId xmlns:a16="http://schemas.microsoft.com/office/drawing/2014/main" id="{118B8DBE-B64D-40F3-A8A7-50D7C880BD7E}"/>
                </a:ext>
              </a:extLst>
            </p:cNvPr>
            <p:cNvSpPr>
              <a:spLocks noChangeArrowheads="1"/>
            </p:cNvSpPr>
            <p:nvPr/>
          </p:nvSpPr>
          <p:spPr bwMode="auto">
            <a:xfrm>
              <a:off x="5905" y="1725"/>
              <a:ext cx="166" cy="207"/>
            </a:xfrm>
            <a:prstGeom prst="rect">
              <a:avLst/>
            </a:prstGeom>
            <a:solidFill>
              <a:schemeClr val="accent2"/>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5" name="Rectangle 30">
              <a:extLst>
                <a:ext uri="{FF2B5EF4-FFF2-40B4-BE49-F238E27FC236}">
                  <a16:creationId xmlns:a16="http://schemas.microsoft.com/office/drawing/2014/main" id="{6AC38FAD-0270-439B-BA16-E3B85A17F32F}"/>
                </a:ext>
              </a:extLst>
            </p:cNvPr>
            <p:cNvSpPr>
              <a:spLocks noChangeArrowheads="1"/>
            </p:cNvSpPr>
            <p:nvPr/>
          </p:nvSpPr>
          <p:spPr bwMode="auto">
            <a:xfrm>
              <a:off x="5712" y="1627"/>
              <a:ext cx="167" cy="305"/>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6" name="Rectangle 31">
              <a:extLst>
                <a:ext uri="{FF2B5EF4-FFF2-40B4-BE49-F238E27FC236}">
                  <a16:creationId xmlns:a16="http://schemas.microsoft.com/office/drawing/2014/main" id="{1361D1C4-E068-4456-89B3-2B1E2D505478}"/>
                </a:ext>
              </a:extLst>
            </p:cNvPr>
            <p:cNvSpPr>
              <a:spLocks noChangeArrowheads="1"/>
            </p:cNvSpPr>
            <p:nvPr/>
          </p:nvSpPr>
          <p:spPr bwMode="auto">
            <a:xfrm>
              <a:off x="5520" y="1713"/>
              <a:ext cx="166" cy="219"/>
            </a:xfrm>
            <a:prstGeom prst="rect">
              <a:avLst/>
            </a:prstGeom>
            <a:solidFill>
              <a:srgbClr val="24575C"/>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7" name="Oval 32">
              <a:extLst>
                <a:ext uri="{FF2B5EF4-FFF2-40B4-BE49-F238E27FC236}">
                  <a16:creationId xmlns:a16="http://schemas.microsoft.com/office/drawing/2014/main" id="{79425E8C-C059-415C-9811-FEE71E96520E}"/>
                </a:ext>
              </a:extLst>
            </p:cNvPr>
            <p:cNvSpPr>
              <a:spLocks noChangeArrowheads="1"/>
            </p:cNvSpPr>
            <p:nvPr/>
          </p:nvSpPr>
          <p:spPr bwMode="auto">
            <a:xfrm>
              <a:off x="5377" y="1646"/>
              <a:ext cx="88" cy="91"/>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8" name="Freeform 33">
              <a:extLst>
                <a:ext uri="{FF2B5EF4-FFF2-40B4-BE49-F238E27FC236}">
                  <a16:creationId xmlns:a16="http://schemas.microsoft.com/office/drawing/2014/main" id="{7CD89EF9-67DE-4CDB-9E80-5FBB2D8FF7FB}"/>
                </a:ext>
              </a:extLst>
            </p:cNvPr>
            <p:cNvSpPr>
              <a:spLocks/>
            </p:cNvSpPr>
            <p:nvPr/>
          </p:nvSpPr>
          <p:spPr bwMode="auto">
            <a:xfrm>
              <a:off x="6411" y="1193"/>
              <a:ext cx="119" cy="115"/>
            </a:xfrm>
            <a:custGeom>
              <a:avLst/>
              <a:gdLst>
                <a:gd name="T0" fmla="*/ 119 w 119"/>
                <a:gd name="T1" fmla="*/ 0 h 115"/>
                <a:gd name="T2" fmla="*/ 0 w 119"/>
                <a:gd name="T3" fmla="*/ 3 h 115"/>
                <a:gd name="T4" fmla="*/ 43 w 119"/>
                <a:gd name="T5" fmla="*/ 58 h 115"/>
                <a:gd name="T6" fmla="*/ 83 w 119"/>
                <a:gd name="T7" fmla="*/ 115 h 115"/>
                <a:gd name="T8" fmla="*/ 119 w 119"/>
                <a:gd name="T9" fmla="*/ 0 h 115"/>
              </a:gdLst>
              <a:ahLst/>
              <a:cxnLst>
                <a:cxn ang="0">
                  <a:pos x="T0" y="T1"/>
                </a:cxn>
                <a:cxn ang="0">
                  <a:pos x="T2" y="T3"/>
                </a:cxn>
                <a:cxn ang="0">
                  <a:pos x="T4" y="T5"/>
                </a:cxn>
                <a:cxn ang="0">
                  <a:pos x="T6" y="T7"/>
                </a:cxn>
                <a:cxn ang="0">
                  <a:pos x="T8" y="T9"/>
                </a:cxn>
              </a:cxnLst>
              <a:rect l="0" t="0" r="r" b="b"/>
              <a:pathLst>
                <a:path w="119" h="115">
                  <a:moveTo>
                    <a:pt x="119" y="0"/>
                  </a:moveTo>
                  <a:lnTo>
                    <a:pt x="0" y="3"/>
                  </a:lnTo>
                  <a:lnTo>
                    <a:pt x="43" y="58"/>
                  </a:lnTo>
                  <a:lnTo>
                    <a:pt x="83" y="115"/>
                  </a:lnTo>
                  <a:lnTo>
                    <a:pt x="119"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69" name="Freeform 34">
              <a:extLst>
                <a:ext uri="{FF2B5EF4-FFF2-40B4-BE49-F238E27FC236}">
                  <a16:creationId xmlns:a16="http://schemas.microsoft.com/office/drawing/2014/main" id="{F25B4302-1BCE-4D7D-BF71-3E4D7CB1408B}"/>
                </a:ext>
              </a:extLst>
            </p:cNvPr>
            <p:cNvSpPr>
              <a:spLocks/>
            </p:cNvSpPr>
            <p:nvPr/>
          </p:nvSpPr>
          <p:spPr bwMode="auto">
            <a:xfrm>
              <a:off x="5461" y="1251"/>
              <a:ext cx="981" cy="414"/>
            </a:xfrm>
            <a:custGeom>
              <a:avLst/>
              <a:gdLst>
                <a:gd name="T0" fmla="*/ 0 w 413"/>
                <a:gd name="T1" fmla="*/ 165 h 174"/>
                <a:gd name="T2" fmla="*/ 142 w 413"/>
                <a:gd name="T3" fmla="*/ 59 h 174"/>
                <a:gd name="T4" fmla="*/ 147 w 413"/>
                <a:gd name="T5" fmla="*/ 56 h 174"/>
                <a:gd name="T6" fmla="*/ 150 w 413"/>
                <a:gd name="T7" fmla="*/ 60 h 174"/>
                <a:gd name="T8" fmla="*/ 218 w 413"/>
                <a:gd name="T9" fmla="*/ 140 h 174"/>
                <a:gd name="T10" fmla="*/ 406 w 413"/>
                <a:gd name="T11" fmla="*/ 0 h 174"/>
                <a:gd name="T12" fmla="*/ 410 w 413"/>
                <a:gd name="T13" fmla="*/ 5 h 174"/>
                <a:gd name="T14" fmla="*/ 413 w 413"/>
                <a:gd name="T15" fmla="*/ 9 h 174"/>
                <a:gd name="T16" fmla="*/ 221 w 413"/>
                <a:gd name="T17" fmla="*/ 153 h 174"/>
                <a:gd name="T18" fmla="*/ 216 w 413"/>
                <a:gd name="T19" fmla="*/ 156 h 174"/>
                <a:gd name="T20" fmla="*/ 212 w 413"/>
                <a:gd name="T21" fmla="*/ 152 h 174"/>
                <a:gd name="T22" fmla="*/ 145 w 413"/>
                <a:gd name="T23" fmla="*/ 72 h 174"/>
                <a:gd name="T24" fmla="*/ 7 w 413"/>
                <a:gd name="T25" fmla="*/ 174 h 174"/>
                <a:gd name="T26" fmla="*/ 0 w 413"/>
                <a:gd name="T27" fmla="*/ 165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3" h="174">
                  <a:moveTo>
                    <a:pt x="0" y="165"/>
                  </a:moveTo>
                  <a:cubicBezTo>
                    <a:pt x="142" y="59"/>
                    <a:pt x="142" y="59"/>
                    <a:pt x="142" y="59"/>
                  </a:cubicBezTo>
                  <a:cubicBezTo>
                    <a:pt x="147" y="56"/>
                    <a:pt x="147" y="56"/>
                    <a:pt x="147" y="56"/>
                  </a:cubicBezTo>
                  <a:cubicBezTo>
                    <a:pt x="150" y="60"/>
                    <a:pt x="150" y="60"/>
                    <a:pt x="150" y="60"/>
                  </a:cubicBezTo>
                  <a:cubicBezTo>
                    <a:pt x="218" y="140"/>
                    <a:pt x="218" y="140"/>
                    <a:pt x="218" y="140"/>
                  </a:cubicBezTo>
                  <a:cubicBezTo>
                    <a:pt x="406" y="0"/>
                    <a:pt x="406" y="0"/>
                    <a:pt x="406" y="0"/>
                  </a:cubicBezTo>
                  <a:cubicBezTo>
                    <a:pt x="410" y="5"/>
                    <a:pt x="410" y="5"/>
                    <a:pt x="410" y="5"/>
                  </a:cubicBezTo>
                  <a:cubicBezTo>
                    <a:pt x="413" y="9"/>
                    <a:pt x="413" y="9"/>
                    <a:pt x="413" y="9"/>
                  </a:cubicBezTo>
                  <a:cubicBezTo>
                    <a:pt x="221" y="153"/>
                    <a:pt x="221" y="153"/>
                    <a:pt x="221" y="153"/>
                  </a:cubicBezTo>
                  <a:cubicBezTo>
                    <a:pt x="216" y="156"/>
                    <a:pt x="216" y="156"/>
                    <a:pt x="216" y="156"/>
                  </a:cubicBezTo>
                  <a:cubicBezTo>
                    <a:pt x="212" y="152"/>
                    <a:pt x="212" y="152"/>
                    <a:pt x="212" y="152"/>
                  </a:cubicBezTo>
                  <a:cubicBezTo>
                    <a:pt x="145" y="72"/>
                    <a:pt x="145" y="72"/>
                    <a:pt x="145" y="72"/>
                  </a:cubicBezTo>
                  <a:cubicBezTo>
                    <a:pt x="7" y="174"/>
                    <a:pt x="7" y="174"/>
                    <a:pt x="7" y="174"/>
                  </a:cubicBezTo>
                  <a:cubicBezTo>
                    <a:pt x="6" y="171"/>
                    <a:pt x="3" y="167"/>
                    <a:pt x="0" y="165"/>
                  </a:cubicBezTo>
                  <a:close/>
                </a:path>
              </a:pathLst>
            </a:custGeom>
            <a:solidFill>
              <a:srgbClr val="42424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70" name="Rectangle 44">
            <a:extLst>
              <a:ext uri="{FF2B5EF4-FFF2-40B4-BE49-F238E27FC236}">
                <a16:creationId xmlns:a16="http://schemas.microsoft.com/office/drawing/2014/main" id="{C7E71644-7331-4BA7-8837-92C709EB68DC}"/>
              </a:ext>
            </a:extLst>
          </p:cNvPr>
          <p:cNvSpPr/>
          <p:nvPr/>
        </p:nvSpPr>
        <p:spPr>
          <a:xfrm>
            <a:off x="8308421" y="3364240"/>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71" name="TextBox 45">
            <a:extLst>
              <a:ext uri="{FF2B5EF4-FFF2-40B4-BE49-F238E27FC236}">
                <a16:creationId xmlns:a16="http://schemas.microsoft.com/office/drawing/2014/main" id="{7E466DAD-5130-437B-B2BD-EDA1987EB117}"/>
              </a:ext>
            </a:extLst>
          </p:cNvPr>
          <p:cNvSpPr txBox="1"/>
          <p:nvPr/>
        </p:nvSpPr>
        <p:spPr>
          <a:xfrm>
            <a:off x="8871731" y="3161041"/>
            <a:ext cx="1218603"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grpSp>
        <p:nvGrpSpPr>
          <p:cNvPr id="72" name="Group 37">
            <a:extLst>
              <a:ext uri="{FF2B5EF4-FFF2-40B4-BE49-F238E27FC236}">
                <a16:creationId xmlns:a16="http://schemas.microsoft.com/office/drawing/2014/main" id="{F95A7EBB-72A0-4A17-B293-DB1386E9D8C8}"/>
              </a:ext>
            </a:extLst>
          </p:cNvPr>
          <p:cNvGrpSpPr>
            <a:grpSpLocks noChangeAspect="1"/>
          </p:cNvGrpSpPr>
          <p:nvPr/>
        </p:nvGrpSpPr>
        <p:grpSpPr bwMode="auto">
          <a:xfrm rot="16200000">
            <a:off x="2920854" y="2602693"/>
            <a:ext cx="238465" cy="506449"/>
            <a:chOff x="2016" y="1183"/>
            <a:chExt cx="517" cy="1098"/>
          </a:xfrm>
        </p:grpSpPr>
        <p:sp>
          <p:nvSpPr>
            <p:cNvPr id="73" name="AutoShape 36">
              <a:extLst>
                <a:ext uri="{FF2B5EF4-FFF2-40B4-BE49-F238E27FC236}">
                  <a16:creationId xmlns:a16="http://schemas.microsoft.com/office/drawing/2014/main" id="{FD268208-EBF0-49CF-8317-5C2D3FB213E3}"/>
                </a:ext>
              </a:extLst>
            </p:cNvPr>
            <p:cNvSpPr>
              <a:spLocks noChangeAspect="1" noChangeArrowheads="1" noTextEdit="1"/>
            </p:cNvSpPr>
            <p:nvPr/>
          </p:nvSpPr>
          <p:spPr bwMode="auto">
            <a:xfrm>
              <a:off x="2016" y="1183"/>
              <a:ext cx="517" cy="1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4" name="Oval 38">
              <a:extLst>
                <a:ext uri="{FF2B5EF4-FFF2-40B4-BE49-F238E27FC236}">
                  <a16:creationId xmlns:a16="http://schemas.microsoft.com/office/drawing/2014/main" id="{C9F6953C-E8C6-4921-98E8-096D0C73E41C}"/>
                </a:ext>
              </a:extLst>
            </p:cNvPr>
            <p:cNvSpPr>
              <a:spLocks noChangeArrowheads="1"/>
            </p:cNvSpPr>
            <p:nvPr/>
          </p:nvSpPr>
          <p:spPr bwMode="auto">
            <a:xfrm>
              <a:off x="2018" y="1185"/>
              <a:ext cx="515" cy="51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5" name="Freeform 39">
              <a:extLst>
                <a:ext uri="{FF2B5EF4-FFF2-40B4-BE49-F238E27FC236}">
                  <a16:creationId xmlns:a16="http://schemas.microsoft.com/office/drawing/2014/main" id="{F5F342C3-278D-460D-A686-49B2D1BF1D83}"/>
                </a:ext>
              </a:extLst>
            </p:cNvPr>
            <p:cNvSpPr>
              <a:spLocks/>
            </p:cNvSpPr>
            <p:nvPr/>
          </p:nvSpPr>
          <p:spPr bwMode="auto">
            <a:xfrm>
              <a:off x="2195" y="1646"/>
              <a:ext cx="161" cy="633"/>
            </a:xfrm>
            <a:custGeom>
              <a:avLst/>
              <a:gdLst>
                <a:gd name="T0" fmla="*/ 67 w 67"/>
                <a:gd name="T1" fmla="*/ 0 h 266"/>
                <a:gd name="T2" fmla="*/ 67 w 67"/>
                <a:gd name="T3" fmla="*/ 233 h 266"/>
                <a:gd name="T4" fmla="*/ 34 w 67"/>
                <a:gd name="T5" fmla="*/ 266 h 266"/>
                <a:gd name="T6" fmla="*/ 34 w 67"/>
                <a:gd name="T7" fmla="*/ 266 h 266"/>
                <a:gd name="T8" fmla="*/ 0 w 67"/>
                <a:gd name="T9" fmla="*/ 233 h 266"/>
                <a:gd name="T10" fmla="*/ 0 w 67"/>
                <a:gd name="T11" fmla="*/ 0 h 266"/>
                <a:gd name="T12" fmla="*/ 67 w 67"/>
                <a:gd name="T13" fmla="*/ 0 h 266"/>
              </a:gdLst>
              <a:ahLst/>
              <a:cxnLst>
                <a:cxn ang="0">
                  <a:pos x="T0" y="T1"/>
                </a:cxn>
                <a:cxn ang="0">
                  <a:pos x="T2" y="T3"/>
                </a:cxn>
                <a:cxn ang="0">
                  <a:pos x="T4" y="T5"/>
                </a:cxn>
                <a:cxn ang="0">
                  <a:pos x="T6" y="T7"/>
                </a:cxn>
                <a:cxn ang="0">
                  <a:pos x="T8" y="T9"/>
                </a:cxn>
                <a:cxn ang="0">
                  <a:pos x="T10" y="T11"/>
                </a:cxn>
                <a:cxn ang="0">
                  <a:pos x="T12" y="T13"/>
                </a:cxn>
              </a:cxnLst>
              <a:rect l="0" t="0" r="r" b="b"/>
              <a:pathLst>
                <a:path w="67" h="266">
                  <a:moveTo>
                    <a:pt x="67" y="0"/>
                  </a:moveTo>
                  <a:cubicBezTo>
                    <a:pt x="67" y="233"/>
                    <a:pt x="67" y="233"/>
                    <a:pt x="67" y="233"/>
                  </a:cubicBezTo>
                  <a:cubicBezTo>
                    <a:pt x="67" y="251"/>
                    <a:pt x="52" y="266"/>
                    <a:pt x="34" y="266"/>
                  </a:cubicBezTo>
                  <a:cubicBezTo>
                    <a:pt x="34" y="266"/>
                    <a:pt x="34" y="266"/>
                    <a:pt x="34" y="266"/>
                  </a:cubicBezTo>
                  <a:cubicBezTo>
                    <a:pt x="15" y="266"/>
                    <a:pt x="0" y="251"/>
                    <a:pt x="0" y="233"/>
                  </a:cubicBezTo>
                  <a:cubicBezTo>
                    <a:pt x="0" y="0"/>
                    <a:pt x="0" y="0"/>
                    <a:pt x="0" y="0"/>
                  </a:cubicBezTo>
                  <a:lnTo>
                    <a:pt x="67"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6" name="Oval 40">
              <a:extLst>
                <a:ext uri="{FF2B5EF4-FFF2-40B4-BE49-F238E27FC236}">
                  <a16:creationId xmlns:a16="http://schemas.microsoft.com/office/drawing/2014/main" id="{45CE8A75-4889-41C3-88BC-4A4633B2AC3C}"/>
                </a:ext>
              </a:extLst>
            </p:cNvPr>
            <p:cNvSpPr>
              <a:spLocks noChangeArrowheads="1"/>
            </p:cNvSpPr>
            <p:nvPr/>
          </p:nvSpPr>
          <p:spPr bwMode="auto">
            <a:xfrm>
              <a:off x="2131" y="1300"/>
              <a:ext cx="289" cy="285"/>
            </a:xfrm>
            <a:prstGeom prst="ellipse">
              <a:avLst/>
            </a:pr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7" name="Freeform 41">
              <a:extLst>
                <a:ext uri="{FF2B5EF4-FFF2-40B4-BE49-F238E27FC236}">
                  <a16:creationId xmlns:a16="http://schemas.microsoft.com/office/drawing/2014/main" id="{3D6D0560-AE53-4AA2-A168-FC999F41BC6F}"/>
                </a:ext>
              </a:extLst>
            </p:cNvPr>
            <p:cNvSpPr>
              <a:spLocks/>
            </p:cNvSpPr>
            <p:nvPr/>
          </p:nvSpPr>
          <p:spPr bwMode="auto">
            <a:xfrm>
              <a:off x="2263" y="2012"/>
              <a:ext cx="220" cy="160"/>
            </a:xfrm>
            <a:custGeom>
              <a:avLst/>
              <a:gdLst>
                <a:gd name="T0" fmla="*/ 20 w 92"/>
                <a:gd name="T1" fmla="*/ 0 h 67"/>
                <a:gd name="T2" fmla="*/ 71 w 92"/>
                <a:gd name="T3" fmla="*/ 0 h 67"/>
                <a:gd name="T4" fmla="*/ 92 w 92"/>
                <a:gd name="T5" fmla="*/ 21 h 67"/>
                <a:gd name="T6" fmla="*/ 92 w 92"/>
                <a:gd name="T7" fmla="*/ 46 h 67"/>
                <a:gd name="T8" fmla="*/ 71 w 92"/>
                <a:gd name="T9" fmla="*/ 67 h 67"/>
                <a:gd name="T10" fmla="*/ 20 w 92"/>
                <a:gd name="T11" fmla="*/ 67 h 67"/>
                <a:gd name="T12" fmla="*/ 0 w 92"/>
                <a:gd name="T13" fmla="*/ 46 h 67"/>
                <a:gd name="T14" fmla="*/ 0 w 92"/>
                <a:gd name="T15" fmla="*/ 21 h 67"/>
                <a:gd name="T16" fmla="*/ 20 w 92"/>
                <a:gd name="T17"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67">
                  <a:moveTo>
                    <a:pt x="20" y="0"/>
                  </a:moveTo>
                  <a:cubicBezTo>
                    <a:pt x="71" y="0"/>
                    <a:pt x="71" y="0"/>
                    <a:pt x="71" y="0"/>
                  </a:cubicBezTo>
                  <a:cubicBezTo>
                    <a:pt x="83" y="0"/>
                    <a:pt x="92" y="10"/>
                    <a:pt x="92" y="21"/>
                  </a:cubicBezTo>
                  <a:cubicBezTo>
                    <a:pt x="92" y="46"/>
                    <a:pt x="92" y="46"/>
                    <a:pt x="92" y="46"/>
                  </a:cubicBezTo>
                  <a:cubicBezTo>
                    <a:pt x="92" y="57"/>
                    <a:pt x="83" y="67"/>
                    <a:pt x="71" y="67"/>
                  </a:cubicBezTo>
                  <a:cubicBezTo>
                    <a:pt x="20" y="67"/>
                    <a:pt x="20" y="67"/>
                    <a:pt x="20" y="67"/>
                  </a:cubicBezTo>
                  <a:cubicBezTo>
                    <a:pt x="9" y="67"/>
                    <a:pt x="0" y="57"/>
                    <a:pt x="0" y="46"/>
                  </a:cubicBezTo>
                  <a:cubicBezTo>
                    <a:pt x="0" y="21"/>
                    <a:pt x="0" y="21"/>
                    <a:pt x="0" y="21"/>
                  </a:cubicBezTo>
                  <a:cubicBezTo>
                    <a:pt x="0" y="10"/>
                    <a:pt x="9" y="0"/>
                    <a:pt x="2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78" name="Freeform 42">
              <a:extLst>
                <a:ext uri="{FF2B5EF4-FFF2-40B4-BE49-F238E27FC236}">
                  <a16:creationId xmlns:a16="http://schemas.microsoft.com/office/drawing/2014/main" id="{9B8F25F6-E9AA-4738-82C4-DD4F8DDE712F}"/>
                </a:ext>
              </a:extLst>
            </p:cNvPr>
            <p:cNvSpPr>
              <a:spLocks/>
            </p:cNvSpPr>
            <p:nvPr/>
          </p:nvSpPr>
          <p:spPr bwMode="auto">
            <a:xfrm>
              <a:off x="2263" y="1829"/>
              <a:ext cx="220" cy="157"/>
            </a:xfrm>
            <a:custGeom>
              <a:avLst/>
              <a:gdLst>
                <a:gd name="T0" fmla="*/ 20 w 92"/>
                <a:gd name="T1" fmla="*/ 0 h 66"/>
                <a:gd name="T2" fmla="*/ 71 w 92"/>
                <a:gd name="T3" fmla="*/ 0 h 66"/>
                <a:gd name="T4" fmla="*/ 92 w 92"/>
                <a:gd name="T5" fmla="*/ 20 h 66"/>
                <a:gd name="T6" fmla="*/ 92 w 92"/>
                <a:gd name="T7" fmla="*/ 46 h 66"/>
                <a:gd name="T8" fmla="*/ 71 w 92"/>
                <a:gd name="T9" fmla="*/ 66 h 66"/>
                <a:gd name="T10" fmla="*/ 20 w 92"/>
                <a:gd name="T11" fmla="*/ 66 h 66"/>
                <a:gd name="T12" fmla="*/ 0 w 92"/>
                <a:gd name="T13" fmla="*/ 46 h 66"/>
                <a:gd name="T14" fmla="*/ 0 w 92"/>
                <a:gd name="T15" fmla="*/ 20 h 66"/>
                <a:gd name="T16" fmla="*/ 20 w 92"/>
                <a:gd name="T1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2" h="66">
                  <a:moveTo>
                    <a:pt x="20" y="0"/>
                  </a:moveTo>
                  <a:cubicBezTo>
                    <a:pt x="71" y="0"/>
                    <a:pt x="71" y="0"/>
                    <a:pt x="71" y="0"/>
                  </a:cubicBezTo>
                  <a:cubicBezTo>
                    <a:pt x="83" y="0"/>
                    <a:pt x="92" y="9"/>
                    <a:pt x="92" y="20"/>
                  </a:cubicBezTo>
                  <a:cubicBezTo>
                    <a:pt x="92" y="46"/>
                    <a:pt x="92" y="46"/>
                    <a:pt x="92" y="46"/>
                  </a:cubicBezTo>
                  <a:cubicBezTo>
                    <a:pt x="92" y="57"/>
                    <a:pt x="83" y="66"/>
                    <a:pt x="71" y="66"/>
                  </a:cubicBezTo>
                  <a:cubicBezTo>
                    <a:pt x="20" y="66"/>
                    <a:pt x="20" y="66"/>
                    <a:pt x="20" y="66"/>
                  </a:cubicBezTo>
                  <a:cubicBezTo>
                    <a:pt x="9" y="66"/>
                    <a:pt x="0" y="57"/>
                    <a:pt x="0" y="46"/>
                  </a:cubicBezTo>
                  <a:cubicBezTo>
                    <a:pt x="0" y="20"/>
                    <a:pt x="0" y="20"/>
                    <a:pt x="0" y="20"/>
                  </a:cubicBezTo>
                  <a:cubicBezTo>
                    <a:pt x="0" y="9"/>
                    <a:pt x="9" y="0"/>
                    <a:pt x="20"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79" name="Rectangle 54">
            <a:extLst>
              <a:ext uri="{FF2B5EF4-FFF2-40B4-BE49-F238E27FC236}">
                <a16:creationId xmlns:a16="http://schemas.microsoft.com/office/drawing/2014/main" id="{0DDEE14A-5B0C-4C29-8D3D-37E2D8435C5E}"/>
              </a:ext>
            </a:extLst>
          </p:cNvPr>
          <p:cNvSpPr/>
          <p:nvPr/>
        </p:nvSpPr>
        <p:spPr>
          <a:xfrm>
            <a:off x="1814506" y="3288734"/>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80" name="TextBox 55">
            <a:extLst>
              <a:ext uri="{FF2B5EF4-FFF2-40B4-BE49-F238E27FC236}">
                <a16:creationId xmlns:a16="http://schemas.microsoft.com/office/drawing/2014/main" id="{A6F8FAF9-3967-49C0-A2DE-E9F798EDCA2C}"/>
              </a:ext>
            </a:extLst>
          </p:cNvPr>
          <p:cNvSpPr txBox="1"/>
          <p:nvPr/>
        </p:nvSpPr>
        <p:spPr>
          <a:xfrm>
            <a:off x="2391117" y="3067102"/>
            <a:ext cx="1218603"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13" name="TextBox 56">
            <a:extLst>
              <a:ext uri="{FF2B5EF4-FFF2-40B4-BE49-F238E27FC236}">
                <a16:creationId xmlns:a16="http://schemas.microsoft.com/office/drawing/2014/main" id="{D67C52CF-D1E0-4947-9902-29FBC773DB45}"/>
              </a:ext>
            </a:extLst>
          </p:cNvPr>
          <p:cNvSpPr txBox="1"/>
          <p:nvPr/>
        </p:nvSpPr>
        <p:spPr>
          <a:xfrm>
            <a:off x="5318330" y="3299610"/>
            <a:ext cx="1375698" cy="1015663"/>
          </a:xfrm>
          <a:prstGeom prst="rect">
            <a:avLst/>
          </a:prstGeom>
          <a:noFill/>
        </p:spPr>
        <p:txBody>
          <a:bodyPr wrap="none" rtlCol="0">
            <a:spAutoFit/>
          </a:bodyPr>
          <a:lstStyle/>
          <a:p>
            <a:r>
              <a:rPr lang="en-GB" sz="6000" dirty="0">
                <a:solidFill>
                  <a:srgbClr val="262626"/>
                </a:solidFill>
                <a:latin typeface="Roboto Condensed Light" panose="02000000000000000000" pitchFamily="2" charset="0"/>
                <a:ea typeface="Roboto Condensed Light" panose="02000000000000000000" pitchFamily="2" charset="0"/>
              </a:rPr>
              <a:t>SEO</a:t>
            </a:r>
            <a:endParaRPr lang="en-IN" sz="6000" dirty="0">
              <a:solidFill>
                <a:srgbClr val="262626"/>
              </a:solidFill>
              <a:latin typeface="Roboto Condensed Light" panose="02000000000000000000" pitchFamily="2" charset="0"/>
              <a:ea typeface="Roboto Condensed Light" panose="02000000000000000000" pitchFamily="2" charset="0"/>
            </a:endParaRPr>
          </a:p>
        </p:txBody>
      </p:sp>
      <p:grpSp>
        <p:nvGrpSpPr>
          <p:cNvPr id="114" name="Group 45">
            <a:extLst>
              <a:ext uri="{FF2B5EF4-FFF2-40B4-BE49-F238E27FC236}">
                <a16:creationId xmlns:a16="http://schemas.microsoft.com/office/drawing/2014/main" id="{07F80B18-023D-4E91-B9EB-C93E6775179F}"/>
              </a:ext>
            </a:extLst>
          </p:cNvPr>
          <p:cNvGrpSpPr>
            <a:grpSpLocks noChangeAspect="1"/>
          </p:cNvGrpSpPr>
          <p:nvPr/>
        </p:nvGrpSpPr>
        <p:grpSpPr bwMode="auto">
          <a:xfrm>
            <a:off x="5959476" y="1388042"/>
            <a:ext cx="459388" cy="349044"/>
            <a:chOff x="2165" y="1120"/>
            <a:chExt cx="408" cy="310"/>
          </a:xfrm>
        </p:grpSpPr>
        <p:sp>
          <p:nvSpPr>
            <p:cNvPr id="115" name="AutoShape 44">
              <a:extLst>
                <a:ext uri="{FF2B5EF4-FFF2-40B4-BE49-F238E27FC236}">
                  <a16:creationId xmlns:a16="http://schemas.microsoft.com/office/drawing/2014/main" id="{478341D4-B29B-424D-9376-3B5C1F1F6045}"/>
                </a:ext>
              </a:extLst>
            </p:cNvPr>
            <p:cNvSpPr>
              <a:spLocks noChangeAspect="1" noChangeArrowheads="1" noTextEdit="1"/>
            </p:cNvSpPr>
            <p:nvPr/>
          </p:nvSpPr>
          <p:spPr bwMode="auto">
            <a:xfrm>
              <a:off x="2165" y="1120"/>
              <a:ext cx="408" cy="3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6" name="Freeform 46">
              <a:extLst>
                <a:ext uri="{FF2B5EF4-FFF2-40B4-BE49-F238E27FC236}">
                  <a16:creationId xmlns:a16="http://schemas.microsoft.com/office/drawing/2014/main" id="{9086A9C2-9C74-46A7-AA90-678DEFE1C619}"/>
                </a:ext>
              </a:extLst>
            </p:cNvPr>
            <p:cNvSpPr>
              <a:spLocks/>
            </p:cNvSpPr>
            <p:nvPr/>
          </p:nvSpPr>
          <p:spPr bwMode="auto">
            <a:xfrm>
              <a:off x="2356" y="1121"/>
              <a:ext cx="216" cy="308"/>
            </a:xfrm>
            <a:custGeom>
              <a:avLst/>
              <a:gdLst>
                <a:gd name="T0" fmla="*/ 208 w 262"/>
                <a:gd name="T1" fmla="*/ 0 h 373"/>
                <a:gd name="T2" fmla="*/ 54 w 262"/>
                <a:gd name="T3" fmla="*/ 0 h 373"/>
                <a:gd name="T4" fmla="*/ 0 w 262"/>
                <a:gd name="T5" fmla="*/ 54 h 373"/>
                <a:gd name="T6" fmla="*/ 0 w 262"/>
                <a:gd name="T7" fmla="*/ 319 h 373"/>
                <a:gd name="T8" fmla="*/ 54 w 262"/>
                <a:gd name="T9" fmla="*/ 373 h 373"/>
                <a:gd name="T10" fmla="*/ 208 w 262"/>
                <a:gd name="T11" fmla="*/ 373 h 373"/>
                <a:gd name="T12" fmla="*/ 262 w 262"/>
                <a:gd name="T13" fmla="*/ 319 h 373"/>
                <a:gd name="T14" fmla="*/ 262 w 262"/>
                <a:gd name="T15" fmla="*/ 54 h 373"/>
                <a:gd name="T16" fmla="*/ 208 w 262"/>
                <a:gd name="T17" fmla="*/ 0 h 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2" h="373">
                  <a:moveTo>
                    <a:pt x="208" y="0"/>
                  </a:moveTo>
                  <a:cubicBezTo>
                    <a:pt x="54" y="0"/>
                    <a:pt x="54" y="0"/>
                    <a:pt x="54" y="0"/>
                  </a:cubicBezTo>
                  <a:cubicBezTo>
                    <a:pt x="24" y="0"/>
                    <a:pt x="0" y="24"/>
                    <a:pt x="0" y="54"/>
                  </a:cubicBezTo>
                  <a:cubicBezTo>
                    <a:pt x="0" y="319"/>
                    <a:pt x="0" y="319"/>
                    <a:pt x="0" y="319"/>
                  </a:cubicBezTo>
                  <a:cubicBezTo>
                    <a:pt x="0" y="349"/>
                    <a:pt x="24" y="373"/>
                    <a:pt x="54" y="373"/>
                  </a:cubicBezTo>
                  <a:cubicBezTo>
                    <a:pt x="208" y="373"/>
                    <a:pt x="208" y="373"/>
                    <a:pt x="208" y="373"/>
                  </a:cubicBezTo>
                  <a:cubicBezTo>
                    <a:pt x="238" y="373"/>
                    <a:pt x="262" y="349"/>
                    <a:pt x="262" y="319"/>
                  </a:cubicBezTo>
                  <a:cubicBezTo>
                    <a:pt x="262" y="54"/>
                    <a:pt x="262" y="54"/>
                    <a:pt x="262" y="54"/>
                  </a:cubicBezTo>
                  <a:cubicBezTo>
                    <a:pt x="262" y="24"/>
                    <a:pt x="238" y="0"/>
                    <a:pt x="208" y="0"/>
                  </a:cubicBezTo>
                  <a:close/>
                </a:path>
              </a:pathLst>
            </a:custGeom>
            <a:solidFill>
              <a:srgbClr val="695A46">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9" name="Freeform 47">
              <a:extLst>
                <a:ext uri="{FF2B5EF4-FFF2-40B4-BE49-F238E27FC236}">
                  <a16:creationId xmlns:a16="http://schemas.microsoft.com/office/drawing/2014/main" id="{CB3D133D-83DF-4A7B-ACE7-21DC654BEB00}"/>
                </a:ext>
              </a:extLst>
            </p:cNvPr>
            <p:cNvSpPr>
              <a:spLocks/>
            </p:cNvSpPr>
            <p:nvPr/>
          </p:nvSpPr>
          <p:spPr bwMode="auto">
            <a:xfrm>
              <a:off x="2374" y="1146"/>
              <a:ext cx="180" cy="248"/>
            </a:xfrm>
            <a:custGeom>
              <a:avLst/>
              <a:gdLst>
                <a:gd name="T0" fmla="*/ 217 w 218"/>
                <a:gd name="T1" fmla="*/ 0 h 299"/>
                <a:gd name="T2" fmla="*/ 1 w 218"/>
                <a:gd name="T3" fmla="*/ 0 h 299"/>
                <a:gd name="T4" fmla="*/ 0 w 218"/>
                <a:gd name="T5" fmla="*/ 1 h 299"/>
                <a:gd name="T6" fmla="*/ 0 w 218"/>
                <a:gd name="T7" fmla="*/ 299 h 299"/>
                <a:gd name="T8" fmla="*/ 1 w 218"/>
                <a:gd name="T9" fmla="*/ 299 h 299"/>
                <a:gd name="T10" fmla="*/ 217 w 218"/>
                <a:gd name="T11" fmla="*/ 299 h 299"/>
                <a:gd name="T12" fmla="*/ 218 w 218"/>
                <a:gd name="T13" fmla="*/ 299 h 299"/>
                <a:gd name="T14" fmla="*/ 218 w 218"/>
                <a:gd name="T15" fmla="*/ 1 h 299"/>
                <a:gd name="T16" fmla="*/ 217 w 218"/>
                <a:gd name="T17" fmla="*/ 0 h 2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8" h="299">
                  <a:moveTo>
                    <a:pt x="217" y="0"/>
                  </a:moveTo>
                  <a:cubicBezTo>
                    <a:pt x="1" y="0"/>
                    <a:pt x="1" y="0"/>
                    <a:pt x="1" y="0"/>
                  </a:cubicBezTo>
                  <a:cubicBezTo>
                    <a:pt x="1" y="0"/>
                    <a:pt x="0" y="1"/>
                    <a:pt x="0" y="1"/>
                  </a:cubicBezTo>
                  <a:cubicBezTo>
                    <a:pt x="0" y="299"/>
                    <a:pt x="0" y="299"/>
                    <a:pt x="0" y="299"/>
                  </a:cubicBezTo>
                  <a:cubicBezTo>
                    <a:pt x="0" y="299"/>
                    <a:pt x="1" y="299"/>
                    <a:pt x="1" y="299"/>
                  </a:cubicBezTo>
                  <a:cubicBezTo>
                    <a:pt x="217" y="299"/>
                    <a:pt x="217" y="299"/>
                    <a:pt x="217" y="299"/>
                  </a:cubicBezTo>
                  <a:cubicBezTo>
                    <a:pt x="217" y="299"/>
                    <a:pt x="218" y="299"/>
                    <a:pt x="218" y="299"/>
                  </a:cubicBezTo>
                  <a:cubicBezTo>
                    <a:pt x="218" y="1"/>
                    <a:pt x="218" y="1"/>
                    <a:pt x="218" y="1"/>
                  </a:cubicBezTo>
                  <a:cubicBezTo>
                    <a:pt x="218" y="1"/>
                    <a:pt x="217" y="0"/>
                    <a:pt x="217"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0" name="Freeform 48">
              <a:extLst>
                <a:ext uri="{FF2B5EF4-FFF2-40B4-BE49-F238E27FC236}">
                  <a16:creationId xmlns:a16="http://schemas.microsoft.com/office/drawing/2014/main" id="{871073DD-A73E-4EEB-8FA0-C7D4EC0C60F9}"/>
                </a:ext>
              </a:extLst>
            </p:cNvPr>
            <p:cNvSpPr>
              <a:spLocks/>
            </p:cNvSpPr>
            <p:nvPr/>
          </p:nvSpPr>
          <p:spPr bwMode="auto">
            <a:xfrm>
              <a:off x="2438" y="1131"/>
              <a:ext cx="52" cy="6"/>
            </a:xfrm>
            <a:custGeom>
              <a:avLst/>
              <a:gdLst>
                <a:gd name="T0" fmla="*/ 60 w 63"/>
                <a:gd name="T1" fmla="*/ 0 h 8"/>
                <a:gd name="T2" fmla="*/ 4 w 63"/>
                <a:gd name="T3" fmla="*/ 0 h 8"/>
                <a:gd name="T4" fmla="*/ 0 w 63"/>
                <a:gd name="T5" fmla="*/ 4 h 8"/>
                <a:gd name="T6" fmla="*/ 0 w 63"/>
                <a:gd name="T7" fmla="*/ 4 h 8"/>
                <a:gd name="T8" fmla="*/ 4 w 63"/>
                <a:gd name="T9" fmla="*/ 8 h 8"/>
                <a:gd name="T10" fmla="*/ 60 w 63"/>
                <a:gd name="T11" fmla="*/ 8 h 8"/>
                <a:gd name="T12" fmla="*/ 63 w 63"/>
                <a:gd name="T13" fmla="*/ 4 h 8"/>
                <a:gd name="T14" fmla="*/ 63 w 63"/>
                <a:gd name="T15" fmla="*/ 4 h 8"/>
                <a:gd name="T16" fmla="*/ 60 w 63"/>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8">
                  <a:moveTo>
                    <a:pt x="60" y="0"/>
                  </a:moveTo>
                  <a:cubicBezTo>
                    <a:pt x="4" y="0"/>
                    <a:pt x="4" y="0"/>
                    <a:pt x="4" y="0"/>
                  </a:cubicBezTo>
                  <a:cubicBezTo>
                    <a:pt x="2" y="0"/>
                    <a:pt x="0" y="2"/>
                    <a:pt x="0" y="4"/>
                  </a:cubicBezTo>
                  <a:cubicBezTo>
                    <a:pt x="0" y="4"/>
                    <a:pt x="0" y="4"/>
                    <a:pt x="0" y="4"/>
                  </a:cubicBezTo>
                  <a:cubicBezTo>
                    <a:pt x="0" y="6"/>
                    <a:pt x="2" y="8"/>
                    <a:pt x="4" y="8"/>
                  </a:cubicBezTo>
                  <a:cubicBezTo>
                    <a:pt x="60" y="8"/>
                    <a:pt x="60" y="8"/>
                    <a:pt x="60" y="8"/>
                  </a:cubicBezTo>
                  <a:cubicBezTo>
                    <a:pt x="62" y="8"/>
                    <a:pt x="63" y="6"/>
                    <a:pt x="63" y="4"/>
                  </a:cubicBezTo>
                  <a:cubicBezTo>
                    <a:pt x="63" y="4"/>
                    <a:pt x="63" y="4"/>
                    <a:pt x="63" y="4"/>
                  </a:cubicBezTo>
                  <a:cubicBezTo>
                    <a:pt x="63" y="2"/>
                    <a:pt x="62" y="0"/>
                    <a:pt x="60" y="0"/>
                  </a:cubicBez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1" name="Oval 49">
              <a:extLst>
                <a:ext uri="{FF2B5EF4-FFF2-40B4-BE49-F238E27FC236}">
                  <a16:creationId xmlns:a16="http://schemas.microsoft.com/office/drawing/2014/main" id="{863A5FFE-00A3-40D6-91F2-6A37880472B4}"/>
                </a:ext>
              </a:extLst>
            </p:cNvPr>
            <p:cNvSpPr>
              <a:spLocks noChangeArrowheads="1"/>
            </p:cNvSpPr>
            <p:nvPr/>
          </p:nvSpPr>
          <p:spPr bwMode="auto">
            <a:xfrm>
              <a:off x="2456" y="1407"/>
              <a:ext cx="16" cy="16"/>
            </a:xfrm>
            <a:prstGeom prst="ellipse">
              <a:avLst/>
            </a:pr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2" name="Freeform 50">
              <a:extLst>
                <a:ext uri="{FF2B5EF4-FFF2-40B4-BE49-F238E27FC236}">
                  <a16:creationId xmlns:a16="http://schemas.microsoft.com/office/drawing/2014/main" id="{B6C63DAF-4480-4123-81C9-3A026C3B3CBB}"/>
                </a:ext>
              </a:extLst>
            </p:cNvPr>
            <p:cNvSpPr>
              <a:spLocks/>
            </p:cNvSpPr>
            <p:nvPr/>
          </p:nvSpPr>
          <p:spPr bwMode="auto">
            <a:xfrm>
              <a:off x="2165" y="1167"/>
              <a:ext cx="245" cy="181"/>
            </a:xfrm>
            <a:custGeom>
              <a:avLst/>
              <a:gdLst>
                <a:gd name="T0" fmla="*/ 149 w 297"/>
                <a:gd name="T1" fmla="*/ 0 h 219"/>
                <a:gd name="T2" fmla="*/ 297 w 297"/>
                <a:gd name="T3" fmla="*/ 102 h 219"/>
                <a:gd name="T4" fmla="*/ 241 w 297"/>
                <a:gd name="T5" fmla="*/ 183 h 219"/>
                <a:gd name="T6" fmla="*/ 285 w 297"/>
                <a:gd name="T7" fmla="*/ 219 h 219"/>
                <a:gd name="T8" fmla="*/ 284 w 297"/>
                <a:gd name="T9" fmla="*/ 219 h 219"/>
                <a:gd name="T10" fmla="*/ 213 w 297"/>
                <a:gd name="T11" fmla="*/ 195 h 219"/>
                <a:gd name="T12" fmla="*/ 149 w 297"/>
                <a:gd name="T13" fmla="*/ 205 h 219"/>
                <a:gd name="T14" fmla="*/ 0 w 297"/>
                <a:gd name="T15" fmla="*/ 102 h 219"/>
                <a:gd name="T16" fmla="*/ 149 w 297"/>
                <a:gd name="T17" fmla="*/ 0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7" h="219">
                  <a:moveTo>
                    <a:pt x="149" y="0"/>
                  </a:moveTo>
                  <a:cubicBezTo>
                    <a:pt x="231" y="0"/>
                    <a:pt x="297" y="46"/>
                    <a:pt x="297" y="102"/>
                  </a:cubicBezTo>
                  <a:cubicBezTo>
                    <a:pt x="297" y="135"/>
                    <a:pt x="275" y="164"/>
                    <a:pt x="241" y="183"/>
                  </a:cubicBezTo>
                  <a:cubicBezTo>
                    <a:pt x="249" y="198"/>
                    <a:pt x="265" y="211"/>
                    <a:pt x="285" y="219"/>
                  </a:cubicBezTo>
                  <a:cubicBezTo>
                    <a:pt x="285" y="219"/>
                    <a:pt x="284" y="219"/>
                    <a:pt x="284" y="219"/>
                  </a:cubicBezTo>
                  <a:cubicBezTo>
                    <a:pt x="255" y="219"/>
                    <a:pt x="230" y="209"/>
                    <a:pt x="213" y="195"/>
                  </a:cubicBezTo>
                  <a:cubicBezTo>
                    <a:pt x="194" y="201"/>
                    <a:pt x="172" y="205"/>
                    <a:pt x="149" y="205"/>
                  </a:cubicBezTo>
                  <a:cubicBezTo>
                    <a:pt x="66" y="205"/>
                    <a:pt x="0" y="159"/>
                    <a:pt x="0" y="102"/>
                  </a:cubicBezTo>
                  <a:cubicBezTo>
                    <a:pt x="0" y="46"/>
                    <a:pt x="66" y="0"/>
                    <a:pt x="149"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3" name="Freeform 51">
              <a:extLst>
                <a:ext uri="{FF2B5EF4-FFF2-40B4-BE49-F238E27FC236}">
                  <a16:creationId xmlns:a16="http://schemas.microsoft.com/office/drawing/2014/main" id="{21D28DE3-FE51-42B0-BDA0-8B08CFF4D5AF}"/>
                </a:ext>
              </a:extLst>
            </p:cNvPr>
            <p:cNvSpPr>
              <a:spLocks noEditPoints="1"/>
            </p:cNvSpPr>
            <p:nvPr/>
          </p:nvSpPr>
          <p:spPr bwMode="auto">
            <a:xfrm>
              <a:off x="2275" y="1203"/>
              <a:ext cx="24" cy="100"/>
            </a:xfrm>
            <a:custGeom>
              <a:avLst/>
              <a:gdLst>
                <a:gd name="T0" fmla="*/ 23 w 24"/>
                <a:gd name="T1" fmla="*/ 100 h 100"/>
                <a:gd name="T2" fmla="*/ 0 w 24"/>
                <a:gd name="T3" fmla="*/ 100 h 100"/>
                <a:gd name="T4" fmla="*/ 0 w 24"/>
                <a:gd name="T5" fmla="*/ 28 h 100"/>
                <a:gd name="T6" fmla="*/ 23 w 24"/>
                <a:gd name="T7" fmla="*/ 28 h 100"/>
                <a:gd name="T8" fmla="*/ 23 w 24"/>
                <a:gd name="T9" fmla="*/ 100 h 100"/>
                <a:gd name="T10" fmla="*/ 23 w 24"/>
                <a:gd name="T11" fmla="*/ 100 h 100"/>
                <a:gd name="T12" fmla="*/ 24 w 24"/>
                <a:gd name="T13" fmla="*/ 17 h 100"/>
                <a:gd name="T14" fmla="*/ 0 w 24"/>
                <a:gd name="T15" fmla="*/ 17 h 100"/>
                <a:gd name="T16" fmla="*/ 0 w 24"/>
                <a:gd name="T17" fmla="*/ 0 h 100"/>
                <a:gd name="T18" fmla="*/ 24 w 24"/>
                <a:gd name="T19" fmla="*/ 0 h 100"/>
                <a:gd name="T20" fmla="*/ 24 w 24"/>
                <a:gd name="T21" fmla="*/ 1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4" h="100">
                  <a:moveTo>
                    <a:pt x="23" y="100"/>
                  </a:moveTo>
                  <a:lnTo>
                    <a:pt x="0" y="100"/>
                  </a:lnTo>
                  <a:lnTo>
                    <a:pt x="0" y="28"/>
                  </a:lnTo>
                  <a:lnTo>
                    <a:pt x="23" y="28"/>
                  </a:lnTo>
                  <a:lnTo>
                    <a:pt x="23" y="100"/>
                  </a:lnTo>
                  <a:lnTo>
                    <a:pt x="23" y="100"/>
                  </a:lnTo>
                  <a:close/>
                  <a:moveTo>
                    <a:pt x="24" y="17"/>
                  </a:moveTo>
                  <a:lnTo>
                    <a:pt x="0" y="17"/>
                  </a:lnTo>
                  <a:lnTo>
                    <a:pt x="0" y="0"/>
                  </a:lnTo>
                  <a:lnTo>
                    <a:pt x="24" y="0"/>
                  </a:lnTo>
                  <a:lnTo>
                    <a:pt x="24" y="17"/>
                  </a:lnTo>
                  <a:close/>
                </a:path>
              </a:pathLst>
            </a:custGeom>
            <a:solidFill>
              <a:srgbClr val="EEEEEE"/>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124" name="Rectangle 68">
            <a:extLst>
              <a:ext uri="{FF2B5EF4-FFF2-40B4-BE49-F238E27FC236}">
                <a16:creationId xmlns:a16="http://schemas.microsoft.com/office/drawing/2014/main" id="{2A3BD2F0-639D-463F-9EE8-1BE976FCFAA3}"/>
              </a:ext>
            </a:extLst>
          </p:cNvPr>
          <p:cNvSpPr/>
          <p:nvPr/>
        </p:nvSpPr>
        <p:spPr>
          <a:xfrm>
            <a:off x="5076789" y="1945285"/>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25" name="TextBox 69">
            <a:extLst>
              <a:ext uri="{FF2B5EF4-FFF2-40B4-BE49-F238E27FC236}">
                <a16:creationId xmlns:a16="http://schemas.microsoft.com/office/drawing/2014/main" id="{9E0DB19B-FC34-4939-A8DA-B21F95C1F3EF}"/>
              </a:ext>
            </a:extLst>
          </p:cNvPr>
          <p:cNvSpPr txBox="1"/>
          <p:nvPr/>
        </p:nvSpPr>
        <p:spPr>
          <a:xfrm>
            <a:off x="5661687" y="1746611"/>
            <a:ext cx="1218603" cy="307777"/>
          </a:xfrm>
          <a:prstGeom prst="rect">
            <a:avLst/>
          </a:prstGeom>
          <a:noFill/>
        </p:spPr>
        <p:txBody>
          <a:bodyPr wrap="none" rtlCol="0">
            <a:spAutoFit/>
          </a:bodyPr>
          <a:lstStyle/>
          <a:p>
            <a:r>
              <a:rPr lang="en-GB" sz="1400" b="1" dirty="0">
                <a:solidFill>
                  <a:srgbClr val="262626"/>
                </a:solidFill>
                <a:latin typeface="Open Sans" panose="020B0606030504020204" pitchFamily="34" charset="0"/>
                <a:ea typeface="Open Sans" panose="020B0606030504020204" pitchFamily="34" charset="0"/>
                <a:cs typeface="Open Sans" panose="020B0606030504020204" pitchFamily="34" charset="0"/>
              </a:rPr>
              <a:t>Description</a:t>
            </a:r>
            <a:endParaRPr lang="en-IN" sz="1400" b="1" dirty="0">
              <a:solidFill>
                <a:srgbClr val="262626"/>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551745162"/>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fade">
                                      <p:cBhvr>
                                        <p:cTn id="7" dur="500"/>
                                        <p:tgtEl>
                                          <p:spTgt spid="41"/>
                                        </p:tgtEl>
                                      </p:cBhvr>
                                    </p:animEffect>
                                    <p:anim calcmode="lin" valueType="num">
                                      <p:cBhvr>
                                        <p:cTn id="8" dur="500" fill="hold"/>
                                        <p:tgtEl>
                                          <p:spTgt spid="41"/>
                                        </p:tgtEl>
                                        <p:attrNameLst>
                                          <p:attrName>ppt_x</p:attrName>
                                        </p:attrNameLst>
                                      </p:cBhvr>
                                      <p:tavLst>
                                        <p:tav tm="0">
                                          <p:val>
                                            <p:strVal val="#ppt_x"/>
                                          </p:val>
                                        </p:tav>
                                        <p:tav tm="100000">
                                          <p:val>
                                            <p:strVal val="#ppt_x"/>
                                          </p:val>
                                        </p:tav>
                                      </p:tavLst>
                                    </p:anim>
                                    <p:anim calcmode="lin" valueType="num">
                                      <p:cBhvr>
                                        <p:cTn id="9" dur="500" fill="hold"/>
                                        <p:tgtEl>
                                          <p:spTgt spid="41"/>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10" presetClass="entr" presetSubtype="0" fill="hold" grpId="0" nodeType="afterEffect">
                                  <p:stCondLst>
                                    <p:cond delay="0"/>
                                  </p:stCondLst>
                                  <p:childTnLst>
                                    <p:set>
                                      <p:cBhvr>
                                        <p:cTn id="12" dur="1" fill="hold">
                                          <p:stCondLst>
                                            <p:cond delay="0"/>
                                          </p:stCondLst>
                                        </p:cTn>
                                        <p:tgtEl>
                                          <p:spTgt spid="113"/>
                                        </p:tgtEl>
                                        <p:attrNameLst>
                                          <p:attrName>style.visibility</p:attrName>
                                        </p:attrNameLst>
                                      </p:cBhvr>
                                      <p:to>
                                        <p:strVal val="visible"/>
                                      </p:to>
                                    </p:set>
                                    <p:animEffect transition="in" filter="fade">
                                      <p:cBhvr>
                                        <p:cTn id="13" dur="500"/>
                                        <p:tgtEl>
                                          <p:spTgt spid="113"/>
                                        </p:tgtEl>
                                      </p:cBhvr>
                                    </p:animEffect>
                                  </p:childTnLst>
                                </p:cTn>
                              </p:par>
                            </p:childTnLst>
                          </p:cTn>
                        </p:par>
                        <p:par>
                          <p:cTn id="14" fill="hold">
                            <p:stCondLst>
                              <p:cond delay="1000"/>
                            </p:stCondLst>
                            <p:childTnLst>
                              <p:par>
                                <p:cTn id="15" presetID="42" presetClass="entr" presetSubtype="0" fill="hold" nodeType="afterEffect">
                                  <p:stCondLst>
                                    <p:cond delay="0"/>
                                  </p:stCondLst>
                                  <p:childTnLst>
                                    <p:set>
                                      <p:cBhvr>
                                        <p:cTn id="16" dur="1" fill="hold">
                                          <p:stCondLst>
                                            <p:cond delay="0"/>
                                          </p:stCondLst>
                                        </p:cTn>
                                        <p:tgtEl>
                                          <p:spTgt spid="114"/>
                                        </p:tgtEl>
                                        <p:attrNameLst>
                                          <p:attrName>style.visibility</p:attrName>
                                        </p:attrNameLst>
                                      </p:cBhvr>
                                      <p:to>
                                        <p:strVal val="visible"/>
                                      </p:to>
                                    </p:set>
                                    <p:animEffect transition="in" filter="fade">
                                      <p:cBhvr>
                                        <p:cTn id="17" dur="500"/>
                                        <p:tgtEl>
                                          <p:spTgt spid="114"/>
                                        </p:tgtEl>
                                      </p:cBhvr>
                                    </p:animEffect>
                                    <p:anim calcmode="lin" valueType="num">
                                      <p:cBhvr>
                                        <p:cTn id="18" dur="500" fill="hold"/>
                                        <p:tgtEl>
                                          <p:spTgt spid="114"/>
                                        </p:tgtEl>
                                        <p:attrNameLst>
                                          <p:attrName>ppt_x</p:attrName>
                                        </p:attrNameLst>
                                      </p:cBhvr>
                                      <p:tavLst>
                                        <p:tav tm="0">
                                          <p:val>
                                            <p:strVal val="#ppt_x"/>
                                          </p:val>
                                        </p:tav>
                                        <p:tav tm="100000">
                                          <p:val>
                                            <p:strVal val="#ppt_x"/>
                                          </p:val>
                                        </p:tav>
                                      </p:tavLst>
                                    </p:anim>
                                    <p:anim calcmode="lin" valueType="num">
                                      <p:cBhvr>
                                        <p:cTn id="19" dur="500" fill="hold"/>
                                        <p:tgtEl>
                                          <p:spTgt spid="114"/>
                                        </p:tgtEl>
                                        <p:attrNameLst>
                                          <p:attrName>ppt_y</p:attrName>
                                        </p:attrNameLst>
                                      </p:cBhvr>
                                      <p:tavLst>
                                        <p:tav tm="0">
                                          <p:val>
                                            <p:strVal val="#ppt_y+.1"/>
                                          </p:val>
                                        </p:tav>
                                        <p:tav tm="100000">
                                          <p:val>
                                            <p:strVal val="#ppt_y"/>
                                          </p:val>
                                        </p:tav>
                                      </p:tavLst>
                                    </p:anim>
                                  </p:childTnLst>
                                </p:cTn>
                              </p:par>
                            </p:childTnLst>
                          </p:cTn>
                        </p:par>
                        <p:par>
                          <p:cTn id="20" fill="hold">
                            <p:stCondLst>
                              <p:cond delay="1500"/>
                            </p:stCondLst>
                            <p:childTnLst>
                              <p:par>
                                <p:cTn id="21" presetID="42" presetClass="entr" presetSubtype="0" fill="hold" grpId="0" nodeType="afterEffect">
                                  <p:stCondLst>
                                    <p:cond delay="0"/>
                                  </p:stCondLst>
                                  <p:childTnLst>
                                    <p:set>
                                      <p:cBhvr>
                                        <p:cTn id="22" dur="1" fill="hold">
                                          <p:stCondLst>
                                            <p:cond delay="0"/>
                                          </p:stCondLst>
                                        </p:cTn>
                                        <p:tgtEl>
                                          <p:spTgt spid="125"/>
                                        </p:tgtEl>
                                        <p:attrNameLst>
                                          <p:attrName>style.visibility</p:attrName>
                                        </p:attrNameLst>
                                      </p:cBhvr>
                                      <p:to>
                                        <p:strVal val="visible"/>
                                      </p:to>
                                    </p:set>
                                    <p:animEffect transition="in" filter="fade">
                                      <p:cBhvr>
                                        <p:cTn id="23" dur="500"/>
                                        <p:tgtEl>
                                          <p:spTgt spid="125"/>
                                        </p:tgtEl>
                                      </p:cBhvr>
                                    </p:animEffect>
                                    <p:anim calcmode="lin" valueType="num">
                                      <p:cBhvr>
                                        <p:cTn id="24" dur="500" fill="hold"/>
                                        <p:tgtEl>
                                          <p:spTgt spid="125"/>
                                        </p:tgtEl>
                                        <p:attrNameLst>
                                          <p:attrName>ppt_x</p:attrName>
                                        </p:attrNameLst>
                                      </p:cBhvr>
                                      <p:tavLst>
                                        <p:tav tm="0">
                                          <p:val>
                                            <p:strVal val="#ppt_x"/>
                                          </p:val>
                                        </p:tav>
                                        <p:tav tm="100000">
                                          <p:val>
                                            <p:strVal val="#ppt_x"/>
                                          </p:val>
                                        </p:tav>
                                      </p:tavLst>
                                    </p:anim>
                                    <p:anim calcmode="lin" valueType="num">
                                      <p:cBhvr>
                                        <p:cTn id="25" dur="500" fill="hold"/>
                                        <p:tgtEl>
                                          <p:spTgt spid="125"/>
                                        </p:tgtEl>
                                        <p:attrNameLst>
                                          <p:attrName>ppt_y</p:attrName>
                                        </p:attrNameLst>
                                      </p:cBhvr>
                                      <p:tavLst>
                                        <p:tav tm="0">
                                          <p:val>
                                            <p:strVal val="#ppt_y+.1"/>
                                          </p:val>
                                        </p:tav>
                                        <p:tav tm="100000">
                                          <p:val>
                                            <p:strVal val="#ppt_y"/>
                                          </p:val>
                                        </p:tav>
                                      </p:tavLst>
                                    </p:anim>
                                  </p:childTnLst>
                                </p:cTn>
                              </p:par>
                            </p:childTnLst>
                          </p:cTn>
                        </p:par>
                        <p:par>
                          <p:cTn id="26" fill="hold">
                            <p:stCondLst>
                              <p:cond delay="2000"/>
                            </p:stCondLst>
                            <p:childTnLst>
                              <p:par>
                                <p:cTn id="27" presetID="42" presetClass="entr" presetSubtype="0" fill="hold" grpId="0" nodeType="afterEffect">
                                  <p:stCondLst>
                                    <p:cond delay="0"/>
                                  </p:stCondLst>
                                  <p:childTnLst>
                                    <p:set>
                                      <p:cBhvr>
                                        <p:cTn id="28" dur="1" fill="hold">
                                          <p:stCondLst>
                                            <p:cond delay="0"/>
                                          </p:stCondLst>
                                        </p:cTn>
                                        <p:tgtEl>
                                          <p:spTgt spid="124"/>
                                        </p:tgtEl>
                                        <p:attrNameLst>
                                          <p:attrName>style.visibility</p:attrName>
                                        </p:attrNameLst>
                                      </p:cBhvr>
                                      <p:to>
                                        <p:strVal val="visible"/>
                                      </p:to>
                                    </p:set>
                                    <p:animEffect transition="in" filter="fade">
                                      <p:cBhvr>
                                        <p:cTn id="29" dur="500"/>
                                        <p:tgtEl>
                                          <p:spTgt spid="124"/>
                                        </p:tgtEl>
                                      </p:cBhvr>
                                    </p:animEffect>
                                    <p:anim calcmode="lin" valueType="num">
                                      <p:cBhvr>
                                        <p:cTn id="30" dur="500" fill="hold"/>
                                        <p:tgtEl>
                                          <p:spTgt spid="124"/>
                                        </p:tgtEl>
                                        <p:attrNameLst>
                                          <p:attrName>ppt_x</p:attrName>
                                        </p:attrNameLst>
                                      </p:cBhvr>
                                      <p:tavLst>
                                        <p:tav tm="0">
                                          <p:val>
                                            <p:strVal val="#ppt_x"/>
                                          </p:val>
                                        </p:tav>
                                        <p:tav tm="100000">
                                          <p:val>
                                            <p:strVal val="#ppt_x"/>
                                          </p:val>
                                        </p:tav>
                                      </p:tavLst>
                                    </p:anim>
                                    <p:anim calcmode="lin" valueType="num">
                                      <p:cBhvr>
                                        <p:cTn id="31" dur="500" fill="hold"/>
                                        <p:tgtEl>
                                          <p:spTgt spid="124"/>
                                        </p:tgtEl>
                                        <p:attrNameLst>
                                          <p:attrName>ppt_y</p:attrName>
                                        </p:attrNameLst>
                                      </p:cBhvr>
                                      <p:tavLst>
                                        <p:tav tm="0">
                                          <p:val>
                                            <p:strVal val="#ppt_y+.1"/>
                                          </p:val>
                                        </p:tav>
                                        <p:tav tm="100000">
                                          <p:val>
                                            <p:strVal val="#ppt_y"/>
                                          </p:val>
                                        </p:tav>
                                      </p:tavLst>
                                    </p:anim>
                                  </p:childTnLst>
                                </p:cTn>
                              </p:par>
                            </p:childTnLst>
                          </p:cTn>
                        </p:par>
                        <p:par>
                          <p:cTn id="32" fill="hold">
                            <p:stCondLst>
                              <p:cond delay="2500"/>
                            </p:stCondLst>
                            <p:childTnLst>
                              <p:par>
                                <p:cTn id="33" presetID="42" presetClass="entr" presetSubtype="0" fill="hold" nodeType="afterEffect">
                                  <p:stCondLst>
                                    <p:cond delay="0"/>
                                  </p:stCondLst>
                                  <p:childTnLst>
                                    <p:set>
                                      <p:cBhvr>
                                        <p:cTn id="34" dur="1" fill="hold">
                                          <p:stCondLst>
                                            <p:cond delay="0"/>
                                          </p:stCondLst>
                                        </p:cTn>
                                        <p:tgtEl>
                                          <p:spTgt spid="60"/>
                                        </p:tgtEl>
                                        <p:attrNameLst>
                                          <p:attrName>style.visibility</p:attrName>
                                        </p:attrNameLst>
                                      </p:cBhvr>
                                      <p:to>
                                        <p:strVal val="visible"/>
                                      </p:to>
                                    </p:set>
                                    <p:animEffect transition="in" filter="fade">
                                      <p:cBhvr>
                                        <p:cTn id="35" dur="500"/>
                                        <p:tgtEl>
                                          <p:spTgt spid="60"/>
                                        </p:tgtEl>
                                      </p:cBhvr>
                                    </p:animEffect>
                                    <p:anim calcmode="lin" valueType="num">
                                      <p:cBhvr>
                                        <p:cTn id="36" dur="500" fill="hold"/>
                                        <p:tgtEl>
                                          <p:spTgt spid="60"/>
                                        </p:tgtEl>
                                        <p:attrNameLst>
                                          <p:attrName>ppt_x</p:attrName>
                                        </p:attrNameLst>
                                      </p:cBhvr>
                                      <p:tavLst>
                                        <p:tav tm="0">
                                          <p:val>
                                            <p:strVal val="#ppt_x"/>
                                          </p:val>
                                        </p:tav>
                                        <p:tav tm="100000">
                                          <p:val>
                                            <p:strVal val="#ppt_x"/>
                                          </p:val>
                                        </p:tav>
                                      </p:tavLst>
                                    </p:anim>
                                    <p:anim calcmode="lin" valueType="num">
                                      <p:cBhvr>
                                        <p:cTn id="37" dur="500" fill="hold"/>
                                        <p:tgtEl>
                                          <p:spTgt spid="60"/>
                                        </p:tgtEl>
                                        <p:attrNameLst>
                                          <p:attrName>ppt_y</p:attrName>
                                        </p:attrNameLst>
                                      </p:cBhvr>
                                      <p:tavLst>
                                        <p:tav tm="0">
                                          <p:val>
                                            <p:strVal val="#ppt_y+.1"/>
                                          </p:val>
                                        </p:tav>
                                        <p:tav tm="100000">
                                          <p:val>
                                            <p:strVal val="#ppt_y"/>
                                          </p:val>
                                        </p:tav>
                                      </p:tavLst>
                                    </p:anim>
                                  </p:childTnLst>
                                </p:cTn>
                              </p:par>
                            </p:childTnLst>
                          </p:cTn>
                        </p:par>
                        <p:par>
                          <p:cTn id="38" fill="hold">
                            <p:stCondLst>
                              <p:cond delay="3000"/>
                            </p:stCondLst>
                            <p:childTnLst>
                              <p:par>
                                <p:cTn id="39" presetID="42" presetClass="entr" presetSubtype="0" fill="hold" grpId="0" nodeType="afterEffect">
                                  <p:stCondLst>
                                    <p:cond delay="0"/>
                                  </p:stCondLst>
                                  <p:childTnLst>
                                    <p:set>
                                      <p:cBhvr>
                                        <p:cTn id="40" dur="1" fill="hold">
                                          <p:stCondLst>
                                            <p:cond delay="0"/>
                                          </p:stCondLst>
                                        </p:cTn>
                                        <p:tgtEl>
                                          <p:spTgt spid="71"/>
                                        </p:tgtEl>
                                        <p:attrNameLst>
                                          <p:attrName>style.visibility</p:attrName>
                                        </p:attrNameLst>
                                      </p:cBhvr>
                                      <p:to>
                                        <p:strVal val="visible"/>
                                      </p:to>
                                    </p:set>
                                    <p:animEffect transition="in" filter="fade">
                                      <p:cBhvr>
                                        <p:cTn id="41" dur="500"/>
                                        <p:tgtEl>
                                          <p:spTgt spid="71"/>
                                        </p:tgtEl>
                                      </p:cBhvr>
                                    </p:animEffect>
                                    <p:anim calcmode="lin" valueType="num">
                                      <p:cBhvr>
                                        <p:cTn id="42" dur="500" fill="hold"/>
                                        <p:tgtEl>
                                          <p:spTgt spid="71"/>
                                        </p:tgtEl>
                                        <p:attrNameLst>
                                          <p:attrName>ppt_x</p:attrName>
                                        </p:attrNameLst>
                                      </p:cBhvr>
                                      <p:tavLst>
                                        <p:tav tm="0">
                                          <p:val>
                                            <p:strVal val="#ppt_x"/>
                                          </p:val>
                                        </p:tav>
                                        <p:tav tm="100000">
                                          <p:val>
                                            <p:strVal val="#ppt_x"/>
                                          </p:val>
                                        </p:tav>
                                      </p:tavLst>
                                    </p:anim>
                                    <p:anim calcmode="lin" valueType="num">
                                      <p:cBhvr>
                                        <p:cTn id="43" dur="500" fill="hold"/>
                                        <p:tgtEl>
                                          <p:spTgt spid="71"/>
                                        </p:tgtEl>
                                        <p:attrNameLst>
                                          <p:attrName>ppt_y</p:attrName>
                                        </p:attrNameLst>
                                      </p:cBhvr>
                                      <p:tavLst>
                                        <p:tav tm="0">
                                          <p:val>
                                            <p:strVal val="#ppt_y+.1"/>
                                          </p:val>
                                        </p:tav>
                                        <p:tav tm="100000">
                                          <p:val>
                                            <p:strVal val="#ppt_y"/>
                                          </p:val>
                                        </p:tav>
                                      </p:tavLst>
                                    </p:anim>
                                  </p:childTnLst>
                                </p:cTn>
                              </p:par>
                            </p:childTnLst>
                          </p:cTn>
                        </p:par>
                        <p:par>
                          <p:cTn id="44" fill="hold">
                            <p:stCondLst>
                              <p:cond delay="3500"/>
                            </p:stCondLst>
                            <p:childTnLst>
                              <p:par>
                                <p:cTn id="45" presetID="42" presetClass="entr" presetSubtype="0" fill="hold" grpId="0" nodeType="afterEffect">
                                  <p:stCondLst>
                                    <p:cond delay="0"/>
                                  </p:stCondLst>
                                  <p:childTnLst>
                                    <p:set>
                                      <p:cBhvr>
                                        <p:cTn id="46" dur="1" fill="hold">
                                          <p:stCondLst>
                                            <p:cond delay="0"/>
                                          </p:stCondLst>
                                        </p:cTn>
                                        <p:tgtEl>
                                          <p:spTgt spid="70"/>
                                        </p:tgtEl>
                                        <p:attrNameLst>
                                          <p:attrName>style.visibility</p:attrName>
                                        </p:attrNameLst>
                                      </p:cBhvr>
                                      <p:to>
                                        <p:strVal val="visible"/>
                                      </p:to>
                                    </p:set>
                                    <p:animEffect transition="in" filter="fade">
                                      <p:cBhvr>
                                        <p:cTn id="47" dur="500"/>
                                        <p:tgtEl>
                                          <p:spTgt spid="70"/>
                                        </p:tgtEl>
                                      </p:cBhvr>
                                    </p:animEffect>
                                    <p:anim calcmode="lin" valueType="num">
                                      <p:cBhvr>
                                        <p:cTn id="48" dur="500" fill="hold"/>
                                        <p:tgtEl>
                                          <p:spTgt spid="70"/>
                                        </p:tgtEl>
                                        <p:attrNameLst>
                                          <p:attrName>ppt_x</p:attrName>
                                        </p:attrNameLst>
                                      </p:cBhvr>
                                      <p:tavLst>
                                        <p:tav tm="0">
                                          <p:val>
                                            <p:strVal val="#ppt_x"/>
                                          </p:val>
                                        </p:tav>
                                        <p:tav tm="100000">
                                          <p:val>
                                            <p:strVal val="#ppt_x"/>
                                          </p:val>
                                        </p:tav>
                                      </p:tavLst>
                                    </p:anim>
                                    <p:anim calcmode="lin" valueType="num">
                                      <p:cBhvr>
                                        <p:cTn id="49" dur="500" fill="hold"/>
                                        <p:tgtEl>
                                          <p:spTgt spid="70"/>
                                        </p:tgtEl>
                                        <p:attrNameLst>
                                          <p:attrName>ppt_y</p:attrName>
                                        </p:attrNameLst>
                                      </p:cBhvr>
                                      <p:tavLst>
                                        <p:tav tm="0">
                                          <p:val>
                                            <p:strVal val="#ppt_y+.1"/>
                                          </p:val>
                                        </p:tav>
                                        <p:tav tm="100000">
                                          <p:val>
                                            <p:strVal val="#ppt_y"/>
                                          </p:val>
                                        </p:tav>
                                      </p:tavLst>
                                    </p:anim>
                                  </p:childTnLst>
                                </p:cTn>
                              </p:par>
                            </p:childTnLst>
                          </p:cTn>
                        </p:par>
                        <p:par>
                          <p:cTn id="50" fill="hold">
                            <p:stCondLst>
                              <p:cond delay="4000"/>
                            </p:stCondLst>
                            <p:childTnLst>
                              <p:par>
                                <p:cTn id="51" presetID="42" presetClass="entr" presetSubtype="0" fill="hold" nodeType="afterEffect">
                                  <p:stCondLst>
                                    <p:cond delay="0"/>
                                  </p:stCondLst>
                                  <p:childTnLst>
                                    <p:set>
                                      <p:cBhvr>
                                        <p:cTn id="52" dur="1" fill="hold">
                                          <p:stCondLst>
                                            <p:cond delay="0"/>
                                          </p:stCondLst>
                                        </p:cTn>
                                        <p:tgtEl>
                                          <p:spTgt spid="54"/>
                                        </p:tgtEl>
                                        <p:attrNameLst>
                                          <p:attrName>style.visibility</p:attrName>
                                        </p:attrNameLst>
                                      </p:cBhvr>
                                      <p:to>
                                        <p:strVal val="visible"/>
                                      </p:to>
                                    </p:set>
                                    <p:animEffect transition="in" filter="fade">
                                      <p:cBhvr>
                                        <p:cTn id="53" dur="500"/>
                                        <p:tgtEl>
                                          <p:spTgt spid="54"/>
                                        </p:tgtEl>
                                      </p:cBhvr>
                                    </p:animEffect>
                                    <p:anim calcmode="lin" valueType="num">
                                      <p:cBhvr>
                                        <p:cTn id="54" dur="500" fill="hold"/>
                                        <p:tgtEl>
                                          <p:spTgt spid="54"/>
                                        </p:tgtEl>
                                        <p:attrNameLst>
                                          <p:attrName>ppt_x</p:attrName>
                                        </p:attrNameLst>
                                      </p:cBhvr>
                                      <p:tavLst>
                                        <p:tav tm="0">
                                          <p:val>
                                            <p:strVal val="#ppt_x"/>
                                          </p:val>
                                        </p:tav>
                                        <p:tav tm="100000">
                                          <p:val>
                                            <p:strVal val="#ppt_x"/>
                                          </p:val>
                                        </p:tav>
                                      </p:tavLst>
                                    </p:anim>
                                    <p:anim calcmode="lin" valueType="num">
                                      <p:cBhvr>
                                        <p:cTn id="55" dur="500" fill="hold"/>
                                        <p:tgtEl>
                                          <p:spTgt spid="54"/>
                                        </p:tgtEl>
                                        <p:attrNameLst>
                                          <p:attrName>ppt_y</p:attrName>
                                        </p:attrNameLst>
                                      </p:cBhvr>
                                      <p:tavLst>
                                        <p:tav tm="0">
                                          <p:val>
                                            <p:strVal val="#ppt_y+.1"/>
                                          </p:val>
                                        </p:tav>
                                        <p:tav tm="100000">
                                          <p:val>
                                            <p:strVal val="#ppt_y"/>
                                          </p:val>
                                        </p:tav>
                                      </p:tavLst>
                                    </p:anim>
                                  </p:childTnLst>
                                </p:cTn>
                              </p:par>
                            </p:childTnLst>
                          </p:cTn>
                        </p:par>
                        <p:par>
                          <p:cTn id="56" fill="hold">
                            <p:stCondLst>
                              <p:cond delay="4500"/>
                            </p:stCondLst>
                            <p:childTnLst>
                              <p:par>
                                <p:cTn id="57" presetID="42" presetClass="entr" presetSubtype="0" fill="hold" grpId="0" nodeType="afterEffect">
                                  <p:stCondLst>
                                    <p:cond delay="0"/>
                                  </p:stCondLst>
                                  <p:childTnLst>
                                    <p:set>
                                      <p:cBhvr>
                                        <p:cTn id="58" dur="1" fill="hold">
                                          <p:stCondLst>
                                            <p:cond delay="0"/>
                                          </p:stCondLst>
                                        </p:cTn>
                                        <p:tgtEl>
                                          <p:spTgt spid="59"/>
                                        </p:tgtEl>
                                        <p:attrNameLst>
                                          <p:attrName>style.visibility</p:attrName>
                                        </p:attrNameLst>
                                      </p:cBhvr>
                                      <p:to>
                                        <p:strVal val="visible"/>
                                      </p:to>
                                    </p:set>
                                    <p:animEffect transition="in" filter="fade">
                                      <p:cBhvr>
                                        <p:cTn id="59" dur="500"/>
                                        <p:tgtEl>
                                          <p:spTgt spid="59"/>
                                        </p:tgtEl>
                                      </p:cBhvr>
                                    </p:animEffect>
                                    <p:anim calcmode="lin" valueType="num">
                                      <p:cBhvr>
                                        <p:cTn id="60" dur="500" fill="hold"/>
                                        <p:tgtEl>
                                          <p:spTgt spid="59"/>
                                        </p:tgtEl>
                                        <p:attrNameLst>
                                          <p:attrName>ppt_x</p:attrName>
                                        </p:attrNameLst>
                                      </p:cBhvr>
                                      <p:tavLst>
                                        <p:tav tm="0">
                                          <p:val>
                                            <p:strVal val="#ppt_x"/>
                                          </p:val>
                                        </p:tav>
                                        <p:tav tm="100000">
                                          <p:val>
                                            <p:strVal val="#ppt_x"/>
                                          </p:val>
                                        </p:tav>
                                      </p:tavLst>
                                    </p:anim>
                                    <p:anim calcmode="lin" valueType="num">
                                      <p:cBhvr>
                                        <p:cTn id="61" dur="500" fill="hold"/>
                                        <p:tgtEl>
                                          <p:spTgt spid="59"/>
                                        </p:tgtEl>
                                        <p:attrNameLst>
                                          <p:attrName>ppt_y</p:attrName>
                                        </p:attrNameLst>
                                      </p:cBhvr>
                                      <p:tavLst>
                                        <p:tav tm="0">
                                          <p:val>
                                            <p:strVal val="#ppt_y+.1"/>
                                          </p:val>
                                        </p:tav>
                                        <p:tav tm="100000">
                                          <p:val>
                                            <p:strVal val="#ppt_y"/>
                                          </p:val>
                                        </p:tav>
                                      </p:tavLst>
                                    </p:anim>
                                  </p:childTnLst>
                                </p:cTn>
                              </p:par>
                            </p:childTnLst>
                          </p:cTn>
                        </p:par>
                        <p:par>
                          <p:cTn id="62" fill="hold">
                            <p:stCondLst>
                              <p:cond delay="5000"/>
                            </p:stCondLst>
                            <p:childTnLst>
                              <p:par>
                                <p:cTn id="63" presetID="42" presetClass="entr" presetSubtype="0" fill="hold" grpId="0" nodeType="afterEffect">
                                  <p:stCondLst>
                                    <p:cond delay="0"/>
                                  </p:stCondLst>
                                  <p:childTnLst>
                                    <p:set>
                                      <p:cBhvr>
                                        <p:cTn id="64" dur="1" fill="hold">
                                          <p:stCondLst>
                                            <p:cond delay="0"/>
                                          </p:stCondLst>
                                        </p:cTn>
                                        <p:tgtEl>
                                          <p:spTgt spid="58"/>
                                        </p:tgtEl>
                                        <p:attrNameLst>
                                          <p:attrName>style.visibility</p:attrName>
                                        </p:attrNameLst>
                                      </p:cBhvr>
                                      <p:to>
                                        <p:strVal val="visible"/>
                                      </p:to>
                                    </p:set>
                                    <p:animEffect transition="in" filter="fade">
                                      <p:cBhvr>
                                        <p:cTn id="65" dur="500"/>
                                        <p:tgtEl>
                                          <p:spTgt spid="58"/>
                                        </p:tgtEl>
                                      </p:cBhvr>
                                    </p:animEffect>
                                    <p:anim calcmode="lin" valueType="num">
                                      <p:cBhvr>
                                        <p:cTn id="66" dur="500" fill="hold"/>
                                        <p:tgtEl>
                                          <p:spTgt spid="58"/>
                                        </p:tgtEl>
                                        <p:attrNameLst>
                                          <p:attrName>ppt_x</p:attrName>
                                        </p:attrNameLst>
                                      </p:cBhvr>
                                      <p:tavLst>
                                        <p:tav tm="0">
                                          <p:val>
                                            <p:strVal val="#ppt_x"/>
                                          </p:val>
                                        </p:tav>
                                        <p:tav tm="100000">
                                          <p:val>
                                            <p:strVal val="#ppt_x"/>
                                          </p:val>
                                        </p:tav>
                                      </p:tavLst>
                                    </p:anim>
                                    <p:anim calcmode="lin" valueType="num">
                                      <p:cBhvr>
                                        <p:cTn id="67" dur="500" fill="hold"/>
                                        <p:tgtEl>
                                          <p:spTgt spid="58"/>
                                        </p:tgtEl>
                                        <p:attrNameLst>
                                          <p:attrName>ppt_y</p:attrName>
                                        </p:attrNameLst>
                                      </p:cBhvr>
                                      <p:tavLst>
                                        <p:tav tm="0">
                                          <p:val>
                                            <p:strVal val="#ppt_y+.1"/>
                                          </p:val>
                                        </p:tav>
                                        <p:tav tm="100000">
                                          <p:val>
                                            <p:strVal val="#ppt_y"/>
                                          </p:val>
                                        </p:tav>
                                      </p:tavLst>
                                    </p:anim>
                                  </p:childTnLst>
                                </p:cTn>
                              </p:par>
                            </p:childTnLst>
                          </p:cTn>
                        </p:par>
                        <p:par>
                          <p:cTn id="68" fill="hold">
                            <p:stCondLst>
                              <p:cond delay="5500"/>
                            </p:stCondLst>
                            <p:childTnLst>
                              <p:par>
                                <p:cTn id="69" presetID="42" presetClass="entr" presetSubtype="0" fill="hold" nodeType="afterEffect">
                                  <p:stCondLst>
                                    <p:cond delay="0"/>
                                  </p:stCondLst>
                                  <p:childTnLst>
                                    <p:set>
                                      <p:cBhvr>
                                        <p:cTn id="70" dur="1" fill="hold">
                                          <p:stCondLst>
                                            <p:cond delay="0"/>
                                          </p:stCondLst>
                                        </p:cTn>
                                        <p:tgtEl>
                                          <p:spTgt spid="48"/>
                                        </p:tgtEl>
                                        <p:attrNameLst>
                                          <p:attrName>style.visibility</p:attrName>
                                        </p:attrNameLst>
                                      </p:cBhvr>
                                      <p:to>
                                        <p:strVal val="visible"/>
                                      </p:to>
                                    </p:set>
                                    <p:animEffect transition="in" filter="fade">
                                      <p:cBhvr>
                                        <p:cTn id="71" dur="500"/>
                                        <p:tgtEl>
                                          <p:spTgt spid="48"/>
                                        </p:tgtEl>
                                      </p:cBhvr>
                                    </p:animEffect>
                                    <p:anim calcmode="lin" valueType="num">
                                      <p:cBhvr>
                                        <p:cTn id="72" dur="500" fill="hold"/>
                                        <p:tgtEl>
                                          <p:spTgt spid="48"/>
                                        </p:tgtEl>
                                        <p:attrNameLst>
                                          <p:attrName>ppt_x</p:attrName>
                                        </p:attrNameLst>
                                      </p:cBhvr>
                                      <p:tavLst>
                                        <p:tav tm="0">
                                          <p:val>
                                            <p:strVal val="#ppt_x"/>
                                          </p:val>
                                        </p:tav>
                                        <p:tav tm="100000">
                                          <p:val>
                                            <p:strVal val="#ppt_x"/>
                                          </p:val>
                                        </p:tav>
                                      </p:tavLst>
                                    </p:anim>
                                    <p:anim calcmode="lin" valueType="num">
                                      <p:cBhvr>
                                        <p:cTn id="73" dur="500" fill="hold"/>
                                        <p:tgtEl>
                                          <p:spTgt spid="48"/>
                                        </p:tgtEl>
                                        <p:attrNameLst>
                                          <p:attrName>ppt_y</p:attrName>
                                        </p:attrNameLst>
                                      </p:cBhvr>
                                      <p:tavLst>
                                        <p:tav tm="0">
                                          <p:val>
                                            <p:strVal val="#ppt_y+.1"/>
                                          </p:val>
                                        </p:tav>
                                        <p:tav tm="100000">
                                          <p:val>
                                            <p:strVal val="#ppt_y"/>
                                          </p:val>
                                        </p:tav>
                                      </p:tavLst>
                                    </p:anim>
                                  </p:childTnLst>
                                </p:cTn>
                              </p:par>
                            </p:childTnLst>
                          </p:cTn>
                        </p:par>
                        <p:par>
                          <p:cTn id="74" fill="hold">
                            <p:stCondLst>
                              <p:cond delay="6000"/>
                            </p:stCondLst>
                            <p:childTnLst>
                              <p:par>
                                <p:cTn id="75" presetID="42" presetClass="entr" presetSubtype="0" fill="hold" grpId="0" nodeType="afterEffect">
                                  <p:stCondLst>
                                    <p:cond delay="0"/>
                                  </p:stCondLst>
                                  <p:childTnLst>
                                    <p:set>
                                      <p:cBhvr>
                                        <p:cTn id="76" dur="1" fill="hold">
                                          <p:stCondLst>
                                            <p:cond delay="0"/>
                                          </p:stCondLst>
                                        </p:cTn>
                                        <p:tgtEl>
                                          <p:spTgt spid="53"/>
                                        </p:tgtEl>
                                        <p:attrNameLst>
                                          <p:attrName>style.visibility</p:attrName>
                                        </p:attrNameLst>
                                      </p:cBhvr>
                                      <p:to>
                                        <p:strVal val="visible"/>
                                      </p:to>
                                    </p:set>
                                    <p:animEffect transition="in" filter="fade">
                                      <p:cBhvr>
                                        <p:cTn id="77" dur="500"/>
                                        <p:tgtEl>
                                          <p:spTgt spid="53"/>
                                        </p:tgtEl>
                                      </p:cBhvr>
                                    </p:animEffect>
                                    <p:anim calcmode="lin" valueType="num">
                                      <p:cBhvr>
                                        <p:cTn id="78" dur="500" fill="hold"/>
                                        <p:tgtEl>
                                          <p:spTgt spid="53"/>
                                        </p:tgtEl>
                                        <p:attrNameLst>
                                          <p:attrName>ppt_x</p:attrName>
                                        </p:attrNameLst>
                                      </p:cBhvr>
                                      <p:tavLst>
                                        <p:tav tm="0">
                                          <p:val>
                                            <p:strVal val="#ppt_x"/>
                                          </p:val>
                                        </p:tav>
                                        <p:tav tm="100000">
                                          <p:val>
                                            <p:strVal val="#ppt_x"/>
                                          </p:val>
                                        </p:tav>
                                      </p:tavLst>
                                    </p:anim>
                                    <p:anim calcmode="lin" valueType="num">
                                      <p:cBhvr>
                                        <p:cTn id="79" dur="500" fill="hold"/>
                                        <p:tgtEl>
                                          <p:spTgt spid="53"/>
                                        </p:tgtEl>
                                        <p:attrNameLst>
                                          <p:attrName>ppt_y</p:attrName>
                                        </p:attrNameLst>
                                      </p:cBhvr>
                                      <p:tavLst>
                                        <p:tav tm="0">
                                          <p:val>
                                            <p:strVal val="#ppt_y+.1"/>
                                          </p:val>
                                        </p:tav>
                                        <p:tav tm="100000">
                                          <p:val>
                                            <p:strVal val="#ppt_y"/>
                                          </p:val>
                                        </p:tav>
                                      </p:tavLst>
                                    </p:anim>
                                  </p:childTnLst>
                                </p:cTn>
                              </p:par>
                            </p:childTnLst>
                          </p:cTn>
                        </p:par>
                        <p:par>
                          <p:cTn id="80" fill="hold">
                            <p:stCondLst>
                              <p:cond delay="6500"/>
                            </p:stCondLst>
                            <p:childTnLst>
                              <p:par>
                                <p:cTn id="81" presetID="42" presetClass="entr" presetSubtype="0" fill="hold" grpId="0" nodeType="afterEffect">
                                  <p:stCondLst>
                                    <p:cond delay="0"/>
                                  </p:stCondLst>
                                  <p:childTnLst>
                                    <p:set>
                                      <p:cBhvr>
                                        <p:cTn id="82" dur="1" fill="hold">
                                          <p:stCondLst>
                                            <p:cond delay="0"/>
                                          </p:stCondLst>
                                        </p:cTn>
                                        <p:tgtEl>
                                          <p:spTgt spid="52"/>
                                        </p:tgtEl>
                                        <p:attrNameLst>
                                          <p:attrName>style.visibility</p:attrName>
                                        </p:attrNameLst>
                                      </p:cBhvr>
                                      <p:to>
                                        <p:strVal val="visible"/>
                                      </p:to>
                                    </p:set>
                                    <p:animEffect transition="in" filter="fade">
                                      <p:cBhvr>
                                        <p:cTn id="83" dur="500"/>
                                        <p:tgtEl>
                                          <p:spTgt spid="52"/>
                                        </p:tgtEl>
                                      </p:cBhvr>
                                    </p:animEffect>
                                    <p:anim calcmode="lin" valueType="num">
                                      <p:cBhvr>
                                        <p:cTn id="84" dur="500" fill="hold"/>
                                        <p:tgtEl>
                                          <p:spTgt spid="52"/>
                                        </p:tgtEl>
                                        <p:attrNameLst>
                                          <p:attrName>ppt_x</p:attrName>
                                        </p:attrNameLst>
                                      </p:cBhvr>
                                      <p:tavLst>
                                        <p:tav tm="0">
                                          <p:val>
                                            <p:strVal val="#ppt_x"/>
                                          </p:val>
                                        </p:tav>
                                        <p:tav tm="100000">
                                          <p:val>
                                            <p:strVal val="#ppt_x"/>
                                          </p:val>
                                        </p:tav>
                                      </p:tavLst>
                                    </p:anim>
                                    <p:anim calcmode="lin" valueType="num">
                                      <p:cBhvr>
                                        <p:cTn id="85" dur="500" fill="hold"/>
                                        <p:tgtEl>
                                          <p:spTgt spid="52"/>
                                        </p:tgtEl>
                                        <p:attrNameLst>
                                          <p:attrName>ppt_y</p:attrName>
                                        </p:attrNameLst>
                                      </p:cBhvr>
                                      <p:tavLst>
                                        <p:tav tm="0">
                                          <p:val>
                                            <p:strVal val="#ppt_y+.1"/>
                                          </p:val>
                                        </p:tav>
                                        <p:tav tm="100000">
                                          <p:val>
                                            <p:strVal val="#ppt_y"/>
                                          </p:val>
                                        </p:tav>
                                      </p:tavLst>
                                    </p:anim>
                                  </p:childTnLst>
                                </p:cTn>
                              </p:par>
                            </p:childTnLst>
                          </p:cTn>
                        </p:par>
                        <p:par>
                          <p:cTn id="86" fill="hold">
                            <p:stCondLst>
                              <p:cond delay="7000"/>
                            </p:stCondLst>
                            <p:childTnLst>
                              <p:par>
                                <p:cTn id="87" presetID="42" presetClass="entr" presetSubtype="0" fill="hold" nodeType="afterEffect">
                                  <p:stCondLst>
                                    <p:cond delay="0"/>
                                  </p:stCondLst>
                                  <p:childTnLst>
                                    <p:set>
                                      <p:cBhvr>
                                        <p:cTn id="88" dur="1" fill="hold">
                                          <p:stCondLst>
                                            <p:cond delay="0"/>
                                          </p:stCondLst>
                                        </p:cTn>
                                        <p:tgtEl>
                                          <p:spTgt spid="72"/>
                                        </p:tgtEl>
                                        <p:attrNameLst>
                                          <p:attrName>style.visibility</p:attrName>
                                        </p:attrNameLst>
                                      </p:cBhvr>
                                      <p:to>
                                        <p:strVal val="visible"/>
                                      </p:to>
                                    </p:set>
                                    <p:animEffect transition="in" filter="fade">
                                      <p:cBhvr>
                                        <p:cTn id="89" dur="500"/>
                                        <p:tgtEl>
                                          <p:spTgt spid="72"/>
                                        </p:tgtEl>
                                      </p:cBhvr>
                                    </p:animEffect>
                                    <p:anim calcmode="lin" valueType="num">
                                      <p:cBhvr>
                                        <p:cTn id="90" dur="500" fill="hold"/>
                                        <p:tgtEl>
                                          <p:spTgt spid="72"/>
                                        </p:tgtEl>
                                        <p:attrNameLst>
                                          <p:attrName>ppt_x</p:attrName>
                                        </p:attrNameLst>
                                      </p:cBhvr>
                                      <p:tavLst>
                                        <p:tav tm="0">
                                          <p:val>
                                            <p:strVal val="#ppt_x"/>
                                          </p:val>
                                        </p:tav>
                                        <p:tav tm="100000">
                                          <p:val>
                                            <p:strVal val="#ppt_x"/>
                                          </p:val>
                                        </p:tav>
                                      </p:tavLst>
                                    </p:anim>
                                    <p:anim calcmode="lin" valueType="num">
                                      <p:cBhvr>
                                        <p:cTn id="91" dur="500" fill="hold"/>
                                        <p:tgtEl>
                                          <p:spTgt spid="72"/>
                                        </p:tgtEl>
                                        <p:attrNameLst>
                                          <p:attrName>ppt_y</p:attrName>
                                        </p:attrNameLst>
                                      </p:cBhvr>
                                      <p:tavLst>
                                        <p:tav tm="0">
                                          <p:val>
                                            <p:strVal val="#ppt_y+.1"/>
                                          </p:val>
                                        </p:tav>
                                        <p:tav tm="100000">
                                          <p:val>
                                            <p:strVal val="#ppt_y"/>
                                          </p:val>
                                        </p:tav>
                                      </p:tavLst>
                                    </p:anim>
                                  </p:childTnLst>
                                </p:cTn>
                              </p:par>
                            </p:childTnLst>
                          </p:cTn>
                        </p:par>
                        <p:par>
                          <p:cTn id="92" fill="hold">
                            <p:stCondLst>
                              <p:cond delay="7500"/>
                            </p:stCondLst>
                            <p:childTnLst>
                              <p:par>
                                <p:cTn id="93" presetID="42" presetClass="entr" presetSubtype="0" fill="hold" grpId="0" nodeType="afterEffect">
                                  <p:stCondLst>
                                    <p:cond delay="0"/>
                                  </p:stCondLst>
                                  <p:childTnLst>
                                    <p:set>
                                      <p:cBhvr>
                                        <p:cTn id="94" dur="1" fill="hold">
                                          <p:stCondLst>
                                            <p:cond delay="0"/>
                                          </p:stCondLst>
                                        </p:cTn>
                                        <p:tgtEl>
                                          <p:spTgt spid="80"/>
                                        </p:tgtEl>
                                        <p:attrNameLst>
                                          <p:attrName>style.visibility</p:attrName>
                                        </p:attrNameLst>
                                      </p:cBhvr>
                                      <p:to>
                                        <p:strVal val="visible"/>
                                      </p:to>
                                    </p:set>
                                    <p:animEffect transition="in" filter="fade">
                                      <p:cBhvr>
                                        <p:cTn id="95" dur="500"/>
                                        <p:tgtEl>
                                          <p:spTgt spid="80"/>
                                        </p:tgtEl>
                                      </p:cBhvr>
                                    </p:animEffect>
                                    <p:anim calcmode="lin" valueType="num">
                                      <p:cBhvr>
                                        <p:cTn id="96" dur="500" fill="hold"/>
                                        <p:tgtEl>
                                          <p:spTgt spid="80"/>
                                        </p:tgtEl>
                                        <p:attrNameLst>
                                          <p:attrName>ppt_x</p:attrName>
                                        </p:attrNameLst>
                                      </p:cBhvr>
                                      <p:tavLst>
                                        <p:tav tm="0">
                                          <p:val>
                                            <p:strVal val="#ppt_x"/>
                                          </p:val>
                                        </p:tav>
                                        <p:tav tm="100000">
                                          <p:val>
                                            <p:strVal val="#ppt_x"/>
                                          </p:val>
                                        </p:tav>
                                      </p:tavLst>
                                    </p:anim>
                                    <p:anim calcmode="lin" valueType="num">
                                      <p:cBhvr>
                                        <p:cTn id="97" dur="500" fill="hold"/>
                                        <p:tgtEl>
                                          <p:spTgt spid="80"/>
                                        </p:tgtEl>
                                        <p:attrNameLst>
                                          <p:attrName>ppt_y</p:attrName>
                                        </p:attrNameLst>
                                      </p:cBhvr>
                                      <p:tavLst>
                                        <p:tav tm="0">
                                          <p:val>
                                            <p:strVal val="#ppt_y+.1"/>
                                          </p:val>
                                        </p:tav>
                                        <p:tav tm="100000">
                                          <p:val>
                                            <p:strVal val="#ppt_y"/>
                                          </p:val>
                                        </p:tav>
                                      </p:tavLst>
                                    </p:anim>
                                  </p:childTnLst>
                                </p:cTn>
                              </p:par>
                            </p:childTnLst>
                          </p:cTn>
                        </p:par>
                        <p:par>
                          <p:cTn id="98" fill="hold">
                            <p:stCondLst>
                              <p:cond delay="8000"/>
                            </p:stCondLst>
                            <p:childTnLst>
                              <p:par>
                                <p:cTn id="99" presetID="42" presetClass="entr" presetSubtype="0" fill="hold" grpId="0" nodeType="afterEffect">
                                  <p:stCondLst>
                                    <p:cond delay="0"/>
                                  </p:stCondLst>
                                  <p:childTnLst>
                                    <p:set>
                                      <p:cBhvr>
                                        <p:cTn id="100" dur="1" fill="hold">
                                          <p:stCondLst>
                                            <p:cond delay="0"/>
                                          </p:stCondLst>
                                        </p:cTn>
                                        <p:tgtEl>
                                          <p:spTgt spid="79"/>
                                        </p:tgtEl>
                                        <p:attrNameLst>
                                          <p:attrName>style.visibility</p:attrName>
                                        </p:attrNameLst>
                                      </p:cBhvr>
                                      <p:to>
                                        <p:strVal val="visible"/>
                                      </p:to>
                                    </p:set>
                                    <p:animEffect transition="in" filter="fade">
                                      <p:cBhvr>
                                        <p:cTn id="101" dur="500"/>
                                        <p:tgtEl>
                                          <p:spTgt spid="79"/>
                                        </p:tgtEl>
                                      </p:cBhvr>
                                    </p:animEffect>
                                    <p:anim calcmode="lin" valueType="num">
                                      <p:cBhvr>
                                        <p:cTn id="102" dur="500" fill="hold"/>
                                        <p:tgtEl>
                                          <p:spTgt spid="79"/>
                                        </p:tgtEl>
                                        <p:attrNameLst>
                                          <p:attrName>ppt_x</p:attrName>
                                        </p:attrNameLst>
                                      </p:cBhvr>
                                      <p:tavLst>
                                        <p:tav tm="0">
                                          <p:val>
                                            <p:strVal val="#ppt_x"/>
                                          </p:val>
                                        </p:tav>
                                        <p:tav tm="100000">
                                          <p:val>
                                            <p:strVal val="#ppt_x"/>
                                          </p:val>
                                        </p:tav>
                                      </p:tavLst>
                                    </p:anim>
                                    <p:anim calcmode="lin" valueType="num">
                                      <p:cBhvr>
                                        <p:cTn id="103" dur="500" fill="hold"/>
                                        <p:tgtEl>
                                          <p:spTgt spid="79"/>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3" grpId="0"/>
      <p:bldP spid="58" grpId="0"/>
      <p:bldP spid="59" grpId="0"/>
      <p:bldP spid="70" grpId="0"/>
      <p:bldP spid="71" grpId="0"/>
      <p:bldP spid="79" grpId="0"/>
      <p:bldP spid="80" grpId="0"/>
      <p:bldP spid="113" grpId="0"/>
      <p:bldP spid="124" grpId="0"/>
      <p:bldP spid="125"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chemeClr val="tx1">
                  <a:lumMod val="65000"/>
                  <a:lumOff val="35000"/>
                </a:schemeClr>
              </a:solidFill>
              <a:effectLst/>
              <a:uLnTx/>
              <a:uFillTx/>
              <a:latin typeface="等线" panose="020F0502020204030204"/>
              <a:ea typeface="等线" panose="02010600030101010101" pitchFamily="2" charset="-122"/>
              <a:cs typeface="+mn-cs"/>
            </a:endParaRPr>
          </a:p>
        </p:txBody>
      </p:sp>
      <p:sp>
        <p:nvSpPr>
          <p:cNvPr id="81" name="Freeform 4">
            <a:extLst>
              <a:ext uri="{FF2B5EF4-FFF2-40B4-BE49-F238E27FC236}">
                <a16:creationId xmlns:a16="http://schemas.microsoft.com/office/drawing/2014/main" id="{31376D19-9007-4851-B1AD-3BF5EA7D9A16}"/>
              </a:ext>
            </a:extLst>
          </p:cNvPr>
          <p:cNvSpPr/>
          <p:nvPr/>
        </p:nvSpPr>
        <p:spPr>
          <a:xfrm>
            <a:off x="4003616" y="1277426"/>
            <a:ext cx="4247007" cy="2393621"/>
          </a:xfrm>
          <a:custGeom>
            <a:avLst/>
            <a:gdLst>
              <a:gd name="connsiteX0" fmla="*/ 2172831 w 4247007"/>
              <a:gd name="connsiteY0" fmla="*/ 0 h 2393621"/>
              <a:gd name="connsiteX1" fmla="*/ 2973931 w 4247007"/>
              <a:gd name="connsiteY1" fmla="*/ 292116 h 2393621"/>
              <a:gd name="connsiteX2" fmla="*/ 3096219 w 4247007"/>
              <a:gd name="connsiteY2" fmla="*/ 422593 h 2393621"/>
              <a:gd name="connsiteX3" fmla="*/ 3211333 w 4247007"/>
              <a:gd name="connsiteY3" fmla="*/ 412377 h 2393621"/>
              <a:gd name="connsiteX4" fmla="*/ 3791228 w 4247007"/>
              <a:gd name="connsiteY4" fmla="*/ 828444 h 2393621"/>
              <a:gd name="connsiteX5" fmla="*/ 3795901 w 4247007"/>
              <a:gd name="connsiteY5" fmla="*/ 869247 h 2393621"/>
              <a:gd name="connsiteX6" fmla="*/ 3885488 w 4247007"/>
              <a:gd name="connsiteY6" fmla="*/ 893728 h 2393621"/>
              <a:gd name="connsiteX7" fmla="*/ 4247007 w 4247007"/>
              <a:gd name="connsiteY7" fmla="*/ 1373863 h 2393621"/>
              <a:gd name="connsiteX8" fmla="*/ 3655086 w 4247007"/>
              <a:gd name="connsiteY8" fmla="*/ 1894947 h 2393621"/>
              <a:gd name="connsiteX9" fmla="*/ 3564943 w 4247007"/>
              <a:gd name="connsiteY9" fmla="*/ 1888943 h 2393621"/>
              <a:gd name="connsiteX10" fmla="*/ 3520124 w 4247007"/>
              <a:gd name="connsiteY10" fmla="*/ 1879850 h 2393621"/>
              <a:gd name="connsiteX11" fmla="*/ 3515609 w 4247007"/>
              <a:gd name="connsiteY11" fmla="*/ 1919282 h 2393621"/>
              <a:gd name="connsiteX12" fmla="*/ 2935713 w 4247007"/>
              <a:gd name="connsiteY12" fmla="*/ 2335349 h 2393621"/>
              <a:gd name="connsiteX13" fmla="*/ 2537719 w 4247007"/>
              <a:gd name="connsiteY13" fmla="*/ 2199981 h 2393621"/>
              <a:gd name="connsiteX14" fmla="*/ 2482107 w 4247007"/>
              <a:gd name="connsiteY14" fmla="*/ 2148631 h 2393621"/>
              <a:gd name="connsiteX15" fmla="*/ 2350159 w 4247007"/>
              <a:gd name="connsiteY15" fmla="*/ 2244470 h 2393621"/>
              <a:gd name="connsiteX16" fmla="*/ 1795492 w 4247007"/>
              <a:gd name="connsiteY16" fmla="*/ 2393621 h 2393621"/>
              <a:gd name="connsiteX17" fmla="*/ 972866 w 4247007"/>
              <a:gd name="connsiteY17" fmla="*/ 2008578 h 2393621"/>
              <a:gd name="connsiteX18" fmla="*/ 943327 w 4247007"/>
              <a:gd name="connsiteY18" fmla="*/ 1960668 h 2393621"/>
              <a:gd name="connsiteX19" fmla="*/ 909030 w 4247007"/>
              <a:gd name="connsiteY19" fmla="*/ 1971795 h 2393621"/>
              <a:gd name="connsiteX20" fmla="*/ 727273 w 4247007"/>
              <a:gd name="connsiteY20" fmla="*/ 1994691 h 2393621"/>
              <a:gd name="connsiteX21" fmla="*/ 0 w 4247007"/>
              <a:gd name="connsiteY21" fmla="*/ 1267418 h 2393621"/>
              <a:gd name="connsiteX22" fmla="*/ 727273 w 4247007"/>
              <a:gd name="connsiteY22" fmla="*/ 540145 h 2393621"/>
              <a:gd name="connsiteX23" fmla="*/ 1010361 w 4247007"/>
              <a:gd name="connsiteY23" fmla="*/ 597298 h 2393621"/>
              <a:gd name="connsiteX24" fmla="*/ 1113390 w 4247007"/>
              <a:gd name="connsiteY24" fmla="*/ 653220 h 2393621"/>
              <a:gd name="connsiteX25" fmla="*/ 1128936 w 4247007"/>
              <a:gd name="connsiteY25" fmla="*/ 609134 h 2393621"/>
              <a:gd name="connsiteX26" fmla="*/ 2172831 w 4247007"/>
              <a:gd name="connsiteY26" fmla="*/ 0 h 239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47007" h="2393621">
                <a:moveTo>
                  <a:pt x="2172831" y="0"/>
                </a:moveTo>
                <a:cubicBezTo>
                  <a:pt x="2485680" y="0"/>
                  <a:pt x="2768912" y="111632"/>
                  <a:pt x="2973931" y="292116"/>
                </a:cubicBezTo>
                <a:lnTo>
                  <a:pt x="3096219" y="422593"/>
                </a:lnTo>
                <a:lnTo>
                  <a:pt x="3211333" y="412377"/>
                </a:lnTo>
                <a:cubicBezTo>
                  <a:pt x="3497379" y="412377"/>
                  <a:pt x="3736034" y="590995"/>
                  <a:pt x="3791228" y="828444"/>
                </a:cubicBezTo>
                <a:lnTo>
                  <a:pt x="3795901" y="869247"/>
                </a:lnTo>
                <a:lnTo>
                  <a:pt x="3885488" y="893728"/>
                </a:lnTo>
                <a:cubicBezTo>
                  <a:pt x="4097938" y="972833"/>
                  <a:pt x="4247007" y="1158023"/>
                  <a:pt x="4247007" y="1373863"/>
                </a:cubicBezTo>
                <a:cubicBezTo>
                  <a:pt x="4247007" y="1661650"/>
                  <a:pt x="3981995" y="1894947"/>
                  <a:pt x="3655086" y="1894947"/>
                </a:cubicBezTo>
                <a:cubicBezTo>
                  <a:pt x="3624439" y="1894947"/>
                  <a:pt x="3594335" y="1892897"/>
                  <a:pt x="3564943" y="1888943"/>
                </a:cubicBezTo>
                <a:lnTo>
                  <a:pt x="3520124" y="1879850"/>
                </a:lnTo>
                <a:lnTo>
                  <a:pt x="3515609" y="1919282"/>
                </a:lnTo>
                <a:cubicBezTo>
                  <a:pt x="3460414" y="2156731"/>
                  <a:pt x="3221759" y="2335349"/>
                  <a:pt x="2935713" y="2335349"/>
                </a:cubicBezTo>
                <a:cubicBezTo>
                  <a:pt x="2782475" y="2335349"/>
                  <a:pt x="2642837" y="2284088"/>
                  <a:pt x="2537719" y="2199981"/>
                </a:cubicBezTo>
                <a:lnTo>
                  <a:pt x="2482107" y="2148631"/>
                </a:lnTo>
                <a:lnTo>
                  <a:pt x="2350159" y="2244470"/>
                </a:lnTo>
                <a:cubicBezTo>
                  <a:pt x="2191826" y="2338636"/>
                  <a:pt x="2000953" y="2393621"/>
                  <a:pt x="1795492" y="2393621"/>
                </a:cubicBezTo>
                <a:cubicBezTo>
                  <a:pt x="1453057" y="2393621"/>
                  <a:pt x="1151145" y="2240885"/>
                  <a:pt x="972866" y="2008578"/>
                </a:cubicBezTo>
                <a:lnTo>
                  <a:pt x="943327" y="1960668"/>
                </a:lnTo>
                <a:lnTo>
                  <a:pt x="909030" y="1971795"/>
                </a:lnTo>
                <a:cubicBezTo>
                  <a:pt x="850936" y="1986742"/>
                  <a:pt x="790033" y="1994691"/>
                  <a:pt x="727273" y="1994691"/>
                </a:cubicBezTo>
                <a:cubicBezTo>
                  <a:pt x="325611" y="1994691"/>
                  <a:pt x="0" y="1669080"/>
                  <a:pt x="0" y="1267418"/>
                </a:cubicBezTo>
                <a:cubicBezTo>
                  <a:pt x="0" y="865756"/>
                  <a:pt x="325611" y="540145"/>
                  <a:pt x="727273" y="540145"/>
                </a:cubicBezTo>
                <a:cubicBezTo>
                  <a:pt x="827689" y="540145"/>
                  <a:pt x="923351" y="560496"/>
                  <a:pt x="1010361" y="597298"/>
                </a:cubicBezTo>
                <a:lnTo>
                  <a:pt x="1113390" y="653220"/>
                </a:lnTo>
                <a:lnTo>
                  <a:pt x="1128936" y="609134"/>
                </a:lnTo>
                <a:cubicBezTo>
                  <a:pt x="1300924" y="251171"/>
                  <a:pt x="1703558" y="0"/>
                  <a:pt x="2172831" y="0"/>
                </a:cubicBezTo>
                <a:close/>
              </a:path>
            </a:pathLst>
          </a:custGeom>
          <a:solidFill>
            <a:sysClr val="window" lastClr="FFFFFF"/>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82" name="Freeform 5">
            <a:extLst>
              <a:ext uri="{FF2B5EF4-FFF2-40B4-BE49-F238E27FC236}">
                <a16:creationId xmlns:a16="http://schemas.microsoft.com/office/drawing/2014/main" id="{B8E498EB-9FAA-4DF3-9864-DF5F7D597E14}"/>
              </a:ext>
            </a:extLst>
          </p:cNvPr>
          <p:cNvSpPr/>
          <p:nvPr/>
        </p:nvSpPr>
        <p:spPr>
          <a:xfrm>
            <a:off x="1069938" y="1865593"/>
            <a:ext cx="2196309" cy="1237844"/>
          </a:xfrm>
          <a:custGeom>
            <a:avLst/>
            <a:gdLst>
              <a:gd name="connsiteX0" fmla="*/ 2172831 w 4247007"/>
              <a:gd name="connsiteY0" fmla="*/ 0 h 2393621"/>
              <a:gd name="connsiteX1" fmla="*/ 2973931 w 4247007"/>
              <a:gd name="connsiteY1" fmla="*/ 292116 h 2393621"/>
              <a:gd name="connsiteX2" fmla="*/ 3096219 w 4247007"/>
              <a:gd name="connsiteY2" fmla="*/ 422593 h 2393621"/>
              <a:gd name="connsiteX3" fmla="*/ 3211333 w 4247007"/>
              <a:gd name="connsiteY3" fmla="*/ 412377 h 2393621"/>
              <a:gd name="connsiteX4" fmla="*/ 3791228 w 4247007"/>
              <a:gd name="connsiteY4" fmla="*/ 828444 h 2393621"/>
              <a:gd name="connsiteX5" fmla="*/ 3795901 w 4247007"/>
              <a:gd name="connsiteY5" fmla="*/ 869247 h 2393621"/>
              <a:gd name="connsiteX6" fmla="*/ 3885488 w 4247007"/>
              <a:gd name="connsiteY6" fmla="*/ 893728 h 2393621"/>
              <a:gd name="connsiteX7" fmla="*/ 4247007 w 4247007"/>
              <a:gd name="connsiteY7" fmla="*/ 1373863 h 2393621"/>
              <a:gd name="connsiteX8" fmla="*/ 3655086 w 4247007"/>
              <a:gd name="connsiteY8" fmla="*/ 1894947 h 2393621"/>
              <a:gd name="connsiteX9" fmla="*/ 3564943 w 4247007"/>
              <a:gd name="connsiteY9" fmla="*/ 1888943 h 2393621"/>
              <a:gd name="connsiteX10" fmla="*/ 3520124 w 4247007"/>
              <a:gd name="connsiteY10" fmla="*/ 1879850 h 2393621"/>
              <a:gd name="connsiteX11" fmla="*/ 3515609 w 4247007"/>
              <a:gd name="connsiteY11" fmla="*/ 1919282 h 2393621"/>
              <a:gd name="connsiteX12" fmla="*/ 2935713 w 4247007"/>
              <a:gd name="connsiteY12" fmla="*/ 2335349 h 2393621"/>
              <a:gd name="connsiteX13" fmla="*/ 2537719 w 4247007"/>
              <a:gd name="connsiteY13" fmla="*/ 2199981 h 2393621"/>
              <a:gd name="connsiteX14" fmla="*/ 2482107 w 4247007"/>
              <a:gd name="connsiteY14" fmla="*/ 2148631 h 2393621"/>
              <a:gd name="connsiteX15" fmla="*/ 2350159 w 4247007"/>
              <a:gd name="connsiteY15" fmla="*/ 2244470 h 2393621"/>
              <a:gd name="connsiteX16" fmla="*/ 1795492 w 4247007"/>
              <a:gd name="connsiteY16" fmla="*/ 2393621 h 2393621"/>
              <a:gd name="connsiteX17" fmla="*/ 972866 w 4247007"/>
              <a:gd name="connsiteY17" fmla="*/ 2008578 h 2393621"/>
              <a:gd name="connsiteX18" fmla="*/ 943327 w 4247007"/>
              <a:gd name="connsiteY18" fmla="*/ 1960668 h 2393621"/>
              <a:gd name="connsiteX19" fmla="*/ 909030 w 4247007"/>
              <a:gd name="connsiteY19" fmla="*/ 1971795 h 2393621"/>
              <a:gd name="connsiteX20" fmla="*/ 727273 w 4247007"/>
              <a:gd name="connsiteY20" fmla="*/ 1994691 h 2393621"/>
              <a:gd name="connsiteX21" fmla="*/ 0 w 4247007"/>
              <a:gd name="connsiteY21" fmla="*/ 1267418 h 2393621"/>
              <a:gd name="connsiteX22" fmla="*/ 727273 w 4247007"/>
              <a:gd name="connsiteY22" fmla="*/ 540145 h 2393621"/>
              <a:gd name="connsiteX23" fmla="*/ 1010361 w 4247007"/>
              <a:gd name="connsiteY23" fmla="*/ 597298 h 2393621"/>
              <a:gd name="connsiteX24" fmla="*/ 1113390 w 4247007"/>
              <a:gd name="connsiteY24" fmla="*/ 653220 h 2393621"/>
              <a:gd name="connsiteX25" fmla="*/ 1128936 w 4247007"/>
              <a:gd name="connsiteY25" fmla="*/ 609134 h 2393621"/>
              <a:gd name="connsiteX26" fmla="*/ 2172831 w 4247007"/>
              <a:gd name="connsiteY26" fmla="*/ 0 h 239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47007" h="2393621">
                <a:moveTo>
                  <a:pt x="2172831" y="0"/>
                </a:moveTo>
                <a:cubicBezTo>
                  <a:pt x="2485680" y="0"/>
                  <a:pt x="2768912" y="111632"/>
                  <a:pt x="2973931" y="292116"/>
                </a:cubicBezTo>
                <a:lnTo>
                  <a:pt x="3096219" y="422593"/>
                </a:lnTo>
                <a:lnTo>
                  <a:pt x="3211333" y="412377"/>
                </a:lnTo>
                <a:cubicBezTo>
                  <a:pt x="3497379" y="412377"/>
                  <a:pt x="3736034" y="590995"/>
                  <a:pt x="3791228" y="828444"/>
                </a:cubicBezTo>
                <a:lnTo>
                  <a:pt x="3795901" y="869247"/>
                </a:lnTo>
                <a:lnTo>
                  <a:pt x="3885488" y="893728"/>
                </a:lnTo>
                <a:cubicBezTo>
                  <a:pt x="4097938" y="972833"/>
                  <a:pt x="4247007" y="1158023"/>
                  <a:pt x="4247007" y="1373863"/>
                </a:cubicBezTo>
                <a:cubicBezTo>
                  <a:pt x="4247007" y="1661650"/>
                  <a:pt x="3981995" y="1894947"/>
                  <a:pt x="3655086" y="1894947"/>
                </a:cubicBezTo>
                <a:cubicBezTo>
                  <a:pt x="3624439" y="1894947"/>
                  <a:pt x="3594335" y="1892897"/>
                  <a:pt x="3564943" y="1888943"/>
                </a:cubicBezTo>
                <a:lnTo>
                  <a:pt x="3520124" y="1879850"/>
                </a:lnTo>
                <a:lnTo>
                  <a:pt x="3515609" y="1919282"/>
                </a:lnTo>
                <a:cubicBezTo>
                  <a:pt x="3460414" y="2156731"/>
                  <a:pt x="3221759" y="2335349"/>
                  <a:pt x="2935713" y="2335349"/>
                </a:cubicBezTo>
                <a:cubicBezTo>
                  <a:pt x="2782475" y="2335349"/>
                  <a:pt x="2642837" y="2284088"/>
                  <a:pt x="2537719" y="2199981"/>
                </a:cubicBezTo>
                <a:lnTo>
                  <a:pt x="2482107" y="2148631"/>
                </a:lnTo>
                <a:lnTo>
                  <a:pt x="2350159" y="2244470"/>
                </a:lnTo>
                <a:cubicBezTo>
                  <a:pt x="2191826" y="2338636"/>
                  <a:pt x="2000953" y="2393621"/>
                  <a:pt x="1795492" y="2393621"/>
                </a:cubicBezTo>
                <a:cubicBezTo>
                  <a:pt x="1453057" y="2393621"/>
                  <a:pt x="1151145" y="2240885"/>
                  <a:pt x="972866" y="2008578"/>
                </a:cubicBezTo>
                <a:lnTo>
                  <a:pt x="943327" y="1960668"/>
                </a:lnTo>
                <a:lnTo>
                  <a:pt x="909030" y="1971795"/>
                </a:lnTo>
                <a:cubicBezTo>
                  <a:pt x="850936" y="1986742"/>
                  <a:pt x="790033" y="1994691"/>
                  <a:pt x="727273" y="1994691"/>
                </a:cubicBezTo>
                <a:cubicBezTo>
                  <a:pt x="325611" y="1994691"/>
                  <a:pt x="0" y="1669080"/>
                  <a:pt x="0" y="1267418"/>
                </a:cubicBezTo>
                <a:cubicBezTo>
                  <a:pt x="0" y="865756"/>
                  <a:pt x="325611" y="540145"/>
                  <a:pt x="727273" y="540145"/>
                </a:cubicBezTo>
                <a:cubicBezTo>
                  <a:pt x="827689" y="540145"/>
                  <a:pt x="923351" y="560496"/>
                  <a:pt x="1010361" y="597298"/>
                </a:cubicBezTo>
                <a:lnTo>
                  <a:pt x="1113390" y="653220"/>
                </a:lnTo>
                <a:lnTo>
                  <a:pt x="1128936" y="609134"/>
                </a:lnTo>
                <a:cubicBezTo>
                  <a:pt x="1300924" y="251171"/>
                  <a:pt x="1703558" y="0"/>
                  <a:pt x="2172831" y="0"/>
                </a:cubicBezTo>
                <a:close/>
              </a:path>
            </a:pathLst>
          </a:custGeom>
          <a:solidFill>
            <a:sysClr val="window" lastClr="FFFFFF"/>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83" name="Freeform 6">
            <a:extLst>
              <a:ext uri="{FF2B5EF4-FFF2-40B4-BE49-F238E27FC236}">
                <a16:creationId xmlns:a16="http://schemas.microsoft.com/office/drawing/2014/main" id="{EE4322F9-08B0-477A-A437-E0C63BA7F2B1}"/>
              </a:ext>
            </a:extLst>
          </p:cNvPr>
          <p:cNvSpPr/>
          <p:nvPr/>
        </p:nvSpPr>
        <p:spPr>
          <a:xfrm>
            <a:off x="9828456" y="2219698"/>
            <a:ext cx="2196309" cy="1237844"/>
          </a:xfrm>
          <a:custGeom>
            <a:avLst/>
            <a:gdLst>
              <a:gd name="connsiteX0" fmla="*/ 2172831 w 4247007"/>
              <a:gd name="connsiteY0" fmla="*/ 0 h 2393621"/>
              <a:gd name="connsiteX1" fmla="*/ 2973931 w 4247007"/>
              <a:gd name="connsiteY1" fmla="*/ 292116 h 2393621"/>
              <a:gd name="connsiteX2" fmla="*/ 3096219 w 4247007"/>
              <a:gd name="connsiteY2" fmla="*/ 422593 h 2393621"/>
              <a:gd name="connsiteX3" fmla="*/ 3211333 w 4247007"/>
              <a:gd name="connsiteY3" fmla="*/ 412377 h 2393621"/>
              <a:gd name="connsiteX4" fmla="*/ 3791228 w 4247007"/>
              <a:gd name="connsiteY4" fmla="*/ 828444 h 2393621"/>
              <a:gd name="connsiteX5" fmla="*/ 3795901 w 4247007"/>
              <a:gd name="connsiteY5" fmla="*/ 869247 h 2393621"/>
              <a:gd name="connsiteX6" fmla="*/ 3885488 w 4247007"/>
              <a:gd name="connsiteY6" fmla="*/ 893728 h 2393621"/>
              <a:gd name="connsiteX7" fmla="*/ 4247007 w 4247007"/>
              <a:gd name="connsiteY7" fmla="*/ 1373863 h 2393621"/>
              <a:gd name="connsiteX8" fmla="*/ 3655086 w 4247007"/>
              <a:gd name="connsiteY8" fmla="*/ 1894947 h 2393621"/>
              <a:gd name="connsiteX9" fmla="*/ 3564943 w 4247007"/>
              <a:gd name="connsiteY9" fmla="*/ 1888943 h 2393621"/>
              <a:gd name="connsiteX10" fmla="*/ 3520124 w 4247007"/>
              <a:gd name="connsiteY10" fmla="*/ 1879850 h 2393621"/>
              <a:gd name="connsiteX11" fmla="*/ 3515609 w 4247007"/>
              <a:gd name="connsiteY11" fmla="*/ 1919282 h 2393621"/>
              <a:gd name="connsiteX12" fmla="*/ 2935713 w 4247007"/>
              <a:gd name="connsiteY12" fmla="*/ 2335349 h 2393621"/>
              <a:gd name="connsiteX13" fmla="*/ 2537719 w 4247007"/>
              <a:gd name="connsiteY13" fmla="*/ 2199981 h 2393621"/>
              <a:gd name="connsiteX14" fmla="*/ 2482107 w 4247007"/>
              <a:gd name="connsiteY14" fmla="*/ 2148631 h 2393621"/>
              <a:gd name="connsiteX15" fmla="*/ 2350159 w 4247007"/>
              <a:gd name="connsiteY15" fmla="*/ 2244470 h 2393621"/>
              <a:gd name="connsiteX16" fmla="*/ 1795492 w 4247007"/>
              <a:gd name="connsiteY16" fmla="*/ 2393621 h 2393621"/>
              <a:gd name="connsiteX17" fmla="*/ 972866 w 4247007"/>
              <a:gd name="connsiteY17" fmla="*/ 2008578 h 2393621"/>
              <a:gd name="connsiteX18" fmla="*/ 943327 w 4247007"/>
              <a:gd name="connsiteY18" fmla="*/ 1960668 h 2393621"/>
              <a:gd name="connsiteX19" fmla="*/ 909030 w 4247007"/>
              <a:gd name="connsiteY19" fmla="*/ 1971795 h 2393621"/>
              <a:gd name="connsiteX20" fmla="*/ 727273 w 4247007"/>
              <a:gd name="connsiteY20" fmla="*/ 1994691 h 2393621"/>
              <a:gd name="connsiteX21" fmla="*/ 0 w 4247007"/>
              <a:gd name="connsiteY21" fmla="*/ 1267418 h 2393621"/>
              <a:gd name="connsiteX22" fmla="*/ 727273 w 4247007"/>
              <a:gd name="connsiteY22" fmla="*/ 540145 h 2393621"/>
              <a:gd name="connsiteX23" fmla="*/ 1010361 w 4247007"/>
              <a:gd name="connsiteY23" fmla="*/ 597298 h 2393621"/>
              <a:gd name="connsiteX24" fmla="*/ 1113390 w 4247007"/>
              <a:gd name="connsiteY24" fmla="*/ 653220 h 2393621"/>
              <a:gd name="connsiteX25" fmla="*/ 1128936 w 4247007"/>
              <a:gd name="connsiteY25" fmla="*/ 609134 h 2393621"/>
              <a:gd name="connsiteX26" fmla="*/ 2172831 w 4247007"/>
              <a:gd name="connsiteY26" fmla="*/ 0 h 239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4247007" h="2393621">
                <a:moveTo>
                  <a:pt x="2172831" y="0"/>
                </a:moveTo>
                <a:cubicBezTo>
                  <a:pt x="2485680" y="0"/>
                  <a:pt x="2768912" y="111632"/>
                  <a:pt x="2973931" y="292116"/>
                </a:cubicBezTo>
                <a:lnTo>
                  <a:pt x="3096219" y="422593"/>
                </a:lnTo>
                <a:lnTo>
                  <a:pt x="3211333" y="412377"/>
                </a:lnTo>
                <a:cubicBezTo>
                  <a:pt x="3497379" y="412377"/>
                  <a:pt x="3736034" y="590995"/>
                  <a:pt x="3791228" y="828444"/>
                </a:cubicBezTo>
                <a:lnTo>
                  <a:pt x="3795901" y="869247"/>
                </a:lnTo>
                <a:lnTo>
                  <a:pt x="3885488" y="893728"/>
                </a:lnTo>
                <a:cubicBezTo>
                  <a:pt x="4097938" y="972833"/>
                  <a:pt x="4247007" y="1158023"/>
                  <a:pt x="4247007" y="1373863"/>
                </a:cubicBezTo>
                <a:cubicBezTo>
                  <a:pt x="4247007" y="1661650"/>
                  <a:pt x="3981995" y="1894947"/>
                  <a:pt x="3655086" y="1894947"/>
                </a:cubicBezTo>
                <a:cubicBezTo>
                  <a:pt x="3624439" y="1894947"/>
                  <a:pt x="3594335" y="1892897"/>
                  <a:pt x="3564943" y="1888943"/>
                </a:cubicBezTo>
                <a:lnTo>
                  <a:pt x="3520124" y="1879850"/>
                </a:lnTo>
                <a:lnTo>
                  <a:pt x="3515609" y="1919282"/>
                </a:lnTo>
                <a:cubicBezTo>
                  <a:pt x="3460414" y="2156731"/>
                  <a:pt x="3221759" y="2335349"/>
                  <a:pt x="2935713" y="2335349"/>
                </a:cubicBezTo>
                <a:cubicBezTo>
                  <a:pt x="2782475" y="2335349"/>
                  <a:pt x="2642837" y="2284088"/>
                  <a:pt x="2537719" y="2199981"/>
                </a:cubicBezTo>
                <a:lnTo>
                  <a:pt x="2482107" y="2148631"/>
                </a:lnTo>
                <a:lnTo>
                  <a:pt x="2350159" y="2244470"/>
                </a:lnTo>
                <a:cubicBezTo>
                  <a:pt x="2191826" y="2338636"/>
                  <a:pt x="2000953" y="2393621"/>
                  <a:pt x="1795492" y="2393621"/>
                </a:cubicBezTo>
                <a:cubicBezTo>
                  <a:pt x="1453057" y="2393621"/>
                  <a:pt x="1151145" y="2240885"/>
                  <a:pt x="972866" y="2008578"/>
                </a:cubicBezTo>
                <a:lnTo>
                  <a:pt x="943327" y="1960668"/>
                </a:lnTo>
                <a:lnTo>
                  <a:pt x="909030" y="1971795"/>
                </a:lnTo>
                <a:cubicBezTo>
                  <a:pt x="850936" y="1986742"/>
                  <a:pt x="790033" y="1994691"/>
                  <a:pt x="727273" y="1994691"/>
                </a:cubicBezTo>
                <a:cubicBezTo>
                  <a:pt x="325611" y="1994691"/>
                  <a:pt x="0" y="1669080"/>
                  <a:pt x="0" y="1267418"/>
                </a:cubicBezTo>
                <a:cubicBezTo>
                  <a:pt x="0" y="865756"/>
                  <a:pt x="325611" y="540145"/>
                  <a:pt x="727273" y="540145"/>
                </a:cubicBezTo>
                <a:cubicBezTo>
                  <a:pt x="827689" y="540145"/>
                  <a:pt x="923351" y="560496"/>
                  <a:pt x="1010361" y="597298"/>
                </a:cubicBezTo>
                <a:lnTo>
                  <a:pt x="1113390" y="653220"/>
                </a:lnTo>
                <a:lnTo>
                  <a:pt x="1128936" y="609134"/>
                </a:lnTo>
                <a:cubicBezTo>
                  <a:pt x="1300924" y="251171"/>
                  <a:pt x="1703558" y="0"/>
                  <a:pt x="2172831" y="0"/>
                </a:cubicBezTo>
                <a:close/>
              </a:path>
            </a:pathLst>
          </a:custGeom>
          <a:solidFill>
            <a:sysClr val="window" lastClr="FFFFFF"/>
          </a:solidFill>
          <a:ln w="12700" cap="flat" cmpd="sng" algn="ctr">
            <a:noFill/>
            <a:prstDash val="solid"/>
            <a:miter lim="800000"/>
          </a:ln>
          <a:effectLst>
            <a:outerShdw blurRad="50800" dist="38100" dir="2700000" algn="tl" rotWithShape="0">
              <a:prstClr val="black">
                <a:alpha val="40000"/>
              </a:prst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84" name="TextBox 1">
            <a:extLst>
              <a:ext uri="{FF2B5EF4-FFF2-40B4-BE49-F238E27FC236}">
                <a16:creationId xmlns:a16="http://schemas.microsoft.com/office/drawing/2014/main" id="{999AB074-8E26-408A-8C05-026EE63A3ACC}"/>
              </a:ext>
            </a:extLst>
          </p:cNvPr>
          <p:cNvSpPr txBox="1"/>
          <p:nvPr/>
        </p:nvSpPr>
        <p:spPr>
          <a:xfrm>
            <a:off x="5178421" y="2108015"/>
            <a:ext cx="1920975" cy="461665"/>
          </a:xfrm>
          <a:prstGeom prst="rect">
            <a:avLst/>
          </a:prstGeom>
          <a:noFill/>
        </p:spPr>
        <p:txBody>
          <a:bodyPr wrap="none" rtlCol="0">
            <a:spAutoFit/>
          </a:bodyPr>
          <a:lstStyle/>
          <a:p>
            <a:r>
              <a:rPr lang="en-GB" sz="2400" b="1" dirty="0">
                <a:solidFill>
                  <a:schemeClr val="accent2"/>
                </a:solidFill>
                <a:latin typeface="Open Sans" panose="020B0606030504020204" pitchFamily="34" charset="0"/>
                <a:ea typeface="Open Sans" panose="020B0606030504020204" pitchFamily="34" charset="0"/>
                <a:cs typeface="Open Sans" panose="020B0606030504020204" pitchFamily="34" charset="0"/>
              </a:rPr>
              <a:t>SEO CLOUD</a:t>
            </a:r>
            <a:endParaRPr lang="en-IN" sz="24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5" name="Rectangle 7">
            <a:extLst>
              <a:ext uri="{FF2B5EF4-FFF2-40B4-BE49-F238E27FC236}">
                <a16:creationId xmlns:a16="http://schemas.microsoft.com/office/drawing/2014/main" id="{2ECB273B-31CA-4431-A72D-B30C3F558B3E}"/>
              </a:ext>
            </a:extLst>
          </p:cNvPr>
          <p:cNvSpPr/>
          <p:nvPr/>
        </p:nvSpPr>
        <p:spPr>
          <a:xfrm>
            <a:off x="4944709" y="2424996"/>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86" name="Straight Connector 11">
            <a:extLst>
              <a:ext uri="{FF2B5EF4-FFF2-40B4-BE49-F238E27FC236}">
                <a16:creationId xmlns:a16="http://schemas.microsoft.com/office/drawing/2014/main" id="{3519ABAD-A4D3-46D7-A9C0-B7AB6B67187A}"/>
              </a:ext>
            </a:extLst>
          </p:cNvPr>
          <p:cNvCxnSpPr/>
          <p:nvPr/>
        </p:nvCxnSpPr>
        <p:spPr>
          <a:xfrm flipH="1">
            <a:off x="2387793" y="3041832"/>
            <a:ext cx="1772727" cy="1458213"/>
          </a:xfrm>
          <a:prstGeom prst="line">
            <a:avLst/>
          </a:prstGeom>
          <a:noFill/>
          <a:ln w="6350" cap="flat" cmpd="sng" algn="ctr">
            <a:solidFill>
              <a:sysClr val="window" lastClr="FFFFFF">
                <a:lumMod val="75000"/>
              </a:sysClr>
            </a:solidFill>
            <a:prstDash val="dash"/>
            <a:miter lim="800000"/>
          </a:ln>
          <a:effectLst/>
        </p:spPr>
      </p:cxnSp>
      <p:cxnSp>
        <p:nvCxnSpPr>
          <p:cNvPr id="87" name="Straight Connector 122">
            <a:extLst>
              <a:ext uri="{FF2B5EF4-FFF2-40B4-BE49-F238E27FC236}">
                <a16:creationId xmlns:a16="http://schemas.microsoft.com/office/drawing/2014/main" id="{9AC0D069-3E29-4A3C-8773-29363A587300}"/>
              </a:ext>
            </a:extLst>
          </p:cNvPr>
          <p:cNvCxnSpPr>
            <a:stCxn id="81" idx="20"/>
          </p:cNvCxnSpPr>
          <p:nvPr/>
        </p:nvCxnSpPr>
        <p:spPr>
          <a:xfrm flipH="1">
            <a:off x="3470227" y="3272117"/>
            <a:ext cx="1260662" cy="2015708"/>
          </a:xfrm>
          <a:prstGeom prst="line">
            <a:avLst/>
          </a:prstGeom>
          <a:noFill/>
          <a:ln w="6350" cap="flat" cmpd="sng" algn="ctr">
            <a:solidFill>
              <a:sysClr val="window" lastClr="FFFFFF">
                <a:lumMod val="75000"/>
              </a:sysClr>
            </a:solidFill>
            <a:prstDash val="dash"/>
            <a:miter lim="800000"/>
          </a:ln>
          <a:effectLst/>
        </p:spPr>
      </p:cxnSp>
      <p:cxnSp>
        <p:nvCxnSpPr>
          <p:cNvPr id="88" name="Straight Connector 124">
            <a:extLst>
              <a:ext uri="{FF2B5EF4-FFF2-40B4-BE49-F238E27FC236}">
                <a16:creationId xmlns:a16="http://schemas.microsoft.com/office/drawing/2014/main" id="{B5DAFFA4-661F-4B59-A2C4-AFB61B7F20A7}"/>
              </a:ext>
            </a:extLst>
          </p:cNvPr>
          <p:cNvCxnSpPr>
            <a:stCxn id="81" idx="17"/>
            <a:endCxn id="95" idx="0"/>
          </p:cNvCxnSpPr>
          <p:nvPr/>
        </p:nvCxnSpPr>
        <p:spPr>
          <a:xfrm flipH="1">
            <a:off x="4903899" y="3286004"/>
            <a:ext cx="72583" cy="2251174"/>
          </a:xfrm>
          <a:prstGeom prst="line">
            <a:avLst/>
          </a:prstGeom>
          <a:noFill/>
          <a:ln w="6350" cap="flat" cmpd="sng" algn="ctr">
            <a:solidFill>
              <a:sysClr val="window" lastClr="FFFFFF">
                <a:lumMod val="75000"/>
              </a:sysClr>
            </a:solidFill>
            <a:prstDash val="dash"/>
            <a:miter lim="800000"/>
          </a:ln>
          <a:effectLst/>
        </p:spPr>
      </p:cxnSp>
      <p:cxnSp>
        <p:nvCxnSpPr>
          <p:cNvPr id="89" name="Straight Connector 126">
            <a:extLst>
              <a:ext uri="{FF2B5EF4-FFF2-40B4-BE49-F238E27FC236}">
                <a16:creationId xmlns:a16="http://schemas.microsoft.com/office/drawing/2014/main" id="{0B84620E-0EC0-4A1E-905D-E8341DE49EA5}"/>
              </a:ext>
            </a:extLst>
          </p:cNvPr>
          <p:cNvCxnSpPr>
            <a:stCxn id="81" idx="15"/>
          </p:cNvCxnSpPr>
          <p:nvPr/>
        </p:nvCxnSpPr>
        <p:spPr>
          <a:xfrm flipH="1">
            <a:off x="6319148" y="3521896"/>
            <a:ext cx="34627" cy="1965725"/>
          </a:xfrm>
          <a:prstGeom prst="line">
            <a:avLst/>
          </a:prstGeom>
          <a:noFill/>
          <a:ln w="6350" cap="flat" cmpd="sng" algn="ctr">
            <a:solidFill>
              <a:sysClr val="window" lastClr="FFFFFF">
                <a:lumMod val="75000"/>
              </a:sysClr>
            </a:solidFill>
            <a:prstDash val="dash"/>
            <a:miter lim="800000"/>
          </a:ln>
          <a:effectLst/>
        </p:spPr>
      </p:cxnSp>
      <p:cxnSp>
        <p:nvCxnSpPr>
          <p:cNvPr id="90" name="Straight Connector 128">
            <a:extLst>
              <a:ext uri="{FF2B5EF4-FFF2-40B4-BE49-F238E27FC236}">
                <a16:creationId xmlns:a16="http://schemas.microsoft.com/office/drawing/2014/main" id="{ED74252A-40EF-4459-B4D0-9485B1FC23FB}"/>
              </a:ext>
            </a:extLst>
          </p:cNvPr>
          <p:cNvCxnSpPr>
            <a:stCxn id="81" idx="12"/>
            <a:endCxn id="97" idx="1"/>
          </p:cNvCxnSpPr>
          <p:nvPr/>
        </p:nvCxnSpPr>
        <p:spPr>
          <a:xfrm>
            <a:off x="6939329" y="3612775"/>
            <a:ext cx="723739" cy="1929783"/>
          </a:xfrm>
          <a:prstGeom prst="line">
            <a:avLst/>
          </a:prstGeom>
          <a:noFill/>
          <a:ln w="6350" cap="flat" cmpd="sng" algn="ctr">
            <a:solidFill>
              <a:sysClr val="window" lastClr="FFFFFF">
                <a:lumMod val="75000"/>
              </a:sysClr>
            </a:solidFill>
            <a:prstDash val="dash"/>
            <a:miter lim="800000"/>
          </a:ln>
          <a:effectLst/>
        </p:spPr>
      </p:cxnSp>
      <p:cxnSp>
        <p:nvCxnSpPr>
          <p:cNvPr id="91" name="Straight Connector 130">
            <a:extLst>
              <a:ext uri="{FF2B5EF4-FFF2-40B4-BE49-F238E27FC236}">
                <a16:creationId xmlns:a16="http://schemas.microsoft.com/office/drawing/2014/main" id="{789D6653-3624-443F-9786-401A67BE5502}"/>
              </a:ext>
            </a:extLst>
          </p:cNvPr>
          <p:cNvCxnSpPr>
            <a:stCxn id="81" idx="8"/>
          </p:cNvCxnSpPr>
          <p:nvPr/>
        </p:nvCxnSpPr>
        <p:spPr>
          <a:xfrm>
            <a:off x="7658702" y="3172373"/>
            <a:ext cx="1413276" cy="2013356"/>
          </a:xfrm>
          <a:prstGeom prst="line">
            <a:avLst/>
          </a:prstGeom>
          <a:noFill/>
          <a:ln w="6350" cap="flat" cmpd="sng" algn="ctr">
            <a:solidFill>
              <a:sysClr val="window" lastClr="FFFFFF">
                <a:lumMod val="75000"/>
              </a:sysClr>
            </a:solidFill>
            <a:prstDash val="dash"/>
            <a:miter lim="800000"/>
          </a:ln>
          <a:effectLst/>
        </p:spPr>
      </p:cxnSp>
      <p:cxnSp>
        <p:nvCxnSpPr>
          <p:cNvPr id="92" name="Straight Connector 134">
            <a:extLst>
              <a:ext uri="{FF2B5EF4-FFF2-40B4-BE49-F238E27FC236}">
                <a16:creationId xmlns:a16="http://schemas.microsoft.com/office/drawing/2014/main" id="{347A18BE-57F5-49AD-AFE4-748E2C9B01D2}"/>
              </a:ext>
            </a:extLst>
          </p:cNvPr>
          <p:cNvCxnSpPr>
            <a:endCxn id="99" idx="1"/>
          </p:cNvCxnSpPr>
          <p:nvPr/>
        </p:nvCxnSpPr>
        <p:spPr>
          <a:xfrm>
            <a:off x="8114949" y="2963652"/>
            <a:ext cx="1973553" cy="1455903"/>
          </a:xfrm>
          <a:prstGeom prst="line">
            <a:avLst/>
          </a:prstGeom>
          <a:noFill/>
          <a:ln w="6350" cap="flat" cmpd="sng" algn="ctr">
            <a:solidFill>
              <a:sysClr val="window" lastClr="FFFFFF">
                <a:lumMod val="75000"/>
              </a:sysClr>
            </a:solidFill>
            <a:prstDash val="dash"/>
            <a:miter lim="800000"/>
          </a:ln>
          <a:effectLst/>
        </p:spPr>
      </p:cxnSp>
      <p:sp>
        <p:nvSpPr>
          <p:cNvPr id="93" name="Oval 160">
            <a:extLst>
              <a:ext uri="{FF2B5EF4-FFF2-40B4-BE49-F238E27FC236}">
                <a16:creationId xmlns:a16="http://schemas.microsoft.com/office/drawing/2014/main" id="{6583E61E-3D3F-40C4-B3EB-79EAD7DB7BC7}"/>
              </a:ext>
            </a:extLst>
          </p:cNvPr>
          <p:cNvSpPr/>
          <p:nvPr/>
        </p:nvSpPr>
        <p:spPr>
          <a:xfrm>
            <a:off x="2969012" y="5226474"/>
            <a:ext cx="621410" cy="621408"/>
          </a:xfrm>
          <a:prstGeom prst="ellipse">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94" name="Oval 161">
            <a:extLst>
              <a:ext uri="{FF2B5EF4-FFF2-40B4-BE49-F238E27FC236}">
                <a16:creationId xmlns:a16="http://schemas.microsoft.com/office/drawing/2014/main" id="{419CB7A3-3409-4901-BF1F-4382811E99F1}"/>
              </a:ext>
            </a:extLst>
          </p:cNvPr>
          <p:cNvSpPr/>
          <p:nvPr/>
        </p:nvSpPr>
        <p:spPr>
          <a:xfrm>
            <a:off x="1883202" y="4396676"/>
            <a:ext cx="621410" cy="621408"/>
          </a:xfrm>
          <a:prstGeom prst="ellipse">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95" name="Oval 162">
            <a:extLst>
              <a:ext uri="{FF2B5EF4-FFF2-40B4-BE49-F238E27FC236}">
                <a16:creationId xmlns:a16="http://schemas.microsoft.com/office/drawing/2014/main" id="{8CD92A13-139E-4E52-B271-95999B751DEE}"/>
              </a:ext>
            </a:extLst>
          </p:cNvPr>
          <p:cNvSpPr/>
          <p:nvPr/>
        </p:nvSpPr>
        <p:spPr>
          <a:xfrm>
            <a:off x="4593194" y="5537178"/>
            <a:ext cx="621410" cy="621408"/>
          </a:xfrm>
          <a:prstGeom prst="ellipse">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96" name="Oval 163">
            <a:extLst>
              <a:ext uri="{FF2B5EF4-FFF2-40B4-BE49-F238E27FC236}">
                <a16:creationId xmlns:a16="http://schemas.microsoft.com/office/drawing/2014/main" id="{A91A9FAB-F960-41B1-B870-FA31BAC53973}"/>
              </a:ext>
            </a:extLst>
          </p:cNvPr>
          <p:cNvSpPr/>
          <p:nvPr/>
        </p:nvSpPr>
        <p:spPr>
          <a:xfrm>
            <a:off x="6029455" y="5487621"/>
            <a:ext cx="621410" cy="621408"/>
          </a:xfrm>
          <a:prstGeom prst="ellipse">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97" name="Oval 164">
            <a:extLst>
              <a:ext uri="{FF2B5EF4-FFF2-40B4-BE49-F238E27FC236}">
                <a16:creationId xmlns:a16="http://schemas.microsoft.com/office/drawing/2014/main" id="{A1D83E95-558D-4634-BE4E-7BA94874F49E}"/>
              </a:ext>
            </a:extLst>
          </p:cNvPr>
          <p:cNvSpPr/>
          <p:nvPr/>
        </p:nvSpPr>
        <p:spPr>
          <a:xfrm>
            <a:off x="7572065" y="5451555"/>
            <a:ext cx="621410" cy="621408"/>
          </a:xfrm>
          <a:prstGeom prst="ellipse">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98" name="Oval 166">
            <a:extLst>
              <a:ext uri="{FF2B5EF4-FFF2-40B4-BE49-F238E27FC236}">
                <a16:creationId xmlns:a16="http://schemas.microsoft.com/office/drawing/2014/main" id="{90E1753A-62DB-4CC1-B138-E0A9B804C203}"/>
              </a:ext>
            </a:extLst>
          </p:cNvPr>
          <p:cNvSpPr/>
          <p:nvPr/>
        </p:nvSpPr>
        <p:spPr>
          <a:xfrm>
            <a:off x="8918266" y="5128808"/>
            <a:ext cx="621410" cy="621408"/>
          </a:xfrm>
          <a:prstGeom prst="ellipse">
            <a:avLst/>
          </a:prstGeom>
          <a:solidFill>
            <a:schemeClr val="tx1">
              <a:lumMod val="75000"/>
              <a:lumOff val="2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99" name="Oval 167">
            <a:extLst>
              <a:ext uri="{FF2B5EF4-FFF2-40B4-BE49-F238E27FC236}">
                <a16:creationId xmlns:a16="http://schemas.microsoft.com/office/drawing/2014/main" id="{9229F68A-C056-43FD-B6D8-7EDD304D131C}"/>
              </a:ext>
            </a:extLst>
          </p:cNvPr>
          <p:cNvSpPr/>
          <p:nvPr/>
        </p:nvSpPr>
        <p:spPr>
          <a:xfrm>
            <a:off x="9997499" y="4328552"/>
            <a:ext cx="621410" cy="621408"/>
          </a:xfrm>
          <a:prstGeom prst="ellipse">
            <a:avLst/>
          </a:prstGeom>
          <a:solidFill>
            <a:schemeClr val="tx1">
              <a:lumMod val="50000"/>
              <a:lumOff val="5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dirty="0">
              <a:ln>
                <a:noFill/>
              </a:ln>
              <a:solidFill>
                <a:schemeClr val="tx1">
                  <a:lumMod val="65000"/>
                  <a:lumOff val="35000"/>
                </a:schemeClr>
              </a:solidFill>
              <a:effectLst/>
              <a:uLnTx/>
              <a:uFillTx/>
              <a:latin typeface="FontAwesome" pitchFamily="50" charset="0"/>
              <a:ea typeface="+mn-ea"/>
              <a:cs typeface="+mn-cs"/>
            </a:endParaRPr>
          </a:p>
        </p:txBody>
      </p:sp>
      <p:sp>
        <p:nvSpPr>
          <p:cNvPr id="100" name="Rectangle 170">
            <a:extLst>
              <a:ext uri="{FF2B5EF4-FFF2-40B4-BE49-F238E27FC236}">
                <a16:creationId xmlns:a16="http://schemas.microsoft.com/office/drawing/2014/main" id="{4E3FE99F-3CC7-4DD0-8DA5-B2C9C9FA2BBF}"/>
              </a:ext>
            </a:extLst>
          </p:cNvPr>
          <p:cNvSpPr/>
          <p:nvPr/>
        </p:nvSpPr>
        <p:spPr>
          <a:xfrm>
            <a:off x="1499225" y="5087974"/>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sp>
        <p:nvSpPr>
          <p:cNvPr id="101" name="Rectangle 171">
            <a:extLst>
              <a:ext uri="{FF2B5EF4-FFF2-40B4-BE49-F238E27FC236}">
                <a16:creationId xmlns:a16="http://schemas.microsoft.com/office/drawing/2014/main" id="{E00E94C3-55F0-40E4-B313-EE0463C6AB65}"/>
              </a:ext>
            </a:extLst>
          </p:cNvPr>
          <p:cNvSpPr/>
          <p:nvPr/>
        </p:nvSpPr>
        <p:spPr>
          <a:xfrm>
            <a:off x="2659981" y="5847882"/>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sp>
        <p:nvSpPr>
          <p:cNvPr id="102" name="Rectangle 172">
            <a:extLst>
              <a:ext uri="{FF2B5EF4-FFF2-40B4-BE49-F238E27FC236}">
                <a16:creationId xmlns:a16="http://schemas.microsoft.com/office/drawing/2014/main" id="{EC312CFC-3609-4062-8FB7-C154A46FBA52}"/>
              </a:ext>
            </a:extLst>
          </p:cNvPr>
          <p:cNvSpPr/>
          <p:nvPr/>
        </p:nvSpPr>
        <p:spPr>
          <a:xfrm>
            <a:off x="4314475" y="6158586"/>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sp>
        <p:nvSpPr>
          <p:cNvPr id="103" name="Rectangle 173">
            <a:extLst>
              <a:ext uri="{FF2B5EF4-FFF2-40B4-BE49-F238E27FC236}">
                <a16:creationId xmlns:a16="http://schemas.microsoft.com/office/drawing/2014/main" id="{BD5F1577-A722-45E9-B7AE-87EE127A9BAE}"/>
              </a:ext>
            </a:extLst>
          </p:cNvPr>
          <p:cNvSpPr/>
          <p:nvPr/>
        </p:nvSpPr>
        <p:spPr>
          <a:xfrm>
            <a:off x="5739600" y="6124881"/>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sp>
        <p:nvSpPr>
          <p:cNvPr id="104" name="Rectangle 174">
            <a:extLst>
              <a:ext uri="{FF2B5EF4-FFF2-40B4-BE49-F238E27FC236}">
                <a16:creationId xmlns:a16="http://schemas.microsoft.com/office/drawing/2014/main" id="{D302F97A-E0C4-4503-B502-C89F91887582}"/>
              </a:ext>
            </a:extLst>
          </p:cNvPr>
          <p:cNvSpPr/>
          <p:nvPr/>
        </p:nvSpPr>
        <p:spPr>
          <a:xfrm>
            <a:off x="7333109" y="6068298"/>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sp>
        <p:nvSpPr>
          <p:cNvPr id="105" name="Rectangle 175">
            <a:extLst>
              <a:ext uri="{FF2B5EF4-FFF2-40B4-BE49-F238E27FC236}">
                <a16:creationId xmlns:a16="http://schemas.microsoft.com/office/drawing/2014/main" id="{674A4A86-D2DA-4DDA-9A4A-92B90B65AC7D}"/>
              </a:ext>
            </a:extLst>
          </p:cNvPr>
          <p:cNvSpPr/>
          <p:nvPr/>
        </p:nvSpPr>
        <p:spPr>
          <a:xfrm>
            <a:off x="8684094" y="5709838"/>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sp>
        <p:nvSpPr>
          <p:cNvPr id="106" name="Rectangle 176">
            <a:extLst>
              <a:ext uri="{FF2B5EF4-FFF2-40B4-BE49-F238E27FC236}">
                <a16:creationId xmlns:a16="http://schemas.microsoft.com/office/drawing/2014/main" id="{9268C200-AEDF-4B6A-B3CC-DDA543AB484E}"/>
              </a:ext>
            </a:extLst>
          </p:cNvPr>
          <p:cNvSpPr/>
          <p:nvPr/>
        </p:nvSpPr>
        <p:spPr>
          <a:xfrm>
            <a:off x="9731113" y="4940131"/>
            <a:ext cx="1166730" cy="276999"/>
          </a:xfrm>
          <a:prstGeom prst="rect">
            <a:avLst/>
          </a:prstGeom>
        </p:spPr>
        <p:txBody>
          <a:bodyPr wrap="none">
            <a:spAutoFit/>
          </a:bodyPr>
          <a:lstStyle/>
          <a:p>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r>
              <a:rPr lang="en-IN" sz="1200" b="1" dirty="0" err="1">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2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 </a:t>
            </a:r>
            <a:endParaRPr lang="en-IN" sz="1200" b="1" dirty="0">
              <a:solidFill>
                <a:schemeClr val="tx1">
                  <a:lumMod val="65000"/>
                  <a:lumOff val="35000"/>
                </a:schemeClr>
              </a:solidFill>
              <a:latin typeface="Calibri" panose="020F0502020204030204"/>
            </a:endParaRPr>
          </a:p>
        </p:txBody>
      </p:sp>
      <p:pic>
        <p:nvPicPr>
          <p:cNvPr id="4" name="图形 3" descr="聊天">
            <a:extLst>
              <a:ext uri="{FF2B5EF4-FFF2-40B4-BE49-F238E27FC236}">
                <a16:creationId xmlns:a16="http://schemas.microsoft.com/office/drawing/2014/main" id="{804909E9-2525-44F6-9FBD-A3FA9BB148A6}"/>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2045155" y="4576516"/>
            <a:ext cx="297504" cy="297504"/>
          </a:xfrm>
          <a:prstGeom prst="rect">
            <a:avLst/>
          </a:prstGeom>
        </p:spPr>
      </p:pic>
      <p:pic>
        <p:nvPicPr>
          <p:cNvPr id="6" name="图形 5" descr="发送">
            <a:extLst>
              <a:ext uri="{FF2B5EF4-FFF2-40B4-BE49-F238E27FC236}">
                <a16:creationId xmlns:a16="http://schemas.microsoft.com/office/drawing/2014/main" id="{714E5ACF-C399-4353-A00A-3D52C48CE3D7}"/>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7718819" y="5619250"/>
            <a:ext cx="297504" cy="297504"/>
          </a:xfrm>
          <a:prstGeom prst="rect">
            <a:avLst/>
          </a:prstGeom>
        </p:spPr>
      </p:pic>
      <p:pic>
        <p:nvPicPr>
          <p:cNvPr id="8" name="图形 7" descr="员工识别证">
            <a:extLst>
              <a:ext uri="{FF2B5EF4-FFF2-40B4-BE49-F238E27FC236}">
                <a16:creationId xmlns:a16="http://schemas.microsoft.com/office/drawing/2014/main" id="{8F352D0E-8384-4836-A659-4A225033EB17}"/>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3125404" y="5412334"/>
            <a:ext cx="297504" cy="297504"/>
          </a:xfrm>
          <a:prstGeom prst="rect">
            <a:avLst/>
          </a:prstGeom>
        </p:spPr>
      </p:pic>
      <p:pic>
        <p:nvPicPr>
          <p:cNvPr id="10" name="图形 9" descr="放大镜">
            <a:extLst>
              <a:ext uri="{FF2B5EF4-FFF2-40B4-BE49-F238E27FC236}">
                <a16:creationId xmlns:a16="http://schemas.microsoft.com/office/drawing/2014/main" id="{5E8D772B-C566-42F4-BCA3-7FD6A9B27AD9}"/>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170396" y="5643541"/>
            <a:ext cx="297504" cy="297504"/>
          </a:xfrm>
          <a:prstGeom prst="rect">
            <a:avLst/>
          </a:prstGeom>
        </p:spPr>
      </p:pic>
      <p:pic>
        <p:nvPicPr>
          <p:cNvPr id="12" name="图形 11" descr="购物车">
            <a:extLst>
              <a:ext uri="{FF2B5EF4-FFF2-40B4-BE49-F238E27FC236}">
                <a16:creationId xmlns:a16="http://schemas.microsoft.com/office/drawing/2014/main" id="{7BEA87CF-F109-49F4-8971-8F97EE0C9A01}"/>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9080219" y="5270571"/>
            <a:ext cx="297504" cy="297504"/>
          </a:xfrm>
          <a:prstGeom prst="rect">
            <a:avLst/>
          </a:prstGeom>
        </p:spPr>
      </p:pic>
      <p:pic>
        <p:nvPicPr>
          <p:cNvPr id="14" name="图形 13" descr="场记板">
            <a:extLst>
              <a:ext uri="{FF2B5EF4-FFF2-40B4-BE49-F238E27FC236}">
                <a16:creationId xmlns:a16="http://schemas.microsoft.com/office/drawing/2014/main" id="{44E3059E-245A-45C6-BB2B-F30F8F3A0EA6}"/>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4749088" y="5688877"/>
            <a:ext cx="297504" cy="297504"/>
          </a:xfrm>
          <a:prstGeom prst="rect">
            <a:avLst/>
          </a:prstGeom>
        </p:spPr>
      </p:pic>
      <p:pic>
        <p:nvPicPr>
          <p:cNvPr id="16" name="图形 15" descr="文凭">
            <a:extLst>
              <a:ext uri="{FF2B5EF4-FFF2-40B4-BE49-F238E27FC236}">
                <a16:creationId xmlns:a16="http://schemas.microsoft.com/office/drawing/2014/main" id="{71B9DE88-2B2E-4470-BCB3-B463B02A272C}"/>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10159452" y="4490504"/>
            <a:ext cx="297504" cy="297504"/>
          </a:xfrm>
          <a:prstGeom prst="rect">
            <a:avLst/>
          </a:prstGeom>
        </p:spPr>
      </p:pic>
    </p:spTree>
    <p:extLst>
      <p:ext uri="{BB962C8B-B14F-4D97-AF65-F5344CB8AC3E}">
        <p14:creationId xmlns:p14="http://schemas.microsoft.com/office/powerpoint/2010/main" val="201012334"/>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after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fade">
                                      <p:cBhvr>
                                        <p:cTn id="7" dur="500"/>
                                        <p:tgtEl>
                                          <p:spTgt spid="82"/>
                                        </p:tgtEl>
                                      </p:cBhvr>
                                    </p:animEffect>
                                    <p:anim calcmode="lin" valueType="num">
                                      <p:cBhvr>
                                        <p:cTn id="8" dur="500" fill="hold"/>
                                        <p:tgtEl>
                                          <p:spTgt spid="82"/>
                                        </p:tgtEl>
                                        <p:attrNameLst>
                                          <p:attrName>ppt_x</p:attrName>
                                        </p:attrNameLst>
                                      </p:cBhvr>
                                      <p:tavLst>
                                        <p:tav tm="0">
                                          <p:val>
                                            <p:strVal val="#ppt_x"/>
                                          </p:val>
                                        </p:tav>
                                        <p:tav tm="100000">
                                          <p:val>
                                            <p:strVal val="#ppt_x"/>
                                          </p:val>
                                        </p:tav>
                                      </p:tavLst>
                                    </p:anim>
                                    <p:anim calcmode="lin" valueType="num">
                                      <p:cBhvr>
                                        <p:cTn id="9" dur="500" fill="hold"/>
                                        <p:tgtEl>
                                          <p:spTgt spid="82"/>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47" presetClass="entr" presetSubtype="0" fill="hold" grpId="0" nodeType="afterEffect">
                                  <p:stCondLst>
                                    <p:cond delay="0"/>
                                  </p:stCondLst>
                                  <p:childTnLst>
                                    <p:set>
                                      <p:cBhvr>
                                        <p:cTn id="12" dur="1" fill="hold">
                                          <p:stCondLst>
                                            <p:cond delay="0"/>
                                          </p:stCondLst>
                                        </p:cTn>
                                        <p:tgtEl>
                                          <p:spTgt spid="81"/>
                                        </p:tgtEl>
                                        <p:attrNameLst>
                                          <p:attrName>style.visibility</p:attrName>
                                        </p:attrNameLst>
                                      </p:cBhvr>
                                      <p:to>
                                        <p:strVal val="visible"/>
                                      </p:to>
                                    </p:set>
                                    <p:animEffect transition="in" filter="fade">
                                      <p:cBhvr>
                                        <p:cTn id="13" dur="500"/>
                                        <p:tgtEl>
                                          <p:spTgt spid="81"/>
                                        </p:tgtEl>
                                      </p:cBhvr>
                                    </p:animEffect>
                                    <p:anim calcmode="lin" valueType="num">
                                      <p:cBhvr>
                                        <p:cTn id="14" dur="500" fill="hold"/>
                                        <p:tgtEl>
                                          <p:spTgt spid="81"/>
                                        </p:tgtEl>
                                        <p:attrNameLst>
                                          <p:attrName>ppt_x</p:attrName>
                                        </p:attrNameLst>
                                      </p:cBhvr>
                                      <p:tavLst>
                                        <p:tav tm="0">
                                          <p:val>
                                            <p:strVal val="#ppt_x"/>
                                          </p:val>
                                        </p:tav>
                                        <p:tav tm="100000">
                                          <p:val>
                                            <p:strVal val="#ppt_x"/>
                                          </p:val>
                                        </p:tav>
                                      </p:tavLst>
                                    </p:anim>
                                    <p:anim calcmode="lin" valueType="num">
                                      <p:cBhvr>
                                        <p:cTn id="15" dur="500" fill="hold"/>
                                        <p:tgtEl>
                                          <p:spTgt spid="81"/>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7" presetClass="entr" presetSubtype="0" fill="hold" grpId="0" nodeType="afterEffect">
                                  <p:stCondLst>
                                    <p:cond delay="0"/>
                                  </p:stCondLst>
                                  <p:childTnLst>
                                    <p:set>
                                      <p:cBhvr>
                                        <p:cTn id="18" dur="1" fill="hold">
                                          <p:stCondLst>
                                            <p:cond delay="0"/>
                                          </p:stCondLst>
                                        </p:cTn>
                                        <p:tgtEl>
                                          <p:spTgt spid="83"/>
                                        </p:tgtEl>
                                        <p:attrNameLst>
                                          <p:attrName>style.visibility</p:attrName>
                                        </p:attrNameLst>
                                      </p:cBhvr>
                                      <p:to>
                                        <p:strVal val="visible"/>
                                      </p:to>
                                    </p:set>
                                    <p:animEffect transition="in" filter="fade">
                                      <p:cBhvr>
                                        <p:cTn id="19" dur="500"/>
                                        <p:tgtEl>
                                          <p:spTgt spid="83"/>
                                        </p:tgtEl>
                                      </p:cBhvr>
                                    </p:animEffect>
                                    <p:anim calcmode="lin" valueType="num">
                                      <p:cBhvr>
                                        <p:cTn id="20" dur="500" fill="hold"/>
                                        <p:tgtEl>
                                          <p:spTgt spid="83"/>
                                        </p:tgtEl>
                                        <p:attrNameLst>
                                          <p:attrName>ppt_x</p:attrName>
                                        </p:attrNameLst>
                                      </p:cBhvr>
                                      <p:tavLst>
                                        <p:tav tm="0">
                                          <p:val>
                                            <p:strVal val="#ppt_x"/>
                                          </p:val>
                                        </p:tav>
                                        <p:tav tm="100000">
                                          <p:val>
                                            <p:strVal val="#ppt_x"/>
                                          </p:val>
                                        </p:tav>
                                      </p:tavLst>
                                    </p:anim>
                                    <p:anim calcmode="lin" valueType="num">
                                      <p:cBhvr>
                                        <p:cTn id="21" dur="500" fill="hold"/>
                                        <p:tgtEl>
                                          <p:spTgt spid="83"/>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10" presetClass="entr" presetSubtype="0" fill="hold" grpId="0" nodeType="afterEffect">
                                  <p:stCondLst>
                                    <p:cond delay="0"/>
                                  </p:stCondLst>
                                  <p:childTnLst>
                                    <p:set>
                                      <p:cBhvr>
                                        <p:cTn id="24" dur="1" fill="hold">
                                          <p:stCondLst>
                                            <p:cond delay="0"/>
                                          </p:stCondLst>
                                        </p:cTn>
                                        <p:tgtEl>
                                          <p:spTgt spid="84"/>
                                        </p:tgtEl>
                                        <p:attrNameLst>
                                          <p:attrName>style.visibility</p:attrName>
                                        </p:attrNameLst>
                                      </p:cBhvr>
                                      <p:to>
                                        <p:strVal val="visible"/>
                                      </p:to>
                                    </p:set>
                                    <p:animEffect transition="in" filter="fade">
                                      <p:cBhvr>
                                        <p:cTn id="25" dur="500"/>
                                        <p:tgtEl>
                                          <p:spTgt spid="84"/>
                                        </p:tgtEl>
                                      </p:cBhvr>
                                    </p:animEffect>
                                  </p:childTnLst>
                                </p:cTn>
                              </p:par>
                            </p:childTnLst>
                          </p:cTn>
                        </p:par>
                        <p:par>
                          <p:cTn id="26" fill="hold">
                            <p:stCondLst>
                              <p:cond delay="2000"/>
                            </p:stCondLst>
                            <p:childTnLst>
                              <p:par>
                                <p:cTn id="27" presetID="10" presetClass="entr" presetSubtype="0" fill="hold" grpId="0" nodeType="afterEffect">
                                  <p:stCondLst>
                                    <p:cond delay="0"/>
                                  </p:stCondLst>
                                  <p:childTnLst>
                                    <p:set>
                                      <p:cBhvr>
                                        <p:cTn id="28" dur="1" fill="hold">
                                          <p:stCondLst>
                                            <p:cond delay="0"/>
                                          </p:stCondLst>
                                        </p:cTn>
                                        <p:tgtEl>
                                          <p:spTgt spid="85"/>
                                        </p:tgtEl>
                                        <p:attrNameLst>
                                          <p:attrName>style.visibility</p:attrName>
                                        </p:attrNameLst>
                                      </p:cBhvr>
                                      <p:to>
                                        <p:strVal val="visible"/>
                                      </p:to>
                                    </p:set>
                                    <p:animEffect transition="in" filter="fade">
                                      <p:cBhvr>
                                        <p:cTn id="29" dur="500"/>
                                        <p:tgtEl>
                                          <p:spTgt spid="85"/>
                                        </p:tgtEl>
                                      </p:cBhvr>
                                    </p:animEffect>
                                  </p:childTnLst>
                                </p:cTn>
                              </p:par>
                            </p:childTnLst>
                          </p:cTn>
                        </p:par>
                        <p:par>
                          <p:cTn id="30" fill="hold">
                            <p:stCondLst>
                              <p:cond delay="2500"/>
                            </p:stCondLst>
                            <p:childTnLst>
                              <p:par>
                                <p:cTn id="31" presetID="22" presetClass="entr" presetSubtype="1" fill="hold" nodeType="afterEffect">
                                  <p:stCondLst>
                                    <p:cond delay="0"/>
                                  </p:stCondLst>
                                  <p:childTnLst>
                                    <p:set>
                                      <p:cBhvr>
                                        <p:cTn id="32" dur="1" fill="hold">
                                          <p:stCondLst>
                                            <p:cond delay="0"/>
                                          </p:stCondLst>
                                        </p:cTn>
                                        <p:tgtEl>
                                          <p:spTgt spid="86"/>
                                        </p:tgtEl>
                                        <p:attrNameLst>
                                          <p:attrName>style.visibility</p:attrName>
                                        </p:attrNameLst>
                                      </p:cBhvr>
                                      <p:to>
                                        <p:strVal val="visible"/>
                                      </p:to>
                                    </p:set>
                                    <p:animEffect transition="in" filter="wipe(up)">
                                      <p:cBhvr>
                                        <p:cTn id="33" dur="500"/>
                                        <p:tgtEl>
                                          <p:spTgt spid="86"/>
                                        </p:tgtEl>
                                      </p:cBhvr>
                                    </p:animEffect>
                                  </p:childTnLst>
                                </p:cTn>
                              </p:par>
                            </p:childTnLst>
                          </p:cTn>
                        </p:par>
                        <p:par>
                          <p:cTn id="34" fill="hold">
                            <p:stCondLst>
                              <p:cond delay="3000"/>
                            </p:stCondLst>
                            <p:childTnLst>
                              <p:par>
                                <p:cTn id="35" presetID="10" presetClass="entr" presetSubtype="0" fill="hold" grpId="0" nodeType="afterEffect">
                                  <p:stCondLst>
                                    <p:cond delay="0"/>
                                  </p:stCondLst>
                                  <p:childTnLst>
                                    <p:set>
                                      <p:cBhvr>
                                        <p:cTn id="36" dur="1" fill="hold">
                                          <p:stCondLst>
                                            <p:cond delay="0"/>
                                          </p:stCondLst>
                                        </p:cTn>
                                        <p:tgtEl>
                                          <p:spTgt spid="94"/>
                                        </p:tgtEl>
                                        <p:attrNameLst>
                                          <p:attrName>style.visibility</p:attrName>
                                        </p:attrNameLst>
                                      </p:cBhvr>
                                      <p:to>
                                        <p:strVal val="visible"/>
                                      </p:to>
                                    </p:set>
                                    <p:animEffect transition="in" filter="fade">
                                      <p:cBhvr>
                                        <p:cTn id="37" dur="500"/>
                                        <p:tgtEl>
                                          <p:spTgt spid="94"/>
                                        </p:tgtEl>
                                      </p:cBhvr>
                                    </p:animEffect>
                                  </p:childTnLst>
                                </p:cTn>
                              </p:par>
                            </p:childTnLst>
                          </p:cTn>
                        </p:par>
                        <p:par>
                          <p:cTn id="38" fill="hold">
                            <p:stCondLst>
                              <p:cond delay="3500"/>
                            </p:stCondLst>
                            <p:childTnLst>
                              <p:par>
                                <p:cTn id="39" presetID="10" presetClass="entr" presetSubtype="0" fill="hold" grpId="0" nodeType="afterEffect">
                                  <p:stCondLst>
                                    <p:cond delay="0"/>
                                  </p:stCondLst>
                                  <p:childTnLst>
                                    <p:set>
                                      <p:cBhvr>
                                        <p:cTn id="40" dur="1" fill="hold">
                                          <p:stCondLst>
                                            <p:cond delay="0"/>
                                          </p:stCondLst>
                                        </p:cTn>
                                        <p:tgtEl>
                                          <p:spTgt spid="100"/>
                                        </p:tgtEl>
                                        <p:attrNameLst>
                                          <p:attrName>style.visibility</p:attrName>
                                        </p:attrNameLst>
                                      </p:cBhvr>
                                      <p:to>
                                        <p:strVal val="visible"/>
                                      </p:to>
                                    </p:set>
                                    <p:animEffect transition="in" filter="fade">
                                      <p:cBhvr>
                                        <p:cTn id="41" dur="500"/>
                                        <p:tgtEl>
                                          <p:spTgt spid="100"/>
                                        </p:tgtEl>
                                      </p:cBhvr>
                                    </p:animEffect>
                                  </p:childTnLst>
                                </p:cTn>
                              </p:par>
                            </p:childTnLst>
                          </p:cTn>
                        </p:par>
                        <p:par>
                          <p:cTn id="42" fill="hold">
                            <p:stCondLst>
                              <p:cond delay="4000"/>
                            </p:stCondLst>
                            <p:childTnLst>
                              <p:par>
                                <p:cTn id="43" presetID="22" presetClass="entr" presetSubtype="1" fill="hold" nodeType="afterEffect">
                                  <p:stCondLst>
                                    <p:cond delay="0"/>
                                  </p:stCondLst>
                                  <p:childTnLst>
                                    <p:set>
                                      <p:cBhvr>
                                        <p:cTn id="44" dur="1" fill="hold">
                                          <p:stCondLst>
                                            <p:cond delay="0"/>
                                          </p:stCondLst>
                                        </p:cTn>
                                        <p:tgtEl>
                                          <p:spTgt spid="87"/>
                                        </p:tgtEl>
                                        <p:attrNameLst>
                                          <p:attrName>style.visibility</p:attrName>
                                        </p:attrNameLst>
                                      </p:cBhvr>
                                      <p:to>
                                        <p:strVal val="visible"/>
                                      </p:to>
                                    </p:set>
                                    <p:animEffect transition="in" filter="wipe(up)">
                                      <p:cBhvr>
                                        <p:cTn id="45" dur="500"/>
                                        <p:tgtEl>
                                          <p:spTgt spid="87"/>
                                        </p:tgtEl>
                                      </p:cBhvr>
                                    </p:animEffect>
                                  </p:childTnLst>
                                </p:cTn>
                              </p:par>
                            </p:childTnLst>
                          </p:cTn>
                        </p:par>
                        <p:par>
                          <p:cTn id="46" fill="hold">
                            <p:stCondLst>
                              <p:cond delay="4500"/>
                            </p:stCondLst>
                            <p:childTnLst>
                              <p:par>
                                <p:cTn id="47" presetID="10" presetClass="entr" presetSubtype="0" fill="hold" grpId="0" nodeType="afterEffect">
                                  <p:stCondLst>
                                    <p:cond delay="0"/>
                                  </p:stCondLst>
                                  <p:childTnLst>
                                    <p:set>
                                      <p:cBhvr>
                                        <p:cTn id="48" dur="1" fill="hold">
                                          <p:stCondLst>
                                            <p:cond delay="0"/>
                                          </p:stCondLst>
                                        </p:cTn>
                                        <p:tgtEl>
                                          <p:spTgt spid="93"/>
                                        </p:tgtEl>
                                        <p:attrNameLst>
                                          <p:attrName>style.visibility</p:attrName>
                                        </p:attrNameLst>
                                      </p:cBhvr>
                                      <p:to>
                                        <p:strVal val="visible"/>
                                      </p:to>
                                    </p:set>
                                    <p:animEffect transition="in" filter="fade">
                                      <p:cBhvr>
                                        <p:cTn id="49" dur="500"/>
                                        <p:tgtEl>
                                          <p:spTgt spid="93"/>
                                        </p:tgtEl>
                                      </p:cBhvr>
                                    </p:animEffect>
                                  </p:childTnLst>
                                </p:cTn>
                              </p:par>
                            </p:childTnLst>
                          </p:cTn>
                        </p:par>
                        <p:par>
                          <p:cTn id="50" fill="hold">
                            <p:stCondLst>
                              <p:cond delay="5000"/>
                            </p:stCondLst>
                            <p:childTnLst>
                              <p:par>
                                <p:cTn id="51" presetID="10" presetClass="entr" presetSubtype="0" fill="hold" grpId="0" nodeType="afterEffect">
                                  <p:stCondLst>
                                    <p:cond delay="0"/>
                                  </p:stCondLst>
                                  <p:childTnLst>
                                    <p:set>
                                      <p:cBhvr>
                                        <p:cTn id="52" dur="1" fill="hold">
                                          <p:stCondLst>
                                            <p:cond delay="0"/>
                                          </p:stCondLst>
                                        </p:cTn>
                                        <p:tgtEl>
                                          <p:spTgt spid="101"/>
                                        </p:tgtEl>
                                        <p:attrNameLst>
                                          <p:attrName>style.visibility</p:attrName>
                                        </p:attrNameLst>
                                      </p:cBhvr>
                                      <p:to>
                                        <p:strVal val="visible"/>
                                      </p:to>
                                    </p:set>
                                    <p:animEffect transition="in" filter="fade">
                                      <p:cBhvr>
                                        <p:cTn id="53" dur="500"/>
                                        <p:tgtEl>
                                          <p:spTgt spid="101"/>
                                        </p:tgtEl>
                                      </p:cBhvr>
                                    </p:animEffect>
                                  </p:childTnLst>
                                </p:cTn>
                              </p:par>
                            </p:childTnLst>
                          </p:cTn>
                        </p:par>
                        <p:par>
                          <p:cTn id="54" fill="hold">
                            <p:stCondLst>
                              <p:cond delay="5500"/>
                            </p:stCondLst>
                            <p:childTnLst>
                              <p:par>
                                <p:cTn id="55" presetID="22" presetClass="entr" presetSubtype="1" fill="hold" nodeType="afterEffect">
                                  <p:stCondLst>
                                    <p:cond delay="0"/>
                                  </p:stCondLst>
                                  <p:childTnLst>
                                    <p:set>
                                      <p:cBhvr>
                                        <p:cTn id="56" dur="1" fill="hold">
                                          <p:stCondLst>
                                            <p:cond delay="0"/>
                                          </p:stCondLst>
                                        </p:cTn>
                                        <p:tgtEl>
                                          <p:spTgt spid="88"/>
                                        </p:tgtEl>
                                        <p:attrNameLst>
                                          <p:attrName>style.visibility</p:attrName>
                                        </p:attrNameLst>
                                      </p:cBhvr>
                                      <p:to>
                                        <p:strVal val="visible"/>
                                      </p:to>
                                    </p:set>
                                    <p:animEffect transition="in" filter="wipe(up)">
                                      <p:cBhvr>
                                        <p:cTn id="57" dur="500"/>
                                        <p:tgtEl>
                                          <p:spTgt spid="88"/>
                                        </p:tgtEl>
                                      </p:cBhvr>
                                    </p:animEffect>
                                  </p:childTnLst>
                                </p:cTn>
                              </p:par>
                            </p:childTnLst>
                          </p:cTn>
                        </p:par>
                        <p:par>
                          <p:cTn id="58" fill="hold">
                            <p:stCondLst>
                              <p:cond delay="6000"/>
                            </p:stCondLst>
                            <p:childTnLst>
                              <p:par>
                                <p:cTn id="59" presetID="10" presetClass="entr" presetSubtype="0" fill="hold" grpId="0" nodeType="afterEffect">
                                  <p:stCondLst>
                                    <p:cond delay="0"/>
                                  </p:stCondLst>
                                  <p:childTnLst>
                                    <p:set>
                                      <p:cBhvr>
                                        <p:cTn id="60" dur="1" fill="hold">
                                          <p:stCondLst>
                                            <p:cond delay="0"/>
                                          </p:stCondLst>
                                        </p:cTn>
                                        <p:tgtEl>
                                          <p:spTgt spid="95"/>
                                        </p:tgtEl>
                                        <p:attrNameLst>
                                          <p:attrName>style.visibility</p:attrName>
                                        </p:attrNameLst>
                                      </p:cBhvr>
                                      <p:to>
                                        <p:strVal val="visible"/>
                                      </p:to>
                                    </p:set>
                                    <p:animEffect transition="in" filter="fade">
                                      <p:cBhvr>
                                        <p:cTn id="61" dur="500"/>
                                        <p:tgtEl>
                                          <p:spTgt spid="95"/>
                                        </p:tgtEl>
                                      </p:cBhvr>
                                    </p:animEffect>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102"/>
                                        </p:tgtEl>
                                        <p:attrNameLst>
                                          <p:attrName>style.visibility</p:attrName>
                                        </p:attrNameLst>
                                      </p:cBhvr>
                                      <p:to>
                                        <p:strVal val="visible"/>
                                      </p:to>
                                    </p:set>
                                    <p:animEffect transition="in" filter="fade">
                                      <p:cBhvr>
                                        <p:cTn id="65" dur="500"/>
                                        <p:tgtEl>
                                          <p:spTgt spid="102"/>
                                        </p:tgtEl>
                                      </p:cBhvr>
                                    </p:animEffect>
                                  </p:childTnLst>
                                </p:cTn>
                              </p:par>
                            </p:childTnLst>
                          </p:cTn>
                        </p:par>
                        <p:par>
                          <p:cTn id="66" fill="hold">
                            <p:stCondLst>
                              <p:cond delay="7000"/>
                            </p:stCondLst>
                            <p:childTnLst>
                              <p:par>
                                <p:cTn id="67" presetID="22" presetClass="entr" presetSubtype="1" fill="hold" nodeType="afterEffect">
                                  <p:stCondLst>
                                    <p:cond delay="0"/>
                                  </p:stCondLst>
                                  <p:childTnLst>
                                    <p:set>
                                      <p:cBhvr>
                                        <p:cTn id="68" dur="1" fill="hold">
                                          <p:stCondLst>
                                            <p:cond delay="0"/>
                                          </p:stCondLst>
                                        </p:cTn>
                                        <p:tgtEl>
                                          <p:spTgt spid="89"/>
                                        </p:tgtEl>
                                        <p:attrNameLst>
                                          <p:attrName>style.visibility</p:attrName>
                                        </p:attrNameLst>
                                      </p:cBhvr>
                                      <p:to>
                                        <p:strVal val="visible"/>
                                      </p:to>
                                    </p:set>
                                    <p:animEffect transition="in" filter="wipe(up)">
                                      <p:cBhvr>
                                        <p:cTn id="69" dur="500"/>
                                        <p:tgtEl>
                                          <p:spTgt spid="89"/>
                                        </p:tgtEl>
                                      </p:cBhvr>
                                    </p:animEffect>
                                  </p:childTnLst>
                                </p:cTn>
                              </p:par>
                            </p:childTnLst>
                          </p:cTn>
                        </p:par>
                        <p:par>
                          <p:cTn id="70" fill="hold">
                            <p:stCondLst>
                              <p:cond delay="7500"/>
                            </p:stCondLst>
                            <p:childTnLst>
                              <p:par>
                                <p:cTn id="71" presetID="10" presetClass="entr" presetSubtype="0" fill="hold" grpId="0" nodeType="afterEffect">
                                  <p:stCondLst>
                                    <p:cond delay="0"/>
                                  </p:stCondLst>
                                  <p:childTnLst>
                                    <p:set>
                                      <p:cBhvr>
                                        <p:cTn id="72" dur="1" fill="hold">
                                          <p:stCondLst>
                                            <p:cond delay="0"/>
                                          </p:stCondLst>
                                        </p:cTn>
                                        <p:tgtEl>
                                          <p:spTgt spid="96"/>
                                        </p:tgtEl>
                                        <p:attrNameLst>
                                          <p:attrName>style.visibility</p:attrName>
                                        </p:attrNameLst>
                                      </p:cBhvr>
                                      <p:to>
                                        <p:strVal val="visible"/>
                                      </p:to>
                                    </p:set>
                                    <p:animEffect transition="in" filter="fade">
                                      <p:cBhvr>
                                        <p:cTn id="73" dur="500"/>
                                        <p:tgtEl>
                                          <p:spTgt spid="96"/>
                                        </p:tgtEl>
                                      </p:cBhvr>
                                    </p:animEffect>
                                  </p:childTnLst>
                                </p:cTn>
                              </p:par>
                            </p:childTnLst>
                          </p:cTn>
                        </p:par>
                        <p:par>
                          <p:cTn id="74" fill="hold">
                            <p:stCondLst>
                              <p:cond delay="8000"/>
                            </p:stCondLst>
                            <p:childTnLst>
                              <p:par>
                                <p:cTn id="75" presetID="10" presetClass="entr" presetSubtype="0" fill="hold" grpId="0" nodeType="afterEffect">
                                  <p:stCondLst>
                                    <p:cond delay="0"/>
                                  </p:stCondLst>
                                  <p:childTnLst>
                                    <p:set>
                                      <p:cBhvr>
                                        <p:cTn id="76" dur="1" fill="hold">
                                          <p:stCondLst>
                                            <p:cond delay="0"/>
                                          </p:stCondLst>
                                        </p:cTn>
                                        <p:tgtEl>
                                          <p:spTgt spid="103"/>
                                        </p:tgtEl>
                                        <p:attrNameLst>
                                          <p:attrName>style.visibility</p:attrName>
                                        </p:attrNameLst>
                                      </p:cBhvr>
                                      <p:to>
                                        <p:strVal val="visible"/>
                                      </p:to>
                                    </p:set>
                                    <p:animEffect transition="in" filter="fade">
                                      <p:cBhvr>
                                        <p:cTn id="77" dur="500"/>
                                        <p:tgtEl>
                                          <p:spTgt spid="103"/>
                                        </p:tgtEl>
                                      </p:cBhvr>
                                    </p:animEffect>
                                  </p:childTnLst>
                                </p:cTn>
                              </p:par>
                            </p:childTnLst>
                          </p:cTn>
                        </p:par>
                        <p:par>
                          <p:cTn id="78" fill="hold">
                            <p:stCondLst>
                              <p:cond delay="8500"/>
                            </p:stCondLst>
                            <p:childTnLst>
                              <p:par>
                                <p:cTn id="79" presetID="22" presetClass="entr" presetSubtype="1" fill="hold" nodeType="afterEffect">
                                  <p:stCondLst>
                                    <p:cond delay="0"/>
                                  </p:stCondLst>
                                  <p:childTnLst>
                                    <p:set>
                                      <p:cBhvr>
                                        <p:cTn id="80" dur="1" fill="hold">
                                          <p:stCondLst>
                                            <p:cond delay="0"/>
                                          </p:stCondLst>
                                        </p:cTn>
                                        <p:tgtEl>
                                          <p:spTgt spid="90"/>
                                        </p:tgtEl>
                                        <p:attrNameLst>
                                          <p:attrName>style.visibility</p:attrName>
                                        </p:attrNameLst>
                                      </p:cBhvr>
                                      <p:to>
                                        <p:strVal val="visible"/>
                                      </p:to>
                                    </p:set>
                                    <p:animEffect transition="in" filter="wipe(up)">
                                      <p:cBhvr>
                                        <p:cTn id="81" dur="500"/>
                                        <p:tgtEl>
                                          <p:spTgt spid="90"/>
                                        </p:tgtEl>
                                      </p:cBhvr>
                                    </p:animEffect>
                                  </p:childTnLst>
                                </p:cTn>
                              </p:par>
                            </p:childTnLst>
                          </p:cTn>
                        </p:par>
                        <p:par>
                          <p:cTn id="82" fill="hold">
                            <p:stCondLst>
                              <p:cond delay="9000"/>
                            </p:stCondLst>
                            <p:childTnLst>
                              <p:par>
                                <p:cTn id="83" presetID="10" presetClass="entr" presetSubtype="0" fill="hold" grpId="0" nodeType="afterEffect">
                                  <p:stCondLst>
                                    <p:cond delay="0"/>
                                  </p:stCondLst>
                                  <p:childTnLst>
                                    <p:set>
                                      <p:cBhvr>
                                        <p:cTn id="84" dur="1" fill="hold">
                                          <p:stCondLst>
                                            <p:cond delay="0"/>
                                          </p:stCondLst>
                                        </p:cTn>
                                        <p:tgtEl>
                                          <p:spTgt spid="97"/>
                                        </p:tgtEl>
                                        <p:attrNameLst>
                                          <p:attrName>style.visibility</p:attrName>
                                        </p:attrNameLst>
                                      </p:cBhvr>
                                      <p:to>
                                        <p:strVal val="visible"/>
                                      </p:to>
                                    </p:set>
                                    <p:animEffect transition="in" filter="fade">
                                      <p:cBhvr>
                                        <p:cTn id="85" dur="500"/>
                                        <p:tgtEl>
                                          <p:spTgt spid="97"/>
                                        </p:tgtEl>
                                      </p:cBhvr>
                                    </p:animEffect>
                                  </p:childTnLst>
                                </p:cTn>
                              </p:par>
                            </p:childTnLst>
                          </p:cTn>
                        </p:par>
                        <p:par>
                          <p:cTn id="86" fill="hold">
                            <p:stCondLst>
                              <p:cond delay="9500"/>
                            </p:stCondLst>
                            <p:childTnLst>
                              <p:par>
                                <p:cTn id="87" presetID="10" presetClass="entr" presetSubtype="0" fill="hold" grpId="0" nodeType="afterEffect">
                                  <p:stCondLst>
                                    <p:cond delay="0"/>
                                  </p:stCondLst>
                                  <p:childTnLst>
                                    <p:set>
                                      <p:cBhvr>
                                        <p:cTn id="88" dur="1" fill="hold">
                                          <p:stCondLst>
                                            <p:cond delay="0"/>
                                          </p:stCondLst>
                                        </p:cTn>
                                        <p:tgtEl>
                                          <p:spTgt spid="104"/>
                                        </p:tgtEl>
                                        <p:attrNameLst>
                                          <p:attrName>style.visibility</p:attrName>
                                        </p:attrNameLst>
                                      </p:cBhvr>
                                      <p:to>
                                        <p:strVal val="visible"/>
                                      </p:to>
                                    </p:set>
                                    <p:animEffect transition="in" filter="fade">
                                      <p:cBhvr>
                                        <p:cTn id="89" dur="500"/>
                                        <p:tgtEl>
                                          <p:spTgt spid="104"/>
                                        </p:tgtEl>
                                      </p:cBhvr>
                                    </p:animEffect>
                                  </p:childTnLst>
                                </p:cTn>
                              </p:par>
                            </p:childTnLst>
                          </p:cTn>
                        </p:par>
                        <p:par>
                          <p:cTn id="90" fill="hold">
                            <p:stCondLst>
                              <p:cond delay="10000"/>
                            </p:stCondLst>
                            <p:childTnLst>
                              <p:par>
                                <p:cTn id="91" presetID="22" presetClass="entr" presetSubtype="1" fill="hold" nodeType="afterEffect">
                                  <p:stCondLst>
                                    <p:cond delay="0"/>
                                  </p:stCondLst>
                                  <p:childTnLst>
                                    <p:set>
                                      <p:cBhvr>
                                        <p:cTn id="92" dur="1" fill="hold">
                                          <p:stCondLst>
                                            <p:cond delay="0"/>
                                          </p:stCondLst>
                                        </p:cTn>
                                        <p:tgtEl>
                                          <p:spTgt spid="91"/>
                                        </p:tgtEl>
                                        <p:attrNameLst>
                                          <p:attrName>style.visibility</p:attrName>
                                        </p:attrNameLst>
                                      </p:cBhvr>
                                      <p:to>
                                        <p:strVal val="visible"/>
                                      </p:to>
                                    </p:set>
                                    <p:animEffect transition="in" filter="wipe(up)">
                                      <p:cBhvr>
                                        <p:cTn id="93" dur="500"/>
                                        <p:tgtEl>
                                          <p:spTgt spid="91"/>
                                        </p:tgtEl>
                                      </p:cBhvr>
                                    </p:animEffect>
                                  </p:childTnLst>
                                </p:cTn>
                              </p:par>
                            </p:childTnLst>
                          </p:cTn>
                        </p:par>
                        <p:par>
                          <p:cTn id="94" fill="hold">
                            <p:stCondLst>
                              <p:cond delay="10500"/>
                            </p:stCondLst>
                            <p:childTnLst>
                              <p:par>
                                <p:cTn id="95" presetID="10" presetClass="entr" presetSubtype="0" fill="hold" grpId="0" nodeType="afterEffect">
                                  <p:stCondLst>
                                    <p:cond delay="0"/>
                                  </p:stCondLst>
                                  <p:childTnLst>
                                    <p:set>
                                      <p:cBhvr>
                                        <p:cTn id="96" dur="1" fill="hold">
                                          <p:stCondLst>
                                            <p:cond delay="0"/>
                                          </p:stCondLst>
                                        </p:cTn>
                                        <p:tgtEl>
                                          <p:spTgt spid="98"/>
                                        </p:tgtEl>
                                        <p:attrNameLst>
                                          <p:attrName>style.visibility</p:attrName>
                                        </p:attrNameLst>
                                      </p:cBhvr>
                                      <p:to>
                                        <p:strVal val="visible"/>
                                      </p:to>
                                    </p:set>
                                    <p:animEffect transition="in" filter="fade">
                                      <p:cBhvr>
                                        <p:cTn id="97" dur="500"/>
                                        <p:tgtEl>
                                          <p:spTgt spid="98"/>
                                        </p:tgtEl>
                                      </p:cBhvr>
                                    </p:animEffect>
                                  </p:childTnLst>
                                </p:cTn>
                              </p:par>
                            </p:childTnLst>
                          </p:cTn>
                        </p:par>
                        <p:par>
                          <p:cTn id="98" fill="hold">
                            <p:stCondLst>
                              <p:cond delay="11000"/>
                            </p:stCondLst>
                            <p:childTnLst>
                              <p:par>
                                <p:cTn id="99" presetID="10" presetClass="entr" presetSubtype="0" fill="hold" grpId="0" nodeType="afterEffect">
                                  <p:stCondLst>
                                    <p:cond delay="0"/>
                                  </p:stCondLst>
                                  <p:childTnLst>
                                    <p:set>
                                      <p:cBhvr>
                                        <p:cTn id="100" dur="1" fill="hold">
                                          <p:stCondLst>
                                            <p:cond delay="0"/>
                                          </p:stCondLst>
                                        </p:cTn>
                                        <p:tgtEl>
                                          <p:spTgt spid="105"/>
                                        </p:tgtEl>
                                        <p:attrNameLst>
                                          <p:attrName>style.visibility</p:attrName>
                                        </p:attrNameLst>
                                      </p:cBhvr>
                                      <p:to>
                                        <p:strVal val="visible"/>
                                      </p:to>
                                    </p:set>
                                    <p:animEffect transition="in" filter="fade">
                                      <p:cBhvr>
                                        <p:cTn id="101" dur="500"/>
                                        <p:tgtEl>
                                          <p:spTgt spid="105"/>
                                        </p:tgtEl>
                                      </p:cBhvr>
                                    </p:animEffect>
                                  </p:childTnLst>
                                </p:cTn>
                              </p:par>
                            </p:childTnLst>
                          </p:cTn>
                        </p:par>
                        <p:par>
                          <p:cTn id="102" fill="hold">
                            <p:stCondLst>
                              <p:cond delay="11500"/>
                            </p:stCondLst>
                            <p:childTnLst>
                              <p:par>
                                <p:cTn id="103" presetID="22" presetClass="entr" presetSubtype="1" fill="hold" nodeType="afterEffect">
                                  <p:stCondLst>
                                    <p:cond delay="0"/>
                                  </p:stCondLst>
                                  <p:childTnLst>
                                    <p:set>
                                      <p:cBhvr>
                                        <p:cTn id="104" dur="1" fill="hold">
                                          <p:stCondLst>
                                            <p:cond delay="0"/>
                                          </p:stCondLst>
                                        </p:cTn>
                                        <p:tgtEl>
                                          <p:spTgt spid="92"/>
                                        </p:tgtEl>
                                        <p:attrNameLst>
                                          <p:attrName>style.visibility</p:attrName>
                                        </p:attrNameLst>
                                      </p:cBhvr>
                                      <p:to>
                                        <p:strVal val="visible"/>
                                      </p:to>
                                    </p:set>
                                    <p:animEffect transition="in" filter="wipe(up)">
                                      <p:cBhvr>
                                        <p:cTn id="105" dur="500"/>
                                        <p:tgtEl>
                                          <p:spTgt spid="92"/>
                                        </p:tgtEl>
                                      </p:cBhvr>
                                    </p:animEffect>
                                  </p:childTnLst>
                                </p:cTn>
                              </p:par>
                            </p:childTnLst>
                          </p:cTn>
                        </p:par>
                        <p:par>
                          <p:cTn id="106" fill="hold">
                            <p:stCondLst>
                              <p:cond delay="12000"/>
                            </p:stCondLst>
                            <p:childTnLst>
                              <p:par>
                                <p:cTn id="107" presetID="10" presetClass="entr" presetSubtype="0" fill="hold" grpId="0" nodeType="afterEffect">
                                  <p:stCondLst>
                                    <p:cond delay="0"/>
                                  </p:stCondLst>
                                  <p:childTnLst>
                                    <p:set>
                                      <p:cBhvr>
                                        <p:cTn id="108" dur="1" fill="hold">
                                          <p:stCondLst>
                                            <p:cond delay="0"/>
                                          </p:stCondLst>
                                        </p:cTn>
                                        <p:tgtEl>
                                          <p:spTgt spid="99"/>
                                        </p:tgtEl>
                                        <p:attrNameLst>
                                          <p:attrName>style.visibility</p:attrName>
                                        </p:attrNameLst>
                                      </p:cBhvr>
                                      <p:to>
                                        <p:strVal val="visible"/>
                                      </p:to>
                                    </p:set>
                                    <p:animEffect transition="in" filter="fade">
                                      <p:cBhvr>
                                        <p:cTn id="109" dur="500"/>
                                        <p:tgtEl>
                                          <p:spTgt spid="99"/>
                                        </p:tgtEl>
                                      </p:cBhvr>
                                    </p:animEffect>
                                  </p:childTnLst>
                                </p:cTn>
                              </p:par>
                            </p:childTnLst>
                          </p:cTn>
                        </p:par>
                        <p:par>
                          <p:cTn id="110" fill="hold">
                            <p:stCondLst>
                              <p:cond delay="12500"/>
                            </p:stCondLst>
                            <p:childTnLst>
                              <p:par>
                                <p:cTn id="111" presetID="10" presetClass="entr" presetSubtype="0" fill="hold" grpId="0" nodeType="afterEffect">
                                  <p:stCondLst>
                                    <p:cond delay="0"/>
                                  </p:stCondLst>
                                  <p:childTnLst>
                                    <p:set>
                                      <p:cBhvr>
                                        <p:cTn id="112" dur="1" fill="hold">
                                          <p:stCondLst>
                                            <p:cond delay="0"/>
                                          </p:stCondLst>
                                        </p:cTn>
                                        <p:tgtEl>
                                          <p:spTgt spid="106"/>
                                        </p:tgtEl>
                                        <p:attrNameLst>
                                          <p:attrName>style.visibility</p:attrName>
                                        </p:attrNameLst>
                                      </p:cBhvr>
                                      <p:to>
                                        <p:strVal val="visible"/>
                                      </p:to>
                                    </p:set>
                                    <p:animEffect transition="in" filter="fade">
                                      <p:cBhvr>
                                        <p:cTn id="113" dur="500"/>
                                        <p:tgtEl>
                                          <p:spTgt spid="10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P spid="83" grpId="0" animBg="1"/>
      <p:bldP spid="84" grpId="0"/>
      <p:bldP spid="85" grpId="0"/>
      <p:bldP spid="93" grpId="0" animBg="1"/>
      <p:bldP spid="94" grpId="0" animBg="1"/>
      <p:bldP spid="95" grpId="0" animBg="1"/>
      <p:bldP spid="96" grpId="0" animBg="1"/>
      <p:bldP spid="97" grpId="0" animBg="1"/>
      <p:bldP spid="98" grpId="0" animBg="1"/>
      <p:bldP spid="99" grpId="0" animBg="1"/>
      <p:bldP spid="100" grpId="0"/>
      <p:bldP spid="101" grpId="0"/>
      <p:bldP spid="102" grpId="0"/>
      <p:bldP spid="103" grpId="0"/>
      <p:bldP spid="104" grpId="0"/>
      <p:bldP spid="105" grpId="0"/>
      <p:bldP spid="106"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sp>
        <p:nvSpPr>
          <p:cNvPr id="38" name="Rectangle 165">
            <a:extLst>
              <a:ext uri="{FF2B5EF4-FFF2-40B4-BE49-F238E27FC236}">
                <a16:creationId xmlns:a16="http://schemas.microsoft.com/office/drawing/2014/main" id="{2F5FFCB5-27C5-45F1-BEA7-34B318F1406C}"/>
              </a:ext>
            </a:extLst>
          </p:cNvPr>
          <p:cNvSpPr/>
          <p:nvPr/>
        </p:nvSpPr>
        <p:spPr>
          <a:xfrm>
            <a:off x="-9287" y="3527956"/>
            <a:ext cx="4119108" cy="689838"/>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39" name="Rectangle 81">
            <a:extLst>
              <a:ext uri="{FF2B5EF4-FFF2-40B4-BE49-F238E27FC236}">
                <a16:creationId xmlns:a16="http://schemas.microsoft.com/office/drawing/2014/main" id="{7DAB0576-4142-4400-9E81-1BBF0B063A50}"/>
              </a:ext>
            </a:extLst>
          </p:cNvPr>
          <p:cNvSpPr/>
          <p:nvPr/>
        </p:nvSpPr>
        <p:spPr>
          <a:xfrm>
            <a:off x="8199903" y="3522766"/>
            <a:ext cx="3992097" cy="689838"/>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nvGrpSpPr>
          <p:cNvPr id="40" name="Group 53">
            <a:extLst>
              <a:ext uri="{FF2B5EF4-FFF2-40B4-BE49-F238E27FC236}">
                <a16:creationId xmlns:a16="http://schemas.microsoft.com/office/drawing/2014/main" id="{C9E54722-12AB-4ACE-8E38-7BCF3E3B0E90}"/>
              </a:ext>
            </a:extLst>
          </p:cNvPr>
          <p:cNvGrpSpPr/>
          <p:nvPr/>
        </p:nvGrpSpPr>
        <p:grpSpPr>
          <a:xfrm>
            <a:off x="3957795" y="1741629"/>
            <a:ext cx="4345094" cy="4341549"/>
            <a:chOff x="4205853" y="1832193"/>
            <a:chExt cx="3746041" cy="3742985"/>
          </a:xfrm>
        </p:grpSpPr>
        <p:grpSp>
          <p:nvGrpSpPr>
            <p:cNvPr id="41" name="Group 123">
              <a:extLst>
                <a:ext uri="{FF2B5EF4-FFF2-40B4-BE49-F238E27FC236}">
                  <a16:creationId xmlns:a16="http://schemas.microsoft.com/office/drawing/2014/main" id="{A44F98AB-D77B-4A2A-8010-7B61A8DD35D1}"/>
                </a:ext>
              </a:extLst>
            </p:cNvPr>
            <p:cNvGrpSpPr/>
            <p:nvPr/>
          </p:nvGrpSpPr>
          <p:grpSpPr>
            <a:xfrm>
              <a:off x="6036008" y="2749426"/>
              <a:ext cx="1915886" cy="1915886"/>
              <a:chOff x="5061857" y="2380343"/>
              <a:chExt cx="1915886" cy="1915886"/>
            </a:xfrm>
          </p:grpSpPr>
          <p:sp>
            <p:nvSpPr>
              <p:cNvPr id="51" name="Oval 125">
                <a:extLst>
                  <a:ext uri="{FF2B5EF4-FFF2-40B4-BE49-F238E27FC236}">
                    <a16:creationId xmlns:a16="http://schemas.microsoft.com/office/drawing/2014/main" id="{87B2E75E-01DC-48DB-9B6D-C568D037E810}"/>
                  </a:ext>
                </a:extLst>
              </p:cNvPr>
              <p:cNvSpPr/>
              <p:nvPr/>
            </p:nvSpPr>
            <p:spPr>
              <a:xfrm>
                <a:off x="5061857" y="2380343"/>
                <a:ext cx="1915886" cy="1915886"/>
              </a:xfrm>
              <a:prstGeom prst="ellipse">
                <a:avLst/>
              </a:prstGeom>
              <a:solidFill>
                <a:sysClr val="window" lastClr="FFFFFF"/>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2" name="Oval 127">
                <a:extLst>
                  <a:ext uri="{FF2B5EF4-FFF2-40B4-BE49-F238E27FC236}">
                    <a16:creationId xmlns:a16="http://schemas.microsoft.com/office/drawing/2014/main" id="{5BB44565-2EE5-4DBC-AB5E-ED1D8D314A1A}"/>
                  </a:ext>
                </a:extLst>
              </p:cNvPr>
              <p:cNvSpPr/>
              <p:nvPr/>
            </p:nvSpPr>
            <p:spPr>
              <a:xfrm>
                <a:off x="5150643" y="2469129"/>
                <a:ext cx="1738313" cy="1738313"/>
              </a:xfrm>
              <a:prstGeom prst="ellipse">
                <a:avLst/>
              </a:prstGeom>
              <a:solidFill>
                <a:schemeClr val="accent2"/>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42" name="Group 52">
              <a:extLst>
                <a:ext uri="{FF2B5EF4-FFF2-40B4-BE49-F238E27FC236}">
                  <a16:creationId xmlns:a16="http://schemas.microsoft.com/office/drawing/2014/main" id="{5B87F466-823C-494D-A40C-B75F6DA62C24}"/>
                </a:ext>
              </a:extLst>
            </p:cNvPr>
            <p:cNvGrpSpPr/>
            <p:nvPr/>
          </p:nvGrpSpPr>
          <p:grpSpPr>
            <a:xfrm>
              <a:off x="5032144" y="1832193"/>
              <a:ext cx="1915886" cy="1915886"/>
              <a:chOff x="5061857" y="2380343"/>
              <a:chExt cx="1915886" cy="1915886"/>
            </a:xfrm>
          </p:grpSpPr>
          <p:sp>
            <p:nvSpPr>
              <p:cNvPr id="49" name="Oval 117">
                <a:extLst>
                  <a:ext uri="{FF2B5EF4-FFF2-40B4-BE49-F238E27FC236}">
                    <a16:creationId xmlns:a16="http://schemas.microsoft.com/office/drawing/2014/main" id="{71DCF49B-502C-4F79-93C0-412A9B2D5B98}"/>
                  </a:ext>
                </a:extLst>
              </p:cNvPr>
              <p:cNvSpPr/>
              <p:nvPr/>
            </p:nvSpPr>
            <p:spPr>
              <a:xfrm>
                <a:off x="5061857" y="2380343"/>
                <a:ext cx="1915886" cy="1915886"/>
              </a:xfrm>
              <a:prstGeom prst="ellipse">
                <a:avLst/>
              </a:prstGeom>
              <a:solidFill>
                <a:sysClr val="window" lastClr="FFFFFF"/>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50" name="Oval 46">
                <a:extLst>
                  <a:ext uri="{FF2B5EF4-FFF2-40B4-BE49-F238E27FC236}">
                    <a16:creationId xmlns:a16="http://schemas.microsoft.com/office/drawing/2014/main" id="{5FA84E79-F7A1-40FF-AB22-6C67FCAAB854}"/>
                  </a:ext>
                </a:extLst>
              </p:cNvPr>
              <p:cNvSpPr/>
              <p:nvPr/>
            </p:nvSpPr>
            <p:spPr>
              <a:xfrm>
                <a:off x="5150643" y="2469129"/>
                <a:ext cx="1738313" cy="1738313"/>
              </a:xfrm>
              <a:prstGeom prst="ellipse">
                <a:avLst/>
              </a:prstGeom>
              <a:solidFill>
                <a:schemeClr val="accent1"/>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43" name="Group 129">
              <a:extLst>
                <a:ext uri="{FF2B5EF4-FFF2-40B4-BE49-F238E27FC236}">
                  <a16:creationId xmlns:a16="http://schemas.microsoft.com/office/drawing/2014/main" id="{1B41B9AC-49E0-4AEC-8C2B-D4776FFE4483}"/>
                </a:ext>
              </a:extLst>
            </p:cNvPr>
            <p:cNvGrpSpPr/>
            <p:nvPr/>
          </p:nvGrpSpPr>
          <p:grpSpPr>
            <a:xfrm>
              <a:off x="4205853" y="2790135"/>
              <a:ext cx="1915886" cy="1915886"/>
              <a:chOff x="5061857" y="2380343"/>
              <a:chExt cx="1915886" cy="1915886"/>
            </a:xfrm>
          </p:grpSpPr>
          <p:sp>
            <p:nvSpPr>
              <p:cNvPr id="47" name="Oval 131">
                <a:extLst>
                  <a:ext uri="{FF2B5EF4-FFF2-40B4-BE49-F238E27FC236}">
                    <a16:creationId xmlns:a16="http://schemas.microsoft.com/office/drawing/2014/main" id="{E4502925-9ECD-4E17-BA50-F9517F90BC4A}"/>
                  </a:ext>
                </a:extLst>
              </p:cNvPr>
              <p:cNvSpPr/>
              <p:nvPr/>
            </p:nvSpPr>
            <p:spPr>
              <a:xfrm>
                <a:off x="5061857" y="2380343"/>
                <a:ext cx="1915886" cy="1915886"/>
              </a:xfrm>
              <a:prstGeom prst="ellipse">
                <a:avLst/>
              </a:prstGeom>
              <a:solidFill>
                <a:sysClr val="window" lastClr="FFFFFF"/>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8" name="Oval 132">
                <a:extLst>
                  <a:ext uri="{FF2B5EF4-FFF2-40B4-BE49-F238E27FC236}">
                    <a16:creationId xmlns:a16="http://schemas.microsoft.com/office/drawing/2014/main" id="{18DF01BF-9E97-4EC4-8B55-0BEF4EF98D01}"/>
                  </a:ext>
                </a:extLst>
              </p:cNvPr>
              <p:cNvSpPr/>
              <p:nvPr/>
            </p:nvSpPr>
            <p:spPr>
              <a:xfrm>
                <a:off x="5150643" y="2469129"/>
                <a:ext cx="1738313" cy="1738313"/>
              </a:xfrm>
              <a:prstGeom prst="ellipse">
                <a:avLst/>
              </a:prstGeom>
              <a:solidFill>
                <a:schemeClr val="accent4"/>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nvGrpSpPr>
            <p:cNvPr id="44" name="Group 119">
              <a:extLst>
                <a:ext uri="{FF2B5EF4-FFF2-40B4-BE49-F238E27FC236}">
                  <a16:creationId xmlns:a16="http://schemas.microsoft.com/office/drawing/2014/main" id="{534DB2FE-30A2-497A-B556-1D5BA6CDC6F7}"/>
                </a:ext>
              </a:extLst>
            </p:cNvPr>
            <p:cNvGrpSpPr/>
            <p:nvPr/>
          </p:nvGrpSpPr>
          <p:grpSpPr>
            <a:xfrm>
              <a:off x="5060718" y="3659292"/>
              <a:ext cx="1915886" cy="1915886"/>
              <a:chOff x="5061857" y="2380343"/>
              <a:chExt cx="1915886" cy="1915886"/>
            </a:xfrm>
          </p:grpSpPr>
          <p:sp>
            <p:nvSpPr>
              <p:cNvPr id="45" name="Oval 120">
                <a:extLst>
                  <a:ext uri="{FF2B5EF4-FFF2-40B4-BE49-F238E27FC236}">
                    <a16:creationId xmlns:a16="http://schemas.microsoft.com/office/drawing/2014/main" id="{17CA6E9D-9476-4133-A20F-CBCBA8EC6497}"/>
                  </a:ext>
                </a:extLst>
              </p:cNvPr>
              <p:cNvSpPr/>
              <p:nvPr/>
            </p:nvSpPr>
            <p:spPr>
              <a:xfrm>
                <a:off x="5061857" y="2380343"/>
                <a:ext cx="1915886" cy="1915886"/>
              </a:xfrm>
              <a:prstGeom prst="ellipse">
                <a:avLst/>
              </a:prstGeom>
              <a:solidFill>
                <a:sysClr val="window" lastClr="FFFFFF"/>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sp>
            <p:nvSpPr>
              <p:cNvPr id="46" name="Oval 121">
                <a:extLst>
                  <a:ext uri="{FF2B5EF4-FFF2-40B4-BE49-F238E27FC236}">
                    <a16:creationId xmlns:a16="http://schemas.microsoft.com/office/drawing/2014/main" id="{4B4AC649-4326-494A-9D61-D63255B94F53}"/>
                  </a:ext>
                </a:extLst>
              </p:cNvPr>
              <p:cNvSpPr/>
              <p:nvPr/>
            </p:nvSpPr>
            <p:spPr>
              <a:xfrm>
                <a:off x="5150643" y="2469129"/>
                <a:ext cx="1738313" cy="1738313"/>
              </a:xfrm>
              <a:prstGeom prst="ellipse">
                <a:avLst/>
              </a:prstGeom>
              <a:solidFill>
                <a:schemeClr val="accent3"/>
              </a:solidFill>
              <a:ln w="762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white"/>
                  </a:solidFill>
                  <a:effectLst/>
                  <a:uLnTx/>
                  <a:uFillTx/>
                  <a:latin typeface="Calibri" panose="020F0502020204030204"/>
                  <a:ea typeface="+mn-ea"/>
                  <a:cs typeface="+mn-cs"/>
                </a:endParaRPr>
              </a:p>
            </p:txBody>
          </p:sp>
        </p:grpSp>
      </p:grpSp>
      <p:sp>
        <p:nvSpPr>
          <p:cNvPr id="53" name="Freeform 65">
            <a:extLst>
              <a:ext uri="{FF2B5EF4-FFF2-40B4-BE49-F238E27FC236}">
                <a16:creationId xmlns:a16="http://schemas.microsoft.com/office/drawing/2014/main" id="{29C0FD3A-B23A-481A-99CE-505EE5D683BE}"/>
              </a:ext>
            </a:extLst>
          </p:cNvPr>
          <p:cNvSpPr>
            <a:spLocks noEditPoints="1"/>
          </p:cNvSpPr>
          <p:nvPr/>
        </p:nvSpPr>
        <p:spPr bwMode="auto">
          <a:xfrm>
            <a:off x="7233497" y="3522766"/>
            <a:ext cx="371169" cy="689838"/>
          </a:xfrm>
          <a:custGeom>
            <a:avLst/>
            <a:gdLst>
              <a:gd name="T0" fmla="*/ 126 w 126"/>
              <a:gd name="T1" fmla="*/ 157 h 236"/>
              <a:gd name="T2" fmla="*/ 123 w 126"/>
              <a:gd name="T3" fmla="*/ 175 h 236"/>
              <a:gd name="T4" fmla="*/ 112 w 126"/>
              <a:gd name="T5" fmla="*/ 191 h 236"/>
              <a:gd name="T6" fmla="*/ 96 w 126"/>
              <a:gd name="T7" fmla="*/ 205 h 236"/>
              <a:gd name="T8" fmla="*/ 74 w 126"/>
              <a:gd name="T9" fmla="*/ 213 h 236"/>
              <a:gd name="T10" fmla="*/ 74 w 126"/>
              <a:gd name="T11" fmla="*/ 236 h 236"/>
              <a:gd name="T12" fmla="*/ 58 w 126"/>
              <a:gd name="T13" fmla="*/ 236 h 236"/>
              <a:gd name="T14" fmla="*/ 58 w 126"/>
              <a:gd name="T15" fmla="*/ 215 h 236"/>
              <a:gd name="T16" fmla="*/ 56 w 126"/>
              <a:gd name="T17" fmla="*/ 215 h 236"/>
              <a:gd name="T18" fmla="*/ 55 w 126"/>
              <a:gd name="T19" fmla="*/ 215 h 236"/>
              <a:gd name="T20" fmla="*/ 39 w 126"/>
              <a:gd name="T21" fmla="*/ 214 h 236"/>
              <a:gd name="T22" fmla="*/ 25 w 126"/>
              <a:gd name="T23" fmla="*/ 212 h 236"/>
              <a:gd name="T24" fmla="*/ 12 w 126"/>
              <a:gd name="T25" fmla="*/ 207 h 236"/>
              <a:gd name="T26" fmla="*/ 0 w 126"/>
              <a:gd name="T27" fmla="*/ 202 h 236"/>
              <a:gd name="T28" fmla="*/ 9 w 126"/>
              <a:gd name="T29" fmla="*/ 173 h 236"/>
              <a:gd name="T30" fmla="*/ 19 w 126"/>
              <a:gd name="T31" fmla="*/ 179 h 236"/>
              <a:gd name="T32" fmla="*/ 31 w 126"/>
              <a:gd name="T33" fmla="*/ 184 h 236"/>
              <a:gd name="T34" fmla="*/ 45 w 126"/>
              <a:gd name="T35" fmla="*/ 189 h 236"/>
              <a:gd name="T36" fmla="*/ 58 w 126"/>
              <a:gd name="T37" fmla="*/ 191 h 236"/>
              <a:gd name="T38" fmla="*/ 58 w 126"/>
              <a:gd name="T39" fmla="*/ 132 h 236"/>
              <a:gd name="T40" fmla="*/ 40 w 126"/>
              <a:gd name="T41" fmla="*/ 124 h 236"/>
              <a:gd name="T42" fmla="*/ 23 w 126"/>
              <a:gd name="T43" fmla="*/ 113 h 236"/>
              <a:gd name="T44" fmla="*/ 11 w 126"/>
              <a:gd name="T45" fmla="*/ 96 h 236"/>
              <a:gd name="T46" fmla="*/ 7 w 126"/>
              <a:gd name="T47" fmla="*/ 72 h 236"/>
              <a:gd name="T48" fmla="*/ 10 w 126"/>
              <a:gd name="T49" fmla="*/ 57 h 236"/>
              <a:gd name="T50" fmla="*/ 20 w 126"/>
              <a:gd name="T51" fmla="*/ 41 h 236"/>
              <a:gd name="T52" fmla="*/ 36 w 126"/>
              <a:gd name="T53" fmla="*/ 29 h 236"/>
              <a:gd name="T54" fmla="*/ 58 w 126"/>
              <a:gd name="T55" fmla="*/ 21 h 236"/>
              <a:gd name="T56" fmla="*/ 58 w 126"/>
              <a:gd name="T57" fmla="*/ 0 h 236"/>
              <a:gd name="T58" fmla="*/ 74 w 126"/>
              <a:gd name="T59" fmla="*/ 0 h 236"/>
              <a:gd name="T60" fmla="*/ 74 w 126"/>
              <a:gd name="T61" fmla="*/ 20 h 236"/>
              <a:gd name="T62" fmla="*/ 74 w 126"/>
              <a:gd name="T63" fmla="*/ 20 h 236"/>
              <a:gd name="T64" fmla="*/ 97 w 126"/>
              <a:gd name="T65" fmla="*/ 21 h 236"/>
              <a:gd name="T66" fmla="*/ 118 w 126"/>
              <a:gd name="T67" fmla="*/ 24 h 236"/>
              <a:gd name="T68" fmla="*/ 112 w 126"/>
              <a:gd name="T69" fmla="*/ 53 h 236"/>
              <a:gd name="T70" fmla="*/ 93 w 126"/>
              <a:gd name="T71" fmla="*/ 47 h 236"/>
              <a:gd name="T72" fmla="*/ 74 w 126"/>
              <a:gd name="T73" fmla="*/ 44 h 236"/>
              <a:gd name="T74" fmla="*/ 74 w 126"/>
              <a:gd name="T75" fmla="*/ 96 h 236"/>
              <a:gd name="T76" fmla="*/ 92 w 126"/>
              <a:gd name="T77" fmla="*/ 104 h 236"/>
              <a:gd name="T78" fmla="*/ 109 w 126"/>
              <a:gd name="T79" fmla="*/ 115 h 236"/>
              <a:gd name="T80" fmla="*/ 121 w 126"/>
              <a:gd name="T81" fmla="*/ 132 h 236"/>
              <a:gd name="T82" fmla="*/ 126 w 126"/>
              <a:gd name="T83" fmla="*/ 157 h 236"/>
              <a:gd name="T84" fmla="*/ 39 w 126"/>
              <a:gd name="T85" fmla="*/ 66 h 236"/>
              <a:gd name="T86" fmla="*/ 45 w 126"/>
              <a:gd name="T87" fmla="*/ 80 h 236"/>
              <a:gd name="T88" fmla="*/ 58 w 126"/>
              <a:gd name="T89" fmla="*/ 89 h 236"/>
              <a:gd name="T90" fmla="*/ 58 w 126"/>
              <a:gd name="T91" fmla="*/ 44 h 236"/>
              <a:gd name="T92" fmla="*/ 46 w 126"/>
              <a:gd name="T93" fmla="*/ 47 h 236"/>
              <a:gd name="T94" fmla="*/ 41 w 126"/>
              <a:gd name="T95" fmla="*/ 54 h 236"/>
              <a:gd name="T96" fmla="*/ 39 w 126"/>
              <a:gd name="T97" fmla="*/ 66 h 236"/>
              <a:gd name="T98" fmla="*/ 93 w 126"/>
              <a:gd name="T99" fmla="*/ 162 h 236"/>
              <a:gd name="T100" fmla="*/ 88 w 126"/>
              <a:gd name="T101" fmla="*/ 148 h 236"/>
              <a:gd name="T102" fmla="*/ 74 w 126"/>
              <a:gd name="T103" fmla="*/ 138 h 236"/>
              <a:gd name="T104" fmla="*/ 74 w 126"/>
              <a:gd name="T105" fmla="*/ 190 h 236"/>
              <a:gd name="T106" fmla="*/ 79 w 126"/>
              <a:gd name="T107" fmla="*/ 189 h 236"/>
              <a:gd name="T108" fmla="*/ 84 w 126"/>
              <a:gd name="T109" fmla="*/ 187 h 236"/>
              <a:gd name="T110" fmla="*/ 91 w 126"/>
              <a:gd name="T111" fmla="*/ 179 h 236"/>
              <a:gd name="T112" fmla="*/ 93 w 126"/>
              <a:gd name="T113" fmla="*/ 16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6" h="236">
                <a:moveTo>
                  <a:pt x="126" y="157"/>
                </a:moveTo>
                <a:cubicBezTo>
                  <a:pt x="126" y="163"/>
                  <a:pt x="125" y="169"/>
                  <a:pt x="123" y="175"/>
                </a:cubicBezTo>
                <a:cubicBezTo>
                  <a:pt x="120" y="181"/>
                  <a:pt x="117" y="186"/>
                  <a:pt x="112" y="191"/>
                </a:cubicBezTo>
                <a:cubicBezTo>
                  <a:pt x="108" y="196"/>
                  <a:pt x="102" y="201"/>
                  <a:pt x="96" y="205"/>
                </a:cubicBezTo>
                <a:cubicBezTo>
                  <a:pt x="89" y="209"/>
                  <a:pt x="82" y="212"/>
                  <a:pt x="74" y="213"/>
                </a:cubicBezTo>
                <a:cubicBezTo>
                  <a:pt x="74" y="236"/>
                  <a:pt x="74" y="236"/>
                  <a:pt x="74" y="236"/>
                </a:cubicBezTo>
                <a:cubicBezTo>
                  <a:pt x="58" y="236"/>
                  <a:pt x="58" y="236"/>
                  <a:pt x="58" y="236"/>
                </a:cubicBezTo>
                <a:cubicBezTo>
                  <a:pt x="58" y="215"/>
                  <a:pt x="58" y="215"/>
                  <a:pt x="58" y="215"/>
                </a:cubicBezTo>
                <a:cubicBezTo>
                  <a:pt x="57" y="215"/>
                  <a:pt x="57" y="215"/>
                  <a:pt x="56" y="215"/>
                </a:cubicBezTo>
                <a:cubicBezTo>
                  <a:pt x="56" y="215"/>
                  <a:pt x="55" y="215"/>
                  <a:pt x="55" y="215"/>
                </a:cubicBezTo>
                <a:cubicBezTo>
                  <a:pt x="49" y="215"/>
                  <a:pt x="44" y="215"/>
                  <a:pt x="39" y="214"/>
                </a:cubicBezTo>
                <a:cubicBezTo>
                  <a:pt x="34" y="214"/>
                  <a:pt x="29" y="213"/>
                  <a:pt x="25" y="212"/>
                </a:cubicBezTo>
                <a:cubicBezTo>
                  <a:pt x="20" y="210"/>
                  <a:pt x="16" y="209"/>
                  <a:pt x="12" y="207"/>
                </a:cubicBezTo>
                <a:cubicBezTo>
                  <a:pt x="8" y="206"/>
                  <a:pt x="4" y="204"/>
                  <a:pt x="0" y="202"/>
                </a:cubicBezTo>
                <a:cubicBezTo>
                  <a:pt x="9" y="173"/>
                  <a:pt x="9" y="173"/>
                  <a:pt x="9" y="173"/>
                </a:cubicBezTo>
                <a:cubicBezTo>
                  <a:pt x="12" y="175"/>
                  <a:pt x="15" y="177"/>
                  <a:pt x="19" y="179"/>
                </a:cubicBezTo>
                <a:cubicBezTo>
                  <a:pt x="23" y="181"/>
                  <a:pt x="27" y="183"/>
                  <a:pt x="31" y="184"/>
                </a:cubicBezTo>
                <a:cubicBezTo>
                  <a:pt x="36" y="186"/>
                  <a:pt x="40" y="187"/>
                  <a:pt x="45" y="189"/>
                </a:cubicBezTo>
                <a:cubicBezTo>
                  <a:pt x="49" y="190"/>
                  <a:pt x="54" y="191"/>
                  <a:pt x="58" y="191"/>
                </a:cubicBezTo>
                <a:cubicBezTo>
                  <a:pt x="58" y="132"/>
                  <a:pt x="58" y="132"/>
                  <a:pt x="58" y="132"/>
                </a:cubicBezTo>
                <a:cubicBezTo>
                  <a:pt x="52" y="129"/>
                  <a:pt x="46" y="127"/>
                  <a:pt x="40" y="124"/>
                </a:cubicBezTo>
                <a:cubicBezTo>
                  <a:pt x="34" y="121"/>
                  <a:pt x="28" y="117"/>
                  <a:pt x="23" y="113"/>
                </a:cubicBezTo>
                <a:cubicBezTo>
                  <a:pt x="18" y="108"/>
                  <a:pt x="14" y="103"/>
                  <a:pt x="11" y="96"/>
                </a:cubicBezTo>
                <a:cubicBezTo>
                  <a:pt x="8" y="90"/>
                  <a:pt x="7" y="82"/>
                  <a:pt x="7" y="72"/>
                </a:cubicBezTo>
                <a:cubicBezTo>
                  <a:pt x="7" y="67"/>
                  <a:pt x="8" y="62"/>
                  <a:pt x="10" y="57"/>
                </a:cubicBezTo>
                <a:cubicBezTo>
                  <a:pt x="13" y="51"/>
                  <a:pt x="16" y="46"/>
                  <a:pt x="20" y="41"/>
                </a:cubicBezTo>
                <a:cubicBezTo>
                  <a:pt x="25" y="37"/>
                  <a:pt x="30" y="32"/>
                  <a:pt x="36" y="29"/>
                </a:cubicBezTo>
                <a:cubicBezTo>
                  <a:pt x="43" y="25"/>
                  <a:pt x="50" y="23"/>
                  <a:pt x="58" y="21"/>
                </a:cubicBezTo>
                <a:cubicBezTo>
                  <a:pt x="58" y="0"/>
                  <a:pt x="58" y="0"/>
                  <a:pt x="58" y="0"/>
                </a:cubicBezTo>
                <a:cubicBezTo>
                  <a:pt x="74" y="0"/>
                  <a:pt x="74" y="0"/>
                  <a:pt x="74" y="0"/>
                </a:cubicBezTo>
                <a:cubicBezTo>
                  <a:pt x="74" y="20"/>
                  <a:pt x="74" y="20"/>
                  <a:pt x="74" y="20"/>
                </a:cubicBezTo>
                <a:cubicBezTo>
                  <a:pt x="74" y="20"/>
                  <a:pt x="74" y="20"/>
                  <a:pt x="74" y="20"/>
                </a:cubicBezTo>
                <a:cubicBezTo>
                  <a:pt x="82" y="20"/>
                  <a:pt x="90" y="20"/>
                  <a:pt x="97" y="21"/>
                </a:cubicBezTo>
                <a:cubicBezTo>
                  <a:pt x="104" y="22"/>
                  <a:pt x="111" y="23"/>
                  <a:pt x="118" y="24"/>
                </a:cubicBezTo>
                <a:cubicBezTo>
                  <a:pt x="112" y="53"/>
                  <a:pt x="112" y="53"/>
                  <a:pt x="112" y="53"/>
                </a:cubicBezTo>
                <a:cubicBezTo>
                  <a:pt x="106" y="50"/>
                  <a:pt x="100" y="48"/>
                  <a:pt x="93" y="47"/>
                </a:cubicBezTo>
                <a:cubicBezTo>
                  <a:pt x="86" y="45"/>
                  <a:pt x="80" y="44"/>
                  <a:pt x="74" y="44"/>
                </a:cubicBezTo>
                <a:cubicBezTo>
                  <a:pt x="74" y="96"/>
                  <a:pt x="74" y="96"/>
                  <a:pt x="74" y="96"/>
                </a:cubicBezTo>
                <a:cubicBezTo>
                  <a:pt x="80" y="98"/>
                  <a:pt x="86" y="101"/>
                  <a:pt x="92" y="104"/>
                </a:cubicBezTo>
                <a:cubicBezTo>
                  <a:pt x="98" y="107"/>
                  <a:pt x="104" y="110"/>
                  <a:pt x="109" y="115"/>
                </a:cubicBezTo>
                <a:cubicBezTo>
                  <a:pt x="114" y="119"/>
                  <a:pt x="118" y="125"/>
                  <a:pt x="121" y="132"/>
                </a:cubicBezTo>
                <a:cubicBezTo>
                  <a:pt x="125" y="138"/>
                  <a:pt x="126" y="147"/>
                  <a:pt x="126" y="157"/>
                </a:cubicBezTo>
                <a:close/>
                <a:moveTo>
                  <a:pt x="39" y="66"/>
                </a:moveTo>
                <a:cubicBezTo>
                  <a:pt x="39" y="72"/>
                  <a:pt x="41" y="76"/>
                  <a:pt x="45" y="80"/>
                </a:cubicBezTo>
                <a:cubicBezTo>
                  <a:pt x="48" y="83"/>
                  <a:pt x="53" y="86"/>
                  <a:pt x="58" y="89"/>
                </a:cubicBezTo>
                <a:cubicBezTo>
                  <a:pt x="58" y="44"/>
                  <a:pt x="58" y="44"/>
                  <a:pt x="58" y="44"/>
                </a:cubicBezTo>
                <a:cubicBezTo>
                  <a:pt x="53" y="44"/>
                  <a:pt x="49" y="46"/>
                  <a:pt x="46" y="47"/>
                </a:cubicBezTo>
                <a:cubicBezTo>
                  <a:pt x="44" y="49"/>
                  <a:pt x="42" y="51"/>
                  <a:pt x="41" y="54"/>
                </a:cubicBezTo>
                <a:cubicBezTo>
                  <a:pt x="40" y="57"/>
                  <a:pt x="39" y="61"/>
                  <a:pt x="39" y="66"/>
                </a:cubicBezTo>
                <a:close/>
                <a:moveTo>
                  <a:pt x="93" y="162"/>
                </a:moveTo>
                <a:cubicBezTo>
                  <a:pt x="93" y="156"/>
                  <a:pt x="91" y="151"/>
                  <a:pt x="88" y="148"/>
                </a:cubicBezTo>
                <a:cubicBezTo>
                  <a:pt x="84" y="144"/>
                  <a:pt x="80" y="141"/>
                  <a:pt x="74" y="138"/>
                </a:cubicBezTo>
                <a:cubicBezTo>
                  <a:pt x="74" y="190"/>
                  <a:pt x="74" y="190"/>
                  <a:pt x="74" y="190"/>
                </a:cubicBezTo>
                <a:cubicBezTo>
                  <a:pt x="76" y="190"/>
                  <a:pt x="78" y="189"/>
                  <a:pt x="79" y="189"/>
                </a:cubicBezTo>
                <a:cubicBezTo>
                  <a:pt x="81" y="188"/>
                  <a:pt x="82" y="188"/>
                  <a:pt x="84" y="187"/>
                </a:cubicBezTo>
                <a:cubicBezTo>
                  <a:pt x="87" y="186"/>
                  <a:pt x="89" y="183"/>
                  <a:pt x="91" y="179"/>
                </a:cubicBezTo>
                <a:cubicBezTo>
                  <a:pt x="92" y="175"/>
                  <a:pt x="93" y="169"/>
                  <a:pt x="93" y="162"/>
                </a:cubicBezTo>
                <a:close/>
              </a:path>
            </a:pathLst>
          </a:custGeom>
          <a:solidFill>
            <a:sysClr val="window" lastClr="FFFFFF"/>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54" name="Group 68">
            <a:extLst>
              <a:ext uri="{FF2B5EF4-FFF2-40B4-BE49-F238E27FC236}">
                <a16:creationId xmlns:a16="http://schemas.microsoft.com/office/drawing/2014/main" id="{ACDB4CA0-AC67-4F46-B60E-3AA2494EFC68}"/>
              </a:ext>
            </a:extLst>
          </p:cNvPr>
          <p:cNvGrpSpPr>
            <a:grpSpLocks noChangeAspect="1"/>
          </p:cNvGrpSpPr>
          <p:nvPr/>
        </p:nvGrpSpPr>
        <p:grpSpPr bwMode="auto">
          <a:xfrm>
            <a:off x="5730188" y="4557586"/>
            <a:ext cx="607995" cy="780444"/>
            <a:chOff x="6099" y="2065"/>
            <a:chExt cx="275" cy="353"/>
          </a:xfrm>
          <a:solidFill>
            <a:srgbClr val="7DD4A9"/>
          </a:solidFill>
        </p:grpSpPr>
        <p:sp>
          <p:nvSpPr>
            <p:cNvPr id="55" name="Freeform 69">
              <a:extLst>
                <a:ext uri="{FF2B5EF4-FFF2-40B4-BE49-F238E27FC236}">
                  <a16:creationId xmlns:a16="http://schemas.microsoft.com/office/drawing/2014/main" id="{D30085F2-2CEA-41DC-B366-6A56F81A386E}"/>
                </a:ext>
              </a:extLst>
            </p:cNvPr>
            <p:cNvSpPr>
              <a:spLocks/>
            </p:cNvSpPr>
            <p:nvPr/>
          </p:nvSpPr>
          <p:spPr bwMode="auto">
            <a:xfrm>
              <a:off x="6106" y="2377"/>
              <a:ext cx="54" cy="41"/>
            </a:xfrm>
            <a:custGeom>
              <a:avLst/>
              <a:gdLst>
                <a:gd name="T0" fmla="*/ 23 w 39"/>
                <a:gd name="T1" fmla="*/ 0 h 30"/>
                <a:gd name="T2" fmla="*/ 18 w 39"/>
                <a:gd name="T3" fmla="*/ 0 h 30"/>
                <a:gd name="T4" fmla="*/ 0 w 39"/>
                <a:gd name="T5" fmla="*/ 11 h 30"/>
                <a:gd name="T6" fmla="*/ 0 w 39"/>
                <a:gd name="T7" fmla="*/ 16 h 30"/>
                <a:gd name="T8" fmla="*/ 18 w 39"/>
                <a:gd name="T9" fmla="*/ 30 h 30"/>
                <a:gd name="T10" fmla="*/ 23 w 39"/>
                <a:gd name="T11" fmla="*/ 30 h 30"/>
                <a:gd name="T12" fmla="*/ 39 w 39"/>
                <a:gd name="T13" fmla="*/ 16 h 30"/>
                <a:gd name="T14" fmla="*/ 39 w 39"/>
                <a:gd name="T15" fmla="*/ 11 h 30"/>
                <a:gd name="T16" fmla="*/ 23 w 39"/>
                <a:gd name="T1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9" h="30">
                  <a:moveTo>
                    <a:pt x="23" y="0"/>
                  </a:moveTo>
                  <a:cubicBezTo>
                    <a:pt x="18" y="0"/>
                    <a:pt x="18" y="0"/>
                    <a:pt x="18" y="0"/>
                  </a:cubicBezTo>
                  <a:cubicBezTo>
                    <a:pt x="10" y="0"/>
                    <a:pt x="0" y="3"/>
                    <a:pt x="0" y="11"/>
                  </a:cubicBezTo>
                  <a:cubicBezTo>
                    <a:pt x="0" y="16"/>
                    <a:pt x="0" y="16"/>
                    <a:pt x="0" y="16"/>
                  </a:cubicBezTo>
                  <a:cubicBezTo>
                    <a:pt x="0" y="24"/>
                    <a:pt x="10" y="30"/>
                    <a:pt x="18" y="30"/>
                  </a:cubicBezTo>
                  <a:cubicBezTo>
                    <a:pt x="23" y="30"/>
                    <a:pt x="23" y="30"/>
                    <a:pt x="23" y="30"/>
                  </a:cubicBezTo>
                  <a:cubicBezTo>
                    <a:pt x="31" y="30"/>
                    <a:pt x="39" y="24"/>
                    <a:pt x="39" y="16"/>
                  </a:cubicBezTo>
                  <a:cubicBezTo>
                    <a:pt x="39" y="11"/>
                    <a:pt x="39" y="11"/>
                    <a:pt x="39" y="11"/>
                  </a:cubicBezTo>
                  <a:cubicBezTo>
                    <a:pt x="39" y="3"/>
                    <a:pt x="31" y="0"/>
                    <a:pt x="23" y="0"/>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6" name="Freeform 70">
              <a:extLst>
                <a:ext uri="{FF2B5EF4-FFF2-40B4-BE49-F238E27FC236}">
                  <a16:creationId xmlns:a16="http://schemas.microsoft.com/office/drawing/2014/main" id="{02963421-049D-41B4-9BB5-D51666433A5E}"/>
                </a:ext>
              </a:extLst>
            </p:cNvPr>
            <p:cNvSpPr>
              <a:spLocks/>
            </p:cNvSpPr>
            <p:nvPr/>
          </p:nvSpPr>
          <p:spPr bwMode="auto">
            <a:xfrm>
              <a:off x="6164" y="2329"/>
              <a:ext cx="48" cy="89"/>
            </a:xfrm>
            <a:custGeom>
              <a:avLst/>
              <a:gdLst>
                <a:gd name="T0" fmla="*/ 18 w 35"/>
                <a:gd name="T1" fmla="*/ 0 h 65"/>
                <a:gd name="T2" fmla="*/ 13 w 35"/>
                <a:gd name="T3" fmla="*/ 0 h 65"/>
                <a:gd name="T4" fmla="*/ 0 w 35"/>
                <a:gd name="T5" fmla="*/ 12 h 65"/>
                <a:gd name="T6" fmla="*/ 0 w 35"/>
                <a:gd name="T7" fmla="*/ 51 h 65"/>
                <a:gd name="T8" fmla="*/ 13 w 35"/>
                <a:gd name="T9" fmla="*/ 65 h 65"/>
                <a:gd name="T10" fmla="*/ 18 w 35"/>
                <a:gd name="T11" fmla="*/ 65 h 65"/>
                <a:gd name="T12" fmla="*/ 35 w 35"/>
                <a:gd name="T13" fmla="*/ 51 h 65"/>
                <a:gd name="T14" fmla="*/ 35 w 35"/>
                <a:gd name="T15" fmla="*/ 12 h 65"/>
                <a:gd name="T16" fmla="*/ 18 w 35"/>
                <a:gd name="T17" fmla="*/ 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5" h="65">
                  <a:moveTo>
                    <a:pt x="18" y="0"/>
                  </a:moveTo>
                  <a:cubicBezTo>
                    <a:pt x="13" y="0"/>
                    <a:pt x="13" y="0"/>
                    <a:pt x="13" y="0"/>
                  </a:cubicBezTo>
                  <a:cubicBezTo>
                    <a:pt x="5" y="0"/>
                    <a:pt x="0" y="4"/>
                    <a:pt x="0" y="12"/>
                  </a:cubicBezTo>
                  <a:cubicBezTo>
                    <a:pt x="0" y="51"/>
                    <a:pt x="0" y="51"/>
                    <a:pt x="0" y="51"/>
                  </a:cubicBezTo>
                  <a:cubicBezTo>
                    <a:pt x="0" y="59"/>
                    <a:pt x="5" y="65"/>
                    <a:pt x="13" y="65"/>
                  </a:cubicBezTo>
                  <a:cubicBezTo>
                    <a:pt x="18" y="65"/>
                    <a:pt x="18" y="65"/>
                    <a:pt x="18" y="65"/>
                  </a:cubicBezTo>
                  <a:cubicBezTo>
                    <a:pt x="26" y="65"/>
                    <a:pt x="35" y="59"/>
                    <a:pt x="35" y="51"/>
                  </a:cubicBezTo>
                  <a:cubicBezTo>
                    <a:pt x="35" y="12"/>
                    <a:pt x="35" y="12"/>
                    <a:pt x="35" y="12"/>
                  </a:cubicBezTo>
                  <a:cubicBezTo>
                    <a:pt x="35" y="4"/>
                    <a:pt x="26" y="0"/>
                    <a:pt x="18" y="0"/>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7" name="Freeform 71">
              <a:extLst>
                <a:ext uri="{FF2B5EF4-FFF2-40B4-BE49-F238E27FC236}">
                  <a16:creationId xmlns:a16="http://schemas.microsoft.com/office/drawing/2014/main" id="{79E22460-4F25-4665-AE98-D667532BA159}"/>
                </a:ext>
              </a:extLst>
            </p:cNvPr>
            <p:cNvSpPr>
              <a:spLocks/>
            </p:cNvSpPr>
            <p:nvPr/>
          </p:nvSpPr>
          <p:spPr bwMode="auto">
            <a:xfrm>
              <a:off x="6220" y="2288"/>
              <a:ext cx="44" cy="130"/>
            </a:xfrm>
            <a:custGeom>
              <a:avLst/>
              <a:gdLst>
                <a:gd name="T0" fmla="*/ 19 w 32"/>
                <a:gd name="T1" fmla="*/ 0 h 95"/>
                <a:gd name="T2" fmla="*/ 15 w 32"/>
                <a:gd name="T3" fmla="*/ 0 h 95"/>
                <a:gd name="T4" fmla="*/ 0 w 32"/>
                <a:gd name="T5" fmla="*/ 16 h 95"/>
                <a:gd name="T6" fmla="*/ 0 w 32"/>
                <a:gd name="T7" fmla="*/ 81 h 95"/>
                <a:gd name="T8" fmla="*/ 15 w 32"/>
                <a:gd name="T9" fmla="*/ 95 h 95"/>
                <a:gd name="T10" fmla="*/ 19 w 32"/>
                <a:gd name="T11" fmla="*/ 95 h 95"/>
                <a:gd name="T12" fmla="*/ 32 w 32"/>
                <a:gd name="T13" fmla="*/ 81 h 95"/>
                <a:gd name="T14" fmla="*/ 32 w 32"/>
                <a:gd name="T15" fmla="*/ 16 h 95"/>
                <a:gd name="T16" fmla="*/ 19 w 32"/>
                <a:gd name="T17"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95">
                  <a:moveTo>
                    <a:pt x="19" y="0"/>
                  </a:moveTo>
                  <a:cubicBezTo>
                    <a:pt x="15" y="0"/>
                    <a:pt x="15" y="0"/>
                    <a:pt x="15" y="0"/>
                  </a:cubicBezTo>
                  <a:cubicBezTo>
                    <a:pt x="7" y="0"/>
                    <a:pt x="0" y="8"/>
                    <a:pt x="0" y="16"/>
                  </a:cubicBezTo>
                  <a:cubicBezTo>
                    <a:pt x="0" y="81"/>
                    <a:pt x="0" y="81"/>
                    <a:pt x="0" y="81"/>
                  </a:cubicBezTo>
                  <a:cubicBezTo>
                    <a:pt x="0" y="89"/>
                    <a:pt x="7" y="95"/>
                    <a:pt x="15" y="95"/>
                  </a:cubicBezTo>
                  <a:cubicBezTo>
                    <a:pt x="19" y="95"/>
                    <a:pt x="19" y="95"/>
                    <a:pt x="19" y="95"/>
                  </a:cubicBezTo>
                  <a:cubicBezTo>
                    <a:pt x="27" y="95"/>
                    <a:pt x="32" y="89"/>
                    <a:pt x="32" y="81"/>
                  </a:cubicBezTo>
                  <a:cubicBezTo>
                    <a:pt x="32" y="16"/>
                    <a:pt x="32" y="16"/>
                    <a:pt x="32" y="16"/>
                  </a:cubicBezTo>
                  <a:cubicBezTo>
                    <a:pt x="32" y="8"/>
                    <a:pt x="27" y="0"/>
                    <a:pt x="19" y="0"/>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8" name="Freeform 72">
              <a:extLst>
                <a:ext uri="{FF2B5EF4-FFF2-40B4-BE49-F238E27FC236}">
                  <a16:creationId xmlns:a16="http://schemas.microsoft.com/office/drawing/2014/main" id="{6CB870FF-C1F1-4BF9-97B7-BB11FA53B285}"/>
                </a:ext>
              </a:extLst>
            </p:cNvPr>
            <p:cNvSpPr>
              <a:spLocks/>
            </p:cNvSpPr>
            <p:nvPr/>
          </p:nvSpPr>
          <p:spPr bwMode="auto">
            <a:xfrm>
              <a:off x="6272" y="2244"/>
              <a:ext cx="44" cy="174"/>
            </a:xfrm>
            <a:custGeom>
              <a:avLst/>
              <a:gdLst>
                <a:gd name="T0" fmla="*/ 32 w 32"/>
                <a:gd name="T1" fmla="*/ 15 h 127"/>
                <a:gd name="T2" fmla="*/ 18 w 32"/>
                <a:gd name="T3" fmla="*/ 0 h 127"/>
                <a:gd name="T4" fmla="*/ 15 w 32"/>
                <a:gd name="T5" fmla="*/ 0 h 127"/>
                <a:gd name="T6" fmla="*/ 0 w 32"/>
                <a:gd name="T7" fmla="*/ 15 h 127"/>
                <a:gd name="T8" fmla="*/ 0 w 32"/>
                <a:gd name="T9" fmla="*/ 112 h 127"/>
                <a:gd name="T10" fmla="*/ 15 w 32"/>
                <a:gd name="T11" fmla="*/ 127 h 127"/>
                <a:gd name="T12" fmla="*/ 18 w 32"/>
                <a:gd name="T13" fmla="*/ 127 h 127"/>
                <a:gd name="T14" fmla="*/ 32 w 32"/>
                <a:gd name="T15" fmla="*/ 112 h 127"/>
                <a:gd name="T16" fmla="*/ 32 w 32"/>
                <a:gd name="T17" fmla="*/ 1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27">
                  <a:moveTo>
                    <a:pt x="32" y="15"/>
                  </a:moveTo>
                  <a:cubicBezTo>
                    <a:pt x="32" y="7"/>
                    <a:pt x="26" y="0"/>
                    <a:pt x="18" y="0"/>
                  </a:cubicBezTo>
                  <a:cubicBezTo>
                    <a:pt x="15" y="0"/>
                    <a:pt x="15" y="0"/>
                    <a:pt x="15" y="0"/>
                  </a:cubicBezTo>
                  <a:cubicBezTo>
                    <a:pt x="7" y="0"/>
                    <a:pt x="0" y="7"/>
                    <a:pt x="0" y="15"/>
                  </a:cubicBezTo>
                  <a:cubicBezTo>
                    <a:pt x="0" y="112"/>
                    <a:pt x="0" y="112"/>
                    <a:pt x="0" y="112"/>
                  </a:cubicBezTo>
                  <a:cubicBezTo>
                    <a:pt x="0" y="120"/>
                    <a:pt x="7" y="127"/>
                    <a:pt x="15" y="127"/>
                  </a:cubicBezTo>
                  <a:cubicBezTo>
                    <a:pt x="18" y="127"/>
                    <a:pt x="18" y="127"/>
                    <a:pt x="18" y="127"/>
                  </a:cubicBezTo>
                  <a:cubicBezTo>
                    <a:pt x="26" y="127"/>
                    <a:pt x="32" y="120"/>
                    <a:pt x="32" y="112"/>
                  </a:cubicBezTo>
                  <a:lnTo>
                    <a:pt x="32" y="15"/>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59" name="Freeform 73">
              <a:extLst>
                <a:ext uri="{FF2B5EF4-FFF2-40B4-BE49-F238E27FC236}">
                  <a16:creationId xmlns:a16="http://schemas.microsoft.com/office/drawing/2014/main" id="{CBCC969D-3123-46CD-A39D-CF13B7BD2A3B}"/>
                </a:ext>
              </a:extLst>
            </p:cNvPr>
            <p:cNvSpPr>
              <a:spLocks/>
            </p:cNvSpPr>
            <p:nvPr/>
          </p:nvSpPr>
          <p:spPr bwMode="auto">
            <a:xfrm>
              <a:off x="6329" y="2196"/>
              <a:ext cx="45" cy="222"/>
            </a:xfrm>
            <a:custGeom>
              <a:avLst/>
              <a:gdLst>
                <a:gd name="T0" fmla="*/ 17 w 33"/>
                <a:gd name="T1" fmla="*/ 0 h 162"/>
                <a:gd name="T2" fmla="*/ 14 w 33"/>
                <a:gd name="T3" fmla="*/ 0 h 162"/>
                <a:gd name="T4" fmla="*/ 0 w 33"/>
                <a:gd name="T5" fmla="*/ 15 h 162"/>
                <a:gd name="T6" fmla="*/ 0 w 33"/>
                <a:gd name="T7" fmla="*/ 146 h 162"/>
                <a:gd name="T8" fmla="*/ 14 w 33"/>
                <a:gd name="T9" fmla="*/ 162 h 162"/>
                <a:gd name="T10" fmla="*/ 17 w 33"/>
                <a:gd name="T11" fmla="*/ 162 h 162"/>
                <a:gd name="T12" fmla="*/ 33 w 33"/>
                <a:gd name="T13" fmla="*/ 146 h 162"/>
                <a:gd name="T14" fmla="*/ 33 w 33"/>
                <a:gd name="T15" fmla="*/ 15 h 162"/>
                <a:gd name="T16" fmla="*/ 17 w 33"/>
                <a:gd name="T17"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162">
                  <a:moveTo>
                    <a:pt x="17" y="0"/>
                  </a:moveTo>
                  <a:cubicBezTo>
                    <a:pt x="14" y="0"/>
                    <a:pt x="14" y="0"/>
                    <a:pt x="14" y="0"/>
                  </a:cubicBezTo>
                  <a:cubicBezTo>
                    <a:pt x="6" y="0"/>
                    <a:pt x="0" y="7"/>
                    <a:pt x="0" y="15"/>
                  </a:cubicBezTo>
                  <a:cubicBezTo>
                    <a:pt x="0" y="146"/>
                    <a:pt x="0" y="146"/>
                    <a:pt x="0" y="146"/>
                  </a:cubicBezTo>
                  <a:cubicBezTo>
                    <a:pt x="0" y="155"/>
                    <a:pt x="6" y="162"/>
                    <a:pt x="14" y="162"/>
                  </a:cubicBezTo>
                  <a:cubicBezTo>
                    <a:pt x="17" y="162"/>
                    <a:pt x="17" y="162"/>
                    <a:pt x="17" y="162"/>
                  </a:cubicBezTo>
                  <a:cubicBezTo>
                    <a:pt x="25" y="162"/>
                    <a:pt x="33" y="155"/>
                    <a:pt x="33" y="146"/>
                  </a:cubicBezTo>
                  <a:cubicBezTo>
                    <a:pt x="33" y="15"/>
                    <a:pt x="33" y="15"/>
                    <a:pt x="33" y="15"/>
                  </a:cubicBezTo>
                  <a:cubicBezTo>
                    <a:pt x="33" y="7"/>
                    <a:pt x="25" y="0"/>
                    <a:pt x="17" y="0"/>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0" name="Freeform 74">
              <a:extLst>
                <a:ext uri="{FF2B5EF4-FFF2-40B4-BE49-F238E27FC236}">
                  <a16:creationId xmlns:a16="http://schemas.microsoft.com/office/drawing/2014/main" id="{66201855-3B4C-478B-9186-C826A3ACF9FF}"/>
                </a:ext>
              </a:extLst>
            </p:cNvPr>
            <p:cNvSpPr>
              <a:spLocks/>
            </p:cNvSpPr>
            <p:nvPr/>
          </p:nvSpPr>
          <p:spPr bwMode="auto">
            <a:xfrm>
              <a:off x="6099" y="2065"/>
              <a:ext cx="275" cy="238"/>
            </a:xfrm>
            <a:custGeom>
              <a:avLst/>
              <a:gdLst>
                <a:gd name="T0" fmla="*/ 197 w 200"/>
                <a:gd name="T1" fmla="*/ 7 h 174"/>
                <a:gd name="T2" fmla="*/ 183 w 200"/>
                <a:gd name="T3" fmla="*/ 2 h 174"/>
                <a:gd name="T4" fmla="*/ 133 w 200"/>
                <a:gd name="T5" fmla="*/ 21 h 174"/>
                <a:gd name="T6" fmla="*/ 126 w 200"/>
                <a:gd name="T7" fmla="*/ 36 h 174"/>
                <a:gd name="T8" fmla="*/ 137 w 200"/>
                <a:gd name="T9" fmla="*/ 43 h 174"/>
                <a:gd name="T10" fmla="*/ 141 w 200"/>
                <a:gd name="T11" fmla="*/ 43 h 174"/>
                <a:gd name="T12" fmla="*/ 160 w 200"/>
                <a:gd name="T13" fmla="*/ 35 h 174"/>
                <a:gd name="T14" fmla="*/ 9 w 200"/>
                <a:gd name="T15" fmla="*/ 151 h 174"/>
                <a:gd name="T16" fmla="*/ 2 w 200"/>
                <a:gd name="T17" fmla="*/ 166 h 174"/>
                <a:gd name="T18" fmla="*/ 13 w 200"/>
                <a:gd name="T19" fmla="*/ 174 h 174"/>
                <a:gd name="T20" fmla="*/ 18 w 200"/>
                <a:gd name="T21" fmla="*/ 173 h 174"/>
                <a:gd name="T22" fmla="*/ 173 w 200"/>
                <a:gd name="T23" fmla="*/ 58 h 174"/>
                <a:gd name="T24" fmla="*/ 173 w 200"/>
                <a:gd name="T25" fmla="*/ 68 h 174"/>
                <a:gd name="T26" fmla="*/ 186 w 200"/>
                <a:gd name="T27" fmla="*/ 80 h 174"/>
                <a:gd name="T28" fmla="*/ 200 w 200"/>
                <a:gd name="T29" fmla="*/ 68 h 174"/>
                <a:gd name="T30" fmla="*/ 200 w 200"/>
                <a:gd name="T31" fmla="*/ 15 h 174"/>
                <a:gd name="T32" fmla="*/ 200 w 200"/>
                <a:gd name="T33" fmla="*/ 15 h 174"/>
                <a:gd name="T34" fmla="*/ 197 w 200"/>
                <a:gd name="T35" fmla="*/ 7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00" h="174">
                  <a:moveTo>
                    <a:pt x="197" y="7"/>
                  </a:moveTo>
                  <a:cubicBezTo>
                    <a:pt x="195" y="2"/>
                    <a:pt x="188" y="0"/>
                    <a:pt x="183" y="2"/>
                  </a:cubicBezTo>
                  <a:cubicBezTo>
                    <a:pt x="133" y="21"/>
                    <a:pt x="133" y="21"/>
                    <a:pt x="133" y="21"/>
                  </a:cubicBezTo>
                  <a:cubicBezTo>
                    <a:pt x="127" y="23"/>
                    <a:pt x="124" y="30"/>
                    <a:pt x="126" y="36"/>
                  </a:cubicBezTo>
                  <a:cubicBezTo>
                    <a:pt x="128" y="41"/>
                    <a:pt x="132" y="43"/>
                    <a:pt x="137" y="43"/>
                  </a:cubicBezTo>
                  <a:cubicBezTo>
                    <a:pt x="138" y="43"/>
                    <a:pt x="140" y="43"/>
                    <a:pt x="141" y="43"/>
                  </a:cubicBezTo>
                  <a:cubicBezTo>
                    <a:pt x="160" y="35"/>
                    <a:pt x="160" y="35"/>
                    <a:pt x="160" y="35"/>
                  </a:cubicBezTo>
                  <a:cubicBezTo>
                    <a:pt x="101" y="117"/>
                    <a:pt x="10" y="151"/>
                    <a:pt x="9" y="151"/>
                  </a:cubicBezTo>
                  <a:cubicBezTo>
                    <a:pt x="3" y="154"/>
                    <a:pt x="0" y="160"/>
                    <a:pt x="2" y="166"/>
                  </a:cubicBezTo>
                  <a:cubicBezTo>
                    <a:pt x="4" y="171"/>
                    <a:pt x="8" y="174"/>
                    <a:pt x="13" y="174"/>
                  </a:cubicBezTo>
                  <a:cubicBezTo>
                    <a:pt x="14" y="174"/>
                    <a:pt x="16" y="173"/>
                    <a:pt x="18" y="173"/>
                  </a:cubicBezTo>
                  <a:cubicBezTo>
                    <a:pt x="22" y="171"/>
                    <a:pt x="108" y="138"/>
                    <a:pt x="173" y="58"/>
                  </a:cubicBezTo>
                  <a:cubicBezTo>
                    <a:pt x="173" y="68"/>
                    <a:pt x="173" y="68"/>
                    <a:pt x="173" y="68"/>
                  </a:cubicBezTo>
                  <a:cubicBezTo>
                    <a:pt x="173" y="75"/>
                    <a:pt x="180" y="80"/>
                    <a:pt x="186" y="80"/>
                  </a:cubicBezTo>
                  <a:cubicBezTo>
                    <a:pt x="193" y="80"/>
                    <a:pt x="200" y="75"/>
                    <a:pt x="200" y="68"/>
                  </a:cubicBezTo>
                  <a:cubicBezTo>
                    <a:pt x="200" y="15"/>
                    <a:pt x="200" y="15"/>
                    <a:pt x="200" y="15"/>
                  </a:cubicBezTo>
                  <a:cubicBezTo>
                    <a:pt x="200" y="15"/>
                    <a:pt x="200" y="15"/>
                    <a:pt x="200" y="15"/>
                  </a:cubicBezTo>
                  <a:cubicBezTo>
                    <a:pt x="200" y="12"/>
                    <a:pt x="199" y="9"/>
                    <a:pt x="197" y="7"/>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61" name="Group 77">
            <a:extLst>
              <a:ext uri="{FF2B5EF4-FFF2-40B4-BE49-F238E27FC236}">
                <a16:creationId xmlns:a16="http://schemas.microsoft.com/office/drawing/2014/main" id="{43492955-866B-4756-9D9A-2FE3131FFBFF}"/>
              </a:ext>
            </a:extLst>
          </p:cNvPr>
          <p:cNvGrpSpPr>
            <a:grpSpLocks noChangeAspect="1"/>
          </p:cNvGrpSpPr>
          <p:nvPr/>
        </p:nvGrpSpPr>
        <p:grpSpPr bwMode="auto">
          <a:xfrm>
            <a:off x="4578047" y="3455471"/>
            <a:ext cx="692627" cy="547711"/>
            <a:chOff x="1842" y="1379"/>
            <a:chExt cx="607" cy="480"/>
          </a:xfrm>
          <a:solidFill>
            <a:sysClr val="window" lastClr="FFFFFF"/>
          </a:solidFill>
        </p:grpSpPr>
        <p:sp>
          <p:nvSpPr>
            <p:cNvPr id="62" name="Freeform 78">
              <a:extLst>
                <a:ext uri="{FF2B5EF4-FFF2-40B4-BE49-F238E27FC236}">
                  <a16:creationId xmlns:a16="http://schemas.microsoft.com/office/drawing/2014/main" id="{93A10B23-F80A-459F-A78F-5D326C22416F}"/>
                </a:ext>
              </a:extLst>
            </p:cNvPr>
            <p:cNvSpPr>
              <a:spLocks/>
            </p:cNvSpPr>
            <p:nvPr/>
          </p:nvSpPr>
          <p:spPr bwMode="auto">
            <a:xfrm>
              <a:off x="1842" y="1379"/>
              <a:ext cx="409" cy="475"/>
            </a:xfrm>
            <a:custGeom>
              <a:avLst/>
              <a:gdLst>
                <a:gd name="T0" fmla="*/ 0 w 171"/>
                <a:gd name="T1" fmla="*/ 198 h 198"/>
                <a:gd name="T2" fmla="*/ 171 w 171"/>
                <a:gd name="T3" fmla="*/ 198 h 198"/>
                <a:gd name="T4" fmla="*/ 116 w 171"/>
                <a:gd name="T5" fmla="*/ 90 h 198"/>
                <a:gd name="T6" fmla="*/ 136 w 171"/>
                <a:gd name="T7" fmla="*/ 50 h 198"/>
                <a:gd name="T8" fmla="*/ 86 w 171"/>
                <a:gd name="T9" fmla="*/ 0 h 198"/>
                <a:gd name="T10" fmla="*/ 35 w 171"/>
                <a:gd name="T11" fmla="*/ 51 h 198"/>
                <a:gd name="T12" fmla="*/ 55 w 171"/>
                <a:gd name="T13" fmla="*/ 90 h 198"/>
                <a:gd name="T14" fmla="*/ 0 w 171"/>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98">
                  <a:moveTo>
                    <a:pt x="0" y="198"/>
                  </a:moveTo>
                  <a:cubicBezTo>
                    <a:pt x="171" y="198"/>
                    <a:pt x="171" y="198"/>
                    <a:pt x="171" y="198"/>
                  </a:cubicBezTo>
                  <a:cubicBezTo>
                    <a:pt x="171" y="154"/>
                    <a:pt x="148" y="107"/>
                    <a:pt x="116" y="90"/>
                  </a:cubicBezTo>
                  <a:cubicBezTo>
                    <a:pt x="129" y="81"/>
                    <a:pt x="136" y="67"/>
                    <a:pt x="136" y="50"/>
                  </a:cubicBezTo>
                  <a:cubicBezTo>
                    <a:pt x="136" y="22"/>
                    <a:pt x="114" y="0"/>
                    <a:pt x="86" y="0"/>
                  </a:cubicBezTo>
                  <a:cubicBezTo>
                    <a:pt x="57" y="0"/>
                    <a:pt x="35" y="23"/>
                    <a:pt x="35" y="51"/>
                  </a:cubicBezTo>
                  <a:cubicBezTo>
                    <a:pt x="35" y="67"/>
                    <a:pt x="43" y="81"/>
                    <a:pt x="55" y="90"/>
                  </a:cubicBezTo>
                  <a:cubicBezTo>
                    <a:pt x="23" y="107"/>
                    <a:pt x="0" y="154"/>
                    <a:pt x="0"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3" name="Freeform 79">
              <a:extLst>
                <a:ext uri="{FF2B5EF4-FFF2-40B4-BE49-F238E27FC236}">
                  <a16:creationId xmlns:a16="http://schemas.microsoft.com/office/drawing/2014/main" id="{99EA0E16-26F7-4521-86BD-A030295848CC}"/>
                </a:ext>
              </a:extLst>
            </p:cNvPr>
            <p:cNvSpPr>
              <a:spLocks/>
            </p:cNvSpPr>
            <p:nvPr/>
          </p:nvSpPr>
          <p:spPr bwMode="auto">
            <a:xfrm>
              <a:off x="1842" y="1379"/>
              <a:ext cx="409" cy="475"/>
            </a:xfrm>
            <a:custGeom>
              <a:avLst/>
              <a:gdLst>
                <a:gd name="T0" fmla="*/ 0 w 171"/>
                <a:gd name="T1" fmla="*/ 198 h 198"/>
                <a:gd name="T2" fmla="*/ 171 w 171"/>
                <a:gd name="T3" fmla="*/ 198 h 198"/>
                <a:gd name="T4" fmla="*/ 116 w 171"/>
                <a:gd name="T5" fmla="*/ 90 h 198"/>
                <a:gd name="T6" fmla="*/ 136 w 171"/>
                <a:gd name="T7" fmla="*/ 50 h 198"/>
                <a:gd name="T8" fmla="*/ 86 w 171"/>
                <a:gd name="T9" fmla="*/ 0 h 198"/>
                <a:gd name="T10" fmla="*/ 35 w 171"/>
                <a:gd name="T11" fmla="*/ 51 h 198"/>
                <a:gd name="T12" fmla="*/ 55 w 171"/>
                <a:gd name="T13" fmla="*/ 90 h 198"/>
                <a:gd name="T14" fmla="*/ 0 w 171"/>
                <a:gd name="T15" fmla="*/ 198 h 19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1" h="198">
                  <a:moveTo>
                    <a:pt x="0" y="198"/>
                  </a:moveTo>
                  <a:cubicBezTo>
                    <a:pt x="171" y="198"/>
                    <a:pt x="171" y="198"/>
                    <a:pt x="171" y="198"/>
                  </a:cubicBezTo>
                  <a:cubicBezTo>
                    <a:pt x="171" y="154"/>
                    <a:pt x="148" y="107"/>
                    <a:pt x="116" y="90"/>
                  </a:cubicBezTo>
                  <a:cubicBezTo>
                    <a:pt x="129" y="81"/>
                    <a:pt x="136" y="67"/>
                    <a:pt x="136" y="50"/>
                  </a:cubicBezTo>
                  <a:cubicBezTo>
                    <a:pt x="136" y="22"/>
                    <a:pt x="114" y="0"/>
                    <a:pt x="86" y="0"/>
                  </a:cubicBezTo>
                  <a:cubicBezTo>
                    <a:pt x="57" y="0"/>
                    <a:pt x="35" y="23"/>
                    <a:pt x="35" y="51"/>
                  </a:cubicBezTo>
                  <a:cubicBezTo>
                    <a:pt x="35" y="67"/>
                    <a:pt x="43" y="81"/>
                    <a:pt x="55" y="90"/>
                  </a:cubicBezTo>
                  <a:cubicBezTo>
                    <a:pt x="23" y="107"/>
                    <a:pt x="0" y="154"/>
                    <a:pt x="0" y="19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4" name="Freeform 80">
              <a:extLst>
                <a:ext uri="{FF2B5EF4-FFF2-40B4-BE49-F238E27FC236}">
                  <a16:creationId xmlns:a16="http://schemas.microsoft.com/office/drawing/2014/main" id="{7A2106D2-8C46-413D-A583-AAE417B445EE}"/>
                </a:ext>
              </a:extLst>
            </p:cNvPr>
            <p:cNvSpPr>
              <a:spLocks/>
            </p:cNvSpPr>
            <p:nvPr/>
          </p:nvSpPr>
          <p:spPr bwMode="auto">
            <a:xfrm>
              <a:off x="2217" y="1514"/>
              <a:ext cx="232" cy="345"/>
            </a:xfrm>
            <a:custGeom>
              <a:avLst/>
              <a:gdLst>
                <a:gd name="T0" fmla="*/ 58 w 97"/>
                <a:gd name="T1" fmla="*/ 66 h 144"/>
                <a:gd name="T2" fmla="*/ 72 w 97"/>
                <a:gd name="T3" fmla="*/ 37 h 144"/>
                <a:gd name="T4" fmla="*/ 36 w 97"/>
                <a:gd name="T5" fmla="*/ 0 h 144"/>
                <a:gd name="T6" fmla="*/ 0 w 97"/>
                <a:gd name="T7" fmla="*/ 36 h 144"/>
                <a:gd name="T8" fmla="*/ 14 w 97"/>
                <a:gd name="T9" fmla="*/ 64 h 144"/>
                <a:gd name="T10" fmla="*/ 6 w 97"/>
                <a:gd name="T11" fmla="*/ 71 h 144"/>
                <a:gd name="T12" fmla="*/ 25 w 97"/>
                <a:gd name="T13" fmla="*/ 144 h 144"/>
                <a:gd name="T14" fmla="*/ 97 w 97"/>
                <a:gd name="T15" fmla="*/ 144 h 144"/>
                <a:gd name="T16" fmla="*/ 58 w 97"/>
                <a:gd name="T17" fmla="*/ 66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44">
                  <a:moveTo>
                    <a:pt x="58" y="66"/>
                  </a:moveTo>
                  <a:cubicBezTo>
                    <a:pt x="66" y="59"/>
                    <a:pt x="72" y="48"/>
                    <a:pt x="72" y="37"/>
                  </a:cubicBezTo>
                  <a:cubicBezTo>
                    <a:pt x="72" y="17"/>
                    <a:pt x="56" y="0"/>
                    <a:pt x="36" y="0"/>
                  </a:cubicBezTo>
                  <a:cubicBezTo>
                    <a:pt x="16" y="0"/>
                    <a:pt x="0" y="16"/>
                    <a:pt x="0" y="36"/>
                  </a:cubicBezTo>
                  <a:cubicBezTo>
                    <a:pt x="0" y="48"/>
                    <a:pt x="5" y="57"/>
                    <a:pt x="14" y="64"/>
                  </a:cubicBezTo>
                  <a:cubicBezTo>
                    <a:pt x="11" y="66"/>
                    <a:pt x="8" y="69"/>
                    <a:pt x="6" y="71"/>
                  </a:cubicBezTo>
                  <a:cubicBezTo>
                    <a:pt x="18" y="92"/>
                    <a:pt x="25" y="123"/>
                    <a:pt x="25" y="144"/>
                  </a:cubicBezTo>
                  <a:cubicBezTo>
                    <a:pt x="97" y="144"/>
                    <a:pt x="97" y="144"/>
                    <a:pt x="97" y="144"/>
                  </a:cubicBezTo>
                  <a:cubicBezTo>
                    <a:pt x="97" y="109"/>
                    <a:pt x="80" y="78"/>
                    <a:pt x="58" y="6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65" name="Group 83">
            <a:extLst>
              <a:ext uri="{FF2B5EF4-FFF2-40B4-BE49-F238E27FC236}">
                <a16:creationId xmlns:a16="http://schemas.microsoft.com/office/drawing/2014/main" id="{3B445BB5-E944-4DA3-B490-7697B7754F3F}"/>
              </a:ext>
            </a:extLst>
          </p:cNvPr>
          <p:cNvGrpSpPr>
            <a:grpSpLocks noChangeAspect="1"/>
          </p:cNvGrpSpPr>
          <p:nvPr/>
        </p:nvGrpSpPr>
        <p:grpSpPr bwMode="auto">
          <a:xfrm>
            <a:off x="5887646" y="2285424"/>
            <a:ext cx="530599" cy="764343"/>
            <a:chOff x="5681" y="1075"/>
            <a:chExt cx="454" cy="654"/>
          </a:xfrm>
        </p:grpSpPr>
        <p:sp>
          <p:nvSpPr>
            <p:cNvPr id="66" name="AutoShape 82">
              <a:extLst>
                <a:ext uri="{FF2B5EF4-FFF2-40B4-BE49-F238E27FC236}">
                  <a16:creationId xmlns:a16="http://schemas.microsoft.com/office/drawing/2014/main" id="{88B6D7F5-32E4-4430-A39B-E62869810104}"/>
                </a:ext>
              </a:extLst>
            </p:cNvPr>
            <p:cNvSpPr>
              <a:spLocks noChangeAspect="1" noChangeArrowheads="1" noTextEdit="1"/>
            </p:cNvSpPr>
            <p:nvPr/>
          </p:nvSpPr>
          <p:spPr bwMode="auto">
            <a:xfrm>
              <a:off x="5681" y="1075"/>
              <a:ext cx="454" cy="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7" name="Freeform 84">
              <a:extLst>
                <a:ext uri="{FF2B5EF4-FFF2-40B4-BE49-F238E27FC236}">
                  <a16:creationId xmlns:a16="http://schemas.microsoft.com/office/drawing/2014/main" id="{571B16F5-7778-4A7D-A5D4-C62DF49668DD}"/>
                </a:ext>
              </a:extLst>
            </p:cNvPr>
            <p:cNvSpPr>
              <a:spLocks noEditPoints="1"/>
            </p:cNvSpPr>
            <p:nvPr/>
          </p:nvSpPr>
          <p:spPr bwMode="auto">
            <a:xfrm>
              <a:off x="5683" y="1075"/>
              <a:ext cx="452" cy="540"/>
            </a:xfrm>
            <a:custGeom>
              <a:avLst/>
              <a:gdLst>
                <a:gd name="T0" fmla="*/ 94 w 188"/>
                <a:gd name="T1" fmla="*/ 0 h 226"/>
                <a:gd name="T2" fmla="*/ 0 w 188"/>
                <a:gd name="T3" fmla="*/ 94 h 226"/>
                <a:gd name="T4" fmla="*/ 24 w 188"/>
                <a:gd name="T5" fmla="*/ 157 h 226"/>
                <a:gd name="T6" fmla="*/ 24 w 188"/>
                <a:gd name="T7" fmla="*/ 157 h 226"/>
                <a:gd name="T8" fmla="*/ 24 w 188"/>
                <a:gd name="T9" fmla="*/ 157 h 226"/>
                <a:gd name="T10" fmla="*/ 29 w 188"/>
                <a:gd name="T11" fmla="*/ 161 h 226"/>
                <a:gd name="T12" fmla="*/ 50 w 188"/>
                <a:gd name="T13" fmla="*/ 189 h 226"/>
                <a:gd name="T14" fmla="*/ 77 w 188"/>
                <a:gd name="T15" fmla="*/ 226 h 226"/>
                <a:gd name="T16" fmla="*/ 92 w 188"/>
                <a:gd name="T17" fmla="*/ 226 h 226"/>
                <a:gd name="T18" fmla="*/ 96 w 188"/>
                <a:gd name="T19" fmla="*/ 226 h 226"/>
                <a:gd name="T20" fmla="*/ 111 w 188"/>
                <a:gd name="T21" fmla="*/ 226 h 226"/>
                <a:gd name="T22" fmla="*/ 138 w 188"/>
                <a:gd name="T23" fmla="*/ 189 h 226"/>
                <a:gd name="T24" fmla="*/ 159 w 188"/>
                <a:gd name="T25" fmla="*/ 162 h 226"/>
                <a:gd name="T26" fmla="*/ 188 w 188"/>
                <a:gd name="T27" fmla="*/ 94 h 226"/>
                <a:gd name="T28" fmla="*/ 94 w 188"/>
                <a:gd name="T29" fmla="*/ 0 h 226"/>
                <a:gd name="T30" fmla="*/ 129 w 188"/>
                <a:gd name="T31" fmla="*/ 136 h 226"/>
                <a:gd name="T32" fmla="*/ 118 w 188"/>
                <a:gd name="T33" fmla="*/ 151 h 226"/>
                <a:gd name="T34" fmla="*/ 103 w 188"/>
                <a:gd name="T35" fmla="*/ 173 h 226"/>
                <a:gd name="T36" fmla="*/ 95 w 188"/>
                <a:gd name="T37" fmla="*/ 173 h 226"/>
                <a:gd name="T38" fmla="*/ 93 w 188"/>
                <a:gd name="T39" fmla="*/ 173 h 226"/>
                <a:gd name="T40" fmla="*/ 85 w 188"/>
                <a:gd name="T41" fmla="*/ 173 h 226"/>
                <a:gd name="T42" fmla="*/ 70 w 188"/>
                <a:gd name="T43" fmla="*/ 151 h 226"/>
                <a:gd name="T44" fmla="*/ 59 w 188"/>
                <a:gd name="T45" fmla="*/ 136 h 226"/>
                <a:gd name="T46" fmla="*/ 56 w 188"/>
                <a:gd name="T47" fmla="*/ 133 h 226"/>
                <a:gd name="T48" fmla="*/ 56 w 188"/>
                <a:gd name="T49" fmla="*/ 133 h 226"/>
                <a:gd name="T50" fmla="*/ 56 w 188"/>
                <a:gd name="T51" fmla="*/ 133 h 226"/>
                <a:gd name="T52" fmla="*/ 43 w 188"/>
                <a:gd name="T53" fmla="*/ 97 h 226"/>
                <a:gd name="T54" fmla="*/ 94 w 188"/>
                <a:gd name="T55" fmla="*/ 43 h 226"/>
                <a:gd name="T56" fmla="*/ 145 w 188"/>
                <a:gd name="T57" fmla="*/ 97 h 226"/>
                <a:gd name="T58" fmla="*/ 129 w 188"/>
                <a:gd name="T59" fmla="*/ 136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88" h="226">
                  <a:moveTo>
                    <a:pt x="94" y="0"/>
                  </a:moveTo>
                  <a:cubicBezTo>
                    <a:pt x="42" y="0"/>
                    <a:pt x="0" y="42"/>
                    <a:pt x="0" y="94"/>
                  </a:cubicBezTo>
                  <a:cubicBezTo>
                    <a:pt x="0" y="118"/>
                    <a:pt x="9" y="140"/>
                    <a:pt x="24" y="157"/>
                  </a:cubicBezTo>
                  <a:cubicBezTo>
                    <a:pt x="24" y="157"/>
                    <a:pt x="24" y="157"/>
                    <a:pt x="24" y="157"/>
                  </a:cubicBezTo>
                  <a:cubicBezTo>
                    <a:pt x="24" y="157"/>
                    <a:pt x="24" y="157"/>
                    <a:pt x="24" y="157"/>
                  </a:cubicBezTo>
                  <a:cubicBezTo>
                    <a:pt x="26" y="159"/>
                    <a:pt x="27" y="160"/>
                    <a:pt x="29" y="161"/>
                  </a:cubicBezTo>
                  <a:cubicBezTo>
                    <a:pt x="34" y="167"/>
                    <a:pt x="44" y="178"/>
                    <a:pt x="50" y="189"/>
                  </a:cubicBezTo>
                  <a:cubicBezTo>
                    <a:pt x="60" y="204"/>
                    <a:pt x="55" y="226"/>
                    <a:pt x="77" y="226"/>
                  </a:cubicBezTo>
                  <a:cubicBezTo>
                    <a:pt x="92" y="226"/>
                    <a:pt x="92" y="226"/>
                    <a:pt x="92" y="226"/>
                  </a:cubicBezTo>
                  <a:cubicBezTo>
                    <a:pt x="96" y="226"/>
                    <a:pt x="96" y="226"/>
                    <a:pt x="96" y="226"/>
                  </a:cubicBezTo>
                  <a:cubicBezTo>
                    <a:pt x="111" y="226"/>
                    <a:pt x="111" y="226"/>
                    <a:pt x="111" y="226"/>
                  </a:cubicBezTo>
                  <a:cubicBezTo>
                    <a:pt x="133" y="226"/>
                    <a:pt x="128" y="204"/>
                    <a:pt x="138" y="189"/>
                  </a:cubicBezTo>
                  <a:cubicBezTo>
                    <a:pt x="144" y="179"/>
                    <a:pt x="153" y="168"/>
                    <a:pt x="159" y="162"/>
                  </a:cubicBezTo>
                  <a:cubicBezTo>
                    <a:pt x="177" y="145"/>
                    <a:pt x="188" y="121"/>
                    <a:pt x="188" y="94"/>
                  </a:cubicBezTo>
                  <a:cubicBezTo>
                    <a:pt x="188" y="42"/>
                    <a:pt x="146" y="0"/>
                    <a:pt x="94" y="0"/>
                  </a:cubicBezTo>
                  <a:close/>
                  <a:moveTo>
                    <a:pt x="129" y="136"/>
                  </a:moveTo>
                  <a:cubicBezTo>
                    <a:pt x="126" y="140"/>
                    <a:pt x="121" y="145"/>
                    <a:pt x="118" y="151"/>
                  </a:cubicBezTo>
                  <a:cubicBezTo>
                    <a:pt x="112" y="160"/>
                    <a:pt x="115" y="173"/>
                    <a:pt x="103" y="173"/>
                  </a:cubicBezTo>
                  <a:cubicBezTo>
                    <a:pt x="95" y="173"/>
                    <a:pt x="95" y="173"/>
                    <a:pt x="95" y="173"/>
                  </a:cubicBezTo>
                  <a:cubicBezTo>
                    <a:pt x="93" y="173"/>
                    <a:pt x="93" y="173"/>
                    <a:pt x="93" y="173"/>
                  </a:cubicBezTo>
                  <a:cubicBezTo>
                    <a:pt x="85" y="173"/>
                    <a:pt x="85" y="173"/>
                    <a:pt x="85" y="173"/>
                  </a:cubicBezTo>
                  <a:cubicBezTo>
                    <a:pt x="73" y="173"/>
                    <a:pt x="76" y="160"/>
                    <a:pt x="70" y="151"/>
                  </a:cubicBezTo>
                  <a:cubicBezTo>
                    <a:pt x="67" y="145"/>
                    <a:pt x="62" y="139"/>
                    <a:pt x="59" y="136"/>
                  </a:cubicBezTo>
                  <a:cubicBezTo>
                    <a:pt x="58" y="135"/>
                    <a:pt x="57" y="134"/>
                    <a:pt x="56" y="133"/>
                  </a:cubicBezTo>
                  <a:cubicBezTo>
                    <a:pt x="56" y="133"/>
                    <a:pt x="56" y="133"/>
                    <a:pt x="56" y="133"/>
                  </a:cubicBezTo>
                  <a:cubicBezTo>
                    <a:pt x="56" y="133"/>
                    <a:pt x="56" y="133"/>
                    <a:pt x="56" y="133"/>
                  </a:cubicBezTo>
                  <a:cubicBezTo>
                    <a:pt x="48" y="123"/>
                    <a:pt x="43" y="111"/>
                    <a:pt x="43" y="97"/>
                  </a:cubicBezTo>
                  <a:cubicBezTo>
                    <a:pt x="43" y="67"/>
                    <a:pt x="66" y="43"/>
                    <a:pt x="94" y="43"/>
                  </a:cubicBezTo>
                  <a:cubicBezTo>
                    <a:pt x="122" y="43"/>
                    <a:pt x="145" y="67"/>
                    <a:pt x="145" y="97"/>
                  </a:cubicBezTo>
                  <a:cubicBezTo>
                    <a:pt x="145" y="112"/>
                    <a:pt x="139" y="126"/>
                    <a:pt x="129" y="136"/>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8" name="Freeform 86">
              <a:extLst>
                <a:ext uri="{FF2B5EF4-FFF2-40B4-BE49-F238E27FC236}">
                  <a16:creationId xmlns:a16="http://schemas.microsoft.com/office/drawing/2014/main" id="{898F1A87-9CAD-4789-9D01-5A5601E6313B}"/>
                </a:ext>
              </a:extLst>
            </p:cNvPr>
            <p:cNvSpPr>
              <a:spLocks/>
            </p:cNvSpPr>
            <p:nvPr/>
          </p:nvSpPr>
          <p:spPr bwMode="auto">
            <a:xfrm>
              <a:off x="5832" y="1619"/>
              <a:ext cx="154" cy="36"/>
            </a:xfrm>
            <a:custGeom>
              <a:avLst/>
              <a:gdLst>
                <a:gd name="T0" fmla="*/ 64 w 64"/>
                <a:gd name="T1" fmla="*/ 8 h 15"/>
                <a:gd name="T2" fmla="*/ 56 w 64"/>
                <a:gd name="T3" fmla="*/ 15 h 15"/>
                <a:gd name="T4" fmla="*/ 7 w 64"/>
                <a:gd name="T5" fmla="*/ 15 h 15"/>
                <a:gd name="T6" fmla="*/ 0 w 64"/>
                <a:gd name="T7" fmla="*/ 8 h 15"/>
                <a:gd name="T8" fmla="*/ 0 w 64"/>
                <a:gd name="T9" fmla="*/ 7 h 15"/>
                <a:gd name="T10" fmla="*/ 7 w 64"/>
                <a:gd name="T11" fmla="*/ 0 h 15"/>
                <a:gd name="T12" fmla="*/ 56 w 64"/>
                <a:gd name="T13" fmla="*/ 0 h 15"/>
                <a:gd name="T14" fmla="*/ 64 w 64"/>
                <a:gd name="T15" fmla="*/ 7 h 15"/>
                <a:gd name="T16" fmla="*/ 64 w 64"/>
                <a:gd name="T17" fmla="*/ 8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15">
                  <a:moveTo>
                    <a:pt x="64" y="8"/>
                  </a:moveTo>
                  <a:cubicBezTo>
                    <a:pt x="64" y="11"/>
                    <a:pt x="60" y="15"/>
                    <a:pt x="56" y="15"/>
                  </a:cubicBezTo>
                  <a:cubicBezTo>
                    <a:pt x="7" y="15"/>
                    <a:pt x="7" y="15"/>
                    <a:pt x="7" y="15"/>
                  </a:cubicBezTo>
                  <a:cubicBezTo>
                    <a:pt x="3" y="15"/>
                    <a:pt x="0" y="11"/>
                    <a:pt x="0" y="8"/>
                  </a:cubicBezTo>
                  <a:cubicBezTo>
                    <a:pt x="0" y="7"/>
                    <a:pt x="0" y="7"/>
                    <a:pt x="0" y="7"/>
                  </a:cubicBezTo>
                  <a:cubicBezTo>
                    <a:pt x="0" y="4"/>
                    <a:pt x="3" y="0"/>
                    <a:pt x="7" y="0"/>
                  </a:cubicBezTo>
                  <a:cubicBezTo>
                    <a:pt x="56" y="0"/>
                    <a:pt x="56" y="0"/>
                    <a:pt x="56" y="0"/>
                  </a:cubicBezTo>
                  <a:cubicBezTo>
                    <a:pt x="60" y="0"/>
                    <a:pt x="64" y="4"/>
                    <a:pt x="64" y="7"/>
                  </a:cubicBezTo>
                  <a:lnTo>
                    <a:pt x="64" y="8"/>
                  </a:ln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69" name="Freeform 87">
              <a:extLst>
                <a:ext uri="{FF2B5EF4-FFF2-40B4-BE49-F238E27FC236}">
                  <a16:creationId xmlns:a16="http://schemas.microsoft.com/office/drawing/2014/main" id="{E474B76E-9F43-4426-8C62-ECC450FC15E2}"/>
                </a:ext>
              </a:extLst>
            </p:cNvPr>
            <p:cNvSpPr>
              <a:spLocks/>
            </p:cNvSpPr>
            <p:nvPr/>
          </p:nvSpPr>
          <p:spPr bwMode="auto">
            <a:xfrm>
              <a:off x="5832" y="1662"/>
              <a:ext cx="154" cy="32"/>
            </a:xfrm>
            <a:custGeom>
              <a:avLst/>
              <a:gdLst>
                <a:gd name="T0" fmla="*/ 64 w 64"/>
                <a:gd name="T1" fmla="*/ 7 h 13"/>
                <a:gd name="T2" fmla="*/ 56 w 64"/>
                <a:gd name="T3" fmla="*/ 13 h 13"/>
                <a:gd name="T4" fmla="*/ 7 w 64"/>
                <a:gd name="T5" fmla="*/ 13 h 13"/>
                <a:gd name="T6" fmla="*/ 0 w 64"/>
                <a:gd name="T7" fmla="*/ 7 h 13"/>
                <a:gd name="T8" fmla="*/ 0 w 64"/>
                <a:gd name="T9" fmla="*/ 7 h 13"/>
                <a:gd name="T10" fmla="*/ 7 w 64"/>
                <a:gd name="T11" fmla="*/ 0 h 13"/>
                <a:gd name="T12" fmla="*/ 56 w 64"/>
                <a:gd name="T13" fmla="*/ 0 h 13"/>
                <a:gd name="T14" fmla="*/ 64 w 64"/>
                <a:gd name="T15" fmla="*/ 7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4" h="13">
                  <a:moveTo>
                    <a:pt x="64" y="7"/>
                  </a:moveTo>
                  <a:cubicBezTo>
                    <a:pt x="64" y="11"/>
                    <a:pt x="60" y="13"/>
                    <a:pt x="56" y="13"/>
                  </a:cubicBezTo>
                  <a:cubicBezTo>
                    <a:pt x="7" y="13"/>
                    <a:pt x="7" y="13"/>
                    <a:pt x="7" y="13"/>
                  </a:cubicBezTo>
                  <a:cubicBezTo>
                    <a:pt x="3" y="13"/>
                    <a:pt x="0" y="11"/>
                    <a:pt x="0" y="7"/>
                  </a:cubicBezTo>
                  <a:cubicBezTo>
                    <a:pt x="0" y="7"/>
                    <a:pt x="0" y="7"/>
                    <a:pt x="0" y="7"/>
                  </a:cubicBezTo>
                  <a:cubicBezTo>
                    <a:pt x="0" y="3"/>
                    <a:pt x="3" y="0"/>
                    <a:pt x="7" y="0"/>
                  </a:cubicBezTo>
                  <a:cubicBezTo>
                    <a:pt x="56" y="0"/>
                    <a:pt x="56" y="0"/>
                    <a:pt x="56" y="0"/>
                  </a:cubicBezTo>
                  <a:cubicBezTo>
                    <a:pt x="60" y="0"/>
                    <a:pt x="64" y="3"/>
                    <a:pt x="64" y="7"/>
                  </a:cubicBezTo>
                  <a:close/>
                </a:path>
              </a:pathLst>
            </a:cu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70" name="Oval 88">
              <a:extLst>
                <a:ext uri="{FF2B5EF4-FFF2-40B4-BE49-F238E27FC236}">
                  <a16:creationId xmlns:a16="http://schemas.microsoft.com/office/drawing/2014/main" id="{7E94D12D-72F5-420E-BB20-8C7B75D882F6}"/>
                </a:ext>
              </a:extLst>
            </p:cNvPr>
            <p:cNvSpPr>
              <a:spLocks noChangeArrowheads="1"/>
            </p:cNvSpPr>
            <p:nvPr/>
          </p:nvSpPr>
          <p:spPr bwMode="auto">
            <a:xfrm>
              <a:off x="5871" y="1667"/>
              <a:ext cx="74" cy="62"/>
            </a:xfrm>
            <a:prstGeom prst="ellipse">
              <a:avLst/>
            </a:prstGeom>
            <a:solidFill>
              <a:sysClr val="window" lastClr="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71" name="Rectangle 168">
            <a:extLst>
              <a:ext uri="{FF2B5EF4-FFF2-40B4-BE49-F238E27FC236}">
                <a16:creationId xmlns:a16="http://schemas.microsoft.com/office/drawing/2014/main" id="{DB9E3574-3168-4F0C-A3CE-0801D11D09E3}"/>
              </a:ext>
            </a:extLst>
          </p:cNvPr>
          <p:cNvSpPr/>
          <p:nvPr/>
        </p:nvSpPr>
        <p:spPr>
          <a:xfrm>
            <a:off x="8331970" y="2378198"/>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72" name="TextBox 169">
            <a:extLst>
              <a:ext uri="{FF2B5EF4-FFF2-40B4-BE49-F238E27FC236}">
                <a16:creationId xmlns:a16="http://schemas.microsoft.com/office/drawing/2014/main" id="{E1414222-5BA1-436B-842E-93EC46D94A6D}"/>
              </a:ext>
            </a:extLst>
          </p:cNvPr>
          <p:cNvSpPr txBox="1"/>
          <p:nvPr/>
        </p:nvSpPr>
        <p:spPr>
          <a:xfrm>
            <a:off x="8199903" y="2093321"/>
            <a:ext cx="2606804" cy="338554"/>
          </a:xfrm>
          <a:prstGeom prst="rect">
            <a:avLst/>
          </a:prstGeom>
          <a:noFill/>
        </p:spPr>
        <p:txBody>
          <a:bodyPr wrap="none" rtlCol="0">
            <a:spAutoFit/>
          </a:bodyPr>
          <a:lstStyle/>
          <a:p>
            <a:r>
              <a:rPr lang="en-GB"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 HEADING</a:t>
            </a:r>
            <a:endParaRPr lang="en-IN"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3" name="Rectangle 177">
            <a:extLst>
              <a:ext uri="{FF2B5EF4-FFF2-40B4-BE49-F238E27FC236}">
                <a16:creationId xmlns:a16="http://schemas.microsoft.com/office/drawing/2014/main" id="{9BEB6F29-D926-4E97-ABF9-2D909AAFA521}"/>
              </a:ext>
            </a:extLst>
          </p:cNvPr>
          <p:cNvSpPr/>
          <p:nvPr/>
        </p:nvSpPr>
        <p:spPr>
          <a:xfrm>
            <a:off x="8422440" y="5243448"/>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74" name="TextBox 178">
            <a:extLst>
              <a:ext uri="{FF2B5EF4-FFF2-40B4-BE49-F238E27FC236}">
                <a16:creationId xmlns:a16="http://schemas.microsoft.com/office/drawing/2014/main" id="{22E2D67E-B6D4-40F4-BD43-9D4A7C953EE4}"/>
              </a:ext>
            </a:extLst>
          </p:cNvPr>
          <p:cNvSpPr txBox="1"/>
          <p:nvPr/>
        </p:nvSpPr>
        <p:spPr>
          <a:xfrm>
            <a:off x="8290373" y="4958571"/>
            <a:ext cx="2606804" cy="338554"/>
          </a:xfrm>
          <a:prstGeom prst="rect">
            <a:avLst/>
          </a:prstGeom>
          <a:noFill/>
        </p:spPr>
        <p:txBody>
          <a:bodyPr wrap="none" rtlCol="0">
            <a:spAutoFit/>
          </a:bodyPr>
          <a:lstStyle/>
          <a:p>
            <a:r>
              <a:rPr lang="en-GB"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 HEADING</a:t>
            </a:r>
            <a:endParaRPr lang="en-IN"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5" name="Rectangle 179">
            <a:extLst>
              <a:ext uri="{FF2B5EF4-FFF2-40B4-BE49-F238E27FC236}">
                <a16:creationId xmlns:a16="http://schemas.microsoft.com/office/drawing/2014/main" id="{8DC9EE49-B385-4C51-B08D-F8403867D384}"/>
              </a:ext>
            </a:extLst>
          </p:cNvPr>
          <p:cNvSpPr/>
          <p:nvPr/>
        </p:nvSpPr>
        <p:spPr>
          <a:xfrm>
            <a:off x="1342122" y="5235640"/>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76" name="TextBox 180">
            <a:extLst>
              <a:ext uri="{FF2B5EF4-FFF2-40B4-BE49-F238E27FC236}">
                <a16:creationId xmlns:a16="http://schemas.microsoft.com/office/drawing/2014/main" id="{2198911D-28DA-4C57-9BD4-B43AE3941E46}"/>
              </a:ext>
            </a:extLst>
          </p:cNvPr>
          <p:cNvSpPr txBox="1"/>
          <p:nvPr/>
        </p:nvSpPr>
        <p:spPr>
          <a:xfrm>
            <a:off x="1210055" y="4950763"/>
            <a:ext cx="2606804" cy="338554"/>
          </a:xfrm>
          <a:prstGeom prst="rect">
            <a:avLst/>
          </a:prstGeom>
          <a:noFill/>
        </p:spPr>
        <p:txBody>
          <a:bodyPr wrap="none" rtlCol="0">
            <a:spAutoFit/>
          </a:bodyPr>
          <a:lstStyle/>
          <a:p>
            <a:r>
              <a:rPr lang="en-GB"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 HEADING</a:t>
            </a:r>
            <a:endParaRPr lang="en-IN"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77" name="Rectangle 181">
            <a:extLst>
              <a:ext uri="{FF2B5EF4-FFF2-40B4-BE49-F238E27FC236}">
                <a16:creationId xmlns:a16="http://schemas.microsoft.com/office/drawing/2014/main" id="{5DEB29E2-1CB7-47AB-B6AB-49FC664BAF4A}"/>
              </a:ext>
            </a:extLst>
          </p:cNvPr>
          <p:cNvSpPr/>
          <p:nvPr/>
        </p:nvSpPr>
        <p:spPr>
          <a:xfrm>
            <a:off x="1234438" y="2431265"/>
            <a:ext cx="2388400" cy="616836"/>
          </a:xfrm>
          <a:prstGeom prst="rect">
            <a:avLst/>
          </a:prstGeom>
        </p:spPr>
        <p:txBody>
          <a:bodyPr wrap="square">
            <a:spAutoFit/>
          </a:bodyPr>
          <a:lstStyle/>
          <a:p>
            <a:pPr algn="ctr">
              <a:lnSpc>
                <a:spcPct val="150000"/>
              </a:lnSpc>
            </a:pP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78" name="TextBox 182">
            <a:extLst>
              <a:ext uri="{FF2B5EF4-FFF2-40B4-BE49-F238E27FC236}">
                <a16:creationId xmlns:a16="http://schemas.microsoft.com/office/drawing/2014/main" id="{15E49C4E-0774-471F-AAD5-91EEF14A0D24}"/>
              </a:ext>
            </a:extLst>
          </p:cNvPr>
          <p:cNvSpPr txBox="1"/>
          <p:nvPr/>
        </p:nvSpPr>
        <p:spPr>
          <a:xfrm>
            <a:off x="1102371" y="2146388"/>
            <a:ext cx="2606804" cy="338554"/>
          </a:xfrm>
          <a:prstGeom prst="rect">
            <a:avLst/>
          </a:prstGeom>
          <a:noFill/>
        </p:spPr>
        <p:txBody>
          <a:bodyPr wrap="none" rtlCol="0">
            <a:spAutoFit/>
          </a:bodyPr>
          <a:lstStyle/>
          <a:p>
            <a:r>
              <a:rPr lang="en-GB"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rPr>
              <a:t>INFOGRAPHIC HEADING</a:t>
            </a:r>
            <a:endParaRPr lang="en-IN" sz="1600" b="1" dirty="0">
              <a:solidFill>
                <a:schemeClr val="tx1">
                  <a:lumMod val="65000"/>
                  <a:lumOff val="35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013091963"/>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8"/>
                                        </p:tgtEl>
                                        <p:attrNameLst>
                                          <p:attrName>style.visibility</p:attrName>
                                        </p:attrNameLst>
                                      </p:cBhvr>
                                      <p:to>
                                        <p:strVal val="visible"/>
                                      </p:to>
                                    </p:set>
                                    <p:animEffect transition="in" filter="wipe(left)">
                                      <p:cBhvr>
                                        <p:cTn id="7" dur="500"/>
                                        <p:tgtEl>
                                          <p:spTgt spid="38"/>
                                        </p:tgtEl>
                                      </p:cBhvr>
                                    </p:animEffect>
                                  </p:childTnLst>
                                </p:cTn>
                              </p:par>
                            </p:childTnLst>
                          </p:cTn>
                        </p:par>
                        <p:par>
                          <p:cTn id="8" fill="hold">
                            <p:stCondLst>
                              <p:cond delay="500"/>
                            </p:stCondLst>
                            <p:childTnLst>
                              <p:par>
                                <p:cTn id="9" presetID="22" presetClass="entr" presetSubtype="2" fill="hold" grpId="0" nodeType="afterEffect">
                                  <p:stCondLst>
                                    <p:cond delay="0"/>
                                  </p:stCondLst>
                                  <p:childTnLst>
                                    <p:set>
                                      <p:cBhvr>
                                        <p:cTn id="10" dur="1" fill="hold">
                                          <p:stCondLst>
                                            <p:cond delay="0"/>
                                          </p:stCondLst>
                                        </p:cTn>
                                        <p:tgtEl>
                                          <p:spTgt spid="39"/>
                                        </p:tgtEl>
                                        <p:attrNameLst>
                                          <p:attrName>style.visibility</p:attrName>
                                        </p:attrNameLst>
                                      </p:cBhvr>
                                      <p:to>
                                        <p:strVal val="visible"/>
                                      </p:to>
                                    </p:set>
                                    <p:animEffect transition="in" filter="wipe(right)">
                                      <p:cBhvr>
                                        <p:cTn id="11" dur="500"/>
                                        <p:tgtEl>
                                          <p:spTgt spid="39"/>
                                        </p:tgtEl>
                                      </p:cBhvr>
                                    </p:animEffect>
                                  </p:childTnLst>
                                </p:cTn>
                              </p:par>
                            </p:childTnLst>
                          </p:cTn>
                        </p:par>
                        <p:par>
                          <p:cTn id="12" fill="hold">
                            <p:stCondLst>
                              <p:cond delay="1000"/>
                            </p:stCondLst>
                            <p:childTnLst>
                              <p:par>
                                <p:cTn id="13" presetID="21" presetClass="entr" presetSubtype="1" fill="hold" nodeType="afterEffect">
                                  <p:stCondLst>
                                    <p:cond delay="0"/>
                                  </p:stCondLst>
                                  <p:childTnLst>
                                    <p:set>
                                      <p:cBhvr>
                                        <p:cTn id="14" dur="1" fill="hold">
                                          <p:stCondLst>
                                            <p:cond delay="0"/>
                                          </p:stCondLst>
                                        </p:cTn>
                                        <p:tgtEl>
                                          <p:spTgt spid="40"/>
                                        </p:tgtEl>
                                        <p:attrNameLst>
                                          <p:attrName>style.visibility</p:attrName>
                                        </p:attrNameLst>
                                      </p:cBhvr>
                                      <p:to>
                                        <p:strVal val="visible"/>
                                      </p:to>
                                    </p:set>
                                    <p:animEffect transition="in" filter="wheel(1)">
                                      <p:cBhvr>
                                        <p:cTn id="15" dur="500"/>
                                        <p:tgtEl>
                                          <p:spTgt spid="40"/>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65"/>
                                        </p:tgtEl>
                                        <p:attrNameLst>
                                          <p:attrName>style.visibility</p:attrName>
                                        </p:attrNameLst>
                                      </p:cBhvr>
                                      <p:to>
                                        <p:strVal val="visible"/>
                                      </p:to>
                                    </p:set>
                                    <p:animEffect transition="in" filter="fade">
                                      <p:cBhvr>
                                        <p:cTn id="19" dur="500"/>
                                        <p:tgtEl>
                                          <p:spTgt spid="65"/>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3"/>
                                        </p:tgtEl>
                                        <p:attrNameLst>
                                          <p:attrName>style.visibility</p:attrName>
                                        </p:attrNameLst>
                                      </p:cBhvr>
                                      <p:to>
                                        <p:strVal val="visible"/>
                                      </p:to>
                                    </p:set>
                                    <p:animEffect transition="in" filter="fade">
                                      <p:cBhvr>
                                        <p:cTn id="23" dur="500"/>
                                        <p:tgtEl>
                                          <p:spTgt spid="53"/>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54"/>
                                        </p:tgtEl>
                                        <p:attrNameLst>
                                          <p:attrName>style.visibility</p:attrName>
                                        </p:attrNameLst>
                                      </p:cBhvr>
                                      <p:to>
                                        <p:strVal val="visible"/>
                                      </p:to>
                                    </p:set>
                                    <p:animEffect transition="in" filter="fade">
                                      <p:cBhvr>
                                        <p:cTn id="27" dur="500"/>
                                        <p:tgtEl>
                                          <p:spTgt spid="54"/>
                                        </p:tgtEl>
                                      </p:cBhvr>
                                    </p:animEffect>
                                  </p:childTnLst>
                                </p:cTn>
                              </p:par>
                            </p:childTnLst>
                          </p:cTn>
                        </p:par>
                        <p:par>
                          <p:cTn id="28" fill="hold">
                            <p:stCondLst>
                              <p:cond delay="3000"/>
                            </p:stCondLst>
                            <p:childTnLst>
                              <p:par>
                                <p:cTn id="29" presetID="10" presetClass="entr" presetSubtype="0" fill="hold" nodeType="afterEffect">
                                  <p:stCondLst>
                                    <p:cond delay="0"/>
                                  </p:stCondLst>
                                  <p:childTnLst>
                                    <p:set>
                                      <p:cBhvr>
                                        <p:cTn id="30" dur="1" fill="hold">
                                          <p:stCondLst>
                                            <p:cond delay="0"/>
                                          </p:stCondLst>
                                        </p:cTn>
                                        <p:tgtEl>
                                          <p:spTgt spid="61"/>
                                        </p:tgtEl>
                                        <p:attrNameLst>
                                          <p:attrName>style.visibility</p:attrName>
                                        </p:attrNameLst>
                                      </p:cBhvr>
                                      <p:to>
                                        <p:strVal val="visible"/>
                                      </p:to>
                                    </p:set>
                                    <p:animEffect transition="in" filter="fade">
                                      <p:cBhvr>
                                        <p:cTn id="31" dur="500"/>
                                        <p:tgtEl>
                                          <p:spTgt spid="61"/>
                                        </p:tgtEl>
                                      </p:cBhvr>
                                    </p:animEffect>
                                  </p:childTnLst>
                                </p:cTn>
                              </p:par>
                            </p:childTnLst>
                          </p:cTn>
                        </p:par>
                        <p:par>
                          <p:cTn id="32" fill="hold">
                            <p:stCondLst>
                              <p:cond delay="3500"/>
                            </p:stCondLst>
                            <p:childTnLst>
                              <p:par>
                                <p:cTn id="33" presetID="18" presetClass="entr" presetSubtype="6" fill="hold" grpId="0" nodeType="afterEffect">
                                  <p:stCondLst>
                                    <p:cond delay="0"/>
                                  </p:stCondLst>
                                  <p:childTnLst>
                                    <p:set>
                                      <p:cBhvr>
                                        <p:cTn id="34" dur="1" fill="hold">
                                          <p:stCondLst>
                                            <p:cond delay="0"/>
                                          </p:stCondLst>
                                        </p:cTn>
                                        <p:tgtEl>
                                          <p:spTgt spid="78"/>
                                        </p:tgtEl>
                                        <p:attrNameLst>
                                          <p:attrName>style.visibility</p:attrName>
                                        </p:attrNameLst>
                                      </p:cBhvr>
                                      <p:to>
                                        <p:strVal val="visible"/>
                                      </p:to>
                                    </p:set>
                                    <p:animEffect transition="in" filter="strips(downRight)">
                                      <p:cBhvr>
                                        <p:cTn id="35" dur="500"/>
                                        <p:tgtEl>
                                          <p:spTgt spid="78"/>
                                        </p:tgtEl>
                                      </p:cBhvr>
                                    </p:animEffect>
                                  </p:childTnLst>
                                </p:cTn>
                              </p:par>
                            </p:childTnLst>
                          </p:cTn>
                        </p:par>
                        <p:par>
                          <p:cTn id="36" fill="hold">
                            <p:stCondLst>
                              <p:cond delay="4000"/>
                            </p:stCondLst>
                            <p:childTnLst>
                              <p:par>
                                <p:cTn id="37" presetID="18" presetClass="entr" presetSubtype="6" fill="hold" grpId="0" nodeType="afterEffect">
                                  <p:stCondLst>
                                    <p:cond delay="0"/>
                                  </p:stCondLst>
                                  <p:childTnLst>
                                    <p:set>
                                      <p:cBhvr>
                                        <p:cTn id="38" dur="1" fill="hold">
                                          <p:stCondLst>
                                            <p:cond delay="0"/>
                                          </p:stCondLst>
                                        </p:cTn>
                                        <p:tgtEl>
                                          <p:spTgt spid="77"/>
                                        </p:tgtEl>
                                        <p:attrNameLst>
                                          <p:attrName>style.visibility</p:attrName>
                                        </p:attrNameLst>
                                      </p:cBhvr>
                                      <p:to>
                                        <p:strVal val="visible"/>
                                      </p:to>
                                    </p:set>
                                    <p:animEffect transition="in" filter="strips(downRight)">
                                      <p:cBhvr>
                                        <p:cTn id="39" dur="500"/>
                                        <p:tgtEl>
                                          <p:spTgt spid="77"/>
                                        </p:tgtEl>
                                      </p:cBhvr>
                                    </p:animEffect>
                                  </p:childTnLst>
                                </p:cTn>
                              </p:par>
                            </p:childTnLst>
                          </p:cTn>
                        </p:par>
                        <p:par>
                          <p:cTn id="40" fill="hold">
                            <p:stCondLst>
                              <p:cond delay="4500"/>
                            </p:stCondLst>
                            <p:childTnLst>
                              <p:par>
                                <p:cTn id="41" presetID="18" presetClass="entr" presetSubtype="6" fill="hold" grpId="0" nodeType="afterEffect">
                                  <p:stCondLst>
                                    <p:cond delay="0"/>
                                  </p:stCondLst>
                                  <p:childTnLst>
                                    <p:set>
                                      <p:cBhvr>
                                        <p:cTn id="42" dur="1" fill="hold">
                                          <p:stCondLst>
                                            <p:cond delay="0"/>
                                          </p:stCondLst>
                                        </p:cTn>
                                        <p:tgtEl>
                                          <p:spTgt spid="72"/>
                                        </p:tgtEl>
                                        <p:attrNameLst>
                                          <p:attrName>style.visibility</p:attrName>
                                        </p:attrNameLst>
                                      </p:cBhvr>
                                      <p:to>
                                        <p:strVal val="visible"/>
                                      </p:to>
                                    </p:set>
                                    <p:animEffect transition="in" filter="strips(downRight)">
                                      <p:cBhvr>
                                        <p:cTn id="43" dur="500"/>
                                        <p:tgtEl>
                                          <p:spTgt spid="72"/>
                                        </p:tgtEl>
                                      </p:cBhvr>
                                    </p:animEffect>
                                  </p:childTnLst>
                                </p:cTn>
                              </p:par>
                            </p:childTnLst>
                          </p:cTn>
                        </p:par>
                        <p:par>
                          <p:cTn id="44" fill="hold">
                            <p:stCondLst>
                              <p:cond delay="5000"/>
                            </p:stCondLst>
                            <p:childTnLst>
                              <p:par>
                                <p:cTn id="45" presetID="18" presetClass="entr" presetSubtype="6" fill="hold" grpId="0" nodeType="afterEffect">
                                  <p:stCondLst>
                                    <p:cond delay="0"/>
                                  </p:stCondLst>
                                  <p:childTnLst>
                                    <p:set>
                                      <p:cBhvr>
                                        <p:cTn id="46" dur="1" fill="hold">
                                          <p:stCondLst>
                                            <p:cond delay="0"/>
                                          </p:stCondLst>
                                        </p:cTn>
                                        <p:tgtEl>
                                          <p:spTgt spid="71"/>
                                        </p:tgtEl>
                                        <p:attrNameLst>
                                          <p:attrName>style.visibility</p:attrName>
                                        </p:attrNameLst>
                                      </p:cBhvr>
                                      <p:to>
                                        <p:strVal val="visible"/>
                                      </p:to>
                                    </p:set>
                                    <p:animEffect transition="in" filter="strips(downRight)">
                                      <p:cBhvr>
                                        <p:cTn id="47" dur="500"/>
                                        <p:tgtEl>
                                          <p:spTgt spid="71"/>
                                        </p:tgtEl>
                                      </p:cBhvr>
                                    </p:animEffect>
                                  </p:childTnLst>
                                </p:cTn>
                              </p:par>
                            </p:childTnLst>
                          </p:cTn>
                        </p:par>
                        <p:par>
                          <p:cTn id="48" fill="hold">
                            <p:stCondLst>
                              <p:cond delay="5500"/>
                            </p:stCondLst>
                            <p:childTnLst>
                              <p:par>
                                <p:cTn id="49" presetID="18" presetClass="entr" presetSubtype="6" fill="hold" grpId="0" nodeType="afterEffect">
                                  <p:stCondLst>
                                    <p:cond delay="0"/>
                                  </p:stCondLst>
                                  <p:childTnLst>
                                    <p:set>
                                      <p:cBhvr>
                                        <p:cTn id="50" dur="1" fill="hold">
                                          <p:stCondLst>
                                            <p:cond delay="0"/>
                                          </p:stCondLst>
                                        </p:cTn>
                                        <p:tgtEl>
                                          <p:spTgt spid="74"/>
                                        </p:tgtEl>
                                        <p:attrNameLst>
                                          <p:attrName>style.visibility</p:attrName>
                                        </p:attrNameLst>
                                      </p:cBhvr>
                                      <p:to>
                                        <p:strVal val="visible"/>
                                      </p:to>
                                    </p:set>
                                    <p:animEffect transition="in" filter="strips(downRight)">
                                      <p:cBhvr>
                                        <p:cTn id="51" dur="500"/>
                                        <p:tgtEl>
                                          <p:spTgt spid="74"/>
                                        </p:tgtEl>
                                      </p:cBhvr>
                                    </p:animEffect>
                                  </p:childTnLst>
                                </p:cTn>
                              </p:par>
                            </p:childTnLst>
                          </p:cTn>
                        </p:par>
                        <p:par>
                          <p:cTn id="52" fill="hold">
                            <p:stCondLst>
                              <p:cond delay="6000"/>
                            </p:stCondLst>
                            <p:childTnLst>
                              <p:par>
                                <p:cTn id="53" presetID="18" presetClass="entr" presetSubtype="6" fill="hold" grpId="0" nodeType="afterEffect">
                                  <p:stCondLst>
                                    <p:cond delay="0"/>
                                  </p:stCondLst>
                                  <p:childTnLst>
                                    <p:set>
                                      <p:cBhvr>
                                        <p:cTn id="54" dur="1" fill="hold">
                                          <p:stCondLst>
                                            <p:cond delay="0"/>
                                          </p:stCondLst>
                                        </p:cTn>
                                        <p:tgtEl>
                                          <p:spTgt spid="73"/>
                                        </p:tgtEl>
                                        <p:attrNameLst>
                                          <p:attrName>style.visibility</p:attrName>
                                        </p:attrNameLst>
                                      </p:cBhvr>
                                      <p:to>
                                        <p:strVal val="visible"/>
                                      </p:to>
                                    </p:set>
                                    <p:animEffect transition="in" filter="strips(downRight)">
                                      <p:cBhvr>
                                        <p:cTn id="55" dur="500"/>
                                        <p:tgtEl>
                                          <p:spTgt spid="73"/>
                                        </p:tgtEl>
                                      </p:cBhvr>
                                    </p:animEffect>
                                  </p:childTnLst>
                                </p:cTn>
                              </p:par>
                            </p:childTnLst>
                          </p:cTn>
                        </p:par>
                        <p:par>
                          <p:cTn id="56" fill="hold">
                            <p:stCondLst>
                              <p:cond delay="6500"/>
                            </p:stCondLst>
                            <p:childTnLst>
                              <p:par>
                                <p:cTn id="57" presetID="18" presetClass="entr" presetSubtype="6" fill="hold" grpId="0" nodeType="afterEffect">
                                  <p:stCondLst>
                                    <p:cond delay="0"/>
                                  </p:stCondLst>
                                  <p:childTnLst>
                                    <p:set>
                                      <p:cBhvr>
                                        <p:cTn id="58" dur="1" fill="hold">
                                          <p:stCondLst>
                                            <p:cond delay="0"/>
                                          </p:stCondLst>
                                        </p:cTn>
                                        <p:tgtEl>
                                          <p:spTgt spid="76"/>
                                        </p:tgtEl>
                                        <p:attrNameLst>
                                          <p:attrName>style.visibility</p:attrName>
                                        </p:attrNameLst>
                                      </p:cBhvr>
                                      <p:to>
                                        <p:strVal val="visible"/>
                                      </p:to>
                                    </p:set>
                                    <p:animEffect transition="in" filter="strips(downRight)">
                                      <p:cBhvr>
                                        <p:cTn id="59" dur="500"/>
                                        <p:tgtEl>
                                          <p:spTgt spid="76"/>
                                        </p:tgtEl>
                                      </p:cBhvr>
                                    </p:animEffect>
                                  </p:childTnLst>
                                </p:cTn>
                              </p:par>
                            </p:childTnLst>
                          </p:cTn>
                        </p:par>
                        <p:par>
                          <p:cTn id="60" fill="hold">
                            <p:stCondLst>
                              <p:cond delay="7000"/>
                            </p:stCondLst>
                            <p:childTnLst>
                              <p:par>
                                <p:cTn id="61" presetID="18" presetClass="entr" presetSubtype="6" fill="hold" grpId="0" nodeType="afterEffect">
                                  <p:stCondLst>
                                    <p:cond delay="0"/>
                                  </p:stCondLst>
                                  <p:childTnLst>
                                    <p:set>
                                      <p:cBhvr>
                                        <p:cTn id="62" dur="1" fill="hold">
                                          <p:stCondLst>
                                            <p:cond delay="0"/>
                                          </p:stCondLst>
                                        </p:cTn>
                                        <p:tgtEl>
                                          <p:spTgt spid="75"/>
                                        </p:tgtEl>
                                        <p:attrNameLst>
                                          <p:attrName>style.visibility</p:attrName>
                                        </p:attrNameLst>
                                      </p:cBhvr>
                                      <p:to>
                                        <p:strVal val="visible"/>
                                      </p:to>
                                    </p:set>
                                    <p:animEffect transition="in" filter="strips(downRight)">
                                      <p:cBhvr>
                                        <p:cTn id="63"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P spid="53" grpId="0" animBg="1"/>
      <p:bldP spid="71" grpId="0"/>
      <p:bldP spid="72" grpId="0"/>
      <p:bldP spid="73" grpId="0"/>
      <p:bldP spid="74" grpId="0"/>
      <p:bldP spid="75" grpId="0"/>
      <p:bldP spid="76" grpId="0"/>
      <p:bldP spid="77" grpId="0"/>
      <p:bldP spid="78"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79" name="Group 1">
            <a:extLst>
              <a:ext uri="{FF2B5EF4-FFF2-40B4-BE49-F238E27FC236}">
                <a16:creationId xmlns:a16="http://schemas.microsoft.com/office/drawing/2014/main" id="{254EBA7B-32E7-4FFA-8D0F-7BDCC1930D8B}"/>
              </a:ext>
            </a:extLst>
          </p:cNvPr>
          <p:cNvGrpSpPr/>
          <p:nvPr/>
        </p:nvGrpSpPr>
        <p:grpSpPr>
          <a:xfrm>
            <a:off x="1" y="1557346"/>
            <a:ext cx="5212960" cy="1643070"/>
            <a:chOff x="1" y="1557346"/>
            <a:chExt cx="5212960" cy="1643070"/>
          </a:xfrm>
        </p:grpSpPr>
        <p:sp>
          <p:nvSpPr>
            <p:cNvPr id="80" name="Rectangle 391">
              <a:extLst>
                <a:ext uri="{FF2B5EF4-FFF2-40B4-BE49-F238E27FC236}">
                  <a16:creationId xmlns:a16="http://schemas.microsoft.com/office/drawing/2014/main" id="{C653BD8C-2603-439B-A361-F3892FC43582}"/>
                </a:ext>
              </a:extLst>
            </p:cNvPr>
            <p:cNvSpPr>
              <a:spLocks noChangeArrowheads="1"/>
            </p:cNvSpPr>
            <p:nvPr/>
          </p:nvSpPr>
          <p:spPr bwMode="auto">
            <a:xfrm>
              <a:off x="1" y="1557346"/>
              <a:ext cx="4019554" cy="881067"/>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1" name="Freeform 392">
              <a:extLst>
                <a:ext uri="{FF2B5EF4-FFF2-40B4-BE49-F238E27FC236}">
                  <a16:creationId xmlns:a16="http://schemas.microsoft.com/office/drawing/2014/main" id="{50CF8527-8DD9-46C8-A98E-0BC977580220}"/>
                </a:ext>
              </a:extLst>
            </p:cNvPr>
            <p:cNvSpPr>
              <a:spLocks/>
            </p:cNvSpPr>
            <p:nvPr/>
          </p:nvSpPr>
          <p:spPr bwMode="auto">
            <a:xfrm>
              <a:off x="4019555" y="1557346"/>
              <a:ext cx="860426" cy="1643070"/>
            </a:xfrm>
            <a:custGeom>
              <a:avLst/>
              <a:gdLst>
                <a:gd name="T0" fmla="*/ 0 w 542"/>
                <a:gd name="T1" fmla="*/ 0 h 1035"/>
                <a:gd name="T2" fmla="*/ 0 w 542"/>
                <a:gd name="T3" fmla="*/ 555 h 1035"/>
                <a:gd name="T4" fmla="*/ 538 w 542"/>
                <a:gd name="T5" fmla="*/ 1035 h 1035"/>
                <a:gd name="T6" fmla="*/ 542 w 542"/>
                <a:gd name="T7" fmla="*/ 858 h 1035"/>
                <a:gd name="T8" fmla="*/ 0 w 542"/>
                <a:gd name="T9" fmla="*/ 0 h 1035"/>
              </a:gdLst>
              <a:ahLst/>
              <a:cxnLst>
                <a:cxn ang="0">
                  <a:pos x="T0" y="T1"/>
                </a:cxn>
                <a:cxn ang="0">
                  <a:pos x="T2" y="T3"/>
                </a:cxn>
                <a:cxn ang="0">
                  <a:pos x="T4" y="T5"/>
                </a:cxn>
                <a:cxn ang="0">
                  <a:pos x="T6" y="T7"/>
                </a:cxn>
                <a:cxn ang="0">
                  <a:pos x="T8" y="T9"/>
                </a:cxn>
              </a:cxnLst>
              <a:rect l="0" t="0" r="r" b="b"/>
              <a:pathLst>
                <a:path w="542" h="1035">
                  <a:moveTo>
                    <a:pt x="0" y="0"/>
                  </a:moveTo>
                  <a:lnTo>
                    <a:pt x="0" y="555"/>
                  </a:lnTo>
                  <a:lnTo>
                    <a:pt x="538" y="1035"/>
                  </a:lnTo>
                  <a:lnTo>
                    <a:pt x="542" y="858"/>
                  </a:lnTo>
                  <a:lnTo>
                    <a:pt x="0" y="0"/>
                  </a:lnTo>
                  <a:close/>
                </a:path>
              </a:pathLst>
            </a:custGeom>
            <a:solidFill>
              <a:schemeClr val="accent1">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2" name="Rectangle 393">
              <a:extLst>
                <a:ext uri="{FF2B5EF4-FFF2-40B4-BE49-F238E27FC236}">
                  <a16:creationId xmlns:a16="http://schemas.microsoft.com/office/drawing/2014/main" id="{C32353CB-695E-4597-BBDA-1704138A67C3}"/>
                </a:ext>
              </a:extLst>
            </p:cNvPr>
            <p:cNvSpPr>
              <a:spLocks noChangeArrowheads="1"/>
            </p:cNvSpPr>
            <p:nvPr/>
          </p:nvSpPr>
          <p:spPr bwMode="auto">
            <a:xfrm>
              <a:off x="4870850" y="2921015"/>
              <a:ext cx="342111" cy="276226"/>
            </a:xfrm>
            <a:prstGeom prst="rect">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83" name="Group 3">
            <a:extLst>
              <a:ext uri="{FF2B5EF4-FFF2-40B4-BE49-F238E27FC236}">
                <a16:creationId xmlns:a16="http://schemas.microsoft.com/office/drawing/2014/main" id="{522E0CA8-1ECF-45FF-A90B-CD7E6F5846E5}"/>
              </a:ext>
            </a:extLst>
          </p:cNvPr>
          <p:cNvGrpSpPr/>
          <p:nvPr/>
        </p:nvGrpSpPr>
        <p:grpSpPr>
          <a:xfrm>
            <a:off x="1" y="2722576"/>
            <a:ext cx="5180822" cy="962806"/>
            <a:chOff x="1" y="2722576"/>
            <a:chExt cx="5180822" cy="962806"/>
          </a:xfrm>
        </p:grpSpPr>
        <p:sp>
          <p:nvSpPr>
            <p:cNvPr id="84" name="Rectangle 394">
              <a:extLst>
                <a:ext uri="{FF2B5EF4-FFF2-40B4-BE49-F238E27FC236}">
                  <a16:creationId xmlns:a16="http://schemas.microsoft.com/office/drawing/2014/main" id="{4EA0DB76-3F5F-4EB0-836B-4939FCC097E2}"/>
                </a:ext>
              </a:extLst>
            </p:cNvPr>
            <p:cNvSpPr>
              <a:spLocks noChangeArrowheads="1"/>
            </p:cNvSpPr>
            <p:nvPr/>
          </p:nvSpPr>
          <p:spPr bwMode="auto">
            <a:xfrm>
              <a:off x="1" y="2722576"/>
              <a:ext cx="4019554" cy="881067"/>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5" name="Freeform 395">
              <a:extLst>
                <a:ext uri="{FF2B5EF4-FFF2-40B4-BE49-F238E27FC236}">
                  <a16:creationId xmlns:a16="http://schemas.microsoft.com/office/drawing/2014/main" id="{696F2883-9291-4862-A74E-3CA346B19B44}"/>
                </a:ext>
              </a:extLst>
            </p:cNvPr>
            <p:cNvSpPr>
              <a:spLocks/>
            </p:cNvSpPr>
            <p:nvPr/>
          </p:nvSpPr>
          <p:spPr bwMode="auto">
            <a:xfrm>
              <a:off x="4019555" y="2722576"/>
              <a:ext cx="854076" cy="960442"/>
            </a:xfrm>
            <a:custGeom>
              <a:avLst/>
              <a:gdLst>
                <a:gd name="T0" fmla="*/ 0 w 538"/>
                <a:gd name="T1" fmla="*/ 555 h 605"/>
                <a:gd name="T2" fmla="*/ 0 w 538"/>
                <a:gd name="T3" fmla="*/ 0 h 605"/>
                <a:gd name="T4" fmla="*/ 538 w 538"/>
                <a:gd name="T5" fmla="*/ 431 h 605"/>
                <a:gd name="T6" fmla="*/ 538 w 538"/>
                <a:gd name="T7" fmla="*/ 605 h 605"/>
                <a:gd name="T8" fmla="*/ 0 w 538"/>
                <a:gd name="T9" fmla="*/ 555 h 605"/>
              </a:gdLst>
              <a:ahLst/>
              <a:cxnLst>
                <a:cxn ang="0">
                  <a:pos x="T0" y="T1"/>
                </a:cxn>
                <a:cxn ang="0">
                  <a:pos x="T2" y="T3"/>
                </a:cxn>
                <a:cxn ang="0">
                  <a:pos x="T4" y="T5"/>
                </a:cxn>
                <a:cxn ang="0">
                  <a:pos x="T6" y="T7"/>
                </a:cxn>
                <a:cxn ang="0">
                  <a:pos x="T8" y="T9"/>
                </a:cxn>
              </a:cxnLst>
              <a:rect l="0" t="0" r="r" b="b"/>
              <a:pathLst>
                <a:path w="538" h="605">
                  <a:moveTo>
                    <a:pt x="0" y="555"/>
                  </a:moveTo>
                  <a:lnTo>
                    <a:pt x="0" y="0"/>
                  </a:lnTo>
                  <a:lnTo>
                    <a:pt x="538" y="431"/>
                  </a:lnTo>
                  <a:lnTo>
                    <a:pt x="538" y="605"/>
                  </a:lnTo>
                  <a:lnTo>
                    <a:pt x="0" y="555"/>
                  </a:lnTo>
                  <a:close/>
                </a:path>
              </a:pathLst>
            </a:custGeom>
            <a:solidFill>
              <a:schemeClr val="accent2">
                <a:lumMod val="75000"/>
              </a:schemeClr>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86" name="Rectangle 396">
              <a:extLst>
                <a:ext uri="{FF2B5EF4-FFF2-40B4-BE49-F238E27FC236}">
                  <a16:creationId xmlns:a16="http://schemas.microsoft.com/office/drawing/2014/main" id="{6F6AD7F9-C134-46C4-8801-6A2B5039A49B}"/>
                </a:ext>
              </a:extLst>
            </p:cNvPr>
            <p:cNvSpPr>
              <a:spLocks noChangeArrowheads="1"/>
            </p:cNvSpPr>
            <p:nvPr/>
          </p:nvSpPr>
          <p:spPr bwMode="auto">
            <a:xfrm>
              <a:off x="4874435" y="3409156"/>
              <a:ext cx="306388" cy="276226"/>
            </a:xfrm>
            <a:prstGeom prst="rect">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grpSp>
        <p:nvGrpSpPr>
          <p:cNvPr id="87" name="Group 4">
            <a:extLst>
              <a:ext uri="{FF2B5EF4-FFF2-40B4-BE49-F238E27FC236}">
                <a16:creationId xmlns:a16="http://schemas.microsoft.com/office/drawing/2014/main" id="{6DB47B27-F3DA-4598-8178-E60725245C83}"/>
              </a:ext>
            </a:extLst>
          </p:cNvPr>
          <p:cNvGrpSpPr/>
          <p:nvPr/>
        </p:nvGrpSpPr>
        <p:grpSpPr>
          <a:xfrm>
            <a:off x="1" y="3824306"/>
            <a:ext cx="5199065" cy="971555"/>
            <a:chOff x="1" y="3824306"/>
            <a:chExt cx="5199065" cy="971555"/>
          </a:xfrm>
        </p:grpSpPr>
        <p:sp>
          <p:nvSpPr>
            <p:cNvPr id="88" name="Rectangle 397">
              <a:extLst>
                <a:ext uri="{FF2B5EF4-FFF2-40B4-BE49-F238E27FC236}">
                  <a16:creationId xmlns:a16="http://schemas.microsoft.com/office/drawing/2014/main" id="{F2CCC94A-85F7-4B9B-A956-6855B43FB90E}"/>
                </a:ext>
              </a:extLst>
            </p:cNvPr>
            <p:cNvSpPr>
              <a:spLocks noChangeArrowheads="1"/>
            </p:cNvSpPr>
            <p:nvPr/>
          </p:nvSpPr>
          <p:spPr bwMode="auto">
            <a:xfrm>
              <a:off x="1" y="3914794"/>
              <a:ext cx="4019554" cy="881067"/>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89" name="Freeform 398">
              <a:extLst>
                <a:ext uri="{FF2B5EF4-FFF2-40B4-BE49-F238E27FC236}">
                  <a16:creationId xmlns:a16="http://schemas.microsoft.com/office/drawing/2014/main" id="{863FD061-BF4A-4A3A-89DC-2CF077181FF4}"/>
                </a:ext>
              </a:extLst>
            </p:cNvPr>
            <p:cNvSpPr>
              <a:spLocks/>
            </p:cNvSpPr>
            <p:nvPr/>
          </p:nvSpPr>
          <p:spPr bwMode="auto">
            <a:xfrm>
              <a:off x="4019555" y="3824306"/>
              <a:ext cx="874713" cy="971554"/>
            </a:xfrm>
            <a:custGeom>
              <a:avLst/>
              <a:gdLst>
                <a:gd name="T0" fmla="*/ 551 w 551"/>
                <a:gd name="T1" fmla="*/ 191 h 612"/>
                <a:gd name="T2" fmla="*/ 551 w 551"/>
                <a:gd name="T3" fmla="*/ 0 h 612"/>
                <a:gd name="T4" fmla="*/ 0 w 551"/>
                <a:gd name="T5" fmla="*/ 57 h 612"/>
                <a:gd name="T6" fmla="*/ 0 w 551"/>
                <a:gd name="T7" fmla="*/ 612 h 612"/>
                <a:gd name="T8" fmla="*/ 551 w 551"/>
                <a:gd name="T9" fmla="*/ 191 h 612"/>
              </a:gdLst>
              <a:ahLst/>
              <a:cxnLst>
                <a:cxn ang="0">
                  <a:pos x="T0" y="T1"/>
                </a:cxn>
                <a:cxn ang="0">
                  <a:pos x="T2" y="T3"/>
                </a:cxn>
                <a:cxn ang="0">
                  <a:pos x="T4" y="T5"/>
                </a:cxn>
                <a:cxn ang="0">
                  <a:pos x="T6" y="T7"/>
                </a:cxn>
                <a:cxn ang="0">
                  <a:pos x="T8" y="T9"/>
                </a:cxn>
              </a:cxnLst>
              <a:rect l="0" t="0" r="r" b="b"/>
              <a:pathLst>
                <a:path w="551" h="612">
                  <a:moveTo>
                    <a:pt x="551" y="191"/>
                  </a:moveTo>
                  <a:lnTo>
                    <a:pt x="551" y="0"/>
                  </a:lnTo>
                  <a:lnTo>
                    <a:pt x="0" y="57"/>
                  </a:lnTo>
                  <a:lnTo>
                    <a:pt x="0" y="612"/>
                  </a:lnTo>
                  <a:lnTo>
                    <a:pt x="551" y="191"/>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90" name="Rectangle 399">
              <a:extLst>
                <a:ext uri="{FF2B5EF4-FFF2-40B4-BE49-F238E27FC236}">
                  <a16:creationId xmlns:a16="http://schemas.microsoft.com/office/drawing/2014/main" id="{05203572-2819-4CF6-AC78-FF7DFF21CB75}"/>
                </a:ext>
              </a:extLst>
            </p:cNvPr>
            <p:cNvSpPr>
              <a:spLocks noChangeArrowheads="1"/>
            </p:cNvSpPr>
            <p:nvPr/>
          </p:nvSpPr>
          <p:spPr bwMode="auto">
            <a:xfrm>
              <a:off x="4892678" y="3825895"/>
              <a:ext cx="306388" cy="306389"/>
            </a:xfrm>
            <a:prstGeom prst="rect">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91" name="Group 5">
            <a:extLst>
              <a:ext uri="{FF2B5EF4-FFF2-40B4-BE49-F238E27FC236}">
                <a16:creationId xmlns:a16="http://schemas.microsoft.com/office/drawing/2014/main" id="{2EB5C4A5-4D13-4C13-9C4C-459F5DF97EB0}"/>
              </a:ext>
            </a:extLst>
          </p:cNvPr>
          <p:cNvGrpSpPr/>
          <p:nvPr/>
        </p:nvGrpSpPr>
        <p:grpSpPr>
          <a:xfrm>
            <a:off x="1" y="4304507"/>
            <a:ext cx="5285591" cy="1656584"/>
            <a:chOff x="1" y="4304507"/>
            <a:chExt cx="5285591" cy="1656584"/>
          </a:xfrm>
        </p:grpSpPr>
        <p:sp>
          <p:nvSpPr>
            <p:cNvPr id="92" name="Rectangle 400">
              <a:extLst>
                <a:ext uri="{FF2B5EF4-FFF2-40B4-BE49-F238E27FC236}">
                  <a16:creationId xmlns:a16="http://schemas.microsoft.com/office/drawing/2014/main" id="{C3F75E24-C86A-41B4-98A4-ABBDC6C600C0}"/>
                </a:ext>
              </a:extLst>
            </p:cNvPr>
            <p:cNvSpPr>
              <a:spLocks noChangeArrowheads="1"/>
            </p:cNvSpPr>
            <p:nvPr/>
          </p:nvSpPr>
          <p:spPr bwMode="auto">
            <a:xfrm>
              <a:off x="1" y="5080024"/>
              <a:ext cx="4019554" cy="881067"/>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3" name="Freeform 401">
              <a:extLst>
                <a:ext uri="{FF2B5EF4-FFF2-40B4-BE49-F238E27FC236}">
                  <a16:creationId xmlns:a16="http://schemas.microsoft.com/office/drawing/2014/main" id="{5D3C46E6-5BE8-4F5D-88CE-3726EDAFAB2C}"/>
                </a:ext>
              </a:extLst>
            </p:cNvPr>
            <p:cNvSpPr>
              <a:spLocks/>
            </p:cNvSpPr>
            <p:nvPr/>
          </p:nvSpPr>
          <p:spPr bwMode="auto">
            <a:xfrm>
              <a:off x="4019555" y="4305321"/>
              <a:ext cx="860426" cy="1655770"/>
            </a:xfrm>
            <a:custGeom>
              <a:avLst/>
              <a:gdLst>
                <a:gd name="T0" fmla="*/ 0 w 542"/>
                <a:gd name="T1" fmla="*/ 488 h 1043"/>
                <a:gd name="T2" fmla="*/ 0 w 542"/>
                <a:gd name="T3" fmla="*/ 1043 h 1043"/>
                <a:gd name="T4" fmla="*/ 542 w 542"/>
                <a:gd name="T5" fmla="*/ 199 h 1043"/>
                <a:gd name="T6" fmla="*/ 542 w 542"/>
                <a:gd name="T7" fmla="*/ 0 h 1043"/>
                <a:gd name="T8" fmla="*/ 0 w 542"/>
                <a:gd name="T9" fmla="*/ 488 h 1043"/>
              </a:gdLst>
              <a:ahLst/>
              <a:cxnLst>
                <a:cxn ang="0">
                  <a:pos x="T0" y="T1"/>
                </a:cxn>
                <a:cxn ang="0">
                  <a:pos x="T2" y="T3"/>
                </a:cxn>
                <a:cxn ang="0">
                  <a:pos x="T4" y="T5"/>
                </a:cxn>
                <a:cxn ang="0">
                  <a:pos x="T6" y="T7"/>
                </a:cxn>
                <a:cxn ang="0">
                  <a:pos x="T8" y="T9"/>
                </a:cxn>
              </a:cxnLst>
              <a:rect l="0" t="0" r="r" b="b"/>
              <a:pathLst>
                <a:path w="542" h="1043">
                  <a:moveTo>
                    <a:pt x="0" y="488"/>
                  </a:moveTo>
                  <a:lnTo>
                    <a:pt x="0" y="1043"/>
                  </a:lnTo>
                  <a:lnTo>
                    <a:pt x="542" y="199"/>
                  </a:lnTo>
                  <a:lnTo>
                    <a:pt x="542" y="0"/>
                  </a:lnTo>
                  <a:lnTo>
                    <a:pt x="0" y="488"/>
                  </a:ln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4" name="Rectangle 402">
              <a:extLst>
                <a:ext uri="{FF2B5EF4-FFF2-40B4-BE49-F238E27FC236}">
                  <a16:creationId xmlns:a16="http://schemas.microsoft.com/office/drawing/2014/main" id="{5C8F4E1D-ABF6-4060-BA08-912910D57A6E}"/>
                </a:ext>
              </a:extLst>
            </p:cNvPr>
            <p:cNvSpPr>
              <a:spLocks noChangeArrowheads="1"/>
            </p:cNvSpPr>
            <p:nvPr/>
          </p:nvSpPr>
          <p:spPr bwMode="auto">
            <a:xfrm>
              <a:off x="4879981" y="4304507"/>
              <a:ext cx="405611" cy="307976"/>
            </a:xfrm>
            <a:prstGeom prst="rect">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grpSp>
        <p:nvGrpSpPr>
          <p:cNvPr id="95" name="Group 423">
            <a:extLst>
              <a:ext uri="{FF2B5EF4-FFF2-40B4-BE49-F238E27FC236}">
                <a16:creationId xmlns:a16="http://schemas.microsoft.com/office/drawing/2014/main" id="{B0A5930C-E421-408B-8353-5FBAC55604D5}"/>
              </a:ext>
            </a:extLst>
          </p:cNvPr>
          <p:cNvGrpSpPr/>
          <p:nvPr/>
        </p:nvGrpSpPr>
        <p:grpSpPr>
          <a:xfrm>
            <a:off x="257176" y="2817813"/>
            <a:ext cx="466725" cy="684213"/>
            <a:chOff x="1552576" y="2817813"/>
            <a:chExt cx="466725" cy="684213"/>
          </a:xfrm>
        </p:grpSpPr>
        <p:sp>
          <p:nvSpPr>
            <p:cNvPr id="96" name="Freeform 411">
              <a:extLst>
                <a:ext uri="{FF2B5EF4-FFF2-40B4-BE49-F238E27FC236}">
                  <a16:creationId xmlns:a16="http://schemas.microsoft.com/office/drawing/2014/main" id="{8F907582-0AED-40BB-AB3A-0606DB1FC245}"/>
                </a:ext>
              </a:extLst>
            </p:cNvPr>
            <p:cNvSpPr>
              <a:spLocks/>
            </p:cNvSpPr>
            <p:nvPr/>
          </p:nvSpPr>
          <p:spPr bwMode="auto">
            <a:xfrm>
              <a:off x="1673226" y="3376613"/>
              <a:ext cx="223838" cy="30163"/>
            </a:xfrm>
            <a:custGeom>
              <a:avLst/>
              <a:gdLst>
                <a:gd name="T0" fmla="*/ 99 w 99"/>
                <a:gd name="T1" fmla="*/ 6 h 13"/>
                <a:gd name="T2" fmla="*/ 93 w 99"/>
                <a:gd name="T3" fmla="*/ 13 h 13"/>
                <a:gd name="T4" fmla="*/ 6 w 99"/>
                <a:gd name="T5" fmla="*/ 13 h 13"/>
                <a:gd name="T6" fmla="*/ 0 w 99"/>
                <a:gd name="T7" fmla="*/ 6 h 13"/>
                <a:gd name="T8" fmla="*/ 6 w 99"/>
                <a:gd name="T9" fmla="*/ 0 h 13"/>
                <a:gd name="T10" fmla="*/ 93 w 99"/>
                <a:gd name="T11" fmla="*/ 0 h 13"/>
                <a:gd name="T12" fmla="*/ 99 w 99"/>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99" h="13">
                  <a:moveTo>
                    <a:pt x="99" y="6"/>
                  </a:moveTo>
                  <a:cubicBezTo>
                    <a:pt x="99" y="10"/>
                    <a:pt x="96" y="13"/>
                    <a:pt x="93" y="13"/>
                  </a:cubicBezTo>
                  <a:cubicBezTo>
                    <a:pt x="6" y="13"/>
                    <a:pt x="6" y="13"/>
                    <a:pt x="6" y="13"/>
                  </a:cubicBezTo>
                  <a:cubicBezTo>
                    <a:pt x="3" y="13"/>
                    <a:pt x="0" y="10"/>
                    <a:pt x="0" y="6"/>
                  </a:cubicBezTo>
                  <a:cubicBezTo>
                    <a:pt x="0" y="3"/>
                    <a:pt x="3" y="0"/>
                    <a:pt x="6" y="0"/>
                  </a:cubicBezTo>
                  <a:cubicBezTo>
                    <a:pt x="93" y="0"/>
                    <a:pt x="93" y="0"/>
                    <a:pt x="93" y="0"/>
                  </a:cubicBezTo>
                  <a:cubicBezTo>
                    <a:pt x="96" y="0"/>
                    <a:pt x="99" y="3"/>
                    <a:pt x="99"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7" name="Freeform 412">
              <a:extLst>
                <a:ext uri="{FF2B5EF4-FFF2-40B4-BE49-F238E27FC236}">
                  <a16:creationId xmlns:a16="http://schemas.microsoft.com/office/drawing/2014/main" id="{E05669E3-79C4-41EE-BEBE-98584C8E24C3}"/>
                </a:ext>
              </a:extLst>
            </p:cNvPr>
            <p:cNvSpPr>
              <a:spLocks noEditPoints="1"/>
            </p:cNvSpPr>
            <p:nvPr/>
          </p:nvSpPr>
          <p:spPr bwMode="auto">
            <a:xfrm>
              <a:off x="1552576" y="2817813"/>
              <a:ext cx="466725" cy="547688"/>
            </a:xfrm>
            <a:custGeom>
              <a:avLst/>
              <a:gdLst>
                <a:gd name="T0" fmla="*/ 106 w 207"/>
                <a:gd name="T1" fmla="*/ 0 h 243"/>
                <a:gd name="T2" fmla="*/ 101 w 207"/>
                <a:gd name="T3" fmla="*/ 0 h 243"/>
                <a:gd name="T4" fmla="*/ 4 w 207"/>
                <a:gd name="T5" fmla="*/ 99 h 243"/>
                <a:gd name="T6" fmla="*/ 41 w 207"/>
                <a:gd name="T7" fmla="*/ 192 h 243"/>
                <a:gd name="T8" fmla="*/ 55 w 207"/>
                <a:gd name="T9" fmla="*/ 239 h 243"/>
                <a:gd name="T10" fmla="*/ 55 w 207"/>
                <a:gd name="T11" fmla="*/ 239 h 243"/>
                <a:gd name="T12" fmla="*/ 60 w 207"/>
                <a:gd name="T13" fmla="*/ 243 h 243"/>
                <a:gd name="T14" fmla="*/ 147 w 207"/>
                <a:gd name="T15" fmla="*/ 243 h 243"/>
                <a:gd name="T16" fmla="*/ 152 w 207"/>
                <a:gd name="T17" fmla="*/ 239 h 243"/>
                <a:gd name="T18" fmla="*/ 153 w 207"/>
                <a:gd name="T19" fmla="*/ 239 h 243"/>
                <a:gd name="T20" fmla="*/ 166 w 207"/>
                <a:gd name="T21" fmla="*/ 192 h 243"/>
                <a:gd name="T22" fmla="*/ 204 w 207"/>
                <a:gd name="T23" fmla="*/ 99 h 243"/>
                <a:gd name="T24" fmla="*/ 106 w 207"/>
                <a:gd name="T25" fmla="*/ 0 h 243"/>
                <a:gd name="T26" fmla="*/ 179 w 207"/>
                <a:gd name="T27" fmla="*/ 100 h 243"/>
                <a:gd name="T28" fmla="*/ 151 w 207"/>
                <a:gd name="T29" fmla="*/ 170 h 243"/>
                <a:gd name="T30" fmla="*/ 140 w 207"/>
                <a:gd name="T31" fmla="*/ 213 h 243"/>
                <a:gd name="T32" fmla="*/ 140 w 207"/>
                <a:gd name="T33" fmla="*/ 213 h 243"/>
                <a:gd name="T34" fmla="*/ 136 w 207"/>
                <a:gd name="T35" fmla="*/ 215 h 243"/>
                <a:gd name="T36" fmla="*/ 71 w 207"/>
                <a:gd name="T37" fmla="*/ 215 h 243"/>
                <a:gd name="T38" fmla="*/ 67 w 207"/>
                <a:gd name="T39" fmla="*/ 213 h 243"/>
                <a:gd name="T40" fmla="*/ 67 w 207"/>
                <a:gd name="T41" fmla="*/ 213 h 243"/>
                <a:gd name="T42" fmla="*/ 57 w 207"/>
                <a:gd name="T43" fmla="*/ 170 h 243"/>
                <a:gd name="T44" fmla="*/ 28 w 207"/>
                <a:gd name="T45" fmla="*/ 100 h 243"/>
                <a:gd name="T46" fmla="*/ 102 w 207"/>
                <a:gd name="T47" fmla="*/ 25 h 243"/>
                <a:gd name="T48" fmla="*/ 105 w 207"/>
                <a:gd name="T49" fmla="*/ 25 h 243"/>
                <a:gd name="T50" fmla="*/ 179 w 207"/>
                <a:gd name="T51" fmla="*/ 10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7" h="243">
                  <a:moveTo>
                    <a:pt x="106" y="0"/>
                  </a:moveTo>
                  <a:cubicBezTo>
                    <a:pt x="101" y="0"/>
                    <a:pt x="101" y="0"/>
                    <a:pt x="101" y="0"/>
                  </a:cubicBezTo>
                  <a:cubicBezTo>
                    <a:pt x="37" y="4"/>
                    <a:pt x="0" y="50"/>
                    <a:pt x="4" y="99"/>
                  </a:cubicBezTo>
                  <a:cubicBezTo>
                    <a:pt x="7" y="154"/>
                    <a:pt x="37" y="160"/>
                    <a:pt x="41" y="192"/>
                  </a:cubicBezTo>
                  <a:cubicBezTo>
                    <a:pt x="45" y="225"/>
                    <a:pt x="55" y="239"/>
                    <a:pt x="55" y="239"/>
                  </a:cubicBezTo>
                  <a:cubicBezTo>
                    <a:pt x="55" y="239"/>
                    <a:pt x="55" y="239"/>
                    <a:pt x="55" y="239"/>
                  </a:cubicBezTo>
                  <a:cubicBezTo>
                    <a:pt x="56" y="241"/>
                    <a:pt x="58" y="243"/>
                    <a:pt x="60" y="243"/>
                  </a:cubicBezTo>
                  <a:cubicBezTo>
                    <a:pt x="147" y="243"/>
                    <a:pt x="147" y="243"/>
                    <a:pt x="147" y="243"/>
                  </a:cubicBezTo>
                  <a:cubicBezTo>
                    <a:pt x="149" y="243"/>
                    <a:pt x="151" y="241"/>
                    <a:pt x="152" y="239"/>
                  </a:cubicBezTo>
                  <a:cubicBezTo>
                    <a:pt x="153" y="239"/>
                    <a:pt x="153" y="239"/>
                    <a:pt x="153" y="239"/>
                  </a:cubicBezTo>
                  <a:cubicBezTo>
                    <a:pt x="153" y="239"/>
                    <a:pt x="163" y="225"/>
                    <a:pt x="166" y="192"/>
                  </a:cubicBezTo>
                  <a:cubicBezTo>
                    <a:pt x="170" y="160"/>
                    <a:pt x="200" y="154"/>
                    <a:pt x="204" y="99"/>
                  </a:cubicBezTo>
                  <a:cubicBezTo>
                    <a:pt x="207" y="50"/>
                    <a:pt x="170" y="4"/>
                    <a:pt x="106" y="0"/>
                  </a:cubicBezTo>
                  <a:close/>
                  <a:moveTo>
                    <a:pt x="179" y="100"/>
                  </a:moveTo>
                  <a:cubicBezTo>
                    <a:pt x="176" y="141"/>
                    <a:pt x="154" y="146"/>
                    <a:pt x="151" y="170"/>
                  </a:cubicBezTo>
                  <a:cubicBezTo>
                    <a:pt x="148" y="195"/>
                    <a:pt x="140" y="213"/>
                    <a:pt x="140" y="213"/>
                  </a:cubicBezTo>
                  <a:cubicBezTo>
                    <a:pt x="140" y="213"/>
                    <a:pt x="140" y="213"/>
                    <a:pt x="140" y="213"/>
                  </a:cubicBezTo>
                  <a:cubicBezTo>
                    <a:pt x="139" y="214"/>
                    <a:pt x="138" y="215"/>
                    <a:pt x="136" y="215"/>
                  </a:cubicBezTo>
                  <a:cubicBezTo>
                    <a:pt x="71" y="215"/>
                    <a:pt x="71" y="215"/>
                    <a:pt x="71" y="215"/>
                  </a:cubicBezTo>
                  <a:cubicBezTo>
                    <a:pt x="69" y="215"/>
                    <a:pt x="68" y="214"/>
                    <a:pt x="67" y="213"/>
                  </a:cubicBezTo>
                  <a:cubicBezTo>
                    <a:pt x="67" y="213"/>
                    <a:pt x="67" y="213"/>
                    <a:pt x="67" y="213"/>
                  </a:cubicBezTo>
                  <a:cubicBezTo>
                    <a:pt x="67" y="213"/>
                    <a:pt x="59" y="195"/>
                    <a:pt x="57" y="170"/>
                  </a:cubicBezTo>
                  <a:cubicBezTo>
                    <a:pt x="54" y="146"/>
                    <a:pt x="31" y="141"/>
                    <a:pt x="28" y="100"/>
                  </a:cubicBezTo>
                  <a:cubicBezTo>
                    <a:pt x="26" y="63"/>
                    <a:pt x="54" y="29"/>
                    <a:pt x="102" y="25"/>
                  </a:cubicBezTo>
                  <a:cubicBezTo>
                    <a:pt x="105" y="25"/>
                    <a:pt x="105" y="25"/>
                    <a:pt x="105" y="25"/>
                  </a:cubicBezTo>
                  <a:cubicBezTo>
                    <a:pt x="154" y="29"/>
                    <a:pt x="181" y="63"/>
                    <a:pt x="179" y="10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8" name="Freeform 413">
              <a:extLst>
                <a:ext uri="{FF2B5EF4-FFF2-40B4-BE49-F238E27FC236}">
                  <a16:creationId xmlns:a16="http://schemas.microsoft.com/office/drawing/2014/main" id="{39B15364-55B8-4C54-B02B-87BBAD004B21}"/>
                </a:ext>
              </a:extLst>
            </p:cNvPr>
            <p:cNvSpPr>
              <a:spLocks/>
            </p:cNvSpPr>
            <p:nvPr/>
          </p:nvSpPr>
          <p:spPr bwMode="auto">
            <a:xfrm>
              <a:off x="1673226" y="3417888"/>
              <a:ext cx="223838" cy="26988"/>
            </a:xfrm>
            <a:custGeom>
              <a:avLst/>
              <a:gdLst>
                <a:gd name="T0" fmla="*/ 99 w 99"/>
                <a:gd name="T1" fmla="*/ 6 h 12"/>
                <a:gd name="T2" fmla="*/ 93 w 99"/>
                <a:gd name="T3" fmla="*/ 12 h 12"/>
                <a:gd name="T4" fmla="*/ 6 w 99"/>
                <a:gd name="T5" fmla="*/ 12 h 12"/>
                <a:gd name="T6" fmla="*/ 0 w 99"/>
                <a:gd name="T7" fmla="*/ 6 h 12"/>
                <a:gd name="T8" fmla="*/ 6 w 99"/>
                <a:gd name="T9" fmla="*/ 0 h 12"/>
                <a:gd name="T10" fmla="*/ 93 w 99"/>
                <a:gd name="T11" fmla="*/ 0 h 12"/>
                <a:gd name="T12" fmla="*/ 99 w 99"/>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99" h="12">
                  <a:moveTo>
                    <a:pt x="99" y="6"/>
                  </a:moveTo>
                  <a:cubicBezTo>
                    <a:pt x="99" y="10"/>
                    <a:pt x="96" y="12"/>
                    <a:pt x="93" y="12"/>
                  </a:cubicBezTo>
                  <a:cubicBezTo>
                    <a:pt x="6" y="12"/>
                    <a:pt x="6" y="12"/>
                    <a:pt x="6" y="12"/>
                  </a:cubicBezTo>
                  <a:cubicBezTo>
                    <a:pt x="3" y="12"/>
                    <a:pt x="0" y="10"/>
                    <a:pt x="0" y="6"/>
                  </a:cubicBezTo>
                  <a:cubicBezTo>
                    <a:pt x="0" y="3"/>
                    <a:pt x="3" y="0"/>
                    <a:pt x="6" y="0"/>
                  </a:cubicBezTo>
                  <a:cubicBezTo>
                    <a:pt x="93" y="0"/>
                    <a:pt x="93" y="0"/>
                    <a:pt x="93" y="0"/>
                  </a:cubicBezTo>
                  <a:cubicBezTo>
                    <a:pt x="96" y="0"/>
                    <a:pt x="99" y="3"/>
                    <a:pt x="99" y="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sp>
          <p:nvSpPr>
            <p:cNvPr id="99" name="Freeform 414">
              <a:extLst>
                <a:ext uri="{FF2B5EF4-FFF2-40B4-BE49-F238E27FC236}">
                  <a16:creationId xmlns:a16="http://schemas.microsoft.com/office/drawing/2014/main" id="{60C9F2CA-02AE-4BD6-8546-C8AA63C2B782}"/>
                </a:ext>
              </a:extLst>
            </p:cNvPr>
            <p:cNvSpPr>
              <a:spLocks/>
            </p:cNvSpPr>
            <p:nvPr/>
          </p:nvSpPr>
          <p:spPr bwMode="auto">
            <a:xfrm>
              <a:off x="1693864" y="3459163"/>
              <a:ext cx="176213" cy="42863"/>
            </a:xfrm>
            <a:custGeom>
              <a:avLst/>
              <a:gdLst>
                <a:gd name="T0" fmla="*/ 0 w 78"/>
                <a:gd name="T1" fmla="*/ 0 h 19"/>
                <a:gd name="T2" fmla="*/ 78 w 78"/>
                <a:gd name="T3" fmla="*/ 0 h 19"/>
                <a:gd name="T4" fmla="*/ 38 w 78"/>
                <a:gd name="T5" fmla="*/ 18 h 19"/>
                <a:gd name="T6" fmla="*/ 0 w 78"/>
                <a:gd name="T7" fmla="*/ 0 h 19"/>
              </a:gdLst>
              <a:ahLst/>
              <a:cxnLst>
                <a:cxn ang="0">
                  <a:pos x="T0" y="T1"/>
                </a:cxn>
                <a:cxn ang="0">
                  <a:pos x="T2" y="T3"/>
                </a:cxn>
                <a:cxn ang="0">
                  <a:pos x="T4" y="T5"/>
                </a:cxn>
                <a:cxn ang="0">
                  <a:pos x="T6" y="T7"/>
                </a:cxn>
              </a:cxnLst>
              <a:rect l="0" t="0" r="r" b="b"/>
              <a:pathLst>
                <a:path w="78" h="19">
                  <a:moveTo>
                    <a:pt x="0" y="0"/>
                  </a:moveTo>
                  <a:cubicBezTo>
                    <a:pt x="78" y="0"/>
                    <a:pt x="78" y="0"/>
                    <a:pt x="78" y="0"/>
                  </a:cubicBezTo>
                  <a:cubicBezTo>
                    <a:pt x="78" y="0"/>
                    <a:pt x="72" y="19"/>
                    <a:pt x="38" y="18"/>
                  </a:cubicBezTo>
                  <a:cubicBezTo>
                    <a:pt x="10" y="17"/>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a:solidFill>
                  <a:prstClr val="black"/>
                </a:solidFill>
                <a:latin typeface="Calibri" panose="020F0502020204030204"/>
              </a:endParaRPr>
            </a:p>
          </p:txBody>
        </p:sp>
      </p:grpSp>
      <p:sp>
        <p:nvSpPr>
          <p:cNvPr id="100" name="Freeform 422">
            <a:extLst>
              <a:ext uri="{FF2B5EF4-FFF2-40B4-BE49-F238E27FC236}">
                <a16:creationId xmlns:a16="http://schemas.microsoft.com/office/drawing/2014/main" id="{B42AB3E8-80F8-408B-B9C5-44EEF59240EE}"/>
              </a:ext>
            </a:extLst>
          </p:cNvPr>
          <p:cNvSpPr>
            <a:spLocks/>
          </p:cNvSpPr>
          <p:nvPr/>
        </p:nvSpPr>
        <p:spPr bwMode="auto">
          <a:xfrm>
            <a:off x="344488" y="1724025"/>
            <a:ext cx="377426" cy="532786"/>
          </a:xfrm>
          <a:custGeom>
            <a:avLst/>
            <a:gdLst>
              <a:gd name="connsiteX0" fmla="*/ 128730 w 377426"/>
              <a:gd name="connsiteY0" fmla="*/ 0 h 532786"/>
              <a:gd name="connsiteX1" fmla="*/ 257033 w 377426"/>
              <a:gd name="connsiteY1" fmla="*/ 0 h 532786"/>
              <a:gd name="connsiteX2" fmla="*/ 268288 w 377426"/>
              <a:gd name="connsiteY2" fmla="*/ 11113 h 532786"/>
              <a:gd name="connsiteX3" fmla="*/ 257033 w 377426"/>
              <a:gd name="connsiteY3" fmla="*/ 22225 h 532786"/>
              <a:gd name="connsiteX4" fmla="*/ 253104 w 377426"/>
              <a:gd name="connsiteY4" fmla="*/ 22225 h 532786"/>
              <a:gd name="connsiteX5" fmla="*/ 253104 w 377426"/>
              <a:gd name="connsiteY5" fmla="*/ 58225 h 532786"/>
              <a:gd name="connsiteX6" fmla="*/ 253104 w 377426"/>
              <a:gd name="connsiteY6" fmla="*/ 150620 h 532786"/>
              <a:gd name="connsiteX7" fmla="*/ 377396 w 377426"/>
              <a:gd name="connsiteY7" fmla="*/ 471681 h 532786"/>
              <a:gd name="connsiteX8" fmla="*/ 194347 w 377426"/>
              <a:gd name="connsiteY8" fmla="*/ 532727 h 532786"/>
              <a:gd name="connsiteX9" fmla="*/ 0 w 377426"/>
              <a:gd name="connsiteY9" fmla="*/ 469420 h 532786"/>
              <a:gd name="connsiteX10" fmla="*/ 131072 w 377426"/>
              <a:gd name="connsiteY10" fmla="*/ 150620 h 532786"/>
              <a:gd name="connsiteX11" fmla="*/ 131072 w 377426"/>
              <a:gd name="connsiteY11" fmla="*/ 29940 h 532786"/>
              <a:gd name="connsiteX12" fmla="*/ 131072 w 377426"/>
              <a:gd name="connsiteY12" fmla="*/ 22225 h 532786"/>
              <a:gd name="connsiteX13" fmla="*/ 130735 w 377426"/>
              <a:gd name="connsiteY13" fmla="*/ 22225 h 532786"/>
              <a:gd name="connsiteX14" fmla="*/ 128730 w 377426"/>
              <a:gd name="connsiteY14" fmla="*/ 22225 h 532786"/>
              <a:gd name="connsiteX15" fmla="*/ 117475 w 377426"/>
              <a:gd name="connsiteY15" fmla="*/ 11113 h 532786"/>
              <a:gd name="connsiteX16" fmla="*/ 128730 w 377426"/>
              <a:gd name="connsiteY16" fmla="*/ 0 h 5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7426" h="532786">
                <a:moveTo>
                  <a:pt x="128730" y="0"/>
                </a:moveTo>
                <a:cubicBezTo>
                  <a:pt x="257033" y="0"/>
                  <a:pt x="257033" y="0"/>
                  <a:pt x="257033" y="0"/>
                </a:cubicBezTo>
                <a:cubicBezTo>
                  <a:pt x="263786" y="0"/>
                  <a:pt x="268288" y="4445"/>
                  <a:pt x="268288" y="11113"/>
                </a:cubicBezTo>
                <a:cubicBezTo>
                  <a:pt x="268288" y="17780"/>
                  <a:pt x="263786" y="22225"/>
                  <a:pt x="257033" y="22225"/>
                </a:cubicBezTo>
                <a:lnTo>
                  <a:pt x="253104" y="22225"/>
                </a:lnTo>
                <a:lnTo>
                  <a:pt x="253104" y="58225"/>
                </a:lnTo>
                <a:cubicBezTo>
                  <a:pt x="253104" y="150620"/>
                  <a:pt x="253104" y="150620"/>
                  <a:pt x="253104" y="150620"/>
                </a:cubicBezTo>
                <a:lnTo>
                  <a:pt x="377396" y="471681"/>
                </a:lnTo>
                <a:cubicBezTo>
                  <a:pt x="377396" y="471681"/>
                  <a:pt x="384175" y="534988"/>
                  <a:pt x="194347" y="532727"/>
                </a:cubicBezTo>
                <a:cubicBezTo>
                  <a:pt x="4520" y="530466"/>
                  <a:pt x="2260" y="489768"/>
                  <a:pt x="0" y="469420"/>
                </a:cubicBezTo>
                <a:cubicBezTo>
                  <a:pt x="131072" y="150620"/>
                  <a:pt x="131072" y="150620"/>
                  <a:pt x="131072" y="150620"/>
                </a:cubicBezTo>
                <a:cubicBezTo>
                  <a:pt x="131072" y="81660"/>
                  <a:pt x="131072" y="47180"/>
                  <a:pt x="131072" y="29940"/>
                </a:cubicBezTo>
                <a:lnTo>
                  <a:pt x="131072" y="22225"/>
                </a:lnTo>
                <a:lnTo>
                  <a:pt x="130735" y="22225"/>
                </a:lnTo>
                <a:cubicBezTo>
                  <a:pt x="128730" y="22225"/>
                  <a:pt x="128730" y="22225"/>
                  <a:pt x="128730" y="22225"/>
                </a:cubicBezTo>
                <a:cubicBezTo>
                  <a:pt x="121977" y="22225"/>
                  <a:pt x="117475" y="17780"/>
                  <a:pt x="117475" y="11113"/>
                </a:cubicBezTo>
                <a:cubicBezTo>
                  <a:pt x="117475" y="4445"/>
                  <a:pt x="121977" y="0"/>
                  <a:pt x="12873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en-IN">
              <a:solidFill>
                <a:prstClr val="black"/>
              </a:solidFill>
              <a:latin typeface="Calibri" panose="020F0502020204030204"/>
            </a:endParaRPr>
          </a:p>
        </p:txBody>
      </p:sp>
      <p:grpSp>
        <p:nvGrpSpPr>
          <p:cNvPr id="101" name="Group 424">
            <a:extLst>
              <a:ext uri="{FF2B5EF4-FFF2-40B4-BE49-F238E27FC236}">
                <a16:creationId xmlns:a16="http://schemas.microsoft.com/office/drawing/2014/main" id="{47909A59-883F-4806-9F20-60A6F59977D3}"/>
              </a:ext>
            </a:extLst>
          </p:cNvPr>
          <p:cNvGrpSpPr/>
          <p:nvPr/>
        </p:nvGrpSpPr>
        <p:grpSpPr>
          <a:xfrm>
            <a:off x="204789" y="3976688"/>
            <a:ext cx="455612" cy="687388"/>
            <a:chOff x="1500189" y="3976688"/>
            <a:chExt cx="455612" cy="687388"/>
          </a:xfrm>
        </p:grpSpPr>
        <p:sp>
          <p:nvSpPr>
            <p:cNvPr id="102" name="Freeform 417">
              <a:extLst>
                <a:ext uri="{FF2B5EF4-FFF2-40B4-BE49-F238E27FC236}">
                  <a16:creationId xmlns:a16="http://schemas.microsoft.com/office/drawing/2014/main" id="{1B08000D-1D86-48CC-9D8B-27FAC755384B}"/>
                </a:ext>
              </a:extLst>
            </p:cNvPr>
            <p:cNvSpPr>
              <a:spLocks/>
            </p:cNvSpPr>
            <p:nvPr/>
          </p:nvSpPr>
          <p:spPr bwMode="auto">
            <a:xfrm>
              <a:off x="1500189" y="3976688"/>
              <a:ext cx="434975" cy="434975"/>
            </a:xfrm>
            <a:custGeom>
              <a:avLst/>
              <a:gdLst>
                <a:gd name="T0" fmla="*/ 174 w 193"/>
                <a:gd name="T1" fmla="*/ 63 h 193"/>
                <a:gd name="T2" fmla="*/ 130 w 193"/>
                <a:gd name="T3" fmla="*/ 174 h 193"/>
                <a:gd name="T4" fmla="*/ 19 w 193"/>
                <a:gd name="T5" fmla="*/ 130 h 193"/>
                <a:gd name="T6" fmla="*/ 63 w 193"/>
                <a:gd name="T7" fmla="*/ 18 h 193"/>
                <a:gd name="T8" fmla="*/ 174 w 193"/>
                <a:gd name="T9" fmla="*/ 63 h 193"/>
              </a:gdLst>
              <a:ahLst/>
              <a:cxnLst>
                <a:cxn ang="0">
                  <a:pos x="T0" y="T1"/>
                </a:cxn>
                <a:cxn ang="0">
                  <a:pos x="T2" y="T3"/>
                </a:cxn>
                <a:cxn ang="0">
                  <a:pos x="T4" y="T5"/>
                </a:cxn>
                <a:cxn ang="0">
                  <a:pos x="T6" y="T7"/>
                </a:cxn>
                <a:cxn ang="0">
                  <a:pos x="T8" y="T9"/>
                </a:cxn>
              </a:cxnLst>
              <a:rect l="0" t="0" r="r" b="b"/>
              <a:pathLst>
                <a:path w="193" h="193">
                  <a:moveTo>
                    <a:pt x="174" y="63"/>
                  </a:moveTo>
                  <a:cubicBezTo>
                    <a:pt x="193" y="106"/>
                    <a:pt x="173" y="156"/>
                    <a:pt x="130" y="174"/>
                  </a:cubicBezTo>
                  <a:cubicBezTo>
                    <a:pt x="87" y="193"/>
                    <a:pt x="37" y="173"/>
                    <a:pt x="19" y="130"/>
                  </a:cubicBezTo>
                  <a:cubicBezTo>
                    <a:pt x="0" y="87"/>
                    <a:pt x="20" y="37"/>
                    <a:pt x="63" y="18"/>
                  </a:cubicBezTo>
                  <a:cubicBezTo>
                    <a:pt x="106" y="0"/>
                    <a:pt x="156" y="20"/>
                    <a:pt x="174" y="63"/>
                  </a:cubicBezTo>
                  <a:close/>
                </a:path>
              </a:pathLst>
            </a:custGeom>
            <a:solidFill>
              <a:srgbClr val="E2D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3" name="Freeform 418">
              <a:extLst>
                <a:ext uri="{FF2B5EF4-FFF2-40B4-BE49-F238E27FC236}">
                  <a16:creationId xmlns:a16="http://schemas.microsoft.com/office/drawing/2014/main" id="{283C499E-AE30-454D-983D-EA37D1B5AFC6}"/>
                </a:ext>
              </a:extLst>
            </p:cNvPr>
            <p:cNvSpPr>
              <a:spLocks/>
            </p:cNvSpPr>
            <p:nvPr/>
          </p:nvSpPr>
          <p:spPr bwMode="auto">
            <a:xfrm>
              <a:off x="1554164" y="4030663"/>
              <a:ext cx="327025" cy="327025"/>
            </a:xfrm>
            <a:custGeom>
              <a:avLst/>
              <a:gdLst>
                <a:gd name="T0" fmla="*/ 131 w 145"/>
                <a:gd name="T1" fmla="*/ 47 h 145"/>
                <a:gd name="T2" fmla="*/ 98 w 145"/>
                <a:gd name="T3" fmla="*/ 131 h 145"/>
                <a:gd name="T4" fmla="*/ 14 w 145"/>
                <a:gd name="T5" fmla="*/ 98 h 145"/>
                <a:gd name="T6" fmla="*/ 47 w 145"/>
                <a:gd name="T7" fmla="*/ 14 h 145"/>
                <a:gd name="T8" fmla="*/ 131 w 145"/>
                <a:gd name="T9" fmla="*/ 47 h 145"/>
              </a:gdLst>
              <a:ahLst/>
              <a:cxnLst>
                <a:cxn ang="0">
                  <a:pos x="T0" y="T1"/>
                </a:cxn>
                <a:cxn ang="0">
                  <a:pos x="T2" y="T3"/>
                </a:cxn>
                <a:cxn ang="0">
                  <a:pos x="T4" y="T5"/>
                </a:cxn>
                <a:cxn ang="0">
                  <a:pos x="T6" y="T7"/>
                </a:cxn>
                <a:cxn ang="0">
                  <a:pos x="T8" y="T9"/>
                </a:cxn>
              </a:cxnLst>
              <a:rect l="0" t="0" r="r" b="b"/>
              <a:pathLst>
                <a:path w="145" h="145">
                  <a:moveTo>
                    <a:pt x="131" y="47"/>
                  </a:moveTo>
                  <a:cubicBezTo>
                    <a:pt x="145" y="79"/>
                    <a:pt x="130" y="117"/>
                    <a:pt x="98" y="131"/>
                  </a:cubicBezTo>
                  <a:cubicBezTo>
                    <a:pt x="66" y="145"/>
                    <a:pt x="28" y="130"/>
                    <a:pt x="14" y="98"/>
                  </a:cubicBezTo>
                  <a:cubicBezTo>
                    <a:pt x="0" y="65"/>
                    <a:pt x="15" y="28"/>
                    <a:pt x="47" y="14"/>
                  </a:cubicBezTo>
                  <a:cubicBezTo>
                    <a:pt x="80" y="0"/>
                    <a:pt x="117" y="15"/>
                    <a:pt x="131" y="4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4" name="Freeform 419">
              <a:extLst>
                <a:ext uri="{FF2B5EF4-FFF2-40B4-BE49-F238E27FC236}">
                  <a16:creationId xmlns:a16="http://schemas.microsoft.com/office/drawing/2014/main" id="{42AADBAE-9B76-41C6-8242-9CDCEBA0B6D2}"/>
                </a:ext>
              </a:extLst>
            </p:cNvPr>
            <p:cNvSpPr>
              <a:spLocks/>
            </p:cNvSpPr>
            <p:nvPr/>
          </p:nvSpPr>
          <p:spPr bwMode="auto">
            <a:xfrm>
              <a:off x="1758951" y="4340226"/>
              <a:ext cx="196850" cy="323850"/>
            </a:xfrm>
            <a:custGeom>
              <a:avLst/>
              <a:gdLst>
                <a:gd name="T0" fmla="*/ 83 w 87"/>
                <a:gd name="T1" fmla="*/ 114 h 144"/>
                <a:gd name="T2" fmla="*/ 73 w 87"/>
                <a:gd name="T3" fmla="*/ 139 h 144"/>
                <a:gd name="T4" fmla="*/ 47 w 87"/>
                <a:gd name="T5" fmla="*/ 129 h 144"/>
                <a:gd name="T6" fmla="*/ 4 w 87"/>
                <a:gd name="T7" fmla="*/ 30 h 144"/>
                <a:gd name="T8" fmla="*/ 14 w 87"/>
                <a:gd name="T9" fmla="*/ 4 h 144"/>
                <a:gd name="T10" fmla="*/ 40 w 87"/>
                <a:gd name="T11" fmla="*/ 15 h 144"/>
                <a:gd name="T12" fmla="*/ 83 w 87"/>
                <a:gd name="T13" fmla="*/ 114 h 144"/>
              </a:gdLst>
              <a:ahLst/>
              <a:cxnLst>
                <a:cxn ang="0">
                  <a:pos x="T0" y="T1"/>
                </a:cxn>
                <a:cxn ang="0">
                  <a:pos x="T2" y="T3"/>
                </a:cxn>
                <a:cxn ang="0">
                  <a:pos x="T4" y="T5"/>
                </a:cxn>
                <a:cxn ang="0">
                  <a:pos x="T6" y="T7"/>
                </a:cxn>
                <a:cxn ang="0">
                  <a:pos x="T8" y="T9"/>
                </a:cxn>
                <a:cxn ang="0">
                  <a:pos x="T10" y="T11"/>
                </a:cxn>
                <a:cxn ang="0">
                  <a:pos x="T12" y="T13"/>
                </a:cxn>
              </a:cxnLst>
              <a:rect l="0" t="0" r="r" b="b"/>
              <a:pathLst>
                <a:path w="87" h="144">
                  <a:moveTo>
                    <a:pt x="83" y="114"/>
                  </a:moveTo>
                  <a:cubicBezTo>
                    <a:pt x="87" y="124"/>
                    <a:pt x="83" y="135"/>
                    <a:pt x="73" y="139"/>
                  </a:cubicBezTo>
                  <a:cubicBezTo>
                    <a:pt x="63" y="144"/>
                    <a:pt x="51" y="139"/>
                    <a:pt x="47" y="129"/>
                  </a:cubicBezTo>
                  <a:cubicBezTo>
                    <a:pt x="4" y="30"/>
                    <a:pt x="4" y="30"/>
                    <a:pt x="4" y="30"/>
                  </a:cubicBezTo>
                  <a:cubicBezTo>
                    <a:pt x="0" y="20"/>
                    <a:pt x="5" y="9"/>
                    <a:pt x="14" y="4"/>
                  </a:cubicBezTo>
                  <a:cubicBezTo>
                    <a:pt x="24" y="0"/>
                    <a:pt x="36" y="5"/>
                    <a:pt x="40" y="15"/>
                  </a:cubicBezTo>
                  <a:lnTo>
                    <a:pt x="83" y="114"/>
                  </a:lnTo>
                  <a:close/>
                </a:path>
              </a:pathLst>
            </a:custGeom>
            <a:solidFill>
              <a:srgbClr val="E2DFC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105" name="Group 426">
            <a:extLst>
              <a:ext uri="{FF2B5EF4-FFF2-40B4-BE49-F238E27FC236}">
                <a16:creationId xmlns:a16="http://schemas.microsoft.com/office/drawing/2014/main" id="{736F47BB-B6CE-4295-BCA1-6D1F74099E63}"/>
              </a:ext>
            </a:extLst>
          </p:cNvPr>
          <p:cNvGrpSpPr/>
          <p:nvPr/>
        </p:nvGrpSpPr>
        <p:grpSpPr>
          <a:xfrm>
            <a:off x="204789" y="5286376"/>
            <a:ext cx="592138" cy="476250"/>
            <a:chOff x="1500189" y="5286376"/>
            <a:chExt cx="592138" cy="476250"/>
          </a:xfrm>
          <a:solidFill>
            <a:sysClr val="window" lastClr="FFFFFF"/>
          </a:solidFill>
        </p:grpSpPr>
        <p:sp>
          <p:nvSpPr>
            <p:cNvPr id="106" name="Freeform 403">
              <a:extLst>
                <a:ext uri="{FF2B5EF4-FFF2-40B4-BE49-F238E27FC236}">
                  <a16:creationId xmlns:a16="http://schemas.microsoft.com/office/drawing/2014/main" id="{7AEDD1EF-7A9A-4EA4-B72D-A1C6399438DA}"/>
                </a:ext>
              </a:extLst>
            </p:cNvPr>
            <p:cNvSpPr>
              <a:spLocks/>
            </p:cNvSpPr>
            <p:nvPr/>
          </p:nvSpPr>
          <p:spPr bwMode="auto">
            <a:xfrm>
              <a:off x="1500189" y="5286376"/>
              <a:ext cx="592138" cy="241300"/>
            </a:xfrm>
            <a:custGeom>
              <a:avLst/>
              <a:gdLst>
                <a:gd name="T0" fmla="*/ 373 w 373"/>
                <a:gd name="T1" fmla="*/ 78 h 152"/>
                <a:gd name="T2" fmla="*/ 186 w 373"/>
                <a:gd name="T3" fmla="*/ 152 h 152"/>
                <a:gd name="T4" fmla="*/ 0 w 373"/>
                <a:gd name="T5" fmla="*/ 81 h 152"/>
                <a:gd name="T6" fmla="*/ 185 w 373"/>
                <a:gd name="T7" fmla="*/ 0 h 152"/>
                <a:gd name="T8" fmla="*/ 373 w 373"/>
                <a:gd name="T9" fmla="*/ 78 h 152"/>
              </a:gdLst>
              <a:ahLst/>
              <a:cxnLst>
                <a:cxn ang="0">
                  <a:pos x="T0" y="T1"/>
                </a:cxn>
                <a:cxn ang="0">
                  <a:pos x="T2" y="T3"/>
                </a:cxn>
                <a:cxn ang="0">
                  <a:pos x="T4" y="T5"/>
                </a:cxn>
                <a:cxn ang="0">
                  <a:pos x="T6" y="T7"/>
                </a:cxn>
                <a:cxn ang="0">
                  <a:pos x="T8" y="T9"/>
                </a:cxn>
              </a:cxnLst>
              <a:rect l="0" t="0" r="r" b="b"/>
              <a:pathLst>
                <a:path w="373" h="152">
                  <a:moveTo>
                    <a:pt x="373" y="78"/>
                  </a:moveTo>
                  <a:lnTo>
                    <a:pt x="186" y="152"/>
                  </a:lnTo>
                  <a:lnTo>
                    <a:pt x="0" y="81"/>
                  </a:lnTo>
                  <a:lnTo>
                    <a:pt x="185" y="0"/>
                  </a:lnTo>
                  <a:lnTo>
                    <a:pt x="373"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7" name="Freeform 404">
              <a:extLst>
                <a:ext uri="{FF2B5EF4-FFF2-40B4-BE49-F238E27FC236}">
                  <a16:creationId xmlns:a16="http://schemas.microsoft.com/office/drawing/2014/main" id="{AA00EE8F-BB89-4DE1-AA72-153A195A3AA0}"/>
                </a:ext>
              </a:extLst>
            </p:cNvPr>
            <p:cNvSpPr>
              <a:spLocks/>
            </p:cNvSpPr>
            <p:nvPr/>
          </p:nvSpPr>
          <p:spPr bwMode="auto">
            <a:xfrm>
              <a:off x="1584326" y="5462588"/>
              <a:ext cx="428625" cy="300038"/>
            </a:xfrm>
            <a:custGeom>
              <a:avLst/>
              <a:gdLst>
                <a:gd name="T0" fmla="*/ 190 w 190"/>
                <a:gd name="T1" fmla="*/ 100 h 133"/>
                <a:gd name="T2" fmla="*/ 190 w 190"/>
                <a:gd name="T3" fmla="*/ 0 h 133"/>
                <a:gd name="T4" fmla="*/ 94 w 190"/>
                <a:gd name="T5" fmla="*/ 39 h 133"/>
                <a:gd name="T6" fmla="*/ 0 w 190"/>
                <a:gd name="T7" fmla="*/ 3 h 133"/>
                <a:gd name="T8" fmla="*/ 0 w 190"/>
                <a:gd name="T9" fmla="*/ 100 h 133"/>
                <a:gd name="T10" fmla="*/ 190 w 190"/>
                <a:gd name="T11" fmla="*/ 100 h 133"/>
              </a:gdLst>
              <a:ahLst/>
              <a:cxnLst>
                <a:cxn ang="0">
                  <a:pos x="T0" y="T1"/>
                </a:cxn>
                <a:cxn ang="0">
                  <a:pos x="T2" y="T3"/>
                </a:cxn>
                <a:cxn ang="0">
                  <a:pos x="T4" y="T5"/>
                </a:cxn>
                <a:cxn ang="0">
                  <a:pos x="T6" y="T7"/>
                </a:cxn>
                <a:cxn ang="0">
                  <a:pos x="T8" y="T9"/>
                </a:cxn>
                <a:cxn ang="0">
                  <a:pos x="T10" y="T11"/>
                </a:cxn>
              </a:cxnLst>
              <a:rect l="0" t="0" r="r" b="b"/>
              <a:pathLst>
                <a:path w="190" h="133">
                  <a:moveTo>
                    <a:pt x="190" y="100"/>
                  </a:moveTo>
                  <a:cubicBezTo>
                    <a:pt x="190" y="0"/>
                    <a:pt x="190" y="0"/>
                    <a:pt x="190" y="0"/>
                  </a:cubicBezTo>
                  <a:cubicBezTo>
                    <a:pt x="94" y="39"/>
                    <a:pt x="94" y="39"/>
                    <a:pt x="94" y="39"/>
                  </a:cubicBezTo>
                  <a:cubicBezTo>
                    <a:pt x="0" y="3"/>
                    <a:pt x="0" y="3"/>
                    <a:pt x="0" y="3"/>
                  </a:cubicBezTo>
                  <a:cubicBezTo>
                    <a:pt x="0" y="100"/>
                    <a:pt x="0" y="100"/>
                    <a:pt x="0" y="100"/>
                  </a:cubicBezTo>
                  <a:cubicBezTo>
                    <a:pt x="0" y="100"/>
                    <a:pt x="83" y="133"/>
                    <a:pt x="190"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8" name="Freeform 405">
              <a:extLst>
                <a:ext uri="{FF2B5EF4-FFF2-40B4-BE49-F238E27FC236}">
                  <a16:creationId xmlns:a16="http://schemas.microsoft.com/office/drawing/2014/main" id="{185E9D92-78C4-41BA-A328-3ABD12972E53}"/>
                </a:ext>
              </a:extLst>
            </p:cNvPr>
            <p:cNvSpPr>
              <a:spLocks/>
            </p:cNvSpPr>
            <p:nvPr/>
          </p:nvSpPr>
          <p:spPr bwMode="auto">
            <a:xfrm>
              <a:off x="2044701" y="5411788"/>
              <a:ext cx="12700" cy="160338"/>
            </a:xfrm>
            <a:custGeom>
              <a:avLst/>
              <a:gdLst>
                <a:gd name="T0" fmla="*/ 6 w 6"/>
                <a:gd name="T1" fmla="*/ 68 h 71"/>
                <a:gd name="T2" fmla="*/ 3 w 6"/>
                <a:gd name="T3" fmla="*/ 71 h 71"/>
                <a:gd name="T4" fmla="*/ 0 w 6"/>
                <a:gd name="T5" fmla="*/ 68 h 71"/>
                <a:gd name="T6" fmla="*/ 0 w 6"/>
                <a:gd name="T7" fmla="*/ 3 h 71"/>
                <a:gd name="T8" fmla="*/ 3 w 6"/>
                <a:gd name="T9" fmla="*/ 0 h 71"/>
                <a:gd name="T10" fmla="*/ 6 w 6"/>
                <a:gd name="T11" fmla="*/ 3 h 71"/>
                <a:gd name="T12" fmla="*/ 6 w 6"/>
                <a:gd name="T13" fmla="*/ 68 h 71"/>
              </a:gdLst>
              <a:ahLst/>
              <a:cxnLst>
                <a:cxn ang="0">
                  <a:pos x="T0" y="T1"/>
                </a:cxn>
                <a:cxn ang="0">
                  <a:pos x="T2" y="T3"/>
                </a:cxn>
                <a:cxn ang="0">
                  <a:pos x="T4" y="T5"/>
                </a:cxn>
                <a:cxn ang="0">
                  <a:pos x="T6" y="T7"/>
                </a:cxn>
                <a:cxn ang="0">
                  <a:pos x="T8" y="T9"/>
                </a:cxn>
                <a:cxn ang="0">
                  <a:pos x="T10" y="T11"/>
                </a:cxn>
                <a:cxn ang="0">
                  <a:pos x="T12" y="T13"/>
                </a:cxn>
              </a:cxnLst>
              <a:rect l="0" t="0" r="r" b="b"/>
              <a:pathLst>
                <a:path w="6" h="71">
                  <a:moveTo>
                    <a:pt x="6" y="68"/>
                  </a:moveTo>
                  <a:cubicBezTo>
                    <a:pt x="6" y="70"/>
                    <a:pt x="5" y="71"/>
                    <a:pt x="3" y="71"/>
                  </a:cubicBezTo>
                  <a:cubicBezTo>
                    <a:pt x="1" y="71"/>
                    <a:pt x="0" y="70"/>
                    <a:pt x="0" y="68"/>
                  </a:cubicBezTo>
                  <a:cubicBezTo>
                    <a:pt x="0" y="3"/>
                    <a:pt x="0" y="3"/>
                    <a:pt x="0" y="3"/>
                  </a:cubicBezTo>
                  <a:cubicBezTo>
                    <a:pt x="0" y="1"/>
                    <a:pt x="1" y="0"/>
                    <a:pt x="3" y="0"/>
                  </a:cubicBezTo>
                  <a:cubicBezTo>
                    <a:pt x="5" y="0"/>
                    <a:pt x="6" y="1"/>
                    <a:pt x="6" y="3"/>
                  </a:cubicBezTo>
                  <a:lnTo>
                    <a:pt x="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09" name="Oval 407">
              <a:extLst>
                <a:ext uri="{FF2B5EF4-FFF2-40B4-BE49-F238E27FC236}">
                  <a16:creationId xmlns:a16="http://schemas.microsoft.com/office/drawing/2014/main" id="{E1614D21-81B3-44E3-BBD3-BA448951741B}"/>
                </a:ext>
              </a:extLst>
            </p:cNvPr>
            <p:cNvSpPr>
              <a:spLocks noChangeArrowheads="1"/>
            </p:cNvSpPr>
            <p:nvPr/>
          </p:nvSpPr>
          <p:spPr bwMode="auto">
            <a:xfrm>
              <a:off x="2028826" y="5549901"/>
              <a:ext cx="44450" cy="42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0" name="Freeform 408">
              <a:extLst>
                <a:ext uri="{FF2B5EF4-FFF2-40B4-BE49-F238E27FC236}">
                  <a16:creationId xmlns:a16="http://schemas.microsoft.com/office/drawing/2014/main" id="{212E1A58-ECE6-4171-8BDE-84D39B534C52}"/>
                </a:ext>
              </a:extLst>
            </p:cNvPr>
            <p:cNvSpPr>
              <a:spLocks/>
            </p:cNvSpPr>
            <p:nvPr/>
          </p:nvSpPr>
          <p:spPr bwMode="auto">
            <a:xfrm>
              <a:off x="2035176" y="5581651"/>
              <a:ext cx="6350" cy="80963"/>
            </a:xfrm>
            <a:custGeom>
              <a:avLst/>
              <a:gdLst>
                <a:gd name="T0" fmla="*/ 3 w 3"/>
                <a:gd name="T1" fmla="*/ 34 h 36"/>
                <a:gd name="T2" fmla="*/ 2 w 3"/>
                <a:gd name="T3" fmla="*/ 36 h 36"/>
                <a:gd name="T4" fmla="*/ 0 w 3"/>
                <a:gd name="T5" fmla="*/ 34 h 36"/>
                <a:gd name="T6" fmla="*/ 0 w 3"/>
                <a:gd name="T7" fmla="*/ 2 h 36"/>
                <a:gd name="T8" fmla="*/ 2 w 3"/>
                <a:gd name="T9" fmla="*/ 0 h 36"/>
                <a:gd name="T10" fmla="*/ 3 w 3"/>
                <a:gd name="T11" fmla="*/ 2 h 36"/>
                <a:gd name="T12" fmla="*/ 3 w 3"/>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 h="36">
                  <a:moveTo>
                    <a:pt x="3" y="34"/>
                  </a:moveTo>
                  <a:cubicBezTo>
                    <a:pt x="3" y="35"/>
                    <a:pt x="3" y="36"/>
                    <a:pt x="2" y="36"/>
                  </a:cubicBezTo>
                  <a:cubicBezTo>
                    <a:pt x="1" y="36"/>
                    <a:pt x="0" y="35"/>
                    <a:pt x="0" y="34"/>
                  </a:cubicBezTo>
                  <a:cubicBezTo>
                    <a:pt x="0" y="2"/>
                    <a:pt x="0" y="2"/>
                    <a:pt x="0" y="2"/>
                  </a:cubicBezTo>
                  <a:cubicBezTo>
                    <a:pt x="0" y="1"/>
                    <a:pt x="1" y="0"/>
                    <a:pt x="2" y="0"/>
                  </a:cubicBezTo>
                  <a:cubicBezTo>
                    <a:pt x="3" y="0"/>
                    <a:pt x="3" y="1"/>
                    <a:pt x="3" y="2"/>
                  </a:cubicBezTo>
                  <a:lnTo>
                    <a:pt x="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1" name="Freeform 409">
              <a:extLst>
                <a:ext uri="{FF2B5EF4-FFF2-40B4-BE49-F238E27FC236}">
                  <a16:creationId xmlns:a16="http://schemas.microsoft.com/office/drawing/2014/main" id="{25F4700B-3CBB-4F94-9119-6B8C4F6CF26D}"/>
                </a:ext>
              </a:extLst>
            </p:cNvPr>
            <p:cNvSpPr>
              <a:spLocks/>
            </p:cNvSpPr>
            <p:nvPr/>
          </p:nvSpPr>
          <p:spPr bwMode="auto">
            <a:xfrm>
              <a:off x="2046289" y="5581651"/>
              <a:ext cx="6350" cy="80963"/>
            </a:xfrm>
            <a:custGeom>
              <a:avLst/>
              <a:gdLst>
                <a:gd name="T0" fmla="*/ 3 w 3"/>
                <a:gd name="T1" fmla="*/ 34 h 36"/>
                <a:gd name="T2" fmla="*/ 2 w 3"/>
                <a:gd name="T3" fmla="*/ 36 h 36"/>
                <a:gd name="T4" fmla="*/ 0 w 3"/>
                <a:gd name="T5" fmla="*/ 34 h 36"/>
                <a:gd name="T6" fmla="*/ 0 w 3"/>
                <a:gd name="T7" fmla="*/ 2 h 36"/>
                <a:gd name="T8" fmla="*/ 2 w 3"/>
                <a:gd name="T9" fmla="*/ 0 h 36"/>
                <a:gd name="T10" fmla="*/ 3 w 3"/>
                <a:gd name="T11" fmla="*/ 2 h 36"/>
                <a:gd name="T12" fmla="*/ 3 w 3"/>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 h="36">
                  <a:moveTo>
                    <a:pt x="3" y="34"/>
                  </a:moveTo>
                  <a:cubicBezTo>
                    <a:pt x="3" y="35"/>
                    <a:pt x="3" y="36"/>
                    <a:pt x="2" y="36"/>
                  </a:cubicBezTo>
                  <a:cubicBezTo>
                    <a:pt x="1" y="36"/>
                    <a:pt x="0" y="35"/>
                    <a:pt x="0" y="34"/>
                  </a:cubicBezTo>
                  <a:cubicBezTo>
                    <a:pt x="0" y="2"/>
                    <a:pt x="0" y="2"/>
                    <a:pt x="0" y="2"/>
                  </a:cubicBezTo>
                  <a:cubicBezTo>
                    <a:pt x="0" y="1"/>
                    <a:pt x="1" y="0"/>
                    <a:pt x="2" y="0"/>
                  </a:cubicBezTo>
                  <a:cubicBezTo>
                    <a:pt x="3" y="0"/>
                    <a:pt x="3" y="1"/>
                    <a:pt x="3" y="2"/>
                  </a:cubicBezTo>
                  <a:lnTo>
                    <a:pt x="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2" name="Freeform 410">
              <a:extLst>
                <a:ext uri="{FF2B5EF4-FFF2-40B4-BE49-F238E27FC236}">
                  <a16:creationId xmlns:a16="http://schemas.microsoft.com/office/drawing/2014/main" id="{A55A6136-2925-4BC5-8E9B-B5C7EE3BD0C6}"/>
                </a:ext>
              </a:extLst>
            </p:cNvPr>
            <p:cNvSpPr>
              <a:spLocks/>
            </p:cNvSpPr>
            <p:nvPr/>
          </p:nvSpPr>
          <p:spPr bwMode="auto">
            <a:xfrm>
              <a:off x="2060576" y="5581651"/>
              <a:ext cx="6350" cy="80963"/>
            </a:xfrm>
            <a:custGeom>
              <a:avLst/>
              <a:gdLst>
                <a:gd name="T0" fmla="*/ 3 w 3"/>
                <a:gd name="T1" fmla="*/ 34 h 36"/>
                <a:gd name="T2" fmla="*/ 2 w 3"/>
                <a:gd name="T3" fmla="*/ 36 h 36"/>
                <a:gd name="T4" fmla="*/ 0 w 3"/>
                <a:gd name="T5" fmla="*/ 34 h 36"/>
                <a:gd name="T6" fmla="*/ 0 w 3"/>
                <a:gd name="T7" fmla="*/ 2 h 36"/>
                <a:gd name="T8" fmla="*/ 2 w 3"/>
                <a:gd name="T9" fmla="*/ 0 h 36"/>
                <a:gd name="T10" fmla="*/ 3 w 3"/>
                <a:gd name="T11" fmla="*/ 2 h 36"/>
                <a:gd name="T12" fmla="*/ 3 w 3"/>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 h="36">
                  <a:moveTo>
                    <a:pt x="3" y="34"/>
                  </a:moveTo>
                  <a:cubicBezTo>
                    <a:pt x="3" y="35"/>
                    <a:pt x="2" y="36"/>
                    <a:pt x="2" y="36"/>
                  </a:cubicBezTo>
                  <a:cubicBezTo>
                    <a:pt x="1" y="36"/>
                    <a:pt x="0" y="35"/>
                    <a:pt x="0" y="34"/>
                  </a:cubicBezTo>
                  <a:cubicBezTo>
                    <a:pt x="0" y="2"/>
                    <a:pt x="0" y="2"/>
                    <a:pt x="0" y="2"/>
                  </a:cubicBezTo>
                  <a:cubicBezTo>
                    <a:pt x="0" y="1"/>
                    <a:pt x="1" y="0"/>
                    <a:pt x="2" y="0"/>
                  </a:cubicBezTo>
                  <a:cubicBezTo>
                    <a:pt x="2" y="0"/>
                    <a:pt x="3" y="1"/>
                    <a:pt x="3" y="2"/>
                  </a:cubicBezTo>
                  <a:lnTo>
                    <a:pt x="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113" name="Group 422">
            <a:extLst>
              <a:ext uri="{FF2B5EF4-FFF2-40B4-BE49-F238E27FC236}">
                <a16:creationId xmlns:a16="http://schemas.microsoft.com/office/drawing/2014/main" id="{B2B846CB-56BE-45A0-8737-7EF6733295DA}"/>
              </a:ext>
            </a:extLst>
          </p:cNvPr>
          <p:cNvGrpSpPr>
            <a:grpSpLocks noChangeAspect="1"/>
          </p:cNvGrpSpPr>
          <p:nvPr/>
        </p:nvGrpSpPr>
        <p:grpSpPr bwMode="auto">
          <a:xfrm>
            <a:off x="4974442" y="2156619"/>
            <a:ext cx="3770313" cy="4691063"/>
            <a:chOff x="3067" y="1344"/>
            <a:chExt cx="2375" cy="2955"/>
          </a:xfrm>
        </p:grpSpPr>
        <p:sp>
          <p:nvSpPr>
            <p:cNvPr id="114" name="Freeform 435">
              <a:extLst>
                <a:ext uri="{FF2B5EF4-FFF2-40B4-BE49-F238E27FC236}">
                  <a16:creationId xmlns:a16="http://schemas.microsoft.com/office/drawing/2014/main" id="{C1F669FC-FBE7-422B-8E45-AD778F7EA9F2}"/>
                </a:ext>
              </a:extLst>
            </p:cNvPr>
            <p:cNvSpPr>
              <a:spLocks/>
            </p:cNvSpPr>
            <p:nvPr/>
          </p:nvSpPr>
          <p:spPr bwMode="auto">
            <a:xfrm>
              <a:off x="3961" y="3465"/>
              <a:ext cx="101" cy="707"/>
            </a:xfrm>
            <a:custGeom>
              <a:avLst/>
              <a:gdLst>
                <a:gd name="T0" fmla="*/ 69 w 69"/>
                <a:gd name="T1" fmla="*/ 451 h 485"/>
                <a:gd name="T2" fmla="*/ 35 w 69"/>
                <a:gd name="T3" fmla="*/ 485 h 485"/>
                <a:gd name="T4" fmla="*/ 0 w 69"/>
                <a:gd name="T5" fmla="*/ 451 h 485"/>
                <a:gd name="T6" fmla="*/ 0 w 69"/>
                <a:gd name="T7" fmla="*/ 34 h 485"/>
                <a:gd name="T8" fmla="*/ 35 w 69"/>
                <a:gd name="T9" fmla="*/ 0 h 485"/>
                <a:gd name="T10" fmla="*/ 69 w 69"/>
                <a:gd name="T11" fmla="*/ 34 h 485"/>
                <a:gd name="T12" fmla="*/ 69 w 69"/>
                <a:gd name="T13" fmla="*/ 451 h 485"/>
              </a:gdLst>
              <a:ahLst/>
              <a:cxnLst>
                <a:cxn ang="0">
                  <a:pos x="T0" y="T1"/>
                </a:cxn>
                <a:cxn ang="0">
                  <a:pos x="T2" y="T3"/>
                </a:cxn>
                <a:cxn ang="0">
                  <a:pos x="T4" y="T5"/>
                </a:cxn>
                <a:cxn ang="0">
                  <a:pos x="T6" y="T7"/>
                </a:cxn>
                <a:cxn ang="0">
                  <a:pos x="T8" y="T9"/>
                </a:cxn>
                <a:cxn ang="0">
                  <a:pos x="T10" y="T11"/>
                </a:cxn>
                <a:cxn ang="0">
                  <a:pos x="T12" y="T13"/>
                </a:cxn>
              </a:cxnLst>
              <a:rect l="0" t="0" r="r" b="b"/>
              <a:pathLst>
                <a:path w="69" h="485">
                  <a:moveTo>
                    <a:pt x="69" y="451"/>
                  </a:moveTo>
                  <a:cubicBezTo>
                    <a:pt x="69" y="470"/>
                    <a:pt x="53" y="485"/>
                    <a:pt x="35" y="485"/>
                  </a:cubicBezTo>
                  <a:cubicBezTo>
                    <a:pt x="16" y="485"/>
                    <a:pt x="0" y="470"/>
                    <a:pt x="0" y="451"/>
                  </a:cubicBezTo>
                  <a:cubicBezTo>
                    <a:pt x="0" y="34"/>
                    <a:pt x="0" y="34"/>
                    <a:pt x="0" y="34"/>
                  </a:cubicBezTo>
                  <a:cubicBezTo>
                    <a:pt x="0" y="15"/>
                    <a:pt x="16" y="0"/>
                    <a:pt x="35" y="0"/>
                  </a:cubicBezTo>
                  <a:cubicBezTo>
                    <a:pt x="53" y="0"/>
                    <a:pt x="69" y="15"/>
                    <a:pt x="69" y="34"/>
                  </a:cubicBezTo>
                  <a:lnTo>
                    <a:pt x="69" y="451"/>
                  </a:ln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5" name="Freeform 423">
              <a:extLst>
                <a:ext uri="{FF2B5EF4-FFF2-40B4-BE49-F238E27FC236}">
                  <a16:creationId xmlns:a16="http://schemas.microsoft.com/office/drawing/2014/main" id="{20DA9095-44E0-49AC-AD72-E0C411B5CB54}"/>
                </a:ext>
              </a:extLst>
            </p:cNvPr>
            <p:cNvSpPr>
              <a:spLocks noEditPoints="1"/>
            </p:cNvSpPr>
            <p:nvPr/>
          </p:nvSpPr>
          <p:spPr bwMode="auto">
            <a:xfrm>
              <a:off x="4438" y="2862"/>
              <a:ext cx="170" cy="171"/>
            </a:xfrm>
            <a:custGeom>
              <a:avLst/>
              <a:gdLst>
                <a:gd name="T0" fmla="*/ 58 w 117"/>
                <a:gd name="T1" fmla="*/ 115 h 117"/>
                <a:gd name="T2" fmla="*/ 1 w 117"/>
                <a:gd name="T3" fmla="*/ 58 h 117"/>
                <a:gd name="T4" fmla="*/ 58 w 117"/>
                <a:gd name="T5" fmla="*/ 1 h 117"/>
                <a:gd name="T6" fmla="*/ 115 w 117"/>
                <a:gd name="T7" fmla="*/ 58 h 117"/>
                <a:gd name="T8" fmla="*/ 58 w 117"/>
                <a:gd name="T9" fmla="*/ 115 h 117"/>
                <a:gd name="T10" fmla="*/ 58 w 117"/>
                <a:gd name="T11" fmla="*/ 0 h 117"/>
                <a:gd name="T12" fmla="*/ 0 w 117"/>
                <a:gd name="T13" fmla="*/ 58 h 117"/>
                <a:gd name="T14" fmla="*/ 58 w 117"/>
                <a:gd name="T15" fmla="*/ 117 h 117"/>
                <a:gd name="T16" fmla="*/ 117 w 117"/>
                <a:gd name="T17" fmla="*/ 58 h 117"/>
                <a:gd name="T18" fmla="*/ 58 w 117"/>
                <a:gd name="T19"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8" y="115"/>
                  </a:moveTo>
                  <a:cubicBezTo>
                    <a:pt x="27" y="115"/>
                    <a:pt x="1" y="90"/>
                    <a:pt x="1" y="58"/>
                  </a:cubicBezTo>
                  <a:cubicBezTo>
                    <a:pt x="1" y="27"/>
                    <a:pt x="27" y="1"/>
                    <a:pt x="58" y="1"/>
                  </a:cubicBezTo>
                  <a:cubicBezTo>
                    <a:pt x="89" y="1"/>
                    <a:pt x="115" y="27"/>
                    <a:pt x="115" y="58"/>
                  </a:cubicBezTo>
                  <a:cubicBezTo>
                    <a:pt x="115" y="90"/>
                    <a:pt x="89" y="115"/>
                    <a:pt x="58" y="115"/>
                  </a:cubicBezTo>
                  <a:moveTo>
                    <a:pt x="58" y="0"/>
                  </a:moveTo>
                  <a:cubicBezTo>
                    <a:pt x="26" y="0"/>
                    <a:pt x="0" y="26"/>
                    <a:pt x="0" y="58"/>
                  </a:cubicBezTo>
                  <a:cubicBezTo>
                    <a:pt x="0" y="91"/>
                    <a:pt x="26" y="117"/>
                    <a:pt x="58" y="117"/>
                  </a:cubicBezTo>
                  <a:cubicBezTo>
                    <a:pt x="90" y="117"/>
                    <a:pt x="117" y="91"/>
                    <a:pt x="117" y="58"/>
                  </a:cubicBezTo>
                  <a:cubicBezTo>
                    <a:pt x="117" y="26"/>
                    <a:pt x="90" y="0"/>
                    <a:pt x="58"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6" name="Freeform 424">
              <a:extLst>
                <a:ext uri="{FF2B5EF4-FFF2-40B4-BE49-F238E27FC236}">
                  <a16:creationId xmlns:a16="http://schemas.microsoft.com/office/drawing/2014/main" id="{65CB412B-5DC2-42B2-AE52-FFF064DA9E4B}"/>
                </a:ext>
              </a:extLst>
            </p:cNvPr>
            <p:cNvSpPr>
              <a:spLocks noEditPoints="1"/>
            </p:cNvSpPr>
            <p:nvPr/>
          </p:nvSpPr>
          <p:spPr bwMode="auto">
            <a:xfrm>
              <a:off x="4439" y="2864"/>
              <a:ext cx="166" cy="166"/>
            </a:xfrm>
            <a:custGeom>
              <a:avLst/>
              <a:gdLst>
                <a:gd name="T0" fmla="*/ 57 w 114"/>
                <a:gd name="T1" fmla="*/ 112 h 114"/>
                <a:gd name="T2" fmla="*/ 2 w 114"/>
                <a:gd name="T3" fmla="*/ 57 h 114"/>
                <a:gd name="T4" fmla="*/ 57 w 114"/>
                <a:gd name="T5" fmla="*/ 2 h 114"/>
                <a:gd name="T6" fmla="*/ 112 w 114"/>
                <a:gd name="T7" fmla="*/ 57 h 114"/>
                <a:gd name="T8" fmla="*/ 57 w 114"/>
                <a:gd name="T9" fmla="*/ 112 h 114"/>
                <a:gd name="T10" fmla="*/ 57 w 114"/>
                <a:gd name="T11" fmla="*/ 0 h 114"/>
                <a:gd name="T12" fmla="*/ 0 w 114"/>
                <a:gd name="T13" fmla="*/ 57 h 114"/>
                <a:gd name="T14" fmla="*/ 57 w 114"/>
                <a:gd name="T15" fmla="*/ 114 h 114"/>
                <a:gd name="T16" fmla="*/ 114 w 114"/>
                <a:gd name="T17" fmla="*/ 57 h 114"/>
                <a:gd name="T18" fmla="*/ 57 w 114"/>
                <a:gd name="T19"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 h="114">
                  <a:moveTo>
                    <a:pt x="57" y="112"/>
                  </a:moveTo>
                  <a:cubicBezTo>
                    <a:pt x="27" y="112"/>
                    <a:pt x="2" y="87"/>
                    <a:pt x="2" y="57"/>
                  </a:cubicBezTo>
                  <a:cubicBezTo>
                    <a:pt x="2" y="27"/>
                    <a:pt x="27" y="2"/>
                    <a:pt x="57" y="2"/>
                  </a:cubicBezTo>
                  <a:cubicBezTo>
                    <a:pt x="87" y="2"/>
                    <a:pt x="112" y="27"/>
                    <a:pt x="112" y="57"/>
                  </a:cubicBezTo>
                  <a:cubicBezTo>
                    <a:pt x="112" y="87"/>
                    <a:pt x="87" y="112"/>
                    <a:pt x="57" y="112"/>
                  </a:cubicBezTo>
                  <a:moveTo>
                    <a:pt x="57" y="0"/>
                  </a:moveTo>
                  <a:cubicBezTo>
                    <a:pt x="26" y="0"/>
                    <a:pt x="0" y="26"/>
                    <a:pt x="0" y="57"/>
                  </a:cubicBezTo>
                  <a:cubicBezTo>
                    <a:pt x="0" y="89"/>
                    <a:pt x="26" y="114"/>
                    <a:pt x="57" y="114"/>
                  </a:cubicBezTo>
                  <a:cubicBezTo>
                    <a:pt x="88" y="114"/>
                    <a:pt x="114" y="89"/>
                    <a:pt x="114" y="57"/>
                  </a:cubicBezTo>
                  <a:cubicBezTo>
                    <a:pt x="114" y="26"/>
                    <a:pt x="88" y="0"/>
                    <a:pt x="57"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7" name="Freeform 425">
              <a:extLst>
                <a:ext uri="{FF2B5EF4-FFF2-40B4-BE49-F238E27FC236}">
                  <a16:creationId xmlns:a16="http://schemas.microsoft.com/office/drawing/2014/main" id="{0860C1D3-C144-44A0-B0CA-DEB85225E82D}"/>
                </a:ext>
              </a:extLst>
            </p:cNvPr>
            <p:cNvSpPr>
              <a:spLocks noEditPoints="1"/>
            </p:cNvSpPr>
            <p:nvPr/>
          </p:nvSpPr>
          <p:spPr bwMode="auto">
            <a:xfrm>
              <a:off x="4442" y="2867"/>
              <a:ext cx="161" cy="160"/>
            </a:xfrm>
            <a:custGeom>
              <a:avLst/>
              <a:gdLst>
                <a:gd name="T0" fmla="*/ 55 w 110"/>
                <a:gd name="T1" fmla="*/ 108 h 110"/>
                <a:gd name="T2" fmla="*/ 2 w 110"/>
                <a:gd name="T3" fmla="*/ 55 h 110"/>
                <a:gd name="T4" fmla="*/ 55 w 110"/>
                <a:gd name="T5" fmla="*/ 2 h 110"/>
                <a:gd name="T6" fmla="*/ 108 w 110"/>
                <a:gd name="T7" fmla="*/ 55 h 110"/>
                <a:gd name="T8" fmla="*/ 55 w 110"/>
                <a:gd name="T9" fmla="*/ 108 h 110"/>
                <a:gd name="T10" fmla="*/ 55 w 110"/>
                <a:gd name="T11" fmla="*/ 0 h 110"/>
                <a:gd name="T12" fmla="*/ 0 w 110"/>
                <a:gd name="T13" fmla="*/ 55 h 110"/>
                <a:gd name="T14" fmla="*/ 55 w 110"/>
                <a:gd name="T15" fmla="*/ 110 h 110"/>
                <a:gd name="T16" fmla="*/ 110 w 110"/>
                <a:gd name="T17" fmla="*/ 55 h 110"/>
                <a:gd name="T18" fmla="*/ 55 w 110"/>
                <a:gd name="T19" fmla="*/ 0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 h="110">
                  <a:moveTo>
                    <a:pt x="55" y="108"/>
                  </a:moveTo>
                  <a:cubicBezTo>
                    <a:pt x="26" y="108"/>
                    <a:pt x="2" y="84"/>
                    <a:pt x="2" y="55"/>
                  </a:cubicBezTo>
                  <a:cubicBezTo>
                    <a:pt x="2" y="26"/>
                    <a:pt x="26" y="2"/>
                    <a:pt x="55" y="2"/>
                  </a:cubicBezTo>
                  <a:cubicBezTo>
                    <a:pt x="84" y="2"/>
                    <a:pt x="108" y="26"/>
                    <a:pt x="108" y="55"/>
                  </a:cubicBezTo>
                  <a:cubicBezTo>
                    <a:pt x="108" y="84"/>
                    <a:pt x="84" y="108"/>
                    <a:pt x="55" y="108"/>
                  </a:cubicBezTo>
                  <a:moveTo>
                    <a:pt x="55" y="0"/>
                  </a:moveTo>
                  <a:cubicBezTo>
                    <a:pt x="25" y="0"/>
                    <a:pt x="0" y="25"/>
                    <a:pt x="0" y="55"/>
                  </a:cubicBezTo>
                  <a:cubicBezTo>
                    <a:pt x="0" y="85"/>
                    <a:pt x="25" y="110"/>
                    <a:pt x="55" y="110"/>
                  </a:cubicBezTo>
                  <a:cubicBezTo>
                    <a:pt x="85" y="110"/>
                    <a:pt x="110" y="85"/>
                    <a:pt x="110" y="55"/>
                  </a:cubicBezTo>
                  <a:cubicBezTo>
                    <a:pt x="110" y="25"/>
                    <a:pt x="85" y="0"/>
                    <a:pt x="55"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8" name="Freeform 426">
              <a:extLst>
                <a:ext uri="{FF2B5EF4-FFF2-40B4-BE49-F238E27FC236}">
                  <a16:creationId xmlns:a16="http://schemas.microsoft.com/office/drawing/2014/main" id="{5ED90858-23E0-4BB2-84D7-F33C0B81D50B}"/>
                </a:ext>
              </a:extLst>
            </p:cNvPr>
            <p:cNvSpPr>
              <a:spLocks noEditPoints="1"/>
            </p:cNvSpPr>
            <p:nvPr/>
          </p:nvSpPr>
          <p:spPr bwMode="auto">
            <a:xfrm>
              <a:off x="4445" y="2870"/>
              <a:ext cx="155" cy="154"/>
            </a:xfrm>
            <a:custGeom>
              <a:avLst/>
              <a:gdLst>
                <a:gd name="T0" fmla="*/ 53 w 106"/>
                <a:gd name="T1" fmla="*/ 104 h 106"/>
                <a:gd name="T2" fmla="*/ 2 w 106"/>
                <a:gd name="T3" fmla="*/ 53 h 106"/>
                <a:gd name="T4" fmla="*/ 53 w 106"/>
                <a:gd name="T5" fmla="*/ 2 h 106"/>
                <a:gd name="T6" fmla="*/ 104 w 106"/>
                <a:gd name="T7" fmla="*/ 53 h 106"/>
                <a:gd name="T8" fmla="*/ 53 w 106"/>
                <a:gd name="T9" fmla="*/ 104 h 106"/>
                <a:gd name="T10" fmla="*/ 53 w 106"/>
                <a:gd name="T11" fmla="*/ 0 h 106"/>
                <a:gd name="T12" fmla="*/ 0 w 106"/>
                <a:gd name="T13" fmla="*/ 53 h 106"/>
                <a:gd name="T14" fmla="*/ 53 w 106"/>
                <a:gd name="T15" fmla="*/ 106 h 106"/>
                <a:gd name="T16" fmla="*/ 106 w 106"/>
                <a:gd name="T17" fmla="*/ 53 h 106"/>
                <a:gd name="T18" fmla="*/ 53 w 106"/>
                <a:gd name="T19" fmla="*/ 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6" h="106">
                  <a:moveTo>
                    <a:pt x="53" y="104"/>
                  </a:moveTo>
                  <a:cubicBezTo>
                    <a:pt x="25" y="104"/>
                    <a:pt x="2" y="81"/>
                    <a:pt x="2" y="53"/>
                  </a:cubicBezTo>
                  <a:cubicBezTo>
                    <a:pt x="2" y="25"/>
                    <a:pt x="25" y="2"/>
                    <a:pt x="53" y="2"/>
                  </a:cubicBezTo>
                  <a:cubicBezTo>
                    <a:pt x="81" y="2"/>
                    <a:pt x="104" y="25"/>
                    <a:pt x="104" y="53"/>
                  </a:cubicBezTo>
                  <a:cubicBezTo>
                    <a:pt x="104" y="81"/>
                    <a:pt x="81" y="104"/>
                    <a:pt x="53" y="104"/>
                  </a:cubicBezTo>
                  <a:moveTo>
                    <a:pt x="53" y="0"/>
                  </a:moveTo>
                  <a:cubicBezTo>
                    <a:pt x="24" y="0"/>
                    <a:pt x="0" y="24"/>
                    <a:pt x="0" y="53"/>
                  </a:cubicBezTo>
                  <a:cubicBezTo>
                    <a:pt x="0" y="82"/>
                    <a:pt x="24" y="106"/>
                    <a:pt x="53" y="106"/>
                  </a:cubicBezTo>
                  <a:cubicBezTo>
                    <a:pt x="82" y="106"/>
                    <a:pt x="106" y="82"/>
                    <a:pt x="106" y="53"/>
                  </a:cubicBezTo>
                  <a:cubicBezTo>
                    <a:pt x="106" y="24"/>
                    <a:pt x="82" y="0"/>
                    <a:pt x="53"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19" name="Freeform 427">
              <a:extLst>
                <a:ext uri="{FF2B5EF4-FFF2-40B4-BE49-F238E27FC236}">
                  <a16:creationId xmlns:a16="http://schemas.microsoft.com/office/drawing/2014/main" id="{BCCFF4A9-074C-47FF-8445-8C2F5159F56A}"/>
                </a:ext>
              </a:extLst>
            </p:cNvPr>
            <p:cNvSpPr>
              <a:spLocks noEditPoints="1"/>
            </p:cNvSpPr>
            <p:nvPr/>
          </p:nvSpPr>
          <p:spPr bwMode="auto">
            <a:xfrm>
              <a:off x="4448" y="2872"/>
              <a:ext cx="149" cy="149"/>
            </a:xfrm>
            <a:custGeom>
              <a:avLst/>
              <a:gdLst>
                <a:gd name="T0" fmla="*/ 51 w 102"/>
                <a:gd name="T1" fmla="*/ 100 h 102"/>
                <a:gd name="T2" fmla="*/ 1 w 102"/>
                <a:gd name="T3" fmla="*/ 51 h 102"/>
                <a:gd name="T4" fmla="*/ 51 w 102"/>
                <a:gd name="T5" fmla="*/ 2 h 102"/>
                <a:gd name="T6" fmla="*/ 100 w 102"/>
                <a:gd name="T7" fmla="*/ 51 h 102"/>
                <a:gd name="T8" fmla="*/ 51 w 102"/>
                <a:gd name="T9" fmla="*/ 100 h 102"/>
                <a:gd name="T10" fmla="*/ 51 w 102"/>
                <a:gd name="T11" fmla="*/ 0 h 102"/>
                <a:gd name="T12" fmla="*/ 0 w 102"/>
                <a:gd name="T13" fmla="*/ 51 h 102"/>
                <a:gd name="T14" fmla="*/ 51 w 102"/>
                <a:gd name="T15" fmla="*/ 102 h 102"/>
                <a:gd name="T16" fmla="*/ 102 w 102"/>
                <a:gd name="T17" fmla="*/ 51 h 102"/>
                <a:gd name="T18" fmla="*/ 51 w 102"/>
                <a:gd name="T19"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2" h="102">
                  <a:moveTo>
                    <a:pt x="51" y="100"/>
                  </a:moveTo>
                  <a:cubicBezTo>
                    <a:pt x="23" y="100"/>
                    <a:pt x="1" y="78"/>
                    <a:pt x="1" y="51"/>
                  </a:cubicBezTo>
                  <a:cubicBezTo>
                    <a:pt x="1" y="24"/>
                    <a:pt x="23" y="2"/>
                    <a:pt x="51" y="2"/>
                  </a:cubicBezTo>
                  <a:cubicBezTo>
                    <a:pt x="78" y="2"/>
                    <a:pt x="100" y="24"/>
                    <a:pt x="100" y="51"/>
                  </a:cubicBezTo>
                  <a:cubicBezTo>
                    <a:pt x="100" y="78"/>
                    <a:pt x="78" y="100"/>
                    <a:pt x="51" y="100"/>
                  </a:cubicBezTo>
                  <a:moveTo>
                    <a:pt x="51" y="0"/>
                  </a:moveTo>
                  <a:cubicBezTo>
                    <a:pt x="23" y="0"/>
                    <a:pt x="0" y="23"/>
                    <a:pt x="0" y="51"/>
                  </a:cubicBezTo>
                  <a:cubicBezTo>
                    <a:pt x="0" y="79"/>
                    <a:pt x="23" y="102"/>
                    <a:pt x="51" y="102"/>
                  </a:cubicBezTo>
                  <a:cubicBezTo>
                    <a:pt x="79" y="102"/>
                    <a:pt x="102" y="79"/>
                    <a:pt x="102" y="51"/>
                  </a:cubicBezTo>
                  <a:cubicBezTo>
                    <a:pt x="102" y="23"/>
                    <a:pt x="79" y="0"/>
                    <a:pt x="51"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0" name="Freeform 428">
              <a:extLst>
                <a:ext uri="{FF2B5EF4-FFF2-40B4-BE49-F238E27FC236}">
                  <a16:creationId xmlns:a16="http://schemas.microsoft.com/office/drawing/2014/main" id="{5FF7EAB1-D3CA-4B67-A2F6-52AC68FEED64}"/>
                </a:ext>
              </a:extLst>
            </p:cNvPr>
            <p:cNvSpPr>
              <a:spLocks noEditPoints="1"/>
            </p:cNvSpPr>
            <p:nvPr/>
          </p:nvSpPr>
          <p:spPr bwMode="auto">
            <a:xfrm>
              <a:off x="4449" y="2875"/>
              <a:ext cx="145" cy="143"/>
            </a:xfrm>
            <a:custGeom>
              <a:avLst/>
              <a:gdLst>
                <a:gd name="T0" fmla="*/ 50 w 99"/>
                <a:gd name="T1" fmla="*/ 97 h 98"/>
                <a:gd name="T2" fmla="*/ 2 w 99"/>
                <a:gd name="T3" fmla="*/ 49 h 98"/>
                <a:gd name="T4" fmla="*/ 50 w 99"/>
                <a:gd name="T5" fmla="*/ 2 h 98"/>
                <a:gd name="T6" fmla="*/ 97 w 99"/>
                <a:gd name="T7" fmla="*/ 49 h 98"/>
                <a:gd name="T8" fmla="*/ 50 w 99"/>
                <a:gd name="T9" fmla="*/ 97 h 98"/>
                <a:gd name="T10" fmla="*/ 50 w 99"/>
                <a:gd name="T11" fmla="*/ 0 h 98"/>
                <a:gd name="T12" fmla="*/ 0 w 99"/>
                <a:gd name="T13" fmla="*/ 49 h 98"/>
                <a:gd name="T14" fmla="*/ 50 w 99"/>
                <a:gd name="T15" fmla="*/ 98 h 98"/>
                <a:gd name="T16" fmla="*/ 99 w 99"/>
                <a:gd name="T17" fmla="*/ 49 h 98"/>
                <a:gd name="T18" fmla="*/ 50 w 99"/>
                <a:gd name="T19" fmla="*/ 0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9" h="98">
                  <a:moveTo>
                    <a:pt x="50" y="97"/>
                  </a:moveTo>
                  <a:cubicBezTo>
                    <a:pt x="23" y="97"/>
                    <a:pt x="2" y="75"/>
                    <a:pt x="2" y="49"/>
                  </a:cubicBezTo>
                  <a:cubicBezTo>
                    <a:pt x="2" y="23"/>
                    <a:pt x="23" y="2"/>
                    <a:pt x="50" y="2"/>
                  </a:cubicBezTo>
                  <a:cubicBezTo>
                    <a:pt x="76" y="2"/>
                    <a:pt x="97" y="23"/>
                    <a:pt x="97" y="49"/>
                  </a:cubicBezTo>
                  <a:cubicBezTo>
                    <a:pt x="97" y="75"/>
                    <a:pt x="76" y="97"/>
                    <a:pt x="50" y="97"/>
                  </a:cubicBezTo>
                  <a:moveTo>
                    <a:pt x="50" y="0"/>
                  </a:moveTo>
                  <a:cubicBezTo>
                    <a:pt x="22" y="0"/>
                    <a:pt x="0" y="22"/>
                    <a:pt x="0" y="49"/>
                  </a:cubicBezTo>
                  <a:cubicBezTo>
                    <a:pt x="0" y="76"/>
                    <a:pt x="22" y="98"/>
                    <a:pt x="50" y="98"/>
                  </a:cubicBezTo>
                  <a:cubicBezTo>
                    <a:pt x="77" y="98"/>
                    <a:pt x="99" y="76"/>
                    <a:pt x="99" y="49"/>
                  </a:cubicBezTo>
                  <a:cubicBezTo>
                    <a:pt x="99" y="22"/>
                    <a:pt x="77" y="0"/>
                    <a:pt x="50"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1" name="Freeform 429">
              <a:extLst>
                <a:ext uri="{FF2B5EF4-FFF2-40B4-BE49-F238E27FC236}">
                  <a16:creationId xmlns:a16="http://schemas.microsoft.com/office/drawing/2014/main" id="{12718B66-FFDA-4EB3-852B-5EDC064D467E}"/>
                </a:ext>
              </a:extLst>
            </p:cNvPr>
            <p:cNvSpPr>
              <a:spLocks noEditPoints="1"/>
            </p:cNvSpPr>
            <p:nvPr/>
          </p:nvSpPr>
          <p:spPr bwMode="auto">
            <a:xfrm>
              <a:off x="4452" y="2878"/>
              <a:ext cx="139" cy="139"/>
            </a:xfrm>
            <a:custGeom>
              <a:avLst/>
              <a:gdLst>
                <a:gd name="T0" fmla="*/ 47 w 95"/>
                <a:gd name="T1" fmla="*/ 93 h 95"/>
                <a:gd name="T2" fmla="*/ 2 w 95"/>
                <a:gd name="T3" fmla="*/ 47 h 95"/>
                <a:gd name="T4" fmla="*/ 47 w 95"/>
                <a:gd name="T5" fmla="*/ 2 h 95"/>
                <a:gd name="T6" fmla="*/ 93 w 95"/>
                <a:gd name="T7" fmla="*/ 47 h 95"/>
                <a:gd name="T8" fmla="*/ 47 w 95"/>
                <a:gd name="T9" fmla="*/ 93 h 95"/>
                <a:gd name="T10" fmla="*/ 48 w 95"/>
                <a:gd name="T11" fmla="*/ 0 h 95"/>
                <a:gd name="T12" fmla="*/ 0 w 95"/>
                <a:gd name="T13" fmla="*/ 47 h 95"/>
                <a:gd name="T14" fmla="*/ 48 w 95"/>
                <a:gd name="T15" fmla="*/ 95 h 95"/>
                <a:gd name="T16" fmla="*/ 95 w 95"/>
                <a:gd name="T17" fmla="*/ 47 h 95"/>
                <a:gd name="T18" fmla="*/ 48 w 95"/>
                <a:gd name="T19" fmla="*/ 0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5" h="95">
                  <a:moveTo>
                    <a:pt x="47" y="93"/>
                  </a:moveTo>
                  <a:cubicBezTo>
                    <a:pt x="22" y="93"/>
                    <a:pt x="2" y="72"/>
                    <a:pt x="2" y="47"/>
                  </a:cubicBezTo>
                  <a:cubicBezTo>
                    <a:pt x="2" y="22"/>
                    <a:pt x="22" y="2"/>
                    <a:pt x="47" y="2"/>
                  </a:cubicBezTo>
                  <a:cubicBezTo>
                    <a:pt x="73" y="2"/>
                    <a:pt x="93" y="22"/>
                    <a:pt x="93" y="47"/>
                  </a:cubicBezTo>
                  <a:cubicBezTo>
                    <a:pt x="93" y="72"/>
                    <a:pt x="73" y="93"/>
                    <a:pt x="47" y="93"/>
                  </a:cubicBezTo>
                  <a:moveTo>
                    <a:pt x="48" y="0"/>
                  </a:moveTo>
                  <a:cubicBezTo>
                    <a:pt x="21" y="0"/>
                    <a:pt x="0" y="21"/>
                    <a:pt x="0" y="47"/>
                  </a:cubicBezTo>
                  <a:cubicBezTo>
                    <a:pt x="0" y="73"/>
                    <a:pt x="21" y="95"/>
                    <a:pt x="48" y="95"/>
                  </a:cubicBezTo>
                  <a:cubicBezTo>
                    <a:pt x="74" y="95"/>
                    <a:pt x="95" y="73"/>
                    <a:pt x="95" y="47"/>
                  </a:cubicBezTo>
                  <a:cubicBezTo>
                    <a:pt x="95" y="21"/>
                    <a:pt x="74" y="0"/>
                    <a:pt x="48"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2" name="Freeform 430">
              <a:extLst>
                <a:ext uri="{FF2B5EF4-FFF2-40B4-BE49-F238E27FC236}">
                  <a16:creationId xmlns:a16="http://schemas.microsoft.com/office/drawing/2014/main" id="{619A1666-640B-4F8F-8399-45D019137971}"/>
                </a:ext>
              </a:extLst>
            </p:cNvPr>
            <p:cNvSpPr>
              <a:spLocks noEditPoints="1"/>
            </p:cNvSpPr>
            <p:nvPr/>
          </p:nvSpPr>
          <p:spPr bwMode="auto">
            <a:xfrm>
              <a:off x="4455" y="2881"/>
              <a:ext cx="133" cy="133"/>
            </a:xfrm>
            <a:custGeom>
              <a:avLst/>
              <a:gdLst>
                <a:gd name="T0" fmla="*/ 45 w 91"/>
                <a:gd name="T1" fmla="*/ 89 h 91"/>
                <a:gd name="T2" fmla="*/ 2 w 91"/>
                <a:gd name="T3" fmla="*/ 45 h 91"/>
                <a:gd name="T4" fmla="*/ 45 w 91"/>
                <a:gd name="T5" fmla="*/ 2 h 91"/>
                <a:gd name="T6" fmla="*/ 89 w 91"/>
                <a:gd name="T7" fmla="*/ 45 h 91"/>
                <a:gd name="T8" fmla="*/ 45 w 91"/>
                <a:gd name="T9" fmla="*/ 89 h 91"/>
                <a:gd name="T10" fmla="*/ 45 w 91"/>
                <a:gd name="T11" fmla="*/ 0 h 91"/>
                <a:gd name="T12" fmla="*/ 0 w 91"/>
                <a:gd name="T13" fmla="*/ 45 h 91"/>
                <a:gd name="T14" fmla="*/ 45 w 91"/>
                <a:gd name="T15" fmla="*/ 91 h 91"/>
                <a:gd name="T16" fmla="*/ 91 w 91"/>
                <a:gd name="T17" fmla="*/ 45 h 91"/>
                <a:gd name="T18" fmla="*/ 45 w 91"/>
                <a:gd name="T19" fmla="*/ 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1" h="91">
                  <a:moveTo>
                    <a:pt x="45" y="89"/>
                  </a:moveTo>
                  <a:cubicBezTo>
                    <a:pt x="21" y="89"/>
                    <a:pt x="2" y="69"/>
                    <a:pt x="2" y="45"/>
                  </a:cubicBezTo>
                  <a:cubicBezTo>
                    <a:pt x="2" y="21"/>
                    <a:pt x="21" y="2"/>
                    <a:pt x="45" y="2"/>
                  </a:cubicBezTo>
                  <a:cubicBezTo>
                    <a:pt x="69" y="2"/>
                    <a:pt x="89" y="21"/>
                    <a:pt x="89" y="45"/>
                  </a:cubicBezTo>
                  <a:cubicBezTo>
                    <a:pt x="89" y="69"/>
                    <a:pt x="69" y="89"/>
                    <a:pt x="45" y="89"/>
                  </a:cubicBezTo>
                  <a:moveTo>
                    <a:pt x="45" y="0"/>
                  </a:moveTo>
                  <a:cubicBezTo>
                    <a:pt x="20" y="0"/>
                    <a:pt x="0" y="20"/>
                    <a:pt x="0" y="45"/>
                  </a:cubicBezTo>
                  <a:cubicBezTo>
                    <a:pt x="0" y="70"/>
                    <a:pt x="20" y="91"/>
                    <a:pt x="45" y="91"/>
                  </a:cubicBezTo>
                  <a:cubicBezTo>
                    <a:pt x="71" y="91"/>
                    <a:pt x="91" y="70"/>
                    <a:pt x="91" y="45"/>
                  </a:cubicBezTo>
                  <a:cubicBezTo>
                    <a:pt x="91" y="20"/>
                    <a:pt x="71" y="0"/>
                    <a:pt x="45" y="0"/>
                  </a:cubicBezTo>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3" name="Oval 431">
              <a:extLst>
                <a:ext uri="{FF2B5EF4-FFF2-40B4-BE49-F238E27FC236}">
                  <a16:creationId xmlns:a16="http://schemas.microsoft.com/office/drawing/2014/main" id="{5F03A54D-9BB0-4E2D-A874-2CD06DA239BA}"/>
                </a:ext>
              </a:extLst>
            </p:cNvPr>
            <p:cNvSpPr>
              <a:spLocks noChangeArrowheads="1"/>
            </p:cNvSpPr>
            <p:nvPr/>
          </p:nvSpPr>
          <p:spPr bwMode="auto">
            <a:xfrm>
              <a:off x="4458" y="2884"/>
              <a:ext cx="127" cy="127"/>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4" name="Oval 432">
              <a:extLst>
                <a:ext uri="{FF2B5EF4-FFF2-40B4-BE49-F238E27FC236}">
                  <a16:creationId xmlns:a16="http://schemas.microsoft.com/office/drawing/2014/main" id="{8D8193C5-DB3E-45D8-B6AE-F61F387E4BD4}"/>
                </a:ext>
              </a:extLst>
            </p:cNvPr>
            <p:cNvSpPr>
              <a:spLocks noChangeArrowheads="1"/>
            </p:cNvSpPr>
            <p:nvPr/>
          </p:nvSpPr>
          <p:spPr bwMode="auto">
            <a:xfrm>
              <a:off x="4460" y="2886"/>
              <a:ext cx="122" cy="122"/>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5" name="Oval 433">
              <a:extLst>
                <a:ext uri="{FF2B5EF4-FFF2-40B4-BE49-F238E27FC236}">
                  <a16:creationId xmlns:a16="http://schemas.microsoft.com/office/drawing/2014/main" id="{D53C7C00-C6FE-4127-92A7-D7C63945BF7E}"/>
                </a:ext>
              </a:extLst>
            </p:cNvPr>
            <p:cNvSpPr>
              <a:spLocks noChangeArrowheads="1"/>
            </p:cNvSpPr>
            <p:nvPr/>
          </p:nvSpPr>
          <p:spPr bwMode="auto">
            <a:xfrm>
              <a:off x="3067" y="1373"/>
              <a:ext cx="1922" cy="1922"/>
            </a:xfrm>
            <a:prstGeom prst="ellipse">
              <a:avLst/>
            </a:pr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6" name="Freeform 434">
              <a:extLst>
                <a:ext uri="{FF2B5EF4-FFF2-40B4-BE49-F238E27FC236}">
                  <a16:creationId xmlns:a16="http://schemas.microsoft.com/office/drawing/2014/main" id="{747827B4-9E5E-45D3-B714-424C1A1313C4}"/>
                </a:ext>
              </a:extLst>
            </p:cNvPr>
            <p:cNvSpPr>
              <a:spLocks/>
            </p:cNvSpPr>
            <p:nvPr/>
          </p:nvSpPr>
          <p:spPr bwMode="auto">
            <a:xfrm>
              <a:off x="3263" y="1344"/>
              <a:ext cx="2179" cy="2397"/>
            </a:xfrm>
            <a:custGeom>
              <a:avLst/>
              <a:gdLst>
                <a:gd name="T0" fmla="*/ 1007 w 1495"/>
                <a:gd name="T1" fmla="*/ 134 h 1645"/>
                <a:gd name="T2" fmla="*/ 1129 w 1495"/>
                <a:gd name="T3" fmla="*/ 1139 h 1645"/>
                <a:gd name="T4" fmla="*/ 122 w 1495"/>
                <a:gd name="T5" fmla="*/ 1282 h 1645"/>
                <a:gd name="T6" fmla="*/ 62 w 1495"/>
                <a:gd name="T7" fmla="*/ 1385 h 1645"/>
                <a:gd name="T8" fmla="*/ 1223 w 1495"/>
                <a:gd name="T9" fmla="*/ 1211 h 1645"/>
                <a:gd name="T10" fmla="*/ 1092 w 1495"/>
                <a:gd name="T11" fmla="*/ 49 h 1645"/>
                <a:gd name="T12" fmla="*/ 1007 w 1495"/>
                <a:gd name="T13" fmla="*/ 134 h 1645"/>
              </a:gdLst>
              <a:ahLst/>
              <a:cxnLst>
                <a:cxn ang="0">
                  <a:pos x="T0" y="T1"/>
                </a:cxn>
                <a:cxn ang="0">
                  <a:pos x="T2" y="T3"/>
                </a:cxn>
                <a:cxn ang="0">
                  <a:pos x="T4" y="T5"/>
                </a:cxn>
                <a:cxn ang="0">
                  <a:pos x="T6" y="T7"/>
                </a:cxn>
                <a:cxn ang="0">
                  <a:pos x="T8" y="T9"/>
                </a:cxn>
                <a:cxn ang="0">
                  <a:pos x="T10" y="T11"/>
                </a:cxn>
                <a:cxn ang="0">
                  <a:pos x="T12" y="T13"/>
                </a:cxn>
              </a:cxnLst>
              <a:rect l="0" t="0" r="r" b="b"/>
              <a:pathLst>
                <a:path w="1495" h="1645">
                  <a:moveTo>
                    <a:pt x="1007" y="134"/>
                  </a:moveTo>
                  <a:cubicBezTo>
                    <a:pt x="1309" y="386"/>
                    <a:pt x="1362" y="822"/>
                    <a:pt x="1129" y="1139"/>
                  </a:cubicBezTo>
                  <a:cubicBezTo>
                    <a:pt x="895" y="1457"/>
                    <a:pt x="436" y="1504"/>
                    <a:pt x="122" y="1282"/>
                  </a:cubicBezTo>
                  <a:cubicBezTo>
                    <a:pt x="59" y="1237"/>
                    <a:pt x="0" y="1341"/>
                    <a:pt x="62" y="1385"/>
                  </a:cubicBezTo>
                  <a:cubicBezTo>
                    <a:pt x="430" y="1645"/>
                    <a:pt x="949" y="1568"/>
                    <a:pt x="1223" y="1211"/>
                  </a:cubicBezTo>
                  <a:cubicBezTo>
                    <a:pt x="1495" y="855"/>
                    <a:pt x="1434" y="336"/>
                    <a:pt x="1092" y="49"/>
                  </a:cubicBezTo>
                  <a:cubicBezTo>
                    <a:pt x="1033" y="0"/>
                    <a:pt x="948" y="84"/>
                    <a:pt x="1007" y="134"/>
                  </a:cubicBezTo>
                  <a:close/>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7" name="Freeform 436">
              <a:extLst>
                <a:ext uri="{FF2B5EF4-FFF2-40B4-BE49-F238E27FC236}">
                  <a16:creationId xmlns:a16="http://schemas.microsoft.com/office/drawing/2014/main" id="{B0B15207-7C42-4272-A082-86BCA24B0C4C}"/>
                </a:ext>
              </a:extLst>
            </p:cNvPr>
            <p:cNvSpPr>
              <a:spLocks/>
            </p:cNvSpPr>
            <p:nvPr/>
          </p:nvSpPr>
          <p:spPr bwMode="auto">
            <a:xfrm>
              <a:off x="3487" y="3996"/>
              <a:ext cx="1066" cy="303"/>
            </a:xfrm>
            <a:custGeom>
              <a:avLst/>
              <a:gdLst>
                <a:gd name="T0" fmla="*/ 0 w 731"/>
                <a:gd name="T1" fmla="*/ 208 h 208"/>
                <a:gd name="T2" fmla="*/ 365 w 731"/>
                <a:gd name="T3" fmla="*/ 0 h 208"/>
                <a:gd name="T4" fmla="*/ 731 w 731"/>
                <a:gd name="T5" fmla="*/ 208 h 208"/>
              </a:gdLst>
              <a:ahLst/>
              <a:cxnLst>
                <a:cxn ang="0">
                  <a:pos x="T0" y="T1"/>
                </a:cxn>
                <a:cxn ang="0">
                  <a:pos x="T2" y="T3"/>
                </a:cxn>
                <a:cxn ang="0">
                  <a:pos x="T4" y="T5"/>
                </a:cxn>
              </a:cxnLst>
              <a:rect l="0" t="0" r="r" b="b"/>
              <a:pathLst>
                <a:path w="731" h="208">
                  <a:moveTo>
                    <a:pt x="0" y="208"/>
                  </a:moveTo>
                  <a:cubicBezTo>
                    <a:pt x="0" y="93"/>
                    <a:pt x="163" y="0"/>
                    <a:pt x="365" y="0"/>
                  </a:cubicBezTo>
                  <a:cubicBezTo>
                    <a:pt x="567" y="0"/>
                    <a:pt x="731" y="93"/>
                    <a:pt x="731" y="208"/>
                  </a:cubicBezTo>
                </a:path>
              </a:pathLst>
            </a:custGeom>
            <a:solidFill>
              <a:schemeClr val="tx1">
                <a:lumMod val="65000"/>
                <a:lumOff val="3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8" name="Oval 437">
              <a:extLst>
                <a:ext uri="{FF2B5EF4-FFF2-40B4-BE49-F238E27FC236}">
                  <a16:creationId xmlns:a16="http://schemas.microsoft.com/office/drawing/2014/main" id="{83F6277E-6736-47EE-9BD3-69C320BF231C}"/>
                </a:ext>
              </a:extLst>
            </p:cNvPr>
            <p:cNvSpPr>
              <a:spLocks noChangeArrowheads="1"/>
            </p:cNvSpPr>
            <p:nvPr/>
          </p:nvSpPr>
          <p:spPr bwMode="auto">
            <a:xfrm>
              <a:off x="4277" y="1713"/>
              <a:ext cx="102" cy="102"/>
            </a:xfrm>
            <a:prstGeom prst="ellipse">
              <a:avLst/>
            </a:pr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29" name="Oval 438">
              <a:extLst>
                <a:ext uri="{FF2B5EF4-FFF2-40B4-BE49-F238E27FC236}">
                  <a16:creationId xmlns:a16="http://schemas.microsoft.com/office/drawing/2014/main" id="{BD9FE444-7D64-418F-8EFD-B8555FA4CABC}"/>
                </a:ext>
              </a:extLst>
            </p:cNvPr>
            <p:cNvSpPr>
              <a:spLocks noChangeArrowheads="1"/>
            </p:cNvSpPr>
            <p:nvPr/>
          </p:nvSpPr>
          <p:spPr bwMode="auto">
            <a:xfrm>
              <a:off x="4336" y="1551"/>
              <a:ext cx="80" cy="79"/>
            </a:xfrm>
            <a:prstGeom prst="ellipse">
              <a:avLst/>
            </a:pr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0" name="Freeform 439">
              <a:extLst>
                <a:ext uri="{FF2B5EF4-FFF2-40B4-BE49-F238E27FC236}">
                  <a16:creationId xmlns:a16="http://schemas.microsoft.com/office/drawing/2014/main" id="{028D02E6-DA93-40BC-9C03-343CF1F12F80}"/>
                </a:ext>
              </a:extLst>
            </p:cNvPr>
            <p:cNvSpPr>
              <a:spLocks/>
            </p:cNvSpPr>
            <p:nvPr/>
          </p:nvSpPr>
          <p:spPr bwMode="auto">
            <a:xfrm>
              <a:off x="4222" y="1625"/>
              <a:ext cx="48" cy="49"/>
            </a:xfrm>
            <a:custGeom>
              <a:avLst/>
              <a:gdLst>
                <a:gd name="T0" fmla="*/ 16 w 33"/>
                <a:gd name="T1" fmla="*/ 0 h 33"/>
                <a:gd name="T2" fmla="*/ 33 w 33"/>
                <a:gd name="T3" fmla="*/ 16 h 33"/>
                <a:gd name="T4" fmla="*/ 17 w 33"/>
                <a:gd name="T5" fmla="*/ 33 h 33"/>
                <a:gd name="T6" fmla="*/ 0 w 33"/>
                <a:gd name="T7" fmla="*/ 17 h 33"/>
                <a:gd name="T8" fmla="*/ 16 w 33"/>
                <a:gd name="T9" fmla="*/ 0 h 33"/>
              </a:gdLst>
              <a:ahLst/>
              <a:cxnLst>
                <a:cxn ang="0">
                  <a:pos x="T0" y="T1"/>
                </a:cxn>
                <a:cxn ang="0">
                  <a:pos x="T2" y="T3"/>
                </a:cxn>
                <a:cxn ang="0">
                  <a:pos x="T4" y="T5"/>
                </a:cxn>
                <a:cxn ang="0">
                  <a:pos x="T6" y="T7"/>
                </a:cxn>
                <a:cxn ang="0">
                  <a:pos x="T8" y="T9"/>
                </a:cxn>
              </a:cxnLst>
              <a:rect l="0" t="0" r="r" b="b"/>
              <a:pathLst>
                <a:path w="33" h="33">
                  <a:moveTo>
                    <a:pt x="16" y="0"/>
                  </a:moveTo>
                  <a:cubicBezTo>
                    <a:pt x="25" y="0"/>
                    <a:pt x="32" y="7"/>
                    <a:pt x="33" y="16"/>
                  </a:cubicBezTo>
                  <a:cubicBezTo>
                    <a:pt x="33" y="25"/>
                    <a:pt x="26" y="33"/>
                    <a:pt x="17" y="33"/>
                  </a:cubicBezTo>
                  <a:cubicBezTo>
                    <a:pt x="8" y="33"/>
                    <a:pt x="0" y="26"/>
                    <a:pt x="0" y="17"/>
                  </a:cubicBezTo>
                  <a:cubicBezTo>
                    <a:pt x="0" y="8"/>
                    <a:pt x="7" y="1"/>
                    <a:pt x="16" y="0"/>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1" name="Freeform 440">
              <a:extLst>
                <a:ext uri="{FF2B5EF4-FFF2-40B4-BE49-F238E27FC236}">
                  <a16:creationId xmlns:a16="http://schemas.microsoft.com/office/drawing/2014/main" id="{568681D3-83A9-4DD9-99A4-7827AF8BC317}"/>
                </a:ext>
              </a:extLst>
            </p:cNvPr>
            <p:cNvSpPr>
              <a:spLocks/>
            </p:cNvSpPr>
            <p:nvPr/>
          </p:nvSpPr>
          <p:spPr bwMode="auto">
            <a:xfrm>
              <a:off x="4375" y="1885"/>
              <a:ext cx="44" cy="43"/>
            </a:xfrm>
            <a:custGeom>
              <a:avLst/>
              <a:gdLst>
                <a:gd name="T0" fmla="*/ 29 w 30"/>
                <a:gd name="T1" fmla="*/ 17 h 30"/>
                <a:gd name="T2" fmla="*/ 13 w 30"/>
                <a:gd name="T3" fmla="*/ 29 h 30"/>
                <a:gd name="T4" fmla="*/ 1 w 30"/>
                <a:gd name="T5" fmla="*/ 13 h 30"/>
                <a:gd name="T6" fmla="*/ 17 w 30"/>
                <a:gd name="T7" fmla="*/ 1 h 30"/>
                <a:gd name="T8" fmla="*/ 29 w 30"/>
                <a:gd name="T9" fmla="*/ 17 h 30"/>
              </a:gdLst>
              <a:ahLst/>
              <a:cxnLst>
                <a:cxn ang="0">
                  <a:pos x="T0" y="T1"/>
                </a:cxn>
                <a:cxn ang="0">
                  <a:pos x="T2" y="T3"/>
                </a:cxn>
                <a:cxn ang="0">
                  <a:pos x="T4" y="T5"/>
                </a:cxn>
                <a:cxn ang="0">
                  <a:pos x="T6" y="T7"/>
                </a:cxn>
                <a:cxn ang="0">
                  <a:pos x="T8" y="T9"/>
                </a:cxn>
              </a:cxnLst>
              <a:rect l="0" t="0" r="r" b="b"/>
              <a:pathLst>
                <a:path w="30" h="30">
                  <a:moveTo>
                    <a:pt x="29" y="17"/>
                  </a:moveTo>
                  <a:cubicBezTo>
                    <a:pt x="28" y="25"/>
                    <a:pt x="21" y="30"/>
                    <a:pt x="13" y="29"/>
                  </a:cubicBezTo>
                  <a:cubicBezTo>
                    <a:pt x="5" y="28"/>
                    <a:pt x="0" y="21"/>
                    <a:pt x="1" y="13"/>
                  </a:cubicBezTo>
                  <a:cubicBezTo>
                    <a:pt x="2" y="5"/>
                    <a:pt x="9" y="0"/>
                    <a:pt x="17" y="1"/>
                  </a:cubicBezTo>
                  <a:cubicBezTo>
                    <a:pt x="25" y="2"/>
                    <a:pt x="30" y="9"/>
                    <a:pt x="29" y="17"/>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2" name="Oval 441">
              <a:extLst>
                <a:ext uri="{FF2B5EF4-FFF2-40B4-BE49-F238E27FC236}">
                  <a16:creationId xmlns:a16="http://schemas.microsoft.com/office/drawing/2014/main" id="{4DC2B417-D62E-494C-B24C-35B337C9A37F}"/>
                </a:ext>
              </a:extLst>
            </p:cNvPr>
            <p:cNvSpPr>
              <a:spLocks noChangeArrowheads="1"/>
            </p:cNvSpPr>
            <p:nvPr/>
          </p:nvSpPr>
          <p:spPr bwMode="auto">
            <a:xfrm>
              <a:off x="4143" y="1762"/>
              <a:ext cx="54" cy="54"/>
            </a:xfrm>
            <a:prstGeom prst="ellipse">
              <a:avLst/>
            </a:pr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3" name="Freeform 442">
              <a:extLst>
                <a:ext uri="{FF2B5EF4-FFF2-40B4-BE49-F238E27FC236}">
                  <a16:creationId xmlns:a16="http://schemas.microsoft.com/office/drawing/2014/main" id="{0E9FA4E8-1744-405C-BBC0-6A97ABFCD2D8}"/>
                </a:ext>
              </a:extLst>
            </p:cNvPr>
            <p:cNvSpPr>
              <a:spLocks/>
            </p:cNvSpPr>
            <p:nvPr/>
          </p:nvSpPr>
          <p:spPr bwMode="auto">
            <a:xfrm>
              <a:off x="4324" y="1585"/>
              <a:ext cx="60" cy="179"/>
            </a:xfrm>
            <a:custGeom>
              <a:avLst/>
              <a:gdLst>
                <a:gd name="T0" fmla="*/ 4 w 41"/>
                <a:gd name="T1" fmla="*/ 122 h 123"/>
                <a:gd name="T2" fmla="*/ 1 w 41"/>
                <a:gd name="T3" fmla="*/ 116 h 123"/>
                <a:gd name="T4" fmla="*/ 30 w 41"/>
                <a:gd name="T5" fmla="*/ 4 h 123"/>
                <a:gd name="T6" fmla="*/ 37 w 41"/>
                <a:gd name="T7" fmla="*/ 1 h 123"/>
                <a:gd name="T8" fmla="*/ 40 w 41"/>
                <a:gd name="T9" fmla="*/ 7 h 123"/>
                <a:gd name="T10" fmla="*/ 11 w 41"/>
                <a:gd name="T11" fmla="*/ 118 h 123"/>
                <a:gd name="T12" fmla="*/ 4 w 41"/>
                <a:gd name="T13" fmla="*/ 122 h 123"/>
              </a:gdLst>
              <a:ahLst/>
              <a:cxnLst>
                <a:cxn ang="0">
                  <a:pos x="T0" y="T1"/>
                </a:cxn>
                <a:cxn ang="0">
                  <a:pos x="T2" y="T3"/>
                </a:cxn>
                <a:cxn ang="0">
                  <a:pos x="T4" y="T5"/>
                </a:cxn>
                <a:cxn ang="0">
                  <a:pos x="T6" y="T7"/>
                </a:cxn>
                <a:cxn ang="0">
                  <a:pos x="T8" y="T9"/>
                </a:cxn>
                <a:cxn ang="0">
                  <a:pos x="T10" y="T11"/>
                </a:cxn>
                <a:cxn ang="0">
                  <a:pos x="T12" y="T13"/>
                </a:cxn>
              </a:cxnLst>
              <a:rect l="0" t="0" r="r" b="b"/>
              <a:pathLst>
                <a:path w="41" h="123">
                  <a:moveTo>
                    <a:pt x="4" y="122"/>
                  </a:moveTo>
                  <a:cubicBezTo>
                    <a:pt x="2" y="121"/>
                    <a:pt x="0" y="118"/>
                    <a:pt x="1" y="116"/>
                  </a:cubicBezTo>
                  <a:cubicBezTo>
                    <a:pt x="30" y="4"/>
                    <a:pt x="30" y="4"/>
                    <a:pt x="30" y="4"/>
                  </a:cubicBezTo>
                  <a:cubicBezTo>
                    <a:pt x="31" y="2"/>
                    <a:pt x="34" y="0"/>
                    <a:pt x="37" y="1"/>
                  </a:cubicBezTo>
                  <a:cubicBezTo>
                    <a:pt x="39" y="1"/>
                    <a:pt x="41" y="4"/>
                    <a:pt x="40" y="7"/>
                  </a:cubicBezTo>
                  <a:cubicBezTo>
                    <a:pt x="11" y="118"/>
                    <a:pt x="11" y="118"/>
                    <a:pt x="11" y="118"/>
                  </a:cubicBezTo>
                  <a:cubicBezTo>
                    <a:pt x="10" y="121"/>
                    <a:pt x="7" y="123"/>
                    <a:pt x="4" y="122"/>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4" name="Freeform 443">
              <a:extLst>
                <a:ext uri="{FF2B5EF4-FFF2-40B4-BE49-F238E27FC236}">
                  <a16:creationId xmlns:a16="http://schemas.microsoft.com/office/drawing/2014/main" id="{1C25E80B-09E6-44CF-A791-1C70F53C8279}"/>
                </a:ext>
              </a:extLst>
            </p:cNvPr>
            <p:cNvSpPr>
              <a:spLocks/>
            </p:cNvSpPr>
            <p:nvPr/>
          </p:nvSpPr>
          <p:spPr bwMode="auto">
            <a:xfrm>
              <a:off x="4247" y="1652"/>
              <a:ext cx="77" cy="103"/>
            </a:xfrm>
            <a:custGeom>
              <a:avLst/>
              <a:gdLst>
                <a:gd name="T0" fmla="*/ 52 w 53"/>
                <a:gd name="T1" fmla="*/ 70 h 71"/>
                <a:gd name="T2" fmla="*/ 47 w 53"/>
                <a:gd name="T3" fmla="*/ 69 h 71"/>
                <a:gd name="T4" fmla="*/ 2 w 53"/>
                <a:gd name="T5" fmla="*/ 6 h 71"/>
                <a:gd name="T6" fmla="*/ 2 w 53"/>
                <a:gd name="T7" fmla="*/ 1 h 71"/>
                <a:gd name="T8" fmla="*/ 7 w 53"/>
                <a:gd name="T9" fmla="*/ 2 h 71"/>
                <a:gd name="T10" fmla="*/ 52 w 53"/>
                <a:gd name="T11" fmla="*/ 65 h 71"/>
                <a:gd name="T12" fmla="*/ 52 w 53"/>
                <a:gd name="T13" fmla="*/ 70 h 71"/>
              </a:gdLst>
              <a:ahLst/>
              <a:cxnLst>
                <a:cxn ang="0">
                  <a:pos x="T0" y="T1"/>
                </a:cxn>
                <a:cxn ang="0">
                  <a:pos x="T2" y="T3"/>
                </a:cxn>
                <a:cxn ang="0">
                  <a:pos x="T4" y="T5"/>
                </a:cxn>
                <a:cxn ang="0">
                  <a:pos x="T6" y="T7"/>
                </a:cxn>
                <a:cxn ang="0">
                  <a:pos x="T8" y="T9"/>
                </a:cxn>
                <a:cxn ang="0">
                  <a:pos x="T10" y="T11"/>
                </a:cxn>
                <a:cxn ang="0">
                  <a:pos x="T12" y="T13"/>
                </a:cxn>
              </a:cxnLst>
              <a:rect l="0" t="0" r="r" b="b"/>
              <a:pathLst>
                <a:path w="53" h="71">
                  <a:moveTo>
                    <a:pt x="52" y="70"/>
                  </a:moveTo>
                  <a:cubicBezTo>
                    <a:pt x="50" y="71"/>
                    <a:pt x="48" y="71"/>
                    <a:pt x="47" y="69"/>
                  </a:cubicBezTo>
                  <a:cubicBezTo>
                    <a:pt x="2" y="6"/>
                    <a:pt x="2" y="6"/>
                    <a:pt x="2" y="6"/>
                  </a:cubicBezTo>
                  <a:cubicBezTo>
                    <a:pt x="0" y="5"/>
                    <a:pt x="1" y="2"/>
                    <a:pt x="2" y="1"/>
                  </a:cubicBezTo>
                  <a:cubicBezTo>
                    <a:pt x="4" y="0"/>
                    <a:pt x="6" y="1"/>
                    <a:pt x="7" y="2"/>
                  </a:cubicBezTo>
                  <a:cubicBezTo>
                    <a:pt x="52" y="65"/>
                    <a:pt x="52" y="65"/>
                    <a:pt x="52" y="65"/>
                  </a:cubicBezTo>
                  <a:cubicBezTo>
                    <a:pt x="53" y="67"/>
                    <a:pt x="53" y="69"/>
                    <a:pt x="52" y="70"/>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5" name="Freeform 444">
              <a:extLst>
                <a:ext uri="{FF2B5EF4-FFF2-40B4-BE49-F238E27FC236}">
                  <a16:creationId xmlns:a16="http://schemas.microsoft.com/office/drawing/2014/main" id="{BB879286-AE49-4C2F-8564-E7A23B397E3C}"/>
                </a:ext>
              </a:extLst>
            </p:cNvPr>
            <p:cNvSpPr>
              <a:spLocks/>
            </p:cNvSpPr>
            <p:nvPr/>
          </p:nvSpPr>
          <p:spPr bwMode="auto">
            <a:xfrm>
              <a:off x="4339" y="1793"/>
              <a:ext cx="59" cy="114"/>
            </a:xfrm>
            <a:custGeom>
              <a:avLst/>
              <a:gdLst>
                <a:gd name="T0" fmla="*/ 3 w 41"/>
                <a:gd name="T1" fmla="*/ 1 h 78"/>
                <a:gd name="T2" fmla="*/ 7 w 41"/>
                <a:gd name="T3" fmla="*/ 3 h 78"/>
                <a:gd name="T4" fmla="*/ 41 w 41"/>
                <a:gd name="T5" fmla="*/ 73 h 78"/>
                <a:gd name="T6" fmla="*/ 39 w 41"/>
                <a:gd name="T7" fmla="*/ 77 h 78"/>
                <a:gd name="T8" fmla="*/ 34 w 41"/>
                <a:gd name="T9" fmla="*/ 76 h 78"/>
                <a:gd name="T10" fmla="*/ 1 w 41"/>
                <a:gd name="T11" fmla="*/ 6 h 78"/>
                <a:gd name="T12" fmla="*/ 3 w 41"/>
                <a:gd name="T13" fmla="*/ 1 h 78"/>
              </a:gdLst>
              <a:ahLst/>
              <a:cxnLst>
                <a:cxn ang="0">
                  <a:pos x="T0" y="T1"/>
                </a:cxn>
                <a:cxn ang="0">
                  <a:pos x="T2" y="T3"/>
                </a:cxn>
                <a:cxn ang="0">
                  <a:pos x="T4" y="T5"/>
                </a:cxn>
                <a:cxn ang="0">
                  <a:pos x="T6" y="T7"/>
                </a:cxn>
                <a:cxn ang="0">
                  <a:pos x="T8" y="T9"/>
                </a:cxn>
                <a:cxn ang="0">
                  <a:pos x="T10" y="T11"/>
                </a:cxn>
                <a:cxn ang="0">
                  <a:pos x="T12" y="T13"/>
                </a:cxn>
              </a:cxnLst>
              <a:rect l="0" t="0" r="r" b="b"/>
              <a:pathLst>
                <a:path w="41" h="78">
                  <a:moveTo>
                    <a:pt x="3" y="1"/>
                  </a:moveTo>
                  <a:cubicBezTo>
                    <a:pt x="5" y="0"/>
                    <a:pt x="7" y="1"/>
                    <a:pt x="7" y="3"/>
                  </a:cubicBezTo>
                  <a:cubicBezTo>
                    <a:pt x="41" y="73"/>
                    <a:pt x="41" y="73"/>
                    <a:pt x="41" y="73"/>
                  </a:cubicBezTo>
                  <a:cubicBezTo>
                    <a:pt x="41" y="75"/>
                    <a:pt x="41" y="77"/>
                    <a:pt x="39" y="77"/>
                  </a:cubicBezTo>
                  <a:cubicBezTo>
                    <a:pt x="37" y="78"/>
                    <a:pt x="35" y="78"/>
                    <a:pt x="34" y="76"/>
                  </a:cubicBezTo>
                  <a:cubicBezTo>
                    <a:pt x="1" y="6"/>
                    <a:pt x="1" y="6"/>
                    <a:pt x="1" y="6"/>
                  </a:cubicBezTo>
                  <a:cubicBezTo>
                    <a:pt x="0" y="4"/>
                    <a:pt x="1" y="2"/>
                    <a:pt x="3" y="1"/>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6" name="Freeform 445">
              <a:extLst>
                <a:ext uri="{FF2B5EF4-FFF2-40B4-BE49-F238E27FC236}">
                  <a16:creationId xmlns:a16="http://schemas.microsoft.com/office/drawing/2014/main" id="{2FD93AF7-2F6E-4557-9279-AACFC8E0BFB5}"/>
                </a:ext>
              </a:extLst>
            </p:cNvPr>
            <p:cNvSpPr>
              <a:spLocks/>
            </p:cNvSpPr>
            <p:nvPr/>
          </p:nvSpPr>
          <p:spPr bwMode="auto">
            <a:xfrm>
              <a:off x="4177" y="1765"/>
              <a:ext cx="133" cy="27"/>
            </a:xfrm>
            <a:custGeom>
              <a:avLst/>
              <a:gdLst>
                <a:gd name="T0" fmla="*/ 90 w 91"/>
                <a:gd name="T1" fmla="*/ 4 h 18"/>
                <a:gd name="T2" fmla="*/ 87 w 91"/>
                <a:gd name="T3" fmla="*/ 8 h 18"/>
                <a:gd name="T4" fmla="*/ 4 w 91"/>
                <a:gd name="T5" fmla="*/ 18 h 18"/>
                <a:gd name="T6" fmla="*/ 0 w 91"/>
                <a:gd name="T7" fmla="*/ 15 h 18"/>
                <a:gd name="T8" fmla="*/ 3 w 91"/>
                <a:gd name="T9" fmla="*/ 11 h 18"/>
                <a:gd name="T10" fmla="*/ 86 w 91"/>
                <a:gd name="T11" fmla="*/ 1 h 18"/>
                <a:gd name="T12" fmla="*/ 90 w 91"/>
                <a:gd name="T13" fmla="*/ 4 h 18"/>
              </a:gdLst>
              <a:ahLst/>
              <a:cxnLst>
                <a:cxn ang="0">
                  <a:pos x="T0" y="T1"/>
                </a:cxn>
                <a:cxn ang="0">
                  <a:pos x="T2" y="T3"/>
                </a:cxn>
                <a:cxn ang="0">
                  <a:pos x="T4" y="T5"/>
                </a:cxn>
                <a:cxn ang="0">
                  <a:pos x="T6" y="T7"/>
                </a:cxn>
                <a:cxn ang="0">
                  <a:pos x="T8" y="T9"/>
                </a:cxn>
                <a:cxn ang="0">
                  <a:pos x="T10" y="T11"/>
                </a:cxn>
                <a:cxn ang="0">
                  <a:pos x="T12" y="T13"/>
                </a:cxn>
              </a:cxnLst>
              <a:rect l="0" t="0" r="r" b="b"/>
              <a:pathLst>
                <a:path w="91" h="18">
                  <a:moveTo>
                    <a:pt x="90" y="4"/>
                  </a:moveTo>
                  <a:cubicBezTo>
                    <a:pt x="91" y="6"/>
                    <a:pt x="89" y="8"/>
                    <a:pt x="87" y="8"/>
                  </a:cubicBezTo>
                  <a:cubicBezTo>
                    <a:pt x="4" y="18"/>
                    <a:pt x="4" y="18"/>
                    <a:pt x="4" y="18"/>
                  </a:cubicBezTo>
                  <a:cubicBezTo>
                    <a:pt x="2" y="18"/>
                    <a:pt x="0" y="17"/>
                    <a:pt x="0" y="15"/>
                  </a:cubicBezTo>
                  <a:cubicBezTo>
                    <a:pt x="0" y="13"/>
                    <a:pt x="1" y="11"/>
                    <a:pt x="3" y="11"/>
                  </a:cubicBezTo>
                  <a:cubicBezTo>
                    <a:pt x="86" y="1"/>
                    <a:pt x="86" y="1"/>
                    <a:pt x="86" y="1"/>
                  </a:cubicBezTo>
                  <a:cubicBezTo>
                    <a:pt x="88" y="0"/>
                    <a:pt x="90" y="2"/>
                    <a:pt x="90" y="4"/>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7" name="Freeform 446">
              <a:extLst>
                <a:ext uri="{FF2B5EF4-FFF2-40B4-BE49-F238E27FC236}">
                  <a16:creationId xmlns:a16="http://schemas.microsoft.com/office/drawing/2014/main" id="{BA140F76-8D8F-4C15-BFE2-CBDD313A9884}"/>
                </a:ext>
              </a:extLst>
            </p:cNvPr>
            <p:cNvSpPr>
              <a:spLocks/>
            </p:cNvSpPr>
            <p:nvPr/>
          </p:nvSpPr>
          <p:spPr bwMode="auto">
            <a:xfrm>
              <a:off x="3619" y="1489"/>
              <a:ext cx="441" cy="182"/>
            </a:xfrm>
            <a:custGeom>
              <a:avLst/>
              <a:gdLst>
                <a:gd name="T0" fmla="*/ 441 w 441"/>
                <a:gd name="T1" fmla="*/ 136 h 182"/>
                <a:gd name="T2" fmla="*/ 204 w 441"/>
                <a:gd name="T3" fmla="*/ 182 h 182"/>
                <a:gd name="T4" fmla="*/ 0 w 441"/>
                <a:gd name="T5" fmla="*/ 53 h 182"/>
                <a:gd name="T6" fmla="*/ 237 w 441"/>
                <a:gd name="T7" fmla="*/ 0 h 182"/>
                <a:gd name="T8" fmla="*/ 441 w 441"/>
                <a:gd name="T9" fmla="*/ 136 h 182"/>
              </a:gdLst>
              <a:ahLst/>
              <a:cxnLst>
                <a:cxn ang="0">
                  <a:pos x="T0" y="T1"/>
                </a:cxn>
                <a:cxn ang="0">
                  <a:pos x="T2" y="T3"/>
                </a:cxn>
                <a:cxn ang="0">
                  <a:pos x="T4" y="T5"/>
                </a:cxn>
                <a:cxn ang="0">
                  <a:pos x="T6" y="T7"/>
                </a:cxn>
                <a:cxn ang="0">
                  <a:pos x="T8" y="T9"/>
                </a:cxn>
              </a:cxnLst>
              <a:rect l="0" t="0" r="r" b="b"/>
              <a:pathLst>
                <a:path w="441" h="182">
                  <a:moveTo>
                    <a:pt x="441" y="136"/>
                  </a:moveTo>
                  <a:lnTo>
                    <a:pt x="204" y="182"/>
                  </a:lnTo>
                  <a:lnTo>
                    <a:pt x="0" y="53"/>
                  </a:lnTo>
                  <a:lnTo>
                    <a:pt x="237" y="0"/>
                  </a:lnTo>
                  <a:lnTo>
                    <a:pt x="441" y="13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8" name="Freeform 447">
              <a:extLst>
                <a:ext uri="{FF2B5EF4-FFF2-40B4-BE49-F238E27FC236}">
                  <a16:creationId xmlns:a16="http://schemas.microsoft.com/office/drawing/2014/main" id="{41D965B4-F44F-4250-A0DA-C67E0DAB8AD9}"/>
                </a:ext>
              </a:extLst>
            </p:cNvPr>
            <p:cNvSpPr>
              <a:spLocks/>
            </p:cNvSpPr>
            <p:nvPr/>
          </p:nvSpPr>
          <p:spPr bwMode="auto">
            <a:xfrm>
              <a:off x="3640" y="1595"/>
              <a:ext cx="353" cy="248"/>
            </a:xfrm>
            <a:custGeom>
              <a:avLst/>
              <a:gdLst>
                <a:gd name="T0" fmla="*/ 220 w 242"/>
                <a:gd name="T1" fmla="*/ 156 h 170"/>
                <a:gd name="T2" fmla="*/ 242 w 242"/>
                <a:gd name="T3" fmla="*/ 41 h 170"/>
                <a:gd name="T4" fmla="*/ 123 w 242"/>
                <a:gd name="T5" fmla="*/ 63 h 170"/>
                <a:gd name="T6" fmla="*/ 22 w 242"/>
                <a:gd name="T7" fmla="*/ 0 h 170"/>
                <a:gd name="T8" fmla="*/ 0 w 242"/>
                <a:gd name="T9" fmla="*/ 113 h 170"/>
                <a:gd name="T10" fmla="*/ 220 w 242"/>
                <a:gd name="T11" fmla="*/ 156 h 170"/>
              </a:gdLst>
              <a:ahLst/>
              <a:cxnLst>
                <a:cxn ang="0">
                  <a:pos x="T0" y="T1"/>
                </a:cxn>
                <a:cxn ang="0">
                  <a:pos x="T2" y="T3"/>
                </a:cxn>
                <a:cxn ang="0">
                  <a:pos x="T4" y="T5"/>
                </a:cxn>
                <a:cxn ang="0">
                  <a:pos x="T6" y="T7"/>
                </a:cxn>
                <a:cxn ang="0">
                  <a:pos x="T8" y="T9"/>
                </a:cxn>
                <a:cxn ang="0">
                  <a:pos x="T10" y="T11"/>
                </a:cxn>
              </a:cxnLst>
              <a:rect l="0" t="0" r="r" b="b"/>
              <a:pathLst>
                <a:path w="242" h="170">
                  <a:moveTo>
                    <a:pt x="220" y="156"/>
                  </a:moveTo>
                  <a:cubicBezTo>
                    <a:pt x="242" y="41"/>
                    <a:pt x="242" y="41"/>
                    <a:pt x="242" y="41"/>
                  </a:cubicBezTo>
                  <a:cubicBezTo>
                    <a:pt x="123" y="63"/>
                    <a:pt x="123" y="63"/>
                    <a:pt x="123" y="63"/>
                  </a:cubicBezTo>
                  <a:cubicBezTo>
                    <a:pt x="22" y="0"/>
                    <a:pt x="22" y="0"/>
                    <a:pt x="22" y="0"/>
                  </a:cubicBezTo>
                  <a:cubicBezTo>
                    <a:pt x="0" y="113"/>
                    <a:pt x="0" y="113"/>
                    <a:pt x="0" y="113"/>
                  </a:cubicBezTo>
                  <a:cubicBezTo>
                    <a:pt x="0" y="113"/>
                    <a:pt x="89" y="170"/>
                    <a:pt x="220" y="15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39" name="Freeform 448">
              <a:extLst>
                <a:ext uri="{FF2B5EF4-FFF2-40B4-BE49-F238E27FC236}">
                  <a16:creationId xmlns:a16="http://schemas.microsoft.com/office/drawing/2014/main" id="{BFC0E73F-DB2C-4924-87B3-F93846F4533C}"/>
                </a:ext>
              </a:extLst>
            </p:cNvPr>
            <p:cNvSpPr>
              <a:spLocks/>
            </p:cNvSpPr>
            <p:nvPr/>
          </p:nvSpPr>
          <p:spPr bwMode="auto">
            <a:xfrm>
              <a:off x="4002" y="1621"/>
              <a:ext cx="33" cy="122"/>
            </a:xfrm>
            <a:custGeom>
              <a:avLst/>
              <a:gdLst>
                <a:gd name="T0" fmla="*/ 8 w 23"/>
                <a:gd name="T1" fmla="*/ 80 h 84"/>
                <a:gd name="T2" fmla="*/ 3 w 23"/>
                <a:gd name="T3" fmla="*/ 83 h 84"/>
                <a:gd name="T4" fmla="*/ 0 w 23"/>
                <a:gd name="T5" fmla="*/ 79 h 84"/>
                <a:gd name="T6" fmla="*/ 15 w 23"/>
                <a:gd name="T7" fmla="*/ 3 h 84"/>
                <a:gd name="T8" fmla="*/ 20 w 23"/>
                <a:gd name="T9" fmla="*/ 0 h 84"/>
                <a:gd name="T10" fmla="*/ 23 w 23"/>
                <a:gd name="T11" fmla="*/ 5 h 84"/>
                <a:gd name="T12" fmla="*/ 8 w 23"/>
                <a:gd name="T13" fmla="*/ 80 h 84"/>
              </a:gdLst>
              <a:ahLst/>
              <a:cxnLst>
                <a:cxn ang="0">
                  <a:pos x="T0" y="T1"/>
                </a:cxn>
                <a:cxn ang="0">
                  <a:pos x="T2" y="T3"/>
                </a:cxn>
                <a:cxn ang="0">
                  <a:pos x="T4" y="T5"/>
                </a:cxn>
                <a:cxn ang="0">
                  <a:pos x="T6" y="T7"/>
                </a:cxn>
                <a:cxn ang="0">
                  <a:pos x="T8" y="T9"/>
                </a:cxn>
                <a:cxn ang="0">
                  <a:pos x="T10" y="T11"/>
                </a:cxn>
                <a:cxn ang="0">
                  <a:pos x="T12" y="T13"/>
                </a:cxn>
              </a:cxnLst>
              <a:rect l="0" t="0" r="r" b="b"/>
              <a:pathLst>
                <a:path w="23" h="84">
                  <a:moveTo>
                    <a:pt x="8" y="80"/>
                  </a:moveTo>
                  <a:cubicBezTo>
                    <a:pt x="7" y="82"/>
                    <a:pt x="5" y="84"/>
                    <a:pt x="3" y="83"/>
                  </a:cubicBezTo>
                  <a:cubicBezTo>
                    <a:pt x="1" y="83"/>
                    <a:pt x="0" y="81"/>
                    <a:pt x="0" y="79"/>
                  </a:cubicBezTo>
                  <a:cubicBezTo>
                    <a:pt x="15" y="3"/>
                    <a:pt x="15" y="3"/>
                    <a:pt x="15" y="3"/>
                  </a:cubicBezTo>
                  <a:cubicBezTo>
                    <a:pt x="16" y="1"/>
                    <a:pt x="18" y="0"/>
                    <a:pt x="20" y="0"/>
                  </a:cubicBezTo>
                  <a:cubicBezTo>
                    <a:pt x="22" y="1"/>
                    <a:pt x="23" y="3"/>
                    <a:pt x="23" y="5"/>
                  </a:cubicBezTo>
                  <a:lnTo>
                    <a:pt x="8" y="8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0" name="Freeform 449">
              <a:extLst>
                <a:ext uri="{FF2B5EF4-FFF2-40B4-BE49-F238E27FC236}">
                  <a16:creationId xmlns:a16="http://schemas.microsoft.com/office/drawing/2014/main" id="{40AB1200-1122-41DF-8E62-3D20D185F9C2}"/>
                </a:ext>
              </a:extLst>
            </p:cNvPr>
            <p:cNvSpPr>
              <a:spLocks/>
            </p:cNvSpPr>
            <p:nvPr/>
          </p:nvSpPr>
          <p:spPr bwMode="auto">
            <a:xfrm>
              <a:off x="3989" y="1723"/>
              <a:ext cx="36" cy="37"/>
            </a:xfrm>
            <a:custGeom>
              <a:avLst/>
              <a:gdLst>
                <a:gd name="T0" fmla="*/ 24 w 25"/>
                <a:gd name="T1" fmla="*/ 15 h 25"/>
                <a:gd name="T2" fmla="*/ 10 w 25"/>
                <a:gd name="T3" fmla="*/ 24 h 25"/>
                <a:gd name="T4" fmla="*/ 1 w 25"/>
                <a:gd name="T5" fmla="*/ 10 h 25"/>
                <a:gd name="T6" fmla="*/ 15 w 25"/>
                <a:gd name="T7" fmla="*/ 1 h 25"/>
                <a:gd name="T8" fmla="*/ 24 w 25"/>
                <a:gd name="T9" fmla="*/ 15 h 25"/>
              </a:gdLst>
              <a:ahLst/>
              <a:cxnLst>
                <a:cxn ang="0">
                  <a:pos x="T0" y="T1"/>
                </a:cxn>
                <a:cxn ang="0">
                  <a:pos x="T2" y="T3"/>
                </a:cxn>
                <a:cxn ang="0">
                  <a:pos x="T4" y="T5"/>
                </a:cxn>
                <a:cxn ang="0">
                  <a:pos x="T6" y="T7"/>
                </a:cxn>
                <a:cxn ang="0">
                  <a:pos x="T8" y="T9"/>
                </a:cxn>
              </a:cxnLst>
              <a:rect l="0" t="0" r="r" b="b"/>
              <a:pathLst>
                <a:path w="25" h="25">
                  <a:moveTo>
                    <a:pt x="24" y="15"/>
                  </a:moveTo>
                  <a:cubicBezTo>
                    <a:pt x="23" y="21"/>
                    <a:pt x="17" y="25"/>
                    <a:pt x="10" y="24"/>
                  </a:cubicBezTo>
                  <a:cubicBezTo>
                    <a:pt x="4" y="22"/>
                    <a:pt x="0" y="16"/>
                    <a:pt x="1" y="10"/>
                  </a:cubicBezTo>
                  <a:cubicBezTo>
                    <a:pt x="2" y="4"/>
                    <a:pt x="9" y="0"/>
                    <a:pt x="15" y="1"/>
                  </a:cubicBezTo>
                  <a:cubicBezTo>
                    <a:pt x="21" y="2"/>
                    <a:pt x="25" y="8"/>
                    <a:pt x="24" y="15"/>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1" name="Freeform 450">
              <a:extLst>
                <a:ext uri="{FF2B5EF4-FFF2-40B4-BE49-F238E27FC236}">
                  <a16:creationId xmlns:a16="http://schemas.microsoft.com/office/drawing/2014/main" id="{C7F4076B-6B2D-4AC0-B861-976C29458F73}"/>
                </a:ext>
              </a:extLst>
            </p:cNvPr>
            <p:cNvSpPr>
              <a:spLocks/>
            </p:cNvSpPr>
            <p:nvPr/>
          </p:nvSpPr>
          <p:spPr bwMode="auto">
            <a:xfrm>
              <a:off x="3983" y="1746"/>
              <a:ext cx="16" cy="62"/>
            </a:xfrm>
            <a:custGeom>
              <a:avLst/>
              <a:gdLst>
                <a:gd name="T0" fmla="*/ 4 w 11"/>
                <a:gd name="T1" fmla="*/ 40 h 42"/>
                <a:gd name="T2" fmla="*/ 1 w 11"/>
                <a:gd name="T3" fmla="*/ 41 h 42"/>
                <a:gd name="T4" fmla="*/ 0 w 11"/>
                <a:gd name="T5" fmla="*/ 39 h 42"/>
                <a:gd name="T6" fmla="*/ 7 w 11"/>
                <a:gd name="T7" fmla="*/ 2 h 42"/>
                <a:gd name="T8" fmla="*/ 10 w 11"/>
                <a:gd name="T9" fmla="*/ 0 h 42"/>
                <a:gd name="T10" fmla="*/ 11 w 11"/>
                <a:gd name="T11" fmla="*/ 2 h 42"/>
                <a:gd name="T12" fmla="*/ 4 w 11"/>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11" h="42">
                  <a:moveTo>
                    <a:pt x="4" y="40"/>
                  </a:moveTo>
                  <a:cubicBezTo>
                    <a:pt x="3" y="41"/>
                    <a:pt x="2" y="42"/>
                    <a:pt x="1" y="41"/>
                  </a:cubicBezTo>
                  <a:cubicBezTo>
                    <a:pt x="0" y="41"/>
                    <a:pt x="0" y="40"/>
                    <a:pt x="0" y="39"/>
                  </a:cubicBezTo>
                  <a:cubicBezTo>
                    <a:pt x="7" y="2"/>
                    <a:pt x="7" y="2"/>
                    <a:pt x="7" y="2"/>
                  </a:cubicBezTo>
                  <a:cubicBezTo>
                    <a:pt x="8" y="1"/>
                    <a:pt x="9" y="0"/>
                    <a:pt x="10" y="0"/>
                  </a:cubicBezTo>
                  <a:cubicBezTo>
                    <a:pt x="11" y="0"/>
                    <a:pt x="11" y="1"/>
                    <a:pt x="11" y="2"/>
                  </a:cubicBezTo>
                  <a:lnTo>
                    <a:pt x="4"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2" name="Freeform 451">
              <a:extLst>
                <a:ext uri="{FF2B5EF4-FFF2-40B4-BE49-F238E27FC236}">
                  <a16:creationId xmlns:a16="http://schemas.microsoft.com/office/drawing/2014/main" id="{3FE3EA3A-BADE-4ABA-9979-C08B9FCE6123}"/>
                </a:ext>
              </a:extLst>
            </p:cNvPr>
            <p:cNvSpPr>
              <a:spLocks/>
            </p:cNvSpPr>
            <p:nvPr/>
          </p:nvSpPr>
          <p:spPr bwMode="auto">
            <a:xfrm>
              <a:off x="3990" y="1748"/>
              <a:ext cx="18" cy="61"/>
            </a:xfrm>
            <a:custGeom>
              <a:avLst/>
              <a:gdLst>
                <a:gd name="T0" fmla="*/ 4 w 12"/>
                <a:gd name="T1" fmla="*/ 40 h 42"/>
                <a:gd name="T2" fmla="*/ 2 w 12"/>
                <a:gd name="T3" fmla="*/ 42 h 42"/>
                <a:gd name="T4" fmla="*/ 1 w 12"/>
                <a:gd name="T5" fmla="*/ 39 h 42"/>
                <a:gd name="T6" fmla="*/ 8 w 12"/>
                <a:gd name="T7" fmla="*/ 2 h 42"/>
                <a:gd name="T8" fmla="*/ 10 w 12"/>
                <a:gd name="T9" fmla="*/ 0 h 42"/>
                <a:gd name="T10" fmla="*/ 12 w 12"/>
                <a:gd name="T11" fmla="*/ 2 h 42"/>
                <a:gd name="T12" fmla="*/ 4 w 12"/>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12" h="42">
                  <a:moveTo>
                    <a:pt x="4" y="40"/>
                  </a:moveTo>
                  <a:cubicBezTo>
                    <a:pt x="4" y="41"/>
                    <a:pt x="3" y="42"/>
                    <a:pt x="2" y="42"/>
                  </a:cubicBezTo>
                  <a:cubicBezTo>
                    <a:pt x="1" y="41"/>
                    <a:pt x="0" y="40"/>
                    <a:pt x="1" y="39"/>
                  </a:cubicBezTo>
                  <a:cubicBezTo>
                    <a:pt x="8" y="2"/>
                    <a:pt x="8" y="2"/>
                    <a:pt x="8" y="2"/>
                  </a:cubicBezTo>
                  <a:cubicBezTo>
                    <a:pt x="8" y="1"/>
                    <a:pt x="9" y="0"/>
                    <a:pt x="10" y="0"/>
                  </a:cubicBezTo>
                  <a:cubicBezTo>
                    <a:pt x="11" y="0"/>
                    <a:pt x="12" y="1"/>
                    <a:pt x="12" y="2"/>
                  </a:cubicBezTo>
                  <a:lnTo>
                    <a:pt x="4"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3" name="Freeform 452">
              <a:extLst>
                <a:ext uri="{FF2B5EF4-FFF2-40B4-BE49-F238E27FC236}">
                  <a16:creationId xmlns:a16="http://schemas.microsoft.com/office/drawing/2014/main" id="{2537DA8E-FAF8-4DA6-8302-36CB503C983D}"/>
                </a:ext>
              </a:extLst>
            </p:cNvPr>
            <p:cNvSpPr>
              <a:spLocks/>
            </p:cNvSpPr>
            <p:nvPr/>
          </p:nvSpPr>
          <p:spPr bwMode="auto">
            <a:xfrm>
              <a:off x="4000" y="1749"/>
              <a:ext cx="18" cy="62"/>
            </a:xfrm>
            <a:custGeom>
              <a:avLst/>
              <a:gdLst>
                <a:gd name="T0" fmla="*/ 4 w 12"/>
                <a:gd name="T1" fmla="*/ 40 h 42"/>
                <a:gd name="T2" fmla="*/ 2 w 12"/>
                <a:gd name="T3" fmla="*/ 42 h 42"/>
                <a:gd name="T4" fmla="*/ 0 w 12"/>
                <a:gd name="T5" fmla="*/ 40 h 42"/>
                <a:gd name="T6" fmla="*/ 8 w 12"/>
                <a:gd name="T7" fmla="*/ 2 h 42"/>
                <a:gd name="T8" fmla="*/ 10 w 12"/>
                <a:gd name="T9" fmla="*/ 1 h 42"/>
                <a:gd name="T10" fmla="*/ 11 w 12"/>
                <a:gd name="T11" fmla="*/ 3 h 42"/>
                <a:gd name="T12" fmla="*/ 4 w 12"/>
                <a:gd name="T13" fmla="*/ 40 h 42"/>
              </a:gdLst>
              <a:ahLst/>
              <a:cxnLst>
                <a:cxn ang="0">
                  <a:pos x="T0" y="T1"/>
                </a:cxn>
                <a:cxn ang="0">
                  <a:pos x="T2" y="T3"/>
                </a:cxn>
                <a:cxn ang="0">
                  <a:pos x="T4" y="T5"/>
                </a:cxn>
                <a:cxn ang="0">
                  <a:pos x="T6" y="T7"/>
                </a:cxn>
                <a:cxn ang="0">
                  <a:pos x="T8" y="T9"/>
                </a:cxn>
                <a:cxn ang="0">
                  <a:pos x="T10" y="T11"/>
                </a:cxn>
                <a:cxn ang="0">
                  <a:pos x="T12" y="T13"/>
                </a:cxn>
              </a:cxnLst>
              <a:rect l="0" t="0" r="r" b="b"/>
              <a:pathLst>
                <a:path w="12" h="42">
                  <a:moveTo>
                    <a:pt x="4" y="40"/>
                  </a:moveTo>
                  <a:cubicBezTo>
                    <a:pt x="4" y="41"/>
                    <a:pt x="3" y="42"/>
                    <a:pt x="2" y="42"/>
                  </a:cubicBezTo>
                  <a:cubicBezTo>
                    <a:pt x="1" y="42"/>
                    <a:pt x="0" y="41"/>
                    <a:pt x="0" y="40"/>
                  </a:cubicBezTo>
                  <a:cubicBezTo>
                    <a:pt x="8" y="2"/>
                    <a:pt x="8" y="2"/>
                    <a:pt x="8" y="2"/>
                  </a:cubicBezTo>
                  <a:cubicBezTo>
                    <a:pt x="8" y="1"/>
                    <a:pt x="9" y="0"/>
                    <a:pt x="10" y="1"/>
                  </a:cubicBezTo>
                  <a:cubicBezTo>
                    <a:pt x="11" y="1"/>
                    <a:pt x="12" y="2"/>
                    <a:pt x="11" y="3"/>
                  </a:cubicBezTo>
                  <a:lnTo>
                    <a:pt x="4"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4" name="Freeform 453">
              <a:extLst>
                <a:ext uri="{FF2B5EF4-FFF2-40B4-BE49-F238E27FC236}">
                  <a16:creationId xmlns:a16="http://schemas.microsoft.com/office/drawing/2014/main" id="{B095FB5A-4817-4FF7-9DAD-AB6D5557399E}"/>
                </a:ext>
              </a:extLst>
            </p:cNvPr>
            <p:cNvSpPr>
              <a:spLocks/>
            </p:cNvSpPr>
            <p:nvPr/>
          </p:nvSpPr>
          <p:spPr bwMode="auto">
            <a:xfrm>
              <a:off x="4404" y="2001"/>
              <a:ext cx="276" cy="299"/>
            </a:xfrm>
            <a:custGeom>
              <a:avLst/>
              <a:gdLst>
                <a:gd name="T0" fmla="*/ 0 w 189"/>
                <a:gd name="T1" fmla="*/ 66 h 205"/>
                <a:gd name="T2" fmla="*/ 70 w 189"/>
                <a:gd name="T3" fmla="*/ 205 h 205"/>
                <a:gd name="T4" fmla="*/ 189 w 189"/>
                <a:gd name="T5" fmla="*/ 138 h 205"/>
                <a:gd name="T6" fmla="*/ 128 w 189"/>
                <a:gd name="T7" fmla="*/ 18 h 205"/>
                <a:gd name="T8" fmla="*/ 0 w 189"/>
                <a:gd name="T9" fmla="*/ 66 h 205"/>
              </a:gdLst>
              <a:ahLst/>
              <a:cxnLst>
                <a:cxn ang="0">
                  <a:pos x="T0" y="T1"/>
                </a:cxn>
                <a:cxn ang="0">
                  <a:pos x="T2" y="T3"/>
                </a:cxn>
                <a:cxn ang="0">
                  <a:pos x="T4" y="T5"/>
                </a:cxn>
                <a:cxn ang="0">
                  <a:pos x="T6" y="T7"/>
                </a:cxn>
                <a:cxn ang="0">
                  <a:pos x="T8" y="T9"/>
                </a:cxn>
              </a:cxnLst>
              <a:rect l="0" t="0" r="r" b="b"/>
              <a:pathLst>
                <a:path w="189" h="205">
                  <a:moveTo>
                    <a:pt x="0" y="66"/>
                  </a:moveTo>
                  <a:cubicBezTo>
                    <a:pt x="70" y="205"/>
                    <a:pt x="70" y="205"/>
                    <a:pt x="70" y="205"/>
                  </a:cubicBezTo>
                  <a:cubicBezTo>
                    <a:pt x="70" y="205"/>
                    <a:pt x="126" y="126"/>
                    <a:pt x="189" y="138"/>
                  </a:cubicBezTo>
                  <a:cubicBezTo>
                    <a:pt x="128" y="18"/>
                    <a:pt x="128" y="18"/>
                    <a:pt x="128" y="18"/>
                  </a:cubicBezTo>
                  <a:cubicBezTo>
                    <a:pt x="128" y="18"/>
                    <a:pt x="56" y="0"/>
                    <a:pt x="0" y="66"/>
                  </a:cubicBezTo>
                  <a:close/>
                </a:path>
              </a:pathLst>
            </a:custGeom>
            <a:solidFill>
              <a:srgbClr val="D6BB97">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5" name="Freeform 454">
              <a:extLst>
                <a:ext uri="{FF2B5EF4-FFF2-40B4-BE49-F238E27FC236}">
                  <a16:creationId xmlns:a16="http://schemas.microsoft.com/office/drawing/2014/main" id="{496DBA7B-8A48-4FDB-A76C-14311C6FDD38}"/>
                </a:ext>
              </a:extLst>
            </p:cNvPr>
            <p:cNvSpPr>
              <a:spLocks/>
            </p:cNvSpPr>
            <p:nvPr/>
          </p:nvSpPr>
          <p:spPr bwMode="auto">
            <a:xfrm>
              <a:off x="4601" y="1914"/>
              <a:ext cx="270" cy="283"/>
            </a:xfrm>
            <a:custGeom>
              <a:avLst/>
              <a:gdLst>
                <a:gd name="T0" fmla="*/ 115 w 185"/>
                <a:gd name="T1" fmla="*/ 0 h 194"/>
                <a:gd name="T2" fmla="*/ 185 w 185"/>
                <a:gd name="T3" fmla="*/ 139 h 194"/>
                <a:gd name="T4" fmla="*/ 61 w 185"/>
                <a:gd name="T5" fmla="*/ 194 h 194"/>
                <a:gd name="T6" fmla="*/ 0 w 185"/>
                <a:gd name="T7" fmla="*/ 74 h 194"/>
                <a:gd name="T8" fmla="*/ 115 w 185"/>
                <a:gd name="T9" fmla="*/ 0 h 194"/>
              </a:gdLst>
              <a:ahLst/>
              <a:cxnLst>
                <a:cxn ang="0">
                  <a:pos x="T0" y="T1"/>
                </a:cxn>
                <a:cxn ang="0">
                  <a:pos x="T2" y="T3"/>
                </a:cxn>
                <a:cxn ang="0">
                  <a:pos x="T4" y="T5"/>
                </a:cxn>
                <a:cxn ang="0">
                  <a:pos x="T6" y="T7"/>
                </a:cxn>
                <a:cxn ang="0">
                  <a:pos x="T8" y="T9"/>
                </a:cxn>
              </a:cxnLst>
              <a:rect l="0" t="0" r="r" b="b"/>
              <a:pathLst>
                <a:path w="185" h="194">
                  <a:moveTo>
                    <a:pt x="115" y="0"/>
                  </a:moveTo>
                  <a:cubicBezTo>
                    <a:pt x="185" y="139"/>
                    <a:pt x="185" y="139"/>
                    <a:pt x="185" y="139"/>
                  </a:cubicBezTo>
                  <a:cubicBezTo>
                    <a:pt x="185" y="139"/>
                    <a:pt x="88" y="137"/>
                    <a:pt x="61" y="194"/>
                  </a:cubicBezTo>
                  <a:cubicBezTo>
                    <a:pt x="0" y="74"/>
                    <a:pt x="0" y="74"/>
                    <a:pt x="0" y="74"/>
                  </a:cubicBezTo>
                  <a:cubicBezTo>
                    <a:pt x="0" y="74"/>
                    <a:pt x="28" y="6"/>
                    <a:pt x="115" y="0"/>
                  </a:cubicBezTo>
                  <a:close/>
                </a:path>
              </a:pathLst>
            </a:custGeom>
            <a:solidFill>
              <a:srgbClr val="D6BB97">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6" name="Freeform 455">
              <a:extLst>
                <a:ext uri="{FF2B5EF4-FFF2-40B4-BE49-F238E27FC236}">
                  <a16:creationId xmlns:a16="http://schemas.microsoft.com/office/drawing/2014/main" id="{CE282AC3-3BF7-4D6A-8935-F41CE3088524}"/>
                </a:ext>
              </a:extLst>
            </p:cNvPr>
            <p:cNvSpPr>
              <a:spLocks/>
            </p:cNvSpPr>
            <p:nvPr/>
          </p:nvSpPr>
          <p:spPr bwMode="auto">
            <a:xfrm>
              <a:off x="3369" y="2122"/>
              <a:ext cx="99" cy="12"/>
            </a:xfrm>
            <a:custGeom>
              <a:avLst/>
              <a:gdLst>
                <a:gd name="T0" fmla="*/ 68 w 68"/>
                <a:gd name="T1" fmla="*/ 4 h 8"/>
                <a:gd name="T2" fmla="*/ 64 w 68"/>
                <a:gd name="T3" fmla="*/ 8 h 8"/>
                <a:gd name="T4" fmla="*/ 4 w 68"/>
                <a:gd name="T5" fmla="*/ 8 h 8"/>
                <a:gd name="T6" fmla="*/ 0 w 68"/>
                <a:gd name="T7" fmla="*/ 4 h 8"/>
                <a:gd name="T8" fmla="*/ 4 w 68"/>
                <a:gd name="T9" fmla="*/ 0 h 8"/>
                <a:gd name="T10" fmla="*/ 64 w 68"/>
                <a:gd name="T11" fmla="*/ 0 h 8"/>
                <a:gd name="T12" fmla="*/ 68 w 68"/>
                <a:gd name="T13" fmla="*/ 4 h 8"/>
              </a:gdLst>
              <a:ahLst/>
              <a:cxnLst>
                <a:cxn ang="0">
                  <a:pos x="T0" y="T1"/>
                </a:cxn>
                <a:cxn ang="0">
                  <a:pos x="T2" y="T3"/>
                </a:cxn>
                <a:cxn ang="0">
                  <a:pos x="T4" y="T5"/>
                </a:cxn>
                <a:cxn ang="0">
                  <a:pos x="T6" y="T7"/>
                </a:cxn>
                <a:cxn ang="0">
                  <a:pos x="T8" y="T9"/>
                </a:cxn>
                <a:cxn ang="0">
                  <a:pos x="T10" y="T11"/>
                </a:cxn>
                <a:cxn ang="0">
                  <a:pos x="T12" y="T13"/>
                </a:cxn>
              </a:cxnLst>
              <a:rect l="0" t="0" r="r" b="b"/>
              <a:pathLst>
                <a:path w="68" h="8">
                  <a:moveTo>
                    <a:pt x="68" y="4"/>
                  </a:moveTo>
                  <a:cubicBezTo>
                    <a:pt x="68" y="6"/>
                    <a:pt x="66" y="8"/>
                    <a:pt x="64" y="8"/>
                  </a:cubicBezTo>
                  <a:cubicBezTo>
                    <a:pt x="4" y="8"/>
                    <a:pt x="4" y="8"/>
                    <a:pt x="4" y="8"/>
                  </a:cubicBezTo>
                  <a:cubicBezTo>
                    <a:pt x="2" y="8"/>
                    <a:pt x="0" y="6"/>
                    <a:pt x="0" y="4"/>
                  </a:cubicBezTo>
                  <a:cubicBezTo>
                    <a:pt x="0" y="2"/>
                    <a:pt x="2" y="0"/>
                    <a:pt x="4" y="0"/>
                  </a:cubicBezTo>
                  <a:cubicBezTo>
                    <a:pt x="64" y="0"/>
                    <a:pt x="64" y="0"/>
                    <a:pt x="64" y="0"/>
                  </a:cubicBezTo>
                  <a:cubicBezTo>
                    <a:pt x="66" y="0"/>
                    <a:pt x="68" y="2"/>
                    <a:pt x="6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7" name="Freeform 456">
              <a:extLst>
                <a:ext uri="{FF2B5EF4-FFF2-40B4-BE49-F238E27FC236}">
                  <a16:creationId xmlns:a16="http://schemas.microsoft.com/office/drawing/2014/main" id="{BA69F4A3-D04E-466E-BBDD-5B3DBD58B764}"/>
                </a:ext>
              </a:extLst>
            </p:cNvPr>
            <p:cNvSpPr>
              <a:spLocks noEditPoints="1"/>
            </p:cNvSpPr>
            <p:nvPr/>
          </p:nvSpPr>
          <p:spPr bwMode="auto">
            <a:xfrm>
              <a:off x="3315" y="1873"/>
              <a:ext cx="207" cy="243"/>
            </a:xfrm>
            <a:custGeom>
              <a:avLst/>
              <a:gdLst>
                <a:gd name="T0" fmla="*/ 73 w 142"/>
                <a:gd name="T1" fmla="*/ 0 h 167"/>
                <a:gd name="T2" fmla="*/ 69 w 142"/>
                <a:gd name="T3" fmla="*/ 0 h 167"/>
                <a:gd name="T4" fmla="*/ 2 w 142"/>
                <a:gd name="T5" fmla="*/ 68 h 167"/>
                <a:gd name="T6" fmla="*/ 28 w 142"/>
                <a:gd name="T7" fmla="*/ 132 h 167"/>
                <a:gd name="T8" fmla="*/ 37 w 142"/>
                <a:gd name="T9" fmla="*/ 165 h 167"/>
                <a:gd name="T10" fmla="*/ 37 w 142"/>
                <a:gd name="T11" fmla="*/ 165 h 167"/>
                <a:gd name="T12" fmla="*/ 41 w 142"/>
                <a:gd name="T13" fmla="*/ 167 h 167"/>
                <a:gd name="T14" fmla="*/ 101 w 142"/>
                <a:gd name="T15" fmla="*/ 167 h 167"/>
                <a:gd name="T16" fmla="*/ 104 w 142"/>
                <a:gd name="T17" fmla="*/ 165 h 167"/>
                <a:gd name="T18" fmla="*/ 105 w 142"/>
                <a:gd name="T19" fmla="*/ 165 h 167"/>
                <a:gd name="T20" fmla="*/ 114 w 142"/>
                <a:gd name="T21" fmla="*/ 132 h 167"/>
                <a:gd name="T22" fmla="*/ 140 w 142"/>
                <a:gd name="T23" fmla="*/ 68 h 167"/>
                <a:gd name="T24" fmla="*/ 73 w 142"/>
                <a:gd name="T25" fmla="*/ 0 h 167"/>
                <a:gd name="T26" fmla="*/ 123 w 142"/>
                <a:gd name="T27" fmla="*/ 69 h 167"/>
                <a:gd name="T28" fmla="*/ 103 w 142"/>
                <a:gd name="T29" fmla="*/ 117 h 167"/>
                <a:gd name="T30" fmla="*/ 96 w 142"/>
                <a:gd name="T31" fmla="*/ 147 h 167"/>
                <a:gd name="T32" fmla="*/ 96 w 142"/>
                <a:gd name="T33" fmla="*/ 147 h 167"/>
                <a:gd name="T34" fmla="*/ 93 w 142"/>
                <a:gd name="T35" fmla="*/ 148 h 167"/>
                <a:gd name="T36" fmla="*/ 49 w 142"/>
                <a:gd name="T37" fmla="*/ 148 h 167"/>
                <a:gd name="T38" fmla="*/ 46 w 142"/>
                <a:gd name="T39" fmla="*/ 147 h 167"/>
                <a:gd name="T40" fmla="*/ 46 w 142"/>
                <a:gd name="T41" fmla="*/ 147 h 167"/>
                <a:gd name="T42" fmla="*/ 39 w 142"/>
                <a:gd name="T43" fmla="*/ 117 h 167"/>
                <a:gd name="T44" fmla="*/ 19 w 142"/>
                <a:gd name="T45" fmla="*/ 69 h 167"/>
                <a:gd name="T46" fmla="*/ 70 w 142"/>
                <a:gd name="T47" fmla="*/ 17 h 167"/>
                <a:gd name="T48" fmla="*/ 72 w 142"/>
                <a:gd name="T49" fmla="*/ 17 h 167"/>
                <a:gd name="T50" fmla="*/ 123 w 142"/>
                <a:gd name="T51" fmla="*/ 69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42" h="167">
                  <a:moveTo>
                    <a:pt x="73" y="0"/>
                  </a:moveTo>
                  <a:cubicBezTo>
                    <a:pt x="69" y="0"/>
                    <a:pt x="69" y="0"/>
                    <a:pt x="69" y="0"/>
                  </a:cubicBezTo>
                  <a:cubicBezTo>
                    <a:pt x="25" y="2"/>
                    <a:pt x="0" y="34"/>
                    <a:pt x="2" y="68"/>
                  </a:cubicBezTo>
                  <a:cubicBezTo>
                    <a:pt x="4" y="106"/>
                    <a:pt x="25" y="110"/>
                    <a:pt x="28" y="132"/>
                  </a:cubicBezTo>
                  <a:cubicBezTo>
                    <a:pt x="30" y="155"/>
                    <a:pt x="37" y="165"/>
                    <a:pt x="37" y="165"/>
                  </a:cubicBezTo>
                  <a:cubicBezTo>
                    <a:pt x="37" y="165"/>
                    <a:pt x="37" y="165"/>
                    <a:pt x="37" y="165"/>
                  </a:cubicBezTo>
                  <a:cubicBezTo>
                    <a:pt x="38" y="166"/>
                    <a:pt x="40" y="167"/>
                    <a:pt x="41" y="167"/>
                  </a:cubicBezTo>
                  <a:cubicBezTo>
                    <a:pt x="101" y="167"/>
                    <a:pt x="101" y="167"/>
                    <a:pt x="101" y="167"/>
                  </a:cubicBezTo>
                  <a:cubicBezTo>
                    <a:pt x="102" y="167"/>
                    <a:pt x="104" y="166"/>
                    <a:pt x="104" y="165"/>
                  </a:cubicBezTo>
                  <a:cubicBezTo>
                    <a:pt x="105" y="165"/>
                    <a:pt x="105" y="165"/>
                    <a:pt x="105" y="165"/>
                  </a:cubicBezTo>
                  <a:cubicBezTo>
                    <a:pt x="105" y="165"/>
                    <a:pt x="112" y="155"/>
                    <a:pt x="114" y="132"/>
                  </a:cubicBezTo>
                  <a:cubicBezTo>
                    <a:pt x="117" y="110"/>
                    <a:pt x="138" y="106"/>
                    <a:pt x="140" y="68"/>
                  </a:cubicBezTo>
                  <a:cubicBezTo>
                    <a:pt x="142" y="34"/>
                    <a:pt x="117" y="2"/>
                    <a:pt x="73" y="0"/>
                  </a:cubicBezTo>
                  <a:close/>
                  <a:moveTo>
                    <a:pt x="123" y="69"/>
                  </a:moveTo>
                  <a:cubicBezTo>
                    <a:pt x="121" y="97"/>
                    <a:pt x="105" y="100"/>
                    <a:pt x="103" y="117"/>
                  </a:cubicBezTo>
                  <a:cubicBezTo>
                    <a:pt x="102" y="134"/>
                    <a:pt x="96" y="147"/>
                    <a:pt x="96" y="147"/>
                  </a:cubicBezTo>
                  <a:cubicBezTo>
                    <a:pt x="96" y="147"/>
                    <a:pt x="96" y="147"/>
                    <a:pt x="96" y="147"/>
                  </a:cubicBezTo>
                  <a:cubicBezTo>
                    <a:pt x="95" y="147"/>
                    <a:pt x="94" y="148"/>
                    <a:pt x="93" y="148"/>
                  </a:cubicBezTo>
                  <a:cubicBezTo>
                    <a:pt x="49" y="148"/>
                    <a:pt x="49" y="148"/>
                    <a:pt x="49" y="148"/>
                  </a:cubicBezTo>
                  <a:cubicBezTo>
                    <a:pt x="47" y="148"/>
                    <a:pt x="46" y="147"/>
                    <a:pt x="46" y="147"/>
                  </a:cubicBezTo>
                  <a:cubicBezTo>
                    <a:pt x="46" y="147"/>
                    <a:pt x="46" y="147"/>
                    <a:pt x="46" y="147"/>
                  </a:cubicBezTo>
                  <a:cubicBezTo>
                    <a:pt x="46" y="147"/>
                    <a:pt x="40" y="134"/>
                    <a:pt x="39" y="117"/>
                  </a:cubicBezTo>
                  <a:cubicBezTo>
                    <a:pt x="37" y="100"/>
                    <a:pt x="21" y="97"/>
                    <a:pt x="19" y="69"/>
                  </a:cubicBezTo>
                  <a:cubicBezTo>
                    <a:pt x="17" y="43"/>
                    <a:pt x="37" y="20"/>
                    <a:pt x="70" y="17"/>
                  </a:cubicBezTo>
                  <a:cubicBezTo>
                    <a:pt x="72" y="17"/>
                    <a:pt x="72" y="17"/>
                    <a:pt x="72" y="17"/>
                  </a:cubicBezTo>
                  <a:cubicBezTo>
                    <a:pt x="105" y="20"/>
                    <a:pt x="125" y="43"/>
                    <a:pt x="123" y="6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8" name="Freeform 457">
              <a:extLst>
                <a:ext uri="{FF2B5EF4-FFF2-40B4-BE49-F238E27FC236}">
                  <a16:creationId xmlns:a16="http://schemas.microsoft.com/office/drawing/2014/main" id="{C1288E0B-02ED-40C1-A036-91916809E939}"/>
                </a:ext>
              </a:extLst>
            </p:cNvPr>
            <p:cNvSpPr>
              <a:spLocks/>
            </p:cNvSpPr>
            <p:nvPr/>
          </p:nvSpPr>
          <p:spPr bwMode="auto">
            <a:xfrm>
              <a:off x="3369" y="2140"/>
              <a:ext cx="99" cy="13"/>
            </a:xfrm>
            <a:custGeom>
              <a:avLst/>
              <a:gdLst>
                <a:gd name="T0" fmla="*/ 68 w 68"/>
                <a:gd name="T1" fmla="*/ 4 h 9"/>
                <a:gd name="T2" fmla="*/ 64 w 68"/>
                <a:gd name="T3" fmla="*/ 9 h 9"/>
                <a:gd name="T4" fmla="*/ 4 w 68"/>
                <a:gd name="T5" fmla="*/ 9 h 9"/>
                <a:gd name="T6" fmla="*/ 0 w 68"/>
                <a:gd name="T7" fmla="*/ 4 h 9"/>
                <a:gd name="T8" fmla="*/ 4 w 68"/>
                <a:gd name="T9" fmla="*/ 0 h 9"/>
                <a:gd name="T10" fmla="*/ 64 w 68"/>
                <a:gd name="T11" fmla="*/ 0 h 9"/>
                <a:gd name="T12" fmla="*/ 68 w 68"/>
                <a:gd name="T13" fmla="*/ 4 h 9"/>
              </a:gdLst>
              <a:ahLst/>
              <a:cxnLst>
                <a:cxn ang="0">
                  <a:pos x="T0" y="T1"/>
                </a:cxn>
                <a:cxn ang="0">
                  <a:pos x="T2" y="T3"/>
                </a:cxn>
                <a:cxn ang="0">
                  <a:pos x="T4" y="T5"/>
                </a:cxn>
                <a:cxn ang="0">
                  <a:pos x="T6" y="T7"/>
                </a:cxn>
                <a:cxn ang="0">
                  <a:pos x="T8" y="T9"/>
                </a:cxn>
                <a:cxn ang="0">
                  <a:pos x="T10" y="T11"/>
                </a:cxn>
                <a:cxn ang="0">
                  <a:pos x="T12" y="T13"/>
                </a:cxn>
              </a:cxnLst>
              <a:rect l="0" t="0" r="r" b="b"/>
              <a:pathLst>
                <a:path w="68" h="9">
                  <a:moveTo>
                    <a:pt x="68" y="4"/>
                  </a:moveTo>
                  <a:cubicBezTo>
                    <a:pt x="68" y="7"/>
                    <a:pt x="66" y="9"/>
                    <a:pt x="64" y="9"/>
                  </a:cubicBezTo>
                  <a:cubicBezTo>
                    <a:pt x="4" y="9"/>
                    <a:pt x="4" y="9"/>
                    <a:pt x="4" y="9"/>
                  </a:cubicBezTo>
                  <a:cubicBezTo>
                    <a:pt x="2" y="9"/>
                    <a:pt x="0" y="7"/>
                    <a:pt x="0" y="4"/>
                  </a:cubicBezTo>
                  <a:cubicBezTo>
                    <a:pt x="0" y="2"/>
                    <a:pt x="2" y="0"/>
                    <a:pt x="4" y="0"/>
                  </a:cubicBezTo>
                  <a:cubicBezTo>
                    <a:pt x="64" y="0"/>
                    <a:pt x="64" y="0"/>
                    <a:pt x="64" y="0"/>
                  </a:cubicBezTo>
                  <a:cubicBezTo>
                    <a:pt x="66" y="0"/>
                    <a:pt x="68" y="2"/>
                    <a:pt x="68" y="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49" name="Freeform 458">
              <a:extLst>
                <a:ext uri="{FF2B5EF4-FFF2-40B4-BE49-F238E27FC236}">
                  <a16:creationId xmlns:a16="http://schemas.microsoft.com/office/drawing/2014/main" id="{8E9479EA-1C0D-485A-B35C-38A3797A7394}"/>
                </a:ext>
              </a:extLst>
            </p:cNvPr>
            <p:cNvSpPr>
              <a:spLocks/>
            </p:cNvSpPr>
            <p:nvPr/>
          </p:nvSpPr>
          <p:spPr bwMode="auto">
            <a:xfrm>
              <a:off x="3378" y="2157"/>
              <a:ext cx="77" cy="21"/>
            </a:xfrm>
            <a:custGeom>
              <a:avLst/>
              <a:gdLst>
                <a:gd name="T0" fmla="*/ 0 w 53"/>
                <a:gd name="T1" fmla="*/ 0 h 14"/>
                <a:gd name="T2" fmla="*/ 53 w 53"/>
                <a:gd name="T3" fmla="*/ 0 h 14"/>
                <a:gd name="T4" fmla="*/ 26 w 53"/>
                <a:gd name="T5" fmla="*/ 13 h 14"/>
                <a:gd name="T6" fmla="*/ 0 w 53"/>
                <a:gd name="T7" fmla="*/ 0 h 14"/>
              </a:gdLst>
              <a:ahLst/>
              <a:cxnLst>
                <a:cxn ang="0">
                  <a:pos x="T0" y="T1"/>
                </a:cxn>
                <a:cxn ang="0">
                  <a:pos x="T2" y="T3"/>
                </a:cxn>
                <a:cxn ang="0">
                  <a:pos x="T4" y="T5"/>
                </a:cxn>
                <a:cxn ang="0">
                  <a:pos x="T6" y="T7"/>
                </a:cxn>
              </a:cxnLst>
              <a:rect l="0" t="0" r="r" b="b"/>
              <a:pathLst>
                <a:path w="53" h="14">
                  <a:moveTo>
                    <a:pt x="0" y="0"/>
                  </a:moveTo>
                  <a:cubicBezTo>
                    <a:pt x="53" y="0"/>
                    <a:pt x="53" y="0"/>
                    <a:pt x="53" y="0"/>
                  </a:cubicBezTo>
                  <a:cubicBezTo>
                    <a:pt x="53" y="0"/>
                    <a:pt x="50" y="14"/>
                    <a:pt x="26" y="13"/>
                  </a:cubicBezTo>
                  <a:cubicBezTo>
                    <a:pt x="7" y="13"/>
                    <a:pt x="0" y="0"/>
                    <a:pt x="0"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0" name="Freeform 459">
              <a:extLst>
                <a:ext uri="{FF2B5EF4-FFF2-40B4-BE49-F238E27FC236}">
                  <a16:creationId xmlns:a16="http://schemas.microsoft.com/office/drawing/2014/main" id="{5A08AF25-93D5-44C3-BDE0-AA4613CC0885}"/>
                </a:ext>
              </a:extLst>
            </p:cNvPr>
            <p:cNvSpPr>
              <a:spLocks/>
            </p:cNvSpPr>
            <p:nvPr/>
          </p:nvSpPr>
          <p:spPr bwMode="auto">
            <a:xfrm>
              <a:off x="4086" y="2760"/>
              <a:ext cx="289" cy="289"/>
            </a:xfrm>
            <a:custGeom>
              <a:avLst/>
              <a:gdLst>
                <a:gd name="T0" fmla="*/ 146 w 198"/>
                <a:gd name="T1" fmla="*/ 26 h 198"/>
                <a:gd name="T2" fmla="*/ 172 w 198"/>
                <a:gd name="T3" fmla="*/ 146 h 198"/>
                <a:gd name="T4" fmla="*/ 52 w 198"/>
                <a:gd name="T5" fmla="*/ 172 h 198"/>
                <a:gd name="T6" fmla="*/ 26 w 198"/>
                <a:gd name="T7" fmla="*/ 53 h 198"/>
                <a:gd name="T8" fmla="*/ 146 w 198"/>
                <a:gd name="T9" fmla="*/ 26 h 198"/>
              </a:gdLst>
              <a:ahLst/>
              <a:cxnLst>
                <a:cxn ang="0">
                  <a:pos x="T0" y="T1"/>
                </a:cxn>
                <a:cxn ang="0">
                  <a:pos x="T2" y="T3"/>
                </a:cxn>
                <a:cxn ang="0">
                  <a:pos x="T4" y="T5"/>
                </a:cxn>
                <a:cxn ang="0">
                  <a:pos x="T6" y="T7"/>
                </a:cxn>
                <a:cxn ang="0">
                  <a:pos x="T8" y="T9"/>
                </a:cxn>
              </a:cxnLst>
              <a:rect l="0" t="0" r="r" b="b"/>
              <a:pathLst>
                <a:path w="198" h="198">
                  <a:moveTo>
                    <a:pt x="146" y="26"/>
                  </a:moveTo>
                  <a:cubicBezTo>
                    <a:pt x="186" y="52"/>
                    <a:pt x="198" y="105"/>
                    <a:pt x="172" y="146"/>
                  </a:cubicBezTo>
                  <a:cubicBezTo>
                    <a:pt x="146" y="186"/>
                    <a:pt x="93" y="198"/>
                    <a:pt x="52" y="172"/>
                  </a:cubicBezTo>
                  <a:cubicBezTo>
                    <a:pt x="12" y="147"/>
                    <a:pt x="0" y="93"/>
                    <a:pt x="26" y="53"/>
                  </a:cubicBezTo>
                  <a:cubicBezTo>
                    <a:pt x="51" y="12"/>
                    <a:pt x="105" y="0"/>
                    <a:pt x="146" y="26"/>
                  </a:cubicBezTo>
                  <a:close/>
                </a:path>
              </a:pathLst>
            </a:custGeom>
            <a:solidFill>
              <a:srgbClr val="DCE7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1" name="Freeform 460">
              <a:extLst>
                <a:ext uri="{FF2B5EF4-FFF2-40B4-BE49-F238E27FC236}">
                  <a16:creationId xmlns:a16="http://schemas.microsoft.com/office/drawing/2014/main" id="{21A57D0C-1B62-419F-BBE6-089988A5ABAB}"/>
                </a:ext>
              </a:extLst>
            </p:cNvPr>
            <p:cNvSpPr>
              <a:spLocks/>
            </p:cNvSpPr>
            <p:nvPr/>
          </p:nvSpPr>
          <p:spPr bwMode="auto">
            <a:xfrm>
              <a:off x="4123" y="2797"/>
              <a:ext cx="216" cy="217"/>
            </a:xfrm>
            <a:custGeom>
              <a:avLst/>
              <a:gdLst>
                <a:gd name="T0" fmla="*/ 109 w 148"/>
                <a:gd name="T1" fmla="*/ 19 h 149"/>
                <a:gd name="T2" fmla="*/ 129 w 148"/>
                <a:gd name="T3" fmla="*/ 109 h 149"/>
                <a:gd name="T4" fmla="*/ 39 w 148"/>
                <a:gd name="T5" fmla="*/ 129 h 149"/>
                <a:gd name="T6" fmla="*/ 19 w 148"/>
                <a:gd name="T7" fmla="*/ 39 h 149"/>
                <a:gd name="T8" fmla="*/ 109 w 148"/>
                <a:gd name="T9" fmla="*/ 19 h 149"/>
              </a:gdLst>
              <a:ahLst/>
              <a:cxnLst>
                <a:cxn ang="0">
                  <a:pos x="T0" y="T1"/>
                </a:cxn>
                <a:cxn ang="0">
                  <a:pos x="T2" y="T3"/>
                </a:cxn>
                <a:cxn ang="0">
                  <a:pos x="T4" y="T5"/>
                </a:cxn>
                <a:cxn ang="0">
                  <a:pos x="T6" y="T7"/>
                </a:cxn>
                <a:cxn ang="0">
                  <a:pos x="T8" y="T9"/>
                </a:cxn>
              </a:cxnLst>
              <a:rect l="0" t="0" r="r" b="b"/>
              <a:pathLst>
                <a:path w="148" h="149">
                  <a:moveTo>
                    <a:pt x="109" y="19"/>
                  </a:moveTo>
                  <a:cubicBezTo>
                    <a:pt x="139" y="39"/>
                    <a:pt x="148" y="79"/>
                    <a:pt x="129" y="109"/>
                  </a:cubicBezTo>
                  <a:cubicBezTo>
                    <a:pt x="110" y="140"/>
                    <a:pt x="69" y="149"/>
                    <a:pt x="39" y="129"/>
                  </a:cubicBezTo>
                  <a:cubicBezTo>
                    <a:pt x="9" y="110"/>
                    <a:pt x="0" y="70"/>
                    <a:pt x="19" y="39"/>
                  </a:cubicBezTo>
                  <a:cubicBezTo>
                    <a:pt x="38" y="9"/>
                    <a:pt x="79" y="0"/>
                    <a:pt x="109"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2" name="Freeform 461">
              <a:extLst>
                <a:ext uri="{FF2B5EF4-FFF2-40B4-BE49-F238E27FC236}">
                  <a16:creationId xmlns:a16="http://schemas.microsoft.com/office/drawing/2014/main" id="{DFD91FED-5925-45F0-8AD7-C05F0301246A}"/>
                </a:ext>
              </a:extLst>
            </p:cNvPr>
            <p:cNvSpPr>
              <a:spLocks/>
            </p:cNvSpPr>
            <p:nvPr/>
          </p:nvSpPr>
          <p:spPr bwMode="auto">
            <a:xfrm>
              <a:off x="4320" y="2945"/>
              <a:ext cx="202" cy="153"/>
            </a:xfrm>
            <a:custGeom>
              <a:avLst/>
              <a:gdLst>
                <a:gd name="T0" fmla="*/ 127 w 139"/>
                <a:gd name="T1" fmla="*/ 65 h 105"/>
                <a:gd name="T2" fmla="*/ 133 w 139"/>
                <a:gd name="T3" fmla="*/ 93 h 105"/>
                <a:gd name="T4" fmla="*/ 106 w 139"/>
                <a:gd name="T5" fmla="*/ 99 h 105"/>
                <a:gd name="T6" fmla="*/ 13 w 139"/>
                <a:gd name="T7" fmla="*/ 39 h 105"/>
                <a:gd name="T8" fmla="*/ 6 w 139"/>
                <a:gd name="T9" fmla="*/ 12 h 105"/>
                <a:gd name="T10" fmla="*/ 34 w 139"/>
                <a:gd name="T11" fmla="*/ 6 h 105"/>
                <a:gd name="T12" fmla="*/ 127 w 139"/>
                <a:gd name="T13" fmla="*/ 65 h 105"/>
              </a:gdLst>
              <a:ahLst/>
              <a:cxnLst>
                <a:cxn ang="0">
                  <a:pos x="T0" y="T1"/>
                </a:cxn>
                <a:cxn ang="0">
                  <a:pos x="T2" y="T3"/>
                </a:cxn>
                <a:cxn ang="0">
                  <a:pos x="T4" y="T5"/>
                </a:cxn>
                <a:cxn ang="0">
                  <a:pos x="T6" y="T7"/>
                </a:cxn>
                <a:cxn ang="0">
                  <a:pos x="T8" y="T9"/>
                </a:cxn>
                <a:cxn ang="0">
                  <a:pos x="T10" y="T11"/>
                </a:cxn>
                <a:cxn ang="0">
                  <a:pos x="T12" y="T13"/>
                </a:cxn>
              </a:cxnLst>
              <a:rect l="0" t="0" r="r" b="b"/>
              <a:pathLst>
                <a:path w="139" h="105">
                  <a:moveTo>
                    <a:pt x="127" y="65"/>
                  </a:moveTo>
                  <a:cubicBezTo>
                    <a:pt x="137" y="71"/>
                    <a:pt x="139" y="83"/>
                    <a:pt x="133" y="93"/>
                  </a:cubicBezTo>
                  <a:cubicBezTo>
                    <a:pt x="127" y="102"/>
                    <a:pt x="115" y="105"/>
                    <a:pt x="106" y="99"/>
                  </a:cubicBezTo>
                  <a:cubicBezTo>
                    <a:pt x="13" y="39"/>
                    <a:pt x="13" y="39"/>
                    <a:pt x="13" y="39"/>
                  </a:cubicBezTo>
                  <a:cubicBezTo>
                    <a:pt x="3" y="34"/>
                    <a:pt x="0" y="21"/>
                    <a:pt x="6" y="12"/>
                  </a:cubicBezTo>
                  <a:cubicBezTo>
                    <a:pt x="12" y="2"/>
                    <a:pt x="25" y="0"/>
                    <a:pt x="34" y="6"/>
                  </a:cubicBezTo>
                  <a:lnTo>
                    <a:pt x="127" y="65"/>
                  </a:lnTo>
                  <a:close/>
                </a:path>
              </a:pathLst>
            </a:custGeom>
            <a:solidFill>
              <a:srgbClr val="DCE7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3" name="Freeform 462">
              <a:extLst>
                <a:ext uri="{FF2B5EF4-FFF2-40B4-BE49-F238E27FC236}">
                  <a16:creationId xmlns:a16="http://schemas.microsoft.com/office/drawing/2014/main" id="{E4AB818E-F50B-46C2-83C0-4BC44E04A757}"/>
                </a:ext>
              </a:extLst>
            </p:cNvPr>
            <p:cNvSpPr>
              <a:spLocks/>
            </p:cNvSpPr>
            <p:nvPr/>
          </p:nvSpPr>
          <p:spPr bwMode="auto">
            <a:xfrm>
              <a:off x="3256" y="2277"/>
              <a:ext cx="204" cy="291"/>
            </a:xfrm>
            <a:custGeom>
              <a:avLst/>
              <a:gdLst>
                <a:gd name="T0" fmla="*/ 131 w 140"/>
                <a:gd name="T1" fmla="*/ 141 h 200"/>
                <a:gd name="T2" fmla="*/ 76 w 140"/>
                <a:gd name="T3" fmla="*/ 181 h 200"/>
                <a:gd name="T4" fmla="*/ 4 w 140"/>
                <a:gd name="T5" fmla="*/ 180 h 200"/>
                <a:gd name="T6" fmla="*/ 14 w 140"/>
                <a:gd name="T7" fmla="*/ 60 h 200"/>
                <a:gd name="T8" fmla="*/ 0 w 140"/>
                <a:gd name="T9" fmla="*/ 13 h 200"/>
                <a:gd name="T10" fmla="*/ 41 w 140"/>
                <a:gd name="T11" fmla="*/ 0 h 200"/>
                <a:gd name="T12" fmla="*/ 55 w 140"/>
                <a:gd name="T13" fmla="*/ 47 h 200"/>
                <a:gd name="T14" fmla="*/ 131 w 140"/>
                <a:gd name="T15" fmla="*/ 141 h 20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0" h="200">
                  <a:moveTo>
                    <a:pt x="131" y="141"/>
                  </a:moveTo>
                  <a:cubicBezTo>
                    <a:pt x="131" y="141"/>
                    <a:pt x="140" y="163"/>
                    <a:pt x="76" y="181"/>
                  </a:cubicBezTo>
                  <a:cubicBezTo>
                    <a:pt x="12" y="200"/>
                    <a:pt x="7" y="188"/>
                    <a:pt x="4" y="180"/>
                  </a:cubicBezTo>
                  <a:cubicBezTo>
                    <a:pt x="14" y="60"/>
                    <a:pt x="14" y="60"/>
                    <a:pt x="14" y="60"/>
                  </a:cubicBezTo>
                  <a:cubicBezTo>
                    <a:pt x="0" y="13"/>
                    <a:pt x="0" y="13"/>
                    <a:pt x="0" y="13"/>
                  </a:cubicBezTo>
                  <a:cubicBezTo>
                    <a:pt x="41" y="0"/>
                    <a:pt x="41" y="0"/>
                    <a:pt x="41" y="0"/>
                  </a:cubicBezTo>
                  <a:cubicBezTo>
                    <a:pt x="55" y="47"/>
                    <a:pt x="55" y="47"/>
                    <a:pt x="55" y="47"/>
                  </a:cubicBezTo>
                  <a:lnTo>
                    <a:pt x="131" y="141"/>
                  </a:lnTo>
                  <a:close/>
                </a:path>
              </a:pathLst>
            </a:custGeom>
            <a:solidFill>
              <a:srgbClr val="695A46">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4" name="Freeform 463">
              <a:extLst>
                <a:ext uri="{FF2B5EF4-FFF2-40B4-BE49-F238E27FC236}">
                  <a16:creationId xmlns:a16="http://schemas.microsoft.com/office/drawing/2014/main" id="{E5A25C54-A601-428C-8697-F3DCA5E53885}"/>
                </a:ext>
              </a:extLst>
            </p:cNvPr>
            <p:cNvSpPr>
              <a:spLocks/>
            </p:cNvSpPr>
            <p:nvPr/>
          </p:nvSpPr>
          <p:spPr bwMode="auto">
            <a:xfrm>
              <a:off x="3247" y="2269"/>
              <a:ext cx="76" cy="32"/>
            </a:xfrm>
            <a:custGeom>
              <a:avLst/>
              <a:gdLst>
                <a:gd name="T0" fmla="*/ 51 w 52"/>
                <a:gd name="T1" fmla="*/ 3 h 22"/>
                <a:gd name="T2" fmla="*/ 48 w 52"/>
                <a:gd name="T3" fmla="*/ 8 h 22"/>
                <a:gd name="T4" fmla="*/ 5 w 52"/>
                <a:gd name="T5" fmla="*/ 22 h 22"/>
                <a:gd name="T6" fmla="*/ 0 w 52"/>
                <a:gd name="T7" fmla="*/ 19 h 22"/>
                <a:gd name="T8" fmla="*/ 3 w 52"/>
                <a:gd name="T9" fmla="*/ 14 h 22"/>
                <a:gd name="T10" fmla="*/ 46 w 52"/>
                <a:gd name="T11" fmla="*/ 1 h 22"/>
                <a:gd name="T12" fmla="*/ 51 w 52"/>
                <a:gd name="T13" fmla="*/ 3 h 22"/>
              </a:gdLst>
              <a:ahLst/>
              <a:cxnLst>
                <a:cxn ang="0">
                  <a:pos x="T0" y="T1"/>
                </a:cxn>
                <a:cxn ang="0">
                  <a:pos x="T2" y="T3"/>
                </a:cxn>
                <a:cxn ang="0">
                  <a:pos x="T4" y="T5"/>
                </a:cxn>
                <a:cxn ang="0">
                  <a:pos x="T6" y="T7"/>
                </a:cxn>
                <a:cxn ang="0">
                  <a:pos x="T8" y="T9"/>
                </a:cxn>
                <a:cxn ang="0">
                  <a:pos x="T10" y="T11"/>
                </a:cxn>
                <a:cxn ang="0">
                  <a:pos x="T12" y="T13"/>
                </a:cxn>
              </a:cxnLst>
              <a:rect l="0" t="0" r="r" b="b"/>
              <a:pathLst>
                <a:path w="52" h="22">
                  <a:moveTo>
                    <a:pt x="51" y="3"/>
                  </a:moveTo>
                  <a:cubicBezTo>
                    <a:pt x="52" y="5"/>
                    <a:pt x="51" y="8"/>
                    <a:pt x="48" y="8"/>
                  </a:cubicBezTo>
                  <a:cubicBezTo>
                    <a:pt x="5" y="22"/>
                    <a:pt x="5" y="22"/>
                    <a:pt x="5" y="22"/>
                  </a:cubicBezTo>
                  <a:cubicBezTo>
                    <a:pt x="3" y="22"/>
                    <a:pt x="1" y="21"/>
                    <a:pt x="0" y="19"/>
                  </a:cubicBezTo>
                  <a:cubicBezTo>
                    <a:pt x="0" y="17"/>
                    <a:pt x="1" y="15"/>
                    <a:pt x="3" y="14"/>
                  </a:cubicBezTo>
                  <a:cubicBezTo>
                    <a:pt x="46" y="1"/>
                    <a:pt x="46" y="1"/>
                    <a:pt x="46" y="1"/>
                  </a:cubicBezTo>
                  <a:cubicBezTo>
                    <a:pt x="48" y="0"/>
                    <a:pt x="50" y="1"/>
                    <a:pt x="51" y="3"/>
                  </a:cubicBezTo>
                  <a:close/>
                </a:path>
              </a:pathLst>
            </a:custGeom>
            <a:solidFill>
              <a:srgbClr val="695A46">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5" name="Freeform 464">
              <a:extLst>
                <a:ext uri="{FF2B5EF4-FFF2-40B4-BE49-F238E27FC236}">
                  <a16:creationId xmlns:a16="http://schemas.microsoft.com/office/drawing/2014/main" id="{2FC01AD5-7B0B-4EC1-AA7D-33C4ED7CD7A4}"/>
                </a:ext>
              </a:extLst>
            </p:cNvPr>
            <p:cNvSpPr>
              <a:spLocks/>
            </p:cNvSpPr>
            <p:nvPr/>
          </p:nvSpPr>
          <p:spPr bwMode="auto">
            <a:xfrm>
              <a:off x="3914" y="2532"/>
              <a:ext cx="212" cy="211"/>
            </a:xfrm>
            <a:custGeom>
              <a:avLst/>
              <a:gdLst>
                <a:gd name="T0" fmla="*/ 140 w 145"/>
                <a:gd name="T1" fmla="*/ 63 h 145"/>
                <a:gd name="T2" fmla="*/ 82 w 145"/>
                <a:gd name="T3" fmla="*/ 140 h 145"/>
                <a:gd name="T4" fmla="*/ 5 w 145"/>
                <a:gd name="T5" fmla="*/ 82 h 145"/>
                <a:gd name="T6" fmla="*/ 63 w 145"/>
                <a:gd name="T7" fmla="*/ 6 h 145"/>
                <a:gd name="T8" fmla="*/ 140 w 145"/>
                <a:gd name="T9" fmla="*/ 63 h 145"/>
              </a:gdLst>
              <a:ahLst/>
              <a:cxnLst>
                <a:cxn ang="0">
                  <a:pos x="T0" y="T1"/>
                </a:cxn>
                <a:cxn ang="0">
                  <a:pos x="T2" y="T3"/>
                </a:cxn>
                <a:cxn ang="0">
                  <a:pos x="T4" y="T5"/>
                </a:cxn>
                <a:cxn ang="0">
                  <a:pos x="T6" y="T7"/>
                </a:cxn>
                <a:cxn ang="0">
                  <a:pos x="T8" y="T9"/>
                </a:cxn>
              </a:cxnLst>
              <a:rect l="0" t="0" r="r" b="b"/>
              <a:pathLst>
                <a:path w="145" h="145">
                  <a:moveTo>
                    <a:pt x="140" y="63"/>
                  </a:moveTo>
                  <a:cubicBezTo>
                    <a:pt x="145" y="101"/>
                    <a:pt x="119" y="135"/>
                    <a:pt x="82" y="140"/>
                  </a:cubicBezTo>
                  <a:cubicBezTo>
                    <a:pt x="45" y="145"/>
                    <a:pt x="11" y="119"/>
                    <a:pt x="5" y="82"/>
                  </a:cubicBezTo>
                  <a:cubicBezTo>
                    <a:pt x="0" y="45"/>
                    <a:pt x="26" y="11"/>
                    <a:pt x="63" y="6"/>
                  </a:cubicBezTo>
                  <a:cubicBezTo>
                    <a:pt x="101" y="0"/>
                    <a:pt x="135" y="26"/>
                    <a:pt x="140" y="63"/>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6" name="Freeform 465">
              <a:extLst>
                <a:ext uri="{FF2B5EF4-FFF2-40B4-BE49-F238E27FC236}">
                  <a16:creationId xmlns:a16="http://schemas.microsoft.com/office/drawing/2014/main" id="{8E0F95CC-0DA1-4834-984F-0F3E737E01BF}"/>
                </a:ext>
              </a:extLst>
            </p:cNvPr>
            <p:cNvSpPr>
              <a:spLocks/>
            </p:cNvSpPr>
            <p:nvPr/>
          </p:nvSpPr>
          <p:spPr bwMode="auto">
            <a:xfrm>
              <a:off x="3951" y="2379"/>
              <a:ext cx="92" cy="188"/>
            </a:xfrm>
            <a:custGeom>
              <a:avLst/>
              <a:gdLst>
                <a:gd name="T0" fmla="*/ 92 w 92"/>
                <a:gd name="T1" fmla="*/ 179 h 188"/>
                <a:gd name="T2" fmla="*/ 67 w 92"/>
                <a:gd name="T3" fmla="*/ 0 h 188"/>
                <a:gd name="T4" fmla="*/ 0 w 92"/>
                <a:gd name="T5" fmla="*/ 8 h 188"/>
                <a:gd name="T6" fmla="*/ 25 w 92"/>
                <a:gd name="T7" fmla="*/ 188 h 188"/>
                <a:gd name="T8" fmla="*/ 92 w 92"/>
                <a:gd name="T9" fmla="*/ 179 h 188"/>
              </a:gdLst>
              <a:ahLst/>
              <a:cxnLst>
                <a:cxn ang="0">
                  <a:pos x="T0" y="T1"/>
                </a:cxn>
                <a:cxn ang="0">
                  <a:pos x="T2" y="T3"/>
                </a:cxn>
                <a:cxn ang="0">
                  <a:pos x="T4" y="T5"/>
                </a:cxn>
                <a:cxn ang="0">
                  <a:pos x="T6" y="T7"/>
                </a:cxn>
                <a:cxn ang="0">
                  <a:pos x="T8" y="T9"/>
                </a:cxn>
              </a:cxnLst>
              <a:rect l="0" t="0" r="r" b="b"/>
              <a:pathLst>
                <a:path w="92" h="188">
                  <a:moveTo>
                    <a:pt x="92" y="179"/>
                  </a:moveTo>
                  <a:lnTo>
                    <a:pt x="67" y="0"/>
                  </a:lnTo>
                  <a:lnTo>
                    <a:pt x="0" y="8"/>
                  </a:lnTo>
                  <a:lnTo>
                    <a:pt x="25" y="188"/>
                  </a:lnTo>
                  <a:lnTo>
                    <a:pt x="92" y="179"/>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7" name="Freeform 466">
              <a:extLst>
                <a:ext uri="{FF2B5EF4-FFF2-40B4-BE49-F238E27FC236}">
                  <a16:creationId xmlns:a16="http://schemas.microsoft.com/office/drawing/2014/main" id="{5ECE9289-0E7E-4206-988A-47677385D302}"/>
                </a:ext>
              </a:extLst>
            </p:cNvPr>
            <p:cNvSpPr>
              <a:spLocks/>
            </p:cNvSpPr>
            <p:nvPr/>
          </p:nvSpPr>
          <p:spPr bwMode="auto">
            <a:xfrm>
              <a:off x="3941" y="2370"/>
              <a:ext cx="84" cy="23"/>
            </a:xfrm>
            <a:custGeom>
              <a:avLst/>
              <a:gdLst>
                <a:gd name="T0" fmla="*/ 58 w 58"/>
                <a:gd name="T1" fmla="*/ 4 h 16"/>
                <a:gd name="T2" fmla="*/ 54 w 58"/>
                <a:gd name="T3" fmla="*/ 9 h 16"/>
                <a:gd name="T4" fmla="*/ 6 w 58"/>
                <a:gd name="T5" fmla="*/ 16 h 16"/>
                <a:gd name="T6" fmla="*/ 1 w 58"/>
                <a:gd name="T7" fmla="*/ 12 h 16"/>
                <a:gd name="T8" fmla="*/ 4 w 58"/>
                <a:gd name="T9" fmla="*/ 7 h 16"/>
                <a:gd name="T10" fmla="*/ 53 w 58"/>
                <a:gd name="T11" fmla="*/ 0 h 16"/>
                <a:gd name="T12" fmla="*/ 58 w 58"/>
                <a:gd name="T13" fmla="*/ 4 h 16"/>
              </a:gdLst>
              <a:ahLst/>
              <a:cxnLst>
                <a:cxn ang="0">
                  <a:pos x="T0" y="T1"/>
                </a:cxn>
                <a:cxn ang="0">
                  <a:pos x="T2" y="T3"/>
                </a:cxn>
                <a:cxn ang="0">
                  <a:pos x="T4" y="T5"/>
                </a:cxn>
                <a:cxn ang="0">
                  <a:pos x="T6" y="T7"/>
                </a:cxn>
                <a:cxn ang="0">
                  <a:pos x="T8" y="T9"/>
                </a:cxn>
                <a:cxn ang="0">
                  <a:pos x="T10" y="T11"/>
                </a:cxn>
                <a:cxn ang="0">
                  <a:pos x="T12" y="T13"/>
                </a:cxn>
              </a:cxnLst>
              <a:rect l="0" t="0" r="r" b="b"/>
              <a:pathLst>
                <a:path w="58" h="16">
                  <a:moveTo>
                    <a:pt x="58" y="4"/>
                  </a:moveTo>
                  <a:cubicBezTo>
                    <a:pt x="58" y="7"/>
                    <a:pt x="57" y="9"/>
                    <a:pt x="54" y="9"/>
                  </a:cubicBezTo>
                  <a:cubicBezTo>
                    <a:pt x="6" y="16"/>
                    <a:pt x="6" y="16"/>
                    <a:pt x="6" y="16"/>
                  </a:cubicBezTo>
                  <a:cubicBezTo>
                    <a:pt x="3" y="16"/>
                    <a:pt x="1" y="14"/>
                    <a:pt x="1" y="12"/>
                  </a:cubicBezTo>
                  <a:cubicBezTo>
                    <a:pt x="0" y="10"/>
                    <a:pt x="2" y="7"/>
                    <a:pt x="4" y="7"/>
                  </a:cubicBezTo>
                  <a:cubicBezTo>
                    <a:pt x="53" y="0"/>
                    <a:pt x="53" y="0"/>
                    <a:pt x="53" y="0"/>
                  </a:cubicBezTo>
                  <a:cubicBezTo>
                    <a:pt x="55" y="0"/>
                    <a:pt x="58" y="2"/>
                    <a:pt x="58" y="4"/>
                  </a:cubicBez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8" name="Freeform 467">
              <a:extLst>
                <a:ext uri="{FF2B5EF4-FFF2-40B4-BE49-F238E27FC236}">
                  <a16:creationId xmlns:a16="http://schemas.microsoft.com/office/drawing/2014/main" id="{1E3F3EB3-CF2D-4C40-AADB-0108D6BC6E10}"/>
                </a:ext>
              </a:extLst>
            </p:cNvPr>
            <p:cNvSpPr>
              <a:spLocks/>
            </p:cNvSpPr>
            <p:nvPr/>
          </p:nvSpPr>
          <p:spPr bwMode="auto">
            <a:xfrm>
              <a:off x="4729" y="2368"/>
              <a:ext cx="200" cy="200"/>
            </a:xfrm>
            <a:custGeom>
              <a:avLst/>
              <a:gdLst>
                <a:gd name="T0" fmla="*/ 130 w 137"/>
                <a:gd name="T1" fmla="*/ 55 h 137"/>
                <a:gd name="T2" fmla="*/ 82 w 137"/>
                <a:gd name="T3" fmla="*/ 130 h 137"/>
                <a:gd name="T4" fmla="*/ 7 w 137"/>
                <a:gd name="T5" fmla="*/ 81 h 137"/>
                <a:gd name="T6" fmla="*/ 56 w 137"/>
                <a:gd name="T7" fmla="*/ 7 h 137"/>
                <a:gd name="T8" fmla="*/ 130 w 137"/>
                <a:gd name="T9" fmla="*/ 55 h 137"/>
              </a:gdLst>
              <a:ahLst/>
              <a:cxnLst>
                <a:cxn ang="0">
                  <a:pos x="T0" y="T1"/>
                </a:cxn>
                <a:cxn ang="0">
                  <a:pos x="T2" y="T3"/>
                </a:cxn>
                <a:cxn ang="0">
                  <a:pos x="T4" y="T5"/>
                </a:cxn>
                <a:cxn ang="0">
                  <a:pos x="T6" y="T7"/>
                </a:cxn>
                <a:cxn ang="0">
                  <a:pos x="T8" y="T9"/>
                </a:cxn>
              </a:cxnLst>
              <a:rect l="0" t="0" r="r" b="b"/>
              <a:pathLst>
                <a:path w="137" h="137">
                  <a:moveTo>
                    <a:pt x="130" y="55"/>
                  </a:moveTo>
                  <a:cubicBezTo>
                    <a:pt x="137" y="89"/>
                    <a:pt x="115" y="122"/>
                    <a:pt x="82" y="130"/>
                  </a:cubicBezTo>
                  <a:cubicBezTo>
                    <a:pt x="48" y="137"/>
                    <a:pt x="15" y="115"/>
                    <a:pt x="7" y="81"/>
                  </a:cubicBezTo>
                  <a:cubicBezTo>
                    <a:pt x="0" y="48"/>
                    <a:pt x="22" y="14"/>
                    <a:pt x="56" y="7"/>
                  </a:cubicBezTo>
                  <a:cubicBezTo>
                    <a:pt x="90" y="0"/>
                    <a:pt x="123" y="22"/>
                    <a:pt x="130" y="55"/>
                  </a:cubicBezTo>
                  <a:close/>
                </a:path>
              </a:pathLst>
            </a:custGeom>
            <a:solidFill>
              <a:srgbClr val="D2B48C">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59" name="Freeform 468">
              <a:extLst>
                <a:ext uri="{FF2B5EF4-FFF2-40B4-BE49-F238E27FC236}">
                  <a16:creationId xmlns:a16="http://schemas.microsoft.com/office/drawing/2014/main" id="{D2AD562F-9ABF-4947-B446-13EA2B803F22}"/>
                </a:ext>
              </a:extLst>
            </p:cNvPr>
            <p:cNvSpPr>
              <a:spLocks/>
            </p:cNvSpPr>
            <p:nvPr/>
          </p:nvSpPr>
          <p:spPr bwMode="auto">
            <a:xfrm>
              <a:off x="4748" y="2230"/>
              <a:ext cx="97" cy="176"/>
            </a:xfrm>
            <a:custGeom>
              <a:avLst/>
              <a:gdLst>
                <a:gd name="T0" fmla="*/ 97 w 97"/>
                <a:gd name="T1" fmla="*/ 163 h 176"/>
                <a:gd name="T2" fmla="*/ 62 w 97"/>
                <a:gd name="T3" fmla="*/ 0 h 176"/>
                <a:gd name="T4" fmla="*/ 0 w 97"/>
                <a:gd name="T5" fmla="*/ 13 h 176"/>
                <a:gd name="T6" fmla="*/ 35 w 97"/>
                <a:gd name="T7" fmla="*/ 176 h 176"/>
                <a:gd name="T8" fmla="*/ 97 w 97"/>
                <a:gd name="T9" fmla="*/ 163 h 176"/>
              </a:gdLst>
              <a:ahLst/>
              <a:cxnLst>
                <a:cxn ang="0">
                  <a:pos x="T0" y="T1"/>
                </a:cxn>
                <a:cxn ang="0">
                  <a:pos x="T2" y="T3"/>
                </a:cxn>
                <a:cxn ang="0">
                  <a:pos x="T4" y="T5"/>
                </a:cxn>
                <a:cxn ang="0">
                  <a:pos x="T6" y="T7"/>
                </a:cxn>
                <a:cxn ang="0">
                  <a:pos x="T8" y="T9"/>
                </a:cxn>
              </a:cxnLst>
              <a:rect l="0" t="0" r="r" b="b"/>
              <a:pathLst>
                <a:path w="97" h="176">
                  <a:moveTo>
                    <a:pt x="97" y="163"/>
                  </a:moveTo>
                  <a:lnTo>
                    <a:pt x="62" y="0"/>
                  </a:lnTo>
                  <a:lnTo>
                    <a:pt x="0" y="13"/>
                  </a:lnTo>
                  <a:lnTo>
                    <a:pt x="35" y="176"/>
                  </a:lnTo>
                  <a:lnTo>
                    <a:pt x="97" y="163"/>
                  </a:lnTo>
                  <a:close/>
                </a:path>
              </a:pathLst>
            </a:custGeom>
            <a:solidFill>
              <a:srgbClr val="D2B48C">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0" name="Freeform 469">
              <a:extLst>
                <a:ext uri="{FF2B5EF4-FFF2-40B4-BE49-F238E27FC236}">
                  <a16:creationId xmlns:a16="http://schemas.microsoft.com/office/drawing/2014/main" id="{D9C232A5-90E1-4478-9CB8-A8D877F77D6A}"/>
                </a:ext>
              </a:extLst>
            </p:cNvPr>
            <p:cNvSpPr>
              <a:spLocks/>
            </p:cNvSpPr>
            <p:nvPr/>
          </p:nvSpPr>
          <p:spPr bwMode="auto">
            <a:xfrm>
              <a:off x="4740" y="2223"/>
              <a:ext cx="77" cy="26"/>
            </a:xfrm>
            <a:custGeom>
              <a:avLst/>
              <a:gdLst>
                <a:gd name="T0" fmla="*/ 53 w 53"/>
                <a:gd name="T1" fmla="*/ 3 h 18"/>
                <a:gd name="T2" fmla="*/ 50 w 53"/>
                <a:gd name="T3" fmla="*/ 8 h 18"/>
                <a:gd name="T4" fmla="*/ 6 w 53"/>
                <a:gd name="T5" fmla="*/ 17 h 18"/>
                <a:gd name="T6" fmla="*/ 1 w 53"/>
                <a:gd name="T7" fmla="*/ 14 h 18"/>
                <a:gd name="T8" fmla="*/ 4 w 53"/>
                <a:gd name="T9" fmla="*/ 9 h 18"/>
                <a:gd name="T10" fmla="*/ 48 w 53"/>
                <a:gd name="T11" fmla="*/ 0 h 18"/>
                <a:gd name="T12" fmla="*/ 53 w 53"/>
                <a:gd name="T13" fmla="*/ 3 h 18"/>
              </a:gdLst>
              <a:ahLst/>
              <a:cxnLst>
                <a:cxn ang="0">
                  <a:pos x="T0" y="T1"/>
                </a:cxn>
                <a:cxn ang="0">
                  <a:pos x="T2" y="T3"/>
                </a:cxn>
                <a:cxn ang="0">
                  <a:pos x="T4" y="T5"/>
                </a:cxn>
                <a:cxn ang="0">
                  <a:pos x="T6" y="T7"/>
                </a:cxn>
                <a:cxn ang="0">
                  <a:pos x="T8" y="T9"/>
                </a:cxn>
                <a:cxn ang="0">
                  <a:pos x="T10" y="T11"/>
                </a:cxn>
                <a:cxn ang="0">
                  <a:pos x="T12" y="T13"/>
                </a:cxn>
              </a:cxnLst>
              <a:rect l="0" t="0" r="r" b="b"/>
              <a:pathLst>
                <a:path w="53" h="18">
                  <a:moveTo>
                    <a:pt x="53" y="3"/>
                  </a:moveTo>
                  <a:cubicBezTo>
                    <a:pt x="53" y="5"/>
                    <a:pt x="52" y="8"/>
                    <a:pt x="50" y="8"/>
                  </a:cubicBezTo>
                  <a:cubicBezTo>
                    <a:pt x="6" y="17"/>
                    <a:pt x="6" y="17"/>
                    <a:pt x="6" y="17"/>
                  </a:cubicBezTo>
                  <a:cubicBezTo>
                    <a:pt x="3" y="18"/>
                    <a:pt x="1" y="16"/>
                    <a:pt x="1" y="14"/>
                  </a:cubicBezTo>
                  <a:cubicBezTo>
                    <a:pt x="0" y="12"/>
                    <a:pt x="2" y="10"/>
                    <a:pt x="4" y="9"/>
                  </a:cubicBezTo>
                  <a:cubicBezTo>
                    <a:pt x="48" y="0"/>
                    <a:pt x="48" y="0"/>
                    <a:pt x="48" y="0"/>
                  </a:cubicBezTo>
                  <a:cubicBezTo>
                    <a:pt x="50" y="0"/>
                    <a:pt x="52" y="1"/>
                    <a:pt x="53" y="3"/>
                  </a:cubicBezTo>
                  <a:close/>
                </a:path>
              </a:pathLst>
            </a:custGeom>
            <a:solidFill>
              <a:srgbClr val="D2B48C">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1" name="Freeform 470">
              <a:extLst>
                <a:ext uri="{FF2B5EF4-FFF2-40B4-BE49-F238E27FC236}">
                  <a16:creationId xmlns:a16="http://schemas.microsoft.com/office/drawing/2014/main" id="{A58F162E-F88F-4B50-B8E4-77F358BEEFFE}"/>
                </a:ext>
              </a:extLst>
            </p:cNvPr>
            <p:cNvSpPr>
              <a:spLocks/>
            </p:cNvSpPr>
            <p:nvPr/>
          </p:nvSpPr>
          <p:spPr bwMode="auto">
            <a:xfrm>
              <a:off x="3525" y="2475"/>
              <a:ext cx="124" cy="61"/>
            </a:xfrm>
            <a:custGeom>
              <a:avLst/>
              <a:gdLst>
                <a:gd name="T0" fmla="*/ 84 w 85"/>
                <a:gd name="T1" fmla="*/ 36 h 42"/>
                <a:gd name="T2" fmla="*/ 75 w 85"/>
                <a:gd name="T3" fmla="*/ 40 h 42"/>
                <a:gd name="T4" fmla="*/ 5 w 85"/>
                <a:gd name="T5" fmla="*/ 14 h 42"/>
                <a:gd name="T6" fmla="*/ 1 w 85"/>
                <a:gd name="T7" fmla="*/ 6 h 42"/>
                <a:gd name="T8" fmla="*/ 10 w 85"/>
                <a:gd name="T9" fmla="*/ 2 h 42"/>
                <a:gd name="T10" fmla="*/ 80 w 85"/>
                <a:gd name="T11" fmla="*/ 27 h 42"/>
                <a:gd name="T12" fmla="*/ 84 w 85"/>
                <a:gd name="T13" fmla="*/ 36 h 42"/>
              </a:gdLst>
              <a:ahLst/>
              <a:cxnLst>
                <a:cxn ang="0">
                  <a:pos x="T0" y="T1"/>
                </a:cxn>
                <a:cxn ang="0">
                  <a:pos x="T2" y="T3"/>
                </a:cxn>
                <a:cxn ang="0">
                  <a:pos x="T4" y="T5"/>
                </a:cxn>
                <a:cxn ang="0">
                  <a:pos x="T6" y="T7"/>
                </a:cxn>
                <a:cxn ang="0">
                  <a:pos x="T8" y="T9"/>
                </a:cxn>
                <a:cxn ang="0">
                  <a:pos x="T10" y="T11"/>
                </a:cxn>
                <a:cxn ang="0">
                  <a:pos x="T12" y="T13"/>
                </a:cxn>
              </a:cxnLst>
              <a:rect l="0" t="0" r="r" b="b"/>
              <a:pathLst>
                <a:path w="85" h="42">
                  <a:moveTo>
                    <a:pt x="84" y="36"/>
                  </a:moveTo>
                  <a:cubicBezTo>
                    <a:pt x="82" y="40"/>
                    <a:pt x="78" y="42"/>
                    <a:pt x="75" y="40"/>
                  </a:cubicBezTo>
                  <a:cubicBezTo>
                    <a:pt x="5" y="14"/>
                    <a:pt x="5" y="14"/>
                    <a:pt x="5" y="14"/>
                  </a:cubicBezTo>
                  <a:cubicBezTo>
                    <a:pt x="2" y="13"/>
                    <a:pt x="0" y="9"/>
                    <a:pt x="1" y="6"/>
                  </a:cubicBezTo>
                  <a:cubicBezTo>
                    <a:pt x="2" y="2"/>
                    <a:pt x="6" y="0"/>
                    <a:pt x="10" y="2"/>
                  </a:cubicBezTo>
                  <a:cubicBezTo>
                    <a:pt x="80" y="27"/>
                    <a:pt x="80" y="27"/>
                    <a:pt x="80" y="27"/>
                  </a:cubicBezTo>
                  <a:cubicBezTo>
                    <a:pt x="83" y="29"/>
                    <a:pt x="85" y="33"/>
                    <a:pt x="84" y="36"/>
                  </a:cubicBez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2" name="Freeform 471">
              <a:extLst>
                <a:ext uri="{FF2B5EF4-FFF2-40B4-BE49-F238E27FC236}">
                  <a16:creationId xmlns:a16="http://schemas.microsoft.com/office/drawing/2014/main" id="{C91C2910-9F6F-4E77-BCCA-EF073E63FC42}"/>
                </a:ext>
              </a:extLst>
            </p:cNvPr>
            <p:cNvSpPr>
              <a:spLocks/>
            </p:cNvSpPr>
            <p:nvPr/>
          </p:nvSpPr>
          <p:spPr bwMode="auto">
            <a:xfrm>
              <a:off x="3404" y="2489"/>
              <a:ext cx="231" cy="416"/>
            </a:xfrm>
            <a:custGeom>
              <a:avLst/>
              <a:gdLst>
                <a:gd name="T0" fmla="*/ 158 w 158"/>
                <a:gd name="T1" fmla="*/ 22 h 285"/>
                <a:gd name="T2" fmla="*/ 69 w 158"/>
                <a:gd name="T3" fmla="*/ 262 h 285"/>
                <a:gd name="T4" fmla="*/ 31 w 158"/>
                <a:gd name="T5" fmla="*/ 279 h 285"/>
                <a:gd name="T6" fmla="*/ 23 w 158"/>
                <a:gd name="T7" fmla="*/ 276 h 285"/>
                <a:gd name="T8" fmla="*/ 6 w 158"/>
                <a:gd name="T9" fmla="*/ 238 h 285"/>
                <a:gd name="T10" fmla="*/ 94 w 158"/>
                <a:gd name="T11" fmla="*/ 0 h 285"/>
                <a:gd name="T12" fmla="*/ 158 w 158"/>
                <a:gd name="T13" fmla="*/ 22 h 285"/>
              </a:gdLst>
              <a:ahLst/>
              <a:cxnLst>
                <a:cxn ang="0">
                  <a:pos x="T0" y="T1"/>
                </a:cxn>
                <a:cxn ang="0">
                  <a:pos x="T2" y="T3"/>
                </a:cxn>
                <a:cxn ang="0">
                  <a:pos x="T4" y="T5"/>
                </a:cxn>
                <a:cxn ang="0">
                  <a:pos x="T6" y="T7"/>
                </a:cxn>
                <a:cxn ang="0">
                  <a:pos x="T8" y="T9"/>
                </a:cxn>
                <a:cxn ang="0">
                  <a:pos x="T10" y="T11"/>
                </a:cxn>
                <a:cxn ang="0">
                  <a:pos x="T12" y="T13"/>
                </a:cxn>
              </a:cxnLst>
              <a:rect l="0" t="0" r="r" b="b"/>
              <a:pathLst>
                <a:path w="158" h="285">
                  <a:moveTo>
                    <a:pt x="158" y="22"/>
                  </a:moveTo>
                  <a:cubicBezTo>
                    <a:pt x="69" y="262"/>
                    <a:pt x="69" y="262"/>
                    <a:pt x="69" y="262"/>
                  </a:cubicBezTo>
                  <a:cubicBezTo>
                    <a:pt x="63" y="277"/>
                    <a:pt x="46" y="285"/>
                    <a:pt x="31" y="279"/>
                  </a:cubicBezTo>
                  <a:cubicBezTo>
                    <a:pt x="23" y="276"/>
                    <a:pt x="23" y="276"/>
                    <a:pt x="23" y="276"/>
                  </a:cubicBezTo>
                  <a:cubicBezTo>
                    <a:pt x="8" y="271"/>
                    <a:pt x="0" y="254"/>
                    <a:pt x="6" y="238"/>
                  </a:cubicBezTo>
                  <a:cubicBezTo>
                    <a:pt x="94" y="0"/>
                    <a:pt x="94" y="0"/>
                    <a:pt x="94" y="0"/>
                  </a:cubicBezTo>
                  <a:lnTo>
                    <a:pt x="158" y="22"/>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3" name="Freeform 472">
              <a:extLst>
                <a:ext uri="{FF2B5EF4-FFF2-40B4-BE49-F238E27FC236}">
                  <a16:creationId xmlns:a16="http://schemas.microsoft.com/office/drawing/2014/main" id="{F5AB4377-576D-4DB6-B989-836F0AD7C727}"/>
                </a:ext>
              </a:extLst>
            </p:cNvPr>
            <p:cNvSpPr>
              <a:spLocks/>
            </p:cNvSpPr>
            <p:nvPr/>
          </p:nvSpPr>
          <p:spPr bwMode="auto">
            <a:xfrm>
              <a:off x="4086" y="2427"/>
              <a:ext cx="54" cy="42"/>
            </a:xfrm>
            <a:custGeom>
              <a:avLst/>
              <a:gdLst>
                <a:gd name="T0" fmla="*/ 36 w 37"/>
                <a:gd name="T1" fmla="*/ 2 h 29"/>
                <a:gd name="T2" fmla="*/ 35 w 37"/>
                <a:gd name="T3" fmla="*/ 7 h 29"/>
                <a:gd name="T4" fmla="*/ 5 w 37"/>
                <a:gd name="T5" fmla="*/ 28 h 29"/>
                <a:gd name="T6" fmla="*/ 1 w 37"/>
                <a:gd name="T7" fmla="*/ 27 h 29"/>
                <a:gd name="T8" fmla="*/ 1 w 37"/>
                <a:gd name="T9" fmla="*/ 23 h 29"/>
                <a:gd name="T10" fmla="*/ 31 w 37"/>
                <a:gd name="T11" fmla="*/ 1 h 29"/>
                <a:gd name="T12" fmla="*/ 36 w 37"/>
                <a:gd name="T13" fmla="*/ 2 h 29"/>
              </a:gdLst>
              <a:ahLst/>
              <a:cxnLst>
                <a:cxn ang="0">
                  <a:pos x="T0" y="T1"/>
                </a:cxn>
                <a:cxn ang="0">
                  <a:pos x="T2" y="T3"/>
                </a:cxn>
                <a:cxn ang="0">
                  <a:pos x="T4" y="T5"/>
                </a:cxn>
                <a:cxn ang="0">
                  <a:pos x="T6" y="T7"/>
                </a:cxn>
                <a:cxn ang="0">
                  <a:pos x="T8" y="T9"/>
                </a:cxn>
                <a:cxn ang="0">
                  <a:pos x="T10" y="T11"/>
                </a:cxn>
                <a:cxn ang="0">
                  <a:pos x="T12" y="T13"/>
                </a:cxn>
              </a:cxnLst>
              <a:rect l="0" t="0" r="r" b="b"/>
              <a:pathLst>
                <a:path w="37" h="29">
                  <a:moveTo>
                    <a:pt x="36" y="2"/>
                  </a:moveTo>
                  <a:cubicBezTo>
                    <a:pt x="37" y="3"/>
                    <a:pt x="37" y="6"/>
                    <a:pt x="35" y="7"/>
                  </a:cubicBezTo>
                  <a:cubicBezTo>
                    <a:pt x="5" y="28"/>
                    <a:pt x="5" y="28"/>
                    <a:pt x="5" y="28"/>
                  </a:cubicBezTo>
                  <a:cubicBezTo>
                    <a:pt x="4" y="29"/>
                    <a:pt x="2" y="29"/>
                    <a:pt x="1" y="27"/>
                  </a:cubicBezTo>
                  <a:cubicBezTo>
                    <a:pt x="0" y="26"/>
                    <a:pt x="0" y="24"/>
                    <a:pt x="1" y="23"/>
                  </a:cubicBezTo>
                  <a:cubicBezTo>
                    <a:pt x="31" y="1"/>
                    <a:pt x="31" y="1"/>
                    <a:pt x="31" y="1"/>
                  </a:cubicBezTo>
                  <a:cubicBezTo>
                    <a:pt x="33" y="0"/>
                    <a:pt x="35" y="0"/>
                    <a:pt x="36" y="2"/>
                  </a:cubicBez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4" name="Freeform 473">
              <a:extLst>
                <a:ext uri="{FF2B5EF4-FFF2-40B4-BE49-F238E27FC236}">
                  <a16:creationId xmlns:a16="http://schemas.microsoft.com/office/drawing/2014/main" id="{87F647FB-E518-4479-96AD-84246D77E3A7}"/>
                </a:ext>
              </a:extLst>
            </p:cNvPr>
            <p:cNvSpPr>
              <a:spLocks/>
            </p:cNvSpPr>
            <p:nvPr/>
          </p:nvSpPr>
          <p:spPr bwMode="auto">
            <a:xfrm>
              <a:off x="4094" y="2434"/>
              <a:ext cx="153" cy="188"/>
            </a:xfrm>
            <a:custGeom>
              <a:avLst/>
              <a:gdLst>
                <a:gd name="T0" fmla="*/ 27 w 105"/>
                <a:gd name="T1" fmla="*/ 0 h 129"/>
                <a:gd name="T2" fmla="*/ 100 w 105"/>
                <a:gd name="T3" fmla="*/ 102 h 129"/>
                <a:gd name="T4" fmla="*/ 97 w 105"/>
                <a:gd name="T5" fmla="*/ 122 h 129"/>
                <a:gd name="T6" fmla="*/ 94 w 105"/>
                <a:gd name="T7" fmla="*/ 125 h 129"/>
                <a:gd name="T8" fmla="*/ 73 w 105"/>
                <a:gd name="T9" fmla="*/ 121 h 129"/>
                <a:gd name="T10" fmla="*/ 0 w 105"/>
                <a:gd name="T11" fmla="*/ 19 h 129"/>
                <a:gd name="T12" fmla="*/ 27 w 105"/>
                <a:gd name="T13" fmla="*/ 0 h 129"/>
              </a:gdLst>
              <a:ahLst/>
              <a:cxnLst>
                <a:cxn ang="0">
                  <a:pos x="T0" y="T1"/>
                </a:cxn>
                <a:cxn ang="0">
                  <a:pos x="T2" y="T3"/>
                </a:cxn>
                <a:cxn ang="0">
                  <a:pos x="T4" y="T5"/>
                </a:cxn>
                <a:cxn ang="0">
                  <a:pos x="T6" y="T7"/>
                </a:cxn>
                <a:cxn ang="0">
                  <a:pos x="T8" y="T9"/>
                </a:cxn>
                <a:cxn ang="0">
                  <a:pos x="T10" y="T11"/>
                </a:cxn>
                <a:cxn ang="0">
                  <a:pos x="T12" y="T13"/>
                </a:cxn>
              </a:cxnLst>
              <a:rect l="0" t="0" r="r" b="b"/>
              <a:pathLst>
                <a:path w="105" h="129">
                  <a:moveTo>
                    <a:pt x="27" y="0"/>
                  </a:moveTo>
                  <a:cubicBezTo>
                    <a:pt x="100" y="102"/>
                    <a:pt x="100" y="102"/>
                    <a:pt x="100" y="102"/>
                  </a:cubicBezTo>
                  <a:cubicBezTo>
                    <a:pt x="105" y="108"/>
                    <a:pt x="104" y="117"/>
                    <a:pt x="97" y="122"/>
                  </a:cubicBezTo>
                  <a:cubicBezTo>
                    <a:pt x="94" y="125"/>
                    <a:pt x="94" y="125"/>
                    <a:pt x="94" y="125"/>
                  </a:cubicBezTo>
                  <a:cubicBezTo>
                    <a:pt x="87" y="129"/>
                    <a:pt x="78" y="128"/>
                    <a:pt x="73" y="121"/>
                  </a:cubicBezTo>
                  <a:cubicBezTo>
                    <a:pt x="0" y="19"/>
                    <a:pt x="0" y="19"/>
                    <a:pt x="0" y="19"/>
                  </a:cubicBezTo>
                  <a:lnTo>
                    <a:pt x="27"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5" name="Freeform 474">
              <a:extLst>
                <a:ext uri="{FF2B5EF4-FFF2-40B4-BE49-F238E27FC236}">
                  <a16:creationId xmlns:a16="http://schemas.microsoft.com/office/drawing/2014/main" id="{571398D2-5BB0-4710-9D30-2ABD79D26892}"/>
                </a:ext>
              </a:extLst>
            </p:cNvPr>
            <p:cNvSpPr>
              <a:spLocks/>
            </p:cNvSpPr>
            <p:nvPr/>
          </p:nvSpPr>
          <p:spPr bwMode="auto">
            <a:xfrm>
              <a:off x="4263" y="2645"/>
              <a:ext cx="487" cy="26"/>
            </a:xfrm>
            <a:custGeom>
              <a:avLst/>
              <a:gdLst>
                <a:gd name="T0" fmla="*/ 334 w 334"/>
                <a:gd name="T1" fmla="*/ 9 h 18"/>
                <a:gd name="T2" fmla="*/ 324 w 334"/>
                <a:gd name="T3" fmla="*/ 18 h 18"/>
                <a:gd name="T4" fmla="*/ 9 w 334"/>
                <a:gd name="T5" fmla="*/ 18 h 18"/>
                <a:gd name="T6" fmla="*/ 0 w 334"/>
                <a:gd name="T7" fmla="*/ 9 h 18"/>
                <a:gd name="T8" fmla="*/ 9 w 334"/>
                <a:gd name="T9" fmla="*/ 0 h 18"/>
                <a:gd name="T10" fmla="*/ 324 w 334"/>
                <a:gd name="T11" fmla="*/ 0 h 18"/>
                <a:gd name="T12" fmla="*/ 334 w 334"/>
                <a:gd name="T13" fmla="*/ 9 h 18"/>
              </a:gdLst>
              <a:ahLst/>
              <a:cxnLst>
                <a:cxn ang="0">
                  <a:pos x="T0" y="T1"/>
                </a:cxn>
                <a:cxn ang="0">
                  <a:pos x="T2" y="T3"/>
                </a:cxn>
                <a:cxn ang="0">
                  <a:pos x="T4" y="T5"/>
                </a:cxn>
                <a:cxn ang="0">
                  <a:pos x="T6" y="T7"/>
                </a:cxn>
                <a:cxn ang="0">
                  <a:pos x="T8" y="T9"/>
                </a:cxn>
                <a:cxn ang="0">
                  <a:pos x="T10" y="T11"/>
                </a:cxn>
                <a:cxn ang="0">
                  <a:pos x="T12" y="T13"/>
                </a:cxn>
              </a:cxnLst>
              <a:rect l="0" t="0" r="r" b="b"/>
              <a:pathLst>
                <a:path w="334" h="18">
                  <a:moveTo>
                    <a:pt x="334" y="9"/>
                  </a:moveTo>
                  <a:cubicBezTo>
                    <a:pt x="334" y="14"/>
                    <a:pt x="329" y="18"/>
                    <a:pt x="324" y="18"/>
                  </a:cubicBezTo>
                  <a:cubicBezTo>
                    <a:pt x="9" y="18"/>
                    <a:pt x="9" y="18"/>
                    <a:pt x="9" y="18"/>
                  </a:cubicBezTo>
                  <a:cubicBezTo>
                    <a:pt x="4" y="18"/>
                    <a:pt x="0" y="14"/>
                    <a:pt x="0" y="9"/>
                  </a:cubicBezTo>
                  <a:cubicBezTo>
                    <a:pt x="0" y="4"/>
                    <a:pt x="4" y="0"/>
                    <a:pt x="9" y="0"/>
                  </a:cubicBezTo>
                  <a:cubicBezTo>
                    <a:pt x="324" y="0"/>
                    <a:pt x="324" y="0"/>
                    <a:pt x="324" y="0"/>
                  </a:cubicBezTo>
                  <a:cubicBezTo>
                    <a:pt x="329" y="0"/>
                    <a:pt x="334" y="4"/>
                    <a:pt x="334" y="9"/>
                  </a:cubicBezTo>
                  <a:close/>
                </a:path>
              </a:pathLst>
            </a:custGeom>
            <a:solidFill>
              <a:srgbClr val="DCE7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6" name="Freeform 475">
              <a:extLst>
                <a:ext uri="{FF2B5EF4-FFF2-40B4-BE49-F238E27FC236}">
                  <a16:creationId xmlns:a16="http://schemas.microsoft.com/office/drawing/2014/main" id="{6018E3F0-C1C4-45D3-AACE-E559ED859DC9}"/>
                </a:ext>
              </a:extLst>
            </p:cNvPr>
            <p:cNvSpPr>
              <a:spLocks/>
            </p:cNvSpPr>
            <p:nvPr/>
          </p:nvSpPr>
          <p:spPr bwMode="auto">
            <a:xfrm>
              <a:off x="4299" y="2373"/>
              <a:ext cx="414" cy="258"/>
            </a:xfrm>
            <a:custGeom>
              <a:avLst/>
              <a:gdLst>
                <a:gd name="T0" fmla="*/ 284 w 284"/>
                <a:gd name="T1" fmla="*/ 166 h 177"/>
                <a:gd name="T2" fmla="*/ 273 w 284"/>
                <a:gd name="T3" fmla="*/ 177 h 177"/>
                <a:gd name="T4" fmla="*/ 11 w 284"/>
                <a:gd name="T5" fmla="*/ 177 h 177"/>
                <a:gd name="T6" fmla="*/ 0 w 284"/>
                <a:gd name="T7" fmla="*/ 166 h 177"/>
                <a:gd name="T8" fmla="*/ 0 w 284"/>
                <a:gd name="T9" fmla="*/ 11 h 177"/>
                <a:gd name="T10" fmla="*/ 11 w 284"/>
                <a:gd name="T11" fmla="*/ 0 h 177"/>
                <a:gd name="T12" fmla="*/ 273 w 284"/>
                <a:gd name="T13" fmla="*/ 0 h 177"/>
                <a:gd name="T14" fmla="*/ 284 w 284"/>
                <a:gd name="T15" fmla="*/ 11 h 177"/>
                <a:gd name="T16" fmla="*/ 284 w 284"/>
                <a:gd name="T17" fmla="*/ 166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4" h="177">
                  <a:moveTo>
                    <a:pt x="284" y="166"/>
                  </a:moveTo>
                  <a:cubicBezTo>
                    <a:pt x="284" y="172"/>
                    <a:pt x="279" y="177"/>
                    <a:pt x="273" y="177"/>
                  </a:cubicBezTo>
                  <a:cubicBezTo>
                    <a:pt x="11" y="177"/>
                    <a:pt x="11" y="177"/>
                    <a:pt x="11" y="177"/>
                  </a:cubicBezTo>
                  <a:cubicBezTo>
                    <a:pt x="5" y="177"/>
                    <a:pt x="0" y="172"/>
                    <a:pt x="0" y="166"/>
                  </a:cubicBezTo>
                  <a:cubicBezTo>
                    <a:pt x="0" y="11"/>
                    <a:pt x="0" y="11"/>
                    <a:pt x="0" y="11"/>
                  </a:cubicBezTo>
                  <a:cubicBezTo>
                    <a:pt x="0" y="5"/>
                    <a:pt x="5" y="0"/>
                    <a:pt x="11" y="0"/>
                  </a:cubicBezTo>
                  <a:cubicBezTo>
                    <a:pt x="273" y="0"/>
                    <a:pt x="273" y="0"/>
                    <a:pt x="273" y="0"/>
                  </a:cubicBezTo>
                  <a:cubicBezTo>
                    <a:pt x="279" y="0"/>
                    <a:pt x="284" y="5"/>
                    <a:pt x="284" y="11"/>
                  </a:cubicBezTo>
                  <a:lnTo>
                    <a:pt x="284" y="166"/>
                  </a:lnTo>
                  <a:close/>
                </a:path>
              </a:pathLst>
            </a:custGeom>
            <a:solidFill>
              <a:srgbClr val="DCE7E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7" name="Rectangle 476">
              <a:extLst>
                <a:ext uri="{FF2B5EF4-FFF2-40B4-BE49-F238E27FC236}">
                  <a16:creationId xmlns:a16="http://schemas.microsoft.com/office/drawing/2014/main" id="{00627D66-D4AD-4A1B-9988-B00032B0ADBD}"/>
                </a:ext>
              </a:extLst>
            </p:cNvPr>
            <p:cNvSpPr>
              <a:spLocks noChangeArrowheads="1"/>
            </p:cNvSpPr>
            <p:nvPr/>
          </p:nvSpPr>
          <p:spPr bwMode="auto">
            <a:xfrm>
              <a:off x="4315" y="2387"/>
              <a:ext cx="381" cy="21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8" name="Oval 477">
              <a:extLst>
                <a:ext uri="{FF2B5EF4-FFF2-40B4-BE49-F238E27FC236}">
                  <a16:creationId xmlns:a16="http://schemas.microsoft.com/office/drawing/2014/main" id="{7C9EA86D-AED4-4BF3-B293-06F3BDF4FD4B}"/>
                </a:ext>
              </a:extLst>
            </p:cNvPr>
            <p:cNvSpPr>
              <a:spLocks noChangeArrowheads="1"/>
            </p:cNvSpPr>
            <p:nvPr/>
          </p:nvSpPr>
          <p:spPr bwMode="auto">
            <a:xfrm>
              <a:off x="4496" y="2607"/>
              <a:ext cx="15" cy="16"/>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69" name="Freeform 478">
              <a:extLst>
                <a:ext uri="{FF2B5EF4-FFF2-40B4-BE49-F238E27FC236}">
                  <a16:creationId xmlns:a16="http://schemas.microsoft.com/office/drawing/2014/main" id="{92ABAFB3-B690-4ACF-9022-B36BCAF809C9}"/>
                </a:ext>
              </a:extLst>
            </p:cNvPr>
            <p:cNvSpPr>
              <a:spLocks noEditPoints="1"/>
            </p:cNvSpPr>
            <p:nvPr/>
          </p:nvSpPr>
          <p:spPr bwMode="auto">
            <a:xfrm>
              <a:off x="3578" y="2846"/>
              <a:ext cx="315" cy="315"/>
            </a:xfrm>
            <a:custGeom>
              <a:avLst/>
              <a:gdLst>
                <a:gd name="T0" fmla="*/ 216 w 216"/>
                <a:gd name="T1" fmla="*/ 122 h 216"/>
                <a:gd name="T2" fmla="*/ 216 w 216"/>
                <a:gd name="T3" fmla="*/ 96 h 216"/>
                <a:gd name="T4" fmla="*/ 185 w 216"/>
                <a:gd name="T5" fmla="*/ 88 h 216"/>
                <a:gd name="T6" fmla="*/ 175 w 216"/>
                <a:gd name="T7" fmla="*/ 66 h 216"/>
                <a:gd name="T8" fmla="*/ 192 w 216"/>
                <a:gd name="T9" fmla="*/ 42 h 216"/>
                <a:gd name="T10" fmla="*/ 173 w 216"/>
                <a:gd name="T11" fmla="*/ 23 h 216"/>
                <a:gd name="T12" fmla="*/ 147 w 216"/>
                <a:gd name="T13" fmla="*/ 39 h 216"/>
                <a:gd name="T14" fmla="*/ 127 w 216"/>
                <a:gd name="T15" fmla="*/ 30 h 216"/>
                <a:gd name="T16" fmla="*/ 121 w 216"/>
                <a:gd name="T17" fmla="*/ 0 h 216"/>
                <a:gd name="T18" fmla="*/ 95 w 216"/>
                <a:gd name="T19" fmla="*/ 0 h 216"/>
                <a:gd name="T20" fmla="*/ 88 w 216"/>
                <a:gd name="T21" fmla="*/ 30 h 216"/>
                <a:gd name="T22" fmla="*/ 65 w 216"/>
                <a:gd name="T23" fmla="*/ 39 h 216"/>
                <a:gd name="T24" fmla="*/ 40 w 216"/>
                <a:gd name="T25" fmla="*/ 22 h 216"/>
                <a:gd name="T26" fmla="*/ 22 w 216"/>
                <a:gd name="T27" fmla="*/ 41 h 216"/>
                <a:gd name="T28" fmla="*/ 37 w 216"/>
                <a:gd name="T29" fmla="*/ 67 h 216"/>
                <a:gd name="T30" fmla="*/ 28 w 216"/>
                <a:gd name="T31" fmla="*/ 89 h 216"/>
                <a:gd name="T32" fmla="*/ 0 w 216"/>
                <a:gd name="T33" fmla="*/ 94 h 216"/>
                <a:gd name="T34" fmla="*/ 0 w 216"/>
                <a:gd name="T35" fmla="*/ 120 h 216"/>
                <a:gd name="T36" fmla="*/ 28 w 216"/>
                <a:gd name="T37" fmla="*/ 127 h 216"/>
                <a:gd name="T38" fmla="*/ 37 w 216"/>
                <a:gd name="T39" fmla="*/ 149 h 216"/>
                <a:gd name="T40" fmla="*/ 20 w 216"/>
                <a:gd name="T41" fmla="*/ 175 h 216"/>
                <a:gd name="T42" fmla="*/ 38 w 216"/>
                <a:gd name="T43" fmla="*/ 193 h 216"/>
                <a:gd name="T44" fmla="*/ 64 w 216"/>
                <a:gd name="T45" fmla="*/ 177 h 216"/>
                <a:gd name="T46" fmla="*/ 88 w 216"/>
                <a:gd name="T47" fmla="*/ 187 h 216"/>
                <a:gd name="T48" fmla="*/ 94 w 216"/>
                <a:gd name="T49" fmla="*/ 216 h 216"/>
                <a:gd name="T50" fmla="*/ 120 w 216"/>
                <a:gd name="T51" fmla="*/ 216 h 216"/>
                <a:gd name="T52" fmla="*/ 127 w 216"/>
                <a:gd name="T53" fmla="*/ 186 h 216"/>
                <a:gd name="T54" fmla="*/ 148 w 216"/>
                <a:gd name="T55" fmla="*/ 177 h 216"/>
                <a:gd name="T56" fmla="*/ 173 w 216"/>
                <a:gd name="T57" fmla="*/ 194 h 216"/>
                <a:gd name="T58" fmla="*/ 191 w 216"/>
                <a:gd name="T59" fmla="*/ 176 h 216"/>
                <a:gd name="T60" fmla="*/ 176 w 216"/>
                <a:gd name="T61" fmla="*/ 150 h 216"/>
                <a:gd name="T62" fmla="*/ 185 w 216"/>
                <a:gd name="T63" fmla="*/ 128 h 216"/>
                <a:gd name="T64" fmla="*/ 216 w 216"/>
                <a:gd name="T65" fmla="*/ 122 h 216"/>
                <a:gd name="T66" fmla="*/ 107 w 216"/>
                <a:gd name="T67" fmla="*/ 163 h 216"/>
                <a:gd name="T68" fmla="*/ 54 w 216"/>
                <a:gd name="T69" fmla="*/ 109 h 216"/>
                <a:gd name="T70" fmla="*/ 107 w 216"/>
                <a:gd name="T71" fmla="*/ 56 h 216"/>
                <a:gd name="T72" fmla="*/ 161 w 216"/>
                <a:gd name="T73" fmla="*/ 109 h 216"/>
                <a:gd name="T74" fmla="*/ 107 w 216"/>
                <a:gd name="T75" fmla="*/ 163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216">
                  <a:moveTo>
                    <a:pt x="216" y="122"/>
                  </a:moveTo>
                  <a:cubicBezTo>
                    <a:pt x="216" y="96"/>
                    <a:pt x="216" y="96"/>
                    <a:pt x="216" y="96"/>
                  </a:cubicBezTo>
                  <a:cubicBezTo>
                    <a:pt x="185" y="88"/>
                    <a:pt x="185" y="88"/>
                    <a:pt x="185" y="88"/>
                  </a:cubicBezTo>
                  <a:cubicBezTo>
                    <a:pt x="183" y="80"/>
                    <a:pt x="179" y="73"/>
                    <a:pt x="175" y="66"/>
                  </a:cubicBezTo>
                  <a:cubicBezTo>
                    <a:pt x="192" y="42"/>
                    <a:pt x="192" y="42"/>
                    <a:pt x="192" y="42"/>
                  </a:cubicBezTo>
                  <a:cubicBezTo>
                    <a:pt x="173" y="23"/>
                    <a:pt x="173" y="23"/>
                    <a:pt x="173" y="23"/>
                  </a:cubicBezTo>
                  <a:cubicBezTo>
                    <a:pt x="147" y="39"/>
                    <a:pt x="147" y="39"/>
                    <a:pt x="147" y="39"/>
                  </a:cubicBezTo>
                  <a:cubicBezTo>
                    <a:pt x="141" y="35"/>
                    <a:pt x="134" y="32"/>
                    <a:pt x="127" y="30"/>
                  </a:cubicBezTo>
                  <a:cubicBezTo>
                    <a:pt x="121" y="0"/>
                    <a:pt x="121" y="0"/>
                    <a:pt x="121" y="0"/>
                  </a:cubicBezTo>
                  <a:cubicBezTo>
                    <a:pt x="95" y="0"/>
                    <a:pt x="95" y="0"/>
                    <a:pt x="95" y="0"/>
                  </a:cubicBezTo>
                  <a:cubicBezTo>
                    <a:pt x="88" y="30"/>
                    <a:pt x="88" y="30"/>
                    <a:pt x="88" y="30"/>
                  </a:cubicBezTo>
                  <a:cubicBezTo>
                    <a:pt x="80" y="32"/>
                    <a:pt x="72" y="35"/>
                    <a:pt x="65" y="39"/>
                  </a:cubicBezTo>
                  <a:cubicBezTo>
                    <a:pt x="40" y="22"/>
                    <a:pt x="40" y="22"/>
                    <a:pt x="40" y="22"/>
                  </a:cubicBezTo>
                  <a:cubicBezTo>
                    <a:pt x="22" y="41"/>
                    <a:pt x="22" y="41"/>
                    <a:pt x="22" y="41"/>
                  </a:cubicBezTo>
                  <a:cubicBezTo>
                    <a:pt x="37" y="67"/>
                    <a:pt x="37" y="67"/>
                    <a:pt x="37" y="67"/>
                  </a:cubicBezTo>
                  <a:cubicBezTo>
                    <a:pt x="33" y="73"/>
                    <a:pt x="30" y="81"/>
                    <a:pt x="28" y="89"/>
                  </a:cubicBezTo>
                  <a:cubicBezTo>
                    <a:pt x="0" y="94"/>
                    <a:pt x="0" y="94"/>
                    <a:pt x="0" y="94"/>
                  </a:cubicBezTo>
                  <a:cubicBezTo>
                    <a:pt x="0" y="120"/>
                    <a:pt x="0" y="120"/>
                    <a:pt x="0" y="120"/>
                  </a:cubicBezTo>
                  <a:cubicBezTo>
                    <a:pt x="28" y="127"/>
                    <a:pt x="28" y="127"/>
                    <a:pt x="28" y="127"/>
                  </a:cubicBezTo>
                  <a:cubicBezTo>
                    <a:pt x="30" y="135"/>
                    <a:pt x="33" y="143"/>
                    <a:pt x="37" y="149"/>
                  </a:cubicBezTo>
                  <a:cubicBezTo>
                    <a:pt x="20" y="175"/>
                    <a:pt x="20" y="175"/>
                    <a:pt x="20" y="175"/>
                  </a:cubicBezTo>
                  <a:cubicBezTo>
                    <a:pt x="38" y="193"/>
                    <a:pt x="38" y="193"/>
                    <a:pt x="38" y="193"/>
                  </a:cubicBezTo>
                  <a:cubicBezTo>
                    <a:pt x="64" y="177"/>
                    <a:pt x="64" y="177"/>
                    <a:pt x="64" y="177"/>
                  </a:cubicBezTo>
                  <a:cubicBezTo>
                    <a:pt x="72" y="182"/>
                    <a:pt x="79" y="185"/>
                    <a:pt x="88" y="187"/>
                  </a:cubicBezTo>
                  <a:cubicBezTo>
                    <a:pt x="94" y="216"/>
                    <a:pt x="94" y="216"/>
                    <a:pt x="94" y="216"/>
                  </a:cubicBezTo>
                  <a:cubicBezTo>
                    <a:pt x="120" y="216"/>
                    <a:pt x="120" y="216"/>
                    <a:pt x="120" y="216"/>
                  </a:cubicBezTo>
                  <a:cubicBezTo>
                    <a:pt x="127" y="186"/>
                    <a:pt x="127" y="186"/>
                    <a:pt x="127" y="186"/>
                  </a:cubicBezTo>
                  <a:cubicBezTo>
                    <a:pt x="134" y="184"/>
                    <a:pt x="142" y="181"/>
                    <a:pt x="148" y="177"/>
                  </a:cubicBezTo>
                  <a:cubicBezTo>
                    <a:pt x="173" y="194"/>
                    <a:pt x="173" y="194"/>
                    <a:pt x="173" y="194"/>
                  </a:cubicBezTo>
                  <a:cubicBezTo>
                    <a:pt x="191" y="176"/>
                    <a:pt x="191" y="176"/>
                    <a:pt x="191" y="176"/>
                  </a:cubicBezTo>
                  <a:cubicBezTo>
                    <a:pt x="176" y="150"/>
                    <a:pt x="176" y="150"/>
                    <a:pt x="176" y="150"/>
                  </a:cubicBezTo>
                  <a:cubicBezTo>
                    <a:pt x="180" y="143"/>
                    <a:pt x="183" y="136"/>
                    <a:pt x="185" y="128"/>
                  </a:cubicBezTo>
                  <a:lnTo>
                    <a:pt x="216" y="122"/>
                  </a:lnTo>
                  <a:close/>
                  <a:moveTo>
                    <a:pt x="107" y="163"/>
                  </a:moveTo>
                  <a:cubicBezTo>
                    <a:pt x="78" y="163"/>
                    <a:pt x="54" y="139"/>
                    <a:pt x="54" y="109"/>
                  </a:cubicBezTo>
                  <a:cubicBezTo>
                    <a:pt x="54" y="80"/>
                    <a:pt x="78" y="56"/>
                    <a:pt x="107" y="56"/>
                  </a:cubicBezTo>
                  <a:cubicBezTo>
                    <a:pt x="137" y="56"/>
                    <a:pt x="161" y="80"/>
                    <a:pt x="161" y="109"/>
                  </a:cubicBezTo>
                  <a:cubicBezTo>
                    <a:pt x="161" y="139"/>
                    <a:pt x="137" y="163"/>
                    <a:pt x="107" y="163"/>
                  </a:cubicBezTo>
                  <a:close/>
                </a:path>
              </a:pathLst>
            </a:custGeom>
            <a:solidFill>
              <a:srgbClr val="BDA27E">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0" name="Freeform 479">
              <a:extLst>
                <a:ext uri="{FF2B5EF4-FFF2-40B4-BE49-F238E27FC236}">
                  <a16:creationId xmlns:a16="http://schemas.microsoft.com/office/drawing/2014/main" id="{C140FD5A-5194-480D-8C65-BD375E8EA800}"/>
                </a:ext>
              </a:extLst>
            </p:cNvPr>
            <p:cNvSpPr>
              <a:spLocks noEditPoints="1"/>
            </p:cNvSpPr>
            <p:nvPr/>
          </p:nvSpPr>
          <p:spPr bwMode="auto">
            <a:xfrm>
              <a:off x="3887" y="2972"/>
              <a:ext cx="211" cy="211"/>
            </a:xfrm>
            <a:custGeom>
              <a:avLst/>
              <a:gdLst>
                <a:gd name="T0" fmla="*/ 145 w 145"/>
                <a:gd name="T1" fmla="*/ 82 h 145"/>
                <a:gd name="T2" fmla="*/ 145 w 145"/>
                <a:gd name="T3" fmla="*/ 65 h 145"/>
                <a:gd name="T4" fmla="*/ 124 w 145"/>
                <a:gd name="T5" fmla="*/ 59 h 145"/>
                <a:gd name="T6" fmla="*/ 117 w 145"/>
                <a:gd name="T7" fmla="*/ 45 h 145"/>
                <a:gd name="T8" fmla="*/ 128 w 145"/>
                <a:gd name="T9" fmla="*/ 28 h 145"/>
                <a:gd name="T10" fmla="*/ 116 w 145"/>
                <a:gd name="T11" fmla="*/ 16 h 145"/>
                <a:gd name="T12" fmla="*/ 99 w 145"/>
                <a:gd name="T13" fmla="*/ 26 h 145"/>
                <a:gd name="T14" fmla="*/ 85 w 145"/>
                <a:gd name="T15" fmla="*/ 20 h 145"/>
                <a:gd name="T16" fmla="*/ 81 w 145"/>
                <a:gd name="T17" fmla="*/ 0 h 145"/>
                <a:gd name="T18" fmla="*/ 63 w 145"/>
                <a:gd name="T19" fmla="*/ 0 h 145"/>
                <a:gd name="T20" fmla="*/ 58 w 145"/>
                <a:gd name="T21" fmla="*/ 20 h 145"/>
                <a:gd name="T22" fmla="*/ 43 w 145"/>
                <a:gd name="T23" fmla="*/ 26 h 145"/>
                <a:gd name="T24" fmla="*/ 26 w 145"/>
                <a:gd name="T25" fmla="*/ 15 h 145"/>
                <a:gd name="T26" fmla="*/ 14 w 145"/>
                <a:gd name="T27" fmla="*/ 27 h 145"/>
                <a:gd name="T28" fmla="*/ 25 w 145"/>
                <a:gd name="T29" fmla="*/ 45 h 145"/>
                <a:gd name="T30" fmla="*/ 18 w 145"/>
                <a:gd name="T31" fmla="*/ 60 h 145"/>
                <a:gd name="T32" fmla="*/ 0 w 145"/>
                <a:gd name="T33" fmla="*/ 64 h 145"/>
                <a:gd name="T34" fmla="*/ 0 w 145"/>
                <a:gd name="T35" fmla="*/ 81 h 145"/>
                <a:gd name="T36" fmla="*/ 18 w 145"/>
                <a:gd name="T37" fmla="*/ 86 h 145"/>
                <a:gd name="T38" fmla="*/ 24 w 145"/>
                <a:gd name="T39" fmla="*/ 101 h 145"/>
                <a:gd name="T40" fmla="*/ 13 w 145"/>
                <a:gd name="T41" fmla="*/ 117 h 145"/>
                <a:gd name="T42" fmla="*/ 25 w 145"/>
                <a:gd name="T43" fmla="*/ 130 h 145"/>
                <a:gd name="T44" fmla="*/ 43 w 145"/>
                <a:gd name="T45" fmla="*/ 119 h 145"/>
                <a:gd name="T46" fmla="*/ 59 w 145"/>
                <a:gd name="T47" fmla="*/ 126 h 145"/>
                <a:gd name="T48" fmla="*/ 62 w 145"/>
                <a:gd name="T49" fmla="*/ 145 h 145"/>
                <a:gd name="T50" fmla="*/ 80 w 145"/>
                <a:gd name="T51" fmla="*/ 145 h 145"/>
                <a:gd name="T52" fmla="*/ 85 w 145"/>
                <a:gd name="T53" fmla="*/ 125 h 145"/>
                <a:gd name="T54" fmla="*/ 99 w 145"/>
                <a:gd name="T55" fmla="*/ 119 h 145"/>
                <a:gd name="T56" fmla="*/ 116 w 145"/>
                <a:gd name="T57" fmla="*/ 131 h 145"/>
                <a:gd name="T58" fmla="*/ 128 w 145"/>
                <a:gd name="T59" fmla="*/ 118 h 145"/>
                <a:gd name="T60" fmla="*/ 118 w 145"/>
                <a:gd name="T61" fmla="*/ 101 h 145"/>
                <a:gd name="T62" fmla="*/ 124 w 145"/>
                <a:gd name="T63" fmla="*/ 86 h 145"/>
                <a:gd name="T64" fmla="*/ 145 w 145"/>
                <a:gd name="T65" fmla="*/ 82 h 145"/>
                <a:gd name="T66" fmla="*/ 72 w 145"/>
                <a:gd name="T67" fmla="*/ 109 h 145"/>
                <a:gd name="T68" fmla="*/ 36 w 145"/>
                <a:gd name="T69" fmla="*/ 74 h 145"/>
                <a:gd name="T70" fmla="*/ 72 w 145"/>
                <a:gd name="T71" fmla="*/ 38 h 145"/>
                <a:gd name="T72" fmla="*/ 108 w 145"/>
                <a:gd name="T73" fmla="*/ 74 h 145"/>
                <a:gd name="T74" fmla="*/ 72 w 145"/>
                <a:gd name="T75" fmla="*/ 109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5" h="145">
                  <a:moveTo>
                    <a:pt x="145" y="82"/>
                  </a:moveTo>
                  <a:cubicBezTo>
                    <a:pt x="145" y="65"/>
                    <a:pt x="145" y="65"/>
                    <a:pt x="145" y="65"/>
                  </a:cubicBezTo>
                  <a:cubicBezTo>
                    <a:pt x="124" y="59"/>
                    <a:pt x="124" y="59"/>
                    <a:pt x="124" y="59"/>
                  </a:cubicBezTo>
                  <a:cubicBezTo>
                    <a:pt x="122" y="54"/>
                    <a:pt x="120" y="49"/>
                    <a:pt x="117" y="45"/>
                  </a:cubicBezTo>
                  <a:cubicBezTo>
                    <a:pt x="128" y="28"/>
                    <a:pt x="128" y="28"/>
                    <a:pt x="128" y="28"/>
                  </a:cubicBezTo>
                  <a:cubicBezTo>
                    <a:pt x="116" y="16"/>
                    <a:pt x="116" y="16"/>
                    <a:pt x="116" y="16"/>
                  </a:cubicBezTo>
                  <a:cubicBezTo>
                    <a:pt x="99" y="26"/>
                    <a:pt x="99" y="26"/>
                    <a:pt x="99" y="26"/>
                  </a:cubicBezTo>
                  <a:cubicBezTo>
                    <a:pt x="94" y="24"/>
                    <a:pt x="90" y="22"/>
                    <a:pt x="85" y="20"/>
                  </a:cubicBezTo>
                  <a:cubicBezTo>
                    <a:pt x="81" y="0"/>
                    <a:pt x="81" y="0"/>
                    <a:pt x="81" y="0"/>
                  </a:cubicBezTo>
                  <a:cubicBezTo>
                    <a:pt x="63" y="0"/>
                    <a:pt x="63" y="0"/>
                    <a:pt x="63" y="0"/>
                  </a:cubicBezTo>
                  <a:cubicBezTo>
                    <a:pt x="58" y="20"/>
                    <a:pt x="58" y="20"/>
                    <a:pt x="58" y="20"/>
                  </a:cubicBezTo>
                  <a:cubicBezTo>
                    <a:pt x="53" y="21"/>
                    <a:pt x="48" y="23"/>
                    <a:pt x="43" y="26"/>
                  </a:cubicBezTo>
                  <a:cubicBezTo>
                    <a:pt x="26" y="15"/>
                    <a:pt x="26" y="15"/>
                    <a:pt x="26" y="15"/>
                  </a:cubicBezTo>
                  <a:cubicBezTo>
                    <a:pt x="14" y="27"/>
                    <a:pt x="14" y="27"/>
                    <a:pt x="14" y="27"/>
                  </a:cubicBezTo>
                  <a:cubicBezTo>
                    <a:pt x="25" y="45"/>
                    <a:pt x="25" y="45"/>
                    <a:pt x="25" y="45"/>
                  </a:cubicBezTo>
                  <a:cubicBezTo>
                    <a:pt x="22" y="49"/>
                    <a:pt x="20" y="55"/>
                    <a:pt x="18" y="60"/>
                  </a:cubicBezTo>
                  <a:cubicBezTo>
                    <a:pt x="0" y="64"/>
                    <a:pt x="0" y="64"/>
                    <a:pt x="0" y="64"/>
                  </a:cubicBezTo>
                  <a:cubicBezTo>
                    <a:pt x="0" y="81"/>
                    <a:pt x="0" y="81"/>
                    <a:pt x="0" y="81"/>
                  </a:cubicBezTo>
                  <a:cubicBezTo>
                    <a:pt x="18" y="86"/>
                    <a:pt x="18" y="86"/>
                    <a:pt x="18" y="86"/>
                  </a:cubicBezTo>
                  <a:cubicBezTo>
                    <a:pt x="20" y="91"/>
                    <a:pt x="22" y="96"/>
                    <a:pt x="24" y="101"/>
                  </a:cubicBezTo>
                  <a:cubicBezTo>
                    <a:pt x="13" y="117"/>
                    <a:pt x="13" y="117"/>
                    <a:pt x="13" y="117"/>
                  </a:cubicBezTo>
                  <a:cubicBezTo>
                    <a:pt x="25" y="130"/>
                    <a:pt x="25" y="130"/>
                    <a:pt x="25" y="130"/>
                  </a:cubicBezTo>
                  <a:cubicBezTo>
                    <a:pt x="43" y="119"/>
                    <a:pt x="43" y="119"/>
                    <a:pt x="43" y="119"/>
                  </a:cubicBezTo>
                  <a:cubicBezTo>
                    <a:pt x="48" y="122"/>
                    <a:pt x="53" y="124"/>
                    <a:pt x="59" y="126"/>
                  </a:cubicBezTo>
                  <a:cubicBezTo>
                    <a:pt x="62" y="145"/>
                    <a:pt x="62" y="145"/>
                    <a:pt x="62" y="145"/>
                  </a:cubicBezTo>
                  <a:cubicBezTo>
                    <a:pt x="80" y="145"/>
                    <a:pt x="80" y="145"/>
                    <a:pt x="80" y="145"/>
                  </a:cubicBezTo>
                  <a:cubicBezTo>
                    <a:pt x="85" y="125"/>
                    <a:pt x="85" y="125"/>
                    <a:pt x="85" y="125"/>
                  </a:cubicBezTo>
                  <a:cubicBezTo>
                    <a:pt x="90" y="124"/>
                    <a:pt x="95" y="122"/>
                    <a:pt x="99" y="119"/>
                  </a:cubicBezTo>
                  <a:cubicBezTo>
                    <a:pt x="116" y="131"/>
                    <a:pt x="116" y="131"/>
                    <a:pt x="116" y="131"/>
                  </a:cubicBezTo>
                  <a:cubicBezTo>
                    <a:pt x="128" y="118"/>
                    <a:pt x="128" y="118"/>
                    <a:pt x="128" y="118"/>
                  </a:cubicBezTo>
                  <a:cubicBezTo>
                    <a:pt x="118" y="101"/>
                    <a:pt x="118" y="101"/>
                    <a:pt x="118" y="101"/>
                  </a:cubicBezTo>
                  <a:cubicBezTo>
                    <a:pt x="120" y="96"/>
                    <a:pt x="122" y="91"/>
                    <a:pt x="124" y="86"/>
                  </a:cubicBezTo>
                  <a:lnTo>
                    <a:pt x="145" y="82"/>
                  </a:lnTo>
                  <a:close/>
                  <a:moveTo>
                    <a:pt x="72" y="109"/>
                  </a:moveTo>
                  <a:cubicBezTo>
                    <a:pt x="52" y="109"/>
                    <a:pt x="36" y="93"/>
                    <a:pt x="36" y="74"/>
                  </a:cubicBezTo>
                  <a:cubicBezTo>
                    <a:pt x="36" y="54"/>
                    <a:pt x="52" y="38"/>
                    <a:pt x="72" y="38"/>
                  </a:cubicBezTo>
                  <a:cubicBezTo>
                    <a:pt x="92" y="38"/>
                    <a:pt x="108" y="54"/>
                    <a:pt x="108" y="74"/>
                  </a:cubicBezTo>
                  <a:cubicBezTo>
                    <a:pt x="108" y="93"/>
                    <a:pt x="92" y="109"/>
                    <a:pt x="72" y="109"/>
                  </a:cubicBezTo>
                  <a:close/>
                </a:path>
              </a:pathLst>
            </a:custGeom>
            <a:solidFill>
              <a:srgbClr val="D6BB97">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1" name="Freeform 480">
              <a:extLst>
                <a:ext uri="{FF2B5EF4-FFF2-40B4-BE49-F238E27FC236}">
                  <a16:creationId xmlns:a16="http://schemas.microsoft.com/office/drawing/2014/main" id="{0EBED328-3FE8-4B0D-9B81-4D5C9881DFDC}"/>
                </a:ext>
              </a:extLst>
            </p:cNvPr>
            <p:cNvSpPr>
              <a:spLocks/>
            </p:cNvSpPr>
            <p:nvPr/>
          </p:nvSpPr>
          <p:spPr bwMode="auto">
            <a:xfrm>
              <a:off x="3996" y="2054"/>
              <a:ext cx="146" cy="154"/>
            </a:xfrm>
            <a:custGeom>
              <a:avLst/>
              <a:gdLst>
                <a:gd name="T0" fmla="*/ 73 w 146"/>
                <a:gd name="T1" fmla="*/ 154 h 154"/>
                <a:gd name="T2" fmla="*/ 146 w 146"/>
                <a:gd name="T3" fmla="*/ 118 h 154"/>
                <a:gd name="T4" fmla="*/ 146 w 146"/>
                <a:gd name="T5" fmla="*/ 39 h 154"/>
                <a:gd name="T6" fmla="*/ 72 w 146"/>
                <a:gd name="T7" fmla="*/ 0 h 154"/>
                <a:gd name="T8" fmla="*/ 0 w 146"/>
                <a:gd name="T9" fmla="*/ 41 h 154"/>
                <a:gd name="T10" fmla="*/ 0 w 146"/>
                <a:gd name="T11" fmla="*/ 118 h 154"/>
                <a:gd name="T12" fmla="*/ 73 w 146"/>
                <a:gd name="T13" fmla="*/ 154 h 154"/>
              </a:gdLst>
              <a:ahLst/>
              <a:cxnLst>
                <a:cxn ang="0">
                  <a:pos x="T0" y="T1"/>
                </a:cxn>
                <a:cxn ang="0">
                  <a:pos x="T2" y="T3"/>
                </a:cxn>
                <a:cxn ang="0">
                  <a:pos x="T4" y="T5"/>
                </a:cxn>
                <a:cxn ang="0">
                  <a:pos x="T6" y="T7"/>
                </a:cxn>
                <a:cxn ang="0">
                  <a:pos x="T8" y="T9"/>
                </a:cxn>
                <a:cxn ang="0">
                  <a:pos x="T10" y="T11"/>
                </a:cxn>
                <a:cxn ang="0">
                  <a:pos x="T12" y="T13"/>
                </a:cxn>
              </a:cxnLst>
              <a:rect l="0" t="0" r="r" b="b"/>
              <a:pathLst>
                <a:path w="146" h="154">
                  <a:moveTo>
                    <a:pt x="73" y="154"/>
                  </a:moveTo>
                  <a:lnTo>
                    <a:pt x="146" y="118"/>
                  </a:lnTo>
                  <a:lnTo>
                    <a:pt x="146" y="39"/>
                  </a:lnTo>
                  <a:lnTo>
                    <a:pt x="72" y="0"/>
                  </a:lnTo>
                  <a:lnTo>
                    <a:pt x="0" y="41"/>
                  </a:lnTo>
                  <a:lnTo>
                    <a:pt x="0" y="118"/>
                  </a:lnTo>
                  <a:lnTo>
                    <a:pt x="73"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2" name="Freeform 481">
              <a:extLst>
                <a:ext uri="{FF2B5EF4-FFF2-40B4-BE49-F238E27FC236}">
                  <a16:creationId xmlns:a16="http://schemas.microsoft.com/office/drawing/2014/main" id="{29E78BDF-5BAA-47FC-9C5B-3B4DE3A20710}"/>
                </a:ext>
              </a:extLst>
            </p:cNvPr>
            <p:cNvSpPr>
              <a:spLocks/>
            </p:cNvSpPr>
            <p:nvPr/>
          </p:nvSpPr>
          <p:spPr bwMode="auto">
            <a:xfrm>
              <a:off x="4154" y="2054"/>
              <a:ext cx="145" cy="154"/>
            </a:xfrm>
            <a:custGeom>
              <a:avLst/>
              <a:gdLst>
                <a:gd name="T0" fmla="*/ 71 w 145"/>
                <a:gd name="T1" fmla="*/ 154 h 154"/>
                <a:gd name="T2" fmla="*/ 145 w 145"/>
                <a:gd name="T3" fmla="*/ 118 h 154"/>
                <a:gd name="T4" fmla="*/ 145 w 145"/>
                <a:gd name="T5" fmla="*/ 39 h 154"/>
                <a:gd name="T6" fmla="*/ 71 w 145"/>
                <a:gd name="T7" fmla="*/ 0 h 154"/>
                <a:gd name="T8" fmla="*/ 0 w 145"/>
                <a:gd name="T9" fmla="*/ 41 h 154"/>
                <a:gd name="T10" fmla="*/ 0 w 145"/>
                <a:gd name="T11" fmla="*/ 118 h 154"/>
                <a:gd name="T12" fmla="*/ 71 w 145"/>
                <a:gd name="T13" fmla="*/ 154 h 154"/>
              </a:gdLst>
              <a:ahLst/>
              <a:cxnLst>
                <a:cxn ang="0">
                  <a:pos x="T0" y="T1"/>
                </a:cxn>
                <a:cxn ang="0">
                  <a:pos x="T2" y="T3"/>
                </a:cxn>
                <a:cxn ang="0">
                  <a:pos x="T4" y="T5"/>
                </a:cxn>
                <a:cxn ang="0">
                  <a:pos x="T6" y="T7"/>
                </a:cxn>
                <a:cxn ang="0">
                  <a:pos x="T8" y="T9"/>
                </a:cxn>
                <a:cxn ang="0">
                  <a:pos x="T10" y="T11"/>
                </a:cxn>
                <a:cxn ang="0">
                  <a:pos x="T12" y="T13"/>
                </a:cxn>
              </a:cxnLst>
              <a:rect l="0" t="0" r="r" b="b"/>
              <a:pathLst>
                <a:path w="145" h="154">
                  <a:moveTo>
                    <a:pt x="71" y="154"/>
                  </a:moveTo>
                  <a:lnTo>
                    <a:pt x="145" y="118"/>
                  </a:lnTo>
                  <a:lnTo>
                    <a:pt x="145" y="39"/>
                  </a:lnTo>
                  <a:lnTo>
                    <a:pt x="71" y="0"/>
                  </a:lnTo>
                  <a:lnTo>
                    <a:pt x="0" y="41"/>
                  </a:lnTo>
                  <a:lnTo>
                    <a:pt x="0" y="118"/>
                  </a:lnTo>
                  <a:lnTo>
                    <a:pt x="71" y="15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3" name="Freeform 482">
              <a:extLst>
                <a:ext uri="{FF2B5EF4-FFF2-40B4-BE49-F238E27FC236}">
                  <a16:creationId xmlns:a16="http://schemas.microsoft.com/office/drawing/2014/main" id="{F56469EC-08E9-40E6-B476-138CD3E6E206}"/>
                </a:ext>
              </a:extLst>
            </p:cNvPr>
            <p:cNvSpPr>
              <a:spLocks/>
            </p:cNvSpPr>
            <p:nvPr/>
          </p:nvSpPr>
          <p:spPr bwMode="auto">
            <a:xfrm>
              <a:off x="4073" y="1928"/>
              <a:ext cx="145" cy="155"/>
            </a:xfrm>
            <a:custGeom>
              <a:avLst/>
              <a:gdLst>
                <a:gd name="T0" fmla="*/ 72 w 145"/>
                <a:gd name="T1" fmla="*/ 155 h 155"/>
                <a:gd name="T2" fmla="*/ 145 w 145"/>
                <a:gd name="T3" fmla="*/ 118 h 155"/>
                <a:gd name="T4" fmla="*/ 145 w 145"/>
                <a:gd name="T5" fmla="*/ 40 h 155"/>
                <a:gd name="T6" fmla="*/ 70 w 145"/>
                <a:gd name="T7" fmla="*/ 0 h 155"/>
                <a:gd name="T8" fmla="*/ 0 w 145"/>
                <a:gd name="T9" fmla="*/ 41 h 155"/>
                <a:gd name="T10" fmla="*/ 0 w 145"/>
                <a:gd name="T11" fmla="*/ 118 h 155"/>
                <a:gd name="T12" fmla="*/ 72 w 145"/>
                <a:gd name="T13" fmla="*/ 155 h 155"/>
              </a:gdLst>
              <a:ahLst/>
              <a:cxnLst>
                <a:cxn ang="0">
                  <a:pos x="T0" y="T1"/>
                </a:cxn>
                <a:cxn ang="0">
                  <a:pos x="T2" y="T3"/>
                </a:cxn>
                <a:cxn ang="0">
                  <a:pos x="T4" y="T5"/>
                </a:cxn>
                <a:cxn ang="0">
                  <a:pos x="T6" y="T7"/>
                </a:cxn>
                <a:cxn ang="0">
                  <a:pos x="T8" y="T9"/>
                </a:cxn>
                <a:cxn ang="0">
                  <a:pos x="T10" y="T11"/>
                </a:cxn>
                <a:cxn ang="0">
                  <a:pos x="T12" y="T13"/>
                </a:cxn>
              </a:cxnLst>
              <a:rect l="0" t="0" r="r" b="b"/>
              <a:pathLst>
                <a:path w="145" h="155">
                  <a:moveTo>
                    <a:pt x="72" y="155"/>
                  </a:moveTo>
                  <a:lnTo>
                    <a:pt x="145" y="118"/>
                  </a:lnTo>
                  <a:lnTo>
                    <a:pt x="145" y="40"/>
                  </a:lnTo>
                  <a:lnTo>
                    <a:pt x="70" y="0"/>
                  </a:lnTo>
                  <a:lnTo>
                    <a:pt x="0" y="41"/>
                  </a:lnTo>
                  <a:lnTo>
                    <a:pt x="0" y="118"/>
                  </a:lnTo>
                  <a:lnTo>
                    <a:pt x="72" y="15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4" name="Freeform 483">
              <a:extLst>
                <a:ext uri="{FF2B5EF4-FFF2-40B4-BE49-F238E27FC236}">
                  <a16:creationId xmlns:a16="http://schemas.microsoft.com/office/drawing/2014/main" id="{6C8B9B5D-A626-4C40-9D2C-2CCE9505C5FB}"/>
                </a:ext>
              </a:extLst>
            </p:cNvPr>
            <p:cNvSpPr>
              <a:spLocks noEditPoints="1"/>
            </p:cNvSpPr>
            <p:nvPr/>
          </p:nvSpPr>
          <p:spPr bwMode="auto">
            <a:xfrm>
              <a:off x="3681" y="2032"/>
              <a:ext cx="213" cy="376"/>
            </a:xfrm>
            <a:custGeom>
              <a:avLst/>
              <a:gdLst>
                <a:gd name="T0" fmla="*/ 0 w 213"/>
                <a:gd name="T1" fmla="*/ 213 h 376"/>
                <a:gd name="T2" fmla="*/ 213 w 213"/>
                <a:gd name="T3" fmla="*/ 0 h 376"/>
                <a:gd name="T4" fmla="*/ 169 w 213"/>
                <a:gd name="T5" fmla="*/ 335 h 376"/>
                <a:gd name="T6" fmla="*/ 165 w 213"/>
                <a:gd name="T7" fmla="*/ 376 h 376"/>
                <a:gd name="T8" fmla="*/ 0 w 213"/>
                <a:gd name="T9" fmla="*/ 213 h 376"/>
                <a:gd name="T10" fmla="*/ 149 w 213"/>
                <a:gd name="T11" fmla="*/ 332 h 376"/>
                <a:gd name="T12" fmla="*/ 163 w 213"/>
                <a:gd name="T13" fmla="*/ 319 h 376"/>
                <a:gd name="T14" fmla="*/ 149 w 213"/>
                <a:gd name="T15" fmla="*/ 332 h 376"/>
                <a:gd name="T16" fmla="*/ 57 w 213"/>
                <a:gd name="T17" fmla="*/ 213 h 376"/>
                <a:gd name="T18" fmla="*/ 134 w 213"/>
                <a:gd name="T19" fmla="*/ 290 h 376"/>
                <a:gd name="T20" fmla="*/ 158 w 213"/>
                <a:gd name="T21" fmla="*/ 112 h 376"/>
                <a:gd name="T22" fmla="*/ 57 w 213"/>
                <a:gd name="T23" fmla="*/ 213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3" h="376">
                  <a:moveTo>
                    <a:pt x="0" y="213"/>
                  </a:moveTo>
                  <a:lnTo>
                    <a:pt x="213" y="0"/>
                  </a:lnTo>
                  <a:lnTo>
                    <a:pt x="169" y="335"/>
                  </a:lnTo>
                  <a:lnTo>
                    <a:pt x="165" y="376"/>
                  </a:lnTo>
                  <a:lnTo>
                    <a:pt x="0" y="213"/>
                  </a:lnTo>
                  <a:close/>
                  <a:moveTo>
                    <a:pt x="149" y="332"/>
                  </a:moveTo>
                  <a:lnTo>
                    <a:pt x="163" y="319"/>
                  </a:lnTo>
                  <a:lnTo>
                    <a:pt x="149" y="332"/>
                  </a:lnTo>
                  <a:close/>
                  <a:moveTo>
                    <a:pt x="57" y="213"/>
                  </a:moveTo>
                  <a:lnTo>
                    <a:pt x="134" y="290"/>
                  </a:lnTo>
                  <a:lnTo>
                    <a:pt x="158" y="112"/>
                  </a:lnTo>
                  <a:lnTo>
                    <a:pt x="57" y="21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5" name="Freeform 484">
              <a:extLst>
                <a:ext uri="{FF2B5EF4-FFF2-40B4-BE49-F238E27FC236}">
                  <a16:creationId xmlns:a16="http://schemas.microsoft.com/office/drawing/2014/main" id="{43AFE118-8996-4C4E-B6F3-43F7C52C2684}"/>
                </a:ext>
              </a:extLst>
            </p:cNvPr>
            <p:cNvSpPr>
              <a:spLocks/>
            </p:cNvSpPr>
            <p:nvPr/>
          </p:nvSpPr>
          <p:spPr bwMode="auto">
            <a:xfrm>
              <a:off x="4486" y="1739"/>
              <a:ext cx="162" cy="146"/>
            </a:xfrm>
            <a:custGeom>
              <a:avLst/>
              <a:gdLst>
                <a:gd name="T0" fmla="*/ 103 w 162"/>
                <a:gd name="T1" fmla="*/ 146 h 146"/>
                <a:gd name="T2" fmla="*/ 162 w 162"/>
                <a:gd name="T3" fmla="*/ 88 h 146"/>
                <a:gd name="T4" fmla="*/ 138 w 162"/>
                <a:gd name="T5" fmla="*/ 15 h 146"/>
                <a:gd name="T6" fmla="*/ 54 w 162"/>
                <a:gd name="T7" fmla="*/ 0 h 146"/>
                <a:gd name="T8" fmla="*/ 0 w 162"/>
                <a:gd name="T9" fmla="*/ 60 h 146"/>
                <a:gd name="T10" fmla="*/ 25 w 162"/>
                <a:gd name="T11" fmla="*/ 134 h 146"/>
                <a:gd name="T12" fmla="*/ 103 w 162"/>
                <a:gd name="T13" fmla="*/ 146 h 146"/>
              </a:gdLst>
              <a:ahLst/>
              <a:cxnLst>
                <a:cxn ang="0">
                  <a:pos x="T0" y="T1"/>
                </a:cxn>
                <a:cxn ang="0">
                  <a:pos x="T2" y="T3"/>
                </a:cxn>
                <a:cxn ang="0">
                  <a:pos x="T4" y="T5"/>
                </a:cxn>
                <a:cxn ang="0">
                  <a:pos x="T6" y="T7"/>
                </a:cxn>
                <a:cxn ang="0">
                  <a:pos x="T8" y="T9"/>
                </a:cxn>
                <a:cxn ang="0">
                  <a:pos x="T10" y="T11"/>
                </a:cxn>
                <a:cxn ang="0">
                  <a:pos x="T12" y="T13"/>
                </a:cxn>
              </a:cxnLst>
              <a:rect l="0" t="0" r="r" b="b"/>
              <a:pathLst>
                <a:path w="162" h="146">
                  <a:moveTo>
                    <a:pt x="103" y="146"/>
                  </a:moveTo>
                  <a:lnTo>
                    <a:pt x="162" y="88"/>
                  </a:lnTo>
                  <a:lnTo>
                    <a:pt x="138" y="15"/>
                  </a:lnTo>
                  <a:lnTo>
                    <a:pt x="54" y="0"/>
                  </a:lnTo>
                  <a:lnTo>
                    <a:pt x="0" y="60"/>
                  </a:lnTo>
                  <a:lnTo>
                    <a:pt x="25" y="134"/>
                  </a:lnTo>
                  <a:lnTo>
                    <a:pt x="103" y="146"/>
                  </a:lnTo>
                  <a:close/>
                </a:path>
              </a:pathLst>
            </a:custGeom>
            <a:solidFill>
              <a:srgbClr val="D2B48C">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6" name="Freeform 485">
              <a:extLst>
                <a:ext uri="{FF2B5EF4-FFF2-40B4-BE49-F238E27FC236}">
                  <a16:creationId xmlns:a16="http://schemas.microsoft.com/office/drawing/2014/main" id="{7EE1A1A3-ADA7-4E6E-8599-2BBD5ABEACA8}"/>
                </a:ext>
              </a:extLst>
            </p:cNvPr>
            <p:cNvSpPr>
              <a:spLocks/>
            </p:cNvSpPr>
            <p:nvPr/>
          </p:nvSpPr>
          <p:spPr bwMode="auto">
            <a:xfrm>
              <a:off x="3691" y="2470"/>
              <a:ext cx="113" cy="102"/>
            </a:xfrm>
            <a:custGeom>
              <a:avLst/>
              <a:gdLst>
                <a:gd name="T0" fmla="*/ 72 w 113"/>
                <a:gd name="T1" fmla="*/ 102 h 102"/>
                <a:gd name="T2" fmla="*/ 113 w 113"/>
                <a:gd name="T3" fmla="*/ 62 h 102"/>
                <a:gd name="T4" fmla="*/ 95 w 113"/>
                <a:gd name="T5" fmla="*/ 11 h 102"/>
                <a:gd name="T6" fmla="*/ 38 w 113"/>
                <a:gd name="T7" fmla="*/ 0 h 102"/>
                <a:gd name="T8" fmla="*/ 0 w 113"/>
                <a:gd name="T9" fmla="*/ 43 h 102"/>
                <a:gd name="T10" fmla="*/ 16 w 113"/>
                <a:gd name="T11" fmla="*/ 94 h 102"/>
                <a:gd name="T12" fmla="*/ 72 w 113"/>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3" h="102">
                  <a:moveTo>
                    <a:pt x="72" y="102"/>
                  </a:moveTo>
                  <a:lnTo>
                    <a:pt x="113" y="62"/>
                  </a:lnTo>
                  <a:lnTo>
                    <a:pt x="95" y="11"/>
                  </a:lnTo>
                  <a:lnTo>
                    <a:pt x="38" y="0"/>
                  </a:lnTo>
                  <a:lnTo>
                    <a:pt x="0" y="43"/>
                  </a:lnTo>
                  <a:lnTo>
                    <a:pt x="16" y="94"/>
                  </a:lnTo>
                  <a:lnTo>
                    <a:pt x="72" y="102"/>
                  </a:lnTo>
                  <a:close/>
                </a:path>
              </a:pathLst>
            </a:custGeom>
            <a:solidFill>
              <a:srgbClr val="695A46">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7" name="Freeform 486">
              <a:extLst>
                <a:ext uri="{FF2B5EF4-FFF2-40B4-BE49-F238E27FC236}">
                  <a16:creationId xmlns:a16="http://schemas.microsoft.com/office/drawing/2014/main" id="{3A286693-34FC-43FE-944E-A0DA9C77A710}"/>
                </a:ext>
              </a:extLst>
            </p:cNvPr>
            <p:cNvSpPr>
              <a:spLocks/>
            </p:cNvSpPr>
            <p:nvPr/>
          </p:nvSpPr>
          <p:spPr bwMode="auto">
            <a:xfrm>
              <a:off x="4616" y="2249"/>
              <a:ext cx="112" cy="102"/>
            </a:xfrm>
            <a:custGeom>
              <a:avLst/>
              <a:gdLst>
                <a:gd name="T0" fmla="*/ 73 w 112"/>
                <a:gd name="T1" fmla="*/ 102 h 102"/>
                <a:gd name="T2" fmla="*/ 112 w 112"/>
                <a:gd name="T3" fmla="*/ 61 h 102"/>
                <a:gd name="T4" fmla="*/ 96 w 112"/>
                <a:gd name="T5" fmla="*/ 10 h 102"/>
                <a:gd name="T6" fmla="*/ 38 w 112"/>
                <a:gd name="T7" fmla="*/ 0 h 102"/>
                <a:gd name="T8" fmla="*/ 0 w 112"/>
                <a:gd name="T9" fmla="*/ 42 h 102"/>
                <a:gd name="T10" fmla="*/ 17 w 112"/>
                <a:gd name="T11" fmla="*/ 93 h 102"/>
                <a:gd name="T12" fmla="*/ 73 w 112"/>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2" h="102">
                  <a:moveTo>
                    <a:pt x="73" y="102"/>
                  </a:moveTo>
                  <a:lnTo>
                    <a:pt x="112" y="61"/>
                  </a:lnTo>
                  <a:lnTo>
                    <a:pt x="96" y="10"/>
                  </a:lnTo>
                  <a:lnTo>
                    <a:pt x="38" y="0"/>
                  </a:lnTo>
                  <a:lnTo>
                    <a:pt x="0" y="42"/>
                  </a:lnTo>
                  <a:lnTo>
                    <a:pt x="17" y="93"/>
                  </a:lnTo>
                  <a:lnTo>
                    <a:pt x="73" y="102"/>
                  </a:lnTo>
                  <a:close/>
                </a:path>
              </a:pathLst>
            </a:custGeom>
            <a:solidFill>
              <a:srgbClr val="7E6C54">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8" name="Freeform 487">
              <a:extLst>
                <a:ext uri="{FF2B5EF4-FFF2-40B4-BE49-F238E27FC236}">
                  <a16:creationId xmlns:a16="http://schemas.microsoft.com/office/drawing/2014/main" id="{D90572C1-04DA-4B4B-AD87-DAFB07F5436A}"/>
                </a:ext>
              </a:extLst>
            </p:cNvPr>
            <p:cNvSpPr>
              <a:spLocks/>
            </p:cNvSpPr>
            <p:nvPr/>
          </p:nvSpPr>
          <p:spPr bwMode="auto">
            <a:xfrm>
              <a:off x="3481" y="2262"/>
              <a:ext cx="114" cy="101"/>
            </a:xfrm>
            <a:custGeom>
              <a:avLst/>
              <a:gdLst>
                <a:gd name="T0" fmla="*/ 73 w 114"/>
                <a:gd name="T1" fmla="*/ 101 h 101"/>
                <a:gd name="T2" fmla="*/ 114 w 114"/>
                <a:gd name="T3" fmla="*/ 61 h 101"/>
                <a:gd name="T4" fmla="*/ 97 w 114"/>
                <a:gd name="T5" fmla="*/ 10 h 101"/>
                <a:gd name="T6" fmla="*/ 40 w 114"/>
                <a:gd name="T7" fmla="*/ 0 h 101"/>
                <a:gd name="T8" fmla="*/ 0 w 114"/>
                <a:gd name="T9" fmla="*/ 42 h 101"/>
                <a:gd name="T10" fmla="*/ 18 w 114"/>
                <a:gd name="T11" fmla="*/ 93 h 101"/>
                <a:gd name="T12" fmla="*/ 73 w 114"/>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14" h="101">
                  <a:moveTo>
                    <a:pt x="73" y="101"/>
                  </a:moveTo>
                  <a:lnTo>
                    <a:pt x="114" y="61"/>
                  </a:lnTo>
                  <a:lnTo>
                    <a:pt x="97" y="10"/>
                  </a:lnTo>
                  <a:lnTo>
                    <a:pt x="40" y="0"/>
                  </a:lnTo>
                  <a:lnTo>
                    <a:pt x="0" y="42"/>
                  </a:lnTo>
                  <a:lnTo>
                    <a:pt x="18" y="93"/>
                  </a:lnTo>
                  <a:lnTo>
                    <a:pt x="73" y="10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79" name="Freeform 488">
              <a:extLst>
                <a:ext uri="{FF2B5EF4-FFF2-40B4-BE49-F238E27FC236}">
                  <a16:creationId xmlns:a16="http://schemas.microsoft.com/office/drawing/2014/main" id="{D4F47131-A0A0-48DB-98DD-3E3B2B698CB0}"/>
                </a:ext>
              </a:extLst>
            </p:cNvPr>
            <p:cNvSpPr>
              <a:spLocks/>
            </p:cNvSpPr>
            <p:nvPr/>
          </p:nvSpPr>
          <p:spPr bwMode="auto">
            <a:xfrm>
              <a:off x="3276" y="2631"/>
              <a:ext cx="114" cy="102"/>
            </a:xfrm>
            <a:custGeom>
              <a:avLst/>
              <a:gdLst>
                <a:gd name="T0" fmla="*/ 73 w 114"/>
                <a:gd name="T1" fmla="*/ 102 h 102"/>
                <a:gd name="T2" fmla="*/ 114 w 114"/>
                <a:gd name="T3" fmla="*/ 61 h 102"/>
                <a:gd name="T4" fmla="*/ 96 w 114"/>
                <a:gd name="T5" fmla="*/ 10 h 102"/>
                <a:gd name="T6" fmla="*/ 39 w 114"/>
                <a:gd name="T7" fmla="*/ 0 h 102"/>
                <a:gd name="T8" fmla="*/ 0 w 114"/>
                <a:gd name="T9" fmla="*/ 42 h 102"/>
                <a:gd name="T10" fmla="*/ 17 w 114"/>
                <a:gd name="T11" fmla="*/ 93 h 102"/>
                <a:gd name="T12" fmla="*/ 73 w 114"/>
                <a:gd name="T13" fmla="*/ 102 h 102"/>
              </a:gdLst>
              <a:ahLst/>
              <a:cxnLst>
                <a:cxn ang="0">
                  <a:pos x="T0" y="T1"/>
                </a:cxn>
                <a:cxn ang="0">
                  <a:pos x="T2" y="T3"/>
                </a:cxn>
                <a:cxn ang="0">
                  <a:pos x="T4" y="T5"/>
                </a:cxn>
                <a:cxn ang="0">
                  <a:pos x="T6" y="T7"/>
                </a:cxn>
                <a:cxn ang="0">
                  <a:pos x="T8" y="T9"/>
                </a:cxn>
                <a:cxn ang="0">
                  <a:pos x="T10" y="T11"/>
                </a:cxn>
                <a:cxn ang="0">
                  <a:pos x="T12" y="T13"/>
                </a:cxn>
              </a:cxnLst>
              <a:rect l="0" t="0" r="r" b="b"/>
              <a:pathLst>
                <a:path w="114" h="102">
                  <a:moveTo>
                    <a:pt x="73" y="102"/>
                  </a:moveTo>
                  <a:lnTo>
                    <a:pt x="114" y="61"/>
                  </a:lnTo>
                  <a:lnTo>
                    <a:pt x="96" y="10"/>
                  </a:lnTo>
                  <a:lnTo>
                    <a:pt x="39" y="0"/>
                  </a:lnTo>
                  <a:lnTo>
                    <a:pt x="0" y="42"/>
                  </a:lnTo>
                  <a:lnTo>
                    <a:pt x="17" y="93"/>
                  </a:lnTo>
                  <a:lnTo>
                    <a:pt x="73" y="102"/>
                  </a:lnTo>
                  <a:close/>
                </a:path>
              </a:pathLst>
            </a:custGeom>
            <a:solidFill>
              <a:srgbClr val="D2B48C">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0" name="Freeform 489">
              <a:extLst>
                <a:ext uri="{FF2B5EF4-FFF2-40B4-BE49-F238E27FC236}">
                  <a16:creationId xmlns:a16="http://schemas.microsoft.com/office/drawing/2014/main" id="{6279A4BB-F28F-406C-B6B2-8F0FCB5F12FF}"/>
                </a:ext>
              </a:extLst>
            </p:cNvPr>
            <p:cNvSpPr>
              <a:spLocks/>
            </p:cNvSpPr>
            <p:nvPr/>
          </p:nvSpPr>
          <p:spPr bwMode="auto">
            <a:xfrm>
              <a:off x="3174" y="2096"/>
              <a:ext cx="114" cy="101"/>
            </a:xfrm>
            <a:custGeom>
              <a:avLst/>
              <a:gdLst>
                <a:gd name="T0" fmla="*/ 73 w 114"/>
                <a:gd name="T1" fmla="*/ 101 h 101"/>
                <a:gd name="T2" fmla="*/ 114 w 114"/>
                <a:gd name="T3" fmla="*/ 60 h 101"/>
                <a:gd name="T4" fmla="*/ 96 w 114"/>
                <a:gd name="T5" fmla="*/ 9 h 101"/>
                <a:gd name="T6" fmla="*/ 38 w 114"/>
                <a:gd name="T7" fmla="*/ 0 h 101"/>
                <a:gd name="T8" fmla="*/ 0 w 114"/>
                <a:gd name="T9" fmla="*/ 41 h 101"/>
                <a:gd name="T10" fmla="*/ 17 w 114"/>
                <a:gd name="T11" fmla="*/ 92 h 101"/>
                <a:gd name="T12" fmla="*/ 73 w 114"/>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14" h="101">
                  <a:moveTo>
                    <a:pt x="73" y="101"/>
                  </a:moveTo>
                  <a:lnTo>
                    <a:pt x="114" y="60"/>
                  </a:lnTo>
                  <a:lnTo>
                    <a:pt x="96" y="9"/>
                  </a:lnTo>
                  <a:lnTo>
                    <a:pt x="38" y="0"/>
                  </a:lnTo>
                  <a:lnTo>
                    <a:pt x="0" y="41"/>
                  </a:lnTo>
                  <a:lnTo>
                    <a:pt x="17" y="92"/>
                  </a:lnTo>
                  <a:lnTo>
                    <a:pt x="73" y="101"/>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1" name="Freeform 490">
              <a:extLst>
                <a:ext uri="{FF2B5EF4-FFF2-40B4-BE49-F238E27FC236}">
                  <a16:creationId xmlns:a16="http://schemas.microsoft.com/office/drawing/2014/main" id="{AB39DAC7-D875-4A86-A8D6-5B48CB7C720F}"/>
                </a:ext>
              </a:extLst>
            </p:cNvPr>
            <p:cNvSpPr>
              <a:spLocks/>
            </p:cNvSpPr>
            <p:nvPr/>
          </p:nvSpPr>
          <p:spPr bwMode="auto">
            <a:xfrm>
              <a:off x="3449" y="1739"/>
              <a:ext cx="114" cy="101"/>
            </a:xfrm>
            <a:custGeom>
              <a:avLst/>
              <a:gdLst>
                <a:gd name="T0" fmla="*/ 73 w 114"/>
                <a:gd name="T1" fmla="*/ 101 h 101"/>
                <a:gd name="T2" fmla="*/ 114 w 114"/>
                <a:gd name="T3" fmla="*/ 61 h 101"/>
                <a:gd name="T4" fmla="*/ 97 w 114"/>
                <a:gd name="T5" fmla="*/ 10 h 101"/>
                <a:gd name="T6" fmla="*/ 40 w 114"/>
                <a:gd name="T7" fmla="*/ 0 h 101"/>
                <a:gd name="T8" fmla="*/ 0 w 114"/>
                <a:gd name="T9" fmla="*/ 42 h 101"/>
                <a:gd name="T10" fmla="*/ 18 w 114"/>
                <a:gd name="T11" fmla="*/ 93 h 101"/>
                <a:gd name="T12" fmla="*/ 73 w 114"/>
                <a:gd name="T13" fmla="*/ 101 h 101"/>
              </a:gdLst>
              <a:ahLst/>
              <a:cxnLst>
                <a:cxn ang="0">
                  <a:pos x="T0" y="T1"/>
                </a:cxn>
                <a:cxn ang="0">
                  <a:pos x="T2" y="T3"/>
                </a:cxn>
                <a:cxn ang="0">
                  <a:pos x="T4" y="T5"/>
                </a:cxn>
                <a:cxn ang="0">
                  <a:pos x="T6" y="T7"/>
                </a:cxn>
                <a:cxn ang="0">
                  <a:pos x="T8" y="T9"/>
                </a:cxn>
                <a:cxn ang="0">
                  <a:pos x="T10" y="T11"/>
                </a:cxn>
                <a:cxn ang="0">
                  <a:pos x="T12" y="T13"/>
                </a:cxn>
              </a:cxnLst>
              <a:rect l="0" t="0" r="r" b="b"/>
              <a:pathLst>
                <a:path w="114" h="101">
                  <a:moveTo>
                    <a:pt x="73" y="101"/>
                  </a:moveTo>
                  <a:lnTo>
                    <a:pt x="114" y="61"/>
                  </a:lnTo>
                  <a:lnTo>
                    <a:pt x="97" y="10"/>
                  </a:lnTo>
                  <a:lnTo>
                    <a:pt x="40" y="0"/>
                  </a:lnTo>
                  <a:lnTo>
                    <a:pt x="0" y="42"/>
                  </a:lnTo>
                  <a:lnTo>
                    <a:pt x="18" y="93"/>
                  </a:lnTo>
                  <a:lnTo>
                    <a:pt x="73" y="101"/>
                  </a:lnTo>
                  <a:close/>
                </a:path>
              </a:pathLst>
            </a:custGeom>
            <a:solidFill>
              <a:srgbClr val="D2B48C"/>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2" name="Freeform 491">
              <a:extLst>
                <a:ext uri="{FF2B5EF4-FFF2-40B4-BE49-F238E27FC236}">
                  <a16:creationId xmlns:a16="http://schemas.microsoft.com/office/drawing/2014/main" id="{0C8F88B2-A78F-406D-8016-D9015F9F90A9}"/>
                </a:ext>
              </a:extLst>
            </p:cNvPr>
            <p:cNvSpPr>
              <a:spLocks/>
            </p:cNvSpPr>
            <p:nvPr/>
          </p:nvSpPr>
          <p:spPr bwMode="auto">
            <a:xfrm>
              <a:off x="3814" y="1880"/>
              <a:ext cx="109" cy="107"/>
            </a:xfrm>
            <a:custGeom>
              <a:avLst/>
              <a:gdLst>
                <a:gd name="T0" fmla="*/ 45 w 109"/>
                <a:gd name="T1" fmla="*/ 107 h 107"/>
                <a:gd name="T2" fmla="*/ 99 w 109"/>
                <a:gd name="T3" fmla="*/ 91 h 107"/>
                <a:gd name="T4" fmla="*/ 109 w 109"/>
                <a:gd name="T5" fmla="*/ 37 h 107"/>
                <a:gd name="T6" fmla="*/ 64 w 109"/>
                <a:gd name="T7" fmla="*/ 0 h 107"/>
                <a:gd name="T8" fmla="*/ 10 w 109"/>
                <a:gd name="T9" fmla="*/ 19 h 107"/>
                <a:gd name="T10" fmla="*/ 0 w 109"/>
                <a:gd name="T11" fmla="*/ 72 h 107"/>
                <a:gd name="T12" fmla="*/ 45 w 109"/>
                <a:gd name="T13" fmla="*/ 107 h 107"/>
              </a:gdLst>
              <a:ahLst/>
              <a:cxnLst>
                <a:cxn ang="0">
                  <a:pos x="T0" y="T1"/>
                </a:cxn>
                <a:cxn ang="0">
                  <a:pos x="T2" y="T3"/>
                </a:cxn>
                <a:cxn ang="0">
                  <a:pos x="T4" y="T5"/>
                </a:cxn>
                <a:cxn ang="0">
                  <a:pos x="T6" y="T7"/>
                </a:cxn>
                <a:cxn ang="0">
                  <a:pos x="T8" y="T9"/>
                </a:cxn>
                <a:cxn ang="0">
                  <a:pos x="T10" y="T11"/>
                </a:cxn>
                <a:cxn ang="0">
                  <a:pos x="T12" y="T13"/>
                </a:cxn>
              </a:cxnLst>
              <a:rect l="0" t="0" r="r" b="b"/>
              <a:pathLst>
                <a:path w="109" h="107">
                  <a:moveTo>
                    <a:pt x="45" y="107"/>
                  </a:moveTo>
                  <a:lnTo>
                    <a:pt x="99" y="91"/>
                  </a:lnTo>
                  <a:lnTo>
                    <a:pt x="109" y="37"/>
                  </a:lnTo>
                  <a:lnTo>
                    <a:pt x="64" y="0"/>
                  </a:lnTo>
                  <a:lnTo>
                    <a:pt x="10" y="19"/>
                  </a:lnTo>
                  <a:lnTo>
                    <a:pt x="0" y="72"/>
                  </a:lnTo>
                  <a:lnTo>
                    <a:pt x="45" y="107"/>
                  </a:lnTo>
                  <a:close/>
                </a:path>
              </a:pathLst>
            </a:custGeom>
            <a:solidFill>
              <a:srgbClr val="DBC3A3">
                <a:lumMod val="40000"/>
                <a:lumOff val="6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3" name="Freeform 492">
              <a:extLst>
                <a:ext uri="{FF2B5EF4-FFF2-40B4-BE49-F238E27FC236}">
                  <a16:creationId xmlns:a16="http://schemas.microsoft.com/office/drawing/2014/main" id="{357C97AA-9A62-4F42-9FD5-7C02C6DAC772}"/>
                </a:ext>
              </a:extLst>
            </p:cNvPr>
            <p:cNvSpPr>
              <a:spLocks/>
            </p:cNvSpPr>
            <p:nvPr/>
          </p:nvSpPr>
          <p:spPr bwMode="auto">
            <a:xfrm>
              <a:off x="3607" y="1965"/>
              <a:ext cx="137" cy="127"/>
            </a:xfrm>
            <a:custGeom>
              <a:avLst/>
              <a:gdLst>
                <a:gd name="T0" fmla="*/ 52 w 137"/>
                <a:gd name="T1" fmla="*/ 127 h 127"/>
                <a:gd name="T2" fmla="*/ 121 w 137"/>
                <a:gd name="T3" fmla="*/ 112 h 127"/>
                <a:gd name="T4" fmla="*/ 137 w 137"/>
                <a:gd name="T5" fmla="*/ 47 h 127"/>
                <a:gd name="T6" fmla="*/ 83 w 137"/>
                <a:gd name="T7" fmla="*/ 0 h 127"/>
                <a:gd name="T8" fmla="*/ 16 w 137"/>
                <a:gd name="T9" fmla="*/ 17 h 127"/>
                <a:gd name="T10" fmla="*/ 0 w 137"/>
                <a:gd name="T11" fmla="*/ 81 h 127"/>
                <a:gd name="T12" fmla="*/ 52 w 137"/>
                <a:gd name="T13" fmla="*/ 127 h 127"/>
              </a:gdLst>
              <a:ahLst/>
              <a:cxnLst>
                <a:cxn ang="0">
                  <a:pos x="T0" y="T1"/>
                </a:cxn>
                <a:cxn ang="0">
                  <a:pos x="T2" y="T3"/>
                </a:cxn>
                <a:cxn ang="0">
                  <a:pos x="T4" y="T5"/>
                </a:cxn>
                <a:cxn ang="0">
                  <a:pos x="T6" y="T7"/>
                </a:cxn>
                <a:cxn ang="0">
                  <a:pos x="T8" y="T9"/>
                </a:cxn>
                <a:cxn ang="0">
                  <a:pos x="T10" y="T11"/>
                </a:cxn>
                <a:cxn ang="0">
                  <a:pos x="T12" y="T13"/>
                </a:cxn>
              </a:cxnLst>
              <a:rect l="0" t="0" r="r" b="b"/>
              <a:pathLst>
                <a:path w="137" h="127">
                  <a:moveTo>
                    <a:pt x="52" y="127"/>
                  </a:moveTo>
                  <a:lnTo>
                    <a:pt x="121" y="112"/>
                  </a:lnTo>
                  <a:lnTo>
                    <a:pt x="137" y="47"/>
                  </a:lnTo>
                  <a:lnTo>
                    <a:pt x="83" y="0"/>
                  </a:lnTo>
                  <a:lnTo>
                    <a:pt x="16" y="17"/>
                  </a:lnTo>
                  <a:lnTo>
                    <a:pt x="0" y="81"/>
                  </a:lnTo>
                  <a:lnTo>
                    <a:pt x="52" y="127"/>
                  </a:lnTo>
                  <a:close/>
                </a:path>
              </a:pathLst>
            </a:custGeom>
            <a:solidFill>
              <a:srgbClr val="695A46">
                <a:lumMod val="60000"/>
                <a:lumOff val="4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4" name="Freeform 493">
              <a:extLst>
                <a:ext uri="{FF2B5EF4-FFF2-40B4-BE49-F238E27FC236}">
                  <a16:creationId xmlns:a16="http://schemas.microsoft.com/office/drawing/2014/main" id="{A4FD73FC-B604-427F-9A06-CCEF357A17D4}"/>
                </a:ext>
              </a:extLst>
            </p:cNvPr>
            <p:cNvSpPr>
              <a:spLocks/>
            </p:cNvSpPr>
            <p:nvPr/>
          </p:nvSpPr>
          <p:spPr bwMode="auto">
            <a:xfrm>
              <a:off x="3700" y="2606"/>
              <a:ext cx="137" cy="127"/>
            </a:xfrm>
            <a:custGeom>
              <a:avLst/>
              <a:gdLst>
                <a:gd name="T0" fmla="*/ 53 w 137"/>
                <a:gd name="T1" fmla="*/ 127 h 127"/>
                <a:gd name="T2" fmla="*/ 121 w 137"/>
                <a:gd name="T3" fmla="*/ 112 h 127"/>
                <a:gd name="T4" fmla="*/ 137 w 137"/>
                <a:gd name="T5" fmla="*/ 48 h 127"/>
                <a:gd name="T6" fmla="*/ 83 w 137"/>
                <a:gd name="T7" fmla="*/ 0 h 127"/>
                <a:gd name="T8" fmla="*/ 16 w 137"/>
                <a:gd name="T9" fmla="*/ 19 h 127"/>
                <a:gd name="T10" fmla="*/ 0 w 137"/>
                <a:gd name="T11" fmla="*/ 83 h 127"/>
                <a:gd name="T12" fmla="*/ 53 w 137"/>
                <a:gd name="T13" fmla="*/ 127 h 127"/>
              </a:gdLst>
              <a:ahLst/>
              <a:cxnLst>
                <a:cxn ang="0">
                  <a:pos x="T0" y="T1"/>
                </a:cxn>
                <a:cxn ang="0">
                  <a:pos x="T2" y="T3"/>
                </a:cxn>
                <a:cxn ang="0">
                  <a:pos x="T4" y="T5"/>
                </a:cxn>
                <a:cxn ang="0">
                  <a:pos x="T6" y="T7"/>
                </a:cxn>
                <a:cxn ang="0">
                  <a:pos x="T8" y="T9"/>
                </a:cxn>
                <a:cxn ang="0">
                  <a:pos x="T10" y="T11"/>
                </a:cxn>
                <a:cxn ang="0">
                  <a:pos x="T12" y="T13"/>
                </a:cxn>
              </a:cxnLst>
              <a:rect l="0" t="0" r="r" b="b"/>
              <a:pathLst>
                <a:path w="137" h="127">
                  <a:moveTo>
                    <a:pt x="53" y="127"/>
                  </a:moveTo>
                  <a:lnTo>
                    <a:pt x="121" y="112"/>
                  </a:lnTo>
                  <a:lnTo>
                    <a:pt x="137" y="48"/>
                  </a:lnTo>
                  <a:lnTo>
                    <a:pt x="83" y="0"/>
                  </a:lnTo>
                  <a:lnTo>
                    <a:pt x="16" y="19"/>
                  </a:lnTo>
                  <a:lnTo>
                    <a:pt x="0" y="83"/>
                  </a:lnTo>
                  <a:lnTo>
                    <a:pt x="53" y="12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5" name="Oval 494">
              <a:extLst>
                <a:ext uri="{FF2B5EF4-FFF2-40B4-BE49-F238E27FC236}">
                  <a16:creationId xmlns:a16="http://schemas.microsoft.com/office/drawing/2014/main" id="{41024C71-A38E-416A-B9E4-831E1E3FD0DC}"/>
                </a:ext>
              </a:extLst>
            </p:cNvPr>
            <p:cNvSpPr>
              <a:spLocks noChangeArrowheads="1"/>
            </p:cNvSpPr>
            <p:nvPr/>
          </p:nvSpPr>
          <p:spPr bwMode="auto">
            <a:xfrm>
              <a:off x="4855" y="2207"/>
              <a:ext cx="74" cy="74"/>
            </a:xfrm>
            <a:prstGeom prst="ellipse">
              <a:avLst/>
            </a:prstGeom>
            <a:solidFill>
              <a:srgbClr val="7E6C54">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6" name="Oval 495">
              <a:extLst>
                <a:ext uri="{FF2B5EF4-FFF2-40B4-BE49-F238E27FC236}">
                  <a16:creationId xmlns:a16="http://schemas.microsoft.com/office/drawing/2014/main" id="{6B802F6B-0090-4743-97DD-16C305D0ECF9}"/>
                </a:ext>
              </a:extLst>
            </p:cNvPr>
            <p:cNvSpPr>
              <a:spLocks noChangeArrowheads="1"/>
            </p:cNvSpPr>
            <p:nvPr/>
          </p:nvSpPr>
          <p:spPr bwMode="auto">
            <a:xfrm>
              <a:off x="4119" y="2249"/>
              <a:ext cx="138" cy="138"/>
            </a:xfrm>
            <a:prstGeom prst="ellipse">
              <a:avLst/>
            </a:prstGeom>
            <a:solidFill>
              <a:srgbClr val="BDA27E">
                <a:lumMod val="40000"/>
                <a:lumOff val="60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7" name="Oval 496">
              <a:extLst>
                <a:ext uri="{FF2B5EF4-FFF2-40B4-BE49-F238E27FC236}">
                  <a16:creationId xmlns:a16="http://schemas.microsoft.com/office/drawing/2014/main" id="{3D1BFEC2-A5C5-443B-9D55-2C2736006FF6}"/>
                </a:ext>
              </a:extLst>
            </p:cNvPr>
            <p:cNvSpPr>
              <a:spLocks noChangeArrowheads="1"/>
            </p:cNvSpPr>
            <p:nvPr/>
          </p:nvSpPr>
          <p:spPr bwMode="auto">
            <a:xfrm>
              <a:off x="4461" y="2737"/>
              <a:ext cx="139" cy="138"/>
            </a:xfrm>
            <a:prstGeom prst="ellipse">
              <a:avLst/>
            </a:prstGeom>
            <a:solidFill>
              <a:srgbClr val="DBC3A3">
                <a:lumMod val="7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88" name="Oval 497">
              <a:extLst>
                <a:ext uri="{FF2B5EF4-FFF2-40B4-BE49-F238E27FC236}">
                  <a16:creationId xmlns:a16="http://schemas.microsoft.com/office/drawing/2014/main" id="{84FF1698-8A75-498C-B5CB-685B3D2F4EBD}"/>
                </a:ext>
              </a:extLst>
            </p:cNvPr>
            <p:cNvSpPr>
              <a:spLocks noChangeArrowheads="1"/>
            </p:cNvSpPr>
            <p:nvPr/>
          </p:nvSpPr>
          <p:spPr bwMode="auto">
            <a:xfrm>
              <a:off x="3928" y="2794"/>
              <a:ext cx="138" cy="138"/>
            </a:xfrm>
            <a:prstGeom prst="ellipse">
              <a:avLst/>
            </a:prstGeom>
            <a:solidFill>
              <a:srgbClr val="97DBF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189" name="TextBox 512">
            <a:extLst>
              <a:ext uri="{FF2B5EF4-FFF2-40B4-BE49-F238E27FC236}">
                <a16:creationId xmlns:a16="http://schemas.microsoft.com/office/drawing/2014/main" id="{9D44D880-796B-4FD6-98BA-6DE797BF0A5C}"/>
              </a:ext>
            </a:extLst>
          </p:cNvPr>
          <p:cNvSpPr txBox="1"/>
          <p:nvPr/>
        </p:nvSpPr>
        <p:spPr>
          <a:xfrm>
            <a:off x="796927" y="1638126"/>
            <a:ext cx="1991275" cy="307777"/>
          </a:xfrm>
          <a:prstGeom prst="rect">
            <a:avLst/>
          </a:prstGeom>
          <a:noFill/>
        </p:spPr>
        <p:txBody>
          <a:bodyPr wrap="square" rtlCol="0">
            <a:spAutoFit/>
          </a:bodyPr>
          <a:lstStyle/>
          <a:p>
            <a:r>
              <a:rPr lang="en-GB" sz="1400" b="1" dirty="0">
                <a:solidFill>
                  <a:prstClr val="white"/>
                </a:solidFill>
                <a:latin typeface="Open Sans" panose="020B0606030504020204" pitchFamily="34" charset="0"/>
                <a:ea typeface="Open Sans" panose="020B0606030504020204" pitchFamily="34" charset="0"/>
                <a:cs typeface="Open Sans" panose="020B0606030504020204" pitchFamily="34" charset="0"/>
              </a:rPr>
              <a:t>RESEARCH TOPIC</a:t>
            </a:r>
            <a:endParaRPr lang="en-IN" sz="14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0" name="Rectangle 513">
            <a:extLst>
              <a:ext uri="{FF2B5EF4-FFF2-40B4-BE49-F238E27FC236}">
                <a16:creationId xmlns:a16="http://schemas.microsoft.com/office/drawing/2014/main" id="{9606E489-F180-42F4-AACB-26EDD07F2017}"/>
              </a:ext>
            </a:extLst>
          </p:cNvPr>
          <p:cNvSpPr/>
          <p:nvPr/>
        </p:nvSpPr>
        <p:spPr>
          <a:xfrm>
            <a:off x="796926" y="1897299"/>
            <a:ext cx="3128167" cy="461665"/>
          </a:xfrm>
          <a:prstGeom prst="rect">
            <a:avLst/>
          </a:prstGeom>
        </p:spPr>
        <p:txBody>
          <a:bodyPr wrap="square">
            <a:spAutoFit/>
          </a:bodyPr>
          <a:lstStyle/>
          <a:p>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nsectetur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of some text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isur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91" name="TextBox 514">
            <a:extLst>
              <a:ext uri="{FF2B5EF4-FFF2-40B4-BE49-F238E27FC236}">
                <a16:creationId xmlns:a16="http://schemas.microsoft.com/office/drawing/2014/main" id="{B64ADC5C-75F2-4888-A299-A109B85A0A6E}"/>
              </a:ext>
            </a:extLst>
          </p:cNvPr>
          <p:cNvSpPr txBox="1"/>
          <p:nvPr/>
        </p:nvSpPr>
        <p:spPr>
          <a:xfrm>
            <a:off x="801588" y="2813334"/>
            <a:ext cx="1991275" cy="307777"/>
          </a:xfrm>
          <a:prstGeom prst="rect">
            <a:avLst/>
          </a:prstGeom>
          <a:noFill/>
        </p:spPr>
        <p:txBody>
          <a:bodyPr wrap="square" rtlCol="0">
            <a:spAutoFit/>
          </a:bodyPr>
          <a:lstStyle/>
          <a:p>
            <a:r>
              <a:rPr lang="en-GB" sz="1400" b="1" dirty="0">
                <a:solidFill>
                  <a:prstClr val="white"/>
                </a:solidFill>
                <a:latin typeface="Open Sans" panose="020B0606030504020204" pitchFamily="34" charset="0"/>
                <a:ea typeface="Open Sans" panose="020B0606030504020204" pitchFamily="34" charset="0"/>
                <a:cs typeface="Open Sans" panose="020B0606030504020204" pitchFamily="34" charset="0"/>
              </a:rPr>
              <a:t>RESEARCH TOPIC</a:t>
            </a:r>
            <a:endParaRPr lang="en-IN" sz="14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2" name="Rectangle 515">
            <a:extLst>
              <a:ext uri="{FF2B5EF4-FFF2-40B4-BE49-F238E27FC236}">
                <a16:creationId xmlns:a16="http://schemas.microsoft.com/office/drawing/2014/main" id="{4C02E3D9-8F23-4070-9B41-F7A75446C323}"/>
              </a:ext>
            </a:extLst>
          </p:cNvPr>
          <p:cNvSpPr/>
          <p:nvPr/>
        </p:nvSpPr>
        <p:spPr>
          <a:xfrm>
            <a:off x="801587" y="3072507"/>
            <a:ext cx="3128167" cy="461665"/>
          </a:xfrm>
          <a:prstGeom prst="rect">
            <a:avLst/>
          </a:prstGeom>
        </p:spPr>
        <p:txBody>
          <a:bodyPr wrap="square">
            <a:spAutoFit/>
          </a:bodyPr>
          <a:lstStyle/>
          <a:p>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nsectetur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of some text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isur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93" name="TextBox 516">
            <a:extLst>
              <a:ext uri="{FF2B5EF4-FFF2-40B4-BE49-F238E27FC236}">
                <a16:creationId xmlns:a16="http://schemas.microsoft.com/office/drawing/2014/main" id="{FCDAFBC7-15E3-4EB0-81CE-D681BC6AB8D1}"/>
              </a:ext>
            </a:extLst>
          </p:cNvPr>
          <p:cNvSpPr txBox="1"/>
          <p:nvPr/>
        </p:nvSpPr>
        <p:spPr>
          <a:xfrm>
            <a:off x="831312" y="4012207"/>
            <a:ext cx="1991275" cy="307777"/>
          </a:xfrm>
          <a:prstGeom prst="rect">
            <a:avLst/>
          </a:prstGeom>
          <a:noFill/>
        </p:spPr>
        <p:txBody>
          <a:bodyPr wrap="square" rtlCol="0">
            <a:spAutoFit/>
          </a:bodyPr>
          <a:lstStyle/>
          <a:p>
            <a:r>
              <a:rPr lang="en-GB" sz="1400" b="1" dirty="0">
                <a:solidFill>
                  <a:prstClr val="white"/>
                </a:solidFill>
                <a:latin typeface="Open Sans" panose="020B0606030504020204" pitchFamily="34" charset="0"/>
                <a:ea typeface="Open Sans" panose="020B0606030504020204" pitchFamily="34" charset="0"/>
                <a:cs typeface="Open Sans" panose="020B0606030504020204" pitchFamily="34" charset="0"/>
              </a:rPr>
              <a:t>RESEARCH TOPIC</a:t>
            </a:r>
            <a:endParaRPr lang="en-IN" sz="14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4" name="Rectangle 517">
            <a:extLst>
              <a:ext uri="{FF2B5EF4-FFF2-40B4-BE49-F238E27FC236}">
                <a16:creationId xmlns:a16="http://schemas.microsoft.com/office/drawing/2014/main" id="{331F4E40-E2CC-42E2-98F0-65D0571B82A8}"/>
              </a:ext>
            </a:extLst>
          </p:cNvPr>
          <p:cNvSpPr/>
          <p:nvPr/>
        </p:nvSpPr>
        <p:spPr>
          <a:xfrm>
            <a:off x="831311" y="4271380"/>
            <a:ext cx="3128167" cy="461665"/>
          </a:xfrm>
          <a:prstGeom prst="rect">
            <a:avLst/>
          </a:prstGeom>
        </p:spPr>
        <p:txBody>
          <a:bodyPr wrap="square">
            <a:spAutoFit/>
          </a:bodyPr>
          <a:lstStyle/>
          <a:p>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nsectetur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 of some text </a:t>
            </a:r>
            <a:r>
              <a:rPr lang="en-IN" sz="1200" dirty="0" err="1">
                <a:solidFill>
                  <a:prstClr val="white"/>
                </a:solidFill>
                <a:latin typeface="Open Sans" panose="020B0606030504020204" pitchFamily="34" charset="0"/>
                <a:ea typeface="Open Sans" panose="020B0606030504020204" pitchFamily="34" charset="0"/>
                <a:cs typeface="Open Sans" panose="020B0606030504020204" pitchFamily="34" charset="0"/>
              </a:rPr>
              <a:t>isur</a:t>
            </a:r>
            <a:r>
              <a:rPr lang="en-IN" sz="1200" dirty="0">
                <a:solidFill>
                  <a:prstClr val="white"/>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195" name="TextBox 518">
            <a:extLst>
              <a:ext uri="{FF2B5EF4-FFF2-40B4-BE49-F238E27FC236}">
                <a16:creationId xmlns:a16="http://schemas.microsoft.com/office/drawing/2014/main" id="{D6ADB99E-9C37-43D1-9B8B-4FAFAA7F077F}"/>
              </a:ext>
            </a:extLst>
          </p:cNvPr>
          <p:cNvSpPr txBox="1"/>
          <p:nvPr/>
        </p:nvSpPr>
        <p:spPr>
          <a:xfrm>
            <a:off x="904088" y="5158069"/>
            <a:ext cx="1991275" cy="307777"/>
          </a:xfrm>
          <a:prstGeom prst="rect">
            <a:avLst/>
          </a:prstGeom>
          <a:noFill/>
        </p:spPr>
        <p:txBody>
          <a:bodyPr wrap="square" rtlCol="0">
            <a:spAutoFit/>
          </a:bodyPr>
          <a:lstStyle/>
          <a:p>
            <a:r>
              <a:rPr lang="en-GB" sz="1400" b="1" dirty="0">
                <a:solidFill>
                  <a:prstClr val="white"/>
                </a:solidFill>
                <a:latin typeface="Open Sans" panose="020B0606030504020204" pitchFamily="34" charset="0"/>
                <a:ea typeface="Open Sans" panose="020B0606030504020204" pitchFamily="34" charset="0"/>
                <a:cs typeface="Open Sans" panose="020B0606030504020204" pitchFamily="34" charset="0"/>
              </a:rPr>
              <a:t>RESEARCH TOPIC</a:t>
            </a:r>
            <a:endParaRPr lang="en-IN" sz="1400" b="1" dirty="0">
              <a:solidFill>
                <a:prstClr val="white"/>
              </a:solidFill>
              <a:latin typeface="Open Sans" panose="020B0606030504020204" pitchFamily="34" charset="0"/>
              <a:ea typeface="Open Sans" panose="020B0606030504020204" pitchFamily="34" charset="0"/>
              <a:cs typeface="Open Sans" panose="020B0606030504020204" pitchFamily="34" charset="0"/>
            </a:endParaRPr>
          </a:p>
        </p:txBody>
      </p:sp>
      <p:sp>
        <p:nvSpPr>
          <p:cNvPr id="196" name="Rectangle 519">
            <a:extLst>
              <a:ext uri="{FF2B5EF4-FFF2-40B4-BE49-F238E27FC236}">
                <a16:creationId xmlns:a16="http://schemas.microsoft.com/office/drawing/2014/main" id="{E28AA884-BE2B-4ABB-879B-C97802DB8306}"/>
              </a:ext>
            </a:extLst>
          </p:cNvPr>
          <p:cNvSpPr/>
          <p:nvPr/>
        </p:nvSpPr>
        <p:spPr>
          <a:xfrm>
            <a:off x="904087" y="5417242"/>
            <a:ext cx="3128167" cy="461665"/>
          </a:xfrm>
          <a:prstGeom prst="rect">
            <a:avLst/>
          </a:prstGeom>
        </p:spPr>
        <p:txBody>
          <a:bodyPr wrap="square">
            <a:spAutoFit/>
          </a:bodyPr>
          <a:lstStyle/>
          <a:p>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nsectetur</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 of some text </a:t>
            </a:r>
            <a:r>
              <a:rPr lang="en-IN" sz="1200" dirty="0" err="1">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isur</a:t>
            </a:r>
            <a:r>
              <a:rPr lang="en-IN" sz="1200" dirty="0">
                <a:solidFill>
                  <a:prstClr val="white">
                    <a:lumMod val="95000"/>
                  </a:prstClr>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197" name="Group 520">
            <a:extLst>
              <a:ext uri="{FF2B5EF4-FFF2-40B4-BE49-F238E27FC236}">
                <a16:creationId xmlns:a16="http://schemas.microsoft.com/office/drawing/2014/main" id="{A37BFA2D-F90D-4678-B62A-DD5E19CD464F}"/>
              </a:ext>
            </a:extLst>
          </p:cNvPr>
          <p:cNvGrpSpPr/>
          <p:nvPr/>
        </p:nvGrpSpPr>
        <p:grpSpPr>
          <a:xfrm>
            <a:off x="10200078" y="2093857"/>
            <a:ext cx="245235" cy="359512"/>
            <a:chOff x="1552576" y="2817813"/>
            <a:chExt cx="466725" cy="684213"/>
          </a:xfrm>
          <a:solidFill>
            <a:schemeClr val="accent1"/>
          </a:solidFill>
        </p:grpSpPr>
        <p:sp>
          <p:nvSpPr>
            <p:cNvPr id="198" name="Freeform 411">
              <a:extLst>
                <a:ext uri="{FF2B5EF4-FFF2-40B4-BE49-F238E27FC236}">
                  <a16:creationId xmlns:a16="http://schemas.microsoft.com/office/drawing/2014/main" id="{40E77E39-F205-4468-B9EA-6819955142EE}"/>
                </a:ext>
              </a:extLst>
            </p:cNvPr>
            <p:cNvSpPr>
              <a:spLocks/>
            </p:cNvSpPr>
            <p:nvPr/>
          </p:nvSpPr>
          <p:spPr bwMode="auto">
            <a:xfrm>
              <a:off x="1673226" y="3376613"/>
              <a:ext cx="223838" cy="30163"/>
            </a:xfrm>
            <a:custGeom>
              <a:avLst/>
              <a:gdLst>
                <a:gd name="T0" fmla="*/ 99 w 99"/>
                <a:gd name="T1" fmla="*/ 6 h 13"/>
                <a:gd name="T2" fmla="*/ 93 w 99"/>
                <a:gd name="T3" fmla="*/ 13 h 13"/>
                <a:gd name="T4" fmla="*/ 6 w 99"/>
                <a:gd name="T5" fmla="*/ 13 h 13"/>
                <a:gd name="T6" fmla="*/ 0 w 99"/>
                <a:gd name="T7" fmla="*/ 6 h 13"/>
                <a:gd name="T8" fmla="*/ 6 w 99"/>
                <a:gd name="T9" fmla="*/ 0 h 13"/>
                <a:gd name="T10" fmla="*/ 93 w 99"/>
                <a:gd name="T11" fmla="*/ 0 h 13"/>
                <a:gd name="T12" fmla="*/ 99 w 99"/>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99" h="13">
                  <a:moveTo>
                    <a:pt x="99" y="6"/>
                  </a:moveTo>
                  <a:cubicBezTo>
                    <a:pt x="99" y="10"/>
                    <a:pt x="96" y="13"/>
                    <a:pt x="93" y="13"/>
                  </a:cubicBezTo>
                  <a:cubicBezTo>
                    <a:pt x="6" y="13"/>
                    <a:pt x="6" y="13"/>
                    <a:pt x="6" y="13"/>
                  </a:cubicBezTo>
                  <a:cubicBezTo>
                    <a:pt x="3" y="13"/>
                    <a:pt x="0" y="10"/>
                    <a:pt x="0" y="6"/>
                  </a:cubicBezTo>
                  <a:cubicBezTo>
                    <a:pt x="0" y="3"/>
                    <a:pt x="3" y="0"/>
                    <a:pt x="6" y="0"/>
                  </a:cubicBezTo>
                  <a:cubicBezTo>
                    <a:pt x="93" y="0"/>
                    <a:pt x="93" y="0"/>
                    <a:pt x="93" y="0"/>
                  </a:cubicBezTo>
                  <a:cubicBezTo>
                    <a:pt x="96" y="0"/>
                    <a:pt x="99" y="3"/>
                    <a:pt x="9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199" name="Freeform 412">
              <a:extLst>
                <a:ext uri="{FF2B5EF4-FFF2-40B4-BE49-F238E27FC236}">
                  <a16:creationId xmlns:a16="http://schemas.microsoft.com/office/drawing/2014/main" id="{F3B338EB-9FD4-43C1-A98C-51C25304CA35}"/>
                </a:ext>
              </a:extLst>
            </p:cNvPr>
            <p:cNvSpPr>
              <a:spLocks noEditPoints="1"/>
            </p:cNvSpPr>
            <p:nvPr/>
          </p:nvSpPr>
          <p:spPr bwMode="auto">
            <a:xfrm>
              <a:off x="1552576" y="2817813"/>
              <a:ext cx="466725" cy="547688"/>
            </a:xfrm>
            <a:custGeom>
              <a:avLst/>
              <a:gdLst>
                <a:gd name="T0" fmla="*/ 106 w 207"/>
                <a:gd name="T1" fmla="*/ 0 h 243"/>
                <a:gd name="T2" fmla="*/ 101 w 207"/>
                <a:gd name="T3" fmla="*/ 0 h 243"/>
                <a:gd name="T4" fmla="*/ 4 w 207"/>
                <a:gd name="T5" fmla="*/ 99 h 243"/>
                <a:gd name="T6" fmla="*/ 41 w 207"/>
                <a:gd name="T7" fmla="*/ 192 h 243"/>
                <a:gd name="T8" fmla="*/ 55 w 207"/>
                <a:gd name="T9" fmla="*/ 239 h 243"/>
                <a:gd name="T10" fmla="*/ 55 w 207"/>
                <a:gd name="T11" fmla="*/ 239 h 243"/>
                <a:gd name="T12" fmla="*/ 60 w 207"/>
                <a:gd name="T13" fmla="*/ 243 h 243"/>
                <a:gd name="T14" fmla="*/ 147 w 207"/>
                <a:gd name="T15" fmla="*/ 243 h 243"/>
                <a:gd name="T16" fmla="*/ 152 w 207"/>
                <a:gd name="T17" fmla="*/ 239 h 243"/>
                <a:gd name="T18" fmla="*/ 153 w 207"/>
                <a:gd name="T19" fmla="*/ 239 h 243"/>
                <a:gd name="T20" fmla="*/ 166 w 207"/>
                <a:gd name="T21" fmla="*/ 192 h 243"/>
                <a:gd name="T22" fmla="*/ 204 w 207"/>
                <a:gd name="T23" fmla="*/ 99 h 243"/>
                <a:gd name="T24" fmla="*/ 106 w 207"/>
                <a:gd name="T25" fmla="*/ 0 h 243"/>
                <a:gd name="T26" fmla="*/ 179 w 207"/>
                <a:gd name="T27" fmla="*/ 100 h 243"/>
                <a:gd name="T28" fmla="*/ 151 w 207"/>
                <a:gd name="T29" fmla="*/ 170 h 243"/>
                <a:gd name="T30" fmla="*/ 140 w 207"/>
                <a:gd name="T31" fmla="*/ 213 h 243"/>
                <a:gd name="T32" fmla="*/ 140 w 207"/>
                <a:gd name="T33" fmla="*/ 213 h 243"/>
                <a:gd name="T34" fmla="*/ 136 w 207"/>
                <a:gd name="T35" fmla="*/ 215 h 243"/>
                <a:gd name="T36" fmla="*/ 71 w 207"/>
                <a:gd name="T37" fmla="*/ 215 h 243"/>
                <a:gd name="T38" fmla="*/ 67 w 207"/>
                <a:gd name="T39" fmla="*/ 213 h 243"/>
                <a:gd name="T40" fmla="*/ 67 w 207"/>
                <a:gd name="T41" fmla="*/ 213 h 243"/>
                <a:gd name="T42" fmla="*/ 57 w 207"/>
                <a:gd name="T43" fmla="*/ 170 h 243"/>
                <a:gd name="T44" fmla="*/ 28 w 207"/>
                <a:gd name="T45" fmla="*/ 100 h 243"/>
                <a:gd name="T46" fmla="*/ 102 w 207"/>
                <a:gd name="T47" fmla="*/ 25 h 243"/>
                <a:gd name="T48" fmla="*/ 105 w 207"/>
                <a:gd name="T49" fmla="*/ 25 h 243"/>
                <a:gd name="T50" fmla="*/ 179 w 207"/>
                <a:gd name="T51" fmla="*/ 100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07" h="243">
                  <a:moveTo>
                    <a:pt x="106" y="0"/>
                  </a:moveTo>
                  <a:cubicBezTo>
                    <a:pt x="101" y="0"/>
                    <a:pt x="101" y="0"/>
                    <a:pt x="101" y="0"/>
                  </a:cubicBezTo>
                  <a:cubicBezTo>
                    <a:pt x="37" y="4"/>
                    <a:pt x="0" y="50"/>
                    <a:pt x="4" y="99"/>
                  </a:cubicBezTo>
                  <a:cubicBezTo>
                    <a:pt x="7" y="154"/>
                    <a:pt x="37" y="160"/>
                    <a:pt x="41" y="192"/>
                  </a:cubicBezTo>
                  <a:cubicBezTo>
                    <a:pt x="45" y="225"/>
                    <a:pt x="55" y="239"/>
                    <a:pt x="55" y="239"/>
                  </a:cubicBezTo>
                  <a:cubicBezTo>
                    <a:pt x="55" y="239"/>
                    <a:pt x="55" y="239"/>
                    <a:pt x="55" y="239"/>
                  </a:cubicBezTo>
                  <a:cubicBezTo>
                    <a:pt x="56" y="241"/>
                    <a:pt x="58" y="243"/>
                    <a:pt x="60" y="243"/>
                  </a:cubicBezTo>
                  <a:cubicBezTo>
                    <a:pt x="147" y="243"/>
                    <a:pt x="147" y="243"/>
                    <a:pt x="147" y="243"/>
                  </a:cubicBezTo>
                  <a:cubicBezTo>
                    <a:pt x="149" y="243"/>
                    <a:pt x="151" y="241"/>
                    <a:pt x="152" y="239"/>
                  </a:cubicBezTo>
                  <a:cubicBezTo>
                    <a:pt x="153" y="239"/>
                    <a:pt x="153" y="239"/>
                    <a:pt x="153" y="239"/>
                  </a:cubicBezTo>
                  <a:cubicBezTo>
                    <a:pt x="153" y="239"/>
                    <a:pt x="163" y="225"/>
                    <a:pt x="166" y="192"/>
                  </a:cubicBezTo>
                  <a:cubicBezTo>
                    <a:pt x="170" y="160"/>
                    <a:pt x="200" y="154"/>
                    <a:pt x="204" y="99"/>
                  </a:cubicBezTo>
                  <a:cubicBezTo>
                    <a:pt x="207" y="50"/>
                    <a:pt x="170" y="4"/>
                    <a:pt x="106" y="0"/>
                  </a:cubicBezTo>
                  <a:close/>
                  <a:moveTo>
                    <a:pt x="179" y="100"/>
                  </a:moveTo>
                  <a:cubicBezTo>
                    <a:pt x="176" y="141"/>
                    <a:pt x="154" y="146"/>
                    <a:pt x="151" y="170"/>
                  </a:cubicBezTo>
                  <a:cubicBezTo>
                    <a:pt x="148" y="195"/>
                    <a:pt x="140" y="213"/>
                    <a:pt x="140" y="213"/>
                  </a:cubicBezTo>
                  <a:cubicBezTo>
                    <a:pt x="140" y="213"/>
                    <a:pt x="140" y="213"/>
                    <a:pt x="140" y="213"/>
                  </a:cubicBezTo>
                  <a:cubicBezTo>
                    <a:pt x="139" y="214"/>
                    <a:pt x="138" y="215"/>
                    <a:pt x="136" y="215"/>
                  </a:cubicBezTo>
                  <a:cubicBezTo>
                    <a:pt x="71" y="215"/>
                    <a:pt x="71" y="215"/>
                    <a:pt x="71" y="215"/>
                  </a:cubicBezTo>
                  <a:cubicBezTo>
                    <a:pt x="69" y="215"/>
                    <a:pt x="68" y="214"/>
                    <a:pt x="67" y="213"/>
                  </a:cubicBezTo>
                  <a:cubicBezTo>
                    <a:pt x="67" y="213"/>
                    <a:pt x="67" y="213"/>
                    <a:pt x="67" y="213"/>
                  </a:cubicBezTo>
                  <a:cubicBezTo>
                    <a:pt x="67" y="213"/>
                    <a:pt x="59" y="195"/>
                    <a:pt x="57" y="170"/>
                  </a:cubicBezTo>
                  <a:cubicBezTo>
                    <a:pt x="54" y="146"/>
                    <a:pt x="31" y="141"/>
                    <a:pt x="28" y="100"/>
                  </a:cubicBezTo>
                  <a:cubicBezTo>
                    <a:pt x="26" y="63"/>
                    <a:pt x="54" y="29"/>
                    <a:pt x="102" y="25"/>
                  </a:cubicBezTo>
                  <a:cubicBezTo>
                    <a:pt x="105" y="25"/>
                    <a:pt x="105" y="25"/>
                    <a:pt x="105" y="25"/>
                  </a:cubicBezTo>
                  <a:cubicBezTo>
                    <a:pt x="154" y="29"/>
                    <a:pt x="181" y="63"/>
                    <a:pt x="179"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00" name="Freeform 413">
              <a:extLst>
                <a:ext uri="{FF2B5EF4-FFF2-40B4-BE49-F238E27FC236}">
                  <a16:creationId xmlns:a16="http://schemas.microsoft.com/office/drawing/2014/main" id="{354B97A7-79C5-4972-A82F-73D46EE888B0}"/>
                </a:ext>
              </a:extLst>
            </p:cNvPr>
            <p:cNvSpPr>
              <a:spLocks/>
            </p:cNvSpPr>
            <p:nvPr/>
          </p:nvSpPr>
          <p:spPr bwMode="auto">
            <a:xfrm>
              <a:off x="1673226" y="3417888"/>
              <a:ext cx="223838" cy="26988"/>
            </a:xfrm>
            <a:custGeom>
              <a:avLst/>
              <a:gdLst>
                <a:gd name="T0" fmla="*/ 99 w 99"/>
                <a:gd name="T1" fmla="*/ 6 h 12"/>
                <a:gd name="T2" fmla="*/ 93 w 99"/>
                <a:gd name="T3" fmla="*/ 12 h 12"/>
                <a:gd name="T4" fmla="*/ 6 w 99"/>
                <a:gd name="T5" fmla="*/ 12 h 12"/>
                <a:gd name="T6" fmla="*/ 0 w 99"/>
                <a:gd name="T7" fmla="*/ 6 h 12"/>
                <a:gd name="T8" fmla="*/ 6 w 99"/>
                <a:gd name="T9" fmla="*/ 0 h 12"/>
                <a:gd name="T10" fmla="*/ 93 w 99"/>
                <a:gd name="T11" fmla="*/ 0 h 12"/>
                <a:gd name="T12" fmla="*/ 99 w 99"/>
                <a:gd name="T13" fmla="*/ 6 h 12"/>
              </a:gdLst>
              <a:ahLst/>
              <a:cxnLst>
                <a:cxn ang="0">
                  <a:pos x="T0" y="T1"/>
                </a:cxn>
                <a:cxn ang="0">
                  <a:pos x="T2" y="T3"/>
                </a:cxn>
                <a:cxn ang="0">
                  <a:pos x="T4" y="T5"/>
                </a:cxn>
                <a:cxn ang="0">
                  <a:pos x="T6" y="T7"/>
                </a:cxn>
                <a:cxn ang="0">
                  <a:pos x="T8" y="T9"/>
                </a:cxn>
                <a:cxn ang="0">
                  <a:pos x="T10" y="T11"/>
                </a:cxn>
                <a:cxn ang="0">
                  <a:pos x="T12" y="T13"/>
                </a:cxn>
              </a:cxnLst>
              <a:rect l="0" t="0" r="r" b="b"/>
              <a:pathLst>
                <a:path w="99" h="12">
                  <a:moveTo>
                    <a:pt x="99" y="6"/>
                  </a:moveTo>
                  <a:cubicBezTo>
                    <a:pt x="99" y="10"/>
                    <a:pt x="96" y="12"/>
                    <a:pt x="93" y="12"/>
                  </a:cubicBezTo>
                  <a:cubicBezTo>
                    <a:pt x="6" y="12"/>
                    <a:pt x="6" y="12"/>
                    <a:pt x="6" y="12"/>
                  </a:cubicBezTo>
                  <a:cubicBezTo>
                    <a:pt x="3" y="12"/>
                    <a:pt x="0" y="10"/>
                    <a:pt x="0" y="6"/>
                  </a:cubicBezTo>
                  <a:cubicBezTo>
                    <a:pt x="0" y="3"/>
                    <a:pt x="3" y="0"/>
                    <a:pt x="6" y="0"/>
                  </a:cubicBezTo>
                  <a:cubicBezTo>
                    <a:pt x="93" y="0"/>
                    <a:pt x="93" y="0"/>
                    <a:pt x="93" y="0"/>
                  </a:cubicBezTo>
                  <a:cubicBezTo>
                    <a:pt x="96" y="0"/>
                    <a:pt x="99" y="3"/>
                    <a:pt x="99" y="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01" name="Freeform 414">
              <a:extLst>
                <a:ext uri="{FF2B5EF4-FFF2-40B4-BE49-F238E27FC236}">
                  <a16:creationId xmlns:a16="http://schemas.microsoft.com/office/drawing/2014/main" id="{54F90976-19A2-4BC0-83B3-BA73D826F4E0}"/>
                </a:ext>
              </a:extLst>
            </p:cNvPr>
            <p:cNvSpPr>
              <a:spLocks/>
            </p:cNvSpPr>
            <p:nvPr/>
          </p:nvSpPr>
          <p:spPr bwMode="auto">
            <a:xfrm>
              <a:off x="1693864" y="3459163"/>
              <a:ext cx="176213" cy="42863"/>
            </a:xfrm>
            <a:custGeom>
              <a:avLst/>
              <a:gdLst>
                <a:gd name="T0" fmla="*/ 0 w 78"/>
                <a:gd name="T1" fmla="*/ 0 h 19"/>
                <a:gd name="T2" fmla="*/ 78 w 78"/>
                <a:gd name="T3" fmla="*/ 0 h 19"/>
                <a:gd name="T4" fmla="*/ 38 w 78"/>
                <a:gd name="T5" fmla="*/ 18 h 19"/>
                <a:gd name="T6" fmla="*/ 0 w 78"/>
                <a:gd name="T7" fmla="*/ 0 h 19"/>
              </a:gdLst>
              <a:ahLst/>
              <a:cxnLst>
                <a:cxn ang="0">
                  <a:pos x="T0" y="T1"/>
                </a:cxn>
                <a:cxn ang="0">
                  <a:pos x="T2" y="T3"/>
                </a:cxn>
                <a:cxn ang="0">
                  <a:pos x="T4" y="T5"/>
                </a:cxn>
                <a:cxn ang="0">
                  <a:pos x="T6" y="T7"/>
                </a:cxn>
              </a:cxnLst>
              <a:rect l="0" t="0" r="r" b="b"/>
              <a:pathLst>
                <a:path w="78" h="19">
                  <a:moveTo>
                    <a:pt x="0" y="0"/>
                  </a:moveTo>
                  <a:cubicBezTo>
                    <a:pt x="78" y="0"/>
                    <a:pt x="78" y="0"/>
                    <a:pt x="78" y="0"/>
                  </a:cubicBezTo>
                  <a:cubicBezTo>
                    <a:pt x="78" y="0"/>
                    <a:pt x="72" y="19"/>
                    <a:pt x="38" y="18"/>
                  </a:cubicBezTo>
                  <a:cubicBezTo>
                    <a:pt x="10" y="17"/>
                    <a:pt x="0" y="0"/>
                    <a:pt x="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202" name="TextBox 525">
            <a:extLst>
              <a:ext uri="{FF2B5EF4-FFF2-40B4-BE49-F238E27FC236}">
                <a16:creationId xmlns:a16="http://schemas.microsoft.com/office/drawing/2014/main" id="{87ACDE69-1F14-47BB-AE76-3B27815CA645}"/>
              </a:ext>
            </a:extLst>
          </p:cNvPr>
          <p:cNvSpPr txBox="1"/>
          <p:nvPr/>
        </p:nvSpPr>
        <p:spPr>
          <a:xfrm>
            <a:off x="9696080" y="2470588"/>
            <a:ext cx="1249060" cy="276999"/>
          </a:xfrm>
          <a:prstGeom prst="rect">
            <a:avLst/>
          </a:prstGeom>
          <a:noFill/>
        </p:spPr>
        <p:txBody>
          <a:bodyPr wrap="none" rtlCol="0">
            <a:spAutoFit/>
          </a:bodyPr>
          <a:lstStyle/>
          <a:p>
            <a:r>
              <a:rPr lang="en-GB" sz="12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3" name="Rectangle 526">
            <a:extLst>
              <a:ext uri="{FF2B5EF4-FFF2-40B4-BE49-F238E27FC236}">
                <a16:creationId xmlns:a16="http://schemas.microsoft.com/office/drawing/2014/main" id="{15A517A3-CDCD-44A5-8509-83EFC998153D}"/>
              </a:ext>
            </a:extLst>
          </p:cNvPr>
          <p:cNvSpPr/>
          <p:nvPr/>
        </p:nvSpPr>
        <p:spPr>
          <a:xfrm>
            <a:off x="9322604" y="2675732"/>
            <a:ext cx="2050285" cy="430887"/>
          </a:xfrm>
          <a:prstGeom prst="rect">
            <a:avLst/>
          </a:prstGeom>
        </p:spPr>
        <p:txBody>
          <a:bodyPr wrap="square">
            <a:spAutoFit/>
          </a:bodyPr>
          <a:lstStyle/>
          <a:p>
            <a:pPr algn="ct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04" name="TextBox 532">
            <a:extLst>
              <a:ext uri="{FF2B5EF4-FFF2-40B4-BE49-F238E27FC236}">
                <a16:creationId xmlns:a16="http://schemas.microsoft.com/office/drawing/2014/main" id="{1342E5FD-C75F-428D-9CC9-C5298922C211}"/>
              </a:ext>
            </a:extLst>
          </p:cNvPr>
          <p:cNvSpPr txBox="1"/>
          <p:nvPr/>
        </p:nvSpPr>
        <p:spPr>
          <a:xfrm>
            <a:off x="9665130" y="3688494"/>
            <a:ext cx="1249060" cy="276999"/>
          </a:xfrm>
          <a:prstGeom prst="rect">
            <a:avLst/>
          </a:prstGeom>
          <a:noFill/>
        </p:spPr>
        <p:txBody>
          <a:bodyPr wrap="none" rtlCol="0">
            <a:spAutoFit/>
          </a:bodyPr>
          <a:lstStyle/>
          <a:p>
            <a:r>
              <a:rPr lang="en-GB" sz="1200" b="1" dirty="0">
                <a:solidFill>
                  <a:schemeClr val="accent3"/>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5" name="Rectangle 533">
            <a:extLst>
              <a:ext uri="{FF2B5EF4-FFF2-40B4-BE49-F238E27FC236}">
                <a16:creationId xmlns:a16="http://schemas.microsoft.com/office/drawing/2014/main" id="{3ED58E3A-6548-4058-A474-E492D3D2CEB7}"/>
              </a:ext>
            </a:extLst>
          </p:cNvPr>
          <p:cNvSpPr/>
          <p:nvPr/>
        </p:nvSpPr>
        <p:spPr>
          <a:xfrm>
            <a:off x="9291654" y="3893638"/>
            <a:ext cx="2050285" cy="430887"/>
          </a:xfrm>
          <a:prstGeom prst="rect">
            <a:avLst/>
          </a:prstGeom>
        </p:spPr>
        <p:txBody>
          <a:bodyPr wrap="square">
            <a:spAutoFit/>
          </a:bodyPr>
          <a:lstStyle/>
          <a:p>
            <a:pPr algn="ct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06" name="TextBox 539">
            <a:extLst>
              <a:ext uri="{FF2B5EF4-FFF2-40B4-BE49-F238E27FC236}">
                <a16:creationId xmlns:a16="http://schemas.microsoft.com/office/drawing/2014/main" id="{4B1E6D8C-B554-4E5F-84DB-94D9DC3DAE0E}"/>
              </a:ext>
            </a:extLst>
          </p:cNvPr>
          <p:cNvSpPr txBox="1"/>
          <p:nvPr/>
        </p:nvSpPr>
        <p:spPr>
          <a:xfrm>
            <a:off x="9650496" y="4891412"/>
            <a:ext cx="1249060" cy="276999"/>
          </a:xfrm>
          <a:prstGeom prst="rect">
            <a:avLst/>
          </a:prstGeom>
          <a:noFill/>
        </p:spPr>
        <p:txBody>
          <a:bodyPr wrap="none" rtlCol="0">
            <a:spAutoFit/>
          </a:bodyPr>
          <a:lstStyle/>
          <a:p>
            <a:r>
              <a:rPr lang="en-GB" sz="1200" b="1" dirty="0">
                <a:solidFill>
                  <a:schemeClr val="accent4"/>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07" name="Rectangle 540">
            <a:extLst>
              <a:ext uri="{FF2B5EF4-FFF2-40B4-BE49-F238E27FC236}">
                <a16:creationId xmlns:a16="http://schemas.microsoft.com/office/drawing/2014/main" id="{46C27720-A15F-4778-8804-A2F403F94C31}"/>
              </a:ext>
            </a:extLst>
          </p:cNvPr>
          <p:cNvSpPr/>
          <p:nvPr/>
        </p:nvSpPr>
        <p:spPr>
          <a:xfrm>
            <a:off x="9277020" y="5096556"/>
            <a:ext cx="2050285" cy="430887"/>
          </a:xfrm>
          <a:prstGeom prst="rect">
            <a:avLst/>
          </a:prstGeom>
        </p:spPr>
        <p:txBody>
          <a:bodyPr wrap="square">
            <a:spAutoFit/>
          </a:bodyPr>
          <a:lstStyle/>
          <a:p>
            <a:pPr algn="ct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5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grpSp>
        <p:nvGrpSpPr>
          <p:cNvPr id="208" name="Group 541">
            <a:extLst>
              <a:ext uri="{FF2B5EF4-FFF2-40B4-BE49-F238E27FC236}">
                <a16:creationId xmlns:a16="http://schemas.microsoft.com/office/drawing/2014/main" id="{63A1D6A0-451A-4156-93E5-D88E8E2B0757}"/>
              </a:ext>
            </a:extLst>
          </p:cNvPr>
          <p:cNvGrpSpPr/>
          <p:nvPr/>
        </p:nvGrpSpPr>
        <p:grpSpPr>
          <a:xfrm>
            <a:off x="10087854" y="3354480"/>
            <a:ext cx="372923" cy="299938"/>
            <a:chOff x="1500189" y="5286376"/>
            <a:chExt cx="592138" cy="476250"/>
          </a:xfrm>
          <a:solidFill>
            <a:schemeClr val="accent3"/>
          </a:solidFill>
        </p:grpSpPr>
        <p:sp>
          <p:nvSpPr>
            <p:cNvPr id="209" name="Freeform 403">
              <a:extLst>
                <a:ext uri="{FF2B5EF4-FFF2-40B4-BE49-F238E27FC236}">
                  <a16:creationId xmlns:a16="http://schemas.microsoft.com/office/drawing/2014/main" id="{501DF208-FC87-4BE2-984D-DC340E3901BA}"/>
                </a:ext>
              </a:extLst>
            </p:cNvPr>
            <p:cNvSpPr>
              <a:spLocks/>
            </p:cNvSpPr>
            <p:nvPr/>
          </p:nvSpPr>
          <p:spPr bwMode="auto">
            <a:xfrm>
              <a:off x="1500189" y="5286376"/>
              <a:ext cx="592138" cy="241300"/>
            </a:xfrm>
            <a:custGeom>
              <a:avLst/>
              <a:gdLst>
                <a:gd name="T0" fmla="*/ 373 w 373"/>
                <a:gd name="T1" fmla="*/ 78 h 152"/>
                <a:gd name="T2" fmla="*/ 186 w 373"/>
                <a:gd name="T3" fmla="*/ 152 h 152"/>
                <a:gd name="T4" fmla="*/ 0 w 373"/>
                <a:gd name="T5" fmla="*/ 81 h 152"/>
                <a:gd name="T6" fmla="*/ 185 w 373"/>
                <a:gd name="T7" fmla="*/ 0 h 152"/>
                <a:gd name="T8" fmla="*/ 373 w 373"/>
                <a:gd name="T9" fmla="*/ 78 h 152"/>
              </a:gdLst>
              <a:ahLst/>
              <a:cxnLst>
                <a:cxn ang="0">
                  <a:pos x="T0" y="T1"/>
                </a:cxn>
                <a:cxn ang="0">
                  <a:pos x="T2" y="T3"/>
                </a:cxn>
                <a:cxn ang="0">
                  <a:pos x="T4" y="T5"/>
                </a:cxn>
                <a:cxn ang="0">
                  <a:pos x="T6" y="T7"/>
                </a:cxn>
                <a:cxn ang="0">
                  <a:pos x="T8" y="T9"/>
                </a:cxn>
              </a:cxnLst>
              <a:rect l="0" t="0" r="r" b="b"/>
              <a:pathLst>
                <a:path w="373" h="152">
                  <a:moveTo>
                    <a:pt x="373" y="78"/>
                  </a:moveTo>
                  <a:lnTo>
                    <a:pt x="186" y="152"/>
                  </a:lnTo>
                  <a:lnTo>
                    <a:pt x="0" y="81"/>
                  </a:lnTo>
                  <a:lnTo>
                    <a:pt x="185" y="0"/>
                  </a:lnTo>
                  <a:lnTo>
                    <a:pt x="373" y="7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0" name="Freeform 404">
              <a:extLst>
                <a:ext uri="{FF2B5EF4-FFF2-40B4-BE49-F238E27FC236}">
                  <a16:creationId xmlns:a16="http://schemas.microsoft.com/office/drawing/2014/main" id="{D3910606-607D-4687-B68A-ACB4DA202AC2}"/>
                </a:ext>
              </a:extLst>
            </p:cNvPr>
            <p:cNvSpPr>
              <a:spLocks/>
            </p:cNvSpPr>
            <p:nvPr/>
          </p:nvSpPr>
          <p:spPr bwMode="auto">
            <a:xfrm>
              <a:off x="1584326" y="5462588"/>
              <a:ext cx="428625" cy="300038"/>
            </a:xfrm>
            <a:custGeom>
              <a:avLst/>
              <a:gdLst>
                <a:gd name="T0" fmla="*/ 190 w 190"/>
                <a:gd name="T1" fmla="*/ 100 h 133"/>
                <a:gd name="T2" fmla="*/ 190 w 190"/>
                <a:gd name="T3" fmla="*/ 0 h 133"/>
                <a:gd name="T4" fmla="*/ 94 w 190"/>
                <a:gd name="T5" fmla="*/ 39 h 133"/>
                <a:gd name="T6" fmla="*/ 0 w 190"/>
                <a:gd name="T7" fmla="*/ 3 h 133"/>
                <a:gd name="T8" fmla="*/ 0 w 190"/>
                <a:gd name="T9" fmla="*/ 100 h 133"/>
                <a:gd name="T10" fmla="*/ 190 w 190"/>
                <a:gd name="T11" fmla="*/ 100 h 133"/>
              </a:gdLst>
              <a:ahLst/>
              <a:cxnLst>
                <a:cxn ang="0">
                  <a:pos x="T0" y="T1"/>
                </a:cxn>
                <a:cxn ang="0">
                  <a:pos x="T2" y="T3"/>
                </a:cxn>
                <a:cxn ang="0">
                  <a:pos x="T4" y="T5"/>
                </a:cxn>
                <a:cxn ang="0">
                  <a:pos x="T6" y="T7"/>
                </a:cxn>
                <a:cxn ang="0">
                  <a:pos x="T8" y="T9"/>
                </a:cxn>
                <a:cxn ang="0">
                  <a:pos x="T10" y="T11"/>
                </a:cxn>
              </a:cxnLst>
              <a:rect l="0" t="0" r="r" b="b"/>
              <a:pathLst>
                <a:path w="190" h="133">
                  <a:moveTo>
                    <a:pt x="190" y="100"/>
                  </a:moveTo>
                  <a:cubicBezTo>
                    <a:pt x="190" y="0"/>
                    <a:pt x="190" y="0"/>
                    <a:pt x="190" y="0"/>
                  </a:cubicBezTo>
                  <a:cubicBezTo>
                    <a:pt x="94" y="39"/>
                    <a:pt x="94" y="39"/>
                    <a:pt x="94" y="39"/>
                  </a:cubicBezTo>
                  <a:cubicBezTo>
                    <a:pt x="0" y="3"/>
                    <a:pt x="0" y="3"/>
                    <a:pt x="0" y="3"/>
                  </a:cubicBezTo>
                  <a:cubicBezTo>
                    <a:pt x="0" y="100"/>
                    <a:pt x="0" y="100"/>
                    <a:pt x="0" y="100"/>
                  </a:cubicBezTo>
                  <a:cubicBezTo>
                    <a:pt x="0" y="100"/>
                    <a:pt x="83" y="133"/>
                    <a:pt x="190" y="10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1" name="Freeform 405">
              <a:extLst>
                <a:ext uri="{FF2B5EF4-FFF2-40B4-BE49-F238E27FC236}">
                  <a16:creationId xmlns:a16="http://schemas.microsoft.com/office/drawing/2014/main" id="{00FA5EF3-94CC-453C-8A1E-42CBBAE12933}"/>
                </a:ext>
              </a:extLst>
            </p:cNvPr>
            <p:cNvSpPr>
              <a:spLocks/>
            </p:cNvSpPr>
            <p:nvPr/>
          </p:nvSpPr>
          <p:spPr bwMode="auto">
            <a:xfrm>
              <a:off x="2044701" y="5411788"/>
              <a:ext cx="12700" cy="160338"/>
            </a:xfrm>
            <a:custGeom>
              <a:avLst/>
              <a:gdLst>
                <a:gd name="T0" fmla="*/ 6 w 6"/>
                <a:gd name="T1" fmla="*/ 68 h 71"/>
                <a:gd name="T2" fmla="*/ 3 w 6"/>
                <a:gd name="T3" fmla="*/ 71 h 71"/>
                <a:gd name="T4" fmla="*/ 0 w 6"/>
                <a:gd name="T5" fmla="*/ 68 h 71"/>
                <a:gd name="T6" fmla="*/ 0 w 6"/>
                <a:gd name="T7" fmla="*/ 3 h 71"/>
                <a:gd name="T8" fmla="*/ 3 w 6"/>
                <a:gd name="T9" fmla="*/ 0 h 71"/>
                <a:gd name="T10" fmla="*/ 6 w 6"/>
                <a:gd name="T11" fmla="*/ 3 h 71"/>
                <a:gd name="T12" fmla="*/ 6 w 6"/>
                <a:gd name="T13" fmla="*/ 68 h 71"/>
              </a:gdLst>
              <a:ahLst/>
              <a:cxnLst>
                <a:cxn ang="0">
                  <a:pos x="T0" y="T1"/>
                </a:cxn>
                <a:cxn ang="0">
                  <a:pos x="T2" y="T3"/>
                </a:cxn>
                <a:cxn ang="0">
                  <a:pos x="T4" y="T5"/>
                </a:cxn>
                <a:cxn ang="0">
                  <a:pos x="T6" y="T7"/>
                </a:cxn>
                <a:cxn ang="0">
                  <a:pos x="T8" y="T9"/>
                </a:cxn>
                <a:cxn ang="0">
                  <a:pos x="T10" y="T11"/>
                </a:cxn>
                <a:cxn ang="0">
                  <a:pos x="T12" y="T13"/>
                </a:cxn>
              </a:cxnLst>
              <a:rect l="0" t="0" r="r" b="b"/>
              <a:pathLst>
                <a:path w="6" h="71">
                  <a:moveTo>
                    <a:pt x="6" y="68"/>
                  </a:moveTo>
                  <a:cubicBezTo>
                    <a:pt x="6" y="70"/>
                    <a:pt x="5" y="71"/>
                    <a:pt x="3" y="71"/>
                  </a:cubicBezTo>
                  <a:cubicBezTo>
                    <a:pt x="1" y="71"/>
                    <a:pt x="0" y="70"/>
                    <a:pt x="0" y="68"/>
                  </a:cubicBezTo>
                  <a:cubicBezTo>
                    <a:pt x="0" y="3"/>
                    <a:pt x="0" y="3"/>
                    <a:pt x="0" y="3"/>
                  </a:cubicBezTo>
                  <a:cubicBezTo>
                    <a:pt x="0" y="1"/>
                    <a:pt x="1" y="0"/>
                    <a:pt x="3" y="0"/>
                  </a:cubicBezTo>
                  <a:cubicBezTo>
                    <a:pt x="5" y="0"/>
                    <a:pt x="6" y="1"/>
                    <a:pt x="6" y="3"/>
                  </a:cubicBezTo>
                  <a:lnTo>
                    <a:pt x="6" y="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2" name="Oval 407">
              <a:extLst>
                <a:ext uri="{FF2B5EF4-FFF2-40B4-BE49-F238E27FC236}">
                  <a16:creationId xmlns:a16="http://schemas.microsoft.com/office/drawing/2014/main" id="{79F39756-0EB6-4CB6-8030-739B143E0E92}"/>
                </a:ext>
              </a:extLst>
            </p:cNvPr>
            <p:cNvSpPr>
              <a:spLocks noChangeArrowheads="1"/>
            </p:cNvSpPr>
            <p:nvPr/>
          </p:nvSpPr>
          <p:spPr bwMode="auto">
            <a:xfrm>
              <a:off x="2028826" y="5549901"/>
              <a:ext cx="44450" cy="42863"/>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3" name="Freeform 408">
              <a:extLst>
                <a:ext uri="{FF2B5EF4-FFF2-40B4-BE49-F238E27FC236}">
                  <a16:creationId xmlns:a16="http://schemas.microsoft.com/office/drawing/2014/main" id="{3C4FF09B-BA1E-49D1-AC5E-FE4BA92CA9E2}"/>
                </a:ext>
              </a:extLst>
            </p:cNvPr>
            <p:cNvSpPr>
              <a:spLocks/>
            </p:cNvSpPr>
            <p:nvPr/>
          </p:nvSpPr>
          <p:spPr bwMode="auto">
            <a:xfrm>
              <a:off x="2035176" y="5581651"/>
              <a:ext cx="6350" cy="80963"/>
            </a:xfrm>
            <a:custGeom>
              <a:avLst/>
              <a:gdLst>
                <a:gd name="T0" fmla="*/ 3 w 3"/>
                <a:gd name="T1" fmla="*/ 34 h 36"/>
                <a:gd name="T2" fmla="*/ 2 w 3"/>
                <a:gd name="T3" fmla="*/ 36 h 36"/>
                <a:gd name="T4" fmla="*/ 0 w 3"/>
                <a:gd name="T5" fmla="*/ 34 h 36"/>
                <a:gd name="T6" fmla="*/ 0 w 3"/>
                <a:gd name="T7" fmla="*/ 2 h 36"/>
                <a:gd name="T8" fmla="*/ 2 w 3"/>
                <a:gd name="T9" fmla="*/ 0 h 36"/>
                <a:gd name="T10" fmla="*/ 3 w 3"/>
                <a:gd name="T11" fmla="*/ 2 h 36"/>
                <a:gd name="T12" fmla="*/ 3 w 3"/>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 h="36">
                  <a:moveTo>
                    <a:pt x="3" y="34"/>
                  </a:moveTo>
                  <a:cubicBezTo>
                    <a:pt x="3" y="35"/>
                    <a:pt x="3" y="36"/>
                    <a:pt x="2" y="36"/>
                  </a:cubicBezTo>
                  <a:cubicBezTo>
                    <a:pt x="1" y="36"/>
                    <a:pt x="0" y="35"/>
                    <a:pt x="0" y="34"/>
                  </a:cubicBezTo>
                  <a:cubicBezTo>
                    <a:pt x="0" y="2"/>
                    <a:pt x="0" y="2"/>
                    <a:pt x="0" y="2"/>
                  </a:cubicBezTo>
                  <a:cubicBezTo>
                    <a:pt x="0" y="1"/>
                    <a:pt x="1" y="0"/>
                    <a:pt x="2" y="0"/>
                  </a:cubicBezTo>
                  <a:cubicBezTo>
                    <a:pt x="3" y="0"/>
                    <a:pt x="3" y="1"/>
                    <a:pt x="3" y="2"/>
                  </a:cubicBezTo>
                  <a:lnTo>
                    <a:pt x="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4" name="Freeform 409">
              <a:extLst>
                <a:ext uri="{FF2B5EF4-FFF2-40B4-BE49-F238E27FC236}">
                  <a16:creationId xmlns:a16="http://schemas.microsoft.com/office/drawing/2014/main" id="{E506CF3E-E709-4D7D-8535-5F510F906F04}"/>
                </a:ext>
              </a:extLst>
            </p:cNvPr>
            <p:cNvSpPr>
              <a:spLocks/>
            </p:cNvSpPr>
            <p:nvPr/>
          </p:nvSpPr>
          <p:spPr bwMode="auto">
            <a:xfrm>
              <a:off x="2046289" y="5581651"/>
              <a:ext cx="6350" cy="80963"/>
            </a:xfrm>
            <a:custGeom>
              <a:avLst/>
              <a:gdLst>
                <a:gd name="T0" fmla="*/ 3 w 3"/>
                <a:gd name="T1" fmla="*/ 34 h 36"/>
                <a:gd name="T2" fmla="*/ 2 w 3"/>
                <a:gd name="T3" fmla="*/ 36 h 36"/>
                <a:gd name="T4" fmla="*/ 0 w 3"/>
                <a:gd name="T5" fmla="*/ 34 h 36"/>
                <a:gd name="T6" fmla="*/ 0 w 3"/>
                <a:gd name="T7" fmla="*/ 2 h 36"/>
                <a:gd name="T8" fmla="*/ 2 w 3"/>
                <a:gd name="T9" fmla="*/ 0 h 36"/>
                <a:gd name="T10" fmla="*/ 3 w 3"/>
                <a:gd name="T11" fmla="*/ 2 h 36"/>
                <a:gd name="T12" fmla="*/ 3 w 3"/>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 h="36">
                  <a:moveTo>
                    <a:pt x="3" y="34"/>
                  </a:moveTo>
                  <a:cubicBezTo>
                    <a:pt x="3" y="35"/>
                    <a:pt x="3" y="36"/>
                    <a:pt x="2" y="36"/>
                  </a:cubicBezTo>
                  <a:cubicBezTo>
                    <a:pt x="1" y="36"/>
                    <a:pt x="0" y="35"/>
                    <a:pt x="0" y="34"/>
                  </a:cubicBezTo>
                  <a:cubicBezTo>
                    <a:pt x="0" y="2"/>
                    <a:pt x="0" y="2"/>
                    <a:pt x="0" y="2"/>
                  </a:cubicBezTo>
                  <a:cubicBezTo>
                    <a:pt x="0" y="1"/>
                    <a:pt x="1" y="0"/>
                    <a:pt x="2" y="0"/>
                  </a:cubicBezTo>
                  <a:cubicBezTo>
                    <a:pt x="3" y="0"/>
                    <a:pt x="3" y="1"/>
                    <a:pt x="3" y="2"/>
                  </a:cubicBezTo>
                  <a:lnTo>
                    <a:pt x="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5" name="Freeform 410">
              <a:extLst>
                <a:ext uri="{FF2B5EF4-FFF2-40B4-BE49-F238E27FC236}">
                  <a16:creationId xmlns:a16="http://schemas.microsoft.com/office/drawing/2014/main" id="{DD7A4183-6151-47E5-A507-60B24B87CCF1}"/>
                </a:ext>
              </a:extLst>
            </p:cNvPr>
            <p:cNvSpPr>
              <a:spLocks/>
            </p:cNvSpPr>
            <p:nvPr/>
          </p:nvSpPr>
          <p:spPr bwMode="auto">
            <a:xfrm>
              <a:off x="2060576" y="5581651"/>
              <a:ext cx="6350" cy="80963"/>
            </a:xfrm>
            <a:custGeom>
              <a:avLst/>
              <a:gdLst>
                <a:gd name="T0" fmla="*/ 3 w 3"/>
                <a:gd name="T1" fmla="*/ 34 h 36"/>
                <a:gd name="T2" fmla="*/ 2 w 3"/>
                <a:gd name="T3" fmla="*/ 36 h 36"/>
                <a:gd name="T4" fmla="*/ 0 w 3"/>
                <a:gd name="T5" fmla="*/ 34 h 36"/>
                <a:gd name="T6" fmla="*/ 0 w 3"/>
                <a:gd name="T7" fmla="*/ 2 h 36"/>
                <a:gd name="T8" fmla="*/ 2 w 3"/>
                <a:gd name="T9" fmla="*/ 0 h 36"/>
                <a:gd name="T10" fmla="*/ 3 w 3"/>
                <a:gd name="T11" fmla="*/ 2 h 36"/>
                <a:gd name="T12" fmla="*/ 3 w 3"/>
                <a:gd name="T13" fmla="*/ 34 h 36"/>
              </a:gdLst>
              <a:ahLst/>
              <a:cxnLst>
                <a:cxn ang="0">
                  <a:pos x="T0" y="T1"/>
                </a:cxn>
                <a:cxn ang="0">
                  <a:pos x="T2" y="T3"/>
                </a:cxn>
                <a:cxn ang="0">
                  <a:pos x="T4" y="T5"/>
                </a:cxn>
                <a:cxn ang="0">
                  <a:pos x="T6" y="T7"/>
                </a:cxn>
                <a:cxn ang="0">
                  <a:pos x="T8" y="T9"/>
                </a:cxn>
                <a:cxn ang="0">
                  <a:pos x="T10" y="T11"/>
                </a:cxn>
                <a:cxn ang="0">
                  <a:pos x="T12" y="T13"/>
                </a:cxn>
              </a:cxnLst>
              <a:rect l="0" t="0" r="r" b="b"/>
              <a:pathLst>
                <a:path w="3" h="36">
                  <a:moveTo>
                    <a:pt x="3" y="34"/>
                  </a:moveTo>
                  <a:cubicBezTo>
                    <a:pt x="3" y="35"/>
                    <a:pt x="2" y="36"/>
                    <a:pt x="2" y="36"/>
                  </a:cubicBezTo>
                  <a:cubicBezTo>
                    <a:pt x="1" y="36"/>
                    <a:pt x="0" y="35"/>
                    <a:pt x="0" y="34"/>
                  </a:cubicBezTo>
                  <a:cubicBezTo>
                    <a:pt x="0" y="2"/>
                    <a:pt x="0" y="2"/>
                    <a:pt x="0" y="2"/>
                  </a:cubicBezTo>
                  <a:cubicBezTo>
                    <a:pt x="0" y="1"/>
                    <a:pt x="1" y="0"/>
                    <a:pt x="2" y="0"/>
                  </a:cubicBezTo>
                  <a:cubicBezTo>
                    <a:pt x="2" y="0"/>
                    <a:pt x="3" y="1"/>
                    <a:pt x="3" y="2"/>
                  </a:cubicBezTo>
                  <a:lnTo>
                    <a:pt x="3" y="34"/>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216" name="Freeform 549">
            <a:extLst>
              <a:ext uri="{FF2B5EF4-FFF2-40B4-BE49-F238E27FC236}">
                <a16:creationId xmlns:a16="http://schemas.microsoft.com/office/drawing/2014/main" id="{FC9D7440-38FF-493C-B36F-189AD8F8E08D}"/>
              </a:ext>
            </a:extLst>
          </p:cNvPr>
          <p:cNvSpPr>
            <a:spLocks/>
          </p:cNvSpPr>
          <p:nvPr/>
        </p:nvSpPr>
        <p:spPr bwMode="auto">
          <a:xfrm>
            <a:off x="10156385" y="4518972"/>
            <a:ext cx="224700" cy="317193"/>
          </a:xfrm>
          <a:custGeom>
            <a:avLst/>
            <a:gdLst>
              <a:gd name="connsiteX0" fmla="*/ 128730 w 377426"/>
              <a:gd name="connsiteY0" fmla="*/ 0 h 532786"/>
              <a:gd name="connsiteX1" fmla="*/ 257033 w 377426"/>
              <a:gd name="connsiteY1" fmla="*/ 0 h 532786"/>
              <a:gd name="connsiteX2" fmla="*/ 268288 w 377426"/>
              <a:gd name="connsiteY2" fmla="*/ 11113 h 532786"/>
              <a:gd name="connsiteX3" fmla="*/ 257033 w 377426"/>
              <a:gd name="connsiteY3" fmla="*/ 22225 h 532786"/>
              <a:gd name="connsiteX4" fmla="*/ 253104 w 377426"/>
              <a:gd name="connsiteY4" fmla="*/ 22225 h 532786"/>
              <a:gd name="connsiteX5" fmla="*/ 253104 w 377426"/>
              <a:gd name="connsiteY5" fmla="*/ 58225 h 532786"/>
              <a:gd name="connsiteX6" fmla="*/ 253104 w 377426"/>
              <a:gd name="connsiteY6" fmla="*/ 150620 h 532786"/>
              <a:gd name="connsiteX7" fmla="*/ 377396 w 377426"/>
              <a:gd name="connsiteY7" fmla="*/ 471681 h 532786"/>
              <a:gd name="connsiteX8" fmla="*/ 194347 w 377426"/>
              <a:gd name="connsiteY8" fmla="*/ 532727 h 532786"/>
              <a:gd name="connsiteX9" fmla="*/ 0 w 377426"/>
              <a:gd name="connsiteY9" fmla="*/ 469420 h 532786"/>
              <a:gd name="connsiteX10" fmla="*/ 131072 w 377426"/>
              <a:gd name="connsiteY10" fmla="*/ 150620 h 532786"/>
              <a:gd name="connsiteX11" fmla="*/ 131072 w 377426"/>
              <a:gd name="connsiteY11" fmla="*/ 29940 h 532786"/>
              <a:gd name="connsiteX12" fmla="*/ 131072 w 377426"/>
              <a:gd name="connsiteY12" fmla="*/ 22225 h 532786"/>
              <a:gd name="connsiteX13" fmla="*/ 130735 w 377426"/>
              <a:gd name="connsiteY13" fmla="*/ 22225 h 532786"/>
              <a:gd name="connsiteX14" fmla="*/ 128730 w 377426"/>
              <a:gd name="connsiteY14" fmla="*/ 22225 h 532786"/>
              <a:gd name="connsiteX15" fmla="*/ 117475 w 377426"/>
              <a:gd name="connsiteY15" fmla="*/ 11113 h 532786"/>
              <a:gd name="connsiteX16" fmla="*/ 128730 w 377426"/>
              <a:gd name="connsiteY16" fmla="*/ 0 h 532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77426" h="532786">
                <a:moveTo>
                  <a:pt x="128730" y="0"/>
                </a:moveTo>
                <a:cubicBezTo>
                  <a:pt x="257033" y="0"/>
                  <a:pt x="257033" y="0"/>
                  <a:pt x="257033" y="0"/>
                </a:cubicBezTo>
                <a:cubicBezTo>
                  <a:pt x="263786" y="0"/>
                  <a:pt x="268288" y="4445"/>
                  <a:pt x="268288" y="11113"/>
                </a:cubicBezTo>
                <a:cubicBezTo>
                  <a:pt x="268288" y="17780"/>
                  <a:pt x="263786" y="22225"/>
                  <a:pt x="257033" y="22225"/>
                </a:cubicBezTo>
                <a:lnTo>
                  <a:pt x="253104" y="22225"/>
                </a:lnTo>
                <a:lnTo>
                  <a:pt x="253104" y="58225"/>
                </a:lnTo>
                <a:cubicBezTo>
                  <a:pt x="253104" y="150620"/>
                  <a:pt x="253104" y="150620"/>
                  <a:pt x="253104" y="150620"/>
                </a:cubicBezTo>
                <a:lnTo>
                  <a:pt x="377396" y="471681"/>
                </a:lnTo>
                <a:cubicBezTo>
                  <a:pt x="377396" y="471681"/>
                  <a:pt x="384175" y="534988"/>
                  <a:pt x="194347" y="532727"/>
                </a:cubicBezTo>
                <a:cubicBezTo>
                  <a:pt x="4520" y="530466"/>
                  <a:pt x="2260" y="489768"/>
                  <a:pt x="0" y="469420"/>
                </a:cubicBezTo>
                <a:cubicBezTo>
                  <a:pt x="131072" y="150620"/>
                  <a:pt x="131072" y="150620"/>
                  <a:pt x="131072" y="150620"/>
                </a:cubicBezTo>
                <a:cubicBezTo>
                  <a:pt x="131072" y="81660"/>
                  <a:pt x="131072" y="47180"/>
                  <a:pt x="131072" y="29940"/>
                </a:cubicBezTo>
                <a:lnTo>
                  <a:pt x="131072" y="22225"/>
                </a:lnTo>
                <a:lnTo>
                  <a:pt x="130735" y="22225"/>
                </a:lnTo>
                <a:cubicBezTo>
                  <a:pt x="128730" y="22225"/>
                  <a:pt x="128730" y="22225"/>
                  <a:pt x="128730" y="22225"/>
                </a:cubicBezTo>
                <a:cubicBezTo>
                  <a:pt x="121977" y="22225"/>
                  <a:pt x="117475" y="17780"/>
                  <a:pt x="117475" y="11113"/>
                </a:cubicBezTo>
                <a:cubicBezTo>
                  <a:pt x="117475" y="4445"/>
                  <a:pt x="121977" y="0"/>
                  <a:pt x="128730"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Tree>
    <p:extLst>
      <p:ext uri="{BB962C8B-B14F-4D97-AF65-F5344CB8AC3E}">
        <p14:creationId xmlns:p14="http://schemas.microsoft.com/office/powerpoint/2010/main" val="2319772356"/>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afterEffect">
                                  <p:stCondLst>
                                    <p:cond delay="0"/>
                                  </p:stCondLst>
                                  <p:childTnLst>
                                    <p:set>
                                      <p:cBhvr>
                                        <p:cTn id="6" dur="1" fill="hold">
                                          <p:stCondLst>
                                            <p:cond delay="0"/>
                                          </p:stCondLst>
                                        </p:cTn>
                                        <p:tgtEl>
                                          <p:spTgt spid="113"/>
                                        </p:tgtEl>
                                        <p:attrNameLst>
                                          <p:attrName>style.visibility</p:attrName>
                                        </p:attrNameLst>
                                      </p:cBhvr>
                                      <p:to>
                                        <p:strVal val="visible"/>
                                      </p:to>
                                    </p:set>
                                    <p:animEffect transition="in" filter="fade">
                                      <p:cBhvr>
                                        <p:cTn id="7" dur="500"/>
                                        <p:tgtEl>
                                          <p:spTgt spid="113"/>
                                        </p:tgtEl>
                                      </p:cBhvr>
                                    </p:animEffect>
                                    <p:anim calcmode="lin" valueType="num">
                                      <p:cBhvr>
                                        <p:cTn id="8" dur="500" fill="hold"/>
                                        <p:tgtEl>
                                          <p:spTgt spid="113"/>
                                        </p:tgtEl>
                                        <p:attrNameLst>
                                          <p:attrName>ppt_x</p:attrName>
                                        </p:attrNameLst>
                                      </p:cBhvr>
                                      <p:tavLst>
                                        <p:tav tm="0">
                                          <p:val>
                                            <p:strVal val="#ppt_x"/>
                                          </p:val>
                                        </p:tav>
                                        <p:tav tm="100000">
                                          <p:val>
                                            <p:strVal val="#ppt_x"/>
                                          </p:val>
                                        </p:tav>
                                      </p:tavLst>
                                    </p:anim>
                                    <p:anim calcmode="lin" valueType="num">
                                      <p:cBhvr>
                                        <p:cTn id="9" dur="500" fill="hold"/>
                                        <p:tgtEl>
                                          <p:spTgt spid="113"/>
                                        </p:tgtEl>
                                        <p:attrNameLst>
                                          <p:attrName>ppt_y</p:attrName>
                                        </p:attrNameLst>
                                      </p:cBhvr>
                                      <p:tavLst>
                                        <p:tav tm="0">
                                          <p:val>
                                            <p:strVal val="#ppt_y+.1"/>
                                          </p:val>
                                        </p:tav>
                                        <p:tav tm="100000">
                                          <p:val>
                                            <p:strVal val="#ppt_y"/>
                                          </p:val>
                                        </p:tav>
                                      </p:tavLst>
                                    </p:anim>
                                  </p:childTnLst>
                                </p:cTn>
                              </p:par>
                            </p:childTnLst>
                          </p:cTn>
                        </p:par>
                        <p:par>
                          <p:cTn id="10" fill="hold">
                            <p:stCondLst>
                              <p:cond delay="500"/>
                            </p:stCondLst>
                            <p:childTnLst>
                              <p:par>
                                <p:cTn id="11" presetID="22" presetClass="entr" presetSubtype="2" fill="hold" nodeType="afterEffect">
                                  <p:stCondLst>
                                    <p:cond delay="0"/>
                                  </p:stCondLst>
                                  <p:childTnLst>
                                    <p:set>
                                      <p:cBhvr>
                                        <p:cTn id="12" dur="1" fill="hold">
                                          <p:stCondLst>
                                            <p:cond delay="0"/>
                                          </p:stCondLst>
                                        </p:cTn>
                                        <p:tgtEl>
                                          <p:spTgt spid="79"/>
                                        </p:tgtEl>
                                        <p:attrNameLst>
                                          <p:attrName>style.visibility</p:attrName>
                                        </p:attrNameLst>
                                      </p:cBhvr>
                                      <p:to>
                                        <p:strVal val="visible"/>
                                      </p:to>
                                    </p:set>
                                    <p:animEffect transition="in" filter="wipe(right)">
                                      <p:cBhvr>
                                        <p:cTn id="13" dur="500"/>
                                        <p:tgtEl>
                                          <p:spTgt spid="79"/>
                                        </p:tgtEl>
                                      </p:cBhvr>
                                    </p:animEffect>
                                  </p:childTnLst>
                                </p:cTn>
                              </p:par>
                            </p:childTnLst>
                          </p:cTn>
                        </p:par>
                        <p:par>
                          <p:cTn id="14" fill="hold">
                            <p:stCondLst>
                              <p:cond delay="1000"/>
                            </p:stCondLst>
                            <p:childTnLst>
                              <p:par>
                                <p:cTn id="15" presetID="22" presetClass="entr" presetSubtype="2" fill="hold" nodeType="afterEffect">
                                  <p:stCondLst>
                                    <p:cond delay="0"/>
                                  </p:stCondLst>
                                  <p:childTnLst>
                                    <p:set>
                                      <p:cBhvr>
                                        <p:cTn id="16" dur="1" fill="hold">
                                          <p:stCondLst>
                                            <p:cond delay="0"/>
                                          </p:stCondLst>
                                        </p:cTn>
                                        <p:tgtEl>
                                          <p:spTgt spid="83"/>
                                        </p:tgtEl>
                                        <p:attrNameLst>
                                          <p:attrName>style.visibility</p:attrName>
                                        </p:attrNameLst>
                                      </p:cBhvr>
                                      <p:to>
                                        <p:strVal val="visible"/>
                                      </p:to>
                                    </p:set>
                                    <p:animEffect transition="in" filter="wipe(right)">
                                      <p:cBhvr>
                                        <p:cTn id="17" dur="500"/>
                                        <p:tgtEl>
                                          <p:spTgt spid="83"/>
                                        </p:tgtEl>
                                      </p:cBhvr>
                                    </p:animEffect>
                                  </p:childTnLst>
                                </p:cTn>
                              </p:par>
                            </p:childTnLst>
                          </p:cTn>
                        </p:par>
                        <p:par>
                          <p:cTn id="18" fill="hold">
                            <p:stCondLst>
                              <p:cond delay="1500"/>
                            </p:stCondLst>
                            <p:childTnLst>
                              <p:par>
                                <p:cTn id="19" presetID="22" presetClass="entr" presetSubtype="2" fill="hold" nodeType="afterEffect">
                                  <p:stCondLst>
                                    <p:cond delay="0"/>
                                  </p:stCondLst>
                                  <p:childTnLst>
                                    <p:set>
                                      <p:cBhvr>
                                        <p:cTn id="20" dur="1" fill="hold">
                                          <p:stCondLst>
                                            <p:cond delay="0"/>
                                          </p:stCondLst>
                                        </p:cTn>
                                        <p:tgtEl>
                                          <p:spTgt spid="87"/>
                                        </p:tgtEl>
                                        <p:attrNameLst>
                                          <p:attrName>style.visibility</p:attrName>
                                        </p:attrNameLst>
                                      </p:cBhvr>
                                      <p:to>
                                        <p:strVal val="visible"/>
                                      </p:to>
                                    </p:set>
                                    <p:animEffect transition="in" filter="wipe(right)">
                                      <p:cBhvr>
                                        <p:cTn id="21" dur="500"/>
                                        <p:tgtEl>
                                          <p:spTgt spid="87"/>
                                        </p:tgtEl>
                                      </p:cBhvr>
                                    </p:animEffect>
                                  </p:childTnLst>
                                </p:cTn>
                              </p:par>
                            </p:childTnLst>
                          </p:cTn>
                        </p:par>
                        <p:par>
                          <p:cTn id="22" fill="hold">
                            <p:stCondLst>
                              <p:cond delay="2000"/>
                            </p:stCondLst>
                            <p:childTnLst>
                              <p:par>
                                <p:cTn id="23" presetID="22" presetClass="entr" presetSubtype="2" fill="hold"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wipe(right)">
                                      <p:cBhvr>
                                        <p:cTn id="25" dur="500"/>
                                        <p:tgtEl>
                                          <p:spTgt spid="91"/>
                                        </p:tgtEl>
                                      </p:cBhvr>
                                    </p:animEffect>
                                  </p:childTnLst>
                                </p:cTn>
                              </p:par>
                            </p:childTnLst>
                          </p:cTn>
                        </p:par>
                        <p:par>
                          <p:cTn id="26" fill="hold">
                            <p:stCondLst>
                              <p:cond delay="2500"/>
                            </p:stCondLst>
                            <p:childTnLst>
                              <p:par>
                                <p:cTn id="27" presetID="22" presetClass="entr" presetSubtype="8" fill="hold" grpId="0" nodeType="afterEffect">
                                  <p:stCondLst>
                                    <p:cond delay="0"/>
                                  </p:stCondLst>
                                  <p:childTnLst>
                                    <p:set>
                                      <p:cBhvr>
                                        <p:cTn id="28" dur="1" fill="hold">
                                          <p:stCondLst>
                                            <p:cond delay="0"/>
                                          </p:stCondLst>
                                        </p:cTn>
                                        <p:tgtEl>
                                          <p:spTgt spid="100"/>
                                        </p:tgtEl>
                                        <p:attrNameLst>
                                          <p:attrName>style.visibility</p:attrName>
                                        </p:attrNameLst>
                                      </p:cBhvr>
                                      <p:to>
                                        <p:strVal val="visible"/>
                                      </p:to>
                                    </p:set>
                                    <p:animEffect transition="in" filter="wipe(left)">
                                      <p:cBhvr>
                                        <p:cTn id="29" dur="500"/>
                                        <p:tgtEl>
                                          <p:spTgt spid="100"/>
                                        </p:tgtEl>
                                      </p:cBhvr>
                                    </p:animEffect>
                                  </p:childTnLst>
                                </p:cTn>
                              </p:par>
                            </p:childTnLst>
                          </p:cTn>
                        </p:par>
                        <p:par>
                          <p:cTn id="30" fill="hold">
                            <p:stCondLst>
                              <p:cond delay="3000"/>
                            </p:stCondLst>
                            <p:childTnLst>
                              <p:par>
                                <p:cTn id="31" presetID="22" presetClass="entr" presetSubtype="8" fill="hold" grpId="0" nodeType="afterEffect">
                                  <p:stCondLst>
                                    <p:cond delay="0"/>
                                  </p:stCondLst>
                                  <p:childTnLst>
                                    <p:set>
                                      <p:cBhvr>
                                        <p:cTn id="32" dur="1" fill="hold">
                                          <p:stCondLst>
                                            <p:cond delay="0"/>
                                          </p:stCondLst>
                                        </p:cTn>
                                        <p:tgtEl>
                                          <p:spTgt spid="189"/>
                                        </p:tgtEl>
                                        <p:attrNameLst>
                                          <p:attrName>style.visibility</p:attrName>
                                        </p:attrNameLst>
                                      </p:cBhvr>
                                      <p:to>
                                        <p:strVal val="visible"/>
                                      </p:to>
                                    </p:set>
                                    <p:animEffect transition="in" filter="wipe(left)">
                                      <p:cBhvr>
                                        <p:cTn id="33" dur="500"/>
                                        <p:tgtEl>
                                          <p:spTgt spid="189"/>
                                        </p:tgtEl>
                                      </p:cBhvr>
                                    </p:animEffect>
                                  </p:childTnLst>
                                </p:cTn>
                              </p:par>
                            </p:childTnLst>
                          </p:cTn>
                        </p:par>
                        <p:par>
                          <p:cTn id="34" fill="hold">
                            <p:stCondLst>
                              <p:cond delay="3500"/>
                            </p:stCondLst>
                            <p:childTnLst>
                              <p:par>
                                <p:cTn id="35" presetID="22" presetClass="entr" presetSubtype="8" fill="hold" grpId="0" nodeType="afterEffect">
                                  <p:stCondLst>
                                    <p:cond delay="0"/>
                                  </p:stCondLst>
                                  <p:childTnLst>
                                    <p:set>
                                      <p:cBhvr>
                                        <p:cTn id="36" dur="1" fill="hold">
                                          <p:stCondLst>
                                            <p:cond delay="0"/>
                                          </p:stCondLst>
                                        </p:cTn>
                                        <p:tgtEl>
                                          <p:spTgt spid="190"/>
                                        </p:tgtEl>
                                        <p:attrNameLst>
                                          <p:attrName>style.visibility</p:attrName>
                                        </p:attrNameLst>
                                      </p:cBhvr>
                                      <p:to>
                                        <p:strVal val="visible"/>
                                      </p:to>
                                    </p:set>
                                    <p:animEffect transition="in" filter="wipe(left)">
                                      <p:cBhvr>
                                        <p:cTn id="37" dur="500"/>
                                        <p:tgtEl>
                                          <p:spTgt spid="190"/>
                                        </p:tgtEl>
                                      </p:cBhvr>
                                    </p:animEffect>
                                  </p:childTnLst>
                                </p:cTn>
                              </p:par>
                            </p:childTnLst>
                          </p:cTn>
                        </p:par>
                        <p:par>
                          <p:cTn id="38" fill="hold">
                            <p:stCondLst>
                              <p:cond delay="4000"/>
                            </p:stCondLst>
                            <p:childTnLst>
                              <p:par>
                                <p:cTn id="39" presetID="22" presetClass="entr" presetSubtype="8" fill="hold" nodeType="afterEffect">
                                  <p:stCondLst>
                                    <p:cond delay="0"/>
                                  </p:stCondLst>
                                  <p:childTnLst>
                                    <p:set>
                                      <p:cBhvr>
                                        <p:cTn id="40" dur="1" fill="hold">
                                          <p:stCondLst>
                                            <p:cond delay="0"/>
                                          </p:stCondLst>
                                        </p:cTn>
                                        <p:tgtEl>
                                          <p:spTgt spid="95"/>
                                        </p:tgtEl>
                                        <p:attrNameLst>
                                          <p:attrName>style.visibility</p:attrName>
                                        </p:attrNameLst>
                                      </p:cBhvr>
                                      <p:to>
                                        <p:strVal val="visible"/>
                                      </p:to>
                                    </p:set>
                                    <p:animEffect transition="in" filter="wipe(left)">
                                      <p:cBhvr>
                                        <p:cTn id="41" dur="500"/>
                                        <p:tgtEl>
                                          <p:spTgt spid="95"/>
                                        </p:tgtEl>
                                      </p:cBhvr>
                                    </p:animEffect>
                                  </p:childTnLst>
                                </p:cTn>
                              </p:par>
                            </p:childTnLst>
                          </p:cTn>
                        </p:par>
                        <p:par>
                          <p:cTn id="42" fill="hold">
                            <p:stCondLst>
                              <p:cond delay="4500"/>
                            </p:stCondLst>
                            <p:childTnLst>
                              <p:par>
                                <p:cTn id="43" presetID="22" presetClass="entr" presetSubtype="8" fill="hold" grpId="0" nodeType="afterEffect">
                                  <p:stCondLst>
                                    <p:cond delay="0"/>
                                  </p:stCondLst>
                                  <p:childTnLst>
                                    <p:set>
                                      <p:cBhvr>
                                        <p:cTn id="44" dur="1" fill="hold">
                                          <p:stCondLst>
                                            <p:cond delay="0"/>
                                          </p:stCondLst>
                                        </p:cTn>
                                        <p:tgtEl>
                                          <p:spTgt spid="191"/>
                                        </p:tgtEl>
                                        <p:attrNameLst>
                                          <p:attrName>style.visibility</p:attrName>
                                        </p:attrNameLst>
                                      </p:cBhvr>
                                      <p:to>
                                        <p:strVal val="visible"/>
                                      </p:to>
                                    </p:set>
                                    <p:animEffect transition="in" filter="wipe(left)">
                                      <p:cBhvr>
                                        <p:cTn id="45" dur="500"/>
                                        <p:tgtEl>
                                          <p:spTgt spid="191"/>
                                        </p:tgtEl>
                                      </p:cBhvr>
                                    </p:animEffect>
                                  </p:childTnLst>
                                </p:cTn>
                              </p:par>
                            </p:childTnLst>
                          </p:cTn>
                        </p:par>
                        <p:par>
                          <p:cTn id="46" fill="hold">
                            <p:stCondLst>
                              <p:cond delay="5000"/>
                            </p:stCondLst>
                            <p:childTnLst>
                              <p:par>
                                <p:cTn id="47" presetID="22" presetClass="entr" presetSubtype="8" fill="hold" grpId="0" nodeType="afterEffect">
                                  <p:stCondLst>
                                    <p:cond delay="0"/>
                                  </p:stCondLst>
                                  <p:childTnLst>
                                    <p:set>
                                      <p:cBhvr>
                                        <p:cTn id="48" dur="1" fill="hold">
                                          <p:stCondLst>
                                            <p:cond delay="0"/>
                                          </p:stCondLst>
                                        </p:cTn>
                                        <p:tgtEl>
                                          <p:spTgt spid="192"/>
                                        </p:tgtEl>
                                        <p:attrNameLst>
                                          <p:attrName>style.visibility</p:attrName>
                                        </p:attrNameLst>
                                      </p:cBhvr>
                                      <p:to>
                                        <p:strVal val="visible"/>
                                      </p:to>
                                    </p:set>
                                    <p:animEffect transition="in" filter="wipe(left)">
                                      <p:cBhvr>
                                        <p:cTn id="49" dur="500"/>
                                        <p:tgtEl>
                                          <p:spTgt spid="192"/>
                                        </p:tgtEl>
                                      </p:cBhvr>
                                    </p:animEffect>
                                  </p:childTnLst>
                                </p:cTn>
                              </p:par>
                            </p:childTnLst>
                          </p:cTn>
                        </p:par>
                        <p:par>
                          <p:cTn id="50" fill="hold">
                            <p:stCondLst>
                              <p:cond delay="5500"/>
                            </p:stCondLst>
                            <p:childTnLst>
                              <p:par>
                                <p:cTn id="51" presetID="22" presetClass="entr" presetSubtype="8" fill="hold" nodeType="afterEffect">
                                  <p:stCondLst>
                                    <p:cond delay="0"/>
                                  </p:stCondLst>
                                  <p:childTnLst>
                                    <p:set>
                                      <p:cBhvr>
                                        <p:cTn id="52" dur="1" fill="hold">
                                          <p:stCondLst>
                                            <p:cond delay="0"/>
                                          </p:stCondLst>
                                        </p:cTn>
                                        <p:tgtEl>
                                          <p:spTgt spid="101"/>
                                        </p:tgtEl>
                                        <p:attrNameLst>
                                          <p:attrName>style.visibility</p:attrName>
                                        </p:attrNameLst>
                                      </p:cBhvr>
                                      <p:to>
                                        <p:strVal val="visible"/>
                                      </p:to>
                                    </p:set>
                                    <p:animEffect transition="in" filter="wipe(left)">
                                      <p:cBhvr>
                                        <p:cTn id="53" dur="500"/>
                                        <p:tgtEl>
                                          <p:spTgt spid="101"/>
                                        </p:tgtEl>
                                      </p:cBhvr>
                                    </p:animEffect>
                                  </p:childTnLst>
                                </p:cTn>
                              </p:par>
                            </p:childTnLst>
                          </p:cTn>
                        </p:par>
                        <p:par>
                          <p:cTn id="54" fill="hold">
                            <p:stCondLst>
                              <p:cond delay="6000"/>
                            </p:stCondLst>
                            <p:childTnLst>
                              <p:par>
                                <p:cTn id="55" presetID="22" presetClass="entr" presetSubtype="8" fill="hold" grpId="0" nodeType="afterEffect">
                                  <p:stCondLst>
                                    <p:cond delay="0"/>
                                  </p:stCondLst>
                                  <p:childTnLst>
                                    <p:set>
                                      <p:cBhvr>
                                        <p:cTn id="56" dur="1" fill="hold">
                                          <p:stCondLst>
                                            <p:cond delay="0"/>
                                          </p:stCondLst>
                                        </p:cTn>
                                        <p:tgtEl>
                                          <p:spTgt spid="193"/>
                                        </p:tgtEl>
                                        <p:attrNameLst>
                                          <p:attrName>style.visibility</p:attrName>
                                        </p:attrNameLst>
                                      </p:cBhvr>
                                      <p:to>
                                        <p:strVal val="visible"/>
                                      </p:to>
                                    </p:set>
                                    <p:animEffect transition="in" filter="wipe(left)">
                                      <p:cBhvr>
                                        <p:cTn id="57" dur="500"/>
                                        <p:tgtEl>
                                          <p:spTgt spid="193"/>
                                        </p:tgtEl>
                                      </p:cBhvr>
                                    </p:animEffect>
                                  </p:childTnLst>
                                </p:cTn>
                              </p:par>
                            </p:childTnLst>
                          </p:cTn>
                        </p:par>
                        <p:par>
                          <p:cTn id="58" fill="hold">
                            <p:stCondLst>
                              <p:cond delay="6500"/>
                            </p:stCondLst>
                            <p:childTnLst>
                              <p:par>
                                <p:cTn id="59" presetID="22" presetClass="entr" presetSubtype="8" fill="hold" grpId="0" nodeType="afterEffect">
                                  <p:stCondLst>
                                    <p:cond delay="0"/>
                                  </p:stCondLst>
                                  <p:childTnLst>
                                    <p:set>
                                      <p:cBhvr>
                                        <p:cTn id="60" dur="1" fill="hold">
                                          <p:stCondLst>
                                            <p:cond delay="0"/>
                                          </p:stCondLst>
                                        </p:cTn>
                                        <p:tgtEl>
                                          <p:spTgt spid="194"/>
                                        </p:tgtEl>
                                        <p:attrNameLst>
                                          <p:attrName>style.visibility</p:attrName>
                                        </p:attrNameLst>
                                      </p:cBhvr>
                                      <p:to>
                                        <p:strVal val="visible"/>
                                      </p:to>
                                    </p:set>
                                    <p:animEffect transition="in" filter="wipe(left)">
                                      <p:cBhvr>
                                        <p:cTn id="61" dur="500"/>
                                        <p:tgtEl>
                                          <p:spTgt spid="194"/>
                                        </p:tgtEl>
                                      </p:cBhvr>
                                    </p:animEffect>
                                  </p:childTnLst>
                                </p:cTn>
                              </p:par>
                            </p:childTnLst>
                          </p:cTn>
                        </p:par>
                        <p:par>
                          <p:cTn id="62" fill="hold">
                            <p:stCondLst>
                              <p:cond delay="7000"/>
                            </p:stCondLst>
                            <p:childTnLst>
                              <p:par>
                                <p:cTn id="63" presetID="22" presetClass="entr" presetSubtype="8" fill="hold" nodeType="afterEffect">
                                  <p:stCondLst>
                                    <p:cond delay="0"/>
                                  </p:stCondLst>
                                  <p:childTnLst>
                                    <p:set>
                                      <p:cBhvr>
                                        <p:cTn id="64" dur="1" fill="hold">
                                          <p:stCondLst>
                                            <p:cond delay="0"/>
                                          </p:stCondLst>
                                        </p:cTn>
                                        <p:tgtEl>
                                          <p:spTgt spid="105"/>
                                        </p:tgtEl>
                                        <p:attrNameLst>
                                          <p:attrName>style.visibility</p:attrName>
                                        </p:attrNameLst>
                                      </p:cBhvr>
                                      <p:to>
                                        <p:strVal val="visible"/>
                                      </p:to>
                                    </p:set>
                                    <p:animEffect transition="in" filter="wipe(left)">
                                      <p:cBhvr>
                                        <p:cTn id="65" dur="500"/>
                                        <p:tgtEl>
                                          <p:spTgt spid="105"/>
                                        </p:tgtEl>
                                      </p:cBhvr>
                                    </p:animEffect>
                                  </p:childTnLst>
                                </p:cTn>
                              </p:par>
                            </p:childTnLst>
                          </p:cTn>
                        </p:par>
                        <p:par>
                          <p:cTn id="66" fill="hold">
                            <p:stCondLst>
                              <p:cond delay="7500"/>
                            </p:stCondLst>
                            <p:childTnLst>
                              <p:par>
                                <p:cTn id="67" presetID="22" presetClass="entr" presetSubtype="8" fill="hold" grpId="0" nodeType="afterEffect">
                                  <p:stCondLst>
                                    <p:cond delay="0"/>
                                  </p:stCondLst>
                                  <p:childTnLst>
                                    <p:set>
                                      <p:cBhvr>
                                        <p:cTn id="68" dur="1" fill="hold">
                                          <p:stCondLst>
                                            <p:cond delay="0"/>
                                          </p:stCondLst>
                                        </p:cTn>
                                        <p:tgtEl>
                                          <p:spTgt spid="195"/>
                                        </p:tgtEl>
                                        <p:attrNameLst>
                                          <p:attrName>style.visibility</p:attrName>
                                        </p:attrNameLst>
                                      </p:cBhvr>
                                      <p:to>
                                        <p:strVal val="visible"/>
                                      </p:to>
                                    </p:set>
                                    <p:animEffect transition="in" filter="wipe(left)">
                                      <p:cBhvr>
                                        <p:cTn id="69" dur="500"/>
                                        <p:tgtEl>
                                          <p:spTgt spid="195"/>
                                        </p:tgtEl>
                                      </p:cBhvr>
                                    </p:animEffect>
                                  </p:childTnLst>
                                </p:cTn>
                              </p:par>
                            </p:childTnLst>
                          </p:cTn>
                        </p:par>
                        <p:par>
                          <p:cTn id="70" fill="hold">
                            <p:stCondLst>
                              <p:cond delay="8000"/>
                            </p:stCondLst>
                            <p:childTnLst>
                              <p:par>
                                <p:cTn id="71" presetID="22" presetClass="entr" presetSubtype="8" fill="hold" grpId="0" nodeType="afterEffect">
                                  <p:stCondLst>
                                    <p:cond delay="0"/>
                                  </p:stCondLst>
                                  <p:childTnLst>
                                    <p:set>
                                      <p:cBhvr>
                                        <p:cTn id="72" dur="1" fill="hold">
                                          <p:stCondLst>
                                            <p:cond delay="0"/>
                                          </p:stCondLst>
                                        </p:cTn>
                                        <p:tgtEl>
                                          <p:spTgt spid="196"/>
                                        </p:tgtEl>
                                        <p:attrNameLst>
                                          <p:attrName>style.visibility</p:attrName>
                                        </p:attrNameLst>
                                      </p:cBhvr>
                                      <p:to>
                                        <p:strVal val="visible"/>
                                      </p:to>
                                    </p:set>
                                    <p:animEffect transition="in" filter="wipe(left)">
                                      <p:cBhvr>
                                        <p:cTn id="73" dur="500"/>
                                        <p:tgtEl>
                                          <p:spTgt spid="196"/>
                                        </p:tgtEl>
                                      </p:cBhvr>
                                    </p:animEffect>
                                  </p:childTnLst>
                                </p:cTn>
                              </p:par>
                            </p:childTnLst>
                          </p:cTn>
                        </p:par>
                        <p:par>
                          <p:cTn id="74" fill="hold">
                            <p:stCondLst>
                              <p:cond delay="8500"/>
                            </p:stCondLst>
                            <p:childTnLst>
                              <p:par>
                                <p:cTn id="75" presetID="42" presetClass="entr" presetSubtype="0" fill="hold" nodeType="afterEffect">
                                  <p:stCondLst>
                                    <p:cond delay="0"/>
                                  </p:stCondLst>
                                  <p:childTnLst>
                                    <p:set>
                                      <p:cBhvr>
                                        <p:cTn id="76" dur="1" fill="hold">
                                          <p:stCondLst>
                                            <p:cond delay="0"/>
                                          </p:stCondLst>
                                        </p:cTn>
                                        <p:tgtEl>
                                          <p:spTgt spid="197"/>
                                        </p:tgtEl>
                                        <p:attrNameLst>
                                          <p:attrName>style.visibility</p:attrName>
                                        </p:attrNameLst>
                                      </p:cBhvr>
                                      <p:to>
                                        <p:strVal val="visible"/>
                                      </p:to>
                                    </p:set>
                                    <p:animEffect transition="in" filter="fade">
                                      <p:cBhvr>
                                        <p:cTn id="77" dur="500"/>
                                        <p:tgtEl>
                                          <p:spTgt spid="197"/>
                                        </p:tgtEl>
                                      </p:cBhvr>
                                    </p:animEffect>
                                    <p:anim calcmode="lin" valueType="num">
                                      <p:cBhvr>
                                        <p:cTn id="78" dur="500" fill="hold"/>
                                        <p:tgtEl>
                                          <p:spTgt spid="197"/>
                                        </p:tgtEl>
                                        <p:attrNameLst>
                                          <p:attrName>ppt_x</p:attrName>
                                        </p:attrNameLst>
                                      </p:cBhvr>
                                      <p:tavLst>
                                        <p:tav tm="0">
                                          <p:val>
                                            <p:strVal val="#ppt_x"/>
                                          </p:val>
                                        </p:tav>
                                        <p:tav tm="100000">
                                          <p:val>
                                            <p:strVal val="#ppt_x"/>
                                          </p:val>
                                        </p:tav>
                                      </p:tavLst>
                                    </p:anim>
                                    <p:anim calcmode="lin" valueType="num">
                                      <p:cBhvr>
                                        <p:cTn id="79" dur="500" fill="hold"/>
                                        <p:tgtEl>
                                          <p:spTgt spid="197"/>
                                        </p:tgtEl>
                                        <p:attrNameLst>
                                          <p:attrName>ppt_y</p:attrName>
                                        </p:attrNameLst>
                                      </p:cBhvr>
                                      <p:tavLst>
                                        <p:tav tm="0">
                                          <p:val>
                                            <p:strVal val="#ppt_y+.1"/>
                                          </p:val>
                                        </p:tav>
                                        <p:tav tm="100000">
                                          <p:val>
                                            <p:strVal val="#ppt_y"/>
                                          </p:val>
                                        </p:tav>
                                      </p:tavLst>
                                    </p:anim>
                                  </p:childTnLst>
                                </p:cTn>
                              </p:par>
                            </p:childTnLst>
                          </p:cTn>
                        </p:par>
                        <p:par>
                          <p:cTn id="80" fill="hold">
                            <p:stCondLst>
                              <p:cond delay="9000"/>
                            </p:stCondLst>
                            <p:childTnLst>
                              <p:par>
                                <p:cTn id="81" presetID="42" presetClass="entr" presetSubtype="0" fill="hold" grpId="0" nodeType="afterEffect">
                                  <p:stCondLst>
                                    <p:cond delay="0"/>
                                  </p:stCondLst>
                                  <p:childTnLst>
                                    <p:set>
                                      <p:cBhvr>
                                        <p:cTn id="82" dur="1" fill="hold">
                                          <p:stCondLst>
                                            <p:cond delay="0"/>
                                          </p:stCondLst>
                                        </p:cTn>
                                        <p:tgtEl>
                                          <p:spTgt spid="202"/>
                                        </p:tgtEl>
                                        <p:attrNameLst>
                                          <p:attrName>style.visibility</p:attrName>
                                        </p:attrNameLst>
                                      </p:cBhvr>
                                      <p:to>
                                        <p:strVal val="visible"/>
                                      </p:to>
                                    </p:set>
                                    <p:animEffect transition="in" filter="fade">
                                      <p:cBhvr>
                                        <p:cTn id="83" dur="500"/>
                                        <p:tgtEl>
                                          <p:spTgt spid="202"/>
                                        </p:tgtEl>
                                      </p:cBhvr>
                                    </p:animEffect>
                                    <p:anim calcmode="lin" valueType="num">
                                      <p:cBhvr>
                                        <p:cTn id="84" dur="500" fill="hold"/>
                                        <p:tgtEl>
                                          <p:spTgt spid="202"/>
                                        </p:tgtEl>
                                        <p:attrNameLst>
                                          <p:attrName>ppt_x</p:attrName>
                                        </p:attrNameLst>
                                      </p:cBhvr>
                                      <p:tavLst>
                                        <p:tav tm="0">
                                          <p:val>
                                            <p:strVal val="#ppt_x"/>
                                          </p:val>
                                        </p:tav>
                                        <p:tav tm="100000">
                                          <p:val>
                                            <p:strVal val="#ppt_x"/>
                                          </p:val>
                                        </p:tav>
                                      </p:tavLst>
                                    </p:anim>
                                    <p:anim calcmode="lin" valueType="num">
                                      <p:cBhvr>
                                        <p:cTn id="85" dur="500" fill="hold"/>
                                        <p:tgtEl>
                                          <p:spTgt spid="202"/>
                                        </p:tgtEl>
                                        <p:attrNameLst>
                                          <p:attrName>ppt_y</p:attrName>
                                        </p:attrNameLst>
                                      </p:cBhvr>
                                      <p:tavLst>
                                        <p:tav tm="0">
                                          <p:val>
                                            <p:strVal val="#ppt_y+.1"/>
                                          </p:val>
                                        </p:tav>
                                        <p:tav tm="100000">
                                          <p:val>
                                            <p:strVal val="#ppt_y"/>
                                          </p:val>
                                        </p:tav>
                                      </p:tavLst>
                                    </p:anim>
                                  </p:childTnLst>
                                </p:cTn>
                              </p:par>
                            </p:childTnLst>
                          </p:cTn>
                        </p:par>
                        <p:par>
                          <p:cTn id="86" fill="hold">
                            <p:stCondLst>
                              <p:cond delay="9500"/>
                            </p:stCondLst>
                            <p:childTnLst>
                              <p:par>
                                <p:cTn id="87" presetID="42" presetClass="entr" presetSubtype="0" fill="hold" grpId="0" nodeType="afterEffect">
                                  <p:stCondLst>
                                    <p:cond delay="0"/>
                                  </p:stCondLst>
                                  <p:childTnLst>
                                    <p:set>
                                      <p:cBhvr>
                                        <p:cTn id="88" dur="1" fill="hold">
                                          <p:stCondLst>
                                            <p:cond delay="0"/>
                                          </p:stCondLst>
                                        </p:cTn>
                                        <p:tgtEl>
                                          <p:spTgt spid="203"/>
                                        </p:tgtEl>
                                        <p:attrNameLst>
                                          <p:attrName>style.visibility</p:attrName>
                                        </p:attrNameLst>
                                      </p:cBhvr>
                                      <p:to>
                                        <p:strVal val="visible"/>
                                      </p:to>
                                    </p:set>
                                    <p:animEffect transition="in" filter="fade">
                                      <p:cBhvr>
                                        <p:cTn id="89" dur="500"/>
                                        <p:tgtEl>
                                          <p:spTgt spid="203"/>
                                        </p:tgtEl>
                                      </p:cBhvr>
                                    </p:animEffect>
                                    <p:anim calcmode="lin" valueType="num">
                                      <p:cBhvr>
                                        <p:cTn id="90" dur="500" fill="hold"/>
                                        <p:tgtEl>
                                          <p:spTgt spid="203"/>
                                        </p:tgtEl>
                                        <p:attrNameLst>
                                          <p:attrName>ppt_x</p:attrName>
                                        </p:attrNameLst>
                                      </p:cBhvr>
                                      <p:tavLst>
                                        <p:tav tm="0">
                                          <p:val>
                                            <p:strVal val="#ppt_x"/>
                                          </p:val>
                                        </p:tav>
                                        <p:tav tm="100000">
                                          <p:val>
                                            <p:strVal val="#ppt_x"/>
                                          </p:val>
                                        </p:tav>
                                      </p:tavLst>
                                    </p:anim>
                                    <p:anim calcmode="lin" valueType="num">
                                      <p:cBhvr>
                                        <p:cTn id="91" dur="500" fill="hold"/>
                                        <p:tgtEl>
                                          <p:spTgt spid="203"/>
                                        </p:tgtEl>
                                        <p:attrNameLst>
                                          <p:attrName>ppt_y</p:attrName>
                                        </p:attrNameLst>
                                      </p:cBhvr>
                                      <p:tavLst>
                                        <p:tav tm="0">
                                          <p:val>
                                            <p:strVal val="#ppt_y+.1"/>
                                          </p:val>
                                        </p:tav>
                                        <p:tav tm="100000">
                                          <p:val>
                                            <p:strVal val="#ppt_y"/>
                                          </p:val>
                                        </p:tav>
                                      </p:tavLst>
                                    </p:anim>
                                  </p:childTnLst>
                                </p:cTn>
                              </p:par>
                            </p:childTnLst>
                          </p:cTn>
                        </p:par>
                        <p:par>
                          <p:cTn id="92" fill="hold">
                            <p:stCondLst>
                              <p:cond delay="10000"/>
                            </p:stCondLst>
                            <p:childTnLst>
                              <p:par>
                                <p:cTn id="93" presetID="42" presetClass="entr" presetSubtype="0" fill="hold" nodeType="afterEffect">
                                  <p:stCondLst>
                                    <p:cond delay="0"/>
                                  </p:stCondLst>
                                  <p:childTnLst>
                                    <p:set>
                                      <p:cBhvr>
                                        <p:cTn id="94" dur="1" fill="hold">
                                          <p:stCondLst>
                                            <p:cond delay="0"/>
                                          </p:stCondLst>
                                        </p:cTn>
                                        <p:tgtEl>
                                          <p:spTgt spid="208"/>
                                        </p:tgtEl>
                                        <p:attrNameLst>
                                          <p:attrName>style.visibility</p:attrName>
                                        </p:attrNameLst>
                                      </p:cBhvr>
                                      <p:to>
                                        <p:strVal val="visible"/>
                                      </p:to>
                                    </p:set>
                                    <p:animEffect transition="in" filter="fade">
                                      <p:cBhvr>
                                        <p:cTn id="95" dur="500"/>
                                        <p:tgtEl>
                                          <p:spTgt spid="208"/>
                                        </p:tgtEl>
                                      </p:cBhvr>
                                    </p:animEffect>
                                    <p:anim calcmode="lin" valueType="num">
                                      <p:cBhvr>
                                        <p:cTn id="96" dur="500" fill="hold"/>
                                        <p:tgtEl>
                                          <p:spTgt spid="208"/>
                                        </p:tgtEl>
                                        <p:attrNameLst>
                                          <p:attrName>ppt_x</p:attrName>
                                        </p:attrNameLst>
                                      </p:cBhvr>
                                      <p:tavLst>
                                        <p:tav tm="0">
                                          <p:val>
                                            <p:strVal val="#ppt_x"/>
                                          </p:val>
                                        </p:tav>
                                        <p:tav tm="100000">
                                          <p:val>
                                            <p:strVal val="#ppt_x"/>
                                          </p:val>
                                        </p:tav>
                                      </p:tavLst>
                                    </p:anim>
                                    <p:anim calcmode="lin" valueType="num">
                                      <p:cBhvr>
                                        <p:cTn id="97" dur="500" fill="hold"/>
                                        <p:tgtEl>
                                          <p:spTgt spid="208"/>
                                        </p:tgtEl>
                                        <p:attrNameLst>
                                          <p:attrName>ppt_y</p:attrName>
                                        </p:attrNameLst>
                                      </p:cBhvr>
                                      <p:tavLst>
                                        <p:tav tm="0">
                                          <p:val>
                                            <p:strVal val="#ppt_y+.1"/>
                                          </p:val>
                                        </p:tav>
                                        <p:tav tm="100000">
                                          <p:val>
                                            <p:strVal val="#ppt_y"/>
                                          </p:val>
                                        </p:tav>
                                      </p:tavLst>
                                    </p:anim>
                                  </p:childTnLst>
                                </p:cTn>
                              </p:par>
                            </p:childTnLst>
                          </p:cTn>
                        </p:par>
                        <p:par>
                          <p:cTn id="98" fill="hold">
                            <p:stCondLst>
                              <p:cond delay="10500"/>
                            </p:stCondLst>
                            <p:childTnLst>
                              <p:par>
                                <p:cTn id="99" presetID="42" presetClass="entr" presetSubtype="0" fill="hold" grpId="0" nodeType="afterEffect">
                                  <p:stCondLst>
                                    <p:cond delay="0"/>
                                  </p:stCondLst>
                                  <p:childTnLst>
                                    <p:set>
                                      <p:cBhvr>
                                        <p:cTn id="100" dur="1" fill="hold">
                                          <p:stCondLst>
                                            <p:cond delay="0"/>
                                          </p:stCondLst>
                                        </p:cTn>
                                        <p:tgtEl>
                                          <p:spTgt spid="204"/>
                                        </p:tgtEl>
                                        <p:attrNameLst>
                                          <p:attrName>style.visibility</p:attrName>
                                        </p:attrNameLst>
                                      </p:cBhvr>
                                      <p:to>
                                        <p:strVal val="visible"/>
                                      </p:to>
                                    </p:set>
                                    <p:animEffect transition="in" filter="fade">
                                      <p:cBhvr>
                                        <p:cTn id="101" dur="500"/>
                                        <p:tgtEl>
                                          <p:spTgt spid="204"/>
                                        </p:tgtEl>
                                      </p:cBhvr>
                                    </p:animEffect>
                                    <p:anim calcmode="lin" valueType="num">
                                      <p:cBhvr>
                                        <p:cTn id="102" dur="500" fill="hold"/>
                                        <p:tgtEl>
                                          <p:spTgt spid="204"/>
                                        </p:tgtEl>
                                        <p:attrNameLst>
                                          <p:attrName>ppt_x</p:attrName>
                                        </p:attrNameLst>
                                      </p:cBhvr>
                                      <p:tavLst>
                                        <p:tav tm="0">
                                          <p:val>
                                            <p:strVal val="#ppt_x"/>
                                          </p:val>
                                        </p:tav>
                                        <p:tav tm="100000">
                                          <p:val>
                                            <p:strVal val="#ppt_x"/>
                                          </p:val>
                                        </p:tav>
                                      </p:tavLst>
                                    </p:anim>
                                    <p:anim calcmode="lin" valueType="num">
                                      <p:cBhvr>
                                        <p:cTn id="103" dur="500" fill="hold"/>
                                        <p:tgtEl>
                                          <p:spTgt spid="204"/>
                                        </p:tgtEl>
                                        <p:attrNameLst>
                                          <p:attrName>ppt_y</p:attrName>
                                        </p:attrNameLst>
                                      </p:cBhvr>
                                      <p:tavLst>
                                        <p:tav tm="0">
                                          <p:val>
                                            <p:strVal val="#ppt_y+.1"/>
                                          </p:val>
                                        </p:tav>
                                        <p:tav tm="100000">
                                          <p:val>
                                            <p:strVal val="#ppt_y"/>
                                          </p:val>
                                        </p:tav>
                                      </p:tavLst>
                                    </p:anim>
                                  </p:childTnLst>
                                </p:cTn>
                              </p:par>
                            </p:childTnLst>
                          </p:cTn>
                        </p:par>
                        <p:par>
                          <p:cTn id="104" fill="hold">
                            <p:stCondLst>
                              <p:cond delay="11000"/>
                            </p:stCondLst>
                            <p:childTnLst>
                              <p:par>
                                <p:cTn id="105" presetID="42" presetClass="entr" presetSubtype="0" fill="hold" grpId="0" nodeType="afterEffect">
                                  <p:stCondLst>
                                    <p:cond delay="0"/>
                                  </p:stCondLst>
                                  <p:childTnLst>
                                    <p:set>
                                      <p:cBhvr>
                                        <p:cTn id="106" dur="1" fill="hold">
                                          <p:stCondLst>
                                            <p:cond delay="0"/>
                                          </p:stCondLst>
                                        </p:cTn>
                                        <p:tgtEl>
                                          <p:spTgt spid="205"/>
                                        </p:tgtEl>
                                        <p:attrNameLst>
                                          <p:attrName>style.visibility</p:attrName>
                                        </p:attrNameLst>
                                      </p:cBhvr>
                                      <p:to>
                                        <p:strVal val="visible"/>
                                      </p:to>
                                    </p:set>
                                    <p:animEffect transition="in" filter="fade">
                                      <p:cBhvr>
                                        <p:cTn id="107" dur="500"/>
                                        <p:tgtEl>
                                          <p:spTgt spid="205"/>
                                        </p:tgtEl>
                                      </p:cBhvr>
                                    </p:animEffect>
                                    <p:anim calcmode="lin" valueType="num">
                                      <p:cBhvr>
                                        <p:cTn id="108" dur="500" fill="hold"/>
                                        <p:tgtEl>
                                          <p:spTgt spid="205"/>
                                        </p:tgtEl>
                                        <p:attrNameLst>
                                          <p:attrName>ppt_x</p:attrName>
                                        </p:attrNameLst>
                                      </p:cBhvr>
                                      <p:tavLst>
                                        <p:tav tm="0">
                                          <p:val>
                                            <p:strVal val="#ppt_x"/>
                                          </p:val>
                                        </p:tav>
                                        <p:tav tm="100000">
                                          <p:val>
                                            <p:strVal val="#ppt_x"/>
                                          </p:val>
                                        </p:tav>
                                      </p:tavLst>
                                    </p:anim>
                                    <p:anim calcmode="lin" valueType="num">
                                      <p:cBhvr>
                                        <p:cTn id="109" dur="500" fill="hold"/>
                                        <p:tgtEl>
                                          <p:spTgt spid="205"/>
                                        </p:tgtEl>
                                        <p:attrNameLst>
                                          <p:attrName>ppt_y</p:attrName>
                                        </p:attrNameLst>
                                      </p:cBhvr>
                                      <p:tavLst>
                                        <p:tav tm="0">
                                          <p:val>
                                            <p:strVal val="#ppt_y+.1"/>
                                          </p:val>
                                        </p:tav>
                                        <p:tav tm="100000">
                                          <p:val>
                                            <p:strVal val="#ppt_y"/>
                                          </p:val>
                                        </p:tav>
                                      </p:tavLst>
                                    </p:anim>
                                  </p:childTnLst>
                                </p:cTn>
                              </p:par>
                            </p:childTnLst>
                          </p:cTn>
                        </p:par>
                        <p:par>
                          <p:cTn id="110" fill="hold">
                            <p:stCondLst>
                              <p:cond delay="11500"/>
                            </p:stCondLst>
                            <p:childTnLst>
                              <p:par>
                                <p:cTn id="111" presetID="42" presetClass="entr" presetSubtype="0" fill="hold" grpId="0" nodeType="afterEffect">
                                  <p:stCondLst>
                                    <p:cond delay="0"/>
                                  </p:stCondLst>
                                  <p:childTnLst>
                                    <p:set>
                                      <p:cBhvr>
                                        <p:cTn id="112" dur="1" fill="hold">
                                          <p:stCondLst>
                                            <p:cond delay="0"/>
                                          </p:stCondLst>
                                        </p:cTn>
                                        <p:tgtEl>
                                          <p:spTgt spid="216"/>
                                        </p:tgtEl>
                                        <p:attrNameLst>
                                          <p:attrName>style.visibility</p:attrName>
                                        </p:attrNameLst>
                                      </p:cBhvr>
                                      <p:to>
                                        <p:strVal val="visible"/>
                                      </p:to>
                                    </p:set>
                                    <p:animEffect transition="in" filter="fade">
                                      <p:cBhvr>
                                        <p:cTn id="113" dur="500"/>
                                        <p:tgtEl>
                                          <p:spTgt spid="216"/>
                                        </p:tgtEl>
                                      </p:cBhvr>
                                    </p:animEffect>
                                    <p:anim calcmode="lin" valueType="num">
                                      <p:cBhvr>
                                        <p:cTn id="114" dur="500" fill="hold"/>
                                        <p:tgtEl>
                                          <p:spTgt spid="216"/>
                                        </p:tgtEl>
                                        <p:attrNameLst>
                                          <p:attrName>ppt_x</p:attrName>
                                        </p:attrNameLst>
                                      </p:cBhvr>
                                      <p:tavLst>
                                        <p:tav tm="0">
                                          <p:val>
                                            <p:strVal val="#ppt_x"/>
                                          </p:val>
                                        </p:tav>
                                        <p:tav tm="100000">
                                          <p:val>
                                            <p:strVal val="#ppt_x"/>
                                          </p:val>
                                        </p:tav>
                                      </p:tavLst>
                                    </p:anim>
                                    <p:anim calcmode="lin" valueType="num">
                                      <p:cBhvr>
                                        <p:cTn id="115" dur="500" fill="hold"/>
                                        <p:tgtEl>
                                          <p:spTgt spid="216"/>
                                        </p:tgtEl>
                                        <p:attrNameLst>
                                          <p:attrName>ppt_y</p:attrName>
                                        </p:attrNameLst>
                                      </p:cBhvr>
                                      <p:tavLst>
                                        <p:tav tm="0">
                                          <p:val>
                                            <p:strVal val="#ppt_y+.1"/>
                                          </p:val>
                                        </p:tav>
                                        <p:tav tm="100000">
                                          <p:val>
                                            <p:strVal val="#ppt_y"/>
                                          </p:val>
                                        </p:tav>
                                      </p:tavLst>
                                    </p:anim>
                                  </p:childTnLst>
                                </p:cTn>
                              </p:par>
                            </p:childTnLst>
                          </p:cTn>
                        </p:par>
                        <p:par>
                          <p:cTn id="116" fill="hold">
                            <p:stCondLst>
                              <p:cond delay="12000"/>
                            </p:stCondLst>
                            <p:childTnLst>
                              <p:par>
                                <p:cTn id="117" presetID="42" presetClass="entr" presetSubtype="0" fill="hold" grpId="0" nodeType="afterEffect">
                                  <p:stCondLst>
                                    <p:cond delay="0"/>
                                  </p:stCondLst>
                                  <p:childTnLst>
                                    <p:set>
                                      <p:cBhvr>
                                        <p:cTn id="118" dur="1" fill="hold">
                                          <p:stCondLst>
                                            <p:cond delay="0"/>
                                          </p:stCondLst>
                                        </p:cTn>
                                        <p:tgtEl>
                                          <p:spTgt spid="206"/>
                                        </p:tgtEl>
                                        <p:attrNameLst>
                                          <p:attrName>style.visibility</p:attrName>
                                        </p:attrNameLst>
                                      </p:cBhvr>
                                      <p:to>
                                        <p:strVal val="visible"/>
                                      </p:to>
                                    </p:set>
                                    <p:animEffect transition="in" filter="fade">
                                      <p:cBhvr>
                                        <p:cTn id="119" dur="500"/>
                                        <p:tgtEl>
                                          <p:spTgt spid="206"/>
                                        </p:tgtEl>
                                      </p:cBhvr>
                                    </p:animEffect>
                                    <p:anim calcmode="lin" valueType="num">
                                      <p:cBhvr>
                                        <p:cTn id="120" dur="500" fill="hold"/>
                                        <p:tgtEl>
                                          <p:spTgt spid="206"/>
                                        </p:tgtEl>
                                        <p:attrNameLst>
                                          <p:attrName>ppt_x</p:attrName>
                                        </p:attrNameLst>
                                      </p:cBhvr>
                                      <p:tavLst>
                                        <p:tav tm="0">
                                          <p:val>
                                            <p:strVal val="#ppt_x"/>
                                          </p:val>
                                        </p:tav>
                                        <p:tav tm="100000">
                                          <p:val>
                                            <p:strVal val="#ppt_x"/>
                                          </p:val>
                                        </p:tav>
                                      </p:tavLst>
                                    </p:anim>
                                    <p:anim calcmode="lin" valueType="num">
                                      <p:cBhvr>
                                        <p:cTn id="121" dur="500" fill="hold"/>
                                        <p:tgtEl>
                                          <p:spTgt spid="206"/>
                                        </p:tgtEl>
                                        <p:attrNameLst>
                                          <p:attrName>ppt_y</p:attrName>
                                        </p:attrNameLst>
                                      </p:cBhvr>
                                      <p:tavLst>
                                        <p:tav tm="0">
                                          <p:val>
                                            <p:strVal val="#ppt_y+.1"/>
                                          </p:val>
                                        </p:tav>
                                        <p:tav tm="100000">
                                          <p:val>
                                            <p:strVal val="#ppt_y"/>
                                          </p:val>
                                        </p:tav>
                                      </p:tavLst>
                                    </p:anim>
                                  </p:childTnLst>
                                </p:cTn>
                              </p:par>
                            </p:childTnLst>
                          </p:cTn>
                        </p:par>
                        <p:par>
                          <p:cTn id="122" fill="hold">
                            <p:stCondLst>
                              <p:cond delay="12500"/>
                            </p:stCondLst>
                            <p:childTnLst>
                              <p:par>
                                <p:cTn id="123" presetID="42" presetClass="entr" presetSubtype="0" fill="hold" grpId="0" nodeType="afterEffect">
                                  <p:stCondLst>
                                    <p:cond delay="0"/>
                                  </p:stCondLst>
                                  <p:childTnLst>
                                    <p:set>
                                      <p:cBhvr>
                                        <p:cTn id="124" dur="1" fill="hold">
                                          <p:stCondLst>
                                            <p:cond delay="0"/>
                                          </p:stCondLst>
                                        </p:cTn>
                                        <p:tgtEl>
                                          <p:spTgt spid="207"/>
                                        </p:tgtEl>
                                        <p:attrNameLst>
                                          <p:attrName>style.visibility</p:attrName>
                                        </p:attrNameLst>
                                      </p:cBhvr>
                                      <p:to>
                                        <p:strVal val="visible"/>
                                      </p:to>
                                    </p:set>
                                    <p:animEffect transition="in" filter="fade">
                                      <p:cBhvr>
                                        <p:cTn id="125" dur="500"/>
                                        <p:tgtEl>
                                          <p:spTgt spid="207"/>
                                        </p:tgtEl>
                                      </p:cBhvr>
                                    </p:animEffect>
                                    <p:anim calcmode="lin" valueType="num">
                                      <p:cBhvr>
                                        <p:cTn id="126" dur="500" fill="hold"/>
                                        <p:tgtEl>
                                          <p:spTgt spid="207"/>
                                        </p:tgtEl>
                                        <p:attrNameLst>
                                          <p:attrName>ppt_x</p:attrName>
                                        </p:attrNameLst>
                                      </p:cBhvr>
                                      <p:tavLst>
                                        <p:tav tm="0">
                                          <p:val>
                                            <p:strVal val="#ppt_x"/>
                                          </p:val>
                                        </p:tav>
                                        <p:tav tm="100000">
                                          <p:val>
                                            <p:strVal val="#ppt_x"/>
                                          </p:val>
                                        </p:tav>
                                      </p:tavLst>
                                    </p:anim>
                                    <p:anim calcmode="lin" valueType="num">
                                      <p:cBhvr>
                                        <p:cTn id="127" dur="500" fill="hold"/>
                                        <p:tgtEl>
                                          <p:spTgt spid="20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animBg="1"/>
      <p:bldP spid="189" grpId="0"/>
      <p:bldP spid="190" grpId="0"/>
      <p:bldP spid="191" grpId="0"/>
      <p:bldP spid="192" grpId="0"/>
      <p:bldP spid="193" grpId="0"/>
      <p:bldP spid="194" grpId="0"/>
      <p:bldP spid="195" grpId="0"/>
      <p:bldP spid="196" grpId="0"/>
      <p:bldP spid="202" grpId="0"/>
      <p:bldP spid="203" grpId="0"/>
      <p:bldP spid="204" grpId="0"/>
      <p:bldP spid="205" grpId="0"/>
      <p:bldP spid="206" grpId="0"/>
      <p:bldP spid="207" grpId="0"/>
      <p:bldP spid="216" grpId="0"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sp>
        <p:nvSpPr>
          <p:cNvPr id="218" name="Freeform 49">
            <a:extLst>
              <a:ext uri="{FF2B5EF4-FFF2-40B4-BE49-F238E27FC236}">
                <a16:creationId xmlns:a16="http://schemas.microsoft.com/office/drawing/2014/main" id="{6E229103-E60A-4F28-8BC8-911CCE3BC6E6}"/>
              </a:ext>
            </a:extLst>
          </p:cNvPr>
          <p:cNvSpPr>
            <a:spLocks/>
          </p:cNvSpPr>
          <p:nvPr/>
        </p:nvSpPr>
        <p:spPr bwMode="auto">
          <a:xfrm>
            <a:off x="2940625" y="1609112"/>
            <a:ext cx="2932331" cy="4958518"/>
          </a:xfrm>
          <a:custGeom>
            <a:avLst/>
            <a:gdLst>
              <a:gd name="T0" fmla="*/ 10 w 3016"/>
              <a:gd name="T1" fmla="*/ 0 h 5100"/>
              <a:gd name="T2" fmla="*/ 3016 w 3016"/>
              <a:gd name="T3" fmla="*/ 3399 h 5100"/>
              <a:gd name="T4" fmla="*/ 0 w 3016"/>
              <a:gd name="T5" fmla="*/ 5100 h 5100"/>
              <a:gd name="T6" fmla="*/ 10 w 3016"/>
              <a:gd name="T7" fmla="*/ 0 h 5100"/>
            </a:gdLst>
            <a:ahLst/>
            <a:cxnLst>
              <a:cxn ang="0">
                <a:pos x="T0" y="T1"/>
              </a:cxn>
              <a:cxn ang="0">
                <a:pos x="T2" y="T3"/>
              </a:cxn>
              <a:cxn ang="0">
                <a:pos x="T4" y="T5"/>
              </a:cxn>
              <a:cxn ang="0">
                <a:pos x="T6" y="T7"/>
              </a:cxn>
            </a:cxnLst>
            <a:rect l="0" t="0" r="r" b="b"/>
            <a:pathLst>
              <a:path w="3016" h="5100">
                <a:moveTo>
                  <a:pt x="10" y="0"/>
                </a:moveTo>
                <a:lnTo>
                  <a:pt x="3016" y="3399"/>
                </a:lnTo>
                <a:lnTo>
                  <a:pt x="0" y="5100"/>
                </a:lnTo>
                <a:lnTo>
                  <a:pt x="10" y="0"/>
                </a:lnTo>
                <a:close/>
              </a:path>
            </a:pathLst>
          </a:custGeom>
          <a:solidFill>
            <a:sysClr val="window" lastClr="FFFFFF">
              <a:lumMod val="9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19" name="Freeform 48">
            <a:extLst>
              <a:ext uri="{FF2B5EF4-FFF2-40B4-BE49-F238E27FC236}">
                <a16:creationId xmlns:a16="http://schemas.microsoft.com/office/drawing/2014/main" id="{296C3393-5B9D-4A6B-ABC2-61CFC751E35C}"/>
              </a:ext>
            </a:extLst>
          </p:cNvPr>
          <p:cNvSpPr>
            <a:spLocks/>
          </p:cNvSpPr>
          <p:nvPr/>
        </p:nvSpPr>
        <p:spPr bwMode="auto">
          <a:xfrm>
            <a:off x="520854" y="1609112"/>
            <a:ext cx="2437452" cy="4959490"/>
          </a:xfrm>
          <a:custGeom>
            <a:avLst/>
            <a:gdLst>
              <a:gd name="T0" fmla="*/ 2498 w 2507"/>
              <a:gd name="T1" fmla="*/ 5101 h 5101"/>
              <a:gd name="T2" fmla="*/ 0 w 2507"/>
              <a:gd name="T3" fmla="*/ 3431 h 5101"/>
              <a:gd name="T4" fmla="*/ 2507 w 2507"/>
              <a:gd name="T5" fmla="*/ 0 h 5101"/>
              <a:gd name="T6" fmla="*/ 2498 w 2507"/>
              <a:gd name="T7" fmla="*/ 5101 h 5101"/>
            </a:gdLst>
            <a:ahLst/>
            <a:cxnLst>
              <a:cxn ang="0">
                <a:pos x="T0" y="T1"/>
              </a:cxn>
              <a:cxn ang="0">
                <a:pos x="T2" y="T3"/>
              </a:cxn>
              <a:cxn ang="0">
                <a:pos x="T4" y="T5"/>
              </a:cxn>
              <a:cxn ang="0">
                <a:pos x="T6" y="T7"/>
              </a:cxn>
            </a:cxnLst>
            <a:rect l="0" t="0" r="r" b="b"/>
            <a:pathLst>
              <a:path w="2507" h="5101">
                <a:moveTo>
                  <a:pt x="2498" y="5101"/>
                </a:moveTo>
                <a:lnTo>
                  <a:pt x="0" y="3431"/>
                </a:lnTo>
                <a:lnTo>
                  <a:pt x="2507" y="0"/>
                </a:lnTo>
                <a:lnTo>
                  <a:pt x="2498" y="5101"/>
                </a:lnTo>
                <a:close/>
              </a:path>
            </a:pathLst>
          </a:custGeom>
          <a:solidFill>
            <a:sysClr val="window" lastClr="FFFFFF">
              <a:lumMod val="85000"/>
            </a:sys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1" name="Freeform 5">
            <a:extLst>
              <a:ext uri="{FF2B5EF4-FFF2-40B4-BE49-F238E27FC236}">
                <a16:creationId xmlns:a16="http://schemas.microsoft.com/office/drawing/2014/main" id="{E1E31277-AC46-4C1F-9C55-4B3506C54706}"/>
              </a:ext>
            </a:extLst>
          </p:cNvPr>
          <p:cNvSpPr>
            <a:spLocks/>
          </p:cNvSpPr>
          <p:nvPr/>
        </p:nvSpPr>
        <p:spPr bwMode="auto">
          <a:xfrm>
            <a:off x="2962279" y="1601788"/>
            <a:ext cx="762001" cy="1306513"/>
          </a:xfrm>
          <a:custGeom>
            <a:avLst/>
            <a:gdLst>
              <a:gd name="T0" fmla="*/ 0 w 480"/>
              <a:gd name="T1" fmla="*/ 823 h 823"/>
              <a:gd name="T2" fmla="*/ 0 w 480"/>
              <a:gd name="T3" fmla="*/ 0 h 823"/>
              <a:gd name="T4" fmla="*/ 480 w 480"/>
              <a:gd name="T5" fmla="*/ 543 h 823"/>
              <a:gd name="T6" fmla="*/ 0 w 480"/>
              <a:gd name="T7" fmla="*/ 823 h 823"/>
            </a:gdLst>
            <a:ahLst/>
            <a:cxnLst>
              <a:cxn ang="0">
                <a:pos x="T0" y="T1"/>
              </a:cxn>
              <a:cxn ang="0">
                <a:pos x="T2" y="T3"/>
              </a:cxn>
              <a:cxn ang="0">
                <a:pos x="T4" y="T5"/>
              </a:cxn>
              <a:cxn ang="0">
                <a:pos x="T6" y="T7"/>
              </a:cxn>
            </a:cxnLst>
            <a:rect l="0" t="0" r="r" b="b"/>
            <a:pathLst>
              <a:path w="480" h="823">
                <a:moveTo>
                  <a:pt x="0" y="823"/>
                </a:moveTo>
                <a:lnTo>
                  <a:pt x="0" y="0"/>
                </a:lnTo>
                <a:lnTo>
                  <a:pt x="480" y="543"/>
                </a:lnTo>
                <a:lnTo>
                  <a:pt x="0" y="823"/>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2" name="Freeform 6">
            <a:extLst>
              <a:ext uri="{FF2B5EF4-FFF2-40B4-BE49-F238E27FC236}">
                <a16:creationId xmlns:a16="http://schemas.microsoft.com/office/drawing/2014/main" id="{BD9FAEC7-02E3-475E-AD79-6BEDD6C2F4AF}"/>
              </a:ext>
            </a:extLst>
          </p:cNvPr>
          <p:cNvSpPr>
            <a:spLocks/>
          </p:cNvSpPr>
          <p:nvPr/>
        </p:nvSpPr>
        <p:spPr bwMode="auto">
          <a:xfrm>
            <a:off x="2325690" y="1601788"/>
            <a:ext cx="636588" cy="1306513"/>
          </a:xfrm>
          <a:custGeom>
            <a:avLst/>
            <a:gdLst>
              <a:gd name="T0" fmla="*/ 401 w 401"/>
              <a:gd name="T1" fmla="*/ 0 h 823"/>
              <a:gd name="T2" fmla="*/ 0 w 401"/>
              <a:gd name="T3" fmla="*/ 555 h 823"/>
              <a:gd name="T4" fmla="*/ 401 w 401"/>
              <a:gd name="T5" fmla="*/ 823 h 823"/>
              <a:gd name="T6" fmla="*/ 401 w 401"/>
              <a:gd name="T7" fmla="*/ 0 h 823"/>
            </a:gdLst>
            <a:ahLst/>
            <a:cxnLst>
              <a:cxn ang="0">
                <a:pos x="T0" y="T1"/>
              </a:cxn>
              <a:cxn ang="0">
                <a:pos x="T2" y="T3"/>
              </a:cxn>
              <a:cxn ang="0">
                <a:pos x="T4" y="T5"/>
              </a:cxn>
              <a:cxn ang="0">
                <a:pos x="T6" y="T7"/>
              </a:cxn>
            </a:cxnLst>
            <a:rect l="0" t="0" r="r" b="b"/>
            <a:pathLst>
              <a:path w="401" h="823">
                <a:moveTo>
                  <a:pt x="401" y="0"/>
                </a:moveTo>
                <a:lnTo>
                  <a:pt x="0" y="555"/>
                </a:lnTo>
                <a:lnTo>
                  <a:pt x="401" y="823"/>
                </a:lnTo>
                <a:lnTo>
                  <a:pt x="401" y="0"/>
                </a:lnTo>
                <a:close/>
              </a:path>
            </a:pathLst>
          </a:custGeom>
          <a:solidFill>
            <a:schemeClr val="accent1">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3" name="Freeform 7">
            <a:extLst>
              <a:ext uri="{FF2B5EF4-FFF2-40B4-BE49-F238E27FC236}">
                <a16:creationId xmlns:a16="http://schemas.microsoft.com/office/drawing/2014/main" id="{D40ABB0D-A606-4500-8865-06B8C433096A}"/>
              </a:ext>
            </a:extLst>
          </p:cNvPr>
          <p:cNvSpPr>
            <a:spLocks/>
          </p:cNvSpPr>
          <p:nvPr/>
        </p:nvSpPr>
        <p:spPr bwMode="auto">
          <a:xfrm>
            <a:off x="1160464" y="3543301"/>
            <a:ext cx="1789115" cy="1724025"/>
          </a:xfrm>
          <a:custGeom>
            <a:avLst/>
            <a:gdLst>
              <a:gd name="T0" fmla="*/ 242 w 1127"/>
              <a:gd name="T1" fmla="*/ 0 h 1086"/>
              <a:gd name="T2" fmla="*/ 0 w 1127"/>
              <a:gd name="T3" fmla="*/ 333 h 1086"/>
              <a:gd name="T4" fmla="*/ 1127 w 1127"/>
              <a:gd name="T5" fmla="*/ 1086 h 1086"/>
              <a:gd name="T6" fmla="*/ 1127 w 1127"/>
              <a:gd name="T7" fmla="*/ 592 h 1086"/>
              <a:gd name="T8" fmla="*/ 242 w 1127"/>
              <a:gd name="T9" fmla="*/ 0 h 1086"/>
            </a:gdLst>
            <a:ahLst/>
            <a:cxnLst>
              <a:cxn ang="0">
                <a:pos x="T0" y="T1"/>
              </a:cxn>
              <a:cxn ang="0">
                <a:pos x="T2" y="T3"/>
              </a:cxn>
              <a:cxn ang="0">
                <a:pos x="T4" y="T5"/>
              </a:cxn>
              <a:cxn ang="0">
                <a:pos x="T6" y="T7"/>
              </a:cxn>
              <a:cxn ang="0">
                <a:pos x="T8" y="T9"/>
              </a:cxn>
            </a:cxnLst>
            <a:rect l="0" t="0" r="r" b="b"/>
            <a:pathLst>
              <a:path w="1127" h="1086">
                <a:moveTo>
                  <a:pt x="242" y="0"/>
                </a:moveTo>
                <a:lnTo>
                  <a:pt x="0" y="333"/>
                </a:lnTo>
                <a:lnTo>
                  <a:pt x="1127" y="1086"/>
                </a:lnTo>
                <a:lnTo>
                  <a:pt x="1127" y="592"/>
                </a:lnTo>
                <a:lnTo>
                  <a:pt x="242" y="0"/>
                </a:lnTo>
                <a:close/>
              </a:path>
            </a:pathLst>
          </a:custGeom>
          <a:solidFill>
            <a:schemeClr val="accent4">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4" name="Freeform 8">
            <a:extLst>
              <a:ext uri="{FF2B5EF4-FFF2-40B4-BE49-F238E27FC236}">
                <a16:creationId xmlns:a16="http://schemas.microsoft.com/office/drawing/2014/main" id="{F5363430-8C71-45CF-B763-CD5C25F8B1F8}"/>
              </a:ext>
            </a:extLst>
          </p:cNvPr>
          <p:cNvSpPr>
            <a:spLocks/>
          </p:cNvSpPr>
          <p:nvPr/>
        </p:nvSpPr>
        <p:spPr bwMode="auto">
          <a:xfrm>
            <a:off x="2949579" y="3503613"/>
            <a:ext cx="2166940" cy="1763713"/>
          </a:xfrm>
          <a:custGeom>
            <a:avLst/>
            <a:gdLst>
              <a:gd name="T0" fmla="*/ 0 w 1365"/>
              <a:gd name="T1" fmla="*/ 617 h 1111"/>
              <a:gd name="T2" fmla="*/ 0 w 1365"/>
              <a:gd name="T3" fmla="*/ 1111 h 1111"/>
              <a:gd name="T4" fmla="*/ 1365 w 1365"/>
              <a:gd name="T5" fmla="*/ 341 h 1111"/>
              <a:gd name="T6" fmla="*/ 1059 w 1365"/>
              <a:gd name="T7" fmla="*/ 0 h 1111"/>
              <a:gd name="T8" fmla="*/ 0 w 1365"/>
              <a:gd name="T9" fmla="*/ 617 h 1111"/>
            </a:gdLst>
            <a:ahLst/>
            <a:cxnLst>
              <a:cxn ang="0">
                <a:pos x="T0" y="T1"/>
              </a:cxn>
              <a:cxn ang="0">
                <a:pos x="T2" y="T3"/>
              </a:cxn>
              <a:cxn ang="0">
                <a:pos x="T4" y="T5"/>
              </a:cxn>
              <a:cxn ang="0">
                <a:pos x="T6" y="T7"/>
              </a:cxn>
              <a:cxn ang="0">
                <a:pos x="T8" y="T9"/>
              </a:cxn>
            </a:cxnLst>
            <a:rect l="0" t="0" r="r" b="b"/>
            <a:pathLst>
              <a:path w="1365" h="1111">
                <a:moveTo>
                  <a:pt x="0" y="617"/>
                </a:moveTo>
                <a:lnTo>
                  <a:pt x="0" y="1111"/>
                </a:lnTo>
                <a:lnTo>
                  <a:pt x="1365" y="341"/>
                </a:lnTo>
                <a:lnTo>
                  <a:pt x="1059" y="0"/>
                </a:lnTo>
                <a:lnTo>
                  <a:pt x="0" y="61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5" name="Freeform 9">
            <a:extLst>
              <a:ext uri="{FF2B5EF4-FFF2-40B4-BE49-F238E27FC236}">
                <a16:creationId xmlns:a16="http://schemas.microsoft.com/office/drawing/2014/main" id="{E105F4B1-545D-41FE-BF50-0C9590E91ADC}"/>
              </a:ext>
            </a:extLst>
          </p:cNvPr>
          <p:cNvSpPr>
            <a:spLocks/>
          </p:cNvSpPr>
          <p:nvPr/>
        </p:nvSpPr>
        <p:spPr bwMode="auto">
          <a:xfrm>
            <a:off x="1635127" y="3024188"/>
            <a:ext cx="1317627" cy="1273175"/>
          </a:xfrm>
          <a:custGeom>
            <a:avLst/>
            <a:gdLst>
              <a:gd name="T0" fmla="*/ 182 w 830"/>
              <a:gd name="T1" fmla="*/ 0 h 802"/>
              <a:gd name="T2" fmla="*/ 0 w 830"/>
              <a:gd name="T3" fmla="*/ 247 h 802"/>
              <a:gd name="T4" fmla="*/ 830 w 830"/>
              <a:gd name="T5" fmla="*/ 802 h 802"/>
              <a:gd name="T6" fmla="*/ 830 w 830"/>
              <a:gd name="T7" fmla="*/ 434 h 802"/>
              <a:gd name="T8" fmla="*/ 182 w 830"/>
              <a:gd name="T9" fmla="*/ 0 h 802"/>
            </a:gdLst>
            <a:ahLst/>
            <a:cxnLst>
              <a:cxn ang="0">
                <a:pos x="T0" y="T1"/>
              </a:cxn>
              <a:cxn ang="0">
                <a:pos x="T2" y="T3"/>
              </a:cxn>
              <a:cxn ang="0">
                <a:pos x="T4" y="T5"/>
              </a:cxn>
              <a:cxn ang="0">
                <a:pos x="T6" y="T7"/>
              </a:cxn>
              <a:cxn ang="0">
                <a:pos x="T8" y="T9"/>
              </a:cxn>
            </a:cxnLst>
            <a:rect l="0" t="0" r="r" b="b"/>
            <a:pathLst>
              <a:path w="830" h="802">
                <a:moveTo>
                  <a:pt x="182" y="0"/>
                </a:moveTo>
                <a:lnTo>
                  <a:pt x="0" y="247"/>
                </a:lnTo>
                <a:lnTo>
                  <a:pt x="830" y="802"/>
                </a:lnTo>
                <a:lnTo>
                  <a:pt x="830" y="434"/>
                </a:lnTo>
                <a:lnTo>
                  <a:pt x="182" y="0"/>
                </a:lnTo>
                <a:close/>
              </a:path>
            </a:pathLst>
          </a:custGeom>
          <a:solidFill>
            <a:schemeClr val="accent3">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6" name="Freeform 10">
            <a:extLst>
              <a:ext uri="{FF2B5EF4-FFF2-40B4-BE49-F238E27FC236}">
                <a16:creationId xmlns:a16="http://schemas.microsoft.com/office/drawing/2014/main" id="{663C349E-026A-4B03-AE4C-17D3CAD9FAAC}"/>
              </a:ext>
            </a:extLst>
          </p:cNvPr>
          <p:cNvSpPr>
            <a:spLocks/>
          </p:cNvSpPr>
          <p:nvPr/>
        </p:nvSpPr>
        <p:spPr bwMode="auto">
          <a:xfrm>
            <a:off x="2957516" y="2992438"/>
            <a:ext cx="1590677" cy="1300163"/>
          </a:xfrm>
          <a:custGeom>
            <a:avLst/>
            <a:gdLst>
              <a:gd name="T0" fmla="*/ 0 w 1002"/>
              <a:gd name="T1" fmla="*/ 452 h 819"/>
              <a:gd name="T2" fmla="*/ 0 w 1002"/>
              <a:gd name="T3" fmla="*/ 819 h 819"/>
              <a:gd name="T4" fmla="*/ 1002 w 1002"/>
              <a:gd name="T5" fmla="*/ 254 h 819"/>
              <a:gd name="T6" fmla="*/ 773 w 1002"/>
              <a:gd name="T7" fmla="*/ 0 h 819"/>
              <a:gd name="T8" fmla="*/ 0 w 1002"/>
              <a:gd name="T9" fmla="*/ 452 h 819"/>
            </a:gdLst>
            <a:ahLst/>
            <a:cxnLst>
              <a:cxn ang="0">
                <a:pos x="T0" y="T1"/>
              </a:cxn>
              <a:cxn ang="0">
                <a:pos x="T2" y="T3"/>
              </a:cxn>
              <a:cxn ang="0">
                <a:pos x="T4" y="T5"/>
              </a:cxn>
              <a:cxn ang="0">
                <a:pos x="T6" y="T7"/>
              </a:cxn>
              <a:cxn ang="0">
                <a:pos x="T8" y="T9"/>
              </a:cxn>
            </a:cxnLst>
            <a:rect l="0" t="0" r="r" b="b"/>
            <a:pathLst>
              <a:path w="1002" h="819">
                <a:moveTo>
                  <a:pt x="0" y="452"/>
                </a:moveTo>
                <a:lnTo>
                  <a:pt x="0" y="819"/>
                </a:lnTo>
                <a:lnTo>
                  <a:pt x="1002" y="254"/>
                </a:lnTo>
                <a:lnTo>
                  <a:pt x="773" y="0"/>
                </a:lnTo>
                <a:lnTo>
                  <a:pt x="0" y="45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7" name="Freeform 11">
            <a:extLst>
              <a:ext uri="{FF2B5EF4-FFF2-40B4-BE49-F238E27FC236}">
                <a16:creationId xmlns:a16="http://schemas.microsoft.com/office/drawing/2014/main" id="{F37DDE22-1E6F-4795-92F2-948157916CB9}"/>
              </a:ext>
            </a:extLst>
          </p:cNvPr>
          <p:cNvSpPr>
            <a:spLocks/>
          </p:cNvSpPr>
          <p:nvPr/>
        </p:nvSpPr>
        <p:spPr bwMode="auto">
          <a:xfrm>
            <a:off x="2020890" y="2605088"/>
            <a:ext cx="939801" cy="904875"/>
          </a:xfrm>
          <a:custGeom>
            <a:avLst/>
            <a:gdLst>
              <a:gd name="T0" fmla="*/ 130 w 592"/>
              <a:gd name="T1" fmla="*/ 0 h 570"/>
              <a:gd name="T2" fmla="*/ 0 w 592"/>
              <a:gd name="T3" fmla="*/ 177 h 570"/>
              <a:gd name="T4" fmla="*/ 592 w 592"/>
              <a:gd name="T5" fmla="*/ 570 h 570"/>
              <a:gd name="T6" fmla="*/ 592 w 592"/>
              <a:gd name="T7" fmla="*/ 308 h 570"/>
              <a:gd name="T8" fmla="*/ 130 w 592"/>
              <a:gd name="T9" fmla="*/ 0 h 570"/>
            </a:gdLst>
            <a:ahLst/>
            <a:cxnLst>
              <a:cxn ang="0">
                <a:pos x="T0" y="T1"/>
              </a:cxn>
              <a:cxn ang="0">
                <a:pos x="T2" y="T3"/>
              </a:cxn>
              <a:cxn ang="0">
                <a:pos x="T4" y="T5"/>
              </a:cxn>
              <a:cxn ang="0">
                <a:pos x="T6" y="T7"/>
              </a:cxn>
              <a:cxn ang="0">
                <a:pos x="T8" y="T9"/>
              </a:cxn>
            </a:cxnLst>
            <a:rect l="0" t="0" r="r" b="b"/>
            <a:pathLst>
              <a:path w="592" h="570">
                <a:moveTo>
                  <a:pt x="130" y="0"/>
                </a:moveTo>
                <a:lnTo>
                  <a:pt x="0" y="177"/>
                </a:lnTo>
                <a:lnTo>
                  <a:pt x="592" y="570"/>
                </a:lnTo>
                <a:lnTo>
                  <a:pt x="592" y="308"/>
                </a:lnTo>
                <a:lnTo>
                  <a:pt x="130" y="0"/>
                </a:lnTo>
                <a:close/>
              </a:path>
            </a:pathLst>
          </a:custGeom>
          <a:solidFill>
            <a:schemeClr val="accent2">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8" name="Freeform 12">
            <a:extLst>
              <a:ext uri="{FF2B5EF4-FFF2-40B4-BE49-F238E27FC236}">
                <a16:creationId xmlns:a16="http://schemas.microsoft.com/office/drawing/2014/main" id="{62041CDB-2AAE-478B-A4AD-71EE4FEAD022}"/>
              </a:ext>
            </a:extLst>
          </p:cNvPr>
          <p:cNvSpPr>
            <a:spLocks/>
          </p:cNvSpPr>
          <p:nvPr/>
        </p:nvSpPr>
        <p:spPr bwMode="auto">
          <a:xfrm>
            <a:off x="2960691" y="2586038"/>
            <a:ext cx="1127126" cy="923925"/>
          </a:xfrm>
          <a:custGeom>
            <a:avLst/>
            <a:gdLst>
              <a:gd name="T0" fmla="*/ 0 w 710"/>
              <a:gd name="T1" fmla="*/ 320 h 582"/>
              <a:gd name="T2" fmla="*/ 0 w 710"/>
              <a:gd name="T3" fmla="*/ 582 h 582"/>
              <a:gd name="T4" fmla="*/ 710 w 710"/>
              <a:gd name="T5" fmla="*/ 183 h 582"/>
              <a:gd name="T6" fmla="*/ 547 w 710"/>
              <a:gd name="T7" fmla="*/ 0 h 582"/>
              <a:gd name="T8" fmla="*/ 0 w 710"/>
              <a:gd name="T9" fmla="*/ 320 h 582"/>
            </a:gdLst>
            <a:ahLst/>
            <a:cxnLst>
              <a:cxn ang="0">
                <a:pos x="T0" y="T1"/>
              </a:cxn>
              <a:cxn ang="0">
                <a:pos x="T2" y="T3"/>
              </a:cxn>
              <a:cxn ang="0">
                <a:pos x="T4" y="T5"/>
              </a:cxn>
              <a:cxn ang="0">
                <a:pos x="T6" y="T7"/>
              </a:cxn>
              <a:cxn ang="0">
                <a:pos x="T8" y="T9"/>
              </a:cxn>
            </a:cxnLst>
            <a:rect l="0" t="0" r="r" b="b"/>
            <a:pathLst>
              <a:path w="710" h="582">
                <a:moveTo>
                  <a:pt x="0" y="320"/>
                </a:moveTo>
                <a:lnTo>
                  <a:pt x="0" y="582"/>
                </a:lnTo>
                <a:lnTo>
                  <a:pt x="710" y="183"/>
                </a:lnTo>
                <a:lnTo>
                  <a:pt x="547" y="0"/>
                </a:lnTo>
                <a:lnTo>
                  <a:pt x="0" y="32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29" name="Freeform 13">
            <a:extLst>
              <a:ext uri="{FF2B5EF4-FFF2-40B4-BE49-F238E27FC236}">
                <a16:creationId xmlns:a16="http://schemas.microsoft.com/office/drawing/2014/main" id="{CA0E9E1C-FC7E-4B3A-A403-62DD6B7FD623}"/>
              </a:ext>
            </a:extLst>
          </p:cNvPr>
          <p:cNvSpPr>
            <a:spLocks/>
          </p:cNvSpPr>
          <p:nvPr/>
        </p:nvSpPr>
        <p:spPr bwMode="auto">
          <a:xfrm>
            <a:off x="557213" y="4276726"/>
            <a:ext cx="2393953" cy="2276475"/>
          </a:xfrm>
          <a:custGeom>
            <a:avLst/>
            <a:gdLst>
              <a:gd name="T0" fmla="*/ 311 w 1508"/>
              <a:gd name="T1" fmla="*/ 0 h 1434"/>
              <a:gd name="T2" fmla="*/ 0 w 1508"/>
              <a:gd name="T3" fmla="*/ 425 h 1434"/>
              <a:gd name="T4" fmla="*/ 1508 w 1508"/>
              <a:gd name="T5" fmla="*/ 1434 h 1434"/>
              <a:gd name="T6" fmla="*/ 1508 w 1508"/>
              <a:gd name="T7" fmla="*/ 803 h 1434"/>
              <a:gd name="T8" fmla="*/ 311 w 1508"/>
              <a:gd name="T9" fmla="*/ 0 h 1434"/>
            </a:gdLst>
            <a:ahLst/>
            <a:cxnLst>
              <a:cxn ang="0">
                <a:pos x="T0" y="T1"/>
              </a:cxn>
              <a:cxn ang="0">
                <a:pos x="T2" y="T3"/>
              </a:cxn>
              <a:cxn ang="0">
                <a:pos x="T4" y="T5"/>
              </a:cxn>
              <a:cxn ang="0">
                <a:pos x="T6" y="T7"/>
              </a:cxn>
              <a:cxn ang="0">
                <a:pos x="T8" y="T9"/>
              </a:cxn>
            </a:cxnLst>
            <a:rect l="0" t="0" r="r" b="b"/>
            <a:pathLst>
              <a:path w="1508" h="1434">
                <a:moveTo>
                  <a:pt x="311" y="0"/>
                </a:moveTo>
                <a:lnTo>
                  <a:pt x="0" y="425"/>
                </a:lnTo>
                <a:lnTo>
                  <a:pt x="1508" y="1434"/>
                </a:lnTo>
                <a:lnTo>
                  <a:pt x="1508" y="803"/>
                </a:lnTo>
                <a:lnTo>
                  <a:pt x="311" y="0"/>
                </a:lnTo>
                <a:close/>
              </a:path>
            </a:pathLst>
          </a:custGeom>
          <a:solidFill>
            <a:schemeClr val="accent5">
              <a:lumMod val="60000"/>
              <a:lumOff val="4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0" name="Freeform 14">
            <a:extLst>
              <a:ext uri="{FF2B5EF4-FFF2-40B4-BE49-F238E27FC236}">
                <a16:creationId xmlns:a16="http://schemas.microsoft.com/office/drawing/2014/main" id="{436FCD41-6261-4EFD-A265-DFAE2CDF9674}"/>
              </a:ext>
            </a:extLst>
          </p:cNvPr>
          <p:cNvSpPr>
            <a:spLocks/>
          </p:cNvSpPr>
          <p:nvPr/>
        </p:nvSpPr>
        <p:spPr bwMode="auto">
          <a:xfrm>
            <a:off x="2951166" y="4225926"/>
            <a:ext cx="2890841" cy="2327275"/>
          </a:xfrm>
          <a:custGeom>
            <a:avLst/>
            <a:gdLst>
              <a:gd name="T0" fmla="*/ 0 w 1821"/>
              <a:gd name="T1" fmla="*/ 835 h 1466"/>
              <a:gd name="T2" fmla="*/ 0 w 1821"/>
              <a:gd name="T3" fmla="*/ 1466 h 1466"/>
              <a:gd name="T4" fmla="*/ 1821 w 1821"/>
              <a:gd name="T5" fmla="*/ 439 h 1466"/>
              <a:gd name="T6" fmla="*/ 1430 w 1821"/>
              <a:gd name="T7" fmla="*/ 0 h 1466"/>
              <a:gd name="T8" fmla="*/ 0 w 1821"/>
              <a:gd name="T9" fmla="*/ 835 h 1466"/>
            </a:gdLst>
            <a:ahLst/>
            <a:cxnLst>
              <a:cxn ang="0">
                <a:pos x="T0" y="T1"/>
              </a:cxn>
              <a:cxn ang="0">
                <a:pos x="T2" y="T3"/>
              </a:cxn>
              <a:cxn ang="0">
                <a:pos x="T4" y="T5"/>
              </a:cxn>
              <a:cxn ang="0">
                <a:pos x="T6" y="T7"/>
              </a:cxn>
              <a:cxn ang="0">
                <a:pos x="T8" y="T9"/>
              </a:cxn>
            </a:cxnLst>
            <a:rect l="0" t="0" r="r" b="b"/>
            <a:pathLst>
              <a:path w="1821" h="1466">
                <a:moveTo>
                  <a:pt x="0" y="835"/>
                </a:moveTo>
                <a:lnTo>
                  <a:pt x="0" y="1466"/>
                </a:lnTo>
                <a:lnTo>
                  <a:pt x="1821" y="439"/>
                </a:lnTo>
                <a:lnTo>
                  <a:pt x="1430" y="0"/>
                </a:lnTo>
                <a:lnTo>
                  <a:pt x="0" y="83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5" name="组合 4">
            <a:extLst>
              <a:ext uri="{FF2B5EF4-FFF2-40B4-BE49-F238E27FC236}">
                <a16:creationId xmlns:a16="http://schemas.microsoft.com/office/drawing/2014/main" id="{629FCA83-D1B3-4E2B-814C-47ED4222374D}"/>
              </a:ext>
            </a:extLst>
          </p:cNvPr>
          <p:cNvGrpSpPr/>
          <p:nvPr/>
        </p:nvGrpSpPr>
        <p:grpSpPr>
          <a:xfrm>
            <a:off x="5116519" y="3268663"/>
            <a:ext cx="633413" cy="536575"/>
            <a:chOff x="5116519" y="3268663"/>
            <a:chExt cx="633413" cy="536575"/>
          </a:xfrm>
          <a:solidFill>
            <a:schemeClr val="accent4"/>
          </a:solidFill>
        </p:grpSpPr>
        <p:sp>
          <p:nvSpPr>
            <p:cNvPr id="231" name="Freeform 16">
              <a:extLst>
                <a:ext uri="{FF2B5EF4-FFF2-40B4-BE49-F238E27FC236}">
                  <a16:creationId xmlns:a16="http://schemas.microsoft.com/office/drawing/2014/main" id="{FAF96A05-67FD-4B4B-A57A-53932480E747}"/>
                </a:ext>
              </a:extLst>
            </p:cNvPr>
            <p:cNvSpPr>
              <a:spLocks/>
            </p:cNvSpPr>
            <p:nvPr/>
          </p:nvSpPr>
          <p:spPr bwMode="auto">
            <a:xfrm>
              <a:off x="5116519" y="3355976"/>
              <a:ext cx="419101" cy="282575"/>
            </a:xfrm>
            <a:custGeom>
              <a:avLst/>
              <a:gdLst>
                <a:gd name="T0" fmla="*/ 264 w 264"/>
                <a:gd name="T1" fmla="*/ 0 h 178"/>
                <a:gd name="T2" fmla="*/ 0 w 264"/>
                <a:gd name="T3" fmla="*/ 38 h 178"/>
                <a:gd name="T4" fmla="*/ 26 w 264"/>
                <a:gd name="T5" fmla="*/ 178 h 178"/>
                <a:gd name="T6" fmla="*/ 202 w 264"/>
                <a:gd name="T7" fmla="*/ 178 h 178"/>
                <a:gd name="T8" fmla="*/ 264 w 264"/>
                <a:gd name="T9" fmla="*/ 0 h 178"/>
              </a:gdLst>
              <a:ahLst/>
              <a:cxnLst>
                <a:cxn ang="0">
                  <a:pos x="T0" y="T1"/>
                </a:cxn>
                <a:cxn ang="0">
                  <a:pos x="T2" y="T3"/>
                </a:cxn>
                <a:cxn ang="0">
                  <a:pos x="T4" y="T5"/>
                </a:cxn>
                <a:cxn ang="0">
                  <a:pos x="T6" y="T7"/>
                </a:cxn>
                <a:cxn ang="0">
                  <a:pos x="T8" y="T9"/>
                </a:cxn>
              </a:cxnLst>
              <a:rect l="0" t="0" r="r" b="b"/>
              <a:pathLst>
                <a:path w="264" h="178">
                  <a:moveTo>
                    <a:pt x="264" y="0"/>
                  </a:moveTo>
                  <a:lnTo>
                    <a:pt x="0" y="38"/>
                  </a:lnTo>
                  <a:lnTo>
                    <a:pt x="26" y="178"/>
                  </a:lnTo>
                  <a:lnTo>
                    <a:pt x="202" y="178"/>
                  </a:lnTo>
                  <a:lnTo>
                    <a:pt x="264"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2" name="Freeform 17">
              <a:extLst>
                <a:ext uri="{FF2B5EF4-FFF2-40B4-BE49-F238E27FC236}">
                  <a16:creationId xmlns:a16="http://schemas.microsoft.com/office/drawing/2014/main" id="{6984455B-E192-4D3F-A941-66805331D546}"/>
                </a:ext>
              </a:extLst>
            </p:cNvPr>
            <p:cNvSpPr>
              <a:spLocks/>
            </p:cNvSpPr>
            <p:nvPr/>
          </p:nvSpPr>
          <p:spPr bwMode="auto">
            <a:xfrm>
              <a:off x="5164144" y="3268663"/>
              <a:ext cx="585788" cy="433388"/>
            </a:xfrm>
            <a:custGeom>
              <a:avLst/>
              <a:gdLst>
                <a:gd name="T0" fmla="*/ 250 w 258"/>
                <a:gd name="T1" fmla="*/ 0 h 191"/>
                <a:gd name="T2" fmla="*/ 200 w 258"/>
                <a:gd name="T3" fmla="*/ 0 h 191"/>
                <a:gd name="T4" fmla="*/ 200 w 258"/>
                <a:gd name="T5" fmla="*/ 0 h 191"/>
                <a:gd name="T6" fmla="*/ 198 w 258"/>
                <a:gd name="T7" fmla="*/ 1 h 191"/>
                <a:gd name="T8" fmla="*/ 197 w 258"/>
                <a:gd name="T9" fmla="*/ 1 h 191"/>
                <a:gd name="T10" fmla="*/ 195 w 258"/>
                <a:gd name="T11" fmla="*/ 2 h 191"/>
                <a:gd name="T12" fmla="*/ 194 w 258"/>
                <a:gd name="T13" fmla="*/ 3 h 191"/>
                <a:gd name="T14" fmla="*/ 193 w 258"/>
                <a:gd name="T15" fmla="*/ 4 h 191"/>
                <a:gd name="T16" fmla="*/ 193 w 258"/>
                <a:gd name="T17" fmla="*/ 5 h 191"/>
                <a:gd name="T18" fmla="*/ 192 w 258"/>
                <a:gd name="T19" fmla="*/ 5 h 191"/>
                <a:gd name="T20" fmla="*/ 130 w 258"/>
                <a:gd name="T21" fmla="*/ 175 h 191"/>
                <a:gd name="T22" fmla="*/ 7 w 258"/>
                <a:gd name="T23" fmla="*/ 175 h 191"/>
                <a:gd name="T24" fmla="*/ 0 w 258"/>
                <a:gd name="T25" fmla="*/ 183 h 191"/>
                <a:gd name="T26" fmla="*/ 7 w 258"/>
                <a:gd name="T27" fmla="*/ 191 h 191"/>
                <a:gd name="T28" fmla="*/ 135 w 258"/>
                <a:gd name="T29" fmla="*/ 191 h 191"/>
                <a:gd name="T30" fmla="*/ 138 w 258"/>
                <a:gd name="T31" fmla="*/ 190 h 191"/>
                <a:gd name="T32" fmla="*/ 139 w 258"/>
                <a:gd name="T33" fmla="*/ 190 h 191"/>
                <a:gd name="T34" fmla="*/ 140 w 258"/>
                <a:gd name="T35" fmla="*/ 189 h 191"/>
                <a:gd name="T36" fmla="*/ 141 w 258"/>
                <a:gd name="T37" fmla="*/ 188 h 191"/>
                <a:gd name="T38" fmla="*/ 142 w 258"/>
                <a:gd name="T39" fmla="*/ 187 h 191"/>
                <a:gd name="T40" fmla="*/ 143 w 258"/>
                <a:gd name="T41" fmla="*/ 186 h 191"/>
                <a:gd name="T42" fmla="*/ 143 w 258"/>
                <a:gd name="T43" fmla="*/ 186 h 191"/>
                <a:gd name="T44" fmla="*/ 205 w 258"/>
                <a:gd name="T45" fmla="*/ 16 h 191"/>
                <a:gd name="T46" fmla="*/ 250 w 258"/>
                <a:gd name="T47" fmla="*/ 16 h 191"/>
                <a:gd name="T48" fmla="*/ 258 w 258"/>
                <a:gd name="T49" fmla="*/ 8 h 191"/>
                <a:gd name="T50" fmla="*/ 250 w 258"/>
                <a:gd name="T51" fmla="*/ 0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58" h="191">
                  <a:moveTo>
                    <a:pt x="250" y="0"/>
                  </a:moveTo>
                  <a:cubicBezTo>
                    <a:pt x="200" y="0"/>
                    <a:pt x="200" y="0"/>
                    <a:pt x="200" y="0"/>
                  </a:cubicBezTo>
                  <a:cubicBezTo>
                    <a:pt x="200" y="0"/>
                    <a:pt x="200" y="0"/>
                    <a:pt x="200" y="0"/>
                  </a:cubicBezTo>
                  <a:cubicBezTo>
                    <a:pt x="199" y="0"/>
                    <a:pt x="198" y="1"/>
                    <a:pt x="198" y="1"/>
                  </a:cubicBezTo>
                  <a:cubicBezTo>
                    <a:pt x="197" y="1"/>
                    <a:pt x="197" y="1"/>
                    <a:pt x="197" y="1"/>
                  </a:cubicBezTo>
                  <a:cubicBezTo>
                    <a:pt x="196" y="1"/>
                    <a:pt x="196" y="2"/>
                    <a:pt x="195" y="2"/>
                  </a:cubicBezTo>
                  <a:cubicBezTo>
                    <a:pt x="195" y="2"/>
                    <a:pt x="195" y="2"/>
                    <a:pt x="194" y="3"/>
                  </a:cubicBezTo>
                  <a:cubicBezTo>
                    <a:pt x="194" y="3"/>
                    <a:pt x="194" y="3"/>
                    <a:pt x="193" y="4"/>
                  </a:cubicBezTo>
                  <a:cubicBezTo>
                    <a:pt x="193" y="4"/>
                    <a:pt x="193" y="5"/>
                    <a:pt x="193" y="5"/>
                  </a:cubicBezTo>
                  <a:cubicBezTo>
                    <a:pt x="193" y="5"/>
                    <a:pt x="193" y="5"/>
                    <a:pt x="192" y="5"/>
                  </a:cubicBezTo>
                  <a:cubicBezTo>
                    <a:pt x="130" y="175"/>
                    <a:pt x="130" y="175"/>
                    <a:pt x="130" y="175"/>
                  </a:cubicBezTo>
                  <a:cubicBezTo>
                    <a:pt x="7" y="175"/>
                    <a:pt x="7" y="175"/>
                    <a:pt x="7" y="175"/>
                  </a:cubicBezTo>
                  <a:cubicBezTo>
                    <a:pt x="3" y="175"/>
                    <a:pt x="0" y="179"/>
                    <a:pt x="0" y="183"/>
                  </a:cubicBezTo>
                  <a:cubicBezTo>
                    <a:pt x="0" y="188"/>
                    <a:pt x="3" y="191"/>
                    <a:pt x="7" y="191"/>
                  </a:cubicBezTo>
                  <a:cubicBezTo>
                    <a:pt x="135" y="191"/>
                    <a:pt x="135" y="191"/>
                    <a:pt x="135" y="191"/>
                  </a:cubicBezTo>
                  <a:cubicBezTo>
                    <a:pt x="136" y="191"/>
                    <a:pt x="137" y="191"/>
                    <a:pt x="138" y="190"/>
                  </a:cubicBezTo>
                  <a:cubicBezTo>
                    <a:pt x="138" y="190"/>
                    <a:pt x="139" y="190"/>
                    <a:pt x="139" y="190"/>
                  </a:cubicBezTo>
                  <a:cubicBezTo>
                    <a:pt x="139" y="190"/>
                    <a:pt x="140" y="189"/>
                    <a:pt x="140" y="189"/>
                  </a:cubicBezTo>
                  <a:cubicBezTo>
                    <a:pt x="141" y="189"/>
                    <a:pt x="141" y="189"/>
                    <a:pt x="141" y="188"/>
                  </a:cubicBezTo>
                  <a:cubicBezTo>
                    <a:pt x="141" y="188"/>
                    <a:pt x="142" y="187"/>
                    <a:pt x="142" y="187"/>
                  </a:cubicBezTo>
                  <a:cubicBezTo>
                    <a:pt x="142" y="186"/>
                    <a:pt x="142" y="186"/>
                    <a:pt x="143" y="186"/>
                  </a:cubicBezTo>
                  <a:cubicBezTo>
                    <a:pt x="143" y="186"/>
                    <a:pt x="143" y="186"/>
                    <a:pt x="143" y="186"/>
                  </a:cubicBezTo>
                  <a:cubicBezTo>
                    <a:pt x="205" y="16"/>
                    <a:pt x="205" y="16"/>
                    <a:pt x="205" y="16"/>
                  </a:cubicBezTo>
                  <a:cubicBezTo>
                    <a:pt x="250" y="16"/>
                    <a:pt x="250" y="16"/>
                    <a:pt x="250" y="16"/>
                  </a:cubicBezTo>
                  <a:cubicBezTo>
                    <a:pt x="254" y="16"/>
                    <a:pt x="258" y="12"/>
                    <a:pt x="258" y="8"/>
                  </a:cubicBezTo>
                  <a:cubicBezTo>
                    <a:pt x="258" y="4"/>
                    <a:pt x="254" y="0"/>
                    <a:pt x="250" y="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3" name="Oval 18">
              <a:extLst>
                <a:ext uri="{FF2B5EF4-FFF2-40B4-BE49-F238E27FC236}">
                  <a16:creationId xmlns:a16="http://schemas.microsoft.com/office/drawing/2014/main" id="{C3E6FFD7-5769-49F1-8EEE-A13B4CFBC57D}"/>
                </a:ext>
              </a:extLst>
            </p:cNvPr>
            <p:cNvSpPr>
              <a:spLocks noChangeArrowheads="1"/>
            </p:cNvSpPr>
            <p:nvPr/>
          </p:nvSpPr>
          <p:spPr bwMode="auto">
            <a:xfrm>
              <a:off x="5184782" y="3725863"/>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4" name="Oval 19">
              <a:extLst>
                <a:ext uri="{FF2B5EF4-FFF2-40B4-BE49-F238E27FC236}">
                  <a16:creationId xmlns:a16="http://schemas.microsoft.com/office/drawing/2014/main" id="{0F0DE5DC-5059-4B53-8CFF-DEA043E4C654}"/>
                </a:ext>
              </a:extLst>
            </p:cNvPr>
            <p:cNvSpPr>
              <a:spLocks noChangeArrowheads="1"/>
            </p:cNvSpPr>
            <p:nvPr/>
          </p:nvSpPr>
          <p:spPr bwMode="auto">
            <a:xfrm>
              <a:off x="5395919" y="3725863"/>
              <a:ext cx="79375" cy="79375"/>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sp>
        <p:nvSpPr>
          <p:cNvPr id="235" name="Freeform 20">
            <a:extLst>
              <a:ext uri="{FF2B5EF4-FFF2-40B4-BE49-F238E27FC236}">
                <a16:creationId xmlns:a16="http://schemas.microsoft.com/office/drawing/2014/main" id="{E8358527-9C80-4F11-9B04-E6C57288BE16}"/>
              </a:ext>
            </a:extLst>
          </p:cNvPr>
          <p:cNvSpPr>
            <a:spLocks/>
          </p:cNvSpPr>
          <p:nvPr/>
        </p:nvSpPr>
        <p:spPr bwMode="auto">
          <a:xfrm>
            <a:off x="3517904" y="1601788"/>
            <a:ext cx="477838" cy="449263"/>
          </a:xfrm>
          <a:custGeom>
            <a:avLst/>
            <a:gdLst>
              <a:gd name="T0" fmla="*/ 4 w 211"/>
              <a:gd name="T1" fmla="*/ 198 h 198"/>
              <a:gd name="T2" fmla="*/ 7 w 211"/>
              <a:gd name="T3" fmla="*/ 150 h 198"/>
              <a:gd name="T4" fmla="*/ 39 w 211"/>
              <a:gd name="T5" fmla="*/ 126 h 198"/>
              <a:gd name="T6" fmla="*/ 74 w 211"/>
              <a:gd name="T7" fmla="*/ 112 h 198"/>
              <a:gd name="T8" fmla="*/ 84 w 211"/>
              <a:gd name="T9" fmla="*/ 105 h 198"/>
              <a:gd name="T10" fmla="*/ 73 w 211"/>
              <a:gd name="T11" fmla="*/ 72 h 198"/>
              <a:gd name="T12" fmla="*/ 69 w 211"/>
              <a:gd name="T13" fmla="*/ 67 h 198"/>
              <a:gd name="T14" fmla="*/ 69 w 211"/>
              <a:gd name="T15" fmla="*/ 47 h 198"/>
              <a:gd name="T16" fmla="*/ 71 w 211"/>
              <a:gd name="T17" fmla="*/ 43 h 198"/>
              <a:gd name="T18" fmla="*/ 82 w 211"/>
              <a:gd name="T19" fmla="*/ 13 h 198"/>
              <a:gd name="T20" fmla="*/ 76 w 211"/>
              <a:gd name="T21" fmla="*/ 6 h 198"/>
              <a:gd name="T22" fmla="*/ 88 w 211"/>
              <a:gd name="T23" fmla="*/ 7 h 198"/>
              <a:gd name="T24" fmla="*/ 89 w 211"/>
              <a:gd name="T25" fmla="*/ 0 h 198"/>
              <a:gd name="T26" fmla="*/ 95 w 211"/>
              <a:gd name="T27" fmla="*/ 5 h 198"/>
              <a:gd name="T28" fmla="*/ 119 w 211"/>
              <a:gd name="T29" fmla="*/ 3 h 198"/>
              <a:gd name="T30" fmla="*/ 136 w 211"/>
              <a:gd name="T31" fmla="*/ 10 h 198"/>
              <a:gd name="T32" fmla="*/ 148 w 211"/>
              <a:gd name="T33" fmla="*/ 26 h 198"/>
              <a:gd name="T34" fmla="*/ 150 w 211"/>
              <a:gd name="T35" fmla="*/ 49 h 198"/>
              <a:gd name="T36" fmla="*/ 151 w 211"/>
              <a:gd name="T37" fmla="*/ 57 h 198"/>
              <a:gd name="T38" fmla="*/ 146 w 211"/>
              <a:gd name="T39" fmla="*/ 72 h 198"/>
              <a:gd name="T40" fmla="*/ 142 w 211"/>
              <a:gd name="T41" fmla="*/ 75 h 198"/>
              <a:gd name="T42" fmla="*/ 137 w 211"/>
              <a:gd name="T43" fmla="*/ 95 h 198"/>
              <a:gd name="T44" fmla="*/ 141 w 211"/>
              <a:gd name="T45" fmla="*/ 108 h 198"/>
              <a:gd name="T46" fmla="*/ 154 w 211"/>
              <a:gd name="T47" fmla="*/ 119 h 198"/>
              <a:gd name="T48" fmla="*/ 185 w 211"/>
              <a:gd name="T49" fmla="*/ 131 h 198"/>
              <a:gd name="T50" fmla="*/ 202 w 211"/>
              <a:gd name="T51" fmla="*/ 152 h 198"/>
              <a:gd name="T52" fmla="*/ 211 w 211"/>
              <a:gd name="T53" fmla="*/ 198 h 198"/>
              <a:gd name="T54" fmla="*/ 4 w 211"/>
              <a:gd name="T55" fmla="*/ 198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11" h="198">
                <a:moveTo>
                  <a:pt x="4" y="198"/>
                </a:moveTo>
                <a:cubicBezTo>
                  <a:pt x="4" y="198"/>
                  <a:pt x="0" y="168"/>
                  <a:pt x="7" y="150"/>
                </a:cubicBezTo>
                <a:cubicBezTo>
                  <a:pt x="14" y="132"/>
                  <a:pt x="18" y="129"/>
                  <a:pt x="39" y="126"/>
                </a:cubicBezTo>
                <a:cubicBezTo>
                  <a:pt x="60" y="123"/>
                  <a:pt x="71" y="115"/>
                  <a:pt x="74" y="112"/>
                </a:cubicBezTo>
                <a:cubicBezTo>
                  <a:pt x="77" y="109"/>
                  <a:pt x="82" y="106"/>
                  <a:pt x="84" y="105"/>
                </a:cubicBezTo>
                <a:cubicBezTo>
                  <a:pt x="84" y="105"/>
                  <a:pt x="84" y="84"/>
                  <a:pt x="73" y="72"/>
                </a:cubicBezTo>
                <a:cubicBezTo>
                  <a:pt x="73" y="72"/>
                  <a:pt x="69" y="70"/>
                  <a:pt x="69" y="67"/>
                </a:cubicBezTo>
                <a:cubicBezTo>
                  <a:pt x="68" y="65"/>
                  <a:pt x="66" y="52"/>
                  <a:pt x="69" y="47"/>
                </a:cubicBezTo>
                <a:cubicBezTo>
                  <a:pt x="69" y="47"/>
                  <a:pt x="71" y="45"/>
                  <a:pt x="71" y="43"/>
                </a:cubicBezTo>
                <a:cubicBezTo>
                  <a:pt x="70" y="41"/>
                  <a:pt x="68" y="26"/>
                  <a:pt x="82" y="13"/>
                </a:cubicBezTo>
                <a:cubicBezTo>
                  <a:pt x="82" y="13"/>
                  <a:pt x="86" y="7"/>
                  <a:pt x="76" y="6"/>
                </a:cubicBezTo>
                <a:cubicBezTo>
                  <a:pt x="76" y="6"/>
                  <a:pt x="81" y="3"/>
                  <a:pt x="88" y="7"/>
                </a:cubicBezTo>
                <a:cubicBezTo>
                  <a:pt x="88" y="7"/>
                  <a:pt x="85" y="3"/>
                  <a:pt x="89" y="0"/>
                </a:cubicBezTo>
                <a:cubicBezTo>
                  <a:pt x="89" y="0"/>
                  <a:pt x="87" y="7"/>
                  <a:pt x="95" y="5"/>
                </a:cubicBezTo>
                <a:cubicBezTo>
                  <a:pt x="102" y="3"/>
                  <a:pt x="112" y="1"/>
                  <a:pt x="119" y="3"/>
                </a:cubicBezTo>
                <a:cubicBezTo>
                  <a:pt x="126" y="6"/>
                  <a:pt x="128" y="9"/>
                  <a:pt x="136" y="10"/>
                </a:cubicBezTo>
                <a:cubicBezTo>
                  <a:pt x="145" y="10"/>
                  <a:pt x="148" y="22"/>
                  <a:pt x="148" y="26"/>
                </a:cubicBezTo>
                <a:cubicBezTo>
                  <a:pt x="149" y="30"/>
                  <a:pt x="148" y="47"/>
                  <a:pt x="150" y="49"/>
                </a:cubicBezTo>
                <a:cubicBezTo>
                  <a:pt x="151" y="52"/>
                  <a:pt x="152" y="53"/>
                  <a:pt x="151" y="57"/>
                </a:cubicBezTo>
                <a:cubicBezTo>
                  <a:pt x="151" y="62"/>
                  <a:pt x="148" y="72"/>
                  <a:pt x="146" y="72"/>
                </a:cubicBezTo>
                <a:cubicBezTo>
                  <a:pt x="144" y="73"/>
                  <a:pt x="142" y="74"/>
                  <a:pt x="142" y="75"/>
                </a:cubicBezTo>
                <a:cubicBezTo>
                  <a:pt x="142" y="75"/>
                  <a:pt x="137" y="90"/>
                  <a:pt x="137" y="95"/>
                </a:cubicBezTo>
                <a:cubicBezTo>
                  <a:pt x="137" y="101"/>
                  <a:pt x="137" y="106"/>
                  <a:pt x="141" y="108"/>
                </a:cubicBezTo>
                <a:cubicBezTo>
                  <a:pt x="145" y="109"/>
                  <a:pt x="151" y="116"/>
                  <a:pt x="154" y="119"/>
                </a:cubicBezTo>
                <a:cubicBezTo>
                  <a:pt x="157" y="123"/>
                  <a:pt x="176" y="127"/>
                  <a:pt x="185" y="131"/>
                </a:cubicBezTo>
                <a:cubicBezTo>
                  <a:pt x="193" y="135"/>
                  <a:pt x="197" y="135"/>
                  <a:pt x="202" y="152"/>
                </a:cubicBezTo>
                <a:cubicBezTo>
                  <a:pt x="207" y="169"/>
                  <a:pt x="211" y="186"/>
                  <a:pt x="211" y="198"/>
                </a:cubicBezTo>
                <a:lnTo>
                  <a:pt x="4" y="19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nvGrpSpPr>
          <p:cNvPr id="6" name="组合 5">
            <a:extLst>
              <a:ext uri="{FF2B5EF4-FFF2-40B4-BE49-F238E27FC236}">
                <a16:creationId xmlns:a16="http://schemas.microsoft.com/office/drawing/2014/main" id="{703B858F-E1B4-4125-8F31-3F47F92B4714}"/>
              </a:ext>
            </a:extLst>
          </p:cNvPr>
          <p:cNvGrpSpPr/>
          <p:nvPr/>
        </p:nvGrpSpPr>
        <p:grpSpPr>
          <a:xfrm>
            <a:off x="5749932" y="4059238"/>
            <a:ext cx="511176" cy="488951"/>
            <a:chOff x="5749932" y="4059238"/>
            <a:chExt cx="511176" cy="488951"/>
          </a:xfrm>
          <a:solidFill>
            <a:schemeClr val="accent5"/>
          </a:solidFill>
        </p:grpSpPr>
        <p:sp>
          <p:nvSpPr>
            <p:cNvPr id="236" name="Rectangle 21">
              <a:extLst>
                <a:ext uri="{FF2B5EF4-FFF2-40B4-BE49-F238E27FC236}">
                  <a16:creationId xmlns:a16="http://schemas.microsoft.com/office/drawing/2014/main" id="{CC0D3240-B4C2-4079-84F0-3D5BEAFEC7B6}"/>
                </a:ext>
              </a:extLst>
            </p:cNvPr>
            <p:cNvSpPr>
              <a:spLocks noChangeArrowheads="1"/>
            </p:cNvSpPr>
            <p:nvPr/>
          </p:nvSpPr>
          <p:spPr bwMode="auto">
            <a:xfrm>
              <a:off x="5749932" y="4059238"/>
              <a:ext cx="92075" cy="48895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7" name="Rectangle 22">
              <a:extLst>
                <a:ext uri="{FF2B5EF4-FFF2-40B4-BE49-F238E27FC236}">
                  <a16:creationId xmlns:a16="http://schemas.microsoft.com/office/drawing/2014/main" id="{74992845-D564-4C6F-B3AC-1394838EB4AB}"/>
                </a:ext>
              </a:extLst>
            </p:cNvPr>
            <p:cNvSpPr>
              <a:spLocks noChangeArrowheads="1"/>
            </p:cNvSpPr>
            <p:nvPr/>
          </p:nvSpPr>
          <p:spPr bwMode="auto">
            <a:xfrm>
              <a:off x="5888045" y="4284663"/>
              <a:ext cx="95250" cy="263525"/>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8" name="Rectangle 23">
              <a:extLst>
                <a:ext uri="{FF2B5EF4-FFF2-40B4-BE49-F238E27FC236}">
                  <a16:creationId xmlns:a16="http://schemas.microsoft.com/office/drawing/2014/main" id="{FC532600-ABB8-4B82-A20F-0F887A9E9C8C}"/>
                </a:ext>
              </a:extLst>
            </p:cNvPr>
            <p:cNvSpPr>
              <a:spLocks noChangeArrowheads="1"/>
            </p:cNvSpPr>
            <p:nvPr/>
          </p:nvSpPr>
          <p:spPr bwMode="auto">
            <a:xfrm>
              <a:off x="6027745" y="4225926"/>
              <a:ext cx="93663" cy="32226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39" name="Rectangle 24">
              <a:extLst>
                <a:ext uri="{FF2B5EF4-FFF2-40B4-BE49-F238E27FC236}">
                  <a16:creationId xmlns:a16="http://schemas.microsoft.com/office/drawing/2014/main" id="{64F2C5B4-6C5D-4395-B2AE-B0DDE977DB05}"/>
                </a:ext>
              </a:extLst>
            </p:cNvPr>
            <p:cNvSpPr>
              <a:spLocks noChangeArrowheads="1"/>
            </p:cNvSpPr>
            <p:nvPr/>
          </p:nvSpPr>
          <p:spPr bwMode="auto">
            <a:xfrm>
              <a:off x="6169033" y="4165601"/>
              <a:ext cx="92075" cy="382588"/>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0" name="Freeform 25">
              <a:extLst>
                <a:ext uri="{FF2B5EF4-FFF2-40B4-BE49-F238E27FC236}">
                  <a16:creationId xmlns:a16="http://schemas.microsoft.com/office/drawing/2014/main" id="{058ED15A-A136-413F-868D-EB88F6351983}"/>
                </a:ext>
              </a:extLst>
            </p:cNvPr>
            <p:cNvSpPr>
              <a:spLocks/>
            </p:cNvSpPr>
            <p:nvPr/>
          </p:nvSpPr>
          <p:spPr bwMode="auto">
            <a:xfrm>
              <a:off x="5884870" y="4059238"/>
              <a:ext cx="231775" cy="187325"/>
            </a:xfrm>
            <a:custGeom>
              <a:avLst/>
              <a:gdLst>
                <a:gd name="T0" fmla="*/ 0 w 102"/>
                <a:gd name="T1" fmla="*/ 83 h 83"/>
                <a:gd name="T2" fmla="*/ 60 w 102"/>
                <a:gd name="T3" fmla="*/ 27 h 83"/>
                <a:gd name="T4" fmla="*/ 39 w 102"/>
                <a:gd name="T5" fmla="*/ 12 h 83"/>
                <a:gd name="T6" fmla="*/ 92 w 102"/>
                <a:gd name="T7" fmla="*/ 0 h 83"/>
                <a:gd name="T8" fmla="*/ 102 w 102"/>
                <a:gd name="T9" fmla="*/ 51 h 83"/>
                <a:gd name="T10" fmla="*/ 79 w 102"/>
                <a:gd name="T11" fmla="*/ 39 h 83"/>
                <a:gd name="T12" fmla="*/ 0 w 102"/>
                <a:gd name="T13" fmla="*/ 83 h 83"/>
              </a:gdLst>
              <a:ahLst/>
              <a:cxnLst>
                <a:cxn ang="0">
                  <a:pos x="T0" y="T1"/>
                </a:cxn>
                <a:cxn ang="0">
                  <a:pos x="T2" y="T3"/>
                </a:cxn>
                <a:cxn ang="0">
                  <a:pos x="T4" y="T5"/>
                </a:cxn>
                <a:cxn ang="0">
                  <a:pos x="T6" y="T7"/>
                </a:cxn>
                <a:cxn ang="0">
                  <a:pos x="T8" y="T9"/>
                </a:cxn>
                <a:cxn ang="0">
                  <a:pos x="T10" y="T11"/>
                </a:cxn>
                <a:cxn ang="0">
                  <a:pos x="T12" y="T13"/>
                </a:cxn>
              </a:cxnLst>
              <a:rect l="0" t="0" r="r" b="b"/>
              <a:pathLst>
                <a:path w="102" h="83">
                  <a:moveTo>
                    <a:pt x="0" y="83"/>
                  </a:moveTo>
                  <a:cubicBezTo>
                    <a:pt x="0" y="83"/>
                    <a:pt x="54" y="68"/>
                    <a:pt x="60" y="27"/>
                  </a:cubicBezTo>
                  <a:cubicBezTo>
                    <a:pt x="39" y="12"/>
                    <a:pt x="39" y="12"/>
                    <a:pt x="39" y="12"/>
                  </a:cubicBezTo>
                  <a:cubicBezTo>
                    <a:pt x="92" y="0"/>
                    <a:pt x="92" y="0"/>
                    <a:pt x="92" y="0"/>
                  </a:cubicBezTo>
                  <a:cubicBezTo>
                    <a:pt x="102" y="51"/>
                    <a:pt x="102" y="51"/>
                    <a:pt x="102" y="51"/>
                  </a:cubicBezTo>
                  <a:cubicBezTo>
                    <a:pt x="79" y="39"/>
                    <a:pt x="79" y="39"/>
                    <a:pt x="79" y="39"/>
                  </a:cubicBezTo>
                  <a:cubicBezTo>
                    <a:pt x="79" y="39"/>
                    <a:pt x="65" y="83"/>
                    <a:pt x="0" y="8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3" name="组合 2">
            <a:extLst>
              <a:ext uri="{FF2B5EF4-FFF2-40B4-BE49-F238E27FC236}">
                <a16:creationId xmlns:a16="http://schemas.microsoft.com/office/drawing/2014/main" id="{C195A512-5C35-49B6-8EFF-AB299B09F0AA}"/>
              </a:ext>
            </a:extLst>
          </p:cNvPr>
          <p:cNvGrpSpPr/>
          <p:nvPr/>
        </p:nvGrpSpPr>
        <p:grpSpPr>
          <a:xfrm>
            <a:off x="4098930" y="2252663"/>
            <a:ext cx="287338" cy="469901"/>
            <a:chOff x="4098930" y="2252663"/>
            <a:chExt cx="287338" cy="469901"/>
          </a:xfrm>
          <a:solidFill>
            <a:schemeClr val="accent2"/>
          </a:solidFill>
        </p:grpSpPr>
        <p:sp>
          <p:nvSpPr>
            <p:cNvPr id="241" name="Freeform 26">
              <a:extLst>
                <a:ext uri="{FF2B5EF4-FFF2-40B4-BE49-F238E27FC236}">
                  <a16:creationId xmlns:a16="http://schemas.microsoft.com/office/drawing/2014/main" id="{0C44EE46-95B4-40FA-ADD4-DA5FF1D4D2F2}"/>
                </a:ext>
              </a:extLst>
            </p:cNvPr>
            <p:cNvSpPr>
              <a:spLocks/>
            </p:cNvSpPr>
            <p:nvPr/>
          </p:nvSpPr>
          <p:spPr bwMode="auto">
            <a:xfrm>
              <a:off x="4206880" y="2701926"/>
              <a:ext cx="74613" cy="20638"/>
            </a:xfrm>
            <a:custGeom>
              <a:avLst/>
              <a:gdLst>
                <a:gd name="T0" fmla="*/ 33 w 33"/>
                <a:gd name="T1" fmla="*/ 4 h 9"/>
                <a:gd name="T2" fmla="*/ 28 w 33"/>
                <a:gd name="T3" fmla="*/ 9 h 9"/>
                <a:gd name="T4" fmla="*/ 4 w 33"/>
                <a:gd name="T5" fmla="*/ 9 h 9"/>
                <a:gd name="T6" fmla="*/ 0 w 33"/>
                <a:gd name="T7" fmla="*/ 4 h 9"/>
                <a:gd name="T8" fmla="*/ 0 w 33"/>
                <a:gd name="T9" fmla="*/ 4 h 9"/>
                <a:gd name="T10" fmla="*/ 4 w 33"/>
                <a:gd name="T11" fmla="*/ 0 h 9"/>
                <a:gd name="T12" fmla="*/ 28 w 33"/>
                <a:gd name="T13" fmla="*/ 0 h 9"/>
                <a:gd name="T14" fmla="*/ 33 w 33"/>
                <a:gd name="T15" fmla="*/ 4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9">
                  <a:moveTo>
                    <a:pt x="33" y="4"/>
                  </a:moveTo>
                  <a:cubicBezTo>
                    <a:pt x="33" y="7"/>
                    <a:pt x="31" y="9"/>
                    <a:pt x="28" y="9"/>
                  </a:cubicBezTo>
                  <a:cubicBezTo>
                    <a:pt x="4" y="9"/>
                    <a:pt x="4" y="9"/>
                    <a:pt x="4" y="9"/>
                  </a:cubicBezTo>
                  <a:cubicBezTo>
                    <a:pt x="2" y="9"/>
                    <a:pt x="0" y="7"/>
                    <a:pt x="0" y="4"/>
                  </a:cubicBezTo>
                  <a:cubicBezTo>
                    <a:pt x="0" y="4"/>
                    <a:pt x="0" y="4"/>
                    <a:pt x="0" y="4"/>
                  </a:cubicBezTo>
                  <a:cubicBezTo>
                    <a:pt x="0" y="2"/>
                    <a:pt x="2" y="0"/>
                    <a:pt x="4" y="0"/>
                  </a:cubicBezTo>
                  <a:cubicBezTo>
                    <a:pt x="28" y="0"/>
                    <a:pt x="28" y="0"/>
                    <a:pt x="28" y="0"/>
                  </a:cubicBezTo>
                  <a:cubicBezTo>
                    <a:pt x="31" y="0"/>
                    <a:pt x="33" y="2"/>
                    <a:pt x="33" y="4"/>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2" name="Freeform 27">
              <a:extLst>
                <a:ext uri="{FF2B5EF4-FFF2-40B4-BE49-F238E27FC236}">
                  <a16:creationId xmlns:a16="http://schemas.microsoft.com/office/drawing/2014/main" id="{7056A44C-2771-4831-A675-AFF2F516B091}"/>
                </a:ext>
              </a:extLst>
            </p:cNvPr>
            <p:cNvSpPr>
              <a:spLocks/>
            </p:cNvSpPr>
            <p:nvPr/>
          </p:nvSpPr>
          <p:spPr bwMode="auto">
            <a:xfrm>
              <a:off x="4189418" y="2695576"/>
              <a:ext cx="111125" cy="15875"/>
            </a:xfrm>
            <a:custGeom>
              <a:avLst/>
              <a:gdLst>
                <a:gd name="T0" fmla="*/ 6 w 49"/>
                <a:gd name="T1" fmla="*/ 7 h 7"/>
                <a:gd name="T2" fmla="*/ 42 w 49"/>
                <a:gd name="T3" fmla="*/ 7 h 7"/>
                <a:gd name="T4" fmla="*/ 45 w 49"/>
                <a:gd name="T5" fmla="*/ 4 h 7"/>
                <a:gd name="T6" fmla="*/ 49 w 49"/>
                <a:gd name="T7" fmla="*/ 0 h 7"/>
                <a:gd name="T8" fmla="*/ 0 w 49"/>
                <a:gd name="T9" fmla="*/ 0 h 7"/>
                <a:gd name="T10" fmla="*/ 0 w 49"/>
                <a:gd name="T11" fmla="*/ 0 h 7"/>
                <a:gd name="T12" fmla="*/ 6 w 49"/>
                <a:gd name="T13" fmla="*/ 7 h 7"/>
              </a:gdLst>
              <a:ahLst/>
              <a:cxnLst>
                <a:cxn ang="0">
                  <a:pos x="T0" y="T1"/>
                </a:cxn>
                <a:cxn ang="0">
                  <a:pos x="T2" y="T3"/>
                </a:cxn>
                <a:cxn ang="0">
                  <a:pos x="T4" y="T5"/>
                </a:cxn>
                <a:cxn ang="0">
                  <a:pos x="T6" y="T7"/>
                </a:cxn>
                <a:cxn ang="0">
                  <a:pos x="T8" y="T9"/>
                </a:cxn>
                <a:cxn ang="0">
                  <a:pos x="T10" y="T11"/>
                </a:cxn>
                <a:cxn ang="0">
                  <a:pos x="T12" y="T13"/>
                </a:cxn>
              </a:cxnLst>
              <a:rect l="0" t="0" r="r" b="b"/>
              <a:pathLst>
                <a:path w="49" h="7">
                  <a:moveTo>
                    <a:pt x="6" y="7"/>
                  </a:moveTo>
                  <a:cubicBezTo>
                    <a:pt x="42" y="7"/>
                    <a:pt x="42" y="7"/>
                    <a:pt x="42" y="7"/>
                  </a:cubicBezTo>
                  <a:cubicBezTo>
                    <a:pt x="43" y="6"/>
                    <a:pt x="44" y="6"/>
                    <a:pt x="45" y="4"/>
                  </a:cubicBezTo>
                  <a:cubicBezTo>
                    <a:pt x="47" y="2"/>
                    <a:pt x="48" y="1"/>
                    <a:pt x="49" y="0"/>
                  </a:cubicBezTo>
                  <a:cubicBezTo>
                    <a:pt x="0" y="0"/>
                    <a:pt x="0" y="0"/>
                    <a:pt x="0" y="0"/>
                  </a:cubicBezTo>
                  <a:cubicBezTo>
                    <a:pt x="0" y="0"/>
                    <a:pt x="0" y="0"/>
                    <a:pt x="0" y="0"/>
                  </a:cubicBezTo>
                  <a:cubicBezTo>
                    <a:pt x="0" y="1"/>
                    <a:pt x="5" y="6"/>
                    <a:pt x="6" y="7"/>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3" name="Freeform 28">
              <a:extLst>
                <a:ext uri="{FF2B5EF4-FFF2-40B4-BE49-F238E27FC236}">
                  <a16:creationId xmlns:a16="http://schemas.microsoft.com/office/drawing/2014/main" id="{97F49CDE-5DEC-41A6-88BD-59DFA1967C37}"/>
                </a:ext>
              </a:extLst>
            </p:cNvPr>
            <p:cNvSpPr>
              <a:spLocks/>
            </p:cNvSpPr>
            <p:nvPr/>
          </p:nvSpPr>
          <p:spPr bwMode="auto">
            <a:xfrm>
              <a:off x="4184655" y="2638426"/>
              <a:ext cx="120650" cy="11113"/>
            </a:xfrm>
            <a:custGeom>
              <a:avLst/>
              <a:gdLst>
                <a:gd name="T0" fmla="*/ 53 w 53"/>
                <a:gd name="T1" fmla="*/ 3 h 5"/>
                <a:gd name="T2" fmla="*/ 51 w 53"/>
                <a:gd name="T3" fmla="*/ 5 h 5"/>
                <a:gd name="T4" fmla="*/ 2 w 53"/>
                <a:gd name="T5" fmla="*/ 5 h 5"/>
                <a:gd name="T6" fmla="*/ 0 w 53"/>
                <a:gd name="T7" fmla="*/ 3 h 5"/>
                <a:gd name="T8" fmla="*/ 0 w 53"/>
                <a:gd name="T9" fmla="*/ 3 h 5"/>
                <a:gd name="T10" fmla="*/ 2 w 53"/>
                <a:gd name="T11" fmla="*/ 0 h 5"/>
                <a:gd name="T12" fmla="*/ 51 w 53"/>
                <a:gd name="T13" fmla="*/ 0 h 5"/>
                <a:gd name="T14" fmla="*/ 53 w 5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3"/>
                  </a:moveTo>
                  <a:cubicBezTo>
                    <a:pt x="53" y="4"/>
                    <a:pt x="52" y="5"/>
                    <a:pt x="51" y="5"/>
                  </a:cubicBezTo>
                  <a:cubicBezTo>
                    <a:pt x="2" y="5"/>
                    <a:pt x="2" y="5"/>
                    <a:pt x="2" y="5"/>
                  </a:cubicBezTo>
                  <a:cubicBezTo>
                    <a:pt x="1" y="5"/>
                    <a:pt x="0" y="4"/>
                    <a:pt x="0" y="3"/>
                  </a:cubicBezTo>
                  <a:cubicBezTo>
                    <a:pt x="0" y="3"/>
                    <a:pt x="0" y="3"/>
                    <a:pt x="0" y="3"/>
                  </a:cubicBezTo>
                  <a:cubicBezTo>
                    <a:pt x="0" y="1"/>
                    <a:pt x="1" y="0"/>
                    <a:pt x="2" y="0"/>
                  </a:cubicBezTo>
                  <a:cubicBezTo>
                    <a:pt x="51" y="0"/>
                    <a:pt x="51" y="0"/>
                    <a:pt x="51" y="0"/>
                  </a:cubicBezTo>
                  <a:cubicBezTo>
                    <a:pt x="52" y="0"/>
                    <a:pt x="53" y="1"/>
                    <a:pt x="5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4" name="Freeform 29">
              <a:extLst>
                <a:ext uri="{FF2B5EF4-FFF2-40B4-BE49-F238E27FC236}">
                  <a16:creationId xmlns:a16="http://schemas.microsoft.com/office/drawing/2014/main" id="{3023B9DF-9C6A-4325-8756-89D980C121AB}"/>
                </a:ext>
              </a:extLst>
            </p:cNvPr>
            <p:cNvSpPr>
              <a:spLocks/>
            </p:cNvSpPr>
            <p:nvPr/>
          </p:nvSpPr>
          <p:spPr bwMode="auto">
            <a:xfrm>
              <a:off x="4184655" y="2657476"/>
              <a:ext cx="120650" cy="11113"/>
            </a:xfrm>
            <a:custGeom>
              <a:avLst/>
              <a:gdLst>
                <a:gd name="T0" fmla="*/ 53 w 53"/>
                <a:gd name="T1" fmla="*/ 2 h 5"/>
                <a:gd name="T2" fmla="*/ 51 w 53"/>
                <a:gd name="T3" fmla="*/ 5 h 5"/>
                <a:gd name="T4" fmla="*/ 2 w 53"/>
                <a:gd name="T5" fmla="*/ 5 h 5"/>
                <a:gd name="T6" fmla="*/ 0 w 53"/>
                <a:gd name="T7" fmla="*/ 2 h 5"/>
                <a:gd name="T8" fmla="*/ 0 w 53"/>
                <a:gd name="T9" fmla="*/ 2 h 5"/>
                <a:gd name="T10" fmla="*/ 2 w 53"/>
                <a:gd name="T11" fmla="*/ 0 h 5"/>
                <a:gd name="T12" fmla="*/ 51 w 53"/>
                <a:gd name="T13" fmla="*/ 0 h 5"/>
                <a:gd name="T14" fmla="*/ 53 w 53"/>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2"/>
                  </a:moveTo>
                  <a:cubicBezTo>
                    <a:pt x="53" y="4"/>
                    <a:pt x="52" y="5"/>
                    <a:pt x="51" y="5"/>
                  </a:cubicBezTo>
                  <a:cubicBezTo>
                    <a:pt x="2" y="5"/>
                    <a:pt x="2" y="5"/>
                    <a:pt x="2" y="5"/>
                  </a:cubicBezTo>
                  <a:cubicBezTo>
                    <a:pt x="1" y="5"/>
                    <a:pt x="0" y="4"/>
                    <a:pt x="0" y="2"/>
                  </a:cubicBezTo>
                  <a:cubicBezTo>
                    <a:pt x="0" y="2"/>
                    <a:pt x="0" y="2"/>
                    <a:pt x="0" y="2"/>
                  </a:cubicBezTo>
                  <a:cubicBezTo>
                    <a:pt x="0" y="1"/>
                    <a:pt x="1" y="0"/>
                    <a:pt x="2" y="0"/>
                  </a:cubicBezTo>
                  <a:cubicBezTo>
                    <a:pt x="51" y="0"/>
                    <a:pt x="51" y="0"/>
                    <a:pt x="51" y="0"/>
                  </a:cubicBezTo>
                  <a:cubicBezTo>
                    <a:pt x="52" y="0"/>
                    <a:pt x="53" y="1"/>
                    <a:pt x="53"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5" name="Freeform 30">
              <a:extLst>
                <a:ext uri="{FF2B5EF4-FFF2-40B4-BE49-F238E27FC236}">
                  <a16:creationId xmlns:a16="http://schemas.microsoft.com/office/drawing/2014/main" id="{FDA8FB74-5D00-4688-839E-9D13D3E4249D}"/>
                </a:ext>
              </a:extLst>
            </p:cNvPr>
            <p:cNvSpPr>
              <a:spLocks/>
            </p:cNvSpPr>
            <p:nvPr/>
          </p:nvSpPr>
          <p:spPr bwMode="auto">
            <a:xfrm>
              <a:off x="4184655" y="2673351"/>
              <a:ext cx="120650" cy="11113"/>
            </a:xfrm>
            <a:custGeom>
              <a:avLst/>
              <a:gdLst>
                <a:gd name="T0" fmla="*/ 53 w 53"/>
                <a:gd name="T1" fmla="*/ 3 h 5"/>
                <a:gd name="T2" fmla="*/ 51 w 53"/>
                <a:gd name="T3" fmla="*/ 5 h 5"/>
                <a:gd name="T4" fmla="*/ 2 w 53"/>
                <a:gd name="T5" fmla="*/ 5 h 5"/>
                <a:gd name="T6" fmla="*/ 0 w 53"/>
                <a:gd name="T7" fmla="*/ 3 h 5"/>
                <a:gd name="T8" fmla="*/ 0 w 53"/>
                <a:gd name="T9" fmla="*/ 3 h 5"/>
                <a:gd name="T10" fmla="*/ 2 w 53"/>
                <a:gd name="T11" fmla="*/ 0 h 5"/>
                <a:gd name="T12" fmla="*/ 51 w 53"/>
                <a:gd name="T13" fmla="*/ 0 h 5"/>
                <a:gd name="T14" fmla="*/ 53 w 53"/>
                <a:gd name="T15" fmla="*/ 3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5">
                  <a:moveTo>
                    <a:pt x="53" y="3"/>
                  </a:moveTo>
                  <a:cubicBezTo>
                    <a:pt x="53" y="4"/>
                    <a:pt x="52" y="5"/>
                    <a:pt x="51" y="5"/>
                  </a:cubicBezTo>
                  <a:cubicBezTo>
                    <a:pt x="2" y="5"/>
                    <a:pt x="2" y="5"/>
                    <a:pt x="2" y="5"/>
                  </a:cubicBezTo>
                  <a:cubicBezTo>
                    <a:pt x="1" y="5"/>
                    <a:pt x="0" y="4"/>
                    <a:pt x="0" y="3"/>
                  </a:cubicBezTo>
                  <a:cubicBezTo>
                    <a:pt x="0" y="3"/>
                    <a:pt x="0" y="3"/>
                    <a:pt x="0" y="3"/>
                  </a:cubicBezTo>
                  <a:cubicBezTo>
                    <a:pt x="0" y="1"/>
                    <a:pt x="1" y="0"/>
                    <a:pt x="2" y="0"/>
                  </a:cubicBezTo>
                  <a:cubicBezTo>
                    <a:pt x="51" y="0"/>
                    <a:pt x="51" y="0"/>
                    <a:pt x="51" y="0"/>
                  </a:cubicBezTo>
                  <a:cubicBezTo>
                    <a:pt x="52" y="0"/>
                    <a:pt x="53" y="1"/>
                    <a:pt x="53" y="3"/>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6" name="Freeform 31">
              <a:extLst>
                <a:ext uri="{FF2B5EF4-FFF2-40B4-BE49-F238E27FC236}">
                  <a16:creationId xmlns:a16="http://schemas.microsoft.com/office/drawing/2014/main" id="{36F07114-D5F8-40A6-9554-0689996E0C09}"/>
                </a:ext>
              </a:extLst>
            </p:cNvPr>
            <p:cNvSpPr>
              <a:spLocks/>
            </p:cNvSpPr>
            <p:nvPr/>
          </p:nvSpPr>
          <p:spPr bwMode="auto">
            <a:xfrm>
              <a:off x="4184655" y="2689226"/>
              <a:ext cx="120650" cy="6350"/>
            </a:xfrm>
            <a:custGeom>
              <a:avLst/>
              <a:gdLst>
                <a:gd name="T0" fmla="*/ 53 w 53"/>
                <a:gd name="T1" fmla="*/ 1 h 3"/>
                <a:gd name="T2" fmla="*/ 50 w 53"/>
                <a:gd name="T3" fmla="*/ 3 h 3"/>
                <a:gd name="T4" fmla="*/ 2 w 53"/>
                <a:gd name="T5" fmla="*/ 3 h 3"/>
                <a:gd name="T6" fmla="*/ 0 w 53"/>
                <a:gd name="T7" fmla="*/ 1 h 3"/>
                <a:gd name="T8" fmla="*/ 0 w 53"/>
                <a:gd name="T9" fmla="*/ 1 h 3"/>
                <a:gd name="T10" fmla="*/ 2 w 53"/>
                <a:gd name="T11" fmla="*/ 0 h 3"/>
                <a:gd name="T12" fmla="*/ 50 w 53"/>
                <a:gd name="T13" fmla="*/ 0 h 3"/>
                <a:gd name="T14" fmla="*/ 53 w 5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3" h="3">
                  <a:moveTo>
                    <a:pt x="53" y="1"/>
                  </a:moveTo>
                  <a:cubicBezTo>
                    <a:pt x="53" y="2"/>
                    <a:pt x="52" y="3"/>
                    <a:pt x="50" y="3"/>
                  </a:cubicBezTo>
                  <a:cubicBezTo>
                    <a:pt x="2" y="3"/>
                    <a:pt x="2" y="3"/>
                    <a:pt x="2" y="3"/>
                  </a:cubicBezTo>
                  <a:cubicBezTo>
                    <a:pt x="1" y="3"/>
                    <a:pt x="0" y="2"/>
                    <a:pt x="0" y="1"/>
                  </a:cubicBezTo>
                  <a:cubicBezTo>
                    <a:pt x="0" y="1"/>
                    <a:pt x="0" y="1"/>
                    <a:pt x="0" y="1"/>
                  </a:cubicBezTo>
                  <a:cubicBezTo>
                    <a:pt x="0" y="1"/>
                    <a:pt x="1" y="0"/>
                    <a:pt x="2" y="0"/>
                  </a:cubicBezTo>
                  <a:cubicBezTo>
                    <a:pt x="50" y="0"/>
                    <a:pt x="50" y="0"/>
                    <a:pt x="50" y="0"/>
                  </a:cubicBezTo>
                  <a:cubicBezTo>
                    <a:pt x="52" y="0"/>
                    <a:pt x="53" y="1"/>
                    <a:pt x="53" y="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7" name="Freeform 32">
              <a:extLst>
                <a:ext uri="{FF2B5EF4-FFF2-40B4-BE49-F238E27FC236}">
                  <a16:creationId xmlns:a16="http://schemas.microsoft.com/office/drawing/2014/main" id="{882FE245-D64A-40C2-94A0-00DBDA008C9C}"/>
                </a:ext>
              </a:extLst>
            </p:cNvPr>
            <p:cNvSpPr>
              <a:spLocks/>
            </p:cNvSpPr>
            <p:nvPr/>
          </p:nvSpPr>
          <p:spPr bwMode="auto">
            <a:xfrm>
              <a:off x="4183068" y="2622551"/>
              <a:ext cx="122238" cy="11113"/>
            </a:xfrm>
            <a:custGeom>
              <a:avLst/>
              <a:gdLst>
                <a:gd name="T0" fmla="*/ 54 w 54"/>
                <a:gd name="T1" fmla="*/ 2 h 5"/>
                <a:gd name="T2" fmla="*/ 52 w 54"/>
                <a:gd name="T3" fmla="*/ 5 h 5"/>
                <a:gd name="T4" fmla="*/ 3 w 54"/>
                <a:gd name="T5" fmla="*/ 5 h 5"/>
                <a:gd name="T6" fmla="*/ 0 w 54"/>
                <a:gd name="T7" fmla="*/ 2 h 5"/>
                <a:gd name="T8" fmla="*/ 0 w 54"/>
                <a:gd name="T9" fmla="*/ 2 h 5"/>
                <a:gd name="T10" fmla="*/ 3 w 54"/>
                <a:gd name="T11" fmla="*/ 0 h 5"/>
                <a:gd name="T12" fmla="*/ 52 w 54"/>
                <a:gd name="T13" fmla="*/ 0 h 5"/>
                <a:gd name="T14" fmla="*/ 54 w 54"/>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4" h="5">
                  <a:moveTo>
                    <a:pt x="54" y="2"/>
                  </a:moveTo>
                  <a:cubicBezTo>
                    <a:pt x="54" y="4"/>
                    <a:pt x="53" y="5"/>
                    <a:pt x="52" y="5"/>
                  </a:cubicBezTo>
                  <a:cubicBezTo>
                    <a:pt x="3" y="5"/>
                    <a:pt x="3" y="5"/>
                    <a:pt x="3" y="5"/>
                  </a:cubicBezTo>
                  <a:cubicBezTo>
                    <a:pt x="1" y="5"/>
                    <a:pt x="0" y="4"/>
                    <a:pt x="0" y="2"/>
                  </a:cubicBezTo>
                  <a:cubicBezTo>
                    <a:pt x="0" y="2"/>
                    <a:pt x="0" y="2"/>
                    <a:pt x="0" y="2"/>
                  </a:cubicBezTo>
                  <a:cubicBezTo>
                    <a:pt x="0" y="1"/>
                    <a:pt x="1" y="0"/>
                    <a:pt x="3" y="0"/>
                  </a:cubicBezTo>
                  <a:cubicBezTo>
                    <a:pt x="52" y="0"/>
                    <a:pt x="52" y="0"/>
                    <a:pt x="52" y="0"/>
                  </a:cubicBezTo>
                  <a:cubicBezTo>
                    <a:pt x="53" y="0"/>
                    <a:pt x="54" y="1"/>
                    <a:pt x="54" y="2"/>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48" name="Freeform 33">
              <a:extLst>
                <a:ext uri="{FF2B5EF4-FFF2-40B4-BE49-F238E27FC236}">
                  <a16:creationId xmlns:a16="http://schemas.microsoft.com/office/drawing/2014/main" id="{D568DD34-F083-4493-A9B7-648BE63F2612}"/>
                </a:ext>
              </a:extLst>
            </p:cNvPr>
            <p:cNvSpPr>
              <a:spLocks noEditPoints="1"/>
            </p:cNvSpPr>
            <p:nvPr/>
          </p:nvSpPr>
          <p:spPr bwMode="auto">
            <a:xfrm>
              <a:off x="4098930" y="2252663"/>
              <a:ext cx="287338" cy="358775"/>
            </a:xfrm>
            <a:custGeom>
              <a:avLst/>
              <a:gdLst>
                <a:gd name="T0" fmla="*/ 41 w 127"/>
                <a:gd name="T1" fmla="*/ 158 h 158"/>
                <a:gd name="T2" fmla="*/ 39 w 127"/>
                <a:gd name="T3" fmla="*/ 158 h 158"/>
                <a:gd name="T4" fmla="*/ 37 w 127"/>
                <a:gd name="T5" fmla="*/ 157 h 158"/>
                <a:gd name="T6" fmla="*/ 29 w 127"/>
                <a:gd name="T7" fmla="*/ 143 h 158"/>
                <a:gd name="T8" fmla="*/ 28 w 127"/>
                <a:gd name="T9" fmla="*/ 138 h 158"/>
                <a:gd name="T10" fmla="*/ 27 w 127"/>
                <a:gd name="T11" fmla="*/ 131 h 158"/>
                <a:gd name="T12" fmla="*/ 20 w 127"/>
                <a:gd name="T13" fmla="*/ 115 h 158"/>
                <a:gd name="T14" fmla="*/ 17 w 127"/>
                <a:gd name="T15" fmla="*/ 111 h 158"/>
                <a:gd name="T16" fmla="*/ 16 w 127"/>
                <a:gd name="T17" fmla="*/ 109 h 158"/>
                <a:gd name="T18" fmla="*/ 6 w 127"/>
                <a:gd name="T19" fmla="*/ 91 h 158"/>
                <a:gd name="T20" fmla="*/ 0 w 127"/>
                <a:gd name="T21" fmla="*/ 64 h 158"/>
                <a:gd name="T22" fmla="*/ 0 w 127"/>
                <a:gd name="T23" fmla="*/ 60 h 158"/>
                <a:gd name="T24" fmla="*/ 6 w 127"/>
                <a:gd name="T25" fmla="*/ 35 h 158"/>
                <a:gd name="T26" fmla="*/ 19 w 127"/>
                <a:gd name="T27" fmla="*/ 18 h 158"/>
                <a:gd name="T28" fmla="*/ 60 w 127"/>
                <a:gd name="T29" fmla="*/ 0 h 158"/>
                <a:gd name="T30" fmla="*/ 65 w 127"/>
                <a:gd name="T31" fmla="*/ 0 h 158"/>
                <a:gd name="T32" fmla="*/ 109 w 127"/>
                <a:gd name="T33" fmla="*/ 18 h 158"/>
                <a:gd name="T34" fmla="*/ 127 w 127"/>
                <a:gd name="T35" fmla="*/ 61 h 158"/>
                <a:gd name="T36" fmla="*/ 127 w 127"/>
                <a:gd name="T37" fmla="*/ 63 h 158"/>
                <a:gd name="T38" fmla="*/ 113 w 127"/>
                <a:gd name="T39" fmla="*/ 106 h 158"/>
                <a:gd name="T40" fmla="*/ 111 w 127"/>
                <a:gd name="T41" fmla="*/ 111 h 158"/>
                <a:gd name="T42" fmla="*/ 108 w 127"/>
                <a:gd name="T43" fmla="*/ 115 h 158"/>
                <a:gd name="T44" fmla="*/ 101 w 127"/>
                <a:gd name="T45" fmla="*/ 131 h 158"/>
                <a:gd name="T46" fmla="*/ 99 w 127"/>
                <a:gd name="T47" fmla="*/ 138 h 158"/>
                <a:gd name="T48" fmla="*/ 91 w 127"/>
                <a:gd name="T49" fmla="*/ 157 h 158"/>
                <a:gd name="T50" fmla="*/ 90 w 127"/>
                <a:gd name="T51" fmla="*/ 158 h 158"/>
                <a:gd name="T52" fmla="*/ 86 w 127"/>
                <a:gd name="T53" fmla="*/ 158 h 158"/>
                <a:gd name="T54" fmla="*/ 73 w 127"/>
                <a:gd name="T55" fmla="*/ 158 h 158"/>
                <a:gd name="T56" fmla="*/ 60 w 127"/>
                <a:gd name="T57" fmla="*/ 158 h 158"/>
                <a:gd name="T58" fmla="*/ 41 w 127"/>
                <a:gd name="T59" fmla="*/ 158 h 158"/>
                <a:gd name="T60" fmla="*/ 64 w 127"/>
                <a:gd name="T61" fmla="*/ 11 h 158"/>
                <a:gd name="T62" fmla="*/ 60 w 127"/>
                <a:gd name="T63" fmla="*/ 11 h 158"/>
                <a:gd name="T64" fmla="*/ 27 w 127"/>
                <a:gd name="T65" fmla="*/ 26 h 158"/>
                <a:gd name="T66" fmla="*/ 16 w 127"/>
                <a:gd name="T67" fmla="*/ 40 h 158"/>
                <a:gd name="T68" fmla="*/ 12 w 127"/>
                <a:gd name="T69" fmla="*/ 60 h 158"/>
                <a:gd name="T70" fmla="*/ 12 w 127"/>
                <a:gd name="T71" fmla="*/ 63 h 158"/>
                <a:gd name="T72" fmla="*/ 16 w 127"/>
                <a:gd name="T73" fmla="*/ 86 h 158"/>
                <a:gd name="T74" fmla="*/ 26 w 127"/>
                <a:gd name="T75" fmla="*/ 104 h 158"/>
                <a:gd name="T76" fmla="*/ 27 w 127"/>
                <a:gd name="T77" fmla="*/ 106 h 158"/>
                <a:gd name="T78" fmla="*/ 29 w 127"/>
                <a:gd name="T79" fmla="*/ 110 h 158"/>
                <a:gd name="T80" fmla="*/ 37 w 127"/>
                <a:gd name="T81" fmla="*/ 128 h 158"/>
                <a:gd name="T82" fmla="*/ 39 w 127"/>
                <a:gd name="T83" fmla="*/ 137 h 158"/>
                <a:gd name="T84" fmla="*/ 40 w 127"/>
                <a:gd name="T85" fmla="*/ 142 h 158"/>
                <a:gd name="T86" fmla="*/ 43 w 127"/>
                <a:gd name="T87" fmla="*/ 147 h 158"/>
                <a:gd name="T88" fmla="*/ 60 w 127"/>
                <a:gd name="T89" fmla="*/ 147 h 158"/>
                <a:gd name="T90" fmla="*/ 73 w 127"/>
                <a:gd name="T91" fmla="*/ 147 h 158"/>
                <a:gd name="T92" fmla="*/ 86 w 127"/>
                <a:gd name="T93" fmla="*/ 147 h 158"/>
                <a:gd name="T94" fmla="*/ 88 w 127"/>
                <a:gd name="T95" fmla="*/ 136 h 158"/>
                <a:gd name="T96" fmla="*/ 90 w 127"/>
                <a:gd name="T97" fmla="*/ 127 h 158"/>
                <a:gd name="T98" fmla="*/ 99 w 127"/>
                <a:gd name="T99" fmla="*/ 110 h 158"/>
                <a:gd name="T100" fmla="*/ 101 w 127"/>
                <a:gd name="T101" fmla="*/ 106 h 158"/>
                <a:gd name="T102" fmla="*/ 104 w 127"/>
                <a:gd name="T103" fmla="*/ 100 h 158"/>
                <a:gd name="T104" fmla="*/ 116 w 127"/>
                <a:gd name="T105" fmla="*/ 63 h 158"/>
                <a:gd name="T106" fmla="*/ 116 w 127"/>
                <a:gd name="T107" fmla="*/ 62 h 158"/>
                <a:gd name="T108" fmla="*/ 101 w 127"/>
                <a:gd name="T109" fmla="*/ 26 h 158"/>
                <a:gd name="T110" fmla="*/ 64 w 127"/>
                <a:gd name="T111" fmla="*/ 11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7" h="158">
                  <a:moveTo>
                    <a:pt x="41" y="158"/>
                  </a:moveTo>
                  <a:cubicBezTo>
                    <a:pt x="39" y="158"/>
                    <a:pt x="39" y="158"/>
                    <a:pt x="39" y="158"/>
                  </a:cubicBezTo>
                  <a:cubicBezTo>
                    <a:pt x="37" y="157"/>
                    <a:pt x="37" y="157"/>
                    <a:pt x="37" y="157"/>
                  </a:cubicBezTo>
                  <a:cubicBezTo>
                    <a:pt x="33" y="153"/>
                    <a:pt x="30" y="149"/>
                    <a:pt x="29" y="143"/>
                  </a:cubicBezTo>
                  <a:cubicBezTo>
                    <a:pt x="28" y="142"/>
                    <a:pt x="28" y="140"/>
                    <a:pt x="28" y="138"/>
                  </a:cubicBezTo>
                  <a:cubicBezTo>
                    <a:pt x="28" y="135"/>
                    <a:pt x="27" y="133"/>
                    <a:pt x="27" y="131"/>
                  </a:cubicBezTo>
                  <a:cubicBezTo>
                    <a:pt x="25" y="125"/>
                    <a:pt x="22" y="120"/>
                    <a:pt x="20" y="115"/>
                  </a:cubicBezTo>
                  <a:cubicBezTo>
                    <a:pt x="19" y="114"/>
                    <a:pt x="18" y="113"/>
                    <a:pt x="17" y="111"/>
                  </a:cubicBezTo>
                  <a:cubicBezTo>
                    <a:pt x="16" y="109"/>
                    <a:pt x="16" y="109"/>
                    <a:pt x="16" y="109"/>
                  </a:cubicBezTo>
                  <a:cubicBezTo>
                    <a:pt x="13" y="103"/>
                    <a:pt x="9" y="97"/>
                    <a:pt x="6" y="91"/>
                  </a:cubicBezTo>
                  <a:cubicBezTo>
                    <a:pt x="3" y="84"/>
                    <a:pt x="1" y="75"/>
                    <a:pt x="0" y="64"/>
                  </a:cubicBezTo>
                  <a:cubicBezTo>
                    <a:pt x="0" y="60"/>
                    <a:pt x="0" y="60"/>
                    <a:pt x="0" y="60"/>
                  </a:cubicBezTo>
                  <a:cubicBezTo>
                    <a:pt x="1" y="51"/>
                    <a:pt x="3" y="43"/>
                    <a:pt x="6" y="35"/>
                  </a:cubicBezTo>
                  <a:cubicBezTo>
                    <a:pt x="9" y="28"/>
                    <a:pt x="14" y="22"/>
                    <a:pt x="19" y="18"/>
                  </a:cubicBezTo>
                  <a:cubicBezTo>
                    <a:pt x="30" y="6"/>
                    <a:pt x="44" y="0"/>
                    <a:pt x="60" y="0"/>
                  </a:cubicBezTo>
                  <a:cubicBezTo>
                    <a:pt x="65" y="0"/>
                    <a:pt x="65" y="0"/>
                    <a:pt x="65" y="0"/>
                  </a:cubicBezTo>
                  <a:cubicBezTo>
                    <a:pt x="83" y="0"/>
                    <a:pt x="98" y="7"/>
                    <a:pt x="109" y="18"/>
                  </a:cubicBezTo>
                  <a:cubicBezTo>
                    <a:pt x="121" y="30"/>
                    <a:pt x="127" y="44"/>
                    <a:pt x="127" y="61"/>
                  </a:cubicBezTo>
                  <a:cubicBezTo>
                    <a:pt x="127" y="63"/>
                    <a:pt x="127" y="63"/>
                    <a:pt x="127" y="63"/>
                  </a:cubicBezTo>
                  <a:cubicBezTo>
                    <a:pt x="127" y="81"/>
                    <a:pt x="120" y="94"/>
                    <a:pt x="113" y="106"/>
                  </a:cubicBezTo>
                  <a:cubicBezTo>
                    <a:pt x="112" y="107"/>
                    <a:pt x="111" y="109"/>
                    <a:pt x="111" y="111"/>
                  </a:cubicBezTo>
                  <a:cubicBezTo>
                    <a:pt x="110" y="112"/>
                    <a:pt x="109" y="113"/>
                    <a:pt x="108" y="115"/>
                  </a:cubicBezTo>
                  <a:cubicBezTo>
                    <a:pt x="106" y="120"/>
                    <a:pt x="103" y="125"/>
                    <a:pt x="101" y="131"/>
                  </a:cubicBezTo>
                  <a:cubicBezTo>
                    <a:pt x="100" y="133"/>
                    <a:pt x="100" y="135"/>
                    <a:pt x="99" y="138"/>
                  </a:cubicBezTo>
                  <a:cubicBezTo>
                    <a:pt x="98" y="145"/>
                    <a:pt x="97" y="152"/>
                    <a:pt x="91" y="157"/>
                  </a:cubicBezTo>
                  <a:cubicBezTo>
                    <a:pt x="90" y="158"/>
                    <a:pt x="90" y="158"/>
                    <a:pt x="90" y="158"/>
                  </a:cubicBezTo>
                  <a:cubicBezTo>
                    <a:pt x="86" y="158"/>
                    <a:pt x="86" y="158"/>
                    <a:pt x="86" y="158"/>
                  </a:cubicBezTo>
                  <a:cubicBezTo>
                    <a:pt x="81" y="158"/>
                    <a:pt x="77" y="158"/>
                    <a:pt x="73" y="158"/>
                  </a:cubicBezTo>
                  <a:cubicBezTo>
                    <a:pt x="68" y="158"/>
                    <a:pt x="64" y="158"/>
                    <a:pt x="60" y="158"/>
                  </a:cubicBezTo>
                  <a:cubicBezTo>
                    <a:pt x="53" y="158"/>
                    <a:pt x="47" y="158"/>
                    <a:pt x="41" y="158"/>
                  </a:cubicBezTo>
                  <a:close/>
                  <a:moveTo>
                    <a:pt x="64" y="11"/>
                  </a:moveTo>
                  <a:cubicBezTo>
                    <a:pt x="60" y="11"/>
                    <a:pt x="60" y="11"/>
                    <a:pt x="60" y="11"/>
                  </a:cubicBezTo>
                  <a:cubicBezTo>
                    <a:pt x="47" y="11"/>
                    <a:pt x="36" y="16"/>
                    <a:pt x="27" y="26"/>
                  </a:cubicBezTo>
                  <a:cubicBezTo>
                    <a:pt x="23" y="29"/>
                    <a:pt x="19" y="34"/>
                    <a:pt x="16" y="40"/>
                  </a:cubicBezTo>
                  <a:cubicBezTo>
                    <a:pt x="13" y="46"/>
                    <a:pt x="12" y="53"/>
                    <a:pt x="12" y="60"/>
                  </a:cubicBezTo>
                  <a:cubicBezTo>
                    <a:pt x="12" y="63"/>
                    <a:pt x="12" y="63"/>
                    <a:pt x="12" y="63"/>
                  </a:cubicBezTo>
                  <a:cubicBezTo>
                    <a:pt x="12" y="73"/>
                    <a:pt x="14" y="80"/>
                    <a:pt x="16" y="86"/>
                  </a:cubicBezTo>
                  <a:cubicBezTo>
                    <a:pt x="19" y="92"/>
                    <a:pt x="22" y="98"/>
                    <a:pt x="26" y="104"/>
                  </a:cubicBezTo>
                  <a:cubicBezTo>
                    <a:pt x="27" y="106"/>
                    <a:pt x="27" y="106"/>
                    <a:pt x="27" y="106"/>
                  </a:cubicBezTo>
                  <a:cubicBezTo>
                    <a:pt x="28" y="107"/>
                    <a:pt x="28" y="108"/>
                    <a:pt x="29" y="110"/>
                  </a:cubicBezTo>
                  <a:cubicBezTo>
                    <a:pt x="32" y="115"/>
                    <a:pt x="36" y="121"/>
                    <a:pt x="37" y="128"/>
                  </a:cubicBezTo>
                  <a:cubicBezTo>
                    <a:pt x="38" y="131"/>
                    <a:pt x="39" y="134"/>
                    <a:pt x="39" y="137"/>
                  </a:cubicBezTo>
                  <a:cubicBezTo>
                    <a:pt x="39" y="138"/>
                    <a:pt x="39" y="140"/>
                    <a:pt x="40" y="142"/>
                  </a:cubicBezTo>
                  <a:cubicBezTo>
                    <a:pt x="40" y="143"/>
                    <a:pt x="41" y="145"/>
                    <a:pt x="43" y="147"/>
                  </a:cubicBezTo>
                  <a:cubicBezTo>
                    <a:pt x="48" y="147"/>
                    <a:pt x="53" y="147"/>
                    <a:pt x="60" y="147"/>
                  </a:cubicBezTo>
                  <a:cubicBezTo>
                    <a:pt x="64" y="147"/>
                    <a:pt x="68" y="147"/>
                    <a:pt x="73" y="147"/>
                  </a:cubicBezTo>
                  <a:cubicBezTo>
                    <a:pt x="77" y="147"/>
                    <a:pt x="81" y="147"/>
                    <a:pt x="86" y="147"/>
                  </a:cubicBezTo>
                  <a:cubicBezTo>
                    <a:pt x="87" y="145"/>
                    <a:pt x="88" y="140"/>
                    <a:pt x="88" y="136"/>
                  </a:cubicBezTo>
                  <a:cubicBezTo>
                    <a:pt x="89" y="133"/>
                    <a:pt x="89" y="130"/>
                    <a:pt x="90" y="127"/>
                  </a:cubicBezTo>
                  <a:cubicBezTo>
                    <a:pt x="93" y="121"/>
                    <a:pt x="96" y="115"/>
                    <a:pt x="99" y="110"/>
                  </a:cubicBezTo>
                  <a:cubicBezTo>
                    <a:pt x="99" y="108"/>
                    <a:pt x="100" y="107"/>
                    <a:pt x="101" y="106"/>
                  </a:cubicBezTo>
                  <a:cubicBezTo>
                    <a:pt x="102" y="104"/>
                    <a:pt x="103" y="102"/>
                    <a:pt x="104" y="100"/>
                  </a:cubicBezTo>
                  <a:cubicBezTo>
                    <a:pt x="110" y="89"/>
                    <a:pt x="116" y="78"/>
                    <a:pt x="116" y="63"/>
                  </a:cubicBezTo>
                  <a:cubicBezTo>
                    <a:pt x="116" y="62"/>
                    <a:pt x="116" y="62"/>
                    <a:pt x="116" y="62"/>
                  </a:cubicBezTo>
                  <a:cubicBezTo>
                    <a:pt x="116" y="47"/>
                    <a:pt x="111" y="35"/>
                    <a:pt x="101" y="26"/>
                  </a:cubicBezTo>
                  <a:cubicBezTo>
                    <a:pt x="92" y="16"/>
                    <a:pt x="80" y="11"/>
                    <a:pt x="64" y="11"/>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grpSp>
        <p:nvGrpSpPr>
          <p:cNvPr id="4" name="组合 3">
            <a:extLst>
              <a:ext uri="{FF2B5EF4-FFF2-40B4-BE49-F238E27FC236}">
                <a16:creationId xmlns:a16="http://schemas.microsoft.com/office/drawing/2014/main" id="{C34C6F16-2CAD-4CB5-8C02-3C6765548215}"/>
              </a:ext>
            </a:extLst>
          </p:cNvPr>
          <p:cNvGrpSpPr/>
          <p:nvPr/>
        </p:nvGrpSpPr>
        <p:grpSpPr>
          <a:xfrm>
            <a:off x="4491043" y="2792413"/>
            <a:ext cx="534988" cy="368300"/>
            <a:chOff x="4491043" y="2792413"/>
            <a:chExt cx="534988" cy="368300"/>
          </a:xfrm>
          <a:solidFill>
            <a:schemeClr val="accent4"/>
          </a:solidFill>
        </p:grpSpPr>
        <p:sp>
          <p:nvSpPr>
            <p:cNvPr id="249" name="Rectangle 34">
              <a:extLst>
                <a:ext uri="{FF2B5EF4-FFF2-40B4-BE49-F238E27FC236}">
                  <a16:creationId xmlns:a16="http://schemas.microsoft.com/office/drawing/2014/main" id="{F04D070A-5885-4CE7-B7FB-2F097E648C80}"/>
                </a:ext>
              </a:extLst>
            </p:cNvPr>
            <p:cNvSpPr>
              <a:spLocks noChangeArrowheads="1"/>
            </p:cNvSpPr>
            <p:nvPr/>
          </p:nvSpPr>
          <p:spPr bwMode="auto">
            <a:xfrm>
              <a:off x="4745044" y="2947988"/>
              <a:ext cx="11113" cy="150813"/>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50" name="Freeform 35">
              <a:extLst>
                <a:ext uri="{FF2B5EF4-FFF2-40B4-BE49-F238E27FC236}">
                  <a16:creationId xmlns:a16="http://schemas.microsoft.com/office/drawing/2014/main" id="{BF7C9AD7-871E-4E9B-9696-08711A144E86}"/>
                </a:ext>
              </a:extLst>
            </p:cNvPr>
            <p:cNvSpPr>
              <a:spLocks/>
            </p:cNvSpPr>
            <p:nvPr/>
          </p:nvSpPr>
          <p:spPr bwMode="auto">
            <a:xfrm>
              <a:off x="4706943" y="3051176"/>
              <a:ext cx="33338" cy="36513"/>
            </a:xfrm>
            <a:custGeom>
              <a:avLst/>
              <a:gdLst>
                <a:gd name="T0" fmla="*/ 15 w 15"/>
                <a:gd name="T1" fmla="*/ 10 h 16"/>
                <a:gd name="T2" fmla="*/ 5 w 15"/>
                <a:gd name="T3" fmla="*/ 0 h 16"/>
                <a:gd name="T4" fmla="*/ 0 w 15"/>
                <a:gd name="T5" fmla="*/ 1 h 16"/>
                <a:gd name="T6" fmla="*/ 15 w 15"/>
                <a:gd name="T7" fmla="*/ 16 h 16"/>
                <a:gd name="T8" fmla="*/ 15 w 15"/>
                <a:gd name="T9" fmla="*/ 10 h 16"/>
              </a:gdLst>
              <a:ahLst/>
              <a:cxnLst>
                <a:cxn ang="0">
                  <a:pos x="T0" y="T1"/>
                </a:cxn>
                <a:cxn ang="0">
                  <a:pos x="T2" y="T3"/>
                </a:cxn>
                <a:cxn ang="0">
                  <a:pos x="T4" y="T5"/>
                </a:cxn>
                <a:cxn ang="0">
                  <a:pos x="T6" y="T7"/>
                </a:cxn>
                <a:cxn ang="0">
                  <a:pos x="T8" y="T9"/>
                </a:cxn>
              </a:cxnLst>
              <a:rect l="0" t="0" r="r" b="b"/>
              <a:pathLst>
                <a:path w="15" h="16">
                  <a:moveTo>
                    <a:pt x="15" y="10"/>
                  </a:moveTo>
                  <a:cubicBezTo>
                    <a:pt x="10" y="9"/>
                    <a:pt x="7" y="5"/>
                    <a:pt x="5" y="0"/>
                  </a:cubicBezTo>
                  <a:cubicBezTo>
                    <a:pt x="0" y="1"/>
                    <a:pt x="0" y="1"/>
                    <a:pt x="0" y="1"/>
                  </a:cubicBezTo>
                  <a:cubicBezTo>
                    <a:pt x="2" y="10"/>
                    <a:pt x="8" y="15"/>
                    <a:pt x="15" y="16"/>
                  </a:cubicBezTo>
                  <a:lnTo>
                    <a:pt x="1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51" name="Freeform 36">
              <a:extLst>
                <a:ext uri="{FF2B5EF4-FFF2-40B4-BE49-F238E27FC236}">
                  <a16:creationId xmlns:a16="http://schemas.microsoft.com/office/drawing/2014/main" id="{7C784BF7-F428-4F4E-A110-2E8295A4ED18}"/>
                </a:ext>
              </a:extLst>
            </p:cNvPr>
            <p:cNvSpPr>
              <a:spLocks/>
            </p:cNvSpPr>
            <p:nvPr/>
          </p:nvSpPr>
          <p:spPr bwMode="auto">
            <a:xfrm>
              <a:off x="4710118" y="2955926"/>
              <a:ext cx="30163" cy="68263"/>
            </a:xfrm>
            <a:custGeom>
              <a:avLst/>
              <a:gdLst>
                <a:gd name="T0" fmla="*/ 0 w 13"/>
                <a:gd name="T1" fmla="*/ 18 h 30"/>
                <a:gd name="T2" fmla="*/ 13 w 13"/>
                <a:gd name="T3" fmla="*/ 30 h 30"/>
                <a:gd name="T4" fmla="*/ 13 w 13"/>
                <a:gd name="T5" fmla="*/ 24 h 30"/>
                <a:gd name="T6" fmla="*/ 5 w 13"/>
                <a:gd name="T7" fmla="*/ 15 h 30"/>
                <a:gd name="T8" fmla="*/ 13 w 13"/>
                <a:gd name="T9" fmla="*/ 7 h 30"/>
                <a:gd name="T10" fmla="*/ 13 w 13"/>
                <a:gd name="T11" fmla="*/ 6 h 30"/>
                <a:gd name="T12" fmla="*/ 13 w 13"/>
                <a:gd name="T13" fmla="*/ 0 h 30"/>
                <a:gd name="T14" fmla="*/ 11 w 13"/>
                <a:gd name="T15" fmla="*/ 1 h 30"/>
                <a:gd name="T16" fmla="*/ 1 w 13"/>
                <a:gd name="T17" fmla="*/ 12 h 30"/>
                <a:gd name="T18" fmla="*/ 0 w 13"/>
                <a:gd name="T19" fmla="*/ 15 h 30"/>
                <a:gd name="T20" fmla="*/ 0 w 13"/>
                <a:gd name="T21"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30">
                  <a:moveTo>
                    <a:pt x="0" y="18"/>
                  </a:moveTo>
                  <a:cubicBezTo>
                    <a:pt x="2" y="24"/>
                    <a:pt x="6" y="28"/>
                    <a:pt x="13" y="30"/>
                  </a:cubicBezTo>
                  <a:cubicBezTo>
                    <a:pt x="13" y="24"/>
                    <a:pt x="13" y="24"/>
                    <a:pt x="13" y="24"/>
                  </a:cubicBezTo>
                  <a:cubicBezTo>
                    <a:pt x="9" y="22"/>
                    <a:pt x="5" y="19"/>
                    <a:pt x="5" y="15"/>
                  </a:cubicBezTo>
                  <a:cubicBezTo>
                    <a:pt x="5" y="11"/>
                    <a:pt x="8" y="8"/>
                    <a:pt x="13" y="7"/>
                  </a:cubicBezTo>
                  <a:cubicBezTo>
                    <a:pt x="13" y="7"/>
                    <a:pt x="13" y="6"/>
                    <a:pt x="13" y="6"/>
                  </a:cubicBezTo>
                  <a:cubicBezTo>
                    <a:pt x="13" y="0"/>
                    <a:pt x="13" y="0"/>
                    <a:pt x="13" y="0"/>
                  </a:cubicBezTo>
                  <a:cubicBezTo>
                    <a:pt x="12" y="0"/>
                    <a:pt x="12" y="1"/>
                    <a:pt x="11" y="1"/>
                  </a:cubicBezTo>
                  <a:cubicBezTo>
                    <a:pt x="6" y="3"/>
                    <a:pt x="2" y="7"/>
                    <a:pt x="1" y="12"/>
                  </a:cubicBezTo>
                  <a:cubicBezTo>
                    <a:pt x="0" y="13"/>
                    <a:pt x="0" y="14"/>
                    <a:pt x="0" y="15"/>
                  </a:cubicBezTo>
                  <a:cubicBezTo>
                    <a:pt x="0" y="16"/>
                    <a:pt x="0" y="17"/>
                    <a:pt x="0" y="1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52" name="Freeform 37">
              <a:extLst>
                <a:ext uri="{FF2B5EF4-FFF2-40B4-BE49-F238E27FC236}">
                  <a16:creationId xmlns:a16="http://schemas.microsoft.com/office/drawing/2014/main" id="{64AF306C-9442-4AB7-9B58-76EC1FAD3FF6}"/>
                </a:ext>
              </a:extLst>
            </p:cNvPr>
            <p:cNvSpPr>
              <a:spLocks/>
            </p:cNvSpPr>
            <p:nvPr/>
          </p:nvSpPr>
          <p:spPr bwMode="auto">
            <a:xfrm>
              <a:off x="4760919" y="2955926"/>
              <a:ext cx="31750" cy="36513"/>
            </a:xfrm>
            <a:custGeom>
              <a:avLst/>
              <a:gdLst>
                <a:gd name="T0" fmla="*/ 3 w 14"/>
                <a:gd name="T1" fmla="*/ 8 h 16"/>
                <a:gd name="T2" fmla="*/ 8 w 14"/>
                <a:gd name="T3" fmla="*/ 16 h 16"/>
                <a:gd name="T4" fmla="*/ 14 w 14"/>
                <a:gd name="T5" fmla="*/ 14 h 16"/>
                <a:gd name="T6" fmla="*/ 0 w 14"/>
                <a:gd name="T7" fmla="*/ 0 h 16"/>
                <a:gd name="T8" fmla="*/ 0 w 14"/>
                <a:gd name="T9" fmla="*/ 6 h 16"/>
                <a:gd name="T10" fmla="*/ 3 w 14"/>
                <a:gd name="T11" fmla="*/ 8 h 16"/>
              </a:gdLst>
              <a:ahLst/>
              <a:cxnLst>
                <a:cxn ang="0">
                  <a:pos x="T0" y="T1"/>
                </a:cxn>
                <a:cxn ang="0">
                  <a:pos x="T2" y="T3"/>
                </a:cxn>
                <a:cxn ang="0">
                  <a:pos x="T4" y="T5"/>
                </a:cxn>
                <a:cxn ang="0">
                  <a:pos x="T6" y="T7"/>
                </a:cxn>
                <a:cxn ang="0">
                  <a:pos x="T8" y="T9"/>
                </a:cxn>
                <a:cxn ang="0">
                  <a:pos x="T10" y="T11"/>
                </a:cxn>
              </a:cxnLst>
              <a:rect l="0" t="0" r="r" b="b"/>
              <a:pathLst>
                <a:path w="14" h="16">
                  <a:moveTo>
                    <a:pt x="3" y="8"/>
                  </a:moveTo>
                  <a:cubicBezTo>
                    <a:pt x="6" y="10"/>
                    <a:pt x="7" y="12"/>
                    <a:pt x="8" y="16"/>
                  </a:cubicBezTo>
                  <a:cubicBezTo>
                    <a:pt x="14" y="14"/>
                    <a:pt x="14" y="14"/>
                    <a:pt x="14" y="14"/>
                  </a:cubicBezTo>
                  <a:cubicBezTo>
                    <a:pt x="11" y="6"/>
                    <a:pt x="7" y="2"/>
                    <a:pt x="0" y="0"/>
                  </a:cubicBezTo>
                  <a:cubicBezTo>
                    <a:pt x="0" y="6"/>
                    <a:pt x="0" y="6"/>
                    <a:pt x="0" y="6"/>
                  </a:cubicBezTo>
                  <a:cubicBezTo>
                    <a:pt x="1" y="7"/>
                    <a:pt x="2" y="7"/>
                    <a:pt x="3" y="8"/>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53" name="Freeform 38">
              <a:extLst>
                <a:ext uri="{FF2B5EF4-FFF2-40B4-BE49-F238E27FC236}">
                  <a16:creationId xmlns:a16="http://schemas.microsoft.com/office/drawing/2014/main" id="{4F119715-504D-46BC-82C2-96AE7CE6860B}"/>
                </a:ext>
              </a:extLst>
            </p:cNvPr>
            <p:cNvSpPr>
              <a:spLocks/>
            </p:cNvSpPr>
            <p:nvPr/>
          </p:nvSpPr>
          <p:spPr bwMode="auto">
            <a:xfrm>
              <a:off x="4760919" y="3014663"/>
              <a:ext cx="33338" cy="73025"/>
            </a:xfrm>
            <a:custGeom>
              <a:avLst/>
              <a:gdLst>
                <a:gd name="T0" fmla="*/ 10 w 15"/>
                <a:gd name="T1" fmla="*/ 16 h 32"/>
                <a:gd name="T2" fmla="*/ 6 w 15"/>
                <a:gd name="T3" fmla="*/ 24 h 32"/>
                <a:gd name="T4" fmla="*/ 1 w 15"/>
                <a:gd name="T5" fmla="*/ 26 h 32"/>
                <a:gd name="T6" fmla="*/ 0 w 15"/>
                <a:gd name="T7" fmla="*/ 26 h 32"/>
                <a:gd name="T8" fmla="*/ 0 w 15"/>
                <a:gd name="T9" fmla="*/ 32 h 32"/>
                <a:gd name="T10" fmla="*/ 0 w 15"/>
                <a:gd name="T11" fmla="*/ 32 h 32"/>
                <a:gd name="T12" fmla="*/ 15 w 15"/>
                <a:gd name="T13" fmla="*/ 16 h 32"/>
                <a:gd name="T14" fmla="*/ 0 w 15"/>
                <a:gd name="T15" fmla="*/ 0 h 32"/>
                <a:gd name="T16" fmla="*/ 0 w 15"/>
                <a:gd name="T17" fmla="*/ 6 h 32"/>
                <a:gd name="T18" fmla="*/ 10 w 15"/>
                <a:gd name="T19"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32">
                  <a:moveTo>
                    <a:pt x="10" y="16"/>
                  </a:moveTo>
                  <a:cubicBezTo>
                    <a:pt x="10" y="19"/>
                    <a:pt x="8" y="22"/>
                    <a:pt x="6" y="24"/>
                  </a:cubicBezTo>
                  <a:cubicBezTo>
                    <a:pt x="4" y="25"/>
                    <a:pt x="3" y="26"/>
                    <a:pt x="1" y="26"/>
                  </a:cubicBezTo>
                  <a:cubicBezTo>
                    <a:pt x="1" y="26"/>
                    <a:pt x="0" y="26"/>
                    <a:pt x="0" y="26"/>
                  </a:cubicBezTo>
                  <a:cubicBezTo>
                    <a:pt x="0" y="32"/>
                    <a:pt x="0" y="32"/>
                    <a:pt x="0" y="32"/>
                  </a:cubicBezTo>
                  <a:cubicBezTo>
                    <a:pt x="0" y="32"/>
                    <a:pt x="0" y="32"/>
                    <a:pt x="0" y="32"/>
                  </a:cubicBezTo>
                  <a:cubicBezTo>
                    <a:pt x="9" y="29"/>
                    <a:pt x="15" y="23"/>
                    <a:pt x="15" y="16"/>
                  </a:cubicBezTo>
                  <a:cubicBezTo>
                    <a:pt x="15" y="9"/>
                    <a:pt x="9" y="3"/>
                    <a:pt x="0" y="0"/>
                  </a:cubicBezTo>
                  <a:cubicBezTo>
                    <a:pt x="0" y="6"/>
                    <a:pt x="0" y="6"/>
                    <a:pt x="0" y="6"/>
                  </a:cubicBezTo>
                  <a:cubicBezTo>
                    <a:pt x="6" y="8"/>
                    <a:pt x="10" y="12"/>
                    <a:pt x="10" y="16"/>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sp>
          <p:nvSpPr>
            <p:cNvPr id="254" name="Freeform 39">
              <a:extLst>
                <a:ext uri="{FF2B5EF4-FFF2-40B4-BE49-F238E27FC236}">
                  <a16:creationId xmlns:a16="http://schemas.microsoft.com/office/drawing/2014/main" id="{58C1FC72-01D6-4FAF-B937-A883DE28B5B4}"/>
                </a:ext>
              </a:extLst>
            </p:cNvPr>
            <p:cNvSpPr>
              <a:spLocks noEditPoints="1"/>
            </p:cNvSpPr>
            <p:nvPr/>
          </p:nvSpPr>
          <p:spPr bwMode="auto">
            <a:xfrm>
              <a:off x="4491043" y="2792413"/>
              <a:ext cx="534988" cy="368300"/>
            </a:xfrm>
            <a:custGeom>
              <a:avLst/>
              <a:gdLst>
                <a:gd name="T0" fmla="*/ 221 w 236"/>
                <a:gd name="T1" fmla="*/ 0 h 162"/>
                <a:gd name="T2" fmla="*/ 15 w 236"/>
                <a:gd name="T3" fmla="*/ 0 h 162"/>
                <a:gd name="T4" fmla="*/ 0 w 236"/>
                <a:gd name="T5" fmla="*/ 14 h 162"/>
                <a:gd name="T6" fmla="*/ 0 w 236"/>
                <a:gd name="T7" fmla="*/ 148 h 162"/>
                <a:gd name="T8" fmla="*/ 15 w 236"/>
                <a:gd name="T9" fmla="*/ 162 h 162"/>
                <a:gd name="T10" fmla="*/ 221 w 236"/>
                <a:gd name="T11" fmla="*/ 162 h 162"/>
                <a:gd name="T12" fmla="*/ 236 w 236"/>
                <a:gd name="T13" fmla="*/ 148 h 162"/>
                <a:gd name="T14" fmla="*/ 236 w 236"/>
                <a:gd name="T15" fmla="*/ 14 h 162"/>
                <a:gd name="T16" fmla="*/ 221 w 236"/>
                <a:gd name="T17" fmla="*/ 0 h 162"/>
                <a:gd name="T18" fmla="*/ 15 w 236"/>
                <a:gd name="T19" fmla="*/ 7 h 162"/>
                <a:gd name="T20" fmla="*/ 221 w 236"/>
                <a:gd name="T21" fmla="*/ 7 h 162"/>
                <a:gd name="T22" fmla="*/ 229 w 236"/>
                <a:gd name="T23" fmla="*/ 14 h 162"/>
                <a:gd name="T24" fmla="*/ 229 w 236"/>
                <a:gd name="T25" fmla="*/ 21 h 162"/>
                <a:gd name="T26" fmla="*/ 8 w 236"/>
                <a:gd name="T27" fmla="*/ 21 h 162"/>
                <a:gd name="T28" fmla="*/ 8 w 236"/>
                <a:gd name="T29" fmla="*/ 14 h 162"/>
                <a:gd name="T30" fmla="*/ 15 w 236"/>
                <a:gd name="T31" fmla="*/ 7 h 162"/>
                <a:gd name="T32" fmla="*/ 221 w 236"/>
                <a:gd name="T33" fmla="*/ 155 h 162"/>
                <a:gd name="T34" fmla="*/ 15 w 236"/>
                <a:gd name="T35" fmla="*/ 155 h 162"/>
                <a:gd name="T36" fmla="*/ 8 w 236"/>
                <a:gd name="T37" fmla="*/ 148 h 162"/>
                <a:gd name="T38" fmla="*/ 8 w 236"/>
                <a:gd name="T39" fmla="*/ 53 h 162"/>
                <a:gd name="T40" fmla="*/ 229 w 236"/>
                <a:gd name="T41" fmla="*/ 53 h 162"/>
                <a:gd name="T42" fmla="*/ 229 w 236"/>
                <a:gd name="T43" fmla="*/ 148 h 162"/>
                <a:gd name="T44" fmla="*/ 221 w 236"/>
                <a:gd name="T45" fmla="*/ 155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6" h="162">
                  <a:moveTo>
                    <a:pt x="221" y="0"/>
                  </a:moveTo>
                  <a:cubicBezTo>
                    <a:pt x="15" y="0"/>
                    <a:pt x="15" y="0"/>
                    <a:pt x="15" y="0"/>
                  </a:cubicBezTo>
                  <a:cubicBezTo>
                    <a:pt x="7" y="0"/>
                    <a:pt x="0" y="6"/>
                    <a:pt x="0" y="14"/>
                  </a:cubicBezTo>
                  <a:cubicBezTo>
                    <a:pt x="0" y="148"/>
                    <a:pt x="0" y="148"/>
                    <a:pt x="0" y="148"/>
                  </a:cubicBezTo>
                  <a:cubicBezTo>
                    <a:pt x="0" y="156"/>
                    <a:pt x="7" y="162"/>
                    <a:pt x="15" y="162"/>
                  </a:cubicBezTo>
                  <a:cubicBezTo>
                    <a:pt x="221" y="162"/>
                    <a:pt x="221" y="162"/>
                    <a:pt x="221" y="162"/>
                  </a:cubicBezTo>
                  <a:cubicBezTo>
                    <a:pt x="229" y="162"/>
                    <a:pt x="236" y="156"/>
                    <a:pt x="236" y="148"/>
                  </a:cubicBezTo>
                  <a:cubicBezTo>
                    <a:pt x="236" y="14"/>
                    <a:pt x="236" y="14"/>
                    <a:pt x="236" y="14"/>
                  </a:cubicBezTo>
                  <a:cubicBezTo>
                    <a:pt x="236" y="6"/>
                    <a:pt x="229" y="0"/>
                    <a:pt x="221" y="0"/>
                  </a:cubicBezTo>
                  <a:close/>
                  <a:moveTo>
                    <a:pt x="15" y="7"/>
                  </a:moveTo>
                  <a:cubicBezTo>
                    <a:pt x="221" y="7"/>
                    <a:pt x="221" y="7"/>
                    <a:pt x="221" y="7"/>
                  </a:cubicBezTo>
                  <a:cubicBezTo>
                    <a:pt x="225" y="7"/>
                    <a:pt x="229" y="10"/>
                    <a:pt x="229" y="14"/>
                  </a:cubicBezTo>
                  <a:cubicBezTo>
                    <a:pt x="229" y="21"/>
                    <a:pt x="229" y="21"/>
                    <a:pt x="229" y="21"/>
                  </a:cubicBezTo>
                  <a:cubicBezTo>
                    <a:pt x="8" y="21"/>
                    <a:pt x="8" y="21"/>
                    <a:pt x="8" y="21"/>
                  </a:cubicBezTo>
                  <a:cubicBezTo>
                    <a:pt x="8" y="14"/>
                    <a:pt x="8" y="14"/>
                    <a:pt x="8" y="14"/>
                  </a:cubicBezTo>
                  <a:cubicBezTo>
                    <a:pt x="8" y="10"/>
                    <a:pt x="11" y="7"/>
                    <a:pt x="15" y="7"/>
                  </a:cubicBezTo>
                  <a:close/>
                  <a:moveTo>
                    <a:pt x="221" y="155"/>
                  </a:moveTo>
                  <a:cubicBezTo>
                    <a:pt x="15" y="155"/>
                    <a:pt x="15" y="155"/>
                    <a:pt x="15" y="155"/>
                  </a:cubicBezTo>
                  <a:cubicBezTo>
                    <a:pt x="11" y="155"/>
                    <a:pt x="8" y="152"/>
                    <a:pt x="8" y="148"/>
                  </a:cubicBezTo>
                  <a:cubicBezTo>
                    <a:pt x="8" y="53"/>
                    <a:pt x="8" y="53"/>
                    <a:pt x="8" y="53"/>
                  </a:cubicBezTo>
                  <a:cubicBezTo>
                    <a:pt x="229" y="53"/>
                    <a:pt x="229" y="53"/>
                    <a:pt x="229" y="53"/>
                  </a:cubicBezTo>
                  <a:cubicBezTo>
                    <a:pt x="229" y="148"/>
                    <a:pt x="229" y="148"/>
                    <a:pt x="229" y="148"/>
                  </a:cubicBezTo>
                  <a:cubicBezTo>
                    <a:pt x="229" y="152"/>
                    <a:pt x="225" y="155"/>
                    <a:pt x="221" y="155"/>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IN" sz="1800" b="0" i="0" u="none" strike="noStrike" kern="0" cap="none" spc="0" normalizeH="0" baseline="0" noProof="0">
                <a:ln>
                  <a:noFill/>
                </a:ln>
                <a:solidFill>
                  <a:prstClr val="black"/>
                </a:solidFill>
                <a:effectLst/>
                <a:uLnTx/>
                <a:uFillTx/>
                <a:latin typeface="Calibri" panose="020F0502020204030204"/>
              </a:endParaRPr>
            </a:p>
          </p:txBody>
        </p:sp>
      </p:grpSp>
      <p:cxnSp>
        <p:nvCxnSpPr>
          <p:cNvPr id="255" name="Straight Connector 41">
            <a:extLst>
              <a:ext uri="{FF2B5EF4-FFF2-40B4-BE49-F238E27FC236}">
                <a16:creationId xmlns:a16="http://schemas.microsoft.com/office/drawing/2014/main" id="{F96B9F26-09B5-4D08-8C8E-C87C2CD8DE03}"/>
              </a:ext>
            </a:extLst>
          </p:cNvPr>
          <p:cNvCxnSpPr/>
          <p:nvPr/>
        </p:nvCxnSpPr>
        <p:spPr>
          <a:xfrm flipV="1">
            <a:off x="4098930" y="1805029"/>
            <a:ext cx="6068224" cy="21391"/>
          </a:xfrm>
          <a:prstGeom prst="line">
            <a:avLst/>
          </a:prstGeom>
          <a:noFill/>
          <a:ln w="6350" cap="flat" cmpd="sng" algn="ctr">
            <a:solidFill>
              <a:sysClr val="window" lastClr="FFFFFF">
                <a:lumMod val="50000"/>
              </a:sysClr>
            </a:solidFill>
            <a:prstDash val="dash"/>
            <a:miter lim="800000"/>
          </a:ln>
          <a:effectLst/>
        </p:spPr>
      </p:cxnSp>
      <p:sp>
        <p:nvSpPr>
          <p:cNvPr id="256" name="TextBox 44">
            <a:extLst>
              <a:ext uri="{FF2B5EF4-FFF2-40B4-BE49-F238E27FC236}">
                <a16:creationId xmlns:a16="http://schemas.microsoft.com/office/drawing/2014/main" id="{DEFC6631-7DCA-4495-8A8C-E4493C3C2134}"/>
              </a:ext>
            </a:extLst>
          </p:cNvPr>
          <p:cNvSpPr txBox="1"/>
          <p:nvPr/>
        </p:nvSpPr>
        <p:spPr>
          <a:xfrm>
            <a:off x="10167154" y="1552926"/>
            <a:ext cx="1071127" cy="246221"/>
          </a:xfrm>
          <a:prstGeom prst="rect">
            <a:avLst/>
          </a:prstGeom>
          <a:noFill/>
        </p:spPr>
        <p:txBody>
          <a:bodyPr wrap="none" rtlCol="0">
            <a:spAutoFit/>
          </a:bodyPr>
          <a:lstStyle/>
          <a:p>
            <a:r>
              <a:rPr lang="en-GB"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rPr>
              <a:t>INFOGRAPHIC</a:t>
            </a:r>
            <a:endParaRPr lang="en-IN"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57" name="Rectangle 45">
            <a:extLst>
              <a:ext uri="{FF2B5EF4-FFF2-40B4-BE49-F238E27FC236}">
                <a16:creationId xmlns:a16="http://schemas.microsoft.com/office/drawing/2014/main" id="{8CD078D5-2E72-48E0-918D-8E09B5ECB9FB}"/>
              </a:ext>
            </a:extLst>
          </p:cNvPr>
          <p:cNvSpPr/>
          <p:nvPr/>
        </p:nvSpPr>
        <p:spPr>
          <a:xfrm>
            <a:off x="10167154" y="1712497"/>
            <a:ext cx="2182444" cy="400110"/>
          </a:xfrm>
          <a:prstGeom prst="rect">
            <a:avLst/>
          </a:prstGeom>
        </p:spPr>
        <p:txBody>
          <a:bodyPr wrap="square">
            <a:spAutoFit/>
          </a:bodyPr>
          <a:lstStyle/>
          <a:p>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58" name="Straight Connector 49">
            <a:extLst>
              <a:ext uri="{FF2B5EF4-FFF2-40B4-BE49-F238E27FC236}">
                <a16:creationId xmlns:a16="http://schemas.microsoft.com/office/drawing/2014/main" id="{6C6C79BF-BE43-4F87-B29E-2C4559D32CF3}"/>
              </a:ext>
            </a:extLst>
          </p:cNvPr>
          <p:cNvCxnSpPr/>
          <p:nvPr/>
        </p:nvCxnSpPr>
        <p:spPr>
          <a:xfrm flipV="1">
            <a:off x="4491043" y="2390519"/>
            <a:ext cx="4717261" cy="16630"/>
          </a:xfrm>
          <a:prstGeom prst="line">
            <a:avLst/>
          </a:prstGeom>
          <a:noFill/>
          <a:ln w="6350" cap="flat" cmpd="sng" algn="ctr">
            <a:solidFill>
              <a:sysClr val="window" lastClr="FFFFFF">
                <a:lumMod val="50000"/>
              </a:sysClr>
            </a:solidFill>
            <a:prstDash val="dash"/>
            <a:miter lim="800000"/>
          </a:ln>
          <a:effectLst/>
        </p:spPr>
      </p:cxnSp>
      <p:cxnSp>
        <p:nvCxnSpPr>
          <p:cNvPr id="259" name="Straight Connector 52">
            <a:extLst>
              <a:ext uri="{FF2B5EF4-FFF2-40B4-BE49-F238E27FC236}">
                <a16:creationId xmlns:a16="http://schemas.microsoft.com/office/drawing/2014/main" id="{09821549-F3FC-4AE2-96A8-F69CA1AF7B8A}"/>
              </a:ext>
            </a:extLst>
          </p:cNvPr>
          <p:cNvCxnSpPr/>
          <p:nvPr/>
        </p:nvCxnSpPr>
        <p:spPr>
          <a:xfrm flipV="1">
            <a:off x="5116519" y="2918324"/>
            <a:ext cx="3084506" cy="12700"/>
          </a:xfrm>
          <a:prstGeom prst="line">
            <a:avLst/>
          </a:prstGeom>
          <a:noFill/>
          <a:ln w="6350" cap="flat" cmpd="sng" algn="ctr">
            <a:solidFill>
              <a:sysClr val="window" lastClr="FFFFFF">
                <a:lumMod val="50000"/>
              </a:sysClr>
            </a:solidFill>
            <a:prstDash val="dash"/>
            <a:miter lim="800000"/>
          </a:ln>
          <a:effectLst/>
        </p:spPr>
      </p:cxnSp>
      <p:sp>
        <p:nvSpPr>
          <p:cNvPr id="260" name="Rectangle 58">
            <a:extLst>
              <a:ext uri="{FF2B5EF4-FFF2-40B4-BE49-F238E27FC236}">
                <a16:creationId xmlns:a16="http://schemas.microsoft.com/office/drawing/2014/main" id="{6CE08105-B11D-47C1-840D-06D89EF31A90}"/>
              </a:ext>
            </a:extLst>
          </p:cNvPr>
          <p:cNvSpPr/>
          <p:nvPr/>
        </p:nvSpPr>
        <p:spPr>
          <a:xfrm>
            <a:off x="9208304" y="2258181"/>
            <a:ext cx="2182444" cy="400110"/>
          </a:xfrm>
          <a:prstGeom prst="rect">
            <a:avLst/>
          </a:prstGeom>
        </p:spPr>
        <p:txBody>
          <a:bodyPr wrap="square">
            <a:spAutoFit/>
          </a:bodyPr>
          <a:lstStyle/>
          <a:p>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61" name="TextBox 60">
            <a:extLst>
              <a:ext uri="{FF2B5EF4-FFF2-40B4-BE49-F238E27FC236}">
                <a16:creationId xmlns:a16="http://schemas.microsoft.com/office/drawing/2014/main" id="{B2C98B1B-3F1D-473A-84A5-5FC73C6851CA}"/>
              </a:ext>
            </a:extLst>
          </p:cNvPr>
          <p:cNvSpPr txBox="1"/>
          <p:nvPr/>
        </p:nvSpPr>
        <p:spPr>
          <a:xfrm>
            <a:off x="8256368" y="2642423"/>
            <a:ext cx="1071127" cy="246221"/>
          </a:xfrm>
          <a:prstGeom prst="rect">
            <a:avLst/>
          </a:prstGeom>
          <a:noFill/>
        </p:spPr>
        <p:txBody>
          <a:bodyPr wrap="none" rtlCol="0">
            <a:spAutoFit/>
          </a:bodyPr>
          <a:lstStyle/>
          <a:p>
            <a:r>
              <a:rPr lang="en-GB"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rPr>
              <a:t>INFOGRAPHIC</a:t>
            </a:r>
            <a:endParaRPr lang="en-IN"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2" name="Rectangle 61">
            <a:extLst>
              <a:ext uri="{FF2B5EF4-FFF2-40B4-BE49-F238E27FC236}">
                <a16:creationId xmlns:a16="http://schemas.microsoft.com/office/drawing/2014/main" id="{AB1EC272-A771-4B1D-9314-BC31BC610A90}"/>
              </a:ext>
            </a:extLst>
          </p:cNvPr>
          <p:cNvSpPr/>
          <p:nvPr/>
        </p:nvSpPr>
        <p:spPr>
          <a:xfrm>
            <a:off x="8256368" y="2801994"/>
            <a:ext cx="2182444" cy="400110"/>
          </a:xfrm>
          <a:prstGeom prst="rect">
            <a:avLst/>
          </a:prstGeom>
        </p:spPr>
        <p:txBody>
          <a:bodyPr wrap="square">
            <a:spAutoFit/>
          </a:bodyPr>
          <a:lstStyle/>
          <a:p>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63" name="Straight Connector 64">
            <a:extLst>
              <a:ext uri="{FF2B5EF4-FFF2-40B4-BE49-F238E27FC236}">
                <a16:creationId xmlns:a16="http://schemas.microsoft.com/office/drawing/2014/main" id="{5B1E5E5F-800E-49ED-AD13-DF775616B534}"/>
              </a:ext>
            </a:extLst>
          </p:cNvPr>
          <p:cNvCxnSpPr/>
          <p:nvPr/>
        </p:nvCxnSpPr>
        <p:spPr>
          <a:xfrm flipV="1">
            <a:off x="5583245" y="3485357"/>
            <a:ext cx="1897055" cy="18256"/>
          </a:xfrm>
          <a:prstGeom prst="line">
            <a:avLst/>
          </a:prstGeom>
          <a:noFill/>
          <a:ln w="6350" cap="flat" cmpd="sng" algn="ctr">
            <a:solidFill>
              <a:sysClr val="window" lastClr="FFFFFF">
                <a:lumMod val="50000"/>
              </a:sysClr>
            </a:solidFill>
            <a:prstDash val="dash"/>
            <a:miter lim="800000"/>
          </a:ln>
          <a:effectLst/>
        </p:spPr>
      </p:cxnSp>
      <p:sp>
        <p:nvSpPr>
          <p:cNvPr id="264" name="TextBox 66">
            <a:extLst>
              <a:ext uri="{FF2B5EF4-FFF2-40B4-BE49-F238E27FC236}">
                <a16:creationId xmlns:a16="http://schemas.microsoft.com/office/drawing/2014/main" id="{4ADCD1C8-EA7C-404D-A86A-0D4DEA86D12E}"/>
              </a:ext>
            </a:extLst>
          </p:cNvPr>
          <p:cNvSpPr txBox="1"/>
          <p:nvPr/>
        </p:nvSpPr>
        <p:spPr>
          <a:xfrm>
            <a:off x="7480300" y="3195978"/>
            <a:ext cx="1071127" cy="246221"/>
          </a:xfrm>
          <a:prstGeom prst="rect">
            <a:avLst/>
          </a:prstGeom>
          <a:noFill/>
        </p:spPr>
        <p:txBody>
          <a:bodyPr wrap="none" rtlCol="0">
            <a:spAutoFit/>
          </a:bodyPr>
          <a:lstStyle/>
          <a:p>
            <a:r>
              <a:rPr lang="en-GB"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rPr>
              <a:t>INFOGRAPHIC</a:t>
            </a:r>
            <a:endParaRPr lang="en-IN"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5" name="Rectangle 67">
            <a:extLst>
              <a:ext uri="{FF2B5EF4-FFF2-40B4-BE49-F238E27FC236}">
                <a16:creationId xmlns:a16="http://schemas.microsoft.com/office/drawing/2014/main" id="{FDB0FA7F-02A0-4532-A0DE-E05E89225511}"/>
              </a:ext>
            </a:extLst>
          </p:cNvPr>
          <p:cNvSpPr/>
          <p:nvPr/>
        </p:nvSpPr>
        <p:spPr>
          <a:xfrm>
            <a:off x="7480300" y="3355549"/>
            <a:ext cx="2182444" cy="400110"/>
          </a:xfrm>
          <a:prstGeom prst="rect">
            <a:avLst/>
          </a:prstGeom>
        </p:spPr>
        <p:txBody>
          <a:bodyPr wrap="square">
            <a:spAutoFit/>
          </a:bodyPr>
          <a:lstStyle/>
          <a:p>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cxnSp>
        <p:nvCxnSpPr>
          <p:cNvPr id="266" name="Straight Connector 68">
            <a:extLst>
              <a:ext uri="{FF2B5EF4-FFF2-40B4-BE49-F238E27FC236}">
                <a16:creationId xmlns:a16="http://schemas.microsoft.com/office/drawing/2014/main" id="{60783BDB-C9DF-48CA-AFA2-52AA8AB50CC6}"/>
              </a:ext>
            </a:extLst>
          </p:cNvPr>
          <p:cNvCxnSpPr/>
          <p:nvPr/>
        </p:nvCxnSpPr>
        <p:spPr>
          <a:xfrm>
            <a:off x="6354550" y="4266283"/>
            <a:ext cx="495123" cy="2203"/>
          </a:xfrm>
          <a:prstGeom prst="line">
            <a:avLst/>
          </a:prstGeom>
          <a:noFill/>
          <a:ln w="6350" cap="flat" cmpd="sng" algn="ctr">
            <a:solidFill>
              <a:sysClr val="window" lastClr="FFFFFF">
                <a:lumMod val="50000"/>
              </a:sysClr>
            </a:solidFill>
            <a:prstDash val="dash"/>
            <a:miter lim="800000"/>
          </a:ln>
          <a:effectLst/>
        </p:spPr>
      </p:cxnSp>
      <p:sp>
        <p:nvSpPr>
          <p:cNvPr id="267" name="TextBox 70">
            <a:extLst>
              <a:ext uri="{FF2B5EF4-FFF2-40B4-BE49-F238E27FC236}">
                <a16:creationId xmlns:a16="http://schemas.microsoft.com/office/drawing/2014/main" id="{349A28E6-CCCE-47AE-BD18-CEBEC1634D22}"/>
              </a:ext>
            </a:extLst>
          </p:cNvPr>
          <p:cNvSpPr txBox="1"/>
          <p:nvPr/>
        </p:nvSpPr>
        <p:spPr>
          <a:xfrm>
            <a:off x="6894881" y="3882663"/>
            <a:ext cx="1071127" cy="246221"/>
          </a:xfrm>
          <a:prstGeom prst="rect">
            <a:avLst/>
          </a:prstGeom>
          <a:noFill/>
        </p:spPr>
        <p:txBody>
          <a:bodyPr wrap="none" rtlCol="0">
            <a:spAutoFit/>
          </a:bodyPr>
          <a:lstStyle/>
          <a:p>
            <a:r>
              <a:rPr lang="en-GB"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rPr>
              <a:t>INFOGRAPHIC</a:t>
            </a:r>
            <a:endParaRPr lang="en-IN"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68" name="Rectangle 71">
            <a:extLst>
              <a:ext uri="{FF2B5EF4-FFF2-40B4-BE49-F238E27FC236}">
                <a16:creationId xmlns:a16="http://schemas.microsoft.com/office/drawing/2014/main" id="{17A73CD3-09D1-4510-9E79-4751EB7C73CD}"/>
              </a:ext>
            </a:extLst>
          </p:cNvPr>
          <p:cNvSpPr/>
          <p:nvPr/>
        </p:nvSpPr>
        <p:spPr>
          <a:xfrm>
            <a:off x="6894881" y="4042234"/>
            <a:ext cx="2182444" cy="400110"/>
          </a:xfrm>
          <a:prstGeom prst="rect">
            <a:avLst/>
          </a:prstGeom>
        </p:spPr>
        <p:txBody>
          <a:bodyPr wrap="square">
            <a:spAutoFit/>
          </a:bodyPr>
          <a:lstStyle/>
          <a:p>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ipsum</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dolor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sit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amet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of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consectetur</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adipiscing</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 </a:t>
            </a:r>
            <a:r>
              <a:rPr lang="en-IN" sz="1000" dirty="0" err="1">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elit</a:t>
            </a:r>
            <a:r>
              <a:rPr lang="en-IN" sz="10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a:t>
            </a:r>
          </a:p>
        </p:txBody>
      </p:sp>
      <p:sp>
        <p:nvSpPr>
          <p:cNvPr id="269" name="Oval 76">
            <a:extLst>
              <a:ext uri="{FF2B5EF4-FFF2-40B4-BE49-F238E27FC236}">
                <a16:creationId xmlns:a16="http://schemas.microsoft.com/office/drawing/2014/main" id="{0445F70C-C537-4E1B-954A-CB93B32F2078}"/>
              </a:ext>
            </a:extLst>
          </p:cNvPr>
          <p:cNvSpPr/>
          <p:nvPr/>
        </p:nvSpPr>
        <p:spPr>
          <a:xfrm>
            <a:off x="6658772" y="5041900"/>
            <a:ext cx="876300" cy="876300"/>
          </a:xfrm>
          <a:prstGeom prst="ellipse">
            <a:avLst/>
          </a:prstGeom>
          <a:solidFill>
            <a:schemeClr val="accent5"/>
          </a:solidFill>
          <a:ln w="12700" cap="flat" cmpd="sng" algn="ctr">
            <a:noFill/>
            <a:prstDash val="solid"/>
            <a:miter lim="800000"/>
          </a:ln>
          <a:effectLst/>
        </p:spPr>
        <p:txBody>
          <a:bodyPr lIns="0" tIns="0" rIns="0" bIns="0"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GB"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78%</a:t>
            </a:r>
            <a:endParaRPr kumimoji="0" lang="en-IN" sz="2000" b="1"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endParaRPr>
          </a:p>
        </p:txBody>
      </p:sp>
      <p:sp>
        <p:nvSpPr>
          <p:cNvPr id="270" name="TextBox 77">
            <a:extLst>
              <a:ext uri="{FF2B5EF4-FFF2-40B4-BE49-F238E27FC236}">
                <a16:creationId xmlns:a16="http://schemas.microsoft.com/office/drawing/2014/main" id="{0CF2DFF0-15AD-422D-95DC-42697BC2AABF}"/>
              </a:ext>
            </a:extLst>
          </p:cNvPr>
          <p:cNvSpPr txBox="1"/>
          <p:nvPr/>
        </p:nvSpPr>
        <p:spPr>
          <a:xfrm>
            <a:off x="7604587" y="5295384"/>
            <a:ext cx="1992853" cy="369332"/>
          </a:xfrm>
          <a:prstGeom prst="rect">
            <a:avLst/>
          </a:prstGeom>
          <a:noFill/>
        </p:spPr>
        <p:txBody>
          <a:bodyPr wrap="none" rtlCol="0">
            <a:spAutoFit/>
          </a:bodyPr>
          <a:lstStyle/>
          <a:p>
            <a:r>
              <a:rPr lang="en-GB" b="1" dirty="0">
                <a:solidFill>
                  <a:srgbClr val="695A46">
                    <a:lumMod val="75000"/>
                  </a:srgbClr>
                </a:solidFill>
                <a:latin typeface="Open Sans" panose="020B0606030504020204" pitchFamily="34" charset="0"/>
                <a:ea typeface="Open Sans" panose="020B0606030504020204" pitchFamily="34" charset="0"/>
                <a:cs typeface="Open Sans" panose="020B0606030504020204" pitchFamily="34" charset="0"/>
              </a:rPr>
              <a:t>MARKET  SHARE</a:t>
            </a:r>
            <a:endParaRPr lang="en-IN" b="1" dirty="0">
              <a:solidFill>
                <a:srgbClr val="695A46">
                  <a:lumMod val="75000"/>
                </a:srgb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271" name="TextBox 62">
            <a:extLst>
              <a:ext uri="{FF2B5EF4-FFF2-40B4-BE49-F238E27FC236}">
                <a16:creationId xmlns:a16="http://schemas.microsoft.com/office/drawing/2014/main" id="{766E5142-6C5B-4D1F-B811-BA072109CF6E}"/>
              </a:ext>
            </a:extLst>
          </p:cNvPr>
          <p:cNvSpPr txBox="1"/>
          <p:nvPr/>
        </p:nvSpPr>
        <p:spPr>
          <a:xfrm>
            <a:off x="9208304" y="2135070"/>
            <a:ext cx="1071127" cy="246221"/>
          </a:xfrm>
          <a:prstGeom prst="rect">
            <a:avLst/>
          </a:prstGeom>
          <a:noFill/>
        </p:spPr>
        <p:txBody>
          <a:bodyPr wrap="none" rtlCol="0">
            <a:spAutoFit/>
          </a:bodyPr>
          <a:lstStyle/>
          <a:p>
            <a:r>
              <a:rPr lang="en-GB"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rPr>
              <a:t>INFOGRAPHIC</a:t>
            </a:r>
            <a:endParaRPr lang="en-IN" sz="1000" b="1" dirty="0">
              <a:solidFill>
                <a:srgbClr val="695A46">
                  <a:lumMod val="50000"/>
                </a:srgb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398693170"/>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afterEffect">
                                  <p:stCondLst>
                                    <p:cond delay="0"/>
                                  </p:stCondLst>
                                  <p:childTnLst>
                                    <p:set>
                                      <p:cBhvr>
                                        <p:cTn id="6" dur="1" fill="hold">
                                          <p:stCondLst>
                                            <p:cond delay="0"/>
                                          </p:stCondLst>
                                        </p:cTn>
                                        <p:tgtEl>
                                          <p:spTgt spid="255"/>
                                        </p:tgtEl>
                                        <p:attrNameLst>
                                          <p:attrName>style.visibility</p:attrName>
                                        </p:attrNameLst>
                                      </p:cBhvr>
                                      <p:to>
                                        <p:strVal val="visible"/>
                                      </p:to>
                                    </p:set>
                                    <p:animEffect transition="in" filter="wipe(left)">
                                      <p:cBhvr>
                                        <p:cTn id="7" dur="500"/>
                                        <p:tgtEl>
                                          <p:spTgt spid="255"/>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256"/>
                                        </p:tgtEl>
                                        <p:attrNameLst>
                                          <p:attrName>style.visibility</p:attrName>
                                        </p:attrNameLst>
                                      </p:cBhvr>
                                      <p:to>
                                        <p:strVal val="visible"/>
                                      </p:to>
                                    </p:set>
                                    <p:animEffect transition="in" filter="wipe(left)">
                                      <p:cBhvr>
                                        <p:cTn id="11" dur="500"/>
                                        <p:tgtEl>
                                          <p:spTgt spid="256"/>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257"/>
                                        </p:tgtEl>
                                        <p:attrNameLst>
                                          <p:attrName>style.visibility</p:attrName>
                                        </p:attrNameLst>
                                      </p:cBhvr>
                                      <p:to>
                                        <p:strVal val="visible"/>
                                      </p:to>
                                    </p:set>
                                    <p:animEffect transition="in" filter="wipe(left)">
                                      <p:cBhvr>
                                        <p:cTn id="15" dur="500"/>
                                        <p:tgtEl>
                                          <p:spTgt spid="257"/>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258"/>
                                        </p:tgtEl>
                                        <p:attrNameLst>
                                          <p:attrName>style.visibility</p:attrName>
                                        </p:attrNameLst>
                                      </p:cBhvr>
                                      <p:to>
                                        <p:strVal val="visible"/>
                                      </p:to>
                                    </p:set>
                                    <p:animEffect transition="in" filter="wipe(left)">
                                      <p:cBhvr>
                                        <p:cTn id="19" dur="500"/>
                                        <p:tgtEl>
                                          <p:spTgt spid="258"/>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271"/>
                                        </p:tgtEl>
                                        <p:attrNameLst>
                                          <p:attrName>style.visibility</p:attrName>
                                        </p:attrNameLst>
                                      </p:cBhvr>
                                      <p:to>
                                        <p:strVal val="visible"/>
                                      </p:to>
                                    </p:set>
                                    <p:animEffect transition="in" filter="wipe(left)">
                                      <p:cBhvr>
                                        <p:cTn id="23" dur="500"/>
                                        <p:tgtEl>
                                          <p:spTgt spid="271"/>
                                        </p:tgtEl>
                                      </p:cBhvr>
                                    </p:animEffect>
                                  </p:childTnLst>
                                </p:cTn>
                              </p:par>
                            </p:childTnLst>
                          </p:cTn>
                        </p:par>
                        <p:par>
                          <p:cTn id="24" fill="hold">
                            <p:stCondLst>
                              <p:cond delay="2500"/>
                            </p:stCondLst>
                            <p:childTnLst>
                              <p:par>
                                <p:cTn id="25" presetID="22" presetClass="entr" presetSubtype="8" fill="hold" grpId="0" nodeType="afterEffect">
                                  <p:stCondLst>
                                    <p:cond delay="0"/>
                                  </p:stCondLst>
                                  <p:childTnLst>
                                    <p:set>
                                      <p:cBhvr>
                                        <p:cTn id="26" dur="1" fill="hold">
                                          <p:stCondLst>
                                            <p:cond delay="0"/>
                                          </p:stCondLst>
                                        </p:cTn>
                                        <p:tgtEl>
                                          <p:spTgt spid="260"/>
                                        </p:tgtEl>
                                        <p:attrNameLst>
                                          <p:attrName>style.visibility</p:attrName>
                                        </p:attrNameLst>
                                      </p:cBhvr>
                                      <p:to>
                                        <p:strVal val="visible"/>
                                      </p:to>
                                    </p:set>
                                    <p:animEffect transition="in" filter="wipe(left)">
                                      <p:cBhvr>
                                        <p:cTn id="27" dur="500"/>
                                        <p:tgtEl>
                                          <p:spTgt spid="260"/>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259"/>
                                        </p:tgtEl>
                                        <p:attrNameLst>
                                          <p:attrName>style.visibility</p:attrName>
                                        </p:attrNameLst>
                                      </p:cBhvr>
                                      <p:to>
                                        <p:strVal val="visible"/>
                                      </p:to>
                                    </p:set>
                                    <p:animEffect transition="in" filter="wipe(left)">
                                      <p:cBhvr>
                                        <p:cTn id="31" dur="500"/>
                                        <p:tgtEl>
                                          <p:spTgt spid="259"/>
                                        </p:tgtEl>
                                      </p:cBhvr>
                                    </p:animEffect>
                                  </p:childTnLst>
                                </p:cTn>
                              </p:par>
                            </p:childTnLst>
                          </p:cTn>
                        </p:par>
                        <p:par>
                          <p:cTn id="32" fill="hold">
                            <p:stCondLst>
                              <p:cond delay="3500"/>
                            </p:stCondLst>
                            <p:childTnLst>
                              <p:par>
                                <p:cTn id="33" presetID="22" presetClass="entr" presetSubtype="8" fill="hold" grpId="0" nodeType="afterEffect">
                                  <p:stCondLst>
                                    <p:cond delay="0"/>
                                  </p:stCondLst>
                                  <p:childTnLst>
                                    <p:set>
                                      <p:cBhvr>
                                        <p:cTn id="34" dur="1" fill="hold">
                                          <p:stCondLst>
                                            <p:cond delay="0"/>
                                          </p:stCondLst>
                                        </p:cTn>
                                        <p:tgtEl>
                                          <p:spTgt spid="261"/>
                                        </p:tgtEl>
                                        <p:attrNameLst>
                                          <p:attrName>style.visibility</p:attrName>
                                        </p:attrNameLst>
                                      </p:cBhvr>
                                      <p:to>
                                        <p:strVal val="visible"/>
                                      </p:to>
                                    </p:set>
                                    <p:animEffect transition="in" filter="wipe(left)">
                                      <p:cBhvr>
                                        <p:cTn id="35" dur="500"/>
                                        <p:tgtEl>
                                          <p:spTgt spid="261"/>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262"/>
                                        </p:tgtEl>
                                        <p:attrNameLst>
                                          <p:attrName>style.visibility</p:attrName>
                                        </p:attrNameLst>
                                      </p:cBhvr>
                                      <p:to>
                                        <p:strVal val="visible"/>
                                      </p:to>
                                    </p:set>
                                    <p:animEffect transition="in" filter="wipe(left)">
                                      <p:cBhvr>
                                        <p:cTn id="39" dur="500"/>
                                        <p:tgtEl>
                                          <p:spTgt spid="262"/>
                                        </p:tgtEl>
                                      </p:cBhvr>
                                    </p:animEffect>
                                  </p:childTnLst>
                                </p:cTn>
                              </p:par>
                            </p:childTnLst>
                          </p:cTn>
                        </p:par>
                        <p:par>
                          <p:cTn id="40" fill="hold">
                            <p:stCondLst>
                              <p:cond delay="4500"/>
                            </p:stCondLst>
                            <p:childTnLst>
                              <p:par>
                                <p:cTn id="41" presetID="22" presetClass="entr" presetSubtype="8" fill="hold" nodeType="afterEffect">
                                  <p:stCondLst>
                                    <p:cond delay="0"/>
                                  </p:stCondLst>
                                  <p:childTnLst>
                                    <p:set>
                                      <p:cBhvr>
                                        <p:cTn id="42" dur="1" fill="hold">
                                          <p:stCondLst>
                                            <p:cond delay="0"/>
                                          </p:stCondLst>
                                        </p:cTn>
                                        <p:tgtEl>
                                          <p:spTgt spid="263"/>
                                        </p:tgtEl>
                                        <p:attrNameLst>
                                          <p:attrName>style.visibility</p:attrName>
                                        </p:attrNameLst>
                                      </p:cBhvr>
                                      <p:to>
                                        <p:strVal val="visible"/>
                                      </p:to>
                                    </p:set>
                                    <p:animEffect transition="in" filter="wipe(left)">
                                      <p:cBhvr>
                                        <p:cTn id="43" dur="500"/>
                                        <p:tgtEl>
                                          <p:spTgt spid="263"/>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264"/>
                                        </p:tgtEl>
                                        <p:attrNameLst>
                                          <p:attrName>style.visibility</p:attrName>
                                        </p:attrNameLst>
                                      </p:cBhvr>
                                      <p:to>
                                        <p:strVal val="visible"/>
                                      </p:to>
                                    </p:set>
                                    <p:animEffect transition="in" filter="wipe(left)">
                                      <p:cBhvr>
                                        <p:cTn id="47" dur="500"/>
                                        <p:tgtEl>
                                          <p:spTgt spid="264"/>
                                        </p:tgtEl>
                                      </p:cBhvr>
                                    </p:animEffect>
                                  </p:childTnLst>
                                </p:cTn>
                              </p:par>
                            </p:childTnLst>
                          </p:cTn>
                        </p:par>
                        <p:par>
                          <p:cTn id="48" fill="hold">
                            <p:stCondLst>
                              <p:cond delay="5500"/>
                            </p:stCondLst>
                            <p:childTnLst>
                              <p:par>
                                <p:cTn id="49" presetID="22" presetClass="entr" presetSubtype="8" fill="hold" grpId="0" nodeType="afterEffect">
                                  <p:stCondLst>
                                    <p:cond delay="0"/>
                                  </p:stCondLst>
                                  <p:childTnLst>
                                    <p:set>
                                      <p:cBhvr>
                                        <p:cTn id="50" dur="1" fill="hold">
                                          <p:stCondLst>
                                            <p:cond delay="0"/>
                                          </p:stCondLst>
                                        </p:cTn>
                                        <p:tgtEl>
                                          <p:spTgt spid="265"/>
                                        </p:tgtEl>
                                        <p:attrNameLst>
                                          <p:attrName>style.visibility</p:attrName>
                                        </p:attrNameLst>
                                      </p:cBhvr>
                                      <p:to>
                                        <p:strVal val="visible"/>
                                      </p:to>
                                    </p:set>
                                    <p:animEffect transition="in" filter="wipe(left)">
                                      <p:cBhvr>
                                        <p:cTn id="51" dur="500"/>
                                        <p:tgtEl>
                                          <p:spTgt spid="265"/>
                                        </p:tgtEl>
                                      </p:cBhvr>
                                    </p:animEffect>
                                  </p:childTnLst>
                                </p:cTn>
                              </p:par>
                            </p:childTnLst>
                          </p:cTn>
                        </p:par>
                        <p:par>
                          <p:cTn id="52" fill="hold">
                            <p:stCondLst>
                              <p:cond delay="6000"/>
                            </p:stCondLst>
                            <p:childTnLst>
                              <p:par>
                                <p:cTn id="53" presetID="22" presetClass="entr" presetSubtype="8" fill="hold" nodeType="afterEffect">
                                  <p:stCondLst>
                                    <p:cond delay="0"/>
                                  </p:stCondLst>
                                  <p:childTnLst>
                                    <p:set>
                                      <p:cBhvr>
                                        <p:cTn id="54" dur="1" fill="hold">
                                          <p:stCondLst>
                                            <p:cond delay="0"/>
                                          </p:stCondLst>
                                        </p:cTn>
                                        <p:tgtEl>
                                          <p:spTgt spid="266"/>
                                        </p:tgtEl>
                                        <p:attrNameLst>
                                          <p:attrName>style.visibility</p:attrName>
                                        </p:attrNameLst>
                                      </p:cBhvr>
                                      <p:to>
                                        <p:strVal val="visible"/>
                                      </p:to>
                                    </p:set>
                                    <p:animEffect transition="in" filter="wipe(left)">
                                      <p:cBhvr>
                                        <p:cTn id="55" dur="500"/>
                                        <p:tgtEl>
                                          <p:spTgt spid="266"/>
                                        </p:tgtEl>
                                      </p:cBhvr>
                                    </p:animEffect>
                                  </p:childTnLst>
                                </p:cTn>
                              </p:par>
                            </p:childTnLst>
                          </p:cTn>
                        </p:par>
                        <p:par>
                          <p:cTn id="56" fill="hold">
                            <p:stCondLst>
                              <p:cond delay="6500"/>
                            </p:stCondLst>
                            <p:childTnLst>
                              <p:par>
                                <p:cTn id="57" presetID="22" presetClass="entr" presetSubtype="8" fill="hold" grpId="0" nodeType="afterEffect">
                                  <p:stCondLst>
                                    <p:cond delay="0"/>
                                  </p:stCondLst>
                                  <p:childTnLst>
                                    <p:set>
                                      <p:cBhvr>
                                        <p:cTn id="58" dur="1" fill="hold">
                                          <p:stCondLst>
                                            <p:cond delay="0"/>
                                          </p:stCondLst>
                                        </p:cTn>
                                        <p:tgtEl>
                                          <p:spTgt spid="267"/>
                                        </p:tgtEl>
                                        <p:attrNameLst>
                                          <p:attrName>style.visibility</p:attrName>
                                        </p:attrNameLst>
                                      </p:cBhvr>
                                      <p:to>
                                        <p:strVal val="visible"/>
                                      </p:to>
                                    </p:set>
                                    <p:animEffect transition="in" filter="wipe(left)">
                                      <p:cBhvr>
                                        <p:cTn id="59" dur="500"/>
                                        <p:tgtEl>
                                          <p:spTgt spid="267"/>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268"/>
                                        </p:tgtEl>
                                        <p:attrNameLst>
                                          <p:attrName>style.visibility</p:attrName>
                                        </p:attrNameLst>
                                      </p:cBhvr>
                                      <p:to>
                                        <p:strVal val="visible"/>
                                      </p:to>
                                    </p:set>
                                    <p:animEffect transition="in" filter="wipe(left)">
                                      <p:cBhvr>
                                        <p:cTn id="63" dur="500"/>
                                        <p:tgtEl>
                                          <p:spTgt spid="268"/>
                                        </p:tgtEl>
                                      </p:cBhvr>
                                    </p:animEffect>
                                  </p:childTnLst>
                                </p:cTn>
                              </p:par>
                            </p:childTnLst>
                          </p:cTn>
                        </p:par>
                        <p:par>
                          <p:cTn id="64" fill="hold">
                            <p:stCondLst>
                              <p:cond delay="7500"/>
                            </p:stCondLst>
                            <p:childTnLst>
                              <p:par>
                                <p:cTn id="65" presetID="42" presetClass="entr" presetSubtype="0" fill="hold" grpId="0" nodeType="afterEffect">
                                  <p:stCondLst>
                                    <p:cond delay="0"/>
                                  </p:stCondLst>
                                  <p:childTnLst>
                                    <p:set>
                                      <p:cBhvr>
                                        <p:cTn id="66" dur="1" fill="hold">
                                          <p:stCondLst>
                                            <p:cond delay="0"/>
                                          </p:stCondLst>
                                        </p:cTn>
                                        <p:tgtEl>
                                          <p:spTgt spid="269"/>
                                        </p:tgtEl>
                                        <p:attrNameLst>
                                          <p:attrName>style.visibility</p:attrName>
                                        </p:attrNameLst>
                                      </p:cBhvr>
                                      <p:to>
                                        <p:strVal val="visible"/>
                                      </p:to>
                                    </p:set>
                                    <p:animEffect transition="in" filter="fade">
                                      <p:cBhvr>
                                        <p:cTn id="67" dur="500"/>
                                        <p:tgtEl>
                                          <p:spTgt spid="269"/>
                                        </p:tgtEl>
                                      </p:cBhvr>
                                    </p:animEffect>
                                    <p:anim calcmode="lin" valueType="num">
                                      <p:cBhvr>
                                        <p:cTn id="68" dur="500" fill="hold"/>
                                        <p:tgtEl>
                                          <p:spTgt spid="269"/>
                                        </p:tgtEl>
                                        <p:attrNameLst>
                                          <p:attrName>ppt_x</p:attrName>
                                        </p:attrNameLst>
                                      </p:cBhvr>
                                      <p:tavLst>
                                        <p:tav tm="0">
                                          <p:val>
                                            <p:strVal val="#ppt_x"/>
                                          </p:val>
                                        </p:tav>
                                        <p:tav tm="100000">
                                          <p:val>
                                            <p:strVal val="#ppt_x"/>
                                          </p:val>
                                        </p:tav>
                                      </p:tavLst>
                                    </p:anim>
                                    <p:anim calcmode="lin" valueType="num">
                                      <p:cBhvr>
                                        <p:cTn id="69" dur="500" fill="hold"/>
                                        <p:tgtEl>
                                          <p:spTgt spid="269"/>
                                        </p:tgtEl>
                                        <p:attrNameLst>
                                          <p:attrName>ppt_y</p:attrName>
                                        </p:attrNameLst>
                                      </p:cBhvr>
                                      <p:tavLst>
                                        <p:tav tm="0">
                                          <p:val>
                                            <p:strVal val="#ppt_y+.1"/>
                                          </p:val>
                                        </p:tav>
                                        <p:tav tm="100000">
                                          <p:val>
                                            <p:strVal val="#ppt_y"/>
                                          </p:val>
                                        </p:tav>
                                      </p:tavLst>
                                    </p:anim>
                                  </p:childTnLst>
                                </p:cTn>
                              </p:par>
                            </p:childTnLst>
                          </p:cTn>
                        </p:par>
                        <p:par>
                          <p:cTn id="70" fill="hold">
                            <p:stCondLst>
                              <p:cond delay="8000"/>
                            </p:stCondLst>
                            <p:childTnLst>
                              <p:par>
                                <p:cTn id="71" presetID="42" presetClass="entr" presetSubtype="0" fill="hold" grpId="0" nodeType="afterEffect">
                                  <p:stCondLst>
                                    <p:cond delay="0"/>
                                  </p:stCondLst>
                                  <p:childTnLst>
                                    <p:set>
                                      <p:cBhvr>
                                        <p:cTn id="72" dur="1" fill="hold">
                                          <p:stCondLst>
                                            <p:cond delay="0"/>
                                          </p:stCondLst>
                                        </p:cTn>
                                        <p:tgtEl>
                                          <p:spTgt spid="270"/>
                                        </p:tgtEl>
                                        <p:attrNameLst>
                                          <p:attrName>style.visibility</p:attrName>
                                        </p:attrNameLst>
                                      </p:cBhvr>
                                      <p:to>
                                        <p:strVal val="visible"/>
                                      </p:to>
                                    </p:set>
                                    <p:animEffect transition="in" filter="fade">
                                      <p:cBhvr>
                                        <p:cTn id="73" dur="500"/>
                                        <p:tgtEl>
                                          <p:spTgt spid="270"/>
                                        </p:tgtEl>
                                      </p:cBhvr>
                                    </p:animEffect>
                                    <p:anim calcmode="lin" valueType="num">
                                      <p:cBhvr>
                                        <p:cTn id="74" dur="500" fill="hold"/>
                                        <p:tgtEl>
                                          <p:spTgt spid="270"/>
                                        </p:tgtEl>
                                        <p:attrNameLst>
                                          <p:attrName>ppt_x</p:attrName>
                                        </p:attrNameLst>
                                      </p:cBhvr>
                                      <p:tavLst>
                                        <p:tav tm="0">
                                          <p:val>
                                            <p:strVal val="#ppt_x"/>
                                          </p:val>
                                        </p:tav>
                                        <p:tav tm="100000">
                                          <p:val>
                                            <p:strVal val="#ppt_x"/>
                                          </p:val>
                                        </p:tav>
                                      </p:tavLst>
                                    </p:anim>
                                    <p:anim calcmode="lin" valueType="num">
                                      <p:cBhvr>
                                        <p:cTn id="75" dur="500" fill="hold"/>
                                        <p:tgtEl>
                                          <p:spTgt spid="270"/>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 grpId="0"/>
      <p:bldP spid="257" grpId="0"/>
      <p:bldP spid="260" grpId="0"/>
      <p:bldP spid="261" grpId="0"/>
      <p:bldP spid="262" grpId="0"/>
      <p:bldP spid="264" grpId="0"/>
      <p:bldP spid="265" grpId="0"/>
      <p:bldP spid="267" grpId="0"/>
      <p:bldP spid="268" grpId="0"/>
      <p:bldP spid="269" grpId="0" animBg="1"/>
      <p:bldP spid="270" grpId="0"/>
      <p:bldP spid="271" grpId="0"/>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411155A1-1023-4036-B9DA-67E6300834E9}"/>
              </a:ext>
            </a:extLst>
          </p:cNvPr>
          <p:cNvGrpSpPr/>
          <p:nvPr/>
        </p:nvGrpSpPr>
        <p:grpSpPr>
          <a:xfrm>
            <a:off x="3515932" y="428888"/>
            <a:ext cx="5228823" cy="708647"/>
            <a:chOff x="3515932" y="428888"/>
            <a:chExt cx="5228823" cy="708647"/>
          </a:xfrm>
        </p:grpSpPr>
        <p:sp>
          <p:nvSpPr>
            <p:cNvPr id="29" name="TextBox 9">
              <a:extLst>
                <a:ext uri="{FF2B5EF4-FFF2-40B4-BE49-F238E27FC236}">
                  <a16:creationId xmlns:a16="http://schemas.microsoft.com/office/drawing/2014/main" id="{680DA0FC-139A-421E-841D-D956DB207B63}"/>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sp>
        <p:nvSpPr>
          <p:cNvPr id="62" name="Freeform 5">
            <a:extLst>
              <a:ext uri="{FF2B5EF4-FFF2-40B4-BE49-F238E27FC236}">
                <a16:creationId xmlns:a16="http://schemas.microsoft.com/office/drawing/2014/main" id="{B2B249E7-8713-4780-B2AA-DCE5CA2DB6E1}"/>
              </a:ext>
            </a:extLst>
          </p:cNvPr>
          <p:cNvSpPr>
            <a:spLocks/>
          </p:cNvSpPr>
          <p:nvPr/>
        </p:nvSpPr>
        <p:spPr bwMode="auto">
          <a:xfrm>
            <a:off x="0" y="5194982"/>
            <a:ext cx="12192000" cy="1588294"/>
          </a:xfrm>
          <a:custGeom>
            <a:avLst/>
            <a:gdLst>
              <a:gd name="T0" fmla="*/ 0 w 3200"/>
              <a:gd name="T1" fmla="*/ 29 h 762"/>
              <a:gd name="T2" fmla="*/ 1413 w 3200"/>
              <a:gd name="T3" fmla="*/ 352 h 762"/>
              <a:gd name="T4" fmla="*/ 3200 w 3200"/>
              <a:gd name="T5" fmla="*/ 545 h 762"/>
              <a:gd name="T6" fmla="*/ 3200 w 3200"/>
              <a:gd name="T7" fmla="*/ 762 h 762"/>
              <a:gd name="T8" fmla="*/ 0 w 3200"/>
              <a:gd name="T9" fmla="*/ 762 h 762"/>
              <a:gd name="T10" fmla="*/ 0 w 3200"/>
              <a:gd name="T11" fmla="*/ 29 h 762"/>
            </a:gdLst>
            <a:ahLst/>
            <a:cxnLst>
              <a:cxn ang="0">
                <a:pos x="T0" y="T1"/>
              </a:cxn>
              <a:cxn ang="0">
                <a:pos x="T2" y="T3"/>
              </a:cxn>
              <a:cxn ang="0">
                <a:pos x="T4" y="T5"/>
              </a:cxn>
              <a:cxn ang="0">
                <a:pos x="T6" y="T7"/>
              </a:cxn>
              <a:cxn ang="0">
                <a:pos x="T8" y="T9"/>
              </a:cxn>
              <a:cxn ang="0">
                <a:pos x="T10" y="T11"/>
              </a:cxn>
            </a:cxnLst>
            <a:rect l="0" t="0" r="r" b="b"/>
            <a:pathLst>
              <a:path w="3200" h="762">
                <a:moveTo>
                  <a:pt x="0" y="29"/>
                </a:moveTo>
                <a:cubicBezTo>
                  <a:pt x="0" y="29"/>
                  <a:pt x="662" y="0"/>
                  <a:pt x="1413" y="352"/>
                </a:cubicBezTo>
                <a:cubicBezTo>
                  <a:pt x="2164" y="705"/>
                  <a:pt x="3200" y="545"/>
                  <a:pt x="3200" y="545"/>
                </a:cubicBezTo>
                <a:cubicBezTo>
                  <a:pt x="3200" y="762"/>
                  <a:pt x="3200" y="762"/>
                  <a:pt x="3200" y="762"/>
                </a:cubicBezTo>
                <a:cubicBezTo>
                  <a:pt x="0" y="762"/>
                  <a:pt x="0" y="762"/>
                  <a:pt x="0" y="762"/>
                </a:cubicBezTo>
                <a:lnTo>
                  <a:pt x="0" y="29"/>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IN"/>
          </a:p>
        </p:txBody>
      </p:sp>
      <p:sp>
        <p:nvSpPr>
          <p:cNvPr id="63" name="Freeform 7">
            <a:extLst>
              <a:ext uri="{FF2B5EF4-FFF2-40B4-BE49-F238E27FC236}">
                <a16:creationId xmlns:a16="http://schemas.microsoft.com/office/drawing/2014/main" id="{5861B2C6-EBAC-439F-A068-E65B8FBACF31}"/>
              </a:ext>
            </a:extLst>
          </p:cNvPr>
          <p:cNvSpPr>
            <a:spLocks/>
          </p:cNvSpPr>
          <p:nvPr/>
        </p:nvSpPr>
        <p:spPr bwMode="auto">
          <a:xfrm>
            <a:off x="5380038" y="4275818"/>
            <a:ext cx="1196975" cy="2178050"/>
          </a:xfrm>
          <a:custGeom>
            <a:avLst/>
            <a:gdLst>
              <a:gd name="T0" fmla="*/ 558 w 679"/>
              <a:gd name="T1" fmla="*/ 1235 h 1235"/>
              <a:gd name="T2" fmla="*/ 517 w 679"/>
              <a:gd name="T3" fmla="*/ 546 h 1235"/>
              <a:gd name="T4" fmla="*/ 669 w 679"/>
              <a:gd name="T5" fmla="*/ 191 h 1235"/>
              <a:gd name="T6" fmla="*/ 593 w 679"/>
              <a:gd name="T7" fmla="*/ 207 h 1235"/>
              <a:gd name="T8" fmla="*/ 451 w 679"/>
              <a:gd name="T9" fmla="*/ 310 h 1235"/>
              <a:gd name="T10" fmla="*/ 331 w 679"/>
              <a:gd name="T11" fmla="*/ 25 h 1235"/>
              <a:gd name="T12" fmla="*/ 319 w 679"/>
              <a:gd name="T13" fmla="*/ 214 h 1235"/>
              <a:gd name="T14" fmla="*/ 199 w 679"/>
              <a:gd name="T15" fmla="*/ 139 h 1235"/>
              <a:gd name="T16" fmla="*/ 110 w 679"/>
              <a:gd name="T17" fmla="*/ 71 h 1235"/>
              <a:gd name="T18" fmla="*/ 216 w 679"/>
              <a:gd name="T19" fmla="*/ 311 h 1235"/>
              <a:gd name="T20" fmla="*/ 40 w 679"/>
              <a:gd name="T21" fmla="*/ 150 h 1235"/>
              <a:gd name="T22" fmla="*/ 37 w 679"/>
              <a:gd name="T23" fmla="*/ 224 h 1235"/>
              <a:gd name="T24" fmla="*/ 180 w 679"/>
              <a:gd name="T25" fmla="*/ 388 h 1235"/>
              <a:gd name="T26" fmla="*/ 44 w 679"/>
              <a:gd name="T27" fmla="*/ 317 h 1235"/>
              <a:gd name="T28" fmla="*/ 85 w 679"/>
              <a:gd name="T29" fmla="*/ 408 h 1235"/>
              <a:gd name="T30" fmla="*/ 303 w 679"/>
              <a:gd name="T31" fmla="*/ 668 h 1235"/>
              <a:gd name="T32" fmla="*/ 275 w 679"/>
              <a:gd name="T33" fmla="*/ 1139 h 1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79" h="1235">
                <a:moveTo>
                  <a:pt x="558" y="1235"/>
                </a:moveTo>
                <a:cubicBezTo>
                  <a:pt x="558" y="1235"/>
                  <a:pt x="455" y="806"/>
                  <a:pt x="517" y="546"/>
                </a:cubicBezTo>
                <a:cubicBezTo>
                  <a:pt x="580" y="285"/>
                  <a:pt x="679" y="231"/>
                  <a:pt x="669" y="191"/>
                </a:cubicBezTo>
                <a:cubicBezTo>
                  <a:pt x="660" y="151"/>
                  <a:pt x="609" y="170"/>
                  <a:pt x="593" y="207"/>
                </a:cubicBezTo>
                <a:cubicBezTo>
                  <a:pt x="577" y="243"/>
                  <a:pt x="512" y="323"/>
                  <a:pt x="451" y="310"/>
                </a:cubicBezTo>
                <a:cubicBezTo>
                  <a:pt x="391" y="297"/>
                  <a:pt x="375" y="49"/>
                  <a:pt x="331" y="25"/>
                </a:cubicBezTo>
                <a:cubicBezTo>
                  <a:pt x="287" y="0"/>
                  <a:pt x="302" y="114"/>
                  <a:pt x="319" y="214"/>
                </a:cubicBezTo>
                <a:cubicBezTo>
                  <a:pt x="336" y="313"/>
                  <a:pt x="252" y="258"/>
                  <a:pt x="199" y="139"/>
                </a:cubicBezTo>
                <a:cubicBezTo>
                  <a:pt x="146" y="20"/>
                  <a:pt x="115" y="54"/>
                  <a:pt x="110" y="71"/>
                </a:cubicBezTo>
                <a:cubicBezTo>
                  <a:pt x="104" y="88"/>
                  <a:pt x="225" y="300"/>
                  <a:pt x="216" y="311"/>
                </a:cubicBezTo>
                <a:cubicBezTo>
                  <a:pt x="208" y="321"/>
                  <a:pt x="55" y="145"/>
                  <a:pt x="40" y="150"/>
                </a:cubicBezTo>
                <a:cubicBezTo>
                  <a:pt x="26" y="155"/>
                  <a:pt x="0" y="169"/>
                  <a:pt x="37" y="224"/>
                </a:cubicBezTo>
                <a:cubicBezTo>
                  <a:pt x="73" y="280"/>
                  <a:pt x="187" y="373"/>
                  <a:pt x="180" y="388"/>
                </a:cubicBezTo>
                <a:cubicBezTo>
                  <a:pt x="173" y="404"/>
                  <a:pt x="78" y="319"/>
                  <a:pt x="44" y="317"/>
                </a:cubicBezTo>
                <a:cubicBezTo>
                  <a:pt x="9" y="315"/>
                  <a:pt x="23" y="364"/>
                  <a:pt x="85" y="408"/>
                </a:cubicBezTo>
                <a:cubicBezTo>
                  <a:pt x="147" y="452"/>
                  <a:pt x="298" y="501"/>
                  <a:pt x="303" y="668"/>
                </a:cubicBezTo>
                <a:cubicBezTo>
                  <a:pt x="308" y="835"/>
                  <a:pt x="275" y="1139"/>
                  <a:pt x="275" y="1139"/>
                </a:cubicBezTo>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IN"/>
          </a:p>
        </p:txBody>
      </p:sp>
      <p:sp>
        <p:nvSpPr>
          <p:cNvPr id="64" name="Freeform 6">
            <a:extLst>
              <a:ext uri="{FF2B5EF4-FFF2-40B4-BE49-F238E27FC236}">
                <a16:creationId xmlns:a16="http://schemas.microsoft.com/office/drawing/2014/main" id="{7F8E8AAB-A3B5-42CA-966F-D8B2892778D8}"/>
              </a:ext>
            </a:extLst>
          </p:cNvPr>
          <p:cNvSpPr>
            <a:spLocks/>
          </p:cNvSpPr>
          <p:nvPr/>
        </p:nvSpPr>
        <p:spPr bwMode="auto">
          <a:xfrm>
            <a:off x="0" y="5480050"/>
            <a:ext cx="12192000" cy="1377950"/>
          </a:xfrm>
          <a:custGeom>
            <a:avLst/>
            <a:gdLst>
              <a:gd name="T0" fmla="*/ 3200 w 3200"/>
              <a:gd name="T1" fmla="*/ 66 h 423"/>
              <a:gd name="T2" fmla="*/ 1743 w 3200"/>
              <a:gd name="T3" fmla="*/ 212 h 423"/>
              <a:gd name="T4" fmla="*/ 0 w 3200"/>
              <a:gd name="T5" fmla="*/ 175 h 423"/>
              <a:gd name="T6" fmla="*/ 0 w 3200"/>
              <a:gd name="T7" fmla="*/ 404 h 423"/>
              <a:gd name="T8" fmla="*/ 3200 w 3200"/>
              <a:gd name="T9" fmla="*/ 404 h 423"/>
              <a:gd name="T10" fmla="*/ 3200 w 3200"/>
              <a:gd name="T11" fmla="*/ 66 h 423"/>
            </a:gdLst>
            <a:ahLst/>
            <a:cxnLst>
              <a:cxn ang="0">
                <a:pos x="T0" y="T1"/>
              </a:cxn>
              <a:cxn ang="0">
                <a:pos x="T2" y="T3"/>
              </a:cxn>
              <a:cxn ang="0">
                <a:pos x="T4" y="T5"/>
              </a:cxn>
              <a:cxn ang="0">
                <a:pos x="T6" y="T7"/>
              </a:cxn>
              <a:cxn ang="0">
                <a:pos x="T8" y="T9"/>
              </a:cxn>
              <a:cxn ang="0">
                <a:pos x="T10" y="T11"/>
              </a:cxn>
            </a:cxnLst>
            <a:rect l="0" t="0" r="r" b="b"/>
            <a:pathLst>
              <a:path w="3200" h="423">
                <a:moveTo>
                  <a:pt x="3200" y="66"/>
                </a:moveTo>
                <a:cubicBezTo>
                  <a:pt x="3200" y="66"/>
                  <a:pt x="2831" y="0"/>
                  <a:pt x="1743" y="212"/>
                </a:cubicBezTo>
                <a:cubicBezTo>
                  <a:pt x="655" y="423"/>
                  <a:pt x="0" y="175"/>
                  <a:pt x="0" y="175"/>
                </a:cubicBezTo>
                <a:cubicBezTo>
                  <a:pt x="0" y="404"/>
                  <a:pt x="0" y="404"/>
                  <a:pt x="0" y="404"/>
                </a:cubicBezTo>
                <a:cubicBezTo>
                  <a:pt x="3200" y="404"/>
                  <a:pt x="3200" y="404"/>
                  <a:pt x="3200" y="404"/>
                </a:cubicBezTo>
                <a:lnTo>
                  <a:pt x="3200" y="66"/>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65" name="Freeform 8">
            <a:extLst>
              <a:ext uri="{FF2B5EF4-FFF2-40B4-BE49-F238E27FC236}">
                <a16:creationId xmlns:a16="http://schemas.microsoft.com/office/drawing/2014/main" id="{403C4F13-01EE-4206-8843-3123EC2F3AE5}"/>
              </a:ext>
            </a:extLst>
          </p:cNvPr>
          <p:cNvSpPr>
            <a:spLocks/>
          </p:cNvSpPr>
          <p:nvPr/>
        </p:nvSpPr>
        <p:spPr bwMode="auto">
          <a:xfrm>
            <a:off x="5503863" y="2377168"/>
            <a:ext cx="2224088" cy="2103438"/>
          </a:xfrm>
          <a:custGeom>
            <a:avLst/>
            <a:gdLst>
              <a:gd name="T0" fmla="*/ 388 w 1261"/>
              <a:gd name="T1" fmla="*/ 1185 h 1192"/>
              <a:gd name="T2" fmla="*/ 659 w 1261"/>
              <a:gd name="T3" fmla="*/ 0 h 1192"/>
              <a:gd name="T4" fmla="*/ 490 w 1261"/>
              <a:gd name="T5" fmla="*/ 1192 h 1192"/>
              <a:gd name="T6" fmla="*/ 595 w 1261"/>
              <a:gd name="T7" fmla="*/ 548 h 1192"/>
              <a:gd name="T8" fmla="*/ 388 w 1261"/>
              <a:gd name="T9" fmla="*/ 1185 h 1192"/>
            </a:gdLst>
            <a:ahLst/>
            <a:cxnLst>
              <a:cxn ang="0">
                <a:pos x="T0" y="T1"/>
              </a:cxn>
              <a:cxn ang="0">
                <a:pos x="T2" y="T3"/>
              </a:cxn>
              <a:cxn ang="0">
                <a:pos x="T4" y="T5"/>
              </a:cxn>
              <a:cxn ang="0">
                <a:pos x="T6" y="T7"/>
              </a:cxn>
              <a:cxn ang="0">
                <a:pos x="T8" y="T9"/>
              </a:cxn>
            </a:cxnLst>
            <a:rect l="0" t="0" r="r" b="b"/>
            <a:pathLst>
              <a:path w="1261" h="1192">
                <a:moveTo>
                  <a:pt x="388" y="1185"/>
                </a:moveTo>
                <a:cubicBezTo>
                  <a:pt x="388" y="1185"/>
                  <a:pt x="0" y="615"/>
                  <a:pt x="659" y="0"/>
                </a:cubicBezTo>
                <a:cubicBezTo>
                  <a:pt x="659" y="0"/>
                  <a:pt x="1261" y="710"/>
                  <a:pt x="490" y="1192"/>
                </a:cubicBezTo>
                <a:cubicBezTo>
                  <a:pt x="490" y="1192"/>
                  <a:pt x="508" y="734"/>
                  <a:pt x="595" y="548"/>
                </a:cubicBezTo>
                <a:cubicBezTo>
                  <a:pt x="595" y="548"/>
                  <a:pt x="363" y="953"/>
                  <a:pt x="388" y="118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66" name="Freeform 9">
            <a:extLst>
              <a:ext uri="{FF2B5EF4-FFF2-40B4-BE49-F238E27FC236}">
                <a16:creationId xmlns:a16="http://schemas.microsoft.com/office/drawing/2014/main" id="{7E679F0B-F4CD-4DEA-94C9-463C42BD85D3}"/>
              </a:ext>
            </a:extLst>
          </p:cNvPr>
          <p:cNvSpPr>
            <a:spLocks/>
          </p:cNvSpPr>
          <p:nvPr/>
        </p:nvSpPr>
        <p:spPr bwMode="auto">
          <a:xfrm>
            <a:off x="6650038" y="3678918"/>
            <a:ext cx="1646238" cy="1614488"/>
          </a:xfrm>
          <a:custGeom>
            <a:avLst/>
            <a:gdLst>
              <a:gd name="T0" fmla="*/ 0 w 933"/>
              <a:gd name="T1" fmla="*/ 502 h 915"/>
              <a:gd name="T2" fmla="*/ 933 w 933"/>
              <a:gd name="T3" fmla="*/ 207 h 915"/>
              <a:gd name="T4" fmla="*/ 37 w 933"/>
              <a:gd name="T5" fmla="*/ 576 h 915"/>
              <a:gd name="T6" fmla="*/ 527 w 933"/>
              <a:gd name="T7" fmla="*/ 386 h 915"/>
              <a:gd name="T8" fmla="*/ 0 w 933"/>
              <a:gd name="T9" fmla="*/ 502 h 915"/>
            </a:gdLst>
            <a:ahLst/>
            <a:cxnLst>
              <a:cxn ang="0">
                <a:pos x="T0" y="T1"/>
              </a:cxn>
              <a:cxn ang="0">
                <a:pos x="T2" y="T3"/>
              </a:cxn>
              <a:cxn ang="0">
                <a:pos x="T4" y="T5"/>
              </a:cxn>
              <a:cxn ang="0">
                <a:pos x="T6" y="T7"/>
              </a:cxn>
              <a:cxn ang="0">
                <a:pos x="T8" y="T9"/>
              </a:cxn>
            </a:cxnLst>
            <a:rect l="0" t="0" r="r" b="b"/>
            <a:pathLst>
              <a:path w="933" h="915">
                <a:moveTo>
                  <a:pt x="0" y="502"/>
                </a:moveTo>
                <a:cubicBezTo>
                  <a:pt x="0" y="502"/>
                  <a:pt x="238" y="0"/>
                  <a:pt x="933" y="207"/>
                </a:cubicBezTo>
                <a:cubicBezTo>
                  <a:pt x="933" y="207"/>
                  <a:pt x="686" y="915"/>
                  <a:pt x="37" y="576"/>
                </a:cubicBezTo>
                <a:cubicBezTo>
                  <a:pt x="37" y="576"/>
                  <a:pt x="362" y="402"/>
                  <a:pt x="527" y="386"/>
                </a:cubicBezTo>
                <a:cubicBezTo>
                  <a:pt x="527" y="386"/>
                  <a:pt x="151" y="390"/>
                  <a:pt x="0" y="502"/>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IN"/>
          </a:p>
        </p:txBody>
      </p:sp>
      <p:sp>
        <p:nvSpPr>
          <p:cNvPr id="67" name="Freeform 10">
            <a:extLst>
              <a:ext uri="{FF2B5EF4-FFF2-40B4-BE49-F238E27FC236}">
                <a16:creationId xmlns:a16="http://schemas.microsoft.com/office/drawing/2014/main" id="{47F20962-B27F-48C5-B922-2C3B2E4424B0}"/>
              </a:ext>
            </a:extLst>
          </p:cNvPr>
          <p:cNvSpPr>
            <a:spLocks/>
          </p:cNvSpPr>
          <p:nvPr/>
        </p:nvSpPr>
        <p:spPr bwMode="auto">
          <a:xfrm>
            <a:off x="3668713" y="3342368"/>
            <a:ext cx="1711325" cy="1808163"/>
          </a:xfrm>
          <a:custGeom>
            <a:avLst/>
            <a:gdLst>
              <a:gd name="T0" fmla="*/ 966 w 970"/>
              <a:gd name="T1" fmla="*/ 703 h 1025"/>
              <a:gd name="T2" fmla="*/ 0 w 970"/>
              <a:gd name="T3" fmla="*/ 498 h 1025"/>
              <a:gd name="T4" fmla="*/ 970 w 970"/>
              <a:gd name="T5" fmla="*/ 620 h 1025"/>
              <a:gd name="T6" fmla="*/ 445 w 970"/>
              <a:gd name="T7" fmla="*/ 543 h 1025"/>
              <a:gd name="T8" fmla="*/ 966 w 970"/>
              <a:gd name="T9" fmla="*/ 703 h 1025"/>
            </a:gdLst>
            <a:ahLst/>
            <a:cxnLst>
              <a:cxn ang="0">
                <a:pos x="T0" y="T1"/>
              </a:cxn>
              <a:cxn ang="0">
                <a:pos x="T2" y="T3"/>
              </a:cxn>
              <a:cxn ang="0">
                <a:pos x="T4" y="T5"/>
              </a:cxn>
              <a:cxn ang="0">
                <a:pos x="T6" y="T7"/>
              </a:cxn>
              <a:cxn ang="0">
                <a:pos x="T8" y="T9"/>
              </a:cxn>
            </a:cxnLst>
            <a:rect l="0" t="0" r="r" b="b"/>
            <a:pathLst>
              <a:path w="970" h="1025">
                <a:moveTo>
                  <a:pt x="966" y="703"/>
                </a:moveTo>
                <a:cubicBezTo>
                  <a:pt x="966" y="703"/>
                  <a:pt x="507" y="1025"/>
                  <a:pt x="0" y="498"/>
                </a:cubicBezTo>
                <a:cubicBezTo>
                  <a:pt x="0" y="498"/>
                  <a:pt x="568" y="0"/>
                  <a:pt x="970" y="620"/>
                </a:cubicBezTo>
                <a:cubicBezTo>
                  <a:pt x="970" y="620"/>
                  <a:pt x="598" y="611"/>
                  <a:pt x="445" y="543"/>
                </a:cubicBezTo>
                <a:cubicBezTo>
                  <a:pt x="445" y="543"/>
                  <a:pt x="778" y="726"/>
                  <a:pt x="966" y="703"/>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68" name="Freeform 11">
            <a:extLst>
              <a:ext uri="{FF2B5EF4-FFF2-40B4-BE49-F238E27FC236}">
                <a16:creationId xmlns:a16="http://schemas.microsoft.com/office/drawing/2014/main" id="{7641F53F-4544-4324-8CA2-2CD949B8EE23}"/>
              </a:ext>
            </a:extLst>
          </p:cNvPr>
          <p:cNvSpPr>
            <a:spLocks/>
          </p:cNvSpPr>
          <p:nvPr/>
        </p:nvSpPr>
        <p:spPr bwMode="auto">
          <a:xfrm>
            <a:off x="4527550" y="2535918"/>
            <a:ext cx="1708150" cy="1779588"/>
          </a:xfrm>
          <a:custGeom>
            <a:avLst/>
            <a:gdLst>
              <a:gd name="T0" fmla="*/ 594 w 968"/>
              <a:gd name="T1" fmla="*/ 1009 h 1009"/>
              <a:gd name="T2" fmla="*/ 142 w 968"/>
              <a:gd name="T3" fmla="*/ 0 h 1009"/>
              <a:gd name="T4" fmla="*/ 671 w 968"/>
              <a:gd name="T5" fmla="*/ 958 h 1009"/>
              <a:gd name="T6" fmla="*/ 395 w 968"/>
              <a:gd name="T7" fmla="*/ 433 h 1009"/>
              <a:gd name="T8" fmla="*/ 594 w 968"/>
              <a:gd name="T9" fmla="*/ 1009 h 1009"/>
            </a:gdLst>
            <a:ahLst/>
            <a:cxnLst>
              <a:cxn ang="0">
                <a:pos x="T0" y="T1"/>
              </a:cxn>
              <a:cxn ang="0">
                <a:pos x="T2" y="T3"/>
              </a:cxn>
              <a:cxn ang="0">
                <a:pos x="T4" y="T5"/>
              </a:cxn>
              <a:cxn ang="0">
                <a:pos x="T6" y="T7"/>
              </a:cxn>
              <a:cxn ang="0">
                <a:pos x="T8" y="T9"/>
              </a:cxn>
            </a:cxnLst>
            <a:rect l="0" t="0" r="r" b="b"/>
            <a:pathLst>
              <a:path w="968" h="1009">
                <a:moveTo>
                  <a:pt x="594" y="1009"/>
                </a:moveTo>
                <a:cubicBezTo>
                  <a:pt x="594" y="1009"/>
                  <a:pt x="0" y="806"/>
                  <a:pt x="142" y="0"/>
                </a:cubicBezTo>
                <a:cubicBezTo>
                  <a:pt x="142" y="0"/>
                  <a:pt x="968" y="186"/>
                  <a:pt x="671" y="958"/>
                </a:cubicBezTo>
                <a:cubicBezTo>
                  <a:pt x="671" y="958"/>
                  <a:pt x="435" y="615"/>
                  <a:pt x="395" y="433"/>
                </a:cubicBezTo>
                <a:cubicBezTo>
                  <a:pt x="395" y="433"/>
                  <a:pt x="449" y="854"/>
                  <a:pt x="594" y="1009"/>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IN"/>
          </a:p>
        </p:txBody>
      </p:sp>
      <p:sp>
        <p:nvSpPr>
          <p:cNvPr id="69" name="Freeform 12">
            <a:extLst>
              <a:ext uri="{FF2B5EF4-FFF2-40B4-BE49-F238E27FC236}">
                <a16:creationId xmlns:a16="http://schemas.microsoft.com/office/drawing/2014/main" id="{16259F24-BCF9-49BE-9F86-1E13D4F1AB84}"/>
              </a:ext>
            </a:extLst>
          </p:cNvPr>
          <p:cNvSpPr>
            <a:spLocks/>
          </p:cNvSpPr>
          <p:nvPr/>
        </p:nvSpPr>
        <p:spPr bwMode="auto">
          <a:xfrm>
            <a:off x="8955028" y="4614297"/>
            <a:ext cx="427038" cy="417513"/>
          </a:xfrm>
          <a:custGeom>
            <a:avLst/>
            <a:gdLst>
              <a:gd name="T0" fmla="*/ 102 w 242"/>
              <a:gd name="T1" fmla="*/ 237 h 237"/>
              <a:gd name="T2" fmla="*/ 93 w 242"/>
              <a:gd name="T3" fmla="*/ 0 h 237"/>
              <a:gd name="T4" fmla="*/ 121 w 242"/>
              <a:gd name="T5" fmla="*/ 233 h 237"/>
              <a:gd name="T6" fmla="*/ 108 w 242"/>
              <a:gd name="T7" fmla="*/ 106 h 237"/>
              <a:gd name="T8" fmla="*/ 102 w 242"/>
              <a:gd name="T9" fmla="*/ 237 h 237"/>
            </a:gdLst>
            <a:ahLst/>
            <a:cxnLst>
              <a:cxn ang="0">
                <a:pos x="T0" y="T1"/>
              </a:cxn>
              <a:cxn ang="0">
                <a:pos x="T2" y="T3"/>
              </a:cxn>
              <a:cxn ang="0">
                <a:pos x="T4" y="T5"/>
              </a:cxn>
              <a:cxn ang="0">
                <a:pos x="T6" y="T7"/>
              </a:cxn>
              <a:cxn ang="0">
                <a:pos x="T8" y="T9"/>
              </a:cxn>
            </a:cxnLst>
            <a:rect l="0" t="0" r="r" b="b"/>
            <a:pathLst>
              <a:path w="242" h="237">
                <a:moveTo>
                  <a:pt x="102" y="237"/>
                </a:moveTo>
                <a:cubicBezTo>
                  <a:pt x="102" y="237"/>
                  <a:pt x="0" y="149"/>
                  <a:pt x="93" y="0"/>
                </a:cubicBezTo>
                <a:cubicBezTo>
                  <a:pt x="93" y="0"/>
                  <a:pt x="242" y="103"/>
                  <a:pt x="121" y="233"/>
                </a:cubicBezTo>
                <a:cubicBezTo>
                  <a:pt x="121" y="233"/>
                  <a:pt x="101" y="146"/>
                  <a:pt x="108" y="106"/>
                </a:cubicBezTo>
                <a:cubicBezTo>
                  <a:pt x="108" y="106"/>
                  <a:pt x="85" y="194"/>
                  <a:pt x="102" y="237"/>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70" name="Freeform 13">
            <a:extLst>
              <a:ext uri="{FF2B5EF4-FFF2-40B4-BE49-F238E27FC236}">
                <a16:creationId xmlns:a16="http://schemas.microsoft.com/office/drawing/2014/main" id="{BCE73693-18B4-4FCA-8005-F21EC834C49E}"/>
              </a:ext>
            </a:extLst>
          </p:cNvPr>
          <p:cNvSpPr>
            <a:spLocks/>
          </p:cNvSpPr>
          <p:nvPr/>
        </p:nvSpPr>
        <p:spPr bwMode="auto">
          <a:xfrm>
            <a:off x="9191565" y="4857184"/>
            <a:ext cx="328613" cy="314325"/>
          </a:xfrm>
          <a:custGeom>
            <a:avLst/>
            <a:gdLst>
              <a:gd name="T0" fmla="*/ 0 w 187"/>
              <a:gd name="T1" fmla="*/ 113 h 178"/>
              <a:gd name="T2" fmla="*/ 187 w 187"/>
              <a:gd name="T3" fmla="*/ 22 h 178"/>
              <a:gd name="T4" fmla="*/ 10 w 187"/>
              <a:gd name="T5" fmla="*/ 128 h 178"/>
              <a:gd name="T6" fmla="*/ 107 w 187"/>
              <a:gd name="T7" fmla="*/ 72 h 178"/>
              <a:gd name="T8" fmla="*/ 0 w 187"/>
              <a:gd name="T9" fmla="*/ 113 h 178"/>
            </a:gdLst>
            <a:ahLst/>
            <a:cxnLst>
              <a:cxn ang="0">
                <a:pos x="T0" y="T1"/>
              </a:cxn>
              <a:cxn ang="0">
                <a:pos x="T2" y="T3"/>
              </a:cxn>
              <a:cxn ang="0">
                <a:pos x="T4" y="T5"/>
              </a:cxn>
              <a:cxn ang="0">
                <a:pos x="T6" y="T7"/>
              </a:cxn>
              <a:cxn ang="0">
                <a:pos x="T8" y="T9"/>
              </a:cxn>
            </a:cxnLst>
            <a:rect l="0" t="0" r="r" b="b"/>
            <a:pathLst>
              <a:path w="187" h="178">
                <a:moveTo>
                  <a:pt x="0" y="113"/>
                </a:moveTo>
                <a:cubicBezTo>
                  <a:pt x="0" y="113"/>
                  <a:pt x="34" y="0"/>
                  <a:pt x="187" y="22"/>
                </a:cubicBezTo>
                <a:cubicBezTo>
                  <a:pt x="187" y="22"/>
                  <a:pt x="157" y="178"/>
                  <a:pt x="10" y="128"/>
                </a:cubicBezTo>
                <a:cubicBezTo>
                  <a:pt x="10" y="128"/>
                  <a:pt x="73" y="81"/>
                  <a:pt x="107" y="72"/>
                </a:cubicBezTo>
                <a:cubicBezTo>
                  <a:pt x="107" y="72"/>
                  <a:pt x="28" y="85"/>
                  <a:pt x="0" y="11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grpSp>
        <p:nvGrpSpPr>
          <p:cNvPr id="71" name="Group 65">
            <a:extLst>
              <a:ext uri="{FF2B5EF4-FFF2-40B4-BE49-F238E27FC236}">
                <a16:creationId xmlns:a16="http://schemas.microsoft.com/office/drawing/2014/main" id="{FA663FBE-8922-4B7A-8C6C-0B7B0C9A50AA}"/>
              </a:ext>
            </a:extLst>
          </p:cNvPr>
          <p:cNvGrpSpPr/>
          <p:nvPr/>
        </p:nvGrpSpPr>
        <p:grpSpPr>
          <a:xfrm>
            <a:off x="3268488" y="4000388"/>
            <a:ext cx="247444" cy="246061"/>
            <a:chOff x="4810125" y="5083176"/>
            <a:chExt cx="284163" cy="282575"/>
          </a:xfrm>
        </p:grpSpPr>
        <p:sp>
          <p:nvSpPr>
            <p:cNvPr id="72" name="Oval 14">
              <a:extLst>
                <a:ext uri="{FF2B5EF4-FFF2-40B4-BE49-F238E27FC236}">
                  <a16:creationId xmlns:a16="http://schemas.microsoft.com/office/drawing/2014/main" id="{3BD52DF1-DD28-45BE-BB6D-F55D9D27D481}"/>
                </a:ext>
              </a:extLst>
            </p:cNvPr>
            <p:cNvSpPr>
              <a:spLocks noChangeArrowheads="1"/>
            </p:cNvSpPr>
            <p:nvPr/>
          </p:nvSpPr>
          <p:spPr bwMode="auto">
            <a:xfrm>
              <a:off x="4810125" y="5083176"/>
              <a:ext cx="284163" cy="2825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IN"/>
            </a:p>
          </p:txBody>
        </p:sp>
        <p:sp>
          <p:nvSpPr>
            <p:cNvPr id="73" name="Oval 15">
              <a:extLst>
                <a:ext uri="{FF2B5EF4-FFF2-40B4-BE49-F238E27FC236}">
                  <a16:creationId xmlns:a16="http://schemas.microsoft.com/office/drawing/2014/main" id="{FAAD272E-B62C-46B0-8235-59A3F090398B}"/>
                </a:ext>
              </a:extLst>
            </p:cNvPr>
            <p:cNvSpPr>
              <a:spLocks noChangeArrowheads="1"/>
            </p:cNvSpPr>
            <p:nvPr/>
          </p:nvSpPr>
          <p:spPr bwMode="auto">
            <a:xfrm>
              <a:off x="4854575" y="5127626"/>
              <a:ext cx="195263" cy="193675"/>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IN"/>
            </a:p>
          </p:txBody>
        </p:sp>
      </p:grpSp>
      <p:grpSp>
        <p:nvGrpSpPr>
          <p:cNvPr id="74" name="Group 73">
            <a:extLst>
              <a:ext uri="{FF2B5EF4-FFF2-40B4-BE49-F238E27FC236}">
                <a16:creationId xmlns:a16="http://schemas.microsoft.com/office/drawing/2014/main" id="{6196A3F3-A348-4010-8A2C-5A1112FEE2CF}"/>
              </a:ext>
            </a:extLst>
          </p:cNvPr>
          <p:cNvGrpSpPr/>
          <p:nvPr/>
        </p:nvGrpSpPr>
        <p:grpSpPr>
          <a:xfrm>
            <a:off x="4655654" y="2131107"/>
            <a:ext cx="247444" cy="246061"/>
            <a:chOff x="4810125" y="5083176"/>
            <a:chExt cx="284163" cy="282575"/>
          </a:xfrm>
        </p:grpSpPr>
        <p:sp>
          <p:nvSpPr>
            <p:cNvPr id="75" name="Oval 14">
              <a:extLst>
                <a:ext uri="{FF2B5EF4-FFF2-40B4-BE49-F238E27FC236}">
                  <a16:creationId xmlns:a16="http://schemas.microsoft.com/office/drawing/2014/main" id="{DBAE1A45-1226-484A-B0CE-95D058DE1167}"/>
                </a:ext>
              </a:extLst>
            </p:cNvPr>
            <p:cNvSpPr>
              <a:spLocks noChangeArrowheads="1"/>
            </p:cNvSpPr>
            <p:nvPr/>
          </p:nvSpPr>
          <p:spPr bwMode="auto">
            <a:xfrm>
              <a:off x="4810125" y="5083176"/>
              <a:ext cx="284163" cy="2825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IN"/>
            </a:p>
          </p:txBody>
        </p:sp>
        <p:sp>
          <p:nvSpPr>
            <p:cNvPr id="76" name="Oval 15">
              <a:extLst>
                <a:ext uri="{FF2B5EF4-FFF2-40B4-BE49-F238E27FC236}">
                  <a16:creationId xmlns:a16="http://schemas.microsoft.com/office/drawing/2014/main" id="{2E0767DC-A994-4B10-A7C9-A9ED7213F098}"/>
                </a:ext>
              </a:extLst>
            </p:cNvPr>
            <p:cNvSpPr>
              <a:spLocks noChangeArrowheads="1"/>
            </p:cNvSpPr>
            <p:nvPr/>
          </p:nvSpPr>
          <p:spPr bwMode="auto">
            <a:xfrm>
              <a:off x="4854575" y="5127626"/>
              <a:ext cx="195263" cy="193675"/>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IN"/>
            </a:p>
          </p:txBody>
        </p:sp>
      </p:grpSp>
      <p:grpSp>
        <p:nvGrpSpPr>
          <p:cNvPr id="77" name="Group 78">
            <a:extLst>
              <a:ext uri="{FF2B5EF4-FFF2-40B4-BE49-F238E27FC236}">
                <a16:creationId xmlns:a16="http://schemas.microsoft.com/office/drawing/2014/main" id="{82F53C53-8B80-4303-A571-C0195EF46078}"/>
              </a:ext>
            </a:extLst>
          </p:cNvPr>
          <p:cNvGrpSpPr/>
          <p:nvPr/>
        </p:nvGrpSpPr>
        <p:grpSpPr>
          <a:xfrm>
            <a:off x="6973167" y="2215431"/>
            <a:ext cx="247444" cy="246061"/>
            <a:chOff x="4810125" y="5083176"/>
            <a:chExt cx="284163" cy="282575"/>
          </a:xfrm>
        </p:grpSpPr>
        <p:sp>
          <p:nvSpPr>
            <p:cNvPr id="78" name="Oval 14">
              <a:extLst>
                <a:ext uri="{FF2B5EF4-FFF2-40B4-BE49-F238E27FC236}">
                  <a16:creationId xmlns:a16="http://schemas.microsoft.com/office/drawing/2014/main" id="{3DCE18C7-AA5F-44A7-8A99-63B8E8E91CCE}"/>
                </a:ext>
              </a:extLst>
            </p:cNvPr>
            <p:cNvSpPr>
              <a:spLocks noChangeArrowheads="1"/>
            </p:cNvSpPr>
            <p:nvPr/>
          </p:nvSpPr>
          <p:spPr bwMode="auto">
            <a:xfrm>
              <a:off x="4810125" y="5083176"/>
              <a:ext cx="284163" cy="2825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IN"/>
            </a:p>
          </p:txBody>
        </p:sp>
        <p:sp>
          <p:nvSpPr>
            <p:cNvPr id="79" name="Oval 15">
              <a:extLst>
                <a:ext uri="{FF2B5EF4-FFF2-40B4-BE49-F238E27FC236}">
                  <a16:creationId xmlns:a16="http://schemas.microsoft.com/office/drawing/2014/main" id="{23104C5F-9724-4C83-833C-44615F80ABB2}"/>
                </a:ext>
              </a:extLst>
            </p:cNvPr>
            <p:cNvSpPr>
              <a:spLocks noChangeArrowheads="1"/>
            </p:cNvSpPr>
            <p:nvPr/>
          </p:nvSpPr>
          <p:spPr bwMode="auto">
            <a:xfrm>
              <a:off x="4854575" y="5127626"/>
              <a:ext cx="195263" cy="193675"/>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IN">
                <a:solidFill>
                  <a:schemeClr val="accent5"/>
                </a:solidFill>
              </a:endParaRPr>
            </a:p>
          </p:txBody>
        </p:sp>
      </p:grpSp>
      <p:grpSp>
        <p:nvGrpSpPr>
          <p:cNvPr id="80" name="Group 81">
            <a:extLst>
              <a:ext uri="{FF2B5EF4-FFF2-40B4-BE49-F238E27FC236}">
                <a16:creationId xmlns:a16="http://schemas.microsoft.com/office/drawing/2014/main" id="{ADC38AA4-D2AF-4BB1-A567-EA0ADB831467}"/>
              </a:ext>
            </a:extLst>
          </p:cNvPr>
          <p:cNvGrpSpPr/>
          <p:nvPr/>
        </p:nvGrpSpPr>
        <p:grpSpPr>
          <a:xfrm>
            <a:off x="8226311" y="3585061"/>
            <a:ext cx="247444" cy="246061"/>
            <a:chOff x="4810125" y="5083176"/>
            <a:chExt cx="284163" cy="282575"/>
          </a:xfrm>
        </p:grpSpPr>
        <p:sp>
          <p:nvSpPr>
            <p:cNvPr id="81" name="Oval 14">
              <a:extLst>
                <a:ext uri="{FF2B5EF4-FFF2-40B4-BE49-F238E27FC236}">
                  <a16:creationId xmlns:a16="http://schemas.microsoft.com/office/drawing/2014/main" id="{B879BF14-77D6-4B3C-B57B-DBEB342279FF}"/>
                </a:ext>
              </a:extLst>
            </p:cNvPr>
            <p:cNvSpPr>
              <a:spLocks noChangeArrowheads="1"/>
            </p:cNvSpPr>
            <p:nvPr/>
          </p:nvSpPr>
          <p:spPr bwMode="auto">
            <a:xfrm>
              <a:off x="4810125" y="5083176"/>
              <a:ext cx="284163" cy="282575"/>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en-IN"/>
            </a:p>
          </p:txBody>
        </p:sp>
        <p:sp>
          <p:nvSpPr>
            <p:cNvPr id="82" name="Oval 15">
              <a:extLst>
                <a:ext uri="{FF2B5EF4-FFF2-40B4-BE49-F238E27FC236}">
                  <a16:creationId xmlns:a16="http://schemas.microsoft.com/office/drawing/2014/main" id="{371B6347-5364-405E-A332-A6F857DD870D}"/>
                </a:ext>
              </a:extLst>
            </p:cNvPr>
            <p:cNvSpPr>
              <a:spLocks noChangeArrowheads="1"/>
            </p:cNvSpPr>
            <p:nvPr/>
          </p:nvSpPr>
          <p:spPr bwMode="auto">
            <a:xfrm>
              <a:off x="4854575" y="5127626"/>
              <a:ext cx="195263" cy="193675"/>
            </a:xfrm>
            <a:prstGeom prst="ellipse">
              <a:avLst/>
            </a:prstGeom>
            <a:solidFill>
              <a:schemeClr val="bg1"/>
            </a:solidFill>
            <a:ln>
              <a:noFill/>
            </a:ln>
          </p:spPr>
          <p:txBody>
            <a:bodyPr vert="horz" wrap="square" lIns="91440" tIns="45720" rIns="91440" bIns="45720" numCol="1" anchor="t" anchorCtr="0" compatLnSpc="1">
              <a:prstTxWarp prst="textNoShape">
                <a:avLst/>
              </a:prstTxWarp>
            </a:bodyPr>
            <a:lstStyle/>
            <a:p>
              <a:endParaRPr lang="en-IN"/>
            </a:p>
          </p:txBody>
        </p:sp>
      </p:grpSp>
      <p:sp>
        <p:nvSpPr>
          <p:cNvPr id="83" name="TextBox 87">
            <a:extLst>
              <a:ext uri="{FF2B5EF4-FFF2-40B4-BE49-F238E27FC236}">
                <a16:creationId xmlns:a16="http://schemas.microsoft.com/office/drawing/2014/main" id="{F8712852-F158-4EA6-BA4F-790032FFB8AB}"/>
              </a:ext>
            </a:extLst>
          </p:cNvPr>
          <p:cNvSpPr txBox="1"/>
          <p:nvPr/>
        </p:nvSpPr>
        <p:spPr>
          <a:xfrm>
            <a:off x="1919362" y="3943311"/>
            <a:ext cx="1249060" cy="276999"/>
          </a:xfrm>
          <a:prstGeom prst="rect">
            <a:avLst/>
          </a:prstGeom>
          <a:noFill/>
        </p:spPr>
        <p:txBody>
          <a:bodyPr wrap="none" rtlCol="0">
            <a:spAutoFit/>
          </a:bodyPr>
          <a:lstStyle/>
          <a:p>
            <a:r>
              <a:rPr lang="en-GB" sz="1200" b="1" dirty="0">
                <a:solidFill>
                  <a:schemeClr val="accent1"/>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1"/>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4" name="Rectangle 88">
            <a:extLst>
              <a:ext uri="{FF2B5EF4-FFF2-40B4-BE49-F238E27FC236}">
                <a16:creationId xmlns:a16="http://schemas.microsoft.com/office/drawing/2014/main" id="{A417F8DD-E943-4466-A5CA-4831FF75ABBB}"/>
              </a:ext>
            </a:extLst>
          </p:cNvPr>
          <p:cNvSpPr/>
          <p:nvPr/>
        </p:nvSpPr>
        <p:spPr>
          <a:xfrm>
            <a:off x="1139226" y="4123418"/>
            <a:ext cx="2025796" cy="577081"/>
          </a:xfrm>
          <a:prstGeom prst="rect">
            <a:avLst/>
          </a:prstGeom>
        </p:spPr>
        <p:txBody>
          <a:bodyPr wrap="square">
            <a:spAutoFit/>
          </a:bodyPr>
          <a:lstStyle/>
          <a:p>
            <a:pPr algn="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a:p>
            <a:pPr algn="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Some content goes here.</a:t>
            </a:r>
          </a:p>
        </p:txBody>
      </p:sp>
      <p:sp>
        <p:nvSpPr>
          <p:cNvPr id="85" name="TextBox 89">
            <a:extLst>
              <a:ext uri="{FF2B5EF4-FFF2-40B4-BE49-F238E27FC236}">
                <a16:creationId xmlns:a16="http://schemas.microsoft.com/office/drawing/2014/main" id="{B1648652-EBDD-41D9-BAEB-F2950CEAC86E}"/>
              </a:ext>
            </a:extLst>
          </p:cNvPr>
          <p:cNvSpPr txBox="1"/>
          <p:nvPr/>
        </p:nvSpPr>
        <p:spPr>
          <a:xfrm>
            <a:off x="3220852" y="2102847"/>
            <a:ext cx="1249060" cy="276999"/>
          </a:xfrm>
          <a:prstGeom prst="rect">
            <a:avLst/>
          </a:prstGeom>
          <a:noFill/>
        </p:spPr>
        <p:txBody>
          <a:bodyPr wrap="none" rtlCol="0">
            <a:spAutoFit/>
          </a:bodyPr>
          <a:lstStyle/>
          <a:p>
            <a:r>
              <a:rPr lang="en-GB" sz="1200" b="1" dirty="0">
                <a:solidFill>
                  <a:schemeClr val="accent2"/>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2"/>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6" name="Rectangle 90">
            <a:extLst>
              <a:ext uri="{FF2B5EF4-FFF2-40B4-BE49-F238E27FC236}">
                <a16:creationId xmlns:a16="http://schemas.microsoft.com/office/drawing/2014/main" id="{503662A5-75D2-452E-9F74-C2BC68F89C4C}"/>
              </a:ext>
            </a:extLst>
          </p:cNvPr>
          <p:cNvSpPr/>
          <p:nvPr/>
        </p:nvSpPr>
        <p:spPr>
          <a:xfrm>
            <a:off x="2440716" y="2282954"/>
            <a:ext cx="2025796" cy="577081"/>
          </a:xfrm>
          <a:prstGeom prst="rect">
            <a:avLst/>
          </a:prstGeom>
        </p:spPr>
        <p:txBody>
          <a:bodyPr wrap="square">
            <a:spAutoFit/>
          </a:bodyPr>
          <a:lstStyle/>
          <a:p>
            <a:pPr algn="r"/>
            <a:r>
              <a:rPr lang="en-IN" sz="105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 ipsum dolor sit amet of consectetur adipiscing elit</a:t>
            </a:r>
          </a:p>
          <a:p>
            <a:pPr algn="r"/>
            <a:r>
              <a:rPr lang="en-IN" sz="105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Some content goes here.</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7" name="TextBox 91">
            <a:extLst>
              <a:ext uri="{FF2B5EF4-FFF2-40B4-BE49-F238E27FC236}">
                <a16:creationId xmlns:a16="http://schemas.microsoft.com/office/drawing/2014/main" id="{1076EF51-3606-4116-A7CA-1437EA60C856}"/>
              </a:ext>
            </a:extLst>
          </p:cNvPr>
          <p:cNvSpPr txBox="1"/>
          <p:nvPr/>
        </p:nvSpPr>
        <p:spPr>
          <a:xfrm>
            <a:off x="8605330" y="3515417"/>
            <a:ext cx="1249060" cy="276999"/>
          </a:xfrm>
          <a:prstGeom prst="rect">
            <a:avLst/>
          </a:prstGeom>
          <a:noFill/>
        </p:spPr>
        <p:txBody>
          <a:bodyPr wrap="none" rtlCol="0">
            <a:spAutoFit/>
          </a:bodyPr>
          <a:lstStyle/>
          <a:p>
            <a:r>
              <a:rPr lang="en-GB" sz="1200" b="1" dirty="0">
                <a:solidFill>
                  <a:schemeClr val="accent4"/>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4"/>
              </a:solidFill>
              <a:latin typeface="Open Sans" panose="020B0606030504020204" pitchFamily="34" charset="0"/>
              <a:ea typeface="Open Sans" panose="020B0606030504020204" pitchFamily="34" charset="0"/>
              <a:cs typeface="Open Sans" panose="020B0606030504020204" pitchFamily="34" charset="0"/>
            </a:endParaRPr>
          </a:p>
        </p:txBody>
      </p:sp>
      <p:sp>
        <p:nvSpPr>
          <p:cNvPr id="88" name="Rectangle 92">
            <a:extLst>
              <a:ext uri="{FF2B5EF4-FFF2-40B4-BE49-F238E27FC236}">
                <a16:creationId xmlns:a16="http://schemas.microsoft.com/office/drawing/2014/main" id="{4C831132-2B4C-47A2-AE01-C9653A3A1129}"/>
              </a:ext>
            </a:extLst>
          </p:cNvPr>
          <p:cNvSpPr/>
          <p:nvPr/>
        </p:nvSpPr>
        <p:spPr>
          <a:xfrm>
            <a:off x="8605330" y="3716373"/>
            <a:ext cx="2025796" cy="577081"/>
          </a:xfrm>
          <a:prstGeom prst="rect">
            <a:avLst/>
          </a:prstGeom>
        </p:spPr>
        <p:txBody>
          <a:bodyPr wrap="square">
            <a:spAutoFit/>
          </a:bodyPr>
          <a:lstStyle/>
          <a:p>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Some content goes here.</a:t>
            </a:r>
          </a:p>
        </p:txBody>
      </p:sp>
      <p:sp>
        <p:nvSpPr>
          <p:cNvPr id="89" name="TextBox 93">
            <a:extLst>
              <a:ext uri="{FF2B5EF4-FFF2-40B4-BE49-F238E27FC236}">
                <a16:creationId xmlns:a16="http://schemas.microsoft.com/office/drawing/2014/main" id="{917B82EE-9EAF-4A83-94F9-0714599A9536}"/>
              </a:ext>
            </a:extLst>
          </p:cNvPr>
          <p:cNvSpPr txBox="1"/>
          <p:nvPr/>
        </p:nvSpPr>
        <p:spPr>
          <a:xfrm>
            <a:off x="7356270" y="2181730"/>
            <a:ext cx="1249060" cy="276999"/>
          </a:xfrm>
          <a:prstGeom prst="rect">
            <a:avLst/>
          </a:prstGeom>
          <a:noFill/>
        </p:spPr>
        <p:txBody>
          <a:bodyPr wrap="none" rtlCol="0">
            <a:spAutoFit/>
          </a:bodyPr>
          <a:lstStyle/>
          <a:p>
            <a:r>
              <a:rPr lang="en-GB" sz="1200" b="1" dirty="0">
                <a:solidFill>
                  <a:schemeClr val="accent3"/>
                </a:solidFill>
                <a:latin typeface="Open Sans" panose="020B0606030504020204" pitchFamily="34" charset="0"/>
                <a:ea typeface="Open Sans" panose="020B0606030504020204" pitchFamily="34" charset="0"/>
                <a:cs typeface="Open Sans" panose="020B0606030504020204" pitchFamily="34" charset="0"/>
              </a:rPr>
              <a:t>INFOGRAPHIC</a:t>
            </a:r>
            <a:endParaRPr lang="en-IN" sz="1200" b="1" dirty="0">
              <a:solidFill>
                <a:schemeClr val="accent3"/>
              </a:solidFill>
              <a:latin typeface="Open Sans" panose="020B0606030504020204" pitchFamily="34" charset="0"/>
              <a:ea typeface="Open Sans" panose="020B0606030504020204" pitchFamily="34" charset="0"/>
              <a:cs typeface="Open Sans" panose="020B0606030504020204" pitchFamily="34" charset="0"/>
            </a:endParaRPr>
          </a:p>
        </p:txBody>
      </p:sp>
      <p:sp>
        <p:nvSpPr>
          <p:cNvPr id="90" name="Rectangle 94">
            <a:extLst>
              <a:ext uri="{FF2B5EF4-FFF2-40B4-BE49-F238E27FC236}">
                <a16:creationId xmlns:a16="http://schemas.microsoft.com/office/drawing/2014/main" id="{50CC92EB-AF6D-4481-843E-A15BA221290B}"/>
              </a:ext>
            </a:extLst>
          </p:cNvPr>
          <p:cNvSpPr/>
          <p:nvPr/>
        </p:nvSpPr>
        <p:spPr>
          <a:xfrm>
            <a:off x="7356270" y="2382686"/>
            <a:ext cx="2025796" cy="577081"/>
          </a:xfrm>
          <a:prstGeom prst="rect">
            <a:avLst/>
          </a:prstGeom>
        </p:spPr>
        <p:txBody>
          <a:bodyPr wrap="square">
            <a:spAutoFit/>
          </a:bodyPr>
          <a:lstStyle/>
          <a:p>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Lorem</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ipsum</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dolor</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sit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amet</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of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consectetur</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adipiscing</a:t>
            </a:r>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 </a:t>
            </a:r>
            <a:r>
              <a:rPr lang="en-IN" sz="1050" dirty="0" err="1">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elit</a:t>
            </a:r>
            <a:endPar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a:p>
            <a:r>
              <a:rPr lang="en-IN" sz="105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Some content goes here.</a:t>
            </a:r>
          </a:p>
        </p:txBody>
      </p:sp>
      <p:sp>
        <p:nvSpPr>
          <p:cNvPr id="91" name="Oval 69">
            <a:extLst>
              <a:ext uri="{FF2B5EF4-FFF2-40B4-BE49-F238E27FC236}">
                <a16:creationId xmlns:a16="http://schemas.microsoft.com/office/drawing/2014/main" id="{B1A17383-A392-432A-9BCF-86EF25FE1EB1}"/>
              </a:ext>
            </a:extLst>
          </p:cNvPr>
          <p:cNvSpPr/>
          <p:nvPr/>
        </p:nvSpPr>
        <p:spPr>
          <a:xfrm>
            <a:off x="8615491" y="4884920"/>
            <a:ext cx="650050" cy="65005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lstStyle/>
          <a:p>
            <a:pPr algn="ctr"/>
            <a:r>
              <a:rPr lang="en-GB" sz="1600" b="1" dirty="0">
                <a:latin typeface="Open Sans" panose="020B0606030504020204" pitchFamily="34" charset="0"/>
                <a:ea typeface="Open Sans" panose="020B0606030504020204" pitchFamily="34" charset="0"/>
                <a:cs typeface="Open Sans" panose="020B0606030504020204" pitchFamily="34" charset="0"/>
              </a:rPr>
              <a:t>80%</a:t>
            </a:r>
            <a:endParaRPr lang="en-IN" sz="1600" b="1" dirty="0">
              <a:latin typeface="Open Sans" panose="020B0606030504020204" pitchFamily="34" charset="0"/>
              <a:ea typeface="Open Sans" panose="020B0606030504020204" pitchFamily="34" charset="0"/>
              <a:cs typeface="Open Sans" panose="020B0606030504020204" pitchFamily="34" charset="0"/>
            </a:endParaRPr>
          </a:p>
        </p:txBody>
      </p:sp>
      <p:sp>
        <p:nvSpPr>
          <p:cNvPr id="92" name="TextBox 72">
            <a:extLst>
              <a:ext uri="{FF2B5EF4-FFF2-40B4-BE49-F238E27FC236}">
                <a16:creationId xmlns:a16="http://schemas.microsoft.com/office/drawing/2014/main" id="{8D87BD86-471C-45D0-A79F-F6F6D553D1FA}"/>
              </a:ext>
            </a:extLst>
          </p:cNvPr>
          <p:cNvSpPr txBox="1"/>
          <p:nvPr/>
        </p:nvSpPr>
        <p:spPr>
          <a:xfrm>
            <a:off x="9320827" y="5120808"/>
            <a:ext cx="1082219" cy="307777"/>
          </a:xfrm>
          <a:prstGeom prst="rect">
            <a:avLst/>
          </a:prstGeom>
          <a:noFill/>
        </p:spPr>
        <p:txBody>
          <a:bodyPr wrap="none" rtlCol="0">
            <a:spAutoFit/>
          </a:bodyPr>
          <a:lstStyle/>
          <a:p>
            <a:r>
              <a:rPr lang="en-GB"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rPr>
              <a:t>Demo Text</a:t>
            </a:r>
            <a:endParaRPr lang="en-IN" sz="1400" dirty="0">
              <a:solidFill>
                <a:schemeClr val="bg1">
                  <a:lumMod val="50000"/>
                </a:schemeClr>
              </a:solidFill>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961339642"/>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2" fill="hold" grpId="0" nodeType="afterEffect">
                                  <p:stCondLst>
                                    <p:cond delay="0"/>
                                  </p:stCondLst>
                                  <p:childTnLst>
                                    <p:set>
                                      <p:cBhvr>
                                        <p:cTn id="6" dur="1" fill="hold">
                                          <p:stCondLst>
                                            <p:cond delay="0"/>
                                          </p:stCondLst>
                                        </p:cTn>
                                        <p:tgtEl>
                                          <p:spTgt spid="64"/>
                                        </p:tgtEl>
                                        <p:attrNameLst>
                                          <p:attrName>style.visibility</p:attrName>
                                        </p:attrNameLst>
                                      </p:cBhvr>
                                      <p:to>
                                        <p:strVal val="visible"/>
                                      </p:to>
                                    </p:set>
                                    <p:animEffect transition="in" filter="wipe(right)">
                                      <p:cBhvr>
                                        <p:cTn id="7" dur="500"/>
                                        <p:tgtEl>
                                          <p:spTgt spid="64"/>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2"/>
                                        </p:tgtEl>
                                        <p:attrNameLst>
                                          <p:attrName>style.visibility</p:attrName>
                                        </p:attrNameLst>
                                      </p:cBhvr>
                                      <p:to>
                                        <p:strVal val="visible"/>
                                      </p:to>
                                    </p:set>
                                    <p:animEffect transition="in" filter="wipe(left)">
                                      <p:cBhvr>
                                        <p:cTn id="11" dur="500"/>
                                        <p:tgtEl>
                                          <p:spTgt spid="62"/>
                                        </p:tgtEl>
                                      </p:cBhvr>
                                    </p:animEffect>
                                  </p:childTnLst>
                                </p:cTn>
                              </p:par>
                            </p:childTnLst>
                          </p:cTn>
                        </p:par>
                        <p:par>
                          <p:cTn id="12" fill="hold">
                            <p:stCondLst>
                              <p:cond delay="1000"/>
                            </p:stCondLst>
                            <p:childTnLst>
                              <p:par>
                                <p:cTn id="13" presetID="22" presetClass="entr" presetSubtype="4" fill="hold" grpId="0" nodeType="afterEffect">
                                  <p:stCondLst>
                                    <p:cond delay="0"/>
                                  </p:stCondLst>
                                  <p:childTnLst>
                                    <p:set>
                                      <p:cBhvr>
                                        <p:cTn id="14" dur="1" fill="hold">
                                          <p:stCondLst>
                                            <p:cond delay="0"/>
                                          </p:stCondLst>
                                        </p:cTn>
                                        <p:tgtEl>
                                          <p:spTgt spid="63"/>
                                        </p:tgtEl>
                                        <p:attrNameLst>
                                          <p:attrName>style.visibility</p:attrName>
                                        </p:attrNameLst>
                                      </p:cBhvr>
                                      <p:to>
                                        <p:strVal val="visible"/>
                                      </p:to>
                                    </p:set>
                                    <p:animEffect transition="in" filter="wipe(down)">
                                      <p:cBhvr>
                                        <p:cTn id="15" dur="500"/>
                                        <p:tgtEl>
                                          <p:spTgt spid="63"/>
                                        </p:tgtEl>
                                      </p:cBhvr>
                                    </p:animEffect>
                                  </p:childTnLst>
                                </p:cTn>
                              </p:par>
                            </p:childTnLst>
                          </p:cTn>
                        </p:par>
                        <p:par>
                          <p:cTn id="16" fill="hold">
                            <p:stCondLst>
                              <p:cond delay="1500"/>
                            </p:stCondLst>
                            <p:childTnLst>
                              <p:par>
                                <p:cTn id="17" presetID="47" presetClass="entr" presetSubtype="0" fill="hold" grpId="0" nodeType="afterEffect">
                                  <p:stCondLst>
                                    <p:cond delay="0"/>
                                  </p:stCondLst>
                                  <p:childTnLst>
                                    <p:set>
                                      <p:cBhvr>
                                        <p:cTn id="18" dur="1" fill="hold">
                                          <p:stCondLst>
                                            <p:cond delay="0"/>
                                          </p:stCondLst>
                                        </p:cTn>
                                        <p:tgtEl>
                                          <p:spTgt spid="67"/>
                                        </p:tgtEl>
                                        <p:attrNameLst>
                                          <p:attrName>style.visibility</p:attrName>
                                        </p:attrNameLst>
                                      </p:cBhvr>
                                      <p:to>
                                        <p:strVal val="visible"/>
                                      </p:to>
                                    </p:set>
                                    <p:animEffect transition="in" filter="fade">
                                      <p:cBhvr>
                                        <p:cTn id="19" dur="500"/>
                                        <p:tgtEl>
                                          <p:spTgt spid="67"/>
                                        </p:tgtEl>
                                      </p:cBhvr>
                                    </p:animEffect>
                                    <p:anim calcmode="lin" valueType="num">
                                      <p:cBhvr>
                                        <p:cTn id="20" dur="500" fill="hold"/>
                                        <p:tgtEl>
                                          <p:spTgt spid="67"/>
                                        </p:tgtEl>
                                        <p:attrNameLst>
                                          <p:attrName>ppt_x</p:attrName>
                                        </p:attrNameLst>
                                      </p:cBhvr>
                                      <p:tavLst>
                                        <p:tav tm="0">
                                          <p:val>
                                            <p:strVal val="#ppt_x"/>
                                          </p:val>
                                        </p:tav>
                                        <p:tav tm="100000">
                                          <p:val>
                                            <p:strVal val="#ppt_x"/>
                                          </p:val>
                                        </p:tav>
                                      </p:tavLst>
                                    </p:anim>
                                    <p:anim calcmode="lin" valueType="num">
                                      <p:cBhvr>
                                        <p:cTn id="21" dur="500" fill="hold"/>
                                        <p:tgtEl>
                                          <p:spTgt spid="67"/>
                                        </p:tgtEl>
                                        <p:attrNameLst>
                                          <p:attrName>ppt_y</p:attrName>
                                        </p:attrNameLst>
                                      </p:cBhvr>
                                      <p:tavLst>
                                        <p:tav tm="0">
                                          <p:val>
                                            <p:strVal val="#ppt_y-.1"/>
                                          </p:val>
                                        </p:tav>
                                        <p:tav tm="100000">
                                          <p:val>
                                            <p:strVal val="#ppt_y"/>
                                          </p:val>
                                        </p:tav>
                                      </p:tavLst>
                                    </p:anim>
                                  </p:childTnLst>
                                </p:cTn>
                              </p:par>
                            </p:childTnLst>
                          </p:cTn>
                        </p:par>
                        <p:par>
                          <p:cTn id="22" fill="hold">
                            <p:stCondLst>
                              <p:cond delay="2000"/>
                            </p:stCondLst>
                            <p:childTnLst>
                              <p:par>
                                <p:cTn id="23" presetID="47" presetClass="entr" presetSubtype="0" fill="hold" grpId="0" nodeType="afterEffect">
                                  <p:stCondLst>
                                    <p:cond delay="0"/>
                                  </p:stCondLst>
                                  <p:childTnLst>
                                    <p:set>
                                      <p:cBhvr>
                                        <p:cTn id="24" dur="1" fill="hold">
                                          <p:stCondLst>
                                            <p:cond delay="0"/>
                                          </p:stCondLst>
                                        </p:cTn>
                                        <p:tgtEl>
                                          <p:spTgt spid="68"/>
                                        </p:tgtEl>
                                        <p:attrNameLst>
                                          <p:attrName>style.visibility</p:attrName>
                                        </p:attrNameLst>
                                      </p:cBhvr>
                                      <p:to>
                                        <p:strVal val="visible"/>
                                      </p:to>
                                    </p:set>
                                    <p:animEffect transition="in" filter="fade">
                                      <p:cBhvr>
                                        <p:cTn id="25" dur="500"/>
                                        <p:tgtEl>
                                          <p:spTgt spid="68"/>
                                        </p:tgtEl>
                                      </p:cBhvr>
                                    </p:animEffect>
                                    <p:anim calcmode="lin" valueType="num">
                                      <p:cBhvr>
                                        <p:cTn id="26" dur="500" fill="hold"/>
                                        <p:tgtEl>
                                          <p:spTgt spid="68"/>
                                        </p:tgtEl>
                                        <p:attrNameLst>
                                          <p:attrName>ppt_x</p:attrName>
                                        </p:attrNameLst>
                                      </p:cBhvr>
                                      <p:tavLst>
                                        <p:tav tm="0">
                                          <p:val>
                                            <p:strVal val="#ppt_x"/>
                                          </p:val>
                                        </p:tav>
                                        <p:tav tm="100000">
                                          <p:val>
                                            <p:strVal val="#ppt_x"/>
                                          </p:val>
                                        </p:tav>
                                      </p:tavLst>
                                    </p:anim>
                                    <p:anim calcmode="lin" valueType="num">
                                      <p:cBhvr>
                                        <p:cTn id="27" dur="500" fill="hold"/>
                                        <p:tgtEl>
                                          <p:spTgt spid="68"/>
                                        </p:tgtEl>
                                        <p:attrNameLst>
                                          <p:attrName>ppt_y</p:attrName>
                                        </p:attrNameLst>
                                      </p:cBhvr>
                                      <p:tavLst>
                                        <p:tav tm="0">
                                          <p:val>
                                            <p:strVal val="#ppt_y-.1"/>
                                          </p:val>
                                        </p:tav>
                                        <p:tav tm="100000">
                                          <p:val>
                                            <p:strVal val="#ppt_y"/>
                                          </p:val>
                                        </p:tav>
                                      </p:tavLst>
                                    </p:anim>
                                  </p:childTnLst>
                                </p:cTn>
                              </p:par>
                            </p:childTnLst>
                          </p:cTn>
                        </p:par>
                        <p:par>
                          <p:cTn id="28" fill="hold">
                            <p:stCondLst>
                              <p:cond delay="2500"/>
                            </p:stCondLst>
                            <p:childTnLst>
                              <p:par>
                                <p:cTn id="29" presetID="47" presetClass="entr" presetSubtype="0" fill="hold" grpId="0" nodeType="afterEffect">
                                  <p:stCondLst>
                                    <p:cond delay="0"/>
                                  </p:stCondLst>
                                  <p:childTnLst>
                                    <p:set>
                                      <p:cBhvr>
                                        <p:cTn id="30" dur="1" fill="hold">
                                          <p:stCondLst>
                                            <p:cond delay="0"/>
                                          </p:stCondLst>
                                        </p:cTn>
                                        <p:tgtEl>
                                          <p:spTgt spid="65"/>
                                        </p:tgtEl>
                                        <p:attrNameLst>
                                          <p:attrName>style.visibility</p:attrName>
                                        </p:attrNameLst>
                                      </p:cBhvr>
                                      <p:to>
                                        <p:strVal val="visible"/>
                                      </p:to>
                                    </p:set>
                                    <p:animEffect transition="in" filter="fade">
                                      <p:cBhvr>
                                        <p:cTn id="31" dur="500"/>
                                        <p:tgtEl>
                                          <p:spTgt spid="65"/>
                                        </p:tgtEl>
                                      </p:cBhvr>
                                    </p:animEffect>
                                    <p:anim calcmode="lin" valueType="num">
                                      <p:cBhvr>
                                        <p:cTn id="32" dur="500" fill="hold"/>
                                        <p:tgtEl>
                                          <p:spTgt spid="65"/>
                                        </p:tgtEl>
                                        <p:attrNameLst>
                                          <p:attrName>ppt_x</p:attrName>
                                        </p:attrNameLst>
                                      </p:cBhvr>
                                      <p:tavLst>
                                        <p:tav tm="0">
                                          <p:val>
                                            <p:strVal val="#ppt_x"/>
                                          </p:val>
                                        </p:tav>
                                        <p:tav tm="100000">
                                          <p:val>
                                            <p:strVal val="#ppt_x"/>
                                          </p:val>
                                        </p:tav>
                                      </p:tavLst>
                                    </p:anim>
                                    <p:anim calcmode="lin" valueType="num">
                                      <p:cBhvr>
                                        <p:cTn id="33" dur="500" fill="hold"/>
                                        <p:tgtEl>
                                          <p:spTgt spid="65"/>
                                        </p:tgtEl>
                                        <p:attrNameLst>
                                          <p:attrName>ppt_y</p:attrName>
                                        </p:attrNameLst>
                                      </p:cBhvr>
                                      <p:tavLst>
                                        <p:tav tm="0">
                                          <p:val>
                                            <p:strVal val="#ppt_y-.1"/>
                                          </p:val>
                                        </p:tav>
                                        <p:tav tm="100000">
                                          <p:val>
                                            <p:strVal val="#ppt_y"/>
                                          </p:val>
                                        </p:tav>
                                      </p:tavLst>
                                    </p:anim>
                                  </p:childTnLst>
                                </p:cTn>
                              </p:par>
                            </p:childTnLst>
                          </p:cTn>
                        </p:par>
                        <p:par>
                          <p:cTn id="34" fill="hold">
                            <p:stCondLst>
                              <p:cond delay="3000"/>
                            </p:stCondLst>
                            <p:childTnLst>
                              <p:par>
                                <p:cTn id="35" presetID="47" presetClass="entr" presetSubtype="0" fill="hold" grpId="0" nodeType="afterEffect">
                                  <p:stCondLst>
                                    <p:cond delay="0"/>
                                  </p:stCondLst>
                                  <p:childTnLst>
                                    <p:set>
                                      <p:cBhvr>
                                        <p:cTn id="36" dur="1" fill="hold">
                                          <p:stCondLst>
                                            <p:cond delay="0"/>
                                          </p:stCondLst>
                                        </p:cTn>
                                        <p:tgtEl>
                                          <p:spTgt spid="66"/>
                                        </p:tgtEl>
                                        <p:attrNameLst>
                                          <p:attrName>style.visibility</p:attrName>
                                        </p:attrNameLst>
                                      </p:cBhvr>
                                      <p:to>
                                        <p:strVal val="visible"/>
                                      </p:to>
                                    </p:set>
                                    <p:animEffect transition="in" filter="fade">
                                      <p:cBhvr>
                                        <p:cTn id="37" dur="500"/>
                                        <p:tgtEl>
                                          <p:spTgt spid="66"/>
                                        </p:tgtEl>
                                      </p:cBhvr>
                                    </p:animEffect>
                                    <p:anim calcmode="lin" valueType="num">
                                      <p:cBhvr>
                                        <p:cTn id="38" dur="500" fill="hold"/>
                                        <p:tgtEl>
                                          <p:spTgt spid="66"/>
                                        </p:tgtEl>
                                        <p:attrNameLst>
                                          <p:attrName>ppt_x</p:attrName>
                                        </p:attrNameLst>
                                      </p:cBhvr>
                                      <p:tavLst>
                                        <p:tav tm="0">
                                          <p:val>
                                            <p:strVal val="#ppt_x"/>
                                          </p:val>
                                        </p:tav>
                                        <p:tav tm="100000">
                                          <p:val>
                                            <p:strVal val="#ppt_x"/>
                                          </p:val>
                                        </p:tav>
                                      </p:tavLst>
                                    </p:anim>
                                    <p:anim calcmode="lin" valueType="num">
                                      <p:cBhvr>
                                        <p:cTn id="39" dur="500" fill="hold"/>
                                        <p:tgtEl>
                                          <p:spTgt spid="66"/>
                                        </p:tgtEl>
                                        <p:attrNameLst>
                                          <p:attrName>ppt_y</p:attrName>
                                        </p:attrNameLst>
                                      </p:cBhvr>
                                      <p:tavLst>
                                        <p:tav tm="0">
                                          <p:val>
                                            <p:strVal val="#ppt_y-.1"/>
                                          </p:val>
                                        </p:tav>
                                        <p:tav tm="100000">
                                          <p:val>
                                            <p:strVal val="#ppt_y"/>
                                          </p:val>
                                        </p:tav>
                                      </p:tavLst>
                                    </p:anim>
                                  </p:childTnLst>
                                </p:cTn>
                              </p:par>
                            </p:childTnLst>
                          </p:cTn>
                        </p:par>
                        <p:par>
                          <p:cTn id="40" fill="hold">
                            <p:stCondLst>
                              <p:cond delay="3500"/>
                            </p:stCondLst>
                            <p:childTnLst>
                              <p:par>
                                <p:cTn id="41" presetID="10" presetClass="entr" presetSubtype="0" fill="hold" nodeType="afterEffect">
                                  <p:stCondLst>
                                    <p:cond delay="0"/>
                                  </p:stCondLst>
                                  <p:childTnLst>
                                    <p:set>
                                      <p:cBhvr>
                                        <p:cTn id="42" dur="1" fill="hold">
                                          <p:stCondLst>
                                            <p:cond delay="0"/>
                                          </p:stCondLst>
                                        </p:cTn>
                                        <p:tgtEl>
                                          <p:spTgt spid="71"/>
                                        </p:tgtEl>
                                        <p:attrNameLst>
                                          <p:attrName>style.visibility</p:attrName>
                                        </p:attrNameLst>
                                      </p:cBhvr>
                                      <p:to>
                                        <p:strVal val="visible"/>
                                      </p:to>
                                    </p:set>
                                    <p:animEffect transition="in" filter="fade">
                                      <p:cBhvr>
                                        <p:cTn id="43" dur="500"/>
                                        <p:tgtEl>
                                          <p:spTgt spid="71"/>
                                        </p:tgtEl>
                                      </p:cBhvr>
                                    </p:animEffect>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83"/>
                                        </p:tgtEl>
                                        <p:attrNameLst>
                                          <p:attrName>style.visibility</p:attrName>
                                        </p:attrNameLst>
                                      </p:cBhvr>
                                      <p:to>
                                        <p:strVal val="visible"/>
                                      </p:to>
                                    </p:set>
                                    <p:animEffect transition="in" filter="fade">
                                      <p:cBhvr>
                                        <p:cTn id="47" dur="500"/>
                                        <p:tgtEl>
                                          <p:spTgt spid="83"/>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84"/>
                                        </p:tgtEl>
                                        <p:attrNameLst>
                                          <p:attrName>style.visibility</p:attrName>
                                        </p:attrNameLst>
                                      </p:cBhvr>
                                      <p:to>
                                        <p:strVal val="visible"/>
                                      </p:to>
                                    </p:set>
                                    <p:animEffect transition="in" filter="fade">
                                      <p:cBhvr>
                                        <p:cTn id="51" dur="500"/>
                                        <p:tgtEl>
                                          <p:spTgt spid="84"/>
                                        </p:tgtEl>
                                      </p:cBhvr>
                                    </p:animEffect>
                                  </p:childTnLst>
                                </p:cTn>
                              </p:par>
                            </p:childTnLst>
                          </p:cTn>
                        </p:par>
                        <p:par>
                          <p:cTn id="52" fill="hold">
                            <p:stCondLst>
                              <p:cond delay="5000"/>
                            </p:stCondLst>
                            <p:childTnLst>
                              <p:par>
                                <p:cTn id="53" presetID="10" presetClass="entr" presetSubtype="0" fill="hold" nodeType="afterEffect">
                                  <p:stCondLst>
                                    <p:cond delay="0"/>
                                  </p:stCondLst>
                                  <p:childTnLst>
                                    <p:set>
                                      <p:cBhvr>
                                        <p:cTn id="54" dur="1" fill="hold">
                                          <p:stCondLst>
                                            <p:cond delay="0"/>
                                          </p:stCondLst>
                                        </p:cTn>
                                        <p:tgtEl>
                                          <p:spTgt spid="74"/>
                                        </p:tgtEl>
                                        <p:attrNameLst>
                                          <p:attrName>style.visibility</p:attrName>
                                        </p:attrNameLst>
                                      </p:cBhvr>
                                      <p:to>
                                        <p:strVal val="visible"/>
                                      </p:to>
                                    </p:set>
                                    <p:animEffect transition="in" filter="fade">
                                      <p:cBhvr>
                                        <p:cTn id="55" dur="500"/>
                                        <p:tgtEl>
                                          <p:spTgt spid="74"/>
                                        </p:tgtEl>
                                      </p:cBhvr>
                                    </p:animEffect>
                                  </p:childTnLst>
                                </p:cTn>
                              </p:par>
                            </p:childTnLst>
                          </p:cTn>
                        </p:par>
                        <p:par>
                          <p:cTn id="56" fill="hold">
                            <p:stCondLst>
                              <p:cond delay="5500"/>
                            </p:stCondLst>
                            <p:childTnLst>
                              <p:par>
                                <p:cTn id="57" presetID="10" presetClass="entr" presetSubtype="0" fill="hold" grpId="0" nodeType="afterEffect">
                                  <p:stCondLst>
                                    <p:cond delay="0"/>
                                  </p:stCondLst>
                                  <p:childTnLst>
                                    <p:set>
                                      <p:cBhvr>
                                        <p:cTn id="58" dur="1" fill="hold">
                                          <p:stCondLst>
                                            <p:cond delay="0"/>
                                          </p:stCondLst>
                                        </p:cTn>
                                        <p:tgtEl>
                                          <p:spTgt spid="85"/>
                                        </p:tgtEl>
                                        <p:attrNameLst>
                                          <p:attrName>style.visibility</p:attrName>
                                        </p:attrNameLst>
                                      </p:cBhvr>
                                      <p:to>
                                        <p:strVal val="visible"/>
                                      </p:to>
                                    </p:set>
                                    <p:animEffect transition="in" filter="fade">
                                      <p:cBhvr>
                                        <p:cTn id="59" dur="500"/>
                                        <p:tgtEl>
                                          <p:spTgt spid="85"/>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86"/>
                                        </p:tgtEl>
                                        <p:attrNameLst>
                                          <p:attrName>style.visibility</p:attrName>
                                        </p:attrNameLst>
                                      </p:cBhvr>
                                      <p:to>
                                        <p:strVal val="visible"/>
                                      </p:to>
                                    </p:set>
                                    <p:animEffect transition="in" filter="fade">
                                      <p:cBhvr>
                                        <p:cTn id="63" dur="500"/>
                                        <p:tgtEl>
                                          <p:spTgt spid="86"/>
                                        </p:tgtEl>
                                      </p:cBhvr>
                                    </p:animEffect>
                                  </p:childTnLst>
                                </p:cTn>
                              </p:par>
                            </p:childTnLst>
                          </p:cTn>
                        </p:par>
                        <p:par>
                          <p:cTn id="64" fill="hold">
                            <p:stCondLst>
                              <p:cond delay="6500"/>
                            </p:stCondLst>
                            <p:childTnLst>
                              <p:par>
                                <p:cTn id="65" presetID="10" presetClass="entr" presetSubtype="0" fill="hold" nodeType="afterEffect">
                                  <p:stCondLst>
                                    <p:cond delay="0"/>
                                  </p:stCondLst>
                                  <p:childTnLst>
                                    <p:set>
                                      <p:cBhvr>
                                        <p:cTn id="66" dur="1" fill="hold">
                                          <p:stCondLst>
                                            <p:cond delay="0"/>
                                          </p:stCondLst>
                                        </p:cTn>
                                        <p:tgtEl>
                                          <p:spTgt spid="77"/>
                                        </p:tgtEl>
                                        <p:attrNameLst>
                                          <p:attrName>style.visibility</p:attrName>
                                        </p:attrNameLst>
                                      </p:cBhvr>
                                      <p:to>
                                        <p:strVal val="visible"/>
                                      </p:to>
                                    </p:set>
                                    <p:animEffect transition="in" filter="fade">
                                      <p:cBhvr>
                                        <p:cTn id="67" dur="500"/>
                                        <p:tgtEl>
                                          <p:spTgt spid="77"/>
                                        </p:tgtEl>
                                      </p:cBhvr>
                                    </p:animEffect>
                                  </p:childTnLst>
                                </p:cTn>
                              </p:par>
                            </p:childTnLst>
                          </p:cTn>
                        </p:par>
                        <p:par>
                          <p:cTn id="68" fill="hold">
                            <p:stCondLst>
                              <p:cond delay="7000"/>
                            </p:stCondLst>
                            <p:childTnLst>
                              <p:par>
                                <p:cTn id="69" presetID="10" presetClass="entr" presetSubtype="0" fill="hold" grpId="0" nodeType="afterEffect">
                                  <p:stCondLst>
                                    <p:cond delay="0"/>
                                  </p:stCondLst>
                                  <p:childTnLst>
                                    <p:set>
                                      <p:cBhvr>
                                        <p:cTn id="70" dur="1" fill="hold">
                                          <p:stCondLst>
                                            <p:cond delay="0"/>
                                          </p:stCondLst>
                                        </p:cTn>
                                        <p:tgtEl>
                                          <p:spTgt spid="89"/>
                                        </p:tgtEl>
                                        <p:attrNameLst>
                                          <p:attrName>style.visibility</p:attrName>
                                        </p:attrNameLst>
                                      </p:cBhvr>
                                      <p:to>
                                        <p:strVal val="visible"/>
                                      </p:to>
                                    </p:set>
                                    <p:animEffect transition="in" filter="fade">
                                      <p:cBhvr>
                                        <p:cTn id="71" dur="500"/>
                                        <p:tgtEl>
                                          <p:spTgt spid="89"/>
                                        </p:tgtEl>
                                      </p:cBhvr>
                                    </p:animEffect>
                                  </p:childTnLst>
                                </p:cTn>
                              </p:par>
                            </p:childTnLst>
                          </p:cTn>
                        </p:par>
                        <p:par>
                          <p:cTn id="72" fill="hold">
                            <p:stCondLst>
                              <p:cond delay="7500"/>
                            </p:stCondLst>
                            <p:childTnLst>
                              <p:par>
                                <p:cTn id="73" presetID="10" presetClass="entr" presetSubtype="0" fill="hold" grpId="0" nodeType="afterEffect">
                                  <p:stCondLst>
                                    <p:cond delay="0"/>
                                  </p:stCondLst>
                                  <p:childTnLst>
                                    <p:set>
                                      <p:cBhvr>
                                        <p:cTn id="74" dur="1" fill="hold">
                                          <p:stCondLst>
                                            <p:cond delay="0"/>
                                          </p:stCondLst>
                                        </p:cTn>
                                        <p:tgtEl>
                                          <p:spTgt spid="90"/>
                                        </p:tgtEl>
                                        <p:attrNameLst>
                                          <p:attrName>style.visibility</p:attrName>
                                        </p:attrNameLst>
                                      </p:cBhvr>
                                      <p:to>
                                        <p:strVal val="visible"/>
                                      </p:to>
                                    </p:set>
                                    <p:animEffect transition="in" filter="fade">
                                      <p:cBhvr>
                                        <p:cTn id="75" dur="500"/>
                                        <p:tgtEl>
                                          <p:spTgt spid="90"/>
                                        </p:tgtEl>
                                      </p:cBhvr>
                                    </p:animEffect>
                                  </p:childTnLst>
                                </p:cTn>
                              </p:par>
                            </p:childTnLst>
                          </p:cTn>
                        </p:par>
                        <p:par>
                          <p:cTn id="76" fill="hold">
                            <p:stCondLst>
                              <p:cond delay="8000"/>
                            </p:stCondLst>
                            <p:childTnLst>
                              <p:par>
                                <p:cTn id="77" presetID="10" presetClass="entr" presetSubtype="0" fill="hold" nodeType="afterEffect">
                                  <p:stCondLst>
                                    <p:cond delay="0"/>
                                  </p:stCondLst>
                                  <p:childTnLst>
                                    <p:set>
                                      <p:cBhvr>
                                        <p:cTn id="78" dur="1" fill="hold">
                                          <p:stCondLst>
                                            <p:cond delay="0"/>
                                          </p:stCondLst>
                                        </p:cTn>
                                        <p:tgtEl>
                                          <p:spTgt spid="80"/>
                                        </p:tgtEl>
                                        <p:attrNameLst>
                                          <p:attrName>style.visibility</p:attrName>
                                        </p:attrNameLst>
                                      </p:cBhvr>
                                      <p:to>
                                        <p:strVal val="visible"/>
                                      </p:to>
                                    </p:set>
                                    <p:animEffect transition="in" filter="fade">
                                      <p:cBhvr>
                                        <p:cTn id="79" dur="500"/>
                                        <p:tgtEl>
                                          <p:spTgt spid="80"/>
                                        </p:tgtEl>
                                      </p:cBhvr>
                                    </p:animEffect>
                                  </p:childTnLst>
                                </p:cTn>
                              </p:par>
                            </p:childTnLst>
                          </p:cTn>
                        </p:par>
                        <p:par>
                          <p:cTn id="80" fill="hold">
                            <p:stCondLst>
                              <p:cond delay="8500"/>
                            </p:stCondLst>
                            <p:childTnLst>
                              <p:par>
                                <p:cTn id="81" presetID="10" presetClass="entr" presetSubtype="0" fill="hold" grpId="0" nodeType="afterEffect">
                                  <p:stCondLst>
                                    <p:cond delay="0"/>
                                  </p:stCondLst>
                                  <p:childTnLst>
                                    <p:set>
                                      <p:cBhvr>
                                        <p:cTn id="82" dur="1" fill="hold">
                                          <p:stCondLst>
                                            <p:cond delay="0"/>
                                          </p:stCondLst>
                                        </p:cTn>
                                        <p:tgtEl>
                                          <p:spTgt spid="87"/>
                                        </p:tgtEl>
                                        <p:attrNameLst>
                                          <p:attrName>style.visibility</p:attrName>
                                        </p:attrNameLst>
                                      </p:cBhvr>
                                      <p:to>
                                        <p:strVal val="visible"/>
                                      </p:to>
                                    </p:set>
                                    <p:animEffect transition="in" filter="fade">
                                      <p:cBhvr>
                                        <p:cTn id="83" dur="500"/>
                                        <p:tgtEl>
                                          <p:spTgt spid="87"/>
                                        </p:tgtEl>
                                      </p:cBhvr>
                                    </p:animEffect>
                                  </p:childTnLst>
                                </p:cTn>
                              </p:par>
                            </p:childTnLst>
                          </p:cTn>
                        </p:par>
                        <p:par>
                          <p:cTn id="84" fill="hold">
                            <p:stCondLst>
                              <p:cond delay="9000"/>
                            </p:stCondLst>
                            <p:childTnLst>
                              <p:par>
                                <p:cTn id="85" presetID="10" presetClass="entr" presetSubtype="0" fill="hold" grpId="0" nodeType="afterEffect">
                                  <p:stCondLst>
                                    <p:cond delay="0"/>
                                  </p:stCondLst>
                                  <p:childTnLst>
                                    <p:set>
                                      <p:cBhvr>
                                        <p:cTn id="86" dur="1" fill="hold">
                                          <p:stCondLst>
                                            <p:cond delay="0"/>
                                          </p:stCondLst>
                                        </p:cTn>
                                        <p:tgtEl>
                                          <p:spTgt spid="88"/>
                                        </p:tgtEl>
                                        <p:attrNameLst>
                                          <p:attrName>style.visibility</p:attrName>
                                        </p:attrNameLst>
                                      </p:cBhvr>
                                      <p:to>
                                        <p:strVal val="visible"/>
                                      </p:to>
                                    </p:set>
                                    <p:animEffect transition="in" filter="fade">
                                      <p:cBhvr>
                                        <p:cTn id="87" dur="500"/>
                                        <p:tgtEl>
                                          <p:spTgt spid="88"/>
                                        </p:tgtEl>
                                      </p:cBhvr>
                                    </p:animEffect>
                                  </p:childTnLst>
                                </p:cTn>
                              </p:par>
                            </p:childTnLst>
                          </p:cTn>
                        </p:par>
                        <p:par>
                          <p:cTn id="88" fill="hold">
                            <p:stCondLst>
                              <p:cond delay="9500"/>
                            </p:stCondLst>
                            <p:childTnLst>
                              <p:par>
                                <p:cTn id="89" presetID="42" presetClass="entr" presetSubtype="0" fill="hold" grpId="0" nodeType="afterEffect">
                                  <p:stCondLst>
                                    <p:cond delay="0"/>
                                  </p:stCondLst>
                                  <p:childTnLst>
                                    <p:set>
                                      <p:cBhvr>
                                        <p:cTn id="90" dur="1" fill="hold">
                                          <p:stCondLst>
                                            <p:cond delay="0"/>
                                          </p:stCondLst>
                                        </p:cTn>
                                        <p:tgtEl>
                                          <p:spTgt spid="91"/>
                                        </p:tgtEl>
                                        <p:attrNameLst>
                                          <p:attrName>style.visibility</p:attrName>
                                        </p:attrNameLst>
                                      </p:cBhvr>
                                      <p:to>
                                        <p:strVal val="visible"/>
                                      </p:to>
                                    </p:set>
                                    <p:animEffect transition="in" filter="fade">
                                      <p:cBhvr>
                                        <p:cTn id="91" dur="500"/>
                                        <p:tgtEl>
                                          <p:spTgt spid="91"/>
                                        </p:tgtEl>
                                      </p:cBhvr>
                                    </p:animEffect>
                                    <p:anim calcmode="lin" valueType="num">
                                      <p:cBhvr>
                                        <p:cTn id="92" dur="500" fill="hold"/>
                                        <p:tgtEl>
                                          <p:spTgt spid="91"/>
                                        </p:tgtEl>
                                        <p:attrNameLst>
                                          <p:attrName>ppt_x</p:attrName>
                                        </p:attrNameLst>
                                      </p:cBhvr>
                                      <p:tavLst>
                                        <p:tav tm="0">
                                          <p:val>
                                            <p:strVal val="#ppt_x"/>
                                          </p:val>
                                        </p:tav>
                                        <p:tav tm="100000">
                                          <p:val>
                                            <p:strVal val="#ppt_x"/>
                                          </p:val>
                                        </p:tav>
                                      </p:tavLst>
                                    </p:anim>
                                    <p:anim calcmode="lin" valueType="num">
                                      <p:cBhvr>
                                        <p:cTn id="93" dur="500" fill="hold"/>
                                        <p:tgtEl>
                                          <p:spTgt spid="91"/>
                                        </p:tgtEl>
                                        <p:attrNameLst>
                                          <p:attrName>ppt_y</p:attrName>
                                        </p:attrNameLst>
                                      </p:cBhvr>
                                      <p:tavLst>
                                        <p:tav tm="0">
                                          <p:val>
                                            <p:strVal val="#ppt_y+.1"/>
                                          </p:val>
                                        </p:tav>
                                        <p:tav tm="100000">
                                          <p:val>
                                            <p:strVal val="#ppt_y"/>
                                          </p:val>
                                        </p:tav>
                                      </p:tavLst>
                                    </p:anim>
                                  </p:childTnLst>
                                </p:cTn>
                              </p:par>
                            </p:childTnLst>
                          </p:cTn>
                        </p:par>
                        <p:par>
                          <p:cTn id="94" fill="hold">
                            <p:stCondLst>
                              <p:cond delay="10000"/>
                            </p:stCondLst>
                            <p:childTnLst>
                              <p:par>
                                <p:cTn id="95" presetID="42" presetClass="entr" presetSubtype="0" fill="hold" grpId="0" nodeType="afterEffect">
                                  <p:stCondLst>
                                    <p:cond delay="0"/>
                                  </p:stCondLst>
                                  <p:childTnLst>
                                    <p:set>
                                      <p:cBhvr>
                                        <p:cTn id="96" dur="1" fill="hold">
                                          <p:stCondLst>
                                            <p:cond delay="0"/>
                                          </p:stCondLst>
                                        </p:cTn>
                                        <p:tgtEl>
                                          <p:spTgt spid="70"/>
                                        </p:tgtEl>
                                        <p:attrNameLst>
                                          <p:attrName>style.visibility</p:attrName>
                                        </p:attrNameLst>
                                      </p:cBhvr>
                                      <p:to>
                                        <p:strVal val="visible"/>
                                      </p:to>
                                    </p:set>
                                    <p:animEffect transition="in" filter="fade">
                                      <p:cBhvr>
                                        <p:cTn id="97" dur="500"/>
                                        <p:tgtEl>
                                          <p:spTgt spid="70"/>
                                        </p:tgtEl>
                                      </p:cBhvr>
                                    </p:animEffect>
                                    <p:anim calcmode="lin" valueType="num">
                                      <p:cBhvr>
                                        <p:cTn id="98" dur="500" fill="hold"/>
                                        <p:tgtEl>
                                          <p:spTgt spid="70"/>
                                        </p:tgtEl>
                                        <p:attrNameLst>
                                          <p:attrName>ppt_x</p:attrName>
                                        </p:attrNameLst>
                                      </p:cBhvr>
                                      <p:tavLst>
                                        <p:tav tm="0">
                                          <p:val>
                                            <p:strVal val="#ppt_x"/>
                                          </p:val>
                                        </p:tav>
                                        <p:tav tm="100000">
                                          <p:val>
                                            <p:strVal val="#ppt_x"/>
                                          </p:val>
                                        </p:tav>
                                      </p:tavLst>
                                    </p:anim>
                                    <p:anim calcmode="lin" valueType="num">
                                      <p:cBhvr>
                                        <p:cTn id="99" dur="500" fill="hold"/>
                                        <p:tgtEl>
                                          <p:spTgt spid="70"/>
                                        </p:tgtEl>
                                        <p:attrNameLst>
                                          <p:attrName>ppt_y</p:attrName>
                                        </p:attrNameLst>
                                      </p:cBhvr>
                                      <p:tavLst>
                                        <p:tav tm="0">
                                          <p:val>
                                            <p:strVal val="#ppt_y+.1"/>
                                          </p:val>
                                        </p:tav>
                                        <p:tav tm="100000">
                                          <p:val>
                                            <p:strVal val="#ppt_y"/>
                                          </p:val>
                                        </p:tav>
                                      </p:tavLst>
                                    </p:anim>
                                  </p:childTnLst>
                                </p:cTn>
                              </p:par>
                            </p:childTnLst>
                          </p:cTn>
                        </p:par>
                        <p:par>
                          <p:cTn id="100" fill="hold">
                            <p:stCondLst>
                              <p:cond delay="10500"/>
                            </p:stCondLst>
                            <p:childTnLst>
                              <p:par>
                                <p:cTn id="101" presetID="42" presetClass="entr" presetSubtype="0" fill="hold" grpId="0" nodeType="afterEffect">
                                  <p:stCondLst>
                                    <p:cond delay="0"/>
                                  </p:stCondLst>
                                  <p:childTnLst>
                                    <p:set>
                                      <p:cBhvr>
                                        <p:cTn id="102" dur="1" fill="hold">
                                          <p:stCondLst>
                                            <p:cond delay="0"/>
                                          </p:stCondLst>
                                        </p:cTn>
                                        <p:tgtEl>
                                          <p:spTgt spid="69"/>
                                        </p:tgtEl>
                                        <p:attrNameLst>
                                          <p:attrName>style.visibility</p:attrName>
                                        </p:attrNameLst>
                                      </p:cBhvr>
                                      <p:to>
                                        <p:strVal val="visible"/>
                                      </p:to>
                                    </p:set>
                                    <p:animEffect transition="in" filter="fade">
                                      <p:cBhvr>
                                        <p:cTn id="103" dur="500"/>
                                        <p:tgtEl>
                                          <p:spTgt spid="69"/>
                                        </p:tgtEl>
                                      </p:cBhvr>
                                    </p:animEffect>
                                    <p:anim calcmode="lin" valueType="num">
                                      <p:cBhvr>
                                        <p:cTn id="104" dur="500" fill="hold"/>
                                        <p:tgtEl>
                                          <p:spTgt spid="69"/>
                                        </p:tgtEl>
                                        <p:attrNameLst>
                                          <p:attrName>ppt_x</p:attrName>
                                        </p:attrNameLst>
                                      </p:cBhvr>
                                      <p:tavLst>
                                        <p:tav tm="0">
                                          <p:val>
                                            <p:strVal val="#ppt_x"/>
                                          </p:val>
                                        </p:tav>
                                        <p:tav tm="100000">
                                          <p:val>
                                            <p:strVal val="#ppt_x"/>
                                          </p:val>
                                        </p:tav>
                                      </p:tavLst>
                                    </p:anim>
                                    <p:anim calcmode="lin" valueType="num">
                                      <p:cBhvr>
                                        <p:cTn id="105" dur="500" fill="hold"/>
                                        <p:tgtEl>
                                          <p:spTgt spid="69"/>
                                        </p:tgtEl>
                                        <p:attrNameLst>
                                          <p:attrName>ppt_y</p:attrName>
                                        </p:attrNameLst>
                                      </p:cBhvr>
                                      <p:tavLst>
                                        <p:tav tm="0">
                                          <p:val>
                                            <p:strVal val="#ppt_y+.1"/>
                                          </p:val>
                                        </p:tav>
                                        <p:tav tm="100000">
                                          <p:val>
                                            <p:strVal val="#ppt_y"/>
                                          </p:val>
                                        </p:tav>
                                      </p:tavLst>
                                    </p:anim>
                                  </p:childTnLst>
                                </p:cTn>
                              </p:par>
                            </p:childTnLst>
                          </p:cTn>
                        </p:par>
                        <p:par>
                          <p:cTn id="106" fill="hold">
                            <p:stCondLst>
                              <p:cond delay="11000"/>
                            </p:stCondLst>
                            <p:childTnLst>
                              <p:par>
                                <p:cTn id="107" presetID="42" presetClass="entr" presetSubtype="0" fill="hold" grpId="0" nodeType="afterEffect">
                                  <p:stCondLst>
                                    <p:cond delay="0"/>
                                  </p:stCondLst>
                                  <p:childTnLst>
                                    <p:set>
                                      <p:cBhvr>
                                        <p:cTn id="108" dur="1" fill="hold">
                                          <p:stCondLst>
                                            <p:cond delay="0"/>
                                          </p:stCondLst>
                                        </p:cTn>
                                        <p:tgtEl>
                                          <p:spTgt spid="92"/>
                                        </p:tgtEl>
                                        <p:attrNameLst>
                                          <p:attrName>style.visibility</p:attrName>
                                        </p:attrNameLst>
                                      </p:cBhvr>
                                      <p:to>
                                        <p:strVal val="visible"/>
                                      </p:to>
                                    </p:set>
                                    <p:animEffect transition="in" filter="fade">
                                      <p:cBhvr>
                                        <p:cTn id="109" dur="500"/>
                                        <p:tgtEl>
                                          <p:spTgt spid="92"/>
                                        </p:tgtEl>
                                      </p:cBhvr>
                                    </p:animEffect>
                                    <p:anim calcmode="lin" valueType="num">
                                      <p:cBhvr>
                                        <p:cTn id="110" dur="500" fill="hold"/>
                                        <p:tgtEl>
                                          <p:spTgt spid="92"/>
                                        </p:tgtEl>
                                        <p:attrNameLst>
                                          <p:attrName>ppt_x</p:attrName>
                                        </p:attrNameLst>
                                      </p:cBhvr>
                                      <p:tavLst>
                                        <p:tav tm="0">
                                          <p:val>
                                            <p:strVal val="#ppt_x"/>
                                          </p:val>
                                        </p:tav>
                                        <p:tav tm="100000">
                                          <p:val>
                                            <p:strVal val="#ppt_x"/>
                                          </p:val>
                                        </p:tav>
                                      </p:tavLst>
                                    </p:anim>
                                    <p:anim calcmode="lin" valueType="num">
                                      <p:cBhvr>
                                        <p:cTn id="111" dur="500" fill="hold"/>
                                        <p:tgtEl>
                                          <p:spTgt spid="9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animBg="1"/>
      <p:bldP spid="63" grpId="0" animBg="1"/>
      <p:bldP spid="64" grpId="0" animBg="1"/>
      <p:bldP spid="65" grpId="0" animBg="1"/>
      <p:bldP spid="66" grpId="0" animBg="1"/>
      <p:bldP spid="67" grpId="0" animBg="1"/>
      <p:bldP spid="68" grpId="0" animBg="1"/>
      <p:bldP spid="69" grpId="0" animBg="1"/>
      <p:bldP spid="70" grpId="0" animBg="1"/>
      <p:bldP spid="83" grpId="0"/>
      <p:bldP spid="84" grpId="0"/>
      <p:bldP spid="85" grpId="0"/>
      <p:bldP spid="86" grpId="0"/>
      <p:bldP spid="87" grpId="0"/>
      <p:bldP spid="88" grpId="0"/>
      <p:bldP spid="89" grpId="0"/>
      <p:bldP spid="90" grpId="0"/>
      <p:bldP spid="91" grpId="0" animBg="1"/>
      <p:bldP spid="92"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组合 2">
            <a:extLst>
              <a:ext uri="{FF2B5EF4-FFF2-40B4-BE49-F238E27FC236}">
                <a16:creationId xmlns:a16="http://schemas.microsoft.com/office/drawing/2014/main" id="{A811651A-5DE8-4106-A83D-2A10130CA263}"/>
              </a:ext>
            </a:extLst>
          </p:cNvPr>
          <p:cNvGrpSpPr/>
          <p:nvPr/>
        </p:nvGrpSpPr>
        <p:grpSpPr>
          <a:xfrm>
            <a:off x="7368641" y="443037"/>
            <a:ext cx="5228823" cy="739085"/>
            <a:chOff x="7368641" y="443037"/>
            <a:chExt cx="5228823" cy="739085"/>
          </a:xfrm>
        </p:grpSpPr>
        <p:sp>
          <p:nvSpPr>
            <p:cNvPr id="29" name="TextBox 9">
              <a:extLst>
                <a:ext uri="{FF2B5EF4-FFF2-40B4-BE49-F238E27FC236}">
                  <a16:creationId xmlns:a16="http://schemas.microsoft.com/office/drawing/2014/main" id="{680DA0FC-139A-421E-841D-D956DB207B63}"/>
                </a:ext>
              </a:extLst>
            </p:cNvPr>
            <p:cNvSpPr txBox="1"/>
            <p:nvPr/>
          </p:nvSpPr>
          <p:spPr>
            <a:xfrm>
              <a:off x="7368641" y="443037"/>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30" name="TextBox 10">
              <a:extLst>
                <a:ext uri="{FF2B5EF4-FFF2-40B4-BE49-F238E27FC236}">
                  <a16:creationId xmlns:a16="http://schemas.microsoft.com/office/drawing/2014/main" id="{89B8810E-AAA9-421D-BDC1-E9CD0340F0D9}"/>
                </a:ext>
              </a:extLst>
            </p:cNvPr>
            <p:cNvSpPr txBox="1"/>
            <p:nvPr/>
          </p:nvSpPr>
          <p:spPr>
            <a:xfrm>
              <a:off x="9598173" y="874345"/>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sp>
        <p:nvSpPr>
          <p:cNvPr id="36" name="Freeform 5">
            <a:extLst>
              <a:ext uri="{FF2B5EF4-FFF2-40B4-BE49-F238E27FC236}">
                <a16:creationId xmlns:a16="http://schemas.microsoft.com/office/drawing/2014/main" id="{87212271-D98A-46C6-ABDB-3DB766F2E0EC}"/>
              </a:ext>
            </a:extLst>
          </p:cNvPr>
          <p:cNvSpPr>
            <a:spLocks/>
          </p:cNvSpPr>
          <p:nvPr/>
        </p:nvSpPr>
        <p:spPr bwMode="auto">
          <a:xfrm>
            <a:off x="7373412" y="2686048"/>
            <a:ext cx="15875" cy="15875"/>
          </a:xfrm>
          <a:custGeom>
            <a:avLst/>
            <a:gdLst>
              <a:gd name="T0" fmla="*/ 24 w 44"/>
              <a:gd name="T1" fmla="*/ 37 h 45"/>
              <a:gd name="T2" fmla="*/ 44 w 44"/>
              <a:gd name="T3" fmla="*/ 0 h 45"/>
              <a:gd name="T4" fmla="*/ 0 w 44"/>
              <a:gd name="T5" fmla="*/ 45 h 45"/>
              <a:gd name="T6" fmla="*/ 24 w 44"/>
              <a:gd name="T7" fmla="*/ 37 h 45"/>
            </a:gdLst>
            <a:ahLst/>
            <a:cxnLst>
              <a:cxn ang="0">
                <a:pos x="T0" y="T1"/>
              </a:cxn>
              <a:cxn ang="0">
                <a:pos x="T2" y="T3"/>
              </a:cxn>
              <a:cxn ang="0">
                <a:pos x="T4" y="T5"/>
              </a:cxn>
              <a:cxn ang="0">
                <a:pos x="T6" y="T7"/>
              </a:cxn>
            </a:cxnLst>
            <a:rect l="0" t="0" r="r" b="b"/>
            <a:pathLst>
              <a:path w="44" h="45">
                <a:moveTo>
                  <a:pt x="24" y="37"/>
                </a:moveTo>
                <a:cubicBezTo>
                  <a:pt x="30" y="27"/>
                  <a:pt x="37" y="15"/>
                  <a:pt x="44" y="0"/>
                </a:cubicBezTo>
                <a:cubicBezTo>
                  <a:pt x="30" y="15"/>
                  <a:pt x="15" y="30"/>
                  <a:pt x="0" y="45"/>
                </a:cubicBezTo>
                <a:lnTo>
                  <a:pt x="24" y="37"/>
                </a:lnTo>
                <a:close/>
              </a:path>
            </a:pathLst>
          </a:custGeom>
          <a:solidFill>
            <a:srgbClr val="04040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solidFill>
                <a:prstClr val="black"/>
              </a:solidFill>
              <a:latin typeface="Calibri" panose="020F0502020204030204"/>
            </a:endParaRPr>
          </a:p>
        </p:txBody>
      </p:sp>
      <p:sp>
        <p:nvSpPr>
          <p:cNvPr id="37" name="Freeform 6">
            <a:extLst>
              <a:ext uri="{FF2B5EF4-FFF2-40B4-BE49-F238E27FC236}">
                <a16:creationId xmlns:a16="http://schemas.microsoft.com/office/drawing/2014/main" id="{25229F0A-56CB-42C4-B0C3-74BE89B22A16}"/>
              </a:ext>
            </a:extLst>
          </p:cNvPr>
          <p:cNvSpPr>
            <a:spLocks/>
          </p:cNvSpPr>
          <p:nvPr/>
        </p:nvSpPr>
        <p:spPr bwMode="auto">
          <a:xfrm>
            <a:off x="4828649" y="2360611"/>
            <a:ext cx="5235575" cy="4497388"/>
          </a:xfrm>
          <a:custGeom>
            <a:avLst/>
            <a:gdLst>
              <a:gd name="T0" fmla="*/ 4706 w 14515"/>
              <a:gd name="T1" fmla="*/ 2719 h 12465"/>
              <a:gd name="T2" fmla="*/ 5603 w 14515"/>
              <a:gd name="T3" fmla="*/ 4655 h 12465"/>
              <a:gd name="T4" fmla="*/ 5833 w 14515"/>
              <a:gd name="T5" fmla="*/ 6392 h 12465"/>
              <a:gd name="T6" fmla="*/ 4385 w 14515"/>
              <a:gd name="T7" fmla="*/ 5263 h 12465"/>
              <a:gd name="T8" fmla="*/ 5046 w 14515"/>
              <a:gd name="T9" fmla="*/ 6142 h 12465"/>
              <a:gd name="T10" fmla="*/ 4740 w 14515"/>
              <a:gd name="T11" fmla="*/ 6400 h 12465"/>
              <a:gd name="T12" fmla="*/ 3663 w 14515"/>
              <a:gd name="T13" fmla="*/ 6229 h 12465"/>
              <a:gd name="T14" fmla="*/ 2954 w 14515"/>
              <a:gd name="T15" fmla="*/ 6016 h 12465"/>
              <a:gd name="T16" fmla="*/ 2722 w 14515"/>
              <a:gd name="T17" fmla="*/ 2970 h 12465"/>
              <a:gd name="T18" fmla="*/ 2309 w 14515"/>
              <a:gd name="T19" fmla="*/ 4381 h 12465"/>
              <a:gd name="T20" fmla="*/ 2101 w 14515"/>
              <a:gd name="T21" fmla="*/ 4481 h 12465"/>
              <a:gd name="T22" fmla="*/ 2230 w 14515"/>
              <a:gd name="T23" fmla="*/ 4538 h 12465"/>
              <a:gd name="T24" fmla="*/ 847 w 14515"/>
              <a:gd name="T25" fmla="*/ 4719 h 12465"/>
              <a:gd name="T26" fmla="*/ 492 w 14515"/>
              <a:gd name="T27" fmla="*/ 4180 h 12465"/>
              <a:gd name="T28" fmla="*/ 0 w 14515"/>
              <a:gd name="T29" fmla="*/ 3525 h 12465"/>
              <a:gd name="T30" fmla="*/ 2422 w 14515"/>
              <a:gd name="T31" fmla="*/ 6284 h 12465"/>
              <a:gd name="T32" fmla="*/ 3599 w 14515"/>
              <a:gd name="T33" fmla="*/ 6841 h 12465"/>
              <a:gd name="T34" fmla="*/ 3934 w 14515"/>
              <a:gd name="T35" fmla="*/ 7002 h 12465"/>
              <a:gd name="T36" fmla="*/ 5555 w 14515"/>
              <a:gd name="T37" fmla="*/ 8392 h 12465"/>
              <a:gd name="T38" fmla="*/ 5071 w 14515"/>
              <a:gd name="T39" fmla="*/ 12465 h 12465"/>
              <a:gd name="T40" fmla="*/ 6487 w 14515"/>
              <a:gd name="T41" fmla="*/ 9780 h 12465"/>
              <a:gd name="T42" fmla="*/ 7349 w 14515"/>
              <a:gd name="T43" fmla="*/ 7628 h 12465"/>
              <a:gd name="T44" fmla="*/ 9723 w 14515"/>
              <a:gd name="T45" fmla="*/ 7132 h 12465"/>
              <a:gd name="T46" fmla="*/ 9397 w 14515"/>
              <a:gd name="T47" fmla="*/ 6927 h 12465"/>
              <a:gd name="T48" fmla="*/ 10423 w 14515"/>
              <a:gd name="T49" fmla="*/ 5287 h 12465"/>
              <a:gd name="T50" fmla="*/ 14515 w 14515"/>
              <a:gd name="T51" fmla="*/ 5044 h 12465"/>
              <a:gd name="T52" fmla="*/ 10814 w 14515"/>
              <a:gd name="T53" fmla="*/ 4851 h 12465"/>
              <a:gd name="T54" fmla="*/ 10322 w 14515"/>
              <a:gd name="T55" fmla="*/ 5179 h 12465"/>
              <a:gd name="T56" fmla="*/ 11163 w 14515"/>
              <a:gd name="T57" fmla="*/ 4003 h 12465"/>
              <a:gd name="T58" fmla="*/ 11275 w 14515"/>
              <a:gd name="T59" fmla="*/ 3897 h 12465"/>
              <a:gd name="T60" fmla="*/ 10259 w 14515"/>
              <a:gd name="T61" fmla="*/ 3673 h 12465"/>
              <a:gd name="T62" fmla="*/ 10240 w 14515"/>
              <a:gd name="T63" fmla="*/ 3633 h 12465"/>
              <a:gd name="T64" fmla="*/ 10506 w 14515"/>
              <a:gd name="T65" fmla="*/ 4431 h 12465"/>
              <a:gd name="T66" fmla="*/ 9261 w 14515"/>
              <a:gd name="T67" fmla="*/ 6663 h 12465"/>
              <a:gd name="T68" fmla="*/ 8105 w 14515"/>
              <a:gd name="T69" fmla="*/ 5372 h 12465"/>
              <a:gd name="T70" fmla="*/ 8198 w 14515"/>
              <a:gd name="T71" fmla="*/ 4980 h 12465"/>
              <a:gd name="T72" fmla="*/ 8198 w 14515"/>
              <a:gd name="T73" fmla="*/ 7022 h 12465"/>
              <a:gd name="T74" fmla="*/ 6223 w 14515"/>
              <a:gd name="T75" fmla="*/ 7221 h 12465"/>
              <a:gd name="T76" fmla="*/ 6222 w 14515"/>
              <a:gd name="T77" fmla="*/ 5247 h 12465"/>
              <a:gd name="T78" fmla="*/ 6794 w 14515"/>
              <a:gd name="T79" fmla="*/ 3323 h 12465"/>
              <a:gd name="T80" fmla="*/ 5997 w 14515"/>
              <a:gd name="T81" fmla="*/ 2360 h 12465"/>
              <a:gd name="T82" fmla="*/ 5501 w 14515"/>
              <a:gd name="T83" fmla="*/ 3820 h 12465"/>
              <a:gd name="T84" fmla="*/ 4920 w 14515"/>
              <a:gd name="T85" fmla="*/ 1311 h 12465"/>
              <a:gd name="T86" fmla="*/ 5083 w 14515"/>
              <a:gd name="T87" fmla="*/ 521 h 12465"/>
              <a:gd name="T88" fmla="*/ 4776 w 14515"/>
              <a:gd name="T89" fmla="*/ 1425 h 12465"/>
              <a:gd name="T90" fmla="*/ 4039 w 14515"/>
              <a:gd name="T91" fmla="*/ 2366 h 12465"/>
              <a:gd name="T92" fmla="*/ 4073 w 14515"/>
              <a:gd name="T93" fmla="*/ 2502 h 12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4515" h="12465">
                <a:moveTo>
                  <a:pt x="4073" y="2502"/>
                </a:moveTo>
                <a:cubicBezTo>
                  <a:pt x="4303" y="2569"/>
                  <a:pt x="4426" y="2682"/>
                  <a:pt x="4706" y="2719"/>
                </a:cubicBezTo>
                <a:cubicBezTo>
                  <a:pt x="4770" y="3315"/>
                  <a:pt x="4976" y="3757"/>
                  <a:pt x="5307" y="4021"/>
                </a:cubicBezTo>
                <a:cubicBezTo>
                  <a:pt x="5619" y="4269"/>
                  <a:pt x="5480" y="4259"/>
                  <a:pt x="5603" y="4655"/>
                </a:cubicBezTo>
                <a:cubicBezTo>
                  <a:pt x="5679" y="4899"/>
                  <a:pt x="5815" y="5132"/>
                  <a:pt x="5869" y="5368"/>
                </a:cubicBezTo>
                <a:cubicBezTo>
                  <a:pt x="5997" y="5848"/>
                  <a:pt x="5869" y="5929"/>
                  <a:pt x="5833" y="6392"/>
                </a:cubicBezTo>
                <a:cubicBezTo>
                  <a:pt x="5539" y="6319"/>
                  <a:pt x="4632" y="5780"/>
                  <a:pt x="4441" y="5328"/>
                </a:cubicBezTo>
                <a:cubicBezTo>
                  <a:pt x="4414" y="5316"/>
                  <a:pt x="4393" y="5292"/>
                  <a:pt x="4385" y="5263"/>
                </a:cubicBezTo>
                <a:cubicBezTo>
                  <a:pt x="4227" y="5039"/>
                  <a:pt x="4089" y="3981"/>
                  <a:pt x="4007" y="3666"/>
                </a:cubicBezTo>
                <a:cubicBezTo>
                  <a:pt x="4121" y="5362"/>
                  <a:pt x="4236" y="5468"/>
                  <a:pt x="5046" y="6142"/>
                </a:cubicBezTo>
                <a:cubicBezTo>
                  <a:pt x="5448" y="6477"/>
                  <a:pt x="5673" y="6501"/>
                  <a:pt x="5703" y="6647"/>
                </a:cubicBezTo>
                <a:cubicBezTo>
                  <a:pt x="5400" y="6577"/>
                  <a:pt x="5518" y="6500"/>
                  <a:pt x="4740" y="6400"/>
                </a:cubicBezTo>
                <a:cubicBezTo>
                  <a:pt x="4364" y="6352"/>
                  <a:pt x="4026" y="6284"/>
                  <a:pt x="3662" y="6231"/>
                </a:cubicBezTo>
                <a:lnTo>
                  <a:pt x="3663" y="6229"/>
                </a:lnTo>
                <a:cubicBezTo>
                  <a:pt x="3652" y="6227"/>
                  <a:pt x="3641" y="6222"/>
                  <a:pt x="3632" y="6216"/>
                </a:cubicBezTo>
                <a:cubicBezTo>
                  <a:pt x="3414" y="6173"/>
                  <a:pt x="3146" y="6079"/>
                  <a:pt x="2954" y="6016"/>
                </a:cubicBezTo>
                <a:cubicBezTo>
                  <a:pt x="2651" y="5915"/>
                  <a:pt x="2571" y="5964"/>
                  <a:pt x="2495" y="5591"/>
                </a:cubicBezTo>
                <a:cubicBezTo>
                  <a:pt x="2290" y="4585"/>
                  <a:pt x="2723" y="3947"/>
                  <a:pt x="2722" y="2970"/>
                </a:cubicBezTo>
                <a:lnTo>
                  <a:pt x="2647" y="3164"/>
                </a:lnTo>
                <a:cubicBezTo>
                  <a:pt x="2454" y="4182"/>
                  <a:pt x="2489" y="3709"/>
                  <a:pt x="2309" y="4381"/>
                </a:cubicBezTo>
                <a:cubicBezTo>
                  <a:pt x="1484" y="4236"/>
                  <a:pt x="1297" y="3919"/>
                  <a:pt x="1035" y="3220"/>
                </a:cubicBezTo>
                <a:cubicBezTo>
                  <a:pt x="1030" y="3874"/>
                  <a:pt x="1570" y="4285"/>
                  <a:pt x="2101" y="4481"/>
                </a:cubicBezTo>
                <a:cubicBezTo>
                  <a:pt x="2253" y="4537"/>
                  <a:pt x="1994" y="4434"/>
                  <a:pt x="2167" y="4508"/>
                </a:cubicBezTo>
                <a:lnTo>
                  <a:pt x="2230" y="4538"/>
                </a:lnTo>
                <a:cubicBezTo>
                  <a:pt x="2111" y="4997"/>
                  <a:pt x="2146" y="5278"/>
                  <a:pt x="2175" y="5756"/>
                </a:cubicBezTo>
                <a:cubicBezTo>
                  <a:pt x="1457" y="5550"/>
                  <a:pt x="1179" y="5272"/>
                  <a:pt x="847" y="4719"/>
                </a:cubicBezTo>
                <a:cubicBezTo>
                  <a:pt x="750" y="4558"/>
                  <a:pt x="629" y="4420"/>
                  <a:pt x="544" y="4250"/>
                </a:cubicBezTo>
                <a:cubicBezTo>
                  <a:pt x="517" y="4236"/>
                  <a:pt x="498" y="4210"/>
                  <a:pt x="492" y="4180"/>
                </a:cubicBezTo>
                <a:lnTo>
                  <a:pt x="479" y="4183"/>
                </a:lnTo>
                <a:cubicBezTo>
                  <a:pt x="353" y="3980"/>
                  <a:pt x="181" y="3698"/>
                  <a:pt x="0" y="3525"/>
                </a:cubicBezTo>
                <a:cubicBezTo>
                  <a:pt x="102" y="3796"/>
                  <a:pt x="476" y="4308"/>
                  <a:pt x="652" y="4601"/>
                </a:cubicBezTo>
                <a:cubicBezTo>
                  <a:pt x="1199" y="5507"/>
                  <a:pt x="1060" y="5664"/>
                  <a:pt x="2422" y="6284"/>
                </a:cubicBezTo>
                <a:cubicBezTo>
                  <a:pt x="2625" y="6377"/>
                  <a:pt x="2773" y="6458"/>
                  <a:pt x="2985" y="6562"/>
                </a:cubicBezTo>
                <a:cubicBezTo>
                  <a:pt x="3181" y="6657"/>
                  <a:pt x="3443" y="6734"/>
                  <a:pt x="3599" y="6841"/>
                </a:cubicBezTo>
                <a:cubicBezTo>
                  <a:pt x="2864" y="7321"/>
                  <a:pt x="1428" y="7363"/>
                  <a:pt x="1532" y="7397"/>
                </a:cubicBezTo>
                <a:cubicBezTo>
                  <a:pt x="2606" y="7756"/>
                  <a:pt x="3297" y="7136"/>
                  <a:pt x="3934" y="7002"/>
                </a:cubicBezTo>
                <a:cubicBezTo>
                  <a:pt x="4117" y="6963"/>
                  <a:pt x="4947" y="7216"/>
                  <a:pt x="5117" y="7312"/>
                </a:cubicBezTo>
                <a:cubicBezTo>
                  <a:pt x="5348" y="7441"/>
                  <a:pt x="5582" y="7961"/>
                  <a:pt x="5555" y="8392"/>
                </a:cubicBezTo>
                <a:cubicBezTo>
                  <a:pt x="5530" y="8783"/>
                  <a:pt x="5326" y="9254"/>
                  <a:pt x="5221" y="9620"/>
                </a:cubicBezTo>
                <a:cubicBezTo>
                  <a:pt x="4959" y="10527"/>
                  <a:pt x="5150" y="11481"/>
                  <a:pt x="5071" y="12465"/>
                </a:cubicBezTo>
                <a:lnTo>
                  <a:pt x="6732" y="12462"/>
                </a:lnTo>
                <a:cubicBezTo>
                  <a:pt x="6743" y="11530"/>
                  <a:pt x="6342" y="10695"/>
                  <a:pt x="6487" y="9780"/>
                </a:cubicBezTo>
                <a:cubicBezTo>
                  <a:pt x="6621" y="8930"/>
                  <a:pt x="6570" y="9189"/>
                  <a:pt x="6643" y="8434"/>
                </a:cubicBezTo>
                <a:cubicBezTo>
                  <a:pt x="6673" y="8127"/>
                  <a:pt x="7105" y="7754"/>
                  <a:pt x="7349" y="7628"/>
                </a:cubicBezTo>
                <a:cubicBezTo>
                  <a:pt x="7704" y="7445"/>
                  <a:pt x="8116" y="7398"/>
                  <a:pt x="8528" y="7302"/>
                </a:cubicBezTo>
                <a:cubicBezTo>
                  <a:pt x="9030" y="7184"/>
                  <a:pt x="9145" y="6941"/>
                  <a:pt x="9723" y="7132"/>
                </a:cubicBezTo>
                <a:cubicBezTo>
                  <a:pt x="10491" y="7384"/>
                  <a:pt x="11256" y="7749"/>
                  <a:pt x="12166" y="7519"/>
                </a:cubicBezTo>
                <a:cubicBezTo>
                  <a:pt x="10714" y="7658"/>
                  <a:pt x="10146" y="7076"/>
                  <a:pt x="9397" y="6927"/>
                </a:cubicBezTo>
                <a:cubicBezTo>
                  <a:pt x="9593" y="6720"/>
                  <a:pt x="9774" y="6514"/>
                  <a:pt x="9944" y="6190"/>
                </a:cubicBezTo>
                <a:cubicBezTo>
                  <a:pt x="10178" y="5741"/>
                  <a:pt x="10031" y="5745"/>
                  <a:pt x="10423" y="5287"/>
                </a:cubicBezTo>
                <a:cubicBezTo>
                  <a:pt x="10831" y="4704"/>
                  <a:pt x="11484" y="4956"/>
                  <a:pt x="12201" y="5045"/>
                </a:cubicBezTo>
                <a:cubicBezTo>
                  <a:pt x="12834" y="5124"/>
                  <a:pt x="13858" y="5075"/>
                  <a:pt x="14515" y="5044"/>
                </a:cubicBezTo>
                <a:cubicBezTo>
                  <a:pt x="13975" y="5068"/>
                  <a:pt x="13132" y="5047"/>
                  <a:pt x="12583" y="5013"/>
                </a:cubicBezTo>
                <a:cubicBezTo>
                  <a:pt x="11934" y="4973"/>
                  <a:pt x="11431" y="4707"/>
                  <a:pt x="10814" y="4851"/>
                </a:cubicBezTo>
                <a:lnTo>
                  <a:pt x="10411" y="5118"/>
                </a:lnTo>
                <a:cubicBezTo>
                  <a:pt x="10345" y="5166"/>
                  <a:pt x="10413" y="5127"/>
                  <a:pt x="10322" y="5179"/>
                </a:cubicBezTo>
                <a:cubicBezTo>
                  <a:pt x="10395" y="4893"/>
                  <a:pt x="10513" y="4671"/>
                  <a:pt x="10674" y="4445"/>
                </a:cubicBezTo>
                <a:cubicBezTo>
                  <a:pt x="10911" y="4112"/>
                  <a:pt x="10936" y="4182"/>
                  <a:pt x="11163" y="4003"/>
                </a:cubicBezTo>
                <a:lnTo>
                  <a:pt x="11247" y="3926"/>
                </a:lnTo>
                <a:cubicBezTo>
                  <a:pt x="11255" y="3920"/>
                  <a:pt x="11266" y="3907"/>
                  <a:pt x="11275" y="3897"/>
                </a:cubicBezTo>
                <a:cubicBezTo>
                  <a:pt x="10908" y="4012"/>
                  <a:pt x="10754" y="4205"/>
                  <a:pt x="10558" y="4395"/>
                </a:cubicBezTo>
                <a:cubicBezTo>
                  <a:pt x="10427" y="4187"/>
                  <a:pt x="10311" y="3981"/>
                  <a:pt x="10259" y="3673"/>
                </a:cubicBezTo>
                <a:cubicBezTo>
                  <a:pt x="10250" y="3661"/>
                  <a:pt x="10244" y="3646"/>
                  <a:pt x="10242" y="3631"/>
                </a:cubicBezTo>
                <a:lnTo>
                  <a:pt x="10240" y="3633"/>
                </a:lnTo>
                <a:cubicBezTo>
                  <a:pt x="10230" y="3234"/>
                  <a:pt x="10266" y="3219"/>
                  <a:pt x="10322" y="2908"/>
                </a:cubicBezTo>
                <a:cubicBezTo>
                  <a:pt x="10087" y="3311"/>
                  <a:pt x="10163" y="4130"/>
                  <a:pt x="10506" y="4431"/>
                </a:cubicBezTo>
                <a:cubicBezTo>
                  <a:pt x="10422" y="4668"/>
                  <a:pt x="10239" y="4937"/>
                  <a:pt x="10119" y="5218"/>
                </a:cubicBezTo>
                <a:cubicBezTo>
                  <a:pt x="9880" y="5780"/>
                  <a:pt x="9731" y="6280"/>
                  <a:pt x="9261" y="6663"/>
                </a:cubicBezTo>
                <a:cubicBezTo>
                  <a:pt x="9066" y="6822"/>
                  <a:pt x="8744" y="6960"/>
                  <a:pt x="8421" y="6967"/>
                </a:cubicBezTo>
                <a:cubicBezTo>
                  <a:pt x="8235" y="6602"/>
                  <a:pt x="8017" y="5788"/>
                  <a:pt x="8105" y="5372"/>
                </a:cubicBezTo>
                <a:cubicBezTo>
                  <a:pt x="8159" y="5115"/>
                  <a:pt x="8228" y="5096"/>
                  <a:pt x="8303" y="4873"/>
                </a:cubicBezTo>
                <a:cubicBezTo>
                  <a:pt x="8267" y="4908"/>
                  <a:pt x="8229" y="4941"/>
                  <a:pt x="8198" y="4980"/>
                </a:cubicBezTo>
                <a:lnTo>
                  <a:pt x="8005" y="5291"/>
                </a:lnTo>
                <a:cubicBezTo>
                  <a:pt x="7857" y="6054"/>
                  <a:pt x="8114" y="6356"/>
                  <a:pt x="8198" y="7022"/>
                </a:cubicBezTo>
                <a:cubicBezTo>
                  <a:pt x="7262" y="7171"/>
                  <a:pt x="7056" y="7246"/>
                  <a:pt x="6517" y="7725"/>
                </a:cubicBezTo>
                <a:cubicBezTo>
                  <a:pt x="6417" y="7600"/>
                  <a:pt x="6315" y="7349"/>
                  <a:pt x="6223" y="7221"/>
                </a:cubicBezTo>
                <a:cubicBezTo>
                  <a:pt x="6019" y="6937"/>
                  <a:pt x="6126" y="6982"/>
                  <a:pt x="6216" y="6632"/>
                </a:cubicBezTo>
                <a:cubicBezTo>
                  <a:pt x="6343" y="6135"/>
                  <a:pt x="6354" y="5714"/>
                  <a:pt x="6222" y="5247"/>
                </a:cubicBezTo>
                <a:cubicBezTo>
                  <a:pt x="6032" y="5069"/>
                  <a:pt x="6110" y="4917"/>
                  <a:pt x="6216" y="4725"/>
                </a:cubicBezTo>
                <a:cubicBezTo>
                  <a:pt x="6492" y="4220"/>
                  <a:pt x="6592" y="3697"/>
                  <a:pt x="6794" y="3323"/>
                </a:cubicBezTo>
                <a:cubicBezTo>
                  <a:pt x="8577" y="0"/>
                  <a:pt x="7658" y="1663"/>
                  <a:pt x="5890" y="4572"/>
                </a:cubicBezTo>
                <a:cubicBezTo>
                  <a:pt x="5442" y="3988"/>
                  <a:pt x="5888" y="2934"/>
                  <a:pt x="5997" y="2360"/>
                </a:cubicBezTo>
                <a:cubicBezTo>
                  <a:pt x="5905" y="2450"/>
                  <a:pt x="5869" y="2565"/>
                  <a:pt x="5817" y="2689"/>
                </a:cubicBezTo>
                <a:cubicBezTo>
                  <a:pt x="5621" y="3151"/>
                  <a:pt x="5590" y="3309"/>
                  <a:pt x="5501" y="3820"/>
                </a:cubicBezTo>
                <a:cubicBezTo>
                  <a:pt x="5196" y="3660"/>
                  <a:pt x="4985" y="3286"/>
                  <a:pt x="4896" y="2794"/>
                </a:cubicBezTo>
                <a:cubicBezTo>
                  <a:pt x="4818" y="2362"/>
                  <a:pt x="4737" y="1690"/>
                  <a:pt x="4920" y="1311"/>
                </a:cubicBezTo>
                <a:lnTo>
                  <a:pt x="5118" y="491"/>
                </a:lnTo>
                <a:cubicBezTo>
                  <a:pt x="5092" y="497"/>
                  <a:pt x="5085" y="502"/>
                  <a:pt x="5083" y="521"/>
                </a:cubicBezTo>
                <a:lnTo>
                  <a:pt x="4933" y="962"/>
                </a:lnTo>
                <a:cubicBezTo>
                  <a:pt x="4878" y="1115"/>
                  <a:pt x="4821" y="1260"/>
                  <a:pt x="4776" y="1425"/>
                </a:cubicBezTo>
                <a:cubicBezTo>
                  <a:pt x="4658" y="1863"/>
                  <a:pt x="4734" y="2191"/>
                  <a:pt x="4681" y="2615"/>
                </a:cubicBezTo>
                <a:cubicBezTo>
                  <a:pt x="4429" y="2530"/>
                  <a:pt x="4275" y="2487"/>
                  <a:pt x="4039" y="2366"/>
                </a:cubicBezTo>
                <a:cubicBezTo>
                  <a:pt x="3712" y="2199"/>
                  <a:pt x="3817" y="2048"/>
                  <a:pt x="3815" y="1655"/>
                </a:cubicBezTo>
                <a:cubicBezTo>
                  <a:pt x="3536" y="2228"/>
                  <a:pt x="4042" y="2471"/>
                  <a:pt x="4073" y="2502"/>
                </a:cubicBezTo>
                <a:close/>
              </a:path>
            </a:pathLst>
          </a:cu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Calibri" panose="020F0502020204030204"/>
            </a:endParaRPr>
          </a:p>
        </p:txBody>
      </p:sp>
      <p:sp>
        <p:nvSpPr>
          <p:cNvPr id="38" name="Oval 21">
            <a:extLst>
              <a:ext uri="{FF2B5EF4-FFF2-40B4-BE49-F238E27FC236}">
                <a16:creationId xmlns:a16="http://schemas.microsoft.com/office/drawing/2014/main" id="{7A3BAD25-2C85-46EF-9A98-0EE38200F5ED}"/>
              </a:ext>
            </a:extLst>
          </p:cNvPr>
          <p:cNvSpPr>
            <a:spLocks noChangeArrowheads="1"/>
          </p:cNvSpPr>
          <p:nvPr/>
        </p:nvSpPr>
        <p:spPr bwMode="auto">
          <a:xfrm>
            <a:off x="7343849" y="4474466"/>
            <a:ext cx="393700" cy="3937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39" name="Oval 22">
            <a:extLst>
              <a:ext uri="{FF2B5EF4-FFF2-40B4-BE49-F238E27FC236}">
                <a16:creationId xmlns:a16="http://schemas.microsoft.com/office/drawing/2014/main" id="{500E2276-0C83-445D-93CF-7EDCD8CA9242}"/>
              </a:ext>
            </a:extLst>
          </p:cNvPr>
          <p:cNvSpPr>
            <a:spLocks noChangeArrowheads="1"/>
          </p:cNvSpPr>
          <p:nvPr/>
        </p:nvSpPr>
        <p:spPr bwMode="auto">
          <a:xfrm>
            <a:off x="7979837" y="4316411"/>
            <a:ext cx="393700" cy="3952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40" name="Oval 23">
            <a:extLst>
              <a:ext uri="{FF2B5EF4-FFF2-40B4-BE49-F238E27FC236}">
                <a16:creationId xmlns:a16="http://schemas.microsoft.com/office/drawing/2014/main" id="{70180B31-619B-4A95-A26E-B368F33FE41B}"/>
              </a:ext>
            </a:extLst>
          </p:cNvPr>
          <p:cNvSpPr>
            <a:spLocks noChangeArrowheads="1"/>
          </p:cNvSpPr>
          <p:nvPr/>
        </p:nvSpPr>
        <p:spPr bwMode="auto">
          <a:xfrm>
            <a:off x="5727174" y="4164011"/>
            <a:ext cx="393700" cy="395288"/>
          </a:xfrm>
          <a:prstGeom prst="ellipse">
            <a:avLst/>
          </a:prstGeom>
          <a:solidFill>
            <a:srgbClr val="BDA27E"/>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41" name="Oval 25">
            <a:extLst>
              <a:ext uri="{FF2B5EF4-FFF2-40B4-BE49-F238E27FC236}">
                <a16:creationId xmlns:a16="http://schemas.microsoft.com/office/drawing/2014/main" id="{32E3D3EC-F1CA-4499-8726-1CDC22E7B03C}"/>
              </a:ext>
            </a:extLst>
          </p:cNvPr>
          <p:cNvSpPr>
            <a:spLocks noChangeArrowheads="1"/>
          </p:cNvSpPr>
          <p:nvPr/>
        </p:nvSpPr>
        <p:spPr bwMode="auto">
          <a:xfrm>
            <a:off x="7381349" y="3222623"/>
            <a:ext cx="393700" cy="393700"/>
          </a:xfrm>
          <a:prstGeom prst="ellipse">
            <a:avLst/>
          </a:prstGeom>
          <a:solidFill>
            <a:schemeClr val="tx1">
              <a:lumMod val="65000"/>
              <a:lumOff val="35000"/>
            </a:scheme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grpSp>
        <p:nvGrpSpPr>
          <p:cNvPr id="42" name="Group 41">
            <a:extLst>
              <a:ext uri="{FF2B5EF4-FFF2-40B4-BE49-F238E27FC236}">
                <a16:creationId xmlns:a16="http://schemas.microsoft.com/office/drawing/2014/main" id="{9EBB2530-35A8-450C-A4AB-AD8BB1860959}"/>
              </a:ext>
            </a:extLst>
          </p:cNvPr>
          <p:cNvGrpSpPr/>
          <p:nvPr/>
        </p:nvGrpSpPr>
        <p:grpSpPr>
          <a:xfrm>
            <a:off x="5093762" y="3165473"/>
            <a:ext cx="419100" cy="419100"/>
            <a:chOff x="6369051" y="3165475"/>
            <a:chExt cx="419100" cy="419100"/>
          </a:xfrm>
        </p:grpSpPr>
        <p:sp>
          <p:nvSpPr>
            <p:cNvPr id="43" name="Oval 9">
              <a:extLst>
                <a:ext uri="{FF2B5EF4-FFF2-40B4-BE49-F238E27FC236}">
                  <a16:creationId xmlns:a16="http://schemas.microsoft.com/office/drawing/2014/main" id="{1818ACBF-BD77-4C8E-B995-8C415F206706}"/>
                </a:ext>
              </a:extLst>
            </p:cNvPr>
            <p:cNvSpPr>
              <a:spLocks noChangeArrowheads="1"/>
            </p:cNvSpPr>
            <p:nvPr/>
          </p:nvSpPr>
          <p:spPr bwMode="auto">
            <a:xfrm>
              <a:off x="6369051" y="3165475"/>
              <a:ext cx="419100" cy="419100"/>
            </a:xfrm>
            <a:prstGeom prst="ellipse">
              <a:avLst/>
            </a:prstGeom>
            <a:solidFill>
              <a:srgbClr val="695A46">
                <a:lumMod val="75000"/>
              </a:srgbClr>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dirty="0">
                <a:ln>
                  <a:noFill/>
                </a:ln>
                <a:solidFill>
                  <a:prstClr val="black"/>
                </a:solidFill>
                <a:effectLst/>
                <a:uLnTx/>
                <a:uFillTx/>
                <a:latin typeface="Calibri" panose="020F0502020204030204"/>
              </a:endParaRPr>
            </a:p>
          </p:txBody>
        </p:sp>
        <p:sp>
          <p:nvSpPr>
            <p:cNvPr id="44" name="Rectangle 44">
              <a:extLst>
                <a:ext uri="{FF2B5EF4-FFF2-40B4-BE49-F238E27FC236}">
                  <a16:creationId xmlns:a16="http://schemas.microsoft.com/office/drawing/2014/main" id="{0C44F754-9518-4190-9C61-A6823A077EE7}"/>
                </a:ext>
              </a:extLst>
            </p:cNvPr>
            <p:cNvSpPr/>
            <p:nvPr/>
          </p:nvSpPr>
          <p:spPr>
            <a:xfrm>
              <a:off x="6390088" y="3219649"/>
              <a:ext cx="184731" cy="307777"/>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FontAwesome" pitchFamily="2" charset="0"/>
              </a:endParaRPr>
            </a:p>
          </p:txBody>
        </p:sp>
      </p:grpSp>
      <p:grpSp>
        <p:nvGrpSpPr>
          <p:cNvPr id="45" name="Group 45">
            <a:extLst>
              <a:ext uri="{FF2B5EF4-FFF2-40B4-BE49-F238E27FC236}">
                <a16:creationId xmlns:a16="http://schemas.microsoft.com/office/drawing/2014/main" id="{446B587E-F3D2-4A1A-8148-DB583E931728}"/>
              </a:ext>
            </a:extLst>
          </p:cNvPr>
          <p:cNvGrpSpPr/>
          <p:nvPr/>
        </p:nvGrpSpPr>
        <p:grpSpPr>
          <a:xfrm>
            <a:off x="5970062" y="3427411"/>
            <a:ext cx="614363" cy="615950"/>
            <a:chOff x="7245351" y="3427413"/>
            <a:chExt cx="614363" cy="615950"/>
          </a:xfrm>
          <a:solidFill>
            <a:schemeClr val="accent5"/>
          </a:solidFill>
        </p:grpSpPr>
        <p:sp>
          <p:nvSpPr>
            <p:cNvPr id="46" name="Oval 18">
              <a:extLst>
                <a:ext uri="{FF2B5EF4-FFF2-40B4-BE49-F238E27FC236}">
                  <a16:creationId xmlns:a16="http://schemas.microsoft.com/office/drawing/2014/main" id="{57892BD4-8A98-4C44-AD83-730F116A6ABD}"/>
                </a:ext>
              </a:extLst>
            </p:cNvPr>
            <p:cNvSpPr>
              <a:spLocks noChangeArrowheads="1"/>
            </p:cNvSpPr>
            <p:nvPr/>
          </p:nvSpPr>
          <p:spPr bwMode="auto">
            <a:xfrm>
              <a:off x="7245351" y="3427413"/>
              <a:ext cx="614363" cy="615950"/>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Calibri" panose="020F0502020204030204"/>
              </a:endParaRPr>
            </a:p>
          </p:txBody>
        </p:sp>
        <p:sp>
          <p:nvSpPr>
            <p:cNvPr id="47" name="Rectangle 48">
              <a:extLst>
                <a:ext uri="{FF2B5EF4-FFF2-40B4-BE49-F238E27FC236}">
                  <a16:creationId xmlns:a16="http://schemas.microsoft.com/office/drawing/2014/main" id="{50969725-28B1-4E96-91CF-FC7A55933A7D}"/>
                </a:ext>
              </a:extLst>
            </p:cNvPr>
            <p:cNvSpPr/>
            <p:nvPr/>
          </p:nvSpPr>
          <p:spPr>
            <a:xfrm>
              <a:off x="7354385" y="3550722"/>
              <a:ext cx="184731" cy="369332"/>
            </a:xfrm>
            <a:prstGeom prst="rect">
              <a:avLst/>
            </a:prstGeom>
            <a:grpFill/>
          </p:spPr>
          <p:txBody>
            <a:bodyPr wrap="none">
              <a:spAutoFit/>
            </a:bodyPr>
            <a:lstStyle/>
            <a:p>
              <a:endParaRPr lang="en-US" dirty="0">
                <a:solidFill>
                  <a:prstClr val="white"/>
                </a:solidFill>
                <a:latin typeface="FontAwesome" pitchFamily="2" charset="0"/>
              </a:endParaRPr>
            </a:p>
          </p:txBody>
        </p:sp>
      </p:grpSp>
      <p:grpSp>
        <p:nvGrpSpPr>
          <p:cNvPr id="48" name="Group 49">
            <a:extLst>
              <a:ext uri="{FF2B5EF4-FFF2-40B4-BE49-F238E27FC236}">
                <a16:creationId xmlns:a16="http://schemas.microsoft.com/office/drawing/2014/main" id="{A564B7E8-F73C-45E0-847D-75AE9D8708A7}"/>
              </a:ext>
            </a:extLst>
          </p:cNvPr>
          <p:cNvGrpSpPr/>
          <p:nvPr/>
        </p:nvGrpSpPr>
        <p:grpSpPr>
          <a:xfrm>
            <a:off x="7497237" y="3652836"/>
            <a:ext cx="614363" cy="614363"/>
            <a:chOff x="8772526" y="3652838"/>
            <a:chExt cx="614363" cy="614363"/>
          </a:xfrm>
          <a:solidFill>
            <a:schemeClr val="accent1"/>
          </a:solidFill>
        </p:grpSpPr>
        <p:sp>
          <p:nvSpPr>
            <p:cNvPr id="49" name="Oval 19">
              <a:extLst>
                <a:ext uri="{FF2B5EF4-FFF2-40B4-BE49-F238E27FC236}">
                  <a16:creationId xmlns:a16="http://schemas.microsoft.com/office/drawing/2014/main" id="{66C91307-F48A-4985-A368-D921D4C5EC93}"/>
                </a:ext>
              </a:extLst>
            </p:cNvPr>
            <p:cNvSpPr>
              <a:spLocks noChangeArrowheads="1"/>
            </p:cNvSpPr>
            <p:nvPr/>
          </p:nvSpPr>
          <p:spPr bwMode="auto">
            <a:xfrm>
              <a:off x="8772526" y="3652838"/>
              <a:ext cx="614363" cy="61436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dirty="0">
                <a:solidFill>
                  <a:prstClr val="black"/>
                </a:solidFill>
                <a:latin typeface="Calibri" panose="020F0502020204030204"/>
              </a:endParaRPr>
            </a:p>
          </p:txBody>
        </p:sp>
        <p:sp>
          <p:nvSpPr>
            <p:cNvPr id="50" name="Rectangle 57">
              <a:extLst>
                <a:ext uri="{FF2B5EF4-FFF2-40B4-BE49-F238E27FC236}">
                  <a16:creationId xmlns:a16="http://schemas.microsoft.com/office/drawing/2014/main" id="{3E076DF5-4802-48AB-867D-87F4B9440CB0}"/>
                </a:ext>
              </a:extLst>
            </p:cNvPr>
            <p:cNvSpPr/>
            <p:nvPr/>
          </p:nvSpPr>
          <p:spPr>
            <a:xfrm>
              <a:off x="8870292" y="3760788"/>
              <a:ext cx="184731" cy="369332"/>
            </a:xfrm>
            <a:prstGeom prst="rect">
              <a:avLst/>
            </a:prstGeom>
            <a:grpFill/>
          </p:spPr>
          <p:txBody>
            <a:bodyPr wrap="none">
              <a:spAutoFit/>
            </a:bodyPr>
            <a:lstStyle/>
            <a:p>
              <a:endParaRPr lang="en-US" dirty="0">
                <a:solidFill>
                  <a:prstClr val="white"/>
                </a:solidFill>
                <a:latin typeface="FontAwesome" pitchFamily="2" charset="0"/>
              </a:endParaRPr>
            </a:p>
          </p:txBody>
        </p:sp>
      </p:grpSp>
      <p:grpSp>
        <p:nvGrpSpPr>
          <p:cNvPr id="51" name="Group 58">
            <a:extLst>
              <a:ext uri="{FF2B5EF4-FFF2-40B4-BE49-F238E27FC236}">
                <a16:creationId xmlns:a16="http://schemas.microsoft.com/office/drawing/2014/main" id="{6E5503B4-2850-48A7-BCBF-BFE94147B152}"/>
              </a:ext>
            </a:extLst>
          </p:cNvPr>
          <p:cNvGrpSpPr/>
          <p:nvPr/>
        </p:nvGrpSpPr>
        <p:grpSpPr>
          <a:xfrm>
            <a:off x="6811437" y="2770186"/>
            <a:ext cx="534988" cy="534988"/>
            <a:chOff x="8086726" y="2770188"/>
            <a:chExt cx="534988" cy="534988"/>
          </a:xfrm>
          <a:solidFill>
            <a:schemeClr val="tx1">
              <a:lumMod val="65000"/>
              <a:lumOff val="35000"/>
            </a:schemeClr>
          </a:solidFill>
        </p:grpSpPr>
        <p:sp>
          <p:nvSpPr>
            <p:cNvPr id="52" name="Oval 12">
              <a:extLst>
                <a:ext uri="{FF2B5EF4-FFF2-40B4-BE49-F238E27FC236}">
                  <a16:creationId xmlns:a16="http://schemas.microsoft.com/office/drawing/2014/main" id="{AD8BCB65-3F70-4A3F-BE0C-F07187887916}"/>
                </a:ext>
              </a:extLst>
            </p:cNvPr>
            <p:cNvSpPr>
              <a:spLocks noChangeArrowheads="1"/>
            </p:cNvSpPr>
            <p:nvPr/>
          </p:nvSpPr>
          <p:spPr bwMode="auto">
            <a:xfrm>
              <a:off x="8086726" y="2770188"/>
              <a:ext cx="534988" cy="534988"/>
            </a:xfrm>
            <a:prstGeom prst="ellipse">
              <a:avLst/>
            </a:prstGeom>
            <a:grp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53" name="Rectangle 61">
              <a:extLst>
                <a:ext uri="{FF2B5EF4-FFF2-40B4-BE49-F238E27FC236}">
                  <a16:creationId xmlns:a16="http://schemas.microsoft.com/office/drawing/2014/main" id="{3DDA4BDD-2919-4FEA-BE99-531A93C8E014}"/>
                </a:ext>
              </a:extLst>
            </p:cNvPr>
            <p:cNvSpPr/>
            <p:nvPr/>
          </p:nvSpPr>
          <p:spPr>
            <a:xfrm>
              <a:off x="8147051" y="2847182"/>
              <a:ext cx="184731" cy="338554"/>
            </a:xfrm>
            <a:prstGeom prst="rect">
              <a:avLst/>
            </a:prstGeom>
            <a:grpFill/>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600" b="0" i="0" u="none" strike="noStrike" kern="0" cap="none" spc="0" normalizeH="0" baseline="0" noProof="0" dirty="0">
                <a:ln>
                  <a:noFill/>
                </a:ln>
                <a:solidFill>
                  <a:prstClr val="white"/>
                </a:solidFill>
                <a:effectLst/>
                <a:uLnTx/>
                <a:uFillTx/>
                <a:latin typeface="FontAwesome" pitchFamily="2" charset="0"/>
              </a:endParaRPr>
            </a:p>
          </p:txBody>
        </p:sp>
      </p:grpSp>
      <p:grpSp>
        <p:nvGrpSpPr>
          <p:cNvPr id="54" name="Group 64">
            <a:extLst>
              <a:ext uri="{FF2B5EF4-FFF2-40B4-BE49-F238E27FC236}">
                <a16:creationId xmlns:a16="http://schemas.microsoft.com/office/drawing/2014/main" id="{D450283B-FAC8-41F6-9DE1-77F09385238F}"/>
              </a:ext>
            </a:extLst>
          </p:cNvPr>
          <p:cNvGrpSpPr/>
          <p:nvPr/>
        </p:nvGrpSpPr>
        <p:grpSpPr>
          <a:xfrm>
            <a:off x="4901193" y="4631738"/>
            <a:ext cx="646595" cy="649203"/>
            <a:chOff x="6176482" y="4631740"/>
            <a:chExt cx="646595" cy="649203"/>
          </a:xfrm>
          <a:solidFill>
            <a:schemeClr val="accent3"/>
          </a:solidFill>
        </p:grpSpPr>
        <p:sp>
          <p:nvSpPr>
            <p:cNvPr id="55" name="Oval 24">
              <a:extLst>
                <a:ext uri="{FF2B5EF4-FFF2-40B4-BE49-F238E27FC236}">
                  <a16:creationId xmlns:a16="http://schemas.microsoft.com/office/drawing/2014/main" id="{F58FB6D2-592F-4211-AB8B-AF709E986EF4}"/>
                </a:ext>
              </a:extLst>
            </p:cNvPr>
            <p:cNvSpPr>
              <a:spLocks noChangeArrowheads="1"/>
            </p:cNvSpPr>
            <p:nvPr/>
          </p:nvSpPr>
          <p:spPr bwMode="auto">
            <a:xfrm>
              <a:off x="6176482" y="4631740"/>
              <a:ext cx="646595" cy="649203"/>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Calibri" panose="020F0502020204030204"/>
              </a:endParaRPr>
            </a:p>
          </p:txBody>
        </p:sp>
        <p:sp>
          <p:nvSpPr>
            <p:cNvPr id="56" name="Rectangle 67">
              <a:extLst>
                <a:ext uri="{FF2B5EF4-FFF2-40B4-BE49-F238E27FC236}">
                  <a16:creationId xmlns:a16="http://schemas.microsoft.com/office/drawing/2014/main" id="{47267192-235F-4326-BBEB-A82325535EDF}"/>
                </a:ext>
              </a:extLst>
            </p:cNvPr>
            <p:cNvSpPr/>
            <p:nvPr/>
          </p:nvSpPr>
          <p:spPr>
            <a:xfrm>
              <a:off x="6286593" y="4787064"/>
              <a:ext cx="184731" cy="338554"/>
            </a:xfrm>
            <a:prstGeom prst="rect">
              <a:avLst/>
            </a:prstGeom>
            <a:grpFill/>
          </p:spPr>
          <p:txBody>
            <a:bodyPr wrap="none">
              <a:spAutoFit/>
            </a:bodyPr>
            <a:lstStyle/>
            <a:p>
              <a:endParaRPr lang="en-US" sz="1600" dirty="0">
                <a:solidFill>
                  <a:prstClr val="white"/>
                </a:solidFill>
                <a:latin typeface="FontAwesome" pitchFamily="2" charset="0"/>
              </a:endParaRPr>
            </a:p>
          </p:txBody>
        </p:sp>
      </p:grpSp>
      <p:grpSp>
        <p:nvGrpSpPr>
          <p:cNvPr id="57" name="Group 68">
            <a:extLst>
              <a:ext uri="{FF2B5EF4-FFF2-40B4-BE49-F238E27FC236}">
                <a16:creationId xmlns:a16="http://schemas.microsoft.com/office/drawing/2014/main" id="{6B6B8B85-E3CB-483E-93F6-3399DAAFE8EA}"/>
              </a:ext>
            </a:extLst>
          </p:cNvPr>
          <p:cNvGrpSpPr/>
          <p:nvPr/>
        </p:nvGrpSpPr>
        <p:grpSpPr>
          <a:xfrm>
            <a:off x="7384524" y="2266948"/>
            <a:ext cx="839788" cy="841375"/>
            <a:chOff x="8659813" y="2266950"/>
            <a:chExt cx="839788" cy="841375"/>
          </a:xfrm>
          <a:solidFill>
            <a:schemeClr val="accent3"/>
          </a:solidFill>
        </p:grpSpPr>
        <p:sp>
          <p:nvSpPr>
            <p:cNvPr id="58" name="Oval 13">
              <a:extLst>
                <a:ext uri="{FF2B5EF4-FFF2-40B4-BE49-F238E27FC236}">
                  <a16:creationId xmlns:a16="http://schemas.microsoft.com/office/drawing/2014/main" id="{D1DD64FE-708A-468B-A29F-54632C8940FB}"/>
                </a:ext>
              </a:extLst>
            </p:cNvPr>
            <p:cNvSpPr>
              <a:spLocks noChangeArrowheads="1"/>
            </p:cNvSpPr>
            <p:nvPr/>
          </p:nvSpPr>
          <p:spPr bwMode="auto">
            <a:xfrm>
              <a:off x="8659813" y="2266950"/>
              <a:ext cx="839788" cy="841375"/>
            </a:xfrm>
            <a:prstGeom prst="ellipse">
              <a:avLst/>
            </a:prstGeom>
            <a:grp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Calibri" panose="020F0502020204030204"/>
              </a:endParaRPr>
            </a:p>
          </p:txBody>
        </p:sp>
        <p:sp>
          <p:nvSpPr>
            <p:cNvPr id="59" name="Rectangle 71">
              <a:extLst>
                <a:ext uri="{FF2B5EF4-FFF2-40B4-BE49-F238E27FC236}">
                  <a16:creationId xmlns:a16="http://schemas.microsoft.com/office/drawing/2014/main" id="{A572C5D0-E381-4E86-B9D1-2081677E444C}"/>
                </a:ext>
              </a:extLst>
            </p:cNvPr>
            <p:cNvSpPr/>
            <p:nvPr/>
          </p:nvSpPr>
          <p:spPr>
            <a:xfrm>
              <a:off x="8898152" y="2494796"/>
              <a:ext cx="184731" cy="400110"/>
            </a:xfrm>
            <a:prstGeom prst="rect">
              <a:avLst/>
            </a:prstGeom>
            <a:grpFill/>
          </p:spPr>
          <p:txBody>
            <a:bodyPr wrap="none">
              <a:spAutoFit/>
            </a:bodyPr>
            <a:lstStyle/>
            <a:p>
              <a:endParaRPr lang="en-US" sz="2000" dirty="0">
                <a:solidFill>
                  <a:prstClr val="white"/>
                </a:solidFill>
                <a:latin typeface="FontAwesome" pitchFamily="2" charset="0"/>
              </a:endParaRPr>
            </a:p>
          </p:txBody>
        </p:sp>
      </p:grpSp>
      <p:grpSp>
        <p:nvGrpSpPr>
          <p:cNvPr id="60" name="Group 76">
            <a:extLst>
              <a:ext uri="{FF2B5EF4-FFF2-40B4-BE49-F238E27FC236}">
                <a16:creationId xmlns:a16="http://schemas.microsoft.com/office/drawing/2014/main" id="{09AB0211-9BF6-4274-AEBC-2A1D9C3FE738}"/>
              </a:ext>
            </a:extLst>
          </p:cNvPr>
          <p:cNvGrpSpPr/>
          <p:nvPr/>
        </p:nvGrpSpPr>
        <p:grpSpPr>
          <a:xfrm>
            <a:off x="9643537" y="3760786"/>
            <a:ext cx="839788" cy="839788"/>
            <a:chOff x="10918826" y="3760788"/>
            <a:chExt cx="839788" cy="839788"/>
          </a:xfrm>
        </p:grpSpPr>
        <p:sp>
          <p:nvSpPr>
            <p:cNvPr id="61" name="Oval 15">
              <a:extLst>
                <a:ext uri="{FF2B5EF4-FFF2-40B4-BE49-F238E27FC236}">
                  <a16:creationId xmlns:a16="http://schemas.microsoft.com/office/drawing/2014/main" id="{F53DD86C-4006-4D0C-9CE0-629612A57354}"/>
                </a:ext>
              </a:extLst>
            </p:cNvPr>
            <p:cNvSpPr>
              <a:spLocks noChangeArrowheads="1"/>
            </p:cNvSpPr>
            <p:nvPr/>
          </p:nvSpPr>
          <p:spPr bwMode="auto">
            <a:xfrm>
              <a:off x="10918826" y="3760788"/>
              <a:ext cx="839788" cy="839788"/>
            </a:xfrm>
            <a:prstGeom prst="ellipse">
              <a:avLst/>
            </a:prstGeom>
            <a:solidFill>
              <a:schemeClr val="tx1">
                <a:lumMod val="50000"/>
                <a:lumOff val="50000"/>
              </a:schemeClr>
            </a:solidFill>
            <a:ln>
              <a:noFill/>
            </a:ln>
          </p:spPr>
          <p:txBody>
            <a:bodyPr vert="horz" wrap="square" lIns="91440" tIns="45720" rIns="91440" bIns="45720" numCol="1" anchor="t" anchorCtr="0" compatLnSpc="1">
              <a:prstTxWarp prst="textNoShape">
                <a:avLst/>
              </a:prstTxWarp>
            </a:bodyPr>
            <a:lstStyle/>
            <a:p>
              <a:endParaRPr lang="en-US">
                <a:solidFill>
                  <a:prstClr val="black"/>
                </a:solidFill>
                <a:latin typeface="Calibri" panose="020F0502020204030204"/>
              </a:endParaRPr>
            </a:p>
          </p:txBody>
        </p:sp>
        <p:sp>
          <p:nvSpPr>
            <p:cNvPr id="93" name="Rectangle 84">
              <a:extLst>
                <a:ext uri="{FF2B5EF4-FFF2-40B4-BE49-F238E27FC236}">
                  <a16:creationId xmlns:a16="http://schemas.microsoft.com/office/drawing/2014/main" id="{7BFE49A6-E949-43DD-BEE2-AF2478B6A6C8}"/>
                </a:ext>
              </a:extLst>
            </p:cNvPr>
            <p:cNvSpPr/>
            <p:nvPr/>
          </p:nvSpPr>
          <p:spPr>
            <a:xfrm>
              <a:off x="11144753" y="3983158"/>
              <a:ext cx="184731" cy="369332"/>
            </a:xfrm>
            <a:prstGeom prst="rect">
              <a:avLst/>
            </a:prstGeom>
          </p:spPr>
          <p:txBody>
            <a:bodyPr wrap="none">
              <a:spAutoFit/>
            </a:bodyPr>
            <a:lstStyle/>
            <a:p>
              <a:endParaRPr lang="en-US" dirty="0">
                <a:solidFill>
                  <a:prstClr val="white"/>
                </a:solidFill>
                <a:latin typeface="FontAwesome" pitchFamily="2" charset="0"/>
              </a:endParaRPr>
            </a:p>
          </p:txBody>
        </p:sp>
      </p:grpSp>
      <p:grpSp>
        <p:nvGrpSpPr>
          <p:cNvPr id="94" name="Group 85">
            <a:extLst>
              <a:ext uri="{FF2B5EF4-FFF2-40B4-BE49-F238E27FC236}">
                <a16:creationId xmlns:a16="http://schemas.microsoft.com/office/drawing/2014/main" id="{AF42F879-0ACC-4D63-B8C2-1DF064255031}"/>
              </a:ext>
            </a:extLst>
          </p:cNvPr>
          <p:cNvGrpSpPr/>
          <p:nvPr/>
        </p:nvGrpSpPr>
        <p:grpSpPr>
          <a:xfrm>
            <a:off x="5577949" y="3095623"/>
            <a:ext cx="419100" cy="419100"/>
            <a:chOff x="6853238" y="3095625"/>
            <a:chExt cx="419100" cy="419100"/>
          </a:xfrm>
        </p:grpSpPr>
        <p:sp>
          <p:nvSpPr>
            <p:cNvPr id="95" name="Oval 8">
              <a:extLst>
                <a:ext uri="{FF2B5EF4-FFF2-40B4-BE49-F238E27FC236}">
                  <a16:creationId xmlns:a16="http://schemas.microsoft.com/office/drawing/2014/main" id="{588751C2-45C2-4D7B-848A-B89C4F00B846}"/>
                </a:ext>
              </a:extLst>
            </p:cNvPr>
            <p:cNvSpPr>
              <a:spLocks noChangeArrowheads="1"/>
            </p:cNvSpPr>
            <p:nvPr/>
          </p:nvSpPr>
          <p:spPr bwMode="auto">
            <a:xfrm>
              <a:off x="6853238" y="3095625"/>
              <a:ext cx="419100" cy="419100"/>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96" name="Rectangle 95">
              <a:extLst>
                <a:ext uri="{FF2B5EF4-FFF2-40B4-BE49-F238E27FC236}">
                  <a16:creationId xmlns:a16="http://schemas.microsoft.com/office/drawing/2014/main" id="{7D175714-9699-4DDB-822B-A1A57B96DADE}"/>
                </a:ext>
              </a:extLst>
            </p:cNvPr>
            <p:cNvSpPr/>
            <p:nvPr/>
          </p:nvSpPr>
          <p:spPr>
            <a:xfrm>
              <a:off x="6899799" y="3139530"/>
              <a:ext cx="184731" cy="307777"/>
            </a:xfrm>
            <a:prstGeom prst="rect">
              <a:avLst/>
            </a:prstGeom>
          </p:spPr>
          <p:txBody>
            <a:bodyPr wrap="none">
              <a:sp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400" b="0" i="0" u="none" strike="noStrike" kern="0" cap="none" spc="0" normalizeH="0" baseline="0" noProof="0" dirty="0">
                <a:ln>
                  <a:noFill/>
                </a:ln>
                <a:solidFill>
                  <a:prstClr val="white"/>
                </a:solidFill>
                <a:effectLst/>
                <a:uLnTx/>
                <a:uFillTx/>
                <a:latin typeface="FontAwesome" pitchFamily="2" charset="0"/>
              </a:endParaRPr>
            </a:p>
          </p:txBody>
        </p:sp>
      </p:grpSp>
      <p:grpSp>
        <p:nvGrpSpPr>
          <p:cNvPr id="97" name="Group 96">
            <a:extLst>
              <a:ext uri="{FF2B5EF4-FFF2-40B4-BE49-F238E27FC236}">
                <a16:creationId xmlns:a16="http://schemas.microsoft.com/office/drawing/2014/main" id="{113056A5-500A-45C3-977D-22046612392D}"/>
              </a:ext>
            </a:extLst>
          </p:cNvPr>
          <p:cNvGrpSpPr/>
          <p:nvPr/>
        </p:nvGrpSpPr>
        <p:grpSpPr>
          <a:xfrm>
            <a:off x="2856350" y="2636836"/>
            <a:ext cx="2120900" cy="2120900"/>
            <a:chOff x="4131639" y="2636838"/>
            <a:chExt cx="2120900" cy="2120900"/>
          </a:xfrm>
        </p:grpSpPr>
        <p:sp>
          <p:nvSpPr>
            <p:cNvPr id="98" name="Oval 17">
              <a:extLst>
                <a:ext uri="{FF2B5EF4-FFF2-40B4-BE49-F238E27FC236}">
                  <a16:creationId xmlns:a16="http://schemas.microsoft.com/office/drawing/2014/main" id="{9A8115A2-C84E-460A-A4E0-CE88405DE397}"/>
                </a:ext>
              </a:extLst>
            </p:cNvPr>
            <p:cNvSpPr>
              <a:spLocks noChangeArrowheads="1"/>
            </p:cNvSpPr>
            <p:nvPr/>
          </p:nvSpPr>
          <p:spPr bwMode="auto">
            <a:xfrm>
              <a:off x="4131639" y="2636838"/>
              <a:ext cx="2120900" cy="212090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99" name="TextBox 98">
              <a:extLst>
                <a:ext uri="{FF2B5EF4-FFF2-40B4-BE49-F238E27FC236}">
                  <a16:creationId xmlns:a16="http://schemas.microsoft.com/office/drawing/2014/main" id="{F0E18712-A8F7-41F8-9E45-4430E61D0565}"/>
                </a:ext>
              </a:extLst>
            </p:cNvPr>
            <p:cNvSpPr txBox="1"/>
            <p:nvPr/>
          </p:nvSpPr>
          <p:spPr>
            <a:xfrm>
              <a:off x="4788673" y="2899102"/>
              <a:ext cx="862737" cy="461665"/>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4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IDEA</a:t>
              </a:r>
            </a:p>
          </p:txBody>
        </p:sp>
        <p:sp>
          <p:nvSpPr>
            <p:cNvPr id="100" name="Rectangle 99">
              <a:extLst>
                <a:ext uri="{FF2B5EF4-FFF2-40B4-BE49-F238E27FC236}">
                  <a16:creationId xmlns:a16="http://schemas.microsoft.com/office/drawing/2014/main" id="{123A59E6-C732-40E3-A26A-19DADA53A346}"/>
                </a:ext>
              </a:extLst>
            </p:cNvPr>
            <p:cNvSpPr/>
            <p:nvPr/>
          </p:nvSpPr>
          <p:spPr>
            <a:xfrm>
              <a:off x="4307877" y="3368174"/>
              <a:ext cx="1843132" cy="1170833"/>
            </a:xfrm>
            <a:prstGeom prst="rect">
              <a:avLst/>
            </a:prstGeom>
          </p:spPr>
          <p:txBody>
            <a:bodyPr wrap="square">
              <a:spAutoFit/>
            </a:bodyP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The standard chunk of Lorem Ipsum used since the 1500s is reproduced.</a:t>
              </a:r>
            </a:p>
          </p:txBody>
        </p:sp>
      </p:grpSp>
      <p:grpSp>
        <p:nvGrpSpPr>
          <p:cNvPr id="101" name="Group 100">
            <a:extLst>
              <a:ext uri="{FF2B5EF4-FFF2-40B4-BE49-F238E27FC236}">
                <a16:creationId xmlns:a16="http://schemas.microsoft.com/office/drawing/2014/main" id="{C5C396D6-3BDE-454F-BF8E-929B8CB3DF4F}"/>
              </a:ext>
            </a:extLst>
          </p:cNvPr>
          <p:cNvGrpSpPr/>
          <p:nvPr/>
        </p:nvGrpSpPr>
        <p:grpSpPr>
          <a:xfrm>
            <a:off x="4894219" y="931130"/>
            <a:ext cx="2120900" cy="2120900"/>
            <a:chOff x="6169508" y="931132"/>
            <a:chExt cx="2120900" cy="2120900"/>
          </a:xfrm>
        </p:grpSpPr>
        <p:sp>
          <p:nvSpPr>
            <p:cNvPr id="102" name="Oval 17">
              <a:extLst>
                <a:ext uri="{FF2B5EF4-FFF2-40B4-BE49-F238E27FC236}">
                  <a16:creationId xmlns:a16="http://schemas.microsoft.com/office/drawing/2014/main" id="{7A51CEDB-5DA3-48A3-BBFF-F64BB7DBFB95}"/>
                </a:ext>
              </a:extLst>
            </p:cNvPr>
            <p:cNvSpPr>
              <a:spLocks noChangeArrowheads="1"/>
            </p:cNvSpPr>
            <p:nvPr/>
          </p:nvSpPr>
          <p:spPr bwMode="auto">
            <a:xfrm>
              <a:off x="6169508" y="931132"/>
              <a:ext cx="2120900" cy="2120900"/>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03" name="Rectangle 102">
              <a:extLst>
                <a:ext uri="{FF2B5EF4-FFF2-40B4-BE49-F238E27FC236}">
                  <a16:creationId xmlns:a16="http://schemas.microsoft.com/office/drawing/2014/main" id="{55131248-891E-4BE9-B947-C9F2CCB4FD8F}"/>
                </a:ext>
              </a:extLst>
            </p:cNvPr>
            <p:cNvSpPr/>
            <p:nvPr/>
          </p:nvSpPr>
          <p:spPr>
            <a:xfrm>
              <a:off x="6317464" y="1714229"/>
              <a:ext cx="1843132" cy="1170833"/>
            </a:xfrm>
            <a:prstGeom prst="rect">
              <a:avLst/>
            </a:prstGeom>
          </p:spPr>
          <p:txBody>
            <a:bodyPr wrap="square">
              <a:spAutoFit/>
            </a:bodyPr>
            <a:lstStyle/>
            <a:p>
              <a:pPr marL="0" marR="0" lvl="0" indent="0" algn="ctr" defTabSz="914400" eaLnBrk="1" fontAlgn="auto" latinLnBrk="0" hangingPunct="1">
                <a:lnSpc>
                  <a:spcPct val="15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The standard chunk of Lorem Ipsum used since the 1500s is reproduced.</a:t>
              </a:r>
            </a:p>
          </p:txBody>
        </p:sp>
        <p:sp>
          <p:nvSpPr>
            <p:cNvPr id="104" name="TextBox 103">
              <a:extLst>
                <a:ext uri="{FF2B5EF4-FFF2-40B4-BE49-F238E27FC236}">
                  <a16:creationId xmlns:a16="http://schemas.microsoft.com/office/drawing/2014/main" id="{EFB3EA9E-7F41-45EA-BD25-446F6066E7F9}"/>
                </a:ext>
              </a:extLst>
            </p:cNvPr>
            <p:cNvSpPr txBox="1"/>
            <p:nvPr/>
          </p:nvSpPr>
          <p:spPr>
            <a:xfrm>
              <a:off x="6554002" y="1338848"/>
              <a:ext cx="1336904" cy="400110"/>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20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CONCEPT</a:t>
              </a:r>
            </a:p>
          </p:txBody>
        </p:sp>
      </p:grpSp>
      <p:grpSp>
        <p:nvGrpSpPr>
          <p:cNvPr id="105" name="Group 104">
            <a:extLst>
              <a:ext uri="{FF2B5EF4-FFF2-40B4-BE49-F238E27FC236}">
                <a16:creationId xmlns:a16="http://schemas.microsoft.com/office/drawing/2014/main" id="{F9BBAF44-7DB4-4747-9FA1-82EF33E579FB}"/>
              </a:ext>
            </a:extLst>
          </p:cNvPr>
          <p:cNvGrpSpPr/>
          <p:nvPr/>
        </p:nvGrpSpPr>
        <p:grpSpPr>
          <a:xfrm>
            <a:off x="8599249" y="4625699"/>
            <a:ext cx="1847276" cy="1847276"/>
            <a:chOff x="9874538" y="4625701"/>
            <a:chExt cx="1847276" cy="1847276"/>
          </a:xfrm>
        </p:grpSpPr>
        <p:sp>
          <p:nvSpPr>
            <p:cNvPr id="106" name="Oval 16">
              <a:extLst>
                <a:ext uri="{FF2B5EF4-FFF2-40B4-BE49-F238E27FC236}">
                  <a16:creationId xmlns:a16="http://schemas.microsoft.com/office/drawing/2014/main" id="{FA8F6348-2532-4058-9D6E-AD33E58CB575}"/>
                </a:ext>
              </a:extLst>
            </p:cNvPr>
            <p:cNvSpPr>
              <a:spLocks noChangeArrowheads="1"/>
            </p:cNvSpPr>
            <p:nvPr/>
          </p:nvSpPr>
          <p:spPr bwMode="auto">
            <a:xfrm>
              <a:off x="9874538" y="4625701"/>
              <a:ext cx="1847276" cy="1847276"/>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07" name="TextBox 106">
              <a:extLst>
                <a:ext uri="{FF2B5EF4-FFF2-40B4-BE49-F238E27FC236}">
                  <a16:creationId xmlns:a16="http://schemas.microsoft.com/office/drawing/2014/main" id="{75293946-5419-438A-A428-BA47524BF4F5}"/>
                </a:ext>
              </a:extLst>
            </p:cNvPr>
            <p:cNvSpPr txBox="1"/>
            <p:nvPr/>
          </p:nvSpPr>
          <p:spPr>
            <a:xfrm>
              <a:off x="10287659" y="4976010"/>
              <a:ext cx="118968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CREATIVE</a:t>
              </a:r>
            </a:p>
          </p:txBody>
        </p:sp>
        <p:sp>
          <p:nvSpPr>
            <p:cNvPr id="108" name="Rectangle 107">
              <a:extLst>
                <a:ext uri="{FF2B5EF4-FFF2-40B4-BE49-F238E27FC236}">
                  <a16:creationId xmlns:a16="http://schemas.microsoft.com/office/drawing/2014/main" id="{7916F01C-819B-4493-A548-B4E33E5DBDEF}"/>
                </a:ext>
              </a:extLst>
            </p:cNvPr>
            <p:cNvSpPr/>
            <p:nvPr/>
          </p:nvSpPr>
          <p:spPr>
            <a:xfrm>
              <a:off x="10073302" y="5302497"/>
              <a:ext cx="1502979" cy="1015663"/>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2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The standard chunk of Lorem Ipsum used since the 1500s                   is reproduced.</a:t>
              </a:r>
            </a:p>
          </p:txBody>
        </p:sp>
      </p:grpSp>
      <p:grpSp>
        <p:nvGrpSpPr>
          <p:cNvPr id="109" name="Group 108">
            <a:extLst>
              <a:ext uri="{FF2B5EF4-FFF2-40B4-BE49-F238E27FC236}">
                <a16:creationId xmlns:a16="http://schemas.microsoft.com/office/drawing/2014/main" id="{B37199D1-2CE8-4FB5-B632-3A867D920A33}"/>
              </a:ext>
            </a:extLst>
          </p:cNvPr>
          <p:cNvGrpSpPr/>
          <p:nvPr/>
        </p:nvGrpSpPr>
        <p:grpSpPr>
          <a:xfrm>
            <a:off x="8368799" y="2353204"/>
            <a:ext cx="1578407" cy="1550937"/>
            <a:chOff x="9644088" y="2353206"/>
            <a:chExt cx="1578407" cy="1550937"/>
          </a:xfrm>
        </p:grpSpPr>
        <p:sp>
          <p:nvSpPr>
            <p:cNvPr id="110" name="Oval 14">
              <a:extLst>
                <a:ext uri="{FF2B5EF4-FFF2-40B4-BE49-F238E27FC236}">
                  <a16:creationId xmlns:a16="http://schemas.microsoft.com/office/drawing/2014/main" id="{5B168F8D-E953-43A8-B173-7C8EAC35C261}"/>
                </a:ext>
              </a:extLst>
            </p:cNvPr>
            <p:cNvSpPr>
              <a:spLocks noChangeArrowheads="1"/>
            </p:cNvSpPr>
            <p:nvPr/>
          </p:nvSpPr>
          <p:spPr bwMode="auto">
            <a:xfrm>
              <a:off x="9644088" y="2353206"/>
              <a:ext cx="1550937" cy="155093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prstClr val="black"/>
                </a:solidFill>
                <a:effectLst/>
                <a:uLnTx/>
                <a:uFillTx/>
                <a:latin typeface="Calibri" panose="020F0502020204030204"/>
              </a:endParaRPr>
            </a:p>
          </p:txBody>
        </p:sp>
        <p:sp>
          <p:nvSpPr>
            <p:cNvPr id="111" name="Rectangle 110">
              <a:extLst>
                <a:ext uri="{FF2B5EF4-FFF2-40B4-BE49-F238E27FC236}">
                  <a16:creationId xmlns:a16="http://schemas.microsoft.com/office/drawing/2014/main" id="{D8524A6A-995C-4B2D-99F0-472FD21C97A2}"/>
                </a:ext>
              </a:extLst>
            </p:cNvPr>
            <p:cNvSpPr/>
            <p:nvPr/>
          </p:nvSpPr>
          <p:spPr>
            <a:xfrm>
              <a:off x="9719516" y="2894906"/>
              <a:ext cx="1502979" cy="738664"/>
            </a:xfrm>
            <a:prstGeom prst="rect">
              <a:avLst/>
            </a:prstGeom>
          </p:spPr>
          <p:txBody>
            <a:bodyPr wrap="square">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05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The standard chunk of Lorem Ipsum used since the 1500s                   is reproduced.</a:t>
              </a:r>
            </a:p>
          </p:txBody>
        </p:sp>
        <p:sp>
          <p:nvSpPr>
            <p:cNvPr id="112" name="TextBox 111">
              <a:extLst>
                <a:ext uri="{FF2B5EF4-FFF2-40B4-BE49-F238E27FC236}">
                  <a16:creationId xmlns:a16="http://schemas.microsoft.com/office/drawing/2014/main" id="{439AB521-D101-415E-B2F1-D2FCB40D9553}"/>
                </a:ext>
              </a:extLst>
            </p:cNvPr>
            <p:cNvSpPr txBox="1"/>
            <p:nvPr/>
          </p:nvSpPr>
          <p:spPr>
            <a:xfrm>
              <a:off x="10022968" y="2623393"/>
              <a:ext cx="931665" cy="369332"/>
            </a:xfrm>
            <a:prstGeom prst="rect">
              <a:avLst/>
            </a:prstGeom>
            <a:noFill/>
          </p:spPr>
          <p:txBody>
            <a:bodyPr wrap="none" rtlCol="0">
              <a:spAutoFit/>
            </a:bodyPr>
            <a:lstStyle/>
            <a:p>
              <a:pPr marL="0" marR="0" lvl="0" indent="0" defTabSz="914400" eaLnBrk="1" fontAlgn="auto" latinLnBrk="0" hangingPunct="1">
                <a:lnSpc>
                  <a:spcPct val="100000"/>
                </a:lnSpc>
                <a:spcBef>
                  <a:spcPts val="0"/>
                </a:spcBef>
                <a:spcAft>
                  <a:spcPts val="0"/>
                </a:spcAft>
                <a:buClrTx/>
                <a:buSzTx/>
                <a:buFontTx/>
                <a:buNone/>
                <a:tabLst/>
                <a:defRPr/>
              </a:pPr>
              <a:r>
                <a:rPr kumimoji="0" lang="en-US" sz="1800" b="0" i="0" u="none" strike="noStrike" kern="0" cap="none" spc="0" normalizeH="0" baseline="0" noProof="0" dirty="0">
                  <a:ln>
                    <a:noFill/>
                  </a:ln>
                  <a:solidFill>
                    <a:prstClr val="white"/>
                  </a:solidFill>
                  <a:effectLst/>
                  <a:uLnTx/>
                  <a:uFillTx/>
                  <a:latin typeface="Open Sans" panose="020B0606030504020204" pitchFamily="34" charset="0"/>
                  <a:ea typeface="Open Sans" panose="020B0606030504020204" pitchFamily="34" charset="0"/>
                  <a:cs typeface="Open Sans" panose="020B0606030504020204" pitchFamily="34" charset="0"/>
                </a:rPr>
                <a:t>VISION</a:t>
              </a:r>
            </a:p>
          </p:txBody>
        </p:sp>
      </p:grpSp>
      <p:sp>
        <p:nvSpPr>
          <p:cNvPr id="113" name="TextBox 115">
            <a:extLst>
              <a:ext uri="{FF2B5EF4-FFF2-40B4-BE49-F238E27FC236}">
                <a16:creationId xmlns:a16="http://schemas.microsoft.com/office/drawing/2014/main" id="{074C8CA3-DCE0-4C5A-BEB3-6D8CA1BDF90E}"/>
              </a:ext>
            </a:extLst>
          </p:cNvPr>
          <p:cNvSpPr txBox="1"/>
          <p:nvPr/>
        </p:nvSpPr>
        <p:spPr>
          <a:xfrm>
            <a:off x="841642" y="4506200"/>
            <a:ext cx="1441420" cy="830997"/>
          </a:xfrm>
          <a:prstGeom prst="rect">
            <a:avLst/>
          </a:prstGeom>
          <a:noFill/>
        </p:spPr>
        <p:txBody>
          <a:bodyPr wrap="none" rtlCol="0">
            <a:spAutoFit/>
          </a:bodyPr>
          <a:lstStyle/>
          <a:p>
            <a:r>
              <a:rPr lang="en-US" sz="4800" b="1" dirty="0">
                <a:solidFill>
                  <a:schemeClr val="accent4"/>
                </a:solidFill>
                <a:latin typeface="Open Sans" panose="020B0606030504020204" pitchFamily="34" charset="0"/>
                <a:ea typeface="Open Sans" panose="020B0606030504020204" pitchFamily="34" charset="0"/>
                <a:cs typeface="Open Sans" panose="020B0606030504020204" pitchFamily="34" charset="0"/>
              </a:rPr>
              <a:t>83%</a:t>
            </a:r>
          </a:p>
        </p:txBody>
      </p:sp>
      <p:sp>
        <p:nvSpPr>
          <p:cNvPr id="114" name="TextBox 116">
            <a:extLst>
              <a:ext uri="{FF2B5EF4-FFF2-40B4-BE49-F238E27FC236}">
                <a16:creationId xmlns:a16="http://schemas.microsoft.com/office/drawing/2014/main" id="{33A6155A-689B-4C49-BB1C-7B2F4B87E0C6}"/>
              </a:ext>
            </a:extLst>
          </p:cNvPr>
          <p:cNvSpPr txBox="1"/>
          <p:nvPr/>
        </p:nvSpPr>
        <p:spPr>
          <a:xfrm>
            <a:off x="886634" y="5135223"/>
            <a:ext cx="2938818" cy="369332"/>
          </a:xfrm>
          <a:prstGeom prst="rect">
            <a:avLst/>
          </a:prstGeom>
          <a:noFill/>
        </p:spPr>
        <p:txBody>
          <a:bodyPr wrap="none" rtlCol="0">
            <a:spAutoFit/>
          </a:bodyPr>
          <a:lstStyle/>
          <a:p>
            <a:r>
              <a:rPr lang="en-US" b="1" dirty="0">
                <a:solidFill>
                  <a:srgbClr val="262626"/>
                </a:solidFill>
                <a:latin typeface="Open Sans" panose="020B0606030504020204" pitchFamily="34" charset="0"/>
                <a:ea typeface="Open Sans" panose="020B0606030504020204" pitchFamily="34" charset="0"/>
                <a:cs typeface="Open Sans" panose="020B0606030504020204" pitchFamily="34" charset="0"/>
              </a:rPr>
              <a:t>Sales form creative idea</a:t>
            </a:r>
          </a:p>
        </p:txBody>
      </p:sp>
      <p:sp>
        <p:nvSpPr>
          <p:cNvPr id="115" name="TextBox 117">
            <a:extLst>
              <a:ext uri="{FF2B5EF4-FFF2-40B4-BE49-F238E27FC236}">
                <a16:creationId xmlns:a16="http://schemas.microsoft.com/office/drawing/2014/main" id="{A414279E-ECCE-4499-B7E1-31B4AA64E32E}"/>
              </a:ext>
            </a:extLst>
          </p:cNvPr>
          <p:cNvSpPr txBox="1"/>
          <p:nvPr/>
        </p:nvSpPr>
        <p:spPr>
          <a:xfrm>
            <a:off x="880119" y="5536874"/>
            <a:ext cx="5259179" cy="646331"/>
          </a:xfrm>
          <a:prstGeom prst="rect">
            <a:avLst/>
          </a:prstGeom>
          <a:noFill/>
        </p:spPr>
        <p:txBody>
          <a:bodyPr wrap="square" rtlCol="0">
            <a:spAutoFit/>
          </a:bodyPr>
          <a:lstStyle/>
          <a:p>
            <a:pPr>
              <a:lnSpc>
                <a:spcPct val="150000"/>
              </a:lnSpc>
            </a:pPr>
            <a:r>
              <a:rPr lang="en-US" sz="1200" dirty="0">
                <a:solidFill>
                  <a:prstClr val="white">
                    <a:lumMod val="50000"/>
                  </a:prstClr>
                </a:solidFill>
                <a:latin typeface="Open Sans" panose="020B0606030504020204" pitchFamily="34" charset="0"/>
                <a:ea typeface="Open Sans" panose="020B0606030504020204" pitchFamily="34" charset="0"/>
                <a:cs typeface="Open Sans" panose="020B0606030504020204" pitchFamily="34" charset="0"/>
              </a:rPr>
              <a:t>Lorem Ipsum is simply dummy text of the printing and typesetting industry ever since the 1500s, when an unknown printer took a galley.</a:t>
            </a:r>
          </a:p>
        </p:txBody>
      </p:sp>
    </p:spTree>
    <p:extLst>
      <p:ext uri="{BB962C8B-B14F-4D97-AF65-F5344CB8AC3E}">
        <p14:creationId xmlns:p14="http://schemas.microsoft.com/office/powerpoint/2010/main" val="4231365078"/>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afterEffect">
                                  <p:stCondLst>
                                    <p:cond delay="0"/>
                                  </p:stCondLst>
                                  <p:childTnLst>
                                    <p:set>
                                      <p:cBhvr>
                                        <p:cTn id="6" dur="1" fill="hold">
                                          <p:stCondLst>
                                            <p:cond delay="0"/>
                                          </p:stCondLst>
                                        </p:cTn>
                                        <p:tgtEl>
                                          <p:spTgt spid="37"/>
                                        </p:tgtEl>
                                        <p:attrNameLst>
                                          <p:attrName>style.visibility</p:attrName>
                                        </p:attrNameLst>
                                      </p:cBhvr>
                                      <p:to>
                                        <p:strVal val="visible"/>
                                      </p:to>
                                    </p:set>
                                    <p:animEffect transition="in" filter="wipe(down)">
                                      <p:cBhvr>
                                        <p:cTn id="7" dur="500"/>
                                        <p:tgtEl>
                                          <p:spTgt spid="37"/>
                                        </p:tgtEl>
                                      </p:cBhvr>
                                    </p:animEffect>
                                  </p:childTnLst>
                                </p:cTn>
                              </p:par>
                            </p:childTnLst>
                          </p:cTn>
                        </p:par>
                        <p:par>
                          <p:cTn id="8" fill="hold">
                            <p:stCondLst>
                              <p:cond delay="500"/>
                            </p:stCondLst>
                            <p:childTnLst>
                              <p:par>
                                <p:cTn id="9" presetID="2" presetClass="entr" presetSubtype="4" fill="hold" nodeType="afterEffect">
                                  <p:stCondLst>
                                    <p:cond delay="0"/>
                                  </p:stCondLst>
                                  <p:childTnLst>
                                    <p:set>
                                      <p:cBhvr>
                                        <p:cTn id="10" dur="1" fill="hold">
                                          <p:stCondLst>
                                            <p:cond delay="0"/>
                                          </p:stCondLst>
                                        </p:cTn>
                                        <p:tgtEl>
                                          <p:spTgt spid="54"/>
                                        </p:tgtEl>
                                        <p:attrNameLst>
                                          <p:attrName>style.visibility</p:attrName>
                                        </p:attrNameLst>
                                      </p:cBhvr>
                                      <p:to>
                                        <p:strVal val="visible"/>
                                      </p:to>
                                    </p:set>
                                    <p:anim calcmode="lin" valueType="num">
                                      <p:cBhvr additive="base">
                                        <p:cTn id="11" dur="500" fill="hold"/>
                                        <p:tgtEl>
                                          <p:spTgt spid="54"/>
                                        </p:tgtEl>
                                        <p:attrNameLst>
                                          <p:attrName>ppt_x</p:attrName>
                                        </p:attrNameLst>
                                      </p:cBhvr>
                                      <p:tavLst>
                                        <p:tav tm="0">
                                          <p:val>
                                            <p:strVal val="#ppt_x"/>
                                          </p:val>
                                        </p:tav>
                                        <p:tav tm="100000">
                                          <p:val>
                                            <p:strVal val="#ppt_x"/>
                                          </p:val>
                                        </p:tav>
                                      </p:tavLst>
                                    </p:anim>
                                    <p:anim calcmode="lin" valueType="num">
                                      <p:cBhvr additive="base">
                                        <p:cTn id="12" dur="500" fill="hold"/>
                                        <p:tgtEl>
                                          <p:spTgt spid="54"/>
                                        </p:tgtEl>
                                        <p:attrNameLst>
                                          <p:attrName>ppt_y</p:attrName>
                                        </p:attrNameLst>
                                      </p:cBhvr>
                                      <p:tavLst>
                                        <p:tav tm="0">
                                          <p:val>
                                            <p:strVal val="1+#ppt_h/2"/>
                                          </p:val>
                                        </p:tav>
                                        <p:tav tm="100000">
                                          <p:val>
                                            <p:strVal val="#ppt_y"/>
                                          </p:val>
                                        </p:tav>
                                      </p:tavLst>
                                    </p:anim>
                                  </p:childTnLst>
                                </p:cTn>
                              </p:par>
                            </p:childTnLst>
                          </p:cTn>
                        </p:par>
                        <p:par>
                          <p:cTn id="13" fill="hold">
                            <p:stCondLst>
                              <p:cond delay="1000"/>
                            </p:stCondLst>
                            <p:childTnLst>
                              <p:par>
                                <p:cTn id="14" presetID="2" presetClass="entr" presetSubtype="4" fill="hold" nodeType="afterEffect">
                                  <p:stCondLst>
                                    <p:cond delay="0"/>
                                  </p:stCondLst>
                                  <p:childTnLst>
                                    <p:set>
                                      <p:cBhvr>
                                        <p:cTn id="15" dur="1" fill="hold">
                                          <p:stCondLst>
                                            <p:cond delay="0"/>
                                          </p:stCondLst>
                                        </p:cTn>
                                        <p:tgtEl>
                                          <p:spTgt spid="97"/>
                                        </p:tgtEl>
                                        <p:attrNameLst>
                                          <p:attrName>style.visibility</p:attrName>
                                        </p:attrNameLst>
                                      </p:cBhvr>
                                      <p:to>
                                        <p:strVal val="visible"/>
                                      </p:to>
                                    </p:set>
                                    <p:anim calcmode="lin" valueType="num">
                                      <p:cBhvr additive="base">
                                        <p:cTn id="16" dur="500" fill="hold"/>
                                        <p:tgtEl>
                                          <p:spTgt spid="97"/>
                                        </p:tgtEl>
                                        <p:attrNameLst>
                                          <p:attrName>ppt_x</p:attrName>
                                        </p:attrNameLst>
                                      </p:cBhvr>
                                      <p:tavLst>
                                        <p:tav tm="0">
                                          <p:val>
                                            <p:strVal val="#ppt_x"/>
                                          </p:val>
                                        </p:tav>
                                        <p:tav tm="100000">
                                          <p:val>
                                            <p:strVal val="#ppt_x"/>
                                          </p:val>
                                        </p:tav>
                                      </p:tavLst>
                                    </p:anim>
                                    <p:anim calcmode="lin" valueType="num">
                                      <p:cBhvr additive="base">
                                        <p:cTn id="17" dur="500" fill="hold"/>
                                        <p:tgtEl>
                                          <p:spTgt spid="97"/>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4" fill="hold" nodeType="afterEffect">
                                  <p:stCondLst>
                                    <p:cond delay="0"/>
                                  </p:stCondLst>
                                  <p:childTnLst>
                                    <p:set>
                                      <p:cBhvr>
                                        <p:cTn id="20" dur="1" fill="hold">
                                          <p:stCondLst>
                                            <p:cond delay="0"/>
                                          </p:stCondLst>
                                        </p:cTn>
                                        <p:tgtEl>
                                          <p:spTgt spid="101"/>
                                        </p:tgtEl>
                                        <p:attrNameLst>
                                          <p:attrName>style.visibility</p:attrName>
                                        </p:attrNameLst>
                                      </p:cBhvr>
                                      <p:to>
                                        <p:strVal val="visible"/>
                                      </p:to>
                                    </p:set>
                                    <p:anim calcmode="lin" valueType="num">
                                      <p:cBhvr additive="base">
                                        <p:cTn id="21" dur="500" fill="hold"/>
                                        <p:tgtEl>
                                          <p:spTgt spid="101"/>
                                        </p:tgtEl>
                                        <p:attrNameLst>
                                          <p:attrName>ppt_x</p:attrName>
                                        </p:attrNameLst>
                                      </p:cBhvr>
                                      <p:tavLst>
                                        <p:tav tm="0">
                                          <p:val>
                                            <p:strVal val="#ppt_x"/>
                                          </p:val>
                                        </p:tav>
                                        <p:tav tm="100000">
                                          <p:val>
                                            <p:strVal val="#ppt_x"/>
                                          </p:val>
                                        </p:tav>
                                      </p:tavLst>
                                    </p:anim>
                                    <p:anim calcmode="lin" valueType="num">
                                      <p:cBhvr additive="base">
                                        <p:cTn id="22" dur="500" fill="hold"/>
                                        <p:tgtEl>
                                          <p:spTgt spid="101"/>
                                        </p:tgtEl>
                                        <p:attrNameLst>
                                          <p:attrName>ppt_y</p:attrName>
                                        </p:attrNameLst>
                                      </p:cBhvr>
                                      <p:tavLst>
                                        <p:tav tm="0">
                                          <p:val>
                                            <p:strVal val="1+#ppt_h/2"/>
                                          </p:val>
                                        </p:tav>
                                        <p:tav tm="100000">
                                          <p:val>
                                            <p:strVal val="#ppt_y"/>
                                          </p:val>
                                        </p:tav>
                                      </p:tavLst>
                                    </p:anim>
                                  </p:childTnLst>
                                </p:cTn>
                              </p:par>
                            </p:childTnLst>
                          </p:cTn>
                        </p:par>
                        <p:par>
                          <p:cTn id="23" fill="hold">
                            <p:stCondLst>
                              <p:cond delay="2000"/>
                            </p:stCondLst>
                            <p:childTnLst>
                              <p:par>
                                <p:cTn id="24" presetID="2" presetClass="entr" presetSubtype="4" fill="hold" nodeType="afterEffect">
                                  <p:stCondLst>
                                    <p:cond delay="0"/>
                                  </p:stCondLst>
                                  <p:childTnLst>
                                    <p:set>
                                      <p:cBhvr>
                                        <p:cTn id="25" dur="1" fill="hold">
                                          <p:stCondLst>
                                            <p:cond delay="0"/>
                                          </p:stCondLst>
                                        </p:cTn>
                                        <p:tgtEl>
                                          <p:spTgt spid="109"/>
                                        </p:tgtEl>
                                        <p:attrNameLst>
                                          <p:attrName>style.visibility</p:attrName>
                                        </p:attrNameLst>
                                      </p:cBhvr>
                                      <p:to>
                                        <p:strVal val="visible"/>
                                      </p:to>
                                    </p:set>
                                    <p:anim calcmode="lin" valueType="num">
                                      <p:cBhvr additive="base">
                                        <p:cTn id="26" dur="500" fill="hold"/>
                                        <p:tgtEl>
                                          <p:spTgt spid="109"/>
                                        </p:tgtEl>
                                        <p:attrNameLst>
                                          <p:attrName>ppt_x</p:attrName>
                                        </p:attrNameLst>
                                      </p:cBhvr>
                                      <p:tavLst>
                                        <p:tav tm="0">
                                          <p:val>
                                            <p:strVal val="#ppt_x"/>
                                          </p:val>
                                        </p:tav>
                                        <p:tav tm="100000">
                                          <p:val>
                                            <p:strVal val="#ppt_x"/>
                                          </p:val>
                                        </p:tav>
                                      </p:tavLst>
                                    </p:anim>
                                    <p:anim calcmode="lin" valueType="num">
                                      <p:cBhvr additive="base">
                                        <p:cTn id="27" dur="500" fill="hold"/>
                                        <p:tgtEl>
                                          <p:spTgt spid="109"/>
                                        </p:tgtEl>
                                        <p:attrNameLst>
                                          <p:attrName>ppt_y</p:attrName>
                                        </p:attrNameLst>
                                      </p:cBhvr>
                                      <p:tavLst>
                                        <p:tav tm="0">
                                          <p:val>
                                            <p:strVal val="1+#ppt_h/2"/>
                                          </p:val>
                                        </p:tav>
                                        <p:tav tm="100000">
                                          <p:val>
                                            <p:strVal val="#ppt_y"/>
                                          </p:val>
                                        </p:tav>
                                      </p:tavLst>
                                    </p:anim>
                                  </p:childTnLst>
                                </p:cTn>
                              </p:par>
                            </p:childTnLst>
                          </p:cTn>
                        </p:par>
                        <p:par>
                          <p:cTn id="28" fill="hold">
                            <p:stCondLst>
                              <p:cond delay="2500"/>
                            </p:stCondLst>
                            <p:childTnLst>
                              <p:par>
                                <p:cTn id="29" presetID="2" presetClass="entr" presetSubtype="4" fill="hold" nodeType="afterEffect">
                                  <p:stCondLst>
                                    <p:cond delay="0"/>
                                  </p:stCondLst>
                                  <p:childTnLst>
                                    <p:set>
                                      <p:cBhvr>
                                        <p:cTn id="30" dur="1" fill="hold">
                                          <p:stCondLst>
                                            <p:cond delay="0"/>
                                          </p:stCondLst>
                                        </p:cTn>
                                        <p:tgtEl>
                                          <p:spTgt spid="105"/>
                                        </p:tgtEl>
                                        <p:attrNameLst>
                                          <p:attrName>style.visibility</p:attrName>
                                        </p:attrNameLst>
                                      </p:cBhvr>
                                      <p:to>
                                        <p:strVal val="visible"/>
                                      </p:to>
                                    </p:set>
                                    <p:anim calcmode="lin" valueType="num">
                                      <p:cBhvr additive="base">
                                        <p:cTn id="31" dur="500" fill="hold"/>
                                        <p:tgtEl>
                                          <p:spTgt spid="105"/>
                                        </p:tgtEl>
                                        <p:attrNameLst>
                                          <p:attrName>ppt_x</p:attrName>
                                        </p:attrNameLst>
                                      </p:cBhvr>
                                      <p:tavLst>
                                        <p:tav tm="0">
                                          <p:val>
                                            <p:strVal val="#ppt_x"/>
                                          </p:val>
                                        </p:tav>
                                        <p:tav tm="100000">
                                          <p:val>
                                            <p:strVal val="#ppt_x"/>
                                          </p:val>
                                        </p:tav>
                                      </p:tavLst>
                                    </p:anim>
                                    <p:anim calcmode="lin" valueType="num">
                                      <p:cBhvr additive="base">
                                        <p:cTn id="32" dur="500" fill="hold"/>
                                        <p:tgtEl>
                                          <p:spTgt spid="105"/>
                                        </p:tgtEl>
                                        <p:attrNameLst>
                                          <p:attrName>ppt_y</p:attrName>
                                        </p:attrNameLst>
                                      </p:cBhvr>
                                      <p:tavLst>
                                        <p:tav tm="0">
                                          <p:val>
                                            <p:strVal val="1+#ppt_h/2"/>
                                          </p:val>
                                        </p:tav>
                                        <p:tav tm="100000">
                                          <p:val>
                                            <p:strVal val="#ppt_y"/>
                                          </p:val>
                                        </p:tav>
                                      </p:tavLst>
                                    </p:anim>
                                  </p:childTnLst>
                                </p:cTn>
                              </p:par>
                            </p:childTnLst>
                          </p:cTn>
                        </p:par>
                        <p:par>
                          <p:cTn id="33" fill="hold">
                            <p:stCondLst>
                              <p:cond delay="3000"/>
                            </p:stCondLst>
                            <p:childTnLst>
                              <p:par>
                                <p:cTn id="34" presetID="2" presetClass="entr" presetSubtype="4" fill="hold" nodeType="afterEffect">
                                  <p:stCondLst>
                                    <p:cond delay="0"/>
                                  </p:stCondLst>
                                  <p:childTnLst>
                                    <p:set>
                                      <p:cBhvr>
                                        <p:cTn id="35" dur="1" fill="hold">
                                          <p:stCondLst>
                                            <p:cond delay="0"/>
                                          </p:stCondLst>
                                        </p:cTn>
                                        <p:tgtEl>
                                          <p:spTgt spid="60"/>
                                        </p:tgtEl>
                                        <p:attrNameLst>
                                          <p:attrName>style.visibility</p:attrName>
                                        </p:attrNameLst>
                                      </p:cBhvr>
                                      <p:to>
                                        <p:strVal val="visible"/>
                                      </p:to>
                                    </p:set>
                                    <p:anim calcmode="lin" valueType="num">
                                      <p:cBhvr additive="base">
                                        <p:cTn id="36" dur="500" fill="hold"/>
                                        <p:tgtEl>
                                          <p:spTgt spid="60"/>
                                        </p:tgtEl>
                                        <p:attrNameLst>
                                          <p:attrName>ppt_x</p:attrName>
                                        </p:attrNameLst>
                                      </p:cBhvr>
                                      <p:tavLst>
                                        <p:tav tm="0">
                                          <p:val>
                                            <p:strVal val="#ppt_x"/>
                                          </p:val>
                                        </p:tav>
                                        <p:tav tm="100000">
                                          <p:val>
                                            <p:strVal val="#ppt_x"/>
                                          </p:val>
                                        </p:tav>
                                      </p:tavLst>
                                    </p:anim>
                                    <p:anim calcmode="lin" valueType="num">
                                      <p:cBhvr additive="base">
                                        <p:cTn id="37" dur="500" fill="hold"/>
                                        <p:tgtEl>
                                          <p:spTgt spid="60"/>
                                        </p:tgtEl>
                                        <p:attrNameLst>
                                          <p:attrName>ppt_y</p:attrName>
                                        </p:attrNameLst>
                                      </p:cBhvr>
                                      <p:tavLst>
                                        <p:tav tm="0">
                                          <p:val>
                                            <p:strVal val="1+#ppt_h/2"/>
                                          </p:val>
                                        </p:tav>
                                        <p:tav tm="100000">
                                          <p:val>
                                            <p:strVal val="#ppt_y"/>
                                          </p:val>
                                        </p:tav>
                                      </p:tavLst>
                                    </p:anim>
                                  </p:childTnLst>
                                </p:cTn>
                              </p:par>
                            </p:childTnLst>
                          </p:cTn>
                        </p:par>
                        <p:par>
                          <p:cTn id="38" fill="hold">
                            <p:stCondLst>
                              <p:cond delay="3500"/>
                            </p:stCondLst>
                            <p:childTnLst>
                              <p:par>
                                <p:cTn id="39" presetID="2" presetClass="entr" presetSubtype="4" fill="hold" grpId="0" nodeType="afterEffect">
                                  <p:stCondLst>
                                    <p:cond delay="0"/>
                                  </p:stCondLst>
                                  <p:childTnLst>
                                    <p:set>
                                      <p:cBhvr>
                                        <p:cTn id="40" dur="1" fill="hold">
                                          <p:stCondLst>
                                            <p:cond delay="0"/>
                                          </p:stCondLst>
                                        </p:cTn>
                                        <p:tgtEl>
                                          <p:spTgt spid="39"/>
                                        </p:tgtEl>
                                        <p:attrNameLst>
                                          <p:attrName>style.visibility</p:attrName>
                                        </p:attrNameLst>
                                      </p:cBhvr>
                                      <p:to>
                                        <p:strVal val="visible"/>
                                      </p:to>
                                    </p:set>
                                    <p:anim calcmode="lin" valueType="num">
                                      <p:cBhvr additive="base">
                                        <p:cTn id="41" dur="500" fill="hold"/>
                                        <p:tgtEl>
                                          <p:spTgt spid="39"/>
                                        </p:tgtEl>
                                        <p:attrNameLst>
                                          <p:attrName>ppt_x</p:attrName>
                                        </p:attrNameLst>
                                      </p:cBhvr>
                                      <p:tavLst>
                                        <p:tav tm="0">
                                          <p:val>
                                            <p:strVal val="#ppt_x"/>
                                          </p:val>
                                        </p:tav>
                                        <p:tav tm="100000">
                                          <p:val>
                                            <p:strVal val="#ppt_x"/>
                                          </p:val>
                                        </p:tav>
                                      </p:tavLst>
                                    </p:anim>
                                    <p:anim calcmode="lin" valueType="num">
                                      <p:cBhvr additive="base">
                                        <p:cTn id="42" dur="500" fill="hold"/>
                                        <p:tgtEl>
                                          <p:spTgt spid="39"/>
                                        </p:tgtEl>
                                        <p:attrNameLst>
                                          <p:attrName>ppt_y</p:attrName>
                                        </p:attrNameLst>
                                      </p:cBhvr>
                                      <p:tavLst>
                                        <p:tav tm="0">
                                          <p:val>
                                            <p:strVal val="1+#ppt_h/2"/>
                                          </p:val>
                                        </p:tav>
                                        <p:tav tm="100000">
                                          <p:val>
                                            <p:strVal val="#ppt_y"/>
                                          </p:val>
                                        </p:tav>
                                      </p:tavLst>
                                    </p:anim>
                                  </p:childTnLst>
                                </p:cTn>
                              </p:par>
                            </p:childTnLst>
                          </p:cTn>
                        </p:par>
                        <p:par>
                          <p:cTn id="43" fill="hold">
                            <p:stCondLst>
                              <p:cond delay="4000"/>
                            </p:stCondLst>
                            <p:childTnLst>
                              <p:par>
                                <p:cTn id="44" presetID="2" presetClass="entr" presetSubtype="4" fill="hold" grpId="0" nodeType="after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additive="base">
                                        <p:cTn id="46" dur="500" fill="hold"/>
                                        <p:tgtEl>
                                          <p:spTgt spid="38"/>
                                        </p:tgtEl>
                                        <p:attrNameLst>
                                          <p:attrName>ppt_x</p:attrName>
                                        </p:attrNameLst>
                                      </p:cBhvr>
                                      <p:tavLst>
                                        <p:tav tm="0">
                                          <p:val>
                                            <p:strVal val="#ppt_x"/>
                                          </p:val>
                                        </p:tav>
                                        <p:tav tm="100000">
                                          <p:val>
                                            <p:strVal val="#ppt_x"/>
                                          </p:val>
                                        </p:tav>
                                      </p:tavLst>
                                    </p:anim>
                                    <p:anim calcmode="lin" valueType="num">
                                      <p:cBhvr additive="base">
                                        <p:cTn id="47" dur="500" fill="hold"/>
                                        <p:tgtEl>
                                          <p:spTgt spid="38"/>
                                        </p:tgtEl>
                                        <p:attrNameLst>
                                          <p:attrName>ppt_y</p:attrName>
                                        </p:attrNameLst>
                                      </p:cBhvr>
                                      <p:tavLst>
                                        <p:tav tm="0">
                                          <p:val>
                                            <p:strVal val="1+#ppt_h/2"/>
                                          </p:val>
                                        </p:tav>
                                        <p:tav tm="100000">
                                          <p:val>
                                            <p:strVal val="#ppt_y"/>
                                          </p:val>
                                        </p:tav>
                                      </p:tavLst>
                                    </p:anim>
                                  </p:childTnLst>
                                </p:cTn>
                              </p:par>
                            </p:childTnLst>
                          </p:cTn>
                        </p:par>
                        <p:par>
                          <p:cTn id="48" fill="hold">
                            <p:stCondLst>
                              <p:cond delay="4500"/>
                            </p:stCondLst>
                            <p:childTnLst>
                              <p:par>
                                <p:cTn id="49" presetID="2" presetClass="entr" presetSubtype="4" fill="hold" grpId="0" nodeType="after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 fill="hold"/>
                                        <p:tgtEl>
                                          <p:spTgt spid="40"/>
                                        </p:tgtEl>
                                        <p:attrNameLst>
                                          <p:attrName>ppt_x</p:attrName>
                                        </p:attrNameLst>
                                      </p:cBhvr>
                                      <p:tavLst>
                                        <p:tav tm="0">
                                          <p:val>
                                            <p:strVal val="#ppt_x"/>
                                          </p:val>
                                        </p:tav>
                                        <p:tav tm="100000">
                                          <p:val>
                                            <p:strVal val="#ppt_x"/>
                                          </p:val>
                                        </p:tav>
                                      </p:tavLst>
                                    </p:anim>
                                    <p:anim calcmode="lin" valueType="num">
                                      <p:cBhvr additive="base">
                                        <p:cTn id="52" dur="500" fill="hold"/>
                                        <p:tgtEl>
                                          <p:spTgt spid="40"/>
                                        </p:tgtEl>
                                        <p:attrNameLst>
                                          <p:attrName>ppt_y</p:attrName>
                                        </p:attrNameLst>
                                      </p:cBhvr>
                                      <p:tavLst>
                                        <p:tav tm="0">
                                          <p:val>
                                            <p:strVal val="1+#ppt_h/2"/>
                                          </p:val>
                                        </p:tav>
                                        <p:tav tm="100000">
                                          <p:val>
                                            <p:strVal val="#ppt_y"/>
                                          </p:val>
                                        </p:tav>
                                      </p:tavLst>
                                    </p:anim>
                                  </p:childTnLst>
                                </p:cTn>
                              </p:par>
                            </p:childTnLst>
                          </p:cTn>
                        </p:par>
                        <p:par>
                          <p:cTn id="53" fill="hold">
                            <p:stCondLst>
                              <p:cond delay="5000"/>
                            </p:stCondLst>
                            <p:childTnLst>
                              <p:par>
                                <p:cTn id="54" presetID="2" presetClass="entr" presetSubtype="4" fill="hold" nodeType="afterEffect">
                                  <p:stCondLst>
                                    <p:cond delay="0"/>
                                  </p:stCondLst>
                                  <p:childTnLst>
                                    <p:set>
                                      <p:cBhvr>
                                        <p:cTn id="55" dur="1" fill="hold">
                                          <p:stCondLst>
                                            <p:cond delay="0"/>
                                          </p:stCondLst>
                                        </p:cTn>
                                        <p:tgtEl>
                                          <p:spTgt spid="42"/>
                                        </p:tgtEl>
                                        <p:attrNameLst>
                                          <p:attrName>style.visibility</p:attrName>
                                        </p:attrNameLst>
                                      </p:cBhvr>
                                      <p:to>
                                        <p:strVal val="visible"/>
                                      </p:to>
                                    </p:set>
                                    <p:anim calcmode="lin" valueType="num">
                                      <p:cBhvr additive="base">
                                        <p:cTn id="56" dur="500" fill="hold"/>
                                        <p:tgtEl>
                                          <p:spTgt spid="42"/>
                                        </p:tgtEl>
                                        <p:attrNameLst>
                                          <p:attrName>ppt_x</p:attrName>
                                        </p:attrNameLst>
                                      </p:cBhvr>
                                      <p:tavLst>
                                        <p:tav tm="0">
                                          <p:val>
                                            <p:strVal val="#ppt_x"/>
                                          </p:val>
                                        </p:tav>
                                        <p:tav tm="100000">
                                          <p:val>
                                            <p:strVal val="#ppt_x"/>
                                          </p:val>
                                        </p:tav>
                                      </p:tavLst>
                                    </p:anim>
                                    <p:anim calcmode="lin" valueType="num">
                                      <p:cBhvr additive="base">
                                        <p:cTn id="57" dur="500" fill="hold"/>
                                        <p:tgtEl>
                                          <p:spTgt spid="42"/>
                                        </p:tgtEl>
                                        <p:attrNameLst>
                                          <p:attrName>ppt_y</p:attrName>
                                        </p:attrNameLst>
                                      </p:cBhvr>
                                      <p:tavLst>
                                        <p:tav tm="0">
                                          <p:val>
                                            <p:strVal val="1+#ppt_h/2"/>
                                          </p:val>
                                        </p:tav>
                                        <p:tav tm="100000">
                                          <p:val>
                                            <p:strVal val="#ppt_y"/>
                                          </p:val>
                                        </p:tav>
                                      </p:tavLst>
                                    </p:anim>
                                  </p:childTnLst>
                                </p:cTn>
                              </p:par>
                            </p:childTnLst>
                          </p:cTn>
                        </p:par>
                        <p:par>
                          <p:cTn id="58" fill="hold">
                            <p:stCondLst>
                              <p:cond delay="5500"/>
                            </p:stCondLst>
                            <p:childTnLst>
                              <p:par>
                                <p:cTn id="59" presetID="2" presetClass="entr" presetSubtype="4" fill="hold" nodeType="afterEffect">
                                  <p:stCondLst>
                                    <p:cond delay="0"/>
                                  </p:stCondLst>
                                  <p:childTnLst>
                                    <p:set>
                                      <p:cBhvr>
                                        <p:cTn id="60" dur="1" fill="hold">
                                          <p:stCondLst>
                                            <p:cond delay="0"/>
                                          </p:stCondLst>
                                        </p:cTn>
                                        <p:tgtEl>
                                          <p:spTgt spid="94"/>
                                        </p:tgtEl>
                                        <p:attrNameLst>
                                          <p:attrName>style.visibility</p:attrName>
                                        </p:attrNameLst>
                                      </p:cBhvr>
                                      <p:to>
                                        <p:strVal val="visible"/>
                                      </p:to>
                                    </p:set>
                                    <p:anim calcmode="lin" valueType="num">
                                      <p:cBhvr additive="base">
                                        <p:cTn id="61" dur="500" fill="hold"/>
                                        <p:tgtEl>
                                          <p:spTgt spid="94"/>
                                        </p:tgtEl>
                                        <p:attrNameLst>
                                          <p:attrName>ppt_x</p:attrName>
                                        </p:attrNameLst>
                                      </p:cBhvr>
                                      <p:tavLst>
                                        <p:tav tm="0">
                                          <p:val>
                                            <p:strVal val="#ppt_x"/>
                                          </p:val>
                                        </p:tav>
                                        <p:tav tm="100000">
                                          <p:val>
                                            <p:strVal val="#ppt_x"/>
                                          </p:val>
                                        </p:tav>
                                      </p:tavLst>
                                    </p:anim>
                                    <p:anim calcmode="lin" valueType="num">
                                      <p:cBhvr additive="base">
                                        <p:cTn id="62" dur="500" fill="hold"/>
                                        <p:tgtEl>
                                          <p:spTgt spid="94"/>
                                        </p:tgtEl>
                                        <p:attrNameLst>
                                          <p:attrName>ppt_y</p:attrName>
                                        </p:attrNameLst>
                                      </p:cBhvr>
                                      <p:tavLst>
                                        <p:tav tm="0">
                                          <p:val>
                                            <p:strVal val="1+#ppt_h/2"/>
                                          </p:val>
                                        </p:tav>
                                        <p:tav tm="100000">
                                          <p:val>
                                            <p:strVal val="#ppt_y"/>
                                          </p:val>
                                        </p:tav>
                                      </p:tavLst>
                                    </p:anim>
                                  </p:childTnLst>
                                </p:cTn>
                              </p:par>
                            </p:childTnLst>
                          </p:cTn>
                        </p:par>
                        <p:par>
                          <p:cTn id="63" fill="hold">
                            <p:stCondLst>
                              <p:cond delay="6000"/>
                            </p:stCondLst>
                            <p:childTnLst>
                              <p:par>
                                <p:cTn id="64" presetID="2" presetClass="entr" presetSubtype="4" fill="hold" nodeType="afterEffect">
                                  <p:stCondLst>
                                    <p:cond delay="0"/>
                                  </p:stCondLst>
                                  <p:childTnLst>
                                    <p:set>
                                      <p:cBhvr>
                                        <p:cTn id="65" dur="1" fill="hold">
                                          <p:stCondLst>
                                            <p:cond delay="0"/>
                                          </p:stCondLst>
                                        </p:cTn>
                                        <p:tgtEl>
                                          <p:spTgt spid="45"/>
                                        </p:tgtEl>
                                        <p:attrNameLst>
                                          <p:attrName>style.visibility</p:attrName>
                                        </p:attrNameLst>
                                      </p:cBhvr>
                                      <p:to>
                                        <p:strVal val="visible"/>
                                      </p:to>
                                    </p:set>
                                    <p:anim calcmode="lin" valueType="num">
                                      <p:cBhvr additive="base">
                                        <p:cTn id="66" dur="500" fill="hold"/>
                                        <p:tgtEl>
                                          <p:spTgt spid="45"/>
                                        </p:tgtEl>
                                        <p:attrNameLst>
                                          <p:attrName>ppt_x</p:attrName>
                                        </p:attrNameLst>
                                      </p:cBhvr>
                                      <p:tavLst>
                                        <p:tav tm="0">
                                          <p:val>
                                            <p:strVal val="#ppt_x"/>
                                          </p:val>
                                        </p:tav>
                                        <p:tav tm="100000">
                                          <p:val>
                                            <p:strVal val="#ppt_x"/>
                                          </p:val>
                                        </p:tav>
                                      </p:tavLst>
                                    </p:anim>
                                    <p:anim calcmode="lin" valueType="num">
                                      <p:cBhvr additive="base">
                                        <p:cTn id="67" dur="500" fill="hold"/>
                                        <p:tgtEl>
                                          <p:spTgt spid="45"/>
                                        </p:tgtEl>
                                        <p:attrNameLst>
                                          <p:attrName>ppt_y</p:attrName>
                                        </p:attrNameLst>
                                      </p:cBhvr>
                                      <p:tavLst>
                                        <p:tav tm="0">
                                          <p:val>
                                            <p:strVal val="1+#ppt_h/2"/>
                                          </p:val>
                                        </p:tav>
                                        <p:tav tm="100000">
                                          <p:val>
                                            <p:strVal val="#ppt_y"/>
                                          </p:val>
                                        </p:tav>
                                      </p:tavLst>
                                    </p:anim>
                                  </p:childTnLst>
                                </p:cTn>
                              </p:par>
                            </p:childTnLst>
                          </p:cTn>
                        </p:par>
                        <p:par>
                          <p:cTn id="68" fill="hold">
                            <p:stCondLst>
                              <p:cond delay="6500"/>
                            </p:stCondLst>
                            <p:childTnLst>
                              <p:par>
                                <p:cTn id="69" presetID="2" presetClass="entr" presetSubtype="4" fill="hold" nodeType="afterEffect">
                                  <p:stCondLst>
                                    <p:cond delay="0"/>
                                  </p:stCondLst>
                                  <p:childTnLst>
                                    <p:set>
                                      <p:cBhvr>
                                        <p:cTn id="70" dur="1" fill="hold">
                                          <p:stCondLst>
                                            <p:cond delay="0"/>
                                          </p:stCondLst>
                                        </p:cTn>
                                        <p:tgtEl>
                                          <p:spTgt spid="51"/>
                                        </p:tgtEl>
                                        <p:attrNameLst>
                                          <p:attrName>style.visibility</p:attrName>
                                        </p:attrNameLst>
                                      </p:cBhvr>
                                      <p:to>
                                        <p:strVal val="visible"/>
                                      </p:to>
                                    </p:set>
                                    <p:anim calcmode="lin" valueType="num">
                                      <p:cBhvr additive="base">
                                        <p:cTn id="71" dur="500" fill="hold"/>
                                        <p:tgtEl>
                                          <p:spTgt spid="51"/>
                                        </p:tgtEl>
                                        <p:attrNameLst>
                                          <p:attrName>ppt_x</p:attrName>
                                        </p:attrNameLst>
                                      </p:cBhvr>
                                      <p:tavLst>
                                        <p:tav tm="0">
                                          <p:val>
                                            <p:strVal val="#ppt_x"/>
                                          </p:val>
                                        </p:tav>
                                        <p:tav tm="100000">
                                          <p:val>
                                            <p:strVal val="#ppt_x"/>
                                          </p:val>
                                        </p:tav>
                                      </p:tavLst>
                                    </p:anim>
                                    <p:anim calcmode="lin" valueType="num">
                                      <p:cBhvr additive="base">
                                        <p:cTn id="72" dur="500" fill="hold"/>
                                        <p:tgtEl>
                                          <p:spTgt spid="51"/>
                                        </p:tgtEl>
                                        <p:attrNameLst>
                                          <p:attrName>ppt_y</p:attrName>
                                        </p:attrNameLst>
                                      </p:cBhvr>
                                      <p:tavLst>
                                        <p:tav tm="0">
                                          <p:val>
                                            <p:strVal val="1+#ppt_h/2"/>
                                          </p:val>
                                        </p:tav>
                                        <p:tav tm="100000">
                                          <p:val>
                                            <p:strVal val="#ppt_y"/>
                                          </p:val>
                                        </p:tav>
                                      </p:tavLst>
                                    </p:anim>
                                  </p:childTnLst>
                                </p:cTn>
                              </p:par>
                            </p:childTnLst>
                          </p:cTn>
                        </p:par>
                        <p:par>
                          <p:cTn id="73" fill="hold">
                            <p:stCondLst>
                              <p:cond delay="7000"/>
                            </p:stCondLst>
                            <p:childTnLst>
                              <p:par>
                                <p:cTn id="74" presetID="2" presetClass="entr" presetSubtype="4" fill="hold" grpId="0" nodeType="afterEffect">
                                  <p:stCondLst>
                                    <p:cond delay="0"/>
                                  </p:stCondLst>
                                  <p:childTnLst>
                                    <p:set>
                                      <p:cBhvr>
                                        <p:cTn id="75" dur="1" fill="hold">
                                          <p:stCondLst>
                                            <p:cond delay="0"/>
                                          </p:stCondLst>
                                        </p:cTn>
                                        <p:tgtEl>
                                          <p:spTgt spid="41"/>
                                        </p:tgtEl>
                                        <p:attrNameLst>
                                          <p:attrName>style.visibility</p:attrName>
                                        </p:attrNameLst>
                                      </p:cBhvr>
                                      <p:to>
                                        <p:strVal val="visible"/>
                                      </p:to>
                                    </p:set>
                                    <p:anim calcmode="lin" valueType="num">
                                      <p:cBhvr additive="base">
                                        <p:cTn id="76" dur="500" fill="hold"/>
                                        <p:tgtEl>
                                          <p:spTgt spid="41"/>
                                        </p:tgtEl>
                                        <p:attrNameLst>
                                          <p:attrName>ppt_x</p:attrName>
                                        </p:attrNameLst>
                                      </p:cBhvr>
                                      <p:tavLst>
                                        <p:tav tm="0">
                                          <p:val>
                                            <p:strVal val="#ppt_x"/>
                                          </p:val>
                                        </p:tav>
                                        <p:tav tm="100000">
                                          <p:val>
                                            <p:strVal val="#ppt_x"/>
                                          </p:val>
                                        </p:tav>
                                      </p:tavLst>
                                    </p:anim>
                                    <p:anim calcmode="lin" valueType="num">
                                      <p:cBhvr additive="base">
                                        <p:cTn id="77" dur="500" fill="hold"/>
                                        <p:tgtEl>
                                          <p:spTgt spid="41"/>
                                        </p:tgtEl>
                                        <p:attrNameLst>
                                          <p:attrName>ppt_y</p:attrName>
                                        </p:attrNameLst>
                                      </p:cBhvr>
                                      <p:tavLst>
                                        <p:tav tm="0">
                                          <p:val>
                                            <p:strVal val="1+#ppt_h/2"/>
                                          </p:val>
                                        </p:tav>
                                        <p:tav tm="100000">
                                          <p:val>
                                            <p:strVal val="#ppt_y"/>
                                          </p:val>
                                        </p:tav>
                                      </p:tavLst>
                                    </p:anim>
                                  </p:childTnLst>
                                </p:cTn>
                              </p:par>
                            </p:childTnLst>
                          </p:cTn>
                        </p:par>
                        <p:par>
                          <p:cTn id="78" fill="hold">
                            <p:stCondLst>
                              <p:cond delay="7500"/>
                            </p:stCondLst>
                            <p:childTnLst>
                              <p:par>
                                <p:cTn id="79" presetID="2" presetClass="entr" presetSubtype="4" fill="hold" nodeType="afterEffect">
                                  <p:stCondLst>
                                    <p:cond delay="0"/>
                                  </p:stCondLst>
                                  <p:childTnLst>
                                    <p:set>
                                      <p:cBhvr>
                                        <p:cTn id="80" dur="1" fill="hold">
                                          <p:stCondLst>
                                            <p:cond delay="0"/>
                                          </p:stCondLst>
                                        </p:cTn>
                                        <p:tgtEl>
                                          <p:spTgt spid="57"/>
                                        </p:tgtEl>
                                        <p:attrNameLst>
                                          <p:attrName>style.visibility</p:attrName>
                                        </p:attrNameLst>
                                      </p:cBhvr>
                                      <p:to>
                                        <p:strVal val="visible"/>
                                      </p:to>
                                    </p:set>
                                    <p:anim calcmode="lin" valueType="num">
                                      <p:cBhvr additive="base">
                                        <p:cTn id="81" dur="500" fill="hold"/>
                                        <p:tgtEl>
                                          <p:spTgt spid="57"/>
                                        </p:tgtEl>
                                        <p:attrNameLst>
                                          <p:attrName>ppt_x</p:attrName>
                                        </p:attrNameLst>
                                      </p:cBhvr>
                                      <p:tavLst>
                                        <p:tav tm="0">
                                          <p:val>
                                            <p:strVal val="#ppt_x"/>
                                          </p:val>
                                        </p:tav>
                                        <p:tav tm="100000">
                                          <p:val>
                                            <p:strVal val="#ppt_x"/>
                                          </p:val>
                                        </p:tav>
                                      </p:tavLst>
                                    </p:anim>
                                    <p:anim calcmode="lin" valueType="num">
                                      <p:cBhvr additive="base">
                                        <p:cTn id="82" dur="500" fill="hold"/>
                                        <p:tgtEl>
                                          <p:spTgt spid="57"/>
                                        </p:tgtEl>
                                        <p:attrNameLst>
                                          <p:attrName>ppt_y</p:attrName>
                                        </p:attrNameLst>
                                      </p:cBhvr>
                                      <p:tavLst>
                                        <p:tav tm="0">
                                          <p:val>
                                            <p:strVal val="1+#ppt_h/2"/>
                                          </p:val>
                                        </p:tav>
                                        <p:tav tm="100000">
                                          <p:val>
                                            <p:strVal val="#ppt_y"/>
                                          </p:val>
                                        </p:tav>
                                      </p:tavLst>
                                    </p:anim>
                                  </p:childTnLst>
                                </p:cTn>
                              </p:par>
                            </p:childTnLst>
                          </p:cTn>
                        </p:par>
                        <p:par>
                          <p:cTn id="83" fill="hold">
                            <p:stCondLst>
                              <p:cond delay="8000"/>
                            </p:stCondLst>
                            <p:childTnLst>
                              <p:par>
                                <p:cTn id="84" presetID="2" presetClass="entr" presetSubtype="4" fill="hold" nodeType="afterEffect">
                                  <p:stCondLst>
                                    <p:cond delay="0"/>
                                  </p:stCondLst>
                                  <p:childTnLst>
                                    <p:set>
                                      <p:cBhvr>
                                        <p:cTn id="85" dur="1" fill="hold">
                                          <p:stCondLst>
                                            <p:cond delay="0"/>
                                          </p:stCondLst>
                                        </p:cTn>
                                        <p:tgtEl>
                                          <p:spTgt spid="48"/>
                                        </p:tgtEl>
                                        <p:attrNameLst>
                                          <p:attrName>style.visibility</p:attrName>
                                        </p:attrNameLst>
                                      </p:cBhvr>
                                      <p:to>
                                        <p:strVal val="visible"/>
                                      </p:to>
                                    </p:set>
                                    <p:anim calcmode="lin" valueType="num">
                                      <p:cBhvr additive="base">
                                        <p:cTn id="86" dur="500" fill="hold"/>
                                        <p:tgtEl>
                                          <p:spTgt spid="48"/>
                                        </p:tgtEl>
                                        <p:attrNameLst>
                                          <p:attrName>ppt_x</p:attrName>
                                        </p:attrNameLst>
                                      </p:cBhvr>
                                      <p:tavLst>
                                        <p:tav tm="0">
                                          <p:val>
                                            <p:strVal val="#ppt_x"/>
                                          </p:val>
                                        </p:tav>
                                        <p:tav tm="100000">
                                          <p:val>
                                            <p:strVal val="#ppt_x"/>
                                          </p:val>
                                        </p:tav>
                                      </p:tavLst>
                                    </p:anim>
                                    <p:anim calcmode="lin" valueType="num">
                                      <p:cBhvr additive="base">
                                        <p:cTn id="87" dur="500" fill="hold"/>
                                        <p:tgtEl>
                                          <p:spTgt spid="48"/>
                                        </p:tgtEl>
                                        <p:attrNameLst>
                                          <p:attrName>ppt_y</p:attrName>
                                        </p:attrNameLst>
                                      </p:cBhvr>
                                      <p:tavLst>
                                        <p:tav tm="0">
                                          <p:val>
                                            <p:strVal val="1+#ppt_h/2"/>
                                          </p:val>
                                        </p:tav>
                                        <p:tav tm="100000">
                                          <p:val>
                                            <p:strVal val="#ppt_y"/>
                                          </p:val>
                                        </p:tav>
                                      </p:tavLst>
                                    </p:anim>
                                  </p:childTnLst>
                                </p:cTn>
                              </p:par>
                            </p:childTnLst>
                          </p:cTn>
                        </p:par>
                        <p:par>
                          <p:cTn id="88" fill="hold">
                            <p:stCondLst>
                              <p:cond delay="8500"/>
                            </p:stCondLst>
                            <p:childTnLst>
                              <p:par>
                                <p:cTn id="89" presetID="42" presetClass="entr" presetSubtype="0" fill="hold" grpId="0" nodeType="afterEffect">
                                  <p:stCondLst>
                                    <p:cond delay="0"/>
                                  </p:stCondLst>
                                  <p:childTnLst>
                                    <p:set>
                                      <p:cBhvr>
                                        <p:cTn id="90" dur="1" fill="hold">
                                          <p:stCondLst>
                                            <p:cond delay="0"/>
                                          </p:stCondLst>
                                        </p:cTn>
                                        <p:tgtEl>
                                          <p:spTgt spid="113"/>
                                        </p:tgtEl>
                                        <p:attrNameLst>
                                          <p:attrName>style.visibility</p:attrName>
                                        </p:attrNameLst>
                                      </p:cBhvr>
                                      <p:to>
                                        <p:strVal val="visible"/>
                                      </p:to>
                                    </p:set>
                                    <p:animEffect transition="in" filter="fade">
                                      <p:cBhvr>
                                        <p:cTn id="91" dur="500"/>
                                        <p:tgtEl>
                                          <p:spTgt spid="113"/>
                                        </p:tgtEl>
                                      </p:cBhvr>
                                    </p:animEffect>
                                    <p:anim calcmode="lin" valueType="num">
                                      <p:cBhvr>
                                        <p:cTn id="92" dur="500" fill="hold"/>
                                        <p:tgtEl>
                                          <p:spTgt spid="113"/>
                                        </p:tgtEl>
                                        <p:attrNameLst>
                                          <p:attrName>ppt_x</p:attrName>
                                        </p:attrNameLst>
                                      </p:cBhvr>
                                      <p:tavLst>
                                        <p:tav tm="0">
                                          <p:val>
                                            <p:strVal val="#ppt_x"/>
                                          </p:val>
                                        </p:tav>
                                        <p:tav tm="100000">
                                          <p:val>
                                            <p:strVal val="#ppt_x"/>
                                          </p:val>
                                        </p:tav>
                                      </p:tavLst>
                                    </p:anim>
                                    <p:anim calcmode="lin" valueType="num">
                                      <p:cBhvr>
                                        <p:cTn id="93" dur="500" fill="hold"/>
                                        <p:tgtEl>
                                          <p:spTgt spid="113"/>
                                        </p:tgtEl>
                                        <p:attrNameLst>
                                          <p:attrName>ppt_y</p:attrName>
                                        </p:attrNameLst>
                                      </p:cBhvr>
                                      <p:tavLst>
                                        <p:tav tm="0">
                                          <p:val>
                                            <p:strVal val="#ppt_y+.1"/>
                                          </p:val>
                                        </p:tav>
                                        <p:tav tm="100000">
                                          <p:val>
                                            <p:strVal val="#ppt_y"/>
                                          </p:val>
                                        </p:tav>
                                      </p:tavLst>
                                    </p:anim>
                                  </p:childTnLst>
                                </p:cTn>
                              </p:par>
                            </p:childTnLst>
                          </p:cTn>
                        </p:par>
                        <p:par>
                          <p:cTn id="94" fill="hold">
                            <p:stCondLst>
                              <p:cond delay="9000"/>
                            </p:stCondLst>
                            <p:childTnLst>
                              <p:par>
                                <p:cTn id="95" presetID="42" presetClass="entr" presetSubtype="0" fill="hold" grpId="0" nodeType="afterEffect">
                                  <p:stCondLst>
                                    <p:cond delay="0"/>
                                  </p:stCondLst>
                                  <p:childTnLst>
                                    <p:set>
                                      <p:cBhvr>
                                        <p:cTn id="96" dur="1" fill="hold">
                                          <p:stCondLst>
                                            <p:cond delay="0"/>
                                          </p:stCondLst>
                                        </p:cTn>
                                        <p:tgtEl>
                                          <p:spTgt spid="114"/>
                                        </p:tgtEl>
                                        <p:attrNameLst>
                                          <p:attrName>style.visibility</p:attrName>
                                        </p:attrNameLst>
                                      </p:cBhvr>
                                      <p:to>
                                        <p:strVal val="visible"/>
                                      </p:to>
                                    </p:set>
                                    <p:animEffect transition="in" filter="fade">
                                      <p:cBhvr>
                                        <p:cTn id="97" dur="500"/>
                                        <p:tgtEl>
                                          <p:spTgt spid="114"/>
                                        </p:tgtEl>
                                      </p:cBhvr>
                                    </p:animEffect>
                                    <p:anim calcmode="lin" valueType="num">
                                      <p:cBhvr>
                                        <p:cTn id="98" dur="500" fill="hold"/>
                                        <p:tgtEl>
                                          <p:spTgt spid="114"/>
                                        </p:tgtEl>
                                        <p:attrNameLst>
                                          <p:attrName>ppt_x</p:attrName>
                                        </p:attrNameLst>
                                      </p:cBhvr>
                                      <p:tavLst>
                                        <p:tav tm="0">
                                          <p:val>
                                            <p:strVal val="#ppt_x"/>
                                          </p:val>
                                        </p:tav>
                                        <p:tav tm="100000">
                                          <p:val>
                                            <p:strVal val="#ppt_x"/>
                                          </p:val>
                                        </p:tav>
                                      </p:tavLst>
                                    </p:anim>
                                    <p:anim calcmode="lin" valueType="num">
                                      <p:cBhvr>
                                        <p:cTn id="99" dur="500" fill="hold"/>
                                        <p:tgtEl>
                                          <p:spTgt spid="114"/>
                                        </p:tgtEl>
                                        <p:attrNameLst>
                                          <p:attrName>ppt_y</p:attrName>
                                        </p:attrNameLst>
                                      </p:cBhvr>
                                      <p:tavLst>
                                        <p:tav tm="0">
                                          <p:val>
                                            <p:strVal val="#ppt_y+.1"/>
                                          </p:val>
                                        </p:tav>
                                        <p:tav tm="100000">
                                          <p:val>
                                            <p:strVal val="#ppt_y"/>
                                          </p:val>
                                        </p:tav>
                                      </p:tavLst>
                                    </p:anim>
                                  </p:childTnLst>
                                </p:cTn>
                              </p:par>
                            </p:childTnLst>
                          </p:cTn>
                        </p:par>
                        <p:par>
                          <p:cTn id="100" fill="hold">
                            <p:stCondLst>
                              <p:cond delay="9500"/>
                            </p:stCondLst>
                            <p:childTnLst>
                              <p:par>
                                <p:cTn id="101" presetID="22" presetClass="entr" presetSubtype="1" fill="hold" grpId="0" nodeType="afterEffect">
                                  <p:stCondLst>
                                    <p:cond delay="0"/>
                                  </p:stCondLst>
                                  <p:childTnLst>
                                    <p:set>
                                      <p:cBhvr>
                                        <p:cTn id="102" dur="1" fill="hold">
                                          <p:stCondLst>
                                            <p:cond delay="0"/>
                                          </p:stCondLst>
                                        </p:cTn>
                                        <p:tgtEl>
                                          <p:spTgt spid="115"/>
                                        </p:tgtEl>
                                        <p:attrNameLst>
                                          <p:attrName>style.visibility</p:attrName>
                                        </p:attrNameLst>
                                      </p:cBhvr>
                                      <p:to>
                                        <p:strVal val="visible"/>
                                      </p:to>
                                    </p:set>
                                    <p:animEffect transition="in" filter="wipe(up)">
                                      <p:cBhvr>
                                        <p:cTn id="103" dur="500"/>
                                        <p:tgtEl>
                                          <p:spTgt spid="1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P spid="41" grpId="0" animBg="1"/>
      <p:bldP spid="113" grpId="0"/>
      <p:bldP spid="114" grpId="0"/>
      <p:bldP spid="115"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3" name="组合 2">
            <a:extLst>
              <a:ext uri="{FF2B5EF4-FFF2-40B4-BE49-F238E27FC236}">
                <a16:creationId xmlns:a16="http://schemas.microsoft.com/office/drawing/2014/main" id="{B3558403-CE31-4AB2-A356-59A3EBF8E1D9}"/>
              </a:ext>
            </a:extLst>
          </p:cNvPr>
          <p:cNvGrpSpPr/>
          <p:nvPr/>
        </p:nvGrpSpPr>
        <p:grpSpPr>
          <a:xfrm>
            <a:off x="3515932" y="428888"/>
            <a:ext cx="5228823" cy="708647"/>
            <a:chOff x="3515932" y="428888"/>
            <a:chExt cx="5228823" cy="708647"/>
          </a:xfrm>
        </p:grpSpPr>
        <p:sp>
          <p:nvSpPr>
            <p:cNvPr id="62" name="TextBox 9">
              <a:extLst>
                <a:ext uri="{FF2B5EF4-FFF2-40B4-BE49-F238E27FC236}">
                  <a16:creationId xmlns:a16="http://schemas.microsoft.com/office/drawing/2014/main" id="{844F04ED-FAEB-4693-AB25-70E4E2F85C77}"/>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63" name="TextBox 10">
              <a:extLst>
                <a:ext uri="{FF2B5EF4-FFF2-40B4-BE49-F238E27FC236}">
                  <a16:creationId xmlns:a16="http://schemas.microsoft.com/office/drawing/2014/main" id="{8A72C69B-4AFC-47A3-8B7F-F71D7C8E2D15}"/>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cxnSp>
        <p:nvCxnSpPr>
          <p:cNvPr id="5" name="Straight Connector 208">
            <a:extLst>
              <a:ext uri="{FF2B5EF4-FFF2-40B4-BE49-F238E27FC236}">
                <a16:creationId xmlns:a16="http://schemas.microsoft.com/office/drawing/2014/main" id="{90E30387-014A-4A27-9C50-E2536DE34833}"/>
              </a:ext>
            </a:extLst>
          </p:cNvPr>
          <p:cNvCxnSpPr/>
          <p:nvPr/>
        </p:nvCxnSpPr>
        <p:spPr>
          <a:xfrm>
            <a:off x="6104884" y="5526848"/>
            <a:ext cx="0" cy="312274"/>
          </a:xfrm>
          <a:prstGeom prst="line">
            <a:avLst/>
          </a:prstGeom>
          <a:noFill/>
          <a:ln w="6350" cap="flat" cmpd="sng" algn="ctr">
            <a:solidFill>
              <a:schemeClr val="tx1">
                <a:lumMod val="65000"/>
                <a:lumOff val="35000"/>
              </a:schemeClr>
            </a:solidFill>
            <a:prstDash val="solid"/>
            <a:miter lim="800000"/>
            <a:headEnd type="none" w="med" len="med"/>
            <a:tailEnd type="oval" w="med" len="med"/>
          </a:ln>
          <a:effectLst/>
        </p:spPr>
      </p:cxnSp>
      <p:cxnSp>
        <p:nvCxnSpPr>
          <p:cNvPr id="6" name="Straight Connector 209">
            <a:extLst>
              <a:ext uri="{FF2B5EF4-FFF2-40B4-BE49-F238E27FC236}">
                <a16:creationId xmlns:a16="http://schemas.microsoft.com/office/drawing/2014/main" id="{36777406-5C2D-4005-8987-46AA9547C2AE}"/>
              </a:ext>
            </a:extLst>
          </p:cNvPr>
          <p:cNvCxnSpPr/>
          <p:nvPr/>
        </p:nvCxnSpPr>
        <p:spPr>
          <a:xfrm>
            <a:off x="6104884" y="1909358"/>
            <a:ext cx="0" cy="312274"/>
          </a:xfrm>
          <a:prstGeom prst="line">
            <a:avLst/>
          </a:prstGeom>
          <a:noFill/>
          <a:ln w="6350" cap="flat" cmpd="sng" algn="ctr">
            <a:solidFill>
              <a:schemeClr val="tx1">
                <a:lumMod val="65000"/>
                <a:lumOff val="35000"/>
              </a:schemeClr>
            </a:solidFill>
            <a:prstDash val="solid"/>
            <a:miter lim="800000"/>
            <a:headEnd type="oval" w="med" len="med"/>
            <a:tailEnd type="none" w="med" len="med"/>
          </a:ln>
          <a:effectLst/>
        </p:spPr>
      </p:cxnSp>
      <p:sp>
        <p:nvSpPr>
          <p:cNvPr id="7" name="Parallelogram 129">
            <a:extLst>
              <a:ext uri="{FF2B5EF4-FFF2-40B4-BE49-F238E27FC236}">
                <a16:creationId xmlns:a16="http://schemas.microsoft.com/office/drawing/2014/main" id="{EBF97049-84B5-4695-9CA3-80E083D30AE3}"/>
              </a:ext>
            </a:extLst>
          </p:cNvPr>
          <p:cNvSpPr/>
          <p:nvPr/>
        </p:nvSpPr>
        <p:spPr>
          <a:xfrm>
            <a:off x="5069534" y="4825122"/>
            <a:ext cx="730800" cy="208800"/>
          </a:xfrm>
          <a:prstGeom prst="parallelogram">
            <a:avLst>
              <a:gd name="adj" fmla="val 69944"/>
            </a:avLst>
          </a:prstGeom>
          <a:solidFill>
            <a:schemeClr val="accent5">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 name="Parallelogram 93">
            <a:extLst>
              <a:ext uri="{FF2B5EF4-FFF2-40B4-BE49-F238E27FC236}">
                <a16:creationId xmlns:a16="http://schemas.microsoft.com/office/drawing/2014/main" id="{F2CCC78F-BEF3-421E-B49C-2B45D25C2C06}"/>
              </a:ext>
            </a:extLst>
          </p:cNvPr>
          <p:cNvSpPr>
            <a:spLocks noChangeAspect="1"/>
          </p:cNvSpPr>
          <p:nvPr/>
        </p:nvSpPr>
        <p:spPr>
          <a:xfrm flipH="1">
            <a:off x="3828271" y="3428412"/>
            <a:ext cx="729922" cy="210388"/>
          </a:xfrm>
          <a:prstGeom prst="parallelogram">
            <a:avLst>
              <a:gd name="adj" fmla="val 69944"/>
            </a:avLst>
          </a:prstGeom>
          <a:solidFill>
            <a:schemeClr val="accent2">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 name="Parallelogram 127">
            <a:extLst>
              <a:ext uri="{FF2B5EF4-FFF2-40B4-BE49-F238E27FC236}">
                <a16:creationId xmlns:a16="http://schemas.microsoft.com/office/drawing/2014/main" id="{BA608A06-F61D-40B0-87F4-0CDB154851DF}"/>
              </a:ext>
            </a:extLst>
          </p:cNvPr>
          <p:cNvSpPr/>
          <p:nvPr/>
        </p:nvSpPr>
        <p:spPr>
          <a:xfrm>
            <a:off x="3823992" y="4111407"/>
            <a:ext cx="730800" cy="208800"/>
          </a:xfrm>
          <a:prstGeom prst="parallelogram">
            <a:avLst>
              <a:gd name="adj" fmla="val 69944"/>
            </a:avLst>
          </a:prstGeom>
          <a:solidFill>
            <a:schemeClr val="accent4">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 name="Parallelogram 15">
            <a:extLst>
              <a:ext uri="{FF2B5EF4-FFF2-40B4-BE49-F238E27FC236}">
                <a16:creationId xmlns:a16="http://schemas.microsoft.com/office/drawing/2014/main" id="{FB1503D4-E72E-47FB-8A7E-11D14886F03B}"/>
              </a:ext>
            </a:extLst>
          </p:cNvPr>
          <p:cNvSpPr>
            <a:spLocks noChangeAspect="1"/>
          </p:cNvSpPr>
          <p:nvPr/>
        </p:nvSpPr>
        <p:spPr>
          <a:xfrm flipH="1">
            <a:off x="6354074" y="4829921"/>
            <a:ext cx="729922" cy="210388"/>
          </a:xfrm>
          <a:prstGeom prst="parallelogram">
            <a:avLst>
              <a:gd name="adj" fmla="val 69944"/>
            </a:avLst>
          </a:prstGeom>
          <a:solidFill>
            <a:schemeClr val="accent5">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 name="Parallelogram 17">
            <a:extLst>
              <a:ext uri="{FF2B5EF4-FFF2-40B4-BE49-F238E27FC236}">
                <a16:creationId xmlns:a16="http://schemas.microsoft.com/office/drawing/2014/main" id="{DCD1199B-C0F2-47ED-AFDC-24FFF67FEBD4}"/>
              </a:ext>
            </a:extLst>
          </p:cNvPr>
          <p:cNvSpPr>
            <a:spLocks noChangeAspect="1"/>
          </p:cNvSpPr>
          <p:nvPr/>
        </p:nvSpPr>
        <p:spPr>
          <a:xfrm flipH="1">
            <a:off x="7600780" y="4117520"/>
            <a:ext cx="729922" cy="210388"/>
          </a:xfrm>
          <a:prstGeom prst="parallelogram">
            <a:avLst>
              <a:gd name="adj" fmla="val 69944"/>
            </a:avLst>
          </a:prstGeom>
          <a:solidFill>
            <a:schemeClr val="accent4">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2" name="Parallelogram 94">
            <a:extLst>
              <a:ext uri="{FF2B5EF4-FFF2-40B4-BE49-F238E27FC236}">
                <a16:creationId xmlns:a16="http://schemas.microsoft.com/office/drawing/2014/main" id="{0F826A5D-78FF-417E-8AA3-DA203CD17A96}"/>
              </a:ext>
            </a:extLst>
          </p:cNvPr>
          <p:cNvSpPr>
            <a:spLocks noChangeAspect="1"/>
          </p:cNvSpPr>
          <p:nvPr/>
        </p:nvSpPr>
        <p:spPr>
          <a:xfrm flipH="1">
            <a:off x="5074977" y="2711022"/>
            <a:ext cx="729922" cy="210388"/>
          </a:xfrm>
          <a:prstGeom prst="parallelogram">
            <a:avLst>
              <a:gd name="adj" fmla="val 69944"/>
            </a:avLst>
          </a:prstGeom>
          <a:solidFill>
            <a:schemeClr val="accent1">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 name="Parallelogram 103">
            <a:extLst>
              <a:ext uri="{FF2B5EF4-FFF2-40B4-BE49-F238E27FC236}">
                <a16:creationId xmlns:a16="http://schemas.microsoft.com/office/drawing/2014/main" id="{81ABF68D-E4DA-49ED-B7CF-305BDC8C50ED}"/>
              </a:ext>
            </a:extLst>
          </p:cNvPr>
          <p:cNvSpPr/>
          <p:nvPr/>
        </p:nvSpPr>
        <p:spPr>
          <a:xfrm>
            <a:off x="6342513" y="2696290"/>
            <a:ext cx="730800" cy="208800"/>
          </a:xfrm>
          <a:prstGeom prst="parallelogram">
            <a:avLst>
              <a:gd name="adj" fmla="val 69944"/>
            </a:avLst>
          </a:prstGeom>
          <a:solidFill>
            <a:schemeClr val="accent1">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 name="Parallelogram 105">
            <a:extLst>
              <a:ext uri="{FF2B5EF4-FFF2-40B4-BE49-F238E27FC236}">
                <a16:creationId xmlns:a16="http://schemas.microsoft.com/office/drawing/2014/main" id="{1C45BBE4-9C75-43BB-80EA-861E8DBF4ED0}"/>
              </a:ext>
            </a:extLst>
          </p:cNvPr>
          <p:cNvSpPr/>
          <p:nvPr/>
        </p:nvSpPr>
        <p:spPr>
          <a:xfrm>
            <a:off x="7604781" y="3408691"/>
            <a:ext cx="730800" cy="208800"/>
          </a:xfrm>
          <a:prstGeom prst="parallelogram">
            <a:avLst>
              <a:gd name="adj" fmla="val 69944"/>
            </a:avLst>
          </a:prstGeom>
          <a:solidFill>
            <a:schemeClr val="accent2">
              <a:lumMod val="7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5" name="Rectangle 16">
            <a:extLst>
              <a:ext uri="{FF2B5EF4-FFF2-40B4-BE49-F238E27FC236}">
                <a16:creationId xmlns:a16="http://schemas.microsoft.com/office/drawing/2014/main" id="{70898996-616A-4297-9409-D2E764D87160}"/>
              </a:ext>
            </a:extLst>
          </p:cNvPr>
          <p:cNvSpPr>
            <a:spLocks noChangeAspect="1"/>
          </p:cNvSpPr>
          <p:nvPr/>
        </p:nvSpPr>
        <p:spPr>
          <a:xfrm>
            <a:off x="5069535" y="5036432"/>
            <a:ext cx="2014924" cy="517064"/>
          </a:xfrm>
          <a:prstGeom prst="rect">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6" name="Rectangle 18">
            <a:extLst>
              <a:ext uri="{FF2B5EF4-FFF2-40B4-BE49-F238E27FC236}">
                <a16:creationId xmlns:a16="http://schemas.microsoft.com/office/drawing/2014/main" id="{7B670212-1F2C-42DA-9607-7FCCB1949A29}"/>
              </a:ext>
            </a:extLst>
          </p:cNvPr>
          <p:cNvSpPr>
            <a:spLocks noChangeAspect="1"/>
          </p:cNvSpPr>
          <p:nvPr/>
        </p:nvSpPr>
        <p:spPr>
          <a:xfrm>
            <a:off x="6354074" y="4314501"/>
            <a:ext cx="1982079" cy="517064"/>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7" name="Rectangle 19">
            <a:extLst>
              <a:ext uri="{FF2B5EF4-FFF2-40B4-BE49-F238E27FC236}">
                <a16:creationId xmlns:a16="http://schemas.microsoft.com/office/drawing/2014/main" id="{5F3C0EDD-AD2F-4228-BB47-A412DAD934E2}"/>
              </a:ext>
            </a:extLst>
          </p:cNvPr>
          <p:cNvSpPr>
            <a:spLocks/>
          </p:cNvSpPr>
          <p:nvPr/>
        </p:nvSpPr>
        <p:spPr>
          <a:xfrm>
            <a:off x="2569374" y="3606340"/>
            <a:ext cx="1983600" cy="517064"/>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8" name="Rectangle 95">
            <a:extLst>
              <a:ext uri="{FF2B5EF4-FFF2-40B4-BE49-F238E27FC236}">
                <a16:creationId xmlns:a16="http://schemas.microsoft.com/office/drawing/2014/main" id="{BF0124A3-C31B-487B-A269-21EB85BB433E}"/>
              </a:ext>
            </a:extLst>
          </p:cNvPr>
          <p:cNvSpPr>
            <a:spLocks noChangeAspect="1"/>
          </p:cNvSpPr>
          <p:nvPr/>
        </p:nvSpPr>
        <p:spPr>
          <a:xfrm>
            <a:off x="3828271" y="2912992"/>
            <a:ext cx="1982079" cy="517064"/>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9" name="Rectangle 96">
            <a:extLst>
              <a:ext uri="{FF2B5EF4-FFF2-40B4-BE49-F238E27FC236}">
                <a16:creationId xmlns:a16="http://schemas.microsoft.com/office/drawing/2014/main" id="{524C1F11-22B6-455B-BCFD-FC19F3D46430}"/>
              </a:ext>
            </a:extLst>
          </p:cNvPr>
          <p:cNvSpPr>
            <a:spLocks/>
          </p:cNvSpPr>
          <p:nvPr/>
        </p:nvSpPr>
        <p:spPr>
          <a:xfrm>
            <a:off x="5074977" y="2195766"/>
            <a:ext cx="1998335" cy="517064"/>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20" name="Rectangle 104">
            <a:extLst>
              <a:ext uri="{FF2B5EF4-FFF2-40B4-BE49-F238E27FC236}">
                <a16:creationId xmlns:a16="http://schemas.microsoft.com/office/drawing/2014/main" id="{4EB47EA0-9256-4B83-A367-1D24F9FC0D9C}"/>
              </a:ext>
            </a:extLst>
          </p:cNvPr>
          <p:cNvSpPr/>
          <p:nvPr/>
        </p:nvSpPr>
        <p:spPr>
          <a:xfrm>
            <a:off x="6342513" y="2893271"/>
            <a:ext cx="1983600" cy="518400"/>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21" name="Rectangle 106">
            <a:extLst>
              <a:ext uri="{FF2B5EF4-FFF2-40B4-BE49-F238E27FC236}">
                <a16:creationId xmlns:a16="http://schemas.microsoft.com/office/drawing/2014/main" id="{C99B5F91-D36E-4BF4-8783-7B837AB8C747}"/>
              </a:ext>
            </a:extLst>
          </p:cNvPr>
          <p:cNvSpPr/>
          <p:nvPr/>
        </p:nvSpPr>
        <p:spPr>
          <a:xfrm>
            <a:off x="7604780" y="3605672"/>
            <a:ext cx="1983600" cy="518400"/>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22" name="Rectangle 128">
            <a:extLst>
              <a:ext uri="{FF2B5EF4-FFF2-40B4-BE49-F238E27FC236}">
                <a16:creationId xmlns:a16="http://schemas.microsoft.com/office/drawing/2014/main" id="{841D6D9E-6C96-4B70-A751-367827DF1DA4}"/>
              </a:ext>
            </a:extLst>
          </p:cNvPr>
          <p:cNvSpPr/>
          <p:nvPr/>
        </p:nvSpPr>
        <p:spPr>
          <a:xfrm>
            <a:off x="3823901" y="4309110"/>
            <a:ext cx="1983600" cy="518400"/>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nvGrpSpPr>
          <p:cNvPr id="23" name="Group 24">
            <a:extLst>
              <a:ext uri="{FF2B5EF4-FFF2-40B4-BE49-F238E27FC236}">
                <a16:creationId xmlns:a16="http://schemas.microsoft.com/office/drawing/2014/main" id="{1D13165D-C5ED-46C6-ABBF-CBC0C3E67379}"/>
              </a:ext>
            </a:extLst>
          </p:cNvPr>
          <p:cNvGrpSpPr/>
          <p:nvPr/>
        </p:nvGrpSpPr>
        <p:grpSpPr>
          <a:xfrm>
            <a:off x="5632134" y="2245593"/>
            <a:ext cx="824034" cy="369332"/>
            <a:chOff x="1374493" y="3213154"/>
            <a:chExt cx="824034" cy="369332"/>
          </a:xfrm>
        </p:grpSpPr>
        <p:sp>
          <p:nvSpPr>
            <p:cNvPr id="24" name="Rectangle 1436">
              <a:extLst>
                <a:ext uri="{FF2B5EF4-FFF2-40B4-BE49-F238E27FC236}">
                  <a16:creationId xmlns:a16="http://schemas.microsoft.com/office/drawing/2014/main" id="{D1C75929-F388-4B4C-A67D-4E82B6A5FF91}"/>
                </a:ext>
              </a:extLst>
            </p:cNvPr>
            <p:cNvSpPr>
              <a:spLocks noChangeArrowheads="1"/>
            </p:cNvSpPr>
            <p:nvPr/>
          </p:nvSpPr>
          <p:spPr bwMode="auto">
            <a:xfrm>
              <a:off x="1709611" y="3304612"/>
              <a:ext cx="4889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en-US"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Strategy</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25" name="Rectangle 1436">
              <a:extLst>
                <a:ext uri="{FF2B5EF4-FFF2-40B4-BE49-F238E27FC236}">
                  <a16:creationId xmlns:a16="http://schemas.microsoft.com/office/drawing/2014/main" id="{EFC35D2E-AAED-4A9C-B991-5DC51D84ABF4}"/>
                </a:ext>
              </a:extLst>
            </p:cNvPr>
            <p:cNvSpPr>
              <a:spLocks noChangeArrowheads="1"/>
            </p:cNvSpPr>
            <p:nvPr/>
          </p:nvSpPr>
          <p:spPr bwMode="auto">
            <a:xfrm>
              <a:off x="1374493" y="3213154"/>
              <a:ext cx="21640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01</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26" name="Group 130">
            <a:extLst>
              <a:ext uri="{FF2B5EF4-FFF2-40B4-BE49-F238E27FC236}">
                <a16:creationId xmlns:a16="http://schemas.microsoft.com/office/drawing/2014/main" id="{0673500B-1BAB-405D-BE94-CA0A7F61B205}"/>
              </a:ext>
            </a:extLst>
          </p:cNvPr>
          <p:cNvGrpSpPr/>
          <p:nvPr/>
        </p:nvGrpSpPr>
        <p:grpSpPr>
          <a:xfrm>
            <a:off x="4344067" y="2977991"/>
            <a:ext cx="607629" cy="369332"/>
            <a:chOff x="1342432" y="3213154"/>
            <a:chExt cx="607629" cy="369332"/>
          </a:xfrm>
        </p:grpSpPr>
        <p:sp>
          <p:nvSpPr>
            <p:cNvPr id="27" name="Rectangle 1436">
              <a:extLst>
                <a:ext uri="{FF2B5EF4-FFF2-40B4-BE49-F238E27FC236}">
                  <a16:creationId xmlns:a16="http://schemas.microsoft.com/office/drawing/2014/main" id="{5B91AA14-085F-49C6-859C-AB47C6A4DA8B}"/>
                </a:ext>
              </a:extLst>
            </p:cNvPr>
            <p:cNvSpPr>
              <a:spLocks noChangeArrowheads="1"/>
            </p:cNvSpPr>
            <p:nvPr/>
          </p:nvSpPr>
          <p:spPr bwMode="auto">
            <a:xfrm>
              <a:off x="1709611" y="3304612"/>
              <a:ext cx="240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Plan</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28" name="Rectangle 1436">
              <a:extLst>
                <a:ext uri="{FF2B5EF4-FFF2-40B4-BE49-F238E27FC236}">
                  <a16:creationId xmlns:a16="http://schemas.microsoft.com/office/drawing/2014/main" id="{560C4E7B-450E-47BF-9867-BA17F2766C34}"/>
                </a:ext>
              </a:extLst>
            </p:cNvPr>
            <p:cNvSpPr>
              <a:spLocks noChangeArrowheads="1"/>
            </p:cNvSpPr>
            <p:nvPr/>
          </p:nvSpPr>
          <p:spPr bwMode="auto">
            <a:xfrm>
              <a:off x="1342432" y="3213154"/>
              <a:ext cx="2805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en-US"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a:t>
              </a: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2</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29" name="Group 133">
            <a:extLst>
              <a:ext uri="{FF2B5EF4-FFF2-40B4-BE49-F238E27FC236}">
                <a16:creationId xmlns:a16="http://schemas.microsoft.com/office/drawing/2014/main" id="{7DF64C73-DD7C-4CEA-B856-A2B6189BE80A}"/>
              </a:ext>
            </a:extLst>
          </p:cNvPr>
          <p:cNvGrpSpPr/>
          <p:nvPr/>
        </p:nvGrpSpPr>
        <p:grpSpPr>
          <a:xfrm>
            <a:off x="6869621" y="2963477"/>
            <a:ext cx="636483" cy="369332"/>
            <a:chOff x="1342432" y="3213154"/>
            <a:chExt cx="636483" cy="369332"/>
          </a:xfrm>
        </p:grpSpPr>
        <p:sp>
          <p:nvSpPr>
            <p:cNvPr id="30" name="Rectangle 1436">
              <a:extLst>
                <a:ext uri="{FF2B5EF4-FFF2-40B4-BE49-F238E27FC236}">
                  <a16:creationId xmlns:a16="http://schemas.microsoft.com/office/drawing/2014/main" id="{E11BAEE8-74CF-43C6-80C7-38C34523933F}"/>
                </a:ext>
              </a:extLst>
            </p:cNvPr>
            <p:cNvSpPr>
              <a:spLocks noChangeArrowheads="1"/>
            </p:cNvSpPr>
            <p:nvPr/>
          </p:nvSpPr>
          <p:spPr bwMode="auto">
            <a:xfrm>
              <a:off x="1709611" y="3304612"/>
              <a:ext cx="269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Meet</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1" name="Rectangle 1436">
              <a:extLst>
                <a:ext uri="{FF2B5EF4-FFF2-40B4-BE49-F238E27FC236}">
                  <a16:creationId xmlns:a16="http://schemas.microsoft.com/office/drawing/2014/main" id="{C0B66705-7DA5-4F28-AF38-85E7E5E688B7}"/>
                </a:ext>
              </a:extLst>
            </p:cNvPr>
            <p:cNvSpPr>
              <a:spLocks noChangeArrowheads="1"/>
            </p:cNvSpPr>
            <p:nvPr/>
          </p:nvSpPr>
          <p:spPr bwMode="auto">
            <a:xfrm>
              <a:off x="1342432" y="3213154"/>
              <a:ext cx="28052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02</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32" name="Group 136">
            <a:extLst>
              <a:ext uri="{FF2B5EF4-FFF2-40B4-BE49-F238E27FC236}">
                <a16:creationId xmlns:a16="http://schemas.microsoft.com/office/drawing/2014/main" id="{22905D02-ABA8-4C41-8C17-7EBDC7580729}"/>
              </a:ext>
            </a:extLst>
          </p:cNvPr>
          <p:cNvGrpSpPr/>
          <p:nvPr/>
        </p:nvGrpSpPr>
        <p:grpSpPr>
          <a:xfrm>
            <a:off x="3081846" y="3659694"/>
            <a:ext cx="645300" cy="369332"/>
            <a:chOff x="1340028" y="3213154"/>
            <a:chExt cx="645300" cy="369332"/>
          </a:xfrm>
        </p:grpSpPr>
        <p:sp>
          <p:nvSpPr>
            <p:cNvPr id="33" name="Rectangle 1436">
              <a:extLst>
                <a:ext uri="{FF2B5EF4-FFF2-40B4-BE49-F238E27FC236}">
                  <a16:creationId xmlns:a16="http://schemas.microsoft.com/office/drawing/2014/main" id="{9F0D8B9B-7227-4B81-9240-5684F7AA56EE}"/>
                </a:ext>
              </a:extLst>
            </p:cNvPr>
            <p:cNvSpPr>
              <a:spLocks noChangeArrowheads="1"/>
            </p:cNvSpPr>
            <p:nvPr/>
          </p:nvSpPr>
          <p:spPr bwMode="auto">
            <a:xfrm>
              <a:off x="1709611" y="3304612"/>
              <a:ext cx="2757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Build</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4" name="Rectangle 1436">
              <a:extLst>
                <a:ext uri="{FF2B5EF4-FFF2-40B4-BE49-F238E27FC236}">
                  <a16:creationId xmlns:a16="http://schemas.microsoft.com/office/drawing/2014/main" id="{F3428736-EB80-4317-95E9-9F88C7CA210F}"/>
                </a:ext>
              </a:extLst>
            </p:cNvPr>
            <p:cNvSpPr>
              <a:spLocks noChangeArrowheads="1"/>
            </p:cNvSpPr>
            <p:nvPr/>
          </p:nvSpPr>
          <p:spPr bwMode="auto">
            <a:xfrm>
              <a:off x="1340028" y="3213154"/>
              <a:ext cx="2853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03</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35" name="Group 139">
            <a:extLst>
              <a:ext uri="{FF2B5EF4-FFF2-40B4-BE49-F238E27FC236}">
                <a16:creationId xmlns:a16="http://schemas.microsoft.com/office/drawing/2014/main" id="{24A51EEC-6C23-4DA0-967A-6E7831E50E28}"/>
              </a:ext>
            </a:extLst>
          </p:cNvPr>
          <p:cNvGrpSpPr/>
          <p:nvPr/>
        </p:nvGrpSpPr>
        <p:grpSpPr>
          <a:xfrm>
            <a:off x="8117252" y="3659694"/>
            <a:ext cx="784761" cy="369332"/>
            <a:chOff x="1340028" y="3213154"/>
            <a:chExt cx="784761" cy="369332"/>
          </a:xfrm>
        </p:grpSpPr>
        <p:sp>
          <p:nvSpPr>
            <p:cNvPr id="36" name="Rectangle 1436">
              <a:extLst>
                <a:ext uri="{FF2B5EF4-FFF2-40B4-BE49-F238E27FC236}">
                  <a16:creationId xmlns:a16="http://schemas.microsoft.com/office/drawing/2014/main" id="{2F86A8BC-2F4E-4477-9B6D-577935A90BB2}"/>
                </a:ext>
              </a:extLst>
            </p:cNvPr>
            <p:cNvSpPr>
              <a:spLocks noChangeArrowheads="1"/>
            </p:cNvSpPr>
            <p:nvPr/>
          </p:nvSpPr>
          <p:spPr bwMode="auto">
            <a:xfrm>
              <a:off x="1709611" y="3304612"/>
              <a:ext cx="41517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Control</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7" name="Rectangle 1436">
              <a:extLst>
                <a:ext uri="{FF2B5EF4-FFF2-40B4-BE49-F238E27FC236}">
                  <a16:creationId xmlns:a16="http://schemas.microsoft.com/office/drawing/2014/main" id="{4362647D-54B3-4F7A-9EB5-2AC2FE096944}"/>
                </a:ext>
              </a:extLst>
            </p:cNvPr>
            <p:cNvSpPr>
              <a:spLocks noChangeArrowheads="1"/>
            </p:cNvSpPr>
            <p:nvPr/>
          </p:nvSpPr>
          <p:spPr bwMode="auto">
            <a:xfrm>
              <a:off x="1340028" y="3213154"/>
              <a:ext cx="285335"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03</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38" name="Group 142">
            <a:extLst>
              <a:ext uri="{FF2B5EF4-FFF2-40B4-BE49-F238E27FC236}">
                <a16:creationId xmlns:a16="http://schemas.microsoft.com/office/drawing/2014/main" id="{E995363A-FDA8-4196-AD53-9FA3BD32CF05}"/>
              </a:ext>
            </a:extLst>
          </p:cNvPr>
          <p:cNvGrpSpPr/>
          <p:nvPr/>
        </p:nvGrpSpPr>
        <p:grpSpPr>
          <a:xfrm>
            <a:off x="4342465" y="4394626"/>
            <a:ext cx="892963" cy="369332"/>
            <a:chOff x="1340830" y="3213154"/>
            <a:chExt cx="892963" cy="369332"/>
          </a:xfrm>
        </p:grpSpPr>
        <p:sp>
          <p:nvSpPr>
            <p:cNvPr id="39" name="Rectangle 1436">
              <a:extLst>
                <a:ext uri="{FF2B5EF4-FFF2-40B4-BE49-F238E27FC236}">
                  <a16:creationId xmlns:a16="http://schemas.microsoft.com/office/drawing/2014/main" id="{9D7B5E21-2B15-4308-BB43-5DEFD2F058B6}"/>
                </a:ext>
              </a:extLst>
            </p:cNvPr>
            <p:cNvSpPr>
              <a:spLocks noChangeArrowheads="1"/>
            </p:cNvSpPr>
            <p:nvPr/>
          </p:nvSpPr>
          <p:spPr bwMode="auto">
            <a:xfrm>
              <a:off x="1709611" y="3304612"/>
              <a:ext cx="52418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Feedback</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0" name="Rectangle 1436">
              <a:extLst>
                <a:ext uri="{FF2B5EF4-FFF2-40B4-BE49-F238E27FC236}">
                  <a16:creationId xmlns:a16="http://schemas.microsoft.com/office/drawing/2014/main" id="{3C3F88E1-BF6E-41F3-957E-CCD2CCAECE91}"/>
                </a:ext>
              </a:extLst>
            </p:cNvPr>
            <p:cNvSpPr>
              <a:spLocks noChangeArrowheads="1"/>
            </p:cNvSpPr>
            <p:nvPr/>
          </p:nvSpPr>
          <p:spPr bwMode="auto">
            <a:xfrm>
              <a:off x="1340830" y="3213154"/>
              <a:ext cx="283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04</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41" name="Group 145">
            <a:extLst>
              <a:ext uri="{FF2B5EF4-FFF2-40B4-BE49-F238E27FC236}">
                <a16:creationId xmlns:a16="http://schemas.microsoft.com/office/drawing/2014/main" id="{FC7FAD14-9239-45AF-BD13-6034DC59118C}"/>
              </a:ext>
            </a:extLst>
          </p:cNvPr>
          <p:cNvGrpSpPr/>
          <p:nvPr/>
        </p:nvGrpSpPr>
        <p:grpSpPr>
          <a:xfrm>
            <a:off x="6868019" y="4380112"/>
            <a:ext cx="1040440" cy="369332"/>
            <a:chOff x="1340830" y="3213154"/>
            <a:chExt cx="1040440" cy="369332"/>
          </a:xfrm>
        </p:grpSpPr>
        <p:sp>
          <p:nvSpPr>
            <p:cNvPr id="42" name="Rectangle 1436">
              <a:extLst>
                <a:ext uri="{FF2B5EF4-FFF2-40B4-BE49-F238E27FC236}">
                  <a16:creationId xmlns:a16="http://schemas.microsoft.com/office/drawing/2014/main" id="{405E6487-62AC-43C1-B064-8C2684DA8FE9}"/>
                </a:ext>
              </a:extLst>
            </p:cNvPr>
            <p:cNvSpPr>
              <a:spLocks noChangeArrowheads="1"/>
            </p:cNvSpPr>
            <p:nvPr/>
          </p:nvSpPr>
          <p:spPr bwMode="auto">
            <a:xfrm>
              <a:off x="1709611" y="3304612"/>
              <a:ext cx="6716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Satisfaction</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3" name="Rectangle 1436">
              <a:extLst>
                <a:ext uri="{FF2B5EF4-FFF2-40B4-BE49-F238E27FC236}">
                  <a16:creationId xmlns:a16="http://schemas.microsoft.com/office/drawing/2014/main" id="{2099B79C-A767-4003-8692-88173B3A806A}"/>
                </a:ext>
              </a:extLst>
            </p:cNvPr>
            <p:cNvSpPr>
              <a:spLocks noChangeArrowheads="1"/>
            </p:cNvSpPr>
            <p:nvPr/>
          </p:nvSpPr>
          <p:spPr bwMode="auto">
            <a:xfrm>
              <a:off x="1340830" y="3213154"/>
              <a:ext cx="283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04</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44" name="Group 148">
            <a:extLst>
              <a:ext uri="{FF2B5EF4-FFF2-40B4-BE49-F238E27FC236}">
                <a16:creationId xmlns:a16="http://schemas.microsoft.com/office/drawing/2014/main" id="{28EAB660-B9F1-4869-84D7-6D9526D143DB}"/>
              </a:ext>
            </a:extLst>
          </p:cNvPr>
          <p:cNvGrpSpPr/>
          <p:nvPr/>
        </p:nvGrpSpPr>
        <p:grpSpPr>
          <a:xfrm>
            <a:off x="5585714" y="5113974"/>
            <a:ext cx="852888" cy="369332"/>
            <a:chOff x="1340830" y="3213154"/>
            <a:chExt cx="852888" cy="369332"/>
          </a:xfrm>
        </p:grpSpPr>
        <p:sp>
          <p:nvSpPr>
            <p:cNvPr id="45" name="Rectangle 1436">
              <a:extLst>
                <a:ext uri="{FF2B5EF4-FFF2-40B4-BE49-F238E27FC236}">
                  <a16:creationId xmlns:a16="http://schemas.microsoft.com/office/drawing/2014/main" id="{06ABBC73-68E4-40CC-8F5C-A5362DE2DD5E}"/>
                </a:ext>
              </a:extLst>
            </p:cNvPr>
            <p:cNvSpPr>
              <a:spLocks noChangeArrowheads="1"/>
            </p:cNvSpPr>
            <p:nvPr/>
          </p:nvSpPr>
          <p:spPr bwMode="auto">
            <a:xfrm>
              <a:off x="1709611" y="3304612"/>
              <a:ext cx="484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fontAlgn="base">
                <a:spcBef>
                  <a:spcPct val="0"/>
                </a:spcBef>
                <a:spcAft>
                  <a:spcPct val="0"/>
                </a:spcAft>
              </a:pPr>
              <a:r>
                <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Promote</a:t>
              </a:r>
              <a:endParaRPr lang="en-US" sz="3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6" name="Rectangle 1436">
              <a:extLst>
                <a:ext uri="{FF2B5EF4-FFF2-40B4-BE49-F238E27FC236}">
                  <a16:creationId xmlns:a16="http://schemas.microsoft.com/office/drawing/2014/main" id="{5BF11443-E0BF-46FD-BC9D-7CA8E50B1B20}"/>
                </a:ext>
              </a:extLst>
            </p:cNvPr>
            <p:cNvSpPr>
              <a:spLocks noChangeArrowheads="1"/>
            </p:cNvSpPr>
            <p:nvPr/>
          </p:nvSpPr>
          <p:spPr bwMode="auto">
            <a:xfrm>
              <a:off x="1340830" y="3213154"/>
              <a:ext cx="28373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algn="ctr" fontAlgn="base">
                <a:spcBef>
                  <a:spcPct val="0"/>
                </a:spcBef>
                <a:spcAft>
                  <a:spcPct val="0"/>
                </a:spcAft>
              </a:pPr>
              <a:r>
                <a:rPr lang="id-ID" sz="2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05</a:t>
              </a:r>
              <a:endParaRPr lang="en-US" sz="54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
        <p:nvSpPr>
          <p:cNvPr id="47" name="Content Placeholder 7">
            <a:extLst>
              <a:ext uri="{FF2B5EF4-FFF2-40B4-BE49-F238E27FC236}">
                <a16:creationId xmlns:a16="http://schemas.microsoft.com/office/drawing/2014/main" id="{4B7EFF77-8E5E-49F5-9FAC-6D64ED448502}"/>
              </a:ext>
            </a:extLst>
          </p:cNvPr>
          <p:cNvSpPr txBox="1">
            <a:spLocks/>
          </p:cNvSpPr>
          <p:nvPr/>
        </p:nvSpPr>
        <p:spPr>
          <a:xfrm>
            <a:off x="4762969" y="3532269"/>
            <a:ext cx="2637035" cy="571247"/>
          </a:xfrm>
          <a:prstGeom prst="rect">
            <a:avLst/>
          </a:prstGeom>
        </p:spPr>
        <p:txBody>
          <a:bodyPr vert="horz" wrap="square" lIns="91440" tIns="45720" rIns="91440" bIns="45720" rtlCol="0">
            <a:sp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id-ID" sz="2400" b="1" dirty="0">
                <a:solidFill>
                  <a:srgbClr val="656D78">
                    <a:lumMod val="75000"/>
                    <a:lumOff val="25000"/>
                  </a:srgbClr>
                </a:solidFill>
                <a:latin typeface="Agency FB" panose="020B0503020202020204" pitchFamily="34" charset="0"/>
                <a:ea typeface="微软雅黑" panose="020B0503020204020204" pitchFamily="34" charset="-122"/>
                <a:cs typeface="+mn-ea"/>
                <a:sym typeface="Agency FB" panose="020B0503020202020204" pitchFamily="34" charset="0"/>
              </a:rPr>
              <a:t>BE PROCESS</a:t>
            </a:r>
            <a:endParaRPr lang="en-US" sz="2400" b="1" dirty="0">
              <a:solidFill>
                <a:srgbClr val="656D78">
                  <a:lumMod val="75000"/>
                  <a:lumOff val="2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cxnSp>
        <p:nvCxnSpPr>
          <p:cNvPr id="48" name="Straight Connector 154">
            <a:extLst>
              <a:ext uri="{FF2B5EF4-FFF2-40B4-BE49-F238E27FC236}">
                <a16:creationId xmlns:a16="http://schemas.microsoft.com/office/drawing/2014/main" id="{60DB41D6-1965-480F-AA2A-D435F7EEF134}"/>
              </a:ext>
            </a:extLst>
          </p:cNvPr>
          <p:cNvCxnSpPr/>
          <p:nvPr/>
        </p:nvCxnSpPr>
        <p:spPr>
          <a:xfrm>
            <a:off x="9568838" y="3854169"/>
            <a:ext cx="609382" cy="0"/>
          </a:xfrm>
          <a:prstGeom prst="line">
            <a:avLst/>
          </a:prstGeom>
          <a:noFill/>
          <a:ln w="6350" cap="flat" cmpd="sng" algn="ctr">
            <a:solidFill>
              <a:schemeClr val="tx1">
                <a:lumMod val="65000"/>
                <a:lumOff val="35000"/>
              </a:schemeClr>
            </a:solidFill>
            <a:prstDash val="solid"/>
            <a:miter lim="800000"/>
            <a:tailEnd type="oval"/>
          </a:ln>
          <a:effectLst/>
        </p:spPr>
      </p:cxnSp>
      <p:grpSp>
        <p:nvGrpSpPr>
          <p:cNvPr id="49" name="Group 159">
            <a:extLst>
              <a:ext uri="{FF2B5EF4-FFF2-40B4-BE49-F238E27FC236}">
                <a16:creationId xmlns:a16="http://schemas.microsoft.com/office/drawing/2014/main" id="{6D7A9F84-CACA-44B8-BF64-DD6932DA58F6}"/>
              </a:ext>
            </a:extLst>
          </p:cNvPr>
          <p:cNvGrpSpPr/>
          <p:nvPr/>
        </p:nvGrpSpPr>
        <p:grpSpPr>
          <a:xfrm flipH="1">
            <a:off x="7937271" y="2312966"/>
            <a:ext cx="1014958" cy="593002"/>
            <a:chOff x="1931323" y="1809750"/>
            <a:chExt cx="864261" cy="412240"/>
          </a:xfrm>
        </p:grpSpPr>
        <p:cxnSp>
          <p:nvCxnSpPr>
            <p:cNvPr id="50" name="Straight Connector 160">
              <a:extLst>
                <a:ext uri="{FF2B5EF4-FFF2-40B4-BE49-F238E27FC236}">
                  <a16:creationId xmlns:a16="http://schemas.microsoft.com/office/drawing/2014/main" id="{C5138120-3779-4068-9549-BF1DAB4521A7}"/>
                </a:ext>
              </a:extLst>
            </p:cNvPr>
            <p:cNvCxnSpPr/>
            <p:nvPr/>
          </p:nvCxnSpPr>
          <p:spPr>
            <a:xfrm flipH="1" flipV="1">
              <a:off x="2450226" y="1809750"/>
              <a:ext cx="345358" cy="412240"/>
            </a:xfrm>
            <a:prstGeom prst="line">
              <a:avLst/>
            </a:prstGeom>
            <a:noFill/>
            <a:ln w="6350" cap="flat" cmpd="sng" algn="ctr">
              <a:solidFill>
                <a:srgbClr val="E7E6E6">
                  <a:lumMod val="75000"/>
                </a:srgbClr>
              </a:solidFill>
              <a:prstDash val="solid"/>
              <a:miter lim="800000"/>
            </a:ln>
            <a:effectLst/>
          </p:spPr>
        </p:cxnSp>
        <p:cxnSp>
          <p:nvCxnSpPr>
            <p:cNvPr id="51" name="Straight Connector 161">
              <a:extLst>
                <a:ext uri="{FF2B5EF4-FFF2-40B4-BE49-F238E27FC236}">
                  <a16:creationId xmlns:a16="http://schemas.microsoft.com/office/drawing/2014/main" id="{932EE609-3BDB-4D0D-9D48-019C06F3572A}"/>
                </a:ext>
              </a:extLst>
            </p:cNvPr>
            <p:cNvCxnSpPr/>
            <p:nvPr/>
          </p:nvCxnSpPr>
          <p:spPr>
            <a:xfrm flipH="1">
              <a:off x="1931323" y="1809750"/>
              <a:ext cx="518903" cy="0"/>
            </a:xfrm>
            <a:prstGeom prst="line">
              <a:avLst/>
            </a:prstGeom>
            <a:noFill/>
            <a:ln w="6350" cap="flat" cmpd="sng" algn="ctr">
              <a:solidFill>
                <a:srgbClr val="E7E6E6">
                  <a:lumMod val="75000"/>
                </a:srgbClr>
              </a:solidFill>
              <a:prstDash val="solid"/>
              <a:miter lim="800000"/>
              <a:tailEnd type="oval"/>
            </a:ln>
            <a:effectLst/>
          </p:spPr>
        </p:cxnSp>
      </p:grpSp>
      <p:grpSp>
        <p:nvGrpSpPr>
          <p:cNvPr id="52" name="Group 173">
            <a:extLst>
              <a:ext uri="{FF2B5EF4-FFF2-40B4-BE49-F238E27FC236}">
                <a16:creationId xmlns:a16="http://schemas.microsoft.com/office/drawing/2014/main" id="{DFA1CA5C-1004-4D89-BD90-D11F8450DB99}"/>
              </a:ext>
            </a:extLst>
          </p:cNvPr>
          <p:cNvGrpSpPr/>
          <p:nvPr/>
        </p:nvGrpSpPr>
        <p:grpSpPr>
          <a:xfrm flipH="1" flipV="1">
            <a:off x="7931387" y="4825612"/>
            <a:ext cx="1014958" cy="581535"/>
            <a:chOff x="1931323" y="1809750"/>
            <a:chExt cx="864261" cy="412240"/>
          </a:xfrm>
        </p:grpSpPr>
        <p:cxnSp>
          <p:nvCxnSpPr>
            <p:cNvPr id="53" name="Straight Connector 174">
              <a:extLst>
                <a:ext uri="{FF2B5EF4-FFF2-40B4-BE49-F238E27FC236}">
                  <a16:creationId xmlns:a16="http://schemas.microsoft.com/office/drawing/2014/main" id="{8C3547AE-517C-4574-8E29-15BBAB5B7F44}"/>
                </a:ext>
              </a:extLst>
            </p:cNvPr>
            <p:cNvCxnSpPr/>
            <p:nvPr/>
          </p:nvCxnSpPr>
          <p:spPr>
            <a:xfrm flipH="1" flipV="1">
              <a:off x="2450226" y="1809750"/>
              <a:ext cx="345358" cy="412240"/>
            </a:xfrm>
            <a:prstGeom prst="line">
              <a:avLst/>
            </a:prstGeom>
            <a:noFill/>
            <a:ln w="6350" cap="flat" cmpd="sng" algn="ctr">
              <a:solidFill>
                <a:schemeClr val="tx1">
                  <a:lumMod val="65000"/>
                  <a:lumOff val="35000"/>
                </a:schemeClr>
              </a:solidFill>
              <a:prstDash val="solid"/>
              <a:miter lim="800000"/>
            </a:ln>
            <a:effectLst/>
          </p:spPr>
        </p:cxnSp>
        <p:cxnSp>
          <p:nvCxnSpPr>
            <p:cNvPr id="54" name="Straight Connector 175">
              <a:extLst>
                <a:ext uri="{FF2B5EF4-FFF2-40B4-BE49-F238E27FC236}">
                  <a16:creationId xmlns:a16="http://schemas.microsoft.com/office/drawing/2014/main" id="{1B37510A-0FFB-4FAD-A062-71115801DFAB}"/>
                </a:ext>
              </a:extLst>
            </p:cNvPr>
            <p:cNvCxnSpPr/>
            <p:nvPr/>
          </p:nvCxnSpPr>
          <p:spPr>
            <a:xfrm flipH="1">
              <a:off x="1931323" y="1809750"/>
              <a:ext cx="518903" cy="0"/>
            </a:xfrm>
            <a:prstGeom prst="line">
              <a:avLst/>
            </a:prstGeom>
            <a:noFill/>
            <a:ln w="6350" cap="flat" cmpd="sng" algn="ctr">
              <a:solidFill>
                <a:schemeClr val="tx1">
                  <a:lumMod val="65000"/>
                  <a:lumOff val="35000"/>
                </a:schemeClr>
              </a:solidFill>
              <a:prstDash val="solid"/>
              <a:miter lim="800000"/>
              <a:tailEnd type="oval"/>
            </a:ln>
            <a:effectLst/>
          </p:spPr>
        </p:cxnSp>
      </p:grpSp>
      <p:grpSp>
        <p:nvGrpSpPr>
          <p:cNvPr id="55" name="Group 177">
            <a:extLst>
              <a:ext uri="{FF2B5EF4-FFF2-40B4-BE49-F238E27FC236}">
                <a16:creationId xmlns:a16="http://schemas.microsoft.com/office/drawing/2014/main" id="{EB86EE10-7560-4742-B394-95A230DFA5C3}"/>
              </a:ext>
            </a:extLst>
          </p:cNvPr>
          <p:cNvGrpSpPr/>
          <p:nvPr/>
        </p:nvGrpSpPr>
        <p:grpSpPr>
          <a:xfrm>
            <a:off x="8249355" y="5417562"/>
            <a:ext cx="1612017" cy="496797"/>
            <a:chOff x="1856978" y="1292696"/>
            <a:chExt cx="1612017" cy="496797"/>
          </a:xfrm>
        </p:grpSpPr>
        <p:sp>
          <p:nvSpPr>
            <p:cNvPr id="56" name="Content Placeholder 2">
              <a:extLst>
                <a:ext uri="{FF2B5EF4-FFF2-40B4-BE49-F238E27FC236}">
                  <a16:creationId xmlns:a16="http://schemas.microsoft.com/office/drawing/2014/main" id="{4A96A7E1-93B3-48E0-A26A-00D178CDC159}"/>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7" name="Content Placeholder 2">
              <a:extLst>
                <a:ext uri="{FF2B5EF4-FFF2-40B4-BE49-F238E27FC236}">
                  <a16:creationId xmlns:a16="http://schemas.microsoft.com/office/drawing/2014/main" id="{1BACB5A7-DEEF-46B3-A7D2-37974C020958}"/>
                </a:ext>
              </a:extLst>
            </p:cNvPr>
            <p:cNvSpPr txBox="1">
              <a:spLocks/>
            </p:cNvSpPr>
            <p:nvPr/>
          </p:nvSpPr>
          <p:spPr>
            <a:xfrm>
              <a:off x="1862168" y="1477219"/>
              <a:ext cx="1473225"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grpSp>
        <p:nvGrpSpPr>
          <p:cNvPr id="58" name="Group 184">
            <a:extLst>
              <a:ext uri="{FF2B5EF4-FFF2-40B4-BE49-F238E27FC236}">
                <a16:creationId xmlns:a16="http://schemas.microsoft.com/office/drawing/2014/main" id="{71FD7817-0A98-4B99-8AC4-F33149F65A5C}"/>
              </a:ext>
            </a:extLst>
          </p:cNvPr>
          <p:cNvGrpSpPr/>
          <p:nvPr/>
        </p:nvGrpSpPr>
        <p:grpSpPr>
          <a:xfrm>
            <a:off x="8264836" y="2335925"/>
            <a:ext cx="1612017" cy="498794"/>
            <a:chOff x="1856978" y="1292696"/>
            <a:chExt cx="1612017" cy="498794"/>
          </a:xfrm>
        </p:grpSpPr>
        <p:sp>
          <p:nvSpPr>
            <p:cNvPr id="59" name="Content Placeholder 2">
              <a:extLst>
                <a:ext uri="{FF2B5EF4-FFF2-40B4-BE49-F238E27FC236}">
                  <a16:creationId xmlns:a16="http://schemas.microsoft.com/office/drawing/2014/main" id="{A98A61B5-4547-4BBA-8753-DD7233841C39}"/>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0" name="Content Placeholder 2">
              <a:extLst>
                <a:ext uri="{FF2B5EF4-FFF2-40B4-BE49-F238E27FC236}">
                  <a16:creationId xmlns:a16="http://schemas.microsoft.com/office/drawing/2014/main" id="{C3A0D727-67B3-4855-9F02-2E28BBC10358}"/>
                </a:ext>
              </a:extLst>
            </p:cNvPr>
            <p:cNvSpPr txBox="1">
              <a:spLocks/>
            </p:cNvSpPr>
            <p:nvPr/>
          </p:nvSpPr>
          <p:spPr>
            <a:xfrm>
              <a:off x="1860991" y="1479216"/>
              <a:ext cx="1473225"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grpSp>
        <p:nvGrpSpPr>
          <p:cNvPr id="61" name="Group 187">
            <a:extLst>
              <a:ext uri="{FF2B5EF4-FFF2-40B4-BE49-F238E27FC236}">
                <a16:creationId xmlns:a16="http://schemas.microsoft.com/office/drawing/2014/main" id="{10E20C90-110F-497B-9018-72970224459E}"/>
              </a:ext>
            </a:extLst>
          </p:cNvPr>
          <p:cNvGrpSpPr/>
          <p:nvPr/>
        </p:nvGrpSpPr>
        <p:grpSpPr>
          <a:xfrm>
            <a:off x="10178220" y="3711403"/>
            <a:ext cx="1612017" cy="496797"/>
            <a:chOff x="1856978" y="1292696"/>
            <a:chExt cx="1612017" cy="496797"/>
          </a:xfrm>
        </p:grpSpPr>
        <p:sp>
          <p:nvSpPr>
            <p:cNvPr id="64" name="Content Placeholder 2">
              <a:extLst>
                <a:ext uri="{FF2B5EF4-FFF2-40B4-BE49-F238E27FC236}">
                  <a16:creationId xmlns:a16="http://schemas.microsoft.com/office/drawing/2014/main" id="{BBD31ED7-7114-4CDC-B18A-18D26332F0A8}"/>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5" name="Content Placeholder 2">
              <a:extLst>
                <a:ext uri="{FF2B5EF4-FFF2-40B4-BE49-F238E27FC236}">
                  <a16:creationId xmlns:a16="http://schemas.microsoft.com/office/drawing/2014/main" id="{6CF94788-2B95-414F-9E84-B379356D39C0}"/>
                </a:ext>
              </a:extLst>
            </p:cNvPr>
            <p:cNvSpPr txBox="1">
              <a:spLocks/>
            </p:cNvSpPr>
            <p:nvPr/>
          </p:nvSpPr>
          <p:spPr>
            <a:xfrm>
              <a:off x="1862168" y="1477219"/>
              <a:ext cx="1473225"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cxnSp>
        <p:nvCxnSpPr>
          <p:cNvPr id="66" name="Straight Connector 192">
            <a:extLst>
              <a:ext uri="{FF2B5EF4-FFF2-40B4-BE49-F238E27FC236}">
                <a16:creationId xmlns:a16="http://schemas.microsoft.com/office/drawing/2014/main" id="{1FCBA50A-2CBC-4654-A8CC-8EE17D4927A8}"/>
              </a:ext>
            </a:extLst>
          </p:cNvPr>
          <p:cNvCxnSpPr/>
          <p:nvPr/>
        </p:nvCxnSpPr>
        <p:spPr>
          <a:xfrm flipH="1">
            <a:off x="1964686" y="3854169"/>
            <a:ext cx="609527" cy="0"/>
          </a:xfrm>
          <a:prstGeom prst="line">
            <a:avLst/>
          </a:prstGeom>
          <a:noFill/>
          <a:ln w="6350" cap="flat" cmpd="sng" algn="ctr">
            <a:solidFill>
              <a:schemeClr val="tx1">
                <a:lumMod val="65000"/>
                <a:lumOff val="35000"/>
              </a:schemeClr>
            </a:solidFill>
            <a:prstDash val="solid"/>
            <a:miter lim="800000"/>
            <a:tailEnd type="oval"/>
          </a:ln>
          <a:effectLst/>
        </p:spPr>
      </p:cxnSp>
      <p:grpSp>
        <p:nvGrpSpPr>
          <p:cNvPr id="67" name="Group 193">
            <a:extLst>
              <a:ext uri="{FF2B5EF4-FFF2-40B4-BE49-F238E27FC236}">
                <a16:creationId xmlns:a16="http://schemas.microsoft.com/office/drawing/2014/main" id="{EB5EA89A-07A5-495E-A0E7-70127BC5028F}"/>
              </a:ext>
            </a:extLst>
          </p:cNvPr>
          <p:cNvGrpSpPr/>
          <p:nvPr/>
        </p:nvGrpSpPr>
        <p:grpSpPr>
          <a:xfrm>
            <a:off x="3119038" y="2327480"/>
            <a:ext cx="1015200" cy="593002"/>
            <a:chOff x="1931323" y="1809750"/>
            <a:chExt cx="864261" cy="412240"/>
          </a:xfrm>
        </p:grpSpPr>
        <p:cxnSp>
          <p:nvCxnSpPr>
            <p:cNvPr id="68" name="Straight Connector 194">
              <a:extLst>
                <a:ext uri="{FF2B5EF4-FFF2-40B4-BE49-F238E27FC236}">
                  <a16:creationId xmlns:a16="http://schemas.microsoft.com/office/drawing/2014/main" id="{4F9E20FC-0A0B-4524-80E9-EA0A405E5320}"/>
                </a:ext>
              </a:extLst>
            </p:cNvPr>
            <p:cNvCxnSpPr/>
            <p:nvPr/>
          </p:nvCxnSpPr>
          <p:spPr>
            <a:xfrm flipH="1" flipV="1">
              <a:off x="2450226" y="1809750"/>
              <a:ext cx="345358" cy="412240"/>
            </a:xfrm>
            <a:prstGeom prst="line">
              <a:avLst/>
            </a:prstGeom>
            <a:noFill/>
            <a:ln w="6350" cap="flat" cmpd="sng" algn="ctr">
              <a:solidFill>
                <a:srgbClr val="E7E6E6">
                  <a:lumMod val="75000"/>
                </a:srgbClr>
              </a:solidFill>
              <a:prstDash val="solid"/>
              <a:miter lim="800000"/>
            </a:ln>
            <a:effectLst/>
          </p:spPr>
        </p:cxnSp>
        <p:cxnSp>
          <p:nvCxnSpPr>
            <p:cNvPr id="69" name="Straight Connector 195">
              <a:extLst>
                <a:ext uri="{FF2B5EF4-FFF2-40B4-BE49-F238E27FC236}">
                  <a16:creationId xmlns:a16="http://schemas.microsoft.com/office/drawing/2014/main" id="{59282072-8796-4897-B9C3-91818DEC3B23}"/>
                </a:ext>
              </a:extLst>
            </p:cNvPr>
            <p:cNvCxnSpPr/>
            <p:nvPr/>
          </p:nvCxnSpPr>
          <p:spPr>
            <a:xfrm flipH="1">
              <a:off x="1931323" y="1809750"/>
              <a:ext cx="518903" cy="0"/>
            </a:xfrm>
            <a:prstGeom prst="line">
              <a:avLst/>
            </a:prstGeom>
            <a:noFill/>
            <a:ln w="6350" cap="flat" cmpd="sng" algn="ctr">
              <a:solidFill>
                <a:srgbClr val="E7E6E6">
                  <a:lumMod val="75000"/>
                </a:srgbClr>
              </a:solidFill>
              <a:prstDash val="solid"/>
              <a:miter lim="800000"/>
              <a:tailEnd type="oval"/>
            </a:ln>
            <a:effectLst/>
          </p:spPr>
        </p:cxnSp>
      </p:grpSp>
      <p:grpSp>
        <p:nvGrpSpPr>
          <p:cNvPr id="70" name="Group 196">
            <a:extLst>
              <a:ext uri="{FF2B5EF4-FFF2-40B4-BE49-F238E27FC236}">
                <a16:creationId xmlns:a16="http://schemas.microsoft.com/office/drawing/2014/main" id="{E126A421-1729-49BC-9113-152B3B627DA1}"/>
              </a:ext>
            </a:extLst>
          </p:cNvPr>
          <p:cNvGrpSpPr/>
          <p:nvPr/>
        </p:nvGrpSpPr>
        <p:grpSpPr>
          <a:xfrm flipV="1">
            <a:off x="3113154" y="4825610"/>
            <a:ext cx="1015200" cy="581535"/>
            <a:chOff x="1931323" y="1809750"/>
            <a:chExt cx="864261" cy="412240"/>
          </a:xfrm>
        </p:grpSpPr>
        <p:cxnSp>
          <p:nvCxnSpPr>
            <p:cNvPr id="71" name="Straight Connector 197">
              <a:extLst>
                <a:ext uri="{FF2B5EF4-FFF2-40B4-BE49-F238E27FC236}">
                  <a16:creationId xmlns:a16="http://schemas.microsoft.com/office/drawing/2014/main" id="{5C2BDFA5-A67D-43B3-A30A-F9BF91C74DA5}"/>
                </a:ext>
              </a:extLst>
            </p:cNvPr>
            <p:cNvCxnSpPr/>
            <p:nvPr/>
          </p:nvCxnSpPr>
          <p:spPr>
            <a:xfrm flipH="1" flipV="1">
              <a:off x="2450226" y="1809750"/>
              <a:ext cx="345358" cy="412240"/>
            </a:xfrm>
            <a:prstGeom prst="line">
              <a:avLst/>
            </a:prstGeom>
            <a:noFill/>
            <a:ln w="6350" cap="flat" cmpd="sng" algn="ctr">
              <a:solidFill>
                <a:schemeClr val="tx1">
                  <a:lumMod val="65000"/>
                  <a:lumOff val="35000"/>
                </a:schemeClr>
              </a:solidFill>
              <a:prstDash val="solid"/>
              <a:miter lim="800000"/>
            </a:ln>
            <a:effectLst/>
          </p:spPr>
        </p:cxnSp>
        <p:cxnSp>
          <p:nvCxnSpPr>
            <p:cNvPr id="72" name="Straight Connector 198">
              <a:extLst>
                <a:ext uri="{FF2B5EF4-FFF2-40B4-BE49-F238E27FC236}">
                  <a16:creationId xmlns:a16="http://schemas.microsoft.com/office/drawing/2014/main" id="{757A022E-4C73-45B0-A14D-2B69F5BAF443}"/>
                </a:ext>
              </a:extLst>
            </p:cNvPr>
            <p:cNvCxnSpPr/>
            <p:nvPr/>
          </p:nvCxnSpPr>
          <p:spPr>
            <a:xfrm flipH="1">
              <a:off x="1931323" y="1809750"/>
              <a:ext cx="518903" cy="0"/>
            </a:xfrm>
            <a:prstGeom prst="line">
              <a:avLst/>
            </a:prstGeom>
            <a:noFill/>
            <a:ln w="6350" cap="flat" cmpd="sng" algn="ctr">
              <a:solidFill>
                <a:schemeClr val="tx1">
                  <a:lumMod val="65000"/>
                  <a:lumOff val="35000"/>
                </a:schemeClr>
              </a:solidFill>
              <a:prstDash val="solid"/>
              <a:miter lim="800000"/>
              <a:tailEnd type="oval"/>
            </a:ln>
            <a:effectLst/>
          </p:spPr>
        </p:cxnSp>
      </p:grpSp>
      <p:grpSp>
        <p:nvGrpSpPr>
          <p:cNvPr id="73" name="Group 199">
            <a:extLst>
              <a:ext uri="{FF2B5EF4-FFF2-40B4-BE49-F238E27FC236}">
                <a16:creationId xmlns:a16="http://schemas.microsoft.com/office/drawing/2014/main" id="{BDD4733F-7E6C-4C1D-941C-87442B5D36BE}"/>
              </a:ext>
            </a:extLst>
          </p:cNvPr>
          <p:cNvGrpSpPr/>
          <p:nvPr/>
        </p:nvGrpSpPr>
        <p:grpSpPr>
          <a:xfrm>
            <a:off x="2249351" y="2371701"/>
            <a:ext cx="1612017" cy="505602"/>
            <a:chOff x="1856978" y="1292696"/>
            <a:chExt cx="1612017" cy="505602"/>
          </a:xfrm>
        </p:grpSpPr>
        <p:sp>
          <p:nvSpPr>
            <p:cNvPr id="74" name="Content Placeholder 2">
              <a:extLst>
                <a:ext uri="{FF2B5EF4-FFF2-40B4-BE49-F238E27FC236}">
                  <a16:creationId xmlns:a16="http://schemas.microsoft.com/office/drawing/2014/main" id="{55E492F3-71C4-4C9E-8493-94FB9CA7F765}"/>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5" name="Content Placeholder 2">
              <a:extLst>
                <a:ext uri="{FF2B5EF4-FFF2-40B4-BE49-F238E27FC236}">
                  <a16:creationId xmlns:a16="http://schemas.microsoft.com/office/drawing/2014/main" id="{EB7D946A-9DCF-4346-95AA-21F379761589}"/>
                </a:ext>
              </a:extLst>
            </p:cNvPr>
            <p:cNvSpPr txBox="1">
              <a:spLocks/>
            </p:cNvSpPr>
            <p:nvPr/>
          </p:nvSpPr>
          <p:spPr>
            <a:xfrm>
              <a:off x="1860991" y="1479215"/>
              <a:ext cx="1608004" cy="3190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grpSp>
        <p:nvGrpSpPr>
          <p:cNvPr id="76" name="Group 202">
            <a:extLst>
              <a:ext uri="{FF2B5EF4-FFF2-40B4-BE49-F238E27FC236}">
                <a16:creationId xmlns:a16="http://schemas.microsoft.com/office/drawing/2014/main" id="{84F7FC96-933E-4A17-A448-141645602834}"/>
              </a:ext>
            </a:extLst>
          </p:cNvPr>
          <p:cNvGrpSpPr/>
          <p:nvPr/>
        </p:nvGrpSpPr>
        <p:grpSpPr>
          <a:xfrm>
            <a:off x="367517" y="3719683"/>
            <a:ext cx="1612017" cy="505602"/>
            <a:chOff x="1856978" y="1292696"/>
            <a:chExt cx="1612017" cy="505602"/>
          </a:xfrm>
        </p:grpSpPr>
        <p:sp>
          <p:nvSpPr>
            <p:cNvPr id="77" name="Content Placeholder 2">
              <a:extLst>
                <a:ext uri="{FF2B5EF4-FFF2-40B4-BE49-F238E27FC236}">
                  <a16:creationId xmlns:a16="http://schemas.microsoft.com/office/drawing/2014/main" id="{9587F31D-437A-4451-AA9D-0BE7462138E7}"/>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8" name="Content Placeholder 2">
              <a:extLst>
                <a:ext uri="{FF2B5EF4-FFF2-40B4-BE49-F238E27FC236}">
                  <a16:creationId xmlns:a16="http://schemas.microsoft.com/office/drawing/2014/main" id="{AF79A175-0BEF-4A22-B1F9-230F5BEAEA7E}"/>
                </a:ext>
              </a:extLst>
            </p:cNvPr>
            <p:cNvSpPr txBox="1">
              <a:spLocks/>
            </p:cNvSpPr>
            <p:nvPr/>
          </p:nvSpPr>
          <p:spPr>
            <a:xfrm>
              <a:off x="1860991" y="1479215"/>
              <a:ext cx="1608004" cy="3190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grpSp>
        <p:nvGrpSpPr>
          <p:cNvPr id="79" name="Group 205">
            <a:extLst>
              <a:ext uri="{FF2B5EF4-FFF2-40B4-BE49-F238E27FC236}">
                <a16:creationId xmlns:a16="http://schemas.microsoft.com/office/drawing/2014/main" id="{8FC4C7AF-49B0-4C53-9479-AEE8B7923151}"/>
              </a:ext>
            </a:extLst>
          </p:cNvPr>
          <p:cNvGrpSpPr/>
          <p:nvPr/>
        </p:nvGrpSpPr>
        <p:grpSpPr>
          <a:xfrm>
            <a:off x="2211902" y="5425973"/>
            <a:ext cx="1612017" cy="505602"/>
            <a:chOff x="1856978" y="1292696"/>
            <a:chExt cx="1612017" cy="505602"/>
          </a:xfrm>
        </p:grpSpPr>
        <p:sp>
          <p:nvSpPr>
            <p:cNvPr id="80" name="Content Placeholder 2">
              <a:extLst>
                <a:ext uri="{FF2B5EF4-FFF2-40B4-BE49-F238E27FC236}">
                  <a16:creationId xmlns:a16="http://schemas.microsoft.com/office/drawing/2014/main" id="{85860631-7AF9-4941-A764-97C6A7CFF5C0}"/>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1" name="Content Placeholder 2">
              <a:extLst>
                <a:ext uri="{FF2B5EF4-FFF2-40B4-BE49-F238E27FC236}">
                  <a16:creationId xmlns:a16="http://schemas.microsoft.com/office/drawing/2014/main" id="{D06CCE7E-FF14-4269-A852-6B3E5D9E7901}"/>
                </a:ext>
              </a:extLst>
            </p:cNvPr>
            <p:cNvSpPr txBox="1">
              <a:spLocks/>
            </p:cNvSpPr>
            <p:nvPr/>
          </p:nvSpPr>
          <p:spPr>
            <a:xfrm>
              <a:off x="1860991" y="1479215"/>
              <a:ext cx="1608004" cy="3190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r">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grpSp>
        <p:nvGrpSpPr>
          <p:cNvPr id="82" name="Group 210">
            <a:extLst>
              <a:ext uri="{FF2B5EF4-FFF2-40B4-BE49-F238E27FC236}">
                <a16:creationId xmlns:a16="http://schemas.microsoft.com/office/drawing/2014/main" id="{965C4D18-B23E-40B8-A097-01F0EE559854}"/>
              </a:ext>
            </a:extLst>
          </p:cNvPr>
          <p:cNvGrpSpPr/>
          <p:nvPr/>
        </p:nvGrpSpPr>
        <p:grpSpPr>
          <a:xfrm>
            <a:off x="5289991" y="1361804"/>
            <a:ext cx="1612017" cy="505602"/>
            <a:chOff x="1856978" y="1292696"/>
            <a:chExt cx="1612017" cy="505602"/>
          </a:xfrm>
        </p:grpSpPr>
        <p:sp>
          <p:nvSpPr>
            <p:cNvPr id="83" name="Content Placeholder 2">
              <a:extLst>
                <a:ext uri="{FF2B5EF4-FFF2-40B4-BE49-F238E27FC236}">
                  <a16:creationId xmlns:a16="http://schemas.microsoft.com/office/drawing/2014/main" id="{D67D95F8-03B0-4EF8-A705-A5D2B68866B5}"/>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4" name="Content Placeholder 2">
              <a:extLst>
                <a:ext uri="{FF2B5EF4-FFF2-40B4-BE49-F238E27FC236}">
                  <a16:creationId xmlns:a16="http://schemas.microsoft.com/office/drawing/2014/main" id="{8138B271-BCF8-46CC-856C-A44A31096133}"/>
                </a:ext>
              </a:extLst>
            </p:cNvPr>
            <p:cNvSpPr txBox="1">
              <a:spLocks/>
            </p:cNvSpPr>
            <p:nvPr/>
          </p:nvSpPr>
          <p:spPr>
            <a:xfrm>
              <a:off x="1860991" y="1479215"/>
              <a:ext cx="1608004" cy="3190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grpSp>
        <p:nvGrpSpPr>
          <p:cNvPr id="85" name="Group 213">
            <a:extLst>
              <a:ext uri="{FF2B5EF4-FFF2-40B4-BE49-F238E27FC236}">
                <a16:creationId xmlns:a16="http://schemas.microsoft.com/office/drawing/2014/main" id="{7B32E12A-2BDF-4455-A354-FF7D04FF367D}"/>
              </a:ext>
            </a:extLst>
          </p:cNvPr>
          <p:cNvGrpSpPr/>
          <p:nvPr/>
        </p:nvGrpSpPr>
        <p:grpSpPr>
          <a:xfrm>
            <a:off x="5297163" y="5857010"/>
            <a:ext cx="1612017" cy="505602"/>
            <a:chOff x="1856978" y="1292696"/>
            <a:chExt cx="1612017" cy="505602"/>
          </a:xfrm>
        </p:grpSpPr>
        <p:sp>
          <p:nvSpPr>
            <p:cNvPr id="86" name="Content Placeholder 2">
              <a:extLst>
                <a:ext uri="{FF2B5EF4-FFF2-40B4-BE49-F238E27FC236}">
                  <a16:creationId xmlns:a16="http://schemas.microsoft.com/office/drawing/2014/main" id="{9934A52E-61A4-4ED1-BD68-767DAB1B6861}"/>
                </a:ext>
              </a:extLst>
            </p:cNvPr>
            <p:cNvSpPr txBox="1">
              <a:spLocks/>
            </p:cNvSpPr>
            <p:nvPr/>
          </p:nvSpPr>
          <p:spPr>
            <a:xfrm>
              <a:off x="1856978" y="1292696"/>
              <a:ext cx="1612017" cy="312274"/>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400" kern="1200">
                  <a:solidFill>
                    <a:schemeClr val="bg1">
                      <a:lumMod val="65000"/>
                    </a:schemeClr>
                  </a:solidFill>
                  <a:latin typeface="+mn-lt"/>
                  <a:ea typeface="+mn-ea"/>
                  <a:cs typeface="+mn-cs"/>
                </a:defRPr>
              </a:lvl1pPr>
              <a:lvl2pPr marL="742950" indent="-285750" algn="l" defTabSz="914400" rtl="0" eaLnBrk="1" latinLnBrk="0" hangingPunct="1">
                <a:spcBef>
                  <a:spcPct val="20000"/>
                </a:spcBef>
                <a:buFont typeface="Arial" pitchFamily="34" charset="0"/>
                <a:buChar char="–"/>
                <a:defRPr sz="1200" kern="1200">
                  <a:solidFill>
                    <a:schemeClr val="bg1">
                      <a:lumMod val="65000"/>
                    </a:schemeClr>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100" kern="1200">
                  <a:solidFill>
                    <a:schemeClr val="bg1">
                      <a:lumMod val="65000"/>
                    </a:schemeClr>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050" kern="1200">
                  <a:solidFill>
                    <a:schemeClr val="bg1">
                      <a:lumMod val="65000"/>
                    </a:schemeClr>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12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rPr>
                <a:t>Insert Title</a:t>
              </a:r>
              <a:endParaRPr lang="en-US" sz="800" b="1" dirty="0">
                <a:solidFill>
                  <a:srgbClr val="656D78"/>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7" name="Content Placeholder 2">
              <a:extLst>
                <a:ext uri="{FF2B5EF4-FFF2-40B4-BE49-F238E27FC236}">
                  <a16:creationId xmlns:a16="http://schemas.microsoft.com/office/drawing/2014/main" id="{370F54AF-FD16-4BAC-A2BE-CAC36F66242A}"/>
                </a:ext>
              </a:extLst>
            </p:cNvPr>
            <p:cNvSpPr txBox="1">
              <a:spLocks/>
            </p:cNvSpPr>
            <p:nvPr/>
          </p:nvSpPr>
          <p:spPr>
            <a:xfrm>
              <a:off x="1860991" y="1479215"/>
              <a:ext cx="1608004" cy="319083"/>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Arial" pitchFamily="34" charset="0"/>
                <a:buNone/>
              </a:pPr>
              <a:r>
                <a:rPr lang="en-US" sz="7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 ctetur adipiscing elit. </a:t>
              </a:r>
            </a:p>
          </p:txBody>
        </p:sp>
      </p:grpSp>
    </p:spTree>
    <p:extLst>
      <p:ext uri="{BB962C8B-B14F-4D97-AF65-F5344CB8AC3E}">
        <p14:creationId xmlns:p14="http://schemas.microsoft.com/office/powerpoint/2010/main" val="3438306087"/>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500"/>
                                        <p:tgtEl>
                                          <p:spTgt spid="15"/>
                                        </p:tgtEl>
                                      </p:cBhvr>
                                    </p:animEffect>
                                  </p:childTnLst>
                                </p:cTn>
                              </p:par>
                            </p:childTnLst>
                          </p:cTn>
                        </p:par>
                        <p:par>
                          <p:cTn id="8" fill="hold">
                            <p:stCondLst>
                              <p:cond delay="500"/>
                            </p:stCondLst>
                            <p:childTnLst>
                              <p:par>
                                <p:cTn id="9" presetID="22" presetClass="entr" presetSubtype="4"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down)">
                                      <p:cBhvr>
                                        <p:cTn id="11" dur="500"/>
                                        <p:tgtEl>
                                          <p:spTgt spid="10"/>
                                        </p:tgtEl>
                                      </p:cBhvr>
                                    </p:animEffect>
                                  </p:childTnLst>
                                </p:cTn>
                              </p:par>
                            </p:childTnLst>
                          </p:cTn>
                        </p:par>
                        <p:par>
                          <p:cTn id="12" fill="hold">
                            <p:stCondLst>
                              <p:cond delay="1000"/>
                            </p:stCondLst>
                            <p:childTnLst>
                              <p:par>
                                <p:cTn id="13" presetID="22" presetClass="entr" presetSubtype="8" fill="hold" grpId="0"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wipe(left)">
                                      <p:cBhvr>
                                        <p:cTn id="15" dur="500"/>
                                        <p:tgtEl>
                                          <p:spTgt spid="16"/>
                                        </p:tgtEl>
                                      </p:cBhvr>
                                    </p:animEffect>
                                  </p:childTnLst>
                                </p:cTn>
                              </p:par>
                            </p:childTnLst>
                          </p:cTn>
                        </p:par>
                        <p:par>
                          <p:cTn id="16" fill="hold">
                            <p:stCondLst>
                              <p:cond delay="1500"/>
                            </p:stCondLst>
                            <p:childTnLst>
                              <p:par>
                                <p:cTn id="17" presetID="22" presetClass="entr" presetSubtype="4"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wipe(down)">
                                      <p:cBhvr>
                                        <p:cTn id="19" dur="500"/>
                                        <p:tgtEl>
                                          <p:spTgt spid="11"/>
                                        </p:tgtEl>
                                      </p:cBhvr>
                                    </p:animEffect>
                                  </p:childTnLst>
                                </p:cTn>
                              </p:par>
                            </p:childTnLst>
                          </p:cTn>
                        </p:par>
                        <p:par>
                          <p:cTn id="20" fill="hold">
                            <p:stCondLst>
                              <p:cond delay="2000"/>
                            </p:stCondLst>
                            <p:childTnLst>
                              <p:par>
                                <p:cTn id="21" presetID="22" presetClass="entr" presetSubtype="8" fill="hold" grpId="0"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wipe(left)">
                                      <p:cBhvr>
                                        <p:cTn id="23" dur="500"/>
                                        <p:tgtEl>
                                          <p:spTgt spid="17"/>
                                        </p:tgtEl>
                                      </p:cBhvr>
                                    </p:animEffect>
                                  </p:childTnLst>
                                </p:cTn>
                              </p:par>
                            </p:childTnLst>
                          </p:cTn>
                        </p:par>
                        <p:par>
                          <p:cTn id="24" fill="hold">
                            <p:stCondLst>
                              <p:cond delay="2500"/>
                            </p:stCondLst>
                            <p:childTnLst>
                              <p:par>
                                <p:cTn id="25" presetID="22" presetClass="entr" presetSubtype="4" fill="hold" grpId="0" nodeType="afterEffect">
                                  <p:stCondLst>
                                    <p:cond delay="0"/>
                                  </p:stCondLst>
                                  <p:childTnLst>
                                    <p:set>
                                      <p:cBhvr>
                                        <p:cTn id="26" dur="1" fill="hold">
                                          <p:stCondLst>
                                            <p:cond delay="0"/>
                                          </p:stCondLst>
                                        </p:cTn>
                                        <p:tgtEl>
                                          <p:spTgt spid="8"/>
                                        </p:tgtEl>
                                        <p:attrNameLst>
                                          <p:attrName>style.visibility</p:attrName>
                                        </p:attrNameLst>
                                      </p:cBhvr>
                                      <p:to>
                                        <p:strVal val="visible"/>
                                      </p:to>
                                    </p:set>
                                    <p:animEffect transition="in" filter="wipe(down)">
                                      <p:cBhvr>
                                        <p:cTn id="27" dur="500"/>
                                        <p:tgtEl>
                                          <p:spTgt spid="8"/>
                                        </p:tgtEl>
                                      </p:cBhvr>
                                    </p:animEffect>
                                  </p:childTnLst>
                                </p:cTn>
                              </p:par>
                            </p:childTnLst>
                          </p:cTn>
                        </p:par>
                        <p:par>
                          <p:cTn id="28" fill="hold">
                            <p:stCondLst>
                              <p:cond delay="3000"/>
                            </p:stCondLst>
                            <p:childTnLst>
                              <p:par>
                                <p:cTn id="29" presetID="22" presetClass="entr" presetSubtype="8" fill="hold" grpId="0" nodeType="afterEffect">
                                  <p:stCondLst>
                                    <p:cond delay="0"/>
                                  </p:stCondLst>
                                  <p:childTnLst>
                                    <p:set>
                                      <p:cBhvr>
                                        <p:cTn id="30" dur="1" fill="hold">
                                          <p:stCondLst>
                                            <p:cond delay="0"/>
                                          </p:stCondLst>
                                        </p:cTn>
                                        <p:tgtEl>
                                          <p:spTgt spid="18"/>
                                        </p:tgtEl>
                                        <p:attrNameLst>
                                          <p:attrName>style.visibility</p:attrName>
                                        </p:attrNameLst>
                                      </p:cBhvr>
                                      <p:to>
                                        <p:strVal val="visible"/>
                                      </p:to>
                                    </p:set>
                                    <p:animEffect transition="in" filter="wipe(left)">
                                      <p:cBhvr>
                                        <p:cTn id="31" dur="500"/>
                                        <p:tgtEl>
                                          <p:spTgt spid="18"/>
                                        </p:tgtEl>
                                      </p:cBhvr>
                                    </p:animEffect>
                                  </p:childTnLst>
                                </p:cTn>
                              </p:par>
                            </p:childTnLst>
                          </p:cTn>
                        </p:par>
                        <p:par>
                          <p:cTn id="32" fill="hold">
                            <p:stCondLst>
                              <p:cond delay="3500"/>
                            </p:stCondLst>
                            <p:childTnLst>
                              <p:par>
                                <p:cTn id="33" presetID="22" presetClass="entr" presetSubtype="4" fill="hold" grpId="0" nodeType="afterEffect">
                                  <p:stCondLst>
                                    <p:cond delay="0"/>
                                  </p:stCondLst>
                                  <p:childTnLst>
                                    <p:set>
                                      <p:cBhvr>
                                        <p:cTn id="34" dur="1" fill="hold">
                                          <p:stCondLst>
                                            <p:cond delay="0"/>
                                          </p:stCondLst>
                                        </p:cTn>
                                        <p:tgtEl>
                                          <p:spTgt spid="12"/>
                                        </p:tgtEl>
                                        <p:attrNameLst>
                                          <p:attrName>style.visibility</p:attrName>
                                        </p:attrNameLst>
                                      </p:cBhvr>
                                      <p:to>
                                        <p:strVal val="visible"/>
                                      </p:to>
                                    </p:set>
                                    <p:animEffect transition="in" filter="wipe(down)">
                                      <p:cBhvr>
                                        <p:cTn id="35" dur="500"/>
                                        <p:tgtEl>
                                          <p:spTgt spid="12"/>
                                        </p:tgtEl>
                                      </p:cBhvr>
                                    </p:animEffect>
                                  </p:childTnLst>
                                </p:cTn>
                              </p:par>
                            </p:childTnLst>
                          </p:cTn>
                        </p:par>
                        <p:par>
                          <p:cTn id="36" fill="hold">
                            <p:stCondLst>
                              <p:cond delay="4000"/>
                            </p:stCondLst>
                            <p:childTnLst>
                              <p:par>
                                <p:cTn id="37" presetID="22" presetClass="entr" presetSubtype="8" fill="hold" grpId="0" nodeType="afterEffect">
                                  <p:stCondLst>
                                    <p:cond delay="0"/>
                                  </p:stCondLst>
                                  <p:childTnLst>
                                    <p:set>
                                      <p:cBhvr>
                                        <p:cTn id="38" dur="1" fill="hold">
                                          <p:stCondLst>
                                            <p:cond delay="0"/>
                                          </p:stCondLst>
                                        </p:cTn>
                                        <p:tgtEl>
                                          <p:spTgt spid="19"/>
                                        </p:tgtEl>
                                        <p:attrNameLst>
                                          <p:attrName>style.visibility</p:attrName>
                                        </p:attrNameLst>
                                      </p:cBhvr>
                                      <p:to>
                                        <p:strVal val="visible"/>
                                      </p:to>
                                    </p:set>
                                    <p:animEffect transition="in" filter="wipe(left)">
                                      <p:cBhvr>
                                        <p:cTn id="39" dur="500"/>
                                        <p:tgtEl>
                                          <p:spTgt spid="19"/>
                                        </p:tgtEl>
                                      </p:cBhvr>
                                    </p:animEffect>
                                  </p:childTnLst>
                                </p:cTn>
                              </p:par>
                            </p:childTnLst>
                          </p:cTn>
                        </p:par>
                        <p:par>
                          <p:cTn id="40" fill="hold">
                            <p:stCondLst>
                              <p:cond delay="4500"/>
                            </p:stCondLst>
                            <p:childTnLst>
                              <p:par>
                                <p:cTn id="41" presetID="22" presetClass="entr" presetSubtype="1" fill="hold" grpId="0" nodeType="afterEffect">
                                  <p:stCondLst>
                                    <p:cond delay="0"/>
                                  </p:stCondLst>
                                  <p:childTnLst>
                                    <p:set>
                                      <p:cBhvr>
                                        <p:cTn id="42" dur="1" fill="hold">
                                          <p:stCondLst>
                                            <p:cond delay="0"/>
                                          </p:stCondLst>
                                        </p:cTn>
                                        <p:tgtEl>
                                          <p:spTgt spid="13"/>
                                        </p:tgtEl>
                                        <p:attrNameLst>
                                          <p:attrName>style.visibility</p:attrName>
                                        </p:attrNameLst>
                                      </p:cBhvr>
                                      <p:to>
                                        <p:strVal val="visible"/>
                                      </p:to>
                                    </p:set>
                                    <p:animEffect transition="in" filter="wipe(up)">
                                      <p:cBhvr>
                                        <p:cTn id="43" dur="500"/>
                                        <p:tgtEl>
                                          <p:spTgt spid="13"/>
                                        </p:tgtEl>
                                      </p:cBhvr>
                                    </p:animEffect>
                                  </p:childTnLst>
                                </p:cTn>
                              </p:par>
                            </p:childTnLst>
                          </p:cTn>
                        </p:par>
                        <p:par>
                          <p:cTn id="44" fill="hold">
                            <p:stCondLst>
                              <p:cond delay="5000"/>
                            </p:stCondLst>
                            <p:childTnLst>
                              <p:par>
                                <p:cTn id="45" presetID="22" presetClass="entr" presetSubtype="8" fill="hold" grpId="0" nodeType="afterEffect">
                                  <p:stCondLst>
                                    <p:cond delay="0"/>
                                  </p:stCondLst>
                                  <p:childTnLst>
                                    <p:set>
                                      <p:cBhvr>
                                        <p:cTn id="46" dur="1" fill="hold">
                                          <p:stCondLst>
                                            <p:cond delay="0"/>
                                          </p:stCondLst>
                                        </p:cTn>
                                        <p:tgtEl>
                                          <p:spTgt spid="20"/>
                                        </p:tgtEl>
                                        <p:attrNameLst>
                                          <p:attrName>style.visibility</p:attrName>
                                        </p:attrNameLst>
                                      </p:cBhvr>
                                      <p:to>
                                        <p:strVal val="visible"/>
                                      </p:to>
                                    </p:set>
                                    <p:animEffect transition="in" filter="wipe(left)">
                                      <p:cBhvr>
                                        <p:cTn id="47" dur="500"/>
                                        <p:tgtEl>
                                          <p:spTgt spid="20"/>
                                        </p:tgtEl>
                                      </p:cBhvr>
                                    </p:animEffect>
                                  </p:childTnLst>
                                </p:cTn>
                              </p:par>
                            </p:childTnLst>
                          </p:cTn>
                        </p:par>
                        <p:par>
                          <p:cTn id="48" fill="hold">
                            <p:stCondLst>
                              <p:cond delay="5500"/>
                            </p:stCondLst>
                            <p:childTnLst>
                              <p:par>
                                <p:cTn id="49" presetID="22" presetClass="entr" presetSubtype="1" fill="hold" grpId="0" nodeType="afterEffect">
                                  <p:stCondLst>
                                    <p:cond delay="0"/>
                                  </p:stCondLst>
                                  <p:childTnLst>
                                    <p:set>
                                      <p:cBhvr>
                                        <p:cTn id="50" dur="1" fill="hold">
                                          <p:stCondLst>
                                            <p:cond delay="0"/>
                                          </p:stCondLst>
                                        </p:cTn>
                                        <p:tgtEl>
                                          <p:spTgt spid="14"/>
                                        </p:tgtEl>
                                        <p:attrNameLst>
                                          <p:attrName>style.visibility</p:attrName>
                                        </p:attrNameLst>
                                      </p:cBhvr>
                                      <p:to>
                                        <p:strVal val="visible"/>
                                      </p:to>
                                    </p:set>
                                    <p:animEffect transition="in" filter="wipe(up)">
                                      <p:cBhvr>
                                        <p:cTn id="51" dur="500"/>
                                        <p:tgtEl>
                                          <p:spTgt spid="14"/>
                                        </p:tgtEl>
                                      </p:cBhvr>
                                    </p:animEffect>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21"/>
                                        </p:tgtEl>
                                        <p:attrNameLst>
                                          <p:attrName>style.visibility</p:attrName>
                                        </p:attrNameLst>
                                      </p:cBhvr>
                                      <p:to>
                                        <p:strVal val="visible"/>
                                      </p:to>
                                    </p:set>
                                    <p:animEffect transition="in" filter="wipe(left)">
                                      <p:cBhvr>
                                        <p:cTn id="55" dur="500"/>
                                        <p:tgtEl>
                                          <p:spTgt spid="21"/>
                                        </p:tgtEl>
                                      </p:cBhvr>
                                    </p:animEffect>
                                  </p:childTnLst>
                                </p:cTn>
                              </p:par>
                            </p:childTnLst>
                          </p:cTn>
                        </p:par>
                        <p:par>
                          <p:cTn id="56" fill="hold">
                            <p:stCondLst>
                              <p:cond delay="6500"/>
                            </p:stCondLst>
                            <p:childTnLst>
                              <p:par>
                                <p:cTn id="57" presetID="22" presetClass="entr" presetSubtype="1" fill="hold" grpId="0" nodeType="afterEffect">
                                  <p:stCondLst>
                                    <p:cond delay="0"/>
                                  </p:stCondLst>
                                  <p:childTnLst>
                                    <p:set>
                                      <p:cBhvr>
                                        <p:cTn id="58" dur="1" fill="hold">
                                          <p:stCondLst>
                                            <p:cond delay="0"/>
                                          </p:stCondLst>
                                        </p:cTn>
                                        <p:tgtEl>
                                          <p:spTgt spid="9"/>
                                        </p:tgtEl>
                                        <p:attrNameLst>
                                          <p:attrName>style.visibility</p:attrName>
                                        </p:attrNameLst>
                                      </p:cBhvr>
                                      <p:to>
                                        <p:strVal val="visible"/>
                                      </p:to>
                                    </p:set>
                                    <p:animEffect transition="in" filter="wipe(up)">
                                      <p:cBhvr>
                                        <p:cTn id="59" dur="500"/>
                                        <p:tgtEl>
                                          <p:spTgt spid="9"/>
                                        </p:tgtEl>
                                      </p:cBhvr>
                                    </p:animEffect>
                                  </p:childTnLst>
                                </p:cTn>
                              </p:par>
                            </p:childTnLst>
                          </p:cTn>
                        </p:par>
                        <p:par>
                          <p:cTn id="60" fill="hold">
                            <p:stCondLst>
                              <p:cond delay="7000"/>
                            </p:stCondLst>
                            <p:childTnLst>
                              <p:par>
                                <p:cTn id="61" presetID="22" presetClass="entr" presetSubtype="8" fill="hold" grpId="0" nodeType="afterEffect">
                                  <p:stCondLst>
                                    <p:cond delay="0"/>
                                  </p:stCondLst>
                                  <p:childTnLst>
                                    <p:set>
                                      <p:cBhvr>
                                        <p:cTn id="62" dur="1" fill="hold">
                                          <p:stCondLst>
                                            <p:cond delay="0"/>
                                          </p:stCondLst>
                                        </p:cTn>
                                        <p:tgtEl>
                                          <p:spTgt spid="22"/>
                                        </p:tgtEl>
                                        <p:attrNameLst>
                                          <p:attrName>style.visibility</p:attrName>
                                        </p:attrNameLst>
                                      </p:cBhvr>
                                      <p:to>
                                        <p:strVal val="visible"/>
                                      </p:to>
                                    </p:set>
                                    <p:animEffect transition="in" filter="wipe(left)">
                                      <p:cBhvr>
                                        <p:cTn id="63" dur="500"/>
                                        <p:tgtEl>
                                          <p:spTgt spid="22"/>
                                        </p:tgtEl>
                                      </p:cBhvr>
                                    </p:animEffect>
                                  </p:childTnLst>
                                </p:cTn>
                              </p:par>
                            </p:childTnLst>
                          </p:cTn>
                        </p:par>
                        <p:par>
                          <p:cTn id="64" fill="hold">
                            <p:stCondLst>
                              <p:cond delay="7500"/>
                            </p:stCondLst>
                            <p:childTnLst>
                              <p:par>
                                <p:cTn id="65" presetID="22" presetClass="entr" presetSubtype="1" fill="hold" grpId="0" nodeType="afterEffect">
                                  <p:stCondLst>
                                    <p:cond delay="0"/>
                                  </p:stCondLst>
                                  <p:childTnLst>
                                    <p:set>
                                      <p:cBhvr>
                                        <p:cTn id="66" dur="1" fill="hold">
                                          <p:stCondLst>
                                            <p:cond delay="0"/>
                                          </p:stCondLst>
                                        </p:cTn>
                                        <p:tgtEl>
                                          <p:spTgt spid="7"/>
                                        </p:tgtEl>
                                        <p:attrNameLst>
                                          <p:attrName>style.visibility</p:attrName>
                                        </p:attrNameLst>
                                      </p:cBhvr>
                                      <p:to>
                                        <p:strVal val="visible"/>
                                      </p:to>
                                    </p:set>
                                    <p:animEffect transition="in" filter="wipe(up)">
                                      <p:cBhvr>
                                        <p:cTn id="67" dur="500"/>
                                        <p:tgtEl>
                                          <p:spTgt spid="7"/>
                                        </p:tgtEl>
                                      </p:cBhvr>
                                    </p:animEffect>
                                  </p:childTnLst>
                                </p:cTn>
                              </p:par>
                            </p:childTnLst>
                          </p:cTn>
                        </p:par>
                        <p:par>
                          <p:cTn id="68" fill="hold">
                            <p:stCondLst>
                              <p:cond delay="8000"/>
                            </p:stCondLst>
                            <p:childTnLst>
                              <p:par>
                                <p:cTn id="69" presetID="10" presetClass="entr" presetSubtype="0" fill="hold" nodeType="afterEffect">
                                  <p:stCondLst>
                                    <p:cond delay="0"/>
                                  </p:stCondLst>
                                  <p:childTnLst>
                                    <p:set>
                                      <p:cBhvr>
                                        <p:cTn id="70" dur="1" fill="hold">
                                          <p:stCondLst>
                                            <p:cond delay="0"/>
                                          </p:stCondLst>
                                        </p:cTn>
                                        <p:tgtEl>
                                          <p:spTgt spid="23"/>
                                        </p:tgtEl>
                                        <p:attrNameLst>
                                          <p:attrName>style.visibility</p:attrName>
                                        </p:attrNameLst>
                                      </p:cBhvr>
                                      <p:to>
                                        <p:strVal val="visible"/>
                                      </p:to>
                                    </p:set>
                                    <p:animEffect transition="in" filter="fade">
                                      <p:cBhvr>
                                        <p:cTn id="71" dur="500"/>
                                        <p:tgtEl>
                                          <p:spTgt spid="23"/>
                                        </p:tgtEl>
                                      </p:cBhvr>
                                    </p:animEffect>
                                  </p:childTnLst>
                                </p:cTn>
                              </p:par>
                            </p:childTnLst>
                          </p:cTn>
                        </p:par>
                        <p:par>
                          <p:cTn id="72" fill="hold">
                            <p:stCondLst>
                              <p:cond delay="8500"/>
                            </p:stCondLst>
                            <p:childTnLst>
                              <p:par>
                                <p:cTn id="73" presetID="10" presetClass="entr" presetSubtype="0" fill="hold" nodeType="afterEffect">
                                  <p:stCondLst>
                                    <p:cond delay="0"/>
                                  </p:stCondLst>
                                  <p:childTnLst>
                                    <p:set>
                                      <p:cBhvr>
                                        <p:cTn id="74" dur="1" fill="hold">
                                          <p:stCondLst>
                                            <p:cond delay="0"/>
                                          </p:stCondLst>
                                        </p:cTn>
                                        <p:tgtEl>
                                          <p:spTgt spid="26"/>
                                        </p:tgtEl>
                                        <p:attrNameLst>
                                          <p:attrName>style.visibility</p:attrName>
                                        </p:attrNameLst>
                                      </p:cBhvr>
                                      <p:to>
                                        <p:strVal val="visible"/>
                                      </p:to>
                                    </p:set>
                                    <p:animEffect transition="in" filter="fade">
                                      <p:cBhvr>
                                        <p:cTn id="75" dur="500"/>
                                        <p:tgtEl>
                                          <p:spTgt spid="26"/>
                                        </p:tgtEl>
                                      </p:cBhvr>
                                    </p:animEffect>
                                  </p:childTnLst>
                                </p:cTn>
                              </p:par>
                            </p:childTnLst>
                          </p:cTn>
                        </p:par>
                        <p:par>
                          <p:cTn id="76" fill="hold">
                            <p:stCondLst>
                              <p:cond delay="9000"/>
                            </p:stCondLst>
                            <p:childTnLst>
                              <p:par>
                                <p:cTn id="77" presetID="10" presetClass="entr" presetSubtype="0" fill="hold" nodeType="afterEffect">
                                  <p:stCondLst>
                                    <p:cond delay="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childTnLst>
                          </p:cTn>
                        </p:par>
                        <p:par>
                          <p:cTn id="80" fill="hold">
                            <p:stCondLst>
                              <p:cond delay="9500"/>
                            </p:stCondLst>
                            <p:childTnLst>
                              <p:par>
                                <p:cTn id="81" presetID="10" presetClass="entr" presetSubtype="0" fill="hold" nodeType="afterEffect">
                                  <p:stCondLst>
                                    <p:cond delay="0"/>
                                  </p:stCondLst>
                                  <p:childTnLst>
                                    <p:set>
                                      <p:cBhvr>
                                        <p:cTn id="82" dur="1" fill="hold">
                                          <p:stCondLst>
                                            <p:cond delay="0"/>
                                          </p:stCondLst>
                                        </p:cTn>
                                        <p:tgtEl>
                                          <p:spTgt spid="32"/>
                                        </p:tgtEl>
                                        <p:attrNameLst>
                                          <p:attrName>style.visibility</p:attrName>
                                        </p:attrNameLst>
                                      </p:cBhvr>
                                      <p:to>
                                        <p:strVal val="visible"/>
                                      </p:to>
                                    </p:set>
                                    <p:animEffect transition="in" filter="fade">
                                      <p:cBhvr>
                                        <p:cTn id="83" dur="500"/>
                                        <p:tgtEl>
                                          <p:spTgt spid="32"/>
                                        </p:tgtEl>
                                      </p:cBhvr>
                                    </p:animEffect>
                                  </p:childTnLst>
                                </p:cTn>
                              </p:par>
                            </p:childTnLst>
                          </p:cTn>
                        </p:par>
                        <p:par>
                          <p:cTn id="84" fill="hold">
                            <p:stCondLst>
                              <p:cond delay="10000"/>
                            </p:stCondLst>
                            <p:childTnLst>
                              <p:par>
                                <p:cTn id="85" presetID="10" presetClass="entr" presetSubtype="0" fill="hold" nodeType="afterEffect">
                                  <p:stCondLst>
                                    <p:cond delay="0"/>
                                  </p:stCondLst>
                                  <p:childTnLst>
                                    <p:set>
                                      <p:cBhvr>
                                        <p:cTn id="86" dur="1" fill="hold">
                                          <p:stCondLst>
                                            <p:cond delay="0"/>
                                          </p:stCondLst>
                                        </p:cTn>
                                        <p:tgtEl>
                                          <p:spTgt spid="35"/>
                                        </p:tgtEl>
                                        <p:attrNameLst>
                                          <p:attrName>style.visibility</p:attrName>
                                        </p:attrNameLst>
                                      </p:cBhvr>
                                      <p:to>
                                        <p:strVal val="visible"/>
                                      </p:to>
                                    </p:set>
                                    <p:animEffect transition="in" filter="fade">
                                      <p:cBhvr>
                                        <p:cTn id="87" dur="500"/>
                                        <p:tgtEl>
                                          <p:spTgt spid="35"/>
                                        </p:tgtEl>
                                      </p:cBhvr>
                                    </p:animEffect>
                                  </p:childTnLst>
                                </p:cTn>
                              </p:par>
                            </p:childTnLst>
                          </p:cTn>
                        </p:par>
                        <p:par>
                          <p:cTn id="88" fill="hold">
                            <p:stCondLst>
                              <p:cond delay="10500"/>
                            </p:stCondLst>
                            <p:childTnLst>
                              <p:par>
                                <p:cTn id="89" presetID="10" presetClass="entr" presetSubtype="0" fill="hold" nodeType="afterEffect">
                                  <p:stCondLst>
                                    <p:cond delay="0"/>
                                  </p:stCondLst>
                                  <p:childTnLst>
                                    <p:set>
                                      <p:cBhvr>
                                        <p:cTn id="90" dur="1" fill="hold">
                                          <p:stCondLst>
                                            <p:cond delay="0"/>
                                          </p:stCondLst>
                                        </p:cTn>
                                        <p:tgtEl>
                                          <p:spTgt spid="38"/>
                                        </p:tgtEl>
                                        <p:attrNameLst>
                                          <p:attrName>style.visibility</p:attrName>
                                        </p:attrNameLst>
                                      </p:cBhvr>
                                      <p:to>
                                        <p:strVal val="visible"/>
                                      </p:to>
                                    </p:set>
                                    <p:animEffect transition="in" filter="fade">
                                      <p:cBhvr>
                                        <p:cTn id="91" dur="500"/>
                                        <p:tgtEl>
                                          <p:spTgt spid="38"/>
                                        </p:tgtEl>
                                      </p:cBhvr>
                                    </p:animEffect>
                                  </p:childTnLst>
                                </p:cTn>
                              </p:par>
                            </p:childTnLst>
                          </p:cTn>
                        </p:par>
                        <p:par>
                          <p:cTn id="92" fill="hold">
                            <p:stCondLst>
                              <p:cond delay="11000"/>
                            </p:stCondLst>
                            <p:childTnLst>
                              <p:par>
                                <p:cTn id="93" presetID="10" presetClass="entr" presetSubtype="0" fill="hold" nodeType="afterEffect">
                                  <p:stCondLst>
                                    <p:cond delay="0"/>
                                  </p:stCondLst>
                                  <p:childTnLst>
                                    <p:set>
                                      <p:cBhvr>
                                        <p:cTn id="94" dur="1" fill="hold">
                                          <p:stCondLst>
                                            <p:cond delay="0"/>
                                          </p:stCondLst>
                                        </p:cTn>
                                        <p:tgtEl>
                                          <p:spTgt spid="41"/>
                                        </p:tgtEl>
                                        <p:attrNameLst>
                                          <p:attrName>style.visibility</p:attrName>
                                        </p:attrNameLst>
                                      </p:cBhvr>
                                      <p:to>
                                        <p:strVal val="visible"/>
                                      </p:to>
                                    </p:set>
                                    <p:animEffect transition="in" filter="fade">
                                      <p:cBhvr>
                                        <p:cTn id="95" dur="500"/>
                                        <p:tgtEl>
                                          <p:spTgt spid="41"/>
                                        </p:tgtEl>
                                      </p:cBhvr>
                                    </p:animEffect>
                                  </p:childTnLst>
                                </p:cTn>
                              </p:par>
                            </p:childTnLst>
                          </p:cTn>
                        </p:par>
                        <p:par>
                          <p:cTn id="96" fill="hold">
                            <p:stCondLst>
                              <p:cond delay="11500"/>
                            </p:stCondLst>
                            <p:childTnLst>
                              <p:par>
                                <p:cTn id="97" presetID="10" presetClass="entr" presetSubtype="0" fill="hold" nodeType="afterEffect">
                                  <p:stCondLst>
                                    <p:cond delay="0"/>
                                  </p:stCondLst>
                                  <p:childTnLst>
                                    <p:set>
                                      <p:cBhvr>
                                        <p:cTn id="98" dur="1" fill="hold">
                                          <p:stCondLst>
                                            <p:cond delay="0"/>
                                          </p:stCondLst>
                                        </p:cTn>
                                        <p:tgtEl>
                                          <p:spTgt spid="44"/>
                                        </p:tgtEl>
                                        <p:attrNameLst>
                                          <p:attrName>style.visibility</p:attrName>
                                        </p:attrNameLst>
                                      </p:cBhvr>
                                      <p:to>
                                        <p:strVal val="visible"/>
                                      </p:to>
                                    </p:set>
                                    <p:animEffect transition="in" filter="fade">
                                      <p:cBhvr>
                                        <p:cTn id="99" dur="500"/>
                                        <p:tgtEl>
                                          <p:spTgt spid="44"/>
                                        </p:tgtEl>
                                      </p:cBhvr>
                                    </p:animEffect>
                                  </p:childTnLst>
                                </p:cTn>
                              </p:par>
                              <p:par>
                                <p:cTn id="100" presetID="22" presetClass="entr" presetSubtype="1" fill="hold" grpId="0" nodeType="withEffect">
                                  <p:stCondLst>
                                    <p:cond delay="1000"/>
                                  </p:stCondLst>
                                  <p:childTnLst>
                                    <p:set>
                                      <p:cBhvr>
                                        <p:cTn id="101" dur="1" fill="hold">
                                          <p:stCondLst>
                                            <p:cond delay="0"/>
                                          </p:stCondLst>
                                        </p:cTn>
                                        <p:tgtEl>
                                          <p:spTgt spid="47"/>
                                        </p:tgtEl>
                                        <p:attrNameLst>
                                          <p:attrName>style.visibility</p:attrName>
                                        </p:attrNameLst>
                                      </p:cBhvr>
                                      <p:to>
                                        <p:strVal val="visible"/>
                                      </p:to>
                                    </p:set>
                                    <p:animEffect transition="in" filter="wipe(up)">
                                      <p:cBhvr>
                                        <p:cTn id="102" dur="1000"/>
                                        <p:tgtEl>
                                          <p:spTgt spid="47"/>
                                        </p:tgtEl>
                                      </p:cBhvr>
                                    </p:animEffect>
                                  </p:childTnLst>
                                </p:cTn>
                              </p:par>
                            </p:childTnLst>
                          </p:cTn>
                        </p:par>
                        <p:par>
                          <p:cTn id="103" fill="hold">
                            <p:stCondLst>
                              <p:cond delay="13500"/>
                            </p:stCondLst>
                            <p:childTnLst>
                              <p:par>
                                <p:cTn id="104" presetID="22" presetClass="entr" presetSubtype="4" fill="hold" nodeType="afterEffect">
                                  <p:stCondLst>
                                    <p:cond delay="0"/>
                                  </p:stCondLst>
                                  <p:childTnLst>
                                    <p:set>
                                      <p:cBhvr>
                                        <p:cTn id="105" dur="1" fill="hold">
                                          <p:stCondLst>
                                            <p:cond delay="0"/>
                                          </p:stCondLst>
                                        </p:cTn>
                                        <p:tgtEl>
                                          <p:spTgt spid="49"/>
                                        </p:tgtEl>
                                        <p:attrNameLst>
                                          <p:attrName>style.visibility</p:attrName>
                                        </p:attrNameLst>
                                      </p:cBhvr>
                                      <p:to>
                                        <p:strVal val="visible"/>
                                      </p:to>
                                    </p:set>
                                    <p:animEffect transition="in" filter="wipe(down)">
                                      <p:cBhvr>
                                        <p:cTn id="106" dur="500"/>
                                        <p:tgtEl>
                                          <p:spTgt spid="49"/>
                                        </p:tgtEl>
                                      </p:cBhvr>
                                    </p:animEffect>
                                  </p:childTnLst>
                                </p:cTn>
                              </p:par>
                            </p:childTnLst>
                          </p:cTn>
                        </p:par>
                        <p:par>
                          <p:cTn id="107" fill="hold">
                            <p:stCondLst>
                              <p:cond delay="14000"/>
                            </p:stCondLst>
                            <p:childTnLst>
                              <p:par>
                                <p:cTn id="108" presetID="22" presetClass="entr" presetSubtype="4" fill="hold" nodeType="afterEffect">
                                  <p:stCondLst>
                                    <p:cond delay="0"/>
                                  </p:stCondLst>
                                  <p:childTnLst>
                                    <p:set>
                                      <p:cBhvr>
                                        <p:cTn id="109" dur="1" fill="hold">
                                          <p:stCondLst>
                                            <p:cond delay="0"/>
                                          </p:stCondLst>
                                        </p:cTn>
                                        <p:tgtEl>
                                          <p:spTgt spid="52"/>
                                        </p:tgtEl>
                                        <p:attrNameLst>
                                          <p:attrName>style.visibility</p:attrName>
                                        </p:attrNameLst>
                                      </p:cBhvr>
                                      <p:to>
                                        <p:strVal val="visible"/>
                                      </p:to>
                                    </p:set>
                                    <p:animEffect transition="in" filter="wipe(down)">
                                      <p:cBhvr>
                                        <p:cTn id="110" dur="500"/>
                                        <p:tgtEl>
                                          <p:spTgt spid="52"/>
                                        </p:tgtEl>
                                      </p:cBhvr>
                                    </p:animEffect>
                                  </p:childTnLst>
                                </p:cTn>
                              </p:par>
                            </p:childTnLst>
                          </p:cTn>
                        </p:par>
                        <p:par>
                          <p:cTn id="111" fill="hold">
                            <p:stCondLst>
                              <p:cond delay="14500"/>
                            </p:stCondLst>
                            <p:childTnLst>
                              <p:par>
                                <p:cTn id="112" presetID="10" presetClass="entr" presetSubtype="0" fill="hold" nodeType="afterEffect">
                                  <p:stCondLst>
                                    <p:cond delay="0"/>
                                  </p:stCondLst>
                                  <p:childTnLst>
                                    <p:set>
                                      <p:cBhvr>
                                        <p:cTn id="113" dur="1" fill="hold">
                                          <p:stCondLst>
                                            <p:cond delay="0"/>
                                          </p:stCondLst>
                                        </p:cTn>
                                        <p:tgtEl>
                                          <p:spTgt spid="55"/>
                                        </p:tgtEl>
                                        <p:attrNameLst>
                                          <p:attrName>style.visibility</p:attrName>
                                        </p:attrNameLst>
                                      </p:cBhvr>
                                      <p:to>
                                        <p:strVal val="visible"/>
                                      </p:to>
                                    </p:set>
                                    <p:animEffect transition="in" filter="fade">
                                      <p:cBhvr>
                                        <p:cTn id="114" dur="500"/>
                                        <p:tgtEl>
                                          <p:spTgt spid="55"/>
                                        </p:tgtEl>
                                      </p:cBhvr>
                                    </p:animEffect>
                                  </p:childTnLst>
                                </p:cTn>
                              </p:par>
                            </p:childTnLst>
                          </p:cTn>
                        </p:par>
                        <p:par>
                          <p:cTn id="115" fill="hold">
                            <p:stCondLst>
                              <p:cond delay="15000"/>
                            </p:stCondLst>
                            <p:childTnLst>
                              <p:par>
                                <p:cTn id="116" presetID="10" presetClass="entr" presetSubtype="0" fill="hold" nodeType="afterEffect">
                                  <p:stCondLst>
                                    <p:cond delay="0"/>
                                  </p:stCondLst>
                                  <p:childTnLst>
                                    <p:set>
                                      <p:cBhvr>
                                        <p:cTn id="117" dur="1" fill="hold">
                                          <p:stCondLst>
                                            <p:cond delay="0"/>
                                          </p:stCondLst>
                                        </p:cTn>
                                        <p:tgtEl>
                                          <p:spTgt spid="58"/>
                                        </p:tgtEl>
                                        <p:attrNameLst>
                                          <p:attrName>style.visibility</p:attrName>
                                        </p:attrNameLst>
                                      </p:cBhvr>
                                      <p:to>
                                        <p:strVal val="visible"/>
                                      </p:to>
                                    </p:set>
                                    <p:animEffect transition="in" filter="fade">
                                      <p:cBhvr>
                                        <p:cTn id="118" dur="500"/>
                                        <p:tgtEl>
                                          <p:spTgt spid="58"/>
                                        </p:tgtEl>
                                      </p:cBhvr>
                                    </p:animEffect>
                                  </p:childTnLst>
                                </p:cTn>
                              </p:par>
                            </p:childTnLst>
                          </p:cTn>
                        </p:par>
                        <p:par>
                          <p:cTn id="119" fill="hold">
                            <p:stCondLst>
                              <p:cond delay="15500"/>
                            </p:stCondLst>
                            <p:childTnLst>
                              <p:par>
                                <p:cTn id="120" presetID="10" presetClass="entr" presetSubtype="0" fill="hold" nodeType="afterEffect">
                                  <p:stCondLst>
                                    <p:cond delay="0"/>
                                  </p:stCondLst>
                                  <p:childTnLst>
                                    <p:set>
                                      <p:cBhvr>
                                        <p:cTn id="121" dur="1" fill="hold">
                                          <p:stCondLst>
                                            <p:cond delay="0"/>
                                          </p:stCondLst>
                                        </p:cTn>
                                        <p:tgtEl>
                                          <p:spTgt spid="61"/>
                                        </p:tgtEl>
                                        <p:attrNameLst>
                                          <p:attrName>style.visibility</p:attrName>
                                        </p:attrNameLst>
                                      </p:cBhvr>
                                      <p:to>
                                        <p:strVal val="visible"/>
                                      </p:to>
                                    </p:set>
                                    <p:animEffect transition="in" filter="fade">
                                      <p:cBhvr>
                                        <p:cTn id="122" dur="500"/>
                                        <p:tgtEl>
                                          <p:spTgt spid="61"/>
                                        </p:tgtEl>
                                      </p:cBhvr>
                                    </p:animEffect>
                                  </p:childTnLst>
                                </p:cTn>
                              </p:par>
                            </p:childTnLst>
                          </p:cTn>
                        </p:par>
                        <p:par>
                          <p:cTn id="123" fill="hold">
                            <p:stCondLst>
                              <p:cond delay="16000"/>
                            </p:stCondLst>
                            <p:childTnLst>
                              <p:par>
                                <p:cTn id="124" presetID="22" presetClass="entr" presetSubtype="4" fill="hold" nodeType="afterEffect">
                                  <p:stCondLst>
                                    <p:cond delay="0"/>
                                  </p:stCondLst>
                                  <p:childTnLst>
                                    <p:set>
                                      <p:cBhvr>
                                        <p:cTn id="125" dur="1" fill="hold">
                                          <p:stCondLst>
                                            <p:cond delay="0"/>
                                          </p:stCondLst>
                                        </p:cTn>
                                        <p:tgtEl>
                                          <p:spTgt spid="67"/>
                                        </p:tgtEl>
                                        <p:attrNameLst>
                                          <p:attrName>style.visibility</p:attrName>
                                        </p:attrNameLst>
                                      </p:cBhvr>
                                      <p:to>
                                        <p:strVal val="visible"/>
                                      </p:to>
                                    </p:set>
                                    <p:animEffect transition="in" filter="wipe(down)">
                                      <p:cBhvr>
                                        <p:cTn id="126" dur="500"/>
                                        <p:tgtEl>
                                          <p:spTgt spid="67"/>
                                        </p:tgtEl>
                                      </p:cBhvr>
                                    </p:animEffect>
                                  </p:childTnLst>
                                </p:cTn>
                              </p:par>
                            </p:childTnLst>
                          </p:cTn>
                        </p:par>
                        <p:par>
                          <p:cTn id="127" fill="hold">
                            <p:stCondLst>
                              <p:cond delay="16500"/>
                            </p:stCondLst>
                            <p:childTnLst>
                              <p:par>
                                <p:cTn id="128" presetID="22" presetClass="entr" presetSubtype="4" fill="hold" nodeType="afterEffect">
                                  <p:stCondLst>
                                    <p:cond delay="0"/>
                                  </p:stCondLst>
                                  <p:childTnLst>
                                    <p:set>
                                      <p:cBhvr>
                                        <p:cTn id="129" dur="1" fill="hold">
                                          <p:stCondLst>
                                            <p:cond delay="0"/>
                                          </p:stCondLst>
                                        </p:cTn>
                                        <p:tgtEl>
                                          <p:spTgt spid="70"/>
                                        </p:tgtEl>
                                        <p:attrNameLst>
                                          <p:attrName>style.visibility</p:attrName>
                                        </p:attrNameLst>
                                      </p:cBhvr>
                                      <p:to>
                                        <p:strVal val="visible"/>
                                      </p:to>
                                    </p:set>
                                    <p:animEffect transition="in" filter="wipe(down)">
                                      <p:cBhvr>
                                        <p:cTn id="130" dur="500"/>
                                        <p:tgtEl>
                                          <p:spTgt spid="70"/>
                                        </p:tgtEl>
                                      </p:cBhvr>
                                    </p:animEffect>
                                  </p:childTnLst>
                                </p:cTn>
                              </p:par>
                              <p:par>
                                <p:cTn id="131" presetID="53" presetClass="entr" presetSubtype="16" fill="hold" nodeType="withEffect">
                                  <p:stCondLst>
                                    <p:cond delay="500"/>
                                  </p:stCondLst>
                                  <p:childTnLst>
                                    <p:set>
                                      <p:cBhvr>
                                        <p:cTn id="132" dur="1" fill="hold">
                                          <p:stCondLst>
                                            <p:cond delay="0"/>
                                          </p:stCondLst>
                                        </p:cTn>
                                        <p:tgtEl>
                                          <p:spTgt spid="66"/>
                                        </p:tgtEl>
                                        <p:attrNameLst>
                                          <p:attrName>style.visibility</p:attrName>
                                        </p:attrNameLst>
                                      </p:cBhvr>
                                      <p:to>
                                        <p:strVal val="visible"/>
                                      </p:to>
                                    </p:set>
                                    <p:anim calcmode="lin" valueType="num">
                                      <p:cBhvr>
                                        <p:cTn id="133" dur="500" fill="hold"/>
                                        <p:tgtEl>
                                          <p:spTgt spid="66"/>
                                        </p:tgtEl>
                                        <p:attrNameLst>
                                          <p:attrName>ppt_w</p:attrName>
                                        </p:attrNameLst>
                                      </p:cBhvr>
                                      <p:tavLst>
                                        <p:tav tm="0">
                                          <p:val>
                                            <p:fltVal val="0"/>
                                          </p:val>
                                        </p:tav>
                                        <p:tav tm="100000">
                                          <p:val>
                                            <p:strVal val="#ppt_w"/>
                                          </p:val>
                                        </p:tav>
                                      </p:tavLst>
                                    </p:anim>
                                    <p:anim calcmode="lin" valueType="num">
                                      <p:cBhvr>
                                        <p:cTn id="134" dur="500" fill="hold"/>
                                        <p:tgtEl>
                                          <p:spTgt spid="66"/>
                                        </p:tgtEl>
                                        <p:attrNameLst>
                                          <p:attrName>ppt_h</p:attrName>
                                        </p:attrNameLst>
                                      </p:cBhvr>
                                      <p:tavLst>
                                        <p:tav tm="0">
                                          <p:val>
                                            <p:fltVal val="0"/>
                                          </p:val>
                                        </p:tav>
                                        <p:tav tm="100000">
                                          <p:val>
                                            <p:strVal val="#ppt_h"/>
                                          </p:val>
                                        </p:tav>
                                      </p:tavLst>
                                    </p:anim>
                                    <p:animEffect transition="in" filter="fade">
                                      <p:cBhvr>
                                        <p:cTn id="135" dur="500"/>
                                        <p:tgtEl>
                                          <p:spTgt spid="66"/>
                                        </p:tgtEl>
                                      </p:cBhvr>
                                    </p:animEffect>
                                  </p:childTnLst>
                                </p:cTn>
                              </p:par>
                              <p:par>
                                <p:cTn id="136" presetID="53" presetClass="entr" presetSubtype="16" fill="hold" nodeType="withEffect">
                                  <p:stCondLst>
                                    <p:cond delay="500"/>
                                  </p:stCondLst>
                                  <p:childTnLst>
                                    <p:set>
                                      <p:cBhvr>
                                        <p:cTn id="137" dur="1" fill="hold">
                                          <p:stCondLst>
                                            <p:cond delay="0"/>
                                          </p:stCondLst>
                                        </p:cTn>
                                        <p:tgtEl>
                                          <p:spTgt spid="6"/>
                                        </p:tgtEl>
                                        <p:attrNameLst>
                                          <p:attrName>style.visibility</p:attrName>
                                        </p:attrNameLst>
                                      </p:cBhvr>
                                      <p:to>
                                        <p:strVal val="visible"/>
                                      </p:to>
                                    </p:set>
                                    <p:anim calcmode="lin" valueType="num">
                                      <p:cBhvr>
                                        <p:cTn id="138" dur="500" fill="hold"/>
                                        <p:tgtEl>
                                          <p:spTgt spid="6"/>
                                        </p:tgtEl>
                                        <p:attrNameLst>
                                          <p:attrName>ppt_w</p:attrName>
                                        </p:attrNameLst>
                                      </p:cBhvr>
                                      <p:tavLst>
                                        <p:tav tm="0">
                                          <p:val>
                                            <p:fltVal val="0"/>
                                          </p:val>
                                        </p:tav>
                                        <p:tav tm="100000">
                                          <p:val>
                                            <p:strVal val="#ppt_w"/>
                                          </p:val>
                                        </p:tav>
                                      </p:tavLst>
                                    </p:anim>
                                    <p:anim calcmode="lin" valueType="num">
                                      <p:cBhvr>
                                        <p:cTn id="139" dur="500" fill="hold"/>
                                        <p:tgtEl>
                                          <p:spTgt spid="6"/>
                                        </p:tgtEl>
                                        <p:attrNameLst>
                                          <p:attrName>ppt_h</p:attrName>
                                        </p:attrNameLst>
                                      </p:cBhvr>
                                      <p:tavLst>
                                        <p:tav tm="0">
                                          <p:val>
                                            <p:fltVal val="0"/>
                                          </p:val>
                                        </p:tav>
                                        <p:tav tm="100000">
                                          <p:val>
                                            <p:strVal val="#ppt_h"/>
                                          </p:val>
                                        </p:tav>
                                      </p:tavLst>
                                    </p:anim>
                                    <p:animEffect transition="in" filter="fade">
                                      <p:cBhvr>
                                        <p:cTn id="140" dur="500"/>
                                        <p:tgtEl>
                                          <p:spTgt spid="6"/>
                                        </p:tgtEl>
                                      </p:cBhvr>
                                    </p:animEffect>
                                  </p:childTnLst>
                                </p:cTn>
                              </p:par>
                              <p:par>
                                <p:cTn id="141" presetID="53" presetClass="entr" presetSubtype="16" fill="hold" nodeType="withEffect">
                                  <p:stCondLst>
                                    <p:cond delay="500"/>
                                  </p:stCondLst>
                                  <p:childTnLst>
                                    <p:set>
                                      <p:cBhvr>
                                        <p:cTn id="142" dur="1" fill="hold">
                                          <p:stCondLst>
                                            <p:cond delay="0"/>
                                          </p:stCondLst>
                                        </p:cTn>
                                        <p:tgtEl>
                                          <p:spTgt spid="48"/>
                                        </p:tgtEl>
                                        <p:attrNameLst>
                                          <p:attrName>style.visibility</p:attrName>
                                        </p:attrNameLst>
                                      </p:cBhvr>
                                      <p:to>
                                        <p:strVal val="visible"/>
                                      </p:to>
                                    </p:set>
                                    <p:anim calcmode="lin" valueType="num">
                                      <p:cBhvr>
                                        <p:cTn id="143" dur="500" fill="hold"/>
                                        <p:tgtEl>
                                          <p:spTgt spid="48"/>
                                        </p:tgtEl>
                                        <p:attrNameLst>
                                          <p:attrName>ppt_w</p:attrName>
                                        </p:attrNameLst>
                                      </p:cBhvr>
                                      <p:tavLst>
                                        <p:tav tm="0">
                                          <p:val>
                                            <p:fltVal val="0"/>
                                          </p:val>
                                        </p:tav>
                                        <p:tav tm="100000">
                                          <p:val>
                                            <p:strVal val="#ppt_w"/>
                                          </p:val>
                                        </p:tav>
                                      </p:tavLst>
                                    </p:anim>
                                    <p:anim calcmode="lin" valueType="num">
                                      <p:cBhvr>
                                        <p:cTn id="144" dur="500" fill="hold"/>
                                        <p:tgtEl>
                                          <p:spTgt spid="48"/>
                                        </p:tgtEl>
                                        <p:attrNameLst>
                                          <p:attrName>ppt_h</p:attrName>
                                        </p:attrNameLst>
                                      </p:cBhvr>
                                      <p:tavLst>
                                        <p:tav tm="0">
                                          <p:val>
                                            <p:fltVal val="0"/>
                                          </p:val>
                                        </p:tav>
                                        <p:tav tm="100000">
                                          <p:val>
                                            <p:strVal val="#ppt_h"/>
                                          </p:val>
                                        </p:tav>
                                      </p:tavLst>
                                    </p:anim>
                                    <p:animEffect transition="in" filter="fade">
                                      <p:cBhvr>
                                        <p:cTn id="145" dur="500"/>
                                        <p:tgtEl>
                                          <p:spTgt spid="48"/>
                                        </p:tgtEl>
                                      </p:cBhvr>
                                    </p:animEffect>
                                  </p:childTnLst>
                                </p:cTn>
                              </p:par>
                              <p:par>
                                <p:cTn id="146" presetID="53" presetClass="entr" presetSubtype="16" fill="hold" nodeType="withEffect">
                                  <p:stCondLst>
                                    <p:cond delay="500"/>
                                  </p:stCondLst>
                                  <p:childTnLst>
                                    <p:set>
                                      <p:cBhvr>
                                        <p:cTn id="147" dur="1" fill="hold">
                                          <p:stCondLst>
                                            <p:cond delay="0"/>
                                          </p:stCondLst>
                                        </p:cTn>
                                        <p:tgtEl>
                                          <p:spTgt spid="5"/>
                                        </p:tgtEl>
                                        <p:attrNameLst>
                                          <p:attrName>style.visibility</p:attrName>
                                        </p:attrNameLst>
                                      </p:cBhvr>
                                      <p:to>
                                        <p:strVal val="visible"/>
                                      </p:to>
                                    </p:set>
                                    <p:anim calcmode="lin" valueType="num">
                                      <p:cBhvr>
                                        <p:cTn id="148" dur="500" fill="hold"/>
                                        <p:tgtEl>
                                          <p:spTgt spid="5"/>
                                        </p:tgtEl>
                                        <p:attrNameLst>
                                          <p:attrName>ppt_w</p:attrName>
                                        </p:attrNameLst>
                                      </p:cBhvr>
                                      <p:tavLst>
                                        <p:tav tm="0">
                                          <p:val>
                                            <p:fltVal val="0"/>
                                          </p:val>
                                        </p:tav>
                                        <p:tav tm="100000">
                                          <p:val>
                                            <p:strVal val="#ppt_w"/>
                                          </p:val>
                                        </p:tav>
                                      </p:tavLst>
                                    </p:anim>
                                    <p:anim calcmode="lin" valueType="num">
                                      <p:cBhvr>
                                        <p:cTn id="149" dur="500" fill="hold"/>
                                        <p:tgtEl>
                                          <p:spTgt spid="5"/>
                                        </p:tgtEl>
                                        <p:attrNameLst>
                                          <p:attrName>ppt_h</p:attrName>
                                        </p:attrNameLst>
                                      </p:cBhvr>
                                      <p:tavLst>
                                        <p:tav tm="0">
                                          <p:val>
                                            <p:fltVal val="0"/>
                                          </p:val>
                                        </p:tav>
                                        <p:tav tm="100000">
                                          <p:val>
                                            <p:strVal val="#ppt_h"/>
                                          </p:val>
                                        </p:tav>
                                      </p:tavLst>
                                    </p:anim>
                                    <p:animEffect transition="in" filter="fade">
                                      <p:cBhvr>
                                        <p:cTn id="150" dur="500"/>
                                        <p:tgtEl>
                                          <p:spTgt spid="5"/>
                                        </p:tgtEl>
                                      </p:cBhvr>
                                    </p:animEffect>
                                  </p:childTnLst>
                                </p:cTn>
                              </p:par>
                            </p:childTnLst>
                          </p:cTn>
                        </p:par>
                        <p:par>
                          <p:cTn id="151" fill="hold">
                            <p:stCondLst>
                              <p:cond delay="17500"/>
                            </p:stCondLst>
                            <p:childTnLst>
                              <p:par>
                                <p:cTn id="152" presetID="10" presetClass="entr" presetSubtype="0" fill="hold" nodeType="afterEffect">
                                  <p:stCondLst>
                                    <p:cond delay="0"/>
                                  </p:stCondLst>
                                  <p:childTnLst>
                                    <p:set>
                                      <p:cBhvr>
                                        <p:cTn id="153" dur="1" fill="hold">
                                          <p:stCondLst>
                                            <p:cond delay="0"/>
                                          </p:stCondLst>
                                        </p:cTn>
                                        <p:tgtEl>
                                          <p:spTgt spid="73"/>
                                        </p:tgtEl>
                                        <p:attrNameLst>
                                          <p:attrName>style.visibility</p:attrName>
                                        </p:attrNameLst>
                                      </p:cBhvr>
                                      <p:to>
                                        <p:strVal val="visible"/>
                                      </p:to>
                                    </p:set>
                                    <p:animEffect transition="in" filter="fade">
                                      <p:cBhvr>
                                        <p:cTn id="154" dur="500"/>
                                        <p:tgtEl>
                                          <p:spTgt spid="73"/>
                                        </p:tgtEl>
                                      </p:cBhvr>
                                    </p:animEffect>
                                  </p:childTnLst>
                                </p:cTn>
                              </p:par>
                            </p:childTnLst>
                          </p:cTn>
                        </p:par>
                        <p:par>
                          <p:cTn id="155" fill="hold">
                            <p:stCondLst>
                              <p:cond delay="18000"/>
                            </p:stCondLst>
                            <p:childTnLst>
                              <p:par>
                                <p:cTn id="156" presetID="10" presetClass="entr" presetSubtype="0" fill="hold" nodeType="afterEffect">
                                  <p:stCondLst>
                                    <p:cond delay="0"/>
                                  </p:stCondLst>
                                  <p:childTnLst>
                                    <p:set>
                                      <p:cBhvr>
                                        <p:cTn id="157" dur="1" fill="hold">
                                          <p:stCondLst>
                                            <p:cond delay="0"/>
                                          </p:stCondLst>
                                        </p:cTn>
                                        <p:tgtEl>
                                          <p:spTgt spid="76"/>
                                        </p:tgtEl>
                                        <p:attrNameLst>
                                          <p:attrName>style.visibility</p:attrName>
                                        </p:attrNameLst>
                                      </p:cBhvr>
                                      <p:to>
                                        <p:strVal val="visible"/>
                                      </p:to>
                                    </p:set>
                                    <p:animEffect transition="in" filter="fade">
                                      <p:cBhvr>
                                        <p:cTn id="158" dur="500"/>
                                        <p:tgtEl>
                                          <p:spTgt spid="76"/>
                                        </p:tgtEl>
                                      </p:cBhvr>
                                    </p:animEffect>
                                  </p:childTnLst>
                                </p:cTn>
                              </p:par>
                            </p:childTnLst>
                          </p:cTn>
                        </p:par>
                        <p:par>
                          <p:cTn id="159" fill="hold">
                            <p:stCondLst>
                              <p:cond delay="18500"/>
                            </p:stCondLst>
                            <p:childTnLst>
                              <p:par>
                                <p:cTn id="160" presetID="10" presetClass="entr" presetSubtype="0" fill="hold" nodeType="afterEffect">
                                  <p:stCondLst>
                                    <p:cond delay="0"/>
                                  </p:stCondLst>
                                  <p:childTnLst>
                                    <p:set>
                                      <p:cBhvr>
                                        <p:cTn id="161" dur="1" fill="hold">
                                          <p:stCondLst>
                                            <p:cond delay="0"/>
                                          </p:stCondLst>
                                        </p:cTn>
                                        <p:tgtEl>
                                          <p:spTgt spid="79"/>
                                        </p:tgtEl>
                                        <p:attrNameLst>
                                          <p:attrName>style.visibility</p:attrName>
                                        </p:attrNameLst>
                                      </p:cBhvr>
                                      <p:to>
                                        <p:strVal val="visible"/>
                                      </p:to>
                                    </p:set>
                                    <p:animEffect transition="in" filter="fade">
                                      <p:cBhvr>
                                        <p:cTn id="162" dur="500"/>
                                        <p:tgtEl>
                                          <p:spTgt spid="79"/>
                                        </p:tgtEl>
                                      </p:cBhvr>
                                    </p:animEffect>
                                  </p:childTnLst>
                                </p:cTn>
                              </p:par>
                            </p:childTnLst>
                          </p:cTn>
                        </p:par>
                        <p:par>
                          <p:cTn id="163" fill="hold">
                            <p:stCondLst>
                              <p:cond delay="19000"/>
                            </p:stCondLst>
                            <p:childTnLst>
                              <p:par>
                                <p:cTn id="164" presetID="10" presetClass="entr" presetSubtype="0" fill="hold" nodeType="afterEffect">
                                  <p:stCondLst>
                                    <p:cond delay="0"/>
                                  </p:stCondLst>
                                  <p:childTnLst>
                                    <p:set>
                                      <p:cBhvr>
                                        <p:cTn id="165" dur="1" fill="hold">
                                          <p:stCondLst>
                                            <p:cond delay="0"/>
                                          </p:stCondLst>
                                        </p:cTn>
                                        <p:tgtEl>
                                          <p:spTgt spid="82"/>
                                        </p:tgtEl>
                                        <p:attrNameLst>
                                          <p:attrName>style.visibility</p:attrName>
                                        </p:attrNameLst>
                                      </p:cBhvr>
                                      <p:to>
                                        <p:strVal val="visible"/>
                                      </p:to>
                                    </p:set>
                                    <p:animEffect transition="in" filter="fade">
                                      <p:cBhvr>
                                        <p:cTn id="166" dur="500"/>
                                        <p:tgtEl>
                                          <p:spTgt spid="82"/>
                                        </p:tgtEl>
                                      </p:cBhvr>
                                    </p:animEffect>
                                  </p:childTnLst>
                                </p:cTn>
                              </p:par>
                            </p:childTnLst>
                          </p:cTn>
                        </p:par>
                        <p:par>
                          <p:cTn id="167" fill="hold">
                            <p:stCondLst>
                              <p:cond delay="19500"/>
                            </p:stCondLst>
                            <p:childTnLst>
                              <p:par>
                                <p:cTn id="168" presetID="10" presetClass="entr" presetSubtype="0" fill="hold" nodeType="afterEffect">
                                  <p:stCondLst>
                                    <p:cond delay="0"/>
                                  </p:stCondLst>
                                  <p:childTnLst>
                                    <p:set>
                                      <p:cBhvr>
                                        <p:cTn id="169" dur="1" fill="hold">
                                          <p:stCondLst>
                                            <p:cond delay="0"/>
                                          </p:stCondLst>
                                        </p:cTn>
                                        <p:tgtEl>
                                          <p:spTgt spid="85"/>
                                        </p:tgtEl>
                                        <p:attrNameLst>
                                          <p:attrName>style.visibility</p:attrName>
                                        </p:attrNameLst>
                                      </p:cBhvr>
                                      <p:to>
                                        <p:strVal val="visible"/>
                                      </p:to>
                                    </p:set>
                                    <p:animEffect transition="in" filter="fade">
                                      <p:cBhvr>
                                        <p:cTn id="170" dur="500"/>
                                        <p:tgtEl>
                                          <p:spTgt spid="8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47"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9">
            <a:extLst>
              <a:ext uri="{FF2B5EF4-FFF2-40B4-BE49-F238E27FC236}">
                <a16:creationId xmlns:a16="http://schemas.microsoft.com/office/drawing/2014/main" id="{8F18371D-2B6D-487E-8C95-E2FC6459F6F6}"/>
              </a:ext>
            </a:extLst>
          </p:cNvPr>
          <p:cNvSpPr>
            <a:spLocks/>
          </p:cNvSpPr>
          <p:nvPr/>
        </p:nvSpPr>
        <p:spPr bwMode="auto">
          <a:xfrm>
            <a:off x="6916738" y="4597400"/>
            <a:ext cx="171450" cy="171450"/>
          </a:xfrm>
          <a:custGeom>
            <a:avLst/>
            <a:gdLst>
              <a:gd name="T0" fmla="*/ 39 w 45"/>
              <a:gd name="T1" fmla="*/ 11 h 45"/>
              <a:gd name="T2" fmla="*/ 34 w 45"/>
              <a:gd name="T3" fmla="*/ 38 h 45"/>
              <a:gd name="T4" fmla="*/ 7 w 45"/>
              <a:gd name="T5" fmla="*/ 34 h 45"/>
              <a:gd name="T6" fmla="*/ 11 w 45"/>
              <a:gd name="T7" fmla="*/ 6 h 45"/>
              <a:gd name="T8" fmla="*/ 39 w 45"/>
              <a:gd name="T9" fmla="*/ 11 h 45"/>
            </a:gdLst>
            <a:ahLst/>
            <a:cxnLst>
              <a:cxn ang="0">
                <a:pos x="T0" y="T1"/>
              </a:cxn>
              <a:cxn ang="0">
                <a:pos x="T2" y="T3"/>
              </a:cxn>
              <a:cxn ang="0">
                <a:pos x="T4" y="T5"/>
              </a:cxn>
              <a:cxn ang="0">
                <a:pos x="T6" y="T7"/>
              </a:cxn>
              <a:cxn ang="0">
                <a:pos x="T8" y="T9"/>
              </a:cxn>
            </a:cxnLst>
            <a:rect l="0" t="0" r="r" b="b"/>
            <a:pathLst>
              <a:path w="45" h="45">
                <a:moveTo>
                  <a:pt x="39" y="11"/>
                </a:moveTo>
                <a:cubicBezTo>
                  <a:pt x="45" y="19"/>
                  <a:pt x="43" y="32"/>
                  <a:pt x="34" y="38"/>
                </a:cubicBezTo>
                <a:cubicBezTo>
                  <a:pt x="26" y="45"/>
                  <a:pt x="13" y="43"/>
                  <a:pt x="7" y="34"/>
                </a:cubicBezTo>
                <a:cubicBezTo>
                  <a:pt x="0" y="25"/>
                  <a:pt x="2" y="13"/>
                  <a:pt x="11" y="6"/>
                </a:cubicBezTo>
                <a:cubicBezTo>
                  <a:pt x="20" y="0"/>
                  <a:pt x="32" y="2"/>
                  <a:pt x="39" y="1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Freeform 10">
            <a:extLst>
              <a:ext uri="{FF2B5EF4-FFF2-40B4-BE49-F238E27FC236}">
                <a16:creationId xmlns:a16="http://schemas.microsoft.com/office/drawing/2014/main" id="{1E5CE3F9-1899-41A7-85D5-FF560489A63F}"/>
              </a:ext>
            </a:extLst>
          </p:cNvPr>
          <p:cNvSpPr>
            <a:spLocks/>
          </p:cNvSpPr>
          <p:nvPr/>
        </p:nvSpPr>
        <p:spPr bwMode="auto">
          <a:xfrm>
            <a:off x="5103813" y="2092325"/>
            <a:ext cx="168275" cy="171450"/>
          </a:xfrm>
          <a:custGeom>
            <a:avLst/>
            <a:gdLst>
              <a:gd name="T0" fmla="*/ 38 w 44"/>
              <a:gd name="T1" fmla="*/ 11 h 45"/>
              <a:gd name="T2" fmla="*/ 10 w 44"/>
              <a:gd name="T3" fmla="*/ 7 h 45"/>
              <a:gd name="T4" fmla="*/ 6 w 44"/>
              <a:gd name="T5" fmla="*/ 34 h 45"/>
              <a:gd name="T6" fmla="*/ 33 w 44"/>
              <a:gd name="T7" fmla="*/ 39 h 45"/>
              <a:gd name="T8" fmla="*/ 38 w 44"/>
              <a:gd name="T9" fmla="*/ 11 h 45"/>
            </a:gdLst>
            <a:ahLst/>
            <a:cxnLst>
              <a:cxn ang="0">
                <a:pos x="T0" y="T1"/>
              </a:cxn>
              <a:cxn ang="0">
                <a:pos x="T2" y="T3"/>
              </a:cxn>
              <a:cxn ang="0">
                <a:pos x="T4" y="T5"/>
              </a:cxn>
              <a:cxn ang="0">
                <a:pos x="T6" y="T7"/>
              </a:cxn>
              <a:cxn ang="0">
                <a:pos x="T8" y="T9"/>
              </a:cxn>
            </a:cxnLst>
            <a:rect l="0" t="0" r="r" b="b"/>
            <a:pathLst>
              <a:path w="44" h="45">
                <a:moveTo>
                  <a:pt x="38" y="11"/>
                </a:moveTo>
                <a:cubicBezTo>
                  <a:pt x="31" y="2"/>
                  <a:pt x="19" y="0"/>
                  <a:pt x="10" y="7"/>
                </a:cubicBezTo>
                <a:cubicBezTo>
                  <a:pt x="2" y="13"/>
                  <a:pt x="0" y="26"/>
                  <a:pt x="6" y="34"/>
                </a:cubicBezTo>
                <a:cubicBezTo>
                  <a:pt x="12" y="43"/>
                  <a:pt x="25" y="45"/>
                  <a:pt x="33" y="39"/>
                </a:cubicBezTo>
                <a:cubicBezTo>
                  <a:pt x="42" y="32"/>
                  <a:pt x="44" y="20"/>
                  <a:pt x="38" y="1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3" name="Freeform 53">
            <a:extLst>
              <a:ext uri="{FF2B5EF4-FFF2-40B4-BE49-F238E27FC236}">
                <a16:creationId xmlns:a16="http://schemas.microsoft.com/office/drawing/2014/main" id="{857091A2-92DD-49ED-9B28-CDD57E828983}"/>
              </a:ext>
            </a:extLst>
          </p:cNvPr>
          <p:cNvSpPr>
            <a:spLocks noEditPoints="1"/>
          </p:cNvSpPr>
          <p:nvPr/>
        </p:nvSpPr>
        <p:spPr bwMode="auto">
          <a:xfrm>
            <a:off x="7099300" y="4025900"/>
            <a:ext cx="427038" cy="579438"/>
          </a:xfrm>
          <a:custGeom>
            <a:avLst/>
            <a:gdLst>
              <a:gd name="T0" fmla="*/ 107 w 112"/>
              <a:gd name="T1" fmla="*/ 6 h 152"/>
              <a:gd name="T2" fmla="*/ 107 w 112"/>
              <a:gd name="T3" fmla="*/ 2 h 152"/>
              <a:gd name="T4" fmla="*/ 112 w 112"/>
              <a:gd name="T5" fmla="*/ 4 h 152"/>
              <a:gd name="T6" fmla="*/ 109 w 112"/>
              <a:gd name="T7" fmla="*/ 6 h 152"/>
              <a:gd name="T8" fmla="*/ 17 w 112"/>
              <a:gd name="T9" fmla="*/ 140 h 152"/>
              <a:gd name="T10" fmla="*/ 19 w 112"/>
              <a:gd name="T11" fmla="*/ 139 h 152"/>
              <a:gd name="T12" fmla="*/ 19 w 112"/>
              <a:gd name="T13" fmla="*/ 139 h 152"/>
              <a:gd name="T14" fmla="*/ 19 w 112"/>
              <a:gd name="T15" fmla="*/ 135 h 152"/>
              <a:gd name="T16" fmla="*/ 15 w 112"/>
              <a:gd name="T17" fmla="*/ 135 h 152"/>
              <a:gd name="T18" fmla="*/ 17 w 112"/>
              <a:gd name="T19" fmla="*/ 140 h 152"/>
              <a:gd name="T20" fmla="*/ 30 w 112"/>
              <a:gd name="T21" fmla="*/ 127 h 152"/>
              <a:gd name="T22" fmla="*/ 32 w 112"/>
              <a:gd name="T23" fmla="*/ 126 h 152"/>
              <a:gd name="T24" fmla="*/ 32 w 112"/>
              <a:gd name="T25" fmla="*/ 126 h 152"/>
              <a:gd name="T26" fmla="*/ 32 w 112"/>
              <a:gd name="T27" fmla="*/ 122 h 152"/>
              <a:gd name="T28" fmla="*/ 28 w 112"/>
              <a:gd name="T29" fmla="*/ 122 h 152"/>
              <a:gd name="T30" fmla="*/ 30 w 112"/>
              <a:gd name="T31" fmla="*/ 127 h 152"/>
              <a:gd name="T32" fmla="*/ 42 w 112"/>
              <a:gd name="T33" fmla="*/ 114 h 152"/>
              <a:gd name="T34" fmla="*/ 44 w 112"/>
              <a:gd name="T35" fmla="*/ 113 h 152"/>
              <a:gd name="T36" fmla="*/ 44 w 112"/>
              <a:gd name="T37" fmla="*/ 113 h 152"/>
              <a:gd name="T38" fmla="*/ 44 w 112"/>
              <a:gd name="T39" fmla="*/ 109 h 152"/>
              <a:gd name="T40" fmla="*/ 40 w 112"/>
              <a:gd name="T41" fmla="*/ 109 h 152"/>
              <a:gd name="T42" fmla="*/ 42 w 112"/>
              <a:gd name="T43" fmla="*/ 114 h 152"/>
              <a:gd name="T44" fmla="*/ 54 w 112"/>
              <a:gd name="T45" fmla="*/ 100 h 152"/>
              <a:gd name="T46" fmla="*/ 56 w 112"/>
              <a:gd name="T47" fmla="*/ 99 h 152"/>
              <a:gd name="T48" fmla="*/ 56 w 112"/>
              <a:gd name="T49" fmla="*/ 99 h 152"/>
              <a:gd name="T50" fmla="*/ 55 w 112"/>
              <a:gd name="T51" fmla="*/ 95 h 152"/>
              <a:gd name="T52" fmla="*/ 51 w 112"/>
              <a:gd name="T53" fmla="*/ 95 h 152"/>
              <a:gd name="T54" fmla="*/ 54 w 112"/>
              <a:gd name="T55" fmla="*/ 100 h 152"/>
              <a:gd name="T56" fmla="*/ 65 w 112"/>
              <a:gd name="T57" fmla="*/ 85 h 152"/>
              <a:gd name="T58" fmla="*/ 67 w 112"/>
              <a:gd name="T59" fmla="*/ 84 h 152"/>
              <a:gd name="T60" fmla="*/ 67 w 112"/>
              <a:gd name="T61" fmla="*/ 84 h 152"/>
              <a:gd name="T62" fmla="*/ 66 w 112"/>
              <a:gd name="T63" fmla="*/ 80 h 152"/>
              <a:gd name="T64" fmla="*/ 62 w 112"/>
              <a:gd name="T65" fmla="*/ 81 h 152"/>
              <a:gd name="T66" fmla="*/ 65 w 112"/>
              <a:gd name="T67" fmla="*/ 85 h 152"/>
              <a:gd name="T68" fmla="*/ 75 w 112"/>
              <a:gd name="T69" fmla="*/ 70 h 152"/>
              <a:gd name="T70" fmla="*/ 77 w 112"/>
              <a:gd name="T71" fmla="*/ 69 h 152"/>
              <a:gd name="T72" fmla="*/ 77 w 112"/>
              <a:gd name="T73" fmla="*/ 69 h 152"/>
              <a:gd name="T74" fmla="*/ 77 w 112"/>
              <a:gd name="T75" fmla="*/ 65 h 152"/>
              <a:gd name="T76" fmla="*/ 73 w 112"/>
              <a:gd name="T77" fmla="*/ 66 h 152"/>
              <a:gd name="T78" fmla="*/ 75 w 112"/>
              <a:gd name="T79" fmla="*/ 70 h 152"/>
              <a:gd name="T80" fmla="*/ 85 w 112"/>
              <a:gd name="T81" fmla="*/ 55 h 152"/>
              <a:gd name="T82" fmla="*/ 87 w 112"/>
              <a:gd name="T83" fmla="*/ 54 h 152"/>
              <a:gd name="T84" fmla="*/ 86 w 112"/>
              <a:gd name="T85" fmla="*/ 50 h 152"/>
              <a:gd name="T86" fmla="*/ 82 w 112"/>
              <a:gd name="T87" fmla="*/ 51 h 152"/>
              <a:gd name="T88" fmla="*/ 85 w 112"/>
              <a:gd name="T89" fmla="*/ 55 h 152"/>
              <a:gd name="T90" fmla="*/ 94 w 112"/>
              <a:gd name="T91" fmla="*/ 39 h 152"/>
              <a:gd name="T92" fmla="*/ 96 w 112"/>
              <a:gd name="T93" fmla="*/ 38 h 152"/>
              <a:gd name="T94" fmla="*/ 96 w 112"/>
              <a:gd name="T95" fmla="*/ 38 h 152"/>
              <a:gd name="T96" fmla="*/ 95 w 112"/>
              <a:gd name="T97" fmla="*/ 34 h 152"/>
              <a:gd name="T98" fmla="*/ 91 w 112"/>
              <a:gd name="T99" fmla="*/ 35 h 152"/>
              <a:gd name="T100" fmla="*/ 94 w 112"/>
              <a:gd name="T101" fmla="*/ 39 h 152"/>
              <a:gd name="T102" fmla="*/ 102 w 112"/>
              <a:gd name="T103" fmla="*/ 23 h 152"/>
              <a:gd name="T104" fmla="*/ 104 w 112"/>
              <a:gd name="T105" fmla="*/ 21 h 152"/>
              <a:gd name="T106" fmla="*/ 104 w 112"/>
              <a:gd name="T107" fmla="*/ 21 h 152"/>
              <a:gd name="T108" fmla="*/ 103 w 112"/>
              <a:gd name="T109" fmla="*/ 18 h 152"/>
              <a:gd name="T110" fmla="*/ 99 w 112"/>
              <a:gd name="T111" fmla="*/ 19 h 152"/>
              <a:gd name="T112" fmla="*/ 102 w 112"/>
              <a:gd name="T113" fmla="*/ 23 h 152"/>
              <a:gd name="T114" fmla="*/ 6 w 112"/>
              <a:gd name="T115" fmla="*/ 151 h 152"/>
              <a:gd name="T116" fmla="*/ 5 w 112"/>
              <a:gd name="T117" fmla="*/ 147 h 152"/>
              <a:gd name="T118" fmla="*/ 0 w 112"/>
              <a:gd name="T119" fmla="*/ 149 h 152"/>
              <a:gd name="T120" fmla="*/ 2 w 112"/>
              <a:gd name="T121" fmla="*/ 152 h 152"/>
              <a:gd name="T122" fmla="*/ 5 w 112"/>
              <a:gd name="T123" fmla="*/ 15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2" h="152">
                <a:moveTo>
                  <a:pt x="109" y="6"/>
                </a:moveTo>
                <a:cubicBezTo>
                  <a:pt x="109" y="6"/>
                  <a:pt x="108" y="6"/>
                  <a:pt x="107" y="6"/>
                </a:cubicBezTo>
                <a:cubicBezTo>
                  <a:pt x="107" y="5"/>
                  <a:pt x="107" y="4"/>
                  <a:pt x="107" y="4"/>
                </a:cubicBezTo>
                <a:cubicBezTo>
                  <a:pt x="107" y="3"/>
                  <a:pt x="107" y="2"/>
                  <a:pt x="107" y="2"/>
                </a:cubicBezTo>
                <a:cubicBezTo>
                  <a:pt x="108" y="0"/>
                  <a:pt x="110" y="0"/>
                  <a:pt x="111" y="2"/>
                </a:cubicBezTo>
                <a:cubicBezTo>
                  <a:pt x="112" y="2"/>
                  <a:pt x="112" y="3"/>
                  <a:pt x="112" y="4"/>
                </a:cubicBezTo>
                <a:cubicBezTo>
                  <a:pt x="112" y="4"/>
                  <a:pt x="112" y="5"/>
                  <a:pt x="111" y="6"/>
                </a:cubicBezTo>
                <a:cubicBezTo>
                  <a:pt x="111" y="6"/>
                  <a:pt x="110" y="6"/>
                  <a:pt x="109" y="6"/>
                </a:cubicBezTo>
                <a:close/>
                <a:moveTo>
                  <a:pt x="17" y="140"/>
                </a:moveTo>
                <a:cubicBezTo>
                  <a:pt x="17" y="140"/>
                  <a:pt x="17" y="140"/>
                  <a:pt x="17" y="140"/>
                </a:cubicBezTo>
                <a:cubicBezTo>
                  <a:pt x="17" y="140"/>
                  <a:pt x="18" y="140"/>
                  <a:pt x="19" y="139"/>
                </a:cubicBezTo>
                <a:cubicBezTo>
                  <a:pt x="19" y="139"/>
                  <a:pt x="19" y="139"/>
                  <a:pt x="19" y="139"/>
                </a:cubicBezTo>
                <a:cubicBezTo>
                  <a:pt x="19" y="139"/>
                  <a:pt x="19" y="139"/>
                  <a:pt x="19" y="139"/>
                </a:cubicBezTo>
                <a:cubicBezTo>
                  <a:pt x="19" y="139"/>
                  <a:pt x="19" y="139"/>
                  <a:pt x="19" y="139"/>
                </a:cubicBezTo>
                <a:cubicBezTo>
                  <a:pt x="20" y="138"/>
                  <a:pt x="20" y="136"/>
                  <a:pt x="19" y="135"/>
                </a:cubicBezTo>
                <a:cubicBezTo>
                  <a:pt x="19" y="135"/>
                  <a:pt x="19" y="135"/>
                  <a:pt x="19" y="135"/>
                </a:cubicBezTo>
                <a:cubicBezTo>
                  <a:pt x="18" y="134"/>
                  <a:pt x="16" y="134"/>
                  <a:pt x="15" y="135"/>
                </a:cubicBezTo>
                <a:cubicBezTo>
                  <a:pt x="15" y="135"/>
                  <a:pt x="15" y="135"/>
                  <a:pt x="15" y="135"/>
                </a:cubicBezTo>
                <a:cubicBezTo>
                  <a:pt x="14" y="136"/>
                  <a:pt x="14" y="138"/>
                  <a:pt x="15" y="139"/>
                </a:cubicBezTo>
                <a:cubicBezTo>
                  <a:pt x="15" y="140"/>
                  <a:pt x="16" y="140"/>
                  <a:pt x="17" y="140"/>
                </a:cubicBezTo>
                <a:close/>
                <a:moveTo>
                  <a:pt x="30" y="127"/>
                </a:moveTo>
                <a:cubicBezTo>
                  <a:pt x="30" y="127"/>
                  <a:pt x="30" y="127"/>
                  <a:pt x="30" y="127"/>
                </a:cubicBezTo>
                <a:cubicBezTo>
                  <a:pt x="30" y="127"/>
                  <a:pt x="31" y="127"/>
                  <a:pt x="32" y="126"/>
                </a:cubicBezTo>
                <a:cubicBezTo>
                  <a:pt x="32" y="126"/>
                  <a:pt x="32" y="126"/>
                  <a:pt x="32" y="126"/>
                </a:cubicBezTo>
                <a:cubicBezTo>
                  <a:pt x="32" y="126"/>
                  <a:pt x="32" y="126"/>
                  <a:pt x="32" y="126"/>
                </a:cubicBezTo>
                <a:cubicBezTo>
                  <a:pt x="32" y="126"/>
                  <a:pt x="32" y="126"/>
                  <a:pt x="32" y="126"/>
                </a:cubicBezTo>
                <a:cubicBezTo>
                  <a:pt x="33" y="125"/>
                  <a:pt x="33" y="123"/>
                  <a:pt x="32" y="122"/>
                </a:cubicBezTo>
                <a:cubicBezTo>
                  <a:pt x="32" y="122"/>
                  <a:pt x="32" y="122"/>
                  <a:pt x="32" y="122"/>
                </a:cubicBezTo>
                <a:cubicBezTo>
                  <a:pt x="30" y="121"/>
                  <a:pt x="29" y="121"/>
                  <a:pt x="28" y="122"/>
                </a:cubicBezTo>
                <a:cubicBezTo>
                  <a:pt x="28" y="122"/>
                  <a:pt x="28" y="122"/>
                  <a:pt x="28" y="122"/>
                </a:cubicBezTo>
                <a:cubicBezTo>
                  <a:pt x="26" y="123"/>
                  <a:pt x="27" y="125"/>
                  <a:pt x="28" y="126"/>
                </a:cubicBezTo>
                <a:cubicBezTo>
                  <a:pt x="28" y="127"/>
                  <a:pt x="29" y="127"/>
                  <a:pt x="30" y="127"/>
                </a:cubicBezTo>
                <a:close/>
                <a:moveTo>
                  <a:pt x="42" y="114"/>
                </a:moveTo>
                <a:cubicBezTo>
                  <a:pt x="42" y="114"/>
                  <a:pt x="42" y="114"/>
                  <a:pt x="42" y="114"/>
                </a:cubicBezTo>
                <a:cubicBezTo>
                  <a:pt x="43" y="114"/>
                  <a:pt x="43" y="113"/>
                  <a:pt x="44" y="113"/>
                </a:cubicBezTo>
                <a:cubicBezTo>
                  <a:pt x="44" y="113"/>
                  <a:pt x="44" y="113"/>
                  <a:pt x="44" y="113"/>
                </a:cubicBezTo>
                <a:cubicBezTo>
                  <a:pt x="44" y="113"/>
                  <a:pt x="44" y="113"/>
                  <a:pt x="44" y="113"/>
                </a:cubicBezTo>
                <a:cubicBezTo>
                  <a:pt x="44" y="113"/>
                  <a:pt x="44" y="113"/>
                  <a:pt x="44" y="113"/>
                </a:cubicBezTo>
                <a:cubicBezTo>
                  <a:pt x="45" y="112"/>
                  <a:pt x="45" y="110"/>
                  <a:pt x="44" y="109"/>
                </a:cubicBezTo>
                <a:cubicBezTo>
                  <a:pt x="44" y="109"/>
                  <a:pt x="44" y="109"/>
                  <a:pt x="44" y="109"/>
                </a:cubicBezTo>
                <a:cubicBezTo>
                  <a:pt x="43" y="108"/>
                  <a:pt x="41" y="108"/>
                  <a:pt x="40" y="109"/>
                </a:cubicBezTo>
                <a:cubicBezTo>
                  <a:pt x="40" y="109"/>
                  <a:pt x="40" y="109"/>
                  <a:pt x="40" y="109"/>
                </a:cubicBezTo>
                <a:cubicBezTo>
                  <a:pt x="39" y="110"/>
                  <a:pt x="39" y="112"/>
                  <a:pt x="40" y="113"/>
                </a:cubicBezTo>
                <a:cubicBezTo>
                  <a:pt x="41" y="113"/>
                  <a:pt x="41" y="114"/>
                  <a:pt x="42" y="114"/>
                </a:cubicBezTo>
                <a:close/>
                <a:moveTo>
                  <a:pt x="54" y="100"/>
                </a:moveTo>
                <a:cubicBezTo>
                  <a:pt x="54" y="100"/>
                  <a:pt x="54" y="100"/>
                  <a:pt x="54" y="100"/>
                </a:cubicBezTo>
                <a:cubicBezTo>
                  <a:pt x="54" y="100"/>
                  <a:pt x="55" y="99"/>
                  <a:pt x="56" y="99"/>
                </a:cubicBezTo>
                <a:cubicBezTo>
                  <a:pt x="56" y="99"/>
                  <a:pt x="56" y="99"/>
                  <a:pt x="56" y="99"/>
                </a:cubicBezTo>
                <a:cubicBezTo>
                  <a:pt x="56" y="99"/>
                  <a:pt x="56" y="99"/>
                  <a:pt x="56" y="99"/>
                </a:cubicBezTo>
                <a:cubicBezTo>
                  <a:pt x="56" y="99"/>
                  <a:pt x="56" y="99"/>
                  <a:pt x="56" y="99"/>
                </a:cubicBezTo>
                <a:cubicBezTo>
                  <a:pt x="57" y="97"/>
                  <a:pt x="57" y="96"/>
                  <a:pt x="55" y="95"/>
                </a:cubicBezTo>
                <a:cubicBezTo>
                  <a:pt x="55" y="95"/>
                  <a:pt x="55" y="95"/>
                  <a:pt x="55" y="95"/>
                </a:cubicBezTo>
                <a:cubicBezTo>
                  <a:pt x="54" y="94"/>
                  <a:pt x="52" y="94"/>
                  <a:pt x="51" y="95"/>
                </a:cubicBezTo>
                <a:cubicBezTo>
                  <a:pt x="51" y="95"/>
                  <a:pt x="51" y="95"/>
                  <a:pt x="51" y="95"/>
                </a:cubicBezTo>
                <a:cubicBezTo>
                  <a:pt x="50" y="96"/>
                  <a:pt x="51" y="98"/>
                  <a:pt x="52" y="99"/>
                </a:cubicBezTo>
                <a:cubicBezTo>
                  <a:pt x="52" y="100"/>
                  <a:pt x="53" y="100"/>
                  <a:pt x="54" y="100"/>
                </a:cubicBezTo>
                <a:close/>
                <a:moveTo>
                  <a:pt x="65" y="85"/>
                </a:moveTo>
                <a:cubicBezTo>
                  <a:pt x="65" y="85"/>
                  <a:pt x="65" y="85"/>
                  <a:pt x="65" y="85"/>
                </a:cubicBezTo>
                <a:cubicBezTo>
                  <a:pt x="65" y="85"/>
                  <a:pt x="66" y="85"/>
                  <a:pt x="67" y="84"/>
                </a:cubicBezTo>
                <a:cubicBezTo>
                  <a:pt x="67" y="84"/>
                  <a:pt x="67" y="84"/>
                  <a:pt x="67" y="84"/>
                </a:cubicBezTo>
                <a:cubicBezTo>
                  <a:pt x="67" y="84"/>
                  <a:pt x="67" y="84"/>
                  <a:pt x="67" y="84"/>
                </a:cubicBezTo>
                <a:cubicBezTo>
                  <a:pt x="67" y="84"/>
                  <a:pt x="67" y="84"/>
                  <a:pt x="67" y="84"/>
                </a:cubicBezTo>
                <a:cubicBezTo>
                  <a:pt x="68" y="83"/>
                  <a:pt x="68" y="81"/>
                  <a:pt x="66" y="80"/>
                </a:cubicBezTo>
                <a:cubicBezTo>
                  <a:pt x="66" y="80"/>
                  <a:pt x="66" y="80"/>
                  <a:pt x="66" y="80"/>
                </a:cubicBezTo>
                <a:cubicBezTo>
                  <a:pt x="65" y="79"/>
                  <a:pt x="63" y="80"/>
                  <a:pt x="62" y="81"/>
                </a:cubicBezTo>
                <a:cubicBezTo>
                  <a:pt x="62" y="81"/>
                  <a:pt x="62" y="81"/>
                  <a:pt x="62" y="81"/>
                </a:cubicBezTo>
                <a:cubicBezTo>
                  <a:pt x="61" y="82"/>
                  <a:pt x="62" y="84"/>
                  <a:pt x="63" y="85"/>
                </a:cubicBezTo>
                <a:cubicBezTo>
                  <a:pt x="63" y="85"/>
                  <a:pt x="64" y="85"/>
                  <a:pt x="65" y="85"/>
                </a:cubicBezTo>
                <a:close/>
                <a:moveTo>
                  <a:pt x="75" y="70"/>
                </a:moveTo>
                <a:cubicBezTo>
                  <a:pt x="75" y="70"/>
                  <a:pt x="75" y="70"/>
                  <a:pt x="75" y="70"/>
                </a:cubicBezTo>
                <a:cubicBezTo>
                  <a:pt x="76" y="70"/>
                  <a:pt x="77" y="70"/>
                  <a:pt x="77" y="69"/>
                </a:cubicBezTo>
                <a:cubicBezTo>
                  <a:pt x="77" y="69"/>
                  <a:pt x="77" y="69"/>
                  <a:pt x="77" y="69"/>
                </a:cubicBezTo>
                <a:cubicBezTo>
                  <a:pt x="77" y="69"/>
                  <a:pt x="77" y="69"/>
                  <a:pt x="77" y="69"/>
                </a:cubicBezTo>
                <a:cubicBezTo>
                  <a:pt x="77" y="69"/>
                  <a:pt x="77" y="69"/>
                  <a:pt x="77" y="69"/>
                </a:cubicBezTo>
                <a:cubicBezTo>
                  <a:pt x="78" y="68"/>
                  <a:pt x="78" y="66"/>
                  <a:pt x="77" y="65"/>
                </a:cubicBezTo>
                <a:cubicBezTo>
                  <a:pt x="77" y="65"/>
                  <a:pt x="77" y="65"/>
                  <a:pt x="77" y="65"/>
                </a:cubicBezTo>
                <a:cubicBezTo>
                  <a:pt x="75" y="64"/>
                  <a:pt x="73" y="65"/>
                  <a:pt x="73" y="66"/>
                </a:cubicBezTo>
                <a:cubicBezTo>
                  <a:pt x="73" y="66"/>
                  <a:pt x="73" y="66"/>
                  <a:pt x="73" y="66"/>
                </a:cubicBezTo>
                <a:cubicBezTo>
                  <a:pt x="72" y="67"/>
                  <a:pt x="72" y="69"/>
                  <a:pt x="73" y="70"/>
                </a:cubicBezTo>
                <a:cubicBezTo>
                  <a:pt x="74" y="70"/>
                  <a:pt x="74" y="70"/>
                  <a:pt x="75" y="70"/>
                </a:cubicBezTo>
                <a:close/>
                <a:moveTo>
                  <a:pt x="85" y="55"/>
                </a:moveTo>
                <a:cubicBezTo>
                  <a:pt x="85" y="55"/>
                  <a:pt x="85" y="55"/>
                  <a:pt x="85" y="55"/>
                </a:cubicBezTo>
                <a:cubicBezTo>
                  <a:pt x="86" y="55"/>
                  <a:pt x="87" y="54"/>
                  <a:pt x="87" y="54"/>
                </a:cubicBezTo>
                <a:cubicBezTo>
                  <a:pt x="87" y="54"/>
                  <a:pt x="87" y="54"/>
                  <a:pt x="87" y="54"/>
                </a:cubicBezTo>
                <a:cubicBezTo>
                  <a:pt x="88" y="52"/>
                  <a:pt x="87" y="50"/>
                  <a:pt x="86" y="50"/>
                </a:cubicBezTo>
                <a:cubicBezTo>
                  <a:pt x="86" y="50"/>
                  <a:pt x="86" y="50"/>
                  <a:pt x="86" y="50"/>
                </a:cubicBezTo>
                <a:cubicBezTo>
                  <a:pt x="85" y="49"/>
                  <a:pt x="83" y="49"/>
                  <a:pt x="82" y="51"/>
                </a:cubicBezTo>
                <a:cubicBezTo>
                  <a:pt x="82" y="51"/>
                  <a:pt x="82" y="51"/>
                  <a:pt x="82" y="51"/>
                </a:cubicBezTo>
                <a:cubicBezTo>
                  <a:pt x="81" y="52"/>
                  <a:pt x="82" y="54"/>
                  <a:pt x="83" y="55"/>
                </a:cubicBezTo>
                <a:cubicBezTo>
                  <a:pt x="84" y="55"/>
                  <a:pt x="84" y="55"/>
                  <a:pt x="85" y="55"/>
                </a:cubicBezTo>
                <a:close/>
                <a:moveTo>
                  <a:pt x="94" y="39"/>
                </a:moveTo>
                <a:cubicBezTo>
                  <a:pt x="94" y="39"/>
                  <a:pt x="94" y="39"/>
                  <a:pt x="94" y="39"/>
                </a:cubicBezTo>
                <a:cubicBezTo>
                  <a:pt x="95" y="39"/>
                  <a:pt x="96" y="39"/>
                  <a:pt x="96" y="38"/>
                </a:cubicBezTo>
                <a:cubicBezTo>
                  <a:pt x="96" y="38"/>
                  <a:pt x="96" y="38"/>
                  <a:pt x="96" y="38"/>
                </a:cubicBezTo>
                <a:cubicBezTo>
                  <a:pt x="96" y="38"/>
                  <a:pt x="96" y="38"/>
                  <a:pt x="96" y="38"/>
                </a:cubicBezTo>
                <a:cubicBezTo>
                  <a:pt x="96" y="38"/>
                  <a:pt x="96" y="38"/>
                  <a:pt x="96" y="38"/>
                </a:cubicBezTo>
                <a:cubicBezTo>
                  <a:pt x="97" y="36"/>
                  <a:pt x="96" y="35"/>
                  <a:pt x="95" y="34"/>
                </a:cubicBezTo>
                <a:cubicBezTo>
                  <a:pt x="95" y="34"/>
                  <a:pt x="95" y="34"/>
                  <a:pt x="95" y="34"/>
                </a:cubicBezTo>
                <a:cubicBezTo>
                  <a:pt x="94" y="33"/>
                  <a:pt x="92" y="34"/>
                  <a:pt x="91" y="35"/>
                </a:cubicBezTo>
                <a:cubicBezTo>
                  <a:pt x="91" y="35"/>
                  <a:pt x="91" y="35"/>
                  <a:pt x="91" y="35"/>
                </a:cubicBezTo>
                <a:cubicBezTo>
                  <a:pt x="90" y="36"/>
                  <a:pt x="91" y="38"/>
                  <a:pt x="92" y="39"/>
                </a:cubicBezTo>
                <a:cubicBezTo>
                  <a:pt x="93" y="39"/>
                  <a:pt x="93" y="39"/>
                  <a:pt x="94" y="39"/>
                </a:cubicBezTo>
                <a:close/>
                <a:moveTo>
                  <a:pt x="102" y="23"/>
                </a:moveTo>
                <a:cubicBezTo>
                  <a:pt x="102" y="23"/>
                  <a:pt x="102" y="23"/>
                  <a:pt x="102" y="23"/>
                </a:cubicBezTo>
                <a:cubicBezTo>
                  <a:pt x="103" y="23"/>
                  <a:pt x="104" y="22"/>
                  <a:pt x="104" y="21"/>
                </a:cubicBezTo>
                <a:cubicBezTo>
                  <a:pt x="104" y="21"/>
                  <a:pt x="104" y="21"/>
                  <a:pt x="104" y="21"/>
                </a:cubicBezTo>
                <a:cubicBezTo>
                  <a:pt x="104" y="21"/>
                  <a:pt x="104" y="21"/>
                  <a:pt x="104" y="21"/>
                </a:cubicBezTo>
                <a:cubicBezTo>
                  <a:pt x="104" y="21"/>
                  <a:pt x="104" y="21"/>
                  <a:pt x="104" y="21"/>
                </a:cubicBezTo>
                <a:cubicBezTo>
                  <a:pt x="105" y="20"/>
                  <a:pt x="105" y="18"/>
                  <a:pt x="103" y="18"/>
                </a:cubicBezTo>
                <a:cubicBezTo>
                  <a:pt x="103" y="18"/>
                  <a:pt x="103" y="18"/>
                  <a:pt x="103" y="18"/>
                </a:cubicBezTo>
                <a:cubicBezTo>
                  <a:pt x="102" y="17"/>
                  <a:pt x="100" y="17"/>
                  <a:pt x="99" y="19"/>
                </a:cubicBezTo>
                <a:cubicBezTo>
                  <a:pt x="99" y="19"/>
                  <a:pt x="99" y="19"/>
                  <a:pt x="99" y="19"/>
                </a:cubicBezTo>
                <a:cubicBezTo>
                  <a:pt x="99" y="20"/>
                  <a:pt x="99" y="22"/>
                  <a:pt x="101" y="23"/>
                </a:cubicBezTo>
                <a:cubicBezTo>
                  <a:pt x="101" y="23"/>
                  <a:pt x="101" y="23"/>
                  <a:pt x="102" y="23"/>
                </a:cubicBezTo>
                <a:close/>
                <a:moveTo>
                  <a:pt x="5" y="151"/>
                </a:moveTo>
                <a:cubicBezTo>
                  <a:pt x="6" y="151"/>
                  <a:pt x="6" y="151"/>
                  <a:pt x="6" y="151"/>
                </a:cubicBezTo>
                <a:cubicBezTo>
                  <a:pt x="6" y="150"/>
                  <a:pt x="6" y="150"/>
                  <a:pt x="6" y="149"/>
                </a:cubicBezTo>
                <a:cubicBezTo>
                  <a:pt x="6" y="149"/>
                  <a:pt x="6" y="148"/>
                  <a:pt x="5" y="147"/>
                </a:cubicBezTo>
                <a:cubicBezTo>
                  <a:pt x="4" y="146"/>
                  <a:pt x="2" y="146"/>
                  <a:pt x="1" y="147"/>
                </a:cubicBezTo>
                <a:cubicBezTo>
                  <a:pt x="1" y="148"/>
                  <a:pt x="0" y="149"/>
                  <a:pt x="0" y="149"/>
                </a:cubicBezTo>
                <a:cubicBezTo>
                  <a:pt x="0" y="150"/>
                  <a:pt x="1" y="151"/>
                  <a:pt x="1" y="151"/>
                </a:cubicBezTo>
                <a:cubicBezTo>
                  <a:pt x="2" y="152"/>
                  <a:pt x="2" y="152"/>
                  <a:pt x="2" y="152"/>
                </a:cubicBezTo>
                <a:cubicBezTo>
                  <a:pt x="3" y="152"/>
                  <a:pt x="3" y="152"/>
                  <a:pt x="3" y="152"/>
                </a:cubicBezTo>
                <a:cubicBezTo>
                  <a:pt x="4" y="152"/>
                  <a:pt x="5" y="152"/>
                  <a:pt x="5" y="15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Freeform 54">
            <a:extLst>
              <a:ext uri="{FF2B5EF4-FFF2-40B4-BE49-F238E27FC236}">
                <a16:creationId xmlns:a16="http://schemas.microsoft.com/office/drawing/2014/main" id="{E9645E0D-7546-4DF9-A2DB-79CE77B09C1B}"/>
              </a:ext>
            </a:extLst>
          </p:cNvPr>
          <p:cNvSpPr>
            <a:spLocks noEditPoints="1"/>
          </p:cNvSpPr>
          <p:nvPr/>
        </p:nvSpPr>
        <p:spPr bwMode="auto">
          <a:xfrm>
            <a:off x="7591425" y="3076575"/>
            <a:ext cx="60325" cy="708025"/>
          </a:xfrm>
          <a:custGeom>
            <a:avLst/>
            <a:gdLst>
              <a:gd name="T0" fmla="*/ 1 w 16"/>
              <a:gd name="T1" fmla="*/ 5 h 186"/>
              <a:gd name="T2" fmla="*/ 1 w 16"/>
              <a:gd name="T3" fmla="*/ 1 h 186"/>
              <a:gd name="T4" fmla="*/ 5 w 16"/>
              <a:gd name="T5" fmla="*/ 1 h 186"/>
              <a:gd name="T6" fmla="*/ 5 w 16"/>
              <a:gd name="T7" fmla="*/ 5 h 186"/>
              <a:gd name="T8" fmla="*/ 7 w 16"/>
              <a:gd name="T9" fmla="*/ 168 h 186"/>
              <a:gd name="T10" fmla="*/ 9 w 16"/>
              <a:gd name="T11" fmla="*/ 166 h 186"/>
              <a:gd name="T12" fmla="*/ 9 w 16"/>
              <a:gd name="T13" fmla="*/ 166 h 186"/>
              <a:gd name="T14" fmla="*/ 7 w 16"/>
              <a:gd name="T15" fmla="*/ 163 h 186"/>
              <a:gd name="T16" fmla="*/ 4 w 16"/>
              <a:gd name="T17" fmla="*/ 165 h 186"/>
              <a:gd name="T18" fmla="*/ 6 w 16"/>
              <a:gd name="T19" fmla="*/ 168 h 186"/>
              <a:gd name="T20" fmla="*/ 9 w 16"/>
              <a:gd name="T21" fmla="*/ 150 h 186"/>
              <a:gd name="T22" fmla="*/ 12 w 16"/>
              <a:gd name="T23" fmla="*/ 148 h 186"/>
              <a:gd name="T24" fmla="*/ 12 w 16"/>
              <a:gd name="T25" fmla="*/ 148 h 186"/>
              <a:gd name="T26" fmla="*/ 10 w 16"/>
              <a:gd name="T27" fmla="*/ 145 h 186"/>
              <a:gd name="T28" fmla="*/ 7 w 16"/>
              <a:gd name="T29" fmla="*/ 147 h 186"/>
              <a:gd name="T30" fmla="*/ 9 w 16"/>
              <a:gd name="T31" fmla="*/ 150 h 186"/>
              <a:gd name="T32" fmla="*/ 11 w 16"/>
              <a:gd name="T33" fmla="*/ 132 h 186"/>
              <a:gd name="T34" fmla="*/ 14 w 16"/>
              <a:gd name="T35" fmla="*/ 130 h 186"/>
              <a:gd name="T36" fmla="*/ 14 w 16"/>
              <a:gd name="T37" fmla="*/ 130 h 186"/>
              <a:gd name="T38" fmla="*/ 12 w 16"/>
              <a:gd name="T39" fmla="*/ 126 h 186"/>
              <a:gd name="T40" fmla="*/ 9 w 16"/>
              <a:gd name="T41" fmla="*/ 129 h 186"/>
              <a:gd name="T42" fmla="*/ 11 w 16"/>
              <a:gd name="T43" fmla="*/ 132 h 186"/>
              <a:gd name="T44" fmla="*/ 13 w 16"/>
              <a:gd name="T45" fmla="*/ 114 h 186"/>
              <a:gd name="T46" fmla="*/ 15 w 16"/>
              <a:gd name="T47" fmla="*/ 111 h 186"/>
              <a:gd name="T48" fmla="*/ 13 w 16"/>
              <a:gd name="T49" fmla="*/ 108 h 186"/>
              <a:gd name="T50" fmla="*/ 10 w 16"/>
              <a:gd name="T51" fmla="*/ 111 h 186"/>
              <a:gd name="T52" fmla="*/ 12 w 16"/>
              <a:gd name="T53" fmla="*/ 114 h 186"/>
              <a:gd name="T54" fmla="*/ 13 w 16"/>
              <a:gd name="T55" fmla="*/ 96 h 186"/>
              <a:gd name="T56" fmla="*/ 16 w 16"/>
              <a:gd name="T57" fmla="*/ 93 h 186"/>
              <a:gd name="T58" fmla="*/ 13 w 16"/>
              <a:gd name="T59" fmla="*/ 90 h 186"/>
              <a:gd name="T60" fmla="*/ 10 w 16"/>
              <a:gd name="T61" fmla="*/ 93 h 186"/>
              <a:gd name="T62" fmla="*/ 13 w 16"/>
              <a:gd name="T63" fmla="*/ 96 h 186"/>
              <a:gd name="T64" fmla="*/ 13 w 16"/>
              <a:gd name="T65" fmla="*/ 78 h 186"/>
              <a:gd name="T66" fmla="*/ 13 w 16"/>
              <a:gd name="T67" fmla="*/ 78 h 186"/>
              <a:gd name="T68" fmla="*/ 15 w 16"/>
              <a:gd name="T69" fmla="*/ 75 h 186"/>
              <a:gd name="T70" fmla="*/ 13 w 16"/>
              <a:gd name="T71" fmla="*/ 72 h 186"/>
              <a:gd name="T72" fmla="*/ 13 w 16"/>
              <a:gd name="T73" fmla="*/ 78 h 186"/>
              <a:gd name="T74" fmla="*/ 11 w 16"/>
              <a:gd name="T75" fmla="*/ 59 h 186"/>
              <a:gd name="T76" fmla="*/ 12 w 16"/>
              <a:gd name="T77" fmla="*/ 59 h 186"/>
              <a:gd name="T78" fmla="*/ 14 w 16"/>
              <a:gd name="T79" fmla="*/ 56 h 186"/>
              <a:gd name="T80" fmla="*/ 11 w 16"/>
              <a:gd name="T81" fmla="*/ 54 h 186"/>
              <a:gd name="T82" fmla="*/ 11 w 16"/>
              <a:gd name="T83" fmla="*/ 59 h 186"/>
              <a:gd name="T84" fmla="*/ 9 w 16"/>
              <a:gd name="T85" fmla="*/ 41 h 186"/>
              <a:gd name="T86" fmla="*/ 10 w 16"/>
              <a:gd name="T87" fmla="*/ 41 h 186"/>
              <a:gd name="T88" fmla="*/ 12 w 16"/>
              <a:gd name="T89" fmla="*/ 38 h 186"/>
              <a:gd name="T90" fmla="*/ 9 w 16"/>
              <a:gd name="T91" fmla="*/ 36 h 186"/>
              <a:gd name="T92" fmla="*/ 9 w 16"/>
              <a:gd name="T93" fmla="*/ 41 h 186"/>
              <a:gd name="T94" fmla="*/ 7 w 16"/>
              <a:gd name="T95" fmla="*/ 23 h 186"/>
              <a:gd name="T96" fmla="*/ 7 w 16"/>
              <a:gd name="T97" fmla="*/ 23 h 186"/>
              <a:gd name="T98" fmla="*/ 9 w 16"/>
              <a:gd name="T99" fmla="*/ 20 h 186"/>
              <a:gd name="T100" fmla="*/ 6 w 16"/>
              <a:gd name="T101" fmla="*/ 18 h 186"/>
              <a:gd name="T102" fmla="*/ 4 w 16"/>
              <a:gd name="T103" fmla="*/ 21 h 186"/>
              <a:gd name="T104" fmla="*/ 4 w 16"/>
              <a:gd name="T105" fmla="*/ 186 h 186"/>
              <a:gd name="T106" fmla="*/ 6 w 16"/>
              <a:gd name="T107" fmla="*/ 183 h 186"/>
              <a:gd name="T108" fmla="*/ 5 w 16"/>
              <a:gd name="T109" fmla="*/ 181 h 186"/>
              <a:gd name="T110" fmla="*/ 1 w 16"/>
              <a:gd name="T111" fmla="*/ 181 h 186"/>
              <a:gd name="T112" fmla="*/ 0 w 16"/>
              <a:gd name="T113" fmla="*/ 183 h 186"/>
              <a:gd name="T114" fmla="*/ 1 w 16"/>
              <a:gd name="T115" fmla="*/ 185 h 186"/>
              <a:gd name="T116" fmla="*/ 4 w 16"/>
              <a:gd name="T117"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 h="186">
                <a:moveTo>
                  <a:pt x="3" y="6"/>
                </a:moveTo>
                <a:cubicBezTo>
                  <a:pt x="2" y="6"/>
                  <a:pt x="1" y="5"/>
                  <a:pt x="1" y="5"/>
                </a:cubicBezTo>
                <a:cubicBezTo>
                  <a:pt x="0" y="4"/>
                  <a:pt x="0" y="4"/>
                  <a:pt x="0" y="3"/>
                </a:cubicBezTo>
                <a:cubicBezTo>
                  <a:pt x="0" y="2"/>
                  <a:pt x="0" y="1"/>
                  <a:pt x="1" y="1"/>
                </a:cubicBezTo>
                <a:cubicBezTo>
                  <a:pt x="2" y="0"/>
                  <a:pt x="3" y="0"/>
                  <a:pt x="4" y="0"/>
                </a:cubicBezTo>
                <a:cubicBezTo>
                  <a:pt x="4" y="0"/>
                  <a:pt x="5" y="1"/>
                  <a:pt x="5" y="1"/>
                </a:cubicBezTo>
                <a:cubicBezTo>
                  <a:pt x="6" y="1"/>
                  <a:pt x="6" y="2"/>
                  <a:pt x="6" y="3"/>
                </a:cubicBezTo>
                <a:cubicBezTo>
                  <a:pt x="6" y="4"/>
                  <a:pt x="6" y="4"/>
                  <a:pt x="5" y="5"/>
                </a:cubicBezTo>
                <a:cubicBezTo>
                  <a:pt x="4" y="5"/>
                  <a:pt x="4" y="6"/>
                  <a:pt x="3" y="6"/>
                </a:cubicBezTo>
                <a:close/>
                <a:moveTo>
                  <a:pt x="7" y="168"/>
                </a:moveTo>
                <a:cubicBezTo>
                  <a:pt x="7" y="168"/>
                  <a:pt x="7" y="168"/>
                  <a:pt x="7" y="168"/>
                </a:cubicBezTo>
                <a:cubicBezTo>
                  <a:pt x="8" y="168"/>
                  <a:pt x="9" y="167"/>
                  <a:pt x="9" y="166"/>
                </a:cubicBezTo>
                <a:cubicBezTo>
                  <a:pt x="9" y="166"/>
                  <a:pt x="9" y="166"/>
                  <a:pt x="9" y="166"/>
                </a:cubicBezTo>
                <a:cubicBezTo>
                  <a:pt x="9" y="166"/>
                  <a:pt x="9" y="166"/>
                  <a:pt x="9" y="166"/>
                </a:cubicBezTo>
                <a:cubicBezTo>
                  <a:pt x="9" y="166"/>
                  <a:pt x="9" y="166"/>
                  <a:pt x="9" y="166"/>
                </a:cubicBezTo>
                <a:cubicBezTo>
                  <a:pt x="10" y="164"/>
                  <a:pt x="9" y="163"/>
                  <a:pt x="7" y="163"/>
                </a:cubicBezTo>
                <a:cubicBezTo>
                  <a:pt x="7" y="163"/>
                  <a:pt x="7" y="163"/>
                  <a:pt x="7" y="163"/>
                </a:cubicBezTo>
                <a:cubicBezTo>
                  <a:pt x="5" y="162"/>
                  <a:pt x="4" y="163"/>
                  <a:pt x="4" y="165"/>
                </a:cubicBezTo>
                <a:cubicBezTo>
                  <a:pt x="4" y="165"/>
                  <a:pt x="4" y="165"/>
                  <a:pt x="4" y="165"/>
                </a:cubicBezTo>
                <a:cubicBezTo>
                  <a:pt x="3" y="166"/>
                  <a:pt x="4" y="168"/>
                  <a:pt x="6" y="168"/>
                </a:cubicBezTo>
                <a:cubicBezTo>
                  <a:pt x="6" y="168"/>
                  <a:pt x="6" y="168"/>
                  <a:pt x="7" y="168"/>
                </a:cubicBezTo>
                <a:close/>
                <a:moveTo>
                  <a:pt x="9" y="150"/>
                </a:moveTo>
                <a:cubicBezTo>
                  <a:pt x="9" y="150"/>
                  <a:pt x="9" y="150"/>
                  <a:pt x="9" y="150"/>
                </a:cubicBezTo>
                <a:cubicBezTo>
                  <a:pt x="11" y="150"/>
                  <a:pt x="12" y="149"/>
                  <a:pt x="12" y="148"/>
                </a:cubicBezTo>
                <a:cubicBezTo>
                  <a:pt x="12" y="148"/>
                  <a:pt x="12" y="148"/>
                  <a:pt x="12" y="148"/>
                </a:cubicBezTo>
                <a:cubicBezTo>
                  <a:pt x="12" y="148"/>
                  <a:pt x="12" y="148"/>
                  <a:pt x="12" y="148"/>
                </a:cubicBezTo>
                <a:cubicBezTo>
                  <a:pt x="12" y="148"/>
                  <a:pt x="12" y="148"/>
                  <a:pt x="12" y="148"/>
                </a:cubicBezTo>
                <a:cubicBezTo>
                  <a:pt x="12" y="146"/>
                  <a:pt x="11" y="145"/>
                  <a:pt x="10" y="145"/>
                </a:cubicBezTo>
                <a:cubicBezTo>
                  <a:pt x="10" y="145"/>
                  <a:pt x="10" y="145"/>
                  <a:pt x="10" y="145"/>
                </a:cubicBezTo>
                <a:cubicBezTo>
                  <a:pt x="8" y="144"/>
                  <a:pt x="7" y="145"/>
                  <a:pt x="7" y="147"/>
                </a:cubicBezTo>
                <a:cubicBezTo>
                  <a:pt x="7" y="147"/>
                  <a:pt x="7" y="147"/>
                  <a:pt x="7" y="147"/>
                </a:cubicBezTo>
                <a:cubicBezTo>
                  <a:pt x="6" y="149"/>
                  <a:pt x="7" y="150"/>
                  <a:pt x="9" y="150"/>
                </a:cubicBezTo>
                <a:cubicBezTo>
                  <a:pt x="9" y="150"/>
                  <a:pt x="9" y="150"/>
                  <a:pt x="9" y="150"/>
                </a:cubicBezTo>
                <a:close/>
                <a:moveTo>
                  <a:pt x="11" y="132"/>
                </a:moveTo>
                <a:cubicBezTo>
                  <a:pt x="11" y="132"/>
                  <a:pt x="11" y="132"/>
                  <a:pt x="11" y="132"/>
                </a:cubicBezTo>
                <a:cubicBezTo>
                  <a:pt x="13" y="132"/>
                  <a:pt x="14" y="131"/>
                  <a:pt x="14" y="130"/>
                </a:cubicBezTo>
                <a:cubicBezTo>
                  <a:pt x="14" y="130"/>
                  <a:pt x="14" y="130"/>
                  <a:pt x="14" y="130"/>
                </a:cubicBezTo>
                <a:cubicBezTo>
                  <a:pt x="14" y="130"/>
                  <a:pt x="14" y="130"/>
                  <a:pt x="14" y="130"/>
                </a:cubicBezTo>
                <a:cubicBezTo>
                  <a:pt x="14" y="130"/>
                  <a:pt x="14" y="130"/>
                  <a:pt x="14" y="130"/>
                </a:cubicBezTo>
                <a:cubicBezTo>
                  <a:pt x="14" y="128"/>
                  <a:pt x="13" y="127"/>
                  <a:pt x="12" y="126"/>
                </a:cubicBezTo>
                <a:cubicBezTo>
                  <a:pt x="12" y="126"/>
                  <a:pt x="12" y="126"/>
                  <a:pt x="12" y="126"/>
                </a:cubicBezTo>
                <a:cubicBezTo>
                  <a:pt x="10" y="126"/>
                  <a:pt x="9" y="127"/>
                  <a:pt x="9" y="129"/>
                </a:cubicBezTo>
                <a:cubicBezTo>
                  <a:pt x="9" y="129"/>
                  <a:pt x="9" y="129"/>
                  <a:pt x="9" y="129"/>
                </a:cubicBezTo>
                <a:cubicBezTo>
                  <a:pt x="8" y="131"/>
                  <a:pt x="10" y="132"/>
                  <a:pt x="11" y="132"/>
                </a:cubicBezTo>
                <a:cubicBezTo>
                  <a:pt x="11" y="132"/>
                  <a:pt x="11" y="132"/>
                  <a:pt x="11" y="132"/>
                </a:cubicBezTo>
                <a:close/>
                <a:moveTo>
                  <a:pt x="13" y="114"/>
                </a:moveTo>
                <a:cubicBezTo>
                  <a:pt x="13" y="114"/>
                  <a:pt x="13" y="114"/>
                  <a:pt x="13" y="114"/>
                </a:cubicBezTo>
                <a:cubicBezTo>
                  <a:pt x="14" y="114"/>
                  <a:pt x="15" y="113"/>
                  <a:pt x="15" y="111"/>
                </a:cubicBezTo>
                <a:cubicBezTo>
                  <a:pt x="15" y="111"/>
                  <a:pt x="15" y="111"/>
                  <a:pt x="15" y="111"/>
                </a:cubicBezTo>
                <a:cubicBezTo>
                  <a:pt x="16" y="110"/>
                  <a:pt x="14" y="108"/>
                  <a:pt x="13" y="108"/>
                </a:cubicBezTo>
                <a:cubicBezTo>
                  <a:pt x="13" y="108"/>
                  <a:pt x="13" y="108"/>
                  <a:pt x="13" y="108"/>
                </a:cubicBezTo>
                <a:cubicBezTo>
                  <a:pt x="11" y="108"/>
                  <a:pt x="10" y="109"/>
                  <a:pt x="10" y="111"/>
                </a:cubicBezTo>
                <a:cubicBezTo>
                  <a:pt x="10" y="111"/>
                  <a:pt x="10" y="111"/>
                  <a:pt x="10" y="111"/>
                </a:cubicBezTo>
                <a:cubicBezTo>
                  <a:pt x="10" y="113"/>
                  <a:pt x="11" y="114"/>
                  <a:pt x="12" y="114"/>
                </a:cubicBezTo>
                <a:cubicBezTo>
                  <a:pt x="13" y="114"/>
                  <a:pt x="13" y="114"/>
                  <a:pt x="13" y="114"/>
                </a:cubicBezTo>
                <a:close/>
                <a:moveTo>
                  <a:pt x="13" y="96"/>
                </a:moveTo>
                <a:cubicBezTo>
                  <a:pt x="13" y="96"/>
                  <a:pt x="13" y="96"/>
                  <a:pt x="13" y="96"/>
                </a:cubicBezTo>
                <a:cubicBezTo>
                  <a:pt x="15" y="96"/>
                  <a:pt x="16" y="95"/>
                  <a:pt x="16" y="93"/>
                </a:cubicBezTo>
                <a:cubicBezTo>
                  <a:pt x="16" y="93"/>
                  <a:pt x="16" y="93"/>
                  <a:pt x="16" y="93"/>
                </a:cubicBezTo>
                <a:cubicBezTo>
                  <a:pt x="16" y="91"/>
                  <a:pt x="15" y="90"/>
                  <a:pt x="13" y="90"/>
                </a:cubicBezTo>
                <a:cubicBezTo>
                  <a:pt x="13" y="90"/>
                  <a:pt x="13" y="90"/>
                  <a:pt x="13" y="90"/>
                </a:cubicBezTo>
                <a:cubicBezTo>
                  <a:pt x="11" y="90"/>
                  <a:pt x="10" y="91"/>
                  <a:pt x="10" y="93"/>
                </a:cubicBezTo>
                <a:cubicBezTo>
                  <a:pt x="10" y="93"/>
                  <a:pt x="10" y="93"/>
                  <a:pt x="10" y="93"/>
                </a:cubicBezTo>
                <a:cubicBezTo>
                  <a:pt x="10" y="95"/>
                  <a:pt x="11" y="96"/>
                  <a:pt x="13" y="96"/>
                </a:cubicBezTo>
                <a:close/>
                <a:moveTo>
                  <a:pt x="13" y="78"/>
                </a:moveTo>
                <a:cubicBezTo>
                  <a:pt x="13" y="78"/>
                  <a:pt x="13" y="78"/>
                  <a:pt x="13" y="78"/>
                </a:cubicBezTo>
                <a:cubicBezTo>
                  <a:pt x="13" y="78"/>
                  <a:pt x="13" y="78"/>
                  <a:pt x="13" y="78"/>
                </a:cubicBezTo>
                <a:cubicBezTo>
                  <a:pt x="13" y="78"/>
                  <a:pt x="13" y="78"/>
                  <a:pt x="13" y="78"/>
                </a:cubicBezTo>
                <a:cubicBezTo>
                  <a:pt x="14" y="78"/>
                  <a:pt x="16" y="76"/>
                  <a:pt x="15" y="75"/>
                </a:cubicBezTo>
                <a:cubicBezTo>
                  <a:pt x="15" y="75"/>
                  <a:pt x="15" y="75"/>
                  <a:pt x="15" y="75"/>
                </a:cubicBezTo>
                <a:cubicBezTo>
                  <a:pt x="15" y="73"/>
                  <a:pt x="14" y="72"/>
                  <a:pt x="13" y="72"/>
                </a:cubicBezTo>
                <a:cubicBezTo>
                  <a:pt x="13" y="72"/>
                  <a:pt x="13" y="72"/>
                  <a:pt x="13" y="72"/>
                </a:cubicBezTo>
                <a:cubicBezTo>
                  <a:pt x="11" y="72"/>
                  <a:pt x="10" y="73"/>
                  <a:pt x="10" y="75"/>
                </a:cubicBezTo>
                <a:cubicBezTo>
                  <a:pt x="10" y="76"/>
                  <a:pt x="11" y="78"/>
                  <a:pt x="13" y="78"/>
                </a:cubicBezTo>
                <a:close/>
                <a:moveTo>
                  <a:pt x="11" y="59"/>
                </a:moveTo>
                <a:cubicBezTo>
                  <a:pt x="11" y="59"/>
                  <a:pt x="11" y="59"/>
                  <a:pt x="11" y="59"/>
                </a:cubicBezTo>
                <a:cubicBezTo>
                  <a:pt x="12" y="59"/>
                  <a:pt x="12" y="59"/>
                  <a:pt x="12" y="59"/>
                </a:cubicBezTo>
                <a:cubicBezTo>
                  <a:pt x="12" y="59"/>
                  <a:pt x="12" y="59"/>
                  <a:pt x="12" y="59"/>
                </a:cubicBezTo>
                <a:cubicBezTo>
                  <a:pt x="13" y="59"/>
                  <a:pt x="14" y="58"/>
                  <a:pt x="14" y="56"/>
                </a:cubicBezTo>
                <a:cubicBezTo>
                  <a:pt x="14" y="56"/>
                  <a:pt x="14" y="56"/>
                  <a:pt x="14" y="56"/>
                </a:cubicBezTo>
                <a:cubicBezTo>
                  <a:pt x="14" y="55"/>
                  <a:pt x="13" y="54"/>
                  <a:pt x="11" y="54"/>
                </a:cubicBezTo>
                <a:cubicBezTo>
                  <a:pt x="11" y="54"/>
                  <a:pt x="11" y="54"/>
                  <a:pt x="11" y="54"/>
                </a:cubicBezTo>
                <a:cubicBezTo>
                  <a:pt x="10" y="54"/>
                  <a:pt x="8" y="55"/>
                  <a:pt x="9" y="57"/>
                </a:cubicBezTo>
                <a:cubicBezTo>
                  <a:pt x="9" y="58"/>
                  <a:pt x="10" y="59"/>
                  <a:pt x="11" y="59"/>
                </a:cubicBezTo>
                <a:close/>
                <a:moveTo>
                  <a:pt x="9" y="41"/>
                </a:moveTo>
                <a:cubicBezTo>
                  <a:pt x="9" y="41"/>
                  <a:pt x="9" y="41"/>
                  <a:pt x="9" y="41"/>
                </a:cubicBezTo>
                <a:cubicBezTo>
                  <a:pt x="10" y="41"/>
                  <a:pt x="10" y="41"/>
                  <a:pt x="10" y="41"/>
                </a:cubicBezTo>
                <a:cubicBezTo>
                  <a:pt x="10" y="41"/>
                  <a:pt x="10" y="41"/>
                  <a:pt x="10" y="41"/>
                </a:cubicBezTo>
                <a:cubicBezTo>
                  <a:pt x="11" y="41"/>
                  <a:pt x="12" y="40"/>
                  <a:pt x="12" y="38"/>
                </a:cubicBezTo>
                <a:cubicBezTo>
                  <a:pt x="12" y="38"/>
                  <a:pt x="12" y="38"/>
                  <a:pt x="12" y="38"/>
                </a:cubicBezTo>
                <a:cubicBezTo>
                  <a:pt x="12" y="37"/>
                  <a:pt x="11" y="36"/>
                  <a:pt x="9" y="36"/>
                </a:cubicBezTo>
                <a:cubicBezTo>
                  <a:pt x="9" y="36"/>
                  <a:pt x="9" y="36"/>
                  <a:pt x="9" y="36"/>
                </a:cubicBezTo>
                <a:cubicBezTo>
                  <a:pt x="7" y="36"/>
                  <a:pt x="6" y="37"/>
                  <a:pt x="7" y="39"/>
                </a:cubicBezTo>
                <a:cubicBezTo>
                  <a:pt x="7" y="40"/>
                  <a:pt x="8" y="41"/>
                  <a:pt x="9" y="41"/>
                </a:cubicBezTo>
                <a:close/>
                <a:moveTo>
                  <a:pt x="7" y="23"/>
                </a:moveTo>
                <a:cubicBezTo>
                  <a:pt x="7" y="23"/>
                  <a:pt x="7" y="23"/>
                  <a:pt x="7" y="23"/>
                </a:cubicBezTo>
                <a:cubicBezTo>
                  <a:pt x="7" y="23"/>
                  <a:pt x="7" y="23"/>
                  <a:pt x="7" y="23"/>
                </a:cubicBezTo>
                <a:cubicBezTo>
                  <a:pt x="7" y="23"/>
                  <a:pt x="7" y="23"/>
                  <a:pt x="7" y="23"/>
                </a:cubicBezTo>
                <a:cubicBezTo>
                  <a:pt x="9" y="23"/>
                  <a:pt x="10" y="22"/>
                  <a:pt x="9" y="20"/>
                </a:cubicBezTo>
                <a:cubicBezTo>
                  <a:pt x="9" y="20"/>
                  <a:pt x="9" y="20"/>
                  <a:pt x="9" y="20"/>
                </a:cubicBezTo>
                <a:cubicBezTo>
                  <a:pt x="9" y="19"/>
                  <a:pt x="8" y="18"/>
                  <a:pt x="6" y="18"/>
                </a:cubicBezTo>
                <a:cubicBezTo>
                  <a:pt x="6" y="18"/>
                  <a:pt x="6" y="18"/>
                  <a:pt x="6" y="18"/>
                </a:cubicBezTo>
                <a:cubicBezTo>
                  <a:pt x="5" y="18"/>
                  <a:pt x="4" y="20"/>
                  <a:pt x="4" y="21"/>
                </a:cubicBezTo>
                <a:cubicBezTo>
                  <a:pt x="4" y="21"/>
                  <a:pt x="4" y="21"/>
                  <a:pt x="4" y="21"/>
                </a:cubicBezTo>
                <a:cubicBezTo>
                  <a:pt x="4" y="22"/>
                  <a:pt x="5" y="23"/>
                  <a:pt x="7" y="23"/>
                </a:cubicBezTo>
                <a:close/>
                <a:moveTo>
                  <a:pt x="4" y="186"/>
                </a:moveTo>
                <a:cubicBezTo>
                  <a:pt x="4" y="186"/>
                  <a:pt x="5" y="185"/>
                  <a:pt x="5" y="185"/>
                </a:cubicBezTo>
                <a:cubicBezTo>
                  <a:pt x="5" y="185"/>
                  <a:pt x="6" y="184"/>
                  <a:pt x="6" y="183"/>
                </a:cubicBezTo>
                <a:cubicBezTo>
                  <a:pt x="6" y="183"/>
                  <a:pt x="6" y="182"/>
                  <a:pt x="5" y="182"/>
                </a:cubicBezTo>
                <a:cubicBezTo>
                  <a:pt x="5" y="182"/>
                  <a:pt x="5" y="181"/>
                  <a:pt x="5" y="181"/>
                </a:cubicBezTo>
                <a:cubicBezTo>
                  <a:pt x="5" y="181"/>
                  <a:pt x="4" y="181"/>
                  <a:pt x="4" y="181"/>
                </a:cubicBezTo>
                <a:cubicBezTo>
                  <a:pt x="3" y="180"/>
                  <a:pt x="2" y="180"/>
                  <a:pt x="1" y="181"/>
                </a:cubicBezTo>
                <a:cubicBezTo>
                  <a:pt x="1" y="181"/>
                  <a:pt x="0" y="182"/>
                  <a:pt x="0" y="182"/>
                </a:cubicBezTo>
                <a:cubicBezTo>
                  <a:pt x="0" y="182"/>
                  <a:pt x="0" y="183"/>
                  <a:pt x="0" y="183"/>
                </a:cubicBezTo>
                <a:cubicBezTo>
                  <a:pt x="0" y="184"/>
                  <a:pt x="0" y="184"/>
                  <a:pt x="0" y="184"/>
                </a:cubicBezTo>
                <a:cubicBezTo>
                  <a:pt x="0" y="185"/>
                  <a:pt x="1" y="185"/>
                  <a:pt x="1" y="185"/>
                </a:cubicBezTo>
                <a:cubicBezTo>
                  <a:pt x="1" y="186"/>
                  <a:pt x="2" y="186"/>
                  <a:pt x="3" y="186"/>
                </a:cubicBezTo>
                <a:cubicBezTo>
                  <a:pt x="3" y="186"/>
                  <a:pt x="4" y="186"/>
                  <a:pt x="4" y="18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5" name="Freeform 55">
            <a:extLst>
              <a:ext uri="{FF2B5EF4-FFF2-40B4-BE49-F238E27FC236}">
                <a16:creationId xmlns:a16="http://schemas.microsoft.com/office/drawing/2014/main" id="{81B9061C-CE86-4638-BDB9-9620466E8EC1}"/>
              </a:ext>
            </a:extLst>
          </p:cNvPr>
          <p:cNvSpPr>
            <a:spLocks noEditPoints="1"/>
          </p:cNvSpPr>
          <p:nvPr/>
        </p:nvSpPr>
        <p:spPr bwMode="auto">
          <a:xfrm>
            <a:off x="7104063" y="2252663"/>
            <a:ext cx="422275" cy="579438"/>
          </a:xfrm>
          <a:custGeom>
            <a:avLst/>
            <a:gdLst>
              <a:gd name="T0" fmla="*/ 0 w 111"/>
              <a:gd name="T1" fmla="*/ 5 h 152"/>
              <a:gd name="T2" fmla="*/ 0 w 111"/>
              <a:gd name="T3" fmla="*/ 3 h 152"/>
              <a:gd name="T4" fmla="*/ 4 w 111"/>
              <a:gd name="T5" fmla="*/ 1 h 152"/>
              <a:gd name="T6" fmla="*/ 5 w 111"/>
              <a:gd name="T7" fmla="*/ 3 h 152"/>
              <a:gd name="T8" fmla="*/ 4 w 111"/>
              <a:gd name="T9" fmla="*/ 5 h 152"/>
              <a:gd name="T10" fmla="*/ 101 w 111"/>
              <a:gd name="T11" fmla="*/ 136 h 152"/>
              <a:gd name="T12" fmla="*/ 102 w 111"/>
              <a:gd name="T13" fmla="*/ 135 h 152"/>
              <a:gd name="T14" fmla="*/ 103 w 111"/>
              <a:gd name="T15" fmla="*/ 132 h 152"/>
              <a:gd name="T16" fmla="*/ 100 w 111"/>
              <a:gd name="T17" fmla="*/ 130 h 152"/>
              <a:gd name="T18" fmla="*/ 98 w 111"/>
              <a:gd name="T19" fmla="*/ 134 h 152"/>
              <a:gd name="T20" fmla="*/ 93 w 111"/>
              <a:gd name="T21" fmla="*/ 120 h 152"/>
              <a:gd name="T22" fmla="*/ 94 w 111"/>
              <a:gd name="T23" fmla="*/ 119 h 152"/>
              <a:gd name="T24" fmla="*/ 95 w 111"/>
              <a:gd name="T25" fmla="*/ 115 h 152"/>
              <a:gd name="T26" fmla="*/ 91 w 111"/>
              <a:gd name="T27" fmla="*/ 114 h 152"/>
              <a:gd name="T28" fmla="*/ 90 w 111"/>
              <a:gd name="T29" fmla="*/ 118 h 152"/>
              <a:gd name="T30" fmla="*/ 84 w 111"/>
              <a:gd name="T31" fmla="*/ 104 h 152"/>
              <a:gd name="T32" fmla="*/ 85 w 111"/>
              <a:gd name="T33" fmla="*/ 103 h 152"/>
              <a:gd name="T34" fmla="*/ 86 w 111"/>
              <a:gd name="T35" fmla="*/ 99 h 152"/>
              <a:gd name="T36" fmla="*/ 82 w 111"/>
              <a:gd name="T37" fmla="*/ 98 h 152"/>
              <a:gd name="T38" fmla="*/ 81 w 111"/>
              <a:gd name="T39" fmla="*/ 102 h 152"/>
              <a:gd name="T40" fmla="*/ 84 w 111"/>
              <a:gd name="T41" fmla="*/ 104 h 152"/>
              <a:gd name="T42" fmla="*/ 74 w 111"/>
              <a:gd name="T43" fmla="*/ 88 h 152"/>
              <a:gd name="T44" fmla="*/ 75 w 111"/>
              <a:gd name="T45" fmla="*/ 88 h 152"/>
              <a:gd name="T46" fmla="*/ 76 w 111"/>
              <a:gd name="T47" fmla="*/ 84 h 152"/>
              <a:gd name="T48" fmla="*/ 76 w 111"/>
              <a:gd name="T49" fmla="*/ 84 h 152"/>
              <a:gd name="T50" fmla="*/ 72 w 111"/>
              <a:gd name="T51" fmla="*/ 83 h 152"/>
              <a:gd name="T52" fmla="*/ 74 w 111"/>
              <a:gd name="T53" fmla="*/ 88 h 152"/>
              <a:gd name="T54" fmla="*/ 64 w 111"/>
              <a:gd name="T55" fmla="*/ 73 h 152"/>
              <a:gd name="T56" fmla="*/ 65 w 111"/>
              <a:gd name="T57" fmla="*/ 73 h 152"/>
              <a:gd name="T58" fmla="*/ 66 w 111"/>
              <a:gd name="T59" fmla="*/ 69 h 152"/>
              <a:gd name="T60" fmla="*/ 62 w 111"/>
              <a:gd name="T61" fmla="*/ 68 h 152"/>
              <a:gd name="T62" fmla="*/ 61 w 111"/>
              <a:gd name="T63" fmla="*/ 72 h 152"/>
              <a:gd name="T64" fmla="*/ 53 w 111"/>
              <a:gd name="T65" fmla="*/ 59 h 152"/>
              <a:gd name="T66" fmla="*/ 54 w 111"/>
              <a:gd name="T67" fmla="*/ 58 h 152"/>
              <a:gd name="T68" fmla="*/ 55 w 111"/>
              <a:gd name="T69" fmla="*/ 54 h 152"/>
              <a:gd name="T70" fmla="*/ 51 w 111"/>
              <a:gd name="T71" fmla="*/ 54 h 152"/>
              <a:gd name="T72" fmla="*/ 50 w 111"/>
              <a:gd name="T73" fmla="*/ 58 h 152"/>
              <a:gd name="T74" fmla="*/ 41 w 111"/>
              <a:gd name="T75" fmla="*/ 45 h 152"/>
              <a:gd name="T76" fmla="*/ 43 w 111"/>
              <a:gd name="T77" fmla="*/ 44 h 152"/>
              <a:gd name="T78" fmla="*/ 43 w 111"/>
              <a:gd name="T79" fmla="*/ 40 h 152"/>
              <a:gd name="T80" fmla="*/ 39 w 111"/>
              <a:gd name="T81" fmla="*/ 40 h 152"/>
              <a:gd name="T82" fmla="*/ 39 w 111"/>
              <a:gd name="T83" fmla="*/ 44 h 152"/>
              <a:gd name="T84" fmla="*/ 29 w 111"/>
              <a:gd name="T85" fmla="*/ 31 h 152"/>
              <a:gd name="T86" fmla="*/ 31 w 111"/>
              <a:gd name="T87" fmla="*/ 31 h 152"/>
              <a:gd name="T88" fmla="*/ 31 w 111"/>
              <a:gd name="T89" fmla="*/ 27 h 152"/>
              <a:gd name="T90" fmla="*/ 27 w 111"/>
              <a:gd name="T91" fmla="*/ 27 h 152"/>
              <a:gd name="T92" fmla="*/ 27 w 111"/>
              <a:gd name="T93" fmla="*/ 31 h 152"/>
              <a:gd name="T94" fmla="*/ 16 w 111"/>
              <a:gd name="T95" fmla="*/ 19 h 152"/>
              <a:gd name="T96" fmla="*/ 18 w 111"/>
              <a:gd name="T97" fmla="*/ 18 h 152"/>
              <a:gd name="T98" fmla="*/ 18 w 111"/>
              <a:gd name="T99" fmla="*/ 14 h 152"/>
              <a:gd name="T100" fmla="*/ 14 w 111"/>
              <a:gd name="T101" fmla="*/ 14 h 152"/>
              <a:gd name="T102" fmla="*/ 14 w 111"/>
              <a:gd name="T103" fmla="*/ 18 h 152"/>
              <a:gd name="T104" fmla="*/ 110 w 111"/>
              <a:gd name="T105" fmla="*/ 151 h 152"/>
              <a:gd name="T106" fmla="*/ 111 w 111"/>
              <a:gd name="T107" fmla="*/ 148 h 152"/>
              <a:gd name="T108" fmla="*/ 107 w 111"/>
              <a:gd name="T109" fmla="*/ 147 h 152"/>
              <a:gd name="T110" fmla="*/ 106 w 111"/>
              <a:gd name="T111" fmla="*/ 149 h 152"/>
              <a:gd name="T112" fmla="*/ 108 w 111"/>
              <a:gd name="T113" fmla="*/ 152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1" h="152">
                <a:moveTo>
                  <a:pt x="2" y="6"/>
                </a:moveTo>
                <a:cubicBezTo>
                  <a:pt x="2" y="6"/>
                  <a:pt x="1" y="6"/>
                  <a:pt x="0" y="5"/>
                </a:cubicBezTo>
                <a:cubicBezTo>
                  <a:pt x="0" y="5"/>
                  <a:pt x="0" y="5"/>
                  <a:pt x="0" y="5"/>
                </a:cubicBezTo>
                <a:cubicBezTo>
                  <a:pt x="0" y="4"/>
                  <a:pt x="0" y="4"/>
                  <a:pt x="0" y="3"/>
                </a:cubicBezTo>
                <a:cubicBezTo>
                  <a:pt x="0" y="3"/>
                  <a:pt x="0" y="2"/>
                  <a:pt x="0" y="1"/>
                </a:cubicBezTo>
                <a:cubicBezTo>
                  <a:pt x="1" y="0"/>
                  <a:pt x="3" y="0"/>
                  <a:pt x="4" y="1"/>
                </a:cubicBezTo>
                <a:cubicBezTo>
                  <a:pt x="5" y="2"/>
                  <a:pt x="5" y="2"/>
                  <a:pt x="5" y="2"/>
                </a:cubicBezTo>
                <a:cubicBezTo>
                  <a:pt x="5" y="3"/>
                  <a:pt x="5" y="3"/>
                  <a:pt x="5" y="3"/>
                </a:cubicBezTo>
                <a:cubicBezTo>
                  <a:pt x="5" y="4"/>
                  <a:pt x="5" y="4"/>
                  <a:pt x="5" y="5"/>
                </a:cubicBezTo>
                <a:cubicBezTo>
                  <a:pt x="5" y="5"/>
                  <a:pt x="5" y="5"/>
                  <a:pt x="4" y="5"/>
                </a:cubicBezTo>
                <a:cubicBezTo>
                  <a:pt x="4" y="6"/>
                  <a:pt x="3" y="6"/>
                  <a:pt x="2" y="6"/>
                </a:cubicBezTo>
                <a:close/>
                <a:moveTo>
                  <a:pt x="101" y="136"/>
                </a:moveTo>
                <a:cubicBezTo>
                  <a:pt x="101" y="136"/>
                  <a:pt x="101" y="136"/>
                  <a:pt x="101" y="136"/>
                </a:cubicBezTo>
                <a:cubicBezTo>
                  <a:pt x="101" y="136"/>
                  <a:pt x="102" y="136"/>
                  <a:pt x="102" y="135"/>
                </a:cubicBezTo>
                <a:cubicBezTo>
                  <a:pt x="102" y="135"/>
                  <a:pt x="102" y="135"/>
                  <a:pt x="102" y="135"/>
                </a:cubicBezTo>
                <a:cubicBezTo>
                  <a:pt x="103" y="135"/>
                  <a:pt x="104" y="133"/>
                  <a:pt x="103" y="132"/>
                </a:cubicBezTo>
                <a:cubicBezTo>
                  <a:pt x="103" y="132"/>
                  <a:pt x="103" y="132"/>
                  <a:pt x="103" y="132"/>
                </a:cubicBezTo>
                <a:cubicBezTo>
                  <a:pt x="103" y="130"/>
                  <a:pt x="101" y="130"/>
                  <a:pt x="100" y="130"/>
                </a:cubicBezTo>
                <a:cubicBezTo>
                  <a:pt x="100" y="130"/>
                  <a:pt x="100" y="130"/>
                  <a:pt x="100" y="130"/>
                </a:cubicBezTo>
                <a:cubicBezTo>
                  <a:pt x="98" y="131"/>
                  <a:pt x="98" y="133"/>
                  <a:pt x="98" y="134"/>
                </a:cubicBezTo>
                <a:cubicBezTo>
                  <a:pt x="99" y="135"/>
                  <a:pt x="100" y="136"/>
                  <a:pt x="101" y="136"/>
                </a:cubicBezTo>
                <a:close/>
                <a:moveTo>
                  <a:pt x="93" y="120"/>
                </a:moveTo>
                <a:cubicBezTo>
                  <a:pt x="93" y="120"/>
                  <a:pt x="93" y="120"/>
                  <a:pt x="93" y="120"/>
                </a:cubicBezTo>
                <a:cubicBezTo>
                  <a:pt x="93" y="120"/>
                  <a:pt x="93" y="119"/>
                  <a:pt x="94" y="119"/>
                </a:cubicBezTo>
                <a:cubicBezTo>
                  <a:pt x="94" y="119"/>
                  <a:pt x="94" y="119"/>
                  <a:pt x="94" y="119"/>
                </a:cubicBezTo>
                <a:cubicBezTo>
                  <a:pt x="95" y="118"/>
                  <a:pt x="96" y="117"/>
                  <a:pt x="95" y="115"/>
                </a:cubicBezTo>
                <a:cubicBezTo>
                  <a:pt x="95" y="115"/>
                  <a:pt x="95" y="115"/>
                  <a:pt x="95" y="115"/>
                </a:cubicBezTo>
                <a:cubicBezTo>
                  <a:pt x="94" y="114"/>
                  <a:pt x="93" y="113"/>
                  <a:pt x="91" y="114"/>
                </a:cubicBezTo>
                <a:cubicBezTo>
                  <a:pt x="91" y="114"/>
                  <a:pt x="91" y="114"/>
                  <a:pt x="91" y="114"/>
                </a:cubicBezTo>
                <a:cubicBezTo>
                  <a:pt x="90" y="115"/>
                  <a:pt x="89" y="117"/>
                  <a:pt x="90" y="118"/>
                </a:cubicBezTo>
                <a:cubicBezTo>
                  <a:pt x="91" y="119"/>
                  <a:pt x="92" y="120"/>
                  <a:pt x="93" y="120"/>
                </a:cubicBezTo>
                <a:close/>
                <a:moveTo>
                  <a:pt x="84" y="104"/>
                </a:moveTo>
                <a:cubicBezTo>
                  <a:pt x="84" y="104"/>
                  <a:pt x="84" y="104"/>
                  <a:pt x="84" y="104"/>
                </a:cubicBezTo>
                <a:cubicBezTo>
                  <a:pt x="84" y="104"/>
                  <a:pt x="85" y="104"/>
                  <a:pt x="85" y="103"/>
                </a:cubicBezTo>
                <a:cubicBezTo>
                  <a:pt x="85" y="103"/>
                  <a:pt x="85" y="103"/>
                  <a:pt x="85" y="103"/>
                </a:cubicBezTo>
                <a:cubicBezTo>
                  <a:pt x="86" y="103"/>
                  <a:pt x="87" y="101"/>
                  <a:pt x="86" y="99"/>
                </a:cubicBezTo>
                <a:cubicBezTo>
                  <a:pt x="86" y="99"/>
                  <a:pt x="86" y="99"/>
                  <a:pt x="86" y="99"/>
                </a:cubicBezTo>
                <a:cubicBezTo>
                  <a:pt x="85" y="98"/>
                  <a:pt x="83" y="98"/>
                  <a:pt x="82" y="98"/>
                </a:cubicBezTo>
                <a:cubicBezTo>
                  <a:pt x="82" y="98"/>
                  <a:pt x="82" y="98"/>
                  <a:pt x="82" y="98"/>
                </a:cubicBezTo>
                <a:cubicBezTo>
                  <a:pt x="81" y="99"/>
                  <a:pt x="80" y="101"/>
                  <a:pt x="81" y="102"/>
                </a:cubicBezTo>
                <a:cubicBezTo>
                  <a:pt x="81" y="102"/>
                  <a:pt x="81" y="102"/>
                  <a:pt x="81" y="102"/>
                </a:cubicBezTo>
                <a:cubicBezTo>
                  <a:pt x="82" y="103"/>
                  <a:pt x="83" y="104"/>
                  <a:pt x="84" y="104"/>
                </a:cubicBezTo>
                <a:close/>
                <a:moveTo>
                  <a:pt x="74" y="88"/>
                </a:moveTo>
                <a:cubicBezTo>
                  <a:pt x="74" y="88"/>
                  <a:pt x="74" y="88"/>
                  <a:pt x="74" y="88"/>
                </a:cubicBezTo>
                <a:cubicBezTo>
                  <a:pt x="74" y="88"/>
                  <a:pt x="75" y="88"/>
                  <a:pt x="75" y="88"/>
                </a:cubicBezTo>
                <a:cubicBezTo>
                  <a:pt x="75" y="88"/>
                  <a:pt x="75" y="88"/>
                  <a:pt x="75" y="88"/>
                </a:cubicBezTo>
                <a:cubicBezTo>
                  <a:pt x="77" y="87"/>
                  <a:pt x="77" y="85"/>
                  <a:pt x="76" y="84"/>
                </a:cubicBezTo>
                <a:cubicBezTo>
                  <a:pt x="76" y="84"/>
                  <a:pt x="76" y="84"/>
                  <a:pt x="76" y="84"/>
                </a:cubicBezTo>
                <a:cubicBezTo>
                  <a:pt x="76" y="84"/>
                  <a:pt x="76" y="84"/>
                  <a:pt x="76" y="84"/>
                </a:cubicBezTo>
                <a:cubicBezTo>
                  <a:pt x="76" y="84"/>
                  <a:pt x="76" y="84"/>
                  <a:pt x="76" y="84"/>
                </a:cubicBezTo>
                <a:cubicBezTo>
                  <a:pt x="75" y="83"/>
                  <a:pt x="74" y="82"/>
                  <a:pt x="72" y="83"/>
                </a:cubicBezTo>
                <a:cubicBezTo>
                  <a:pt x="72" y="83"/>
                  <a:pt x="72" y="83"/>
                  <a:pt x="72" y="83"/>
                </a:cubicBezTo>
                <a:cubicBezTo>
                  <a:pt x="71" y="84"/>
                  <a:pt x="71" y="86"/>
                  <a:pt x="72" y="87"/>
                </a:cubicBezTo>
                <a:cubicBezTo>
                  <a:pt x="72" y="88"/>
                  <a:pt x="73" y="88"/>
                  <a:pt x="74" y="88"/>
                </a:cubicBezTo>
                <a:close/>
                <a:moveTo>
                  <a:pt x="64" y="73"/>
                </a:moveTo>
                <a:cubicBezTo>
                  <a:pt x="64" y="73"/>
                  <a:pt x="64" y="73"/>
                  <a:pt x="64" y="73"/>
                </a:cubicBezTo>
                <a:cubicBezTo>
                  <a:pt x="64" y="73"/>
                  <a:pt x="65" y="73"/>
                  <a:pt x="65" y="73"/>
                </a:cubicBezTo>
                <a:cubicBezTo>
                  <a:pt x="65" y="73"/>
                  <a:pt x="65" y="73"/>
                  <a:pt x="65" y="73"/>
                </a:cubicBezTo>
                <a:cubicBezTo>
                  <a:pt x="66" y="72"/>
                  <a:pt x="67" y="70"/>
                  <a:pt x="66" y="69"/>
                </a:cubicBezTo>
                <a:cubicBezTo>
                  <a:pt x="66" y="69"/>
                  <a:pt x="66" y="69"/>
                  <a:pt x="66" y="69"/>
                </a:cubicBezTo>
                <a:cubicBezTo>
                  <a:pt x="65" y="68"/>
                  <a:pt x="63" y="67"/>
                  <a:pt x="62" y="68"/>
                </a:cubicBezTo>
                <a:cubicBezTo>
                  <a:pt x="62" y="68"/>
                  <a:pt x="62" y="68"/>
                  <a:pt x="62" y="68"/>
                </a:cubicBezTo>
                <a:cubicBezTo>
                  <a:pt x="61" y="69"/>
                  <a:pt x="60" y="71"/>
                  <a:pt x="61" y="72"/>
                </a:cubicBezTo>
                <a:cubicBezTo>
                  <a:pt x="61" y="72"/>
                  <a:pt x="61" y="72"/>
                  <a:pt x="61" y="72"/>
                </a:cubicBezTo>
                <a:cubicBezTo>
                  <a:pt x="62" y="73"/>
                  <a:pt x="63" y="73"/>
                  <a:pt x="64" y="73"/>
                </a:cubicBezTo>
                <a:close/>
                <a:moveTo>
                  <a:pt x="53" y="59"/>
                </a:moveTo>
                <a:cubicBezTo>
                  <a:pt x="53" y="59"/>
                  <a:pt x="53" y="59"/>
                  <a:pt x="53" y="59"/>
                </a:cubicBezTo>
                <a:cubicBezTo>
                  <a:pt x="53" y="59"/>
                  <a:pt x="54" y="59"/>
                  <a:pt x="54" y="58"/>
                </a:cubicBezTo>
                <a:cubicBezTo>
                  <a:pt x="54" y="58"/>
                  <a:pt x="54" y="58"/>
                  <a:pt x="54" y="58"/>
                </a:cubicBezTo>
                <a:cubicBezTo>
                  <a:pt x="56" y="57"/>
                  <a:pt x="56" y="55"/>
                  <a:pt x="55" y="54"/>
                </a:cubicBezTo>
                <a:cubicBezTo>
                  <a:pt x="55" y="54"/>
                  <a:pt x="55" y="54"/>
                  <a:pt x="55" y="54"/>
                </a:cubicBezTo>
                <a:cubicBezTo>
                  <a:pt x="54" y="53"/>
                  <a:pt x="52" y="53"/>
                  <a:pt x="51" y="54"/>
                </a:cubicBezTo>
                <a:cubicBezTo>
                  <a:pt x="51" y="54"/>
                  <a:pt x="51" y="54"/>
                  <a:pt x="51" y="54"/>
                </a:cubicBezTo>
                <a:cubicBezTo>
                  <a:pt x="50" y="55"/>
                  <a:pt x="49" y="57"/>
                  <a:pt x="50" y="58"/>
                </a:cubicBezTo>
                <a:cubicBezTo>
                  <a:pt x="51" y="59"/>
                  <a:pt x="52" y="59"/>
                  <a:pt x="53" y="59"/>
                </a:cubicBezTo>
                <a:close/>
                <a:moveTo>
                  <a:pt x="41" y="45"/>
                </a:moveTo>
                <a:cubicBezTo>
                  <a:pt x="41" y="45"/>
                  <a:pt x="41" y="45"/>
                  <a:pt x="41" y="45"/>
                </a:cubicBezTo>
                <a:cubicBezTo>
                  <a:pt x="42" y="45"/>
                  <a:pt x="42" y="45"/>
                  <a:pt x="43" y="44"/>
                </a:cubicBezTo>
                <a:cubicBezTo>
                  <a:pt x="43" y="44"/>
                  <a:pt x="43" y="44"/>
                  <a:pt x="43" y="44"/>
                </a:cubicBezTo>
                <a:cubicBezTo>
                  <a:pt x="44" y="43"/>
                  <a:pt x="44" y="41"/>
                  <a:pt x="43" y="40"/>
                </a:cubicBezTo>
                <a:cubicBezTo>
                  <a:pt x="43" y="40"/>
                  <a:pt x="43" y="40"/>
                  <a:pt x="43" y="40"/>
                </a:cubicBezTo>
                <a:cubicBezTo>
                  <a:pt x="42" y="39"/>
                  <a:pt x="40" y="39"/>
                  <a:pt x="39" y="40"/>
                </a:cubicBezTo>
                <a:cubicBezTo>
                  <a:pt x="39" y="40"/>
                  <a:pt x="39" y="40"/>
                  <a:pt x="39" y="40"/>
                </a:cubicBezTo>
                <a:cubicBezTo>
                  <a:pt x="38" y="41"/>
                  <a:pt x="38" y="43"/>
                  <a:pt x="39" y="44"/>
                </a:cubicBezTo>
                <a:cubicBezTo>
                  <a:pt x="39" y="45"/>
                  <a:pt x="40" y="45"/>
                  <a:pt x="41" y="45"/>
                </a:cubicBezTo>
                <a:close/>
                <a:moveTo>
                  <a:pt x="29" y="31"/>
                </a:moveTo>
                <a:cubicBezTo>
                  <a:pt x="29" y="31"/>
                  <a:pt x="29" y="31"/>
                  <a:pt x="29" y="31"/>
                </a:cubicBezTo>
                <a:cubicBezTo>
                  <a:pt x="29" y="31"/>
                  <a:pt x="30" y="31"/>
                  <a:pt x="31" y="31"/>
                </a:cubicBezTo>
                <a:cubicBezTo>
                  <a:pt x="31" y="31"/>
                  <a:pt x="31" y="31"/>
                  <a:pt x="31" y="31"/>
                </a:cubicBezTo>
                <a:cubicBezTo>
                  <a:pt x="32" y="30"/>
                  <a:pt x="32" y="28"/>
                  <a:pt x="31" y="27"/>
                </a:cubicBezTo>
                <a:cubicBezTo>
                  <a:pt x="31" y="27"/>
                  <a:pt x="31" y="27"/>
                  <a:pt x="31" y="27"/>
                </a:cubicBezTo>
                <a:cubicBezTo>
                  <a:pt x="30" y="26"/>
                  <a:pt x="28" y="25"/>
                  <a:pt x="27" y="27"/>
                </a:cubicBezTo>
                <a:cubicBezTo>
                  <a:pt x="27" y="27"/>
                  <a:pt x="27" y="27"/>
                  <a:pt x="27" y="27"/>
                </a:cubicBezTo>
                <a:cubicBezTo>
                  <a:pt x="26" y="28"/>
                  <a:pt x="26" y="29"/>
                  <a:pt x="27" y="31"/>
                </a:cubicBezTo>
                <a:cubicBezTo>
                  <a:pt x="27" y="31"/>
                  <a:pt x="28" y="31"/>
                  <a:pt x="29" y="31"/>
                </a:cubicBezTo>
                <a:close/>
                <a:moveTo>
                  <a:pt x="16" y="19"/>
                </a:moveTo>
                <a:cubicBezTo>
                  <a:pt x="16" y="19"/>
                  <a:pt x="16" y="19"/>
                  <a:pt x="16" y="19"/>
                </a:cubicBezTo>
                <a:cubicBezTo>
                  <a:pt x="17" y="19"/>
                  <a:pt x="17" y="18"/>
                  <a:pt x="18" y="18"/>
                </a:cubicBezTo>
                <a:cubicBezTo>
                  <a:pt x="18" y="18"/>
                  <a:pt x="18" y="18"/>
                  <a:pt x="18" y="18"/>
                </a:cubicBezTo>
                <a:cubicBezTo>
                  <a:pt x="19" y="17"/>
                  <a:pt x="19" y="15"/>
                  <a:pt x="18" y="14"/>
                </a:cubicBezTo>
                <a:cubicBezTo>
                  <a:pt x="18" y="14"/>
                  <a:pt x="18" y="14"/>
                  <a:pt x="18" y="14"/>
                </a:cubicBezTo>
                <a:cubicBezTo>
                  <a:pt x="17" y="13"/>
                  <a:pt x="15" y="13"/>
                  <a:pt x="14" y="14"/>
                </a:cubicBezTo>
                <a:cubicBezTo>
                  <a:pt x="14" y="14"/>
                  <a:pt x="14" y="14"/>
                  <a:pt x="14" y="14"/>
                </a:cubicBezTo>
                <a:cubicBezTo>
                  <a:pt x="13" y="15"/>
                  <a:pt x="13" y="17"/>
                  <a:pt x="14" y="18"/>
                </a:cubicBezTo>
                <a:cubicBezTo>
                  <a:pt x="14" y="18"/>
                  <a:pt x="15" y="19"/>
                  <a:pt x="16" y="19"/>
                </a:cubicBezTo>
                <a:close/>
                <a:moveTo>
                  <a:pt x="110" y="151"/>
                </a:moveTo>
                <a:cubicBezTo>
                  <a:pt x="111" y="151"/>
                  <a:pt x="111" y="150"/>
                  <a:pt x="111" y="149"/>
                </a:cubicBezTo>
                <a:cubicBezTo>
                  <a:pt x="111" y="149"/>
                  <a:pt x="111" y="149"/>
                  <a:pt x="111" y="148"/>
                </a:cubicBezTo>
                <a:cubicBezTo>
                  <a:pt x="111" y="148"/>
                  <a:pt x="111" y="148"/>
                  <a:pt x="110" y="147"/>
                </a:cubicBezTo>
                <a:cubicBezTo>
                  <a:pt x="110" y="147"/>
                  <a:pt x="108" y="146"/>
                  <a:pt x="107" y="147"/>
                </a:cubicBezTo>
                <a:cubicBezTo>
                  <a:pt x="107" y="147"/>
                  <a:pt x="107" y="147"/>
                  <a:pt x="106" y="147"/>
                </a:cubicBezTo>
                <a:cubicBezTo>
                  <a:pt x="106" y="148"/>
                  <a:pt x="106" y="149"/>
                  <a:pt x="106" y="149"/>
                </a:cubicBezTo>
                <a:cubicBezTo>
                  <a:pt x="106" y="150"/>
                  <a:pt x="106" y="151"/>
                  <a:pt x="106" y="151"/>
                </a:cubicBezTo>
                <a:cubicBezTo>
                  <a:pt x="107" y="152"/>
                  <a:pt x="108" y="152"/>
                  <a:pt x="108" y="152"/>
                </a:cubicBezTo>
                <a:cubicBezTo>
                  <a:pt x="109" y="152"/>
                  <a:pt x="110" y="152"/>
                  <a:pt x="110" y="15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6" name="Freeform 56">
            <a:extLst>
              <a:ext uri="{FF2B5EF4-FFF2-40B4-BE49-F238E27FC236}">
                <a16:creationId xmlns:a16="http://schemas.microsoft.com/office/drawing/2014/main" id="{8883DD49-9FD0-46AF-B1F8-78B33FD9BAA9}"/>
              </a:ext>
            </a:extLst>
          </p:cNvPr>
          <p:cNvSpPr>
            <a:spLocks noEditPoints="1"/>
          </p:cNvSpPr>
          <p:nvPr/>
        </p:nvSpPr>
        <p:spPr bwMode="auto">
          <a:xfrm>
            <a:off x="4662488" y="4029075"/>
            <a:ext cx="425450" cy="576263"/>
          </a:xfrm>
          <a:custGeom>
            <a:avLst/>
            <a:gdLst>
              <a:gd name="T0" fmla="*/ 1 w 112"/>
              <a:gd name="T1" fmla="*/ 4 h 151"/>
              <a:gd name="T2" fmla="*/ 2 w 112"/>
              <a:gd name="T3" fmla="*/ 0 h 151"/>
              <a:gd name="T4" fmla="*/ 6 w 112"/>
              <a:gd name="T5" fmla="*/ 4 h 151"/>
              <a:gd name="T6" fmla="*/ 96 w 112"/>
              <a:gd name="T7" fmla="*/ 139 h 151"/>
              <a:gd name="T8" fmla="*/ 98 w 112"/>
              <a:gd name="T9" fmla="*/ 138 h 151"/>
              <a:gd name="T10" fmla="*/ 94 w 112"/>
              <a:gd name="T11" fmla="*/ 134 h 151"/>
              <a:gd name="T12" fmla="*/ 96 w 112"/>
              <a:gd name="T13" fmla="*/ 139 h 151"/>
              <a:gd name="T14" fmla="*/ 98 w 112"/>
              <a:gd name="T15" fmla="*/ 134 h 151"/>
              <a:gd name="T16" fmla="*/ 83 w 112"/>
              <a:gd name="T17" fmla="*/ 126 h 151"/>
              <a:gd name="T18" fmla="*/ 85 w 112"/>
              <a:gd name="T19" fmla="*/ 125 h 151"/>
              <a:gd name="T20" fmla="*/ 85 w 112"/>
              <a:gd name="T21" fmla="*/ 121 h 151"/>
              <a:gd name="T22" fmla="*/ 81 w 112"/>
              <a:gd name="T23" fmla="*/ 121 h 151"/>
              <a:gd name="T24" fmla="*/ 83 w 112"/>
              <a:gd name="T25" fmla="*/ 126 h 151"/>
              <a:gd name="T26" fmla="*/ 73 w 112"/>
              <a:gd name="T27" fmla="*/ 112 h 151"/>
              <a:gd name="T28" fmla="*/ 73 w 112"/>
              <a:gd name="T29" fmla="*/ 108 h 151"/>
              <a:gd name="T30" fmla="*/ 69 w 112"/>
              <a:gd name="T31" fmla="*/ 112 h 151"/>
              <a:gd name="T32" fmla="*/ 59 w 112"/>
              <a:gd name="T33" fmla="*/ 99 h 151"/>
              <a:gd name="T34" fmla="*/ 61 w 112"/>
              <a:gd name="T35" fmla="*/ 98 h 151"/>
              <a:gd name="T36" fmla="*/ 57 w 112"/>
              <a:gd name="T37" fmla="*/ 94 h 151"/>
              <a:gd name="T38" fmla="*/ 59 w 112"/>
              <a:gd name="T39" fmla="*/ 99 h 151"/>
              <a:gd name="T40" fmla="*/ 50 w 112"/>
              <a:gd name="T41" fmla="*/ 84 h 151"/>
              <a:gd name="T42" fmla="*/ 50 w 112"/>
              <a:gd name="T43" fmla="*/ 80 h 151"/>
              <a:gd name="T44" fmla="*/ 46 w 112"/>
              <a:gd name="T45" fmla="*/ 83 h 151"/>
              <a:gd name="T46" fmla="*/ 38 w 112"/>
              <a:gd name="T47" fmla="*/ 69 h 151"/>
              <a:gd name="T48" fmla="*/ 40 w 112"/>
              <a:gd name="T49" fmla="*/ 65 h 151"/>
              <a:gd name="T50" fmla="*/ 40 w 112"/>
              <a:gd name="T51" fmla="*/ 65 h 151"/>
              <a:gd name="T52" fmla="*/ 35 w 112"/>
              <a:gd name="T53" fmla="*/ 68 h 151"/>
              <a:gd name="T54" fmla="*/ 28 w 112"/>
              <a:gd name="T55" fmla="*/ 54 h 151"/>
              <a:gd name="T56" fmla="*/ 29 w 112"/>
              <a:gd name="T57" fmla="*/ 54 h 151"/>
              <a:gd name="T58" fmla="*/ 30 w 112"/>
              <a:gd name="T59" fmla="*/ 50 h 151"/>
              <a:gd name="T60" fmla="*/ 27 w 112"/>
              <a:gd name="T61" fmla="*/ 49 h 151"/>
              <a:gd name="T62" fmla="*/ 28 w 112"/>
              <a:gd name="T63" fmla="*/ 54 h 151"/>
              <a:gd name="T64" fmla="*/ 20 w 112"/>
              <a:gd name="T65" fmla="*/ 38 h 151"/>
              <a:gd name="T66" fmla="*/ 22 w 112"/>
              <a:gd name="T67" fmla="*/ 34 h 151"/>
              <a:gd name="T68" fmla="*/ 18 w 112"/>
              <a:gd name="T69" fmla="*/ 33 h 151"/>
              <a:gd name="T70" fmla="*/ 17 w 112"/>
              <a:gd name="T71" fmla="*/ 37 h 151"/>
              <a:gd name="T72" fmla="*/ 11 w 112"/>
              <a:gd name="T73" fmla="*/ 22 h 151"/>
              <a:gd name="T74" fmla="*/ 13 w 112"/>
              <a:gd name="T75" fmla="*/ 18 h 151"/>
              <a:gd name="T76" fmla="*/ 10 w 112"/>
              <a:gd name="T77" fmla="*/ 17 h 151"/>
              <a:gd name="T78" fmla="*/ 110 w 112"/>
              <a:gd name="T79" fmla="*/ 151 h 151"/>
              <a:gd name="T80" fmla="*/ 111 w 112"/>
              <a:gd name="T81" fmla="*/ 146 h 151"/>
              <a:gd name="T82" fmla="*/ 107 w 112"/>
              <a:gd name="T83" fmla="*/ 146 h 151"/>
              <a:gd name="T84" fmla="*/ 107 w 112"/>
              <a:gd name="T85" fmla="*/ 150 h 151"/>
              <a:gd name="T86" fmla="*/ 110 w 112"/>
              <a:gd name="T87" fmla="*/ 151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12" h="151">
                <a:moveTo>
                  <a:pt x="3" y="5"/>
                </a:moveTo>
                <a:cubicBezTo>
                  <a:pt x="2" y="5"/>
                  <a:pt x="2" y="5"/>
                  <a:pt x="1" y="5"/>
                </a:cubicBezTo>
                <a:cubicBezTo>
                  <a:pt x="1" y="4"/>
                  <a:pt x="1" y="4"/>
                  <a:pt x="1" y="4"/>
                </a:cubicBezTo>
                <a:cubicBezTo>
                  <a:pt x="0" y="3"/>
                  <a:pt x="0" y="3"/>
                  <a:pt x="0" y="3"/>
                </a:cubicBezTo>
                <a:cubicBezTo>
                  <a:pt x="0" y="2"/>
                  <a:pt x="1" y="1"/>
                  <a:pt x="1" y="1"/>
                </a:cubicBezTo>
                <a:cubicBezTo>
                  <a:pt x="1" y="0"/>
                  <a:pt x="2" y="0"/>
                  <a:pt x="2" y="0"/>
                </a:cubicBezTo>
                <a:cubicBezTo>
                  <a:pt x="3" y="0"/>
                  <a:pt x="4" y="0"/>
                  <a:pt x="5" y="1"/>
                </a:cubicBezTo>
                <a:cubicBezTo>
                  <a:pt x="6" y="1"/>
                  <a:pt x="6" y="2"/>
                  <a:pt x="6" y="3"/>
                </a:cubicBezTo>
                <a:cubicBezTo>
                  <a:pt x="6" y="3"/>
                  <a:pt x="6" y="3"/>
                  <a:pt x="6" y="4"/>
                </a:cubicBezTo>
                <a:cubicBezTo>
                  <a:pt x="6" y="4"/>
                  <a:pt x="5" y="4"/>
                  <a:pt x="5" y="5"/>
                </a:cubicBezTo>
                <a:cubicBezTo>
                  <a:pt x="5" y="5"/>
                  <a:pt x="4" y="5"/>
                  <a:pt x="3" y="5"/>
                </a:cubicBezTo>
                <a:close/>
                <a:moveTo>
                  <a:pt x="96" y="139"/>
                </a:moveTo>
                <a:cubicBezTo>
                  <a:pt x="96" y="139"/>
                  <a:pt x="96" y="139"/>
                  <a:pt x="96" y="139"/>
                </a:cubicBezTo>
                <a:cubicBezTo>
                  <a:pt x="97" y="139"/>
                  <a:pt x="97" y="139"/>
                  <a:pt x="98" y="138"/>
                </a:cubicBezTo>
                <a:cubicBezTo>
                  <a:pt x="98" y="138"/>
                  <a:pt x="98" y="138"/>
                  <a:pt x="98" y="138"/>
                </a:cubicBezTo>
                <a:cubicBezTo>
                  <a:pt x="99" y="137"/>
                  <a:pt x="99" y="135"/>
                  <a:pt x="98" y="134"/>
                </a:cubicBezTo>
                <a:cubicBezTo>
                  <a:pt x="98" y="134"/>
                  <a:pt x="98" y="134"/>
                  <a:pt x="98" y="134"/>
                </a:cubicBezTo>
                <a:cubicBezTo>
                  <a:pt x="97" y="133"/>
                  <a:pt x="95" y="133"/>
                  <a:pt x="94" y="134"/>
                </a:cubicBezTo>
                <a:cubicBezTo>
                  <a:pt x="94" y="134"/>
                  <a:pt x="94" y="134"/>
                  <a:pt x="94" y="134"/>
                </a:cubicBezTo>
                <a:cubicBezTo>
                  <a:pt x="93" y="135"/>
                  <a:pt x="93" y="137"/>
                  <a:pt x="94" y="138"/>
                </a:cubicBezTo>
                <a:cubicBezTo>
                  <a:pt x="94" y="139"/>
                  <a:pt x="95" y="139"/>
                  <a:pt x="96" y="139"/>
                </a:cubicBezTo>
                <a:close/>
                <a:moveTo>
                  <a:pt x="98" y="134"/>
                </a:moveTo>
                <a:cubicBezTo>
                  <a:pt x="98" y="134"/>
                  <a:pt x="98" y="134"/>
                  <a:pt x="98" y="134"/>
                </a:cubicBezTo>
                <a:cubicBezTo>
                  <a:pt x="98" y="134"/>
                  <a:pt x="98" y="134"/>
                  <a:pt x="98" y="134"/>
                </a:cubicBezTo>
                <a:cubicBezTo>
                  <a:pt x="98" y="134"/>
                  <a:pt x="98" y="134"/>
                  <a:pt x="98" y="134"/>
                </a:cubicBezTo>
                <a:cubicBezTo>
                  <a:pt x="98" y="134"/>
                  <a:pt x="98" y="134"/>
                  <a:pt x="98" y="134"/>
                </a:cubicBezTo>
                <a:close/>
                <a:moveTo>
                  <a:pt x="83" y="126"/>
                </a:moveTo>
                <a:cubicBezTo>
                  <a:pt x="83" y="126"/>
                  <a:pt x="83" y="126"/>
                  <a:pt x="83" y="126"/>
                </a:cubicBezTo>
                <a:cubicBezTo>
                  <a:pt x="84" y="126"/>
                  <a:pt x="84" y="126"/>
                  <a:pt x="85" y="125"/>
                </a:cubicBezTo>
                <a:cubicBezTo>
                  <a:pt x="85" y="125"/>
                  <a:pt x="85" y="125"/>
                  <a:pt x="85" y="125"/>
                </a:cubicBezTo>
                <a:cubicBezTo>
                  <a:pt x="86" y="124"/>
                  <a:pt x="86" y="122"/>
                  <a:pt x="85" y="121"/>
                </a:cubicBezTo>
                <a:cubicBezTo>
                  <a:pt x="85" y="121"/>
                  <a:pt x="85" y="121"/>
                  <a:pt x="85" y="121"/>
                </a:cubicBezTo>
                <a:cubicBezTo>
                  <a:pt x="85" y="121"/>
                  <a:pt x="85" y="121"/>
                  <a:pt x="85" y="121"/>
                </a:cubicBezTo>
                <a:cubicBezTo>
                  <a:pt x="85" y="121"/>
                  <a:pt x="85" y="121"/>
                  <a:pt x="85" y="121"/>
                </a:cubicBezTo>
                <a:cubicBezTo>
                  <a:pt x="84" y="120"/>
                  <a:pt x="82" y="120"/>
                  <a:pt x="81" y="121"/>
                </a:cubicBezTo>
                <a:cubicBezTo>
                  <a:pt x="81" y="121"/>
                  <a:pt x="81" y="121"/>
                  <a:pt x="81" y="121"/>
                </a:cubicBezTo>
                <a:cubicBezTo>
                  <a:pt x="80" y="122"/>
                  <a:pt x="80" y="124"/>
                  <a:pt x="81" y="125"/>
                </a:cubicBezTo>
                <a:cubicBezTo>
                  <a:pt x="81" y="125"/>
                  <a:pt x="81" y="125"/>
                  <a:pt x="81" y="125"/>
                </a:cubicBezTo>
                <a:cubicBezTo>
                  <a:pt x="82" y="126"/>
                  <a:pt x="82" y="126"/>
                  <a:pt x="83" y="126"/>
                </a:cubicBezTo>
                <a:close/>
                <a:moveTo>
                  <a:pt x="71" y="113"/>
                </a:moveTo>
                <a:cubicBezTo>
                  <a:pt x="71" y="113"/>
                  <a:pt x="71" y="113"/>
                  <a:pt x="71" y="113"/>
                </a:cubicBezTo>
                <a:cubicBezTo>
                  <a:pt x="71" y="113"/>
                  <a:pt x="72" y="112"/>
                  <a:pt x="73" y="112"/>
                </a:cubicBezTo>
                <a:cubicBezTo>
                  <a:pt x="73" y="112"/>
                  <a:pt x="73" y="112"/>
                  <a:pt x="73" y="112"/>
                </a:cubicBezTo>
                <a:cubicBezTo>
                  <a:pt x="74" y="111"/>
                  <a:pt x="74" y="109"/>
                  <a:pt x="73" y="108"/>
                </a:cubicBezTo>
                <a:cubicBezTo>
                  <a:pt x="73" y="108"/>
                  <a:pt x="73" y="108"/>
                  <a:pt x="73" y="108"/>
                </a:cubicBezTo>
                <a:cubicBezTo>
                  <a:pt x="72" y="107"/>
                  <a:pt x="70" y="107"/>
                  <a:pt x="69" y="108"/>
                </a:cubicBezTo>
                <a:cubicBezTo>
                  <a:pt x="69" y="108"/>
                  <a:pt x="69" y="108"/>
                  <a:pt x="69" y="108"/>
                </a:cubicBezTo>
                <a:cubicBezTo>
                  <a:pt x="68" y="109"/>
                  <a:pt x="68" y="111"/>
                  <a:pt x="69" y="112"/>
                </a:cubicBezTo>
                <a:cubicBezTo>
                  <a:pt x="69" y="112"/>
                  <a:pt x="69" y="112"/>
                  <a:pt x="69" y="112"/>
                </a:cubicBezTo>
                <a:cubicBezTo>
                  <a:pt x="69" y="112"/>
                  <a:pt x="70" y="113"/>
                  <a:pt x="71" y="113"/>
                </a:cubicBezTo>
                <a:close/>
                <a:moveTo>
                  <a:pt x="59" y="99"/>
                </a:moveTo>
                <a:cubicBezTo>
                  <a:pt x="59" y="99"/>
                  <a:pt x="59" y="99"/>
                  <a:pt x="59" y="99"/>
                </a:cubicBezTo>
                <a:cubicBezTo>
                  <a:pt x="60" y="99"/>
                  <a:pt x="60" y="99"/>
                  <a:pt x="61" y="98"/>
                </a:cubicBezTo>
                <a:cubicBezTo>
                  <a:pt x="61" y="98"/>
                  <a:pt x="61" y="98"/>
                  <a:pt x="61" y="98"/>
                </a:cubicBezTo>
                <a:cubicBezTo>
                  <a:pt x="62" y="97"/>
                  <a:pt x="62" y="95"/>
                  <a:pt x="61" y="94"/>
                </a:cubicBezTo>
                <a:cubicBezTo>
                  <a:pt x="61" y="94"/>
                  <a:pt x="61" y="94"/>
                  <a:pt x="61" y="94"/>
                </a:cubicBezTo>
                <a:cubicBezTo>
                  <a:pt x="60" y="93"/>
                  <a:pt x="59" y="93"/>
                  <a:pt x="57" y="94"/>
                </a:cubicBezTo>
                <a:cubicBezTo>
                  <a:pt x="57" y="94"/>
                  <a:pt x="57" y="94"/>
                  <a:pt x="57" y="94"/>
                </a:cubicBezTo>
                <a:cubicBezTo>
                  <a:pt x="56" y="95"/>
                  <a:pt x="56" y="96"/>
                  <a:pt x="57" y="98"/>
                </a:cubicBezTo>
                <a:cubicBezTo>
                  <a:pt x="57" y="98"/>
                  <a:pt x="58" y="99"/>
                  <a:pt x="59" y="99"/>
                </a:cubicBezTo>
                <a:close/>
                <a:moveTo>
                  <a:pt x="48" y="84"/>
                </a:moveTo>
                <a:cubicBezTo>
                  <a:pt x="48" y="84"/>
                  <a:pt x="48" y="84"/>
                  <a:pt x="48" y="84"/>
                </a:cubicBezTo>
                <a:cubicBezTo>
                  <a:pt x="49" y="84"/>
                  <a:pt x="49" y="84"/>
                  <a:pt x="50" y="84"/>
                </a:cubicBezTo>
                <a:cubicBezTo>
                  <a:pt x="50" y="84"/>
                  <a:pt x="50" y="84"/>
                  <a:pt x="50" y="84"/>
                </a:cubicBezTo>
                <a:cubicBezTo>
                  <a:pt x="51" y="83"/>
                  <a:pt x="51" y="81"/>
                  <a:pt x="50" y="80"/>
                </a:cubicBezTo>
                <a:cubicBezTo>
                  <a:pt x="50" y="80"/>
                  <a:pt x="50" y="80"/>
                  <a:pt x="50" y="80"/>
                </a:cubicBezTo>
                <a:cubicBezTo>
                  <a:pt x="49" y="79"/>
                  <a:pt x="48" y="78"/>
                  <a:pt x="46" y="79"/>
                </a:cubicBezTo>
                <a:cubicBezTo>
                  <a:pt x="46" y="79"/>
                  <a:pt x="46" y="79"/>
                  <a:pt x="46" y="79"/>
                </a:cubicBezTo>
                <a:cubicBezTo>
                  <a:pt x="45" y="80"/>
                  <a:pt x="45" y="82"/>
                  <a:pt x="46" y="83"/>
                </a:cubicBezTo>
                <a:cubicBezTo>
                  <a:pt x="46" y="84"/>
                  <a:pt x="47" y="84"/>
                  <a:pt x="48" y="84"/>
                </a:cubicBezTo>
                <a:close/>
                <a:moveTo>
                  <a:pt x="38" y="69"/>
                </a:moveTo>
                <a:cubicBezTo>
                  <a:pt x="38" y="69"/>
                  <a:pt x="38" y="69"/>
                  <a:pt x="38" y="69"/>
                </a:cubicBezTo>
                <a:cubicBezTo>
                  <a:pt x="38" y="69"/>
                  <a:pt x="39" y="69"/>
                  <a:pt x="39" y="69"/>
                </a:cubicBezTo>
                <a:cubicBezTo>
                  <a:pt x="39" y="69"/>
                  <a:pt x="39" y="69"/>
                  <a:pt x="39" y="69"/>
                </a:cubicBezTo>
                <a:cubicBezTo>
                  <a:pt x="41" y="68"/>
                  <a:pt x="41" y="66"/>
                  <a:pt x="40" y="65"/>
                </a:cubicBezTo>
                <a:cubicBezTo>
                  <a:pt x="40" y="65"/>
                  <a:pt x="40" y="65"/>
                  <a:pt x="40" y="65"/>
                </a:cubicBezTo>
                <a:cubicBezTo>
                  <a:pt x="40" y="65"/>
                  <a:pt x="40" y="65"/>
                  <a:pt x="40" y="65"/>
                </a:cubicBezTo>
                <a:cubicBezTo>
                  <a:pt x="40" y="65"/>
                  <a:pt x="40" y="65"/>
                  <a:pt x="40" y="65"/>
                </a:cubicBezTo>
                <a:cubicBezTo>
                  <a:pt x="39" y="64"/>
                  <a:pt x="37" y="63"/>
                  <a:pt x="36" y="64"/>
                </a:cubicBezTo>
                <a:cubicBezTo>
                  <a:pt x="36" y="64"/>
                  <a:pt x="36" y="64"/>
                  <a:pt x="36" y="64"/>
                </a:cubicBezTo>
                <a:cubicBezTo>
                  <a:pt x="35" y="65"/>
                  <a:pt x="34" y="67"/>
                  <a:pt x="35" y="68"/>
                </a:cubicBezTo>
                <a:cubicBezTo>
                  <a:pt x="35" y="68"/>
                  <a:pt x="35" y="68"/>
                  <a:pt x="35" y="68"/>
                </a:cubicBezTo>
                <a:cubicBezTo>
                  <a:pt x="36" y="69"/>
                  <a:pt x="37" y="69"/>
                  <a:pt x="38" y="69"/>
                </a:cubicBezTo>
                <a:close/>
                <a:moveTo>
                  <a:pt x="28" y="54"/>
                </a:moveTo>
                <a:cubicBezTo>
                  <a:pt x="28" y="54"/>
                  <a:pt x="28" y="54"/>
                  <a:pt x="28" y="54"/>
                </a:cubicBezTo>
                <a:cubicBezTo>
                  <a:pt x="29" y="54"/>
                  <a:pt x="29" y="54"/>
                  <a:pt x="29" y="54"/>
                </a:cubicBezTo>
                <a:cubicBezTo>
                  <a:pt x="29" y="54"/>
                  <a:pt x="29" y="54"/>
                  <a:pt x="29" y="54"/>
                </a:cubicBezTo>
                <a:cubicBezTo>
                  <a:pt x="31" y="53"/>
                  <a:pt x="31" y="51"/>
                  <a:pt x="30" y="50"/>
                </a:cubicBezTo>
                <a:cubicBezTo>
                  <a:pt x="30" y="50"/>
                  <a:pt x="30" y="50"/>
                  <a:pt x="30" y="50"/>
                </a:cubicBezTo>
                <a:cubicBezTo>
                  <a:pt x="30" y="50"/>
                  <a:pt x="30" y="50"/>
                  <a:pt x="30" y="50"/>
                </a:cubicBezTo>
                <a:cubicBezTo>
                  <a:pt x="30" y="50"/>
                  <a:pt x="30" y="50"/>
                  <a:pt x="30" y="50"/>
                </a:cubicBezTo>
                <a:cubicBezTo>
                  <a:pt x="30" y="48"/>
                  <a:pt x="28" y="48"/>
                  <a:pt x="27" y="49"/>
                </a:cubicBezTo>
                <a:cubicBezTo>
                  <a:pt x="27" y="49"/>
                  <a:pt x="27" y="49"/>
                  <a:pt x="27" y="49"/>
                </a:cubicBezTo>
                <a:cubicBezTo>
                  <a:pt x="25" y="49"/>
                  <a:pt x="25" y="51"/>
                  <a:pt x="26" y="53"/>
                </a:cubicBezTo>
                <a:cubicBezTo>
                  <a:pt x="26" y="53"/>
                  <a:pt x="26" y="53"/>
                  <a:pt x="26" y="53"/>
                </a:cubicBezTo>
                <a:cubicBezTo>
                  <a:pt x="26" y="53"/>
                  <a:pt x="27" y="54"/>
                  <a:pt x="28" y="54"/>
                </a:cubicBezTo>
                <a:close/>
                <a:moveTo>
                  <a:pt x="19" y="38"/>
                </a:moveTo>
                <a:cubicBezTo>
                  <a:pt x="19" y="38"/>
                  <a:pt x="19" y="38"/>
                  <a:pt x="19" y="38"/>
                </a:cubicBezTo>
                <a:cubicBezTo>
                  <a:pt x="19" y="38"/>
                  <a:pt x="20" y="38"/>
                  <a:pt x="20" y="38"/>
                </a:cubicBezTo>
                <a:cubicBezTo>
                  <a:pt x="20" y="38"/>
                  <a:pt x="20" y="38"/>
                  <a:pt x="20" y="38"/>
                </a:cubicBezTo>
                <a:cubicBezTo>
                  <a:pt x="22" y="37"/>
                  <a:pt x="22" y="35"/>
                  <a:pt x="22" y="34"/>
                </a:cubicBezTo>
                <a:cubicBezTo>
                  <a:pt x="22" y="34"/>
                  <a:pt x="22" y="34"/>
                  <a:pt x="22" y="34"/>
                </a:cubicBezTo>
                <a:cubicBezTo>
                  <a:pt x="22" y="34"/>
                  <a:pt x="22" y="34"/>
                  <a:pt x="22" y="34"/>
                </a:cubicBezTo>
                <a:cubicBezTo>
                  <a:pt x="22" y="34"/>
                  <a:pt x="22" y="34"/>
                  <a:pt x="22" y="34"/>
                </a:cubicBezTo>
                <a:cubicBezTo>
                  <a:pt x="21" y="33"/>
                  <a:pt x="19" y="32"/>
                  <a:pt x="18" y="33"/>
                </a:cubicBezTo>
                <a:cubicBezTo>
                  <a:pt x="18" y="33"/>
                  <a:pt x="18" y="33"/>
                  <a:pt x="18" y="33"/>
                </a:cubicBezTo>
                <a:cubicBezTo>
                  <a:pt x="16" y="34"/>
                  <a:pt x="16" y="35"/>
                  <a:pt x="17" y="37"/>
                </a:cubicBezTo>
                <a:cubicBezTo>
                  <a:pt x="17" y="37"/>
                  <a:pt x="17" y="37"/>
                  <a:pt x="17" y="37"/>
                </a:cubicBezTo>
                <a:cubicBezTo>
                  <a:pt x="17" y="38"/>
                  <a:pt x="18" y="38"/>
                  <a:pt x="19" y="38"/>
                </a:cubicBezTo>
                <a:close/>
                <a:moveTo>
                  <a:pt x="11" y="22"/>
                </a:moveTo>
                <a:cubicBezTo>
                  <a:pt x="11" y="22"/>
                  <a:pt x="11" y="22"/>
                  <a:pt x="11" y="22"/>
                </a:cubicBezTo>
                <a:cubicBezTo>
                  <a:pt x="11" y="22"/>
                  <a:pt x="12" y="22"/>
                  <a:pt x="12" y="22"/>
                </a:cubicBezTo>
                <a:cubicBezTo>
                  <a:pt x="12" y="22"/>
                  <a:pt x="12" y="22"/>
                  <a:pt x="12" y="22"/>
                </a:cubicBezTo>
                <a:cubicBezTo>
                  <a:pt x="13" y="21"/>
                  <a:pt x="14" y="19"/>
                  <a:pt x="13" y="18"/>
                </a:cubicBezTo>
                <a:cubicBezTo>
                  <a:pt x="13" y="18"/>
                  <a:pt x="13" y="18"/>
                  <a:pt x="13" y="18"/>
                </a:cubicBezTo>
                <a:cubicBezTo>
                  <a:pt x="13" y="16"/>
                  <a:pt x="11" y="16"/>
                  <a:pt x="10" y="17"/>
                </a:cubicBezTo>
                <a:cubicBezTo>
                  <a:pt x="10" y="17"/>
                  <a:pt x="10" y="17"/>
                  <a:pt x="10" y="17"/>
                </a:cubicBezTo>
                <a:cubicBezTo>
                  <a:pt x="8" y="17"/>
                  <a:pt x="8" y="19"/>
                  <a:pt x="8" y="20"/>
                </a:cubicBezTo>
                <a:cubicBezTo>
                  <a:pt x="9" y="21"/>
                  <a:pt x="10" y="22"/>
                  <a:pt x="11" y="22"/>
                </a:cubicBezTo>
                <a:close/>
                <a:moveTo>
                  <a:pt x="110" y="151"/>
                </a:moveTo>
                <a:cubicBezTo>
                  <a:pt x="111" y="151"/>
                  <a:pt x="111" y="151"/>
                  <a:pt x="111" y="150"/>
                </a:cubicBezTo>
                <a:cubicBezTo>
                  <a:pt x="112" y="150"/>
                  <a:pt x="112" y="149"/>
                  <a:pt x="112" y="148"/>
                </a:cubicBezTo>
                <a:cubicBezTo>
                  <a:pt x="112" y="148"/>
                  <a:pt x="112" y="147"/>
                  <a:pt x="111" y="146"/>
                </a:cubicBezTo>
                <a:cubicBezTo>
                  <a:pt x="111" y="146"/>
                  <a:pt x="111" y="146"/>
                  <a:pt x="110" y="146"/>
                </a:cubicBezTo>
                <a:cubicBezTo>
                  <a:pt x="110" y="146"/>
                  <a:pt x="109" y="146"/>
                  <a:pt x="108" y="146"/>
                </a:cubicBezTo>
                <a:cubicBezTo>
                  <a:pt x="108" y="146"/>
                  <a:pt x="108" y="146"/>
                  <a:pt x="107" y="146"/>
                </a:cubicBezTo>
                <a:cubicBezTo>
                  <a:pt x="107" y="147"/>
                  <a:pt x="107" y="148"/>
                  <a:pt x="107" y="148"/>
                </a:cubicBezTo>
                <a:cubicBezTo>
                  <a:pt x="107" y="149"/>
                  <a:pt x="107" y="149"/>
                  <a:pt x="107" y="150"/>
                </a:cubicBezTo>
                <a:cubicBezTo>
                  <a:pt x="107" y="150"/>
                  <a:pt x="107" y="150"/>
                  <a:pt x="107" y="150"/>
                </a:cubicBezTo>
                <a:cubicBezTo>
                  <a:pt x="108" y="151"/>
                  <a:pt x="108" y="151"/>
                  <a:pt x="108" y="151"/>
                </a:cubicBezTo>
                <a:cubicBezTo>
                  <a:pt x="109" y="151"/>
                  <a:pt x="109" y="151"/>
                  <a:pt x="109" y="151"/>
                </a:cubicBezTo>
                <a:cubicBezTo>
                  <a:pt x="110" y="151"/>
                  <a:pt x="110" y="151"/>
                  <a:pt x="110" y="15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7" name="Freeform 57">
            <a:extLst>
              <a:ext uri="{FF2B5EF4-FFF2-40B4-BE49-F238E27FC236}">
                <a16:creationId xmlns:a16="http://schemas.microsoft.com/office/drawing/2014/main" id="{2DA905E1-A248-48AA-8B49-E73B83BA1F98}"/>
              </a:ext>
            </a:extLst>
          </p:cNvPr>
          <p:cNvSpPr>
            <a:spLocks noEditPoints="1"/>
          </p:cNvSpPr>
          <p:nvPr/>
        </p:nvSpPr>
        <p:spPr bwMode="auto">
          <a:xfrm>
            <a:off x="4540250" y="3076575"/>
            <a:ext cx="60325" cy="708025"/>
          </a:xfrm>
          <a:custGeom>
            <a:avLst/>
            <a:gdLst>
              <a:gd name="T0" fmla="*/ 12 w 16"/>
              <a:gd name="T1" fmla="*/ 5 h 186"/>
              <a:gd name="T2" fmla="*/ 10 w 16"/>
              <a:gd name="T3" fmla="*/ 3 h 186"/>
              <a:gd name="T4" fmla="*/ 14 w 16"/>
              <a:gd name="T5" fmla="*/ 0 h 186"/>
              <a:gd name="T6" fmla="*/ 16 w 16"/>
              <a:gd name="T7" fmla="*/ 3 h 186"/>
              <a:gd name="T8" fmla="*/ 13 w 16"/>
              <a:gd name="T9" fmla="*/ 6 h 186"/>
              <a:gd name="T10" fmla="*/ 9 w 16"/>
              <a:gd name="T11" fmla="*/ 168 h 186"/>
              <a:gd name="T12" fmla="*/ 10 w 16"/>
              <a:gd name="T13" fmla="*/ 168 h 186"/>
              <a:gd name="T14" fmla="*/ 12 w 16"/>
              <a:gd name="T15" fmla="*/ 165 h 186"/>
              <a:gd name="T16" fmla="*/ 12 w 16"/>
              <a:gd name="T17" fmla="*/ 165 h 186"/>
              <a:gd name="T18" fmla="*/ 9 w 16"/>
              <a:gd name="T19" fmla="*/ 163 h 186"/>
              <a:gd name="T20" fmla="*/ 6 w 16"/>
              <a:gd name="T21" fmla="*/ 166 h 186"/>
              <a:gd name="T22" fmla="*/ 6 w 16"/>
              <a:gd name="T23" fmla="*/ 150 h 186"/>
              <a:gd name="T24" fmla="*/ 7 w 16"/>
              <a:gd name="T25" fmla="*/ 150 h 186"/>
              <a:gd name="T26" fmla="*/ 9 w 16"/>
              <a:gd name="T27" fmla="*/ 147 h 186"/>
              <a:gd name="T28" fmla="*/ 6 w 16"/>
              <a:gd name="T29" fmla="*/ 145 h 186"/>
              <a:gd name="T30" fmla="*/ 3 w 16"/>
              <a:gd name="T31" fmla="*/ 148 h 186"/>
              <a:gd name="T32" fmla="*/ 6 w 16"/>
              <a:gd name="T33" fmla="*/ 150 h 186"/>
              <a:gd name="T34" fmla="*/ 4 w 16"/>
              <a:gd name="T35" fmla="*/ 132 h 186"/>
              <a:gd name="T36" fmla="*/ 5 w 16"/>
              <a:gd name="T37" fmla="*/ 132 h 186"/>
              <a:gd name="T38" fmla="*/ 7 w 16"/>
              <a:gd name="T39" fmla="*/ 129 h 186"/>
              <a:gd name="T40" fmla="*/ 4 w 16"/>
              <a:gd name="T41" fmla="*/ 126 h 186"/>
              <a:gd name="T42" fmla="*/ 4 w 16"/>
              <a:gd name="T43" fmla="*/ 132 h 186"/>
              <a:gd name="T44" fmla="*/ 3 w 16"/>
              <a:gd name="T45" fmla="*/ 114 h 186"/>
              <a:gd name="T46" fmla="*/ 3 w 16"/>
              <a:gd name="T47" fmla="*/ 114 h 186"/>
              <a:gd name="T48" fmla="*/ 6 w 16"/>
              <a:gd name="T49" fmla="*/ 111 h 186"/>
              <a:gd name="T50" fmla="*/ 3 w 16"/>
              <a:gd name="T51" fmla="*/ 108 h 186"/>
              <a:gd name="T52" fmla="*/ 3 w 16"/>
              <a:gd name="T53" fmla="*/ 114 h 186"/>
              <a:gd name="T54" fmla="*/ 3 w 16"/>
              <a:gd name="T55" fmla="*/ 96 h 186"/>
              <a:gd name="T56" fmla="*/ 5 w 16"/>
              <a:gd name="T57" fmla="*/ 93 h 186"/>
              <a:gd name="T58" fmla="*/ 3 w 16"/>
              <a:gd name="T59" fmla="*/ 90 h 186"/>
              <a:gd name="T60" fmla="*/ 0 w 16"/>
              <a:gd name="T61" fmla="*/ 93 h 186"/>
              <a:gd name="T62" fmla="*/ 3 w 16"/>
              <a:gd name="T63" fmla="*/ 78 h 186"/>
              <a:gd name="T64" fmla="*/ 6 w 16"/>
              <a:gd name="T65" fmla="*/ 75 h 186"/>
              <a:gd name="T66" fmla="*/ 6 w 16"/>
              <a:gd name="T67" fmla="*/ 75 h 186"/>
              <a:gd name="T68" fmla="*/ 3 w 16"/>
              <a:gd name="T69" fmla="*/ 72 h 186"/>
              <a:gd name="T70" fmla="*/ 0 w 16"/>
              <a:gd name="T71" fmla="*/ 75 h 186"/>
              <a:gd name="T72" fmla="*/ 3 w 16"/>
              <a:gd name="T73" fmla="*/ 78 h 186"/>
              <a:gd name="T74" fmla="*/ 4 w 16"/>
              <a:gd name="T75" fmla="*/ 59 h 186"/>
              <a:gd name="T76" fmla="*/ 7 w 16"/>
              <a:gd name="T77" fmla="*/ 57 h 186"/>
              <a:gd name="T78" fmla="*/ 7 w 16"/>
              <a:gd name="T79" fmla="*/ 57 h 186"/>
              <a:gd name="T80" fmla="*/ 4 w 16"/>
              <a:gd name="T81" fmla="*/ 54 h 186"/>
              <a:gd name="T82" fmla="*/ 1 w 16"/>
              <a:gd name="T83" fmla="*/ 56 h 186"/>
              <a:gd name="T84" fmla="*/ 4 w 16"/>
              <a:gd name="T85" fmla="*/ 59 h 186"/>
              <a:gd name="T86" fmla="*/ 6 w 16"/>
              <a:gd name="T87" fmla="*/ 41 h 186"/>
              <a:gd name="T88" fmla="*/ 9 w 16"/>
              <a:gd name="T89" fmla="*/ 39 h 186"/>
              <a:gd name="T90" fmla="*/ 7 w 16"/>
              <a:gd name="T91" fmla="*/ 36 h 186"/>
              <a:gd name="T92" fmla="*/ 3 w 16"/>
              <a:gd name="T93" fmla="*/ 38 h 186"/>
              <a:gd name="T94" fmla="*/ 6 w 16"/>
              <a:gd name="T95" fmla="*/ 41 h 186"/>
              <a:gd name="T96" fmla="*/ 9 w 16"/>
              <a:gd name="T97" fmla="*/ 23 h 186"/>
              <a:gd name="T98" fmla="*/ 12 w 16"/>
              <a:gd name="T99" fmla="*/ 21 h 186"/>
              <a:gd name="T100" fmla="*/ 12 w 16"/>
              <a:gd name="T101" fmla="*/ 21 h 186"/>
              <a:gd name="T102" fmla="*/ 10 w 16"/>
              <a:gd name="T103" fmla="*/ 18 h 186"/>
              <a:gd name="T104" fmla="*/ 6 w 16"/>
              <a:gd name="T105" fmla="*/ 20 h 186"/>
              <a:gd name="T106" fmla="*/ 9 w 16"/>
              <a:gd name="T107" fmla="*/ 23 h 186"/>
              <a:gd name="T108" fmla="*/ 15 w 16"/>
              <a:gd name="T109" fmla="*/ 185 h 186"/>
              <a:gd name="T110" fmla="*/ 16 w 16"/>
              <a:gd name="T111" fmla="*/ 183 h 186"/>
              <a:gd name="T112" fmla="*/ 15 w 16"/>
              <a:gd name="T113" fmla="*/ 181 h 186"/>
              <a:gd name="T114" fmla="*/ 11 w 16"/>
              <a:gd name="T115" fmla="*/ 181 h 186"/>
              <a:gd name="T116" fmla="*/ 10 w 16"/>
              <a:gd name="T117" fmla="*/ 183 h 186"/>
              <a:gd name="T118" fmla="*/ 13 w 16"/>
              <a:gd name="T119"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 h="186">
                <a:moveTo>
                  <a:pt x="13" y="6"/>
                </a:moveTo>
                <a:cubicBezTo>
                  <a:pt x="12" y="6"/>
                  <a:pt x="12" y="6"/>
                  <a:pt x="12" y="5"/>
                </a:cubicBezTo>
                <a:cubicBezTo>
                  <a:pt x="11" y="5"/>
                  <a:pt x="11" y="5"/>
                  <a:pt x="11" y="5"/>
                </a:cubicBezTo>
                <a:cubicBezTo>
                  <a:pt x="10" y="4"/>
                  <a:pt x="10" y="4"/>
                  <a:pt x="10" y="3"/>
                </a:cubicBezTo>
                <a:cubicBezTo>
                  <a:pt x="10" y="2"/>
                  <a:pt x="10" y="1"/>
                  <a:pt x="11" y="1"/>
                </a:cubicBezTo>
                <a:cubicBezTo>
                  <a:pt x="11" y="0"/>
                  <a:pt x="13" y="0"/>
                  <a:pt x="14" y="0"/>
                </a:cubicBezTo>
                <a:cubicBezTo>
                  <a:pt x="14" y="0"/>
                  <a:pt x="14" y="1"/>
                  <a:pt x="15" y="1"/>
                </a:cubicBezTo>
                <a:cubicBezTo>
                  <a:pt x="15" y="1"/>
                  <a:pt x="16" y="2"/>
                  <a:pt x="16" y="3"/>
                </a:cubicBezTo>
                <a:cubicBezTo>
                  <a:pt x="16" y="4"/>
                  <a:pt x="15" y="4"/>
                  <a:pt x="15" y="5"/>
                </a:cubicBezTo>
                <a:cubicBezTo>
                  <a:pt x="14" y="5"/>
                  <a:pt x="13" y="6"/>
                  <a:pt x="13" y="6"/>
                </a:cubicBezTo>
                <a:close/>
                <a:moveTo>
                  <a:pt x="9" y="168"/>
                </a:moveTo>
                <a:cubicBezTo>
                  <a:pt x="9" y="168"/>
                  <a:pt x="9" y="168"/>
                  <a:pt x="9" y="168"/>
                </a:cubicBezTo>
                <a:cubicBezTo>
                  <a:pt x="9" y="168"/>
                  <a:pt x="9" y="168"/>
                  <a:pt x="10" y="168"/>
                </a:cubicBezTo>
                <a:cubicBezTo>
                  <a:pt x="10" y="168"/>
                  <a:pt x="10" y="168"/>
                  <a:pt x="10" y="168"/>
                </a:cubicBezTo>
                <a:cubicBezTo>
                  <a:pt x="11" y="168"/>
                  <a:pt x="12" y="166"/>
                  <a:pt x="12" y="165"/>
                </a:cubicBezTo>
                <a:cubicBezTo>
                  <a:pt x="12" y="165"/>
                  <a:pt x="12" y="165"/>
                  <a:pt x="12" y="165"/>
                </a:cubicBezTo>
                <a:cubicBezTo>
                  <a:pt x="12" y="165"/>
                  <a:pt x="12" y="165"/>
                  <a:pt x="12" y="165"/>
                </a:cubicBezTo>
                <a:cubicBezTo>
                  <a:pt x="12" y="165"/>
                  <a:pt x="12" y="165"/>
                  <a:pt x="12" y="165"/>
                </a:cubicBezTo>
                <a:cubicBezTo>
                  <a:pt x="12" y="163"/>
                  <a:pt x="10" y="162"/>
                  <a:pt x="9" y="163"/>
                </a:cubicBezTo>
                <a:cubicBezTo>
                  <a:pt x="9" y="163"/>
                  <a:pt x="9" y="163"/>
                  <a:pt x="9" y="163"/>
                </a:cubicBezTo>
                <a:cubicBezTo>
                  <a:pt x="7" y="163"/>
                  <a:pt x="6" y="164"/>
                  <a:pt x="6" y="166"/>
                </a:cubicBezTo>
                <a:cubicBezTo>
                  <a:pt x="6" y="166"/>
                  <a:pt x="6" y="166"/>
                  <a:pt x="6" y="166"/>
                </a:cubicBezTo>
                <a:cubicBezTo>
                  <a:pt x="7" y="167"/>
                  <a:pt x="8" y="168"/>
                  <a:pt x="9" y="168"/>
                </a:cubicBezTo>
                <a:close/>
                <a:moveTo>
                  <a:pt x="6" y="150"/>
                </a:moveTo>
                <a:cubicBezTo>
                  <a:pt x="6" y="150"/>
                  <a:pt x="6" y="150"/>
                  <a:pt x="6" y="150"/>
                </a:cubicBezTo>
                <a:cubicBezTo>
                  <a:pt x="6" y="150"/>
                  <a:pt x="7" y="150"/>
                  <a:pt x="7" y="150"/>
                </a:cubicBezTo>
                <a:cubicBezTo>
                  <a:pt x="7" y="150"/>
                  <a:pt x="7" y="150"/>
                  <a:pt x="7" y="150"/>
                </a:cubicBezTo>
                <a:cubicBezTo>
                  <a:pt x="8" y="150"/>
                  <a:pt x="9" y="149"/>
                  <a:pt x="9" y="147"/>
                </a:cubicBezTo>
                <a:cubicBezTo>
                  <a:pt x="9" y="147"/>
                  <a:pt x="9" y="147"/>
                  <a:pt x="9" y="147"/>
                </a:cubicBezTo>
                <a:cubicBezTo>
                  <a:pt x="9" y="145"/>
                  <a:pt x="7" y="144"/>
                  <a:pt x="6" y="145"/>
                </a:cubicBezTo>
                <a:cubicBezTo>
                  <a:pt x="6" y="145"/>
                  <a:pt x="6" y="145"/>
                  <a:pt x="6" y="145"/>
                </a:cubicBezTo>
                <a:cubicBezTo>
                  <a:pt x="4" y="145"/>
                  <a:pt x="3" y="146"/>
                  <a:pt x="3" y="148"/>
                </a:cubicBezTo>
                <a:cubicBezTo>
                  <a:pt x="3" y="148"/>
                  <a:pt x="3" y="148"/>
                  <a:pt x="3" y="148"/>
                </a:cubicBezTo>
                <a:cubicBezTo>
                  <a:pt x="4" y="149"/>
                  <a:pt x="5" y="150"/>
                  <a:pt x="6" y="150"/>
                </a:cubicBezTo>
                <a:close/>
                <a:moveTo>
                  <a:pt x="4" y="132"/>
                </a:moveTo>
                <a:cubicBezTo>
                  <a:pt x="4" y="132"/>
                  <a:pt x="4" y="132"/>
                  <a:pt x="4" y="132"/>
                </a:cubicBezTo>
                <a:cubicBezTo>
                  <a:pt x="4" y="132"/>
                  <a:pt x="4" y="132"/>
                  <a:pt x="5" y="132"/>
                </a:cubicBezTo>
                <a:cubicBezTo>
                  <a:pt x="5" y="132"/>
                  <a:pt x="5" y="132"/>
                  <a:pt x="5" y="132"/>
                </a:cubicBezTo>
                <a:cubicBezTo>
                  <a:pt x="6" y="132"/>
                  <a:pt x="7" y="131"/>
                  <a:pt x="7" y="129"/>
                </a:cubicBezTo>
                <a:cubicBezTo>
                  <a:pt x="7" y="129"/>
                  <a:pt x="7" y="129"/>
                  <a:pt x="7" y="129"/>
                </a:cubicBezTo>
                <a:cubicBezTo>
                  <a:pt x="7" y="127"/>
                  <a:pt x="6" y="126"/>
                  <a:pt x="4" y="126"/>
                </a:cubicBezTo>
                <a:cubicBezTo>
                  <a:pt x="4" y="126"/>
                  <a:pt x="4" y="126"/>
                  <a:pt x="4" y="126"/>
                </a:cubicBezTo>
                <a:cubicBezTo>
                  <a:pt x="2" y="127"/>
                  <a:pt x="1" y="128"/>
                  <a:pt x="1" y="130"/>
                </a:cubicBezTo>
                <a:cubicBezTo>
                  <a:pt x="2" y="131"/>
                  <a:pt x="3" y="132"/>
                  <a:pt x="4" y="132"/>
                </a:cubicBezTo>
                <a:close/>
                <a:moveTo>
                  <a:pt x="3" y="114"/>
                </a:moveTo>
                <a:cubicBezTo>
                  <a:pt x="3" y="114"/>
                  <a:pt x="3" y="114"/>
                  <a:pt x="3" y="114"/>
                </a:cubicBezTo>
                <a:cubicBezTo>
                  <a:pt x="3" y="114"/>
                  <a:pt x="3" y="114"/>
                  <a:pt x="3" y="114"/>
                </a:cubicBezTo>
                <a:cubicBezTo>
                  <a:pt x="3" y="114"/>
                  <a:pt x="3" y="114"/>
                  <a:pt x="3" y="114"/>
                </a:cubicBezTo>
                <a:cubicBezTo>
                  <a:pt x="5" y="114"/>
                  <a:pt x="6" y="113"/>
                  <a:pt x="6" y="111"/>
                </a:cubicBezTo>
                <a:cubicBezTo>
                  <a:pt x="6" y="111"/>
                  <a:pt x="6" y="111"/>
                  <a:pt x="6" y="111"/>
                </a:cubicBezTo>
                <a:cubicBezTo>
                  <a:pt x="6" y="109"/>
                  <a:pt x="4" y="108"/>
                  <a:pt x="3" y="108"/>
                </a:cubicBezTo>
                <a:cubicBezTo>
                  <a:pt x="3" y="108"/>
                  <a:pt x="3" y="108"/>
                  <a:pt x="3" y="108"/>
                </a:cubicBezTo>
                <a:cubicBezTo>
                  <a:pt x="1" y="108"/>
                  <a:pt x="0" y="110"/>
                  <a:pt x="0" y="111"/>
                </a:cubicBezTo>
                <a:cubicBezTo>
                  <a:pt x="0" y="113"/>
                  <a:pt x="2" y="114"/>
                  <a:pt x="3" y="114"/>
                </a:cubicBezTo>
                <a:close/>
                <a:moveTo>
                  <a:pt x="3" y="96"/>
                </a:moveTo>
                <a:cubicBezTo>
                  <a:pt x="3" y="96"/>
                  <a:pt x="3" y="96"/>
                  <a:pt x="3" y="96"/>
                </a:cubicBezTo>
                <a:cubicBezTo>
                  <a:pt x="4" y="96"/>
                  <a:pt x="5" y="95"/>
                  <a:pt x="5" y="93"/>
                </a:cubicBezTo>
                <a:cubicBezTo>
                  <a:pt x="5" y="93"/>
                  <a:pt x="5" y="93"/>
                  <a:pt x="5" y="93"/>
                </a:cubicBezTo>
                <a:cubicBezTo>
                  <a:pt x="5" y="91"/>
                  <a:pt x="4" y="90"/>
                  <a:pt x="3" y="90"/>
                </a:cubicBezTo>
                <a:cubicBezTo>
                  <a:pt x="3" y="90"/>
                  <a:pt x="3" y="90"/>
                  <a:pt x="3" y="90"/>
                </a:cubicBezTo>
                <a:cubicBezTo>
                  <a:pt x="1" y="90"/>
                  <a:pt x="0" y="91"/>
                  <a:pt x="0" y="93"/>
                </a:cubicBezTo>
                <a:cubicBezTo>
                  <a:pt x="0" y="93"/>
                  <a:pt x="0" y="93"/>
                  <a:pt x="0" y="93"/>
                </a:cubicBezTo>
                <a:cubicBezTo>
                  <a:pt x="0" y="95"/>
                  <a:pt x="1" y="96"/>
                  <a:pt x="3" y="96"/>
                </a:cubicBezTo>
                <a:close/>
                <a:moveTo>
                  <a:pt x="3" y="78"/>
                </a:moveTo>
                <a:cubicBezTo>
                  <a:pt x="3" y="78"/>
                  <a:pt x="3" y="78"/>
                  <a:pt x="3" y="78"/>
                </a:cubicBezTo>
                <a:cubicBezTo>
                  <a:pt x="5" y="78"/>
                  <a:pt x="6" y="76"/>
                  <a:pt x="6" y="75"/>
                </a:cubicBezTo>
                <a:cubicBezTo>
                  <a:pt x="6" y="75"/>
                  <a:pt x="6" y="75"/>
                  <a:pt x="6" y="75"/>
                </a:cubicBezTo>
                <a:cubicBezTo>
                  <a:pt x="6" y="75"/>
                  <a:pt x="6" y="75"/>
                  <a:pt x="6" y="75"/>
                </a:cubicBezTo>
                <a:cubicBezTo>
                  <a:pt x="6" y="75"/>
                  <a:pt x="6" y="75"/>
                  <a:pt x="6" y="75"/>
                </a:cubicBezTo>
                <a:cubicBezTo>
                  <a:pt x="6" y="73"/>
                  <a:pt x="5" y="72"/>
                  <a:pt x="3" y="72"/>
                </a:cubicBezTo>
                <a:cubicBezTo>
                  <a:pt x="3" y="72"/>
                  <a:pt x="3" y="72"/>
                  <a:pt x="3" y="72"/>
                </a:cubicBezTo>
                <a:cubicBezTo>
                  <a:pt x="2" y="72"/>
                  <a:pt x="0" y="73"/>
                  <a:pt x="0" y="75"/>
                </a:cubicBezTo>
                <a:cubicBezTo>
                  <a:pt x="0" y="75"/>
                  <a:pt x="0" y="75"/>
                  <a:pt x="0" y="75"/>
                </a:cubicBezTo>
                <a:cubicBezTo>
                  <a:pt x="0" y="76"/>
                  <a:pt x="1" y="78"/>
                  <a:pt x="3" y="78"/>
                </a:cubicBezTo>
                <a:cubicBezTo>
                  <a:pt x="3" y="78"/>
                  <a:pt x="3" y="78"/>
                  <a:pt x="3" y="78"/>
                </a:cubicBezTo>
                <a:close/>
                <a:moveTo>
                  <a:pt x="4" y="59"/>
                </a:moveTo>
                <a:cubicBezTo>
                  <a:pt x="4" y="59"/>
                  <a:pt x="4" y="59"/>
                  <a:pt x="4" y="59"/>
                </a:cubicBezTo>
                <a:cubicBezTo>
                  <a:pt x="6" y="59"/>
                  <a:pt x="7" y="58"/>
                  <a:pt x="7" y="57"/>
                </a:cubicBezTo>
                <a:cubicBezTo>
                  <a:pt x="7" y="57"/>
                  <a:pt x="7" y="57"/>
                  <a:pt x="7" y="57"/>
                </a:cubicBezTo>
                <a:cubicBezTo>
                  <a:pt x="7" y="57"/>
                  <a:pt x="7" y="57"/>
                  <a:pt x="7" y="57"/>
                </a:cubicBezTo>
                <a:cubicBezTo>
                  <a:pt x="7" y="57"/>
                  <a:pt x="7" y="57"/>
                  <a:pt x="7" y="57"/>
                </a:cubicBezTo>
                <a:cubicBezTo>
                  <a:pt x="7" y="55"/>
                  <a:pt x="6" y="54"/>
                  <a:pt x="4" y="54"/>
                </a:cubicBezTo>
                <a:cubicBezTo>
                  <a:pt x="4" y="54"/>
                  <a:pt x="4" y="54"/>
                  <a:pt x="4" y="54"/>
                </a:cubicBezTo>
                <a:cubicBezTo>
                  <a:pt x="3" y="54"/>
                  <a:pt x="2" y="55"/>
                  <a:pt x="1" y="56"/>
                </a:cubicBezTo>
                <a:cubicBezTo>
                  <a:pt x="1" y="56"/>
                  <a:pt x="1" y="56"/>
                  <a:pt x="1" y="56"/>
                </a:cubicBezTo>
                <a:cubicBezTo>
                  <a:pt x="1" y="58"/>
                  <a:pt x="2" y="59"/>
                  <a:pt x="4" y="59"/>
                </a:cubicBezTo>
                <a:cubicBezTo>
                  <a:pt x="4" y="59"/>
                  <a:pt x="4" y="59"/>
                  <a:pt x="4" y="59"/>
                </a:cubicBezTo>
                <a:close/>
                <a:moveTo>
                  <a:pt x="6" y="41"/>
                </a:moveTo>
                <a:cubicBezTo>
                  <a:pt x="6" y="41"/>
                  <a:pt x="6" y="41"/>
                  <a:pt x="6" y="41"/>
                </a:cubicBezTo>
                <a:cubicBezTo>
                  <a:pt x="8" y="41"/>
                  <a:pt x="9" y="40"/>
                  <a:pt x="9" y="39"/>
                </a:cubicBezTo>
                <a:cubicBezTo>
                  <a:pt x="9" y="39"/>
                  <a:pt x="9" y="39"/>
                  <a:pt x="9" y="39"/>
                </a:cubicBezTo>
                <a:cubicBezTo>
                  <a:pt x="9" y="37"/>
                  <a:pt x="8" y="36"/>
                  <a:pt x="7" y="36"/>
                </a:cubicBezTo>
                <a:cubicBezTo>
                  <a:pt x="7" y="36"/>
                  <a:pt x="7" y="36"/>
                  <a:pt x="7" y="36"/>
                </a:cubicBezTo>
                <a:cubicBezTo>
                  <a:pt x="5" y="36"/>
                  <a:pt x="4" y="37"/>
                  <a:pt x="3" y="38"/>
                </a:cubicBezTo>
                <a:cubicBezTo>
                  <a:pt x="3" y="38"/>
                  <a:pt x="3" y="38"/>
                  <a:pt x="3" y="38"/>
                </a:cubicBezTo>
                <a:cubicBezTo>
                  <a:pt x="3" y="40"/>
                  <a:pt x="4" y="41"/>
                  <a:pt x="6" y="41"/>
                </a:cubicBezTo>
                <a:cubicBezTo>
                  <a:pt x="6" y="41"/>
                  <a:pt x="6" y="41"/>
                  <a:pt x="6" y="41"/>
                </a:cubicBezTo>
                <a:close/>
                <a:moveTo>
                  <a:pt x="9" y="23"/>
                </a:moveTo>
                <a:cubicBezTo>
                  <a:pt x="9" y="23"/>
                  <a:pt x="9" y="23"/>
                  <a:pt x="9" y="23"/>
                </a:cubicBezTo>
                <a:cubicBezTo>
                  <a:pt x="10" y="23"/>
                  <a:pt x="12" y="22"/>
                  <a:pt x="12" y="21"/>
                </a:cubicBezTo>
                <a:cubicBezTo>
                  <a:pt x="12" y="21"/>
                  <a:pt x="12" y="21"/>
                  <a:pt x="12" y="21"/>
                </a:cubicBezTo>
                <a:cubicBezTo>
                  <a:pt x="12" y="21"/>
                  <a:pt x="12" y="21"/>
                  <a:pt x="12" y="21"/>
                </a:cubicBezTo>
                <a:cubicBezTo>
                  <a:pt x="12" y="21"/>
                  <a:pt x="12" y="21"/>
                  <a:pt x="12" y="21"/>
                </a:cubicBezTo>
                <a:cubicBezTo>
                  <a:pt x="12" y="20"/>
                  <a:pt x="11" y="18"/>
                  <a:pt x="10" y="18"/>
                </a:cubicBezTo>
                <a:cubicBezTo>
                  <a:pt x="10" y="18"/>
                  <a:pt x="10" y="18"/>
                  <a:pt x="10" y="18"/>
                </a:cubicBezTo>
                <a:cubicBezTo>
                  <a:pt x="8" y="18"/>
                  <a:pt x="7" y="19"/>
                  <a:pt x="6" y="20"/>
                </a:cubicBezTo>
                <a:cubicBezTo>
                  <a:pt x="6" y="20"/>
                  <a:pt x="6" y="20"/>
                  <a:pt x="6" y="20"/>
                </a:cubicBezTo>
                <a:cubicBezTo>
                  <a:pt x="6" y="22"/>
                  <a:pt x="7" y="23"/>
                  <a:pt x="9" y="23"/>
                </a:cubicBezTo>
                <a:cubicBezTo>
                  <a:pt x="9" y="23"/>
                  <a:pt x="9" y="23"/>
                  <a:pt x="9" y="23"/>
                </a:cubicBezTo>
                <a:close/>
                <a:moveTo>
                  <a:pt x="15" y="185"/>
                </a:moveTo>
                <a:cubicBezTo>
                  <a:pt x="15" y="185"/>
                  <a:pt x="15" y="185"/>
                  <a:pt x="15" y="184"/>
                </a:cubicBezTo>
                <a:cubicBezTo>
                  <a:pt x="16" y="184"/>
                  <a:pt x="16" y="184"/>
                  <a:pt x="16" y="183"/>
                </a:cubicBezTo>
                <a:cubicBezTo>
                  <a:pt x="16" y="183"/>
                  <a:pt x="16" y="182"/>
                  <a:pt x="15" y="182"/>
                </a:cubicBezTo>
                <a:cubicBezTo>
                  <a:pt x="15" y="182"/>
                  <a:pt x="15" y="181"/>
                  <a:pt x="15" y="181"/>
                </a:cubicBezTo>
                <a:cubicBezTo>
                  <a:pt x="14" y="180"/>
                  <a:pt x="13" y="180"/>
                  <a:pt x="12" y="181"/>
                </a:cubicBezTo>
                <a:cubicBezTo>
                  <a:pt x="11" y="181"/>
                  <a:pt x="11" y="181"/>
                  <a:pt x="11" y="181"/>
                </a:cubicBezTo>
                <a:cubicBezTo>
                  <a:pt x="11" y="181"/>
                  <a:pt x="10" y="182"/>
                  <a:pt x="10" y="182"/>
                </a:cubicBezTo>
                <a:cubicBezTo>
                  <a:pt x="10" y="182"/>
                  <a:pt x="10" y="183"/>
                  <a:pt x="10" y="183"/>
                </a:cubicBezTo>
                <a:cubicBezTo>
                  <a:pt x="10" y="184"/>
                  <a:pt x="10" y="185"/>
                  <a:pt x="11" y="185"/>
                </a:cubicBezTo>
                <a:cubicBezTo>
                  <a:pt x="11" y="186"/>
                  <a:pt x="12" y="186"/>
                  <a:pt x="13" y="186"/>
                </a:cubicBezTo>
                <a:cubicBezTo>
                  <a:pt x="14" y="186"/>
                  <a:pt x="14" y="186"/>
                  <a:pt x="15" y="18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8" name="Freeform 58">
            <a:extLst>
              <a:ext uri="{FF2B5EF4-FFF2-40B4-BE49-F238E27FC236}">
                <a16:creationId xmlns:a16="http://schemas.microsoft.com/office/drawing/2014/main" id="{0B763A68-5991-42CC-A4AA-B1B6284B2683}"/>
              </a:ext>
            </a:extLst>
          </p:cNvPr>
          <p:cNvSpPr>
            <a:spLocks noEditPoints="1"/>
          </p:cNvSpPr>
          <p:nvPr/>
        </p:nvSpPr>
        <p:spPr bwMode="auto">
          <a:xfrm>
            <a:off x="4662488" y="2252663"/>
            <a:ext cx="425450" cy="579438"/>
          </a:xfrm>
          <a:custGeom>
            <a:avLst/>
            <a:gdLst>
              <a:gd name="T0" fmla="*/ 107 w 112"/>
              <a:gd name="T1" fmla="*/ 5 h 152"/>
              <a:gd name="T2" fmla="*/ 106 w 112"/>
              <a:gd name="T3" fmla="*/ 3 h 152"/>
              <a:gd name="T4" fmla="*/ 107 w 112"/>
              <a:gd name="T5" fmla="*/ 1 h 152"/>
              <a:gd name="T6" fmla="*/ 111 w 112"/>
              <a:gd name="T7" fmla="*/ 1 h 152"/>
              <a:gd name="T8" fmla="*/ 112 w 112"/>
              <a:gd name="T9" fmla="*/ 3 h 152"/>
              <a:gd name="T10" fmla="*/ 111 w 112"/>
              <a:gd name="T11" fmla="*/ 5 h 152"/>
              <a:gd name="T12" fmla="*/ 11 w 112"/>
              <a:gd name="T13" fmla="*/ 136 h 152"/>
              <a:gd name="T14" fmla="*/ 13 w 112"/>
              <a:gd name="T15" fmla="*/ 134 h 152"/>
              <a:gd name="T16" fmla="*/ 12 w 112"/>
              <a:gd name="T17" fmla="*/ 130 h 152"/>
              <a:gd name="T18" fmla="*/ 8 w 112"/>
              <a:gd name="T19" fmla="*/ 132 h 152"/>
              <a:gd name="T20" fmla="*/ 10 w 112"/>
              <a:gd name="T21" fmla="*/ 135 h 152"/>
              <a:gd name="T22" fmla="*/ 19 w 112"/>
              <a:gd name="T23" fmla="*/ 120 h 152"/>
              <a:gd name="T24" fmla="*/ 22 w 112"/>
              <a:gd name="T25" fmla="*/ 118 h 152"/>
              <a:gd name="T26" fmla="*/ 20 w 112"/>
              <a:gd name="T27" fmla="*/ 114 h 152"/>
              <a:gd name="T28" fmla="*/ 17 w 112"/>
              <a:gd name="T29" fmla="*/ 115 h 152"/>
              <a:gd name="T30" fmla="*/ 18 w 112"/>
              <a:gd name="T31" fmla="*/ 119 h 152"/>
              <a:gd name="T32" fmla="*/ 28 w 112"/>
              <a:gd name="T33" fmla="*/ 104 h 152"/>
              <a:gd name="T34" fmla="*/ 31 w 112"/>
              <a:gd name="T35" fmla="*/ 102 h 152"/>
              <a:gd name="T36" fmla="*/ 31 w 112"/>
              <a:gd name="T37" fmla="*/ 102 h 152"/>
              <a:gd name="T38" fmla="*/ 30 w 112"/>
              <a:gd name="T39" fmla="*/ 98 h 152"/>
              <a:gd name="T40" fmla="*/ 26 w 112"/>
              <a:gd name="T41" fmla="*/ 99 h 152"/>
              <a:gd name="T42" fmla="*/ 27 w 112"/>
              <a:gd name="T43" fmla="*/ 103 h 152"/>
              <a:gd name="T44" fmla="*/ 38 w 112"/>
              <a:gd name="T45" fmla="*/ 88 h 152"/>
              <a:gd name="T46" fmla="*/ 40 w 112"/>
              <a:gd name="T47" fmla="*/ 87 h 152"/>
              <a:gd name="T48" fmla="*/ 39 w 112"/>
              <a:gd name="T49" fmla="*/ 83 h 152"/>
              <a:gd name="T50" fmla="*/ 35 w 112"/>
              <a:gd name="T51" fmla="*/ 84 h 152"/>
              <a:gd name="T52" fmla="*/ 36 w 112"/>
              <a:gd name="T53" fmla="*/ 88 h 152"/>
              <a:gd name="T54" fmla="*/ 48 w 112"/>
              <a:gd name="T55" fmla="*/ 73 h 152"/>
              <a:gd name="T56" fmla="*/ 50 w 112"/>
              <a:gd name="T57" fmla="*/ 72 h 152"/>
              <a:gd name="T58" fmla="*/ 50 w 112"/>
              <a:gd name="T59" fmla="*/ 68 h 152"/>
              <a:gd name="T60" fmla="*/ 46 w 112"/>
              <a:gd name="T61" fmla="*/ 69 h 152"/>
              <a:gd name="T62" fmla="*/ 46 w 112"/>
              <a:gd name="T63" fmla="*/ 73 h 152"/>
              <a:gd name="T64" fmla="*/ 59 w 112"/>
              <a:gd name="T65" fmla="*/ 59 h 152"/>
              <a:gd name="T66" fmla="*/ 61 w 112"/>
              <a:gd name="T67" fmla="*/ 58 h 152"/>
              <a:gd name="T68" fmla="*/ 61 w 112"/>
              <a:gd name="T69" fmla="*/ 58 h 152"/>
              <a:gd name="T70" fmla="*/ 61 w 112"/>
              <a:gd name="T71" fmla="*/ 54 h 152"/>
              <a:gd name="T72" fmla="*/ 57 w 112"/>
              <a:gd name="T73" fmla="*/ 54 h 152"/>
              <a:gd name="T74" fmla="*/ 57 w 112"/>
              <a:gd name="T75" fmla="*/ 58 h 152"/>
              <a:gd name="T76" fmla="*/ 71 w 112"/>
              <a:gd name="T77" fmla="*/ 45 h 152"/>
              <a:gd name="T78" fmla="*/ 73 w 112"/>
              <a:gd name="T79" fmla="*/ 44 h 152"/>
              <a:gd name="T80" fmla="*/ 73 w 112"/>
              <a:gd name="T81" fmla="*/ 40 h 152"/>
              <a:gd name="T82" fmla="*/ 69 w 112"/>
              <a:gd name="T83" fmla="*/ 40 h 152"/>
              <a:gd name="T84" fmla="*/ 69 w 112"/>
              <a:gd name="T85" fmla="*/ 44 h 152"/>
              <a:gd name="T86" fmla="*/ 83 w 112"/>
              <a:gd name="T87" fmla="*/ 31 h 152"/>
              <a:gd name="T88" fmla="*/ 85 w 112"/>
              <a:gd name="T89" fmla="*/ 31 h 152"/>
              <a:gd name="T90" fmla="*/ 85 w 112"/>
              <a:gd name="T91" fmla="*/ 27 h 152"/>
              <a:gd name="T92" fmla="*/ 81 w 112"/>
              <a:gd name="T93" fmla="*/ 27 h 152"/>
              <a:gd name="T94" fmla="*/ 81 w 112"/>
              <a:gd name="T95" fmla="*/ 31 h 152"/>
              <a:gd name="T96" fmla="*/ 96 w 112"/>
              <a:gd name="T97" fmla="*/ 19 h 152"/>
              <a:gd name="T98" fmla="*/ 98 w 112"/>
              <a:gd name="T99" fmla="*/ 18 h 152"/>
              <a:gd name="T100" fmla="*/ 98 w 112"/>
              <a:gd name="T101" fmla="*/ 14 h 152"/>
              <a:gd name="T102" fmla="*/ 94 w 112"/>
              <a:gd name="T103" fmla="*/ 14 h 152"/>
              <a:gd name="T104" fmla="*/ 94 w 112"/>
              <a:gd name="T105" fmla="*/ 18 h 152"/>
              <a:gd name="T106" fmla="*/ 5 w 112"/>
              <a:gd name="T107" fmla="*/ 151 h 152"/>
              <a:gd name="T108" fmla="*/ 5 w 112"/>
              <a:gd name="T109" fmla="*/ 147 h 152"/>
              <a:gd name="T110" fmla="*/ 0 w 112"/>
              <a:gd name="T111" fmla="*/ 149 h 152"/>
              <a:gd name="T112" fmla="*/ 2 w 112"/>
              <a:gd name="T113" fmla="*/ 152 h 152"/>
              <a:gd name="T114" fmla="*/ 5 w 112"/>
              <a:gd name="T115" fmla="*/ 15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2" h="152">
                <a:moveTo>
                  <a:pt x="109" y="6"/>
                </a:moveTo>
                <a:cubicBezTo>
                  <a:pt x="109" y="6"/>
                  <a:pt x="108" y="6"/>
                  <a:pt x="107" y="5"/>
                </a:cubicBezTo>
                <a:cubicBezTo>
                  <a:pt x="107" y="5"/>
                  <a:pt x="107" y="5"/>
                  <a:pt x="107" y="5"/>
                </a:cubicBezTo>
                <a:cubicBezTo>
                  <a:pt x="107" y="4"/>
                  <a:pt x="106" y="4"/>
                  <a:pt x="106" y="3"/>
                </a:cubicBezTo>
                <a:cubicBezTo>
                  <a:pt x="106" y="3"/>
                  <a:pt x="107" y="3"/>
                  <a:pt x="107" y="2"/>
                </a:cubicBezTo>
                <a:cubicBezTo>
                  <a:pt x="107" y="2"/>
                  <a:pt x="107" y="2"/>
                  <a:pt x="107" y="1"/>
                </a:cubicBezTo>
                <a:cubicBezTo>
                  <a:pt x="108" y="1"/>
                  <a:pt x="108" y="1"/>
                  <a:pt x="108" y="1"/>
                </a:cubicBezTo>
                <a:cubicBezTo>
                  <a:pt x="109" y="0"/>
                  <a:pt x="110" y="1"/>
                  <a:pt x="111" y="1"/>
                </a:cubicBezTo>
                <a:cubicBezTo>
                  <a:pt x="112" y="2"/>
                  <a:pt x="112" y="2"/>
                  <a:pt x="112" y="2"/>
                </a:cubicBezTo>
                <a:cubicBezTo>
                  <a:pt x="112" y="3"/>
                  <a:pt x="112" y="3"/>
                  <a:pt x="112" y="3"/>
                </a:cubicBezTo>
                <a:cubicBezTo>
                  <a:pt x="112" y="4"/>
                  <a:pt x="112" y="4"/>
                  <a:pt x="112" y="5"/>
                </a:cubicBezTo>
                <a:cubicBezTo>
                  <a:pt x="112" y="5"/>
                  <a:pt x="112" y="5"/>
                  <a:pt x="111" y="5"/>
                </a:cubicBezTo>
                <a:cubicBezTo>
                  <a:pt x="111" y="6"/>
                  <a:pt x="110" y="6"/>
                  <a:pt x="109" y="6"/>
                </a:cubicBezTo>
                <a:close/>
                <a:moveTo>
                  <a:pt x="11" y="136"/>
                </a:moveTo>
                <a:cubicBezTo>
                  <a:pt x="11" y="136"/>
                  <a:pt x="11" y="136"/>
                  <a:pt x="11" y="136"/>
                </a:cubicBezTo>
                <a:cubicBezTo>
                  <a:pt x="12" y="136"/>
                  <a:pt x="13" y="135"/>
                  <a:pt x="13" y="134"/>
                </a:cubicBezTo>
                <a:cubicBezTo>
                  <a:pt x="13" y="134"/>
                  <a:pt x="13" y="134"/>
                  <a:pt x="13" y="134"/>
                </a:cubicBezTo>
                <a:cubicBezTo>
                  <a:pt x="14" y="133"/>
                  <a:pt x="13" y="131"/>
                  <a:pt x="12" y="130"/>
                </a:cubicBezTo>
                <a:cubicBezTo>
                  <a:pt x="12" y="130"/>
                  <a:pt x="12" y="130"/>
                  <a:pt x="12" y="130"/>
                </a:cubicBezTo>
                <a:cubicBezTo>
                  <a:pt x="11" y="130"/>
                  <a:pt x="9" y="130"/>
                  <a:pt x="8" y="132"/>
                </a:cubicBezTo>
                <a:cubicBezTo>
                  <a:pt x="8" y="132"/>
                  <a:pt x="8" y="132"/>
                  <a:pt x="8" y="132"/>
                </a:cubicBezTo>
                <a:cubicBezTo>
                  <a:pt x="8" y="133"/>
                  <a:pt x="8" y="135"/>
                  <a:pt x="10" y="135"/>
                </a:cubicBezTo>
                <a:cubicBezTo>
                  <a:pt x="10" y="136"/>
                  <a:pt x="10" y="136"/>
                  <a:pt x="11" y="136"/>
                </a:cubicBezTo>
                <a:close/>
                <a:moveTo>
                  <a:pt x="19" y="120"/>
                </a:moveTo>
                <a:cubicBezTo>
                  <a:pt x="19" y="120"/>
                  <a:pt x="19" y="120"/>
                  <a:pt x="19" y="120"/>
                </a:cubicBezTo>
                <a:cubicBezTo>
                  <a:pt x="20" y="120"/>
                  <a:pt x="21" y="119"/>
                  <a:pt x="22" y="118"/>
                </a:cubicBezTo>
                <a:cubicBezTo>
                  <a:pt x="22" y="118"/>
                  <a:pt x="22" y="118"/>
                  <a:pt x="22" y="118"/>
                </a:cubicBezTo>
                <a:cubicBezTo>
                  <a:pt x="22" y="117"/>
                  <a:pt x="22" y="115"/>
                  <a:pt x="20" y="114"/>
                </a:cubicBezTo>
                <a:cubicBezTo>
                  <a:pt x="20" y="114"/>
                  <a:pt x="20" y="114"/>
                  <a:pt x="20" y="114"/>
                </a:cubicBezTo>
                <a:cubicBezTo>
                  <a:pt x="19" y="113"/>
                  <a:pt x="17" y="114"/>
                  <a:pt x="17" y="115"/>
                </a:cubicBezTo>
                <a:cubicBezTo>
                  <a:pt x="17" y="115"/>
                  <a:pt x="17" y="115"/>
                  <a:pt x="17" y="115"/>
                </a:cubicBezTo>
                <a:cubicBezTo>
                  <a:pt x="16" y="117"/>
                  <a:pt x="16" y="118"/>
                  <a:pt x="18" y="119"/>
                </a:cubicBezTo>
                <a:cubicBezTo>
                  <a:pt x="18" y="119"/>
                  <a:pt x="19" y="120"/>
                  <a:pt x="19" y="120"/>
                </a:cubicBezTo>
                <a:close/>
                <a:moveTo>
                  <a:pt x="28" y="104"/>
                </a:moveTo>
                <a:cubicBezTo>
                  <a:pt x="28" y="104"/>
                  <a:pt x="28" y="104"/>
                  <a:pt x="28" y="104"/>
                </a:cubicBezTo>
                <a:cubicBezTo>
                  <a:pt x="29" y="104"/>
                  <a:pt x="30" y="103"/>
                  <a:pt x="31" y="102"/>
                </a:cubicBezTo>
                <a:cubicBezTo>
                  <a:pt x="31" y="102"/>
                  <a:pt x="31" y="102"/>
                  <a:pt x="31" y="102"/>
                </a:cubicBezTo>
                <a:cubicBezTo>
                  <a:pt x="31" y="102"/>
                  <a:pt x="31" y="102"/>
                  <a:pt x="31" y="102"/>
                </a:cubicBezTo>
                <a:cubicBezTo>
                  <a:pt x="31" y="102"/>
                  <a:pt x="31" y="102"/>
                  <a:pt x="31" y="102"/>
                </a:cubicBezTo>
                <a:cubicBezTo>
                  <a:pt x="31" y="101"/>
                  <a:pt x="31" y="99"/>
                  <a:pt x="30" y="98"/>
                </a:cubicBezTo>
                <a:cubicBezTo>
                  <a:pt x="30" y="98"/>
                  <a:pt x="30" y="98"/>
                  <a:pt x="30" y="98"/>
                </a:cubicBezTo>
                <a:cubicBezTo>
                  <a:pt x="28" y="98"/>
                  <a:pt x="26" y="98"/>
                  <a:pt x="26" y="99"/>
                </a:cubicBezTo>
                <a:cubicBezTo>
                  <a:pt x="26" y="99"/>
                  <a:pt x="26" y="99"/>
                  <a:pt x="26" y="99"/>
                </a:cubicBezTo>
                <a:cubicBezTo>
                  <a:pt x="25" y="101"/>
                  <a:pt x="25" y="103"/>
                  <a:pt x="27" y="103"/>
                </a:cubicBezTo>
                <a:cubicBezTo>
                  <a:pt x="27" y="104"/>
                  <a:pt x="28" y="104"/>
                  <a:pt x="28" y="104"/>
                </a:cubicBezTo>
                <a:close/>
                <a:moveTo>
                  <a:pt x="38" y="88"/>
                </a:moveTo>
                <a:cubicBezTo>
                  <a:pt x="38" y="88"/>
                  <a:pt x="38" y="88"/>
                  <a:pt x="38" y="88"/>
                </a:cubicBezTo>
                <a:cubicBezTo>
                  <a:pt x="39" y="88"/>
                  <a:pt x="40" y="88"/>
                  <a:pt x="40" y="87"/>
                </a:cubicBezTo>
                <a:cubicBezTo>
                  <a:pt x="40" y="87"/>
                  <a:pt x="40" y="87"/>
                  <a:pt x="40" y="87"/>
                </a:cubicBezTo>
                <a:cubicBezTo>
                  <a:pt x="41" y="86"/>
                  <a:pt x="41" y="84"/>
                  <a:pt x="39" y="83"/>
                </a:cubicBezTo>
                <a:cubicBezTo>
                  <a:pt x="39" y="83"/>
                  <a:pt x="39" y="83"/>
                  <a:pt x="39" y="83"/>
                </a:cubicBezTo>
                <a:cubicBezTo>
                  <a:pt x="38" y="82"/>
                  <a:pt x="36" y="83"/>
                  <a:pt x="35" y="84"/>
                </a:cubicBezTo>
                <a:cubicBezTo>
                  <a:pt x="35" y="84"/>
                  <a:pt x="35" y="84"/>
                  <a:pt x="35" y="84"/>
                </a:cubicBezTo>
                <a:cubicBezTo>
                  <a:pt x="35" y="85"/>
                  <a:pt x="35" y="87"/>
                  <a:pt x="36" y="88"/>
                </a:cubicBezTo>
                <a:cubicBezTo>
                  <a:pt x="37" y="88"/>
                  <a:pt x="37" y="88"/>
                  <a:pt x="38" y="88"/>
                </a:cubicBezTo>
                <a:close/>
                <a:moveTo>
                  <a:pt x="48" y="73"/>
                </a:moveTo>
                <a:cubicBezTo>
                  <a:pt x="48" y="73"/>
                  <a:pt x="48" y="73"/>
                  <a:pt x="48" y="73"/>
                </a:cubicBezTo>
                <a:cubicBezTo>
                  <a:pt x="49" y="73"/>
                  <a:pt x="50" y="73"/>
                  <a:pt x="50" y="72"/>
                </a:cubicBezTo>
                <a:cubicBezTo>
                  <a:pt x="50" y="72"/>
                  <a:pt x="50" y="72"/>
                  <a:pt x="50" y="72"/>
                </a:cubicBezTo>
                <a:cubicBezTo>
                  <a:pt x="51" y="71"/>
                  <a:pt x="51" y="69"/>
                  <a:pt x="50" y="68"/>
                </a:cubicBezTo>
                <a:cubicBezTo>
                  <a:pt x="50" y="68"/>
                  <a:pt x="50" y="68"/>
                  <a:pt x="50" y="68"/>
                </a:cubicBezTo>
                <a:cubicBezTo>
                  <a:pt x="49" y="67"/>
                  <a:pt x="47" y="68"/>
                  <a:pt x="46" y="69"/>
                </a:cubicBezTo>
                <a:cubicBezTo>
                  <a:pt x="46" y="69"/>
                  <a:pt x="46" y="69"/>
                  <a:pt x="46" y="69"/>
                </a:cubicBezTo>
                <a:cubicBezTo>
                  <a:pt x="45" y="70"/>
                  <a:pt x="45" y="72"/>
                  <a:pt x="46" y="73"/>
                </a:cubicBezTo>
                <a:cubicBezTo>
                  <a:pt x="47" y="73"/>
                  <a:pt x="48" y="73"/>
                  <a:pt x="48" y="73"/>
                </a:cubicBezTo>
                <a:close/>
                <a:moveTo>
                  <a:pt x="59" y="59"/>
                </a:moveTo>
                <a:cubicBezTo>
                  <a:pt x="59" y="59"/>
                  <a:pt x="59" y="59"/>
                  <a:pt x="59" y="59"/>
                </a:cubicBezTo>
                <a:cubicBezTo>
                  <a:pt x="60" y="59"/>
                  <a:pt x="61" y="59"/>
                  <a:pt x="61" y="58"/>
                </a:cubicBezTo>
                <a:cubicBezTo>
                  <a:pt x="61" y="58"/>
                  <a:pt x="61" y="58"/>
                  <a:pt x="61" y="58"/>
                </a:cubicBezTo>
                <a:cubicBezTo>
                  <a:pt x="61" y="58"/>
                  <a:pt x="61" y="58"/>
                  <a:pt x="61" y="58"/>
                </a:cubicBezTo>
                <a:cubicBezTo>
                  <a:pt x="61" y="58"/>
                  <a:pt x="61" y="58"/>
                  <a:pt x="61" y="58"/>
                </a:cubicBezTo>
                <a:cubicBezTo>
                  <a:pt x="62" y="57"/>
                  <a:pt x="62" y="55"/>
                  <a:pt x="61" y="54"/>
                </a:cubicBezTo>
                <a:cubicBezTo>
                  <a:pt x="61" y="54"/>
                  <a:pt x="61" y="54"/>
                  <a:pt x="61" y="54"/>
                </a:cubicBezTo>
                <a:cubicBezTo>
                  <a:pt x="60" y="53"/>
                  <a:pt x="58" y="53"/>
                  <a:pt x="57" y="54"/>
                </a:cubicBezTo>
                <a:cubicBezTo>
                  <a:pt x="57" y="54"/>
                  <a:pt x="57" y="54"/>
                  <a:pt x="57" y="54"/>
                </a:cubicBezTo>
                <a:cubicBezTo>
                  <a:pt x="56" y="55"/>
                  <a:pt x="56" y="57"/>
                  <a:pt x="57" y="58"/>
                </a:cubicBezTo>
                <a:cubicBezTo>
                  <a:pt x="58" y="59"/>
                  <a:pt x="58" y="59"/>
                  <a:pt x="59" y="59"/>
                </a:cubicBezTo>
                <a:close/>
                <a:moveTo>
                  <a:pt x="71" y="45"/>
                </a:moveTo>
                <a:cubicBezTo>
                  <a:pt x="71" y="45"/>
                  <a:pt x="71" y="45"/>
                  <a:pt x="71" y="45"/>
                </a:cubicBezTo>
                <a:cubicBezTo>
                  <a:pt x="72" y="45"/>
                  <a:pt x="72" y="45"/>
                  <a:pt x="73" y="44"/>
                </a:cubicBezTo>
                <a:cubicBezTo>
                  <a:pt x="73" y="44"/>
                  <a:pt x="73" y="44"/>
                  <a:pt x="73" y="44"/>
                </a:cubicBezTo>
                <a:cubicBezTo>
                  <a:pt x="74" y="43"/>
                  <a:pt x="74" y="41"/>
                  <a:pt x="73" y="40"/>
                </a:cubicBezTo>
                <a:cubicBezTo>
                  <a:pt x="73" y="40"/>
                  <a:pt x="73" y="40"/>
                  <a:pt x="73" y="40"/>
                </a:cubicBezTo>
                <a:cubicBezTo>
                  <a:pt x="71" y="39"/>
                  <a:pt x="70" y="39"/>
                  <a:pt x="69" y="40"/>
                </a:cubicBezTo>
                <a:cubicBezTo>
                  <a:pt x="69" y="40"/>
                  <a:pt x="69" y="40"/>
                  <a:pt x="69" y="40"/>
                </a:cubicBezTo>
                <a:cubicBezTo>
                  <a:pt x="68" y="41"/>
                  <a:pt x="68" y="43"/>
                  <a:pt x="69" y="44"/>
                </a:cubicBezTo>
                <a:cubicBezTo>
                  <a:pt x="69" y="45"/>
                  <a:pt x="70" y="45"/>
                  <a:pt x="71" y="45"/>
                </a:cubicBezTo>
                <a:close/>
                <a:moveTo>
                  <a:pt x="83" y="31"/>
                </a:moveTo>
                <a:cubicBezTo>
                  <a:pt x="83" y="31"/>
                  <a:pt x="83" y="31"/>
                  <a:pt x="83" y="31"/>
                </a:cubicBezTo>
                <a:cubicBezTo>
                  <a:pt x="84" y="31"/>
                  <a:pt x="85" y="31"/>
                  <a:pt x="85" y="31"/>
                </a:cubicBezTo>
                <a:cubicBezTo>
                  <a:pt x="85" y="31"/>
                  <a:pt x="85" y="31"/>
                  <a:pt x="85" y="31"/>
                </a:cubicBezTo>
                <a:cubicBezTo>
                  <a:pt x="86" y="29"/>
                  <a:pt x="86" y="28"/>
                  <a:pt x="85" y="27"/>
                </a:cubicBezTo>
                <a:cubicBezTo>
                  <a:pt x="85" y="27"/>
                  <a:pt x="85" y="27"/>
                  <a:pt x="85" y="27"/>
                </a:cubicBezTo>
                <a:cubicBezTo>
                  <a:pt x="84" y="25"/>
                  <a:pt x="82" y="26"/>
                  <a:pt x="81" y="27"/>
                </a:cubicBezTo>
                <a:cubicBezTo>
                  <a:pt x="81" y="27"/>
                  <a:pt x="81" y="27"/>
                  <a:pt x="81" y="27"/>
                </a:cubicBezTo>
                <a:cubicBezTo>
                  <a:pt x="80" y="28"/>
                  <a:pt x="80" y="30"/>
                  <a:pt x="81" y="31"/>
                </a:cubicBezTo>
                <a:cubicBezTo>
                  <a:pt x="82" y="31"/>
                  <a:pt x="82" y="31"/>
                  <a:pt x="83" y="31"/>
                </a:cubicBezTo>
                <a:close/>
                <a:moveTo>
                  <a:pt x="96" y="19"/>
                </a:moveTo>
                <a:cubicBezTo>
                  <a:pt x="96" y="19"/>
                  <a:pt x="96" y="19"/>
                  <a:pt x="96" y="19"/>
                </a:cubicBezTo>
                <a:cubicBezTo>
                  <a:pt x="97" y="19"/>
                  <a:pt x="97" y="18"/>
                  <a:pt x="98" y="18"/>
                </a:cubicBezTo>
                <a:cubicBezTo>
                  <a:pt x="98" y="18"/>
                  <a:pt x="98" y="18"/>
                  <a:pt x="98" y="18"/>
                </a:cubicBezTo>
                <a:cubicBezTo>
                  <a:pt x="99" y="17"/>
                  <a:pt x="99" y="15"/>
                  <a:pt x="98" y="14"/>
                </a:cubicBezTo>
                <a:cubicBezTo>
                  <a:pt x="98" y="14"/>
                  <a:pt x="98" y="14"/>
                  <a:pt x="98" y="14"/>
                </a:cubicBezTo>
                <a:cubicBezTo>
                  <a:pt x="97" y="13"/>
                  <a:pt x="95" y="13"/>
                  <a:pt x="94" y="14"/>
                </a:cubicBezTo>
                <a:cubicBezTo>
                  <a:pt x="94" y="14"/>
                  <a:pt x="94" y="14"/>
                  <a:pt x="94" y="14"/>
                </a:cubicBezTo>
                <a:cubicBezTo>
                  <a:pt x="93" y="15"/>
                  <a:pt x="93" y="17"/>
                  <a:pt x="94" y="18"/>
                </a:cubicBezTo>
                <a:cubicBezTo>
                  <a:pt x="94" y="18"/>
                  <a:pt x="95" y="19"/>
                  <a:pt x="96" y="19"/>
                </a:cubicBezTo>
                <a:close/>
                <a:moveTo>
                  <a:pt x="5" y="151"/>
                </a:moveTo>
                <a:cubicBezTo>
                  <a:pt x="6" y="151"/>
                  <a:pt x="6" y="150"/>
                  <a:pt x="6" y="149"/>
                </a:cubicBezTo>
                <a:cubicBezTo>
                  <a:pt x="6" y="149"/>
                  <a:pt x="6" y="148"/>
                  <a:pt x="5" y="147"/>
                </a:cubicBezTo>
                <a:cubicBezTo>
                  <a:pt x="4" y="146"/>
                  <a:pt x="2" y="146"/>
                  <a:pt x="1" y="147"/>
                </a:cubicBezTo>
                <a:cubicBezTo>
                  <a:pt x="1" y="148"/>
                  <a:pt x="0" y="149"/>
                  <a:pt x="0" y="149"/>
                </a:cubicBezTo>
                <a:cubicBezTo>
                  <a:pt x="0" y="150"/>
                  <a:pt x="1" y="151"/>
                  <a:pt x="1" y="151"/>
                </a:cubicBezTo>
                <a:cubicBezTo>
                  <a:pt x="2" y="152"/>
                  <a:pt x="2" y="152"/>
                  <a:pt x="2" y="152"/>
                </a:cubicBezTo>
                <a:cubicBezTo>
                  <a:pt x="3" y="152"/>
                  <a:pt x="3" y="152"/>
                  <a:pt x="3" y="152"/>
                </a:cubicBezTo>
                <a:cubicBezTo>
                  <a:pt x="4" y="152"/>
                  <a:pt x="5" y="152"/>
                  <a:pt x="5" y="15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2785BBD7-19A9-4C4D-AFD7-3C6C112FD8A2}"/>
              </a:ext>
            </a:extLst>
          </p:cNvPr>
          <p:cNvGrpSpPr/>
          <p:nvPr/>
        </p:nvGrpSpPr>
        <p:grpSpPr>
          <a:xfrm>
            <a:off x="4140200" y="949325"/>
            <a:ext cx="1100138" cy="1104900"/>
            <a:chOff x="4140200" y="949325"/>
            <a:chExt cx="1100138" cy="1104900"/>
          </a:xfrm>
        </p:grpSpPr>
        <p:sp>
          <p:nvSpPr>
            <p:cNvPr id="21" name="Freeform 21">
              <a:extLst>
                <a:ext uri="{FF2B5EF4-FFF2-40B4-BE49-F238E27FC236}">
                  <a16:creationId xmlns:a16="http://schemas.microsoft.com/office/drawing/2014/main" id="{BDE39FC4-A525-4CE0-8493-BB80A7B3C102}"/>
                </a:ext>
              </a:extLst>
            </p:cNvPr>
            <p:cNvSpPr>
              <a:spLocks/>
            </p:cNvSpPr>
            <p:nvPr/>
          </p:nvSpPr>
          <p:spPr bwMode="auto">
            <a:xfrm>
              <a:off x="4140200" y="949325"/>
              <a:ext cx="1100138" cy="1104900"/>
            </a:xfrm>
            <a:custGeom>
              <a:avLst/>
              <a:gdLst>
                <a:gd name="T0" fmla="*/ 42 w 289"/>
                <a:gd name="T1" fmla="*/ 223 h 290"/>
                <a:gd name="T2" fmla="*/ 71 w 289"/>
                <a:gd name="T3" fmla="*/ 42 h 290"/>
                <a:gd name="T4" fmla="*/ 252 w 289"/>
                <a:gd name="T5" fmla="*/ 71 h 290"/>
                <a:gd name="T6" fmla="*/ 241 w 289"/>
                <a:gd name="T7" fmla="*/ 236 h 290"/>
                <a:gd name="T8" fmla="*/ 246 w 289"/>
                <a:gd name="T9" fmla="*/ 283 h 290"/>
                <a:gd name="T10" fmla="*/ 203 w 289"/>
                <a:gd name="T11" fmla="*/ 264 h 290"/>
                <a:gd name="T12" fmla="*/ 42 w 289"/>
                <a:gd name="T13" fmla="*/ 223 h 290"/>
              </a:gdLst>
              <a:ahLst/>
              <a:cxnLst>
                <a:cxn ang="0">
                  <a:pos x="T0" y="T1"/>
                </a:cxn>
                <a:cxn ang="0">
                  <a:pos x="T2" y="T3"/>
                </a:cxn>
                <a:cxn ang="0">
                  <a:pos x="T4" y="T5"/>
                </a:cxn>
                <a:cxn ang="0">
                  <a:pos x="T6" y="T7"/>
                </a:cxn>
                <a:cxn ang="0">
                  <a:pos x="T8" y="T9"/>
                </a:cxn>
                <a:cxn ang="0">
                  <a:pos x="T10" y="T11"/>
                </a:cxn>
                <a:cxn ang="0">
                  <a:pos x="T12" y="T13"/>
                </a:cxn>
              </a:cxnLst>
              <a:rect l="0" t="0" r="r" b="b"/>
              <a:pathLst>
                <a:path w="289" h="290">
                  <a:moveTo>
                    <a:pt x="42" y="223"/>
                  </a:moveTo>
                  <a:cubicBezTo>
                    <a:pt x="0" y="165"/>
                    <a:pt x="13" y="84"/>
                    <a:pt x="71" y="42"/>
                  </a:cubicBezTo>
                  <a:cubicBezTo>
                    <a:pt x="129" y="0"/>
                    <a:pt x="210" y="13"/>
                    <a:pt x="252" y="71"/>
                  </a:cubicBezTo>
                  <a:cubicBezTo>
                    <a:pt x="289" y="122"/>
                    <a:pt x="283" y="192"/>
                    <a:pt x="241" y="236"/>
                  </a:cubicBezTo>
                  <a:cubicBezTo>
                    <a:pt x="246" y="283"/>
                    <a:pt x="246" y="283"/>
                    <a:pt x="246" y="283"/>
                  </a:cubicBezTo>
                  <a:cubicBezTo>
                    <a:pt x="203" y="264"/>
                    <a:pt x="203" y="264"/>
                    <a:pt x="203" y="264"/>
                  </a:cubicBezTo>
                  <a:cubicBezTo>
                    <a:pt x="148" y="290"/>
                    <a:pt x="79" y="274"/>
                    <a:pt x="42" y="22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9" name="Group 58">
              <a:extLst>
                <a:ext uri="{FF2B5EF4-FFF2-40B4-BE49-F238E27FC236}">
                  <a16:creationId xmlns:a16="http://schemas.microsoft.com/office/drawing/2014/main" id="{53B086D9-706E-4B76-B992-ED59C3A2A96F}"/>
                </a:ext>
              </a:extLst>
            </p:cNvPr>
            <p:cNvGrpSpPr/>
            <p:nvPr/>
          </p:nvGrpSpPr>
          <p:grpSpPr>
            <a:xfrm>
              <a:off x="4321301" y="1117977"/>
              <a:ext cx="733048" cy="733048"/>
              <a:chOff x="7017281" y="2258750"/>
              <a:chExt cx="1072619" cy="1072619"/>
            </a:xfrm>
            <a:effectLst>
              <a:outerShdw blurRad="152400" dist="88900" dir="2700000" algn="tl" rotWithShape="0">
                <a:prstClr val="black">
                  <a:alpha val="24000"/>
                </a:prstClr>
              </a:outerShdw>
            </a:effectLst>
          </p:grpSpPr>
          <p:sp>
            <p:nvSpPr>
              <p:cNvPr id="60" name="Oval 59">
                <a:extLst>
                  <a:ext uri="{FF2B5EF4-FFF2-40B4-BE49-F238E27FC236}">
                    <a16:creationId xmlns:a16="http://schemas.microsoft.com/office/drawing/2014/main" id="{DEC194BD-D613-4C50-81D6-9967C5A46213}"/>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1" name="Oval 60">
                <a:extLst>
                  <a:ext uri="{FF2B5EF4-FFF2-40B4-BE49-F238E27FC236}">
                    <a16:creationId xmlns:a16="http://schemas.microsoft.com/office/drawing/2014/main" id="{ACA5622A-5701-4504-A12E-46884A20C76E}"/>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2" name="Oval 61">
                <a:extLst>
                  <a:ext uri="{FF2B5EF4-FFF2-40B4-BE49-F238E27FC236}">
                    <a16:creationId xmlns:a16="http://schemas.microsoft.com/office/drawing/2014/main" id="{3DE78E6B-DA03-422F-9E97-9F4F3F5B0FE7}"/>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 name="Group 3">
            <a:extLst>
              <a:ext uri="{FF2B5EF4-FFF2-40B4-BE49-F238E27FC236}">
                <a16:creationId xmlns:a16="http://schemas.microsoft.com/office/drawing/2014/main" id="{D91417EB-2B60-4741-B38E-C9634DA108CC}"/>
              </a:ext>
            </a:extLst>
          </p:cNvPr>
          <p:cNvGrpSpPr/>
          <p:nvPr/>
        </p:nvGrpSpPr>
        <p:grpSpPr>
          <a:xfrm>
            <a:off x="3282950" y="2141538"/>
            <a:ext cx="1162050" cy="1098550"/>
            <a:chOff x="3282950" y="2141538"/>
            <a:chExt cx="1162050" cy="1098550"/>
          </a:xfrm>
        </p:grpSpPr>
        <p:sp>
          <p:nvSpPr>
            <p:cNvPr id="20" name="Freeform 20">
              <a:extLst>
                <a:ext uri="{FF2B5EF4-FFF2-40B4-BE49-F238E27FC236}">
                  <a16:creationId xmlns:a16="http://schemas.microsoft.com/office/drawing/2014/main" id="{03B75042-F581-4F94-9FD2-7682AB75A13E}"/>
                </a:ext>
              </a:extLst>
            </p:cNvPr>
            <p:cNvSpPr>
              <a:spLocks/>
            </p:cNvSpPr>
            <p:nvPr/>
          </p:nvSpPr>
          <p:spPr bwMode="auto">
            <a:xfrm>
              <a:off x="3282950" y="2141538"/>
              <a:ext cx="1162050" cy="1098550"/>
            </a:xfrm>
            <a:custGeom>
              <a:avLst/>
              <a:gdLst>
                <a:gd name="T0" fmla="*/ 105 w 305"/>
                <a:gd name="T1" fmla="*/ 269 h 288"/>
                <a:gd name="T2" fmla="*/ 22 w 305"/>
                <a:gd name="T3" fmla="*/ 105 h 288"/>
                <a:gd name="T4" fmla="*/ 186 w 305"/>
                <a:gd name="T5" fmla="*/ 22 h 288"/>
                <a:gd name="T6" fmla="*/ 274 w 305"/>
                <a:gd name="T7" fmla="*/ 163 h 288"/>
                <a:gd name="T8" fmla="*/ 305 w 305"/>
                <a:gd name="T9" fmla="*/ 197 h 288"/>
                <a:gd name="T10" fmla="*/ 260 w 305"/>
                <a:gd name="T11" fmla="*/ 207 h 288"/>
                <a:gd name="T12" fmla="*/ 105 w 305"/>
                <a:gd name="T13" fmla="*/ 269 h 288"/>
              </a:gdLst>
              <a:ahLst/>
              <a:cxnLst>
                <a:cxn ang="0">
                  <a:pos x="T0" y="T1"/>
                </a:cxn>
                <a:cxn ang="0">
                  <a:pos x="T2" y="T3"/>
                </a:cxn>
                <a:cxn ang="0">
                  <a:pos x="T4" y="T5"/>
                </a:cxn>
                <a:cxn ang="0">
                  <a:pos x="T6" y="T7"/>
                </a:cxn>
                <a:cxn ang="0">
                  <a:pos x="T8" y="T9"/>
                </a:cxn>
                <a:cxn ang="0">
                  <a:pos x="T10" y="T11"/>
                </a:cxn>
                <a:cxn ang="0">
                  <a:pos x="T12" y="T13"/>
                </a:cxn>
              </a:cxnLst>
              <a:rect l="0" t="0" r="r" b="b"/>
              <a:pathLst>
                <a:path w="305" h="288">
                  <a:moveTo>
                    <a:pt x="105" y="269"/>
                  </a:moveTo>
                  <a:cubicBezTo>
                    <a:pt x="37" y="247"/>
                    <a:pt x="0" y="173"/>
                    <a:pt x="22" y="105"/>
                  </a:cubicBezTo>
                  <a:cubicBezTo>
                    <a:pt x="44" y="37"/>
                    <a:pt x="118" y="0"/>
                    <a:pt x="186" y="22"/>
                  </a:cubicBezTo>
                  <a:cubicBezTo>
                    <a:pt x="246" y="42"/>
                    <a:pt x="282" y="102"/>
                    <a:pt x="274" y="163"/>
                  </a:cubicBezTo>
                  <a:cubicBezTo>
                    <a:pt x="305" y="197"/>
                    <a:pt x="305" y="197"/>
                    <a:pt x="305" y="197"/>
                  </a:cubicBezTo>
                  <a:cubicBezTo>
                    <a:pt x="260" y="207"/>
                    <a:pt x="260" y="207"/>
                    <a:pt x="260" y="207"/>
                  </a:cubicBezTo>
                  <a:cubicBezTo>
                    <a:pt x="230" y="261"/>
                    <a:pt x="166" y="288"/>
                    <a:pt x="105" y="26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3" name="Group 62">
              <a:extLst>
                <a:ext uri="{FF2B5EF4-FFF2-40B4-BE49-F238E27FC236}">
                  <a16:creationId xmlns:a16="http://schemas.microsoft.com/office/drawing/2014/main" id="{551C6C66-AB26-40BA-9134-1BD39B30E657}"/>
                </a:ext>
              </a:extLst>
            </p:cNvPr>
            <p:cNvGrpSpPr/>
            <p:nvPr/>
          </p:nvGrpSpPr>
          <p:grpSpPr>
            <a:xfrm>
              <a:off x="3458935" y="2311777"/>
              <a:ext cx="733048" cy="733048"/>
              <a:chOff x="7017281" y="2258750"/>
              <a:chExt cx="1072619" cy="1072619"/>
            </a:xfrm>
            <a:effectLst>
              <a:outerShdw blurRad="152400" dist="88900" dir="2700000" algn="tl" rotWithShape="0">
                <a:prstClr val="black">
                  <a:alpha val="24000"/>
                </a:prstClr>
              </a:outerShdw>
            </a:effectLst>
          </p:grpSpPr>
          <p:sp>
            <p:nvSpPr>
              <p:cNvPr id="64" name="Oval 63">
                <a:extLst>
                  <a:ext uri="{FF2B5EF4-FFF2-40B4-BE49-F238E27FC236}">
                    <a16:creationId xmlns:a16="http://schemas.microsoft.com/office/drawing/2014/main" id="{656D6ACD-E68F-4AB9-9950-F70C5228682A}"/>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5" name="Oval 64">
                <a:extLst>
                  <a:ext uri="{FF2B5EF4-FFF2-40B4-BE49-F238E27FC236}">
                    <a16:creationId xmlns:a16="http://schemas.microsoft.com/office/drawing/2014/main" id="{7F4C80B4-1887-4E63-B31F-AC1AF24F48C1}"/>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6" name="Oval 65">
                <a:extLst>
                  <a:ext uri="{FF2B5EF4-FFF2-40B4-BE49-F238E27FC236}">
                    <a16:creationId xmlns:a16="http://schemas.microsoft.com/office/drawing/2014/main" id="{DC018027-CB8F-45EC-9CC6-706C17E1ADBC}"/>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5" name="Group 4">
            <a:extLst>
              <a:ext uri="{FF2B5EF4-FFF2-40B4-BE49-F238E27FC236}">
                <a16:creationId xmlns:a16="http://schemas.microsoft.com/office/drawing/2014/main" id="{A3E7186B-4BB7-4A68-85F6-94DB788609FE}"/>
              </a:ext>
            </a:extLst>
          </p:cNvPr>
          <p:cNvGrpSpPr/>
          <p:nvPr/>
        </p:nvGrpSpPr>
        <p:grpSpPr>
          <a:xfrm>
            <a:off x="3282950" y="3621088"/>
            <a:ext cx="1162050" cy="1098550"/>
            <a:chOff x="3282950" y="3621088"/>
            <a:chExt cx="1162050" cy="1098550"/>
          </a:xfrm>
        </p:grpSpPr>
        <p:sp>
          <p:nvSpPr>
            <p:cNvPr id="19" name="Freeform 19">
              <a:extLst>
                <a:ext uri="{FF2B5EF4-FFF2-40B4-BE49-F238E27FC236}">
                  <a16:creationId xmlns:a16="http://schemas.microsoft.com/office/drawing/2014/main" id="{1857F5B0-F9D6-4688-90FB-E39E4116B614}"/>
                </a:ext>
              </a:extLst>
            </p:cNvPr>
            <p:cNvSpPr>
              <a:spLocks/>
            </p:cNvSpPr>
            <p:nvPr/>
          </p:nvSpPr>
          <p:spPr bwMode="auto">
            <a:xfrm>
              <a:off x="3282950" y="3621088"/>
              <a:ext cx="1162050" cy="1098550"/>
            </a:xfrm>
            <a:custGeom>
              <a:avLst/>
              <a:gdLst>
                <a:gd name="T0" fmla="*/ 186 w 305"/>
                <a:gd name="T1" fmla="*/ 266 h 288"/>
                <a:gd name="T2" fmla="*/ 22 w 305"/>
                <a:gd name="T3" fmla="*/ 183 h 288"/>
                <a:gd name="T4" fmla="*/ 105 w 305"/>
                <a:gd name="T5" fmla="*/ 19 h 288"/>
                <a:gd name="T6" fmla="*/ 260 w 305"/>
                <a:gd name="T7" fmla="*/ 81 h 288"/>
                <a:gd name="T8" fmla="*/ 305 w 305"/>
                <a:gd name="T9" fmla="*/ 91 h 288"/>
                <a:gd name="T10" fmla="*/ 274 w 305"/>
                <a:gd name="T11" fmla="*/ 125 h 288"/>
                <a:gd name="T12" fmla="*/ 186 w 305"/>
                <a:gd name="T13" fmla="*/ 266 h 288"/>
              </a:gdLst>
              <a:ahLst/>
              <a:cxnLst>
                <a:cxn ang="0">
                  <a:pos x="T0" y="T1"/>
                </a:cxn>
                <a:cxn ang="0">
                  <a:pos x="T2" y="T3"/>
                </a:cxn>
                <a:cxn ang="0">
                  <a:pos x="T4" y="T5"/>
                </a:cxn>
                <a:cxn ang="0">
                  <a:pos x="T6" y="T7"/>
                </a:cxn>
                <a:cxn ang="0">
                  <a:pos x="T8" y="T9"/>
                </a:cxn>
                <a:cxn ang="0">
                  <a:pos x="T10" y="T11"/>
                </a:cxn>
                <a:cxn ang="0">
                  <a:pos x="T12" y="T13"/>
                </a:cxn>
              </a:cxnLst>
              <a:rect l="0" t="0" r="r" b="b"/>
              <a:pathLst>
                <a:path w="305" h="288">
                  <a:moveTo>
                    <a:pt x="186" y="266"/>
                  </a:moveTo>
                  <a:cubicBezTo>
                    <a:pt x="118" y="288"/>
                    <a:pt x="44" y="251"/>
                    <a:pt x="22" y="183"/>
                  </a:cubicBezTo>
                  <a:cubicBezTo>
                    <a:pt x="0" y="115"/>
                    <a:pt x="37" y="41"/>
                    <a:pt x="105" y="19"/>
                  </a:cubicBezTo>
                  <a:cubicBezTo>
                    <a:pt x="166" y="0"/>
                    <a:pt x="230" y="27"/>
                    <a:pt x="260" y="81"/>
                  </a:cubicBezTo>
                  <a:cubicBezTo>
                    <a:pt x="305" y="91"/>
                    <a:pt x="305" y="91"/>
                    <a:pt x="305" y="91"/>
                  </a:cubicBezTo>
                  <a:cubicBezTo>
                    <a:pt x="274" y="125"/>
                    <a:pt x="274" y="125"/>
                    <a:pt x="274" y="125"/>
                  </a:cubicBezTo>
                  <a:cubicBezTo>
                    <a:pt x="282" y="186"/>
                    <a:pt x="246" y="246"/>
                    <a:pt x="186" y="26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7" name="Group 66">
              <a:extLst>
                <a:ext uri="{FF2B5EF4-FFF2-40B4-BE49-F238E27FC236}">
                  <a16:creationId xmlns:a16="http://schemas.microsoft.com/office/drawing/2014/main" id="{D2A9F912-BA96-4DF0-85EB-82FE0F3EFEC3}"/>
                </a:ext>
              </a:extLst>
            </p:cNvPr>
            <p:cNvGrpSpPr/>
            <p:nvPr/>
          </p:nvGrpSpPr>
          <p:grpSpPr>
            <a:xfrm>
              <a:off x="3458935" y="3778627"/>
              <a:ext cx="733048" cy="733048"/>
              <a:chOff x="7017281" y="2258750"/>
              <a:chExt cx="1072619" cy="1072619"/>
            </a:xfrm>
            <a:effectLst>
              <a:outerShdw blurRad="152400" dist="88900" dir="2700000" algn="tl" rotWithShape="0">
                <a:prstClr val="black">
                  <a:alpha val="24000"/>
                </a:prstClr>
              </a:outerShdw>
            </a:effectLst>
          </p:grpSpPr>
          <p:sp>
            <p:nvSpPr>
              <p:cNvPr id="68" name="Oval 67">
                <a:extLst>
                  <a:ext uri="{FF2B5EF4-FFF2-40B4-BE49-F238E27FC236}">
                    <a16:creationId xmlns:a16="http://schemas.microsoft.com/office/drawing/2014/main" id="{067EB8CD-E7C4-4E01-86FF-105F23CA13AD}"/>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9" name="Oval 68">
                <a:extLst>
                  <a:ext uri="{FF2B5EF4-FFF2-40B4-BE49-F238E27FC236}">
                    <a16:creationId xmlns:a16="http://schemas.microsoft.com/office/drawing/2014/main" id="{3147B29B-2975-41FF-986D-642EC37C32BA}"/>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0" name="Oval 69">
                <a:extLst>
                  <a:ext uri="{FF2B5EF4-FFF2-40B4-BE49-F238E27FC236}">
                    <a16:creationId xmlns:a16="http://schemas.microsoft.com/office/drawing/2014/main" id="{4668D11F-81CD-494C-B01B-6FF680BEF1D6}"/>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2" name="Group 21">
            <a:extLst>
              <a:ext uri="{FF2B5EF4-FFF2-40B4-BE49-F238E27FC236}">
                <a16:creationId xmlns:a16="http://schemas.microsoft.com/office/drawing/2014/main" id="{ECE357C5-4707-476D-AF48-D62330BA7514}"/>
              </a:ext>
            </a:extLst>
          </p:cNvPr>
          <p:cNvGrpSpPr/>
          <p:nvPr/>
        </p:nvGrpSpPr>
        <p:grpSpPr>
          <a:xfrm>
            <a:off x="4140200" y="4806950"/>
            <a:ext cx="1100138" cy="1104900"/>
            <a:chOff x="4140200" y="4806950"/>
            <a:chExt cx="1100138" cy="1104900"/>
          </a:xfrm>
        </p:grpSpPr>
        <p:sp>
          <p:nvSpPr>
            <p:cNvPr id="18" name="Freeform 18">
              <a:extLst>
                <a:ext uri="{FF2B5EF4-FFF2-40B4-BE49-F238E27FC236}">
                  <a16:creationId xmlns:a16="http://schemas.microsoft.com/office/drawing/2014/main" id="{1AAD4EC9-E2FA-46C6-879A-EE4A589BD0B6}"/>
                </a:ext>
              </a:extLst>
            </p:cNvPr>
            <p:cNvSpPr>
              <a:spLocks/>
            </p:cNvSpPr>
            <p:nvPr/>
          </p:nvSpPr>
          <p:spPr bwMode="auto">
            <a:xfrm>
              <a:off x="4140200" y="4806950"/>
              <a:ext cx="1100138" cy="1104900"/>
            </a:xfrm>
            <a:custGeom>
              <a:avLst/>
              <a:gdLst>
                <a:gd name="T0" fmla="*/ 42 w 289"/>
                <a:gd name="T1" fmla="*/ 67 h 290"/>
                <a:gd name="T2" fmla="*/ 71 w 289"/>
                <a:gd name="T3" fmla="*/ 248 h 290"/>
                <a:gd name="T4" fmla="*/ 252 w 289"/>
                <a:gd name="T5" fmla="*/ 219 h 290"/>
                <a:gd name="T6" fmla="*/ 241 w 289"/>
                <a:gd name="T7" fmla="*/ 54 h 290"/>
                <a:gd name="T8" fmla="*/ 246 w 289"/>
                <a:gd name="T9" fmla="*/ 7 h 290"/>
                <a:gd name="T10" fmla="*/ 203 w 289"/>
                <a:gd name="T11" fmla="*/ 26 h 290"/>
                <a:gd name="T12" fmla="*/ 42 w 289"/>
                <a:gd name="T13" fmla="*/ 67 h 290"/>
              </a:gdLst>
              <a:ahLst/>
              <a:cxnLst>
                <a:cxn ang="0">
                  <a:pos x="T0" y="T1"/>
                </a:cxn>
                <a:cxn ang="0">
                  <a:pos x="T2" y="T3"/>
                </a:cxn>
                <a:cxn ang="0">
                  <a:pos x="T4" y="T5"/>
                </a:cxn>
                <a:cxn ang="0">
                  <a:pos x="T6" y="T7"/>
                </a:cxn>
                <a:cxn ang="0">
                  <a:pos x="T8" y="T9"/>
                </a:cxn>
                <a:cxn ang="0">
                  <a:pos x="T10" y="T11"/>
                </a:cxn>
                <a:cxn ang="0">
                  <a:pos x="T12" y="T13"/>
                </a:cxn>
              </a:cxnLst>
              <a:rect l="0" t="0" r="r" b="b"/>
              <a:pathLst>
                <a:path w="289" h="290">
                  <a:moveTo>
                    <a:pt x="42" y="67"/>
                  </a:moveTo>
                  <a:cubicBezTo>
                    <a:pt x="0" y="125"/>
                    <a:pt x="13" y="206"/>
                    <a:pt x="71" y="248"/>
                  </a:cubicBezTo>
                  <a:cubicBezTo>
                    <a:pt x="129" y="290"/>
                    <a:pt x="210" y="277"/>
                    <a:pt x="252" y="219"/>
                  </a:cubicBezTo>
                  <a:cubicBezTo>
                    <a:pt x="289" y="168"/>
                    <a:pt x="283" y="98"/>
                    <a:pt x="241" y="54"/>
                  </a:cubicBezTo>
                  <a:cubicBezTo>
                    <a:pt x="246" y="7"/>
                    <a:pt x="246" y="7"/>
                    <a:pt x="246" y="7"/>
                  </a:cubicBezTo>
                  <a:cubicBezTo>
                    <a:pt x="203" y="26"/>
                    <a:pt x="203" y="26"/>
                    <a:pt x="203" y="26"/>
                  </a:cubicBezTo>
                  <a:cubicBezTo>
                    <a:pt x="148" y="0"/>
                    <a:pt x="79" y="16"/>
                    <a:pt x="42" y="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1" name="Group 70">
              <a:extLst>
                <a:ext uri="{FF2B5EF4-FFF2-40B4-BE49-F238E27FC236}">
                  <a16:creationId xmlns:a16="http://schemas.microsoft.com/office/drawing/2014/main" id="{4AA62CA6-F61F-4136-AEA4-C2071FB16865}"/>
                </a:ext>
              </a:extLst>
            </p:cNvPr>
            <p:cNvGrpSpPr/>
            <p:nvPr/>
          </p:nvGrpSpPr>
          <p:grpSpPr>
            <a:xfrm>
              <a:off x="4322284" y="4962525"/>
              <a:ext cx="733048" cy="733048"/>
              <a:chOff x="7017281" y="2258750"/>
              <a:chExt cx="1072619" cy="1072619"/>
            </a:xfrm>
            <a:effectLst>
              <a:outerShdw blurRad="152400" dist="88900" dir="2700000" algn="tl" rotWithShape="0">
                <a:prstClr val="black">
                  <a:alpha val="24000"/>
                </a:prstClr>
              </a:outerShdw>
            </a:effectLst>
          </p:grpSpPr>
          <p:sp>
            <p:nvSpPr>
              <p:cNvPr id="72" name="Oval 71">
                <a:extLst>
                  <a:ext uri="{FF2B5EF4-FFF2-40B4-BE49-F238E27FC236}">
                    <a16:creationId xmlns:a16="http://schemas.microsoft.com/office/drawing/2014/main" id="{0ABC1848-C215-463B-B4BE-9CE11349FEA4}"/>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3" name="Oval 72">
                <a:extLst>
                  <a:ext uri="{FF2B5EF4-FFF2-40B4-BE49-F238E27FC236}">
                    <a16:creationId xmlns:a16="http://schemas.microsoft.com/office/drawing/2014/main" id="{0BD71A44-92FE-4097-9EB1-7C5928E9601E}"/>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4" name="Oval 73">
                <a:extLst>
                  <a:ext uri="{FF2B5EF4-FFF2-40B4-BE49-F238E27FC236}">
                    <a16:creationId xmlns:a16="http://schemas.microsoft.com/office/drawing/2014/main" id="{78403310-8DC8-4FFE-B6A4-9D935557B4BF}"/>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3" name="Group 22">
            <a:extLst>
              <a:ext uri="{FF2B5EF4-FFF2-40B4-BE49-F238E27FC236}">
                <a16:creationId xmlns:a16="http://schemas.microsoft.com/office/drawing/2014/main" id="{AB59CD8E-5121-4281-87BC-8FAA9242DAB6}"/>
              </a:ext>
            </a:extLst>
          </p:cNvPr>
          <p:cNvGrpSpPr/>
          <p:nvPr/>
        </p:nvGrpSpPr>
        <p:grpSpPr>
          <a:xfrm>
            <a:off x="6946900" y="949325"/>
            <a:ext cx="1104900" cy="1104900"/>
            <a:chOff x="6946900" y="949325"/>
            <a:chExt cx="1104900" cy="1104900"/>
          </a:xfrm>
        </p:grpSpPr>
        <p:sp>
          <p:nvSpPr>
            <p:cNvPr id="17" name="Freeform 17">
              <a:extLst>
                <a:ext uri="{FF2B5EF4-FFF2-40B4-BE49-F238E27FC236}">
                  <a16:creationId xmlns:a16="http://schemas.microsoft.com/office/drawing/2014/main" id="{42BDF79B-AFCF-47D2-AD23-8E4089D8418A}"/>
                </a:ext>
              </a:extLst>
            </p:cNvPr>
            <p:cNvSpPr>
              <a:spLocks/>
            </p:cNvSpPr>
            <p:nvPr/>
          </p:nvSpPr>
          <p:spPr bwMode="auto">
            <a:xfrm>
              <a:off x="6946900" y="949325"/>
              <a:ext cx="1104900" cy="1104900"/>
            </a:xfrm>
            <a:custGeom>
              <a:avLst/>
              <a:gdLst>
                <a:gd name="T0" fmla="*/ 248 w 290"/>
                <a:gd name="T1" fmla="*/ 223 h 290"/>
                <a:gd name="T2" fmla="*/ 219 w 290"/>
                <a:gd name="T3" fmla="*/ 42 h 290"/>
                <a:gd name="T4" fmla="*/ 38 w 290"/>
                <a:gd name="T5" fmla="*/ 71 h 290"/>
                <a:gd name="T6" fmla="*/ 49 w 290"/>
                <a:gd name="T7" fmla="*/ 236 h 290"/>
                <a:gd name="T8" fmla="*/ 44 w 290"/>
                <a:gd name="T9" fmla="*/ 283 h 290"/>
                <a:gd name="T10" fmla="*/ 87 w 290"/>
                <a:gd name="T11" fmla="*/ 264 h 290"/>
                <a:gd name="T12" fmla="*/ 248 w 290"/>
                <a:gd name="T13" fmla="*/ 223 h 290"/>
              </a:gdLst>
              <a:ahLst/>
              <a:cxnLst>
                <a:cxn ang="0">
                  <a:pos x="T0" y="T1"/>
                </a:cxn>
                <a:cxn ang="0">
                  <a:pos x="T2" y="T3"/>
                </a:cxn>
                <a:cxn ang="0">
                  <a:pos x="T4" y="T5"/>
                </a:cxn>
                <a:cxn ang="0">
                  <a:pos x="T6" y="T7"/>
                </a:cxn>
                <a:cxn ang="0">
                  <a:pos x="T8" y="T9"/>
                </a:cxn>
                <a:cxn ang="0">
                  <a:pos x="T10" y="T11"/>
                </a:cxn>
                <a:cxn ang="0">
                  <a:pos x="T12" y="T13"/>
                </a:cxn>
              </a:cxnLst>
              <a:rect l="0" t="0" r="r" b="b"/>
              <a:pathLst>
                <a:path w="290" h="290">
                  <a:moveTo>
                    <a:pt x="248" y="223"/>
                  </a:moveTo>
                  <a:cubicBezTo>
                    <a:pt x="290" y="165"/>
                    <a:pt x="277" y="84"/>
                    <a:pt x="219" y="42"/>
                  </a:cubicBezTo>
                  <a:cubicBezTo>
                    <a:pt x="161" y="0"/>
                    <a:pt x="80" y="13"/>
                    <a:pt x="38" y="71"/>
                  </a:cubicBezTo>
                  <a:cubicBezTo>
                    <a:pt x="0" y="122"/>
                    <a:pt x="6" y="192"/>
                    <a:pt x="49" y="236"/>
                  </a:cubicBezTo>
                  <a:cubicBezTo>
                    <a:pt x="44" y="283"/>
                    <a:pt x="44" y="283"/>
                    <a:pt x="44" y="283"/>
                  </a:cubicBezTo>
                  <a:cubicBezTo>
                    <a:pt x="87" y="264"/>
                    <a:pt x="87" y="264"/>
                    <a:pt x="87" y="264"/>
                  </a:cubicBezTo>
                  <a:cubicBezTo>
                    <a:pt x="142" y="290"/>
                    <a:pt x="210" y="274"/>
                    <a:pt x="248" y="223"/>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5" name="Group 74">
              <a:extLst>
                <a:ext uri="{FF2B5EF4-FFF2-40B4-BE49-F238E27FC236}">
                  <a16:creationId xmlns:a16="http://schemas.microsoft.com/office/drawing/2014/main" id="{11ABBECE-B23C-4EFC-9065-DCC76ED7E939}"/>
                </a:ext>
              </a:extLst>
            </p:cNvPr>
            <p:cNvGrpSpPr/>
            <p:nvPr/>
          </p:nvGrpSpPr>
          <p:grpSpPr>
            <a:xfrm>
              <a:off x="7107426" y="1117977"/>
              <a:ext cx="733048" cy="733048"/>
              <a:chOff x="7017281" y="2258750"/>
              <a:chExt cx="1072619" cy="1072619"/>
            </a:xfrm>
            <a:effectLst>
              <a:outerShdw blurRad="152400" dist="88900" dir="2700000" algn="tl" rotWithShape="0">
                <a:prstClr val="black">
                  <a:alpha val="24000"/>
                </a:prstClr>
              </a:outerShdw>
            </a:effectLst>
          </p:grpSpPr>
          <p:sp>
            <p:nvSpPr>
              <p:cNvPr id="76" name="Oval 75">
                <a:extLst>
                  <a:ext uri="{FF2B5EF4-FFF2-40B4-BE49-F238E27FC236}">
                    <a16:creationId xmlns:a16="http://schemas.microsoft.com/office/drawing/2014/main" id="{82606808-09A1-43D6-B468-3B716A5EFF62}"/>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7" name="Oval 76">
                <a:extLst>
                  <a:ext uri="{FF2B5EF4-FFF2-40B4-BE49-F238E27FC236}">
                    <a16:creationId xmlns:a16="http://schemas.microsoft.com/office/drawing/2014/main" id="{9E42EDF9-D12B-4AFE-A6E2-39BF3E910E2D}"/>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8" name="Oval 77">
                <a:extLst>
                  <a:ext uri="{FF2B5EF4-FFF2-40B4-BE49-F238E27FC236}">
                    <a16:creationId xmlns:a16="http://schemas.microsoft.com/office/drawing/2014/main" id="{7D678374-5638-49F1-B92C-F9B1A43AF090}"/>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4" name="Group 23">
            <a:extLst>
              <a:ext uri="{FF2B5EF4-FFF2-40B4-BE49-F238E27FC236}">
                <a16:creationId xmlns:a16="http://schemas.microsoft.com/office/drawing/2014/main" id="{FC092034-D276-49F7-AEDB-03B1B122510A}"/>
              </a:ext>
            </a:extLst>
          </p:cNvPr>
          <p:cNvGrpSpPr/>
          <p:nvPr/>
        </p:nvGrpSpPr>
        <p:grpSpPr>
          <a:xfrm>
            <a:off x="7743825" y="2141538"/>
            <a:ext cx="1165225" cy="1098550"/>
            <a:chOff x="7743825" y="2141538"/>
            <a:chExt cx="1165225" cy="1098550"/>
          </a:xfrm>
        </p:grpSpPr>
        <p:sp>
          <p:nvSpPr>
            <p:cNvPr id="16" name="Freeform 16">
              <a:extLst>
                <a:ext uri="{FF2B5EF4-FFF2-40B4-BE49-F238E27FC236}">
                  <a16:creationId xmlns:a16="http://schemas.microsoft.com/office/drawing/2014/main" id="{A7E854A2-8176-4CC4-B193-A5A8DDBC0A83}"/>
                </a:ext>
              </a:extLst>
            </p:cNvPr>
            <p:cNvSpPr>
              <a:spLocks/>
            </p:cNvSpPr>
            <p:nvPr/>
          </p:nvSpPr>
          <p:spPr bwMode="auto">
            <a:xfrm>
              <a:off x="7743825" y="2141538"/>
              <a:ext cx="1165225" cy="1098550"/>
            </a:xfrm>
            <a:custGeom>
              <a:avLst/>
              <a:gdLst>
                <a:gd name="T0" fmla="*/ 200 w 306"/>
                <a:gd name="T1" fmla="*/ 269 h 288"/>
                <a:gd name="T2" fmla="*/ 283 w 306"/>
                <a:gd name="T3" fmla="*/ 105 h 288"/>
                <a:gd name="T4" fmla="*/ 120 w 306"/>
                <a:gd name="T5" fmla="*/ 22 h 288"/>
                <a:gd name="T6" fmla="*/ 32 w 306"/>
                <a:gd name="T7" fmla="*/ 163 h 288"/>
                <a:gd name="T8" fmla="*/ 0 w 306"/>
                <a:gd name="T9" fmla="*/ 197 h 288"/>
                <a:gd name="T10" fmla="*/ 46 w 306"/>
                <a:gd name="T11" fmla="*/ 207 h 288"/>
                <a:gd name="T12" fmla="*/ 200 w 306"/>
                <a:gd name="T13" fmla="*/ 269 h 288"/>
              </a:gdLst>
              <a:ahLst/>
              <a:cxnLst>
                <a:cxn ang="0">
                  <a:pos x="T0" y="T1"/>
                </a:cxn>
                <a:cxn ang="0">
                  <a:pos x="T2" y="T3"/>
                </a:cxn>
                <a:cxn ang="0">
                  <a:pos x="T4" y="T5"/>
                </a:cxn>
                <a:cxn ang="0">
                  <a:pos x="T6" y="T7"/>
                </a:cxn>
                <a:cxn ang="0">
                  <a:pos x="T8" y="T9"/>
                </a:cxn>
                <a:cxn ang="0">
                  <a:pos x="T10" y="T11"/>
                </a:cxn>
                <a:cxn ang="0">
                  <a:pos x="T12" y="T13"/>
                </a:cxn>
              </a:cxnLst>
              <a:rect l="0" t="0" r="r" b="b"/>
              <a:pathLst>
                <a:path w="306" h="288">
                  <a:moveTo>
                    <a:pt x="200" y="269"/>
                  </a:moveTo>
                  <a:cubicBezTo>
                    <a:pt x="268" y="247"/>
                    <a:pt x="306" y="173"/>
                    <a:pt x="283" y="105"/>
                  </a:cubicBezTo>
                  <a:cubicBezTo>
                    <a:pt x="261" y="37"/>
                    <a:pt x="188" y="0"/>
                    <a:pt x="120" y="22"/>
                  </a:cubicBezTo>
                  <a:cubicBezTo>
                    <a:pt x="60" y="42"/>
                    <a:pt x="23" y="102"/>
                    <a:pt x="32" y="163"/>
                  </a:cubicBezTo>
                  <a:cubicBezTo>
                    <a:pt x="0" y="197"/>
                    <a:pt x="0" y="197"/>
                    <a:pt x="0" y="197"/>
                  </a:cubicBezTo>
                  <a:cubicBezTo>
                    <a:pt x="46" y="207"/>
                    <a:pt x="46" y="207"/>
                    <a:pt x="46" y="207"/>
                  </a:cubicBezTo>
                  <a:cubicBezTo>
                    <a:pt x="75" y="261"/>
                    <a:pt x="140" y="288"/>
                    <a:pt x="200" y="26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9" name="Group 78">
              <a:extLst>
                <a:ext uri="{FF2B5EF4-FFF2-40B4-BE49-F238E27FC236}">
                  <a16:creationId xmlns:a16="http://schemas.microsoft.com/office/drawing/2014/main" id="{0313A2DC-50E1-45DC-BE7C-731C544BEECD}"/>
                </a:ext>
              </a:extLst>
            </p:cNvPr>
            <p:cNvGrpSpPr/>
            <p:nvPr/>
          </p:nvGrpSpPr>
          <p:grpSpPr>
            <a:xfrm>
              <a:off x="7978775" y="2311777"/>
              <a:ext cx="733048" cy="733048"/>
              <a:chOff x="7017281" y="2258750"/>
              <a:chExt cx="1072619" cy="1072619"/>
            </a:xfrm>
            <a:effectLst>
              <a:outerShdw blurRad="152400" dist="88900" dir="2700000" algn="tl" rotWithShape="0">
                <a:prstClr val="black">
                  <a:alpha val="24000"/>
                </a:prstClr>
              </a:outerShdw>
            </a:effectLst>
          </p:grpSpPr>
          <p:sp>
            <p:nvSpPr>
              <p:cNvPr id="80" name="Oval 79">
                <a:extLst>
                  <a:ext uri="{FF2B5EF4-FFF2-40B4-BE49-F238E27FC236}">
                    <a16:creationId xmlns:a16="http://schemas.microsoft.com/office/drawing/2014/main" id="{3170C077-D7EC-4754-BEF3-DE767B1DA8CE}"/>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1" name="Oval 80">
                <a:extLst>
                  <a:ext uri="{FF2B5EF4-FFF2-40B4-BE49-F238E27FC236}">
                    <a16:creationId xmlns:a16="http://schemas.microsoft.com/office/drawing/2014/main" id="{7B75A4FE-3DE3-4CB3-8711-FA2FC437D06D}"/>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2" name="Oval 81">
                <a:extLst>
                  <a:ext uri="{FF2B5EF4-FFF2-40B4-BE49-F238E27FC236}">
                    <a16:creationId xmlns:a16="http://schemas.microsoft.com/office/drawing/2014/main" id="{F4303126-2E8C-4562-856C-6FE5DDA64D5F}"/>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5" name="Group 24">
            <a:extLst>
              <a:ext uri="{FF2B5EF4-FFF2-40B4-BE49-F238E27FC236}">
                <a16:creationId xmlns:a16="http://schemas.microsoft.com/office/drawing/2014/main" id="{3545FEEA-EED9-4D1C-9425-A31696223F1C}"/>
              </a:ext>
            </a:extLst>
          </p:cNvPr>
          <p:cNvGrpSpPr/>
          <p:nvPr/>
        </p:nvGrpSpPr>
        <p:grpSpPr>
          <a:xfrm>
            <a:off x="7743825" y="3621088"/>
            <a:ext cx="1165225" cy="1098550"/>
            <a:chOff x="7743825" y="3621088"/>
            <a:chExt cx="1165225" cy="1098550"/>
          </a:xfrm>
        </p:grpSpPr>
        <p:sp>
          <p:nvSpPr>
            <p:cNvPr id="15" name="Freeform 15">
              <a:extLst>
                <a:ext uri="{FF2B5EF4-FFF2-40B4-BE49-F238E27FC236}">
                  <a16:creationId xmlns:a16="http://schemas.microsoft.com/office/drawing/2014/main" id="{890F41BF-5743-441F-8B0B-DF2035F8C449}"/>
                </a:ext>
              </a:extLst>
            </p:cNvPr>
            <p:cNvSpPr>
              <a:spLocks/>
            </p:cNvSpPr>
            <p:nvPr/>
          </p:nvSpPr>
          <p:spPr bwMode="auto">
            <a:xfrm>
              <a:off x="7743825" y="3621088"/>
              <a:ext cx="1165225" cy="1098550"/>
            </a:xfrm>
            <a:custGeom>
              <a:avLst/>
              <a:gdLst>
                <a:gd name="T0" fmla="*/ 120 w 306"/>
                <a:gd name="T1" fmla="*/ 266 h 288"/>
                <a:gd name="T2" fmla="*/ 283 w 306"/>
                <a:gd name="T3" fmla="*/ 183 h 288"/>
                <a:gd name="T4" fmla="*/ 200 w 306"/>
                <a:gd name="T5" fmla="*/ 19 h 288"/>
                <a:gd name="T6" fmla="*/ 46 w 306"/>
                <a:gd name="T7" fmla="*/ 81 h 288"/>
                <a:gd name="T8" fmla="*/ 0 w 306"/>
                <a:gd name="T9" fmla="*/ 91 h 288"/>
                <a:gd name="T10" fmla="*/ 32 w 306"/>
                <a:gd name="T11" fmla="*/ 125 h 288"/>
                <a:gd name="T12" fmla="*/ 120 w 306"/>
                <a:gd name="T13" fmla="*/ 266 h 288"/>
              </a:gdLst>
              <a:ahLst/>
              <a:cxnLst>
                <a:cxn ang="0">
                  <a:pos x="T0" y="T1"/>
                </a:cxn>
                <a:cxn ang="0">
                  <a:pos x="T2" y="T3"/>
                </a:cxn>
                <a:cxn ang="0">
                  <a:pos x="T4" y="T5"/>
                </a:cxn>
                <a:cxn ang="0">
                  <a:pos x="T6" y="T7"/>
                </a:cxn>
                <a:cxn ang="0">
                  <a:pos x="T8" y="T9"/>
                </a:cxn>
                <a:cxn ang="0">
                  <a:pos x="T10" y="T11"/>
                </a:cxn>
                <a:cxn ang="0">
                  <a:pos x="T12" y="T13"/>
                </a:cxn>
              </a:cxnLst>
              <a:rect l="0" t="0" r="r" b="b"/>
              <a:pathLst>
                <a:path w="306" h="288">
                  <a:moveTo>
                    <a:pt x="120" y="266"/>
                  </a:moveTo>
                  <a:cubicBezTo>
                    <a:pt x="188" y="288"/>
                    <a:pt x="261" y="251"/>
                    <a:pt x="283" y="183"/>
                  </a:cubicBezTo>
                  <a:cubicBezTo>
                    <a:pt x="306" y="115"/>
                    <a:pt x="268" y="41"/>
                    <a:pt x="200" y="19"/>
                  </a:cubicBezTo>
                  <a:cubicBezTo>
                    <a:pt x="140" y="0"/>
                    <a:pt x="75" y="27"/>
                    <a:pt x="46" y="81"/>
                  </a:cubicBezTo>
                  <a:cubicBezTo>
                    <a:pt x="0" y="91"/>
                    <a:pt x="0" y="91"/>
                    <a:pt x="0" y="91"/>
                  </a:cubicBezTo>
                  <a:cubicBezTo>
                    <a:pt x="32" y="125"/>
                    <a:pt x="32" y="125"/>
                    <a:pt x="32" y="125"/>
                  </a:cubicBezTo>
                  <a:cubicBezTo>
                    <a:pt x="23" y="186"/>
                    <a:pt x="60" y="246"/>
                    <a:pt x="120" y="26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83" name="Group 82">
              <a:extLst>
                <a:ext uri="{FF2B5EF4-FFF2-40B4-BE49-F238E27FC236}">
                  <a16:creationId xmlns:a16="http://schemas.microsoft.com/office/drawing/2014/main" id="{E024BA13-838E-405C-86AE-B17706E0ED7A}"/>
                </a:ext>
              </a:extLst>
            </p:cNvPr>
            <p:cNvGrpSpPr/>
            <p:nvPr/>
          </p:nvGrpSpPr>
          <p:grpSpPr>
            <a:xfrm>
              <a:off x="7978775" y="3778627"/>
              <a:ext cx="733048" cy="733048"/>
              <a:chOff x="7017281" y="2258750"/>
              <a:chExt cx="1072619" cy="1072619"/>
            </a:xfrm>
            <a:effectLst>
              <a:outerShdw blurRad="152400" dist="88900" dir="2700000" algn="tl" rotWithShape="0">
                <a:prstClr val="black">
                  <a:alpha val="24000"/>
                </a:prstClr>
              </a:outerShdw>
            </a:effectLst>
          </p:grpSpPr>
          <p:sp>
            <p:nvSpPr>
              <p:cNvPr id="84" name="Oval 83">
                <a:extLst>
                  <a:ext uri="{FF2B5EF4-FFF2-40B4-BE49-F238E27FC236}">
                    <a16:creationId xmlns:a16="http://schemas.microsoft.com/office/drawing/2014/main" id="{E1908AC4-BBA9-403C-BAF8-4C23F03F3CEE}"/>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5" name="Oval 84">
                <a:extLst>
                  <a:ext uri="{FF2B5EF4-FFF2-40B4-BE49-F238E27FC236}">
                    <a16:creationId xmlns:a16="http://schemas.microsoft.com/office/drawing/2014/main" id="{C18ECD18-A876-4290-A508-74AD0FD90299}"/>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6" name="Oval 85">
                <a:extLst>
                  <a:ext uri="{FF2B5EF4-FFF2-40B4-BE49-F238E27FC236}">
                    <a16:creationId xmlns:a16="http://schemas.microsoft.com/office/drawing/2014/main" id="{03991A9A-77B8-4564-8877-3923DED4CB09}"/>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6" name="Group 25">
            <a:extLst>
              <a:ext uri="{FF2B5EF4-FFF2-40B4-BE49-F238E27FC236}">
                <a16:creationId xmlns:a16="http://schemas.microsoft.com/office/drawing/2014/main" id="{B4AE99A8-C880-4980-98AE-C7F0CE33C00A}"/>
              </a:ext>
            </a:extLst>
          </p:cNvPr>
          <p:cNvGrpSpPr/>
          <p:nvPr/>
        </p:nvGrpSpPr>
        <p:grpSpPr>
          <a:xfrm>
            <a:off x="6946900" y="4806950"/>
            <a:ext cx="1104900" cy="1104900"/>
            <a:chOff x="6946900" y="4806950"/>
            <a:chExt cx="1104900" cy="1104900"/>
          </a:xfrm>
        </p:grpSpPr>
        <p:sp>
          <p:nvSpPr>
            <p:cNvPr id="14" name="Freeform 14">
              <a:extLst>
                <a:ext uri="{FF2B5EF4-FFF2-40B4-BE49-F238E27FC236}">
                  <a16:creationId xmlns:a16="http://schemas.microsoft.com/office/drawing/2014/main" id="{D666A7FA-A00E-4557-B009-D6D1F1EDCC16}"/>
                </a:ext>
              </a:extLst>
            </p:cNvPr>
            <p:cNvSpPr>
              <a:spLocks/>
            </p:cNvSpPr>
            <p:nvPr/>
          </p:nvSpPr>
          <p:spPr bwMode="auto">
            <a:xfrm>
              <a:off x="6946900" y="4806950"/>
              <a:ext cx="1104900" cy="1104900"/>
            </a:xfrm>
            <a:custGeom>
              <a:avLst/>
              <a:gdLst>
                <a:gd name="T0" fmla="*/ 248 w 290"/>
                <a:gd name="T1" fmla="*/ 67 h 290"/>
                <a:gd name="T2" fmla="*/ 219 w 290"/>
                <a:gd name="T3" fmla="*/ 248 h 290"/>
                <a:gd name="T4" fmla="*/ 38 w 290"/>
                <a:gd name="T5" fmla="*/ 219 h 290"/>
                <a:gd name="T6" fmla="*/ 49 w 290"/>
                <a:gd name="T7" fmla="*/ 54 h 290"/>
                <a:gd name="T8" fmla="*/ 44 w 290"/>
                <a:gd name="T9" fmla="*/ 7 h 290"/>
                <a:gd name="T10" fmla="*/ 87 w 290"/>
                <a:gd name="T11" fmla="*/ 26 h 290"/>
                <a:gd name="T12" fmla="*/ 248 w 290"/>
                <a:gd name="T13" fmla="*/ 67 h 290"/>
              </a:gdLst>
              <a:ahLst/>
              <a:cxnLst>
                <a:cxn ang="0">
                  <a:pos x="T0" y="T1"/>
                </a:cxn>
                <a:cxn ang="0">
                  <a:pos x="T2" y="T3"/>
                </a:cxn>
                <a:cxn ang="0">
                  <a:pos x="T4" y="T5"/>
                </a:cxn>
                <a:cxn ang="0">
                  <a:pos x="T6" y="T7"/>
                </a:cxn>
                <a:cxn ang="0">
                  <a:pos x="T8" y="T9"/>
                </a:cxn>
                <a:cxn ang="0">
                  <a:pos x="T10" y="T11"/>
                </a:cxn>
                <a:cxn ang="0">
                  <a:pos x="T12" y="T13"/>
                </a:cxn>
              </a:cxnLst>
              <a:rect l="0" t="0" r="r" b="b"/>
              <a:pathLst>
                <a:path w="290" h="290">
                  <a:moveTo>
                    <a:pt x="248" y="67"/>
                  </a:moveTo>
                  <a:cubicBezTo>
                    <a:pt x="290" y="125"/>
                    <a:pt x="277" y="206"/>
                    <a:pt x="219" y="248"/>
                  </a:cubicBezTo>
                  <a:cubicBezTo>
                    <a:pt x="161" y="290"/>
                    <a:pt x="80" y="277"/>
                    <a:pt x="38" y="219"/>
                  </a:cubicBezTo>
                  <a:cubicBezTo>
                    <a:pt x="0" y="168"/>
                    <a:pt x="6" y="98"/>
                    <a:pt x="49" y="54"/>
                  </a:cubicBezTo>
                  <a:cubicBezTo>
                    <a:pt x="44" y="7"/>
                    <a:pt x="44" y="7"/>
                    <a:pt x="44" y="7"/>
                  </a:cubicBezTo>
                  <a:cubicBezTo>
                    <a:pt x="87" y="26"/>
                    <a:pt x="87" y="26"/>
                    <a:pt x="87" y="26"/>
                  </a:cubicBezTo>
                  <a:cubicBezTo>
                    <a:pt x="142" y="0"/>
                    <a:pt x="210" y="16"/>
                    <a:pt x="248" y="6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87" name="Group 86">
              <a:extLst>
                <a:ext uri="{FF2B5EF4-FFF2-40B4-BE49-F238E27FC236}">
                  <a16:creationId xmlns:a16="http://schemas.microsoft.com/office/drawing/2014/main" id="{434F9247-AFCD-42D6-900B-9B12887C5FCF}"/>
                </a:ext>
              </a:extLst>
            </p:cNvPr>
            <p:cNvGrpSpPr/>
            <p:nvPr/>
          </p:nvGrpSpPr>
          <p:grpSpPr>
            <a:xfrm>
              <a:off x="7108409" y="4962525"/>
              <a:ext cx="733048" cy="733048"/>
              <a:chOff x="7017281" y="2258750"/>
              <a:chExt cx="1072619" cy="1072619"/>
            </a:xfrm>
            <a:effectLst>
              <a:outerShdw blurRad="152400" dist="88900" dir="2700000" algn="tl" rotWithShape="0">
                <a:prstClr val="black">
                  <a:alpha val="24000"/>
                </a:prstClr>
              </a:outerShdw>
            </a:effectLst>
          </p:grpSpPr>
          <p:sp>
            <p:nvSpPr>
              <p:cNvPr id="88" name="Oval 87">
                <a:extLst>
                  <a:ext uri="{FF2B5EF4-FFF2-40B4-BE49-F238E27FC236}">
                    <a16:creationId xmlns:a16="http://schemas.microsoft.com/office/drawing/2014/main" id="{665CF45E-CB8A-42B9-951B-267CC7C3A62E}"/>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9" name="Oval 88">
                <a:extLst>
                  <a:ext uri="{FF2B5EF4-FFF2-40B4-BE49-F238E27FC236}">
                    <a16:creationId xmlns:a16="http://schemas.microsoft.com/office/drawing/2014/main" id="{B59AA9D6-8574-49E8-B15A-62A3E296AC0C}"/>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90" name="Oval 89">
                <a:extLst>
                  <a:ext uri="{FF2B5EF4-FFF2-40B4-BE49-F238E27FC236}">
                    <a16:creationId xmlns:a16="http://schemas.microsoft.com/office/drawing/2014/main" id="{C6E6CEE5-AF9C-4406-BCD8-BBF206F3D6D4}"/>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 name="Group 1">
            <a:extLst>
              <a:ext uri="{FF2B5EF4-FFF2-40B4-BE49-F238E27FC236}">
                <a16:creationId xmlns:a16="http://schemas.microsoft.com/office/drawing/2014/main" id="{2111CE65-F643-40F9-A539-45342ACBAF37}"/>
              </a:ext>
            </a:extLst>
          </p:cNvPr>
          <p:cNvGrpSpPr/>
          <p:nvPr/>
        </p:nvGrpSpPr>
        <p:grpSpPr>
          <a:xfrm>
            <a:off x="4853512" y="2158150"/>
            <a:ext cx="2486875" cy="2486875"/>
            <a:chOff x="4853512" y="2158150"/>
            <a:chExt cx="2486875" cy="2486875"/>
          </a:xfrm>
        </p:grpSpPr>
        <p:grpSp>
          <p:nvGrpSpPr>
            <p:cNvPr id="91" name="Group 90">
              <a:extLst>
                <a:ext uri="{FF2B5EF4-FFF2-40B4-BE49-F238E27FC236}">
                  <a16:creationId xmlns:a16="http://schemas.microsoft.com/office/drawing/2014/main" id="{FC877A99-98F1-4384-922F-297868D8941E}"/>
                </a:ext>
              </a:extLst>
            </p:cNvPr>
            <p:cNvGrpSpPr/>
            <p:nvPr/>
          </p:nvGrpSpPr>
          <p:grpSpPr>
            <a:xfrm>
              <a:off x="4853512" y="2158150"/>
              <a:ext cx="2486875" cy="2486875"/>
              <a:chOff x="7054054" y="2295523"/>
              <a:chExt cx="1035846" cy="1035846"/>
            </a:xfrm>
            <a:effectLst>
              <a:outerShdw blurRad="292100" dist="215900" dir="2700000" algn="tl" rotWithShape="0">
                <a:prstClr val="black">
                  <a:alpha val="11000"/>
                </a:prstClr>
              </a:outerShdw>
            </a:effectLst>
          </p:grpSpPr>
          <p:sp>
            <p:nvSpPr>
              <p:cNvPr id="92" name="Oval 91">
                <a:extLst>
                  <a:ext uri="{FF2B5EF4-FFF2-40B4-BE49-F238E27FC236}">
                    <a16:creationId xmlns:a16="http://schemas.microsoft.com/office/drawing/2014/main" id="{E601CC5D-2668-4288-BFE5-28E6612366E7}"/>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93" name="Oval 92">
                <a:extLst>
                  <a:ext uri="{FF2B5EF4-FFF2-40B4-BE49-F238E27FC236}">
                    <a16:creationId xmlns:a16="http://schemas.microsoft.com/office/drawing/2014/main" id="{3E028EDE-2F21-4D55-B105-E925E053BAE3}"/>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94" name="Group 93">
              <a:extLst>
                <a:ext uri="{FF2B5EF4-FFF2-40B4-BE49-F238E27FC236}">
                  <a16:creationId xmlns:a16="http://schemas.microsoft.com/office/drawing/2014/main" id="{0F62237F-95FB-492F-A1E6-3375C7FAB730}"/>
                </a:ext>
              </a:extLst>
            </p:cNvPr>
            <p:cNvGrpSpPr/>
            <p:nvPr/>
          </p:nvGrpSpPr>
          <p:grpSpPr>
            <a:xfrm>
              <a:off x="5443079" y="3067050"/>
              <a:ext cx="1351332" cy="701675"/>
              <a:chOff x="5428791" y="3052763"/>
              <a:chExt cx="1351332" cy="701675"/>
            </a:xfrm>
          </p:grpSpPr>
          <p:sp>
            <p:nvSpPr>
              <p:cNvPr id="31" name="Oval 31">
                <a:extLst>
                  <a:ext uri="{FF2B5EF4-FFF2-40B4-BE49-F238E27FC236}">
                    <a16:creationId xmlns:a16="http://schemas.microsoft.com/office/drawing/2014/main" id="{85A10236-65B0-42D5-9165-028FB6FB9FE6}"/>
                  </a:ext>
                </a:extLst>
              </p:cNvPr>
              <p:cNvSpPr>
                <a:spLocks noChangeArrowheads="1"/>
              </p:cNvSpPr>
              <p:nvPr/>
            </p:nvSpPr>
            <p:spPr bwMode="auto">
              <a:xfrm>
                <a:off x="5461000" y="3648075"/>
                <a:ext cx="111125" cy="10636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Oval 32">
                <a:extLst>
                  <a:ext uri="{FF2B5EF4-FFF2-40B4-BE49-F238E27FC236}">
                    <a16:creationId xmlns:a16="http://schemas.microsoft.com/office/drawing/2014/main" id="{089719EB-BCCF-49B1-A44B-9C8E6DB2907C}"/>
                  </a:ext>
                </a:extLst>
              </p:cNvPr>
              <p:cNvSpPr>
                <a:spLocks noChangeArrowheads="1"/>
              </p:cNvSpPr>
              <p:nvPr/>
            </p:nvSpPr>
            <p:spPr bwMode="auto">
              <a:xfrm>
                <a:off x="5846763" y="3648075"/>
                <a:ext cx="109538" cy="10636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Oval 33">
                <a:extLst>
                  <a:ext uri="{FF2B5EF4-FFF2-40B4-BE49-F238E27FC236}">
                    <a16:creationId xmlns:a16="http://schemas.microsoft.com/office/drawing/2014/main" id="{CCE27D90-D79C-4671-A151-8B4581133A6F}"/>
                  </a:ext>
                </a:extLst>
              </p:cNvPr>
              <p:cNvSpPr>
                <a:spLocks noChangeArrowheads="1"/>
              </p:cNvSpPr>
              <p:nvPr/>
            </p:nvSpPr>
            <p:spPr bwMode="auto">
              <a:xfrm>
                <a:off x="6230938" y="3648075"/>
                <a:ext cx="111125" cy="10636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Oval 34">
                <a:extLst>
                  <a:ext uri="{FF2B5EF4-FFF2-40B4-BE49-F238E27FC236}">
                    <a16:creationId xmlns:a16="http://schemas.microsoft.com/office/drawing/2014/main" id="{B14E3965-613F-46C9-AEDC-BB7CF0556160}"/>
                  </a:ext>
                </a:extLst>
              </p:cNvPr>
              <p:cNvSpPr>
                <a:spLocks noChangeArrowheads="1"/>
              </p:cNvSpPr>
              <p:nvPr/>
            </p:nvSpPr>
            <p:spPr bwMode="auto">
              <a:xfrm>
                <a:off x="6615113" y="3648075"/>
                <a:ext cx="111125" cy="106363"/>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Rectangle 35">
                <a:extLst>
                  <a:ext uri="{FF2B5EF4-FFF2-40B4-BE49-F238E27FC236}">
                    <a16:creationId xmlns:a16="http://schemas.microsoft.com/office/drawing/2014/main" id="{37B0CB82-84E4-4E8D-BF94-58CA4DB057C1}"/>
                  </a:ext>
                </a:extLst>
              </p:cNvPr>
              <p:cNvSpPr>
                <a:spLocks noChangeArrowheads="1"/>
              </p:cNvSpPr>
              <p:nvPr/>
            </p:nvSpPr>
            <p:spPr bwMode="auto">
              <a:xfrm>
                <a:off x="5504991" y="3052763"/>
                <a:ext cx="1176604"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Flowchart</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36" name="Rectangle 36">
                <a:extLst>
                  <a:ext uri="{FF2B5EF4-FFF2-40B4-BE49-F238E27FC236}">
                    <a16:creationId xmlns:a16="http://schemas.microsoft.com/office/drawing/2014/main" id="{FE68B3CE-4597-439C-8C11-F77061ED177C}"/>
                  </a:ext>
                </a:extLst>
              </p:cNvPr>
              <p:cNvSpPr>
                <a:spLocks noChangeArrowheads="1"/>
              </p:cNvSpPr>
              <p:nvPr/>
            </p:nvSpPr>
            <p:spPr bwMode="auto">
              <a:xfrm>
                <a:off x="5428791" y="3298195"/>
                <a:ext cx="1351332"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Infographic</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grpSp>
      </p:grpSp>
      <p:sp>
        <p:nvSpPr>
          <p:cNvPr id="37" name="Freeform 37">
            <a:extLst>
              <a:ext uri="{FF2B5EF4-FFF2-40B4-BE49-F238E27FC236}">
                <a16:creationId xmlns:a16="http://schemas.microsoft.com/office/drawing/2014/main" id="{D58B2BD9-DC8B-4713-A5CB-7F6B9C2316D4}"/>
              </a:ext>
            </a:extLst>
          </p:cNvPr>
          <p:cNvSpPr>
            <a:spLocks noEditPoints="1"/>
          </p:cNvSpPr>
          <p:nvPr/>
        </p:nvSpPr>
        <p:spPr bwMode="auto">
          <a:xfrm>
            <a:off x="7392988" y="1403350"/>
            <a:ext cx="193675" cy="209550"/>
          </a:xfrm>
          <a:custGeom>
            <a:avLst/>
            <a:gdLst>
              <a:gd name="T0" fmla="*/ 45 w 51"/>
              <a:gd name="T1" fmla="*/ 31 h 55"/>
              <a:gd name="T2" fmla="*/ 51 w 51"/>
              <a:gd name="T3" fmla="*/ 38 h 55"/>
              <a:gd name="T4" fmla="*/ 47 w 51"/>
              <a:gd name="T5" fmla="*/ 44 h 55"/>
              <a:gd name="T6" fmla="*/ 39 w 51"/>
              <a:gd name="T7" fmla="*/ 42 h 55"/>
              <a:gd name="T8" fmla="*/ 32 w 51"/>
              <a:gd name="T9" fmla="*/ 46 h 55"/>
              <a:gd name="T10" fmla="*/ 30 w 51"/>
              <a:gd name="T11" fmla="*/ 55 h 55"/>
              <a:gd name="T12" fmla="*/ 22 w 51"/>
              <a:gd name="T13" fmla="*/ 55 h 55"/>
              <a:gd name="T14" fmla="*/ 19 w 51"/>
              <a:gd name="T15" fmla="*/ 46 h 55"/>
              <a:gd name="T16" fmla="*/ 13 w 51"/>
              <a:gd name="T17" fmla="*/ 42 h 55"/>
              <a:gd name="T18" fmla="*/ 4 w 51"/>
              <a:gd name="T19" fmla="*/ 44 h 55"/>
              <a:gd name="T20" fmla="*/ 0 w 51"/>
              <a:gd name="T21" fmla="*/ 38 h 55"/>
              <a:gd name="T22" fmla="*/ 7 w 51"/>
              <a:gd name="T23" fmla="*/ 31 h 55"/>
              <a:gd name="T24" fmla="*/ 6 w 51"/>
              <a:gd name="T25" fmla="*/ 27 h 55"/>
              <a:gd name="T26" fmla="*/ 7 w 51"/>
              <a:gd name="T27" fmla="*/ 24 h 55"/>
              <a:gd name="T28" fmla="*/ 0 w 51"/>
              <a:gd name="T29" fmla="*/ 17 h 55"/>
              <a:gd name="T30" fmla="*/ 4 w 51"/>
              <a:gd name="T31" fmla="*/ 10 h 55"/>
              <a:gd name="T32" fmla="*/ 13 w 51"/>
              <a:gd name="T33" fmla="*/ 13 h 55"/>
              <a:gd name="T34" fmla="*/ 19 w 51"/>
              <a:gd name="T35" fmla="*/ 9 h 55"/>
              <a:gd name="T36" fmla="*/ 22 w 51"/>
              <a:gd name="T37" fmla="*/ 0 h 55"/>
              <a:gd name="T38" fmla="*/ 30 w 51"/>
              <a:gd name="T39" fmla="*/ 0 h 55"/>
              <a:gd name="T40" fmla="*/ 32 w 51"/>
              <a:gd name="T41" fmla="*/ 9 h 55"/>
              <a:gd name="T42" fmla="*/ 39 w 51"/>
              <a:gd name="T43" fmla="*/ 13 h 55"/>
              <a:gd name="T44" fmla="*/ 47 w 51"/>
              <a:gd name="T45" fmla="*/ 10 h 55"/>
              <a:gd name="T46" fmla="*/ 51 w 51"/>
              <a:gd name="T47" fmla="*/ 17 h 55"/>
              <a:gd name="T48" fmla="*/ 45 w 51"/>
              <a:gd name="T49" fmla="*/ 24 h 55"/>
              <a:gd name="T50" fmla="*/ 46 w 51"/>
              <a:gd name="T51" fmla="*/ 27 h 55"/>
              <a:gd name="T52" fmla="*/ 45 w 51"/>
              <a:gd name="T53" fmla="*/ 31 h 55"/>
              <a:gd name="T54" fmla="*/ 26 w 51"/>
              <a:gd name="T55" fmla="*/ 18 h 55"/>
              <a:gd name="T56" fmla="*/ 16 w 51"/>
              <a:gd name="T57" fmla="*/ 27 h 55"/>
              <a:gd name="T58" fmla="*/ 26 w 51"/>
              <a:gd name="T59" fmla="*/ 37 h 55"/>
              <a:gd name="T60" fmla="*/ 35 w 51"/>
              <a:gd name="T61" fmla="*/ 27 h 55"/>
              <a:gd name="T62" fmla="*/ 26 w 51"/>
              <a:gd name="T63" fmla="*/ 1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55">
                <a:moveTo>
                  <a:pt x="45" y="31"/>
                </a:moveTo>
                <a:cubicBezTo>
                  <a:pt x="51" y="38"/>
                  <a:pt x="51" y="38"/>
                  <a:pt x="51" y="38"/>
                </a:cubicBezTo>
                <a:cubicBezTo>
                  <a:pt x="47" y="44"/>
                  <a:pt x="47" y="44"/>
                  <a:pt x="47" y="44"/>
                </a:cubicBezTo>
                <a:cubicBezTo>
                  <a:pt x="39" y="42"/>
                  <a:pt x="39" y="42"/>
                  <a:pt x="39" y="42"/>
                </a:cubicBezTo>
                <a:cubicBezTo>
                  <a:pt x="37" y="44"/>
                  <a:pt x="35" y="45"/>
                  <a:pt x="32" y="46"/>
                </a:cubicBezTo>
                <a:cubicBezTo>
                  <a:pt x="30" y="55"/>
                  <a:pt x="30" y="55"/>
                  <a:pt x="30" y="55"/>
                </a:cubicBezTo>
                <a:cubicBezTo>
                  <a:pt x="22" y="55"/>
                  <a:pt x="22" y="55"/>
                  <a:pt x="22" y="55"/>
                </a:cubicBezTo>
                <a:cubicBezTo>
                  <a:pt x="19" y="46"/>
                  <a:pt x="19" y="46"/>
                  <a:pt x="19" y="46"/>
                </a:cubicBezTo>
                <a:cubicBezTo>
                  <a:pt x="17" y="45"/>
                  <a:pt x="15" y="44"/>
                  <a:pt x="13" y="42"/>
                </a:cubicBezTo>
                <a:cubicBezTo>
                  <a:pt x="4" y="44"/>
                  <a:pt x="4" y="44"/>
                  <a:pt x="4" y="44"/>
                </a:cubicBezTo>
                <a:cubicBezTo>
                  <a:pt x="0" y="38"/>
                  <a:pt x="0" y="38"/>
                  <a:pt x="0" y="38"/>
                </a:cubicBezTo>
                <a:cubicBezTo>
                  <a:pt x="7" y="31"/>
                  <a:pt x="7" y="31"/>
                  <a:pt x="7" y="31"/>
                </a:cubicBezTo>
                <a:cubicBezTo>
                  <a:pt x="6" y="30"/>
                  <a:pt x="6" y="29"/>
                  <a:pt x="6" y="27"/>
                </a:cubicBezTo>
                <a:cubicBezTo>
                  <a:pt x="6" y="26"/>
                  <a:pt x="6" y="25"/>
                  <a:pt x="7" y="24"/>
                </a:cubicBezTo>
                <a:cubicBezTo>
                  <a:pt x="0" y="17"/>
                  <a:pt x="0" y="17"/>
                  <a:pt x="0" y="17"/>
                </a:cubicBezTo>
                <a:cubicBezTo>
                  <a:pt x="4" y="10"/>
                  <a:pt x="4" y="10"/>
                  <a:pt x="4" y="10"/>
                </a:cubicBezTo>
                <a:cubicBezTo>
                  <a:pt x="13" y="13"/>
                  <a:pt x="13" y="13"/>
                  <a:pt x="13" y="13"/>
                </a:cubicBezTo>
                <a:cubicBezTo>
                  <a:pt x="15" y="11"/>
                  <a:pt x="17" y="10"/>
                  <a:pt x="19" y="9"/>
                </a:cubicBezTo>
                <a:cubicBezTo>
                  <a:pt x="22" y="0"/>
                  <a:pt x="22" y="0"/>
                  <a:pt x="22" y="0"/>
                </a:cubicBezTo>
                <a:cubicBezTo>
                  <a:pt x="30" y="0"/>
                  <a:pt x="30" y="0"/>
                  <a:pt x="30" y="0"/>
                </a:cubicBezTo>
                <a:cubicBezTo>
                  <a:pt x="32" y="9"/>
                  <a:pt x="32" y="9"/>
                  <a:pt x="32" y="9"/>
                </a:cubicBezTo>
                <a:cubicBezTo>
                  <a:pt x="35" y="10"/>
                  <a:pt x="37" y="11"/>
                  <a:pt x="39" y="13"/>
                </a:cubicBezTo>
                <a:cubicBezTo>
                  <a:pt x="47" y="10"/>
                  <a:pt x="47" y="10"/>
                  <a:pt x="47" y="10"/>
                </a:cubicBezTo>
                <a:cubicBezTo>
                  <a:pt x="51" y="17"/>
                  <a:pt x="51" y="17"/>
                  <a:pt x="51" y="17"/>
                </a:cubicBezTo>
                <a:cubicBezTo>
                  <a:pt x="45" y="24"/>
                  <a:pt x="45" y="24"/>
                  <a:pt x="45" y="24"/>
                </a:cubicBezTo>
                <a:cubicBezTo>
                  <a:pt x="45" y="25"/>
                  <a:pt x="46" y="26"/>
                  <a:pt x="46" y="27"/>
                </a:cubicBezTo>
                <a:cubicBezTo>
                  <a:pt x="46" y="29"/>
                  <a:pt x="45" y="30"/>
                  <a:pt x="45" y="31"/>
                </a:cubicBezTo>
                <a:close/>
                <a:moveTo>
                  <a:pt x="26" y="18"/>
                </a:moveTo>
                <a:cubicBezTo>
                  <a:pt x="21" y="18"/>
                  <a:pt x="16" y="22"/>
                  <a:pt x="16" y="27"/>
                </a:cubicBezTo>
                <a:cubicBezTo>
                  <a:pt x="16" y="33"/>
                  <a:pt x="21" y="37"/>
                  <a:pt x="26" y="37"/>
                </a:cubicBezTo>
                <a:cubicBezTo>
                  <a:pt x="31" y="37"/>
                  <a:pt x="35" y="33"/>
                  <a:pt x="35" y="27"/>
                </a:cubicBezTo>
                <a:cubicBezTo>
                  <a:pt x="35" y="22"/>
                  <a:pt x="31" y="18"/>
                  <a:pt x="26" y="18"/>
                </a:cubicBez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8" name="Freeform 38">
            <a:extLst>
              <a:ext uri="{FF2B5EF4-FFF2-40B4-BE49-F238E27FC236}">
                <a16:creationId xmlns:a16="http://schemas.microsoft.com/office/drawing/2014/main" id="{999F1D3A-831C-44E6-8608-1B2E6064F22C}"/>
              </a:ext>
            </a:extLst>
          </p:cNvPr>
          <p:cNvSpPr>
            <a:spLocks noEditPoints="1"/>
          </p:cNvSpPr>
          <p:nvPr/>
        </p:nvSpPr>
        <p:spPr bwMode="auto">
          <a:xfrm>
            <a:off x="3762375" y="4064000"/>
            <a:ext cx="149225" cy="204788"/>
          </a:xfrm>
          <a:custGeom>
            <a:avLst/>
            <a:gdLst>
              <a:gd name="T0" fmla="*/ 3 w 39"/>
              <a:gd name="T1" fmla="*/ 30 h 54"/>
              <a:gd name="T2" fmla="*/ 0 w 39"/>
              <a:gd name="T3" fmla="*/ 19 h 54"/>
              <a:gd name="T4" fmla="*/ 19 w 39"/>
              <a:gd name="T5" fmla="*/ 0 h 54"/>
              <a:gd name="T6" fmla="*/ 39 w 39"/>
              <a:gd name="T7" fmla="*/ 19 h 54"/>
              <a:gd name="T8" fmla="*/ 35 w 39"/>
              <a:gd name="T9" fmla="*/ 30 h 54"/>
              <a:gd name="T10" fmla="*/ 30 w 39"/>
              <a:gd name="T11" fmla="*/ 43 h 54"/>
              <a:gd name="T12" fmla="*/ 8 w 39"/>
              <a:gd name="T13" fmla="*/ 43 h 54"/>
              <a:gd name="T14" fmla="*/ 3 w 39"/>
              <a:gd name="T15" fmla="*/ 30 h 54"/>
              <a:gd name="T16" fmla="*/ 8 w 39"/>
              <a:gd name="T17" fmla="*/ 54 h 54"/>
              <a:gd name="T18" fmla="*/ 30 w 39"/>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54">
                <a:moveTo>
                  <a:pt x="3" y="30"/>
                </a:moveTo>
                <a:cubicBezTo>
                  <a:pt x="1" y="27"/>
                  <a:pt x="0" y="23"/>
                  <a:pt x="0" y="19"/>
                </a:cubicBezTo>
                <a:cubicBezTo>
                  <a:pt x="0" y="9"/>
                  <a:pt x="8" y="0"/>
                  <a:pt x="19" y="0"/>
                </a:cubicBezTo>
                <a:cubicBezTo>
                  <a:pt x="30" y="0"/>
                  <a:pt x="39" y="9"/>
                  <a:pt x="39" y="19"/>
                </a:cubicBezTo>
                <a:cubicBezTo>
                  <a:pt x="39" y="23"/>
                  <a:pt x="38" y="27"/>
                  <a:pt x="35" y="30"/>
                </a:cubicBezTo>
                <a:cubicBezTo>
                  <a:pt x="31" y="36"/>
                  <a:pt x="30" y="39"/>
                  <a:pt x="30" y="43"/>
                </a:cubicBezTo>
                <a:cubicBezTo>
                  <a:pt x="8" y="43"/>
                  <a:pt x="8" y="43"/>
                  <a:pt x="8" y="43"/>
                </a:cubicBezTo>
                <a:cubicBezTo>
                  <a:pt x="8" y="39"/>
                  <a:pt x="7" y="36"/>
                  <a:pt x="3" y="30"/>
                </a:cubicBezTo>
                <a:close/>
                <a:moveTo>
                  <a:pt x="8" y="54"/>
                </a:moveTo>
                <a:cubicBezTo>
                  <a:pt x="30" y="54"/>
                  <a:pt x="30" y="54"/>
                  <a:pt x="30" y="54"/>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9" name="Freeform 39">
            <a:extLst>
              <a:ext uri="{FF2B5EF4-FFF2-40B4-BE49-F238E27FC236}">
                <a16:creationId xmlns:a16="http://schemas.microsoft.com/office/drawing/2014/main" id="{FE7D3F41-7B1A-439B-9DCF-BCAEB7E7B7F9}"/>
              </a:ext>
            </a:extLst>
          </p:cNvPr>
          <p:cNvSpPr>
            <a:spLocks noEditPoints="1"/>
          </p:cNvSpPr>
          <p:nvPr/>
        </p:nvSpPr>
        <p:spPr bwMode="auto">
          <a:xfrm>
            <a:off x="8269288" y="4064000"/>
            <a:ext cx="171450" cy="204788"/>
          </a:xfrm>
          <a:custGeom>
            <a:avLst/>
            <a:gdLst>
              <a:gd name="T0" fmla="*/ 108 w 108"/>
              <a:gd name="T1" fmla="*/ 129 h 129"/>
              <a:gd name="T2" fmla="*/ 0 w 108"/>
              <a:gd name="T3" fmla="*/ 129 h 129"/>
              <a:gd name="T4" fmla="*/ 0 w 108"/>
              <a:gd name="T5" fmla="*/ 19 h 129"/>
              <a:gd name="T6" fmla="*/ 108 w 108"/>
              <a:gd name="T7" fmla="*/ 19 h 129"/>
              <a:gd name="T8" fmla="*/ 108 w 108"/>
              <a:gd name="T9" fmla="*/ 129 h 129"/>
              <a:gd name="T10" fmla="*/ 0 w 108"/>
              <a:gd name="T11" fmla="*/ 55 h 129"/>
              <a:gd name="T12" fmla="*/ 108 w 108"/>
              <a:gd name="T13" fmla="*/ 55 h 129"/>
              <a:gd name="T14" fmla="*/ 31 w 108"/>
              <a:gd name="T15" fmla="*/ 38 h 129"/>
              <a:gd name="T16" fmla="*/ 31 w 108"/>
              <a:gd name="T17" fmla="*/ 0 h 129"/>
              <a:gd name="T18" fmla="*/ 74 w 108"/>
              <a:gd name="T19" fmla="*/ 38 h 129"/>
              <a:gd name="T20" fmla="*/ 74 w 108"/>
              <a:gd name="T21" fmla="*/ 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8" h="129">
                <a:moveTo>
                  <a:pt x="108" y="129"/>
                </a:moveTo>
                <a:lnTo>
                  <a:pt x="0" y="129"/>
                </a:lnTo>
                <a:lnTo>
                  <a:pt x="0" y="19"/>
                </a:lnTo>
                <a:lnTo>
                  <a:pt x="108" y="19"/>
                </a:lnTo>
                <a:lnTo>
                  <a:pt x="108" y="129"/>
                </a:lnTo>
                <a:moveTo>
                  <a:pt x="0" y="55"/>
                </a:moveTo>
                <a:lnTo>
                  <a:pt x="108" y="55"/>
                </a:lnTo>
                <a:moveTo>
                  <a:pt x="31" y="38"/>
                </a:moveTo>
                <a:lnTo>
                  <a:pt x="31" y="0"/>
                </a:lnTo>
                <a:moveTo>
                  <a:pt x="74" y="38"/>
                </a:moveTo>
                <a:lnTo>
                  <a:pt x="74" y="0"/>
                </a:ln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0" name="Freeform 40">
            <a:extLst>
              <a:ext uri="{FF2B5EF4-FFF2-40B4-BE49-F238E27FC236}">
                <a16:creationId xmlns:a16="http://schemas.microsoft.com/office/drawing/2014/main" id="{C3566302-8668-47D1-97D0-3BA00E3BC986}"/>
              </a:ext>
            </a:extLst>
          </p:cNvPr>
          <p:cNvSpPr>
            <a:spLocks noEditPoints="1"/>
          </p:cNvSpPr>
          <p:nvPr/>
        </p:nvSpPr>
        <p:spPr bwMode="auto">
          <a:xfrm>
            <a:off x="8261350" y="2592388"/>
            <a:ext cx="185738" cy="204788"/>
          </a:xfrm>
          <a:custGeom>
            <a:avLst/>
            <a:gdLst>
              <a:gd name="T0" fmla="*/ 36 w 49"/>
              <a:gd name="T1" fmla="*/ 12 h 54"/>
              <a:gd name="T2" fmla="*/ 24 w 49"/>
              <a:gd name="T3" fmla="*/ 23 h 54"/>
              <a:gd name="T4" fmla="*/ 13 w 49"/>
              <a:gd name="T5" fmla="*/ 12 h 54"/>
              <a:gd name="T6" fmla="*/ 24 w 49"/>
              <a:gd name="T7" fmla="*/ 0 h 54"/>
              <a:gd name="T8" fmla="*/ 36 w 49"/>
              <a:gd name="T9" fmla="*/ 12 h 54"/>
              <a:gd name="T10" fmla="*/ 49 w 49"/>
              <a:gd name="T11" fmla="*/ 38 h 54"/>
              <a:gd name="T12" fmla="*/ 24 w 49"/>
              <a:gd name="T13" fmla="*/ 33 h 54"/>
              <a:gd name="T14" fmla="*/ 0 w 49"/>
              <a:gd name="T15" fmla="*/ 38 h 54"/>
              <a:gd name="T16" fmla="*/ 0 w 49"/>
              <a:gd name="T17" fmla="*/ 54 h 54"/>
              <a:gd name="T18" fmla="*/ 49 w 49"/>
              <a:gd name="T19" fmla="*/ 54 h 54"/>
              <a:gd name="T20" fmla="*/ 49 w 49"/>
              <a:gd name="T21"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36" y="12"/>
                </a:moveTo>
                <a:cubicBezTo>
                  <a:pt x="36" y="18"/>
                  <a:pt x="31" y="23"/>
                  <a:pt x="24" y="23"/>
                </a:cubicBezTo>
                <a:cubicBezTo>
                  <a:pt x="18" y="23"/>
                  <a:pt x="13" y="18"/>
                  <a:pt x="13" y="12"/>
                </a:cubicBezTo>
                <a:cubicBezTo>
                  <a:pt x="13" y="5"/>
                  <a:pt x="18" y="0"/>
                  <a:pt x="24" y="0"/>
                </a:cubicBezTo>
                <a:cubicBezTo>
                  <a:pt x="31" y="0"/>
                  <a:pt x="36" y="5"/>
                  <a:pt x="36" y="12"/>
                </a:cubicBezTo>
                <a:close/>
                <a:moveTo>
                  <a:pt x="49" y="38"/>
                </a:moveTo>
                <a:cubicBezTo>
                  <a:pt x="24" y="33"/>
                  <a:pt x="24" y="33"/>
                  <a:pt x="24" y="33"/>
                </a:cubicBezTo>
                <a:cubicBezTo>
                  <a:pt x="0" y="38"/>
                  <a:pt x="0" y="38"/>
                  <a:pt x="0" y="38"/>
                </a:cubicBezTo>
                <a:cubicBezTo>
                  <a:pt x="0" y="54"/>
                  <a:pt x="0" y="54"/>
                  <a:pt x="0" y="54"/>
                </a:cubicBezTo>
                <a:cubicBezTo>
                  <a:pt x="49" y="54"/>
                  <a:pt x="49" y="54"/>
                  <a:pt x="49" y="54"/>
                </a:cubicBezTo>
                <a:lnTo>
                  <a:pt x="49" y="38"/>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1" name="Freeform 41">
            <a:extLst>
              <a:ext uri="{FF2B5EF4-FFF2-40B4-BE49-F238E27FC236}">
                <a16:creationId xmlns:a16="http://schemas.microsoft.com/office/drawing/2014/main" id="{D589720C-3A79-4AA2-BE49-989FE74FD21E}"/>
              </a:ext>
            </a:extLst>
          </p:cNvPr>
          <p:cNvSpPr>
            <a:spLocks noEditPoints="1"/>
          </p:cNvSpPr>
          <p:nvPr/>
        </p:nvSpPr>
        <p:spPr bwMode="auto">
          <a:xfrm>
            <a:off x="3724275" y="2603500"/>
            <a:ext cx="222250" cy="187325"/>
          </a:xfrm>
          <a:custGeom>
            <a:avLst/>
            <a:gdLst>
              <a:gd name="T0" fmla="*/ 58 w 58"/>
              <a:gd name="T1" fmla="*/ 49 h 49"/>
              <a:gd name="T2" fmla="*/ 0 w 58"/>
              <a:gd name="T3" fmla="*/ 49 h 49"/>
              <a:gd name="T4" fmla="*/ 0 w 58"/>
              <a:gd name="T5" fmla="*/ 9 h 49"/>
              <a:gd name="T6" fmla="*/ 58 w 58"/>
              <a:gd name="T7" fmla="*/ 9 h 49"/>
              <a:gd name="T8" fmla="*/ 58 w 58"/>
              <a:gd name="T9" fmla="*/ 49 h 49"/>
              <a:gd name="T10" fmla="*/ 39 w 58"/>
              <a:gd name="T11" fmla="*/ 0 h 49"/>
              <a:gd name="T12" fmla="*/ 19 w 58"/>
              <a:gd name="T13" fmla="*/ 0 h 49"/>
              <a:gd name="T14" fmla="*/ 19 w 58"/>
              <a:gd name="T15" fmla="*/ 9 h 49"/>
              <a:gd name="T16" fmla="*/ 39 w 58"/>
              <a:gd name="T17" fmla="*/ 9 h 49"/>
              <a:gd name="T18" fmla="*/ 39 w 58"/>
              <a:gd name="T19" fmla="*/ 0 h 49"/>
              <a:gd name="T20" fmla="*/ 0 w 58"/>
              <a:gd name="T21" fmla="*/ 21 h 49"/>
              <a:gd name="T22" fmla="*/ 16 w 58"/>
              <a:gd name="T23" fmla="*/ 27 h 49"/>
              <a:gd name="T24" fmla="*/ 42 w 58"/>
              <a:gd name="T25" fmla="*/ 27 h 49"/>
              <a:gd name="T26" fmla="*/ 58 w 58"/>
              <a:gd name="T27" fmla="*/ 21 h 49"/>
              <a:gd name="T28" fmla="*/ 29 w 58"/>
              <a:gd name="T29" fmla="*/ 37 h 49"/>
              <a:gd name="T30" fmla="*/ 29 w 58"/>
              <a:gd name="T31"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49">
                <a:moveTo>
                  <a:pt x="58" y="49"/>
                </a:moveTo>
                <a:cubicBezTo>
                  <a:pt x="0" y="49"/>
                  <a:pt x="0" y="49"/>
                  <a:pt x="0" y="49"/>
                </a:cubicBezTo>
                <a:cubicBezTo>
                  <a:pt x="0" y="9"/>
                  <a:pt x="0" y="9"/>
                  <a:pt x="0" y="9"/>
                </a:cubicBezTo>
                <a:cubicBezTo>
                  <a:pt x="58" y="9"/>
                  <a:pt x="58" y="9"/>
                  <a:pt x="58" y="9"/>
                </a:cubicBezTo>
                <a:lnTo>
                  <a:pt x="58" y="49"/>
                </a:lnTo>
                <a:close/>
                <a:moveTo>
                  <a:pt x="39" y="0"/>
                </a:moveTo>
                <a:cubicBezTo>
                  <a:pt x="19" y="0"/>
                  <a:pt x="19" y="0"/>
                  <a:pt x="19" y="0"/>
                </a:cubicBezTo>
                <a:cubicBezTo>
                  <a:pt x="19" y="9"/>
                  <a:pt x="19" y="9"/>
                  <a:pt x="19" y="9"/>
                </a:cubicBezTo>
                <a:cubicBezTo>
                  <a:pt x="39" y="9"/>
                  <a:pt x="39" y="9"/>
                  <a:pt x="39" y="9"/>
                </a:cubicBezTo>
                <a:lnTo>
                  <a:pt x="39" y="0"/>
                </a:lnTo>
                <a:close/>
                <a:moveTo>
                  <a:pt x="0" y="21"/>
                </a:moveTo>
                <a:cubicBezTo>
                  <a:pt x="16" y="27"/>
                  <a:pt x="16" y="27"/>
                  <a:pt x="16" y="27"/>
                </a:cubicBezTo>
                <a:cubicBezTo>
                  <a:pt x="25" y="31"/>
                  <a:pt x="34" y="31"/>
                  <a:pt x="42" y="27"/>
                </a:cubicBezTo>
                <a:cubicBezTo>
                  <a:pt x="58" y="21"/>
                  <a:pt x="58" y="21"/>
                  <a:pt x="58" y="21"/>
                </a:cubicBezTo>
                <a:moveTo>
                  <a:pt x="29" y="37"/>
                </a:moveTo>
                <a:cubicBezTo>
                  <a:pt x="29" y="23"/>
                  <a:pt x="29" y="23"/>
                  <a:pt x="29" y="23"/>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2" name="Freeform 42">
            <a:extLst>
              <a:ext uri="{FF2B5EF4-FFF2-40B4-BE49-F238E27FC236}">
                <a16:creationId xmlns:a16="http://schemas.microsoft.com/office/drawing/2014/main" id="{B8AA7DC6-DF5B-468E-9ADB-AF2AACE22157}"/>
              </a:ext>
            </a:extLst>
          </p:cNvPr>
          <p:cNvSpPr>
            <a:spLocks noEditPoints="1"/>
          </p:cNvSpPr>
          <p:nvPr/>
        </p:nvSpPr>
        <p:spPr bwMode="auto">
          <a:xfrm>
            <a:off x="4605338" y="1403350"/>
            <a:ext cx="190500" cy="204788"/>
          </a:xfrm>
          <a:custGeom>
            <a:avLst/>
            <a:gdLst>
              <a:gd name="T0" fmla="*/ 2 w 50"/>
              <a:gd name="T1" fmla="*/ 45 h 54"/>
              <a:gd name="T2" fmla="*/ 12 w 50"/>
              <a:gd name="T3" fmla="*/ 20 h 54"/>
              <a:gd name="T4" fmla="*/ 25 w 50"/>
              <a:gd name="T5" fmla="*/ 7 h 54"/>
              <a:gd name="T6" fmla="*/ 37 w 50"/>
              <a:gd name="T7" fmla="*/ 20 h 54"/>
              <a:gd name="T8" fmla="*/ 48 w 50"/>
              <a:gd name="T9" fmla="*/ 45 h 54"/>
              <a:gd name="T10" fmla="*/ 50 w 50"/>
              <a:gd name="T11" fmla="*/ 45 h 54"/>
              <a:gd name="T12" fmla="*/ 0 w 50"/>
              <a:gd name="T13" fmla="*/ 45 h 54"/>
              <a:gd name="T14" fmla="*/ 2 w 50"/>
              <a:gd name="T15" fmla="*/ 45 h 54"/>
              <a:gd name="T16" fmla="*/ 16 w 50"/>
              <a:gd name="T17" fmla="*/ 54 h 54"/>
              <a:gd name="T18" fmla="*/ 33 w 50"/>
              <a:gd name="T19" fmla="*/ 54 h 54"/>
              <a:gd name="T20" fmla="*/ 25 w 50"/>
              <a:gd name="T21" fmla="*/ 7 h 54"/>
              <a:gd name="T22" fmla="*/ 25 w 50"/>
              <a:gd name="T23"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 h="54">
                <a:moveTo>
                  <a:pt x="2" y="45"/>
                </a:moveTo>
                <a:cubicBezTo>
                  <a:pt x="12" y="45"/>
                  <a:pt x="12" y="21"/>
                  <a:pt x="12" y="20"/>
                </a:cubicBezTo>
                <a:cubicBezTo>
                  <a:pt x="13" y="13"/>
                  <a:pt x="18" y="7"/>
                  <a:pt x="25" y="7"/>
                </a:cubicBezTo>
                <a:cubicBezTo>
                  <a:pt x="31" y="7"/>
                  <a:pt x="37" y="13"/>
                  <a:pt x="37" y="20"/>
                </a:cubicBezTo>
                <a:cubicBezTo>
                  <a:pt x="37" y="21"/>
                  <a:pt x="38" y="45"/>
                  <a:pt x="48" y="45"/>
                </a:cubicBezTo>
                <a:cubicBezTo>
                  <a:pt x="50" y="45"/>
                  <a:pt x="50" y="45"/>
                  <a:pt x="50" y="45"/>
                </a:cubicBezTo>
                <a:cubicBezTo>
                  <a:pt x="0" y="45"/>
                  <a:pt x="0" y="45"/>
                  <a:pt x="0" y="45"/>
                </a:cubicBezTo>
                <a:lnTo>
                  <a:pt x="2" y="45"/>
                </a:lnTo>
                <a:close/>
                <a:moveTo>
                  <a:pt x="16" y="54"/>
                </a:moveTo>
                <a:cubicBezTo>
                  <a:pt x="33" y="54"/>
                  <a:pt x="33" y="54"/>
                  <a:pt x="33" y="54"/>
                </a:cubicBezTo>
                <a:moveTo>
                  <a:pt x="25" y="7"/>
                </a:moveTo>
                <a:cubicBezTo>
                  <a:pt x="25" y="0"/>
                  <a:pt x="25" y="0"/>
                  <a:pt x="25" y="0"/>
                </a:cubicBezTo>
              </a:path>
            </a:pathLst>
          </a:custGeom>
          <a:noFill/>
          <a:ln w="15875" cap="flat">
            <a:solidFill>
              <a:schemeClr val="tx1">
                <a:lumMod val="50000"/>
              </a:schemeClr>
            </a:solidFill>
            <a:prstDash val="solid"/>
            <a:bevel/>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3" name="Freeform 43">
            <a:extLst>
              <a:ext uri="{FF2B5EF4-FFF2-40B4-BE49-F238E27FC236}">
                <a16:creationId xmlns:a16="http://schemas.microsoft.com/office/drawing/2014/main" id="{6F5CC2C2-16A2-4DB2-B8C4-ACEEB6287A1C}"/>
              </a:ext>
            </a:extLst>
          </p:cNvPr>
          <p:cNvSpPr>
            <a:spLocks noEditPoints="1"/>
          </p:cNvSpPr>
          <p:nvPr/>
        </p:nvSpPr>
        <p:spPr bwMode="auto">
          <a:xfrm>
            <a:off x="4586288" y="5241925"/>
            <a:ext cx="223838" cy="223838"/>
          </a:xfrm>
          <a:custGeom>
            <a:avLst/>
            <a:gdLst>
              <a:gd name="T0" fmla="*/ 30 w 59"/>
              <a:gd name="T1" fmla="*/ 30 h 59"/>
              <a:gd name="T2" fmla="*/ 59 w 59"/>
              <a:gd name="T3" fmla="*/ 30 h 59"/>
              <a:gd name="T4" fmla="*/ 30 w 59"/>
              <a:gd name="T5" fmla="*/ 59 h 59"/>
              <a:gd name="T6" fmla="*/ 0 w 59"/>
              <a:gd name="T7" fmla="*/ 30 h 59"/>
              <a:gd name="T8" fmla="*/ 30 w 59"/>
              <a:gd name="T9" fmla="*/ 0 h 59"/>
              <a:gd name="T10" fmla="*/ 30 w 59"/>
              <a:gd name="T11" fmla="*/ 30 h 59"/>
              <a:gd name="T12" fmla="*/ 58 w 59"/>
              <a:gd name="T13" fmla="*/ 20 h 59"/>
              <a:gd name="T14" fmla="*/ 39 w 59"/>
              <a:gd name="T15" fmla="*/ 1 h 59"/>
              <a:gd name="T16" fmla="*/ 39 w 59"/>
              <a:gd name="T17" fmla="*/ 20 h 59"/>
              <a:gd name="T18" fmla="*/ 58 w 59"/>
              <a:gd name="T19"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59">
                <a:moveTo>
                  <a:pt x="30" y="30"/>
                </a:moveTo>
                <a:cubicBezTo>
                  <a:pt x="59" y="30"/>
                  <a:pt x="59" y="30"/>
                  <a:pt x="59" y="30"/>
                </a:cubicBezTo>
                <a:cubicBezTo>
                  <a:pt x="59" y="46"/>
                  <a:pt x="46" y="59"/>
                  <a:pt x="30" y="59"/>
                </a:cubicBezTo>
                <a:cubicBezTo>
                  <a:pt x="13" y="59"/>
                  <a:pt x="0" y="46"/>
                  <a:pt x="0" y="30"/>
                </a:cubicBezTo>
                <a:cubicBezTo>
                  <a:pt x="0" y="13"/>
                  <a:pt x="13" y="0"/>
                  <a:pt x="30" y="0"/>
                </a:cubicBezTo>
                <a:lnTo>
                  <a:pt x="30" y="30"/>
                </a:lnTo>
                <a:close/>
                <a:moveTo>
                  <a:pt x="58" y="20"/>
                </a:moveTo>
                <a:cubicBezTo>
                  <a:pt x="56" y="10"/>
                  <a:pt x="49" y="3"/>
                  <a:pt x="39" y="1"/>
                </a:cubicBezTo>
                <a:cubicBezTo>
                  <a:pt x="39" y="20"/>
                  <a:pt x="39" y="20"/>
                  <a:pt x="39" y="20"/>
                </a:cubicBezTo>
                <a:lnTo>
                  <a:pt x="58" y="20"/>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Freeform 44">
            <a:extLst>
              <a:ext uri="{FF2B5EF4-FFF2-40B4-BE49-F238E27FC236}">
                <a16:creationId xmlns:a16="http://schemas.microsoft.com/office/drawing/2014/main" id="{E5D8D195-81BE-4B06-B3C8-96CBD81B20BA}"/>
              </a:ext>
            </a:extLst>
          </p:cNvPr>
          <p:cNvSpPr>
            <a:spLocks noEditPoints="1"/>
          </p:cNvSpPr>
          <p:nvPr/>
        </p:nvSpPr>
        <p:spPr bwMode="auto">
          <a:xfrm>
            <a:off x="7404100" y="5260975"/>
            <a:ext cx="171450" cy="185738"/>
          </a:xfrm>
          <a:custGeom>
            <a:avLst/>
            <a:gdLst>
              <a:gd name="T0" fmla="*/ 38 w 45"/>
              <a:gd name="T1" fmla="*/ 39 h 49"/>
              <a:gd name="T2" fmla="*/ 38 w 45"/>
              <a:gd name="T3" fmla="*/ 49 h 49"/>
              <a:gd name="T4" fmla="*/ 8 w 45"/>
              <a:gd name="T5" fmla="*/ 49 h 49"/>
              <a:gd name="T6" fmla="*/ 8 w 45"/>
              <a:gd name="T7" fmla="*/ 39 h 49"/>
              <a:gd name="T8" fmla="*/ 13 w 45"/>
              <a:gd name="T9" fmla="*/ 31 h 49"/>
              <a:gd name="T10" fmla="*/ 23 w 45"/>
              <a:gd name="T11" fmla="*/ 25 h 49"/>
              <a:gd name="T12" fmla="*/ 33 w 45"/>
              <a:gd name="T13" fmla="*/ 31 h 49"/>
              <a:gd name="T14" fmla="*/ 38 w 45"/>
              <a:gd name="T15" fmla="*/ 39 h 49"/>
              <a:gd name="T16" fmla="*/ 38 w 45"/>
              <a:gd name="T17" fmla="*/ 10 h 49"/>
              <a:gd name="T18" fmla="*/ 38 w 45"/>
              <a:gd name="T19" fmla="*/ 0 h 49"/>
              <a:gd name="T20" fmla="*/ 8 w 45"/>
              <a:gd name="T21" fmla="*/ 0 h 49"/>
              <a:gd name="T22" fmla="*/ 8 w 45"/>
              <a:gd name="T23" fmla="*/ 10 h 49"/>
              <a:gd name="T24" fmla="*/ 13 w 45"/>
              <a:gd name="T25" fmla="*/ 18 h 49"/>
              <a:gd name="T26" fmla="*/ 23 w 45"/>
              <a:gd name="T27" fmla="*/ 25 h 49"/>
              <a:gd name="T28" fmla="*/ 33 w 45"/>
              <a:gd name="T29" fmla="*/ 18 h 49"/>
              <a:gd name="T30" fmla="*/ 38 w 45"/>
              <a:gd name="T31" fmla="*/ 10 h 49"/>
              <a:gd name="T32" fmla="*/ 0 w 45"/>
              <a:gd name="T33" fmla="*/ 0 h 49"/>
              <a:gd name="T34" fmla="*/ 45 w 45"/>
              <a:gd name="T35" fmla="*/ 0 h 49"/>
              <a:gd name="T36" fmla="*/ 0 w 45"/>
              <a:gd name="T37" fmla="*/ 49 h 49"/>
              <a:gd name="T38" fmla="*/ 45 w 45"/>
              <a:gd name="T3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49">
                <a:moveTo>
                  <a:pt x="38" y="39"/>
                </a:moveTo>
                <a:cubicBezTo>
                  <a:pt x="38" y="49"/>
                  <a:pt x="38" y="49"/>
                  <a:pt x="38" y="49"/>
                </a:cubicBezTo>
                <a:cubicBezTo>
                  <a:pt x="8" y="49"/>
                  <a:pt x="8" y="49"/>
                  <a:pt x="8" y="49"/>
                </a:cubicBezTo>
                <a:cubicBezTo>
                  <a:pt x="8" y="39"/>
                  <a:pt x="8" y="39"/>
                  <a:pt x="8" y="39"/>
                </a:cubicBezTo>
                <a:cubicBezTo>
                  <a:pt x="8" y="36"/>
                  <a:pt x="10" y="33"/>
                  <a:pt x="13" y="31"/>
                </a:cubicBezTo>
                <a:cubicBezTo>
                  <a:pt x="23" y="25"/>
                  <a:pt x="23" y="25"/>
                  <a:pt x="23" y="25"/>
                </a:cubicBezTo>
                <a:cubicBezTo>
                  <a:pt x="33" y="31"/>
                  <a:pt x="33" y="31"/>
                  <a:pt x="33" y="31"/>
                </a:cubicBezTo>
                <a:cubicBezTo>
                  <a:pt x="36" y="33"/>
                  <a:pt x="38" y="36"/>
                  <a:pt x="38" y="39"/>
                </a:cubicBezTo>
                <a:close/>
                <a:moveTo>
                  <a:pt x="38" y="10"/>
                </a:moveTo>
                <a:cubicBezTo>
                  <a:pt x="38" y="0"/>
                  <a:pt x="38" y="0"/>
                  <a:pt x="38" y="0"/>
                </a:cubicBezTo>
                <a:cubicBezTo>
                  <a:pt x="8" y="0"/>
                  <a:pt x="8" y="0"/>
                  <a:pt x="8" y="0"/>
                </a:cubicBezTo>
                <a:cubicBezTo>
                  <a:pt x="8" y="10"/>
                  <a:pt x="8" y="10"/>
                  <a:pt x="8" y="10"/>
                </a:cubicBezTo>
                <a:cubicBezTo>
                  <a:pt x="8" y="13"/>
                  <a:pt x="10" y="17"/>
                  <a:pt x="13" y="18"/>
                </a:cubicBezTo>
                <a:cubicBezTo>
                  <a:pt x="23" y="25"/>
                  <a:pt x="23" y="25"/>
                  <a:pt x="23" y="25"/>
                </a:cubicBezTo>
                <a:cubicBezTo>
                  <a:pt x="33" y="18"/>
                  <a:pt x="33" y="18"/>
                  <a:pt x="33" y="18"/>
                </a:cubicBezTo>
                <a:cubicBezTo>
                  <a:pt x="36" y="17"/>
                  <a:pt x="38" y="13"/>
                  <a:pt x="38" y="10"/>
                </a:cubicBezTo>
                <a:close/>
                <a:moveTo>
                  <a:pt x="0" y="0"/>
                </a:moveTo>
                <a:cubicBezTo>
                  <a:pt x="45" y="0"/>
                  <a:pt x="45" y="0"/>
                  <a:pt x="45" y="0"/>
                </a:cubicBezTo>
                <a:moveTo>
                  <a:pt x="0" y="49"/>
                </a:moveTo>
                <a:cubicBezTo>
                  <a:pt x="45" y="49"/>
                  <a:pt x="45" y="49"/>
                  <a:pt x="45" y="49"/>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7" name="Group 26">
            <a:extLst>
              <a:ext uri="{FF2B5EF4-FFF2-40B4-BE49-F238E27FC236}">
                <a16:creationId xmlns:a16="http://schemas.microsoft.com/office/drawing/2014/main" id="{C1F38742-97C1-4104-8B99-0F46383AD690}"/>
              </a:ext>
            </a:extLst>
          </p:cNvPr>
          <p:cNvGrpSpPr/>
          <p:nvPr/>
        </p:nvGrpSpPr>
        <p:grpSpPr>
          <a:xfrm>
            <a:off x="1690688" y="1136650"/>
            <a:ext cx="1570121" cy="748421"/>
            <a:chOff x="1690688" y="1136650"/>
            <a:chExt cx="1570121" cy="748421"/>
          </a:xfrm>
        </p:grpSpPr>
        <p:sp>
          <p:nvSpPr>
            <p:cNvPr id="45" name="Rectangle 45">
              <a:extLst>
                <a:ext uri="{FF2B5EF4-FFF2-40B4-BE49-F238E27FC236}">
                  <a16:creationId xmlns:a16="http://schemas.microsoft.com/office/drawing/2014/main" id="{D0B64C7C-BA76-4CED-96DA-4AE79C25FDBD}"/>
                </a:ext>
              </a:extLst>
            </p:cNvPr>
            <p:cNvSpPr>
              <a:spLocks noChangeArrowheads="1"/>
            </p:cNvSpPr>
            <p:nvPr/>
          </p:nvSpPr>
          <p:spPr bwMode="auto">
            <a:xfrm>
              <a:off x="2403475" y="1136650"/>
              <a:ext cx="75020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Marketing</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97" name="Text Placeholder 53">
              <a:extLst>
                <a:ext uri="{FF2B5EF4-FFF2-40B4-BE49-F238E27FC236}">
                  <a16:creationId xmlns:a16="http://schemas.microsoft.com/office/drawing/2014/main" id="{3DA1BFE3-21FE-48A6-B692-CAB6D76D6D49}"/>
                </a:ext>
              </a:extLst>
            </p:cNvPr>
            <p:cNvSpPr txBox="1">
              <a:spLocks/>
            </p:cNvSpPr>
            <p:nvPr/>
          </p:nvSpPr>
          <p:spPr>
            <a:xfrm>
              <a:off x="1690688" y="1327148"/>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112" name="Group 111">
            <a:extLst>
              <a:ext uri="{FF2B5EF4-FFF2-40B4-BE49-F238E27FC236}">
                <a16:creationId xmlns:a16="http://schemas.microsoft.com/office/drawing/2014/main" id="{BE31A033-A2BC-4CF7-89AE-2082E05FC20C}"/>
              </a:ext>
            </a:extLst>
          </p:cNvPr>
          <p:cNvGrpSpPr/>
          <p:nvPr/>
        </p:nvGrpSpPr>
        <p:grpSpPr>
          <a:xfrm>
            <a:off x="1128713" y="2417763"/>
            <a:ext cx="1570121" cy="753184"/>
            <a:chOff x="1128713" y="2417763"/>
            <a:chExt cx="1570121" cy="753184"/>
          </a:xfrm>
        </p:grpSpPr>
        <p:sp>
          <p:nvSpPr>
            <p:cNvPr id="46" name="Rectangle 46">
              <a:extLst>
                <a:ext uri="{FF2B5EF4-FFF2-40B4-BE49-F238E27FC236}">
                  <a16:creationId xmlns:a16="http://schemas.microsoft.com/office/drawing/2014/main" id="{AAA825A9-0E84-48C9-B456-666DB69B155C}"/>
                </a:ext>
              </a:extLst>
            </p:cNvPr>
            <p:cNvSpPr>
              <a:spLocks noChangeArrowheads="1"/>
            </p:cNvSpPr>
            <p:nvPr/>
          </p:nvSpPr>
          <p:spPr bwMode="auto">
            <a:xfrm>
              <a:off x="1954213" y="2417763"/>
              <a:ext cx="64440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Business</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98" name="Text Placeholder 53">
              <a:extLst>
                <a:ext uri="{FF2B5EF4-FFF2-40B4-BE49-F238E27FC236}">
                  <a16:creationId xmlns:a16="http://schemas.microsoft.com/office/drawing/2014/main" id="{72EE1998-4628-4E8F-9B05-9169F478E7B6}"/>
                </a:ext>
              </a:extLst>
            </p:cNvPr>
            <p:cNvSpPr txBox="1">
              <a:spLocks/>
            </p:cNvSpPr>
            <p:nvPr/>
          </p:nvSpPr>
          <p:spPr>
            <a:xfrm>
              <a:off x="1128713" y="2613024"/>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113" name="Group 112">
            <a:extLst>
              <a:ext uri="{FF2B5EF4-FFF2-40B4-BE49-F238E27FC236}">
                <a16:creationId xmlns:a16="http://schemas.microsoft.com/office/drawing/2014/main" id="{11BE1AE1-EB89-468C-9C97-826C19A51770}"/>
              </a:ext>
            </a:extLst>
          </p:cNvPr>
          <p:cNvGrpSpPr/>
          <p:nvPr/>
        </p:nvGrpSpPr>
        <p:grpSpPr>
          <a:xfrm>
            <a:off x="1128713" y="3702050"/>
            <a:ext cx="1570121" cy="721435"/>
            <a:chOff x="1128713" y="3702050"/>
            <a:chExt cx="1570121" cy="721435"/>
          </a:xfrm>
        </p:grpSpPr>
        <p:sp>
          <p:nvSpPr>
            <p:cNvPr id="47" name="Rectangle 47">
              <a:extLst>
                <a:ext uri="{FF2B5EF4-FFF2-40B4-BE49-F238E27FC236}">
                  <a16:creationId xmlns:a16="http://schemas.microsoft.com/office/drawing/2014/main" id="{78C039C6-5D00-4054-ADA1-3042C50037CA}"/>
                </a:ext>
              </a:extLst>
            </p:cNvPr>
            <p:cNvSpPr>
              <a:spLocks noChangeArrowheads="1"/>
            </p:cNvSpPr>
            <p:nvPr/>
          </p:nvSpPr>
          <p:spPr bwMode="auto">
            <a:xfrm>
              <a:off x="1828800" y="3702050"/>
              <a:ext cx="77745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Teamwork</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99" name="Text Placeholder 53">
              <a:extLst>
                <a:ext uri="{FF2B5EF4-FFF2-40B4-BE49-F238E27FC236}">
                  <a16:creationId xmlns:a16="http://schemas.microsoft.com/office/drawing/2014/main" id="{11D7B5A0-BE81-4D06-B9D1-DCB469279CF5}"/>
                </a:ext>
              </a:extLst>
            </p:cNvPr>
            <p:cNvSpPr txBox="1">
              <a:spLocks/>
            </p:cNvSpPr>
            <p:nvPr/>
          </p:nvSpPr>
          <p:spPr>
            <a:xfrm>
              <a:off x="1128713" y="3865562"/>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114" name="Group 113">
            <a:extLst>
              <a:ext uri="{FF2B5EF4-FFF2-40B4-BE49-F238E27FC236}">
                <a16:creationId xmlns:a16="http://schemas.microsoft.com/office/drawing/2014/main" id="{1E57801A-7E56-44C8-8318-7400811CD2F3}"/>
              </a:ext>
            </a:extLst>
          </p:cNvPr>
          <p:cNvGrpSpPr/>
          <p:nvPr/>
        </p:nvGrpSpPr>
        <p:grpSpPr>
          <a:xfrm>
            <a:off x="1696025" y="4983163"/>
            <a:ext cx="1570121" cy="712913"/>
            <a:chOff x="1696025" y="4983163"/>
            <a:chExt cx="1570121" cy="712913"/>
          </a:xfrm>
        </p:grpSpPr>
        <p:sp>
          <p:nvSpPr>
            <p:cNvPr id="48" name="Rectangle 48">
              <a:extLst>
                <a:ext uri="{FF2B5EF4-FFF2-40B4-BE49-F238E27FC236}">
                  <a16:creationId xmlns:a16="http://schemas.microsoft.com/office/drawing/2014/main" id="{6E6E17F0-CFBF-4073-BFA3-ECAB31A799AB}"/>
                </a:ext>
              </a:extLst>
            </p:cNvPr>
            <p:cNvSpPr>
              <a:spLocks noChangeArrowheads="1"/>
            </p:cNvSpPr>
            <p:nvPr/>
          </p:nvSpPr>
          <p:spPr bwMode="auto">
            <a:xfrm>
              <a:off x="2487613" y="4983163"/>
              <a:ext cx="67326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Research</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100" name="Text Placeholder 53">
              <a:extLst>
                <a:ext uri="{FF2B5EF4-FFF2-40B4-BE49-F238E27FC236}">
                  <a16:creationId xmlns:a16="http://schemas.microsoft.com/office/drawing/2014/main" id="{7AF8E2AD-BC32-4ADB-BCA2-EEC420FD5ACB}"/>
                </a:ext>
              </a:extLst>
            </p:cNvPr>
            <p:cNvSpPr txBox="1">
              <a:spLocks/>
            </p:cNvSpPr>
            <p:nvPr/>
          </p:nvSpPr>
          <p:spPr>
            <a:xfrm>
              <a:off x="1696025" y="5138153"/>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111" name="Group 110">
            <a:extLst>
              <a:ext uri="{FF2B5EF4-FFF2-40B4-BE49-F238E27FC236}">
                <a16:creationId xmlns:a16="http://schemas.microsoft.com/office/drawing/2014/main" id="{0680F796-2FAF-43DA-A0E8-FCA6FBD2B580}"/>
              </a:ext>
            </a:extLst>
          </p:cNvPr>
          <p:cNvGrpSpPr/>
          <p:nvPr/>
        </p:nvGrpSpPr>
        <p:grpSpPr>
          <a:xfrm>
            <a:off x="8967964" y="1136650"/>
            <a:ext cx="1570121" cy="748421"/>
            <a:chOff x="8967964" y="1136650"/>
            <a:chExt cx="1570121" cy="748421"/>
          </a:xfrm>
        </p:grpSpPr>
        <p:sp>
          <p:nvSpPr>
            <p:cNvPr id="49" name="Rectangle 49">
              <a:extLst>
                <a:ext uri="{FF2B5EF4-FFF2-40B4-BE49-F238E27FC236}">
                  <a16:creationId xmlns:a16="http://schemas.microsoft.com/office/drawing/2014/main" id="{C5BAD253-D136-4E3C-9A4A-898F376D420E}"/>
                </a:ext>
              </a:extLst>
            </p:cNvPr>
            <p:cNvSpPr>
              <a:spLocks noChangeArrowheads="1"/>
            </p:cNvSpPr>
            <p:nvPr/>
          </p:nvSpPr>
          <p:spPr bwMode="auto">
            <a:xfrm>
              <a:off x="9064625" y="1136650"/>
              <a:ext cx="61875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Efficincy</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101" name="Text Placeholder 53">
              <a:extLst>
                <a:ext uri="{FF2B5EF4-FFF2-40B4-BE49-F238E27FC236}">
                  <a16:creationId xmlns:a16="http://schemas.microsoft.com/office/drawing/2014/main" id="{71F52FFE-86A3-4DB2-B5D6-D91B440479FD}"/>
                </a:ext>
              </a:extLst>
            </p:cNvPr>
            <p:cNvSpPr txBox="1">
              <a:spLocks/>
            </p:cNvSpPr>
            <p:nvPr/>
          </p:nvSpPr>
          <p:spPr>
            <a:xfrm>
              <a:off x="8967964" y="1327148"/>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30" name="Group 29">
            <a:extLst>
              <a:ext uri="{FF2B5EF4-FFF2-40B4-BE49-F238E27FC236}">
                <a16:creationId xmlns:a16="http://schemas.microsoft.com/office/drawing/2014/main" id="{4DC1D35A-362D-4250-98A8-06F3D454396C}"/>
              </a:ext>
            </a:extLst>
          </p:cNvPr>
          <p:cNvGrpSpPr/>
          <p:nvPr/>
        </p:nvGrpSpPr>
        <p:grpSpPr>
          <a:xfrm>
            <a:off x="9537700" y="2417763"/>
            <a:ext cx="1570121" cy="753184"/>
            <a:chOff x="9537700" y="2417763"/>
            <a:chExt cx="1570121" cy="753184"/>
          </a:xfrm>
        </p:grpSpPr>
        <p:sp>
          <p:nvSpPr>
            <p:cNvPr id="50" name="Rectangle 50">
              <a:extLst>
                <a:ext uri="{FF2B5EF4-FFF2-40B4-BE49-F238E27FC236}">
                  <a16:creationId xmlns:a16="http://schemas.microsoft.com/office/drawing/2014/main" id="{B439C0D0-942B-4095-BB42-676A65E47B0B}"/>
                </a:ext>
              </a:extLst>
            </p:cNvPr>
            <p:cNvSpPr>
              <a:spLocks noChangeArrowheads="1"/>
            </p:cNvSpPr>
            <p:nvPr/>
          </p:nvSpPr>
          <p:spPr bwMode="auto">
            <a:xfrm>
              <a:off x="9625013" y="2417763"/>
              <a:ext cx="83516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Investment</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102" name="Text Placeholder 53">
              <a:extLst>
                <a:ext uri="{FF2B5EF4-FFF2-40B4-BE49-F238E27FC236}">
                  <a16:creationId xmlns:a16="http://schemas.microsoft.com/office/drawing/2014/main" id="{7F6954EF-084F-47C5-9A92-50F22050A691}"/>
                </a:ext>
              </a:extLst>
            </p:cNvPr>
            <p:cNvSpPr txBox="1">
              <a:spLocks/>
            </p:cNvSpPr>
            <p:nvPr/>
          </p:nvSpPr>
          <p:spPr>
            <a:xfrm>
              <a:off x="9537700" y="2613024"/>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29" name="Group 28">
            <a:extLst>
              <a:ext uri="{FF2B5EF4-FFF2-40B4-BE49-F238E27FC236}">
                <a16:creationId xmlns:a16="http://schemas.microsoft.com/office/drawing/2014/main" id="{78D41C7C-F98B-4BDE-B51B-1D563342E14C}"/>
              </a:ext>
            </a:extLst>
          </p:cNvPr>
          <p:cNvGrpSpPr/>
          <p:nvPr/>
        </p:nvGrpSpPr>
        <p:grpSpPr>
          <a:xfrm>
            <a:off x="9537700" y="3702050"/>
            <a:ext cx="1570121" cy="721435"/>
            <a:chOff x="9537700" y="3702050"/>
            <a:chExt cx="1570121" cy="721435"/>
          </a:xfrm>
        </p:grpSpPr>
        <p:sp>
          <p:nvSpPr>
            <p:cNvPr id="51" name="Rectangle 51">
              <a:extLst>
                <a:ext uri="{FF2B5EF4-FFF2-40B4-BE49-F238E27FC236}">
                  <a16:creationId xmlns:a16="http://schemas.microsoft.com/office/drawing/2014/main" id="{FF484C68-958B-45DE-8AC1-C5DEE2F2109A}"/>
                </a:ext>
              </a:extLst>
            </p:cNvPr>
            <p:cNvSpPr>
              <a:spLocks noChangeArrowheads="1"/>
            </p:cNvSpPr>
            <p:nvPr/>
          </p:nvSpPr>
          <p:spPr bwMode="auto">
            <a:xfrm>
              <a:off x="9625013" y="3702050"/>
              <a:ext cx="599523"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Training</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103" name="Text Placeholder 53">
              <a:extLst>
                <a:ext uri="{FF2B5EF4-FFF2-40B4-BE49-F238E27FC236}">
                  <a16:creationId xmlns:a16="http://schemas.microsoft.com/office/drawing/2014/main" id="{7F4F2315-2066-47C9-A54C-F0B87CE974B7}"/>
                </a:ext>
              </a:extLst>
            </p:cNvPr>
            <p:cNvSpPr txBox="1">
              <a:spLocks/>
            </p:cNvSpPr>
            <p:nvPr/>
          </p:nvSpPr>
          <p:spPr>
            <a:xfrm>
              <a:off x="9537700" y="3865562"/>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28" name="Group 27">
            <a:extLst>
              <a:ext uri="{FF2B5EF4-FFF2-40B4-BE49-F238E27FC236}">
                <a16:creationId xmlns:a16="http://schemas.microsoft.com/office/drawing/2014/main" id="{F52AC667-B905-4B7B-9B8C-0F9292508D0F}"/>
              </a:ext>
            </a:extLst>
          </p:cNvPr>
          <p:cNvGrpSpPr/>
          <p:nvPr/>
        </p:nvGrpSpPr>
        <p:grpSpPr>
          <a:xfrm>
            <a:off x="8973301" y="4983163"/>
            <a:ext cx="1570121" cy="712913"/>
            <a:chOff x="8973301" y="4983163"/>
            <a:chExt cx="1570121" cy="712913"/>
          </a:xfrm>
        </p:grpSpPr>
        <p:sp>
          <p:nvSpPr>
            <p:cNvPr id="52" name="Rectangle 52">
              <a:extLst>
                <a:ext uri="{FF2B5EF4-FFF2-40B4-BE49-F238E27FC236}">
                  <a16:creationId xmlns:a16="http://schemas.microsoft.com/office/drawing/2014/main" id="{15B7F0AB-DC62-4267-A235-961B7C6198BF}"/>
                </a:ext>
              </a:extLst>
            </p:cNvPr>
            <p:cNvSpPr>
              <a:spLocks noChangeArrowheads="1"/>
            </p:cNvSpPr>
            <p:nvPr/>
          </p:nvSpPr>
          <p:spPr bwMode="auto">
            <a:xfrm>
              <a:off x="9064625" y="4983163"/>
              <a:ext cx="61875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Strategy</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104" name="Text Placeholder 53">
              <a:extLst>
                <a:ext uri="{FF2B5EF4-FFF2-40B4-BE49-F238E27FC236}">
                  <a16:creationId xmlns:a16="http://schemas.microsoft.com/office/drawing/2014/main" id="{DE7A27C5-E450-4E2A-BB5B-58C90DA92F91}"/>
                </a:ext>
              </a:extLst>
            </p:cNvPr>
            <p:cNvSpPr txBox="1">
              <a:spLocks/>
            </p:cNvSpPr>
            <p:nvPr/>
          </p:nvSpPr>
          <p:spPr>
            <a:xfrm>
              <a:off x="8973301" y="5138153"/>
              <a:ext cx="1570121"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sp>
        <p:nvSpPr>
          <p:cNvPr id="95" name="Freeform 11">
            <a:extLst>
              <a:ext uri="{FF2B5EF4-FFF2-40B4-BE49-F238E27FC236}">
                <a16:creationId xmlns:a16="http://schemas.microsoft.com/office/drawing/2014/main" id="{E681E684-BE1E-45B0-80A6-D0C872188CFA}"/>
              </a:ext>
            </a:extLst>
          </p:cNvPr>
          <p:cNvSpPr>
            <a:spLocks/>
          </p:cNvSpPr>
          <p:nvPr/>
        </p:nvSpPr>
        <p:spPr bwMode="auto">
          <a:xfrm>
            <a:off x="5103813" y="2094544"/>
            <a:ext cx="171450" cy="168275"/>
          </a:xfrm>
          <a:custGeom>
            <a:avLst/>
            <a:gdLst>
              <a:gd name="T0" fmla="*/ 29 w 45"/>
              <a:gd name="T1" fmla="*/ 3 h 44"/>
              <a:gd name="T2" fmla="*/ 4 w 45"/>
              <a:gd name="T3" fmla="*/ 16 h 44"/>
              <a:gd name="T4" fmla="*/ 16 w 45"/>
              <a:gd name="T5" fmla="*/ 40 h 44"/>
              <a:gd name="T6" fmla="*/ 41 w 45"/>
              <a:gd name="T7" fmla="*/ 28 h 44"/>
              <a:gd name="T8" fmla="*/ 29 w 45"/>
              <a:gd name="T9" fmla="*/ 3 h 44"/>
            </a:gdLst>
            <a:ahLst/>
            <a:cxnLst>
              <a:cxn ang="0">
                <a:pos x="T0" y="T1"/>
              </a:cxn>
              <a:cxn ang="0">
                <a:pos x="T2" y="T3"/>
              </a:cxn>
              <a:cxn ang="0">
                <a:pos x="T4" y="T5"/>
              </a:cxn>
              <a:cxn ang="0">
                <a:pos x="T6" y="T7"/>
              </a:cxn>
              <a:cxn ang="0">
                <a:pos x="T8" y="T9"/>
              </a:cxn>
            </a:cxnLst>
            <a:rect l="0" t="0" r="r" b="b"/>
            <a:pathLst>
              <a:path w="45" h="44">
                <a:moveTo>
                  <a:pt x="29" y="3"/>
                </a:moveTo>
                <a:cubicBezTo>
                  <a:pt x="18" y="0"/>
                  <a:pt x="7" y="5"/>
                  <a:pt x="4" y="16"/>
                </a:cubicBezTo>
                <a:cubicBezTo>
                  <a:pt x="0" y="26"/>
                  <a:pt x="6" y="37"/>
                  <a:pt x="16" y="40"/>
                </a:cubicBezTo>
                <a:cubicBezTo>
                  <a:pt x="27" y="44"/>
                  <a:pt x="38" y="38"/>
                  <a:pt x="41" y="28"/>
                </a:cubicBezTo>
                <a:cubicBezTo>
                  <a:pt x="45" y="17"/>
                  <a:pt x="39" y="6"/>
                  <a:pt x="29" y="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5" name="Freeform 12">
            <a:extLst>
              <a:ext uri="{FF2B5EF4-FFF2-40B4-BE49-F238E27FC236}">
                <a16:creationId xmlns:a16="http://schemas.microsoft.com/office/drawing/2014/main" id="{EB87EF94-D0FA-4C62-B87D-232D45D65666}"/>
              </a:ext>
            </a:extLst>
          </p:cNvPr>
          <p:cNvSpPr>
            <a:spLocks/>
          </p:cNvSpPr>
          <p:nvPr/>
        </p:nvSpPr>
        <p:spPr bwMode="auto">
          <a:xfrm>
            <a:off x="4499188" y="2952750"/>
            <a:ext cx="171450" cy="168275"/>
          </a:xfrm>
          <a:custGeom>
            <a:avLst/>
            <a:gdLst>
              <a:gd name="T0" fmla="*/ 16 w 45"/>
              <a:gd name="T1" fmla="*/ 4 h 44"/>
              <a:gd name="T2" fmla="*/ 4 w 45"/>
              <a:gd name="T3" fmla="*/ 28 h 44"/>
              <a:gd name="T4" fmla="*/ 29 w 45"/>
              <a:gd name="T5" fmla="*/ 41 h 44"/>
              <a:gd name="T6" fmla="*/ 41 w 45"/>
              <a:gd name="T7" fmla="*/ 16 h 44"/>
              <a:gd name="T8" fmla="*/ 16 w 45"/>
              <a:gd name="T9" fmla="*/ 4 h 44"/>
            </a:gdLst>
            <a:ahLst/>
            <a:cxnLst>
              <a:cxn ang="0">
                <a:pos x="T0" y="T1"/>
              </a:cxn>
              <a:cxn ang="0">
                <a:pos x="T2" y="T3"/>
              </a:cxn>
              <a:cxn ang="0">
                <a:pos x="T4" y="T5"/>
              </a:cxn>
              <a:cxn ang="0">
                <a:pos x="T6" y="T7"/>
              </a:cxn>
              <a:cxn ang="0">
                <a:pos x="T8" y="T9"/>
              </a:cxn>
            </a:cxnLst>
            <a:rect l="0" t="0" r="r" b="b"/>
            <a:pathLst>
              <a:path w="45" h="44">
                <a:moveTo>
                  <a:pt x="16" y="4"/>
                </a:moveTo>
                <a:cubicBezTo>
                  <a:pt x="6" y="7"/>
                  <a:pt x="0" y="18"/>
                  <a:pt x="4" y="28"/>
                </a:cubicBezTo>
                <a:cubicBezTo>
                  <a:pt x="7" y="39"/>
                  <a:pt x="18" y="44"/>
                  <a:pt x="29" y="41"/>
                </a:cubicBezTo>
                <a:cubicBezTo>
                  <a:pt x="39" y="38"/>
                  <a:pt x="45" y="27"/>
                  <a:pt x="41" y="16"/>
                </a:cubicBezTo>
                <a:cubicBezTo>
                  <a:pt x="38" y="6"/>
                  <a:pt x="27" y="0"/>
                  <a:pt x="16" y="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6" name="Freeform 13">
            <a:extLst>
              <a:ext uri="{FF2B5EF4-FFF2-40B4-BE49-F238E27FC236}">
                <a16:creationId xmlns:a16="http://schemas.microsoft.com/office/drawing/2014/main" id="{9F98FB96-6153-4293-8AF8-D9A67EDC026D}"/>
              </a:ext>
            </a:extLst>
          </p:cNvPr>
          <p:cNvSpPr>
            <a:spLocks/>
          </p:cNvSpPr>
          <p:nvPr/>
        </p:nvSpPr>
        <p:spPr bwMode="auto">
          <a:xfrm>
            <a:off x="4543736" y="3817991"/>
            <a:ext cx="168275" cy="171450"/>
          </a:xfrm>
          <a:custGeom>
            <a:avLst/>
            <a:gdLst>
              <a:gd name="T0" fmla="*/ 6 w 44"/>
              <a:gd name="T1" fmla="*/ 11 h 45"/>
              <a:gd name="T2" fmla="*/ 10 w 44"/>
              <a:gd name="T3" fmla="*/ 38 h 45"/>
              <a:gd name="T4" fmla="*/ 38 w 44"/>
              <a:gd name="T5" fmla="*/ 34 h 45"/>
              <a:gd name="T6" fmla="*/ 33 w 44"/>
              <a:gd name="T7" fmla="*/ 6 h 45"/>
              <a:gd name="T8" fmla="*/ 6 w 44"/>
              <a:gd name="T9" fmla="*/ 11 h 45"/>
            </a:gdLst>
            <a:ahLst/>
            <a:cxnLst>
              <a:cxn ang="0">
                <a:pos x="T0" y="T1"/>
              </a:cxn>
              <a:cxn ang="0">
                <a:pos x="T2" y="T3"/>
              </a:cxn>
              <a:cxn ang="0">
                <a:pos x="T4" y="T5"/>
              </a:cxn>
              <a:cxn ang="0">
                <a:pos x="T6" y="T7"/>
              </a:cxn>
              <a:cxn ang="0">
                <a:pos x="T8" y="T9"/>
              </a:cxn>
            </a:cxnLst>
            <a:rect l="0" t="0" r="r" b="b"/>
            <a:pathLst>
              <a:path w="44" h="45">
                <a:moveTo>
                  <a:pt x="6" y="11"/>
                </a:moveTo>
                <a:cubicBezTo>
                  <a:pt x="0" y="19"/>
                  <a:pt x="2" y="32"/>
                  <a:pt x="10" y="38"/>
                </a:cubicBezTo>
                <a:cubicBezTo>
                  <a:pt x="19" y="45"/>
                  <a:pt x="31" y="43"/>
                  <a:pt x="38" y="34"/>
                </a:cubicBezTo>
                <a:cubicBezTo>
                  <a:pt x="44" y="25"/>
                  <a:pt x="42" y="13"/>
                  <a:pt x="33" y="6"/>
                </a:cubicBezTo>
                <a:cubicBezTo>
                  <a:pt x="25" y="0"/>
                  <a:pt x="12" y="2"/>
                  <a:pt x="6" y="11"/>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7" name="Freeform 8">
            <a:extLst>
              <a:ext uri="{FF2B5EF4-FFF2-40B4-BE49-F238E27FC236}">
                <a16:creationId xmlns:a16="http://schemas.microsoft.com/office/drawing/2014/main" id="{D9FAD804-4B71-4AC3-B0C0-E0AE55A5D21E}"/>
              </a:ext>
            </a:extLst>
          </p:cNvPr>
          <p:cNvSpPr>
            <a:spLocks/>
          </p:cNvSpPr>
          <p:nvPr/>
        </p:nvSpPr>
        <p:spPr bwMode="auto">
          <a:xfrm>
            <a:off x="6917520" y="4599338"/>
            <a:ext cx="168275" cy="168275"/>
          </a:xfrm>
          <a:custGeom>
            <a:avLst/>
            <a:gdLst>
              <a:gd name="T0" fmla="*/ 28 w 44"/>
              <a:gd name="T1" fmla="*/ 4 h 44"/>
              <a:gd name="T2" fmla="*/ 41 w 44"/>
              <a:gd name="T3" fmla="*/ 28 h 44"/>
              <a:gd name="T4" fmla="*/ 16 w 44"/>
              <a:gd name="T5" fmla="*/ 41 h 44"/>
              <a:gd name="T6" fmla="*/ 3 w 44"/>
              <a:gd name="T7" fmla="*/ 16 h 44"/>
              <a:gd name="T8" fmla="*/ 28 w 44"/>
              <a:gd name="T9" fmla="*/ 4 h 44"/>
            </a:gdLst>
            <a:ahLst/>
            <a:cxnLst>
              <a:cxn ang="0">
                <a:pos x="T0" y="T1"/>
              </a:cxn>
              <a:cxn ang="0">
                <a:pos x="T2" y="T3"/>
              </a:cxn>
              <a:cxn ang="0">
                <a:pos x="T4" y="T5"/>
              </a:cxn>
              <a:cxn ang="0">
                <a:pos x="T6" y="T7"/>
              </a:cxn>
              <a:cxn ang="0">
                <a:pos x="T8" y="T9"/>
              </a:cxn>
            </a:cxnLst>
            <a:rect l="0" t="0" r="r" b="b"/>
            <a:pathLst>
              <a:path w="44" h="44">
                <a:moveTo>
                  <a:pt x="28" y="4"/>
                </a:moveTo>
                <a:cubicBezTo>
                  <a:pt x="39" y="7"/>
                  <a:pt x="44" y="18"/>
                  <a:pt x="41" y="28"/>
                </a:cubicBezTo>
                <a:cubicBezTo>
                  <a:pt x="38" y="39"/>
                  <a:pt x="26" y="44"/>
                  <a:pt x="16" y="41"/>
                </a:cubicBezTo>
                <a:cubicBezTo>
                  <a:pt x="6" y="38"/>
                  <a:pt x="0" y="27"/>
                  <a:pt x="3" y="16"/>
                </a:cubicBezTo>
                <a:cubicBezTo>
                  <a:pt x="7" y="6"/>
                  <a:pt x="18" y="0"/>
                  <a:pt x="28" y="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9" name="Freeform 7">
            <a:extLst>
              <a:ext uri="{FF2B5EF4-FFF2-40B4-BE49-F238E27FC236}">
                <a16:creationId xmlns:a16="http://schemas.microsoft.com/office/drawing/2014/main" id="{E7FFF238-2FE6-4574-8282-F3E8B991BE2D}"/>
              </a:ext>
            </a:extLst>
          </p:cNvPr>
          <p:cNvSpPr>
            <a:spLocks/>
          </p:cNvSpPr>
          <p:nvPr/>
        </p:nvSpPr>
        <p:spPr bwMode="auto">
          <a:xfrm>
            <a:off x="7481083" y="3821113"/>
            <a:ext cx="168275" cy="168275"/>
          </a:xfrm>
          <a:custGeom>
            <a:avLst/>
            <a:gdLst>
              <a:gd name="T0" fmla="*/ 16 w 44"/>
              <a:gd name="T1" fmla="*/ 3 h 44"/>
              <a:gd name="T2" fmla="*/ 41 w 44"/>
              <a:gd name="T3" fmla="*/ 16 h 44"/>
              <a:gd name="T4" fmla="*/ 28 w 44"/>
              <a:gd name="T5" fmla="*/ 40 h 44"/>
              <a:gd name="T6" fmla="*/ 3 w 44"/>
              <a:gd name="T7" fmla="*/ 28 h 44"/>
              <a:gd name="T8" fmla="*/ 16 w 44"/>
              <a:gd name="T9" fmla="*/ 3 h 44"/>
            </a:gdLst>
            <a:ahLst/>
            <a:cxnLst>
              <a:cxn ang="0">
                <a:pos x="T0" y="T1"/>
              </a:cxn>
              <a:cxn ang="0">
                <a:pos x="T2" y="T3"/>
              </a:cxn>
              <a:cxn ang="0">
                <a:pos x="T4" y="T5"/>
              </a:cxn>
              <a:cxn ang="0">
                <a:pos x="T6" y="T7"/>
              </a:cxn>
              <a:cxn ang="0">
                <a:pos x="T8" y="T9"/>
              </a:cxn>
            </a:cxnLst>
            <a:rect l="0" t="0" r="r" b="b"/>
            <a:pathLst>
              <a:path w="44" h="44">
                <a:moveTo>
                  <a:pt x="16" y="3"/>
                </a:moveTo>
                <a:cubicBezTo>
                  <a:pt x="26" y="0"/>
                  <a:pt x="38" y="5"/>
                  <a:pt x="41" y="16"/>
                </a:cubicBezTo>
                <a:cubicBezTo>
                  <a:pt x="44" y="26"/>
                  <a:pt x="39" y="37"/>
                  <a:pt x="28" y="40"/>
                </a:cubicBezTo>
                <a:cubicBezTo>
                  <a:pt x="18" y="44"/>
                  <a:pt x="7" y="38"/>
                  <a:pt x="3" y="28"/>
                </a:cubicBezTo>
                <a:cubicBezTo>
                  <a:pt x="0" y="17"/>
                  <a:pt x="6" y="6"/>
                  <a:pt x="16" y="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0" name="Freeform 6">
            <a:extLst>
              <a:ext uri="{FF2B5EF4-FFF2-40B4-BE49-F238E27FC236}">
                <a16:creationId xmlns:a16="http://schemas.microsoft.com/office/drawing/2014/main" id="{1CB64948-E675-48B0-83BD-0CC6ED3ED85B}"/>
              </a:ext>
            </a:extLst>
          </p:cNvPr>
          <p:cNvSpPr>
            <a:spLocks/>
          </p:cNvSpPr>
          <p:nvPr/>
        </p:nvSpPr>
        <p:spPr bwMode="auto">
          <a:xfrm>
            <a:off x="7480301" y="2866511"/>
            <a:ext cx="171450" cy="171450"/>
          </a:xfrm>
          <a:custGeom>
            <a:avLst/>
            <a:gdLst>
              <a:gd name="T0" fmla="*/ 7 w 45"/>
              <a:gd name="T1" fmla="*/ 11 h 45"/>
              <a:gd name="T2" fmla="*/ 34 w 45"/>
              <a:gd name="T3" fmla="*/ 7 h 45"/>
              <a:gd name="T4" fmla="*/ 39 w 45"/>
              <a:gd name="T5" fmla="*/ 34 h 45"/>
              <a:gd name="T6" fmla="*/ 11 w 45"/>
              <a:gd name="T7" fmla="*/ 39 h 45"/>
              <a:gd name="T8" fmla="*/ 7 w 45"/>
              <a:gd name="T9" fmla="*/ 11 h 45"/>
            </a:gdLst>
            <a:ahLst/>
            <a:cxnLst>
              <a:cxn ang="0">
                <a:pos x="T0" y="T1"/>
              </a:cxn>
              <a:cxn ang="0">
                <a:pos x="T2" y="T3"/>
              </a:cxn>
              <a:cxn ang="0">
                <a:pos x="T4" y="T5"/>
              </a:cxn>
              <a:cxn ang="0">
                <a:pos x="T6" y="T7"/>
              </a:cxn>
              <a:cxn ang="0">
                <a:pos x="T8" y="T9"/>
              </a:cxn>
            </a:cxnLst>
            <a:rect l="0" t="0" r="r" b="b"/>
            <a:pathLst>
              <a:path w="45" h="45">
                <a:moveTo>
                  <a:pt x="7" y="11"/>
                </a:moveTo>
                <a:cubicBezTo>
                  <a:pt x="13" y="2"/>
                  <a:pt x="26" y="0"/>
                  <a:pt x="34" y="7"/>
                </a:cubicBezTo>
                <a:cubicBezTo>
                  <a:pt x="43" y="13"/>
                  <a:pt x="45" y="26"/>
                  <a:pt x="39" y="34"/>
                </a:cubicBezTo>
                <a:cubicBezTo>
                  <a:pt x="32" y="43"/>
                  <a:pt x="20" y="45"/>
                  <a:pt x="11" y="39"/>
                </a:cubicBezTo>
                <a:cubicBezTo>
                  <a:pt x="2" y="32"/>
                  <a:pt x="0" y="20"/>
                  <a:pt x="7" y="11"/>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221321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500"/>
                                        <p:tgtEl>
                                          <p:spTgt spid="10"/>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9"/>
                                        </p:tgtEl>
                                        <p:attrNameLst>
                                          <p:attrName>style.visibility</p:attrName>
                                        </p:attrNameLst>
                                      </p:cBhvr>
                                      <p:to>
                                        <p:strVal val="visible"/>
                                      </p:to>
                                    </p:set>
                                    <p:animEffect transition="in" filter="fade">
                                      <p:cBhvr>
                                        <p:cTn id="13" dur="500"/>
                                        <p:tgtEl>
                                          <p:spTgt spid="9"/>
                                        </p:tgtEl>
                                      </p:cBhvr>
                                    </p:animEffect>
                                  </p:childTnLst>
                                </p:cTn>
                              </p:par>
                              <p:par>
                                <p:cTn id="14" presetID="22" presetClass="entr" presetSubtype="1" fill="hold" grpId="0" nodeType="withEffect">
                                  <p:stCondLst>
                                    <p:cond delay="750"/>
                                  </p:stCondLst>
                                  <p:childTnLst>
                                    <p:set>
                                      <p:cBhvr>
                                        <p:cTn id="15" dur="1" fill="hold">
                                          <p:stCondLst>
                                            <p:cond delay="0"/>
                                          </p:stCondLst>
                                        </p:cTn>
                                        <p:tgtEl>
                                          <p:spTgt spid="58"/>
                                        </p:tgtEl>
                                        <p:attrNameLst>
                                          <p:attrName>style.visibility</p:attrName>
                                        </p:attrNameLst>
                                      </p:cBhvr>
                                      <p:to>
                                        <p:strVal val="visible"/>
                                      </p:to>
                                    </p:set>
                                    <p:animEffect transition="in" filter="wipe(up)">
                                      <p:cBhvr>
                                        <p:cTn id="16" dur="500"/>
                                        <p:tgtEl>
                                          <p:spTgt spid="58"/>
                                        </p:tgtEl>
                                      </p:cBhvr>
                                    </p:animEffect>
                                  </p:childTnLst>
                                </p:cTn>
                              </p:par>
                              <p:par>
                                <p:cTn id="17" presetID="10" presetClass="entr" presetSubtype="0" fill="hold" grpId="0" nodeType="withEffect">
                                  <p:stCondLst>
                                    <p:cond delay="750"/>
                                  </p:stCondLst>
                                  <p:childTnLst>
                                    <p:set>
                                      <p:cBhvr>
                                        <p:cTn id="18" dur="1" fill="hold">
                                          <p:stCondLst>
                                            <p:cond delay="0"/>
                                          </p:stCondLst>
                                        </p:cTn>
                                        <p:tgtEl>
                                          <p:spTgt spid="95"/>
                                        </p:tgtEl>
                                        <p:attrNameLst>
                                          <p:attrName>style.visibility</p:attrName>
                                        </p:attrNameLst>
                                      </p:cBhvr>
                                      <p:to>
                                        <p:strVal val="visible"/>
                                      </p:to>
                                    </p:set>
                                    <p:animEffect transition="in" filter="fade">
                                      <p:cBhvr>
                                        <p:cTn id="19" dur="250"/>
                                        <p:tgtEl>
                                          <p:spTgt spid="95"/>
                                        </p:tgtEl>
                                      </p:cBhvr>
                                    </p:animEffect>
                                  </p:childTnLst>
                                </p:cTn>
                              </p:par>
                              <p:par>
                                <p:cTn id="20" presetID="37" presetClass="path" presetSubtype="0" accel="50000" decel="50000" fill="hold" grpId="1" nodeType="withEffect">
                                  <p:stCondLst>
                                    <p:cond delay="750"/>
                                  </p:stCondLst>
                                  <p:childTnLst>
                                    <p:animMotion origin="layout" path="M -0.00026 -2.59259E-6 C -0.02213 0.03472 -0.01914 0.0294 -0.03034 0.0544 C -0.04323 0.09699 -0.04284 0.09306 -0.04948 0.12547 " pathEditMode="relative" rAng="0" ptsTypes="AAA">
                                      <p:cBhvr>
                                        <p:cTn id="21" dur="750" fill="hold"/>
                                        <p:tgtEl>
                                          <p:spTgt spid="95"/>
                                        </p:tgtEl>
                                        <p:attrNameLst>
                                          <p:attrName>ppt_x</p:attrName>
                                          <p:attrName>ppt_y</p:attrName>
                                        </p:attrNameLst>
                                      </p:cBhvr>
                                      <p:rCtr x="-2461" y="6273"/>
                                    </p:animMotion>
                                  </p:childTnLst>
                                </p:cTn>
                              </p:par>
                              <p:par>
                                <p:cTn id="22" presetID="22" presetClass="entr" presetSubtype="1" fill="hold" grpId="0" nodeType="withEffect">
                                  <p:stCondLst>
                                    <p:cond delay="1200"/>
                                  </p:stCondLst>
                                  <p:childTnLst>
                                    <p:set>
                                      <p:cBhvr>
                                        <p:cTn id="23" dur="1" fill="hold">
                                          <p:stCondLst>
                                            <p:cond delay="0"/>
                                          </p:stCondLst>
                                        </p:cTn>
                                        <p:tgtEl>
                                          <p:spTgt spid="57"/>
                                        </p:tgtEl>
                                        <p:attrNameLst>
                                          <p:attrName>style.visibility</p:attrName>
                                        </p:attrNameLst>
                                      </p:cBhvr>
                                      <p:to>
                                        <p:strVal val="visible"/>
                                      </p:to>
                                    </p:set>
                                    <p:animEffect transition="in" filter="wipe(up)">
                                      <p:cBhvr>
                                        <p:cTn id="24" dur="500"/>
                                        <p:tgtEl>
                                          <p:spTgt spid="57"/>
                                        </p:tgtEl>
                                      </p:cBhvr>
                                    </p:animEffect>
                                  </p:childTnLst>
                                </p:cTn>
                              </p:par>
                              <p:par>
                                <p:cTn id="25" presetID="10" presetClass="entr" presetSubtype="0" fill="hold" grpId="0" nodeType="withEffect">
                                  <p:stCondLst>
                                    <p:cond delay="1200"/>
                                  </p:stCondLst>
                                  <p:childTnLst>
                                    <p:set>
                                      <p:cBhvr>
                                        <p:cTn id="26" dur="1" fill="hold">
                                          <p:stCondLst>
                                            <p:cond delay="0"/>
                                          </p:stCondLst>
                                        </p:cTn>
                                        <p:tgtEl>
                                          <p:spTgt spid="105"/>
                                        </p:tgtEl>
                                        <p:attrNameLst>
                                          <p:attrName>style.visibility</p:attrName>
                                        </p:attrNameLst>
                                      </p:cBhvr>
                                      <p:to>
                                        <p:strVal val="visible"/>
                                      </p:to>
                                    </p:set>
                                    <p:animEffect transition="in" filter="fade">
                                      <p:cBhvr>
                                        <p:cTn id="27" dur="250"/>
                                        <p:tgtEl>
                                          <p:spTgt spid="105"/>
                                        </p:tgtEl>
                                      </p:cBhvr>
                                    </p:animEffect>
                                  </p:childTnLst>
                                </p:cTn>
                              </p:par>
                              <p:par>
                                <p:cTn id="28" presetID="37" presetClass="path" presetSubtype="0" accel="50000" decel="50000" fill="hold" grpId="1" nodeType="withEffect">
                                  <p:stCondLst>
                                    <p:cond delay="1200"/>
                                  </p:stCondLst>
                                  <p:childTnLst>
                                    <p:animMotion origin="layout" path="M 0.00013 0.00024 C -0.0026 0.03403 -0.00234 0.03982 -0.00234 0.06297 C -0.00143 0.10602 -0.00065 0.11019 0.00352 0.12732 " pathEditMode="relative" rAng="0" ptsTypes="AAA">
                                      <p:cBhvr>
                                        <p:cTn id="29" dur="750" fill="hold"/>
                                        <p:tgtEl>
                                          <p:spTgt spid="105"/>
                                        </p:tgtEl>
                                        <p:attrNameLst>
                                          <p:attrName>ppt_x</p:attrName>
                                          <p:attrName>ppt_y</p:attrName>
                                        </p:attrNameLst>
                                      </p:cBhvr>
                                      <p:rCtr x="39" y="6343"/>
                                    </p:animMotion>
                                  </p:childTnLst>
                                </p:cTn>
                              </p:par>
                              <p:par>
                                <p:cTn id="30" presetID="22" presetClass="entr" presetSubtype="1" fill="hold" grpId="0" nodeType="withEffect">
                                  <p:stCondLst>
                                    <p:cond delay="1700"/>
                                  </p:stCondLst>
                                  <p:childTnLst>
                                    <p:set>
                                      <p:cBhvr>
                                        <p:cTn id="31" dur="1" fill="hold">
                                          <p:stCondLst>
                                            <p:cond delay="0"/>
                                          </p:stCondLst>
                                        </p:cTn>
                                        <p:tgtEl>
                                          <p:spTgt spid="56"/>
                                        </p:tgtEl>
                                        <p:attrNameLst>
                                          <p:attrName>style.visibility</p:attrName>
                                        </p:attrNameLst>
                                      </p:cBhvr>
                                      <p:to>
                                        <p:strVal val="visible"/>
                                      </p:to>
                                    </p:set>
                                    <p:animEffect transition="in" filter="wipe(up)">
                                      <p:cBhvr>
                                        <p:cTn id="32" dur="500"/>
                                        <p:tgtEl>
                                          <p:spTgt spid="56"/>
                                        </p:tgtEl>
                                      </p:cBhvr>
                                    </p:animEffect>
                                  </p:childTnLst>
                                </p:cTn>
                              </p:par>
                              <p:par>
                                <p:cTn id="33" presetID="10" presetClass="entr" presetSubtype="0" fill="hold" grpId="0" nodeType="withEffect">
                                  <p:stCondLst>
                                    <p:cond delay="1700"/>
                                  </p:stCondLst>
                                  <p:childTnLst>
                                    <p:set>
                                      <p:cBhvr>
                                        <p:cTn id="34" dur="1" fill="hold">
                                          <p:stCondLst>
                                            <p:cond delay="0"/>
                                          </p:stCondLst>
                                        </p:cTn>
                                        <p:tgtEl>
                                          <p:spTgt spid="106"/>
                                        </p:tgtEl>
                                        <p:attrNameLst>
                                          <p:attrName>style.visibility</p:attrName>
                                        </p:attrNameLst>
                                      </p:cBhvr>
                                      <p:to>
                                        <p:strVal val="visible"/>
                                      </p:to>
                                    </p:set>
                                    <p:animEffect transition="in" filter="fade">
                                      <p:cBhvr>
                                        <p:cTn id="35" dur="250"/>
                                        <p:tgtEl>
                                          <p:spTgt spid="106"/>
                                        </p:tgtEl>
                                      </p:cBhvr>
                                    </p:animEffect>
                                  </p:childTnLst>
                                </p:cTn>
                              </p:par>
                              <p:par>
                                <p:cTn id="36" presetID="37" presetClass="path" presetSubtype="0" accel="50000" decel="50000" fill="hold" grpId="1" nodeType="withEffect">
                                  <p:stCondLst>
                                    <p:cond delay="1700"/>
                                  </p:stCondLst>
                                  <p:childTnLst>
                                    <p:animMotion origin="layout" path="M 2.70833E-6 0.00093 C 2.70833E-6 0.01204 0.00716 0.03519 0.01601 0.05973 C 0.02226 0.07153 0.03242 0.09792 0.04609 0.11412 " pathEditMode="relative" rAng="0" ptsTypes="AAA">
                                      <p:cBhvr>
                                        <p:cTn id="37" dur="750" fill="hold"/>
                                        <p:tgtEl>
                                          <p:spTgt spid="106"/>
                                        </p:tgtEl>
                                        <p:attrNameLst>
                                          <p:attrName>ppt_x</p:attrName>
                                          <p:attrName>ppt_y</p:attrName>
                                        </p:attrNameLst>
                                      </p:cBhvr>
                                      <p:rCtr x="2305" y="5648"/>
                                    </p:animMotion>
                                  </p:childTnLst>
                                </p:cTn>
                              </p:par>
                              <p:par>
                                <p:cTn id="38" presetID="2" presetClass="entr" presetSubtype="9" decel="100000" fill="hold" nodeType="withEffect">
                                  <p:stCondLst>
                                    <p:cond delay="750"/>
                                  </p:stCondLst>
                                  <p:childTnLst>
                                    <p:set>
                                      <p:cBhvr>
                                        <p:cTn id="39" dur="1" fill="hold">
                                          <p:stCondLst>
                                            <p:cond delay="0"/>
                                          </p:stCondLst>
                                        </p:cTn>
                                        <p:tgtEl>
                                          <p:spTgt spid="3"/>
                                        </p:tgtEl>
                                        <p:attrNameLst>
                                          <p:attrName>style.visibility</p:attrName>
                                        </p:attrNameLst>
                                      </p:cBhvr>
                                      <p:to>
                                        <p:strVal val="visible"/>
                                      </p:to>
                                    </p:set>
                                    <p:anim calcmode="lin" valueType="num">
                                      <p:cBhvr additive="base">
                                        <p:cTn id="40" dur="1000" fill="hold"/>
                                        <p:tgtEl>
                                          <p:spTgt spid="3"/>
                                        </p:tgtEl>
                                        <p:attrNameLst>
                                          <p:attrName>ppt_x</p:attrName>
                                        </p:attrNameLst>
                                      </p:cBhvr>
                                      <p:tavLst>
                                        <p:tav tm="0">
                                          <p:val>
                                            <p:strVal val="0-#ppt_w/2"/>
                                          </p:val>
                                        </p:tav>
                                        <p:tav tm="100000">
                                          <p:val>
                                            <p:strVal val="#ppt_x"/>
                                          </p:val>
                                        </p:tav>
                                      </p:tavLst>
                                    </p:anim>
                                    <p:anim calcmode="lin" valueType="num">
                                      <p:cBhvr additive="base">
                                        <p:cTn id="41" dur="1000" fill="hold"/>
                                        <p:tgtEl>
                                          <p:spTgt spid="3"/>
                                        </p:tgtEl>
                                        <p:attrNameLst>
                                          <p:attrName>ppt_y</p:attrName>
                                        </p:attrNameLst>
                                      </p:cBhvr>
                                      <p:tavLst>
                                        <p:tav tm="0">
                                          <p:val>
                                            <p:strVal val="0-#ppt_h/2"/>
                                          </p:val>
                                        </p:tav>
                                        <p:tav tm="100000">
                                          <p:val>
                                            <p:strVal val="#ppt_y"/>
                                          </p:val>
                                        </p:tav>
                                      </p:tavLst>
                                    </p:anim>
                                  </p:childTnLst>
                                </p:cTn>
                              </p:par>
                              <p:par>
                                <p:cTn id="42" presetID="2" presetClass="entr" presetSubtype="8" decel="100000" fill="hold" nodeType="withEffect">
                                  <p:stCondLst>
                                    <p:cond delay="1000"/>
                                  </p:stCondLst>
                                  <p:childTnLst>
                                    <p:set>
                                      <p:cBhvr>
                                        <p:cTn id="43" dur="1" fill="hold">
                                          <p:stCondLst>
                                            <p:cond delay="0"/>
                                          </p:stCondLst>
                                        </p:cTn>
                                        <p:tgtEl>
                                          <p:spTgt spid="4"/>
                                        </p:tgtEl>
                                        <p:attrNameLst>
                                          <p:attrName>style.visibility</p:attrName>
                                        </p:attrNameLst>
                                      </p:cBhvr>
                                      <p:to>
                                        <p:strVal val="visible"/>
                                      </p:to>
                                    </p:set>
                                    <p:anim calcmode="lin" valueType="num">
                                      <p:cBhvr additive="base">
                                        <p:cTn id="44" dur="1000" fill="hold"/>
                                        <p:tgtEl>
                                          <p:spTgt spid="4"/>
                                        </p:tgtEl>
                                        <p:attrNameLst>
                                          <p:attrName>ppt_x</p:attrName>
                                        </p:attrNameLst>
                                      </p:cBhvr>
                                      <p:tavLst>
                                        <p:tav tm="0">
                                          <p:val>
                                            <p:strVal val="0-#ppt_w/2"/>
                                          </p:val>
                                        </p:tav>
                                        <p:tav tm="100000">
                                          <p:val>
                                            <p:strVal val="#ppt_x"/>
                                          </p:val>
                                        </p:tav>
                                      </p:tavLst>
                                    </p:anim>
                                    <p:anim calcmode="lin" valueType="num">
                                      <p:cBhvr additive="base">
                                        <p:cTn id="45" dur="1000" fill="hold"/>
                                        <p:tgtEl>
                                          <p:spTgt spid="4"/>
                                        </p:tgtEl>
                                        <p:attrNameLst>
                                          <p:attrName>ppt_y</p:attrName>
                                        </p:attrNameLst>
                                      </p:cBhvr>
                                      <p:tavLst>
                                        <p:tav tm="0">
                                          <p:val>
                                            <p:strVal val="#ppt_y"/>
                                          </p:val>
                                        </p:tav>
                                        <p:tav tm="100000">
                                          <p:val>
                                            <p:strVal val="#ppt_y"/>
                                          </p:val>
                                        </p:tav>
                                      </p:tavLst>
                                    </p:anim>
                                  </p:childTnLst>
                                </p:cTn>
                              </p:par>
                              <p:par>
                                <p:cTn id="46" presetID="2" presetClass="entr" presetSubtype="8" decel="100000" fill="hold" nodeType="withEffect">
                                  <p:stCondLst>
                                    <p:cond delay="1250"/>
                                  </p:stCondLst>
                                  <p:childTnLst>
                                    <p:set>
                                      <p:cBhvr>
                                        <p:cTn id="47" dur="1" fill="hold">
                                          <p:stCondLst>
                                            <p:cond delay="0"/>
                                          </p:stCondLst>
                                        </p:cTn>
                                        <p:tgtEl>
                                          <p:spTgt spid="5"/>
                                        </p:tgtEl>
                                        <p:attrNameLst>
                                          <p:attrName>style.visibility</p:attrName>
                                        </p:attrNameLst>
                                      </p:cBhvr>
                                      <p:to>
                                        <p:strVal val="visible"/>
                                      </p:to>
                                    </p:set>
                                    <p:anim calcmode="lin" valueType="num">
                                      <p:cBhvr additive="base">
                                        <p:cTn id="48" dur="1000" fill="hold"/>
                                        <p:tgtEl>
                                          <p:spTgt spid="5"/>
                                        </p:tgtEl>
                                        <p:attrNameLst>
                                          <p:attrName>ppt_x</p:attrName>
                                        </p:attrNameLst>
                                      </p:cBhvr>
                                      <p:tavLst>
                                        <p:tav tm="0">
                                          <p:val>
                                            <p:strVal val="0-#ppt_w/2"/>
                                          </p:val>
                                        </p:tav>
                                        <p:tav tm="100000">
                                          <p:val>
                                            <p:strVal val="#ppt_x"/>
                                          </p:val>
                                        </p:tav>
                                      </p:tavLst>
                                    </p:anim>
                                    <p:anim calcmode="lin" valueType="num">
                                      <p:cBhvr additive="base">
                                        <p:cTn id="49" dur="1000" fill="hold"/>
                                        <p:tgtEl>
                                          <p:spTgt spid="5"/>
                                        </p:tgtEl>
                                        <p:attrNameLst>
                                          <p:attrName>ppt_y</p:attrName>
                                        </p:attrNameLst>
                                      </p:cBhvr>
                                      <p:tavLst>
                                        <p:tav tm="0">
                                          <p:val>
                                            <p:strVal val="#ppt_y"/>
                                          </p:val>
                                        </p:tav>
                                        <p:tav tm="100000">
                                          <p:val>
                                            <p:strVal val="#ppt_y"/>
                                          </p:val>
                                        </p:tav>
                                      </p:tavLst>
                                    </p:anim>
                                  </p:childTnLst>
                                </p:cTn>
                              </p:par>
                              <p:par>
                                <p:cTn id="50" presetID="2" presetClass="entr" presetSubtype="12" decel="100000" fill="hold" nodeType="withEffect">
                                  <p:stCondLst>
                                    <p:cond delay="1500"/>
                                  </p:stCondLst>
                                  <p:childTnLst>
                                    <p:set>
                                      <p:cBhvr>
                                        <p:cTn id="51" dur="1" fill="hold">
                                          <p:stCondLst>
                                            <p:cond delay="0"/>
                                          </p:stCondLst>
                                        </p:cTn>
                                        <p:tgtEl>
                                          <p:spTgt spid="22"/>
                                        </p:tgtEl>
                                        <p:attrNameLst>
                                          <p:attrName>style.visibility</p:attrName>
                                        </p:attrNameLst>
                                      </p:cBhvr>
                                      <p:to>
                                        <p:strVal val="visible"/>
                                      </p:to>
                                    </p:set>
                                    <p:anim calcmode="lin" valueType="num">
                                      <p:cBhvr additive="base">
                                        <p:cTn id="52" dur="950" fill="hold"/>
                                        <p:tgtEl>
                                          <p:spTgt spid="22"/>
                                        </p:tgtEl>
                                        <p:attrNameLst>
                                          <p:attrName>ppt_x</p:attrName>
                                        </p:attrNameLst>
                                      </p:cBhvr>
                                      <p:tavLst>
                                        <p:tav tm="0">
                                          <p:val>
                                            <p:strVal val="0-#ppt_w/2"/>
                                          </p:val>
                                        </p:tav>
                                        <p:tav tm="100000">
                                          <p:val>
                                            <p:strVal val="#ppt_x"/>
                                          </p:val>
                                        </p:tav>
                                      </p:tavLst>
                                    </p:anim>
                                    <p:anim calcmode="lin" valueType="num">
                                      <p:cBhvr additive="base">
                                        <p:cTn id="53" dur="950" fill="hold"/>
                                        <p:tgtEl>
                                          <p:spTgt spid="22"/>
                                        </p:tgtEl>
                                        <p:attrNameLst>
                                          <p:attrName>ppt_y</p:attrName>
                                        </p:attrNameLst>
                                      </p:cBhvr>
                                      <p:tavLst>
                                        <p:tav tm="0">
                                          <p:val>
                                            <p:strVal val="1+#ppt_h/2"/>
                                          </p:val>
                                        </p:tav>
                                        <p:tav tm="100000">
                                          <p:val>
                                            <p:strVal val="#ppt_y"/>
                                          </p:val>
                                        </p:tav>
                                      </p:tavLst>
                                    </p:anim>
                                  </p:childTnLst>
                                </p:cTn>
                              </p:par>
                              <p:par>
                                <p:cTn id="54" presetID="22" presetClass="entr" presetSubtype="4" fill="hold" grpId="0" nodeType="withEffect">
                                  <p:stCondLst>
                                    <p:cond delay="750"/>
                                  </p:stCondLst>
                                  <p:childTnLst>
                                    <p:set>
                                      <p:cBhvr>
                                        <p:cTn id="55" dur="1" fill="hold">
                                          <p:stCondLst>
                                            <p:cond delay="0"/>
                                          </p:stCondLst>
                                        </p:cTn>
                                        <p:tgtEl>
                                          <p:spTgt spid="53"/>
                                        </p:tgtEl>
                                        <p:attrNameLst>
                                          <p:attrName>style.visibility</p:attrName>
                                        </p:attrNameLst>
                                      </p:cBhvr>
                                      <p:to>
                                        <p:strVal val="visible"/>
                                      </p:to>
                                    </p:set>
                                    <p:animEffect transition="in" filter="wipe(down)">
                                      <p:cBhvr>
                                        <p:cTn id="56" dur="500"/>
                                        <p:tgtEl>
                                          <p:spTgt spid="53"/>
                                        </p:tgtEl>
                                      </p:cBhvr>
                                    </p:animEffect>
                                  </p:childTnLst>
                                </p:cTn>
                              </p:par>
                              <p:par>
                                <p:cTn id="57" presetID="10" presetClass="entr" presetSubtype="0" fill="hold" grpId="0" nodeType="withEffect">
                                  <p:stCondLst>
                                    <p:cond delay="750"/>
                                  </p:stCondLst>
                                  <p:childTnLst>
                                    <p:set>
                                      <p:cBhvr>
                                        <p:cTn id="58" dur="1" fill="hold">
                                          <p:stCondLst>
                                            <p:cond delay="0"/>
                                          </p:stCondLst>
                                        </p:cTn>
                                        <p:tgtEl>
                                          <p:spTgt spid="107"/>
                                        </p:tgtEl>
                                        <p:attrNameLst>
                                          <p:attrName>style.visibility</p:attrName>
                                        </p:attrNameLst>
                                      </p:cBhvr>
                                      <p:to>
                                        <p:strVal val="visible"/>
                                      </p:to>
                                    </p:set>
                                    <p:animEffect transition="in" filter="fade">
                                      <p:cBhvr>
                                        <p:cTn id="59" dur="250"/>
                                        <p:tgtEl>
                                          <p:spTgt spid="107"/>
                                        </p:tgtEl>
                                      </p:cBhvr>
                                    </p:animEffect>
                                  </p:childTnLst>
                                </p:cTn>
                              </p:par>
                              <p:par>
                                <p:cTn id="60" presetID="37" presetClass="path" presetSubtype="0" accel="50000" decel="50000" fill="hold" grpId="1" nodeType="withEffect">
                                  <p:stCondLst>
                                    <p:cond delay="750"/>
                                  </p:stCondLst>
                                  <p:childTnLst>
                                    <p:animMotion origin="layout" path="M -0.00065 -0.00023 C 0.0151 -0.02106 0.01497 -0.01921 0.0276 -0.04838 C 0.03893 -0.07801 0.04075 -0.08495 0.04609 -0.11389 " pathEditMode="relative" rAng="0" ptsTypes="AAA">
                                      <p:cBhvr>
                                        <p:cTn id="61" dur="750" fill="hold"/>
                                        <p:tgtEl>
                                          <p:spTgt spid="107"/>
                                        </p:tgtEl>
                                        <p:attrNameLst>
                                          <p:attrName>ppt_x</p:attrName>
                                          <p:attrName>ppt_y</p:attrName>
                                        </p:attrNameLst>
                                      </p:cBhvr>
                                      <p:rCtr x="2331" y="-5694"/>
                                    </p:animMotion>
                                  </p:childTnLst>
                                </p:cTn>
                              </p:par>
                              <p:par>
                                <p:cTn id="62" presetID="22" presetClass="entr" presetSubtype="4" fill="hold" grpId="0" nodeType="withEffect">
                                  <p:stCondLst>
                                    <p:cond delay="1200"/>
                                  </p:stCondLst>
                                  <p:childTnLst>
                                    <p:set>
                                      <p:cBhvr>
                                        <p:cTn id="63" dur="1" fill="hold">
                                          <p:stCondLst>
                                            <p:cond delay="0"/>
                                          </p:stCondLst>
                                        </p:cTn>
                                        <p:tgtEl>
                                          <p:spTgt spid="54"/>
                                        </p:tgtEl>
                                        <p:attrNameLst>
                                          <p:attrName>style.visibility</p:attrName>
                                        </p:attrNameLst>
                                      </p:cBhvr>
                                      <p:to>
                                        <p:strVal val="visible"/>
                                      </p:to>
                                    </p:set>
                                    <p:animEffect transition="in" filter="wipe(down)">
                                      <p:cBhvr>
                                        <p:cTn id="64" dur="500"/>
                                        <p:tgtEl>
                                          <p:spTgt spid="54"/>
                                        </p:tgtEl>
                                      </p:cBhvr>
                                    </p:animEffect>
                                  </p:childTnLst>
                                </p:cTn>
                              </p:par>
                              <p:par>
                                <p:cTn id="65" presetID="10" presetClass="entr" presetSubtype="0" fill="hold" grpId="0" nodeType="withEffect">
                                  <p:stCondLst>
                                    <p:cond delay="1200"/>
                                  </p:stCondLst>
                                  <p:childTnLst>
                                    <p:set>
                                      <p:cBhvr>
                                        <p:cTn id="66" dur="1" fill="hold">
                                          <p:stCondLst>
                                            <p:cond delay="0"/>
                                          </p:stCondLst>
                                        </p:cTn>
                                        <p:tgtEl>
                                          <p:spTgt spid="109"/>
                                        </p:tgtEl>
                                        <p:attrNameLst>
                                          <p:attrName>style.visibility</p:attrName>
                                        </p:attrNameLst>
                                      </p:cBhvr>
                                      <p:to>
                                        <p:strVal val="visible"/>
                                      </p:to>
                                    </p:set>
                                    <p:animEffect transition="in" filter="fade">
                                      <p:cBhvr>
                                        <p:cTn id="67" dur="250"/>
                                        <p:tgtEl>
                                          <p:spTgt spid="109"/>
                                        </p:tgtEl>
                                      </p:cBhvr>
                                    </p:animEffect>
                                  </p:childTnLst>
                                </p:cTn>
                              </p:par>
                              <p:par>
                                <p:cTn id="68" presetID="37" presetClass="path" presetSubtype="0" accel="50000" decel="50000" fill="hold" grpId="1" nodeType="withEffect">
                                  <p:stCondLst>
                                    <p:cond delay="1200"/>
                                  </p:stCondLst>
                                  <p:childTnLst>
                                    <p:animMotion origin="layout" path="M -0.00013 -0.00046 C 0.00391 -0.02754 0.00625 -0.02662 0.00651 -0.06666 C 0.0069 -0.1 0.0043 -0.10787 -0.00013 -0.13912 " pathEditMode="relative" rAng="0" ptsTypes="AAA">
                                      <p:cBhvr>
                                        <p:cTn id="69" dur="750" fill="hold"/>
                                        <p:tgtEl>
                                          <p:spTgt spid="109"/>
                                        </p:tgtEl>
                                        <p:attrNameLst>
                                          <p:attrName>ppt_x</p:attrName>
                                          <p:attrName>ppt_y</p:attrName>
                                        </p:attrNameLst>
                                      </p:cBhvr>
                                      <p:rCtr x="339" y="-6944"/>
                                    </p:animMotion>
                                  </p:childTnLst>
                                </p:cTn>
                              </p:par>
                              <p:par>
                                <p:cTn id="70" presetID="22" presetClass="entr" presetSubtype="4" fill="hold" grpId="0" nodeType="withEffect">
                                  <p:stCondLst>
                                    <p:cond delay="1700"/>
                                  </p:stCondLst>
                                  <p:childTnLst>
                                    <p:set>
                                      <p:cBhvr>
                                        <p:cTn id="71" dur="1" fill="hold">
                                          <p:stCondLst>
                                            <p:cond delay="0"/>
                                          </p:stCondLst>
                                        </p:cTn>
                                        <p:tgtEl>
                                          <p:spTgt spid="55"/>
                                        </p:tgtEl>
                                        <p:attrNameLst>
                                          <p:attrName>style.visibility</p:attrName>
                                        </p:attrNameLst>
                                      </p:cBhvr>
                                      <p:to>
                                        <p:strVal val="visible"/>
                                      </p:to>
                                    </p:set>
                                    <p:animEffect transition="in" filter="wipe(down)">
                                      <p:cBhvr>
                                        <p:cTn id="72" dur="500"/>
                                        <p:tgtEl>
                                          <p:spTgt spid="55"/>
                                        </p:tgtEl>
                                      </p:cBhvr>
                                    </p:animEffect>
                                  </p:childTnLst>
                                </p:cTn>
                              </p:par>
                              <p:par>
                                <p:cTn id="73" presetID="10" presetClass="entr" presetSubtype="0" fill="hold" grpId="0" nodeType="withEffect">
                                  <p:stCondLst>
                                    <p:cond delay="1700"/>
                                  </p:stCondLst>
                                  <p:childTnLst>
                                    <p:set>
                                      <p:cBhvr>
                                        <p:cTn id="74" dur="1" fill="hold">
                                          <p:stCondLst>
                                            <p:cond delay="0"/>
                                          </p:stCondLst>
                                        </p:cTn>
                                        <p:tgtEl>
                                          <p:spTgt spid="110"/>
                                        </p:tgtEl>
                                        <p:attrNameLst>
                                          <p:attrName>style.visibility</p:attrName>
                                        </p:attrNameLst>
                                      </p:cBhvr>
                                      <p:to>
                                        <p:strVal val="visible"/>
                                      </p:to>
                                    </p:set>
                                    <p:animEffect transition="in" filter="fade">
                                      <p:cBhvr>
                                        <p:cTn id="75" dur="250"/>
                                        <p:tgtEl>
                                          <p:spTgt spid="110"/>
                                        </p:tgtEl>
                                      </p:cBhvr>
                                    </p:animEffect>
                                  </p:childTnLst>
                                </p:cTn>
                              </p:par>
                              <p:par>
                                <p:cTn id="76" presetID="37" presetClass="path" presetSubtype="0" accel="50000" decel="50000" fill="hold" grpId="1" nodeType="withEffect">
                                  <p:stCondLst>
                                    <p:cond delay="1700"/>
                                  </p:stCondLst>
                                  <p:childTnLst>
                                    <p:animMotion origin="layout" path="M -0.00026 -0.00024 C -0.00872 -0.03959 -0.00781 -0.03727 -0.01692 -0.06227 C -0.0263 -0.08287 -0.01992 -0.07014 -0.04583 -0.11412 " pathEditMode="relative" rAng="0" ptsTypes="AAA">
                                      <p:cBhvr>
                                        <p:cTn id="77" dur="750" fill="hold"/>
                                        <p:tgtEl>
                                          <p:spTgt spid="110"/>
                                        </p:tgtEl>
                                        <p:attrNameLst>
                                          <p:attrName>ppt_x</p:attrName>
                                          <p:attrName>ppt_y</p:attrName>
                                        </p:attrNameLst>
                                      </p:cBhvr>
                                      <p:rCtr x="-2279" y="-5694"/>
                                    </p:animMotion>
                                  </p:childTnLst>
                                </p:cTn>
                              </p:par>
                              <p:par>
                                <p:cTn id="78" presetID="2" presetClass="entr" presetSubtype="6" decel="100000" fill="hold" nodeType="withEffect">
                                  <p:stCondLst>
                                    <p:cond delay="750"/>
                                  </p:stCondLst>
                                  <p:childTnLst>
                                    <p:set>
                                      <p:cBhvr>
                                        <p:cTn id="79" dur="1" fill="hold">
                                          <p:stCondLst>
                                            <p:cond delay="0"/>
                                          </p:stCondLst>
                                        </p:cTn>
                                        <p:tgtEl>
                                          <p:spTgt spid="26"/>
                                        </p:tgtEl>
                                        <p:attrNameLst>
                                          <p:attrName>style.visibility</p:attrName>
                                        </p:attrNameLst>
                                      </p:cBhvr>
                                      <p:to>
                                        <p:strVal val="visible"/>
                                      </p:to>
                                    </p:set>
                                    <p:anim calcmode="lin" valueType="num">
                                      <p:cBhvr additive="base">
                                        <p:cTn id="80" dur="1000" fill="hold"/>
                                        <p:tgtEl>
                                          <p:spTgt spid="26"/>
                                        </p:tgtEl>
                                        <p:attrNameLst>
                                          <p:attrName>ppt_x</p:attrName>
                                        </p:attrNameLst>
                                      </p:cBhvr>
                                      <p:tavLst>
                                        <p:tav tm="0">
                                          <p:val>
                                            <p:strVal val="1+#ppt_w/2"/>
                                          </p:val>
                                        </p:tav>
                                        <p:tav tm="100000">
                                          <p:val>
                                            <p:strVal val="#ppt_x"/>
                                          </p:val>
                                        </p:tav>
                                      </p:tavLst>
                                    </p:anim>
                                    <p:anim calcmode="lin" valueType="num">
                                      <p:cBhvr additive="base">
                                        <p:cTn id="81" dur="1000" fill="hold"/>
                                        <p:tgtEl>
                                          <p:spTgt spid="26"/>
                                        </p:tgtEl>
                                        <p:attrNameLst>
                                          <p:attrName>ppt_y</p:attrName>
                                        </p:attrNameLst>
                                      </p:cBhvr>
                                      <p:tavLst>
                                        <p:tav tm="0">
                                          <p:val>
                                            <p:strVal val="1+#ppt_h/2"/>
                                          </p:val>
                                        </p:tav>
                                        <p:tav tm="100000">
                                          <p:val>
                                            <p:strVal val="#ppt_y"/>
                                          </p:val>
                                        </p:tav>
                                      </p:tavLst>
                                    </p:anim>
                                  </p:childTnLst>
                                </p:cTn>
                              </p:par>
                              <p:par>
                                <p:cTn id="82" presetID="2" presetClass="entr" presetSubtype="2" decel="100000" fill="hold" nodeType="withEffect">
                                  <p:stCondLst>
                                    <p:cond delay="1000"/>
                                  </p:stCondLst>
                                  <p:childTnLst>
                                    <p:set>
                                      <p:cBhvr>
                                        <p:cTn id="83" dur="1" fill="hold">
                                          <p:stCondLst>
                                            <p:cond delay="0"/>
                                          </p:stCondLst>
                                        </p:cTn>
                                        <p:tgtEl>
                                          <p:spTgt spid="25"/>
                                        </p:tgtEl>
                                        <p:attrNameLst>
                                          <p:attrName>style.visibility</p:attrName>
                                        </p:attrNameLst>
                                      </p:cBhvr>
                                      <p:to>
                                        <p:strVal val="visible"/>
                                      </p:to>
                                    </p:set>
                                    <p:anim calcmode="lin" valueType="num">
                                      <p:cBhvr additive="base">
                                        <p:cTn id="84" dur="1000" fill="hold"/>
                                        <p:tgtEl>
                                          <p:spTgt spid="25"/>
                                        </p:tgtEl>
                                        <p:attrNameLst>
                                          <p:attrName>ppt_x</p:attrName>
                                        </p:attrNameLst>
                                      </p:cBhvr>
                                      <p:tavLst>
                                        <p:tav tm="0">
                                          <p:val>
                                            <p:strVal val="1+#ppt_w/2"/>
                                          </p:val>
                                        </p:tav>
                                        <p:tav tm="100000">
                                          <p:val>
                                            <p:strVal val="#ppt_x"/>
                                          </p:val>
                                        </p:tav>
                                      </p:tavLst>
                                    </p:anim>
                                    <p:anim calcmode="lin" valueType="num">
                                      <p:cBhvr additive="base">
                                        <p:cTn id="85" dur="1000" fill="hold"/>
                                        <p:tgtEl>
                                          <p:spTgt spid="25"/>
                                        </p:tgtEl>
                                        <p:attrNameLst>
                                          <p:attrName>ppt_y</p:attrName>
                                        </p:attrNameLst>
                                      </p:cBhvr>
                                      <p:tavLst>
                                        <p:tav tm="0">
                                          <p:val>
                                            <p:strVal val="#ppt_y"/>
                                          </p:val>
                                        </p:tav>
                                        <p:tav tm="100000">
                                          <p:val>
                                            <p:strVal val="#ppt_y"/>
                                          </p:val>
                                        </p:tav>
                                      </p:tavLst>
                                    </p:anim>
                                  </p:childTnLst>
                                </p:cTn>
                              </p:par>
                              <p:par>
                                <p:cTn id="86" presetID="2" presetClass="entr" presetSubtype="2" decel="100000" fill="hold" nodeType="withEffect">
                                  <p:stCondLst>
                                    <p:cond delay="1250"/>
                                  </p:stCondLst>
                                  <p:childTnLst>
                                    <p:set>
                                      <p:cBhvr>
                                        <p:cTn id="87" dur="1" fill="hold">
                                          <p:stCondLst>
                                            <p:cond delay="0"/>
                                          </p:stCondLst>
                                        </p:cTn>
                                        <p:tgtEl>
                                          <p:spTgt spid="24"/>
                                        </p:tgtEl>
                                        <p:attrNameLst>
                                          <p:attrName>style.visibility</p:attrName>
                                        </p:attrNameLst>
                                      </p:cBhvr>
                                      <p:to>
                                        <p:strVal val="visible"/>
                                      </p:to>
                                    </p:set>
                                    <p:anim calcmode="lin" valueType="num">
                                      <p:cBhvr additive="base">
                                        <p:cTn id="88" dur="1000" fill="hold"/>
                                        <p:tgtEl>
                                          <p:spTgt spid="24"/>
                                        </p:tgtEl>
                                        <p:attrNameLst>
                                          <p:attrName>ppt_x</p:attrName>
                                        </p:attrNameLst>
                                      </p:cBhvr>
                                      <p:tavLst>
                                        <p:tav tm="0">
                                          <p:val>
                                            <p:strVal val="1+#ppt_w/2"/>
                                          </p:val>
                                        </p:tav>
                                        <p:tav tm="100000">
                                          <p:val>
                                            <p:strVal val="#ppt_x"/>
                                          </p:val>
                                        </p:tav>
                                      </p:tavLst>
                                    </p:anim>
                                    <p:anim calcmode="lin" valueType="num">
                                      <p:cBhvr additive="base">
                                        <p:cTn id="89" dur="1000" fill="hold"/>
                                        <p:tgtEl>
                                          <p:spTgt spid="24"/>
                                        </p:tgtEl>
                                        <p:attrNameLst>
                                          <p:attrName>ppt_y</p:attrName>
                                        </p:attrNameLst>
                                      </p:cBhvr>
                                      <p:tavLst>
                                        <p:tav tm="0">
                                          <p:val>
                                            <p:strVal val="#ppt_y"/>
                                          </p:val>
                                        </p:tav>
                                        <p:tav tm="100000">
                                          <p:val>
                                            <p:strVal val="#ppt_y"/>
                                          </p:val>
                                        </p:tav>
                                      </p:tavLst>
                                    </p:anim>
                                  </p:childTnLst>
                                </p:cTn>
                              </p:par>
                              <p:par>
                                <p:cTn id="90" presetID="2" presetClass="entr" presetSubtype="3" decel="100000" fill="hold" nodeType="withEffect">
                                  <p:stCondLst>
                                    <p:cond delay="1500"/>
                                  </p:stCondLst>
                                  <p:childTnLst>
                                    <p:set>
                                      <p:cBhvr>
                                        <p:cTn id="91" dur="1" fill="hold">
                                          <p:stCondLst>
                                            <p:cond delay="0"/>
                                          </p:stCondLst>
                                        </p:cTn>
                                        <p:tgtEl>
                                          <p:spTgt spid="23"/>
                                        </p:tgtEl>
                                        <p:attrNameLst>
                                          <p:attrName>style.visibility</p:attrName>
                                        </p:attrNameLst>
                                      </p:cBhvr>
                                      <p:to>
                                        <p:strVal val="visible"/>
                                      </p:to>
                                    </p:set>
                                    <p:anim calcmode="lin" valueType="num">
                                      <p:cBhvr additive="base">
                                        <p:cTn id="92" dur="950" fill="hold"/>
                                        <p:tgtEl>
                                          <p:spTgt spid="23"/>
                                        </p:tgtEl>
                                        <p:attrNameLst>
                                          <p:attrName>ppt_x</p:attrName>
                                        </p:attrNameLst>
                                      </p:cBhvr>
                                      <p:tavLst>
                                        <p:tav tm="0">
                                          <p:val>
                                            <p:strVal val="1+#ppt_w/2"/>
                                          </p:val>
                                        </p:tav>
                                        <p:tav tm="100000">
                                          <p:val>
                                            <p:strVal val="#ppt_x"/>
                                          </p:val>
                                        </p:tav>
                                      </p:tavLst>
                                    </p:anim>
                                    <p:anim calcmode="lin" valueType="num">
                                      <p:cBhvr additive="base">
                                        <p:cTn id="93" dur="950" fill="hold"/>
                                        <p:tgtEl>
                                          <p:spTgt spid="23"/>
                                        </p:tgtEl>
                                        <p:attrNameLst>
                                          <p:attrName>ppt_y</p:attrName>
                                        </p:attrNameLst>
                                      </p:cBhvr>
                                      <p:tavLst>
                                        <p:tav tm="0">
                                          <p:val>
                                            <p:strVal val="0-#ppt_h/2"/>
                                          </p:val>
                                        </p:tav>
                                        <p:tav tm="100000">
                                          <p:val>
                                            <p:strVal val="#ppt_y"/>
                                          </p:val>
                                        </p:tav>
                                      </p:tavLst>
                                    </p:anim>
                                  </p:childTnLst>
                                </p:cTn>
                              </p:par>
                              <p:par>
                                <p:cTn id="94" presetID="10" presetClass="entr" presetSubtype="0" fill="hold" grpId="0" nodeType="withEffect">
                                  <p:stCondLst>
                                    <p:cond delay="1250"/>
                                  </p:stCondLst>
                                  <p:childTnLst>
                                    <p:set>
                                      <p:cBhvr>
                                        <p:cTn id="95" dur="1" fill="hold">
                                          <p:stCondLst>
                                            <p:cond delay="0"/>
                                          </p:stCondLst>
                                        </p:cTn>
                                        <p:tgtEl>
                                          <p:spTgt spid="42"/>
                                        </p:tgtEl>
                                        <p:attrNameLst>
                                          <p:attrName>style.visibility</p:attrName>
                                        </p:attrNameLst>
                                      </p:cBhvr>
                                      <p:to>
                                        <p:strVal val="visible"/>
                                      </p:to>
                                    </p:set>
                                    <p:animEffect transition="in" filter="fade">
                                      <p:cBhvr>
                                        <p:cTn id="96" dur="500"/>
                                        <p:tgtEl>
                                          <p:spTgt spid="42"/>
                                        </p:tgtEl>
                                      </p:cBhvr>
                                    </p:animEffect>
                                  </p:childTnLst>
                                </p:cTn>
                              </p:par>
                              <p:par>
                                <p:cTn id="97" presetID="10" presetClass="entr" presetSubtype="0" fill="hold" grpId="0" nodeType="withEffect">
                                  <p:stCondLst>
                                    <p:cond delay="1250"/>
                                  </p:stCondLst>
                                  <p:childTnLst>
                                    <p:set>
                                      <p:cBhvr>
                                        <p:cTn id="98" dur="1" fill="hold">
                                          <p:stCondLst>
                                            <p:cond delay="0"/>
                                          </p:stCondLst>
                                        </p:cTn>
                                        <p:tgtEl>
                                          <p:spTgt spid="44"/>
                                        </p:tgtEl>
                                        <p:attrNameLst>
                                          <p:attrName>style.visibility</p:attrName>
                                        </p:attrNameLst>
                                      </p:cBhvr>
                                      <p:to>
                                        <p:strVal val="visible"/>
                                      </p:to>
                                    </p:set>
                                    <p:animEffect transition="in" filter="fade">
                                      <p:cBhvr>
                                        <p:cTn id="99" dur="500"/>
                                        <p:tgtEl>
                                          <p:spTgt spid="44"/>
                                        </p:tgtEl>
                                      </p:cBhvr>
                                    </p:animEffect>
                                  </p:childTnLst>
                                </p:cTn>
                              </p:par>
                              <p:par>
                                <p:cTn id="100" presetID="10" presetClass="entr" presetSubtype="0" fill="hold" grpId="0" nodeType="withEffect">
                                  <p:stCondLst>
                                    <p:cond delay="1500"/>
                                  </p:stCondLst>
                                  <p:childTnLst>
                                    <p:set>
                                      <p:cBhvr>
                                        <p:cTn id="101" dur="1" fill="hold">
                                          <p:stCondLst>
                                            <p:cond delay="0"/>
                                          </p:stCondLst>
                                        </p:cTn>
                                        <p:tgtEl>
                                          <p:spTgt spid="41"/>
                                        </p:tgtEl>
                                        <p:attrNameLst>
                                          <p:attrName>style.visibility</p:attrName>
                                        </p:attrNameLst>
                                      </p:cBhvr>
                                      <p:to>
                                        <p:strVal val="visible"/>
                                      </p:to>
                                    </p:set>
                                    <p:animEffect transition="in" filter="fade">
                                      <p:cBhvr>
                                        <p:cTn id="102" dur="500"/>
                                        <p:tgtEl>
                                          <p:spTgt spid="41"/>
                                        </p:tgtEl>
                                      </p:cBhvr>
                                    </p:animEffect>
                                  </p:childTnLst>
                                </p:cTn>
                              </p:par>
                              <p:par>
                                <p:cTn id="103" presetID="10" presetClass="entr" presetSubtype="0" fill="hold" grpId="0" nodeType="withEffect">
                                  <p:stCondLst>
                                    <p:cond delay="1500"/>
                                  </p:stCondLst>
                                  <p:childTnLst>
                                    <p:set>
                                      <p:cBhvr>
                                        <p:cTn id="104" dur="1" fill="hold">
                                          <p:stCondLst>
                                            <p:cond delay="0"/>
                                          </p:stCondLst>
                                        </p:cTn>
                                        <p:tgtEl>
                                          <p:spTgt spid="39"/>
                                        </p:tgtEl>
                                        <p:attrNameLst>
                                          <p:attrName>style.visibility</p:attrName>
                                        </p:attrNameLst>
                                      </p:cBhvr>
                                      <p:to>
                                        <p:strVal val="visible"/>
                                      </p:to>
                                    </p:set>
                                    <p:animEffect transition="in" filter="fade">
                                      <p:cBhvr>
                                        <p:cTn id="105" dur="500"/>
                                        <p:tgtEl>
                                          <p:spTgt spid="39"/>
                                        </p:tgtEl>
                                      </p:cBhvr>
                                    </p:animEffect>
                                  </p:childTnLst>
                                </p:cTn>
                              </p:par>
                              <p:par>
                                <p:cTn id="106" presetID="10" presetClass="entr" presetSubtype="0" fill="hold" grpId="0" nodeType="withEffect">
                                  <p:stCondLst>
                                    <p:cond delay="1750"/>
                                  </p:stCondLst>
                                  <p:childTnLst>
                                    <p:set>
                                      <p:cBhvr>
                                        <p:cTn id="107" dur="1" fill="hold">
                                          <p:stCondLst>
                                            <p:cond delay="0"/>
                                          </p:stCondLst>
                                        </p:cTn>
                                        <p:tgtEl>
                                          <p:spTgt spid="38"/>
                                        </p:tgtEl>
                                        <p:attrNameLst>
                                          <p:attrName>style.visibility</p:attrName>
                                        </p:attrNameLst>
                                      </p:cBhvr>
                                      <p:to>
                                        <p:strVal val="visible"/>
                                      </p:to>
                                    </p:set>
                                    <p:animEffect transition="in" filter="fade">
                                      <p:cBhvr>
                                        <p:cTn id="108" dur="500"/>
                                        <p:tgtEl>
                                          <p:spTgt spid="38"/>
                                        </p:tgtEl>
                                      </p:cBhvr>
                                    </p:animEffect>
                                  </p:childTnLst>
                                </p:cTn>
                              </p:par>
                              <p:par>
                                <p:cTn id="109" presetID="10" presetClass="entr" presetSubtype="0" fill="hold" grpId="0" nodeType="withEffect">
                                  <p:stCondLst>
                                    <p:cond delay="1750"/>
                                  </p:stCondLst>
                                  <p:childTnLst>
                                    <p:set>
                                      <p:cBhvr>
                                        <p:cTn id="110" dur="1" fill="hold">
                                          <p:stCondLst>
                                            <p:cond delay="0"/>
                                          </p:stCondLst>
                                        </p:cTn>
                                        <p:tgtEl>
                                          <p:spTgt spid="40"/>
                                        </p:tgtEl>
                                        <p:attrNameLst>
                                          <p:attrName>style.visibility</p:attrName>
                                        </p:attrNameLst>
                                      </p:cBhvr>
                                      <p:to>
                                        <p:strVal val="visible"/>
                                      </p:to>
                                    </p:set>
                                    <p:animEffect transition="in" filter="fade">
                                      <p:cBhvr>
                                        <p:cTn id="111" dur="500"/>
                                        <p:tgtEl>
                                          <p:spTgt spid="40"/>
                                        </p:tgtEl>
                                      </p:cBhvr>
                                    </p:animEffect>
                                  </p:childTnLst>
                                </p:cTn>
                              </p:par>
                              <p:par>
                                <p:cTn id="112" presetID="10" presetClass="entr" presetSubtype="0" fill="hold" grpId="0" nodeType="withEffect">
                                  <p:stCondLst>
                                    <p:cond delay="2000"/>
                                  </p:stCondLst>
                                  <p:childTnLst>
                                    <p:set>
                                      <p:cBhvr>
                                        <p:cTn id="113" dur="1" fill="hold">
                                          <p:stCondLst>
                                            <p:cond delay="0"/>
                                          </p:stCondLst>
                                        </p:cTn>
                                        <p:tgtEl>
                                          <p:spTgt spid="43"/>
                                        </p:tgtEl>
                                        <p:attrNameLst>
                                          <p:attrName>style.visibility</p:attrName>
                                        </p:attrNameLst>
                                      </p:cBhvr>
                                      <p:to>
                                        <p:strVal val="visible"/>
                                      </p:to>
                                    </p:set>
                                    <p:animEffect transition="in" filter="fade">
                                      <p:cBhvr>
                                        <p:cTn id="114" dur="500"/>
                                        <p:tgtEl>
                                          <p:spTgt spid="43"/>
                                        </p:tgtEl>
                                      </p:cBhvr>
                                    </p:animEffect>
                                  </p:childTnLst>
                                </p:cTn>
                              </p:par>
                              <p:par>
                                <p:cTn id="115" presetID="10" presetClass="entr" presetSubtype="0" fill="hold" grpId="0" nodeType="withEffect">
                                  <p:stCondLst>
                                    <p:cond delay="2000"/>
                                  </p:stCondLst>
                                  <p:childTnLst>
                                    <p:set>
                                      <p:cBhvr>
                                        <p:cTn id="116" dur="1" fill="hold">
                                          <p:stCondLst>
                                            <p:cond delay="0"/>
                                          </p:stCondLst>
                                        </p:cTn>
                                        <p:tgtEl>
                                          <p:spTgt spid="37"/>
                                        </p:tgtEl>
                                        <p:attrNameLst>
                                          <p:attrName>style.visibility</p:attrName>
                                        </p:attrNameLst>
                                      </p:cBhvr>
                                      <p:to>
                                        <p:strVal val="visible"/>
                                      </p:to>
                                    </p:set>
                                    <p:animEffect transition="in" filter="fade">
                                      <p:cBhvr>
                                        <p:cTn id="117" dur="500"/>
                                        <p:tgtEl>
                                          <p:spTgt spid="37"/>
                                        </p:tgtEl>
                                      </p:cBhvr>
                                    </p:animEffect>
                                  </p:childTnLst>
                                </p:cTn>
                              </p:par>
                              <p:par>
                                <p:cTn id="118" presetID="2" presetClass="entr" presetSubtype="8" decel="100000" fill="hold" nodeType="withEffect">
                                  <p:stCondLst>
                                    <p:cond delay="1250"/>
                                  </p:stCondLst>
                                  <p:childTnLst>
                                    <p:set>
                                      <p:cBhvr>
                                        <p:cTn id="119" dur="1" fill="hold">
                                          <p:stCondLst>
                                            <p:cond delay="0"/>
                                          </p:stCondLst>
                                        </p:cTn>
                                        <p:tgtEl>
                                          <p:spTgt spid="27"/>
                                        </p:tgtEl>
                                        <p:attrNameLst>
                                          <p:attrName>style.visibility</p:attrName>
                                        </p:attrNameLst>
                                      </p:cBhvr>
                                      <p:to>
                                        <p:strVal val="visible"/>
                                      </p:to>
                                    </p:set>
                                    <p:anim calcmode="lin" valueType="num">
                                      <p:cBhvr additive="base">
                                        <p:cTn id="120" dur="1000" fill="hold"/>
                                        <p:tgtEl>
                                          <p:spTgt spid="27"/>
                                        </p:tgtEl>
                                        <p:attrNameLst>
                                          <p:attrName>ppt_x</p:attrName>
                                        </p:attrNameLst>
                                      </p:cBhvr>
                                      <p:tavLst>
                                        <p:tav tm="0">
                                          <p:val>
                                            <p:strVal val="0-#ppt_w/2"/>
                                          </p:val>
                                        </p:tav>
                                        <p:tav tm="100000">
                                          <p:val>
                                            <p:strVal val="#ppt_x"/>
                                          </p:val>
                                        </p:tav>
                                      </p:tavLst>
                                    </p:anim>
                                    <p:anim calcmode="lin" valueType="num">
                                      <p:cBhvr additive="base">
                                        <p:cTn id="121" dur="1000" fill="hold"/>
                                        <p:tgtEl>
                                          <p:spTgt spid="27"/>
                                        </p:tgtEl>
                                        <p:attrNameLst>
                                          <p:attrName>ppt_y</p:attrName>
                                        </p:attrNameLst>
                                      </p:cBhvr>
                                      <p:tavLst>
                                        <p:tav tm="0">
                                          <p:val>
                                            <p:strVal val="#ppt_y"/>
                                          </p:val>
                                        </p:tav>
                                        <p:tav tm="100000">
                                          <p:val>
                                            <p:strVal val="#ppt_y"/>
                                          </p:val>
                                        </p:tav>
                                      </p:tavLst>
                                    </p:anim>
                                  </p:childTnLst>
                                </p:cTn>
                              </p:par>
                              <p:par>
                                <p:cTn id="122" presetID="2" presetClass="entr" presetSubtype="2" decel="100000" fill="hold" nodeType="withEffect">
                                  <p:stCondLst>
                                    <p:cond delay="1250"/>
                                  </p:stCondLst>
                                  <p:childTnLst>
                                    <p:set>
                                      <p:cBhvr>
                                        <p:cTn id="123" dur="1" fill="hold">
                                          <p:stCondLst>
                                            <p:cond delay="0"/>
                                          </p:stCondLst>
                                        </p:cTn>
                                        <p:tgtEl>
                                          <p:spTgt spid="28"/>
                                        </p:tgtEl>
                                        <p:attrNameLst>
                                          <p:attrName>style.visibility</p:attrName>
                                        </p:attrNameLst>
                                      </p:cBhvr>
                                      <p:to>
                                        <p:strVal val="visible"/>
                                      </p:to>
                                    </p:set>
                                    <p:anim calcmode="lin" valueType="num">
                                      <p:cBhvr additive="base">
                                        <p:cTn id="124" dur="1000" fill="hold"/>
                                        <p:tgtEl>
                                          <p:spTgt spid="28"/>
                                        </p:tgtEl>
                                        <p:attrNameLst>
                                          <p:attrName>ppt_x</p:attrName>
                                        </p:attrNameLst>
                                      </p:cBhvr>
                                      <p:tavLst>
                                        <p:tav tm="0">
                                          <p:val>
                                            <p:strVal val="1+#ppt_w/2"/>
                                          </p:val>
                                        </p:tav>
                                        <p:tav tm="100000">
                                          <p:val>
                                            <p:strVal val="#ppt_x"/>
                                          </p:val>
                                        </p:tav>
                                      </p:tavLst>
                                    </p:anim>
                                    <p:anim calcmode="lin" valueType="num">
                                      <p:cBhvr additive="base">
                                        <p:cTn id="125" dur="1000" fill="hold"/>
                                        <p:tgtEl>
                                          <p:spTgt spid="28"/>
                                        </p:tgtEl>
                                        <p:attrNameLst>
                                          <p:attrName>ppt_y</p:attrName>
                                        </p:attrNameLst>
                                      </p:cBhvr>
                                      <p:tavLst>
                                        <p:tav tm="0">
                                          <p:val>
                                            <p:strVal val="#ppt_y"/>
                                          </p:val>
                                        </p:tav>
                                        <p:tav tm="100000">
                                          <p:val>
                                            <p:strVal val="#ppt_y"/>
                                          </p:val>
                                        </p:tav>
                                      </p:tavLst>
                                    </p:anim>
                                  </p:childTnLst>
                                </p:cTn>
                              </p:par>
                              <p:par>
                                <p:cTn id="126" presetID="2" presetClass="entr" presetSubtype="8" decel="100000" fill="hold" nodeType="withEffect">
                                  <p:stCondLst>
                                    <p:cond delay="1500"/>
                                  </p:stCondLst>
                                  <p:childTnLst>
                                    <p:set>
                                      <p:cBhvr>
                                        <p:cTn id="127" dur="1" fill="hold">
                                          <p:stCondLst>
                                            <p:cond delay="0"/>
                                          </p:stCondLst>
                                        </p:cTn>
                                        <p:tgtEl>
                                          <p:spTgt spid="112"/>
                                        </p:tgtEl>
                                        <p:attrNameLst>
                                          <p:attrName>style.visibility</p:attrName>
                                        </p:attrNameLst>
                                      </p:cBhvr>
                                      <p:to>
                                        <p:strVal val="visible"/>
                                      </p:to>
                                    </p:set>
                                    <p:anim calcmode="lin" valueType="num">
                                      <p:cBhvr additive="base">
                                        <p:cTn id="128" dur="1000" fill="hold"/>
                                        <p:tgtEl>
                                          <p:spTgt spid="112"/>
                                        </p:tgtEl>
                                        <p:attrNameLst>
                                          <p:attrName>ppt_x</p:attrName>
                                        </p:attrNameLst>
                                      </p:cBhvr>
                                      <p:tavLst>
                                        <p:tav tm="0">
                                          <p:val>
                                            <p:strVal val="0-#ppt_w/2"/>
                                          </p:val>
                                        </p:tav>
                                        <p:tav tm="100000">
                                          <p:val>
                                            <p:strVal val="#ppt_x"/>
                                          </p:val>
                                        </p:tav>
                                      </p:tavLst>
                                    </p:anim>
                                    <p:anim calcmode="lin" valueType="num">
                                      <p:cBhvr additive="base">
                                        <p:cTn id="129" dur="1000" fill="hold"/>
                                        <p:tgtEl>
                                          <p:spTgt spid="112"/>
                                        </p:tgtEl>
                                        <p:attrNameLst>
                                          <p:attrName>ppt_y</p:attrName>
                                        </p:attrNameLst>
                                      </p:cBhvr>
                                      <p:tavLst>
                                        <p:tav tm="0">
                                          <p:val>
                                            <p:strVal val="#ppt_y"/>
                                          </p:val>
                                        </p:tav>
                                        <p:tav tm="100000">
                                          <p:val>
                                            <p:strVal val="#ppt_y"/>
                                          </p:val>
                                        </p:tav>
                                      </p:tavLst>
                                    </p:anim>
                                  </p:childTnLst>
                                </p:cTn>
                              </p:par>
                              <p:par>
                                <p:cTn id="130" presetID="2" presetClass="entr" presetSubtype="2" decel="100000" fill="hold" nodeType="withEffect">
                                  <p:stCondLst>
                                    <p:cond delay="1500"/>
                                  </p:stCondLst>
                                  <p:childTnLst>
                                    <p:set>
                                      <p:cBhvr>
                                        <p:cTn id="131" dur="1" fill="hold">
                                          <p:stCondLst>
                                            <p:cond delay="0"/>
                                          </p:stCondLst>
                                        </p:cTn>
                                        <p:tgtEl>
                                          <p:spTgt spid="29"/>
                                        </p:tgtEl>
                                        <p:attrNameLst>
                                          <p:attrName>style.visibility</p:attrName>
                                        </p:attrNameLst>
                                      </p:cBhvr>
                                      <p:to>
                                        <p:strVal val="visible"/>
                                      </p:to>
                                    </p:set>
                                    <p:anim calcmode="lin" valueType="num">
                                      <p:cBhvr additive="base">
                                        <p:cTn id="132" dur="1000" fill="hold"/>
                                        <p:tgtEl>
                                          <p:spTgt spid="29"/>
                                        </p:tgtEl>
                                        <p:attrNameLst>
                                          <p:attrName>ppt_x</p:attrName>
                                        </p:attrNameLst>
                                      </p:cBhvr>
                                      <p:tavLst>
                                        <p:tav tm="0">
                                          <p:val>
                                            <p:strVal val="1+#ppt_w/2"/>
                                          </p:val>
                                        </p:tav>
                                        <p:tav tm="100000">
                                          <p:val>
                                            <p:strVal val="#ppt_x"/>
                                          </p:val>
                                        </p:tav>
                                      </p:tavLst>
                                    </p:anim>
                                    <p:anim calcmode="lin" valueType="num">
                                      <p:cBhvr additive="base">
                                        <p:cTn id="133" dur="1000" fill="hold"/>
                                        <p:tgtEl>
                                          <p:spTgt spid="29"/>
                                        </p:tgtEl>
                                        <p:attrNameLst>
                                          <p:attrName>ppt_y</p:attrName>
                                        </p:attrNameLst>
                                      </p:cBhvr>
                                      <p:tavLst>
                                        <p:tav tm="0">
                                          <p:val>
                                            <p:strVal val="#ppt_y"/>
                                          </p:val>
                                        </p:tav>
                                        <p:tav tm="100000">
                                          <p:val>
                                            <p:strVal val="#ppt_y"/>
                                          </p:val>
                                        </p:tav>
                                      </p:tavLst>
                                    </p:anim>
                                  </p:childTnLst>
                                </p:cTn>
                              </p:par>
                              <p:par>
                                <p:cTn id="134" presetID="2" presetClass="entr" presetSubtype="8" decel="100000" fill="hold" nodeType="withEffect">
                                  <p:stCondLst>
                                    <p:cond delay="1750"/>
                                  </p:stCondLst>
                                  <p:childTnLst>
                                    <p:set>
                                      <p:cBhvr>
                                        <p:cTn id="135" dur="1" fill="hold">
                                          <p:stCondLst>
                                            <p:cond delay="0"/>
                                          </p:stCondLst>
                                        </p:cTn>
                                        <p:tgtEl>
                                          <p:spTgt spid="113"/>
                                        </p:tgtEl>
                                        <p:attrNameLst>
                                          <p:attrName>style.visibility</p:attrName>
                                        </p:attrNameLst>
                                      </p:cBhvr>
                                      <p:to>
                                        <p:strVal val="visible"/>
                                      </p:to>
                                    </p:set>
                                    <p:anim calcmode="lin" valueType="num">
                                      <p:cBhvr additive="base">
                                        <p:cTn id="136" dur="1000" fill="hold"/>
                                        <p:tgtEl>
                                          <p:spTgt spid="113"/>
                                        </p:tgtEl>
                                        <p:attrNameLst>
                                          <p:attrName>ppt_x</p:attrName>
                                        </p:attrNameLst>
                                      </p:cBhvr>
                                      <p:tavLst>
                                        <p:tav tm="0">
                                          <p:val>
                                            <p:strVal val="0-#ppt_w/2"/>
                                          </p:val>
                                        </p:tav>
                                        <p:tav tm="100000">
                                          <p:val>
                                            <p:strVal val="#ppt_x"/>
                                          </p:val>
                                        </p:tav>
                                      </p:tavLst>
                                    </p:anim>
                                    <p:anim calcmode="lin" valueType="num">
                                      <p:cBhvr additive="base">
                                        <p:cTn id="137" dur="1000" fill="hold"/>
                                        <p:tgtEl>
                                          <p:spTgt spid="113"/>
                                        </p:tgtEl>
                                        <p:attrNameLst>
                                          <p:attrName>ppt_y</p:attrName>
                                        </p:attrNameLst>
                                      </p:cBhvr>
                                      <p:tavLst>
                                        <p:tav tm="0">
                                          <p:val>
                                            <p:strVal val="#ppt_y"/>
                                          </p:val>
                                        </p:tav>
                                        <p:tav tm="100000">
                                          <p:val>
                                            <p:strVal val="#ppt_y"/>
                                          </p:val>
                                        </p:tav>
                                      </p:tavLst>
                                    </p:anim>
                                  </p:childTnLst>
                                </p:cTn>
                              </p:par>
                              <p:par>
                                <p:cTn id="138" presetID="2" presetClass="entr" presetSubtype="2" decel="100000" fill="hold" nodeType="withEffect">
                                  <p:stCondLst>
                                    <p:cond delay="1750"/>
                                  </p:stCondLst>
                                  <p:childTnLst>
                                    <p:set>
                                      <p:cBhvr>
                                        <p:cTn id="139" dur="1" fill="hold">
                                          <p:stCondLst>
                                            <p:cond delay="0"/>
                                          </p:stCondLst>
                                        </p:cTn>
                                        <p:tgtEl>
                                          <p:spTgt spid="30"/>
                                        </p:tgtEl>
                                        <p:attrNameLst>
                                          <p:attrName>style.visibility</p:attrName>
                                        </p:attrNameLst>
                                      </p:cBhvr>
                                      <p:to>
                                        <p:strVal val="visible"/>
                                      </p:to>
                                    </p:set>
                                    <p:anim calcmode="lin" valueType="num">
                                      <p:cBhvr additive="base">
                                        <p:cTn id="140" dur="1000" fill="hold"/>
                                        <p:tgtEl>
                                          <p:spTgt spid="30"/>
                                        </p:tgtEl>
                                        <p:attrNameLst>
                                          <p:attrName>ppt_x</p:attrName>
                                        </p:attrNameLst>
                                      </p:cBhvr>
                                      <p:tavLst>
                                        <p:tav tm="0">
                                          <p:val>
                                            <p:strVal val="1+#ppt_w/2"/>
                                          </p:val>
                                        </p:tav>
                                        <p:tav tm="100000">
                                          <p:val>
                                            <p:strVal val="#ppt_x"/>
                                          </p:val>
                                        </p:tav>
                                      </p:tavLst>
                                    </p:anim>
                                    <p:anim calcmode="lin" valueType="num">
                                      <p:cBhvr additive="base">
                                        <p:cTn id="141" dur="1000" fill="hold"/>
                                        <p:tgtEl>
                                          <p:spTgt spid="30"/>
                                        </p:tgtEl>
                                        <p:attrNameLst>
                                          <p:attrName>ppt_y</p:attrName>
                                        </p:attrNameLst>
                                      </p:cBhvr>
                                      <p:tavLst>
                                        <p:tav tm="0">
                                          <p:val>
                                            <p:strVal val="#ppt_y"/>
                                          </p:val>
                                        </p:tav>
                                        <p:tav tm="100000">
                                          <p:val>
                                            <p:strVal val="#ppt_y"/>
                                          </p:val>
                                        </p:tav>
                                      </p:tavLst>
                                    </p:anim>
                                  </p:childTnLst>
                                </p:cTn>
                              </p:par>
                              <p:par>
                                <p:cTn id="142" presetID="2" presetClass="entr" presetSubtype="8" decel="100000" fill="hold" nodeType="withEffect">
                                  <p:stCondLst>
                                    <p:cond delay="2000"/>
                                  </p:stCondLst>
                                  <p:childTnLst>
                                    <p:set>
                                      <p:cBhvr>
                                        <p:cTn id="143" dur="1" fill="hold">
                                          <p:stCondLst>
                                            <p:cond delay="0"/>
                                          </p:stCondLst>
                                        </p:cTn>
                                        <p:tgtEl>
                                          <p:spTgt spid="114"/>
                                        </p:tgtEl>
                                        <p:attrNameLst>
                                          <p:attrName>style.visibility</p:attrName>
                                        </p:attrNameLst>
                                      </p:cBhvr>
                                      <p:to>
                                        <p:strVal val="visible"/>
                                      </p:to>
                                    </p:set>
                                    <p:anim calcmode="lin" valueType="num">
                                      <p:cBhvr additive="base">
                                        <p:cTn id="144" dur="1000" fill="hold"/>
                                        <p:tgtEl>
                                          <p:spTgt spid="114"/>
                                        </p:tgtEl>
                                        <p:attrNameLst>
                                          <p:attrName>ppt_x</p:attrName>
                                        </p:attrNameLst>
                                      </p:cBhvr>
                                      <p:tavLst>
                                        <p:tav tm="0">
                                          <p:val>
                                            <p:strVal val="0-#ppt_w/2"/>
                                          </p:val>
                                        </p:tav>
                                        <p:tav tm="100000">
                                          <p:val>
                                            <p:strVal val="#ppt_x"/>
                                          </p:val>
                                        </p:tav>
                                      </p:tavLst>
                                    </p:anim>
                                    <p:anim calcmode="lin" valueType="num">
                                      <p:cBhvr additive="base">
                                        <p:cTn id="145" dur="1000" fill="hold"/>
                                        <p:tgtEl>
                                          <p:spTgt spid="114"/>
                                        </p:tgtEl>
                                        <p:attrNameLst>
                                          <p:attrName>ppt_y</p:attrName>
                                        </p:attrNameLst>
                                      </p:cBhvr>
                                      <p:tavLst>
                                        <p:tav tm="0">
                                          <p:val>
                                            <p:strVal val="#ppt_y"/>
                                          </p:val>
                                        </p:tav>
                                        <p:tav tm="100000">
                                          <p:val>
                                            <p:strVal val="#ppt_y"/>
                                          </p:val>
                                        </p:tav>
                                      </p:tavLst>
                                    </p:anim>
                                  </p:childTnLst>
                                </p:cTn>
                              </p:par>
                              <p:par>
                                <p:cTn id="146" presetID="2" presetClass="entr" presetSubtype="2" decel="100000" fill="hold" nodeType="withEffect">
                                  <p:stCondLst>
                                    <p:cond delay="2000"/>
                                  </p:stCondLst>
                                  <p:childTnLst>
                                    <p:set>
                                      <p:cBhvr>
                                        <p:cTn id="147" dur="1" fill="hold">
                                          <p:stCondLst>
                                            <p:cond delay="0"/>
                                          </p:stCondLst>
                                        </p:cTn>
                                        <p:tgtEl>
                                          <p:spTgt spid="111"/>
                                        </p:tgtEl>
                                        <p:attrNameLst>
                                          <p:attrName>style.visibility</p:attrName>
                                        </p:attrNameLst>
                                      </p:cBhvr>
                                      <p:to>
                                        <p:strVal val="visible"/>
                                      </p:to>
                                    </p:set>
                                    <p:anim calcmode="lin" valueType="num">
                                      <p:cBhvr additive="base">
                                        <p:cTn id="148" dur="1000" fill="hold"/>
                                        <p:tgtEl>
                                          <p:spTgt spid="111"/>
                                        </p:tgtEl>
                                        <p:attrNameLst>
                                          <p:attrName>ppt_x</p:attrName>
                                        </p:attrNameLst>
                                      </p:cBhvr>
                                      <p:tavLst>
                                        <p:tav tm="0">
                                          <p:val>
                                            <p:strVal val="1+#ppt_w/2"/>
                                          </p:val>
                                        </p:tav>
                                        <p:tav tm="100000">
                                          <p:val>
                                            <p:strVal val="#ppt_x"/>
                                          </p:val>
                                        </p:tav>
                                      </p:tavLst>
                                    </p:anim>
                                    <p:anim calcmode="lin" valueType="num">
                                      <p:cBhvr additive="base">
                                        <p:cTn id="149" dur="1000" fill="hold"/>
                                        <p:tgtEl>
                                          <p:spTgt spid="1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53" grpId="0" animBg="1"/>
      <p:bldP spid="54" grpId="0" animBg="1"/>
      <p:bldP spid="55" grpId="0" animBg="1"/>
      <p:bldP spid="56" grpId="0" animBg="1"/>
      <p:bldP spid="57" grpId="0" animBg="1"/>
      <p:bldP spid="58" grpId="0" animBg="1"/>
      <p:bldP spid="37" grpId="0" animBg="1"/>
      <p:bldP spid="38" grpId="0" animBg="1"/>
      <p:bldP spid="39" grpId="0" animBg="1"/>
      <p:bldP spid="40" grpId="0" animBg="1"/>
      <p:bldP spid="41" grpId="0" animBg="1"/>
      <p:bldP spid="42" grpId="0" animBg="1"/>
      <p:bldP spid="43" grpId="0" animBg="1"/>
      <p:bldP spid="44" grpId="0" animBg="1"/>
      <p:bldP spid="95" grpId="0" animBg="1"/>
      <p:bldP spid="95" grpId="1" animBg="1"/>
      <p:bldP spid="105" grpId="0" animBg="1"/>
      <p:bldP spid="105" grpId="1" animBg="1"/>
      <p:bldP spid="106" grpId="0" animBg="1"/>
      <p:bldP spid="106" grpId="1" animBg="1"/>
      <p:bldP spid="107" grpId="0" animBg="1"/>
      <p:bldP spid="107" grpId="1" animBg="1"/>
      <p:bldP spid="109" grpId="0" animBg="1"/>
      <p:bldP spid="109" grpId="1" animBg="1"/>
      <p:bldP spid="110" grpId="0" animBg="1"/>
      <p:bldP spid="110" grpId="1"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3" name="组合 2">
            <a:extLst>
              <a:ext uri="{FF2B5EF4-FFF2-40B4-BE49-F238E27FC236}">
                <a16:creationId xmlns:a16="http://schemas.microsoft.com/office/drawing/2014/main" id="{3CE15F9C-6A95-4109-BAE3-AB14C7766631}"/>
              </a:ext>
            </a:extLst>
          </p:cNvPr>
          <p:cNvGrpSpPr/>
          <p:nvPr/>
        </p:nvGrpSpPr>
        <p:grpSpPr>
          <a:xfrm>
            <a:off x="3515932" y="428888"/>
            <a:ext cx="5228823" cy="708647"/>
            <a:chOff x="3515932" y="428888"/>
            <a:chExt cx="5228823" cy="708647"/>
          </a:xfrm>
        </p:grpSpPr>
        <p:sp>
          <p:nvSpPr>
            <p:cNvPr id="62" name="TextBox 9">
              <a:extLst>
                <a:ext uri="{FF2B5EF4-FFF2-40B4-BE49-F238E27FC236}">
                  <a16:creationId xmlns:a16="http://schemas.microsoft.com/office/drawing/2014/main" id="{844F04ED-FAEB-4693-AB25-70E4E2F85C77}"/>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63" name="TextBox 10">
              <a:extLst>
                <a:ext uri="{FF2B5EF4-FFF2-40B4-BE49-F238E27FC236}">
                  <a16:creationId xmlns:a16="http://schemas.microsoft.com/office/drawing/2014/main" id="{8A72C69B-4AFC-47A3-8B7F-F71D7C8E2D15}"/>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grpSp>
        <p:nvGrpSpPr>
          <p:cNvPr id="88" name="Group 16">
            <a:extLst>
              <a:ext uri="{FF2B5EF4-FFF2-40B4-BE49-F238E27FC236}">
                <a16:creationId xmlns:a16="http://schemas.microsoft.com/office/drawing/2014/main" id="{5D6200DA-3345-4CB5-B596-76F836399485}"/>
              </a:ext>
            </a:extLst>
          </p:cNvPr>
          <p:cNvGrpSpPr/>
          <p:nvPr/>
        </p:nvGrpSpPr>
        <p:grpSpPr>
          <a:xfrm>
            <a:off x="4396616" y="1856016"/>
            <a:ext cx="3340707" cy="3340707"/>
            <a:chOff x="4411130" y="2291436"/>
            <a:chExt cx="3340707" cy="3340707"/>
          </a:xfrm>
        </p:grpSpPr>
        <p:sp>
          <p:nvSpPr>
            <p:cNvPr id="89" name="Oval 17">
              <a:extLst>
                <a:ext uri="{FF2B5EF4-FFF2-40B4-BE49-F238E27FC236}">
                  <a16:creationId xmlns:a16="http://schemas.microsoft.com/office/drawing/2014/main" id="{19A1C0EE-1648-40FC-AB76-DCBFC880645F}"/>
                </a:ext>
              </a:extLst>
            </p:cNvPr>
            <p:cNvSpPr/>
            <p:nvPr/>
          </p:nvSpPr>
          <p:spPr>
            <a:xfrm rot="2700908">
              <a:off x="5001492" y="2881798"/>
              <a:ext cx="2159983" cy="2159983"/>
            </a:xfrm>
            <a:prstGeom prst="ellipse">
              <a:avLst/>
            </a:prstGeom>
            <a:noFill/>
            <a:ln w="101600" cmpd="thinThick">
              <a:solidFill>
                <a:srgbClr val="4DB4A1"/>
              </a:solidFill>
            </a:ln>
            <a:effectLst/>
          </p:spPr>
          <p:txBody>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656D78">
                    <a:hueOff val="0"/>
                    <a:satOff val="0"/>
                    <a:lumOff val="0"/>
                    <a:alphaOff val="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0" name="Freeform 18">
              <a:extLst>
                <a:ext uri="{FF2B5EF4-FFF2-40B4-BE49-F238E27FC236}">
                  <a16:creationId xmlns:a16="http://schemas.microsoft.com/office/drawing/2014/main" id="{485D071F-CFE0-4F54-A42B-00C86C02AFDD}"/>
                </a:ext>
              </a:extLst>
            </p:cNvPr>
            <p:cNvSpPr/>
            <p:nvPr/>
          </p:nvSpPr>
          <p:spPr>
            <a:xfrm rot="8100000">
              <a:off x="5419699" y="2291436"/>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1"/>
            </a:solidFill>
            <a:ln w="12700" cap="flat" cmpd="sng" algn="ctr">
              <a:noFill/>
              <a:prstDash val="solid"/>
              <a:miter lim="800000"/>
            </a:ln>
            <a:effectLst/>
          </p:spPr>
          <p:txBody>
            <a:bodyPr spcFirstLastPara="0" vert="horz" wrap="square" lIns="289159" tIns="289160" rIns="289160" bIns="289159" numCol="1" spcCol="1270" anchor="ctr" anchorCtr="0">
              <a:noAutofit/>
            </a:bodyPr>
            <a:lstStyle/>
            <a:p>
              <a:pPr marL="0" marR="0" lvl="0" indent="0" algn="ctr" defTabSz="1111250" eaLnBrk="1" fontAlgn="auto" latinLnBrk="0" hangingPunct="1">
                <a:lnSpc>
                  <a:spcPct val="90000"/>
                </a:lnSpc>
                <a:spcBef>
                  <a:spcPct val="0"/>
                </a:spcBef>
                <a:spcAft>
                  <a:spcPct val="35000"/>
                </a:spcAft>
                <a:buClrTx/>
                <a:buSzTx/>
                <a:buFontTx/>
                <a:buNone/>
                <a:tabLst/>
                <a:defRPr/>
              </a:pPr>
              <a:endParaRPr kumimoji="0" lang="id-ID" sz="25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1" name="Freeform 19">
              <a:extLst>
                <a:ext uri="{FF2B5EF4-FFF2-40B4-BE49-F238E27FC236}">
                  <a16:creationId xmlns:a16="http://schemas.microsoft.com/office/drawing/2014/main" id="{B8A0ECFA-C9EA-4893-995F-863BE05E8657}"/>
                </a:ext>
              </a:extLst>
            </p:cNvPr>
            <p:cNvSpPr/>
            <p:nvPr/>
          </p:nvSpPr>
          <p:spPr>
            <a:xfrm rot="13500000">
              <a:off x="6427736" y="3300005"/>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2"/>
            </a:solidFill>
            <a:ln w="12700" cap="flat" cmpd="sng" algn="ctr">
              <a:noFill/>
              <a:prstDash val="solid"/>
              <a:miter lim="800000"/>
            </a:ln>
            <a:effectLst/>
          </p:spPr>
          <p:txBody>
            <a:bodyPr spcFirstLastPara="0" vert="horz" wrap="square" lIns="289160" tIns="289160" rIns="289160" bIns="289160" numCol="1" spcCol="1270" anchor="ctr" anchorCtr="0">
              <a:noAutofit/>
            </a:bodyPr>
            <a:lstStyle/>
            <a:p>
              <a:pPr marL="0" marR="0" lvl="0" indent="0" algn="ctr" defTabSz="1111250" eaLnBrk="1" fontAlgn="auto" latinLnBrk="0" hangingPunct="1">
                <a:lnSpc>
                  <a:spcPct val="90000"/>
                </a:lnSpc>
                <a:spcBef>
                  <a:spcPct val="0"/>
                </a:spcBef>
                <a:spcAft>
                  <a:spcPct val="35000"/>
                </a:spcAft>
                <a:buClrTx/>
                <a:buSzTx/>
                <a:buFontTx/>
                <a:buNone/>
                <a:tabLst/>
                <a:defRPr/>
              </a:pPr>
              <a:endParaRPr kumimoji="0" lang="id-ID" sz="25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2" name="Freeform 20">
              <a:extLst>
                <a:ext uri="{FF2B5EF4-FFF2-40B4-BE49-F238E27FC236}">
                  <a16:creationId xmlns:a16="http://schemas.microsoft.com/office/drawing/2014/main" id="{CC21323B-2919-4355-89E7-4DF5D3409368}"/>
                </a:ext>
              </a:extLst>
            </p:cNvPr>
            <p:cNvSpPr/>
            <p:nvPr/>
          </p:nvSpPr>
          <p:spPr>
            <a:xfrm rot="2700000">
              <a:off x="4411130" y="3299473"/>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4"/>
            </a:solidFill>
            <a:ln w="12700" cap="flat" cmpd="sng" algn="ctr">
              <a:noFill/>
              <a:prstDash val="solid"/>
              <a:miter lim="800000"/>
            </a:ln>
            <a:effectLst/>
          </p:spPr>
          <p:txBody>
            <a:bodyPr spcFirstLastPara="0" vert="horz" wrap="square" lIns="289159" tIns="289158" rIns="289160" bIns="289161" numCol="1" spcCol="1270" anchor="ctr" anchorCtr="0">
              <a:noAutofit/>
            </a:bodyPr>
            <a:lstStyle/>
            <a:p>
              <a:pPr marL="0" marR="0" lvl="0" indent="0" algn="ctr" defTabSz="1111250" eaLnBrk="1" fontAlgn="auto" latinLnBrk="0" hangingPunct="1">
                <a:lnSpc>
                  <a:spcPct val="90000"/>
                </a:lnSpc>
                <a:spcBef>
                  <a:spcPct val="0"/>
                </a:spcBef>
                <a:spcAft>
                  <a:spcPct val="35000"/>
                </a:spcAft>
                <a:buClrTx/>
                <a:buSzTx/>
                <a:buFontTx/>
                <a:buNone/>
                <a:tabLst/>
                <a:defRPr/>
              </a:pPr>
              <a:endParaRPr kumimoji="0" lang="id-ID" sz="25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3" name="Freeform 21">
              <a:extLst>
                <a:ext uri="{FF2B5EF4-FFF2-40B4-BE49-F238E27FC236}">
                  <a16:creationId xmlns:a16="http://schemas.microsoft.com/office/drawing/2014/main" id="{426731D5-710F-4F8A-A508-139D6079C614}"/>
                </a:ext>
              </a:extLst>
            </p:cNvPr>
            <p:cNvSpPr/>
            <p:nvPr/>
          </p:nvSpPr>
          <p:spPr>
            <a:xfrm rot="18900000">
              <a:off x="5419167" y="4308042"/>
              <a:ext cx="1324101" cy="1324101"/>
            </a:xfrm>
            <a:custGeom>
              <a:avLst/>
              <a:gdLst>
                <a:gd name="connsiteX0" fmla="*/ 0 w 1324101"/>
                <a:gd name="connsiteY0" fmla="*/ 662051 h 1324101"/>
                <a:gd name="connsiteX1" fmla="*/ 662051 w 1324101"/>
                <a:gd name="connsiteY1" fmla="*/ 0 h 1324101"/>
                <a:gd name="connsiteX2" fmla="*/ 1324101 w 1324101"/>
                <a:gd name="connsiteY2" fmla="*/ 0 h 1324101"/>
                <a:gd name="connsiteX3" fmla="*/ 1324101 w 1324101"/>
                <a:gd name="connsiteY3" fmla="*/ 662051 h 1324101"/>
                <a:gd name="connsiteX4" fmla="*/ 662050 w 1324101"/>
                <a:gd name="connsiteY4" fmla="*/ 1324102 h 1324101"/>
                <a:gd name="connsiteX5" fmla="*/ -1 w 1324101"/>
                <a:gd name="connsiteY5" fmla="*/ 662051 h 1324101"/>
                <a:gd name="connsiteX6" fmla="*/ 0 w 1324101"/>
                <a:gd name="connsiteY6" fmla="*/ 662051 h 132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4101" h="1324101">
                  <a:moveTo>
                    <a:pt x="0" y="662051"/>
                  </a:moveTo>
                  <a:cubicBezTo>
                    <a:pt x="0" y="296410"/>
                    <a:pt x="296410" y="0"/>
                    <a:pt x="662051" y="0"/>
                  </a:cubicBezTo>
                  <a:lnTo>
                    <a:pt x="1324101" y="0"/>
                  </a:lnTo>
                  <a:lnTo>
                    <a:pt x="1324101" y="662051"/>
                  </a:lnTo>
                  <a:cubicBezTo>
                    <a:pt x="1324101" y="1027692"/>
                    <a:pt x="1027691" y="1324102"/>
                    <a:pt x="662050" y="1324102"/>
                  </a:cubicBezTo>
                  <a:cubicBezTo>
                    <a:pt x="296409" y="1324102"/>
                    <a:pt x="-1" y="1027692"/>
                    <a:pt x="-1" y="662051"/>
                  </a:cubicBezTo>
                  <a:lnTo>
                    <a:pt x="0" y="662051"/>
                  </a:lnTo>
                  <a:close/>
                </a:path>
              </a:pathLst>
            </a:custGeom>
            <a:solidFill>
              <a:schemeClr val="accent3"/>
            </a:solidFill>
            <a:ln w="12700" cap="flat" cmpd="sng" algn="ctr">
              <a:noFill/>
              <a:prstDash val="solid"/>
              <a:miter lim="800000"/>
            </a:ln>
            <a:effectLst/>
          </p:spPr>
          <p:txBody>
            <a:bodyPr spcFirstLastPara="0" vert="horz" wrap="square" lIns="289160" tIns="289159" rIns="289159" bIns="289161" numCol="1" spcCol="1270" anchor="ctr" anchorCtr="0">
              <a:noAutofit/>
            </a:bodyPr>
            <a:lstStyle/>
            <a:p>
              <a:pPr marL="0" marR="0" lvl="0" indent="0" algn="ctr" defTabSz="1111250" eaLnBrk="1" fontAlgn="auto" latinLnBrk="0" hangingPunct="1">
                <a:lnSpc>
                  <a:spcPct val="90000"/>
                </a:lnSpc>
                <a:spcBef>
                  <a:spcPct val="0"/>
                </a:spcBef>
                <a:spcAft>
                  <a:spcPct val="35000"/>
                </a:spcAft>
                <a:buClrTx/>
                <a:buSzTx/>
                <a:buFontTx/>
                <a:buNone/>
                <a:tabLst/>
                <a:defRPr/>
              </a:pPr>
              <a:endParaRPr kumimoji="0" lang="id-ID" sz="25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4" name="Freeform 22">
              <a:extLst>
                <a:ext uri="{FF2B5EF4-FFF2-40B4-BE49-F238E27FC236}">
                  <a16:creationId xmlns:a16="http://schemas.microsoft.com/office/drawing/2014/main" id="{BF571D40-A8A0-47C3-A046-F35308A0283F}"/>
                </a:ext>
              </a:extLst>
            </p:cNvPr>
            <p:cNvSpPr/>
            <p:nvPr/>
          </p:nvSpPr>
          <p:spPr>
            <a:xfrm>
              <a:off x="5855693" y="3734800"/>
              <a:ext cx="432000" cy="432000"/>
            </a:xfrm>
            <a:custGeom>
              <a:avLst/>
              <a:gdLst>
                <a:gd name="connsiteX0" fmla="*/ 0 w 1188002"/>
                <a:gd name="connsiteY0" fmla="*/ 594001 h 1188002"/>
                <a:gd name="connsiteX1" fmla="*/ 594001 w 1188002"/>
                <a:gd name="connsiteY1" fmla="*/ 0 h 1188002"/>
                <a:gd name="connsiteX2" fmla="*/ 1188002 w 1188002"/>
                <a:gd name="connsiteY2" fmla="*/ 594001 h 1188002"/>
                <a:gd name="connsiteX3" fmla="*/ 594001 w 1188002"/>
                <a:gd name="connsiteY3" fmla="*/ 1188002 h 1188002"/>
                <a:gd name="connsiteX4" fmla="*/ 0 w 1188002"/>
                <a:gd name="connsiteY4" fmla="*/ 594001 h 11880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8002" h="1188002">
                  <a:moveTo>
                    <a:pt x="0" y="594001"/>
                  </a:moveTo>
                  <a:cubicBezTo>
                    <a:pt x="0" y="265943"/>
                    <a:pt x="265943" y="0"/>
                    <a:pt x="594001" y="0"/>
                  </a:cubicBezTo>
                  <a:cubicBezTo>
                    <a:pt x="922059" y="0"/>
                    <a:pt x="1188002" y="265943"/>
                    <a:pt x="1188002" y="594001"/>
                  </a:cubicBezTo>
                  <a:cubicBezTo>
                    <a:pt x="1188002" y="922059"/>
                    <a:pt x="922059" y="1188002"/>
                    <a:pt x="594001" y="1188002"/>
                  </a:cubicBezTo>
                  <a:cubicBezTo>
                    <a:pt x="265943" y="1188002"/>
                    <a:pt x="0" y="922059"/>
                    <a:pt x="0" y="594001"/>
                  </a:cubicBezTo>
                  <a:close/>
                </a:path>
              </a:pathLst>
            </a:custGeom>
            <a:solidFill>
              <a:schemeClr val="accent5"/>
            </a:solidFill>
            <a:ln w="12700" cap="flat" cmpd="sng" algn="ctr">
              <a:noFill/>
              <a:prstDash val="solid"/>
              <a:miter lim="800000"/>
            </a:ln>
            <a:effectLst/>
          </p:spPr>
          <p:txBody>
            <a:bodyPr spcFirstLastPara="0" vert="horz" wrap="square" lIns="208269" tIns="208269" rIns="208269" bIns="208269" numCol="1" spcCol="1270" anchor="ctr" anchorCtr="0">
              <a:noAutofit/>
            </a:bodyPr>
            <a:lstStyle/>
            <a:p>
              <a:pPr marL="0" marR="0" lvl="0" indent="0" algn="ctr" defTabSz="2400300" eaLnBrk="1" fontAlgn="auto" latinLnBrk="0" hangingPunct="1">
                <a:lnSpc>
                  <a:spcPct val="90000"/>
                </a:lnSpc>
                <a:spcBef>
                  <a:spcPct val="0"/>
                </a:spcBef>
                <a:spcAft>
                  <a:spcPct val="35000"/>
                </a:spcAft>
                <a:buClrTx/>
                <a:buSzTx/>
                <a:buFontTx/>
                <a:buNone/>
                <a:tabLst/>
                <a:defRPr/>
              </a:pPr>
              <a:endParaRPr kumimoji="0" lang="id-ID" sz="54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
        <p:nvSpPr>
          <p:cNvPr id="95" name="Oval 23">
            <a:extLst>
              <a:ext uri="{FF2B5EF4-FFF2-40B4-BE49-F238E27FC236}">
                <a16:creationId xmlns:a16="http://schemas.microsoft.com/office/drawing/2014/main" id="{8CF6714F-D7E5-4A39-BAC5-349927A6F1EB}"/>
              </a:ext>
            </a:extLst>
          </p:cNvPr>
          <p:cNvSpPr/>
          <p:nvPr/>
        </p:nvSpPr>
        <p:spPr>
          <a:xfrm>
            <a:off x="4655622" y="3123403"/>
            <a:ext cx="805933" cy="805933"/>
          </a:xfrm>
          <a:prstGeom prst="ellipse">
            <a:avLst/>
          </a:prstGeom>
          <a:solidFill>
            <a:schemeClr val="bg1"/>
          </a:solidFill>
          <a:ln w="12700" cap="flat" cmpd="sng" algn="ctr">
            <a:solidFill>
              <a:schemeClr val="tx1">
                <a:lumMod val="65000"/>
                <a:lumOff val="3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nvGrpSpPr>
          <p:cNvPr id="96" name="Group 24">
            <a:extLst>
              <a:ext uri="{FF2B5EF4-FFF2-40B4-BE49-F238E27FC236}">
                <a16:creationId xmlns:a16="http://schemas.microsoft.com/office/drawing/2014/main" id="{DBFB285C-840C-4F5D-93C4-2BFABF9D53D8}"/>
              </a:ext>
            </a:extLst>
          </p:cNvPr>
          <p:cNvGrpSpPr/>
          <p:nvPr/>
        </p:nvGrpSpPr>
        <p:grpSpPr>
          <a:xfrm>
            <a:off x="4858395" y="3344022"/>
            <a:ext cx="400387" cy="364696"/>
            <a:chOff x="395288" y="3546475"/>
            <a:chExt cx="979488" cy="892176"/>
          </a:xfrm>
          <a:solidFill>
            <a:schemeClr val="bg1"/>
          </a:solidFill>
        </p:grpSpPr>
        <p:sp>
          <p:nvSpPr>
            <p:cNvPr id="97" name="Freeform 5">
              <a:extLst>
                <a:ext uri="{FF2B5EF4-FFF2-40B4-BE49-F238E27FC236}">
                  <a16:creationId xmlns:a16="http://schemas.microsoft.com/office/drawing/2014/main" id="{016809A2-E14E-4A16-846E-49AE3357C4C1}"/>
                </a:ext>
              </a:extLst>
            </p:cNvPr>
            <p:cNvSpPr>
              <a:spLocks/>
            </p:cNvSpPr>
            <p:nvPr/>
          </p:nvSpPr>
          <p:spPr bwMode="auto">
            <a:xfrm>
              <a:off x="395288" y="3546475"/>
              <a:ext cx="979488" cy="892176"/>
            </a:xfrm>
            <a:custGeom>
              <a:avLst/>
              <a:gdLst>
                <a:gd name="T0" fmla="*/ 49 w 258"/>
                <a:gd name="T1" fmla="*/ 213 h 235"/>
                <a:gd name="T2" fmla="*/ 45 w 258"/>
                <a:gd name="T3" fmla="*/ 45 h 235"/>
                <a:gd name="T4" fmla="*/ 209 w 258"/>
                <a:gd name="T5" fmla="*/ 49 h 235"/>
                <a:gd name="T6" fmla="*/ 213 w 258"/>
                <a:gd name="T7" fmla="*/ 213 h 235"/>
                <a:gd name="T8" fmla="*/ 133 w 258"/>
                <a:gd name="T9" fmla="*/ 213 h 235"/>
                <a:gd name="T10" fmla="*/ 89 w 258"/>
                <a:gd name="T11" fmla="*/ 169 h 235"/>
                <a:gd name="T12" fmla="*/ 73 w 258"/>
                <a:gd name="T13" fmla="*/ 165 h 235"/>
                <a:gd name="T14" fmla="*/ 77 w 258"/>
                <a:gd name="T15" fmla="*/ 185 h 235"/>
                <a:gd name="T16" fmla="*/ 77 w 258"/>
                <a:gd name="T17" fmla="*/ 213 h 235"/>
                <a:gd name="T18" fmla="*/ 49 w 258"/>
                <a:gd name="T19"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8" h="235">
                  <a:moveTo>
                    <a:pt x="49" y="213"/>
                  </a:moveTo>
                  <a:cubicBezTo>
                    <a:pt x="4" y="168"/>
                    <a:pt x="0" y="90"/>
                    <a:pt x="45" y="45"/>
                  </a:cubicBezTo>
                  <a:cubicBezTo>
                    <a:pt x="90" y="0"/>
                    <a:pt x="164" y="4"/>
                    <a:pt x="209" y="49"/>
                  </a:cubicBezTo>
                  <a:cubicBezTo>
                    <a:pt x="254" y="94"/>
                    <a:pt x="258" y="168"/>
                    <a:pt x="213" y="213"/>
                  </a:cubicBezTo>
                  <a:cubicBezTo>
                    <a:pt x="191" y="235"/>
                    <a:pt x="155" y="235"/>
                    <a:pt x="133" y="213"/>
                  </a:cubicBezTo>
                  <a:cubicBezTo>
                    <a:pt x="89" y="169"/>
                    <a:pt x="89" y="169"/>
                    <a:pt x="89" y="169"/>
                  </a:cubicBezTo>
                  <a:cubicBezTo>
                    <a:pt x="81" y="161"/>
                    <a:pt x="77" y="161"/>
                    <a:pt x="73" y="165"/>
                  </a:cubicBezTo>
                  <a:cubicBezTo>
                    <a:pt x="69" y="169"/>
                    <a:pt x="69" y="177"/>
                    <a:pt x="77" y="185"/>
                  </a:cubicBezTo>
                  <a:cubicBezTo>
                    <a:pt x="85" y="193"/>
                    <a:pt x="85" y="205"/>
                    <a:pt x="77" y="213"/>
                  </a:cubicBezTo>
                  <a:cubicBezTo>
                    <a:pt x="69" y="221"/>
                    <a:pt x="57" y="221"/>
                    <a:pt x="49" y="213"/>
                  </a:cubicBezTo>
                  <a:close/>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8" name="Freeform 6">
              <a:extLst>
                <a:ext uri="{FF2B5EF4-FFF2-40B4-BE49-F238E27FC236}">
                  <a16:creationId xmlns:a16="http://schemas.microsoft.com/office/drawing/2014/main" id="{47FDA22E-DC82-4BAB-A1EE-139FB3894A0B}"/>
                </a:ext>
              </a:extLst>
            </p:cNvPr>
            <p:cNvSpPr>
              <a:spLocks/>
            </p:cNvSpPr>
            <p:nvPr/>
          </p:nvSpPr>
          <p:spPr bwMode="auto">
            <a:xfrm>
              <a:off x="979488" y="3781425"/>
              <a:ext cx="133350" cy="133350"/>
            </a:xfrm>
            <a:custGeom>
              <a:avLst/>
              <a:gdLst>
                <a:gd name="T0" fmla="*/ 29 w 35"/>
                <a:gd name="T1" fmla="*/ 28 h 35"/>
                <a:gd name="T2" fmla="*/ 6 w 35"/>
                <a:gd name="T3" fmla="*/ 28 h 35"/>
                <a:gd name="T4" fmla="*/ 6 w 35"/>
                <a:gd name="T5" fmla="*/ 6 h 35"/>
                <a:gd name="T6" fmla="*/ 29 w 35"/>
                <a:gd name="T7" fmla="*/ 6 h 35"/>
                <a:gd name="T8" fmla="*/ 29 w 35"/>
                <a:gd name="T9" fmla="*/ 28 h 35"/>
              </a:gdLst>
              <a:ahLst/>
              <a:cxnLst>
                <a:cxn ang="0">
                  <a:pos x="T0" y="T1"/>
                </a:cxn>
                <a:cxn ang="0">
                  <a:pos x="T2" y="T3"/>
                </a:cxn>
                <a:cxn ang="0">
                  <a:pos x="T4" y="T5"/>
                </a:cxn>
                <a:cxn ang="0">
                  <a:pos x="T6" y="T7"/>
                </a:cxn>
                <a:cxn ang="0">
                  <a:pos x="T8" y="T9"/>
                </a:cxn>
              </a:cxnLst>
              <a:rect l="0" t="0" r="r" b="b"/>
              <a:pathLst>
                <a:path w="35" h="35">
                  <a:moveTo>
                    <a:pt x="29" y="28"/>
                  </a:moveTo>
                  <a:cubicBezTo>
                    <a:pt x="23" y="35"/>
                    <a:pt x="13" y="35"/>
                    <a:pt x="6" y="28"/>
                  </a:cubicBezTo>
                  <a:cubicBezTo>
                    <a:pt x="0" y="22"/>
                    <a:pt x="0" y="12"/>
                    <a:pt x="6" y="6"/>
                  </a:cubicBezTo>
                  <a:cubicBezTo>
                    <a:pt x="13" y="0"/>
                    <a:pt x="23" y="0"/>
                    <a:pt x="29" y="6"/>
                  </a:cubicBezTo>
                  <a:cubicBezTo>
                    <a:pt x="35" y="12"/>
                    <a:pt x="35" y="22"/>
                    <a:pt x="29" y="28"/>
                  </a:cubicBezTo>
                  <a:close/>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9" name="Freeform 7">
              <a:extLst>
                <a:ext uri="{FF2B5EF4-FFF2-40B4-BE49-F238E27FC236}">
                  <a16:creationId xmlns:a16="http://schemas.microsoft.com/office/drawing/2014/main" id="{35949370-D8F3-4C41-BA5B-BCB8502522D2}"/>
                </a:ext>
              </a:extLst>
            </p:cNvPr>
            <p:cNvSpPr>
              <a:spLocks/>
            </p:cNvSpPr>
            <p:nvPr/>
          </p:nvSpPr>
          <p:spPr bwMode="auto">
            <a:xfrm>
              <a:off x="1101726" y="3987800"/>
              <a:ext cx="101600" cy="98425"/>
            </a:xfrm>
            <a:custGeom>
              <a:avLst/>
              <a:gdLst>
                <a:gd name="T0" fmla="*/ 5 w 27"/>
                <a:gd name="T1" fmla="*/ 22 h 26"/>
                <a:gd name="T2" fmla="*/ 5 w 27"/>
                <a:gd name="T3" fmla="*/ 5 h 26"/>
                <a:gd name="T4" fmla="*/ 22 w 27"/>
                <a:gd name="T5" fmla="*/ 5 h 26"/>
                <a:gd name="T6" fmla="*/ 22 w 27"/>
                <a:gd name="T7" fmla="*/ 22 h 26"/>
                <a:gd name="T8" fmla="*/ 5 w 27"/>
                <a:gd name="T9" fmla="*/ 22 h 26"/>
              </a:gdLst>
              <a:ahLst/>
              <a:cxnLst>
                <a:cxn ang="0">
                  <a:pos x="T0" y="T1"/>
                </a:cxn>
                <a:cxn ang="0">
                  <a:pos x="T2" y="T3"/>
                </a:cxn>
                <a:cxn ang="0">
                  <a:pos x="T4" y="T5"/>
                </a:cxn>
                <a:cxn ang="0">
                  <a:pos x="T6" y="T7"/>
                </a:cxn>
                <a:cxn ang="0">
                  <a:pos x="T8" y="T9"/>
                </a:cxn>
              </a:cxnLst>
              <a:rect l="0" t="0" r="r" b="b"/>
              <a:pathLst>
                <a:path w="27" h="26">
                  <a:moveTo>
                    <a:pt x="5" y="22"/>
                  </a:moveTo>
                  <a:cubicBezTo>
                    <a:pt x="0" y="17"/>
                    <a:pt x="0" y="9"/>
                    <a:pt x="5" y="5"/>
                  </a:cubicBezTo>
                  <a:cubicBezTo>
                    <a:pt x="10" y="0"/>
                    <a:pt x="17" y="0"/>
                    <a:pt x="22" y="5"/>
                  </a:cubicBezTo>
                  <a:cubicBezTo>
                    <a:pt x="27" y="9"/>
                    <a:pt x="27" y="17"/>
                    <a:pt x="22" y="22"/>
                  </a:cubicBezTo>
                  <a:cubicBezTo>
                    <a:pt x="17" y="26"/>
                    <a:pt x="10" y="26"/>
                    <a:pt x="5" y="22"/>
                  </a:cubicBezTo>
                  <a:close/>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0" name="Freeform 8">
              <a:extLst>
                <a:ext uri="{FF2B5EF4-FFF2-40B4-BE49-F238E27FC236}">
                  <a16:creationId xmlns:a16="http://schemas.microsoft.com/office/drawing/2014/main" id="{608A6242-0F7C-469B-B1EE-FE4D72F5B67E}"/>
                </a:ext>
              </a:extLst>
            </p:cNvPr>
            <p:cNvSpPr>
              <a:spLocks/>
            </p:cNvSpPr>
            <p:nvPr/>
          </p:nvSpPr>
          <p:spPr bwMode="auto">
            <a:xfrm>
              <a:off x="965201" y="4143375"/>
              <a:ext cx="166688" cy="166688"/>
            </a:xfrm>
            <a:custGeom>
              <a:avLst/>
              <a:gdLst>
                <a:gd name="T0" fmla="*/ 8 w 44"/>
                <a:gd name="T1" fmla="*/ 36 h 44"/>
                <a:gd name="T2" fmla="*/ 8 w 44"/>
                <a:gd name="T3" fmla="*/ 8 h 44"/>
                <a:gd name="T4" fmla="*/ 36 w 44"/>
                <a:gd name="T5" fmla="*/ 8 h 44"/>
                <a:gd name="T6" fmla="*/ 36 w 44"/>
                <a:gd name="T7" fmla="*/ 36 h 44"/>
                <a:gd name="T8" fmla="*/ 8 w 44"/>
                <a:gd name="T9" fmla="*/ 36 h 44"/>
              </a:gdLst>
              <a:ahLst/>
              <a:cxnLst>
                <a:cxn ang="0">
                  <a:pos x="T0" y="T1"/>
                </a:cxn>
                <a:cxn ang="0">
                  <a:pos x="T2" y="T3"/>
                </a:cxn>
                <a:cxn ang="0">
                  <a:pos x="T4" y="T5"/>
                </a:cxn>
                <a:cxn ang="0">
                  <a:pos x="T6" y="T7"/>
                </a:cxn>
                <a:cxn ang="0">
                  <a:pos x="T8" y="T9"/>
                </a:cxn>
              </a:cxnLst>
              <a:rect l="0" t="0" r="r" b="b"/>
              <a:pathLst>
                <a:path w="44" h="44">
                  <a:moveTo>
                    <a:pt x="8" y="36"/>
                  </a:moveTo>
                  <a:cubicBezTo>
                    <a:pt x="0" y="28"/>
                    <a:pt x="0" y="16"/>
                    <a:pt x="8" y="8"/>
                  </a:cubicBezTo>
                  <a:cubicBezTo>
                    <a:pt x="15" y="0"/>
                    <a:pt x="28" y="0"/>
                    <a:pt x="36" y="8"/>
                  </a:cubicBezTo>
                  <a:cubicBezTo>
                    <a:pt x="44" y="16"/>
                    <a:pt x="44" y="28"/>
                    <a:pt x="36" y="36"/>
                  </a:cubicBezTo>
                  <a:cubicBezTo>
                    <a:pt x="28" y="44"/>
                    <a:pt x="15" y="44"/>
                    <a:pt x="8" y="36"/>
                  </a:cubicBezTo>
                  <a:close/>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1" name="Freeform 9">
              <a:extLst>
                <a:ext uri="{FF2B5EF4-FFF2-40B4-BE49-F238E27FC236}">
                  <a16:creationId xmlns:a16="http://schemas.microsoft.com/office/drawing/2014/main" id="{C116A8AA-287A-4B8D-9C8F-8D3FD7334C9E}"/>
                </a:ext>
              </a:extLst>
            </p:cNvPr>
            <p:cNvSpPr>
              <a:spLocks/>
            </p:cNvSpPr>
            <p:nvPr/>
          </p:nvSpPr>
          <p:spPr bwMode="auto">
            <a:xfrm>
              <a:off x="741363" y="3740150"/>
              <a:ext cx="136525" cy="133350"/>
            </a:xfrm>
            <a:custGeom>
              <a:avLst/>
              <a:gdLst>
                <a:gd name="T0" fmla="*/ 29 w 36"/>
                <a:gd name="T1" fmla="*/ 6 h 35"/>
                <a:gd name="T2" fmla="*/ 29 w 36"/>
                <a:gd name="T3" fmla="*/ 29 h 35"/>
                <a:gd name="T4" fmla="*/ 7 w 36"/>
                <a:gd name="T5" fmla="*/ 29 h 35"/>
                <a:gd name="T6" fmla="*/ 7 w 36"/>
                <a:gd name="T7" fmla="*/ 6 h 35"/>
                <a:gd name="T8" fmla="*/ 29 w 36"/>
                <a:gd name="T9" fmla="*/ 6 h 35"/>
              </a:gdLst>
              <a:ahLst/>
              <a:cxnLst>
                <a:cxn ang="0">
                  <a:pos x="T0" y="T1"/>
                </a:cxn>
                <a:cxn ang="0">
                  <a:pos x="T2" y="T3"/>
                </a:cxn>
                <a:cxn ang="0">
                  <a:pos x="T4" y="T5"/>
                </a:cxn>
                <a:cxn ang="0">
                  <a:pos x="T6" y="T7"/>
                </a:cxn>
                <a:cxn ang="0">
                  <a:pos x="T8" y="T9"/>
                </a:cxn>
              </a:cxnLst>
              <a:rect l="0" t="0" r="r" b="b"/>
              <a:pathLst>
                <a:path w="36" h="35">
                  <a:moveTo>
                    <a:pt x="29" y="6"/>
                  </a:moveTo>
                  <a:cubicBezTo>
                    <a:pt x="36" y="12"/>
                    <a:pt x="36" y="22"/>
                    <a:pt x="29" y="29"/>
                  </a:cubicBezTo>
                  <a:cubicBezTo>
                    <a:pt x="23" y="35"/>
                    <a:pt x="13" y="35"/>
                    <a:pt x="7" y="29"/>
                  </a:cubicBezTo>
                  <a:cubicBezTo>
                    <a:pt x="0" y="22"/>
                    <a:pt x="0" y="12"/>
                    <a:pt x="7" y="6"/>
                  </a:cubicBezTo>
                  <a:cubicBezTo>
                    <a:pt x="13" y="0"/>
                    <a:pt x="23" y="0"/>
                    <a:pt x="29" y="6"/>
                  </a:cubicBezTo>
                  <a:close/>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
        <p:nvSpPr>
          <p:cNvPr id="102" name="Oval 31">
            <a:extLst>
              <a:ext uri="{FF2B5EF4-FFF2-40B4-BE49-F238E27FC236}">
                <a16:creationId xmlns:a16="http://schemas.microsoft.com/office/drawing/2014/main" id="{15BC618C-149C-43A0-8048-FB33D7FFD29B}"/>
              </a:ext>
            </a:extLst>
          </p:cNvPr>
          <p:cNvSpPr/>
          <p:nvPr/>
        </p:nvSpPr>
        <p:spPr>
          <a:xfrm>
            <a:off x="6675303" y="3126953"/>
            <a:ext cx="805933" cy="805933"/>
          </a:xfrm>
          <a:prstGeom prst="ellipse">
            <a:avLst/>
          </a:prstGeom>
          <a:solidFill>
            <a:schemeClr val="bg1"/>
          </a:solidFill>
          <a:ln w="12700" cap="flat" cmpd="sng" algn="ctr">
            <a:solidFill>
              <a:schemeClr val="tx1">
                <a:lumMod val="65000"/>
                <a:lumOff val="3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3" name="Oval 32">
            <a:extLst>
              <a:ext uri="{FF2B5EF4-FFF2-40B4-BE49-F238E27FC236}">
                <a16:creationId xmlns:a16="http://schemas.microsoft.com/office/drawing/2014/main" id="{60457F96-3813-4106-A483-02BC24EE87EC}"/>
              </a:ext>
            </a:extLst>
          </p:cNvPr>
          <p:cNvSpPr/>
          <p:nvPr/>
        </p:nvSpPr>
        <p:spPr>
          <a:xfrm>
            <a:off x="5681781" y="2125993"/>
            <a:ext cx="805933" cy="805933"/>
          </a:xfrm>
          <a:prstGeom prst="ellipse">
            <a:avLst/>
          </a:prstGeom>
          <a:solidFill>
            <a:srgbClr val="FFFFFF"/>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4" name="Oval 33">
            <a:extLst>
              <a:ext uri="{FF2B5EF4-FFF2-40B4-BE49-F238E27FC236}">
                <a16:creationId xmlns:a16="http://schemas.microsoft.com/office/drawing/2014/main" id="{B2FCA171-36E1-421B-BC4A-ECDEA75330EE}"/>
              </a:ext>
            </a:extLst>
          </p:cNvPr>
          <p:cNvSpPr/>
          <p:nvPr/>
        </p:nvSpPr>
        <p:spPr>
          <a:xfrm>
            <a:off x="5676485" y="4112570"/>
            <a:ext cx="805933" cy="805933"/>
          </a:xfrm>
          <a:prstGeom prst="ellipse">
            <a:avLst/>
          </a:prstGeom>
          <a:solidFill>
            <a:schemeClr val="bg1"/>
          </a:solidFill>
          <a:ln w="12700" cap="flat" cmpd="sng" algn="ctr">
            <a:solidFill>
              <a:schemeClr val="tx1">
                <a:lumMod val="65000"/>
                <a:lumOff val="35000"/>
              </a:schemeClr>
            </a:solid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nvGrpSpPr>
          <p:cNvPr id="105" name="Group 34">
            <a:extLst>
              <a:ext uri="{FF2B5EF4-FFF2-40B4-BE49-F238E27FC236}">
                <a16:creationId xmlns:a16="http://schemas.microsoft.com/office/drawing/2014/main" id="{3FA6F03E-2FBE-433D-9EB1-46C2D362A47E}"/>
              </a:ext>
            </a:extLst>
          </p:cNvPr>
          <p:cNvGrpSpPr/>
          <p:nvPr/>
        </p:nvGrpSpPr>
        <p:grpSpPr>
          <a:xfrm>
            <a:off x="6897588" y="3338000"/>
            <a:ext cx="361360" cy="361360"/>
            <a:chOff x="2484438" y="3797927"/>
            <a:chExt cx="881063" cy="881063"/>
          </a:xfrm>
          <a:solidFill>
            <a:schemeClr val="bg1"/>
          </a:solidFill>
        </p:grpSpPr>
        <p:sp>
          <p:nvSpPr>
            <p:cNvPr id="106" name="Oval 13">
              <a:extLst>
                <a:ext uri="{FF2B5EF4-FFF2-40B4-BE49-F238E27FC236}">
                  <a16:creationId xmlns:a16="http://schemas.microsoft.com/office/drawing/2014/main" id="{26134452-22FF-4F21-8742-1A3D80DC501F}"/>
                </a:ext>
              </a:extLst>
            </p:cNvPr>
            <p:cNvSpPr>
              <a:spLocks noChangeArrowheads="1"/>
            </p:cNvSpPr>
            <p:nvPr/>
          </p:nvSpPr>
          <p:spPr bwMode="auto">
            <a:xfrm>
              <a:off x="2484438" y="3797927"/>
              <a:ext cx="881063" cy="881063"/>
            </a:xfrm>
            <a:prstGeom prst="ellipse">
              <a:avLst/>
            </a:pr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7" name="Freeform 14">
              <a:extLst>
                <a:ext uri="{FF2B5EF4-FFF2-40B4-BE49-F238E27FC236}">
                  <a16:creationId xmlns:a16="http://schemas.microsoft.com/office/drawing/2014/main" id="{DEA393E6-CE4B-4E6C-9B3D-97DDEB46F897}"/>
                </a:ext>
              </a:extLst>
            </p:cNvPr>
            <p:cNvSpPr>
              <a:spLocks/>
            </p:cNvSpPr>
            <p:nvPr/>
          </p:nvSpPr>
          <p:spPr bwMode="auto">
            <a:xfrm>
              <a:off x="2636838" y="4267827"/>
              <a:ext cx="576263" cy="293688"/>
            </a:xfrm>
            <a:custGeom>
              <a:avLst/>
              <a:gdLst>
                <a:gd name="T0" fmla="*/ 152 w 152"/>
                <a:gd name="T1" fmla="*/ 0 h 77"/>
                <a:gd name="T2" fmla="*/ 76 w 152"/>
                <a:gd name="T3" fmla="*/ 77 h 77"/>
                <a:gd name="T4" fmla="*/ 0 w 152"/>
                <a:gd name="T5" fmla="*/ 0 h 77"/>
              </a:gdLst>
              <a:ahLst/>
              <a:cxnLst>
                <a:cxn ang="0">
                  <a:pos x="T0" y="T1"/>
                </a:cxn>
                <a:cxn ang="0">
                  <a:pos x="T2" y="T3"/>
                </a:cxn>
                <a:cxn ang="0">
                  <a:pos x="T4" y="T5"/>
                </a:cxn>
              </a:cxnLst>
              <a:rect l="0" t="0" r="r" b="b"/>
              <a:pathLst>
                <a:path w="152" h="77">
                  <a:moveTo>
                    <a:pt x="152" y="0"/>
                  </a:moveTo>
                  <a:cubicBezTo>
                    <a:pt x="152" y="41"/>
                    <a:pt x="118" y="77"/>
                    <a:pt x="76" y="77"/>
                  </a:cubicBezTo>
                  <a:cubicBezTo>
                    <a:pt x="34" y="77"/>
                    <a:pt x="0" y="41"/>
                    <a:pt x="0" y="0"/>
                  </a:cubicBezTo>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8" name="Freeform 15">
              <a:extLst>
                <a:ext uri="{FF2B5EF4-FFF2-40B4-BE49-F238E27FC236}">
                  <a16:creationId xmlns:a16="http://schemas.microsoft.com/office/drawing/2014/main" id="{D49D827C-68A3-44C4-9FD6-FCFD46E67008}"/>
                </a:ext>
              </a:extLst>
            </p:cNvPr>
            <p:cNvSpPr>
              <a:spLocks/>
            </p:cNvSpPr>
            <p:nvPr/>
          </p:nvSpPr>
          <p:spPr bwMode="auto">
            <a:xfrm>
              <a:off x="2667001" y="4082090"/>
              <a:ext cx="166688" cy="80963"/>
            </a:xfrm>
            <a:custGeom>
              <a:avLst/>
              <a:gdLst>
                <a:gd name="T0" fmla="*/ 0 w 44"/>
                <a:gd name="T1" fmla="*/ 21 h 21"/>
                <a:gd name="T2" fmla="*/ 23 w 44"/>
                <a:gd name="T3" fmla="*/ 0 h 21"/>
                <a:gd name="T4" fmla="*/ 44 w 44"/>
                <a:gd name="T5" fmla="*/ 21 h 21"/>
              </a:gdLst>
              <a:ahLst/>
              <a:cxnLst>
                <a:cxn ang="0">
                  <a:pos x="T0" y="T1"/>
                </a:cxn>
                <a:cxn ang="0">
                  <a:pos x="T2" y="T3"/>
                </a:cxn>
                <a:cxn ang="0">
                  <a:pos x="T4" y="T5"/>
                </a:cxn>
              </a:cxnLst>
              <a:rect l="0" t="0" r="r" b="b"/>
              <a:pathLst>
                <a:path w="44" h="21">
                  <a:moveTo>
                    <a:pt x="0" y="21"/>
                  </a:moveTo>
                  <a:cubicBezTo>
                    <a:pt x="0" y="10"/>
                    <a:pt x="11" y="0"/>
                    <a:pt x="23" y="0"/>
                  </a:cubicBezTo>
                  <a:cubicBezTo>
                    <a:pt x="34" y="0"/>
                    <a:pt x="44" y="10"/>
                    <a:pt x="44" y="21"/>
                  </a:cubicBezTo>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9" name="Freeform 16">
              <a:extLst>
                <a:ext uri="{FF2B5EF4-FFF2-40B4-BE49-F238E27FC236}">
                  <a16:creationId xmlns:a16="http://schemas.microsoft.com/office/drawing/2014/main" id="{76FACC5A-D1B2-48B9-B7C6-EF1562EF0F7D}"/>
                </a:ext>
              </a:extLst>
            </p:cNvPr>
            <p:cNvSpPr>
              <a:spLocks/>
            </p:cNvSpPr>
            <p:nvPr/>
          </p:nvSpPr>
          <p:spPr bwMode="auto">
            <a:xfrm>
              <a:off x="3016251" y="4082090"/>
              <a:ext cx="166688" cy="80963"/>
            </a:xfrm>
            <a:custGeom>
              <a:avLst/>
              <a:gdLst>
                <a:gd name="T0" fmla="*/ 44 w 44"/>
                <a:gd name="T1" fmla="*/ 21 h 21"/>
                <a:gd name="T2" fmla="*/ 21 w 44"/>
                <a:gd name="T3" fmla="*/ 0 h 21"/>
                <a:gd name="T4" fmla="*/ 0 w 44"/>
                <a:gd name="T5" fmla="*/ 21 h 21"/>
              </a:gdLst>
              <a:ahLst/>
              <a:cxnLst>
                <a:cxn ang="0">
                  <a:pos x="T0" y="T1"/>
                </a:cxn>
                <a:cxn ang="0">
                  <a:pos x="T2" y="T3"/>
                </a:cxn>
                <a:cxn ang="0">
                  <a:pos x="T4" y="T5"/>
                </a:cxn>
              </a:cxnLst>
              <a:rect l="0" t="0" r="r" b="b"/>
              <a:pathLst>
                <a:path w="44" h="21">
                  <a:moveTo>
                    <a:pt x="44" y="21"/>
                  </a:moveTo>
                  <a:cubicBezTo>
                    <a:pt x="44" y="10"/>
                    <a:pt x="32" y="0"/>
                    <a:pt x="21" y="0"/>
                  </a:cubicBezTo>
                  <a:cubicBezTo>
                    <a:pt x="10" y="0"/>
                    <a:pt x="0" y="10"/>
                    <a:pt x="0" y="21"/>
                  </a:cubicBezTo>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110" name="Group 40">
            <a:extLst>
              <a:ext uri="{FF2B5EF4-FFF2-40B4-BE49-F238E27FC236}">
                <a16:creationId xmlns:a16="http://schemas.microsoft.com/office/drawing/2014/main" id="{B745B81C-E387-44A8-822E-2A07F6628955}"/>
              </a:ext>
            </a:extLst>
          </p:cNvPr>
          <p:cNvGrpSpPr/>
          <p:nvPr/>
        </p:nvGrpSpPr>
        <p:grpSpPr>
          <a:xfrm>
            <a:off x="5919098" y="4350318"/>
            <a:ext cx="320707" cy="345872"/>
            <a:chOff x="3997325" y="3846513"/>
            <a:chExt cx="788988" cy="850900"/>
          </a:xfrm>
          <a:solidFill>
            <a:schemeClr val="bg1"/>
          </a:solidFill>
        </p:grpSpPr>
        <p:sp>
          <p:nvSpPr>
            <p:cNvPr id="111" name="Freeform 20">
              <a:extLst>
                <a:ext uri="{FF2B5EF4-FFF2-40B4-BE49-F238E27FC236}">
                  <a16:creationId xmlns:a16="http://schemas.microsoft.com/office/drawing/2014/main" id="{7A28398F-0CE2-44E5-AA57-1F9B3CC76F2F}"/>
                </a:ext>
              </a:extLst>
            </p:cNvPr>
            <p:cNvSpPr>
              <a:spLocks/>
            </p:cNvSpPr>
            <p:nvPr/>
          </p:nvSpPr>
          <p:spPr bwMode="auto">
            <a:xfrm>
              <a:off x="3997325" y="3906838"/>
              <a:ext cx="788988" cy="790575"/>
            </a:xfrm>
            <a:custGeom>
              <a:avLst/>
              <a:gdLst>
                <a:gd name="T0" fmla="*/ 248 w 497"/>
                <a:gd name="T1" fmla="*/ 115 h 498"/>
                <a:gd name="T2" fmla="*/ 497 w 497"/>
                <a:gd name="T3" fmla="*/ 0 h 498"/>
                <a:gd name="T4" fmla="*/ 497 w 497"/>
                <a:gd name="T5" fmla="*/ 373 h 498"/>
                <a:gd name="T6" fmla="*/ 248 w 497"/>
                <a:gd name="T7" fmla="*/ 498 h 498"/>
                <a:gd name="T8" fmla="*/ 0 w 497"/>
                <a:gd name="T9" fmla="*/ 373 h 498"/>
                <a:gd name="T10" fmla="*/ 0 w 497"/>
                <a:gd name="T11" fmla="*/ 0 h 498"/>
                <a:gd name="T12" fmla="*/ 248 w 497"/>
                <a:gd name="T13" fmla="*/ 115 h 498"/>
              </a:gdLst>
              <a:ahLst/>
              <a:cxnLst>
                <a:cxn ang="0">
                  <a:pos x="T0" y="T1"/>
                </a:cxn>
                <a:cxn ang="0">
                  <a:pos x="T2" y="T3"/>
                </a:cxn>
                <a:cxn ang="0">
                  <a:pos x="T4" y="T5"/>
                </a:cxn>
                <a:cxn ang="0">
                  <a:pos x="T6" y="T7"/>
                </a:cxn>
                <a:cxn ang="0">
                  <a:pos x="T8" y="T9"/>
                </a:cxn>
                <a:cxn ang="0">
                  <a:pos x="T10" y="T11"/>
                </a:cxn>
                <a:cxn ang="0">
                  <a:pos x="T12" y="T13"/>
                </a:cxn>
              </a:cxnLst>
              <a:rect l="0" t="0" r="r" b="b"/>
              <a:pathLst>
                <a:path w="497" h="498">
                  <a:moveTo>
                    <a:pt x="248" y="115"/>
                  </a:moveTo>
                  <a:lnTo>
                    <a:pt x="497" y="0"/>
                  </a:lnTo>
                  <a:lnTo>
                    <a:pt x="497" y="373"/>
                  </a:lnTo>
                  <a:lnTo>
                    <a:pt x="248" y="498"/>
                  </a:lnTo>
                  <a:lnTo>
                    <a:pt x="0" y="373"/>
                  </a:lnTo>
                  <a:lnTo>
                    <a:pt x="0" y="0"/>
                  </a:lnTo>
                  <a:lnTo>
                    <a:pt x="248" y="115"/>
                  </a:lnTo>
                  <a:close/>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2" name="Freeform 21">
              <a:extLst>
                <a:ext uri="{FF2B5EF4-FFF2-40B4-BE49-F238E27FC236}">
                  <a16:creationId xmlns:a16="http://schemas.microsoft.com/office/drawing/2014/main" id="{EE44B9BB-0804-4F88-BD4D-F0F86334EA78}"/>
                </a:ext>
              </a:extLst>
            </p:cNvPr>
            <p:cNvSpPr>
              <a:spLocks/>
            </p:cNvSpPr>
            <p:nvPr/>
          </p:nvSpPr>
          <p:spPr bwMode="auto">
            <a:xfrm>
              <a:off x="4087813" y="3846513"/>
              <a:ext cx="608013" cy="150812"/>
            </a:xfrm>
            <a:custGeom>
              <a:avLst/>
              <a:gdLst>
                <a:gd name="T0" fmla="*/ 383 w 383"/>
                <a:gd name="T1" fmla="*/ 0 h 95"/>
                <a:gd name="T2" fmla="*/ 191 w 383"/>
                <a:gd name="T3" fmla="*/ 95 h 95"/>
                <a:gd name="T4" fmla="*/ 0 w 383"/>
                <a:gd name="T5" fmla="*/ 0 h 95"/>
              </a:gdLst>
              <a:ahLst/>
              <a:cxnLst>
                <a:cxn ang="0">
                  <a:pos x="T0" y="T1"/>
                </a:cxn>
                <a:cxn ang="0">
                  <a:pos x="T2" y="T3"/>
                </a:cxn>
                <a:cxn ang="0">
                  <a:pos x="T4" y="T5"/>
                </a:cxn>
              </a:cxnLst>
              <a:rect l="0" t="0" r="r" b="b"/>
              <a:pathLst>
                <a:path w="383" h="95">
                  <a:moveTo>
                    <a:pt x="383" y="0"/>
                  </a:moveTo>
                  <a:lnTo>
                    <a:pt x="191" y="95"/>
                  </a:lnTo>
                  <a:lnTo>
                    <a:pt x="0" y="0"/>
                  </a:lnTo>
                </a:path>
              </a:pathLst>
            </a:cu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3" name="Line 22">
              <a:extLst>
                <a:ext uri="{FF2B5EF4-FFF2-40B4-BE49-F238E27FC236}">
                  <a16:creationId xmlns:a16="http://schemas.microsoft.com/office/drawing/2014/main" id="{AC9DD759-A8D7-4379-A957-1CA1392B69B9}"/>
                </a:ext>
              </a:extLst>
            </p:cNvPr>
            <p:cNvSpPr>
              <a:spLocks noChangeShapeType="1"/>
            </p:cNvSpPr>
            <p:nvPr/>
          </p:nvSpPr>
          <p:spPr bwMode="auto">
            <a:xfrm>
              <a:off x="4391025" y="4089400"/>
              <a:ext cx="0" cy="608012"/>
            </a:xfrm>
            <a:prstGeom prst="line">
              <a:avLst/>
            </a:prstGeom>
            <a:grpFill/>
            <a:ln w="25400" cap="rnd">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114" name="Group 44">
            <a:extLst>
              <a:ext uri="{FF2B5EF4-FFF2-40B4-BE49-F238E27FC236}">
                <a16:creationId xmlns:a16="http://schemas.microsoft.com/office/drawing/2014/main" id="{032DC86C-A319-4051-B762-D6A1A0DB661F}"/>
              </a:ext>
            </a:extLst>
          </p:cNvPr>
          <p:cNvGrpSpPr/>
          <p:nvPr/>
        </p:nvGrpSpPr>
        <p:grpSpPr>
          <a:xfrm>
            <a:off x="5905705" y="2351624"/>
            <a:ext cx="358084" cy="358084"/>
            <a:chOff x="4154488" y="3932238"/>
            <a:chExt cx="879475" cy="879475"/>
          </a:xfrm>
          <a:solidFill>
            <a:schemeClr val="bg1"/>
          </a:solidFill>
        </p:grpSpPr>
        <p:sp>
          <p:nvSpPr>
            <p:cNvPr id="115" name="Rectangle 26">
              <a:extLst>
                <a:ext uri="{FF2B5EF4-FFF2-40B4-BE49-F238E27FC236}">
                  <a16:creationId xmlns:a16="http://schemas.microsoft.com/office/drawing/2014/main" id="{F86F3356-D8AE-4C74-BDF1-AABAF30457B5}"/>
                </a:ext>
              </a:extLst>
            </p:cNvPr>
            <p:cNvSpPr>
              <a:spLocks noChangeArrowheads="1"/>
            </p:cNvSpPr>
            <p:nvPr/>
          </p:nvSpPr>
          <p:spPr bwMode="auto">
            <a:xfrm>
              <a:off x="4154488" y="3932238"/>
              <a:ext cx="879475" cy="879475"/>
            </a:xfrm>
            <a:prstGeom prst="rect">
              <a:avLst/>
            </a:prstGeom>
            <a:grpFill/>
            <a:ln w="25400" cap="flat">
              <a:solidFill>
                <a:schemeClr val="tx1">
                  <a:lumMod val="65000"/>
                  <a:lumOff val="35000"/>
                </a:schemeClr>
              </a:solidFill>
              <a:prstDash val="solid"/>
              <a:miter lim="800000"/>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6" name="Line 27">
              <a:extLst>
                <a:ext uri="{FF2B5EF4-FFF2-40B4-BE49-F238E27FC236}">
                  <a16:creationId xmlns:a16="http://schemas.microsoft.com/office/drawing/2014/main" id="{DD01FE88-01E3-412F-9A06-CA47AC33C19B}"/>
                </a:ext>
              </a:extLst>
            </p:cNvPr>
            <p:cNvSpPr>
              <a:spLocks noChangeShapeType="1"/>
            </p:cNvSpPr>
            <p:nvPr/>
          </p:nvSpPr>
          <p:spPr bwMode="auto">
            <a:xfrm flipH="1">
              <a:off x="4154488" y="4598988"/>
              <a:ext cx="879475" cy="0"/>
            </a:xfrm>
            <a:prstGeom prst="line">
              <a:avLst/>
            </a:prstGeom>
            <a:grpFill/>
            <a:ln w="25400" cap="flat">
              <a:solidFill>
                <a:schemeClr val="tx1">
                  <a:lumMod val="65000"/>
                  <a:lumOff val="35000"/>
                </a:schemeClr>
              </a:solidFill>
              <a:prstDash val="solid"/>
              <a:miter lim="800000"/>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7" name="Freeform 28">
              <a:extLst>
                <a:ext uri="{FF2B5EF4-FFF2-40B4-BE49-F238E27FC236}">
                  <a16:creationId xmlns:a16="http://schemas.microsoft.com/office/drawing/2014/main" id="{669B21A4-AC14-42AE-BE18-1DE8EA9A36A1}"/>
                </a:ext>
              </a:extLst>
            </p:cNvPr>
            <p:cNvSpPr>
              <a:spLocks/>
            </p:cNvSpPr>
            <p:nvPr/>
          </p:nvSpPr>
          <p:spPr bwMode="auto">
            <a:xfrm>
              <a:off x="4324351" y="4044951"/>
              <a:ext cx="269875" cy="193675"/>
            </a:xfrm>
            <a:custGeom>
              <a:avLst/>
              <a:gdLst>
                <a:gd name="T0" fmla="*/ 46 w 71"/>
                <a:gd name="T1" fmla="*/ 0 h 51"/>
                <a:gd name="T2" fmla="*/ 21 w 71"/>
                <a:gd name="T3" fmla="*/ 21 h 51"/>
                <a:gd name="T4" fmla="*/ 16 w 71"/>
                <a:gd name="T5" fmla="*/ 20 h 51"/>
                <a:gd name="T6" fmla="*/ 0 w 71"/>
                <a:gd name="T7" fmla="*/ 36 h 51"/>
                <a:gd name="T8" fmla="*/ 16 w 71"/>
                <a:gd name="T9" fmla="*/ 50 h 51"/>
                <a:gd name="T10" fmla="*/ 46 w 71"/>
                <a:gd name="T11" fmla="*/ 50 h 51"/>
                <a:gd name="T12" fmla="*/ 71 w 71"/>
                <a:gd name="T13" fmla="*/ 25 h 51"/>
                <a:gd name="T14" fmla="*/ 46 w 71"/>
                <a:gd name="T15" fmla="*/ 0 h 5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1" h="51">
                  <a:moveTo>
                    <a:pt x="46" y="0"/>
                  </a:moveTo>
                  <a:cubicBezTo>
                    <a:pt x="33" y="0"/>
                    <a:pt x="23" y="9"/>
                    <a:pt x="21" y="21"/>
                  </a:cubicBezTo>
                  <a:cubicBezTo>
                    <a:pt x="19" y="21"/>
                    <a:pt x="17" y="20"/>
                    <a:pt x="16" y="20"/>
                  </a:cubicBezTo>
                  <a:cubicBezTo>
                    <a:pt x="7" y="20"/>
                    <a:pt x="0" y="27"/>
                    <a:pt x="0" y="36"/>
                  </a:cubicBezTo>
                  <a:cubicBezTo>
                    <a:pt x="0" y="44"/>
                    <a:pt x="7" y="51"/>
                    <a:pt x="16" y="50"/>
                  </a:cubicBezTo>
                  <a:cubicBezTo>
                    <a:pt x="46" y="50"/>
                    <a:pt x="46" y="50"/>
                    <a:pt x="46" y="50"/>
                  </a:cubicBezTo>
                  <a:cubicBezTo>
                    <a:pt x="60" y="51"/>
                    <a:pt x="71" y="39"/>
                    <a:pt x="71" y="25"/>
                  </a:cubicBezTo>
                  <a:cubicBezTo>
                    <a:pt x="71" y="12"/>
                    <a:pt x="60" y="0"/>
                    <a:pt x="46" y="0"/>
                  </a:cubicBezTo>
                  <a:close/>
                </a:path>
              </a:pathLst>
            </a:custGeom>
            <a:grpFill/>
            <a:ln w="25400" cap="flat">
              <a:solidFill>
                <a:schemeClr val="tx1">
                  <a:lumMod val="65000"/>
                  <a:lumOff val="35000"/>
                </a:schemeClr>
              </a:solidFill>
              <a:prstDash val="solid"/>
              <a:miter lim="800000"/>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8" name="Freeform 29">
              <a:extLst>
                <a:ext uri="{FF2B5EF4-FFF2-40B4-BE49-F238E27FC236}">
                  <a16:creationId xmlns:a16="http://schemas.microsoft.com/office/drawing/2014/main" id="{659623CA-99FA-44B7-9207-2EA4B43D37A9}"/>
                </a:ext>
              </a:extLst>
            </p:cNvPr>
            <p:cNvSpPr>
              <a:spLocks/>
            </p:cNvSpPr>
            <p:nvPr/>
          </p:nvSpPr>
          <p:spPr bwMode="auto">
            <a:xfrm>
              <a:off x="4260851" y="4276726"/>
              <a:ext cx="728663" cy="322263"/>
            </a:xfrm>
            <a:custGeom>
              <a:avLst/>
              <a:gdLst>
                <a:gd name="T0" fmla="*/ 0 w 192"/>
                <a:gd name="T1" fmla="*/ 85 h 85"/>
                <a:gd name="T2" fmla="*/ 48 w 192"/>
                <a:gd name="T3" fmla="*/ 30 h 85"/>
                <a:gd name="T4" fmla="*/ 93 w 192"/>
                <a:gd name="T5" fmla="*/ 60 h 85"/>
                <a:gd name="T6" fmla="*/ 123 w 192"/>
                <a:gd name="T7" fmla="*/ 8 h 85"/>
                <a:gd name="T8" fmla="*/ 138 w 192"/>
                <a:gd name="T9" fmla="*/ 0 h 85"/>
                <a:gd name="T10" fmla="*/ 153 w 192"/>
                <a:gd name="T11" fmla="*/ 9 h 85"/>
                <a:gd name="T12" fmla="*/ 192 w 192"/>
                <a:gd name="T13" fmla="*/ 85 h 85"/>
              </a:gdLst>
              <a:ahLst/>
              <a:cxnLst>
                <a:cxn ang="0">
                  <a:pos x="T0" y="T1"/>
                </a:cxn>
                <a:cxn ang="0">
                  <a:pos x="T2" y="T3"/>
                </a:cxn>
                <a:cxn ang="0">
                  <a:pos x="T4" y="T5"/>
                </a:cxn>
                <a:cxn ang="0">
                  <a:pos x="T6" y="T7"/>
                </a:cxn>
                <a:cxn ang="0">
                  <a:pos x="T8" y="T9"/>
                </a:cxn>
                <a:cxn ang="0">
                  <a:pos x="T10" y="T11"/>
                </a:cxn>
                <a:cxn ang="0">
                  <a:pos x="T12" y="T13"/>
                </a:cxn>
              </a:cxnLst>
              <a:rect l="0" t="0" r="r" b="b"/>
              <a:pathLst>
                <a:path w="192" h="85">
                  <a:moveTo>
                    <a:pt x="0" y="85"/>
                  </a:moveTo>
                  <a:cubicBezTo>
                    <a:pt x="0" y="85"/>
                    <a:pt x="22" y="30"/>
                    <a:pt x="48" y="30"/>
                  </a:cubicBezTo>
                  <a:cubicBezTo>
                    <a:pt x="73" y="30"/>
                    <a:pt x="93" y="60"/>
                    <a:pt x="93" y="60"/>
                  </a:cubicBezTo>
                  <a:cubicBezTo>
                    <a:pt x="123" y="8"/>
                    <a:pt x="123" y="8"/>
                    <a:pt x="123" y="8"/>
                  </a:cubicBezTo>
                  <a:cubicBezTo>
                    <a:pt x="126" y="3"/>
                    <a:pt x="132" y="0"/>
                    <a:pt x="138" y="0"/>
                  </a:cubicBezTo>
                  <a:cubicBezTo>
                    <a:pt x="144" y="0"/>
                    <a:pt x="150" y="3"/>
                    <a:pt x="153" y="9"/>
                  </a:cubicBezTo>
                  <a:cubicBezTo>
                    <a:pt x="192" y="85"/>
                    <a:pt x="192" y="85"/>
                    <a:pt x="192" y="85"/>
                  </a:cubicBezTo>
                </a:path>
              </a:pathLst>
            </a:custGeom>
            <a:grpFill/>
            <a:ln w="25400" cap="flat">
              <a:solidFill>
                <a:schemeClr val="tx1">
                  <a:lumMod val="65000"/>
                  <a:lumOff val="35000"/>
                </a:schemeClr>
              </a:solidFill>
              <a:prstDash val="solid"/>
              <a:round/>
              <a:headEnd/>
              <a:tailEnd/>
            </a:ln>
          </p:spPr>
          <p:txBody>
            <a:bodyPr vert="horz" wrap="square" lIns="121920" tIns="60960" rIns="121920" bIns="6096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24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cxnSp>
        <p:nvCxnSpPr>
          <p:cNvPr id="120" name="Elbow Connector 50">
            <a:extLst>
              <a:ext uri="{FF2B5EF4-FFF2-40B4-BE49-F238E27FC236}">
                <a16:creationId xmlns:a16="http://schemas.microsoft.com/office/drawing/2014/main" id="{9B244616-AFFD-4F79-BC50-611CB1408740}"/>
              </a:ext>
            </a:extLst>
          </p:cNvPr>
          <p:cNvCxnSpPr/>
          <p:nvPr/>
        </p:nvCxnSpPr>
        <p:spPr>
          <a:xfrm flipV="1">
            <a:off x="6739285" y="4154178"/>
            <a:ext cx="1752637" cy="542011"/>
          </a:xfrm>
          <a:prstGeom prst="bentConnector3">
            <a:avLst/>
          </a:prstGeom>
          <a:noFill/>
          <a:ln w="12700" cap="flat" cmpd="sng" algn="ctr">
            <a:solidFill>
              <a:schemeClr val="tx1">
                <a:lumMod val="65000"/>
                <a:lumOff val="35000"/>
              </a:schemeClr>
            </a:solidFill>
            <a:prstDash val="solid"/>
            <a:miter lim="800000"/>
            <a:tailEnd type="oval"/>
          </a:ln>
          <a:effectLst/>
        </p:spPr>
      </p:cxnSp>
      <p:cxnSp>
        <p:nvCxnSpPr>
          <p:cNvPr id="121" name="Elbow Connector 51">
            <a:extLst>
              <a:ext uri="{FF2B5EF4-FFF2-40B4-BE49-F238E27FC236}">
                <a16:creationId xmlns:a16="http://schemas.microsoft.com/office/drawing/2014/main" id="{AD54D9D4-E2A1-4F3B-B88D-2DD9E99EE8D1}"/>
              </a:ext>
            </a:extLst>
          </p:cNvPr>
          <p:cNvCxnSpPr/>
          <p:nvPr/>
        </p:nvCxnSpPr>
        <p:spPr>
          <a:xfrm rot="10800000" flipV="1">
            <a:off x="3773716" y="2491884"/>
            <a:ext cx="1583875" cy="305481"/>
          </a:xfrm>
          <a:prstGeom prst="bentConnector3">
            <a:avLst/>
          </a:prstGeom>
          <a:noFill/>
          <a:ln w="12700" cap="flat" cmpd="sng" algn="ctr">
            <a:solidFill>
              <a:schemeClr val="tx1">
                <a:lumMod val="65000"/>
                <a:lumOff val="35000"/>
              </a:schemeClr>
            </a:solidFill>
            <a:prstDash val="solid"/>
            <a:miter lim="800000"/>
            <a:tailEnd type="oval"/>
          </a:ln>
          <a:effectLst/>
        </p:spPr>
      </p:cxnSp>
      <p:grpSp>
        <p:nvGrpSpPr>
          <p:cNvPr id="122" name="Group 52">
            <a:extLst>
              <a:ext uri="{FF2B5EF4-FFF2-40B4-BE49-F238E27FC236}">
                <a16:creationId xmlns:a16="http://schemas.microsoft.com/office/drawing/2014/main" id="{73CEAF35-4A06-4CED-9CB1-D0089A916044}"/>
              </a:ext>
            </a:extLst>
          </p:cNvPr>
          <p:cNvGrpSpPr/>
          <p:nvPr/>
        </p:nvGrpSpPr>
        <p:grpSpPr>
          <a:xfrm>
            <a:off x="3629775" y="4056468"/>
            <a:ext cx="1035162" cy="336386"/>
            <a:chOff x="3672114" y="2788915"/>
            <a:chExt cx="1125492" cy="667451"/>
          </a:xfrm>
        </p:grpSpPr>
        <p:cxnSp>
          <p:nvCxnSpPr>
            <p:cNvPr id="123" name="Straight Connector 53">
              <a:extLst>
                <a:ext uri="{FF2B5EF4-FFF2-40B4-BE49-F238E27FC236}">
                  <a16:creationId xmlns:a16="http://schemas.microsoft.com/office/drawing/2014/main" id="{DDF2C131-37E9-43B4-8CDF-385AAAE7A52D}"/>
                </a:ext>
              </a:extLst>
            </p:cNvPr>
            <p:cNvCxnSpPr/>
            <p:nvPr/>
          </p:nvCxnSpPr>
          <p:spPr>
            <a:xfrm flipH="1">
              <a:off x="4412341" y="2788915"/>
              <a:ext cx="385265" cy="665029"/>
            </a:xfrm>
            <a:prstGeom prst="line">
              <a:avLst/>
            </a:prstGeom>
            <a:noFill/>
            <a:ln w="12700" cap="flat" cmpd="sng" algn="ctr">
              <a:solidFill>
                <a:schemeClr val="tx1">
                  <a:lumMod val="65000"/>
                  <a:lumOff val="35000"/>
                </a:schemeClr>
              </a:solidFill>
              <a:prstDash val="solid"/>
              <a:miter lim="800000"/>
            </a:ln>
            <a:effectLst/>
          </p:spPr>
        </p:cxnSp>
        <p:cxnSp>
          <p:nvCxnSpPr>
            <p:cNvPr id="124" name="Straight Connector 54">
              <a:extLst>
                <a:ext uri="{FF2B5EF4-FFF2-40B4-BE49-F238E27FC236}">
                  <a16:creationId xmlns:a16="http://schemas.microsoft.com/office/drawing/2014/main" id="{4AD0E956-DB5C-477F-A8F6-AC39494129BF}"/>
                </a:ext>
              </a:extLst>
            </p:cNvPr>
            <p:cNvCxnSpPr/>
            <p:nvPr/>
          </p:nvCxnSpPr>
          <p:spPr>
            <a:xfrm flipH="1">
              <a:off x="3672114" y="3456366"/>
              <a:ext cx="740227" cy="0"/>
            </a:xfrm>
            <a:prstGeom prst="line">
              <a:avLst/>
            </a:prstGeom>
            <a:noFill/>
            <a:ln w="12700" cap="flat" cmpd="sng" algn="ctr">
              <a:solidFill>
                <a:schemeClr val="tx1">
                  <a:lumMod val="65000"/>
                  <a:lumOff val="35000"/>
                </a:schemeClr>
              </a:solidFill>
              <a:prstDash val="solid"/>
              <a:miter lim="800000"/>
              <a:tailEnd type="oval" w="med" len="med"/>
            </a:ln>
            <a:effectLst/>
          </p:spPr>
        </p:cxnSp>
      </p:grpSp>
      <p:grpSp>
        <p:nvGrpSpPr>
          <p:cNvPr id="125" name="Group 55">
            <a:extLst>
              <a:ext uri="{FF2B5EF4-FFF2-40B4-BE49-F238E27FC236}">
                <a16:creationId xmlns:a16="http://schemas.microsoft.com/office/drawing/2014/main" id="{F1A00899-CE35-4E2B-94EF-F357F16B5B4D}"/>
              </a:ext>
            </a:extLst>
          </p:cNvPr>
          <p:cNvGrpSpPr/>
          <p:nvPr/>
        </p:nvGrpSpPr>
        <p:grpSpPr>
          <a:xfrm flipH="1" flipV="1">
            <a:off x="7453207" y="2530768"/>
            <a:ext cx="1038723" cy="407558"/>
            <a:chOff x="3672114" y="2872012"/>
            <a:chExt cx="960463" cy="359801"/>
          </a:xfrm>
        </p:grpSpPr>
        <p:cxnSp>
          <p:nvCxnSpPr>
            <p:cNvPr id="126" name="Straight Connector 56">
              <a:extLst>
                <a:ext uri="{FF2B5EF4-FFF2-40B4-BE49-F238E27FC236}">
                  <a16:creationId xmlns:a16="http://schemas.microsoft.com/office/drawing/2014/main" id="{51132651-B4B2-4515-B18E-D42B62D4AC19}"/>
                </a:ext>
              </a:extLst>
            </p:cNvPr>
            <p:cNvCxnSpPr/>
            <p:nvPr/>
          </p:nvCxnSpPr>
          <p:spPr>
            <a:xfrm flipH="1">
              <a:off x="4424138" y="2872012"/>
              <a:ext cx="208439" cy="359801"/>
            </a:xfrm>
            <a:prstGeom prst="line">
              <a:avLst/>
            </a:prstGeom>
            <a:noFill/>
            <a:ln w="12700" cap="flat" cmpd="sng" algn="ctr">
              <a:solidFill>
                <a:schemeClr val="tx1">
                  <a:lumMod val="65000"/>
                  <a:lumOff val="35000"/>
                </a:schemeClr>
              </a:solidFill>
              <a:prstDash val="solid"/>
              <a:miter lim="800000"/>
            </a:ln>
            <a:effectLst/>
          </p:spPr>
        </p:cxnSp>
        <p:cxnSp>
          <p:nvCxnSpPr>
            <p:cNvPr id="127" name="Straight Connector 57">
              <a:extLst>
                <a:ext uri="{FF2B5EF4-FFF2-40B4-BE49-F238E27FC236}">
                  <a16:creationId xmlns:a16="http://schemas.microsoft.com/office/drawing/2014/main" id="{62363AD3-0142-4926-AE1F-8DBD9B5CDFB0}"/>
                </a:ext>
              </a:extLst>
            </p:cNvPr>
            <p:cNvCxnSpPr/>
            <p:nvPr/>
          </p:nvCxnSpPr>
          <p:spPr>
            <a:xfrm flipH="1">
              <a:off x="3672114" y="3231813"/>
              <a:ext cx="740227" cy="0"/>
            </a:xfrm>
            <a:prstGeom prst="line">
              <a:avLst/>
            </a:prstGeom>
            <a:noFill/>
            <a:ln w="12700" cap="flat" cmpd="sng" algn="ctr">
              <a:solidFill>
                <a:schemeClr val="tx1">
                  <a:lumMod val="65000"/>
                  <a:lumOff val="35000"/>
                </a:schemeClr>
              </a:solidFill>
              <a:prstDash val="solid"/>
              <a:miter lim="800000"/>
              <a:tailEnd type="oval" w="med" len="med"/>
            </a:ln>
            <a:effectLst/>
          </p:spPr>
        </p:cxnSp>
      </p:grpSp>
      <p:sp>
        <p:nvSpPr>
          <p:cNvPr id="128" name="Content Placeholder 2">
            <a:extLst>
              <a:ext uri="{FF2B5EF4-FFF2-40B4-BE49-F238E27FC236}">
                <a16:creationId xmlns:a16="http://schemas.microsoft.com/office/drawing/2014/main" id="{0A9C2E4C-4560-449C-A35F-F9BA9AC32A0A}"/>
              </a:ext>
            </a:extLst>
          </p:cNvPr>
          <p:cNvSpPr txBox="1">
            <a:spLocks/>
          </p:cNvSpPr>
          <p:nvPr/>
        </p:nvSpPr>
        <p:spPr>
          <a:xfrm>
            <a:off x="8555070" y="2393437"/>
            <a:ext cx="2548359"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A4E448">
                  <a:lumMod val="75000"/>
                </a:srgbClr>
              </a:buClr>
            </a:pPr>
            <a:r>
              <a:rPr lang="id-ID" sz="1400" b="1" dirty="0">
                <a:solidFill>
                  <a:schemeClr val="tx1">
                    <a:lumMod val="75000"/>
                    <a:lumOff val="25000"/>
                  </a:schemeClr>
                </a:solidFill>
                <a:latin typeface="Agency FB" panose="020B0503020202020204" pitchFamily="34" charset="0"/>
                <a:ea typeface="微软雅黑" panose="020B0503020204020204" pitchFamily="34" charset="-122"/>
                <a:cs typeface="+mn-ea"/>
                <a:sym typeface="Agency FB" panose="020B0503020202020204" pitchFamily="34" charset="0"/>
              </a:rPr>
              <a:t>Brand Identity</a:t>
            </a:r>
          </a:p>
          <a:p>
            <a:pPr algn="l">
              <a:buClr>
                <a:srgbClr val="A4E448">
                  <a:lumMod val="75000"/>
                </a:srgbClr>
              </a:buClr>
            </a:pPr>
            <a:r>
              <a:rPr lang="en-US"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has been the industry's standard dummy text ever since the 1500</a:t>
            </a:r>
            <a:r>
              <a:rPr lang="id-ID"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a:t>
            </a:r>
            <a:endParaRPr lang="en-US" sz="1100" b="1"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29" name="Content Placeholder 2">
            <a:extLst>
              <a:ext uri="{FF2B5EF4-FFF2-40B4-BE49-F238E27FC236}">
                <a16:creationId xmlns:a16="http://schemas.microsoft.com/office/drawing/2014/main" id="{2D9C5BAF-9FAA-4963-9A3F-C88490A00AB4}"/>
              </a:ext>
            </a:extLst>
          </p:cNvPr>
          <p:cNvSpPr txBox="1">
            <a:spLocks/>
          </p:cNvSpPr>
          <p:nvPr/>
        </p:nvSpPr>
        <p:spPr>
          <a:xfrm>
            <a:off x="1103087" y="2656985"/>
            <a:ext cx="2498498"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buClr>
                <a:srgbClr val="A4E448">
                  <a:lumMod val="75000"/>
                </a:srgbClr>
              </a:buClr>
            </a:pPr>
            <a:r>
              <a:rPr lang="id-ID" sz="1400" b="1" dirty="0">
                <a:solidFill>
                  <a:schemeClr val="tx1">
                    <a:lumMod val="75000"/>
                    <a:lumOff val="25000"/>
                  </a:schemeClr>
                </a:solidFill>
                <a:latin typeface="Agency FB" panose="020B0503020202020204" pitchFamily="34" charset="0"/>
                <a:ea typeface="微软雅黑" panose="020B0503020204020204" pitchFamily="34" charset="-122"/>
                <a:cs typeface="+mn-ea"/>
                <a:sym typeface="Agency FB" panose="020B0503020202020204" pitchFamily="34" charset="0"/>
              </a:rPr>
              <a:t>Corporate Literature</a:t>
            </a:r>
          </a:p>
          <a:p>
            <a:pPr>
              <a:buClr>
                <a:srgbClr val="A4E448">
                  <a:lumMod val="75000"/>
                </a:srgbClr>
              </a:buClr>
            </a:pPr>
            <a:r>
              <a:rPr lang="en-US"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has been the industry's standard dummy text ever since the 1500</a:t>
            </a:r>
            <a:r>
              <a:rPr lang="id-ID"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a:t>
            </a:r>
            <a:endParaRPr lang="en-US" sz="1100" b="1"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0" name="Content Placeholder 2">
            <a:extLst>
              <a:ext uri="{FF2B5EF4-FFF2-40B4-BE49-F238E27FC236}">
                <a16:creationId xmlns:a16="http://schemas.microsoft.com/office/drawing/2014/main" id="{393E9920-9194-4384-8AB6-D1274E9ACFDA}"/>
              </a:ext>
            </a:extLst>
          </p:cNvPr>
          <p:cNvSpPr txBox="1">
            <a:spLocks/>
          </p:cNvSpPr>
          <p:nvPr/>
        </p:nvSpPr>
        <p:spPr>
          <a:xfrm>
            <a:off x="8547816" y="4026296"/>
            <a:ext cx="2548359"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lgn="l">
              <a:buClr>
                <a:srgbClr val="A4E448">
                  <a:lumMod val="75000"/>
                </a:srgbClr>
              </a:buClr>
            </a:pPr>
            <a:r>
              <a:rPr lang="id-ID" sz="1400" b="1" dirty="0">
                <a:solidFill>
                  <a:schemeClr val="tx1">
                    <a:lumMod val="75000"/>
                    <a:lumOff val="25000"/>
                  </a:schemeClr>
                </a:solidFill>
                <a:latin typeface="Agency FB" panose="020B0503020202020204" pitchFamily="34" charset="0"/>
                <a:ea typeface="微软雅黑" panose="020B0503020204020204" pitchFamily="34" charset="-122"/>
                <a:cs typeface="+mn-ea"/>
                <a:sym typeface="Agency FB" panose="020B0503020202020204" pitchFamily="34" charset="0"/>
              </a:rPr>
              <a:t>Print Design</a:t>
            </a:r>
          </a:p>
          <a:p>
            <a:pPr algn="l">
              <a:buClr>
                <a:srgbClr val="A4E448">
                  <a:lumMod val="75000"/>
                </a:srgbClr>
              </a:buClr>
            </a:pPr>
            <a:r>
              <a:rPr lang="en-US"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has been the industry's standard dummy text ever since the 1500</a:t>
            </a:r>
            <a:r>
              <a:rPr lang="id-ID"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a:t>
            </a:r>
            <a:endParaRPr lang="en-US" sz="1100" b="1"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1" name="Content Placeholder 2">
            <a:extLst>
              <a:ext uri="{FF2B5EF4-FFF2-40B4-BE49-F238E27FC236}">
                <a16:creationId xmlns:a16="http://schemas.microsoft.com/office/drawing/2014/main" id="{DD796BAB-5617-40F5-B85B-39135C44C205}"/>
              </a:ext>
            </a:extLst>
          </p:cNvPr>
          <p:cNvSpPr txBox="1">
            <a:spLocks/>
          </p:cNvSpPr>
          <p:nvPr/>
        </p:nvSpPr>
        <p:spPr>
          <a:xfrm>
            <a:off x="1095833" y="4246295"/>
            <a:ext cx="2498498" cy="938667"/>
          </a:xfrm>
          <a:prstGeom prst="rect">
            <a:avLst/>
          </a:prstGeom>
        </p:spPr>
        <p:txBody>
          <a:bodyPr vert="horz" lIns="91440" tIns="45720" rIns="91440" bIns="45720" rtlCol="0" anchor="t">
            <a:noAutofit/>
          </a:bodyPr>
          <a:lstStyle>
            <a:lvl1pPr marL="0" indent="0" algn="r" defTabSz="457200" rtl="0" eaLnBrk="1" latinLnBrk="0" hangingPunct="1">
              <a:spcBef>
                <a:spcPct val="20000"/>
              </a:spcBef>
              <a:spcAft>
                <a:spcPts val="600"/>
              </a:spcAft>
              <a:buClr>
                <a:schemeClr val="accent1">
                  <a:lumMod val="75000"/>
                </a:schemeClr>
              </a:buClr>
              <a:buSzPct val="145000"/>
              <a:buFont typeface="Arial"/>
              <a:buNone/>
              <a:defRPr sz="2100" kern="1200" cap="none">
                <a:solidFill>
                  <a:schemeClr val="tx1"/>
                </a:solidFill>
                <a:effectLst/>
                <a:latin typeface="+mn-lt"/>
                <a:ea typeface="+mn-ea"/>
                <a:cs typeface="+mn-cs"/>
              </a:defRPr>
            </a:lvl1pPr>
            <a:lvl2pPr marL="457200" indent="0" algn="ctr" defTabSz="457200" rtl="0" eaLnBrk="1" latinLnBrk="0" hangingPunct="1">
              <a:spcBef>
                <a:spcPct val="20000"/>
              </a:spcBef>
              <a:spcAft>
                <a:spcPts val="600"/>
              </a:spcAft>
              <a:buClr>
                <a:schemeClr val="accent1">
                  <a:lumMod val="75000"/>
                </a:schemeClr>
              </a:buClr>
              <a:buSzPct val="145000"/>
              <a:buFont typeface="Arial"/>
              <a:buNone/>
              <a:defRPr sz="2000" kern="1200" cap="none">
                <a:solidFill>
                  <a:schemeClr val="tx1">
                    <a:tint val="75000"/>
                  </a:schemeClr>
                </a:solidFill>
                <a:effectLst/>
                <a:latin typeface="+mn-lt"/>
                <a:ea typeface="+mn-ea"/>
                <a:cs typeface="+mn-cs"/>
              </a:defRPr>
            </a:lvl2pPr>
            <a:lvl3pPr marL="914400" indent="0" algn="ctr" defTabSz="457200" rtl="0" eaLnBrk="1" latinLnBrk="0" hangingPunct="1">
              <a:spcBef>
                <a:spcPct val="20000"/>
              </a:spcBef>
              <a:spcAft>
                <a:spcPts val="600"/>
              </a:spcAft>
              <a:buClr>
                <a:schemeClr val="accent1">
                  <a:lumMod val="75000"/>
                </a:schemeClr>
              </a:buClr>
              <a:buSzPct val="145000"/>
              <a:buFont typeface="Arial"/>
              <a:buNone/>
              <a:defRPr sz="1800" kern="1200" cap="none">
                <a:solidFill>
                  <a:schemeClr val="tx1">
                    <a:tint val="75000"/>
                  </a:schemeClr>
                </a:solidFill>
                <a:effectLst/>
                <a:latin typeface="+mn-lt"/>
                <a:ea typeface="+mn-ea"/>
                <a:cs typeface="+mn-cs"/>
              </a:defRPr>
            </a:lvl3pPr>
            <a:lvl4pPr marL="1371600" indent="0" algn="ctr" defTabSz="457200" rtl="0" eaLnBrk="1" latinLnBrk="0" hangingPunct="1">
              <a:spcBef>
                <a:spcPct val="20000"/>
              </a:spcBef>
              <a:spcAft>
                <a:spcPts val="600"/>
              </a:spcAft>
              <a:buClr>
                <a:schemeClr val="accent1">
                  <a:lumMod val="75000"/>
                </a:schemeClr>
              </a:buClr>
              <a:buSzPct val="145000"/>
              <a:buFont typeface="Arial"/>
              <a:buNone/>
              <a:defRPr sz="1600" kern="1200" cap="none">
                <a:solidFill>
                  <a:schemeClr val="tx1">
                    <a:tint val="75000"/>
                  </a:schemeClr>
                </a:solidFill>
                <a:effectLst/>
                <a:latin typeface="+mn-lt"/>
                <a:ea typeface="+mn-ea"/>
                <a:cs typeface="+mn-cs"/>
              </a:defRPr>
            </a:lvl4pPr>
            <a:lvl5pPr marL="18288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5pPr>
            <a:lvl6pPr marL="22860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6pPr>
            <a:lvl7pPr marL="27432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7pPr>
            <a:lvl8pPr marL="32004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8pPr>
            <a:lvl9pPr marL="3657600" indent="0" algn="ctr" defTabSz="457200" rtl="0" eaLnBrk="1" latinLnBrk="0" hangingPunct="1">
              <a:spcBef>
                <a:spcPct val="20000"/>
              </a:spcBef>
              <a:spcAft>
                <a:spcPts val="600"/>
              </a:spcAft>
              <a:buClr>
                <a:schemeClr val="accent1">
                  <a:lumMod val="75000"/>
                </a:schemeClr>
              </a:buClr>
              <a:buSzPct val="145000"/>
              <a:buFont typeface="Arial"/>
              <a:buNone/>
              <a:defRPr sz="1400" kern="1200" cap="none">
                <a:solidFill>
                  <a:schemeClr val="tx1">
                    <a:tint val="75000"/>
                  </a:schemeClr>
                </a:solidFill>
                <a:effectLst/>
                <a:latin typeface="+mn-lt"/>
                <a:ea typeface="+mn-ea"/>
                <a:cs typeface="+mn-cs"/>
              </a:defRPr>
            </a:lvl9pPr>
          </a:lstStyle>
          <a:p>
            <a:pPr>
              <a:buClr>
                <a:srgbClr val="A4E448">
                  <a:lumMod val="75000"/>
                </a:srgbClr>
              </a:buClr>
            </a:pPr>
            <a:r>
              <a:rPr lang="id-ID" sz="1400" b="1" dirty="0">
                <a:solidFill>
                  <a:schemeClr val="tx1">
                    <a:lumMod val="75000"/>
                    <a:lumOff val="25000"/>
                  </a:schemeClr>
                </a:solidFill>
                <a:latin typeface="Agency FB" panose="020B0503020202020204" pitchFamily="34" charset="0"/>
                <a:ea typeface="微软雅黑" panose="020B0503020204020204" pitchFamily="34" charset="-122"/>
                <a:cs typeface="+mn-ea"/>
                <a:sym typeface="Agency FB" panose="020B0503020202020204" pitchFamily="34" charset="0"/>
              </a:rPr>
              <a:t>Graphic Design</a:t>
            </a:r>
          </a:p>
          <a:p>
            <a:pPr>
              <a:buClr>
                <a:srgbClr val="A4E448">
                  <a:lumMod val="75000"/>
                </a:srgbClr>
              </a:buClr>
            </a:pPr>
            <a:r>
              <a:rPr lang="en-US"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Lorem Ipsum has been the industry's standard dummy text ever since the 1500</a:t>
            </a:r>
            <a:r>
              <a:rPr lang="id-ID" sz="110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a:t>
            </a:r>
            <a:endParaRPr lang="en-US" sz="1100" b="1"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Tree>
    <p:extLst>
      <p:ext uri="{BB962C8B-B14F-4D97-AF65-F5344CB8AC3E}">
        <p14:creationId xmlns:p14="http://schemas.microsoft.com/office/powerpoint/2010/main" val="3440716635"/>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nodeType="withEffect">
                                  <p:stCondLst>
                                    <p:cond delay="550"/>
                                  </p:stCondLst>
                                  <p:childTnLst>
                                    <p:set>
                                      <p:cBhvr>
                                        <p:cTn id="6" dur="1" fill="hold">
                                          <p:stCondLst>
                                            <p:cond delay="0"/>
                                          </p:stCondLst>
                                        </p:cTn>
                                        <p:tgtEl>
                                          <p:spTgt spid="88"/>
                                        </p:tgtEl>
                                        <p:attrNameLst>
                                          <p:attrName>style.visibility</p:attrName>
                                        </p:attrNameLst>
                                      </p:cBhvr>
                                      <p:to>
                                        <p:strVal val="visible"/>
                                      </p:to>
                                    </p:set>
                                    <p:animEffect transition="in" filter="wheel(1)">
                                      <p:cBhvr>
                                        <p:cTn id="7" dur="2000"/>
                                        <p:tgtEl>
                                          <p:spTgt spid="88"/>
                                        </p:tgtEl>
                                      </p:cBhvr>
                                    </p:animEffect>
                                  </p:childTnLst>
                                </p:cTn>
                              </p:par>
                            </p:childTnLst>
                          </p:cTn>
                        </p:par>
                        <p:par>
                          <p:cTn id="8" fill="hold">
                            <p:stCondLst>
                              <p:cond delay="2550"/>
                            </p:stCondLst>
                            <p:childTnLst>
                              <p:par>
                                <p:cTn id="9" presetID="10" presetClass="entr" presetSubtype="0" fill="hold" grpId="0" nodeType="afterEffect">
                                  <p:stCondLst>
                                    <p:cond delay="0"/>
                                  </p:stCondLst>
                                  <p:childTnLst>
                                    <p:set>
                                      <p:cBhvr>
                                        <p:cTn id="10" dur="1" fill="hold">
                                          <p:stCondLst>
                                            <p:cond delay="0"/>
                                          </p:stCondLst>
                                        </p:cTn>
                                        <p:tgtEl>
                                          <p:spTgt spid="95"/>
                                        </p:tgtEl>
                                        <p:attrNameLst>
                                          <p:attrName>style.visibility</p:attrName>
                                        </p:attrNameLst>
                                      </p:cBhvr>
                                      <p:to>
                                        <p:strVal val="visible"/>
                                      </p:to>
                                    </p:set>
                                    <p:animEffect transition="in" filter="fade">
                                      <p:cBhvr>
                                        <p:cTn id="11" dur="500"/>
                                        <p:tgtEl>
                                          <p:spTgt spid="95"/>
                                        </p:tgtEl>
                                      </p:cBhvr>
                                    </p:animEffect>
                                  </p:childTnLst>
                                </p:cTn>
                              </p:par>
                            </p:childTnLst>
                          </p:cTn>
                        </p:par>
                        <p:par>
                          <p:cTn id="12" fill="hold">
                            <p:stCondLst>
                              <p:cond delay="3050"/>
                            </p:stCondLst>
                            <p:childTnLst>
                              <p:par>
                                <p:cTn id="13" presetID="53" presetClass="entr" presetSubtype="16" fill="hold" nodeType="afterEffect">
                                  <p:stCondLst>
                                    <p:cond delay="0"/>
                                  </p:stCondLst>
                                  <p:childTnLst>
                                    <p:set>
                                      <p:cBhvr>
                                        <p:cTn id="14" dur="1" fill="hold">
                                          <p:stCondLst>
                                            <p:cond delay="0"/>
                                          </p:stCondLst>
                                        </p:cTn>
                                        <p:tgtEl>
                                          <p:spTgt spid="96"/>
                                        </p:tgtEl>
                                        <p:attrNameLst>
                                          <p:attrName>style.visibility</p:attrName>
                                        </p:attrNameLst>
                                      </p:cBhvr>
                                      <p:to>
                                        <p:strVal val="visible"/>
                                      </p:to>
                                    </p:set>
                                    <p:anim calcmode="lin" valueType="num">
                                      <p:cBhvr>
                                        <p:cTn id="15" dur="500" fill="hold"/>
                                        <p:tgtEl>
                                          <p:spTgt spid="96"/>
                                        </p:tgtEl>
                                        <p:attrNameLst>
                                          <p:attrName>ppt_w</p:attrName>
                                        </p:attrNameLst>
                                      </p:cBhvr>
                                      <p:tavLst>
                                        <p:tav tm="0">
                                          <p:val>
                                            <p:fltVal val="0"/>
                                          </p:val>
                                        </p:tav>
                                        <p:tav tm="100000">
                                          <p:val>
                                            <p:strVal val="#ppt_w"/>
                                          </p:val>
                                        </p:tav>
                                      </p:tavLst>
                                    </p:anim>
                                    <p:anim calcmode="lin" valueType="num">
                                      <p:cBhvr>
                                        <p:cTn id="16" dur="500" fill="hold"/>
                                        <p:tgtEl>
                                          <p:spTgt spid="96"/>
                                        </p:tgtEl>
                                        <p:attrNameLst>
                                          <p:attrName>ppt_h</p:attrName>
                                        </p:attrNameLst>
                                      </p:cBhvr>
                                      <p:tavLst>
                                        <p:tav tm="0">
                                          <p:val>
                                            <p:fltVal val="0"/>
                                          </p:val>
                                        </p:tav>
                                        <p:tav tm="100000">
                                          <p:val>
                                            <p:strVal val="#ppt_h"/>
                                          </p:val>
                                        </p:tav>
                                      </p:tavLst>
                                    </p:anim>
                                    <p:animEffect transition="in" filter="fade">
                                      <p:cBhvr>
                                        <p:cTn id="17" dur="500"/>
                                        <p:tgtEl>
                                          <p:spTgt spid="96"/>
                                        </p:tgtEl>
                                      </p:cBhvr>
                                    </p:animEffect>
                                  </p:childTnLst>
                                </p:cTn>
                              </p:par>
                            </p:childTnLst>
                          </p:cTn>
                        </p:par>
                        <p:par>
                          <p:cTn id="18" fill="hold">
                            <p:stCondLst>
                              <p:cond delay="3550"/>
                            </p:stCondLst>
                            <p:childTnLst>
                              <p:par>
                                <p:cTn id="19" presetID="10" presetClass="entr" presetSubtype="0" fill="hold" grpId="0" nodeType="afterEffect">
                                  <p:stCondLst>
                                    <p:cond delay="0"/>
                                  </p:stCondLst>
                                  <p:childTnLst>
                                    <p:set>
                                      <p:cBhvr>
                                        <p:cTn id="20" dur="1" fill="hold">
                                          <p:stCondLst>
                                            <p:cond delay="0"/>
                                          </p:stCondLst>
                                        </p:cTn>
                                        <p:tgtEl>
                                          <p:spTgt spid="102"/>
                                        </p:tgtEl>
                                        <p:attrNameLst>
                                          <p:attrName>style.visibility</p:attrName>
                                        </p:attrNameLst>
                                      </p:cBhvr>
                                      <p:to>
                                        <p:strVal val="visible"/>
                                      </p:to>
                                    </p:set>
                                    <p:animEffect transition="in" filter="fade">
                                      <p:cBhvr>
                                        <p:cTn id="21" dur="500"/>
                                        <p:tgtEl>
                                          <p:spTgt spid="102"/>
                                        </p:tgtEl>
                                      </p:cBhvr>
                                    </p:animEffect>
                                  </p:childTnLst>
                                </p:cTn>
                              </p:par>
                            </p:childTnLst>
                          </p:cTn>
                        </p:par>
                        <p:par>
                          <p:cTn id="22" fill="hold">
                            <p:stCondLst>
                              <p:cond delay="4050"/>
                            </p:stCondLst>
                            <p:childTnLst>
                              <p:par>
                                <p:cTn id="23" presetID="53" presetClass="entr" presetSubtype="16" fill="hold" nodeType="afterEffect">
                                  <p:stCondLst>
                                    <p:cond delay="0"/>
                                  </p:stCondLst>
                                  <p:childTnLst>
                                    <p:set>
                                      <p:cBhvr>
                                        <p:cTn id="24" dur="1" fill="hold">
                                          <p:stCondLst>
                                            <p:cond delay="0"/>
                                          </p:stCondLst>
                                        </p:cTn>
                                        <p:tgtEl>
                                          <p:spTgt spid="105"/>
                                        </p:tgtEl>
                                        <p:attrNameLst>
                                          <p:attrName>style.visibility</p:attrName>
                                        </p:attrNameLst>
                                      </p:cBhvr>
                                      <p:to>
                                        <p:strVal val="visible"/>
                                      </p:to>
                                    </p:set>
                                    <p:anim calcmode="lin" valueType="num">
                                      <p:cBhvr>
                                        <p:cTn id="25" dur="500" fill="hold"/>
                                        <p:tgtEl>
                                          <p:spTgt spid="105"/>
                                        </p:tgtEl>
                                        <p:attrNameLst>
                                          <p:attrName>ppt_w</p:attrName>
                                        </p:attrNameLst>
                                      </p:cBhvr>
                                      <p:tavLst>
                                        <p:tav tm="0">
                                          <p:val>
                                            <p:fltVal val="0"/>
                                          </p:val>
                                        </p:tav>
                                        <p:tav tm="100000">
                                          <p:val>
                                            <p:strVal val="#ppt_w"/>
                                          </p:val>
                                        </p:tav>
                                      </p:tavLst>
                                    </p:anim>
                                    <p:anim calcmode="lin" valueType="num">
                                      <p:cBhvr>
                                        <p:cTn id="26" dur="500" fill="hold"/>
                                        <p:tgtEl>
                                          <p:spTgt spid="105"/>
                                        </p:tgtEl>
                                        <p:attrNameLst>
                                          <p:attrName>ppt_h</p:attrName>
                                        </p:attrNameLst>
                                      </p:cBhvr>
                                      <p:tavLst>
                                        <p:tav tm="0">
                                          <p:val>
                                            <p:fltVal val="0"/>
                                          </p:val>
                                        </p:tav>
                                        <p:tav tm="100000">
                                          <p:val>
                                            <p:strVal val="#ppt_h"/>
                                          </p:val>
                                        </p:tav>
                                      </p:tavLst>
                                    </p:anim>
                                    <p:animEffect transition="in" filter="fade">
                                      <p:cBhvr>
                                        <p:cTn id="27" dur="500"/>
                                        <p:tgtEl>
                                          <p:spTgt spid="105"/>
                                        </p:tgtEl>
                                      </p:cBhvr>
                                    </p:animEffect>
                                  </p:childTnLst>
                                </p:cTn>
                              </p:par>
                            </p:childTnLst>
                          </p:cTn>
                        </p:par>
                        <p:par>
                          <p:cTn id="28" fill="hold">
                            <p:stCondLst>
                              <p:cond delay="4550"/>
                            </p:stCondLst>
                            <p:childTnLst>
                              <p:par>
                                <p:cTn id="29" presetID="10" presetClass="entr" presetSubtype="0" fill="hold" grpId="0" nodeType="afterEffect">
                                  <p:stCondLst>
                                    <p:cond delay="0"/>
                                  </p:stCondLst>
                                  <p:childTnLst>
                                    <p:set>
                                      <p:cBhvr>
                                        <p:cTn id="30" dur="1" fill="hold">
                                          <p:stCondLst>
                                            <p:cond delay="0"/>
                                          </p:stCondLst>
                                        </p:cTn>
                                        <p:tgtEl>
                                          <p:spTgt spid="103"/>
                                        </p:tgtEl>
                                        <p:attrNameLst>
                                          <p:attrName>style.visibility</p:attrName>
                                        </p:attrNameLst>
                                      </p:cBhvr>
                                      <p:to>
                                        <p:strVal val="visible"/>
                                      </p:to>
                                    </p:set>
                                    <p:animEffect transition="in" filter="fade">
                                      <p:cBhvr>
                                        <p:cTn id="31" dur="500"/>
                                        <p:tgtEl>
                                          <p:spTgt spid="103"/>
                                        </p:tgtEl>
                                      </p:cBhvr>
                                    </p:animEffect>
                                  </p:childTnLst>
                                </p:cTn>
                              </p:par>
                            </p:childTnLst>
                          </p:cTn>
                        </p:par>
                        <p:par>
                          <p:cTn id="32" fill="hold">
                            <p:stCondLst>
                              <p:cond delay="5050"/>
                            </p:stCondLst>
                            <p:childTnLst>
                              <p:par>
                                <p:cTn id="33" presetID="53" presetClass="entr" presetSubtype="16" fill="hold" nodeType="afterEffect">
                                  <p:stCondLst>
                                    <p:cond delay="0"/>
                                  </p:stCondLst>
                                  <p:childTnLst>
                                    <p:set>
                                      <p:cBhvr>
                                        <p:cTn id="34" dur="1" fill="hold">
                                          <p:stCondLst>
                                            <p:cond delay="0"/>
                                          </p:stCondLst>
                                        </p:cTn>
                                        <p:tgtEl>
                                          <p:spTgt spid="114"/>
                                        </p:tgtEl>
                                        <p:attrNameLst>
                                          <p:attrName>style.visibility</p:attrName>
                                        </p:attrNameLst>
                                      </p:cBhvr>
                                      <p:to>
                                        <p:strVal val="visible"/>
                                      </p:to>
                                    </p:set>
                                    <p:anim calcmode="lin" valueType="num">
                                      <p:cBhvr>
                                        <p:cTn id="35" dur="500" fill="hold"/>
                                        <p:tgtEl>
                                          <p:spTgt spid="114"/>
                                        </p:tgtEl>
                                        <p:attrNameLst>
                                          <p:attrName>ppt_w</p:attrName>
                                        </p:attrNameLst>
                                      </p:cBhvr>
                                      <p:tavLst>
                                        <p:tav tm="0">
                                          <p:val>
                                            <p:fltVal val="0"/>
                                          </p:val>
                                        </p:tav>
                                        <p:tav tm="100000">
                                          <p:val>
                                            <p:strVal val="#ppt_w"/>
                                          </p:val>
                                        </p:tav>
                                      </p:tavLst>
                                    </p:anim>
                                    <p:anim calcmode="lin" valueType="num">
                                      <p:cBhvr>
                                        <p:cTn id="36" dur="500" fill="hold"/>
                                        <p:tgtEl>
                                          <p:spTgt spid="114"/>
                                        </p:tgtEl>
                                        <p:attrNameLst>
                                          <p:attrName>ppt_h</p:attrName>
                                        </p:attrNameLst>
                                      </p:cBhvr>
                                      <p:tavLst>
                                        <p:tav tm="0">
                                          <p:val>
                                            <p:fltVal val="0"/>
                                          </p:val>
                                        </p:tav>
                                        <p:tav tm="100000">
                                          <p:val>
                                            <p:strVal val="#ppt_h"/>
                                          </p:val>
                                        </p:tav>
                                      </p:tavLst>
                                    </p:anim>
                                    <p:animEffect transition="in" filter="fade">
                                      <p:cBhvr>
                                        <p:cTn id="37" dur="500"/>
                                        <p:tgtEl>
                                          <p:spTgt spid="114"/>
                                        </p:tgtEl>
                                      </p:cBhvr>
                                    </p:animEffect>
                                  </p:childTnLst>
                                </p:cTn>
                              </p:par>
                            </p:childTnLst>
                          </p:cTn>
                        </p:par>
                        <p:par>
                          <p:cTn id="38" fill="hold">
                            <p:stCondLst>
                              <p:cond delay="5550"/>
                            </p:stCondLst>
                            <p:childTnLst>
                              <p:par>
                                <p:cTn id="39" presetID="10" presetClass="entr" presetSubtype="0" fill="hold" grpId="0" nodeType="afterEffect">
                                  <p:stCondLst>
                                    <p:cond delay="0"/>
                                  </p:stCondLst>
                                  <p:childTnLst>
                                    <p:set>
                                      <p:cBhvr>
                                        <p:cTn id="40" dur="1" fill="hold">
                                          <p:stCondLst>
                                            <p:cond delay="0"/>
                                          </p:stCondLst>
                                        </p:cTn>
                                        <p:tgtEl>
                                          <p:spTgt spid="104"/>
                                        </p:tgtEl>
                                        <p:attrNameLst>
                                          <p:attrName>style.visibility</p:attrName>
                                        </p:attrNameLst>
                                      </p:cBhvr>
                                      <p:to>
                                        <p:strVal val="visible"/>
                                      </p:to>
                                    </p:set>
                                    <p:animEffect transition="in" filter="fade">
                                      <p:cBhvr>
                                        <p:cTn id="41" dur="500"/>
                                        <p:tgtEl>
                                          <p:spTgt spid="104"/>
                                        </p:tgtEl>
                                      </p:cBhvr>
                                    </p:animEffect>
                                  </p:childTnLst>
                                </p:cTn>
                              </p:par>
                            </p:childTnLst>
                          </p:cTn>
                        </p:par>
                        <p:par>
                          <p:cTn id="42" fill="hold">
                            <p:stCondLst>
                              <p:cond delay="6050"/>
                            </p:stCondLst>
                            <p:childTnLst>
                              <p:par>
                                <p:cTn id="43" presetID="53" presetClass="entr" presetSubtype="16" fill="hold" nodeType="afterEffect">
                                  <p:stCondLst>
                                    <p:cond delay="0"/>
                                  </p:stCondLst>
                                  <p:childTnLst>
                                    <p:set>
                                      <p:cBhvr>
                                        <p:cTn id="44" dur="1" fill="hold">
                                          <p:stCondLst>
                                            <p:cond delay="0"/>
                                          </p:stCondLst>
                                        </p:cTn>
                                        <p:tgtEl>
                                          <p:spTgt spid="110"/>
                                        </p:tgtEl>
                                        <p:attrNameLst>
                                          <p:attrName>style.visibility</p:attrName>
                                        </p:attrNameLst>
                                      </p:cBhvr>
                                      <p:to>
                                        <p:strVal val="visible"/>
                                      </p:to>
                                    </p:set>
                                    <p:anim calcmode="lin" valueType="num">
                                      <p:cBhvr>
                                        <p:cTn id="45" dur="500" fill="hold"/>
                                        <p:tgtEl>
                                          <p:spTgt spid="110"/>
                                        </p:tgtEl>
                                        <p:attrNameLst>
                                          <p:attrName>ppt_w</p:attrName>
                                        </p:attrNameLst>
                                      </p:cBhvr>
                                      <p:tavLst>
                                        <p:tav tm="0">
                                          <p:val>
                                            <p:fltVal val="0"/>
                                          </p:val>
                                        </p:tav>
                                        <p:tav tm="100000">
                                          <p:val>
                                            <p:strVal val="#ppt_w"/>
                                          </p:val>
                                        </p:tav>
                                      </p:tavLst>
                                    </p:anim>
                                    <p:anim calcmode="lin" valueType="num">
                                      <p:cBhvr>
                                        <p:cTn id="46" dur="500" fill="hold"/>
                                        <p:tgtEl>
                                          <p:spTgt spid="110"/>
                                        </p:tgtEl>
                                        <p:attrNameLst>
                                          <p:attrName>ppt_h</p:attrName>
                                        </p:attrNameLst>
                                      </p:cBhvr>
                                      <p:tavLst>
                                        <p:tav tm="0">
                                          <p:val>
                                            <p:fltVal val="0"/>
                                          </p:val>
                                        </p:tav>
                                        <p:tav tm="100000">
                                          <p:val>
                                            <p:strVal val="#ppt_h"/>
                                          </p:val>
                                        </p:tav>
                                      </p:tavLst>
                                    </p:anim>
                                    <p:animEffect transition="in" filter="fade">
                                      <p:cBhvr>
                                        <p:cTn id="47" dur="500"/>
                                        <p:tgtEl>
                                          <p:spTgt spid="110"/>
                                        </p:tgtEl>
                                      </p:cBhvr>
                                    </p:animEffect>
                                  </p:childTnLst>
                                </p:cTn>
                              </p:par>
                            </p:childTnLst>
                          </p:cTn>
                        </p:par>
                        <p:par>
                          <p:cTn id="48" fill="hold">
                            <p:stCondLst>
                              <p:cond delay="6550"/>
                            </p:stCondLst>
                            <p:childTnLst>
                              <p:par>
                                <p:cTn id="49" presetID="22" presetClass="entr" presetSubtype="2" fill="hold" nodeType="afterEffect">
                                  <p:stCondLst>
                                    <p:cond delay="0"/>
                                  </p:stCondLst>
                                  <p:childTnLst>
                                    <p:set>
                                      <p:cBhvr>
                                        <p:cTn id="50" dur="1" fill="hold">
                                          <p:stCondLst>
                                            <p:cond delay="0"/>
                                          </p:stCondLst>
                                        </p:cTn>
                                        <p:tgtEl>
                                          <p:spTgt spid="121"/>
                                        </p:tgtEl>
                                        <p:attrNameLst>
                                          <p:attrName>style.visibility</p:attrName>
                                        </p:attrNameLst>
                                      </p:cBhvr>
                                      <p:to>
                                        <p:strVal val="visible"/>
                                      </p:to>
                                    </p:set>
                                    <p:animEffect transition="in" filter="wipe(right)">
                                      <p:cBhvr>
                                        <p:cTn id="51" dur="500"/>
                                        <p:tgtEl>
                                          <p:spTgt spid="121"/>
                                        </p:tgtEl>
                                      </p:cBhvr>
                                    </p:animEffect>
                                  </p:childTnLst>
                                </p:cTn>
                              </p:par>
                            </p:childTnLst>
                          </p:cTn>
                        </p:par>
                        <p:par>
                          <p:cTn id="52" fill="hold">
                            <p:stCondLst>
                              <p:cond delay="7050"/>
                            </p:stCondLst>
                            <p:childTnLst>
                              <p:par>
                                <p:cTn id="53" presetID="22" presetClass="entr" presetSubtype="8" fill="hold" nodeType="afterEffect">
                                  <p:stCondLst>
                                    <p:cond delay="0"/>
                                  </p:stCondLst>
                                  <p:childTnLst>
                                    <p:set>
                                      <p:cBhvr>
                                        <p:cTn id="54" dur="1" fill="hold">
                                          <p:stCondLst>
                                            <p:cond delay="0"/>
                                          </p:stCondLst>
                                        </p:cTn>
                                        <p:tgtEl>
                                          <p:spTgt spid="120"/>
                                        </p:tgtEl>
                                        <p:attrNameLst>
                                          <p:attrName>style.visibility</p:attrName>
                                        </p:attrNameLst>
                                      </p:cBhvr>
                                      <p:to>
                                        <p:strVal val="visible"/>
                                      </p:to>
                                    </p:set>
                                    <p:animEffect transition="in" filter="wipe(left)">
                                      <p:cBhvr>
                                        <p:cTn id="55" dur="500"/>
                                        <p:tgtEl>
                                          <p:spTgt spid="120"/>
                                        </p:tgtEl>
                                      </p:cBhvr>
                                    </p:animEffect>
                                  </p:childTnLst>
                                </p:cTn>
                              </p:par>
                              <p:par>
                                <p:cTn id="56" presetID="22" presetClass="entr" presetSubtype="1" fill="hold" nodeType="withEffect">
                                  <p:stCondLst>
                                    <p:cond delay="500"/>
                                  </p:stCondLst>
                                  <p:childTnLst>
                                    <p:set>
                                      <p:cBhvr>
                                        <p:cTn id="57" dur="1" fill="hold">
                                          <p:stCondLst>
                                            <p:cond delay="0"/>
                                          </p:stCondLst>
                                        </p:cTn>
                                        <p:tgtEl>
                                          <p:spTgt spid="122"/>
                                        </p:tgtEl>
                                        <p:attrNameLst>
                                          <p:attrName>style.visibility</p:attrName>
                                        </p:attrNameLst>
                                      </p:cBhvr>
                                      <p:to>
                                        <p:strVal val="visible"/>
                                      </p:to>
                                    </p:set>
                                    <p:animEffect transition="in" filter="wipe(up)">
                                      <p:cBhvr>
                                        <p:cTn id="58" dur="500"/>
                                        <p:tgtEl>
                                          <p:spTgt spid="122"/>
                                        </p:tgtEl>
                                      </p:cBhvr>
                                    </p:animEffect>
                                  </p:childTnLst>
                                </p:cTn>
                              </p:par>
                              <p:par>
                                <p:cTn id="59" presetID="22" presetClass="entr" presetSubtype="1" fill="hold" nodeType="withEffect">
                                  <p:stCondLst>
                                    <p:cond delay="1000"/>
                                  </p:stCondLst>
                                  <p:childTnLst>
                                    <p:set>
                                      <p:cBhvr>
                                        <p:cTn id="60" dur="1" fill="hold">
                                          <p:stCondLst>
                                            <p:cond delay="0"/>
                                          </p:stCondLst>
                                        </p:cTn>
                                        <p:tgtEl>
                                          <p:spTgt spid="125"/>
                                        </p:tgtEl>
                                        <p:attrNameLst>
                                          <p:attrName>style.visibility</p:attrName>
                                        </p:attrNameLst>
                                      </p:cBhvr>
                                      <p:to>
                                        <p:strVal val="visible"/>
                                      </p:to>
                                    </p:set>
                                    <p:animEffect transition="in" filter="wipe(up)">
                                      <p:cBhvr>
                                        <p:cTn id="61" dur="500"/>
                                        <p:tgtEl>
                                          <p:spTgt spid="125"/>
                                        </p:tgtEl>
                                      </p:cBhvr>
                                    </p:animEffect>
                                  </p:childTnLst>
                                </p:cTn>
                              </p:par>
                              <p:par>
                                <p:cTn id="62" presetID="22" presetClass="entr" presetSubtype="1" fill="hold" grpId="0" nodeType="withEffect">
                                  <p:stCondLst>
                                    <p:cond delay="1500"/>
                                  </p:stCondLst>
                                  <p:childTnLst>
                                    <p:set>
                                      <p:cBhvr>
                                        <p:cTn id="63" dur="1" fill="hold">
                                          <p:stCondLst>
                                            <p:cond delay="0"/>
                                          </p:stCondLst>
                                        </p:cTn>
                                        <p:tgtEl>
                                          <p:spTgt spid="128"/>
                                        </p:tgtEl>
                                        <p:attrNameLst>
                                          <p:attrName>style.visibility</p:attrName>
                                        </p:attrNameLst>
                                      </p:cBhvr>
                                      <p:to>
                                        <p:strVal val="visible"/>
                                      </p:to>
                                    </p:set>
                                    <p:animEffect transition="in" filter="wipe(up)">
                                      <p:cBhvr>
                                        <p:cTn id="64" dur="1000"/>
                                        <p:tgtEl>
                                          <p:spTgt spid="128"/>
                                        </p:tgtEl>
                                      </p:cBhvr>
                                    </p:animEffect>
                                  </p:childTnLst>
                                </p:cTn>
                              </p:par>
                              <p:par>
                                <p:cTn id="65" presetID="22" presetClass="entr" presetSubtype="1" fill="hold" grpId="0" nodeType="withEffect">
                                  <p:stCondLst>
                                    <p:cond delay="1500"/>
                                  </p:stCondLst>
                                  <p:childTnLst>
                                    <p:set>
                                      <p:cBhvr>
                                        <p:cTn id="66" dur="1" fill="hold">
                                          <p:stCondLst>
                                            <p:cond delay="0"/>
                                          </p:stCondLst>
                                        </p:cTn>
                                        <p:tgtEl>
                                          <p:spTgt spid="129"/>
                                        </p:tgtEl>
                                        <p:attrNameLst>
                                          <p:attrName>style.visibility</p:attrName>
                                        </p:attrNameLst>
                                      </p:cBhvr>
                                      <p:to>
                                        <p:strVal val="visible"/>
                                      </p:to>
                                    </p:set>
                                    <p:animEffect transition="in" filter="wipe(up)">
                                      <p:cBhvr>
                                        <p:cTn id="67" dur="1000"/>
                                        <p:tgtEl>
                                          <p:spTgt spid="129"/>
                                        </p:tgtEl>
                                      </p:cBhvr>
                                    </p:animEffect>
                                  </p:childTnLst>
                                </p:cTn>
                              </p:par>
                              <p:par>
                                <p:cTn id="68" presetID="22" presetClass="entr" presetSubtype="1" fill="hold" grpId="0" nodeType="withEffect">
                                  <p:stCondLst>
                                    <p:cond delay="1500"/>
                                  </p:stCondLst>
                                  <p:childTnLst>
                                    <p:set>
                                      <p:cBhvr>
                                        <p:cTn id="69" dur="1" fill="hold">
                                          <p:stCondLst>
                                            <p:cond delay="0"/>
                                          </p:stCondLst>
                                        </p:cTn>
                                        <p:tgtEl>
                                          <p:spTgt spid="130"/>
                                        </p:tgtEl>
                                        <p:attrNameLst>
                                          <p:attrName>style.visibility</p:attrName>
                                        </p:attrNameLst>
                                      </p:cBhvr>
                                      <p:to>
                                        <p:strVal val="visible"/>
                                      </p:to>
                                    </p:set>
                                    <p:animEffect transition="in" filter="wipe(up)">
                                      <p:cBhvr>
                                        <p:cTn id="70" dur="1000"/>
                                        <p:tgtEl>
                                          <p:spTgt spid="130"/>
                                        </p:tgtEl>
                                      </p:cBhvr>
                                    </p:animEffect>
                                  </p:childTnLst>
                                </p:cTn>
                              </p:par>
                              <p:par>
                                <p:cTn id="71" presetID="22" presetClass="entr" presetSubtype="1" fill="hold" grpId="0" nodeType="withEffect">
                                  <p:stCondLst>
                                    <p:cond delay="1500"/>
                                  </p:stCondLst>
                                  <p:childTnLst>
                                    <p:set>
                                      <p:cBhvr>
                                        <p:cTn id="72" dur="1" fill="hold">
                                          <p:stCondLst>
                                            <p:cond delay="0"/>
                                          </p:stCondLst>
                                        </p:cTn>
                                        <p:tgtEl>
                                          <p:spTgt spid="131"/>
                                        </p:tgtEl>
                                        <p:attrNameLst>
                                          <p:attrName>style.visibility</p:attrName>
                                        </p:attrNameLst>
                                      </p:cBhvr>
                                      <p:to>
                                        <p:strVal val="visible"/>
                                      </p:to>
                                    </p:set>
                                    <p:animEffect transition="in" filter="wipe(up)">
                                      <p:cBhvr>
                                        <p:cTn id="73" dur="1000"/>
                                        <p:tgtEl>
                                          <p:spTgt spid="1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 grpId="0" animBg="1"/>
      <p:bldP spid="102" grpId="0" animBg="1"/>
      <p:bldP spid="103" grpId="0" animBg="1"/>
      <p:bldP spid="104" grpId="0" animBg="1"/>
      <p:bldP spid="128" grpId="0"/>
      <p:bldP spid="129" grpId="0"/>
      <p:bldP spid="130" grpId="0"/>
      <p:bldP spid="131"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3" name="组合 2">
            <a:extLst>
              <a:ext uri="{FF2B5EF4-FFF2-40B4-BE49-F238E27FC236}">
                <a16:creationId xmlns:a16="http://schemas.microsoft.com/office/drawing/2014/main" id="{38D2C5D7-BD0F-4555-92A2-2647C954073A}"/>
              </a:ext>
            </a:extLst>
          </p:cNvPr>
          <p:cNvGrpSpPr/>
          <p:nvPr/>
        </p:nvGrpSpPr>
        <p:grpSpPr>
          <a:xfrm>
            <a:off x="3515932" y="428888"/>
            <a:ext cx="5228823" cy="708647"/>
            <a:chOff x="3515932" y="428888"/>
            <a:chExt cx="5228823" cy="708647"/>
          </a:xfrm>
        </p:grpSpPr>
        <p:sp>
          <p:nvSpPr>
            <p:cNvPr id="62" name="TextBox 9">
              <a:extLst>
                <a:ext uri="{FF2B5EF4-FFF2-40B4-BE49-F238E27FC236}">
                  <a16:creationId xmlns:a16="http://schemas.microsoft.com/office/drawing/2014/main" id="{844F04ED-FAEB-4693-AB25-70E4E2F85C77}"/>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63" name="TextBox 10">
              <a:extLst>
                <a:ext uri="{FF2B5EF4-FFF2-40B4-BE49-F238E27FC236}">
                  <a16:creationId xmlns:a16="http://schemas.microsoft.com/office/drawing/2014/main" id="{8A72C69B-4AFC-47A3-8B7F-F71D7C8E2D15}"/>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sp>
        <p:nvSpPr>
          <p:cNvPr id="48" name="Rectangle 42">
            <a:extLst>
              <a:ext uri="{FF2B5EF4-FFF2-40B4-BE49-F238E27FC236}">
                <a16:creationId xmlns:a16="http://schemas.microsoft.com/office/drawing/2014/main" id="{B6C0C27B-8252-4FFD-A995-2C1AD5AE67C9}"/>
              </a:ext>
            </a:extLst>
          </p:cNvPr>
          <p:cNvSpPr/>
          <p:nvPr/>
        </p:nvSpPr>
        <p:spPr>
          <a:xfrm>
            <a:off x="-30750" y="4288714"/>
            <a:ext cx="12222750" cy="1935660"/>
          </a:xfrm>
          <a:prstGeom prst="rect">
            <a:avLst/>
          </a:prstGeom>
          <a:solidFill>
            <a:schemeClr val="tx1">
              <a:lumMod val="65000"/>
              <a:lumOff val="35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9" name="Content Placeholder 2">
            <a:extLst>
              <a:ext uri="{FF2B5EF4-FFF2-40B4-BE49-F238E27FC236}">
                <a16:creationId xmlns:a16="http://schemas.microsoft.com/office/drawing/2014/main" id="{FDEB030B-AC88-4587-9802-028D9EDC6DBD}"/>
              </a:ext>
            </a:extLst>
          </p:cNvPr>
          <p:cNvSpPr txBox="1">
            <a:spLocks/>
          </p:cNvSpPr>
          <p:nvPr/>
        </p:nvSpPr>
        <p:spPr>
          <a:xfrm>
            <a:off x="1781473" y="4929854"/>
            <a:ext cx="8568252" cy="817245"/>
          </a:xfrm>
          <a:prstGeom prst="rect">
            <a:avLst/>
          </a:prstGeom>
        </p:spPr>
        <p:txBody>
          <a:bodyPr vert="horz" lIns="91440" tIns="45720" rIns="91440" bIns="45720" rtlCol="0">
            <a:noAutofit/>
          </a:bodyPr>
          <a:lstStyle>
            <a:lvl1pPr marL="342900" indent="-342900" algn="l" defTabSz="914400" rtl="0" eaLnBrk="1" latinLnBrk="0" hangingPunct="1">
              <a:spcBef>
                <a:spcPct val="20000"/>
              </a:spcBef>
              <a:buFont typeface="Arial" pitchFamily="34" charset="0"/>
              <a:buChar char="•"/>
              <a:defRPr sz="16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14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12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11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lnSpc>
                <a:spcPct val="150000"/>
              </a:lnSpc>
              <a:buFont typeface="Arial" pitchFamily="34" charset="0"/>
              <a:buNone/>
            </a:pPr>
            <a:r>
              <a:rPr lang="en-US" sz="11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Lorem ipsum dolor sit amet, consectetur adipiscing elit. </a:t>
            </a:r>
            <a:r>
              <a:rPr lang="en-US" sz="1100" b="1"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Fusce suscipit neque non libero aliquam</a:t>
            </a:r>
            <a:r>
              <a:rPr lang="en-US" sz="11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p>
        </p:txBody>
      </p:sp>
      <p:grpSp>
        <p:nvGrpSpPr>
          <p:cNvPr id="50" name="Group 55">
            <a:extLst>
              <a:ext uri="{FF2B5EF4-FFF2-40B4-BE49-F238E27FC236}">
                <a16:creationId xmlns:a16="http://schemas.microsoft.com/office/drawing/2014/main" id="{17E4D20F-372B-4417-ADC2-538F547BFB93}"/>
              </a:ext>
            </a:extLst>
          </p:cNvPr>
          <p:cNvGrpSpPr/>
          <p:nvPr/>
        </p:nvGrpSpPr>
        <p:grpSpPr>
          <a:xfrm>
            <a:off x="4386998" y="4679706"/>
            <a:ext cx="3243963" cy="169277"/>
            <a:chOff x="2895600" y="3409950"/>
            <a:chExt cx="3243963" cy="169277"/>
          </a:xfrm>
        </p:grpSpPr>
        <p:grpSp>
          <p:nvGrpSpPr>
            <p:cNvPr id="51" name="Group 56">
              <a:extLst>
                <a:ext uri="{FF2B5EF4-FFF2-40B4-BE49-F238E27FC236}">
                  <a16:creationId xmlns:a16="http://schemas.microsoft.com/office/drawing/2014/main" id="{1F09B8BF-6D4A-465B-BF8C-E42B0DF52F74}"/>
                </a:ext>
              </a:extLst>
            </p:cNvPr>
            <p:cNvGrpSpPr/>
            <p:nvPr/>
          </p:nvGrpSpPr>
          <p:grpSpPr>
            <a:xfrm>
              <a:off x="2895600" y="3409950"/>
              <a:ext cx="405584" cy="169277"/>
              <a:chOff x="3870964" y="3265019"/>
              <a:chExt cx="405584" cy="169277"/>
            </a:xfrm>
          </p:grpSpPr>
          <p:sp>
            <p:nvSpPr>
              <p:cNvPr id="66" name="Rounded Rectangle 69">
                <a:extLst>
                  <a:ext uri="{FF2B5EF4-FFF2-40B4-BE49-F238E27FC236}">
                    <a16:creationId xmlns:a16="http://schemas.microsoft.com/office/drawing/2014/main" id="{21FEA8D2-A862-425D-8FC7-0CB3EEBB6D9C}"/>
                  </a:ext>
                </a:extLst>
              </p:cNvPr>
              <p:cNvSpPr/>
              <p:nvPr/>
            </p:nvSpPr>
            <p:spPr>
              <a:xfrm>
                <a:off x="3870964" y="3284813"/>
                <a:ext cx="114300" cy="114300"/>
              </a:xfrm>
              <a:prstGeom prst="round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7" name="Rectangle 1436">
                <a:extLst>
                  <a:ext uri="{FF2B5EF4-FFF2-40B4-BE49-F238E27FC236}">
                    <a16:creationId xmlns:a16="http://schemas.microsoft.com/office/drawing/2014/main" id="{48643455-BD76-49F3-BA1B-89FAAE8B40DB}"/>
                  </a:ext>
                </a:extLst>
              </p:cNvPr>
              <p:cNvSpPr>
                <a:spLocks noChangeArrowheads="1"/>
              </p:cNvSpPr>
              <p:nvPr/>
            </p:nvSpPr>
            <p:spPr bwMode="auto">
              <a:xfrm>
                <a:off x="4055334" y="3265019"/>
                <a:ext cx="22121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id-ID" sz="11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20%</a:t>
                </a:r>
                <a:endParaRPr kumimoji="0" lang="en-US" sz="28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52" name="Group 57">
              <a:extLst>
                <a:ext uri="{FF2B5EF4-FFF2-40B4-BE49-F238E27FC236}">
                  <a16:creationId xmlns:a16="http://schemas.microsoft.com/office/drawing/2014/main" id="{846C1E88-2C57-4B6D-97CC-695A82D20566}"/>
                </a:ext>
              </a:extLst>
            </p:cNvPr>
            <p:cNvGrpSpPr/>
            <p:nvPr/>
          </p:nvGrpSpPr>
          <p:grpSpPr>
            <a:xfrm>
              <a:off x="3636854" y="3409950"/>
              <a:ext cx="405584" cy="169277"/>
              <a:chOff x="4562378" y="3265019"/>
              <a:chExt cx="405584" cy="169277"/>
            </a:xfrm>
          </p:grpSpPr>
          <p:sp>
            <p:nvSpPr>
              <p:cNvPr id="64" name="Rounded Rectangle 67">
                <a:extLst>
                  <a:ext uri="{FF2B5EF4-FFF2-40B4-BE49-F238E27FC236}">
                    <a16:creationId xmlns:a16="http://schemas.microsoft.com/office/drawing/2014/main" id="{EAC40FA0-A100-4A3D-AB72-319176FA23C2}"/>
                  </a:ext>
                </a:extLst>
              </p:cNvPr>
              <p:cNvSpPr/>
              <p:nvPr/>
            </p:nvSpPr>
            <p:spPr>
              <a:xfrm>
                <a:off x="4562378" y="3284813"/>
                <a:ext cx="114300" cy="114300"/>
              </a:xfrm>
              <a:prstGeom prst="round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5" name="Rectangle 1436">
                <a:extLst>
                  <a:ext uri="{FF2B5EF4-FFF2-40B4-BE49-F238E27FC236}">
                    <a16:creationId xmlns:a16="http://schemas.microsoft.com/office/drawing/2014/main" id="{F2B34896-D956-4EE9-B160-E57C816D274D}"/>
                  </a:ext>
                </a:extLst>
              </p:cNvPr>
              <p:cNvSpPr>
                <a:spLocks noChangeArrowheads="1"/>
              </p:cNvSpPr>
              <p:nvPr/>
            </p:nvSpPr>
            <p:spPr bwMode="auto">
              <a:xfrm>
                <a:off x="4746748" y="3265019"/>
                <a:ext cx="22121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id-ID" sz="11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20%</a:t>
                </a:r>
                <a:endParaRPr kumimoji="0" lang="en-US" sz="28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53" name="Group 58">
              <a:extLst>
                <a:ext uri="{FF2B5EF4-FFF2-40B4-BE49-F238E27FC236}">
                  <a16:creationId xmlns:a16="http://schemas.microsoft.com/office/drawing/2014/main" id="{9DA136F4-37F6-43B8-A4D7-AC14E1B87D8E}"/>
                </a:ext>
              </a:extLst>
            </p:cNvPr>
            <p:cNvGrpSpPr/>
            <p:nvPr/>
          </p:nvGrpSpPr>
          <p:grpSpPr>
            <a:xfrm>
              <a:off x="4330018" y="3409950"/>
              <a:ext cx="405584" cy="169277"/>
              <a:chOff x="5212554" y="3265019"/>
              <a:chExt cx="405584" cy="169277"/>
            </a:xfrm>
          </p:grpSpPr>
          <p:sp>
            <p:nvSpPr>
              <p:cNvPr id="60" name="Rounded Rectangle 65">
                <a:extLst>
                  <a:ext uri="{FF2B5EF4-FFF2-40B4-BE49-F238E27FC236}">
                    <a16:creationId xmlns:a16="http://schemas.microsoft.com/office/drawing/2014/main" id="{F0F248B8-26CB-4D49-98E8-FD7E9669EB37}"/>
                  </a:ext>
                </a:extLst>
              </p:cNvPr>
              <p:cNvSpPr/>
              <p:nvPr/>
            </p:nvSpPr>
            <p:spPr>
              <a:xfrm>
                <a:off x="5212554" y="3284813"/>
                <a:ext cx="114300" cy="114300"/>
              </a:xfrm>
              <a:prstGeom prst="round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1" name="Rectangle 1436">
                <a:extLst>
                  <a:ext uri="{FF2B5EF4-FFF2-40B4-BE49-F238E27FC236}">
                    <a16:creationId xmlns:a16="http://schemas.microsoft.com/office/drawing/2014/main" id="{CC515ED9-1EB0-488B-80CA-D2FB46992E10}"/>
                  </a:ext>
                </a:extLst>
              </p:cNvPr>
              <p:cNvSpPr>
                <a:spLocks noChangeArrowheads="1"/>
              </p:cNvSpPr>
              <p:nvPr/>
            </p:nvSpPr>
            <p:spPr bwMode="auto">
              <a:xfrm>
                <a:off x="5396924" y="3265019"/>
                <a:ext cx="22121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id-ID" sz="11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20%</a:t>
                </a:r>
                <a:endParaRPr kumimoji="0" lang="en-US" sz="28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54" name="Group 59">
              <a:extLst>
                <a:ext uri="{FF2B5EF4-FFF2-40B4-BE49-F238E27FC236}">
                  <a16:creationId xmlns:a16="http://schemas.microsoft.com/office/drawing/2014/main" id="{EC8155B6-166B-4CBA-A5B8-3B59B1B2053C}"/>
                </a:ext>
              </a:extLst>
            </p:cNvPr>
            <p:cNvGrpSpPr/>
            <p:nvPr/>
          </p:nvGrpSpPr>
          <p:grpSpPr>
            <a:xfrm>
              <a:off x="5034403" y="3409950"/>
              <a:ext cx="405584" cy="169277"/>
              <a:chOff x="5873874" y="3265019"/>
              <a:chExt cx="405584" cy="169277"/>
            </a:xfrm>
          </p:grpSpPr>
          <p:sp>
            <p:nvSpPr>
              <p:cNvPr id="58" name="Rounded Rectangle 63">
                <a:extLst>
                  <a:ext uri="{FF2B5EF4-FFF2-40B4-BE49-F238E27FC236}">
                    <a16:creationId xmlns:a16="http://schemas.microsoft.com/office/drawing/2014/main" id="{25393880-407A-4461-A398-47D108745898}"/>
                  </a:ext>
                </a:extLst>
              </p:cNvPr>
              <p:cNvSpPr/>
              <p:nvPr/>
            </p:nvSpPr>
            <p:spPr>
              <a:xfrm>
                <a:off x="5873874" y="3284813"/>
                <a:ext cx="114300" cy="114300"/>
              </a:xfrm>
              <a:prstGeom prst="round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9" name="Rectangle 1436">
                <a:extLst>
                  <a:ext uri="{FF2B5EF4-FFF2-40B4-BE49-F238E27FC236}">
                    <a16:creationId xmlns:a16="http://schemas.microsoft.com/office/drawing/2014/main" id="{242B1189-0290-446B-9FF1-8A9C3759B3AF}"/>
                  </a:ext>
                </a:extLst>
              </p:cNvPr>
              <p:cNvSpPr>
                <a:spLocks noChangeArrowheads="1"/>
              </p:cNvSpPr>
              <p:nvPr/>
            </p:nvSpPr>
            <p:spPr bwMode="auto">
              <a:xfrm>
                <a:off x="6058244" y="3265019"/>
                <a:ext cx="22121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id-ID" sz="11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20%</a:t>
                </a:r>
                <a:endParaRPr kumimoji="0" lang="en-US" sz="28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55" name="Group 60">
              <a:extLst>
                <a:ext uri="{FF2B5EF4-FFF2-40B4-BE49-F238E27FC236}">
                  <a16:creationId xmlns:a16="http://schemas.microsoft.com/office/drawing/2014/main" id="{6279C6FB-06B2-495E-BDD2-5585E335BDA7}"/>
                </a:ext>
              </a:extLst>
            </p:cNvPr>
            <p:cNvGrpSpPr/>
            <p:nvPr/>
          </p:nvGrpSpPr>
          <p:grpSpPr>
            <a:xfrm>
              <a:off x="5733979" y="3409950"/>
              <a:ext cx="405584" cy="169277"/>
              <a:chOff x="6553200" y="3265019"/>
              <a:chExt cx="405584" cy="169277"/>
            </a:xfrm>
          </p:grpSpPr>
          <p:sp>
            <p:nvSpPr>
              <p:cNvPr id="56" name="Rounded Rectangle 61">
                <a:extLst>
                  <a:ext uri="{FF2B5EF4-FFF2-40B4-BE49-F238E27FC236}">
                    <a16:creationId xmlns:a16="http://schemas.microsoft.com/office/drawing/2014/main" id="{068EE43B-C669-406D-89A1-D9384EF01447}"/>
                  </a:ext>
                </a:extLst>
              </p:cNvPr>
              <p:cNvSpPr/>
              <p:nvPr/>
            </p:nvSpPr>
            <p:spPr>
              <a:xfrm>
                <a:off x="6553200" y="3284813"/>
                <a:ext cx="114300" cy="114300"/>
              </a:xfrm>
              <a:prstGeom prst="roundRect">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24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7" name="Rectangle 1436">
                <a:extLst>
                  <a:ext uri="{FF2B5EF4-FFF2-40B4-BE49-F238E27FC236}">
                    <a16:creationId xmlns:a16="http://schemas.microsoft.com/office/drawing/2014/main" id="{A5EF8B06-456A-49EA-A9CA-3EFC96BB07D3}"/>
                  </a:ext>
                </a:extLst>
              </p:cNvPr>
              <p:cNvSpPr>
                <a:spLocks noChangeArrowheads="1"/>
              </p:cNvSpPr>
              <p:nvPr/>
            </p:nvSpPr>
            <p:spPr bwMode="auto">
              <a:xfrm>
                <a:off x="6737570" y="3265019"/>
                <a:ext cx="221214"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p>
                <a:pPr marL="0" marR="0" lvl="0" indent="0" defTabSz="914400" eaLnBrk="1" fontAlgn="base" latinLnBrk="0" hangingPunct="1">
                  <a:lnSpc>
                    <a:spcPct val="100000"/>
                  </a:lnSpc>
                  <a:spcBef>
                    <a:spcPct val="0"/>
                  </a:spcBef>
                  <a:spcAft>
                    <a:spcPct val="0"/>
                  </a:spcAft>
                  <a:buClrTx/>
                  <a:buSzTx/>
                  <a:buFontTx/>
                  <a:buNone/>
                  <a:tabLst/>
                  <a:defRPr/>
                </a:pPr>
                <a:r>
                  <a:rPr kumimoji="0" lang="id-ID" sz="11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20%</a:t>
                </a:r>
                <a:endParaRPr kumimoji="0" lang="en-US" sz="28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grpSp>
        <p:nvGrpSpPr>
          <p:cNvPr id="4" name="组合 3">
            <a:extLst>
              <a:ext uri="{FF2B5EF4-FFF2-40B4-BE49-F238E27FC236}">
                <a16:creationId xmlns:a16="http://schemas.microsoft.com/office/drawing/2014/main" id="{CF563BC0-AA2E-4094-BDE7-218158C81AAB}"/>
              </a:ext>
            </a:extLst>
          </p:cNvPr>
          <p:cNvGrpSpPr/>
          <p:nvPr/>
        </p:nvGrpSpPr>
        <p:grpSpPr>
          <a:xfrm>
            <a:off x="1682135" y="2257142"/>
            <a:ext cx="8667591" cy="2060112"/>
            <a:chOff x="1682135" y="2257142"/>
            <a:chExt cx="8667591" cy="2060112"/>
          </a:xfrm>
        </p:grpSpPr>
        <p:grpSp>
          <p:nvGrpSpPr>
            <p:cNvPr id="68" name="Group 4">
              <a:extLst>
                <a:ext uri="{FF2B5EF4-FFF2-40B4-BE49-F238E27FC236}">
                  <a16:creationId xmlns:a16="http://schemas.microsoft.com/office/drawing/2014/main" id="{2442790A-785A-433A-9DEB-CA0C32D23EAB}"/>
                </a:ext>
              </a:extLst>
            </p:cNvPr>
            <p:cNvGrpSpPr/>
            <p:nvPr/>
          </p:nvGrpSpPr>
          <p:grpSpPr>
            <a:xfrm>
              <a:off x="7813490" y="2257142"/>
              <a:ext cx="1492644" cy="1434200"/>
              <a:chOff x="7813490" y="2495711"/>
              <a:chExt cx="1492644" cy="1434200"/>
            </a:xfrm>
            <a:solidFill>
              <a:srgbClr val="37A8B8"/>
            </a:solidFill>
          </p:grpSpPr>
          <p:sp>
            <p:nvSpPr>
              <p:cNvPr id="69" name="Rectangle 40">
                <a:extLst>
                  <a:ext uri="{FF2B5EF4-FFF2-40B4-BE49-F238E27FC236}">
                    <a16:creationId xmlns:a16="http://schemas.microsoft.com/office/drawing/2014/main" id="{D34BBE42-7AD5-4E47-8B3E-E8C7904BE22A}"/>
                  </a:ext>
                </a:extLst>
              </p:cNvPr>
              <p:cNvSpPr/>
              <p:nvPr/>
            </p:nvSpPr>
            <p:spPr>
              <a:xfrm>
                <a:off x="7813490" y="2501162"/>
                <a:ext cx="970919" cy="1428749"/>
              </a:xfrm>
              <a:prstGeom prst="rect">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0" name="Flowchart: Delay 77">
                <a:extLst>
                  <a:ext uri="{FF2B5EF4-FFF2-40B4-BE49-F238E27FC236}">
                    <a16:creationId xmlns:a16="http://schemas.microsoft.com/office/drawing/2014/main" id="{B1C950B6-AC4B-44D6-9A8B-606387432329}"/>
                  </a:ext>
                </a:extLst>
              </p:cNvPr>
              <p:cNvSpPr/>
              <p:nvPr/>
            </p:nvSpPr>
            <p:spPr>
              <a:xfrm rot="10800000" flipH="1">
                <a:off x="8321431" y="2495711"/>
                <a:ext cx="984703" cy="1430591"/>
              </a:xfrm>
              <a:prstGeom prst="flowChartDelay">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71" name="Group 3">
              <a:extLst>
                <a:ext uri="{FF2B5EF4-FFF2-40B4-BE49-F238E27FC236}">
                  <a16:creationId xmlns:a16="http://schemas.microsoft.com/office/drawing/2014/main" id="{AE46D294-7EFA-4B44-A0E2-3CA1F5BC687D}"/>
                </a:ext>
              </a:extLst>
            </p:cNvPr>
            <p:cNvGrpSpPr/>
            <p:nvPr/>
          </p:nvGrpSpPr>
          <p:grpSpPr>
            <a:xfrm>
              <a:off x="1682135" y="2260750"/>
              <a:ext cx="1612524" cy="1430593"/>
              <a:chOff x="1682135" y="2499319"/>
              <a:chExt cx="1612524" cy="1430593"/>
            </a:xfrm>
          </p:grpSpPr>
          <p:sp>
            <p:nvSpPr>
              <p:cNvPr id="72" name="Rectangle 35">
                <a:extLst>
                  <a:ext uri="{FF2B5EF4-FFF2-40B4-BE49-F238E27FC236}">
                    <a16:creationId xmlns:a16="http://schemas.microsoft.com/office/drawing/2014/main" id="{D85112F0-F2BA-4A37-9EC0-8663F1DE704C}"/>
                  </a:ext>
                </a:extLst>
              </p:cNvPr>
              <p:cNvSpPr/>
              <p:nvPr/>
            </p:nvSpPr>
            <p:spPr>
              <a:xfrm>
                <a:off x="2378029" y="2501163"/>
                <a:ext cx="916630" cy="1428749"/>
              </a:xfrm>
              <a:prstGeom prst="rect">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3" name="Flowchart: Delay 1">
                <a:extLst>
                  <a:ext uri="{FF2B5EF4-FFF2-40B4-BE49-F238E27FC236}">
                    <a16:creationId xmlns:a16="http://schemas.microsoft.com/office/drawing/2014/main" id="{915DCB4A-B656-4E64-8CFF-AF19913BC8D6}"/>
                  </a:ext>
                </a:extLst>
              </p:cNvPr>
              <p:cNvSpPr/>
              <p:nvPr/>
            </p:nvSpPr>
            <p:spPr>
              <a:xfrm flipH="1">
                <a:off x="1682135" y="2499319"/>
                <a:ext cx="984703" cy="1430591"/>
              </a:xfrm>
              <a:prstGeom prst="flowChartDelay">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74" name="Group 16">
              <a:extLst>
                <a:ext uri="{FF2B5EF4-FFF2-40B4-BE49-F238E27FC236}">
                  <a16:creationId xmlns:a16="http://schemas.microsoft.com/office/drawing/2014/main" id="{D2A489C9-34D2-41D6-8BFB-9DF8CEA45F02}"/>
                </a:ext>
              </a:extLst>
            </p:cNvPr>
            <p:cNvGrpSpPr/>
            <p:nvPr/>
          </p:nvGrpSpPr>
          <p:grpSpPr>
            <a:xfrm>
              <a:off x="2169431" y="3773523"/>
              <a:ext cx="1701609" cy="543600"/>
              <a:chOff x="5681887" y="3825436"/>
              <a:chExt cx="1182690" cy="377825"/>
            </a:xfrm>
            <a:solidFill>
              <a:srgbClr val="656D78">
                <a:lumMod val="65000"/>
                <a:lumOff val="35000"/>
              </a:srgbClr>
            </a:solidFill>
          </p:grpSpPr>
          <p:sp>
            <p:nvSpPr>
              <p:cNvPr id="75" name="Oval 11">
                <a:extLst>
                  <a:ext uri="{FF2B5EF4-FFF2-40B4-BE49-F238E27FC236}">
                    <a16:creationId xmlns:a16="http://schemas.microsoft.com/office/drawing/2014/main" id="{E0B19D67-99E4-48C0-AE7D-719D5400AE79}"/>
                  </a:ext>
                </a:extLst>
              </p:cNvPr>
              <p:cNvSpPr>
                <a:spLocks noChangeArrowheads="1"/>
              </p:cNvSpPr>
              <p:nvPr/>
            </p:nvSpPr>
            <p:spPr bwMode="auto">
              <a:xfrm>
                <a:off x="6205869" y="3934974"/>
                <a:ext cx="165100" cy="165100"/>
              </a:xfrm>
              <a:prstGeom prst="ellipse">
                <a:avLst/>
              </a:pr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6" name="Freeform 12">
                <a:extLst>
                  <a:ext uri="{FF2B5EF4-FFF2-40B4-BE49-F238E27FC236}">
                    <a16:creationId xmlns:a16="http://schemas.microsoft.com/office/drawing/2014/main" id="{2DC58D9C-DF79-43DF-8928-AAC267598D18}"/>
                  </a:ext>
                </a:extLst>
              </p:cNvPr>
              <p:cNvSpPr>
                <a:spLocks noEditPoints="1"/>
              </p:cNvSpPr>
              <p:nvPr/>
            </p:nvSpPr>
            <p:spPr bwMode="auto">
              <a:xfrm>
                <a:off x="6091464" y="3825436"/>
                <a:ext cx="379413" cy="377825"/>
              </a:xfrm>
              <a:custGeom>
                <a:avLst/>
                <a:gdLst>
                  <a:gd name="T0" fmla="*/ 50 w 101"/>
                  <a:gd name="T1" fmla="*/ 0 h 100"/>
                  <a:gd name="T2" fmla="*/ 101 w 101"/>
                  <a:gd name="T3" fmla="*/ 50 h 100"/>
                  <a:gd name="T4" fmla="*/ 50 w 101"/>
                  <a:gd name="T5" fmla="*/ 100 h 100"/>
                  <a:gd name="T6" fmla="*/ 0 w 101"/>
                  <a:gd name="T7" fmla="*/ 50 h 100"/>
                  <a:gd name="T8" fmla="*/ 50 w 101"/>
                  <a:gd name="T9" fmla="*/ 0 h 100"/>
                  <a:gd name="T10" fmla="*/ 50 w 101"/>
                  <a:gd name="T11" fmla="*/ 77 h 100"/>
                  <a:gd name="T12" fmla="*/ 78 w 101"/>
                  <a:gd name="T13" fmla="*/ 50 h 100"/>
                  <a:gd name="T14" fmla="*/ 50 w 101"/>
                  <a:gd name="T15" fmla="*/ 23 h 100"/>
                  <a:gd name="T16" fmla="*/ 23 w 101"/>
                  <a:gd name="T17" fmla="*/ 50 h 100"/>
                  <a:gd name="T18" fmla="*/ 50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78" y="0"/>
                      <a:pt x="101" y="23"/>
                      <a:pt x="101" y="50"/>
                    </a:cubicBezTo>
                    <a:cubicBezTo>
                      <a:pt x="101" y="78"/>
                      <a:pt x="78" y="100"/>
                      <a:pt x="50" y="100"/>
                    </a:cubicBezTo>
                    <a:cubicBezTo>
                      <a:pt x="23" y="100"/>
                      <a:pt x="0" y="78"/>
                      <a:pt x="0" y="50"/>
                    </a:cubicBezTo>
                    <a:cubicBezTo>
                      <a:pt x="0" y="23"/>
                      <a:pt x="23" y="0"/>
                      <a:pt x="50" y="0"/>
                    </a:cubicBezTo>
                    <a:close/>
                    <a:moveTo>
                      <a:pt x="50" y="77"/>
                    </a:moveTo>
                    <a:cubicBezTo>
                      <a:pt x="65" y="77"/>
                      <a:pt x="78" y="65"/>
                      <a:pt x="78" y="50"/>
                    </a:cubicBezTo>
                    <a:cubicBezTo>
                      <a:pt x="78" y="35"/>
                      <a:pt x="65" y="23"/>
                      <a:pt x="50" y="23"/>
                    </a:cubicBezTo>
                    <a:cubicBezTo>
                      <a:pt x="35" y="23"/>
                      <a:pt x="23" y="35"/>
                      <a:pt x="23" y="50"/>
                    </a:cubicBezTo>
                    <a:cubicBezTo>
                      <a:pt x="23" y="65"/>
                      <a:pt x="35" y="77"/>
                      <a:pt x="50" y="77"/>
                    </a:cubicBezTo>
                    <a:close/>
                  </a:path>
                </a:pathLst>
              </a:custGeom>
              <a:grpFill/>
              <a:ln w="3175">
                <a:solidFill>
                  <a:srgbClr val="FFFFFF">
                    <a:lumMod val="95000"/>
                  </a:srgb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7" name="Oval 13">
                <a:extLst>
                  <a:ext uri="{FF2B5EF4-FFF2-40B4-BE49-F238E27FC236}">
                    <a16:creationId xmlns:a16="http://schemas.microsoft.com/office/drawing/2014/main" id="{02CC2EE5-30A0-4255-9874-7165A4A35DFA}"/>
                  </a:ext>
                </a:extLst>
              </p:cNvPr>
              <p:cNvSpPr>
                <a:spLocks noChangeArrowheads="1"/>
              </p:cNvSpPr>
              <p:nvPr/>
            </p:nvSpPr>
            <p:spPr bwMode="auto">
              <a:xfrm>
                <a:off x="6594702" y="3934974"/>
                <a:ext cx="165100" cy="165100"/>
              </a:xfrm>
              <a:prstGeom prst="ellipse">
                <a:avLst/>
              </a:pr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8" name="Freeform 14">
                <a:extLst>
                  <a:ext uri="{FF2B5EF4-FFF2-40B4-BE49-F238E27FC236}">
                    <a16:creationId xmlns:a16="http://schemas.microsoft.com/office/drawing/2014/main" id="{7DFA90AA-B236-4B89-8561-25E2AF0D8AD6}"/>
                  </a:ext>
                </a:extLst>
              </p:cNvPr>
              <p:cNvSpPr>
                <a:spLocks noEditPoints="1"/>
              </p:cNvSpPr>
              <p:nvPr/>
            </p:nvSpPr>
            <p:spPr bwMode="auto">
              <a:xfrm>
                <a:off x="6489927" y="3825436"/>
                <a:ext cx="374650" cy="377825"/>
              </a:xfrm>
              <a:custGeom>
                <a:avLst/>
                <a:gdLst>
                  <a:gd name="T0" fmla="*/ 50 w 100"/>
                  <a:gd name="T1" fmla="*/ 0 h 100"/>
                  <a:gd name="T2" fmla="*/ 100 w 100"/>
                  <a:gd name="T3" fmla="*/ 50 h 100"/>
                  <a:gd name="T4" fmla="*/ 50 w 100"/>
                  <a:gd name="T5" fmla="*/ 100 h 100"/>
                  <a:gd name="T6" fmla="*/ 0 w 100"/>
                  <a:gd name="T7" fmla="*/ 50 h 100"/>
                  <a:gd name="T8" fmla="*/ 50 w 100"/>
                  <a:gd name="T9" fmla="*/ 0 h 100"/>
                  <a:gd name="T10" fmla="*/ 50 w 100"/>
                  <a:gd name="T11" fmla="*/ 77 h 100"/>
                  <a:gd name="T12" fmla="*/ 77 w 100"/>
                  <a:gd name="T13" fmla="*/ 50 h 100"/>
                  <a:gd name="T14" fmla="*/ 50 w 100"/>
                  <a:gd name="T15" fmla="*/ 23 h 100"/>
                  <a:gd name="T16" fmla="*/ 23 w 100"/>
                  <a:gd name="T17" fmla="*/ 50 h 100"/>
                  <a:gd name="T18" fmla="*/ 50 w 100"/>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00">
                    <a:moveTo>
                      <a:pt x="50" y="0"/>
                    </a:moveTo>
                    <a:cubicBezTo>
                      <a:pt x="78" y="0"/>
                      <a:pt x="100" y="23"/>
                      <a:pt x="100" y="50"/>
                    </a:cubicBezTo>
                    <a:cubicBezTo>
                      <a:pt x="100" y="78"/>
                      <a:pt x="78" y="100"/>
                      <a:pt x="50" y="100"/>
                    </a:cubicBezTo>
                    <a:cubicBezTo>
                      <a:pt x="22" y="100"/>
                      <a:pt x="0" y="78"/>
                      <a:pt x="0" y="50"/>
                    </a:cubicBezTo>
                    <a:cubicBezTo>
                      <a:pt x="0" y="23"/>
                      <a:pt x="22" y="0"/>
                      <a:pt x="50" y="0"/>
                    </a:cubicBezTo>
                    <a:close/>
                    <a:moveTo>
                      <a:pt x="50" y="77"/>
                    </a:moveTo>
                    <a:cubicBezTo>
                      <a:pt x="65" y="77"/>
                      <a:pt x="77" y="65"/>
                      <a:pt x="77" y="50"/>
                    </a:cubicBezTo>
                    <a:cubicBezTo>
                      <a:pt x="77" y="35"/>
                      <a:pt x="65" y="23"/>
                      <a:pt x="50" y="23"/>
                    </a:cubicBezTo>
                    <a:cubicBezTo>
                      <a:pt x="35" y="23"/>
                      <a:pt x="23" y="35"/>
                      <a:pt x="23" y="50"/>
                    </a:cubicBezTo>
                    <a:cubicBezTo>
                      <a:pt x="23" y="65"/>
                      <a:pt x="35" y="77"/>
                      <a:pt x="50" y="77"/>
                    </a:cubicBezTo>
                    <a:close/>
                  </a:path>
                </a:pathLst>
              </a:custGeom>
              <a:grpFill/>
              <a:ln w="3175">
                <a:solidFill>
                  <a:srgbClr val="FFFFFF">
                    <a:lumMod val="95000"/>
                  </a:srgb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9" name="Oval 15">
                <a:extLst>
                  <a:ext uri="{FF2B5EF4-FFF2-40B4-BE49-F238E27FC236}">
                    <a16:creationId xmlns:a16="http://schemas.microsoft.com/office/drawing/2014/main" id="{80B322B8-6A01-43F3-AD7C-604F7E0F853C}"/>
                  </a:ext>
                </a:extLst>
              </p:cNvPr>
              <p:cNvSpPr>
                <a:spLocks noChangeArrowheads="1"/>
              </p:cNvSpPr>
              <p:nvPr/>
            </p:nvSpPr>
            <p:spPr bwMode="auto">
              <a:xfrm>
                <a:off x="5791427" y="3934974"/>
                <a:ext cx="165100" cy="165100"/>
              </a:xfrm>
              <a:prstGeom prst="ellipse">
                <a:avLst/>
              </a:pr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0" name="Freeform 16">
                <a:extLst>
                  <a:ext uri="{FF2B5EF4-FFF2-40B4-BE49-F238E27FC236}">
                    <a16:creationId xmlns:a16="http://schemas.microsoft.com/office/drawing/2014/main" id="{9BBC7C24-38EE-419D-B80A-14D25B73F2F6}"/>
                  </a:ext>
                </a:extLst>
              </p:cNvPr>
              <p:cNvSpPr>
                <a:spLocks noEditPoints="1"/>
              </p:cNvSpPr>
              <p:nvPr/>
            </p:nvSpPr>
            <p:spPr bwMode="auto">
              <a:xfrm>
                <a:off x="5681887" y="3825436"/>
                <a:ext cx="379413" cy="377825"/>
              </a:xfrm>
              <a:custGeom>
                <a:avLst/>
                <a:gdLst>
                  <a:gd name="T0" fmla="*/ 51 w 101"/>
                  <a:gd name="T1" fmla="*/ 0 h 100"/>
                  <a:gd name="T2" fmla="*/ 101 w 101"/>
                  <a:gd name="T3" fmla="*/ 50 h 100"/>
                  <a:gd name="T4" fmla="*/ 51 w 101"/>
                  <a:gd name="T5" fmla="*/ 100 h 100"/>
                  <a:gd name="T6" fmla="*/ 0 w 101"/>
                  <a:gd name="T7" fmla="*/ 50 h 100"/>
                  <a:gd name="T8" fmla="*/ 51 w 101"/>
                  <a:gd name="T9" fmla="*/ 0 h 100"/>
                  <a:gd name="T10" fmla="*/ 51 w 101"/>
                  <a:gd name="T11" fmla="*/ 77 h 100"/>
                  <a:gd name="T12" fmla="*/ 78 w 101"/>
                  <a:gd name="T13" fmla="*/ 50 h 100"/>
                  <a:gd name="T14" fmla="*/ 51 w 101"/>
                  <a:gd name="T15" fmla="*/ 23 h 100"/>
                  <a:gd name="T16" fmla="*/ 24 w 101"/>
                  <a:gd name="T17" fmla="*/ 50 h 100"/>
                  <a:gd name="T18" fmla="*/ 51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1" y="0"/>
                    </a:moveTo>
                    <a:cubicBezTo>
                      <a:pt x="78" y="0"/>
                      <a:pt x="101" y="23"/>
                      <a:pt x="101" y="50"/>
                    </a:cubicBezTo>
                    <a:cubicBezTo>
                      <a:pt x="101" y="78"/>
                      <a:pt x="78" y="100"/>
                      <a:pt x="51" y="100"/>
                    </a:cubicBezTo>
                    <a:cubicBezTo>
                      <a:pt x="23" y="100"/>
                      <a:pt x="0" y="78"/>
                      <a:pt x="0" y="50"/>
                    </a:cubicBezTo>
                    <a:cubicBezTo>
                      <a:pt x="0" y="23"/>
                      <a:pt x="23" y="0"/>
                      <a:pt x="51" y="0"/>
                    </a:cubicBezTo>
                    <a:close/>
                    <a:moveTo>
                      <a:pt x="51" y="77"/>
                    </a:moveTo>
                    <a:cubicBezTo>
                      <a:pt x="66" y="77"/>
                      <a:pt x="78" y="65"/>
                      <a:pt x="78" y="50"/>
                    </a:cubicBezTo>
                    <a:cubicBezTo>
                      <a:pt x="78" y="35"/>
                      <a:pt x="66" y="23"/>
                      <a:pt x="51" y="23"/>
                    </a:cubicBezTo>
                    <a:cubicBezTo>
                      <a:pt x="36" y="23"/>
                      <a:pt x="24" y="35"/>
                      <a:pt x="24" y="50"/>
                    </a:cubicBezTo>
                    <a:cubicBezTo>
                      <a:pt x="24" y="65"/>
                      <a:pt x="36" y="77"/>
                      <a:pt x="51" y="77"/>
                    </a:cubicBezTo>
                    <a:close/>
                  </a:path>
                </a:pathLst>
              </a:custGeom>
              <a:grpFill/>
              <a:ln w="3175">
                <a:solidFill>
                  <a:srgbClr val="FFFFFF">
                    <a:lumMod val="95000"/>
                  </a:srgb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grpSp>
          <p:nvGrpSpPr>
            <p:cNvPr id="81" name="Group 17">
              <a:extLst>
                <a:ext uri="{FF2B5EF4-FFF2-40B4-BE49-F238E27FC236}">
                  <a16:creationId xmlns:a16="http://schemas.microsoft.com/office/drawing/2014/main" id="{AEF0888B-B2FB-4870-8D0E-6C131DFB1B59}"/>
                </a:ext>
              </a:extLst>
            </p:cNvPr>
            <p:cNvGrpSpPr/>
            <p:nvPr/>
          </p:nvGrpSpPr>
          <p:grpSpPr>
            <a:xfrm>
              <a:off x="7624872" y="2423790"/>
              <a:ext cx="2724854" cy="1893464"/>
              <a:chOff x="5256213" y="2846388"/>
              <a:chExt cx="1893888" cy="1316037"/>
            </a:xfrm>
            <a:solidFill>
              <a:srgbClr val="656D78">
                <a:lumMod val="65000"/>
                <a:lumOff val="35000"/>
              </a:srgbClr>
            </a:solidFill>
          </p:grpSpPr>
          <p:sp>
            <p:nvSpPr>
              <p:cNvPr id="82" name="Freeform 5">
                <a:extLst>
                  <a:ext uri="{FF2B5EF4-FFF2-40B4-BE49-F238E27FC236}">
                    <a16:creationId xmlns:a16="http://schemas.microsoft.com/office/drawing/2014/main" id="{40B23F7E-CDDC-4C7B-88AC-ED3C4F837B7E}"/>
                  </a:ext>
                </a:extLst>
              </p:cNvPr>
              <p:cNvSpPr>
                <a:spLocks noEditPoints="1"/>
              </p:cNvSpPr>
              <p:nvPr/>
            </p:nvSpPr>
            <p:spPr bwMode="auto">
              <a:xfrm>
                <a:off x="6443663" y="3179763"/>
                <a:ext cx="706438" cy="857250"/>
              </a:xfrm>
              <a:custGeom>
                <a:avLst/>
                <a:gdLst>
                  <a:gd name="T0" fmla="*/ 7 w 188"/>
                  <a:gd name="T1" fmla="*/ 165 h 227"/>
                  <a:gd name="T2" fmla="*/ 32 w 188"/>
                  <a:gd name="T3" fmla="*/ 134 h 227"/>
                  <a:gd name="T4" fmla="*/ 39 w 188"/>
                  <a:gd name="T5" fmla="*/ 125 h 227"/>
                  <a:gd name="T6" fmla="*/ 46 w 188"/>
                  <a:gd name="T7" fmla="*/ 15 h 227"/>
                  <a:gd name="T8" fmla="*/ 50 w 188"/>
                  <a:gd name="T9" fmla="*/ 0 h 227"/>
                  <a:gd name="T10" fmla="*/ 152 w 188"/>
                  <a:gd name="T11" fmla="*/ 5 h 227"/>
                  <a:gd name="T12" fmla="*/ 168 w 188"/>
                  <a:gd name="T13" fmla="*/ 11 h 227"/>
                  <a:gd name="T14" fmla="*/ 172 w 188"/>
                  <a:gd name="T15" fmla="*/ 24 h 227"/>
                  <a:gd name="T16" fmla="*/ 165 w 188"/>
                  <a:gd name="T17" fmla="*/ 25 h 227"/>
                  <a:gd name="T18" fmla="*/ 179 w 188"/>
                  <a:gd name="T19" fmla="*/ 84 h 227"/>
                  <a:gd name="T20" fmla="*/ 185 w 188"/>
                  <a:gd name="T21" fmla="*/ 88 h 227"/>
                  <a:gd name="T22" fmla="*/ 185 w 188"/>
                  <a:gd name="T23" fmla="*/ 134 h 227"/>
                  <a:gd name="T24" fmla="*/ 181 w 188"/>
                  <a:gd name="T25" fmla="*/ 154 h 227"/>
                  <a:gd name="T26" fmla="*/ 181 w 188"/>
                  <a:gd name="T27" fmla="*/ 159 h 227"/>
                  <a:gd name="T28" fmla="*/ 188 w 188"/>
                  <a:gd name="T29" fmla="*/ 165 h 227"/>
                  <a:gd name="T30" fmla="*/ 187 w 188"/>
                  <a:gd name="T31" fmla="*/ 191 h 227"/>
                  <a:gd name="T32" fmla="*/ 180 w 188"/>
                  <a:gd name="T33" fmla="*/ 202 h 227"/>
                  <a:gd name="T34" fmla="*/ 166 w 188"/>
                  <a:gd name="T35" fmla="*/ 202 h 227"/>
                  <a:gd name="T36" fmla="*/ 162 w 188"/>
                  <a:gd name="T37" fmla="*/ 202 h 227"/>
                  <a:gd name="T38" fmla="*/ 163 w 188"/>
                  <a:gd name="T39" fmla="*/ 221 h 227"/>
                  <a:gd name="T40" fmla="*/ 163 w 188"/>
                  <a:gd name="T41" fmla="*/ 221 h 227"/>
                  <a:gd name="T42" fmla="*/ 161 w 188"/>
                  <a:gd name="T43" fmla="*/ 225 h 227"/>
                  <a:gd name="T44" fmla="*/ 155 w 188"/>
                  <a:gd name="T45" fmla="*/ 227 h 227"/>
                  <a:gd name="T46" fmla="*/ 155 w 188"/>
                  <a:gd name="T47" fmla="*/ 227 h 227"/>
                  <a:gd name="T48" fmla="*/ 131 w 188"/>
                  <a:gd name="T49" fmla="*/ 227 h 227"/>
                  <a:gd name="T50" fmla="*/ 131 w 188"/>
                  <a:gd name="T51" fmla="*/ 227 h 227"/>
                  <a:gd name="T52" fmla="*/ 130 w 188"/>
                  <a:gd name="T53" fmla="*/ 227 h 227"/>
                  <a:gd name="T54" fmla="*/ 128 w 188"/>
                  <a:gd name="T55" fmla="*/ 225 h 227"/>
                  <a:gd name="T56" fmla="*/ 127 w 188"/>
                  <a:gd name="T57" fmla="*/ 220 h 227"/>
                  <a:gd name="T58" fmla="*/ 127 w 188"/>
                  <a:gd name="T59" fmla="*/ 219 h 227"/>
                  <a:gd name="T60" fmla="*/ 127 w 188"/>
                  <a:gd name="T61" fmla="*/ 202 h 227"/>
                  <a:gd name="T62" fmla="*/ 117 w 188"/>
                  <a:gd name="T63" fmla="*/ 202 h 227"/>
                  <a:gd name="T64" fmla="*/ 110 w 188"/>
                  <a:gd name="T65" fmla="*/ 172 h 227"/>
                  <a:gd name="T66" fmla="*/ 85 w 188"/>
                  <a:gd name="T67" fmla="*/ 146 h 227"/>
                  <a:gd name="T68" fmla="*/ 43 w 188"/>
                  <a:gd name="T69" fmla="*/ 144 h 227"/>
                  <a:gd name="T70" fmla="*/ 16 w 188"/>
                  <a:gd name="T71" fmla="*/ 170 h 227"/>
                  <a:gd name="T72" fmla="*/ 6 w 188"/>
                  <a:gd name="T73" fmla="*/ 215 h 227"/>
                  <a:gd name="T74" fmla="*/ 0 w 188"/>
                  <a:gd name="T75" fmla="*/ 215 h 227"/>
                  <a:gd name="T76" fmla="*/ 7 w 188"/>
                  <a:gd name="T77" fmla="*/ 165 h 227"/>
                  <a:gd name="T78" fmla="*/ 147 w 188"/>
                  <a:gd name="T79" fmla="*/ 15 h 227"/>
                  <a:gd name="T80" fmla="*/ 133 w 188"/>
                  <a:gd name="T81" fmla="*/ 14 h 227"/>
                  <a:gd name="T82" fmla="*/ 135 w 188"/>
                  <a:gd name="T83" fmla="*/ 112 h 227"/>
                  <a:gd name="T84" fmla="*/ 161 w 188"/>
                  <a:gd name="T85" fmla="*/ 112 h 227"/>
                  <a:gd name="T86" fmla="*/ 161 w 188"/>
                  <a:gd name="T87" fmla="*/ 80 h 227"/>
                  <a:gd name="T88" fmla="*/ 147 w 188"/>
                  <a:gd name="T89" fmla="*/ 15 h 227"/>
                  <a:gd name="T90" fmla="*/ 132 w 188"/>
                  <a:gd name="T91" fmla="*/ 219 h 227"/>
                  <a:gd name="T92" fmla="*/ 132 w 188"/>
                  <a:gd name="T93" fmla="*/ 220 h 227"/>
                  <a:gd name="T94" fmla="*/ 132 w 188"/>
                  <a:gd name="T95" fmla="*/ 222 h 227"/>
                  <a:gd name="T96" fmla="*/ 141 w 188"/>
                  <a:gd name="T97" fmla="*/ 222 h 227"/>
                  <a:gd name="T98" fmla="*/ 155 w 188"/>
                  <a:gd name="T99" fmla="*/ 222 h 227"/>
                  <a:gd name="T100" fmla="*/ 157 w 188"/>
                  <a:gd name="T101" fmla="*/ 222 h 227"/>
                  <a:gd name="T102" fmla="*/ 158 w 188"/>
                  <a:gd name="T103" fmla="*/ 221 h 227"/>
                  <a:gd name="T104" fmla="*/ 158 w 188"/>
                  <a:gd name="T105" fmla="*/ 221 h 227"/>
                  <a:gd name="T106" fmla="*/ 157 w 188"/>
                  <a:gd name="T107" fmla="*/ 202 h 227"/>
                  <a:gd name="T108" fmla="*/ 132 w 188"/>
                  <a:gd name="T109" fmla="*/ 202 h 227"/>
                  <a:gd name="T110" fmla="*/ 132 w 188"/>
                  <a:gd name="T111" fmla="*/ 219 h 227"/>
                  <a:gd name="T112" fmla="*/ 131 w 188"/>
                  <a:gd name="T113" fmla="*/ 81 h 227"/>
                  <a:gd name="T114" fmla="*/ 129 w 188"/>
                  <a:gd name="T115" fmla="*/ 15 h 227"/>
                  <a:gd name="T116" fmla="*/ 79 w 188"/>
                  <a:gd name="T117" fmla="*/ 13 h 227"/>
                  <a:gd name="T118" fmla="*/ 78 w 188"/>
                  <a:gd name="T119" fmla="*/ 65 h 227"/>
                  <a:gd name="T120" fmla="*/ 131 w 188"/>
                  <a:gd name="T121" fmla="*/ 81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8" h="227">
                    <a:moveTo>
                      <a:pt x="7" y="165"/>
                    </a:moveTo>
                    <a:cubicBezTo>
                      <a:pt x="11" y="154"/>
                      <a:pt x="25" y="139"/>
                      <a:pt x="32" y="134"/>
                    </a:cubicBezTo>
                    <a:cubicBezTo>
                      <a:pt x="39" y="128"/>
                      <a:pt x="39" y="125"/>
                      <a:pt x="39" y="125"/>
                    </a:cubicBezTo>
                    <a:cubicBezTo>
                      <a:pt x="39" y="125"/>
                      <a:pt x="44" y="30"/>
                      <a:pt x="46" y="15"/>
                    </a:cubicBezTo>
                    <a:cubicBezTo>
                      <a:pt x="48" y="0"/>
                      <a:pt x="50" y="0"/>
                      <a:pt x="50" y="0"/>
                    </a:cubicBezTo>
                    <a:cubicBezTo>
                      <a:pt x="50" y="0"/>
                      <a:pt x="137" y="4"/>
                      <a:pt x="152" y="5"/>
                    </a:cubicBezTo>
                    <a:cubicBezTo>
                      <a:pt x="166" y="5"/>
                      <a:pt x="165" y="8"/>
                      <a:pt x="168" y="11"/>
                    </a:cubicBezTo>
                    <a:cubicBezTo>
                      <a:pt x="171" y="13"/>
                      <a:pt x="172" y="22"/>
                      <a:pt x="172" y="24"/>
                    </a:cubicBezTo>
                    <a:cubicBezTo>
                      <a:pt x="172" y="26"/>
                      <a:pt x="165" y="25"/>
                      <a:pt x="165" y="25"/>
                    </a:cubicBezTo>
                    <a:cubicBezTo>
                      <a:pt x="165" y="25"/>
                      <a:pt x="179" y="82"/>
                      <a:pt x="179" y="84"/>
                    </a:cubicBezTo>
                    <a:cubicBezTo>
                      <a:pt x="179" y="86"/>
                      <a:pt x="185" y="88"/>
                      <a:pt x="185" y="88"/>
                    </a:cubicBezTo>
                    <a:cubicBezTo>
                      <a:pt x="185" y="88"/>
                      <a:pt x="184" y="113"/>
                      <a:pt x="185" y="134"/>
                    </a:cubicBezTo>
                    <a:cubicBezTo>
                      <a:pt x="185" y="155"/>
                      <a:pt x="181" y="154"/>
                      <a:pt x="181" y="154"/>
                    </a:cubicBezTo>
                    <a:cubicBezTo>
                      <a:pt x="181" y="154"/>
                      <a:pt x="177" y="159"/>
                      <a:pt x="181" y="159"/>
                    </a:cubicBezTo>
                    <a:cubicBezTo>
                      <a:pt x="186" y="159"/>
                      <a:pt x="188" y="165"/>
                      <a:pt x="188" y="165"/>
                    </a:cubicBezTo>
                    <a:cubicBezTo>
                      <a:pt x="188" y="165"/>
                      <a:pt x="187" y="181"/>
                      <a:pt x="187" y="191"/>
                    </a:cubicBezTo>
                    <a:cubicBezTo>
                      <a:pt x="187" y="202"/>
                      <a:pt x="180" y="202"/>
                      <a:pt x="180" y="202"/>
                    </a:cubicBezTo>
                    <a:cubicBezTo>
                      <a:pt x="166" y="202"/>
                      <a:pt x="166" y="202"/>
                      <a:pt x="166" y="202"/>
                    </a:cubicBezTo>
                    <a:cubicBezTo>
                      <a:pt x="162" y="202"/>
                      <a:pt x="162" y="202"/>
                      <a:pt x="162" y="202"/>
                    </a:cubicBezTo>
                    <a:cubicBezTo>
                      <a:pt x="163" y="221"/>
                      <a:pt x="163" y="221"/>
                      <a:pt x="163" y="221"/>
                    </a:cubicBezTo>
                    <a:cubicBezTo>
                      <a:pt x="163" y="221"/>
                      <a:pt x="163" y="221"/>
                      <a:pt x="163" y="221"/>
                    </a:cubicBezTo>
                    <a:cubicBezTo>
                      <a:pt x="163" y="222"/>
                      <a:pt x="162" y="223"/>
                      <a:pt x="161" y="225"/>
                    </a:cubicBezTo>
                    <a:cubicBezTo>
                      <a:pt x="160" y="226"/>
                      <a:pt x="158" y="227"/>
                      <a:pt x="155" y="227"/>
                    </a:cubicBezTo>
                    <a:cubicBezTo>
                      <a:pt x="155" y="227"/>
                      <a:pt x="155" y="227"/>
                      <a:pt x="155" y="227"/>
                    </a:cubicBezTo>
                    <a:cubicBezTo>
                      <a:pt x="151" y="227"/>
                      <a:pt x="131" y="227"/>
                      <a:pt x="131" y="227"/>
                    </a:cubicBezTo>
                    <a:cubicBezTo>
                      <a:pt x="131" y="227"/>
                      <a:pt x="131" y="227"/>
                      <a:pt x="131" y="227"/>
                    </a:cubicBezTo>
                    <a:cubicBezTo>
                      <a:pt x="130" y="227"/>
                      <a:pt x="130" y="227"/>
                      <a:pt x="130" y="227"/>
                    </a:cubicBezTo>
                    <a:cubicBezTo>
                      <a:pt x="130" y="227"/>
                      <a:pt x="129" y="226"/>
                      <a:pt x="128" y="225"/>
                    </a:cubicBezTo>
                    <a:cubicBezTo>
                      <a:pt x="127" y="224"/>
                      <a:pt x="127" y="222"/>
                      <a:pt x="127" y="220"/>
                    </a:cubicBezTo>
                    <a:cubicBezTo>
                      <a:pt x="127" y="219"/>
                      <a:pt x="127" y="219"/>
                      <a:pt x="127" y="219"/>
                    </a:cubicBezTo>
                    <a:cubicBezTo>
                      <a:pt x="127" y="216"/>
                      <a:pt x="127" y="207"/>
                      <a:pt x="127" y="202"/>
                    </a:cubicBezTo>
                    <a:cubicBezTo>
                      <a:pt x="117" y="202"/>
                      <a:pt x="117" y="202"/>
                      <a:pt x="117" y="202"/>
                    </a:cubicBezTo>
                    <a:cubicBezTo>
                      <a:pt x="117" y="202"/>
                      <a:pt x="114" y="193"/>
                      <a:pt x="110" y="172"/>
                    </a:cubicBezTo>
                    <a:cubicBezTo>
                      <a:pt x="106" y="152"/>
                      <a:pt x="85" y="146"/>
                      <a:pt x="85" y="146"/>
                    </a:cubicBezTo>
                    <a:cubicBezTo>
                      <a:pt x="43" y="144"/>
                      <a:pt x="43" y="144"/>
                      <a:pt x="43" y="144"/>
                    </a:cubicBezTo>
                    <a:cubicBezTo>
                      <a:pt x="43" y="144"/>
                      <a:pt x="27" y="149"/>
                      <a:pt x="16" y="170"/>
                    </a:cubicBezTo>
                    <a:cubicBezTo>
                      <a:pt x="6" y="190"/>
                      <a:pt x="6" y="215"/>
                      <a:pt x="6" y="215"/>
                    </a:cubicBezTo>
                    <a:cubicBezTo>
                      <a:pt x="0" y="215"/>
                      <a:pt x="0" y="215"/>
                      <a:pt x="0" y="215"/>
                    </a:cubicBezTo>
                    <a:cubicBezTo>
                      <a:pt x="0" y="215"/>
                      <a:pt x="4" y="177"/>
                      <a:pt x="7" y="165"/>
                    </a:cubicBezTo>
                    <a:close/>
                    <a:moveTo>
                      <a:pt x="147" y="15"/>
                    </a:moveTo>
                    <a:cubicBezTo>
                      <a:pt x="133" y="14"/>
                      <a:pt x="133" y="14"/>
                      <a:pt x="133" y="14"/>
                    </a:cubicBezTo>
                    <a:cubicBezTo>
                      <a:pt x="135" y="112"/>
                      <a:pt x="135" y="112"/>
                      <a:pt x="135" y="112"/>
                    </a:cubicBezTo>
                    <a:cubicBezTo>
                      <a:pt x="161" y="112"/>
                      <a:pt x="161" y="112"/>
                      <a:pt x="161" y="112"/>
                    </a:cubicBezTo>
                    <a:cubicBezTo>
                      <a:pt x="161" y="112"/>
                      <a:pt x="161" y="90"/>
                      <a:pt x="161" y="80"/>
                    </a:cubicBezTo>
                    <a:cubicBezTo>
                      <a:pt x="161" y="69"/>
                      <a:pt x="147" y="15"/>
                      <a:pt x="147" y="15"/>
                    </a:cubicBezTo>
                    <a:close/>
                    <a:moveTo>
                      <a:pt x="132" y="219"/>
                    </a:moveTo>
                    <a:cubicBezTo>
                      <a:pt x="132" y="219"/>
                      <a:pt x="132" y="219"/>
                      <a:pt x="132" y="220"/>
                    </a:cubicBezTo>
                    <a:cubicBezTo>
                      <a:pt x="132" y="221"/>
                      <a:pt x="132" y="221"/>
                      <a:pt x="132" y="222"/>
                    </a:cubicBezTo>
                    <a:cubicBezTo>
                      <a:pt x="134" y="222"/>
                      <a:pt x="137" y="222"/>
                      <a:pt x="141" y="222"/>
                    </a:cubicBezTo>
                    <a:cubicBezTo>
                      <a:pt x="147" y="222"/>
                      <a:pt x="153" y="222"/>
                      <a:pt x="155" y="222"/>
                    </a:cubicBezTo>
                    <a:cubicBezTo>
                      <a:pt x="157" y="222"/>
                      <a:pt x="157" y="222"/>
                      <a:pt x="157" y="222"/>
                    </a:cubicBezTo>
                    <a:cubicBezTo>
                      <a:pt x="157" y="221"/>
                      <a:pt x="158" y="221"/>
                      <a:pt x="158" y="221"/>
                    </a:cubicBezTo>
                    <a:cubicBezTo>
                      <a:pt x="158" y="221"/>
                      <a:pt x="158" y="221"/>
                      <a:pt x="158" y="221"/>
                    </a:cubicBezTo>
                    <a:cubicBezTo>
                      <a:pt x="157" y="202"/>
                      <a:pt x="157" y="202"/>
                      <a:pt x="157" y="202"/>
                    </a:cubicBezTo>
                    <a:cubicBezTo>
                      <a:pt x="132" y="202"/>
                      <a:pt x="132" y="202"/>
                      <a:pt x="132" y="202"/>
                    </a:cubicBezTo>
                    <a:cubicBezTo>
                      <a:pt x="132" y="207"/>
                      <a:pt x="132" y="216"/>
                      <a:pt x="132" y="219"/>
                    </a:cubicBezTo>
                    <a:close/>
                    <a:moveTo>
                      <a:pt x="131" y="81"/>
                    </a:moveTo>
                    <a:cubicBezTo>
                      <a:pt x="129" y="15"/>
                      <a:pt x="129" y="15"/>
                      <a:pt x="129" y="15"/>
                    </a:cubicBezTo>
                    <a:cubicBezTo>
                      <a:pt x="79" y="13"/>
                      <a:pt x="79" y="13"/>
                      <a:pt x="79" y="13"/>
                    </a:cubicBezTo>
                    <a:cubicBezTo>
                      <a:pt x="78" y="65"/>
                      <a:pt x="78" y="65"/>
                      <a:pt x="78" y="65"/>
                    </a:cubicBezTo>
                    <a:lnTo>
                      <a:pt x="131" y="81"/>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3" name="Freeform 6">
                <a:extLst>
                  <a:ext uri="{FF2B5EF4-FFF2-40B4-BE49-F238E27FC236}">
                    <a16:creationId xmlns:a16="http://schemas.microsoft.com/office/drawing/2014/main" id="{141B9859-97C1-4021-858B-984532BE575F}"/>
                  </a:ext>
                </a:extLst>
              </p:cNvPr>
              <p:cNvSpPr>
                <a:spLocks noEditPoints="1"/>
              </p:cNvSpPr>
              <p:nvPr/>
            </p:nvSpPr>
            <p:spPr bwMode="auto">
              <a:xfrm>
                <a:off x="6488113" y="3784600"/>
                <a:ext cx="376238" cy="377825"/>
              </a:xfrm>
              <a:custGeom>
                <a:avLst/>
                <a:gdLst>
                  <a:gd name="T0" fmla="*/ 50 w 100"/>
                  <a:gd name="T1" fmla="*/ 0 h 100"/>
                  <a:gd name="T2" fmla="*/ 100 w 100"/>
                  <a:gd name="T3" fmla="*/ 50 h 100"/>
                  <a:gd name="T4" fmla="*/ 50 w 100"/>
                  <a:gd name="T5" fmla="*/ 100 h 100"/>
                  <a:gd name="T6" fmla="*/ 0 w 100"/>
                  <a:gd name="T7" fmla="*/ 50 h 100"/>
                  <a:gd name="T8" fmla="*/ 50 w 100"/>
                  <a:gd name="T9" fmla="*/ 0 h 100"/>
                  <a:gd name="T10" fmla="*/ 50 w 100"/>
                  <a:gd name="T11" fmla="*/ 77 h 100"/>
                  <a:gd name="T12" fmla="*/ 77 w 100"/>
                  <a:gd name="T13" fmla="*/ 50 h 100"/>
                  <a:gd name="T14" fmla="*/ 50 w 100"/>
                  <a:gd name="T15" fmla="*/ 23 h 100"/>
                  <a:gd name="T16" fmla="*/ 23 w 100"/>
                  <a:gd name="T17" fmla="*/ 50 h 100"/>
                  <a:gd name="T18" fmla="*/ 50 w 100"/>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0" h="100">
                    <a:moveTo>
                      <a:pt x="50" y="0"/>
                    </a:moveTo>
                    <a:cubicBezTo>
                      <a:pt x="78" y="0"/>
                      <a:pt x="100" y="23"/>
                      <a:pt x="100" y="50"/>
                    </a:cubicBezTo>
                    <a:cubicBezTo>
                      <a:pt x="100" y="78"/>
                      <a:pt x="78" y="100"/>
                      <a:pt x="50" y="100"/>
                    </a:cubicBezTo>
                    <a:cubicBezTo>
                      <a:pt x="23" y="100"/>
                      <a:pt x="0" y="78"/>
                      <a:pt x="0" y="50"/>
                    </a:cubicBezTo>
                    <a:cubicBezTo>
                      <a:pt x="0" y="23"/>
                      <a:pt x="23" y="0"/>
                      <a:pt x="50" y="0"/>
                    </a:cubicBezTo>
                    <a:close/>
                    <a:moveTo>
                      <a:pt x="50" y="77"/>
                    </a:moveTo>
                    <a:cubicBezTo>
                      <a:pt x="65" y="77"/>
                      <a:pt x="77" y="65"/>
                      <a:pt x="77" y="50"/>
                    </a:cubicBezTo>
                    <a:cubicBezTo>
                      <a:pt x="77" y="35"/>
                      <a:pt x="65" y="23"/>
                      <a:pt x="50" y="23"/>
                    </a:cubicBezTo>
                    <a:cubicBezTo>
                      <a:pt x="35" y="23"/>
                      <a:pt x="23" y="35"/>
                      <a:pt x="23" y="50"/>
                    </a:cubicBezTo>
                    <a:cubicBezTo>
                      <a:pt x="23" y="65"/>
                      <a:pt x="35" y="77"/>
                      <a:pt x="50" y="77"/>
                    </a:cubicBezTo>
                    <a:close/>
                  </a:path>
                </a:pathLst>
              </a:custGeom>
              <a:solidFill>
                <a:srgbClr val="656D78">
                  <a:lumMod val="65000"/>
                  <a:lumOff val="35000"/>
                </a:srgbClr>
              </a:solidFill>
              <a:ln w="3175">
                <a:solidFill>
                  <a:srgbClr val="FFFFFF">
                    <a:lumMod val="95000"/>
                  </a:srgb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4" name="Oval 7">
                <a:extLst>
                  <a:ext uri="{FF2B5EF4-FFF2-40B4-BE49-F238E27FC236}">
                    <a16:creationId xmlns:a16="http://schemas.microsoft.com/office/drawing/2014/main" id="{555B6134-FB3C-432B-BFEF-E998697A0613}"/>
                  </a:ext>
                </a:extLst>
              </p:cNvPr>
              <p:cNvSpPr>
                <a:spLocks noChangeArrowheads="1"/>
              </p:cNvSpPr>
              <p:nvPr/>
            </p:nvSpPr>
            <p:spPr bwMode="auto">
              <a:xfrm>
                <a:off x="6592888" y="3894138"/>
                <a:ext cx="165100" cy="165100"/>
              </a:xfrm>
              <a:prstGeom prst="ellipse">
                <a:avLst/>
              </a:pr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5" name="Oval 8">
                <a:extLst>
                  <a:ext uri="{FF2B5EF4-FFF2-40B4-BE49-F238E27FC236}">
                    <a16:creationId xmlns:a16="http://schemas.microsoft.com/office/drawing/2014/main" id="{198A2017-4F66-434B-AAB7-0C144518D783}"/>
                  </a:ext>
                </a:extLst>
              </p:cNvPr>
              <p:cNvSpPr>
                <a:spLocks noChangeArrowheads="1"/>
              </p:cNvSpPr>
              <p:nvPr/>
            </p:nvSpPr>
            <p:spPr bwMode="auto">
              <a:xfrm>
                <a:off x="5399088" y="3894138"/>
                <a:ext cx="160338" cy="165100"/>
              </a:xfrm>
              <a:prstGeom prst="ellipse">
                <a:avLst/>
              </a:pr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6" name="Freeform 9">
                <a:extLst>
                  <a:ext uri="{FF2B5EF4-FFF2-40B4-BE49-F238E27FC236}">
                    <a16:creationId xmlns:a16="http://schemas.microsoft.com/office/drawing/2014/main" id="{062D9FE2-793C-48E1-B82D-7168ED7F383D}"/>
                  </a:ext>
                </a:extLst>
              </p:cNvPr>
              <p:cNvSpPr>
                <a:spLocks/>
              </p:cNvSpPr>
              <p:nvPr/>
            </p:nvSpPr>
            <p:spPr bwMode="auto">
              <a:xfrm>
                <a:off x="6477000" y="3152775"/>
                <a:ext cx="123825" cy="615950"/>
              </a:xfrm>
              <a:custGeom>
                <a:avLst/>
                <a:gdLst>
                  <a:gd name="T0" fmla="*/ 2 w 33"/>
                  <a:gd name="T1" fmla="*/ 35 h 163"/>
                  <a:gd name="T2" fmla="*/ 4 w 33"/>
                  <a:gd name="T3" fmla="*/ 36 h 163"/>
                  <a:gd name="T4" fmla="*/ 5 w 33"/>
                  <a:gd name="T5" fmla="*/ 8 h 163"/>
                  <a:gd name="T6" fmla="*/ 15 w 33"/>
                  <a:gd name="T7" fmla="*/ 7 h 163"/>
                  <a:gd name="T8" fmla="*/ 16 w 33"/>
                  <a:gd name="T9" fmla="*/ 36 h 163"/>
                  <a:gd name="T10" fmla="*/ 19 w 33"/>
                  <a:gd name="T11" fmla="*/ 37 h 163"/>
                  <a:gd name="T12" fmla="*/ 33 w 33"/>
                  <a:gd name="T13" fmla="*/ 38 h 163"/>
                  <a:gd name="T14" fmla="*/ 27 w 33"/>
                  <a:gd name="T15" fmla="*/ 133 h 163"/>
                  <a:gd name="T16" fmla="*/ 10 w 33"/>
                  <a:gd name="T17" fmla="*/ 150 h 163"/>
                  <a:gd name="T18" fmla="*/ 0 w 33"/>
                  <a:gd name="T19" fmla="*/ 163 h 163"/>
                  <a:gd name="T20" fmla="*/ 2 w 33"/>
                  <a:gd name="T21" fmla="*/ 35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163">
                    <a:moveTo>
                      <a:pt x="2" y="35"/>
                    </a:moveTo>
                    <a:cubicBezTo>
                      <a:pt x="4" y="36"/>
                      <a:pt x="4" y="36"/>
                      <a:pt x="4" y="36"/>
                    </a:cubicBezTo>
                    <a:cubicBezTo>
                      <a:pt x="5" y="8"/>
                      <a:pt x="5" y="8"/>
                      <a:pt x="5" y="8"/>
                    </a:cubicBezTo>
                    <a:cubicBezTo>
                      <a:pt x="5" y="8"/>
                      <a:pt x="10" y="0"/>
                      <a:pt x="15" y="7"/>
                    </a:cubicBezTo>
                    <a:cubicBezTo>
                      <a:pt x="16" y="36"/>
                      <a:pt x="16" y="36"/>
                      <a:pt x="16" y="36"/>
                    </a:cubicBezTo>
                    <a:cubicBezTo>
                      <a:pt x="19" y="37"/>
                      <a:pt x="19" y="37"/>
                      <a:pt x="19" y="37"/>
                    </a:cubicBezTo>
                    <a:cubicBezTo>
                      <a:pt x="33" y="38"/>
                      <a:pt x="33" y="38"/>
                      <a:pt x="33" y="38"/>
                    </a:cubicBezTo>
                    <a:cubicBezTo>
                      <a:pt x="27" y="133"/>
                      <a:pt x="27" y="133"/>
                      <a:pt x="27" y="133"/>
                    </a:cubicBezTo>
                    <a:cubicBezTo>
                      <a:pt x="27" y="133"/>
                      <a:pt x="19" y="139"/>
                      <a:pt x="10" y="150"/>
                    </a:cubicBezTo>
                    <a:cubicBezTo>
                      <a:pt x="1" y="160"/>
                      <a:pt x="0" y="163"/>
                      <a:pt x="0" y="163"/>
                    </a:cubicBezTo>
                    <a:lnTo>
                      <a:pt x="2" y="35"/>
                    </a:ln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7" name="Freeform 10">
                <a:extLst>
                  <a:ext uri="{FF2B5EF4-FFF2-40B4-BE49-F238E27FC236}">
                    <a16:creationId xmlns:a16="http://schemas.microsoft.com/office/drawing/2014/main" id="{E8FF24F5-3305-4427-888F-EF7A633E02BC}"/>
                  </a:ext>
                </a:extLst>
              </p:cNvPr>
              <p:cNvSpPr>
                <a:spLocks noEditPoints="1"/>
              </p:cNvSpPr>
              <p:nvPr/>
            </p:nvSpPr>
            <p:spPr bwMode="auto">
              <a:xfrm>
                <a:off x="5289550" y="3784600"/>
                <a:ext cx="379413" cy="377825"/>
              </a:xfrm>
              <a:custGeom>
                <a:avLst/>
                <a:gdLst>
                  <a:gd name="T0" fmla="*/ 51 w 101"/>
                  <a:gd name="T1" fmla="*/ 0 h 100"/>
                  <a:gd name="T2" fmla="*/ 101 w 101"/>
                  <a:gd name="T3" fmla="*/ 50 h 100"/>
                  <a:gd name="T4" fmla="*/ 51 w 101"/>
                  <a:gd name="T5" fmla="*/ 100 h 100"/>
                  <a:gd name="T6" fmla="*/ 0 w 101"/>
                  <a:gd name="T7" fmla="*/ 50 h 100"/>
                  <a:gd name="T8" fmla="*/ 51 w 101"/>
                  <a:gd name="T9" fmla="*/ 0 h 100"/>
                  <a:gd name="T10" fmla="*/ 51 w 101"/>
                  <a:gd name="T11" fmla="*/ 77 h 100"/>
                  <a:gd name="T12" fmla="*/ 78 w 101"/>
                  <a:gd name="T13" fmla="*/ 50 h 100"/>
                  <a:gd name="T14" fmla="*/ 51 w 101"/>
                  <a:gd name="T15" fmla="*/ 23 h 100"/>
                  <a:gd name="T16" fmla="*/ 23 w 101"/>
                  <a:gd name="T17" fmla="*/ 50 h 100"/>
                  <a:gd name="T18" fmla="*/ 51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1" y="0"/>
                    </a:moveTo>
                    <a:cubicBezTo>
                      <a:pt x="78" y="0"/>
                      <a:pt x="101" y="23"/>
                      <a:pt x="101" y="50"/>
                    </a:cubicBezTo>
                    <a:cubicBezTo>
                      <a:pt x="101" y="78"/>
                      <a:pt x="78" y="100"/>
                      <a:pt x="51" y="100"/>
                    </a:cubicBezTo>
                    <a:cubicBezTo>
                      <a:pt x="23" y="100"/>
                      <a:pt x="0" y="78"/>
                      <a:pt x="0" y="50"/>
                    </a:cubicBezTo>
                    <a:cubicBezTo>
                      <a:pt x="0" y="23"/>
                      <a:pt x="23" y="0"/>
                      <a:pt x="51" y="0"/>
                    </a:cubicBezTo>
                    <a:close/>
                    <a:moveTo>
                      <a:pt x="51" y="77"/>
                    </a:moveTo>
                    <a:cubicBezTo>
                      <a:pt x="66" y="77"/>
                      <a:pt x="78" y="65"/>
                      <a:pt x="78" y="50"/>
                    </a:cubicBezTo>
                    <a:cubicBezTo>
                      <a:pt x="78" y="35"/>
                      <a:pt x="66" y="23"/>
                      <a:pt x="51" y="23"/>
                    </a:cubicBezTo>
                    <a:cubicBezTo>
                      <a:pt x="36" y="23"/>
                      <a:pt x="23" y="35"/>
                      <a:pt x="23" y="50"/>
                    </a:cubicBezTo>
                    <a:cubicBezTo>
                      <a:pt x="23" y="65"/>
                      <a:pt x="36" y="77"/>
                      <a:pt x="51" y="77"/>
                    </a:cubicBezTo>
                    <a:close/>
                  </a:path>
                </a:pathLst>
              </a:custGeom>
              <a:grpFill/>
              <a:ln w="3175">
                <a:solidFill>
                  <a:srgbClr val="FFFFFF">
                    <a:lumMod val="95000"/>
                  </a:srgb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9" name="Oval 17">
                <a:extLst>
                  <a:ext uri="{FF2B5EF4-FFF2-40B4-BE49-F238E27FC236}">
                    <a16:creationId xmlns:a16="http://schemas.microsoft.com/office/drawing/2014/main" id="{FB342A32-9702-448C-BA50-C919C8C1CAC4}"/>
                  </a:ext>
                </a:extLst>
              </p:cNvPr>
              <p:cNvSpPr>
                <a:spLocks noChangeArrowheads="1"/>
              </p:cNvSpPr>
              <p:nvPr/>
            </p:nvSpPr>
            <p:spPr bwMode="auto">
              <a:xfrm>
                <a:off x="5800725" y="3894138"/>
                <a:ext cx="165100" cy="165100"/>
              </a:xfrm>
              <a:prstGeom prst="ellipse">
                <a:avLst/>
              </a:prstGeom>
              <a:solidFill>
                <a:srgbClr val="656D7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2" name="Freeform 18">
                <a:extLst>
                  <a:ext uri="{FF2B5EF4-FFF2-40B4-BE49-F238E27FC236}">
                    <a16:creationId xmlns:a16="http://schemas.microsoft.com/office/drawing/2014/main" id="{36205DCA-E203-404A-A8F2-ABA4B0DBB4B2}"/>
                  </a:ext>
                </a:extLst>
              </p:cNvPr>
              <p:cNvSpPr>
                <a:spLocks noEditPoints="1"/>
              </p:cNvSpPr>
              <p:nvPr/>
            </p:nvSpPr>
            <p:spPr bwMode="auto">
              <a:xfrm>
                <a:off x="5695950" y="3784600"/>
                <a:ext cx="379413" cy="377825"/>
              </a:xfrm>
              <a:custGeom>
                <a:avLst/>
                <a:gdLst>
                  <a:gd name="T0" fmla="*/ 50 w 101"/>
                  <a:gd name="T1" fmla="*/ 0 h 100"/>
                  <a:gd name="T2" fmla="*/ 101 w 101"/>
                  <a:gd name="T3" fmla="*/ 50 h 100"/>
                  <a:gd name="T4" fmla="*/ 50 w 101"/>
                  <a:gd name="T5" fmla="*/ 100 h 100"/>
                  <a:gd name="T6" fmla="*/ 0 w 101"/>
                  <a:gd name="T7" fmla="*/ 50 h 100"/>
                  <a:gd name="T8" fmla="*/ 50 w 101"/>
                  <a:gd name="T9" fmla="*/ 0 h 100"/>
                  <a:gd name="T10" fmla="*/ 50 w 101"/>
                  <a:gd name="T11" fmla="*/ 77 h 100"/>
                  <a:gd name="T12" fmla="*/ 78 w 101"/>
                  <a:gd name="T13" fmla="*/ 50 h 100"/>
                  <a:gd name="T14" fmla="*/ 50 w 101"/>
                  <a:gd name="T15" fmla="*/ 23 h 100"/>
                  <a:gd name="T16" fmla="*/ 23 w 101"/>
                  <a:gd name="T17" fmla="*/ 50 h 100"/>
                  <a:gd name="T18" fmla="*/ 50 w 101"/>
                  <a:gd name="T19" fmla="*/ 77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00">
                    <a:moveTo>
                      <a:pt x="50" y="0"/>
                    </a:moveTo>
                    <a:cubicBezTo>
                      <a:pt x="78" y="0"/>
                      <a:pt x="101" y="23"/>
                      <a:pt x="101" y="50"/>
                    </a:cubicBezTo>
                    <a:cubicBezTo>
                      <a:pt x="101" y="78"/>
                      <a:pt x="78" y="100"/>
                      <a:pt x="50" y="100"/>
                    </a:cubicBezTo>
                    <a:cubicBezTo>
                      <a:pt x="23" y="100"/>
                      <a:pt x="0" y="78"/>
                      <a:pt x="0" y="50"/>
                    </a:cubicBezTo>
                    <a:cubicBezTo>
                      <a:pt x="0" y="23"/>
                      <a:pt x="23" y="0"/>
                      <a:pt x="50" y="0"/>
                    </a:cubicBezTo>
                    <a:close/>
                    <a:moveTo>
                      <a:pt x="50" y="77"/>
                    </a:moveTo>
                    <a:cubicBezTo>
                      <a:pt x="65" y="77"/>
                      <a:pt x="78" y="65"/>
                      <a:pt x="78" y="50"/>
                    </a:cubicBezTo>
                    <a:cubicBezTo>
                      <a:pt x="78" y="35"/>
                      <a:pt x="65" y="23"/>
                      <a:pt x="50" y="23"/>
                    </a:cubicBezTo>
                    <a:cubicBezTo>
                      <a:pt x="35" y="23"/>
                      <a:pt x="23" y="35"/>
                      <a:pt x="23" y="50"/>
                    </a:cubicBezTo>
                    <a:cubicBezTo>
                      <a:pt x="23" y="65"/>
                      <a:pt x="35" y="77"/>
                      <a:pt x="50" y="77"/>
                    </a:cubicBezTo>
                    <a:close/>
                  </a:path>
                </a:pathLst>
              </a:custGeom>
              <a:grpFill/>
              <a:ln w="3175">
                <a:solidFill>
                  <a:srgbClr val="FFFFFF">
                    <a:lumMod val="95000"/>
                  </a:srgbClr>
                </a:solidFill>
                <a:round/>
                <a:headEnd/>
                <a:tailEnd/>
              </a:ln>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3" name="Freeform 19">
                <a:extLst>
                  <a:ext uri="{FF2B5EF4-FFF2-40B4-BE49-F238E27FC236}">
                    <a16:creationId xmlns:a16="http://schemas.microsoft.com/office/drawing/2014/main" id="{0DC84432-D2C3-47DC-A2B4-21D03CF438A1}"/>
                  </a:ext>
                </a:extLst>
              </p:cNvPr>
              <p:cNvSpPr>
                <a:spLocks/>
              </p:cNvSpPr>
              <p:nvPr/>
            </p:nvSpPr>
            <p:spPr bwMode="auto">
              <a:xfrm>
                <a:off x="5256213" y="3757613"/>
                <a:ext cx="1176338" cy="234950"/>
              </a:xfrm>
              <a:custGeom>
                <a:avLst/>
                <a:gdLst>
                  <a:gd name="T0" fmla="*/ 8 w 313"/>
                  <a:gd name="T1" fmla="*/ 0 h 62"/>
                  <a:gd name="T2" fmla="*/ 304 w 313"/>
                  <a:gd name="T3" fmla="*/ 0 h 62"/>
                  <a:gd name="T4" fmla="*/ 313 w 313"/>
                  <a:gd name="T5" fmla="*/ 9 h 62"/>
                  <a:gd name="T6" fmla="*/ 313 w 313"/>
                  <a:gd name="T7" fmla="*/ 54 h 62"/>
                  <a:gd name="T8" fmla="*/ 304 w 313"/>
                  <a:gd name="T9" fmla="*/ 62 h 62"/>
                  <a:gd name="T10" fmla="*/ 223 w 313"/>
                  <a:gd name="T11" fmla="*/ 62 h 62"/>
                  <a:gd name="T12" fmla="*/ 224 w 313"/>
                  <a:gd name="T13" fmla="*/ 58 h 62"/>
                  <a:gd name="T14" fmla="*/ 167 w 313"/>
                  <a:gd name="T15" fmla="*/ 2 h 62"/>
                  <a:gd name="T16" fmla="*/ 113 w 313"/>
                  <a:gd name="T17" fmla="*/ 43 h 62"/>
                  <a:gd name="T18" fmla="*/ 59 w 313"/>
                  <a:gd name="T19" fmla="*/ 2 h 62"/>
                  <a:gd name="T20" fmla="*/ 3 w 313"/>
                  <a:gd name="T21" fmla="*/ 58 h 62"/>
                  <a:gd name="T22" fmla="*/ 3 w 313"/>
                  <a:gd name="T23" fmla="*/ 60 h 62"/>
                  <a:gd name="T24" fmla="*/ 0 w 313"/>
                  <a:gd name="T25" fmla="*/ 54 h 62"/>
                  <a:gd name="T26" fmla="*/ 0 w 313"/>
                  <a:gd name="T27" fmla="*/ 9 h 62"/>
                  <a:gd name="T28" fmla="*/ 8 w 313"/>
                  <a:gd name="T29" fmla="*/ 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3" h="62">
                    <a:moveTo>
                      <a:pt x="8" y="0"/>
                    </a:moveTo>
                    <a:cubicBezTo>
                      <a:pt x="304" y="0"/>
                      <a:pt x="304" y="0"/>
                      <a:pt x="304" y="0"/>
                    </a:cubicBezTo>
                    <a:cubicBezTo>
                      <a:pt x="309" y="0"/>
                      <a:pt x="313" y="4"/>
                      <a:pt x="313" y="9"/>
                    </a:cubicBezTo>
                    <a:cubicBezTo>
                      <a:pt x="313" y="54"/>
                      <a:pt x="313" y="54"/>
                      <a:pt x="313" y="54"/>
                    </a:cubicBezTo>
                    <a:cubicBezTo>
                      <a:pt x="313" y="58"/>
                      <a:pt x="309" y="62"/>
                      <a:pt x="304" y="62"/>
                    </a:cubicBezTo>
                    <a:cubicBezTo>
                      <a:pt x="223" y="62"/>
                      <a:pt x="223" y="62"/>
                      <a:pt x="223" y="62"/>
                    </a:cubicBezTo>
                    <a:cubicBezTo>
                      <a:pt x="224" y="60"/>
                      <a:pt x="224" y="59"/>
                      <a:pt x="224" y="58"/>
                    </a:cubicBezTo>
                    <a:cubicBezTo>
                      <a:pt x="224" y="27"/>
                      <a:pt x="198" y="2"/>
                      <a:pt x="167" y="2"/>
                    </a:cubicBezTo>
                    <a:cubicBezTo>
                      <a:pt x="141" y="2"/>
                      <a:pt x="120" y="19"/>
                      <a:pt x="113" y="43"/>
                    </a:cubicBezTo>
                    <a:cubicBezTo>
                      <a:pt x="107" y="19"/>
                      <a:pt x="85" y="2"/>
                      <a:pt x="59" y="2"/>
                    </a:cubicBezTo>
                    <a:cubicBezTo>
                      <a:pt x="28" y="2"/>
                      <a:pt x="3" y="27"/>
                      <a:pt x="3" y="58"/>
                    </a:cubicBezTo>
                    <a:cubicBezTo>
                      <a:pt x="3" y="58"/>
                      <a:pt x="3" y="59"/>
                      <a:pt x="3" y="60"/>
                    </a:cubicBezTo>
                    <a:cubicBezTo>
                      <a:pt x="1" y="58"/>
                      <a:pt x="0" y="56"/>
                      <a:pt x="0" y="54"/>
                    </a:cubicBezTo>
                    <a:cubicBezTo>
                      <a:pt x="0" y="9"/>
                      <a:pt x="0" y="9"/>
                      <a:pt x="0" y="9"/>
                    </a:cubicBezTo>
                    <a:cubicBezTo>
                      <a:pt x="0" y="4"/>
                      <a:pt x="4" y="0"/>
                      <a:pt x="8" y="0"/>
                    </a:cubicBezTo>
                    <a:close/>
                  </a:path>
                </a:pathLst>
              </a:custGeom>
              <a:solidFill>
                <a:srgbClr val="FFFFFF">
                  <a:lumMod val="65000"/>
                </a:srgb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4" name="Freeform 21">
                <a:extLst>
                  <a:ext uri="{FF2B5EF4-FFF2-40B4-BE49-F238E27FC236}">
                    <a16:creationId xmlns:a16="http://schemas.microsoft.com/office/drawing/2014/main" id="{FBA8234A-1E29-47E1-9A69-997865E1753B}"/>
                  </a:ext>
                </a:extLst>
              </p:cNvPr>
              <p:cNvSpPr>
                <a:spLocks/>
              </p:cNvSpPr>
              <p:nvPr/>
            </p:nvSpPr>
            <p:spPr bwMode="auto">
              <a:xfrm>
                <a:off x="6573838" y="2846388"/>
                <a:ext cx="290513" cy="333375"/>
              </a:xfrm>
              <a:custGeom>
                <a:avLst/>
                <a:gdLst>
                  <a:gd name="T0" fmla="*/ 77 w 77"/>
                  <a:gd name="T1" fmla="*/ 88 h 88"/>
                  <a:gd name="T2" fmla="*/ 34 w 77"/>
                  <a:gd name="T3" fmla="*/ 23 h 88"/>
                  <a:gd name="T4" fmla="*/ 0 w 77"/>
                  <a:gd name="T5" fmla="*/ 0 h 88"/>
                  <a:gd name="T6" fmla="*/ 12 w 77"/>
                  <a:gd name="T7" fmla="*/ 85 h 88"/>
                  <a:gd name="T8" fmla="*/ 77 w 77"/>
                  <a:gd name="T9" fmla="*/ 88 h 88"/>
                </a:gdLst>
                <a:ahLst/>
                <a:cxnLst>
                  <a:cxn ang="0">
                    <a:pos x="T0" y="T1"/>
                  </a:cxn>
                  <a:cxn ang="0">
                    <a:pos x="T2" y="T3"/>
                  </a:cxn>
                  <a:cxn ang="0">
                    <a:pos x="T4" y="T5"/>
                  </a:cxn>
                  <a:cxn ang="0">
                    <a:pos x="T6" y="T7"/>
                  </a:cxn>
                  <a:cxn ang="0">
                    <a:pos x="T8" y="T9"/>
                  </a:cxn>
                </a:cxnLst>
                <a:rect l="0" t="0" r="r" b="b"/>
                <a:pathLst>
                  <a:path w="77" h="88">
                    <a:moveTo>
                      <a:pt x="77" y="88"/>
                    </a:moveTo>
                    <a:cubicBezTo>
                      <a:pt x="77" y="88"/>
                      <a:pt x="49" y="40"/>
                      <a:pt x="34" y="23"/>
                    </a:cubicBezTo>
                    <a:cubicBezTo>
                      <a:pt x="20" y="7"/>
                      <a:pt x="0" y="0"/>
                      <a:pt x="0" y="0"/>
                    </a:cubicBezTo>
                    <a:cubicBezTo>
                      <a:pt x="12" y="85"/>
                      <a:pt x="12" y="85"/>
                      <a:pt x="12" y="85"/>
                    </a:cubicBezTo>
                    <a:lnTo>
                      <a:pt x="77" y="88"/>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656D78"/>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
          <p:nvSpPr>
            <p:cNvPr id="135" name="Rectangle 36">
              <a:extLst>
                <a:ext uri="{FF2B5EF4-FFF2-40B4-BE49-F238E27FC236}">
                  <a16:creationId xmlns:a16="http://schemas.microsoft.com/office/drawing/2014/main" id="{88B506A6-F838-40D6-9D07-7D45B1CFE5B0}"/>
                </a:ext>
              </a:extLst>
            </p:cNvPr>
            <p:cNvSpPr/>
            <p:nvPr/>
          </p:nvSpPr>
          <p:spPr>
            <a:xfrm>
              <a:off x="3294638" y="2262593"/>
              <a:ext cx="1513186" cy="1428749"/>
            </a:xfrm>
            <a:prstGeom prst="rect">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6" name="Rectangle 37">
              <a:extLst>
                <a:ext uri="{FF2B5EF4-FFF2-40B4-BE49-F238E27FC236}">
                  <a16:creationId xmlns:a16="http://schemas.microsoft.com/office/drawing/2014/main" id="{A9533518-0094-4C7A-BC7D-46AC69E6798E}"/>
                </a:ext>
              </a:extLst>
            </p:cNvPr>
            <p:cNvSpPr/>
            <p:nvPr/>
          </p:nvSpPr>
          <p:spPr>
            <a:xfrm>
              <a:off x="4788861" y="2262593"/>
              <a:ext cx="1513186" cy="1428749"/>
            </a:xfrm>
            <a:prstGeom prst="rect">
              <a:avLst/>
            </a:prstGeom>
            <a:solidFill>
              <a:schemeClr val="accent3"/>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7" name="Rectangle 38">
              <a:extLst>
                <a:ext uri="{FF2B5EF4-FFF2-40B4-BE49-F238E27FC236}">
                  <a16:creationId xmlns:a16="http://schemas.microsoft.com/office/drawing/2014/main" id="{DD298219-4897-4B10-9487-5D56447C8648}"/>
                </a:ext>
              </a:extLst>
            </p:cNvPr>
            <p:cNvSpPr/>
            <p:nvPr/>
          </p:nvSpPr>
          <p:spPr>
            <a:xfrm>
              <a:off x="6302026" y="2262593"/>
              <a:ext cx="1513186" cy="1428749"/>
            </a:xfrm>
            <a:prstGeom prst="rect">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8" name="TextBox 49">
              <a:extLst>
                <a:ext uri="{FF2B5EF4-FFF2-40B4-BE49-F238E27FC236}">
                  <a16:creationId xmlns:a16="http://schemas.microsoft.com/office/drawing/2014/main" id="{CDFF98D4-8932-42DE-BAB5-303837AF3226}"/>
                </a:ext>
              </a:extLst>
            </p:cNvPr>
            <p:cNvSpPr txBox="1"/>
            <p:nvPr/>
          </p:nvSpPr>
          <p:spPr>
            <a:xfrm>
              <a:off x="2148550" y="3076479"/>
              <a:ext cx="844286" cy="276999"/>
            </a:xfrm>
            <a:prstGeom prst="rect">
              <a:avLst/>
            </a:prstGeom>
            <a:noFill/>
          </p:spPr>
          <p:txBody>
            <a:bodyPr wrap="square" rtlCol="0">
              <a:spAutoFit/>
            </a:bodyPr>
            <a:lstStyle/>
            <a:p>
              <a:pPr algn="ctr"/>
              <a:r>
                <a:rPr lang="id-ID" sz="12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Design</a:t>
              </a:r>
              <a:endPar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39" name="TextBox 50">
              <a:extLst>
                <a:ext uri="{FF2B5EF4-FFF2-40B4-BE49-F238E27FC236}">
                  <a16:creationId xmlns:a16="http://schemas.microsoft.com/office/drawing/2014/main" id="{47079878-6571-4E31-9253-12556FABADCB}"/>
                </a:ext>
              </a:extLst>
            </p:cNvPr>
            <p:cNvSpPr txBox="1"/>
            <p:nvPr/>
          </p:nvSpPr>
          <p:spPr>
            <a:xfrm>
              <a:off x="3629088" y="3076479"/>
              <a:ext cx="844286" cy="276999"/>
            </a:xfrm>
            <a:prstGeom prst="rect">
              <a:avLst/>
            </a:prstGeom>
            <a:noFill/>
          </p:spPr>
          <p:txBody>
            <a:bodyPr wrap="square" rtlCol="0">
              <a:spAutoFit/>
            </a:bodyPr>
            <a:lstStyle/>
            <a:p>
              <a:pPr algn="ctr"/>
              <a:r>
                <a:rPr lang="id-ID" sz="12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Audio</a:t>
              </a:r>
              <a:endPar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0" name="TextBox 51">
              <a:extLst>
                <a:ext uri="{FF2B5EF4-FFF2-40B4-BE49-F238E27FC236}">
                  <a16:creationId xmlns:a16="http://schemas.microsoft.com/office/drawing/2014/main" id="{E12E4A19-C99C-4FC1-B6F2-AD5612230672}"/>
                </a:ext>
              </a:extLst>
            </p:cNvPr>
            <p:cNvSpPr txBox="1"/>
            <p:nvPr/>
          </p:nvSpPr>
          <p:spPr>
            <a:xfrm>
              <a:off x="5123311" y="3076479"/>
              <a:ext cx="844286" cy="276999"/>
            </a:xfrm>
            <a:prstGeom prst="rect">
              <a:avLst/>
            </a:prstGeom>
            <a:noFill/>
          </p:spPr>
          <p:txBody>
            <a:bodyPr wrap="square" rtlCol="0">
              <a:spAutoFit/>
            </a:bodyPr>
            <a:lstStyle/>
            <a:p>
              <a:pPr algn="ctr"/>
              <a:r>
                <a:rPr lang="id-ID" sz="12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Video</a:t>
              </a:r>
              <a:endPar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1" name="TextBox 53">
              <a:extLst>
                <a:ext uri="{FF2B5EF4-FFF2-40B4-BE49-F238E27FC236}">
                  <a16:creationId xmlns:a16="http://schemas.microsoft.com/office/drawing/2014/main" id="{F2280A9F-A4C2-4BC3-B122-55A68420D3CB}"/>
                </a:ext>
              </a:extLst>
            </p:cNvPr>
            <p:cNvSpPr txBox="1"/>
            <p:nvPr/>
          </p:nvSpPr>
          <p:spPr>
            <a:xfrm>
              <a:off x="8077993" y="3076479"/>
              <a:ext cx="844286" cy="276999"/>
            </a:xfrm>
            <a:prstGeom prst="rect">
              <a:avLst/>
            </a:prstGeom>
            <a:noFill/>
          </p:spPr>
          <p:txBody>
            <a:bodyPr wrap="square" rtlCol="0">
              <a:spAutoFit/>
            </a:bodyPr>
            <a:lstStyle/>
            <a:p>
              <a:pPr algn="ctr"/>
              <a:r>
                <a:rPr lang="id-ID" sz="12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Animasi</a:t>
              </a:r>
              <a:endParaRPr lang="id-ID" sz="14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2" name="Shape 3411">
              <a:extLst>
                <a:ext uri="{FF2B5EF4-FFF2-40B4-BE49-F238E27FC236}">
                  <a16:creationId xmlns:a16="http://schemas.microsoft.com/office/drawing/2014/main" id="{4172B0A8-CB28-4DDB-AFF4-46DD5C7EB662}"/>
                </a:ext>
              </a:extLst>
            </p:cNvPr>
            <p:cNvSpPr/>
            <p:nvPr/>
          </p:nvSpPr>
          <p:spPr>
            <a:xfrm>
              <a:off x="8329456" y="2763346"/>
              <a:ext cx="341360" cy="234333"/>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cubicBezTo>
                    <a:pt x="4894" y="21600"/>
                    <a:pt x="0" y="16691"/>
                    <a:pt x="0" y="10800"/>
                  </a:cubicBezTo>
                  <a:cubicBezTo>
                    <a:pt x="0" y="4909"/>
                    <a:pt x="4894" y="0"/>
                    <a:pt x="10800" y="0"/>
                  </a:cubicBezTo>
                  <a:cubicBezTo>
                    <a:pt x="16706" y="0"/>
                    <a:pt x="21600" y="4909"/>
                    <a:pt x="21600" y="10800"/>
                  </a:cubicBezTo>
                  <a:cubicBezTo>
                    <a:pt x="21600" y="16691"/>
                    <a:pt x="16706" y="21600"/>
                    <a:pt x="10800" y="21600"/>
                  </a:cubicBezTo>
                  <a:close/>
                  <a:moveTo>
                    <a:pt x="10800" y="1964"/>
                  </a:moveTo>
                  <a:cubicBezTo>
                    <a:pt x="5569" y="1964"/>
                    <a:pt x="1350" y="5891"/>
                    <a:pt x="1350" y="10800"/>
                  </a:cubicBezTo>
                  <a:cubicBezTo>
                    <a:pt x="1350" y="15709"/>
                    <a:pt x="5569" y="19636"/>
                    <a:pt x="10800" y="19636"/>
                  </a:cubicBezTo>
                  <a:cubicBezTo>
                    <a:pt x="16031" y="19636"/>
                    <a:pt x="20250" y="15709"/>
                    <a:pt x="20250" y="10800"/>
                  </a:cubicBezTo>
                  <a:cubicBezTo>
                    <a:pt x="20250" y="5891"/>
                    <a:pt x="16031" y="1964"/>
                    <a:pt x="10800" y="1964"/>
                  </a:cubicBezTo>
                  <a:close/>
                  <a:moveTo>
                    <a:pt x="10800" y="16691"/>
                  </a:moveTo>
                  <a:cubicBezTo>
                    <a:pt x="8606" y="16691"/>
                    <a:pt x="6750" y="13991"/>
                    <a:pt x="6750" y="10800"/>
                  </a:cubicBezTo>
                  <a:cubicBezTo>
                    <a:pt x="6750" y="7609"/>
                    <a:pt x="8606" y="4909"/>
                    <a:pt x="10800" y="4909"/>
                  </a:cubicBezTo>
                  <a:cubicBezTo>
                    <a:pt x="12994" y="4909"/>
                    <a:pt x="14850" y="7609"/>
                    <a:pt x="14850" y="10800"/>
                  </a:cubicBezTo>
                  <a:cubicBezTo>
                    <a:pt x="14850" y="13991"/>
                    <a:pt x="12994" y="16691"/>
                    <a:pt x="10800" y="16691"/>
                  </a:cubicBezTo>
                  <a:close/>
                  <a:moveTo>
                    <a:pt x="10800" y="6873"/>
                  </a:moveTo>
                  <a:cubicBezTo>
                    <a:pt x="9281" y="6873"/>
                    <a:pt x="8100" y="8591"/>
                    <a:pt x="8100" y="10800"/>
                  </a:cubicBezTo>
                  <a:cubicBezTo>
                    <a:pt x="8100" y="13009"/>
                    <a:pt x="9281" y="14727"/>
                    <a:pt x="10800" y="14727"/>
                  </a:cubicBezTo>
                  <a:cubicBezTo>
                    <a:pt x="12319" y="14727"/>
                    <a:pt x="13500" y="13009"/>
                    <a:pt x="13500" y="10800"/>
                  </a:cubicBezTo>
                  <a:cubicBezTo>
                    <a:pt x="13500" y="8591"/>
                    <a:pt x="12319" y="6873"/>
                    <a:pt x="10800" y="6873"/>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3" name="Shape 3416">
              <a:extLst>
                <a:ext uri="{FF2B5EF4-FFF2-40B4-BE49-F238E27FC236}">
                  <a16:creationId xmlns:a16="http://schemas.microsoft.com/office/drawing/2014/main" id="{4BD18150-B159-4631-85D3-2A0F45AEB62B}"/>
                </a:ext>
              </a:extLst>
            </p:cNvPr>
            <p:cNvSpPr/>
            <p:nvPr/>
          </p:nvSpPr>
          <p:spPr>
            <a:xfrm>
              <a:off x="6930750" y="2656319"/>
              <a:ext cx="255739" cy="341360"/>
            </a:xfrm>
            <a:custGeom>
              <a:avLst/>
              <a:gdLst/>
              <a:ahLst/>
              <a:cxnLst>
                <a:cxn ang="0">
                  <a:pos x="wd2" y="hd2"/>
                </a:cxn>
                <a:cxn ang="5400000">
                  <a:pos x="wd2" y="hd2"/>
                </a:cxn>
                <a:cxn ang="10800000">
                  <a:pos x="wd2" y="hd2"/>
                </a:cxn>
                <a:cxn ang="16200000">
                  <a:pos x="wd2" y="hd2"/>
                </a:cxn>
              </a:cxnLst>
              <a:rect l="0" t="0" r="r" b="b"/>
              <a:pathLst>
                <a:path w="21600" h="21600" extrusionOk="0">
                  <a:moveTo>
                    <a:pt x="21600" y="8100"/>
                  </a:moveTo>
                  <a:cubicBezTo>
                    <a:pt x="21600" y="3713"/>
                    <a:pt x="16875" y="0"/>
                    <a:pt x="10800" y="0"/>
                  </a:cubicBezTo>
                  <a:cubicBezTo>
                    <a:pt x="4725" y="0"/>
                    <a:pt x="0" y="3713"/>
                    <a:pt x="0" y="8100"/>
                  </a:cubicBezTo>
                  <a:cubicBezTo>
                    <a:pt x="0" y="11306"/>
                    <a:pt x="2475" y="14175"/>
                    <a:pt x="6300" y="15525"/>
                  </a:cubicBezTo>
                  <a:cubicBezTo>
                    <a:pt x="6300" y="20250"/>
                    <a:pt x="6300" y="20250"/>
                    <a:pt x="6300" y="20250"/>
                  </a:cubicBezTo>
                  <a:cubicBezTo>
                    <a:pt x="6300" y="21094"/>
                    <a:pt x="7200" y="21600"/>
                    <a:pt x="8100" y="21600"/>
                  </a:cubicBezTo>
                  <a:cubicBezTo>
                    <a:pt x="13500" y="21600"/>
                    <a:pt x="13500" y="21600"/>
                    <a:pt x="13500" y="21600"/>
                  </a:cubicBezTo>
                  <a:cubicBezTo>
                    <a:pt x="14400" y="21600"/>
                    <a:pt x="15300" y="21094"/>
                    <a:pt x="15300" y="20250"/>
                  </a:cubicBezTo>
                  <a:cubicBezTo>
                    <a:pt x="15300" y="17550"/>
                    <a:pt x="15300" y="17550"/>
                    <a:pt x="15300" y="17550"/>
                  </a:cubicBezTo>
                  <a:cubicBezTo>
                    <a:pt x="15300" y="17550"/>
                    <a:pt x="15300" y="17550"/>
                    <a:pt x="15300" y="17550"/>
                  </a:cubicBezTo>
                  <a:cubicBezTo>
                    <a:pt x="15300" y="15525"/>
                    <a:pt x="15300" y="15525"/>
                    <a:pt x="15300" y="15525"/>
                  </a:cubicBezTo>
                  <a:cubicBezTo>
                    <a:pt x="19125" y="14175"/>
                    <a:pt x="21600" y="11306"/>
                    <a:pt x="21600" y="8100"/>
                  </a:cubicBezTo>
                  <a:close/>
                  <a:moveTo>
                    <a:pt x="13500" y="19575"/>
                  </a:moveTo>
                  <a:cubicBezTo>
                    <a:pt x="13500" y="19913"/>
                    <a:pt x="13050" y="20250"/>
                    <a:pt x="12600" y="20250"/>
                  </a:cubicBezTo>
                  <a:cubicBezTo>
                    <a:pt x="9000" y="20250"/>
                    <a:pt x="9000" y="20250"/>
                    <a:pt x="9000" y="20250"/>
                  </a:cubicBezTo>
                  <a:cubicBezTo>
                    <a:pt x="8550" y="20250"/>
                    <a:pt x="8100" y="19913"/>
                    <a:pt x="8100" y="19575"/>
                  </a:cubicBezTo>
                  <a:cubicBezTo>
                    <a:pt x="8100" y="18225"/>
                    <a:pt x="8100" y="18225"/>
                    <a:pt x="8100" y="18225"/>
                  </a:cubicBezTo>
                  <a:cubicBezTo>
                    <a:pt x="8100" y="17888"/>
                    <a:pt x="8550" y="17550"/>
                    <a:pt x="9000" y="17550"/>
                  </a:cubicBezTo>
                  <a:cubicBezTo>
                    <a:pt x="12600" y="17550"/>
                    <a:pt x="12600" y="17550"/>
                    <a:pt x="12600" y="17550"/>
                  </a:cubicBezTo>
                  <a:cubicBezTo>
                    <a:pt x="13050" y="17550"/>
                    <a:pt x="13500" y="17888"/>
                    <a:pt x="13500" y="18225"/>
                  </a:cubicBezTo>
                  <a:cubicBezTo>
                    <a:pt x="13500" y="19575"/>
                    <a:pt x="13500" y="19575"/>
                    <a:pt x="13500" y="19575"/>
                  </a:cubicBezTo>
                  <a:close/>
                  <a:moveTo>
                    <a:pt x="13500" y="14513"/>
                  </a:moveTo>
                  <a:cubicBezTo>
                    <a:pt x="13500" y="16200"/>
                    <a:pt x="13500" y="16200"/>
                    <a:pt x="13500" y="16200"/>
                  </a:cubicBezTo>
                  <a:cubicBezTo>
                    <a:pt x="8100" y="16200"/>
                    <a:pt x="8100" y="16200"/>
                    <a:pt x="8100" y="16200"/>
                  </a:cubicBezTo>
                  <a:cubicBezTo>
                    <a:pt x="8100" y="14513"/>
                    <a:pt x="8100" y="14513"/>
                    <a:pt x="8100" y="14513"/>
                  </a:cubicBezTo>
                  <a:cubicBezTo>
                    <a:pt x="4500" y="13669"/>
                    <a:pt x="1800" y="11138"/>
                    <a:pt x="1800" y="8100"/>
                  </a:cubicBezTo>
                  <a:cubicBezTo>
                    <a:pt x="1800" y="4388"/>
                    <a:pt x="5850" y="1350"/>
                    <a:pt x="10800" y="1350"/>
                  </a:cubicBezTo>
                  <a:cubicBezTo>
                    <a:pt x="15750" y="1350"/>
                    <a:pt x="19800" y="4388"/>
                    <a:pt x="19800" y="8100"/>
                  </a:cubicBezTo>
                  <a:cubicBezTo>
                    <a:pt x="19800" y="11138"/>
                    <a:pt x="17100" y="13669"/>
                    <a:pt x="13500" y="14513"/>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4" name="Shape 3421">
              <a:extLst>
                <a:ext uri="{FF2B5EF4-FFF2-40B4-BE49-F238E27FC236}">
                  <a16:creationId xmlns:a16="http://schemas.microsoft.com/office/drawing/2014/main" id="{17570E50-BE35-4D56-8699-A1A32CA411A9}"/>
                </a:ext>
              </a:extLst>
            </p:cNvPr>
            <p:cNvSpPr/>
            <p:nvPr/>
          </p:nvSpPr>
          <p:spPr>
            <a:xfrm>
              <a:off x="5417721" y="2656793"/>
              <a:ext cx="255466" cy="340886"/>
            </a:xfrm>
            <a:custGeom>
              <a:avLst/>
              <a:gdLst/>
              <a:ahLst/>
              <a:cxnLst>
                <a:cxn ang="0">
                  <a:pos x="wd2" y="hd2"/>
                </a:cxn>
                <a:cxn ang="5400000">
                  <a:pos x="wd2" y="hd2"/>
                </a:cxn>
                <a:cxn ang="10800000">
                  <a:pos x="wd2" y="hd2"/>
                </a:cxn>
                <a:cxn ang="16200000">
                  <a:pos x="wd2" y="hd2"/>
                </a:cxn>
              </a:cxnLst>
              <a:rect l="0" t="0" r="r" b="b"/>
              <a:pathLst>
                <a:path w="21112" h="20488" extrusionOk="0">
                  <a:moveTo>
                    <a:pt x="20641" y="8000"/>
                  </a:moveTo>
                  <a:cubicBezTo>
                    <a:pt x="17555" y="10400"/>
                    <a:pt x="10943" y="17120"/>
                    <a:pt x="7416" y="19840"/>
                  </a:cubicBezTo>
                  <a:cubicBezTo>
                    <a:pt x="4551" y="21600"/>
                    <a:pt x="5212" y="19200"/>
                    <a:pt x="5212" y="19360"/>
                  </a:cubicBezTo>
                  <a:cubicBezTo>
                    <a:pt x="6094" y="17440"/>
                    <a:pt x="6975" y="14560"/>
                    <a:pt x="7857" y="13120"/>
                  </a:cubicBezTo>
                  <a:cubicBezTo>
                    <a:pt x="8078" y="12320"/>
                    <a:pt x="7637" y="12160"/>
                    <a:pt x="6975" y="12160"/>
                  </a:cubicBezTo>
                  <a:cubicBezTo>
                    <a:pt x="5433" y="12160"/>
                    <a:pt x="2788" y="12160"/>
                    <a:pt x="1024" y="12160"/>
                  </a:cubicBezTo>
                  <a:cubicBezTo>
                    <a:pt x="363" y="12160"/>
                    <a:pt x="-298" y="11840"/>
                    <a:pt x="143" y="11040"/>
                  </a:cubicBezTo>
                  <a:cubicBezTo>
                    <a:pt x="1024" y="8800"/>
                    <a:pt x="4110" y="3360"/>
                    <a:pt x="5212" y="1120"/>
                  </a:cubicBezTo>
                  <a:cubicBezTo>
                    <a:pt x="5653" y="320"/>
                    <a:pt x="6094" y="0"/>
                    <a:pt x="6975" y="0"/>
                  </a:cubicBezTo>
                  <a:cubicBezTo>
                    <a:pt x="9620" y="0"/>
                    <a:pt x="15351" y="0"/>
                    <a:pt x="17775" y="0"/>
                  </a:cubicBezTo>
                  <a:cubicBezTo>
                    <a:pt x="18657" y="0"/>
                    <a:pt x="18657" y="480"/>
                    <a:pt x="17996" y="1120"/>
                  </a:cubicBezTo>
                  <a:cubicBezTo>
                    <a:pt x="16894" y="2560"/>
                    <a:pt x="15131" y="5120"/>
                    <a:pt x="14249" y="6400"/>
                  </a:cubicBezTo>
                  <a:cubicBezTo>
                    <a:pt x="13588" y="7040"/>
                    <a:pt x="14469" y="7040"/>
                    <a:pt x="14910" y="7040"/>
                  </a:cubicBezTo>
                  <a:cubicBezTo>
                    <a:pt x="16453" y="7040"/>
                    <a:pt x="18878" y="7040"/>
                    <a:pt x="20420" y="7040"/>
                  </a:cubicBezTo>
                  <a:cubicBezTo>
                    <a:pt x="21302" y="7040"/>
                    <a:pt x="21302" y="7680"/>
                    <a:pt x="20641" y="8000"/>
                  </a:cubicBezTo>
                  <a:close/>
                  <a:moveTo>
                    <a:pt x="14910" y="8320"/>
                  </a:moveTo>
                  <a:cubicBezTo>
                    <a:pt x="14469" y="8320"/>
                    <a:pt x="13147" y="8320"/>
                    <a:pt x="12486" y="7520"/>
                  </a:cubicBezTo>
                  <a:cubicBezTo>
                    <a:pt x="12265" y="7200"/>
                    <a:pt x="12045" y="6560"/>
                    <a:pt x="12706" y="5760"/>
                  </a:cubicBezTo>
                  <a:cubicBezTo>
                    <a:pt x="13367" y="4640"/>
                    <a:pt x="14910" y="2720"/>
                    <a:pt x="15792" y="1280"/>
                  </a:cubicBezTo>
                  <a:cubicBezTo>
                    <a:pt x="6975" y="1280"/>
                    <a:pt x="6975" y="1280"/>
                    <a:pt x="6975" y="1280"/>
                  </a:cubicBezTo>
                  <a:cubicBezTo>
                    <a:pt x="6975" y="1280"/>
                    <a:pt x="6975" y="1280"/>
                    <a:pt x="6975" y="1280"/>
                  </a:cubicBezTo>
                  <a:cubicBezTo>
                    <a:pt x="6975" y="1280"/>
                    <a:pt x="6975" y="1440"/>
                    <a:pt x="6975" y="1600"/>
                  </a:cubicBezTo>
                  <a:cubicBezTo>
                    <a:pt x="6535" y="2080"/>
                    <a:pt x="6535" y="2080"/>
                    <a:pt x="6535" y="2080"/>
                  </a:cubicBezTo>
                  <a:cubicBezTo>
                    <a:pt x="5433" y="4160"/>
                    <a:pt x="3229" y="8480"/>
                    <a:pt x="1906" y="10880"/>
                  </a:cubicBezTo>
                  <a:cubicBezTo>
                    <a:pt x="6975" y="10880"/>
                    <a:pt x="6975" y="10880"/>
                    <a:pt x="6975" y="10880"/>
                  </a:cubicBezTo>
                  <a:cubicBezTo>
                    <a:pt x="7857" y="10880"/>
                    <a:pt x="8739" y="11200"/>
                    <a:pt x="9180" y="11520"/>
                  </a:cubicBezTo>
                  <a:cubicBezTo>
                    <a:pt x="9620" y="12000"/>
                    <a:pt x="9841" y="12640"/>
                    <a:pt x="9400" y="13440"/>
                  </a:cubicBezTo>
                  <a:cubicBezTo>
                    <a:pt x="9400" y="13440"/>
                    <a:pt x="9400" y="13440"/>
                    <a:pt x="9400" y="13440"/>
                  </a:cubicBezTo>
                  <a:cubicBezTo>
                    <a:pt x="9400" y="13440"/>
                    <a:pt x="9400" y="13440"/>
                    <a:pt x="9400" y="13440"/>
                  </a:cubicBezTo>
                  <a:cubicBezTo>
                    <a:pt x="8959" y="14400"/>
                    <a:pt x="8518" y="15680"/>
                    <a:pt x="8078" y="17120"/>
                  </a:cubicBezTo>
                  <a:cubicBezTo>
                    <a:pt x="7857" y="17280"/>
                    <a:pt x="7857" y="17440"/>
                    <a:pt x="7857" y="17600"/>
                  </a:cubicBezTo>
                  <a:cubicBezTo>
                    <a:pt x="9400" y="16160"/>
                    <a:pt x="11384" y="14400"/>
                    <a:pt x="13367" y="12480"/>
                  </a:cubicBezTo>
                  <a:cubicBezTo>
                    <a:pt x="14910" y="11040"/>
                    <a:pt x="16673" y="9440"/>
                    <a:pt x="17996" y="8320"/>
                  </a:cubicBezTo>
                  <a:cubicBezTo>
                    <a:pt x="14910" y="8320"/>
                    <a:pt x="14910" y="8320"/>
                    <a:pt x="14910" y="8320"/>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5" name="Shape 3426">
              <a:extLst>
                <a:ext uri="{FF2B5EF4-FFF2-40B4-BE49-F238E27FC236}">
                  <a16:creationId xmlns:a16="http://schemas.microsoft.com/office/drawing/2014/main" id="{6ACBB3BC-1A89-4295-B2E5-757C2CD686EC}"/>
                </a:ext>
              </a:extLst>
            </p:cNvPr>
            <p:cNvSpPr/>
            <p:nvPr/>
          </p:nvSpPr>
          <p:spPr>
            <a:xfrm>
              <a:off x="3881342" y="2657446"/>
              <a:ext cx="339778" cy="340233"/>
            </a:xfrm>
            <a:custGeom>
              <a:avLst/>
              <a:gdLst/>
              <a:ahLst/>
              <a:cxnLst>
                <a:cxn ang="0">
                  <a:pos x="wd2" y="hd2"/>
                </a:cxn>
                <a:cxn ang="5400000">
                  <a:pos x="wd2" y="hd2"/>
                </a:cxn>
                <a:cxn ang="10800000">
                  <a:pos x="wd2" y="hd2"/>
                </a:cxn>
                <a:cxn ang="16200000">
                  <a:pos x="wd2" y="hd2"/>
                </a:cxn>
              </a:cxnLst>
              <a:rect l="0" t="0" r="r" b="b"/>
              <a:pathLst>
                <a:path w="21500" h="21600" extrusionOk="0">
                  <a:moveTo>
                    <a:pt x="21221" y="19913"/>
                  </a:moveTo>
                  <a:cubicBezTo>
                    <a:pt x="20377" y="21262"/>
                    <a:pt x="14977" y="21600"/>
                    <a:pt x="10758" y="21600"/>
                  </a:cubicBezTo>
                  <a:cubicBezTo>
                    <a:pt x="6539" y="21600"/>
                    <a:pt x="1139" y="21262"/>
                    <a:pt x="127" y="19913"/>
                  </a:cubicBezTo>
                  <a:cubicBezTo>
                    <a:pt x="-42" y="19575"/>
                    <a:pt x="-42" y="19069"/>
                    <a:pt x="127" y="18731"/>
                  </a:cubicBezTo>
                  <a:cubicBezTo>
                    <a:pt x="971" y="16200"/>
                    <a:pt x="2658" y="15525"/>
                    <a:pt x="4008" y="15356"/>
                  </a:cubicBezTo>
                  <a:cubicBezTo>
                    <a:pt x="5189" y="15188"/>
                    <a:pt x="6202" y="14850"/>
                    <a:pt x="6708" y="14512"/>
                  </a:cubicBezTo>
                  <a:cubicBezTo>
                    <a:pt x="6708" y="14344"/>
                    <a:pt x="6708" y="13331"/>
                    <a:pt x="6708" y="12656"/>
                  </a:cubicBezTo>
                  <a:cubicBezTo>
                    <a:pt x="5527" y="11306"/>
                    <a:pt x="4683" y="9281"/>
                    <a:pt x="4683" y="7425"/>
                  </a:cubicBezTo>
                  <a:cubicBezTo>
                    <a:pt x="4683" y="3375"/>
                    <a:pt x="6708" y="0"/>
                    <a:pt x="10758" y="0"/>
                  </a:cubicBezTo>
                  <a:cubicBezTo>
                    <a:pt x="14808" y="0"/>
                    <a:pt x="16833" y="3375"/>
                    <a:pt x="16833" y="7425"/>
                  </a:cubicBezTo>
                  <a:cubicBezTo>
                    <a:pt x="16833" y="9281"/>
                    <a:pt x="15989" y="11306"/>
                    <a:pt x="14808" y="12656"/>
                  </a:cubicBezTo>
                  <a:cubicBezTo>
                    <a:pt x="14808" y="12994"/>
                    <a:pt x="14808" y="13331"/>
                    <a:pt x="14808" y="14512"/>
                  </a:cubicBezTo>
                  <a:cubicBezTo>
                    <a:pt x="15314" y="14850"/>
                    <a:pt x="16327" y="15188"/>
                    <a:pt x="17508" y="15356"/>
                  </a:cubicBezTo>
                  <a:cubicBezTo>
                    <a:pt x="18858" y="15525"/>
                    <a:pt x="20546" y="16200"/>
                    <a:pt x="21389" y="18731"/>
                  </a:cubicBezTo>
                  <a:cubicBezTo>
                    <a:pt x="21558" y="19069"/>
                    <a:pt x="21558" y="19575"/>
                    <a:pt x="21221" y="19913"/>
                  </a:cubicBezTo>
                  <a:close/>
                  <a:moveTo>
                    <a:pt x="15483" y="7425"/>
                  </a:moveTo>
                  <a:cubicBezTo>
                    <a:pt x="15483" y="4050"/>
                    <a:pt x="13964" y="1350"/>
                    <a:pt x="10758" y="1350"/>
                  </a:cubicBezTo>
                  <a:cubicBezTo>
                    <a:pt x="7552" y="1350"/>
                    <a:pt x="6033" y="4050"/>
                    <a:pt x="6033" y="7425"/>
                  </a:cubicBezTo>
                  <a:cubicBezTo>
                    <a:pt x="6033" y="10125"/>
                    <a:pt x="8227" y="13500"/>
                    <a:pt x="10758" y="13500"/>
                  </a:cubicBezTo>
                  <a:cubicBezTo>
                    <a:pt x="13289" y="13500"/>
                    <a:pt x="15483" y="10125"/>
                    <a:pt x="15483" y="7425"/>
                  </a:cubicBezTo>
                  <a:close/>
                  <a:moveTo>
                    <a:pt x="17171" y="16706"/>
                  </a:moveTo>
                  <a:cubicBezTo>
                    <a:pt x="15989" y="16537"/>
                    <a:pt x="14808" y="16031"/>
                    <a:pt x="14133" y="15694"/>
                  </a:cubicBezTo>
                  <a:cubicBezTo>
                    <a:pt x="13458" y="15356"/>
                    <a:pt x="13458" y="15356"/>
                    <a:pt x="13458" y="15356"/>
                  </a:cubicBezTo>
                  <a:cubicBezTo>
                    <a:pt x="13458" y="15356"/>
                    <a:pt x="13458" y="14512"/>
                    <a:pt x="13458" y="14006"/>
                  </a:cubicBezTo>
                  <a:cubicBezTo>
                    <a:pt x="12614" y="14512"/>
                    <a:pt x="11771" y="14850"/>
                    <a:pt x="10758" y="14850"/>
                  </a:cubicBezTo>
                  <a:cubicBezTo>
                    <a:pt x="9746" y="14850"/>
                    <a:pt x="8902" y="14512"/>
                    <a:pt x="8058" y="14006"/>
                  </a:cubicBezTo>
                  <a:cubicBezTo>
                    <a:pt x="8058" y="14512"/>
                    <a:pt x="8058" y="15356"/>
                    <a:pt x="8058" y="15356"/>
                  </a:cubicBezTo>
                  <a:cubicBezTo>
                    <a:pt x="7383" y="15694"/>
                    <a:pt x="7383" y="15694"/>
                    <a:pt x="7383" y="15694"/>
                  </a:cubicBezTo>
                  <a:cubicBezTo>
                    <a:pt x="6708" y="16031"/>
                    <a:pt x="5527" y="16537"/>
                    <a:pt x="4177" y="16706"/>
                  </a:cubicBezTo>
                  <a:cubicBezTo>
                    <a:pt x="3164" y="16875"/>
                    <a:pt x="2152" y="17213"/>
                    <a:pt x="1308" y="19069"/>
                  </a:cubicBezTo>
                  <a:cubicBezTo>
                    <a:pt x="1308" y="19237"/>
                    <a:pt x="2489" y="20250"/>
                    <a:pt x="10758" y="20250"/>
                  </a:cubicBezTo>
                  <a:cubicBezTo>
                    <a:pt x="19027" y="20250"/>
                    <a:pt x="20039" y="19237"/>
                    <a:pt x="20208" y="19069"/>
                  </a:cubicBezTo>
                  <a:cubicBezTo>
                    <a:pt x="19364" y="17213"/>
                    <a:pt x="18183" y="16875"/>
                    <a:pt x="17171" y="16706"/>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6" name="Shape 3431">
              <a:extLst>
                <a:ext uri="{FF2B5EF4-FFF2-40B4-BE49-F238E27FC236}">
                  <a16:creationId xmlns:a16="http://schemas.microsoft.com/office/drawing/2014/main" id="{6D6E232D-5746-4869-B70A-4576C85FC897}"/>
                </a:ext>
              </a:extLst>
            </p:cNvPr>
            <p:cNvSpPr/>
            <p:nvPr/>
          </p:nvSpPr>
          <p:spPr>
            <a:xfrm>
              <a:off x="2400013" y="2677724"/>
              <a:ext cx="341360" cy="319955"/>
            </a:xfrm>
            <a:custGeom>
              <a:avLst/>
              <a:gdLst/>
              <a:ahLst/>
              <a:cxnLst>
                <a:cxn ang="0">
                  <a:pos x="wd2" y="hd2"/>
                </a:cxn>
                <a:cxn ang="5400000">
                  <a:pos x="wd2" y="hd2"/>
                </a:cxn>
                <a:cxn ang="10800000">
                  <a:pos x="wd2" y="hd2"/>
                </a:cxn>
                <a:cxn ang="16200000">
                  <a:pos x="wd2" y="hd2"/>
                </a:cxn>
              </a:cxnLst>
              <a:rect l="0" t="0" r="r" b="b"/>
              <a:pathLst>
                <a:path w="21600" h="21600" extrusionOk="0">
                  <a:moveTo>
                    <a:pt x="20250" y="13140"/>
                  </a:moveTo>
                  <a:cubicBezTo>
                    <a:pt x="20250" y="10080"/>
                    <a:pt x="20250" y="10080"/>
                    <a:pt x="20250" y="10080"/>
                  </a:cubicBezTo>
                  <a:cubicBezTo>
                    <a:pt x="20250" y="4500"/>
                    <a:pt x="16031" y="0"/>
                    <a:pt x="10800" y="0"/>
                  </a:cubicBezTo>
                  <a:cubicBezTo>
                    <a:pt x="5569" y="0"/>
                    <a:pt x="1350" y="4500"/>
                    <a:pt x="1350" y="10080"/>
                  </a:cubicBezTo>
                  <a:cubicBezTo>
                    <a:pt x="1350" y="13140"/>
                    <a:pt x="1350" y="13140"/>
                    <a:pt x="1350" y="13140"/>
                  </a:cubicBezTo>
                  <a:cubicBezTo>
                    <a:pt x="506" y="13860"/>
                    <a:pt x="0" y="14940"/>
                    <a:pt x="0" y="16200"/>
                  </a:cubicBezTo>
                  <a:cubicBezTo>
                    <a:pt x="0" y="18360"/>
                    <a:pt x="1519" y="20160"/>
                    <a:pt x="3544" y="20160"/>
                  </a:cubicBezTo>
                  <a:cubicBezTo>
                    <a:pt x="3713" y="21060"/>
                    <a:pt x="4556" y="21600"/>
                    <a:pt x="5400" y="21600"/>
                  </a:cubicBezTo>
                  <a:cubicBezTo>
                    <a:pt x="6581" y="21600"/>
                    <a:pt x="7425" y="20700"/>
                    <a:pt x="7425" y="19440"/>
                  </a:cubicBezTo>
                  <a:cubicBezTo>
                    <a:pt x="7425" y="12960"/>
                    <a:pt x="7425" y="12960"/>
                    <a:pt x="7425" y="12960"/>
                  </a:cubicBezTo>
                  <a:cubicBezTo>
                    <a:pt x="7425" y="11700"/>
                    <a:pt x="6581" y="10800"/>
                    <a:pt x="5400" y="10800"/>
                  </a:cubicBezTo>
                  <a:cubicBezTo>
                    <a:pt x="4556" y="10800"/>
                    <a:pt x="3713" y="11340"/>
                    <a:pt x="3544" y="12240"/>
                  </a:cubicBezTo>
                  <a:cubicBezTo>
                    <a:pt x="3206" y="12240"/>
                    <a:pt x="3038" y="12240"/>
                    <a:pt x="2700" y="12420"/>
                  </a:cubicBezTo>
                  <a:cubicBezTo>
                    <a:pt x="2700" y="10080"/>
                    <a:pt x="2700" y="10080"/>
                    <a:pt x="2700" y="10080"/>
                  </a:cubicBezTo>
                  <a:cubicBezTo>
                    <a:pt x="2700" y="5400"/>
                    <a:pt x="6244" y="1440"/>
                    <a:pt x="10800" y="1440"/>
                  </a:cubicBezTo>
                  <a:cubicBezTo>
                    <a:pt x="15356" y="1440"/>
                    <a:pt x="18900" y="5400"/>
                    <a:pt x="18900" y="10080"/>
                  </a:cubicBezTo>
                  <a:cubicBezTo>
                    <a:pt x="18900" y="12420"/>
                    <a:pt x="18900" y="12420"/>
                    <a:pt x="18900" y="12420"/>
                  </a:cubicBezTo>
                  <a:cubicBezTo>
                    <a:pt x="18562" y="12240"/>
                    <a:pt x="18394" y="12240"/>
                    <a:pt x="18056" y="12240"/>
                  </a:cubicBezTo>
                  <a:cubicBezTo>
                    <a:pt x="17888" y="11340"/>
                    <a:pt x="17044" y="10800"/>
                    <a:pt x="16200" y="10800"/>
                  </a:cubicBezTo>
                  <a:cubicBezTo>
                    <a:pt x="15019" y="10800"/>
                    <a:pt x="14175" y="11700"/>
                    <a:pt x="14175" y="12960"/>
                  </a:cubicBezTo>
                  <a:cubicBezTo>
                    <a:pt x="14175" y="19440"/>
                    <a:pt x="14175" y="19440"/>
                    <a:pt x="14175" y="19440"/>
                  </a:cubicBezTo>
                  <a:cubicBezTo>
                    <a:pt x="14175" y="20700"/>
                    <a:pt x="15019" y="21600"/>
                    <a:pt x="16200" y="21600"/>
                  </a:cubicBezTo>
                  <a:cubicBezTo>
                    <a:pt x="17044" y="21600"/>
                    <a:pt x="17888" y="21060"/>
                    <a:pt x="18056" y="20160"/>
                  </a:cubicBezTo>
                  <a:cubicBezTo>
                    <a:pt x="20081" y="20160"/>
                    <a:pt x="21600" y="18360"/>
                    <a:pt x="21600" y="16200"/>
                  </a:cubicBezTo>
                  <a:cubicBezTo>
                    <a:pt x="21600" y="14940"/>
                    <a:pt x="21094" y="13860"/>
                    <a:pt x="20250" y="13140"/>
                  </a:cubicBezTo>
                  <a:close/>
                  <a:moveTo>
                    <a:pt x="4725" y="12960"/>
                  </a:moveTo>
                  <a:cubicBezTo>
                    <a:pt x="4725" y="12600"/>
                    <a:pt x="5062" y="12240"/>
                    <a:pt x="5400" y="12240"/>
                  </a:cubicBezTo>
                  <a:cubicBezTo>
                    <a:pt x="5738" y="12240"/>
                    <a:pt x="6075" y="12600"/>
                    <a:pt x="6075" y="12960"/>
                  </a:cubicBezTo>
                  <a:cubicBezTo>
                    <a:pt x="6075" y="19440"/>
                    <a:pt x="6075" y="19440"/>
                    <a:pt x="6075" y="19440"/>
                  </a:cubicBezTo>
                  <a:cubicBezTo>
                    <a:pt x="6075" y="19800"/>
                    <a:pt x="5738" y="20160"/>
                    <a:pt x="5400" y="20160"/>
                  </a:cubicBezTo>
                  <a:cubicBezTo>
                    <a:pt x="5062" y="20160"/>
                    <a:pt x="4725" y="19800"/>
                    <a:pt x="4725" y="19440"/>
                  </a:cubicBezTo>
                  <a:cubicBezTo>
                    <a:pt x="4725" y="12960"/>
                    <a:pt x="4725" y="12960"/>
                    <a:pt x="4725" y="12960"/>
                  </a:cubicBezTo>
                  <a:close/>
                  <a:moveTo>
                    <a:pt x="3375" y="13680"/>
                  </a:moveTo>
                  <a:cubicBezTo>
                    <a:pt x="3375" y="18720"/>
                    <a:pt x="3375" y="18720"/>
                    <a:pt x="3375" y="18720"/>
                  </a:cubicBezTo>
                  <a:cubicBezTo>
                    <a:pt x="2194" y="18540"/>
                    <a:pt x="1350" y="17460"/>
                    <a:pt x="1350" y="16200"/>
                  </a:cubicBezTo>
                  <a:cubicBezTo>
                    <a:pt x="1350" y="14940"/>
                    <a:pt x="2194" y="14040"/>
                    <a:pt x="3375" y="13680"/>
                  </a:cubicBezTo>
                  <a:close/>
                  <a:moveTo>
                    <a:pt x="16875" y="19440"/>
                  </a:moveTo>
                  <a:cubicBezTo>
                    <a:pt x="16875" y="19800"/>
                    <a:pt x="16538" y="20160"/>
                    <a:pt x="16200" y="20160"/>
                  </a:cubicBezTo>
                  <a:cubicBezTo>
                    <a:pt x="15862" y="20160"/>
                    <a:pt x="15525" y="19800"/>
                    <a:pt x="15525" y="19440"/>
                  </a:cubicBezTo>
                  <a:cubicBezTo>
                    <a:pt x="15525" y="12960"/>
                    <a:pt x="15525" y="12960"/>
                    <a:pt x="15525" y="12960"/>
                  </a:cubicBezTo>
                  <a:cubicBezTo>
                    <a:pt x="15525" y="12600"/>
                    <a:pt x="15862" y="12240"/>
                    <a:pt x="16200" y="12240"/>
                  </a:cubicBezTo>
                  <a:cubicBezTo>
                    <a:pt x="16538" y="12240"/>
                    <a:pt x="16875" y="12600"/>
                    <a:pt x="16875" y="12960"/>
                  </a:cubicBezTo>
                  <a:cubicBezTo>
                    <a:pt x="16875" y="19440"/>
                    <a:pt x="16875" y="19440"/>
                    <a:pt x="16875" y="19440"/>
                  </a:cubicBezTo>
                  <a:close/>
                  <a:moveTo>
                    <a:pt x="18225" y="18720"/>
                  </a:moveTo>
                  <a:cubicBezTo>
                    <a:pt x="18225" y="13680"/>
                    <a:pt x="18225" y="13680"/>
                    <a:pt x="18225" y="13680"/>
                  </a:cubicBezTo>
                  <a:cubicBezTo>
                    <a:pt x="19406" y="14040"/>
                    <a:pt x="20250" y="14940"/>
                    <a:pt x="20250" y="16200"/>
                  </a:cubicBezTo>
                  <a:cubicBezTo>
                    <a:pt x="20250" y="17460"/>
                    <a:pt x="19406" y="18540"/>
                    <a:pt x="18225" y="18720"/>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47" name="TextBox 72">
              <a:extLst>
                <a:ext uri="{FF2B5EF4-FFF2-40B4-BE49-F238E27FC236}">
                  <a16:creationId xmlns:a16="http://schemas.microsoft.com/office/drawing/2014/main" id="{E6ACDAF8-8276-4922-A12D-6BB2CC421474}"/>
                </a:ext>
              </a:extLst>
            </p:cNvPr>
            <p:cNvSpPr txBox="1"/>
            <p:nvPr/>
          </p:nvSpPr>
          <p:spPr>
            <a:xfrm>
              <a:off x="6636476" y="3076105"/>
              <a:ext cx="844286" cy="276999"/>
            </a:xfrm>
            <a:prstGeom prst="rect">
              <a:avLst/>
            </a:prstGeom>
            <a:noFill/>
          </p:spPr>
          <p:txBody>
            <a:bodyPr wrap="square" rtlCol="0">
              <a:spAutoFit/>
            </a:bodyPr>
            <a:lstStyle/>
            <a:p>
              <a:pPr algn="ctr"/>
              <a:r>
                <a:rPr lang="id-ID" sz="12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Photo</a:t>
              </a:r>
              <a:endParaRPr lang="id-ID" sz="1600" dirty="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Tree>
    <p:extLst>
      <p:ext uri="{BB962C8B-B14F-4D97-AF65-F5344CB8AC3E}">
        <p14:creationId xmlns:p14="http://schemas.microsoft.com/office/powerpoint/2010/main" val="1117935595"/>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after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ppt_x"/>
                                          </p:val>
                                        </p:tav>
                                        <p:tav tm="100000">
                                          <p:val>
                                            <p:strVal val="#ppt_x"/>
                                          </p:val>
                                        </p:tav>
                                      </p:tavLst>
                                    </p:anim>
                                    <p:anim calcmode="lin" valueType="num">
                                      <p:cBhvr additive="base">
                                        <p:cTn id="8" dur="500" fill="hold"/>
                                        <p:tgtEl>
                                          <p:spTgt spid="48"/>
                                        </p:tgtEl>
                                        <p:attrNameLst>
                                          <p:attrName>ppt_y</p:attrName>
                                        </p:attrNameLst>
                                      </p:cBhvr>
                                      <p:tavLst>
                                        <p:tav tm="0">
                                          <p:val>
                                            <p:strVal val="1+#ppt_h/2"/>
                                          </p:val>
                                        </p:tav>
                                        <p:tav tm="100000">
                                          <p:val>
                                            <p:strVal val="#ppt_y"/>
                                          </p:val>
                                        </p:tav>
                                      </p:tavLst>
                                    </p:anim>
                                  </p:childTnLst>
                                </p:cTn>
                              </p:par>
                            </p:childTnLst>
                          </p:cTn>
                        </p:par>
                        <p:par>
                          <p:cTn id="9" fill="hold">
                            <p:stCondLst>
                              <p:cond delay="500"/>
                            </p:stCondLst>
                            <p:childTnLst>
                              <p:par>
                                <p:cTn id="10" presetID="2" presetClass="entr" presetSubtype="8" fill="hold"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500" fill="hold"/>
                                        <p:tgtEl>
                                          <p:spTgt spid="4"/>
                                        </p:tgtEl>
                                        <p:attrNameLst>
                                          <p:attrName>ppt_x</p:attrName>
                                        </p:attrNameLst>
                                      </p:cBhvr>
                                      <p:tavLst>
                                        <p:tav tm="0">
                                          <p:val>
                                            <p:strVal val="0-#ppt_w/2"/>
                                          </p:val>
                                        </p:tav>
                                        <p:tav tm="100000">
                                          <p:val>
                                            <p:strVal val="#ppt_x"/>
                                          </p:val>
                                        </p:tav>
                                      </p:tavLst>
                                    </p:anim>
                                    <p:anim calcmode="lin" valueType="num">
                                      <p:cBhvr additive="base">
                                        <p:cTn id="13" dur="500" fill="hold"/>
                                        <p:tgtEl>
                                          <p:spTgt spid="4"/>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10" presetClass="entr" presetSubtype="0" fill="hold" grpId="0" nodeType="afterEffect">
                                  <p:stCondLst>
                                    <p:cond delay="0"/>
                                  </p:stCondLst>
                                  <p:childTnLst>
                                    <p:set>
                                      <p:cBhvr>
                                        <p:cTn id="16" dur="1" fill="hold">
                                          <p:stCondLst>
                                            <p:cond delay="0"/>
                                          </p:stCondLst>
                                        </p:cTn>
                                        <p:tgtEl>
                                          <p:spTgt spid="49"/>
                                        </p:tgtEl>
                                        <p:attrNameLst>
                                          <p:attrName>style.visibility</p:attrName>
                                        </p:attrNameLst>
                                      </p:cBhvr>
                                      <p:to>
                                        <p:strVal val="visible"/>
                                      </p:to>
                                    </p:set>
                                    <p:animEffect transition="in" filter="fade">
                                      <p:cBhvr>
                                        <p:cTn id="17" dur="500"/>
                                        <p:tgtEl>
                                          <p:spTgt spid="49"/>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0"/>
                                        </p:tgtEl>
                                        <p:attrNameLst>
                                          <p:attrName>style.visibility</p:attrName>
                                        </p:attrNameLst>
                                      </p:cBhvr>
                                      <p:to>
                                        <p:strVal val="visible"/>
                                      </p:to>
                                    </p:set>
                                    <p:animEffect transition="in" filter="fade">
                                      <p:cBhvr>
                                        <p:cTn id="21"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3" name="组合 2">
            <a:extLst>
              <a:ext uri="{FF2B5EF4-FFF2-40B4-BE49-F238E27FC236}">
                <a16:creationId xmlns:a16="http://schemas.microsoft.com/office/drawing/2014/main" id="{7B6CCCED-C6D7-4FDC-9972-769EBB503F57}"/>
              </a:ext>
            </a:extLst>
          </p:cNvPr>
          <p:cNvGrpSpPr/>
          <p:nvPr/>
        </p:nvGrpSpPr>
        <p:grpSpPr>
          <a:xfrm>
            <a:off x="3515932" y="428888"/>
            <a:ext cx="5228823" cy="708647"/>
            <a:chOff x="3515932" y="428888"/>
            <a:chExt cx="5228823" cy="708647"/>
          </a:xfrm>
        </p:grpSpPr>
        <p:sp>
          <p:nvSpPr>
            <p:cNvPr id="62" name="TextBox 9">
              <a:extLst>
                <a:ext uri="{FF2B5EF4-FFF2-40B4-BE49-F238E27FC236}">
                  <a16:creationId xmlns:a16="http://schemas.microsoft.com/office/drawing/2014/main" id="{844F04ED-FAEB-4693-AB25-70E4E2F85C77}"/>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63" name="TextBox 10">
              <a:extLst>
                <a:ext uri="{FF2B5EF4-FFF2-40B4-BE49-F238E27FC236}">
                  <a16:creationId xmlns:a16="http://schemas.microsoft.com/office/drawing/2014/main" id="{8A72C69B-4AFC-47A3-8B7F-F71D7C8E2D15}"/>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sp>
        <p:nvSpPr>
          <p:cNvPr id="88" name="Flowchart: Manual Input 10">
            <a:extLst>
              <a:ext uri="{FF2B5EF4-FFF2-40B4-BE49-F238E27FC236}">
                <a16:creationId xmlns:a16="http://schemas.microsoft.com/office/drawing/2014/main" id="{00BFE812-D1E8-4FDE-8F53-CB3526D96868}"/>
              </a:ext>
            </a:extLst>
          </p:cNvPr>
          <p:cNvSpPr/>
          <p:nvPr/>
        </p:nvSpPr>
        <p:spPr>
          <a:xfrm>
            <a:off x="1098616" y="2150664"/>
            <a:ext cx="2453373" cy="1525772"/>
          </a:xfrm>
          <a:prstGeom prst="flowChartManualInput">
            <a:avLst/>
          </a:prstGeom>
          <a:solidFill>
            <a:schemeClr val="accent1"/>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9" name="Flowchart: Manual Input 11">
            <a:extLst>
              <a:ext uri="{FF2B5EF4-FFF2-40B4-BE49-F238E27FC236}">
                <a16:creationId xmlns:a16="http://schemas.microsoft.com/office/drawing/2014/main" id="{255C96E0-3E18-47EA-BFA0-0A8A6130B48C}"/>
              </a:ext>
            </a:extLst>
          </p:cNvPr>
          <p:cNvSpPr/>
          <p:nvPr/>
        </p:nvSpPr>
        <p:spPr>
          <a:xfrm flipH="1">
            <a:off x="3612415" y="2150664"/>
            <a:ext cx="2453373" cy="1525772"/>
          </a:xfrm>
          <a:prstGeom prst="flowChartManualInput">
            <a:avLst/>
          </a:prstGeom>
          <a:solidFill>
            <a:schemeClr val="accent2"/>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0" name="Flowchart: Manual Input 12">
            <a:extLst>
              <a:ext uri="{FF2B5EF4-FFF2-40B4-BE49-F238E27FC236}">
                <a16:creationId xmlns:a16="http://schemas.microsoft.com/office/drawing/2014/main" id="{4C2DBBB4-DBD5-4F6B-8A0D-832088B7A774}"/>
              </a:ext>
            </a:extLst>
          </p:cNvPr>
          <p:cNvSpPr/>
          <p:nvPr/>
        </p:nvSpPr>
        <p:spPr>
          <a:xfrm>
            <a:off x="6126213" y="2150664"/>
            <a:ext cx="2453373" cy="1525772"/>
          </a:xfrm>
          <a:prstGeom prst="flowChartManualInput">
            <a:avLst/>
          </a:prstGeom>
          <a:solidFill>
            <a:schemeClr val="accent3"/>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1" name="Flowchart: Manual Input 13">
            <a:extLst>
              <a:ext uri="{FF2B5EF4-FFF2-40B4-BE49-F238E27FC236}">
                <a16:creationId xmlns:a16="http://schemas.microsoft.com/office/drawing/2014/main" id="{E09DB56C-C09C-48B3-AD2E-4411542ED323}"/>
              </a:ext>
            </a:extLst>
          </p:cNvPr>
          <p:cNvSpPr/>
          <p:nvPr/>
        </p:nvSpPr>
        <p:spPr>
          <a:xfrm flipH="1">
            <a:off x="8640013" y="2150664"/>
            <a:ext cx="2453373" cy="1525772"/>
          </a:xfrm>
          <a:prstGeom prst="flowChartManualInput">
            <a:avLst/>
          </a:prstGeom>
          <a:solidFill>
            <a:schemeClr val="accent4"/>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2" name="Flowchart: Manual Input 14">
            <a:extLst>
              <a:ext uri="{FF2B5EF4-FFF2-40B4-BE49-F238E27FC236}">
                <a16:creationId xmlns:a16="http://schemas.microsoft.com/office/drawing/2014/main" id="{DC16B03B-34C9-4D60-8F3A-D8C06A8A38AB}"/>
              </a:ext>
            </a:extLst>
          </p:cNvPr>
          <p:cNvSpPr/>
          <p:nvPr/>
        </p:nvSpPr>
        <p:spPr>
          <a:xfrm flipV="1">
            <a:off x="1098616" y="3728196"/>
            <a:ext cx="2453373" cy="1525772"/>
          </a:xfrm>
          <a:prstGeom prst="flowChartManualInput">
            <a:avLst/>
          </a:prstGeom>
          <a:solidFill>
            <a:schemeClr val="accent5"/>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3" name="Flowchart: Manual Input 15">
            <a:extLst>
              <a:ext uri="{FF2B5EF4-FFF2-40B4-BE49-F238E27FC236}">
                <a16:creationId xmlns:a16="http://schemas.microsoft.com/office/drawing/2014/main" id="{8C21D6F9-10A5-4883-B1DD-67FFF5FC365C}"/>
              </a:ext>
            </a:extLst>
          </p:cNvPr>
          <p:cNvSpPr/>
          <p:nvPr/>
        </p:nvSpPr>
        <p:spPr>
          <a:xfrm flipH="1" flipV="1">
            <a:off x="3612415" y="3728196"/>
            <a:ext cx="2453373" cy="1525772"/>
          </a:xfrm>
          <a:prstGeom prst="flowChartManualInput">
            <a:avLst/>
          </a:prstGeom>
          <a:solidFill>
            <a:schemeClr val="accent1"/>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4" name="Flowchart: Manual Input 16">
            <a:extLst>
              <a:ext uri="{FF2B5EF4-FFF2-40B4-BE49-F238E27FC236}">
                <a16:creationId xmlns:a16="http://schemas.microsoft.com/office/drawing/2014/main" id="{7CADC51C-A81C-4A79-9FF3-654C4997F5D0}"/>
              </a:ext>
            </a:extLst>
          </p:cNvPr>
          <p:cNvSpPr/>
          <p:nvPr/>
        </p:nvSpPr>
        <p:spPr>
          <a:xfrm flipV="1">
            <a:off x="6126214" y="3728196"/>
            <a:ext cx="2453373" cy="1525772"/>
          </a:xfrm>
          <a:prstGeom prst="flowChartManualInput">
            <a:avLst/>
          </a:prstGeom>
          <a:solidFill>
            <a:schemeClr val="accent2"/>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5" name="Flowchart: Manual Input 17">
            <a:extLst>
              <a:ext uri="{FF2B5EF4-FFF2-40B4-BE49-F238E27FC236}">
                <a16:creationId xmlns:a16="http://schemas.microsoft.com/office/drawing/2014/main" id="{10E3C28D-9C5A-4556-B020-8FE78FE9122E}"/>
              </a:ext>
            </a:extLst>
          </p:cNvPr>
          <p:cNvSpPr/>
          <p:nvPr/>
        </p:nvSpPr>
        <p:spPr>
          <a:xfrm flipH="1" flipV="1">
            <a:off x="8640013" y="3728196"/>
            <a:ext cx="2453373" cy="1525772"/>
          </a:xfrm>
          <a:prstGeom prst="flowChartManualInput">
            <a:avLst/>
          </a:prstGeom>
          <a:solidFill>
            <a:schemeClr val="accent3"/>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96" name="Rectangle 21">
            <a:extLst>
              <a:ext uri="{FF2B5EF4-FFF2-40B4-BE49-F238E27FC236}">
                <a16:creationId xmlns:a16="http://schemas.microsoft.com/office/drawing/2014/main" id="{B9ABB657-9648-4830-8FED-1B8E9CE00E8A}"/>
              </a:ext>
            </a:extLst>
          </p:cNvPr>
          <p:cNvSpPr/>
          <p:nvPr/>
        </p:nvSpPr>
        <p:spPr>
          <a:xfrm>
            <a:off x="1369869" y="2844664"/>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MARKETING ANALYSIS</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97" name="Rectangle 23">
            <a:extLst>
              <a:ext uri="{FF2B5EF4-FFF2-40B4-BE49-F238E27FC236}">
                <a16:creationId xmlns:a16="http://schemas.microsoft.com/office/drawing/2014/main" id="{EE1B16E7-27E2-49FD-A02C-8C8BFD896551}"/>
              </a:ext>
            </a:extLst>
          </p:cNvPr>
          <p:cNvSpPr/>
          <p:nvPr/>
        </p:nvSpPr>
        <p:spPr>
          <a:xfrm>
            <a:off x="3883668" y="2844664"/>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DESIGN</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98" name="Rectangle 29">
            <a:extLst>
              <a:ext uri="{FF2B5EF4-FFF2-40B4-BE49-F238E27FC236}">
                <a16:creationId xmlns:a16="http://schemas.microsoft.com/office/drawing/2014/main" id="{78C84C94-3FA8-4499-AC27-7A7B40E288AF}"/>
              </a:ext>
            </a:extLst>
          </p:cNvPr>
          <p:cNvSpPr/>
          <p:nvPr/>
        </p:nvSpPr>
        <p:spPr>
          <a:xfrm>
            <a:off x="6397466" y="2844664"/>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CONSULTING</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99" name="Rectangle 31">
            <a:extLst>
              <a:ext uri="{FF2B5EF4-FFF2-40B4-BE49-F238E27FC236}">
                <a16:creationId xmlns:a16="http://schemas.microsoft.com/office/drawing/2014/main" id="{2BD88248-45D0-49D8-96F0-9E18245BA65B}"/>
              </a:ext>
            </a:extLst>
          </p:cNvPr>
          <p:cNvSpPr/>
          <p:nvPr/>
        </p:nvSpPr>
        <p:spPr>
          <a:xfrm>
            <a:off x="8911266" y="2844664"/>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DESIGN SOLUTIONS</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100" name="Rectangle 33">
            <a:extLst>
              <a:ext uri="{FF2B5EF4-FFF2-40B4-BE49-F238E27FC236}">
                <a16:creationId xmlns:a16="http://schemas.microsoft.com/office/drawing/2014/main" id="{08D5AE20-373B-4ABF-A5C9-5ADC25268755}"/>
              </a:ext>
            </a:extLst>
          </p:cNvPr>
          <p:cNvSpPr/>
          <p:nvPr/>
        </p:nvSpPr>
        <p:spPr>
          <a:xfrm>
            <a:off x="1369869" y="4333223"/>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DEVELOPER</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101" name="Rectangle 35">
            <a:extLst>
              <a:ext uri="{FF2B5EF4-FFF2-40B4-BE49-F238E27FC236}">
                <a16:creationId xmlns:a16="http://schemas.microsoft.com/office/drawing/2014/main" id="{325E6BB4-160B-409D-87F3-1B9B527CC7B7}"/>
              </a:ext>
            </a:extLst>
          </p:cNvPr>
          <p:cNvSpPr/>
          <p:nvPr/>
        </p:nvSpPr>
        <p:spPr>
          <a:xfrm>
            <a:off x="3883668" y="4333223"/>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SECURITY</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102" name="Rectangle 37">
            <a:extLst>
              <a:ext uri="{FF2B5EF4-FFF2-40B4-BE49-F238E27FC236}">
                <a16:creationId xmlns:a16="http://schemas.microsoft.com/office/drawing/2014/main" id="{4C644BC1-87F2-4039-9F1C-274979C5E74F}"/>
              </a:ext>
            </a:extLst>
          </p:cNvPr>
          <p:cNvSpPr/>
          <p:nvPr/>
        </p:nvSpPr>
        <p:spPr>
          <a:xfrm>
            <a:off x="6397466" y="4333223"/>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BUSINESS PROJECT</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103" name="Rectangle 39">
            <a:extLst>
              <a:ext uri="{FF2B5EF4-FFF2-40B4-BE49-F238E27FC236}">
                <a16:creationId xmlns:a16="http://schemas.microsoft.com/office/drawing/2014/main" id="{D0126A60-1C80-4BE9-A874-DFAC50ED4E27}"/>
              </a:ext>
            </a:extLst>
          </p:cNvPr>
          <p:cNvSpPr/>
          <p:nvPr/>
        </p:nvSpPr>
        <p:spPr>
          <a:xfrm>
            <a:off x="8911266" y="4333223"/>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CLOUD SYSTEM</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104" name="Shape 3415">
            <a:extLst>
              <a:ext uri="{FF2B5EF4-FFF2-40B4-BE49-F238E27FC236}">
                <a16:creationId xmlns:a16="http://schemas.microsoft.com/office/drawing/2014/main" id="{ECADD4E0-6D38-447A-8DAD-BA353B64EFD9}"/>
              </a:ext>
            </a:extLst>
          </p:cNvPr>
          <p:cNvSpPr/>
          <p:nvPr/>
        </p:nvSpPr>
        <p:spPr>
          <a:xfrm>
            <a:off x="2186585" y="4010774"/>
            <a:ext cx="277434" cy="266485"/>
          </a:xfrm>
          <a:custGeom>
            <a:avLst/>
            <a:gdLst/>
            <a:ahLst/>
            <a:cxnLst>
              <a:cxn ang="0">
                <a:pos x="wd2" y="hd2"/>
              </a:cxn>
              <a:cxn ang="5400000">
                <a:pos x="wd2" y="hd2"/>
              </a:cxn>
              <a:cxn ang="10800000">
                <a:pos x="wd2" y="hd2"/>
              </a:cxn>
              <a:cxn ang="16200000">
                <a:pos x="wd2" y="hd2"/>
              </a:cxn>
            </a:cxnLst>
            <a:rect l="0" t="0" r="r" b="b"/>
            <a:pathLst>
              <a:path w="21392" h="21600" extrusionOk="0">
                <a:moveTo>
                  <a:pt x="10696" y="1394"/>
                </a:moveTo>
                <a:cubicBezTo>
                  <a:pt x="13521" y="7490"/>
                  <a:pt x="13521" y="7490"/>
                  <a:pt x="13521" y="7490"/>
                </a:cubicBezTo>
                <a:cubicBezTo>
                  <a:pt x="20001" y="8535"/>
                  <a:pt x="20001" y="8535"/>
                  <a:pt x="20001" y="8535"/>
                </a:cubicBezTo>
                <a:cubicBezTo>
                  <a:pt x="15348" y="13413"/>
                  <a:pt x="15348" y="13413"/>
                  <a:pt x="15348" y="13413"/>
                </a:cubicBezTo>
                <a:cubicBezTo>
                  <a:pt x="16345" y="20206"/>
                  <a:pt x="16345" y="20206"/>
                  <a:pt x="16345" y="20206"/>
                </a:cubicBezTo>
                <a:cubicBezTo>
                  <a:pt x="10696" y="17071"/>
                  <a:pt x="10696" y="17071"/>
                  <a:pt x="10696" y="17071"/>
                </a:cubicBezTo>
                <a:cubicBezTo>
                  <a:pt x="5047" y="20206"/>
                  <a:pt x="5047" y="20206"/>
                  <a:pt x="5047" y="20206"/>
                </a:cubicBezTo>
                <a:cubicBezTo>
                  <a:pt x="6044" y="13413"/>
                  <a:pt x="6044" y="13413"/>
                  <a:pt x="6044" y="13413"/>
                </a:cubicBezTo>
                <a:cubicBezTo>
                  <a:pt x="1391" y="8535"/>
                  <a:pt x="1391" y="8535"/>
                  <a:pt x="1391" y="8535"/>
                </a:cubicBezTo>
                <a:cubicBezTo>
                  <a:pt x="7871" y="7490"/>
                  <a:pt x="7871" y="7490"/>
                  <a:pt x="7871" y="7490"/>
                </a:cubicBezTo>
                <a:cubicBezTo>
                  <a:pt x="10696" y="1394"/>
                  <a:pt x="10696" y="1394"/>
                  <a:pt x="10696" y="1394"/>
                </a:cubicBezTo>
                <a:moveTo>
                  <a:pt x="10696" y="0"/>
                </a:moveTo>
                <a:cubicBezTo>
                  <a:pt x="10031" y="0"/>
                  <a:pt x="9533" y="348"/>
                  <a:pt x="9367" y="871"/>
                </a:cubicBezTo>
                <a:cubicBezTo>
                  <a:pt x="6874" y="6097"/>
                  <a:pt x="6874" y="6097"/>
                  <a:pt x="6874" y="6097"/>
                </a:cubicBezTo>
                <a:cubicBezTo>
                  <a:pt x="1391" y="6968"/>
                  <a:pt x="1391" y="6968"/>
                  <a:pt x="1391" y="6968"/>
                </a:cubicBezTo>
                <a:cubicBezTo>
                  <a:pt x="727" y="7142"/>
                  <a:pt x="394" y="7490"/>
                  <a:pt x="62" y="8013"/>
                </a:cubicBezTo>
                <a:cubicBezTo>
                  <a:pt x="-104" y="8710"/>
                  <a:pt x="62" y="9232"/>
                  <a:pt x="561" y="9581"/>
                </a:cubicBezTo>
                <a:cubicBezTo>
                  <a:pt x="4548" y="13935"/>
                  <a:pt x="4548" y="13935"/>
                  <a:pt x="4548" y="13935"/>
                </a:cubicBezTo>
                <a:cubicBezTo>
                  <a:pt x="3551" y="19858"/>
                  <a:pt x="3551" y="19858"/>
                  <a:pt x="3551" y="19858"/>
                </a:cubicBezTo>
                <a:cubicBezTo>
                  <a:pt x="3551" y="20381"/>
                  <a:pt x="3718" y="20903"/>
                  <a:pt x="4216" y="21252"/>
                </a:cubicBezTo>
                <a:cubicBezTo>
                  <a:pt x="4548" y="21600"/>
                  <a:pt x="4881" y="21600"/>
                  <a:pt x="5213" y="21600"/>
                </a:cubicBezTo>
                <a:cubicBezTo>
                  <a:pt x="5379" y="21600"/>
                  <a:pt x="5711" y="21600"/>
                  <a:pt x="5878" y="21426"/>
                </a:cubicBezTo>
                <a:cubicBezTo>
                  <a:pt x="10696" y="18813"/>
                  <a:pt x="10696" y="18813"/>
                  <a:pt x="10696" y="18813"/>
                </a:cubicBezTo>
                <a:cubicBezTo>
                  <a:pt x="15514" y="21426"/>
                  <a:pt x="15514" y="21426"/>
                  <a:pt x="15514" y="21426"/>
                </a:cubicBezTo>
                <a:cubicBezTo>
                  <a:pt x="15681" y="21600"/>
                  <a:pt x="16013" y="21600"/>
                  <a:pt x="16345" y="21600"/>
                </a:cubicBezTo>
                <a:cubicBezTo>
                  <a:pt x="16511" y="21600"/>
                  <a:pt x="16844" y="21600"/>
                  <a:pt x="17176" y="21252"/>
                </a:cubicBezTo>
                <a:cubicBezTo>
                  <a:pt x="17674" y="20903"/>
                  <a:pt x="17841" y="20381"/>
                  <a:pt x="17841" y="19858"/>
                </a:cubicBezTo>
                <a:cubicBezTo>
                  <a:pt x="16844" y="13935"/>
                  <a:pt x="16844" y="13935"/>
                  <a:pt x="16844" y="13935"/>
                </a:cubicBezTo>
                <a:cubicBezTo>
                  <a:pt x="20831" y="9581"/>
                  <a:pt x="20831" y="9581"/>
                  <a:pt x="20831" y="9581"/>
                </a:cubicBezTo>
                <a:cubicBezTo>
                  <a:pt x="21330" y="9232"/>
                  <a:pt x="21496" y="8710"/>
                  <a:pt x="21330" y="8013"/>
                </a:cubicBezTo>
                <a:cubicBezTo>
                  <a:pt x="20998" y="7490"/>
                  <a:pt x="20665" y="7142"/>
                  <a:pt x="20001" y="6968"/>
                </a:cubicBezTo>
                <a:cubicBezTo>
                  <a:pt x="14518" y="6097"/>
                  <a:pt x="14518" y="6097"/>
                  <a:pt x="14518" y="6097"/>
                </a:cubicBezTo>
                <a:cubicBezTo>
                  <a:pt x="12025" y="871"/>
                  <a:pt x="12025" y="871"/>
                  <a:pt x="12025" y="871"/>
                </a:cubicBezTo>
                <a:cubicBezTo>
                  <a:pt x="11859" y="348"/>
                  <a:pt x="11361" y="0"/>
                  <a:pt x="10696" y="0"/>
                </a:cubicBezTo>
                <a:cubicBezTo>
                  <a:pt x="10696" y="0"/>
                  <a:pt x="10696" y="0"/>
                  <a:pt x="10696" y="0"/>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5" name="Shape 3416">
            <a:extLst>
              <a:ext uri="{FF2B5EF4-FFF2-40B4-BE49-F238E27FC236}">
                <a16:creationId xmlns:a16="http://schemas.microsoft.com/office/drawing/2014/main" id="{EC4C8F92-2901-484F-A6FC-A860A9B136BE}"/>
              </a:ext>
            </a:extLst>
          </p:cNvPr>
          <p:cNvSpPr/>
          <p:nvPr/>
        </p:nvSpPr>
        <p:spPr>
          <a:xfrm>
            <a:off x="4735872" y="2511784"/>
            <a:ext cx="206458" cy="275581"/>
          </a:xfrm>
          <a:custGeom>
            <a:avLst/>
            <a:gdLst/>
            <a:ahLst/>
            <a:cxnLst>
              <a:cxn ang="0">
                <a:pos x="wd2" y="hd2"/>
              </a:cxn>
              <a:cxn ang="5400000">
                <a:pos x="wd2" y="hd2"/>
              </a:cxn>
              <a:cxn ang="10800000">
                <a:pos x="wd2" y="hd2"/>
              </a:cxn>
              <a:cxn ang="16200000">
                <a:pos x="wd2" y="hd2"/>
              </a:cxn>
            </a:cxnLst>
            <a:rect l="0" t="0" r="r" b="b"/>
            <a:pathLst>
              <a:path w="21600" h="21600" extrusionOk="0">
                <a:moveTo>
                  <a:pt x="21600" y="8100"/>
                </a:moveTo>
                <a:cubicBezTo>
                  <a:pt x="21600" y="3713"/>
                  <a:pt x="16875" y="0"/>
                  <a:pt x="10800" y="0"/>
                </a:cubicBezTo>
                <a:cubicBezTo>
                  <a:pt x="4725" y="0"/>
                  <a:pt x="0" y="3713"/>
                  <a:pt x="0" y="8100"/>
                </a:cubicBezTo>
                <a:cubicBezTo>
                  <a:pt x="0" y="11306"/>
                  <a:pt x="2475" y="14175"/>
                  <a:pt x="6300" y="15525"/>
                </a:cubicBezTo>
                <a:cubicBezTo>
                  <a:pt x="6300" y="20250"/>
                  <a:pt x="6300" y="20250"/>
                  <a:pt x="6300" y="20250"/>
                </a:cubicBezTo>
                <a:cubicBezTo>
                  <a:pt x="6300" y="21094"/>
                  <a:pt x="7200" y="21600"/>
                  <a:pt x="8100" y="21600"/>
                </a:cubicBezTo>
                <a:cubicBezTo>
                  <a:pt x="13500" y="21600"/>
                  <a:pt x="13500" y="21600"/>
                  <a:pt x="13500" y="21600"/>
                </a:cubicBezTo>
                <a:cubicBezTo>
                  <a:pt x="14400" y="21600"/>
                  <a:pt x="15300" y="21094"/>
                  <a:pt x="15300" y="20250"/>
                </a:cubicBezTo>
                <a:cubicBezTo>
                  <a:pt x="15300" y="17550"/>
                  <a:pt x="15300" y="17550"/>
                  <a:pt x="15300" y="17550"/>
                </a:cubicBezTo>
                <a:cubicBezTo>
                  <a:pt x="15300" y="17550"/>
                  <a:pt x="15300" y="17550"/>
                  <a:pt x="15300" y="17550"/>
                </a:cubicBezTo>
                <a:cubicBezTo>
                  <a:pt x="15300" y="15525"/>
                  <a:pt x="15300" y="15525"/>
                  <a:pt x="15300" y="15525"/>
                </a:cubicBezTo>
                <a:cubicBezTo>
                  <a:pt x="19125" y="14175"/>
                  <a:pt x="21600" y="11306"/>
                  <a:pt x="21600" y="8100"/>
                </a:cubicBezTo>
                <a:close/>
                <a:moveTo>
                  <a:pt x="13500" y="19575"/>
                </a:moveTo>
                <a:cubicBezTo>
                  <a:pt x="13500" y="19913"/>
                  <a:pt x="13050" y="20250"/>
                  <a:pt x="12600" y="20250"/>
                </a:cubicBezTo>
                <a:cubicBezTo>
                  <a:pt x="9000" y="20250"/>
                  <a:pt x="9000" y="20250"/>
                  <a:pt x="9000" y="20250"/>
                </a:cubicBezTo>
                <a:cubicBezTo>
                  <a:pt x="8550" y="20250"/>
                  <a:pt x="8100" y="19913"/>
                  <a:pt x="8100" y="19575"/>
                </a:cubicBezTo>
                <a:cubicBezTo>
                  <a:pt x="8100" y="18225"/>
                  <a:pt x="8100" y="18225"/>
                  <a:pt x="8100" y="18225"/>
                </a:cubicBezTo>
                <a:cubicBezTo>
                  <a:pt x="8100" y="17888"/>
                  <a:pt x="8550" y="17550"/>
                  <a:pt x="9000" y="17550"/>
                </a:cubicBezTo>
                <a:cubicBezTo>
                  <a:pt x="12600" y="17550"/>
                  <a:pt x="12600" y="17550"/>
                  <a:pt x="12600" y="17550"/>
                </a:cubicBezTo>
                <a:cubicBezTo>
                  <a:pt x="13050" y="17550"/>
                  <a:pt x="13500" y="17888"/>
                  <a:pt x="13500" y="18225"/>
                </a:cubicBezTo>
                <a:cubicBezTo>
                  <a:pt x="13500" y="19575"/>
                  <a:pt x="13500" y="19575"/>
                  <a:pt x="13500" y="19575"/>
                </a:cubicBezTo>
                <a:close/>
                <a:moveTo>
                  <a:pt x="13500" y="14513"/>
                </a:moveTo>
                <a:cubicBezTo>
                  <a:pt x="13500" y="16200"/>
                  <a:pt x="13500" y="16200"/>
                  <a:pt x="13500" y="16200"/>
                </a:cubicBezTo>
                <a:cubicBezTo>
                  <a:pt x="8100" y="16200"/>
                  <a:pt x="8100" y="16200"/>
                  <a:pt x="8100" y="16200"/>
                </a:cubicBezTo>
                <a:cubicBezTo>
                  <a:pt x="8100" y="14513"/>
                  <a:pt x="8100" y="14513"/>
                  <a:pt x="8100" y="14513"/>
                </a:cubicBezTo>
                <a:cubicBezTo>
                  <a:pt x="4500" y="13669"/>
                  <a:pt x="1800" y="11138"/>
                  <a:pt x="1800" y="8100"/>
                </a:cubicBezTo>
                <a:cubicBezTo>
                  <a:pt x="1800" y="4388"/>
                  <a:pt x="5850" y="1350"/>
                  <a:pt x="10800" y="1350"/>
                </a:cubicBezTo>
                <a:cubicBezTo>
                  <a:pt x="15750" y="1350"/>
                  <a:pt x="19800" y="4388"/>
                  <a:pt x="19800" y="8100"/>
                </a:cubicBezTo>
                <a:cubicBezTo>
                  <a:pt x="19800" y="11138"/>
                  <a:pt x="17100" y="13669"/>
                  <a:pt x="13500" y="14513"/>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6" name="Shape 3420">
            <a:extLst>
              <a:ext uri="{FF2B5EF4-FFF2-40B4-BE49-F238E27FC236}">
                <a16:creationId xmlns:a16="http://schemas.microsoft.com/office/drawing/2014/main" id="{23E0C929-8687-4546-8B0C-5A5B685EF584}"/>
              </a:ext>
            </a:extLst>
          </p:cNvPr>
          <p:cNvSpPr/>
          <p:nvPr/>
        </p:nvSpPr>
        <p:spPr>
          <a:xfrm>
            <a:off x="4701311" y="4006950"/>
            <a:ext cx="275580" cy="274133"/>
          </a:xfrm>
          <a:custGeom>
            <a:avLst/>
            <a:gdLst/>
            <a:ahLst/>
            <a:cxnLst>
              <a:cxn ang="0">
                <a:pos x="wd2" y="hd2"/>
              </a:cxn>
              <a:cxn ang="5400000">
                <a:pos x="wd2" y="hd2"/>
              </a:cxn>
              <a:cxn ang="10800000">
                <a:pos x="wd2" y="hd2"/>
              </a:cxn>
              <a:cxn ang="16200000">
                <a:pos x="wd2" y="hd2"/>
              </a:cxn>
            </a:cxnLst>
            <a:rect l="0" t="0" r="r" b="b"/>
            <a:pathLst>
              <a:path w="21600" h="21558" extrusionOk="0">
                <a:moveTo>
                  <a:pt x="20925" y="15525"/>
                </a:moveTo>
                <a:cubicBezTo>
                  <a:pt x="20250" y="15525"/>
                  <a:pt x="20250" y="15525"/>
                  <a:pt x="20250" y="15525"/>
                </a:cubicBezTo>
                <a:cubicBezTo>
                  <a:pt x="20250" y="1350"/>
                  <a:pt x="20250" y="1350"/>
                  <a:pt x="20250" y="1350"/>
                </a:cubicBezTo>
                <a:cubicBezTo>
                  <a:pt x="20925" y="1350"/>
                  <a:pt x="20925" y="1350"/>
                  <a:pt x="20925" y="1350"/>
                </a:cubicBezTo>
                <a:cubicBezTo>
                  <a:pt x="21263" y="1350"/>
                  <a:pt x="21600" y="1012"/>
                  <a:pt x="21600" y="675"/>
                </a:cubicBezTo>
                <a:cubicBezTo>
                  <a:pt x="21600" y="337"/>
                  <a:pt x="21263" y="0"/>
                  <a:pt x="20925" y="0"/>
                </a:cubicBezTo>
                <a:cubicBezTo>
                  <a:pt x="675" y="0"/>
                  <a:pt x="675" y="0"/>
                  <a:pt x="675" y="0"/>
                </a:cubicBezTo>
                <a:cubicBezTo>
                  <a:pt x="337" y="0"/>
                  <a:pt x="0" y="337"/>
                  <a:pt x="0" y="675"/>
                </a:cubicBezTo>
                <a:cubicBezTo>
                  <a:pt x="0" y="1012"/>
                  <a:pt x="337" y="1350"/>
                  <a:pt x="675" y="1350"/>
                </a:cubicBezTo>
                <a:cubicBezTo>
                  <a:pt x="1350" y="1350"/>
                  <a:pt x="1350" y="1350"/>
                  <a:pt x="1350" y="1350"/>
                </a:cubicBezTo>
                <a:cubicBezTo>
                  <a:pt x="1350" y="15525"/>
                  <a:pt x="1350" y="15525"/>
                  <a:pt x="1350" y="15525"/>
                </a:cubicBezTo>
                <a:cubicBezTo>
                  <a:pt x="675" y="15525"/>
                  <a:pt x="675" y="15525"/>
                  <a:pt x="675" y="15525"/>
                </a:cubicBezTo>
                <a:cubicBezTo>
                  <a:pt x="337" y="15525"/>
                  <a:pt x="0" y="15862"/>
                  <a:pt x="0" y="16200"/>
                </a:cubicBezTo>
                <a:cubicBezTo>
                  <a:pt x="0" y="16537"/>
                  <a:pt x="337" y="16875"/>
                  <a:pt x="675" y="16875"/>
                </a:cubicBezTo>
                <a:cubicBezTo>
                  <a:pt x="7088" y="16875"/>
                  <a:pt x="7088" y="16875"/>
                  <a:pt x="7088" y="16875"/>
                </a:cubicBezTo>
                <a:cubicBezTo>
                  <a:pt x="3544" y="20419"/>
                  <a:pt x="3544" y="20419"/>
                  <a:pt x="3544" y="20419"/>
                </a:cubicBezTo>
                <a:cubicBezTo>
                  <a:pt x="3375" y="20588"/>
                  <a:pt x="3375" y="21094"/>
                  <a:pt x="3544" y="21431"/>
                </a:cubicBezTo>
                <a:cubicBezTo>
                  <a:pt x="3881" y="21600"/>
                  <a:pt x="4219" y="21600"/>
                  <a:pt x="4556" y="21431"/>
                </a:cubicBezTo>
                <a:cubicBezTo>
                  <a:pt x="9113" y="16875"/>
                  <a:pt x="9113" y="16875"/>
                  <a:pt x="9113" y="16875"/>
                </a:cubicBezTo>
                <a:cubicBezTo>
                  <a:pt x="10125" y="16875"/>
                  <a:pt x="10125" y="16875"/>
                  <a:pt x="10125" y="16875"/>
                </a:cubicBezTo>
                <a:cubicBezTo>
                  <a:pt x="10125" y="19575"/>
                  <a:pt x="10125" y="19575"/>
                  <a:pt x="10125" y="19575"/>
                </a:cubicBezTo>
                <a:cubicBezTo>
                  <a:pt x="10125" y="19913"/>
                  <a:pt x="10462" y="20250"/>
                  <a:pt x="10800" y="20250"/>
                </a:cubicBezTo>
                <a:cubicBezTo>
                  <a:pt x="11138" y="20250"/>
                  <a:pt x="11475" y="19913"/>
                  <a:pt x="11475" y="19575"/>
                </a:cubicBezTo>
                <a:cubicBezTo>
                  <a:pt x="11475" y="16875"/>
                  <a:pt x="11475" y="16875"/>
                  <a:pt x="11475" y="16875"/>
                </a:cubicBezTo>
                <a:cubicBezTo>
                  <a:pt x="12488" y="16875"/>
                  <a:pt x="12488" y="16875"/>
                  <a:pt x="12488" y="16875"/>
                </a:cubicBezTo>
                <a:cubicBezTo>
                  <a:pt x="17044" y="21431"/>
                  <a:pt x="17044" y="21431"/>
                  <a:pt x="17044" y="21431"/>
                </a:cubicBezTo>
                <a:cubicBezTo>
                  <a:pt x="17381" y="21600"/>
                  <a:pt x="17719" y="21600"/>
                  <a:pt x="18056" y="21431"/>
                </a:cubicBezTo>
                <a:cubicBezTo>
                  <a:pt x="18225" y="21094"/>
                  <a:pt x="18225" y="20588"/>
                  <a:pt x="18056" y="20419"/>
                </a:cubicBezTo>
                <a:cubicBezTo>
                  <a:pt x="14513" y="16875"/>
                  <a:pt x="14513" y="16875"/>
                  <a:pt x="14513" y="16875"/>
                </a:cubicBezTo>
                <a:cubicBezTo>
                  <a:pt x="20925" y="16875"/>
                  <a:pt x="20925" y="16875"/>
                  <a:pt x="20925" y="16875"/>
                </a:cubicBezTo>
                <a:cubicBezTo>
                  <a:pt x="21263" y="16875"/>
                  <a:pt x="21600" y="16537"/>
                  <a:pt x="21600" y="16200"/>
                </a:cubicBezTo>
                <a:cubicBezTo>
                  <a:pt x="21600" y="15862"/>
                  <a:pt x="21263" y="15525"/>
                  <a:pt x="20925" y="15525"/>
                </a:cubicBezTo>
                <a:close/>
                <a:moveTo>
                  <a:pt x="18900" y="15525"/>
                </a:moveTo>
                <a:cubicBezTo>
                  <a:pt x="12825" y="15525"/>
                  <a:pt x="12825" y="15525"/>
                  <a:pt x="12825" y="15525"/>
                </a:cubicBezTo>
                <a:cubicBezTo>
                  <a:pt x="12825" y="15525"/>
                  <a:pt x="12825" y="15525"/>
                  <a:pt x="12825" y="15525"/>
                </a:cubicBezTo>
                <a:cubicBezTo>
                  <a:pt x="8775" y="15525"/>
                  <a:pt x="8775" y="15525"/>
                  <a:pt x="8775" y="15525"/>
                </a:cubicBezTo>
                <a:cubicBezTo>
                  <a:pt x="8775" y="15525"/>
                  <a:pt x="8775" y="15525"/>
                  <a:pt x="8775" y="15525"/>
                </a:cubicBezTo>
                <a:cubicBezTo>
                  <a:pt x="2700" y="15525"/>
                  <a:pt x="2700" y="15525"/>
                  <a:pt x="2700" y="15525"/>
                </a:cubicBezTo>
                <a:cubicBezTo>
                  <a:pt x="2700" y="1350"/>
                  <a:pt x="2700" y="1350"/>
                  <a:pt x="2700" y="1350"/>
                </a:cubicBezTo>
                <a:cubicBezTo>
                  <a:pt x="18900" y="1350"/>
                  <a:pt x="18900" y="1350"/>
                  <a:pt x="18900" y="1350"/>
                </a:cubicBezTo>
                <a:cubicBezTo>
                  <a:pt x="18900" y="15525"/>
                  <a:pt x="18900" y="15525"/>
                  <a:pt x="18900" y="15525"/>
                </a:cubicBezTo>
                <a:close/>
                <a:moveTo>
                  <a:pt x="7256" y="9956"/>
                </a:moveTo>
                <a:cubicBezTo>
                  <a:pt x="8775" y="8437"/>
                  <a:pt x="8775" y="8437"/>
                  <a:pt x="8775" y="8437"/>
                </a:cubicBezTo>
                <a:cubicBezTo>
                  <a:pt x="10969" y="10631"/>
                  <a:pt x="10969" y="10631"/>
                  <a:pt x="10969" y="10631"/>
                </a:cubicBezTo>
                <a:cubicBezTo>
                  <a:pt x="11138" y="10800"/>
                  <a:pt x="11306" y="10800"/>
                  <a:pt x="11475" y="10800"/>
                </a:cubicBezTo>
                <a:cubicBezTo>
                  <a:pt x="11644" y="10800"/>
                  <a:pt x="11813" y="10800"/>
                  <a:pt x="11981" y="10631"/>
                </a:cubicBezTo>
                <a:cubicBezTo>
                  <a:pt x="15356" y="7256"/>
                  <a:pt x="15356" y="7256"/>
                  <a:pt x="15356" y="7256"/>
                </a:cubicBezTo>
                <a:cubicBezTo>
                  <a:pt x="15525" y="6919"/>
                  <a:pt x="15525" y="6581"/>
                  <a:pt x="15356" y="6244"/>
                </a:cubicBezTo>
                <a:cubicBezTo>
                  <a:pt x="15019" y="6075"/>
                  <a:pt x="14681" y="6075"/>
                  <a:pt x="14344" y="6244"/>
                </a:cubicBezTo>
                <a:cubicBezTo>
                  <a:pt x="11475" y="9112"/>
                  <a:pt x="11475" y="9112"/>
                  <a:pt x="11475" y="9112"/>
                </a:cubicBezTo>
                <a:cubicBezTo>
                  <a:pt x="9281" y="6919"/>
                  <a:pt x="9281" y="6919"/>
                  <a:pt x="9281" y="6919"/>
                </a:cubicBezTo>
                <a:cubicBezTo>
                  <a:pt x="9281" y="6919"/>
                  <a:pt x="9113" y="6919"/>
                  <a:pt x="9113" y="6750"/>
                </a:cubicBezTo>
                <a:cubicBezTo>
                  <a:pt x="8775" y="6750"/>
                  <a:pt x="8438" y="6750"/>
                  <a:pt x="8269" y="6919"/>
                </a:cubicBezTo>
                <a:cubicBezTo>
                  <a:pt x="6244" y="8944"/>
                  <a:pt x="6244" y="8944"/>
                  <a:pt x="6244" y="8944"/>
                </a:cubicBezTo>
                <a:cubicBezTo>
                  <a:pt x="6075" y="9112"/>
                  <a:pt x="6075" y="9619"/>
                  <a:pt x="6244" y="9956"/>
                </a:cubicBezTo>
                <a:cubicBezTo>
                  <a:pt x="6581" y="10125"/>
                  <a:pt x="6919" y="10125"/>
                  <a:pt x="7256" y="9956"/>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7" name="Shape 3421">
            <a:extLst>
              <a:ext uri="{FF2B5EF4-FFF2-40B4-BE49-F238E27FC236}">
                <a16:creationId xmlns:a16="http://schemas.microsoft.com/office/drawing/2014/main" id="{2DFA4C9A-15B3-48E9-8CD0-106FB2208E1F}"/>
              </a:ext>
            </a:extLst>
          </p:cNvPr>
          <p:cNvSpPr/>
          <p:nvPr/>
        </p:nvSpPr>
        <p:spPr>
          <a:xfrm>
            <a:off x="7249780" y="4006417"/>
            <a:ext cx="206238" cy="275198"/>
          </a:xfrm>
          <a:custGeom>
            <a:avLst/>
            <a:gdLst/>
            <a:ahLst/>
            <a:cxnLst>
              <a:cxn ang="0">
                <a:pos x="wd2" y="hd2"/>
              </a:cxn>
              <a:cxn ang="5400000">
                <a:pos x="wd2" y="hd2"/>
              </a:cxn>
              <a:cxn ang="10800000">
                <a:pos x="wd2" y="hd2"/>
              </a:cxn>
              <a:cxn ang="16200000">
                <a:pos x="wd2" y="hd2"/>
              </a:cxn>
            </a:cxnLst>
            <a:rect l="0" t="0" r="r" b="b"/>
            <a:pathLst>
              <a:path w="21112" h="20488" extrusionOk="0">
                <a:moveTo>
                  <a:pt x="20641" y="8000"/>
                </a:moveTo>
                <a:cubicBezTo>
                  <a:pt x="17555" y="10400"/>
                  <a:pt x="10943" y="17120"/>
                  <a:pt x="7416" y="19840"/>
                </a:cubicBezTo>
                <a:cubicBezTo>
                  <a:pt x="4551" y="21600"/>
                  <a:pt x="5212" y="19200"/>
                  <a:pt x="5212" y="19360"/>
                </a:cubicBezTo>
                <a:cubicBezTo>
                  <a:pt x="6094" y="17440"/>
                  <a:pt x="6975" y="14560"/>
                  <a:pt x="7857" y="13120"/>
                </a:cubicBezTo>
                <a:cubicBezTo>
                  <a:pt x="8078" y="12320"/>
                  <a:pt x="7637" y="12160"/>
                  <a:pt x="6975" y="12160"/>
                </a:cubicBezTo>
                <a:cubicBezTo>
                  <a:pt x="5433" y="12160"/>
                  <a:pt x="2788" y="12160"/>
                  <a:pt x="1024" y="12160"/>
                </a:cubicBezTo>
                <a:cubicBezTo>
                  <a:pt x="363" y="12160"/>
                  <a:pt x="-298" y="11840"/>
                  <a:pt x="143" y="11040"/>
                </a:cubicBezTo>
                <a:cubicBezTo>
                  <a:pt x="1024" y="8800"/>
                  <a:pt x="4110" y="3360"/>
                  <a:pt x="5212" y="1120"/>
                </a:cubicBezTo>
                <a:cubicBezTo>
                  <a:pt x="5653" y="320"/>
                  <a:pt x="6094" y="0"/>
                  <a:pt x="6975" y="0"/>
                </a:cubicBezTo>
                <a:cubicBezTo>
                  <a:pt x="9620" y="0"/>
                  <a:pt x="15351" y="0"/>
                  <a:pt x="17775" y="0"/>
                </a:cubicBezTo>
                <a:cubicBezTo>
                  <a:pt x="18657" y="0"/>
                  <a:pt x="18657" y="480"/>
                  <a:pt x="17996" y="1120"/>
                </a:cubicBezTo>
                <a:cubicBezTo>
                  <a:pt x="16894" y="2560"/>
                  <a:pt x="15131" y="5120"/>
                  <a:pt x="14249" y="6400"/>
                </a:cubicBezTo>
                <a:cubicBezTo>
                  <a:pt x="13588" y="7040"/>
                  <a:pt x="14469" y="7040"/>
                  <a:pt x="14910" y="7040"/>
                </a:cubicBezTo>
                <a:cubicBezTo>
                  <a:pt x="16453" y="7040"/>
                  <a:pt x="18878" y="7040"/>
                  <a:pt x="20420" y="7040"/>
                </a:cubicBezTo>
                <a:cubicBezTo>
                  <a:pt x="21302" y="7040"/>
                  <a:pt x="21302" y="7680"/>
                  <a:pt x="20641" y="8000"/>
                </a:cubicBezTo>
                <a:close/>
                <a:moveTo>
                  <a:pt x="14910" y="8320"/>
                </a:moveTo>
                <a:cubicBezTo>
                  <a:pt x="14469" y="8320"/>
                  <a:pt x="13147" y="8320"/>
                  <a:pt x="12486" y="7520"/>
                </a:cubicBezTo>
                <a:cubicBezTo>
                  <a:pt x="12265" y="7200"/>
                  <a:pt x="12045" y="6560"/>
                  <a:pt x="12706" y="5760"/>
                </a:cubicBezTo>
                <a:cubicBezTo>
                  <a:pt x="13367" y="4640"/>
                  <a:pt x="14910" y="2720"/>
                  <a:pt x="15792" y="1280"/>
                </a:cubicBezTo>
                <a:cubicBezTo>
                  <a:pt x="6975" y="1280"/>
                  <a:pt x="6975" y="1280"/>
                  <a:pt x="6975" y="1280"/>
                </a:cubicBezTo>
                <a:cubicBezTo>
                  <a:pt x="6975" y="1280"/>
                  <a:pt x="6975" y="1280"/>
                  <a:pt x="6975" y="1280"/>
                </a:cubicBezTo>
                <a:cubicBezTo>
                  <a:pt x="6975" y="1280"/>
                  <a:pt x="6975" y="1440"/>
                  <a:pt x="6975" y="1600"/>
                </a:cubicBezTo>
                <a:cubicBezTo>
                  <a:pt x="6535" y="2080"/>
                  <a:pt x="6535" y="2080"/>
                  <a:pt x="6535" y="2080"/>
                </a:cubicBezTo>
                <a:cubicBezTo>
                  <a:pt x="5433" y="4160"/>
                  <a:pt x="3229" y="8480"/>
                  <a:pt x="1906" y="10880"/>
                </a:cubicBezTo>
                <a:cubicBezTo>
                  <a:pt x="6975" y="10880"/>
                  <a:pt x="6975" y="10880"/>
                  <a:pt x="6975" y="10880"/>
                </a:cubicBezTo>
                <a:cubicBezTo>
                  <a:pt x="7857" y="10880"/>
                  <a:pt x="8739" y="11200"/>
                  <a:pt x="9180" y="11520"/>
                </a:cubicBezTo>
                <a:cubicBezTo>
                  <a:pt x="9620" y="12000"/>
                  <a:pt x="9841" y="12640"/>
                  <a:pt x="9400" y="13440"/>
                </a:cubicBezTo>
                <a:cubicBezTo>
                  <a:pt x="9400" y="13440"/>
                  <a:pt x="9400" y="13440"/>
                  <a:pt x="9400" y="13440"/>
                </a:cubicBezTo>
                <a:cubicBezTo>
                  <a:pt x="9400" y="13440"/>
                  <a:pt x="9400" y="13440"/>
                  <a:pt x="9400" y="13440"/>
                </a:cubicBezTo>
                <a:cubicBezTo>
                  <a:pt x="8959" y="14400"/>
                  <a:pt x="8518" y="15680"/>
                  <a:pt x="8078" y="17120"/>
                </a:cubicBezTo>
                <a:cubicBezTo>
                  <a:pt x="7857" y="17280"/>
                  <a:pt x="7857" y="17440"/>
                  <a:pt x="7857" y="17600"/>
                </a:cubicBezTo>
                <a:cubicBezTo>
                  <a:pt x="9400" y="16160"/>
                  <a:pt x="11384" y="14400"/>
                  <a:pt x="13367" y="12480"/>
                </a:cubicBezTo>
                <a:cubicBezTo>
                  <a:pt x="14910" y="11040"/>
                  <a:pt x="16673" y="9440"/>
                  <a:pt x="17996" y="8320"/>
                </a:cubicBezTo>
                <a:cubicBezTo>
                  <a:pt x="14910" y="8320"/>
                  <a:pt x="14910" y="8320"/>
                  <a:pt x="14910" y="8320"/>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8" name="Shape 3425">
            <a:extLst>
              <a:ext uri="{FF2B5EF4-FFF2-40B4-BE49-F238E27FC236}">
                <a16:creationId xmlns:a16="http://schemas.microsoft.com/office/drawing/2014/main" id="{EC9E9D15-75E2-49A0-B7AF-6937D4F9859E}"/>
              </a:ext>
            </a:extLst>
          </p:cNvPr>
          <p:cNvSpPr/>
          <p:nvPr/>
        </p:nvSpPr>
        <p:spPr>
          <a:xfrm>
            <a:off x="7249780" y="2512256"/>
            <a:ext cx="274639" cy="274637"/>
          </a:xfrm>
          <a:custGeom>
            <a:avLst/>
            <a:gdLst/>
            <a:ahLst/>
            <a:cxnLst>
              <a:cxn ang="0">
                <a:pos x="wd2" y="hd2"/>
              </a:cxn>
              <a:cxn ang="5400000">
                <a:pos x="wd2" y="hd2"/>
              </a:cxn>
              <a:cxn ang="10800000">
                <a:pos x="wd2" y="hd2"/>
              </a:cxn>
              <a:cxn ang="16200000">
                <a:pos x="wd2" y="hd2"/>
              </a:cxn>
            </a:cxnLst>
            <a:rect l="0" t="0" r="r" b="b"/>
            <a:pathLst>
              <a:path w="20772" h="20772" extrusionOk="0">
                <a:moveTo>
                  <a:pt x="14154" y="1097"/>
                </a:moveTo>
                <a:cubicBezTo>
                  <a:pt x="2135" y="13115"/>
                  <a:pt x="2135" y="13115"/>
                  <a:pt x="2135" y="13115"/>
                </a:cubicBezTo>
                <a:cubicBezTo>
                  <a:pt x="674" y="14414"/>
                  <a:pt x="-463" y="19936"/>
                  <a:pt x="187" y="20585"/>
                </a:cubicBezTo>
                <a:cubicBezTo>
                  <a:pt x="999" y="21235"/>
                  <a:pt x="6358" y="20098"/>
                  <a:pt x="7657" y="18637"/>
                </a:cubicBezTo>
                <a:cubicBezTo>
                  <a:pt x="19675" y="6781"/>
                  <a:pt x="19675" y="6781"/>
                  <a:pt x="19675" y="6781"/>
                </a:cubicBezTo>
                <a:cubicBezTo>
                  <a:pt x="21137" y="5157"/>
                  <a:pt x="21137" y="2721"/>
                  <a:pt x="19675" y="1097"/>
                </a:cubicBezTo>
                <a:cubicBezTo>
                  <a:pt x="18051" y="-365"/>
                  <a:pt x="15615" y="-365"/>
                  <a:pt x="14154" y="1097"/>
                </a:cubicBezTo>
                <a:close/>
                <a:moveTo>
                  <a:pt x="3435" y="13602"/>
                </a:moveTo>
                <a:cubicBezTo>
                  <a:pt x="13179" y="3858"/>
                  <a:pt x="13179" y="3858"/>
                  <a:pt x="13179" y="3858"/>
                </a:cubicBezTo>
                <a:cubicBezTo>
                  <a:pt x="14478" y="5319"/>
                  <a:pt x="14478" y="5319"/>
                  <a:pt x="14478" y="5319"/>
                </a:cubicBezTo>
                <a:cubicBezTo>
                  <a:pt x="5059" y="14739"/>
                  <a:pt x="5059" y="14739"/>
                  <a:pt x="5059" y="14739"/>
                </a:cubicBezTo>
                <a:cubicBezTo>
                  <a:pt x="4734" y="14414"/>
                  <a:pt x="4734" y="14414"/>
                  <a:pt x="4734" y="14414"/>
                </a:cubicBezTo>
                <a:cubicBezTo>
                  <a:pt x="4409" y="14089"/>
                  <a:pt x="3922" y="13764"/>
                  <a:pt x="3435" y="13602"/>
                </a:cubicBezTo>
                <a:cubicBezTo>
                  <a:pt x="3435" y="13602"/>
                  <a:pt x="3435" y="13602"/>
                  <a:pt x="3435" y="13602"/>
                </a:cubicBezTo>
                <a:close/>
                <a:moveTo>
                  <a:pt x="1323" y="19449"/>
                </a:moveTo>
                <a:cubicBezTo>
                  <a:pt x="1161" y="19124"/>
                  <a:pt x="1811" y="16525"/>
                  <a:pt x="2623" y="14739"/>
                </a:cubicBezTo>
                <a:cubicBezTo>
                  <a:pt x="3272" y="14901"/>
                  <a:pt x="3760" y="15226"/>
                  <a:pt x="4247" y="15713"/>
                </a:cubicBezTo>
                <a:cubicBezTo>
                  <a:pt x="4896" y="16200"/>
                  <a:pt x="4896" y="16200"/>
                  <a:pt x="4896" y="16200"/>
                </a:cubicBezTo>
                <a:cubicBezTo>
                  <a:pt x="5384" y="16850"/>
                  <a:pt x="5708" y="17500"/>
                  <a:pt x="5871" y="18149"/>
                </a:cubicBezTo>
                <a:cubicBezTo>
                  <a:pt x="4084" y="18961"/>
                  <a:pt x="1648" y="19611"/>
                  <a:pt x="1323" y="19449"/>
                </a:cubicBezTo>
                <a:close/>
                <a:moveTo>
                  <a:pt x="7170" y="17337"/>
                </a:moveTo>
                <a:cubicBezTo>
                  <a:pt x="7170" y="17500"/>
                  <a:pt x="7008" y="17500"/>
                  <a:pt x="7008" y="17500"/>
                </a:cubicBezTo>
                <a:cubicBezTo>
                  <a:pt x="6845" y="16850"/>
                  <a:pt x="6683" y="16200"/>
                  <a:pt x="6196" y="15713"/>
                </a:cubicBezTo>
                <a:cubicBezTo>
                  <a:pt x="6033" y="15713"/>
                  <a:pt x="6033" y="15713"/>
                  <a:pt x="6033" y="15713"/>
                </a:cubicBezTo>
                <a:cubicBezTo>
                  <a:pt x="15453" y="6294"/>
                  <a:pt x="15453" y="6294"/>
                  <a:pt x="15453" y="6294"/>
                </a:cubicBezTo>
                <a:cubicBezTo>
                  <a:pt x="16914" y="7593"/>
                  <a:pt x="16914" y="7593"/>
                  <a:pt x="16914" y="7593"/>
                </a:cubicBezTo>
                <a:cubicBezTo>
                  <a:pt x="7170" y="17337"/>
                  <a:pt x="7170" y="17337"/>
                  <a:pt x="7170" y="17337"/>
                </a:cubicBezTo>
                <a:close/>
                <a:moveTo>
                  <a:pt x="18701" y="5806"/>
                </a:moveTo>
                <a:cubicBezTo>
                  <a:pt x="17726" y="6781"/>
                  <a:pt x="17726" y="6781"/>
                  <a:pt x="17726" y="6781"/>
                </a:cubicBezTo>
                <a:cubicBezTo>
                  <a:pt x="13991" y="3046"/>
                  <a:pt x="13991" y="3046"/>
                  <a:pt x="13991" y="3046"/>
                </a:cubicBezTo>
                <a:cubicBezTo>
                  <a:pt x="14966" y="2071"/>
                  <a:pt x="14966" y="2071"/>
                  <a:pt x="14966" y="2071"/>
                </a:cubicBezTo>
                <a:cubicBezTo>
                  <a:pt x="15940" y="934"/>
                  <a:pt x="17726" y="934"/>
                  <a:pt x="18701" y="2071"/>
                </a:cubicBezTo>
                <a:cubicBezTo>
                  <a:pt x="19838" y="3046"/>
                  <a:pt x="19838" y="4832"/>
                  <a:pt x="18701" y="5806"/>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09" name="Shape 3426">
            <a:extLst>
              <a:ext uri="{FF2B5EF4-FFF2-40B4-BE49-F238E27FC236}">
                <a16:creationId xmlns:a16="http://schemas.microsoft.com/office/drawing/2014/main" id="{719A2D74-FCFF-4B9E-BA5B-BA452371D9E6}"/>
              </a:ext>
            </a:extLst>
          </p:cNvPr>
          <p:cNvSpPr/>
          <p:nvPr/>
        </p:nvSpPr>
        <p:spPr>
          <a:xfrm>
            <a:off x="9729547" y="4006680"/>
            <a:ext cx="274304" cy="274672"/>
          </a:xfrm>
          <a:custGeom>
            <a:avLst/>
            <a:gdLst/>
            <a:ahLst/>
            <a:cxnLst>
              <a:cxn ang="0">
                <a:pos x="wd2" y="hd2"/>
              </a:cxn>
              <a:cxn ang="5400000">
                <a:pos x="wd2" y="hd2"/>
              </a:cxn>
              <a:cxn ang="10800000">
                <a:pos x="wd2" y="hd2"/>
              </a:cxn>
              <a:cxn ang="16200000">
                <a:pos x="wd2" y="hd2"/>
              </a:cxn>
            </a:cxnLst>
            <a:rect l="0" t="0" r="r" b="b"/>
            <a:pathLst>
              <a:path w="21500" h="21600" extrusionOk="0">
                <a:moveTo>
                  <a:pt x="21221" y="19913"/>
                </a:moveTo>
                <a:cubicBezTo>
                  <a:pt x="20377" y="21262"/>
                  <a:pt x="14977" y="21600"/>
                  <a:pt x="10758" y="21600"/>
                </a:cubicBezTo>
                <a:cubicBezTo>
                  <a:pt x="6539" y="21600"/>
                  <a:pt x="1139" y="21262"/>
                  <a:pt x="127" y="19913"/>
                </a:cubicBezTo>
                <a:cubicBezTo>
                  <a:pt x="-42" y="19575"/>
                  <a:pt x="-42" y="19069"/>
                  <a:pt x="127" y="18731"/>
                </a:cubicBezTo>
                <a:cubicBezTo>
                  <a:pt x="971" y="16200"/>
                  <a:pt x="2658" y="15525"/>
                  <a:pt x="4008" y="15356"/>
                </a:cubicBezTo>
                <a:cubicBezTo>
                  <a:pt x="5189" y="15188"/>
                  <a:pt x="6202" y="14850"/>
                  <a:pt x="6708" y="14512"/>
                </a:cubicBezTo>
                <a:cubicBezTo>
                  <a:pt x="6708" y="14344"/>
                  <a:pt x="6708" y="13331"/>
                  <a:pt x="6708" y="12656"/>
                </a:cubicBezTo>
                <a:cubicBezTo>
                  <a:pt x="5527" y="11306"/>
                  <a:pt x="4683" y="9281"/>
                  <a:pt x="4683" y="7425"/>
                </a:cubicBezTo>
                <a:cubicBezTo>
                  <a:pt x="4683" y="3375"/>
                  <a:pt x="6708" y="0"/>
                  <a:pt x="10758" y="0"/>
                </a:cubicBezTo>
                <a:cubicBezTo>
                  <a:pt x="14808" y="0"/>
                  <a:pt x="16833" y="3375"/>
                  <a:pt x="16833" y="7425"/>
                </a:cubicBezTo>
                <a:cubicBezTo>
                  <a:pt x="16833" y="9281"/>
                  <a:pt x="15989" y="11306"/>
                  <a:pt x="14808" y="12656"/>
                </a:cubicBezTo>
                <a:cubicBezTo>
                  <a:pt x="14808" y="12994"/>
                  <a:pt x="14808" y="13331"/>
                  <a:pt x="14808" y="14512"/>
                </a:cubicBezTo>
                <a:cubicBezTo>
                  <a:pt x="15314" y="14850"/>
                  <a:pt x="16327" y="15188"/>
                  <a:pt x="17508" y="15356"/>
                </a:cubicBezTo>
                <a:cubicBezTo>
                  <a:pt x="18858" y="15525"/>
                  <a:pt x="20546" y="16200"/>
                  <a:pt x="21389" y="18731"/>
                </a:cubicBezTo>
                <a:cubicBezTo>
                  <a:pt x="21558" y="19069"/>
                  <a:pt x="21558" y="19575"/>
                  <a:pt x="21221" y="19913"/>
                </a:cubicBezTo>
                <a:close/>
                <a:moveTo>
                  <a:pt x="15483" y="7425"/>
                </a:moveTo>
                <a:cubicBezTo>
                  <a:pt x="15483" y="4050"/>
                  <a:pt x="13964" y="1350"/>
                  <a:pt x="10758" y="1350"/>
                </a:cubicBezTo>
                <a:cubicBezTo>
                  <a:pt x="7552" y="1350"/>
                  <a:pt x="6033" y="4050"/>
                  <a:pt x="6033" y="7425"/>
                </a:cubicBezTo>
                <a:cubicBezTo>
                  <a:pt x="6033" y="10125"/>
                  <a:pt x="8227" y="13500"/>
                  <a:pt x="10758" y="13500"/>
                </a:cubicBezTo>
                <a:cubicBezTo>
                  <a:pt x="13289" y="13500"/>
                  <a:pt x="15483" y="10125"/>
                  <a:pt x="15483" y="7425"/>
                </a:cubicBezTo>
                <a:close/>
                <a:moveTo>
                  <a:pt x="17171" y="16706"/>
                </a:moveTo>
                <a:cubicBezTo>
                  <a:pt x="15989" y="16537"/>
                  <a:pt x="14808" y="16031"/>
                  <a:pt x="14133" y="15694"/>
                </a:cubicBezTo>
                <a:cubicBezTo>
                  <a:pt x="13458" y="15356"/>
                  <a:pt x="13458" y="15356"/>
                  <a:pt x="13458" y="15356"/>
                </a:cubicBezTo>
                <a:cubicBezTo>
                  <a:pt x="13458" y="15356"/>
                  <a:pt x="13458" y="14512"/>
                  <a:pt x="13458" y="14006"/>
                </a:cubicBezTo>
                <a:cubicBezTo>
                  <a:pt x="12614" y="14512"/>
                  <a:pt x="11771" y="14850"/>
                  <a:pt x="10758" y="14850"/>
                </a:cubicBezTo>
                <a:cubicBezTo>
                  <a:pt x="9746" y="14850"/>
                  <a:pt x="8902" y="14512"/>
                  <a:pt x="8058" y="14006"/>
                </a:cubicBezTo>
                <a:cubicBezTo>
                  <a:pt x="8058" y="14512"/>
                  <a:pt x="8058" y="15356"/>
                  <a:pt x="8058" y="15356"/>
                </a:cubicBezTo>
                <a:cubicBezTo>
                  <a:pt x="7383" y="15694"/>
                  <a:pt x="7383" y="15694"/>
                  <a:pt x="7383" y="15694"/>
                </a:cubicBezTo>
                <a:cubicBezTo>
                  <a:pt x="6708" y="16031"/>
                  <a:pt x="5527" y="16537"/>
                  <a:pt x="4177" y="16706"/>
                </a:cubicBezTo>
                <a:cubicBezTo>
                  <a:pt x="3164" y="16875"/>
                  <a:pt x="2152" y="17213"/>
                  <a:pt x="1308" y="19069"/>
                </a:cubicBezTo>
                <a:cubicBezTo>
                  <a:pt x="1308" y="19237"/>
                  <a:pt x="2489" y="20250"/>
                  <a:pt x="10758" y="20250"/>
                </a:cubicBezTo>
                <a:cubicBezTo>
                  <a:pt x="19027" y="20250"/>
                  <a:pt x="20039" y="19237"/>
                  <a:pt x="20208" y="19069"/>
                </a:cubicBezTo>
                <a:cubicBezTo>
                  <a:pt x="19364" y="17213"/>
                  <a:pt x="18183" y="16875"/>
                  <a:pt x="17171" y="16706"/>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0" name="Shape 3430">
            <a:extLst>
              <a:ext uri="{FF2B5EF4-FFF2-40B4-BE49-F238E27FC236}">
                <a16:creationId xmlns:a16="http://schemas.microsoft.com/office/drawing/2014/main" id="{BBEE1C05-1A46-44AE-82EB-116C7654A37A}"/>
              </a:ext>
            </a:extLst>
          </p:cNvPr>
          <p:cNvSpPr/>
          <p:nvPr/>
        </p:nvSpPr>
        <p:spPr>
          <a:xfrm>
            <a:off x="9728909" y="2537705"/>
            <a:ext cx="275580" cy="223739"/>
          </a:xfrm>
          <a:custGeom>
            <a:avLst/>
            <a:gdLst/>
            <a:ahLst/>
            <a:cxnLst>
              <a:cxn ang="0">
                <a:pos x="wd2" y="hd2"/>
              </a:cxn>
              <a:cxn ang="5400000">
                <a:pos x="wd2" y="hd2"/>
              </a:cxn>
              <a:cxn ang="10800000">
                <a:pos x="wd2" y="hd2"/>
              </a:cxn>
              <a:cxn ang="16200000">
                <a:pos x="wd2" y="hd2"/>
              </a:cxn>
            </a:cxnLst>
            <a:rect l="0" t="0" r="r" b="b"/>
            <a:pathLst>
              <a:path w="21600" h="21600" extrusionOk="0">
                <a:moveTo>
                  <a:pt x="19575" y="21600"/>
                </a:moveTo>
                <a:cubicBezTo>
                  <a:pt x="2025" y="21600"/>
                  <a:pt x="2025" y="21600"/>
                  <a:pt x="2025" y="21600"/>
                </a:cubicBezTo>
                <a:cubicBezTo>
                  <a:pt x="844" y="21600"/>
                  <a:pt x="0" y="20562"/>
                  <a:pt x="0" y="19108"/>
                </a:cubicBezTo>
                <a:cubicBezTo>
                  <a:pt x="0" y="5815"/>
                  <a:pt x="0" y="5815"/>
                  <a:pt x="0" y="5815"/>
                </a:cubicBezTo>
                <a:cubicBezTo>
                  <a:pt x="0" y="4362"/>
                  <a:pt x="844" y="3323"/>
                  <a:pt x="2025" y="3323"/>
                </a:cubicBezTo>
                <a:cubicBezTo>
                  <a:pt x="2025" y="3323"/>
                  <a:pt x="2363" y="3323"/>
                  <a:pt x="4725" y="3323"/>
                </a:cubicBezTo>
                <a:cubicBezTo>
                  <a:pt x="5400" y="3323"/>
                  <a:pt x="6750" y="0"/>
                  <a:pt x="7425" y="0"/>
                </a:cubicBezTo>
                <a:cubicBezTo>
                  <a:pt x="9113" y="0"/>
                  <a:pt x="12488" y="0"/>
                  <a:pt x="14175" y="0"/>
                </a:cubicBezTo>
                <a:cubicBezTo>
                  <a:pt x="14850" y="0"/>
                  <a:pt x="16200" y="3323"/>
                  <a:pt x="16875" y="3323"/>
                </a:cubicBezTo>
                <a:cubicBezTo>
                  <a:pt x="19238" y="3323"/>
                  <a:pt x="19575" y="3323"/>
                  <a:pt x="19575" y="3323"/>
                </a:cubicBezTo>
                <a:cubicBezTo>
                  <a:pt x="20756" y="3323"/>
                  <a:pt x="21600" y="4362"/>
                  <a:pt x="21600" y="5815"/>
                </a:cubicBezTo>
                <a:cubicBezTo>
                  <a:pt x="21600" y="19108"/>
                  <a:pt x="21600" y="19108"/>
                  <a:pt x="21600" y="19108"/>
                </a:cubicBezTo>
                <a:cubicBezTo>
                  <a:pt x="21600" y="20562"/>
                  <a:pt x="20756" y="21600"/>
                  <a:pt x="19575" y="21600"/>
                </a:cubicBezTo>
                <a:close/>
                <a:moveTo>
                  <a:pt x="20250" y="6646"/>
                </a:moveTo>
                <a:cubicBezTo>
                  <a:pt x="20250" y="5815"/>
                  <a:pt x="19575" y="4985"/>
                  <a:pt x="18900" y="4985"/>
                </a:cubicBezTo>
                <a:cubicBezTo>
                  <a:pt x="18900" y="4985"/>
                  <a:pt x="18225" y="4985"/>
                  <a:pt x="16200" y="4985"/>
                </a:cubicBezTo>
                <a:cubicBezTo>
                  <a:pt x="15525" y="4985"/>
                  <a:pt x="14175" y="1662"/>
                  <a:pt x="13500" y="1662"/>
                </a:cubicBezTo>
                <a:cubicBezTo>
                  <a:pt x="11813" y="1662"/>
                  <a:pt x="9788" y="1662"/>
                  <a:pt x="8100" y="1662"/>
                </a:cubicBezTo>
                <a:cubicBezTo>
                  <a:pt x="7425" y="1662"/>
                  <a:pt x="6075" y="4985"/>
                  <a:pt x="5400" y="4985"/>
                </a:cubicBezTo>
                <a:cubicBezTo>
                  <a:pt x="3375" y="4985"/>
                  <a:pt x="2700" y="4985"/>
                  <a:pt x="2700" y="4985"/>
                </a:cubicBezTo>
                <a:cubicBezTo>
                  <a:pt x="2025" y="4985"/>
                  <a:pt x="1350" y="5815"/>
                  <a:pt x="1350" y="6646"/>
                </a:cubicBezTo>
                <a:cubicBezTo>
                  <a:pt x="1350" y="18277"/>
                  <a:pt x="1350" y="18277"/>
                  <a:pt x="1350" y="18277"/>
                </a:cubicBezTo>
                <a:cubicBezTo>
                  <a:pt x="1350" y="19315"/>
                  <a:pt x="2025" y="19938"/>
                  <a:pt x="2700" y="19938"/>
                </a:cubicBezTo>
                <a:cubicBezTo>
                  <a:pt x="18900" y="19938"/>
                  <a:pt x="18900" y="19938"/>
                  <a:pt x="18900" y="19938"/>
                </a:cubicBezTo>
                <a:cubicBezTo>
                  <a:pt x="19575" y="19938"/>
                  <a:pt x="20250" y="19315"/>
                  <a:pt x="20250" y="18277"/>
                </a:cubicBezTo>
                <a:cubicBezTo>
                  <a:pt x="20250" y="6646"/>
                  <a:pt x="20250" y="6646"/>
                  <a:pt x="20250" y="6646"/>
                </a:cubicBezTo>
                <a:close/>
                <a:moveTo>
                  <a:pt x="10800" y="17446"/>
                </a:moveTo>
                <a:cubicBezTo>
                  <a:pt x="8269" y="17446"/>
                  <a:pt x="6075" y="14954"/>
                  <a:pt x="6075" y="11631"/>
                </a:cubicBezTo>
                <a:cubicBezTo>
                  <a:pt x="6075" y="8515"/>
                  <a:pt x="8269" y="5815"/>
                  <a:pt x="10800" y="5815"/>
                </a:cubicBezTo>
                <a:cubicBezTo>
                  <a:pt x="13331" y="5815"/>
                  <a:pt x="15525" y="8515"/>
                  <a:pt x="15525" y="11631"/>
                </a:cubicBezTo>
                <a:cubicBezTo>
                  <a:pt x="15525" y="14954"/>
                  <a:pt x="13331" y="17446"/>
                  <a:pt x="10800" y="17446"/>
                </a:cubicBezTo>
                <a:close/>
                <a:moveTo>
                  <a:pt x="10800" y="7477"/>
                </a:moveTo>
                <a:cubicBezTo>
                  <a:pt x="8944" y="7477"/>
                  <a:pt x="7425" y="9346"/>
                  <a:pt x="7425" y="11631"/>
                </a:cubicBezTo>
                <a:cubicBezTo>
                  <a:pt x="7425" y="13915"/>
                  <a:pt x="8944" y="15785"/>
                  <a:pt x="10800" y="15785"/>
                </a:cubicBezTo>
                <a:cubicBezTo>
                  <a:pt x="12656" y="15785"/>
                  <a:pt x="14175" y="13915"/>
                  <a:pt x="14175" y="11631"/>
                </a:cubicBezTo>
                <a:cubicBezTo>
                  <a:pt x="14175" y="9346"/>
                  <a:pt x="12656" y="7477"/>
                  <a:pt x="10800" y="7477"/>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111" name="Shape 3431">
            <a:extLst>
              <a:ext uri="{FF2B5EF4-FFF2-40B4-BE49-F238E27FC236}">
                <a16:creationId xmlns:a16="http://schemas.microsoft.com/office/drawing/2014/main" id="{4054E584-D06B-4CB5-BC47-056290D62470}"/>
              </a:ext>
            </a:extLst>
          </p:cNvPr>
          <p:cNvSpPr/>
          <p:nvPr/>
        </p:nvSpPr>
        <p:spPr>
          <a:xfrm>
            <a:off x="2187512" y="2520424"/>
            <a:ext cx="275580" cy="258300"/>
          </a:xfrm>
          <a:custGeom>
            <a:avLst/>
            <a:gdLst/>
            <a:ahLst/>
            <a:cxnLst>
              <a:cxn ang="0">
                <a:pos x="wd2" y="hd2"/>
              </a:cxn>
              <a:cxn ang="5400000">
                <a:pos x="wd2" y="hd2"/>
              </a:cxn>
              <a:cxn ang="10800000">
                <a:pos x="wd2" y="hd2"/>
              </a:cxn>
              <a:cxn ang="16200000">
                <a:pos x="wd2" y="hd2"/>
              </a:cxn>
            </a:cxnLst>
            <a:rect l="0" t="0" r="r" b="b"/>
            <a:pathLst>
              <a:path w="21600" h="21600" extrusionOk="0">
                <a:moveTo>
                  <a:pt x="20250" y="13140"/>
                </a:moveTo>
                <a:cubicBezTo>
                  <a:pt x="20250" y="10080"/>
                  <a:pt x="20250" y="10080"/>
                  <a:pt x="20250" y="10080"/>
                </a:cubicBezTo>
                <a:cubicBezTo>
                  <a:pt x="20250" y="4500"/>
                  <a:pt x="16031" y="0"/>
                  <a:pt x="10800" y="0"/>
                </a:cubicBezTo>
                <a:cubicBezTo>
                  <a:pt x="5569" y="0"/>
                  <a:pt x="1350" y="4500"/>
                  <a:pt x="1350" y="10080"/>
                </a:cubicBezTo>
                <a:cubicBezTo>
                  <a:pt x="1350" y="13140"/>
                  <a:pt x="1350" y="13140"/>
                  <a:pt x="1350" y="13140"/>
                </a:cubicBezTo>
                <a:cubicBezTo>
                  <a:pt x="506" y="13860"/>
                  <a:pt x="0" y="14940"/>
                  <a:pt x="0" y="16200"/>
                </a:cubicBezTo>
                <a:cubicBezTo>
                  <a:pt x="0" y="18360"/>
                  <a:pt x="1519" y="20160"/>
                  <a:pt x="3544" y="20160"/>
                </a:cubicBezTo>
                <a:cubicBezTo>
                  <a:pt x="3713" y="21060"/>
                  <a:pt x="4556" y="21600"/>
                  <a:pt x="5400" y="21600"/>
                </a:cubicBezTo>
                <a:cubicBezTo>
                  <a:pt x="6581" y="21600"/>
                  <a:pt x="7425" y="20700"/>
                  <a:pt x="7425" y="19440"/>
                </a:cubicBezTo>
                <a:cubicBezTo>
                  <a:pt x="7425" y="12960"/>
                  <a:pt x="7425" y="12960"/>
                  <a:pt x="7425" y="12960"/>
                </a:cubicBezTo>
                <a:cubicBezTo>
                  <a:pt x="7425" y="11700"/>
                  <a:pt x="6581" y="10800"/>
                  <a:pt x="5400" y="10800"/>
                </a:cubicBezTo>
                <a:cubicBezTo>
                  <a:pt x="4556" y="10800"/>
                  <a:pt x="3713" y="11340"/>
                  <a:pt x="3544" y="12240"/>
                </a:cubicBezTo>
                <a:cubicBezTo>
                  <a:pt x="3206" y="12240"/>
                  <a:pt x="3038" y="12240"/>
                  <a:pt x="2700" y="12420"/>
                </a:cubicBezTo>
                <a:cubicBezTo>
                  <a:pt x="2700" y="10080"/>
                  <a:pt x="2700" y="10080"/>
                  <a:pt x="2700" y="10080"/>
                </a:cubicBezTo>
                <a:cubicBezTo>
                  <a:pt x="2700" y="5400"/>
                  <a:pt x="6244" y="1440"/>
                  <a:pt x="10800" y="1440"/>
                </a:cubicBezTo>
                <a:cubicBezTo>
                  <a:pt x="15356" y="1440"/>
                  <a:pt x="18900" y="5400"/>
                  <a:pt x="18900" y="10080"/>
                </a:cubicBezTo>
                <a:cubicBezTo>
                  <a:pt x="18900" y="12420"/>
                  <a:pt x="18900" y="12420"/>
                  <a:pt x="18900" y="12420"/>
                </a:cubicBezTo>
                <a:cubicBezTo>
                  <a:pt x="18562" y="12240"/>
                  <a:pt x="18394" y="12240"/>
                  <a:pt x="18056" y="12240"/>
                </a:cubicBezTo>
                <a:cubicBezTo>
                  <a:pt x="17888" y="11340"/>
                  <a:pt x="17044" y="10800"/>
                  <a:pt x="16200" y="10800"/>
                </a:cubicBezTo>
                <a:cubicBezTo>
                  <a:pt x="15019" y="10800"/>
                  <a:pt x="14175" y="11700"/>
                  <a:pt x="14175" y="12960"/>
                </a:cubicBezTo>
                <a:cubicBezTo>
                  <a:pt x="14175" y="19440"/>
                  <a:pt x="14175" y="19440"/>
                  <a:pt x="14175" y="19440"/>
                </a:cubicBezTo>
                <a:cubicBezTo>
                  <a:pt x="14175" y="20700"/>
                  <a:pt x="15019" y="21600"/>
                  <a:pt x="16200" y="21600"/>
                </a:cubicBezTo>
                <a:cubicBezTo>
                  <a:pt x="17044" y="21600"/>
                  <a:pt x="17888" y="21060"/>
                  <a:pt x="18056" y="20160"/>
                </a:cubicBezTo>
                <a:cubicBezTo>
                  <a:pt x="20081" y="20160"/>
                  <a:pt x="21600" y="18360"/>
                  <a:pt x="21600" y="16200"/>
                </a:cubicBezTo>
                <a:cubicBezTo>
                  <a:pt x="21600" y="14940"/>
                  <a:pt x="21094" y="13860"/>
                  <a:pt x="20250" y="13140"/>
                </a:cubicBezTo>
                <a:close/>
                <a:moveTo>
                  <a:pt x="4725" y="12960"/>
                </a:moveTo>
                <a:cubicBezTo>
                  <a:pt x="4725" y="12600"/>
                  <a:pt x="5062" y="12240"/>
                  <a:pt x="5400" y="12240"/>
                </a:cubicBezTo>
                <a:cubicBezTo>
                  <a:pt x="5738" y="12240"/>
                  <a:pt x="6075" y="12600"/>
                  <a:pt x="6075" y="12960"/>
                </a:cubicBezTo>
                <a:cubicBezTo>
                  <a:pt x="6075" y="19440"/>
                  <a:pt x="6075" y="19440"/>
                  <a:pt x="6075" y="19440"/>
                </a:cubicBezTo>
                <a:cubicBezTo>
                  <a:pt x="6075" y="19800"/>
                  <a:pt x="5738" y="20160"/>
                  <a:pt x="5400" y="20160"/>
                </a:cubicBezTo>
                <a:cubicBezTo>
                  <a:pt x="5062" y="20160"/>
                  <a:pt x="4725" y="19800"/>
                  <a:pt x="4725" y="19440"/>
                </a:cubicBezTo>
                <a:cubicBezTo>
                  <a:pt x="4725" y="12960"/>
                  <a:pt x="4725" y="12960"/>
                  <a:pt x="4725" y="12960"/>
                </a:cubicBezTo>
                <a:close/>
                <a:moveTo>
                  <a:pt x="3375" y="13680"/>
                </a:moveTo>
                <a:cubicBezTo>
                  <a:pt x="3375" y="18720"/>
                  <a:pt x="3375" y="18720"/>
                  <a:pt x="3375" y="18720"/>
                </a:cubicBezTo>
                <a:cubicBezTo>
                  <a:pt x="2194" y="18540"/>
                  <a:pt x="1350" y="17460"/>
                  <a:pt x="1350" y="16200"/>
                </a:cubicBezTo>
                <a:cubicBezTo>
                  <a:pt x="1350" y="14940"/>
                  <a:pt x="2194" y="14040"/>
                  <a:pt x="3375" y="13680"/>
                </a:cubicBezTo>
                <a:close/>
                <a:moveTo>
                  <a:pt x="16875" y="19440"/>
                </a:moveTo>
                <a:cubicBezTo>
                  <a:pt x="16875" y="19800"/>
                  <a:pt x="16538" y="20160"/>
                  <a:pt x="16200" y="20160"/>
                </a:cubicBezTo>
                <a:cubicBezTo>
                  <a:pt x="15862" y="20160"/>
                  <a:pt x="15525" y="19800"/>
                  <a:pt x="15525" y="19440"/>
                </a:cubicBezTo>
                <a:cubicBezTo>
                  <a:pt x="15525" y="12960"/>
                  <a:pt x="15525" y="12960"/>
                  <a:pt x="15525" y="12960"/>
                </a:cubicBezTo>
                <a:cubicBezTo>
                  <a:pt x="15525" y="12600"/>
                  <a:pt x="15862" y="12240"/>
                  <a:pt x="16200" y="12240"/>
                </a:cubicBezTo>
                <a:cubicBezTo>
                  <a:pt x="16538" y="12240"/>
                  <a:pt x="16875" y="12600"/>
                  <a:pt x="16875" y="12960"/>
                </a:cubicBezTo>
                <a:cubicBezTo>
                  <a:pt x="16875" y="19440"/>
                  <a:pt x="16875" y="19440"/>
                  <a:pt x="16875" y="19440"/>
                </a:cubicBezTo>
                <a:close/>
                <a:moveTo>
                  <a:pt x="18225" y="18720"/>
                </a:moveTo>
                <a:cubicBezTo>
                  <a:pt x="18225" y="13680"/>
                  <a:pt x="18225" y="13680"/>
                  <a:pt x="18225" y="13680"/>
                </a:cubicBezTo>
                <a:cubicBezTo>
                  <a:pt x="19406" y="14040"/>
                  <a:pt x="20250" y="14940"/>
                  <a:pt x="20250" y="16200"/>
                </a:cubicBezTo>
                <a:cubicBezTo>
                  <a:pt x="20250" y="17460"/>
                  <a:pt x="19406" y="18540"/>
                  <a:pt x="18225" y="18720"/>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Tree>
    <p:extLst>
      <p:ext uri="{BB962C8B-B14F-4D97-AF65-F5344CB8AC3E}">
        <p14:creationId xmlns:p14="http://schemas.microsoft.com/office/powerpoint/2010/main" val="630960903"/>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88"/>
                                        </p:tgtEl>
                                        <p:attrNameLst>
                                          <p:attrName>style.visibility</p:attrName>
                                        </p:attrNameLst>
                                      </p:cBhvr>
                                      <p:to>
                                        <p:strVal val="visible"/>
                                      </p:to>
                                    </p:set>
                                    <p:animEffect transition="in" filter="fade">
                                      <p:cBhvr>
                                        <p:cTn id="7" dur="500"/>
                                        <p:tgtEl>
                                          <p:spTgt spid="88"/>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9"/>
                                        </p:tgtEl>
                                        <p:attrNameLst>
                                          <p:attrName>style.visibility</p:attrName>
                                        </p:attrNameLst>
                                      </p:cBhvr>
                                      <p:to>
                                        <p:strVal val="visible"/>
                                      </p:to>
                                    </p:set>
                                    <p:animEffect transition="in" filter="fade">
                                      <p:cBhvr>
                                        <p:cTn id="10" dur="500"/>
                                        <p:tgtEl>
                                          <p:spTgt spid="89"/>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90"/>
                                        </p:tgtEl>
                                        <p:attrNameLst>
                                          <p:attrName>style.visibility</p:attrName>
                                        </p:attrNameLst>
                                      </p:cBhvr>
                                      <p:to>
                                        <p:strVal val="visible"/>
                                      </p:to>
                                    </p:set>
                                    <p:animEffect transition="in" filter="fade">
                                      <p:cBhvr>
                                        <p:cTn id="13" dur="500"/>
                                        <p:tgtEl>
                                          <p:spTgt spid="90"/>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91"/>
                                        </p:tgtEl>
                                        <p:attrNameLst>
                                          <p:attrName>style.visibility</p:attrName>
                                        </p:attrNameLst>
                                      </p:cBhvr>
                                      <p:to>
                                        <p:strVal val="visible"/>
                                      </p:to>
                                    </p:set>
                                    <p:animEffect transition="in" filter="fade">
                                      <p:cBhvr>
                                        <p:cTn id="16" dur="500"/>
                                        <p:tgtEl>
                                          <p:spTgt spid="91"/>
                                        </p:tgtEl>
                                      </p:cBhvr>
                                    </p:animEffect>
                                  </p:childTnLst>
                                </p:cTn>
                              </p:par>
                              <p:par>
                                <p:cTn id="17" presetID="10" presetClass="entr" presetSubtype="0" fill="hold" grpId="0" nodeType="withEffect">
                                  <p:stCondLst>
                                    <p:cond delay="0"/>
                                  </p:stCondLst>
                                  <p:childTnLst>
                                    <p:set>
                                      <p:cBhvr>
                                        <p:cTn id="18" dur="1" fill="hold">
                                          <p:stCondLst>
                                            <p:cond delay="0"/>
                                          </p:stCondLst>
                                        </p:cTn>
                                        <p:tgtEl>
                                          <p:spTgt spid="92"/>
                                        </p:tgtEl>
                                        <p:attrNameLst>
                                          <p:attrName>style.visibility</p:attrName>
                                        </p:attrNameLst>
                                      </p:cBhvr>
                                      <p:to>
                                        <p:strVal val="visible"/>
                                      </p:to>
                                    </p:set>
                                    <p:animEffect transition="in" filter="fade">
                                      <p:cBhvr>
                                        <p:cTn id="19" dur="500"/>
                                        <p:tgtEl>
                                          <p:spTgt spid="92"/>
                                        </p:tgtEl>
                                      </p:cBhvr>
                                    </p:animEffect>
                                  </p:childTnLst>
                                </p:cTn>
                              </p:par>
                              <p:par>
                                <p:cTn id="20" presetID="10" presetClass="entr" presetSubtype="0" fill="hold" grpId="0" nodeType="withEffect">
                                  <p:stCondLst>
                                    <p:cond delay="0"/>
                                  </p:stCondLst>
                                  <p:childTnLst>
                                    <p:set>
                                      <p:cBhvr>
                                        <p:cTn id="21" dur="1" fill="hold">
                                          <p:stCondLst>
                                            <p:cond delay="0"/>
                                          </p:stCondLst>
                                        </p:cTn>
                                        <p:tgtEl>
                                          <p:spTgt spid="93"/>
                                        </p:tgtEl>
                                        <p:attrNameLst>
                                          <p:attrName>style.visibility</p:attrName>
                                        </p:attrNameLst>
                                      </p:cBhvr>
                                      <p:to>
                                        <p:strVal val="visible"/>
                                      </p:to>
                                    </p:set>
                                    <p:animEffect transition="in" filter="fade">
                                      <p:cBhvr>
                                        <p:cTn id="22" dur="500"/>
                                        <p:tgtEl>
                                          <p:spTgt spid="93"/>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94"/>
                                        </p:tgtEl>
                                        <p:attrNameLst>
                                          <p:attrName>style.visibility</p:attrName>
                                        </p:attrNameLst>
                                      </p:cBhvr>
                                      <p:to>
                                        <p:strVal val="visible"/>
                                      </p:to>
                                    </p:set>
                                    <p:animEffect transition="in" filter="fade">
                                      <p:cBhvr>
                                        <p:cTn id="25" dur="500"/>
                                        <p:tgtEl>
                                          <p:spTgt spid="94"/>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95"/>
                                        </p:tgtEl>
                                        <p:attrNameLst>
                                          <p:attrName>style.visibility</p:attrName>
                                        </p:attrNameLst>
                                      </p:cBhvr>
                                      <p:to>
                                        <p:strVal val="visible"/>
                                      </p:to>
                                    </p:set>
                                    <p:animEffect transition="in" filter="fade">
                                      <p:cBhvr>
                                        <p:cTn id="28" dur="500"/>
                                        <p:tgtEl>
                                          <p:spTgt spid="95"/>
                                        </p:tgtEl>
                                      </p:cBhvr>
                                    </p:animEffect>
                                  </p:childTnLst>
                                </p:cTn>
                              </p:par>
                            </p:childTnLst>
                          </p:cTn>
                        </p:par>
                        <p:par>
                          <p:cTn id="29" fill="hold">
                            <p:stCondLst>
                              <p:cond delay="500"/>
                            </p:stCondLst>
                            <p:childTnLst>
                              <p:par>
                                <p:cTn id="30" presetID="10" presetClass="entr" presetSubtype="0" fill="hold" grpId="0" nodeType="afterEffect">
                                  <p:stCondLst>
                                    <p:cond delay="0"/>
                                  </p:stCondLst>
                                  <p:childTnLst>
                                    <p:set>
                                      <p:cBhvr>
                                        <p:cTn id="31" dur="1" fill="hold">
                                          <p:stCondLst>
                                            <p:cond delay="0"/>
                                          </p:stCondLst>
                                        </p:cTn>
                                        <p:tgtEl>
                                          <p:spTgt spid="96"/>
                                        </p:tgtEl>
                                        <p:attrNameLst>
                                          <p:attrName>style.visibility</p:attrName>
                                        </p:attrNameLst>
                                      </p:cBhvr>
                                      <p:to>
                                        <p:strVal val="visible"/>
                                      </p:to>
                                    </p:set>
                                    <p:animEffect transition="in" filter="fade">
                                      <p:cBhvr>
                                        <p:cTn id="32" dur="500"/>
                                        <p:tgtEl>
                                          <p:spTgt spid="96"/>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7"/>
                                        </p:tgtEl>
                                        <p:attrNameLst>
                                          <p:attrName>style.visibility</p:attrName>
                                        </p:attrNameLst>
                                      </p:cBhvr>
                                      <p:to>
                                        <p:strVal val="visible"/>
                                      </p:to>
                                    </p:set>
                                    <p:animEffect transition="in" filter="fade">
                                      <p:cBhvr>
                                        <p:cTn id="35" dur="500"/>
                                        <p:tgtEl>
                                          <p:spTgt spid="97"/>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98"/>
                                        </p:tgtEl>
                                        <p:attrNameLst>
                                          <p:attrName>style.visibility</p:attrName>
                                        </p:attrNameLst>
                                      </p:cBhvr>
                                      <p:to>
                                        <p:strVal val="visible"/>
                                      </p:to>
                                    </p:set>
                                    <p:animEffect transition="in" filter="fade">
                                      <p:cBhvr>
                                        <p:cTn id="38" dur="500"/>
                                        <p:tgtEl>
                                          <p:spTgt spid="98"/>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99"/>
                                        </p:tgtEl>
                                        <p:attrNameLst>
                                          <p:attrName>style.visibility</p:attrName>
                                        </p:attrNameLst>
                                      </p:cBhvr>
                                      <p:to>
                                        <p:strVal val="visible"/>
                                      </p:to>
                                    </p:set>
                                    <p:animEffect transition="in" filter="fade">
                                      <p:cBhvr>
                                        <p:cTn id="41" dur="500"/>
                                        <p:tgtEl>
                                          <p:spTgt spid="99"/>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00"/>
                                        </p:tgtEl>
                                        <p:attrNameLst>
                                          <p:attrName>style.visibility</p:attrName>
                                        </p:attrNameLst>
                                      </p:cBhvr>
                                      <p:to>
                                        <p:strVal val="visible"/>
                                      </p:to>
                                    </p:set>
                                    <p:animEffect transition="in" filter="fade">
                                      <p:cBhvr>
                                        <p:cTn id="44" dur="500"/>
                                        <p:tgtEl>
                                          <p:spTgt spid="100"/>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01"/>
                                        </p:tgtEl>
                                        <p:attrNameLst>
                                          <p:attrName>style.visibility</p:attrName>
                                        </p:attrNameLst>
                                      </p:cBhvr>
                                      <p:to>
                                        <p:strVal val="visible"/>
                                      </p:to>
                                    </p:set>
                                    <p:animEffect transition="in" filter="fade">
                                      <p:cBhvr>
                                        <p:cTn id="47" dur="500"/>
                                        <p:tgtEl>
                                          <p:spTgt spid="101"/>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02"/>
                                        </p:tgtEl>
                                        <p:attrNameLst>
                                          <p:attrName>style.visibility</p:attrName>
                                        </p:attrNameLst>
                                      </p:cBhvr>
                                      <p:to>
                                        <p:strVal val="visible"/>
                                      </p:to>
                                    </p:set>
                                    <p:animEffect transition="in" filter="fade">
                                      <p:cBhvr>
                                        <p:cTn id="50" dur="500"/>
                                        <p:tgtEl>
                                          <p:spTgt spid="102"/>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103"/>
                                        </p:tgtEl>
                                        <p:attrNameLst>
                                          <p:attrName>style.visibility</p:attrName>
                                        </p:attrNameLst>
                                      </p:cBhvr>
                                      <p:to>
                                        <p:strVal val="visible"/>
                                      </p:to>
                                    </p:set>
                                    <p:animEffect transition="in" filter="fade">
                                      <p:cBhvr>
                                        <p:cTn id="53" dur="500"/>
                                        <p:tgtEl>
                                          <p:spTgt spid="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P spid="89" grpId="0" animBg="1"/>
      <p:bldP spid="90" grpId="0" animBg="1"/>
      <p:bldP spid="91" grpId="0" animBg="1"/>
      <p:bldP spid="92" grpId="0" animBg="1"/>
      <p:bldP spid="93" grpId="0" animBg="1"/>
      <p:bldP spid="94" grpId="0" animBg="1"/>
      <p:bldP spid="95" grpId="0" animBg="1"/>
      <p:bldP spid="96" grpId="0"/>
      <p:bldP spid="97" grpId="0"/>
      <p:bldP spid="98" grpId="0"/>
      <p:bldP spid="99" grpId="0"/>
      <p:bldP spid="100" grpId="0"/>
      <p:bldP spid="101" grpId="0"/>
      <p:bldP spid="102" grpId="0"/>
      <p:bldP spid="103" grpId="0"/>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3" name="组合 2">
            <a:extLst>
              <a:ext uri="{FF2B5EF4-FFF2-40B4-BE49-F238E27FC236}">
                <a16:creationId xmlns:a16="http://schemas.microsoft.com/office/drawing/2014/main" id="{CFABC555-20B9-40A6-8E9A-3103ED4D74E2}"/>
              </a:ext>
            </a:extLst>
          </p:cNvPr>
          <p:cNvGrpSpPr/>
          <p:nvPr/>
        </p:nvGrpSpPr>
        <p:grpSpPr>
          <a:xfrm>
            <a:off x="3515932" y="428888"/>
            <a:ext cx="5228823" cy="708647"/>
            <a:chOff x="3515932" y="428888"/>
            <a:chExt cx="5228823" cy="708647"/>
          </a:xfrm>
        </p:grpSpPr>
        <p:sp>
          <p:nvSpPr>
            <p:cNvPr id="62" name="TextBox 9">
              <a:extLst>
                <a:ext uri="{FF2B5EF4-FFF2-40B4-BE49-F238E27FC236}">
                  <a16:creationId xmlns:a16="http://schemas.microsoft.com/office/drawing/2014/main" id="{844F04ED-FAEB-4693-AB25-70E4E2F85C77}"/>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63" name="TextBox 10">
              <a:extLst>
                <a:ext uri="{FF2B5EF4-FFF2-40B4-BE49-F238E27FC236}">
                  <a16:creationId xmlns:a16="http://schemas.microsoft.com/office/drawing/2014/main" id="{8A72C69B-4AFC-47A3-8B7F-F71D7C8E2D15}"/>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sp>
        <p:nvSpPr>
          <p:cNvPr id="41" name="Rectangle 32">
            <a:extLst>
              <a:ext uri="{FF2B5EF4-FFF2-40B4-BE49-F238E27FC236}">
                <a16:creationId xmlns:a16="http://schemas.microsoft.com/office/drawing/2014/main" id="{7E43AC9A-D9FD-412E-A2BA-7F85CF286DC7}"/>
              </a:ext>
            </a:extLst>
          </p:cNvPr>
          <p:cNvSpPr/>
          <p:nvPr/>
        </p:nvSpPr>
        <p:spPr>
          <a:xfrm>
            <a:off x="1191254" y="4313595"/>
            <a:ext cx="2279583" cy="900246"/>
          </a:xfrm>
          <a:prstGeom prst="rect">
            <a:avLst/>
          </a:prstGeom>
        </p:spPr>
        <p:txBody>
          <a:bodyPr wrap="square">
            <a:spAutoFit/>
          </a:bodyPr>
          <a:lstStyle/>
          <a:p>
            <a:pPr algn="ctr"/>
            <a:r>
              <a:rPr lang="en-US" sz="1050" b="1" dirty="0">
                <a:solidFill>
                  <a:srgbClr val="656D78">
                    <a:lumMod val="65000"/>
                    <a:lumOff val="35000"/>
                  </a:srgbClr>
                </a:solidFill>
                <a:latin typeface="Agency FB" panose="020B0503020202020204" pitchFamily="34" charset="0"/>
                <a:ea typeface="微软雅黑" panose="020B0503020204020204" pitchFamily="34" charset="-122"/>
                <a:cs typeface="+mn-ea"/>
                <a:sym typeface="Agency FB" panose="020B0503020202020204" pitchFamily="34" charset="0"/>
              </a:rPr>
              <a:t>MANAGEMENT </a:t>
            </a:r>
          </a:p>
          <a:p>
            <a:pPr algn="ctr"/>
            <a:r>
              <a:rPr lang="en-US" sz="1050" b="1" dirty="0">
                <a:solidFill>
                  <a:schemeClr val="accent1"/>
                </a:solidFill>
                <a:latin typeface="Agency FB" panose="020B0503020202020204" pitchFamily="34" charset="0"/>
                <a:ea typeface="微软雅黑" panose="020B0503020204020204" pitchFamily="34" charset="-122"/>
                <a:cs typeface="+mn-ea"/>
                <a:sym typeface="Agency FB" panose="020B0503020202020204" pitchFamily="34" charset="0"/>
              </a:rPr>
              <a:t>SOLUTIONS</a:t>
            </a:r>
          </a:p>
          <a:p>
            <a:pPr algn="ct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Lid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est</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laborum</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dolo</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rumes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fugats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untras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Etharums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ser</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quidem</a:t>
            </a: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2" name="Rectangle 33">
            <a:extLst>
              <a:ext uri="{FF2B5EF4-FFF2-40B4-BE49-F238E27FC236}">
                <a16:creationId xmlns:a16="http://schemas.microsoft.com/office/drawing/2014/main" id="{532A5F2B-A433-4251-8F3C-53FFF6E2115B}"/>
              </a:ext>
            </a:extLst>
          </p:cNvPr>
          <p:cNvSpPr/>
          <p:nvPr/>
        </p:nvSpPr>
        <p:spPr>
          <a:xfrm>
            <a:off x="3707227" y="4313595"/>
            <a:ext cx="2279583" cy="900246"/>
          </a:xfrm>
          <a:prstGeom prst="rect">
            <a:avLst/>
          </a:prstGeom>
        </p:spPr>
        <p:txBody>
          <a:bodyPr wrap="square">
            <a:spAutoFit/>
          </a:bodyPr>
          <a:lstStyle/>
          <a:p>
            <a:pPr algn="ctr"/>
            <a:r>
              <a:rPr lang="en-US" sz="1050" b="1" dirty="0">
                <a:solidFill>
                  <a:srgbClr val="656D78">
                    <a:lumMod val="65000"/>
                    <a:lumOff val="35000"/>
                  </a:srgbClr>
                </a:solidFill>
                <a:latin typeface="Agency FB" panose="020B0503020202020204" pitchFamily="34" charset="0"/>
                <a:ea typeface="微软雅黑" panose="020B0503020204020204" pitchFamily="34" charset="-122"/>
                <a:cs typeface="+mn-ea"/>
                <a:sym typeface="Agency FB" panose="020B0503020202020204" pitchFamily="34" charset="0"/>
              </a:rPr>
              <a:t>MANAGEMENT </a:t>
            </a:r>
          </a:p>
          <a:p>
            <a:pPr algn="ctr"/>
            <a:r>
              <a:rPr lang="en-US" sz="1050" b="1" dirty="0">
                <a:solidFill>
                  <a:schemeClr val="accent2"/>
                </a:solidFill>
                <a:latin typeface="Agency FB" panose="020B0503020202020204" pitchFamily="34" charset="0"/>
                <a:ea typeface="微软雅黑" panose="020B0503020204020204" pitchFamily="34" charset="-122"/>
                <a:cs typeface="+mn-ea"/>
                <a:sym typeface="Agency FB" panose="020B0503020202020204" pitchFamily="34" charset="0"/>
              </a:rPr>
              <a:t>SOLUTIONS</a:t>
            </a:r>
          </a:p>
          <a:p>
            <a:pPr algn="ct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Lid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est</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laborum</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dolo</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rumes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fugats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untras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Etharums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ser</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quidem</a:t>
            </a: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3" name="Rectangle 34">
            <a:extLst>
              <a:ext uri="{FF2B5EF4-FFF2-40B4-BE49-F238E27FC236}">
                <a16:creationId xmlns:a16="http://schemas.microsoft.com/office/drawing/2014/main" id="{3C88CD68-4F67-41D1-8007-4EF2AE4C1907}"/>
              </a:ext>
            </a:extLst>
          </p:cNvPr>
          <p:cNvSpPr/>
          <p:nvPr/>
        </p:nvSpPr>
        <p:spPr>
          <a:xfrm>
            <a:off x="6223200" y="4313595"/>
            <a:ext cx="2279583" cy="900246"/>
          </a:xfrm>
          <a:prstGeom prst="rect">
            <a:avLst/>
          </a:prstGeom>
        </p:spPr>
        <p:txBody>
          <a:bodyPr wrap="square">
            <a:spAutoFit/>
          </a:bodyPr>
          <a:lstStyle/>
          <a:p>
            <a:pPr algn="ctr"/>
            <a:r>
              <a:rPr lang="en-US" sz="1050" b="1" dirty="0">
                <a:solidFill>
                  <a:srgbClr val="656D78">
                    <a:lumMod val="65000"/>
                    <a:lumOff val="35000"/>
                  </a:srgbClr>
                </a:solidFill>
                <a:latin typeface="Agency FB" panose="020B0503020202020204" pitchFamily="34" charset="0"/>
                <a:ea typeface="微软雅黑" panose="020B0503020204020204" pitchFamily="34" charset="-122"/>
                <a:cs typeface="+mn-ea"/>
                <a:sym typeface="Agency FB" panose="020B0503020202020204" pitchFamily="34" charset="0"/>
              </a:rPr>
              <a:t>CREATIVE</a:t>
            </a:r>
          </a:p>
          <a:p>
            <a:pPr algn="ctr"/>
            <a:r>
              <a:rPr lang="en-US" sz="1050" b="1" dirty="0">
                <a:solidFill>
                  <a:schemeClr val="accent3"/>
                </a:solidFill>
                <a:latin typeface="Agency FB" panose="020B0503020202020204" pitchFamily="34" charset="0"/>
                <a:ea typeface="微软雅黑" panose="020B0503020204020204" pitchFamily="34" charset="-122"/>
                <a:cs typeface="+mn-ea"/>
                <a:sym typeface="Agency FB" panose="020B0503020202020204" pitchFamily="34" charset="0"/>
              </a:rPr>
              <a:t>SOLUTIONS</a:t>
            </a:r>
          </a:p>
          <a:p>
            <a:pPr algn="ct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Lid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est</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laborum</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dolo</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rumes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fugats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untras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Etharums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ser</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quidem</a:t>
            </a: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4" name="Rectangle 35">
            <a:extLst>
              <a:ext uri="{FF2B5EF4-FFF2-40B4-BE49-F238E27FC236}">
                <a16:creationId xmlns:a16="http://schemas.microsoft.com/office/drawing/2014/main" id="{5D7292A7-4E70-43A7-8D4C-A1D2CECFB85B}"/>
              </a:ext>
            </a:extLst>
          </p:cNvPr>
          <p:cNvSpPr/>
          <p:nvPr/>
        </p:nvSpPr>
        <p:spPr>
          <a:xfrm>
            <a:off x="8739173" y="4313595"/>
            <a:ext cx="2279583" cy="900246"/>
          </a:xfrm>
          <a:prstGeom prst="rect">
            <a:avLst/>
          </a:prstGeom>
        </p:spPr>
        <p:txBody>
          <a:bodyPr wrap="square">
            <a:spAutoFit/>
          </a:bodyPr>
          <a:lstStyle/>
          <a:p>
            <a:pPr algn="ctr"/>
            <a:r>
              <a:rPr lang="en-US" sz="1050" b="1" dirty="0">
                <a:solidFill>
                  <a:srgbClr val="656D78">
                    <a:lumMod val="65000"/>
                    <a:lumOff val="35000"/>
                  </a:srgbClr>
                </a:solidFill>
                <a:latin typeface="Agency FB" panose="020B0503020202020204" pitchFamily="34" charset="0"/>
                <a:ea typeface="微软雅黑" panose="020B0503020204020204" pitchFamily="34" charset="-122"/>
                <a:cs typeface="+mn-ea"/>
                <a:sym typeface="Agency FB" panose="020B0503020202020204" pitchFamily="34" charset="0"/>
              </a:rPr>
              <a:t>BUSINESS</a:t>
            </a:r>
          </a:p>
          <a:p>
            <a:pPr algn="ctr"/>
            <a:r>
              <a:rPr lang="en-US" sz="1050" b="1" dirty="0">
                <a:solidFill>
                  <a:schemeClr val="accent5"/>
                </a:solidFill>
                <a:latin typeface="Agency FB" panose="020B0503020202020204" pitchFamily="34" charset="0"/>
                <a:ea typeface="微软雅黑" panose="020B0503020204020204" pitchFamily="34" charset="-122"/>
                <a:cs typeface="+mn-ea"/>
                <a:sym typeface="Agency FB" panose="020B0503020202020204" pitchFamily="34" charset="0"/>
              </a:rPr>
              <a:t>CONSULTING</a:t>
            </a:r>
          </a:p>
          <a:p>
            <a:pPr algn="ct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Lid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est</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laborum</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dolo</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rumes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fugats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untras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Etharums</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ser</a:t>
            </a:r>
            <a:r>
              <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1050" dirty="0" err="1">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rPr>
              <a:t>quidem</a:t>
            </a:r>
            <a:endParaRPr lang="en-US" sz="1050" dirty="0">
              <a:solidFill>
                <a:srgbClr val="FFFFFF">
                  <a:lumMod val="65000"/>
                </a:srgbClr>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grpSp>
        <p:nvGrpSpPr>
          <p:cNvPr id="4" name="组合 3">
            <a:extLst>
              <a:ext uri="{FF2B5EF4-FFF2-40B4-BE49-F238E27FC236}">
                <a16:creationId xmlns:a16="http://schemas.microsoft.com/office/drawing/2014/main" id="{44478C8B-ED83-4220-A7B1-E19C6FE93A4C}"/>
              </a:ext>
            </a:extLst>
          </p:cNvPr>
          <p:cNvGrpSpPr/>
          <p:nvPr/>
        </p:nvGrpSpPr>
        <p:grpSpPr>
          <a:xfrm>
            <a:off x="1105496" y="2347196"/>
            <a:ext cx="9997884" cy="1527175"/>
            <a:chOff x="1105496" y="2347196"/>
            <a:chExt cx="9997884" cy="1527175"/>
          </a:xfrm>
        </p:grpSpPr>
        <p:pic>
          <p:nvPicPr>
            <p:cNvPr id="29" name="图片占位符 7">
              <a:extLst>
                <a:ext uri="{FF2B5EF4-FFF2-40B4-BE49-F238E27FC236}">
                  <a16:creationId xmlns:a16="http://schemas.microsoft.com/office/drawing/2014/main" id="{9A1496E7-9407-47AE-9DD5-2332E1F8A9F2}"/>
                </a:ext>
              </a:extLst>
            </p:cNvPr>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a:xfrm>
              <a:off x="1105496" y="2347323"/>
              <a:ext cx="2450592" cy="1527048"/>
            </a:xfrm>
            <a:prstGeom prst="flowChartManualInput">
              <a:avLst/>
            </a:prstGeom>
            <a:solidFill>
              <a:srgbClr val="FFFFFF">
                <a:lumMod val="85000"/>
              </a:srgbClr>
            </a:solidFill>
          </p:spPr>
        </p:pic>
        <p:pic>
          <p:nvPicPr>
            <p:cNvPr id="30" name="图片占位符 20">
              <a:extLst>
                <a:ext uri="{FF2B5EF4-FFF2-40B4-BE49-F238E27FC236}">
                  <a16:creationId xmlns:a16="http://schemas.microsoft.com/office/drawing/2014/main" id="{344D0941-907E-4E7A-AC12-E68A9DECA3B2}"/>
                </a:ext>
              </a:extLst>
            </p:cNvPr>
            <p:cNvPicPr>
              <a:picLocks noChangeAspect="1"/>
            </p:cNvPicPr>
            <p:nvPr/>
          </p:nvPicPr>
          <p:blipFill>
            <a:blip r:embed="rId4" cstate="screen">
              <a:extLst>
                <a:ext uri="{28A0092B-C50C-407E-A947-70E740481C1C}">
                  <a14:useLocalDpi xmlns:a14="http://schemas.microsoft.com/office/drawing/2010/main"/>
                </a:ext>
              </a:extLst>
            </a:blip>
            <a:srcRect/>
            <a:stretch>
              <a:fillRect/>
            </a:stretch>
          </p:blipFill>
          <p:spPr>
            <a:xfrm>
              <a:off x="6135678" y="2347323"/>
              <a:ext cx="2450592" cy="1527048"/>
            </a:xfrm>
            <a:prstGeom prst="flowChartManualInput">
              <a:avLst/>
            </a:prstGeom>
            <a:solidFill>
              <a:srgbClr val="FFFFFF">
                <a:lumMod val="85000"/>
              </a:srgbClr>
            </a:solidFill>
          </p:spPr>
        </p:pic>
        <p:pic>
          <p:nvPicPr>
            <p:cNvPr id="31" name="图片占位符 10">
              <a:extLst>
                <a:ext uri="{FF2B5EF4-FFF2-40B4-BE49-F238E27FC236}">
                  <a16:creationId xmlns:a16="http://schemas.microsoft.com/office/drawing/2014/main" id="{8ACA6991-AECA-4CF2-BF89-EFAF29175DEE}"/>
                </a:ext>
              </a:extLst>
            </p:cNvPr>
            <p:cNvPicPr>
              <a:picLocks noChangeAspect="1"/>
            </p:cNvPicPr>
            <p:nvPr/>
          </p:nvPicPr>
          <p:blipFill>
            <a:blip r:embed="rId5" cstate="screen">
              <a:extLst>
                <a:ext uri="{28A0092B-C50C-407E-A947-70E740481C1C}">
                  <a14:useLocalDpi xmlns:a14="http://schemas.microsoft.com/office/drawing/2010/main"/>
                </a:ext>
              </a:extLst>
            </a:blip>
            <a:srcRect/>
            <a:stretch>
              <a:fillRect/>
            </a:stretch>
          </p:blipFill>
          <p:spPr>
            <a:xfrm flipH="1">
              <a:off x="3622860" y="2347323"/>
              <a:ext cx="2450592" cy="1527048"/>
            </a:xfrm>
            <a:prstGeom prst="flowChartManualInput">
              <a:avLst/>
            </a:prstGeom>
            <a:solidFill>
              <a:srgbClr val="FFFFFF">
                <a:lumMod val="85000"/>
              </a:srgbClr>
            </a:solidFill>
          </p:spPr>
        </p:pic>
        <p:pic>
          <p:nvPicPr>
            <p:cNvPr id="32" name="图片占位符 46">
              <a:extLst>
                <a:ext uri="{FF2B5EF4-FFF2-40B4-BE49-F238E27FC236}">
                  <a16:creationId xmlns:a16="http://schemas.microsoft.com/office/drawing/2014/main" id="{FE7633BD-15CB-46EC-8067-FA1B70A0E3A2}"/>
                </a:ext>
              </a:extLst>
            </p:cNvPr>
            <p:cNvPicPr>
              <a:picLocks noChangeAspect="1"/>
            </p:cNvPicPr>
            <p:nvPr/>
          </p:nvPicPr>
          <p:blipFill>
            <a:blip r:embed="rId6" cstate="screen">
              <a:extLst>
                <a:ext uri="{28A0092B-C50C-407E-A947-70E740481C1C}">
                  <a14:useLocalDpi xmlns:a14="http://schemas.microsoft.com/office/drawing/2010/main"/>
                </a:ext>
              </a:extLst>
            </a:blip>
            <a:srcRect/>
            <a:stretch>
              <a:fillRect/>
            </a:stretch>
          </p:blipFill>
          <p:spPr>
            <a:xfrm flipH="1">
              <a:off x="8647734" y="2347323"/>
              <a:ext cx="2450592" cy="1527048"/>
            </a:xfrm>
            <a:prstGeom prst="flowChartManualInput">
              <a:avLst/>
            </a:prstGeom>
            <a:solidFill>
              <a:srgbClr val="FFFFFF">
                <a:lumMod val="85000"/>
              </a:srgbClr>
            </a:solidFill>
          </p:spPr>
        </p:pic>
        <p:sp>
          <p:nvSpPr>
            <p:cNvPr id="33" name="Flowchart: Manual Input 11">
              <a:extLst>
                <a:ext uri="{FF2B5EF4-FFF2-40B4-BE49-F238E27FC236}">
                  <a16:creationId xmlns:a16="http://schemas.microsoft.com/office/drawing/2014/main" id="{D77C84E0-385E-46CA-82E9-7CD9C3CE6CCE}"/>
                </a:ext>
              </a:extLst>
            </p:cNvPr>
            <p:cNvSpPr/>
            <p:nvPr/>
          </p:nvSpPr>
          <p:spPr>
            <a:xfrm>
              <a:off x="1105496" y="2348599"/>
              <a:ext cx="2453373" cy="1525772"/>
            </a:xfrm>
            <a:prstGeom prst="flowChartManualInput">
              <a:avLst/>
            </a:prstGeom>
            <a:solidFill>
              <a:schemeClr val="accent1">
                <a:alpha val="80000"/>
              </a:schemeClr>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4" name="Flowchart: Manual Input 15">
              <a:extLst>
                <a:ext uri="{FF2B5EF4-FFF2-40B4-BE49-F238E27FC236}">
                  <a16:creationId xmlns:a16="http://schemas.microsoft.com/office/drawing/2014/main" id="{1745BA9A-9887-427F-9B35-59C2B019FEF8}"/>
                </a:ext>
              </a:extLst>
            </p:cNvPr>
            <p:cNvSpPr/>
            <p:nvPr/>
          </p:nvSpPr>
          <p:spPr>
            <a:xfrm flipH="1">
              <a:off x="3620333" y="2347196"/>
              <a:ext cx="2453373" cy="1525772"/>
            </a:xfrm>
            <a:prstGeom prst="flowChartManualInput">
              <a:avLst/>
            </a:prstGeom>
            <a:solidFill>
              <a:schemeClr val="accent2">
                <a:alpha val="80000"/>
              </a:schemeClr>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5" name="Flowchart: Manual Input 21">
              <a:extLst>
                <a:ext uri="{FF2B5EF4-FFF2-40B4-BE49-F238E27FC236}">
                  <a16:creationId xmlns:a16="http://schemas.microsoft.com/office/drawing/2014/main" id="{A239590F-4787-48A9-96B5-AD8C0000FE48}"/>
                </a:ext>
              </a:extLst>
            </p:cNvPr>
            <p:cNvSpPr/>
            <p:nvPr/>
          </p:nvSpPr>
          <p:spPr>
            <a:xfrm>
              <a:off x="6135170" y="2348599"/>
              <a:ext cx="2453373" cy="1525772"/>
            </a:xfrm>
            <a:prstGeom prst="flowChartManualInput">
              <a:avLst/>
            </a:prstGeom>
            <a:solidFill>
              <a:schemeClr val="accent3">
                <a:alpha val="80000"/>
              </a:schemeClr>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6" name="Flowchart: Manual Input 29">
              <a:extLst>
                <a:ext uri="{FF2B5EF4-FFF2-40B4-BE49-F238E27FC236}">
                  <a16:creationId xmlns:a16="http://schemas.microsoft.com/office/drawing/2014/main" id="{7D22D846-DE9D-4955-8AE9-C94156ABB0E2}"/>
                </a:ext>
              </a:extLst>
            </p:cNvPr>
            <p:cNvSpPr/>
            <p:nvPr/>
          </p:nvSpPr>
          <p:spPr>
            <a:xfrm flipH="1">
              <a:off x="8650007" y="2347196"/>
              <a:ext cx="2453373" cy="1525772"/>
            </a:xfrm>
            <a:prstGeom prst="flowChartManualInput">
              <a:avLst/>
            </a:prstGeom>
            <a:solidFill>
              <a:schemeClr val="accent5">
                <a:alpha val="80000"/>
              </a:schemeClr>
            </a:solidFill>
            <a:ln w="381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37" name="Rectangle 13">
              <a:extLst>
                <a:ext uri="{FF2B5EF4-FFF2-40B4-BE49-F238E27FC236}">
                  <a16:creationId xmlns:a16="http://schemas.microsoft.com/office/drawing/2014/main" id="{2A953377-E5C1-4429-9A29-59F96553E798}"/>
                </a:ext>
              </a:extLst>
            </p:cNvPr>
            <p:cNvSpPr/>
            <p:nvPr/>
          </p:nvSpPr>
          <p:spPr>
            <a:xfrm>
              <a:off x="1376749" y="3063865"/>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MARKETING ANALYSIS</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38" name="Rectangle 17">
              <a:extLst>
                <a:ext uri="{FF2B5EF4-FFF2-40B4-BE49-F238E27FC236}">
                  <a16:creationId xmlns:a16="http://schemas.microsoft.com/office/drawing/2014/main" id="{070E7A30-2426-40E3-BF7D-7E9974FCDE9D}"/>
                </a:ext>
              </a:extLst>
            </p:cNvPr>
            <p:cNvSpPr/>
            <p:nvPr/>
          </p:nvSpPr>
          <p:spPr>
            <a:xfrm>
              <a:off x="3891586" y="3063865"/>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DESIGN SOLUTIONS</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39" name="Rectangle 23">
              <a:extLst>
                <a:ext uri="{FF2B5EF4-FFF2-40B4-BE49-F238E27FC236}">
                  <a16:creationId xmlns:a16="http://schemas.microsoft.com/office/drawing/2014/main" id="{FABEA1AB-1CD6-4C8E-80A7-F0C2A90E1359}"/>
                </a:ext>
              </a:extLst>
            </p:cNvPr>
            <p:cNvSpPr/>
            <p:nvPr/>
          </p:nvSpPr>
          <p:spPr>
            <a:xfrm>
              <a:off x="6406423" y="3063865"/>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MARKETING ANALYSIS</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40" name="Rectangle 31">
              <a:extLst>
                <a:ext uri="{FF2B5EF4-FFF2-40B4-BE49-F238E27FC236}">
                  <a16:creationId xmlns:a16="http://schemas.microsoft.com/office/drawing/2014/main" id="{16E42CF2-7C33-4E8B-93BA-DAB80B4C38B5}"/>
                </a:ext>
              </a:extLst>
            </p:cNvPr>
            <p:cNvSpPr/>
            <p:nvPr/>
          </p:nvSpPr>
          <p:spPr>
            <a:xfrm>
              <a:off x="8921260" y="3063865"/>
              <a:ext cx="1910866" cy="507831"/>
            </a:xfrm>
            <a:prstGeom prst="rect">
              <a:avLst/>
            </a:prstGeom>
          </p:spPr>
          <p:txBody>
            <a:bodyPr wrap="square">
              <a:spAutoFit/>
            </a:bodyPr>
            <a:lstStyle/>
            <a:p>
              <a:pPr algn="ctr"/>
              <a:r>
                <a:rPr lang="en-US" sz="900" b="1">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MARKETING ANALYSIS</a:t>
              </a:r>
            </a:p>
            <a:p>
              <a:pPr algn="ctr"/>
              <a:endPar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endParaRPr>
            </a:p>
            <a:p>
              <a:pPr algn="ctr"/>
              <a:r>
                <a:rPr lang="en-US" sz="900">
                  <a:solidFill>
                    <a:srgbClr val="FFFFFF"/>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a:t>
              </a:r>
            </a:p>
          </p:txBody>
        </p:sp>
        <p:sp>
          <p:nvSpPr>
            <p:cNvPr id="45" name="Shape 3416">
              <a:extLst>
                <a:ext uri="{FF2B5EF4-FFF2-40B4-BE49-F238E27FC236}">
                  <a16:creationId xmlns:a16="http://schemas.microsoft.com/office/drawing/2014/main" id="{2E46AC67-A522-4164-B684-4D36ADEA15C4}"/>
                </a:ext>
              </a:extLst>
            </p:cNvPr>
            <p:cNvSpPr/>
            <p:nvPr/>
          </p:nvSpPr>
          <p:spPr>
            <a:xfrm>
              <a:off x="4735872" y="2706463"/>
              <a:ext cx="206458" cy="275581"/>
            </a:xfrm>
            <a:custGeom>
              <a:avLst/>
              <a:gdLst/>
              <a:ahLst/>
              <a:cxnLst>
                <a:cxn ang="0">
                  <a:pos x="wd2" y="hd2"/>
                </a:cxn>
                <a:cxn ang="5400000">
                  <a:pos x="wd2" y="hd2"/>
                </a:cxn>
                <a:cxn ang="10800000">
                  <a:pos x="wd2" y="hd2"/>
                </a:cxn>
                <a:cxn ang="16200000">
                  <a:pos x="wd2" y="hd2"/>
                </a:cxn>
              </a:cxnLst>
              <a:rect l="0" t="0" r="r" b="b"/>
              <a:pathLst>
                <a:path w="21600" h="21600" extrusionOk="0">
                  <a:moveTo>
                    <a:pt x="21600" y="8100"/>
                  </a:moveTo>
                  <a:cubicBezTo>
                    <a:pt x="21600" y="3713"/>
                    <a:pt x="16875" y="0"/>
                    <a:pt x="10800" y="0"/>
                  </a:cubicBezTo>
                  <a:cubicBezTo>
                    <a:pt x="4725" y="0"/>
                    <a:pt x="0" y="3713"/>
                    <a:pt x="0" y="8100"/>
                  </a:cubicBezTo>
                  <a:cubicBezTo>
                    <a:pt x="0" y="11306"/>
                    <a:pt x="2475" y="14175"/>
                    <a:pt x="6300" y="15525"/>
                  </a:cubicBezTo>
                  <a:cubicBezTo>
                    <a:pt x="6300" y="20250"/>
                    <a:pt x="6300" y="20250"/>
                    <a:pt x="6300" y="20250"/>
                  </a:cubicBezTo>
                  <a:cubicBezTo>
                    <a:pt x="6300" y="21094"/>
                    <a:pt x="7200" y="21600"/>
                    <a:pt x="8100" y="21600"/>
                  </a:cubicBezTo>
                  <a:cubicBezTo>
                    <a:pt x="13500" y="21600"/>
                    <a:pt x="13500" y="21600"/>
                    <a:pt x="13500" y="21600"/>
                  </a:cubicBezTo>
                  <a:cubicBezTo>
                    <a:pt x="14400" y="21600"/>
                    <a:pt x="15300" y="21094"/>
                    <a:pt x="15300" y="20250"/>
                  </a:cubicBezTo>
                  <a:cubicBezTo>
                    <a:pt x="15300" y="17550"/>
                    <a:pt x="15300" y="17550"/>
                    <a:pt x="15300" y="17550"/>
                  </a:cubicBezTo>
                  <a:cubicBezTo>
                    <a:pt x="15300" y="17550"/>
                    <a:pt x="15300" y="17550"/>
                    <a:pt x="15300" y="17550"/>
                  </a:cubicBezTo>
                  <a:cubicBezTo>
                    <a:pt x="15300" y="15525"/>
                    <a:pt x="15300" y="15525"/>
                    <a:pt x="15300" y="15525"/>
                  </a:cubicBezTo>
                  <a:cubicBezTo>
                    <a:pt x="19125" y="14175"/>
                    <a:pt x="21600" y="11306"/>
                    <a:pt x="21600" y="8100"/>
                  </a:cubicBezTo>
                  <a:close/>
                  <a:moveTo>
                    <a:pt x="13500" y="19575"/>
                  </a:moveTo>
                  <a:cubicBezTo>
                    <a:pt x="13500" y="19913"/>
                    <a:pt x="13050" y="20250"/>
                    <a:pt x="12600" y="20250"/>
                  </a:cubicBezTo>
                  <a:cubicBezTo>
                    <a:pt x="9000" y="20250"/>
                    <a:pt x="9000" y="20250"/>
                    <a:pt x="9000" y="20250"/>
                  </a:cubicBezTo>
                  <a:cubicBezTo>
                    <a:pt x="8550" y="20250"/>
                    <a:pt x="8100" y="19913"/>
                    <a:pt x="8100" y="19575"/>
                  </a:cubicBezTo>
                  <a:cubicBezTo>
                    <a:pt x="8100" y="18225"/>
                    <a:pt x="8100" y="18225"/>
                    <a:pt x="8100" y="18225"/>
                  </a:cubicBezTo>
                  <a:cubicBezTo>
                    <a:pt x="8100" y="17888"/>
                    <a:pt x="8550" y="17550"/>
                    <a:pt x="9000" y="17550"/>
                  </a:cubicBezTo>
                  <a:cubicBezTo>
                    <a:pt x="12600" y="17550"/>
                    <a:pt x="12600" y="17550"/>
                    <a:pt x="12600" y="17550"/>
                  </a:cubicBezTo>
                  <a:cubicBezTo>
                    <a:pt x="13050" y="17550"/>
                    <a:pt x="13500" y="17888"/>
                    <a:pt x="13500" y="18225"/>
                  </a:cubicBezTo>
                  <a:cubicBezTo>
                    <a:pt x="13500" y="19575"/>
                    <a:pt x="13500" y="19575"/>
                    <a:pt x="13500" y="19575"/>
                  </a:cubicBezTo>
                  <a:close/>
                  <a:moveTo>
                    <a:pt x="13500" y="14513"/>
                  </a:moveTo>
                  <a:cubicBezTo>
                    <a:pt x="13500" y="16200"/>
                    <a:pt x="13500" y="16200"/>
                    <a:pt x="13500" y="16200"/>
                  </a:cubicBezTo>
                  <a:cubicBezTo>
                    <a:pt x="8100" y="16200"/>
                    <a:pt x="8100" y="16200"/>
                    <a:pt x="8100" y="16200"/>
                  </a:cubicBezTo>
                  <a:cubicBezTo>
                    <a:pt x="8100" y="14513"/>
                    <a:pt x="8100" y="14513"/>
                    <a:pt x="8100" y="14513"/>
                  </a:cubicBezTo>
                  <a:cubicBezTo>
                    <a:pt x="4500" y="13669"/>
                    <a:pt x="1800" y="11138"/>
                    <a:pt x="1800" y="8100"/>
                  </a:cubicBezTo>
                  <a:cubicBezTo>
                    <a:pt x="1800" y="4388"/>
                    <a:pt x="5850" y="1350"/>
                    <a:pt x="10800" y="1350"/>
                  </a:cubicBezTo>
                  <a:cubicBezTo>
                    <a:pt x="15750" y="1350"/>
                    <a:pt x="19800" y="4388"/>
                    <a:pt x="19800" y="8100"/>
                  </a:cubicBezTo>
                  <a:cubicBezTo>
                    <a:pt x="19800" y="11138"/>
                    <a:pt x="17100" y="13669"/>
                    <a:pt x="13500" y="14513"/>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6" name="Shape 3425">
              <a:extLst>
                <a:ext uri="{FF2B5EF4-FFF2-40B4-BE49-F238E27FC236}">
                  <a16:creationId xmlns:a16="http://schemas.microsoft.com/office/drawing/2014/main" id="{1ED8D0FA-6BE5-4FE7-899A-12D7C636CB19}"/>
                </a:ext>
              </a:extLst>
            </p:cNvPr>
            <p:cNvSpPr/>
            <p:nvPr/>
          </p:nvSpPr>
          <p:spPr>
            <a:xfrm>
              <a:off x="7249780" y="2706935"/>
              <a:ext cx="274639" cy="274637"/>
            </a:xfrm>
            <a:custGeom>
              <a:avLst/>
              <a:gdLst/>
              <a:ahLst/>
              <a:cxnLst>
                <a:cxn ang="0">
                  <a:pos x="wd2" y="hd2"/>
                </a:cxn>
                <a:cxn ang="5400000">
                  <a:pos x="wd2" y="hd2"/>
                </a:cxn>
                <a:cxn ang="10800000">
                  <a:pos x="wd2" y="hd2"/>
                </a:cxn>
                <a:cxn ang="16200000">
                  <a:pos x="wd2" y="hd2"/>
                </a:cxn>
              </a:cxnLst>
              <a:rect l="0" t="0" r="r" b="b"/>
              <a:pathLst>
                <a:path w="20772" h="20772" extrusionOk="0">
                  <a:moveTo>
                    <a:pt x="14154" y="1097"/>
                  </a:moveTo>
                  <a:cubicBezTo>
                    <a:pt x="2135" y="13115"/>
                    <a:pt x="2135" y="13115"/>
                    <a:pt x="2135" y="13115"/>
                  </a:cubicBezTo>
                  <a:cubicBezTo>
                    <a:pt x="674" y="14414"/>
                    <a:pt x="-463" y="19936"/>
                    <a:pt x="187" y="20585"/>
                  </a:cubicBezTo>
                  <a:cubicBezTo>
                    <a:pt x="999" y="21235"/>
                    <a:pt x="6358" y="20098"/>
                    <a:pt x="7657" y="18637"/>
                  </a:cubicBezTo>
                  <a:cubicBezTo>
                    <a:pt x="19675" y="6781"/>
                    <a:pt x="19675" y="6781"/>
                    <a:pt x="19675" y="6781"/>
                  </a:cubicBezTo>
                  <a:cubicBezTo>
                    <a:pt x="21137" y="5157"/>
                    <a:pt x="21137" y="2721"/>
                    <a:pt x="19675" y="1097"/>
                  </a:cubicBezTo>
                  <a:cubicBezTo>
                    <a:pt x="18051" y="-365"/>
                    <a:pt x="15615" y="-365"/>
                    <a:pt x="14154" y="1097"/>
                  </a:cubicBezTo>
                  <a:close/>
                  <a:moveTo>
                    <a:pt x="3435" y="13602"/>
                  </a:moveTo>
                  <a:cubicBezTo>
                    <a:pt x="13179" y="3858"/>
                    <a:pt x="13179" y="3858"/>
                    <a:pt x="13179" y="3858"/>
                  </a:cubicBezTo>
                  <a:cubicBezTo>
                    <a:pt x="14478" y="5319"/>
                    <a:pt x="14478" y="5319"/>
                    <a:pt x="14478" y="5319"/>
                  </a:cubicBezTo>
                  <a:cubicBezTo>
                    <a:pt x="5059" y="14739"/>
                    <a:pt x="5059" y="14739"/>
                    <a:pt x="5059" y="14739"/>
                  </a:cubicBezTo>
                  <a:cubicBezTo>
                    <a:pt x="4734" y="14414"/>
                    <a:pt x="4734" y="14414"/>
                    <a:pt x="4734" y="14414"/>
                  </a:cubicBezTo>
                  <a:cubicBezTo>
                    <a:pt x="4409" y="14089"/>
                    <a:pt x="3922" y="13764"/>
                    <a:pt x="3435" y="13602"/>
                  </a:cubicBezTo>
                  <a:cubicBezTo>
                    <a:pt x="3435" y="13602"/>
                    <a:pt x="3435" y="13602"/>
                    <a:pt x="3435" y="13602"/>
                  </a:cubicBezTo>
                  <a:close/>
                  <a:moveTo>
                    <a:pt x="1323" y="19449"/>
                  </a:moveTo>
                  <a:cubicBezTo>
                    <a:pt x="1161" y="19124"/>
                    <a:pt x="1811" y="16525"/>
                    <a:pt x="2623" y="14739"/>
                  </a:cubicBezTo>
                  <a:cubicBezTo>
                    <a:pt x="3272" y="14901"/>
                    <a:pt x="3760" y="15226"/>
                    <a:pt x="4247" y="15713"/>
                  </a:cubicBezTo>
                  <a:cubicBezTo>
                    <a:pt x="4896" y="16200"/>
                    <a:pt x="4896" y="16200"/>
                    <a:pt x="4896" y="16200"/>
                  </a:cubicBezTo>
                  <a:cubicBezTo>
                    <a:pt x="5384" y="16850"/>
                    <a:pt x="5708" y="17500"/>
                    <a:pt x="5871" y="18149"/>
                  </a:cubicBezTo>
                  <a:cubicBezTo>
                    <a:pt x="4084" y="18961"/>
                    <a:pt x="1648" y="19611"/>
                    <a:pt x="1323" y="19449"/>
                  </a:cubicBezTo>
                  <a:close/>
                  <a:moveTo>
                    <a:pt x="7170" y="17337"/>
                  </a:moveTo>
                  <a:cubicBezTo>
                    <a:pt x="7170" y="17500"/>
                    <a:pt x="7008" y="17500"/>
                    <a:pt x="7008" y="17500"/>
                  </a:cubicBezTo>
                  <a:cubicBezTo>
                    <a:pt x="6845" y="16850"/>
                    <a:pt x="6683" y="16200"/>
                    <a:pt x="6196" y="15713"/>
                  </a:cubicBezTo>
                  <a:cubicBezTo>
                    <a:pt x="6033" y="15713"/>
                    <a:pt x="6033" y="15713"/>
                    <a:pt x="6033" y="15713"/>
                  </a:cubicBezTo>
                  <a:cubicBezTo>
                    <a:pt x="15453" y="6294"/>
                    <a:pt x="15453" y="6294"/>
                    <a:pt x="15453" y="6294"/>
                  </a:cubicBezTo>
                  <a:cubicBezTo>
                    <a:pt x="16914" y="7593"/>
                    <a:pt x="16914" y="7593"/>
                    <a:pt x="16914" y="7593"/>
                  </a:cubicBezTo>
                  <a:cubicBezTo>
                    <a:pt x="7170" y="17337"/>
                    <a:pt x="7170" y="17337"/>
                    <a:pt x="7170" y="17337"/>
                  </a:cubicBezTo>
                  <a:close/>
                  <a:moveTo>
                    <a:pt x="18701" y="5806"/>
                  </a:moveTo>
                  <a:cubicBezTo>
                    <a:pt x="17726" y="6781"/>
                    <a:pt x="17726" y="6781"/>
                    <a:pt x="17726" y="6781"/>
                  </a:cubicBezTo>
                  <a:cubicBezTo>
                    <a:pt x="13991" y="3046"/>
                    <a:pt x="13991" y="3046"/>
                    <a:pt x="13991" y="3046"/>
                  </a:cubicBezTo>
                  <a:cubicBezTo>
                    <a:pt x="14966" y="2071"/>
                    <a:pt x="14966" y="2071"/>
                    <a:pt x="14966" y="2071"/>
                  </a:cubicBezTo>
                  <a:cubicBezTo>
                    <a:pt x="15940" y="934"/>
                    <a:pt x="17726" y="934"/>
                    <a:pt x="18701" y="2071"/>
                  </a:cubicBezTo>
                  <a:cubicBezTo>
                    <a:pt x="19838" y="3046"/>
                    <a:pt x="19838" y="4832"/>
                    <a:pt x="18701" y="5806"/>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7" name="Shape 3430">
              <a:extLst>
                <a:ext uri="{FF2B5EF4-FFF2-40B4-BE49-F238E27FC236}">
                  <a16:creationId xmlns:a16="http://schemas.microsoft.com/office/drawing/2014/main" id="{013FC636-9129-4612-B898-99742643E645}"/>
                </a:ext>
              </a:extLst>
            </p:cNvPr>
            <p:cNvSpPr/>
            <p:nvPr/>
          </p:nvSpPr>
          <p:spPr>
            <a:xfrm>
              <a:off x="9728909" y="2732384"/>
              <a:ext cx="275580" cy="223739"/>
            </a:xfrm>
            <a:custGeom>
              <a:avLst/>
              <a:gdLst/>
              <a:ahLst/>
              <a:cxnLst>
                <a:cxn ang="0">
                  <a:pos x="wd2" y="hd2"/>
                </a:cxn>
                <a:cxn ang="5400000">
                  <a:pos x="wd2" y="hd2"/>
                </a:cxn>
                <a:cxn ang="10800000">
                  <a:pos x="wd2" y="hd2"/>
                </a:cxn>
                <a:cxn ang="16200000">
                  <a:pos x="wd2" y="hd2"/>
                </a:cxn>
              </a:cxnLst>
              <a:rect l="0" t="0" r="r" b="b"/>
              <a:pathLst>
                <a:path w="21600" h="21600" extrusionOk="0">
                  <a:moveTo>
                    <a:pt x="19575" y="21600"/>
                  </a:moveTo>
                  <a:cubicBezTo>
                    <a:pt x="2025" y="21600"/>
                    <a:pt x="2025" y="21600"/>
                    <a:pt x="2025" y="21600"/>
                  </a:cubicBezTo>
                  <a:cubicBezTo>
                    <a:pt x="844" y="21600"/>
                    <a:pt x="0" y="20562"/>
                    <a:pt x="0" y="19108"/>
                  </a:cubicBezTo>
                  <a:cubicBezTo>
                    <a:pt x="0" y="5815"/>
                    <a:pt x="0" y="5815"/>
                    <a:pt x="0" y="5815"/>
                  </a:cubicBezTo>
                  <a:cubicBezTo>
                    <a:pt x="0" y="4362"/>
                    <a:pt x="844" y="3323"/>
                    <a:pt x="2025" y="3323"/>
                  </a:cubicBezTo>
                  <a:cubicBezTo>
                    <a:pt x="2025" y="3323"/>
                    <a:pt x="2363" y="3323"/>
                    <a:pt x="4725" y="3323"/>
                  </a:cubicBezTo>
                  <a:cubicBezTo>
                    <a:pt x="5400" y="3323"/>
                    <a:pt x="6750" y="0"/>
                    <a:pt x="7425" y="0"/>
                  </a:cubicBezTo>
                  <a:cubicBezTo>
                    <a:pt x="9113" y="0"/>
                    <a:pt x="12488" y="0"/>
                    <a:pt x="14175" y="0"/>
                  </a:cubicBezTo>
                  <a:cubicBezTo>
                    <a:pt x="14850" y="0"/>
                    <a:pt x="16200" y="3323"/>
                    <a:pt x="16875" y="3323"/>
                  </a:cubicBezTo>
                  <a:cubicBezTo>
                    <a:pt x="19238" y="3323"/>
                    <a:pt x="19575" y="3323"/>
                    <a:pt x="19575" y="3323"/>
                  </a:cubicBezTo>
                  <a:cubicBezTo>
                    <a:pt x="20756" y="3323"/>
                    <a:pt x="21600" y="4362"/>
                    <a:pt x="21600" y="5815"/>
                  </a:cubicBezTo>
                  <a:cubicBezTo>
                    <a:pt x="21600" y="19108"/>
                    <a:pt x="21600" y="19108"/>
                    <a:pt x="21600" y="19108"/>
                  </a:cubicBezTo>
                  <a:cubicBezTo>
                    <a:pt x="21600" y="20562"/>
                    <a:pt x="20756" y="21600"/>
                    <a:pt x="19575" y="21600"/>
                  </a:cubicBezTo>
                  <a:close/>
                  <a:moveTo>
                    <a:pt x="20250" y="6646"/>
                  </a:moveTo>
                  <a:cubicBezTo>
                    <a:pt x="20250" y="5815"/>
                    <a:pt x="19575" y="4985"/>
                    <a:pt x="18900" y="4985"/>
                  </a:cubicBezTo>
                  <a:cubicBezTo>
                    <a:pt x="18900" y="4985"/>
                    <a:pt x="18225" y="4985"/>
                    <a:pt x="16200" y="4985"/>
                  </a:cubicBezTo>
                  <a:cubicBezTo>
                    <a:pt x="15525" y="4985"/>
                    <a:pt x="14175" y="1662"/>
                    <a:pt x="13500" y="1662"/>
                  </a:cubicBezTo>
                  <a:cubicBezTo>
                    <a:pt x="11813" y="1662"/>
                    <a:pt x="9788" y="1662"/>
                    <a:pt x="8100" y="1662"/>
                  </a:cubicBezTo>
                  <a:cubicBezTo>
                    <a:pt x="7425" y="1662"/>
                    <a:pt x="6075" y="4985"/>
                    <a:pt x="5400" y="4985"/>
                  </a:cubicBezTo>
                  <a:cubicBezTo>
                    <a:pt x="3375" y="4985"/>
                    <a:pt x="2700" y="4985"/>
                    <a:pt x="2700" y="4985"/>
                  </a:cubicBezTo>
                  <a:cubicBezTo>
                    <a:pt x="2025" y="4985"/>
                    <a:pt x="1350" y="5815"/>
                    <a:pt x="1350" y="6646"/>
                  </a:cubicBezTo>
                  <a:cubicBezTo>
                    <a:pt x="1350" y="18277"/>
                    <a:pt x="1350" y="18277"/>
                    <a:pt x="1350" y="18277"/>
                  </a:cubicBezTo>
                  <a:cubicBezTo>
                    <a:pt x="1350" y="19315"/>
                    <a:pt x="2025" y="19938"/>
                    <a:pt x="2700" y="19938"/>
                  </a:cubicBezTo>
                  <a:cubicBezTo>
                    <a:pt x="18900" y="19938"/>
                    <a:pt x="18900" y="19938"/>
                    <a:pt x="18900" y="19938"/>
                  </a:cubicBezTo>
                  <a:cubicBezTo>
                    <a:pt x="19575" y="19938"/>
                    <a:pt x="20250" y="19315"/>
                    <a:pt x="20250" y="18277"/>
                  </a:cubicBezTo>
                  <a:cubicBezTo>
                    <a:pt x="20250" y="6646"/>
                    <a:pt x="20250" y="6646"/>
                    <a:pt x="20250" y="6646"/>
                  </a:cubicBezTo>
                  <a:close/>
                  <a:moveTo>
                    <a:pt x="10800" y="17446"/>
                  </a:moveTo>
                  <a:cubicBezTo>
                    <a:pt x="8269" y="17446"/>
                    <a:pt x="6075" y="14954"/>
                    <a:pt x="6075" y="11631"/>
                  </a:cubicBezTo>
                  <a:cubicBezTo>
                    <a:pt x="6075" y="8515"/>
                    <a:pt x="8269" y="5815"/>
                    <a:pt x="10800" y="5815"/>
                  </a:cubicBezTo>
                  <a:cubicBezTo>
                    <a:pt x="13331" y="5815"/>
                    <a:pt x="15525" y="8515"/>
                    <a:pt x="15525" y="11631"/>
                  </a:cubicBezTo>
                  <a:cubicBezTo>
                    <a:pt x="15525" y="14954"/>
                    <a:pt x="13331" y="17446"/>
                    <a:pt x="10800" y="17446"/>
                  </a:cubicBezTo>
                  <a:close/>
                  <a:moveTo>
                    <a:pt x="10800" y="7477"/>
                  </a:moveTo>
                  <a:cubicBezTo>
                    <a:pt x="8944" y="7477"/>
                    <a:pt x="7425" y="9346"/>
                    <a:pt x="7425" y="11631"/>
                  </a:cubicBezTo>
                  <a:cubicBezTo>
                    <a:pt x="7425" y="13915"/>
                    <a:pt x="8944" y="15785"/>
                    <a:pt x="10800" y="15785"/>
                  </a:cubicBezTo>
                  <a:cubicBezTo>
                    <a:pt x="12656" y="15785"/>
                    <a:pt x="14175" y="13915"/>
                    <a:pt x="14175" y="11631"/>
                  </a:cubicBezTo>
                  <a:cubicBezTo>
                    <a:pt x="14175" y="9346"/>
                    <a:pt x="12656" y="7477"/>
                    <a:pt x="10800" y="7477"/>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8" name="Shape 3431">
              <a:extLst>
                <a:ext uri="{FF2B5EF4-FFF2-40B4-BE49-F238E27FC236}">
                  <a16:creationId xmlns:a16="http://schemas.microsoft.com/office/drawing/2014/main" id="{09120E04-D44B-45F7-8D06-99F4BE54FC17}"/>
                </a:ext>
              </a:extLst>
            </p:cNvPr>
            <p:cNvSpPr/>
            <p:nvPr/>
          </p:nvSpPr>
          <p:spPr>
            <a:xfrm>
              <a:off x="2187512" y="2715103"/>
              <a:ext cx="275580" cy="258300"/>
            </a:xfrm>
            <a:custGeom>
              <a:avLst/>
              <a:gdLst/>
              <a:ahLst/>
              <a:cxnLst>
                <a:cxn ang="0">
                  <a:pos x="wd2" y="hd2"/>
                </a:cxn>
                <a:cxn ang="5400000">
                  <a:pos x="wd2" y="hd2"/>
                </a:cxn>
                <a:cxn ang="10800000">
                  <a:pos x="wd2" y="hd2"/>
                </a:cxn>
                <a:cxn ang="16200000">
                  <a:pos x="wd2" y="hd2"/>
                </a:cxn>
              </a:cxnLst>
              <a:rect l="0" t="0" r="r" b="b"/>
              <a:pathLst>
                <a:path w="21600" h="21600" extrusionOk="0">
                  <a:moveTo>
                    <a:pt x="20250" y="13140"/>
                  </a:moveTo>
                  <a:cubicBezTo>
                    <a:pt x="20250" y="10080"/>
                    <a:pt x="20250" y="10080"/>
                    <a:pt x="20250" y="10080"/>
                  </a:cubicBezTo>
                  <a:cubicBezTo>
                    <a:pt x="20250" y="4500"/>
                    <a:pt x="16031" y="0"/>
                    <a:pt x="10800" y="0"/>
                  </a:cubicBezTo>
                  <a:cubicBezTo>
                    <a:pt x="5569" y="0"/>
                    <a:pt x="1350" y="4500"/>
                    <a:pt x="1350" y="10080"/>
                  </a:cubicBezTo>
                  <a:cubicBezTo>
                    <a:pt x="1350" y="13140"/>
                    <a:pt x="1350" y="13140"/>
                    <a:pt x="1350" y="13140"/>
                  </a:cubicBezTo>
                  <a:cubicBezTo>
                    <a:pt x="506" y="13860"/>
                    <a:pt x="0" y="14940"/>
                    <a:pt x="0" y="16200"/>
                  </a:cubicBezTo>
                  <a:cubicBezTo>
                    <a:pt x="0" y="18360"/>
                    <a:pt x="1519" y="20160"/>
                    <a:pt x="3544" y="20160"/>
                  </a:cubicBezTo>
                  <a:cubicBezTo>
                    <a:pt x="3713" y="21060"/>
                    <a:pt x="4556" y="21600"/>
                    <a:pt x="5400" y="21600"/>
                  </a:cubicBezTo>
                  <a:cubicBezTo>
                    <a:pt x="6581" y="21600"/>
                    <a:pt x="7425" y="20700"/>
                    <a:pt x="7425" y="19440"/>
                  </a:cubicBezTo>
                  <a:cubicBezTo>
                    <a:pt x="7425" y="12960"/>
                    <a:pt x="7425" y="12960"/>
                    <a:pt x="7425" y="12960"/>
                  </a:cubicBezTo>
                  <a:cubicBezTo>
                    <a:pt x="7425" y="11700"/>
                    <a:pt x="6581" y="10800"/>
                    <a:pt x="5400" y="10800"/>
                  </a:cubicBezTo>
                  <a:cubicBezTo>
                    <a:pt x="4556" y="10800"/>
                    <a:pt x="3713" y="11340"/>
                    <a:pt x="3544" y="12240"/>
                  </a:cubicBezTo>
                  <a:cubicBezTo>
                    <a:pt x="3206" y="12240"/>
                    <a:pt x="3038" y="12240"/>
                    <a:pt x="2700" y="12420"/>
                  </a:cubicBezTo>
                  <a:cubicBezTo>
                    <a:pt x="2700" y="10080"/>
                    <a:pt x="2700" y="10080"/>
                    <a:pt x="2700" y="10080"/>
                  </a:cubicBezTo>
                  <a:cubicBezTo>
                    <a:pt x="2700" y="5400"/>
                    <a:pt x="6244" y="1440"/>
                    <a:pt x="10800" y="1440"/>
                  </a:cubicBezTo>
                  <a:cubicBezTo>
                    <a:pt x="15356" y="1440"/>
                    <a:pt x="18900" y="5400"/>
                    <a:pt x="18900" y="10080"/>
                  </a:cubicBezTo>
                  <a:cubicBezTo>
                    <a:pt x="18900" y="12420"/>
                    <a:pt x="18900" y="12420"/>
                    <a:pt x="18900" y="12420"/>
                  </a:cubicBezTo>
                  <a:cubicBezTo>
                    <a:pt x="18562" y="12240"/>
                    <a:pt x="18394" y="12240"/>
                    <a:pt x="18056" y="12240"/>
                  </a:cubicBezTo>
                  <a:cubicBezTo>
                    <a:pt x="17888" y="11340"/>
                    <a:pt x="17044" y="10800"/>
                    <a:pt x="16200" y="10800"/>
                  </a:cubicBezTo>
                  <a:cubicBezTo>
                    <a:pt x="15019" y="10800"/>
                    <a:pt x="14175" y="11700"/>
                    <a:pt x="14175" y="12960"/>
                  </a:cubicBezTo>
                  <a:cubicBezTo>
                    <a:pt x="14175" y="19440"/>
                    <a:pt x="14175" y="19440"/>
                    <a:pt x="14175" y="19440"/>
                  </a:cubicBezTo>
                  <a:cubicBezTo>
                    <a:pt x="14175" y="20700"/>
                    <a:pt x="15019" y="21600"/>
                    <a:pt x="16200" y="21600"/>
                  </a:cubicBezTo>
                  <a:cubicBezTo>
                    <a:pt x="17044" y="21600"/>
                    <a:pt x="17888" y="21060"/>
                    <a:pt x="18056" y="20160"/>
                  </a:cubicBezTo>
                  <a:cubicBezTo>
                    <a:pt x="20081" y="20160"/>
                    <a:pt x="21600" y="18360"/>
                    <a:pt x="21600" y="16200"/>
                  </a:cubicBezTo>
                  <a:cubicBezTo>
                    <a:pt x="21600" y="14940"/>
                    <a:pt x="21094" y="13860"/>
                    <a:pt x="20250" y="13140"/>
                  </a:cubicBezTo>
                  <a:close/>
                  <a:moveTo>
                    <a:pt x="4725" y="12960"/>
                  </a:moveTo>
                  <a:cubicBezTo>
                    <a:pt x="4725" y="12600"/>
                    <a:pt x="5062" y="12240"/>
                    <a:pt x="5400" y="12240"/>
                  </a:cubicBezTo>
                  <a:cubicBezTo>
                    <a:pt x="5738" y="12240"/>
                    <a:pt x="6075" y="12600"/>
                    <a:pt x="6075" y="12960"/>
                  </a:cubicBezTo>
                  <a:cubicBezTo>
                    <a:pt x="6075" y="19440"/>
                    <a:pt x="6075" y="19440"/>
                    <a:pt x="6075" y="19440"/>
                  </a:cubicBezTo>
                  <a:cubicBezTo>
                    <a:pt x="6075" y="19800"/>
                    <a:pt x="5738" y="20160"/>
                    <a:pt x="5400" y="20160"/>
                  </a:cubicBezTo>
                  <a:cubicBezTo>
                    <a:pt x="5062" y="20160"/>
                    <a:pt x="4725" y="19800"/>
                    <a:pt x="4725" y="19440"/>
                  </a:cubicBezTo>
                  <a:cubicBezTo>
                    <a:pt x="4725" y="12960"/>
                    <a:pt x="4725" y="12960"/>
                    <a:pt x="4725" y="12960"/>
                  </a:cubicBezTo>
                  <a:close/>
                  <a:moveTo>
                    <a:pt x="3375" y="13680"/>
                  </a:moveTo>
                  <a:cubicBezTo>
                    <a:pt x="3375" y="18720"/>
                    <a:pt x="3375" y="18720"/>
                    <a:pt x="3375" y="18720"/>
                  </a:cubicBezTo>
                  <a:cubicBezTo>
                    <a:pt x="2194" y="18540"/>
                    <a:pt x="1350" y="17460"/>
                    <a:pt x="1350" y="16200"/>
                  </a:cubicBezTo>
                  <a:cubicBezTo>
                    <a:pt x="1350" y="14940"/>
                    <a:pt x="2194" y="14040"/>
                    <a:pt x="3375" y="13680"/>
                  </a:cubicBezTo>
                  <a:close/>
                  <a:moveTo>
                    <a:pt x="16875" y="19440"/>
                  </a:moveTo>
                  <a:cubicBezTo>
                    <a:pt x="16875" y="19800"/>
                    <a:pt x="16538" y="20160"/>
                    <a:pt x="16200" y="20160"/>
                  </a:cubicBezTo>
                  <a:cubicBezTo>
                    <a:pt x="15862" y="20160"/>
                    <a:pt x="15525" y="19800"/>
                    <a:pt x="15525" y="19440"/>
                  </a:cubicBezTo>
                  <a:cubicBezTo>
                    <a:pt x="15525" y="12960"/>
                    <a:pt x="15525" y="12960"/>
                    <a:pt x="15525" y="12960"/>
                  </a:cubicBezTo>
                  <a:cubicBezTo>
                    <a:pt x="15525" y="12600"/>
                    <a:pt x="15862" y="12240"/>
                    <a:pt x="16200" y="12240"/>
                  </a:cubicBezTo>
                  <a:cubicBezTo>
                    <a:pt x="16538" y="12240"/>
                    <a:pt x="16875" y="12600"/>
                    <a:pt x="16875" y="12960"/>
                  </a:cubicBezTo>
                  <a:cubicBezTo>
                    <a:pt x="16875" y="19440"/>
                    <a:pt x="16875" y="19440"/>
                    <a:pt x="16875" y="19440"/>
                  </a:cubicBezTo>
                  <a:close/>
                  <a:moveTo>
                    <a:pt x="18225" y="18720"/>
                  </a:moveTo>
                  <a:cubicBezTo>
                    <a:pt x="18225" y="13680"/>
                    <a:pt x="18225" y="13680"/>
                    <a:pt x="18225" y="13680"/>
                  </a:cubicBezTo>
                  <a:cubicBezTo>
                    <a:pt x="19406" y="14040"/>
                    <a:pt x="20250" y="14940"/>
                    <a:pt x="20250" y="16200"/>
                  </a:cubicBezTo>
                  <a:cubicBezTo>
                    <a:pt x="20250" y="17460"/>
                    <a:pt x="19406" y="18540"/>
                    <a:pt x="18225" y="18720"/>
                  </a:cubicBezTo>
                  <a:close/>
                </a:path>
              </a:pathLst>
            </a:custGeom>
            <a:solidFill>
              <a:srgbClr val="FFFFFF"/>
            </a:solidFill>
            <a:ln w="12700">
              <a:miter lim="400000"/>
            </a:ln>
          </p:spPr>
          <p:txBody>
            <a:bodyPr lIns="22860" rIns="22860"/>
            <a:lstStyle/>
            <a:p>
              <a:pPr marL="0" marR="0" lvl="0" indent="0" defTabSz="1219169" eaLnBrk="1" fontAlgn="auto" latinLnBrk="0" hangingPunct="0">
                <a:lnSpc>
                  <a:spcPct val="100000"/>
                </a:lnSpc>
                <a:spcBef>
                  <a:spcPts val="0"/>
                </a:spcBef>
                <a:spcAft>
                  <a:spcPts val="0"/>
                </a:spcAft>
                <a:buClrTx/>
                <a:buSzTx/>
                <a:buFontTx/>
                <a:buNone/>
                <a:tabLst/>
                <a:defRPr sz="4800" spc="0">
                  <a:solidFill>
                    <a:srgbClr val="27282D"/>
                  </a:solidFill>
                  <a:latin typeface="Calibri"/>
                  <a:ea typeface="Calibri"/>
                  <a:cs typeface="Calibri"/>
                  <a:sym typeface="Calibri"/>
                </a:defRPr>
              </a:pPr>
              <a:endParaRPr kumimoji="0" sz="2400" b="0" i="0" u="none" strike="noStrike" kern="0" cap="none" spc="0" normalizeH="0" baseline="0" noProof="0">
                <a:ln>
                  <a:noFill/>
                </a:ln>
                <a:solidFill>
                  <a:srgbClr val="27282D"/>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Tree>
    <p:extLst>
      <p:ext uri="{BB962C8B-B14F-4D97-AF65-F5344CB8AC3E}">
        <p14:creationId xmlns:p14="http://schemas.microsoft.com/office/powerpoint/2010/main" val="2743055608"/>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animEffect transition="in" filter="fade">
                                      <p:cBhvr>
                                        <p:cTn id="9" dur="500"/>
                                        <p:tgtEl>
                                          <p:spTgt spid="4"/>
                                        </p:tgtEl>
                                      </p:cBhvr>
                                    </p:animEffect>
                                  </p:childTnLst>
                                </p:cTn>
                              </p:par>
                            </p:childTnLst>
                          </p:cTn>
                        </p:par>
                        <p:par>
                          <p:cTn id="10" fill="hold">
                            <p:stCondLst>
                              <p:cond delay="500"/>
                            </p:stCondLst>
                            <p:childTnLst>
                              <p:par>
                                <p:cTn id="11" presetID="42" presetClass="entr" presetSubtype="0" fill="hold" grpId="0" nodeType="afterEffect">
                                  <p:stCondLst>
                                    <p:cond delay="0"/>
                                  </p:stCondLst>
                                  <p:childTnLst>
                                    <p:set>
                                      <p:cBhvr>
                                        <p:cTn id="12" dur="1" fill="hold">
                                          <p:stCondLst>
                                            <p:cond delay="0"/>
                                          </p:stCondLst>
                                        </p:cTn>
                                        <p:tgtEl>
                                          <p:spTgt spid="41"/>
                                        </p:tgtEl>
                                        <p:attrNameLst>
                                          <p:attrName>style.visibility</p:attrName>
                                        </p:attrNameLst>
                                      </p:cBhvr>
                                      <p:to>
                                        <p:strVal val="visible"/>
                                      </p:to>
                                    </p:set>
                                    <p:animEffect transition="in" filter="fade">
                                      <p:cBhvr>
                                        <p:cTn id="13" dur="500"/>
                                        <p:tgtEl>
                                          <p:spTgt spid="41"/>
                                        </p:tgtEl>
                                      </p:cBhvr>
                                    </p:animEffect>
                                    <p:anim calcmode="lin" valueType="num">
                                      <p:cBhvr>
                                        <p:cTn id="14" dur="500" fill="hold"/>
                                        <p:tgtEl>
                                          <p:spTgt spid="41"/>
                                        </p:tgtEl>
                                        <p:attrNameLst>
                                          <p:attrName>ppt_x</p:attrName>
                                        </p:attrNameLst>
                                      </p:cBhvr>
                                      <p:tavLst>
                                        <p:tav tm="0">
                                          <p:val>
                                            <p:strVal val="#ppt_x"/>
                                          </p:val>
                                        </p:tav>
                                        <p:tav tm="100000">
                                          <p:val>
                                            <p:strVal val="#ppt_x"/>
                                          </p:val>
                                        </p:tav>
                                      </p:tavLst>
                                    </p:anim>
                                    <p:anim calcmode="lin" valueType="num">
                                      <p:cBhvr>
                                        <p:cTn id="15" dur="500" fill="hold"/>
                                        <p:tgtEl>
                                          <p:spTgt spid="41"/>
                                        </p:tgtEl>
                                        <p:attrNameLst>
                                          <p:attrName>ppt_y</p:attrName>
                                        </p:attrNameLst>
                                      </p:cBhvr>
                                      <p:tavLst>
                                        <p:tav tm="0">
                                          <p:val>
                                            <p:strVal val="#ppt_y+.1"/>
                                          </p:val>
                                        </p:tav>
                                        <p:tav tm="100000">
                                          <p:val>
                                            <p:strVal val="#ppt_y"/>
                                          </p:val>
                                        </p:tav>
                                      </p:tavLst>
                                    </p:anim>
                                  </p:childTnLst>
                                </p:cTn>
                              </p:par>
                            </p:childTnLst>
                          </p:cTn>
                        </p:par>
                        <p:par>
                          <p:cTn id="16" fill="hold">
                            <p:stCondLst>
                              <p:cond delay="1000"/>
                            </p:stCondLst>
                            <p:childTnLst>
                              <p:par>
                                <p:cTn id="17" presetID="42" presetClass="entr" presetSubtype="0" fill="hold" grpId="0" nodeType="afterEffect">
                                  <p:stCondLst>
                                    <p:cond delay="0"/>
                                  </p:stCondLst>
                                  <p:childTnLst>
                                    <p:set>
                                      <p:cBhvr>
                                        <p:cTn id="18" dur="1" fill="hold">
                                          <p:stCondLst>
                                            <p:cond delay="0"/>
                                          </p:stCondLst>
                                        </p:cTn>
                                        <p:tgtEl>
                                          <p:spTgt spid="42"/>
                                        </p:tgtEl>
                                        <p:attrNameLst>
                                          <p:attrName>style.visibility</p:attrName>
                                        </p:attrNameLst>
                                      </p:cBhvr>
                                      <p:to>
                                        <p:strVal val="visible"/>
                                      </p:to>
                                    </p:set>
                                    <p:animEffect transition="in" filter="fade">
                                      <p:cBhvr>
                                        <p:cTn id="19" dur="500"/>
                                        <p:tgtEl>
                                          <p:spTgt spid="42"/>
                                        </p:tgtEl>
                                      </p:cBhvr>
                                    </p:animEffect>
                                    <p:anim calcmode="lin" valueType="num">
                                      <p:cBhvr>
                                        <p:cTn id="20" dur="500" fill="hold"/>
                                        <p:tgtEl>
                                          <p:spTgt spid="42"/>
                                        </p:tgtEl>
                                        <p:attrNameLst>
                                          <p:attrName>ppt_x</p:attrName>
                                        </p:attrNameLst>
                                      </p:cBhvr>
                                      <p:tavLst>
                                        <p:tav tm="0">
                                          <p:val>
                                            <p:strVal val="#ppt_x"/>
                                          </p:val>
                                        </p:tav>
                                        <p:tav tm="100000">
                                          <p:val>
                                            <p:strVal val="#ppt_x"/>
                                          </p:val>
                                        </p:tav>
                                      </p:tavLst>
                                    </p:anim>
                                    <p:anim calcmode="lin" valueType="num">
                                      <p:cBhvr>
                                        <p:cTn id="21" dur="500" fill="hold"/>
                                        <p:tgtEl>
                                          <p:spTgt spid="42"/>
                                        </p:tgtEl>
                                        <p:attrNameLst>
                                          <p:attrName>ppt_y</p:attrName>
                                        </p:attrNameLst>
                                      </p:cBhvr>
                                      <p:tavLst>
                                        <p:tav tm="0">
                                          <p:val>
                                            <p:strVal val="#ppt_y+.1"/>
                                          </p:val>
                                        </p:tav>
                                        <p:tav tm="100000">
                                          <p:val>
                                            <p:strVal val="#ppt_y"/>
                                          </p:val>
                                        </p:tav>
                                      </p:tavLst>
                                    </p:anim>
                                  </p:childTnLst>
                                </p:cTn>
                              </p:par>
                            </p:childTnLst>
                          </p:cTn>
                        </p:par>
                        <p:par>
                          <p:cTn id="22" fill="hold">
                            <p:stCondLst>
                              <p:cond delay="1500"/>
                            </p:stCondLst>
                            <p:childTnLst>
                              <p:par>
                                <p:cTn id="23" presetID="42" presetClass="entr" presetSubtype="0" fill="hold" grpId="0" nodeType="afterEffect">
                                  <p:stCondLst>
                                    <p:cond delay="0"/>
                                  </p:stCondLst>
                                  <p:childTnLst>
                                    <p:set>
                                      <p:cBhvr>
                                        <p:cTn id="24" dur="1" fill="hold">
                                          <p:stCondLst>
                                            <p:cond delay="0"/>
                                          </p:stCondLst>
                                        </p:cTn>
                                        <p:tgtEl>
                                          <p:spTgt spid="43"/>
                                        </p:tgtEl>
                                        <p:attrNameLst>
                                          <p:attrName>style.visibility</p:attrName>
                                        </p:attrNameLst>
                                      </p:cBhvr>
                                      <p:to>
                                        <p:strVal val="visible"/>
                                      </p:to>
                                    </p:set>
                                    <p:animEffect transition="in" filter="fade">
                                      <p:cBhvr>
                                        <p:cTn id="25" dur="500"/>
                                        <p:tgtEl>
                                          <p:spTgt spid="43"/>
                                        </p:tgtEl>
                                      </p:cBhvr>
                                    </p:animEffect>
                                    <p:anim calcmode="lin" valueType="num">
                                      <p:cBhvr>
                                        <p:cTn id="26" dur="500" fill="hold"/>
                                        <p:tgtEl>
                                          <p:spTgt spid="43"/>
                                        </p:tgtEl>
                                        <p:attrNameLst>
                                          <p:attrName>ppt_x</p:attrName>
                                        </p:attrNameLst>
                                      </p:cBhvr>
                                      <p:tavLst>
                                        <p:tav tm="0">
                                          <p:val>
                                            <p:strVal val="#ppt_x"/>
                                          </p:val>
                                        </p:tav>
                                        <p:tav tm="100000">
                                          <p:val>
                                            <p:strVal val="#ppt_x"/>
                                          </p:val>
                                        </p:tav>
                                      </p:tavLst>
                                    </p:anim>
                                    <p:anim calcmode="lin" valueType="num">
                                      <p:cBhvr>
                                        <p:cTn id="27" dur="500" fill="hold"/>
                                        <p:tgtEl>
                                          <p:spTgt spid="43"/>
                                        </p:tgtEl>
                                        <p:attrNameLst>
                                          <p:attrName>ppt_y</p:attrName>
                                        </p:attrNameLst>
                                      </p:cBhvr>
                                      <p:tavLst>
                                        <p:tav tm="0">
                                          <p:val>
                                            <p:strVal val="#ppt_y+.1"/>
                                          </p:val>
                                        </p:tav>
                                        <p:tav tm="100000">
                                          <p:val>
                                            <p:strVal val="#ppt_y"/>
                                          </p:val>
                                        </p:tav>
                                      </p:tavLst>
                                    </p:anim>
                                  </p:childTnLst>
                                </p:cTn>
                              </p:par>
                            </p:childTnLst>
                          </p:cTn>
                        </p:par>
                        <p:par>
                          <p:cTn id="28" fill="hold">
                            <p:stCondLst>
                              <p:cond delay="2000"/>
                            </p:stCondLst>
                            <p:childTnLst>
                              <p:par>
                                <p:cTn id="29" presetID="42" presetClass="entr" presetSubtype="0" fill="hold" grpId="0" nodeType="afterEffect">
                                  <p:stCondLst>
                                    <p:cond delay="0"/>
                                  </p:stCondLst>
                                  <p:childTnLst>
                                    <p:set>
                                      <p:cBhvr>
                                        <p:cTn id="30" dur="1" fill="hold">
                                          <p:stCondLst>
                                            <p:cond delay="0"/>
                                          </p:stCondLst>
                                        </p:cTn>
                                        <p:tgtEl>
                                          <p:spTgt spid="44"/>
                                        </p:tgtEl>
                                        <p:attrNameLst>
                                          <p:attrName>style.visibility</p:attrName>
                                        </p:attrNameLst>
                                      </p:cBhvr>
                                      <p:to>
                                        <p:strVal val="visible"/>
                                      </p:to>
                                    </p:set>
                                    <p:animEffect transition="in" filter="fade">
                                      <p:cBhvr>
                                        <p:cTn id="31" dur="500"/>
                                        <p:tgtEl>
                                          <p:spTgt spid="44"/>
                                        </p:tgtEl>
                                      </p:cBhvr>
                                    </p:animEffect>
                                    <p:anim calcmode="lin" valueType="num">
                                      <p:cBhvr>
                                        <p:cTn id="32" dur="500" fill="hold"/>
                                        <p:tgtEl>
                                          <p:spTgt spid="44"/>
                                        </p:tgtEl>
                                        <p:attrNameLst>
                                          <p:attrName>ppt_x</p:attrName>
                                        </p:attrNameLst>
                                      </p:cBhvr>
                                      <p:tavLst>
                                        <p:tav tm="0">
                                          <p:val>
                                            <p:strVal val="#ppt_x"/>
                                          </p:val>
                                        </p:tav>
                                        <p:tav tm="100000">
                                          <p:val>
                                            <p:strVal val="#ppt_x"/>
                                          </p:val>
                                        </p:tav>
                                      </p:tavLst>
                                    </p:anim>
                                    <p:anim calcmode="lin" valueType="num">
                                      <p:cBhvr>
                                        <p:cTn id="33" dur="500" fill="hold"/>
                                        <p:tgtEl>
                                          <p:spTgt spid="4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p:bldP spid="43" grpId="0"/>
      <p:bldP spid="44"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矩形 1">
            <a:extLst>
              <a:ext uri="{FF2B5EF4-FFF2-40B4-BE49-F238E27FC236}">
                <a16:creationId xmlns:a16="http://schemas.microsoft.com/office/drawing/2014/main" id="{7ACBD1BC-E157-412E-B273-AE6B49DBE936}"/>
              </a:ext>
            </a:extLst>
          </p:cNvPr>
          <p:cNvSpPr/>
          <p:nvPr/>
        </p:nvSpPr>
        <p:spPr>
          <a:xfrm>
            <a:off x="0" y="6760904"/>
            <a:ext cx="12192000" cy="9709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000000">
                  <a:lumMod val="65000"/>
                  <a:lumOff val="35000"/>
                </a:srgbClr>
              </a:solidFill>
              <a:effectLst/>
              <a:uLnTx/>
              <a:uFillTx/>
              <a:latin typeface="等线" panose="020F0502020204030204"/>
              <a:ea typeface="等线" panose="02010600030101010101" pitchFamily="2" charset="-122"/>
              <a:cs typeface="+mn-cs"/>
            </a:endParaRPr>
          </a:p>
        </p:txBody>
      </p:sp>
      <p:grpSp>
        <p:nvGrpSpPr>
          <p:cNvPr id="3" name="组合 2">
            <a:extLst>
              <a:ext uri="{FF2B5EF4-FFF2-40B4-BE49-F238E27FC236}">
                <a16:creationId xmlns:a16="http://schemas.microsoft.com/office/drawing/2014/main" id="{7BF2C1CE-2908-412D-A6CC-80106D5FF9B7}"/>
              </a:ext>
            </a:extLst>
          </p:cNvPr>
          <p:cNvGrpSpPr/>
          <p:nvPr/>
        </p:nvGrpSpPr>
        <p:grpSpPr>
          <a:xfrm>
            <a:off x="3515932" y="428888"/>
            <a:ext cx="5228823" cy="708647"/>
            <a:chOff x="3515932" y="428888"/>
            <a:chExt cx="5228823" cy="708647"/>
          </a:xfrm>
        </p:grpSpPr>
        <p:sp>
          <p:nvSpPr>
            <p:cNvPr id="62" name="TextBox 9">
              <a:extLst>
                <a:ext uri="{FF2B5EF4-FFF2-40B4-BE49-F238E27FC236}">
                  <a16:creationId xmlns:a16="http://schemas.microsoft.com/office/drawing/2014/main" id="{844F04ED-FAEB-4693-AB25-70E4E2F85C77}"/>
                </a:ext>
              </a:extLst>
            </p:cNvPr>
            <p:cNvSpPr txBox="1"/>
            <p:nvPr/>
          </p:nvSpPr>
          <p:spPr>
            <a:xfrm>
              <a:off x="3515932" y="428888"/>
              <a:ext cx="5228823"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GB"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rPr>
                <a:t>OUR BUSINESS CONCEPT</a:t>
              </a:r>
              <a:endParaRPr kumimoji="0" lang="en-IN" sz="2800" b="0" i="0" u="none" strike="noStrike" kern="1200" cap="none" spc="0" normalizeH="0" baseline="0" noProof="0" dirty="0">
                <a:ln>
                  <a:noFill/>
                </a:ln>
                <a:solidFill>
                  <a:srgbClr val="226BAB"/>
                </a:solidFill>
                <a:effectLst/>
                <a:uLnTx/>
                <a:uFillTx/>
                <a:latin typeface="Economica" panose="02000506040000020004" pitchFamily="50" charset="0"/>
                <a:ea typeface="+mn-ea"/>
                <a:cs typeface="+mn-cs"/>
              </a:endParaRPr>
            </a:p>
          </p:txBody>
        </p:sp>
        <p:sp>
          <p:nvSpPr>
            <p:cNvPr id="63" name="TextBox 10">
              <a:extLst>
                <a:ext uri="{FF2B5EF4-FFF2-40B4-BE49-F238E27FC236}">
                  <a16:creationId xmlns:a16="http://schemas.microsoft.com/office/drawing/2014/main" id="{8A72C69B-4AFC-47A3-8B7F-F71D7C8E2D15}"/>
                </a:ext>
              </a:extLst>
            </p:cNvPr>
            <p:cNvSpPr txBox="1"/>
            <p:nvPr/>
          </p:nvSpPr>
          <p:spPr>
            <a:xfrm>
              <a:off x="5217247" y="829758"/>
              <a:ext cx="2208746" cy="307777"/>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GB"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rPr>
                <a:t>Your sub title goes here</a:t>
              </a:r>
              <a:endParaRPr kumimoji="0" lang="en-IN" sz="1400" b="1" i="0" u="none" strike="noStrike" kern="1200" cap="none" spc="0" normalizeH="0" baseline="0" noProof="0" dirty="0">
                <a:ln>
                  <a:noFill/>
                </a:ln>
                <a:solidFill>
                  <a:srgbClr val="000000">
                    <a:lumMod val="65000"/>
                    <a:lumOff val="35000"/>
                  </a:srgbClr>
                </a:solidFill>
                <a:effectLst/>
                <a:uLnTx/>
                <a:uFillTx/>
                <a:latin typeface="Roboto Condensed Light" panose="02000000000000000000" pitchFamily="2" charset="0"/>
                <a:ea typeface="+mn-ea"/>
                <a:cs typeface="+mn-cs"/>
              </a:endParaRPr>
            </a:p>
          </p:txBody>
        </p:sp>
      </p:grpSp>
      <p:sp>
        <p:nvSpPr>
          <p:cNvPr id="25" name="Hexagon 3">
            <a:extLst>
              <a:ext uri="{FF2B5EF4-FFF2-40B4-BE49-F238E27FC236}">
                <a16:creationId xmlns:a16="http://schemas.microsoft.com/office/drawing/2014/main" id="{042B43B0-752D-4324-8B71-8391EAD6DB7A}"/>
              </a:ext>
            </a:extLst>
          </p:cNvPr>
          <p:cNvSpPr/>
          <p:nvPr/>
        </p:nvSpPr>
        <p:spPr>
          <a:xfrm>
            <a:off x="4243572" y="2381252"/>
            <a:ext cx="1050851" cy="905906"/>
          </a:xfrm>
          <a:prstGeom prst="hexagon">
            <a:avLst/>
          </a:prstGeom>
          <a:solidFill>
            <a:schemeClr val="accent1"/>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95%</a:t>
            </a:r>
          </a:p>
        </p:txBody>
      </p:sp>
      <p:sp>
        <p:nvSpPr>
          <p:cNvPr id="28" name="Hexagon 17">
            <a:extLst>
              <a:ext uri="{FF2B5EF4-FFF2-40B4-BE49-F238E27FC236}">
                <a16:creationId xmlns:a16="http://schemas.microsoft.com/office/drawing/2014/main" id="{664557D1-B6F1-4C27-9F4A-38E74925B554}"/>
              </a:ext>
            </a:extLst>
          </p:cNvPr>
          <p:cNvSpPr/>
          <p:nvPr/>
        </p:nvSpPr>
        <p:spPr>
          <a:xfrm>
            <a:off x="5136707" y="3880439"/>
            <a:ext cx="1050851" cy="905906"/>
          </a:xfrm>
          <a:prstGeom prst="hexagon">
            <a:avLst/>
          </a:prstGeom>
          <a:solidFill>
            <a:schemeClr val="accent2"/>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55%</a:t>
            </a:r>
          </a:p>
        </p:txBody>
      </p:sp>
      <p:sp>
        <p:nvSpPr>
          <p:cNvPr id="50" name="Hexagon 21">
            <a:extLst>
              <a:ext uri="{FF2B5EF4-FFF2-40B4-BE49-F238E27FC236}">
                <a16:creationId xmlns:a16="http://schemas.microsoft.com/office/drawing/2014/main" id="{921923EB-76E6-458B-B6AB-A90DB1B56C8F}"/>
              </a:ext>
            </a:extLst>
          </p:cNvPr>
          <p:cNvSpPr/>
          <p:nvPr/>
        </p:nvSpPr>
        <p:spPr>
          <a:xfrm>
            <a:off x="6029842" y="2381252"/>
            <a:ext cx="1050851" cy="905906"/>
          </a:xfrm>
          <a:prstGeom prst="hexagon">
            <a:avLst/>
          </a:prstGeom>
          <a:solidFill>
            <a:schemeClr val="accent4"/>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60%</a:t>
            </a:r>
          </a:p>
        </p:txBody>
      </p:sp>
      <p:grpSp>
        <p:nvGrpSpPr>
          <p:cNvPr id="4" name="组合 3">
            <a:extLst>
              <a:ext uri="{FF2B5EF4-FFF2-40B4-BE49-F238E27FC236}">
                <a16:creationId xmlns:a16="http://schemas.microsoft.com/office/drawing/2014/main" id="{2546DEDC-0BF7-4FEE-AC97-A22E18B08D05}"/>
              </a:ext>
            </a:extLst>
          </p:cNvPr>
          <p:cNvGrpSpPr/>
          <p:nvPr/>
        </p:nvGrpSpPr>
        <p:grpSpPr>
          <a:xfrm>
            <a:off x="4243572" y="1887467"/>
            <a:ext cx="3730256" cy="3898336"/>
            <a:chOff x="4243572" y="1887467"/>
            <a:chExt cx="3730256" cy="3898336"/>
          </a:xfrm>
        </p:grpSpPr>
        <p:sp>
          <p:nvSpPr>
            <p:cNvPr id="26" name="Hexagon 15">
              <a:extLst>
                <a:ext uri="{FF2B5EF4-FFF2-40B4-BE49-F238E27FC236}">
                  <a16:creationId xmlns:a16="http://schemas.microsoft.com/office/drawing/2014/main" id="{1CDBE245-2610-453E-A312-3A6E9F66A3BD}"/>
                </a:ext>
              </a:extLst>
            </p:cNvPr>
            <p:cNvSpPr/>
            <p:nvPr/>
          </p:nvSpPr>
          <p:spPr>
            <a:xfrm>
              <a:off x="5136707" y="2880981"/>
              <a:ext cx="1050851" cy="905906"/>
            </a:xfrm>
            <a:prstGeom prst="hexagon">
              <a:avLst/>
            </a:prstGeom>
            <a:solidFill>
              <a:srgbClr val="FFFFFF">
                <a:lumMod val="85000"/>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27" name="Hexagon 16">
              <a:extLst>
                <a:ext uri="{FF2B5EF4-FFF2-40B4-BE49-F238E27FC236}">
                  <a16:creationId xmlns:a16="http://schemas.microsoft.com/office/drawing/2014/main" id="{14D1AD03-75CD-4989-A1E7-E1E03A3CD0B8}"/>
                </a:ext>
              </a:extLst>
            </p:cNvPr>
            <p:cNvSpPr/>
            <p:nvPr/>
          </p:nvSpPr>
          <p:spPr>
            <a:xfrm>
              <a:off x="4243572" y="3380710"/>
              <a:ext cx="1050851" cy="905906"/>
            </a:xfrm>
            <a:prstGeom prst="hexagon">
              <a:avLst/>
            </a:prstGeom>
            <a:solidFill>
              <a:srgbClr val="FFFFFF">
                <a:lumMod val="85000"/>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49" name="Hexagon 20">
              <a:extLst>
                <a:ext uri="{FF2B5EF4-FFF2-40B4-BE49-F238E27FC236}">
                  <a16:creationId xmlns:a16="http://schemas.microsoft.com/office/drawing/2014/main" id="{D9690C7F-F3D6-4ED9-9EE9-B34BD902193A}"/>
                </a:ext>
              </a:extLst>
            </p:cNvPr>
            <p:cNvSpPr/>
            <p:nvPr/>
          </p:nvSpPr>
          <p:spPr>
            <a:xfrm>
              <a:off x="4243572" y="4380168"/>
              <a:ext cx="1050851" cy="905906"/>
            </a:xfrm>
            <a:prstGeom prst="hexagon">
              <a:avLst/>
            </a:prstGeom>
            <a:solidFill>
              <a:srgbClr val="FFFFFF">
                <a:lumMod val="85000"/>
                <a:alpha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1" name="Hexagon 22">
              <a:extLst>
                <a:ext uri="{FF2B5EF4-FFF2-40B4-BE49-F238E27FC236}">
                  <a16:creationId xmlns:a16="http://schemas.microsoft.com/office/drawing/2014/main" id="{CD38F465-724C-4673-ACB3-1C72B1CB96DF}"/>
                </a:ext>
              </a:extLst>
            </p:cNvPr>
            <p:cNvSpPr/>
            <p:nvPr/>
          </p:nvSpPr>
          <p:spPr>
            <a:xfrm>
              <a:off x="6029842" y="3380710"/>
              <a:ext cx="1050851" cy="905906"/>
            </a:xfrm>
            <a:prstGeom prst="hexagon">
              <a:avLst/>
            </a:prstGeom>
            <a:solidFill>
              <a:srgbClr val="FFFFFF">
                <a:lumMod val="85000"/>
                <a:alpha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2" name="Hexagon 23">
              <a:extLst>
                <a:ext uri="{FF2B5EF4-FFF2-40B4-BE49-F238E27FC236}">
                  <a16:creationId xmlns:a16="http://schemas.microsoft.com/office/drawing/2014/main" id="{D47AF063-F96F-4DF1-A2DD-7FAB7B38D447}"/>
                </a:ext>
              </a:extLst>
            </p:cNvPr>
            <p:cNvSpPr/>
            <p:nvPr/>
          </p:nvSpPr>
          <p:spPr>
            <a:xfrm>
              <a:off x="6029841" y="4380168"/>
              <a:ext cx="1050851" cy="905906"/>
            </a:xfrm>
            <a:prstGeom prst="hexagon">
              <a:avLst/>
            </a:prstGeom>
            <a:solidFill>
              <a:srgbClr val="FFFFFF">
                <a:lumMod val="85000"/>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3" name="Hexagon 28">
              <a:extLst>
                <a:ext uri="{FF2B5EF4-FFF2-40B4-BE49-F238E27FC236}">
                  <a16:creationId xmlns:a16="http://schemas.microsoft.com/office/drawing/2014/main" id="{572B0ADC-32D4-476E-B711-EE888D5F9C90}"/>
                </a:ext>
              </a:extLst>
            </p:cNvPr>
            <p:cNvSpPr/>
            <p:nvPr/>
          </p:nvSpPr>
          <p:spPr>
            <a:xfrm>
              <a:off x="5136706" y="4879897"/>
              <a:ext cx="1050851" cy="905906"/>
            </a:xfrm>
            <a:prstGeom prst="hexagon">
              <a:avLst/>
            </a:prstGeom>
            <a:solidFill>
              <a:srgbClr val="FFFFFF">
                <a:lumMod val="85000"/>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4" name="Hexagon 29">
              <a:extLst>
                <a:ext uri="{FF2B5EF4-FFF2-40B4-BE49-F238E27FC236}">
                  <a16:creationId xmlns:a16="http://schemas.microsoft.com/office/drawing/2014/main" id="{1DB47068-AF73-4BEA-A1B3-FD74A64B8A3F}"/>
                </a:ext>
              </a:extLst>
            </p:cNvPr>
            <p:cNvSpPr/>
            <p:nvPr/>
          </p:nvSpPr>
          <p:spPr>
            <a:xfrm>
              <a:off x="5136705" y="1887467"/>
              <a:ext cx="1050851" cy="905906"/>
            </a:xfrm>
            <a:prstGeom prst="hexagon">
              <a:avLst/>
            </a:prstGeom>
            <a:solidFill>
              <a:srgbClr val="FFFFFF">
                <a:lumMod val="85000"/>
                <a:alpha val="6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55" name="Hexagon 30">
              <a:extLst>
                <a:ext uri="{FF2B5EF4-FFF2-40B4-BE49-F238E27FC236}">
                  <a16:creationId xmlns:a16="http://schemas.microsoft.com/office/drawing/2014/main" id="{3D20F512-265D-4681-BFE4-DA6F99AE6B39}"/>
                </a:ext>
              </a:extLst>
            </p:cNvPr>
            <p:cNvSpPr/>
            <p:nvPr/>
          </p:nvSpPr>
          <p:spPr>
            <a:xfrm>
              <a:off x="6922977" y="2875037"/>
              <a:ext cx="1050851" cy="905906"/>
            </a:xfrm>
            <a:prstGeom prst="hexagon">
              <a:avLst/>
            </a:prstGeom>
            <a:solidFill>
              <a:srgbClr val="FFFFFF">
                <a:lumMod val="85000"/>
                <a:alpha val="70000"/>
              </a:srgb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grpSp>
      <p:sp>
        <p:nvSpPr>
          <p:cNvPr id="56" name="Hexagon 31">
            <a:extLst>
              <a:ext uri="{FF2B5EF4-FFF2-40B4-BE49-F238E27FC236}">
                <a16:creationId xmlns:a16="http://schemas.microsoft.com/office/drawing/2014/main" id="{BE7F18E3-C89F-4B2E-B72D-2AAB4D53DB39}"/>
              </a:ext>
            </a:extLst>
          </p:cNvPr>
          <p:cNvSpPr/>
          <p:nvPr/>
        </p:nvSpPr>
        <p:spPr>
          <a:xfrm>
            <a:off x="6922976" y="3874495"/>
            <a:ext cx="1050851" cy="905906"/>
          </a:xfrm>
          <a:prstGeom prst="hexagon">
            <a:avLst/>
          </a:prstGeom>
          <a:solidFill>
            <a:schemeClr val="accent5"/>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sz="1600" b="1" i="0" u="none" strike="noStrike" kern="0" cap="none" spc="0" normalizeH="0" baseline="0" noProof="0" dirty="0">
                <a:ln>
                  <a:noFill/>
                </a:ln>
                <a:solidFill>
                  <a:srgbClr val="FFFFFF"/>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rPr>
              <a:t>30%</a:t>
            </a:r>
          </a:p>
        </p:txBody>
      </p:sp>
      <p:sp>
        <p:nvSpPr>
          <p:cNvPr id="57" name="Rectangle 35">
            <a:extLst>
              <a:ext uri="{FF2B5EF4-FFF2-40B4-BE49-F238E27FC236}">
                <a16:creationId xmlns:a16="http://schemas.microsoft.com/office/drawing/2014/main" id="{9A1A57C7-758C-4CA7-9684-119E841FAEBA}"/>
              </a:ext>
            </a:extLst>
          </p:cNvPr>
          <p:cNvSpPr/>
          <p:nvPr/>
        </p:nvSpPr>
        <p:spPr>
          <a:xfrm>
            <a:off x="7080689" y="1741782"/>
            <a:ext cx="1725137" cy="787652"/>
          </a:xfrm>
          <a:prstGeom prst="rect">
            <a:avLst/>
          </a:prstGeom>
        </p:spPr>
        <p:txBody>
          <a:bodyPr wrap="square">
            <a:spAutoFit/>
          </a:bodyPr>
          <a:lstStyle/>
          <a:p>
            <a:pPr>
              <a:lnSpc>
                <a:spcPct val="107000"/>
              </a:lnSpc>
              <a:spcAft>
                <a:spcPts val="800"/>
              </a:spcAft>
            </a:pPr>
            <a:r>
              <a:rPr lang="en-US" sz="900" b="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Design</a:t>
            </a:r>
          </a:p>
          <a:p>
            <a:pPr>
              <a:lnSpc>
                <a:spcPct val="107000"/>
              </a:lnSpc>
              <a:spcAft>
                <a:spcPts val="800"/>
              </a:spcAft>
            </a:pPr>
            <a:r>
              <a:rPr lang="en-US" sz="90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Etharums ser quidem rerum facilis dolores</a:t>
            </a:r>
          </a:p>
        </p:txBody>
      </p:sp>
      <p:sp>
        <p:nvSpPr>
          <p:cNvPr id="58" name="Rectangle 36">
            <a:extLst>
              <a:ext uri="{FF2B5EF4-FFF2-40B4-BE49-F238E27FC236}">
                <a16:creationId xmlns:a16="http://schemas.microsoft.com/office/drawing/2014/main" id="{3F643D48-F51A-42F7-BB89-F3D0FB4DA3A0}"/>
              </a:ext>
            </a:extLst>
          </p:cNvPr>
          <p:cNvSpPr/>
          <p:nvPr/>
        </p:nvSpPr>
        <p:spPr>
          <a:xfrm>
            <a:off x="8122682" y="4513386"/>
            <a:ext cx="1746399" cy="639470"/>
          </a:xfrm>
          <a:prstGeom prst="rect">
            <a:avLst/>
          </a:prstGeom>
        </p:spPr>
        <p:txBody>
          <a:bodyPr wrap="square">
            <a:spAutoFit/>
          </a:bodyPr>
          <a:lstStyle/>
          <a:p>
            <a:pPr>
              <a:lnSpc>
                <a:spcPct val="107000"/>
              </a:lnSpc>
              <a:spcAft>
                <a:spcPts val="800"/>
              </a:spcAft>
            </a:pPr>
            <a:r>
              <a:rPr lang="en-US" sz="900" b="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Consulting</a:t>
            </a:r>
          </a:p>
          <a:p>
            <a:pPr>
              <a:lnSpc>
                <a:spcPct val="107000"/>
              </a:lnSpc>
              <a:spcAft>
                <a:spcPts val="800"/>
              </a:spcAft>
            </a:pPr>
            <a:r>
              <a:rPr lang="en-US" sz="90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Etharums ser quidem rerum facilis dolores</a:t>
            </a:r>
          </a:p>
        </p:txBody>
      </p:sp>
      <p:sp>
        <p:nvSpPr>
          <p:cNvPr id="59" name="Rectangle 37">
            <a:extLst>
              <a:ext uri="{FF2B5EF4-FFF2-40B4-BE49-F238E27FC236}">
                <a16:creationId xmlns:a16="http://schemas.microsoft.com/office/drawing/2014/main" id="{98150D37-E786-4195-9D33-D541BCC04DF3}"/>
              </a:ext>
            </a:extLst>
          </p:cNvPr>
          <p:cNvSpPr/>
          <p:nvPr/>
        </p:nvSpPr>
        <p:spPr>
          <a:xfrm>
            <a:off x="2256170" y="4780401"/>
            <a:ext cx="1832344" cy="639470"/>
          </a:xfrm>
          <a:prstGeom prst="rect">
            <a:avLst/>
          </a:prstGeom>
        </p:spPr>
        <p:txBody>
          <a:bodyPr wrap="square">
            <a:spAutoFit/>
          </a:bodyPr>
          <a:lstStyle/>
          <a:p>
            <a:pPr algn="r">
              <a:lnSpc>
                <a:spcPct val="107000"/>
              </a:lnSpc>
              <a:spcAft>
                <a:spcPts val="800"/>
              </a:spcAft>
            </a:pPr>
            <a:r>
              <a:rPr lang="en-US" sz="900" b="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Projects</a:t>
            </a:r>
          </a:p>
          <a:p>
            <a:pPr algn="r">
              <a:lnSpc>
                <a:spcPct val="107000"/>
              </a:lnSpc>
              <a:spcAft>
                <a:spcPts val="800"/>
              </a:spcAft>
            </a:pPr>
            <a:r>
              <a:rPr lang="en-US" sz="90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Lid est laborum dolo rumes fugats untras. Etharums ser quidem rerum facilis dolores</a:t>
            </a:r>
          </a:p>
        </p:txBody>
      </p:sp>
      <p:sp>
        <p:nvSpPr>
          <p:cNvPr id="60" name="Rectangle 38">
            <a:extLst>
              <a:ext uri="{FF2B5EF4-FFF2-40B4-BE49-F238E27FC236}">
                <a16:creationId xmlns:a16="http://schemas.microsoft.com/office/drawing/2014/main" id="{1239AC36-0CC0-4EE6-BD56-25B7BE72EA1A}"/>
              </a:ext>
            </a:extLst>
          </p:cNvPr>
          <p:cNvSpPr/>
          <p:nvPr/>
        </p:nvSpPr>
        <p:spPr>
          <a:xfrm>
            <a:off x="2277435" y="2514470"/>
            <a:ext cx="1811079" cy="639470"/>
          </a:xfrm>
          <a:prstGeom prst="rect">
            <a:avLst/>
          </a:prstGeom>
        </p:spPr>
        <p:txBody>
          <a:bodyPr wrap="square">
            <a:spAutoFit/>
          </a:bodyPr>
          <a:lstStyle/>
          <a:p>
            <a:pPr algn="r">
              <a:lnSpc>
                <a:spcPct val="107000"/>
              </a:lnSpc>
              <a:spcAft>
                <a:spcPts val="800"/>
              </a:spcAft>
            </a:pPr>
            <a:r>
              <a:rPr lang="en-US" sz="900" b="1"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Costumer</a:t>
            </a:r>
          </a:p>
          <a:p>
            <a:pPr algn="r">
              <a:lnSpc>
                <a:spcPct val="107000"/>
              </a:lnSpc>
              <a:spcAft>
                <a:spcPts val="800"/>
              </a:spcAft>
            </a:pP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Lid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est</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laborum</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dolo</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rumes</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fugats</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untras</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Etharums</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ser</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quidem</a:t>
            </a:r>
            <a:r>
              <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 rerum facilis </a:t>
            </a:r>
            <a:r>
              <a:rPr lang="en-US" sz="900" dirty="0" err="1">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rPr>
              <a:t>dolores</a:t>
            </a:r>
            <a:endParaRPr lang="en-US" sz="900" dirty="0">
              <a:solidFill>
                <a:srgbClr val="44546A"/>
              </a:solidFill>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1" name="Freeform 39">
            <a:extLst>
              <a:ext uri="{FF2B5EF4-FFF2-40B4-BE49-F238E27FC236}">
                <a16:creationId xmlns:a16="http://schemas.microsoft.com/office/drawing/2014/main" id="{4604BFCB-2189-48AC-BC99-74F9EBBF7F84}"/>
              </a:ext>
            </a:extLst>
          </p:cNvPr>
          <p:cNvSpPr>
            <a:spLocks noChangeArrowheads="1"/>
          </p:cNvSpPr>
          <p:nvPr/>
        </p:nvSpPr>
        <p:spPr bwMode="auto">
          <a:xfrm>
            <a:off x="9014304" y="2075642"/>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4" name="Freeform 40">
            <a:extLst>
              <a:ext uri="{FF2B5EF4-FFF2-40B4-BE49-F238E27FC236}">
                <a16:creationId xmlns:a16="http://schemas.microsoft.com/office/drawing/2014/main" id="{4A3F765B-944C-466C-8452-4CDD87386C4B}"/>
              </a:ext>
            </a:extLst>
          </p:cNvPr>
          <p:cNvSpPr>
            <a:spLocks noChangeArrowheads="1"/>
          </p:cNvSpPr>
          <p:nvPr/>
        </p:nvSpPr>
        <p:spPr bwMode="auto">
          <a:xfrm>
            <a:off x="9235661" y="2075642"/>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5" name="Freeform 41">
            <a:extLst>
              <a:ext uri="{FF2B5EF4-FFF2-40B4-BE49-F238E27FC236}">
                <a16:creationId xmlns:a16="http://schemas.microsoft.com/office/drawing/2014/main" id="{861D05EB-A55C-4715-89AC-3451A40798EC}"/>
              </a:ext>
            </a:extLst>
          </p:cNvPr>
          <p:cNvSpPr>
            <a:spLocks noChangeArrowheads="1"/>
          </p:cNvSpPr>
          <p:nvPr/>
        </p:nvSpPr>
        <p:spPr bwMode="auto">
          <a:xfrm>
            <a:off x="9457018" y="2075642"/>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6" name="Freeform 42">
            <a:extLst>
              <a:ext uri="{FF2B5EF4-FFF2-40B4-BE49-F238E27FC236}">
                <a16:creationId xmlns:a16="http://schemas.microsoft.com/office/drawing/2014/main" id="{D65E7DD3-1CC3-46CE-93B9-BB915A24C570}"/>
              </a:ext>
            </a:extLst>
          </p:cNvPr>
          <p:cNvSpPr>
            <a:spLocks noChangeArrowheads="1"/>
          </p:cNvSpPr>
          <p:nvPr/>
        </p:nvSpPr>
        <p:spPr bwMode="auto">
          <a:xfrm>
            <a:off x="9678375" y="2075642"/>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7" name="Freeform 43">
            <a:extLst>
              <a:ext uri="{FF2B5EF4-FFF2-40B4-BE49-F238E27FC236}">
                <a16:creationId xmlns:a16="http://schemas.microsoft.com/office/drawing/2014/main" id="{C0617A15-9F4B-4D20-AEFC-4D0AEC107BB6}"/>
              </a:ext>
            </a:extLst>
          </p:cNvPr>
          <p:cNvSpPr>
            <a:spLocks noChangeArrowheads="1"/>
          </p:cNvSpPr>
          <p:nvPr/>
        </p:nvSpPr>
        <p:spPr bwMode="auto">
          <a:xfrm>
            <a:off x="9899732" y="2075642"/>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8" name="Freeform 44">
            <a:extLst>
              <a:ext uri="{FF2B5EF4-FFF2-40B4-BE49-F238E27FC236}">
                <a16:creationId xmlns:a16="http://schemas.microsoft.com/office/drawing/2014/main" id="{FFDFAA32-42F7-4825-9EE5-F130E30207B8}"/>
              </a:ext>
            </a:extLst>
          </p:cNvPr>
          <p:cNvSpPr>
            <a:spLocks noChangeArrowheads="1"/>
          </p:cNvSpPr>
          <p:nvPr/>
        </p:nvSpPr>
        <p:spPr bwMode="auto">
          <a:xfrm>
            <a:off x="10130723" y="4780401"/>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69" name="Freeform 45">
            <a:extLst>
              <a:ext uri="{FF2B5EF4-FFF2-40B4-BE49-F238E27FC236}">
                <a16:creationId xmlns:a16="http://schemas.microsoft.com/office/drawing/2014/main" id="{D879E997-E548-426D-A743-F0A86FD2D16F}"/>
              </a:ext>
            </a:extLst>
          </p:cNvPr>
          <p:cNvSpPr>
            <a:spLocks noChangeArrowheads="1"/>
          </p:cNvSpPr>
          <p:nvPr/>
        </p:nvSpPr>
        <p:spPr bwMode="auto">
          <a:xfrm>
            <a:off x="10352080" y="4780401"/>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0" name="Freeform 46">
            <a:extLst>
              <a:ext uri="{FF2B5EF4-FFF2-40B4-BE49-F238E27FC236}">
                <a16:creationId xmlns:a16="http://schemas.microsoft.com/office/drawing/2014/main" id="{6F828D11-A538-4617-9630-DBCB6B48C16C}"/>
              </a:ext>
            </a:extLst>
          </p:cNvPr>
          <p:cNvSpPr>
            <a:spLocks noChangeArrowheads="1"/>
          </p:cNvSpPr>
          <p:nvPr/>
        </p:nvSpPr>
        <p:spPr bwMode="auto">
          <a:xfrm>
            <a:off x="10573437" y="4780401"/>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1" name="Freeform 47">
            <a:extLst>
              <a:ext uri="{FF2B5EF4-FFF2-40B4-BE49-F238E27FC236}">
                <a16:creationId xmlns:a16="http://schemas.microsoft.com/office/drawing/2014/main" id="{E46581EB-F54B-4690-B84D-221B7B29B0C4}"/>
              </a:ext>
            </a:extLst>
          </p:cNvPr>
          <p:cNvSpPr>
            <a:spLocks noChangeArrowheads="1"/>
          </p:cNvSpPr>
          <p:nvPr/>
        </p:nvSpPr>
        <p:spPr bwMode="auto">
          <a:xfrm>
            <a:off x="10794794" y="4780401"/>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2" name="Freeform 48">
            <a:extLst>
              <a:ext uri="{FF2B5EF4-FFF2-40B4-BE49-F238E27FC236}">
                <a16:creationId xmlns:a16="http://schemas.microsoft.com/office/drawing/2014/main" id="{6406A454-7693-48B4-A05A-74CBB4A905CD}"/>
              </a:ext>
            </a:extLst>
          </p:cNvPr>
          <p:cNvSpPr>
            <a:spLocks noChangeArrowheads="1"/>
          </p:cNvSpPr>
          <p:nvPr/>
        </p:nvSpPr>
        <p:spPr bwMode="auto">
          <a:xfrm>
            <a:off x="11016151" y="4780401"/>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3" name="Freeform 49">
            <a:extLst>
              <a:ext uri="{FF2B5EF4-FFF2-40B4-BE49-F238E27FC236}">
                <a16:creationId xmlns:a16="http://schemas.microsoft.com/office/drawing/2014/main" id="{859F0A9E-3350-4D3D-A38F-71B292F2AFB3}"/>
              </a:ext>
            </a:extLst>
          </p:cNvPr>
          <p:cNvSpPr>
            <a:spLocks noChangeArrowheads="1"/>
          </p:cNvSpPr>
          <p:nvPr/>
        </p:nvSpPr>
        <p:spPr bwMode="auto">
          <a:xfrm>
            <a:off x="1147097" y="5137436"/>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4" name="Freeform 50">
            <a:extLst>
              <a:ext uri="{FF2B5EF4-FFF2-40B4-BE49-F238E27FC236}">
                <a16:creationId xmlns:a16="http://schemas.microsoft.com/office/drawing/2014/main" id="{D492F1C7-AB29-48A1-9B26-CBA9D13D38CC}"/>
              </a:ext>
            </a:extLst>
          </p:cNvPr>
          <p:cNvSpPr>
            <a:spLocks noChangeArrowheads="1"/>
          </p:cNvSpPr>
          <p:nvPr/>
        </p:nvSpPr>
        <p:spPr bwMode="auto">
          <a:xfrm>
            <a:off x="1368454" y="5137436"/>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5" name="Freeform 51">
            <a:extLst>
              <a:ext uri="{FF2B5EF4-FFF2-40B4-BE49-F238E27FC236}">
                <a16:creationId xmlns:a16="http://schemas.microsoft.com/office/drawing/2014/main" id="{9A54C342-1F8E-47BC-AB02-C1D0EE2E9F94}"/>
              </a:ext>
            </a:extLst>
          </p:cNvPr>
          <p:cNvSpPr>
            <a:spLocks noChangeArrowheads="1"/>
          </p:cNvSpPr>
          <p:nvPr/>
        </p:nvSpPr>
        <p:spPr bwMode="auto">
          <a:xfrm>
            <a:off x="1589811" y="5137436"/>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6" name="Freeform 52">
            <a:extLst>
              <a:ext uri="{FF2B5EF4-FFF2-40B4-BE49-F238E27FC236}">
                <a16:creationId xmlns:a16="http://schemas.microsoft.com/office/drawing/2014/main" id="{91E59DE1-4310-4973-A81A-54D94FE95118}"/>
              </a:ext>
            </a:extLst>
          </p:cNvPr>
          <p:cNvSpPr>
            <a:spLocks noChangeArrowheads="1"/>
          </p:cNvSpPr>
          <p:nvPr/>
        </p:nvSpPr>
        <p:spPr bwMode="auto">
          <a:xfrm>
            <a:off x="1811168" y="5137436"/>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7" name="Freeform 53">
            <a:extLst>
              <a:ext uri="{FF2B5EF4-FFF2-40B4-BE49-F238E27FC236}">
                <a16:creationId xmlns:a16="http://schemas.microsoft.com/office/drawing/2014/main" id="{FEA88723-E401-4376-94D3-1B3D9E32AABC}"/>
              </a:ext>
            </a:extLst>
          </p:cNvPr>
          <p:cNvSpPr>
            <a:spLocks noChangeArrowheads="1"/>
          </p:cNvSpPr>
          <p:nvPr/>
        </p:nvSpPr>
        <p:spPr bwMode="auto">
          <a:xfrm>
            <a:off x="2032525" y="5137436"/>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8" name="Freeform 54">
            <a:extLst>
              <a:ext uri="{FF2B5EF4-FFF2-40B4-BE49-F238E27FC236}">
                <a16:creationId xmlns:a16="http://schemas.microsoft.com/office/drawing/2014/main" id="{70C86817-488B-4D7D-A7E2-D768FB4C6DCC}"/>
              </a:ext>
            </a:extLst>
          </p:cNvPr>
          <p:cNvSpPr>
            <a:spLocks noChangeArrowheads="1"/>
          </p:cNvSpPr>
          <p:nvPr/>
        </p:nvSpPr>
        <p:spPr bwMode="auto">
          <a:xfrm>
            <a:off x="1229242" y="2875037"/>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79" name="Freeform 55">
            <a:extLst>
              <a:ext uri="{FF2B5EF4-FFF2-40B4-BE49-F238E27FC236}">
                <a16:creationId xmlns:a16="http://schemas.microsoft.com/office/drawing/2014/main" id="{C6EDA506-0B2A-47D7-9B6C-C9996439CDB6}"/>
              </a:ext>
            </a:extLst>
          </p:cNvPr>
          <p:cNvSpPr>
            <a:spLocks noChangeArrowheads="1"/>
          </p:cNvSpPr>
          <p:nvPr/>
        </p:nvSpPr>
        <p:spPr bwMode="auto">
          <a:xfrm>
            <a:off x="1450599" y="2875037"/>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0" name="Freeform 56">
            <a:extLst>
              <a:ext uri="{FF2B5EF4-FFF2-40B4-BE49-F238E27FC236}">
                <a16:creationId xmlns:a16="http://schemas.microsoft.com/office/drawing/2014/main" id="{73B14B3D-620C-4654-A54F-E73B77635FF7}"/>
              </a:ext>
            </a:extLst>
          </p:cNvPr>
          <p:cNvSpPr>
            <a:spLocks noChangeArrowheads="1"/>
          </p:cNvSpPr>
          <p:nvPr/>
        </p:nvSpPr>
        <p:spPr bwMode="auto">
          <a:xfrm>
            <a:off x="1671956" y="2875037"/>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1" name="Freeform 57">
            <a:extLst>
              <a:ext uri="{FF2B5EF4-FFF2-40B4-BE49-F238E27FC236}">
                <a16:creationId xmlns:a16="http://schemas.microsoft.com/office/drawing/2014/main" id="{EB078A32-3E38-408A-BEF3-C59EB7006B08}"/>
              </a:ext>
            </a:extLst>
          </p:cNvPr>
          <p:cNvSpPr>
            <a:spLocks noChangeArrowheads="1"/>
          </p:cNvSpPr>
          <p:nvPr/>
        </p:nvSpPr>
        <p:spPr bwMode="auto">
          <a:xfrm>
            <a:off x="1893313" y="2875037"/>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
        <p:nvSpPr>
          <p:cNvPr id="82" name="Freeform 58">
            <a:extLst>
              <a:ext uri="{FF2B5EF4-FFF2-40B4-BE49-F238E27FC236}">
                <a16:creationId xmlns:a16="http://schemas.microsoft.com/office/drawing/2014/main" id="{525F0DDA-E402-4E89-95B0-9C03AEB56CED}"/>
              </a:ext>
            </a:extLst>
          </p:cNvPr>
          <p:cNvSpPr>
            <a:spLocks noChangeArrowheads="1"/>
          </p:cNvSpPr>
          <p:nvPr/>
        </p:nvSpPr>
        <p:spPr bwMode="auto">
          <a:xfrm>
            <a:off x="2114670" y="2875037"/>
            <a:ext cx="126010" cy="297276"/>
          </a:xfrm>
          <a:custGeom>
            <a:avLst/>
            <a:gdLst>
              <a:gd name="connsiteX0" fmla="*/ 370873 w 1290638"/>
              <a:gd name="connsiteY0" fmla="*/ 598487 h 3044825"/>
              <a:gd name="connsiteX1" fmla="*/ 519222 w 1290638"/>
              <a:gd name="connsiteY1" fmla="*/ 598487 h 3044825"/>
              <a:gd name="connsiteX2" fmla="*/ 548892 w 1290638"/>
              <a:gd name="connsiteY2" fmla="*/ 598487 h 3044825"/>
              <a:gd name="connsiteX3" fmla="*/ 919765 w 1290638"/>
              <a:gd name="connsiteY3" fmla="*/ 598487 h 3044825"/>
              <a:gd name="connsiteX4" fmla="*/ 1290638 w 1290638"/>
              <a:gd name="connsiteY4" fmla="*/ 962526 h 3044825"/>
              <a:gd name="connsiteX5" fmla="*/ 1290638 w 1290638"/>
              <a:gd name="connsiteY5" fmla="*/ 1661479 h 3044825"/>
              <a:gd name="connsiteX6" fmla="*/ 1171959 w 1290638"/>
              <a:gd name="connsiteY6" fmla="*/ 1777972 h 3044825"/>
              <a:gd name="connsiteX7" fmla="*/ 1053279 w 1290638"/>
              <a:gd name="connsiteY7" fmla="*/ 1661479 h 3044825"/>
              <a:gd name="connsiteX8" fmla="*/ 1053279 w 1290638"/>
              <a:gd name="connsiteY8" fmla="*/ 1253756 h 3044825"/>
              <a:gd name="connsiteX9" fmla="*/ 1053279 w 1290638"/>
              <a:gd name="connsiteY9" fmla="*/ 1006210 h 3044825"/>
              <a:gd name="connsiteX10" fmla="*/ 993940 w 1290638"/>
              <a:gd name="connsiteY10" fmla="*/ 1006210 h 3044825"/>
              <a:gd name="connsiteX11" fmla="*/ 993940 w 1290638"/>
              <a:gd name="connsiteY11" fmla="*/ 1268318 h 3044825"/>
              <a:gd name="connsiteX12" fmla="*/ 993940 w 1290638"/>
              <a:gd name="connsiteY12" fmla="*/ 1719725 h 3044825"/>
              <a:gd name="connsiteX13" fmla="*/ 993940 w 1290638"/>
              <a:gd name="connsiteY13" fmla="*/ 1777972 h 3044825"/>
              <a:gd name="connsiteX14" fmla="*/ 993940 w 1290638"/>
              <a:gd name="connsiteY14" fmla="*/ 2884648 h 3044825"/>
              <a:gd name="connsiteX15" fmla="*/ 830756 w 1290638"/>
              <a:gd name="connsiteY15" fmla="*/ 3044825 h 3044825"/>
              <a:gd name="connsiteX16" fmla="*/ 667572 w 1290638"/>
              <a:gd name="connsiteY16" fmla="*/ 2884648 h 3044825"/>
              <a:gd name="connsiteX17" fmla="*/ 667572 w 1290638"/>
              <a:gd name="connsiteY17" fmla="*/ 1777972 h 3044825"/>
              <a:gd name="connsiteX18" fmla="*/ 608232 w 1290638"/>
              <a:gd name="connsiteY18" fmla="*/ 1777972 h 3044825"/>
              <a:gd name="connsiteX19" fmla="*/ 608232 w 1290638"/>
              <a:gd name="connsiteY19" fmla="*/ 2884648 h 3044825"/>
              <a:gd name="connsiteX20" fmla="*/ 459883 w 1290638"/>
              <a:gd name="connsiteY20" fmla="*/ 3044825 h 3044825"/>
              <a:gd name="connsiteX21" fmla="*/ 296698 w 1290638"/>
              <a:gd name="connsiteY21" fmla="*/ 2884648 h 3044825"/>
              <a:gd name="connsiteX22" fmla="*/ 296698 w 1290638"/>
              <a:gd name="connsiteY22" fmla="*/ 1777972 h 3044825"/>
              <a:gd name="connsiteX23" fmla="*/ 296698 w 1290638"/>
              <a:gd name="connsiteY23" fmla="*/ 1719725 h 3044825"/>
              <a:gd name="connsiteX24" fmla="*/ 296698 w 1290638"/>
              <a:gd name="connsiteY24" fmla="*/ 1268318 h 3044825"/>
              <a:gd name="connsiteX25" fmla="*/ 296698 w 1290638"/>
              <a:gd name="connsiteY25" fmla="*/ 1006210 h 3044825"/>
              <a:gd name="connsiteX26" fmla="*/ 237358 w 1290638"/>
              <a:gd name="connsiteY26" fmla="*/ 1006210 h 3044825"/>
              <a:gd name="connsiteX27" fmla="*/ 237358 w 1290638"/>
              <a:gd name="connsiteY27" fmla="*/ 1253756 h 3044825"/>
              <a:gd name="connsiteX28" fmla="*/ 237358 w 1290638"/>
              <a:gd name="connsiteY28" fmla="*/ 1661479 h 3044825"/>
              <a:gd name="connsiteX29" fmla="*/ 118679 w 1290638"/>
              <a:gd name="connsiteY29" fmla="*/ 1777972 h 3044825"/>
              <a:gd name="connsiteX30" fmla="*/ 0 w 1290638"/>
              <a:gd name="connsiteY30" fmla="*/ 1661479 h 3044825"/>
              <a:gd name="connsiteX31" fmla="*/ 0 w 1290638"/>
              <a:gd name="connsiteY31" fmla="*/ 962526 h 3044825"/>
              <a:gd name="connsiteX32" fmla="*/ 370873 w 1290638"/>
              <a:gd name="connsiteY32" fmla="*/ 598487 h 3044825"/>
              <a:gd name="connsiteX33" fmla="*/ 646113 w 1290638"/>
              <a:gd name="connsiteY33" fmla="*/ 0 h 3044825"/>
              <a:gd name="connsiteX34" fmla="*/ 920751 w 1290638"/>
              <a:gd name="connsiteY34" fmla="*/ 269875 h 3044825"/>
              <a:gd name="connsiteX35" fmla="*/ 646113 w 1290638"/>
              <a:gd name="connsiteY35" fmla="*/ 539750 h 3044825"/>
              <a:gd name="connsiteX36" fmla="*/ 371475 w 1290638"/>
              <a:gd name="connsiteY36" fmla="*/ 269875 h 3044825"/>
              <a:gd name="connsiteX37" fmla="*/ 646113 w 1290638"/>
              <a:gd name="connsiteY37" fmla="*/ 0 h 304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290638" h="3044825">
                <a:moveTo>
                  <a:pt x="370873" y="598487"/>
                </a:moveTo>
                <a:cubicBezTo>
                  <a:pt x="370873" y="598487"/>
                  <a:pt x="370873" y="598487"/>
                  <a:pt x="519222" y="598487"/>
                </a:cubicBezTo>
                <a:cubicBezTo>
                  <a:pt x="519222" y="598487"/>
                  <a:pt x="519222" y="598487"/>
                  <a:pt x="548892" y="598487"/>
                </a:cubicBezTo>
                <a:cubicBezTo>
                  <a:pt x="548892" y="598487"/>
                  <a:pt x="548892" y="598487"/>
                  <a:pt x="919765" y="598487"/>
                </a:cubicBezTo>
                <a:cubicBezTo>
                  <a:pt x="1112619" y="598487"/>
                  <a:pt x="1275803" y="758664"/>
                  <a:pt x="1290638" y="962526"/>
                </a:cubicBezTo>
                <a:cubicBezTo>
                  <a:pt x="1290638" y="962526"/>
                  <a:pt x="1290638" y="962526"/>
                  <a:pt x="1290638" y="1661479"/>
                </a:cubicBezTo>
                <a:cubicBezTo>
                  <a:pt x="1290638" y="1734287"/>
                  <a:pt x="1231299" y="1777972"/>
                  <a:pt x="1171959" y="1777972"/>
                </a:cubicBezTo>
                <a:cubicBezTo>
                  <a:pt x="1097784" y="1777972"/>
                  <a:pt x="1053279" y="1734287"/>
                  <a:pt x="1053279" y="1661479"/>
                </a:cubicBezTo>
                <a:cubicBezTo>
                  <a:pt x="1053279" y="1661479"/>
                  <a:pt x="1053279" y="1661479"/>
                  <a:pt x="1053279" y="1253756"/>
                </a:cubicBezTo>
                <a:cubicBezTo>
                  <a:pt x="1053279" y="1253756"/>
                  <a:pt x="1053279" y="1253756"/>
                  <a:pt x="1053279" y="1006210"/>
                </a:cubicBezTo>
                <a:cubicBezTo>
                  <a:pt x="1053279" y="1006210"/>
                  <a:pt x="1053279" y="1006210"/>
                  <a:pt x="993940" y="1006210"/>
                </a:cubicBezTo>
                <a:cubicBezTo>
                  <a:pt x="993940" y="1006210"/>
                  <a:pt x="993940" y="1006210"/>
                  <a:pt x="993940" y="1268318"/>
                </a:cubicBezTo>
                <a:cubicBezTo>
                  <a:pt x="993940" y="1268318"/>
                  <a:pt x="993940" y="1268318"/>
                  <a:pt x="993940" y="1719725"/>
                </a:cubicBezTo>
                <a:cubicBezTo>
                  <a:pt x="993940" y="1719725"/>
                  <a:pt x="993940" y="1719725"/>
                  <a:pt x="993940" y="1777972"/>
                </a:cubicBezTo>
                <a:cubicBezTo>
                  <a:pt x="993940" y="1777972"/>
                  <a:pt x="993940" y="1777972"/>
                  <a:pt x="993940" y="2884648"/>
                </a:cubicBezTo>
                <a:cubicBezTo>
                  <a:pt x="993940" y="2972017"/>
                  <a:pt x="919765" y="3044825"/>
                  <a:pt x="830756" y="3044825"/>
                </a:cubicBezTo>
                <a:cubicBezTo>
                  <a:pt x="741746" y="3044825"/>
                  <a:pt x="667572" y="2972017"/>
                  <a:pt x="667572" y="2884648"/>
                </a:cubicBezTo>
                <a:cubicBezTo>
                  <a:pt x="667572" y="2884648"/>
                  <a:pt x="667572" y="2884648"/>
                  <a:pt x="667572" y="1777972"/>
                </a:cubicBezTo>
                <a:cubicBezTo>
                  <a:pt x="667572" y="1777972"/>
                  <a:pt x="667572" y="1777972"/>
                  <a:pt x="608232" y="1777972"/>
                </a:cubicBezTo>
                <a:cubicBezTo>
                  <a:pt x="608232" y="1777972"/>
                  <a:pt x="608232" y="1777972"/>
                  <a:pt x="608232" y="2884648"/>
                </a:cubicBezTo>
                <a:cubicBezTo>
                  <a:pt x="608232" y="2972017"/>
                  <a:pt x="548892" y="3044825"/>
                  <a:pt x="459883" y="3044825"/>
                </a:cubicBezTo>
                <a:cubicBezTo>
                  <a:pt x="370873" y="3044825"/>
                  <a:pt x="296698" y="2972017"/>
                  <a:pt x="296698" y="2884648"/>
                </a:cubicBezTo>
                <a:cubicBezTo>
                  <a:pt x="296698" y="2884648"/>
                  <a:pt x="296698" y="2884648"/>
                  <a:pt x="296698" y="1777972"/>
                </a:cubicBezTo>
                <a:cubicBezTo>
                  <a:pt x="296698" y="1777972"/>
                  <a:pt x="296698" y="1777972"/>
                  <a:pt x="296698" y="1719725"/>
                </a:cubicBezTo>
                <a:cubicBezTo>
                  <a:pt x="296698" y="1719725"/>
                  <a:pt x="296698" y="1719725"/>
                  <a:pt x="296698" y="1268318"/>
                </a:cubicBezTo>
                <a:cubicBezTo>
                  <a:pt x="296698" y="1268318"/>
                  <a:pt x="296698" y="1268318"/>
                  <a:pt x="296698" y="1006210"/>
                </a:cubicBezTo>
                <a:cubicBezTo>
                  <a:pt x="296698" y="1006210"/>
                  <a:pt x="296698" y="1006210"/>
                  <a:pt x="237358" y="1006210"/>
                </a:cubicBezTo>
                <a:cubicBezTo>
                  <a:pt x="237358" y="1006210"/>
                  <a:pt x="237358" y="1006210"/>
                  <a:pt x="237358" y="1253756"/>
                </a:cubicBezTo>
                <a:cubicBezTo>
                  <a:pt x="237358" y="1253756"/>
                  <a:pt x="237358" y="1253756"/>
                  <a:pt x="237358" y="1661479"/>
                </a:cubicBezTo>
                <a:cubicBezTo>
                  <a:pt x="237358" y="1734287"/>
                  <a:pt x="192854" y="1777972"/>
                  <a:pt x="118679" y="1777972"/>
                </a:cubicBezTo>
                <a:cubicBezTo>
                  <a:pt x="59340" y="1777972"/>
                  <a:pt x="0" y="1734287"/>
                  <a:pt x="0" y="1661479"/>
                </a:cubicBezTo>
                <a:cubicBezTo>
                  <a:pt x="0" y="1661479"/>
                  <a:pt x="0" y="1661479"/>
                  <a:pt x="0" y="962526"/>
                </a:cubicBezTo>
                <a:cubicBezTo>
                  <a:pt x="0" y="758664"/>
                  <a:pt x="178019" y="598487"/>
                  <a:pt x="370873" y="598487"/>
                </a:cubicBezTo>
                <a:close/>
                <a:moveTo>
                  <a:pt x="646113" y="0"/>
                </a:moveTo>
                <a:cubicBezTo>
                  <a:pt x="797791" y="0"/>
                  <a:pt x="920751" y="120827"/>
                  <a:pt x="920751" y="269875"/>
                </a:cubicBezTo>
                <a:cubicBezTo>
                  <a:pt x="920751" y="418923"/>
                  <a:pt x="797791" y="539750"/>
                  <a:pt x="646113" y="539750"/>
                </a:cubicBezTo>
                <a:cubicBezTo>
                  <a:pt x="494435" y="539750"/>
                  <a:pt x="371475" y="418923"/>
                  <a:pt x="371475" y="269875"/>
                </a:cubicBezTo>
                <a:cubicBezTo>
                  <a:pt x="371475" y="120827"/>
                  <a:pt x="494435" y="0"/>
                  <a:pt x="646113" y="0"/>
                </a:cubicBezTo>
                <a:close/>
              </a:path>
            </a:pathLst>
          </a:custGeom>
          <a:solidFill>
            <a:srgbClr val="FFFFFF">
              <a:lumMod val="75000"/>
            </a:srgbClr>
          </a:solidFill>
          <a:ln>
            <a:noFill/>
          </a:ln>
        </p:spPr>
        <p:txBody>
          <a:bodyPr vert="horz" wrap="square" lIns="91440" tIns="45720" rIns="91440" bIns="45720" numCol="1" anchor="t" anchorCtr="0" compatLnSpc="1">
            <a:prstTxWarp prst="textNoShape">
              <a:avLst/>
            </a:prstTxWarp>
            <a:noAutofit/>
          </a:bodyPr>
          <a:lstStyle/>
          <a:p>
            <a:pPr marL="0" marR="0" lvl="0" indent="0" defTabSz="914400" eaLnBrk="1" fontAlgn="auto" latinLnBrk="0" hangingPunct="1">
              <a:lnSpc>
                <a:spcPct val="100000"/>
              </a:lnSpc>
              <a:spcBef>
                <a:spcPts val="0"/>
              </a:spcBef>
              <a:spcAft>
                <a:spcPts val="0"/>
              </a:spcAft>
              <a:buClrTx/>
              <a:buSzTx/>
              <a:buFontTx/>
              <a:buNone/>
              <a:tabLst/>
              <a:defRPr/>
            </a:pPr>
            <a:endParaRPr kumimoji="0" lang="id-ID" sz="1800" b="0" i="0" u="none" strike="noStrike" kern="0" cap="none" spc="0" normalizeH="0" baseline="0" noProof="0">
              <a:ln>
                <a:noFill/>
              </a:ln>
              <a:solidFill>
                <a:srgbClr val="656D78">
                  <a:lumMod val="50000"/>
                  <a:lumOff val="50000"/>
                </a:srgbClr>
              </a:solidFill>
              <a:effectLst/>
              <a:uLnTx/>
              <a:uFillTx/>
              <a:latin typeface="Agency FB" panose="020B0503020202020204" pitchFamily="34" charset="0"/>
              <a:ea typeface="微软雅黑" panose="020B0503020204020204" pitchFamily="34" charset="-122"/>
              <a:cs typeface="+mn-ea"/>
              <a:sym typeface="Agency FB" panose="020B0503020202020204" pitchFamily="34" charset="0"/>
            </a:endParaRPr>
          </a:p>
        </p:txBody>
      </p:sp>
    </p:spTree>
    <p:extLst>
      <p:ext uri="{BB962C8B-B14F-4D97-AF65-F5344CB8AC3E}">
        <p14:creationId xmlns:p14="http://schemas.microsoft.com/office/powerpoint/2010/main" val="127624806"/>
      </p:ext>
    </p:extLst>
  </p:cSld>
  <p:clrMapOvr>
    <a:masterClrMapping/>
  </p:clrMapOvr>
  <mc:AlternateContent xmlns:mc="http://schemas.openxmlformats.org/markup-compatibility/2006" xmlns:p14="http://schemas.microsoft.com/office/powerpoint/2010/main">
    <mc:Choice Requires="p14">
      <p:transition p14:dur="0" advClick="0" advTm="7000"/>
    </mc:Choice>
    <mc:Fallback xmlns="">
      <p:transition advClick="0" advTm="7000"/>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53" presetClass="entr" presetSubtype="16" fill="hold" grpId="0" nodeType="after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p:cTn id="11" dur="500" fill="hold"/>
                                        <p:tgtEl>
                                          <p:spTgt spid="25"/>
                                        </p:tgtEl>
                                        <p:attrNameLst>
                                          <p:attrName>ppt_w</p:attrName>
                                        </p:attrNameLst>
                                      </p:cBhvr>
                                      <p:tavLst>
                                        <p:tav tm="0">
                                          <p:val>
                                            <p:fltVal val="0"/>
                                          </p:val>
                                        </p:tav>
                                        <p:tav tm="100000">
                                          <p:val>
                                            <p:strVal val="#ppt_w"/>
                                          </p:val>
                                        </p:tav>
                                      </p:tavLst>
                                    </p:anim>
                                    <p:anim calcmode="lin" valueType="num">
                                      <p:cBhvr>
                                        <p:cTn id="12" dur="500" fill="hold"/>
                                        <p:tgtEl>
                                          <p:spTgt spid="25"/>
                                        </p:tgtEl>
                                        <p:attrNameLst>
                                          <p:attrName>ppt_h</p:attrName>
                                        </p:attrNameLst>
                                      </p:cBhvr>
                                      <p:tavLst>
                                        <p:tav tm="0">
                                          <p:val>
                                            <p:fltVal val="0"/>
                                          </p:val>
                                        </p:tav>
                                        <p:tav tm="100000">
                                          <p:val>
                                            <p:strVal val="#ppt_h"/>
                                          </p:val>
                                        </p:tav>
                                      </p:tavLst>
                                    </p:anim>
                                    <p:animEffect transition="in" filter="fade">
                                      <p:cBhvr>
                                        <p:cTn id="13" dur="500"/>
                                        <p:tgtEl>
                                          <p:spTgt spid="25"/>
                                        </p:tgtEl>
                                      </p:cBhvr>
                                    </p:animEffect>
                                  </p:childTnLst>
                                </p:cTn>
                              </p:par>
                            </p:childTnLst>
                          </p:cTn>
                        </p:par>
                        <p:par>
                          <p:cTn id="14" fill="hold">
                            <p:stCondLst>
                              <p:cond delay="1000"/>
                            </p:stCondLst>
                            <p:childTnLst>
                              <p:par>
                                <p:cTn id="15" presetID="53" presetClass="entr" presetSubtype="16" fill="hold" grpId="0" nodeType="afterEffect">
                                  <p:stCondLst>
                                    <p:cond delay="0"/>
                                  </p:stCondLst>
                                  <p:childTnLst>
                                    <p:set>
                                      <p:cBhvr>
                                        <p:cTn id="16" dur="1" fill="hold">
                                          <p:stCondLst>
                                            <p:cond delay="0"/>
                                          </p:stCondLst>
                                        </p:cTn>
                                        <p:tgtEl>
                                          <p:spTgt spid="50"/>
                                        </p:tgtEl>
                                        <p:attrNameLst>
                                          <p:attrName>style.visibility</p:attrName>
                                        </p:attrNameLst>
                                      </p:cBhvr>
                                      <p:to>
                                        <p:strVal val="visible"/>
                                      </p:to>
                                    </p:set>
                                    <p:anim calcmode="lin" valueType="num">
                                      <p:cBhvr>
                                        <p:cTn id="17" dur="500" fill="hold"/>
                                        <p:tgtEl>
                                          <p:spTgt spid="50"/>
                                        </p:tgtEl>
                                        <p:attrNameLst>
                                          <p:attrName>ppt_w</p:attrName>
                                        </p:attrNameLst>
                                      </p:cBhvr>
                                      <p:tavLst>
                                        <p:tav tm="0">
                                          <p:val>
                                            <p:fltVal val="0"/>
                                          </p:val>
                                        </p:tav>
                                        <p:tav tm="100000">
                                          <p:val>
                                            <p:strVal val="#ppt_w"/>
                                          </p:val>
                                        </p:tav>
                                      </p:tavLst>
                                    </p:anim>
                                    <p:anim calcmode="lin" valueType="num">
                                      <p:cBhvr>
                                        <p:cTn id="18" dur="500" fill="hold"/>
                                        <p:tgtEl>
                                          <p:spTgt spid="50"/>
                                        </p:tgtEl>
                                        <p:attrNameLst>
                                          <p:attrName>ppt_h</p:attrName>
                                        </p:attrNameLst>
                                      </p:cBhvr>
                                      <p:tavLst>
                                        <p:tav tm="0">
                                          <p:val>
                                            <p:fltVal val="0"/>
                                          </p:val>
                                        </p:tav>
                                        <p:tav tm="100000">
                                          <p:val>
                                            <p:strVal val="#ppt_h"/>
                                          </p:val>
                                        </p:tav>
                                      </p:tavLst>
                                    </p:anim>
                                    <p:animEffect transition="in" filter="fade">
                                      <p:cBhvr>
                                        <p:cTn id="19" dur="500"/>
                                        <p:tgtEl>
                                          <p:spTgt spid="50"/>
                                        </p:tgtEl>
                                      </p:cBhvr>
                                    </p:animEffect>
                                  </p:childTnLst>
                                </p:cTn>
                              </p:par>
                            </p:childTnLst>
                          </p:cTn>
                        </p:par>
                        <p:par>
                          <p:cTn id="20" fill="hold">
                            <p:stCondLst>
                              <p:cond delay="1500"/>
                            </p:stCondLst>
                            <p:childTnLst>
                              <p:par>
                                <p:cTn id="21" presetID="53" presetClass="entr" presetSubtype="16" fill="hold" grpId="0" nodeType="afterEffect">
                                  <p:stCondLst>
                                    <p:cond delay="0"/>
                                  </p:stCondLst>
                                  <p:childTnLst>
                                    <p:set>
                                      <p:cBhvr>
                                        <p:cTn id="22" dur="1" fill="hold">
                                          <p:stCondLst>
                                            <p:cond delay="0"/>
                                          </p:stCondLst>
                                        </p:cTn>
                                        <p:tgtEl>
                                          <p:spTgt spid="56"/>
                                        </p:tgtEl>
                                        <p:attrNameLst>
                                          <p:attrName>style.visibility</p:attrName>
                                        </p:attrNameLst>
                                      </p:cBhvr>
                                      <p:to>
                                        <p:strVal val="visible"/>
                                      </p:to>
                                    </p:set>
                                    <p:anim calcmode="lin" valueType="num">
                                      <p:cBhvr>
                                        <p:cTn id="23" dur="500" fill="hold"/>
                                        <p:tgtEl>
                                          <p:spTgt spid="56"/>
                                        </p:tgtEl>
                                        <p:attrNameLst>
                                          <p:attrName>ppt_w</p:attrName>
                                        </p:attrNameLst>
                                      </p:cBhvr>
                                      <p:tavLst>
                                        <p:tav tm="0">
                                          <p:val>
                                            <p:fltVal val="0"/>
                                          </p:val>
                                        </p:tav>
                                        <p:tav tm="100000">
                                          <p:val>
                                            <p:strVal val="#ppt_w"/>
                                          </p:val>
                                        </p:tav>
                                      </p:tavLst>
                                    </p:anim>
                                    <p:anim calcmode="lin" valueType="num">
                                      <p:cBhvr>
                                        <p:cTn id="24" dur="500" fill="hold"/>
                                        <p:tgtEl>
                                          <p:spTgt spid="56"/>
                                        </p:tgtEl>
                                        <p:attrNameLst>
                                          <p:attrName>ppt_h</p:attrName>
                                        </p:attrNameLst>
                                      </p:cBhvr>
                                      <p:tavLst>
                                        <p:tav tm="0">
                                          <p:val>
                                            <p:fltVal val="0"/>
                                          </p:val>
                                        </p:tav>
                                        <p:tav tm="100000">
                                          <p:val>
                                            <p:strVal val="#ppt_h"/>
                                          </p:val>
                                        </p:tav>
                                      </p:tavLst>
                                    </p:anim>
                                    <p:animEffect transition="in" filter="fade">
                                      <p:cBhvr>
                                        <p:cTn id="25" dur="500"/>
                                        <p:tgtEl>
                                          <p:spTgt spid="56"/>
                                        </p:tgtEl>
                                      </p:cBhvr>
                                    </p:animEffect>
                                  </p:childTnLst>
                                </p:cTn>
                              </p:par>
                            </p:childTnLst>
                          </p:cTn>
                        </p:par>
                        <p:par>
                          <p:cTn id="26" fill="hold">
                            <p:stCondLst>
                              <p:cond delay="2000"/>
                            </p:stCondLst>
                            <p:childTnLst>
                              <p:par>
                                <p:cTn id="27" presetID="53" presetClass="entr" presetSubtype="16" fill="hold" grpId="0" nodeType="after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p:cTn id="29" dur="500" fill="hold"/>
                                        <p:tgtEl>
                                          <p:spTgt spid="28"/>
                                        </p:tgtEl>
                                        <p:attrNameLst>
                                          <p:attrName>ppt_w</p:attrName>
                                        </p:attrNameLst>
                                      </p:cBhvr>
                                      <p:tavLst>
                                        <p:tav tm="0">
                                          <p:val>
                                            <p:fltVal val="0"/>
                                          </p:val>
                                        </p:tav>
                                        <p:tav tm="100000">
                                          <p:val>
                                            <p:strVal val="#ppt_w"/>
                                          </p:val>
                                        </p:tav>
                                      </p:tavLst>
                                    </p:anim>
                                    <p:anim calcmode="lin" valueType="num">
                                      <p:cBhvr>
                                        <p:cTn id="30" dur="500" fill="hold"/>
                                        <p:tgtEl>
                                          <p:spTgt spid="28"/>
                                        </p:tgtEl>
                                        <p:attrNameLst>
                                          <p:attrName>ppt_h</p:attrName>
                                        </p:attrNameLst>
                                      </p:cBhvr>
                                      <p:tavLst>
                                        <p:tav tm="0">
                                          <p:val>
                                            <p:fltVal val="0"/>
                                          </p:val>
                                        </p:tav>
                                        <p:tav tm="100000">
                                          <p:val>
                                            <p:strVal val="#ppt_h"/>
                                          </p:val>
                                        </p:tav>
                                      </p:tavLst>
                                    </p:anim>
                                    <p:animEffect transition="in" filter="fade">
                                      <p:cBhvr>
                                        <p:cTn id="31" dur="500"/>
                                        <p:tgtEl>
                                          <p:spTgt spid="28"/>
                                        </p:tgtEl>
                                      </p:cBhvr>
                                    </p:animEffect>
                                  </p:childTnLst>
                                </p:cTn>
                              </p:par>
                            </p:childTnLst>
                          </p:cTn>
                        </p:par>
                        <p:par>
                          <p:cTn id="32" fill="hold">
                            <p:stCondLst>
                              <p:cond delay="2500"/>
                            </p:stCondLst>
                            <p:childTnLst>
                              <p:par>
                                <p:cTn id="33" presetID="10" presetClass="entr" presetSubtype="0" fill="hold" grpId="0" nodeType="afterEffect">
                                  <p:stCondLst>
                                    <p:cond delay="0"/>
                                  </p:stCondLst>
                                  <p:childTnLst>
                                    <p:set>
                                      <p:cBhvr>
                                        <p:cTn id="34" dur="1" fill="hold">
                                          <p:stCondLst>
                                            <p:cond delay="0"/>
                                          </p:stCondLst>
                                        </p:cTn>
                                        <p:tgtEl>
                                          <p:spTgt spid="57"/>
                                        </p:tgtEl>
                                        <p:attrNameLst>
                                          <p:attrName>style.visibility</p:attrName>
                                        </p:attrNameLst>
                                      </p:cBhvr>
                                      <p:to>
                                        <p:strVal val="visible"/>
                                      </p:to>
                                    </p:set>
                                    <p:animEffect transition="in" filter="fade">
                                      <p:cBhvr>
                                        <p:cTn id="35" dur="500"/>
                                        <p:tgtEl>
                                          <p:spTgt spid="57"/>
                                        </p:tgtEl>
                                      </p:cBhvr>
                                    </p:animEffect>
                                  </p:childTnLst>
                                </p:cTn>
                              </p:par>
                            </p:childTnLst>
                          </p:cTn>
                        </p:par>
                        <p:par>
                          <p:cTn id="36" fill="hold">
                            <p:stCondLst>
                              <p:cond delay="3000"/>
                            </p:stCondLst>
                            <p:childTnLst>
                              <p:par>
                                <p:cTn id="37" presetID="10" presetClass="entr" presetSubtype="0" fill="hold" grpId="0" nodeType="afterEffect">
                                  <p:stCondLst>
                                    <p:cond delay="0"/>
                                  </p:stCondLst>
                                  <p:childTnLst>
                                    <p:set>
                                      <p:cBhvr>
                                        <p:cTn id="38" dur="1" fill="hold">
                                          <p:stCondLst>
                                            <p:cond delay="0"/>
                                          </p:stCondLst>
                                        </p:cTn>
                                        <p:tgtEl>
                                          <p:spTgt spid="58"/>
                                        </p:tgtEl>
                                        <p:attrNameLst>
                                          <p:attrName>style.visibility</p:attrName>
                                        </p:attrNameLst>
                                      </p:cBhvr>
                                      <p:to>
                                        <p:strVal val="visible"/>
                                      </p:to>
                                    </p:set>
                                    <p:animEffect transition="in" filter="fade">
                                      <p:cBhvr>
                                        <p:cTn id="39" dur="500"/>
                                        <p:tgtEl>
                                          <p:spTgt spid="58"/>
                                        </p:tgtEl>
                                      </p:cBhvr>
                                    </p:animEffect>
                                  </p:childTnLst>
                                </p:cTn>
                              </p:par>
                            </p:childTnLst>
                          </p:cTn>
                        </p:par>
                        <p:par>
                          <p:cTn id="40" fill="hold">
                            <p:stCondLst>
                              <p:cond delay="3500"/>
                            </p:stCondLst>
                            <p:childTnLst>
                              <p:par>
                                <p:cTn id="41" presetID="10" presetClass="entr" presetSubtype="0" fill="hold" grpId="0" nodeType="afterEffect">
                                  <p:stCondLst>
                                    <p:cond delay="0"/>
                                  </p:stCondLst>
                                  <p:childTnLst>
                                    <p:set>
                                      <p:cBhvr>
                                        <p:cTn id="42" dur="1" fill="hold">
                                          <p:stCondLst>
                                            <p:cond delay="0"/>
                                          </p:stCondLst>
                                        </p:cTn>
                                        <p:tgtEl>
                                          <p:spTgt spid="59"/>
                                        </p:tgtEl>
                                        <p:attrNameLst>
                                          <p:attrName>style.visibility</p:attrName>
                                        </p:attrNameLst>
                                      </p:cBhvr>
                                      <p:to>
                                        <p:strVal val="visible"/>
                                      </p:to>
                                    </p:set>
                                    <p:animEffect transition="in" filter="fade">
                                      <p:cBhvr>
                                        <p:cTn id="43" dur="500"/>
                                        <p:tgtEl>
                                          <p:spTgt spid="59"/>
                                        </p:tgtEl>
                                      </p:cBhvr>
                                    </p:animEffect>
                                  </p:childTnLst>
                                </p:cTn>
                              </p:par>
                            </p:childTnLst>
                          </p:cTn>
                        </p:par>
                        <p:par>
                          <p:cTn id="44" fill="hold">
                            <p:stCondLst>
                              <p:cond delay="4000"/>
                            </p:stCondLst>
                            <p:childTnLst>
                              <p:par>
                                <p:cTn id="45" presetID="10" presetClass="entr" presetSubtype="0" fill="hold" grpId="0" nodeType="afterEffect">
                                  <p:stCondLst>
                                    <p:cond delay="0"/>
                                  </p:stCondLst>
                                  <p:childTnLst>
                                    <p:set>
                                      <p:cBhvr>
                                        <p:cTn id="46" dur="1" fill="hold">
                                          <p:stCondLst>
                                            <p:cond delay="0"/>
                                          </p:stCondLst>
                                        </p:cTn>
                                        <p:tgtEl>
                                          <p:spTgt spid="60"/>
                                        </p:tgtEl>
                                        <p:attrNameLst>
                                          <p:attrName>style.visibility</p:attrName>
                                        </p:attrNameLst>
                                      </p:cBhvr>
                                      <p:to>
                                        <p:strVal val="visible"/>
                                      </p:to>
                                    </p:set>
                                    <p:animEffect transition="in" filter="fade">
                                      <p:cBhvr>
                                        <p:cTn id="47" dur="500"/>
                                        <p:tgtEl>
                                          <p:spTgt spid="60"/>
                                        </p:tgtEl>
                                      </p:cBhvr>
                                    </p:animEffect>
                                  </p:childTnLst>
                                </p:cTn>
                              </p:par>
                            </p:childTnLst>
                          </p:cTn>
                        </p:par>
                        <p:par>
                          <p:cTn id="48" fill="hold">
                            <p:stCondLst>
                              <p:cond delay="4500"/>
                            </p:stCondLst>
                            <p:childTnLst>
                              <p:par>
                                <p:cTn id="49" presetID="10" presetClass="entr" presetSubtype="0" fill="hold" grpId="0" nodeType="afterEffect">
                                  <p:stCondLst>
                                    <p:cond delay="0"/>
                                  </p:stCondLst>
                                  <p:childTnLst>
                                    <p:set>
                                      <p:cBhvr>
                                        <p:cTn id="50" dur="1" fill="hold">
                                          <p:stCondLst>
                                            <p:cond delay="0"/>
                                          </p:stCondLst>
                                        </p:cTn>
                                        <p:tgtEl>
                                          <p:spTgt spid="61"/>
                                        </p:tgtEl>
                                        <p:attrNameLst>
                                          <p:attrName>style.visibility</p:attrName>
                                        </p:attrNameLst>
                                      </p:cBhvr>
                                      <p:to>
                                        <p:strVal val="visible"/>
                                      </p:to>
                                    </p:set>
                                    <p:animEffect transition="in" filter="fade">
                                      <p:cBhvr>
                                        <p:cTn id="51" dur="500"/>
                                        <p:tgtEl>
                                          <p:spTgt spid="61"/>
                                        </p:tgtEl>
                                      </p:cBhvr>
                                    </p:animEffect>
                                  </p:childTnLst>
                                </p:cTn>
                              </p:par>
                              <p:par>
                                <p:cTn id="52" presetID="10" presetClass="entr" presetSubtype="0" fill="hold" grpId="0" nodeType="withEffect">
                                  <p:stCondLst>
                                    <p:cond delay="0"/>
                                  </p:stCondLst>
                                  <p:childTnLst>
                                    <p:set>
                                      <p:cBhvr>
                                        <p:cTn id="53" dur="1" fill="hold">
                                          <p:stCondLst>
                                            <p:cond delay="0"/>
                                          </p:stCondLst>
                                        </p:cTn>
                                        <p:tgtEl>
                                          <p:spTgt spid="64"/>
                                        </p:tgtEl>
                                        <p:attrNameLst>
                                          <p:attrName>style.visibility</p:attrName>
                                        </p:attrNameLst>
                                      </p:cBhvr>
                                      <p:to>
                                        <p:strVal val="visible"/>
                                      </p:to>
                                    </p:set>
                                    <p:animEffect transition="in" filter="fade">
                                      <p:cBhvr>
                                        <p:cTn id="54" dur="500"/>
                                        <p:tgtEl>
                                          <p:spTgt spid="64"/>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65"/>
                                        </p:tgtEl>
                                        <p:attrNameLst>
                                          <p:attrName>style.visibility</p:attrName>
                                        </p:attrNameLst>
                                      </p:cBhvr>
                                      <p:to>
                                        <p:strVal val="visible"/>
                                      </p:to>
                                    </p:set>
                                    <p:animEffect transition="in" filter="fade">
                                      <p:cBhvr>
                                        <p:cTn id="57" dur="500"/>
                                        <p:tgtEl>
                                          <p:spTgt spid="65"/>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66"/>
                                        </p:tgtEl>
                                        <p:attrNameLst>
                                          <p:attrName>style.visibility</p:attrName>
                                        </p:attrNameLst>
                                      </p:cBhvr>
                                      <p:to>
                                        <p:strVal val="visible"/>
                                      </p:to>
                                    </p:set>
                                    <p:animEffect transition="in" filter="fade">
                                      <p:cBhvr>
                                        <p:cTn id="60" dur="500"/>
                                        <p:tgtEl>
                                          <p:spTgt spid="66"/>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67"/>
                                        </p:tgtEl>
                                        <p:attrNameLst>
                                          <p:attrName>style.visibility</p:attrName>
                                        </p:attrNameLst>
                                      </p:cBhvr>
                                      <p:to>
                                        <p:strVal val="visible"/>
                                      </p:to>
                                    </p:set>
                                    <p:animEffect transition="in" filter="fade">
                                      <p:cBhvr>
                                        <p:cTn id="63" dur="500"/>
                                        <p:tgtEl>
                                          <p:spTgt spid="67"/>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68"/>
                                        </p:tgtEl>
                                        <p:attrNameLst>
                                          <p:attrName>style.visibility</p:attrName>
                                        </p:attrNameLst>
                                      </p:cBhvr>
                                      <p:to>
                                        <p:strVal val="visible"/>
                                      </p:to>
                                    </p:set>
                                    <p:animEffect transition="in" filter="fade">
                                      <p:cBhvr>
                                        <p:cTn id="66" dur="500"/>
                                        <p:tgtEl>
                                          <p:spTgt spid="68"/>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69"/>
                                        </p:tgtEl>
                                        <p:attrNameLst>
                                          <p:attrName>style.visibility</p:attrName>
                                        </p:attrNameLst>
                                      </p:cBhvr>
                                      <p:to>
                                        <p:strVal val="visible"/>
                                      </p:to>
                                    </p:set>
                                    <p:animEffect transition="in" filter="fade">
                                      <p:cBhvr>
                                        <p:cTn id="69" dur="500"/>
                                        <p:tgtEl>
                                          <p:spTgt spid="69"/>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0"/>
                                        </p:tgtEl>
                                        <p:attrNameLst>
                                          <p:attrName>style.visibility</p:attrName>
                                        </p:attrNameLst>
                                      </p:cBhvr>
                                      <p:to>
                                        <p:strVal val="visible"/>
                                      </p:to>
                                    </p:set>
                                    <p:animEffect transition="in" filter="fade">
                                      <p:cBhvr>
                                        <p:cTn id="72" dur="500"/>
                                        <p:tgtEl>
                                          <p:spTgt spid="70"/>
                                        </p:tgtEl>
                                      </p:cBhvr>
                                    </p:animEffect>
                                  </p:childTnLst>
                                </p:cTn>
                              </p:par>
                              <p:par>
                                <p:cTn id="73" presetID="10" presetClass="entr" presetSubtype="0" fill="hold" grpId="0" nodeType="withEffect">
                                  <p:stCondLst>
                                    <p:cond delay="0"/>
                                  </p:stCondLst>
                                  <p:childTnLst>
                                    <p:set>
                                      <p:cBhvr>
                                        <p:cTn id="74" dur="1" fill="hold">
                                          <p:stCondLst>
                                            <p:cond delay="0"/>
                                          </p:stCondLst>
                                        </p:cTn>
                                        <p:tgtEl>
                                          <p:spTgt spid="71"/>
                                        </p:tgtEl>
                                        <p:attrNameLst>
                                          <p:attrName>style.visibility</p:attrName>
                                        </p:attrNameLst>
                                      </p:cBhvr>
                                      <p:to>
                                        <p:strVal val="visible"/>
                                      </p:to>
                                    </p:set>
                                    <p:animEffect transition="in" filter="fade">
                                      <p:cBhvr>
                                        <p:cTn id="75" dur="500"/>
                                        <p:tgtEl>
                                          <p:spTgt spid="71"/>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72"/>
                                        </p:tgtEl>
                                        <p:attrNameLst>
                                          <p:attrName>style.visibility</p:attrName>
                                        </p:attrNameLst>
                                      </p:cBhvr>
                                      <p:to>
                                        <p:strVal val="visible"/>
                                      </p:to>
                                    </p:set>
                                    <p:animEffect transition="in" filter="fade">
                                      <p:cBhvr>
                                        <p:cTn id="78" dur="500"/>
                                        <p:tgtEl>
                                          <p:spTgt spid="72"/>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77"/>
                                        </p:tgtEl>
                                        <p:attrNameLst>
                                          <p:attrName>style.visibility</p:attrName>
                                        </p:attrNameLst>
                                      </p:cBhvr>
                                      <p:to>
                                        <p:strVal val="visible"/>
                                      </p:to>
                                    </p:set>
                                    <p:animEffect transition="in" filter="fade">
                                      <p:cBhvr>
                                        <p:cTn id="81" dur="500"/>
                                        <p:tgtEl>
                                          <p:spTgt spid="77"/>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76"/>
                                        </p:tgtEl>
                                        <p:attrNameLst>
                                          <p:attrName>style.visibility</p:attrName>
                                        </p:attrNameLst>
                                      </p:cBhvr>
                                      <p:to>
                                        <p:strVal val="visible"/>
                                      </p:to>
                                    </p:set>
                                    <p:animEffect transition="in" filter="fade">
                                      <p:cBhvr>
                                        <p:cTn id="84" dur="500"/>
                                        <p:tgtEl>
                                          <p:spTgt spid="76"/>
                                        </p:tgtEl>
                                      </p:cBhvr>
                                    </p:animEffect>
                                  </p:childTnLst>
                                </p:cTn>
                              </p:par>
                              <p:par>
                                <p:cTn id="85" presetID="10" presetClass="entr" presetSubtype="0" fill="hold" grpId="0" nodeType="withEffect">
                                  <p:stCondLst>
                                    <p:cond delay="0"/>
                                  </p:stCondLst>
                                  <p:childTnLst>
                                    <p:set>
                                      <p:cBhvr>
                                        <p:cTn id="86" dur="1" fill="hold">
                                          <p:stCondLst>
                                            <p:cond delay="0"/>
                                          </p:stCondLst>
                                        </p:cTn>
                                        <p:tgtEl>
                                          <p:spTgt spid="75"/>
                                        </p:tgtEl>
                                        <p:attrNameLst>
                                          <p:attrName>style.visibility</p:attrName>
                                        </p:attrNameLst>
                                      </p:cBhvr>
                                      <p:to>
                                        <p:strVal val="visible"/>
                                      </p:to>
                                    </p:set>
                                    <p:animEffect transition="in" filter="fade">
                                      <p:cBhvr>
                                        <p:cTn id="87" dur="500"/>
                                        <p:tgtEl>
                                          <p:spTgt spid="75"/>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73"/>
                                        </p:tgtEl>
                                        <p:attrNameLst>
                                          <p:attrName>style.visibility</p:attrName>
                                        </p:attrNameLst>
                                      </p:cBhvr>
                                      <p:to>
                                        <p:strVal val="visible"/>
                                      </p:to>
                                    </p:set>
                                    <p:animEffect transition="in" filter="fade">
                                      <p:cBhvr>
                                        <p:cTn id="90" dur="500"/>
                                        <p:tgtEl>
                                          <p:spTgt spid="73"/>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74"/>
                                        </p:tgtEl>
                                        <p:attrNameLst>
                                          <p:attrName>style.visibility</p:attrName>
                                        </p:attrNameLst>
                                      </p:cBhvr>
                                      <p:to>
                                        <p:strVal val="visible"/>
                                      </p:to>
                                    </p:set>
                                    <p:animEffect transition="in" filter="fade">
                                      <p:cBhvr>
                                        <p:cTn id="93" dur="500"/>
                                        <p:tgtEl>
                                          <p:spTgt spid="74"/>
                                        </p:tgtEl>
                                      </p:cBhvr>
                                    </p:animEffect>
                                  </p:childTnLst>
                                </p:cTn>
                              </p:par>
                              <p:par>
                                <p:cTn id="94" presetID="10" presetClass="entr" presetSubtype="0" fill="hold" grpId="0" nodeType="withEffect">
                                  <p:stCondLst>
                                    <p:cond delay="0"/>
                                  </p:stCondLst>
                                  <p:childTnLst>
                                    <p:set>
                                      <p:cBhvr>
                                        <p:cTn id="95" dur="1" fill="hold">
                                          <p:stCondLst>
                                            <p:cond delay="0"/>
                                          </p:stCondLst>
                                        </p:cTn>
                                        <p:tgtEl>
                                          <p:spTgt spid="82"/>
                                        </p:tgtEl>
                                        <p:attrNameLst>
                                          <p:attrName>style.visibility</p:attrName>
                                        </p:attrNameLst>
                                      </p:cBhvr>
                                      <p:to>
                                        <p:strVal val="visible"/>
                                      </p:to>
                                    </p:set>
                                    <p:animEffect transition="in" filter="fade">
                                      <p:cBhvr>
                                        <p:cTn id="96" dur="500"/>
                                        <p:tgtEl>
                                          <p:spTgt spid="82"/>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81"/>
                                        </p:tgtEl>
                                        <p:attrNameLst>
                                          <p:attrName>style.visibility</p:attrName>
                                        </p:attrNameLst>
                                      </p:cBhvr>
                                      <p:to>
                                        <p:strVal val="visible"/>
                                      </p:to>
                                    </p:set>
                                    <p:animEffect transition="in" filter="fade">
                                      <p:cBhvr>
                                        <p:cTn id="99" dur="500"/>
                                        <p:tgtEl>
                                          <p:spTgt spid="81"/>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80"/>
                                        </p:tgtEl>
                                        <p:attrNameLst>
                                          <p:attrName>style.visibility</p:attrName>
                                        </p:attrNameLst>
                                      </p:cBhvr>
                                      <p:to>
                                        <p:strVal val="visible"/>
                                      </p:to>
                                    </p:set>
                                    <p:animEffect transition="in" filter="fade">
                                      <p:cBhvr>
                                        <p:cTn id="102" dur="500"/>
                                        <p:tgtEl>
                                          <p:spTgt spid="80"/>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79"/>
                                        </p:tgtEl>
                                        <p:attrNameLst>
                                          <p:attrName>style.visibility</p:attrName>
                                        </p:attrNameLst>
                                      </p:cBhvr>
                                      <p:to>
                                        <p:strVal val="visible"/>
                                      </p:to>
                                    </p:set>
                                    <p:animEffect transition="in" filter="fade">
                                      <p:cBhvr>
                                        <p:cTn id="105" dur="500"/>
                                        <p:tgtEl>
                                          <p:spTgt spid="79"/>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78"/>
                                        </p:tgtEl>
                                        <p:attrNameLst>
                                          <p:attrName>style.visibility</p:attrName>
                                        </p:attrNameLst>
                                      </p:cBhvr>
                                      <p:to>
                                        <p:strVal val="visible"/>
                                      </p:to>
                                    </p:set>
                                    <p:animEffect transition="in" filter="fade">
                                      <p:cBhvr>
                                        <p:cTn id="108"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28" grpId="0" animBg="1"/>
      <p:bldP spid="50" grpId="0" animBg="1"/>
      <p:bldP spid="56" grpId="0" animBg="1"/>
      <p:bldP spid="57" grpId="0"/>
      <p:bldP spid="58" grpId="0"/>
      <p:bldP spid="59" grpId="0"/>
      <p:bldP spid="60" grpId="0"/>
      <p:bldP spid="61"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5" grpId="0" animBg="1"/>
      <p:bldP spid="76" grpId="0" animBg="1"/>
      <p:bldP spid="77" grpId="0" animBg="1"/>
      <p:bldP spid="78" grpId="0" animBg="1"/>
      <p:bldP spid="79" grpId="0" animBg="1"/>
      <p:bldP spid="80" grpId="0" animBg="1"/>
      <p:bldP spid="81" grpId="0" animBg="1"/>
      <p:bldP spid="82"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Rectangle: Diagonal Corners Snipped 88">
            <a:extLst>
              <a:ext uri="{FF2B5EF4-FFF2-40B4-BE49-F238E27FC236}">
                <a16:creationId xmlns:a16="http://schemas.microsoft.com/office/drawing/2014/main" id="{334735E3-DA42-32A8-0FD0-15906E3A24E5}"/>
              </a:ext>
            </a:extLst>
          </p:cNvPr>
          <p:cNvSpPr/>
          <p:nvPr/>
        </p:nvSpPr>
        <p:spPr>
          <a:xfrm>
            <a:off x="720171" y="2153920"/>
            <a:ext cx="8726652" cy="3750818"/>
          </a:xfrm>
          <a:prstGeom prst="snip2DiagRect">
            <a:avLst>
              <a:gd name="adj1" fmla="val 0"/>
              <a:gd name="adj2" fmla="val 9908"/>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44" name="Group 43">
            <a:extLst>
              <a:ext uri="{FF2B5EF4-FFF2-40B4-BE49-F238E27FC236}">
                <a16:creationId xmlns:a16="http://schemas.microsoft.com/office/drawing/2014/main" id="{6AE66EFE-1D36-DEEC-E2F9-008209198137}"/>
              </a:ext>
            </a:extLst>
          </p:cNvPr>
          <p:cNvGrpSpPr/>
          <p:nvPr/>
        </p:nvGrpSpPr>
        <p:grpSpPr>
          <a:xfrm>
            <a:off x="7326031" y="2753055"/>
            <a:ext cx="4208399" cy="2938178"/>
            <a:chOff x="4098158" y="2604100"/>
            <a:chExt cx="3995685" cy="2789671"/>
          </a:xfrm>
          <a:effectLst/>
        </p:grpSpPr>
        <p:grpSp>
          <p:nvGrpSpPr>
            <p:cNvPr id="45" name="Group 44">
              <a:extLst>
                <a:ext uri="{FF2B5EF4-FFF2-40B4-BE49-F238E27FC236}">
                  <a16:creationId xmlns:a16="http://schemas.microsoft.com/office/drawing/2014/main" id="{003A408B-65DB-C7D5-6738-34D56D5F1C26}"/>
                </a:ext>
              </a:extLst>
            </p:cNvPr>
            <p:cNvGrpSpPr/>
            <p:nvPr/>
          </p:nvGrpSpPr>
          <p:grpSpPr>
            <a:xfrm>
              <a:off x="5052072" y="2604100"/>
              <a:ext cx="2087856" cy="2789096"/>
              <a:chOff x="5053014" y="2036764"/>
              <a:chExt cx="2089150" cy="2790826"/>
            </a:xfrm>
          </p:grpSpPr>
          <p:sp>
            <p:nvSpPr>
              <p:cNvPr id="73" name="Freeform 5">
                <a:extLst>
                  <a:ext uri="{FF2B5EF4-FFF2-40B4-BE49-F238E27FC236}">
                    <a16:creationId xmlns:a16="http://schemas.microsoft.com/office/drawing/2014/main" id="{EDCEFBA8-573D-2FEC-6143-18425AD61A63}"/>
                  </a:ext>
                </a:extLst>
              </p:cNvPr>
              <p:cNvSpPr>
                <a:spLocks noEditPoints="1"/>
              </p:cNvSpPr>
              <p:nvPr/>
            </p:nvSpPr>
            <p:spPr bwMode="auto">
              <a:xfrm>
                <a:off x="5053014" y="2036764"/>
                <a:ext cx="2089150" cy="2641601"/>
              </a:xfrm>
              <a:custGeom>
                <a:avLst/>
                <a:gdLst>
                  <a:gd name="T0" fmla="*/ 485 w 554"/>
                  <a:gd name="T1" fmla="*/ 235 h 701"/>
                  <a:gd name="T2" fmla="*/ 441 w 554"/>
                  <a:gd name="T3" fmla="*/ 281 h 701"/>
                  <a:gd name="T4" fmla="*/ 484 w 554"/>
                  <a:gd name="T5" fmla="*/ 105 h 701"/>
                  <a:gd name="T6" fmla="*/ 522 w 554"/>
                  <a:gd name="T7" fmla="*/ 105 h 701"/>
                  <a:gd name="T8" fmla="*/ 485 w 554"/>
                  <a:gd name="T9" fmla="*/ 235 h 701"/>
                  <a:gd name="T10" fmla="*/ 69 w 554"/>
                  <a:gd name="T11" fmla="*/ 235 h 701"/>
                  <a:gd name="T12" fmla="*/ 32 w 554"/>
                  <a:gd name="T13" fmla="*/ 105 h 701"/>
                  <a:gd name="T14" fmla="*/ 69 w 554"/>
                  <a:gd name="T15" fmla="*/ 105 h 701"/>
                  <a:gd name="T16" fmla="*/ 111 w 554"/>
                  <a:gd name="T17" fmla="*/ 280 h 701"/>
                  <a:gd name="T18" fmla="*/ 69 w 554"/>
                  <a:gd name="T19" fmla="*/ 235 h 701"/>
                  <a:gd name="T20" fmla="*/ 487 w 554"/>
                  <a:gd name="T21" fmla="*/ 73 h 701"/>
                  <a:gd name="T22" fmla="*/ 489 w 554"/>
                  <a:gd name="T23" fmla="*/ 34 h 701"/>
                  <a:gd name="T24" fmla="*/ 458 w 554"/>
                  <a:gd name="T25" fmla="*/ 0 h 701"/>
                  <a:gd name="T26" fmla="*/ 95 w 554"/>
                  <a:gd name="T27" fmla="*/ 0 h 701"/>
                  <a:gd name="T28" fmla="*/ 64 w 554"/>
                  <a:gd name="T29" fmla="*/ 34 h 701"/>
                  <a:gd name="T30" fmla="*/ 66 w 554"/>
                  <a:gd name="T31" fmla="*/ 73 h 701"/>
                  <a:gd name="T32" fmla="*/ 0 w 554"/>
                  <a:gd name="T33" fmla="*/ 73 h 701"/>
                  <a:gd name="T34" fmla="*/ 0 w 554"/>
                  <a:gd name="T35" fmla="*/ 89 h 701"/>
                  <a:gd name="T36" fmla="*/ 41 w 554"/>
                  <a:gd name="T37" fmla="*/ 252 h 701"/>
                  <a:gd name="T38" fmla="*/ 130 w 554"/>
                  <a:gd name="T39" fmla="*/ 322 h 701"/>
                  <a:gd name="T40" fmla="*/ 259 w 554"/>
                  <a:gd name="T41" fmla="*/ 441 h 701"/>
                  <a:gd name="T42" fmla="*/ 161 w 554"/>
                  <a:gd name="T43" fmla="*/ 682 h 701"/>
                  <a:gd name="T44" fmla="*/ 161 w 554"/>
                  <a:gd name="T45" fmla="*/ 701 h 701"/>
                  <a:gd name="T46" fmla="*/ 389 w 554"/>
                  <a:gd name="T47" fmla="*/ 701 h 701"/>
                  <a:gd name="T48" fmla="*/ 389 w 554"/>
                  <a:gd name="T49" fmla="*/ 682 h 701"/>
                  <a:gd name="T50" fmla="*/ 292 w 554"/>
                  <a:gd name="T51" fmla="*/ 441 h 701"/>
                  <a:gd name="T52" fmla="*/ 423 w 554"/>
                  <a:gd name="T53" fmla="*/ 322 h 701"/>
                  <a:gd name="T54" fmla="*/ 513 w 554"/>
                  <a:gd name="T55" fmla="*/ 252 h 701"/>
                  <a:gd name="T56" fmla="*/ 554 w 554"/>
                  <a:gd name="T57" fmla="*/ 89 h 701"/>
                  <a:gd name="T58" fmla="*/ 554 w 554"/>
                  <a:gd name="T59" fmla="*/ 73 h 701"/>
                  <a:gd name="T60" fmla="*/ 487 w 554"/>
                  <a:gd name="T61" fmla="*/ 7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4" h="701">
                    <a:moveTo>
                      <a:pt x="485" y="235"/>
                    </a:moveTo>
                    <a:cubicBezTo>
                      <a:pt x="472" y="256"/>
                      <a:pt x="457" y="271"/>
                      <a:pt x="441" y="281"/>
                    </a:cubicBezTo>
                    <a:cubicBezTo>
                      <a:pt x="461" y="230"/>
                      <a:pt x="476" y="171"/>
                      <a:pt x="484" y="105"/>
                    </a:cubicBezTo>
                    <a:cubicBezTo>
                      <a:pt x="522" y="105"/>
                      <a:pt x="522" y="105"/>
                      <a:pt x="522" y="105"/>
                    </a:cubicBezTo>
                    <a:cubicBezTo>
                      <a:pt x="519" y="155"/>
                      <a:pt x="506" y="200"/>
                      <a:pt x="485" y="235"/>
                    </a:cubicBezTo>
                    <a:moveTo>
                      <a:pt x="69" y="235"/>
                    </a:moveTo>
                    <a:cubicBezTo>
                      <a:pt x="48" y="200"/>
                      <a:pt x="35" y="155"/>
                      <a:pt x="32" y="105"/>
                    </a:cubicBezTo>
                    <a:cubicBezTo>
                      <a:pt x="69" y="105"/>
                      <a:pt x="69" y="105"/>
                      <a:pt x="69" y="105"/>
                    </a:cubicBezTo>
                    <a:cubicBezTo>
                      <a:pt x="77" y="170"/>
                      <a:pt x="92" y="230"/>
                      <a:pt x="111" y="280"/>
                    </a:cubicBezTo>
                    <a:cubicBezTo>
                      <a:pt x="96" y="271"/>
                      <a:pt x="81" y="255"/>
                      <a:pt x="69" y="235"/>
                    </a:cubicBezTo>
                    <a:moveTo>
                      <a:pt x="487" y="73"/>
                    </a:moveTo>
                    <a:cubicBezTo>
                      <a:pt x="488" y="60"/>
                      <a:pt x="489" y="47"/>
                      <a:pt x="489" y="34"/>
                    </a:cubicBezTo>
                    <a:cubicBezTo>
                      <a:pt x="471" y="34"/>
                      <a:pt x="457" y="19"/>
                      <a:pt x="458" y="0"/>
                    </a:cubicBezTo>
                    <a:cubicBezTo>
                      <a:pt x="95" y="0"/>
                      <a:pt x="95" y="0"/>
                      <a:pt x="95" y="0"/>
                    </a:cubicBezTo>
                    <a:cubicBezTo>
                      <a:pt x="96" y="19"/>
                      <a:pt x="82" y="34"/>
                      <a:pt x="64" y="34"/>
                    </a:cubicBezTo>
                    <a:cubicBezTo>
                      <a:pt x="64" y="47"/>
                      <a:pt x="65" y="60"/>
                      <a:pt x="66" y="73"/>
                    </a:cubicBezTo>
                    <a:cubicBezTo>
                      <a:pt x="0" y="73"/>
                      <a:pt x="0" y="73"/>
                      <a:pt x="0" y="73"/>
                    </a:cubicBezTo>
                    <a:cubicBezTo>
                      <a:pt x="0" y="89"/>
                      <a:pt x="0" y="89"/>
                      <a:pt x="0" y="89"/>
                    </a:cubicBezTo>
                    <a:cubicBezTo>
                      <a:pt x="0" y="151"/>
                      <a:pt x="15" y="208"/>
                      <a:pt x="41" y="252"/>
                    </a:cubicBezTo>
                    <a:cubicBezTo>
                      <a:pt x="65" y="291"/>
                      <a:pt x="96" y="315"/>
                      <a:pt x="130" y="322"/>
                    </a:cubicBezTo>
                    <a:cubicBezTo>
                      <a:pt x="164" y="389"/>
                      <a:pt x="209" y="432"/>
                      <a:pt x="259" y="441"/>
                    </a:cubicBezTo>
                    <a:cubicBezTo>
                      <a:pt x="253" y="561"/>
                      <a:pt x="213" y="658"/>
                      <a:pt x="161" y="682"/>
                    </a:cubicBezTo>
                    <a:cubicBezTo>
                      <a:pt x="161" y="701"/>
                      <a:pt x="161" y="701"/>
                      <a:pt x="161" y="701"/>
                    </a:cubicBezTo>
                    <a:cubicBezTo>
                      <a:pt x="389" y="701"/>
                      <a:pt x="389" y="701"/>
                      <a:pt x="389" y="701"/>
                    </a:cubicBezTo>
                    <a:cubicBezTo>
                      <a:pt x="389" y="682"/>
                      <a:pt x="389" y="682"/>
                      <a:pt x="389" y="682"/>
                    </a:cubicBezTo>
                    <a:cubicBezTo>
                      <a:pt x="338" y="658"/>
                      <a:pt x="298" y="561"/>
                      <a:pt x="292" y="441"/>
                    </a:cubicBezTo>
                    <a:cubicBezTo>
                      <a:pt x="342" y="434"/>
                      <a:pt x="388" y="390"/>
                      <a:pt x="423" y="322"/>
                    </a:cubicBezTo>
                    <a:cubicBezTo>
                      <a:pt x="457" y="315"/>
                      <a:pt x="489" y="291"/>
                      <a:pt x="513" y="252"/>
                    </a:cubicBezTo>
                    <a:cubicBezTo>
                      <a:pt x="539" y="208"/>
                      <a:pt x="554" y="151"/>
                      <a:pt x="554" y="89"/>
                    </a:cubicBezTo>
                    <a:cubicBezTo>
                      <a:pt x="554" y="73"/>
                      <a:pt x="554" y="73"/>
                      <a:pt x="554" y="73"/>
                    </a:cubicBezTo>
                    <a:lnTo>
                      <a:pt x="487" y="73"/>
                    </a:lnTo>
                    <a:close/>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4" name="Freeform 6">
                <a:extLst>
                  <a:ext uri="{FF2B5EF4-FFF2-40B4-BE49-F238E27FC236}">
                    <a16:creationId xmlns:a16="http://schemas.microsoft.com/office/drawing/2014/main" id="{93CAA993-B55B-E2B6-E348-05B854D03284}"/>
                  </a:ext>
                </a:extLst>
              </p:cNvPr>
              <p:cNvSpPr>
                <a:spLocks/>
              </p:cNvSpPr>
              <p:nvPr/>
            </p:nvSpPr>
            <p:spPr bwMode="auto">
              <a:xfrm>
                <a:off x="5661027" y="3698878"/>
                <a:ext cx="858838" cy="979488"/>
              </a:xfrm>
              <a:custGeom>
                <a:avLst/>
                <a:gdLst>
                  <a:gd name="T0" fmla="*/ 98 w 228"/>
                  <a:gd name="T1" fmla="*/ 0 h 260"/>
                  <a:gd name="T2" fmla="*/ 0 w 228"/>
                  <a:gd name="T3" fmla="*/ 241 h 260"/>
                  <a:gd name="T4" fmla="*/ 0 w 228"/>
                  <a:gd name="T5" fmla="*/ 260 h 260"/>
                  <a:gd name="T6" fmla="*/ 228 w 228"/>
                  <a:gd name="T7" fmla="*/ 260 h 260"/>
                  <a:gd name="T8" fmla="*/ 228 w 228"/>
                  <a:gd name="T9" fmla="*/ 241 h 260"/>
                  <a:gd name="T10" fmla="*/ 131 w 228"/>
                  <a:gd name="T11" fmla="*/ 0 h 260"/>
                  <a:gd name="T12" fmla="*/ 98 w 228"/>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228" h="260">
                    <a:moveTo>
                      <a:pt x="98" y="0"/>
                    </a:moveTo>
                    <a:cubicBezTo>
                      <a:pt x="92" y="120"/>
                      <a:pt x="52" y="217"/>
                      <a:pt x="0" y="241"/>
                    </a:cubicBezTo>
                    <a:cubicBezTo>
                      <a:pt x="0" y="260"/>
                      <a:pt x="0" y="260"/>
                      <a:pt x="0" y="260"/>
                    </a:cubicBezTo>
                    <a:cubicBezTo>
                      <a:pt x="228" y="260"/>
                      <a:pt x="228" y="260"/>
                      <a:pt x="228" y="260"/>
                    </a:cubicBezTo>
                    <a:cubicBezTo>
                      <a:pt x="228" y="241"/>
                      <a:pt x="228" y="241"/>
                      <a:pt x="228" y="241"/>
                    </a:cubicBezTo>
                    <a:cubicBezTo>
                      <a:pt x="177" y="217"/>
                      <a:pt x="137" y="120"/>
                      <a:pt x="131" y="0"/>
                    </a:cubicBezTo>
                    <a:lnTo>
                      <a:pt x="98" y="0"/>
                    </a:lnTo>
                    <a:close/>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5" name="Freeform 7">
                <a:extLst>
                  <a:ext uri="{FF2B5EF4-FFF2-40B4-BE49-F238E27FC236}">
                    <a16:creationId xmlns:a16="http://schemas.microsoft.com/office/drawing/2014/main" id="{72072EEE-6759-C698-DBE7-934B84706FD9}"/>
                  </a:ext>
                </a:extLst>
              </p:cNvPr>
              <p:cNvSpPr>
                <a:spLocks/>
              </p:cNvSpPr>
              <p:nvPr/>
            </p:nvSpPr>
            <p:spPr bwMode="auto">
              <a:xfrm>
                <a:off x="5427663" y="2311402"/>
                <a:ext cx="312738" cy="901701"/>
              </a:xfrm>
              <a:custGeom>
                <a:avLst/>
                <a:gdLst>
                  <a:gd name="T0" fmla="*/ 66 w 83"/>
                  <a:gd name="T1" fmla="*/ 239 h 239"/>
                  <a:gd name="T2" fmla="*/ 52 w 83"/>
                  <a:gd name="T3" fmla="*/ 229 h 239"/>
                  <a:gd name="T4" fmla="*/ 1 w 83"/>
                  <a:gd name="T5" fmla="*/ 18 h 239"/>
                  <a:gd name="T6" fmla="*/ 14 w 83"/>
                  <a:gd name="T7" fmla="*/ 1 h 239"/>
                  <a:gd name="T8" fmla="*/ 31 w 83"/>
                  <a:gd name="T9" fmla="*/ 14 h 239"/>
                  <a:gd name="T10" fmla="*/ 80 w 83"/>
                  <a:gd name="T11" fmla="*/ 218 h 239"/>
                  <a:gd name="T12" fmla="*/ 72 w 83"/>
                  <a:gd name="T13" fmla="*/ 238 h 239"/>
                  <a:gd name="T14" fmla="*/ 66 w 83"/>
                  <a:gd name="T15" fmla="*/ 239 h 2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39">
                    <a:moveTo>
                      <a:pt x="66" y="239"/>
                    </a:moveTo>
                    <a:cubicBezTo>
                      <a:pt x="60" y="239"/>
                      <a:pt x="55" y="235"/>
                      <a:pt x="52" y="229"/>
                    </a:cubicBezTo>
                    <a:cubicBezTo>
                      <a:pt x="28" y="168"/>
                      <a:pt x="10" y="95"/>
                      <a:pt x="1" y="18"/>
                    </a:cubicBezTo>
                    <a:cubicBezTo>
                      <a:pt x="0" y="10"/>
                      <a:pt x="6" y="2"/>
                      <a:pt x="14" y="1"/>
                    </a:cubicBezTo>
                    <a:cubicBezTo>
                      <a:pt x="23" y="0"/>
                      <a:pt x="30" y="6"/>
                      <a:pt x="31" y="14"/>
                    </a:cubicBezTo>
                    <a:cubicBezTo>
                      <a:pt x="40" y="88"/>
                      <a:pt x="57" y="159"/>
                      <a:pt x="80" y="218"/>
                    </a:cubicBezTo>
                    <a:cubicBezTo>
                      <a:pt x="83" y="226"/>
                      <a:pt x="80" y="235"/>
                      <a:pt x="72" y="238"/>
                    </a:cubicBezTo>
                    <a:cubicBezTo>
                      <a:pt x="70" y="238"/>
                      <a:pt x="68" y="239"/>
                      <a:pt x="66" y="239"/>
                    </a:cubicBezTo>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6" name="Freeform 8">
                <a:extLst>
                  <a:ext uri="{FF2B5EF4-FFF2-40B4-BE49-F238E27FC236}">
                    <a16:creationId xmlns:a16="http://schemas.microsoft.com/office/drawing/2014/main" id="{B6C31E6D-915C-CFB2-94AE-7B3EB78EA1F3}"/>
                  </a:ext>
                </a:extLst>
              </p:cNvPr>
              <p:cNvSpPr>
                <a:spLocks/>
              </p:cNvSpPr>
              <p:nvPr/>
            </p:nvSpPr>
            <p:spPr bwMode="auto">
              <a:xfrm>
                <a:off x="5554662" y="4681540"/>
                <a:ext cx="1074738" cy="146050"/>
              </a:xfrm>
              <a:custGeom>
                <a:avLst/>
                <a:gdLst>
                  <a:gd name="T0" fmla="*/ 285 w 285"/>
                  <a:gd name="T1" fmla="*/ 39 h 39"/>
                  <a:gd name="T2" fmla="*/ 0 w 285"/>
                  <a:gd name="T3" fmla="*/ 39 h 39"/>
                  <a:gd name="T4" fmla="*/ 0 w 285"/>
                  <a:gd name="T5" fmla="*/ 16 h 39"/>
                  <a:gd name="T6" fmla="*/ 16 w 285"/>
                  <a:gd name="T7" fmla="*/ 0 h 39"/>
                  <a:gd name="T8" fmla="*/ 269 w 285"/>
                  <a:gd name="T9" fmla="*/ 0 h 39"/>
                  <a:gd name="T10" fmla="*/ 285 w 285"/>
                  <a:gd name="T11" fmla="*/ 16 h 39"/>
                  <a:gd name="T12" fmla="*/ 285 w 285"/>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285" h="39">
                    <a:moveTo>
                      <a:pt x="285" y="39"/>
                    </a:moveTo>
                    <a:cubicBezTo>
                      <a:pt x="0" y="39"/>
                      <a:pt x="0" y="39"/>
                      <a:pt x="0" y="39"/>
                    </a:cubicBezTo>
                    <a:cubicBezTo>
                      <a:pt x="0" y="16"/>
                      <a:pt x="0" y="16"/>
                      <a:pt x="0" y="16"/>
                    </a:cubicBezTo>
                    <a:cubicBezTo>
                      <a:pt x="0" y="7"/>
                      <a:pt x="7" y="0"/>
                      <a:pt x="16" y="0"/>
                    </a:cubicBezTo>
                    <a:cubicBezTo>
                      <a:pt x="269" y="0"/>
                      <a:pt x="269" y="0"/>
                      <a:pt x="269" y="0"/>
                    </a:cubicBezTo>
                    <a:cubicBezTo>
                      <a:pt x="278" y="0"/>
                      <a:pt x="285" y="7"/>
                      <a:pt x="285" y="16"/>
                    </a:cubicBezTo>
                    <a:lnTo>
                      <a:pt x="285" y="39"/>
                    </a:lnTo>
                    <a:close/>
                  </a:path>
                </a:pathLst>
              </a:custGeom>
              <a:solidFill>
                <a:srgbClr val="F6A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7" name="Freeform 9">
                <a:extLst>
                  <a:ext uri="{FF2B5EF4-FFF2-40B4-BE49-F238E27FC236}">
                    <a16:creationId xmlns:a16="http://schemas.microsoft.com/office/drawing/2014/main" id="{68DEB2F6-6C9A-7FC8-7904-0000699C09A6}"/>
                  </a:ext>
                </a:extLst>
              </p:cNvPr>
              <p:cNvSpPr>
                <a:spLocks/>
              </p:cNvSpPr>
              <p:nvPr/>
            </p:nvSpPr>
            <p:spPr bwMode="auto">
              <a:xfrm>
                <a:off x="5988050" y="2247902"/>
                <a:ext cx="874713" cy="1450976"/>
              </a:xfrm>
              <a:custGeom>
                <a:avLst/>
                <a:gdLst>
                  <a:gd name="T0" fmla="*/ 82 w 232"/>
                  <a:gd name="T1" fmla="*/ 0 h 385"/>
                  <a:gd name="T2" fmla="*/ 0 w 232"/>
                  <a:gd name="T3" fmla="*/ 308 h 385"/>
                  <a:gd name="T4" fmla="*/ 46 w 232"/>
                  <a:gd name="T5" fmla="*/ 385 h 385"/>
                  <a:gd name="T6" fmla="*/ 175 w 232"/>
                  <a:gd name="T7" fmla="*/ 266 h 385"/>
                  <a:gd name="T8" fmla="*/ 232 w 232"/>
                  <a:gd name="T9" fmla="*/ 236 h 385"/>
                  <a:gd name="T10" fmla="*/ 215 w 232"/>
                  <a:gd name="T11" fmla="*/ 208 h 385"/>
                  <a:gd name="T12" fmla="*/ 193 w 232"/>
                  <a:gd name="T13" fmla="*/ 225 h 385"/>
                  <a:gd name="T14" fmla="*/ 205 w 232"/>
                  <a:gd name="T15" fmla="*/ 193 h 385"/>
                  <a:gd name="T16" fmla="*/ 82 w 232"/>
                  <a:gd name="T1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385">
                    <a:moveTo>
                      <a:pt x="82" y="0"/>
                    </a:moveTo>
                    <a:cubicBezTo>
                      <a:pt x="0" y="308"/>
                      <a:pt x="0" y="308"/>
                      <a:pt x="0" y="308"/>
                    </a:cubicBezTo>
                    <a:cubicBezTo>
                      <a:pt x="46" y="385"/>
                      <a:pt x="46" y="385"/>
                      <a:pt x="46" y="385"/>
                    </a:cubicBezTo>
                    <a:cubicBezTo>
                      <a:pt x="96" y="376"/>
                      <a:pt x="141" y="333"/>
                      <a:pt x="175" y="266"/>
                    </a:cubicBezTo>
                    <a:cubicBezTo>
                      <a:pt x="195" y="262"/>
                      <a:pt x="215" y="252"/>
                      <a:pt x="232" y="236"/>
                    </a:cubicBezTo>
                    <a:cubicBezTo>
                      <a:pt x="215" y="208"/>
                      <a:pt x="215" y="208"/>
                      <a:pt x="215" y="208"/>
                    </a:cubicBezTo>
                    <a:cubicBezTo>
                      <a:pt x="208" y="215"/>
                      <a:pt x="201" y="220"/>
                      <a:pt x="193" y="225"/>
                    </a:cubicBezTo>
                    <a:cubicBezTo>
                      <a:pt x="197" y="214"/>
                      <a:pt x="201" y="204"/>
                      <a:pt x="205" y="193"/>
                    </a:cubicBezTo>
                    <a:lnTo>
                      <a:pt x="82" y="0"/>
                    </a:lnTo>
                    <a:close/>
                  </a:path>
                </a:pathLst>
              </a:custGeom>
              <a:solidFill>
                <a:srgbClr val="F6A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8" name="Freeform 10">
                <a:extLst>
                  <a:ext uri="{FF2B5EF4-FFF2-40B4-BE49-F238E27FC236}">
                    <a16:creationId xmlns:a16="http://schemas.microsoft.com/office/drawing/2014/main" id="{3EB2A506-1DDA-D1A5-AB6F-7A03936E7E0D}"/>
                  </a:ext>
                </a:extLst>
              </p:cNvPr>
              <p:cNvSpPr>
                <a:spLocks/>
              </p:cNvSpPr>
              <p:nvPr/>
            </p:nvSpPr>
            <p:spPr bwMode="auto">
              <a:xfrm>
                <a:off x="5705475" y="2244727"/>
                <a:ext cx="595313" cy="1163638"/>
              </a:xfrm>
              <a:custGeom>
                <a:avLst/>
                <a:gdLst>
                  <a:gd name="T0" fmla="*/ 178 w 375"/>
                  <a:gd name="T1" fmla="*/ 180 h 733"/>
                  <a:gd name="T2" fmla="*/ 176 w 375"/>
                  <a:gd name="T3" fmla="*/ 180 h 733"/>
                  <a:gd name="T4" fmla="*/ 31 w 375"/>
                  <a:gd name="T5" fmla="*/ 244 h 733"/>
                  <a:gd name="T6" fmla="*/ 0 w 375"/>
                  <a:gd name="T7" fmla="*/ 92 h 733"/>
                  <a:gd name="T8" fmla="*/ 209 w 375"/>
                  <a:gd name="T9" fmla="*/ 0 h 733"/>
                  <a:gd name="T10" fmla="*/ 375 w 375"/>
                  <a:gd name="T11" fmla="*/ 0 h 733"/>
                  <a:gd name="T12" fmla="*/ 375 w 375"/>
                  <a:gd name="T13" fmla="*/ 733 h 733"/>
                  <a:gd name="T14" fmla="*/ 178 w 375"/>
                  <a:gd name="T15" fmla="*/ 733 h 733"/>
                  <a:gd name="T16" fmla="*/ 178 w 375"/>
                  <a:gd name="T17" fmla="*/ 18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733">
                    <a:moveTo>
                      <a:pt x="178" y="180"/>
                    </a:moveTo>
                    <a:lnTo>
                      <a:pt x="176" y="180"/>
                    </a:lnTo>
                    <a:lnTo>
                      <a:pt x="31" y="244"/>
                    </a:lnTo>
                    <a:lnTo>
                      <a:pt x="0" y="92"/>
                    </a:lnTo>
                    <a:lnTo>
                      <a:pt x="209" y="0"/>
                    </a:lnTo>
                    <a:lnTo>
                      <a:pt x="375" y="0"/>
                    </a:lnTo>
                    <a:lnTo>
                      <a:pt x="375" y="733"/>
                    </a:lnTo>
                    <a:lnTo>
                      <a:pt x="178" y="733"/>
                    </a:lnTo>
                    <a:lnTo>
                      <a:pt x="178" y="180"/>
                    </a:lnTo>
                    <a:close/>
                  </a:path>
                </a:pathLst>
              </a:custGeom>
              <a:solidFill>
                <a:srgbClr val="E8E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9" name="Freeform 11">
                <a:extLst>
                  <a:ext uri="{FF2B5EF4-FFF2-40B4-BE49-F238E27FC236}">
                    <a16:creationId xmlns:a16="http://schemas.microsoft.com/office/drawing/2014/main" id="{4C983FA4-5968-CCF3-8F54-F9180A83A936}"/>
                  </a:ext>
                </a:extLst>
              </p:cNvPr>
              <p:cNvSpPr>
                <a:spLocks/>
              </p:cNvSpPr>
              <p:nvPr/>
            </p:nvSpPr>
            <p:spPr bwMode="auto">
              <a:xfrm>
                <a:off x="5565776" y="2214564"/>
                <a:ext cx="336550" cy="315913"/>
              </a:xfrm>
              <a:custGeom>
                <a:avLst/>
                <a:gdLst>
                  <a:gd name="T0" fmla="*/ 105 w 212"/>
                  <a:gd name="T1" fmla="*/ 0 h 199"/>
                  <a:gd name="T2" fmla="*/ 112 w 212"/>
                  <a:gd name="T3" fmla="*/ 102 h 199"/>
                  <a:gd name="T4" fmla="*/ 212 w 212"/>
                  <a:gd name="T5" fmla="*/ 76 h 199"/>
                  <a:gd name="T6" fmla="*/ 117 w 212"/>
                  <a:gd name="T7" fmla="*/ 114 h 199"/>
                  <a:gd name="T8" fmla="*/ 171 w 212"/>
                  <a:gd name="T9" fmla="*/ 199 h 199"/>
                  <a:gd name="T10" fmla="*/ 105 w 212"/>
                  <a:gd name="T11" fmla="*/ 123 h 199"/>
                  <a:gd name="T12" fmla="*/ 41 w 212"/>
                  <a:gd name="T13" fmla="*/ 199 h 199"/>
                  <a:gd name="T14" fmla="*/ 95 w 212"/>
                  <a:gd name="T15" fmla="*/ 114 h 199"/>
                  <a:gd name="T16" fmla="*/ 0 w 212"/>
                  <a:gd name="T17" fmla="*/ 76 h 199"/>
                  <a:gd name="T18" fmla="*/ 98 w 212"/>
                  <a:gd name="T19" fmla="*/ 102 h 199"/>
                  <a:gd name="T20" fmla="*/ 105 w 212"/>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2" h="199">
                    <a:moveTo>
                      <a:pt x="105" y="0"/>
                    </a:moveTo>
                    <a:lnTo>
                      <a:pt x="112" y="102"/>
                    </a:lnTo>
                    <a:lnTo>
                      <a:pt x="212" y="76"/>
                    </a:lnTo>
                    <a:lnTo>
                      <a:pt x="117" y="114"/>
                    </a:lnTo>
                    <a:lnTo>
                      <a:pt x="171" y="199"/>
                    </a:lnTo>
                    <a:lnTo>
                      <a:pt x="105" y="123"/>
                    </a:lnTo>
                    <a:lnTo>
                      <a:pt x="41" y="199"/>
                    </a:lnTo>
                    <a:lnTo>
                      <a:pt x="95" y="114"/>
                    </a:lnTo>
                    <a:lnTo>
                      <a:pt x="0" y="76"/>
                    </a:lnTo>
                    <a:lnTo>
                      <a:pt x="98" y="102"/>
                    </a:lnTo>
                    <a:lnTo>
                      <a:pt x="10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0" name="Freeform 12">
                <a:extLst>
                  <a:ext uri="{FF2B5EF4-FFF2-40B4-BE49-F238E27FC236}">
                    <a16:creationId xmlns:a16="http://schemas.microsoft.com/office/drawing/2014/main" id="{C5AF288B-AF47-765E-0388-E7730E71878D}"/>
                  </a:ext>
                </a:extLst>
              </p:cNvPr>
              <p:cNvSpPr>
                <a:spLocks noEditPoints="1"/>
              </p:cNvSpPr>
              <p:nvPr/>
            </p:nvSpPr>
            <p:spPr bwMode="auto">
              <a:xfrm>
                <a:off x="6089651" y="2036764"/>
                <a:ext cx="1052513" cy="2641601"/>
              </a:xfrm>
              <a:custGeom>
                <a:avLst/>
                <a:gdLst>
                  <a:gd name="T0" fmla="*/ 56 w 279"/>
                  <a:gd name="T1" fmla="*/ 55 h 701"/>
                  <a:gd name="T2" fmla="*/ 209 w 279"/>
                  <a:gd name="T3" fmla="*/ 105 h 701"/>
                  <a:gd name="T4" fmla="*/ 205 w 279"/>
                  <a:gd name="T5" fmla="*/ 292 h 701"/>
                  <a:gd name="T6" fmla="*/ 279 w 279"/>
                  <a:gd name="T7" fmla="*/ 73 h 701"/>
                  <a:gd name="T8" fmla="*/ 167 w 279"/>
                  <a:gd name="T9" fmla="*/ 279 h 701"/>
                  <a:gd name="T10" fmla="*/ 167 w 279"/>
                  <a:gd name="T11" fmla="*/ 280 h 701"/>
                  <a:gd name="T12" fmla="*/ 167 w 279"/>
                  <a:gd name="T13" fmla="*/ 280 h 701"/>
                  <a:gd name="T14" fmla="*/ 167 w 279"/>
                  <a:gd name="T15" fmla="*/ 280 h 701"/>
                  <a:gd name="T16" fmla="*/ 167 w 279"/>
                  <a:gd name="T17" fmla="*/ 280 h 701"/>
                  <a:gd name="T18" fmla="*/ 167 w 279"/>
                  <a:gd name="T19" fmla="*/ 280 h 701"/>
                  <a:gd name="T20" fmla="*/ 167 w 279"/>
                  <a:gd name="T21" fmla="*/ 280 h 701"/>
                  <a:gd name="T22" fmla="*/ 166 w 279"/>
                  <a:gd name="T23" fmla="*/ 281 h 701"/>
                  <a:gd name="T24" fmla="*/ 151 w 279"/>
                  <a:gd name="T25" fmla="*/ 321 h 701"/>
                  <a:gd name="T26" fmla="*/ 151 w 279"/>
                  <a:gd name="T27" fmla="*/ 321 h 701"/>
                  <a:gd name="T28" fmla="*/ 150 w 279"/>
                  <a:gd name="T29" fmla="*/ 321 h 701"/>
                  <a:gd name="T30" fmla="*/ 150 w 279"/>
                  <a:gd name="T31" fmla="*/ 321 h 701"/>
                  <a:gd name="T32" fmla="*/ 150 w 279"/>
                  <a:gd name="T33" fmla="*/ 322 h 701"/>
                  <a:gd name="T34" fmla="*/ 149 w 279"/>
                  <a:gd name="T35" fmla="*/ 322 h 701"/>
                  <a:gd name="T36" fmla="*/ 149 w 279"/>
                  <a:gd name="T37" fmla="*/ 322 h 701"/>
                  <a:gd name="T38" fmla="*/ 149 w 279"/>
                  <a:gd name="T39" fmla="*/ 322 h 701"/>
                  <a:gd name="T40" fmla="*/ 148 w 279"/>
                  <a:gd name="T41" fmla="*/ 322 h 701"/>
                  <a:gd name="T42" fmla="*/ 148 w 279"/>
                  <a:gd name="T43" fmla="*/ 322 h 701"/>
                  <a:gd name="T44" fmla="*/ 148 w 279"/>
                  <a:gd name="T45" fmla="*/ 322 h 701"/>
                  <a:gd name="T46" fmla="*/ 147 w 279"/>
                  <a:gd name="T47" fmla="*/ 323 h 701"/>
                  <a:gd name="T48" fmla="*/ 147 w 279"/>
                  <a:gd name="T49" fmla="*/ 323 h 701"/>
                  <a:gd name="T50" fmla="*/ 129 w 279"/>
                  <a:gd name="T51" fmla="*/ 355 h 701"/>
                  <a:gd name="T52" fmla="*/ 129 w 279"/>
                  <a:gd name="T53" fmla="*/ 355 h 701"/>
                  <a:gd name="T54" fmla="*/ 128 w 279"/>
                  <a:gd name="T55" fmla="*/ 356 h 701"/>
                  <a:gd name="T56" fmla="*/ 128 w 279"/>
                  <a:gd name="T57" fmla="*/ 356 h 701"/>
                  <a:gd name="T58" fmla="*/ 128 w 279"/>
                  <a:gd name="T59" fmla="*/ 356 h 701"/>
                  <a:gd name="T60" fmla="*/ 128 w 279"/>
                  <a:gd name="T61" fmla="*/ 356 h 701"/>
                  <a:gd name="T62" fmla="*/ 128 w 279"/>
                  <a:gd name="T63" fmla="*/ 357 h 701"/>
                  <a:gd name="T64" fmla="*/ 128 w 279"/>
                  <a:gd name="T65" fmla="*/ 357 h 701"/>
                  <a:gd name="T66" fmla="*/ 127 w 279"/>
                  <a:gd name="T67" fmla="*/ 357 h 701"/>
                  <a:gd name="T68" fmla="*/ 127 w 279"/>
                  <a:gd name="T69" fmla="*/ 357 h 701"/>
                  <a:gd name="T70" fmla="*/ 127 w 279"/>
                  <a:gd name="T71" fmla="*/ 358 h 701"/>
                  <a:gd name="T72" fmla="*/ 127 w 279"/>
                  <a:gd name="T73" fmla="*/ 358 h 701"/>
                  <a:gd name="T74" fmla="*/ 127 w 279"/>
                  <a:gd name="T75" fmla="*/ 358 h 701"/>
                  <a:gd name="T76" fmla="*/ 127 w 279"/>
                  <a:gd name="T77" fmla="*/ 358 h 701"/>
                  <a:gd name="T78" fmla="*/ 127 w 279"/>
                  <a:gd name="T79" fmla="*/ 358 h 701"/>
                  <a:gd name="T80" fmla="*/ 126 w 279"/>
                  <a:gd name="T81" fmla="*/ 359 h 701"/>
                  <a:gd name="T82" fmla="*/ 126 w 279"/>
                  <a:gd name="T83" fmla="*/ 359 h 701"/>
                  <a:gd name="T84" fmla="*/ 126 w 279"/>
                  <a:gd name="T85" fmla="*/ 359 h 701"/>
                  <a:gd name="T86" fmla="*/ 126 w 279"/>
                  <a:gd name="T87" fmla="*/ 359 h 701"/>
                  <a:gd name="T88" fmla="*/ 126 w 279"/>
                  <a:gd name="T89" fmla="*/ 360 h 701"/>
                  <a:gd name="T90" fmla="*/ 126 w 279"/>
                  <a:gd name="T91" fmla="*/ 360 h 701"/>
                  <a:gd name="T92" fmla="*/ 0 w 279"/>
                  <a:gd name="T93" fmla="*/ 441 h 701"/>
                  <a:gd name="T94" fmla="*/ 0 w 279"/>
                  <a:gd name="T95" fmla="*/ 701 h 701"/>
                  <a:gd name="T96" fmla="*/ 126 w 279"/>
                  <a:gd name="T97" fmla="*/ 360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9" h="701">
                    <a:moveTo>
                      <a:pt x="183" y="0"/>
                    </a:moveTo>
                    <a:cubicBezTo>
                      <a:pt x="0" y="0"/>
                      <a:pt x="0" y="0"/>
                      <a:pt x="0" y="0"/>
                    </a:cubicBezTo>
                    <a:cubicBezTo>
                      <a:pt x="0" y="55"/>
                      <a:pt x="0" y="55"/>
                      <a:pt x="0" y="55"/>
                    </a:cubicBezTo>
                    <a:cubicBezTo>
                      <a:pt x="56" y="55"/>
                      <a:pt x="56" y="55"/>
                      <a:pt x="56" y="55"/>
                    </a:cubicBezTo>
                    <a:cubicBezTo>
                      <a:pt x="56" y="57"/>
                      <a:pt x="56" y="57"/>
                      <a:pt x="56" y="57"/>
                    </a:cubicBezTo>
                    <a:cubicBezTo>
                      <a:pt x="178" y="249"/>
                      <a:pt x="178" y="249"/>
                      <a:pt x="178" y="249"/>
                    </a:cubicBezTo>
                    <a:cubicBezTo>
                      <a:pt x="175" y="259"/>
                      <a:pt x="171" y="269"/>
                      <a:pt x="167" y="279"/>
                    </a:cubicBezTo>
                    <a:cubicBezTo>
                      <a:pt x="187" y="229"/>
                      <a:pt x="201" y="170"/>
                      <a:pt x="209" y="105"/>
                    </a:cubicBezTo>
                    <a:cubicBezTo>
                      <a:pt x="247" y="105"/>
                      <a:pt x="247" y="105"/>
                      <a:pt x="247" y="105"/>
                    </a:cubicBezTo>
                    <a:cubicBezTo>
                      <a:pt x="244" y="155"/>
                      <a:pt x="231" y="200"/>
                      <a:pt x="210" y="235"/>
                    </a:cubicBezTo>
                    <a:cubicBezTo>
                      <a:pt x="203" y="246"/>
                      <a:pt x="196" y="256"/>
                      <a:pt x="188" y="264"/>
                    </a:cubicBezTo>
                    <a:cubicBezTo>
                      <a:pt x="205" y="292"/>
                      <a:pt x="205" y="292"/>
                      <a:pt x="205" y="292"/>
                    </a:cubicBezTo>
                    <a:cubicBezTo>
                      <a:pt x="189" y="307"/>
                      <a:pt x="171" y="317"/>
                      <a:pt x="151" y="321"/>
                    </a:cubicBezTo>
                    <a:cubicBezTo>
                      <a:pt x="184" y="314"/>
                      <a:pt x="214" y="290"/>
                      <a:pt x="238" y="252"/>
                    </a:cubicBezTo>
                    <a:cubicBezTo>
                      <a:pt x="264" y="208"/>
                      <a:pt x="279" y="151"/>
                      <a:pt x="279" y="89"/>
                    </a:cubicBezTo>
                    <a:cubicBezTo>
                      <a:pt x="279" y="73"/>
                      <a:pt x="279" y="73"/>
                      <a:pt x="279" y="73"/>
                    </a:cubicBezTo>
                    <a:cubicBezTo>
                      <a:pt x="212" y="73"/>
                      <a:pt x="212" y="73"/>
                      <a:pt x="212" y="73"/>
                    </a:cubicBezTo>
                    <a:cubicBezTo>
                      <a:pt x="213" y="60"/>
                      <a:pt x="214" y="47"/>
                      <a:pt x="214" y="34"/>
                    </a:cubicBezTo>
                    <a:cubicBezTo>
                      <a:pt x="196" y="34"/>
                      <a:pt x="182" y="19"/>
                      <a:pt x="183" y="0"/>
                    </a:cubicBezTo>
                    <a:moveTo>
                      <a:pt x="167" y="279"/>
                    </a:moveTo>
                    <a:cubicBezTo>
                      <a:pt x="167" y="279"/>
                      <a:pt x="167" y="279"/>
                      <a:pt x="167" y="279"/>
                    </a:cubicBezTo>
                    <a:cubicBezTo>
                      <a:pt x="167" y="279"/>
                      <a:pt x="167" y="279"/>
                      <a:pt x="167" y="279"/>
                    </a:cubicBezTo>
                    <a:moveTo>
                      <a:pt x="167" y="279"/>
                    </a:moveTo>
                    <a:cubicBezTo>
                      <a:pt x="167" y="279"/>
                      <a:pt x="167" y="280"/>
                      <a:pt x="167" y="280"/>
                    </a:cubicBezTo>
                    <a:cubicBezTo>
                      <a:pt x="167" y="280"/>
                      <a:pt x="167" y="279"/>
                      <a:pt x="167" y="279"/>
                    </a:cubicBezTo>
                    <a:moveTo>
                      <a:pt x="167" y="280"/>
                    </a:moveTo>
                    <a:cubicBezTo>
                      <a:pt x="167" y="280"/>
                      <a:pt x="167" y="280"/>
                      <a:pt x="167" y="280"/>
                    </a:cubicBezTo>
                    <a:cubicBezTo>
                      <a:pt x="167" y="280"/>
                      <a:pt x="167" y="280"/>
                      <a:pt x="167" y="280"/>
                    </a:cubicBezTo>
                    <a:moveTo>
                      <a:pt x="167" y="280"/>
                    </a:moveTo>
                    <a:cubicBezTo>
                      <a:pt x="167" y="280"/>
                      <a:pt x="167" y="280"/>
                      <a:pt x="167" y="280"/>
                    </a:cubicBezTo>
                    <a:cubicBezTo>
                      <a:pt x="167" y="280"/>
                      <a:pt x="167" y="280"/>
                      <a:pt x="167" y="280"/>
                    </a:cubicBezTo>
                    <a:moveTo>
                      <a:pt x="167" y="280"/>
                    </a:moveTo>
                    <a:cubicBezTo>
                      <a:pt x="167" y="280"/>
                      <a:pt x="167" y="280"/>
                      <a:pt x="167" y="280"/>
                    </a:cubicBezTo>
                    <a:cubicBezTo>
                      <a:pt x="167" y="280"/>
                      <a:pt x="167" y="280"/>
                      <a:pt x="167" y="280"/>
                    </a:cubicBezTo>
                    <a:moveTo>
                      <a:pt x="167" y="280"/>
                    </a:moveTo>
                    <a:cubicBezTo>
                      <a:pt x="167" y="280"/>
                      <a:pt x="167" y="280"/>
                      <a:pt x="167" y="280"/>
                    </a:cubicBezTo>
                    <a:cubicBezTo>
                      <a:pt x="167" y="280"/>
                      <a:pt x="167" y="280"/>
                      <a:pt x="167" y="280"/>
                    </a:cubicBezTo>
                    <a:moveTo>
                      <a:pt x="167" y="280"/>
                    </a:moveTo>
                    <a:cubicBezTo>
                      <a:pt x="167" y="280"/>
                      <a:pt x="166" y="281"/>
                      <a:pt x="166" y="281"/>
                    </a:cubicBezTo>
                    <a:cubicBezTo>
                      <a:pt x="166" y="281"/>
                      <a:pt x="167" y="280"/>
                      <a:pt x="167" y="280"/>
                    </a:cubicBezTo>
                    <a:moveTo>
                      <a:pt x="167" y="280"/>
                    </a:moveTo>
                    <a:cubicBezTo>
                      <a:pt x="167" y="280"/>
                      <a:pt x="167" y="280"/>
                      <a:pt x="167" y="280"/>
                    </a:cubicBezTo>
                    <a:cubicBezTo>
                      <a:pt x="167" y="280"/>
                      <a:pt x="167" y="280"/>
                      <a:pt x="167" y="280"/>
                    </a:cubicBezTo>
                    <a:moveTo>
                      <a:pt x="167" y="280"/>
                    </a:moveTo>
                    <a:cubicBezTo>
                      <a:pt x="167" y="280"/>
                      <a:pt x="167" y="281"/>
                      <a:pt x="167" y="281"/>
                    </a:cubicBezTo>
                    <a:cubicBezTo>
                      <a:pt x="167" y="281"/>
                      <a:pt x="167" y="280"/>
                      <a:pt x="167" y="280"/>
                    </a:cubicBezTo>
                    <a:moveTo>
                      <a:pt x="167" y="281"/>
                    </a:moveTo>
                    <a:cubicBezTo>
                      <a:pt x="167" y="281"/>
                      <a:pt x="166" y="281"/>
                      <a:pt x="166" y="281"/>
                    </a:cubicBezTo>
                    <a:cubicBezTo>
                      <a:pt x="166" y="281"/>
                      <a:pt x="167" y="281"/>
                      <a:pt x="167" y="281"/>
                    </a:cubicBezTo>
                    <a:moveTo>
                      <a:pt x="151" y="321"/>
                    </a:moveTo>
                    <a:cubicBezTo>
                      <a:pt x="151" y="321"/>
                      <a:pt x="151" y="321"/>
                      <a:pt x="151" y="321"/>
                    </a:cubicBezTo>
                    <a:cubicBezTo>
                      <a:pt x="151" y="321"/>
                      <a:pt x="151" y="321"/>
                      <a:pt x="151" y="321"/>
                    </a:cubicBezTo>
                    <a:moveTo>
                      <a:pt x="151" y="321"/>
                    </a:moveTo>
                    <a:cubicBezTo>
                      <a:pt x="151" y="321"/>
                      <a:pt x="151" y="321"/>
                      <a:pt x="151" y="321"/>
                    </a:cubicBezTo>
                    <a:cubicBezTo>
                      <a:pt x="151" y="321"/>
                      <a:pt x="151" y="321"/>
                      <a:pt x="151" y="321"/>
                    </a:cubicBezTo>
                    <a:moveTo>
                      <a:pt x="151" y="321"/>
                    </a:moveTo>
                    <a:cubicBezTo>
                      <a:pt x="151" y="321"/>
                      <a:pt x="151" y="321"/>
                      <a:pt x="151" y="321"/>
                    </a:cubicBezTo>
                    <a:cubicBezTo>
                      <a:pt x="151" y="321"/>
                      <a:pt x="151" y="321"/>
                      <a:pt x="151" y="321"/>
                    </a:cubicBezTo>
                    <a:moveTo>
                      <a:pt x="151" y="321"/>
                    </a:moveTo>
                    <a:cubicBezTo>
                      <a:pt x="150" y="321"/>
                      <a:pt x="150" y="321"/>
                      <a:pt x="150" y="321"/>
                    </a:cubicBezTo>
                    <a:cubicBezTo>
                      <a:pt x="150" y="321"/>
                      <a:pt x="150" y="321"/>
                      <a:pt x="151" y="321"/>
                    </a:cubicBezTo>
                    <a:moveTo>
                      <a:pt x="150" y="321"/>
                    </a:moveTo>
                    <a:cubicBezTo>
                      <a:pt x="150" y="321"/>
                      <a:pt x="150" y="321"/>
                      <a:pt x="150" y="321"/>
                    </a:cubicBezTo>
                    <a:cubicBezTo>
                      <a:pt x="150" y="321"/>
                      <a:pt x="150" y="321"/>
                      <a:pt x="150" y="321"/>
                    </a:cubicBezTo>
                    <a:moveTo>
                      <a:pt x="150" y="321"/>
                    </a:moveTo>
                    <a:cubicBezTo>
                      <a:pt x="150" y="322"/>
                      <a:pt x="150" y="322"/>
                      <a:pt x="150" y="322"/>
                    </a:cubicBezTo>
                    <a:cubicBezTo>
                      <a:pt x="150" y="322"/>
                      <a:pt x="150" y="322"/>
                      <a:pt x="150" y="321"/>
                    </a:cubicBezTo>
                    <a:moveTo>
                      <a:pt x="150" y="322"/>
                    </a:moveTo>
                    <a:cubicBezTo>
                      <a:pt x="149" y="322"/>
                      <a:pt x="149" y="322"/>
                      <a:pt x="149" y="322"/>
                    </a:cubicBezTo>
                    <a:cubicBezTo>
                      <a:pt x="149" y="322"/>
                      <a:pt x="149" y="322"/>
                      <a:pt x="150" y="322"/>
                    </a:cubicBezTo>
                    <a:moveTo>
                      <a:pt x="149" y="322"/>
                    </a:moveTo>
                    <a:cubicBezTo>
                      <a:pt x="149" y="322"/>
                      <a:pt x="149" y="322"/>
                      <a:pt x="149" y="322"/>
                    </a:cubicBezTo>
                    <a:cubicBezTo>
                      <a:pt x="149" y="322"/>
                      <a:pt x="149" y="322"/>
                      <a:pt x="149" y="322"/>
                    </a:cubicBezTo>
                    <a:moveTo>
                      <a:pt x="149" y="322"/>
                    </a:moveTo>
                    <a:cubicBezTo>
                      <a:pt x="149" y="322"/>
                      <a:pt x="149" y="322"/>
                      <a:pt x="149" y="322"/>
                    </a:cubicBezTo>
                    <a:cubicBezTo>
                      <a:pt x="149" y="322"/>
                      <a:pt x="149" y="322"/>
                      <a:pt x="149" y="322"/>
                    </a:cubicBezTo>
                    <a:moveTo>
                      <a:pt x="149" y="322"/>
                    </a:moveTo>
                    <a:cubicBezTo>
                      <a:pt x="149" y="322"/>
                      <a:pt x="149" y="322"/>
                      <a:pt x="149" y="322"/>
                    </a:cubicBezTo>
                    <a:cubicBezTo>
                      <a:pt x="149" y="322"/>
                      <a:pt x="149" y="322"/>
                      <a:pt x="149" y="322"/>
                    </a:cubicBezTo>
                    <a:moveTo>
                      <a:pt x="149" y="322"/>
                    </a:moveTo>
                    <a:cubicBezTo>
                      <a:pt x="149" y="322"/>
                      <a:pt x="148" y="322"/>
                      <a:pt x="148" y="322"/>
                    </a:cubicBezTo>
                    <a:cubicBezTo>
                      <a:pt x="148" y="322"/>
                      <a:pt x="149" y="322"/>
                      <a:pt x="149" y="322"/>
                    </a:cubicBezTo>
                    <a:moveTo>
                      <a:pt x="148" y="322"/>
                    </a:moveTo>
                    <a:cubicBezTo>
                      <a:pt x="148" y="322"/>
                      <a:pt x="148" y="322"/>
                      <a:pt x="148" y="322"/>
                    </a:cubicBezTo>
                    <a:cubicBezTo>
                      <a:pt x="148" y="322"/>
                      <a:pt x="148" y="322"/>
                      <a:pt x="148" y="322"/>
                    </a:cubicBezTo>
                    <a:moveTo>
                      <a:pt x="148" y="322"/>
                    </a:moveTo>
                    <a:cubicBezTo>
                      <a:pt x="148" y="322"/>
                      <a:pt x="148" y="322"/>
                      <a:pt x="148" y="322"/>
                    </a:cubicBezTo>
                    <a:cubicBezTo>
                      <a:pt x="148" y="322"/>
                      <a:pt x="148" y="322"/>
                      <a:pt x="148" y="322"/>
                    </a:cubicBezTo>
                    <a:cubicBezTo>
                      <a:pt x="148" y="322"/>
                      <a:pt x="148" y="322"/>
                      <a:pt x="148" y="322"/>
                    </a:cubicBezTo>
                    <a:cubicBezTo>
                      <a:pt x="148" y="322"/>
                      <a:pt x="148" y="322"/>
                      <a:pt x="148" y="322"/>
                    </a:cubicBezTo>
                    <a:moveTo>
                      <a:pt x="148" y="322"/>
                    </a:moveTo>
                    <a:cubicBezTo>
                      <a:pt x="148" y="322"/>
                      <a:pt x="148" y="322"/>
                      <a:pt x="148" y="322"/>
                    </a:cubicBezTo>
                    <a:cubicBezTo>
                      <a:pt x="148" y="322"/>
                      <a:pt x="148" y="322"/>
                      <a:pt x="148" y="322"/>
                    </a:cubicBezTo>
                    <a:moveTo>
                      <a:pt x="147" y="323"/>
                    </a:moveTo>
                    <a:cubicBezTo>
                      <a:pt x="147" y="323"/>
                      <a:pt x="147" y="323"/>
                      <a:pt x="147" y="323"/>
                    </a:cubicBezTo>
                    <a:close/>
                    <a:moveTo>
                      <a:pt x="147" y="323"/>
                    </a:moveTo>
                    <a:cubicBezTo>
                      <a:pt x="147" y="323"/>
                      <a:pt x="147" y="323"/>
                      <a:pt x="147" y="323"/>
                    </a:cubicBezTo>
                    <a:cubicBezTo>
                      <a:pt x="147" y="323"/>
                      <a:pt x="147" y="323"/>
                      <a:pt x="147" y="323"/>
                    </a:cubicBezTo>
                    <a:moveTo>
                      <a:pt x="147" y="323"/>
                    </a:moveTo>
                    <a:cubicBezTo>
                      <a:pt x="147" y="323"/>
                      <a:pt x="147" y="323"/>
                      <a:pt x="147" y="323"/>
                    </a:cubicBezTo>
                    <a:cubicBezTo>
                      <a:pt x="147" y="323"/>
                      <a:pt x="147" y="323"/>
                      <a:pt x="147" y="323"/>
                    </a:cubicBezTo>
                    <a:moveTo>
                      <a:pt x="146" y="326"/>
                    </a:moveTo>
                    <a:cubicBezTo>
                      <a:pt x="146" y="326"/>
                      <a:pt x="146" y="326"/>
                      <a:pt x="146" y="326"/>
                    </a:cubicBezTo>
                    <a:close/>
                    <a:moveTo>
                      <a:pt x="129" y="355"/>
                    </a:moveTo>
                    <a:cubicBezTo>
                      <a:pt x="129" y="355"/>
                      <a:pt x="129" y="355"/>
                      <a:pt x="129" y="355"/>
                    </a:cubicBezTo>
                    <a:cubicBezTo>
                      <a:pt x="129" y="355"/>
                      <a:pt x="129" y="355"/>
                      <a:pt x="129" y="355"/>
                    </a:cubicBezTo>
                    <a:moveTo>
                      <a:pt x="129" y="355"/>
                    </a:moveTo>
                    <a:cubicBezTo>
                      <a:pt x="129" y="355"/>
                      <a:pt x="129" y="355"/>
                      <a:pt x="129" y="355"/>
                    </a:cubicBezTo>
                    <a:cubicBezTo>
                      <a:pt x="129" y="355"/>
                      <a:pt x="129" y="355"/>
                      <a:pt x="129" y="355"/>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7"/>
                    </a:moveTo>
                    <a:cubicBezTo>
                      <a:pt x="128" y="357"/>
                      <a:pt x="128" y="357"/>
                      <a:pt x="128" y="357"/>
                    </a:cubicBezTo>
                    <a:cubicBezTo>
                      <a:pt x="128" y="357"/>
                      <a:pt x="128" y="357"/>
                      <a:pt x="128" y="357"/>
                    </a:cubicBezTo>
                    <a:moveTo>
                      <a:pt x="128" y="357"/>
                    </a:moveTo>
                    <a:cubicBezTo>
                      <a:pt x="128" y="357"/>
                      <a:pt x="128" y="357"/>
                      <a:pt x="128" y="357"/>
                    </a:cubicBezTo>
                    <a:cubicBezTo>
                      <a:pt x="128" y="357"/>
                      <a:pt x="128" y="357"/>
                      <a:pt x="128" y="357"/>
                    </a:cubicBezTo>
                    <a:moveTo>
                      <a:pt x="128" y="357"/>
                    </a:moveTo>
                    <a:cubicBezTo>
                      <a:pt x="128" y="357"/>
                      <a:pt x="128" y="357"/>
                      <a:pt x="128" y="357"/>
                    </a:cubicBezTo>
                    <a:cubicBezTo>
                      <a:pt x="128" y="357"/>
                      <a:pt x="128" y="357"/>
                      <a:pt x="128" y="357"/>
                    </a:cubicBezTo>
                    <a:moveTo>
                      <a:pt x="127" y="357"/>
                    </a:moveTo>
                    <a:cubicBezTo>
                      <a:pt x="127" y="357"/>
                      <a:pt x="127" y="357"/>
                      <a:pt x="127" y="357"/>
                    </a:cubicBezTo>
                    <a:cubicBezTo>
                      <a:pt x="127" y="357"/>
                      <a:pt x="127" y="357"/>
                      <a:pt x="127" y="357"/>
                    </a:cubicBezTo>
                    <a:moveTo>
                      <a:pt x="127" y="357"/>
                    </a:moveTo>
                    <a:cubicBezTo>
                      <a:pt x="127" y="357"/>
                      <a:pt x="127" y="357"/>
                      <a:pt x="127" y="357"/>
                    </a:cubicBezTo>
                    <a:cubicBezTo>
                      <a:pt x="127" y="357"/>
                      <a:pt x="127" y="357"/>
                      <a:pt x="127" y="357"/>
                    </a:cubicBezTo>
                    <a:moveTo>
                      <a:pt x="127" y="357"/>
                    </a:moveTo>
                    <a:cubicBezTo>
                      <a:pt x="127" y="358"/>
                      <a:pt x="127" y="358"/>
                      <a:pt x="127" y="358"/>
                    </a:cubicBezTo>
                    <a:cubicBezTo>
                      <a:pt x="127" y="358"/>
                      <a:pt x="127" y="358"/>
                      <a:pt x="127" y="357"/>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9"/>
                      <a:pt x="127" y="359"/>
                      <a:pt x="126" y="359"/>
                    </a:cubicBezTo>
                    <a:cubicBezTo>
                      <a:pt x="127" y="359"/>
                      <a:pt x="127" y="359"/>
                      <a:pt x="127" y="358"/>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60"/>
                      <a:pt x="126" y="360"/>
                      <a:pt x="126" y="360"/>
                    </a:cubicBezTo>
                    <a:cubicBezTo>
                      <a:pt x="126" y="360"/>
                      <a:pt x="126" y="360"/>
                      <a:pt x="126" y="359"/>
                    </a:cubicBezTo>
                    <a:moveTo>
                      <a:pt x="126" y="360"/>
                    </a:moveTo>
                    <a:cubicBezTo>
                      <a:pt x="126" y="360"/>
                      <a:pt x="126" y="360"/>
                      <a:pt x="126" y="360"/>
                    </a:cubicBezTo>
                    <a:cubicBezTo>
                      <a:pt x="126" y="360"/>
                      <a:pt x="126" y="360"/>
                      <a:pt x="126" y="360"/>
                    </a:cubicBezTo>
                    <a:moveTo>
                      <a:pt x="126" y="360"/>
                    </a:moveTo>
                    <a:cubicBezTo>
                      <a:pt x="126" y="360"/>
                      <a:pt x="126" y="360"/>
                      <a:pt x="126" y="360"/>
                    </a:cubicBezTo>
                    <a:cubicBezTo>
                      <a:pt x="126" y="360"/>
                      <a:pt x="126" y="360"/>
                      <a:pt x="126" y="360"/>
                    </a:cubicBezTo>
                    <a:moveTo>
                      <a:pt x="126" y="360"/>
                    </a:moveTo>
                    <a:cubicBezTo>
                      <a:pt x="95" y="405"/>
                      <a:pt x="59" y="434"/>
                      <a:pt x="19" y="441"/>
                    </a:cubicBezTo>
                    <a:cubicBezTo>
                      <a:pt x="0" y="408"/>
                      <a:pt x="0" y="408"/>
                      <a:pt x="0" y="408"/>
                    </a:cubicBezTo>
                    <a:cubicBezTo>
                      <a:pt x="0" y="441"/>
                      <a:pt x="0" y="441"/>
                      <a:pt x="0" y="441"/>
                    </a:cubicBezTo>
                    <a:cubicBezTo>
                      <a:pt x="17" y="441"/>
                      <a:pt x="17" y="441"/>
                      <a:pt x="17" y="441"/>
                    </a:cubicBezTo>
                    <a:cubicBezTo>
                      <a:pt x="23" y="561"/>
                      <a:pt x="63" y="658"/>
                      <a:pt x="114" y="682"/>
                    </a:cubicBezTo>
                    <a:cubicBezTo>
                      <a:pt x="114" y="701"/>
                      <a:pt x="114" y="701"/>
                      <a:pt x="114" y="701"/>
                    </a:cubicBezTo>
                    <a:cubicBezTo>
                      <a:pt x="0" y="701"/>
                      <a:pt x="0" y="701"/>
                      <a:pt x="0" y="701"/>
                    </a:cubicBezTo>
                    <a:cubicBezTo>
                      <a:pt x="114" y="701"/>
                      <a:pt x="114" y="701"/>
                      <a:pt x="114" y="701"/>
                    </a:cubicBezTo>
                    <a:cubicBezTo>
                      <a:pt x="114" y="682"/>
                      <a:pt x="114" y="682"/>
                      <a:pt x="114" y="682"/>
                    </a:cubicBezTo>
                    <a:cubicBezTo>
                      <a:pt x="63" y="658"/>
                      <a:pt x="23" y="561"/>
                      <a:pt x="17" y="441"/>
                    </a:cubicBezTo>
                    <a:cubicBezTo>
                      <a:pt x="57" y="435"/>
                      <a:pt x="94" y="406"/>
                      <a:pt x="126" y="360"/>
                    </a:cubicBezTo>
                  </a:path>
                </a:pathLst>
              </a:custGeom>
              <a:solidFill>
                <a:srgbClr val="FBAA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1" name="Freeform 13">
                <a:extLst>
                  <a:ext uri="{FF2B5EF4-FFF2-40B4-BE49-F238E27FC236}">
                    <a16:creationId xmlns:a16="http://schemas.microsoft.com/office/drawing/2014/main" id="{0C81AE96-9BDA-7329-CF77-90665CCD1D3C}"/>
                  </a:ext>
                </a:extLst>
              </p:cNvPr>
              <p:cNvSpPr>
                <a:spLocks/>
              </p:cNvSpPr>
              <p:nvPr/>
            </p:nvSpPr>
            <p:spPr bwMode="auto">
              <a:xfrm>
                <a:off x="6089651" y="3698878"/>
                <a:ext cx="430213" cy="979488"/>
              </a:xfrm>
              <a:custGeom>
                <a:avLst/>
                <a:gdLst>
                  <a:gd name="T0" fmla="*/ 0 w 114"/>
                  <a:gd name="T1" fmla="*/ 0 h 260"/>
                  <a:gd name="T2" fmla="*/ 0 w 114"/>
                  <a:gd name="T3" fmla="*/ 260 h 260"/>
                  <a:gd name="T4" fmla="*/ 114 w 114"/>
                  <a:gd name="T5" fmla="*/ 260 h 260"/>
                  <a:gd name="T6" fmla="*/ 114 w 114"/>
                  <a:gd name="T7" fmla="*/ 241 h 260"/>
                  <a:gd name="T8" fmla="*/ 17 w 114"/>
                  <a:gd name="T9" fmla="*/ 0 h 260"/>
                  <a:gd name="T10" fmla="*/ 0 w 114"/>
                  <a:gd name="T11" fmla="*/ 0 h 260"/>
                </a:gdLst>
                <a:ahLst/>
                <a:cxnLst>
                  <a:cxn ang="0">
                    <a:pos x="T0" y="T1"/>
                  </a:cxn>
                  <a:cxn ang="0">
                    <a:pos x="T2" y="T3"/>
                  </a:cxn>
                  <a:cxn ang="0">
                    <a:pos x="T4" y="T5"/>
                  </a:cxn>
                  <a:cxn ang="0">
                    <a:pos x="T6" y="T7"/>
                  </a:cxn>
                  <a:cxn ang="0">
                    <a:pos x="T8" y="T9"/>
                  </a:cxn>
                  <a:cxn ang="0">
                    <a:pos x="T10" y="T11"/>
                  </a:cxn>
                </a:cxnLst>
                <a:rect l="0" t="0" r="r" b="b"/>
                <a:pathLst>
                  <a:path w="114" h="260">
                    <a:moveTo>
                      <a:pt x="0" y="0"/>
                    </a:moveTo>
                    <a:cubicBezTo>
                      <a:pt x="0" y="260"/>
                      <a:pt x="0" y="260"/>
                      <a:pt x="0" y="260"/>
                    </a:cubicBezTo>
                    <a:cubicBezTo>
                      <a:pt x="114" y="260"/>
                      <a:pt x="114" y="260"/>
                      <a:pt x="114" y="260"/>
                    </a:cubicBezTo>
                    <a:cubicBezTo>
                      <a:pt x="114" y="241"/>
                      <a:pt x="114" y="241"/>
                      <a:pt x="114" y="241"/>
                    </a:cubicBezTo>
                    <a:cubicBezTo>
                      <a:pt x="63" y="217"/>
                      <a:pt x="23" y="120"/>
                      <a:pt x="17" y="0"/>
                    </a:cubicBezTo>
                    <a:lnTo>
                      <a:pt x="0" y="0"/>
                    </a:lnTo>
                    <a:close/>
                  </a:path>
                </a:pathLst>
              </a:custGeom>
              <a:solidFill>
                <a:srgbClr val="F7BB3D"/>
              </a:solidFill>
              <a:ln w="9525">
                <a:no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2" name="Freeform 14">
                <a:extLst>
                  <a:ext uri="{FF2B5EF4-FFF2-40B4-BE49-F238E27FC236}">
                    <a16:creationId xmlns:a16="http://schemas.microsoft.com/office/drawing/2014/main" id="{36449B6E-713D-08B1-A522-9589C60921FD}"/>
                  </a:ext>
                </a:extLst>
              </p:cNvPr>
              <p:cNvSpPr>
                <a:spLocks/>
              </p:cNvSpPr>
              <p:nvPr/>
            </p:nvSpPr>
            <p:spPr bwMode="auto">
              <a:xfrm>
                <a:off x="6089651" y="4681540"/>
                <a:ext cx="539750" cy="146050"/>
              </a:xfrm>
              <a:custGeom>
                <a:avLst/>
                <a:gdLst>
                  <a:gd name="T0" fmla="*/ 127 w 143"/>
                  <a:gd name="T1" fmla="*/ 0 h 39"/>
                  <a:gd name="T2" fmla="*/ 0 w 143"/>
                  <a:gd name="T3" fmla="*/ 0 h 39"/>
                  <a:gd name="T4" fmla="*/ 0 w 143"/>
                  <a:gd name="T5" fmla="*/ 39 h 39"/>
                  <a:gd name="T6" fmla="*/ 143 w 143"/>
                  <a:gd name="T7" fmla="*/ 39 h 39"/>
                  <a:gd name="T8" fmla="*/ 143 w 143"/>
                  <a:gd name="T9" fmla="*/ 16 h 39"/>
                  <a:gd name="T10" fmla="*/ 127 w 143"/>
                  <a:gd name="T11" fmla="*/ 0 h 39"/>
                </a:gdLst>
                <a:ahLst/>
                <a:cxnLst>
                  <a:cxn ang="0">
                    <a:pos x="T0" y="T1"/>
                  </a:cxn>
                  <a:cxn ang="0">
                    <a:pos x="T2" y="T3"/>
                  </a:cxn>
                  <a:cxn ang="0">
                    <a:pos x="T4" y="T5"/>
                  </a:cxn>
                  <a:cxn ang="0">
                    <a:pos x="T6" y="T7"/>
                  </a:cxn>
                  <a:cxn ang="0">
                    <a:pos x="T8" y="T9"/>
                  </a:cxn>
                  <a:cxn ang="0">
                    <a:pos x="T10" y="T11"/>
                  </a:cxn>
                </a:cxnLst>
                <a:rect l="0" t="0" r="r" b="b"/>
                <a:pathLst>
                  <a:path w="143" h="39">
                    <a:moveTo>
                      <a:pt x="127" y="0"/>
                    </a:moveTo>
                    <a:cubicBezTo>
                      <a:pt x="0" y="0"/>
                      <a:pt x="0" y="0"/>
                      <a:pt x="0" y="0"/>
                    </a:cubicBezTo>
                    <a:cubicBezTo>
                      <a:pt x="0" y="39"/>
                      <a:pt x="0" y="39"/>
                      <a:pt x="0" y="39"/>
                    </a:cubicBezTo>
                    <a:cubicBezTo>
                      <a:pt x="143" y="39"/>
                      <a:pt x="143" y="39"/>
                      <a:pt x="143" y="39"/>
                    </a:cubicBezTo>
                    <a:cubicBezTo>
                      <a:pt x="143" y="16"/>
                      <a:pt x="143" y="16"/>
                      <a:pt x="143" y="16"/>
                    </a:cubicBezTo>
                    <a:cubicBezTo>
                      <a:pt x="143" y="7"/>
                      <a:pt x="136" y="0"/>
                      <a:pt x="127" y="0"/>
                    </a:cubicBezTo>
                  </a:path>
                </a:pathLst>
              </a:custGeom>
              <a:solidFill>
                <a:srgbClr val="F08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3" name="Freeform 15">
                <a:extLst>
                  <a:ext uri="{FF2B5EF4-FFF2-40B4-BE49-F238E27FC236}">
                    <a16:creationId xmlns:a16="http://schemas.microsoft.com/office/drawing/2014/main" id="{3B995B82-6E5D-DAB8-4776-F4E50BEA3458}"/>
                  </a:ext>
                </a:extLst>
              </p:cNvPr>
              <p:cNvSpPr>
                <a:spLocks/>
              </p:cNvSpPr>
              <p:nvPr/>
            </p:nvSpPr>
            <p:spPr bwMode="auto">
              <a:xfrm>
                <a:off x="6089651" y="2252664"/>
                <a:ext cx="773112" cy="1446213"/>
              </a:xfrm>
              <a:custGeom>
                <a:avLst/>
                <a:gdLst>
                  <a:gd name="T0" fmla="*/ 56 w 205"/>
                  <a:gd name="T1" fmla="*/ 307 h 384"/>
                  <a:gd name="T2" fmla="*/ 0 w 205"/>
                  <a:gd name="T3" fmla="*/ 351 h 384"/>
                  <a:gd name="T4" fmla="*/ 126 w 205"/>
                  <a:gd name="T5" fmla="*/ 303 h 384"/>
                  <a:gd name="T6" fmla="*/ 126 w 205"/>
                  <a:gd name="T7" fmla="*/ 303 h 384"/>
                  <a:gd name="T8" fmla="*/ 126 w 205"/>
                  <a:gd name="T9" fmla="*/ 303 h 384"/>
                  <a:gd name="T10" fmla="*/ 126 w 205"/>
                  <a:gd name="T11" fmla="*/ 302 h 384"/>
                  <a:gd name="T12" fmla="*/ 126 w 205"/>
                  <a:gd name="T13" fmla="*/ 302 h 384"/>
                  <a:gd name="T14" fmla="*/ 126 w 205"/>
                  <a:gd name="T15" fmla="*/ 302 h 384"/>
                  <a:gd name="T16" fmla="*/ 126 w 205"/>
                  <a:gd name="T17" fmla="*/ 302 h 384"/>
                  <a:gd name="T18" fmla="*/ 126 w 205"/>
                  <a:gd name="T19" fmla="*/ 302 h 384"/>
                  <a:gd name="T20" fmla="*/ 126 w 205"/>
                  <a:gd name="T21" fmla="*/ 302 h 384"/>
                  <a:gd name="T22" fmla="*/ 127 w 205"/>
                  <a:gd name="T23" fmla="*/ 301 h 384"/>
                  <a:gd name="T24" fmla="*/ 127 w 205"/>
                  <a:gd name="T25" fmla="*/ 301 h 384"/>
                  <a:gd name="T26" fmla="*/ 127 w 205"/>
                  <a:gd name="T27" fmla="*/ 301 h 384"/>
                  <a:gd name="T28" fmla="*/ 127 w 205"/>
                  <a:gd name="T29" fmla="*/ 301 h 384"/>
                  <a:gd name="T30" fmla="*/ 127 w 205"/>
                  <a:gd name="T31" fmla="*/ 301 h 384"/>
                  <a:gd name="T32" fmla="*/ 127 w 205"/>
                  <a:gd name="T33" fmla="*/ 301 h 384"/>
                  <a:gd name="T34" fmla="*/ 127 w 205"/>
                  <a:gd name="T35" fmla="*/ 300 h 384"/>
                  <a:gd name="T36" fmla="*/ 127 w 205"/>
                  <a:gd name="T37" fmla="*/ 300 h 384"/>
                  <a:gd name="T38" fmla="*/ 127 w 205"/>
                  <a:gd name="T39" fmla="*/ 300 h 384"/>
                  <a:gd name="T40" fmla="*/ 128 w 205"/>
                  <a:gd name="T41" fmla="*/ 300 h 384"/>
                  <a:gd name="T42" fmla="*/ 128 w 205"/>
                  <a:gd name="T43" fmla="*/ 300 h 384"/>
                  <a:gd name="T44" fmla="*/ 128 w 205"/>
                  <a:gd name="T45" fmla="*/ 300 h 384"/>
                  <a:gd name="T46" fmla="*/ 128 w 205"/>
                  <a:gd name="T47" fmla="*/ 299 h 384"/>
                  <a:gd name="T48" fmla="*/ 128 w 205"/>
                  <a:gd name="T49" fmla="*/ 299 h 384"/>
                  <a:gd name="T50" fmla="*/ 128 w 205"/>
                  <a:gd name="T51" fmla="*/ 299 h 384"/>
                  <a:gd name="T52" fmla="*/ 128 w 205"/>
                  <a:gd name="T53" fmla="*/ 299 h 384"/>
                  <a:gd name="T54" fmla="*/ 128 w 205"/>
                  <a:gd name="T55" fmla="*/ 299 h 384"/>
                  <a:gd name="T56" fmla="*/ 129 w 205"/>
                  <a:gd name="T57" fmla="*/ 298 h 384"/>
                  <a:gd name="T58" fmla="*/ 129 w 205"/>
                  <a:gd name="T59" fmla="*/ 298 h 384"/>
                  <a:gd name="T60" fmla="*/ 146 w 205"/>
                  <a:gd name="T61" fmla="*/ 269 h 384"/>
                  <a:gd name="T62" fmla="*/ 147 w 205"/>
                  <a:gd name="T63" fmla="*/ 266 h 384"/>
                  <a:gd name="T64" fmla="*/ 147 w 205"/>
                  <a:gd name="T65" fmla="*/ 266 h 384"/>
                  <a:gd name="T66" fmla="*/ 147 w 205"/>
                  <a:gd name="T67" fmla="*/ 266 h 384"/>
                  <a:gd name="T68" fmla="*/ 148 w 205"/>
                  <a:gd name="T69" fmla="*/ 265 h 384"/>
                  <a:gd name="T70" fmla="*/ 148 w 205"/>
                  <a:gd name="T71" fmla="*/ 265 h 384"/>
                  <a:gd name="T72" fmla="*/ 148 w 205"/>
                  <a:gd name="T73" fmla="*/ 265 h 384"/>
                  <a:gd name="T74" fmla="*/ 148 w 205"/>
                  <a:gd name="T75" fmla="*/ 265 h 384"/>
                  <a:gd name="T76" fmla="*/ 149 w 205"/>
                  <a:gd name="T77" fmla="*/ 265 h 384"/>
                  <a:gd name="T78" fmla="*/ 149 w 205"/>
                  <a:gd name="T79" fmla="*/ 265 h 384"/>
                  <a:gd name="T80" fmla="*/ 149 w 205"/>
                  <a:gd name="T81" fmla="*/ 265 h 384"/>
                  <a:gd name="T82" fmla="*/ 149 w 205"/>
                  <a:gd name="T83" fmla="*/ 265 h 384"/>
                  <a:gd name="T84" fmla="*/ 150 w 205"/>
                  <a:gd name="T85" fmla="*/ 265 h 384"/>
                  <a:gd name="T86" fmla="*/ 150 w 205"/>
                  <a:gd name="T87" fmla="*/ 264 h 384"/>
                  <a:gd name="T88" fmla="*/ 150 w 205"/>
                  <a:gd name="T89" fmla="*/ 264 h 384"/>
                  <a:gd name="T90" fmla="*/ 151 w 205"/>
                  <a:gd name="T91" fmla="*/ 264 h 384"/>
                  <a:gd name="T92" fmla="*/ 151 w 205"/>
                  <a:gd name="T93" fmla="*/ 264 h 384"/>
                  <a:gd name="T94" fmla="*/ 151 w 205"/>
                  <a:gd name="T95" fmla="*/ 264 h 384"/>
                  <a:gd name="T96" fmla="*/ 151 w 205"/>
                  <a:gd name="T97" fmla="*/ 264 h 384"/>
                  <a:gd name="T98" fmla="*/ 188 w 205"/>
                  <a:gd name="T99" fmla="*/ 207 h 384"/>
                  <a:gd name="T100" fmla="*/ 167 w 205"/>
                  <a:gd name="T101" fmla="*/ 223 h 384"/>
                  <a:gd name="T102" fmla="*/ 167 w 205"/>
                  <a:gd name="T103" fmla="*/ 223 h 384"/>
                  <a:gd name="T104" fmla="*/ 167 w 205"/>
                  <a:gd name="T105" fmla="*/ 223 h 384"/>
                  <a:gd name="T106" fmla="*/ 167 w 205"/>
                  <a:gd name="T107" fmla="*/ 223 h 384"/>
                  <a:gd name="T108" fmla="*/ 167 w 205"/>
                  <a:gd name="T109" fmla="*/ 223 h 384"/>
                  <a:gd name="T110" fmla="*/ 167 w 205"/>
                  <a:gd name="T111" fmla="*/ 224 h 384"/>
                  <a:gd name="T112" fmla="*/ 167 w 205"/>
                  <a:gd name="T113" fmla="*/ 223 h 384"/>
                  <a:gd name="T114" fmla="*/ 167 w 205"/>
                  <a:gd name="T115" fmla="*/ 223 h 384"/>
                  <a:gd name="T116" fmla="*/ 167 w 205"/>
                  <a:gd name="T117" fmla="*/ 222 h 384"/>
                  <a:gd name="T118" fmla="*/ 167 w 205"/>
                  <a:gd name="T119" fmla="*/ 222 h 384"/>
                  <a:gd name="T120" fmla="*/ 178 w 205"/>
                  <a:gd name="T121" fmla="*/ 19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5" h="384">
                    <a:moveTo>
                      <a:pt x="56" y="0"/>
                    </a:moveTo>
                    <a:cubicBezTo>
                      <a:pt x="56" y="307"/>
                      <a:pt x="56" y="307"/>
                      <a:pt x="56" y="307"/>
                    </a:cubicBezTo>
                    <a:cubicBezTo>
                      <a:pt x="0" y="307"/>
                      <a:pt x="0" y="307"/>
                      <a:pt x="0" y="307"/>
                    </a:cubicBezTo>
                    <a:cubicBezTo>
                      <a:pt x="0" y="351"/>
                      <a:pt x="0" y="351"/>
                      <a:pt x="0" y="351"/>
                    </a:cubicBezTo>
                    <a:cubicBezTo>
                      <a:pt x="19" y="384"/>
                      <a:pt x="19" y="384"/>
                      <a:pt x="19" y="384"/>
                    </a:cubicBezTo>
                    <a:cubicBezTo>
                      <a:pt x="59" y="377"/>
                      <a:pt x="95" y="348"/>
                      <a:pt x="126" y="303"/>
                    </a:cubicBezTo>
                    <a:cubicBezTo>
                      <a:pt x="126" y="303"/>
                      <a:pt x="126" y="303"/>
                      <a:pt x="126" y="303"/>
                    </a:cubicBezTo>
                    <a:cubicBezTo>
                      <a:pt x="126" y="303"/>
                      <a:pt x="126" y="303"/>
                      <a:pt x="126" y="303"/>
                    </a:cubicBezTo>
                    <a:cubicBezTo>
                      <a:pt x="126" y="303"/>
                      <a:pt x="126" y="303"/>
                      <a:pt x="126" y="303"/>
                    </a:cubicBezTo>
                    <a:cubicBezTo>
                      <a:pt x="126" y="303"/>
                      <a:pt x="126" y="303"/>
                      <a:pt x="126" y="303"/>
                    </a:cubicBezTo>
                    <a:cubicBezTo>
                      <a:pt x="126" y="303"/>
                      <a:pt x="126" y="303"/>
                      <a:pt x="126" y="303"/>
                    </a:cubicBezTo>
                    <a:cubicBezTo>
                      <a:pt x="126" y="303"/>
                      <a:pt x="126" y="303"/>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7" y="302"/>
                      <a:pt x="127" y="302"/>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0"/>
                    </a:cubicBezTo>
                    <a:cubicBezTo>
                      <a:pt x="127" y="300"/>
                      <a:pt x="127" y="300"/>
                      <a:pt x="127" y="300"/>
                    </a:cubicBezTo>
                    <a:cubicBezTo>
                      <a:pt x="127" y="300"/>
                      <a:pt x="127" y="300"/>
                      <a:pt x="127" y="300"/>
                    </a:cubicBezTo>
                    <a:cubicBezTo>
                      <a:pt x="127" y="300"/>
                      <a:pt x="127" y="300"/>
                      <a:pt x="127" y="300"/>
                    </a:cubicBezTo>
                    <a:cubicBezTo>
                      <a:pt x="127" y="300"/>
                      <a:pt x="127" y="300"/>
                      <a:pt x="127" y="300"/>
                    </a:cubicBezTo>
                    <a:cubicBezTo>
                      <a:pt x="127" y="300"/>
                      <a:pt x="128" y="300"/>
                      <a:pt x="128" y="300"/>
                    </a:cubicBezTo>
                    <a:cubicBezTo>
                      <a:pt x="128" y="300"/>
                      <a:pt x="128" y="300"/>
                      <a:pt x="128" y="300"/>
                    </a:cubicBezTo>
                    <a:cubicBezTo>
                      <a:pt x="128" y="300"/>
                      <a:pt x="128" y="300"/>
                      <a:pt x="128" y="300"/>
                    </a:cubicBezTo>
                    <a:cubicBezTo>
                      <a:pt x="128" y="300"/>
                      <a:pt x="128" y="300"/>
                      <a:pt x="128" y="300"/>
                    </a:cubicBezTo>
                    <a:cubicBezTo>
                      <a:pt x="128" y="300"/>
                      <a:pt x="128" y="300"/>
                      <a:pt x="128" y="300"/>
                    </a:cubicBezTo>
                    <a:cubicBezTo>
                      <a:pt x="128" y="300"/>
                      <a:pt x="128" y="300"/>
                      <a:pt x="128" y="300"/>
                    </a:cubicBezTo>
                    <a:cubicBezTo>
                      <a:pt x="128" y="300"/>
                      <a:pt x="128" y="300"/>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9" y="298"/>
                    </a:cubicBezTo>
                    <a:cubicBezTo>
                      <a:pt x="129" y="298"/>
                      <a:pt x="129" y="298"/>
                      <a:pt x="129" y="298"/>
                    </a:cubicBezTo>
                    <a:cubicBezTo>
                      <a:pt x="129" y="298"/>
                      <a:pt x="129" y="298"/>
                      <a:pt x="129" y="298"/>
                    </a:cubicBezTo>
                    <a:cubicBezTo>
                      <a:pt x="129" y="298"/>
                      <a:pt x="129" y="298"/>
                      <a:pt x="129" y="298"/>
                    </a:cubicBezTo>
                    <a:cubicBezTo>
                      <a:pt x="135" y="289"/>
                      <a:pt x="140" y="279"/>
                      <a:pt x="146" y="269"/>
                    </a:cubicBezTo>
                    <a:cubicBezTo>
                      <a:pt x="146" y="269"/>
                      <a:pt x="146" y="269"/>
                      <a:pt x="146" y="269"/>
                    </a:cubicBezTo>
                    <a:cubicBezTo>
                      <a:pt x="146" y="268"/>
                      <a:pt x="147" y="267"/>
                      <a:pt x="147" y="266"/>
                    </a:cubicBezTo>
                    <a:cubicBezTo>
                      <a:pt x="147" y="266"/>
                      <a:pt x="147" y="266"/>
                      <a:pt x="147" y="266"/>
                    </a:cubicBezTo>
                    <a:cubicBezTo>
                      <a:pt x="147" y="266"/>
                      <a:pt x="147" y="266"/>
                      <a:pt x="147" y="266"/>
                    </a:cubicBezTo>
                    <a:cubicBezTo>
                      <a:pt x="147" y="266"/>
                      <a:pt x="147" y="266"/>
                      <a:pt x="147" y="266"/>
                    </a:cubicBezTo>
                    <a:cubicBezTo>
                      <a:pt x="147" y="266"/>
                      <a:pt x="147" y="266"/>
                      <a:pt x="147" y="266"/>
                    </a:cubicBezTo>
                    <a:cubicBezTo>
                      <a:pt x="147" y="266"/>
                      <a:pt x="147" y="266"/>
                      <a:pt x="147" y="266"/>
                    </a:cubicBezTo>
                    <a:cubicBezTo>
                      <a:pt x="148" y="266"/>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50" y="265"/>
                    </a:cubicBezTo>
                    <a:cubicBezTo>
                      <a:pt x="150" y="265"/>
                      <a:pt x="150" y="265"/>
                      <a:pt x="150" y="265"/>
                    </a:cubicBezTo>
                    <a:cubicBezTo>
                      <a:pt x="150" y="265"/>
                      <a:pt x="150" y="265"/>
                      <a:pt x="150" y="264"/>
                    </a:cubicBezTo>
                    <a:cubicBezTo>
                      <a:pt x="150" y="264"/>
                      <a:pt x="150" y="264"/>
                      <a:pt x="150" y="264"/>
                    </a:cubicBezTo>
                    <a:cubicBezTo>
                      <a:pt x="150" y="264"/>
                      <a:pt x="150" y="264"/>
                      <a:pt x="150" y="264"/>
                    </a:cubicBezTo>
                    <a:cubicBezTo>
                      <a:pt x="150" y="264"/>
                      <a:pt x="150" y="264"/>
                      <a:pt x="150" y="264"/>
                    </a:cubicBezTo>
                    <a:cubicBezTo>
                      <a:pt x="150" y="264"/>
                      <a:pt x="150"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71" y="260"/>
                      <a:pt x="189" y="250"/>
                      <a:pt x="205" y="235"/>
                    </a:cubicBezTo>
                    <a:cubicBezTo>
                      <a:pt x="188" y="207"/>
                      <a:pt x="188" y="207"/>
                      <a:pt x="188" y="207"/>
                    </a:cubicBezTo>
                    <a:cubicBezTo>
                      <a:pt x="188" y="207"/>
                      <a:pt x="188" y="207"/>
                      <a:pt x="188" y="207"/>
                    </a:cubicBezTo>
                    <a:cubicBezTo>
                      <a:pt x="181" y="214"/>
                      <a:pt x="174" y="219"/>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4"/>
                      <a:pt x="167" y="224"/>
                    </a:cubicBezTo>
                    <a:cubicBezTo>
                      <a:pt x="167" y="224"/>
                      <a:pt x="167" y="224"/>
                      <a:pt x="167" y="224"/>
                    </a:cubicBezTo>
                    <a:cubicBezTo>
                      <a:pt x="167" y="224"/>
                      <a:pt x="166" y="224"/>
                      <a:pt x="166" y="224"/>
                    </a:cubicBezTo>
                    <a:cubicBezTo>
                      <a:pt x="166" y="224"/>
                      <a:pt x="167" y="223"/>
                      <a:pt x="167" y="223"/>
                    </a:cubicBezTo>
                    <a:cubicBezTo>
                      <a:pt x="167" y="223"/>
                      <a:pt x="167" y="223"/>
                      <a:pt x="167" y="223"/>
                    </a:cubicBezTo>
                    <a:cubicBezTo>
                      <a:pt x="167" y="223"/>
                      <a:pt x="167" y="223"/>
                      <a:pt x="167" y="223"/>
                    </a:cubicBezTo>
                    <a:cubicBezTo>
                      <a:pt x="167" y="223"/>
                      <a:pt x="167" y="223"/>
                      <a:pt x="167" y="223"/>
                    </a:cubicBezTo>
                    <a:cubicBezTo>
                      <a:pt x="167" y="223"/>
                      <a:pt x="167" y="222"/>
                      <a:pt x="167" y="222"/>
                    </a:cubicBezTo>
                    <a:cubicBezTo>
                      <a:pt x="167" y="222"/>
                      <a:pt x="167" y="222"/>
                      <a:pt x="167" y="222"/>
                    </a:cubicBezTo>
                    <a:cubicBezTo>
                      <a:pt x="167" y="222"/>
                      <a:pt x="167" y="222"/>
                      <a:pt x="167" y="222"/>
                    </a:cubicBezTo>
                    <a:cubicBezTo>
                      <a:pt x="167" y="222"/>
                      <a:pt x="167" y="222"/>
                      <a:pt x="167" y="222"/>
                    </a:cubicBezTo>
                    <a:cubicBezTo>
                      <a:pt x="171" y="212"/>
                      <a:pt x="175" y="202"/>
                      <a:pt x="178" y="192"/>
                    </a:cubicBezTo>
                    <a:lnTo>
                      <a:pt x="56" y="0"/>
                    </a:lnTo>
                    <a:close/>
                  </a:path>
                </a:pathLst>
              </a:custGeom>
              <a:solidFill>
                <a:srgbClr val="F08B1D"/>
              </a:solidFill>
              <a:ln w="9525">
                <a:no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84" name="Freeform 16">
                <a:extLst>
                  <a:ext uri="{FF2B5EF4-FFF2-40B4-BE49-F238E27FC236}">
                    <a16:creationId xmlns:a16="http://schemas.microsoft.com/office/drawing/2014/main" id="{A40D0341-38FD-4A6B-CF7C-34443D11218D}"/>
                  </a:ext>
                </a:extLst>
              </p:cNvPr>
              <p:cNvSpPr>
                <a:spLocks/>
              </p:cNvSpPr>
              <p:nvPr/>
            </p:nvSpPr>
            <p:spPr bwMode="auto">
              <a:xfrm>
                <a:off x="6089651" y="2244726"/>
                <a:ext cx="211138" cy="1163638"/>
              </a:xfrm>
              <a:custGeom>
                <a:avLst/>
                <a:gdLst>
                  <a:gd name="T0" fmla="*/ 133 w 133"/>
                  <a:gd name="T1" fmla="*/ 0 h 733"/>
                  <a:gd name="T2" fmla="*/ 0 w 133"/>
                  <a:gd name="T3" fmla="*/ 0 h 733"/>
                  <a:gd name="T4" fmla="*/ 0 w 133"/>
                  <a:gd name="T5" fmla="*/ 733 h 733"/>
                  <a:gd name="T6" fmla="*/ 133 w 133"/>
                  <a:gd name="T7" fmla="*/ 733 h 733"/>
                  <a:gd name="T8" fmla="*/ 133 w 133"/>
                  <a:gd name="T9" fmla="*/ 5 h 733"/>
                  <a:gd name="T10" fmla="*/ 133 w 133"/>
                  <a:gd name="T11" fmla="*/ 0 h 733"/>
                </a:gdLst>
                <a:ahLst/>
                <a:cxnLst>
                  <a:cxn ang="0">
                    <a:pos x="T0" y="T1"/>
                  </a:cxn>
                  <a:cxn ang="0">
                    <a:pos x="T2" y="T3"/>
                  </a:cxn>
                  <a:cxn ang="0">
                    <a:pos x="T4" y="T5"/>
                  </a:cxn>
                  <a:cxn ang="0">
                    <a:pos x="T6" y="T7"/>
                  </a:cxn>
                  <a:cxn ang="0">
                    <a:pos x="T8" y="T9"/>
                  </a:cxn>
                  <a:cxn ang="0">
                    <a:pos x="T10" y="T11"/>
                  </a:cxn>
                </a:cxnLst>
                <a:rect l="0" t="0" r="r" b="b"/>
                <a:pathLst>
                  <a:path w="133" h="733">
                    <a:moveTo>
                      <a:pt x="133" y="0"/>
                    </a:moveTo>
                    <a:lnTo>
                      <a:pt x="0" y="0"/>
                    </a:lnTo>
                    <a:lnTo>
                      <a:pt x="0" y="733"/>
                    </a:lnTo>
                    <a:lnTo>
                      <a:pt x="133" y="733"/>
                    </a:lnTo>
                    <a:lnTo>
                      <a:pt x="133" y="5"/>
                    </a:lnTo>
                    <a:lnTo>
                      <a:pt x="133" y="0"/>
                    </a:lnTo>
                    <a:close/>
                  </a:path>
                </a:pathLst>
              </a:custGeom>
              <a:solidFill>
                <a:srgbClr val="E4B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6" name="Group 45">
              <a:extLst>
                <a:ext uri="{FF2B5EF4-FFF2-40B4-BE49-F238E27FC236}">
                  <a16:creationId xmlns:a16="http://schemas.microsoft.com/office/drawing/2014/main" id="{5EC33E3F-CA66-4319-B5D3-D9E16B1D0099}"/>
                </a:ext>
              </a:extLst>
            </p:cNvPr>
            <p:cNvGrpSpPr/>
            <p:nvPr/>
          </p:nvGrpSpPr>
          <p:grpSpPr>
            <a:xfrm>
              <a:off x="4098158" y="3925139"/>
              <a:ext cx="3995685" cy="1468632"/>
              <a:chOff x="4280425" y="3641425"/>
              <a:chExt cx="3995685" cy="1468632"/>
            </a:xfrm>
          </p:grpSpPr>
          <p:grpSp>
            <p:nvGrpSpPr>
              <p:cNvPr id="47" name="Group 46">
                <a:extLst>
                  <a:ext uri="{FF2B5EF4-FFF2-40B4-BE49-F238E27FC236}">
                    <a16:creationId xmlns:a16="http://schemas.microsoft.com/office/drawing/2014/main" id="{033F20B2-9A4F-701D-3BBA-B96E28E73944}"/>
                  </a:ext>
                </a:extLst>
              </p:cNvPr>
              <p:cNvGrpSpPr/>
              <p:nvPr/>
            </p:nvGrpSpPr>
            <p:grpSpPr>
              <a:xfrm rot="3235594">
                <a:off x="6759639" y="3593586"/>
                <a:ext cx="1468632" cy="1564310"/>
                <a:chOff x="7843313" y="3770287"/>
                <a:chExt cx="1949450" cy="2076449"/>
              </a:xfrm>
            </p:grpSpPr>
            <p:sp>
              <p:nvSpPr>
                <p:cNvPr id="61" name="Freeform 30">
                  <a:extLst>
                    <a:ext uri="{FF2B5EF4-FFF2-40B4-BE49-F238E27FC236}">
                      <a16:creationId xmlns:a16="http://schemas.microsoft.com/office/drawing/2014/main" id="{0E42766E-37F1-45E4-6741-06ADEB158415}"/>
                    </a:ext>
                  </a:extLst>
                </p:cNvPr>
                <p:cNvSpPr>
                  <a:spLocks/>
                </p:cNvSpPr>
                <p:nvPr/>
              </p:nvSpPr>
              <p:spPr bwMode="auto">
                <a:xfrm>
                  <a:off x="8967263" y="4083024"/>
                  <a:ext cx="825500" cy="827087"/>
                </a:xfrm>
                <a:custGeom>
                  <a:avLst/>
                  <a:gdLst>
                    <a:gd name="T0" fmla="*/ 94 w 357"/>
                    <a:gd name="T1" fmla="*/ 0 h 321"/>
                    <a:gd name="T2" fmla="*/ 53 w 357"/>
                    <a:gd name="T3" fmla="*/ 261 h 321"/>
                    <a:gd name="T4" fmla="*/ 0 w 357"/>
                    <a:gd name="T5" fmla="*/ 255 h 321"/>
                    <a:gd name="T6" fmla="*/ 234 w 357"/>
                    <a:gd name="T7" fmla="*/ 321 h 321"/>
                    <a:gd name="T8" fmla="*/ 191 w 357"/>
                    <a:gd name="T9" fmla="*/ 159 h 321"/>
                    <a:gd name="T10" fmla="*/ 357 w 357"/>
                    <a:gd name="T11" fmla="*/ 87 h 321"/>
                    <a:gd name="T12" fmla="*/ 94 w 357"/>
                    <a:gd name="T13" fmla="*/ 0 h 321"/>
                  </a:gdLst>
                  <a:ahLst/>
                  <a:cxnLst>
                    <a:cxn ang="0">
                      <a:pos x="T0" y="T1"/>
                    </a:cxn>
                    <a:cxn ang="0">
                      <a:pos x="T2" y="T3"/>
                    </a:cxn>
                    <a:cxn ang="0">
                      <a:pos x="T4" y="T5"/>
                    </a:cxn>
                    <a:cxn ang="0">
                      <a:pos x="T6" y="T7"/>
                    </a:cxn>
                    <a:cxn ang="0">
                      <a:pos x="T8" y="T9"/>
                    </a:cxn>
                    <a:cxn ang="0">
                      <a:pos x="T10" y="T11"/>
                    </a:cxn>
                    <a:cxn ang="0">
                      <a:pos x="T12" y="T13"/>
                    </a:cxn>
                  </a:cxnLst>
                  <a:rect l="0" t="0" r="r" b="b"/>
                  <a:pathLst>
                    <a:path w="357" h="321">
                      <a:moveTo>
                        <a:pt x="94" y="0"/>
                      </a:moveTo>
                      <a:cubicBezTo>
                        <a:pt x="80" y="87"/>
                        <a:pt x="66" y="174"/>
                        <a:pt x="53" y="261"/>
                      </a:cubicBezTo>
                      <a:cubicBezTo>
                        <a:pt x="35" y="258"/>
                        <a:pt x="18" y="256"/>
                        <a:pt x="0" y="255"/>
                      </a:cubicBezTo>
                      <a:cubicBezTo>
                        <a:pt x="81" y="260"/>
                        <a:pt x="160" y="282"/>
                        <a:pt x="234" y="321"/>
                      </a:cubicBezTo>
                      <a:cubicBezTo>
                        <a:pt x="227" y="267"/>
                        <a:pt x="212" y="213"/>
                        <a:pt x="191" y="159"/>
                      </a:cubicBezTo>
                      <a:cubicBezTo>
                        <a:pt x="241" y="129"/>
                        <a:pt x="296" y="105"/>
                        <a:pt x="357" y="87"/>
                      </a:cubicBezTo>
                      <a:cubicBezTo>
                        <a:pt x="273" y="43"/>
                        <a:pt x="185" y="14"/>
                        <a:pt x="9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 name="Freeform 20">
                  <a:extLst>
                    <a:ext uri="{FF2B5EF4-FFF2-40B4-BE49-F238E27FC236}">
                      <a16:creationId xmlns:a16="http://schemas.microsoft.com/office/drawing/2014/main" id="{048A44BB-311D-33F4-AD61-081A25330B45}"/>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close/>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 name="Freeform 21">
                  <a:extLst>
                    <a:ext uri="{FF2B5EF4-FFF2-40B4-BE49-F238E27FC236}">
                      <a16:creationId xmlns:a16="http://schemas.microsoft.com/office/drawing/2014/main" id="{9B09FF56-F075-4F7D-1643-A68AE34AA9F6}"/>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4" name="Freeform 22">
                  <a:extLst>
                    <a:ext uri="{FF2B5EF4-FFF2-40B4-BE49-F238E27FC236}">
                      <a16:creationId xmlns:a16="http://schemas.microsoft.com/office/drawing/2014/main" id="{F4FE5EF0-7C30-3A49-9F70-51AFD08ED6E3}"/>
                    </a:ext>
                  </a:extLst>
                </p:cNvPr>
                <p:cNvSpPr>
                  <a:spLocks/>
                </p:cNvSpPr>
                <p:nvPr/>
              </p:nvSpPr>
              <p:spPr bwMode="auto">
                <a:xfrm>
                  <a:off x="8019526" y="3906811"/>
                  <a:ext cx="831850" cy="1911350"/>
                </a:xfrm>
                <a:custGeom>
                  <a:avLst/>
                  <a:gdLst>
                    <a:gd name="T0" fmla="*/ 524 w 524"/>
                    <a:gd name="T1" fmla="*/ 1187 h 1204"/>
                    <a:gd name="T2" fmla="*/ 489 w 524"/>
                    <a:gd name="T3" fmla="*/ 1204 h 1204"/>
                    <a:gd name="T4" fmla="*/ 0 w 524"/>
                    <a:gd name="T5" fmla="*/ 18 h 1204"/>
                    <a:gd name="T6" fmla="*/ 35 w 524"/>
                    <a:gd name="T7" fmla="*/ 0 h 1204"/>
                    <a:gd name="T8" fmla="*/ 524 w 524"/>
                    <a:gd name="T9" fmla="*/ 1187 h 1204"/>
                  </a:gdLst>
                  <a:ahLst/>
                  <a:cxnLst>
                    <a:cxn ang="0">
                      <a:pos x="T0" y="T1"/>
                    </a:cxn>
                    <a:cxn ang="0">
                      <a:pos x="T2" y="T3"/>
                    </a:cxn>
                    <a:cxn ang="0">
                      <a:pos x="T4" y="T5"/>
                    </a:cxn>
                    <a:cxn ang="0">
                      <a:pos x="T6" y="T7"/>
                    </a:cxn>
                    <a:cxn ang="0">
                      <a:pos x="T8" y="T9"/>
                    </a:cxn>
                  </a:cxnLst>
                  <a:rect l="0" t="0" r="r" b="b"/>
                  <a:pathLst>
                    <a:path w="524" h="1204">
                      <a:moveTo>
                        <a:pt x="524" y="1187"/>
                      </a:moveTo>
                      <a:lnTo>
                        <a:pt x="489" y="1204"/>
                      </a:lnTo>
                      <a:lnTo>
                        <a:pt x="0" y="18"/>
                      </a:lnTo>
                      <a:lnTo>
                        <a:pt x="35" y="0"/>
                      </a:lnTo>
                      <a:lnTo>
                        <a:pt x="524" y="1187"/>
                      </a:lnTo>
                      <a:close/>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5" name="Freeform 23">
                  <a:extLst>
                    <a:ext uri="{FF2B5EF4-FFF2-40B4-BE49-F238E27FC236}">
                      <a16:creationId xmlns:a16="http://schemas.microsoft.com/office/drawing/2014/main" id="{1B23827E-B651-CF9A-FB2B-5F770C94DC69}"/>
                    </a:ext>
                  </a:extLst>
                </p:cNvPr>
                <p:cNvSpPr>
                  <a:spLocks/>
                </p:cNvSpPr>
                <p:nvPr/>
              </p:nvSpPr>
              <p:spPr bwMode="auto">
                <a:xfrm>
                  <a:off x="7868713" y="3770287"/>
                  <a:ext cx="290513" cy="322262"/>
                </a:xfrm>
                <a:custGeom>
                  <a:avLst/>
                  <a:gdLst>
                    <a:gd name="T0" fmla="*/ 113 w 126"/>
                    <a:gd name="T1" fmla="*/ 39 h 125"/>
                    <a:gd name="T2" fmla="*/ 40 w 126"/>
                    <a:gd name="T3" fmla="*/ 12 h 125"/>
                    <a:gd name="T4" fmla="*/ 13 w 126"/>
                    <a:gd name="T5" fmla="*/ 86 h 125"/>
                    <a:gd name="T6" fmla="*/ 86 w 126"/>
                    <a:gd name="T7" fmla="*/ 113 h 125"/>
                    <a:gd name="T8" fmla="*/ 113 w 126"/>
                    <a:gd name="T9" fmla="*/ 39 h 125"/>
                  </a:gdLst>
                  <a:ahLst/>
                  <a:cxnLst>
                    <a:cxn ang="0">
                      <a:pos x="T0" y="T1"/>
                    </a:cxn>
                    <a:cxn ang="0">
                      <a:pos x="T2" y="T3"/>
                    </a:cxn>
                    <a:cxn ang="0">
                      <a:pos x="T4" y="T5"/>
                    </a:cxn>
                    <a:cxn ang="0">
                      <a:pos x="T6" y="T7"/>
                    </a:cxn>
                    <a:cxn ang="0">
                      <a:pos x="T8" y="T9"/>
                    </a:cxn>
                  </a:cxnLst>
                  <a:rect l="0" t="0" r="r" b="b"/>
                  <a:pathLst>
                    <a:path w="126" h="125">
                      <a:moveTo>
                        <a:pt x="113" y="39"/>
                      </a:moveTo>
                      <a:cubicBezTo>
                        <a:pt x="100" y="12"/>
                        <a:pt x="68" y="0"/>
                        <a:pt x="40" y="12"/>
                      </a:cubicBezTo>
                      <a:cubicBezTo>
                        <a:pt x="12" y="25"/>
                        <a:pt x="0" y="58"/>
                        <a:pt x="13" y="86"/>
                      </a:cubicBezTo>
                      <a:cubicBezTo>
                        <a:pt x="26" y="113"/>
                        <a:pt x="58" y="125"/>
                        <a:pt x="86" y="113"/>
                      </a:cubicBezTo>
                      <a:cubicBezTo>
                        <a:pt x="114" y="100"/>
                        <a:pt x="126" y="67"/>
                        <a:pt x="113" y="39"/>
                      </a:cubicBezTo>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6" name="Freeform 24">
                  <a:extLst>
                    <a:ext uri="{FF2B5EF4-FFF2-40B4-BE49-F238E27FC236}">
                      <a16:creationId xmlns:a16="http://schemas.microsoft.com/office/drawing/2014/main" id="{42B24F78-9ACB-C103-07FC-3C8B198D0CC8}"/>
                    </a:ext>
                  </a:extLst>
                </p:cNvPr>
                <p:cNvSpPr>
                  <a:spLocks/>
                </p:cNvSpPr>
                <p:nvPr/>
              </p:nvSpPr>
              <p:spPr bwMode="auto">
                <a:xfrm>
                  <a:off x="7894113" y="3829024"/>
                  <a:ext cx="130175" cy="144462"/>
                </a:xfrm>
                <a:custGeom>
                  <a:avLst/>
                  <a:gdLst>
                    <a:gd name="T0" fmla="*/ 51 w 56"/>
                    <a:gd name="T1" fmla="*/ 18 h 56"/>
                    <a:gd name="T2" fmla="*/ 18 w 56"/>
                    <a:gd name="T3" fmla="*/ 6 h 56"/>
                    <a:gd name="T4" fmla="*/ 6 w 56"/>
                    <a:gd name="T5" fmla="*/ 39 h 56"/>
                    <a:gd name="T6" fmla="*/ 39 w 56"/>
                    <a:gd name="T7" fmla="*/ 51 h 56"/>
                    <a:gd name="T8" fmla="*/ 51 w 56"/>
                    <a:gd name="T9" fmla="*/ 18 h 56"/>
                  </a:gdLst>
                  <a:ahLst/>
                  <a:cxnLst>
                    <a:cxn ang="0">
                      <a:pos x="T0" y="T1"/>
                    </a:cxn>
                    <a:cxn ang="0">
                      <a:pos x="T2" y="T3"/>
                    </a:cxn>
                    <a:cxn ang="0">
                      <a:pos x="T4" y="T5"/>
                    </a:cxn>
                    <a:cxn ang="0">
                      <a:pos x="T6" y="T7"/>
                    </a:cxn>
                    <a:cxn ang="0">
                      <a:pos x="T8" y="T9"/>
                    </a:cxn>
                  </a:cxnLst>
                  <a:rect l="0" t="0" r="r" b="b"/>
                  <a:pathLst>
                    <a:path w="56" h="56">
                      <a:moveTo>
                        <a:pt x="51" y="18"/>
                      </a:moveTo>
                      <a:cubicBezTo>
                        <a:pt x="45" y="6"/>
                        <a:pt x="30" y="0"/>
                        <a:pt x="18" y="6"/>
                      </a:cubicBezTo>
                      <a:cubicBezTo>
                        <a:pt x="6" y="12"/>
                        <a:pt x="0" y="26"/>
                        <a:pt x="6" y="39"/>
                      </a:cubicBezTo>
                      <a:cubicBezTo>
                        <a:pt x="12" y="51"/>
                        <a:pt x="26" y="56"/>
                        <a:pt x="39" y="51"/>
                      </a:cubicBezTo>
                      <a:cubicBezTo>
                        <a:pt x="51" y="45"/>
                        <a:pt x="56" y="30"/>
                        <a:pt x="51" y="18"/>
                      </a:cubicBezTo>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7" name="Freeform 26">
                  <a:extLst>
                    <a:ext uri="{FF2B5EF4-FFF2-40B4-BE49-F238E27FC236}">
                      <a16:creationId xmlns:a16="http://schemas.microsoft.com/office/drawing/2014/main" id="{E5C73233-03E4-DEEA-52F4-A9658721ED11}"/>
                    </a:ext>
                  </a:extLst>
                </p:cNvPr>
                <p:cNvSpPr>
                  <a:spLocks/>
                </p:cNvSpPr>
                <p:nvPr/>
              </p:nvSpPr>
              <p:spPr bwMode="auto">
                <a:xfrm>
                  <a:off x="8967263" y="4059211"/>
                  <a:ext cx="217488" cy="696912"/>
                </a:xfrm>
                <a:custGeom>
                  <a:avLst/>
                  <a:gdLst>
                    <a:gd name="T0" fmla="*/ 94 w 94"/>
                    <a:gd name="T1" fmla="*/ 9 h 270"/>
                    <a:gd name="T2" fmla="*/ 18 w 94"/>
                    <a:gd name="T3" fmla="*/ 0 h 270"/>
                    <a:gd name="T4" fmla="*/ 0 w 94"/>
                    <a:gd name="T5" fmla="*/ 264 h 270"/>
                    <a:gd name="T6" fmla="*/ 53 w 94"/>
                    <a:gd name="T7" fmla="*/ 270 h 270"/>
                    <a:gd name="T8" fmla="*/ 94 w 94"/>
                    <a:gd name="T9" fmla="*/ 9 h 270"/>
                  </a:gdLst>
                  <a:ahLst/>
                  <a:cxnLst>
                    <a:cxn ang="0">
                      <a:pos x="T0" y="T1"/>
                    </a:cxn>
                    <a:cxn ang="0">
                      <a:pos x="T2" y="T3"/>
                    </a:cxn>
                    <a:cxn ang="0">
                      <a:pos x="T4" y="T5"/>
                    </a:cxn>
                    <a:cxn ang="0">
                      <a:pos x="T6" y="T7"/>
                    </a:cxn>
                    <a:cxn ang="0">
                      <a:pos x="T8" y="T9"/>
                    </a:cxn>
                  </a:cxnLst>
                  <a:rect l="0" t="0" r="r" b="b"/>
                  <a:pathLst>
                    <a:path w="94" h="270">
                      <a:moveTo>
                        <a:pt x="94" y="9"/>
                      </a:moveTo>
                      <a:cubicBezTo>
                        <a:pt x="69" y="5"/>
                        <a:pt x="43" y="2"/>
                        <a:pt x="18" y="0"/>
                      </a:cubicBezTo>
                      <a:cubicBezTo>
                        <a:pt x="12" y="88"/>
                        <a:pt x="6" y="176"/>
                        <a:pt x="0" y="264"/>
                      </a:cubicBezTo>
                      <a:cubicBezTo>
                        <a:pt x="18" y="265"/>
                        <a:pt x="35" y="267"/>
                        <a:pt x="53" y="270"/>
                      </a:cubicBezTo>
                      <a:cubicBezTo>
                        <a:pt x="66" y="183"/>
                        <a:pt x="80" y="96"/>
                        <a:pt x="94" y="9"/>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8" name="Freeform 27">
                  <a:extLst>
                    <a:ext uri="{FF2B5EF4-FFF2-40B4-BE49-F238E27FC236}">
                      <a16:creationId xmlns:a16="http://schemas.microsoft.com/office/drawing/2014/main" id="{3BC7278C-C114-C4E7-9879-10F8C71D75C8}"/>
                    </a:ext>
                  </a:extLst>
                </p:cNvPr>
                <p:cNvSpPr>
                  <a:spLocks/>
                </p:cNvSpPr>
                <p:nvPr/>
              </p:nvSpPr>
              <p:spPr bwMode="auto">
                <a:xfrm>
                  <a:off x="8024288" y="3930624"/>
                  <a:ext cx="1109663" cy="903287"/>
                </a:xfrm>
                <a:custGeom>
                  <a:avLst/>
                  <a:gdLst>
                    <a:gd name="T0" fmla="*/ 444 w 480"/>
                    <a:gd name="T1" fmla="*/ 301 h 350"/>
                    <a:gd name="T2" fmla="*/ 117 w 480"/>
                    <a:gd name="T3" fmla="*/ 350 h 350"/>
                    <a:gd name="T4" fmla="*/ 0 w 480"/>
                    <a:gd name="T5" fmla="*/ 93 h 350"/>
                    <a:gd name="T6" fmla="*/ 480 w 480"/>
                    <a:gd name="T7" fmla="*/ 21 h 350"/>
                    <a:gd name="T8" fmla="*/ 444 w 480"/>
                    <a:gd name="T9" fmla="*/ 301 h 350"/>
                  </a:gdLst>
                  <a:ahLst/>
                  <a:cxnLst>
                    <a:cxn ang="0">
                      <a:pos x="T0" y="T1"/>
                    </a:cxn>
                    <a:cxn ang="0">
                      <a:pos x="T2" y="T3"/>
                    </a:cxn>
                    <a:cxn ang="0">
                      <a:pos x="T4" y="T5"/>
                    </a:cxn>
                    <a:cxn ang="0">
                      <a:pos x="T6" y="T7"/>
                    </a:cxn>
                    <a:cxn ang="0">
                      <a:pos x="T8" y="T9"/>
                    </a:cxn>
                  </a:cxnLst>
                  <a:rect l="0" t="0" r="r" b="b"/>
                  <a:pathLst>
                    <a:path w="480" h="350">
                      <a:moveTo>
                        <a:pt x="444" y="301"/>
                      </a:moveTo>
                      <a:cubicBezTo>
                        <a:pt x="334" y="287"/>
                        <a:pt x="220" y="303"/>
                        <a:pt x="117" y="350"/>
                      </a:cubicBezTo>
                      <a:cubicBezTo>
                        <a:pt x="78" y="265"/>
                        <a:pt x="39" y="179"/>
                        <a:pt x="0" y="93"/>
                      </a:cubicBezTo>
                      <a:cubicBezTo>
                        <a:pt x="152" y="24"/>
                        <a:pt x="318" y="0"/>
                        <a:pt x="480" y="21"/>
                      </a:cubicBezTo>
                      <a:cubicBezTo>
                        <a:pt x="468" y="114"/>
                        <a:pt x="456" y="207"/>
                        <a:pt x="444" y="301"/>
                      </a:cubicBezTo>
                    </a:path>
                  </a:pathLst>
                </a:custGeom>
                <a:solidFill>
                  <a:srgbClr val="F57F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9" name="Freeform 28">
                  <a:extLst>
                    <a:ext uri="{FF2B5EF4-FFF2-40B4-BE49-F238E27FC236}">
                      <a16:creationId xmlns:a16="http://schemas.microsoft.com/office/drawing/2014/main" id="{CD2419E5-9104-4D6A-C4A7-C872A9698467}"/>
                    </a:ext>
                  </a:extLst>
                </p:cNvPr>
                <p:cNvSpPr>
                  <a:spLocks/>
                </p:cNvSpPr>
                <p:nvPr/>
              </p:nvSpPr>
              <p:spPr bwMode="auto">
                <a:xfrm>
                  <a:off x="8198913" y="4129061"/>
                  <a:ext cx="236538" cy="615950"/>
                </a:xfrm>
                <a:custGeom>
                  <a:avLst/>
                  <a:gdLst>
                    <a:gd name="T0" fmla="*/ 98 w 102"/>
                    <a:gd name="T1" fmla="*/ 238 h 239"/>
                    <a:gd name="T2" fmla="*/ 92 w 102"/>
                    <a:gd name="T3" fmla="*/ 235 h 239"/>
                    <a:gd name="T4" fmla="*/ 1 w 102"/>
                    <a:gd name="T5" fmla="*/ 9 h 239"/>
                    <a:gd name="T6" fmla="*/ 6 w 102"/>
                    <a:gd name="T7" fmla="*/ 2 h 239"/>
                    <a:gd name="T8" fmla="*/ 15 w 102"/>
                    <a:gd name="T9" fmla="*/ 4 h 239"/>
                    <a:gd name="T10" fmla="*/ 101 w 102"/>
                    <a:gd name="T11" fmla="*/ 232 h 239"/>
                    <a:gd name="T12" fmla="*/ 98 w 102"/>
                    <a:gd name="T13" fmla="*/ 238 h 239"/>
                  </a:gdLst>
                  <a:ahLst/>
                  <a:cxnLst>
                    <a:cxn ang="0">
                      <a:pos x="T0" y="T1"/>
                    </a:cxn>
                    <a:cxn ang="0">
                      <a:pos x="T2" y="T3"/>
                    </a:cxn>
                    <a:cxn ang="0">
                      <a:pos x="T4" y="T5"/>
                    </a:cxn>
                    <a:cxn ang="0">
                      <a:pos x="T6" y="T7"/>
                    </a:cxn>
                    <a:cxn ang="0">
                      <a:pos x="T8" y="T9"/>
                    </a:cxn>
                    <a:cxn ang="0">
                      <a:pos x="T10" y="T11"/>
                    </a:cxn>
                    <a:cxn ang="0">
                      <a:pos x="T12" y="T13"/>
                    </a:cxn>
                  </a:cxnLst>
                  <a:rect l="0" t="0" r="r" b="b"/>
                  <a:pathLst>
                    <a:path w="102" h="239">
                      <a:moveTo>
                        <a:pt x="98" y="238"/>
                      </a:moveTo>
                      <a:cubicBezTo>
                        <a:pt x="96" y="239"/>
                        <a:pt x="93" y="238"/>
                        <a:pt x="92" y="235"/>
                      </a:cubicBezTo>
                      <a:cubicBezTo>
                        <a:pt x="62" y="160"/>
                        <a:pt x="31" y="84"/>
                        <a:pt x="1" y="9"/>
                      </a:cubicBezTo>
                      <a:cubicBezTo>
                        <a:pt x="0" y="7"/>
                        <a:pt x="3" y="3"/>
                        <a:pt x="6" y="2"/>
                      </a:cubicBezTo>
                      <a:cubicBezTo>
                        <a:pt x="10" y="0"/>
                        <a:pt x="14" y="1"/>
                        <a:pt x="15" y="4"/>
                      </a:cubicBezTo>
                      <a:cubicBezTo>
                        <a:pt x="44" y="80"/>
                        <a:pt x="73" y="156"/>
                        <a:pt x="101" y="232"/>
                      </a:cubicBezTo>
                      <a:cubicBezTo>
                        <a:pt x="102" y="234"/>
                        <a:pt x="101" y="237"/>
                        <a:pt x="98" y="238"/>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0" name="Freeform 29">
                  <a:extLst>
                    <a:ext uri="{FF2B5EF4-FFF2-40B4-BE49-F238E27FC236}">
                      <a16:creationId xmlns:a16="http://schemas.microsoft.com/office/drawing/2014/main" id="{320C64A7-B8F5-86E0-19FF-E0D7714522E5}"/>
                    </a:ext>
                  </a:extLst>
                </p:cNvPr>
                <p:cNvSpPr>
                  <a:spLocks/>
                </p:cNvSpPr>
                <p:nvPr/>
              </p:nvSpPr>
              <p:spPr bwMode="auto">
                <a:xfrm>
                  <a:off x="7843313" y="3836961"/>
                  <a:ext cx="131763" cy="147637"/>
                </a:xfrm>
                <a:custGeom>
                  <a:avLst/>
                  <a:gdLst>
                    <a:gd name="T0" fmla="*/ 39 w 83"/>
                    <a:gd name="T1" fmla="*/ 43 h 93"/>
                    <a:gd name="T2" fmla="*/ 0 w 83"/>
                    <a:gd name="T3" fmla="*/ 52 h 93"/>
                    <a:gd name="T4" fmla="*/ 41 w 83"/>
                    <a:gd name="T5" fmla="*/ 47 h 93"/>
                    <a:gd name="T6" fmla="*/ 38 w 83"/>
                    <a:gd name="T7" fmla="*/ 93 h 93"/>
                    <a:gd name="T8" fmla="*/ 47 w 83"/>
                    <a:gd name="T9" fmla="*/ 49 h 93"/>
                    <a:gd name="T10" fmla="*/ 83 w 83"/>
                    <a:gd name="T11" fmla="*/ 65 h 93"/>
                    <a:gd name="T12" fmla="*/ 48 w 83"/>
                    <a:gd name="T13" fmla="*/ 43 h 93"/>
                    <a:gd name="T14" fmla="*/ 74 w 83"/>
                    <a:gd name="T15" fmla="*/ 8 h 93"/>
                    <a:gd name="T16" fmla="*/ 45 w 83"/>
                    <a:gd name="T17" fmla="*/ 39 h 93"/>
                    <a:gd name="T18" fmla="*/ 23 w 83"/>
                    <a:gd name="T19" fmla="*/ 0 h 93"/>
                    <a:gd name="T20" fmla="*/ 39 w 83"/>
                    <a:gd name="T21"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93">
                      <a:moveTo>
                        <a:pt x="39" y="43"/>
                      </a:moveTo>
                      <a:lnTo>
                        <a:pt x="0" y="52"/>
                      </a:lnTo>
                      <a:lnTo>
                        <a:pt x="41" y="47"/>
                      </a:lnTo>
                      <a:lnTo>
                        <a:pt x="38" y="93"/>
                      </a:lnTo>
                      <a:lnTo>
                        <a:pt x="47" y="49"/>
                      </a:lnTo>
                      <a:lnTo>
                        <a:pt x="83" y="65"/>
                      </a:lnTo>
                      <a:lnTo>
                        <a:pt x="48" y="43"/>
                      </a:lnTo>
                      <a:lnTo>
                        <a:pt x="74" y="8"/>
                      </a:lnTo>
                      <a:lnTo>
                        <a:pt x="45" y="39"/>
                      </a:lnTo>
                      <a:lnTo>
                        <a:pt x="23" y="0"/>
                      </a:lnTo>
                      <a:lnTo>
                        <a:pt x="39"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 name="Freeform 31">
                  <a:extLst>
                    <a:ext uri="{FF2B5EF4-FFF2-40B4-BE49-F238E27FC236}">
                      <a16:creationId xmlns:a16="http://schemas.microsoft.com/office/drawing/2014/main" id="{F15B9DC4-AE42-34D6-6E8C-B5459623CD47}"/>
                    </a:ext>
                  </a:extLst>
                </p:cNvPr>
                <p:cNvSpPr>
                  <a:spLocks/>
                </p:cNvSpPr>
                <p:nvPr/>
              </p:nvSpPr>
              <p:spPr bwMode="auto">
                <a:xfrm>
                  <a:off x="8974125" y="4071911"/>
                  <a:ext cx="217488" cy="684212"/>
                </a:xfrm>
                <a:custGeom>
                  <a:avLst/>
                  <a:gdLst>
                    <a:gd name="T0" fmla="*/ 68 w 94"/>
                    <a:gd name="T1" fmla="*/ 0 h 265"/>
                    <a:gd name="T2" fmla="*/ 36 w 94"/>
                    <a:gd name="T3" fmla="*/ 246 h 265"/>
                    <a:gd name="T4" fmla="*/ 1 w 94"/>
                    <a:gd name="T5" fmla="*/ 242 h 265"/>
                    <a:gd name="T6" fmla="*/ 0 w 94"/>
                    <a:gd name="T7" fmla="*/ 259 h 265"/>
                    <a:gd name="T8" fmla="*/ 53 w 94"/>
                    <a:gd name="T9" fmla="*/ 265 h 265"/>
                    <a:gd name="T10" fmla="*/ 94 w 94"/>
                    <a:gd name="T11" fmla="*/ 4 h 265"/>
                    <a:gd name="T12" fmla="*/ 68 w 94"/>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94" h="265">
                      <a:moveTo>
                        <a:pt x="68" y="0"/>
                      </a:moveTo>
                      <a:cubicBezTo>
                        <a:pt x="57" y="82"/>
                        <a:pt x="47" y="164"/>
                        <a:pt x="36" y="246"/>
                      </a:cubicBezTo>
                      <a:cubicBezTo>
                        <a:pt x="25" y="244"/>
                        <a:pt x="13" y="243"/>
                        <a:pt x="1" y="242"/>
                      </a:cubicBezTo>
                      <a:cubicBezTo>
                        <a:pt x="1" y="248"/>
                        <a:pt x="0" y="253"/>
                        <a:pt x="0" y="259"/>
                      </a:cubicBezTo>
                      <a:cubicBezTo>
                        <a:pt x="18" y="260"/>
                        <a:pt x="35" y="262"/>
                        <a:pt x="53" y="265"/>
                      </a:cubicBezTo>
                      <a:cubicBezTo>
                        <a:pt x="66" y="178"/>
                        <a:pt x="80" y="91"/>
                        <a:pt x="94" y="4"/>
                      </a:cubicBezTo>
                      <a:cubicBezTo>
                        <a:pt x="85" y="2"/>
                        <a:pt x="77" y="1"/>
                        <a:pt x="68" y="0"/>
                      </a:cubicBezTo>
                    </a:path>
                  </a:pathLst>
                </a:custGeom>
                <a:solidFill>
                  <a:srgbClr val="F05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2" name="Freeform 32">
                  <a:extLst>
                    <a:ext uri="{FF2B5EF4-FFF2-40B4-BE49-F238E27FC236}">
                      <a16:creationId xmlns:a16="http://schemas.microsoft.com/office/drawing/2014/main" id="{8E4CEC7F-D51D-4AAB-6B8C-635527E123DA}"/>
                    </a:ext>
                  </a:extLst>
                </p:cNvPr>
                <p:cNvSpPr>
                  <a:spLocks/>
                </p:cNvSpPr>
                <p:nvPr/>
              </p:nvSpPr>
              <p:spPr bwMode="auto">
                <a:xfrm>
                  <a:off x="8795813" y="3967136"/>
                  <a:ext cx="338138" cy="739775"/>
                </a:xfrm>
                <a:custGeom>
                  <a:avLst/>
                  <a:gdLst>
                    <a:gd name="T0" fmla="*/ 34 w 146"/>
                    <a:gd name="T1" fmla="*/ 0 h 287"/>
                    <a:gd name="T2" fmla="*/ 0 w 146"/>
                    <a:gd name="T3" fmla="*/ 0 h 287"/>
                    <a:gd name="T4" fmla="*/ 0 w 146"/>
                    <a:gd name="T5" fmla="*/ 283 h 287"/>
                    <a:gd name="T6" fmla="*/ 34 w 146"/>
                    <a:gd name="T7" fmla="*/ 282 h 287"/>
                    <a:gd name="T8" fmla="*/ 75 w 146"/>
                    <a:gd name="T9" fmla="*/ 283 h 287"/>
                    <a:gd name="T10" fmla="*/ 110 w 146"/>
                    <a:gd name="T11" fmla="*/ 287 h 287"/>
                    <a:gd name="T12" fmla="*/ 142 w 146"/>
                    <a:gd name="T13" fmla="*/ 41 h 287"/>
                    <a:gd name="T14" fmla="*/ 146 w 146"/>
                    <a:gd name="T15" fmla="*/ 7 h 287"/>
                    <a:gd name="T16" fmla="*/ 34 w 146"/>
                    <a:gd name="T17"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287">
                      <a:moveTo>
                        <a:pt x="34" y="0"/>
                      </a:moveTo>
                      <a:cubicBezTo>
                        <a:pt x="23" y="0"/>
                        <a:pt x="11" y="0"/>
                        <a:pt x="0" y="0"/>
                      </a:cubicBezTo>
                      <a:cubicBezTo>
                        <a:pt x="0" y="283"/>
                        <a:pt x="0" y="283"/>
                        <a:pt x="0" y="283"/>
                      </a:cubicBezTo>
                      <a:cubicBezTo>
                        <a:pt x="11" y="282"/>
                        <a:pt x="23" y="282"/>
                        <a:pt x="34" y="282"/>
                      </a:cubicBezTo>
                      <a:cubicBezTo>
                        <a:pt x="48" y="282"/>
                        <a:pt x="61" y="282"/>
                        <a:pt x="75" y="283"/>
                      </a:cubicBezTo>
                      <a:cubicBezTo>
                        <a:pt x="87" y="284"/>
                        <a:pt x="99" y="285"/>
                        <a:pt x="110" y="287"/>
                      </a:cubicBezTo>
                      <a:cubicBezTo>
                        <a:pt x="121" y="205"/>
                        <a:pt x="131" y="123"/>
                        <a:pt x="142" y="41"/>
                      </a:cubicBezTo>
                      <a:cubicBezTo>
                        <a:pt x="143" y="29"/>
                        <a:pt x="145" y="18"/>
                        <a:pt x="146" y="7"/>
                      </a:cubicBezTo>
                      <a:cubicBezTo>
                        <a:pt x="109" y="2"/>
                        <a:pt x="71" y="0"/>
                        <a:pt x="3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48" name="Group 47">
                <a:extLst>
                  <a:ext uri="{FF2B5EF4-FFF2-40B4-BE49-F238E27FC236}">
                    <a16:creationId xmlns:a16="http://schemas.microsoft.com/office/drawing/2014/main" id="{53373332-11B0-0279-5CE9-F1594235B81B}"/>
                  </a:ext>
                </a:extLst>
              </p:cNvPr>
              <p:cNvGrpSpPr/>
              <p:nvPr/>
            </p:nvGrpSpPr>
            <p:grpSpPr>
              <a:xfrm rot="18364406" flipH="1">
                <a:off x="4328264" y="3593586"/>
                <a:ext cx="1468632" cy="1564310"/>
                <a:chOff x="7843313" y="3770287"/>
                <a:chExt cx="1949450" cy="2076449"/>
              </a:xfrm>
            </p:grpSpPr>
            <p:sp>
              <p:nvSpPr>
                <p:cNvPr id="49" name="Freeform 30">
                  <a:extLst>
                    <a:ext uri="{FF2B5EF4-FFF2-40B4-BE49-F238E27FC236}">
                      <a16:creationId xmlns:a16="http://schemas.microsoft.com/office/drawing/2014/main" id="{34CDDAA0-2024-703A-2F55-395EFC5D3B18}"/>
                    </a:ext>
                  </a:extLst>
                </p:cNvPr>
                <p:cNvSpPr>
                  <a:spLocks/>
                </p:cNvSpPr>
                <p:nvPr/>
              </p:nvSpPr>
              <p:spPr bwMode="auto">
                <a:xfrm>
                  <a:off x="8967263" y="4083024"/>
                  <a:ext cx="825500" cy="827087"/>
                </a:xfrm>
                <a:custGeom>
                  <a:avLst/>
                  <a:gdLst>
                    <a:gd name="T0" fmla="*/ 94 w 357"/>
                    <a:gd name="T1" fmla="*/ 0 h 321"/>
                    <a:gd name="T2" fmla="*/ 53 w 357"/>
                    <a:gd name="T3" fmla="*/ 261 h 321"/>
                    <a:gd name="T4" fmla="*/ 0 w 357"/>
                    <a:gd name="T5" fmla="*/ 255 h 321"/>
                    <a:gd name="T6" fmla="*/ 234 w 357"/>
                    <a:gd name="T7" fmla="*/ 321 h 321"/>
                    <a:gd name="T8" fmla="*/ 191 w 357"/>
                    <a:gd name="T9" fmla="*/ 159 h 321"/>
                    <a:gd name="T10" fmla="*/ 357 w 357"/>
                    <a:gd name="T11" fmla="*/ 87 h 321"/>
                    <a:gd name="T12" fmla="*/ 94 w 357"/>
                    <a:gd name="T13" fmla="*/ 0 h 321"/>
                  </a:gdLst>
                  <a:ahLst/>
                  <a:cxnLst>
                    <a:cxn ang="0">
                      <a:pos x="T0" y="T1"/>
                    </a:cxn>
                    <a:cxn ang="0">
                      <a:pos x="T2" y="T3"/>
                    </a:cxn>
                    <a:cxn ang="0">
                      <a:pos x="T4" y="T5"/>
                    </a:cxn>
                    <a:cxn ang="0">
                      <a:pos x="T6" y="T7"/>
                    </a:cxn>
                    <a:cxn ang="0">
                      <a:pos x="T8" y="T9"/>
                    </a:cxn>
                    <a:cxn ang="0">
                      <a:pos x="T10" y="T11"/>
                    </a:cxn>
                    <a:cxn ang="0">
                      <a:pos x="T12" y="T13"/>
                    </a:cxn>
                  </a:cxnLst>
                  <a:rect l="0" t="0" r="r" b="b"/>
                  <a:pathLst>
                    <a:path w="357" h="321">
                      <a:moveTo>
                        <a:pt x="94" y="0"/>
                      </a:moveTo>
                      <a:cubicBezTo>
                        <a:pt x="80" y="87"/>
                        <a:pt x="66" y="174"/>
                        <a:pt x="53" y="261"/>
                      </a:cubicBezTo>
                      <a:cubicBezTo>
                        <a:pt x="35" y="258"/>
                        <a:pt x="18" y="256"/>
                        <a:pt x="0" y="255"/>
                      </a:cubicBezTo>
                      <a:cubicBezTo>
                        <a:pt x="81" y="260"/>
                        <a:pt x="160" y="282"/>
                        <a:pt x="234" y="321"/>
                      </a:cubicBezTo>
                      <a:cubicBezTo>
                        <a:pt x="227" y="267"/>
                        <a:pt x="212" y="213"/>
                        <a:pt x="191" y="159"/>
                      </a:cubicBezTo>
                      <a:cubicBezTo>
                        <a:pt x="241" y="129"/>
                        <a:pt x="296" y="105"/>
                        <a:pt x="357" y="87"/>
                      </a:cubicBezTo>
                      <a:cubicBezTo>
                        <a:pt x="273" y="43"/>
                        <a:pt x="185" y="14"/>
                        <a:pt x="9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0" name="Freeform 20">
                  <a:extLst>
                    <a:ext uri="{FF2B5EF4-FFF2-40B4-BE49-F238E27FC236}">
                      <a16:creationId xmlns:a16="http://schemas.microsoft.com/office/drawing/2014/main" id="{CFBF18A5-3CEF-D81B-CEC5-0F0B5FF46BA1}"/>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close/>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1" name="Freeform 21">
                  <a:extLst>
                    <a:ext uri="{FF2B5EF4-FFF2-40B4-BE49-F238E27FC236}">
                      <a16:creationId xmlns:a16="http://schemas.microsoft.com/office/drawing/2014/main" id="{988FB3DD-0CAC-A3D9-3309-A0C0CE8AD958}"/>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2" name="Freeform 22">
                  <a:extLst>
                    <a:ext uri="{FF2B5EF4-FFF2-40B4-BE49-F238E27FC236}">
                      <a16:creationId xmlns:a16="http://schemas.microsoft.com/office/drawing/2014/main" id="{FA3F73A7-AFF9-89DF-AEDF-07309B3C9825}"/>
                    </a:ext>
                  </a:extLst>
                </p:cNvPr>
                <p:cNvSpPr>
                  <a:spLocks/>
                </p:cNvSpPr>
                <p:nvPr/>
              </p:nvSpPr>
              <p:spPr bwMode="auto">
                <a:xfrm>
                  <a:off x="8019526" y="3906811"/>
                  <a:ext cx="831850" cy="1911350"/>
                </a:xfrm>
                <a:custGeom>
                  <a:avLst/>
                  <a:gdLst>
                    <a:gd name="T0" fmla="*/ 524 w 524"/>
                    <a:gd name="T1" fmla="*/ 1187 h 1204"/>
                    <a:gd name="T2" fmla="*/ 489 w 524"/>
                    <a:gd name="T3" fmla="*/ 1204 h 1204"/>
                    <a:gd name="T4" fmla="*/ 0 w 524"/>
                    <a:gd name="T5" fmla="*/ 18 h 1204"/>
                    <a:gd name="T6" fmla="*/ 35 w 524"/>
                    <a:gd name="T7" fmla="*/ 0 h 1204"/>
                    <a:gd name="T8" fmla="*/ 524 w 524"/>
                    <a:gd name="T9" fmla="*/ 1187 h 1204"/>
                  </a:gdLst>
                  <a:ahLst/>
                  <a:cxnLst>
                    <a:cxn ang="0">
                      <a:pos x="T0" y="T1"/>
                    </a:cxn>
                    <a:cxn ang="0">
                      <a:pos x="T2" y="T3"/>
                    </a:cxn>
                    <a:cxn ang="0">
                      <a:pos x="T4" y="T5"/>
                    </a:cxn>
                    <a:cxn ang="0">
                      <a:pos x="T6" y="T7"/>
                    </a:cxn>
                    <a:cxn ang="0">
                      <a:pos x="T8" y="T9"/>
                    </a:cxn>
                  </a:cxnLst>
                  <a:rect l="0" t="0" r="r" b="b"/>
                  <a:pathLst>
                    <a:path w="524" h="1204">
                      <a:moveTo>
                        <a:pt x="524" y="1187"/>
                      </a:moveTo>
                      <a:lnTo>
                        <a:pt x="489" y="1204"/>
                      </a:lnTo>
                      <a:lnTo>
                        <a:pt x="0" y="18"/>
                      </a:lnTo>
                      <a:lnTo>
                        <a:pt x="35" y="0"/>
                      </a:lnTo>
                      <a:lnTo>
                        <a:pt x="524" y="1187"/>
                      </a:lnTo>
                      <a:close/>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3" name="Freeform 23">
                  <a:extLst>
                    <a:ext uri="{FF2B5EF4-FFF2-40B4-BE49-F238E27FC236}">
                      <a16:creationId xmlns:a16="http://schemas.microsoft.com/office/drawing/2014/main" id="{1BE1240E-E5BA-E97A-7D8F-241C2FF23CFB}"/>
                    </a:ext>
                  </a:extLst>
                </p:cNvPr>
                <p:cNvSpPr>
                  <a:spLocks/>
                </p:cNvSpPr>
                <p:nvPr/>
              </p:nvSpPr>
              <p:spPr bwMode="auto">
                <a:xfrm>
                  <a:off x="7868713" y="3770287"/>
                  <a:ext cx="290513" cy="322262"/>
                </a:xfrm>
                <a:custGeom>
                  <a:avLst/>
                  <a:gdLst>
                    <a:gd name="T0" fmla="*/ 113 w 126"/>
                    <a:gd name="T1" fmla="*/ 39 h 125"/>
                    <a:gd name="T2" fmla="*/ 40 w 126"/>
                    <a:gd name="T3" fmla="*/ 12 h 125"/>
                    <a:gd name="T4" fmla="*/ 13 w 126"/>
                    <a:gd name="T5" fmla="*/ 86 h 125"/>
                    <a:gd name="T6" fmla="*/ 86 w 126"/>
                    <a:gd name="T7" fmla="*/ 113 h 125"/>
                    <a:gd name="T8" fmla="*/ 113 w 126"/>
                    <a:gd name="T9" fmla="*/ 39 h 125"/>
                  </a:gdLst>
                  <a:ahLst/>
                  <a:cxnLst>
                    <a:cxn ang="0">
                      <a:pos x="T0" y="T1"/>
                    </a:cxn>
                    <a:cxn ang="0">
                      <a:pos x="T2" y="T3"/>
                    </a:cxn>
                    <a:cxn ang="0">
                      <a:pos x="T4" y="T5"/>
                    </a:cxn>
                    <a:cxn ang="0">
                      <a:pos x="T6" y="T7"/>
                    </a:cxn>
                    <a:cxn ang="0">
                      <a:pos x="T8" y="T9"/>
                    </a:cxn>
                  </a:cxnLst>
                  <a:rect l="0" t="0" r="r" b="b"/>
                  <a:pathLst>
                    <a:path w="126" h="125">
                      <a:moveTo>
                        <a:pt x="113" y="39"/>
                      </a:moveTo>
                      <a:cubicBezTo>
                        <a:pt x="100" y="12"/>
                        <a:pt x="68" y="0"/>
                        <a:pt x="40" y="12"/>
                      </a:cubicBezTo>
                      <a:cubicBezTo>
                        <a:pt x="12" y="25"/>
                        <a:pt x="0" y="58"/>
                        <a:pt x="13" y="86"/>
                      </a:cubicBezTo>
                      <a:cubicBezTo>
                        <a:pt x="26" y="113"/>
                        <a:pt x="58" y="125"/>
                        <a:pt x="86" y="113"/>
                      </a:cubicBezTo>
                      <a:cubicBezTo>
                        <a:pt x="114" y="100"/>
                        <a:pt x="126" y="67"/>
                        <a:pt x="113" y="39"/>
                      </a:cubicBezTo>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4" name="Freeform 24">
                  <a:extLst>
                    <a:ext uri="{FF2B5EF4-FFF2-40B4-BE49-F238E27FC236}">
                      <a16:creationId xmlns:a16="http://schemas.microsoft.com/office/drawing/2014/main" id="{BC4611A6-F3AD-0DF3-5AE5-9668495C0112}"/>
                    </a:ext>
                  </a:extLst>
                </p:cNvPr>
                <p:cNvSpPr>
                  <a:spLocks/>
                </p:cNvSpPr>
                <p:nvPr/>
              </p:nvSpPr>
              <p:spPr bwMode="auto">
                <a:xfrm>
                  <a:off x="7894113" y="3829024"/>
                  <a:ext cx="130175" cy="144462"/>
                </a:xfrm>
                <a:custGeom>
                  <a:avLst/>
                  <a:gdLst>
                    <a:gd name="T0" fmla="*/ 51 w 56"/>
                    <a:gd name="T1" fmla="*/ 18 h 56"/>
                    <a:gd name="T2" fmla="*/ 18 w 56"/>
                    <a:gd name="T3" fmla="*/ 6 h 56"/>
                    <a:gd name="T4" fmla="*/ 6 w 56"/>
                    <a:gd name="T5" fmla="*/ 39 h 56"/>
                    <a:gd name="T6" fmla="*/ 39 w 56"/>
                    <a:gd name="T7" fmla="*/ 51 h 56"/>
                    <a:gd name="T8" fmla="*/ 51 w 56"/>
                    <a:gd name="T9" fmla="*/ 18 h 56"/>
                  </a:gdLst>
                  <a:ahLst/>
                  <a:cxnLst>
                    <a:cxn ang="0">
                      <a:pos x="T0" y="T1"/>
                    </a:cxn>
                    <a:cxn ang="0">
                      <a:pos x="T2" y="T3"/>
                    </a:cxn>
                    <a:cxn ang="0">
                      <a:pos x="T4" y="T5"/>
                    </a:cxn>
                    <a:cxn ang="0">
                      <a:pos x="T6" y="T7"/>
                    </a:cxn>
                    <a:cxn ang="0">
                      <a:pos x="T8" y="T9"/>
                    </a:cxn>
                  </a:cxnLst>
                  <a:rect l="0" t="0" r="r" b="b"/>
                  <a:pathLst>
                    <a:path w="56" h="56">
                      <a:moveTo>
                        <a:pt x="51" y="18"/>
                      </a:moveTo>
                      <a:cubicBezTo>
                        <a:pt x="45" y="6"/>
                        <a:pt x="30" y="0"/>
                        <a:pt x="18" y="6"/>
                      </a:cubicBezTo>
                      <a:cubicBezTo>
                        <a:pt x="6" y="12"/>
                        <a:pt x="0" y="26"/>
                        <a:pt x="6" y="39"/>
                      </a:cubicBezTo>
                      <a:cubicBezTo>
                        <a:pt x="12" y="51"/>
                        <a:pt x="26" y="56"/>
                        <a:pt x="39" y="51"/>
                      </a:cubicBezTo>
                      <a:cubicBezTo>
                        <a:pt x="51" y="45"/>
                        <a:pt x="56" y="30"/>
                        <a:pt x="51" y="18"/>
                      </a:cubicBezTo>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5" name="Freeform 26">
                  <a:extLst>
                    <a:ext uri="{FF2B5EF4-FFF2-40B4-BE49-F238E27FC236}">
                      <a16:creationId xmlns:a16="http://schemas.microsoft.com/office/drawing/2014/main" id="{89ECAD9A-A802-09D1-4792-97CFAF94631E}"/>
                    </a:ext>
                  </a:extLst>
                </p:cNvPr>
                <p:cNvSpPr>
                  <a:spLocks/>
                </p:cNvSpPr>
                <p:nvPr/>
              </p:nvSpPr>
              <p:spPr bwMode="auto">
                <a:xfrm>
                  <a:off x="8967263" y="4059211"/>
                  <a:ext cx="217488" cy="696912"/>
                </a:xfrm>
                <a:custGeom>
                  <a:avLst/>
                  <a:gdLst>
                    <a:gd name="T0" fmla="*/ 94 w 94"/>
                    <a:gd name="T1" fmla="*/ 9 h 270"/>
                    <a:gd name="T2" fmla="*/ 18 w 94"/>
                    <a:gd name="T3" fmla="*/ 0 h 270"/>
                    <a:gd name="T4" fmla="*/ 0 w 94"/>
                    <a:gd name="T5" fmla="*/ 264 h 270"/>
                    <a:gd name="T6" fmla="*/ 53 w 94"/>
                    <a:gd name="T7" fmla="*/ 270 h 270"/>
                    <a:gd name="T8" fmla="*/ 94 w 94"/>
                    <a:gd name="T9" fmla="*/ 9 h 270"/>
                  </a:gdLst>
                  <a:ahLst/>
                  <a:cxnLst>
                    <a:cxn ang="0">
                      <a:pos x="T0" y="T1"/>
                    </a:cxn>
                    <a:cxn ang="0">
                      <a:pos x="T2" y="T3"/>
                    </a:cxn>
                    <a:cxn ang="0">
                      <a:pos x="T4" y="T5"/>
                    </a:cxn>
                    <a:cxn ang="0">
                      <a:pos x="T6" y="T7"/>
                    </a:cxn>
                    <a:cxn ang="0">
                      <a:pos x="T8" y="T9"/>
                    </a:cxn>
                  </a:cxnLst>
                  <a:rect l="0" t="0" r="r" b="b"/>
                  <a:pathLst>
                    <a:path w="94" h="270">
                      <a:moveTo>
                        <a:pt x="94" y="9"/>
                      </a:moveTo>
                      <a:cubicBezTo>
                        <a:pt x="69" y="5"/>
                        <a:pt x="43" y="2"/>
                        <a:pt x="18" y="0"/>
                      </a:cubicBezTo>
                      <a:cubicBezTo>
                        <a:pt x="12" y="88"/>
                        <a:pt x="6" y="176"/>
                        <a:pt x="0" y="264"/>
                      </a:cubicBezTo>
                      <a:cubicBezTo>
                        <a:pt x="18" y="265"/>
                        <a:pt x="35" y="267"/>
                        <a:pt x="53" y="270"/>
                      </a:cubicBezTo>
                      <a:cubicBezTo>
                        <a:pt x="66" y="183"/>
                        <a:pt x="80" y="96"/>
                        <a:pt x="94" y="9"/>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6" name="Freeform 27">
                  <a:extLst>
                    <a:ext uri="{FF2B5EF4-FFF2-40B4-BE49-F238E27FC236}">
                      <a16:creationId xmlns:a16="http://schemas.microsoft.com/office/drawing/2014/main" id="{04BA0953-000D-B36C-9B55-9D8EA9419393}"/>
                    </a:ext>
                  </a:extLst>
                </p:cNvPr>
                <p:cNvSpPr>
                  <a:spLocks/>
                </p:cNvSpPr>
                <p:nvPr/>
              </p:nvSpPr>
              <p:spPr bwMode="auto">
                <a:xfrm>
                  <a:off x="8024288" y="3930624"/>
                  <a:ext cx="1109663" cy="903287"/>
                </a:xfrm>
                <a:custGeom>
                  <a:avLst/>
                  <a:gdLst>
                    <a:gd name="T0" fmla="*/ 444 w 480"/>
                    <a:gd name="T1" fmla="*/ 301 h 350"/>
                    <a:gd name="T2" fmla="*/ 117 w 480"/>
                    <a:gd name="T3" fmla="*/ 350 h 350"/>
                    <a:gd name="T4" fmla="*/ 0 w 480"/>
                    <a:gd name="T5" fmla="*/ 93 h 350"/>
                    <a:gd name="T6" fmla="*/ 480 w 480"/>
                    <a:gd name="T7" fmla="*/ 21 h 350"/>
                    <a:gd name="T8" fmla="*/ 444 w 480"/>
                    <a:gd name="T9" fmla="*/ 301 h 350"/>
                  </a:gdLst>
                  <a:ahLst/>
                  <a:cxnLst>
                    <a:cxn ang="0">
                      <a:pos x="T0" y="T1"/>
                    </a:cxn>
                    <a:cxn ang="0">
                      <a:pos x="T2" y="T3"/>
                    </a:cxn>
                    <a:cxn ang="0">
                      <a:pos x="T4" y="T5"/>
                    </a:cxn>
                    <a:cxn ang="0">
                      <a:pos x="T6" y="T7"/>
                    </a:cxn>
                    <a:cxn ang="0">
                      <a:pos x="T8" y="T9"/>
                    </a:cxn>
                  </a:cxnLst>
                  <a:rect l="0" t="0" r="r" b="b"/>
                  <a:pathLst>
                    <a:path w="480" h="350">
                      <a:moveTo>
                        <a:pt x="444" y="301"/>
                      </a:moveTo>
                      <a:cubicBezTo>
                        <a:pt x="334" y="287"/>
                        <a:pt x="220" y="303"/>
                        <a:pt x="117" y="350"/>
                      </a:cubicBezTo>
                      <a:cubicBezTo>
                        <a:pt x="78" y="265"/>
                        <a:pt x="39" y="179"/>
                        <a:pt x="0" y="93"/>
                      </a:cubicBezTo>
                      <a:cubicBezTo>
                        <a:pt x="152" y="24"/>
                        <a:pt x="318" y="0"/>
                        <a:pt x="480" y="21"/>
                      </a:cubicBezTo>
                      <a:cubicBezTo>
                        <a:pt x="468" y="114"/>
                        <a:pt x="456" y="207"/>
                        <a:pt x="444" y="301"/>
                      </a:cubicBezTo>
                    </a:path>
                  </a:pathLst>
                </a:custGeom>
                <a:solidFill>
                  <a:srgbClr val="F57F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7" name="Freeform 28">
                  <a:extLst>
                    <a:ext uri="{FF2B5EF4-FFF2-40B4-BE49-F238E27FC236}">
                      <a16:creationId xmlns:a16="http://schemas.microsoft.com/office/drawing/2014/main" id="{E1A0B7DD-E821-954B-F2B6-03644D7C7123}"/>
                    </a:ext>
                  </a:extLst>
                </p:cNvPr>
                <p:cNvSpPr>
                  <a:spLocks/>
                </p:cNvSpPr>
                <p:nvPr/>
              </p:nvSpPr>
              <p:spPr bwMode="auto">
                <a:xfrm>
                  <a:off x="8198913" y="4129061"/>
                  <a:ext cx="236538" cy="615950"/>
                </a:xfrm>
                <a:custGeom>
                  <a:avLst/>
                  <a:gdLst>
                    <a:gd name="T0" fmla="*/ 98 w 102"/>
                    <a:gd name="T1" fmla="*/ 238 h 239"/>
                    <a:gd name="T2" fmla="*/ 92 w 102"/>
                    <a:gd name="T3" fmla="*/ 235 h 239"/>
                    <a:gd name="T4" fmla="*/ 1 w 102"/>
                    <a:gd name="T5" fmla="*/ 9 h 239"/>
                    <a:gd name="T6" fmla="*/ 6 w 102"/>
                    <a:gd name="T7" fmla="*/ 2 h 239"/>
                    <a:gd name="T8" fmla="*/ 15 w 102"/>
                    <a:gd name="T9" fmla="*/ 4 h 239"/>
                    <a:gd name="T10" fmla="*/ 101 w 102"/>
                    <a:gd name="T11" fmla="*/ 232 h 239"/>
                    <a:gd name="T12" fmla="*/ 98 w 102"/>
                    <a:gd name="T13" fmla="*/ 238 h 239"/>
                  </a:gdLst>
                  <a:ahLst/>
                  <a:cxnLst>
                    <a:cxn ang="0">
                      <a:pos x="T0" y="T1"/>
                    </a:cxn>
                    <a:cxn ang="0">
                      <a:pos x="T2" y="T3"/>
                    </a:cxn>
                    <a:cxn ang="0">
                      <a:pos x="T4" y="T5"/>
                    </a:cxn>
                    <a:cxn ang="0">
                      <a:pos x="T6" y="T7"/>
                    </a:cxn>
                    <a:cxn ang="0">
                      <a:pos x="T8" y="T9"/>
                    </a:cxn>
                    <a:cxn ang="0">
                      <a:pos x="T10" y="T11"/>
                    </a:cxn>
                    <a:cxn ang="0">
                      <a:pos x="T12" y="T13"/>
                    </a:cxn>
                  </a:cxnLst>
                  <a:rect l="0" t="0" r="r" b="b"/>
                  <a:pathLst>
                    <a:path w="102" h="239">
                      <a:moveTo>
                        <a:pt x="98" y="238"/>
                      </a:moveTo>
                      <a:cubicBezTo>
                        <a:pt x="96" y="239"/>
                        <a:pt x="93" y="238"/>
                        <a:pt x="92" y="235"/>
                      </a:cubicBezTo>
                      <a:cubicBezTo>
                        <a:pt x="62" y="160"/>
                        <a:pt x="31" y="84"/>
                        <a:pt x="1" y="9"/>
                      </a:cubicBezTo>
                      <a:cubicBezTo>
                        <a:pt x="0" y="7"/>
                        <a:pt x="3" y="3"/>
                        <a:pt x="6" y="2"/>
                      </a:cubicBezTo>
                      <a:cubicBezTo>
                        <a:pt x="10" y="0"/>
                        <a:pt x="14" y="1"/>
                        <a:pt x="15" y="4"/>
                      </a:cubicBezTo>
                      <a:cubicBezTo>
                        <a:pt x="44" y="80"/>
                        <a:pt x="73" y="156"/>
                        <a:pt x="101" y="232"/>
                      </a:cubicBezTo>
                      <a:cubicBezTo>
                        <a:pt x="102" y="234"/>
                        <a:pt x="101" y="237"/>
                        <a:pt x="98" y="238"/>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8" name="Freeform 29">
                  <a:extLst>
                    <a:ext uri="{FF2B5EF4-FFF2-40B4-BE49-F238E27FC236}">
                      <a16:creationId xmlns:a16="http://schemas.microsoft.com/office/drawing/2014/main" id="{8D3AD367-ADB6-53B0-B07C-9EF805CBA6FE}"/>
                    </a:ext>
                  </a:extLst>
                </p:cNvPr>
                <p:cNvSpPr>
                  <a:spLocks/>
                </p:cNvSpPr>
                <p:nvPr/>
              </p:nvSpPr>
              <p:spPr bwMode="auto">
                <a:xfrm>
                  <a:off x="7843313" y="3836961"/>
                  <a:ext cx="131763" cy="147637"/>
                </a:xfrm>
                <a:custGeom>
                  <a:avLst/>
                  <a:gdLst>
                    <a:gd name="T0" fmla="*/ 39 w 83"/>
                    <a:gd name="T1" fmla="*/ 43 h 93"/>
                    <a:gd name="T2" fmla="*/ 0 w 83"/>
                    <a:gd name="T3" fmla="*/ 52 h 93"/>
                    <a:gd name="T4" fmla="*/ 41 w 83"/>
                    <a:gd name="T5" fmla="*/ 47 h 93"/>
                    <a:gd name="T6" fmla="*/ 38 w 83"/>
                    <a:gd name="T7" fmla="*/ 93 h 93"/>
                    <a:gd name="T8" fmla="*/ 47 w 83"/>
                    <a:gd name="T9" fmla="*/ 49 h 93"/>
                    <a:gd name="T10" fmla="*/ 83 w 83"/>
                    <a:gd name="T11" fmla="*/ 65 h 93"/>
                    <a:gd name="T12" fmla="*/ 48 w 83"/>
                    <a:gd name="T13" fmla="*/ 43 h 93"/>
                    <a:gd name="T14" fmla="*/ 74 w 83"/>
                    <a:gd name="T15" fmla="*/ 8 h 93"/>
                    <a:gd name="T16" fmla="*/ 45 w 83"/>
                    <a:gd name="T17" fmla="*/ 39 h 93"/>
                    <a:gd name="T18" fmla="*/ 23 w 83"/>
                    <a:gd name="T19" fmla="*/ 0 h 93"/>
                    <a:gd name="T20" fmla="*/ 39 w 83"/>
                    <a:gd name="T21"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93">
                      <a:moveTo>
                        <a:pt x="39" y="43"/>
                      </a:moveTo>
                      <a:lnTo>
                        <a:pt x="0" y="52"/>
                      </a:lnTo>
                      <a:lnTo>
                        <a:pt x="41" y="47"/>
                      </a:lnTo>
                      <a:lnTo>
                        <a:pt x="38" y="93"/>
                      </a:lnTo>
                      <a:lnTo>
                        <a:pt x="47" y="49"/>
                      </a:lnTo>
                      <a:lnTo>
                        <a:pt x="83" y="65"/>
                      </a:lnTo>
                      <a:lnTo>
                        <a:pt x="48" y="43"/>
                      </a:lnTo>
                      <a:lnTo>
                        <a:pt x="74" y="8"/>
                      </a:lnTo>
                      <a:lnTo>
                        <a:pt x="45" y="39"/>
                      </a:lnTo>
                      <a:lnTo>
                        <a:pt x="23" y="0"/>
                      </a:lnTo>
                      <a:lnTo>
                        <a:pt x="39"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 name="Freeform 31">
                  <a:extLst>
                    <a:ext uri="{FF2B5EF4-FFF2-40B4-BE49-F238E27FC236}">
                      <a16:creationId xmlns:a16="http://schemas.microsoft.com/office/drawing/2014/main" id="{4F26B77D-20AD-D8A4-1A75-849ED55E09FC}"/>
                    </a:ext>
                  </a:extLst>
                </p:cNvPr>
                <p:cNvSpPr>
                  <a:spLocks/>
                </p:cNvSpPr>
                <p:nvPr/>
              </p:nvSpPr>
              <p:spPr bwMode="auto">
                <a:xfrm>
                  <a:off x="8974125" y="4071911"/>
                  <a:ext cx="217488" cy="684212"/>
                </a:xfrm>
                <a:custGeom>
                  <a:avLst/>
                  <a:gdLst>
                    <a:gd name="T0" fmla="*/ 68 w 94"/>
                    <a:gd name="T1" fmla="*/ 0 h 265"/>
                    <a:gd name="T2" fmla="*/ 36 w 94"/>
                    <a:gd name="T3" fmla="*/ 246 h 265"/>
                    <a:gd name="T4" fmla="*/ 1 w 94"/>
                    <a:gd name="T5" fmla="*/ 242 h 265"/>
                    <a:gd name="T6" fmla="*/ 0 w 94"/>
                    <a:gd name="T7" fmla="*/ 259 h 265"/>
                    <a:gd name="T8" fmla="*/ 53 w 94"/>
                    <a:gd name="T9" fmla="*/ 265 h 265"/>
                    <a:gd name="T10" fmla="*/ 94 w 94"/>
                    <a:gd name="T11" fmla="*/ 4 h 265"/>
                    <a:gd name="T12" fmla="*/ 68 w 94"/>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94" h="265">
                      <a:moveTo>
                        <a:pt x="68" y="0"/>
                      </a:moveTo>
                      <a:cubicBezTo>
                        <a:pt x="57" y="82"/>
                        <a:pt x="47" y="164"/>
                        <a:pt x="36" y="246"/>
                      </a:cubicBezTo>
                      <a:cubicBezTo>
                        <a:pt x="25" y="244"/>
                        <a:pt x="13" y="243"/>
                        <a:pt x="1" y="242"/>
                      </a:cubicBezTo>
                      <a:cubicBezTo>
                        <a:pt x="1" y="248"/>
                        <a:pt x="0" y="253"/>
                        <a:pt x="0" y="259"/>
                      </a:cubicBezTo>
                      <a:cubicBezTo>
                        <a:pt x="18" y="260"/>
                        <a:pt x="35" y="262"/>
                        <a:pt x="53" y="265"/>
                      </a:cubicBezTo>
                      <a:cubicBezTo>
                        <a:pt x="66" y="178"/>
                        <a:pt x="80" y="91"/>
                        <a:pt x="94" y="4"/>
                      </a:cubicBezTo>
                      <a:cubicBezTo>
                        <a:pt x="85" y="2"/>
                        <a:pt x="77" y="1"/>
                        <a:pt x="68" y="0"/>
                      </a:cubicBezTo>
                    </a:path>
                  </a:pathLst>
                </a:custGeom>
                <a:solidFill>
                  <a:srgbClr val="F05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 name="Freeform 32">
                  <a:extLst>
                    <a:ext uri="{FF2B5EF4-FFF2-40B4-BE49-F238E27FC236}">
                      <a16:creationId xmlns:a16="http://schemas.microsoft.com/office/drawing/2014/main" id="{BE291AAE-53C4-9A34-9096-7F92A65A38C3}"/>
                    </a:ext>
                  </a:extLst>
                </p:cNvPr>
                <p:cNvSpPr>
                  <a:spLocks/>
                </p:cNvSpPr>
                <p:nvPr/>
              </p:nvSpPr>
              <p:spPr bwMode="auto">
                <a:xfrm>
                  <a:off x="8795813" y="3967136"/>
                  <a:ext cx="338138" cy="739775"/>
                </a:xfrm>
                <a:custGeom>
                  <a:avLst/>
                  <a:gdLst>
                    <a:gd name="T0" fmla="*/ 34 w 146"/>
                    <a:gd name="T1" fmla="*/ 0 h 287"/>
                    <a:gd name="T2" fmla="*/ 0 w 146"/>
                    <a:gd name="T3" fmla="*/ 0 h 287"/>
                    <a:gd name="T4" fmla="*/ 0 w 146"/>
                    <a:gd name="T5" fmla="*/ 283 h 287"/>
                    <a:gd name="T6" fmla="*/ 34 w 146"/>
                    <a:gd name="T7" fmla="*/ 282 h 287"/>
                    <a:gd name="T8" fmla="*/ 75 w 146"/>
                    <a:gd name="T9" fmla="*/ 283 h 287"/>
                    <a:gd name="T10" fmla="*/ 110 w 146"/>
                    <a:gd name="T11" fmla="*/ 287 h 287"/>
                    <a:gd name="T12" fmla="*/ 142 w 146"/>
                    <a:gd name="T13" fmla="*/ 41 h 287"/>
                    <a:gd name="T14" fmla="*/ 146 w 146"/>
                    <a:gd name="T15" fmla="*/ 7 h 287"/>
                    <a:gd name="T16" fmla="*/ 34 w 146"/>
                    <a:gd name="T17"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287">
                      <a:moveTo>
                        <a:pt x="34" y="0"/>
                      </a:moveTo>
                      <a:cubicBezTo>
                        <a:pt x="23" y="0"/>
                        <a:pt x="11" y="0"/>
                        <a:pt x="0" y="0"/>
                      </a:cubicBezTo>
                      <a:cubicBezTo>
                        <a:pt x="0" y="283"/>
                        <a:pt x="0" y="283"/>
                        <a:pt x="0" y="283"/>
                      </a:cubicBezTo>
                      <a:cubicBezTo>
                        <a:pt x="11" y="282"/>
                        <a:pt x="23" y="282"/>
                        <a:pt x="34" y="282"/>
                      </a:cubicBezTo>
                      <a:cubicBezTo>
                        <a:pt x="48" y="282"/>
                        <a:pt x="61" y="282"/>
                        <a:pt x="75" y="283"/>
                      </a:cubicBezTo>
                      <a:cubicBezTo>
                        <a:pt x="87" y="284"/>
                        <a:pt x="99" y="285"/>
                        <a:pt x="110" y="287"/>
                      </a:cubicBezTo>
                      <a:cubicBezTo>
                        <a:pt x="121" y="205"/>
                        <a:pt x="131" y="123"/>
                        <a:pt x="142" y="41"/>
                      </a:cubicBezTo>
                      <a:cubicBezTo>
                        <a:pt x="143" y="29"/>
                        <a:pt x="145" y="18"/>
                        <a:pt x="146" y="7"/>
                      </a:cubicBezTo>
                      <a:cubicBezTo>
                        <a:pt x="109" y="2"/>
                        <a:pt x="71" y="0"/>
                        <a:pt x="3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grpSp>
      <p:graphicFrame>
        <p:nvGraphicFramePr>
          <p:cNvPr id="87" name="Chart 86">
            <a:extLst>
              <a:ext uri="{FF2B5EF4-FFF2-40B4-BE49-F238E27FC236}">
                <a16:creationId xmlns:a16="http://schemas.microsoft.com/office/drawing/2014/main" id="{96B0B1F5-7175-C42D-D955-00DD32F9FCB5}"/>
              </a:ext>
            </a:extLst>
          </p:cNvPr>
          <p:cNvGraphicFramePr/>
          <p:nvPr/>
        </p:nvGraphicFramePr>
        <p:xfrm>
          <a:off x="1052199" y="2753055"/>
          <a:ext cx="2585146" cy="2937346"/>
        </p:xfrm>
        <a:graphic>
          <a:graphicData uri="http://schemas.openxmlformats.org/drawingml/2006/chart">
            <c:chart xmlns:c="http://schemas.openxmlformats.org/drawingml/2006/chart" xmlns:r="http://schemas.openxmlformats.org/officeDocument/2006/relationships" r:id="rId2"/>
          </a:graphicData>
        </a:graphic>
      </p:graphicFrame>
      <p:sp>
        <p:nvSpPr>
          <p:cNvPr id="88" name="TextBox 87">
            <a:extLst>
              <a:ext uri="{FF2B5EF4-FFF2-40B4-BE49-F238E27FC236}">
                <a16:creationId xmlns:a16="http://schemas.microsoft.com/office/drawing/2014/main" id="{E115C4C1-B36B-467D-E3F5-CEEE1A2E5AF6}"/>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93" name="Group 92">
            <a:extLst>
              <a:ext uri="{FF2B5EF4-FFF2-40B4-BE49-F238E27FC236}">
                <a16:creationId xmlns:a16="http://schemas.microsoft.com/office/drawing/2014/main" id="{6015FA88-6687-4D0D-C2EB-2A1B58275E39}"/>
              </a:ext>
            </a:extLst>
          </p:cNvPr>
          <p:cNvGrpSpPr/>
          <p:nvPr/>
        </p:nvGrpSpPr>
        <p:grpSpPr>
          <a:xfrm>
            <a:off x="1117708" y="1902811"/>
            <a:ext cx="2454548" cy="599135"/>
            <a:chOff x="1117708" y="2601362"/>
            <a:chExt cx="2982912" cy="599135"/>
          </a:xfrm>
        </p:grpSpPr>
        <p:sp>
          <p:nvSpPr>
            <p:cNvPr id="91" name="Parallelogram 90">
              <a:extLst>
                <a:ext uri="{FF2B5EF4-FFF2-40B4-BE49-F238E27FC236}">
                  <a16:creationId xmlns:a16="http://schemas.microsoft.com/office/drawing/2014/main" id="{111E05A0-2253-4B1A-79E1-54E594DB2EE5}"/>
                </a:ext>
              </a:extLst>
            </p:cNvPr>
            <p:cNvSpPr/>
            <p:nvPr/>
          </p:nvSpPr>
          <p:spPr>
            <a:xfrm>
              <a:off x="1117708" y="2601362"/>
              <a:ext cx="2982912" cy="599135"/>
            </a:xfrm>
            <a:prstGeom prst="parallelogram">
              <a:avLst>
                <a:gd name="adj" fmla="val 10009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TextBox 91">
              <a:extLst>
                <a:ext uri="{FF2B5EF4-FFF2-40B4-BE49-F238E27FC236}">
                  <a16:creationId xmlns:a16="http://schemas.microsoft.com/office/drawing/2014/main" id="{C67C183C-8461-BBE2-23B6-DAF65C0EEE49}"/>
                </a:ext>
              </a:extLst>
            </p:cNvPr>
            <p:cNvSpPr txBox="1"/>
            <p:nvPr/>
          </p:nvSpPr>
          <p:spPr>
            <a:xfrm>
              <a:off x="1825076" y="2728029"/>
              <a:ext cx="1568176" cy="345800"/>
            </a:xfrm>
            <a:prstGeom prst="rect">
              <a:avLst/>
            </a:prstGeom>
            <a:noFill/>
          </p:spPr>
          <p:txBody>
            <a:bodyPr wrap="square" rtlCol="0" anchor="ctr">
              <a:spAutoFit/>
            </a:bodyPr>
            <a:lstStyle/>
            <a:p>
              <a:pPr algn="ctr">
                <a:lnSpc>
                  <a:spcPct val="90000"/>
                </a:lnSpc>
              </a:pPr>
              <a:r>
                <a:rPr lang="en-US" dirty="0">
                  <a:solidFill>
                    <a:schemeClr val="bg1"/>
                  </a:solidFill>
                  <a:latin typeface="+mj-lt"/>
                  <a:cs typeface="Arial" panose="020B0604020202020204" pitchFamily="34" charset="0"/>
                </a:rPr>
                <a:t>Data Here</a:t>
              </a:r>
            </a:p>
          </p:txBody>
        </p:sp>
      </p:grpSp>
      <p:graphicFrame>
        <p:nvGraphicFramePr>
          <p:cNvPr id="94" name="Chart 93">
            <a:extLst>
              <a:ext uri="{FF2B5EF4-FFF2-40B4-BE49-F238E27FC236}">
                <a16:creationId xmlns:a16="http://schemas.microsoft.com/office/drawing/2014/main" id="{0FB1A640-6868-5BC9-04AC-15666476B7B2}"/>
              </a:ext>
            </a:extLst>
          </p:cNvPr>
          <p:cNvGraphicFramePr/>
          <p:nvPr/>
        </p:nvGraphicFramePr>
        <p:xfrm>
          <a:off x="4282181" y="2753055"/>
          <a:ext cx="2585146" cy="2937346"/>
        </p:xfrm>
        <a:graphic>
          <a:graphicData uri="http://schemas.openxmlformats.org/drawingml/2006/chart">
            <c:chart xmlns:c="http://schemas.openxmlformats.org/drawingml/2006/chart" xmlns:r="http://schemas.openxmlformats.org/officeDocument/2006/relationships" r:id="rId3"/>
          </a:graphicData>
        </a:graphic>
      </p:graphicFrame>
      <p:grpSp>
        <p:nvGrpSpPr>
          <p:cNvPr id="95" name="Group 94">
            <a:extLst>
              <a:ext uri="{FF2B5EF4-FFF2-40B4-BE49-F238E27FC236}">
                <a16:creationId xmlns:a16="http://schemas.microsoft.com/office/drawing/2014/main" id="{1C5CBD33-5B32-7FD8-C18D-D8F29BA4B1E3}"/>
              </a:ext>
            </a:extLst>
          </p:cNvPr>
          <p:cNvGrpSpPr/>
          <p:nvPr/>
        </p:nvGrpSpPr>
        <p:grpSpPr>
          <a:xfrm>
            <a:off x="4347690" y="1902811"/>
            <a:ext cx="2454548" cy="599135"/>
            <a:chOff x="1117708" y="2601362"/>
            <a:chExt cx="2982912" cy="599135"/>
          </a:xfrm>
        </p:grpSpPr>
        <p:sp>
          <p:nvSpPr>
            <p:cNvPr id="96" name="Parallelogram 95">
              <a:extLst>
                <a:ext uri="{FF2B5EF4-FFF2-40B4-BE49-F238E27FC236}">
                  <a16:creationId xmlns:a16="http://schemas.microsoft.com/office/drawing/2014/main" id="{CB3F4596-38EC-09E8-5648-8478DC8B1299}"/>
                </a:ext>
              </a:extLst>
            </p:cNvPr>
            <p:cNvSpPr/>
            <p:nvPr/>
          </p:nvSpPr>
          <p:spPr>
            <a:xfrm>
              <a:off x="1117708" y="2601362"/>
              <a:ext cx="2982912" cy="599135"/>
            </a:xfrm>
            <a:prstGeom prst="parallelogram">
              <a:avLst>
                <a:gd name="adj" fmla="val 10009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TextBox 96">
              <a:extLst>
                <a:ext uri="{FF2B5EF4-FFF2-40B4-BE49-F238E27FC236}">
                  <a16:creationId xmlns:a16="http://schemas.microsoft.com/office/drawing/2014/main" id="{C6BBC27E-2DD2-AC28-2BBC-B6118985685B}"/>
                </a:ext>
              </a:extLst>
            </p:cNvPr>
            <p:cNvSpPr txBox="1"/>
            <p:nvPr/>
          </p:nvSpPr>
          <p:spPr>
            <a:xfrm>
              <a:off x="1825076" y="2728029"/>
              <a:ext cx="1568176" cy="345800"/>
            </a:xfrm>
            <a:prstGeom prst="rect">
              <a:avLst/>
            </a:prstGeom>
            <a:noFill/>
          </p:spPr>
          <p:txBody>
            <a:bodyPr wrap="square" rtlCol="0" anchor="ctr">
              <a:spAutoFit/>
            </a:bodyPr>
            <a:lstStyle/>
            <a:p>
              <a:pPr algn="ctr">
                <a:lnSpc>
                  <a:spcPct val="90000"/>
                </a:lnSpc>
              </a:pPr>
              <a:r>
                <a:rPr lang="en-US" dirty="0">
                  <a:solidFill>
                    <a:schemeClr val="bg1"/>
                  </a:solidFill>
                  <a:latin typeface="+mj-lt"/>
                  <a:cs typeface="Arial" panose="020B0604020202020204" pitchFamily="34" charset="0"/>
                </a:rPr>
                <a:t>Data Here</a:t>
              </a:r>
            </a:p>
          </p:txBody>
        </p:sp>
      </p:grpSp>
    </p:spTree>
    <p:extLst>
      <p:ext uri="{BB962C8B-B14F-4D97-AF65-F5344CB8AC3E}">
        <p14:creationId xmlns:p14="http://schemas.microsoft.com/office/powerpoint/2010/main" val="501577419"/>
      </p:ext>
    </p:extLst>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C8BE6FE5-E429-8B5C-3A2E-119A19A74AC4}"/>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34" name="Group 33">
            <a:extLst>
              <a:ext uri="{FF2B5EF4-FFF2-40B4-BE49-F238E27FC236}">
                <a16:creationId xmlns:a16="http://schemas.microsoft.com/office/drawing/2014/main" id="{9C3128B1-9AAA-2CED-E98B-05A936B9C485}"/>
              </a:ext>
            </a:extLst>
          </p:cNvPr>
          <p:cNvGrpSpPr/>
          <p:nvPr/>
        </p:nvGrpSpPr>
        <p:grpSpPr>
          <a:xfrm>
            <a:off x="918394" y="2108261"/>
            <a:ext cx="6118510" cy="4291665"/>
            <a:chOff x="918394" y="1655329"/>
            <a:chExt cx="6764244" cy="4744598"/>
          </a:xfrm>
        </p:grpSpPr>
        <p:grpSp>
          <p:nvGrpSpPr>
            <p:cNvPr id="3" name="Group 2">
              <a:extLst>
                <a:ext uri="{FF2B5EF4-FFF2-40B4-BE49-F238E27FC236}">
                  <a16:creationId xmlns:a16="http://schemas.microsoft.com/office/drawing/2014/main" id="{4CB78990-C1DE-3E0B-495E-8EBB53C252D8}"/>
                </a:ext>
              </a:extLst>
            </p:cNvPr>
            <p:cNvGrpSpPr/>
            <p:nvPr/>
          </p:nvGrpSpPr>
          <p:grpSpPr>
            <a:xfrm flipH="1">
              <a:off x="918394" y="2002969"/>
              <a:ext cx="3412284" cy="3506517"/>
              <a:chOff x="7880907" y="2482466"/>
              <a:chExt cx="2880642" cy="2960193"/>
            </a:xfrm>
            <a:solidFill>
              <a:schemeClr val="accent4"/>
            </a:solidFill>
          </p:grpSpPr>
          <p:sp>
            <p:nvSpPr>
              <p:cNvPr id="4" name="Freeform: Shape 3">
                <a:extLst>
                  <a:ext uri="{FF2B5EF4-FFF2-40B4-BE49-F238E27FC236}">
                    <a16:creationId xmlns:a16="http://schemas.microsoft.com/office/drawing/2014/main" id="{982AA984-27AC-CBCE-2ECB-5B83AB3C4EFE}"/>
                  </a:ext>
                </a:extLst>
              </p:cNvPr>
              <p:cNvSpPr/>
              <p:nvPr/>
            </p:nvSpPr>
            <p:spPr>
              <a:xfrm rot="13500000">
                <a:off x="7242732" y="3120641"/>
                <a:ext cx="2047875" cy="771525"/>
              </a:xfrm>
              <a:custGeom>
                <a:avLst/>
                <a:gdLst>
                  <a:gd name="connsiteX0" fmla="*/ 0 w 2047875"/>
                  <a:gd name="connsiteY0" fmla="*/ 60008 h 771525"/>
                  <a:gd name="connsiteX1" fmla="*/ 0 w 2047875"/>
                  <a:gd name="connsiteY1" fmla="*/ 716280 h 771525"/>
                  <a:gd name="connsiteX2" fmla="*/ 1482090 w 2047875"/>
                  <a:gd name="connsiteY2" fmla="*/ 716280 h 771525"/>
                  <a:gd name="connsiteX3" fmla="*/ 1482090 w 2047875"/>
                  <a:gd name="connsiteY3" fmla="*/ 776288 h 771525"/>
                  <a:gd name="connsiteX4" fmla="*/ 2056448 w 2047875"/>
                  <a:gd name="connsiteY4" fmla="*/ 387668 h 771525"/>
                  <a:gd name="connsiteX5" fmla="*/ 1482090 w 2047875"/>
                  <a:gd name="connsiteY5" fmla="*/ 0 h 771525"/>
                  <a:gd name="connsiteX6" fmla="*/ 1482090 w 2047875"/>
                  <a:gd name="connsiteY6" fmla="*/ 60008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047875" h="771525">
                    <a:moveTo>
                      <a:pt x="0" y="60008"/>
                    </a:moveTo>
                    <a:lnTo>
                      <a:pt x="0" y="716280"/>
                    </a:lnTo>
                    <a:lnTo>
                      <a:pt x="1482090" y="716280"/>
                    </a:lnTo>
                    <a:lnTo>
                      <a:pt x="1482090" y="776288"/>
                    </a:lnTo>
                    <a:lnTo>
                      <a:pt x="2056448" y="387668"/>
                    </a:lnTo>
                    <a:lnTo>
                      <a:pt x="1482090" y="0"/>
                    </a:lnTo>
                    <a:lnTo>
                      <a:pt x="1482090" y="60008"/>
                    </a:lnTo>
                    <a:close/>
                  </a:path>
                </a:pathLst>
              </a:custGeom>
              <a:grp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AC2ED1C1-276F-1F20-85ED-64CE229A7681}"/>
                  </a:ext>
                </a:extLst>
              </p:cNvPr>
              <p:cNvSpPr/>
              <p:nvPr/>
            </p:nvSpPr>
            <p:spPr>
              <a:xfrm rot="13500000">
                <a:off x="7927616" y="3141469"/>
                <a:ext cx="590550" cy="647700"/>
              </a:xfrm>
              <a:custGeom>
                <a:avLst/>
                <a:gdLst>
                  <a:gd name="connsiteX0" fmla="*/ 0 w 590550"/>
                  <a:gd name="connsiteY0" fmla="*/ 0 h 647700"/>
                  <a:gd name="connsiteX1" fmla="*/ 597218 w 590550"/>
                  <a:gd name="connsiteY1" fmla="*/ 0 h 647700"/>
                  <a:gd name="connsiteX2" fmla="*/ 597218 w 590550"/>
                  <a:gd name="connsiteY2" fmla="*/ 655320 h 647700"/>
                  <a:gd name="connsiteX3" fmla="*/ 0 w 590550"/>
                  <a:gd name="connsiteY3" fmla="*/ 655320 h 647700"/>
                </a:gdLst>
                <a:ahLst/>
                <a:cxnLst>
                  <a:cxn ang="0">
                    <a:pos x="connsiteX0" y="connsiteY0"/>
                  </a:cxn>
                  <a:cxn ang="0">
                    <a:pos x="connsiteX1" y="connsiteY1"/>
                  </a:cxn>
                  <a:cxn ang="0">
                    <a:pos x="connsiteX2" y="connsiteY2"/>
                  </a:cxn>
                  <a:cxn ang="0">
                    <a:pos x="connsiteX3" y="connsiteY3"/>
                  </a:cxn>
                </a:cxnLst>
                <a:rect l="l" t="t" r="r" b="b"/>
                <a:pathLst>
                  <a:path w="590550" h="647700">
                    <a:moveTo>
                      <a:pt x="0" y="0"/>
                    </a:moveTo>
                    <a:lnTo>
                      <a:pt x="597218" y="0"/>
                    </a:lnTo>
                    <a:lnTo>
                      <a:pt x="597218" y="655320"/>
                    </a:lnTo>
                    <a:lnTo>
                      <a:pt x="0" y="655320"/>
                    </a:lnTo>
                    <a:close/>
                  </a:path>
                </a:pathLst>
              </a:custGeom>
              <a:grp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D0AB26E2-B48B-34A6-0862-AE8ED873D02D}"/>
                  </a:ext>
                </a:extLst>
              </p:cNvPr>
              <p:cNvSpPr/>
              <p:nvPr/>
            </p:nvSpPr>
            <p:spPr>
              <a:xfrm rot="13500000">
                <a:off x="9885249" y="4566359"/>
                <a:ext cx="647700" cy="1104900"/>
              </a:xfrm>
              <a:custGeom>
                <a:avLst/>
                <a:gdLst>
                  <a:gd name="connsiteX0" fmla="*/ 655320 w 647700"/>
                  <a:gd name="connsiteY0" fmla="*/ 1105853 h 1104900"/>
                  <a:gd name="connsiteX1" fmla="*/ 655320 w 647700"/>
                  <a:gd name="connsiteY1" fmla="*/ 0 h 1104900"/>
                  <a:gd name="connsiteX2" fmla="*/ 586740 w 647700"/>
                  <a:gd name="connsiteY2" fmla="*/ 0 h 1104900"/>
                  <a:gd name="connsiteX3" fmla="*/ 0 w 647700"/>
                  <a:gd name="connsiteY3" fmla="*/ 586740 h 1104900"/>
                  <a:gd name="connsiteX4" fmla="*/ 0 w 647700"/>
                  <a:gd name="connsiteY4" fmla="*/ 1105853 h 1104900"/>
                  <a:gd name="connsiteX5" fmla="*/ 655320 w 647700"/>
                  <a:gd name="connsiteY5" fmla="*/ 1105853 h 11049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1104900">
                    <a:moveTo>
                      <a:pt x="655320" y="1105853"/>
                    </a:moveTo>
                    <a:lnTo>
                      <a:pt x="655320" y="0"/>
                    </a:lnTo>
                    <a:lnTo>
                      <a:pt x="586740" y="0"/>
                    </a:lnTo>
                    <a:cubicBezTo>
                      <a:pt x="262890" y="0"/>
                      <a:pt x="0" y="262890"/>
                      <a:pt x="0" y="586740"/>
                    </a:cubicBezTo>
                    <a:lnTo>
                      <a:pt x="0" y="1105853"/>
                    </a:lnTo>
                    <a:lnTo>
                      <a:pt x="655320" y="1105853"/>
                    </a:lnTo>
                    <a:close/>
                  </a:path>
                </a:pathLst>
              </a:custGeom>
              <a:grpFill/>
              <a:ln w="9525" cap="flat">
                <a:noFill/>
                <a:prstDash val="solid"/>
                <a:miter/>
              </a:ln>
            </p:spPr>
            <p:txBody>
              <a:bodyPr rtlCol="0" anchor="ctr"/>
              <a:lstStyle/>
              <a:p>
                <a:endParaRPr lang="en-US"/>
              </a:p>
            </p:txBody>
          </p:sp>
        </p:grpSp>
        <p:grpSp>
          <p:nvGrpSpPr>
            <p:cNvPr id="7" name="Group 6">
              <a:extLst>
                <a:ext uri="{FF2B5EF4-FFF2-40B4-BE49-F238E27FC236}">
                  <a16:creationId xmlns:a16="http://schemas.microsoft.com/office/drawing/2014/main" id="{1575E73D-56B0-D000-1B5C-151011084A5A}"/>
                </a:ext>
              </a:extLst>
            </p:cNvPr>
            <p:cNvGrpSpPr/>
            <p:nvPr/>
          </p:nvGrpSpPr>
          <p:grpSpPr>
            <a:xfrm flipH="1">
              <a:off x="1311064" y="2731841"/>
              <a:ext cx="3776010" cy="2651482"/>
              <a:chOff x="7242359" y="3097778"/>
              <a:chExt cx="3187699" cy="2238375"/>
            </a:xfrm>
            <a:solidFill>
              <a:schemeClr val="accent3"/>
            </a:solidFill>
          </p:grpSpPr>
          <p:sp>
            <p:nvSpPr>
              <p:cNvPr id="8" name="Freeform: Shape 7">
                <a:extLst>
                  <a:ext uri="{FF2B5EF4-FFF2-40B4-BE49-F238E27FC236}">
                    <a16:creationId xmlns:a16="http://schemas.microsoft.com/office/drawing/2014/main" id="{CF855FF9-5B8B-D555-7305-0B66B0A089F1}"/>
                  </a:ext>
                </a:extLst>
              </p:cNvPr>
              <p:cNvSpPr/>
              <p:nvPr/>
            </p:nvSpPr>
            <p:spPr>
              <a:xfrm rot="13500000">
                <a:off x="6560847" y="3831203"/>
                <a:ext cx="2238375" cy="771525"/>
              </a:xfrm>
              <a:custGeom>
                <a:avLst/>
                <a:gdLst>
                  <a:gd name="connsiteX0" fmla="*/ 1670685 w 2238375"/>
                  <a:gd name="connsiteY0" fmla="*/ 60960 h 771525"/>
                  <a:gd name="connsiteX1" fmla="*/ 0 w 2238375"/>
                  <a:gd name="connsiteY1" fmla="*/ 60960 h 771525"/>
                  <a:gd name="connsiteX2" fmla="*/ 0 w 2238375"/>
                  <a:gd name="connsiteY2" fmla="*/ 716280 h 771525"/>
                  <a:gd name="connsiteX3" fmla="*/ 1670685 w 2238375"/>
                  <a:gd name="connsiteY3" fmla="*/ 716280 h 771525"/>
                  <a:gd name="connsiteX4" fmla="*/ 1670685 w 2238375"/>
                  <a:gd name="connsiteY4" fmla="*/ 776288 h 771525"/>
                  <a:gd name="connsiteX5" fmla="*/ 2245043 w 2238375"/>
                  <a:gd name="connsiteY5" fmla="*/ 387667 h 771525"/>
                  <a:gd name="connsiteX6" fmla="*/ 1670685 w 2238375"/>
                  <a:gd name="connsiteY6" fmla="*/ 0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38375" h="771525">
                    <a:moveTo>
                      <a:pt x="1670685" y="60960"/>
                    </a:moveTo>
                    <a:lnTo>
                      <a:pt x="0" y="60960"/>
                    </a:lnTo>
                    <a:lnTo>
                      <a:pt x="0" y="716280"/>
                    </a:lnTo>
                    <a:lnTo>
                      <a:pt x="1670685" y="716280"/>
                    </a:lnTo>
                    <a:lnTo>
                      <a:pt x="1670685" y="776288"/>
                    </a:lnTo>
                    <a:lnTo>
                      <a:pt x="2245043" y="387667"/>
                    </a:lnTo>
                    <a:lnTo>
                      <a:pt x="1670685" y="0"/>
                    </a:lnTo>
                    <a:close/>
                  </a:path>
                </a:pathLst>
              </a:custGeom>
              <a:grp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297443C7-101F-2448-4708-222F0C146BE4}"/>
                  </a:ext>
                </a:extLst>
              </p:cNvPr>
              <p:cNvSpPr/>
              <p:nvPr/>
            </p:nvSpPr>
            <p:spPr>
              <a:xfrm rot="13500000">
                <a:off x="9096558" y="3971087"/>
                <a:ext cx="647700" cy="2019300"/>
              </a:xfrm>
              <a:custGeom>
                <a:avLst/>
                <a:gdLst>
                  <a:gd name="connsiteX0" fmla="*/ 655320 w 647700"/>
                  <a:gd name="connsiteY0" fmla="*/ 2023110 h 2019300"/>
                  <a:gd name="connsiteX1" fmla="*/ 655320 w 647700"/>
                  <a:gd name="connsiteY1" fmla="*/ 0 h 2019300"/>
                  <a:gd name="connsiteX2" fmla="*/ 586740 w 647700"/>
                  <a:gd name="connsiteY2" fmla="*/ 0 h 2019300"/>
                  <a:gd name="connsiteX3" fmla="*/ 0 w 647700"/>
                  <a:gd name="connsiteY3" fmla="*/ 586740 h 2019300"/>
                  <a:gd name="connsiteX4" fmla="*/ 0 w 647700"/>
                  <a:gd name="connsiteY4" fmla="*/ 2023110 h 2019300"/>
                  <a:gd name="connsiteX5" fmla="*/ 655320 w 647700"/>
                  <a:gd name="connsiteY5" fmla="*/ 2023110 h 201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47700" h="2019300">
                    <a:moveTo>
                      <a:pt x="655320" y="2023110"/>
                    </a:moveTo>
                    <a:lnTo>
                      <a:pt x="655320" y="0"/>
                    </a:lnTo>
                    <a:lnTo>
                      <a:pt x="586740" y="0"/>
                    </a:lnTo>
                    <a:cubicBezTo>
                      <a:pt x="262890" y="0"/>
                      <a:pt x="0" y="262890"/>
                      <a:pt x="0" y="586740"/>
                    </a:cubicBezTo>
                    <a:lnTo>
                      <a:pt x="0" y="2023110"/>
                    </a:lnTo>
                    <a:lnTo>
                      <a:pt x="655320" y="2023110"/>
                    </a:lnTo>
                    <a:close/>
                  </a:path>
                </a:pathLst>
              </a:custGeom>
              <a:grp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DA1E189-A9AD-A392-F536-B032539711C8}"/>
                  </a:ext>
                </a:extLst>
              </p:cNvPr>
              <p:cNvSpPr/>
              <p:nvPr/>
            </p:nvSpPr>
            <p:spPr>
              <a:xfrm rot="13500000">
                <a:off x="7270934" y="3780638"/>
                <a:ext cx="590550" cy="647700"/>
              </a:xfrm>
              <a:custGeom>
                <a:avLst/>
                <a:gdLst>
                  <a:gd name="connsiteX0" fmla="*/ 0 w 590550"/>
                  <a:gd name="connsiteY0" fmla="*/ 0 h 647700"/>
                  <a:gd name="connsiteX1" fmla="*/ 592455 w 590550"/>
                  <a:gd name="connsiteY1" fmla="*/ 0 h 647700"/>
                  <a:gd name="connsiteX2" fmla="*/ 592455 w 590550"/>
                  <a:gd name="connsiteY2" fmla="*/ 655320 h 647700"/>
                  <a:gd name="connsiteX3" fmla="*/ 0 w 590550"/>
                  <a:gd name="connsiteY3" fmla="*/ 655320 h 647700"/>
                </a:gdLst>
                <a:ahLst/>
                <a:cxnLst>
                  <a:cxn ang="0">
                    <a:pos x="connsiteX0" y="connsiteY0"/>
                  </a:cxn>
                  <a:cxn ang="0">
                    <a:pos x="connsiteX1" y="connsiteY1"/>
                  </a:cxn>
                  <a:cxn ang="0">
                    <a:pos x="connsiteX2" y="connsiteY2"/>
                  </a:cxn>
                  <a:cxn ang="0">
                    <a:pos x="connsiteX3" y="connsiteY3"/>
                  </a:cxn>
                </a:cxnLst>
                <a:rect l="l" t="t" r="r" b="b"/>
                <a:pathLst>
                  <a:path w="590550" h="647700">
                    <a:moveTo>
                      <a:pt x="0" y="0"/>
                    </a:moveTo>
                    <a:lnTo>
                      <a:pt x="592455" y="0"/>
                    </a:lnTo>
                    <a:lnTo>
                      <a:pt x="592455" y="655320"/>
                    </a:lnTo>
                    <a:lnTo>
                      <a:pt x="0" y="655320"/>
                    </a:lnTo>
                    <a:close/>
                  </a:path>
                </a:pathLst>
              </a:custGeom>
              <a:grpFill/>
              <a:ln w="9525" cap="flat">
                <a:noFill/>
                <a:prstDash val="solid"/>
                <a:miter/>
              </a:ln>
            </p:spPr>
            <p:txBody>
              <a:bodyPr rtlCol="0" anchor="ctr"/>
              <a:lstStyle/>
              <a:p>
                <a:endParaRPr lang="en-US"/>
              </a:p>
            </p:txBody>
          </p:sp>
        </p:grpSp>
        <p:grpSp>
          <p:nvGrpSpPr>
            <p:cNvPr id="11" name="Group 10">
              <a:extLst>
                <a:ext uri="{FF2B5EF4-FFF2-40B4-BE49-F238E27FC236}">
                  <a16:creationId xmlns:a16="http://schemas.microsoft.com/office/drawing/2014/main" id="{2147E17E-A65E-5C8F-A458-97C457107448}"/>
                </a:ext>
              </a:extLst>
            </p:cNvPr>
            <p:cNvGrpSpPr/>
            <p:nvPr/>
          </p:nvGrpSpPr>
          <p:grpSpPr>
            <a:xfrm flipH="1">
              <a:off x="1701397" y="3521050"/>
              <a:ext cx="4211362" cy="2301712"/>
              <a:chOff x="6545318" y="3764026"/>
              <a:chExt cx="3555222" cy="1943100"/>
            </a:xfrm>
            <a:solidFill>
              <a:schemeClr val="accent2"/>
            </a:solidFill>
          </p:grpSpPr>
          <p:sp>
            <p:nvSpPr>
              <p:cNvPr id="12" name="Freeform: Shape 11">
                <a:extLst>
                  <a:ext uri="{FF2B5EF4-FFF2-40B4-BE49-F238E27FC236}">
                    <a16:creationId xmlns:a16="http://schemas.microsoft.com/office/drawing/2014/main" id="{5E225E18-B507-BBEF-E098-0EF9E2D5B386}"/>
                  </a:ext>
                </a:extLst>
              </p:cNvPr>
              <p:cNvSpPr/>
              <p:nvPr/>
            </p:nvSpPr>
            <p:spPr>
              <a:xfrm rot="13500000">
                <a:off x="5959531" y="4349813"/>
                <a:ext cx="1943100" cy="771525"/>
              </a:xfrm>
              <a:custGeom>
                <a:avLst/>
                <a:gdLst>
                  <a:gd name="connsiteX0" fmla="*/ 1370648 w 1943100"/>
                  <a:gd name="connsiteY0" fmla="*/ 60960 h 771525"/>
                  <a:gd name="connsiteX1" fmla="*/ 0 w 1943100"/>
                  <a:gd name="connsiteY1" fmla="*/ 60960 h 771525"/>
                  <a:gd name="connsiteX2" fmla="*/ 0 w 1943100"/>
                  <a:gd name="connsiteY2" fmla="*/ 716280 h 771525"/>
                  <a:gd name="connsiteX3" fmla="*/ 1370648 w 1943100"/>
                  <a:gd name="connsiteY3" fmla="*/ 716280 h 771525"/>
                  <a:gd name="connsiteX4" fmla="*/ 1370648 w 1943100"/>
                  <a:gd name="connsiteY4" fmla="*/ 776288 h 771525"/>
                  <a:gd name="connsiteX5" fmla="*/ 1945958 w 1943100"/>
                  <a:gd name="connsiteY5" fmla="*/ 388620 h 771525"/>
                  <a:gd name="connsiteX6" fmla="*/ 1370648 w 1943100"/>
                  <a:gd name="connsiteY6" fmla="*/ 0 h 77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43100" h="771525">
                    <a:moveTo>
                      <a:pt x="1370648" y="60960"/>
                    </a:moveTo>
                    <a:lnTo>
                      <a:pt x="0" y="60960"/>
                    </a:lnTo>
                    <a:lnTo>
                      <a:pt x="0" y="716280"/>
                    </a:lnTo>
                    <a:lnTo>
                      <a:pt x="1370648" y="716280"/>
                    </a:lnTo>
                    <a:lnTo>
                      <a:pt x="1370648" y="776288"/>
                    </a:lnTo>
                    <a:lnTo>
                      <a:pt x="1945958" y="388620"/>
                    </a:lnTo>
                    <a:lnTo>
                      <a:pt x="1370648" y="0"/>
                    </a:lnTo>
                    <a:close/>
                  </a:path>
                </a:pathLst>
              </a:custGeom>
              <a:grp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12B7276E-A6C2-8C69-7529-38DE12DE261C}"/>
                  </a:ext>
                </a:extLst>
              </p:cNvPr>
              <p:cNvSpPr/>
              <p:nvPr/>
            </p:nvSpPr>
            <p:spPr>
              <a:xfrm rot="13500000">
                <a:off x="6629745" y="4407011"/>
                <a:ext cx="590550" cy="647700"/>
              </a:xfrm>
              <a:custGeom>
                <a:avLst/>
                <a:gdLst>
                  <a:gd name="connsiteX0" fmla="*/ 0 w 590550"/>
                  <a:gd name="connsiteY0" fmla="*/ 0 h 647700"/>
                  <a:gd name="connsiteX1" fmla="*/ 592455 w 590550"/>
                  <a:gd name="connsiteY1" fmla="*/ 0 h 647700"/>
                  <a:gd name="connsiteX2" fmla="*/ 592455 w 590550"/>
                  <a:gd name="connsiteY2" fmla="*/ 655320 h 647700"/>
                  <a:gd name="connsiteX3" fmla="*/ 0 w 590550"/>
                  <a:gd name="connsiteY3" fmla="*/ 655320 h 647700"/>
                </a:gdLst>
                <a:ahLst/>
                <a:cxnLst>
                  <a:cxn ang="0">
                    <a:pos x="connsiteX0" y="connsiteY0"/>
                  </a:cxn>
                  <a:cxn ang="0">
                    <a:pos x="connsiteX1" y="connsiteY1"/>
                  </a:cxn>
                  <a:cxn ang="0">
                    <a:pos x="connsiteX2" y="connsiteY2"/>
                  </a:cxn>
                  <a:cxn ang="0">
                    <a:pos x="connsiteX3" y="connsiteY3"/>
                  </a:cxn>
                </a:cxnLst>
                <a:rect l="l" t="t" r="r" b="b"/>
                <a:pathLst>
                  <a:path w="590550" h="647700">
                    <a:moveTo>
                      <a:pt x="0" y="0"/>
                    </a:moveTo>
                    <a:lnTo>
                      <a:pt x="592455" y="0"/>
                    </a:lnTo>
                    <a:lnTo>
                      <a:pt x="592455" y="655320"/>
                    </a:lnTo>
                    <a:lnTo>
                      <a:pt x="0" y="655320"/>
                    </a:lnTo>
                    <a:close/>
                  </a:path>
                </a:pathLst>
              </a:custGeom>
              <a:grp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0D37756-8155-4D37-0CA2-A7057CF573A2}"/>
                  </a:ext>
                </a:extLst>
              </p:cNvPr>
              <p:cNvSpPr/>
              <p:nvPr/>
            </p:nvSpPr>
            <p:spPr>
              <a:xfrm rot="13500000">
                <a:off x="8314603" y="3372496"/>
                <a:ext cx="647700" cy="2924175"/>
              </a:xfrm>
              <a:custGeom>
                <a:avLst/>
                <a:gdLst>
                  <a:gd name="connsiteX0" fmla="*/ 655320 w 647700"/>
                  <a:gd name="connsiteY0" fmla="*/ 2925128 h 2924175"/>
                  <a:gd name="connsiteX1" fmla="*/ 655320 w 647700"/>
                  <a:gd name="connsiteY1" fmla="*/ 0 h 2924175"/>
                  <a:gd name="connsiteX2" fmla="*/ 0 w 647700"/>
                  <a:gd name="connsiteY2" fmla="*/ 657225 h 2924175"/>
                  <a:gd name="connsiteX3" fmla="*/ 0 w 647700"/>
                  <a:gd name="connsiteY3" fmla="*/ 2925128 h 2924175"/>
                  <a:gd name="connsiteX4" fmla="*/ 655320 w 647700"/>
                  <a:gd name="connsiteY4" fmla="*/ 2925128 h 2924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 h="2924175">
                    <a:moveTo>
                      <a:pt x="655320" y="2925128"/>
                    </a:moveTo>
                    <a:lnTo>
                      <a:pt x="655320" y="0"/>
                    </a:lnTo>
                    <a:cubicBezTo>
                      <a:pt x="293370" y="0"/>
                      <a:pt x="0" y="294323"/>
                      <a:pt x="0" y="657225"/>
                    </a:cubicBezTo>
                    <a:lnTo>
                      <a:pt x="0" y="2925128"/>
                    </a:lnTo>
                    <a:lnTo>
                      <a:pt x="655320" y="2925128"/>
                    </a:lnTo>
                    <a:close/>
                  </a:path>
                </a:pathLst>
              </a:custGeom>
              <a:grpFill/>
              <a:ln w="9525" cap="flat">
                <a:noFill/>
                <a:prstDash val="solid"/>
                <a:miter/>
              </a:ln>
            </p:spPr>
            <p:txBody>
              <a:bodyPr rtlCol="0" anchor="ctr"/>
              <a:lstStyle/>
              <a:p>
                <a:endParaRPr lang="en-US"/>
              </a:p>
            </p:txBody>
          </p:sp>
        </p:grpSp>
        <p:sp>
          <p:nvSpPr>
            <p:cNvPr id="15" name="Freeform: Shape 14">
              <a:extLst>
                <a:ext uri="{FF2B5EF4-FFF2-40B4-BE49-F238E27FC236}">
                  <a16:creationId xmlns:a16="http://schemas.microsoft.com/office/drawing/2014/main" id="{0B7C9DA6-A499-987E-185D-5C5B86203BB1}"/>
                </a:ext>
              </a:extLst>
            </p:cNvPr>
            <p:cNvSpPr/>
            <p:nvPr/>
          </p:nvSpPr>
          <p:spPr>
            <a:xfrm rot="8100000" flipH="1">
              <a:off x="3775304" y="1807785"/>
              <a:ext cx="2279147" cy="4592142"/>
            </a:xfrm>
            <a:custGeom>
              <a:avLst/>
              <a:gdLst>
                <a:gd name="connsiteX0" fmla="*/ 655320 w 1924050"/>
                <a:gd name="connsiteY0" fmla="*/ 3876675 h 3876675"/>
                <a:gd name="connsiteX1" fmla="*/ 655320 w 1924050"/>
                <a:gd name="connsiteY1" fmla="*/ 947738 h 3876675"/>
                <a:gd name="connsiteX2" fmla="*/ 886778 w 1924050"/>
                <a:gd name="connsiteY2" fmla="*/ 716280 h 3876675"/>
                <a:gd name="connsiteX3" fmla="*/ 1354455 w 1924050"/>
                <a:gd name="connsiteY3" fmla="*/ 716280 h 3876675"/>
                <a:gd name="connsiteX4" fmla="*/ 1354455 w 1924050"/>
                <a:gd name="connsiteY4" fmla="*/ 776288 h 3876675"/>
                <a:gd name="connsiteX5" fmla="*/ 1928813 w 1924050"/>
                <a:gd name="connsiteY5" fmla="*/ 388620 h 3876675"/>
                <a:gd name="connsiteX6" fmla="*/ 1354455 w 1924050"/>
                <a:gd name="connsiteY6" fmla="*/ 0 h 3876675"/>
                <a:gd name="connsiteX7" fmla="*/ 1354455 w 1924050"/>
                <a:gd name="connsiteY7" fmla="*/ 60960 h 3876675"/>
                <a:gd name="connsiteX8" fmla="*/ 630555 w 1924050"/>
                <a:gd name="connsiteY8" fmla="*/ 60960 h 3876675"/>
                <a:gd name="connsiteX9" fmla="*/ 630555 w 1924050"/>
                <a:gd name="connsiteY9" fmla="*/ 61913 h 3876675"/>
                <a:gd name="connsiteX10" fmla="*/ 0 w 1924050"/>
                <a:gd name="connsiteY10" fmla="*/ 717233 h 3876675"/>
                <a:gd name="connsiteX11" fmla="*/ 0 w 1924050"/>
                <a:gd name="connsiteY11" fmla="*/ 3876675 h 3876675"/>
                <a:gd name="connsiteX12" fmla="*/ 655320 w 1924050"/>
                <a:gd name="connsiteY12" fmla="*/ 3876675 h 3876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24050" h="3876675">
                  <a:moveTo>
                    <a:pt x="655320" y="3876675"/>
                  </a:moveTo>
                  <a:lnTo>
                    <a:pt x="655320" y="947738"/>
                  </a:lnTo>
                  <a:cubicBezTo>
                    <a:pt x="655320" y="820103"/>
                    <a:pt x="759143" y="716280"/>
                    <a:pt x="886778" y="716280"/>
                  </a:cubicBezTo>
                  <a:lnTo>
                    <a:pt x="1354455" y="716280"/>
                  </a:lnTo>
                  <a:lnTo>
                    <a:pt x="1354455" y="776288"/>
                  </a:lnTo>
                  <a:lnTo>
                    <a:pt x="1928813" y="388620"/>
                  </a:lnTo>
                  <a:lnTo>
                    <a:pt x="1354455" y="0"/>
                  </a:lnTo>
                  <a:lnTo>
                    <a:pt x="1354455" y="60960"/>
                  </a:lnTo>
                  <a:lnTo>
                    <a:pt x="630555" y="60960"/>
                  </a:lnTo>
                  <a:lnTo>
                    <a:pt x="630555" y="61913"/>
                  </a:lnTo>
                  <a:cubicBezTo>
                    <a:pt x="280035" y="75248"/>
                    <a:pt x="0" y="362903"/>
                    <a:pt x="0" y="717233"/>
                  </a:cubicBezTo>
                  <a:lnTo>
                    <a:pt x="0" y="3876675"/>
                  </a:lnTo>
                  <a:lnTo>
                    <a:pt x="655320" y="3876675"/>
                  </a:lnTo>
                  <a:close/>
                </a:path>
              </a:pathLst>
            </a:custGeom>
            <a:solidFill>
              <a:schemeClr val="accent1"/>
            </a:solidFill>
            <a:ln w="9525" cap="flat">
              <a:noFill/>
              <a:prstDash val="solid"/>
              <a:miter/>
            </a:ln>
          </p:spPr>
          <p:txBody>
            <a:bodyPr rtlCol="0" anchor="ctr"/>
            <a:lstStyle/>
            <a:p>
              <a:endParaRPr lang="en-US"/>
            </a:p>
          </p:txBody>
        </p:sp>
        <p:grpSp>
          <p:nvGrpSpPr>
            <p:cNvPr id="16" name="Group 15">
              <a:extLst>
                <a:ext uri="{FF2B5EF4-FFF2-40B4-BE49-F238E27FC236}">
                  <a16:creationId xmlns:a16="http://schemas.microsoft.com/office/drawing/2014/main" id="{CD33A2AE-2F9C-6B0F-9294-A63E05F07C30}"/>
                </a:ext>
              </a:extLst>
            </p:cNvPr>
            <p:cNvGrpSpPr/>
            <p:nvPr/>
          </p:nvGrpSpPr>
          <p:grpSpPr>
            <a:xfrm flipH="1">
              <a:off x="7073536" y="3992486"/>
              <a:ext cx="609102" cy="609100"/>
              <a:chOff x="3044910" y="2443863"/>
              <a:chExt cx="537668" cy="537666"/>
            </a:xfrm>
          </p:grpSpPr>
          <p:sp>
            <p:nvSpPr>
              <p:cNvPr id="17" name="Oval 16">
                <a:extLst>
                  <a:ext uri="{FF2B5EF4-FFF2-40B4-BE49-F238E27FC236}">
                    <a16:creationId xmlns:a16="http://schemas.microsoft.com/office/drawing/2014/main" id="{3F11391A-61FE-71A1-24E5-30BF1E76CB69}"/>
                  </a:ext>
                </a:extLst>
              </p:cNvPr>
              <p:cNvSpPr/>
              <p:nvPr/>
            </p:nvSpPr>
            <p:spPr>
              <a:xfrm>
                <a:off x="3044910" y="2443863"/>
                <a:ext cx="537668" cy="537666"/>
              </a:xfrm>
              <a:prstGeom prst="ellipse">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18" name="Freeform: Shape 17">
                <a:extLst>
                  <a:ext uri="{FF2B5EF4-FFF2-40B4-BE49-F238E27FC236}">
                    <a16:creationId xmlns:a16="http://schemas.microsoft.com/office/drawing/2014/main" id="{3EE62237-A210-2E2B-5847-59F5F1B44CFC}"/>
                  </a:ext>
                </a:extLst>
              </p:cNvPr>
              <p:cNvSpPr/>
              <p:nvPr/>
            </p:nvSpPr>
            <p:spPr>
              <a:xfrm>
                <a:off x="3201828" y="2579617"/>
                <a:ext cx="223830" cy="266158"/>
              </a:xfrm>
              <a:custGeom>
                <a:avLst/>
                <a:gdLst>
                  <a:gd name="connsiteX0" fmla="*/ 172281 w 653634"/>
                  <a:gd name="connsiteY0" fmla="*/ 662072 h 777240"/>
                  <a:gd name="connsiteX1" fmla="*/ 189945 w 653634"/>
                  <a:gd name="connsiteY1" fmla="*/ 679736 h 777240"/>
                  <a:gd name="connsiteX2" fmla="*/ 172281 w 653634"/>
                  <a:gd name="connsiteY2" fmla="*/ 697400 h 777240"/>
                  <a:gd name="connsiteX3" fmla="*/ 154617 w 653634"/>
                  <a:gd name="connsiteY3" fmla="*/ 679736 h 777240"/>
                  <a:gd name="connsiteX4" fmla="*/ 172281 w 653634"/>
                  <a:gd name="connsiteY4" fmla="*/ 662072 h 777240"/>
                  <a:gd name="connsiteX5" fmla="*/ 484973 w 653634"/>
                  <a:gd name="connsiteY5" fmla="*/ 598719 h 777240"/>
                  <a:gd name="connsiteX6" fmla="*/ 485019 w 653634"/>
                  <a:gd name="connsiteY6" fmla="*/ 620190 h 777240"/>
                  <a:gd name="connsiteX7" fmla="*/ 484389 w 653634"/>
                  <a:gd name="connsiteY7" fmla="*/ 620815 h 777240"/>
                  <a:gd name="connsiteX8" fmla="*/ 473746 w 653634"/>
                  <a:gd name="connsiteY8" fmla="*/ 625171 h 777240"/>
                  <a:gd name="connsiteX9" fmla="*/ 462919 w 653634"/>
                  <a:gd name="connsiteY9" fmla="*/ 620635 h 777240"/>
                  <a:gd name="connsiteX10" fmla="*/ 463102 w 653634"/>
                  <a:gd name="connsiteY10" fmla="*/ 599164 h 777240"/>
                  <a:gd name="connsiteX11" fmla="*/ 463504 w 653634"/>
                  <a:gd name="connsiteY11" fmla="*/ 598766 h 777240"/>
                  <a:gd name="connsiteX12" fmla="*/ 484973 w 653634"/>
                  <a:gd name="connsiteY12" fmla="*/ 598719 h 777240"/>
                  <a:gd name="connsiteX13" fmla="*/ 221956 w 653634"/>
                  <a:gd name="connsiteY13" fmla="*/ 561077 h 777240"/>
                  <a:gd name="connsiteX14" fmla="*/ 231172 w 653634"/>
                  <a:gd name="connsiteY14" fmla="*/ 568152 h 777240"/>
                  <a:gd name="connsiteX15" fmla="*/ 254644 w 653634"/>
                  <a:gd name="connsiteY15" fmla="*/ 598743 h 777240"/>
                  <a:gd name="connsiteX16" fmla="*/ 426748 w 653634"/>
                  <a:gd name="connsiteY16" fmla="*/ 625591 h 777240"/>
                  <a:gd name="connsiteX17" fmla="*/ 447199 w 653634"/>
                  <a:gd name="connsiteY17" fmla="*/ 632130 h 777240"/>
                  <a:gd name="connsiteX18" fmla="*/ 440658 w 653634"/>
                  <a:gd name="connsiteY18" fmla="*/ 652579 h 777240"/>
                  <a:gd name="connsiteX19" fmla="*/ 358929 w 653634"/>
                  <a:gd name="connsiteY19" fmla="*/ 672488 h 777240"/>
                  <a:gd name="connsiteX20" fmla="*/ 233176 w 653634"/>
                  <a:gd name="connsiteY20" fmla="*/ 620210 h 777240"/>
                  <a:gd name="connsiteX21" fmla="*/ 204878 w 653634"/>
                  <a:gd name="connsiteY21" fmla="*/ 583329 h 777240"/>
                  <a:gd name="connsiteX22" fmla="*/ 210437 w 653634"/>
                  <a:gd name="connsiteY22" fmla="*/ 562592 h 777240"/>
                  <a:gd name="connsiteX23" fmla="*/ 221956 w 653634"/>
                  <a:gd name="connsiteY23" fmla="*/ 561077 h 777240"/>
                  <a:gd name="connsiteX24" fmla="*/ 359084 w 653634"/>
                  <a:gd name="connsiteY24" fmla="*/ 435855 h 777240"/>
                  <a:gd name="connsiteX25" fmla="*/ 317756 w 653634"/>
                  <a:gd name="connsiteY25" fmla="*/ 452971 h 777240"/>
                  <a:gd name="connsiteX26" fmla="*/ 317756 w 653634"/>
                  <a:gd name="connsiteY26" fmla="*/ 535628 h 777240"/>
                  <a:gd name="connsiteX27" fmla="*/ 359084 w 653634"/>
                  <a:gd name="connsiteY27" fmla="*/ 552744 h 777240"/>
                  <a:gd name="connsiteX28" fmla="*/ 400410 w 653634"/>
                  <a:gd name="connsiteY28" fmla="*/ 535625 h 777240"/>
                  <a:gd name="connsiteX29" fmla="*/ 400410 w 653634"/>
                  <a:gd name="connsiteY29" fmla="*/ 452971 h 777240"/>
                  <a:gd name="connsiteX30" fmla="*/ 359084 w 653634"/>
                  <a:gd name="connsiteY30" fmla="*/ 435855 h 777240"/>
                  <a:gd name="connsiteX31" fmla="*/ 359084 w 653634"/>
                  <a:gd name="connsiteY31" fmla="*/ 405493 h 777240"/>
                  <a:gd name="connsiteX32" fmla="*/ 421878 w 653634"/>
                  <a:gd name="connsiteY32" fmla="*/ 431502 h 777240"/>
                  <a:gd name="connsiteX33" fmla="*/ 421878 w 653634"/>
                  <a:gd name="connsiteY33" fmla="*/ 557093 h 777240"/>
                  <a:gd name="connsiteX34" fmla="*/ 359084 w 653634"/>
                  <a:gd name="connsiteY34" fmla="*/ 583104 h 777240"/>
                  <a:gd name="connsiteX35" fmla="*/ 296289 w 653634"/>
                  <a:gd name="connsiteY35" fmla="*/ 557093 h 777240"/>
                  <a:gd name="connsiteX36" fmla="*/ 296287 w 653634"/>
                  <a:gd name="connsiteY36" fmla="*/ 431502 h 777240"/>
                  <a:gd name="connsiteX37" fmla="*/ 359084 w 653634"/>
                  <a:gd name="connsiteY37" fmla="*/ 405493 h 777240"/>
                  <a:gd name="connsiteX38" fmla="*/ 15180 w 653634"/>
                  <a:gd name="connsiteY38" fmla="*/ 288515 h 777240"/>
                  <a:gd name="connsiteX39" fmla="*/ 116630 w 653634"/>
                  <a:gd name="connsiteY39" fmla="*/ 288515 h 777240"/>
                  <a:gd name="connsiteX40" fmla="*/ 131810 w 653634"/>
                  <a:gd name="connsiteY40" fmla="*/ 303695 h 777240"/>
                  <a:gd name="connsiteX41" fmla="*/ 116630 w 653634"/>
                  <a:gd name="connsiteY41" fmla="*/ 318877 h 777240"/>
                  <a:gd name="connsiteX42" fmla="*/ 15180 w 653634"/>
                  <a:gd name="connsiteY42" fmla="*/ 318877 h 777240"/>
                  <a:gd name="connsiteX43" fmla="*/ 0 w 653634"/>
                  <a:gd name="connsiteY43" fmla="*/ 303695 h 777240"/>
                  <a:gd name="connsiteX44" fmla="*/ 15180 w 653634"/>
                  <a:gd name="connsiteY44" fmla="*/ 288515 h 777240"/>
                  <a:gd name="connsiteX45" fmla="*/ 234059 w 653634"/>
                  <a:gd name="connsiteY45" fmla="*/ 170662 h 777240"/>
                  <a:gd name="connsiteX46" fmla="*/ 249241 w 653634"/>
                  <a:gd name="connsiteY46" fmla="*/ 185842 h 777240"/>
                  <a:gd name="connsiteX47" fmla="*/ 249241 w 653634"/>
                  <a:gd name="connsiteY47" fmla="*/ 186263 h 777240"/>
                  <a:gd name="connsiteX48" fmla="*/ 234059 w 653634"/>
                  <a:gd name="connsiteY48" fmla="*/ 201444 h 777240"/>
                  <a:gd name="connsiteX49" fmla="*/ 218879 w 653634"/>
                  <a:gd name="connsiteY49" fmla="*/ 186263 h 777240"/>
                  <a:gd name="connsiteX50" fmla="*/ 218879 w 653634"/>
                  <a:gd name="connsiteY50" fmla="*/ 185842 h 777240"/>
                  <a:gd name="connsiteX51" fmla="*/ 234059 w 653634"/>
                  <a:gd name="connsiteY51" fmla="*/ 170662 h 777240"/>
                  <a:gd name="connsiteX52" fmla="*/ 71607 w 653634"/>
                  <a:gd name="connsiteY52" fmla="*/ 141236 h 777240"/>
                  <a:gd name="connsiteX53" fmla="*/ 93075 w 653634"/>
                  <a:gd name="connsiteY53" fmla="*/ 141236 h 777240"/>
                  <a:gd name="connsiteX54" fmla="*/ 163608 w 653634"/>
                  <a:gd name="connsiteY54" fmla="*/ 211772 h 777240"/>
                  <a:gd name="connsiteX55" fmla="*/ 163607 w 653634"/>
                  <a:gd name="connsiteY55" fmla="*/ 233241 h 777240"/>
                  <a:gd name="connsiteX56" fmla="*/ 152873 w 653634"/>
                  <a:gd name="connsiteY56" fmla="*/ 237689 h 777240"/>
                  <a:gd name="connsiteX57" fmla="*/ 142140 w 653634"/>
                  <a:gd name="connsiteY57" fmla="*/ 233241 h 777240"/>
                  <a:gd name="connsiteX58" fmla="*/ 71606 w 653634"/>
                  <a:gd name="connsiteY58" fmla="*/ 162705 h 777240"/>
                  <a:gd name="connsiteX59" fmla="*/ 71607 w 653634"/>
                  <a:gd name="connsiteY59" fmla="*/ 141236 h 777240"/>
                  <a:gd name="connsiteX60" fmla="*/ 234059 w 653634"/>
                  <a:gd name="connsiteY60" fmla="*/ 69631 h 777240"/>
                  <a:gd name="connsiteX61" fmla="*/ 249241 w 653634"/>
                  <a:gd name="connsiteY61" fmla="*/ 84811 h 777240"/>
                  <a:gd name="connsiteX62" fmla="*/ 249241 w 653634"/>
                  <a:gd name="connsiteY62" fmla="*/ 137138 h 777240"/>
                  <a:gd name="connsiteX63" fmla="*/ 234059 w 653634"/>
                  <a:gd name="connsiteY63" fmla="*/ 152318 h 777240"/>
                  <a:gd name="connsiteX64" fmla="*/ 218879 w 653634"/>
                  <a:gd name="connsiteY64" fmla="*/ 137138 h 777240"/>
                  <a:gd name="connsiteX65" fmla="*/ 218879 w 653634"/>
                  <a:gd name="connsiteY65" fmla="*/ 84811 h 777240"/>
                  <a:gd name="connsiteX66" fmla="*/ 234059 w 653634"/>
                  <a:gd name="connsiteY66" fmla="*/ 69631 h 777240"/>
                  <a:gd name="connsiteX67" fmla="*/ 524229 w 653634"/>
                  <a:gd name="connsiteY67" fmla="*/ 30361 h 777240"/>
                  <a:gd name="connsiteX68" fmla="*/ 507210 w 653634"/>
                  <a:gd name="connsiteY68" fmla="*/ 37361 h 777240"/>
                  <a:gd name="connsiteX69" fmla="*/ 280994 w 653634"/>
                  <a:gd name="connsiteY69" fmla="*/ 263580 h 777240"/>
                  <a:gd name="connsiteX70" fmla="*/ 313980 w 653634"/>
                  <a:gd name="connsiteY70" fmla="*/ 296566 h 777240"/>
                  <a:gd name="connsiteX71" fmla="*/ 313980 w 653634"/>
                  <a:gd name="connsiteY71" fmla="*/ 318035 h 777240"/>
                  <a:gd name="connsiteX72" fmla="*/ 248403 w 653634"/>
                  <a:gd name="connsiteY72" fmla="*/ 383617 h 777240"/>
                  <a:gd name="connsiteX73" fmla="*/ 226934 w 653634"/>
                  <a:gd name="connsiteY73" fmla="*/ 383617 h 777240"/>
                  <a:gd name="connsiteX74" fmla="*/ 194311 w 653634"/>
                  <a:gd name="connsiteY74" fmla="*/ 350997 h 777240"/>
                  <a:gd name="connsiteX75" fmla="*/ 164430 w 653634"/>
                  <a:gd name="connsiteY75" fmla="*/ 593357 h 777240"/>
                  <a:gd name="connsiteX76" fmla="*/ 164770 w 653634"/>
                  <a:gd name="connsiteY76" fmla="*/ 606420 h 777240"/>
                  <a:gd name="connsiteX77" fmla="*/ 154830 w 653634"/>
                  <a:gd name="connsiteY77" fmla="*/ 614906 h 777240"/>
                  <a:gd name="connsiteX78" fmla="*/ 124816 w 653634"/>
                  <a:gd name="connsiteY78" fmla="*/ 632274 h 777240"/>
                  <a:gd name="connsiteX79" fmla="*/ 105156 w 653634"/>
                  <a:gd name="connsiteY79" fmla="*/ 679743 h 777240"/>
                  <a:gd name="connsiteX80" fmla="*/ 124819 w 653634"/>
                  <a:gd name="connsiteY80" fmla="*/ 727217 h 777240"/>
                  <a:gd name="connsiteX81" fmla="*/ 172290 w 653634"/>
                  <a:gd name="connsiteY81" fmla="*/ 746877 h 777240"/>
                  <a:gd name="connsiteX82" fmla="*/ 219759 w 653634"/>
                  <a:gd name="connsiteY82" fmla="*/ 727217 h 777240"/>
                  <a:gd name="connsiteX83" fmla="*/ 236997 w 653634"/>
                  <a:gd name="connsiteY83" fmla="*/ 697671 h 777240"/>
                  <a:gd name="connsiteX84" fmla="*/ 245557 w 653634"/>
                  <a:gd name="connsiteY84" fmla="*/ 687798 h 777240"/>
                  <a:gd name="connsiteX85" fmla="*/ 258618 w 653634"/>
                  <a:gd name="connsiteY85" fmla="*/ 688233 h 777240"/>
                  <a:gd name="connsiteX86" fmla="*/ 359103 w 653634"/>
                  <a:gd name="connsiteY86" fmla="*/ 712656 h 777240"/>
                  <a:gd name="connsiteX87" fmla="*/ 513493 w 653634"/>
                  <a:gd name="connsiteY87" fmla="*/ 648708 h 777240"/>
                  <a:gd name="connsiteX88" fmla="*/ 577452 w 653634"/>
                  <a:gd name="connsiteY88" fmla="*/ 494300 h 777240"/>
                  <a:gd name="connsiteX89" fmla="*/ 513493 w 653634"/>
                  <a:gd name="connsiteY89" fmla="*/ 339894 h 777240"/>
                  <a:gd name="connsiteX90" fmla="*/ 512671 w 653634"/>
                  <a:gd name="connsiteY90" fmla="*/ 339091 h 777240"/>
                  <a:gd name="connsiteX91" fmla="*/ 511887 w 653634"/>
                  <a:gd name="connsiteY91" fmla="*/ 338332 h 777240"/>
                  <a:gd name="connsiteX92" fmla="*/ 509662 w 653634"/>
                  <a:gd name="connsiteY92" fmla="*/ 319430 h 777240"/>
                  <a:gd name="connsiteX93" fmla="*/ 615596 w 653634"/>
                  <a:gd name="connsiteY93" fmla="*/ 150539 h 777240"/>
                  <a:gd name="connsiteX94" fmla="*/ 617721 w 653634"/>
                  <a:gd name="connsiteY94" fmla="*/ 113838 h 777240"/>
                  <a:gd name="connsiteX95" fmla="*/ 541242 w 653634"/>
                  <a:gd name="connsiteY95" fmla="*/ 37358 h 777240"/>
                  <a:gd name="connsiteX96" fmla="*/ 524229 w 653634"/>
                  <a:gd name="connsiteY96" fmla="*/ 30361 h 777240"/>
                  <a:gd name="connsiteX97" fmla="*/ 524229 w 653634"/>
                  <a:gd name="connsiteY97" fmla="*/ 0 h 777240"/>
                  <a:gd name="connsiteX98" fmla="*/ 562708 w 653634"/>
                  <a:gd name="connsiteY98" fmla="*/ 15889 h 777240"/>
                  <a:gd name="connsiteX99" fmla="*/ 639191 w 653634"/>
                  <a:gd name="connsiteY99" fmla="*/ 92370 h 777240"/>
                  <a:gd name="connsiteX100" fmla="*/ 641314 w 653634"/>
                  <a:gd name="connsiteY100" fmla="*/ 166668 h 777240"/>
                  <a:gd name="connsiteX101" fmla="*/ 541723 w 653634"/>
                  <a:gd name="connsiteY101" fmla="*/ 325453 h 777240"/>
                  <a:gd name="connsiteX102" fmla="*/ 607810 w 653634"/>
                  <a:gd name="connsiteY102" fmla="*/ 494301 h 777240"/>
                  <a:gd name="connsiteX103" fmla="*/ 534960 w 653634"/>
                  <a:gd name="connsiteY103" fmla="*/ 670178 h 777240"/>
                  <a:gd name="connsiteX104" fmla="*/ 359103 w 653634"/>
                  <a:gd name="connsiteY104" fmla="*/ 743018 h 777240"/>
                  <a:gd name="connsiteX105" fmla="*/ 259938 w 653634"/>
                  <a:gd name="connsiteY105" fmla="*/ 722456 h 777240"/>
                  <a:gd name="connsiteX106" fmla="*/ 241226 w 653634"/>
                  <a:gd name="connsiteY106" fmla="*/ 748687 h 777240"/>
                  <a:gd name="connsiteX107" fmla="*/ 172287 w 653634"/>
                  <a:gd name="connsiteY107" fmla="*/ 777240 h 777240"/>
                  <a:gd name="connsiteX108" fmla="*/ 103349 w 653634"/>
                  <a:gd name="connsiteY108" fmla="*/ 748687 h 777240"/>
                  <a:gd name="connsiteX109" fmla="*/ 74792 w 653634"/>
                  <a:gd name="connsiteY109" fmla="*/ 679746 h 777240"/>
                  <a:gd name="connsiteX110" fmla="*/ 103346 w 653634"/>
                  <a:gd name="connsiteY110" fmla="*/ 610805 h 777240"/>
                  <a:gd name="connsiteX111" fmla="*/ 130201 w 653634"/>
                  <a:gd name="connsiteY111" fmla="*/ 591789 h 777240"/>
                  <a:gd name="connsiteX112" fmla="*/ 113155 w 653634"/>
                  <a:gd name="connsiteY112" fmla="*/ 457062 h 777240"/>
                  <a:gd name="connsiteX113" fmla="*/ 183206 w 653634"/>
                  <a:gd name="connsiteY113" fmla="*/ 318427 h 777240"/>
                  <a:gd name="connsiteX114" fmla="*/ 204675 w 653634"/>
                  <a:gd name="connsiteY114" fmla="*/ 318427 h 777240"/>
                  <a:gd name="connsiteX115" fmla="*/ 237665 w 653634"/>
                  <a:gd name="connsiteY115" fmla="*/ 351414 h 777240"/>
                  <a:gd name="connsiteX116" fmla="*/ 281776 w 653634"/>
                  <a:gd name="connsiteY116" fmla="*/ 307301 h 777240"/>
                  <a:gd name="connsiteX117" fmla="*/ 248789 w 653634"/>
                  <a:gd name="connsiteY117" fmla="*/ 274314 h 777240"/>
                  <a:gd name="connsiteX118" fmla="*/ 248791 w 653634"/>
                  <a:gd name="connsiteY118" fmla="*/ 252844 h 777240"/>
                  <a:gd name="connsiteX119" fmla="*/ 485742 w 653634"/>
                  <a:gd name="connsiteY119" fmla="*/ 15892 h 777240"/>
                  <a:gd name="connsiteX120" fmla="*/ 524229 w 653634"/>
                  <a:gd name="connsiteY120" fmla="*/ 0 h 777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653634" h="777240">
                    <a:moveTo>
                      <a:pt x="172281" y="662072"/>
                    </a:moveTo>
                    <a:cubicBezTo>
                      <a:pt x="182037" y="662072"/>
                      <a:pt x="189945" y="669980"/>
                      <a:pt x="189945" y="679736"/>
                    </a:cubicBezTo>
                    <a:cubicBezTo>
                      <a:pt x="189945" y="689492"/>
                      <a:pt x="182037" y="697400"/>
                      <a:pt x="172281" y="697400"/>
                    </a:cubicBezTo>
                    <a:cubicBezTo>
                      <a:pt x="162525" y="697400"/>
                      <a:pt x="154617" y="689491"/>
                      <a:pt x="154617" y="679736"/>
                    </a:cubicBezTo>
                    <a:cubicBezTo>
                      <a:pt x="154617" y="669980"/>
                      <a:pt x="162525" y="662072"/>
                      <a:pt x="172281" y="662072"/>
                    </a:cubicBezTo>
                    <a:close/>
                    <a:moveTo>
                      <a:pt x="484973" y="598719"/>
                    </a:moveTo>
                    <a:cubicBezTo>
                      <a:pt x="490913" y="604635"/>
                      <a:pt x="490934" y="614248"/>
                      <a:pt x="485019" y="620190"/>
                    </a:cubicBezTo>
                    <a:lnTo>
                      <a:pt x="484389" y="620815"/>
                    </a:lnTo>
                    <a:cubicBezTo>
                      <a:pt x="481432" y="623721"/>
                      <a:pt x="477588" y="625171"/>
                      <a:pt x="473746" y="625171"/>
                    </a:cubicBezTo>
                    <a:cubicBezTo>
                      <a:pt x="469818" y="625171"/>
                      <a:pt x="465890" y="623655"/>
                      <a:pt x="462919" y="620635"/>
                    </a:cubicBezTo>
                    <a:cubicBezTo>
                      <a:pt x="457042" y="614653"/>
                      <a:pt x="457124" y="605043"/>
                      <a:pt x="463102" y="599164"/>
                    </a:cubicBezTo>
                    <a:lnTo>
                      <a:pt x="463504" y="598766"/>
                    </a:lnTo>
                    <a:cubicBezTo>
                      <a:pt x="469419" y="592824"/>
                      <a:pt x="479031" y="592803"/>
                      <a:pt x="484973" y="598719"/>
                    </a:cubicBezTo>
                    <a:close/>
                    <a:moveTo>
                      <a:pt x="221956" y="561077"/>
                    </a:moveTo>
                    <a:cubicBezTo>
                      <a:pt x="225708" y="562083"/>
                      <a:pt x="229076" y="564520"/>
                      <a:pt x="231172" y="568152"/>
                    </a:cubicBezTo>
                    <a:cubicBezTo>
                      <a:pt x="237616" y="579314"/>
                      <a:pt x="245515" y="589608"/>
                      <a:pt x="254644" y="598743"/>
                    </a:cubicBezTo>
                    <a:cubicBezTo>
                      <a:pt x="300252" y="644348"/>
                      <a:pt x="369414" y="655140"/>
                      <a:pt x="426748" y="625591"/>
                    </a:cubicBezTo>
                    <a:cubicBezTo>
                      <a:pt x="434201" y="621749"/>
                      <a:pt x="443355" y="624679"/>
                      <a:pt x="447199" y="632130"/>
                    </a:cubicBezTo>
                    <a:cubicBezTo>
                      <a:pt x="451038" y="639585"/>
                      <a:pt x="448111" y="648737"/>
                      <a:pt x="440658" y="652579"/>
                    </a:cubicBezTo>
                    <a:cubicBezTo>
                      <a:pt x="414676" y="665968"/>
                      <a:pt x="386676" y="672488"/>
                      <a:pt x="358929" y="672488"/>
                    </a:cubicBezTo>
                    <a:cubicBezTo>
                      <a:pt x="312864" y="672488"/>
                      <a:pt x="267490" y="654524"/>
                      <a:pt x="233176" y="620210"/>
                    </a:cubicBezTo>
                    <a:cubicBezTo>
                      <a:pt x="222167" y="609198"/>
                      <a:pt x="212647" y="596789"/>
                      <a:pt x="204878" y="583329"/>
                    </a:cubicBezTo>
                    <a:cubicBezTo>
                      <a:pt x="200685" y="576068"/>
                      <a:pt x="203176" y="566782"/>
                      <a:pt x="210437" y="562592"/>
                    </a:cubicBezTo>
                    <a:cubicBezTo>
                      <a:pt x="214067" y="560498"/>
                      <a:pt x="218203" y="560072"/>
                      <a:pt x="221956" y="561077"/>
                    </a:cubicBezTo>
                    <a:close/>
                    <a:moveTo>
                      <a:pt x="359084" y="435855"/>
                    </a:moveTo>
                    <a:cubicBezTo>
                      <a:pt x="343471" y="435855"/>
                      <a:pt x="328793" y="441935"/>
                      <a:pt x="317756" y="452971"/>
                    </a:cubicBezTo>
                    <a:cubicBezTo>
                      <a:pt x="294970" y="475756"/>
                      <a:pt x="294970" y="512836"/>
                      <a:pt x="317756" y="535628"/>
                    </a:cubicBezTo>
                    <a:cubicBezTo>
                      <a:pt x="328795" y="546662"/>
                      <a:pt x="343473" y="552744"/>
                      <a:pt x="359084" y="552744"/>
                    </a:cubicBezTo>
                    <a:cubicBezTo>
                      <a:pt x="374695" y="552744"/>
                      <a:pt x="389373" y="546662"/>
                      <a:pt x="400410" y="535625"/>
                    </a:cubicBezTo>
                    <a:cubicBezTo>
                      <a:pt x="423198" y="512837"/>
                      <a:pt x="423198" y="475760"/>
                      <a:pt x="400410" y="452971"/>
                    </a:cubicBezTo>
                    <a:cubicBezTo>
                      <a:pt x="389371" y="441937"/>
                      <a:pt x="374695" y="435855"/>
                      <a:pt x="359084" y="435855"/>
                    </a:cubicBezTo>
                    <a:close/>
                    <a:moveTo>
                      <a:pt x="359084" y="405493"/>
                    </a:moveTo>
                    <a:cubicBezTo>
                      <a:pt x="382804" y="405493"/>
                      <a:pt x="405104" y="414732"/>
                      <a:pt x="421878" y="431502"/>
                    </a:cubicBezTo>
                    <a:cubicBezTo>
                      <a:pt x="456504" y="466125"/>
                      <a:pt x="456504" y="522465"/>
                      <a:pt x="421878" y="557093"/>
                    </a:cubicBezTo>
                    <a:cubicBezTo>
                      <a:pt x="405104" y="573866"/>
                      <a:pt x="382804" y="583104"/>
                      <a:pt x="359084" y="583104"/>
                    </a:cubicBezTo>
                    <a:cubicBezTo>
                      <a:pt x="335363" y="583104"/>
                      <a:pt x="313062" y="573866"/>
                      <a:pt x="296289" y="557093"/>
                    </a:cubicBezTo>
                    <a:cubicBezTo>
                      <a:pt x="261665" y="522466"/>
                      <a:pt x="261665" y="466127"/>
                      <a:pt x="296287" y="431502"/>
                    </a:cubicBezTo>
                    <a:cubicBezTo>
                      <a:pt x="313063" y="414732"/>
                      <a:pt x="335363" y="405493"/>
                      <a:pt x="359084" y="405493"/>
                    </a:cubicBezTo>
                    <a:close/>
                    <a:moveTo>
                      <a:pt x="15180" y="288515"/>
                    </a:moveTo>
                    <a:lnTo>
                      <a:pt x="116630" y="288515"/>
                    </a:lnTo>
                    <a:cubicBezTo>
                      <a:pt x="125014" y="288515"/>
                      <a:pt x="131810" y="295311"/>
                      <a:pt x="131810" y="303695"/>
                    </a:cubicBezTo>
                    <a:cubicBezTo>
                      <a:pt x="131810" y="312078"/>
                      <a:pt x="125014" y="318877"/>
                      <a:pt x="116630" y="318877"/>
                    </a:cubicBezTo>
                    <a:lnTo>
                      <a:pt x="15180" y="318877"/>
                    </a:lnTo>
                    <a:cubicBezTo>
                      <a:pt x="6798" y="318877"/>
                      <a:pt x="0" y="312078"/>
                      <a:pt x="0" y="303695"/>
                    </a:cubicBezTo>
                    <a:cubicBezTo>
                      <a:pt x="0" y="295311"/>
                      <a:pt x="6798" y="288515"/>
                      <a:pt x="15180" y="288515"/>
                    </a:cubicBezTo>
                    <a:close/>
                    <a:moveTo>
                      <a:pt x="234059" y="170662"/>
                    </a:moveTo>
                    <a:cubicBezTo>
                      <a:pt x="242445" y="170662"/>
                      <a:pt x="249241" y="177458"/>
                      <a:pt x="249241" y="185842"/>
                    </a:cubicBezTo>
                    <a:lnTo>
                      <a:pt x="249241" y="186263"/>
                    </a:lnTo>
                    <a:cubicBezTo>
                      <a:pt x="249241" y="194645"/>
                      <a:pt x="242445" y="201444"/>
                      <a:pt x="234059" y="201444"/>
                    </a:cubicBezTo>
                    <a:cubicBezTo>
                      <a:pt x="225677" y="201444"/>
                      <a:pt x="218879" y="194647"/>
                      <a:pt x="218879" y="186263"/>
                    </a:cubicBezTo>
                    <a:lnTo>
                      <a:pt x="218879" y="185842"/>
                    </a:lnTo>
                    <a:cubicBezTo>
                      <a:pt x="218879" y="177458"/>
                      <a:pt x="225677" y="170662"/>
                      <a:pt x="234059" y="170662"/>
                    </a:cubicBezTo>
                    <a:close/>
                    <a:moveTo>
                      <a:pt x="71607" y="141236"/>
                    </a:moveTo>
                    <a:cubicBezTo>
                      <a:pt x="77538" y="135309"/>
                      <a:pt x="87149" y="135312"/>
                      <a:pt x="93075" y="141236"/>
                    </a:cubicBezTo>
                    <a:lnTo>
                      <a:pt x="163608" y="211772"/>
                    </a:lnTo>
                    <a:cubicBezTo>
                      <a:pt x="169535" y="217703"/>
                      <a:pt x="169535" y="227315"/>
                      <a:pt x="163607" y="233241"/>
                    </a:cubicBezTo>
                    <a:cubicBezTo>
                      <a:pt x="160644" y="236206"/>
                      <a:pt x="156759" y="237689"/>
                      <a:pt x="152873" y="237689"/>
                    </a:cubicBezTo>
                    <a:cubicBezTo>
                      <a:pt x="148990" y="237689"/>
                      <a:pt x="145103" y="236206"/>
                      <a:pt x="142140" y="233241"/>
                    </a:cubicBezTo>
                    <a:lnTo>
                      <a:pt x="71606" y="162705"/>
                    </a:lnTo>
                    <a:cubicBezTo>
                      <a:pt x="65679" y="156774"/>
                      <a:pt x="65679" y="147165"/>
                      <a:pt x="71607" y="141236"/>
                    </a:cubicBezTo>
                    <a:close/>
                    <a:moveTo>
                      <a:pt x="234059" y="69631"/>
                    </a:moveTo>
                    <a:cubicBezTo>
                      <a:pt x="242445" y="69631"/>
                      <a:pt x="249241" y="76427"/>
                      <a:pt x="249241" y="84811"/>
                    </a:cubicBezTo>
                    <a:lnTo>
                      <a:pt x="249241" y="137138"/>
                    </a:lnTo>
                    <a:cubicBezTo>
                      <a:pt x="249241" y="145519"/>
                      <a:pt x="242445" y="152318"/>
                      <a:pt x="234059" y="152318"/>
                    </a:cubicBezTo>
                    <a:cubicBezTo>
                      <a:pt x="225677" y="152318"/>
                      <a:pt x="218879" y="145519"/>
                      <a:pt x="218879" y="137138"/>
                    </a:cubicBezTo>
                    <a:lnTo>
                      <a:pt x="218879" y="84811"/>
                    </a:lnTo>
                    <a:cubicBezTo>
                      <a:pt x="218879" y="76427"/>
                      <a:pt x="225677" y="69631"/>
                      <a:pt x="234059" y="69631"/>
                    </a:cubicBezTo>
                    <a:close/>
                    <a:moveTo>
                      <a:pt x="524229" y="30361"/>
                    </a:moveTo>
                    <a:cubicBezTo>
                      <a:pt x="517768" y="30361"/>
                      <a:pt x="511726" y="32844"/>
                      <a:pt x="507210" y="37361"/>
                    </a:cubicBezTo>
                    <a:lnTo>
                      <a:pt x="280994" y="263580"/>
                    </a:lnTo>
                    <a:lnTo>
                      <a:pt x="313980" y="296566"/>
                    </a:lnTo>
                    <a:cubicBezTo>
                      <a:pt x="319907" y="302497"/>
                      <a:pt x="319907" y="312109"/>
                      <a:pt x="313980" y="318035"/>
                    </a:cubicBezTo>
                    <a:lnTo>
                      <a:pt x="248403" y="383617"/>
                    </a:lnTo>
                    <a:cubicBezTo>
                      <a:pt x="242472" y="389543"/>
                      <a:pt x="232862" y="389543"/>
                      <a:pt x="226934" y="383617"/>
                    </a:cubicBezTo>
                    <a:lnTo>
                      <a:pt x="194311" y="350997"/>
                    </a:lnTo>
                    <a:cubicBezTo>
                      <a:pt x="136016" y="417880"/>
                      <a:pt x="123719" y="513386"/>
                      <a:pt x="164430" y="593357"/>
                    </a:cubicBezTo>
                    <a:cubicBezTo>
                      <a:pt x="166509" y="597436"/>
                      <a:pt x="166634" y="602236"/>
                      <a:pt x="164770" y="606420"/>
                    </a:cubicBezTo>
                    <a:cubicBezTo>
                      <a:pt x="162906" y="610604"/>
                      <a:pt x="159253" y="613723"/>
                      <a:pt x="154830" y="614906"/>
                    </a:cubicBezTo>
                    <a:cubicBezTo>
                      <a:pt x="143532" y="617933"/>
                      <a:pt x="133153" y="623940"/>
                      <a:pt x="124816" y="632274"/>
                    </a:cubicBezTo>
                    <a:cubicBezTo>
                      <a:pt x="112139" y="644952"/>
                      <a:pt x="105156" y="661810"/>
                      <a:pt x="105156" y="679743"/>
                    </a:cubicBezTo>
                    <a:cubicBezTo>
                      <a:pt x="105156" y="697677"/>
                      <a:pt x="112137" y="714535"/>
                      <a:pt x="124819" y="727217"/>
                    </a:cubicBezTo>
                    <a:cubicBezTo>
                      <a:pt x="137499" y="739894"/>
                      <a:pt x="154357" y="746877"/>
                      <a:pt x="172290" y="746877"/>
                    </a:cubicBezTo>
                    <a:cubicBezTo>
                      <a:pt x="190223" y="746877"/>
                      <a:pt x="207081" y="739896"/>
                      <a:pt x="219759" y="727217"/>
                    </a:cubicBezTo>
                    <a:cubicBezTo>
                      <a:pt x="227966" y="719010"/>
                      <a:pt x="233929" y="708792"/>
                      <a:pt x="236997" y="697671"/>
                    </a:cubicBezTo>
                    <a:cubicBezTo>
                      <a:pt x="238216" y="693260"/>
                      <a:pt x="241361" y="689630"/>
                      <a:pt x="245557" y="687798"/>
                    </a:cubicBezTo>
                    <a:cubicBezTo>
                      <a:pt x="249754" y="685968"/>
                      <a:pt x="254553" y="686125"/>
                      <a:pt x="258618" y="688233"/>
                    </a:cubicBezTo>
                    <a:cubicBezTo>
                      <a:pt x="289440" y="704211"/>
                      <a:pt x="324188" y="712656"/>
                      <a:pt x="359103" y="712656"/>
                    </a:cubicBezTo>
                    <a:cubicBezTo>
                      <a:pt x="417430" y="712653"/>
                      <a:pt x="472259" y="689941"/>
                      <a:pt x="513493" y="648708"/>
                    </a:cubicBezTo>
                    <a:cubicBezTo>
                      <a:pt x="554737" y="607463"/>
                      <a:pt x="577452" y="552626"/>
                      <a:pt x="577452" y="494300"/>
                    </a:cubicBezTo>
                    <a:cubicBezTo>
                      <a:pt x="577452" y="435973"/>
                      <a:pt x="554737" y="381136"/>
                      <a:pt x="513493" y="339894"/>
                    </a:cubicBezTo>
                    <a:cubicBezTo>
                      <a:pt x="513226" y="339628"/>
                      <a:pt x="512948" y="339361"/>
                      <a:pt x="512671" y="339091"/>
                    </a:cubicBezTo>
                    <a:lnTo>
                      <a:pt x="511887" y="338332"/>
                    </a:lnTo>
                    <a:cubicBezTo>
                      <a:pt x="506797" y="333336"/>
                      <a:pt x="505873" y="325472"/>
                      <a:pt x="509662" y="319430"/>
                    </a:cubicBezTo>
                    <a:lnTo>
                      <a:pt x="615596" y="150539"/>
                    </a:lnTo>
                    <a:cubicBezTo>
                      <a:pt x="620094" y="143363"/>
                      <a:pt x="629308" y="125426"/>
                      <a:pt x="617721" y="113838"/>
                    </a:cubicBezTo>
                    <a:lnTo>
                      <a:pt x="541242" y="37358"/>
                    </a:lnTo>
                    <a:cubicBezTo>
                      <a:pt x="536729" y="32846"/>
                      <a:pt x="530687" y="30361"/>
                      <a:pt x="524229" y="30361"/>
                    </a:cubicBezTo>
                    <a:close/>
                    <a:moveTo>
                      <a:pt x="524229" y="0"/>
                    </a:moveTo>
                    <a:cubicBezTo>
                      <a:pt x="538796" y="0"/>
                      <a:pt x="552462" y="5643"/>
                      <a:pt x="562708" y="15889"/>
                    </a:cubicBezTo>
                    <a:lnTo>
                      <a:pt x="639191" y="92370"/>
                    </a:lnTo>
                    <a:cubicBezTo>
                      <a:pt x="657658" y="110842"/>
                      <a:pt x="658473" y="139311"/>
                      <a:pt x="641314" y="166668"/>
                    </a:cubicBezTo>
                    <a:lnTo>
                      <a:pt x="541723" y="325453"/>
                    </a:lnTo>
                    <a:cubicBezTo>
                      <a:pt x="584415" y="371550"/>
                      <a:pt x="607810" y="431128"/>
                      <a:pt x="607810" y="494301"/>
                    </a:cubicBezTo>
                    <a:cubicBezTo>
                      <a:pt x="607810" y="560736"/>
                      <a:pt x="581936" y="623199"/>
                      <a:pt x="534960" y="670178"/>
                    </a:cubicBezTo>
                    <a:cubicBezTo>
                      <a:pt x="487989" y="717146"/>
                      <a:pt x="425536" y="743015"/>
                      <a:pt x="359103" y="743018"/>
                    </a:cubicBezTo>
                    <a:cubicBezTo>
                      <a:pt x="325017" y="743018"/>
                      <a:pt x="291065" y="735947"/>
                      <a:pt x="259938" y="722456"/>
                    </a:cubicBezTo>
                    <a:cubicBezTo>
                      <a:pt x="255218" y="732131"/>
                      <a:pt x="248897" y="741016"/>
                      <a:pt x="241226" y="748687"/>
                    </a:cubicBezTo>
                    <a:cubicBezTo>
                      <a:pt x="222811" y="767099"/>
                      <a:pt x="198329" y="777240"/>
                      <a:pt x="172287" y="777240"/>
                    </a:cubicBezTo>
                    <a:cubicBezTo>
                      <a:pt x="146246" y="777240"/>
                      <a:pt x="121763" y="767099"/>
                      <a:pt x="103349" y="748687"/>
                    </a:cubicBezTo>
                    <a:cubicBezTo>
                      <a:pt x="84934" y="730271"/>
                      <a:pt x="74792" y="705787"/>
                      <a:pt x="74792" y="679746"/>
                    </a:cubicBezTo>
                    <a:cubicBezTo>
                      <a:pt x="74790" y="653702"/>
                      <a:pt x="84933" y="629221"/>
                      <a:pt x="103346" y="610805"/>
                    </a:cubicBezTo>
                    <a:cubicBezTo>
                      <a:pt x="111192" y="602963"/>
                      <a:pt x="120289" y="596539"/>
                      <a:pt x="130201" y="591789"/>
                    </a:cubicBezTo>
                    <a:cubicBezTo>
                      <a:pt x="112106" y="549417"/>
                      <a:pt x="106211" y="503182"/>
                      <a:pt x="113155" y="457062"/>
                    </a:cubicBezTo>
                    <a:cubicBezTo>
                      <a:pt x="121106" y="404241"/>
                      <a:pt x="145330" y="356301"/>
                      <a:pt x="183206" y="318427"/>
                    </a:cubicBezTo>
                    <a:cubicBezTo>
                      <a:pt x="189136" y="312501"/>
                      <a:pt x="198747" y="312501"/>
                      <a:pt x="204675" y="318427"/>
                    </a:cubicBezTo>
                    <a:lnTo>
                      <a:pt x="237665" y="351414"/>
                    </a:lnTo>
                    <a:lnTo>
                      <a:pt x="281776" y="307301"/>
                    </a:lnTo>
                    <a:lnTo>
                      <a:pt x="248789" y="274314"/>
                    </a:lnTo>
                    <a:cubicBezTo>
                      <a:pt x="242861" y="268386"/>
                      <a:pt x="242861" y="258774"/>
                      <a:pt x="248791" y="252844"/>
                    </a:cubicBezTo>
                    <a:lnTo>
                      <a:pt x="485742" y="15892"/>
                    </a:lnTo>
                    <a:cubicBezTo>
                      <a:pt x="495990" y="5643"/>
                      <a:pt x="509659" y="0"/>
                      <a:pt x="524229" y="0"/>
                    </a:cubicBezTo>
                    <a:close/>
                  </a:path>
                </a:pathLst>
              </a:custGeom>
              <a:solidFill>
                <a:schemeClr val="bg1"/>
              </a:solidFill>
              <a:ln w="1507" cap="flat">
                <a:noFill/>
                <a:prstDash val="solid"/>
                <a:miter/>
              </a:ln>
            </p:spPr>
            <p:txBody>
              <a:bodyPr rtlCol="0" anchor="ctr"/>
              <a:lstStyle/>
              <a:p>
                <a:endParaRPr lang="en-US"/>
              </a:p>
            </p:txBody>
          </p:sp>
        </p:grpSp>
        <p:sp>
          <p:nvSpPr>
            <p:cNvPr id="19" name="Oval 18">
              <a:extLst>
                <a:ext uri="{FF2B5EF4-FFF2-40B4-BE49-F238E27FC236}">
                  <a16:creationId xmlns:a16="http://schemas.microsoft.com/office/drawing/2014/main" id="{44A11DB5-B05B-41D0-1833-340202759177}"/>
                </a:ext>
              </a:extLst>
            </p:cNvPr>
            <p:cNvSpPr/>
            <p:nvPr/>
          </p:nvSpPr>
          <p:spPr>
            <a:xfrm flipH="1">
              <a:off x="4749946" y="1655329"/>
              <a:ext cx="609102" cy="609100"/>
            </a:xfrm>
            <a:prstGeom prst="ellips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oup 19">
              <a:extLst>
                <a:ext uri="{FF2B5EF4-FFF2-40B4-BE49-F238E27FC236}">
                  <a16:creationId xmlns:a16="http://schemas.microsoft.com/office/drawing/2014/main" id="{A685F657-7D48-E6B1-4B91-39AD18C301E0}"/>
                </a:ext>
              </a:extLst>
            </p:cNvPr>
            <p:cNvGrpSpPr/>
            <p:nvPr/>
          </p:nvGrpSpPr>
          <p:grpSpPr>
            <a:xfrm flipH="1">
              <a:off x="5558365" y="2463242"/>
              <a:ext cx="609102" cy="609100"/>
              <a:chOff x="3044909" y="4710529"/>
              <a:chExt cx="537668" cy="537666"/>
            </a:xfrm>
          </p:grpSpPr>
          <p:sp>
            <p:nvSpPr>
              <p:cNvPr id="21" name="Oval 20">
                <a:extLst>
                  <a:ext uri="{FF2B5EF4-FFF2-40B4-BE49-F238E27FC236}">
                    <a16:creationId xmlns:a16="http://schemas.microsoft.com/office/drawing/2014/main" id="{D08C6E80-60EA-5DA7-8C0A-14FFE9E3BEF1}"/>
                  </a:ext>
                </a:extLst>
              </p:cNvPr>
              <p:cNvSpPr/>
              <p:nvPr/>
            </p:nvSpPr>
            <p:spPr>
              <a:xfrm>
                <a:off x="3044909" y="4710529"/>
                <a:ext cx="537668" cy="537666"/>
              </a:xfrm>
              <a:prstGeom prst="ellips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22" name="Freeform: Shape 21">
                <a:extLst>
                  <a:ext uri="{FF2B5EF4-FFF2-40B4-BE49-F238E27FC236}">
                    <a16:creationId xmlns:a16="http://schemas.microsoft.com/office/drawing/2014/main" id="{DAA17836-66AB-F5CB-AD86-097E2B77896A}"/>
                  </a:ext>
                </a:extLst>
              </p:cNvPr>
              <p:cNvSpPr/>
              <p:nvPr/>
            </p:nvSpPr>
            <p:spPr>
              <a:xfrm>
                <a:off x="3206461" y="4846283"/>
                <a:ext cx="214564" cy="266158"/>
              </a:xfrm>
              <a:custGeom>
                <a:avLst/>
                <a:gdLst>
                  <a:gd name="connsiteX0" fmla="*/ 373648 w 626575"/>
                  <a:gd name="connsiteY0" fmla="*/ 684241 h 777242"/>
                  <a:gd name="connsiteX1" fmla="*/ 374013 w 626575"/>
                  <a:gd name="connsiteY1" fmla="*/ 684241 h 777242"/>
                  <a:gd name="connsiteX2" fmla="*/ 389193 w 626575"/>
                  <a:gd name="connsiteY2" fmla="*/ 699422 h 777242"/>
                  <a:gd name="connsiteX3" fmla="*/ 374013 w 626575"/>
                  <a:gd name="connsiteY3" fmla="*/ 714603 h 777242"/>
                  <a:gd name="connsiteX4" fmla="*/ 373648 w 626575"/>
                  <a:gd name="connsiteY4" fmla="*/ 714603 h 777242"/>
                  <a:gd name="connsiteX5" fmla="*/ 358467 w 626575"/>
                  <a:gd name="connsiteY5" fmla="*/ 699422 h 777242"/>
                  <a:gd name="connsiteX6" fmla="*/ 373648 w 626575"/>
                  <a:gd name="connsiteY6" fmla="*/ 684241 h 777242"/>
                  <a:gd name="connsiteX7" fmla="*/ 252565 w 626575"/>
                  <a:gd name="connsiteY7" fmla="*/ 684234 h 777242"/>
                  <a:gd name="connsiteX8" fmla="*/ 330039 w 626575"/>
                  <a:gd name="connsiteY8" fmla="*/ 684234 h 777242"/>
                  <a:gd name="connsiteX9" fmla="*/ 345219 w 626575"/>
                  <a:gd name="connsiteY9" fmla="*/ 699415 h 777242"/>
                  <a:gd name="connsiteX10" fmla="*/ 330039 w 626575"/>
                  <a:gd name="connsiteY10" fmla="*/ 714596 h 777242"/>
                  <a:gd name="connsiteX11" fmla="*/ 252565 w 626575"/>
                  <a:gd name="connsiteY11" fmla="*/ 714596 h 777242"/>
                  <a:gd name="connsiteX12" fmla="*/ 237385 w 626575"/>
                  <a:gd name="connsiteY12" fmla="*/ 699415 h 777242"/>
                  <a:gd name="connsiteX13" fmla="*/ 252565 w 626575"/>
                  <a:gd name="connsiteY13" fmla="*/ 684234 h 777242"/>
                  <a:gd name="connsiteX14" fmla="*/ 137128 w 626575"/>
                  <a:gd name="connsiteY14" fmla="*/ 651956 h 777242"/>
                  <a:gd name="connsiteX15" fmla="*/ 137128 w 626575"/>
                  <a:gd name="connsiteY15" fmla="*/ 746879 h 777242"/>
                  <a:gd name="connsiteX16" fmla="*/ 489443 w 626575"/>
                  <a:gd name="connsiteY16" fmla="*/ 746879 h 777242"/>
                  <a:gd name="connsiteX17" fmla="*/ 489443 w 626575"/>
                  <a:gd name="connsiteY17" fmla="*/ 651956 h 777242"/>
                  <a:gd name="connsiteX18" fmla="*/ 297146 w 626575"/>
                  <a:gd name="connsiteY18" fmla="*/ 494287 h 777242"/>
                  <a:gd name="connsiteX19" fmla="*/ 297146 w 626575"/>
                  <a:gd name="connsiteY19" fmla="*/ 621595 h 777242"/>
                  <a:gd name="connsiteX20" fmla="*/ 329428 w 626575"/>
                  <a:gd name="connsiteY20" fmla="*/ 621595 h 777242"/>
                  <a:gd name="connsiteX21" fmla="*/ 329428 w 626575"/>
                  <a:gd name="connsiteY21" fmla="*/ 494287 h 777242"/>
                  <a:gd name="connsiteX22" fmla="*/ 313287 w 626575"/>
                  <a:gd name="connsiteY22" fmla="*/ 495351 h 777242"/>
                  <a:gd name="connsiteX23" fmla="*/ 297146 w 626575"/>
                  <a:gd name="connsiteY23" fmla="*/ 494287 h 777242"/>
                  <a:gd name="connsiteX24" fmla="*/ 313287 w 626575"/>
                  <a:gd name="connsiteY24" fmla="*/ 213759 h 777242"/>
                  <a:gd name="connsiteX25" fmla="*/ 305069 w 626575"/>
                  <a:gd name="connsiteY25" fmla="*/ 231252 h 777242"/>
                  <a:gd name="connsiteX26" fmla="*/ 293223 w 626575"/>
                  <a:gd name="connsiteY26" fmla="*/ 239858 h 777242"/>
                  <a:gd name="connsiteX27" fmla="*/ 274044 w 626575"/>
                  <a:gd name="connsiteY27" fmla="*/ 242271 h 777242"/>
                  <a:gd name="connsiteX28" fmla="*/ 288146 w 626575"/>
                  <a:gd name="connsiteY28" fmla="*/ 255500 h 777242"/>
                  <a:gd name="connsiteX29" fmla="*/ 292669 w 626575"/>
                  <a:gd name="connsiteY29" fmla="*/ 269425 h 777242"/>
                  <a:gd name="connsiteX30" fmla="*/ 289037 w 626575"/>
                  <a:gd name="connsiteY30" fmla="*/ 288406 h 777242"/>
                  <a:gd name="connsiteX31" fmla="*/ 305969 w 626575"/>
                  <a:gd name="connsiteY31" fmla="*/ 279085 h 777242"/>
                  <a:gd name="connsiteX32" fmla="*/ 320611 w 626575"/>
                  <a:gd name="connsiteY32" fmla="*/ 279084 h 777242"/>
                  <a:gd name="connsiteX33" fmla="*/ 337543 w 626575"/>
                  <a:gd name="connsiteY33" fmla="*/ 288406 h 777242"/>
                  <a:gd name="connsiteX34" fmla="*/ 333910 w 626575"/>
                  <a:gd name="connsiteY34" fmla="*/ 269425 h 777242"/>
                  <a:gd name="connsiteX35" fmla="*/ 338434 w 626575"/>
                  <a:gd name="connsiteY35" fmla="*/ 255498 h 777242"/>
                  <a:gd name="connsiteX36" fmla="*/ 352535 w 626575"/>
                  <a:gd name="connsiteY36" fmla="*/ 242271 h 777242"/>
                  <a:gd name="connsiteX37" fmla="*/ 333352 w 626575"/>
                  <a:gd name="connsiteY37" fmla="*/ 239858 h 777242"/>
                  <a:gd name="connsiteX38" fmla="*/ 321506 w 626575"/>
                  <a:gd name="connsiteY38" fmla="*/ 231252 h 777242"/>
                  <a:gd name="connsiteX39" fmla="*/ 313287 w 626575"/>
                  <a:gd name="connsiteY39" fmla="*/ 162885 h 777242"/>
                  <a:gd name="connsiteX40" fmla="*/ 327027 w 626575"/>
                  <a:gd name="connsiteY40" fmla="*/ 171609 h 777242"/>
                  <a:gd name="connsiteX41" fmla="*/ 345434 w 626575"/>
                  <a:gd name="connsiteY41" fmla="*/ 210778 h 777242"/>
                  <a:gd name="connsiteX42" fmla="*/ 388378 w 626575"/>
                  <a:gd name="connsiteY42" fmla="*/ 216181 h 777242"/>
                  <a:gd name="connsiteX43" fmla="*/ 400923 w 626575"/>
                  <a:gd name="connsiteY43" fmla="*/ 226552 h 777242"/>
                  <a:gd name="connsiteX44" fmla="*/ 396870 w 626575"/>
                  <a:gd name="connsiteY44" fmla="*/ 242315 h 777242"/>
                  <a:gd name="connsiteX45" fmla="*/ 365299 w 626575"/>
                  <a:gd name="connsiteY45" fmla="*/ 271926 h 777242"/>
                  <a:gd name="connsiteX46" fmla="*/ 373437 w 626575"/>
                  <a:gd name="connsiteY46" fmla="*/ 314433 h 777242"/>
                  <a:gd name="connsiteX47" fmla="*/ 367451 w 626575"/>
                  <a:gd name="connsiteY47" fmla="*/ 329568 h 777242"/>
                  <a:gd name="connsiteX48" fmla="*/ 358527 w 626575"/>
                  <a:gd name="connsiteY48" fmla="*/ 332468 h 777242"/>
                  <a:gd name="connsiteX49" fmla="*/ 351207 w 626575"/>
                  <a:gd name="connsiteY49" fmla="*/ 330587 h 777242"/>
                  <a:gd name="connsiteX50" fmla="*/ 313287 w 626575"/>
                  <a:gd name="connsiteY50" fmla="*/ 309714 h 777242"/>
                  <a:gd name="connsiteX51" fmla="*/ 275368 w 626575"/>
                  <a:gd name="connsiteY51" fmla="*/ 330585 h 777242"/>
                  <a:gd name="connsiteX52" fmla="*/ 259127 w 626575"/>
                  <a:gd name="connsiteY52" fmla="*/ 329568 h 777242"/>
                  <a:gd name="connsiteX53" fmla="*/ 253141 w 626575"/>
                  <a:gd name="connsiteY53" fmla="*/ 314433 h 777242"/>
                  <a:gd name="connsiteX54" fmla="*/ 261276 w 626575"/>
                  <a:gd name="connsiteY54" fmla="*/ 271926 h 777242"/>
                  <a:gd name="connsiteX55" fmla="*/ 229705 w 626575"/>
                  <a:gd name="connsiteY55" fmla="*/ 242314 h 777242"/>
                  <a:gd name="connsiteX56" fmla="*/ 225655 w 626575"/>
                  <a:gd name="connsiteY56" fmla="*/ 226552 h 777242"/>
                  <a:gd name="connsiteX57" fmla="*/ 238197 w 626575"/>
                  <a:gd name="connsiteY57" fmla="*/ 216181 h 777242"/>
                  <a:gd name="connsiteX58" fmla="*/ 281141 w 626575"/>
                  <a:gd name="connsiteY58" fmla="*/ 210778 h 777242"/>
                  <a:gd name="connsiteX59" fmla="*/ 299548 w 626575"/>
                  <a:gd name="connsiteY59" fmla="*/ 171609 h 777242"/>
                  <a:gd name="connsiteX60" fmla="*/ 313287 w 626575"/>
                  <a:gd name="connsiteY60" fmla="*/ 162885 h 777242"/>
                  <a:gd name="connsiteX61" fmla="*/ 549765 w 626575"/>
                  <a:gd name="connsiteY61" fmla="*/ 95956 h 777242"/>
                  <a:gd name="connsiteX62" fmla="*/ 485780 w 626575"/>
                  <a:gd name="connsiteY62" fmla="*/ 350581 h 777242"/>
                  <a:gd name="connsiteX63" fmla="*/ 485537 w 626575"/>
                  <a:gd name="connsiteY63" fmla="*/ 351071 h 777242"/>
                  <a:gd name="connsiteX64" fmla="*/ 552231 w 626575"/>
                  <a:gd name="connsiteY64" fmla="*/ 272565 h 777242"/>
                  <a:gd name="connsiteX65" fmla="*/ 595961 w 626575"/>
                  <a:gd name="connsiteY65" fmla="*/ 95956 h 777242"/>
                  <a:gd name="connsiteX66" fmla="*/ 30613 w 626575"/>
                  <a:gd name="connsiteY66" fmla="*/ 95956 h 777242"/>
                  <a:gd name="connsiteX67" fmla="*/ 74340 w 626575"/>
                  <a:gd name="connsiteY67" fmla="*/ 272565 h 777242"/>
                  <a:gd name="connsiteX68" fmla="*/ 141042 w 626575"/>
                  <a:gd name="connsiteY68" fmla="*/ 351077 h 777242"/>
                  <a:gd name="connsiteX69" fmla="*/ 140796 w 626575"/>
                  <a:gd name="connsiteY69" fmla="*/ 350581 h 777242"/>
                  <a:gd name="connsiteX70" fmla="*/ 76810 w 626575"/>
                  <a:gd name="connsiteY70" fmla="*/ 95956 h 777242"/>
                  <a:gd name="connsiteX71" fmla="*/ 103977 w 626575"/>
                  <a:gd name="connsiteY71" fmla="*/ 30362 h 777242"/>
                  <a:gd name="connsiteX72" fmla="*/ 168133 w 626575"/>
                  <a:gd name="connsiteY72" fmla="*/ 337375 h 777242"/>
                  <a:gd name="connsiteX73" fmla="*/ 235857 w 626575"/>
                  <a:gd name="connsiteY73" fmla="*/ 432209 h 777242"/>
                  <a:gd name="connsiteX74" fmla="*/ 286099 w 626575"/>
                  <a:gd name="connsiteY74" fmla="*/ 461054 h 777242"/>
                  <a:gd name="connsiteX75" fmla="*/ 286638 w 626575"/>
                  <a:gd name="connsiteY75" fmla="*/ 461208 h 777242"/>
                  <a:gd name="connsiteX76" fmla="*/ 313287 w 626575"/>
                  <a:gd name="connsiteY76" fmla="*/ 464990 h 777242"/>
                  <a:gd name="connsiteX77" fmla="*/ 339945 w 626575"/>
                  <a:gd name="connsiteY77" fmla="*/ 461205 h 777242"/>
                  <a:gd name="connsiteX78" fmla="*/ 340461 w 626575"/>
                  <a:gd name="connsiteY78" fmla="*/ 461057 h 777242"/>
                  <a:gd name="connsiteX79" fmla="*/ 390716 w 626575"/>
                  <a:gd name="connsiteY79" fmla="*/ 432208 h 777242"/>
                  <a:gd name="connsiteX80" fmla="*/ 437052 w 626575"/>
                  <a:gd name="connsiteY80" fmla="*/ 376231 h 777242"/>
                  <a:gd name="connsiteX81" fmla="*/ 437099 w 626575"/>
                  <a:gd name="connsiteY81" fmla="*/ 376154 h 777242"/>
                  <a:gd name="connsiteX82" fmla="*/ 458444 w 626575"/>
                  <a:gd name="connsiteY82" fmla="*/ 337375 h 777242"/>
                  <a:gd name="connsiteX83" fmla="*/ 522600 w 626575"/>
                  <a:gd name="connsiteY83" fmla="*/ 30362 h 777242"/>
                  <a:gd name="connsiteX84" fmla="*/ 88680 w 626575"/>
                  <a:gd name="connsiteY84" fmla="*/ 0 h 777242"/>
                  <a:gd name="connsiteX85" fmla="*/ 537900 w 626575"/>
                  <a:gd name="connsiteY85" fmla="*/ 0 h 777242"/>
                  <a:gd name="connsiteX86" fmla="*/ 553081 w 626575"/>
                  <a:gd name="connsiteY86" fmla="*/ 15180 h 777242"/>
                  <a:gd name="connsiteX87" fmla="*/ 551787 w 626575"/>
                  <a:gd name="connsiteY87" fmla="*/ 65593 h 777242"/>
                  <a:gd name="connsiteX88" fmla="*/ 611395 w 626575"/>
                  <a:gd name="connsiteY88" fmla="*/ 65593 h 777242"/>
                  <a:gd name="connsiteX89" fmla="*/ 626575 w 626575"/>
                  <a:gd name="connsiteY89" fmla="*/ 80774 h 777242"/>
                  <a:gd name="connsiteX90" fmla="*/ 459880 w 626575"/>
                  <a:gd name="connsiteY90" fmla="*/ 396898 h 777242"/>
                  <a:gd name="connsiteX91" fmla="*/ 359789 w 626575"/>
                  <a:gd name="connsiteY91" fmla="*/ 486608 h 777242"/>
                  <a:gd name="connsiteX92" fmla="*/ 359789 w 626575"/>
                  <a:gd name="connsiteY92" fmla="*/ 621593 h 777242"/>
                  <a:gd name="connsiteX93" fmla="*/ 504623 w 626575"/>
                  <a:gd name="connsiteY93" fmla="*/ 621593 h 777242"/>
                  <a:gd name="connsiteX94" fmla="*/ 519804 w 626575"/>
                  <a:gd name="connsiteY94" fmla="*/ 636774 h 777242"/>
                  <a:gd name="connsiteX95" fmla="*/ 519804 w 626575"/>
                  <a:gd name="connsiteY95" fmla="*/ 746881 h 777242"/>
                  <a:gd name="connsiteX96" fmla="*/ 529609 w 626575"/>
                  <a:gd name="connsiteY96" fmla="*/ 746881 h 777242"/>
                  <a:gd name="connsiteX97" fmla="*/ 544789 w 626575"/>
                  <a:gd name="connsiteY97" fmla="*/ 762061 h 777242"/>
                  <a:gd name="connsiteX98" fmla="*/ 529609 w 626575"/>
                  <a:gd name="connsiteY98" fmla="*/ 777242 h 777242"/>
                  <a:gd name="connsiteX99" fmla="*/ 504623 w 626575"/>
                  <a:gd name="connsiteY99" fmla="*/ 777242 h 777242"/>
                  <a:gd name="connsiteX100" fmla="*/ 504564 w 626575"/>
                  <a:gd name="connsiteY100" fmla="*/ 777239 h 777242"/>
                  <a:gd name="connsiteX101" fmla="*/ 122007 w 626575"/>
                  <a:gd name="connsiteY101" fmla="*/ 777239 h 777242"/>
                  <a:gd name="connsiteX102" fmla="*/ 121948 w 626575"/>
                  <a:gd name="connsiteY102" fmla="*/ 777242 h 777242"/>
                  <a:gd name="connsiteX103" fmla="*/ 96962 w 626575"/>
                  <a:gd name="connsiteY103" fmla="*/ 777242 h 777242"/>
                  <a:gd name="connsiteX104" fmla="*/ 81782 w 626575"/>
                  <a:gd name="connsiteY104" fmla="*/ 762061 h 777242"/>
                  <a:gd name="connsiteX105" fmla="*/ 96962 w 626575"/>
                  <a:gd name="connsiteY105" fmla="*/ 746881 h 777242"/>
                  <a:gd name="connsiteX106" fmla="*/ 106767 w 626575"/>
                  <a:gd name="connsiteY106" fmla="*/ 746881 h 777242"/>
                  <a:gd name="connsiteX107" fmla="*/ 106767 w 626575"/>
                  <a:gd name="connsiteY107" fmla="*/ 636774 h 777242"/>
                  <a:gd name="connsiteX108" fmla="*/ 121948 w 626575"/>
                  <a:gd name="connsiteY108" fmla="*/ 621593 h 777242"/>
                  <a:gd name="connsiteX109" fmla="*/ 266785 w 626575"/>
                  <a:gd name="connsiteY109" fmla="*/ 621593 h 777242"/>
                  <a:gd name="connsiteX110" fmla="*/ 266785 w 626575"/>
                  <a:gd name="connsiteY110" fmla="*/ 486608 h 777242"/>
                  <a:gd name="connsiteX111" fmla="*/ 166697 w 626575"/>
                  <a:gd name="connsiteY111" fmla="*/ 396899 h 777242"/>
                  <a:gd name="connsiteX112" fmla="*/ 0 w 626575"/>
                  <a:gd name="connsiteY112" fmla="*/ 80774 h 777242"/>
                  <a:gd name="connsiteX113" fmla="*/ 15180 w 626575"/>
                  <a:gd name="connsiteY113" fmla="*/ 65593 h 777242"/>
                  <a:gd name="connsiteX114" fmla="*/ 74793 w 626575"/>
                  <a:gd name="connsiteY114" fmla="*/ 65593 h 777242"/>
                  <a:gd name="connsiteX115" fmla="*/ 73499 w 626575"/>
                  <a:gd name="connsiteY115" fmla="*/ 15180 h 777242"/>
                  <a:gd name="connsiteX116" fmla="*/ 88680 w 626575"/>
                  <a:gd name="connsiteY116" fmla="*/ 0 h 77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626575" h="777242">
                    <a:moveTo>
                      <a:pt x="373648" y="684241"/>
                    </a:moveTo>
                    <a:lnTo>
                      <a:pt x="374013" y="684241"/>
                    </a:lnTo>
                    <a:cubicBezTo>
                      <a:pt x="382399" y="684241"/>
                      <a:pt x="389193" y="691037"/>
                      <a:pt x="389193" y="699422"/>
                    </a:cubicBezTo>
                    <a:cubicBezTo>
                      <a:pt x="389193" y="707807"/>
                      <a:pt x="382397" y="714603"/>
                      <a:pt x="374013" y="714603"/>
                    </a:cubicBezTo>
                    <a:lnTo>
                      <a:pt x="373648" y="714603"/>
                    </a:lnTo>
                    <a:cubicBezTo>
                      <a:pt x="365265" y="714603"/>
                      <a:pt x="358467" y="707807"/>
                      <a:pt x="358467" y="699422"/>
                    </a:cubicBezTo>
                    <a:cubicBezTo>
                      <a:pt x="358467" y="691037"/>
                      <a:pt x="365265" y="684241"/>
                      <a:pt x="373648" y="684241"/>
                    </a:cubicBezTo>
                    <a:close/>
                    <a:moveTo>
                      <a:pt x="252565" y="684234"/>
                    </a:moveTo>
                    <a:lnTo>
                      <a:pt x="330039" y="684234"/>
                    </a:lnTo>
                    <a:cubicBezTo>
                      <a:pt x="338422" y="684234"/>
                      <a:pt x="345219" y="691030"/>
                      <a:pt x="345219" y="699415"/>
                    </a:cubicBezTo>
                    <a:cubicBezTo>
                      <a:pt x="345219" y="707800"/>
                      <a:pt x="338422" y="714596"/>
                      <a:pt x="330039" y="714596"/>
                    </a:cubicBezTo>
                    <a:lnTo>
                      <a:pt x="252565" y="714596"/>
                    </a:lnTo>
                    <a:cubicBezTo>
                      <a:pt x="244181" y="714596"/>
                      <a:pt x="237385" y="707800"/>
                      <a:pt x="237385" y="699415"/>
                    </a:cubicBezTo>
                    <a:cubicBezTo>
                      <a:pt x="237385" y="691030"/>
                      <a:pt x="244181" y="684234"/>
                      <a:pt x="252565" y="684234"/>
                    </a:cubicBezTo>
                    <a:close/>
                    <a:moveTo>
                      <a:pt x="137128" y="651956"/>
                    </a:moveTo>
                    <a:lnTo>
                      <a:pt x="137128" y="746879"/>
                    </a:lnTo>
                    <a:lnTo>
                      <a:pt x="489443" y="746879"/>
                    </a:lnTo>
                    <a:lnTo>
                      <a:pt x="489443" y="651956"/>
                    </a:lnTo>
                    <a:close/>
                    <a:moveTo>
                      <a:pt x="297146" y="494287"/>
                    </a:moveTo>
                    <a:lnTo>
                      <a:pt x="297146" y="621595"/>
                    </a:lnTo>
                    <a:lnTo>
                      <a:pt x="329428" y="621595"/>
                    </a:lnTo>
                    <a:lnTo>
                      <a:pt x="329428" y="494287"/>
                    </a:lnTo>
                    <a:cubicBezTo>
                      <a:pt x="324082" y="494971"/>
                      <a:pt x="318703" y="495351"/>
                      <a:pt x="313287" y="495351"/>
                    </a:cubicBezTo>
                    <a:cubicBezTo>
                      <a:pt x="307869" y="495351"/>
                      <a:pt x="302491" y="494971"/>
                      <a:pt x="297146" y="494287"/>
                    </a:cubicBezTo>
                    <a:close/>
                    <a:moveTo>
                      <a:pt x="313287" y="213759"/>
                    </a:moveTo>
                    <a:lnTo>
                      <a:pt x="305069" y="231252"/>
                    </a:lnTo>
                    <a:cubicBezTo>
                      <a:pt x="302854" y="235961"/>
                      <a:pt x="298385" y="239209"/>
                      <a:pt x="293223" y="239858"/>
                    </a:cubicBezTo>
                    <a:lnTo>
                      <a:pt x="274044" y="242271"/>
                    </a:lnTo>
                    <a:lnTo>
                      <a:pt x="288146" y="255500"/>
                    </a:lnTo>
                    <a:cubicBezTo>
                      <a:pt x="291941" y="259058"/>
                      <a:pt x="293649" y="264315"/>
                      <a:pt x="292669" y="269425"/>
                    </a:cubicBezTo>
                    <a:lnTo>
                      <a:pt x="289037" y="288406"/>
                    </a:lnTo>
                    <a:lnTo>
                      <a:pt x="305969" y="279085"/>
                    </a:lnTo>
                    <a:cubicBezTo>
                      <a:pt x="310526" y="276575"/>
                      <a:pt x="316053" y="276576"/>
                      <a:pt x="320611" y="279084"/>
                    </a:cubicBezTo>
                    <a:lnTo>
                      <a:pt x="337543" y="288406"/>
                    </a:lnTo>
                    <a:lnTo>
                      <a:pt x="333910" y="269425"/>
                    </a:lnTo>
                    <a:cubicBezTo>
                      <a:pt x="332931" y="264315"/>
                      <a:pt x="334636" y="259058"/>
                      <a:pt x="338434" y="255498"/>
                    </a:cubicBezTo>
                    <a:lnTo>
                      <a:pt x="352535" y="242271"/>
                    </a:lnTo>
                    <a:lnTo>
                      <a:pt x="333352" y="239858"/>
                    </a:lnTo>
                    <a:cubicBezTo>
                      <a:pt x="328189" y="239209"/>
                      <a:pt x="323721" y="235961"/>
                      <a:pt x="321506" y="231252"/>
                    </a:cubicBezTo>
                    <a:close/>
                    <a:moveTo>
                      <a:pt x="313287" y="162885"/>
                    </a:moveTo>
                    <a:cubicBezTo>
                      <a:pt x="319170" y="162885"/>
                      <a:pt x="324526" y="166284"/>
                      <a:pt x="327027" y="171609"/>
                    </a:cubicBezTo>
                    <a:lnTo>
                      <a:pt x="345434" y="210778"/>
                    </a:lnTo>
                    <a:lnTo>
                      <a:pt x="388378" y="216181"/>
                    </a:lnTo>
                    <a:cubicBezTo>
                      <a:pt x="394216" y="216915"/>
                      <a:pt x="399106" y="220956"/>
                      <a:pt x="400923" y="226552"/>
                    </a:cubicBezTo>
                    <a:cubicBezTo>
                      <a:pt x="402740" y="232147"/>
                      <a:pt x="401160" y="238289"/>
                      <a:pt x="396870" y="242315"/>
                    </a:cubicBezTo>
                    <a:lnTo>
                      <a:pt x="365299" y="271926"/>
                    </a:lnTo>
                    <a:lnTo>
                      <a:pt x="373437" y="314433"/>
                    </a:lnTo>
                    <a:cubicBezTo>
                      <a:pt x="374544" y="320211"/>
                      <a:pt x="372210" y="326110"/>
                      <a:pt x="367451" y="329568"/>
                    </a:cubicBezTo>
                    <a:cubicBezTo>
                      <a:pt x="364804" y="331491"/>
                      <a:pt x="361672" y="332468"/>
                      <a:pt x="358527" y="332468"/>
                    </a:cubicBezTo>
                    <a:cubicBezTo>
                      <a:pt x="356016" y="332468"/>
                      <a:pt x="353496" y="331847"/>
                      <a:pt x="351207" y="330587"/>
                    </a:cubicBezTo>
                    <a:lnTo>
                      <a:pt x="313287" y="309714"/>
                    </a:lnTo>
                    <a:lnTo>
                      <a:pt x="275368" y="330585"/>
                    </a:lnTo>
                    <a:cubicBezTo>
                      <a:pt x="270216" y="333422"/>
                      <a:pt x="263886" y="333026"/>
                      <a:pt x="259127" y="329568"/>
                    </a:cubicBezTo>
                    <a:cubicBezTo>
                      <a:pt x="254366" y="326108"/>
                      <a:pt x="252033" y="320212"/>
                      <a:pt x="253141" y="314433"/>
                    </a:cubicBezTo>
                    <a:lnTo>
                      <a:pt x="261276" y="271926"/>
                    </a:lnTo>
                    <a:lnTo>
                      <a:pt x="229705" y="242314"/>
                    </a:lnTo>
                    <a:cubicBezTo>
                      <a:pt x="225415" y="238289"/>
                      <a:pt x="223838" y="232147"/>
                      <a:pt x="225655" y="226552"/>
                    </a:cubicBezTo>
                    <a:cubicBezTo>
                      <a:pt x="227474" y="220956"/>
                      <a:pt x="232359" y="216915"/>
                      <a:pt x="238197" y="216181"/>
                    </a:cubicBezTo>
                    <a:lnTo>
                      <a:pt x="281141" y="210778"/>
                    </a:lnTo>
                    <a:lnTo>
                      <a:pt x="299548" y="171609"/>
                    </a:lnTo>
                    <a:cubicBezTo>
                      <a:pt x="302051" y="166285"/>
                      <a:pt x="307402" y="162885"/>
                      <a:pt x="313287" y="162885"/>
                    </a:cubicBezTo>
                    <a:close/>
                    <a:moveTo>
                      <a:pt x="549765" y="95956"/>
                    </a:moveTo>
                    <a:cubicBezTo>
                      <a:pt x="541826" y="191767"/>
                      <a:pt x="519793" y="280166"/>
                      <a:pt x="485780" y="350581"/>
                    </a:cubicBezTo>
                    <a:cubicBezTo>
                      <a:pt x="485699" y="350746"/>
                      <a:pt x="485617" y="350906"/>
                      <a:pt x="485537" y="351071"/>
                    </a:cubicBezTo>
                    <a:cubicBezTo>
                      <a:pt x="510914" y="333929"/>
                      <a:pt x="533839" y="307139"/>
                      <a:pt x="552231" y="272565"/>
                    </a:cubicBezTo>
                    <a:cubicBezTo>
                      <a:pt x="578547" y="223094"/>
                      <a:pt x="593883" y="160881"/>
                      <a:pt x="595961" y="95956"/>
                    </a:cubicBezTo>
                    <a:close/>
                    <a:moveTo>
                      <a:pt x="30613" y="95956"/>
                    </a:moveTo>
                    <a:cubicBezTo>
                      <a:pt x="32688" y="160883"/>
                      <a:pt x="48023" y="223095"/>
                      <a:pt x="74340" y="272565"/>
                    </a:cubicBezTo>
                    <a:cubicBezTo>
                      <a:pt x="92731" y="307143"/>
                      <a:pt x="115660" y="333935"/>
                      <a:pt x="141042" y="351077"/>
                    </a:cubicBezTo>
                    <a:cubicBezTo>
                      <a:pt x="140958" y="350909"/>
                      <a:pt x="140876" y="350748"/>
                      <a:pt x="140796" y="350581"/>
                    </a:cubicBezTo>
                    <a:cubicBezTo>
                      <a:pt x="106782" y="280166"/>
                      <a:pt x="84750" y="191769"/>
                      <a:pt x="76810" y="95956"/>
                    </a:cubicBezTo>
                    <a:close/>
                    <a:moveTo>
                      <a:pt x="103977" y="30362"/>
                    </a:moveTo>
                    <a:cubicBezTo>
                      <a:pt x="105793" y="146611"/>
                      <a:pt x="128412" y="255141"/>
                      <a:pt x="168133" y="337375"/>
                    </a:cubicBezTo>
                    <a:cubicBezTo>
                      <a:pt x="187870" y="378234"/>
                      <a:pt x="210656" y="410140"/>
                      <a:pt x="235857" y="432209"/>
                    </a:cubicBezTo>
                    <a:cubicBezTo>
                      <a:pt x="252154" y="446476"/>
                      <a:pt x="268968" y="456099"/>
                      <a:pt x="286099" y="461054"/>
                    </a:cubicBezTo>
                    <a:cubicBezTo>
                      <a:pt x="286279" y="461104"/>
                      <a:pt x="286460" y="461151"/>
                      <a:pt x="286638" y="461208"/>
                    </a:cubicBezTo>
                    <a:cubicBezTo>
                      <a:pt x="295447" y="463706"/>
                      <a:pt x="304338" y="464990"/>
                      <a:pt x="313287" y="464990"/>
                    </a:cubicBezTo>
                    <a:cubicBezTo>
                      <a:pt x="322239" y="464990"/>
                      <a:pt x="331133" y="463704"/>
                      <a:pt x="339945" y="461205"/>
                    </a:cubicBezTo>
                    <a:cubicBezTo>
                      <a:pt x="340115" y="461151"/>
                      <a:pt x="340290" y="461105"/>
                      <a:pt x="340461" y="461057"/>
                    </a:cubicBezTo>
                    <a:cubicBezTo>
                      <a:pt x="357596" y="456103"/>
                      <a:pt x="374419" y="446479"/>
                      <a:pt x="390716" y="432208"/>
                    </a:cubicBezTo>
                    <a:cubicBezTo>
                      <a:pt x="407266" y="417716"/>
                      <a:pt x="422764" y="398956"/>
                      <a:pt x="437052" y="376231"/>
                    </a:cubicBezTo>
                    <a:cubicBezTo>
                      <a:pt x="437067" y="376205"/>
                      <a:pt x="437084" y="376181"/>
                      <a:pt x="437099" y="376154"/>
                    </a:cubicBezTo>
                    <a:cubicBezTo>
                      <a:pt x="444554" y="364293"/>
                      <a:pt x="451681" y="351373"/>
                      <a:pt x="458444" y="337375"/>
                    </a:cubicBezTo>
                    <a:cubicBezTo>
                      <a:pt x="498165" y="255141"/>
                      <a:pt x="520786" y="146611"/>
                      <a:pt x="522600" y="30362"/>
                    </a:cubicBezTo>
                    <a:close/>
                    <a:moveTo>
                      <a:pt x="88680" y="0"/>
                    </a:moveTo>
                    <a:lnTo>
                      <a:pt x="537900" y="0"/>
                    </a:lnTo>
                    <a:cubicBezTo>
                      <a:pt x="546284" y="0"/>
                      <a:pt x="553081" y="6796"/>
                      <a:pt x="553081" y="15180"/>
                    </a:cubicBezTo>
                    <a:cubicBezTo>
                      <a:pt x="553081" y="32136"/>
                      <a:pt x="552636" y="48954"/>
                      <a:pt x="551787" y="65593"/>
                    </a:cubicBezTo>
                    <a:lnTo>
                      <a:pt x="611395" y="65593"/>
                    </a:lnTo>
                    <a:cubicBezTo>
                      <a:pt x="619778" y="65593"/>
                      <a:pt x="626575" y="72390"/>
                      <a:pt x="626575" y="80774"/>
                    </a:cubicBezTo>
                    <a:cubicBezTo>
                      <a:pt x="626575" y="235724"/>
                      <a:pt x="556827" y="367199"/>
                      <a:pt x="459880" y="396898"/>
                    </a:cubicBezTo>
                    <a:cubicBezTo>
                      <a:pt x="430538" y="442122"/>
                      <a:pt x="396443" y="472636"/>
                      <a:pt x="359789" y="486608"/>
                    </a:cubicBezTo>
                    <a:lnTo>
                      <a:pt x="359789" y="621593"/>
                    </a:lnTo>
                    <a:lnTo>
                      <a:pt x="504623" y="621593"/>
                    </a:lnTo>
                    <a:cubicBezTo>
                      <a:pt x="513007" y="621593"/>
                      <a:pt x="519804" y="628389"/>
                      <a:pt x="519804" y="636774"/>
                    </a:cubicBezTo>
                    <a:lnTo>
                      <a:pt x="519804" y="746881"/>
                    </a:lnTo>
                    <a:lnTo>
                      <a:pt x="529609" y="746881"/>
                    </a:lnTo>
                    <a:cubicBezTo>
                      <a:pt x="537994" y="746881"/>
                      <a:pt x="544789" y="753678"/>
                      <a:pt x="544789" y="762061"/>
                    </a:cubicBezTo>
                    <a:cubicBezTo>
                      <a:pt x="544789" y="770445"/>
                      <a:pt x="537993" y="777242"/>
                      <a:pt x="529609" y="777242"/>
                    </a:cubicBezTo>
                    <a:lnTo>
                      <a:pt x="504623" y="777242"/>
                    </a:lnTo>
                    <a:cubicBezTo>
                      <a:pt x="504605" y="777242"/>
                      <a:pt x="504585" y="777239"/>
                      <a:pt x="504564" y="777239"/>
                    </a:cubicBezTo>
                    <a:lnTo>
                      <a:pt x="122007" y="777239"/>
                    </a:lnTo>
                    <a:cubicBezTo>
                      <a:pt x="121986" y="777239"/>
                      <a:pt x="121969" y="777242"/>
                      <a:pt x="121948" y="777242"/>
                    </a:cubicBezTo>
                    <a:lnTo>
                      <a:pt x="96962" y="777242"/>
                    </a:lnTo>
                    <a:cubicBezTo>
                      <a:pt x="88581" y="777242"/>
                      <a:pt x="81782" y="770445"/>
                      <a:pt x="81782" y="762061"/>
                    </a:cubicBezTo>
                    <a:cubicBezTo>
                      <a:pt x="81782" y="753677"/>
                      <a:pt x="88581" y="746881"/>
                      <a:pt x="96962" y="746881"/>
                    </a:cubicBezTo>
                    <a:lnTo>
                      <a:pt x="106767" y="746881"/>
                    </a:lnTo>
                    <a:lnTo>
                      <a:pt x="106767" y="636774"/>
                    </a:lnTo>
                    <a:cubicBezTo>
                      <a:pt x="106767" y="628389"/>
                      <a:pt x="113567" y="621593"/>
                      <a:pt x="121948" y="621593"/>
                    </a:cubicBezTo>
                    <a:lnTo>
                      <a:pt x="266785" y="621593"/>
                    </a:lnTo>
                    <a:lnTo>
                      <a:pt x="266785" y="486608"/>
                    </a:lnTo>
                    <a:cubicBezTo>
                      <a:pt x="230131" y="472638"/>
                      <a:pt x="196038" y="442124"/>
                      <a:pt x="166697" y="396899"/>
                    </a:cubicBezTo>
                    <a:cubicBezTo>
                      <a:pt x="69750" y="367205"/>
                      <a:pt x="0" y="235727"/>
                      <a:pt x="0" y="80774"/>
                    </a:cubicBezTo>
                    <a:cubicBezTo>
                      <a:pt x="0" y="72390"/>
                      <a:pt x="6798" y="65593"/>
                      <a:pt x="15180" y="65593"/>
                    </a:cubicBezTo>
                    <a:lnTo>
                      <a:pt x="74793" y="65593"/>
                    </a:lnTo>
                    <a:cubicBezTo>
                      <a:pt x="73941" y="48954"/>
                      <a:pt x="73499" y="32136"/>
                      <a:pt x="73499" y="15180"/>
                    </a:cubicBezTo>
                    <a:cubicBezTo>
                      <a:pt x="73499" y="6796"/>
                      <a:pt x="80296" y="0"/>
                      <a:pt x="88680" y="0"/>
                    </a:cubicBezTo>
                    <a:close/>
                  </a:path>
                </a:pathLst>
              </a:custGeom>
              <a:solidFill>
                <a:schemeClr val="bg1"/>
              </a:solidFill>
              <a:ln w="1507" cap="flat">
                <a:noFill/>
                <a:prstDash val="solid"/>
                <a:miter/>
              </a:ln>
            </p:spPr>
            <p:txBody>
              <a:bodyPr rtlCol="0" anchor="ctr"/>
              <a:lstStyle/>
              <a:p>
                <a:endParaRPr lang="en-US"/>
              </a:p>
            </p:txBody>
          </p:sp>
        </p:grpSp>
        <p:sp>
          <p:nvSpPr>
            <p:cNvPr id="23" name="TextBox 22">
              <a:extLst>
                <a:ext uri="{FF2B5EF4-FFF2-40B4-BE49-F238E27FC236}">
                  <a16:creationId xmlns:a16="http://schemas.microsoft.com/office/drawing/2014/main" id="{B9DEEA13-FFB2-D9DC-7699-016700B5A692}"/>
                </a:ext>
              </a:extLst>
            </p:cNvPr>
            <p:cNvSpPr txBox="1"/>
            <p:nvPr/>
          </p:nvSpPr>
          <p:spPr>
            <a:xfrm rot="2700000" flipH="1">
              <a:off x="2590026" y="4284976"/>
              <a:ext cx="3462208" cy="584775"/>
            </a:xfrm>
            <a:prstGeom prst="rect">
              <a:avLst/>
            </a:prstGeom>
            <a:noFill/>
          </p:spPr>
          <p:txBody>
            <a:bodyPr wrap="square" rtlCol="0">
              <a:spAutoFit/>
            </a:bodyPr>
            <a:lstStyle/>
            <a:p>
              <a:pPr algn="ctr"/>
              <a:r>
                <a:rPr lang="en-GB" sz="3200" dirty="0">
                  <a:solidFill>
                    <a:schemeClr val="bg1"/>
                  </a:solidFill>
                  <a:latin typeface="+mj-lt"/>
                </a:rPr>
                <a:t>Text here</a:t>
              </a:r>
            </a:p>
          </p:txBody>
        </p:sp>
        <p:sp>
          <p:nvSpPr>
            <p:cNvPr id="24" name="TextBox 23">
              <a:extLst>
                <a:ext uri="{FF2B5EF4-FFF2-40B4-BE49-F238E27FC236}">
                  <a16:creationId xmlns:a16="http://schemas.microsoft.com/office/drawing/2014/main" id="{664364AD-6A40-25A2-48C0-74A8243EC456}"/>
                </a:ext>
              </a:extLst>
            </p:cNvPr>
            <p:cNvSpPr txBox="1"/>
            <p:nvPr/>
          </p:nvSpPr>
          <p:spPr>
            <a:xfrm rot="2700000" flipH="1">
              <a:off x="2178557" y="4481976"/>
              <a:ext cx="2491144" cy="584775"/>
            </a:xfrm>
            <a:prstGeom prst="rect">
              <a:avLst/>
            </a:prstGeom>
            <a:noFill/>
          </p:spPr>
          <p:txBody>
            <a:bodyPr wrap="square" rtlCol="0">
              <a:spAutoFit/>
            </a:bodyPr>
            <a:lstStyle/>
            <a:p>
              <a:pPr algn="ctr"/>
              <a:r>
                <a:rPr lang="en-GB" sz="3200" dirty="0">
                  <a:solidFill>
                    <a:schemeClr val="bg1"/>
                  </a:solidFill>
                  <a:latin typeface="+mj-lt"/>
                </a:rPr>
                <a:t>Text here</a:t>
              </a:r>
            </a:p>
          </p:txBody>
        </p:sp>
        <p:sp>
          <p:nvSpPr>
            <p:cNvPr id="25" name="TextBox 24">
              <a:extLst>
                <a:ext uri="{FF2B5EF4-FFF2-40B4-BE49-F238E27FC236}">
                  <a16:creationId xmlns:a16="http://schemas.microsoft.com/office/drawing/2014/main" id="{3ED671D6-E703-0E4C-55CD-8DD608B31F8D}"/>
                </a:ext>
              </a:extLst>
            </p:cNvPr>
            <p:cNvSpPr txBox="1"/>
            <p:nvPr/>
          </p:nvSpPr>
          <p:spPr>
            <a:xfrm rot="2700000" flipH="1">
              <a:off x="1680682" y="4698998"/>
              <a:ext cx="1715972" cy="584775"/>
            </a:xfrm>
            <a:prstGeom prst="rect">
              <a:avLst/>
            </a:prstGeom>
            <a:noFill/>
          </p:spPr>
          <p:txBody>
            <a:bodyPr wrap="square" rtlCol="0">
              <a:spAutoFit/>
            </a:bodyPr>
            <a:lstStyle/>
            <a:p>
              <a:pPr algn="ctr"/>
              <a:r>
                <a:rPr lang="en-GB" sz="3200" dirty="0">
                  <a:solidFill>
                    <a:schemeClr val="bg1"/>
                  </a:solidFill>
                  <a:latin typeface="+mj-lt"/>
                </a:rPr>
                <a:t>text</a:t>
              </a:r>
            </a:p>
          </p:txBody>
        </p:sp>
        <p:sp>
          <p:nvSpPr>
            <p:cNvPr id="26" name="TextBox 25">
              <a:extLst>
                <a:ext uri="{FF2B5EF4-FFF2-40B4-BE49-F238E27FC236}">
                  <a16:creationId xmlns:a16="http://schemas.microsoft.com/office/drawing/2014/main" id="{0D733977-AFAF-81D8-125C-57441145EB5A}"/>
                </a:ext>
              </a:extLst>
            </p:cNvPr>
            <p:cNvSpPr txBox="1"/>
            <p:nvPr/>
          </p:nvSpPr>
          <p:spPr>
            <a:xfrm rot="2700000" flipH="1">
              <a:off x="1142146" y="4848518"/>
              <a:ext cx="940650" cy="584775"/>
            </a:xfrm>
            <a:prstGeom prst="rect">
              <a:avLst/>
            </a:prstGeom>
            <a:noFill/>
          </p:spPr>
          <p:txBody>
            <a:bodyPr wrap="square" rtlCol="0">
              <a:spAutoFit/>
            </a:bodyPr>
            <a:lstStyle/>
            <a:p>
              <a:pPr algn="ctr"/>
              <a:r>
                <a:rPr lang="en-GB" sz="3200" spc="300" dirty="0">
                  <a:solidFill>
                    <a:schemeClr val="bg1"/>
                  </a:solidFill>
                  <a:latin typeface="+mj-lt"/>
                </a:rPr>
                <a:t>00</a:t>
              </a:r>
            </a:p>
          </p:txBody>
        </p:sp>
        <p:sp>
          <p:nvSpPr>
            <p:cNvPr id="27" name="Freeform: Shape 26">
              <a:extLst>
                <a:ext uri="{FF2B5EF4-FFF2-40B4-BE49-F238E27FC236}">
                  <a16:creationId xmlns:a16="http://schemas.microsoft.com/office/drawing/2014/main" id="{DFEC9A77-3EB4-A3B8-0574-61C5B3221A88}"/>
                </a:ext>
              </a:extLst>
            </p:cNvPr>
            <p:cNvSpPr/>
            <p:nvPr/>
          </p:nvSpPr>
          <p:spPr>
            <a:xfrm flipH="1">
              <a:off x="4912847" y="1818233"/>
              <a:ext cx="283299" cy="283292"/>
            </a:xfrm>
            <a:custGeom>
              <a:avLst/>
              <a:gdLst>
                <a:gd name="connsiteX0" fmla="*/ 346838 w 443542"/>
                <a:gd name="connsiteY0" fmla="*/ 385246 h 443531"/>
                <a:gd name="connsiteX1" fmla="*/ 352963 w 443542"/>
                <a:gd name="connsiteY1" fmla="*/ 387784 h 443531"/>
                <a:gd name="connsiteX2" fmla="*/ 355501 w 443542"/>
                <a:gd name="connsiteY2" fmla="*/ 393908 h 443531"/>
                <a:gd name="connsiteX3" fmla="*/ 352963 w 443542"/>
                <a:gd name="connsiteY3" fmla="*/ 400032 h 443531"/>
                <a:gd name="connsiteX4" fmla="*/ 346838 w 443542"/>
                <a:gd name="connsiteY4" fmla="*/ 402571 h 443531"/>
                <a:gd name="connsiteX5" fmla="*/ 340715 w 443542"/>
                <a:gd name="connsiteY5" fmla="*/ 400032 h 443531"/>
                <a:gd name="connsiteX6" fmla="*/ 338176 w 443542"/>
                <a:gd name="connsiteY6" fmla="*/ 393908 h 443531"/>
                <a:gd name="connsiteX7" fmla="*/ 340715 w 443542"/>
                <a:gd name="connsiteY7" fmla="*/ 387784 h 443531"/>
                <a:gd name="connsiteX8" fmla="*/ 346838 w 443542"/>
                <a:gd name="connsiteY8" fmla="*/ 385246 h 443531"/>
                <a:gd name="connsiteX9" fmla="*/ 56316 w 443542"/>
                <a:gd name="connsiteY9" fmla="*/ 341798 h 443531"/>
                <a:gd name="connsiteX10" fmla="*/ 56984 w 443542"/>
                <a:gd name="connsiteY10" fmla="*/ 342731 h 443531"/>
                <a:gd name="connsiteX11" fmla="*/ 162880 w 443542"/>
                <a:gd name="connsiteY11" fmla="*/ 417788 h 443531"/>
                <a:gd name="connsiteX12" fmla="*/ 126853 w 443542"/>
                <a:gd name="connsiteY12" fmla="*/ 355339 h 443531"/>
                <a:gd name="connsiteX13" fmla="*/ 185114 w 443542"/>
                <a:gd name="connsiteY13" fmla="*/ 282319 h 443531"/>
                <a:gd name="connsiteX14" fmla="*/ 142532 w 443542"/>
                <a:gd name="connsiteY14" fmla="*/ 347847 h 443531"/>
                <a:gd name="connsiteX15" fmla="*/ 186074 w 443542"/>
                <a:gd name="connsiteY15" fmla="*/ 423325 h 443531"/>
                <a:gd name="connsiteX16" fmla="*/ 257554 w 443542"/>
                <a:gd name="connsiteY16" fmla="*/ 423247 h 443531"/>
                <a:gd name="connsiteX17" fmla="*/ 301045 w 443542"/>
                <a:gd name="connsiteY17" fmla="*/ 347848 h 443531"/>
                <a:gd name="connsiteX18" fmla="*/ 258462 w 443542"/>
                <a:gd name="connsiteY18" fmla="*/ 282319 h 443531"/>
                <a:gd name="connsiteX19" fmla="*/ 363504 w 443542"/>
                <a:gd name="connsiteY19" fmla="*/ 187418 h 443531"/>
                <a:gd name="connsiteX20" fmla="*/ 295319 w 443542"/>
                <a:gd name="connsiteY20" fmla="*/ 202726 h 443531"/>
                <a:gd name="connsiteX21" fmla="*/ 272679 w 443542"/>
                <a:gd name="connsiteY21" fmla="*/ 272402 h 443531"/>
                <a:gd name="connsiteX22" fmla="*/ 315303 w 443542"/>
                <a:gd name="connsiteY22" fmla="*/ 337994 h 443531"/>
                <a:gd name="connsiteX23" fmla="*/ 399827 w 443542"/>
                <a:gd name="connsiteY23" fmla="*/ 322117 h 443531"/>
                <a:gd name="connsiteX24" fmla="*/ 423945 w 443542"/>
                <a:gd name="connsiteY24" fmla="*/ 249484 h 443531"/>
                <a:gd name="connsiteX25" fmla="*/ 80024 w 443542"/>
                <a:gd name="connsiteY25" fmla="*/ 187408 h 443531"/>
                <a:gd name="connsiteX26" fmla="*/ 19090 w 443542"/>
                <a:gd name="connsiteY26" fmla="*/ 248875 h 443531"/>
                <a:gd name="connsiteX27" fmla="*/ 43405 w 443542"/>
                <a:gd name="connsiteY27" fmla="*/ 321680 h 443531"/>
                <a:gd name="connsiteX28" fmla="*/ 128288 w 443542"/>
                <a:gd name="connsiteY28" fmla="*/ 337974 h 443531"/>
                <a:gd name="connsiteX29" fmla="*/ 170898 w 443542"/>
                <a:gd name="connsiteY29" fmla="*/ 272403 h 443531"/>
                <a:gd name="connsiteX30" fmla="*/ 148259 w 443542"/>
                <a:gd name="connsiteY30" fmla="*/ 202727 h 443531"/>
                <a:gd name="connsiteX31" fmla="*/ 221578 w 443542"/>
                <a:gd name="connsiteY31" fmla="*/ 157672 h 443531"/>
                <a:gd name="connsiteX32" fmla="*/ 193367 w 443542"/>
                <a:gd name="connsiteY32" fmla="*/ 178169 h 443531"/>
                <a:gd name="connsiteX33" fmla="*/ 165155 w 443542"/>
                <a:gd name="connsiteY33" fmla="*/ 198665 h 443531"/>
                <a:gd name="connsiteX34" fmla="*/ 186707 w 443542"/>
                <a:gd name="connsiteY34" fmla="*/ 264995 h 443531"/>
                <a:gd name="connsiteX35" fmla="*/ 186707 w 443542"/>
                <a:gd name="connsiteY35" fmla="*/ 264995 h 443531"/>
                <a:gd name="connsiteX36" fmla="*/ 256450 w 443542"/>
                <a:gd name="connsiteY36" fmla="*/ 264995 h 443531"/>
                <a:gd name="connsiteX37" fmla="*/ 278002 w 443542"/>
                <a:gd name="connsiteY37" fmla="*/ 198666 h 443531"/>
                <a:gd name="connsiteX38" fmla="*/ 56278 w 443542"/>
                <a:gd name="connsiteY38" fmla="*/ 101669 h 443531"/>
                <a:gd name="connsiteX39" fmla="*/ 19735 w 443542"/>
                <a:gd name="connsiteY39" fmla="*/ 190773 h 443531"/>
                <a:gd name="connsiteX40" fmla="*/ 17360 w 443542"/>
                <a:gd name="connsiteY40" fmla="*/ 226013 h 443531"/>
                <a:gd name="connsiteX41" fmla="*/ 67998 w 443542"/>
                <a:gd name="connsiteY41" fmla="*/ 174932 h 443531"/>
                <a:gd name="connsiteX42" fmla="*/ 384360 w 443542"/>
                <a:gd name="connsiteY42" fmla="*/ 97880 h 443531"/>
                <a:gd name="connsiteX43" fmla="*/ 375411 w 443542"/>
                <a:gd name="connsiteY43" fmla="*/ 174815 h 443531"/>
                <a:gd name="connsiteX44" fmla="*/ 425761 w 443542"/>
                <a:gd name="connsiteY44" fmla="*/ 226521 h 443531"/>
                <a:gd name="connsiteX45" fmla="*/ 386595 w 443542"/>
                <a:gd name="connsiteY45" fmla="*/ 100850 h 443531"/>
                <a:gd name="connsiteX46" fmla="*/ 384360 w 443542"/>
                <a:gd name="connsiteY46" fmla="*/ 97880 h 443531"/>
                <a:gd name="connsiteX47" fmla="*/ 263167 w 443542"/>
                <a:gd name="connsiteY47" fmla="*/ 34876 h 443531"/>
                <a:gd name="connsiteX48" fmla="*/ 269291 w 443542"/>
                <a:gd name="connsiteY48" fmla="*/ 37414 h 443531"/>
                <a:gd name="connsiteX49" fmla="*/ 271829 w 443542"/>
                <a:gd name="connsiteY49" fmla="*/ 43538 h 443531"/>
                <a:gd name="connsiteX50" fmla="*/ 269291 w 443542"/>
                <a:gd name="connsiteY50" fmla="*/ 49662 h 443531"/>
                <a:gd name="connsiteX51" fmla="*/ 263167 w 443542"/>
                <a:gd name="connsiteY51" fmla="*/ 52200 h 443531"/>
                <a:gd name="connsiteX52" fmla="*/ 257043 w 443542"/>
                <a:gd name="connsiteY52" fmla="*/ 49662 h 443531"/>
                <a:gd name="connsiteX53" fmla="*/ 254505 w 443542"/>
                <a:gd name="connsiteY53" fmla="*/ 43538 h 443531"/>
                <a:gd name="connsiteX54" fmla="*/ 257043 w 443542"/>
                <a:gd name="connsiteY54" fmla="*/ 37414 h 443531"/>
                <a:gd name="connsiteX55" fmla="*/ 263167 w 443542"/>
                <a:gd name="connsiteY55" fmla="*/ 34876 h 443531"/>
                <a:gd name="connsiteX56" fmla="*/ 141041 w 443542"/>
                <a:gd name="connsiteY56" fmla="*/ 33924 h 443531"/>
                <a:gd name="connsiteX57" fmla="*/ 100849 w 443542"/>
                <a:gd name="connsiteY57" fmla="*/ 56985 h 443531"/>
                <a:gd name="connsiteX58" fmla="*/ 70953 w 443542"/>
                <a:gd name="connsiteY58" fmla="*/ 83731 h 443531"/>
                <a:gd name="connsiteX59" fmla="*/ 84874 w 443542"/>
                <a:gd name="connsiteY59" fmla="*/ 170743 h 443531"/>
                <a:gd name="connsiteX60" fmla="*/ 153049 w 443542"/>
                <a:gd name="connsiteY60" fmla="*/ 186049 h 443531"/>
                <a:gd name="connsiteX61" fmla="*/ 212916 w 443542"/>
                <a:gd name="connsiteY61" fmla="*/ 142553 h 443531"/>
                <a:gd name="connsiteX62" fmla="*/ 212916 w 443542"/>
                <a:gd name="connsiteY62" fmla="*/ 77900 h 443531"/>
                <a:gd name="connsiteX63" fmla="*/ 206575 w 443542"/>
                <a:gd name="connsiteY63" fmla="*/ 17870 h 443531"/>
                <a:gd name="connsiteX64" fmla="*/ 161756 w 443542"/>
                <a:gd name="connsiteY64" fmla="*/ 26287 h 443531"/>
                <a:gd name="connsiteX65" fmla="*/ 221428 w 443542"/>
                <a:gd name="connsiteY65" fmla="*/ 62797 h 443531"/>
                <a:gd name="connsiteX66" fmla="*/ 233909 w 443542"/>
                <a:gd name="connsiteY66" fmla="*/ 53852 h 443531"/>
                <a:gd name="connsiteX67" fmla="*/ 245996 w 443542"/>
                <a:gd name="connsiteY67" fmla="*/ 55846 h 443531"/>
                <a:gd name="connsiteX68" fmla="*/ 244001 w 443542"/>
                <a:gd name="connsiteY68" fmla="*/ 67933 h 443531"/>
                <a:gd name="connsiteX69" fmla="*/ 230663 w 443542"/>
                <a:gd name="connsiteY69" fmla="*/ 77493 h 443531"/>
                <a:gd name="connsiteX70" fmla="*/ 230663 w 443542"/>
                <a:gd name="connsiteY70" fmla="*/ 142552 h 443531"/>
                <a:gd name="connsiteX71" fmla="*/ 290530 w 443542"/>
                <a:gd name="connsiteY71" fmla="*/ 186048 h 443531"/>
                <a:gd name="connsiteX72" fmla="*/ 358438 w 443542"/>
                <a:gd name="connsiteY72" fmla="*/ 170801 h 443531"/>
                <a:gd name="connsiteX73" fmla="*/ 369007 w 443542"/>
                <a:gd name="connsiteY73" fmla="*/ 79934 h 443531"/>
                <a:gd name="connsiteX74" fmla="*/ 252806 w 443542"/>
                <a:gd name="connsiteY74" fmla="*/ 19737 h 443531"/>
                <a:gd name="connsiteX75" fmla="*/ 206575 w 443542"/>
                <a:gd name="connsiteY75" fmla="*/ 17870 h 443531"/>
                <a:gd name="connsiteX76" fmla="*/ 211696 w 443542"/>
                <a:gd name="connsiteY76" fmla="*/ 208 h 443531"/>
                <a:gd name="connsiteX77" fmla="*/ 255434 w 443542"/>
                <a:gd name="connsiteY77" fmla="*/ 2614 h 443531"/>
                <a:gd name="connsiteX78" fmla="*/ 400561 w 443542"/>
                <a:gd name="connsiteY78" fmla="*/ 90600 h 443531"/>
                <a:gd name="connsiteX79" fmla="*/ 442829 w 443542"/>
                <a:gd name="connsiteY79" fmla="*/ 239494 h 443531"/>
                <a:gd name="connsiteX80" fmla="*/ 442033 w 443542"/>
                <a:gd name="connsiteY80" fmla="*/ 247441 h 443531"/>
                <a:gd name="connsiteX81" fmla="*/ 441960 w 443542"/>
                <a:gd name="connsiteY81" fmla="*/ 248078 h 443531"/>
                <a:gd name="connsiteX82" fmla="*/ 413084 w 443542"/>
                <a:gd name="connsiteY82" fmla="*/ 333975 h 443531"/>
                <a:gd name="connsiteX83" fmla="*/ 412881 w 443542"/>
                <a:gd name="connsiteY83" fmla="*/ 334321 h 443531"/>
                <a:gd name="connsiteX84" fmla="*/ 378824 w 443542"/>
                <a:gd name="connsiteY84" fmla="*/ 378392 h 443531"/>
                <a:gd name="connsiteX85" fmla="*/ 366575 w 443542"/>
                <a:gd name="connsiteY85" fmla="*/ 378394 h 443531"/>
                <a:gd name="connsiteX86" fmla="*/ 366572 w 443542"/>
                <a:gd name="connsiteY86" fmla="*/ 366145 h 443531"/>
                <a:gd name="connsiteX87" fmla="*/ 387035 w 443542"/>
                <a:gd name="connsiteY87" fmla="*/ 342148 h 443531"/>
                <a:gd name="connsiteX88" fmla="*/ 316714 w 443542"/>
                <a:gd name="connsiteY88" fmla="*/ 355357 h 443531"/>
                <a:gd name="connsiteX89" fmla="*/ 280796 w 443542"/>
                <a:gd name="connsiteY89" fmla="*/ 417625 h 443531"/>
                <a:gd name="connsiteX90" fmla="*/ 313671 w 443542"/>
                <a:gd name="connsiteY90" fmla="*/ 404436 h 443531"/>
                <a:gd name="connsiteX91" fmla="*/ 325307 w 443542"/>
                <a:gd name="connsiteY91" fmla="*/ 408266 h 443531"/>
                <a:gd name="connsiteX92" fmla="*/ 321477 w 443542"/>
                <a:gd name="connsiteY92" fmla="*/ 419901 h 443531"/>
                <a:gd name="connsiteX93" fmla="*/ 265413 w 443542"/>
                <a:gd name="connsiteY93" fmla="*/ 439210 h 443531"/>
                <a:gd name="connsiteX94" fmla="*/ 264191 w 443542"/>
                <a:gd name="connsiteY94" fmla="*/ 439443 h 443531"/>
                <a:gd name="connsiteX95" fmla="*/ 221849 w 443542"/>
                <a:gd name="connsiteY95" fmla="*/ 443531 h 443531"/>
                <a:gd name="connsiteX96" fmla="*/ 179545 w 443542"/>
                <a:gd name="connsiteY96" fmla="*/ 439453 h 443531"/>
                <a:gd name="connsiteX97" fmla="*/ 178048 w 443542"/>
                <a:gd name="connsiteY97" fmla="*/ 439169 h 443531"/>
                <a:gd name="connsiteX98" fmla="*/ 171015 w 443542"/>
                <a:gd name="connsiteY98" fmla="*/ 437647 h 443531"/>
                <a:gd name="connsiteX99" fmla="*/ 43017 w 443542"/>
                <a:gd name="connsiteY99" fmla="*/ 352980 h 443531"/>
                <a:gd name="connsiteX100" fmla="*/ 30316 w 443542"/>
                <a:gd name="connsiteY100" fmla="*/ 333660 h 443531"/>
                <a:gd name="connsiteX101" fmla="*/ 30259 w 443542"/>
                <a:gd name="connsiteY101" fmla="*/ 333562 h 443531"/>
                <a:gd name="connsiteX102" fmla="*/ 2613 w 443542"/>
                <a:gd name="connsiteY102" fmla="*/ 188145 h 443531"/>
                <a:gd name="connsiteX103" fmla="*/ 90599 w 443542"/>
                <a:gd name="connsiteY103" fmla="*/ 43018 h 443531"/>
                <a:gd name="connsiteX104" fmla="*/ 211696 w 443542"/>
                <a:gd name="connsiteY104" fmla="*/ 208 h 443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443542" h="443531">
                  <a:moveTo>
                    <a:pt x="346838" y="385246"/>
                  </a:moveTo>
                  <a:cubicBezTo>
                    <a:pt x="349117" y="385246"/>
                    <a:pt x="351351" y="386173"/>
                    <a:pt x="352963" y="387784"/>
                  </a:cubicBezTo>
                  <a:cubicBezTo>
                    <a:pt x="354574" y="389396"/>
                    <a:pt x="355501" y="391630"/>
                    <a:pt x="355501" y="393908"/>
                  </a:cubicBezTo>
                  <a:cubicBezTo>
                    <a:pt x="355501" y="396187"/>
                    <a:pt x="354574" y="398421"/>
                    <a:pt x="352963" y="400032"/>
                  </a:cubicBezTo>
                  <a:cubicBezTo>
                    <a:pt x="351351" y="401652"/>
                    <a:pt x="349117" y="402571"/>
                    <a:pt x="346838" y="402571"/>
                  </a:cubicBezTo>
                  <a:cubicBezTo>
                    <a:pt x="344559" y="402571"/>
                    <a:pt x="342326" y="401652"/>
                    <a:pt x="340715" y="400032"/>
                  </a:cubicBezTo>
                  <a:cubicBezTo>
                    <a:pt x="339103" y="398421"/>
                    <a:pt x="338176" y="396187"/>
                    <a:pt x="338176" y="393908"/>
                  </a:cubicBezTo>
                  <a:cubicBezTo>
                    <a:pt x="338176" y="391630"/>
                    <a:pt x="339103" y="389396"/>
                    <a:pt x="340715" y="387784"/>
                  </a:cubicBezTo>
                  <a:cubicBezTo>
                    <a:pt x="342326" y="386173"/>
                    <a:pt x="344560" y="385246"/>
                    <a:pt x="346838" y="385246"/>
                  </a:cubicBezTo>
                  <a:close/>
                  <a:moveTo>
                    <a:pt x="56316" y="341798"/>
                  </a:moveTo>
                  <a:cubicBezTo>
                    <a:pt x="56541" y="342108"/>
                    <a:pt x="56757" y="342422"/>
                    <a:pt x="56984" y="342731"/>
                  </a:cubicBezTo>
                  <a:cubicBezTo>
                    <a:pt x="84211" y="379833"/>
                    <a:pt x="121675" y="405366"/>
                    <a:pt x="162880" y="417788"/>
                  </a:cubicBezTo>
                  <a:lnTo>
                    <a:pt x="126853" y="355339"/>
                  </a:lnTo>
                  <a:close/>
                  <a:moveTo>
                    <a:pt x="185114" y="282319"/>
                  </a:moveTo>
                  <a:lnTo>
                    <a:pt x="142532" y="347847"/>
                  </a:lnTo>
                  <a:lnTo>
                    <a:pt x="186074" y="423325"/>
                  </a:lnTo>
                  <a:cubicBezTo>
                    <a:pt x="209489" y="427479"/>
                    <a:pt x="233680" y="427545"/>
                    <a:pt x="257554" y="423247"/>
                  </a:cubicBezTo>
                  <a:lnTo>
                    <a:pt x="301045" y="347848"/>
                  </a:lnTo>
                  <a:lnTo>
                    <a:pt x="258462" y="282319"/>
                  </a:lnTo>
                  <a:close/>
                  <a:moveTo>
                    <a:pt x="363504" y="187418"/>
                  </a:moveTo>
                  <a:lnTo>
                    <a:pt x="295319" y="202726"/>
                  </a:lnTo>
                  <a:lnTo>
                    <a:pt x="272679" y="272402"/>
                  </a:lnTo>
                  <a:lnTo>
                    <a:pt x="315303" y="337994"/>
                  </a:lnTo>
                  <a:lnTo>
                    <a:pt x="399827" y="322117"/>
                  </a:lnTo>
                  <a:cubicBezTo>
                    <a:pt x="412453" y="299498"/>
                    <a:pt x="420526" y="274791"/>
                    <a:pt x="423945" y="249484"/>
                  </a:cubicBezTo>
                  <a:close/>
                  <a:moveTo>
                    <a:pt x="80024" y="187408"/>
                  </a:moveTo>
                  <a:lnTo>
                    <a:pt x="19090" y="248875"/>
                  </a:lnTo>
                  <a:cubicBezTo>
                    <a:pt x="22460" y="274361"/>
                    <a:pt x="30650" y="299006"/>
                    <a:pt x="43405" y="321680"/>
                  </a:cubicBezTo>
                  <a:lnTo>
                    <a:pt x="128288" y="337974"/>
                  </a:lnTo>
                  <a:lnTo>
                    <a:pt x="170898" y="272403"/>
                  </a:lnTo>
                  <a:lnTo>
                    <a:pt x="148259" y="202727"/>
                  </a:lnTo>
                  <a:close/>
                  <a:moveTo>
                    <a:pt x="221578" y="157672"/>
                  </a:moveTo>
                  <a:lnTo>
                    <a:pt x="193367" y="178169"/>
                  </a:lnTo>
                  <a:lnTo>
                    <a:pt x="165155" y="198665"/>
                  </a:lnTo>
                  <a:lnTo>
                    <a:pt x="186707" y="264995"/>
                  </a:lnTo>
                  <a:lnTo>
                    <a:pt x="186707" y="264995"/>
                  </a:lnTo>
                  <a:lnTo>
                    <a:pt x="256450" y="264995"/>
                  </a:lnTo>
                  <a:lnTo>
                    <a:pt x="278002" y="198666"/>
                  </a:lnTo>
                  <a:close/>
                  <a:moveTo>
                    <a:pt x="56278" y="101669"/>
                  </a:moveTo>
                  <a:cubicBezTo>
                    <a:pt x="37343" y="127697"/>
                    <a:pt x="24760" y="158044"/>
                    <a:pt x="19735" y="190773"/>
                  </a:cubicBezTo>
                  <a:cubicBezTo>
                    <a:pt x="17928" y="202555"/>
                    <a:pt x="17145" y="214335"/>
                    <a:pt x="17360" y="226013"/>
                  </a:cubicBezTo>
                  <a:lnTo>
                    <a:pt x="67998" y="174932"/>
                  </a:lnTo>
                  <a:close/>
                  <a:moveTo>
                    <a:pt x="384360" y="97880"/>
                  </a:moveTo>
                  <a:lnTo>
                    <a:pt x="375411" y="174815"/>
                  </a:lnTo>
                  <a:lnTo>
                    <a:pt x="425761" y="226521"/>
                  </a:lnTo>
                  <a:cubicBezTo>
                    <a:pt x="426808" y="182550"/>
                    <a:pt x="413950" y="138128"/>
                    <a:pt x="386595" y="100850"/>
                  </a:cubicBezTo>
                  <a:cubicBezTo>
                    <a:pt x="385860" y="99850"/>
                    <a:pt x="385110" y="98865"/>
                    <a:pt x="384360" y="97880"/>
                  </a:cubicBezTo>
                  <a:close/>
                  <a:moveTo>
                    <a:pt x="263167" y="34876"/>
                  </a:moveTo>
                  <a:cubicBezTo>
                    <a:pt x="265445" y="34876"/>
                    <a:pt x="267680" y="35803"/>
                    <a:pt x="269291" y="37414"/>
                  </a:cubicBezTo>
                  <a:cubicBezTo>
                    <a:pt x="270902" y="39025"/>
                    <a:pt x="271829" y="41260"/>
                    <a:pt x="271829" y="43538"/>
                  </a:cubicBezTo>
                  <a:cubicBezTo>
                    <a:pt x="271829" y="45817"/>
                    <a:pt x="270902" y="48051"/>
                    <a:pt x="269291" y="49662"/>
                  </a:cubicBezTo>
                  <a:cubicBezTo>
                    <a:pt x="267680" y="51282"/>
                    <a:pt x="265445" y="52200"/>
                    <a:pt x="263167" y="52200"/>
                  </a:cubicBezTo>
                  <a:cubicBezTo>
                    <a:pt x="260889" y="52200"/>
                    <a:pt x="258654" y="51282"/>
                    <a:pt x="257043" y="49662"/>
                  </a:cubicBezTo>
                  <a:cubicBezTo>
                    <a:pt x="255432" y="48051"/>
                    <a:pt x="254505" y="45817"/>
                    <a:pt x="254505" y="43538"/>
                  </a:cubicBezTo>
                  <a:cubicBezTo>
                    <a:pt x="254505" y="41260"/>
                    <a:pt x="255432" y="39026"/>
                    <a:pt x="257043" y="37414"/>
                  </a:cubicBezTo>
                  <a:cubicBezTo>
                    <a:pt x="258654" y="35803"/>
                    <a:pt x="260889" y="34876"/>
                    <a:pt x="263167" y="34876"/>
                  </a:cubicBezTo>
                  <a:close/>
                  <a:moveTo>
                    <a:pt x="141041" y="33924"/>
                  </a:moveTo>
                  <a:cubicBezTo>
                    <a:pt x="126981" y="39999"/>
                    <a:pt x="113502" y="47700"/>
                    <a:pt x="100849" y="56985"/>
                  </a:cubicBezTo>
                  <a:cubicBezTo>
                    <a:pt x="89917" y="65007"/>
                    <a:pt x="79927" y="73968"/>
                    <a:pt x="70953" y="83731"/>
                  </a:cubicBezTo>
                  <a:lnTo>
                    <a:pt x="84874" y="170743"/>
                  </a:lnTo>
                  <a:lnTo>
                    <a:pt x="153049" y="186049"/>
                  </a:lnTo>
                  <a:lnTo>
                    <a:pt x="212916" y="142553"/>
                  </a:lnTo>
                  <a:lnTo>
                    <a:pt x="212916" y="77900"/>
                  </a:lnTo>
                  <a:close/>
                  <a:moveTo>
                    <a:pt x="206575" y="17870"/>
                  </a:moveTo>
                  <a:cubicBezTo>
                    <a:pt x="191322" y="18982"/>
                    <a:pt x="176305" y="21808"/>
                    <a:pt x="161756" y="26287"/>
                  </a:cubicBezTo>
                  <a:lnTo>
                    <a:pt x="221428" y="62797"/>
                  </a:lnTo>
                  <a:lnTo>
                    <a:pt x="233909" y="53852"/>
                  </a:lnTo>
                  <a:cubicBezTo>
                    <a:pt x="237798" y="51066"/>
                    <a:pt x="243208" y="51958"/>
                    <a:pt x="245996" y="55846"/>
                  </a:cubicBezTo>
                  <a:cubicBezTo>
                    <a:pt x="248783" y="59734"/>
                    <a:pt x="247889" y="65146"/>
                    <a:pt x="244001" y="67933"/>
                  </a:cubicBezTo>
                  <a:lnTo>
                    <a:pt x="230663" y="77493"/>
                  </a:lnTo>
                  <a:lnTo>
                    <a:pt x="230663" y="142552"/>
                  </a:lnTo>
                  <a:lnTo>
                    <a:pt x="290530" y="186048"/>
                  </a:lnTo>
                  <a:lnTo>
                    <a:pt x="358438" y="170801"/>
                  </a:lnTo>
                  <a:lnTo>
                    <a:pt x="369007" y="79934"/>
                  </a:lnTo>
                  <a:cubicBezTo>
                    <a:pt x="338090" y="47717"/>
                    <a:pt x="297686" y="26627"/>
                    <a:pt x="252806" y="19737"/>
                  </a:cubicBezTo>
                  <a:cubicBezTo>
                    <a:pt x="237316" y="17360"/>
                    <a:pt x="221828" y="16758"/>
                    <a:pt x="206575" y="17870"/>
                  </a:cubicBezTo>
                  <a:close/>
                  <a:moveTo>
                    <a:pt x="211696" y="208"/>
                  </a:moveTo>
                  <a:cubicBezTo>
                    <a:pt x="226162" y="-421"/>
                    <a:pt x="240798" y="367"/>
                    <a:pt x="255434" y="2614"/>
                  </a:cubicBezTo>
                  <a:cubicBezTo>
                    <a:pt x="313979" y="11601"/>
                    <a:pt x="365519" y="42849"/>
                    <a:pt x="400561" y="90600"/>
                  </a:cubicBezTo>
                  <a:cubicBezTo>
                    <a:pt x="432089" y="133564"/>
                    <a:pt x="447100" y="186441"/>
                    <a:pt x="442829" y="239494"/>
                  </a:cubicBezTo>
                  <a:cubicBezTo>
                    <a:pt x="442615" y="242153"/>
                    <a:pt x="442341" y="244800"/>
                    <a:pt x="442033" y="247441"/>
                  </a:cubicBezTo>
                  <a:cubicBezTo>
                    <a:pt x="442017" y="247654"/>
                    <a:pt x="441992" y="247866"/>
                    <a:pt x="441960" y="248078"/>
                  </a:cubicBezTo>
                  <a:cubicBezTo>
                    <a:pt x="438310" y="278576"/>
                    <a:pt x="428405" y="307812"/>
                    <a:pt x="413084" y="333975"/>
                  </a:cubicBezTo>
                  <a:cubicBezTo>
                    <a:pt x="413020" y="334093"/>
                    <a:pt x="412950" y="334206"/>
                    <a:pt x="412881" y="334321"/>
                  </a:cubicBezTo>
                  <a:cubicBezTo>
                    <a:pt x="403484" y="350302"/>
                    <a:pt x="392076" y="365135"/>
                    <a:pt x="378824" y="378392"/>
                  </a:cubicBezTo>
                  <a:cubicBezTo>
                    <a:pt x="375442" y="381774"/>
                    <a:pt x="369958" y="381777"/>
                    <a:pt x="366575" y="378394"/>
                  </a:cubicBezTo>
                  <a:cubicBezTo>
                    <a:pt x="363191" y="375013"/>
                    <a:pt x="363190" y="369528"/>
                    <a:pt x="366572" y="366145"/>
                  </a:cubicBezTo>
                  <a:cubicBezTo>
                    <a:pt x="374103" y="358611"/>
                    <a:pt x="380922" y="350578"/>
                    <a:pt x="387035" y="342148"/>
                  </a:cubicBezTo>
                  <a:lnTo>
                    <a:pt x="316714" y="355357"/>
                  </a:lnTo>
                  <a:lnTo>
                    <a:pt x="280796" y="417625"/>
                  </a:lnTo>
                  <a:cubicBezTo>
                    <a:pt x="291944" y="414231"/>
                    <a:pt x="302942" y="409850"/>
                    <a:pt x="313671" y="404436"/>
                  </a:cubicBezTo>
                  <a:cubicBezTo>
                    <a:pt x="317942" y="402280"/>
                    <a:pt x="323151" y="403995"/>
                    <a:pt x="325307" y="408266"/>
                  </a:cubicBezTo>
                  <a:cubicBezTo>
                    <a:pt x="327463" y="412537"/>
                    <a:pt x="325747" y="417746"/>
                    <a:pt x="321477" y="419901"/>
                  </a:cubicBezTo>
                  <a:cubicBezTo>
                    <a:pt x="303663" y="428891"/>
                    <a:pt x="284786" y="435339"/>
                    <a:pt x="265413" y="439210"/>
                  </a:cubicBezTo>
                  <a:cubicBezTo>
                    <a:pt x="265013" y="439317"/>
                    <a:pt x="264605" y="439394"/>
                    <a:pt x="264191" y="439443"/>
                  </a:cubicBezTo>
                  <a:cubicBezTo>
                    <a:pt x="250257" y="442145"/>
                    <a:pt x="236076" y="443531"/>
                    <a:pt x="221849" y="443531"/>
                  </a:cubicBezTo>
                  <a:cubicBezTo>
                    <a:pt x="207719" y="443531"/>
                    <a:pt x="193554" y="442166"/>
                    <a:pt x="179545" y="439453"/>
                  </a:cubicBezTo>
                  <a:cubicBezTo>
                    <a:pt x="179037" y="439401"/>
                    <a:pt x="178537" y="439308"/>
                    <a:pt x="178048" y="439169"/>
                  </a:cubicBezTo>
                  <a:cubicBezTo>
                    <a:pt x="175699" y="438697"/>
                    <a:pt x="173354" y="438196"/>
                    <a:pt x="171015" y="437647"/>
                  </a:cubicBezTo>
                  <a:cubicBezTo>
                    <a:pt x="119701" y="425601"/>
                    <a:pt x="74244" y="395532"/>
                    <a:pt x="43017" y="352980"/>
                  </a:cubicBezTo>
                  <a:cubicBezTo>
                    <a:pt x="38422" y="346718"/>
                    <a:pt x="34192" y="340268"/>
                    <a:pt x="30316" y="333660"/>
                  </a:cubicBezTo>
                  <a:cubicBezTo>
                    <a:pt x="30297" y="333627"/>
                    <a:pt x="30277" y="333595"/>
                    <a:pt x="30259" y="333562"/>
                  </a:cubicBezTo>
                  <a:cubicBezTo>
                    <a:pt x="4610" y="289797"/>
                    <a:pt x="-5189" y="238975"/>
                    <a:pt x="2613" y="188145"/>
                  </a:cubicBezTo>
                  <a:cubicBezTo>
                    <a:pt x="11600" y="129601"/>
                    <a:pt x="42848" y="78061"/>
                    <a:pt x="90599" y="43018"/>
                  </a:cubicBezTo>
                  <a:cubicBezTo>
                    <a:pt x="126413" y="16736"/>
                    <a:pt x="168295" y="2094"/>
                    <a:pt x="211696" y="208"/>
                  </a:cubicBezTo>
                  <a:close/>
                </a:path>
              </a:pathLst>
            </a:custGeom>
            <a:solidFill>
              <a:schemeClr val="bg1"/>
            </a:solidFill>
            <a:ln w="9525" cap="flat">
              <a:noFill/>
              <a:prstDash val="solid"/>
              <a:miter/>
            </a:ln>
          </p:spPr>
          <p:txBody>
            <a:bodyPr wrap="square" rtlCol="0" anchor="ctr">
              <a:noAutofit/>
            </a:bodyPr>
            <a:lstStyle/>
            <a:p>
              <a:endParaRPr lang="en-US"/>
            </a:p>
          </p:txBody>
        </p:sp>
        <p:grpSp>
          <p:nvGrpSpPr>
            <p:cNvPr id="28" name="Group 27">
              <a:extLst>
                <a:ext uri="{FF2B5EF4-FFF2-40B4-BE49-F238E27FC236}">
                  <a16:creationId xmlns:a16="http://schemas.microsoft.com/office/drawing/2014/main" id="{C4830A4D-C4F5-EA70-5898-88BDF07C234F}"/>
                </a:ext>
              </a:extLst>
            </p:cNvPr>
            <p:cNvGrpSpPr/>
            <p:nvPr/>
          </p:nvGrpSpPr>
          <p:grpSpPr>
            <a:xfrm flipH="1">
              <a:off x="6312824" y="3146538"/>
              <a:ext cx="609102" cy="609100"/>
              <a:chOff x="9621189" y="3279202"/>
              <a:chExt cx="609102" cy="609100"/>
            </a:xfrm>
          </p:grpSpPr>
          <p:sp>
            <p:nvSpPr>
              <p:cNvPr id="29" name="Oval 28">
                <a:extLst>
                  <a:ext uri="{FF2B5EF4-FFF2-40B4-BE49-F238E27FC236}">
                    <a16:creationId xmlns:a16="http://schemas.microsoft.com/office/drawing/2014/main" id="{0DBE526C-CBB6-217C-4ACA-B9555C2D4810}"/>
                  </a:ext>
                </a:extLst>
              </p:cNvPr>
              <p:cNvSpPr/>
              <p:nvPr/>
            </p:nvSpPr>
            <p:spPr>
              <a:xfrm>
                <a:off x="9621189" y="3279202"/>
                <a:ext cx="609102" cy="609100"/>
              </a:xfrm>
              <a:prstGeom prst="ellips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30" name="Freeform: Shape 29">
                <a:extLst>
                  <a:ext uri="{FF2B5EF4-FFF2-40B4-BE49-F238E27FC236}">
                    <a16:creationId xmlns:a16="http://schemas.microsoft.com/office/drawing/2014/main" id="{0ABEC65D-972C-1615-DC47-C0C0114139E2}"/>
                  </a:ext>
                </a:extLst>
              </p:cNvPr>
              <p:cNvSpPr/>
              <p:nvPr/>
            </p:nvSpPr>
            <p:spPr>
              <a:xfrm>
                <a:off x="9836102" y="3442102"/>
                <a:ext cx="179276" cy="283300"/>
              </a:xfrm>
              <a:custGeom>
                <a:avLst/>
                <a:gdLst>
                  <a:gd name="connsiteX0" fmla="*/ 176268 w 280680"/>
                  <a:gd name="connsiteY0" fmla="*/ 426218 h 443544"/>
                  <a:gd name="connsiteX1" fmla="*/ 182393 w 280680"/>
                  <a:gd name="connsiteY1" fmla="*/ 428756 h 443544"/>
                  <a:gd name="connsiteX2" fmla="*/ 184931 w 280680"/>
                  <a:gd name="connsiteY2" fmla="*/ 434881 h 443544"/>
                  <a:gd name="connsiteX3" fmla="*/ 182393 w 280680"/>
                  <a:gd name="connsiteY3" fmla="*/ 441006 h 443544"/>
                  <a:gd name="connsiteX4" fmla="*/ 176268 w 280680"/>
                  <a:gd name="connsiteY4" fmla="*/ 443544 h 443544"/>
                  <a:gd name="connsiteX5" fmla="*/ 170143 w 280680"/>
                  <a:gd name="connsiteY5" fmla="*/ 441006 h 443544"/>
                  <a:gd name="connsiteX6" fmla="*/ 167605 w 280680"/>
                  <a:gd name="connsiteY6" fmla="*/ 434881 h 443544"/>
                  <a:gd name="connsiteX7" fmla="*/ 170143 w 280680"/>
                  <a:gd name="connsiteY7" fmla="*/ 428756 h 443544"/>
                  <a:gd name="connsiteX8" fmla="*/ 176268 w 280680"/>
                  <a:gd name="connsiteY8" fmla="*/ 426218 h 443544"/>
                  <a:gd name="connsiteX9" fmla="*/ 130822 w 280680"/>
                  <a:gd name="connsiteY9" fmla="*/ 386368 h 443544"/>
                  <a:gd name="connsiteX10" fmla="*/ 181629 w 280680"/>
                  <a:gd name="connsiteY10" fmla="*/ 386368 h 443544"/>
                  <a:gd name="connsiteX11" fmla="*/ 190292 w 280680"/>
                  <a:gd name="connsiteY11" fmla="*/ 395031 h 443544"/>
                  <a:gd name="connsiteX12" fmla="*/ 181629 w 280680"/>
                  <a:gd name="connsiteY12" fmla="*/ 403694 h 443544"/>
                  <a:gd name="connsiteX13" fmla="*/ 130822 w 280680"/>
                  <a:gd name="connsiteY13" fmla="*/ 403694 h 443544"/>
                  <a:gd name="connsiteX14" fmla="*/ 122159 w 280680"/>
                  <a:gd name="connsiteY14" fmla="*/ 395031 h 443544"/>
                  <a:gd name="connsiteX15" fmla="*/ 130822 w 280680"/>
                  <a:gd name="connsiteY15" fmla="*/ 386368 h 443544"/>
                  <a:gd name="connsiteX16" fmla="*/ 99072 w 280680"/>
                  <a:gd name="connsiteY16" fmla="*/ 386368 h 443544"/>
                  <a:gd name="connsiteX17" fmla="*/ 105197 w 280680"/>
                  <a:gd name="connsiteY17" fmla="*/ 388906 h 443544"/>
                  <a:gd name="connsiteX18" fmla="*/ 107735 w 280680"/>
                  <a:gd name="connsiteY18" fmla="*/ 395031 h 443544"/>
                  <a:gd name="connsiteX19" fmla="*/ 105197 w 280680"/>
                  <a:gd name="connsiteY19" fmla="*/ 401156 h 443544"/>
                  <a:gd name="connsiteX20" fmla="*/ 99072 w 280680"/>
                  <a:gd name="connsiteY20" fmla="*/ 403694 h 443544"/>
                  <a:gd name="connsiteX21" fmla="*/ 92947 w 280680"/>
                  <a:gd name="connsiteY21" fmla="*/ 401156 h 443544"/>
                  <a:gd name="connsiteX22" fmla="*/ 90409 w 280680"/>
                  <a:gd name="connsiteY22" fmla="*/ 395031 h 443544"/>
                  <a:gd name="connsiteX23" fmla="*/ 92947 w 280680"/>
                  <a:gd name="connsiteY23" fmla="*/ 388906 h 443544"/>
                  <a:gd name="connsiteX24" fmla="*/ 99072 w 280680"/>
                  <a:gd name="connsiteY24" fmla="*/ 386368 h 443544"/>
                  <a:gd name="connsiteX25" fmla="*/ 84476 w 280680"/>
                  <a:gd name="connsiteY25" fmla="*/ 322263 h 443544"/>
                  <a:gd name="connsiteX26" fmla="*/ 73647 w 280680"/>
                  <a:gd name="connsiteY26" fmla="*/ 333091 h 443544"/>
                  <a:gd name="connsiteX27" fmla="*/ 73647 w 280680"/>
                  <a:gd name="connsiteY27" fmla="*/ 344786 h 443544"/>
                  <a:gd name="connsiteX28" fmla="*/ 207056 w 280680"/>
                  <a:gd name="connsiteY28" fmla="*/ 344786 h 443544"/>
                  <a:gd name="connsiteX29" fmla="*/ 207056 w 280680"/>
                  <a:gd name="connsiteY29" fmla="*/ 333091 h 443544"/>
                  <a:gd name="connsiteX30" fmla="*/ 196228 w 280680"/>
                  <a:gd name="connsiteY30" fmla="*/ 322263 h 443544"/>
                  <a:gd name="connsiteX31" fmla="*/ 170672 w 280680"/>
                  <a:gd name="connsiteY31" fmla="*/ 322263 h 443544"/>
                  <a:gd name="connsiteX32" fmla="*/ 110031 w 280680"/>
                  <a:gd name="connsiteY32" fmla="*/ 322263 h 443544"/>
                  <a:gd name="connsiteX33" fmla="*/ 162009 w 280680"/>
                  <a:gd name="connsiteY33" fmla="*/ 279005 h 443544"/>
                  <a:gd name="connsiteX34" fmla="*/ 140340 w 280680"/>
                  <a:gd name="connsiteY34" fmla="*/ 280679 h 443544"/>
                  <a:gd name="connsiteX35" fmla="*/ 118694 w 280680"/>
                  <a:gd name="connsiteY35" fmla="*/ 279009 h 443544"/>
                  <a:gd name="connsiteX36" fmla="*/ 118694 w 280680"/>
                  <a:gd name="connsiteY36" fmla="*/ 304937 h 443544"/>
                  <a:gd name="connsiteX37" fmla="*/ 162009 w 280680"/>
                  <a:gd name="connsiteY37" fmla="*/ 304937 h 443544"/>
                  <a:gd name="connsiteX38" fmla="*/ 140707 w 280680"/>
                  <a:gd name="connsiteY38" fmla="*/ 242560 h 443544"/>
                  <a:gd name="connsiteX39" fmla="*/ 115281 w 280680"/>
                  <a:gd name="connsiteY39" fmla="*/ 260784 h 443544"/>
                  <a:gd name="connsiteX40" fmla="*/ 140340 w 280680"/>
                  <a:gd name="connsiteY40" fmla="*/ 263353 h 443544"/>
                  <a:gd name="connsiteX41" fmla="*/ 169120 w 280680"/>
                  <a:gd name="connsiteY41" fmla="*/ 259944 h 443544"/>
                  <a:gd name="connsiteX42" fmla="*/ 183553 w 280680"/>
                  <a:gd name="connsiteY42" fmla="*/ 165985 h 443544"/>
                  <a:gd name="connsiteX43" fmla="*/ 149133 w 280680"/>
                  <a:gd name="connsiteY43" fmla="*/ 190993 h 443544"/>
                  <a:gd name="connsiteX44" fmla="*/ 149133 w 280680"/>
                  <a:gd name="connsiteY44" fmla="*/ 227404 h 443544"/>
                  <a:gd name="connsiteX45" fmla="*/ 190442 w 280680"/>
                  <a:gd name="connsiteY45" fmla="*/ 252678 h 443544"/>
                  <a:gd name="connsiteX46" fmla="*/ 230006 w 280680"/>
                  <a:gd name="connsiteY46" fmla="*/ 224459 h 443544"/>
                  <a:gd name="connsiteX47" fmla="*/ 222034 w 280680"/>
                  <a:gd name="connsiteY47" fmla="*/ 174624 h 443544"/>
                  <a:gd name="connsiteX48" fmla="*/ 185028 w 280680"/>
                  <a:gd name="connsiteY48" fmla="*/ 166316 h 443544"/>
                  <a:gd name="connsiteX49" fmla="*/ 97125 w 280680"/>
                  <a:gd name="connsiteY49" fmla="*/ 165985 h 443544"/>
                  <a:gd name="connsiteX50" fmla="*/ 94708 w 280680"/>
                  <a:gd name="connsiteY50" fmla="*/ 166527 h 443544"/>
                  <a:gd name="connsiteX51" fmla="*/ 58912 w 280680"/>
                  <a:gd name="connsiteY51" fmla="*/ 174564 h 443544"/>
                  <a:gd name="connsiteX52" fmla="*/ 52845 w 280680"/>
                  <a:gd name="connsiteY52" fmla="*/ 226718 h 443544"/>
                  <a:gd name="connsiteX53" fmla="*/ 94388 w 280680"/>
                  <a:gd name="connsiteY53" fmla="*/ 254443 h 443544"/>
                  <a:gd name="connsiteX54" fmla="*/ 131546 w 280680"/>
                  <a:gd name="connsiteY54" fmla="*/ 227811 h 443544"/>
                  <a:gd name="connsiteX55" fmla="*/ 131546 w 280680"/>
                  <a:gd name="connsiteY55" fmla="*/ 190993 h 443544"/>
                  <a:gd name="connsiteX56" fmla="*/ 263222 w 280680"/>
                  <a:gd name="connsiteY56" fmla="*/ 145909 h 443544"/>
                  <a:gd name="connsiteX57" fmla="*/ 238910 w 280680"/>
                  <a:gd name="connsiteY57" fmla="*/ 170433 h 443544"/>
                  <a:gd name="connsiteX58" fmla="*/ 244543 w 280680"/>
                  <a:gd name="connsiteY58" fmla="*/ 205641 h 443544"/>
                  <a:gd name="connsiteX59" fmla="*/ 263222 w 280680"/>
                  <a:gd name="connsiteY59" fmla="*/ 145909 h 443544"/>
                  <a:gd name="connsiteX60" fmla="*/ 17438 w 280680"/>
                  <a:gd name="connsiteY60" fmla="*/ 145392 h 443544"/>
                  <a:gd name="connsiteX61" fmla="*/ 37593 w 280680"/>
                  <a:gd name="connsiteY61" fmla="*/ 207900 h 443544"/>
                  <a:gd name="connsiteX62" fmla="*/ 41937 w 280680"/>
                  <a:gd name="connsiteY62" fmla="*/ 170550 h 443544"/>
                  <a:gd name="connsiteX63" fmla="*/ 121326 w 280680"/>
                  <a:gd name="connsiteY63" fmla="*/ 116949 h 443544"/>
                  <a:gd name="connsiteX64" fmla="*/ 109494 w 280680"/>
                  <a:gd name="connsiteY64" fmla="*/ 153364 h 443544"/>
                  <a:gd name="connsiteX65" fmla="*/ 140470 w 280680"/>
                  <a:gd name="connsiteY65" fmla="*/ 175869 h 443544"/>
                  <a:gd name="connsiteX66" fmla="*/ 155958 w 280680"/>
                  <a:gd name="connsiteY66" fmla="*/ 164617 h 443544"/>
                  <a:gd name="connsiteX67" fmla="*/ 171446 w 280680"/>
                  <a:gd name="connsiteY67" fmla="*/ 153365 h 443544"/>
                  <a:gd name="connsiteX68" fmla="*/ 159614 w 280680"/>
                  <a:gd name="connsiteY68" fmla="*/ 116950 h 443544"/>
                  <a:gd name="connsiteX69" fmla="*/ 159614 w 280680"/>
                  <a:gd name="connsiteY69" fmla="*/ 116949 h 443544"/>
                  <a:gd name="connsiteX70" fmla="*/ 199682 w 280680"/>
                  <a:gd name="connsiteY70" fmla="*/ 72214 h 443544"/>
                  <a:gd name="connsiteX71" fmla="*/ 175425 w 280680"/>
                  <a:gd name="connsiteY71" fmla="*/ 109542 h 443544"/>
                  <a:gd name="connsiteX72" fmla="*/ 188343 w 280680"/>
                  <a:gd name="connsiteY72" fmla="*/ 149303 h 443544"/>
                  <a:gd name="connsiteX73" fmla="*/ 226882 w 280680"/>
                  <a:gd name="connsiteY73" fmla="*/ 157955 h 443544"/>
                  <a:gd name="connsiteX74" fmla="*/ 262052 w 280680"/>
                  <a:gd name="connsiteY74" fmla="*/ 122479 h 443544"/>
                  <a:gd name="connsiteX75" fmla="*/ 248377 w 280680"/>
                  <a:gd name="connsiteY75" fmla="*/ 81561 h 443544"/>
                  <a:gd name="connsiteX76" fmla="*/ 80983 w 280680"/>
                  <a:gd name="connsiteY76" fmla="*/ 72192 h 443544"/>
                  <a:gd name="connsiteX77" fmla="*/ 32442 w 280680"/>
                  <a:gd name="connsiteY77" fmla="*/ 81310 h 443544"/>
                  <a:gd name="connsiteX78" fmla="*/ 18712 w 280680"/>
                  <a:gd name="connsiteY78" fmla="*/ 121867 h 443544"/>
                  <a:gd name="connsiteX79" fmla="*/ 53845 w 280680"/>
                  <a:gd name="connsiteY79" fmla="*/ 157944 h 443544"/>
                  <a:gd name="connsiteX80" fmla="*/ 92335 w 280680"/>
                  <a:gd name="connsiteY80" fmla="*/ 149303 h 443544"/>
                  <a:gd name="connsiteX81" fmla="*/ 105255 w 280680"/>
                  <a:gd name="connsiteY81" fmla="*/ 109542 h 443544"/>
                  <a:gd name="connsiteX82" fmla="*/ 96556 w 280680"/>
                  <a:gd name="connsiteY82" fmla="*/ 25386 h 443544"/>
                  <a:gd name="connsiteX83" fmla="*/ 46355 w 280680"/>
                  <a:gd name="connsiteY83" fmla="*/ 61068 h 443544"/>
                  <a:gd name="connsiteX84" fmla="*/ 79572 w 280680"/>
                  <a:gd name="connsiteY84" fmla="*/ 54829 h 443544"/>
                  <a:gd name="connsiteX85" fmla="*/ 184120 w 280680"/>
                  <a:gd name="connsiteY85" fmla="*/ 25385 h 443544"/>
                  <a:gd name="connsiteX86" fmla="*/ 201117 w 280680"/>
                  <a:gd name="connsiteY86" fmla="*/ 54847 h 443544"/>
                  <a:gd name="connsiteX87" fmla="*/ 234479 w 280680"/>
                  <a:gd name="connsiteY87" fmla="*/ 61251 h 443544"/>
                  <a:gd name="connsiteX88" fmla="*/ 184120 w 280680"/>
                  <a:gd name="connsiteY88" fmla="*/ 25385 h 443544"/>
                  <a:gd name="connsiteX89" fmla="*/ 140340 w 280680"/>
                  <a:gd name="connsiteY89" fmla="*/ 17326 h 443544"/>
                  <a:gd name="connsiteX90" fmla="*/ 120255 w 280680"/>
                  <a:gd name="connsiteY90" fmla="*/ 18973 h 443544"/>
                  <a:gd name="connsiteX91" fmla="*/ 95242 w 280680"/>
                  <a:gd name="connsiteY91" fmla="*/ 62337 h 443544"/>
                  <a:gd name="connsiteX92" fmla="*/ 119472 w 280680"/>
                  <a:gd name="connsiteY92" fmla="*/ 99624 h 443544"/>
                  <a:gd name="connsiteX93" fmla="*/ 161206 w 280680"/>
                  <a:gd name="connsiteY93" fmla="*/ 99624 h 443544"/>
                  <a:gd name="connsiteX94" fmla="*/ 185436 w 280680"/>
                  <a:gd name="connsiteY94" fmla="*/ 62338 h 443544"/>
                  <a:gd name="connsiteX95" fmla="*/ 160419 w 280680"/>
                  <a:gd name="connsiteY95" fmla="*/ 18973 h 443544"/>
                  <a:gd name="connsiteX96" fmla="*/ 140340 w 280680"/>
                  <a:gd name="connsiteY96" fmla="*/ 17326 h 443544"/>
                  <a:gd name="connsiteX97" fmla="*/ 140340 w 280680"/>
                  <a:gd name="connsiteY97" fmla="*/ 0 h 443544"/>
                  <a:gd name="connsiteX98" fmla="*/ 167218 w 280680"/>
                  <a:gd name="connsiteY98" fmla="*/ 2593 h 443544"/>
                  <a:gd name="connsiteX99" fmla="*/ 167689 w 280680"/>
                  <a:gd name="connsiteY99" fmla="*/ 2684 h 443544"/>
                  <a:gd name="connsiteX100" fmla="*/ 260972 w 280680"/>
                  <a:gd name="connsiteY100" fmla="*/ 68702 h 443544"/>
                  <a:gd name="connsiteX101" fmla="*/ 261841 w 280680"/>
                  <a:gd name="connsiteY101" fmla="*/ 70170 h 443544"/>
                  <a:gd name="connsiteX102" fmla="*/ 279793 w 280680"/>
                  <a:gd name="connsiteY102" fmla="*/ 124607 h 443544"/>
                  <a:gd name="connsiteX103" fmla="*/ 279810 w 280680"/>
                  <a:gd name="connsiteY103" fmla="*/ 124754 h 443544"/>
                  <a:gd name="connsiteX104" fmla="*/ 280680 w 280680"/>
                  <a:gd name="connsiteY104" fmla="*/ 140340 h 443544"/>
                  <a:gd name="connsiteX105" fmla="*/ 246333 w 280680"/>
                  <a:gd name="connsiteY105" fmla="*/ 232224 h 443544"/>
                  <a:gd name="connsiteX106" fmla="*/ 244991 w 280680"/>
                  <a:gd name="connsiteY106" fmla="*/ 233736 h 443544"/>
                  <a:gd name="connsiteX107" fmla="*/ 193673 w 280680"/>
                  <a:gd name="connsiteY107" fmla="*/ 270141 h 443544"/>
                  <a:gd name="connsiteX108" fmla="*/ 192451 w 280680"/>
                  <a:gd name="connsiteY108" fmla="*/ 270641 h 443544"/>
                  <a:gd name="connsiteX109" fmla="*/ 179335 w 280680"/>
                  <a:gd name="connsiteY109" fmla="*/ 275161 h 443544"/>
                  <a:gd name="connsiteX110" fmla="*/ 179335 w 280680"/>
                  <a:gd name="connsiteY110" fmla="*/ 304937 h 443544"/>
                  <a:gd name="connsiteX111" fmla="*/ 196228 w 280680"/>
                  <a:gd name="connsiteY111" fmla="*/ 304937 h 443544"/>
                  <a:gd name="connsiteX112" fmla="*/ 224382 w 280680"/>
                  <a:gd name="connsiteY112" fmla="*/ 333091 h 443544"/>
                  <a:gd name="connsiteX113" fmla="*/ 224382 w 280680"/>
                  <a:gd name="connsiteY113" fmla="*/ 344786 h 443544"/>
                  <a:gd name="connsiteX114" fmla="*/ 239109 w 280680"/>
                  <a:gd name="connsiteY114" fmla="*/ 344786 h 443544"/>
                  <a:gd name="connsiteX115" fmla="*/ 247772 w 280680"/>
                  <a:gd name="connsiteY115" fmla="*/ 353448 h 443544"/>
                  <a:gd name="connsiteX116" fmla="*/ 247772 w 280680"/>
                  <a:gd name="connsiteY116" fmla="*/ 434880 h 443544"/>
                  <a:gd name="connsiteX117" fmla="*/ 239109 w 280680"/>
                  <a:gd name="connsiteY117" fmla="*/ 443543 h 443544"/>
                  <a:gd name="connsiteX118" fmla="*/ 205313 w 280680"/>
                  <a:gd name="connsiteY118" fmla="*/ 443543 h 443544"/>
                  <a:gd name="connsiteX119" fmla="*/ 196650 w 280680"/>
                  <a:gd name="connsiteY119" fmla="*/ 434880 h 443544"/>
                  <a:gd name="connsiteX120" fmla="*/ 205313 w 280680"/>
                  <a:gd name="connsiteY120" fmla="*/ 426217 h 443544"/>
                  <a:gd name="connsiteX121" fmla="*/ 230446 w 280680"/>
                  <a:gd name="connsiteY121" fmla="*/ 426217 h 443544"/>
                  <a:gd name="connsiteX122" fmla="*/ 230446 w 280680"/>
                  <a:gd name="connsiteY122" fmla="*/ 362111 h 443544"/>
                  <a:gd name="connsiteX123" fmla="*/ 50257 w 280680"/>
                  <a:gd name="connsiteY123" fmla="*/ 362111 h 443544"/>
                  <a:gd name="connsiteX124" fmla="*/ 50257 w 280680"/>
                  <a:gd name="connsiteY124" fmla="*/ 426217 h 443544"/>
                  <a:gd name="connsiteX125" fmla="*/ 146405 w 280680"/>
                  <a:gd name="connsiteY125" fmla="*/ 426217 h 443544"/>
                  <a:gd name="connsiteX126" fmla="*/ 155068 w 280680"/>
                  <a:gd name="connsiteY126" fmla="*/ 434880 h 443544"/>
                  <a:gd name="connsiteX127" fmla="*/ 146405 w 280680"/>
                  <a:gd name="connsiteY127" fmla="*/ 443543 h 443544"/>
                  <a:gd name="connsiteX128" fmla="*/ 41594 w 280680"/>
                  <a:gd name="connsiteY128" fmla="*/ 443543 h 443544"/>
                  <a:gd name="connsiteX129" fmla="*/ 32931 w 280680"/>
                  <a:gd name="connsiteY129" fmla="*/ 434880 h 443544"/>
                  <a:gd name="connsiteX130" fmla="*/ 32931 w 280680"/>
                  <a:gd name="connsiteY130" fmla="*/ 353448 h 443544"/>
                  <a:gd name="connsiteX131" fmla="*/ 41594 w 280680"/>
                  <a:gd name="connsiteY131" fmla="*/ 344785 h 443544"/>
                  <a:gd name="connsiteX132" fmla="*/ 56321 w 280680"/>
                  <a:gd name="connsiteY132" fmla="*/ 344785 h 443544"/>
                  <a:gd name="connsiteX133" fmla="*/ 56321 w 280680"/>
                  <a:gd name="connsiteY133" fmla="*/ 333090 h 443544"/>
                  <a:gd name="connsiteX134" fmla="*/ 84476 w 280680"/>
                  <a:gd name="connsiteY134" fmla="*/ 304936 h 443544"/>
                  <a:gd name="connsiteX135" fmla="*/ 101369 w 280680"/>
                  <a:gd name="connsiteY135" fmla="*/ 304936 h 443544"/>
                  <a:gd name="connsiteX136" fmla="*/ 101369 w 280680"/>
                  <a:gd name="connsiteY136" fmla="*/ 275167 h 443544"/>
                  <a:gd name="connsiteX137" fmla="*/ 93253 w 280680"/>
                  <a:gd name="connsiteY137" fmla="*/ 272543 h 443544"/>
                  <a:gd name="connsiteX138" fmla="*/ 92229 w 280680"/>
                  <a:gd name="connsiteY138" fmla="*/ 272181 h 443544"/>
                  <a:gd name="connsiteX139" fmla="*/ 38196 w 280680"/>
                  <a:gd name="connsiteY139" fmla="*/ 236471 h 443544"/>
                  <a:gd name="connsiteX140" fmla="*/ 36783 w 280680"/>
                  <a:gd name="connsiteY140" fmla="*/ 234953 h 443544"/>
                  <a:gd name="connsiteX141" fmla="*/ 0 w 280680"/>
                  <a:gd name="connsiteY141" fmla="*/ 140338 h 443544"/>
                  <a:gd name="connsiteX142" fmla="*/ 953 w 280680"/>
                  <a:gd name="connsiteY142" fmla="*/ 124029 h 443544"/>
                  <a:gd name="connsiteX143" fmla="*/ 974 w 280680"/>
                  <a:gd name="connsiteY143" fmla="*/ 123850 h 443544"/>
                  <a:gd name="connsiteX144" fmla="*/ 18946 w 280680"/>
                  <a:gd name="connsiteY144" fmla="*/ 69989 h 443544"/>
                  <a:gd name="connsiteX145" fmla="*/ 19898 w 280680"/>
                  <a:gd name="connsiteY145" fmla="*/ 68380 h 443544"/>
                  <a:gd name="connsiteX146" fmla="*/ 112920 w 280680"/>
                  <a:gd name="connsiteY146" fmla="*/ 2697 h 443544"/>
                  <a:gd name="connsiteX147" fmla="*/ 113480 w 280680"/>
                  <a:gd name="connsiteY147" fmla="*/ 2589 h 443544"/>
                  <a:gd name="connsiteX148" fmla="*/ 140340 w 280680"/>
                  <a:gd name="connsiteY148" fmla="*/ 0 h 443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Lst>
                <a:rect l="l" t="t" r="r" b="b"/>
                <a:pathLst>
                  <a:path w="280680" h="443544">
                    <a:moveTo>
                      <a:pt x="176268" y="426218"/>
                    </a:moveTo>
                    <a:cubicBezTo>
                      <a:pt x="178546" y="426218"/>
                      <a:pt x="180782" y="427145"/>
                      <a:pt x="182393" y="428756"/>
                    </a:cubicBezTo>
                    <a:cubicBezTo>
                      <a:pt x="184004" y="430368"/>
                      <a:pt x="184931" y="432603"/>
                      <a:pt x="184931" y="434881"/>
                    </a:cubicBezTo>
                    <a:cubicBezTo>
                      <a:pt x="184931" y="437160"/>
                      <a:pt x="184004" y="439395"/>
                      <a:pt x="182393" y="441006"/>
                    </a:cubicBezTo>
                    <a:cubicBezTo>
                      <a:pt x="180782" y="442617"/>
                      <a:pt x="178547" y="443544"/>
                      <a:pt x="176268" y="443544"/>
                    </a:cubicBezTo>
                    <a:cubicBezTo>
                      <a:pt x="173990" y="443544"/>
                      <a:pt x="171755" y="442617"/>
                      <a:pt x="170143" y="441006"/>
                    </a:cubicBezTo>
                    <a:cubicBezTo>
                      <a:pt x="168532" y="439395"/>
                      <a:pt x="167605" y="437160"/>
                      <a:pt x="167605" y="434881"/>
                    </a:cubicBezTo>
                    <a:cubicBezTo>
                      <a:pt x="167605" y="432603"/>
                      <a:pt x="168532" y="430368"/>
                      <a:pt x="170143" y="428756"/>
                    </a:cubicBezTo>
                    <a:cubicBezTo>
                      <a:pt x="171755" y="427145"/>
                      <a:pt x="173990" y="426218"/>
                      <a:pt x="176268" y="426218"/>
                    </a:cubicBezTo>
                    <a:close/>
                    <a:moveTo>
                      <a:pt x="130822" y="386368"/>
                    </a:moveTo>
                    <a:lnTo>
                      <a:pt x="181629" y="386368"/>
                    </a:lnTo>
                    <a:cubicBezTo>
                      <a:pt x="186414" y="386368"/>
                      <a:pt x="190292" y="390247"/>
                      <a:pt x="190292" y="395031"/>
                    </a:cubicBezTo>
                    <a:cubicBezTo>
                      <a:pt x="190292" y="399816"/>
                      <a:pt x="186414" y="403694"/>
                      <a:pt x="181629" y="403694"/>
                    </a:cubicBezTo>
                    <a:lnTo>
                      <a:pt x="130822" y="403694"/>
                    </a:lnTo>
                    <a:cubicBezTo>
                      <a:pt x="126037" y="403694"/>
                      <a:pt x="122159" y="399816"/>
                      <a:pt x="122159" y="395031"/>
                    </a:cubicBezTo>
                    <a:cubicBezTo>
                      <a:pt x="122159" y="390247"/>
                      <a:pt x="126037" y="386368"/>
                      <a:pt x="130822" y="386368"/>
                    </a:cubicBezTo>
                    <a:close/>
                    <a:moveTo>
                      <a:pt x="99072" y="386368"/>
                    </a:moveTo>
                    <a:cubicBezTo>
                      <a:pt x="101351" y="386368"/>
                      <a:pt x="103586" y="387295"/>
                      <a:pt x="105197" y="388906"/>
                    </a:cubicBezTo>
                    <a:cubicBezTo>
                      <a:pt x="106808" y="390518"/>
                      <a:pt x="107735" y="392753"/>
                      <a:pt x="107735" y="395031"/>
                    </a:cubicBezTo>
                    <a:cubicBezTo>
                      <a:pt x="107735" y="397310"/>
                      <a:pt x="106808" y="399545"/>
                      <a:pt x="105197" y="401156"/>
                    </a:cubicBezTo>
                    <a:cubicBezTo>
                      <a:pt x="103586" y="402767"/>
                      <a:pt x="101351" y="403694"/>
                      <a:pt x="99072" y="403694"/>
                    </a:cubicBezTo>
                    <a:cubicBezTo>
                      <a:pt x="96794" y="403694"/>
                      <a:pt x="94559" y="402767"/>
                      <a:pt x="92947" y="401156"/>
                    </a:cubicBezTo>
                    <a:cubicBezTo>
                      <a:pt x="91336" y="399545"/>
                      <a:pt x="90409" y="397310"/>
                      <a:pt x="90409" y="395031"/>
                    </a:cubicBezTo>
                    <a:cubicBezTo>
                      <a:pt x="90409" y="392753"/>
                      <a:pt x="91336" y="390518"/>
                      <a:pt x="92947" y="388906"/>
                    </a:cubicBezTo>
                    <a:cubicBezTo>
                      <a:pt x="94559" y="387295"/>
                      <a:pt x="96794" y="386368"/>
                      <a:pt x="99072" y="386368"/>
                    </a:cubicBezTo>
                    <a:close/>
                    <a:moveTo>
                      <a:pt x="84476" y="322263"/>
                    </a:moveTo>
                    <a:cubicBezTo>
                      <a:pt x="78504" y="322263"/>
                      <a:pt x="73647" y="327120"/>
                      <a:pt x="73647" y="333091"/>
                    </a:cubicBezTo>
                    <a:lnTo>
                      <a:pt x="73647" y="344786"/>
                    </a:lnTo>
                    <a:lnTo>
                      <a:pt x="207056" y="344786"/>
                    </a:lnTo>
                    <a:lnTo>
                      <a:pt x="207056" y="333091"/>
                    </a:lnTo>
                    <a:cubicBezTo>
                      <a:pt x="207056" y="327120"/>
                      <a:pt x="202199" y="322263"/>
                      <a:pt x="196228" y="322263"/>
                    </a:cubicBezTo>
                    <a:lnTo>
                      <a:pt x="170672" y="322263"/>
                    </a:lnTo>
                    <a:lnTo>
                      <a:pt x="110031" y="322263"/>
                    </a:lnTo>
                    <a:close/>
                    <a:moveTo>
                      <a:pt x="162009" y="279005"/>
                    </a:moveTo>
                    <a:cubicBezTo>
                      <a:pt x="154944" y="280104"/>
                      <a:pt x="147707" y="280679"/>
                      <a:pt x="140340" y="280679"/>
                    </a:cubicBezTo>
                    <a:cubicBezTo>
                      <a:pt x="132980" y="280679"/>
                      <a:pt x="125751" y="280106"/>
                      <a:pt x="118694" y="279009"/>
                    </a:cubicBezTo>
                    <a:lnTo>
                      <a:pt x="118694" y="304937"/>
                    </a:lnTo>
                    <a:lnTo>
                      <a:pt x="162009" y="304937"/>
                    </a:lnTo>
                    <a:close/>
                    <a:moveTo>
                      <a:pt x="140707" y="242560"/>
                    </a:moveTo>
                    <a:lnTo>
                      <a:pt x="115281" y="260784"/>
                    </a:lnTo>
                    <a:cubicBezTo>
                      <a:pt x="123374" y="262466"/>
                      <a:pt x="131756" y="263353"/>
                      <a:pt x="140340" y="263353"/>
                    </a:cubicBezTo>
                    <a:cubicBezTo>
                      <a:pt x="150248" y="263353"/>
                      <a:pt x="159884" y="262167"/>
                      <a:pt x="169120" y="259944"/>
                    </a:cubicBezTo>
                    <a:close/>
                    <a:moveTo>
                      <a:pt x="183553" y="165985"/>
                    </a:moveTo>
                    <a:lnTo>
                      <a:pt x="149133" y="190993"/>
                    </a:lnTo>
                    <a:lnTo>
                      <a:pt x="149133" y="227404"/>
                    </a:lnTo>
                    <a:lnTo>
                      <a:pt x="190442" y="252678"/>
                    </a:lnTo>
                    <a:cubicBezTo>
                      <a:pt x="205459" y="245954"/>
                      <a:pt x="218888" y="236305"/>
                      <a:pt x="230006" y="224459"/>
                    </a:cubicBezTo>
                    <a:lnTo>
                      <a:pt x="222034" y="174624"/>
                    </a:lnTo>
                    <a:lnTo>
                      <a:pt x="185028" y="166316"/>
                    </a:lnTo>
                    <a:close/>
                    <a:moveTo>
                      <a:pt x="97125" y="165985"/>
                    </a:moveTo>
                    <a:lnTo>
                      <a:pt x="94708" y="166527"/>
                    </a:lnTo>
                    <a:lnTo>
                      <a:pt x="58912" y="174564"/>
                    </a:lnTo>
                    <a:lnTo>
                      <a:pt x="52845" y="226718"/>
                    </a:lnTo>
                    <a:cubicBezTo>
                      <a:pt x="64566" y="238589"/>
                      <a:pt x="78677" y="248092"/>
                      <a:pt x="94388" y="254443"/>
                    </a:cubicBezTo>
                    <a:lnTo>
                      <a:pt x="131546" y="227811"/>
                    </a:lnTo>
                    <a:lnTo>
                      <a:pt x="131546" y="190993"/>
                    </a:lnTo>
                    <a:close/>
                    <a:moveTo>
                      <a:pt x="263222" y="145909"/>
                    </a:moveTo>
                    <a:lnTo>
                      <a:pt x="238910" y="170433"/>
                    </a:lnTo>
                    <a:lnTo>
                      <a:pt x="244543" y="205641"/>
                    </a:lnTo>
                    <a:cubicBezTo>
                      <a:pt x="255525" y="188179"/>
                      <a:pt x="262242" y="167779"/>
                      <a:pt x="263222" y="145909"/>
                    </a:cubicBezTo>
                    <a:close/>
                    <a:moveTo>
                      <a:pt x="17438" y="145392"/>
                    </a:moveTo>
                    <a:cubicBezTo>
                      <a:pt x="18372" y="168408"/>
                      <a:pt x="25660" y="189812"/>
                      <a:pt x="37593" y="207900"/>
                    </a:cubicBezTo>
                    <a:lnTo>
                      <a:pt x="41937" y="170550"/>
                    </a:lnTo>
                    <a:close/>
                    <a:moveTo>
                      <a:pt x="121326" y="116949"/>
                    </a:moveTo>
                    <a:lnTo>
                      <a:pt x="109494" y="153364"/>
                    </a:lnTo>
                    <a:lnTo>
                      <a:pt x="140470" y="175869"/>
                    </a:lnTo>
                    <a:lnTo>
                      <a:pt x="155958" y="164617"/>
                    </a:lnTo>
                    <a:lnTo>
                      <a:pt x="171446" y="153365"/>
                    </a:lnTo>
                    <a:lnTo>
                      <a:pt x="159614" y="116950"/>
                    </a:lnTo>
                    <a:lnTo>
                      <a:pt x="159614" y="116949"/>
                    </a:lnTo>
                    <a:close/>
                    <a:moveTo>
                      <a:pt x="199682" y="72214"/>
                    </a:moveTo>
                    <a:lnTo>
                      <a:pt x="175425" y="109542"/>
                    </a:lnTo>
                    <a:lnTo>
                      <a:pt x="188343" y="149303"/>
                    </a:lnTo>
                    <a:lnTo>
                      <a:pt x="226882" y="157955"/>
                    </a:lnTo>
                    <a:lnTo>
                      <a:pt x="262052" y="122479"/>
                    </a:lnTo>
                    <a:cubicBezTo>
                      <a:pt x="259915" y="107853"/>
                      <a:pt x="255201" y="94053"/>
                      <a:pt x="248377" y="81561"/>
                    </a:cubicBezTo>
                    <a:close/>
                    <a:moveTo>
                      <a:pt x="80983" y="72192"/>
                    </a:moveTo>
                    <a:lnTo>
                      <a:pt x="32442" y="81310"/>
                    </a:lnTo>
                    <a:cubicBezTo>
                      <a:pt x="25640" y="93695"/>
                      <a:pt x="20905" y="107369"/>
                      <a:pt x="18712" y="121867"/>
                    </a:cubicBezTo>
                    <a:lnTo>
                      <a:pt x="53845" y="157944"/>
                    </a:lnTo>
                    <a:lnTo>
                      <a:pt x="92335" y="149303"/>
                    </a:lnTo>
                    <a:lnTo>
                      <a:pt x="105255" y="109542"/>
                    </a:lnTo>
                    <a:close/>
                    <a:moveTo>
                      <a:pt x="96556" y="25386"/>
                    </a:moveTo>
                    <a:cubicBezTo>
                      <a:pt x="76923" y="32889"/>
                      <a:pt x="59692" y="45280"/>
                      <a:pt x="46355" y="61068"/>
                    </a:cubicBezTo>
                    <a:lnTo>
                      <a:pt x="79572" y="54829"/>
                    </a:lnTo>
                    <a:close/>
                    <a:moveTo>
                      <a:pt x="184120" y="25385"/>
                    </a:moveTo>
                    <a:lnTo>
                      <a:pt x="201117" y="54847"/>
                    </a:lnTo>
                    <a:lnTo>
                      <a:pt x="234479" y="61251"/>
                    </a:lnTo>
                    <a:cubicBezTo>
                      <a:pt x="221120" y="45375"/>
                      <a:pt x="203829" y="32916"/>
                      <a:pt x="184120" y="25385"/>
                    </a:cubicBezTo>
                    <a:close/>
                    <a:moveTo>
                      <a:pt x="140340" y="17326"/>
                    </a:moveTo>
                    <a:cubicBezTo>
                      <a:pt x="133501" y="17326"/>
                      <a:pt x="126794" y="17896"/>
                      <a:pt x="120255" y="18973"/>
                    </a:cubicBezTo>
                    <a:lnTo>
                      <a:pt x="95242" y="62337"/>
                    </a:lnTo>
                    <a:lnTo>
                      <a:pt x="119472" y="99624"/>
                    </a:lnTo>
                    <a:lnTo>
                      <a:pt x="161206" y="99624"/>
                    </a:lnTo>
                    <a:lnTo>
                      <a:pt x="185436" y="62338"/>
                    </a:lnTo>
                    <a:lnTo>
                      <a:pt x="160419" y="18973"/>
                    </a:lnTo>
                    <a:cubicBezTo>
                      <a:pt x="153883" y="17896"/>
                      <a:pt x="147177" y="17326"/>
                      <a:pt x="140340" y="17326"/>
                    </a:cubicBezTo>
                    <a:close/>
                    <a:moveTo>
                      <a:pt x="140340" y="0"/>
                    </a:moveTo>
                    <a:cubicBezTo>
                      <a:pt x="149531" y="0"/>
                      <a:pt x="158515" y="898"/>
                      <a:pt x="167218" y="2593"/>
                    </a:cubicBezTo>
                    <a:cubicBezTo>
                      <a:pt x="167376" y="2618"/>
                      <a:pt x="167533" y="2651"/>
                      <a:pt x="167689" y="2684"/>
                    </a:cubicBezTo>
                    <a:cubicBezTo>
                      <a:pt x="207291" y="10538"/>
                      <a:pt x="240945" y="35106"/>
                      <a:pt x="260972" y="68702"/>
                    </a:cubicBezTo>
                    <a:cubicBezTo>
                      <a:pt x="261309" y="69161"/>
                      <a:pt x="261600" y="69652"/>
                      <a:pt x="261841" y="70170"/>
                    </a:cubicBezTo>
                    <a:cubicBezTo>
                      <a:pt x="271322" y="86524"/>
                      <a:pt x="277591" y="104959"/>
                      <a:pt x="279793" y="124607"/>
                    </a:cubicBezTo>
                    <a:cubicBezTo>
                      <a:pt x="279799" y="124656"/>
                      <a:pt x="279806" y="124704"/>
                      <a:pt x="279810" y="124754"/>
                    </a:cubicBezTo>
                    <a:cubicBezTo>
                      <a:pt x="280379" y="129874"/>
                      <a:pt x="280680" y="135072"/>
                      <a:pt x="280680" y="140340"/>
                    </a:cubicBezTo>
                    <a:cubicBezTo>
                      <a:pt x="280680" y="175449"/>
                      <a:pt x="267719" y="207587"/>
                      <a:pt x="246333" y="232224"/>
                    </a:cubicBezTo>
                    <a:cubicBezTo>
                      <a:pt x="245948" y="232778"/>
                      <a:pt x="245497" y="233285"/>
                      <a:pt x="244991" y="233736"/>
                    </a:cubicBezTo>
                    <a:cubicBezTo>
                      <a:pt x="230954" y="249448"/>
                      <a:pt x="213443" y="261989"/>
                      <a:pt x="193673" y="270141"/>
                    </a:cubicBezTo>
                    <a:cubicBezTo>
                      <a:pt x="193278" y="270340"/>
                      <a:pt x="192869" y="270505"/>
                      <a:pt x="192451" y="270641"/>
                    </a:cubicBezTo>
                    <a:cubicBezTo>
                      <a:pt x="188178" y="272356"/>
                      <a:pt x="183802" y="273867"/>
                      <a:pt x="179335" y="275161"/>
                    </a:cubicBezTo>
                    <a:lnTo>
                      <a:pt x="179335" y="304937"/>
                    </a:lnTo>
                    <a:lnTo>
                      <a:pt x="196228" y="304937"/>
                    </a:lnTo>
                    <a:cubicBezTo>
                      <a:pt x="211752" y="304937"/>
                      <a:pt x="224382" y="317567"/>
                      <a:pt x="224382" y="333091"/>
                    </a:cubicBezTo>
                    <a:lnTo>
                      <a:pt x="224382" y="344786"/>
                    </a:lnTo>
                    <a:lnTo>
                      <a:pt x="239109" y="344786"/>
                    </a:lnTo>
                    <a:cubicBezTo>
                      <a:pt x="243894" y="344786"/>
                      <a:pt x="247772" y="348665"/>
                      <a:pt x="247772" y="353448"/>
                    </a:cubicBezTo>
                    <a:lnTo>
                      <a:pt x="247772" y="434880"/>
                    </a:lnTo>
                    <a:cubicBezTo>
                      <a:pt x="247772" y="439665"/>
                      <a:pt x="243894" y="443543"/>
                      <a:pt x="239109" y="443543"/>
                    </a:cubicBezTo>
                    <a:lnTo>
                      <a:pt x="205313" y="443543"/>
                    </a:lnTo>
                    <a:cubicBezTo>
                      <a:pt x="200529" y="443543"/>
                      <a:pt x="196650" y="439665"/>
                      <a:pt x="196650" y="434880"/>
                    </a:cubicBezTo>
                    <a:cubicBezTo>
                      <a:pt x="196650" y="430096"/>
                      <a:pt x="200529" y="426217"/>
                      <a:pt x="205313" y="426217"/>
                    </a:cubicBezTo>
                    <a:lnTo>
                      <a:pt x="230446" y="426217"/>
                    </a:lnTo>
                    <a:lnTo>
                      <a:pt x="230446" y="362111"/>
                    </a:lnTo>
                    <a:lnTo>
                      <a:pt x="50257" y="362111"/>
                    </a:lnTo>
                    <a:lnTo>
                      <a:pt x="50257" y="426217"/>
                    </a:lnTo>
                    <a:lnTo>
                      <a:pt x="146405" y="426217"/>
                    </a:lnTo>
                    <a:cubicBezTo>
                      <a:pt x="151190" y="426217"/>
                      <a:pt x="155068" y="430096"/>
                      <a:pt x="155068" y="434880"/>
                    </a:cubicBezTo>
                    <a:cubicBezTo>
                      <a:pt x="155068" y="439665"/>
                      <a:pt x="151190" y="443543"/>
                      <a:pt x="146405" y="443543"/>
                    </a:cubicBezTo>
                    <a:lnTo>
                      <a:pt x="41594" y="443543"/>
                    </a:lnTo>
                    <a:cubicBezTo>
                      <a:pt x="36810" y="443543"/>
                      <a:pt x="32931" y="439665"/>
                      <a:pt x="32931" y="434880"/>
                    </a:cubicBezTo>
                    <a:lnTo>
                      <a:pt x="32931" y="353448"/>
                    </a:lnTo>
                    <a:cubicBezTo>
                      <a:pt x="32931" y="348664"/>
                      <a:pt x="36810" y="344785"/>
                      <a:pt x="41594" y="344785"/>
                    </a:cubicBezTo>
                    <a:lnTo>
                      <a:pt x="56321" y="344785"/>
                    </a:lnTo>
                    <a:lnTo>
                      <a:pt x="56321" y="333090"/>
                    </a:lnTo>
                    <a:cubicBezTo>
                      <a:pt x="56321" y="317566"/>
                      <a:pt x="68952" y="304936"/>
                      <a:pt x="84476" y="304936"/>
                    </a:cubicBezTo>
                    <a:lnTo>
                      <a:pt x="101369" y="304936"/>
                    </a:lnTo>
                    <a:lnTo>
                      <a:pt x="101369" y="275167"/>
                    </a:lnTo>
                    <a:cubicBezTo>
                      <a:pt x="98628" y="274374"/>
                      <a:pt x="95923" y="273496"/>
                      <a:pt x="93253" y="272543"/>
                    </a:cubicBezTo>
                    <a:cubicBezTo>
                      <a:pt x="92905" y="272444"/>
                      <a:pt x="92564" y="272323"/>
                      <a:pt x="92229" y="272181"/>
                    </a:cubicBezTo>
                    <a:cubicBezTo>
                      <a:pt x="71500" y="264593"/>
                      <a:pt x="53049" y="252244"/>
                      <a:pt x="38196" y="236471"/>
                    </a:cubicBezTo>
                    <a:cubicBezTo>
                      <a:pt x="37664" y="236024"/>
                      <a:pt x="37192" y="235512"/>
                      <a:pt x="36783" y="234953"/>
                    </a:cubicBezTo>
                    <a:cubicBezTo>
                      <a:pt x="13950" y="209983"/>
                      <a:pt x="0" y="176760"/>
                      <a:pt x="0" y="140338"/>
                    </a:cubicBezTo>
                    <a:cubicBezTo>
                      <a:pt x="0" y="134822"/>
                      <a:pt x="331" y="129382"/>
                      <a:pt x="953" y="124029"/>
                    </a:cubicBezTo>
                    <a:cubicBezTo>
                      <a:pt x="959" y="123969"/>
                      <a:pt x="967" y="123910"/>
                      <a:pt x="974" y="123850"/>
                    </a:cubicBezTo>
                    <a:cubicBezTo>
                      <a:pt x="3259" y="104413"/>
                      <a:pt x="9527" y="86178"/>
                      <a:pt x="18946" y="69989"/>
                    </a:cubicBezTo>
                    <a:cubicBezTo>
                      <a:pt x="19203" y="69419"/>
                      <a:pt x="19525" y="68881"/>
                      <a:pt x="19898" y="68380"/>
                    </a:cubicBezTo>
                    <a:cubicBezTo>
                      <a:pt x="39936" y="34967"/>
                      <a:pt x="73475" y="10541"/>
                      <a:pt x="112920" y="2697"/>
                    </a:cubicBezTo>
                    <a:cubicBezTo>
                      <a:pt x="113106" y="2656"/>
                      <a:pt x="113291" y="2618"/>
                      <a:pt x="113480" y="2589"/>
                    </a:cubicBezTo>
                    <a:cubicBezTo>
                      <a:pt x="122177" y="896"/>
                      <a:pt x="131155" y="0"/>
                      <a:pt x="140340" y="0"/>
                    </a:cubicBezTo>
                    <a:close/>
                  </a:path>
                </a:pathLst>
              </a:custGeom>
              <a:solidFill>
                <a:schemeClr val="bg1"/>
              </a:solidFill>
              <a:ln w="9525" cap="flat">
                <a:noFill/>
                <a:prstDash val="solid"/>
                <a:miter/>
              </a:ln>
            </p:spPr>
            <p:txBody>
              <a:bodyPr wrap="square" rtlCol="0" anchor="ctr">
                <a:noAutofit/>
              </a:bodyPr>
              <a:lstStyle/>
              <a:p>
                <a:endParaRPr lang="en-US"/>
              </a:p>
            </p:txBody>
          </p:sp>
        </p:grpSp>
      </p:grpSp>
      <p:sp>
        <p:nvSpPr>
          <p:cNvPr id="36" name="Rectangle: Diagonal Corners Snipped 35">
            <a:extLst>
              <a:ext uri="{FF2B5EF4-FFF2-40B4-BE49-F238E27FC236}">
                <a16:creationId xmlns:a16="http://schemas.microsoft.com/office/drawing/2014/main" id="{EC16F10B-397C-F09A-2794-98C951328361}"/>
              </a:ext>
            </a:extLst>
          </p:cNvPr>
          <p:cNvSpPr/>
          <p:nvPr/>
        </p:nvSpPr>
        <p:spPr>
          <a:xfrm>
            <a:off x="7554995" y="1879600"/>
            <a:ext cx="3578627" cy="4025138"/>
          </a:xfrm>
          <a:prstGeom prst="snip2DiagRect">
            <a:avLst>
              <a:gd name="adj1" fmla="val 0"/>
              <a:gd name="adj2" fmla="val 9908"/>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37" name="Group 36">
            <a:extLst>
              <a:ext uri="{FF2B5EF4-FFF2-40B4-BE49-F238E27FC236}">
                <a16:creationId xmlns:a16="http://schemas.microsoft.com/office/drawing/2014/main" id="{2B2FE6A9-0711-0434-7B01-5D7721575279}"/>
              </a:ext>
            </a:extLst>
          </p:cNvPr>
          <p:cNvGrpSpPr/>
          <p:nvPr/>
        </p:nvGrpSpPr>
        <p:grpSpPr>
          <a:xfrm>
            <a:off x="7785390" y="2133044"/>
            <a:ext cx="3117836" cy="3466221"/>
            <a:chOff x="7841706" y="2857611"/>
            <a:chExt cx="2577473" cy="2670193"/>
          </a:xfrm>
        </p:grpSpPr>
        <p:sp>
          <p:nvSpPr>
            <p:cNvPr id="38" name="TextBox 37">
              <a:extLst>
                <a:ext uri="{FF2B5EF4-FFF2-40B4-BE49-F238E27FC236}">
                  <a16:creationId xmlns:a16="http://schemas.microsoft.com/office/drawing/2014/main" id="{4649DABB-471A-D21B-BA92-B8F750180C88}"/>
                </a:ext>
              </a:extLst>
            </p:cNvPr>
            <p:cNvSpPr txBox="1"/>
            <p:nvPr/>
          </p:nvSpPr>
          <p:spPr>
            <a:xfrm>
              <a:off x="7843233" y="5073570"/>
              <a:ext cx="2574418" cy="454234"/>
            </a:xfrm>
            <a:prstGeom prst="rect">
              <a:avLst/>
            </a:prstGeom>
            <a:solidFill>
              <a:schemeClr val="bg1"/>
            </a:solidFill>
          </p:spPr>
          <p:txBody>
            <a:bodyPr wrap="square" rtlCol="0">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ctr">
                <a:lnSpc>
                  <a:spcPct val="120000"/>
                </a:lnSpc>
                <a:spcAft>
                  <a:spcPts val="600"/>
                </a:spcAft>
              </a:pPr>
              <a:r>
                <a:rPr lang="en-US" dirty="0">
                  <a:solidFill>
                    <a:srgbClr val="000000">
                      <a:lumMod val="65000"/>
                      <a:lumOff val="35000"/>
                    </a:srgbClr>
                  </a:solidFill>
                  <a:latin typeface="Figtree"/>
                  <a:ea typeface="+mn-ea"/>
                  <a:cs typeface="+mn-cs"/>
                </a:rPr>
                <a:t>The European languages are members of the same family. </a:t>
              </a:r>
            </a:p>
          </p:txBody>
        </p:sp>
        <p:grpSp>
          <p:nvGrpSpPr>
            <p:cNvPr id="39" name="Group 38">
              <a:extLst>
                <a:ext uri="{FF2B5EF4-FFF2-40B4-BE49-F238E27FC236}">
                  <a16:creationId xmlns:a16="http://schemas.microsoft.com/office/drawing/2014/main" id="{B1D4256F-535A-53C6-73E4-2D03C77C6047}"/>
                </a:ext>
              </a:extLst>
            </p:cNvPr>
            <p:cNvGrpSpPr/>
            <p:nvPr/>
          </p:nvGrpSpPr>
          <p:grpSpPr>
            <a:xfrm>
              <a:off x="7841706" y="2857611"/>
              <a:ext cx="2577473" cy="2029777"/>
              <a:chOff x="4561875" y="3099235"/>
              <a:chExt cx="2577473" cy="2029777"/>
            </a:xfrm>
          </p:grpSpPr>
          <p:graphicFrame>
            <p:nvGraphicFramePr>
              <p:cNvPr id="43" name="Chart 42">
                <a:extLst>
                  <a:ext uri="{FF2B5EF4-FFF2-40B4-BE49-F238E27FC236}">
                    <a16:creationId xmlns:a16="http://schemas.microsoft.com/office/drawing/2014/main" id="{5C7E4D2A-8DFE-732D-2045-E196A165A591}"/>
                  </a:ext>
                </a:extLst>
              </p:cNvPr>
              <p:cNvGraphicFramePr/>
              <p:nvPr/>
            </p:nvGraphicFramePr>
            <p:xfrm>
              <a:off x="4862049" y="3175182"/>
              <a:ext cx="1937957" cy="1935013"/>
            </p:xfrm>
            <a:graphic>
              <a:graphicData uri="http://schemas.openxmlformats.org/drawingml/2006/chart">
                <c:chart xmlns:c="http://schemas.openxmlformats.org/drawingml/2006/chart" xmlns:r="http://schemas.openxmlformats.org/officeDocument/2006/relationships" r:id="rId2"/>
              </a:graphicData>
            </a:graphic>
          </p:graphicFrame>
          <p:grpSp>
            <p:nvGrpSpPr>
              <p:cNvPr id="44" name="Group 43">
                <a:extLst>
                  <a:ext uri="{FF2B5EF4-FFF2-40B4-BE49-F238E27FC236}">
                    <a16:creationId xmlns:a16="http://schemas.microsoft.com/office/drawing/2014/main" id="{B58B16E5-468B-A4E3-D78A-874CE0145B2A}"/>
                  </a:ext>
                </a:extLst>
              </p:cNvPr>
              <p:cNvGrpSpPr/>
              <p:nvPr/>
            </p:nvGrpSpPr>
            <p:grpSpPr>
              <a:xfrm>
                <a:off x="6096000" y="3254375"/>
                <a:ext cx="540544" cy="275079"/>
                <a:chOff x="6179639" y="3254375"/>
                <a:chExt cx="540544" cy="275079"/>
              </a:xfrm>
            </p:grpSpPr>
            <p:cxnSp>
              <p:nvCxnSpPr>
                <p:cNvPr id="50" name="Straight Connector 49">
                  <a:extLst>
                    <a:ext uri="{FF2B5EF4-FFF2-40B4-BE49-F238E27FC236}">
                      <a16:creationId xmlns:a16="http://schemas.microsoft.com/office/drawing/2014/main" id="{FF54ECC5-7FC0-ABEE-7EB4-AA3A420F2DFB}"/>
                    </a:ext>
                  </a:extLst>
                </p:cNvPr>
                <p:cNvCxnSpPr>
                  <a:cxnSpLocks/>
                </p:cNvCxnSpPr>
                <p:nvPr/>
              </p:nvCxnSpPr>
              <p:spPr>
                <a:xfrm>
                  <a:off x="6501108" y="3254375"/>
                  <a:ext cx="219075" cy="0"/>
                </a:xfrm>
                <a:prstGeom prst="line">
                  <a:avLst/>
                </a:prstGeom>
                <a:ln>
                  <a:solidFill>
                    <a:schemeClr val="accent1"/>
                  </a:solidFill>
                  <a:prstDash val="dash"/>
                  <a:tailEnd type="oval" w="sm" len="sm"/>
                </a:ln>
              </p:spPr>
              <p:style>
                <a:lnRef idx="1">
                  <a:schemeClr val="accent1"/>
                </a:lnRef>
                <a:fillRef idx="0">
                  <a:schemeClr val="accent1"/>
                </a:fillRef>
                <a:effectRef idx="0">
                  <a:schemeClr val="accent1"/>
                </a:effectRef>
                <a:fontRef idx="minor">
                  <a:schemeClr val="tx1"/>
                </a:fontRef>
              </p:style>
            </p:cxnSp>
            <p:cxnSp>
              <p:nvCxnSpPr>
                <p:cNvPr id="51" name="Straight Connector 50">
                  <a:extLst>
                    <a:ext uri="{FF2B5EF4-FFF2-40B4-BE49-F238E27FC236}">
                      <a16:creationId xmlns:a16="http://schemas.microsoft.com/office/drawing/2014/main" id="{5C3C66B3-B1ED-0BC7-0D77-EFBC75021515}"/>
                    </a:ext>
                  </a:extLst>
                </p:cNvPr>
                <p:cNvCxnSpPr>
                  <a:cxnSpLocks/>
                </p:cNvCxnSpPr>
                <p:nvPr/>
              </p:nvCxnSpPr>
              <p:spPr>
                <a:xfrm flipV="1">
                  <a:off x="6179639" y="3254375"/>
                  <a:ext cx="321469" cy="27507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sp>
            <p:nvSpPr>
              <p:cNvPr id="45" name="TextBox 44">
                <a:extLst>
                  <a:ext uri="{FF2B5EF4-FFF2-40B4-BE49-F238E27FC236}">
                    <a16:creationId xmlns:a16="http://schemas.microsoft.com/office/drawing/2014/main" id="{22766F23-6AC4-76C0-B647-DFC4A7BF557C}"/>
                  </a:ext>
                </a:extLst>
              </p:cNvPr>
              <p:cNvSpPr txBox="1"/>
              <p:nvPr/>
            </p:nvSpPr>
            <p:spPr>
              <a:xfrm>
                <a:off x="6567487" y="3099235"/>
                <a:ext cx="571861" cy="295107"/>
              </a:xfrm>
              <a:prstGeom prst="rect">
                <a:avLst/>
              </a:prstGeom>
              <a:noFill/>
            </p:spPr>
            <p:txBody>
              <a:bodyPr wrap="square" rtlCol="0">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r">
                  <a:spcBef>
                    <a:spcPts val="0"/>
                  </a:spcBef>
                  <a:spcAft>
                    <a:spcPts val="600"/>
                  </a:spcAft>
                </a:pPr>
                <a:r>
                  <a:rPr lang="en-US" sz="1200" dirty="0">
                    <a:solidFill>
                      <a:schemeClr val="accent1"/>
                    </a:solidFill>
                    <a:latin typeface="+mj-lt"/>
                  </a:rPr>
                  <a:t>65%</a:t>
                </a:r>
              </a:p>
            </p:txBody>
          </p:sp>
          <p:grpSp>
            <p:nvGrpSpPr>
              <p:cNvPr id="46" name="Group 45">
                <a:extLst>
                  <a:ext uri="{FF2B5EF4-FFF2-40B4-BE49-F238E27FC236}">
                    <a16:creationId xmlns:a16="http://schemas.microsoft.com/office/drawing/2014/main" id="{BD4E3155-6C75-11D6-6A2C-8B585E2DAA95}"/>
                  </a:ext>
                </a:extLst>
              </p:cNvPr>
              <p:cNvGrpSpPr/>
              <p:nvPr/>
            </p:nvGrpSpPr>
            <p:grpSpPr>
              <a:xfrm flipH="1" flipV="1">
                <a:off x="5064679" y="4706378"/>
                <a:ext cx="540544" cy="275079"/>
                <a:chOff x="6179639" y="3254375"/>
                <a:chExt cx="540544" cy="275079"/>
              </a:xfrm>
            </p:grpSpPr>
            <p:cxnSp>
              <p:nvCxnSpPr>
                <p:cNvPr id="48" name="Straight Connector 47">
                  <a:extLst>
                    <a:ext uri="{FF2B5EF4-FFF2-40B4-BE49-F238E27FC236}">
                      <a16:creationId xmlns:a16="http://schemas.microsoft.com/office/drawing/2014/main" id="{C240FFC5-28F3-5A93-46D5-1FD3204A20A1}"/>
                    </a:ext>
                  </a:extLst>
                </p:cNvPr>
                <p:cNvCxnSpPr>
                  <a:cxnSpLocks/>
                </p:cNvCxnSpPr>
                <p:nvPr/>
              </p:nvCxnSpPr>
              <p:spPr>
                <a:xfrm>
                  <a:off x="6501108" y="3254375"/>
                  <a:ext cx="219075" cy="0"/>
                </a:xfrm>
                <a:prstGeom prst="line">
                  <a:avLst/>
                </a:prstGeom>
                <a:ln>
                  <a:solidFill>
                    <a:schemeClr val="accent3"/>
                  </a:solidFill>
                  <a:prstDash val="dash"/>
                  <a:tailEnd type="oval" w="sm" len="sm"/>
                </a:ln>
              </p:spPr>
              <p:style>
                <a:lnRef idx="1">
                  <a:schemeClr val="accent1"/>
                </a:lnRef>
                <a:fillRef idx="0">
                  <a:schemeClr val="accent1"/>
                </a:fillRef>
                <a:effectRef idx="0">
                  <a:schemeClr val="accent1"/>
                </a:effectRef>
                <a:fontRef idx="minor">
                  <a:schemeClr val="tx1"/>
                </a:fontRef>
              </p:style>
            </p:cxnSp>
            <p:cxnSp>
              <p:nvCxnSpPr>
                <p:cNvPr id="49" name="Straight Connector 48">
                  <a:extLst>
                    <a:ext uri="{FF2B5EF4-FFF2-40B4-BE49-F238E27FC236}">
                      <a16:creationId xmlns:a16="http://schemas.microsoft.com/office/drawing/2014/main" id="{44F85025-7949-65E5-C2D9-90B85E3A2C36}"/>
                    </a:ext>
                  </a:extLst>
                </p:cNvPr>
                <p:cNvCxnSpPr>
                  <a:cxnSpLocks/>
                </p:cNvCxnSpPr>
                <p:nvPr/>
              </p:nvCxnSpPr>
              <p:spPr>
                <a:xfrm flipV="1">
                  <a:off x="6179639" y="3254375"/>
                  <a:ext cx="321469" cy="275079"/>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sp>
            <p:nvSpPr>
              <p:cNvPr id="47" name="TextBox 46">
                <a:extLst>
                  <a:ext uri="{FF2B5EF4-FFF2-40B4-BE49-F238E27FC236}">
                    <a16:creationId xmlns:a16="http://schemas.microsoft.com/office/drawing/2014/main" id="{7B2BA7C0-5D0B-1DF4-B5F6-5487D9A109FA}"/>
                  </a:ext>
                </a:extLst>
              </p:cNvPr>
              <p:cNvSpPr txBox="1"/>
              <p:nvPr/>
            </p:nvSpPr>
            <p:spPr>
              <a:xfrm rot="10800000" flipH="1" flipV="1">
                <a:off x="4561875" y="4833905"/>
                <a:ext cx="571861" cy="295107"/>
              </a:xfrm>
              <a:prstGeom prst="rect">
                <a:avLst/>
              </a:prstGeom>
              <a:noFill/>
            </p:spPr>
            <p:txBody>
              <a:bodyPr wrap="square" rtlCol="0">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spcBef>
                    <a:spcPts val="0"/>
                  </a:spcBef>
                  <a:spcAft>
                    <a:spcPts val="600"/>
                  </a:spcAft>
                </a:pPr>
                <a:r>
                  <a:rPr lang="en-US" sz="1200" dirty="0">
                    <a:solidFill>
                      <a:schemeClr val="accent3"/>
                    </a:solidFill>
                    <a:latin typeface="+mj-lt"/>
                  </a:rPr>
                  <a:t>30%</a:t>
                </a:r>
              </a:p>
            </p:txBody>
          </p:sp>
        </p:grpSp>
        <p:sp>
          <p:nvSpPr>
            <p:cNvPr id="42" name="任意形状 880">
              <a:extLst>
                <a:ext uri="{FF2B5EF4-FFF2-40B4-BE49-F238E27FC236}">
                  <a16:creationId xmlns:a16="http://schemas.microsoft.com/office/drawing/2014/main" id="{4639555C-F06A-5152-5FFB-6A03CC098F9B}"/>
                </a:ext>
              </a:extLst>
            </p:cNvPr>
            <p:cNvSpPr/>
            <p:nvPr/>
          </p:nvSpPr>
          <p:spPr>
            <a:xfrm>
              <a:off x="8955195" y="3721926"/>
              <a:ext cx="311326" cy="311326"/>
            </a:xfrm>
            <a:prstGeom prst="rect">
              <a:avLst/>
            </a:prstGeom>
            <a:blipFill>
              <a:blip r:embed="rId3">
                <a:extLst>
                  <a:ext uri="{96DAC541-7B7A-43D3-8B79-37D633B846F1}">
                    <asvg:svgBlip xmlns:asvg="http://schemas.microsoft.com/office/drawing/2016/SVG/main" r:embed="rId4"/>
                  </a:ext>
                </a:extLst>
              </a:blip>
              <a:stretch>
                <a:fillRect/>
              </a:stretch>
            </a:blipFill>
            <a:ln w="12700" cap="flat">
              <a:noFill/>
              <a:miter lim="400000"/>
            </a:ln>
            <a:effectLst/>
          </p:spPr>
          <p:txBody>
            <a:bodyPr wrap="square" lIns="45719" tIns="45719" rIns="45719" bIns="45719" numCol="1" anchor="ctr">
              <a:noAutofit/>
            </a:bodyPr>
            <a:lstStyle/>
            <a:p>
              <a:endParaRPr/>
            </a:p>
          </p:txBody>
        </p:sp>
      </p:grpSp>
      <p:grpSp>
        <p:nvGrpSpPr>
          <p:cNvPr id="53" name="Group 52">
            <a:extLst>
              <a:ext uri="{FF2B5EF4-FFF2-40B4-BE49-F238E27FC236}">
                <a16:creationId xmlns:a16="http://schemas.microsoft.com/office/drawing/2014/main" id="{3CD2D07F-9BAC-2987-7D1D-5F64C5BDA0E8}"/>
              </a:ext>
            </a:extLst>
          </p:cNvPr>
          <p:cNvGrpSpPr/>
          <p:nvPr/>
        </p:nvGrpSpPr>
        <p:grpSpPr>
          <a:xfrm>
            <a:off x="8812722" y="3114525"/>
            <a:ext cx="1015790" cy="709194"/>
            <a:chOff x="4098158" y="2604100"/>
            <a:chExt cx="3995685" cy="2789671"/>
          </a:xfrm>
          <a:effectLst/>
        </p:grpSpPr>
        <p:grpSp>
          <p:nvGrpSpPr>
            <p:cNvPr id="54" name="Group 53">
              <a:extLst>
                <a:ext uri="{FF2B5EF4-FFF2-40B4-BE49-F238E27FC236}">
                  <a16:creationId xmlns:a16="http://schemas.microsoft.com/office/drawing/2014/main" id="{6DE0C2F6-8EE4-9D07-5B3D-BCCD51BC1351}"/>
                </a:ext>
              </a:extLst>
            </p:cNvPr>
            <p:cNvGrpSpPr/>
            <p:nvPr/>
          </p:nvGrpSpPr>
          <p:grpSpPr>
            <a:xfrm>
              <a:off x="5052072" y="2604100"/>
              <a:ext cx="2087856" cy="2789096"/>
              <a:chOff x="5053014" y="2036764"/>
              <a:chExt cx="2089150" cy="2790826"/>
            </a:xfrm>
          </p:grpSpPr>
          <p:sp>
            <p:nvSpPr>
              <p:cNvPr id="82" name="Freeform 5">
                <a:extLst>
                  <a:ext uri="{FF2B5EF4-FFF2-40B4-BE49-F238E27FC236}">
                    <a16:creationId xmlns:a16="http://schemas.microsoft.com/office/drawing/2014/main" id="{01675A2A-7846-E3C2-C737-2FB39B82CA78}"/>
                  </a:ext>
                </a:extLst>
              </p:cNvPr>
              <p:cNvSpPr>
                <a:spLocks noEditPoints="1"/>
              </p:cNvSpPr>
              <p:nvPr/>
            </p:nvSpPr>
            <p:spPr bwMode="auto">
              <a:xfrm>
                <a:off x="5053014" y="2036764"/>
                <a:ext cx="2089150" cy="2641601"/>
              </a:xfrm>
              <a:custGeom>
                <a:avLst/>
                <a:gdLst>
                  <a:gd name="T0" fmla="*/ 485 w 554"/>
                  <a:gd name="T1" fmla="*/ 235 h 701"/>
                  <a:gd name="T2" fmla="*/ 441 w 554"/>
                  <a:gd name="T3" fmla="*/ 281 h 701"/>
                  <a:gd name="T4" fmla="*/ 484 w 554"/>
                  <a:gd name="T5" fmla="*/ 105 h 701"/>
                  <a:gd name="T6" fmla="*/ 522 w 554"/>
                  <a:gd name="T7" fmla="*/ 105 h 701"/>
                  <a:gd name="T8" fmla="*/ 485 w 554"/>
                  <a:gd name="T9" fmla="*/ 235 h 701"/>
                  <a:gd name="T10" fmla="*/ 69 w 554"/>
                  <a:gd name="T11" fmla="*/ 235 h 701"/>
                  <a:gd name="T12" fmla="*/ 32 w 554"/>
                  <a:gd name="T13" fmla="*/ 105 h 701"/>
                  <a:gd name="T14" fmla="*/ 69 w 554"/>
                  <a:gd name="T15" fmla="*/ 105 h 701"/>
                  <a:gd name="T16" fmla="*/ 111 w 554"/>
                  <a:gd name="T17" fmla="*/ 280 h 701"/>
                  <a:gd name="T18" fmla="*/ 69 w 554"/>
                  <a:gd name="T19" fmla="*/ 235 h 701"/>
                  <a:gd name="T20" fmla="*/ 487 w 554"/>
                  <a:gd name="T21" fmla="*/ 73 h 701"/>
                  <a:gd name="T22" fmla="*/ 489 w 554"/>
                  <a:gd name="T23" fmla="*/ 34 h 701"/>
                  <a:gd name="T24" fmla="*/ 458 w 554"/>
                  <a:gd name="T25" fmla="*/ 0 h 701"/>
                  <a:gd name="T26" fmla="*/ 95 w 554"/>
                  <a:gd name="T27" fmla="*/ 0 h 701"/>
                  <a:gd name="T28" fmla="*/ 64 w 554"/>
                  <a:gd name="T29" fmla="*/ 34 h 701"/>
                  <a:gd name="T30" fmla="*/ 66 w 554"/>
                  <a:gd name="T31" fmla="*/ 73 h 701"/>
                  <a:gd name="T32" fmla="*/ 0 w 554"/>
                  <a:gd name="T33" fmla="*/ 73 h 701"/>
                  <a:gd name="T34" fmla="*/ 0 w 554"/>
                  <a:gd name="T35" fmla="*/ 89 h 701"/>
                  <a:gd name="T36" fmla="*/ 41 w 554"/>
                  <a:gd name="T37" fmla="*/ 252 h 701"/>
                  <a:gd name="T38" fmla="*/ 130 w 554"/>
                  <a:gd name="T39" fmla="*/ 322 h 701"/>
                  <a:gd name="T40" fmla="*/ 259 w 554"/>
                  <a:gd name="T41" fmla="*/ 441 h 701"/>
                  <a:gd name="T42" fmla="*/ 161 w 554"/>
                  <a:gd name="T43" fmla="*/ 682 h 701"/>
                  <a:gd name="T44" fmla="*/ 161 w 554"/>
                  <a:gd name="T45" fmla="*/ 701 h 701"/>
                  <a:gd name="T46" fmla="*/ 389 w 554"/>
                  <a:gd name="T47" fmla="*/ 701 h 701"/>
                  <a:gd name="T48" fmla="*/ 389 w 554"/>
                  <a:gd name="T49" fmla="*/ 682 h 701"/>
                  <a:gd name="T50" fmla="*/ 292 w 554"/>
                  <a:gd name="T51" fmla="*/ 441 h 701"/>
                  <a:gd name="T52" fmla="*/ 423 w 554"/>
                  <a:gd name="T53" fmla="*/ 322 h 701"/>
                  <a:gd name="T54" fmla="*/ 513 w 554"/>
                  <a:gd name="T55" fmla="*/ 252 h 701"/>
                  <a:gd name="T56" fmla="*/ 554 w 554"/>
                  <a:gd name="T57" fmla="*/ 89 h 701"/>
                  <a:gd name="T58" fmla="*/ 554 w 554"/>
                  <a:gd name="T59" fmla="*/ 73 h 701"/>
                  <a:gd name="T60" fmla="*/ 487 w 554"/>
                  <a:gd name="T61" fmla="*/ 73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54" h="701">
                    <a:moveTo>
                      <a:pt x="485" y="235"/>
                    </a:moveTo>
                    <a:cubicBezTo>
                      <a:pt x="472" y="256"/>
                      <a:pt x="457" y="271"/>
                      <a:pt x="441" y="281"/>
                    </a:cubicBezTo>
                    <a:cubicBezTo>
                      <a:pt x="461" y="230"/>
                      <a:pt x="476" y="171"/>
                      <a:pt x="484" y="105"/>
                    </a:cubicBezTo>
                    <a:cubicBezTo>
                      <a:pt x="522" y="105"/>
                      <a:pt x="522" y="105"/>
                      <a:pt x="522" y="105"/>
                    </a:cubicBezTo>
                    <a:cubicBezTo>
                      <a:pt x="519" y="155"/>
                      <a:pt x="506" y="200"/>
                      <a:pt x="485" y="235"/>
                    </a:cubicBezTo>
                    <a:moveTo>
                      <a:pt x="69" y="235"/>
                    </a:moveTo>
                    <a:cubicBezTo>
                      <a:pt x="48" y="200"/>
                      <a:pt x="35" y="155"/>
                      <a:pt x="32" y="105"/>
                    </a:cubicBezTo>
                    <a:cubicBezTo>
                      <a:pt x="69" y="105"/>
                      <a:pt x="69" y="105"/>
                      <a:pt x="69" y="105"/>
                    </a:cubicBezTo>
                    <a:cubicBezTo>
                      <a:pt x="77" y="170"/>
                      <a:pt x="92" y="230"/>
                      <a:pt x="111" y="280"/>
                    </a:cubicBezTo>
                    <a:cubicBezTo>
                      <a:pt x="96" y="271"/>
                      <a:pt x="81" y="255"/>
                      <a:pt x="69" y="235"/>
                    </a:cubicBezTo>
                    <a:moveTo>
                      <a:pt x="487" y="73"/>
                    </a:moveTo>
                    <a:cubicBezTo>
                      <a:pt x="488" y="60"/>
                      <a:pt x="489" y="47"/>
                      <a:pt x="489" y="34"/>
                    </a:cubicBezTo>
                    <a:cubicBezTo>
                      <a:pt x="471" y="34"/>
                      <a:pt x="457" y="19"/>
                      <a:pt x="458" y="0"/>
                    </a:cubicBezTo>
                    <a:cubicBezTo>
                      <a:pt x="95" y="0"/>
                      <a:pt x="95" y="0"/>
                      <a:pt x="95" y="0"/>
                    </a:cubicBezTo>
                    <a:cubicBezTo>
                      <a:pt x="96" y="19"/>
                      <a:pt x="82" y="34"/>
                      <a:pt x="64" y="34"/>
                    </a:cubicBezTo>
                    <a:cubicBezTo>
                      <a:pt x="64" y="47"/>
                      <a:pt x="65" y="60"/>
                      <a:pt x="66" y="73"/>
                    </a:cubicBezTo>
                    <a:cubicBezTo>
                      <a:pt x="0" y="73"/>
                      <a:pt x="0" y="73"/>
                      <a:pt x="0" y="73"/>
                    </a:cubicBezTo>
                    <a:cubicBezTo>
                      <a:pt x="0" y="89"/>
                      <a:pt x="0" y="89"/>
                      <a:pt x="0" y="89"/>
                    </a:cubicBezTo>
                    <a:cubicBezTo>
                      <a:pt x="0" y="151"/>
                      <a:pt x="15" y="208"/>
                      <a:pt x="41" y="252"/>
                    </a:cubicBezTo>
                    <a:cubicBezTo>
                      <a:pt x="65" y="291"/>
                      <a:pt x="96" y="315"/>
                      <a:pt x="130" y="322"/>
                    </a:cubicBezTo>
                    <a:cubicBezTo>
                      <a:pt x="164" y="389"/>
                      <a:pt x="209" y="432"/>
                      <a:pt x="259" y="441"/>
                    </a:cubicBezTo>
                    <a:cubicBezTo>
                      <a:pt x="253" y="561"/>
                      <a:pt x="213" y="658"/>
                      <a:pt x="161" y="682"/>
                    </a:cubicBezTo>
                    <a:cubicBezTo>
                      <a:pt x="161" y="701"/>
                      <a:pt x="161" y="701"/>
                      <a:pt x="161" y="701"/>
                    </a:cubicBezTo>
                    <a:cubicBezTo>
                      <a:pt x="389" y="701"/>
                      <a:pt x="389" y="701"/>
                      <a:pt x="389" y="701"/>
                    </a:cubicBezTo>
                    <a:cubicBezTo>
                      <a:pt x="389" y="682"/>
                      <a:pt x="389" y="682"/>
                      <a:pt x="389" y="682"/>
                    </a:cubicBezTo>
                    <a:cubicBezTo>
                      <a:pt x="338" y="658"/>
                      <a:pt x="298" y="561"/>
                      <a:pt x="292" y="441"/>
                    </a:cubicBezTo>
                    <a:cubicBezTo>
                      <a:pt x="342" y="434"/>
                      <a:pt x="388" y="390"/>
                      <a:pt x="423" y="322"/>
                    </a:cubicBezTo>
                    <a:cubicBezTo>
                      <a:pt x="457" y="315"/>
                      <a:pt x="489" y="291"/>
                      <a:pt x="513" y="252"/>
                    </a:cubicBezTo>
                    <a:cubicBezTo>
                      <a:pt x="539" y="208"/>
                      <a:pt x="554" y="151"/>
                      <a:pt x="554" y="89"/>
                    </a:cubicBezTo>
                    <a:cubicBezTo>
                      <a:pt x="554" y="73"/>
                      <a:pt x="554" y="73"/>
                      <a:pt x="554" y="73"/>
                    </a:cubicBezTo>
                    <a:lnTo>
                      <a:pt x="487" y="73"/>
                    </a:lnTo>
                    <a:close/>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3" name="Freeform 6">
                <a:extLst>
                  <a:ext uri="{FF2B5EF4-FFF2-40B4-BE49-F238E27FC236}">
                    <a16:creationId xmlns:a16="http://schemas.microsoft.com/office/drawing/2014/main" id="{08F3DA6B-E957-6A95-96A8-4640CBE721B6}"/>
                  </a:ext>
                </a:extLst>
              </p:cNvPr>
              <p:cNvSpPr>
                <a:spLocks/>
              </p:cNvSpPr>
              <p:nvPr/>
            </p:nvSpPr>
            <p:spPr bwMode="auto">
              <a:xfrm>
                <a:off x="5661027" y="3698878"/>
                <a:ext cx="858838" cy="979488"/>
              </a:xfrm>
              <a:custGeom>
                <a:avLst/>
                <a:gdLst>
                  <a:gd name="T0" fmla="*/ 98 w 228"/>
                  <a:gd name="T1" fmla="*/ 0 h 260"/>
                  <a:gd name="T2" fmla="*/ 0 w 228"/>
                  <a:gd name="T3" fmla="*/ 241 h 260"/>
                  <a:gd name="T4" fmla="*/ 0 w 228"/>
                  <a:gd name="T5" fmla="*/ 260 h 260"/>
                  <a:gd name="T6" fmla="*/ 228 w 228"/>
                  <a:gd name="T7" fmla="*/ 260 h 260"/>
                  <a:gd name="T8" fmla="*/ 228 w 228"/>
                  <a:gd name="T9" fmla="*/ 241 h 260"/>
                  <a:gd name="T10" fmla="*/ 131 w 228"/>
                  <a:gd name="T11" fmla="*/ 0 h 260"/>
                  <a:gd name="T12" fmla="*/ 98 w 228"/>
                  <a:gd name="T13" fmla="*/ 0 h 260"/>
                </a:gdLst>
                <a:ahLst/>
                <a:cxnLst>
                  <a:cxn ang="0">
                    <a:pos x="T0" y="T1"/>
                  </a:cxn>
                  <a:cxn ang="0">
                    <a:pos x="T2" y="T3"/>
                  </a:cxn>
                  <a:cxn ang="0">
                    <a:pos x="T4" y="T5"/>
                  </a:cxn>
                  <a:cxn ang="0">
                    <a:pos x="T6" y="T7"/>
                  </a:cxn>
                  <a:cxn ang="0">
                    <a:pos x="T8" y="T9"/>
                  </a:cxn>
                  <a:cxn ang="0">
                    <a:pos x="T10" y="T11"/>
                  </a:cxn>
                  <a:cxn ang="0">
                    <a:pos x="T12" y="T13"/>
                  </a:cxn>
                </a:cxnLst>
                <a:rect l="0" t="0" r="r" b="b"/>
                <a:pathLst>
                  <a:path w="228" h="260">
                    <a:moveTo>
                      <a:pt x="98" y="0"/>
                    </a:moveTo>
                    <a:cubicBezTo>
                      <a:pt x="92" y="120"/>
                      <a:pt x="52" y="217"/>
                      <a:pt x="0" y="241"/>
                    </a:cubicBezTo>
                    <a:cubicBezTo>
                      <a:pt x="0" y="260"/>
                      <a:pt x="0" y="260"/>
                      <a:pt x="0" y="260"/>
                    </a:cubicBezTo>
                    <a:cubicBezTo>
                      <a:pt x="228" y="260"/>
                      <a:pt x="228" y="260"/>
                      <a:pt x="228" y="260"/>
                    </a:cubicBezTo>
                    <a:cubicBezTo>
                      <a:pt x="228" y="241"/>
                      <a:pt x="228" y="241"/>
                      <a:pt x="228" y="241"/>
                    </a:cubicBezTo>
                    <a:cubicBezTo>
                      <a:pt x="177" y="217"/>
                      <a:pt x="137" y="120"/>
                      <a:pt x="131" y="0"/>
                    </a:cubicBezTo>
                    <a:lnTo>
                      <a:pt x="98" y="0"/>
                    </a:lnTo>
                    <a:close/>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4" name="Freeform 7">
                <a:extLst>
                  <a:ext uri="{FF2B5EF4-FFF2-40B4-BE49-F238E27FC236}">
                    <a16:creationId xmlns:a16="http://schemas.microsoft.com/office/drawing/2014/main" id="{4F6C11DF-D8E3-8DFE-AB06-C0DBFDAE1DE2}"/>
                  </a:ext>
                </a:extLst>
              </p:cNvPr>
              <p:cNvSpPr>
                <a:spLocks/>
              </p:cNvSpPr>
              <p:nvPr/>
            </p:nvSpPr>
            <p:spPr bwMode="auto">
              <a:xfrm>
                <a:off x="5427663" y="2311402"/>
                <a:ext cx="312738" cy="901701"/>
              </a:xfrm>
              <a:custGeom>
                <a:avLst/>
                <a:gdLst>
                  <a:gd name="T0" fmla="*/ 66 w 83"/>
                  <a:gd name="T1" fmla="*/ 239 h 239"/>
                  <a:gd name="T2" fmla="*/ 52 w 83"/>
                  <a:gd name="T3" fmla="*/ 229 h 239"/>
                  <a:gd name="T4" fmla="*/ 1 w 83"/>
                  <a:gd name="T5" fmla="*/ 18 h 239"/>
                  <a:gd name="T6" fmla="*/ 14 w 83"/>
                  <a:gd name="T7" fmla="*/ 1 h 239"/>
                  <a:gd name="T8" fmla="*/ 31 w 83"/>
                  <a:gd name="T9" fmla="*/ 14 h 239"/>
                  <a:gd name="T10" fmla="*/ 80 w 83"/>
                  <a:gd name="T11" fmla="*/ 218 h 239"/>
                  <a:gd name="T12" fmla="*/ 72 w 83"/>
                  <a:gd name="T13" fmla="*/ 238 h 239"/>
                  <a:gd name="T14" fmla="*/ 66 w 83"/>
                  <a:gd name="T15" fmla="*/ 239 h 23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83" h="239">
                    <a:moveTo>
                      <a:pt x="66" y="239"/>
                    </a:moveTo>
                    <a:cubicBezTo>
                      <a:pt x="60" y="239"/>
                      <a:pt x="55" y="235"/>
                      <a:pt x="52" y="229"/>
                    </a:cubicBezTo>
                    <a:cubicBezTo>
                      <a:pt x="28" y="168"/>
                      <a:pt x="10" y="95"/>
                      <a:pt x="1" y="18"/>
                    </a:cubicBezTo>
                    <a:cubicBezTo>
                      <a:pt x="0" y="10"/>
                      <a:pt x="6" y="2"/>
                      <a:pt x="14" y="1"/>
                    </a:cubicBezTo>
                    <a:cubicBezTo>
                      <a:pt x="23" y="0"/>
                      <a:pt x="30" y="6"/>
                      <a:pt x="31" y="14"/>
                    </a:cubicBezTo>
                    <a:cubicBezTo>
                      <a:pt x="40" y="88"/>
                      <a:pt x="57" y="159"/>
                      <a:pt x="80" y="218"/>
                    </a:cubicBezTo>
                    <a:cubicBezTo>
                      <a:pt x="83" y="226"/>
                      <a:pt x="80" y="235"/>
                      <a:pt x="72" y="238"/>
                    </a:cubicBezTo>
                    <a:cubicBezTo>
                      <a:pt x="70" y="238"/>
                      <a:pt x="68" y="239"/>
                      <a:pt x="66" y="239"/>
                    </a:cubicBezTo>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5" name="Freeform 8">
                <a:extLst>
                  <a:ext uri="{FF2B5EF4-FFF2-40B4-BE49-F238E27FC236}">
                    <a16:creationId xmlns:a16="http://schemas.microsoft.com/office/drawing/2014/main" id="{A5FDD318-A084-5EAD-4DA1-51AEB930BF3F}"/>
                  </a:ext>
                </a:extLst>
              </p:cNvPr>
              <p:cNvSpPr>
                <a:spLocks/>
              </p:cNvSpPr>
              <p:nvPr/>
            </p:nvSpPr>
            <p:spPr bwMode="auto">
              <a:xfrm>
                <a:off x="5554662" y="4681540"/>
                <a:ext cx="1074738" cy="146050"/>
              </a:xfrm>
              <a:custGeom>
                <a:avLst/>
                <a:gdLst>
                  <a:gd name="T0" fmla="*/ 285 w 285"/>
                  <a:gd name="T1" fmla="*/ 39 h 39"/>
                  <a:gd name="T2" fmla="*/ 0 w 285"/>
                  <a:gd name="T3" fmla="*/ 39 h 39"/>
                  <a:gd name="T4" fmla="*/ 0 w 285"/>
                  <a:gd name="T5" fmla="*/ 16 h 39"/>
                  <a:gd name="T6" fmla="*/ 16 w 285"/>
                  <a:gd name="T7" fmla="*/ 0 h 39"/>
                  <a:gd name="T8" fmla="*/ 269 w 285"/>
                  <a:gd name="T9" fmla="*/ 0 h 39"/>
                  <a:gd name="T10" fmla="*/ 285 w 285"/>
                  <a:gd name="T11" fmla="*/ 16 h 39"/>
                  <a:gd name="T12" fmla="*/ 285 w 285"/>
                  <a:gd name="T13" fmla="*/ 39 h 39"/>
                </a:gdLst>
                <a:ahLst/>
                <a:cxnLst>
                  <a:cxn ang="0">
                    <a:pos x="T0" y="T1"/>
                  </a:cxn>
                  <a:cxn ang="0">
                    <a:pos x="T2" y="T3"/>
                  </a:cxn>
                  <a:cxn ang="0">
                    <a:pos x="T4" y="T5"/>
                  </a:cxn>
                  <a:cxn ang="0">
                    <a:pos x="T6" y="T7"/>
                  </a:cxn>
                  <a:cxn ang="0">
                    <a:pos x="T8" y="T9"/>
                  </a:cxn>
                  <a:cxn ang="0">
                    <a:pos x="T10" y="T11"/>
                  </a:cxn>
                  <a:cxn ang="0">
                    <a:pos x="T12" y="T13"/>
                  </a:cxn>
                </a:cxnLst>
                <a:rect l="0" t="0" r="r" b="b"/>
                <a:pathLst>
                  <a:path w="285" h="39">
                    <a:moveTo>
                      <a:pt x="285" y="39"/>
                    </a:moveTo>
                    <a:cubicBezTo>
                      <a:pt x="0" y="39"/>
                      <a:pt x="0" y="39"/>
                      <a:pt x="0" y="39"/>
                    </a:cubicBezTo>
                    <a:cubicBezTo>
                      <a:pt x="0" y="16"/>
                      <a:pt x="0" y="16"/>
                      <a:pt x="0" y="16"/>
                    </a:cubicBezTo>
                    <a:cubicBezTo>
                      <a:pt x="0" y="7"/>
                      <a:pt x="7" y="0"/>
                      <a:pt x="16" y="0"/>
                    </a:cubicBezTo>
                    <a:cubicBezTo>
                      <a:pt x="269" y="0"/>
                      <a:pt x="269" y="0"/>
                      <a:pt x="269" y="0"/>
                    </a:cubicBezTo>
                    <a:cubicBezTo>
                      <a:pt x="278" y="0"/>
                      <a:pt x="285" y="7"/>
                      <a:pt x="285" y="16"/>
                    </a:cubicBezTo>
                    <a:lnTo>
                      <a:pt x="285" y="39"/>
                    </a:lnTo>
                    <a:close/>
                  </a:path>
                </a:pathLst>
              </a:custGeom>
              <a:solidFill>
                <a:srgbClr val="F6A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6" name="Freeform 9">
                <a:extLst>
                  <a:ext uri="{FF2B5EF4-FFF2-40B4-BE49-F238E27FC236}">
                    <a16:creationId xmlns:a16="http://schemas.microsoft.com/office/drawing/2014/main" id="{F23B5BAC-9C91-A1DE-B205-5FC6E8E990C6}"/>
                  </a:ext>
                </a:extLst>
              </p:cNvPr>
              <p:cNvSpPr>
                <a:spLocks/>
              </p:cNvSpPr>
              <p:nvPr/>
            </p:nvSpPr>
            <p:spPr bwMode="auto">
              <a:xfrm>
                <a:off x="5988050" y="2247902"/>
                <a:ext cx="874713" cy="1450976"/>
              </a:xfrm>
              <a:custGeom>
                <a:avLst/>
                <a:gdLst>
                  <a:gd name="T0" fmla="*/ 82 w 232"/>
                  <a:gd name="T1" fmla="*/ 0 h 385"/>
                  <a:gd name="T2" fmla="*/ 0 w 232"/>
                  <a:gd name="T3" fmla="*/ 308 h 385"/>
                  <a:gd name="T4" fmla="*/ 46 w 232"/>
                  <a:gd name="T5" fmla="*/ 385 h 385"/>
                  <a:gd name="T6" fmla="*/ 175 w 232"/>
                  <a:gd name="T7" fmla="*/ 266 h 385"/>
                  <a:gd name="T8" fmla="*/ 232 w 232"/>
                  <a:gd name="T9" fmla="*/ 236 h 385"/>
                  <a:gd name="T10" fmla="*/ 215 w 232"/>
                  <a:gd name="T11" fmla="*/ 208 h 385"/>
                  <a:gd name="T12" fmla="*/ 193 w 232"/>
                  <a:gd name="T13" fmla="*/ 225 h 385"/>
                  <a:gd name="T14" fmla="*/ 205 w 232"/>
                  <a:gd name="T15" fmla="*/ 193 h 385"/>
                  <a:gd name="T16" fmla="*/ 82 w 232"/>
                  <a:gd name="T17"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2" h="385">
                    <a:moveTo>
                      <a:pt x="82" y="0"/>
                    </a:moveTo>
                    <a:cubicBezTo>
                      <a:pt x="0" y="308"/>
                      <a:pt x="0" y="308"/>
                      <a:pt x="0" y="308"/>
                    </a:cubicBezTo>
                    <a:cubicBezTo>
                      <a:pt x="46" y="385"/>
                      <a:pt x="46" y="385"/>
                      <a:pt x="46" y="385"/>
                    </a:cubicBezTo>
                    <a:cubicBezTo>
                      <a:pt x="96" y="376"/>
                      <a:pt x="141" y="333"/>
                      <a:pt x="175" y="266"/>
                    </a:cubicBezTo>
                    <a:cubicBezTo>
                      <a:pt x="195" y="262"/>
                      <a:pt x="215" y="252"/>
                      <a:pt x="232" y="236"/>
                    </a:cubicBezTo>
                    <a:cubicBezTo>
                      <a:pt x="215" y="208"/>
                      <a:pt x="215" y="208"/>
                      <a:pt x="215" y="208"/>
                    </a:cubicBezTo>
                    <a:cubicBezTo>
                      <a:pt x="208" y="215"/>
                      <a:pt x="201" y="220"/>
                      <a:pt x="193" y="225"/>
                    </a:cubicBezTo>
                    <a:cubicBezTo>
                      <a:pt x="197" y="214"/>
                      <a:pt x="201" y="204"/>
                      <a:pt x="205" y="193"/>
                    </a:cubicBezTo>
                    <a:lnTo>
                      <a:pt x="82" y="0"/>
                    </a:lnTo>
                    <a:close/>
                  </a:path>
                </a:pathLst>
              </a:custGeom>
              <a:solidFill>
                <a:srgbClr val="F6A31A"/>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7" name="Freeform 10">
                <a:extLst>
                  <a:ext uri="{FF2B5EF4-FFF2-40B4-BE49-F238E27FC236}">
                    <a16:creationId xmlns:a16="http://schemas.microsoft.com/office/drawing/2014/main" id="{8FE2FE09-12A3-49F4-F875-DD932E861679}"/>
                  </a:ext>
                </a:extLst>
              </p:cNvPr>
              <p:cNvSpPr>
                <a:spLocks/>
              </p:cNvSpPr>
              <p:nvPr/>
            </p:nvSpPr>
            <p:spPr bwMode="auto">
              <a:xfrm>
                <a:off x="5705475" y="2244727"/>
                <a:ext cx="595313" cy="1163638"/>
              </a:xfrm>
              <a:custGeom>
                <a:avLst/>
                <a:gdLst>
                  <a:gd name="T0" fmla="*/ 178 w 375"/>
                  <a:gd name="T1" fmla="*/ 180 h 733"/>
                  <a:gd name="T2" fmla="*/ 176 w 375"/>
                  <a:gd name="T3" fmla="*/ 180 h 733"/>
                  <a:gd name="T4" fmla="*/ 31 w 375"/>
                  <a:gd name="T5" fmla="*/ 244 h 733"/>
                  <a:gd name="T6" fmla="*/ 0 w 375"/>
                  <a:gd name="T7" fmla="*/ 92 h 733"/>
                  <a:gd name="T8" fmla="*/ 209 w 375"/>
                  <a:gd name="T9" fmla="*/ 0 h 733"/>
                  <a:gd name="T10" fmla="*/ 375 w 375"/>
                  <a:gd name="T11" fmla="*/ 0 h 733"/>
                  <a:gd name="T12" fmla="*/ 375 w 375"/>
                  <a:gd name="T13" fmla="*/ 733 h 733"/>
                  <a:gd name="T14" fmla="*/ 178 w 375"/>
                  <a:gd name="T15" fmla="*/ 733 h 733"/>
                  <a:gd name="T16" fmla="*/ 178 w 375"/>
                  <a:gd name="T17" fmla="*/ 180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75" h="733">
                    <a:moveTo>
                      <a:pt x="178" y="180"/>
                    </a:moveTo>
                    <a:lnTo>
                      <a:pt x="176" y="180"/>
                    </a:lnTo>
                    <a:lnTo>
                      <a:pt x="31" y="244"/>
                    </a:lnTo>
                    <a:lnTo>
                      <a:pt x="0" y="92"/>
                    </a:lnTo>
                    <a:lnTo>
                      <a:pt x="209" y="0"/>
                    </a:lnTo>
                    <a:lnTo>
                      <a:pt x="375" y="0"/>
                    </a:lnTo>
                    <a:lnTo>
                      <a:pt x="375" y="733"/>
                    </a:lnTo>
                    <a:lnTo>
                      <a:pt x="178" y="733"/>
                    </a:lnTo>
                    <a:lnTo>
                      <a:pt x="178" y="180"/>
                    </a:lnTo>
                    <a:close/>
                  </a:path>
                </a:pathLst>
              </a:custGeom>
              <a:solidFill>
                <a:srgbClr val="E8E6D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8" name="Freeform 11">
                <a:extLst>
                  <a:ext uri="{FF2B5EF4-FFF2-40B4-BE49-F238E27FC236}">
                    <a16:creationId xmlns:a16="http://schemas.microsoft.com/office/drawing/2014/main" id="{520CA019-13D9-3EAC-3D04-690EA0A23F3E}"/>
                  </a:ext>
                </a:extLst>
              </p:cNvPr>
              <p:cNvSpPr>
                <a:spLocks/>
              </p:cNvSpPr>
              <p:nvPr/>
            </p:nvSpPr>
            <p:spPr bwMode="auto">
              <a:xfrm>
                <a:off x="5565776" y="2214564"/>
                <a:ext cx="336550" cy="315913"/>
              </a:xfrm>
              <a:custGeom>
                <a:avLst/>
                <a:gdLst>
                  <a:gd name="T0" fmla="*/ 105 w 212"/>
                  <a:gd name="T1" fmla="*/ 0 h 199"/>
                  <a:gd name="T2" fmla="*/ 112 w 212"/>
                  <a:gd name="T3" fmla="*/ 102 h 199"/>
                  <a:gd name="T4" fmla="*/ 212 w 212"/>
                  <a:gd name="T5" fmla="*/ 76 h 199"/>
                  <a:gd name="T6" fmla="*/ 117 w 212"/>
                  <a:gd name="T7" fmla="*/ 114 h 199"/>
                  <a:gd name="T8" fmla="*/ 171 w 212"/>
                  <a:gd name="T9" fmla="*/ 199 h 199"/>
                  <a:gd name="T10" fmla="*/ 105 w 212"/>
                  <a:gd name="T11" fmla="*/ 123 h 199"/>
                  <a:gd name="T12" fmla="*/ 41 w 212"/>
                  <a:gd name="T13" fmla="*/ 199 h 199"/>
                  <a:gd name="T14" fmla="*/ 95 w 212"/>
                  <a:gd name="T15" fmla="*/ 114 h 199"/>
                  <a:gd name="T16" fmla="*/ 0 w 212"/>
                  <a:gd name="T17" fmla="*/ 76 h 199"/>
                  <a:gd name="T18" fmla="*/ 98 w 212"/>
                  <a:gd name="T19" fmla="*/ 102 h 199"/>
                  <a:gd name="T20" fmla="*/ 105 w 212"/>
                  <a:gd name="T21"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2" h="199">
                    <a:moveTo>
                      <a:pt x="105" y="0"/>
                    </a:moveTo>
                    <a:lnTo>
                      <a:pt x="112" y="102"/>
                    </a:lnTo>
                    <a:lnTo>
                      <a:pt x="212" y="76"/>
                    </a:lnTo>
                    <a:lnTo>
                      <a:pt x="117" y="114"/>
                    </a:lnTo>
                    <a:lnTo>
                      <a:pt x="171" y="199"/>
                    </a:lnTo>
                    <a:lnTo>
                      <a:pt x="105" y="123"/>
                    </a:lnTo>
                    <a:lnTo>
                      <a:pt x="41" y="199"/>
                    </a:lnTo>
                    <a:lnTo>
                      <a:pt x="95" y="114"/>
                    </a:lnTo>
                    <a:lnTo>
                      <a:pt x="0" y="76"/>
                    </a:lnTo>
                    <a:lnTo>
                      <a:pt x="98" y="102"/>
                    </a:lnTo>
                    <a:lnTo>
                      <a:pt x="10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9" name="Freeform 12">
                <a:extLst>
                  <a:ext uri="{FF2B5EF4-FFF2-40B4-BE49-F238E27FC236}">
                    <a16:creationId xmlns:a16="http://schemas.microsoft.com/office/drawing/2014/main" id="{568D6CF5-3CF0-0B00-655D-C2C07E48FD3C}"/>
                  </a:ext>
                </a:extLst>
              </p:cNvPr>
              <p:cNvSpPr>
                <a:spLocks noEditPoints="1"/>
              </p:cNvSpPr>
              <p:nvPr/>
            </p:nvSpPr>
            <p:spPr bwMode="auto">
              <a:xfrm>
                <a:off x="6089651" y="2036764"/>
                <a:ext cx="1052513" cy="2641601"/>
              </a:xfrm>
              <a:custGeom>
                <a:avLst/>
                <a:gdLst>
                  <a:gd name="T0" fmla="*/ 56 w 279"/>
                  <a:gd name="T1" fmla="*/ 55 h 701"/>
                  <a:gd name="T2" fmla="*/ 209 w 279"/>
                  <a:gd name="T3" fmla="*/ 105 h 701"/>
                  <a:gd name="T4" fmla="*/ 205 w 279"/>
                  <a:gd name="T5" fmla="*/ 292 h 701"/>
                  <a:gd name="T6" fmla="*/ 279 w 279"/>
                  <a:gd name="T7" fmla="*/ 73 h 701"/>
                  <a:gd name="T8" fmla="*/ 167 w 279"/>
                  <a:gd name="T9" fmla="*/ 279 h 701"/>
                  <a:gd name="T10" fmla="*/ 167 w 279"/>
                  <a:gd name="T11" fmla="*/ 280 h 701"/>
                  <a:gd name="T12" fmla="*/ 167 w 279"/>
                  <a:gd name="T13" fmla="*/ 280 h 701"/>
                  <a:gd name="T14" fmla="*/ 167 w 279"/>
                  <a:gd name="T15" fmla="*/ 280 h 701"/>
                  <a:gd name="T16" fmla="*/ 167 w 279"/>
                  <a:gd name="T17" fmla="*/ 280 h 701"/>
                  <a:gd name="T18" fmla="*/ 167 w 279"/>
                  <a:gd name="T19" fmla="*/ 280 h 701"/>
                  <a:gd name="T20" fmla="*/ 167 w 279"/>
                  <a:gd name="T21" fmla="*/ 280 h 701"/>
                  <a:gd name="T22" fmla="*/ 166 w 279"/>
                  <a:gd name="T23" fmla="*/ 281 h 701"/>
                  <a:gd name="T24" fmla="*/ 151 w 279"/>
                  <a:gd name="T25" fmla="*/ 321 h 701"/>
                  <a:gd name="T26" fmla="*/ 151 w 279"/>
                  <a:gd name="T27" fmla="*/ 321 h 701"/>
                  <a:gd name="T28" fmla="*/ 150 w 279"/>
                  <a:gd name="T29" fmla="*/ 321 h 701"/>
                  <a:gd name="T30" fmla="*/ 150 w 279"/>
                  <a:gd name="T31" fmla="*/ 321 h 701"/>
                  <a:gd name="T32" fmla="*/ 150 w 279"/>
                  <a:gd name="T33" fmla="*/ 322 h 701"/>
                  <a:gd name="T34" fmla="*/ 149 w 279"/>
                  <a:gd name="T35" fmla="*/ 322 h 701"/>
                  <a:gd name="T36" fmla="*/ 149 w 279"/>
                  <a:gd name="T37" fmla="*/ 322 h 701"/>
                  <a:gd name="T38" fmla="*/ 149 w 279"/>
                  <a:gd name="T39" fmla="*/ 322 h 701"/>
                  <a:gd name="T40" fmla="*/ 148 w 279"/>
                  <a:gd name="T41" fmla="*/ 322 h 701"/>
                  <a:gd name="T42" fmla="*/ 148 w 279"/>
                  <a:gd name="T43" fmla="*/ 322 h 701"/>
                  <a:gd name="T44" fmla="*/ 148 w 279"/>
                  <a:gd name="T45" fmla="*/ 322 h 701"/>
                  <a:gd name="T46" fmla="*/ 147 w 279"/>
                  <a:gd name="T47" fmla="*/ 323 h 701"/>
                  <a:gd name="T48" fmla="*/ 147 w 279"/>
                  <a:gd name="T49" fmla="*/ 323 h 701"/>
                  <a:gd name="T50" fmla="*/ 129 w 279"/>
                  <a:gd name="T51" fmla="*/ 355 h 701"/>
                  <a:gd name="T52" fmla="*/ 129 w 279"/>
                  <a:gd name="T53" fmla="*/ 355 h 701"/>
                  <a:gd name="T54" fmla="*/ 128 w 279"/>
                  <a:gd name="T55" fmla="*/ 356 h 701"/>
                  <a:gd name="T56" fmla="*/ 128 w 279"/>
                  <a:gd name="T57" fmla="*/ 356 h 701"/>
                  <a:gd name="T58" fmla="*/ 128 w 279"/>
                  <a:gd name="T59" fmla="*/ 356 h 701"/>
                  <a:gd name="T60" fmla="*/ 128 w 279"/>
                  <a:gd name="T61" fmla="*/ 356 h 701"/>
                  <a:gd name="T62" fmla="*/ 128 w 279"/>
                  <a:gd name="T63" fmla="*/ 357 h 701"/>
                  <a:gd name="T64" fmla="*/ 128 w 279"/>
                  <a:gd name="T65" fmla="*/ 357 h 701"/>
                  <a:gd name="T66" fmla="*/ 127 w 279"/>
                  <a:gd name="T67" fmla="*/ 357 h 701"/>
                  <a:gd name="T68" fmla="*/ 127 w 279"/>
                  <a:gd name="T69" fmla="*/ 357 h 701"/>
                  <a:gd name="T70" fmla="*/ 127 w 279"/>
                  <a:gd name="T71" fmla="*/ 358 h 701"/>
                  <a:gd name="T72" fmla="*/ 127 w 279"/>
                  <a:gd name="T73" fmla="*/ 358 h 701"/>
                  <a:gd name="T74" fmla="*/ 127 w 279"/>
                  <a:gd name="T75" fmla="*/ 358 h 701"/>
                  <a:gd name="T76" fmla="*/ 127 w 279"/>
                  <a:gd name="T77" fmla="*/ 358 h 701"/>
                  <a:gd name="T78" fmla="*/ 127 w 279"/>
                  <a:gd name="T79" fmla="*/ 358 h 701"/>
                  <a:gd name="T80" fmla="*/ 126 w 279"/>
                  <a:gd name="T81" fmla="*/ 359 h 701"/>
                  <a:gd name="T82" fmla="*/ 126 w 279"/>
                  <a:gd name="T83" fmla="*/ 359 h 701"/>
                  <a:gd name="T84" fmla="*/ 126 w 279"/>
                  <a:gd name="T85" fmla="*/ 359 h 701"/>
                  <a:gd name="T86" fmla="*/ 126 w 279"/>
                  <a:gd name="T87" fmla="*/ 359 h 701"/>
                  <a:gd name="T88" fmla="*/ 126 w 279"/>
                  <a:gd name="T89" fmla="*/ 360 h 701"/>
                  <a:gd name="T90" fmla="*/ 126 w 279"/>
                  <a:gd name="T91" fmla="*/ 360 h 701"/>
                  <a:gd name="T92" fmla="*/ 0 w 279"/>
                  <a:gd name="T93" fmla="*/ 441 h 701"/>
                  <a:gd name="T94" fmla="*/ 0 w 279"/>
                  <a:gd name="T95" fmla="*/ 701 h 701"/>
                  <a:gd name="T96" fmla="*/ 126 w 279"/>
                  <a:gd name="T97" fmla="*/ 360 h 7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79" h="701">
                    <a:moveTo>
                      <a:pt x="183" y="0"/>
                    </a:moveTo>
                    <a:cubicBezTo>
                      <a:pt x="0" y="0"/>
                      <a:pt x="0" y="0"/>
                      <a:pt x="0" y="0"/>
                    </a:cubicBezTo>
                    <a:cubicBezTo>
                      <a:pt x="0" y="55"/>
                      <a:pt x="0" y="55"/>
                      <a:pt x="0" y="55"/>
                    </a:cubicBezTo>
                    <a:cubicBezTo>
                      <a:pt x="56" y="55"/>
                      <a:pt x="56" y="55"/>
                      <a:pt x="56" y="55"/>
                    </a:cubicBezTo>
                    <a:cubicBezTo>
                      <a:pt x="56" y="57"/>
                      <a:pt x="56" y="57"/>
                      <a:pt x="56" y="57"/>
                    </a:cubicBezTo>
                    <a:cubicBezTo>
                      <a:pt x="178" y="249"/>
                      <a:pt x="178" y="249"/>
                      <a:pt x="178" y="249"/>
                    </a:cubicBezTo>
                    <a:cubicBezTo>
                      <a:pt x="175" y="259"/>
                      <a:pt x="171" y="269"/>
                      <a:pt x="167" y="279"/>
                    </a:cubicBezTo>
                    <a:cubicBezTo>
                      <a:pt x="187" y="229"/>
                      <a:pt x="201" y="170"/>
                      <a:pt x="209" y="105"/>
                    </a:cubicBezTo>
                    <a:cubicBezTo>
                      <a:pt x="247" y="105"/>
                      <a:pt x="247" y="105"/>
                      <a:pt x="247" y="105"/>
                    </a:cubicBezTo>
                    <a:cubicBezTo>
                      <a:pt x="244" y="155"/>
                      <a:pt x="231" y="200"/>
                      <a:pt x="210" y="235"/>
                    </a:cubicBezTo>
                    <a:cubicBezTo>
                      <a:pt x="203" y="246"/>
                      <a:pt x="196" y="256"/>
                      <a:pt x="188" y="264"/>
                    </a:cubicBezTo>
                    <a:cubicBezTo>
                      <a:pt x="205" y="292"/>
                      <a:pt x="205" y="292"/>
                      <a:pt x="205" y="292"/>
                    </a:cubicBezTo>
                    <a:cubicBezTo>
                      <a:pt x="189" y="307"/>
                      <a:pt x="171" y="317"/>
                      <a:pt x="151" y="321"/>
                    </a:cubicBezTo>
                    <a:cubicBezTo>
                      <a:pt x="184" y="314"/>
                      <a:pt x="214" y="290"/>
                      <a:pt x="238" y="252"/>
                    </a:cubicBezTo>
                    <a:cubicBezTo>
                      <a:pt x="264" y="208"/>
                      <a:pt x="279" y="151"/>
                      <a:pt x="279" y="89"/>
                    </a:cubicBezTo>
                    <a:cubicBezTo>
                      <a:pt x="279" y="73"/>
                      <a:pt x="279" y="73"/>
                      <a:pt x="279" y="73"/>
                    </a:cubicBezTo>
                    <a:cubicBezTo>
                      <a:pt x="212" y="73"/>
                      <a:pt x="212" y="73"/>
                      <a:pt x="212" y="73"/>
                    </a:cubicBezTo>
                    <a:cubicBezTo>
                      <a:pt x="213" y="60"/>
                      <a:pt x="214" y="47"/>
                      <a:pt x="214" y="34"/>
                    </a:cubicBezTo>
                    <a:cubicBezTo>
                      <a:pt x="196" y="34"/>
                      <a:pt x="182" y="19"/>
                      <a:pt x="183" y="0"/>
                    </a:cubicBezTo>
                    <a:moveTo>
                      <a:pt x="167" y="279"/>
                    </a:moveTo>
                    <a:cubicBezTo>
                      <a:pt x="167" y="279"/>
                      <a:pt x="167" y="279"/>
                      <a:pt x="167" y="279"/>
                    </a:cubicBezTo>
                    <a:cubicBezTo>
                      <a:pt x="167" y="279"/>
                      <a:pt x="167" y="279"/>
                      <a:pt x="167" y="279"/>
                    </a:cubicBezTo>
                    <a:moveTo>
                      <a:pt x="167" y="279"/>
                    </a:moveTo>
                    <a:cubicBezTo>
                      <a:pt x="167" y="279"/>
                      <a:pt x="167" y="280"/>
                      <a:pt x="167" y="280"/>
                    </a:cubicBezTo>
                    <a:cubicBezTo>
                      <a:pt x="167" y="280"/>
                      <a:pt x="167" y="279"/>
                      <a:pt x="167" y="279"/>
                    </a:cubicBezTo>
                    <a:moveTo>
                      <a:pt x="167" y="280"/>
                    </a:moveTo>
                    <a:cubicBezTo>
                      <a:pt x="167" y="280"/>
                      <a:pt x="167" y="280"/>
                      <a:pt x="167" y="280"/>
                    </a:cubicBezTo>
                    <a:cubicBezTo>
                      <a:pt x="167" y="280"/>
                      <a:pt x="167" y="280"/>
                      <a:pt x="167" y="280"/>
                    </a:cubicBezTo>
                    <a:moveTo>
                      <a:pt x="167" y="280"/>
                    </a:moveTo>
                    <a:cubicBezTo>
                      <a:pt x="167" y="280"/>
                      <a:pt x="167" y="280"/>
                      <a:pt x="167" y="280"/>
                    </a:cubicBezTo>
                    <a:cubicBezTo>
                      <a:pt x="167" y="280"/>
                      <a:pt x="167" y="280"/>
                      <a:pt x="167" y="280"/>
                    </a:cubicBezTo>
                    <a:moveTo>
                      <a:pt x="167" y="280"/>
                    </a:moveTo>
                    <a:cubicBezTo>
                      <a:pt x="167" y="280"/>
                      <a:pt x="167" y="280"/>
                      <a:pt x="167" y="280"/>
                    </a:cubicBezTo>
                    <a:cubicBezTo>
                      <a:pt x="167" y="280"/>
                      <a:pt x="167" y="280"/>
                      <a:pt x="167" y="280"/>
                    </a:cubicBezTo>
                    <a:moveTo>
                      <a:pt x="167" y="280"/>
                    </a:moveTo>
                    <a:cubicBezTo>
                      <a:pt x="167" y="280"/>
                      <a:pt x="167" y="280"/>
                      <a:pt x="167" y="280"/>
                    </a:cubicBezTo>
                    <a:cubicBezTo>
                      <a:pt x="167" y="280"/>
                      <a:pt x="167" y="280"/>
                      <a:pt x="167" y="280"/>
                    </a:cubicBezTo>
                    <a:moveTo>
                      <a:pt x="167" y="280"/>
                    </a:moveTo>
                    <a:cubicBezTo>
                      <a:pt x="167" y="280"/>
                      <a:pt x="166" y="281"/>
                      <a:pt x="166" y="281"/>
                    </a:cubicBezTo>
                    <a:cubicBezTo>
                      <a:pt x="166" y="281"/>
                      <a:pt x="167" y="280"/>
                      <a:pt x="167" y="280"/>
                    </a:cubicBezTo>
                    <a:moveTo>
                      <a:pt x="167" y="280"/>
                    </a:moveTo>
                    <a:cubicBezTo>
                      <a:pt x="167" y="280"/>
                      <a:pt x="167" y="280"/>
                      <a:pt x="167" y="280"/>
                    </a:cubicBezTo>
                    <a:cubicBezTo>
                      <a:pt x="167" y="280"/>
                      <a:pt x="167" y="280"/>
                      <a:pt x="167" y="280"/>
                    </a:cubicBezTo>
                    <a:moveTo>
                      <a:pt x="167" y="280"/>
                    </a:moveTo>
                    <a:cubicBezTo>
                      <a:pt x="167" y="280"/>
                      <a:pt x="167" y="281"/>
                      <a:pt x="167" y="281"/>
                    </a:cubicBezTo>
                    <a:cubicBezTo>
                      <a:pt x="167" y="281"/>
                      <a:pt x="167" y="280"/>
                      <a:pt x="167" y="280"/>
                    </a:cubicBezTo>
                    <a:moveTo>
                      <a:pt x="167" y="281"/>
                    </a:moveTo>
                    <a:cubicBezTo>
                      <a:pt x="167" y="281"/>
                      <a:pt x="166" y="281"/>
                      <a:pt x="166" y="281"/>
                    </a:cubicBezTo>
                    <a:cubicBezTo>
                      <a:pt x="166" y="281"/>
                      <a:pt x="167" y="281"/>
                      <a:pt x="167" y="281"/>
                    </a:cubicBezTo>
                    <a:moveTo>
                      <a:pt x="151" y="321"/>
                    </a:moveTo>
                    <a:cubicBezTo>
                      <a:pt x="151" y="321"/>
                      <a:pt x="151" y="321"/>
                      <a:pt x="151" y="321"/>
                    </a:cubicBezTo>
                    <a:cubicBezTo>
                      <a:pt x="151" y="321"/>
                      <a:pt x="151" y="321"/>
                      <a:pt x="151" y="321"/>
                    </a:cubicBezTo>
                    <a:moveTo>
                      <a:pt x="151" y="321"/>
                    </a:moveTo>
                    <a:cubicBezTo>
                      <a:pt x="151" y="321"/>
                      <a:pt x="151" y="321"/>
                      <a:pt x="151" y="321"/>
                    </a:cubicBezTo>
                    <a:cubicBezTo>
                      <a:pt x="151" y="321"/>
                      <a:pt x="151" y="321"/>
                      <a:pt x="151" y="321"/>
                    </a:cubicBezTo>
                    <a:moveTo>
                      <a:pt x="151" y="321"/>
                    </a:moveTo>
                    <a:cubicBezTo>
                      <a:pt x="151" y="321"/>
                      <a:pt x="151" y="321"/>
                      <a:pt x="151" y="321"/>
                    </a:cubicBezTo>
                    <a:cubicBezTo>
                      <a:pt x="151" y="321"/>
                      <a:pt x="151" y="321"/>
                      <a:pt x="151" y="321"/>
                    </a:cubicBezTo>
                    <a:moveTo>
                      <a:pt x="151" y="321"/>
                    </a:moveTo>
                    <a:cubicBezTo>
                      <a:pt x="150" y="321"/>
                      <a:pt x="150" y="321"/>
                      <a:pt x="150" y="321"/>
                    </a:cubicBezTo>
                    <a:cubicBezTo>
                      <a:pt x="150" y="321"/>
                      <a:pt x="150" y="321"/>
                      <a:pt x="151" y="321"/>
                    </a:cubicBezTo>
                    <a:moveTo>
                      <a:pt x="150" y="321"/>
                    </a:moveTo>
                    <a:cubicBezTo>
                      <a:pt x="150" y="321"/>
                      <a:pt x="150" y="321"/>
                      <a:pt x="150" y="321"/>
                    </a:cubicBezTo>
                    <a:cubicBezTo>
                      <a:pt x="150" y="321"/>
                      <a:pt x="150" y="321"/>
                      <a:pt x="150" y="321"/>
                    </a:cubicBezTo>
                    <a:moveTo>
                      <a:pt x="150" y="321"/>
                    </a:moveTo>
                    <a:cubicBezTo>
                      <a:pt x="150" y="322"/>
                      <a:pt x="150" y="322"/>
                      <a:pt x="150" y="322"/>
                    </a:cubicBezTo>
                    <a:cubicBezTo>
                      <a:pt x="150" y="322"/>
                      <a:pt x="150" y="322"/>
                      <a:pt x="150" y="321"/>
                    </a:cubicBezTo>
                    <a:moveTo>
                      <a:pt x="150" y="322"/>
                    </a:moveTo>
                    <a:cubicBezTo>
                      <a:pt x="149" y="322"/>
                      <a:pt x="149" y="322"/>
                      <a:pt x="149" y="322"/>
                    </a:cubicBezTo>
                    <a:cubicBezTo>
                      <a:pt x="149" y="322"/>
                      <a:pt x="149" y="322"/>
                      <a:pt x="150" y="322"/>
                    </a:cubicBezTo>
                    <a:moveTo>
                      <a:pt x="149" y="322"/>
                    </a:moveTo>
                    <a:cubicBezTo>
                      <a:pt x="149" y="322"/>
                      <a:pt x="149" y="322"/>
                      <a:pt x="149" y="322"/>
                    </a:cubicBezTo>
                    <a:cubicBezTo>
                      <a:pt x="149" y="322"/>
                      <a:pt x="149" y="322"/>
                      <a:pt x="149" y="322"/>
                    </a:cubicBezTo>
                    <a:moveTo>
                      <a:pt x="149" y="322"/>
                    </a:moveTo>
                    <a:cubicBezTo>
                      <a:pt x="149" y="322"/>
                      <a:pt x="149" y="322"/>
                      <a:pt x="149" y="322"/>
                    </a:cubicBezTo>
                    <a:cubicBezTo>
                      <a:pt x="149" y="322"/>
                      <a:pt x="149" y="322"/>
                      <a:pt x="149" y="322"/>
                    </a:cubicBezTo>
                    <a:moveTo>
                      <a:pt x="149" y="322"/>
                    </a:moveTo>
                    <a:cubicBezTo>
                      <a:pt x="149" y="322"/>
                      <a:pt x="149" y="322"/>
                      <a:pt x="149" y="322"/>
                    </a:cubicBezTo>
                    <a:cubicBezTo>
                      <a:pt x="149" y="322"/>
                      <a:pt x="149" y="322"/>
                      <a:pt x="149" y="322"/>
                    </a:cubicBezTo>
                    <a:moveTo>
                      <a:pt x="149" y="322"/>
                    </a:moveTo>
                    <a:cubicBezTo>
                      <a:pt x="149" y="322"/>
                      <a:pt x="148" y="322"/>
                      <a:pt x="148" y="322"/>
                    </a:cubicBezTo>
                    <a:cubicBezTo>
                      <a:pt x="148" y="322"/>
                      <a:pt x="149" y="322"/>
                      <a:pt x="149" y="322"/>
                    </a:cubicBezTo>
                    <a:moveTo>
                      <a:pt x="148" y="322"/>
                    </a:moveTo>
                    <a:cubicBezTo>
                      <a:pt x="148" y="322"/>
                      <a:pt x="148" y="322"/>
                      <a:pt x="148" y="322"/>
                    </a:cubicBezTo>
                    <a:cubicBezTo>
                      <a:pt x="148" y="322"/>
                      <a:pt x="148" y="322"/>
                      <a:pt x="148" y="322"/>
                    </a:cubicBezTo>
                    <a:moveTo>
                      <a:pt x="148" y="322"/>
                    </a:moveTo>
                    <a:cubicBezTo>
                      <a:pt x="148" y="322"/>
                      <a:pt x="148" y="322"/>
                      <a:pt x="148" y="322"/>
                    </a:cubicBezTo>
                    <a:cubicBezTo>
                      <a:pt x="148" y="322"/>
                      <a:pt x="148" y="322"/>
                      <a:pt x="148" y="322"/>
                    </a:cubicBezTo>
                    <a:cubicBezTo>
                      <a:pt x="148" y="322"/>
                      <a:pt x="148" y="322"/>
                      <a:pt x="148" y="322"/>
                    </a:cubicBezTo>
                    <a:cubicBezTo>
                      <a:pt x="148" y="322"/>
                      <a:pt x="148" y="322"/>
                      <a:pt x="148" y="322"/>
                    </a:cubicBezTo>
                    <a:moveTo>
                      <a:pt x="148" y="322"/>
                    </a:moveTo>
                    <a:cubicBezTo>
                      <a:pt x="148" y="322"/>
                      <a:pt x="148" y="322"/>
                      <a:pt x="148" y="322"/>
                    </a:cubicBezTo>
                    <a:cubicBezTo>
                      <a:pt x="148" y="322"/>
                      <a:pt x="148" y="322"/>
                      <a:pt x="148" y="322"/>
                    </a:cubicBezTo>
                    <a:moveTo>
                      <a:pt x="147" y="323"/>
                    </a:moveTo>
                    <a:cubicBezTo>
                      <a:pt x="147" y="323"/>
                      <a:pt x="147" y="323"/>
                      <a:pt x="147" y="323"/>
                    </a:cubicBezTo>
                    <a:close/>
                    <a:moveTo>
                      <a:pt x="147" y="323"/>
                    </a:moveTo>
                    <a:cubicBezTo>
                      <a:pt x="147" y="323"/>
                      <a:pt x="147" y="323"/>
                      <a:pt x="147" y="323"/>
                    </a:cubicBezTo>
                    <a:cubicBezTo>
                      <a:pt x="147" y="323"/>
                      <a:pt x="147" y="323"/>
                      <a:pt x="147" y="323"/>
                    </a:cubicBezTo>
                    <a:moveTo>
                      <a:pt x="147" y="323"/>
                    </a:moveTo>
                    <a:cubicBezTo>
                      <a:pt x="147" y="323"/>
                      <a:pt x="147" y="323"/>
                      <a:pt x="147" y="323"/>
                    </a:cubicBezTo>
                    <a:cubicBezTo>
                      <a:pt x="147" y="323"/>
                      <a:pt x="147" y="323"/>
                      <a:pt x="147" y="323"/>
                    </a:cubicBezTo>
                    <a:moveTo>
                      <a:pt x="146" y="326"/>
                    </a:moveTo>
                    <a:cubicBezTo>
                      <a:pt x="146" y="326"/>
                      <a:pt x="146" y="326"/>
                      <a:pt x="146" y="326"/>
                    </a:cubicBezTo>
                    <a:close/>
                    <a:moveTo>
                      <a:pt x="129" y="355"/>
                    </a:moveTo>
                    <a:cubicBezTo>
                      <a:pt x="129" y="355"/>
                      <a:pt x="129" y="355"/>
                      <a:pt x="129" y="355"/>
                    </a:cubicBezTo>
                    <a:cubicBezTo>
                      <a:pt x="129" y="355"/>
                      <a:pt x="129" y="355"/>
                      <a:pt x="129" y="355"/>
                    </a:cubicBezTo>
                    <a:moveTo>
                      <a:pt x="129" y="355"/>
                    </a:moveTo>
                    <a:cubicBezTo>
                      <a:pt x="129" y="355"/>
                      <a:pt x="129" y="355"/>
                      <a:pt x="129" y="355"/>
                    </a:cubicBezTo>
                    <a:cubicBezTo>
                      <a:pt x="129" y="355"/>
                      <a:pt x="129" y="355"/>
                      <a:pt x="129" y="355"/>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6"/>
                    </a:moveTo>
                    <a:cubicBezTo>
                      <a:pt x="128" y="356"/>
                      <a:pt x="128" y="356"/>
                      <a:pt x="128" y="356"/>
                    </a:cubicBezTo>
                    <a:cubicBezTo>
                      <a:pt x="128" y="356"/>
                      <a:pt x="128" y="356"/>
                      <a:pt x="128" y="356"/>
                    </a:cubicBezTo>
                    <a:moveTo>
                      <a:pt x="128" y="357"/>
                    </a:moveTo>
                    <a:cubicBezTo>
                      <a:pt x="128" y="357"/>
                      <a:pt x="128" y="357"/>
                      <a:pt x="128" y="357"/>
                    </a:cubicBezTo>
                    <a:cubicBezTo>
                      <a:pt x="128" y="357"/>
                      <a:pt x="128" y="357"/>
                      <a:pt x="128" y="357"/>
                    </a:cubicBezTo>
                    <a:moveTo>
                      <a:pt x="128" y="357"/>
                    </a:moveTo>
                    <a:cubicBezTo>
                      <a:pt x="128" y="357"/>
                      <a:pt x="128" y="357"/>
                      <a:pt x="128" y="357"/>
                    </a:cubicBezTo>
                    <a:cubicBezTo>
                      <a:pt x="128" y="357"/>
                      <a:pt x="128" y="357"/>
                      <a:pt x="128" y="357"/>
                    </a:cubicBezTo>
                    <a:moveTo>
                      <a:pt x="128" y="357"/>
                    </a:moveTo>
                    <a:cubicBezTo>
                      <a:pt x="128" y="357"/>
                      <a:pt x="128" y="357"/>
                      <a:pt x="128" y="357"/>
                    </a:cubicBezTo>
                    <a:cubicBezTo>
                      <a:pt x="128" y="357"/>
                      <a:pt x="128" y="357"/>
                      <a:pt x="128" y="357"/>
                    </a:cubicBezTo>
                    <a:moveTo>
                      <a:pt x="127" y="357"/>
                    </a:moveTo>
                    <a:cubicBezTo>
                      <a:pt x="127" y="357"/>
                      <a:pt x="127" y="357"/>
                      <a:pt x="127" y="357"/>
                    </a:cubicBezTo>
                    <a:cubicBezTo>
                      <a:pt x="127" y="357"/>
                      <a:pt x="127" y="357"/>
                      <a:pt x="127" y="357"/>
                    </a:cubicBezTo>
                    <a:moveTo>
                      <a:pt x="127" y="357"/>
                    </a:moveTo>
                    <a:cubicBezTo>
                      <a:pt x="127" y="357"/>
                      <a:pt x="127" y="357"/>
                      <a:pt x="127" y="357"/>
                    </a:cubicBezTo>
                    <a:cubicBezTo>
                      <a:pt x="127" y="357"/>
                      <a:pt x="127" y="357"/>
                      <a:pt x="127" y="357"/>
                    </a:cubicBezTo>
                    <a:moveTo>
                      <a:pt x="127" y="357"/>
                    </a:moveTo>
                    <a:cubicBezTo>
                      <a:pt x="127" y="358"/>
                      <a:pt x="127" y="358"/>
                      <a:pt x="127" y="358"/>
                    </a:cubicBezTo>
                    <a:cubicBezTo>
                      <a:pt x="127" y="358"/>
                      <a:pt x="127" y="358"/>
                      <a:pt x="127" y="357"/>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8"/>
                      <a:pt x="127" y="358"/>
                      <a:pt x="127" y="358"/>
                    </a:cubicBezTo>
                    <a:cubicBezTo>
                      <a:pt x="127" y="358"/>
                      <a:pt x="127" y="358"/>
                      <a:pt x="127" y="358"/>
                    </a:cubicBezTo>
                    <a:moveTo>
                      <a:pt x="127" y="358"/>
                    </a:moveTo>
                    <a:cubicBezTo>
                      <a:pt x="127" y="359"/>
                      <a:pt x="127" y="359"/>
                      <a:pt x="126" y="359"/>
                    </a:cubicBezTo>
                    <a:cubicBezTo>
                      <a:pt x="127" y="359"/>
                      <a:pt x="127" y="359"/>
                      <a:pt x="127" y="358"/>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59"/>
                      <a:pt x="126" y="359"/>
                      <a:pt x="126" y="359"/>
                    </a:cubicBezTo>
                    <a:cubicBezTo>
                      <a:pt x="126" y="359"/>
                      <a:pt x="126" y="359"/>
                      <a:pt x="126" y="359"/>
                    </a:cubicBezTo>
                    <a:moveTo>
                      <a:pt x="126" y="359"/>
                    </a:moveTo>
                    <a:cubicBezTo>
                      <a:pt x="126" y="360"/>
                      <a:pt x="126" y="360"/>
                      <a:pt x="126" y="360"/>
                    </a:cubicBezTo>
                    <a:cubicBezTo>
                      <a:pt x="126" y="360"/>
                      <a:pt x="126" y="360"/>
                      <a:pt x="126" y="359"/>
                    </a:cubicBezTo>
                    <a:moveTo>
                      <a:pt x="126" y="360"/>
                    </a:moveTo>
                    <a:cubicBezTo>
                      <a:pt x="126" y="360"/>
                      <a:pt x="126" y="360"/>
                      <a:pt x="126" y="360"/>
                    </a:cubicBezTo>
                    <a:cubicBezTo>
                      <a:pt x="126" y="360"/>
                      <a:pt x="126" y="360"/>
                      <a:pt x="126" y="360"/>
                    </a:cubicBezTo>
                    <a:moveTo>
                      <a:pt x="126" y="360"/>
                    </a:moveTo>
                    <a:cubicBezTo>
                      <a:pt x="126" y="360"/>
                      <a:pt x="126" y="360"/>
                      <a:pt x="126" y="360"/>
                    </a:cubicBezTo>
                    <a:cubicBezTo>
                      <a:pt x="126" y="360"/>
                      <a:pt x="126" y="360"/>
                      <a:pt x="126" y="360"/>
                    </a:cubicBezTo>
                    <a:moveTo>
                      <a:pt x="126" y="360"/>
                    </a:moveTo>
                    <a:cubicBezTo>
                      <a:pt x="95" y="405"/>
                      <a:pt x="59" y="434"/>
                      <a:pt x="19" y="441"/>
                    </a:cubicBezTo>
                    <a:cubicBezTo>
                      <a:pt x="0" y="408"/>
                      <a:pt x="0" y="408"/>
                      <a:pt x="0" y="408"/>
                    </a:cubicBezTo>
                    <a:cubicBezTo>
                      <a:pt x="0" y="441"/>
                      <a:pt x="0" y="441"/>
                      <a:pt x="0" y="441"/>
                    </a:cubicBezTo>
                    <a:cubicBezTo>
                      <a:pt x="17" y="441"/>
                      <a:pt x="17" y="441"/>
                      <a:pt x="17" y="441"/>
                    </a:cubicBezTo>
                    <a:cubicBezTo>
                      <a:pt x="23" y="561"/>
                      <a:pt x="63" y="658"/>
                      <a:pt x="114" y="682"/>
                    </a:cubicBezTo>
                    <a:cubicBezTo>
                      <a:pt x="114" y="701"/>
                      <a:pt x="114" y="701"/>
                      <a:pt x="114" y="701"/>
                    </a:cubicBezTo>
                    <a:cubicBezTo>
                      <a:pt x="0" y="701"/>
                      <a:pt x="0" y="701"/>
                      <a:pt x="0" y="701"/>
                    </a:cubicBezTo>
                    <a:cubicBezTo>
                      <a:pt x="114" y="701"/>
                      <a:pt x="114" y="701"/>
                      <a:pt x="114" y="701"/>
                    </a:cubicBezTo>
                    <a:cubicBezTo>
                      <a:pt x="114" y="682"/>
                      <a:pt x="114" y="682"/>
                      <a:pt x="114" y="682"/>
                    </a:cubicBezTo>
                    <a:cubicBezTo>
                      <a:pt x="63" y="658"/>
                      <a:pt x="23" y="561"/>
                      <a:pt x="17" y="441"/>
                    </a:cubicBezTo>
                    <a:cubicBezTo>
                      <a:pt x="57" y="435"/>
                      <a:pt x="94" y="406"/>
                      <a:pt x="126" y="360"/>
                    </a:cubicBezTo>
                  </a:path>
                </a:pathLst>
              </a:custGeom>
              <a:solidFill>
                <a:srgbClr val="FBAA2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90" name="Freeform 13">
                <a:extLst>
                  <a:ext uri="{FF2B5EF4-FFF2-40B4-BE49-F238E27FC236}">
                    <a16:creationId xmlns:a16="http://schemas.microsoft.com/office/drawing/2014/main" id="{1ADCB3A5-F335-E7DF-F914-CFE67D3671A7}"/>
                  </a:ext>
                </a:extLst>
              </p:cNvPr>
              <p:cNvSpPr>
                <a:spLocks/>
              </p:cNvSpPr>
              <p:nvPr/>
            </p:nvSpPr>
            <p:spPr bwMode="auto">
              <a:xfrm>
                <a:off x="6089651" y="3698878"/>
                <a:ext cx="430213" cy="979488"/>
              </a:xfrm>
              <a:custGeom>
                <a:avLst/>
                <a:gdLst>
                  <a:gd name="T0" fmla="*/ 0 w 114"/>
                  <a:gd name="T1" fmla="*/ 0 h 260"/>
                  <a:gd name="T2" fmla="*/ 0 w 114"/>
                  <a:gd name="T3" fmla="*/ 260 h 260"/>
                  <a:gd name="T4" fmla="*/ 114 w 114"/>
                  <a:gd name="T5" fmla="*/ 260 h 260"/>
                  <a:gd name="T6" fmla="*/ 114 w 114"/>
                  <a:gd name="T7" fmla="*/ 241 h 260"/>
                  <a:gd name="T8" fmla="*/ 17 w 114"/>
                  <a:gd name="T9" fmla="*/ 0 h 260"/>
                  <a:gd name="T10" fmla="*/ 0 w 114"/>
                  <a:gd name="T11" fmla="*/ 0 h 260"/>
                </a:gdLst>
                <a:ahLst/>
                <a:cxnLst>
                  <a:cxn ang="0">
                    <a:pos x="T0" y="T1"/>
                  </a:cxn>
                  <a:cxn ang="0">
                    <a:pos x="T2" y="T3"/>
                  </a:cxn>
                  <a:cxn ang="0">
                    <a:pos x="T4" y="T5"/>
                  </a:cxn>
                  <a:cxn ang="0">
                    <a:pos x="T6" y="T7"/>
                  </a:cxn>
                  <a:cxn ang="0">
                    <a:pos x="T8" y="T9"/>
                  </a:cxn>
                  <a:cxn ang="0">
                    <a:pos x="T10" y="T11"/>
                  </a:cxn>
                </a:cxnLst>
                <a:rect l="0" t="0" r="r" b="b"/>
                <a:pathLst>
                  <a:path w="114" h="260">
                    <a:moveTo>
                      <a:pt x="0" y="0"/>
                    </a:moveTo>
                    <a:cubicBezTo>
                      <a:pt x="0" y="260"/>
                      <a:pt x="0" y="260"/>
                      <a:pt x="0" y="260"/>
                    </a:cubicBezTo>
                    <a:cubicBezTo>
                      <a:pt x="114" y="260"/>
                      <a:pt x="114" y="260"/>
                      <a:pt x="114" y="260"/>
                    </a:cubicBezTo>
                    <a:cubicBezTo>
                      <a:pt x="114" y="241"/>
                      <a:pt x="114" y="241"/>
                      <a:pt x="114" y="241"/>
                    </a:cubicBezTo>
                    <a:cubicBezTo>
                      <a:pt x="63" y="217"/>
                      <a:pt x="23" y="120"/>
                      <a:pt x="17" y="0"/>
                    </a:cubicBezTo>
                    <a:lnTo>
                      <a:pt x="0" y="0"/>
                    </a:lnTo>
                    <a:close/>
                  </a:path>
                </a:pathLst>
              </a:custGeom>
              <a:solidFill>
                <a:srgbClr val="F7BB3D"/>
              </a:solidFill>
              <a:ln w="9525">
                <a:no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91" name="Freeform 14">
                <a:extLst>
                  <a:ext uri="{FF2B5EF4-FFF2-40B4-BE49-F238E27FC236}">
                    <a16:creationId xmlns:a16="http://schemas.microsoft.com/office/drawing/2014/main" id="{F14A9E98-7BA7-DDC9-B9E7-FFAACB70582E}"/>
                  </a:ext>
                </a:extLst>
              </p:cNvPr>
              <p:cNvSpPr>
                <a:spLocks/>
              </p:cNvSpPr>
              <p:nvPr/>
            </p:nvSpPr>
            <p:spPr bwMode="auto">
              <a:xfrm>
                <a:off x="6089651" y="4681540"/>
                <a:ext cx="539750" cy="146050"/>
              </a:xfrm>
              <a:custGeom>
                <a:avLst/>
                <a:gdLst>
                  <a:gd name="T0" fmla="*/ 127 w 143"/>
                  <a:gd name="T1" fmla="*/ 0 h 39"/>
                  <a:gd name="T2" fmla="*/ 0 w 143"/>
                  <a:gd name="T3" fmla="*/ 0 h 39"/>
                  <a:gd name="T4" fmla="*/ 0 w 143"/>
                  <a:gd name="T5" fmla="*/ 39 h 39"/>
                  <a:gd name="T6" fmla="*/ 143 w 143"/>
                  <a:gd name="T7" fmla="*/ 39 h 39"/>
                  <a:gd name="T8" fmla="*/ 143 w 143"/>
                  <a:gd name="T9" fmla="*/ 16 h 39"/>
                  <a:gd name="T10" fmla="*/ 127 w 143"/>
                  <a:gd name="T11" fmla="*/ 0 h 39"/>
                </a:gdLst>
                <a:ahLst/>
                <a:cxnLst>
                  <a:cxn ang="0">
                    <a:pos x="T0" y="T1"/>
                  </a:cxn>
                  <a:cxn ang="0">
                    <a:pos x="T2" y="T3"/>
                  </a:cxn>
                  <a:cxn ang="0">
                    <a:pos x="T4" y="T5"/>
                  </a:cxn>
                  <a:cxn ang="0">
                    <a:pos x="T6" y="T7"/>
                  </a:cxn>
                  <a:cxn ang="0">
                    <a:pos x="T8" y="T9"/>
                  </a:cxn>
                  <a:cxn ang="0">
                    <a:pos x="T10" y="T11"/>
                  </a:cxn>
                </a:cxnLst>
                <a:rect l="0" t="0" r="r" b="b"/>
                <a:pathLst>
                  <a:path w="143" h="39">
                    <a:moveTo>
                      <a:pt x="127" y="0"/>
                    </a:moveTo>
                    <a:cubicBezTo>
                      <a:pt x="0" y="0"/>
                      <a:pt x="0" y="0"/>
                      <a:pt x="0" y="0"/>
                    </a:cubicBezTo>
                    <a:cubicBezTo>
                      <a:pt x="0" y="39"/>
                      <a:pt x="0" y="39"/>
                      <a:pt x="0" y="39"/>
                    </a:cubicBezTo>
                    <a:cubicBezTo>
                      <a:pt x="143" y="39"/>
                      <a:pt x="143" y="39"/>
                      <a:pt x="143" y="39"/>
                    </a:cubicBezTo>
                    <a:cubicBezTo>
                      <a:pt x="143" y="16"/>
                      <a:pt x="143" y="16"/>
                      <a:pt x="143" y="16"/>
                    </a:cubicBezTo>
                    <a:cubicBezTo>
                      <a:pt x="143" y="7"/>
                      <a:pt x="136" y="0"/>
                      <a:pt x="127" y="0"/>
                    </a:cubicBezTo>
                  </a:path>
                </a:pathLst>
              </a:custGeom>
              <a:solidFill>
                <a:srgbClr val="F08B1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92" name="Freeform 15">
                <a:extLst>
                  <a:ext uri="{FF2B5EF4-FFF2-40B4-BE49-F238E27FC236}">
                    <a16:creationId xmlns:a16="http://schemas.microsoft.com/office/drawing/2014/main" id="{622D2D1A-D4F9-7AE5-21F2-EEE3A0C0BF08}"/>
                  </a:ext>
                </a:extLst>
              </p:cNvPr>
              <p:cNvSpPr>
                <a:spLocks/>
              </p:cNvSpPr>
              <p:nvPr/>
            </p:nvSpPr>
            <p:spPr bwMode="auto">
              <a:xfrm>
                <a:off x="6089651" y="2252664"/>
                <a:ext cx="773112" cy="1446213"/>
              </a:xfrm>
              <a:custGeom>
                <a:avLst/>
                <a:gdLst>
                  <a:gd name="T0" fmla="*/ 56 w 205"/>
                  <a:gd name="T1" fmla="*/ 307 h 384"/>
                  <a:gd name="T2" fmla="*/ 0 w 205"/>
                  <a:gd name="T3" fmla="*/ 351 h 384"/>
                  <a:gd name="T4" fmla="*/ 126 w 205"/>
                  <a:gd name="T5" fmla="*/ 303 h 384"/>
                  <a:gd name="T6" fmla="*/ 126 w 205"/>
                  <a:gd name="T7" fmla="*/ 303 h 384"/>
                  <a:gd name="T8" fmla="*/ 126 w 205"/>
                  <a:gd name="T9" fmla="*/ 303 h 384"/>
                  <a:gd name="T10" fmla="*/ 126 w 205"/>
                  <a:gd name="T11" fmla="*/ 302 h 384"/>
                  <a:gd name="T12" fmla="*/ 126 w 205"/>
                  <a:gd name="T13" fmla="*/ 302 h 384"/>
                  <a:gd name="T14" fmla="*/ 126 w 205"/>
                  <a:gd name="T15" fmla="*/ 302 h 384"/>
                  <a:gd name="T16" fmla="*/ 126 w 205"/>
                  <a:gd name="T17" fmla="*/ 302 h 384"/>
                  <a:gd name="T18" fmla="*/ 126 w 205"/>
                  <a:gd name="T19" fmla="*/ 302 h 384"/>
                  <a:gd name="T20" fmla="*/ 126 w 205"/>
                  <a:gd name="T21" fmla="*/ 302 h 384"/>
                  <a:gd name="T22" fmla="*/ 127 w 205"/>
                  <a:gd name="T23" fmla="*/ 301 h 384"/>
                  <a:gd name="T24" fmla="*/ 127 w 205"/>
                  <a:gd name="T25" fmla="*/ 301 h 384"/>
                  <a:gd name="T26" fmla="*/ 127 w 205"/>
                  <a:gd name="T27" fmla="*/ 301 h 384"/>
                  <a:gd name="T28" fmla="*/ 127 w 205"/>
                  <a:gd name="T29" fmla="*/ 301 h 384"/>
                  <a:gd name="T30" fmla="*/ 127 w 205"/>
                  <a:gd name="T31" fmla="*/ 301 h 384"/>
                  <a:gd name="T32" fmla="*/ 127 w 205"/>
                  <a:gd name="T33" fmla="*/ 301 h 384"/>
                  <a:gd name="T34" fmla="*/ 127 w 205"/>
                  <a:gd name="T35" fmla="*/ 300 h 384"/>
                  <a:gd name="T36" fmla="*/ 127 w 205"/>
                  <a:gd name="T37" fmla="*/ 300 h 384"/>
                  <a:gd name="T38" fmla="*/ 127 w 205"/>
                  <a:gd name="T39" fmla="*/ 300 h 384"/>
                  <a:gd name="T40" fmla="*/ 128 w 205"/>
                  <a:gd name="T41" fmla="*/ 300 h 384"/>
                  <a:gd name="T42" fmla="*/ 128 w 205"/>
                  <a:gd name="T43" fmla="*/ 300 h 384"/>
                  <a:gd name="T44" fmla="*/ 128 w 205"/>
                  <a:gd name="T45" fmla="*/ 300 h 384"/>
                  <a:gd name="T46" fmla="*/ 128 w 205"/>
                  <a:gd name="T47" fmla="*/ 299 h 384"/>
                  <a:gd name="T48" fmla="*/ 128 w 205"/>
                  <a:gd name="T49" fmla="*/ 299 h 384"/>
                  <a:gd name="T50" fmla="*/ 128 w 205"/>
                  <a:gd name="T51" fmla="*/ 299 h 384"/>
                  <a:gd name="T52" fmla="*/ 128 w 205"/>
                  <a:gd name="T53" fmla="*/ 299 h 384"/>
                  <a:gd name="T54" fmla="*/ 128 w 205"/>
                  <a:gd name="T55" fmla="*/ 299 h 384"/>
                  <a:gd name="T56" fmla="*/ 129 w 205"/>
                  <a:gd name="T57" fmla="*/ 298 h 384"/>
                  <a:gd name="T58" fmla="*/ 129 w 205"/>
                  <a:gd name="T59" fmla="*/ 298 h 384"/>
                  <a:gd name="T60" fmla="*/ 146 w 205"/>
                  <a:gd name="T61" fmla="*/ 269 h 384"/>
                  <a:gd name="T62" fmla="*/ 147 w 205"/>
                  <a:gd name="T63" fmla="*/ 266 h 384"/>
                  <a:gd name="T64" fmla="*/ 147 w 205"/>
                  <a:gd name="T65" fmla="*/ 266 h 384"/>
                  <a:gd name="T66" fmla="*/ 147 w 205"/>
                  <a:gd name="T67" fmla="*/ 266 h 384"/>
                  <a:gd name="T68" fmla="*/ 148 w 205"/>
                  <a:gd name="T69" fmla="*/ 265 h 384"/>
                  <a:gd name="T70" fmla="*/ 148 w 205"/>
                  <a:gd name="T71" fmla="*/ 265 h 384"/>
                  <a:gd name="T72" fmla="*/ 148 w 205"/>
                  <a:gd name="T73" fmla="*/ 265 h 384"/>
                  <a:gd name="T74" fmla="*/ 148 w 205"/>
                  <a:gd name="T75" fmla="*/ 265 h 384"/>
                  <a:gd name="T76" fmla="*/ 149 w 205"/>
                  <a:gd name="T77" fmla="*/ 265 h 384"/>
                  <a:gd name="T78" fmla="*/ 149 w 205"/>
                  <a:gd name="T79" fmla="*/ 265 h 384"/>
                  <a:gd name="T80" fmla="*/ 149 w 205"/>
                  <a:gd name="T81" fmla="*/ 265 h 384"/>
                  <a:gd name="T82" fmla="*/ 149 w 205"/>
                  <a:gd name="T83" fmla="*/ 265 h 384"/>
                  <a:gd name="T84" fmla="*/ 150 w 205"/>
                  <a:gd name="T85" fmla="*/ 265 h 384"/>
                  <a:gd name="T86" fmla="*/ 150 w 205"/>
                  <a:gd name="T87" fmla="*/ 264 h 384"/>
                  <a:gd name="T88" fmla="*/ 150 w 205"/>
                  <a:gd name="T89" fmla="*/ 264 h 384"/>
                  <a:gd name="T90" fmla="*/ 151 w 205"/>
                  <a:gd name="T91" fmla="*/ 264 h 384"/>
                  <a:gd name="T92" fmla="*/ 151 w 205"/>
                  <a:gd name="T93" fmla="*/ 264 h 384"/>
                  <a:gd name="T94" fmla="*/ 151 w 205"/>
                  <a:gd name="T95" fmla="*/ 264 h 384"/>
                  <a:gd name="T96" fmla="*/ 151 w 205"/>
                  <a:gd name="T97" fmla="*/ 264 h 384"/>
                  <a:gd name="T98" fmla="*/ 188 w 205"/>
                  <a:gd name="T99" fmla="*/ 207 h 384"/>
                  <a:gd name="T100" fmla="*/ 167 w 205"/>
                  <a:gd name="T101" fmla="*/ 223 h 384"/>
                  <a:gd name="T102" fmla="*/ 167 w 205"/>
                  <a:gd name="T103" fmla="*/ 223 h 384"/>
                  <a:gd name="T104" fmla="*/ 167 w 205"/>
                  <a:gd name="T105" fmla="*/ 223 h 384"/>
                  <a:gd name="T106" fmla="*/ 167 w 205"/>
                  <a:gd name="T107" fmla="*/ 223 h 384"/>
                  <a:gd name="T108" fmla="*/ 167 w 205"/>
                  <a:gd name="T109" fmla="*/ 223 h 384"/>
                  <a:gd name="T110" fmla="*/ 167 w 205"/>
                  <a:gd name="T111" fmla="*/ 224 h 384"/>
                  <a:gd name="T112" fmla="*/ 167 w 205"/>
                  <a:gd name="T113" fmla="*/ 223 h 384"/>
                  <a:gd name="T114" fmla="*/ 167 w 205"/>
                  <a:gd name="T115" fmla="*/ 223 h 384"/>
                  <a:gd name="T116" fmla="*/ 167 w 205"/>
                  <a:gd name="T117" fmla="*/ 222 h 384"/>
                  <a:gd name="T118" fmla="*/ 167 w 205"/>
                  <a:gd name="T119" fmla="*/ 222 h 384"/>
                  <a:gd name="T120" fmla="*/ 178 w 205"/>
                  <a:gd name="T121" fmla="*/ 192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5" h="384">
                    <a:moveTo>
                      <a:pt x="56" y="0"/>
                    </a:moveTo>
                    <a:cubicBezTo>
                      <a:pt x="56" y="307"/>
                      <a:pt x="56" y="307"/>
                      <a:pt x="56" y="307"/>
                    </a:cubicBezTo>
                    <a:cubicBezTo>
                      <a:pt x="0" y="307"/>
                      <a:pt x="0" y="307"/>
                      <a:pt x="0" y="307"/>
                    </a:cubicBezTo>
                    <a:cubicBezTo>
                      <a:pt x="0" y="351"/>
                      <a:pt x="0" y="351"/>
                      <a:pt x="0" y="351"/>
                    </a:cubicBezTo>
                    <a:cubicBezTo>
                      <a:pt x="19" y="384"/>
                      <a:pt x="19" y="384"/>
                      <a:pt x="19" y="384"/>
                    </a:cubicBezTo>
                    <a:cubicBezTo>
                      <a:pt x="59" y="377"/>
                      <a:pt x="95" y="348"/>
                      <a:pt x="126" y="303"/>
                    </a:cubicBezTo>
                    <a:cubicBezTo>
                      <a:pt x="126" y="303"/>
                      <a:pt x="126" y="303"/>
                      <a:pt x="126" y="303"/>
                    </a:cubicBezTo>
                    <a:cubicBezTo>
                      <a:pt x="126" y="303"/>
                      <a:pt x="126" y="303"/>
                      <a:pt x="126" y="303"/>
                    </a:cubicBezTo>
                    <a:cubicBezTo>
                      <a:pt x="126" y="303"/>
                      <a:pt x="126" y="303"/>
                      <a:pt x="126" y="303"/>
                    </a:cubicBezTo>
                    <a:cubicBezTo>
                      <a:pt x="126" y="303"/>
                      <a:pt x="126" y="303"/>
                      <a:pt x="126" y="303"/>
                    </a:cubicBezTo>
                    <a:cubicBezTo>
                      <a:pt x="126" y="303"/>
                      <a:pt x="126" y="303"/>
                      <a:pt x="126" y="303"/>
                    </a:cubicBezTo>
                    <a:cubicBezTo>
                      <a:pt x="126" y="303"/>
                      <a:pt x="126" y="303"/>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6" y="302"/>
                      <a:pt x="126" y="302"/>
                      <a:pt x="126" y="302"/>
                    </a:cubicBezTo>
                    <a:cubicBezTo>
                      <a:pt x="127" y="302"/>
                      <a:pt x="127" y="302"/>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1"/>
                    </a:cubicBezTo>
                    <a:cubicBezTo>
                      <a:pt x="127" y="301"/>
                      <a:pt x="127" y="301"/>
                      <a:pt x="127" y="300"/>
                    </a:cubicBezTo>
                    <a:cubicBezTo>
                      <a:pt x="127" y="300"/>
                      <a:pt x="127" y="300"/>
                      <a:pt x="127" y="300"/>
                    </a:cubicBezTo>
                    <a:cubicBezTo>
                      <a:pt x="127" y="300"/>
                      <a:pt x="127" y="300"/>
                      <a:pt x="127" y="300"/>
                    </a:cubicBezTo>
                    <a:cubicBezTo>
                      <a:pt x="127" y="300"/>
                      <a:pt x="127" y="300"/>
                      <a:pt x="127" y="300"/>
                    </a:cubicBezTo>
                    <a:cubicBezTo>
                      <a:pt x="127" y="300"/>
                      <a:pt x="127" y="300"/>
                      <a:pt x="127" y="300"/>
                    </a:cubicBezTo>
                    <a:cubicBezTo>
                      <a:pt x="127" y="300"/>
                      <a:pt x="128" y="300"/>
                      <a:pt x="128" y="300"/>
                    </a:cubicBezTo>
                    <a:cubicBezTo>
                      <a:pt x="128" y="300"/>
                      <a:pt x="128" y="300"/>
                      <a:pt x="128" y="300"/>
                    </a:cubicBezTo>
                    <a:cubicBezTo>
                      <a:pt x="128" y="300"/>
                      <a:pt x="128" y="300"/>
                      <a:pt x="128" y="300"/>
                    </a:cubicBezTo>
                    <a:cubicBezTo>
                      <a:pt x="128" y="300"/>
                      <a:pt x="128" y="300"/>
                      <a:pt x="128" y="300"/>
                    </a:cubicBezTo>
                    <a:cubicBezTo>
                      <a:pt x="128" y="300"/>
                      <a:pt x="128" y="300"/>
                      <a:pt x="128" y="300"/>
                    </a:cubicBezTo>
                    <a:cubicBezTo>
                      <a:pt x="128" y="300"/>
                      <a:pt x="128" y="300"/>
                      <a:pt x="128" y="300"/>
                    </a:cubicBezTo>
                    <a:cubicBezTo>
                      <a:pt x="128" y="300"/>
                      <a:pt x="128" y="300"/>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8" y="299"/>
                    </a:cubicBezTo>
                    <a:cubicBezTo>
                      <a:pt x="128" y="299"/>
                      <a:pt x="128" y="299"/>
                      <a:pt x="129" y="298"/>
                    </a:cubicBezTo>
                    <a:cubicBezTo>
                      <a:pt x="129" y="298"/>
                      <a:pt x="129" y="298"/>
                      <a:pt x="129" y="298"/>
                    </a:cubicBezTo>
                    <a:cubicBezTo>
                      <a:pt x="129" y="298"/>
                      <a:pt x="129" y="298"/>
                      <a:pt x="129" y="298"/>
                    </a:cubicBezTo>
                    <a:cubicBezTo>
                      <a:pt x="129" y="298"/>
                      <a:pt x="129" y="298"/>
                      <a:pt x="129" y="298"/>
                    </a:cubicBezTo>
                    <a:cubicBezTo>
                      <a:pt x="135" y="289"/>
                      <a:pt x="140" y="279"/>
                      <a:pt x="146" y="269"/>
                    </a:cubicBezTo>
                    <a:cubicBezTo>
                      <a:pt x="146" y="269"/>
                      <a:pt x="146" y="269"/>
                      <a:pt x="146" y="269"/>
                    </a:cubicBezTo>
                    <a:cubicBezTo>
                      <a:pt x="146" y="268"/>
                      <a:pt x="147" y="267"/>
                      <a:pt x="147" y="266"/>
                    </a:cubicBezTo>
                    <a:cubicBezTo>
                      <a:pt x="147" y="266"/>
                      <a:pt x="147" y="266"/>
                      <a:pt x="147" y="266"/>
                    </a:cubicBezTo>
                    <a:cubicBezTo>
                      <a:pt x="147" y="266"/>
                      <a:pt x="147" y="266"/>
                      <a:pt x="147" y="266"/>
                    </a:cubicBezTo>
                    <a:cubicBezTo>
                      <a:pt x="147" y="266"/>
                      <a:pt x="147" y="266"/>
                      <a:pt x="147" y="266"/>
                    </a:cubicBezTo>
                    <a:cubicBezTo>
                      <a:pt x="147" y="266"/>
                      <a:pt x="147" y="266"/>
                      <a:pt x="147" y="266"/>
                    </a:cubicBezTo>
                    <a:cubicBezTo>
                      <a:pt x="147" y="266"/>
                      <a:pt x="147" y="266"/>
                      <a:pt x="147" y="266"/>
                    </a:cubicBezTo>
                    <a:cubicBezTo>
                      <a:pt x="148" y="266"/>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8" y="265"/>
                      <a:pt x="148" y="265"/>
                    </a:cubicBezTo>
                    <a:cubicBezTo>
                      <a:pt x="148"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49" y="265"/>
                    </a:cubicBezTo>
                    <a:cubicBezTo>
                      <a:pt x="149" y="265"/>
                      <a:pt x="149" y="265"/>
                      <a:pt x="150" y="265"/>
                    </a:cubicBezTo>
                    <a:cubicBezTo>
                      <a:pt x="150" y="265"/>
                      <a:pt x="150" y="265"/>
                      <a:pt x="150" y="265"/>
                    </a:cubicBezTo>
                    <a:cubicBezTo>
                      <a:pt x="150" y="265"/>
                      <a:pt x="150" y="265"/>
                      <a:pt x="150" y="264"/>
                    </a:cubicBezTo>
                    <a:cubicBezTo>
                      <a:pt x="150" y="264"/>
                      <a:pt x="150" y="264"/>
                      <a:pt x="150" y="264"/>
                    </a:cubicBezTo>
                    <a:cubicBezTo>
                      <a:pt x="150" y="264"/>
                      <a:pt x="150" y="264"/>
                      <a:pt x="150" y="264"/>
                    </a:cubicBezTo>
                    <a:cubicBezTo>
                      <a:pt x="150" y="264"/>
                      <a:pt x="150" y="264"/>
                      <a:pt x="150" y="264"/>
                    </a:cubicBezTo>
                    <a:cubicBezTo>
                      <a:pt x="150" y="264"/>
                      <a:pt x="150"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51" y="264"/>
                      <a:pt x="151" y="264"/>
                      <a:pt x="151" y="264"/>
                    </a:cubicBezTo>
                    <a:cubicBezTo>
                      <a:pt x="171" y="260"/>
                      <a:pt x="189" y="250"/>
                      <a:pt x="205" y="235"/>
                    </a:cubicBezTo>
                    <a:cubicBezTo>
                      <a:pt x="188" y="207"/>
                      <a:pt x="188" y="207"/>
                      <a:pt x="188" y="207"/>
                    </a:cubicBezTo>
                    <a:cubicBezTo>
                      <a:pt x="188" y="207"/>
                      <a:pt x="188" y="207"/>
                      <a:pt x="188" y="207"/>
                    </a:cubicBezTo>
                    <a:cubicBezTo>
                      <a:pt x="181" y="214"/>
                      <a:pt x="174" y="219"/>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3"/>
                      <a:pt x="167" y="223"/>
                    </a:cubicBezTo>
                    <a:cubicBezTo>
                      <a:pt x="167" y="223"/>
                      <a:pt x="167" y="224"/>
                      <a:pt x="167" y="224"/>
                    </a:cubicBezTo>
                    <a:cubicBezTo>
                      <a:pt x="167" y="224"/>
                      <a:pt x="167" y="224"/>
                      <a:pt x="167" y="224"/>
                    </a:cubicBezTo>
                    <a:cubicBezTo>
                      <a:pt x="167" y="224"/>
                      <a:pt x="166" y="224"/>
                      <a:pt x="166" y="224"/>
                    </a:cubicBezTo>
                    <a:cubicBezTo>
                      <a:pt x="166" y="224"/>
                      <a:pt x="167" y="223"/>
                      <a:pt x="167" y="223"/>
                    </a:cubicBezTo>
                    <a:cubicBezTo>
                      <a:pt x="167" y="223"/>
                      <a:pt x="167" y="223"/>
                      <a:pt x="167" y="223"/>
                    </a:cubicBezTo>
                    <a:cubicBezTo>
                      <a:pt x="167" y="223"/>
                      <a:pt x="167" y="223"/>
                      <a:pt x="167" y="223"/>
                    </a:cubicBezTo>
                    <a:cubicBezTo>
                      <a:pt x="167" y="223"/>
                      <a:pt x="167" y="223"/>
                      <a:pt x="167" y="223"/>
                    </a:cubicBezTo>
                    <a:cubicBezTo>
                      <a:pt x="167" y="223"/>
                      <a:pt x="167" y="222"/>
                      <a:pt x="167" y="222"/>
                    </a:cubicBezTo>
                    <a:cubicBezTo>
                      <a:pt x="167" y="222"/>
                      <a:pt x="167" y="222"/>
                      <a:pt x="167" y="222"/>
                    </a:cubicBezTo>
                    <a:cubicBezTo>
                      <a:pt x="167" y="222"/>
                      <a:pt x="167" y="222"/>
                      <a:pt x="167" y="222"/>
                    </a:cubicBezTo>
                    <a:cubicBezTo>
                      <a:pt x="167" y="222"/>
                      <a:pt x="167" y="222"/>
                      <a:pt x="167" y="222"/>
                    </a:cubicBezTo>
                    <a:cubicBezTo>
                      <a:pt x="171" y="212"/>
                      <a:pt x="175" y="202"/>
                      <a:pt x="178" y="192"/>
                    </a:cubicBezTo>
                    <a:lnTo>
                      <a:pt x="56" y="0"/>
                    </a:lnTo>
                    <a:close/>
                  </a:path>
                </a:pathLst>
              </a:custGeom>
              <a:solidFill>
                <a:srgbClr val="F08B1D"/>
              </a:solidFill>
              <a:ln w="9525">
                <a:noFill/>
                <a:round/>
                <a:headEnd/>
                <a:tailEnd/>
              </a:ln>
            </p:spPr>
            <p:txBody>
              <a:bodyPr vert="horz" wrap="square" lIns="91440" tIns="45720" rIns="91440" bIns="45720" numCol="1" anchor="t" anchorCtr="0" compatLnSpc="1">
                <a:prstTxWarp prst="textNoShape">
                  <a:avLst/>
                </a:prstTxWarp>
              </a:bodyPr>
              <a:lstStyle/>
              <a:p>
                <a:endParaRPr lang="en-IN" dirty="0"/>
              </a:p>
            </p:txBody>
          </p:sp>
          <p:sp>
            <p:nvSpPr>
              <p:cNvPr id="93" name="Freeform 16">
                <a:extLst>
                  <a:ext uri="{FF2B5EF4-FFF2-40B4-BE49-F238E27FC236}">
                    <a16:creationId xmlns:a16="http://schemas.microsoft.com/office/drawing/2014/main" id="{63E25CA8-F69C-5D3B-073C-2A304A3B7497}"/>
                  </a:ext>
                </a:extLst>
              </p:cNvPr>
              <p:cNvSpPr>
                <a:spLocks/>
              </p:cNvSpPr>
              <p:nvPr/>
            </p:nvSpPr>
            <p:spPr bwMode="auto">
              <a:xfrm>
                <a:off x="6089651" y="2244726"/>
                <a:ext cx="211138" cy="1163638"/>
              </a:xfrm>
              <a:custGeom>
                <a:avLst/>
                <a:gdLst>
                  <a:gd name="T0" fmla="*/ 133 w 133"/>
                  <a:gd name="T1" fmla="*/ 0 h 733"/>
                  <a:gd name="T2" fmla="*/ 0 w 133"/>
                  <a:gd name="T3" fmla="*/ 0 h 733"/>
                  <a:gd name="T4" fmla="*/ 0 w 133"/>
                  <a:gd name="T5" fmla="*/ 733 h 733"/>
                  <a:gd name="T6" fmla="*/ 133 w 133"/>
                  <a:gd name="T7" fmla="*/ 733 h 733"/>
                  <a:gd name="T8" fmla="*/ 133 w 133"/>
                  <a:gd name="T9" fmla="*/ 5 h 733"/>
                  <a:gd name="T10" fmla="*/ 133 w 133"/>
                  <a:gd name="T11" fmla="*/ 0 h 733"/>
                </a:gdLst>
                <a:ahLst/>
                <a:cxnLst>
                  <a:cxn ang="0">
                    <a:pos x="T0" y="T1"/>
                  </a:cxn>
                  <a:cxn ang="0">
                    <a:pos x="T2" y="T3"/>
                  </a:cxn>
                  <a:cxn ang="0">
                    <a:pos x="T4" y="T5"/>
                  </a:cxn>
                  <a:cxn ang="0">
                    <a:pos x="T6" y="T7"/>
                  </a:cxn>
                  <a:cxn ang="0">
                    <a:pos x="T8" y="T9"/>
                  </a:cxn>
                  <a:cxn ang="0">
                    <a:pos x="T10" y="T11"/>
                  </a:cxn>
                </a:cxnLst>
                <a:rect l="0" t="0" r="r" b="b"/>
                <a:pathLst>
                  <a:path w="133" h="733">
                    <a:moveTo>
                      <a:pt x="133" y="0"/>
                    </a:moveTo>
                    <a:lnTo>
                      <a:pt x="0" y="0"/>
                    </a:lnTo>
                    <a:lnTo>
                      <a:pt x="0" y="733"/>
                    </a:lnTo>
                    <a:lnTo>
                      <a:pt x="133" y="733"/>
                    </a:lnTo>
                    <a:lnTo>
                      <a:pt x="133" y="5"/>
                    </a:lnTo>
                    <a:lnTo>
                      <a:pt x="133" y="0"/>
                    </a:lnTo>
                    <a:close/>
                  </a:path>
                </a:pathLst>
              </a:custGeom>
              <a:solidFill>
                <a:srgbClr val="E4B97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5" name="Group 54">
              <a:extLst>
                <a:ext uri="{FF2B5EF4-FFF2-40B4-BE49-F238E27FC236}">
                  <a16:creationId xmlns:a16="http://schemas.microsoft.com/office/drawing/2014/main" id="{212C0531-2045-B8ED-B8B2-21EA7A190897}"/>
                </a:ext>
              </a:extLst>
            </p:cNvPr>
            <p:cNvGrpSpPr/>
            <p:nvPr/>
          </p:nvGrpSpPr>
          <p:grpSpPr>
            <a:xfrm>
              <a:off x="4098158" y="3925139"/>
              <a:ext cx="3995685" cy="1468632"/>
              <a:chOff x="4280425" y="3641425"/>
              <a:chExt cx="3995685" cy="1468632"/>
            </a:xfrm>
          </p:grpSpPr>
          <p:grpSp>
            <p:nvGrpSpPr>
              <p:cNvPr id="56" name="Group 55">
                <a:extLst>
                  <a:ext uri="{FF2B5EF4-FFF2-40B4-BE49-F238E27FC236}">
                    <a16:creationId xmlns:a16="http://schemas.microsoft.com/office/drawing/2014/main" id="{9D2AAAA1-708D-FDDD-55DE-C6BB2127C59D}"/>
                  </a:ext>
                </a:extLst>
              </p:cNvPr>
              <p:cNvGrpSpPr/>
              <p:nvPr/>
            </p:nvGrpSpPr>
            <p:grpSpPr>
              <a:xfrm rot="3235594">
                <a:off x="6759639" y="3593586"/>
                <a:ext cx="1468632" cy="1564310"/>
                <a:chOff x="7843313" y="3770287"/>
                <a:chExt cx="1949450" cy="2076449"/>
              </a:xfrm>
            </p:grpSpPr>
            <p:sp>
              <p:nvSpPr>
                <p:cNvPr id="70" name="Freeform 30">
                  <a:extLst>
                    <a:ext uri="{FF2B5EF4-FFF2-40B4-BE49-F238E27FC236}">
                      <a16:creationId xmlns:a16="http://schemas.microsoft.com/office/drawing/2014/main" id="{77D277D3-6B32-B8B5-0308-4E2ADFB7E1C0}"/>
                    </a:ext>
                  </a:extLst>
                </p:cNvPr>
                <p:cNvSpPr>
                  <a:spLocks/>
                </p:cNvSpPr>
                <p:nvPr/>
              </p:nvSpPr>
              <p:spPr bwMode="auto">
                <a:xfrm>
                  <a:off x="8967263" y="4083024"/>
                  <a:ext cx="825500" cy="827087"/>
                </a:xfrm>
                <a:custGeom>
                  <a:avLst/>
                  <a:gdLst>
                    <a:gd name="T0" fmla="*/ 94 w 357"/>
                    <a:gd name="T1" fmla="*/ 0 h 321"/>
                    <a:gd name="T2" fmla="*/ 53 w 357"/>
                    <a:gd name="T3" fmla="*/ 261 h 321"/>
                    <a:gd name="T4" fmla="*/ 0 w 357"/>
                    <a:gd name="T5" fmla="*/ 255 h 321"/>
                    <a:gd name="T6" fmla="*/ 234 w 357"/>
                    <a:gd name="T7" fmla="*/ 321 h 321"/>
                    <a:gd name="T8" fmla="*/ 191 w 357"/>
                    <a:gd name="T9" fmla="*/ 159 h 321"/>
                    <a:gd name="T10" fmla="*/ 357 w 357"/>
                    <a:gd name="T11" fmla="*/ 87 h 321"/>
                    <a:gd name="T12" fmla="*/ 94 w 357"/>
                    <a:gd name="T13" fmla="*/ 0 h 321"/>
                  </a:gdLst>
                  <a:ahLst/>
                  <a:cxnLst>
                    <a:cxn ang="0">
                      <a:pos x="T0" y="T1"/>
                    </a:cxn>
                    <a:cxn ang="0">
                      <a:pos x="T2" y="T3"/>
                    </a:cxn>
                    <a:cxn ang="0">
                      <a:pos x="T4" y="T5"/>
                    </a:cxn>
                    <a:cxn ang="0">
                      <a:pos x="T6" y="T7"/>
                    </a:cxn>
                    <a:cxn ang="0">
                      <a:pos x="T8" y="T9"/>
                    </a:cxn>
                    <a:cxn ang="0">
                      <a:pos x="T10" y="T11"/>
                    </a:cxn>
                    <a:cxn ang="0">
                      <a:pos x="T12" y="T13"/>
                    </a:cxn>
                  </a:cxnLst>
                  <a:rect l="0" t="0" r="r" b="b"/>
                  <a:pathLst>
                    <a:path w="357" h="321">
                      <a:moveTo>
                        <a:pt x="94" y="0"/>
                      </a:moveTo>
                      <a:cubicBezTo>
                        <a:pt x="80" y="87"/>
                        <a:pt x="66" y="174"/>
                        <a:pt x="53" y="261"/>
                      </a:cubicBezTo>
                      <a:cubicBezTo>
                        <a:pt x="35" y="258"/>
                        <a:pt x="18" y="256"/>
                        <a:pt x="0" y="255"/>
                      </a:cubicBezTo>
                      <a:cubicBezTo>
                        <a:pt x="81" y="260"/>
                        <a:pt x="160" y="282"/>
                        <a:pt x="234" y="321"/>
                      </a:cubicBezTo>
                      <a:cubicBezTo>
                        <a:pt x="227" y="267"/>
                        <a:pt x="212" y="213"/>
                        <a:pt x="191" y="159"/>
                      </a:cubicBezTo>
                      <a:cubicBezTo>
                        <a:pt x="241" y="129"/>
                        <a:pt x="296" y="105"/>
                        <a:pt x="357" y="87"/>
                      </a:cubicBezTo>
                      <a:cubicBezTo>
                        <a:pt x="273" y="43"/>
                        <a:pt x="185" y="14"/>
                        <a:pt x="9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1" name="Freeform 20">
                  <a:extLst>
                    <a:ext uri="{FF2B5EF4-FFF2-40B4-BE49-F238E27FC236}">
                      <a16:creationId xmlns:a16="http://schemas.microsoft.com/office/drawing/2014/main" id="{4A17606B-475F-6BF6-D5EE-A2F832B68AB2}"/>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close/>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2" name="Freeform 21">
                  <a:extLst>
                    <a:ext uri="{FF2B5EF4-FFF2-40B4-BE49-F238E27FC236}">
                      <a16:creationId xmlns:a16="http://schemas.microsoft.com/office/drawing/2014/main" id="{E3404526-CBDB-E04F-12E9-9CC27C1E4161}"/>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3" name="Freeform 22">
                  <a:extLst>
                    <a:ext uri="{FF2B5EF4-FFF2-40B4-BE49-F238E27FC236}">
                      <a16:creationId xmlns:a16="http://schemas.microsoft.com/office/drawing/2014/main" id="{3477FB66-8082-5DEA-B7B2-3BDAB5281C71}"/>
                    </a:ext>
                  </a:extLst>
                </p:cNvPr>
                <p:cNvSpPr>
                  <a:spLocks/>
                </p:cNvSpPr>
                <p:nvPr/>
              </p:nvSpPr>
              <p:spPr bwMode="auto">
                <a:xfrm>
                  <a:off x="8019526" y="3906811"/>
                  <a:ext cx="831850" cy="1911350"/>
                </a:xfrm>
                <a:custGeom>
                  <a:avLst/>
                  <a:gdLst>
                    <a:gd name="T0" fmla="*/ 524 w 524"/>
                    <a:gd name="T1" fmla="*/ 1187 h 1204"/>
                    <a:gd name="T2" fmla="*/ 489 w 524"/>
                    <a:gd name="T3" fmla="*/ 1204 h 1204"/>
                    <a:gd name="T4" fmla="*/ 0 w 524"/>
                    <a:gd name="T5" fmla="*/ 18 h 1204"/>
                    <a:gd name="T6" fmla="*/ 35 w 524"/>
                    <a:gd name="T7" fmla="*/ 0 h 1204"/>
                    <a:gd name="T8" fmla="*/ 524 w 524"/>
                    <a:gd name="T9" fmla="*/ 1187 h 1204"/>
                  </a:gdLst>
                  <a:ahLst/>
                  <a:cxnLst>
                    <a:cxn ang="0">
                      <a:pos x="T0" y="T1"/>
                    </a:cxn>
                    <a:cxn ang="0">
                      <a:pos x="T2" y="T3"/>
                    </a:cxn>
                    <a:cxn ang="0">
                      <a:pos x="T4" y="T5"/>
                    </a:cxn>
                    <a:cxn ang="0">
                      <a:pos x="T6" y="T7"/>
                    </a:cxn>
                    <a:cxn ang="0">
                      <a:pos x="T8" y="T9"/>
                    </a:cxn>
                  </a:cxnLst>
                  <a:rect l="0" t="0" r="r" b="b"/>
                  <a:pathLst>
                    <a:path w="524" h="1204">
                      <a:moveTo>
                        <a:pt x="524" y="1187"/>
                      </a:moveTo>
                      <a:lnTo>
                        <a:pt x="489" y="1204"/>
                      </a:lnTo>
                      <a:lnTo>
                        <a:pt x="0" y="18"/>
                      </a:lnTo>
                      <a:lnTo>
                        <a:pt x="35" y="0"/>
                      </a:lnTo>
                      <a:lnTo>
                        <a:pt x="524" y="1187"/>
                      </a:lnTo>
                      <a:close/>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4" name="Freeform 23">
                  <a:extLst>
                    <a:ext uri="{FF2B5EF4-FFF2-40B4-BE49-F238E27FC236}">
                      <a16:creationId xmlns:a16="http://schemas.microsoft.com/office/drawing/2014/main" id="{A936D9E3-5B1C-7D5E-8A77-A25E382C5DAA}"/>
                    </a:ext>
                  </a:extLst>
                </p:cNvPr>
                <p:cNvSpPr>
                  <a:spLocks/>
                </p:cNvSpPr>
                <p:nvPr/>
              </p:nvSpPr>
              <p:spPr bwMode="auto">
                <a:xfrm>
                  <a:off x="7868713" y="3770287"/>
                  <a:ext cx="290513" cy="322262"/>
                </a:xfrm>
                <a:custGeom>
                  <a:avLst/>
                  <a:gdLst>
                    <a:gd name="T0" fmla="*/ 113 w 126"/>
                    <a:gd name="T1" fmla="*/ 39 h 125"/>
                    <a:gd name="T2" fmla="*/ 40 w 126"/>
                    <a:gd name="T3" fmla="*/ 12 h 125"/>
                    <a:gd name="T4" fmla="*/ 13 w 126"/>
                    <a:gd name="T5" fmla="*/ 86 h 125"/>
                    <a:gd name="T6" fmla="*/ 86 w 126"/>
                    <a:gd name="T7" fmla="*/ 113 h 125"/>
                    <a:gd name="T8" fmla="*/ 113 w 126"/>
                    <a:gd name="T9" fmla="*/ 39 h 125"/>
                  </a:gdLst>
                  <a:ahLst/>
                  <a:cxnLst>
                    <a:cxn ang="0">
                      <a:pos x="T0" y="T1"/>
                    </a:cxn>
                    <a:cxn ang="0">
                      <a:pos x="T2" y="T3"/>
                    </a:cxn>
                    <a:cxn ang="0">
                      <a:pos x="T4" y="T5"/>
                    </a:cxn>
                    <a:cxn ang="0">
                      <a:pos x="T6" y="T7"/>
                    </a:cxn>
                    <a:cxn ang="0">
                      <a:pos x="T8" y="T9"/>
                    </a:cxn>
                  </a:cxnLst>
                  <a:rect l="0" t="0" r="r" b="b"/>
                  <a:pathLst>
                    <a:path w="126" h="125">
                      <a:moveTo>
                        <a:pt x="113" y="39"/>
                      </a:moveTo>
                      <a:cubicBezTo>
                        <a:pt x="100" y="12"/>
                        <a:pt x="68" y="0"/>
                        <a:pt x="40" y="12"/>
                      </a:cubicBezTo>
                      <a:cubicBezTo>
                        <a:pt x="12" y="25"/>
                        <a:pt x="0" y="58"/>
                        <a:pt x="13" y="86"/>
                      </a:cubicBezTo>
                      <a:cubicBezTo>
                        <a:pt x="26" y="113"/>
                        <a:pt x="58" y="125"/>
                        <a:pt x="86" y="113"/>
                      </a:cubicBezTo>
                      <a:cubicBezTo>
                        <a:pt x="114" y="100"/>
                        <a:pt x="126" y="67"/>
                        <a:pt x="113" y="39"/>
                      </a:cubicBezTo>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5" name="Freeform 24">
                  <a:extLst>
                    <a:ext uri="{FF2B5EF4-FFF2-40B4-BE49-F238E27FC236}">
                      <a16:creationId xmlns:a16="http://schemas.microsoft.com/office/drawing/2014/main" id="{B058F5F8-97D6-C337-4207-9769D77A3ECB}"/>
                    </a:ext>
                  </a:extLst>
                </p:cNvPr>
                <p:cNvSpPr>
                  <a:spLocks/>
                </p:cNvSpPr>
                <p:nvPr/>
              </p:nvSpPr>
              <p:spPr bwMode="auto">
                <a:xfrm>
                  <a:off x="7894113" y="3829024"/>
                  <a:ext cx="130175" cy="144462"/>
                </a:xfrm>
                <a:custGeom>
                  <a:avLst/>
                  <a:gdLst>
                    <a:gd name="T0" fmla="*/ 51 w 56"/>
                    <a:gd name="T1" fmla="*/ 18 h 56"/>
                    <a:gd name="T2" fmla="*/ 18 w 56"/>
                    <a:gd name="T3" fmla="*/ 6 h 56"/>
                    <a:gd name="T4" fmla="*/ 6 w 56"/>
                    <a:gd name="T5" fmla="*/ 39 h 56"/>
                    <a:gd name="T6" fmla="*/ 39 w 56"/>
                    <a:gd name="T7" fmla="*/ 51 h 56"/>
                    <a:gd name="T8" fmla="*/ 51 w 56"/>
                    <a:gd name="T9" fmla="*/ 18 h 56"/>
                  </a:gdLst>
                  <a:ahLst/>
                  <a:cxnLst>
                    <a:cxn ang="0">
                      <a:pos x="T0" y="T1"/>
                    </a:cxn>
                    <a:cxn ang="0">
                      <a:pos x="T2" y="T3"/>
                    </a:cxn>
                    <a:cxn ang="0">
                      <a:pos x="T4" y="T5"/>
                    </a:cxn>
                    <a:cxn ang="0">
                      <a:pos x="T6" y="T7"/>
                    </a:cxn>
                    <a:cxn ang="0">
                      <a:pos x="T8" y="T9"/>
                    </a:cxn>
                  </a:cxnLst>
                  <a:rect l="0" t="0" r="r" b="b"/>
                  <a:pathLst>
                    <a:path w="56" h="56">
                      <a:moveTo>
                        <a:pt x="51" y="18"/>
                      </a:moveTo>
                      <a:cubicBezTo>
                        <a:pt x="45" y="6"/>
                        <a:pt x="30" y="0"/>
                        <a:pt x="18" y="6"/>
                      </a:cubicBezTo>
                      <a:cubicBezTo>
                        <a:pt x="6" y="12"/>
                        <a:pt x="0" y="26"/>
                        <a:pt x="6" y="39"/>
                      </a:cubicBezTo>
                      <a:cubicBezTo>
                        <a:pt x="12" y="51"/>
                        <a:pt x="26" y="56"/>
                        <a:pt x="39" y="51"/>
                      </a:cubicBezTo>
                      <a:cubicBezTo>
                        <a:pt x="51" y="45"/>
                        <a:pt x="56" y="30"/>
                        <a:pt x="51" y="18"/>
                      </a:cubicBezTo>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6" name="Freeform 26">
                  <a:extLst>
                    <a:ext uri="{FF2B5EF4-FFF2-40B4-BE49-F238E27FC236}">
                      <a16:creationId xmlns:a16="http://schemas.microsoft.com/office/drawing/2014/main" id="{9F4034C8-41C5-B330-A93E-4EC7FF5F49DD}"/>
                    </a:ext>
                  </a:extLst>
                </p:cNvPr>
                <p:cNvSpPr>
                  <a:spLocks/>
                </p:cNvSpPr>
                <p:nvPr/>
              </p:nvSpPr>
              <p:spPr bwMode="auto">
                <a:xfrm>
                  <a:off x="8967263" y="4059211"/>
                  <a:ext cx="217488" cy="696912"/>
                </a:xfrm>
                <a:custGeom>
                  <a:avLst/>
                  <a:gdLst>
                    <a:gd name="T0" fmla="*/ 94 w 94"/>
                    <a:gd name="T1" fmla="*/ 9 h 270"/>
                    <a:gd name="T2" fmla="*/ 18 w 94"/>
                    <a:gd name="T3" fmla="*/ 0 h 270"/>
                    <a:gd name="T4" fmla="*/ 0 w 94"/>
                    <a:gd name="T5" fmla="*/ 264 h 270"/>
                    <a:gd name="T6" fmla="*/ 53 w 94"/>
                    <a:gd name="T7" fmla="*/ 270 h 270"/>
                    <a:gd name="T8" fmla="*/ 94 w 94"/>
                    <a:gd name="T9" fmla="*/ 9 h 270"/>
                  </a:gdLst>
                  <a:ahLst/>
                  <a:cxnLst>
                    <a:cxn ang="0">
                      <a:pos x="T0" y="T1"/>
                    </a:cxn>
                    <a:cxn ang="0">
                      <a:pos x="T2" y="T3"/>
                    </a:cxn>
                    <a:cxn ang="0">
                      <a:pos x="T4" y="T5"/>
                    </a:cxn>
                    <a:cxn ang="0">
                      <a:pos x="T6" y="T7"/>
                    </a:cxn>
                    <a:cxn ang="0">
                      <a:pos x="T8" y="T9"/>
                    </a:cxn>
                  </a:cxnLst>
                  <a:rect l="0" t="0" r="r" b="b"/>
                  <a:pathLst>
                    <a:path w="94" h="270">
                      <a:moveTo>
                        <a:pt x="94" y="9"/>
                      </a:moveTo>
                      <a:cubicBezTo>
                        <a:pt x="69" y="5"/>
                        <a:pt x="43" y="2"/>
                        <a:pt x="18" y="0"/>
                      </a:cubicBezTo>
                      <a:cubicBezTo>
                        <a:pt x="12" y="88"/>
                        <a:pt x="6" y="176"/>
                        <a:pt x="0" y="264"/>
                      </a:cubicBezTo>
                      <a:cubicBezTo>
                        <a:pt x="18" y="265"/>
                        <a:pt x="35" y="267"/>
                        <a:pt x="53" y="270"/>
                      </a:cubicBezTo>
                      <a:cubicBezTo>
                        <a:pt x="66" y="183"/>
                        <a:pt x="80" y="96"/>
                        <a:pt x="94" y="9"/>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7" name="Freeform 27">
                  <a:extLst>
                    <a:ext uri="{FF2B5EF4-FFF2-40B4-BE49-F238E27FC236}">
                      <a16:creationId xmlns:a16="http://schemas.microsoft.com/office/drawing/2014/main" id="{96D5E32E-1BEF-8BCA-9E7E-1B48821BBEF6}"/>
                    </a:ext>
                  </a:extLst>
                </p:cNvPr>
                <p:cNvSpPr>
                  <a:spLocks/>
                </p:cNvSpPr>
                <p:nvPr/>
              </p:nvSpPr>
              <p:spPr bwMode="auto">
                <a:xfrm>
                  <a:off x="8024288" y="3930624"/>
                  <a:ext cx="1109663" cy="903287"/>
                </a:xfrm>
                <a:custGeom>
                  <a:avLst/>
                  <a:gdLst>
                    <a:gd name="T0" fmla="*/ 444 w 480"/>
                    <a:gd name="T1" fmla="*/ 301 h 350"/>
                    <a:gd name="T2" fmla="*/ 117 w 480"/>
                    <a:gd name="T3" fmla="*/ 350 h 350"/>
                    <a:gd name="T4" fmla="*/ 0 w 480"/>
                    <a:gd name="T5" fmla="*/ 93 h 350"/>
                    <a:gd name="T6" fmla="*/ 480 w 480"/>
                    <a:gd name="T7" fmla="*/ 21 h 350"/>
                    <a:gd name="T8" fmla="*/ 444 w 480"/>
                    <a:gd name="T9" fmla="*/ 301 h 350"/>
                  </a:gdLst>
                  <a:ahLst/>
                  <a:cxnLst>
                    <a:cxn ang="0">
                      <a:pos x="T0" y="T1"/>
                    </a:cxn>
                    <a:cxn ang="0">
                      <a:pos x="T2" y="T3"/>
                    </a:cxn>
                    <a:cxn ang="0">
                      <a:pos x="T4" y="T5"/>
                    </a:cxn>
                    <a:cxn ang="0">
                      <a:pos x="T6" y="T7"/>
                    </a:cxn>
                    <a:cxn ang="0">
                      <a:pos x="T8" y="T9"/>
                    </a:cxn>
                  </a:cxnLst>
                  <a:rect l="0" t="0" r="r" b="b"/>
                  <a:pathLst>
                    <a:path w="480" h="350">
                      <a:moveTo>
                        <a:pt x="444" y="301"/>
                      </a:moveTo>
                      <a:cubicBezTo>
                        <a:pt x="334" y="287"/>
                        <a:pt x="220" y="303"/>
                        <a:pt x="117" y="350"/>
                      </a:cubicBezTo>
                      <a:cubicBezTo>
                        <a:pt x="78" y="265"/>
                        <a:pt x="39" y="179"/>
                        <a:pt x="0" y="93"/>
                      </a:cubicBezTo>
                      <a:cubicBezTo>
                        <a:pt x="152" y="24"/>
                        <a:pt x="318" y="0"/>
                        <a:pt x="480" y="21"/>
                      </a:cubicBezTo>
                      <a:cubicBezTo>
                        <a:pt x="468" y="114"/>
                        <a:pt x="456" y="207"/>
                        <a:pt x="444" y="301"/>
                      </a:cubicBezTo>
                    </a:path>
                  </a:pathLst>
                </a:custGeom>
                <a:solidFill>
                  <a:srgbClr val="F57F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8" name="Freeform 28">
                  <a:extLst>
                    <a:ext uri="{FF2B5EF4-FFF2-40B4-BE49-F238E27FC236}">
                      <a16:creationId xmlns:a16="http://schemas.microsoft.com/office/drawing/2014/main" id="{700210E2-B891-B031-BA0F-ADE430B39C41}"/>
                    </a:ext>
                  </a:extLst>
                </p:cNvPr>
                <p:cNvSpPr>
                  <a:spLocks/>
                </p:cNvSpPr>
                <p:nvPr/>
              </p:nvSpPr>
              <p:spPr bwMode="auto">
                <a:xfrm>
                  <a:off x="8198913" y="4129061"/>
                  <a:ext cx="236538" cy="615950"/>
                </a:xfrm>
                <a:custGeom>
                  <a:avLst/>
                  <a:gdLst>
                    <a:gd name="T0" fmla="*/ 98 w 102"/>
                    <a:gd name="T1" fmla="*/ 238 h 239"/>
                    <a:gd name="T2" fmla="*/ 92 w 102"/>
                    <a:gd name="T3" fmla="*/ 235 h 239"/>
                    <a:gd name="T4" fmla="*/ 1 w 102"/>
                    <a:gd name="T5" fmla="*/ 9 h 239"/>
                    <a:gd name="T6" fmla="*/ 6 w 102"/>
                    <a:gd name="T7" fmla="*/ 2 h 239"/>
                    <a:gd name="T8" fmla="*/ 15 w 102"/>
                    <a:gd name="T9" fmla="*/ 4 h 239"/>
                    <a:gd name="T10" fmla="*/ 101 w 102"/>
                    <a:gd name="T11" fmla="*/ 232 h 239"/>
                    <a:gd name="T12" fmla="*/ 98 w 102"/>
                    <a:gd name="T13" fmla="*/ 238 h 239"/>
                  </a:gdLst>
                  <a:ahLst/>
                  <a:cxnLst>
                    <a:cxn ang="0">
                      <a:pos x="T0" y="T1"/>
                    </a:cxn>
                    <a:cxn ang="0">
                      <a:pos x="T2" y="T3"/>
                    </a:cxn>
                    <a:cxn ang="0">
                      <a:pos x="T4" y="T5"/>
                    </a:cxn>
                    <a:cxn ang="0">
                      <a:pos x="T6" y="T7"/>
                    </a:cxn>
                    <a:cxn ang="0">
                      <a:pos x="T8" y="T9"/>
                    </a:cxn>
                    <a:cxn ang="0">
                      <a:pos x="T10" y="T11"/>
                    </a:cxn>
                    <a:cxn ang="0">
                      <a:pos x="T12" y="T13"/>
                    </a:cxn>
                  </a:cxnLst>
                  <a:rect l="0" t="0" r="r" b="b"/>
                  <a:pathLst>
                    <a:path w="102" h="239">
                      <a:moveTo>
                        <a:pt x="98" y="238"/>
                      </a:moveTo>
                      <a:cubicBezTo>
                        <a:pt x="96" y="239"/>
                        <a:pt x="93" y="238"/>
                        <a:pt x="92" y="235"/>
                      </a:cubicBezTo>
                      <a:cubicBezTo>
                        <a:pt x="62" y="160"/>
                        <a:pt x="31" y="84"/>
                        <a:pt x="1" y="9"/>
                      </a:cubicBezTo>
                      <a:cubicBezTo>
                        <a:pt x="0" y="7"/>
                        <a:pt x="3" y="3"/>
                        <a:pt x="6" y="2"/>
                      </a:cubicBezTo>
                      <a:cubicBezTo>
                        <a:pt x="10" y="0"/>
                        <a:pt x="14" y="1"/>
                        <a:pt x="15" y="4"/>
                      </a:cubicBezTo>
                      <a:cubicBezTo>
                        <a:pt x="44" y="80"/>
                        <a:pt x="73" y="156"/>
                        <a:pt x="101" y="232"/>
                      </a:cubicBezTo>
                      <a:cubicBezTo>
                        <a:pt x="102" y="234"/>
                        <a:pt x="101" y="237"/>
                        <a:pt x="98" y="238"/>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79" name="Freeform 29">
                  <a:extLst>
                    <a:ext uri="{FF2B5EF4-FFF2-40B4-BE49-F238E27FC236}">
                      <a16:creationId xmlns:a16="http://schemas.microsoft.com/office/drawing/2014/main" id="{5E650FE6-9170-ECEC-3991-2B6488441E01}"/>
                    </a:ext>
                  </a:extLst>
                </p:cNvPr>
                <p:cNvSpPr>
                  <a:spLocks/>
                </p:cNvSpPr>
                <p:nvPr/>
              </p:nvSpPr>
              <p:spPr bwMode="auto">
                <a:xfrm>
                  <a:off x="7843313" y="3836961"/>
                  <a:ext cx="131763" cy="147637"/>
                </a:xfrm>
                <a:custGeom>
                  <a:avLst/>
                  <a:gdLst>
                    <a:gd name="T0" fmla="*/ 39 w 83"/>
                    <a:gd name="T1" fmla="*/ 43 h 93"/>
                    <a:gd name="T2" fmla="*/ 0 w 83"/>
                    <a:gd name="T3" fmla="*/ 52 h 93"/>
                    <a:gd name="T4" fmla="*/ 41 w 83"/>
                    <a:gd name="T5" fmla="*/ 47 h 93"/>
                    <a:gd name="T6" fmla="*/ 38 w 83"/>
                    <a:gd name="T7" fmla="*/ 93 h 93"/>
                    <a:gd name="T8" fmla="*/ 47 w 83"/>
                    <a:gd name="T9" fmla="*/ 49 h 93"/>
                    <a:gd name="T10" fmla="*/ 83 w 83"/>
                    <a:gd name="T11" fmla="*/ 65 h 93"/>
                    <a:gd name="T12" fmla="*/ 48 w 83"/>
                    <a:gd name="T13" fmla="*/ 43 h 93"/>
                    <a:gd name="T14" fmla="*/ 74 w 83"/>
                    <a:gd name="T15" fmla="*/ 8 h 93"/>
                    <a:gd name="T16" fmla="*/ 45 w 83"/>
                    <a:gd name="T17" fmla="*/ 39 h 93"/>
                    <a:gd name="T18" fmla="*/ 23 w 83"/>
                    <a:gd name="T19" fmla="*/ 0 h 93"/>
                    <a:gd name="T20" fmla="*/ 39 w 83"/>
                    <a:gd name="T21"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93">
                      <a:moveTo>
                        <a:pt x="39" y="43"/>
                      </a:moveTo>
                      <a:lnTo>
                        <a:pt x="0" y="52"/>
                      </a:lnTo>
                      <a:lnTo>
                        <a:pt x="41" y="47"/>
                      </a:lnTo>
                      <a:lnTo>
                        <a:pt x="38" y="93"/>
                      </a:lnTo>
                      <a:lnTo>
                        <a:pt x="47" y="49"/>
                      </a:lnTo>
                      <a:lnTo>
                        <a:pt x="83" y="65"/>
                      </a:lnTo>
                      <a:lnTo>
                        <a:pt x="48" y="43"/>
                      </a:lnTo>
                      <a:lnTo>
                        <a:pt x="74" y="8"/>
                      </a:lnTo>
                      <a:lnTo>
                        <a:pt x="45" y="39"/>
                      </a:lnTo>
                      <a:lnTo>
                        <a:pt x="23" y="0"/>
                      </a:lnTo>
                      <a:lnTo>
                        <a:pt x="39"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0" name="Freeform 31">
                  <a:extLst>
                    <a:ext uri="{FF2B5EF4-FFF2-40B4-BE49-F238E27FC236}">
                      <a16:creationId xmlns:a16="http://schemas.microsoft.com/office/drawing/2014/main" id="{18D3B43D-F6BE-0DEB-2E05-8011F73DA0F6}"/>
                    </a:ext>
                  </a:extLst>
                </p:cNvPr>
                <p:cNvSpPr>
                  <a:spLocks/>
                </p:cNvSpPr>
                <p:nvPr/>
              </p:nvSpPr>
              <p:spPr bwMode="auto">
                <a:xfrm>
                  <a:off x="8974125" y="4071911"/>
                  <a:ext cx="217488" cy="684212"/>
                </a:xfrm>
                <a:custGeom>
                  <a:avLst/>
                  <a:gdLst>
                    <a:gd name="T0" fmla="*/ 68 w 94"/>
                    <a:gd name="T1" fmla="*/ 0 h 265"/>
                    <a:gd name="T2" fmla="*/ 36 w 94"/>
                    <a:gd name="T3" fmla="*/ 246 h 265"/>
                    <a:gd name="T4" fmla="*/ 1 w 94"/>
                    <a:gd name="T5" fmla="*/ 242 h 265"/>
                    <a:gd name="T6" fmla="*/ 0 w 94"/>
                    <a:gd name="T7" fmla="*/ 259 h 265"/>
                    <a:gd name="T8" fmla="*/ 53 w 94"/>
                    <a:gd name="T9" fmla="*/ 265 h 265"/>
                    <a:gd name="T10" fmla="*/ 94 w 94"/>
                    <a:gd name="T11" fmla="*/ 4 h 265"/>
                    <a:gd name="T12" fmla="*/ 68 w 94"/>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94" h="265">
                      <a:moveTo>
                        <a:pt x="68" y="0"/>
                      </a:moveTo>
                      <a:cubicBezTo>
                        <a:pt x="57" y="82"/>
                        <a:pt x="47" y="164"/>
                        <a:pt x="36" y="246"/>
                      </a:cubicBezTo>
                      <a:cubicBezTo>
                        <a:pt x="25" y="244"/>
                        <a:pt x="13" y="243"/>
                        <a:pt x="1" y="242"/>
                      </a:cubicBezTo>
                      <a:cubicBezTo>
                        <a:pt x="1" y="248"/>
                        <a:pt x="0" y="253"/>
                        <a:pt x="0" y="259"/>
                      </a:cubicBezTo>
                      <a:cubicBezTo>
                        <a:pt x="18" y="260"/>
                        <a:pt x="35" y="262"/>
                        <a:pt x="53" y="265"/>
                      </a:cubicBezTo>
                      <a:cubicBezTo>
                        <a:pt x="66" y="178"/>
                        <a:pt x="80" y="91"/>
                        <a:pt x="94" y="4"/>
                      </a:cubicBezTo>
                      <a:cubicBezTo>
                        <a:pt x="85" y="2"/>
                        <a:pt x="77" y="1"/>
                        <a:pt x="68" y="0"/>
                      </a:cubicBezTo>
                    </a:path>
                  </a:pathLst>
                </a:custGeom>
                <a:solidFill>
                  <a:srgbClr val="F05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81" name="Freeform 32">
                  <a:extLst>
                    <a:ext uri="{FF2B5EF4-FFF2-40B4-BE49-F238E27FC236}">
                      <a16:creationId xmlns:a16="http://schemas.microsoft.com/office/drawing/2014/main" id="{88471CA5-7D53-DA96-86DB-AEA2BF622010}"/>
                    </a:ext>
                  </a:extLst>
                </p:cNvPr>
                <p:cNvSpPr>
                  <a:spLocks/>
                </p:cNvSpPr>
                <p:nvPr/>
              </p:nvSpPr>
              <p:spPr bwMode="auto">
                <a:xfrm>
                  <a:off x="8795813" y="3967136"/>
                  <a:ext cx="338138" cy="739775"/>
                </a:xfrm>
                <a:custGeom>
                  <a:avLst/>
                  <a:gdLst>
                    <a:gd name="T0" fmla="*/ 34 w 146"/>
                    <a:gd name="T1" fmla="*/ 0 h 287"/>
                    <a:gd name="T2" fmla="*/ 0 w 146"/>
                    <a:gd name="T3" fmla="*/ 0 h 287"/>
                    <a:gd name="T4" fmla="*/ 0 w 146"/>
                    <a:gd name="T5" fmla="*/ 283 h 287"/>
                    <a:gd name="T6" fmla="*/ 34 w 146"/>
                    <a:gd name="T7" fmla="*/ 282 h 287"/>
                    <a:gd name="T8" fmla="*/ 75 w 146"/>
                    <a:gd name="T9" fmla="*/ 283 h 287"/>
                    <a:gd name="T10" fmla="*/ 110 w 146"/>
                    <a:gd name="T11" fmla="*/ 287 h 287"/>
                    <a:gd name="T12" fmla="*/ 142 w 146"/>
                    <a:gd name="T13" fmla="*/ 41 h 287"/>
                    <a:gd name="T14" fmla="*/ 146 w 146"/>
                    <a:gd name="T15" fmla="*/ 7 h 287"/>
                    <a:gd name="T16" fmla="*/ 34 w 146"/>
                    <a:gd name="T17"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287">
                      <a:moveTo>
                        <a:pt x="34" y="0"/>
                      </a:moveTo>
                      <a:cubicBezTo>
                        <a:pt x="23" y="0"/>
                        <a:pt x="11" y="0"/>
                        <a:pt x="0" y="0"/>
                      </a:cubicBezTo>
                      <a:cubicBezTo>
                        <a:pt x="0" y="283"/>
                        <a:pt x="0" y="283"/>
                        <a:pt x="0" y="283"/>
                      </a:cubicBezTo>
                      <a:cubicBezTo>
                        <a:pt x="11" y="282"/>
                        <a:pt x="23" y="282"/>
                        <a:pt x="34" y="282"/>
                      </a:cubicBezTo>
                      <a:cubicBezTo>
                        <a:pt x="48" y="282"/>
                        <a:pt x="61" y="282"/>
                        <a:pt x="75" y="283"/>
                      </a:cubicBezTo>
                      <a:cubicBezTo>
                        <a:pt x="87" y="284"/>
                        <a:pt x="99" y="285"/>
                        <a:pt x="110" y="287"/>
                      </a:cubicBezTo>
                      <a:cubicBezTo>
                        <a:pt x="121" y="205"/>
                        <a:pt x="131" y="123"/>
                        <a:pt x="142" y="41"/>
                      </a:cubicBezTo>
                      <a:cubicBezTo>
                        <a:pt x="143" y="29"/>
                        <a:pt x="145" y="18"/>
                        <a:pt x="146" y="7"/>
                      </a:cubicBezTo>
                      <a:cubicBezTo>
                        <a:pt x="109" y="2"/>
                        <a:pt x="71" y="0"/>
                        <a:pt x="3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nvGrpSpPr>
              <p:cNvPr id="57" name="Group 56">
                <a:extLst>
                  <a:ext uri="{FF2B5EF4-FFF2-40B4-BE49-F238E27FC236}">
                    <a16:creationId xmlns:a16="http://schemas.microsoft.com/office/drawing/2014/main" id="{7468068A-5FC6-7FE9-E58D-70D2D58C17DE}"/>
                  </a:ext>
                </a:extLst>
              </p:cNvPr>
              <p:cNvGrpSpPr/>
              <p:nvPr/>
            </p:nvGrpSpPr>
            <p:grpSpPr>
              <a:xfrm rot="18364406" flipH="1">
                <a:off x="4328264" y="3593586"/>
                <a:ext cx="1468632" cy="1564310"/>
                <a:chOff x="7843313" y="3770287"/>
                <a:chExt cx="1949450" cy="2076449"/>
              </a:xfrm>
            </p:grpSpPr>
            <p:sp>
              <p:nvSpPr>
                <p:cNvPr id="58" name="Freeform 30">
                  <a:extLst>
                    <a:ext uri="{FF2B5EF4-FFF2-40B4-BE49-F238E27FC236}">
                      <a16:creationId xmlns:a16="http://schemas.microsoft.com/office/drawing/2014/main" id="{FA737B02-65D3-4206-C0CE-9730BE2A1D08}"/>
                    </a:ext>
                  </a:extLst>
                </p:cNvPr>
                <p:cNvSpPr>
                  <a:spLocks/>
                </p:cNvSpPr>
                <p:nvPr/>
              </p:nvSpPr>
              <p:spPr bwMode="auto">
                <a:xfrm>
                  <a:off x="8967263" y="4083024"/>
                  <a:ext cx="825500" cy="827087"/>
                </a:xfrm>
                <a:custGeom>
                  <a:avLst/>
                  <a:gdLst>
                    <a:gd name="T0" fmla="*/ 94 w 357"/>
                    <a:gd name="T1" fmla="*/ 0 h 321"/>
                    <a:gd name="T2" fmla="*/ 53 w 357"/>
                    <a:gd name="T3" fmla="*/ 261 h 321"/>
                    <a:gd name="T4" fmla="*/ 0 w 357"/>
                    <a:gd name="T5" fmla="*/ 255 h 321"/>
                    <a:gd name="T6" fmla="*/ 234 w 357"/>
                    <a:gd name="T7" fmla="*/ 321 h 321"/>
                    <a:gd name="T8" fmla="*/ 191 w 357"/>
                    <a:gd name="T9" fmla="*/ 159 h 321"/>
                    <a:gd name="T10" fmla="*/ 357 w 357"/>
                    <a:gd name="T11" fmla="*/ 87 h 321"/>
                    <a:gd name="T12" fmla="*/ 94 w 357"/>
                    <a:gd name="T13" fmla="*/ 0 h 321"/>
                  </a:gdLst>
                  <a:ahLst/>
                  <a:cxnLst>
                    <a:cxn ang="0">
                      <a:pos x="T0" y="T1"/>
                    </a:cxn>
                    <a:cxn ang="0">
                      <a:pos x="T2" y="T3"/>
                    </a:cxn>
                    <a:cxn ang="0">
                      <a:pos x="T4" y="T5"/>
                    </a:cxn>
                    <a:cxn ang="0">
                      <a:pos x="T6" y="T7"/>
                    </a:cxn>
                    <a:cxn ang="0">
                      <a:pos x="T8" y="T9"/>
                    </a:cxn>
                    <a:cxn ang="0">
                      <a:pos x="T10" y="T11"/>
                    </a:cxn>
                    <a:cxn ang="0">
                      <a:pos x="T12" y="T13"/>
                    </a:cxn>
                  </a:cxnLst>
                  <a:rect l="0" t="0" r="r" b="b"/>
                  <a:pathLst>
                    <a:path w="357" h="321">
                      <a:moveTo>
                        <a:pt x="94" y="0"/>
                      </a:moveTo>
                      <a:cubicBezTo>
                        <a:pt x="80" y="87"/>
                        <a:pt x="66" y="174"/>
                        <a:pt x="53" y="261"/>
                      </a:cubicBezTo>
                      <a:cubicBezTo>
                        <a:pt x="35" y="258"/>
                        <a:pt x="18" y="256"/>
                        <a:pt x="0" y="255"/>
                      </a:cubicBezTo>
                      <a:cubicBezTo>
                        <a:pt x="81" y="260"/>
                        <a:pt x="160" y="282"/>
                        <a:pt x="234" y="321"/>
                      </a:cubicBezTo>
                      <a:cubicBezTo>
                        <a:pt x="227" y="267"/>
                        <a:pt x="212" y="213"/>
                        <a:pt x="191" y="159"/>
                      </a:cubicBezTo>
                      <a:cubicBezTo>
                        <a:pt x="241" y="129"/>
                        <a:pt x="296" y="105"/>
                        <a:pt x="357" y="87"/>
                      </a:cubicBezTo>
                      <a:cubicBezTo>
                        <a:pt x="273" y="43"/>
                        <a:pt x="185" y="14"/>
                        <a:pt x="9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59" name="Freeform 20">
                  <a:extLst>
                    <a:ext uri="{FF2B5EF4-FFF2-40B4-BE49-F238E27FC236}">
                      <a16:creationId xmlns:a16="http://schemas.microsoft.com/office/drawing/2014/main" id="{9730B7CB-293E-CBEC-6C36-00221D40CDC3}"/>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close/>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0" name="Freeform 21">
                  <a:extLst>
                    <a:ext uri="{FF2B5EF4-FFF2-40B4-BE49-F238E27FC236}">
                      <a16:creationId xmlns:a16="http://schemas.microsoft.com/office/drawing/2014/main" id="{59A61100-9F30-B089-918B-54F524A450E0}"/>
                    </a:ext>
                  </a:extLst>
                </p:cNvPr>
                <p:cNvSpPr>
                  <a:spLocks/>
                </p:cNvSpPr>
                <p:nvPr/>
              </p:nvSpPr>
              <p:spPr bwMode="auto">
                <a:xfrm>
                  <a:off x="7965551" y="3906811"/>
                  <a:ext cx="885825" cy="1939925"/>
                </a:xfrm>
                <a:custGeom>
                  <a:avLst/>
                  <a:gdLst>
                    <a:gd name="T0" fmla="*/ 490 w 558"/>
                    <a:gd name="T1" fmla="*/ 1222 h 1222"/>
                    <a:gd name="T2" fmla="*/ 0 w 558"/>
                    <a:gd name="T3" fmla="*/ 34 h 1222"/>
                    <a:gd name="T4" fmla="*/ 69 w 558"/>
                    <a:gd name="T5" fmla="*/ 0 h 1222"/>
                    <a:gd name="T6" fmla="*/ 558 w 558"/>
                    <a:gd name="T7" fmla="*/ 1187 h 1222"/>
                    <a:gd name="T8" fmla="*/ 490 w 558"/>
                    <a:gd name="T9" fmla="*/ 1222 h 1222"/>
                  </a:gdLst>
                  <a:ahLst/>
                  <a:cxnLst>
                    <a:cxn ang="0">
                      <a:pos x="T0" y="T1"/>
                    </a:cxn>
                    <a:cxn ang="0">
                      <a:pos x="T2" y="T3"/>
                    </a:cxn>
                    <a:cxn ang="0">
                      <a:pos x="T4" y="T5"/>
                    </a:cxn>
                    <a:cxn ang="0">
                      <a:pos x="T6" y="T7"/>
                    </a:cxn>
                    <a:cxn ang="0">
                      <a:pos x="T8" y="T9"/>
                    </a:cxn>
                  </a:cxnLst>
                  <a:rect l="0" t="0" r="r" b="b"/>
                  <a:pathLst>
                    <a:path w="558" h="1222">
                      <a:moveTo>
                        <a:pt x="490" y="1222"/>
                      </a:moveTo>
                      <a:lnTo>
                        <a:pt x="0" y="34"/>
                      </a:lnTo>
                      <a:lnTo>
                        <a:pt x="69" y="0"/>
                      </a:lnTo>
                      <a:lnTo>
                        <a:pt x="558" y="1187"/>
                      </a:lnTo>
                      <a:lnTo>
                        <a:pt x="490" y="1222"/>
                      </a:lnTo>
                    </a:path>
                  </a:pathLst>
                </a:cu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1" name="Freeform 22">
                  <a:extLst>
                    <a:ext uri="{FF2B5EF4-FFF2-40B4-BE49-F238E27FC236}">
                      <a16:creationId xmlns:a16="http://schemas.microsoft.com/office/drawing/2014/main" id="{387815FA-E775-813E-9972-8C37CD37B767}"/>
                    </a:ext>
                  </a:extLst>
                </p:cNvPr>
                <p:cNvSpPr>
                  <a:spLocks/>
                </p:cNvSpPr>
                <p:nvPr/>
              </p:nvSpPr>
              <p:spPr bwMode="auto">
                <a:xfrm>
                  <a:off x="8019526" y="3906811"/>
                  <a:ext cx="831850" cy="1911350"/>
                </a:xfrm>
                <a:custGeom>
                  <a:avLst/>
                  <a:gdLst>
                    <a:gd name="T0" fmla="*/ 524 w 524"/>
                    <a:gd name="T1" fmla="*/ 1187 h 1204"/>
                    <a:gd name="T2" fmla="*/ 489 w 524"/>
                    <a:gd name="T3" fmla="*/ 1204 h 1204"/>
                    <a:gd name="T4" fmla="*/ 0 w 524"/>
                    <a:gd name="T5" fmla="*/ 18 h 1204"/>
                    <a:gd name="T6" fmla="*/ 35 w 524"/>
                    <a:gd name="T7" fmla="*/ 0 h 1204"/>
                    <a:gd name="T8" fmla="*/ 524 w 524"/>
                    <a:gd name="T9" fmla="*/ 1187 h 1204"/>
                  </a:gdLst>
                  <a:ahLst/>
                  <a:cxnLst>
                    <a:cxn ang="0">
                      <a:pos x="T0" y="T1"/>
                    </a:cxn>
                    <a:cxn ang="0">
                      <a:pos x="T2" y="T3"/>
                    </a:cxn>
                    <a:cxn ang="0">
                      <a:pos x="T4" y="T5"/>
                    </a:cxn>
                    <a:cxn ang="0">
                      <a:pos x="T6" y="T7"/>
                    </a:cxn>
                    <a:cxn ang="0">
                      <a:pos x="T8" y="T9"/>
                    </a:cxn>
                  </a:cxnLst>
                  <a:rect l="0" t="0" r="r" b="b"/>
                  <a:pathLst>
                    <a:path w="524" h="1204">
                      <a:moveTo>
                        <a:pt x="524" y="1187"/>
                      </a:moveTo>
                      <a:lnTo>
                        <a:pt x="489" y="1204"/>
                      </a:lnTo>
                      <a:lnTo>
                        <a:pt x="0" y="18"/>
                      </a:lnTo>
                      <a:lnTo>
                        <a:pt x="35" y="0"/>
                      </a:lnTo>
                      <a:lnTo>
                        <a:pt x="524" y="1187"/>
                      </a:lnTo>
                      <a:close/>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2" name="Freeform 23">
                  <a:extLst>
                    <a:ext uri="{FF2B5EF4-FFF2-40B4-BE49-F238E27FC236}">
                      <a16:creationId xmlns:a16="http://schemas.microsoft.com/office/drawing/2014/main" id="{C2D917F6-40F6-8911-A81A-00340E7CAFD3}"/>
                    </a:ext>
                  </a:extLst>
                </p:cNvPr>
                <p:cNvSpPr>
                  <a:spLocks/>
                </p:cNvSpPr>
                <p:nvPr/>
              </p:nvSpPr>
              <p:spPr bwMode="auto">
                <a:xfrm>
                  <a:off x="7868713" y="3770287"/>
                  <a:ext cx="290513" cy="322262"/>
                </a:xfrm>
                <a:custGeom>
                  <a:avLst/>
                  <a:gdLst>
                    <a:gd name="T0" fmla="*/ 113 w 126"/>
                    <a:gd name="T1" fmla="*/ 39 h 125"/>
                    <a:gd name="T2" fmla="*/ 40 w 126"/>
                    <a:gd name="T3" fmla="*/ 12 h 125"/>
                    <a:gd name="T4" fmla="*/ 13 w 126"/>
                    <a:gd name="T5" fmla="*/ 86 h 125"/>
                    <a:gd name="T6" fmla="*/ 86 w 126"/>
                    <a:gd name="T7" fmla="*/ 113 h 125"/>
                    <a:gd name="T8" fmla="*/ 113 w 126"/>
                    <a:gd name="T9" fmla="*/ 39 h 125"/>
                  </a:gdLst>
                  <a:ahLst/>
                  <a:cxnLst>
                    <a:cxn ang="0">
                      <a:pos x="T0" y="T1"/>
                    </a:cxn>
                    <a:cxn ang="0">
                      <a:pos x="T2" y="T3"/>
                    </a:cxn>
                    <a:cxn ang="0">
                      <a:pos x="T4" y="T5"/>
                    </a:cxn>
                    <a:cxn ang="0">
                      <a:pos x="T6" y="T7"/>
                    </a:cxn>
                    <a:cxn ang="0">
                      <a:pos x="T8" y="T9"/>
                    </a:cxn>
                  </a:cxnLst>
                  <a:rect l="0" t="0" r="r" b="b"/>
                  <a:pathLst>
                    <a:path w="126" h="125">
                      <a:moveTo>
                        <a:pt x="113" y="39"/>
                      </a:moveTo>
                      <a:cubicBezTo>
                        <a:pt x="100" y="12"/>
                        <a:pt x="68" y="0"/>
                        <a:pt x="40" y="12"/>
                      </a:cubicBezTo>
                      <a:cubicBezTo>
                        <a:pt x="12" y="25"/>
                        <a:pt x="0" y="58"/>
                        <a:pt x="13" y="86"/>
                      </a:cubicBezTo>
                      <a:cubicBezTo>
                        <a:pt x="26" y="113"/>
                        <a:pt x="58" y="125"/>
                        <a:pt x="86" y="113"/>
                      </a:cubicBezTo>
                      <a:cubicBezTo>
                        <a:pt x="114" y="100"/>
                        <a:pt x="126" y="67"/>
                        <a:pt x="113" y="39"/>
                      </a:cubicBezTo>
                    </a:path>
                  </a:pathLst>
                </a:custGeom>
                <a:solidFill>
                  <a:srgbClr val="FFC82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3" name="Freeform 24">
                  <a:extLst>
                    <a:ext uri="{FF2B5EF4-FFF2-40B4-BE49-F238E27FC236}">
                      <a16:creationId xmlns:a16="http://schemas.microsoft.com/office/drawing/2014/main" id="{DE9AFDE7-48CE-98B5-A865-3D92340A1555}"/>
                    </a:ext>
                  </a:extLst>
                </p:cNvPr>
                <p:cNvSpPr>
                  <a:spLocks/>
                </p:cNvSpPr>
                <p:nvPr/>
              </p:nvSpPr>
              <p:spPr bwMode="auto">
                <a:xfrm>
                  <a:off x="7894113" y="3829024"/>
                  <a:ext cx="130175" cy="144462"/>
                </a:xfrm>
                <a:custGeom>
                  <a:avLst/>
                  <a:gdLst>
                    <a:gd name="T0" fmla="*/ 51 w 56"/>
                    <a:gd name="T1" fmla="*/ 18 h 56"/>
                    <a:gd name="T2" fmla="*/ 18 w 56"/>
                    <a:gd name="T3" fmla="*/ 6 h 56"/>
                    <a:gd name="T4" fmla="*/ 6 w 56"/>
                    <a:gd name="T5" fmla="*/ 39 h 56"/>
                    <a:gd name="T6" fmla="*/ 39 w 56"/>
                    <a:gd name="T7" fmla="*/ 51 h 56"/>
                    <a:gd name="T8" fmla="*/ 51 w 56"/>
                    <a:gd name="T9" fmla="*/ 18 h 56"/>
                  </a:gdLst>
                  <a:ahLst/>
                  <a:cxnLst>
                    <a:cxn ang="0">
                      <a:pos x="T0" y="T1"/>
                    </a:cxn>
                    <a:cxn ang="0">
                      <a:pos x="T2" y="T3"/>
                    </a:cxn>
                    <a:cxn ang="0">
                      <a:pos x="T4" y="T5"/>
                    </a:cxn>
                    <a:cxn ang="0">
                      <a:pos x="T6" y="T7"/>
                    </a:cxn>
                    <a:cxn ang="0">
                      <a:pos x="T8" y="T9"/>
                    </a:cxn>
                  </a:cxnLst>
                  <a:rect l="0" t="0" r="r" b="b"/>
                  <a:pathLst>
                    <a:path w="56" h="56">
                      <a:moveTo>
                        <a:pt x="51" y="18"/>
                      </a:moveTo>
                      <a:cubicBezTo>
                        <a:pt x="45" y="6"/>
                        <a:pt x="30" y="0"/>
                        <a:pt x="18" y="6"/>
                      </a:cubicBezTo>
                      <a:cubicBezTo>
                        <a:pt x="6" y="12"/>
                        <a:pt x="0" y="26"/>
                        <a:pt x="6" y="39"/>
                      </a:cubicBezTo>
                      <a:cubicBezTo>
                        <a:pt x="12" y="51"/>
                        <a:pt x="26" y="56"/>
                        <a:pt x="39" y="51"/>
                      </a:cubicBezTo>
                      <a:cubicBezTo>
                        <a:pt x="51" y="45"/>
                        <a:pt x="56" y="30"/>
                        <a:pt x="51" y="18"/>
                      </a:cubicBezTo>
                    </a:path>
                  </a:pathLst>
                </a:custGeom>
                <a:solidFill>
                  <a:srgbClr val="FCDF6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4" name="Freeform 26">
                  <a:extLst>
                    <a:ext uri="{FF2B5EF4-FFF2-40B4-BE49-F238E27FC236}">
                      <a16:creationId xmlns:a16="http://schemas.microsoft.com/office/drawing/2014/main" id="{9290AD3D-0E69-1CCF-3558-F0054261881F}"/>
                    </a:ext>
                  </a:extLst>
                </p:cNvPr>
                <p:cNvSpPr>
                  <a:spLocks/>
                </p:cNvSpPr>
                <p:nvPr/>
              </p:nvSpPr>
              <p:spPr bwMode="auto">
                <a:xfrm>
                  <a:off x="8967263" y="4059211"/>
                  <a:ext cx="217488" cy="696912"/>
                </a:xfrm>
                <a:custGeom>
                  <a:avLst/>
                  <a:gdLst>
                    <a:gd name="T0" fmla="*/ 94 w 94"/>
                    <a:gd name="T1" fmla="*/ 9 h 270"/>
                    <a:gd name="T2" fmla="*/ 18 w 94"/>
                    <a:gd name="T3" fmla="*/ 0 h 270"/>
                    <a:gd name="T4" fmla="*/ 0 w 94"/>
                    <a:gd name="T5" fmla="*/ 264 h 270"/>
                    <a:gd name="T6" fmla="*/ 53 w 94"/>
                    <a:gd name="T7" fmla="*/ 270 h 270"/>
                    <a:gd name="T8" fmla="*/ 94 w 94"/>
                    <a:gd name="T9" fmla="*/ 9 h 270"/>
                  </a:gdLst>
                  <a:ahLst/>
                  <a:cxnLst>
                    <a:cxn ang="0">
                      <a:pos x="T0" y="T1"/>
                    </a:cxn>
                    <a:cxn ang="0">
                      <a:pos x="T2" y="T3"/>
                    </a:cxn>
                    <a:cxn ang="0">
                      <a:pos x="T4" y="T5"/>
                    </a:cxn>
                    <a:cxn ang="0">
                      <a:pos x="T6" y="T7"/>
                    </a:cxn>
                    <a:cxn ang="0">
                      <a:pos x="T8" y="T9"/>
                    </a:cxn>
                  </a:cxnLst>
                  <a:rect l="0" t="0" r="r" b="b"/>
                  <a:pathLst>
                    <a:path w="94" h="270">
                      <a:moveTo>
                        <a:pt x="94" y="9"/>
                      </a:moveTo>
                      <a:cubicBezTo>
                        <a:pt x="69" y="5"/>
                        <a:pt x="43" y="2"/>
                        <a:pt x="18" y="0"/>
                      </a:cubicBezTo>
                      <a:cubicBezTo>
                        <a:pt x="12" y="88"/>
                        <a:pt x="6" y="176"/>
                        <a:pt x="0" y="264"/>
                      </a:cubicBezTo>
                      <a:cubicBezTo>
                        <a:pt x="18" y="265"/>
                        <a:pt x="35" y="267"/>
                        <a:pt x="53" y="270"/>
                      </a:cubicBezTo>
                      <a:cubicBezTo>
                        <a:pt x="66" y="183"/>
                        <a:pt x="80" y="96"/>
                        <a:pt x="94" y="9"/>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5" name="Freeform 27">
                  <a:extLst>
                    <a:ext uri="{FF2B5EF4-FFF2-40B4-BE49-F238E27FC236}">
                      <a16:creationId xmlns:a16="http://schemas.microsoft.com/office/drawing/2014/main" id="{5B8E22B0-8AF2-CE7C-1EB5-DA35E89B30D7}"/>
                    </a:ext>
                  </a:extLst>
                </p:cNvPr>
                <p:cNvSpPr>
                  <a:spLocks/>
                </p:cNvSpPr>
                <p:nvPr/>
              </p:nvSpPr>
              <p:spPr bwMode="auto">
                <a:xfrm>
                  <a:off x="8024288" y="3930624"/>
                  <a:ext cx="1109663" cy="903287"/>
                </a:xfrm>
                <a:custGeom>
                  <a:avLst/>
                  <a:gdLst>
                    <a:gd name="T0" fmla="*/ 444 w 480"/>
                    <a:gd name="T1" fmla="*/ 301 h 350"/>
                    <a:gd name="T2" fmla="*/ 117 w 480"/>
                    <a:gd name="T3" fmla="*/ 350 h 350"/>
                    <a:gd name="T4" fmla="*/ 0 w 480"/>
                    <a:gd name="T5" fmla="*/ 93 h 350"/>
                    <a:gd name="T6" fmla="*/ 480 w 480"/>
                    <a:gd name="T7" fmla="*/ 21 h 350"/>
                    <a:gd name="T8" fmla="*/ 444 w 480"/>
                    <a:gd name="T9" fmla="*/ 301 h 350"/>
                  </a:gdLst>
                  <a:ahLst/>
                  <a:cxnLst>
                    <a:cxn ang="0">
                      <a:pos x="T0" y="T1"/>
                    </a:cxn>
                    <a:cxn ang="0">
                      <a:pos x="T2" y="T3"/>
                    </a:cxn>
                    <a:cxn ang="0">
                      <a:pos x="T4" y="T5"/>
                    </a:cxn>
                    <a:cxn ang="0">
                      <a:pos x="T6" y="T7"/>
                    </a:cxn>
                    <a:cxn ang="0">
                      <a:pos x="T8" y="T9"/>
                    </a:cxn>
                  </a:cxnLst>
                  <a:rect l="0" t="0" r="r" b="b"/>
                  <a:pathLst>
                    <a:path w="480" h="350">
                      <a:moveTo>
                        <a:pt x="444" y="301"/>
                      </a:moveTo>
                      <a:cubicBezTo>
                        <a:pt x="334" y="287"/>
                        <a:pt x="220" y="303"/>
                        <a:pt x="117" y="350"/>
                      </a:cubicBezTo>
                      <a:cubicBezTo>
                        <a:pt x="78" y="265"/>
                        <a:pt x="39" y="179"/>
                        <a:pt x="0" y="93"/>
                      </a:cubicBezTo>
                      <a:cubicBezTo>
                        <a:pt x="152" y="24"/>
                        <a:pt x="318" y="0"/>
                        <a:pt x="480" y="21"/>
                      </a:cubicBezTo>
                      <a:cubicBezTo>
                        <a:pt x="468" y="114"/>
                        <a:pt x="456" y="207"/>
                        <a:pt x="444" y="301"/>
                      </a:cubicBezTo>
                    </a:path>
                  </a:pathLst>
                </a:custGeom>
                <a:solidFill>
                  <a:srgbClr val="F57F3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6" name="Freeform 28">
                  <a:extLst>
                    <a:ext uri="{FF2B5EF4-FFF2-40B4-BE49-F238E27FC236}">
                      <a16:creationId xmlns:a16="http://schemas.microsoft.com/office/drawing/2014/main" id="{7763392C-96A8-9A53-439F-FAEE00D58880}"/>
                    </a:ext>
                  </a:extLst>
                </p:cNvPr>
                <p:cNvSpPr>
                  <a:spLocks/>
                </p:cNvSpPr>
                <p:nvPr/>
              </p:nvSpPr>
              <p:spPr bwMode="auto">
                <a:xfrm>
                  <a:off x="8198913" y="4129061"/>
                  <a:ext cx="236538" cy="615950"/>
                </a:xfrm>
                <a:custGeom>
                  <a:avLst/>
                  <a:gdLst>
                    <a:gd name="T0" fmla="*/ 98 w 102"/>
                    <a:gd name="T1" fmla="*/ 238 h 239"/>
                    <a:gd name="T2" fmla="*/ 92 w 102"/>
                    <a:gd name="T3" fmla="*/ 235 h 239"/>
                    <a:gd name="T4" fmla="*/ 1 w 102"/>
                    <a:gd name="T5" fmla="*/ 9 h 239"/>
                    <a:gd name="T6" fmla="*/ 6 w 102"/>
                    <a:gd name="T7" fmla="*/ 2 h 239"/>
                    <a:gd name="T8" fmla="*/ 15 w 102"/>
                    <a:gd name="T9" fmla="*/ 4 h 239"/>
                    <a:gd name="T10" fmla="*/ 101 w 102"/>
                    <a:gd name="T11" fmla="*/ 232 h 239"/>
                    <a:gd name="T12" fmla="*/ 98 w 102"/>
                    <a:gd name="T13" fmla="*/ 238 h 239"/>
                  </a:gdLst>
                  <a:ahLst/>
                  <a:cxnLst>
                    <a:cxn ang="0">
                      <a:pos x="T0" y="T1"/>
                    </a:cxn>
                    <a:cxn ang="0">
                      <a:pos x="T2" y="T3"/>
                    </a:cxn>
                    <a:cxn ang="0">
                      <a:pos x="T4" y="T5"/>
                    </a:cxn>
                    <a:cxn ang="0">
                      <a:pos x="T6" y="T7"/>
                    </a:cxn>
                    <a:cxn ang="0">
                      <a:pos x="T8" y="T9"/>
                    </a:cxn>
                    <a:cxn ang="0">
                      <a:pos x="T10" y="T11"/>
                    </a:cxn>
                    <a:cxn ang="0">
                      <a:pos x="T12" y="T13"/>
                    </a:cxn>
                  </a:cxnLst>
                  <a:rect l="0" t="0" r="r" b="b"/>
                  <a:pathLst>
                    <a:path w="102" h="239">
                      <a:moveTo>
                        <a:pt x="98" y="238"/>
                      </a:moveTo>
                      <a:cubicBezTo>
                        <a:pt x="96" y="239"/>
                        <a:pt x="93" y="238"/>
                        <a:pt x="92" y="235"/>
                      </a:cubicBezTo>
                      <a:cubicBezTo>
                        <a:pt x="62" y="160"/>
                        <a:pt x="31" y="84"/>
                        <a:pt x="1" y="9"/>
                      </a:cubicBezTo>
                      <a:cubicBezTo>
                        <a:pt x="0" y="7"/>
                        <a:pt x="3" y="3"/>
                        <a:pt x="6" y="2"/>
                      </a:cubicBezTo>
                      <a:cubicBezTo>
                        <a:pt x="10" y="0"/>
                        <a:pt x="14" y="1"/>
                        <a:pt x="15" y="4"/>
                      </a:cubicBezTo>
                      <a:cubicBezTo>
                        <a:pt x="44" y="80"/>
                        <a:pt x="73" y="156"/>
                        <a:pt x="101" y="232"/>
                      </a:cubicBezTo>
                      <a:cubicBezTo>
                        <a:pt x="102" y="234"/>
                        <a:pt x="101" y="237"/>
                        <a:pt x="98" y="238"/>
                      </a:cubicBezTo>
                    </a:path>
                  </a:pathLst>
                </a:custGeom>
                <a:solidFill>
                  <a:srgbClr val="F15F4B"/>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7" name="Freeform 29">
                  <a:extLst>
                    <a:ext uri="{FF2B5EF4-FFF2-40B4-BE49-F238E27FC236}">
                      <a16:creationId xmlns:a16="http://schemas.microsoft.com/office/drawing/2014/main" id="{959DC430-5CC8-4DDD-CBE3-6A52C1ED007D}"/>
                    </a:ext>
                  </a:extLst>
                </p:cNvPr>
                <p:cNvSpPr>
                  <a:spLocks/>
                </p:cNvSpPr>
                <p:nvPr/>
              </p:nvSpPr>
              <p:spPr bwMode="auto">
                <a:xfrm>
                  <a:off x="7843313" y="3836961"/>
                  <a:ext cx="131763" cy="147637"/>
                </a:xfrm>
                <a:custGeom>
                  <a:avLst/>
                  <a:gdLst>
                    <a:gd name="T0" fmla="*/ 39 w 83"/>
                    <a:gd name="T1" fmla="*/ 43 h 93"/>
                    <a:gd name="T2" fmla="*/ 0 w 83"/>
                    <a:gd name="T3" fmla="*/ 52 h 93"/>
                    <a:gd name="T4" fmla="*/ 41 w 83"/>
                    <a:gd name="T5" fmla="*/ 47 h 93"/>
                    <a:gd name="T6" fmla="*/ 38 w 83"/>
                    <a:gd name="T7" fmla="*/ 93 h 93"/>
                    <a:gd name="T8" fmla="*/ 47 w 83"/>
                    <a:gd name="T9" fmla="*/ 49 h 93"/>
                    <a:gd name="T10" fmla="*/ 83 w 83"/>
                    <a:gd name="T11" fmla="*/ 65 h 93"/>
                    <a:gd name="T12" fmla="*/ 48 w 83"/>
                    <a:gd name="T13" fmla="*/ 43 h 93"/>
                    <a:gd name="T14" fmla="*/ 74 w 83"/>
                    <a:gd name="T15" fmla="*/ 8 h 93"/>
                    <a:gd name="T16" fmla="*/ 45 w 83"/>
                    <a:gd name="T17" fmla="*/ 39 h 93"/>
                    <a:gd name="T18" fmla="*/ 23 w 83"/>
                    <a:gd name="T19" fmla="*/ 0 h 93"/>
                    <a:gd name="T20" fmla="*/ 39 w 83"/>
                    <a:gd name="T21" fmla="*/ 43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93">
                      <a:moveTo>
                        <a:pt x="39" y="43"/>
                      </a:moveTo>
                      <a:lnTo>
                        <a:pt x="0" y="52"/>
                      </a:lnTo>
                      <a:lnTo>
                        <a:pt x="41" y="47"/>
                      </a:lnTo>
                      <a:lnTo>
                        <a:pt x="38" y="93"/>
                      </a:lnTo>
                      <a:lnTo>
                        <a:pt x="47" y="49"/>
                      </a:lnTo>
                      <a:lnTo>
                        <a:pt x="83" y="65"/>
                      </a:lnTo>
                      <a:lnTo>
                        <a:pt x="48" y="43"/>
                      </a:lnTo>
                      <a:lnTo>
                        <a:pt x="74" y="8"/>
                      </a:lnTo>
                      <a:lnTo>
                        <a:pt x="45" y="39"/>
                      </a:lnTo>
                      <a:lnTo>
                        <a:pt x="23" y="0"/>
                      </a:lnTo>
                      <a:lnTo>
                        <a:pt x="39" y="4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8" name="Freeform 31">
                  <a:extLst>
                    <a:ext uri="{FF2B5EF4-FFF2-40B4-BE49-F238E27FC236}">
                      <a16:creationId xmlns:a16="http://schemas.microsoft.com/office/drawing/2014/main" id="{008EC2DE-1695-68D5-8D11-4CEE63F944E1}"/>
                    </a:ext>
                  </a:extLst>
                </p:cNvPr>
                <p:cNvSpPr>
                  <a:spLocks/>
                </p:cNvSpPr>
                <p:nvPr/>
              </p:nvSpPr>
              <p:spPr bwMode="auto">
                <a:xfrm>
                  <a:off x="8974125" y="4071911"/>
                  <a:ext cx="217488" cy="684212"/>
                </a:xfrm>
                <a:custGeom>
                  <a:avLst/>
                  <a:gdLst>
                    <a:gd name="T0" fmla="*/ 68 w 94"/>
                    <a:gd name="T1" fmla="*/ 0 h 265"/>
                    <a:gd name="T2" fmla="*/ 36 w 94"/>
                    <a:gd name="T3" fmla="*/ 246 h 265"/>
                    <a:gd name="T4" fmla="*/ 1 w 94"/>
                    <a:gd name="T5" fmla="*/ 242 h 265"/>
                    <a:gd name="T6" fmla="*/ 0 w 94"/>
                    <a:gd name="T7" fmla="*/ 259 h 265"/>
                    <a:gd name="T8" fmla="*/ 53 w 94"/>
                    <a:gd name="T9" fmla="*/ 265 h 265"/>
                    <a:gd name="T10" fmla="*/ 94 w 94"/>
                    <a:gd name="T11" fmla="*/ 4 h 265"/>
                    <a:gd name="T12" fmla="*/ 68 w 94"/>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94" h="265">
                      <a:moveTo>
                        <a:pt x="68" y="0"/>
                      </a:moveTo>
                      <a:cubicBezTo>
                        <a:pt x="57" y="82"/>
                        <a:pt x="47" y="164"/>
                        <a:pt x="36" y="246"/>
                      </a:cubicBezTo>
                      <a:cubicBezTo>
                        <a:pt x="25" y="244"/>
                        <a:pt x="13" y="243"/>
                        <a:pt x="1" y="242"/>
                      </a:cubicBezTo>
                      <a:cubicBezTo>
                        <a:pt x="1" y="248"/>
                        <a:pt x="0" y="253"/>
                        <a:pt x="0" y="259"/>
                      </a:cubicBezTo>
                      <a:cubicBezTo>
                        <a:pt x="18" y="260"/>
                        <a:pt x="35" y="262"/>
                        <a:pt x="53" y="265"/>
                      </a:cubicBezTo>
                      <a:cubicBezTo>
                        <a:pt x="66" y="178"/>
                        <a:pt x="80" y="91"/>
                        <a:pt x="94" y="4"/>
                      </a:cubicBezTo>
                      <a:cubicBezTo>
                        <a:pt x="85" y="2"/>
                        <a:pt x="77" y="1"/>
                        <a:pt x="68" y="0"/>
                      </a:cubicBezTo>
                    </a:path>
                  </a:pathLst>
                </a:custGeom>
                <a:solidFill>
                  <a:srgbClr val="F0533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sp>
              <p:nvSpPr>
                <p:cNvPr id="69" name="Freeform 32">
                  <a:extLst>
                    <a:ext uri="{FF2B5EF4-FFF2-40B4-BE49-F238E27FC236}">
                      <a16:creationId xmlns:a16="http://schemas.microsoft.com/office/drawing/2014/main" id="{F023FD25-CEE6-C94E-3314-7E6A9C130860}"/>
                    </a:ext>
                  </a:extLst>
                </p:cNvPr>
                <p:cNvSpPr>
                  <a:spLocks/>
                </p:cNvSpPr>
                <p:nvPr/>
              </p:nvSpPr>
              <p:spPr bwMode="auto">
                <a:xfrm>
                  <a:off x="8795813" y="3967136"/>
                  <a:ext cx="338138" cy="739775"/>
                </a:xfrm>
                <a:custGeom>
                  <a:avLst/>
                  <a:gdLst>
                    <a:gd name="T0" fmla="*/ 34 w 146"/>
                    <a:gd name="T1" fmla="*/ 0 h 287"/>
                    <a:gd name="T2" fmla="*/ 0 w 146"/>
                    <a:gd name="T3" fmla="*/ 0 h 287"/>
                    <a:gd name="T4" fmla="*/ 0 w 146"/>
                    <a:gd name="T5" fmla="*/ 283 h 287"/>
                    <a:gd name="T6" fmla="*/ 34 w 146"/>
                    <a:gd name="T7" fmla="*/ 282 h 287"/>
                    <a:gd name="T8" fmla="*/ 75 w 146"/>
                    <a:gd name="T9" fmla="*/ 283 h 287"/>
                    <a:gd name="T10" fmla="*/ 110 w 146"/>
                    <a:gd name="T11" fmla="*/ 287 h 287"/>
                    <a:gd name="T12" fmla="*/ 142 w 146"/>
                    <a:gd name="T13" fmla="*/ 41 h 287"/>
                    <a:gd name="T14" fmla="*/ 146 w 146"/>
                    <a:gd name="T15" fmla="*/ 7 h 287"/>
                    <a:gd name="T16" fmla="*/ 34 w 146"/>
                    <a:gd name="T17" fmla="*/ 0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287">
                      <a:moveTo>
                        <a:pt x="34" y="0"/>
                      </a:moveTo>
                      <a:cubicBezTo>
                        <a:pt x="23" y="0"/>
                        <a:pt x="11" y="0"/>
                        <a:pt x="0" y="0"/>
                      </a:cubicBezTo>
                      <a:cubicBezTo>
                        <a:pt x="0" y="283"/>
                        <a:pt x="0" y="283"/>
                        <a:pt x="0" y="283"/>
                      </a:cubicBezTo>
                      <a:cubicBezTo>
                        <a:pt x="11" y="282"/>
                        <a:pt x="23" y="282"/>
                        <a:pt x="34" y="282"/>
                      </a:cubicBezTo>
                      <a:cubicBezTo>
                        <a:pt x="48" y="282"/>
                        <a:pt x="61" y="282"/>
                        <a:pt x="75" y="283"/>
                      </a:cubicBezTo>
                      <a:cubicBezTo>
                        <a:pt x="87" y="284"/>
                        <a:pt x="99" y="285"/>
                        <a:pt x="110" y="287"/>
                      </a:cubicBezTo>
                      <a:cubicBezTo>
                        <a:pt x="121" y="205"/>
                        <a:pt x="131" y="123"/>
                        <a:pt x="142" y="41"/>
                      </a:cubicBezTo>
                      <a:cubicBezTo>
                        <a:pt x="143" y="29"/>
                        <a:pt x="145" y="18"/>
                        <a:pt x="146" y="7"/>
                      </a:cubicBezTo>
                      <a:cubicBezTo>
                        <a:pt x="109" y="2"/>
                        <a:pt x="71" y="0"/>
                        <a:pt x="34" y="0"/>
                      </a:cubicBezTo>
                    </a:path>
                  </a:pathLst>
                </a:custGeom>
                <a:solidFill>
                  <a:srgbClr val="F37027"/>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IN" dirty="0"/>
                </a:p>
              </p:txBody>
            </p:sp>
          </p:grpSp>
        </p:grpSp>
      </p:grpSp>
    </p:spTree>
    <p:extLst>
      <p:ext uri="{BB962C8B-B14F-4D97-AF65-F5344CB8AC3E}">
        <p14:creationId xmlns:p14="http://schemas.microsoft.com/office/powerpoint/2010/main" val="2158153036"/>
      </p:ext>
    </p:extLst>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36F4D35-2E8E-2928-2823-6374647D2569}"/>
              </a:ext>
            </a:extLst>
          </p:cNvPr>
          <p:cNvGrpSpPr/>
          <p:nvPr/>
        </p:nvGrpSpPr>
        <p:grpSpPr>
          <a:xfrm>
            <a:off x="401984" y="3441044"/>
            <a:ext cx="5346695" cy="2734041"/>
            <a:chOff x="5265346" y="1497210"/>
            <a:chExt cx="6013450" cy="3074988"/>
          </a:xfrm>
          <a:solidFill>
            <a:schemeClr val="bg1">
              <a:lumMod val="95000"/>
              <a:alpha val="85000"/>
            </a:schemeClr>
          </a:solidFill>
        </p:grpSpPr>
        <p:grpSp>
          <p:nvGrpSpPr>
            <p:cNvPr id="3" name="Group 2">
              <a:extLst>
                <a:ext uri="{FF2B5EF4-FFF2-40B4-BE49-F238E27FC236}">
                  <a16:creationId xmlns:a16="http://schemas.microsoft.com/office/drawing/2014/main" id="{83183F94-031B-7F0F-C127-5483C0234CB7}"/>
                </a:ext>
              </a:extLst>
            </p:cNvPr>
            <p:cNvGrpSpPr/>
            <p:nvPr/>
          </p:nvGrpSpPr>
          <p:grpSpPr>
            <a:xfrm>
              <a:off x="5265346" y="1497210"/>
              <a:ext cx="6013450" cy="3074988"/>
              <a:chOff x="5265346" y="1185291"/>
              <a:chExt cx="6013450" cy="3074988"/>
            </a:xfrm>
            <a:grpFill/>
          </p:grpSpPr>
          <p:sp>
            <p:nvSpPr>
              <p:cNvPr id="5" name="Freeform 5">
                <a:extLst>
                  <a:ext uri="{FF2B5EF4-FFF2-40B4-BE49-F238E27FC236}">
                    <a16:creationId xmlns:a16="http://schemas.microsoft.com/office/drawing/2014/main" id="{B142011E-DD73-075A-D441-5CD376A96D49}"/>
                  </a:ext>
                </a:extLst>
              </p:cNvPr>
              <p:cNvSpPr>
                <a:spLocks/>
              </p:cNvSpPr>
              <p:nvPr/>
            </p:nvSpPr>
            <p:spPr bwMode="auto">
              <a:xfrm>
                <a:off x="10364396" y="2244154"/>
                <a:ext cx="914400" cy="1490663"/>
              </a:xfrm>
              <a:custGeom>
                <a:avLst/>
                <a:gdLst>
                  <a:gd name="T0" fmla="*/ 533 w 576"/>
                  <a:gd name="T1" fmla="*/ 26 h 939"/>
                  <a:gd name="T2" fmla="*/ 539 w 576"/>
                  <a:gd name="T3" fmla="*/ 54 h 939"/>
                  <a:gd name="T4" fmla="*/ 551 w 576"/>
                  <a:gd name="T5" fmla="*/ 65 h 939"/>
                  <a:gd name="T6" fmla="*/ 553 w 576"/>
                  <a:gd name="T7" fmla="*/ 118 h 939"/>
                  <a:gd name="T8" fmla="*/ 539 w 576"/>
                  <a:gd name="T9" fmla="*/ 180 h 939"/>
                  <a:gd name="T10" fmla="*/ 522 w 576"/>
                  <a:gd name="T11" fmla="*/ 208 h 939"/>
                  <a:gd name="T12" fmla="*/ 522 w 576"/>
                  <a:gd name="T13" fmla="*/ 240 h 939"/>
                  <a:gd name="T14" fmla="*/ 438 w 576"/>
                  <a:gd name="T15" fmla="*/ 318 h 939"/>
                  <a:gd name="T16" fmla="*/ 410 w 576"/>
                  <a:gd name="T17" fmla="*/ 321 h 939"/>
                  <a:gd name="T18" fmla="*/ 325 w 576"/>
                  <a:gd name="T19" fmla="*/ 279 h 939"/>
                  <a:gd name="T20" fmla="*/ 271 w 576"/>
                  <a:gd name="T21" fmla="*/ 271 h 939"/>
                  <a:gd name="T22" fmla="*/ 235 w 576"/>
                  <a:gd name="T23" fmla="*/ 322 h 939"/>
                  <a:gd name="T24" fmla="*/ 211 w 576"/>
                  <a:gd name="T25" fmla="*/ 335 h 939"/>
                  <a:gd name="T26" fmla="*/ 262 w 576"/>
                  <a:gd name="T27" fmla="*/ 352 h 939"/>
                  <a:gd name="T28" fmla="*/ 324 w 576"/>
                  <a:gd name="T29" fmla="*/ 366 h 939"/>
                  <a:gd name="T30" fmla="*/ 328 w 576"/>
                  <a:gd name="T31" fmla="*/ 406 h 939"/>
                  <a:gd name="T32" fmla="*/ 324 w 576"/>
                  <a:gd name="T33" fmla="*/ 455 h 939"/>
                  <a:gd name="T34" fmla="*/ 291 w 576"/>
                  <a:gd name="T35" fmla="*/ 511 h 939"/>
                  <a:gd name="T36" fmla="*/ 246 w 576"/>
                  <a:gd name="T37" fmla="*/ 536 h 939"/>
                  <a:gd name="T38" fmla="*/ 229 w 576"/>
                  <a:gd name="T39" fmla="*/ 541 h 939"/>
                  <a:gd name="T40" fmla="*/ 229 w 576"/>
                  <a:gd name="T41" fmla="*/ 575 h 939"/>
                  <a:gd name="T42" fmla="*/ 214 w 576"/>
                  <a:gd name="T43" fmla="*/ 637 h 939"/>
                  <a:gd name="T44" fmla="*/ 212 w 576"/>
                  <a:gd name="T45" fmla="*/ 685 h 939"/>
                  <a:gd name="T46" fmla="*/ 225 w 576"/>
                  <a:gd name="T47" fmla="*/ 716 h 939"/>
                  <a:gd name="T48" fmla="*/ 249 w 576"/>
                  <a:gd name="T49" fmla="*/ 729 h 939"/>
                  <a:gd name="T50" fmla="*/ 234 w 576"/>
                  <a:gd name="T51" fmla="*/ 765 h 939"/>
                  <a:gd name="T52" fmla="*/ 217 w 576"/>
                  <a:gd name="T53" fmla="*/ 798 h 939"/>
                  <a:gd name="T54" fmla="*/ 254 w 576"/>
                  <a:gd name="T55" fmla="*/ 818 h 939"/>
                  <a:gd name="T56" fmla="*/ 222 w 576"/>
                  <a:gd name="T57" fmla="*/ 822 h 939"/>
                  <a:gd name="T58" fmla="*/ 184 w 576"/>
                  <a:gd name="T59" fmla="*/ 819 h 939"/>
                  <a:gd name="T60" fmla="*/ 150 w 576"/>
                  <a:gd name="T61" fmla="*/ 819 h 939"/>
                  <a:gd name="T62" fmla="*/ 126 w 576"/>
                  <a:gd name="T63" fmla="*/ 846 h 939"/>
                  <a:gd name="T64" fmla="*/ 88 w 576"/>
                  <a:gd name="T65" fmla="*/ 886 h 939"/>
                  <a:gd name="T66" fmla="*/ 30 w 576"/>
                  <a:gd name="T67" fmla="*/ 935 h 939"/>
                  <a:gd name="T68" fmla="*/ 8 w 576"/>
                  <a:gd name="T69" fmla="*/ 903 h 939"/>
                  <a:gd name="T70" fmla="*/ 47 w 576"/>
                  <a:gd name="T71" fmla="*/ 864 h 939"/>
                  <a:gd name="T72" fmla="*/ 64 w 576"/>
                  <a:gd name="T73" fmla="*/ 810 h 939"/>
                  <a:gd name="T74" fmla="*/ 45 w 576"/>
                  <a:gd name="T75" fmla="*/ 762 h 939"/>
                  <a:gd name="T76" fmla="*/ 44 w 576"/>
                  <a:gd name="T77" fmla="*/ 649 h 939"/>
                  <a:gd name="T78" fmla="*/ 40 w 576"/>
                  <a:gd name="T79" fmla="*/ 629 h 939"/>
                  <a:gd name="T80" fmla="*/ 17 w 576"/>
                  <a:gd name="T81" fmla="*/ 568 h 939"/>
                  <a:gd name="T82" fmla="*/ 16 w 576"/>
                  <a:gd name="T83" fmla="*/ 542 h 939"/>
                  <a:gd name="T84" fmla="*/ 48 w 576"/>
                  <a:gd name="T85" fmla="*/ 524 h 939"/>
                  <a:gd name="T86" fmla="*/ 54 w 576"/>
                  <a:gd name="T87" fmla="*/ 519 h 939"/>
                  <a:gd name="T88" fmla="*/ 112 w 576"/>
                  <a:gd name="T89" fmla="*/ 508 h 939"/>
                  <a:gd name="T90" fmla="*/ 153 w 576"/>
                  <a:gd name="T91" fmla="*/ 421 h 939"/>
                  <a:gd name="T92" fmla="*/ 184 w 576"/>
                  <a:gd name="T93" fmla="*/ 366 h 939"/>
                  <a:gd name="T94" fmla="*/ 177 w 576"/>
                  <a:gd name="T95" fmla="*/ 324 h 939"/>
                  <a:gd name="T96" fmla="*/ 150 w 576"/>
                  <a:gd name="T97" fmla="*/ 248 h 939"/>
                  <a:gd name="T98" fmla="*/ 155 w 576"/>
                  <a:gd name="T99" fmla="*/ 231 h 939"/>
                  <a:gd name="T100" fmla="*/ 192 w 576"/>
                  <a:gd name="T101" fmla="*/ 204 h 939"/>
                  <a:gd name="T102" fmla="*/ 205 w 576"/>
                  <a:gd name="T103" fmla="*/ 177 h 939"/>
                  <a:gd name="T104" fmla="*/ 211 w 576"/>
                  <a:gd name="T105" fmla="*/ 158 h 939"/>
                  <a:gd name="T106" fmla="*/ 222 w 576"/>
                  <a:gd name="T107" fmla="*/ 136 h 939"/>
                  <a:gd name="T108" fmla="*/ 313 w 576"/>
                  <a:gd name="T109" fmla="*/ 141 h 939"/>
                  <a:gd name="T110" fmla="*/ 350 w 576"/>
                  <a:gd name="T111" fmla="*/ 79 h 939"/>
                  <a:gd name="T112" fmla="*/ 410 w 576"/>
                  <a:gd name="T113" fmla="*/ 68 h 939"/>
                  <a:gd name="T114" fmla="*/ 455 w 576"/>
                  <a:gd name="T115" fmla="*/ 39 h 939"/>
                  <a:gd name="T116" fmla="*/ 480 w 576"/>
                  <a:gd name="T117" fmla="*/ 68 h 939"/>
                  <a:gd name="T118" fmla="*/ 480 w 576"/>
                  <a:gd name="T119" fmla="*/ 17 h 939"/>
                  <a:gd name="T120" fmla="*/ 499 w 576"/>
                  <a:gd name="T121" fmla="*/ 16 h 939"/>
                  <a:gd name="T122" fmla="*/ 512 w 576"/>
                  <a:gd name="T123" fmla="*/ 25 h 939"/>
                  <a:gd name="T124" fmla="*/ 531 w 576"/>
                  <a:gd name="T125" fmla="*/ 3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6" h="939">
                    <a:moveTo>
                      <a:pt x="531" y="3"/>
                    </a:moveTo>
                    <a:lnTo>
                      <a:pt x="542" y="20"/>
                    </a:lnTo>
                    <a:lnTo>
                      <a:pt x="533" y="26"/>
                    </a:lnTo>
                    <a:lnTo>
                      <a:pt x="539" y="40"/>
                    </a:lnTo>
                    <a:lnTo>
                      <a:pt x="529" y="48"/>
                    </a:lnTo>
                    <a:lnTo>
                      <a:pt x="539" y="54"/>
                    </a:lnTo>
                    <a:lnTo>
                      <a:pt x="531" y="65"/>
                    </a:lnTo>
                    <a:lnTo>
                      <a:pt x="542" y="73"/>
                    </a:lnTo>
                    <a:lnTo>
                      <a:pt x="551" y="65"/>
                    </a:lnTo>
                    <a:lnTo>
                      <a:pt x="576" y="82"/>
                    </a:lnTo>
                    <a:lnTo>
                      <a:pt x="543" y="110"/>
                    </a:lnTo>
                    <a:lnTo>
                      <a:pt x="553" y="118"/>
                    </a:lnTo>
                    <a:lnTo>
                      <a:pt x="542" y="136"/>
                    </a:lnTo>
                    <a:lnTo>
                      <a:pt x="553" y="143"/>
                    </a:lnTo>
                    <a:lnTo>
                      <a:pt x="539" y="180"/>
                    </a:lnTo>
                    <a:lnTo>
                      <a:pt x="505" y="184"/>
                    </a:lnTo>
                    <a:lnTo>
                      <a:pt x="502" y="192"/>
                    </a:lnTo>
                    <a:lnTo>
                      <a:pt x="522" y="208"/>
                    </a:lnTo>
                    <a:lnTo>
                      <a:pt x="519" y="215"/>
                    </a:lnTo>
                    <a:lnTo>
                      <a:pt x="533" y="229"/>
                    </a:lnTo>
                    <a:lnTo>
                      <a:pt x="522" y="240"/>
                    </a:lnTo>
                    <a:lnTo>
                      <a:pt x="531" y="288"/>
                    </a:lnTo>
                    <a:lnTo>
                      <a:pt x="540" y="302"/>
                    </a:lnTo>
                    <a:lnTo>
                      <a:pt x="438" y="318"/>
                    </a:lnTo>
                    <a:lnTo>
                      <a:pt x="432" y="316"/>
                    </a:lnTo>
                    <a:lnTo>
                      <a:pt x="429" y="293"/>
                    </a:lnTo>
                    <a:lnTo>
                      <a:pt x="410" y="321"/>
                    </a:lnTo>
                    <a:lnTo>
                      <a:pt x="372" y="322"/>
                    </a:lnTo>
                    <a:lnTo>
                      <a:pt x="356" y="285"/>
                    </a:lnTo>
                    <a:lnTo>
                      <a:pt x="325" y="279"/>
                    </a:lnTo>
                    <a:lnTo>
                      <a:pt x="314" y="265"/>
                    </a:lnTo>
                    <a:lnTo>
                      <a:pt x="300" y="263"/>
                    </a:lnTo>
                    <a:lnTo>
                      <a:pt x="271" y="271"/>
                    </a:lnTo>
                    <a:lnTo>
                      <a:pt x="268" y="300"/>
                    </a:lnTo>
                    <a:lnTo>
                      <a:pt x="246" y="307"/>
                    </a:lnTo>
                    <a:lnTo>
                      <a:pt x="235" y="322"/>
                    </a:lnTo>
                    <a:lnTo>
                      <a:pt x="222" y="311"/>
                    </a:lnTo>
                    <a:lnTo>
                      <a:pt x="220" y="328"/>
                    </a:lnTo>
                    <a:lnTo>
                      <a:pt x="211" y="335"/>
                    </a:lnTo>
                    <a:lnTo>
                      <a:pt x="239" y="345"/>
                    </a:lnTo>
                    <a:lnTo>
                      <a:pt x="242" y="353"/>
                    </a:lnTo>
                    <a:lnTo>
                      <a:pt x="262" y="352"/>
                    </a:lnTo>
                    <a:lnTo>
                      <a:pt x="287" y="369"/>
                    </a:lnTo>
                    <a:lnTo>
                      <a:pt x="311" y="361"/>
                    </a:lnTo>
                    <a:lnTo>
                      <a:pt x="324" y="366"/>
                    </a:lnTo>
                    <a:lnTo>
                      <a:pt x="333" y="378"/>
                    </a:lnTo>
                    <a:lnTo>
                      <a:pt x="335" y="398"/>
                    </a:lnTo>
                    <a:lnTo>
                      <a:pt x="328" y="406"/>
                    </a:lnTo>
                    <a:lnTo>
                      <a:pt x="355" y="426"/>
                    </a:lnTo>
                    <a:lnTo>
                      <a:pt x="341" y="448"/>
                    </a:lnTo>
                    <a:lnTo>
                      <a:pt x="324" y="455"/>
                    </a:lnTo>
                    <a:lnTo>
                      <a:pt x="331" y="474"/>
                    </a:lnTo>
                    <a:lnTo>
                      <a:pt x="328" y="488"/>
                    </a:lnTo>
                    <a:lnTo>
                      <a:pt x="291" y="511"/>
                    </a:lnTo>
                    <a:lnTo>
                      <a:pt x="287" y="524"/>
                    </a:lnTo>
                    <a:lnTo>
                      <a:pt x="254" y="522"/>
                    </a:lnTo>
                    <a:lnTo>
                      <a:pt x="246" y="536"/>
                    </a:lnTo>
                    <a:lnTo>
                      <a:pt x="242" y="524"/>
                    </a:lnTo>
                    <a:lnTo>
                      <a:pt x="222" y="522"/>
                    </a:lnTo>
                    <a:lnTo>
                      <a:pt x="229" y="541"/>
                    </a:lnTo>
                    <a:lnTo>
                      <a:pt x="225" y="559"/>
                    </a:lnTo>
                    <a:lnTo>
                      <a:pt x="215" y="562"/>
                    </a:lnTo>
                    <a:lnTo>
                      <a:pt x="229" y="575"/>
                    </a:lnTo>
                    <a:lnTo>
                      <a:pt x="243" y="615"/>
                    </a:lnTo>
                    <a:lnTo>
                      <a:pt x="232" y="635"/>
                    </a:lnTo>
                    <a:lnTo>
                      <a:pt x="214" y="637"/>
                    </a:lnTo>
                    <a:lnTo>
                      <a:pt x="217" y="661"/>
                    </a:lnTo>
                    <a:lnTo>
                      <a:pt x="206" y="669"/>
                    </a:lnTo>
                    <a:lnTo>
                      <a:pt x="212" y="685"/>
                    </a:lnTo>
                    <a:lnTo>
                      <a:pt x="225" y="683"/>
                    </a:lnTo>
                    <a:lnTo>
                      <a:pt x="229" y="697"/>
                    </a:lnTo>
                    <a:lnTo>
                      <a:pt x="225" y="716"/>
                    </a:lnTo>
                    <a:lnTo>
                      <a:pt x="256" y="711"/>
                    </a:lnTo>
                    <a:lnTo>
                      <a:pt x="262" y="726"/>
                    </a:lnTo>
                    <a:lnTo>
                      <a:pt x="249" y="729"/>
                    </a:lnTo>
                    <a:lnTo>
                      <a:pt x="248" y="739"/>
                    </a:lnTo>
                    <a:lnTo>
                      <a:pt x="229" y="751"/>
                    </a:lnTo>
                    <a:lnTo>
                      <a:pt x="234" y="765"/>
                    </a:lnTo>
                    <a:lnTo>
                      <a:pt x="259" y="777"/>
                    </a:lnTo>
                    <a:lnTo>
                      <a:pt x="220" y="791"/>
                    </a:lnTo>
                    <a:lnTo>
                      <a:pt x="217" y="798"/>
                    </a:lnTo>
                    <a:lnTo>
                      <a:pt x="222" y="802"/>
                    </a:lnTo>
                    <a:lnTo>
                      <a:pt x="231" y="796"/>
                    </a:lnTo>
                    <a:lnTo>
                      <a:pt x="254" y="818"/>
                    </a:lnTo>
                    <a:lnTo>
                      <a:pt x="240" y="822"/>
                    </a:lnTo>
                    <a:lnTo>
                      <a:pt x="223" y="815"/>
                    </a:lnTo>
                    <a:lnTo>
                      <a:pt x="222" y="822"/>
                    </a:lnTo>
                    <a:lnTo>
                      <a:pt x="214" y="824"/>
                    </a:lnTo>
                    <a:lnTo>
                      <a:pt x="205" y="815"/>
                    </a:lnTo>
                    <a:lnTo>
                      <a:pt x="184" y="819"/>
                    </a:lnTo>
                    <a:lnTo>
                      <a:pt x="174" y="812"/>
                    </a:lnTo>
                    <a:lnTo>
                      <a:pt x="169" y="822"/>
                    </a:lnTo>
                    <a:lnTo>
                      <a:pt x="150" y="819"/>
                    </a:lnTo>
                    <a:lnTo>
                      <a:pt x="146" y="808"/>
                    </a:lnTo>
                    <a:lnTo>
                      <a:pt x="136" y="846"/>
                    </a:lnTo>
                    <a:lnTo>
                      <a:pt x="126" y="846"/>
                    </a:lnTo>
                    <a:lnTo>
                      <a:pt x="110" y="864"/>
                    </a:lnTo>
                    <a:lnTo>
                      <a:pt x="98" y="863"/>
                    </a:lnTo>
                    <a:lnTo>
                      <a:pt x="88" y="886"/>
                    </a:lnTo>
                    <a:lnTo>
                      <a:pt x="67" y="909"/>
                    </a:lnTo>
                    <a:lnTo>
                      <a:pt x="45" y="917"/>
                    </a:lnTo>
                    <a:lnTo>
                      <a:pt x="30" y="935"/>
                    </a:lnTo>
                    <a:lnTo>
                      <a:pt x="0" y="939"/>
                    </a:lnTo>
                    <a:lnTo>
                      <a:pt x="0" y="939"/>
                    </a:lnTo>
                    <a:lnTo>
                      <a:pt x="8" y="903"/>
                    </a:lnTo>
                    <a:lnTo>
                      <a:pt x="31" y="881"/>
                    </a:lnTo>
                    <a:lnTo>
                      <a:pt x="36" y="867"/>
                    </a:lnTo>
                    <a:lnTo>
                      <a:pt x="47" y="864"/>
                    </a:lnTo>
                    <a:lnTo>
                      <a:pt x="61" y="827"/>
                    </a:lnTo>
                    <a:lnTo>
                      <a:pt x="78" y="824"/>
                    </a:lnTo>
                    <a:lnTo>
                      <a:pt x="64" y="810"/>
                    </a:lnTo>
                    <a:lnTo>
                      <a:pt x="57" y="796"/>
                    </a:lnTo>
                    <a:lnTo>
                      <a:pt x="61" y="787"/>
                    </a:lnTo>
                    <a:lnTo>
                      <a:pt x="45" y="762"/>
                    </a:lnTo>
                    <a:lnTo>
                      <a:pt x="57" y="712"/>
                    </a:lnTo>
                    <a:lnTo>
                      <a:pt x="39" y="655"/>
                    </a:lnTo>
                    <a:lnTo>
                      <a:pt x="44" y="649"/>
                    </a:lnTo>
                    <a:lnTo>
                      <a:pt x="39" y="632"/>
                    </a:lnTo>
                    <a:lnTo>
                      <a:pt x="39" y="632"/>
                    </a:lnTo>
                    <a:lnTo>
                      <a:pt x="40" y="629"/>
                    </a:lnTo>
                    <a:lnTo>
                      <a:pt x="40" y="629"/>
                    </a:lnTo>
                    <a:lnTo>
                      <a:pt x="17" y="568"/>
                    </a:lnTo>
                    <a:lnTo>
                      <a:pt x="17" y="568"/>
                    </a:lnTo>
                    <a:lnTo>
                      <a:pt x="17" y="561"/>
                    </a:lnTo>
                    <a:lnTo>
                      <a:pt x="17" y="561"/>
                    </a:lnTo>
                    <a:lnTo>
                      <a:pt x="16" y="542"/>
                    </a:lnTo>
                    <a:lnTo>
                      <a:pt x="33" y="539"/>
                    </a:lnTo>
                    <a:lnTo>
                      <a:pt x="42" y="524"/>
                    </a:lnTo>
                    <a:lnTo>
                      <a:pt x="48" y="524"/>
                    </a:lnTo>
                    <a:lnTo>
                      <a:pt x="42" y="531"/>
                    </a:lnTo>
                    <a:lnTo>
                      <a:pt x="47" y="536"/>
                    </a:lnTo>
                    <a:lnTo>
                      <a:pt x="54" y="519"/>
                    </a:lnTo>
                    <a:lnTo>
                      <a:pt x="84" y="511"/>
                    </a:lnTo>
                    <a:lnTo>
                      <a:pt x="84" y="511"/>
                    </a:lnTo>
                    <a:lnTo>
                      <a:pt x="112" y="508"/>
                    </a:lnTo>
                    <a:lnTo>
                      <a:pt x="140" y="488"/>
                    </a:lnTo>
                    <a:lnTo>
                      <a:pt x="169" y="445"/>
                    </a:lnTo>
                    <a:lnTo>
                      <a:pt x="153" y="421"/>
                    </a:lnTo>
                    <a:lnTo>
                      <a:pt x="157" y="407"/>
                    </a:lnTo>
                    <a:lnTo>
                      <a:pt x="164" y="383"/>
                    </a:lnTo>
                    <a:lnTo>
                      <a:pt x="184" y="366"/>
                    </a:lnTo>
                    <a:lnTo>
                      <a:pt x="184" y="350"/>
                    </a:lnTo>
                    <a:lnTo>
                      <a:pt x="175" y="330"/>
                    </a:lnTo>
                    <a:lnTo>
                      <a:pt x="177" y="324"/>
                    </a:lnTo>
                    <a:lnTo>
                      <a:pt x="153" y="318"/>
                    </a:lnTo>
                    <a:lnTo>
                      <a:pt x="144" y="288"/>
                    </a:lnTo>
                    <a:lnTo>
                      <a:pt x="150" y="248"/>
                    </a:lnTo>
                    <a:lnTo>
                      <a:pt x="133" y="242"/>
                    </a:lnTo>
                    <a:lnTo>
                      <a:pt x="143" y="228"/>
                    </a:lnTo>
                    <a:lnTo>
                      <a:pt x="155" y="231"/>
                    </a:lnTo>
                    <a:lnTo>
                      <a:pt x="152" y="243"/>
                    </a:lnTo>
                    <a:lnTo>
                      <a:pt x="161" y="245"/>
                    </a:lnTo>
                    <a:lnTo>
                      <a:pt x="192" y="204"/>
                    </a:lnTo>
                    <a:lnTo>
                      <a:pt x="174" y="187"/>
                    </a:lnTo>
                    <a:lnTo>
                      <a:pt x="192" y="175"/>
                    </a:lnTo>
                    <a:lnTo>
                      <a:pt x="205" y="177"/>
                    </a:lnTo>
                    <a:lnTo>
                      <a:pt x="208" y="163"/>
                    </a:lnTo>
                    <a:lnTo>
                      <a:pt x="208" y="163"/>
                    </a:lnTo>
                    <a:lnTo>
                      <a:pt x="211" y="158"/>
                    </a:lnTo>
                    <a:lnTo>
                      <a:pt x="211" y="158"/>
                    </a:lnTo>
                    <a:lnTo>
                      <a:pt x="208" y="155"/>
                    </a:lnTo>
                    <a:lnTo>
                      <a:pt x="222" y="136"/>
                    </a:lnTo>
                    <a:lnTo>
                      <a:pt x="257" y="130"/>
                    </a:lnTo>
                    <a:lnTo>
                      <a:pt x="287" y="172"/>
                    </a:lnTo>
                    <a:lnTo>
                      <a:pt x="313" y="141"/>
                    </a:lnTo>
                    <a:lnTo>
                      <a:pt x="313" y="129"/>
                    </a:lnTo>
                    <a:lnTo>
                      <a:pt x="347" y="113"/>
                    </a:lnTo>
                    <a:lnTo>
                      <a:pt x="350" y="79"/>
                    </a:lnTo>
                    <a:lnTo>
                      <a:pt x="375" y="79"/>
                    </a:lnTo>
                    <a:lnTo>
                      <a:pt x="395" y="67"/>
                    </a:lnTo>
                    <a:lnTo>
                      <a:pt x="410" y="68"/>
                    </a:lnTo>
                    <a:lnTo>
                      <a:pt x="418" y="48"/>
                    </a:lnTo>
                    <a:lnTo>
                      <a:pt x="441" y="33"/>
                    </a:lnTo>
                    <a:lnTo>
                      <a:pt x="455" y="39"/>
                    </a:lnTo>
                    <a:lnTo>
                      <a:pt x="455" y="51"/>
                    </a:lnTo>
                    <a:lnTo>
                      <a:pt x="482" y="57"/>
                    </a:lnTo>
                    <a:lnTo>
                      <a:pt x="480" y="68"/>
                    </a:lnTo>
                    <a:lnTo>
                      <a:pt x="486" y="71"/>
                    </a:lnTo>
                    <a:lnTo>
                      <a:pt x="503" y="34"/>
                    </a:lnTo>
                    <a:lnTo>
                      <a:pt x="480" y="17"/>
                    </a:lnTo>
                    <a:lnTo>
                      <a:pt x="483" y="11"/>
                    </a:lnTo>
                    <a:lnTo>
                      <a:pt x="489" y="6"/>
                    </a:lnTo>
                    <a:lnTo>
                      <a:pt x="499" y="16"/>
                    </a:lnTo>
                    <a:lnTo>
                      <a:pt x="506" y="11"/>
                    </a:lnTo>
                    <a:lnTo>
                      <a:pt x="497" y="20"/>
                    </a:lnTo>
                    <a:lnTo>
                      <a:pt x="512" y="25"/>
                    </a:lnTo>
                    <a:lnTo>
                      <a:pt x="528" y="0"/>
                    </a:lnTo>
                    <a:lnTo>
                      <a:pt x="528" y="0"/>
                    </a:lnTo>
                    <a:lnTo>
                      <a:pt x="531" y="3"/>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 name="Freeform 6">
                <a:extLst>
                  <a:ext uri="{FF2B5EF4-FFF2-40B4-BE49-F238E27FC236}">
                    <a16:creationId xmlns:a16="http://schemas.microsoft.com/office/drawing/2014/main" id="{476CE6AC-C250-DAF2-DD32-1FFC32929122}"/>
                  </a:ext>
                </a:extLst>
              </p:cNvPr>
              <p:cNvSpPr>
                <a:spLocks/>
              </p:cNvSpPr>
              <p:nvPr/>
            </p:nvSpPr>
            <p:spPr bwMode="auto">
              <a:xfrm>
                <a:off x="7733909" y="3391916"/>
                <a:ext cx="1898650" cy="868363"/>
              </a:xfrm>
              <a:custGeom>
                <a:avLst/>
                <a:gdLst>
                  <a:gd name="T0" fmla="*/ 40 w 1196"/>
                  <a:gd name="T1" fmla="*/ 0 h 547"/>
                  <a:gd name="T2" fmla="*/ 85 w 1196"/>
                  <a:gd name="T3" fmla="*/ 25 h 547"/>
                  <a:gd name="T4" fmla="*/ 142 w 1196"/>
                  <a:gd name="T5" fmla="*/ 41 h 547"/>
                  <a:gd name="T6" fmla="*/ 186 w 1196"/>
                  <a:gd name="T7" fmla="*/ 75 h 547"/>
                  <a:gd name="T8" fmla="*/ 295 w 1196"/>
                  <a:gd name="T9" fmla="*/ 37 h 547"/>
                  <a:gd name="T10" fmla="*/ 353 w 1196"/>
                  <a:gd name="T11" fmla="*/ 25 h 547"/>
                  <a:gd name="T12" fmla="*/ 401 w 1196"/>
                  <a:gd name="T13" fmla="*/ 39 h 547"/>
                  <a:gd name="T14" fmla="*/ 493 w 1196"/>
                  <a:gd name="T15" fmla="*/ 67 h 547"/>
                  <a:gd name="T16" fmla="*/ 535 w 1196"/>
                  <a:gd name="T17" fmla="*/ 104 h 547"/>
                  <a:gd name="T18" fmla="*/ 562 w 1196"/>
                  <a:gd name="T19" fmla="*/ 137 h 547"/>
                  <a:gd name="T20" fmla="*/ 602 w 1196"/>
                  <a:gd name="T21" fmla="*/ 154 h 547"/>
                  <a:gd name="T22" fmla="*/ 644 w 1196"/>
                  <a:gd name="T23" fmla="*/ 138 h 547"/>
                  <a:gd name="T24" fmla="*/ 676 w 1196"/>
                  <a:gd name="T25" fmla="*/ 92 h 547"/>
                  <a:gd name="T26" fmla="*/ 733 w 1196"/>
                  <a:gd name="T27" fmla="*/ 51 h 547"/>
                  <a:gd name="T28" fmla="*/ 784 w 1196"/>
                  <a:gd name="T29" fmla="*/ 76 h 547"/>
                  <a:gd name="T30" fmla="*/ 849 w 1196"/>
                  <a:gd name="T31" fmla="*/ 78 h 547"/>
                  <a:gd name="T32" fmla="*/ 866 w 1196"/>
                  <a:gd name="T33" fmla="*/ 110 h 547"/>
                  <a:gd name="T34" fmla="*/ 894 w 1196"/>
                  <a:gd name="T35" fmla="*/ 89 h 547"/>
                  <a:gd name="T36" fmla="*/ 918 w 1196"/>
                  <a:gd name="T37" fmla="*/ 76 h 547"/>
                  <a:gd name="T38" fmla="*/ 972 w 1196"/>
                  <a:gd name="T39" fmla="*/ 98 h 547"/>
                  <a:gd name="T40" fmla="*/ 1089 w 1196"/>
                  <a:gd name="T41" fmla="*/ 73 h 547"/>
                  <a:gd name="T42" fmla="*/ 1159 w 1196"/>
                  <a:gd name="T43" fmla="*/ 141 h 547"/>
                  <a:gd name="T44" fmla="*/ 1170 w 1196"/>
                  <a:gd name="T45" fmla="*/ 216 h 547"/>
                  <a:gd name="T46" fmla="*/ 1177 w 1196"/>
                  <a:gd name="T47" fmla="*/ 262 h 547"/>
                  <a:gd name="T48" fmla="*/ 1188 w 1196"/>
                  <a:gd name="T49" fmla="*/ 335 h 547"/>
                  <a:gd name="T50" fmla="*/ 1170 w 1196"/>
                  <a:gd name="T51" fmla="*/ 355 h 547"/>
                  <a:gd name="T52" fmla="*/ 1130 w 1196"/>
                  <a:gd name="T53" fmla="*/ 372 h 547"/>
                  <a:gd name="T54" fmla="*/ 1108 w 1196"/>
                  <a:gd name="T55" fmla="*/ 377 h 547"/>
                  <a:gd name="T56" fmla="*/ 1072 w 1196"/>
                  <a:gd name="T57" fmla="*/ 449 h 547"/>
                  <a:gd name="T58" fmla="*/ 1029 w 1196"/>
                  <a:gd name="T59" fmla="*/ 463 h 547"/>
                  <a:gd name="T60" fmla="*/ 1006 w 1196"/>
                  <a:gd name="T61" fmla="*/ 479 h 547"/>
                  <a:gd name="T62" fmla="*/ 958 w 1196"/>
                  <a:gd name="T63" fmla="*/ 531 h 547"/>
                  <a:gd name="T64" fmla="*/ 911 w 1196"/>
                  <a:gd name="T65" fmla="*/ 518 h 547"/>
                  <a:gd name="T66" fmla="*/ 823 w 1196"/>
                  <a:gd name="T67" fmla="*/ 505 h 547"/>
                  <a:gd name="T68" fmla="*/ 777 w 1196"/>
                  <a:gd name="T69" fmla="*/ 496 h 547"/>
                  <a:gd name="T70" fmla="*/ 693 w 1196"/>
                  <a:gd name="T71" fmla="*/ 462 h 547"/>
                  <a:gd name="T72" fmla="*/ 585 w 1196"/>
                  <a:gd name="T73" fmla="*/ 442 h 547"/>
                  <a:gd name="T74" fmla="*/ 511 w 1196"/>
                  <a:gd name="T75" fmla="*/ 442 h 547"/>
                  <a:gd name="T76" fmla="*/ 450 w 1196"/>
                  <a:gd name="T77" fmla="*/ 420 h 547"/>
                  <a:gd name="T78" fmla="*/ 384 w 1196"/>
                  <a:gd name="T79" fmla="*/ 415 h 547"/>
                  <a:gd name="T80" fmla="*/ 357 w 1196"/>
                  <a:gd name="T81" fmla="*/ 400 h 547"/>
                  <a:gd name="T82" fmla="*/ 333 w 1196"/>
                  <a:gd name="T83" fmla="*/ 420 h 547"/>
                  <a:gd name="T84" fmla="*/ 257 w 1196"/>
                  <a:gd name="T85" fmla="*/ 394 h 547"/>
                  <a:gd name="T86" fmla="*/ 138 w 1196"/>
                  <a:gd name="T87" fmla="*/ 377 h 547"/>
                  <a:gd name="T88" fmla="*/ 56 w 1196"/>
                  <a:gd name="T89" fmla="*/ 350 h 547"/>
                  <a:gd name="T90" fmla="*/ 20 w 1196"/>
                  <a:gd name="T91" fmla="*/ 343 h 547"/>
                  <a:gd name="T92" fmla="*/ 35 w 1196"/>
                  <a:gd name="T93" fmla="*/ 312 h 547"/>
                  <a:gd name="T94" fmla="*/ 77 w 1196"/>
                  <a:gd name="T95" fmla="*/ 270 h 547"/>
                  <a:gd name="T96" fmla="*/ 139 w 1196"/>
                  <a:gd name="T97" fmla="*/ 267 h 547"/>
                  <a:gd name="T98" fmla="*/ 93 w 1196"/>
                  <a:gd name="T99" fmla="*/ 157 h 547"/>
                  <a:gd name="T100" fmla="*/ 37 w 1196"/>
                  <a:gd name="T101" fmla="*/ 99 h 547"/>
                  <a:gd name="T102" fmla="*/ 25 w 1196"/>
                  <a:gd name="T103" fmla="*/ 42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96" h="547">
                    <a:moveTo>
                      <a:pt x="0" y="22"/>
                    </a:moveTo>
                    <a:lnTo>
                      <a:pt x="8" y="6"/>
                    </a:lnTo>
                    <a:lnTo>
                      <a:pt x="40" y="0"/>
                    </a:lnTo>
                    <a:lnTo>
                      <a:pt x="43" y="20"/>
                    </a:lnTo>
                    <a:lnTo>
                      <a:pt x="69" y="28"/>
                    </a:lnTo>
                    <a:lnTo>
                      <a:pt x="85" y="25"/>
                    </a:lnTo>
                    <a:lnTo>
                      <a:pt x="97" y="36"/>
                    </a:lnTo>
                    <a:lnTo>
                      <a:pt x="133" y="37"/>
                    </a:lnTo>
                    <a:lnTo>
                      <a:pt x="142" y="41"/>
                    </a:lnTo>
                    <a:lnTo>
                      <a:pt x="156" y="67"/>
                    </a:lnTo>
                    <a:lnTo>
                      <a:pt x="179" y="64"/>
                    </a:lnTo>
                    <a:lnTo>
                      <a:pt x="186" y="75"/>
                    </a:lnTo>
                    <a:lnTo>
                      <a:pt x="203" y="82"/>
                    </a:lnTo>
                    <a:lnTo>
                      <a:pt x="295" y="61"/>
                    </a:lnTo>
                    <a:lnTo>
                      <a:pt x="295" y="37"/>
                    </a:lnTo>
                    <a:lnTo>
                      <a:pt x="309" y="27"/>
                    </a:lnTo>
                    <a:lnTo>
                      <a:pt x="328" y="34"/>
                    </a:lnTo>
                    <a:lnTo>
                      <a:pt x="353" y="25"/>
                    </a:lnTo>
                    <a:lnTo>
                      <a:pt x="371" y="45"/>
                    </a:lnTo>
                    <a:lnTo>
                      <a:pt x="385" y="37"/>
                    </a:lnTo>
                    <a:lnTo>
                      <a:pt x="401" y="39"/>
                    </a:lnTo>
                    <a:lnTo>
                      <a:pt x="459" y="58"/>
                    </a:lnTo>
                    <a:lnTo>
                      <a:pt x="487" y="54"/>
                    </a:lnTo>
                    <a:lnTo>
                      <a:pt x="493" y="67"/>
                    </a:lnTo>
                    <a:lnTo>
                      <a:pt x="517" y="67"/>
                    </a:lnTo>
                    <a:lnTo>
                      <a:pt x="517" y="92"/>
                    </a:lnTo>
                    <a:lnTo>
                      <a:pt x="535" y="104"/>
                    </a:lnTo>
                    <a:lnTo>
                      <a:pt x="548" y="103"/>
                    </a:lnTo>
                    <a:lnTo>
                      <a:pt x="562" y="137"/>
                    </a:lnTo>
                    <a:lnTo>
                      <a:pt x="562" y="137"/>
                    </a:lnTo>
                    <a:lnTo>
                      <a:pt x="577" y="155"/>
                    </a:lnTo>
                    <a:lnTo>
                      <a:pt x="594" y="161"/>
                    </a:lnTo>
                    <a:lnTo>
                      <a:pt x="602" y="154"/>
                    </a:lnTo>
                    <a:lnTo>
                      <a:pt x="634" y="152"/>
                    </a:lnTo>
                    <a:lnTo>
                      <a:pt x="627" y="140"/>
                    </a:lnTo>
                    <a:lnTo>
                      <a:pt x="644" y="138"/>
                    </a:lnTo>
                    <a:lnTo>
                      <a:pt x="644" y="126"/>
                    </a:lnTo>
                    <a:lnTo>
                      <a:pt x="673" y="115"/>
                    </a:lnTo>
                    <a:lnTo>
                      <a:pt x="676" y="92"/>
                    </a:lnTo>
                    <a:lnTo>
                      <a:pt x="701" y="90"/>
                    </a:lnTo>
                    <a:lnTo>
                      <a:pt x="730" y="65"/>
                    </a:lnTo>
                    <a:lnTo>
                      <a:pt x="733" y="51"/>
                    </a:lnTo>
                    <a:lnTo>
                      <a:pt x="749" y="58"/>
                    </a:lnTo>
                    <a:lnTo>
                      <a:pt x="769" y="42"/>
                    </a:lnTo>
                    <a:lnTo>
                      <a:pt x="784" y="76"/>
                    </a:lnTo>
                    <a:lnTo>
                      <a:pt x="792" y="70"/>
                    </a:lnTo>
                    <a:lnTo>
                      <a:pt x="798" y="78"/>
                    </a:lnTo>
                    <a:lnTo>
                      <a:pt x="849" y="78"/>
                    </a:lnTo>
                    <a:lnTo>
                      <a:pt x="857" y="85"/>
                    </a:lnTo>
                    <a:lnTo>
                      <a:pt x="857" y="109"/>
                    </a:lnTo>
                    <a:lnTo>
                      <a:pt x="866" y="110"/>
                    </a:lnTo>
                    <a:lnTo>
                      <a:pt x="880" y="96"/>
                    </a:lnTo>
                    <a:lnTo>
                      <a:pt x="894" y="99"/>
                    </a:lnTo>
                    <a:lnTo>
                      <a:pt x="894" y="89"/>
                    </a:lnTo>
                    <a:lnTo>
                      <a:pt x="902" y="90"/>
                    </a:lnTo>
                    <a:lnTo>
                      <a:pt x="904" y="79"/>
                    </a:lnTo>
                    <a:lnTo>
                      <a:pt x="918" y="76"/>
                    </a:lnTo>
                    <a:lnTo>
                      <a:pt x="922" y="89"/>
                    </a:lnTo>
                    <a:lnTo>
                      <a:pt x="958" y="87"/>
                    </a:lnTo>
                    <a:lnTo>
                      <a:pt x="972" y="98"/>
                    </a:lnTo>
                    <a:lnTo>
                      <a:pt x="978" y="85"/>
                    </a:lnTo>
                    <a:lnTo>
                      <a:pt x="1085" y="61"/>
                    </a:lnTo>
                    <a:lnTo>
                      <a:pt x="1089" y="73"/>
                    </a:lnTo>
                    <a:lnTo>
                      <a:pt x="1116" y="96"/>
                    </a:lnTo>
                    <a:lnTo>
                      <a:pt x="1142" y="104"/>
                    </a:lnTo>
                    <a:lnTo>
                      <a:pt x="1159" y="141"/>
                    </a:lnTo>
                    <a:lnTo>
                      <a:pt x="1176" y="161"/>
                    </a:lnTo>
                    <a:lnTo>
                      <a:pt x="1165" y="186"/>
                    </a:lnTo>
                    <a:lnTo>
                      <a:pt x="1170" y="216"/>
                    </a:lnTo>
                    <a:lnTo>
                      <a:pt x="1157" y="223"/>
                    </a:lnTo>
                    <a:lnTo>
                      <a:pt x="1151" y="250"/>
                    </a:lnTo>
                    <a:lnTo>
                      <a:pt x="1177" y="262"/>
                    </a:lnTo>
                    <a:lnTo>
                      <a:pt x="1185" y="302"/>
                    </a:lnTo>
                    <a:lnTo>
                      <a:pt x="1174" y="332"/>
                    </a:lnTo>
                    <a:lnTo>
                      <a:pt x="1188" y="335"/>
                    </a:lnTo>
                    <a:lnTo>
                      <a:pt x="1196" y="347"/>
                    </a:lnTo>
                    <a:lnTo>
                      <a:pt x="1196" y="347"/>
                    </a:lnTo>
                    <a:lnTo>
                      <a:pt x="1170" y="355"/>
                    </a:lnTo>
                    <a:lnTo>
                      <a:pt x="1151" y="381"/>
                    </a:lnTo>
                    <a:lnTo>
                      <a:pt x="1140" y="363"/>
                    </a:lnTo>
                    <a:lnTo>
                      <a:pt x="1130" y="372"/>
                    </a:lnTo>
                    <a:lnTo>
                      <a:pt x="1125" y="369"/>
                    </a:lnTo>
                    <a:lnTo>
                      <a:pt x="1123" y="384"/>
                    </a:lnTo>
                    <a:lnTo>
                      <a:pt x="1108" y="377"/>
                    </a:lnTo>
                    <a:lnTo>
                      <a:pt x="1097" y="381"/>
                    </a:lnTo>
                    <a:lnTo>
                      <a:pt x="1080" y="409"/>
                    </a:lnTo>
                    <a:lnTo>
                      <a:pt x="1072" y="449"/>
                    </a:lnTo>
                    <a:lnTo>
                      <a:pt x="1038" y="457"/>
                    </a:lnTo>
                    <a:lnTo>
                      <a:pt x="1035" y="453"/>
                    </a:lnTo>
                    <a:lnTo>
                      <a:pt x="1029" y="463"/>
                    </a:lnTo>
                    <a:lnTo>
                      <a:pt x="1021" y="454"/>
                    </a:lnTo>
                    <a:lnTo>
                      <a:pt x="1015" y="482"/>
                    </a:lnTo>
                    <a:lnTo>
                      <a:pt x="1006" y="479"/>
                    </a:lnTo>
                    <a:lnTo>
                      <a:pt x="995" y="496"/>
                    </a:lnTo>
                    <a:lnTo>
                      <a:pt x="958" y="507"/>
                    </a:lnTo>
                    <a:lnTo>
                      <a:pt x="958" y="531"/>
                    </a:lnTo>
                    <a:lnTo>
                      <a:pt x="947" y="547"/>
                    </a:lnTo>
                    <a:lnTo>
                      <a:pt x="927" y="510"/>
                    </a:lnTo>
                    <a:lnTo>
                      <a:pt x="911" y="518"/>
                    </a:lnTo>
                    <a:lnTo>
                      <a:pt x="888" y="511"/>
                    </a:lnTo>
                    <a:lnTo>
                      <a:pt x="880" y="494"/>
                    </a:lnTo>
                    <a:lnTo>
                      <a:pt x="823" y="505"/>
                    </a:lnTo>
                    <a:lnTo>
                      <a:pt x="809" y="496"/>
                    </a:lnTo>
                    <a:lnTo>
                      <a:pt x="786" y="504"/>
                    </a:lnTo>
                    <a:lnTo>
                      <a:pt x="777" y="496"/>
                    </a:lnTo>
                    <a:lnTo>
                      <a:pt x="746" y="504"/>
                    </a:lnTo>
                    <a:lnTo>
                      <a:pt x="726" y="473"/>
                    </a:lnTo>
                    <a:lnTo>
                      <a:pt x="693" y="462"/>
                    </a:lnTo>
                    <a:lnTo>
                      <a:pt x="673" y="470"/>
                    </a:lnTo>
                    <a:lnTo>
                      <a:pt x="625" y="440"/>
                    </a:lnTo>
                    <a:lnTo>
                      <a:pt x="585" y="442"/>
                    </a:lnTo>
                    <a:lnTo>
                      <a:pt x="566" y="451"/>
                    </a:lnTo>
                    <a:lnTo>
                      <a:pt x="531" y="440"/>
                    </a:lnTo>
                    <a:lnTo>
                      <a:pt x="511" y="442"/>
                    </a:lnTo>
                    <a:lnTo>
                      <a:pt x="480" y="428"/>
                    </a:lnTo>
                    <a:lnTo>
                      <a:pt x="456" y="429"/>
                    </a:lnTo>
                    <a:lnTo>
                      <a:pt x="450" y="420"/>
                    </a:lnTo>
                    <a:lnTo>
                      <a:pt x="428" y="423"/>
                    </a:lnTo>
                    <a:lnTo>
                      <a:pt x="422" y="409"/>
                    </a:lnTo>
                    <a:lnTo>
                      <a:pt x="384" y="415"/>
                    </a:lnTo>
                    <a:lnTo>
                      <a:pt x="374" y="414"/>
                    </a:lnTo>
                    <a:lnTo>
                      <a:pt x="376" y="406"/>
                    </a:lnTo>
                    <a:lnTo>
                      <a:pt x="357" y="400"/>
                    </a:lnTo>
                    <a:lnTo>
                      <a:pt x="357" y="409"/>
                    </a:lnTo>
                    <a:lnTo>
                      <a:pt x="343" y="408"/>
                    </a:lnTo>
                    <a:lnTo>
                      <a:pt x="333" y="420"/>
                    </a:lnTo>
                    <a:lnTo>
                      <a:pt x="308" y="414"/>
                    </a:lnTo>
                    <a:lnTo>
                      <a:pt x="292" y="420"/>
                    </a:lnTo>
                    <a:lnTo>
                      <a:pt x="257" y="394"/>
                    </a:lnTo>
                    <a:lnTo>
                      <a:pt x="216" y="383"/>
                    </a:lnTo>
                    <a:lnTo>
                      <a:pt x="198" y="389"/>
                    </a:lnTo>
                    <a:lnTo>
                      <a:pt x="138" y="377"/>
                    </a:lnTo>
                    <a:lnTo>
                      <a:pt x="97" y="380"/>
                    </a:lnTo>
                    <a:lnTo>
                      <a:pt x="91" y="363"/>
                    </a:lnTo>
                    <a:lnTo>
                      <a:pt x="56" y="350"/>
                    </a:lnTo>
                    <a:lnTo>
                      <a:pt x="40" y="358"/>
                    </a:lnTo>
                    <a:lnTo>
                      <a:pt x="20" y="343"/>
                    </a:lnTo>
                    <a:lnTo>
                      <a:pt x="20" y="343"/>
                    </a:lnTo>
                    <a:lnTo>
                      <a:pt x="21" y="315"/>
                    </a:lnTo>
                    <a:lnTo>
                      <a:pt x="25" y="308"/>
                    </a:lnTo>
                    <a:lnTo>
                      <a:pt x="35" y="312"/>
                    </a:lnTo>
                    <a:lnTo>
                      <a:pt x="29" y="302"/>
                    </a:lnTo>
                    <a:lnTo>
                      <a:pt x="32" y="285"/>
                    </a:lnTo>
                    <a:lnTo>
                      <a:pt x="77" y="270"/>
                    </a:lnTo>
                    <a:lnTo>
                      <a:pt x="96" y="276"/>
                    </a:lnTo>
                    <a:lnTo>
                      <a:pt x="124" y="257"/>
                    </a:lnTo>
                    <a:lnTo>
                      <a:pt x="139" y="267"/>
                    </a:lnTo>
                    <a:lnTo>
                      <a:pt x="156" y="245"/>
                    </a:lnTo>
                    <a:lnTo>
                      <a:pt x="97" y="197"/>
                    </a:lnTo>
                    <a:lnTo>
                      <a:pt x="93" y="157"/>
                    </a:lnTo>
                    <a:lnTo>
                      <a:pt x="73" y="151"/>
                    </a:lnTo>
                    <a:lnTo>
                      <a:pt x="48" y="124"/>
                    </a:lnTo>
                    <a:lnTo>
                      <a:pt x="37" y="99"/>
                    </a:lnTo>
                    <a:lnTo>
                      <a:pt x="60" y="65"/>
                    </a:lnTo>
                    <a:lnTo>
                      <a:pt x="34" y="64"/>
                    </a:lnTo>
                    <a:lnTo>
                      <a:pt x="25" y="42"/>
                    </a:lnTo>
                    <a:lnTo>
                      <a:pt x="0" y="22"/>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 name="Freeform 7">
                <a:extLst>
                  <a:ext uri="{FF2B5EF4-FFF2-40B4-BE49-F238E27FC236}">
                    <a16:creationId xmlns:a16="http://schemas.microsoft.com/office/drawing/2014/main" id="{AFB677C0-41AD-81B2-74F1-40FF1F4CDF3E}"/>
                  </a:ext>
                </a:extLst>
              </p:cNvPr>
              <p:cNvSpPr>
                <a:spLocks noEditPoints="1"/>
              </p:cNvSpPr>
              <p:nvPr/>
            </p:nvSpPr>
            <p:spPr bwMode="auto">
              <a:xfrm>
                <a:off x="9153134" y="1185291"/>
                <a:ext cx="2049463" cy="1870075"/>
              </a:xfrm>
              <a:custGeom>
                <a:avLst/>
                <a:gdLst>
                  <a:gd name="T0" fmla="*/ 347 w 1291"/>
                  <a:gd name="T1" fmla="*/ 15 h 1178"/>
                  <a:gd name="T2" fmla="*/ 398 w 1291"/>
                  <a:gd name="T3" fmla="*/ 44 h 1178"/>
                  <a:gd name="T4" fmla="*/ 502 w 1291"/>
                  <a:gd name="T5" fmla="*/ 46 h 1178"/>
                  <a:gd name="T6" fmla="*/ 619 w 1291"/>
                  <a:gd name="T7" fmla="*/ 116 h 1178"/>
                  <a:gd name="T8" fmla="*/ 697 w 1291"/>
                  <a:gd name="T9" fmla="*/ 120 h 1178"/>
                  <a:gd name="T10" fmla="*/ 711 w 1291"/>
                  <a:gd name="T11" fmla="*/ 134 h 1178"/>
                  <a:gd name="T12" fmla="*/ 760 w 1291"/>
                  <a:gd name="T13" fmla="*/ 176 h 1178"/>
                  <a:gd name="T14" fmla="*/ 952 w 1291"/>
                  <a:gd name="T15" fmla="*/ 213 h 1178"/>
                  <a:gd name="T16" fmla="*/ 1057 w 1291"/>
                  <a:gd name="T17" fmla="*/ 175 h 1178"/>
                  <a:gd name="T18" fmla="*/ 1138 w 1291"/>
                  <a:gd name="T19" fmla="*/ 224 h 1178"/>
                  <a:gd name="T20" fmla="*/ 1223 w 1291"/>
                  <a:gd name="T21" fmla="*/ 278 h 1178"/>
                  <a:gd name="T22" fmla="*/ 1215 w 1291"/>
                  <a:gd name="T23" fmla="*/ 374 h 1178"/>
                  <a:gd name="T24" fmla="*/ 1184 w 1291"/>
                  <a:gd name="T25" fmla="*/ 470 h 1178"/>
                  <a:gd name="T26" fmla="*/ 1207 w 1291"/>
                  <a:gd name="T27" fmla="*/ 526 h 1178"/>
                  <a:gd name="T28" fmla="*/ 1286 w 1291"/>
                  <a:gd name="T29" fmla="*/ 648 h 1178"/>
                  <a:gd name="T30" fmla="*/ 1262 w 1291"/>
                  <a:gd name="T31" fmla="*/ 683 h 1178"/>
                  <a:gd name="T32" fmla="*/ 1243 w 1291"/>
                  <a:gd name="T33" fmla="*/ 735 h 1178"/>
                  <a:gd name="T34" fmla="*/ 1173 w 1291"/>
                  <a:gd name="T35" fmla="*/ 735 h 1178"/>
                  <a:gd name="T36" fmla="*/ 1076 w 1291"/>
                  <a:gd name="T37" fmla="*/ 808 h 1178"/>
                  <a:gd name="T38" fmla="*/ 974 w 1291"/>
                  <a:gd name="T39" fmla="*/ 825 h 1178"/>
                  <a:gd name="T40" fmla="*/ 955 w 1291"/>
                  <a:gd name="T41" fmla="*/ 871 h 1178"/>
                  <a:gd name="T42" fmla="*/ 913 w 1291"/>
                  <a:gd name="T43" fmla="*/ 913 h 1178"/>
                  <a:gd name="T44" fmla="*/ 947 w 1291"/>
                  <a:gd name="T45" fmla="*/ 1033 h 1178"/>
                  <a:gd name="T46" fmla="*/ 875 w 1291"/>
                  <a:gd name="T47" fmla="*/ 1175 h 1178"/>
                  <a:gd name="T48" fmla="*/ 819 w 1291"/>
                  <a:gd name="T49" fmla="*/ 1116 h 1178"/>
                  <a:gd name="T50" fmla="*/ 723 w 1291"/>
                  <a:gd name="T51" fmla="*/ 1099 h 1178"/>
                  <a:gd name="T52" fmla="*/ 655 w 1291"/>
                  <a:gd name="T53" fmla="*/ 1019 h 1178"/>
                  <a:gd name="T54" fmla="*/ 593 w 1291"/>
                  <a:gd name="T55" fmla="*/ 964 h 1178"/>
                  <a:gd name="T56" fmla="*/ 486 w 1291"/>
                  <a:gd name="T57" fmla="*/ 909 h 1178"/>
                  <a:gd name="T58" fmla="*/ 376 w 1291"/>
                  <a:gd name="T59" fmla="*/ 907 h 1178"/>
                  <a:gd name="T60" fmla="*/ 339 w 1291"/>
                  <a:gd name="T61" fmla="*/ 932 h 1178"/>
                  <a:gd name="T62" fmla="*/ 256 w 1291"/>
                  <a:gd name="T63" fmla="*/ 944 h 1178"/>
                  <a:gd name="T64" fmla="*/ 180 w 1291"/>
                  <a:gd name="T65" fmla="*/ 943 h 1178"/>
                  <a:gd name="T66" fmla="*/ 138 w 1291"/>
                  <a:gd name="T67" fmla="*/ 902 h 1178"/>
                  <a:gd name="T68" fmla="*/ 150 w 1291"/>
                  <a:gd name="T69" fmla="*/ 827 h 1178"/>
                  <a:gd name="T70" fmla="*/ 0 w 1291"/>
                  <a:gd name="T71" fmla="*/ 726 h 1178"/>
                  <a:gd name="T72" fmla="*/ 17 w 1291"/>
                  <a:gd name="T73" fmla="*/ 594 h 1178"/>
                  <a:gd name="T74" fmla="*/ 141 w 1291"/>
                  <a:gd name="T75" fmla="*/ 627 h 1178"/>
                  <a:gd name="T76" fmla="*/ 259 w 1291"/>
                  <a:gd name="T77" fmla="*/ 607 h 1178"/>
                  <a:gd name="T78" fmla="*/ 228 w 1291"/>
                  <a:gd name="T79" fmla="*/ 467 h 1178"/>
                  <a:gd name="T80" fmla="*/ 220 w 1291"/>
                  <a:gd name="T81" fmla="*/ 367 h 1178"/>
                  <a:gd name="T82" fmla="*/ 140 w 1291"/>
                  <a:gd name="T83" fmla="*/ 346 h 1178"/>
                  <a:gd name="T84" fmla="*/ 133 w 1291"/>
                  <a:gd name="T85" fmla="*/ 244 h 1178"/>
                  <a:gd name="T86" fmla="*/ 259 w 1291"/>
                  <a:gd name="T87" fmla="*/ 181 h 1178"/>
                  <a:gd name="T88" fmla="*/ 265 w 1291"/>
                  <a:gd name="T89" fmla="*/ 83 h 1178"/>
                  <a:gd name="T90" fmla="*/ 929 w 1291"/>
                  <a:gd name="T91" fmla="*/ 546 h 1178"/>
                  <a:gd name="T92" fmla="*/ 868 w 1291"/>
                  <a:gd name="T93" fmla="*/ 563 h 1178"/>
                  <a:gd name="T94" fmla="*/ 864 w 1291"/>
                  <a:gd name="T95" fmla="*/ 607 h 1178"/>
                  <a:gd name="T96" fmla="*/ 881 w 1291"/>
                  <a:gd name="T97" fmla="*/ 655 h 1178"/>
                  <a:gd name="T98" fmla="*/ 978 w 1291"/>
                  <a:gd name="T99" fmla="*/ 655 h 1178"/>
                  <a:gd name="T100" fmla="*/ 1048 w 1291"/>
                  <a:gd name="T101" fmla="*/ 638 h 1178"/>
                  <a:gd name="T102" fmla="*/ 1015 w 1291"/>
                  <a:gd name="T103" fmla="*/ 554 h 1178"/>
                  <a:gd name="T104" fmla="*/ 981 w 1291"/>
                  <a:gd name="T105" fmla="*/ 531 h 1178"/>
                  <a:gd name="T106" fmla="*/ 963 w 1291"/>
                  <a:gd name="T107" fmla="*/ 520 h 1178"/>
                  <a:gd name="T108" fmla="*/ 949 w 1291"/>
                  <a:gd name="T109" fmla="*/ 523 h 1178"/>
                  <a:gd name="T110" fmla="*/ 935 w 1291"/>
                  <a:gd name="T111" fmla="*/ 542 h 1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91" h="1178">
                    <a:moveTo>
                      <a:pt x="287" y="0"/>
                    </a:moveTo>
                    <a:lnTo>
                      <a:pt x="301" y="0"/>
                    </a:lnTo>
                    <a:lnTo>
                      <a:pt x="304" y="10"/>
                    </a:lnTo>
                    <a:lnTo>
                      <a:pt x="319" y="15"/>
                    </a:lnTo>
                    <a:lnTo>
                      <a:pt x="335" y="10"/>
                    </a:lnTo>
                    <a:lnTo>
                      <a:pt x="347" y="15"/>
                    </a:lnTo>
                    <a:lnTo>
                      <a:pt x="344" y="24"/>
                    </a:lnTo>
                    <a:lnTo>
                      <a:pt x="353" y="40"/>
                    </a:lnTo>
                    <a:lnTo>
                      <a:pt x="348" y="54"/>
                    </a:lnTo>
                    <a:lnTo>
                      <a:pt x="362" y="54"/>
                    </a:lnTo>
                    <a:lnTo>
                      <a:pt x="381" y="40"/>
                    </a:lnTo>
                    <a:lnTo>
                      <a:pt x="398" y="44"/>
                    </a:lnTo>
                    <a:lnTo>
                      <a:pt x="407" y="13"/>
                    </a:lnTo>
                    <a:lnTo>
                      <a:pt x="417" y="26"/>
                    </a:lnTo>
                    <a:lnTo>
                      <a:pt x="451" y="24"/>
                    </a:lnTo>
                    <a:lnTo>
                      <a:pt x="480" y="48"/>
                    </a:lnTo>
                    <a:lnTo>
                      <a:pt x="494" y="52"/>
                    </a:lnTo>
                    <a:lnTo>
                      <a:pt x="502" y="46"/>
                    </a:lnTo>
                    <a:lnTo>
                      <a:pt x="517" y="58"/>
                    </a:lnTo>
                    <a:lnTo>
                      <a:pt x="523" y="75"/>
                    </a:lnTo>
                    <a:lnTo>
                      <a:pt x="554" y="88"/>
                    </a:lnTo>
                    <a:lnTo>
                      <a:pt x="573" y="88"/>
                    </a:lnTo>
                    <a:lnTo>
                      <a:pt x="610" y="119"/>
                    </a:lnTo>
                    <a:lnTo>
                      <a:pt x="619" y="116"/>
                    </a:lnTo>
                    <a:lnTo>
                      <a:pt x="641" y="122"/>
                    </a:lnTo>
                    <a:lnTo>
                      <a:pt x="655" y="105"/>
                    </a:lnTo>
                    <a:lnTo>
                      <a:pt x="684" y="102"/>
                    </a:lnTo>
                    <a:lnTo>
                      <a:pt x="691" y="110"/>
                    </a:lnTo>
                    <a:lnTo>
                      <a:pt x="686" y="116"/>
                    </a:lnTo>
                    <a:lnTo>
                      <a:pt x="697" y="120"/>
                    </a:lnTo>
                    <a:lnTo>
                      <a:pt x="701" y="116"/>
                    </a:lnTo>
                    <a:lnTo>
                      <a:pt x="708" y="130"/>
                    </a:lnTo>
                    <a:lnTo>
                      <a:pt x="714" y="123"/>
                    </a:lnTo>
                    <a:lnTo>
                      <a:pt x="717" y="131"/>
                    </a:lnTo>
                    <a:lnTo>
                      <a:pt x="711" y="128"/>
                    </a:lnTo>
                    <a:lnTo>
                      <a:pt x="711" y="134"/>
                    </a:lnTo>
                    <a:lnTo>
                      <a:pt x="723" y="131"/>
                    </a:lnTo>
                    <a:lnTo>
                      <a:pt x="731" y="145"/>
                    </a:lnTo>
                    <a:lnTo>
                      <a:pt x="735" y="139"/>
                    </a:lnTo>
                    <a:lnTo>
                      <a:pt x="743" y="144"/>
                    </a:lnTo>
                    <a:lnTo>
                      <a:pt x="738" y="156"/>
                    </a:lnTo>
                    <a:lnTo>
                      <a:pt x="760" y="176"/>
                    </a:lnTo>
                    <a:lnTo>
                      <a:pt x="810" y="201"/>
                    </a:lnTo>
                    <a:lnTo>
                      <a:pt x="901" y="204"/>
                    </a:lnTo>
                    <a:lnTo>
                      <a:pt x="927" y="212"/>
                    </a:lnTo>
                    <a:lnTo>
                      <a:pt x="932" y="201"/>
                    </a:lnTo>
                    <a:lnTo>
                      <a:pt x="941" y="215"/>
                    </a:lnTo>
                    <a:lnTo>
                      <a:pt x="952" y="213"/>
                    </a:lnTo>
                    <a:lnTo>
                      <a:pt x="978" y="185"/>
                    </a:lnTo>
                    <a:lnTo>
                      <a:pt x="986" y="161"/>
                    </a:lnTo>
                    <a:lnTo>
                      <a:pt x="995" y="156"/>
                    </a:lnTo>
                    <a:lnTo>
                      <a:pt x="1020" y="161"/>
                    </a:lnTo>
                    <a:lnTo>
                      <a:pt x="1031" y="150"/>
                    </a:lnTo>
                    <a:lnTo>
                      <a:pt x="1057" y="175"/>
                    </a:lnTo>
                    <a:lnTo>
                      <a:pt x="1091" y="175"/>
                    </a:lnTo>
                    <a:lnTo>
                      <a:pt x="1101" y="192"/>
                    </a:lnTo>
                    <a:lnTo>
                      <a:pt x="1101" y="215"/>
                    </a:lnTo>
                    <a:lnTo>
                      <a:pt x="1122" y="207"/>
                    </a:lnTo>
                    <a:lnTo>
                      <a:pt x="1133" y="212"/>
                    </a:lnTo>
                    <a:lnTo>
                      <a:pt x="1138" y="224"/>
                    </a:lnTo>
                    <a:lnTo>
                      <a:pt x="1159" y="230"/>
                    </a:lnTo>
                    <a:lnTo>
                      <a:pt x="1176" y="223"/>
                    </a:lnTo>
                    <a:lnTo>
                      <a:pt x="1192" y="227"/>
                    </a:lnTo>
                    <a:lnTo>
                      <a:pt x="1198" y="218"/>
                    </a:lnTo>
                    <a:lnTo>
                      <a:pt x="1210" y="223"/>
                    </a:lnTo>
                    <a:lnTo>
                      <a:pt x="1223" y="278"/>
                    </a:lnTo>
                    <a:lnTo>
                      <a:pt x="1218" y="294"/>
                    </a:lnTo>
                    <a:lnTo>
                      <a:pt x="1229" y="298"/>
                    </a:lnTo>
                    <a:lnTo>
                      <a:pt x="1226" y="331"/>
                    </a:lnTo>
                    <a:lnTo>
                      <a:pt x="1235" y="350"/>
                    </a:lnTo>
                    <a:lnTo>
                      <a:pt x="1231" y="368"/>
                    </a:lnTo>
                    <a:lnTo>
                      <a:pt x="1215" y="374"/>
                    </a:lnTo>
                    <a:lnTo>
                      <a:pt x="1218" y="387"/>
                    </a:lnTo>
                    <a:lnTo>
                      <a:pt x="1206" y="387"/>
                    </a:lnTo>
                    <a:lnTo>
                      <a:pt x="1207" y="396"/>
                    </a:lnTo>
                    <a:lnTo>
                      <a:pt x="1184" y="422"/>
                    </a:lnTo>
                    <a:lnTo>
                      <a:pt x="1189" y="458"/>
                    </a:lnTo>
                    <a:lnTo>
                      <a:pt x="1184" y="470"/>
                    </a:lnTo>
                    <a:lnTo>
                      <a:pt x="1176" y="473"/>
                    </a:lnTo>
                    <a:lnTo>
                      <a:pt x="1181" y="494"/>
                    </a:lnTo>
                    <a:lnTo>
                      <a:pt x="1197" y="497"/>
                    </a:lnTo>
                    <a:lnTo>
                      <a:pt x="1195" y="504"/>
                    </a:lnTo>
                    <a:lnTo>
                      <a:pt x="1214" y="514"/>
                    </a:lnTo>
                    <a:lnTo>
                      <a:pt x="1207" y="526"/>
                    </a:lnTo>
                    <a:lnTo>
                      <a:pt x="1221" y="552"/>
                    </a:lnTo>
                    <a:lnTo>
                      <a:pt x="1237" y="559"/>
                    </a:lnTo>
                    <a:lnTo>
                      <a:pt x="1232" y="580"/>
                    </a:lnTo>
                    <a:lnTo>
                      <a:pt x="1246" y="628"/>
                    </a:lnTo>
                    <a:lnTo>
                      <a:pt x="1272" y="650"/>
                    </a:lnTo>
                    <a:lnTo>
                      <a:pt x="1286" y="648"/>
                    </a:lnTo>
                    <a:lnTo>
                      <a:pt x="1291" y="667"/>
                    </a:lnTo>
                    <a:lnTo>
                      <a:pt x="1291" y="667"/>
                    </a:lnTo>
                    <a:lnTo>
                      <a:pt x="1275" y="692"/>
                    </a:lnTo>
                    <a:lnTo>
                      <a:pt x="1260" y="689"/>
                    </a:lnTo>
                    <a:lnTo>
                      <a:pt x="1269" y="678"/>
                    </a:lnTo>
                    <a:lnTo>
                      <a:pt x="1262" y="683"/>
                    </a:lnTo>
                    <a:lnTo>
                      <a:pt x="1252" y="673"/>
                    </a:lnTo>
                    <a:lnTo>
                      <a:pt x="1246" y="678"/>
                    </a:lnTo>
                    <a:lnTo>
                      <a:pt x="1243" y="684"/>
                    </a:lnTo>
                    <a:lnTo>
                      <a:pt x="1266" y="701"/>
                    </a:lnTo>
                    <a:lnTo>
                      <a:pt x="1249" y="738"/>
                    </a:lnTo>
                    <a:lnTo>
                      <a:pt x="1243" y="735"/>
                    </a:lnTo>
                    <a:lnTo>
                      <a:pt x="1245" y="724"/>
                    </a:lnTo>
                    <a:lnTo>
                      <a:pt x="1218" y="718"/>
                    </a:lnTo>
                    <a:lnTo>
                      <a:pt x="1218" y="706"/>
                    </a:lnTo>
                    <a:lnTo>
                      <a:pt x="1204" y="700"/>
                    </a:lnTo>
                    <a:lnTo>
                      <a:pt x="1181" y="715"/>
                    </a:lnTo>
                    <a:lnTo>
                      <a:pt x="1173" y="735"/>
                    </a:lnTo>
                    <a:lnTo>
                      <a:pt x="1158" y="734"/>
                    </a:lnTo>
                    <a:lnTo>
                      <a:pt x="1138" y="746"/>
                    </a:lnTo>
                    <a:lnTo>
                      <a:pt x="1113" y="746"/>
                    </a:lnTo>
                    <a:lnTo>
                      <a:pt x="1110" y="780"/>
                    </a:lnTo>
                    <a:lnTo>
                      <a:pt x="1076" y="796"/>
                    </a:lnTo>
                    <a:lnTo>
                      <a:pt x="1076" y="808"/>
                    </a:lnTo>
                    <a:lnTo>
                      <a:pt x="1050" y="839"/>
                    </a:lnTo>
                    <a:lnTo>
                      <a:pt x="1020" y="797"/>
                    </a:lnTo>
                    <a:lnTo>
                      <a:pt x="985" y="803"/>
                    </a:lnTo>
                    <a:lnTo>
                      <a:pt x="971" y="822"/>
                    </a:lnTo>
                    <a:lnTo>
                      <a:pt x="974" y="825"/>
                    </a:lnTo>
                    <a:lnTo>
                      <a:pt x="974" y="825"/>
                    </a:lnTo>
                    <a:lnTo>
                      <a:pt x="971" y="830"/>
                    </a:lnTo>
                    <a:lnTo>
                      <a:pt x="971" y="830"/>
                    </a:lnTo>
                    <a:lnTo>
                      <a:pt x="968" y="844"/>
                    </a:lnTo>
                    <a:lnTo>
                      <a:pt x="955" y="842"/>
                    </a:lnTo>
                    <a:lnTo>
                      <a:pt x="937" y="854"/>
                    </a:lnTo>
                    <a:lnTo>
                      <a:pt x="955" y="871"/>
                    </a:lnTo>
                    <a:lnTo>
                      <a:pt x="924" y="912"/>
                    </a:lnTo>
                    <a:lnTo>
                      <a:pt x="915" y="910"/>
                    </a:lnTo>
                    <a:lnTo>
                      <a:pt x="918" y="898"/>
                    </a:lnTo>
                    <a:lnTo>
                      <a:pt x="906" y="895"/>
                    </a:lnTo>
                    <a:lnTo>
                      <a:pt x="896" y="909"/>
                    </a:lnTo>
                    <a:lnTo>
                      <a:pt x="913" y="913"/>
                    </a:lnTo>
                    <a:lnTo>
                      <a:pt x="907" y="955"/>
                    </a:lnTo>
                    <a:lnTo>
                      <a:pt x="916" y="985"/>
                    </a:lnTo>
                    <a:lnTo>
                      <a:pt x="940" y="991"/>
                    </a:lnTo>
                    <a:lnTo>
                      <a:pt x="938" y="997"/>
                    </a:lnTo>
                    <a:lnTo>
                      <a:pt x="947" y="1017"/>
                    </a:lnTo>
                    <a:lnTo>
                      <a:pt x="947" y="1033"/>
                    </a:lnTo>
                    <a:lnTo>
                      <a:pt x="927" y="1050"/>
                    </a:lnTo>
                    <a:lnTo>
                      <a:pt x="920" y="1074"/>
                    </a:lnTo>
                    <a:lnTo>
                      <a:pt x="916" y="1088"/>
                    </a:lnTo>
                    <a:lnTo>
                      <a:pt x="932" y="1112"/>
                    </a:lnTo>
                    <a:lnTo>
                      <a:pt x="903" y="1155"/>
                    </a:lnTo>
                    <a:lnTo>
                      <a:pt x="875" y="1175"/>
                    </a:lnTo>
                    <a:lnTo>
                      <a:pt x="847" y="1178"/>
                    </a:lnTo>
                    <a:lnTo>
                      <a:pt x="847" y="1178"/>
                    </a:lnTo>
                    <a:lnTo>
                      <a:pt x="836" y="1169"/>
                    </a:lnTo>
                    <a:lnTo>
                      <a:pt x="824" y="1144"/>
                    </a:lnTo>
                    <a:lnTo>
                      <a:pt x="824" y="1113"/>
                    </a:lnTo>
                    <a:lnTo>
                      <a:pt x="819" y="1116"/>
                    </a:lnTo>
                    <a:lnTo>
                      <a:pt x="819" y="1107"/>
                    </a:lnTo>
                    <a:lnTo>
                      <a:pt x="813" y="1105"/>
                    </a:lnTo>
                    <a:lnTo>
                      <a:pt x="791" y="1132"/>
                    </a:lnTo>
                    <a:lnTo>
                      <a:pt x="777" y="1113"/>
                    </a:lnTo>
                    <a:lnTo>
                      <a:pt x="742" y="1108"/>
                    </a:lnTo>
                    <a:lnTo>
                      <a:pt x="723" y="1099"/>
                    </a:lnTo>
                    <a:lnTo>
                      <a:pt x="709" y="1070"/>
                    </a:lnTo>
                    <a:lnTo>
                      <a:pt x="689" y="1073"/>
                    </a:lnTo>
                    <a:lnTo>
                      <a:pt x="694" y="1034"/>
                    </a:lnTo>
                    <a:lnTo>
                      <a:pt x="684" y="1036"/>
                    </a:lnTo>
                    <a:lnTo>
                      <a:pt x="675" y="1022"/>
                    </a:lnTo>
                    <a:lnTo>
                      <a:pt x="655" y="1019"/>
                    </a:lnTo>
                    <a:lnTo>
                      <a:pt x="636" y="1026"/>
                    </a:lnTo>
                    <a:lnTo>
                      <a:pt x="629" y="1014"/>
                    </a:lnTo>
                    <a:lnTo>
                      <a:pt x="626" y="969"/>
                    </a:lnTo>
                    <a:lnTo>
                      <a:pt x="613" y="967"/>
                    </a:lnTo>
                    <a:lnTo>
                      <a:pt x="604" y="977"/>
                    </a:lnTo>
                    <a:lnTo>
                      <a:pt x="593" y="964"/>
                    </a:lnTo>
                    <a:lnTo>
                      <a:pt x="584" y="966"/>
                    </a:lnTo>
                    <a:lnTo>
                      <a:pt x="571" y="940"/>
                    </a:lnTo>
                    <a:lnTo>
                      <a:pt x="523" y="943"/>
                    </a:lnTo>
                    <a:lnTo>
                      <a:pt x="525" y="929"/>
                    </a:lnTo>
                    <a:lnTo>
                      <a:pt x="492" y="924"/>
                    </a:lnTo>
                    <a:lnTo>
                      <a:pt x="486" y="909"/>
                    </a:lnTo>
                    <a:lnTo>
                      <a:pt x="472" y="915"/>
                    </a:lnTo>
                    <a:lnTo>
                      <a:pt x="469" y="893"/>
                    </a:lnTo>
                    <a:lnTo>
                      <a:pt x="440" y="884"/>
                    </a:lnTo>
                    <a:lnTo>
                      <a:pt x="418" y="889"/>
                    </a:lnTo>
                    <a:lnTo>
                      <a:pt x="412" y="910"/>
                    </a:lnTo>
                    <a:lnTo>
                      <a:pt x="376" y="907"/>
                    </a:lnTo>
                    <a:lnTo>
                      <a:pt x="370" y="926"/>
                    </a:lnTo>
                    <a:lnTo>
                      <a:pt x="370" y="926"/>
                    </a:lnTo>
                    <a:lnTo>
                      <a:pt x="373" y="926"/>
                    </a:lnTo>
                    <a:lnTo>
                      <a:pt x="373" y="926"/>
                    </a:lnTo>
                    <a:lnTo>
                      <a:pt x="367" y="938"/>
                    </a:lnTo>
                    <a:lnTo>
                      <a:pt x="339" y="932"/>
                    </a:lnTo>
                    <a:lnTo>
                      <a:pt x="335" y="941"/>
                    </a:lnTo>
                    <a:lnTo>
                      <a:pt x="313" y="947"/>
                    </a:lnTo>
                    <a:lnTo>
                      <a:pt x="299" y="947"/>
                    </a:lnTo>
                    <a:lnTo>
                      <a:pt x="287" y="937"/>
                    </a:lnTo>
                    <a:lnTo>
                      <a:pt x="268" y="946"/>
                    </a:lnTo>
                    <a:lnTo>
                      <a:pt x="256" y="944"/>
                    </a:lnTo>
                    <a:lnTo>
                      <a:pt x="234" y="967"/>
                    </a:lnTo>
                    <a:lnTo>
                      <a:pt x="223" y="969"/>
                    </a:lnTo>
                    <a:lnTo>
                      <a:pt x="208" y="964"/>
                    </a:lnTo>
                    <a:lnTo>
                      <a:pt x="200" y="944"/>
                    </a:lnTo>
                    <a:lnTo>
                      <a:pt x="189" y="950"/>
                    </a:lnTo>
                    <a:lnTo>
                      <a:pt x="180" y="943"/>
                    </a:lnTo>
                    <a:lnTo>
                      <a:pt x="154" y="957"/>
                    </a:lnTo>
                    <a:lnTo>
                      <a:pt x="140" y="941"/>
                    </a:lnTo>
                    <a:lnTo>
                      <a:pt x="140" y="941"/>
                    </a:lnTo>
                    <a:lnTo>
                      <a:pt x="144" y="935"/>
                    </a:lnTo>
                    <a:lnTo>
                      <a:pt x="127" y="910"/>
                    </a:lnTo>
                    <a:lnTo>
                      <a:pt x="138" y="902"/>
                    </a:lnTo>
                    <a:lnTo>
                      <a:pt x="126" y="889"/>
                    </a:lnTo>
                    <a:lnTo>
                      <a:pt x="135" y="873"/>
                    </a:lnTo>
                    <a:lnTo>
                      <a:pt x="126" y="865"/>
                    </a:lnTo>
                    <a:lnTo>
                      <a:pt x="154" y="848"/>
                    </a:lnTo>
                    <a:lnTo>
                      <a:pt x="157" y="841"/>
                    </a:lnTo>
                    <a:lnTo>
                      <a:pt x="150" y="827"/>
                    </a:lnTo>
                    <a:lnTo>
                      <a:pt x="135" y="803"/>
                    </a:lnTo>
                    <a:lnTo>
                      <a:pt x="123" y="810"/>
                    </a:lnTo>
                    <a:lnTo>
                      <a:pt x="87" y="799"/>
                    </a:lnTo>
                    <a:lnTo>
                      <a:pt x="50" y="769"/>
                    </a:lnTo>
                    <a:lnTo>
                      <a:pt x="24" y="760"/>
                    </a:lnTo>
                    <a:lnTo>
                      <a:pt x="0" y="726"/>
                    </a:lnTo>
                    <a:lnTo>
                      <a:pt x="0" y="696"/>
                    </a:lnTo>
                    <a:lnTo>
                      <a:pt x="8" y="692"/>
                    </a:lnTo>
                    <a:lnTo>
                      <a:pt x="2" y="689"/>
                    </a:lnTo>
                    <a:lnTo>
                      <a:pt x="20" y="673"/>
                    </a:lnTo>
                    <a:lnTo>
                      <a:pt x="6" y="665"/>
                    </a:lnTo>
                    <a:lnTo>
                      <a:pt x="17" y="594"/>
                    </a:lnTo>
                    <a:lnTo>
                      <a:pt x="34" y="580"/>
                    </a:lnTo>
                    <a:lnTo>
                      <a:pt x="59" y="588"/>
                    </a:lnTo>
                    <a:lnTo>
                      <a:pt x="101" y="633"/>
                    </a:lnTo>
                    <a:lnTo>
                      <a:pt x="118" y="639"/>
                    </a:lnTo>
                    <a:lnTo>
                      <a:pt x="130" y="624"/>
                    </a:lnTo>
                    <a:lnTo>
                      <a:pt x="141" y="627"/>
                    </a:lnTo>
                    <a:lnTo>
                      <a:pt x="188" y="614"/>
                    </a:lnTo>
                    <a:lnTo>
                      <a:pt x="198" y="590"/>
                    </a:lnTo>
                    <a:lnTo>
                      <a:pt x="212" y="583"/>
                    </a:lnTo>
                    <a:lnTo>
                      <a:pt x="239" y="585"/>
                    </a:lnTo>
                    <a:lnTo>
                      <a:pt x="249" y="605"/>
                    </a:lnTo>
                    <a:lnTo>
                      <a:pt x="259" y="607"/>
                    </a:lnTo>
                    <a:lnTo>
                      <a:pt x="248" y="588"/>
                    </a:lnTo>
                    <a:lnTo>
                      <a:pt x="263" y="565"/>
                    </a:lnTo>
                    <a:lnTo>
                      <a:pt x="262" y="518"/>
                    </a:lnTo>
                    <a:lnTo>
                      <a:pt x="240" y="515"/>
                    </a:lnTo>
                    <a:lnTo>
                      <a:pt x="251" y="467"/>
                    </a:lnTo>
                    <a:lnTo>
                      <a:pt x="228" y="467"/>
                    </a:lnTo>
                    <a:lnTo>
                      <a:pt x="242" y="455"/>
                    </a:lnTo>
                    <a:lnTo>
                      <a:pt x="239" y="442"/>
                    </a:lnTo>
                    <a:lnTo>
                      <a:pt x="209" y="416"/>
                    </a:lnTo>
                    <a:lnTo>
                      <a:pt x="203" y="398"/>
                    </a:lnTo>
                    <a:lnTo>
                      <a:pt x="231" y="381"/>
                    </a:lnTo>
                    <a:lnTo>
                      <a:pt x="220" y="367"/>
                    </a:lnTo>
                    <a:lnTo>
                      <a:pt x="192" y="362"/>
                    </a:lnTo>
                    <a:lnTo>
                      <a:pt x="195" y="357"/>
                    </a:lnTo>
                    <a:lnTo>
                      <a:pt x="175" y="342"/>
                    </a:lnTo>
                    <a:lnTo>
                      <a:pt x="157" y="343"/>
                    </a:lnTo>
                    <a:lnTo>
                      <a:pt x="150" y="336"/>
                    </a:lnTo>
                    <a:lnTo>
                      <a:pt x="140" y="346"/>
                    </a:lnTo>
                    <a:lnTo>
                      <a:pt x="116" y="322"/>
                    </a:lnTo>
                    <a:lnTo>
                      <a:pt x="116" y="322"/>
                    </a:lnTo>
                    <a:lnTo>
                      <a:pt x="121" y="323"/>
                    </a:lnTo>
                    <a:lnTo>
                      <a:pt x="130" y="309"/>
                    </a:lnTo>
                    <a:lnTo>
                      <a:pt x="127" y="272"/>
                    </a:lnTo>
                    <a:lnTo>
                      <a:pt x="133" y="244"/>
                    </a:lnTo>
                    <a:lnTo>
                      <a:pt x="174" y="210"/>
                    </a:lnTo>
                    <a:lnTo>
                      <a:pt x="175" y="176"/>
                    </a:lnTo>
                    <a:lnTo>
                      <a:pt x="209" y="175"/>
                    </a:lnTo>
                    <a:lnTo>
                      <a:pt x="214" y="182"/>
                    </a:lnTo>
                    <a:lnTo>
                      <a:pt x="246" y="192"/>
                    </a:lnTo>
                    <a:lnTo>
                      <a:pt x="259" y="181"/>
                    </a:lnTo>
                    <a:lnTo>
                      <a:pt x="246" y="167"/>
                    </a:lnTo>
                    <a:lnTo>
                      <a:pt x="253" y="133"/>
                    </a:lnTo>
                    <a:lnTo>
                      <a:pt x="262" y="128"/>
                    </a:lnTo>
                    <a:lnTo>
                      <a:pt x="254" y="105"/>
                    </a:lnTo>
                    <a:lnTo>
                      <a:pt x="262" y="105"/>
                    </a:lnTo>
                    <a:lnTo>
                      <a:pt x="265" y="83"/>
                    </a:lnTo>
                    <a:lnTo>
                      <a:pt x="259" y="26"/>
                    </a:lnTo>
                    <a:lnTo>
                      <a:pt x="268" y="17"/>
                    </a:lnTo>
                    <a:lnTo>
                      <a:pt x="266" y="0"/>
                    </a:lnTo>
                    <a:lnTo>
                      <a:pt x="287" y="0"/>
                    </a:lnTo>
                    <a:close/>
                    <a:moveTo>
                      <a:pt x="935" y="542"/>
                    </a:moveTo>
                    <a:lnTo>
                      <a:pt x="929" y="546"/>
                    </a:lnTo>
                    <a:lnTo>
                      <a:pt x="929" y="546"/>
                    </a:lnTo>
                    <a:lnTo>
                      <a:pt x="907" y="556"/>
                    </a:lnTo>
                    <a:lnTo>
                      <a:pt x="890" y="577"/>
                    </a:lnTo>
                    <a:lnTo>
                      <a:pt x="881" y="577"/>
                    </a:lnTo>
                    <a:lnTo>
                      <a:pt x="881" y="577"/>
                    </a:lnTo>
                    <a:lnTo>
                      <a:pt x="868" y="563"/>
                    </a:lnTo>
                    <a:lnTo>
                      <a:pt x="868" y="563"/>
                    </a:lnTo>
                    <a:lnTo>
                      <a:pt x="865" y="562"/>
                    </a:lnTo>
                    <a:lnTo>
                      <a:pt x="861" y="587"/>
                    </a:lnTo>
                    <a:lnTo>
                      <a:pt x="855" y="590"/>
                    </a:lnTo>
                    <a:lnTo>
                      <a:pt x="862" y="591"/>
                    </a:lnTo>
                    <a:lnTo>
                      <a:pt x="864" y="607"/>
                    </a:lnTo>
                    <a:lnTo>
                      <a:pt x="855" y="630"/>
                    </a:lnTo>
                    <a:lnTo>
                      <a:pt x="862" y="641"/>
                    </a:lnTo>
                    <a:lnTo>
                      <a:pt x="872" y="642"/>
                    </a:lnTo>
                    <a:lnTo>
                      <a:pt x="867" y="645"/>
                    </a:lnTo>
                    <a:lnTo>
                      <a:pt x="873" y="656"/>
                    </a:lnTo>
                    <a:lnTo>
                      <a:pt x="881" y="655"/>
                    </a:lnTo>
                    <a:lnTo>
                      <a:pt x="873" y="664"/>
                    </a:lnTo>
                    <a:lnTo>
                      <a:pt x="898" y="656"/>
                    </a:lnTo>
                    <a:lnTo>
                      <a:pt x="918" y="667"/>
                    </a:lnTo>
                    <a:lnTo>
                      <a:pt x="926" y="655"/>
                    </a:lnTo>
                    <a:lnTo>
                      <a:pt x="980" y="667"/>
                    </a:lnTo>
                    <a:lnTo>
                      <a:pt x="978" y="655"/>
                    </a:lnTo>
                    <a:lnTo>
                      <a:pt x="1017" y="638"/>
                    </a:lnTo>
                    <a:lnTo>
                      <a:pt x="1045" y="655"/>
                    </a:lnTo>
                    <a:lnTo>
                      <a:pt x="1045" y="655"/>
                    </a:lnTo>
                    <a:lnTo>
                      <a:pt x="1050" y="650"/>
                    </a:lnTo>
                    <a:lnTo>
                      <a:pt x="1050" y="650"/>
                    </a:lnTo>
                    <a:lnTo>
                      <a:pt x="1048" y="638"/>
                    </a:lnTo>
                    <a:lnTo>
                      <a:pt x="1037" y="636"/>
                    </a:lnTo>
                    <a:lnTo>
                      <a:pt x="1036" y="624"/>
                    </a:lnTo>
                    <a:lnTo>
                      <a:pt x="1029" y="622"/>
                    </a:lnTo>
                    <a:lnTo>
                      <a:pt x="1034" y="562"/>
                    </a:lnTo>
                    <a:lnTo>
                      <a:pt x="1022" y="560"/>
                    </a:lnTo>
                    <a:lnTo>
                      <a:pt x="1015" y="554"/>
                    </a:lnTo>
                    <a:lnTo>
                      <a:pt x="1017" y="543"/>
                    </a:lnTo>
                    <a:lnTo>
                      <a:pt x="1009" y="540"/>
                    </a:lnTo>
                    <a:lnTo>
                      <a:pt x="1002" y="539"/>
                    </a:lnTo>
                    <a:lnTo>
                      <a:pt x="998" y="552"/>
                    </a:lnTo>
                    <a:lnTo>
                      <a:pt x="983" y="540"/>
                    </a:lnTo>
                    <a:lnTo>
                      <a:pt x="981" y="531"/>
                    </a:lnTo>
                    <a:lnTo>
                      <a:pt x="981" y="531"/>
                    </a:lnTo>
                    <a:lnTo>
                      <a:pt x="981" y="528"/>
                    </a:lnTo>
                    <a:lnTo>
                      <a:pt x="981" y="528"/>
                    </a:lnTo>
                    <a:lnTo>
                      <a:pt x="974" y="518"/>
                    </a:lnTo>
                    <a:lnTo>
                      <a:pt x="974" y="518"/>
                    </a:lnTo>
                    <a:lnTo>
                      <a:pt x="963" y="520"/>
                    </a:lnTo>
                    <a:lnTo>
                      <a:pt x="963" y="520"/>
                    </a:lnTo>
                    <a:lnTo>
                      <a:pt x="961" y="521"/>
                    </a:lnTo>
                    <a:lnTo>
                      <a:pt x="961" y="521"/>
                    </a:lnTo>
                    <a:lnTo>
                      <a:pt x="958" y="520"/>
                    </a:lnTo>
                    <a:lnTo>
                      <a:pt x="958" y="520"/>
                    </a:lnTo>
                    <a:lnTo>
                      <a:pt x="949" y="523"/>
                    </a:lnTo>
                    <a:lnTo>
                      <a:pt x="949" y="523"/>
                    </a:lnTo>
                    <a:lnTo>
                      <a:pt x="950" y="532"/>
                    </a:lnTo>
                    <a:lnTo>
                      <a:pt x="950" y="532"/>
                    </a:lnTo>
                    <a:lnTo>
                      <a:pt x="949" y="543"/>
                    </a:lnTo>
                    <a:lnTo>
                      <a:pt x="938" y="546"/>
                    </a:lnTo>
                    <a:lnTo>
                      <a:pt x="935" y="542"/>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 name="Freeform 8">
                <a:extLst>
                  <a:ext uri="{FF2B5EF4-FFF2-40B4-BE49-F238E27FC236}">
                    <a16:creationId xmlns:a16="http://schemas.microsoft.com/office/drawing/2014/main" id="{D68B89DB-A703-6B1F-6DCB-2453ACFEE2B6}"/>
                  </a:ext>
                </a:extLst>
              </p:cNvPr>
              <p:cNvSpPr>
                <a:spLocks/>
              </p:cNvSpPr>
              <p:nvPr/>
            </p:nvSpPr>
            <p:spPr bwMode="auto">
              <a:xfrm>
                <a:off x="7811696" y="1474216"/>
                <a:ext cx="1758950" cy="1536700"/>
              </a:xfrm>
              <a:custGeom>
                <a:avLst/>
                <a:gdLst>
                  <a:gd name="T0" fmla="*/ 621 w 1108"/>
                  <a:gd name="T1" fmla="*/ 47 h 968"/>
                  <a:gd name="T2" fmla="*/ 632 w 1108"/>
                  <a:gd name="T3" fmla="*/ 89 h 968"/>
                  <a:gd name="T4" fmla="*/ 639 w 1108"/>
                  <a:gd name="T5" fmla="*/ 118 h 968"/>
                  <a:gd name="T6" fmla="*/ 667 w 1108"/>
                  <a:gd name="T7" fmla="*/ 133 h 968"/>
                  <a:gd name="T8" fmla="*/ 739 w 1108"/>
                  <a:gd name="T9" fmla="*/ 144 h 968"/>
                  <a:gd name="T10" fmla="*/ 811 w 1108"/>
                  <a:gd name="T11" fmla="*/ 149 h 968"/>
                  <a:gd name="T12" fmla="*/ 839 w 1108"/>
                  <a:gd name="T13" fmla="*/ 96 h 968"/>
                  <a:gd name="T14" fmla="*/ 896 w 1108"/>
                  <a:gd name="T15" fmla="*/ 124 h 968"/>
                  <a:gd name="T16" fmla="*/ 947 w 1108"/>
                  <a:gd name="T17" fmla="*/ 141 h 968"/>
                  <a:gd name="T18" fmla="*/ 995 w 1108"/>
                  <a:gd name="T19" fmla="*/ 154 h 968"/>
                  <a:gd name="T20" fmla="*/ 1037 w 1108"/>
                  <a:gd name="T21" fmla="*/ 180 h 968"/>
                  <a:gd name="T22" fmla="*/ 1054 w 1108"/>
                  <a:gd name="T23" fmla="*/ 234 h 968"/>
                  <a:gd name="T24" fmla="*/ 1096 w 1108"/>
                  <a:gd name="T25" fmla="*/ 285 h 968"/>
                  <a:gd name="T26" fmla="*/ 1093 w 1108"/>
                  <a:gd name="T27" fmla="*/ 406 h 968"/>
                  <a:gd name="T28" fmla="*/ 1057 w 1108"/>
                  <a:gd name="T29" fmla="*/ 401 h 968"/>
                  <a:gd name="T30" fmla="*/ 975 w 1108"/>
                  <a:gd name="T31" fmla="*/ 442 h 968"/>
                  <a:gd name="T32" fmla="*/ 879 w 1108"/>
                  <a:gd name="T33" fmla="*/ 398 h 968"/>
                  <a:gd name="T34" fmla="*/ 847 w 1108"/>
                  <a:gd name="T35" fmla="*/ 507 h 968"/>
                  <a:gd name="T36" fmla="*/ 869 w 1108"/>
                  <a:gd name="T37" fmla="*/ 578 h 968"/>
                  <a:gd name="T38" fmla="*/ 980 w 1108"/>
                  <a:gd name="T39" fmla="*/ 621 h 968"/>
                  <a:gd name="T40" fmla="*/ 971 w 1108"/>
                  <a:gd name="T41" fmla="*/ 683 h 968"/>
                  <a:gd name="T42" fmla="*/ 972 w 1108"/>
                  <a:gd name="T43" fmla="*/ 728 h 968"/>
                  <a:gd name="T44" fmla="*/ 963 w 1108"/>
                  <a:gd name="T45" fmla="*/ 747 h 968"/>
                  <a:gd name="T46" fmla="*/ 907 w 1108"/>
                  <a:gd name="T47" fmla="*/ 782 h 968"/>
                  <a:gd name="T48" fmla="*/ 834 w 1108"/>
                  <a:gd name="T49" fmla="*/ 829 h 968"/>
                  <a:gd name="T50" fmla="*/ 746 w 1108"/>
                  <a:gd name="T51" fmla="*/ 858 h 968"/>
                  <a:gd name="T52" fmla="*/ 647 w 1108"/>
                  <a:gd name="T53" fmla="*/ 816 h 968"/>
                  <a:gd name="T54" fmla="*/ 550 w 1108"/>
                  <a:gd name="T55" fmla="*/ 773 h 968"/>
                  <a:gd name="T56" fmla="*/ 489 w 1108"/>
                  <a:gd name="T57" fmla="*/ 813 h 968"/>
                  <a:gd name="T58" fmla="*/ 488 w 1108"/>
                  <a:gd name="T59" fmla="*/ 885 h 968"/>
                  <a:gd name="T60" fmla="*/ 480 w 1108"/>
                  <a:gd name="T61" fmla="*/ 961 h 968"/>
                  <a:gd name="T62" fmla="*/ 381 w 1108"/>
                  <a:gd name="T63" fmla="*/ 943 h 968"/>
                  <a:gd name="T64" fmla="*/ 375 w 1108"/>
                  <a:gd name="T65" fmla="*/ 880 h 968"/>
                  <a:gd name="T66" fmla="*/ 364 w 1108"/>
                  <a:gd name="T67" fmla="*/ 837 h 968"/>
                  <a:gd name="T68" fmla="*/ 355 w 1108"/>
                  <a:gd name="T69" fmla="*/ 730 h 968"/>
                  <a:gd name="T70" fmla="*/ 367 w 1108"/>
                  <a:gd name="T71" fmla="*/ 728 h 968"/>
                  <a:gd name="T72" fmla="*/ 271 w 1108"/>
                  <a:gd name="T73" fmla="*/ 679 h 968"/>
                  <a:gd name="T74" fmla="*/ 277 w 1108"/>
                  <a:gd name="T75" fmla="*/ 601 h 968"/>
                  <a:gd name="T76" fmla="*/ 273 w 1108"/>
                  <a:gd name="T77" fmla="*/ 566 h 968"/>
                  <a:gd name="T78" fmla="*/ 184 w 1108"/>
                  <a:gd name="T79" fmla="*/ 581 h 968"/>
                  <a:gd name="T80" fmla="*/ 92 w 1108"/>
                  <a:gd name="T81" fmla="*/ 547 h 968"/>
                  <a:gd name="T82" fmla="*/ 47 w 1108"/>
                  <a:gd name="T83" fmla="*/ 556 h 968"/>
                  <a:gd name="T84" fmla="*/ 19 w 1108"/>
                  <a:gd name="T85" fmla="*/ 482 h 968"/>
                  <a:gd name="T86" fmla="*/ 104 w 1108"/>
                  <a:gd name="T87" fmla="*/ 418 h 968"/>
                  <a:gd name="T88" fmla="*/ 290 w 1108"/>
                  <a:gd name="T89" fmla="*/ 332 h 968"/>
                  <a:gd name="T90" fmla="*/ 352 w 1108"/>
                  <a:gd name="T91" fmla="*/ 194 h 968"/>
                  <a:gd name="T92" fmla="*/ 375 w 1108"/>
                  <a:gd name="T93" fmla="*/ 146 h 968"/>
                  <a:gd name="T94" fmla="*/ 448 w 1108"/>
                  <a:gd name="T95" fmla="*/ 166 h 968"/>
                  <a:gd name="T96" fmla="*/ 494 w 1108"/>
                  <a:gd name="T97" fmla="*/ 163 h 968"/>
                  <a:gd name="T98" fmla="*/ 520 w 1108"/>
                  <a:gd name="T99" fmla="*/ 130 h 968"/>
                  <a:gd name="T100" fmla="*/ 527 w 1108"/>
                  <a:gd name="T101" fmla="*/ 53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08" h="968">
                    <a:moveTo>
                      <a:pt x="544" y="0"/>
                    </a:moveTo>
                    <a:lnTo>
                      <a:pt x="557" y="3"/>
                    </a:lnTo>
                    <a:lnTo>
                      <a:pt x="598" y="44"/>
                    </a:lnTo>
                    <a:lnTo>
                      <a:pt x="621" y="47"/>
                    </a:lnTo>
                    <a:lnTo>
                      <a:pt x="636" y="70"/>
                    </a:lnTo>
                    <a:lnTo>
                      <a:pt x="649" y="73"/>
                    </a:lnTo>
                    <a:lnTo>
                      <a:pt x="646" y="89"/>
                    </a:lnTo>
                    <a:lnTo>
                      <a:pt x="632" y="89"/>
                    </a:lnTo>
                    <a:lnTo>
                      <a:pt x="624" y="98"/>
                    </a:lnTo>
                    <a:lnTo>
                      <a:pt x="635" y="109"/>
                    </a:lnTo>
                    <a:lnTo>
                      <a:pt x="643" y="107"/>
                    </a:lnTo>
                    <a:lnTo>
                      <a:pt x="639" y="118"/>
                    </a:lnTo>
                    <a:lnTo>
                      <a:pt x="653" y="123"/>
                    </a:lnTo>
                    <a:lnTo>
                      <a:pt x="652" y="132"/>
                    </a:lnTo>
                    <a:lnTo>
                      <a:pt x="667" y="127"/>
                    </a:lnTo>
                    <a:lnTo>
                      <a:pt x="667" y="133"/>
                    </a:lnTo>
                    <a:lnTo>
                      <a:pt x="677" y="137"/>
                    </a:lnTo>
                    <a:lnTo>
                      <a:pt x="684" y="129"/>
                    </a:lnTo>
                    <a:lnTo>
                      <a:pt x="714" y="133"/>
                    </a:lnTo>
                    <a:lnTo>
                      <a:pt x="739" y="144"/>
                    </a:lnTo>
                    <a:lnTo>
                      <a:pt x="754" y="141"/>
                    </a:lnTo>
                    <a:lnTo>
                      <a:pt x="785" y="163"/>
                    </a:lnTo>
                    <a:lnTo>
                      <a:pt x="796" y="147"/>
                    </a:lnTo>
                    <a:lnTo>
                      <a:pt x="811" y="149"/>
                    </a:lnTo>
                    <a:lnTo>
                      <a:pt x="811" y="133"/>
                    </a:lnTo>
                    <a:lnTo>
                      <a:pt x="833" y="137"/>
                    </a:lnTo>
                    <a:lnTo>
                      <a:pt x="845" y="109"/>
                    </a:lnTo>
                    <a:lnTo>
                      <a:pt x="839" y="96"/>
                    </a:lnTo>
                    <a:lnTo>
                      <a:pt x="851" y="92"/>
                    </a:lnTo>
                    <a:lnTo>
                      <a:pt x="869" y="115"/>
                    </a:lnTo>
                    <a:lnTo>
                      <a:pt x="889" y="116"/>
                    </a:lnTo>
                    <a:lnTo>
                      <a:pt x="896" y="124"/>
                    </a:lnTo>
                    <a:lnTo>
                      <a:pt x="921" y="107"/>
                    </a:lnTo>
                    <a:lnTo>
                      <a:pt x="927" y="123"/>
                    </a:lnTo>
                    <a:lnTo>
                      <a:pt x="940" y="121"/>
                    </a:lnTo>
                    <a:lnTo>
                      <a:pt x="947" y="141"/>
                    </a:lnTo>
                    <a:lnTo>
                      <a:pt x="961" y="140"/>
                    </a:lnTo>
                    <a:lnTo>
                      <a:pt x="961" y="140"/>
                    </a:lnTo>
                    <a:lnTo>
                      <a:pt x="985" y="164"/>
                    </a:lnTo>
                    <a:lnTo>
                      <a:pt x="995" y="154"/>
                    </a:lnTo>
                    <a:lnTo>
                      <a:pt x="1002" y="161"/>
                    </a:lnTo>
                    <a:lnTo>
                      <a:pt x="1020" y="160"/>
                    </a:lnTo>
                    <a:lnTo>
                      <a:pt x="1040" y="175"/>
                    </a:lnTo>
                    <a:lnTo>
                      <a:pt x="1037" y="180"/>
                    </a:lnTo>
                    <a:lnTo>
                      <a:pt x="1065" y="185"/>
                    </a:lnTo>
                    <a:lnTo>
                      <a:pt x="1076" y="199"/>
                    </a:lnTo>
                    <a:lnTo>
                      <a:pt x="1048" y="216"/>
                    </a:lnTo>
                    <a:lnTo>
                      <a:pt x="1054" y="234"/>
                    </a:lnTo>
                    <a:lnTo>
                      <a:pt x="1084" y="260"/>
                    </a:lnTo>
                    <a:lnTo>
                      <a:pt x="1087" y="273"/>
                    </a:lnTo>
                    <a:lnTo>
                      <a:pt x="1073" y="285"/>
                    </a:lnTo>
                    <a:lnTo>
                      <a:pt x="1096" y="285"/>
                    </a:lnTo>
                    <a:lnTo>
                      <a:pt x="1085" y="333"/>
                    </a:lnTo>
                    <a:lnTo>
                      <a:pt x="1107" y="336"/>
                    </a:lnTo>
                    <a:lnTo>
                      <a:pt x="1108" y="383"/>
                    </a:lnTo>
                    <a:lnTo>
                      <a:pt x="1093" y="406"/>
                    </a:lnTo>
                    <a:lnTo>
                      <a:pt x="1104" y="425"/>
                    </a:lnTo>
                    <a:lnTo>
                      <a:pt x="1094" y="423"/>
                    </a:lnTo>
                    <a:lnTo>
                      <a:pt x="1084" y="403"/>
                    </a:lnTo>
                    <a:lnTo>
                      <a:pt x="1057" y="401"/>
                    </a:lnTo>
                    <a:lnTo>
                      <a:pt x="1043" y="408"/>
                    </a:lnTo>
                    <a:lnTo>
                      <a:pt x="1033" y="432"/>
                    </a:lnTo>
                    <a:lnTo>
                      <a:pt x="986" y="445"/>
                    </a:lnTo>
                    <a:lnTo>
                      <a:pt x="975" y="442"/>
                    </a:lnTo>
                    <a:lnTo>
                      <a:pt x="963" y="457"/>
                    </a:lnTo>
                    <a:lnTo>
                      <a:pt x="946" y="451"/>
                    </a:lnTo>
                    <a:lnTo>
                      <a:pt x="904" y="406"/>
                    </a:lnTo>
                    <a:lnTo>
                      <a:pt x="879" y="398"/>
                    </a:lnTo>
                    <a:lnTo>
                      <a:pt x="862" y="412"/>
                    </a:lnTo>
                    <a:lnTo>
                      <a:pt x="851" y="483"/>
                    </a:lnTo>
                    <a:lnTo>
                      <a:pt x="865" y="491"/>
                    </a:lnTo>
                    <a:lnTo>
                      <a:pt x="847" y="507"/>
                    </a:lnTo>
                    <a:lnTo>
                      <a:pt x="853" y="510"/>
                    </a:lnTo>
                    <a:lnTo>
                      <a:pt x="845" y="514"/>
                    </a:lnTo>
                    <a:lnTo>
                      <a:pt x="845" y="544"/>
                    </a:lnTo>
                    <a:lnTo>
                      <a:pt x="869" y="578"/>
                    </a:lnTo>
                    <a:lnTo>
                      <a:pt x="895" y="587"/>
                    </a:lnTo>
                    <a:lnTo>
                      <a:pt x="930" y="617"/>
                    </a:lnTo>
                    <a:lnTo>
                      <a:pt x="968" y="628"/>
                    </a:lnTo>
                    <a:lnTo>
                      <a:pt x="980" y="621"/>
                    </a:lnTo>
                    <a:lnTo>
                      <a:pt x="995" y="646"/>
                    </a:lnTo>
                    <a:lnTo>
                      <a:pt x="1002" y="659"/>
                    </a:lnTo>
                    <a:lnTo>
                      <a:pt x="999" y="666"/>
                    </a:lnTo>
                    <a:lnTo>
                      <a:pt x="971" y="683"/>
                    </a:lnTo>
                    <a:lnTo>
                      <a:pt x="978" y="691"/>
                    </a:lnTo>
                    <a:lnTo>
                      <a:pt x="971" y="707"/>
                    </a:lnTo>
                    <a:lnTo>
                      <a:pt x="981" y="720"/>
                    </a:lnTo>
                    <a:lnTo>
                      <a:pt x="972" y="728"/>
                    </a:lnTo>
                    <a:lnTo>
                      <a:pt x="989" y="753"/>
                    </a:lnTo>
                    <a:lnTo>
                      <a:pt x="985" y="759"/>
                    </a:lnTo>
                    <a:lnTo>
                      <a:pt x="985" y="759"/>
                    </a:lnTo>
                    <a:lnTo>
                      <a:pt x="963" y="747"/>
                    </a:lnTo>
                    <a:lnTo>
                      <a:pt x="954" y="764"/>
                    </a:lnTo>
                    <a:lnTo>
                      <a:pt x="940" y="772"/>
                    </a:lnTo>
                    <a:lnTo>
                      <a:pt x="923" y="772"/>
                    </a:lnTo>
                    <a:lnTo>
                      <a:pt x="907" y="782"/>
                    </a:lnTo>
                    <a:lnTo>
                      <a:pt x="881" y="787"/>
                    </a:lnTo>
                    <a:lnTo>
                      <a:pt x="876" y="809"/>
                    </a:lnTo>
                    <a:lnTo>
                      <a:pt x="861" y="809"/>
                    </a:lnTo>
                    <a:lnTo>
                      <a:pt x="834" y="829"/>
                    </a:lnTo>
                    <a:lnTo>
                      <a:pt x="817" y="827"/>
                    </a:lnTo>
                    <a:lnTo>
                      <a:pt x="816" y="840"/>
                    </a:lnTo>
                    <a:lnTo>
                      <a:pt x="774" y="863"/>
                    </a:lnTo>
                    <a:lnTo>
                      <a:pt x="746" y="858"/>
                    </a:lnTo>
                    <a:lnTo>
                      <a:pt x="731" y="838"/>
                    </a:lnTo>
                    <a:lnTo>
                      <a:pt x="734" y="830"/>
                    </a:lnTo>
                    <a:lnTo>
                      <a:pt x="644" y="855"/>
                    </a:lnTo>
                    <a:lnTo>
                      <a:pt x="647" y="816"/>
                    </a:lnTo>
                    <a:lnTo>
                      <a:pt x="624" y="793"/>
                    </a:lnTo>
                    <a:lnTo>
                      <a:pt x="579" y="790"/>
                    </a:lnTo>
                    <a:lnTo>
                      <a:pt x="559" y="775"/>
                    </a:lnTo>
                    <a:lnTo>
                      <a:pt x="550" y="773"/>
                    </a:lnTo>
                    <a:lnTo>
                      <a:pt x="545" y="782"/>
                    </a:lnTo>
                    <a:lnTo>
                      <a:pt x="509" y="781"/>
                    </a:lnTo>
                    <a:lnTo>
                      <a:pt x="488" y="806"/>
                    </a:lnTo>
                    <a:lnTo>
                      <a:pt x="489" y="813"/>
                    </a:lnTo>
                    <a:lnTo>
                      <a:pt x="479" y="816"/>
                    </a:lnTo>
                    <a:lnTo>
                      <a:pt x="469" y="846"/>
                    </a:lnTo>
                    <a:lnTo>
                      <a:pt x="468" y="878"/>
                    </a:lnTo>
                    <a:lnTo>
                      <a:pt x="488" y="885"/>
                    </a:lnTo>
                    <a:lnTo>
                      <a:pt x="499" y="902"/>
                    </a:lnTo>
                    <a:lnTo>
                      <a:pt x="494" y="912"/>
                    </a:lnTo>
                    <a:lnTo>
                      <a:pt x="500" y="926"/>
                    </a:lnTo>
                    <a:lnTo>
                      <a:pt x="480" y="961"/>
                    </a:lnTo>
                    <a:lnTo>
                      <a:pt x="483" y="968"/>
                    </a:lnTo>
                    <a:lnTo>
                      <a:pt x="415" y="961"/>
                    </a:lnTo>
                    <a:lnTo>
                      <a:pt x="415" y="961"/>
                    </a:lnTo>
                    <a:lnTo>
                      <a:pt x="381" y="943"/>
                    </a:lnTo>
                    <a:lnTo>
                      <a:pt x="366" y="930"/>
                    </a:lnTo>
                    <a:lnTo>
                      <a:pt x="361" y="914"/>
                    </a:lnTo>
                    <a:lnTo>
                      <a:pt x="361" y="891"/>
                    </a:lnTo>
                    <a:lnTo>
                      <a:pt x="375" y="880"/>
                    </a:lnTo>
                    <a:lnTo>
                      <a:pt x="383" y="854"/>
                    </a:lnTo>
                    <a:lnTo>
                      <a:pt x="379" y="844"/>
                    </a:lnTo>
                    <a:lnTo>
                      <a:pt x="369" y="846"/>
                    </a:lnTo>
                    <a:lnTo>
                      <a:pt x="364" y="837"/>
                    </a:lnTo>
                    <a:lnTo>
                      <a:pt x="395" y="784"/>
                    </a:lnTo>
                    <a:lnTo>
                      <a:pt x="341" y="767"/>
                    </a:lnTo>
                    <a:lnTo>
                      <a:pt x="345" y="741"/>
                    </a:lnTo>
                    <a:lnTo>
                      <a:pt x="355" y="730"/>
                    </a:lnTo>
                    <a:lnTo>
                      <a:pt x="381" y="741"/>
                    </a:lnTo>
                    <a:lnTo>
                      <a:pt x="392" y="733"/>
                    </a:lnTo>
                    <a:lnTo>
                      <a:pt x="386" y="722"/>
                    </a:lnTo>
                    <a:lnTo>
                      <a:pt x="367" y="728"/>
                    </a:lnTo>
                    <a:lnTo>
                      <a:pt x="356" y="717"/>
                    </a:lnTo>
                    <a:lnTo>
                      <a:pt x="318" y="725"/>
                    </a:lnTo>
                    <a:lnTo>
                      <a:pt x="267" y="699"/>
                    </a:lnTo>
                    <a:lnTo>
                      <a:pt x="271" y="679"/>
                    </a:lnTo>
                    <a:lnTo>
                      <a:pt x="259" y="654"/>
                    </a:lnTo>
                    <a:lnTo>
                      <a:pt x="263" y="649"/>
                    </a:lnTo>
                    <a:lnTo>
                      <a:pt x="263" y="610"/>
                    </a:lnTo>
                    <a:lnTo>
                      <a:pt x="277" y="601"/>
                    </a:lnTo>
                    <a:lnTo>
                      <a:pt x="302" y="618"/>
                    </a:lnTo>
                    <a:lnTo>
                      <a:pt x="307" y="590"/>
                    </a:lnTo>
                    <a:lnTo>
                      <a:pt x="288" y="583"/>
                    </a:lnTo>
                    <a:lnTo>
                      <a:pt x="273" y="566"/>
                    </a:lnTo>
                    <a:lnTo>
                      <a:pt x="265" y="575"/>
                    </a:lnTo>
                    <a:lnTo>
                      <a:pt x="197" y="595"/>
                    </a:lnTo>
                    <a:lnTo>
                      <a:pt x="198" y="578"/>
                    </a:lnTo>
                    <a:lnTo>
                      <a:pt x="184" y="581"/>
                    </a:lnTo>
                    <a:lnTo>
                      <a:pt x="161" y="569"/>
                    </a:lnTo>
                    <a:lnTo>
                      <a:pt x="149" y="541"/>
                    </a:lnTo>
                    <a:lnTo>
                      <a:pt x="113" y="556"/>
                    </a:lnTo>
                    <a:lnTo>
                      <a:pt x="92" y="547"/>
                    </a:lnTo>
                    <a:lnTo>
                      <a:pt x="73" y="576"/>
                    </a:lnTo>
                    <a:lnTo>
                      <a:pt x="56" y="575"/>
                    </a:lnTo>
                    <a:lnTo>
                      <a:pt x="56" y="575"/>
                    </a:lnTo>
                    <a:lnTo>
                      <a:pt x="47" y="556"/>
                    </a:lnTo>
                    <a:lnTo>
                      <a:pt x="5" y="516"/>
                    </a:lnTo>
                    <a:lnTo>
                      <a:pt x="0" y="493"/>
                    </a:lnTo>
                    <a:lnTo>
                      <a:pt x="7" y="479"/>
                    </a:lnTo>
                    <a:lnTo>
                      <a:pt x="19" y="482"/>
                    </a:lnTo>
                    <a:lnTo>
                      <a:pt x="25" y="465"/>
                    </a:lnTo>
                    <a:lnTo>
                      <a:pt x="50" y="449"/>
                    </a:lnTo>
                    <a:lnTo>
                      <a:pt x="61" y="423"/>
                    </a:lnTo>
                    <a:lnTo>
                      <a:pt x="104" y="418"/>
                    </a:lnTo>
                    <a:lnTo>
                      <a:pt x="135" y="383"/>
                    </a:lnTo>
                    <a:lnTo>
                      <a:pt x="215" y="355"/>
                    </a:lnTo>
                    <a:lnTo>
                      <a:pt x="251" y="357"/>
                    </a:lnTo>
                    <a:lnTo>
                      <a:pt x="290" y="332"/>
                    </a:lnTo>
                    <a:lnTo>
                      <a:pt x="328" y="296"/>
                    </a:lnTo>
                    <a:lnTo>
                      <a:pt x="342" y="254"/>
                    </a:lnTo>
                    <a:lnTo>
                      <a:pt x="336" y="234"/>
                    </a:lnTo>
                    <a:lnTo>
                      <a:pt x="352" y="194"/>
                    </a:lnTo>
                    <a:lnTo>
                      <a:pt x="342" y="160"/>
                    </a:lnTo>
                    <a:lnTo>
                      <a:pt x="347" y="155"/>
                    </a:lnTo>
                    <a:lnTo>
                      <a:pt x="361" y="161"/>
                    </a:lnTo>
                    <a:lnTo>
                      <a:pt x="375" y="146"/>
                    </a:lnTo>
                    <a:lnTo>
                      <a:pt x="376" y="135"/>
                    </a:lnTo>
                    <a:lnTo>
                      <a:pt x="409" y="158"/>
                    </a:lnTo>
                    <a:lnTo>
                      <a:pt x="424" y="154"/>
                    </a:lnTo>
                    <a:lnTo>
                      <a:pt x="448" y="166"/>
                    </a:lnTo>
                    <a:lnTo>
                      <a:pt x="454" y="177"/>
                    </a:lnTo>
                    <a:lnTo>
                      <a:pt x="486" y="192"/>
                    </a:lnTo>
                    <a:lnTo>
                      <a:pt x="494" y="178"/>
                    </a:lnTo>
                    <a:lnTo>
                      <a:pt x="494" y="163"/>
                    </a:lnTo>
                    <a:lnTo>
                      <a:pt x="500" y="155"/>
                    </a:lnTo>
                    <a:lnTo>
                      <a:pt x="505" y="161"/>
                    </a:lnTo>
                    <a:lnTo>
                      <a:pt x="520" y="147"/>
                    </a:lnTo>
                    <a:lnTo>
                      <a:pt x="520" y="130"/>
                    </a:lnTo>
                    <a:lnTo>
                      <a:pt x="531" y="118"/>
                    </a:lnTo>
                    <a:lnTo>
                      <a:pt x="527" y="59"/>
                    </a:lnTo>
                    <a:lnTo>
                      <a:pt x="539" y="55"/>
                    </a:lnTo>
                    <a:lnTo>
                      <a:pt x="527" y="53"/>
                    </a:lnTo>
                    <a:lnTo>
                      <a:pt x="517" y="42"/>
                    </a:lnTo>
                    <a:lnTo>
                      <a:pt x="544" y="0"/>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 name="Freeform 10">
                <a:extLst>
                  <a:ext uri="{FF2B5EF4-FFF2-40B4-BE49-F238E27FC236}">
                    <a16:creationId xmlns:a16="http://schemas.microsoft.com/office/drawing/2014/main" id="{FF5E5D8D-1293-988A-FC52-9B478523EA13}"/>
                  </a:ext>
                </a:extLst>
              </p:cNvPr>
              <p:cNvSpPr>
                <a:spLocks/>
              </p:cNvSpPr>
              <p:nvPr/>
            </p:nvSpPr>
            <p:spPr bwMode="auto">
              <a:xfrm>
                <a:off x="7284646" y="2333054"/>
                <a:ext cx="1504950" cy="1276350"/>
              </a:xfrm>
              <a:custGeom>
                <a:avLst/>
                <a:gdLst>
                  <a:gd name="T0" fmla="*/ 424 w 948"/>
                  <a:gd name="T1" fmla="*/ 6 h 804"/>
                  <a:gd name="T2" fmla="*/ 493 w 948"/>
                  <a:gd name="T3" fmla="*/ 28 h 804"/>
                  <a:gd name="T4" fmla="*/ 529 w 948"/>
                  <a:gd name="T5" fmla="*/ 54 h 804"/>
                  <a:gd name="T6" fmla="*/ 620 w 948"/>
                  <a:gd name="T7" fmla="*/ 42 h 804"/>
                  <a:gd name="T8" fmla="*/ 609 w 948"/>
                  <a:gd name="T9" fmla="*/ 60 h 804"/>
                  <a:gd name="T10" fmla="*/ 591 w 948"/>
                  <a:gd name="T11" fmla="*/ 113 h 804"/>
                  <a:gd name="T12" fmla="*/ 650 w 948"/>
                  <a:gd name="T13" fmla="*/ 184 h 804"/>
                  <a:gd name="T14" fmla="*/ 718 w 948"/>
                  <a:gd name="T15" fmla="*/ 181 h 804"/>
                  <a:gd name="T16" fmla="*/ 687 w 948"/>
                  <a:gd name="T17" fmla="*/ 189 h 804"/>
                  <a:gd name="T18" fmla="*/ 727 w 948"/>
                  <a:gd name="T19" fmla="*/ 243 h 804"/>
                  <a:gd name="T20" fmla="*/ 711 w 948"/>
                  <a:gd name="T21" fmla="*/ 303 h 804"/>
                  <a:gd name="T22" fmla="*/ 693 w 948"/>
                  <a:gd name="T23" fmla="*/ 350 h 804"/>
                  <a:gd name="T24" fmla="*/ 713 w 948"/>
                  <a:gd name="T25" fmla="*/ 402 h 804"/>
                  <a:gd name="T26" fmla="*/ 750 w 948"/>
                  <a:gd name="T27" fmla="*/ 429 h 804"/>
                  <a:gd name="T28" fmla="*/ 752 w 948"/>
                  <a:gd name="T29" fmla="*/ 534 h 804"/>
                  <a:gd name="T30" fmla="*/ 809 w 948"/>
                  <a:gd name="T31" fmla="*/ 574 h 804"/>
                  <a:gd name="T32" fmla="*/ 859 w 948"/>
                  <a:gd name="T33" fmla="*/ 548 h 804"/>
                  <a:gd name="T34" fmla="*/ 883 w 948"/>
                  <a:gd name="T35" fmla="*/ 579 h 804"/>
                  <a:gd name="T36" fmla="*/ 903 w 948"/>
                  <a:gd name="T37" fmla="*/ 622 h 804"/>
                  <a:gd name="T38" fmla="*/ 945 w 948"/>
                  <a:gd name="T39" fmla="*/ 672 h 804"/>
                  <a:gd name="T40" fmla="*/ 893 w 948"/>
                  <a:gd name="T41" fmla="*/ 684 h 804"/>
                  <a:gd name="T42" fmla="*/ 885 w 948"/>
                  <a:gd name="T43" fmla="*/ 746 h 804"/>
                  <a:gd name="T44" fmla="*/ 860 w 948"/>
                  <a:gd name="T45" fmla="*/ 797 h 804"/>
                  <a:gd name="T46" fmla="*/ 831 w 948"/>
                  <a:gd name="T47" fmla="*/ 770 h 804"/>
                  <a:gd name="T48" fmla="*/ 800 w 948"/>
                  <a:gd name="T49" fmla="*/ 734 h 804"/>
                  <a:gd name="T50" fmla="*/ 742 w 948"/>
                  <a:gd name="T51" fmla="*/ 725 h 804"/>
                  <a:gd name="T52" fmla="*/ 654 w 948"/>
                  <a:gd name="T53" fmla="*/ 712 h 804"/>
                  <a:gd name="T54" fmla="*/ 592 w 948"/>
                  <a:gd name="T55" fmla="*/ 694 h 804"/>
                  <a:gd name="T56" fmla="*/ 486 w 948"/>
                  <a:gd name="T57" fmla="*/ 749 h 804"/>
                  <a:gd name="T58" fmla="*/ 439 w 948"/>
                  <a:gd name="T59" fmla="*/ 734 h 804"/>
                  <a:gd name="T60" fmla="*/ 380 w 948"/>
                  <a:gd name="T61" fmla="*/ 703 h 804"/>
                  <a:gd name="T62" fmla="*/ 326 w 948"/>
                  <a:gd name="T63" fmla="*/ 687 h 804"/>
                  <a:gd name="T64" fmla="*/ 283 w 948"/>
                  <a:gd name="T65" fmla="*/ 689 h 804"/>
                  <a:gd name="T66" fmla="*/ 246 w 948"/>
                  <a:gd name="T67" fmla="*/ 666 h 804"/>
                  <a:gd name="T68" fmla="*/ 168 w 948"/>
                  <a:gd name="T69" fmla="*/ 660 h 804"/>
                  <a:gd name="T70" fmla="*/ 137 w 948"/>
                  <a:gd name="T71" fmla="*/ 683 h 804"/>
                  <a:gd name="T72" fmla="*/ 105 w 948"/>
                  <a:gd name="T73" fmla="*/ 694 h 804"/>
                  <a:gd name="T74" fmla="*/ 79 w 948"/>
                  <a:gd name="T75" fmla="*/ 712 h 804"/>
                  <a:gd name="T76" fmla="*/ 29 w 948"/>
                  <a:gd name="T77" fmla="*/ 704 h 804"/>
                  <a:gd name="T78" fmla="*/ 17 w 948"/>
                  <a:gd name="T79" fmla="*/ 585 h 804"/>
                  <a:gd name="T80" fmla="*/ 34 w 948"/>
                  <a:gd name="T81" fmla="*/ 551 h 804"/>
                  <a:gd name="T82" fmla="*/ 72 w 948"/>
                  <a:gd name="T83" fmla="*/ 536 h 804"/>
                  <a:gd name="T84" fmla="*/ 92 w 948"/>
                  <a:gd name="T85" fmla="*/ 543 h 804"/>
                  <a:gd name="T86" fmla="*/ 165 w 948"/>
                  <a:gd name="T87" fmla="*/ 536 h 804"/>
                  <a:gd name="T88" fmla="*/ 209 w 948"/>
                  <a:gd name="T89" fmla="*/ 512 h 804"/>
                  <a:gd name="T90" fmla="*/ 239 w 948"/>
                  <a:gd name="T91" fmla="*/ 472 h 804"/>
                  <a:gd name="T92" fmla="*/ 278 w 948"/>
                  <a:gd name="T93" fmla="*/ 444 h 804"/>
                  <a:gd name="T94" fmla="*/ 308 w 948"/>
                  <a:gd name="T95" fmla="*/ 415 h 804"/>
                  <a:gd name="T96" fmla="*/ 284 w 948"/>
                  <a:gd name="T97" fmla="*/ 334 h 804"/>
                  <a:gd name="T98" fmla="*/ 247 w 948"/>
                  <a:gd name="T99" fmla="*/ 302 h 804"/>
                  <a:gd name="T100" fmla="*/ 298 w 948"/>
                  <a:gd name="T101" fmla="*/ 265 h 804"/>
                  <a:gd name="T102" fmla="*/ 349 w 948"/>
                  <a:gd name="T103" fmla="*/ 272 h 804"/>
                  <a:gd name="T104" fmla="*/ 357 w 948"/>
                  <a:gd name="T105" fmla="*/ 322 h 804"/>
                  <a:gd name="T106" fmla="*/ 382 w 948"/>
                  <a:gd name="T107" fmla="*/ 365 h 804"/>
                  <a:gd name="T108" fmla="*/ 411 w 948"/>
                  <a:gd name="T109" fmla="*/ 401 h 804"/>
                  <a:gd name="T110" fmla="*/ 455 w 948"/>
                  <a:gd name="T111" fmla="*/ 415 h 804"/>
                  <a:gd name="T112" fmla="*/ 481 w 948"/>
                  <a:gd name="T113" fmla="*/ 382 h 804"/>
                  <a:gd name="T114" fmla="*/ 478 w 948"/>
                  <a:gd name="T115" fmla="*/ 344 h 804"/>
                  <a:gd name="T116" fmla="*/ 506 w 948"/>
                  <a:gd name="T117" fmla="*/ 300 h 804"/>
                  <a:gd name="T118" fmla="*/ 465 w 948"/>
                  <a:gd name="T119" fmla="*/ 235 h 804"/>
                  <a:gd name="T120" fmla="*/ 411 w 948"/>
                  <a:gd name="T121" fmla="*/ 235 h 804"/>
                  <a:gd name="T122" fmla="*/ 459 w 948"/>
                  <a:gd name="T123" fmla="*/ 144 h 804"/>
                  <a:gd name="T124" fmla="*/ 414 w 948"/>
                  <a:gd name="T125" fmla="*/ 65 h 8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48" h="804">
                    <a:moveTo>
                      <a:pt x="388" y="34"/>
                    </a:moveTo>
                    <a:lnTo>
                      <a:pt x="405" y="35"/>
                    </a:lnTo>
                    <a:lnTo>
                      <a:pt x="424" y="6"/>
                    </a:lnTo>
                    <a:lnTo>
                      <a:pt x="445" y="15"/>
                    </a:lnTo>
                    <a:lnTo>
                      <a:pt x="481" y="0"/>
                    </a:lnTo>
                    <a:lnTo>
                      <a:pt x="493" y="28"/>
                    </a:lnTo>
                    <a:lnTo>
                      <a:pt x="516" y="40"/>
                    </a:lnTo>
                    <a:lnTo>
                      <a:pt x="530" y="37"/>
                    </a:lnTo>
                    <a:lnTo>
                      <a:pt x="529" y="54"/>
                    </a:lnTo>
                    <a:lnTo>
                      <a:pt x="597" y="34"/>
                    </a:lnTo>
                    <a:lnTo>
                      <a:pt x="605" y="25"/>
                    </a:lnTo>
                    <a:lnTo>
                      <a:pt x="620" y="42"/>
                    </a:lnTo>
                    <a:lnTo>
                      <a:pt x="639" y="49"/>
                    </a:lnTo>
                    <a:lnTo>
                      <a:pt x="634" y="77"/>
                    </a:lnTo>
                    <a:lnTo>
                      <a:pt x="609" y="60"/>
                    </a:lnTo>
                    <a:lnTo>
                      <a:pt x="595" y="69"/>
                    </a:lnTo>
                    <a:lnTo>
                      <a:pt x="595" y="108"/>
                    </a:lnTo>
                    <a:lnTo>
                      <a:pt x="591" y="113"/>
                    </a:lnTo>
                    <a:lnTo>
                      <a:pt x="603" y="138"/>
                    </a:lnTo>
                    <a:lnTo>
                      <a:pt x="599" y="158"/>
                    </a:lnTo>
                    <a:lnTo>
                      <a:pt x="650" y="184"/>
                    </a:lnTo>
                    <a:lnTo>
                      <a:pt x="688" y="176"/>
                    </a:lnTo>
                    <a:lnTo>
                      <a:pt x="699" y="187"/>
                    </a:lnTo>
                    <a:lnTo>
                      <a:pt x="718" y="181"/>
                    </a:lnTo>
                    <a:lnTo>
                      <a:pt x="724" y="192"/>
                    </a:lnTo>
                    <a:lnTo>
                      <a:pt x="713" y="200"/>
                    </a:lnTo>
                    <a:lnTo>
                      <a:pt x="687" y="189"/>
                    </a:lnTo>
                    <a:lnTo>
                      <a:pt x="677" y="200"/>
                    </a:lnTo>
                    <a:lnTo>
                      <a:pt x="673" y="226"/>
                    </a:lnTo>
                    <a:lnTo>
                      <a:pt x="727" y="243"/>
                    </a:lnTo>
                    <a:lnTo>
                      <a:pt x="696" y="296"/>
                    </a:lnTo>
                    <a:lnTo>
                      <a:pt x="701" y="305"/>
                    </a:lnTo>
                    <a:lnTo>
                      <a:pt x="711" y="303"/>
                    </a:lnTo>
                    <a:lnTo>
                      <a:pt x="715" y="313"/>
                    </a:lnTo>
                    <a:lnTo>
                      <a:pt x="707" y="339"/>
                    </a:lnTo>
                    <a:lnTo>
                      <a:pt x="693" y="350"/>
                    </a:lnTo>
                    <a:lnTo>
                      <a:pt x="693" y="373"/>
                    </a:lnTo>
                    <a:lnTo>
                      <a:pt x="698" y="389"/>
                    </a:lnTo>
                    <a:lnTo>
                      <a:pt x="713" y="402"/>
                    </a:lnTo>
                    <a:lnTo>
                      <a:pt x="747" y="420"/>
                    </a:lnTo>
                    <a:lnTo>
                      <a:pt x="747" y="420"/>
                    </a:lnTo>
                    <a:lnTo>
                      <a:pt x="750" y="429"/>
                    </a:lnTo>
                    <a:lnTo>
                      <a:pt x="736" y="457"/>
                    </a:lnTo>
                    <a:lnTo>
                      <a:pt x="756" y="525"/>
                    </a:lnTo>
                    <a:lnTo>
                      <a:pt x="752" y="534"/>
                    </a:lnTo>
                    <a:lnTo>
                      <a:pt x="756" y="557"/>
                    </a:lnTo>
                    <a:lnTo>
                      <a:pt x="790" y="564"/>
                    </a:lnTo>
                    <a:lnTo>
                      <a:pt x="809" y="574"/>
                    </a:lnTo>
                    <a:lnTo>
                      <a:pt x="814" y="562"/>
                    </a:lnTo>
                    <a:lnTo>
                      <a:pt x="835" y="568"/>
                    </a:lnTo>
                    <a:lnTo>
                      <a:pt x="859" y="548"/>
                    </a:lnTo>
                    <a:lnTo>
                      <a:pt x="865" y="550"/>
                    </a:lnTo>
                    <a:lnTo>
                      <a:pt x="865" y="570"/>
                    </a:lnTo>
                    <a:lnTo>
                      <a:pt x="883" y="579"/>
                    </a:lnTo>
                    <a:lnTo>
                      <a:pt x="886" y="588"/>
                    </a:lnTo>
                    <a:lnTo>
                      <a:pt x="879" y="596"/>
                    </a:lnTo>
                    <a:lnTo>
                      <a:pt x="903" y="622"/>
                    </a:lnTo>
                    <a:lnTo>
                      <a:pt x="900" y="630"/>
                    </a:lnTo>
                    <a:lnTo>
                      <a:pt x="948" y="661"/>
                    </a:lnTo>
                    <a:lnTo>
                      <a:pt x="945" y="672"/>
                    </a:lnTo>
                    <a:lnTo>
                      <a:pt x="931" y="673"/>
                    </a:lnTo>
                    <a:lnTo>
                      <a:pt x="920" y="664"/>
                    </a:lnTo>
                    <a:lnTo>
                      <a:pt x="893" y="684"/>
                    </a:lnTo>
                    <a:lnTo>
                      <a:pt x="891" y="692"/>
                    </a:lnTo>
                    <a:lnTo>
                      <a:pt x="905" y="715"/>
                    </a:lnTo>
                    <a:lnTo>
                      <a:pt x="885" y="746"/>
                    </a:lnTo>
                    <a:lnTo>
                      <a:pt x="885" y="765"/>
                    </a:lnTo>
                    <a:lnTo>
                      <a:pt x="876" y="771"/>
                    </a:lnTo>
                    <a:lnTo>
                      <a:pt x="860" y="797"/>
                    </a:lnTo>
                    <a:lnTo>
                      <a:pt x="845" y="804"/>
                    </a:lnTo>
                    <a:lnTo>
                      <a:pt x="845" y="804"/>
                    </a:lnTo>
                    <a:lnTo>
                      <a:pt x="831" y="770"/>
                    </a:lnTo>
                    <a:lnTo>
                      <a:pt x="818" y="771"/>
                    </a:lnTo>
                    <a:lnTo>
                      <a:pt x="800" y="759"/>
                    </a:lnTo>
                    <a:lnTo>
                      <a:pt x="800" y="734"/>
                    </a:lnTo>
                    <a:lnTo>
                      <a:pt x="776" y="734"/>
                    </a:lnTo>
                    <a:lnTo>
                      <a:pt x="770" y="721"/>
                    </a:lnTo>
                    <a:lnTo>
                      <a:pt x="742" y="725"/>
                    </a:lnTo>
                    <a:lnTo>
                      <a:pt x="684" y="706"/>
                    </a:lnTo>
                    <a:lnTo>
                      <a:pt x="668" y="704"/>
                    </a:lnTo>
                    <a:lnTo>
                      <a:pt x="654" y="712"/>
                    </a:lnTo>
                    <a:lnTo>
                      <a:pt x="636" y="692"/>
                    </a:lnTo>
                    <a:lnTo>
                      <a:pt x="611" y="701"/>
                    </a:lnTo>
                    <a:lnTo>
                      <a:pt x="592" y="694"/>
                    </a:lnTo>
                    <a:lnTo>
                      <a:pt x="578" y="704"/>
                    </a:lnTo>
                    <a:lnTo>
                      <a:pt x="578" y="728"/>
                    </a:lnTo>
                    <a:lnTo>
                      <a:pt x="486" y="749"/>
                    </a:lnTo>
                    <a:lnTo>
                      <a:pt x="469" y="742"/>
                    </a:lnTo>
                    <a:lnTo>
                      <a:pt x="462" y="731"/>
                    </a:lnTo>
                    <a:lnTo>
                      <a:pt x="439" y="734"/>
                    </a:lnTo>
                    <a:lnTo>
                      <a:pt x="425" y="708"/>
                    </a:lnTo>
                    <a:lnTo>
                      <a:pt x="416" y="704"/>
                    </a:lnTo>
                    <a:lnTo>
                      <a:pt x="380" y="703"/>
                    </a:lnTo>
                    <a:lnTo>
                      <a:pt x="368" y="692"/>
                    </a:lnTo>
                    <a:lnTo>
                      <a:pt x="352" y="695"/>
                    </a:lnTo>
                    <a:lnTo>
                      <a:pt x="326" y="687"/>
                    </a:lnTo>
                    <a:lnTo>
                      <a:pt x="323" y="667"/>
                    </a:lnTo>
                    <a:lnTo>
                      <a:pt x="291" y="673"/>
                    </a:lnTo>
                    <a:lnTo>
                      <a:pt x="283" y="689"/>
                    </a:lnTo>
                    <a:lnTo>
                      <a:pt x="283" y="689"/>
                    </a:lnTo>
                    <a:lnTo>
                      <a:pt x="272" y="677"/>
                    </a:lnTo>
                    <a:lnTo>
                      <a:pt x="246" y="666"/>
                    </a:lnTo>
                    <a:lnTo>
                      <a:pt x="235" y="670"/>
                    </a:lnTo>
                    <a:lnTo>
                      <a:pt x="207" y="649"/>
                    </a:lnTo>
                    <a:lnTo>
                      <a:pt x="168" y="660"/>
                    </a:lnTo>
                    <a:lnTo>
                      <a:pt x="159" y="652"/>
                    </a:lnTo>
                    <a:lnTo>
                      <a:pt x="144" y="661"/>
                    </a:lnTo>
                    <a:lnTo>
                      <a:pt x="137" y="683"/>
                    </a:lnTo>
                    <a:lnTo>
                      <a:pt x="119" y="686"/>
                    </a:lnTo>
                    <a:lnTo>
                      <a:pt x="114" y="695"/>
                    </a:lnTo>
                    <a:lnTo>
                      <a:pt x="105" y="694"/>
                    </a:lnTo>
                    <a:lnTo>
                      <a:pt x="91" y="711"/>
                    </a:lnTo>
                    <a:lnTo>
                      <a:pt x="79" y="712"/>
                    </a:lnTo>
                    <a:lnTo>
                      <a:pt x="79" y="712"/>
                    </a:lnTo>
                    <a:lnTo>
                      <a:pt x="72" y="703"/>
                    </a:lnTo>
                    <a:lnTo>
                      <a:pt x="54" y="695"/>
                    </a:lnTo>
                    <a:lnTo>
                      <a:pt x="29" y="704"/>
                    </a:lnTo>
                    <a:lnTo>
                      <a:pt x="29" y="704"/>
                    </a:lnTo>
                    <a:lnTo>
                      <a:pt x="3" y="621"/>
                    </a:lnTo>
                    <a:lnTo>
                      <a:pt x="17" y="585"/>
                    </a:lnTo>
                    <a:lnTo>
                      <a:pt x="0" y="565"/>
                    </a:lnTo>
                    <a:lnTo>
                      <a:pt x="17" y="542"/>
                    </a:lnTo>
                    <a:lnTo>
                      <a:pt x="34" y="551"/>
                    </a:lnTo>
                    <a:lnTo>
                      <a:pt x="46" y="542"/>
                    </a:lnTo>
                    <a:lnTo>
                      <a:pt x="65" y="543"/>
                    </a:lnTo>
                    <a:lnTo>
                      <a:pt x="72" y="536"/>
                    </a:lnTo>
                    <a:lnTo>
                      <a:pt x="79" y="545"/>
                    </a:lnTo>
                    <a:lnTo>
                      <a:pt x="88" y="539"/>
                    </a:lnTo>
                    <a:lnTo>
                      <a:pt x="92" y="543"/>
                    </a:lnTo>
                    <a:lnTo>
                      <a:pt x="108" y="522"/>
                    </a:lnTo>
                    <a:lnTo>
                      <a:pt x="147" y="537"/>
                    </a:lnTo>
                    <a:lnTo>
                      <a:pt x="165" y="536"/>
                    </a:lnTo>
                    <a:lnTo>
                      <a:pt x="181" y="525"/>
                    </a:lnTo>
                    <a:lnTo>
                      <a:pt x="195" y="528"/>
                    </a:lnTo>
                    <a:lnTo>
                      <a:pt x="209" y="512"/>
                    </a:lnTo>
                    <a:lnTo>
                      <a:pt x="199" y="494"/>
                    </a:lnTo>
                    <a:lnTo>
                      <a:pt x="212" y="477"/>
                    </a:lnTo>
                    <a:lnTo>
                      <a:pt x="239" y="472"/>
                    </a:lnTo>
                    <a:lnTo>
                      <a:pt x="247" y="478"/>
                    </a:lnTo>
                    <a:lnTo>
                      <a:pt x="270" y="460"/>
                    </a:lnTo>
                    <a:lnTo>
                      <a:pt x="278" y="444"/>
                    </a:lnTo>
                    <a:lnTo>
                      <a:pt x="275" y="424"/>
                    </a:lnTo>
                    <a:lnTo>
                      <a:pt x="291" y="424"/>
                    </a:lnTo>
                    <a:lnTo>
                      <a:pt x="308" y="415"/>
                    </a:lnTo>
                    <a:lnTo>
                      <a:pt x="274" y="365"/>
                    </a:lnTo>
                    <a:lnTo>
                      <a:pt x="292" y="344"/>
                    </a:lnTo>
                    <a:lnTo>
                      <a:pt x="284" y="334"/>
                    </a:lnTo>
                    <a:lnTo>
                      <a:pt x="247" y="325"/>
                    </a:lnTo>
                    <a:lnTo>
                      <a:pt x="247" y="302"/>
                    </a:lnTo>
                    <a:lnTo>
                      <a:pt x="247" y="302"/>
                    </a:lnTo>
                    <a:lnTo>
                      <a:pt x="261" y="272"/>
                    </a:lnTo>
                    <a:lnTo>
                      <a:pt x="283" y="274"/>
                    </a:lnTo>
                    <a:lnTo>
                      <a:pt x="298" y="265"/>
                    </a:lnTo>
                    <a:lnTo>
                      <a:pt x="325" y="266"/>
                    </a:lnTo>
                    <a:lnTo>
                      <a:pt x="337" y="279"/>
                    </a:lnTo>
                    <a:lnTo>
                      <a:pt x="349" y="272"/>
                    </a:lnTo>
                    <a:lnTo>
                      <a:pt x="339" y="288"/>
                    </a:lnTo>
                    <a:lnTo>
                      <a:pt x="371" y="317"/>
                    </a:lnTo>
                    <a:lnTo>
                      <a:pt x="357" y="322"/>
                    </a:lnTo>
                    <a:lnTo>
                      <a:pt x="349" y="339"/>
                    </a:lnTo>
                    <a:lnTo>
                      <a:pt x="357" y="358"/>
                    </a:lnTo>
                    <a:lnTo>
                      <a:pt x="382" y="365"/>
                    </a:lnTo>
                    <a:lnTo>
                      <a:pt x="385" y="376"/>
                    </a:lnTo>
                    <a:lnTo>
                      <a:pt x="399" y="382"/>
                    </a:lnTo>
                    <a:lnTo>
                      <a:pt x="411" y="401"/>
                    </a:lnTo>
                    <a:lnTo>
                      <a:pt x="441" y="418"/>
                    </a:lnTo>
                    <a:lnTo>
                      <a:pt x="444" y="410"/>
                    </a:lnTo>
                    <a:lnTo>
                      <a:pt x="455" y="415"/>
                    </a:lnTo>
                    <a:lnTo>
                      <a:pt x="458" y="426"/>
                    </a:lnTo>
                    <a:lnTo>
                      <a:pt x="481" y="404"/>
                    </a:lnTo>
                    <a:lnTo>
                      <a:pt x="481" y="382"/>
                    </a:lnTo>
                    <a:lnTo>
                      <a:pt x="473" y="373"/>
                    </a:lnTo>
                    <a:lnTo>
                      <a:pt x="486" y="353"/>
                    </a:lnTo>
                    <a:lnTo>
                      <a:pt x="478" y="344"/>
                    </a:lnTo>
                    <a:lnTo>
                      <a:pt x="492" y="334"/>
                    </a:lnTo>
                    <a:lnTo>
                      <a:pt x="489" y="325"/>
                    </a:lnTo>
                    <a:lnTo>
                      <a:pt x="506" y="300"/>
                    </a:lnTo>
                    <a:lnTo>
                      <a:pt x="495" y="275"/>
                    </a:lnTo>
                    <a:lnTo>
                      <a:pt x="496" y="262"/>
                    </a:lnTo>
                    <a:lnTo>
                      <a:pt x="465" y="235"/>
                    </a:lnTo>
                    <a:lnTo>
                      <a:pt x="444" y="248"/>
                    </a:lnTo>
                    <a:lnTo>
                      <a:pt x="422" y="244"/>
                    </a:lnTo>
                    <a:lnTo>
                      <a:pt x="411" y="235"/>
                    </a:lnTo>
                    <a:lnTo>
                      <a:pt x="428" y="206"/>
                    </a:lnTo>
                    <a:lnTo>
                      <a:pt x="421" y="200"/>
                    </a:lnTo>
                    <a:lnTo>
                      <a:pt x="459" y="144"/>
                    </a:lnTo>
                    <a:lnTo>
                      <a:pt x="427" y="74"/>
                    </a:lnTo>
                    <a:lnTo>
                      <a:pt x="419" y="77"/>
                    </a:lnTo>
                    <a:lnTo>
                      <a:pt x="414" y="65"/>
                    </a:lnTo>
                    <a:lnTo>
                      <a:pt x="394" y="60"/>
                    </a:lnTo>
                    <a:lnTo>
                      <a:pt x="388" y="34"/>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 name="Freeform 11">
                <a:extLst>
                  <a:ext uri="{FF2B5EF4-FFF2-40B4-BE49-F238E27FC236}">
                    <a16:creationId xmlns:a16="http://schemas.microsoft.com/office/drawing/2014/main" id="{62AFFDC2-0E0F-659F-A162-FF2D87397462}"/>
                  </a:ext>
                </a:extLst>
              </p:cNvPr>
              <p:cNvSpPr>
                <a:spLocks noEditPoints="1"/>
              </p:cNvSpPr>
              <p:nvPr/>
            </p:nvSpPr>
            <p:spPr bwMode="auto">
              <a:xfrm>
                <a:off x="5728896" y="2683891"/>
                <a:ext cx="2252663" cy="1257300"/>
              </a:xfrm>
              <a:custGeom>
                <a:avLst/>
                <a:gdLst>
                  <a:gd name="T0" fmla="*/ 1099 w 1419"/>
                  <a:gd name="T1" fmla="*/ 465 h 792"/>
                  <a:gd name="T2" fmla="*/ 1187 w 1419"/>
                  <a:gd name="T3" fmla="*/ 428 h 792"/>
                  <a:gd name="T4" fmla="*/ 1263 w 1419"/>
                  <a:gd name="T5" fmla="*/ 468 h 792"/>
                  <a:gd name="T6" fmla="*/ 1311 w 1419"/>
                  <a:gd name="T7" fmla="*/ 570 h 792"/>
                  <a:gd name="T8" fmla="*/ 1402 w 1419"/>
                  <a:gd name="T9" fmla="*/ 713 h 792"/>
                  <a:gd name="T10" fmla="*/ 1292 w 1419"/>
                  <a:gd name="T11" fmla="*/ 748 h 792"/>
                  <a:gd name="T12" fmla="*/ 1283 w 1419"/>
                  <a:gd name="T13" fmla="*/ 789 h 792"/>
                  <a:gd name="T14" fmla="*/ 1181 w 1419"/>
                  <a:gd name="T15" fmla="*/ 775 h 792"/>
                  <a:gd name="T16" fmla="*/ 1083 w 1419"/>
                  <a:gd name="T17" fmla="*/ 674 h 792"/>
                  <a:gd name="T18" fmla="*/ 1034 w 1419"/>
                  <a:gd name="T19" fmla="*/ 609 h 792"/>
                  <a:gd name="T20" fmla="*/ 1014 w 1419"/>
                  <a:gd name="T21" fmla="*/ 524 h 792"/>
                  <a:gd name="T22" fmla="*/ 1062 w 1419"/>
                  <a:gd name="T23" fmla="*/ 36 h 792"/>
                  <a:gd name="T24" fmla="*/ 1159 w 1419"/>
                  <a:gd name="T25" fmla="*/ 50 h 792"/>
                  <a:gd name="T26" fmla="*/ 1227 w 1419"/>
                  <a:gd name="T27" fmla="*/ 104 h 792"/>
                  <a:gd name="T28" fmla="*/ 1271 w 1419"/>
                  <a:gd name="T29" fmla="*/ 203 h 792"/>
                  <a:gd name="T30" fmla="*/ 1219 w 1419"/>
                  <a:gd name="T31" fmla="*/ 251 h 792"/>
                  <a:gd name="T32" fmla="*/ 1161 w 1419"/>
                  <a:gd name="T33" fmla="*/ 304 h 792"/>
                  <a:gd name="T34" fmla="*/ 1068 w 1419"/>
                  <a:gd name="T35" fmla="*/ 318 h 792"/>
                  <a:gd name="T36" fmla="*/ 1014 w 1419"/>
                  <a:gd name="T37" fmla="*/ 330 h 792"/>
                  <a:gd name="T38" fmla="*/ 1009 w 1419"/>
                  <a:gd name="T39" fmla="*/ 483 h 792"/>
                  <a:gd name="T40" fmla="*/ 952 w 1419"/>
                  <a:gd name="T41" fmla="*/ 507 h 792"/>
                  <a:gd name="T42" fmla="*/ 834 w 1419"/>
                  <a:gd name="T43" fmla="*/ 549 h 792"/>
                  <a:gd name="T44" fmla="*/ 754 w 1419"/>
                  <a:gd name="T45" fmla="*/ 533 h 792"/>
                  <a:gd name="T46" fmla="*/ 625 w 1419"/>
                  <a:gd name="T47" fmla="*/ 549 h 792"/>
                  <a:gd name="T48" fmla="*/ 529 w 1419"/>
                  <a:gd name="T49" fmla="*/ 567 h 792"/>
                  <a:gd name="T50" fmla="*/ 497 w 1419"/>
                  <a:gd name="T51" fmla="*/ 623 h 792"/>
                  <a:gd name="T52" fmla="*/ 407 w 1419"/>
                  <a:gd name="T53" fmla="*/ 705 h 792"/>
                  <a:gd name="T54" fmla="*/ 327 w 1419"/>
                  <a:gd name="T55" fmla="*/ 697 h 792"/>
                  <a:gd name="T56" fmla="*/ 296 w 1419"/>
                  <a:gd name="T57" fmla="*/ 640 h 792"/>
                  <a:gd name="T58" fmla="*/ 186 w 1419"/>
                  <a:gd name="T59" fmla="*/ 646 h 792"/>
                  <a:gd name="T60" fmla="*/ 145 w 1419"/>
                  <a:gd name="T61" fmla="*/ 541 h 792"/>
                  <a:gd name="T62" fmla="*/ 101 w 1419"/>
                  <a:gd name="T63" fmla="*/ 600 h 792"/>
                  <a:gd name="T64" fmla="*/ 37 w 1419"/>
                  <a:gd name="T65" fmla="*/ 649 h 792"/>
                  <a:gd name="T66" fmla="*/ 25 w 1419"/>
                  <a:gd name="T67" fmla="*/ 555 h 792"/>
                  <a:gd name="T68" fmla="*/ 28 w 1419"/>
                  <a:gd name="T69" fmla="*/ 497 h 792"/>
                  <a:gd name="T70" fmla="*/ 43 w 1419"/>
                  <a:gd name="T71" fmla="*/ 449 h 792"/>
                  <a:gd name="T72" fmla="*/ 62 w 1419"/>
                  <a:gd name="T73" fmla="*/ 358 h 792"/>
                  <a:gd name="T74" fmla="*/ 70 w 1419"/>
                  <a:gd name="T75" fmla="*/ 346 h 792"/>
                  <a:gd name="T76" fmla="*/ 189 w 1419"/>
                  <a:gd name="T77" fmla="*/ 226 h 792"/>
                  <a:gd name="T78" fmla="*/ 167 w 1419"/>
                  <a:gd name="T79" fmla="*/ 123 h 792"/>
                  <a:gd name="T80" fmla="*/ 237 w 1419"/>
                  <a:gd name="T81" fmla="*/ 154 h 792"/>
                  <a:gd name="T82" fmla="*/ 337 w 1419"/>
                  <a:gd name="T83" fmla="*/ 168 h 792"/>
                  <a:gd name="T84" fmla="*/ 415 w 1419"/>
                  <a:gd name="T85" fmla="*/ 192 h 792"/>
                  <a:gd name="T86" fmla="*/ 505 w 1419"/>
                  <a:gd name="T87" fmla="*/ 254 h 792"/>
                  <a:gd name="T88" fmla="*/ 580 w 1419"/>
                  <a:gd name="T89" fmla="*/ 253 h 792"/>
                  <a:gd name="T90" fmla="*/ 650 w 1419"/>
                  <a:gd name="T91" fmla="*/ 202 h 792"/>
                  <a:gd name="T92" fmla="*/ 738 w 1419"/>
                  <a:gd name="T93" fmla="*/ 160 h 792"/>
                  <a:gd name="T94" fmla="*/ 836 w 1419"/>
                  <a:gd name="T95" fmla="*/ 112 h 792"/>
                  <a:gd name="T96" fmla="*/ 947 w 1419"/>
                  <a:gd name="T97" fmla="*/ 87 h 792"/>
                  <a:gd name="T98" fmla="*/ 1029 w 1419"/>
                  <a:gd name="T99" fmla="*/ 104 h 792"/>
                  <a:gd name="T100" fmla="*/ 1069 w 1419"/>
                  <a:gd name="T101" fmla="*/ 0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19" h="792">
                    <a:moveTo>
                      <a:pt x="1059" y="491"/>
                    </a:moveTo>
                    <a:lnTo>
                      <a:pt x="1071" y="490"/>
                    </a:lnTo>
                    <a:lnTo>
                      <a:pt x="1085" y="473"/>
                    </a:lnTo>
                    <a:lnTo>
                      <a:pt x="1094" y="474"/>
                    </a:lnTo>
                    <a:lnTo>
                      <a:pt x="1099" y="465"/>
                    </a:lnTo>
                    <a:lnTo>
                      <a:pt x="1117" y="462"/>
                    </a:lnTo>
                    <a:lnTo>
                      <a:pt x="1124" y="440"/>
                    </a:lnTo>
                    <a:lnTo>
                      <a:pt x="1139" y="431"/>
                    </a:lnTo>
                    <a:lnTo>
                      <a:pt x="1148" y="439"/>
                    </a:lnTo>
                    <a:lnTo>
                      <a:pt x="1187" y="428"/>
                    </a:lnTo>
                    <a:lnTo>
                      <a:pt x="1215" y="449"/>
                    </a:lnTo>
                    <a:lnTo>
                      <a:pt x="1226" y="445"/>
                    </a:lnTo>
                    <a:lnTo>
                      <a:pt x="1252" y="456"/>
                    </a:lnTo>
                    <a:lnTo>
                      <a:pt x="1263" y="468"/>
                    </a:lnTo>
                    <a:lnTo>
                      <a:pt x="1263" y="468"/>
                    </a:lnTo>
                    <a:lnTo>
                      <a:pt x="1288" y="488"/>
                    </a:lnTo>
                    <a:lnTo>
                      <a:pt x="1295" y="510"/>
                    </a:lnTo>
                    <a:lnTo>
                      <a:pt x="1323" y="511"/>
                    </a:lnTo>
                    <a:lnTo>
                      <a:pt x="1300" y="545"/>
                    </a:lnTo>
                    <a:lnTo>
                      <a:pt x="1311" y="570"/>
                    </a:lnTo>
                    <a:lnTo>
                      <a:pt x="1336" y="597"/>
                    </a:lnTo>
                    <a:lnTo>
                      <a:pt x="1356" y="603"/>
                    </a:lnTo>
                    <a:lnTo>
                      <a:pt x="1360" y="643"/>
                    </a:lnTo>
                    <a:lnTo>
                      <a:pt x="1419" y="691"/>
                    </a:lnTo>
                    <a:lnTo>
                      <a:pt x="1402" y="713"/>
                    </a:lnTo>
                    <a:lnTo>
                      <a:pt x="1387" y="703"/>
                    </a:lnTo>
                    <a:lnTo>
                      <a:pt x="1359" y="722"/>
                    </a:lnTo>
                    <a:lnTo>
                      <a:pt x="1340" y="716"/>
                    </a:lnTo>
                    <a:lnTo>
                      <a:pt x="1295" y="730"/>
                    </a:lnTo>
                    <a:lnTo>
                      <a:pt x="1292" y="748"/>
                    </a:lnTo>
                    <a:lnTo>
                      <a:pt x="1298" y="758"/>
                    </a:lnTo>
                    <a:lnTo>
                      <a:pt x="1288" y="754"/>
                    </a:lnTo>
                    <a:lnTo>
                      <a:pt x="1284" y="761"/>
                    </a:lnTo>
                    <a:lnTo>
                      <a:pt x="1283" y="789"/>
                    </a:lnTo>
                    <a:lnTo>
                      <a:pt x="1283" y="789"/>
                    </a:lnTo>
                    <a:lnTo>
                      <a:pt x="1258" y="792"/>
                    </a:lnTo>
                    <a:lnTo>
                      <a:pt x="1250" y="785"/>
                    </a:lnTo>
                    <a:lnTo>
                      <a:pt x="1221" y="792"/>
                    </a:lnTo>
                    <a:lnTo>
                      <a:pt x="1199" y="773"/>
                    </a:lnTo>
                    <a:lnTo>
                      <a:pt x="1181" y="775"/>
                    </a:lnTo>
                    <a:lnTo>
                      <a:pt x="1147" y="758"/>
                    </a:lnTo>
                    <a:lnTo>
                      <a:pt x="1130" y="744"/>
                    </a:lnTo>
                    <a:lnTo>
                      <a:pt x="1117" y="703"/>
                    </a:lnTo>
                    <a:lnTo>
                      <a:pt x="1082" y="697"/>
                    </a:lnTo>
                    <a:lnTo>
                      <a:pt x="1083" y="674"/>
                    </a:lnTo>
                    <a:lnTo>
                      <a:pt x="1094" y="657"/>
                    </a:lnTo>
                    <a:lnTo>
                      <a:pt x="1079" y="626"/>
                    </a:lnTo>
                    <a:lnTo>
                      <a:pt x="1062" y="621"/>
                    </a:lnTo>
                    <a:lnTo>
                      <a:pt x="1048" y="632"/>
                    </a:lnTo>
                    <a:lnTo>
                      <a:pt x="1034" y="609"/>
                    </a:lnTo>
                    <a:lnTo>
                      <a:pt x="1012" y="606"/>
                    </a:lnTo>
                    <a:lnTo>
                      <a:pt x="1024" y="587"/>
                    </a:lnTo>
                    <a:lnTo>
                      <a:pt x="1009" y="572"/>
                    </a:lnTo>
                    <a:lnTo>
                      <a:pt x="1001" y="535"/>
                    </a:lnTo>
                    <a:lnTo>
                      <a:pt x="1014" y="524"/>
                    </a:lnTo>
                    <a:lnTo>
                      <a:pt x="1043" y="521"/>
                    </a:lnTo>
                    <a:lnTo>
                      <a:pt x="1048" y="499"/>
                    </a:lnTo>
                    <a:lnTo>
                      <a:pt x="1059" y="491"/>
                    </a:lnTo>
                    <a:close/>
                    <a:moveTo>
                      <a:pt x="1065" y="23"/>
                    </a:moveTo>
                    <a:lnTo>
                      <a:pt x="1062" y="36"/>
                    </a:lnTo>
                    <a:lnTo>
                      <a:pt x="1071" y="48"/>
                    </a:lnTo>
                    <a:lnTo>
                      <a:pt x="1108" y="34"/>
                    </a:lnTo>
                    <a:lnTo>
                      <a:pt x="1124" y="44"/>
                    </a:lnTo>
                    <a:lnTo>
                      <a:pt x="1159" y="36"/>
                    </a:lnTo>
                    <a:lnTo>
                      <a:pt x="1159" y="50"/>
                    </a:lnTo>
                    <a:lnTo>
                      <a:pt x="1189" y="87"/>
                    </a:lnTo>
                    <a:lnTo>
                      <a:pt x="1209" y="79"/>
                    </a:lnTo>
                    <a:lnTo>
                      <a:pt x="1227" y="81"/>
                    </a:lnTo>
                    <a:lnTo>
                      <a:pt x="1227" y="81"/>
                    </a:lnTo>
                    <a:lnTo>
                      <a:pt x="1227" y="104"/>
                    </a:lnTo>
                    <a:lnTo>
                      <a:pt x="1264" y="113"/>
                    </a:lnTo>
                    <a:lnTo>
                      <a:pt x="1272" y="123"/>
                    </a:lnTo>
                    <a:lnTo>
                      <a:pt x="1254" y="144"/>
                    </a:lnTo>
                    <a:lnTo>
                      <a:pt x="1288" y="194"/>
                    </a:lnTo>
                    <a:lnTo>
                      <a:pt x="1271" y="203"/>
                    </a:lnTo>
                    <a:lnTo>
                      <a:pt x="1255" y="203"/>
                    </a:lnTo>
                    <a:lnTo>
                      <a:pt x="1258" y="223"/>
                    </a:lnTo>
                    <a:lnTo>
                      <a:pt x="1250" y="239"/>
                    </a:lnTo>
                    <a:lnTo>
                      <a:pt x="1227" y="257"/>
                    </a:lnTo>
                    <a:lnTo>
                      <a:pt x="1219" y="251"/>
                    </a:lnTo>
                    <a:lnTo>
                      <a:pt x="1192" y="256"/>
                    </a:lnTo>
                    <a:lnTo>
                      <a:pt x="1179" y="273"/>
                    </a:lnTo>
                    <a:lnTo>
                      <a:pt x="1189" y="291"/>
                    </a:lnTo>
                    <a:lnTo>
                      <a:pt x="1175" y="307"/>
                    </a:lnTo>
                    <a:lnTo>
                      <a:pt x="1161" y="304"/>
                    </a:lnTo>
                    <a:lnTo>
                      <a:pt x="1145" y="315"/>
                    </a:lnTo>
                    <a:lnTo>
                      <a:pt x="1127" y="316"/>
                    </a:lnTo>
                    <a:lnTo>
                      <a:pt x="1088" y="301"/>
                    </a:lnTo>
                    <a:lnTo>
                      <a:pt x="1072" y="322"/>
                    </a:lnTo>
                    <a:lnTo>
                      <a:pt x="1068" y="318"/>
                    </a:lnTo>
                    <a:lnTo>
                      <a:pt x="1059" y="324"/>
                    </a:lnTo>
                    <a:lnTo>
                      <a:pt x="1052" y="315"/>
                    </a:lnTo>
                    <a:lnTo>
                      <a:pt x="1045" y="322"/>
                    </a:lnTo>
                    <a:lnTo>
                      <a:pt x="1026" y="321"/>
                    </a:lnTo>
                    <a:lnTo>
                      <a:pt x="1014" y="330"/>
                    </a:lnTo>
                    <a:lnTo>
                      <a:pt x="997" y="321"/>
                    </a:lnTo>
                    <a:lnTo>
                      <a:pt x="980" y="344"/>
                    </a:lnTo>
                    <a:lnTo>
                      <a:pt x="997" y="364"/>
                    </a:lnTo>
                    <a:lnTo>
                      <a:pt x="983" y="400"/>
                    </a:lnTo>
                    <a:lnTo>
                      <a:pt x="1009" y="483"/>
                    </a:lnTo>
                    <a:lnTo>
                      <a:pt x="1009" y="483"/>
                    </a:lnTo>
                    <a:lnTo>
                      <a:pt x="989" y="485"/>
                    </a:lnTo>
                    <a:lnTo>
                      <a:pt x="978" y="499"/>
                    </a:lnTo>
                    <a:lnTo>
                      <a:pt x="961" y="496"/>
                    </a:lnTo>
                    <a:lnTo>
                      <a:pt x="952" y="507"/>
                    </a:lnTo>
                    <a:lnTo>
                      <a:pt x="930" y="505"/>
                    </a:lnTo>
                    <a:lnTo>
                      <a:pt x="916" y="516"/>
                    </a:lnTo>
                    <a:lnTo>
                      <a:pt x="901" y="518"/>
                    </a:lnTo>
                    <a:lnTo>
                      <a:pt x="860" y="547"/>
                    </a:lnTo>
                    <a:lnTo>
                      <a:pt x="834" y="549"/>
                    </a:lnTo>
                    <a:lnTo>
                      <a:pt x="817" y="564"/>
                    </a:lnTo>
                    <a:lnTo>
                      <a:pt x="808" y="561"/>
                    </a:lnTo>
                    <a:lnTo>
                      <a:pt x="799" y="547"/>
                    </a:lnTo>
                    <a:lnTo>
                      <a:pt x="775" y="547"/>
                    </a:lnTo>
                    <a:lnTo>
                      <a:pt x="754" y="533"/>
                    </a:lnTo>
                    <a:lnTo>
                      <a:pt x="713" y="555"/>
                    </a:lnTo>
                    <a:lnTo>
                      <a:pt x="686" y="533"/>
                    </a:lnTo>
                    <a:lnTo>
                      <a:pt x="665" y="559"/>
                    </a:lnTo>
                    <a:lnTo>
                      <a:pt x="647" y="567"/>
                    </a:lnTo>
                    <a:lnTo>
                      <a:pt x="625" y="549"/>
                    </a:lnTo>
                    <a:lnTo>
                      <a:pt x="614" y="553"/>
                    </a:lnTo>
                    <a:lnTo>
                      <a:pt x="607" y="547"/>
                    </a:lnTo>
                    <a:lnTo>
                      <a:pt x="551" y="569"/>
                    </a:lnTo>
                    <a:lnTo>
                      <a:pt x="542" y="564"/>
                    </a:lnTo>
                    <a:lnTo>
                      <a:pt x="529" y="567"/>
                    </a:lnTo>
                    <a:lnTo>
                      <a:pt x="528" y="586"/>
                    </a:lnTo>
                    <a:lnTo>
                      <a:pt x="517" y="593"/>
                    </a:lnTo>
                    <a:lnTo>
                      <a:pt x="505" y="592"/>
                    </a:lnTo>
                    <a:lnTo>
                      <a:pt x="495" y="604"/>
                    </a:lnTo>
                    <a:lnTo>
                      <a:pt x="497" y="623"/>
                    </a:lnTo>
                    <a:lnTo>
                      <a:pt x="483" y="648"/>
                    </a:lnTo>
                    <a:lnTo>
                      <a:pt x="489" y="671"/>
                    </a:lnTo>
                    <a:lnTo>
                      <a:pt x="467" y="683"/>
                    </a:lnTo>
                    <a:lnTo>
                      <a:pt x="458" y="710"/>
                    </a:lnTo>
                    <a:lnTo>
                      <a:pt x="407" y="705"/>
                    </a:lnTo>
                    <a:lnTo>
                      <a:pt x="392" y="713"/>
                    </a:lnTo>
                    <a:lnTo>
                      <a:pt x="367" y="699"/>
                    </a:lnTo>
                    <a:lnTo>
                      <a:pt x="356" y="703"/>
                    </a:lnTo>
                    <a:lnTo>
                      <a:pt x="342" y="689"/>
                    </a:lnTo>
                    <a:lnTo>
                      <a:pt x="327" y="697"/>
                    </a:lnTo>
                    <a:lnTo>
                      <a:pt x="314" y="696"/>
                    </a:lnTo>
                    <a:lnTo>
                      <a:pt x="331" y="669"/>
                    </a:lnTo>
                    <a:lnTo>
                      <a:pt x="327" y="662"/>
                    </a:lnTo>
                    <a:lnTo>
                      <a:pt x="296" y="649"/>
                    </a:lnTo>
                    <a:lnTo>
                      <a:pt x="296" y="640"/>
                    </a:lnTo>
                    <a:lnTo>
                      <a:pt x="283" y="632"/>
                    </a:lnTo>
                    <a:lnTo>
                      <a:pt x="224" y="660"/>
                    </a:lnTo>
                    <a:lnTo>
                      <a:pt x="228" y="651"/>
                    </a:lnTo>
                    <a:lnTo>
                      <a:pt x="200" y="652"/>
                    </a:lnTo>
                    <a:lnTo>
                      <a:pt x="186" y="646"/>
                    </a:lnTo>
                    <a:lnTo>
                      <a:pt x="184" y="624"/>
                    </a:lnTo>
                    <a:lnTo>
                      <a:pt x="195" y="586"/>
                    </a:lnTo>
                    <a:lnTo>
                      <a:pt x="164" y="572"/>
                    </a:lnTo>
                    <a:lnTo>
                      <a:pt x="164" y="558"/>
                    </a:lnTo>
                    <a:lnTo>
                      <a:pt x="145" y="541"/>
                    </a:lnTo>
                    <a:lnTo>
                      <a:pt x="122" y="553"/>
                    </a:lnTo>
                    <a:lnTo>
                      <a:pt x="116" y="575"/>
                    </a:lnTo>
                    <a:lnTo>
                      <a:pt x="105" y="579"/>
                    </a:lnTo>
                    <a:lnTo>
                      <a:pt x="110" y="595"/>
                    </a:lnTo>
                    <a:lnTo>
                      <a:pt x="101" y="600"/>
                    </a:lnTo>
                    <a:lnTo>
                      <a:pt x="73" y="590"/>
                    </a:lnTo>
                    <a:lnTo>
                      <a:pt x="65" y="615"/>
                    </a:lnTo>
                    <a:lnTo>
                      <a:pt x="68" y="638"/>
                    </a:lnTo>
                    <a:lnTo>
                      <a:pt x="50" y="638"/>
                    </a:lnTo>
                    <a:lnTo>
                      <a:pt x="37" y="649"/>
                    </a:lnTo>
                    <a:lnTo>
                      <a:pt x="25" y="649"/>
                    </a:lnTo>
                    <a:lnTo>
                      <a:pt x="25" y="649"/>
                    </a:lnTo>
                    <a:lnTo>
                      <a:pt x="0" y="595"/>
                    </a:lnTo>
                    <a:lnTo>
                      <a:pt x="14" y="586"/>
                    </a:lnTo>
                    <a:lnTo>
                      <a:pt x="25" y="555"/>
                    </a:lnTo>
                    <a:lnTo>
                      <a:pt x="33" y="555"/>
                    </a:lnTo>
                    <a:lnTo>
                      <a:pt x="31" y="544"/>
                    </a:lnTo>
                    <a:lnTo>
                      <a:pt x="17" y="525"/>
                    </a:lnTo>
                    <a:lnTo>
                      <a:pt x="29" y="507"/>
                    </a:lnTo>
                    <a:lnTo>
                      <a:pt x="28" y="497"/>
                    </a:lnTo>
                    <a:lnTo>
                      <a:pt x="19" y="496"/>
                    </a:lnTo>
                    <a:lnTo>
                      <a:pt x="19" y="482"/>
                    </a:lnTo>
                    <a:lnTo>
                      <a:pt x="31" y="459"/>
                    </a:lnTo>
                    <a:lnTo>
                      <a:pt x="45" y="456"/>
                    </a:lnTo>
                    <a:lnTo>
                      <a:pt x="43" y="449"/>
                    </a:lnTo>
                    <a:lnTo>
                      <a:pt x="57" y="434"/>
                    </a:lnTo>
                    <a:lnTo>
                      <a:pt x="50" y="401"/>
                    </a:lnTo>
                    <a:lnTo>
                      <a:pt x="57" y="378"/>
                    </a:lnTo>
                    <a:lnTo>
                      <a:pt x="51" y="372"/>
                    </a:lnTo>
                    <a:lnTo>
                      <a:pt x="62" y="358"/>
                    </a:lnTo>
                    <a:lnTo>
                      <a:pt x="50" y="355"/>
                    </a:lnTo>
                    <a:lnTo>
                      <a:pt x="42" y="346"/>
                    </a:lnTo>
                    <a:lnTo>
                      <a:pt x="42" y="346"/>
                    </a:lnTo>
                    <a:lnTo>
                      <a:pt x="53" y="341"/>
                    </a:lnTo>
                    <a:lnTo>
                      <a:pt x="70" y="346"/>
                    </a:lnTo>
                    <a:lnTo>
                      <a:pt x="118" y="319"/>
                    </a:lnTo>
                    <a:lnTo>
                      <a:pt x="150" y="268"/>
                    </a:lnTo>
                    <a:lnTo>
                      <a:pt x="169" y="265"/>
                    </a:lnTo>
                    <a:lnTo>
                      <a:pt x="169" y="243"/>
                    </a:lnTo>
                    <a:lnTo>
                      <a:pt x="189" y="226"/>
                    </a:lnTo>
                    <a:lnTo>
                      <a:pt x="186" y="195"/>
                    </a:lnTo>
                    <a:lnTo>
                      <a:pt x="173" y="189"/>
                    </a:lnTo>
                    <a:lnTo>
                      <a:pt x="167" y="175"/>
                    </a:lnTo>
                    <a:lnTo>
                      <a:pt x="178" y="138"/>
                    </a:lnTo>
                    <a:lnTo>
                      <a:pt x="167" y="123"/>
                    </a:lnTo>
                    <a:lnTo>
                      <a:pt x="170" y="116"/>
                    </a:lnTo>
                    <a:lnTo>
                      <a:pt x="192" y="116"/>
                    </a:lnTo>
                    <a:lnTo>
                      <a:pt x="180" y="138"/>
                    </a:lnTo>
                    <a:lnTo>
                      <a:pt x="212" y="152"/>
                    </a:lnTo>
                    <a:lnTo>
                      <a:pt x="237" y="154"/>
                    </a:lnTo>
                    <a:lnTo>
                      <a:pt x="249" y="129"/>
                    </a:lnTo>
                    <a:lnTo>
                      <a:pt x="294" y="135"/>
                    </a:lnTo>
                    <a:lnTo>
                      <a:pt x="297" y="146"/>
                    </a:lnTo>
                    <a:lnTo>
                      <a:pt x="328" y="154"/>
                    </a:lnTo>
                    <a:lnTo>
                      <a:pt x="337" y="168"/>
                    </a:lnTo>
                    <a:lnTo>
                      <a:pt x="392" y="150"/>
                    </a:lnTo>
                    <a:lnTo>
                      <a:pt x="407" y="169"/>
                    </a:lnTo>
                    <a:lnTo>
                      <a:pt x="384" y="177"/>
                    </a:lnTo>
                    <a:lnTo>
                      <a:pt x="382" y="191"/>
                    </a:lnTo>
                    <a:lnTo>
                      <a:pt x="415" y="192"/>
                    </a:lnTo>
                    <a:lnTo>
                      <a:pt x="412" y="200"/>
                    </a:lnTo>
                    <a:lnTo>
                      <a:pt x="440" y="229"/>
                    </a:lnTo>
                    <a:lnTo>
                      <a:pt x="432" y="240"/>
                    </a:lnTo>
                    <a:lnTo>
                      <a:pt x="436" y="253"/>
                    </a:lnTo>
                    <a:lnTo>
                      <a:pt x="505" y="254"/>
                    </a:lnTo>
                    <a:lnTo>
                      <a:pt x="511" y="242"/>
                    </a:lnTo>
                    <a:lnTo>
                      <a:pt x="549" y="226"/>
                    </a:lnTo>
                    <a:lnTo>
                      <a:pt x="573" y="231"/>
                    </a:lnTo>
                    <a:lnTo>
                      <a:pt x="559" y="254"/>
                    </a:lnTo>
                    <a:lnTo>
                      <a:pt x="580" y="253"/>
                    </a:lnTo>
                    <a:lnTo>
                      <a:pt x="591" y="245"/>
                    </a:lnTo>
                    <a:lnTo>
                      <a:pt x="591" y="231"/>
                    </a:lnTo>
                    <a:lnTo>
                      <a:pt x="614" y="216"/>
                    </a:lnTo>
                    <a:lnTo>
                      <a:pt x="656" y="219"/>
                    </a:lnTo>
                    <a:lnTo>
                      <a:pt x="650" y="202"/>
                    </a:lnTo>
                    <a:lnTo>
                      <a:pt x="638" y="199"/>
                    </a:lnTo>
                    <a:lnTo>
                      <a:pt x="662" y="168"/>
                    </a:lnTo>
                    <a:lnTo>
                      <a:pt x="698" y="174"/>
                    </a:lnTo>
                    <a:lnTo>
                      <a:pt x="730" y="168"/>
                    </a:lnTo>
                    <a:lnTo>
                      <a:pt x="738" y="160"/>
                    </a:lnTo>
                    <a:lnTo>
                      <a:pt x="746" y="121"/>
                    </a:lnTo>
                    <a:lnTo>
                      <a:pt x="761" y="120"/>
                    </a:lnTo>
                    <a:lnTo>
                      <a:pt x="763" y="109"/>
                    </a:lnTo>
                    <a:lnTo>
                      <a:pt x="775" y="116"/>
                    </a:lnTo>
                    <a:lnTo>
                      <a:pt x="836" y="112"/>
                    </a:lnTo>
                    <a:lnTo>
                      <a:pt x="865" y="118"/>
                    </a:lnTo>
                    <a:lnTo>
                      <a:pt x="871" y="104"/>
                    </a:lnTo>
                    <a:lnTo>
                      <a:pt x="899" y="95"/>
                    </a:lnTo>
                    <a:lnTo>
                      <a:pt x="930" y="95"/>
                    </a:lnTo>
                    <a:lnTo>
                      <a:pt x="947" y="87"/>
                    </a:lnTo>
                    <a:lnTo>
                      <a:pt x="953" y="98"/>
                    </a:lnTo>
                    <a:lnTo>
                      <a:pt x="973" y="92"/>
                    </a:lnTo>
                    <a:lnTo>
                      <a:pt x="1011" y="101"/>
                    </a:lnTo>
                    <a:lnTo>
                      <a:pt x="1031" y="95"/>
                    </a:lnTo>
                    <a:lnTo>
                      <a:pt x="1029" y="104"/>
                    </a:lnTo>
                    <a:lnTo>
                      <a:pt x="1043" y="101"/>
                    </a:lnTo>
                    <a:lnTo>
                      <a:pt x="1042" y="78"/>
                    </a:lnTo>
                    <a:lnTo>
                      <a:pt x="1023" y="31"/>
                    </a:lnTo>
                    <a:lnTo>
                      <a:pt x="1048" y="23"/>
                    </a:lnTo>
                    <a:lnTo>
                      <a:pt x="1069" y="0"/>
                    </a:lnTo>
                    <a:lnTo>
                      <a:pt x="1072" y="8"/>
                    </a:lnTo>
                    <a:lnTo>
                      <a:pt x="1065" y="23"/>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 name="Freeform 12">
                <a:extLst>
                  <a:ext uri="{FF2B5EF4-FFF2-40B4-BE49-F238E27FC236}">
                    <a16:creationId xmlns:a16="http://schemas.microsoft.com/office/drawing/2014/main" id="{B4F3DE09-A0DB-A2DE-D004-8036B74A1C0C}"/>
                  </a:ext>
                </a:extLst>
              </p:cNvPr>
              <p:cNvSpPr>
                <a:spLocks/>
              </p:cNvSpPr>
              <p:nvPr/>
            </p:nvSpPr>
            <p:spPr bwMode="auto">
              <a:xfrm>
                <a:off x="5265346" y="2856929"/>
                <a:ext cx="576263" cy="866775"/>
              </a:xfrm>
              <a:custGeom>
                <a:avLst/>
                <a:gdLst>
                  <a:gd name="T0" fmla="*/ 159 w 363"/>
                  <a:gd name="T1" fmla="*/ 11 h 546"/>
                  <a:gd name="T2" fmla="*/ 184 w 363"/>
                  <a:gd name="T3" fmla="*/ 48 h 546"/>
                  <a:gd name="T4" fmla="*/ 205 w 363"/>
                  <a:gd name="T5" fmla="*/ 48 h 546"/>
                  <a:gd name="T6" fmla="*/ 230 w 363"/>
                  <a:gd name="T7" fmla="*/ 35 h 546"/>
                  <a:gd name="T8" fmla="*/ 242 w 363"/>
                  <a:gd name="T9" fmla="*/ 66 h 546"/>
                  <a:gd name="T10" fmla="*/ 246 w 363"/>
                  <a:gd name="T11" fmla="*/ 82 h 546"/>
                  <a:gd name="T12" fmla="*/ 280 w 363"/>
                  <a:gd name="T13" fmla="*/ 100 h 546"/>
                  <a:gd name="T14" fmla="*/ 297 w 363"/>
                  <a:gd name="T15" fmla="*/ 120 h 546"/>
                  <a:gd name="T16" fmla="*/ 294 w 363"/>
                  <a:gd name="T17" fmla="*/ 175 h 546"/>
                  <a:gd name="T18" fmla="*/ 326 w 363"/>
                  <a:gd name="T19" fmla="*/ 165 h 546"/>
                  <a:gd name="T20" fmla="*/ 351 w 363"/>
                  <a:gd name="T21" fmla="*/ 156 h 546"/>
                  <a:gd name="T22" fmla="*/ 363 w 363"/>
                  <a:gd name="T23" fmla="*/ 155 h 546"/>
                  <a:gd name="T24" fmla="*/ 349 w 363"/>
                  <a:gd name="T25" fmla="*/ 210 h 546"/>
                  <a:gd name="T26" fmla="*/ 334 w 363"/>
                  <a:gd name="T27" fmla="*/ 237 h 546"/>
                  <a:gd name="T28" fmla="*/ 342 w 363"/>
                  <a:gd name="T29" fmla="*/ 246 h 546"/>
                  <a:gd name="T30" fmla="*/ 343 w 363"/>
                  <a:gd name="T31" fmla="*/ 263 h 546"/>
                  <a:gd name="T32" fmla="*/ 342 w 363"/>
                  <a:gd name="T33" fmla="*/ 292 h 546"/>
                  <a:gd name="T34" fmla="*/ 335 w 363"/>
                  <a:gd name="T35" fmla="*/ 340 h 546"/>
                  <a:gd name="T36" fmla="*/ 323 w 363"/>
                  <a:gd name="T37" fmla="*/ 350 h 546"/>
                  <a:gd name="T38" fmla="*/ 311 w 363"/>
                  <a:gd name="T39" fmla="*/ 387 h 546"/>
                  <a:gd name="T40" fmla="*/ 321 w 363"/>
                  <a:gd name="T41" fmla="*/ 398 h 546"/>
                  <a:gd name="T42" fmla="*/ 323 w 363"/>
                  <a:gd name="T43" fmla="*/ 433 h 546"/>
                  <a:gd name="T44" fmla="*/ 317 w 363"/>
                  <a:gd name="T45" fmla="*/ 444 h 546"/>
                  <a:gd name="T46" fmla="*/ 292 w 363"/>
                  <a:gd name="T47" fmla="*/ 486 h 546"/>
                  <a:gd name="T48" fmla="*/ 317 w 363"/>
                  <a:gd name="T49" fmla="*/ 540 h 546"/>
                  <a:gd name="T50" fmla="*/ 289 w 363"/>
                  <a:gd name="T51" fmla="*/ 532 h 546"/>
                  <a:gd name="T52" fmla="*/ 255 w 363"/>
                  <a:gd name="T53" fmla="*/ 503 h 546"/>
                  <a:gd name="T54" fmla="*/ 235 w 363"/>
                  <a:gd name="T55" fmla="*/ 494 h 546"/>
                  <a:gd name="T56" fmla="*/ 185 w 363"/>
                  <a:gd name="T57" fmla="*/ 480 h 546"/>
                  <a:gd name="T58" fmla="*/ 193 w 363"/>
                  <a:gd name="T59" fmla="*/ 440 h 546"/>
                  <a:gd name="T60" fmla="*/ 185 w 363"/>
                  <a:gd name="T61" fmla="*/ 418 h 546"/>
                  <a:gd name="T62" fmla="*/ 139 w 363"/>
                  <a:gd name="T63" fmla="*/ 404 h 546"/>
                  <a:gd name="T64" fmla="*/ 88 w 363"/>
                  <a:gd name="T65" fmla="*/ 387 h 546"/>
                  <a:gd name="T66" fmla="*/ 52 w 363"/>
                  <a:gd name="T67" fmla="*/ 388 h 546"/>
                  <a:gd name="T68" fmla="*/ 63 w 363"/>
                  <a:gd name="T69" fmla="*/ 370 h 546"/>
                  <a:gd name="T70" fmla="*/ 58 w 363"/>
                  <a:gd name="T71" fmla="*/ 325 h 546"/>
                  <a:gd name="T72" fmla="*/ 38 w 363"/>
                  <a:gd name="T73" fmla="*/ 285 h 546"/>
                  <a:gd name="T74" fmla="*/ 34 w 363"/>
                  <a:gd name="T75" fmla="*/ 257 h 546"/>
                  <a:gd name="T76" fmla="*/ 40 w 363"/>
                  <a:gd name="T77" fmla="*/ 204 h 546"/>
                  <a:gd name="T78" fmla="*/ 60 w 363"/>
                  <a:gd name="T79" fmla="*/ 165 h 546"/>
                  <a:gd name="T80" fmla="*/ 85 w 363"/>
                  <a:gd name="T81" fmla="*/ 148 h 546"/>
                  <a:gd name="T82" fmla="*/ 71 w 363"/>
                  <a:gd name="T83" fmla="*/ 117 h 546"/>
                  <a:gd name="T84" fmla="*/ 54 w 363"/>
                  <a:gd name="T85" fmla="*/ 90 h 546"/>
                  <a:gd name="T86" fmla="*/ 0 w 363"/>
                  <a:gd name="T87" fmla="*/ 24 h 546"/>
                  <a:gd name="T88" fmla="*/ 130 w 363"/>
                  <a:gd name="T89" fmla="*/ 4 h 5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3" h="546">
                    <a:moveTo>
                      <a:pt x="148" y="0"/>
                    </a:moveTo>
                    <a:lnTo>
                      <a:pt x="159" y="11"/>
                    </a:lnTo>
                    <a:lnTo>
                      <a:pt x="154" y="34"/>
                    </a:lnTo>
                    <a:lnTo>
                      <a:pt x="184" y="48"/>
                    </a:lnTo>
                    <a:lnTo>
                      <a:pt x="187" y="34"/>
                    </a:lnTo>
                    <a:lnTo>
                      <a:pt x="205" y="48"/>
                    </a:lnTo>
                    <a:lnTo>
                      <a:pt x="227" y="43"/>
                    </a:lnTo>
                    <a:lnTo>
                      <a:pt x="230" y="35"/>
                    </a:lnTo>
                    <a:lnTo>
                      <a:pt x="227" y="54"/>
                    </a:lnTo>
                    <a:lnTo>
                      <a:pt x="242" y="66"/>
                    </a:lnTo>
                    <a:lnTo>
                      <a:pt x="238" y="71"/>
                    </a:lnTo>
                    <a:lnTo>
                      <a:pt x="246" y="82"/>
                    </a:lnTo>
                    <a:lnTo>
                      <a:pt x="267" y="79"/>
                    </a:lnTo>
                    <a:lnTo>
                      <a:pt x="280" y="100"/>
                    </a:lnTo>
                    <a:lnTo>
                      <a:pt x="289" y="99"/>
                    </a:lnTo>
                    <a:lnTo>
                      <a:pt x="297" y="120"/>
                    </a:lnTo>
                    <a:lnTo>
                      <a:pt x="280" y="136"/>
                    </a:lnTo>
                    <a:lnTo>
                      <a:pt x="294" y="175"/>
                    </a:lnTo>
                    <a:lnTo>
                      <a:pt x="304" y="161"/>
                    </a:lnTo>
                    <a:lnTo>
                      <a:pt x="326" y="165"/>
                    </a:lnTo>
                    <a:lnTo>
                      <a:pt x="335" y="147"/>
                    </a:lnTo>
                    <a:lnTo>
                      <a:pt x="351" y="156"/>
                    </a:lnTo>
                    <a:lnTo>
                      <a:pt x="357" y="150"/>
                    </a:lnTo>
                    <a:lnTo>
                      <a:pt x="363" y="155"/>
                    </a:lnTo>
                    <a:lnTo>
                      <a:pt x="345" y="195"/>
                    </a:lnTo>
                    <a:lnTo>
                      <a:pt x="349" y="210"/>
                    </a:lnTo>
                    <a:lnTo>
                      <a:pt x="332" y="223"/>
                    </a:lnTo>
                    <a:lnTo>
                      <a:pt x="334" y="237"/>
                    </a:lnTo>
                    <a:lnTo>
                      <a:pt x="334" y="237"/>
                    </a:lnTo>
                    <a:lnTo>
                      <a:pt x="342" y="246"/>
                    </a:lnTo>
                    <a:lnTo>
                      <a:pt x="354" y="249"/>
                    </a:lnTo>
                    <a:lnTo>
                      <a:pt x="343" y="263"/>
                    </a:lnTo>
                    <a:lnTo>
                      <a:pt x="349" y="269"/>
                    </a:lnTo>
                    <a:lnTo>
                      <a:pt x="342" y="292"/>
                    </a:lnTo>
                    <a:lnTo>
                      <a:pt x="349" y="325"/>
                    </a:lnTo>
                    <a:lnTo>
                      <a:pt x="335" y="340"/>
                    </a:lnTo>
                    <a:lnTo>
                      <a:pt x="337" y="347"/>
                    </a:lnTo>
                    <a:lnTo>
                      <a:pt x="323" y="350"/>
                    </a:lnTo>
                    <a:lnTo>
                      <a:pt x="311" y="373"/>
                    </a:lnTo>
                    <a:lnTo>
                      <a:pt x="311" y="387"/>
                    </a:lnTo>
                    <a:lnTo>
                      <a:pt x="320" y="388"/>
                    </a:lnTo>
                    <a:lnTo>
                      <a:pt x="321" y="398"/>
                    </a:lnTo>
                    <a:lnTo>
                      <a:pt x="309" y="416"/>
                    </a:lnTo>
                    <a:lnTo>
                      <a:pt x="323" y="433"/>
                    </a:lnTo>
                    <a:lnTo>
                      <a:pt x="325" y="446"/>
                    </a:lnTo>
                    <a:lnTo>
                      <a:pt x="317" y="444"/>
                    </a:lnTo>
                    <a:lnTo>
                      <a:pt x="306" y="477"/>
                    </a:lnTo>
                    <a:lnTo>
                      <a:pt x="292" y="486"/>
                    </a:lnTo>
                    <a:lnTo>
                      <a:pt x="317" y="540"/>
                    </a:lnTo>
                    <a:lnTo>
                      <a:pt x="317" y="540"/>
                    </a:lnTo>
                    <a:lnTo>
                      <a:pt x="298" y="546"/>
                    </a:lnTo>
                    <a:lnTo>
                      <a:pt x="289" y="532"/>
                    </a:lnTo>
                    <a:lnTo>
                      <a:pt x="273" y="532"/>
                    </a:lnTo>
                    <a:lnTo>
                      <a:pt x="255" y="503"/>
                    </a:lnTo>
                    <a:lnTo>
                      <a:pt x="241" y="503"/>
                    </a:lnTo>
                    <a:lnTo>
                      <a:pt x="235" y="494"/>
                    </a:lnTo>
                    <a:lnTo>
                      <a:pt x="215" y="495"/>
                    </a:lnTo>
                    <a:lnTo>
                      <a:pt x="185" y="480"/>
                    </a:lnTo>
                    <a:lnTo>
                      <a:pt x="182" y="458"/>
                    </a:lnTo>
                    <a:lnTo>
                      <a:pt x="193" y="440"/>
                    </a:lnTo>
                    <a:lnTo>
                      <a:pt x="182" y="426"/>
                    </a:lnTo>
                    <a:lnTo>
                      <a:pt x="185" y="418"/>
                    </a:lnTo>
                    <a:lnTo>
                      <a:pt x="165" y="422"/>
                    </a:lnTo>
                    <a:lnTo>
                      <a:pt x="139" y="404"/>
                    </a:lnTo>
                    <a:lnTo>
                      <a:pt x="106" y="401"/>
                    </a:lnTo>
                    <a:lnTo>
                      <a:pt x="88" y="387"/>
                    </a:lnTo>
                    <a:lnTo>
                      <a:pt x="65" y="395"/>
                    </a:lnTo>
                    <a:lnTo>
                      <a:pt x="52" y="388"/>
                    </a:lnTo>
                    <a:lnTo>
                      <a:pt x="52" y="376"/>
                    </a:lnTo>
                    <a:lnTo>
                      <a:pt x="63" y="370"/>
                    </a:lnTo>
                    <a:lnTo>
                      <a:pt x="63" y="337"/>
                    </a:lnTo>
                    <a:lnTo>
                      <a:pt x="58" y="325"/>
                    </a:lnTo>
                    <a:lnTo>
                      <a:pt x="32" y="306"/>
                    </a:lnTo>
                    <a:lnTo>
                      <a:pt x="38" y="285"/>
                    </a:lnTo>
                    <a:lnTo>
                      <a:pt x="27" y="269"/>
                    </a:lnTo>
                    <a:lnTo>
                      <a:pt x="34" y="257"/>
                    </a:lnTo>
                    <a:lnTo>
                      <a:pt x="13" y="235"/>
                    </a:lnTo>
                    <a:lnTo>
                      <a:pt x="40" y="204"/>
                    </a:lnTo>
                    <a:lnTo>
                      <a:pt x="51" y="176"/>
                    </a:lnTo>
                    <a:lnTo>
                      <a:pt x="60" y="165"/>
                    </a:lnTo>
                    <a:lnTo>
                      <a:pt x="80" y="161"/>
                    </a:lnTo>
                    <a:lnTo>
                      <a:pt x="85" y="148"/>
                    </a:lnTo>
                    <a:lnTo>
                      <a:pt x="74" y="138"/>
                    </a:lnTo>
                    <a:lnTo>
                      <a:pt x="71" y="117"/>
                    </a:lnTo>
                    <a:lnTo>
                      <a:pt x="77" y="102"/>
                    </a:lnTo>
                    <a:lnTo>
                      <a:pt x="54" y="90"/>
                    </a:lnTo>
                    <a:lnTo>
                      <a:pt x="46" y="94"/>
                    </a:lnTo>
                    <a:lnTo>
                      <a:pt x="0" y="24"/>
                    </a:lnTo>
                    <a:lnTo>
                      <a:pt x="113" y="45"/>
                    </a:lnTo>
                    <a:lnTo>
                      <a:pt x="130" y="4"/>
                    </a:lnTo>
                    <a:lnTo>
                      <a:pt x="148" y="0"/>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 name="Freeform 13">
                <a:extLst>
                  <a:ext uri="{FF2B5EF4-FFF2-40B4-BE49-F238E27FC236}">
                    <a16:creationId xmlns:a16="http://schemas.microsoft.com/office/drawing/2014/main" id="{36F89F90-1B4F-5759-29A7-B03F1B7936F2}"/>
                  </a:ext>
                </a:extLst>
              </p:cNvPr>
              <p:cNvSpPr>
                <a:spLocks/>
              </p:cNvSpPr>
              <p:nvPr/>
            </p:nvSpPr>
            <p:spPr bwMode="auto">
              <a:xfrm>
                <a:off x="10510446" y="2007616"/>
                <a:ext cx="309563" cy="236538"/>
              </a:xfrm>
              <a:custGeom>
                <a:avLst/>
                <a:gdLst>
                  <a:gd name="T0" fmla="*/ 106 w 195"/>
                  <a:gd name="T1" fmla="*/ 3 h 149"/>
                  <a:gd name="T2" fmla="*/ 108 w 195"/>
                  <a:gd name="T3" fmla="*/ 2 h 149"/>
                  <a:gd name="T4" fmla="*/ 119 w 195"/>
                  <a:gd name="T5" fmla="*/ 0 h 149"/>
                  <a:gd name="T6" fmla="*/ 126 w 195"/>
                  <a:gd name="T7" fmla="*/ 10 h 149"/>
                  <a:gd name="T8" fmla="*/ 126 w 195"/>
                  <a:gd name="T9" fmla="*/ 13 h 149"/>
                  <a:gd name="T10" fmla="*/ 128 w 195"/>
                  <a:gd name="T11" fmla="*/ 22 h 149"/>
                  <a:gd name="T12" fmla="*/ 147 w 195"/>
                  <a:gd name="T13" fmla="*/ 21 h 149"/>
                  <a:gd name="T14" fmla="*/ 162 w 195"/>
                  <a:gd name="T15" fmla="*/ 25 h 149"/>
                  <a:gd name="T16" fmla="*/ 167 w 195"/>
                  <a:gd name="T17" fmla="*/ 42 h 149"/>
                  <a:gd name="T18" fmla="*/ 174 w 195"/>
                  <a:gd name="T19" fmla="*/ 104 h 149"/>
                  <a:gd name="T20" fmla="*/ 182 w 195"/>
                  <a:gd name="T21" fmla="*/ 118 h 149"/>
                  <a:gd name="T22" fmla="*/ 195 w 195"/>
                  <a:gd name="T23" fmla="*/ 132 h 149"/>
                  <a:gd name="T24" fmla="*/ 190 w 195"/>
                  <a:gd name="T25" fmla="*/ 137 h 149"/>
                  <a:gd name="T26" fmla="*/ 162 w 195"/>
                  <a:gd name="T27" fmla="*/ 120 h 149"/>
                  <a:gd name="T28" fmla="*/ 125 w 195"/>
                  <a:gd name="T29" fmla="*/ 149 h 149"/>
                  <a:gd name="T30" fmla="*/ 63 w 195"/>
                  <a:gd name="T31" fmla="*/ 149 h 149"/>
                  <a:gd name="T32" fmla="*/ 18 w 195"/>
                  <a:gd name="T33" fmla="*/ 146 h 149"/>
                  <a:gd name="T34" fmla="*/ 18 w 195"/>
                  <a:gd name="T35" fmla="*/ 138 h 149"/>
                  <a:gd name="T36" fmla="*/ 17 w 195"/>
                  <a:gd name="T37" fmla="*/ 124 h 149"/>
                  <a:gd name="T38" fmla="*/ 0 w 195"/>
                  <a:gd name="T39" fmla="*/ 112 h 149"/>
                  <a:gd name="T40" fmla="*/ 7 w 195"/>
                  <a:gd name="T41" fmla="*/ 73 h 149"/>
                  <a:gd name="T42" fmla="*/ 6 w 195"/>
                  <a:gd name="T43" fmla="*/ 69 h 149"/>
                  <a:gd name="T44" fmla="*/ 13 w 195"/>
                  <a:gd name="T45" fmla="*/ 45 h 149"/>
                  <a:gd name="T46" fmla="*/ 26 w 195"/>
                  <a:gd name="T47" fmla="*/ 59 h 149"/>
                  <a:gd name="T48" fmla="*/ 35 w 195"/>
                  <a:gd name="T49" fmla="*/ 59 h 149"/>
                  <a:gd name="T50" fmla="*/ 72 w 195"/>
                  <a:gd name="T51" fmla="*/ 28 h 149"/>
                  <a:gd name="T52" fmla="*/ 80 w 195"/>
                  <a:gd name="T53" fmla="*/ 24 h 149"/>
                  <a:gd name="T54" fmla="*/ 83 w 195"/>
                  <a:gd name="T55" fmla="*/ 28 h 149"/>
                  <a:gd name="T56" fmla="*/ 95 w 195"/>
                  <a:gd name="T57" fmla="*/ 14 h 149"/>
                  <a:gd name="T58" fmla="*/ 94 w 195"/>
                  <a:gd name="T59" fmla="*/ 5 h 149"/>
                  <a:gd name="T60" fmla="*/ 103 w 195"/>
                  <a:gd name="T61" fmla="*/ 2 h 149"/>
                  <a:gd name="T62" fmla="*/ 105 w 195"/>
                  <a:gd name="T63" fmla="*/ 2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95" h="149">
                    <a:moveTo>
                      <a:pt x="105" y="2"/>
                    </a:moveTo>
                    <a:lnTo>
                      <a:pt x="106" y="3"/>
                    </a:lnTo>
                    <a:lnTo>
                      <a:pt x="106" y="3"/>
                    </a:lnTo>
                    <a:lnTo>
                      <a:pt x="108" y="2"/>
                    </a:lnTo>
                    <a:lnTo>
                      <a:pt x="108" y="2"/>
                    </a:lnTo>
                    <a:lnTo>
                      <a:pt x="119" y="0"/>
                    </a:lnTo>
                    <a:lnTo>
                      <a:pt x="119" y="0"/>
                    </a:lnTo>
                    <a:lnTo>
                      <a:pt x="126" y="10"/>
                    </a:lnTo>
                    <a:lnTo>
                      <a:pt x="126" y="10"/>
                    </a:lnTo>
                    <a:lnTo>
                      <a:pt x="126" y="13"/>
                    </a:lnTo>
                    <a:lnTo>
                      <a:pt x="126" y="13"/>
                    </a:lnTo>
                    <a:lnTo>
                      <a:pt x="128" y="22"/>
                    </a:lnTo>
                    <a:lnTo>
                      <a:pt x="143" y="34"/>
                    </a:lnTo>
                    <a:lnTo>
                      <a:pt x="147" y="21"/>
                    </a:lnTo>
                    <a:lnTo>
                      <a:pt x="154" y="22"/>
                    </a:lnTo>
                    <a:lnTo>
                      <a:pt x="162" y="25"/>
                    </a:lnTo>
                    <a:lnTo>
                      <a:pt x="160" y="36"/>
                    </a:lnTo>
                    <a:lnTo>
                      <a:pt x="167" y="42"/>
                    </a:lnTo>
                    <a:lnTo>
                      <a:pt x="179" y="44"/>
                    </a:lnTo>
                    <a:lnTo>
                      <a:pt x="174" y="104"/>
                    </a:lnTo>
                    <a:lnTo>
                      <a:pt x="181" y="106"/>
                    </a:lnTo>
                    <a:lnTo>
                      <a:pt x="182" y="118"/>
                    </a:lnTo>
                    <a:lnTo>
                      <a:pt x="193" y="120"/>
                    </a:lnTo>
                    <a:lnTo>
                      <a:pt x="195" y="132"/>
                    </a:lnTo>
                    <a:lnTo>
                      <a:pt x="195" y="132"/>
                    </a:lnTo>
                    <a:lnTo>
                      <a:pt x="190" y="137"/>
                    </a:lnTo>
                    <a:lnTo>
                      <a:pt x="190" y="137"/>
                    </a:lnTo>
                    <a:lnTo>
                      <a:pt x="162" y="120"/>
                    </a:lnTo>
                    <a:lnTo>
                      <a:pt x="123" y="137"/>
                    </a:lnTo>
                    <a:lnTo>
                      <a:pt x="125" y="149"/>
                    </a:lnTo>
                    <a:lnTo>
                      <a:pt x="71" y="137"/>
                    </a:lnTo>
                    <a:lnTo>
                      <a:pt x="63" y="149"/>
                    </a:lnTo>
                    <a:lnTo>
                      <a:pt x="43" y="138"/>
                    </a:lnTo>
                    <a:lnTo>
                      <a:pt x="18" y="146"/>
                    </a:lnTo>
                    <a:lnTo>
                      <a:pt x="26" y="137"/>
                    </a:lnTo>
                    <a:lnTo>
                      <a:pt x="18" y="138"/>
                    </a:lnTo>
                    <a:lnTo>
                      <a:pt x="12" y="127"/>
                    </a:lnTo>
                    <a:lnTo>
                      <a:pt x="17" y="124"/>
                    </a:lnTo>
                    <a:lnTo>
                      <a:pt x="7" y="123"/>
                    </a:lnTo>
                    <a:lnTo>
                      <a:pt x="0" y="112"/>
                    </a:lnTo>
                    <a:lnTo>
                      <a:pt x="9" y="89"/>
                    </a:lnTo>
                    <a:lnTo>
                      <a:pt x="7" y="73"/>
                    </a:lnTo>
                    <a:lnTo>
                      <a:pt x="0" y="72"/>
                    </a:lnTo>
                    <a:lnTo>
                      <a:pt x="6" y="69"/>
                    </a:lnTo>
                    <a:lnTo>
                      <a:pt x="10" y="44"/>
                    </a:lnTo>
                    <a:lnTo>
                      <a:pt x="13" y="45"/>
                    </a:lnTo>
                    <a:lnTo>
                      <a:pt x="13" y="45"/>
                    </a:lnTo>
                    <a:lnTo>
                      <a:pt x="26" y="59"/>
                    </a:lnTo>
                    <a:lnTo>
                      <a:pt x="26" y="59"/>
                    </a:lnTo>
                    <a:lnTo>
                      <a:pt x="35" y="59"/>
                    </a:lnTo>
                    <a:lnTo>
                      <a:pt x="52" y="38"/>
                    </a:lnTo>
                    <a:lnTo>
                      <a:pt x="72" y="28"/>
                    </a:lnTo>
                    <a:lnTo>
                      <a:pt x="72" y="28"/>
                    </a:lnTo>
                    <a:lnTo>
                      <a:pt x="80" y="24"/>
                    </a:lnTo>
                    <a:lnTo>
                      <a:pt x="83" y="28"/>
                    </a:lnTo>
                    <a:lnTo>
                      <a:pt x="83" y="28"/>
                    </a:lnTo>
                    <a:lnTo>
                      <a:pt x="94" y="25"/>
                    </a:lnTo>
                    <a:lnTo>
                      <a:pt x="95" y="14"/>
                    </a:lnTo>
                    <a:lnTo>
                      <a:pt x="95" y="14"/>
                    </a:lnTo>
                    <a:lnTo>
                      <a:pt x="94" y="5"/>
                    </a:lnTo>
                    <a:lnTo>
                      <a:pt x="94" y="5"/>
                    </a:lnTo>
                    <a:lnTo>
                      <a:pt x="103" y="2"/>
                    </a:lnTo>
                    <a:lnTo>
                      <a:pt x="103" y="2"/>
                    </a:lnTo>
                    <a:lnTo>
                      <a:pt x="105" y="2"/>
                    </a:lnTo>
                    <a:close/>
                  </a:path>
                </a:pathLst>
              </a:custGeom>
              <a:grpFill/>
              <a:ln w="28575"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4" name="Freeform 9">
              <a:extLst>
                <a:ext uri="{FF2B5EF4-FFF2-40B4-BE49-F238E27FC236}">
                  <a16:creationId xmlns:a16="http://schemas.microsoft.com/office/drawing/2014/main" id="{26F54177-47D4-77A4-7543-C28BAE55B846}"/>
                </a:ext>
              </a:extLst>
            </p:cNvPr>
            <p:cNvSpPr>
              <a:spLocks/>
            </p:cNvSpPr>
            <p:nvPr/>
          </p:nvSpPr>
          <p:spPr bwMode="auto">
            <a:xfrm>
              <a:off x="8453046" y="2900560"/>
              <a:ext cx="2044700" cy="1397000"/>
            </a:xfrm>
            <a:custGeom>
              <a:avLst/>
              <a:gdLst>
                <a:gd name="T0" fmla="*/ 630 w 1288"/>
                <a:gd name="T1" fmla="*/ 66 h 880"/>
                <a:gd name="T2" fmla="*/ 675 w 1288"/>
                <a:gd name="T3" fmla="*/ 83 h 880"/>
                <a:gd name="T4" fmla="*/ 740 w 1288"/>
                <a:gd name="T5" fmla="*/ 63 h 880"/>
                <a:gd name="T6" fmla="*/ 808 w 1288"/>
                <a:gd name="T7" fmla="*/ 54 h 880"/>
                <a:gd name="T8" fmla="*/ 811 w 1288"/>
                <a:gd name="T9" fmla="*/ 42 h 880"/>
                <a:gd name="T10" fmla="*/ 881 w 1288"/>
                <a:gd name="T11" fmla="*/ 0 h 880"/>
                <a:gd name="T12" fmla="*/ 933 w 1288"/>
                <a:gd name="T13" fmla="*/ 40 h 880"/>
                <a:gd name="T14" fmla="*/ 1025 w 1288"/>
                <a:gd name="T15" fmla="*/ 82 h 880"/>
                <a:gd name="T16" fmla="*/ 1067 w 1288"/>
                <a:gd name="T17" fmla="*/ 85 h 880"/>
                <a:gd name="T18" fmla="*/ 1116 w 1288"/>
                <a:gd name="T19" fmla="*/ 138 h 880"/>
                <a:gd name="T20" fmla="*/ 1150 w 1288"/>
                <a:gd name="T21" fmla="*/ 186 h 880"/>
                <a:gd name="T22" fmla="*/ 1232 w 1288"/>
                <a:gd name="T23" fmla="*/ 248 h 880"/>
                <a:gd name="T24" fmla="*/ 1265 w 1288"/>
                <a:gd name="T25" fmla="*/ 229 h 880"/>
                <a:gd name="T26" fmla="*/ 1288 w 1288"/>
                <a:gd name="T27" fmla="*/ 294 h 880"/>
                <a:gd name="T28" fmla="*/ 1252 w 1288"/>
                <a:gd name="T29" fmla="*/ 307 h 880"/>
                <a:gd name="T30" fmla="*/ 1221 w 1288"/>
                <a:gd name="T31" fmla="*/ 344 h 880"/>
                <a:gd name="T32" fmla="*/ 1244 w 1288"/>
                <a:gd name="T33" fmla="*/ 412 h 880"/>
                <a:gd name="T34" fmla="*/ 1248 w 1288"/>
                <a:gd name="T35" fmla="*/ 432 h 880"/>
                <a:gd name="T36" fmla="*/ 1265 w 1288"/>
                <a:gd name="T37" fmla="*/ 570 h 880"/>
                <a:gd name="T38" fmla="*/ 1265 w 1288"/>
                <a:gd name="T39" fmla="*/ 610 h 880"/>
                <a:gd name="T40" fmla="*/ 1212 w 1288"/>
                <a:gd name="T41" fmla="*/ 686 h 880"/>
                <a:gd name="T42" fmla="*/ 1204 w 1288"/>
                <a:gd name="T43" fmla="*/ 740 h 880"/>
                <a:gd name="T44" fmla="*/ 1221 w 1288"/>
                <a:gd name="T45" fmla="*/ 850 h 880"/>
                <a:gd name="T46" fmla="*/ 1127 w 1288"/>
                <a:gd name="T47" fmla="*/ 802 h 880"/>
                <a:gd name="T48" fmla="*/ 1020 w 1288"/>
                <a:gd name="T49" fmla="*/ 832 h 880"/>
                <a:gd name="T50" fmla="*/ 1011 w 1288"/>
                <a:gd name="T51" fmla="*/ 827 h 880"/>
                <a:gd name="T52" fmla="*/ 958 w 1288"/>
                <a:gd name="T53" fmla="*/ 880 h 880"/>
                <a:gd name="T54" fmla="*/ 854 w 1288"/>
                <a:gd name="T55" fmla="*/ 852 h 880"/>
                <a:gd name="T56" fmla="*/ 762 w 1288"/>
                <a:gd name="T57" fmla="*/ 847 h 880"/>
                <a:gd name="T58" fmla="*/ 735 w 1288"/>
                <a:gd name="T59" fmla="*/ 841 h 880"/>
                <a:gd name="T60" fmla="*/ 698 w 1288"/>
                <a:gd name="T61" fmla="*/ 756 h 880"/>
                <a:gd name="T62" fmla="*/ 723 w 1288"/>
                <a:gd name="T63" fmla="*/ 667 h 880"/>
                <a:gd name="T64" fmla="*/ 636 w 1288"/>
                <a:gd name="T65" fmla="*/ 579 h 880"/>
                <a:gd name="T66" fmla="*/ 505 w 1288"/>
                <a:gd name="T67" fmla="*/ 593 h 880"/>
                <a:gd name="T68" fmla="*/ 449 w 1288"/>
                <a:gd name="T69" fmla="*/ 596 h 880"/>
                <a:gd name="T70" fmla="*/ 413 w 1288"/>
                <a:gd name="T71" fmla="*/ 616 h 880"/>
                <a:gd name="T72" fmla="*/ 345 w 1288"/>
                <a:gd name="T73" fmla="*/ 584 h 880"/>
                <a:gd name="T74" fmla="*/ 296 w 1288"/>
                <a:gd name="T75" fmla="*/ 564 h 880"/>
                <a:gd name="T76" fmla="*/ 223 w 1288"/>
                <a:gd name="T77" fmla="*/ 598 h 880"/>
                <a:gd name="T78" fmla="*/ 174 w 1288"/>
                <a:gd name="T79" fmla="*/ 646 h 880"/>
                <a:gd name="T80" fmla="*/ 124 w 1288"/>
                <a:gd name="T81" fmla="*/ 661 h 880"/>
                <a:gd name="T82" fmla="*/ 140 w 1288"/>
                <a:gd name="T83" fmla="*/ 610 h 880"/>
                <a:gd name="T84" fmla="*/ 155 w 1288"/>
                <a:gd name="T85" fmla="*/ 531 h 880"/>
                <a:gd name="T86" fmla="*/ 209 w 1288"/>
                <a:gd name="T87" fmla="*/ 511 h 880"/>
                <a:gd name="T88" fmla="*/ 143 w 1288"/>
                <a:gd name="T89" fmla="*/ 435 h 880"/>
                <a:gd name="T90" fmla="*/ 129 w 1288"/>
                <a:gd name="T91" fmla="*/ 389 h 880"/>
                <a:gd name="T92" fmla="*/ 73 w 1288"/>
                <a:gd name="T93" fmla="*/ 413 h 880"/>
                <a:gd name="T94" fmla="*/ 20 w 1288"/>
                <a:gd name="T95" fmla="*/ 364 h 880"/>
                <a:gd name="T96" fmla="*/ 11 w 1288"/>
                <a:gd name="T97" fmla="*/ 259 h 880"/>
                <a:gd name="T98" fmla="*/ 90 w 1288"/>
                <a:gd name="T99" fmla="*/ 210 h 880"/>
                <a:gd name="T100" fmla="*/ 65 w 1288"/>
                <a:gd name="T101" fmla="*/ 144 h 880"/>
                <a:gd name="T102" fmla="*/ 105 w 1288"/>
                <a:gd name="T103" fmla="*/ 79 h 880"/>
                <a:gd name="T104" fmla="*/ 175 w 1288"/>
                <a:gd name="T105" fmla="*/ 88 h 880"/>
                <a:gd name="T106" fmla="*/ 330 w 1288"/>
                <a:gd name="T107" fmla="*/ 128 h 880"/>
                <a:gd name="T108" fmla="*/ 412 w 1288"/>
                <a:gd name="T109" fmla="*/ 138 h 880"/>
                <a:gd name="T110" fmla="*/ 472 w 1288"/>
                <a:gd name="T111" fmla="*/ 107 h 880"/>
                <a:gd name="T112" fmla="*/ 536 w 1288"/>
                <a:gd name="T113" fmla="*/ 7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288" h="880">
                  <a:moveTo>
                    <a:pt x="581" y="57"/>
                  </a:moveTo>
                  <a:lnTo>
                    <a:pt x="595" y="73"/>
                  </a:lnTo>
                  <a:lnTo>
                    <a:pt x="621" y="59"/>
                  </a:lnTo>
                  <a:lnTo>
                    <a:pt x="630" y="66"/>
                  </a:lnTo>
                  <a:lnTo>
                    <a:pt x="641" y="60"/>
                  </a:lnTo>
                  <a:lnTo>
                    <a:pt x="649" y="80"/>
                  </a:lnTo>
                  <a:lnTo>
                    <a:pt x="664" y="85"/>
                  </a:lnTo>
                  <a:lnTo>
                    <a:pt x="675" y="83"/>
                  </a:lnTo>
                  <a:lnTo>
                    <a:pt x="697" y="60"/>
                  </a:lnTo>
                  <a:lnTo>
                    <a:pt x="709" y="62"/>
                  </a:lnTo>
                  <a:lnTo>
                    <a:pt x="728" y="54"/>
                  </a:lnTo>
                  <a:lnTo>
                    <a:pt x="740" y="63"/>
                  </a:lnTo>
                  <a:lnTo>
                    <a:pt x="754" y="63"/>
                  </a:lnTo>
                  <a:lnTo>
                    <a:pt x="774" y="59"/>
                  </a:lnTo>
                  <a:lnTo>
                    <a:pt x="780" y="48"/>
                  </a:lnTo>
                  <a:lnTo>
                    <a:pt x="808" y="54"/>
                  </a:lnTo>
                  <a:lnTo>
                    <a:pt x="814" y="42"/>
                  </a:lnTo>
                  <a:lnTo>
                    <a:pt x="814" y="42"/>
                  </a:lnTo>
                  <a:lnTo>
                    <a:pt x="811" y="42"/>
                  </a:lnTo>
                  <a:lnTo>
                    <a:pt x="811" y="42"/>
                  </a:lnTo>
                  <a:lnTo>
                    <a:pt x="817" y="23"/>
                  </a:lnTo>
                  <a:lnTo>
                    <a:pt x="853" y="26"/>
                  </a:lnTo>
                  <a:lnTo>
                    <a:pt x="859" y="5"/>
                  </a:lnTo>
                  <a:lnTo>
                    <a:pt x="881" y="0"/>
                  </a:lnTo>
                  <a:lnTo>
                    <a:pt x="910" y="9"/>
                  </a:lnTo>
                  <a:lnTo>
                    <a:pt x="913" y="31"/>
                  </a:lnTo>
                  <a:lnTo>
                    <a:pt x="927" y="25"/>
                  </a:lnTo>
                  <a:lnTo>
                    <a:pt x="933" y="40"/>
                  </a:lnTo>
                  <a:lnTo>
                    <a:pt x="966" y="45"/>
                  </a:lnTo>
                  <a:lnTo>
                    <a:pt x="964" y="59"/>
                  </a:lnTo>
                  <a:lnTo>
                    <a:pt x="1012" y="56"/>
                  </a:lnTo>
                  <a:lnTo>
                    <a:pt x="1025" y="82"/>
                  </a:lnTo>
                  <a:lnTo>
                    <a:pt x="1034" y="80"/>
                  </a:lnTo>
                  <a:lnTo>
                    <a:pt x="1045" y="93"/>
                  </a:lnTo>
                  <a:lnTo>
                    <a:pt x="1054" y="83"/>
                  </a:lnTo>
                  <a:lnTo>
                    <a:pt x="1067" y="85"/>
                  </a:lnTo>
                  <a:lnTo>
                    <a:pt x="1070" y="130"/>
                  </a:lnTo>
                  <a:lnTo>
                    <a:pt x="1077" y="142"/>
                  </a:lnTo>
                  <a:lnTo>
                    <a:pt x="1096" y="135"/>
                  </a:lnTo>
                  <a:lnTo>
                    <a:pt x="1116" y="138"/>
                  </a:lnTo>
                  <a:lnTo>
                    <a:pt x="1125" y="152"/>
                  </a:lnTo>
                  <a:lnTo>
                    <a:pt x="1135" y="150"/>
                  </a:lnTo>
                  <a:lnTo>
                    <a:pt x="1130" y="189"/>
                  </a:lnTo>
                  <a:lnTo>
                    <a:pt x="1150" y="186"/>
                  </a:lnTo>
                  <a:lnTo>
                    <a:pt x="1164" y="215"/>
                  </a:lnTo>
                  <a:lnTo>
                    <a:pt x="1183" y="224"/>
                  </a:lnTo>
                  <a:lnTo>
                    <a:pt x="1218" y="229"/>
                  </a:lnTo>
                  <a:lnTo>
                    <a:pt x="1232" y="248"/>
                  </a:lnTo>
                  <a:lnTo>
                    <a:pt x="1254" y="221"/>
                  </a:lnTo>
                  <a:lnTo>
                    <a:pt x="1260" y="223"/>
                  </a:lnTo>
                  <a:lnTo>
                    <a:pt x="1260" y="232"/>
                  </a:lnTo>
                  <a:lnTo>
                    <a:pt x="1265" y="229"/>
                  </a:lnTo>
                  <a:lnTo>
                    <a:pt x="1265" y="260"/>
                  </a:lnTo>
                  <a:lnTo>
                    <a:pt x="1277" y="285"/>
                  </a:lnTo>
                  <a:lnTo>
                    <a:pt x="1288" y="294"/>
                  </a:lnTo>
                  <a:lnTo>
                    <a:pt x="1288" y="294"/>
                  </a:lnTo>
                  <a:lnTo>
                    <a:pt x="1258" y="302"/>
                  </a:lnTo>
                  <a:lnTo>
                    <a:pt x="1251" y="319"/>
                  </a:lnTo>
                  <a:lnTo>
                    <a:pt x="1246" y="314"/>
                  </a:lnTo>
                  <a:lnTo>
                    <a:pt x="1252" y="307"/>
                  </a:lnTo>
                  <a:lnTo>
                    <a:pt x="1246" y="307"/>
                  </a:lnTo>
                  <a:lnTo>
                    <a:pt x="1237" y="322"/>
                  </a:lnTo>
                  <a:lnTo>
                    <a:pt x="1220" y="325"/>
                  </a:lnTo>
                  <a:lnTo>
                    <a:pt x="1221" y="344"/>
                  </a:lnTo>
                  <a:lnTo>
                    <a:pt x="1221" y="344"/>
                  </a:lnTo>
                  <a:lnTo>
                    <a:pt x="1221" y="351"/>
                  </a:lnTo>
                  <a:lnTo>
                    <a:pt x="1221" y="351"/>
                  </a:lnTo>
                  <a:lnTo>
                    <a:pt x="1244" y="412"/>
                  </a:lnTo>
                  <a:lnTo>
                    <a:pt x="1244" y="412"/>
                  </a:lnTo>
                  <a:lnTo>
                    <a:pt x="1243" y="415"/>
                  </a:lnTo>
                  <a:lnTo>
                    <a:pt x="1243" y="415"/>
                  </a:lnTo>
                  <a:lnTo>
                    <a:pt x="1248" y="432"/>
                  </a:lnTo>
                  <a:lnTo>
                    <a:pt x="1243" y="438"/>
                  </a:lnTo>
                  <a:lnTo>
                    <a:pt x="1261" y="495"/>
                  </a:lnTo>
                  <a:lnTo>
                    <a:pt x="1249" y="545"/>
                  </a:lnTo>
                  <a:lnTo>
                    <a:pt x="1265" y="570"/>
                  </a:lnTo>
                  <a:lnTo>
                    <a:pt x="1261" y="579"/>
                  </a:lnTo>
                  <a:lnTo>
                    <a:pt x="1268" y="593"/>
                  </a:lnTo>
                  <a:lnTo>
                    <a:pt x="1282" y="607"/>
                  </a:lnTo>
                  <a:lnTo>
                    <a:pt x="1265" y="610"/>
                  </a:lnTo>
                  <a:lnTo>
                    <a:pt x="1251" y="647"/>
                  </a:lnTo>
                  <a:lnTo>
                    <a:pt x="1240" y="650"/>
                  </a:lnTo>
                  <a:lnTo>
                    <a:pt x="1235" y="664"/>
                  </a:lnTo>
                  <a:lnTo>
                    <a:pt x="1212" y="686"/>
                  </a:lnTo>
                  <a:lnTo>
                    <a:pt x="1204" y="722"/>
                  </a:lnTo>
                  <a:lnTo>
                    <a:pt x="1204" y="722"/>
                  </a:lnTo>
                  <a:lnTo>
                    <a:pt x="1198" y="726"/>
                  </a:lnTo>
                  <a:lnTo>
                    <a:pt x="1204" y="740"/>
                  </a:lnTo>
                  <a:lnTo>
                    <a:pt x="1198" y="790"/>
                  </a:lnTo>
                  <a:lnTo>
                    <a:pt x="1206" y="805"/>
                  </a:lnTo>
                  <a:lnTo>
                    <a:pt x="1220" y="810"/>
                  </a:lnTo>
                  <a:lnTo>
                    <a:pt x="1221" y="850"/>
                  </a:lnTo>
                  <a:lnTo>
                    <a:pt x="1201" y="832"/>
                  </a:lnTo>
                  <a:lnTo>
                    <a:pt x="1176" y="824"/>
                  </a:lnTo>
                  <a:lnTo>
                    <a:pt x="1144" y="804"/>
                  </a:lnTo>
                  <a:lnTo>
                    <a:pt x="1127" y="802"/>
                  </a:lnTo>
                  <a:lnTo>
                    <a:pt x="1085" y="819"/>
                  </a:lnTo>
                  <a:lnTo>
                    <a:pt x="1036" y="813"/>
                  </a:lnTo>
                  <a:lnTo>
                    <a:pt x="1032" y="824"/>
                  </a:lnTo>
                  <a:lnTo>
                    <a:pt x="1020" y="832"/>
                  </a:lnTo>
                  <a:lnTo>
                    <a:pt x="1011" y="830"/>
                  </a:lnTo>
                  <a:lnTo>
                    <a:pt x="1009" y="838"/>
                  </a:lnTo>
                  <a:lnTo>
                    <a:pt x="1003" y="833"/>
                  </a:lnTo>
                  <a:lnTo>
                    <a:pt x="1011" y="827"/>
                  </a:lnTo>
                  <a:lnTo>
                    <a:pt x="1005" y="825"/>
                  </a:lnTo>
                  <a:lnTo>
                    <a:pt x="980" y="839"/>
                  </a:lnTo>
                  <a:lnTo>
                    <a:pt x="981" y="862"/>
                  </a:lnTo>
                  <a:lnTo>
                    <a:pt x="958" y="880"/>
                  </a:lnTo>
                  <a:lnTo>
                    <a:pt x="940" y="880"/>
                  </a:lnTo>
                  <a:lnTo>
                    <a:pt x="935" y="861"/>
                  </a:lnTo>
                  <a:lnTo>
                    <a:pt x="915" y="850"/>
                  </a:lnTo>
                  <a:lnTo>
                    <a:pt x="854" y="852"/>
                  </a:lnTo>
                  <a:lnTo>
                    <a:pt x="825" y="861"/>
                  </a:lnTo>
                  <a:lnTo>
                    <a:pt x="782" y="847"/>
                  </a:lnTo>
                  <a:lnTo>
                    <a:pt x="774" y="853"/>
                  </a:lnTo>
                  <a:lnTo>
                    <a:pt x="762" y="847"/>
                  </a:lnTo>
                  <a:lnTo>
                    <a:pt x="749" y="856"/>
                  </a:lnTo>
                  <a:lnTo>
                    <a:pt x="743" y="853"/>
                  </a:lnTo>
                  <a:lnTo>
                    <a:pt x="743" y="853"/>
                  </a:lnTo>
                  <a:lnTo>
                    <a:pt x="735" y="841"/>
                  </a:lnTo>
                  <a:lnTo>
                    <a:pt x="721" y="838"/>
                  </a:lnTo>
                  <a:lnTo>
                    <a:pt x="732" y="808"/>
                  </a:lnTo>
                  <a:lnTo>
                    <a:pt x="724" y="768"/>
                  </a:lnTo>
                  <a:lnTo>
                    <a:pt x="698" y="756"/>
                  </a:lnTo>
                  <a:lnTo>
                    <a:pt x="704" y="729"/>
                  </a:lnTo>
                  <a:lnTo>
                    <a:pt x="717" y="722"/>
                  </a:lnTo>
                  <a:lnTo>
                    <a:pt x="712" y="692"/>
                  </a:lnTo>
                  <a:lnTo>
                    <a:pt x="723" y="667"/>
                  </a:lnTo>
                  <a:lnTo>
                    <a:pt x="706" y="647"/>
                  </a:lnTo>
                  <a:lnTo>
                    <a:pt x="689" y="610"/>
                  </a:lnTo>
                  <a:lnTo>
                    <a:pt x="663" y="602"/>
                  </a:lnTo>
                  <a:lnTo>
                    <a:pt x="636" y="579"/>
                  </a:lnTo>
                  <a:lnTo>
                    <a:pt x="632" y="567"/>
                  </a:lnTo>
                  <a:lnTo>
                    <a:pt x="525" y="591"/>
                  </a:lnTo>
                  <a:lnTo>
                    <a:pt x="519" y="604"/>
                  </a:lnTo>
                  <a:lnTo>
                    <a:pt x="505" y="593"/>
                  </a:lnTo>
                  <a:lnTo>
                    <a:pt x="469" y="595"/>
                  </a:lnTo>
                  <a:lnTo>
                    <a:pt x="465" y="582"/>
                  </a:lnTo>
                  <a:lnTo>
                    <a:pt x="451" y="585"/>
                  </a:lnTo>
                  <a:lnTo>
                    <a:pt x="449" y="596"/>
                  </a:lnTo>
                  <a:lnTo>
                    <a:pt x="441" y="595"/>
                  </a:lnTo>
                  <a:lnTo>
                    <a:pt x="441" y="605"/>
                  </a:lnTo>
                  <a:lnTo>
                    <a:pt x="427" y="602"/>
                  </a:lnTo>
                  <a:lnTo>
                    <a:pt x="413" y="616"/>
                  </a:lnTo>
                  <a:lnTo>
                    <a:pt x="404" y="615"/>
                  </a:lnTo>
                  <a:lnTo>
                    <a:pt x="404" y="591"/>
                  </a:lnTo>
                  <a:lnTo>
                    <a:pt x="396" y="584"/>
                  </a:lnTo>
                  <a:lnTo>
                    <a:pt x="345" y="584"/>
                  </a:lnTo>
                  <a:lnTo>
                    <a:pt x="339" y="576"/>
                  </a:lnTo>
                  <a:lnTo>
                    <a:pt x="331" y="582"/>
                  </a:lnTo>
                  <a:lnTo>
                    <a:pt x="316" y="548"/>
                  </a:lnTo>
                  <a:lnTo>
                    <a:pt x="296" y="564"/>
                  </a:lnTo>
                  <a:lnTo>
                    <a:pt x="280" y="557"/>
                  </a:lnTo>
                  <a:lnTo>
                    <a:pt x="277" y="571"/>
                  </a:lnTo>
                  <a:lnTo>
                    <a:pt x="248" y="596"/>
                  </a:lnTo>
                  <a:lnTo>
                    <a:pt x="223" y="598"/>
                  </a:lnTo>
                  <a:lnTo>
                    <a:pt x="220" y="621"/>
                  </a:lnTo>
                  <a:lnTo>
                    <a:pt x="191" y="632"/>
                  </a:lnTo>
                  <a:lnTo>
                    <a:pt x="191" y="644"/>
                  </a:lnTo>
                  <a:lnTo>
                    <a:pt x="174" y="646"/>
                  </a:lnTo>
                  <a:lnTo>
                    <a:pt x="181" y="658"/>
                  </a:lnTo>
                  <a:lnTo>
                    <a:pt x="149" y="660"/>
                  </a:lnTo>
                  <a:lnTo>
                    <a:pt x="141" y="667"/>
                  </a:lnTo>
                  <a:lnTo>
                    <a:pt x="124" y="661"/>
                  </a:lnTo>
                  <a:lnTo>
                    <a:pt x="109" y="643"/>
                  </a:lnTo>
                  <a:lnTo>
                    <a:pt x="109" y="643"/>
                  </a:lnTo>
                  <a:lnTo>
                    <a:pt x="124" y="636"/>
                  </a:lnTo>
                  <a:lnTo>
                    <a:pt x="140" y="610"/>
                  </a:lnTo>
                  <a:lnTo>
                    <a:pt x="149" y="604"/>
                  </a:lnTo>
                  <a:lnTo>
                    <a:pt x="149" y="585"/>
                  </a:lnTo>
                  <a:lnTo>
                    <a:pt x="169" y="554"/>
                  </a:lnTo>
                  <a:lnTo>
                    <a:pt x="155" y="531"/>
                  </a:lnTo>
                  <a:lnTo>
                    <a:pt x="157" y="523"/>
                  </a:lnTo>
                  <a:lnTo>
                    <a:pt x="184" y="503"/>
                  </a:lnTo>
                  <a:lnTo>
                    <a:pt x="195" y="512"/>
                  </a:lnTo>
                  <a:lnTo>
                    <a:pt x="209" y="511"/>
                  </a:lnTo>
                  <a:lnTo>
                    <a:pt x="212" y="500"/>
                  </a:lnTo>
                  <a:lnTo>
                    <a:pt x="164" y="469"/>
                  </a:lnTo>
                  <a:lnTo>
                    <a:pt x="167" y="461"/>
                  </a:lnTo>
                  <a:lnTo>
                    <a:pt x="143" y="435"/>
                  </a:lnTo>
                  <a:lnTo>
                    <a:pt x="150" y="427"/>
                  </a:lnTo>
                  <a:lnTo>
                    <a:pt x="147" y="418"/>
                  </a:lnTo>
                  <a:lnTo>
                    <a:pt x="129" y="409"/>
                  </a:lnTo>
                  <a:lnTo>
                    <a:pt x="129" y="389"/>
                  </a:lnTo>
                  <a:lnTo>
                    <a:pt x="123" y="387"/>
                  </a:lnTo>
                  <a:lnTo>
                    <a:pt x="99" y="407"/>
                  </a:lnTo>
                  <a:lnTo>
                    <a:pt x="78" y="401"/>
                  </a:lnTo>
                  <a:lnTo>
                    <a:pt x="73" y="413"/>
                  </a:lnTo>
                  <a:lnTo>
                    <a:pt x="54" y="403"/>
                  </a:lnTo>
                  <a:lnTo>
                    <a:pt x="20" y="396"/>
                  </a:lnTo>
                  <a:lnTo>
                    <a:pt x="16" y="373"/>
                  </a:lnTo>
                  <a:lnTo>
                    <a:pt x="20" y="364"/>
                  </a:lnTo>
                  <a:lnTo>
                    <a:pt x="0" y="296"/>
                  </a:lnTo>
                  <a:lnTo>
                    <a:pt x="14" y="268"/>
                  </a:lnTo>
                  <a:lnTo>
                    <a:pt x="11" y="259"/>
                  </a:lnTo>
                  <a:lnTo>
                    <a:pt x="11" y="259"/>
                  </a:lnTo>
                  <a:lnTo>
                    <a:pt x="79" y="266"/>
                  </a:lnTo>
                  <a:lnTo>
                    <a:pt x="76" y="259"/>
                  </a:lnTo>
                  <a:lnTo>
                    <a:pt x="96" y="224"/>
                  </a:lnTo>
                  <a:lnTo>
                    <a:pt x="90" y="210"/>
                  </a:lnTo>
                  <a:lnTo>
                    <a:pt x="95" y="200"/>
                  </a:lnTo>
                  <a:lnTo>
                    <a:pt x="84" y="183"/>
                  </a:lnTo>
                  <a:lnTo>
                    <a:pt x="64" y="176"/>
                  </a:lnTo>
                  <a:lnTo>
                    <a:pt x="65" y="144"/>
                  </a:lnTo>
                  <a:lnTo>
                    <a:pt x="75" y="114"/>
                  </a:lnTo>
                  <a:lnTo>
                    <a:pt x="85" y="111"/>
                  </a:lnTo>
                  <a:lnTo>
                    <a:pt x="84" y="104"/>
                  </a:lnTo>
                  <a:lnTo>
                    <a:pt x="105" y="79"/>
                  </a:lnTo>
                  <a:lnTo>
                    <a:pt x="141" y="80"/>
                  </a:lnTo>
                  <a:lnTo>
                    <a:pt x="146" y="71"/>
                  </a:lnTo>
                  <a:lnTo>
                    <a:pt x="155" y="73"/>
                  </a:lnTo>
                  <a:lnTo>
                    <a:pt x="175" y="88"/>
                  </a:lnTo>
                  <a:lnTo>
                    <a:pt x="220" y="91"/>
                  </a:lnTo>
                  <a:lnTo>
                    <a:pt x="243" y="114"/>
                  </a:lnTo>
                  <a:lnTo>
                    <a:pt x="240" y="153"/>
                  </a:lnTo>
                  <a:lnTo>
                    <a:pt x="330" y="128"/>
                  </a:lnTo>
                  <a:lnTo>
                    <a:pt x="327" y="136"/>
                  </a:lnTo>
                  <a:lnTo>
                    <a:pt x="342" y="156"/>
                  </a:lnTo>
                  <a:lnTo>
                    <a:pt x="370" y="161"/>
                  </a:lnTo>
                  <a:lnTo>
                    <a:pt x="412" y="138"/>
                  </a:lnTo>
                  <a:lnTo>
                    <a:pt x="413" y="125"/>
                  </a:lnTo>
                  <a:lnTo>
                    <a:pt x="430" y="127"/>
                  </a:lnTo>
                  <a:lnTo>
                    <a:pt x="457" y="107"/>
                  </a:lnTo>
                  <a:lnTo>
                    <a:pt x="472" y="107"/>
                  </a:lnTo>
                  <a:lnTo>
                    <a:pt x="477" y="85"/>
                  </a:lnTo>
                  <a:lnTo>
                    <a:pt x="503" y="80"/>
                  </a:lnTo>
                  <a:lnTo>
                    <a:pt x="519" y="70"/>
                  </a:lnTo>
                  <a:lnTo>
                    <a:pt x="536" y="70"/>
                  </a:lnTo>
                  <a:lnTo>
                    <a:pt x="550" y="62"/>
                  </a:lnTo>
                  <a:lnTo>
                    <a:pt x="559" y="45"/>
                  </a:lnTo>
                  <a:lnTo>
                    <a:pt x="581" y="57"/>
                  </a:lnTo>
                  <a:close/>
                </a:path>
              </a:pathLst>
            </a:custGeom>
            <a:solidFill>
              <a:schemeClr val="accent3"/>
            </a:solidFill>
            <a:ln w="28575" cap="flat">
              <a:solidFill>
                <a:schemeClr val="bg1"/>
              </a:solidFill>
              <a:prstDash val="solid"/>
              <a:miter lim="800000"/>
              <a:headEnd/>
              <a:tailEnd/>
            </a:ln>
            <a:effectLst>
              <a:outerShdw blurRad="444500" dist="190500" dir="2700000" algn="tl" rotWithShape="0">
                <a:prstClr val="black">
                  <a:alpha val="20000"/>
                </a:prstClr>
              </a:outerShdw>
            </a:effectLst>
          </p:spPr>
          <p:txBody>
            <a:bodyPr vert="horz" wrap="square" lIns="91440" tIns="45720" rIns="91440" bIns="45720" numCol="1" anchor="t" anchorCtr="0" compatLnSpc="1">
              <a:prstTxWarp prst="textNoShape">
                <a:avLst/>
              </a:prstTxWarp>
            </a:bodyPr>
            <a:lstStyle/>
            <a:p>
              <a:endParaRPr lang="en-US" dirty="0"/>
            </a:p>
          </p:txBody>
        </p:sp>
      </p:grpSp>
      <p:graphicFrame>
        <p:nvGraphicFramePr>
          <p:cNvPr id="14" name="Chart 13">
            <a:extLst>
              <a:ext uri="{FF2B5EF4-FFF2-40B4-BE49-F238E27FC236}">
                <a16:creationId xmlns:a16="http://schemas.microsoft.com/office/drawing/2014/main" id="{0CC636A3-1FA3-4BC4-820A-3764A91E6C1C}"/>
              </a:ext>
            </a:extLst>
          </p:cNvPr>
          <p:cNvGraphicFramePr/>
          <p:nvPr/>
        </p:nvGraphicFramePr>
        <p:xfrm>
          <a:off x="6478214" y="2922103"/>
          <a:ext cx="4899649" cy="3237259"/>
        </p:xfrm>
        <a:graphic>
          <a:graphicData uri="http://schemas.openxmlformats.org/drawingml/2006/chart">
            <c:chart xmlns:c="http://schemas.openxmlformats.org/drawingml/2006/chart" xmlns:r="http://schemas.openxmlformats.org/officeDocument/2006/relationships" r:id="rId2"/>
          </a:graphicData>
        </a:graphic>
      </p:graphicFrame>
      <p:sp>
        <p:nvSpPr>
          <p:cNvPr id="15" name="Rectangle: Diagonal Corners Snipped 14">
            <a:extLst>
              <a:ext uri="{FF2B5EF4-FFF2-40B4-BE49-F238E27FC236}">
                <a16:creationId xmlns:a16="http://schemas.microsoft.com/office/drawing/2014/main" id="{0A236E70-C09A-88CE-0E6C-4BD7BE58C5D6}"/>
              </a:ext>
            </a:extLst>
          </p:cNvPr>
          <p:cNvSpPr/>
          <p:nvPr/>
        </p:nvSpPr>
        <p:spPr>
          <a:xfrm flipH="1">
            <a:off x="813637" y="1929637"/>
            <a:ext cx="3668955" cy="1187801"/>
          </a:xfrm>
          <a:prstGeom prst="snip2DiagRect">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36" name="Group 35">
            <a:extLst>
              <a:ext uri="{FF2B5EF4-FFF2-40B4-BE49-F238E27FC236}">
                <a16:creationId xmlns:a16="http://schemas.microsoft.com/office/drawing/2014/main" id="{F4B4C3C3-4FCD-FCF6-0950-18E483EE288A}"/>
              </a:ext>
            </a:extLst>
          </p:cNvPr>
          <p:cNvGrpSpPr/>
          <p:nvPr/>
        </p:nvGrpSpPr>
        <p:grpSpPr>
          <a:xfrm>
            <a:off x="837259" y="2178499"/>
            <a:ext cx="3621710" cy="845321"/>
            <a:chOff x="1028843" y="2386229"/>
            <a:chExt cx="2992164" cy="698384"/>
          </a:xfrm>
        </p:grpSpPr>
        <p:sp>
          <p:nvSpPr>
            <p:cNvPr id="16" name="Freeform: Shape 15">
              <a:extLst>
                <a:ext uri="{FF2B5EF4-FFF2-40B4-BE49-F238E27FC236}">
                  <a16:creationId xmlns:a16="http://schemas.microsoft.com/office/drawing/2014/main" id="{2DCBFEDF-6F66-B751-2924-A2AC71A19C33}"/>
                </a:ext>
              </a:extLst>
            </p:cNvPr>
            <p:cNvSpPr/>
            <p:nvPr/>
          </p:nvSpPr>
          <p:spPr>
            <a:xfrm>
              <a:off x="1300006" y="2386229"/>
              <a:ext cx="385761" cy="385762"/>
            </a:xfrm>
            <a:custGeom>
              <a:avLst/>
              <a:gdLst>
                <a:gd name="connsiteX0" fmla="*/ 109273 w 443541"/>
                <a:gd name="connsiteY0" fmla="*/ 408836 h 443542"/>
                <a:gd name="connsiteX1" fmla="*/ 109273 w 443541"/>
                <a:gd name="connsiteY1" fmla="*/ 426216 h 443542"/>
                <a:gd name="connsiteX2" fmla="*/ 334270 w 443541"/>
                <a:gd name="connsiteY2" fmla="*/ 426216 h 443542"/>
                <a:gd name="connsiteX3" fmla="*/ 334271 w 443541"/>
                <a:gd name="connsiteY3" fmla="*/ 426216 h 443542"/>
                <a:gd name="connsiteX4" fmla="*/ 334271 w 443541"/>
                <a:gd name="connsiteY4" fmla="*/ 408836 h 443542"/>
                <a:gd name="connsiteX5" fmla="*/ 203647 w 443541"/>
                <a:gd name="connsiteY5" fmla="*/ 362040 h 443542"/>
                <a:gd name="connsiteX6" fmla="*/ 163847 w 443541"/>
                <a:gd name="connsiteY6" fmla="*/ 389272 h 443542"/>
                <a:gd name="connsiteX7" fmla="*/ 163823 w 443541"/>
                <a:gd name="connsiteY7" fmla="*/ 390557 h 443542"/>
                <a:gd name="connsiteX8" fmla="*/ 165225 w 443541"/>
                <a:gd name="connsiteY8" fmla="*/ 391510 h 443542"/>
                <a:gd name="connsiteX9" fmla="*/ 278242 w 443541"/>
                <a:gd name="connsiteY9" fmla="*/ 391510 h 443542"/>
                <a:gd name="connsiteX10" fmla="*/ 279644 w 443541"/>
                <a:gd name="connsiteY10" fmla="*/ 390557 h 443542"/>
                <a:gd name="connsiteX11" fmla="*/ 279622 w 443541"/>
                <a:gd name="connsiteY11" fmla="*/ 389273 h 443542"/>
                <a:gd name="connsiteX12" fmla="*/ 239785 w 443541"/>
                <a:gd name="connsiteY12" fmla="*/ 362040 h 443542"/>
                <a:gd name="connsiteX13" fmla="*/ 209634 w 443541"/>
                <a:gd name="connsiteY13" fmla="*/ 324847 h 443542"/>
                <a:gd name="connsiteX14" fmla="*/ 209632 w 443541"/>
                <a:gd name="connsiteY14" fmla="*/ 344715 h 443542"/>
                <a:gd name="connsiteX15" fmla="*/ 233801 w 443541"/>
                <a:gd name="connsiteY15" fmla="*/ 344715 h 443542"/>
                <a:gd name="connsiteX16" fmla="*/ 233801 w 443541"/>
                <a:gd name="connsiteY16" fmla="*/ 324847 h 443542"/>
                <a:gd name="connsiteX17" fmla="*/ 127553 w 443541"/>
                <a:gd name="connsiteY17" fmla="*/ 270569 h 443542"/>
                <a:gd name="connsiteX18" fmla="*/ 133677 w 443541"/>
                <a:gd name="connsiteY18" fmla="*/ 273107 h 443542"/>
                <a:gd name="connsiteX19" fmla="*/ 136216 w 443541"/>
                <a:gd name="connsiteY19" fmla="*/ 279232 h 443542"/>
                <a:gd name="connsiteX20" fmla="*/ 133677 w 443541"/>
                <a:gd name="connsiteY20" fmla="*/ 285366 h 443542"/>
                <a:gd name="connsiteX21" fmla="*/ 127553 w 443541"/>
                <a:gd name="connsiteY21" fmla="*/ 287895 h 443542"/>
                <a:gd name="connsiteX22" fmla="*/ 121428 w 443541"/>
                <a:gd name="connsiteY22" fmla="*/ 285366 h 443542"/>
                <a:gd name="connsiteX23" fmla="*/ 118890 w 443541"/>
                <a:gd name="connsiteY23" fmla="*/ 279232 h 443542"/>
                <a:gd name="connsiteX24" fmla="*/ 121428 w 443541"/>
                <a:gd name="connsiteY24" fmla="*/ 273107 h 443542"/>
                <a:gd name="connsiteX25" fmla="*/ 127553 w 443541"/>
                <a:gd name="connsiteY25" fmla="*/ 270569 h 443542"/>
                <a:gd name="connsiteX26" fmla="*/ 340834 w 443541"/>
                <a:gd name="connsiteY26" fmla="*/ 146975 h 443542"/>
                <a:gd name="connsiteX27" fmla="*/ 340834 w 443541"/>
                <a:gd name="connsiteY27" fmla="*/ 169405 h 443542"/>
                <a:gd name="connsiteX28" fmla="*/ 324655 w 443541"/>
                <a:gd name="connsiteY28" fmla="*/ 235537 h 443542"/>
                <a:gd name="connsiteX29" fmla="*/ 324655 w 443541"/>
                <a:gd name="connsiteY29" fmla="*/ 333537 h 443542"/>
                <a:gd name="connsiteX30" fmla="*/ 336881 w 443541"/>
                <a:gd name="connsiteY30" fmla="*/ 321317 h 443542"/>
                <a:gd name="connsiteX31" fmla="*/ 349130 w 443541"/>
                <a:gd name="connsiteY31" fmla="*/ 321317 h 443542"/>
                <a:gd name="connsiteX32" fmla="*/ 361211 w 443541"/>
                <a:gd name="connsiteY32" fmla="*/ 333392 h 443542"/>
                <a:gd name="connsiteX33" fmla="*/ 361211 w 443541"/>
                <a:gd name="connsiteY33" fmla="*/ 174675 h 443542"/>
                <a:gd name="connsiteX34" fmla="*/ 340834 w 443541"/>
                <a:gd name="connsiteY34" fmla="*/ 146975 h 443542"/>
                <a:gd name="connsiteX35" fmla="*/ 340833 w 443541"/>
                <a:gd name="connsiteY35" fmla="*/ 81429 h 443542"/>
                <a:gd name="connsiteX36" fmla="*/ 340833 w 443541"/>
                <a:gd name="connsiteY36" fmla="*/ 129154 h 443542"/>
                <a:gd name="connsiteX37" fmla="*/ 373115 w 443541"/>
                <a:gd name="connsiteY37" fmla="*/ 152959 h 443542"/>
                <a:gd name="connsiteX38" fmla="*/ 391547 w 443541"/>
                <a:gd name="connsiteY38" fmla="*/ 142516 h 443542"/>
                <a:gd name="connsiteX39" fmla="*/ 391547 w 443541"/>
                <a:gd name="connsiteY39" fmla="*/ 81429 h 443542"/>
                <a:gd name="connsiteX40" fmla="*/ 51995 w 443541"/>
                <a:gd name="connsiteY40" fmla="*/ 81429 h 443542"/>
                <a:gd name="connsiteX41" fmla="*/ 51995 w 443541"/>
                <a:gd name="connsiteY41" fmla="*/ 142516 h 443542"/>
                <a:gd name="connsiteX42" fmla="*/ 70427 w 443541"/>
                <a:gd name="connsiteY42" fmla="*/ 152959 h 443542"/>
                <a:gd name="connsiteX43" fmla="*/ 102705 w 443541"/>
                <a:gd name="connsiteY43" fmla="*/ 129154 h 443542"/>
                <a:gd name="connsiteX44" fmla="*/ 102705 w 443541"/>
                <a:gd name="connsiteY44" fmla="*/ 81429 h 443542"/>
                <a:gd name="connsiteX45" fmla="*/ 221797 w 443541"/>
                <a:gd name="connsiteY45" fmla="*/ 76811 h 443542"/>
                <a:gd name="connsiteX46" fmla="*/ 206752 w 443541"/>
                <a:gd name="connsiteY46" fmla="*/ 107487 h 443542"/>
                <a:gd name="connsiteX47" fmla="*/ 200240 w 443541"/>
                <a:gd name="connsiteY47" fmla="*/ 112242 h 443542"/>
                <a:gd name="connsiteX48" fmla="*/ 166439 w 443541"/>
                <a:gd name="connsiteY48" fmla="*/ 117239 h 443542"/>
                <a:gd name="connsiteX49" fmla="*/ 190965 w 443541"/>
                <a:gd name="connsiteY49" fmla="*/ 141028 h 443542"/>
                <a:gd name="connsiteX50" fmla="*/ 193475 w 443541"/>
                <a:gd name="connsiteY50" fmla="*/ 148690 h 443542"/>
                <a:gd name="connsiteX51" fmla="*/ 187781 w 443541"/>
                <a:gd name="connsiteY51" fmla="*/ 182381 h 443542"/>
                <a:gd name="connsiteX52" fmla="*/ 217986 w 443541"/>
                <a:gd name="connsiteY52" fmla="*/ 166407 h 443542"/>
                <a:gd name="connsiteX53" fmla="*/ 226048 w 443541"/>
                <a:gd name="connsiteY53" fmla="*/ 166387 h 443542"/>
                <a:gd name="connsiteX54" fmla="*/ 256330 w 443541"/>
                <a:gd name="connsiteY54" fmla="*/ 182212 h 443542"/>
                <a:gd name="connsiteX55" fmla="*/ 250472 w 443541"/>
                <a:gd name="connsiteY55" fmla="*/ 148551 h 443542"/>
                <a:gd name="connsiteX56" fmla="*/ 252944 w 443541"/>
                <a:gd name="connsiteY56" fmla="*/ 140877 h 443542"/>
                <a:gd name="connsiteX57" fmla="*/ 277353 w 443541"/>
                <a:gd name="connsiteY57" fmla="*/ 116966 h 443542"/>
                <a:gd name="connsiteX58" fmla="*/ 243527 w 443541"/>
                <a:gd name="connsiteY58" fmla="*/ 112136 h 443542"/>
                <a:gd name="connsiteX59" fmla="*/ 236994 w 443541"/>
                <a:gd name="connsiteY59" fmla="*/ 107412 h 443542"/>
                <a:gd name="connsiteX60" fmla="*/ 221729 w 443541"/>
                <a:gd name="connsiteY60" fmla="*/ 48575 h 443542"/>
                <a:gd name="connsiteX61" fmla="*/ 229508 w 443541"/>
                <a:gd name="connsiteY61" fmla="*/ 53385 h 443542"/>
                <a:gd name="connsiteX62" fmla="*/ 250486 w 443541"/>
                <a:gd name="connsiteY62" fmla="*/ 95629 h 443542"/>
                <a:gd name="connsiteX63" fmla="*/ 297180 w 443541"/>
                <a:gd name="connsiteY63" fmla="*/ 102297 h 443542"/>
                <a:gd name="connsiteX64" fmla="*/ 304188 w 443541"/>
                <a:gd name="connsiteY64" fmla="*/ 108176 h 443542"/>
                <a:gd name="connsiteX65" fmla="*/ 302018 w 443541"/>
                <a:gd name="connsiteY65" fmla="*/ 117061 h 443542"/>
                <a:gd name="connsiteX66" fmla="*/ 268322 w 443541"/>
                <a:gd name="connsiteY66" fmla="*/ 150067 h 443542"/>
                <a:gd name="connsiteX67" fmla="*/ 276410 w 443541"/>
                <a:gd name="connsiteY67" fmla="*/ 196535 h 443542"/>
                <a:gd name="connsiteX68" fmla="*/ 272985 w 443541"/>
                <a:gd name="connsiteY68" fmla="*/ 205017 h 443542"/>
                <a:gd name="connsiteX69" fmla="*/ 263864 w 443541"/>
                <a:gd name="connsiteY69" fmla="*/ 205698 h 443542"/>
                <a:gd name="connsiteX70" fmla="*/ 222061 w 443541"/>
                <a:gd name="connsiteY70" fmla="*/ 183852 h 443542"/>
                <a:gd name="connsiteX71" fmla="*/ 180366 w 443541"/>
                <a:gd name="connsiteY71" fmla="*/ 205904 h 443542"/>
                <a:gd name="connsiteX72" fmla="*/ 176317 w 443541"/>
                <a:gd name="connsiteY72" fmla="*/ 206909 h 443542"/>
                <a:gd name="connsiteX73" fmla="*/ 171241 w 443541"/>
                <a:gd name="connsiteY73" fmla="*/ 205266 h 443542"/>
                <a:gd name="connsiteX74" fmla="*/ 167774 w 443541"/>
                <a:gd name="connsiteY74" fmla="*/ 196802 h 443542"/>
                <a:gd name="connsiteX75" fmla="*/ 175633 w 443541"/>
                <a:gd name="connsiteY75" fmla="*/ 150294 h 443542"/>
                <a:gd name="connsiteX76" fmla="*/ 141777 w 443541"/>
                <a:gd name="connsiteY76" fmla="*/ 117455 h 443542"/>
                <a:gd name="connsiteX77" fmla="*/ 139563 w 443541"/>
                <a:gd name="connsiteY77" fmla="*/ 108579 h 443542"/>
                <a:gd name="connsiteX78" fmla="*/ 146542 w 443541"/>
                <a:gd name="connsiteY78" fmla="*/ 102666 h 443542"/>
                <a:gd name="connsiteX79" fmla="*/ 193202 w 443541"/>
                <a:gd name="connsiteY79" fmla="*/ 95770 h 443542"/>
                <a:gd name="connsiteX80" fmla="*/ 213972 w 443541"/>
                <a:gd name="connsiteY80" fmla="*/ 53423 h 443542"/>
                <a:gd name="connsiteX81" fmla="*/ 221729 w 443541"/>
                <a:gd name="connsiteY81" fmla="*/ 48575 h 443542"/>
                <a:gd name="connsiteX82" fmla="*/ 340833 w 443541"/>
                <a:gd name="connsiteY82" fmla="*/ 46779 h 443542"/>
                <a:gd name="connsiteX83" fmla="*/ 340833 w 443541"/>
                <a:gd name="connsiteY83" fmla="*/ 64103 h 443542"/>
                <a:gd name="connsiteX84" fmla="*/ 400210 w 443541"/>
                <a:gd name="connsiteY84" fmla="*/ 64103 h 443542"/>
                <a:gd name="connsiteX85" fmla="*/ 408873 w 443541"/>
                <a:gd name="connsiteY85" fmla="*/ 72766 h 443542"/>
                <a:gd name="connsiteX86" fmla="*/ 408873 w 443541"/>
                <a:gd name="connsiteY86" fmla="*/ 147565 h 443542"/>
                <a:gd name="connsiteX87" fmla="*/ 404481 w 443541"/>
                <a:gd name="connsiteY87" fmla="*/ 155103 h 443542"/>
                <a:gd name="connsiteX88" fmla="*/ 378296 w 443541"/>
                <a:gd name="connsiteY88" fmla="*/ 169938 h 443542"/>
                <a:gd name="connsiteX89" fmla="*/ 378537 w 443541"/>
                <a:gd name="connsiteY89" fmla="*/ 174675 h 443542"/>
                <a:gd name="connsiteX90" fmla="*/ 378537 w 443541"/>
                <a:gd name="connsiteY90" fmla="*/ 189718 h 443542"/>
                <a:gd name="connsiteX91" fmla="*/ 421824 w 443541"/>
                <a:gd name="connsiteY91" fmla="*/ 165193 h 443542"/>
                <a:gd name="connsiteX92" fmla="*/ 426217 w 443541"/>
                <a:gd name="connsiteY92" fmla="*/ 157659 h 443542"/>
                <a:gd name="connsiteX93" fmla="*/ 426217 w 443541"/>
                <a:gd name="connsiteY93" fmla="*/ 55441 h 443542"/>
                <a:gd name="connsiteX94" fmla="*/ 417545 w 443541"/>
                <a:gd name="connsiteY94" fmla="*/ 46779 h 443542"/>
                <a:gd name="connsiteX95" fmla="*/ 25998 w 443541"/>
                <a:gd name="connsiteY95" fmla="*/ 46779 h 443542"/>
                <a:gd name="connsiteX96" fmla="*/ 17326 w 443541"/>
                <a:gd name="connsiteY96" fmla="*/ 55441 h 443542"/>
                <a:gd name="connsiteX97" fmla="*/ 17326 w 443541"/>
                <a:gd name="connsiteY97" fmla="*/ 157659 h 443542"/>
                <a:gd name="connsiteX98" fmla="*/ 21719 w 443541"/>
                <a:gd name="connsiteY98" fmla="*/ 165193 h 443542"/>
                <a:gd name="connsiteX99" fmla="*/ 65006 w 443541"/>
                <a:gd name="connsiteY99" fmla="*/ 189718 h 443542"/>
                <a:gd name="connsiteX100" fmla="*/ 65006 w 443541"/>
                <a:gd name="connsiteY100" fmla="*/ 174677 h 443542"/>
                <a:gd name="connsiteX101" fmla="*/ 65246 w 443541"/>
                <a:gd name="connsiteY101" fmla="*/ 169939 h 443542"/>
                <a:gd name="connsiteX102" fmla="*/ 39062 w 443541"/>
                <a:gd name="connsiteY102" fmla="*/ 155104 h 443542"/>
                <a:gd name="connsiteX103" fmla="*/ 34670 w 443541"/>
                <a:gd name="connsiteY103" fmla="*/ 147566 h 443542"/>
                <a:gd name="connsiteX104" fmla="*/ 34670 w 443541"/>
                <a:gd name="connsiteY104" fmla="*/ 72767 h 443542"/>
                <a:gd name="connsiteX105" fmla="*/ 43333 w 443541"/>
                <a:gd name="connsiteY105" fmla="*/ 64104 h 443542"/>
                <a:gd name="connsiteX106" fmla="*/ 102706 w 443541"/>
                <a:gd name="connsiteY106" fmla="*/ 64104 h 443542"/>
                <a:gd name="connsiteX107" fmla="*/ 102706 w 443541"/>
                <a:gd name="connsiteY107" fmla="*/ 46779 h 443542"/>
                <a:gd name="connsiteX108" fmla="*/ 120032 w 443541"/>
                <a:gd name="connsiteY108" fmla="*/ 17326 h 443542"/>
                <a:gd name="connsiteX109" fmla="*/ 120032 w 443541"/>
                <a:gd name="connsiteY109" fmla="*/ 38049 h 443542"/>
                <a:gd name="connsiteX110" fmla="*/ 120036 w 443541"/>
                <a:gd name="connsiteY110" fmla="*/ 38116 h 443542"/>
                <a:gd name="connsiteX111" fmla="*/ 120032 w 443541"/>
                <a:gd name="connsiteY111" fmla="*/ 38183 h 443542"/>
                <a:gd name="connsiteX112" fmla="*/ 120032 w 443541"/>
                <a:gd name="connsiteY112" fmla="*/ 72699 h 443542"/>
                <a:gd name="connsiteX113" fmla="*/ 120036 w 443541"/>
                <a:gd name="connsiteY113" fmla="*/ 72766 h 443542"/>
                <a:gd name="connsiteX114" fmla="*/ 120032 w 443541"/>
                <a:gd name="connsiteY114" fmla="*/ 72833 h 443542"/>
                <a:gd name="connsiteX115" fmla="*/ 120032 w 443541"/>
                <a:gd name="connsiteY115" fmla="*/ 136927 h 443542"/>
                <a:gd name="connsiteX116" fmla="*/ 120036 w 443541"/>
                <a:gd name="connsiteY116" fmla="*/ 136994 h 443542"/>
                <a:gd name="connsiteX117" fmla="*/ 120032 w 443541"/>
                <a:gd name="connsiteY117" fmla="*/ 137060 h 443542"/>
                <a:gd name="connsiteX118" fmla="*/ 120032 w 443541"/>
                <a:gd name="connsiteY118" fmla="*/ 169304 h 443542"/>
                <a:gd name="connsiteX119" fmla="*/ 144683 w 443541"/>
                <a:gd name="connsiteY119" fmla="*/ 244226 h 443542"/>
                <a:gd name="connsiteX120" fmla="*/ 204689 w 443541"/>
                <a:gd name="connsiteY120" fmla="*/ 307521 h 443542"/>
                <a:gd name="connsiteX121" fmla="*/ 238746 w 443541"/>
                <a:gd name="connsiteY121" fmla="*/ 307521 h 443542"/>
                <a:gd name="connsiteX122" fmla="*/ 298966 w 443541"/>
                <a:gd name="connsiteY122" fmla="*/ 244180 h 443542"/>
                <a:gd name="connsiteX123" fmla="*/ 323508 w 443541"/>
                <a:gd name="connsiteY123" fmla="*/ 169405 h 443542"/>
                <a:gd name="connsiteX124" fmla="*/ 323508 w 443541"/>
                <a:gd name="connsiteY124" fmla="*/ 17326 h 443542"/>
                <a:gd name="connsiteX125" fmla="*/ 111369 w 443541"/>
                <a:gd name="connsiteY125" fmla="*/ 0 h 443542"/>
                <a:gd name="connsiteX126" fmla="*/ 332170 w 443541"/>
                <a:gd name="connsiteY126" fmla="*/ 0 h 443542"/>
                <a:gd name="connsiteX127" fmla="*/ 340833 w 443541"/>
                <a:gd name="connsiteY127" fmla="*/ 8663 h 443542"/>
                <a:gd name="connsiteX128" fmla="*/ 340833 w 443541"/>
                <a:gd name="connsiteY128" fmla="*/ 29453 h 443542"/>
                <a:gd name="connsiteX129" fmla="*/ 417545 w 443541"/>
                <a:gd name="connsiteY129" fmla="*/ 29453 h 443542"/>
                <a:gd name="connsiteX130" fmla="*/ 443541 w 443541"/>
                <a:gd name="connsiteY130" fmla="*/ 55441 h 443542"/>
                <a:gd name="connsiteX131" fmla="*/ 443541 w 443541"/>
                <a:gd name="connsiteY131" fmla="*/ 157659 h 443542"/>
                <a:gd name="connsiteX132" fmla="*/ 430363 w 443541"/>
                <a:gd name="connsiteY132" fmla="*/ 180268 h 443542"/>
                <a:gd name="connsiteX133" fmla="*/ 378535 w 443541"/>
                <a:gd name="connsiteY133" fmla="*/ 209632 h 443542"/>
                <a:gd name="connsiteX134" fmla="*/ 378535 w 443541"/>
                <a:gd name="connsiteY134" fmla="*/ 354298 h 443542"/>
                <a:gd name="connsiteX135" fmla="*/ 373188 w 443541"/>
                <a:gd name="connsiteY135" fmla="*/ 362301 h 443542"/>
                <a:gd name="connsiteX136" fmla="*/ 363748 w 443541"/>
                <a:gd name="connsiteY136" fmla="*/ 360426 h 443542"/>
                <a:gd name="connsiteX137" fmla="*/ 343004 w 443541"/>
                <a:gd name="connsiteY137" fmla="*/ 339692 h 443542"/>
                <a:gd name="connsiteX138" fmla="*/ 322115 w 443541"/>
                <a:gd name="connsiteY138" fmla="*/ 360569 h 443542"/>
                <a:gd name="connsiteX139" fmla="*/ 315989 w 443541"/>
                <a:gd name="connsiteY139" fmla="*/ 363105 h 443542"/>
                <a:gd name="connsiteX140" fmla="*/ 312675 w 443541"/>
                <a:gd name="connsiteY140" fmla="*/ 362445 h 443542"/>
                <a:gd name="connsiteX141" fmla="*/ 307328 w 443541"/>
                <a:gd name="connsiteY141" fmla="*/ 354442 h 443542"/>
                <a:gd name="connsiteX142" fmla="*/ 307328 w 443541"/>
                <a:gd name="connsiteY142" fmla="*/ 260528 h 443542"/>
                <a:gd name="connsiteX143" fmla="*/ 251126 w 443541"/>
                <a:gd name="connsiteY143" fmla="*/ 319645 h 443542"/>
                <a:gd name="connsiteX144" fmla="*/ 251126 w 443541"/>
                <a:gd name="connsiteY144" fmla="*/ 348805 h 443542"/>
                <a:gd name="connsiteX145" fmla="*/ 290322 w 443541"/>
                <a:gd name="connsiteY145" fmla="*/ 375600 h 443542"/>
                <a:gd name="connsiteX146" fmla="*/ 291557 w 443541"/>
                <a:gd name="connsiteY146" fmla="*/ 376625 h 443542"/>
                <a:gd name="connsiteX147" fmla="*/ 297025 w 443541"/>
                <a:gd name="connsiteY147" fmla="*/ 391510 h 443542"/>
                <a:gd name="connsiteX148" fmla="*/ 342933 w 443541"/>
                <a:gd name="connsiteY148" fmla="*/ 391510 h 443542"/>
                <a:gd name="connsiteX149" fmla="*/ 351596 w 443541"/>
                <a:gd name="connsiteY149" fmla="*/ 400173 h 443542"/>
                <a:gd name="connsiteX150" fmla="*/ 351596 w 443541"/>
                <a:gd name="connsiteY150" fmla="*/ 434879 h 443542"/>
                <a:gd name="connsiteX151" fmla="*/ 342933 w 443541"/>
                <a:gd name="connsiteY151" fmla="*/ 443542 h 443542"/>
                <a:gd name="connsiteX152" fmla="*/ 100609 w 443541"/>
                <a:gd name="connsiteY152" fmla="*/ 443542 h 443542"/>
                <a:gd name="connsiteX153" fmla="*/ 91946 w 443541"/>
                <a:gd name="connsiteY153" fmla="*/ 434879 h 443542"/>
                <a:gd name="connsiteX154" fmla="*/ 91946 w 443541"/>
                <a:gd name="connsiteY154" fmla="*/ 400173 h 443542"/>
                <a:gd name="connsiteX155" fmla="*/ 100609 w 443541"/>
                <a:gd name="connsiteY155" fmla="*/ 391510 h 443542"/>
                <a:gd name="connsiteX156" fmla="*/ 146442 w 443541"/>
                <a:gd name="connsiteY156" fmla="*/ 391510 h 443542"/>
                <a:gd name="connsiteX157" fmla="*/ 151909 w 443541"/>
                <a:gd name="connsiteY157" fmla="*/ 376625 h 443542"/>
                <a:gd name="connsiteX158" fmla="*/ 153142 w 443541"/>
                <a:gd name="connsiteY158" fmla="*/ 375603 h 443542"/>
                <a:gd name="connsiteX159" fmla="*/ 192305 w 443541"/>
                <a:gd name="connsiteY159" fmla="*/ 348808 h 443542"/>
                <a:gd name="connsiteX160" fmla="*/ 192308 w 443541"/>
                <a:gd name="connsiteY160" fmla="*/ 319643 h 443542"/>
                <a:gd name="connsiteX161" fmla="*/ 131749 w 443541"/>
                <a:gd name="connsiteY161" fmla="*/ 255764 h 443542"/>
                <a:gd name="connsiteX162" fmla="*/ 131085 w 443541"/>
                <a:gd name="connsiteY162" fmla="*/ 254976 h 443542"/>
                <a:gd name="connsiteX163" fmla="*/ 102705 w 443541"/>
                <a:gd name="connsiteY163" fmla="*/ 169303 h 443542"/>
                <a:gd name="connsiteX164" fmla="*/ 102705 w 443541"/>
                <a:gd name="connsiteY164" fmla="*/ 146976 h 443542"/>
                <a:gd name="connsiteX165" fmla="*/ 82331 w 443541"/>
                <a:gd name="connsiteY165" fmla="*/ 174675 h 443542"/>
                <a:gd name="connsiteX166" fmla="*/ 82331 w 443541"/>
                <a:gd name="connsiteY166" fmla="*/ 333392 h 443542"/>
                <a:gd name="connsiteX167" fmla="*/ 94412 w 443541"/>
                <a:gd name="connsiteY167" fmla="*/ 321317 h 443542"/>
                <a:gd name="connsiteX168" fmla="*/ 106660 w 443541"/>
                <a:gd name="connsiteY168" fmla="*/ 321317 h 443542"/>
                <a:gd name="connsiteX169" fmla="*/ 118886 w 443541"/>
                <a:gd name="connsiteY169" fmla="*/ 333537 h 443542"/>
                <a:gd name="connsiteX170" fmla="*/ 118886 w 443541"/>
                <a:gd name="connsiteY170" fmla="*/ 311433 h 443542"/>
                <a:gd name="connsiteX171" fmla="*/ 127550 w 443541"/>
                <a:gd name="connsiteY171" fmla="*/ 302770 h 443542"/>
                <a:gd name="connsiteX172" fmla="*/ 136213 w 443541"/>
                <a:gd name="connsiteY172" fmla="*/ 311433 h 443542"/>
                <a:gd name="connsiteX173" fmla="*/ 136213 w 443541"/>
                <a:gd name="connsiteY173" fmla="*/ 354442 h 443542"/>
                <a:gd name="connsiteX174" fmla="*/ 130866 w 443541"/>
                <a:gd name="connsiteY174" fmla="*/ 362445 h 443542"/>
                <a:gd name="connsiteX175" fmla="*/ 127552 w 443541"/>
                <a:gd name="connsiteY175" fmla="*/ 363105 h 443542"/>
                <a:gd name="connsiteX176" fmla="*/ 121426 w 443541"/>
                <a:gd name="connsiteY176" fmla="*/ 360569 h 443542"/>
                <a:gd name="connsiteX177" fmla="*/ 100537 w 443541"/>
                <a:gd name="connsiteY177" fmla="*/ 339692 h 443542"/>
                <a:gd name="connsiteX178" fmla="*/ 79792 w 443541"/>
                <a:gd name="connsiteY178" fmla="*/ 360426 h 443542"/>
                <a:gd name="connsiteX179" fmla="*/ 70352 w 443541"/>
                <a:gd name="connsiteY179" fmla="*/ 362301 h 443542"/>
                <a:gd name="connsiteX180" fmla="*/ 65006 w 443541"/>
                <a:gd name="connsiteY180" fmla="*/ 354298 h 443542"/>
                <a:gd name="connsiteX181" fmla="*/ 65006 w 443541"/>
                <a:gd name="connsiteY181" fmla="*/ 209632 h 443542"/>
                <a:gd name="connsiteX182" fmla="*/ 13178 w 443541"/>
                <a:gd name="connsiteY182" fmla="*/ 180268 h 443542"/>
                <a:gd name="connsiteX183" fmla="*/ 0 w 443541"/>
                <a:gd name="connsiteY183" fmla="*/ 157659 h 443542"/>
                <a:gd name="connsiteX184" fmla="*/ 0 w 443541"/>
                <a:gd name="connsiteY184" fmla="*/ 55441 h 443542"/>
                <a:gd name="connsiteX185" fmla="*/ 25998 w 443541"/>
                <a:gd name="connsiteY185" fmla="*/ 29453 h 443542"/>
                <a:gd name="connsiteX186" fmla="*/ 102706 w 443541"/>
                <a:gd name="connsiteY186" fmla="*/ 29453 h 443542"/>
                <a:gd name="connsiteX187" fmla="*/ 102706 w 443541"/>
                <a:gd name="connsiteY187" fmla="*/ 8663 h 443542"/>
                <a:gd name="connsiteX188" fmla="*/ 111369 w 443541"/>
                <a:gd name="connsiteY188" fmla="*/ 0 h 4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443541" h="443542">
                  <a:moveTo>
                    <a:pt x="109273" y="408836"/>
                  </a:moveTo>
                  <a:lnTo>
                    <a:pt x="109273" y="426216"/>
                  </a:lnTo>
                  <a:lnTo>
                    <a:pt x="334270" y="426216"/>
                  </a:lnTo>
                  <a:lnTo>
                    <a:pt x="334271" y="426216"/>
                  </a:lnTo>
                  <a:lnTo>
                    <a:pt x="334271" y="408836"/>
                  </a:lnTo>
                  <a:close/>
                  <a:moveTo>
                    <a:pt x="203647" y="362040"/>
                  </a:moveTo>
                  <a:lnTo>
                    <a:pt x="163847" y="389272"/>
                  </a:lnTo>
                  <a:cubicBezTo>
                    <a:pt x="163686" y="389559"/>
                    <a:pt x="163585" y="389980"/>
                    <a:pt x="163823" y="390557"/>
                  </a:cubicBezTo>
                  <a:cubicBezTo>
                    <a:pt x="164207" y="391483"/>
                    <a:pt x="164924" y="391509"/>
                    <a:pt x="165225" y="391510"/>
                  </a:cubicBezTo>
                  <a:lnTo>
                    <a:pt x="278242" y="391510"/>
                  </a:lnTo>
                  <a:cubicBezTo>
                    <a:pt x="278543" y="391509"/>
                    <a:pt x="279260" y="391483"/>
                    <a:pt x="279644" y="390557"/>
                  </a:cubicBezTo>
                  <a:cubicBezTo>
                    <a:pt x="279883" y="389981"/>
                    <a:pt x="279783" y="389560"/>
                    <a:pt x="279622" y="389273"/>
                  </a:cubicBezTo>
                  <a:lnTo>
                    <a:pt x="239785" y="362040"/>
                  </a:lnTo>
                  <a:close/>
                  <a:moveTo>
                    <a:pt x="209634" y="324847"/>
                  </a:moveTo>
                  <a:lnTo>
                    <a:pt x="209632" y="344715"/>
                  </a:lnTo>
                  <a:lnTo>
                    <a:pt x="233801" y="344715"/>
                  </a:lnTo>
                  <a:lnTo>
                    <a:pt x="233801" y="324847"/>
                  </a:lnTo>
                  <a:close/>
                  <a:moveTo>
                    <a:pt x="127553" y="270569"/>
                  </a:moveTo>
                  <a:cubicBezTo>
                    <a:pt x="129832" y="270569"/>
                    <a:pt x="132067" y="271496"/>
                    <a:pt x="133677" y="273107"/>
                  </a:cubicBezTo>
                  <a:cubicBezTo>
                    <a:pt x="135289" y="274719"/>
                    <a:pt x="136216" y="276954"/>
                    <a:pt x="136216" y="279232"/>
                  </a:cubicBezTo>
                  <a:cubicBezTo>
                    <a:pt x="136216" y="281519"/>
                    <a:pt x="135288" y="283746"/>
                    <a:pt x="133677" y="285366"/>
                  </a:cubicBezTo>
                  <a:cubicBezTo>
                    <a:pt x="132057" y="286977"/>
                    <a:pt x="129832" y="287895"/>
                    <a:pt x="127553" y="287895"/>
                  </a:cubicBezTo>
                  <a:cubicBezTo>
                    <a:pt x="125274" y="287895"/>
                    <a:pt x="123039" y="286977"/>
                    <a:pt x="121428" y="285366"/>
                  </a:cubicBezTo>
                  <a:cubicBezTo>
                    <a:pt x="119816" y="283746"/>
                    <a:pt x="118890" y="281519"/>
                    <a:pt x="118890" y="279232"/>
                  </a:cubicBezTo>
                  <a:cubicBezTo>
                    <a:pt x="118890" y="276954"/>
                    <a:pt x="119817" y="274719"/>
                    <a:pt x="121428" y="273107"/>
                  </a:cubicBezTo>
                  <a:cubicBezTo>
                    <a:pt x="123039" y="271496"/>
                    <a:pt x="125266" y="270569"/>
                    <a:pt x="127553" y="270569"/>
                  </a:cubicBezTo>
                  <a:close/>
                  <a:moveTo>
                    <a:pt x="340834" y="146975"/>
                  </a:moveTo>
                  <a:lnTo>
                    <a:pt x="340834" y="169405"/>
                  </a:lnTo>
                  <a:cubicBezTo>
                    <a:pt x="340834" y="192357"/>
                    <a:pt x="335180" y="215189"/>
                    <a:pt x="324655" y="235537"/>
                  </a:cubicBezTo>
                  <a:lnTo>
                    <a:pt x="324655" y="333537"/>
                  </a:lnTo>
                  <a:lnTo>
                    <a:pt x="336881" y="321317"/>
                  </a:lnTo>
                  <a:cubicBezTo>
                    <a:pt x="340264" y="317937"/>
                    <a:pt x="345746" y="317937"/>
                    <a:pt x="349130" y="321317"/>
                  </a:cubicBezTo>
                  <a:lnTo>
                    <a:pt x="361211" y="333392"/>
                  </a:lnTo>
                  <a:lnTo>
                    <a:pt x="361211" y="174675"/>
                  </a:lnTo>
                  <a:cubicBezTo>
                    <a:pt x="361211" y="161687"/>
                    <a:pt x="352628" y="150666"/>
                    <a:pt x="340834" y="146975"/>
                  </a:cubicBezTo>
                  <a:close/>
                  <a:moveTo>
                    <a:pt x="340833" y="81429"/>
                  </a:moveTo>
                  <a:lnTo>
                    <a:pt x="340833" y="129154"/>
                  </a:lnTo>
                  <a:cubicBezTo>
                    <a:pt x="354831" y="131810"/>
                    <a:pt x="366617" y="140767"/>
                    <a:pt x="373115" y="152959"/>
                  </a:cubicBezTo>
                  <a:lnTo>
                    <a:pt x="391547" y="142516"/>
                  </a:lnTo>
                  <a:lnTo>
                    <a:pt x="391547" y="81429"/>
                  </a:lnTo>
                  <a:close/>
                  <a:moveTo>
                    <a:pt x="51995" y="81429"/>
                  </a:moveTo>
                  <a:lnTo>
                    <a:pt x="51995" y="142516"/>
                  </a:lnTo>
                  <a:lnTo>
                    <a:pt x="70427" y="152959"/>
                  </a:lnTo>
                  <a:cubicBezTo>
                    <a:pt x="76925" y="140768"/>
                    <a:pt x="88710" y="131811"/>
                    <a:pt x="102705" y="129154"/>
                  </a:cubicBezTo>
                  <a:lnTo>
                    <a:pt x="102705" y="81429"/>
                  </a:lnTo>
                  <a:close/>
                  <a:moveTo>
                    <a:pt x="221797" y="76811"/>
                  </a:moveTo>
                  <a:lnTo>
                    <a:pt x="206752" y="107487"/>
                  </a:lnTo>
                  <a:cubicBezTo>
                    <a:pt x="205495" y="110047"/>
                    <a:pt x="203060" y="111825"/>
                    <a:pt x="200240" y="112242"/>
                  </a:cubicBezTo>
                  <a:lnTo>
                    <a:pt x="166439" y="117239"/>
                  </a:lnTo>
                  <a:lnTo>
                    <a:pt x="190965" y="141028"/>
                  </a:lnTo>
                  <a:cubicBezTo>
                    <a:pt x="193011" y="143014"/>
                    <a:pt x="193949" y="145878"/>
                    <a:pt x="193475" y="148690"/>
                  </a:cubicBezTo>
                  <a:lnTo>
                    <a:pt x="187781" y="182381"/>
                  </a:lnTo>
                  <a:lnTo>
                    <a:pt x="217986" y="166407"/>
                  </a:lnTo>
                  <a:cubicBezTo>
                    <a:pt x="220507" y="165074"/>
                    <a:pt x="223521" y="165067"/>
                    <a:pt x="226048" y="166387"/>
                  </a:cubicBezTo>
                  <a:lnTo>
                    <a:pt x="256330" y="182212"/>
                  </a:lnTo>
                  <a:lnTo>
                    <a:pt x="250472" y="148551"/>
                  </a:lnTo>
                  <a:cubicBezTo>
                    <a:pt x="249983" y="145742"/>
                    <a:pt x="250907" y="142872"/>
                    <a:pt x="252944" y="140877"/>
                  </a:cubicBezTo>
                  <a:lnTo>
                    <a:pt x="277353" y="116966"/>
                  </a:lnTo>
                  <a:lnTo>
                    <a:pt x="243527" y="112136"/>
                  </a:lnTo>
                  <a:cubicBezTo>
                    <a:pt x="240705" y="111732"/>
                    <a:pt x="238262" y="109966"/>
                    <a:pt x="236994" y="107412"/>
                  </a:cubicBezTo>
                  <a:close/>
                  <a:moveTo>
                    <a:pt x="221729" y="48575"/>
                  </a:moveTo>
                  <a:cubicBezTo>
                    <a:pt x="225013" y="48590"/>
                    <a:pt x="228042" y="50431"/>
                    <a:pt x="229508" y="53385"/>
                  </a:cubicBezTo>
                  <a:lnTo>
                    <a:pt x="250486" y="95629"/>
                  </a:lnTo>
                  <a:lnTo>
                    <a:pt x="297180" y="102297"/>
                  </a:lnTo>
                  <a:cubicBezTo>
                    <a:pt x="300443" y="102764"/>
                    <a:pt x="303160" y="105042"/>
                    <a:pt x="304188" y="108176"/>
                  </a:cubicBezTo>
                  <a:cubicBezTo>
                    <a:pt x="305214" y="111309"/>
                    <a:pt x="304373" y="114753"/>
                    <a:pt x="302018" y="117061"/>
                  </a:cubicBezTo>
                  <a:lnTo>
                    <a:pt x="268322" y="150067"/>
                  </a:lnTo>
                  <a:lnTo>
                    <a:pt x="276410" y="196535"/>
                  </a:lnTo>
                  <a:cubicBezTo>
                    <a:pt x="276976" y="199783"/>
                    <a:pt x="275648" y="203072"/>
                    <a:pt x="272985" y="205017"/>
                  </a:cubicBezTo>
                  <a:cubicBezTo>
                    <a:pt x="270323" y="206961"/>
                    <a:pt x="266787" y="207226"/>
                    <a:pt x="263864" y="205698"/>
                  </a:cubicBezTo>
                  <a:lnTo>
                    <a:pt x="222061" y="183852"/>
                  </a:lnTo>
                  <a:lnTo>
                    <a:pt x="180366" y="205904"/>
                  </a:lnTo>
                  <a:cubicBezTo>
                    <a:pt x="179094" y="206577"/>
                    <a:pt x="177703" y="206909"/>
                    <a:pt x="176317" y="206909"/>
                  </a:cubicBezTo>
                  <a:cubicBezTo>
                    <a:pt x="174528" y="206909"/>
                    <a:pt x="172748" y="206355"/>
                    <a:pt x="171241" y="205266"/>
                  </a:cubicBezTo>
                  <a:cubicBezTo>
                    <a:pt x="168569" y="203334"/>
                    <a:pt x="167225" y="200053"/>
                    <a:pt x="167774" y="196802"/>
                  </a:cubicBezTo>
                  <a:lnTo>
                    <a:pt x="175633" y="150294"/>
                  </a:lnTo>
                  <a:lnTo>
                    <a:pt x="141777" y="117455"/>
                  </a:lnTo>
                  <a:cubicBezTo>
                    <a:pt x="139410" y="115159"/>
                    <a:pt x="138552" y="111718"/>
                    <a:pt x="139563" y="108579"/>
                  </a:cubicBezTo>
                  <a:cubicBezTo>
                    <a:pt x="140575" y="105441"/>
                    <a:pt x="143280" y="103149"/>
                    <a:pt x="146542" y="102666"/>
                  </a:cubicBezTo>
                  <a:lnTo>
                    <a:pt x="193202" y="95770"/>
                  </a:lnTo>
                  <a:lnTo>
                    <a:pt x="213972" y="53423"/>
                  </a:lnTo>
                  <a:cubicBezTo>
                    <a:pt x="215425" y="50463"/>
                    <a:pt x="218431" y="48583"/>
                    <a:pt x="221729" y="48575"/>
                  </a:cubicBezTo>
                  <a:close/>
                  <a:moveTo>
                    <a:pt x="340833" y="46779"/>
                  </a:moveTo>
                  <a:lnTo>
                    <a:pt x="340833" y="64103"/>
                  </a:lnTo>
                  <a:lnTo>
                    <a:pt x="400210" y="64103"/>
                  </a:lnTo>
                  <a:cubicBezTo>
                    <a:pt x="404993" y="64103"/>
                    <a:pt x="408873" y="67981"/>
                    <a:pt x="408873" y="72766"/>
                  </a:cubicBezTo>
                  <a:lnTo>
                    <a:pt x="408873" y="147565"/>
                  </a:lnTo>
                  <a:cubicBezTo>
                    <a:pt x="408873" y="150685"/>
                    <a:pt x="407195" y="153565"/>
                    <a:pt x="404481" y="155103"/>
                  </a:cubicBezTo>
                  <a:lnTo>
                    <a:pt x="378296" y="169938"/>
                  </a:lnTo>
                  <a:cubicBezTo>
                    <a:pt x="378455" y="171496"/>
                    <a:pt x="378537" y="173076"/>
                    <a:pt x="378537" y="174675"/>
                  </a:cubicBezTo>
                  <a:lnTo>
                    <a:pt x="378537" y="189718"/>
                  </a:lnTo>
                  <a:lnTo>
                    <a:pt x="421824" y="165193"/>
                  </a:lnTo>
                  <a:cubicBezTo>
                    <a:pt x="424533" y="163658"/>
                    <a:pt x="426217" y="160772"/>
                    <a:pt x="426217" y="157659"/>
                  </a:cubicBezTo>
                  <a:lnTo>
                    <a:pt x="426217" y="55441"/>
                  </a:lnTo>
                  <a:cubicBezTo>
                    <a:pt x="426217" y="50664"/>
                    <a:pt x="422327" y="46779"/>
                    <a:pt x="417545" y="46779"/>
                  </a:cubicBezTo>
                  <a:close/>
                  <a:moveTo>
                    <a:pt x="25998" y="46779"/>
                  </a:moveTo>
                  <a:cubicBezTo>
                    <a:pt x="21216" y="46779"/>
                    <a:pt x="17326" y="50664"/>
                    <a:pt x="17326" y="55441"/>
                  </a:cubicBezTo>
                  <a:lnTo>
                    <a:pt x="17326" y="157659"/>
                  </a:lnTo>
                  <a:cubicBezTo>
                    <a:pt x="17326" y="160772"/>
                    <a:pt x="19009" y="163658"/>
                    <a:pt x="21719" y="165193"/>
                  </a:cubicBezTo>
                  <a:lnTo>
                    <a:pt x="65006" y="189718"/>
                  </a:lnTo>
                  <a:lnTo>
                    <a:pt x="65006" y="174677"/>
                  </a:lnTo>
                  <a:cubicBezTo>
                    <a:pt x="65006" y="173077"/>
                    <a:pt x="65087" y="171496"/>
                    <a:pt x="65246" y="169939"/>
                  </a:cubicBezTo>
                  <a:lnTo>
                    <a:pt x="39062" y="155104"/>
                  </a:lnTo>
                  <a:cubicBezTo>
                    <a:pt x="36348" y="153565"/>
                    <a:pt x="34670" y="150686"/>
                    <a:pt x="34670" y="147566"/>
                  </a:cubicBezTo>
                  <a:lnTo>
                    <a:pt x="34670" y="72767"/>
                  </a:lnTo>
                  <a:cubicBezTo>
                    <a:pt x="34670" y="67982"/>
                    <a:pt x="38549" y="64104"/>
                    <a:pt x="43333" y="64104"/>
                  </a:cubicBezTo>
                  <a:lnTo>
                    <a:pt x="102706" y="64104"/>
                  </a:lnTo>
                  <a:lnTo>
                    <a:pt x="102706" y="46779"/>
                  </a:lnTo>
                  <a:close/>
                  <a:moveTo>
                    <a:pt x="120032" y="17326"/>
                  </a:moveTo>
                  <a:lnTo>
                    <a:pt x="120032" y="38049"/>
                  </a:lnTo>
                  <a:cubicBezTo>
                    <a:pt x="120032" y="38072"/>
                    <a:pt x="120036" y="38093"/>
                    <a:pt x="120036" y="38116"/>
                  </a:cubicBezTo>
                  <a:cubicBezTo>
                    <a:pt x="120036" y="38138"/>
                    <a:pt x="120032" y="38160"/>
                    <a:pt x="120032" y="38183"/>
                  </a:cubicBezTo>
                  <a:lnTo>
                    <a:pt x="120032" y="72699"/>
                  </a:lnTo>
                  <a:cubicBezTo>
                    <a:pt x="120032" y="72722"/>
                    <a:pt x="120036" y="72743"/>
                    <a:pt x="120036" y="72766"/>
                  </a:cubicBezTo>
                  <a:cubicBezTo>
                    <a:pt x="120036" y="72788"/>
                    <a:pt x="120032" y="72810"/>
                    <a:pt x="120032" y="72833"/>
                  </a:cubicBezTo>
                  <a:lnTo>
                    <a:pt x="120032" y="136927"/>
                  </a:lnTo>
                  <a:cubicBezTo>
                    <a:pt x="120032" y="136950"/>
                    <a:pt x="120036" y="136971"/>
                    <a:pt x="120036" y="136994"/>
                  </a:cubicBezTo>
                  <a:cubicBezTo>
                    <a:pt x="120036" y="137016"/>
                    <a:pt x="120032" y="137038"/>
                    <a:pt x="120032" y="137060"/>
                  </a:cubicBezTo>
                  <a:lnTo>
                    <a:pt x="120032" y="169304"/>
                  </a:lnTo>
                  <a:cubicBezTo>
                    <a:pt x="120032" y="196085"/>
                    <a:pt x="128783" y="222672"/>
                    <a:pt x="144683" y="244226"/>
                  </a:cubicBezTo>
                  <a:lnTo>
                    <a:pt x="204689" y="307521"/>
                  </a:lnTo>
                  <a:lnTo>
                    <a:pt x="238746" y="307521"/>
                  </a:lnTo>
                  <a:lnTo>
                    <a:pt x="298966" y="244180"/>
                  </a:lnTo>
                  <a:cubicBezTo>
                    <a:pt x="314796" y="222655"/>
                    <a:pt x="323508" y="196123"/>
                    <a:pt x="323508" y="169405"/>
                  </a:cubicBezTo>
                  <a:lnTo>
                    <a:pt x="323508" y="17326"/>
                  </a:lnTo>
                  <a:close/>
                  <a:moveTo>
                    <a:pt x="111369" y="0"/>
                  </a:moveTo>
                  <a:lnTo>
                    <a:pt x="332170" y="0"/>
                  </a:lnTo>
                  <a:cubicBezTo>
                    <a:pt x="336954" y="0"/>
                    <a:pt x="340833" y="3878"/>
                    <a:pt x="340833" y="8663"/>
                  </a:cubicBezTo>
                  <a:lnTo>
                    <a:pt x="340833" y="29453"/>
                  </a:lnTo>
                  <a:lnTo>
                    <a:pt x="417545" y="29453"/>
                  </a:lnTo>
                  <a:cubicBezTo>
                    <a:pt x="431881" y="29453"/>
                    <a:pt x="443543" y="41111"/>
                    <a:pt x="443541" y="55441"/>
                  </a:cubicBezTo>
                  <a:lnTo>
                    <a:pt x="443541" y="157659"/>
                  </a:lnTo>
                  <a:cubicBezTo>
                    <a:pt x="443541" y="167000"/>
                    <a:pt x="438491" y="175663"/>
                    <a:pt x="430363" y="180268"/>
                  </a:cubicBezTo>
                  <a:lnTo>
                    <a:pt x="378535" y="209632"/>
                  </a:lnTo>
                  <a:lnTo>
                    <a:pt x="378535" y="354298"/>
                  </a:lnTo>
                  <a:cubicBezTo>
                    <a:pt x="378535" y="357802"/>
                    <a:pt x="376425" y="360960"/>
                    <a:pt x="373188" y="362301"/>
                  </a:cubicBezTo>
                  <a:cubicBezTo>
                    <a:pt x="369954" y="363641"/>
                    <a:pt x="366227" y="362902"/>
                    <a:pt x="363748" y="360426"/>
                  </a:cubicBezTo>
                  <a:lnTo>
                    <a:pt x="343004" y="339692"/>
                  </a:lnTo>
                  <a:lnTo>
                    <a:pt x="322115" y="360569"/>
                  </a:lnTo>
                  <a:cubicBezTo>
                    <a:pt x="320458" y="362225"/>
                    <a:pt x="318244" y="363105"/>
                    <a:pt x="315989" y="363105"/>
                  </a:cubicBezTo>
                  <a:cubicBezTo>
                    <a:pt x="314873" y="363105"/>
                    <a:pt x="313747" y="362889"/>
                    <a:pt x="312675" y="362445"/>
                  </a:cubicBezTo>
                  <a:cubicBezTo>
                    <a:pt x="309439" y="361104"/>
                    <a:pt x="307328" y="357945"/>
                    <a:pt x="307328" y="354442"/>
                  </a:cubicBezTo>
                  <a:lnTo>
                    <a:pt x="307328" y="260528"/>
                  </a:lnTo>
                  <a:lnTo>
                    <a:pt x="251126" y="319645"/>
                  </a:lnTo>
                  <a:lnTo>
                    <a:pt x="251126" y="348805"/>
                  </a:lnTo>
                  <a:lnTo>
                    <a:pt x="290322" y="375600"/>
                  </a:lnTo>
                  <a:cubicBezTo>
                    <a:pt x="290765" y="375904"/>
                    <a:pt x="291178" y="376246"/>
                    <a:pt x="291557" y="376625"/>
                  </a:cubicBezTo>
                  <a:cubicBezTo>
                    <a:pt x="295562" y="380628"/>
                    <a:pt x="297477" y="386080"/>
                    <a:pt x="297025" y="391510"/>
                  </a:cubicBezTo>
                  <a:lnTo>
                    <a:pt x="342933" y="391510"/>
                  </a:lnTo>
                  <a:cubicBezTo>
                    <a:pt x="347717" y="391510"/>
                    <a:pt x="351596" y="395389"/>
                    <a:pt x="351596" y="400173"/>
                  </a:cubicBezTo>
                  <a:lnTo>
                    <a:pt x="351596" y="434879"/>
                  </a:lnTo>
                  <a:cubicBezTo>
                    <a:pt x="351596" y="439664"/>
                    <a:pt x="347717" y="443542"/>
                    <a:pt x="342933" y="443542"/>
                  </a:cubicBezTo>
                  <a:lnTo>
                    <a:pt x="100609" y="443542"/>
                  </a:lnTo>
                  <a:cubicBezTo>
                    <a:pt x="95826" y="443542"/>
                    <a:pt x="91946" y="439664"/>
                    <a:pt x="91946" y="434879"/>
                  </a:cubicBezTo>
                  <a:lnTo>
                    <a:pt x="91946" y="400173"/>
                  </a:lnTo>
                  <a:cubicBezTo>
                    <a:pt x="91946" y="395389"/>
                    <a:pt x="95826" y="391510"/>
                    <a:pt x="100609" y="391510"/>
                  </a:cubicBezTo>
                  <a:lnTo>
                    <a:pt x="146442" y="391510"/>
                  </a:lnTo>
                  <a:cubicBezTo>
                    <a:pt x="145990" y="386080"/>
                    <a:pt x="147905" y="380627"/>
                    <a:pt x="151909" y="376625"/>
                  </a:cubicBezTo>
                  <a:cubicBezTo>
                    <a:pt x="152288" y="376248"/>
                    <a:pt x="152700" y="375905"/>
                    <a:pt x="153142" y="375603"/>
                  </a:cubicBezTo>
                  <a:lnTo>
                    <a:pt x="192305" y="348808"/>
                  </a:lnTo>
                  <a:lnTo>
                    <a:pt x="192308" y="319643"/>
                  </a:lnTo>
                  <a:lnTo>
                    <a:pt x="131749" y="255764"/>
                  </a:lnTo>
                  <a:cubicBezTo>
                    <a:pt x="131511" y="255515"/>
                    <a:pt x="131290" y="255251"/>
                    <a:pt x="131085" y="254976"/>
                  </a:cubicBezTo>
                  <a:cubicBezTo>
                    <a:pt x="112783" y="230380"/>
                    <a:pt x="102705" y="199954"/>
                    <a:pt x="102705" y="169303"/>
                  </a:cubicBezTo>
                  <a:lnTo>
                    <a:pt x="102705" y="146976"/>
                  </a:lnTo>
                  <a:cubicBezTo>
                    <a:pt x="90911" y="150668"/>
                    <a:pt x="82331" y="161689"/>
                    <a:pt x="82331" y="174675"/>
                  </a:cubicBezTo>
                  <a:lnTo>
                    <a:pt x="82331" y="333392"/>
                  </a:lnTo>
                  <a:lnTo>
                    <a:pt x="94412" y="321317"/>
                  </a:lnTo>
                  <a:cubicBezTo>
                    <a:pt x="97795" y="317937"/>
                    <a:pt x="103277" y="317937"/>
                    <a:pt x="106660" y="321317"/>
                  </a:cubicBezTo>
                  <a:lnTo>
                    <a:pt x="118886" y="333537"/>
                  </a:lnTo>
                  <a:lnTo>
                    <a:pt x="118886" y="311433"/>
                  </a:lnTo>
                  <a:cubicBezTo>
                    <a:pt x="118886" y="306648"/>
                    <a:pt x="122766" y="302770"/>
                    <a:pt x="127550" y="302770"/>
                  </a:cubicBezTo>
                  <a:cubicBezTo>
                    <a:pt x="132334" y="302770"/>
                    <a:pt x="136213" y="306648"/>
                    <a:pt x="136213" y="311433"/>
                  </a:cubicBezTo>
                  <a:lnTo>
                    <a:pt x="136213" y="354442"/>
                  </a:lnTo>
                  <a:cubicBezTo>
                    <a:pt x="136213" y="357945"/>
                    <a:pt x="134102" y="361104"/>
                    <a:pt x="130866" y="362445"/>
                  </a:cubicBezTo>
                  <a:cubicBezTo>
                    <a:pt x="129794" y="362889"/>
                    <a:pt x="128668" y="363105"/>
                    <a:pt x="127552" y="363105"/>
                  </a:cubicBezTo>
                  <a:cubicBezTo>
                    <a:pt x="125298" y="363105"/>
                    <a:pt x="123083" y="362226"/>
                    <a:pt x="121426" y="360569"/>
                  </a:cubicBezTo>
                  <a:lnTo>
                    <a:pt x="100537" y="339692"/>
                  </a:lnTo>
                  <a:lnTo>
                    <a:pt x="79792" y="360426"/>
                  </a:lnTo>
                  <a:cubicBezTo>
                    <a:pt x="77314" y="362901"/>
                    <a:pt x="73588" y="363641"/>
                    <a:pt x="70352" y="362301"/>
                  </a:cubicBezTo>
                  <a:cubicBezTo>
                    <a:pt x="67116" y="360960"/>
                    <a:pt x="65006" y="357802"/>
                    <a:pt x="65006" y="354298"/>
                  </a:cubicBezTo>
                  <a:lnTo>
                    <a:pt x="65006" y="209632"/>
                  </a:lnTo>
                  <a:lnTo>
                    <a:pt x="13178" y="180268"/>
                  </a:lnTo>
                  <a:cubicBezTo>
                    <a:pt x="5049" y="175663"/>
                    <a:pt x="0" y="167000"/>
                    <a:pt x="0" y="157659"/>
                  </a:cubicBezTo>
                  <a:lnTo>
                    <a:pt x="0" y="55441"/>
                  </a:lnTo>
                  <a:cubicBezTo>
                    <a:pt x="0" y="41111"/>
                    <a:pt x="11663" y="29453"/>
                    <a:pt x="25998" y="29453"/>
                  </a:cubicBezTo>
                  <a:lnTo>
                    <a:pt x="102706" y="29453"/>
                  </a:lnTo>
                  <a:lnTo>
                    <a:pt x="102706" y="8663"/>
                  </a:lnTo>
                  <a:cubicBezTo>
                    <a:pt x="102706" y="3878"/>
                    <a:pt x="106585" y="0"/>
                    <a:pt x="111369" y="0"/>
                  </a:cubicBezTo>
                  <a:close/>
                </a:path>
              </a:pathLst>
            </a:custGeom>
            <a:solidFill>
              <a:schemeClr val="bg1">
                <a:lumMod val="85000"/>
              </a:schemeClr>
            </a:solidFill>
            <a:ln w="9525" cap="flat">
              <a:noFill/>
              <a:prstDash val="solid"/>
              <a:miter/>
            </a:ln>
          </p:spPr>
          <p:txBody>
            <a:bodyPr wrap="square" rtlCol="0" anchor="ctr">
              <a:noAutofit/>
            </a:bodyPr>
            <a:lstStyle/>
            <a:p>
              <a:endParaRPr lang="en-US"/>
            </a:p>
          </p:txBody>
        </p:sp>
        <p:sp>
          <p:nvSpPr>
            <p:cNvPr id="17" name="TextBox 16">
              <a:extLst>
                <a:ext uri="{FF2B5EF4-FFF2-40B4-BE49-F238E27FC236}">
                  <a16:creationId xmlns:a16="http://schemas.microsoft.com/office/drawing/2014/main" id="{2CB5473C-6941-B244-A68C-EE0B97785431}"/>
                </a:ext>
              </a:extLst>
            </p:cNvPr>
            <p:cNvSpPr txBox="1"/>
            <p:nvPr/>
          </p:nvSpPr>
          <p:spPr>
            <a:xfrm>
              <a:off x="1028843" y="2830335"/>
              <a:ext cx="985864" cy="254278"/>
            </a:xfrm>
            <a:prstGeom prst="rect">
              <a:avLst/>
            </a:prstGeom>
            <a:noFill/>
          </p:spPr>
          <p:txBody>
            <a:bodyPr wrap="square" rtlCol="0">
              <a:spAutoFit/>
            </a:bodyPr>
            <a:lstStyle/>
            <a:p>
              <a:pPr algn="ctr"/>
              <a:r>
                <a:rPr lang="en-US" sz="1400" spc="300" dirty="0">
                  <a:solidFill>
                    <a:schemeClr val="bg1">
                      <a:lumMod val="75000"/>
                    </a:schemeClr>
                  </a:solidFill>
                  <a:latin typeface="+mj-lt"/>
                  <a:cs typeface="Arial" panose="020B0604020202020204" pitchFamily="34" charset="0"/>
                </a:rPr>
                <a:t>1990</a:t>
              </a:r>
            </a:p>
          </p:txBody>
        </p:sp>
        <p:sp>
          <p:nvSpPr>
            <p:cNvPr id="18" name="Freeform: Shape 17">
              <a:extLst>
                <a:ext uri="{FF2B5EF4-FFF2-40B4-BE49-F238E27FC236}">
                  <a16:creationId xmlns:a16="http://schemas.microsoft.com/office/drawing/2014/main" id="{36296EDC-7B62-07B5-84B8-88B1E4B138AE}"/>
                </a:ext>
              </a:extLst>
            </p:cNvPr>
            <p:cNvSpPr/>
            <p:nvPr/>
          </p:nvSpPr>
          <p:spPr>
            <a:xfrm>
              <a:off x="2303156" y="2386229"/>
              <a:ext cx="385761" cy="385762"/>
            </a:xfrm>
            <a:custGeom>
              <a:avLst/>
              <a:gdLst>
                <a:gd name="connsiteX0" fmla="*/ 109273 w 443541"/>
                <a:gd name="connsiteY0" fmla="*/ 408836 h 443542"/>
                <a:gd name="connsiteX1" fmla="*/ 109273 w 443541"/>
                <a:gd name="connsiteY1" fmla="*/ 426216 h 443542"/>
                <a:gd name="connsiteX2" fmla="*/ 334270 w 443541"/>
                <a:gd name="connsiteY2" fmla="*/ 426216 h 443542"/>
                <a:gd name="connsiteX3" fmla="*/ 334271 w 443541"/>
                <a:gd name="connsiteY3" fmla="*/ 426216 h 443542"/>
                <a:gd name="connsiteX4" fmla="*/ 334271 w 443541"/>
                <a:gd name="connsiteY4" fmla="*/ 408836 h 443542"/>
                <a:gd name="connsiteX5" fmla="*/ 203647 w 443541"/>
                <a:gd name="connsiteY5" fmla="*/ 362040 h 443542"/>
                <a:gd name="connsiteX6" fmla="*/ 163847 w 443541"/>
                <a:gd name="connsiteY6" fmla="*/ 389272 h 443542"/>
                <a:gd name="connsiteX7" fmla="*/ 163823 w 443541"/>
                <a:gd name="connsiteY7" fmla="*/ 390557 h 443542"/>
                <a:gd name="connsiteX8" fmla="*/ 165225 w 443541"/>
                <a:gd name="connsiteY8" fmla="*/ 391510 h 443542"/>
                <a:gd name="connsiteX9" fmla="*/ 278242 w 443541"/>
                <a:gd name="connsiteY9" fmla="*/ 391510 h 443542"/>
                <a:gd name="connsiteX10" fmla="*/ 279644 w 443541"/>
                <a:gd name="connsiteY10" fmla="*/ 390557 h 443542"/>
                <a:gd name="connsiteX11" fmla="*/ 279622 w 443541"/>
                <a:gd name="connsiteY11" fmla="*/ 389273 h 443542"/>
                <a:gd name="connsiteX12" fmla="*/ 239785 w 443541"/>
                <a:gd name="connsiteY12" fmla="*/ 362040 h 443542"/>
                <a:gd name="connsiteX13" fmla="*/ 209634 w 443541"/>
                <a:gd name="connsiteY13" fmla="*/ 324847 h 443542"/>
                <a:gd name="connsiteX14" fmla="*/ 209632 w 443541"/>
                <a:gd name="connsiteY14" fmla="*/ 344715 h 443542"/>
                <a:gd name="connsiteX15" fmla="*/ 233801 w 443541"/>
                <a:gd name="connsiteY15" fmla="*/ 344715 h 443542"/>
                <a:gd name="connsiteX16" fmla="*/ 233801 w 443541"/>
                <a:gd name="connsiteY16" fmla="*/ 324847 h 443542"/>
                <a:gd name="connsiteX17" fmla="*/ 127553 w 443541"/>
                <a:gd name="connsiteY17" fmla="*/ 270569 h 443542"/>
                <a:gd name="connsiteX18" fmla="*/ 133677 w 443541"/>
                <a:gd name="connsiteY18" fmla="*/ 273107 h 443542"/>
                <a:gd name="connsiteX19" fmla="*/ 136216 w 443541"/>
                <a:gd name="connsiteY19" fmla="*/ 279232 h 443542"/>
                <a:gd name="connsiteX20" fmla="*/ 133677 w 443541"/>
                <a:gd name="connsiteY20" fmla="*/ 285366 h 443542"/>
                <a:gd name="connsiteX21" fmla="*/ 127553 w 443541"/>
                <a:gd name="connsiteY21" fmla="*/ 287895 h 443542"/>
                <a:gd name="connsiteX22" fmla="*/ 121428 w 443541"/>
                <a:gd name="connsiteY22" fmla="*/ 285366 h 443542"/>
                <a:gd name="connsiteX23" fmla="*/ 118890 w 443541"/>
                <a:gd name="connsiteY23" fmla="*/ 279232 h 443542"/>
                <a:gd name="connsiteX24" fmla="*/ 121428 w 443541"/>
                <a:gd name="connsiteY24" fmla="*/ 273107 h 443542"/>
                <a:gd name="connsiteX25" fmla="*/ 127553 w 443541"/>
                <a:gd name="connsiteY25" fmla="*/ 270569 h 443542"/>
                <a:gd name="connsiteX26" fmla="*/ 340834 w 443541"/>
                <a:gd name="connsiteY26" fmla="*/ 146975 h 443542"/>
                <a:gd name="connsiteX27" fmla="*/ 340834 w 443541"/>
                <a:gd name="connsiteY27" fmla="*/ 169405 h 443542"/>
                <a:gd name="connsiteX28" fmla="*/ 324655 w 443541"/>
                <a:gd name="connsiteY28" fmla="*/ 235537 h 443542"/>
                <a:gd name="connsiteX29" fmla="*/ 324655 w 443541"/>
                <a:gd name="connsiteY29" fmla="*/ 333537 h 443542"/>
                <a:gd name="connsiteX30" fmla="*/ 336881 w 443541"/>
                <a:gd name="connsiteY30" fmla="*/ 321317 h 443542"/>
                <a:gd name="connsiteX31" fmla="*/ 349130 w 443541"/>
                <a:gd name="connsiteY31" fmla="*/ 321317 h 443542"/>
                <a:gd name="connsiteX32" fmla="*/ 361211 w 443541"/>
                <a:gd name="connsiteY32" fmla="*/ 333392 h 443542"/>
                <a:gd name="connsiteX33" fmla="*/ 361211 w 443541"/>
                <a:gd name="connsiteY33" fmla="*/ 174675 h 443542"/>
                <a:gd name="connsiteX34" fmla="*/ 340834 w 443541"/>
                <a:gd name="connsiteY34" fmla="*/ 146975 h 443542"/>
                <a:gd name="connsiteX35" fmla="*/ 340833 w 443541"/>
                <a:gd name="connsiteY35" fmla="*/ 81429 h 443542"/>
                <a:gd name="connsiteX36" fmla="*/ 340833 w 443541"/>
                <a:gd name="connsiteY36" fmla="*/ 129154 h 443542"/>
                <a:gd name="connsiteX37" fmla="*/ 373115 w 443541"/>
                <a:gd name="connsiteY37" fmla="*/ 152959 h 443542"/>
                <a:gd name="connsiteX38" fmla="*/ 391547 w 443541"/>
                <a:gd name="connsiteY38" fmla="*/ 142516 h 443542"/>
                <a:gd name="connsiteX39" fmla="*/ 391547 w 443541"/>
                <a:gd name="connsiteY39" fmla="*/ 81429 h 443542"/>
                <a:gd name="connsiteX40" fmla="*/ 51995 w 443541"/>
                <a:gd name="connsiteY40" fmla="*/ 81429 h 443542"/>
                <a:gd name="connsiteX41" fmla="*/ 51995 w 443541"/>
                <a:gd name="connsiteY41" fmla="*/ 142516 h 443542"/>
                <a:gd name="connsiteX42" fmla="*/ 70427 w 443541"/>
                <a:gd name="connsiteY42" fmla="*/ 152959 h 443542"/>
                <a:gd name="connsiteX43" fmla="*/ 102705 w 443541"/>
                <a:gd name="connsiteY43" fmla="*/ 129154 h 443542"/>
                <a:gd name="connsiteX44" fmla="*/ 102705 w 443541"/>
                <a:gd name="connsiteY44" fmla="*/ 81429 h 443542"/>
                <a:gd name="connsiteX45" fmla="*/ 221797 w 443541"/>
                <a:gd name="connsiteY45" fmla="*/ 76811 h 443542"/>
                <a:gd name="connsiteX46" fmla="*/ 206752 w 443541"/>
                <a:gd name="connsiteY46" fmla="*/ 107487 h 443542"/>
                <a:gd name="connsiteX47" fmla="*/ 200240 w 443541"/>
                <a:gd name="connsiteY47" fmla="*/ 112242 h 443542"/>
                <a:gd name="connsiteX48" fmla="*/ 166439 w 443541"/>
                <a:gd name="connsiteY48" fmla="*/ 117239 h 443542"/>
                <a:gd name="connsiteX49" fmla="*/ 190965 w 443541"/>
                <a:gd name="connsiteY49" fmla="*/ 141028 h 443542"/>
                <a:gd name="connsiteX50" fmla="*/ 193475 w 443541"/>
                <a:gd name="connsiteY50" fmla="*/ 148690 h 443542"/>
                <a:gd name="connsiteX51" fmla="*/ 187781 w 443541"/>
                <a:gd name="connsiteY51" fmla="*/ 182381 h 443542"/>
                <a:gd name="connsiteX52" fmla="*/ 217986 w 443541"/>
                <a:gd name="connsiteY52" fmla="*/ 166407 h 443542"/>
                <a:gd name="connsiteX53" fmla="*/ 226048 w 443541"/>
                <a:gd name="connsiteY53" fmla="*/ 166387 h 443542"/>
                <a:gd name="connsiteX54" fmla="*/ 256330 w 443541"/>
                <a:gd name="connsiteY54" fmla="*/ 182212 h 443542"/>
                <a:gd name="connsiteX55" fmla="*/ 250472 w 443541"/>
                <a:gd name="connsiteY55" fmla="*/ 148551 h 443542"/>
                <a:gd name="connsiteX56" fmla="*/ 252944 w 443541"/>
                <a:gd name="connsiteY56" fmla="*/ 140877 h 443542"/>
                <a:gd name="connsiteX57" fmla="*/ 277353 w 443541"/>
                <a:gd name="connsiteY57" fmla="*/ 116966 h 443542"/>
                <a:gd name="connsiteX58" fmla="*/ 243527 w 443541"/>
                <a:gd name="connsiteY58" fmla="*/ 112136 h 443542"/>
                <a:gd name="connsiteX59" fmla="*/ 236994 w 443541"/>
                <a:gd name="connsiteY59" fmla="*/ 107412 h 443542"/>
                <a:gd name="connsiteX60" fmla="*/ 221729 w 443541"/>
                <a:gd name="connsiteY60" fmla="*/ 48575 h 443542"/>
                <a:gd name="connsiteX61" fmla="*/ 229508 w 443541"/>
                <a:gd name="connsiteY61" fmla="*/ 53385 h 443542"/>
                <a:gd name="connsiteX62" fmla="*/ 250486 w 443541"/>
                <a:gd name="connsiteY62" fmla="*/ 95629 h 443542"/>
                <a:gd name="connsiteX63" fmla="*/ 297180 w 443541"/>
                <a:gd name="connsiteY63" fmla="*/ 102297 h 443542"/>
                <a:gd name="connsiteX64" fmla="*/ 304188 w 443541"/>
                <a:gd name="connsiteY64" fmla="*/ 108176 h 443542"/>
                <a:gd name="connsiteX65" fmla="*/ 302018 w 443541"/>
                <a:gd name="connsiteY65" fmla="*/ 117061 h 443542"/>
                <a:gd name="connsiteX66" fmla="*/ 268322 w 443541"/>
                <a:gd name="connsiteY66" fmla="*/ 150067 h 443542"/>
                <a:gd name="connsiteX67" fmla="*/ 276410 w 443541"/>
                <a:gd name="connsiteY67" fmla="*/ 196535 h 443542"/>
                <a:gd name="connsiteX68" fmla="*/ 272985 w 443541"/>
                <a:gd name="connsiteY68" fmla="*/ 205017 h 443542"/>
                <a:gd name="connsiteX69" fmla="*/ 263864 w 443541"/>
                <a:gd name="connsiteY69" fmla="*/ 205698 h 443542"/>
                <a:gd name="connsiteX70" fmla="*/ 222061 w 443541"/>
                <a:gd name="connsiteY70" fmla="*/ 183852 h 443542"/>
                <a:gd name="connsiteX71" fmla="*/ 180366 w 443541"/>
                <a:gd name="connsiteY71" fmla="*/ 205904 h 443542"/>
                <a:gd name="connsiteX72" fmla="*/ 176317 w 443541"/>
                <a:gd name="connsiteY72" fmla="*/ 206909 h 443542"/>
                <a:gd name="connsiteX73" fmla="*/ 171241 w 443541"/>
                <a:gd name="connsiteY73" fmla="*/ 205266 h 443542"/>
                <a:gd name="connsiteX74" fmla="*/ 167774 w 443541"/>
                <a:gd name="connsiteY74" fmla="*/ 196802 h 443542"/>
                <a:gd name="connsiteX75" fmla="*/ 175633 w 443541"/>
                <a:gd name="connsiteY75" fmla="*/ 150294 h 443542"/>
                <a:gd name="connsiteX76" fmla="*/ 141777 w 443541"/>
                <a:gd name="connsiteY76" fmla="*/ 117455 h 443542"/>
                <a:gd name="connsiteX77" fmla="*/ 139563 w 443541"/>
                <a:gd name="connsiteY77" fmla="*/ 108579 h 443542"/>
                <a:gd name="connsiteX78" fmla="*/ 146542 w 443541"/>
                <a:gd name="connsiteY78" fmla="*/ 102666 h 443542"/>
                <a:gd name="connsiteX79" fmla="*/ 193202 w 443541"/>
                <a:gd name="connsiteY79" fmla="*/ 95770 h 443542"/>
                <a:gd name="connsiteX80" fmla="*/ 213972 w 443541"/>
                <a:gd name="connsiteY80" fmla="*/ 53423 h 443542"/>
                <a:gd name="connsiteX81" fmla="*/ 221729 w 443541"/>
                <a:gd name="connsiteY81" fmla="*/ 48575 h 443542"/>
                <a:gd name="connsiteX82" fmla="*/ 340833 w 443541"/>
                <a:gd name="connsiteY82" fmla="*/ 46779 h 443542"/>
                <a:gd name="connsiteX83" fmla="*/ 340833 w 443541"/>
                <a:gd name="connsiteY83" fmla="*/ 64103 h 443542"/>
                <a:gd name="connsiteX84" fmla="*/ 400210 w 443541"/>
                <a:gd name="connsiteY84" fmla="*/ 64103 h 443542"/>
                <a:gd name="connsiteX85" fmla="*/ 408873 w 443541"/>
                <a:gd name="connsiteY85" fmla="*/ 72766 h 443542"/>
                <a:gd name="connsiteX86" fmla="*/ 408873 w 443541"/>
                <a:gd name="connsiteY86" fmla="*/ 147565 h 443542"/>
                <a:gd name="connsiteX87" fmla="*/ 404481 w 443541"/>
                <a:gd name="connsiteY87" fmla="*/ 155103 h 443542"/>
                <a:gd name="connsiteX88" fmla="*/ 378296 w 443541"/>
                <a:gd name="connsiteY88" fmla="*/ 169938 h 443542"/>
                <a:gd name="connsiteX89" fmla="*/ 378537 w 443541"/>
                <a:gd name="connsiteY89" fmla="*/ 174675 h 443542"/>
                <a:gd name="connsiteX90" fmla="*/ 378537 w 443541"/>
                <a:gd name="connsiteY90" fmla="*/ 189718 h 443542"/>
                <a:gd name="connsiteX91" fmla="*/ 421824 w 443541"/>
                <a:gd name="connsiteY91" fmla="*/ 165193 h 443542"/>
                <a:gd name="connsiteX92" fmla="*/ 426217 w 443541"/>
                <a:gd name="connsiteY92" fmla="*/ 157659 h 443542"/>
                <a:gd name="connsiteX93" fmla="*/ 426217 w 443541"/>
                <a:gd name="connsiteY93" fmla="*/ 55441 h 443542"/>
                <a:gd name="connsiteX94" fmla="*/ 417545 w 443541"/>
                <a:gd name="connsiteY94" fmla="*/ 46779 h 443542"/>
                <a:gd name="connsiteX95" fmla="*/ 25998 w 443541"/>
                <a:gd name="connsiteY95" fmla="*/ 46779 h 443542"/>
                <a:gd name="connsiteX96" fmla="*/ 17326 w 443541"/>
                <a:gd name="connsiteY96" fmla="*/ 55441 h 443542"/>
                <a:gd name="connsiteX97" fmla="*/ 17326 w 443541"/>
                <a:gd name="connsiteY97" fmla="*/ 157659 h 443542"/>
                <a:gd name="connsiteX98" fmla="*/ 21719 w 443541"/>
                <a:gd name="connsiteY98" fmla="*/ 165193 h 443542"/>
                <a:gd name="connsiteX99" fmla="*/ 65006 w 443541"/>
                <a:gd name="connsiteY99" fmla="*/ 189718 h 443542"/>
                <a:gd name="connsiteX100" fmla="*/ 65006 w 443541"/>
                <a:gd name="connsiteY100" fmla="*/ 174677 h 443542"/>
                <a:gd name="connsiteX101" fmla="*/ 65246 w 443541"/>
                <a:gd name="connsiteY101" fmla="*/ 169939 h 443542"/>
                <a:gd name="connsiteX102" fmla="*/ 39062 w 443541"/>
                <a:gd name="connsiteY102" fmla="*/ 155104 h 443542"/>
                <a:gd name="connsiteX103" fmla="*/ 34670 w 443541"/>
                <a:gd name="connsiteY103" fmla="*/ 147566 h 443542"/>
                <a:gd name="connsiteX104" fmla="*/ 34670 w 443541"/>
                <a:gd name="connsiteY104" fmla="*/ 72767 h 443542"/>
                <a:gd name="connsiteX105" fmla="*/ 43333 w 443541"/>
                <a:gd name="connsiteY105" fmla="*/ 64104 h 443542"/>
                <a:gd name="connsiteX106" fmla="*/ 102706 w 443541"/>
                <a:gd name="connsiteY106" fmla="*/ 64104 h 443542"/>
                <a:gd name="connsiteX107" fmla="*/ 102706 w 443541"/>
                <a:gd name="connsiteY107" fmla="*/ 46779 h 443542"/>
                <a:gd name="connsiteX108" fmla="*/ 120032 w 443541"/>
                <a:gd name="connsiteY108" fmla="*/ 17326 h 443542"/>
                <a:gd name="connsiteX109" fmla="*/ 120032 w 443541"/>
                <a:gd name="connsiteY109" fmla="*/ 38049 h 443542"/>
                <a:gd name="connsiteX110" fmla="*/ 120036 w 443541"/>
                <a:gd name="connsiteY110" fmla="*/ 38116 h 443542"/>
                <a:gd name="connsiteX111" fmla="*/ 120032 w 443541"/>
                <a:gd name="connsiteY111" fmla="*/ 38183 h 443542"/>
                <a:gd name="connsiteX112" fmla="*/ 120032 w 443541"/>
                <a:gd name="connsiteY112" fmla="*/ 72699 h 443542"/>
                <a:gd name="connsiteX113" fmla="*/ 120036 w 443541"/>
                <a:gd name="connsiteY113" fmla="*/ 72766 h 443542"/>
                <a:gd name="connsiteX114" fmla="*/ 120032 w 443541"/>
                <a:gd name="connsiteY114" fmla="*/ 72833 h 443542"/>
                <a:gd name="connsiteX115" fmla="*/ 120032 w 443541"/>
                <a:gd name="connsiteY115" fmla="*/ 136927 h 443542"/>
                <a:gd name="connsiteX116" fmla="*/ 120036 w 443541"/>
                <a:gd name="connsiteY116" fmla="*/ 136994 h 443542"/>
                <a:gd name="connsiteX117" fmla="*/ 120032 w 443541"/>
                <a:gd name="connsiteY117" fmla="*/ 137060 h 443542"/>
                <a:gd name="connsiteX118" fmla="*/ 120032 w 443541"/>
                <a:gd name="connsiteY118" fmla="*/ 169304 h 443542"/>
                <a:gd name="connsiteX119" fmla="*/ 144683 w 443541"/>
                <a:gd name="connsiteY119" fmla="*/ 244226 h 443542"/>
                <a:gd name="connsiteX120" fmla="*/ 204689 w 443541"/>
                <a:gd name="connsiteY120" fmla="*/ 307521 h 443542"/>
                <a:gd name="connsiteX121" fmla="*/ 238746 w 443541"/>
                <a:gd name="connsiteY121" fmla="*/ 307521 h 443542"/>
                <a:gd name="connsiteX122" fmla="*/ 298966 w 443541"/>
                <a:gd name="connsiteY122" fmla="*/ 244180 h 443542"/>
                <a:gd name="connsiteX123" fmla="*/ 323508 w 443541"/>
                <a:gd name="connsiteY123" fmla="*/ 169405 h 443542"/>
                <a:gd name="connsiteX124" fmla="*/ 323508 w 443541"/>
                <a:gd name="connsiteY124" fmla="*/ 17326 h 443542"/>
                <a:gd name="connsiteX125" fmla="*/ 111369 w 443541"/>
                <a:gd name="connsiteY125" fmla="*/ 0 h 443542"/>
                <a:gd name="connsiteX126" fmla="*/ 332170 w 443541"/>
                <a:gd name="connsiteY126" fmla="*/ 0 h 443542"/>
                <a:gd name="connsiteX127" fmla="*/ 340833 w 443541"/>
                <a:gd name="connsiteY127" fmla="*/ 8663 h 443542"/>
                <a:gd name="connsiteX128" fmla="*/ 340833 w 443541"/>
                <a:gd name="connsiteY128" fmla="*/ 29453 h 443542"/>
                <a:gd name="connsiteX129" fmla="*/ 417545 w 443541"/>
                <a:gd name="connsiteY129" fmla="*/ 29453 h 443542"/>
                <a:gd name="connsiteX130" fmla="*/ 443541 w 443541"/>
                <a:gd name="connsiteY130" fmla="*/ 55441 h 443542"/>
                <a:gd name="connsiteX131" fmla="*/ 443541 w 443541"/>
                <a:gd name="connsiteY131" fmla="*/ 157659 h 443542"/>
                <a:gd name="connsiteX132" fmla="*/ 430363 w 443541"/>
                <a:gd name="connsiteY132" fmla="*/ 180268 h 443542"/>
                <a:gd name="connsiteX133" fmla="*/ 378535 w 443541"/>
                <a:gd name="connsiteY133" fmla="*/ 209632 h 443542"/>
                <a:gd name="connsiteX134" fmla="*/ 378535 w 443541"/>
                <a:gd name="connsiteY134" fmla="*/ 354298 h 443542"/>
                <a:gd name="connsiteX135" fmla="*/ 373188 w 443541"/>
                <a:gd name="connsiteY135" fmla="*/ 362301 h 443542"/>
                <a:gd name="connsiteX136" fmla="*/ 363748 w 443541"/>
                <a:gd name="connsiteY136" fmla="*/ 360426 h 443542"/>
                <a:gd name="connsiteX137" fmla="*/ 343004 w 443541"/>
                <a:gd name="connsiteY137" fmla="*/ 339692 h 443542"/>
                <a:gd name="connsiteX138" fmla="*/ 322115 w 443541"/>
                <a:gd name="connsiteY138" fmla="*/ 360569 h 443542"/>
                <a:gd name="connsiteX139" fmla="*/ 315989 w 443541"/>
                <a:gd name="connsiteY139" fmla="*/ 363105 h 443542"/>
                <a:gd name="connsiteX140" fmla="*/ 312675 w 443541"/>
                <a:gd name="connsiteY140" fmla="*/ 362445 h 443542"/>
                <a:gd name="connsiteX141" fmla="*/ 307328 w 443541"/>
                <a:gd name="connsiteY141" fmla="*/ 354442 h 443542"/>
                <a:gd name="connsiteX142" fmla="*/ 307328 w 443541"/>
                <a:gd name="connsiteY142" fmla="*/ 260528 h 443542"/>
                <a:gd name="connsiteX143" fmla="*/ 251126 w 443541"/>
                <a:gd name="connsiteY143" fmla="*/ 319645 h 443542"/>
                <a:gd name="connsiteX144" fmla="*/ 251126 w 443541"/>
                <a:gd name="connsiteY144" fmla="*/ 348805 h 443542"/>
                <a:gd name="connsiteX145" fmla="*/ 290322 w 443541"/>
                <a:gd name="connsiteY145" fmla="*/ 375600 h 443542"/>
                <a:gd name="connsiteX146" fmla="*/ 291557 w 443541"/>
                <a:gd name="connsiteY146" fmla="*/ 376625 h 443542"/>
                <a:gd name="connsiteX147" fmla="*/ 297025 w 443541"/>
                <a:gd name="connsiteY147" fmla="*/ 391510 h 443542"/>
                <a:gd name="connsiteX148" fmla="*/ 342933 w 443541"/>
                <a:gd name="connsiteY148" fmla="*/ 391510 h 443542"/>
                <a:gd name="connsiteX149" fmla="*/ 351596 w 443541"/>
                <a:gd name="connsiteY149" fmla="*/ 400173 h 443542"/>
                <a:gd name="connsiteX150" fmla="*/ 351596 w 443541"/>
                <a:gd name="connsiteY150" fmla="*/ 434879 h 443542"/>
                <a:gd name="connsiteX151" fmla="*/ 342933 w 443541"/>
                <a:gd name="connsiteY151" fmla="*/ 443542 h 443542"/>
                <a:gd name="connsiteX152" fmla="*/ 100609 w 443541"/>
                <a:gd name="connsiteY152" fmla="*/ 443542 h 443542"/>
                <a:gd name="connsiteX153" fmla="*/ 91946 w 443541"/>
                <a:gd name="connsiteY153" fmla="*/ 434879 h 443542"/>
                <a:gd name="connsiteX154" fmla="*/ 91946 w 443541"/>
                <a:gd name="connsiteY154" fmla="*/ 400173 h 443542"/>
                <a:gd name="connsiteX155" fmla="*/ 100609 w 443541"/>
                <a:gd name="connsiteY155" fmla="*/ 391510 h 443542"/>
                <a:gd name="connsiteX156" fmla="*/ 146442 w 443541"/>
                <a:gd name="connsiteY156" fmla="*/ 391510 h 443542"/>
                <a:gd name="connsiteX157" fmla="*/ 151909 w 443541"/>
                <a:gd name="connsiteY157" fmla="*/ 376625 h 443542"/>
                <a:gd name="connsiteX158" fmla="*/ 153142 w 443541"/>
                <a:gd name="connsiteY158" fmla="*/ 375603 h 443542"/>
                <a:gd name="connsiteX159" fmla="*/ 192305 w 443541"/>
                <a:gd name="connsiteY159" fmla="*/ 348808 h 443542"/>
                <a:gd name="connsiteX160" fmla="*/ 192308 w 443541"/>
                <a:gd name="connsiteY160" fmla="*/ 319643 h 443542"/>
                <a:gd name="connsiteX161" fmla="*/ 131749 w 443541"/>
                <a:gd name="connsiteY161" fmla="*/ 255764 h 443542"/>
                <a:gd name="connsiteX162" fmla="*/ 131085 w 443541"/>
                <a:gd name="connsiteY162" fmla="*/ 254976 h 443542"/>
                <a:gd name="connsiteX163" fmla="*/ 102705 w 443541"/>
                <a:gd name="connsiteY163" fmla="*/ 169303 h 443542"/>
                <a:gd name="connsiteX164" fmla="*/ 102705 w 443541"/>
                <a:gd name="connsiteY164" fmla="*/ 146976 h 443542"/>
                <a:gd name="connsiteX165" fmla="*/ 82331 w 443541"/>
                <a:gd name="connsiteY165" fmla="*/ 174675 h 443542"/>
                <a:gd name="connsiteX166" fmla="*/ 82331 w 443541"/>
                <a:gd name="connsiteY166" fmla="*/ 333392 h 443542"/>
                <a:gd name="connsiteX167" fmla="*/ 94412 w 443541"/>
                <a:gd name="connsiteY167" fmla="*/ 321317 h 443542"/>
                <a:gd name="connsiteX168" fmla="*/ 106660 w 443541"/>
                <a:gd name="connsiteY168" fmla="*/ 321317 h 443542"/>
                <a:gd name="connsiteX169" fmla="*/ 118886 w 443541"/>
                <a:gd name="connsiteY169" fmla="*/ 333537 h 443542"/>
                <a:gd name="connsiteX170" fmla="*/ 118886 w 443541"/>
                <a:gd name="connsiteY170" fmla="*/ 311433 h 443542"/>
                <a:gd name="connsiteX171" fmla="*/ 127550 w 443541"/>
                <a:gd name="connsiteY171" fmla="*/ 302770 h 443542"/>
                <a:gd name="connsiteX172" fmla="*/ 136213 w 443541"/>
                <a:gd name="connsiteY172" fmla="*/ 311433 h 443542"/>
                <a:gd name="connsiteX173" fmla="*/ 136213 w 443541"/>
                <a:gd name="connsiteY173" fmla="*/ 354442 h 443542"/>
                <a:gd name="connsiteX174" fmla="*/ 130866 w 443541"/>
                <a:gd name="connsiteY174" fmla="*/ 362445 h 443542"/>
                <a:gd name="connsiteX175" fmla="*/ 127552 w 443541"/>
                <a:gd name="connsiteY175" fmla="*/ 363105 h 443542"/>
                <a:gd name="connsiteX176" fmla="*/ 121426 w 443541"/>
                <a:gd name="connsiteY176" fmla="*/ 360569 h 443542"/>
                <a:gd name="connsiteX177" fmla="*/ 100537 w 443541"/>
                <a:gd name="connsiteY177" fmla="*/ 339692 h 443542"/>
                <a:gd name="connsiteX178" fmla="*/ 79792 w 443541"/>
                <a:gd name="connsiteY178" fmla="*/ 360426 h 443542"/>
                <a:gd name="connsiteX179" fmla="*/ 70352 w 443541"/>
                <a:gd name="connsiteY179" fmla="*/ 362301 h 443542"/>
                <a:gd name="connsiteX180" fmla="*/ 65006 w 443541"/>
                <a:gd name="connsiteY180" fmla="*/ 354298 h 443542"/>
                <a:gd name="connsiteX181" fmla="*/ 65006 w 443541"/>
                <a:gd name="connsiteY181" fmla="*/ 209632 h 443542"/>
                <a:gd name="connsiteX182" fmla="*/ 13178 w 443541"/>
                <a:gd name="connsiteY182" fmla="*/ 180268 h 443542"/>
                <a:gd name="connsiteX183" fmla="*/ 0 w 443541"/>
                <a:gd name="connsiteY183" fmla="*/ 157659 h 443542"/>
                <a:gd name="connsiteX184" fmla="*/ 0 w 443541"/>
                <a:gd name="connsiteY184" fmla="*/ 55441 h 443542"/>
                <a:gd name="connsiteX185" fmla="*/ 25998 w 443541"/>
                <a:gd name="connsiteY185" fmla="*/ 29453 h 443542"/>
                <a:gd name="connsiteX186" fmla="*/ 102706 w 443541"/>
                <a:gd name="connsiteY186" fmla="*/ 29453 h 443542"/>
                <a:gd name="connsiteX187" fmla="*/ 102706 w 443541"/>
                <a:gd name="connsiteY187" fmla="*/ 8663 h 443542"/>
                <a:gd name="connsiteX188" fmla="*/ 111369 w 443541"/>
                <a:gd name="connsiteY188" fmla="*/ 0 h 4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443541" h="443542">
                  <a:moveTo>
                    <a:pt x="109273" y="408836"/>
                  </a:moveTo>
                  <a:lnTo>
                    <a:pt x="109273" y="426216"/>
                  </a:lnTo>
                  <a:lnTo>
                    <a:pt x="334270" y="426216"/>
                  </a:lnTo>
                  <a:lnTo>
                    <a:pt x="334271" y="426216"/>
                  </a:lnTo>
                  <a:lnTo>
                    <a:pt x="334271" y="408836"/>
                  </a:lnTo>
                  <a:close/>
                  <a:moveTo>
                    <a:pt x="203647" y="362040"/>
                  </a:moveTo>
                  <a:lnTo>
                    <a:pt x="163847" y="389272"/>
                  </a:lnTo>
                  <a:cubicBezTo>
                    <a:pt x="163686" y="389559"/>
                    <a:pt x="163585" y="389980"/>
                    <a:pt x="163823" y="390557"/>
                  </a:cubicBezTo>
                  <a:cubicBezTo>
                    <a:pt x="164207" y="391483"/>
                    <a:pt x="164924" y="391509"/>
                    <a:pt x="165225" y="391510"/>
                  </a:cubicBezTo>
                  <a:lnTo>
                    <a:pt x="278242" y="391510"/>
                  </a:lnTo>
                  <a:cubicBezTo>
                    <a:pt x="278543" y="391509"/>
                    <a:pt x="279260" y="391483"/>
                    <a:pt x="279644" y="390557"/>
                  </a:cubicBezTo>
                  <a:cubicBezTo>
                    <a:pt x="279883" y="389981"/>
                    <a:pt x="279783" y="389560"/>
                    <a:pt x="279622" y="389273"/>
                  </a:cubicBezTo>
                  <a:lnTo>
                    <a:pt x="239785" y="362040"/>
                  </a:lnTo>
                  <a:close/>
                  <a:moveTo>
                    <a:pt x="209634" y="324847"/>
                  </a:moveTo>
                  <a:lnTo>
                    <a:pt x="209632" y="344715"/>
                  </a:lnTo>
                  <a:lnTo>
                    <a:pt x="233801" y="344715"/>
                  </a:lnTo>
                  <a:lnTo>
                    <a:pt x="233801" y="324847"/>
                  </a:lnTo>
                  <a:close/>
                  <a:moveTo>
                    <a:pt x="127553" y="270569"/>
                  </a:moveTo>
                  <a:cubicBezTo>
                    <a:pt x="129832" y="270569"/>
                    <a:pt x="132067" y="271496"/>
                    <a:pt x="133677" y="273107"/>
                  </a:cubicBezTo>
                  <a:cubicBezTo>
                    <a:pt x="135289" y="274719"/>
                    <a:pt x="136216" y="276954"/>
                    <a:pt x="136216" y="279232"/>
                  </a:cubicBezTo>
                  <a:cubicBezTo>
                    <a:pt x="136216" y="281519"/>
                    <a:pt x="135288" y="283746"/>
                    <a:pt x="133677" y="285366"/>
                  </a:cubicBezTo>
                  <a:cubicBezTo>
                    <a:pt x="132057" y="286977"/>
                    <a:pt x="129832" y="287895"/>
                    <a:pt x="127553" y="287895"/>
                  </a:cubicBezTo>
                  <a:cubicBezTo>
                    <a:pt x="125274" y="287895"/>
                    <a:pt x="123039" y="286977"/>
                    <a:pt x="121428" y="285366"/>
                  </a:cubicBezTo>
                  <a:cubicBezTo>
                    <a:pt x="119816" y="283746"/>
                    <a:pt x="118890" y="281519"/>
                    <a:pt x="118890" y="279232"/>
                  </a:cubicBezTo>
                  <a:cubicBezTo>
                    <a:pt x="118890" y="276954"/>
                    <a:pt x="119817" y="274719"/>
                    <a:pt x="121428" y="273107"/>
                  </a:cubicBezTo>
                  <a:cubicBezTo>
                    <a:pt x="123039" y="271496"/>
                    <a:pt x="125266" y="270569"/>
                    <a:pt x="127553" y="270569"/>
                  </a:cubicBezTo>
                  <a:close/>
                  <a:moveTo>
                    <a:pt x="340834" y="146975"/>
                  </a:moveTo>
                  <a:lnTo>
                    <a:pt x="340834" y="169405"/>
                  </a:lnTo>
                  <a:cubicBezTo>
                    <a:pt x="340834" y="192357"/>
                    <a:pt x="335180" y="215189"/>
                    <a:pt x="324655" y="235537"/>
                  </a:cubicBezTo>
                  <a:lnTo>
                    <a:pt x="324655" y="333537"/>
                  </a:lnTo>
                  <a:lnTo>
                    <a:pt x="336881" y="321317"/>
                  </a:lnTo>
                  <a:cubicBezTo>
                    <a:pt x="340264" y="317937"/>
                    <a:pt x="345746" y="317937"/>
                    <a:pt x="349130" y="321317"/>
                  </a:cubicBezTo>
                  <a:lnTo>
                    <a:pt x="361211" y="333392"/>
                  </a:lnTo>
                  <a:lnTo>
                    <a:pt x="361211" y="174675"/>
                  </a:lnTo>
                  <a:cubicBezTo>
                    <a:pt x="361211" y="161687"/>
                    <a:pt x="352628" y="150666"/>
                    <a:pt x="340834" y="146975"/>
                  </a:cubicBezTo>
                  <a:close/>
                  <a:moveTo>
                    <a:pt x="340833" y="81429"/>
                  </a:moveTo>
                  <a:lnTo>
                    <a:pt x="340833" y="129154"/>
                  </a:lnTo>
                  <a:cubicBezTo>
                    <a:pt x="354831" y="131810"/>
                    <a:pt x="366617" y="140767"/>
                    <a:pt x="373115" y="152959"/>
                  </a:cubicBezTo>
                  <a:lnTo>
                    <a:pt x="391547" y="142516"/>
                  </a:lnTo>
                  <a:lnTo>
                    <a:pt x="391547" y="81429"/>
                  </a:lnTo>
                  <a:close/>
                  <a:moveTo>
                    <a:pt x="51995" y="81429"/>
                  </a:moveTo>
                  <a:lnTo>
                    <a:pt x="51995" y="142516"/>
                  </a:lnTo>
                  <a:lnTo>
                    <a:pt x="70427" y="152959"/>
                  </a:lnTo>
                  <a:cubicBezTo>
                    <a:pt x="76925" y="140768"/>
                    <a:pt x="88710" y="131811"/>
                    <a:pt x="102705" y="129154"/>
                  </a:cubicBezTo>
                  <a:lnTo>
                    <a:pt x="102705" y="81429"/>
                  </a:lnTo>
                  <a:close/>
                  <a:moveTo>
                    <a:pt x="221797" y="76811"/>
                  </a:moveTo>
                  <a:lnTo>
                    <a:pt x="206752" y="107487"/>
                  </a:lnTo>
                  <a:cubicBezTo>
                    <a:pt x="205495" y="110047"/>
                    <a:pt x="203060" y="111825"/>
                    <a:pt x="200240" y="112242"/>
                  </a:cubicBezTo>
                  <a:lnTo>
                    <a:pt x="166439" y="117239"/>
                  </a:lnTo>
                  <a:lnTo>
                    <a:pt x="190965" y="141028"/>
                  </a:lnTo>
                  <a:cubicBezTo>
                    <a:pt x="193011" y="143014"/>
                    <a:pt x="193949" y="145878"/>
                    <a:pt x="193475" y="148690"/>
                  </a:cubicBezTo>
                  <a:lnTo>
                    <a:pt x="187781" y="182381"/>
                  </a:lnTo>
                  <a:lnTo>
                    <a:pt x="217986" y="166407"/>
                  </a:lnTo>
                  <a:cubicBezTo>
                    <a:pt x="220507" y="165074"/>
                    <a:pt x="223521" y="165067"/>
                    <a:pt x="226048" y="166387"/>
                  </a:cubicBezTo>
                  <a:lnTo>
                    <a:pt x="256330" y="182212"/>
                  </a:lnTo>
                  <a:lnTo>
                    <a:pt x="250472" y="148551"/>
                  </a:lnTo>
                  <a:cubicBezTo>
                    <a:pt x="249983" y="145742"/>
                    <a:pt x="250907" y="142872"/>
                    <a:pt x="252944" y="140877"/>
                  </a:cubicBezTo>
                  <a:lnTo>
                    <a:pt x="277353" y="116966"/>
                  </a:lnTo>
                  <a:lnTo>
                    <a:pt x="243527" y="112136"/>
                  </a:lnTo>
                  <a:cubicBezTo>
                    <a:pt x="240705" y="111732"/>
                    <a:pt x="238262" y="109966"/>
                    <a:pt x="236994" y="107412"/>
                  </a:cubicBezTo>
                  <a:close/>
                  <a:moveTo>
                    <a:pt x="221729" y="48575"/>
                  </a:moveTo>
                  <a:cubicBezTo>
                    <a:pt x="225013" y="48590"/>
                    <a:pt x="228042" y="50431"/>
                    <a:pt x="229508" y="53385"/>
                  </a:cubicBezTo>
                  <a:lnTo>
                    <a:pt x="250486" y="95629"/>
                  </a:lnTo>
                  <a:lnTo>
                    <a:pt x="297180" y="102297"/>
                  </a:lnTo>
                  <a:cubicBezTo>
                    <a:pt x="300443" y="102764"/>
                    <a:pt x="303160" y="105042"/>
                    <a:pt x="304188" y="108176"/>
                  </a:cubicBezTo>
                  <a:cubicBezTo>
                    <a:pt x="305214" y="111309"/>
                    <a:pt x="304373" y="114753"/>
                    <a:pt x="302018" y="117061"/>
                  </a:cubicBezTo>
                  <a:lnTo>
                    <a:pt x="268322" y="150067"/>
                  </a:lnTo>
                  <a:lnTo>
                    <a:pt x="276410" y="196535"/>
                  </a:lnTo>
                  <a:cubicBezTo>
                    <a:pt x="276976" y="199783"/>
                    <a:pt x="275648" y="203072"/>
                    <a:pt x="272985" y="205017"/>
                  </a:cubicBezTo>
                  <a:cubicBezTo>
                    <a:pt x="270323" y="206961"/>
                    <a:pt x="266787" y="207226"/>
                    <a:pt x="263864" y="205698"/>
                  </a:cubicBezTo>
                  <a:lnTo>
                    <a:pt x="222061" y="183852"/>
                  </a:lnTo>
                  <a:lnTo>
                    <a:pt x="180366" y="205904"/>
                  </a:lnTo>
                  <a:cubicBezTo>
                    <a:pt x="179094" y="206577"/>
                    <a:pt x="177703" y="206909"/>
                    <a:pt x="176317" y="206909"/>
                  </a:cubicBezTo>
                  <a:cubicBezTo>
                    <a:pt x="174528" y="206909"/>
                    <a:pt x="172748" y="206355"/>
                    <a:pt x="171241" y="205266"/>
                  </a:cubicBezTo>
                  <a:cubicBezTo>
                    <a:pt x="168569" y="203334"/>
                    <a:pt x="167225" y="200053"/>
                    <a:pt x="167774" y="196802"/>
                  </a:cubicBezTo>
                  <a:lnTo>
                    <a:pt x="175633" y="150294"/>
                  </a:lnTo>
                  <a:lnTo>
                    <a:pt x="141777" y="117455"/>
                  </a:lnTo>
                  <a:cubicBezTo>
                    <a:pt x="139410" y="115159"/>
                    <a:pt x="138552" y="111718"/>
                    <a:pt x="139563" y="108579"/>
                  </a:cubicBezTo>
                  <a:cubicBezTo>
                    <a:pt x="140575" y="105441"/>
                    <a:pt x="143280" y="103149"/>
                    <a:pt x="146542" y="102666"/>
                  </a:cubicBezTo>
                  <a:lnTo>
                    <a:pt x="193202" y="95770"/>
                  </a:lnTo>
                  <a:lnTo>
                    <a:pt x="213972" y="53423"/>
                  </a:lnTo>
                  <a:cubicBezTo>
                    <a:pt x="215425" y="50463"/>
                    <a:pt x="218431" y="48583"/>
                    <a:pt x="221729" y="48575"/>
                  </a:cubicBezTo>
                  <a:close/>
                  <a:moveTo>
                    <a:pt x="340833" y="46779"/>
                  </a:moveTo>
                  <a:lnTo>
                    <a:pt x="340833" y="64103"/>
                  </a:lnTo>
                  <a:lnTo>
                    <a:pt x="400210" y="64103"/>
                  </a:lnTo>
                  <a:cubicBezTo>
                    <a:pt x="404993" y="64103"/>
                    <a:pt x="408873" y="67981"/>
                    <a:pt x="408873" y="72766"/>
                  </a:cubicBezTo>
                  <a:lnTo>
                    <a:pt x="408873" y="147565"/>
                  </a:lnTo>
                  <a:cubicBezTo>
                    <a:pt x="408873" y="150685"/>
                    <a:pt x="407195" y="153565"/>
                    <a:pt x="404481" y="155103"/>
                  </a:cubicBezTo>
                  <a:lnTo>
                    <a:pt x="378296" y="169938"/>
                  </a:lnTo>
                  <a:cubicBezTo>
                    <a:pt x="378455" y="171496"/>
                    <a:pt x="378537" y="173076"/>
                    <a:pt x="378537" y="174675"/>
                  </a:cubicBezTo>
                  <a:lnTo>
                    <a:pt x="378537" y="189718"/>
                  </a:lnTo>
                  <a:lnTo>
                    <a:pt x="421824" y="165193"/>
                  </a:lnTo>
                  <a:cubicBezTo>
                    <a:pt x="424533" y="163658"/>
                    <a:pt x="426217" y="160772"/>
                    <a:pt x="426217" y="157659"/>
                  </a:cubicBezTo>
                  <a:lnTo>
                    <a:pt x="426217" y="55441"/>
                  </a:lnTo>
                  <a:cubicBezTo>
                    <a:pt x="426217" y="50664"/>
                    <a:pt x="422327" y="46779"/>
                    <a:pt x="417545" y="46779"/>
                  </a:cubicBezTo>
                  <a:close/>
                  <a:moveTo>
                    <a:pt x="25998" y="46779"/>
                  </a:moveTo>
                  <a:cubicBezTo>
                    <a:pt x="21216" y="46779"/>
                    <a:pt x="17326" y="50664"/>
                    <a:pt x="17326" y="55441"/>
                  </a:cubicBezTo>
                  <a:lnTo>
                    <a:pt x="17326" y="157659"/>
                  </a:lnTo>
                  <a:cubicBezTo>
                    <a:pt x="17326" y="160772"/>
                    <a:pt x="19009" y="163658"/>
                    <a:pt x="21719" y="165193"/>
                  </a:cubicBezTo>
                  <a:lnTo>
                    <a:pt x="65006" y="189718"/>
                  </a:lnTo>
                  <a:lnTo>
                    <a:pt x="65006" y="174677"/>
                  </a:lnTo>
                  <a:cubicBezTo>
                    <a:pt x="65006" y="173077"/>
                    <a:pt x="65087" y="171496"/>
                    <a:pt x="65246" y="169939"/>
                  </a:cubicBezTo>
                  <a:lnTo>
                    <a:pt x="39062" y="155104"/>
                  </a:lnTo>
                  <a:cubicBezTo>
                    <a:pt x="36348" y="153565"/>
                    <a:pt x="34670" y="150686"/>
                    <a:pt x="34670" y="147566"/>
                  </a:cubicBezTo>
                  <a:lnTo>
                    <a:pt x="34670" y="72767"/>
                  </a:lnTo>
                  <a:cubicBezTo>
                    <a:pt x="34670" y="67982"/>
                    <a:pt x="38549" y="64104"/>
                    <a:pt x="43333" y="64104"/>
                  </a:cubicBezTo>
                  <a:lnTo>
                    <a:pt x="102706" y="64104"/>
                  </a:lnTo>
                  <a:lnTo>
                    <a:pt x="102706" y="46779"/>
                  </a:lnTo>
                  <a:close/>
                  <a:moveTo>
                    <a:pt x="120032" y="17326"/>
                  </a:moveTo>
                  <a:lnTo>
                    <a:pt x="120032" y="38049"/>
                  </a:lnTo>
                  <a:cubicBezTo>
                    <a:pt x="120032" y="38072"/>
                    <a:pt x="120036" y="38093"/>
                    <a:pt x="120036" y="38116"/>
                  </a:cubicBezTo>
                  <a:cubicBezTo>
                    <a:pt x="120036" y="38138"/>
                    <a:pt x="120032" y="38160"/>
                    <a:pt x="120032" y="38183"/>
                  </a:cubicBezTo>
                  <a:lnTo>
                    <a:pt x="120032" y="72699"/>
                  </a:lnTo>
                  <a:cubicBezTo>
                    <a:pt x="120032" y="72722"/>
                    <a:pt x="120036" y="72743"/>
                    <a:pt x="120036" y="72766"/>
                  </a:cubicBezTo>
                  <a:cubicBezTo>
                    <a:pt x="120036" y="72788"/>
                    <a:pt x="120032" y="72810"/>
                    <a:pt x="120032" y="72833"/>
                  </a:cubicBezTo>
                  <a:lnTo>
                    <a:pt x="120032" y="136927"/>
                  </a:lnTo>
                  <a:cubicBezTo>
                    <a:pt x="120032" y="136950"/>
                    <a:pt x="120036" y="136971"/>
                    <a:pt x="120036" y="136994"/>
                  </a:cubicBezTo>
                  <a:cubicBezTo>
                    <a:pt x="120036" y="137016"/>
                    <a:pt x="120032" y="137038"/>
                    <a:pt x="120032" y="137060"/>
                  </a:cubicBezTo>
                  <a:lnTo>
                    <a:pt x="120032" y="169304"/>
                  </a:lnTo>
                  <a:cubicBezTo>
                    <a:pt x="120032" y="196085"/>
                    <a:pt x="128783" y="222672"/>
                    <a:pt x="144683" y="244226"/>
                  </a:cubicBezTo>
                  <a:lnTo>
                    <a:pt x="204689" y="307521"/>
                  </a:lnTo>
                  <a:lnTo>
                    <a:pt x="238746" y="307521"/>
                  </a:lnTo>
                  <a:lnTo>
                    <a:pt x="298966" y="244180"/>
                  </a:lnTo>
                  <a:cubicBezTo>
                    <a:pt x="314796" y="222655"/>
                    <a:pt x="323508" y="196123"/>
                    <a:pt x="323508" y="169405"/>
                  </a:cubicBezTo>
                  <a:lnTo>
                    <a:pt x="323508" y="17326"/>
                  </a:lnTo>
                  <a:close/>
                  <a:moveTo>
                    <a:pt x="111369" y="0"/>
                  </a:moveTo>
                  <a:lnTo>
                    <a:pt x="332170" y="0"/>
                  </a:lnTo>
                  <a:cubicBezTo>
                    <a:pt x="336954" y="0"/>
                    <a:pt x="340833" y="3878"/>
                    <a:pt x="340833" y="8663"/>
                  </a:cubicBezTo>
                  <a:lnTo>
                    <a:pt x="340833" y="29453"/>
                  </a:lnTo>
                  <a:lnTo>
                    <a:pt x="417545" y="29453"/>
                  </a:lnTo>
                  <a:cubicBezTo>
                    <a:pt x="431881" y="29453"/>
                    <a:pt x="443543" y="41111"/>
                    <a:pt x="443541" y="55441"/>
                  </a:cubicBezTo>
                  <a:lnTo>
                    <a:pt x="443541" y="157659"/>
                  </a:lnTo>
                  <a:cubicBezTo>
                    <a:pt x="443541" y="167000"/>
                    <a:pt x="438491" y="175663"/>
                    <a:pt x="430363" y="180268"/>
                  </a:cubicBezTo>
                  <a:lnTo>
                    <a:pt x="378535" y="209632"/>
                  </a:lnTo>
                  <a:lnTo>
                    <a:pt x="378535" y="354298"/>
                  </a:lnTo>
                  <a:cubicBezTo>
                    <a:pt x="378535" y="357802"/>
                    <a:pt x="376425" y="360960"/>
                    <a:pt x="373188" y="362301"/>
                  </a:cubicBezTo>
                  <a:cubicBezTo>
                    <a:pt x="369954" y="363641"/>
                    <a:pt x="366227" y="362902"/>
                    <a:pt x="363748" y="360426"/>
                  </a:cubicBezTo>
                  <a:lnTo>
                    <a:pt x="343004" y="339692"/>
                  </a:lnTo>
                  <a:lnTo>
                    <a:pt x="322115" y="360569"/>
                  </a:lnTo>
                  <a:cubicBezTo>
                    <a:pt x="320458" y="362225"/>
                    <a:pt x="318244" y="363105"/>
                    <a:pt x="315989" y="363105"/>
                  </a:cubicBezTo>
                  <a:cubicBezTo>
                    <a:pt x="314873" y="363105"/>
                    <a:pt x="313747" y="362889"/>
                    <a:pt x="312675" y="362445"/>
                  </a:cubicBezTo>
                  <a:cubicBezTo>
                    <a:pt x="309439" y="361104"/>
                    <a:pt x="307328" y="357945"/>
                    <a:pt x="307328" y="354442"/>
                  </a:cubicBezTo>
                  <a:lnTo>
                    <a:pt x="307328" y="260528"/>
                  </a:lnTo>
                  <a:lnTo>
                    <a:pt x="251126" y="319645"/>
                  </a:lnTo>
                  <a:lnTo>
                    <a:pt x="251126" y="348805"/>
                  </a:lnTo>
                  <a:lnTo>
                    <a:pt x="290322" y="375600"/>
                  </a:lnTo>
                  <a:cubicBezTo>
                    <a:pt x="290765" y="375904"/>
                    <a:pt x="291178" y="376246"/>
                    <a:pt x="291557" y="376625"/>
                  </a:cubicBezTo>
                  <a:cubicBezTo>
                    <a:pt x="295562" y="380628"/>
                    <a:pt x="297477" y="386080"/>
                    <a:pt x="297025" y="391510"/>
                  </a:cubicBezTo>
                  <a:lnTo>
                    <a:pt x="342933" y="391510"/>
                  </a:lnTo>
                  <a:cubicBezTo>
                    <a:pt x="347717" y="391510"/>
                    <a:pt x="351596" y="395389"/>
                    <a:pt x="351596" y="400173"/>
                  </a:cubicBezTo>
                  <a:lnTo>
                    <a:pt x="351596" y="434879"/>
                  </a:lnTo>
                  <a:cubicBezTo>
                    <a:pt x="351596" y="439664"/>
                    <a:pt x="347717" y="443542"/>
                    <a:pt x="342933" y="443542"/>
                  </a:cubicBezTo>
                  <a:lnTo>
                    <a:pt x="100609" y="443542"/>
                  </a:lnTo>
                  <a:cubicBezTo>
                    <a:pt x="95826" y="443542"/>
                    <a:pt x="91946" y="439664"/>
                    <a:pt x="91946" y="434879"/>
                  </a:cubicBezTo>
                  <a:lnTo>
                    <a:pt x="91946" y="400173"/>
                  </a:lnTo>
                  <a:cubicBezTo>
                    <a:pt x="91946" y="395389"/>
                    <a:pt x="95826" y="391510"/>
                    <a:pt x="100609" y="391510"/>
                  </a:cubicBezTo>
                  <a:lnTo>
                    <a:pt x="146442" y="391510"/>
                  </a:lnTo>
                  <a:cubicBezTo>
                    <a:pt x="145990" y="386080"/>
                    <a:pt x="147905" y="380627"/>
                    <a:pt x="151909" y="376625"/>
                  </a:cubicBezTo>
                  <a:cubicBezTo>
                    <a:pt x="152288" y="376248"/>
                    <a:pt x="152700" y="375905"/>
                    <a:pt x="153142" y="375603"/>
                  </a:cubicBezTo>
                  <a:lnTo>
                    <a:pt x="192305" y="348808"/>
                  </a:lnTo>
                  <a:lnTo>
                    <a:pt x="192308" y="319643"/>
                  </a:lnTo>
                  <a:lnTo>
                    <a:pt x="131749" y="255764"/>
                  </a:lnTo>
                  <a:cubicBezTo>
                    <a:pt x="131511" y="255515"/>
                    <a:pt x="131290" y="255251"/>
                    <a:pt x="131085" y="254976"/>
                  </a:cubicBezTo>
                  <a:cubicBezTo>
                    <a:pt x="112783" y="230380"/>
                    <a:pt x="102705" y="199954"/>
                    <a:pt x="102705" y="169303"/>
                  </a:cubicBezTo>
                  <a:lnTo>
                    <a:pt x="102705" y="146976"/>
                  </a:lnTo>
                  <a:cubicBezTo>
                    <a:pt x="90911" y="150668"/>
                    <a:pt x="82331" y="161689"/>
                    <a:pt x="82331" y="174675"/>
                  </a:cubicBezTo>
                  <a:lnTo>
                    <a:pt x="82331" y="333392"/>
                  </a:lnTo>
                  <a:lnTo>
                    <a:pt x="94412" y="321317"/>
                  </a:lnTo>
                  <a:cubicBezTo>
                    <a:pt x="97795" y="317937"/>
                    <a:pt x="103277" y="317937"/>
                    <a:pt x="106660" y="321317"/>
                  </a:cubicBezTo>
                  <a:lnTo>
                    <a:pt x="118886" y="333537"/>
                  </a:lnTo>
                  <a:lnTo>
                    <a:pt x="118886" y="311433"/>
                  </a:lnTo>
                  <a:cubicBezTo>
                    <a:pt x="118886" y="306648"/>
                    <a:pt x="122766" y="302770"/>
                    <a:pt x="127550" y="302770"/>
                  </a:cubicBezTo>
                  <a:cubicBezTo>
                    <a:pt x="132334" y="302770"/>
                    <a:pt x="136213" y="306648"/>
                    <a:pt x="136213" y="311433"/>
                  </a:cubicBezTo>
                  <a:lnTo>
                    <a:pt x="136213" y="354442"/>
                  </a:lnTo>
                  <a:cubicBezTo>
                    <a:pt x="136213" y="357945"/>
                    <a:pt x="134102" y="361104"/>
                    <a:pt x="130866" y="362445"/>
                  </a:cubicBezTo>
                  <a:cubicBezTo>
                    <a:pt x="129794" y="362889"/>
                    <a:pt x="128668" y="363105"/>
                    <a:pt x="127552" y="363105"/>
                  </a:cubicBezTo>
                  <a:cubicBezTo>
                    <a:pt x="125298" y="363105"/>
                    <a:pt x="123083" y="362226"/>
                    <a:pt x="121426" y="360569"/>
                  </a:cubicBezTo>
                  <a:lnTo>
                    <a:pt x="100537" y="339692"/>
                  </a:lnTo>
                  <a:lnTo>
                    <a:pt x="79792" y="360426"/>
                  </a:lnTo>
                  <a:cubicBezTo>
                    <a:pt x="77314" y="362901"/>
                    <a:pt x="73588" y="363641"/>
                    <a:pt x="70352" y="362301"/>
                  </a:cubicBezTo>
                  <a:cubicBezTo>
                    <a:pt x="67116" y="360960"/>
                    <a:pt x="65006" y="357802"/>
                    <a:pt x="65006" y="354298"/>
                  </a:cubicBezTo>
                  <a:lnTo>
                    <a:pt x="65006" y="209632"/>
                  </a:lnTo>
                  <a:lnTo>
                    <a:pt x="13178" y="180268"/>
                  </a:lnTo>
                  <a:cubicBezTo>
                    <a:pt x="5049" y="175663"/>
                    <a:pt x="0" y="167000"/>
                    <a:pt x="0" y="157659"/>
                  </a:cubicBezTo>
                  <a:lnTo>
                    <a:pt x="0" y="55441"/>
                  </a:lnTo>
                  <a:cubicBezTo>
                    <a:pt x="0" y="41111"/>
                    <a:pt x="11663" y="29453"/>
                    <a:pt x="25998" y="29453"/>
                  </a:cubicBezTo>
                  <a:lnTo>
                    <a:pt x="102706" y="29453"/>
                  </a:lnTo>
                  <a:lnTo>
                    <a:pt x="102706" y="8663"/>
                  </a:lnTo>
                  <a:cubicBezTo>
                    <a:pt x="102706" y="3878"/>
                    <a:pt x="106585" y="0"/>
                    <a:pt x="111369" y="0"/>
                  </a:cubicBezTo>
                  <a:close/>
                </a:path>
              </a:pathLst>
            </a:custGeom>
            <a:solidFill>
              <a:schemeClr val="bg1">
                <a:lumMod val="85000"/>
              </a:schemeClr>
            </a:solidFill>
            <a:ln w="9525" cap="flat">
              <a:noFill/>
              <a:prstDash val="solid"/>
              <a:miter/>
            </a:ln>
          </p:spPr>
          <p:txBody>
            <a:bodyPr wrap="square" rtlCol="0" anchor="ctr">
              <a:noAutofit/>
            </a:bodyPr>
            <a:lstStyle/>
            <a:p>
              <a:endParaRPr lang="en-US"/>
            </a:p>
          </p:txBody>
        </p:sp>
        <p:sp>
          <p:nvSpPr>
            <p:cNvPr id="19" name="TextBox 18">
              <a:extLst>
                <a:ext uri="{FF2B5EF4-FFF2-40B4-BE49-F238E27FC236}">
                  <a16:creationId xmlns:a16="http://schemas.microsoft.com/office/drawing/2014/main" id="{2CE6918D-29F1-0043-1530-7AD438715CDB}"/>
                </a:ext>
              </a:extLst>
            </p:cNvPr>
            <p:cNvSpPr txBox="1"/>
            <p:nvPr/>
          </p:nvSpPr>
          <p:spPr>
            <a:xfrm>
              <a:off x="2031993" y="2830335"/>
              <a:ext cx="985864" cy="254278"/>
            </a:xfrm>
            <a:prstGeom prst="rect">
              <a:avLst/>
            </a:prstGeom>
            <a:noFill/>
          </p:spPr>
          <p:txBody>
            <a:bodyPr wrap="square" rtlCol="0">
              <a:spAutoFit/>
            </a:bodyPr>
            <a:lstStyle/>
            <a:p>
              <a:pPr algn="ctr"/>
              <a:r>
                <a:rPr lang="en-US" sz="1400" spc="300" dirty="0">
                  <a:solidFill>
                    <a:schemeClr val="bg1">
                      <a:lumMod val="75000"/>
                    </a:schemeClr>
                  </a:solidFill>
                  <a:latin typeface="+mj-lt"/>
                  <a:cs typeface="Arial" panose="020B0604020202020204" pitchFamily="34" charset="0"/>
                </a:rPr>
                <a:t>2022</a:t>
              </a:r>
            </a:p>
          </p:txBody>
        </p:sp>
        <p:sp>
          <p:nvSpPr>
            <p:cNvPr id="20" name="Freeform: Shape 19">
              <a:extLst>
                <a:ext uri="{FF2B5EF4-FFF2-40B4-BE49-F238E27FC236}">
                  <a16:creationId xmlns:a16="http://schemas.microsoft.com/office/drawing/2014/main" id="{60DC444A-AA4D-5073-7CF2-406CDFF3284E}"/>
                </a:ext>
              </a:extLst>
            </p:cNvPr>
            <p:cNvSpPr/>
            <p:nvPr/>
          </p:nvSpPr>
          <p:spPr>
            <a:xfrm>
              <a:off x="3306306" y="2386229"/>
              <a:ext cx="385761" cy="385762"/>
            </a:xfrm>
            <a:custGeom>
              <a:avLst/>
              <a:gdLst>
                <a:gd name="connsiteX0" fmla="*/ 109273 w 443541"/>
                <a:gd name="connsiteY0" fmla="*/ 408836 h 443542"/>
                <a:gd name="connsiteX1" fmla="*/ 109273 w 443541"/>
                <a:gd name="connsiteY1" fmla="*/ 426216 h 443542"/>
                <a:gd name="connsiteX2" fmla="*/ 334270 w 443541"/>
                <a:gd name="connsiteY2" fmla="*/ 426216 h 443542"/>
                <a:gd name="connsiteX3" fmla="*/ 334271 w 443541"/>
                <a:gd name="connsiteY3" fmla="*/ 426216 h 443542"/>
                <a:gd name="connsiteX4" fmla="*/ 334271 w 443541"/>
                <a:gd name="connsiteY4" fmla="*/ 408836 h 443542"/>
                <a:gd name="connsiteX5" fmla="*/ 203647 w 443541"/>
                <a:gd name="connsiteY5" fmla="*/ 362040 h 443542"/>
                <a:gd name="connsiteX6" fmla="*/ 163847 w 443541"/>
                <a:gd name="connsiteY6" fmla="*/ 389272 h 443542"/>
                <a:gd name="connsiteX7" fmla="*/ 163823 w 443541"/>
                <a:gd name="connsiteY7" fmla="*/ 390557 h 443542"/>
                <a:gd name="connsiteX8" fmla="*/ 165225 w 443541"/>
                <a:gd name="connsiteY8" fmla="*/ 391510 h 443542"/>
                <a:gd name="connsiteX9" fmla="*/ 278242 w 443541"/>
                <a:gd name="connsiteY9" fmla="*/ 391510 h 443542"/>
                <a:gd name="connsiteX10" fmla="*/ 279644 w 443541"/>
                <a:gd name="connsiteY10" fmla="*/ 390557 h 443542"/>
                <a:gd name="connsiteX11" fmla="*/ 279622 w 443541"/>
                <a:gd name="connsiteY11" fmla="*/ 389273 h 443542"/>
                <a:gd name="connsiteX12" fmla="*/ 239785 w 443541"/>
                <a:gd name="connsiteY12" fmla="*/ 362040 h 443542"/>
                <a:gd name="connsiteX13" fmla="*/ 209634 w 443541"/>
                <a:gd name="connsiteY13" fmla="*/ 324847 h 443542"/>
                <a:gd name="connsiteX14" fmla="*/ 209632 w 443541"/>
                <a:gd name="connsiteY14" fmla="*/ 344715 h 443542"/>
                <a:gd name="connsiteX15" fmla="*/ 233801 w 443541"/>
                <a:gd name="connsiteY15" fmla="*/ 344715 h 443542"/>
                <a:gd name="connsiteX16" fmla="*/ 233801 w 443541"/>
                <a:gd name="connsiteY16" fmla="*/ 324847 h 443542"/>
                <a:gd name="connsiteX17" fmla="*/ 127553 w 443541"/>
                <a:gd name="connsiteY17" fmla="*/ 270569 h 443542"/>
                <a:gd name="connsiteX18" fmla="*/ 133677 w 443541"/>
                <a:gd name="connsiteY18" fmla="*/ 273107 h 443542"/>
                <a:gd name="connsiteX19" fmla="*/ 136216 w 443541"/>
                <a:gd name="connsiteY19" fmla="*/ 279232 h 443542"/>
                <a:gd name="connsiteX20" fmla="*/ 133677 w 443541"/>
                <a:gd name="connsiteY20" fmla="*/ 285366 h 443542"/>
                <a:gd name="connsiteX21" fmla="*/ 127553 w 443541"/>
                <a:gd name="connsiteY21" fmla="*/ 287895 h 443542"/>
                <a:gd name="connsiteX22" fmla="*/ 121428 w 443541"/>
                <a:gd name="connsiteY22" fmla="*/ 285366 h 443542"/>
                <a:gd name="connsiteX23" fmla="*/ 118890 w 443541"/>
                <a:gd name="connsiteY23" fmla="*/ 279232 h 443542"/>
                <a:gd name="connsiteX24" fmla="*/ 121428 w 443541"/>
                <a:gd name="connsiteY24" fmla="*/ 273107 h 443542"/>
                <a:gd name="connsiteX25" fmla="*/ 127553 w 443541"/>
                <a:gd name="connsiteY25" fmla="*/ 270569 h 443542"/>
                <a:gd name="connsiteX26" fmla="*/ 340834 w 443541"/>
                <a:gd name="connsiteY26" fmla="*/ 146975 h 443542"/>
                <a:gd name="connsiteX27" fmla="*/ 340834 w 443541"/>
                <a:gd name="connsiteY27" fmla="*/ 169405 h 443542"/>
                <a:gd name="connsiteX28" fmla="*/ 324655 w 443541"/>
                <a:gd name="connsiteY28" fmla="*/ 235537 h 443542"/>
                <a:gd name="connsiteX29" fmla="*/ 324655 w 443541"/>
                <a:gd name="connsiteY29" fmla="*/ 333537 h 443542"/>
                <a:gd name="connsiteX30" fmla="*/ 336881 w 443541"/>
                <a:gd name="connsiteY30" fmla="*/ 321317 h 443542"/>
                <a:gd name="connsiteX31" fmla="*/ 349130 w 443541"/>
                <a:gd name="connsiteY31" fmla="*/ 321317 h 443542"/>
                <a:gd name="connsiteX32" fmla="*/ 361211 w 443541"/>
                <a:gd name="connsiteY32" fmla="*/ 333392 h 443542"/>
                <a:gd name="connsiteX33" fmla="*/ 361211 w 443541"/>
                <a:gd name="connsiteY33" fmla="*/ 174675 h 443542"/>
                <a:gd name="connsiteX34" fmla="*/ 340834 w 443541"/>
                <a:gd name="connsiteY34" fmla="*/ 146975 h 443542"/>
                <a:gd name="connsiteX35" fmla="*/ 340833 w 443541"/>
                <a:gd name="connsiteY35" fmla="*/ 81429 h 443542"/>
                <a:gd name="connsiteX36" fmla="*/ 340833 w 443541"/>
                <a:gd name="connsiteY36" fmla="*/ 129154 h 443542"/>
                <a:gd name="connsiteX37" fmla="*/ 373115 w 443541"/>
                <a:gd name="connsiteY37" fmla="*/ 152959 h 443542"/>
                <a:gd name="connsiteX38" fmla="*/ 391547 w 443541"/>
                <a:gd name="connsiteY38" fmla="*/ 142516 h 443542"/>
                <a:gd name="connsiteX39" fmla="*/ 391547 w 443541"/>
                <a:gd name="connsiteY39" fmla="*/ 81429 h 443542"/>
                <a:gd name="connsiteX40" fmla="*/ 51995 w 443541"/>
                <a:gd name="connsiteY40" fmla="*/ 81429 h 443542"/>
                <a:gd name="connsiteX41" fmla="*/ 51995 w 443541"/>
                <a:gd name="connsiteY41" fmla="*/ 142516 h 443542"/>
                <a:gd name="connsiteX42" fmla="*/ 70427 w 443541"/>
                <a:gd name="connsiteY42" fmla="*/ 152959 h 443542"/>
                <a:gd name="connsiteX43" fmla="*/ 102705 w 443541"/>
                <a:gd name="connsiteY43" fmla="*/ 129154 h 443542"/>
                <a:gd name="connsiteX44" fmla="*/ 102705 w 443541"/>
                <a:gd name="connsiteY44" fmla="*/ 81429 h 443542"/>
                <a:gd name="connsiteX45" fmla="*/ 221797 w 443541"/>
                <a:gd name="connsiteY45" fmla="*/ 76811 h 443542"/>
                <a:gd name="connsiteX46" fmla="*/ 206752 w 443541"/>
                <a:gd name="connsiteY46" fmla="*/ 107487 h 443542"/>
                <a:gd name="connsiteX47" fmla="*/ 200240 w 443541"/>
                <a:gd name="connsiteY47" fmla="*/ 112242 h 443542"/>
                <a:gd name="connsiteX48" fmla="*/ 166439 w 443541"/>
                <a:gd name="connsiteY48" fmla="*/ 117239 h 443542"/>
                <a:gd name="connsiteX49" fmla="*/ 190965 w 443541"/>
                <a:gd name="connsiteY49" fmla="*/ 141028 h 443542"/>
                <a:gd name="connsiteX50" fmla="*/ 193475 w 443541"/>
                <a:gd name="connsiteY50" fmla="*/ 148690 h 443542"/>
                <a:gd name="connsiteX51" fmla="*/ 187781 w 443541"/>
                <a:gd name="connsiteY51" fmla="*/ 182381 h 443542"/>
                <a:gd name="connsiteX52" fmla="*/ 217986 w 443541"/>
                <a:gd name="connsiteY52" fmla="*/ 166407 h 443542"/>
                <a:gd name="connsiteX53" fmla="*/ 226048 w 443541"/>
                <a:gd name="connsiteY53" fmla="*/ 166387 h 443542"/>
                <a:gd name="connsiteX54" fmla="*/ 256330 w 443541"/>
                <a:gd name="connsiteY54" fmla="*/ 182212 h 443542"/>
                <a:gd name="connsiteX55" fmla="*/ 250472 w 443541"/>
                <a:gd name="connsiteY55" fmla="*/ 148551 h 443542"/>
                <a:gd name="connsiteX56" fmla="*/ 252944 w 443541"/>
                <a:gd name="connsiteY56" fmla="*/ 140877 h 443542"/>
                <a:gd name="connsiteX57" fmla="*/ 277353 w 443541"/>
                <a:gd name="connsiteY57" fmla="*/ 116966 h 443542"/>
                <a:gd name="connsiteX58" fmla="*/ 243527 w 443541"/>
                <a:gd name="connsiteY58" fmla="*/ 112136 h 443542"/>
                <a:gd name="connsiteX59" fmla="*/ 236994 w 443541"/>
                <a:gd name="connsiteY59" fmla="*/ 107412 h 443542"/>
                <a:gd name="connsiteX60" fmla="*/ 221729 w 443541"/>
                <a:gd name="connsiteY60" fmla="*/ 48575 h 443542"/>
                <a:gd name="connsiteX61" fmla="*/ 229508 w 443541"/>
                <a:gd name="connsiteY61" fmla="*/ 53385 h 443542"/>
                <a:gd name="connsiteX62" fmla="*/ 250486 w 443541"/>
                <a:gd name="connsiteY62" fmla="*/ 95629 h 443542"/>
                <a:gd name="connsiteX63" fmla="*/ 297180 w 443541"/>
                <a:gd name="connsiteY63" fmla="*/ 102297 h 443542"/>
                <a:gd name="connsiteX64" fmla="*/ 304188 w 443541"/>
                <a:gd name="connsiteY64" fmla="*/ 108176 h 443542"/>
                <a:gd name="connsiteX65" fmla="*/ 302018 w 443541"/>
                <a:gd name="connsiteY65" fmla="*/ 117061 h 443542"/>
                <a:gd name="connsiteX66" fmla="*/ 268322 w 443541"/>
                <a:gd name="connsiteY66" fmla="*/ 150067 h 443542"/>
                <a:gd name="connsiteX67" fmla="*/ 276410 w 443541"/>
                <a:gd name="connsiteY67" fmla="*/ 196535 h 443542"/>
                <a:gd name="connsiteX68" fmla="*/ 272985 w 443541"/>
                <a:gd name="connsiteY68" fmla="*/ 205017 h 443542"/>
                <a:gd name="connsiteX69" fmla="*/ 263864 w 443541"/>
                <a:gd name="connsiteY69" fmla="*/ 205698 h 443542"/>
                <a:gd name="connsiteX70" fmla="*/ 222061 w 443541"/>
                <a:gd name="connsiteY70" fmla="*/ 183852 h 443542"/>
                <a:gd name="connsiteX71" fmla="*/ 180366 w 443541"/>
                <a:gd name="connsiteY71" fmla="*/ 205904 h 443542"/>
                <a:gd name="connsiteX72" fmla="*/ 176317 w 443541"/>
                <a:gd name="connsiteY72" fmla="*/ 206909 h 443542"/>
                <a:gd name="connsiteX73" fmla="*/ 171241 w 443541"/>
                <a:gd name="connsiteY73" fmla="*/ 205266 h 443542"/>
                <a:gd name="connsiteX74" fmla="*/ 167774 w 443541"/>
                <a:gd name="connsiteY74" fmla="*/ 196802 h 443542"/>
                <a:gd name="connsiteX75" fmla="*/ 175633 w 443541"/>
                <a:gd name="connsiteY75" fmla="*/ 150294 h 443542"/>
                <a:gd name="connsiteX76" fmla="*/ 141777 w 443541"/>
                <a:gd name="connsiteY76" fmla="*/ 117455 h 443542"/>
                <a:gd name="connsiteX77" fmla="*/ 139563 w 443541"/>
                <a:gd name="connsiteY77" fmla="*/ 108579 h 443542"/>
                <a:gd name="connsiteX78" fmla="*/ 146542 w 443541"/>
                <a:gd name="connsiteY78" fmla="*/ 102666 h 443542"/>
                <a:gd name="connsiteX79" fmla="*/ 193202 w 443541"/>
                <a:gd name="connsiteY79" fmla="*/ 95770 h 443542"/>
                <a:gd name="connsiteX80" fmla="*/ 213972 w 443541"/>
                <a:gd name="connsiteY80" fmla="*/ 53423 h 443542"/>
                <a:gd name="connsiteX81" fmla="*/ 221729 w 443541"/>
                <a:gd name="connsiteY81" fmla="*/ 48575 h 443542"/>
                <a:gd name="connsiteX82" fmla="*/ 340833 w 443541"/>
                <a:gd name="connsiteY82" fmla="*/ 46779 h 443542"/>
                <a:gd name="connsiteX83" fmla="*/ 340833 w 443541"/>
                <a:gd name="connsiteY83" fmla="*/ 64103 h 443542"/>
                <a:gd name="connsiteX84" fmla="*/ 400210 w 443541"/>
                <a:gd name="connsiteY84" fmla="*/ 64103 h 443542"/>
                <a:gd name="connsiteX85" fmla="*/ 408873 w 443541"/>
                <a:gd name="connsiteY85" fmla="*/ 72766 h 443542"/>
                <a:gd name="connsiteX86" fmla="*/ 408873 w 443541"/>
                <a:gd name="connsiteY86" fmla="*/ 147565 h 443542"/>
                <a:gd name="connsiteX87" fmla="*/ 404481 w 443541"/>
                <a:gd name="connsiteY87" fmla="*/ 155103 h 443542"/>
                <a:gd name="connsiteX88" fmla="*/ 378296 w 443541"/>
                <a:gd name="connsiteY88" fmla="*/ 169938 h 443542"/>
                <a:gd name="connsiteX89" fmla="*/ 378537 w 443541"/>
                <a:gd name="connsiteY89" fmla="*/ 174675 h 443542"/>
                <a:gd name="connsiteX90" fmla="*/ 378537 w 443541"/>
                <a:gd name="connsiteY90" fmla="*/ 189718 h 443542"/>
                <a:gd name="connsiteX91" fmla="*/ 421824 w 443541"/>
                <a:gd name="connsiteY91" fmla="*/ 165193 h 443542"/>
                <a:gd name="connsiteX92" fmla="*/ 426217 w 443541"/>
                <a:gd name="connsiteY92" fmla="*/ 157659 h 443542"/>
                <a:gd name="connsiteX93" fmla="*/ 426217 w 443541"/>
                <a:gd name="connsiteY93" fmla="*/ 55441 h 443542"/>
                <a:gd name="connsiteX94" fmla="*/ 417545 w 443541"/>
                <a:gd name="connsiteY94" fmla="*/ 46779 h 443542"/>
                <a:gd name="connsiteX95" fmla="*/ 25998 w 443541"/>
                <a:gd name="connsiteY95" fmla="*/ 46779 h 443542"/>
                <a:gd name="connsiteX96" fmla="*/ 17326 w 443541"/>
                <a:gd name="connsiteY96" fmla="*/ 55441 h 443542"/>
                <a:gd name="connsiteX97" fmla="*/ 17326 w 443541"/>
                <a:gd name="connsiteY97" fmla="*/ 157659 h 443542"/>
                <a:gd name="connsiteX98" fmla="*/ 21719 w 443541"/>
                <a:gd name="connsiteY98" fmla="*/ 165193 h 443542"/>
                <a:gd name="connsiteX99" fmla="*/ 65006 w 443541"/>
                <a:gd name="connsiteY99" fmla="*/ 189718 h 443542"/>
                <a:gd name="connsiteX100" fmla="*/ 65006 w 443541"/>
                <a:gd name="connsiteY100" fmla="*/ 174677 h 443542"/>
                <a:gd name="connsiteX101" fmla="*/ 65246 w 443541"/>
                <a:gd name="connsiteY101" fmla="*/ 169939 h 443542"/>
                <a:gd name="connsiteX102" fmla="*/ 39062 w 443541"/>
                <a:gd name="connsiteY102" fmla="*/ 155104 h 443542"/>
                <a:gd name="connsiteX103" fmla="*/ 34670 w 443541"/>
                <a:gd name="connsiteY103" fmla="*/ 147566 h 443542"/>
                <a:gd name="connsiteX104" fmla="*/ 34670 w 443541"/>
                <a:gd name="connsiteY104" fmla="*/ 72767 h 443542"/>
                <a:gd name="connsiteX105" fmla="*/ 43333 w 443541"/>
                <a:gd name="connsiteY105" fmla="*/ 64104 h 443542"/>
                <a:gd name="connsiteX106" fmla="*/ 102706 w 443541"/>
                <a:gd name="connsiteY106" fmla="*/ 64104 h 443542"/>
                <a:gd name="connsiteX107" fmla="*/ 102706 w 443541"/>
                <a:gd name="connsiteY107" fmla="*/ 46779 h 443542"/>
                <a:gd name="connsiteX108" fmla="*/ 120032 w 443541"/>
                <a:gd name="connsiteY108" fmla="*/ 17326 h 443542"/>
                <a:gd name="connsiteX109" fmla="*/ 120032 w 443541"/>
                <a:gd name="connsiteY109" fmla="*/ 38049 h 443542"/>
                <a:gd name="connsiteX110" fmla="*/ 120036 w 443541"/>
                <a:gd name="connsiteY110" fmla="*/ 38116 h 443542"/>
                <a:gd name="connsiteX111" fmla="*/ 120032 w 443541"/>
                <a:gd name="connsiteY111" fmla="*/ 38183 h 443542"/>
                <a:gd name="connsiteX112" fmla="*/ 120032 w 443541"/>
                <a:gd name="connsiteY112" fmla="*/ 72699 h 443542"/>
                <a:gd name="connsiteX113" fmla="*/ 120036 w 443541"/>
                <a:gd name="connsiteY113" fmla="*/ 72766 h 443542"/>
                <a:gd name="connsiteX114" fmla="*/ 120032 w 443541"/>
                <a:gd name="connsiteY114" fmla="*/ 72833 h 443542"/>
                <a:gd name="connsiteX115" fmla="*/ 120032 w 443541"/>
                <a:gd name="connsiteY115" fmla="*/ 136927 h 443542"/>
                <a:gd name="connsiteX116" fmla="*/ 120036 w 443541"/>
                <a:gd name="connsiteY116" fmla="*/ 136994 h 443542"/>
                <a:gd name="connsiteX117" fmla="*/ 120032 w 443541"/>
                <a:gd name="connsiteY117" fmla="*/ 137060 h 443542"/>
                <a:gd name="connsiteX118" fmla="*/ 120032 w 443541"/>
                <a:gd name="connsiteY118" fmla="*/ 169304 h 443542"/>
                <a:gd name="connsiteX119" fmla="*/ 144683 w 443541"/>
                <a:gd name="connsiteY119" fmla="*/ 244226 h 443542"/>
                <a:gd name="connsiteX120" fmla="*/ 204689 w 443541"/>
                <a:gd name="connsiteY120" fmla="*/ 307521 h 443542"/>
                <a:gd name="connsiteX121" fmla="*/ 238746 w 443541"/>
                <a:gd name="connsiteY121" fmla="*/ 307521 h 443542"/>
                <a:gd name="connsiteX122" fmla="*/ 298966 w 443541"/>
                <a:gd name="connsiteY122" fmla="*/ 244180 h 443542"/>
                <a:gd name="connsiteX123" fmla="*/ 323508 w 443541"/>
                <a:gd name="connsiteY123" fmla="*/ 169405 h 443542"/>
                <a:gd name="connsiteX124" fmla="*/ 323508 w 443541"/>
                <a:gd name="connsiteY124" fmla="*/ 17326 h 443542"/>
                <a:gd name="connsiteX125" fmla="*/ 111369 w 443541"/>
                <a:gd name="connsiteY125" fmla="*/ 0 h 443542"/>
                <a:gd name="connsiteX126" fmla="*/ 332170 w 443541"/>
                <a:gd name="connsiteY126" fmla="*/ 0 h 443542"/>
                <a:gd name="connsiteX127" fmla="*/ 340833 w 443541"/>
                <a:gd name="connsiteY127" fmla="*/ 8663 h 443542"/>
                <a:gd name="connsiteX128" fmla="*/ 340833 w 443541"/>
                <a:gd name="connsiteY128" fmla="*/ 29453 h 443542"/>
                <a:gd name="connsiteX129" fmla="*/ 417545 w 443541"/>
                <a:gd name="connsiteY129" fmla="*/ 29453 h 443542"/>
                <a:gd name="connsiteX130" fmla="*/ 443541 w 443541"/>
                <a:gd name="connsiteY130" fmla="*/ 55441 h 443542"/>
                <a:gd name="connsiteX131" fmla="*/ 443541 w 443541"/>
                <a:gd name="connsiteY131" fmla="*/ 157659 h 443542"/>
                <a:gd name="connsiteX132" fmla="*/ 430363 w 443541"/>
                <a:gd name="connsiteY132" fmla="*/ 180268 h 443542"/>
                <a:gd name="connsiteX133" fmla="*/ 378535 w 443541"/>
                <a:gd name="connsiteY133" fmla="*/ 209632 h 443542"/>
                <a:gd name="connsiteX134" fmla="*/ 378535 w 443541"/>
                <a:gd name="connsiteY134" fmla="*/ 354298 h 443542"/>
                <a:gd name="connsiteX135" fmla="*/ 373188 w 443541"/>
                <a:gd name="connsiteY135" fmla="*/ 362301 h 443542"/>
                <a:gd name="connsiteX136" fmla="*/ 363748 w 443541"/>
                <a:gd name="connsiteY136" fmla="*/ 360426 h 443542"/>
                <a:gd name="connsiteX137" fmla="*/ 343004 w 443541"/>
                <a:gd name="connsiteY137" fmla="*/ 339692 h 443542"/>
                <a:gd name="connsiteX138" fmla="*/ 322115 w 443541"/>
                <a:gd name="connsiteY138" fmla="*/ 360569 h 443542"/>
                <a:gd name="connsiteX139" fmla="*/ 315989 w 443541"/>
                <a:gd name="connsiteY139" fmla="*/ 363105 h 443542"/>
                <a:gd name="connsiteX140" fmla="*/ 312675 w 443541"/>
                <a:gd name="connsiteY140" fmla="*/ 362445 h 443542"/>
                <a:gd name="connsiteX141" fmla="*/ 307328 w 443541"/>
                <a:gd name="connsiteY141" fmla="*/ 354442 h 443542"/>
                <a:gd name="connsiteX142" fmla="*/ 307328 w 443541"/>
                <a:gd name="connsiteY142" fmla="*/ 260528 h 443542"/>
                <a:gd name="connsiteX143" fmla="*/ 251126 w 443541"/>
                <a:gd name="connsiteY143" fmla="*/ 319645 h 443542"/>
                <a:gd name="connsiteX144" fmla="*/ 251126 w 443541"/>
                <a:gd name="connsiteY144" fmla="*/ 348805 h 443542"/>
                <a:gd name="connsiteX145" fmla="*/ 290322 w 443541"/>
                <a:gd name="connsiteY145" fmla="*/ 375600 h 443542"/>
                <a:gd name="connsiteX146" fmla="*/ 291557 w 443541"/>
                <a:gd name="connsiteY146" fmla="*/ 376625 h 443542"/>
                <a:gd name="connsiteX147" fmla="*/ 297025 w 443541"/>
                <a:gd name="connsiteY147" fmla="*/ 391510 h 443542"/>
                <a:gd name="connsiteX148" fmla="*/ 342933 w 443541"/>
                <a:gd name="connsiteY148" fmla="*/ 391510 h 443542"/>
                <a:gd name="connsiteX149" fmla="*/ 351596 w 443541"/>
                <a:gd name="connsiteY149" fmla="*/ 400173 h 443542"/>
                <a:gd name="connsiteX150" fmla="*/ 351596 w 443541"/>
                <a:gd name="connsiteY150" fmla="*/ 434879 h 443542"/>
                <a:gd name="connsiteX151" fmla="*/ 342933 w 443541"/>
                <a:gd name="connsiteY151" fmla="*/ 443542 h 443542"/>
                <a:gd name="connsiteX152" fmla="*/ 100609 w 443541"/>
                <a:gd name="connsiteY152" fmla="*/ 443542 h 443542"/>
                <a:gd name="connsiteX153" fmla="*/ 91946 w 443541"/>
                <a:gd name="connsiteY153" fmla="*/ 434879 h 443542"/>
                <a:gd name="connsiteX154" fmla="*/ 91946 w 443541"/>
                <a:gd name="connsiteY154" fmla="*/ 400173 h 443542"/>
                <a:gd name="connsiteX155" fmla="*/ 100609 w 443541"/>
                <a:gd name="connsiteY155" fmla="*/ 391510 h 443542"/>
                <a:gd name="connsiteX156" fmla="*/ 146442 w 443541"/>
                <a:gd name="connsiteY156" fmla="*/ 391510 h 443542"/>
                <a:gd name="connsiteX157" fmla="*/ 151909 w 443541"/>
                <a:gd name="connsiteY157" fmla="*/ 376625 h 443542"/>
                <a:gd name="connsiteX158" fmla="*/ 153142 w 443541"/>
                <a:gd name="connsiteY158" fmla="*/ 375603 h 443542"/>
                <a:gd name="connsiteX159" fmla="*/ 192305 w 443541"/>
                <a:gd name="connsiteY159" fmla="*/ 348808 h 443542"/>
                <a:gd name="connsiteX160" fmla="*/ 192308 w 443541"/>
                <a:gd name="connsiteY160" fmla="*/ 319643 h 443542"/>
                <a:gd name="connsiteX161" fmla="*/ 131749 w 443541"/>
                <a:gd name="connsiteY161" fmla="*/ 255764 h 443542"/>
                <a:gd name="connsiteX162" fmla="*/ 131085 w 443541"/>
                <a:gd name="connsiteY162" fmla="*/ 254976 h 443542"/>
                <a:gd name="connsiteX163" fmla="*/ 102705 w 443541"/>
                <a:gd name="connsiteY163" fmla="*/ 169303 h 443542"/>
                <a:gd name="connsiteX164" fmla="*/ 102705 w 443541"/>
                <a:gd name="connsiteY164" fmla="*/ 146976 h 443542"/>
                <a:gd name="connsiteX165" fmla="*/ 82331 w 443541"/>
                <a:gd name="connsiteY165" fmla="*/ 174675 h 443542"/>
                <a:gd name="connsiteX166" fmla="*/ 82331 w 443541"/>
                <a:gd name="connsiteY166" fmla="*/ 333392 h 443542"/>
                <a:gd name="connsiteX167" fmla="*/ 94412 w 443541"/>
                <a:gd name="connsiteY167" fmla="*/ 321317 h 443542"/>
                <a:gd name="connsiteX168" fmla="*/ 106660 w 443541"/>
                <a:gd name="connsiteY168" fmla="*/ 321317 h 443542"/>
                <a:gd name="connsiteX169" fmla="*/ 118886 w 443541"/>
                <a:gd name="connsiteY169" fmla="*/ 333537 h 443542"/>
                <a:gd name="connsiteX170" fmla="*/ 118886 w 443541"/>
                <a:gd name="connsiteY170" fmla="*/ 311433 h 443542"/>
                <a:gd name="connsiteX171" fmla="*/ 127550 w 443541"/>
                <a:gd name="connsiteY171" fmla="*/ 302770 h 443542"/>
                <a:gd name="connsiteX172" fmla="*/ 136213 w 443541"/>
                <a:gd name="connsiteY172" fmla="*/ 311433 h 443542"/>
                <a:gd name="connsiteX173" fmla="*/ 136213 w 443541"/>
                <a:gd name="connsiteY173" fmla="*/ 354442 h 443542"/>
                <a:gd name="connsiteX174" fmla="*/ 130866 w 443541"/>
                <a:gd name="connsiteY174" fmla="*/ 362445 h 443542"/>
                <a:gd name="connsiteX175" fmla="*/ 127552 w 443541"/>
                <a:gd name="connsiteY175" fmla="*/ 363105 h 443542"/>
                <a:gd name="connsiteX176" fmla="*/ 121426 w 443541"/>
                <a:gd name="connsiteY176" fmla="*/ 360569 h 443542"/>
                <a:gd name="connsiteX177" fmla="*/ 100537 w 443541"/>
                <a:gd name="connsiteY177" fmla="*/ 339692 h 443542"/>
                <a:gd name="connsiteX178" fmla="*/ 79792 w 443541"/>
                <a:gd name="connsiteY178" fmla="*/ 360426 h 443542"/>
                <a:gd name="connsiteX179" fmla="*/ 70352 w 443541"/>
                <a:gd name="connsiteY179" fmla="*/ 362301 h 443542"/>
                <a:gd name="connsiteX180" fmla="*/ 65006 w 443541"/>
                <a:gd name="connsiteY180" fmla="*/ 354298 h 443542"/>
                <a:gd name="connsiteX181" fmla="*/ 65006 w 443541"/>
                <a:gd name="connsiteY181" fmla="*/ 209632 h 443542"/>
                <a:gd name="connsiteX182" fmla="*/ 13178 w 443541"/>
                <a:gd name="connsiteY182" fmla="*/ 180268 h 443542"/>
                <a:gd name="connsiteX183" fmla="*/ 0 w 443541"/>
                <a:gd name="connsiteY183" fmla="*/ 157659 h 443542"/>
                <a:gd name="connsiteX184" fmla="*/ 0 w 443541"/>
                <a:gd name="connsiteY184" fmla="*/ 55441 h 443542"/>
                <a:gd name="connsiteX185" fmla="*/ 25998 w 443541"/>
                <a:gd name="connsiteY185" fmla="*/ 29453 h 443542"/>
                <a:gd name="connsiteX186" fmla="*/ 102706 w 443541"/>
                <a:gd name="connsiteY186" fmla="*/ 29453 h 443542"/>
                <a:gd name="connsiteX187" fmla="*/ 102706 w 443541"/>
                <a:gd name="connsiteY187" fmla="*/ 8663 h 443542"/>
                <a:gd name="connsiteX188" fmla="*/ 111369 w 443541"/>
                <a:gd name="connsiteY188" fmla="*/ 0 h 4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Lst>
              <a:rect l="l" t="t" r="r" b="b"/>
              <a:pathLst>
                <a:path w="443541" h="443542">
                  <a:moveTo>
                    <a:pt x="109273" y="408836"/>
                  </a:moveTo>
                  <a:lnTo>
                    <a:pt x="109273" y="426216"/>
                  </a:lnTo>
                  <a:lnTo>
                    <a:pt x="334270" y="426216"/>
                  </a:lnTo>
                  <a:lnTo>
                    <a:pt x="334271" y="426216"/>
                  </a:lnTo>
                  <a:lnTo>
                    <a:pt x="334271" y="408836"/>
                  </a:lnTo>
                  <a:close/>
                  <a:moveTo>
                    <a:pt x="203647" y="362040"/>
                  </a:moveTo>
                  <a:lnTo>
                    <a:pt x="163847" y="389272"/>
                  </a:lnTo>
                  <a:cubicBezTo>
                    <a:pt x="163686" y="389559"/>
                    <a:pt x="163585" y="389980"/>
                    <a:pt x="163823" y="390557"/>
                  </a:cubicBezTo>
                  <a:cubicBezTo>
                    <a:pt x="164207" y="391483"/>
                    <a:pt x="164924" y="391509"/>
                    <a:pt x="165225" y="391510"/>
                  </a:cubicBezTo>
                  <a:lnTo>
                    <a:pt x="278242" y="391510"/>
                  </a:lnTo>
                  <a:cubicBezTo>
                    <a:pt x="278543" y="391509"/>
                    <a:pt x="279260" y="391483"/>
                    <a:pt x="279644" y="390557"/>
                  </a:cubicBezTo>
                  <a:cubicBezTo>
                    <a:pt x="279883" y="389981"/>
                    <a:pt x="279783" y="389560"/>
                    <a:pt x="279622" y="389273"/>
                  </a:cubicBezTo>
                  <a:lnTo>
                    <a:pt x="239785" y="362040"/>
                  </a:lnTo>
                  <a:close/>
                  <a:moveTo>
                    <a:pt x="209634" y="324847"/>
                  </a:moveTo>
                  <a:lnTo>
                    <a:pt x="209632" y="344715"/>
                  </a:lnTo>
                  <a:lnTo>
                    <a:pt x="233801" y="344715"/>
                  </a:lnTo>
                  <a:lnTo>
                    <a:pt x="233801" y="324847"/>
                  </a:lnTo>
                  <a:close/>
                  <a:moveTo>
                    <a:pt x="127553" y="270569"/>
                  </a:moveTo>
                  <a:cubicBezTo>
                    <a:pt x="129832" y="270569"/>
                    <a:pt x="132067" y="271496"/>
                    <a:pt x="133677" y="273107"/>
                  </a:cubicBezTo>
                  <a:cubicBezTo>
                    <a:pt x="135289" y="274719"/>
                    <a:pt x="136216" y="276954"/>
                    <a:pt x="136216" y="279232"/>
                  </a:cubicBezTo>
                  <a:cubicBezTo>
                    <a:pt x="136216" y="281519"/>
                    <a:pt x="135288" y="283746"/>
                    <a:pt x="133677" y="285366"/>
                  </a:cubicBezTo>
                  <a:cubicBezTo>
                    <a:pt x="132057" y="286977"/>
                    <a:pt x="129832" y="287895"/>
                    <a:pt x="127553" y="287895"/>
                  </a:cubicBezTo>
                  <a:cubicBezTo>
                    <a:pt x="125274" y="287895"/>
                    <a:pt x="123039" y="286977"/>
                    <a:pt x="121428" y="285366"/>
                  </a:cubicBezTo>
                  <a:cubicBezTo>
                    <a:pt x="119816" y="283746"/>
                    <a:pt x="118890" y="281519"/>
                    <a:pt x="118890" y="279232"/>
                  </a:cubicBezTo>
                  <a:cubicBezTo>
                    <a:pt x="118890" y="276954"/>
                    <a:pt x="119817" y="274719"/>
                    <a:pt x="121428" y="273107"/>
                  </a:cubicBezTo>
                  <a:cubicBezTo>
                    <a:pt x="123039" y="271496"/>
                    <a:pt x="125266" y="270569"/>
                    <a:pt x="127553" y="270569"/>
                  </a:cubicBezTo>
                  <a:close/>
                  <a:moveTo>
                    <a:pt x="340834" y="146975"/>
                  </a:moveTo>
                  <a:lnTo>
                    <a:pt x="340834" y="169405"/>
                  </a:lnTo>
                  <a:cubicBezTo>
                    <a:pt x="340834" y="192357"/>
                    <a:pt x="335180" y="215189"/>
                    <a:pt x="324655" y="235537"/>
                  </a:cubicBezTo>
                  <a:lnTo>
                    <a:pt x="324655" y="333537"/>
                  </a:lnTo>
                  <a:lnTo>
                    <a:pt x="336881" y="321317"/>
                  </a:lnTo>
                  <a:cubicBezTo>
                    <a:pt x="340264" y="317937"/>
                    <a:pt x="345746" y="317937"/>
                    <a:pt x="349130" y="321317"/>
                  </a:cubicBezTo>
                  <a:lnTo>
                    <a:pt x="361211" y="333392"/>
                  </a:lnTo>
                  <a:lnTo>
                    <a:pt x="361211" y="174675"/>
                  </a:lnTo>
                  <a:cubicBezTo>
                    <a:pt x="361211" y="161687"/>
                    <a:pt x="352628" y="150666"/>
                    <a:pt x="340834" y="146975"/>
                  </a:cubicBezTo>
                  <a:close/>
                  <a:moveTo>
                    <a:pt x="340833" y="81429"/>
                  </a:moveTo>
                  <a:lnTo>
                    <a:pt x="340833" y="129154"/>
                  </a:lnTo>
                  <a:cubicBezTo>
                    <a:pt x="354831" y="131810"/>
                    <a:pt x="366617" y="140767"/>
                    <a:pt x="373115" y="152959"/>
                  </a:cubicBezTo>
                  <a:lnTo>
                    <a:pt x="391547" y="142516"/>
                  </a:lnTo>
                  <a:lnTo>
                    <a:pt x="391547" y="81429"/>
                  </a:lnTo>
                  <a:close/>
                  <a:moveTo>
                    <a:pt x="51995" y="81429"/>
                  </a:moveTo>
                  <a:lnTo>
                    <a:pt x="51995" y="142516"/>
                  </a:lnTo>
                  <a:lnTo>
                    <a:pt x="70427" y="152959"/>
                  </a:lnTo>
                  <a:cubicBezTo>
                    <a:pt x="76925" y="140768"/>
                    <a:pt x="88710" y="131811"/>
                    <a:pt x="102705" y="129154"/>
                  </a:cubicBezTo>
                  <a:lnTo>
                    <a:pt x="102705" y="81429"/>
                  </a:lnTo>
                  <a:close/>
                  <a:moveTo>
                    <a:pt x="221797" y="76811"/>
                  </a:moveTo>
                  <a:lnTo>
                    <a:pt x="206752" y="107487"/>
                  </a:lnTo>
                  <a:cubicBezTo>
                    <a:pt x="205495" y="110047"/>
                    <a:pt x="203060" y="111825"/>
                    <a:pt x="200240" y="112242"/>
                  </a:cubicBezTo>
                  <a:lnTo>
                    <a:pt x="166439" y="117239"/>
                  </a:lnTo>
                  <a:lnTo>
                    <a:pt x="190965" y="141028"/>
                  </a:lnTo>
                  <a:cubicBezTo>
                    <a:pt x="193011" y="143014"/>
                    <a:pt x="193949" y="145878"/>
                    <a:pt x="193475" y="148690"/>
                  </a:cubicBezTo>
                  <a:lnTo>
                    <a:pt x="187781" y="182381"/>
                  </a:lnTo>
                  <a:lnTo>
                    <a:pt x="217986" y="166407"/>
                  </a:lnTo>
                  <a:cubicBezTo>
                    <a:pt x="220507" y="165074"/>
                    <a:pt x="223521" y="165067"/>
                    <a:pt x="226048" y="166387"/>
                  </a:cubicBezTo>
                  <a:lnTo>
                    <a:pt x="256330" y="182212"/>
                  </a:lnTo>
                  <a:lnTo>
                    <a:pt x="250472" y="148551"/>
                  </a:lnTo>
                  <a:cubicBezTo>
                    <a:pt x="249983" y="145742"/>
                    <a:pt x="250907" y="142872"/>
                    <a:pt x="252944" y="140877"/>
                  </a:cubicBezTo>
                  <a:lnTo>
                    <a:pt x="277353" y="116966"/>
                  </a:lnTo>
                  <a:lnTo>
                    <a:pt x="243527" y="112136"/>
                  </a:lnTo>
                  <a:cubicBezTo>
                    <a:pt x="240705" y="111732"/>
                    <a:pt x="238262" y="109966"/>
                    <a:pt x="236994" y="107412"/>
                  </a:cubicBezTo>
                  <a:close/>
                  <a:moveTo>
                    <a:pt x="221729" y="48575"/>
                  </a:moveTo>
                  <a:cubicBezTo>
                    <a:pt x="225013" y="48590"/>
                    <a:pt x="228042" y="50431"/>
                    <a:pt x="229508" y="53385"/>
                  </a:cubicBezTo>
                  <a:lnTo>
                    <a:pt x="250486" y="95629"/>
                  </a:lnTo>
                  <a:lnTo>
                    <a:pt x="297180" y="102297"/>
                  </a:lnTo>
                  <a:cubicBezTo>
                    <a:pt x="300443" y="102764"/>
                    <a:pt x="303160" y="105042"/>
                    <a:pt x="304188" y="108176"/>
                  </a:cubicBezTo>
                  <a:cubicBezTo>
                    <a:pt x="305214" y="111309"/>
                    <a:pt x="304373" y="114753"/>
                    <a:pt x="302018" y="117061"/>
                  </a:cubicBezTo>
                  <a:lnTo>
                    <a:pt x="268322" y="150067"/>
                  </a:lnTo>
                  <a:lnTo>
                    <a:pt x="276410" y="196535"/>
                  </a:lnTo>
                  <a:cubicBezTo>
                    <a:pt x="276976" y="199783"/>
                    <a:pt x="275648" y="203072"/>
                    <a:pt x="272985" y="205017"/>
                  </a:cubicBezTo>
                  <a:cubicBezTo>
                    <a:pt x="270323" y="206961"/>
                    <a:pt x="266787" y="207226"/>
                    <a:pt x="263864" y="205698"/>
                  </a:cubicBezTo>
                  <a:lnTo>
                    <a:pt x="222061" y="183852"/>
                  </a:lnTo>
                  <a:lnTo>
                    <a:pt x="180366" y="205904"/>
                  </a:lnTo>
                  <a:cubicBezTo>
                    <a:pt x="179094" y="206577"/>
                    <a:pt x="177703" y="206909"/>
                    <a:pt x="176317" y="206909"/>
                  </a:cubicBezTo>
                  <a:cubicBezTo>
                    <a:pt x="174528" y="206909"/>
                    <a:pt x="172748" y="206355"/>
                    <a:pt x="171241" y="205266"/>
                  </a:cubicBezTo>
                  <a:cubicBezTo>
                    <a:pt x="168569" y="203334"/>
                    <a:pt x="167225" y="200053"/>
                    <a:pt x="167774" y="196802"/>
                  </a:cubicBezTo>
                  <a:lnTo>
                    <a:pt x="175633" y="150294"/>
                  </a:lnTo>
                  <a:lnTo>
                    <a:pt x="141777" y="117455"/>
                  </a:lnTo>
                  <a:cubicBezTo>
                    <a:pt x="139410" y="115159"/>
                    <a:pt x="138552" y="111718"/>
                    <a:pt x="139563" y="108579"/>
                  </a:cubicBezTo>
                  <a:cubicBezTo>
                    <a:pt x="140575" y="105441"/>
                    <a:pt x="143280" y="103149"/>
                    <a:pt x="146542" y="102666"/>
                  </a:cubicBezTo>
                  <a:lnTo>
                    <a:pt x="193202" y="95770"/>
                  </a:lnTo>
                  <a:lnTo>
                    <a:pt x="213972" y="53423"/>
                  </a:lnTo>
                  <a:cubicBezTo>
                    <a:pt x="215425" y="50463"/>
                    <a:pt x="218431" y="48583"/>
                    <a:pt x="221729" y="48575"/>
                  </a:cubicBezTo>
                  <a:close/>
                  <a:moveTo>
                    <a:pt x="340833" y="46779"/>
                  </a:moveTo>
                  <a:lnTo>
                    <a:pt x="340833" y="64103"/>
                  </a:lnTo>
                  <a:lnTo>
                    <a:pt x="400210" y="64103"/>
                  </a:lnTo>
                  <a:cubicBezTo>
                    <a:pt x="404993" y="64103"/>
                    <a:pt x="408873" y="67981"/>
                    <a:pt x="408873" y="72766"/>
                  </a:cubicBezTo>
                  <a:lnTo>
                    <a:pt x="408873" y="147565"/>
                  </a:lnTo>
                  <a:cubicBezTo>
                    <a:pt x="408873" y="150685"/>
                    <a:pt x="407195" y="153565"/>
                    <a:pt x="404481" y="155103"/>
                  </a:cubicBezTo>
                  <a:lnTo>
                    <a:pt x="378296" y="169938"/>
                  </a:lnTo>
                  <a:cubicBezTo>
                    <a:pt x="378455" y="171496"/>
                    <a:pt x="378537" y="173076"/>
                    <a:pt x="378537" y="174675"/>
                  </a:cubicBezTo>
                  <a:lnTo>
                    <a:pt x="378537" y="189718"/>
                  </a:lnTo>
                  <a:lnTo>
                    <a:pt x="421824" y="165193"/>
                  </a:lnTo>
                  <a:cubicBezTo>
                    <a:pt x="424533" y="163658"/>
                    <a:pt x="426217" y="160772"/>
                    <a:pt x="426217" y="157659"/>
                  </a:cubicBezTo>
                  <a:lnTo>
                    <a:pt x="426217" y="55441"/>
                  </a:lnTo>
                  <a:cubicBezTo>
                    <a:pt x="426217" y="50664"/>
                    <a:pt x="422327" y="46779"/>
                    <a:pt x="417545" y="46779"/>
                  </a:cubicBezTo>
                  <a:close/>
                  <a:moveTo>
                    <a:pt x="25998" y="46779"/>
                  </a:moveTo>
                  <a:cubicBezTo>
                    <a:pt x="21216" y="46779"/>
                    <a:pt x="17326" y="50664"/>
                    <a:pt x="17326" y="55441"/>
                  </a:cubicBezTo>
                  <a:lnTo>
                    <a:pt x="17326" y="157659"/>
                  </a:lnTo>
                  <a:cubicBezTo>
                    <a:pt x="17326" y="160772"/>
                    <a:pt x="19009" y="163658"/>
                    <a:pt x="21719" y="165193"/>
                  </a:cubicBezTo>
                  <a:lnTo>
                    <a:pt x="65006" y="189718"/>
                  </a:lnTo>
                  <a:lnTo>
                    <a:pt x="65006" y="174677"/>
                  </a:lnTo>
                  <a:cubicBezTo>
                    <a:pt x="65006" y="173077"/>
                    <a:pt x="65087" y="171496"/>
                    <a:pt x="65246" y="169939"/>
                  </a:cubicBezTo>
                  <a:lnTo>
                    <a:pt x="39062" y="155104"/>
                  </a:lnTo>
                  <a:cubicBezTo>
                    <a:pt x="36348" y="153565"/>
                    <a:pt x="34670" y="150686"/>
                    <a:pt x="34670" y="147566"/>
                  </a:cubicBezTo>
                  <a:lnTo>
                    <a:pt x="34670" y="72767"/>
                  </a:lnTo>
                  <a:cubicBezTo>
                    <a:pt x="34670" y="67982"/>
                    <a:pt x="38549" y="64104"/>
                    <a:pt x="43333" y="64104"/>
                  </a:cubicBezTo>
                  <a:lnTo>
                    <a:pt x="102706" y="64104"/>
                  </a:lnTo>
                  <a:lnTo>
                    <a:pt x="102706" y="46779"/>
                  </a:lnTo>
                  <a:close/>
                  <a:moveTo>
                    <a:pt x="120032" y="17326"/>
                  </a:moveTo>
                  <a:lnTo>
                    <a:pt x="120032" y="38049"/>
                  </a:lnTo>
                  <a:cubicBezTo>
                    <a:pt x="120032" y="38072"/>
                    <a:pt x="120036" y="38093"/>
                    <a:pt x="120036" y="38116"/>
                  </a:cubicBezTo>
                  <a:cubicBezTo>
                    <a:pt x="120036" y="38138"/>
                    <a:pt x="120032" y="38160"/>
                    <a:pt x="120032" y="38183"/>
                  </a:cubicBezTo>
                  <a:lnTo>
                    <a:pt x="120032" y="72699"/>
                  </a:lnTo>
                  <a:cubicBezTo>
                    <a:pt x="120032" y="72722"/>
                    <a:pt x="120036" y="72743"/>
                    <a:pt x="120036" y="72766"/>
                  </a:cubicBezTo>
                  <a:cubicBezTo>
                    <a:pt x="120036" y="72788"/>
                    <a:pt x="120032" y="72810"/>
                    <a:pt x="120032" y="72833"/>
                  </a:cubicBezTo>
                  <a:lnTo>
                    <a:pt x="120032" y="136927"/>
                  </a:lnTo>
                  <a:cubicBezTo>
                    <a:pt x="120032" y="136950"/>
                    <a:pt x="120036" y="136971"/>
                    <a:pt x="120036" y="136994"/>
                  </a:cubicBezTo>
                  <a:cubicBezTo>
                    <a:pt x="120036" y="137016"/>
                    <a:pt x="120032" y="137038"/>
                    <a:pt x="120032" y="137060"/>
                  </a:cubicBezTo>
                  <a:lnTo>
                    <a:pt x="120032" y="169304"/>
                  </a:lnTo>
                  <a:cubicBezTo>
                    <a:pt x="120032" y="196085"/>
                    <a:pt x="128783" y="222672"/>
                    <a:pt x="144683" y="244226"/>
                  </a:cubicBezTo>
                  <a:lnTo>
                    <a:pt x="204689" y="307521"/>
                  </a:lnTo>
                  <a:lnTo>
                    <a:pt x="238746" y="307521"/>
                  </a:lnTo>
                  <a:lnTo>
                    <a:pt x="298966" y="244180"/>
                  </a:lnTo>
                  <a:cubicBezTo>
                    <a:pt x="314796" y="222655"/>
                    <a:pt x="323508" y="196123"/>
                    <a:pt x="323508" y="169405"/>
                  </a:cubicBezTo>
                  <a:lnTo>
                    <a:pt x="323508" y="17326"/>
                  </a:lnTo>
                  <a:close/>
                  <a:moveTo>
                    <a:pt x="111369" y="0"/>
                  </a:moveTo>
                  <a:lnTo>
                    <a:pt x="332170" y="0"/>
                  </a:lnTo>
                  <a:cubicBezTo>
                    <a:pt x="336954" y="0"/>
                    <a:pt x="340833" y="3878"/>
                    <a:pt x="340833" y="8663"/>
                  </a:cubicBezTo>
                  <a:lnTo>
                    <a:pt x="340833" y="29453"/>
                  </a:lnTo>
                  <a:lnTo>
                    <a:pt x="417545" y="29453"/>
                  </a:lnTo>
                  <a:cubicBezTo>
                    <a:pt x="431881" y="29453"/>
                    <a:pt x="443543" y="41111"/>
                    <a:pt x="443541" y="55441"/>
                  </a:cubicBezTo>
                  <a:lnTo>
                    <a:pt x="443541" y="157659"/>
                  </a:lnTo>
                  <a:cubicBezTo>
                    <a:pt x="443541" y="167000"/>
                    <a:pt x="438491" y="175663"/>
                    <a:pt x="430363" y="180268"/>
                  </a:cubicBezTo>
                  <a:lnTo>
                    <a:pt x="378535" y="209632"/>
                  </a:lnTo>
                  <a:lnTo>
                    <a:pt x="378535" y="354298"/>
                  </a:lnTo>
                  <a:cubicBezTo>
                    <a:pt x="378535" y="357802"/>
                    <a:pt x="376425" y="360960"/>
                    <a:pt x="373188" y="362301"/>
                  </a:cubicBezTo>
                  <a:cubicBezTo>
                    <a:pt x="369954" y="363641"/>
                    <a:pt x="366227" y="362902"/>
                    <a:pt x="363748" y="360426"/>
                  </a:cubicBezTo>
                  <a:lnTo>
                    <a:pt x="343004" y="339692"/>
                  </a:lnTo>
                  <a:lnTo>
                    <a:pt x="322115" y="360569"/>
                  </a:lnTo>
                  <a:cubicBezTo>
                    <a:pt x="320458" y="362225"/>
                    <a:pt x="318244" y="363105"/>
                    <a:pt x="315989" y="363105"/>
                  </a:cubicBezTo>
                  <a:cubicBezTo>
                    <a:pt x="314873" y="363105"/>
                    <a:pt x="313747" y="362889"/>
                    <a:pt x="312675" y="362445"/>
                  </a:cubicBezTo>
                  <a:cubicBezTo>
                    <a:pt x="309439" y="361104"/>
                    <a:pt x="307328" y="357945"/>
                    <a:pt x="307328" y="354442"/>
                  </a:cubicBezTo>
                  <a:lnTo>
                    <a:pt x="307328" y="260528"/>
                  </a:lnTo>
                  <a:lnTo>
                    <a:pt x="251126" y="319645"/>
                  </a:lnTo>
                  <a:lnTo>
                    <a:pt x="251126" y="348805"/>
                  </a:lnTo>
                  <a:lnTo>
                    <a:pt x="290322" y="375600"/>
                  </a:lnTo>
                  <a:cubicBezTo>
                    <a:pt x="290765" y="375904"/>
                    <a:pt x="291178" y="376246"/>
                    <a:pt x="291557" y="376625"/>
                  </a:cubicBezTo>
                  <a:cubicBezTo>
                    <a:pt x="295562" y="380628"/>
                    <a:pt x="297477" y="386080"/>
                    <a:pt x="297025" y="391510"/>
                  </a:cubicBezTo>
                  <a:lnTo>
                    <a:pt x="342933" y="391510"/>
                  </a:lnTo>
                  <a:cubicBezTo>
                    <a:pt x="347717" y="391510"/>
                    <a:pt x="351596" y="395389"/>
                    <a:pt x="351596" y="400173"/>
                  </a:cubicBezTo>
                  <a:lnTo>
                    <a:pt x="351596" y="434879"/>
                  </a:lnTo>
                  <a:cubicBezTo>
                    <a:pt x="351596" y="439664"/>
                    <a:pt x="347717" y="443542"/>
                    <a:pt x="342933" y="443542"/>
                  </a:cubicBezTo>
                  <a:lnTo>
                    <a:pt x="100609" y="443542"/>
                  </a:lnTo>
                  <a:cubicBezTo>
                    <a:pt x="95826" y="443542"/>
                    <a:pt x="91946" y="439664"/>
                    <a:pt x="91946" y="434879"/>
                  </a:cubicBezTo>
                  <a:lnTo>
                    <a:pt x="91946" y="400173"/>
                  </a:lnTo>
                  <a:cubicBezTo>
                    <a:pt x="91946" y="395389"/>
                    <a:pt x="95826" y="391510"/>
                    <a:pt x="100609" y="391510"/>
                  </a:cubicBezTo>
                  <a:lnTo>
                    <a:pt x="146442" y="391510"/>
                  </a:lnTo>
                  <a:cubicBezTo>
                    <a:pt x="145990" y="386080"/>
                    <a:pt x="147905" y="380627"/>
                    <a:pt x="151909" y="376625"/>
                  </a:cubicBezTo>
                  <a:cubicBezTo>
                    <a:pt x="152288" y="376248"/>
                    <a:pt x="152700" y="375905"/>
                    <a:pt x="153142" y="375603"/>
                  </a:cubicBezTo>
                  <a:lnTo>
                    <a:pt x="192305" y="348808"/>
                  </a:lnTo>
                  <a:lnTo>
                    <a:pt x="192308" y="319643"/>
                  </a:lnTo>
                  <a:lnTo>
                    <a:pt x="131749" y="255764"/>
                  </a:lnTo>
                  <a:cubicBezTo>
                    <a:pt x="131511" y="255515"/>
                    <a:pt x="131290" y="255251"/>
                    <a:pt x="131085" y="254976"/>
                  </a:cubicBezTo>
                  <a:cubicBezTo>
                    <a:pt x="112783" y="230380"/>
                    <a:pt x="102705" y="199954"/>
                    <a:pt x="102705" y="169303"/>
                  </a:cubicBezTo>
                  <a:lnTo>
                    <a:pt x="102705" y="146976"/>
                  </a:lnTo>
                  <a:cubicBezTo>
                    <a:pt x="90911" y="150668"/>
                    <a:pt x="82331" y="161689"/>
                    <a:pt x="82331" y="174675"/>
                  </a:cubicBezTo>
                  <a:lnTo>
                    <a:pt x="82331" y="333392"/>
                  </a:lnTo>
                  <a:lnTo>
                    <a:pt x="94412" y="321317"/>
                  </a:lnTo>
                  <a:cubicBezTo>
                    <a:pt x="97795" y="317937"/>
                    <a:pt x="103277" y="317937"/>
                    <a:pt x="106660" y="321317"/>
                  </a:cubicBezTo>
                  <a:lnTo>
                    <a:pt x="118886" y="333537"/>
                  </a:lnTo>
                  <a:lnTo>
                    <a:pt x="118886" y="311433"/>
                  </a:lnTo>
                  <a:cubicBezTo>
                    <a:pt x="118886" y="306648"/>
                    <a:pt x="122766" y="302770"/>
                    <a:pt x="127550" y="302770"/>
                  </a:cubicBezTo>
                  <a:cubicBezTo>
                    <a:pt x="132334" y="302770"/>
                    <a:pt x="136213" y="306648"/>
                    <a:pt x="136213" y="311433"/>
                  </a:cubicBezTo>
                  <a:lnTo>
                    <a:pt x="136213" y="354442"/>
                  </a:lnTo>
                  <a:cubicBezTo>
                    <a:pt x="136213" y="357945"/>
                    <a:pt x="134102" y="361104"/>
                    <a:pt x="130866" y="362445"/>
                  </a:cubicBezTo>
                  <a:cubicBezTo>
                    <a:pt x="129794" y="362889"/>
                    <a:pt x="128668" y="363105"/>
                    <a:pt x="127552" y="363105"/>
                  </a:cubicBezTo>
                  <a:cubicBezTo>
                    <a:pt x="125298" y="363105"/>
                    <a:pt x="123083" y="362226"/>
                    <a:pt x="121426" y="360569"/>
                  </a:cubicBezTo>
                  <a:lnTo>
                    <a:pt x="100537" y="339692"/>
                  </a:lnTo>
                  <a:lnTo>
                    <a:pt x="79792" y="360426"/>
                  </a:lnTo>
                  <a:cubicBezTo>
                    <a:pt x="77314" y="362901"/>
                    <a:pt x="73588" y="363641"/>
                    <a:pt x="70352" y="362301"/>
                  </a:cubicBezTo>
                  <a:cubicBezTo>
                    <a:pt x="67116" y="360960"/>
                    <a:pt x="65006" y="357802"/>
                    <a:pt x="65006" y="354298"/>
                  </a:cubicBezTo>
                  <a:lnTo>
                    <a:pt x="65006" y="209632"/>
                  </a:lnTo>
                  <a:lnTo>
                    <a:pt x="13178" y="180268"/>
                  </a:lnTo>
                  <a:cubicBezTo>
                    <a:pt x="5049" y="175663"/>
                    <a:pt x="0" y="167000"/>
                    <a:pt x="0" y="157659"/>
                  </a:cubicBezTo>
                  <a:lnTo>
                    <a:pt x="0" y="55441"/>
                  </a:lnTo>
                  <a:cubicBezTo>
                    <a:pt x="0" y="41111"/>
                    <a:pt x="11663" y="29453"/>
                    <a:pt x="25998" y="29453"/>
                  </a:cubicBezTo>
                  <a:lnTo>
                    <a:pt x="102706" y="29453"/>
                  </a:lnTo>
                  <a:lnTo>
                    <a:pt x="102706" y="8663"/>
                  </a:lnTo>
                  <a:cubicBezTo>
                    <a:pt x="102706" y="3878"/>
                    <a:pt x="106585" y="0"/>
                    <a:pt x="111369" y="0"/>
                  </a:cubicBezTo>
                  <a:close/>
                </a:path>
              </a:pathLst>
            </a:custGeom>
            <a:solidFill>
              <a:schemeClr val="accent3"/>
            </a:solidFill>
            <a:ln w="9525" cap="flat">
              <a:noFill/>
              <a:prstDash val="solid"/>
              <a:miter/>
            </a:ln>
          </p:spPr>
          <p:txBody>
            <a:bodyPr wrap="square" rtlCol="0" anchor="ctr">
              <a:noAutofit/>
            </a:bodyPr>
            <a:lstStyle/>
            <a:p>
              <a:endParaRPr lang="en-US"/>
            </a:p>
          </p:txBody>
        </p:sp>
        <p:sp>
          <p:nvSpPr>
            <p:cNvPr id="21" name="TextBox 20">
              <a:extLst>
                <a:ext uri="{FF2B5EF4-FFF2-40B4-BE49-F238E27FC236}">
                  <a16:creationId xmlns:a16="http://schemas.microsoft.com/office/drawing/2014/main" id="{B9CD3C94-690A-E434-C782-8B0002C6BB72}"/>
                </a:ext>
              </a:extLst>
            </p:cNvPr>
            <p:cNvSpPr txBox="1"/>
            <p:nvPr/>
          </p:nvSpPr>
          <p:spPr>
            <a:xfrm>
              <a:off x="3035143" y="2830335"/>
              <a:ext cx="985864" cy="254278"/>
            </a:xfrm>
            <a:prstGeom prst="rect">
              <a:avLst/>
            </a:prstGeom>
            <a:noFill/>
          </p:spPr>
          <p:txBody>
            <a:bodyPr wrap="square" rtlCol="0">
              <a:spAutoFit/>
            </a:bodyPr>
            <a:lstStyle/>
            <a:p>
              <a:pPr algn="ctr"/>
              <a:r>
                <a:rPr lang="en-US" sz="1400" spc="300" dirty="0">
                  <a:solidFill>
                    <a:schemeClr val="tx1">
                      <a:lumMod val="85000"/>
                      <a:lumOff val="15000"/>
                    </a:schemeClr>
                  </a:solidFill>
                  <a:latin typeface="+mj-lt"/>
                  <a:cs typeface="Arial" panose="020B0604020202020204" pitchFamily="34" charset="0"/>
                </a:rPr>
                <a:t>2024</a:t>
              </a:r>
            </a:p>
          </p:txBody>
        </p:sp>
      </p:grpSp>
      <p:sp>
        <p:nvSpPr>
          <p:cNvPr id="24" name="TextBox 23">
            <a:extLst>
              <a:ext uri="{FF2B5EF4-FFF2-40B4-BE49-F238E27FC236}">
                <a16:creationId xmlns:a16="http://schemas.microsoft.com/office/drawing/2014/main" id="{8590595E-6AF1-948F-FEEE-08DACA1B7719}"/>
              </a:ext>
            </a:extLst>
          </p:cNvPr>
          <p:cNvSpPr txBox="1"/>
          <p:nvPr/>
        </p:nvSpPr>
        <p:spPr>
          <a:xfrm>
            <a:off x="4568676" y="2345369"/>
            <a:ext cx="1503253" cy="945515"/>
          </a:xfrm>
          <a:prstGeom prst="rect">
            <a:avLst/>
          </a:prstGeom>
          <a:noFill/>
        </p:spPr>
        <p:txBody>
          <a:bodyPr wrap="square" rtlCol="0">
            <a:spAutoFit/>
          </a:bodyPr>
          <a:lstStyle/>
          <a:p>
            <a:pPr algn="ctr">
              <a:lnSpc>
                <a:spcPct val="80000"/>
              </a:lnSpc>
            </a:pPr>
            <a:r>
              <a:rPr lang="en-US" sz="6600" spc="300" dirty="0">
                <a:solidFill>
                  <a:schemeClr val="accent1"/>
                </a:solidFill>
                <a:latin typeface="+mj-lt"/>
                <a:cs typeface="Arial" panose="020B0604020202020204" pitchFamily="34" charset="0"/>
              </a:rPr>
              <a:t>26</a:t>
            </a:r>
          </a:p>
        </p:txBody>
      </p:sp>
      <p:sp>
        <p:nvSpPr>
          <p:cNvPr id="25" name="TextBox 24">
            <a:extLst>
              <a:ext uri="{FF2B5EF4-FFF2-40B4-BE49-F238E27FC236}">
                <a16:creationId xmlns:a16="http://schemas.microsoft.com/office/drawing/2014/main" id="{9EDF7045-9A57-C483-BCE3-84A4485BAC8B}"/>
              </a:ext>
            </a:extLst>
          </p:cNvPr>
          <p:cNvSpPr txBox="1"/>
          <p:nvPr/>
        </p:nvSpPr>
        <p:spPr>
          <a:xfrm>
            <a:off x="4545589" y="2021762"/>
            <a:ext cx="1549426" cy="338554"/>
          </a:xfrm>
          <a:prstGeom prst="rect">
            <a:avLst/>
          </a:prstGeom>
          <a:noFill/>
        </p:spPr>
        <p:txBody>
          <a:bodyPr wrap="square" rtlCol="0">
            <a:spAutoFit/>
          </a:bodyPr>
          <a:lstStyle/>
          <a:p>
            <a:pPr algn="ctr"/>
            <a:r>
              <a:rPr lang="en-US" sz="1600" spc="100" dirty="0">
                <a:solidFill>
                  <a:schemeClr val="accent1"/>
                </a:solidFill>
                <a:cs typeface="Arial" panose="020B0604020202020204" pitchFamily="34" charset="0"/>
              </a:rPr>
              <a:t>JANUARY</a:t>
            </a:r>
          </a:p>
        </p:txBody>
      </p:sp>
      <p:sp>
        <p:nvSpPr>
          <p:cNvPr id="35" name="TextBox 34">
            <a:extLst>
              <a:ext uri="{FF2B5EF4-FFF2-40B4-BE49-F238E27FC236}">
                <a16:creationId xmlns:a16="http://schemas.microsoft.com/office/drawing/2014/main" id="{1CF8607C-4DA3-AE1A-74D7-498D60BD39CA}"/>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37" name="Group 36">
            <a:extLst>
              <a:ext uri="{FF2B5EF4-FFF2-40B4-BE49-F238E27FC236}">
                <a16:creationId xmlns:a16="http://schemas.microsoft.com/office/drawing/2014/main" id="{A5BA980C-E18D-62E8-7A54-53699CFD3CD6}"/>
              </a:ext>
            </a:extLst>
          </p:cNvPr>
          <p:cNvGrpSpPr/>
          <p:nvPr/>
        </p:nvGrpSpPr>
        <p:grpSpPr>
          <a:xfrm>
            <a:off x="7866142" y="1929637"/>
            <a:ext cx="2454548" cy="599135"/>
            <a:chOff x="1117708" y="2601362"/>
            <a:chExt cx="2982912" cy="599135"/>
          </a:xfrm>
        </p:grpSpPr>
        <p:sp>
          <p:nvSpPr>
            <p:cNvPr id="38" name="Parallelogram 37">
              <a:extLst>
                <a:ext uri="{FF2B5EF4-FFF2-40B4-BE49-F238E27FC236}">
                  <a16:creationId xmlns:a16="http://schemas.microsoft.com/office/drawing/2014/main" id="{DCD61CC7-5A9C-139D-17F9-F9649F47FFBC}"/>
                </a:ext>
              </a:extLst>
            </p:cNvPr>
            <p:cNvSpPr/>
            <p:nvPr/>
          </p:nvSpPr>
          <p:spPr>
            <a:xfrm>
              <a:off x="1117708" y="2601362"/>
              <a:ext cx="2982912" cy="599135"/>
            </a:xfrm>
            <a:prstGeom prst="parallelogram">
              <a:avLst>
                <a:gd name="adj" fmla="val 10009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a:extLst>
                <a:ext uri="{FF2B5EF4-FFF2-40B4-BE49-F238E27FC236}">
                  <a16:creationId xmlns:a16="http://schemas.microsoft.com/office/drawing/2014/main" id="{E5F8B226-18F7-6EA9-19F3-092383A1AACB}"/>
                </a:ext>
              </a:extLst>
            </p:cNvPr>
            <p:cNvSpPr txBox="1"/>
            <p:nvPr/>
          </p:nvSpPr>
          <p:spPr>
            <a:xfrm>
              <a:off x="1825076" y="2728029"/>
              <a:ext cx="1568176" cy="345800"/>
            </a:xfrm>
            <a:prstGeom prst="rect">
              <a:avLst/>
            </a:prstGeom>
            <a:noFill/>
          </p:spPr>
          <p:txBody>
            <a:bodyPr wrap="square" rtlCol="0" anchor="ctr">
              <a:spAutoFit/>
            </a:bodyPr>
            <a:lstStyle/>
            <a:p>
              <a:pPr algn="ctr">
                <a:lnSpc>
                  <a:spcPct val="90000"/>
                </a:lnSpc>
              </a:pPr>
              <a:r>
                <a:rPr lang="en-US" dirty="0">
                  <a:solidFill>
                    <a:schemeClr val="bg1"/>
                  </a:solidFill>
                  <a:latin typeface="+mj-lt"/>
                  <a:cs typeface="Arial" panose="020B0604020202020204" pitchFamily="34" charset="0"/>
                </a:rPr>
                <a:t>Data Here</a:t>
              </a:r>
            </a:p>
          </p:txBody>
        </p:sp>
      </p:grpSp>
    </p:spTree>
    <p:extLst>
      <p:ext uri="{BB962C8B-B14F-4D97-AF65-F5344CB8AC3E}">
        <p14:creationId xmlns:p14="http://schemas.microsoft.com/office/powerpoint/2010/main" val="1920909104"/>
      </p:ext>
    </p:extLst>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Freeform: Shape 17">
            <a:extLst>
              <a:ext uri="{FF2B5EF4-FFF2-40B4-BE49-F238E27FC236}">
                <a16:creationId xmlns:a16="http://schemas.microsoft.com/office/drawing/2014/main" id="{9C178AC5-8AF0-D8DE-3699-1994CD41BE36}"/>
              </a:ext>
            </a:extLst>
          </p:cNvPr>
          <p:cNvSpPr/>
          <p:nvPr/>
        </p:nvSpPr>
        <p:spPr>
          <a:xfrm>
            <a:off x="4297678" y="1957946"/>
            <a:ext cx="4989154" cy="3777228"/>
          </a:xfrm>
          <a:custGeom>
            <a:avLst/>
            <a:gdLst>
              <a:gd name="connsiteX0" fmla="*/ 2773876 w 2773876"/>
              <a:gd name="connsiteY0" fmla="*/ 0 h 2100062"/>
              <a:gd name="connsiteX1" fmla="*/ 1063135 w 2773876"/>
              <a:gd name="connsiteY1" fmla="*/ 0 h 2100062"/>
              <a:gd name="connsiteX2" fmla="*/ 0 w 2773876"/>
              <a:gd name="connsiteY2" fmla="*/ 1050031 h 2100062"/>
              <a:gd name="connsiteX3" fmla="*/ 1063135 w 2773876"/>
              <a:gd name="connsiteY3" fmla="*/ 2100062 h 2100062"/>
              <a:gd name="connsiteX4" fmla="*/ 2773876 w 2773876"/>
              <a:gd name="connsiteY4" fmla="*/ 2100062 h 2100062"/>
              <a:gd name="connsiteX5" fmla="*/ 1710741 w 2773876"/>
              <a:gd name="connsiteY5" fmla="*/ 1050031 h 210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876" h="2100062">
                <a:moveTo>
                  <a:pt x="2773876" y="0"/>
                </a:moveTo>
                <a:lnTo>
                  <a:pt x="1063135" y="0"/>
                </a:lnTo>
                <a:lnTo>
                  <a:pt x="0" y="1050031"/>
                </a:lnTo>
                <a:lnTo>
                  <a:pt x="1063135" y="2100062"/>
                </a:lnTo>
                <a:lnTo>
                  <a:pt x="2773876" y="2100062"/>
                </a:lnTo>
                <a:lnTo>
                  <a:pt x="1710741" y="1050031"/>
                </a:lnTo>
                <a:close/>
              </a:path>
            </a:pathLst>
          </a:custGeom>
          <a:solidFill>
            <a:schemeClr val="accent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1" name="Rectangle: Diagonal Corners Snipped 10">
            <a:extLst>
              <a:ext uri="{FF2B5EF4-FFF2-40B4-BE49-F238E27FC236}">
                <a16:creationId xmlns:a16="http://schemas.microsoft.com/office/drawing/2014/main" id="{6F52AD6B-43C7-B631-73E6-98835B425403}"/>
              </a:ext>
            </a:extLst>
          </p:cNvPr>
          <p:cNvSpPr/>
          <p:nvPr/>
        </p:nvSpPr>
        <p:spPr>
          <a:xfrm flipH="1">
            <a:off x="813634" y="1929637"/>
            <a:ext cx="3473885" cy="4163188"/>
          </a:xfrm>
          <a:prstGeom prst="snip2DiagRect">
            <a:avLst>
              <a:gd name="adj1" fmla="val 0"/>
              <a:gd name="adj2" fmla="val 11015"/>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aphicFrame>
        <p:nvGraphicFramePr>
          <p:cNvPr id="2" name="Chart 1">
            <a:extLst>
              <a:ext uri="{FF2B5EF4-FFF2-40B4-BE49-F238E27FC236}">
                <a16:creationId xmlns:a16="http://schemas.microsoft.com/office/drawing/2014/main" id="{363E333E-CD01-8D1A-6412-8C819A9979C5}"/>
              </a:ext>
            </a:extLst>
          </p:cNvPr>
          <p:cNvGraphicFramePr/>
          <p:nvPr/>
        </p:nvGraphicFramePr>
        <p:xfrm>
          <a:off x="1120505" y="2266069"/>
          <a:ext cx="2860142" cy="2135694"/>
        </p:xfrm>
        <a:graphic>
          <a:graphicData uri="http://schemas.openxmlformats.org/drawingml/2006/chart">
            <c:chart xmlns:c="http://schemas.openxmlformats.org/drawingml/2006/chart" xmlns:r="http://schemas.openxmlformats.org/officeDocument/2006/relationships" r:id="rId2"/>
          </a:graphicData>
        </a:graphic>
      </p:graphicFrame>
      <p:sp>
        <p:nvSpPr>
          <p:cNvPr id="8" name="TextBox 7">
            <a:extLst>
              <a:ext uri="{FF2B5EF4-FFF2-40B4-BE49-F238E27FC236}">
                <a16:creationId xmlns:a16="http://schemas.microsoft.com/office/drawing/2014/main" id="{6F8B3807-0C2A-19AD-0DA6-AEE94BE9FF20}"/>
              </a:ext>
            </a:extLst>
          </p:cNvPr>
          <p:cNvSpPr txBox="1"/>
          <p:nvPr/>
        </p:nvSpPr>
        <p:spPr>
          <a:xfrm>
            <a:off x="1120506" y="4769824"/>
            <a:ext cx="2860141" cy="400110"/>
          </a:xfrm>
          <a:prstGeom prst="rect">
            <a:avLst/>
          </a:prstGeom>
          <a:noFill/>
        </p:spPr>
        <p:txBody>
          <a:bodyPr wrap="square" rtlCol="0">
            <a:spAutoFit/>
          </a:bodyPr>
          <a:lstStyle/>
          <a:p>
            <a:pPr algn="ctr"/>
            <a:r>
              <a:rPr lang="en-US" sz="2000" dirty="0">
                <a:solidFill>
                  <a:schemeClr val="tx1">
                    <a:lumMod val="75000"/>
                    <a:lumOff val="25000"/>
                  </a:schemeClr>
                </a:solidFill>
                <a:latin typeface="+mj-lt"/>
              </a:rPr>
              <a:t>Stadium Name</a:t>
            </a:r>
          </a:p>
        </p:txBody>
      </p:sp>
      <p:sp>
        <p:nvSpPr>
          <p:cNvPr id="9" name="Rectangle 8">
            <a:extLst>
              <a:ext uri="{FF2B5EF4-FFF2-40B4-BE49-F238E27FC236}">
                <a16:creationId xmlns:a16="http://schemas.microsoft.com/office/drawing/2014/main" id="{2ADAEBE1-20A6-4AFC-7B94-A3A008C637B4}"/>
              </a:ext>
            </a:extLst>
          </p:cNvPr>
          <p:cNvSpPr/>
          <p:nvPr/>
        </p:nvSpPr>
        <p:spPr>
          <a:xfrm>
            <a:off x="1272489" y="5145974"/>
            <a:ext cx="2556174" cy="589200"/>
          </a:xfrm>
          <a:prstGeom prst="rect">
            <a:avLst/>
          </a:prstGeom>
          <a:noFill/>
        </p:spPr>
        <p:txBody>
          <a:bodyPr wrap="square" rtlCol="0">
            <a:spAutoFit/>
          </a:bodyPr>
          <a:lstStyle/>
          <a:p>
            <a:pPr algn="ct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Qui </a:t>
            </a:r>
            <a:r>
              <a:rPr lang="en-US" sz="1400" dirty="0" err="1">
                <a:solidFill>
                  <a:srgbClr val="000000">
                    <a:lumMod val="65000"/>
                    <a:lumOff val="35000"/>
                  </a:srgbClr>
                </a:solidFill>
                <a:latin typeface="Figtree"/>
              </a:rPr>
              <a:t>sint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neque</a:t>
            </a:r>
            <a:r>
              <a:rPr lang="en-US" sz="1400" dirty="0">
                <a:solidFill>
                  <a:srgbClr val="000000">
                    <a:lumMod val="65000"/>
                    <a:lumOff val="35000"/>
                  </a:srgbClr>
                </a:solidFill>
                <a:latin typeface="Figtree"/>
              </a:rPr>
              <a:t> a </a:t>
            </a:r>
            <a:r>
              <a:rPr lang="en-US" sz="1400" dirty="0" err="1">
                <a:solidFill>
                  <a:srgbClr val="000000">
                    <a:lumMod val="65000"/>
                    <a:lumOff val="35000"/>
                  </a:srgbClr>
                </a:solidFill>
                <a:latin typeface="Figtree"/>
              </a:rPr>
              <a:t>velit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modi</a:t>
            </a:r>
            <a:endParaRPr lang="en-US" sz="1400" dirty="0">
              <a:solidFill>
                <a:srgbClr val="000000">
                  <a:lumMod val="65000"/>
                  <a:lumOff val="35000"/>
                </a:srgbClr>
              </a:solidFill>
              <a:latin typeface="Figtree"/>
            </a:endParaRPr>
          </a:p>
        </p:txBody>
      </p:sp>
      <p:sp>
        <p:nvSpPr>
          <p:cNvPr id="10" name="TextBox 9">
            <a:extLst>
              <a:ext uri="{FF2B5EF4-FFF2-40B4-BE49-F238E27FC236}">
                <a16:creationId xmlns:a16="http://schemas.microsoft.com/office/drawing/2014/main" id="{EAC39C07-2C26-2999-2DC1-B184706C72A5}"/>
              </a:ext>
            </a:extLst>
          </p:cNvPr>
          <p:cNvSpPr txBox="1"/>
          <p:nvPr/>
        </p:nvSpPr>
        <p:spPr>
          <a:xfrm>
            <a:off x="1481151"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gn="ctr">
              <a:lnSpc>
                <a:spcPct val="90000"/>
              </a:lnSpc>
            </a:pPr>
            <a:r>
              <a:rPr lang="en-US" sz="5400" dirty="0">
                <a:solidFill>
                  <a:schemeClr val="tx1"/>
                </a:solidFill>
                <a:latin typeface="+mj-lt"/>
              </a:rPr>
              <a:t>Sport Infographic Dashboard</a:t>
            </a:r>
          </a:p>
        </p:txBody>
      </p:sp>
      <p:sp>
        <p:nvSpPr>
          <p:cNvPr id="12" name="Rectangle: Diagonal Corners Snipped 11">
            <a:extLst>
              <a:ext uri="{FF2B5EF4-FFF2-40B4-BE49-F238E27FC236}">
                <a16:creationId xmlns:a16="http://schemas.microsoft.com/office/drawing/2014/main" id="{234105D5-12A8-779B-F443-E987C429AA07}"/>
              </a:ext>
            </a:extLst>
          </p:cNvPr>
          <p:cNvSpPr/>
          <p:nvPr/>
        </p:nvSpPr>
        <p:spPr>
          <a:xfrm flipH="1">
            <a:off x="7904366" y="1929637"/>
            <a:ext cx="3474000" cy="4163188"/>
          </a:xfrm>
          <a:prstGeom prst="snip2DiagRect">
            <a:avLst>
              <a:gd name="adj1" fmla="val 0"/>
              <a:gd name="adj2" fmla="val 11015"/>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13" name="Group 12">
            <a:extLst>
              <a:ext uri="{FF2B5EF4-FFF2-40B4-BE49-F238E27FC236}">
                <a16:creationId xmlns:a16="http://schemas.microsoft.com/office/drawing/2014/main" id="{AB22AC28-FBE4-55E9-CDAD-A436EA71856B}"/>
              </a:ext>
            </a:extLst>
          </p:cNvPr>
          <p:cNvGrpSpPr/>
          <p:nvPr/>
        </p:nvGrpSpPr>
        <p:grpSpPr>
          <a:xfrm>
            <a:off x="8211295" y="2276679"/>
            <a:ext cx="2860142" cy="3469105"/>
            <a:chOff x="4723984" y="2266069"/>
            <a:chExt cx="2860142" cy="3469105"/>
          </a:xfrm>
        </p:grpSpPr>
        <p:graphicFrame>
          <p:nvGraphicFramePr>
            <p:cNvPr id="3" name="Chart 2">
              <a:extLst>
                <a:ext uri="{FF2B5EF4-FFF2-40B4-BE49-F238E27FC236}">
                  <a16:creationId xmlns:a16="http://schemas.microsoft.com/office/drawing/2014/main" id="{55762B9D-FD6C-1E76-7FC0-D509E34BAF69}"/>
                </a:ext>
              </a:extLst>
            </p:cNvPr>
            <p:cNvGraphicFramePr/>
            <p:nvPr/>
          </p:nvGraphicFramePr>
          <p:xfrm>
            <a:off x="4723984" y="2266069"/>
            <a:ext cx="2860142" cy="2135694"/>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Box 5">
              <a:extLst>
                <a:ext uri="{FF2B5EF4-FFF2-40B4-BE49-F238E27FC236}">
                  <a16:creationId xmlns:a16="http://schemas.microsoft.com/office/drawing/2014/main" id="{EA41FC96-3F44-79A7-01B1-0BC3A5CFBC09}"/>
                </a:ext>
              </a:extLst>
            </p:cNvPr>
            <p:cNvSpPr txBox="1"/>
            <p:nvPr/>
          </p:nvSpPr>
          <p:spPr>
            <a:xfrm>
              <a:off x="4723985" y="4769824"/>
              <a:ext cx="2860141" cy="400110"/>
            </a:xfrm>
            <a:prstGeom prst="rect">
              <a:avLst/>
            </a:prstGeom>
            <a:noFill/>
          </p:spPr>
          <p:txBody>
            <a:bodyPr wrap="square" rtlCol="0">
              <a:spAutoFit/>
            </a:bodyPr>
            <a:lstStyle/>
            <a:p>
              <a:pPr algn="ctr"/>
              <a:r>
                <a:rPr lang="en-US" sz="2000" dirty="0">
                  <a:solidFill>
                    <a:schemeClr val="tx1">
                      <a:lumMod val="85000"/>
                      <a:lumOff val="15000"/>
                    </a:schemeClr>
                  </a:solidFill>
                  <a:latin typeface="+mj-lt"/>
                </a:rPr>
                <a:t>Stadium Name</a:t>
              </a:r>
            </a:p>
          </p:txBody>
        </p:sp>
        <p:sp>
          <p:nvSpPr>
            <p:cNvPr id="7" name="Rectangle 6">
              <a:extLst>
                <a:ext uri="{FF2B5EF4-FFF2-40B4-BE49-F238E27FC236}">
                  <a16:creationId xmlns:a16="http://schemas.microsoft.com/office/drawing/2014/main" id="{B7A9D218-C13D-DAA2-A8CC-4E8ECBC5A32F}"/>
                </a:ext>
              </a:extLst>
            </p:cNvPr>
            <p:cNvSpPr/>
            <p:nvPr/>
          </p:nvSpPr>
          <p:spPr>
            <a:xfrm>
              <a:off x="4909177" y="5145974"/>
              <a:ext cx="2489756" cy="589200"/>
            </a:xfrm>
            <a:prstGeom prst="rect">
              <a:avLst/>
            </a:prstGeom>
            <a:noFill/>
          </p:spPr>
          <p:txBody>
            <a:bodyPr wrap="square" rtlCol="0">
              <a:spAutoFit/>
            </a:bodyPr>
            <a:lstStyle/>
            <a:p>
              <a:pPr algn="ct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Qui </a:t>
              </a:r>
              <a:r>
                <a:rPr lang="en-US" sz="1400" dirty="0" err="1">
                  <a:solidFill>
                    <a:srgbClr val="000000">
                      <a:lumMod val="65000"/>
                      <a:lumOff val="35000"/>
                    </a:srgbClr>
                  </a:solidFill>
                  <a:latin typeface="Figtree"/>
                </a:rPr>
                <a:t>sint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neque</a:t>
              </a:r>
              <a:r>
                <a:rPr lang="en-US" sz="1400" dirty="0">
                  <a:solidFill>
                    <a:srgbClr val="000000">
                      <a:lumMod val="65000"/>
                      <a:lumOff val="35000"/>
                    </a:srgbClr>
                  </a:solidFill>
                  <a:latin typeface="Figtree"/>
                </a:rPr>
                <a:t> a </a:t>
              </a:r>
              <a:r>
                <a:rPr lang="en-US" sz="1400" dirty="0" err="1">
                  <a:solidFill>
                    <a:srgbClr val="000000">
                      <a:lumMod val="65000"/>
                      <a:lumOff val="35000"/>
                    </a:srgbClr>
                  </a:solidFill>
                  <a:latin typeface="Figtree"/>
                </a:rPr>
                <a:t>velit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modi</a:t>
              </a:r>
              <a:endParaRPr lang="en-US" sz="1400" dirty="0">
                <a:solidFill>
                  <a:srgbClr val="000000">
                    <a:lumMod val="65000"/>
                    <a:lumOff val="35000"/>
                  </a:srgbClr>
                </a:solidFill>
                <a:latin typeface="Figtree"/>
              </a:endParaRPr>
            </a:p>
          </p:txBody>
        </p:sp>
      </p:grpSp>
      <p:sp>
        <p:nvSpPr>
          <p:cNvPr id="19" name="Freeform: Shape 18">
            <a:extLst>
              <a:ext uri="{FF2B5EF4-FFF2-40B4-BE49-F238E27FC236}">
                <a16:creationId xmlns:a16="http://schemas.microsoft.com/office/drawing/2014/main" id="{FDAAB064-FFFE-C8A1-975C-3842FD660048}"/>
              </a:ext>
            </a:extLst>
          </p:cNvPr>
          <p:cNvSpPr/>
          <p:nvPr/>
        </p:nvSpPr>
        <p:spPr>
          <a:xfrm flipH="1">
            <a:off x="5780739" y="3007361"/>
            <a:ext cx="2121140" cy="1605888"/>
          </a:xfrm>
          <a:custGeom>
            <a:avLst/>
            <a:gdLst>
              <a:gd name="connsiteX0" fmla="*/ 2773876 w 2773876"/>
              <a:gd name="connsiteY0" fmla="*/ 0 h 2100062"/>
              <a:gd name="connsiteX1" fmla="*/ 1063135 w 2773876"/>
              <a:gd name="connsiteY1" fmla="*/ 0 h 2100062"/>
              <a:gd name="connsiteX2" fmla="*/ 0 w 2773876"/>
              <a:gd name="connsiteY2" fmla="*/ 1050031 h 2100062"/>
              <a:gd name="connsiteX3" fmla="*/ 1063135 w 2773876"/>
              <a:gd name="connsiteY3" fmla="*/ 2100062 h 2100062"/>
              <a:gd name="connsiteX4" fmla="*/ 2773876 w 2773876"/>
              <a:gd name="connsiteY4" fmla="*/ 2100062 h 2100062"/>
              <a:gd name="connsiteX5" fmla="*/ 1710741 w 2773876"/>
              <a:gd name="connsiteY5" fmla="*/ 1050031 h 210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876" h="2100062">
                <a:moveTo>
                  <a:pt x="2773876" y="0"/>
                </a:moveTo>
                <a:lnTo>
                  <a:pt x="1063135" y="0"/>
                </a:lnTo>
                <a:lnTo>
                  <a:pt x="0" y="1050031"/>
                </a:lnTo>
                <a:lnTo>
                  <a:pt x="1063135" y="2100062"/>
                </a:lnTo>
                <a:lnTo>
                  <a:pt x="2773876" y="2100062"/>
                </a:lnTo>
                <a:lnTo>
                  <a:pt x="1710741" y="1050031"/>
                </a:lnTo>
                <a:close/>
              </a:path>
            </a:pathLst>
          </a:custGeom>
          <a:solidFill>
            <a:schemeClr val="accent5"/>
          </a:solidFill>
          <a:ln w="38100">
            <a:noFill/>
          </a:ln>
          <a:effectLst>
            <a:outerShdw blurRad="952500" dist="114300" dir="12600000" algn="tl" rotWithShape="0">
              <a:schemeClr val="tx1"/>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grpSp>
        <p:nvGrpSpPr>
          <p:cNvPr id="14" name="Group 13">
            <a:extLst>
              <a:ext uri="{FF2B5EF4-FFF2-40B4-BE49-F238E27FC236}">
                <a16:creationId xmlns:a16="http://schemas.microsoft.com/office/drawing/2014/main" id="{E19EBC77-D915-F848-2F63-1C068642F8F3}"/>
              </a:ext>
            </a:extLst>
          </p:cNvPr>
          <p:cNvGrpSpPr/>
          <p:nvPr/>
        </p:nvGrpSpPr>
        <p:grpSpPr>
          <a:xfrm>
            <a:off x="5110480" y="2881807"/>
            <a:ext cx="1971040" cy="1969942"/>
            <a:chOff x="5238750" y="2571750"/>
            <a:chExt cx="1706880" cy="1705928"/>
          </a:xfrm>
          <a:effectLst>
            <a:outerShdw blurRad="419100" dist="38100" dir="5400000" algn="t" rotWithShape="0">
              <a:prstClr val="black">
                <a:alpha val="15000"/>
              </a:prstClr>
            </a:outerShdw>
          </a:effectLst>
        </p:grpSpPr>
        <p:sp>
          <p:nvSpPr>
            <p:cNvPr id="15" name="Freeform: Shape 14">
              <a:extLst>
                <a:ext uri="{FF2B5EF4-FFF2-40B4-BE49-F238E27FC236}">
                  <a16:creationId xmlns:a16="http://schemas.microsoft.com/office/drawing/2014/main" id="{4C46CCD1-9484-0123-7F4E-030351A6F262}"/>
                </a:ext>
              </a:extLst>
            </p:cNvPr>
            <p:cNvSpPr/>
            <p:nvPr/>
          </p:nvSpPr>
          <p:spPr>
            <a:xfrm>
              <a:off x="5238750" y="2571750"/>
              <a:ext cx="1704975" cy="1704975"/>
            </a:xfrm>
            <a:custGeom>
              <a:avLst/>
              <a:gdLst>
                <a:gd name="connsiteX0" fmla="*/ 856298 w 1704975"/>
                <a:gd name="connsiteY0" fmla="*/ 0 h 1704975"/>
                <a:gd name="connsiteX1" fmla="*/ 0 w 1704975"/>
                <a:gd name="connsiteY1" fmla="*/ 856298 h 1704975"/>
                <a:gd name="connsiteX2" fmla="*/ 856298 w 1704975"/>
                <a:gd name="connsiteY2" fmla="*/ 1712595 h 1704975"/>
                <a:gd name="connsiteX3" fmla="*/ 1712595 w 1704975"/>
                <a:gd name="connsiteY3" fmla="*/ 856298 h 1704975"/>
                <a:gd name="connsiteX4" fmla="*/ 856298 w 1704975"/>
                <a:gd name="connsiteY4" fmla="*/ 0 h 170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4975" h="1704975">
                  <a:moveTo>
                    <a:pt x="856298" y="0"/>
                  </a:moveTo>
                  <a:cubicBezTo>
                    <a:pt x="383858" y="0"/>
                    <a:pt x="0" y="383858"/>
                    <a:pt x="0" y="856298"/>
                  </a:cubicBezTo>
                  <a:cubicBezTo>
                    <a:pt x="0" y="1328738"/>
                    <a:pt x="383858" y="1712595"/>
                    <a:pt x="856298" y="1712595"/>
                  </a:cubicBezTo>
                  <a:cubicBezTo>
                    <a:pt x="1328738" y="1712595"/>
                    <a:pt x="1712595" y="1328738"/>
                    <a:pt x="1712595" y="856298"/>
                  </a:cubicBezTo>
                  <a:cubicBezTo>
                    <a:pt x="1712595" y="383858"/>
                    <a:pt x="1327785" y="0"/>
                    <a:pt x="856298" y="0"/>
                  </a:cubicBezTo>
                  <a:close/>
                </a:path>
              </a:pathLst>
            </a:custGeom>
            <a:solidFill>
              <a:srgbClr val="FFFFFF"/>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372EE97E-A8F8-045C-6AB0-E96E6E23144F}"/>
                </a:ext>
              </a:extLst>
            </p:cNvPr>
            <p:cNvSpPr/>
            <p:nvPr/>
          </p:nvSpPr>
          <p:spPr>
            <a:xfrm>
              <a:off x="5238750" y="2571750"/>
              <a:ext cx="1704975" cy="1704975"/>
            </a:xfrm>
            <a:custGeom>
              <a:avLst/>
              <a:gdLst>
                <a:gd name="connsiteX0" fmla="*/ 856298 w 1704975"/>
                <a:gd name="connsiteY0" fmla="*/ 0 h 1704975"/>
                <a:gd name="connsiteX1" fmla="*/ 0 w 1704975"/>
                <a:gd name="connsiteY1" fmla="*/ 856298 h 1704975"/>
                <a:gd name="connsiteX2" fmla="*/ 856298 w 1704975"/>
                <a:gd name="connsiteY2" fmla="*/ 1712595 h 1704975"/>
                <a:gd name="connsiteX3" fmla="*/ 1712595 w 1704975"/>
                <a:gd name="connsiteY3" fmla="*/ 856298 h 1704975"/>
                <a:gd name="connsiteX4" fmla="*/ 856298 w 1704975"/>
                <a:gd name="connsiteY4" fmla="*/ 0 h 1704975"/>
                <a:gd name="connsiteX5" fmla="*/ 868680 w 1704975"/>
                <a:gd name="connsiteY5" fmla="*/ 1673543 h 1704975"/>
                <a:gd name="connsiteX6" fmla="*/ 681990 w 1704975"/>
                <a:gd name="connsiteY6" fmla="*/ 1650683 h 1704975"/>
                <a:gd name="connsiteX7" fmla="*/ 581025 w 1704975"/>
                <a:gd name="connsiteY7" fmla="*/ 1573530 h 1704975"/>
                <a:gd name="connsiteX8" fmla="*/ 509588 w 1704975"/>
                <a:gd name="connsiteY8" fmla="*/ 1488758 h 1704975"/>
                <a:gd name="connsiteX9" fmla="*/ 566738 w 1704975"/>
                <a:gd name="connsiteY9" fmla="*/ 1403033 h 1704975"/>
                <a:gd name="connsiteX10" fmla="*/ 653415 w 1704975"/>
                <a:gd name="connsiteY10" fmla="*/ 1262063 h 1704975"/>
                <a:gd name="connsiteX11" fmla="*/ 816293 w 1704975"/>
                <a:gd name="connsiteY11" fmla="*/ 1263968 h 1704975"/>
                <a:gd name="connsiteX12" fmla="*/ 1017270 w 1704975"/>
                <a:gd name="connsiteY12" fmla="*/ 1250633 h 1704975"/>
                <a:gd name="connsiteX13" fmla="*/ 1122998 w 1704975"/>
                <a:gd name="connsiteY13" fmla="*/ 1357313 h 1704975"/>
                <a:gd name="connsiteX14" fmla="*/ 1218248 w 1704975"/>
                <a:gd name="connsiteY14" fmla="*/ 1445895 h 1704975"/>
                <a:gd name="connsiteX15" fmla="*/ 1157288 w 1704975"/>
                <a:gd name="connsiteY15" fmla="*/ 1556385 h 1704975"/>
                <a:gd name="connsiteX16" fmla="*/ 1098233 w 1704975"/>
                <a:gd name="connsiteY16" fmla="*/ 1625918 h 1704975"/>
                <a:gd name="connsiteX17" fmla="*/ 868680 w 1704975"/>
                <a:gd name="connsiteY17" fmla="*/ 1673543 h 1704975"/>
                <a:gd name="connsiteX18" fmla="*/ 330518 w 1704975"/>
                <a:gd name="connsiteY18" fmla="*/ 361950 h 1704975"/>
                <a:gd name="connsiteX19" fmla="*/ 507683 w 1704975"/>
                <a:gd name="connsiteY19" fmla="*/ 238125 h 1704975"/>
                <a:gd name="connsiteX20" fmla="*/ 626745 w 1704975"/>
                <a:gd name="connsiteY20" fmla="*/ 275273 h 1704975"/>
                <a:gd name="connsiteX21" fmla="*/ 781050 w 1704975"/>
                <a:gd name="connsiteY21" fmla="*/ 344805 h 1704975"/>
                <a:gd name="connsiteX22" fmla="*/ 796290 w 1704975"/>
                <a:gd name="connsiteY22" fmla="*/ 513398 h 1704975"/>
                <a:gd name="connsiteX23" fmla="*/ 800100 w 1704975"/>
                <a:gd name="connsiteY23" fmla="*/ 701040 h 1704975"/>
                <a:gd name="connsiteX24" fmla="*/ 650558 w 1704975"/>
                <a:gd name="connsiteY24" fmla="*/ 802958 h 1704975"/>
                <a:gd name="connsiteX25" fmla="*/ 510540 w 1704975"/>
                <a:gd name="connsiteY25" fmla="*/ 903923 h 1704975"/>
                <a:gd name="connsiteX26" fmla="*/ 317183 w 1704975"/>
                <a:gd name="connsiteY26" fmla="*/ 844868 h 1704975"/>
                <a:gd name="connsiteX27" fmla="*/ 218123 w 1704975"/>
                <a:gd name="connsiteY27" fmla="*/ 810578 h 1704975"/>
                <a:gd name="connsiteX28" fmla="*/ 193358 w 1704975"/>
                <a:gd name="connsiteY28" fmla="*/ 642938 h 1704975"/>
                <a:gd name="connsiteX29" fmla="*/ 198120 w 1704975"/>
                <a:gd name="connsiteY29" fmla="*/ 496253 h 1704975"/>
                <a:gd name="connsiteX30" fmla="*/ 330518 w 1704975"/>
                <a:gd name="connsiteY30" fmla="*/ 361950 h 1704975"/>
                <a:gd name="connsiteX31" fmla="*/ 1056323 w 1704975"/>
                <a:gd name="connsiteY31" fmla="*/ 193358 h 1704975"/>
                <a:gd name="connsiteX32" fmla="*/ 1240155 w 1704975"/>
                <a:gd name="connsiteY32" fmla="*/ 279083 h 1704975"/>
                <a:gd name="connsiteX33" fmla="*/ 1400175 w 1704975"/>
                <a:gd name="connsiteY33" fmla="*/ 412433 h 1704975"/>
                <a:gd name="connsiteX34" fmla="*/ 1414463 w 1704975"/>
                <a:gd name="connsiteY34" fmla="*/ 565785 h 1704975"/>
                <a:gd name="connsiteX35" fmla="*/ 1410653 w 1704975"/>
                <a:gd name="connsiteY35" fmla="*/ 740093 h 1704975"/>
                <a:gd name="connsiteX36" fmla="*/ 1265873 w 1704975"/>
                <a:gd name="connsiteY36" fmla="*/ 823913 h 1704975"/>
                <a:gd name="connsiteX37" fmla="*/ 1113473 w 1704975"/>
                <a:gd name="connsiteY37" fmla="*/ 882015 h 1704975"/>
                <a:gd name="connsiteX38" fmla="*/ 966788 w 1704975"/>
                <a:gd name="connsiteY38" fmla="*/ 782955 h 1704975"/>
                <a:gd name="connsiteX39" fmla="*/ 819150 w 1704975"/>
                <a:gd name="connsiteY39" fmla="*/ 702945 h 1704975"/>
                <a:gd name="connsiteX40" fmla="*/ 815340 w 1704975"/>
                <a:gd name="connsiteY40" fmla="*/ 513398 h 1704975"/>
                <a:gd name="connsiteX41" fmla="*/ 800100 w 1704975"/>
                <a:gd name="connsiteY41" fmla="*/ 341948 h 1704975"/>
                <a:gd name="connsiteX42" fmla="*/ 926783 w 1704975"/>
                <a:gd name="connsiteY42" fmla="*/ 263843 h 1704975"/>
                <a:gd name="connsiteX43" fmla="*/ 1056323 w 1704975"/>
                <a:gd name="connsiteY43" fmla="*/ 193358 h 1704975"/>
                <a:gd name="connsiteX44" fmla="*/ 1569720 w 1704975"/>
                <a:gd name="connsiteY44" fmla="*/ 422910 h 1704975"/>
                <a:gd name="connsiteX45" fmla="*/ 1570673 w 1704975"/>
                <a:gd name="connsiteY45" fmla="*/ 421005 h 1704975"/>
                <a:gd name="connsiteX46" fmla="*/ 1657350 w 1704975"/>
                <a:gd name="connsiteY46" fmla="*/ 615315 h 1704975"/>
                <a:gd name="connsiteX47" fmla="*/ 1640205 w 1704975"/>
                <a:gd name="connsiteY47" fmla="*/ 569595 h 1704975"/>
                <a:gd name="connsiteX48" fmla="*/ 1569720 w 1704975"/>
                <a:gd name="connsiteY48" fmla="*/ 422910 h 1704975"/>
                <a:gd name="connsiteX49" fmla="*/ 1600200 w 1704975"/>
                <a:gd name="connsiteY49" fmla="*/ 891540 h 1704975"/>
                <a:gd name="connsiteX50" fmla="*/ 1583055 w 1704975"/>
                <a:gd name="connsiteY50" fmla="*/ 1101090 h 1704975"/>
                <a:gd name="connsiteX51" fmla="*/ 1495425 w 1704975"/>
                <a:gd name="connsiteY51" fmla="*/ 1305878 h 1704975"/>
                <a:gd name="connsiteX52" fmla="*/ 1388745 w 1704975"/>
                <a:gd name="connsiteY52" fmla="*/ 1376363 h 1704975"/>
                <a:gd name="connsiteX53" fmla="*/ 1232535 w 1704975"/>
                <a:gd name="connsiteY53" fmla="*/ 1433513 h 1704975"/>
                <a:gd name="connsiteX54" fmla="*/ 1137285 w 1704975"/>
                <a:gd name="connsiteY54" fmla="*/ 1343978 h 1704975"/>
                <a:gd name="connsiteX55" fmla="*/ 1034415 w 1704975"/>
                <a:gd name="connsiteY55" fmla="*/ 1240155 h 1704975"/>
                <a:gd name="connsiteX56" fmla="*/ 1085850 w 1704975"/>
                <a:gd name="connsiteY56" fmla="*/ 1063943 h 1704975"/>
                <a:gd name="connsiteX57" fmla="*/ 1127760 w 1704975"/>
                <a:gd name="connsiteY57" fmla="*/ 897255 h 1704975"/>
                <a:gd name="connsiteX58" fmla="*/ 1274445 w 1704975"/>
                <a:gd name="connsiteY58" fmla="*/ 840105 h 1704975"/>
                <a:gd name="connsiteX59" fmla="*/ 1423035 w 1704975"/>
                <a:gd name="connsiteY59" fmla="*/ 754380 h 1704975"/>
                <a:gd name="connsiteX60" fmla="*/ 1521143 w 1704975"/>
                <a:gd name="connsiteY60" fmla="*/ 815340 h 1704975"/>
                <a:gd name="connsiteX61" fmla="*/ 1600200 w 1704975"/>
                <a:gd name="connsiteY61" fmla="*/ 891540 h 1704975"/>
                <a:gd name="connsiteX62" fmla="*/ 205740 w 1704975"/>
                <a:gd name="connsiteY62" fmla="*/ 829628 h 1704975"/>
                <a:gd name="connsiteX63" fmla="*/ 310515 w 1704975"/>
                <a:gd name="connsiteY63" fmla="*/ 865823 h 1704975"/>
                <a:gd name="connsiteX64" fmla="*/ 499110 w 1704975"/>
                <a:gd name="connsiteY64" fmla="*/ 922973 h 1704975"/>
                <a:gd name="connsiteX65" fmla="*/ 559118 w 1704975"/>
                <a:gd name="connsiteY65" fmla="*/ 1100138 h 1704975"/>
                <a:gd name="connsiteX66" fmla="*/ 636270 w 1704975"/>
                <a:gd name="connsiteY66" fmla="*/ 1253490 h 1704975"/>
                <a:gd name="connsiteX67" fmla="*/ 549593 w 1704975"/>
                <a:gd name="connsiteY67" fmla="*/ 1393508 h 1704975"/>
                <a:gd name="connsiteX68" fmla="*/ 492443 w 1704975"/>
                <a:gd name="connsiteY68" fmla="*/ 1479233 h 1704975"/>
                <a:gd name="connsiteX69" fmla="*/ 337185 w 1704975"/>
                <a:gd name="connsiteY69" fmla="*/ 1428750 h 1704975"/>
                <a:gd name="connsiteX70" fmla="*/ 239078 w 1704975"/>
                <a:gd name="connsiteY70" fmla="*/ 1378268 h 1704975"/>
                <a:gd name="connsiteX71" fmla="*/ 135255 w 1704975"/>
                <a:gd name="connsiteY71" fmla="*/ 1182053 h 1704975"/>
                <a:gd name="connsiteX72" fmla="*/ 80963 w 1704975"/>
                <a:gd name="connsiteY72" fmla="*/ 987743 h 1704975"/>
                <a:gd name="connsiteX73" fmla="*/ 125730 w 1704975"/>
                <a:gd name="connsiteY73" fmla="*/ 910590 h 1704975"/>
                <a:gd name="connsiteX74" fmla="*/ 205740 w 1704975"/>
                <a:gd name="connsiteY74" fmla="*/ 829628 h 1704975"/>
                <a:gd name="connsiteX75" fmla="*/ 38100 w 1704975"/>
                <a:gd name="connsiteY75" fmla="*/ 683895 h 1704975"/>
                <a:gd name="connsiteX76" fmla="*/ 20955 w 1704975"/>
                <a:gd name="connsiteY76" fmla="*/ 794385 h 1704975"/>
                <a:gd name="connsiteX77" fmla="*/ 91440 w 1704975"/>
                <a:gd name="connsiteY77" fmla="*/ 516255 h 1704975"/>
                <a:gd name="connsiteX78" fmla="*/ 38100 w 1704975"/>
                <a:gd name="connsiteY78" fmla="*/ 683895 h 1704975"/>
                <a:gd name="connsiteX79" fmla="*/ 20003 w 1704975"/>
                <a:gd name="connsiteY79" fmla="*/ 870585 h 1704975"/>
                <a:gd name="connsiteX80" fmla="*/ 20003 w 1704975"/>
                <a:gd name="connsiteY80" fmla="*/ 870585 h 1704975"/>
                <a:gd name="connsiteX81" fmla="*/ 40958 w 1704975"/>
                <a:gd name="connsiteY81" fmla="*/ 935355 h 1704975"/>
                <a:gd name="connsiteX82" fmla="*/ 62865 w 1704975"/>
                <a:gd name="connsiteY82" fmla="*/ 982980 h 1704975"/>
                <a:gd name="connsiteX83" fmla="*/ 120015 w 1704975"/>
                <a:gd name="connsiteY83" fmla="*/ 1187768 h 1704975"/>
                <a:gd name="connsiteX84" fmla="*/ 227648 w 1704975"/>
                <a:gd name="connsiteY84" fmla="*/ 1390650 h 1704975"/>
                <a:gd name="connsiteX85" fmla="*/ 237173 w 1704975"/>
                <a:gd name="connsiteY85" fmla="*/ 1416368 h 1704975"/>
                <a:gd name="connsiteX86" fmla="*/ 20003 w 1704975"/>
                <a:gd name="connsiteY86" fmla="*/ 870585 h 1704975"/>
                <a:gd name="connsiteX87" fmla="*/ 20003 w 1704975"/>
                <a:gd name="connsiteY87" fmla="*/ 870585 h 1704975"/>
                <a:gd name="connsiteX88" fmla="*/ 1518285 w 1704975"/>
                <a:gd name="connsiteY88" fmla="*/ 1303973 h 1704975"/>
                <a:gd name="connsiteX89" fmla="*/ 1601153 w 1704975"/>
                <a:gd name="connsiteY89" fmla="*/ 1104900 h 1704975"/>
                <a:gd name="connsiteX90" fmla="*/ 1619250 w 1704975"/>
                <a:gd name="connsiteY90" fmla="*/ 893445 h 1704975"/>
                <a:gd name="connsiteX91" fmla="*/ 1666875 w 1704975"/>
                <a:gd name="connsiteY91" fmla="*/ 821055 h 1704975"/>
                <a:gd name="connsiteX92" fmla="*/ 1686878 w 1704975"/>
                <a:gd name="connsiteY92" fmla="*/ 757238 h 1704975"/>
                <a:gd name="connsiteX93" fmla="*/ 1692593 w 1704975"/>
                <a:gd name="connsiteY93" fmla="*/ 855345 h 1704975"/>
                <a:gd name="connsiteX94" fmla="*/ 1525905 w 1704975"/>
                <a:gd name="connsiteY94" fmla="*/ 1356360 h 1704975"/>
                <a:gd name="connsiteX95" fmla="*/ 1518285 w 1704975"/>
                <a:gd name="connsiteY95" fmla="*/ 1303973 h 1704975"/>
                <a:gd name="connsiteX96" fmla="*/ 1558290 w 1704975"/>
                <a:gd name="connsiteY96" fmla="*/ 401003 h 1704975"/>
                <a:gd name="connsiteX97" fmla="*/ 1553528 w 1704975"/>
                <a:gd name="connsiteY97" fmla="*/ 412433 h 1704975"/>
                <a:gd name="connsiteX98" fmla="*/ 1413510 w 1704975"/>
                <a:gd name="connsiteY98" fmla="*/ 398145 h 1704975"/>
                <a:gd name="connsiteX99" fmla="*/ 1250633 w 1704975"/>
                <a:gd name="connsiteY99" fmla="*/ 261938 h 1704975"/>
                <a:gd name="connsiteX100" fmla="*/ 1063943 w 1704975"/>
                <a:gd name="connsiteY100" fmla="*/ 174308 h 1704975"/>
                <a:gd name="connsiteX101" fmla="*/ 1036320 w 1704975"/>
                <a:gd name="connsiteY101" fmla="*/ 105728 h 1704975"/>
                <a:gd name="connsiteX102" fmla="*/ 983933 w 1704975"/>
                <a:gd name="connsiteY102" fmla="*/ 39053 h 1704975"/>
                <a:gd name="connsiteX103" fmla="*/ 998220 w 1704975"/>
                <a:gd name="connsiteY103" fmla="*/ 29528 h 1704975"/>
                <a:gd name="connsiteX104" fmla="*/ 1558290 w 1704975"/>
                <a:gd name="connsiteY104" fmla="*/ 401003 h 1704975"/>
                <a:gd name="connsiteX105" fmla="*/ 970598 w 1704975"/>
                <a:gd name="connsiteY105" fmla="*/ 26670 h 1704975"/>
                <a:gd name="connsiteX106" fmla="*/ 962025 w 1704975"/>
                <a:gd name="connsiteY106" fmla="*/ 33338 h 1704975"/>
                <a:gd name="connsiteX107" fmla="*/ 793433 w 1704975"/>
                <a:gd name="connsiteY107" fmla="*/ 30480 h 1704975"/>
                <a:gd name="connsiteX108" fmla="*/ 620078 w 1704975"/>
                <a:gd name="connsiteY108" fmla="*/ 59055 h 1704975"/>
                <a:gd name="connsiteX109" fmla="*/ 614363 w 1704975"/>
                <a:gd name="connsiteY109" fmla="*/ 55245 h 1704975"/>
                <a:gd name="connsiteX110" fmla="*/ 856298 w 1704975"/>
                <a:gd name="connsiteY110" fmla="*/ 19050 h 1704975"/>
                <a:gd name="connsiteX111" fmla="*/ 970598 w 1704975"/>
                <a:gd name="connsiteY111" fmla="*/ 26670 h 1704975"/>
                <a:gd name="connsiteX112" fmla="*/ 589598 w 1704975"/>
                <a:gd name="connsiteY112" fmla="*/ 62865 h 1704975"/>
                <a:gd name="connsiteX113" fmla="*/ 601028 w 1704975"/>
                <a:gd name="connsiteY113" fmla="*/ 69533 h 1704975"/>
                <a:gd name="connsiteX114" fmla="*/ 550545 w 1704975"/>
                <a:gd name="connsiteY114" fmla="*/ 139065 h 1704975"/>
                <a:gd name="connsiteX115" fmla="*/ 502920 w 1704975"/>
                <a:gd name="connsiteY115" fmla="*/ 220028 h 1704975"/>
                <a:gd name="connsiteX116" fmla="*/ 317183 w 1704975"/>
                <a:gd name="connsiteY116" fmla="*/ 348615 h 1704975"/>
                <a:gd name="connsiteX117" fmla="*/ 191453 w 1704975"/>
                <a:gd name="connsiteY117" fmla="*/ 476250 h 1704975"/>
                <a:gd name="connsiteX118" fmla="*/ 109538 w 1704975"/>
                <a:gd name="connsiteY118" fmla="*/ 491490 h 1704975"/>
                <a:gd name="connsiteX119" fmla="*/ 108585 w 1704975"/>
                <a:gd name="connsiteY119" fmla="*/ 478155 h 1704975"/>
                <a:gd name="connsiteX120" fmla="*/ 589598 w 1704975"/>
                <a:gd name="connsiteY120" fmla="*/ 62865 h 1704975"/>
                <a:gd name="connsiteX121" fmla="*/ 663893 w 1704975"/>
                <a:gd name="connsiteY121" fmla="*/ 1670685 h 1704975"/>
                <a:gd name="connsiteX122" fmla="*/ 674370 w 1704975"/>
                <a:gd name="connsiteY122" fmla="*/ 1668780 h 1704975"/>
                <a:gd name="connsiteX123" fmla="*/ 847725 w 1704975"/>
                <a:gd name="connsiteY123" fmla="*/ 1692593 h 1704975"/>
                <a:gd name="connsiteX124" fmla="*/ 868680 w 1704975"/>
                <a:gd name="connsiteY124" fmla="*/ 1691640 h 1704975"/>
                <a:gd name="connsiteX125" fmla="*/ 1113473 w 1704975"/>
                <a:gd name="connsiteY125" fmla="*/ 1640205 h 1704975"/>
                <a:gd name="connsiteX126" fmla="*/ 1146810 w 1704975"/>
                <a:gd name="connsiteY126" fmla="*/ 1640205 h 1704975"/>
                <a:gd name="connsiteX127" fmla="*/ 855345 w 1704975"/>
                <a:gd name="connsiteY127" fmla="*/ 1692593 h 1704975"/>
                <a:gd name="connsiteX128" fmla="*/ 663893 w 1704975"/>
                <a:gd name="connsiteY128" fmla="*/ 1670685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704975" h="1704975">
                  <a:moveTo>
                    <a:pt x="856298" y="0"/>
                  </a:moveTo>
                  <a:cubicBezTo>
                    <a:pt x="383858" y="0"/>
                    <a:pt x="0" y="383858"/>
                    <a:pt x="0" y="856298"/>
                  </a:cubicBezTo>
                  <a:cubicBezTo>
                    <a:pt x="0" y="1328738"/>
                    <a:pt x="383858" y="1712595"/>
                    <a:pt x="856298" y="1712595"/>
                  </a:cubicBezTo>
                  <a:cubicBezTo>
                    <a:pt x="1328738" y="1712595"/>
                    <a:pt x="1712595" y="1328738"/>
                    <a:pt x="1712595" y="856298"/>
                  </a:cubicBezTo>
                  <a:cubicBezTo>
                    <a:pt x="1712595" y="383858"/>
                    <a:pt x="1327785" y="0"/>
                    <a:pt x="856298" y="0"/>
                  </a:cubicBezTo>
                  <a:close/>
                  <a:moveTo>
                    <a:pt x="868680" y="1673543"/>
                  </a:moveTo>
                  <a:cubicBezTo>
                    <a:pt x="803910" y="1676400"/>
                    <a:pt x="732473" y="1663065"/>
                    <a:pt x="681990" y="1650683"/>
                  </a:cubicBezTo>
                  <a:cubicBezTo>
                    <a:pt x="657225" y="1635443"/>
                    <a:pt x="615315" y="1606868"/>
                    <a:pt x="581025" y="1573530"/>
                  </a:cubicBezTo>
                  <a:cubicBezTo>
                    <a:pt x="549593" y="1544003"/>
                    <a:pt x="521018" y="1504950"/>
                    <a:pt x="509588" y="1488758"/>
                  </a:cubicBezTo>
                  <a:cubicBezTo>
                    <a:pt x="524828" y="1465898"/>
                    <a:pt x="546735" y="1433513"/>
                    <a:pt x="566738" y="1403033"/>
                  </a:cubicBezTo>
                  <a:cubicBezTo>
                    <a:pt x="584835" y="1375410"/>
                    <a:pt x="621983" y="1314450"/>
                    <a:pt x="653415" y="1262063"/>
                  </a:cubicBezTo>
                  <a:cubicBezTo>
                    <a:pt x="686753" y="1263015"/>
                    <a:pt x="780098" y="1264920"/>
                    <a:pt x="816293" y="1263968"/>
                  </a:cubicBezTo>
                  <a:cubicBezTo>
                    <a:pt x="859155" y="1263015"/>
                    <a:pt x="977265" y="1253490"/>
                    <a:pt x="1017270" y="1250633"/>
                  </a:cubicBezTo>
                  <a:cubicBezTo>
                    <a:pt x="1052513" y="1286828"/>
                    <a:pt x="1097280" y="1332548"/>
                    <a:pt x="1122998" y="1357313"/>
                  </a:cubicBezTo>
                  <a:cubicBezTo>
                    <a:pt x="1149668" y="1383030"/>
                    <a:pt x="1189673" y="1420178"/>
                    <a:pt x="1218248" y="1445895"/>
                  </a:cubicBezTo>
                  <a:cubicBezTo>
                    <a:pt x="1206818" y="1467803"/>
                    <a:pt x="1181100" y="1519238"/>
                    <a:pt x="1157288" y="1556385"/>
                  </a:cubicBezTo>
                  <a:cubicBezTo>
                    <a:pt x="1139190" y="1584960"/>
                    <a:pt x="1114425" y="1611630"/>
                    <a:pt x="1098233" y="1625918"/>
                  </a:cubicBezTo>
                  <a:cubicBezTo>
                    <a:pt x="1039178" y="1653540"/>
                    <a:pt x="965835" y="1668780"/>
                    <a:pt x="868680" y="1673543"/>
                  </a:cubicBezTo>
                  <a:close/>
                  <a:moveTo>
                    <a:pt x="330518" y="361950"/>
                  </a:moveTo>
                  <a:cubicBezTo>
                    <a:pt x="397193" y="303848"/>
                    <a:pt x="463868" y="262890"/>
                    <a:pt x="507683" y="238125"/>
                  </a:cubicBezTo>
                  <a:cubicBezTo>
                    <a:pt x="528638" y="243840"/>
                    <a:pt x="576263" y="256223"/>
                    <a:pt x="626745" y="275273"/>
                  </a:cubicBezTo>
                  <a:cubicBezTo>
                    <a:pt x="698183" y="301943"/>
                    <a:pt x="760095" y="334328"/>
                    <a:pt x="781050" y="344805"/>
                  </a:cubicBezTo>
                  <a:cubicBezTo>
                    <a:pt x="785813" y="381953"/>
                    <a:pt x="793433" y="449580"/>
                    <a:pt x="796290" y="513398"/>
                  </a:cubicBezTo>
                  <a:cubicBezTo>
                    <a:pt x="798195" y="571500"/>
                    <a:pt x="799148" y="648653"/>
                    <a:pt x="800100" y="701040"/>
                  </a:cubicBezTo>
                  <a:cubicBezTo>
                    <a:pt x="773430" y="719138"/>
                    <a:pt x="682943" y="779145"/>
                    <a:pt x="650558" y="802958"/>
                  </a:cubicBezTo>
                  <a:cubicBezTo>
                    <a:pt x="621030" y="825818"/>
                    <a:pt x="541020" y="882015"/>
                    <a:pt x="510540" y="903923"/>
                  </a:cubicBezTo>
                  <a:cubicBezTo>
                    <a:pt x="450533" y="885825"/>
                    <a:pt x="360998" y="858203"/>
                    <a:pt x="317183" y="844868"/>
                  </a:cubicBezTo>
                  <a:cubicBezTo>
                    <a:pt x="284798" y="834390"/>
                    <a:pt x="248603" y="822008"/>
                    <a:pt x="218123" y="810578"/>
                  </a:cubicBezTo>
                  <a:cubicBezTo>
                    <a:pt x="212408" y="787718"/>
                    <a:pt x="197168" y="717233"/>
                    <a:pt x="193358" y="642938"/>
                  </a:cubicBezTo>
                  <a:cubicBezTo>
                    <a:pt x="190500" y="589598"/>
                    <a:pt x="195263" y="528638"/>
                    <a:pt x="198120" y="496253"/>
                  </a:cubicBezTo>
                  <a:cubicBezTo>
                    <a:pt x="227648" y="461963"/>
                    <a:pt x="272415" y="412433"/>
                    <a:pt x="330518" y="361950"/>
                  </a:cubicBezTo>
                  <a:close/>
                  <a:moveTo>
                    <a:pt x="1056323" y="193358"/>
                  </a:moveTo>
                  <a:cubicBezTo>
                    <a:pt x="1085850" y="204788"/>
                    <a:pt x="1179195" y="240983"/>
                    <a:pt x="1240155" y="279083"/>
                  </a:cubicBezTo>
                  <a:cubicBezTo>
                    <a:pt x="1327785" y="333375"/>
                    <a:pt x="1387793" y="399098"/>
                    <a:pt x="1400175" y="412433"/>
                  </a:cubicBezTo>
                  <a:cubicBezTo>
                    <a:pt x="1403985" y="439103"/>
                    <a:pt x="1411605" y="498158"/>
                    <a:pt x="1414463" y="565785"/>
                  </a:cubicBezTo>
                  <a:cubicBezTo>
                    <a:pt x="1419225" y="655320"/>
                    <a:pt x="1413510" y="717233"/>
                    <a:pt x="1410653" y="740093"/>
                  </a:cubicBezTo>
                  <a:cubicBezTo>
                    <a:pt x="1374458" y="762953"/>
                    <a:pt x="1312545" y="801053"/>
                    <a:pt x="1265873" y="823913"/>
                  </a:cubicBezTo>
                  <a:cubicBezTo>
                    <a:pt x="1215390" y="847725"/>
                    <a:pt x="1148715" y="870585"/>
                    <a:pt x="1113473" y="882015"/>
                  </a:cubicBezTo>
                  <a:cubicBezTo>
                    <a:pt x="1080135" y="858203"/>
                    <a:pt x="999173" y="802958"/>
                    <a:pt x="966788" y="782955"/>
                  </a:cubicBezTo>
                  <a:cubicBezTo>
                    <a:pt x="935355" y="763905"/>
                    <a:pt x="849630" y="719138"/>
                    <a:pt x="819150" y="702945"/>
                  </a:cubicBezTo>
                  <a:cubicBezTo>
                    <a:pt x="819150" y="650558"/>
                    <a:pt x="818198" y="572453"/>
                    <a:pt x="815340" y="513398"/>
                  </a:cubicBezTo>
                  <a:cubicBezTo>
                    <a:pt x="812483" y="447675"/>
                    <a:pt x="804863" y="379095"/>
                    <a:pt x="800100" y="341948"/>
                  </a:cubicBezTo>
                  <a:cubicBezTo>
                    <a:pt x="822008" y="327660"/>
                    <a:pt x="874395" y="294323"/>
                    <a:pt x="926783" y="263843"/>
                  </a:cubicBezTo>
                  <a:cubicBezTo>
                    <a:pt x="981075" y="232410"/>
                    <a:pt x="1034415" y="204788"/>
                    <a:pt x="1056323" y="193358"/>
                  </a:cubicBezTo>
                  <a:close/>
                  <a:moveTo>
                    <a:pt x="1569720" y="422910"/>
                  </a:moveTo>
                  <a:cubicBezTo>
                    <a:pt x="1569720" y="421958"/>
                    <a:pt x="1570673" y="421958"/>
                    <a:pt x="1570673" y="421005"/>
                  </a:cubicBezTo>
                  <a:cubicBezTo>
                    <a:pt x="1607820" y="481013"/>
                    <a:pt x="1636395" y="545783"/>
                    <a:pt x="1657350" y="615315"/>
                  </a:cubicBezTo>
                  <a:cubicBezTo>
                    <a:pt x="1652588" y="601028"/>
                    <a:pt x="1646873" y="585788"/>
                    <a:pt x="1640205" y="569595"/>
                  </a:cubicBezTo>
                  <a:cubicBezTo>
                    <a:pt x="1612583" y="497205"/>
                    <a:pt x="1582103" y="442913"/>
                    <a:pt x="1569720" y="422910"/>
                  </a:cubicBezTo>
                  <a:close/>
                  <a:moveTo>
                    <a:pt x="1600200" y="891540"/>
                  </a:moveTo>
                  <a:cubicBezTo>
                    <a:pt x="1602105" y="942975"/>
                    <a:pt x="1600200" y="1028700"/>
                    <a:pt x="1583055" y="1101090"/>
                  </a:cubicBezTo>
                  <a:cubicBezTo>
                    <a:pt x="1564005" y="1182053"/>
                    <a:pt x="1523048" y="1260158"/>
                    <a:pt x="1495425" y="1305878"/>
                  </a:cubicBezTo>
                  <a:cubicBezTo>
                    <a:pt x="1471613" y="1324928"/>
                    <a:pt x="1427798" y="1356360"/>
                    <a:pt x="1388745" y="1376363"/>
                  </a:cubicBezTo>
                  <a:cubicBezTo>
                    <a:pt x="1333500" y="1403985"/>
                    <a:pt x="1257300" y="1426845"/>
                    <a:pt x="1232535" y="1433513"/>
                  </a:cubicBezTo>
                  <a:cubicBezTo>
                    <a:pt x="1203960" y="1407795"/>
                    <a:pt x="1163955" y="1370648"/>
                    <a:pt x="1137285" y="1343978"/>
                  </a:cubicBezTo>
                  <a:cubicBezTo>
                    <a:pt x="1112520" y="1320165"/>
                    <a:pt x="1068705" y="1275398"/>
                    <a:pt x="1034415" y="1240155"/>
                  </a:cubicBezTo>
                  <a:cubicBezTo>
                    <a:pt x="1043940" y="1207770"/>
                    <a:pt x="1075373" y="1102043"/>
                    <a:pt x="1085850" y="1063943"/>
                  </a:cubicBezTo>
                  <a:cubicBezTo>
                    <a:pt x="1096328" y="1025843"/>
                    <a:pt x="1122045" y="922020"/>
                    <a:pt x="1127760" y="897255"/>
                  </a:cubicBezTo>
                  <a:cubicBezTo>
                    <a:pt x="1164908" y="884873"/>
                    <a:pt x="1226820" y="862965"/>
                    <a:pt x="1274445" y="840105"/>
                  </a:cubicBezTo>
                  <a:cubicBezTo>
                    <a:pt x="1323023" y="817245"/>
                    <a:pt x="1386840" y="777240"/>
                    <a:pt x="1423035" y="754380"/>
                  </a:cubicBezTo>
                  <a:cubicBezTo>
                    <a:pt x="1442085" y="762000"/>
                    <a:pt x="1478280" y="780098"/>
                    <a:pt x="1521143" y="815340"/>
                  </a:cubicBezTo>
                  <a:cubicBezTo>
                    <a:pt x="1557338" y="846773"/>
                    <a:pt x="1585913" y="876300"/>
                    <a:pt x="1600200" y="891540"/>
                  </a:cubicBezTo>
                  <a:close/>
                  <a:moveTo>
                    <a:pt x="205740" y="829628"/>
                  </a:moveTo>
                  <a:cubicBezTo>
                    <a:pt x="237173" y="841058"/>
                    <a:pt x="276225" y="855345"/>
                    <a:pt x="310515" y="865823"/>
                  </a:cubicBezTo>
                  <a:cubicBezTo>
                    <a:pt x="353378" y="879158"/>
                    <a:pt x="439103" y="904875"/>
                    <a:pt x="499110" y="922973"/>
                  </a:cubicBezTo>
                  <a:cubicBezTo>
                    <a:pt x="505778" y="945833"/>
                    <a:pt x="525780" y="1016318"/>
                    <a:pt x="559118" y="1100138"/>
                  </a:cubicBezTo>
                  <a:cubicBezTo>
                    <a:pt x="573405" y="1136333"/>
                    <a:pt x="621030" y="1224915"/>
                    <a:pt x="636270" y="1253490"/>
                  </a:cubicBezTo>
                  <a:cubicBezTo>
                    <a:pt x="604838" y="1305878"/>
                    <a:pt x="567690" y="1366838"/>
                    <a:pt x="549593" y="1393508"/>
                  </a:cubicBezTo>
                  <a:cubicBezTo>
                    <a:pt x="529590" y="1423035"/>
                    <a:pt x="507683" y="1456373"/>
                    <a:pt x="492443" y="1479233"/>
                  </a:cubicBezTo>
                  <a:cubicBezTo>
                    <a:pt x="466725" y="1472565"/>
                    <a:pt x="397193" y="1454468"/>
                    <a:pt x="337185" y="1428750"/>
                  </a:cubicBezTo>
                  <a:cubicBezTo>
                    <a:pt x="302895" y="1413510"/>
                    <a:pt x="263843" y="1392555"/>
                    <a:pt x="239078" y="1378268"/>
                  </a:cubicBezTo>
                  <a:cubicBezTo>
                    <a:pt x="218123" y="1349693"/>
                    <a:pt x="179070" y="1289685"/>
                    <a:pt x="135255" y="1182053"/>
                  </a:cubicBezTo>
                  <a:cubicBezTo>
                    <a:pt x="100965" y="1099185"/>
                    <a:pt x="86678" y="1032510"/>
                    <a:pt x="80963" y="987743"/>
                  </a:cubicBezTo>
                  <a:cubicBezTo>
                    <a:pt x="88583" y="970598"/>
                    <a:pt x="102870" y="943928"/>
                    <a:pt x="125730" y="910590"/>
                  </a:cubicBezTo>
                  <a:cubicBezTo>
                    <a:pt x="155258" y="868680"/>
                    <a:pt x="187643" y="842010"/>
                    <a:pt x="205740" y="829628"/>
                  </a:cubicBezTo>
                  <a:close/>
                  <a:moveTo>
                    <a:pt x="38100" y="683895"/>
                  </a:moveTo>
                  <a:cubicBezTo>
                    <a:pt x="29528" y="724853"/>
                    <a:pt x="24765" y="763905"/>
                    <a:pt x="20955" y="794385"/>
                  </a:cubicBezTo>
                  <a:cubicBezTo>
                    <a:pt x="28575" y="695325"/>
                    <a:pt x="53340" y="601980"/>
                    <a:pt x="91440" y="516255"/>
                  </a:cubicBezTo>
                  <a:cubicBezTo>
                    <a:pt x="77153" y="555308"/>
                    <a:pt x="47625" y="636270"/>
                    <a:pt x="38100" y="683895"/>
                  </a:cubicBezTo>
                  <a:close/>
                  <a:moveTo>
                    <a:pt x="20003" y="870585"/>
                  </a:moveTo>
                  <a:cubicBezTo>
                    <a:pt x="20003" y="870585"/>
                    <a:pt x="20003" y="870585"/>
                    <a:pt x="20003" y="870585"/>
                  </a:cubicBezTo>
                  <a:cubicBezTo>
                    <a:pt x="24765" y="887730"/>
                    <a:pt x="32385" y="917258"/>
                    <a:pt x="40958" y="935355"/>
                  </a:cubicBezTo>
                  <a:cubicBezTo>
                    <a:pt x="49530" y="953453"/>
                    <a:pt x="57150" y="970598"/>
                    <a:pt x="62865" y="982980"/>
                  </a:cubicBezTo>
                  <a:cubicBezTo>
                    <a:pt x="68580" y="1029653"/>
                    <a:pt x="82868" y="1099185"/>
                    <a:pt x="120015" y="1187768"/>
                  </a:cubicBezTo>
                  <a:cubicBezTo>
                    <a:pt x="165735" y="1300163"/>
                    <a:pt x="205740" y="1362075"/>
                    <a:pt x="227648" y="1390650"/>
                  </a:cubicBezTo>
                  <a:lnTo>
                    <a:pt x="237173" y="1416368"/>
                  </a:lnTo>
                  <a:cubicBezTo>
                    <a:pt x="103823" y="1272540"/>
                    <a:pt x="22860" y="1081088"/>
                    <a:pt x="20003" y="870585"/>
                  </a:cubicBezTo>
                  <a:lnTo>
                    <a:pt x="20003" y="870585"/>
                  </a:lnTo>
                  <a:close/>
                  <a:moveTo>
                    <a:pt x="1518285" y="1303973"/>
                  </a:moveTo>
                  <a:cubicBezTo>
                    <a:pt x="1545908" y="1256348"/>
                    <a:pt x="1582103" y="1183005"/>
                    <a:pt x="1601153" y="1104900"/>
                  </a:cubicBezTo>
                  <a:cubicBezTo>
                    <a:pt x="1618298" y="1032510"/>
                    <a:pt x="1620203" y="946785"/>
                    <a:pt x="1619250" y="893445"/>
                  </a:cubicBezTo>
                  <a:cubicBezTo>
                    <a:pt x="1630680" y="882015"/>
                    <a:pt x="1650683" y="858203"/>
                    <a:pt x="1666875" y="821055"/>
                  </a:cubicBezTo>
                  <a:cubicBezTo>
                    <a:pt x="1678305" y="794385"/>
                    <a:pt x="1684020" y="773430"/>
                    <a:pt x="1686878" y="757238"/>
                  </a:cubicBezTo>
                  <a:cubicBezTo>
                    <a:pt x="1690688" y="789623"/>
                    <a:pt x="1692593" y="822008"/>
                    <a:pt x="1692593" y="855345"/>
                  </a:cubicBezTo>
                  <a:cubicBezTo>
                    <a:pt x="1692593" y="1042988"/>
                    <a:pt x="1630680" y="1216343"/>
                    <a:pt x="1525905" y="1356360"/>
                  </a:cubicBezTo>
                  <a:cubicBezTo>
                    <a:pt x="1525905" y="1334453"/>
                    <a:pt x="1522095" y="1315403"/>
                    <a:pt x="1518285" y="1303973"/>
                  </a:cubicBezTo>
                  <a:close/>
                  <a:moveTo>
                    <a:pt x="1558290" y="401003"/>
                  </a:moveTo>
                  <a:cubicBezTo>
                    <a:pt x="1557338" y="403860"/>
                    <a:pt x="1555433" y="408623"/>
                    <a:pt x="1553528" y="412433"/>
                  </a:cubicBezTo>
                  <a:lnTo>
                    <a:pt x="1413510" y="398145"/>
                  </a:lnTo>
                  <a:cubicBezTo>
                    <a:pt x="1398270" y="381000"/>
                    <a:pt x="1338263" y="317183"/>
                    <a:pt x="1250633" y="261938"/>
                  </a:cubicBezTo>
                  <a:cubicBezTo>
                    <a:pt x="1186815" y="222885"/>
                    <a:pt x="1094423" y="185738"/>
                    <a:pt x="1063943" y="174308"/>
                  </a:cubicBezTo>
                  <a:cubicBezTo>
                    <a:pt x="1059180" y="158115"/>
                    <a:pt x="1049655" y="129540"/>
                    <a:pt x="1036320" y="105728"/>
                  </a:cubicBezTo>
                  <a:cubicBezTo>
                    <a:pt x="1018223" y="73343"/>
                    <a:pt x="994410" y="48578"/>
                    <a:pt x="983933" y="39053"/>
                  </a:cubicBezTo>
                  <a:cubicBezTo>
                    <a:pt x="988695" y="35243"/>
                    <a:pt x="994410" y="31433"/>
                    <a:pt x="998220" y="29528"/>
                  </a:cubicBezTo>
                  <a:cubicBezTo>
                    <a:pt x="1232535" y="71438"/>
                    <a:pt x="1433513" y="209550"/>
                    <a:pt x="1558290" y="401003"/>
                  </a:cubicBezTo>
                  <a:close/>
                  <a:moveTo>
                    <a:pt x="970598" y="26670"/>
                  </a:moveTo>
                  <a:cubicBezTo>
                    <a:pt x="967740" y="28575"/>
                    <a:pt x="964883" y="31433"/>
                    <a:pt x="962025" y="33338"/>
                  </a:cubicBezTo>
                  <a:cubicBezTo>
                    <a:pt x="931545" y="30480"/>
                    <a:pt x="863918" y="25718"/>
                    <a:pt x="793433" y="30480"/>
                  </a:cubicBezTo>
                  <a:cubicBezTo>
                    <a:pt x="715328" y="36195"/>
                    <a:pt x="647700" y="51435"/>
                    <a:pt x="620078" y="59055"/>
                  </a:cubicBezTo>
                  <a:cubicBezTo>
                    <a:pt x="618173" y="58103"/>
                    <a:pt x="616268" y="56198"/>
                    <a:pt x="614363" y="55245"/>
                  </a:cubicBezTo>
                  <a:cubicBezTo>
                    <a:pt x="690563" y="31433"/>
                    <a:pt x="771525" y="19050"/>
                    <a:pt x="856298" y="19050"/>
                  </a:cubicBezTo>
                  <a:cubicBezTo>
                    <a:pt x="894398" y="19050"/>
                    <a:pt x="932498" y="21908"/>
                    <a:pt x="970598" y="26670"/>
                  </a:cubicBezTo>
                  <a:close/>
                  <a:moveTo>
                    <a:pt x="589598" y="62865"/>
                  </a:moveTo>
                  <a:cubicBezTo>
                    <a:pt x="592455" y="64770"/>
                    <a:pt x="596265" y="66675"/>
                    <a:pt x="601028" y="69533"/>
                  </a:cubicBezTo>
                  <a:cubicBezTo>
                    <a:pt x="592455" y="80010"/>
                    <a:pt x="575310" y="100965"/>
                    <a:pt x="550545" y="139065"/>
                  </a:cubicBezTo>
                  <a:cubicBezTo>
                    <a:pt x="526733" y="174308"/>
                    <a:pt x="511493" y="203835"/>
                    <a:pt x="502920" y="220028"/>
                  </a:cubicBezTo>
                  <a:cubicBezTo>
                    <a:pt x="458153" y="243840"/>
                    <a:pt x="387668" y="286703"/>
                    <a:pt x="317183" y="348615"/>
                  </a:cubicBezTo>
                  <a:cubicBezTo>
                    <a:pt x="264795" y="394335"/>
                    <a:pt x="221933" y="440055"/>
                    <a:pt x="191453" y="476250"/>
                  </a:cubicBezTo>
                  <a:lnTo>
                    <a:pt x="109538" y="491490"/>
                  </a:lnTo>
                  <a:cubicBezTo>
                    <a:pt x="109538" y="487680"/>
                    <a:pt x="108585" y="482918"/>
                    <a:pt x="108585" y="478155"/>
                  </a:cubicBezTo>
                  <a:cubicBezTo>
                    <a:pt x="208598" y="283845"/>
                    <a:pt x="381000" y="132398"/>
                    <a:pt x="589598" y="62865"/>
                  </a:cubicBezTo>
                  <a:close/>
                  <a:moveTo>
                    <a:pt x="663893" y="1670685"/>
                  </a:moveTo>
                  <a:lnTo>
                    <a:pt x="674370" y="1668780"/>
                  </a:lnTo>
                  <a:cubicBezTo>
                    <a:pt x="720090" y="1680210"/>
                    <a:pt x="785813" y="1692593"/>
                    <a:pt x="847725" y="1692593"/>
                  </a:cubicBezTo>
                  <a:cubicBezTo>
                    <a:pt x="855345" y="1692593"/>
                    <a:pt x="862013" y="1692593"/>
                    <a:pt x="868680" y="1691640"/>
                  </a:cubicBezTo>
                  <a:cubicBezTo>
                    <a:pt x="972503" y="1686878"/>
                    <a:pt x="1050608" y="1669733"/>
                    <a:pt x="1113473" y="1640205"/>
                  </a:cubicBezTo>
                  <a:lnTo>
                    <a:pt x="1146810" y="1640205"/>
                  </a:lnTo>
                  <a:cubicBezTo>
                    <a:pt x="1056323" y="1674495"/>
                    <a:pt x="958215" y="1692593"/>
                    <a:pt x="855345" y="1692593"/>
                  </a:cubicBezTo>
                  <a:cubicBezTo>
                    <a:pt x="789623" y="1693545"/>
                    <a:pt x="725805" y="1684973"/>
                    <a:pt x="663893" y="1670685"/>
                  </a:cubicBezTo>
                  <a:close/>
                </a:path>
              </a:pathLst>
            </a:custGeom>
            <a:solidFill>
              <a:schemeClr val="tx1">
                <a:lumMod val="65000"/>
                <a:lumOff val="35000"/>
              </a:schemeClr>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180F8718-4270-F22D-9779-A25C5BFDEAD9}"/>
                </a:ext>
              </a:extLst>
            </p:cNvPr>
            <p:cNvSpPr/>
            <p:nvPr/>
          </p:nvSpPr>
          <p:spPr>
            <a:xfrm>
              <a:off x="5374005" y="2820353"/>
              <a:ext cx="1571625" cy="1457325"/>
            </a:xfrm>
            <a:custGeom>
              <a:avLst/>
              <a:gdLst>
                <a:gd name="connsiteX0" fmla="*/ 0 w 1571625"/>
                <a:gd name="connsiteY0" fmla="*/ 1068705 h 1457325"/>
                <a:gd name="connsiteX1" fmla="*/ 721043 w 1571625"/>
                <a:gd name="connsiteY1" fmla="*/ 1463040 h 1457325"/>
                <a:gd name="connsiteX2" fmla="*/ 1577340 w 1571625"/>
                <a:gd name="connsiteY2" fmla="*/ 606743 h 1457325"/>
                <a:gd name="connsiteX3" fmla="*/ 1324928 w 1571625"/>
                <a:gd name="connsiteY3" fmla="*/ 0 h 1457325"/>
                <a:gd name="connsiteX4" fmla="*/ 1376363 w 1571625"/>
                <a:gd name="connsiteY4" fmla="*/ 521018 h 1457325"/>
                <a:gd name="connsiteX5" fmla="*/ 524828 w 1571625"/>
                <a:gd name="connsiteY5" fmla="*/ 1255395 h 1457325"/>
                <a:gd name="connsiteX6" fmla="*/ 0 w 1571625"/>
                <a:gd name="connsiteY6" fmla="*/ 1068705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1625" h="1457325">
                  <a:moveTo>
                    <a:pt x="0" y="1068705"/>
                  </a:moveTo>
                  <a:cubicBezTo>
                    <a:pt x="152400" y="1305878"/>
                    <a:pt x="418148" y="1463040"/>
                    <a:pt x="721043" y="1463040"/>
                  </a:cubicBezTo>
                  <a:cubicBezTo>
                    <a:pt x="1193483" y="1463040"/>
                    <a:pt x="1577340" y="1079183"/>
                    <a:pt x="1577340" y="606743"/>
                  </a:cubicBezTo>
                  <a:cubicBezTo>
                    <a:pt x="1577340" y="369570"/>
                    <a:pt x="1480185" y="155258"/>
                    <a:pt x="1324928" y="0"/>
                  </a:cubicBezTo>
                  <a:cubicBezTo>
                    <a:pt x="1398270" y="120015"/>
                    <a:pt x="1449705" y="282893"/>
                    <a:pt x="1376363" y="521018"/>
                  </a:cubicBezTo>
                  <a:cubicBezTo>
                    <a:pt x="1259205" y="902970"/>
                    <a:pt x="994410" y="1167765"/>
                    <a:pt x="524828" y="1255395"/>
                  </a:cubicBezTo>
                  <a:cubicBezTo>
                    <a:pt x="295275" y="1298258"/>
                    <a:pt x="120015" y="1190625"/>
                    <a:pt x="0" y="1068705"/>
                  </a:cubicBezTo>
                  <a:close/>
                </a:path>
              </a:pathLst>
            </a:custGeom>
            <a:solidFill>
              <a:schemeClr val="bg1">
                <a:lumMod val="65000"/>
                <a:alpha val="15000"/>
              </a:schemeClr>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2642975335"/>
      </p:ext>
    </p:extLst>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Rectangle: Diagonal Corners Snipped 21">
            <a:extLst>
              <a:ext uri="{FF2B5EF4-FFF2-40B4-BE49-F238E27FC236}">
                <a16:creationId xmlns:a16="http://schemas.microsoft.com/office/drawing/2014/main" id="{C8EF78F0-269A-23B0-25E6-C311F36096A5}"/>
              </a:ext>
            </a:extLst>
          </p:cNvPr>
          <p:cNvSpPr/>
          <p:nvPr/>
        </p:nvSpPr>
        <p:spPr>
          <a:xfrm>
            <a:off x="6412608" y="2855214"/>
            <a:ext cx="5007865" cy="3139472"/>
          </a:xfrm>
          <a:prstGeom prst="snip2DiagRect">
            <a:avLst>
              <a:gd name="adj1" fmla="val 0"/>
              <a:gd name="adj2" fmla="val 9751"/>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sp>
        <p:nvSpPr>
          <p:cNvPr id="3" name="TextBox 2">
            <a:extLst>
              <a:ext uri="{FF2B5EF4-FFF2-40B4-BE49-F238E27FC236}">
                <a16:creationId xmlns:a16="http://schemas.microsoft.com/office/drawing/2014/main" id="{709C12C8-ABAF-7F7D-EB7C-D5421E4C1095}"/>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aphicFrame>
        <p:nvGraphicFramePr>
          <p:cNvPr id="4" name="Chart 3">
            <a:extLst>
              <a:ext uri="{FF2B5EF4-FFF2-40B4-BE49-F238E27FC236}">
                <a16:creationId xmlns:a16="http://schemas.microsoft.com/office/drawing/2014/main" id="{712C092E-9E05-5111-7893-95F85125AF25}"/>
              </a:ext>
            </a:extLst>
          </p:cNvPr>
          <p:cNvGraphicFramePr/>
          <p:nvPr/>
        </p:nvGraphicFramePr>
        <p:xfrm>
          <a:off x="959223" y="3229162"/>
          <a:ext cx="4707163" cy="2765524"/>
        </p:xfrm>
        <a:graphic>
          <a:graphicData uri="http://schemas.openxmlformats.org/drawingml/2006/chart">
            <c:chart xmlns:c="http://schemas.openxmlformats.org/drawingml/2006/chart" xmlns:r="http://schemas.openxmlformats.org/officeDocument/2006/relationships" r:id="rId2"/>
          </a:graphicData>
        </a:graphic>
      </p:graphicFrame>
      <p:sp>
        <p:nvSpPr>
          <p:cNvPr id="8" name="Rectangle 7">
            <a:extLst>
              <a:ext uri="{FF2B5EF4-FFF2-40B4-BE49-F238E27FC236}">
                <a16:creationId xmlns:a16="http://schemas.microsoft.com/office/drawing/2014/main" id="{233C6879-8F2E-764C-EBE6-2963948A22A0}"/>
              </a:ext>
            </a:extLst>
          </p:cNvPr>
          <p:cNvSpPr/>
          <p:nvPr/>
        </p:nvSpPr>
        <p:spPr>
          <a:xfrm>
            <a:off x="6417830" y="3533944"/>
            <a:ext cx="2097606" cy="939969"/>
          </a:xfrm>
          <a:prstGeom prst="rect">
            <a:avLst/>
          </a:prstGeom>
          <a:solidFill>
            <a:schemeClr val="bg1">
              <a:alpha val="40000"/>
            </a:schemeClr>
          </a:solidFill>
          <a:ln>
            <a:solidFill>
              <a:schemeClr val="bg1">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051345B1-B023-7657-4F9C-E87A7E01F31F}"/>
              </a:ext>
            </a:extLst>
          </p:cNvPr>
          <p:cNvSpPr txBox="1"/>
          <p:nvPr/>
        </p:nvSpPr>
        <p:spPr>
          <a:xfrm>
            <a:off x="6849915" y="3731546"/>
            <a:ext cx="1723213" cy="646331"/>
          </a:xfrm>
          <a:prstGeom prst="rect">
            <a:avLst/>
          </a:prstGeom>
          <a:noFill/>
        </p:spPr>
        <p:txBody>
          <a:bodyPr wrap="square" rtlCol="0">
            <a:spAutoFit/>
          </a:bodyPr>
          <a:lstStyle/>
          <a:p>
            <a:r>
              <a:rPr lang="en-US" dirty="0">
                <a:solidFill>
                  <a:schemeClr val="accent1"/>
                </a:solidFill>
                <a:latin typeface="+mj-lt"/>
                <a:cs typeface="Arial" panose="020B0604020202020204" pitchFamily="34" charset="0"/>
              </a:rPr>
              <a:t>2023</a:t>
            </a:r>
          </a:p>
          <a:p>
            <a:r>
              <a:rPr lang="en-US" dirty="0">
                <a:solidFill>
                  <a:srgbClr val="3E4750"/>
                </a:solidFill>
                <a:latin typeface="+mj-lt"/>
                <a:cs typeface="Arial" panose="020B0604020202020204" pitchFamily="34" charset="0"/>
              </a:rPr>
              <a:t>SILVER CUP</a:t>
            </a:r>
          </a:p>
        </p:txBody>
      </p:sp>
      <p:sp>
        <p:nvSpPr>
          <p:cNvPr id="10" name="Freeform: Shape 9">
            <a:extLst>
              <a:ext uri="{FF2B5EF4-FFF2-40B4-BE49-F238E27FC236}">
                <a16:creationId xmlns:a16="http://schemas.microsoft.com/office/drawing/2014/main" id="{07396029-F37D-78F1-C268-A461E5805EB7}"/>
              </a:ext>
            </a:extLst>
          </p:cNvPr>
          <p:cNvSpPr/>
          <p:nvPr/>
        </p:nvSpPr>
        <p:spPr>
          <a:xfrm flipH="1">
            <a:off x="6705295" y="3817729"/>
            <a:ext cx="130145" cy="98531"/>
          </a:xfrm>
          <a:custGeom>
            <a:avLst/>
            <a:gdLst>
              <a:gd name="connsiteX0" fmla="*/ 2773876 w 2773876"/>
              <a:gd name="connsiteY0" fmla="*/ 0 h 2100062"/>
              <a:gd name="connsiteX1" fmla="*/ 1063135 w 2773876"/>
              <a:gd name="connsiteY1" fmla="*/ 0 h 2100062"/>
              <a:gd name="connsiteX2" fmla="*/ 0 w 2773876"/>
              <a:gd name="connsiteY2" fmla="*/ 1050031 h 2100062"/>
              <a:gd name="connsiteX3" fmla="*/ 1063135 w 2773876"/>
              <a:gd name="connsiteY3" fmla="*/ 2100062 h 2100062"/>
              <a:gd name="connsiteX4" fmla="*/ 2773876 w 2773876"/>
              <a:gd name="connsiteY4" fmla="*/ 2100062 h 2100062"/>
              <a:gd name="connsiteX5" fmla="*/ 1710741 w 2773876"/>
              <a:gd name="connsiteY5" fmla="*/ 1050031 h 210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876" h="2100062">
                <a:moveTo>
                  <a:pt x="2773876" y="0"/>
                </a:moveTo>
                <a:lnTo>
                  <a:pt x="1063135" y="0"/>
                </a:lnTo>
                <a:lnTo>
                  <a:pt x="0" y="1050031"/>
                </a:lnTo>
                <a:lnTo>
                  <a:pt x="1063135" y="2100062"/>
                </a:lnTo>
                <a:lnTo>
                  <a:pt x="2773876" y="2100062"/>
                </a:lnTo>
                <a:lnTo>
                  <a:pt x="1710741" y="105003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11" name="Rectangle: Single Corner Snipped 10">
            <a:extLst>
              <a:ext uri="{FF2B5EF4-FFF2-40B4-BE49-F238E27FC236}">
                <a16:creationId xmlns:a16="http://schemas.microsoft.com/office/drawing/2014/main" id="{39B7B6D6-8E65-27AC-E654-3EE0BC1FD03E}"/>
              </a:ext>
            </a:extLst>
          </p:cNvPr>
          <p:cNvSpPr/>
          <p:nvPr/>
        </p:nvSpPr>
        <p:spPr>
          <a:xfrm>
            <a:off x="6417830" y="2385229"/>
            <a:ext cx="2097606" cy="939969"/>
          </a:xfrm>
          <a:prstGeom prst="snip1Rect">
            <a:avLst>
              <a:gd name="adj" fmla="val 22389"/>
            </a:avLst>
          </a:prstGeom>
          <a:solidFill>
            <a:schemeClr val="accent3"/>
          </a:solidFill>
          <a:ln>
            <a:noFill/>
          </a:ln>
          <a:effectLst>
            <a:outerShdw blurRad="952500" dist="863600" dir="8100000" sx="88000" sy="88000" algn="tr"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393CE12B-14DB-A712-B6D1-7FBB0DA4976E}"/>
              </a:ext>
            </a:extLst>
          </p:cNvPr>
          <p:cNvSpPr txBox="1"/>
          <p:nvPr/>
        </p:nvSpPr>
        <p:spPr>
          <a:xfrm>
            <a:off x="6849915" y="2582831"/>
            <a:ext cx="1723213" cy="646331"/>
          </a:xfrm>
          <a:prstGeom prst="rect">
            <a:avLst/>
          </a:prstGeom>
          <a:noFill/>
        </p:spPr>
        <p:txBody>
          <a:bodyPr wrap="square" rtlCol="0">
            <a:spAutoFit/>
          </a:bodyPr>
          <a:lstStyle/>
          <a:p>
            <a:r>
              <a:rPr lang="en-US" dirty="0">
                <a:solidFill>
                  <a:schemeClr val="bg1"/>
                </a:solidFill>
                <a:latin typeface="+mj-lt"/>
                <a:cs typeface="Arial" panose="020B0604020202020204" pitchFamily="34" charset="0"/>
              </a:rPr>
              <a:t>2023</a:t>
            </a:r>
          </a:p>
          <a:p>
            <a:r>
              <a:rPr lang="en-US" dirty="0">
                <a:solidFill>
                  <a:schemeClr val="bg1"/>
                </a:solidFill>
                <a:latin typeface="+mj-lt"/>
                <a:cs typeface="Arial" panose="020B0604020202020204" pitchFamily="34" charset="0"/>
              </a:rPr>
              <a:t>SILVER CUP</a:t>
            </a:r>
          </a:p>
        </p:txBody>
      </p:sp>
      <p:sp>
        <p:nvSpPr>
          <p:cNvPr id="13" name="Freeform: Shape 12">
            <a:extLst>
              <a:ext uri="{FF2B5EF4-FFF2-40B4-BE49-F238E27FC236}">
                <a16:creationId xmlns:a16="http://schemas.microsoft.com/office/drawing/2014/main" id="{BCAF1C62-697C-F68B-3DC8-B696812DE2B4}"/>
              </a:ext>
            </a:extLst>
          </p:cNvPr>
          <p:cNvSpPr/>
          <p:nvPr/>
        </p:nvSpPr>
        <p:spPr>
          <a:xfrm flipH="1">
            <a:off x="6705295" y="2669014"/>
            <a:ext cx="130145" cy="98531"/>
          </a:xfrm>
          <a:custGeom>
            <a:avLst/>
            <a:gdLst>
              <a:gd name="connsiteX0" fmla="*/ 2773876 w 2773876"/>
              <a:gd name="connsiteY0" fmla="*/ 0 h 2100062"/>
              <a:gd name="connsiteX1" fmla="*/ 1063135 w 2773876"/>
              <a:gd name="connsiteY1" fmla="*/ 0 h 2100062"/>
              <a:gd name="connsiteX2" fmla="*/ 0 w 2773876"/>
              <a:gd name="connsiteY2" fmla="*/ 1050031 h 2100062"/>
              <a:gd name="connsiteX3" fmla="*/ 1063135 w 2773876"/>
              <a:gd name="connsiteY3" fmla="*/ 2100062 h 2100062"/>
              <a:gd name="connsiteX4" fmla="*/ 2773876 w 2773876"/>
              <a:gd name="connsiteY4" fmla="*/ 2100062 h 2100062"/>
              <a:gd name="connsiteX5" fmla="*/ 1710741 w 2773876"/>
              <a:gd name="connsiteY5" fmla="*/ 1050031 h 210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876" h="2100062">
                <a:moveTo>
                  <a:pt x="2773876" y="0"/>
                </a:moveTo>
                <a:lnTo>
                  <a:pt x="1063135" y="0"/>
                </a:lnTo>
                <a:lnTo>
                  <a:pt x="0" y="1050031"/>
                </a:lnTo>
                <a:lnTo>
                  <a:pt x="1063135" y="2100062"/>
                </a:lnTo>
                <a:lnTo>
                  <a:pt x="2773876" y="2100062"/>
                </a:lnTo>
                <a:lnTo>
                  <a:pt x="1710741" y="1050031"/>
                </a:lnTo>
                <a:close/>
              </a:path>
            </a:pathLst>
          </a:cu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sp>
        <p:nvSpPr>
          <p:cNvPr id="16" name="Rectangle 15">
            <a:extLst>
              <a:ext uri="{FF2B5EF4-FFF2-40B4-BE49-F238E27FC236}">
                <a16:creationId xmlns:a16="http://schemas.microsoft.com/office/drawing/2014/main" id="{E09E63D0-37D1-AEB9-BF56-CB0D3C5EE53C}"/>
              </a:ext>
            </a:extLst>
          </p:cNvPr>
          <p:cNvSpPr/>
          <p:nvPr/>
        </p:nvSpPr>
        <p:spPr>
          <a:xfrm>
            <a:off x="6417830" y="4692184"/>
            <a:ext cx="2097606" cy="939969"/>
          </a:xfrm>
          <a:prstGeom prst="rect">
            <a:avLst/>
          </a:prstGeom>
          <a:solidFill>
            <a:schemeClr val="bg1">
              <a:alpha val="40000"/>
            </a:schemeClr>
          </a:solidFill>
          <a:ln>
            <a:solidFill>
              <a:schemeClr val="bg1">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26210B4A-B6C6-3EF9-6129-86A793B66CD7}"/>
              </a:ext>
            </a:extLst>
          </p:cNvPr>
          <p:cNvSpPr txBox="1"/>
          <p:nvPr/>
        </p:nvSpPr>
        <p:spPr>
          <a:xfrm>
            <a:off x="6849915" y="4889786"/>
            <a:ext cx="1723213" cy="646331"/>
          </a:xfrm>
          <a:prstGeom prst="rect">
            <a:avLst/>
          </a:prstGeom>
          <a:noFill/>
        </p:spPr>
        <p:txBody>
          <a:bodyPr wrap="square" rtlCol="0">
            <a:spAutoFit/>
          </a:bodyPr>
          <a:lstStyle/>
          <a:p>
            <a:r>
              <a:rPr lang="en-US" dirty="0">
                <a:solidFill>
                  <a:schemeClr val="accent1"/>
                </a:solidFill>
                <a:latin typeface="+mj-lt"/>
                <a:cs typeface="Arial" panose="020B0604020202020204" pitchFamily="34" charset="0"/>
              </a:rPr>
              <a:t>2023</a:t>
            </a:r>
          </a:p>
          <a:p>
            <a:r>
              <a:rPr lang="en-US" dirty="0">
                <a:solidFill>
                  <a:srgbClr val="3E4750"/>
                </a:solidFill>
                <a:latin typeface="+mj-lt"/>
                <a:cs typeface="Arial" panose="020B0604020202020204" pitchFamily="34" charset="0"/>
              </a:rPr>
              <a:t>BLUEBALL FC</a:t>
            </a:r>
          </a:p>
        </p:txBody>
      </p:sp>
      <p:sp>
        <p:nvSpPr>
          <p:cNvPr id="18" name="Freeform: Shape 17">
            <a:extLst>
              <a:ext uri="{FF2B5EF4-FFF2-40B4-BE49-F238E27FC236}">
                <a16:creationId xmlns:a16="http://schemas.microsoft.com/office/drawing/2014/main" id="{5E1ED65F-3610-E234-DEB3-4CFB60183DC6}"/>
              </a:ext>
            </a:extLst>
          </p:cNvPr>
          <p:cNvSpPr/>
          <p:nvPr/>
        </p:nvSpPr>
        <p:spPr>
          <a:xfrm flipH="1">
            <a:off x="6705295" y="4975969"/>
            <a:ext cx="130145" cy="98531"/>
          </a:xfrm>
          <a:custGeom>
            <a:avLst/>
            <a:gdLst>
              <a:gd name="connsiteX0" fmla="*/ 2773876 w 2773876"/>
              <a:gd name="connsiteY0" fmla="*/ 0 h 2100062"/>
              <a:gd name="connsiteX1" fmla="*/ 1063135 w 2773876"/>
              <a:gd name="connsiteY1" fmla="*/ 0 h 2100062"/>
              <a:gd name="connsiteX2" fmla="*/ 0 w 2773876"/>
              <a:gd name="connsiteY2" fmla="*/ 1050031 h 2100062"/>
              <a:gd name="connsiteX3" fmla="*/ 1063135 w 2773876"/>
              <a:gd name="connsiteY3" fmla="*/ 2100062 h 2100062"/>
              <a:gd name="connsiteX4" fmla="*/ 2773876 w 2773876"/>
              <a:gd name="connsiteY4" fmla="*/ 2100062 h 2100062"/>
              <a:gd name="connsiteX5" fmla="*/ 1710741 w 2773876"/>
              <a:gd name="connsiteY5" fmla="*/ 1050031 h 21000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773876" h="2100062">
                <a:moveTo>
                  <a:pt x="2773876" y="0"/>
                </a:moveTo>
                <a:lnTo>
                  <a:pt x="1063135" y="0"/>
                </a:lnTo>
                <a:lnTo>
                  <a:pt x="0" y="1050031"/>
                </a:lnTo>
                <a:lnTo>
                  <a:pt x="1063135" y="2100062"/>
                </a:lnTo>
                <a:lnTo>
                  <a:pt x="2773876" y="2100062"/>
                </a:lnTo>
                <a:lnTo>
                  <a:pt x="1710741" y="105003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a:solidFill>
                <a:schemeClr val="bg1"/>
              </a:solidFill>
            </a:endParaRPr>
          </a:p>
        </p:txBody>
      </p:sp>
      <p:grpSp>
        <p:nvGrpSpPr>
          <p:cNvPr id="23" name="Group 22">
            <a:extLst>
              <a:ext uri="{FF2B5EF4-FFF2-40B4-BE49-F238E27FC236}">
                <a16:creationId xmlns:a16="http://schemas.microsoft.com/office/drawing/2014/main" id="{74E5A64F-DCDA-DC53-26C6-764E729EF6BF}"/>
              </a:ext>
            </a:extLst>
          </p:cNvPr>
          <p:cNvGrpSpPr/>
          <p:nvPr/>
        </p:nvGrpSpPr>
        <p:grpSpPr>
          <a:xfrm>
            <a:off x="8515436" y="3592194"/>
            <a:ext cx="2577473" cy="2039959"/>
            <a:chOff x="8067796" y="2578946"/>
            <a:chExt cx="2577473" cy="2039959"/>
          </a:xfrm>
        </p:grpSpPr>
        <p:grpSp>
          <p:nvGrpSpPr>
            <p:cNvPr id="24" name="Group 23">
              <a:extLst>
                <a:ext uri="{FF2B5EF4-FFF2-40B4-BE49-F238E27FC236}">
                  <a16:creationId xmlns:a16="http://schemas.microsoft.com/office/drawing/2014/main" id="{80B14487-73F5-8847-A0E4-27BE57CEB8E2}"/>
                </a:ext>
              </a:extLst>
            </p:cNvPr>
            <p:cNvGrpSpPr/>
            <p:nvPr/>
          </p:nvGrpSpPr>
          <p:grpSpPr>
            <a:xfrm>
              <a:off x="8067796" y="2578946"/>
              <a:ext cx="2577473" cy="2039959"/>
              <a:chOff x="4561875" y="3099235"/>
              <a:chExt cx="2577473" cy="2039959"/>
            </a:xfrm>
          </p:grpSpPr>
          <p:graphicFrame>
            <p:nvGraphicFramePr>
              <p:cNvPr id="28" name="Chart 27">
                <a:extLst>
                  <a:ext uri="{FF2B5EF4-FFF2-40B4-BE49-F238E27FC236}">
                    <a16:creationId xmlns:a16="http://schemas.microsoft.com/office/drawing/2014/main" id="{97642DA7-7ECC-BEFA-7CEF-D1FFE0553AB9}"/>
                  </a:ext>
                </a:extLst>
              </p:cNvPr>
              <p:cNvGraphicFramePr/>
              <p:nvPr/>
            </p:nvGraphicFramePr>
            <p:xfrm>
              <a:off x="4941363" y="3254375"/>
              <a:ext cx="1779328" cy="1776626"/>
            </p:xfrm>
            <a:graphic>
              <a:graphicData uri="http://schemas.openxmlformats.org/drawingml/2006/chart">
                <c:chart xmlns:c="http://schemas.openxmlformats.org/drawingml/2006/chart" xmlns:r="http://schemas.openxmlformats.org/officeDocument/2006/relationships" r:id="rId3"/>
              </a:graphicData>
            </a:graphic>
          </p:graphicFrame>
          <p:grpSp>
            <p:nvGrpSpPr>
              <p:cNvPr id="29" name="Group 28">
                <a:extLst>
                  <a:ext uri="{FF2B5EF4-FFF2-40B4-BE49-F238E27FC236}">
                    <a16:creationId xmlns:a16="http://schemas.microsoft.com/office/drawing/2014/main" id="{4EF317ED-41E7-1F10-C40E-A092215D188E}"/>
                  </a:ext>
                </a:extLst>
              </p:cNvPr>
              <p:cNvGrpSpPr/>
              <p:nvPr/>
            </p:nvGrpSpPr>
            <p:grpSpPr>
              <a:xfrm>
                <a:off x="6096000" y="3254375"/>
                <a:ext cx="540544" cy="275079"/>
                <a:chOff x="6179639" y="3254375"/>
                <a:chExt cx="540544" cy="275079"/>
              </a:xfrm>
            </p:grpSpPr>
            <p:cxnSp>
              <p:nvCxnSpPr>
                <p:cNvPr id="35" name="Straight Connector 34">
                  <a:extLst>
                    <a:ext uri="{FF2B5EF4-FFF2-40B4-BE49-F238E27FC236}">
                      <a16:creationId xmlns:a16="http://schemas.microsoft.com/office/drawing/2014/main" id="{9DC4B3CE-8A50-2375-FA51-2092D8B65BB8}"/>
                    </a:ext>
                  </a:extLst>
                </p:cNvPr>
                <p:cNvCxnSpPr>
                  <a:cxnSpLocks/>
                </p:cNvCxnSpPr>
                <p:nvPr/>
              </p:nvCxnSpPr>
              <p:spPr>
                <a:xfrm>
                  <a:off x="6501108" y="3254375"/>
                  <a:ext cx="219075" cy="0"/>
                </a:xfrm>
                <a:prstGeom prst="line">
                  <a:avLst/>
                </a:prstGeom>
                <a:ln>
                  <a:solidFill>
                    <a:schemeClr val="accent1"/>
                  </a:solidFill>
                  <a:prstDash val="dash"/>
                  <a:tailEnd type="oval" w="sm" len="sm"/>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DA60594F-3412-6329-E820-2D62AB6DCEF7}"/>
                    </a:ext>
                  </a:extLst>
                </p:cNvPr>
                <p:cNvCxnSpPr>
                  <a:cxnSpLocks/>
                </p:cNvCxnSpPr>
                <p:nvPr/>
              </p:nvCxnSpPr>
              <p:spPr>
                <a:xfrm flipV="1">
                  <a:off x="6179639" y="3254375"/>
                  <a:ext cx="321469" cy="275079"/>
                </a:xfrm>
                <a:prstGeom prst="line">
                  <a:avLst/>
                </a:prstGeom>
                <a:ln>
                  <a:solidFill>
                    <a:schemeClr val="accent1"/>
                  </a:solidFill>
                  <a:prstDash val="dash"/>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F50D9AA2-5FCD-CB13-C891-994CE170987D}"/>
                  </a:ext>
                </a:extLst>
              </p:cNvPr>
              <p:cNvSpPr txBox="1"/>
              <p:nvPr/>
            </p:nvSpPr>
            <p:spPr>
              <a:xfrm>
                <a:off x="6567487" y="3099235"/>
                <a:ext cx="571861" cy="315471"/>
              </a:xfrm>
              <a:prstGeom prst="rect">
                <a:avLst/>
              </a:prstGeom>
              <a:noFill/>
            </p:spPr>
            <p:txBody>
              <a:bodyPr wrap="square" rtlCol="0">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r">
                  <a:spcBef>
                    <a:spcPts val="0"/>
                  </a:spcBef>
                  <a:spcAft>
                    <a:spcPts val="600"/>
                  </a:spcAft>
                </a:pPr>
                <a:r>
                  <a:rPr lang="en-US" sz="1200" b="1" dirty="0">
                    <a:solidFill>
                      <a:schemeClr val="accent1"/>
                    </a:solidFill>
                    <a:latin typeface="+mj-lt"/>
                  </a:rPr>
                  <a:t>55%</a:t>
                </a:r>
              </a:p>
            </p:txBody>
          </p:sp>
          <p:grpSp>
            <p:nvGrpSpPr>
              <p:cNvPr id="31" name="Group 30">
                <a:extLst>
                  <a:ext uri="{FF2B5EF4-FFF2-40B4-BE49-F238E27FC236}">
                    <a16:creationId xmlns:a16="http://schemas.microsoft.com/office/drawing/2014/main" id="{911B0485-F2A8-7F1B-BB36-A7A365ED6AD1}"/>
                  </a:ext>
                </a:extLst>
              </p:cNvPr>
              <p:cNvGrpSpPr/>
              <p:nvPr/>
            </p:nvGrpSpPr>
            <p:grpSpPr>
              <a:xfrm flipH="1" flipV="1">
                <a:off x="5064679" y="4706378"/>
                <a:ext cx="540544" cy="275079"/>
                <a:chOff x="6179639" y="3254375"/>
                <a:chExt cx="540544" cy="275079"/>
              </a:xfrm>
            </p:grpSpPr>
            <p:cxnSp>
              <p:nvCxnSpPr>
                <p:cNvPr id="33" name="Straight Connector 32">
                  <a:extLst>
                    <a:ext uri="{FF2B5EF4-FFF2-40B4-BE49-F238E27FC236}">
                      <a16:creationId xmlns:a16="http://schemas.microsoft.com/office/drawing/2014/main" id="{3DB54E35-FA3E-3699-0877-887421467083}"/>
                    </a:ext>
                  </a:extLst>
                </p:cNvPr>
                <p:cNvCxnSpPr>
                  <a:cxnSpLocks/>
                </p:cNvCxnSpPr>
                <p:nvPr/>
              </p:nvCxnSpPr>
              <p:spPr>
                <a:xfrm>
                  <a:off x="6501108" y="3254375"/>
                  <a:ext cx="219075" cy="0"/>
                </a:xfrm>
                <a:prstGeom prst="line">
                  <a:avLst/>
                </a:prstGeom>
                <a:ln>
                  <a:solidFill>
                    <a:schemeClr val="accent3"/>
                  </a:solidFill>
                  <a:prstDash val="dash"/>
                  <a:tailEnd type="oval" w="sm" len="sm"/>
                </a:ln>
              </p:spPr>
              <p:style>
                <a:lnRef idx="1">
                  <a:schemeClr val="accent1"/>
                </a:lnRef>
                <a:fillRef idx="0">
                  <a:schemeClr val="accent1"/>
                </a:fillRef>
                <a:effectRef idx="0">
                  <a:schemeClr val="accent1"/>
                </a:effectRef>
                <a:fontRef idx="minor">
                  <a:schemeClr val="tx1"/>
                </a:fontRef>
              </p:style>
            </p:cxnSp>
            <p:cxnSp>
              <p:nvCxnSpPr>
                <p:cNvPr id="34" name="Straight Connector 33">
                  <a:extLst>
                    <a:ext uri="{FF2B5EF4-FFF2-40B4-BE49-F238E27FC236}">
                      <a16:creationId xmlns:a16="http://schemas.microsoft.com/office/drawing/2014/main" id="{5E911137-5964-BC0E-2ABC-F1F4FDFC6604}"/>
                    </a:ext>
                  </a:extLst>
                </p:cNvPr>
                <p:cNvCxnSpPr>
                  <a:cxnSpLocks/>
                </p:cNvCxnSpPr>
                <p:nvPr/>
              </p:nvCxnSpPr>
              <p:spPr>
                <a:xfrm flipV="1">
                  <a:off x="6179639" y="3254375"/>
                  <a:ext cx="321469" cy="275079"/>
                </a:xfrm>
                <a:prstGeom prst="line">
                  <a:avLst/>
                </a:prstGeom>
                <a:ln>
                  <a:solidFill>
                    <a:schemeClr val="accent3"/>
                  </a:solidFill>
                  <a:prstDash val="dash"/>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7AF37354-04BC-13D9-C731-A1560EA5B3F1}"/>
                  </a:ext>
                </a:extLst>
              </p:cNvPr>
              <p:cNvSpPr txBox="1"/>
              <p:nvPr/>
            </p:nvSpPr>
            <p:spPr>
              <a:xfrm rot="10800000" flipH="1" flipV="1">
                <a:off x="4561875" y="4823723"/>
                <a:ext cx="571861" cy="315471"/>
              </a:xfrm>
              <a:prstGeom prst="rect">
                <a:avLst/>
              </a:prstGeom>
              <a:noFill/>
            </p:spPr>
            <p:txBody>
              <a:bodyPr wrap="square" rtlCol="0">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spcBef>
                    <a:spcPts val="0"/>
                  </a:spcBef>
                  <a:spcAft>
                    <a:spcPts val="600"/>
                  </a:spcAft>
                </a:pPr>
                <a:r>
                  <a:rPr lang="en-US" sz="1200" b="1" dirty="0">
                    <a:solidFill>
                      <a:schemeClr val="accent3"/>
                    </a:solidFill>
                    <a:latin typeface="+mj-lt"/>
                  </a:rPr>
                  <a:t>30%</a:t>
                </a:r>
              </a:p>
            </p:txBody>
          </p:sp>
        </p:grpSp>
        <p:grpSp>
          <p:nvGrpSpPr>
            <p:cNvPr id="25" name="Group 24">
              <a:extLst>
                <a:ext uri="{FF2B5EF4-FFF2-40B4-BE49-F238E27FC236}">
                  <a16:creationId xmlns:a16="http://schemas.microsoft.com/office/drawing/2014/main" id="{8BAD6160-74FA-AAD7-F910-8FE742348091}"/>
                </a:ext>
              </a:extLst>
            </p:cNvPr>
            <p:cNvGrpSpPr/>
            <p:nvPr/>
          </p:nvGrpSpPr>
          <p:grpSpPr>
            <a:xfrm>
              <a:off x="9072034" y="3334011"/>
              <a:ext cx="529828" cy="529828"/>
              <a:chOff x="8385836" y="-598455"/>
              <a:chExt cx="529828" cy="529828"/>
            </a:xfrm>
          </p:grpSpPr>
          <p:sp>
            <p:nvSpPr>
              <p:cNvPr id="26" name="Oval 25">
                <a:extLst>
                  <a:ext uri="{FF2B5EF4-FFF2-40B4-BE49-F238E27FC236}">
                    <a16:creationId xmlns:a16="http://schemas.microsoft.com/office/drawing/2014/main" id="{B638CF6D-1910-12EA-F1F4-1345738DA969}"/>
                  </a:ext>
                </a:extLst>
              </p:cNvPr>
              <p:cNvSpPr/>
              <p:nvPr/>
            </p:nvSpPr>
            <p:spPr>
              <a:xfrm>
                <a:off x="8385836" y="-598455"/>
                <a:ext cx="529828" cy="529828"/>
              </a:xfrm>
              <a:prstGeom prst="ellipse">
                <a:avLst/>
              </a:prstGeom>
              <a:solidFill>
                <a:schemeClr val="bg1">
                  <a:lumMod val="85000"/>
                </a:schemeClr>
              </a:solidFill>
              <a:ln w="3175">
                <a:noFill/>
              </a:ln>
              <a:effectLst>
                <a:outerShdw blurRad="952500" dist="431800" dir="2700000" sx="93000" sy="93000" algn="tl" rotWithShape="0">
                  <a:prstClr val="black">
                    <a:alpha val="1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27" name="任意形状 880">
                <a:extLst>
                  <a:ext uri="{FF2B5EF4-FFF2-40B4-BE49-F238E27FC236}">
                    <a16:creationId xmlns:a16="http://schemas.microsoft.com/office/drawing/2014/main" id="{4A289347-A683-7383-87A7-2E2149AC57A7}"/>
                  </a:ext>
                </a:extLst>
              </p:cNvPr>
              <p:cNvSpPr/>
              <p:nvPr/>
            </p:nvSpPr>
            <p:spPr>
              <a:xfrm>
                <a:off x="8495087" y="-489204"/>
                <a:ext cx="311326" cy="311326"/>
              </a:xfrm>
              <a:prstGeom prst="rect">
                <a:avLst/>
              </a:prstGeom>
              <a:blipFill>
                <a:blip r:embed="rId4">
                  <a:extLst>
                    <a:ext uri="{96DAC541-7B7A-43D3-8B79-37D633B846F1}">
                      <asvg:svgBlip xmlns:asvg="http://schemas.microsoft.com/office/drawing/2016/SVG/main" r:embed="rId5"/>
                    </a:ext>
                  </a:extLst>
                </a:blip>
                <a:stretch>
                  <a:fillRect/>
                </a:stretch>
              </a:blipFill>
              <a:ln w="12700" cap="flat">
                <a:noFill/>
                <a:miter lim="400000"/>
              </a:ln>
              <a:effectLst/>
            </p:spPr>
            <p:txBody>
              <a:bodyPr wrap="square" lIns="45719" tIns="45719" rIns="45719" bIns="45719" numCol="1" anchor="ctr">
                <a:noAutofit/>
              </a:bodyPr>
              <a:lstStyle/>
              <a:p>
                <a:endParaRPr/>
              </a:p>
            </p:txBody>
          </p:sp>
        </p:grpSp>
      </p:grpSp>
      <p:sp>
        <p:nvSpPr>
          <p:cNvPr id="37" name="TextBox 36">
            <a:extLst>
              <a:ext uri="{FF2B5EF4-FFF2-40B4-BE49-F238E27FC236}">
                <a16:creationId xmlns:a16="http://schemas.microsoft.com/office/drawing/2014/main" id="{7583D350-79FC-56C0-CFE8-33D17B46F6CB}"/>
              </a:ext>
            </a:extLst>
          </p:cNvPr>
          <p:cNvSpPr txBox="1"/>
          <p:nvPr/>
        </p:nvSpPr>
        <p:spPr>
          <a:xfrm>
            <a:off x="838639" y="2268904"/>
            <a:ext cx="2860141" cy="400110"/>
          </a:xfrm>
          <a:prstGeom prst="rect">
            <a:avLst/>
          </a:prstGeom>
          <a:noFill/>
        </p:spPr>
        <p:txBody>
          <a:bodyPr wrap="square" rtlCol="0">
            <a:spAutoFit/>
          </a:bodyPr>
          <a:lstStyle/>
          <a:p>
            <a:r>
              <a:rPr lang="en-US" sz="2000" dirty="0">
                <a:solidFill>
                  <a:schemeClr val="tx1">
                    <a:lumMod val="75000"/>
                    <a:lumOff val="25000"/>
                  </a:schemeClr>
                </a:solidFill>
                <a:latin typeface="+mj-lt"/>
              </a:rPr>
              <a:t>Stadium Name</a:t>
            </a:r>
          </a:p>
        </p:txBody>
      </p:sp>
      <p:sp>
        <p:nvSpPr>
          <p:cNvPr id="38" name="Rectangle 37">
            <a:extLst>
              <a:ext uri="{FF2B5EF4-FFF2-40B4-BE49-F238E27FC236}">
                <a16:creationId xmlns:a16="http://schemas.microsoft.com/office/drawing/2014/main" id="{A49C1A55-B108-2411-CB2B-071B17F0CE69}"/>
              </a:ext>
            </a:extLst>
          </p:cNvPr>
          <p:cNvSpPr/>
          <p:nvPr/>
        </p:nvSpPr>
        <p:spPr>
          <a:xfrm>
            <a:off x="838639" y="2669014"/>
            <a:ext cx="5015314" cy="331116"/>
          </a:xfrm>
          <a:prstGeom prst="rect">
            <a:avLst/>
          </a:prstGeom>
          <a:noFill/>
        </p:spPr>
        <p:txBody>
          <a:bodyPr wrap="square" rtlCol="0">
            <a:spAutoFit/>
          </a:bodyPr>
          <a:lstStyle/>
          <a:p>
            <a:pP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Qui </a:t>
            </a:r>
            <a:r>
              <a:rPr lang="en-US" sz="1400" dirty="0" err="1">
                <a:solidFill>
                  <a:srgbClr val="000000">
                    <a:lumMod val="65000"/>
                    <a:lumOff val="35000"/>
                  </a:srgbClr>
                </a:solidFill>
                <a:latin typeface="Figtree"/>
              </a:rPr>
              <a:t>sint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neque</a:t>
            </a:r>
            <a:r>
              <a:rPr lang="en-US" sz="1400" dirty="0">
                <a:solidFill>
                  <a:srgbClr val="000000">
                    <a:lumMod val="65000"/>
                    <a:lumOff val="35000"/>
                  </a:srgbClr>
                </a:solidFill>
                <a:latin typeface="Figtree"/>
              </a:rPr>
              <a:t> a </a:t>
            </a:r>
            <a:r>
              <a:rPr lang="en-US" sz="1400" dirty="0" err="1">
                <a:solidFill>
                  <a:srgbClr val="000000">
                    <a:lumMod val="65000"/>
                    <a:lumOff val="35000"/>
                  </a:srgbClr>
                </a:solidFill>
                <a:latin typeface="Figtree"/>
              </a:rPr>
              <a:t>velit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modi</a:t>
            </a:r>
            <a:endParaRPr lang="en-US" sz="1400" dirty="0">
              <a:solidFill>
                <a:srgbClr val="000000">
                  <a:lumMod val="65000"/>
                  <a:lumOff val="35000"/>
                </a:srgbClr>
              </a:solidFill>
              <a:latin typeface="Figtree"/>
            </a:endParaRPr>
          </a:p>
        </p:txBody>
      </p:sp>
    </p:spTree>
    <p:extLst>
      <p:ext uri="{BB962C8B-B14F-4D97-AF65-F5344CB8AC3E}">
        <p14:creationId xmlns:p14="http://schemas.microsoft.com/office/powerpoint/2010/main" val="1942107411"/>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a:extLst>
              <a:ext uri="{FF2B5EF4-FFF2-40B4-BE49-F238E27FC236}">
                <a16:creationId xmlns:a16="http://schemas.microsoft.com/office/drawing/2014/main" id="{6E0A3E8C-06A6-4EB3-8939-7D2249491D43}"/>
              </a:ext>
            </a:extLst>
          </p:cNvPr>
          <p:cNvSpPr>
            <a:spLocks/>
          </p:cNvSpPr>
          <p:nvPr/>
        </p:nvSpPr>
        <p:spPr bwMode="auto">
          <a:xfrm>
            <a:off x="9118600" y="2870200"/>
            <a:ext cx="925513" cy="2366963"/>
          </a:xfrm>
          <a:custGeom>
            <a:avLst/>
            <a:gdLst>
              <a:gd name="T0" fmla="*/ 243 w 243"/>
              <a:gd name="T1" fmla="*/ 502 h 621"/>
              <a:gd name="T2" fmla="*/ 243 w 243"/>
              <a:gd name="T3" fmla="*/ 132 h 621"/>
              <a:gd name="T4" fmla="*/ 243 w 243"/>
              <a:gd name="T5" fmla="*/ 132 h 621"/>
              <a:gd name="T6" fmla="*/ 196 w 243"/>
              <a:gd name="T7" fmla="*/ 36 h 621"/>
              <a:gd name="T8" fmla="*/ 43 w 243"/>
              <a:gd name="T9" fmla="*/ 43 h 621"/>
              <a:gd name="T10" fmla="*/ 0 w 243"/>
              <a:gd name="T11" fmla="*/ 37 h 621"/>
              <a:gd name="T12" fmla="*/ 17 w 243"/>
              <a:gd name="T13" fmla="*/ 77 h 621"/>
              <a:gd name="T14" fmla="*/ 4 w 243"/>
              <a:gd name="T15" fmla="*/ 132 h 621"/>
              <a:gd name="T16" fmla="*/ 4 w 243"/>
              <a:gd name="T17" fmla="*/ 132 h 621"/>
              <a:gd name="T18" fmla="*/ 4 w 243"/>
              <a:gd name="T19" fmla="*/ 502 h 621"/>
              <a:gd name="T20" fmla="*/ 123 w 243"/>
              <a:gd name="T21" fmla="*/ 621 h 621"/>
              <a:gd name="T22" fmla="*/ 243 w 243"/>
              <a:gd name="T23" fmla="*/ 50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3" h="621">
                <a:moveTo>
                  <a:pt x="243" y="502"/>
                </a:moveTo>
                <a:cubicBezTo>
                  <a:pt x="243" y="132"/>
                  <a:pt x="243" y="132"/>
                  <a:pt x="243" y="132"/>
                </a:cubicBezTo>
                <a:cubicBezTo>
                  <a:pt x="243" y="132"/>
                  <a:pt x="243" y="132"/>
                  <a:pt x="243" y="132"/>
                </a:cubicBezTo>
                <a:cubicBezTo>
                  <a:pt x="243" y="95"/>
                  <a:pt x="227" y="59"/>
                  <a:pt x="196" y="36"/>
                </a:cubicBezTo>
                <a:cubicBezTo>
                  <a:pt x="149" y="0"/>
                  <a:pt x="84" y="4"/>
                  <a:pt x="43" y="43"/>
                </a:cubicBezTo>
                <a:cubicBezTo>
                  <a:pt x="0" y="37"/>
                  <a:pt x="0" y="37"/>
                  <a:pt x="0" y="37"/>
                </a:cubicBezTo>
                <a:cubicBezTo>
                  <a:pt x="17" y="77"/>
                  <a:pt x="17" y="77"/>
                  <a:pt x="17" y="77"/>
                </a:cubicBezTo>
                <a:cubicBezTo>
                  <a:pt x="8" y="94"/>
                  <a:pt x="4" y="113"/>
                  <a:pt x="4" y="132"/>
                </a:cubicBezTo>
                <a:cubicBezTo>
                  <a:pt x="4" y="132"/>
                  <a:pt x="4" y="132"/>
                  <a:pt x="4" y="132"/>
                </a:cubicBezTo>
                <a:cubicBezTo>
                  <a:pt x="4" y="502"/>
                  <a:pt x="4" y="502"/>
                  <a:pt x="4" y="502"/>
                </a:cubicBezTo>
                <a:cubicBezTo>
                  <a:pt x="4" y="568"/>
                  <a:pt x="57" y="621"/>
                  <a:pt x="123" y="621"/>
                </a:cubicBezTo>
                <a:cubicBezTo>
                  <a:pt x="189" y="621"/>
                  <a:pt x="243" y="568"/>
                  <a:pt x="243" y="502"/>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Freeform 7">
            <a:extLst>
              <a:ext uri="{FF2B5EF4-FFF2-40B4-BE49-F238E27FC236}">
                <a16:creationId xmlns:a16="http://schemas.microsoft.com/office/drawing/2014/main" id="{B2024275-810C-4ADC-8FC8-ECCAC429C6D7}"/>
              </a:ext>
            </a:extLst>
          </p:cNvPr>
          <p:cNvSpPr>
            <a:spLocks/>
          </p:cNvSpPr>
          <p:nvPr/>
        </p:nvSpPr>
        <p:spPr bwMode="auto">
          <a:xfrm>
            <a:off x="7594600" y="3594100"/>
            <a:ext cx="911225" cy="2455863"/>
          </a:xfrm>
          <a:custGeom>
            <a:avLst/>
            <a:gdLst>
              <a:gd name="T0" fmla="*/ 239 w 239"/>
              <a:gd name="T1" fmla="*/ 525 h 644"/>
              <a:gd name="T2" fmla="*/ 239 w 239"/>
              <a:gd name="T3" fmla="*/ 155 h 644"/>
              <a:gd name="T4" fmla="*/ 141 w 239"/>
              <a:gd name="T5" fmla="*/ 37 h 644"/>
              <a:gd name="T6" fmla="*/ 119 w 239"/>
              <a:gd name="T7" fmla="*/ 0 h 644"/>
              <a:gd name="T8" fmla="*/ 98 w 239"/>
              <a:gd name="T9" fmla="*/ 37 h 644"/>
              <a:gd name="T10" fmla="*/ 0 w 239"/>
              <a:gd name="T11" fmla="*/ 155 h 644"/>
              <a:gd name="T12" fmla="*/ 0 w 239"/>
              <a:gd name="T13" fmla="*/ 525 h 644"/>
              <a:gd name="T14" fmla="*/ 119 w 239"/>
              <a:gd name="T15" fmla="*/ 644 h 644"/>
              <a:gd name="T16" fmla="*/ 239 w 239"/>
              <a:gd name="T17" fmla="*/ 525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9" h="644">
                <a:moveTo>
                  <a:pt x="239" y="525"/>
                </a:moveTo>
                <a:cubicBezTo>
                  <a:pt x="239" y="155"/>
                  <a:pt x="239" y="155"/>
                  <a:pt x="239" y="155"/>
                </a:cubicBezTo>
                <a:cubicBezTo>
                  <a:pt x="239" y="96"/>
                  <a:pt x="197" y="47"/>
                  <a:pt x="141" y="37"/>
                </a:cubicBezTo>
                <a:cubicBezTo>
                  <a:pt x="119" y="0"/>
                  <a:pt x="119" y="0"/>
                  <a:pt x="119" y="0"/>
                </a:cubicBezTo>
                <a:cubicBezTo>
                  <a:pt x="98" y="37"/>
                  <a:pt x="98" y="37"/>
                  <a:pt x="98" y="37"/>
                </a:cubicBezTo>
                <a:cubicBezTo>
                  <a:pt x="42" y="47"/>
                  <a:pt x="0" y="96"/>
                  <a:pt x="0" y="155"/>
                </a:cubicBezTo>
                <a:cubicBezTo>
                  <a:pt x="0" y="525"/>
                  <a:pt x="0" y="525"/>
                  <a:pt x="0" y="525"/>
                </a:cubicBezTo>
                <a:cubicBezTo>
                  <a:pt x="0" y="591"/>
                  <a:pt x="53" y="644"/>
                  <a:pt x="119" y="644"/>
                </a:cubicBezTo>
                <a:cubicBezTo>
                  <a:pt x="185" y="644"/>
                  <a:pt x="239" y="591"/>
                  <a:pt x="239" y="525"/>
                </a:cubicBez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Freeform 8">
            <a:extLst>
              <a:ext uri="{FF2B5EF4-FFF2-40B4-BE49-F238E27FC236}">
                <a16:creationId xmlns:a16="http://schemas.microsoft.com/office/drawing/2014/main" id="{16032007-B86C-4845-9F27-6F6ECADA374F}"/>
              </a:ext>
            </a:extLst>
          </p:cNvPr>
          <p:cNvSpPr>
            <a:spLocks/>
          </p:cNvSpPr>
          <p:nvPr/>
        </p:nvSpPr>
        <p:spPr bwMode="auto">
          <a:xfrm>
            <a:off x="6051550" y="2870200"/>
            <a:ext cx="938213" cy="2366963"/>
          </a:xfrm>
          <a:custGeom>
            <a:avLst/>
            <a:gdLst>
              <a:gd name="T0" fmla="*/ 240 w 246"/>
              <a:gd name="T1" fmla="*/ 502 h 621"/>
              <a:gd name="T2" fmla="*/ 240 w 246"/>
              <a:gd name="T3" fmla="*/ 132 h 621"/>
              <a:gd name="T4" fmla="*/ 240 w 246"/>
              <a:gd name="T5" fmla="*/ 132 h 621"/>
              <a:gd name="T6" fmla="*/ 228 w 246"/>
              <a:gd name="T7" fmla="*/ 79 h 621"/>
              <a:gd name="T8" fmla="*/ 246 w 246"/>
              <a:gd name="T9" fmla="*/ 40 h 621"/>
              <a:gd name="T10" fmla="*/ 203 w 246"/>
              <a:gd name="T11" fmla="*/ 44 h 621"/>
              <a:gd name="T12" fmla="*/ 50 w 246"/>
              <a:gd name="T13" fmla="*/ 34 h 621"/>
              <a:gd name="T14" fmla="*/ 1 w 246"/>
              <a:gd name="T15" fmla="*/ 132 h 621"/>
              <a:gd name="T16" fmla="*/ 1 w 246"/>
              <a:gd name="T17" fmla="*/ 132 h 621"/>
              <a:gd name="T18" fmla="*/ 1 w 246"/>
              <a:gd name="T19" fmla="*/ 502 h 621"/>
              <a:gd name="T20" fmla="*/ 120 w 246"/>
              <a:gd name="T21" fmla="*/ 621 h 621"/>
              <a:gd name="T22" fmla="*/ 240 w 246"/>
              <a:gd name="T23" fmla="*/ 502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46" h="621">
                <a:moveTo>
                  <a:pt x="240" y="502"/>
                </a:moveTo>
                <a:cubicBezTo>
                  <a:pt x="240" y="132"/>
                  <a:pt x="240" y="132"/>
                  <a:pt x="240" y="132"/>
                </a:cubicBezTo>
                <a:cubicBezTo>
                  <a:pt x="240" y="132"/>
                  <a:pt x="240" y="132"/>
                  <a:pt x="240" y="132"/>
                </a:cubicBezTo>
                <a:cubicBezTo>
                  <a:pt x="240" y="114"/>
                  <a:pt x="236" y="96"/>
                  <a:pt x="228" y="79"/>
                </a:cubicBezTo>
                <a:cubicBezTo>
                  <a:pt x="246" y="40"/>
                  <a:pt x="246" y="40"/>
                  <a:pt x="246" y="40"/>
                </a:cubicBezTo>
                <a:cubicBezTo>
                  <a:pt x="203" y="44"/>
                  <a:pt x="203" y="44"/>
                  <a:pt x="203" y="44"/>
                </a:cubicBezTo>
                <a:cubicBezTo>
                  <a:pt x="162" y="5"/>
                  <a:pt x="97" y="0"/>
                  <a:pt x="50" y="34"/>
                </a:cubicBezTo>
                <a:cubicBezTo>
                  <a:pt x="17" y="58"/>
                  <a:pt x="0" y="95"/>
                  <a:pt x="1" y="132"/>
                </a:cubicBezTo>
                <a:cubicBezTo>
                  <a:pt x="1" y="132"/>
                  <a:pt x="1" y="132"/>
                  <a:pt x="1" y="132"/>
                </a:cubicBezTo>
                <a:cubicBezTo>
                  <a:pt x="1" y="502"/>
                  <a:pt x="1" y="502"/>
                  <a:pt x="1" y="502"/>
                </a:cubicBezTo>
                <a:cubicBezTo>
                  <a:pt x="1" y="568"/>
                  <a:pt x="54" y="621"/>
                  <a:pt x="120" y="621"/>
                </a:cubicBezTo>
                <a:cubicBezTo>
                  <a:pt x="186" y="621"/>
                  <a:pt x="240" y="568"/>
                  <a:pt x="240" y="502"/>
                </a:cubicBezTo>
                <a:close/>
              </a:path>
            </a:pathLst>
          </a:custGeom>
          <a:solidFill>
            <a:schemeClr val="accent1"/>
          </a:solidFill>
          <a:ln>
            <a:noFill/>
          </a:ln>
          <a:effectLst>
            <a:outerShdw blurRad="330200" dist="127000" dir="2400000" sx="94000" sy="94000" algn="ctr" rotWithShape="0">
              <a:schemeClr val="accent1">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3E59DAB6-CE0B-41C3-8CBB-0CDB49882D54}"/>
              </a:ext>
            </a:extLst>
          </p:cNvPr>
          <p:cNvGrpSpPr/>
          <p:nvPr/>
        </p:nvGrpSpPr>
        <p:grpSpPr>
          <a:xfrm>
            <a:off x="7164388" y="2873375"/>
            <a:ext cx="1771650" cy="469900"/>
            <a:chOff x="7164388" y="2873375"/>
            <a:chExt cx="1771650" cy="469900"/>
          </a:xfrm>
        </p:grpSpPr>
        <p:sp>
          <p:nvSpPr>
            <p:cNvPr id="16" name="Freeform 16">
              <a:extLst>
                <a:ext uri="{FF2B5EF4-FFF2-40B4-BE49-F238E27FC236}">
                  <a16:creationId xmlns:a16="http://schemas.microsoft.com/office/drawing/2014/main" id="{9BC5412F-0CD6-49E2-9282-581A095163D1}"/>
                </a:ext>
              </a:extLst>
            </p:cNvPr>
            <p:cNvSpPr>
              <a:spLocks noEditPoints="1"/>
            </p:cNvSpPr>
            <p:nvPr/>
          </p:nvSpPr>
          <p:spPr bwMode="auto">
            <a:xfrm>
              <a:off x="7164388" y="2873375"/>
              <a:ext cx="895350" cy="469900"/>
            </a:xfrm>
            <a:custGeom>
              <a:avLst/>
              <a:gdLst>
                <a:gd name="T0" fmla="*/ 230 w 235"/>
                <a:gd name="T1" fmla="*/ 121 h 123"/>
                <a:gd name="T2" fmla="*/ 230 w 235"/>
                <a:gd name="T3" fmla="*/ 118 h 123"/>
                <a:gd name="T4" fmla="*/ 235 w 235"/>
                <a:gd name="T5" fmla="*/ 119 h 123"/>
                <a:gd name="T6" fmla="*/ 232 w 235"/>
                <a:gd name="T7" fmla="*/ 123 h 123"/>
                <a:gd name="T8" fmla="*/ 216 w 235"/>
                <a:gd name="T9" fmla="*/ 119 h 123"/>
                <a:gd name="T10" fmla="*/ 213 w 235"/>
                <a:gd name="T11" fmla="*/ 116 h 123"/>
                <a:gd name="T12" fmla="*/ 213 w 235"/>
                <a:gd name="T13" fmla="*/ 122 h 123"/>
                <a:gd name="T14" fmla="*/ 194 w 235"/>
                <a:gd name="T15" fmla="*/ 120 h 123"/>
                <a:gd name="T16" fmla="*/ 195 w 235"/>
                <a:gd name="T17" fmla="*/ 115 h 123"/>
                <a:gd name="T18" fmla="*/ 191 w 235"/>
                <a:gd name="T19" fmla="*/ 117 h 123"/>
                <a:gd name="T20" fmla="*/ 194 w 235"/>
                <a:gd name="T21" fmla="*/ 120 h 123"/>
                <a:gd name="T22" fmla="*/ 175 w 235"/>
                <a:gd name="T23" fmla="*/ 117 h 123"/>
                <a:gd name="T24" fmla="*/ 176 w 235"/>
                <a:gd name="T25" fmla="*/ 111 h 123"/>
                <a:gd name="T26" fmla="*/ 173 w 235"/>
                <a:gd name="T27" fmla="*/ 114 h 123"/>
                <a:gd name="T28" fmla="*/ 157 w 235"/>
                <a:gd name="T29" fmla="*/ 113 h 123"/>
                <a:gd name="T30" fmla="*/ 159 w 235"/>
                <a:gd name="T31" fmla="*/ 110 h 123"/>
                <a:gd name="T32" fmla="*/ 154 w 235"/>
                <a:gd name="T33" fmla="*/ 109 h 123"/>
                <a:gd name="T34" fmla="*/ 157 w 235"/>
                <a:gd name="T35" fmla="*/ 113 h 123"/>
                <a:gd name="T36" fmla="*/ 141 w 235"/>
                <a:gd name="T37" fmla="*/ 105 h 123"/>
                <a:gd name="T38" fmla="*/ 139 w 235"/>
                <a:gd name="T39" fmla="*/ 101 h 123"/>
                <a:gd name="T40" fmla="*/ 138 w 235"/>
                <a:gd name="T41" fmla="*/ 107 h 123"/>
                <a:gd name="T42" fmla="*/ 121 w 235"/>
                <a:gd name="T43" fmla="*/ 100 h 123"/>
                <a:gd name="T44" fmla="*/ 122 w 235"/>
                <a:gd name="T45" fmla="*/ 94 h 123"/>
                <a:gd name="T46" fmla="*/ 118 w 235"/>
                <a:gd name="T47" fmla="*/ 96 h 123"/>
                <a:gd name="T48" fmla="*/ 103 w 235"/>
                <a:gd name="T49" fmla="*/ 92 h 123"/>
                <a:gd name="T50" fmla="*/ 106 w 235"/>
                <a:gd name="T51" fmla="*/ 90 h 123"/>
                <a:gd name="T52" fmla="*/ 101 w 235"/>
                <a:gd name="T53" fmla="*/ 88 h 123"/>
                <a:gd name="T54" fmla="*/ 103 w 235"/>
                <a:gd name="T55" fmla="*/ 92 h 123"/>
                <a:gd name="T56" fmla="*/ 89 w 235"/>
                <a:gd name="T57" fmla="*/ 81 h 123"/>
                <a:gd name="T58" fmla="*/ 88 w 235"/>
                <a:gd name="T59" fmla="*/ 77 h 123"/>
                <a:gd name="T60" fmla="*/ 85 w 235"/>
                <a:gd name="T61" fmla="*/ 82 h 123"/>
                <a:gd name="T62" fmla="*/ 71 w 235"/>
                <a:gd name="T63" fmla="*/ 72 h 123"/>
                <a:gd name="T64" fmla="*/ 72 w 235"/>
                <a:gd name="T65" fmla="*/ 67 h 123"/>
                <a:gd name="T66" fmla="*/ 68 w 235"/>
                <a:gd name="T67" fmla="*/ 68 h 123"/>
                <a:gd name="T68" fmla="*/ 55 w 235"/>
                <a:gd name="T69" fmla="*/ 61 h 123"/>
                <a:gd name="T70" fmla="*/ 58 w 235"/>
                <a:gd name="T71" fmla="*/ 60 h 123"/>
                <a:gd name="T72" fmla="*/ 53 w 235"/>
                <a:gd name="T73" fmla="*/ 56 h 123"/>
                <a:gd name="T74" fmla="*/ 54 w 235"/>
                <a:gd name="T75" fmla="*/ 60 h 123"/>
                <a:gd name="T76" fmla="*/ 41 w 235"/>
                <a:gd name="T77" fmla="*/ 48 h 123"/>
                <a:gd name="T78" fmla="*/ 43 w 235"/>
                <a:gd name="T79" fmla="*/ 47 h 123"/>
                <a:gd name="T80" fmla="*/ 39 w 235"/>
                <a:gd name="T81" fmla="*/ 44 h 123"/>
                <a:gd name="T82" fmla="*/ 39 w 235"/>
                <a:gd name="T83" fmla="*/ 48 h 123"/>
                <a:gd name="T84" fmla="*/ 27 w 235"/>
                <a:gd name="T85" fmla="*/ 35 h 123"/>
                <a:gd name="T86" fmla="*/ 29 w 235"/>
                <a:gd name="T87" fmla="*/ 34 h 123"/>
                <a:gd name="T88" fmla="*/ 25 w 235"/>
                <a:gd name="T89" fmla="*/ 30 h 123"/>
                <a:gd name="T90" fmla="*/ 27 w 235"/>
                <a:gd name="T91" fmla="*/ 35 h 123"/>
                <a:gd name="T92" fmla="*/ 16 w 235"/>
                <a:gd name="T93" fmla="*/ 20 h 123"/>
                <a:gd name="T94" fmla="*/ 17 w 235"/>
                <a:gd name="T95" fmla="*/ 16 h 123"/>
                <a:gd name="T96" fmla="*/ 12 w 235"/>
                <a:gd name="T97" fmla="*/ 20 h 123"/>
                <a:gd name="T98" fmla="*/ 5 w 235"/>
                <a:gd name="T99" fmla="*/ 5 h 123"/>
                <a:gd name="T100" fmla="*/ 2 w 235"/>
                <a:gd name="T101" fmla="*/ 0 h 123"/>
                <a:gd name="T102" fmla="*/ 1 w 235"/>
                <a:gd name="T103" fmla="*/ 5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35" h="123">
                  <a:moveTo>
                    <a:pt x="232" y="123"/>
                  </a:moveTo>
                  <a:cubicBezTo>
                    <a:pt x="232" y="123"/>
                    <a:pt x="231" y="122"/>
                    <a:pt x="230" y="122"/>
                  </a:cubicBezTo>
                  <a:cubicBezTo>
                    <a:pt x="230" y="122"/>
                    <a:pt x="230" y="121"/>
                    <a:pt x="230" y="121"/>
                  </a:cubicBezTo>
                  <a:cubicBezTo>
                    <a:pt x="230" y="121"/>
                    <a:pt x="229" y="120"/>
                    <a:pt x="229" y="120"/>
                  </a:cubicBezTo>
                  <a:cubicBezTo>
                    <a:pt x="229" y="119"/>
                    <a:pt x="230" y="119"/>
                    <a:pt x="230" y="119"/>
                  </a:cubicBezTo>
                  <a:cubicBezTo>
                    <a:pt x="230" y="118"/>
                    <a:pt x="230" y="118"/>
                    <a:pt x="230" y="118"/>
                  </a:cubicBezTo>
                  <a:cubicBezTo>
                    <a:pt x="231" y="118"/>
                    <a:pt x="231" y="117"/>
                    <a:pt x="231" y="117"/>
                  </a:cubicBezTo>
                  <a:cubicBezTo>
                    <a:pt x="232" y="117"/>
                    <a:pt x="234" y="117"/>
                    <a:pt x="234" y="118"/>
                  </a:cubicBezTo>
                  <a:cubicBezTo>
                    <a:pt x="235" y="118"/>
                    <a:pt x="235" y="118"/>
                    <a:pt x="235" y="119"/>
                  </a:cubicBezTo>
                  <a:cubicBezTo>
                    <a:pt x="235" y="119"/>
                    <a:pt x="235" y="119"/>
                    <a:pt x="235" y="120"/>
                  </a:cubicBezTo>
                  <a:cubicBezTo>
                    <a:pt x="235" y="121"/>
                    <a:pt x="235" y="121"/>
                    <a:pt x="234" y="122"/>
                  </a:cubicBezTo>
                  <a:cubicBezTo>
                    <a:pt x="234" y="122"/>
                    <a:pt x="233" y="123"/>
                    <a:pt x="232" y="123"/>
                  </a:cubicBezTo>
                  <a:close/>
                  <a:moveTo>
                    <a:pt x="213" y="122"/>
                  </a:moveTo>
                  <a:cubicBezTo>
                    <a:pt x="213" y="122"/>
                    <a:pt x="213" y="122"/>
                    <a:pt x="213" y="122"/>
                  </a:cubicBezTo>
                  <a:cubicBezTo>
                    <a:pt x="215" y="122"/>
                    <a:pt x="216" y="121"/>
                    <a:pt x="216" y="119"/>
                  </a:cubicBezTo>
                  <a:cubicBezTo>
                    <a:pt x="216" y="119"/>
                    <a:pt x="216" y="119"/>
                    <a:pt x="216" y="119"/>
                  </a:cubicBezTo>
                  <a:cubicBezTo>
                    <a:pt x="216" y="118"/>
                    <a:pt x="215" y="117"/>
                    <a:pt x="213" y="116"/>
                  </a:cubicBezTo>
                  <a:cubicBezTo>
                    <a:pt x="213" y="116"/>
                    <a:pt x="213" y="116"/>
                    <a:pt x="213" y="116"/>
                  </a:cubicBezTo>
                  <a:cubicBezTo>
                    <a:pt x="212" y="116"/>
                    <a:pt x="210" y="117"/>
                    <a:pt x="210" y="119"/>
                  </a:cubicBezTo>
                  <a:cubicBezTo>
                    <a:pt x="210" y="119"/>
                    <a:pt x="210" y="119"/>
                    <a:pt x="210" y="119"/>
                  </a:cubicBezTo>
                  <a:cubicBezTo>
                    <a:pt x="210" y="121"/>
                    <a:pt x="211" y="122"/>
                    <a:pt x="213" y="122"/>
                  </a:cubicBezTo>
                  <a:cubicBezTo>
                    <a:pt x="213" y="122"/>
                    <a:pt x="213" y="122"/>
                    <a:pt x="213" y="122"/>
                  </a:cubicBezTo>
                  <a:close/>
                  <a:moveTo>
                    <a:pt x="194" y="120"/>
                  </a:moveTo>
                  <a:cubicBezTo>
                    <a:pt x="194" y="120"/>
                    <a:pt x="194" y="120"/>
                    <a:pt x="194" y="120"/>
                  </a:cubicBezTo>
                  <a:cubicBezTo>
                    <a:pt x="196" y="120"/>
                    <a:pt x="197" y="119"/>
                    <a:pt x="197" y="118"/>
                  </a:cubicBezTo>
                  <a:cubicBezTo>
                    <a:pt x="197" y="118"/>
                    <a:pt x="197" y="118"/>
                    <a:pt x="197" y="118"/>
                  </a:cubicBezTo>
                  <a:cubicBezTo>
                    <a:pt x="197" y="116"/>
                    <a:pt x="196" y="115"/>
                    <a:pt x="195" y="115"/>
                  </a:cubicBezTo>
                  <a:cubicBezTo>
                    <a:pt x="195" y="115"/>
                    <a:pt x="195" y="115"/>
                    <a:pt x="195" y="115"/>
                  </a:cubicBezTo>
                  <a:cubicBezTo>
                    <a:pt x="193" y="114"/>
                    <a:pt x="192" y="115"/>
                    <a:pt x="191" y="117"/>
                  </a:cubicBezTo>
                  <a:cubicBezTo>
                    <a:pt x="191" y="117"/>
                    <a:pt x="191" y="117"/>
                    <a:pt x="191" y="117"/>
                  </a:cubicBezTo>
                  <a:cubicBezTo>
                    <a:pt x="191" y="119"/>
                    <a:pt x="192" y="120"/>
                    <a:pt x="194" y="120"/>
                  </a:cubicBezTo>
                  <a:cubicBezTo>
                    <a:pt x="194" y="120"/>
                    <a:pt x="194" y="120"/>
                    <a:pt x="194" y="120"/>
                  </a:cubicBezTo>
                  <a:cubicBezTo>
                    <a:pt x="194" y="120"/>
                    <a:pt x="194" y="120"/>
                    <a:pt x="194" y="120"/>
                  </a:cubicBezTo>
                  <a:cubicBezTo>
                    <a:pt x="194" y="120"/>
                    <a:pt x="194" y="120"/>
                    <a:pt x="194" y="120"/>
                  </a:cubicBezTo>
                  <a:close/>
                  <a:moveTo>
                    <a:pt x="175" y="117"/>
                  </a:moveTo>
                  <a:cubicBezTo>
                    <a:pt x="175" y="117"/>
                    <a:pt x="175" y="117"/>
                    <a:pt x="175" y="117"/>
                  </a:cubicBezTo>
                  <a:cubicBezTo>
                    <a:pt x="177" y="117"/>
                    <a:pt x="178" y="116"/>
                    <a:pt x="178" y="115"/>
                  </a:cubicBezTo>
                  <a:cubicBezTo>
                    <a:pt x="178" y="115"/>
                    <a:pt x="178" y="115"/>
                    <a:pt x="178" y="115"/>
                  </a:cubicBezTo>
                  <a:cubicBezTo>
                    <a:pt x="178" y="113"/>
                    <a:pt x="177" y="112"/>
                    <a:pt x="176" y="111"/>
                  </a:cubicBezTo>
                  <a:cubicBezTo>
                    <a:pt x="176" y="111"/>
                    <a:pt x="176" y="111"/>
                    <a:pt x="176" y="111"/>
                  </a:cubicBezTo>
                  <a:cubicBezTo>
                    <a:pt x="174" y="111"/>
                    <a:pt x="173" y="112"/>
                    <a:pt x="173" y="114"/>
                  </a:cubicBezTo>
                  <a:cubicBezTo>
                    <a:pt x="173" y="114"/>
                    <a:pt x="173" y="114"/>
                    <a:pt x="173" y="114"/>
                  </a:cubicBezTo>
                  <a:cubicBezTo>
                    <a:pt x="172" y="115"/>
                    <a:pt x="173" y="117"/>
                    <a:pt x="175" y="117"/>
                  </a:cubicBezTo>
                  <a:cubicBezTo>
                    <a:pt x="175" y="117"/>
                    <a:pt x="175" y="117"/>
                    <a:pt x="175" y="117"/>
                  </a:cubicBezTo>
                  <a:close/>
                  <a:moveTo>
                    <a:pt x="157" y="113"/>
                  </a:moveTo>
                  <a:cubicBezTo>
                    <a:pt x="157" y="113"/>
                    <a:pt x="157" y="113"/>
                    <a:pt x="157" y="113"/>
                  </a:cubicBezTo>
                  <a:cubicBezTo>
                    <a:pt x="158" y="113"/>
                    <a:pt x="159" y="112"/>
                    <a:pt x="159" y="110"/>
                  </a:cubicBezTo>
                  <a:cubicBezTo>
                    <a:pt x="159" y="110"/>
                    <a:pt x="159" y="110"/>
                    <a:pt x="159" y="110"/>
                  </a:cubicBezTo>
                  <a:cubicBezTo>
                    <a:pt x="160" y="109"/>
                    <a:pt x="159" y="107"/>
                    <a:pt x="158" y="107"/>
                  </a:cubicBezTo>
                  <a:cubicBezTo>
                    <a:pt x="158" y="107"/>
                    <a:pt x="158" y="107"/>
                    <a:pt x="158" y="107"/>
                  </a:cubicBezTo>
                  <a:cubicBezTo>
                    <a:pt x="156" y="107"/>
                    <a:pt x="154" y="107"/>
                    <a:pt x="154" y="109"/>
                  </a:cubicBezTo>
                  <a:cubicBezTo>
                    <a:pt x="154" y="109"/>
                    <a:pt x="154" y="109"/>
                    <a:pt x="154" y="109"/>
                  </a:cubicBezTo>
                  <a:cubicBezTo>
                    <a:pt x="154" y="110"/>
                    <a:pt x="154" y="112"/>
                    <a:pt x="156" y="112"/>
                  </a:cubicBezTo>
                  <a:cubicBezTo>
                    <a:pt x="156" y="113"/>
                    <a:pt x="157" y="113"/>
                    <a:pt x="157" y="113"/>
                  </a:cubicBezTo>
                  <a:close/>
                  <a:moveTo>
                    <a:pt x="139" y="107"/>
                  </a:moveTo>
                  <a:cubicBezTo>
                    <a:pt x="139" y="107"/>
                    <a:pt x="139" y="107"/>
                    <a:pt x="139" y="107"/>
                  </a:cubicBezTo>
                  <a:cubicBezTo>
                    <a:pt x="140" y="107"/>
                    <a:pt x="141" y="106"/>
                    <a:pt x="141" y="105"/>
                  </a:cubicBezTo>
                  <a:cubicBezTo>
                    <a:pt x="141" y="105"/>
                    <a:pt x="141" y="105"/>
                    <a:pt x="141" y="105"/>
                  </a:cubicBezTo>
                  <a:cubicBezTo>
                    <a:pt x="142" y="103"/>
                    <a:pt x="141" y="102"/>
                    <a:pt x="139" y="101"/>
                  </a:cubicBezTo>
                  <a:cubicBezTo>
                    <a:pt x="139" y="101"/>
                    <a:pt x="139" y="101"/>
                    <a:pt x="139" y="101"/>
                  </a:cubicBezTo>
                  <a:cubicBezTo>
                    <a:pt x="138" y="101"/>
                    <a:pt x="136" y="102"/>
                    <a:pt x="136" y="103"/>
                  </a:cubicBezTo>
                  <a:cubicBezTo>
                    <a:pt x="136" y="103"/>
                    <a:pt x="136" y="103"/>
                    <a:pt x="136" y="103"/>
                  </a:cubicBezTo>
                  <a:cubicBezTo>
                    <a:pt x="135" y="105"/>
                    <a:pt x="136" y="106"/>
                    <a:pt x="138" y="107"/>
                  </a:cubicBezTo>
                  <a:cubicBezTo>
                    <a:pt x="138" y="107"/>
                    <a:pt x="138" y="107"/>
                    <a:pt x="139" y="107"/>
                  </a:cubicBezTo>
                  <a:close/>
                  <a:moveTo>
                    <a:pt x="121" y="100"/>
                  </a:moveTo>
                  <a:cubicBezTo>
                    <a:pt x="121" y="100"/>
                    <a:pt x="121" y="100"/>
                    <a:pt x="121" y="100"/>
                  </a:cubicBezTo>
                  <a:cubicBezTo>
                    <a:pt x="122" y="100"/>
                    <a:pt x="123" y="99"/>
                    <a:pt x="123" y="98"/>
                  </a:cubicBezTo>
                  <a:cubicBezTo>
                    <a:pt x="123" y="98"/>
                    <a:pt x="123" y="98"/>
                    <a:pt x="123" y="98"/>
                  </a:cubicBezTo>
                  <a:cubicBezTo>
                    <a:pt x="124" y="97"/>
                    <a:pt x="123" y="95"/>
                    <a:pt x="122" y="94"/>
                  </a:cubicBezTo>
                  <a:cubicBezTo>
                    <a:pt x="122" y="94"/>
                    <a:pt x="122" y="94"/>
                    <a:pt x="122" y="94"/>
                  </a:cubicBezTo>
                  <a:cubicBezTo>
                    <a:pt x="120" y="94"/>
                    <a:pt x="119" y="95"/>
                    <a:pt x="118" y="96"/>
                  </a:cubicBezTo>
                  <a:cubicBezTo>
                    <a:pt x="118" y="96"/>
                    <a:pt x="118" y="96"/>
                    <a:pt x="118" y="96"/>
                  </a:cubicBezTo>
                  <a:cubicBezTo>
                    <a:pt x="117" y="97"/>
                    <a:pt x="118" y="99"/>
                    <a:pt x="120" y="100"/>
                  </a:cubicBezTo>
                  <a:cubicBezTo>
                    <a:pt x="120" y="100"/>
                    <a:pt x="120" y="100"/>
                    <a:pt x="121" y="100"/>
                  </a:cubicBezTo>
                  <a:close/>
                  <a:moveTo>
                    <a:pt x="103" y="92"/>
                  </a:moveTo>
                  <a:cubicBezTo>
                    <a:pt x="103" y="92"/>
                    <a:pt x="103" y="92"/>
                    <a:pt x="103" y="92"/>
                  </a:cubicBezTo>
                  <a:cubicBezTo>
                    <a:pt x="104" y="92"/>
                    <a:pt x="105" y="91"/>
                    <a:pt x="106" y="90"/>
                  </a:cubicBezTo>
                  <a:cubicBezTo>
                    <a:pt x="106" y="90"/>
                    <a:pt x="106" y="90"/>
                    <a:pt x="106" y="90"/>
                  </a:cubicBezTo>
                  <a:cubicBezTo>
                    <a:pt x="107" y="89"/>
                    <a:pt x="106" y="87"/>
                    <a:pt x="105" y="86"/>
                  </a:cubicBezTo>
                  <a:cubicBezTo>
                    <a:pt x="105" y="86"/>
                    <a:pt x="105" y="86"/>
                    <a:pt x="105" y="86"/>
                  </a:cubicBezTo>
                  <a:cubicBezTo>
                    <a:pt x="103" y="86"/>
                    <a:pt x="102" y="86"/>
                    <a:pt x="101" y="88"/>
                  </a:cubicBezTo>
                  <a:cubicBezTo>
                    <a:pt x="101" y="88"/>
                    <a:pt x="101" y="88"/>
                    <a:pt x="101" y="88"/>
                  </a:cubicBezTo>
                  <a:cubicBezTo>
                    <a:pt x="100" y="89"/>
                    <a:pt x="101" y="91"/>
                    <a:pt x="102" y="92"/>
                  </a:cubicBezTo>
                  <a:cubicBezTo>
                    <a:pt x="103" y="92"/>
                    <a:pt x="103" y="92"/>
                    <a:pt x="103" y="92"/>
                  </a:cubicBezTo>
                  <a:close/>
                  <a:moveTo>
                    <a:pt x="87" y="83"/>
                  </a:moveTo>
                  <a:cubicBezTo>
                    <a:pt x="87" y="83"/>
                    <a:pt x="87" y="83"/>
                    <a:pt x="87" y="83"/>
                  </a:cubicBezTo>
                  <a:cubicBezTo>
                    <a:pt x="88" y="83"/>
                    <a:pt x="89" y="82"/>
                    <a:pt x="89" y="81"/>
                  </a:cubicBezTo>
                  <a:cubicBezTo>
                    <a:pt x="89" y="81"/>
                    <a:pt x="89" y="81"/>
                    <a:pt x="89" y="81"/>
                  </a:cubicBezTo>
                  <a:cubicBezTo>
                    <a:pt x="90" y="80"/>
                    <a:pt x="89" y="78"/>
                    <a:pt x="88" y="77"/>
                  </a:cubicBezTo>
                  <a:cubicBezTo>
                    <a:pt x="88" y="77"/>
                    <a:pt x="88" y="77"/>
                    <a:pt x="88" y="77"/>
                  </a:cubicBezTo>
                  <a:cubicBezTo>
                    <a:pt x="87" y="76"/>
                    <a:pt x="85" y="77"/>
                    <a:pt x="84" y="78"/>
                  </a:cubicBezTo>
                  <a:cubicBezTo>
                    <a:pt x="84" y="78"/>
                    <a:pt x="84" y="78"/>
                    <a:pt x="84" y="78"/>
                  </a:cubicBezTo>
                  <a:cubicBezTo>
                    <a:pt x="83" y="80"/>
                    <a:pt x="84" y="81"/>
                    <a:pt x="85" y="82"/>
                  </a:cubicBezTo>
                  <a:cubicBezTo>
                    <a:pt x="86" y="82"/>
                    <a:pt x="86" y="83"/>
                    <a:pt x="87" y="83"/>
                  </a:cubicBezTo>
                  <a:close/>
                  <a:moveTo>
                    <a:pt x="71" y="72"/>
                  </a:moveTo>
                  <a:cubicBezTo>
                    <a:pt x="71" y="72"/>
                    <a:pt x="71" y="72"/>
                    <a:pt x="71" y="72"/>
                  </a:cubicBezTo>
                  <a:cubicBezTo>
                    <a:pt x="72" y="72"/>
                    <a:pt x="72" y="72"/>
                    <a:pt x="73" y="71"/>
                  </a:cubicBezTo>
                  <a:cubicBezTo>
                    <a:pt x="73" y="71"/>
                    <a:pt x="73" y="71"/>
                    <a:pt x="73" y="71"/>
                  </a:cubicBezTo>
                  <a:cubicBezTo>
                    <a:pt x="74" y="70"/>
                    <a:pt x="74" y="68"/>
                    <a:pt x="72" y="67"/>
                  </a:cubicBezTo>
                  <a:cubicBezTo>
                    <a:pt x="72" y="67"/>
                    <a:pt x="72" y="67"/>
                    <a:pt x="72" y="67"/>
                  </a:cubicBezTo>
                  <a:cubicBezTo>
                    <a:pt x="71" y="66"/>
                    <a:pt x="69" y="66"/>
                    <a:pt x="68" y="68"/>
                  </a:cubicBezTo>
                  <a:cubicBezTo>
                    <a:pt x="68" y="68"/>
                    <a:pt x="68" y="68"/>
                    <a:pt x="68" y="68"/>
                  </a:cubicBezTo>
                  <a:cubicBezTo>
                    <a:pt x="67" y="69"/>
                    <a:pt x="68" y="71"/>
                    <a:pt x="69" y="72"/>
                  </a:cubicBezTo>
                  <a:cubicBezTo>
                    <a:pt x="70" y="72"/>
                    <a:pt x="70" y="72"/>
                    <a:pt x="71" y="72"/>
                  </a:cubicBezTo>
                  <a:close/>
                  <a:moveTo>
                    <a:pt x="55" y="61"/>
                  </a:moveTo>
                  <a:cubicBezTo>
                    <a:pt x="55" y="61"/>
                    <a:pt x="55" y="61"/>
                    <a:pt x="55" y="61"/>
                  </a:cubicBezTo>
                  <a:cubicBezTo>
                    <a:pt x="56" y="61"/>
                    <a:pt x="57" y="60"/>
                    <a:pt x="58" y="60"/>
                  </a:cubicBezTo>
                  <a:cubicBezTo>
                    <a:pt x="58" y="60"/>
                    <a:pt x="58" y="60"/>
                    <a:pt x="58" y="60"/>
                  </a:cubicBezTo>
                  <a:cubicBezTo>
                    <a:pt x="59" y="58"/>
                    <a:pt x="58" y="57"/>
                    <a:pt x="57" y="56"/>
                  </a:cubicBezTo>
                  <a:cubicBezTo>
                    <a:pt x="57" y="56"/>
                    <a:pt x="57" y="56"/>
                    <a:pt x="57" y="56"/>
                  </a:cubicBezTo>
                  <a:cubicBezTo>
                    <a:pt x="56" y="55"/>
                    <a:pt x="54" y="55"/>
                    <a:pt x="53" y="56"/>
                  </a:cubicBezTo>
                  <a:cubicBezTo>
                    <a:pt x="53" y="56"/>
                    <a:pt x="53" y="56"/>
                    <a:pt x="53" y="56"/>
                  </a:cubicBezTo>
                  <a:cubicBezTo>
                    <a:pt x="52" y="57"/>
                    <a:pt x="52" y="59"/>
                    <a:pt x="54" y="60"/>
                  </a:cubicBezTo>
                  <a:cubicBezTo>
                    <a:pt x="54" y="60"/>
                    <a:pt x="54" y="60"/>
                    <a:pt x="54" y="60"/>
                  </a:cubicBezTo>
                  <a:cubicBezTo>
                    <a:pt x="54" y="60"/>
                    <a:pt x="54" y="60"/>
                    <a:pt x="54" y="60"/>
                  </a:cubicBezTo>
                  <a:cubicBezTo>
                    <a:pt x="54" y="61"/>
                    <a:pt x="55" y="61"/>
                    <a:pt x="55" y="61"/>
                  </a:cubicBezTo>
                  <a:close/>
                  <a:moveTo>
                    <a:pt x="41" y="48"/>
                  </a:moveTo>
                  <a:cubicBezTo>
                    <a:pt x="41" y="48"/>
                    <a:pt x="41" y="48"/>
                    <a:pt x="41" y="48"/>
                  </a:cubicBezTo>
                  <a:cubicBezTo>
                    <a:pt x="42" y="48"/>
                    <a:pt x="42" y="48"/>
                    <a:pt x="43" y="47"/>
                  </a:cubicBezTo>
                  <a:cubicBezTo>
                    <a:pt x="43" y="47"/>
                    <a:pt x="43" y="47"/>
                    <a:pt x="43" y="47"/>
                  </a:cubicBezTo>
                  <a:cubicBezTo>
                    <a:pt x="44" y="46"/>
                    <a:pt x="44" y="44"/>
                    <a:pt x="43" y="43"/>
                  </a:cubicBezTo>
                  <a:cubicBezTo>
                    <a:pt x="43" y="43"/>
                    <a:pt x="43" y="43"/>
                    <a:pt x="43" y="43"/>
                  </a:cubicBezTo>
                  <a:cubicBezTo>
                    <a:pt x="42" y="42"/>
                    <a:pt x="40" y="42"/>
                    <a:pt x="39" y="44"/>
                  </a:cubicBezTo>
                  <a:cubicBezTo>
                    <a:pt x="39" y="44"/>
                    <a:pt x="39" y="44"/>
                    <a:pt x="39" y="44"/>
                  </a:cubicBezTo>
                  <a:cubicBezTo>
                    <a:pt x="38" y="45"/>
                    <a:pt x="38" y="47"/>
                    <a:pt x="39" y="48"/>
                  </a:cubicBezTo>
                  <a:cubicBezTo>
                    <a:pt x="39" y="48"/>
                    <a:pt x="39" y="48"/>
                    <a:pt x="39" y="48"/>
                  </a:cubicBezTo>
                  <a:cubicBezTo>
                    <a:pt x="39" y="48"/>
                    <a:pt x="39" y="48"/>
                    <a:pt x="39" y="48"/>
                  </a:cubicBezTo>
                  <a:cubicBezTo>
                    <a:pt x="39" y="48"/>
                    <a:pt x="40" y="48"/>
                    <a:pt x="41" y="48"/>
                  </a:cubicBezTo>
                  <a:close/>
                  <a:moveTo>
                    <a:pt x="27" y="35"/>
                  </a:moveTo>
                  <a:cubicBezTo>
                    <a:pt x="27" y="35"/>
                    <a:pt x="27" y="35"/>
                    <a:pt x="27" y="35"/>
                  </a:cubicBezTo>
                  <a:cubicBezTo>
                    <a:pt x="28" y="35"/>
                    <a:pt x="29" y="35"/>
                    <a:pt x="29" y="34"/>
                  </a:cubicBezTo>
                  <a:cubicBezTo>
                    <a:pt x="29" y="34"/>
                    <a:pt x="29" y="34"/>
                    <a:pt x="29" y="34"/>
                  </a:cubicBezTo>
                  <a:cubicBezTo>
                    <a:pt x="30" y="33"/>
                    <a:pt x="30" y="31"/>
                    <a:pt x="29" y="30"/>
                  </a:cubicBezTo>
                  <a:cubicBezTo>
                    <a:pt x="29" y="30"/>
                    <a:pt x="29" y="30"/>
                    <a:pt x="29" y="30"/>
                  </a:cubicBezTo>
                  <a:cubicBezTo>
                    <a:pt x="28" y="29"/>
                    <a:pt x="26" y="29"/>
                    <a:pt x="25" y="30"/>
                  </a:cubicBezTo>
                  <a:cubicBezTo>
                    <a:pt x="25" y="30"/>
                    <a:pt x="25" y="30"/>
                    <a:pt x="25" y="30"/>
                  </a:cubicBezTo>
                  <a:cubicBezTo>
                    <a:pt x="24" y="31"/>
                    <a:pt x="24" y="33"/>
                    <a:pt x="25" y="34"/>
                  </a:cubicBezTo>
                  <a:cubicBezTo>
                    <a:pt x="26" y="35"/>
                    <a:pt x="26" y="35"/>
                    <a:pt x="27" y="35"/>
                  </a:cubicBezTo>
                  <a:close/>
                  <a:moveTo>
                    <a:pt x="14" y="21"/>
                  </a:moveTo>
                  <a:cubicBezTo>
                    <a:pt x="14" y="21"/>
                    <a:pt x="14" y="21"/>
                    <a:pt x="14" y="21"/>
                  </a:cubicBezTo>
                  <a:cubicBezTo>
                    <a:pt x="15" y="21"/>
                    <a:pt x="16" y="21"/>
                    <a:pt x="16" y="20"/>
                  </a:cubicBezTo>
                  <a:cubicBezTo>
                    <a:pt x="16" y="20"/>
                    <a:pt x="16" y="20"/>
                    <a:pt x="16" y="20"/>
                  </a:cubicBezTo>
                  <a:cubicBezTo>
                    <a:pt x="17" y="19"/>
                    <a:pt x="18" y="17"/>
                    <a:pt x="17" y="16"/>
                  </a:cubicBezTo>
                  <a:cubicBezTo>
                    <a:pt x="17" y="16"/>
                    <a:pt x="17" y="16"/>
                    <a:pt x="17" y="16"/>
                  </a:cubicBezTo>
                  <a:cubicBezTo>
                    <a:pt x="16" y="15"/>
                    <a:pt x="14" y="15"/>
                    <a:pt x="13" y="16"/>
                  </a:cubicBezTo>
                  <a:cubicBezTo>
                    <a:pt x="13" y="16"/>
                    <a:pt x="13" y="16"/>
                    <a:pt x="13" y="16"/>
                  </a:cubicBezTo>
                  <a:cubicBezTo>
                    <a:pt x="11" y="17"/>
                    <a:pt x="11" y="19"/>
                    <a:pt x="12" y="20"/>
                  </a:cubicBezTo>
                  <a:cubicBezTo>
                    <a:pt x="13" y="20"/>
                    <a:pt x="14" y="21"/>
                    <a:pt x="14" y="21"/>
                  </a:cubicBezTo>
                  <a:close/>
                  <a:moveTo>
                    <a:pt x="4" y="5"/>
                  </a:moveTo>
                  <a:cubicBezTo>
                    <a:pt x="4" y="5"/>
                    <a:pt x="4" y="5"/>
                    <a:pt x="5" y="5"/>
                  </a:cubicBezTo>
                  <a:cubicBezTo>
                    <a:pt x="5" y="4"/>
                    <a:pt x="5" y="4"/>
                    <a:pt x="5" y="3"/>
                  </a:cubicBezTo>
                  <a:cubicBezTo>
                    <a:pt x="5" y="2"/>
                    <a:pt x="5" y="1"/>
                    <a:pt x="5" y="1"/>
                  </a:cubicBezTo>
                  <a:cubicBezTo>
                    <a:pt x="4" y="0"/>
                    <a:pt x="3" y="0"/>
                    <a:pt x="2" y="0"/>
                  </a:cubicBezTo>
                  <a:cubicBezTo>
                    <a:pt x="1" y="0"/>
                    <a:pt x="1" y="1"/>
                    <a:pt x="1" y="1"/>
                  </a:cubicBezTo>
                  <a:cubicBezTo>
                    <a:pt x="0" y="1"/>
                    <a:pt x="0" y="2"/>
                    <a:pt x="0" y="3"/>
                  </a:cubicBezTo>
                  <a:cubicBezTo>
                    <a:pt x="0" y="4"/>
                    <a:pt x="0" y="4"/>
                    <a:pt x="1" y="5"/>
                  </a:cubicBezTo>
                  <a:cubicBezTo>
                    <a:pt x="1" y="5"/>
                    <a:pt x="2" y="6"/>
                    <a:pt x="3" y="6"/>
                  </a:cubicBezTo>
                  <a:cubicBezTo>
                    <a:pt x="3" y="6"/>
                    <a:pt x="3" y="6"/>
                    <a:pt x="4" y="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BE5A5730-B6B8-4E5D-A5BC-53ACE41C8ED0}"/>
                </a:ext>
              </a:extLst>
            </p:cNvPr>
            <p:cNvSpPr>
              <a:spLocks noEditPoints="1"/>
            </p:cNvSpPr>
            <p:nvPr/>
          </p:nvSpPr>
          <p:spPr bwMode="auto">
            <a:xfrm>
              <a:off x="8035925" y="2873375"/>
              <a:ext cx="900113" cy="469900"/>
            </a:xfrm>
            <a:custGeom>
              <a:avLst/>
              <a:gdLst>
                <a:gd name="T0" fmla="*/ 231 w 236"/>
                <a:gd name="T1" fmla="*/ 5 h 123"/>
                <a:gd name="T2" fmla="*/ 235 w 236"/>
                <a:gd name="T3" fmla="*/ 1 h 123"/>
                <a:gd name="T4" fmla="*/ 234 w 236"/>
                <a:gd name="T5" fmla="*/ 5 h 123"/>
                <a:gd name="T6" fmla="*/ 23 w 236"/>
                <a:gd name="T7" fmla="*/ 122 h 123"/>
                <a:gd name="T8" fmla="*/ 23 w 236"/>
                <a:gd name="T9" fmla="*/ 122 h 123"/>
                <a:gd name="T10" fmla="*/ 25 w 236"/>
                <a:gd name="T11" fmla="*/ 119 h 123"/>
                <a:gd name="T12" fmla="*/ 20 w 236"/>
                <a:gd name="T13" fmla="*/ 119 h 123"/>
                <a:gd name="T14" fmla="*/ 42 w 236"/>
                <a:gd name="T15" fmla="*/ 120 h 123"/>
                <a:gd name="T16" fmla="*/ 44 w 236"/>
                <a:gd name="T17" fmla="*/ 117 h 123"/>
                <a:gd name="T18" fmla="*/ 41 w 236"/>
                <a:gd name="T19" fmla="*/ 115 h 123"/>
                <a:gd name="T20" fmla="*/ 60 w 236"/>
                <a:gd name="T21" fmla="*/ 117 h 123"/>
                <a:gd name="T22" fmla="*/ 61 w 236"/>
                <a:gd name="T23" fmla="*/ 117 h 123"/>
                <a:gd name="T24" fmla="*/ 60 w 236"/>
                <a:gd name="T25" fmla="*/ 111 h 123"/>
                <a:gd name="T26" fmla="*/ 60 w 236"/>
                <a:gd name="T27" fmla="*/ 117 h 123"/>
                <a:gd name="T28" fmla="*/ 80 w 236"/>
                <a:gd name="T29" fmla="*/ 112 h 123"/>
                <a:gd name="T30" fmla="*/ 82 w 236"/>
                <a:gd name="T31" fmla="*/ 109 h 123"/>
                <a:gd name="T32" fmla="*/ 76 w 236"/>
                <a:gd name="T33" fmla="*/ 110 h 123"/>
                <a:gd name="T34" fmla="*/ 97 w 236"/>
                <a:gd name="T35" fmla="*/ 107 h 123"/>
                <a:gd name="T36" fmla="*/ 100 w 236"/>
                <a:gd name="T37" fmla="*/ 103 h 123"/>
                <a:gd name="T38" fmla="*/ 96 w 236"/>
                <a:gd name="T39" fmla="*/ 101 h 123"/>
                <a:gd name="T40" fmla="*/ 115 w 236"/>
                <a:gd name="T41" fmla="*/ 100 h 123"/>
                <a:gd name="T42" fmla="*/ 116 w 236"/>
                <a:gd name="T43" fmla="*/ 100 h 123"/>
                <a:gd name="T44" fmla="*/ 118 w 236"/>
                <a:gd name="T45" fmla="*/ 96 h 123"/>
                <a:gd name="T46" fmla="*/ 114 w 236"/>
                <a:gd name="T47" fmla="*/ 94 h 123"/>
                <a:gd name="T48" fmla="*/ 132 w 236"/>
                <a:gd name="T49" fmla="*/ 92 h 123"/>
                <a:gd name="T50" fmla="*/ 134 w 236"/>
                <a:gd name="T51" fmla="*/ 91 h 123"/>
                <a:gd name="T52" fmla="*/ 131 w 236"/>
                <a:gd name="T53" fmla="*/ 86 h 123"/>
                <a:gd name="T54" fmla="*/ 132 w 236"/>
                <a:gd name="T55" fmla="*/ 92 h 123"/>
                <a:gd name="T56" fmla="*/ 150 w 236"/>
                <a:gd name="T57" fmla="*/ 82 h 123"/>
                <a:gd name="T58" fmla="*/ 150 w 236"/>
                <a:gd name="T59" fmla="*/ 82 h 123"/>
                <a:gd name="T60" fmla="*/ 147 w 236"/>
                <a:gd name="T61" fmla="*/ 77 h 123"/>
                <a:gd name="T62" fmla="*/ 149 w 236"/>
                <a:gd name="T63" fmla="*/ 83 h 123"/>
                <a:gd name="T64" fmla="*/ 167 w 236"/>
                <a:gd name="T65" fmla="*/ 72 h 123"/>
                <a:gd name="T66" fmla="*/ 167 w 236"/>
                <a:gd name="T67" fmla="*/ 68 h 123"/>
                <a:gd name="T68" fmla="*/ 163 w 236"/>
                <a:gd name="T69" fmla="*/ 71 h 123"/>
                <a:gd name="T70" fmla="*/ 180 w 236"/>
                <a:gd name="T71" fmla="*/ 61 h 123"/>
                <a:gd name="T72" fmla="*/ 183 w 236"/>
                <a:gd name="T73" fmla="*/ 56 h 123"/>
                <a:gd name="T74" fmla="*/ 179 w 236"/>
                <a:gd name="T75" fmla="*/ 56 h 123"/>
                <a:gd name="T76" fmla="*/ 195 w 236"/>
                <a:gd name="T77" fmla="*/ 48 h 123"/>
                <a:gd name="T78" fmla="*/ 197 w 236"/>
                <a:gd name="T79" fmla="*/ 48 h 123"/>
                <a:gd name="T80" fmla="*/ 193 w 236"/>
                <a:gd name="T81" fmla="*/ 43 h 123"/>
                <a:gd name="T82" fmla="*/ 195 w 236"/>
                <a:gd name="T83" fmla="*/ 48 h 123"/>
                <a:gd name="T84" fmla="*/ 211 w 236"/>
                <a:gd name="T85" fmla="*/ 34 h 123"/>
                <a:gd name="T86" fmla="*/ 211 w 236"/>
                <a:gd name="T87" fmla="*/ 34 h 123"/>
                <a:gd name="T88" fmla="*/ 206 w 236"/>
                <a:gd name="T89" fmla="*/ 30 h 123"/>
                <a:gd name="T90" fmla="*/ 208 w 236"/>
                <a:gd name="T91" fmla="*/ 35 h 123"/>
                <a:gd name="T92" fmla="*/ 223 w 236"/>
                <a:gd name="T93" fmla="*/ 20 h 123"/>
                <a:gd name="T94" fmla="*/ 223 w 236"/>
                <a:gd name="T95" fmla="*/ 20 h 123"/>
                <a:gd name="T96" fmla="*/ 219 w 236"/>
                <a:gd name="T97" fmla="*/ 16 h 123"/>
                <a:gd name="T98" fmla="*/ 221 w 236"/>
                <a:gd name="T99" fmla="*/ 21 h 123"/>
                <a:gd name="T100" fmla="*/ 6 w 236"/>
                <a:gd name="T101" fmla="*/ 119 h 123"/>
                <a:gd name="T102" fmla="*/ 1 w 236"/>
                <a:gd name="T103" fmla="*/ 118 h 123"/>
                <a:gd name="T104" fmla="*/ 1 w 236"/>
                <a:gd name="T105" fmla="*/ 121 h 123"/>
                <a:gd name="T106" fmla="*/ 5 w 236"/>
                <a:gd name="T107" fmla="*/ 122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36" h="123">
                  <a:moveTo>
                    <a:pt x="233" y="6"/>
                  </a:moveTo>
                  <a:cubicBezTo>
                    <a:pt x="233" y="6"/>
                    <a:pt x="232" y="6"/>
                    <a:pt x="232" y="5"/>
                  </a:cubicBezTo>
                  <a:cubicBezTo>
                    <a:pt x="232" y="5"/>
                    <a:pt x="231" y="5"/>
                    <a:pt x="231" y="5"/>
                  </a:cubicBezTo>
                  <a:cubicBezTo>
                    <a:pt x="230" y="4"/>
                    <a:pt x="230" y="4"/>
                    <a:pt x="230" y="3"/>
                  </a:cubicBezTo>
                  <a:cubicBezTo>
                    <a:pt x="230" y="2"/>
                    <a:pt x="230" y="1"/>
                    <a:pt x="231" y="1"/>
                  </a:cubicBezTo>
                  <a:cubicBezTo>
                    <a:pt x="232" y="0"/>
                    <a:pt x="234" y="0"/>
                    <a:pt x="235" y="1"/>
                  </a:cubicBezTo>
                  <a:cubicBezTo>
                    <a:pt x="236" y="1"/>
                    <a:pt x="236" y="2"/>
                    <a:pt x="236" y="3"/>
                  </a:cubicBezTo>
                  <a:cubicBezTo>
                    <a:pt x="236" y="4"/>
                    <a:pt x="236" y="4"/>
                    <a:pt x="235" y="5"/>
                  </a:cubicBezTo>
                  <a:cubicBezTo>
                    <a:pt x="235" y="5"/>
                    <a:pt x="234" y="5"/>
                    <a:pt x="234" y="5"/>
                  </a:cubicBezTo>
                  <a:cubicBezTo>
                    <a:pt x="234" y="6"/>
                    <a:pt x="233" y="6"/>
                    <a:pt x="233" y="6"/>
                  </a:cubicBezTo>
                  <a:close/>
                  <a:moveTo>
                    <a:pt x="23" y="122"/>
                  </a:moveTo>
                  <a:cubicBezTo>
                    <a:pt x="23" y="122"/>
                    <a:pt x="23" y="122"/>
                    <a:pt x="23" y="122"/>
                  </a:cubicBezTo>
                  <a:cubicBezTo>
                    <a:pt x="23" y="122"/>
                    <a:pt x="23" y="122"/>
                    <a:pt x="23" y="122"/>
                  </a:cubicBezTo>
                  <a:cubicBezTo>
                    <a:pt x="23" y="122"/>
                    <a:pt x="23" y="122"/>
                    <a:pt x="23" y="122"/>
                  </a:cubicBezTo>
                  <a:cubicBezTo>
                    <a:pt x="23" y="122"/>
                    <a:pt x="23" y="122"/>
                    <a:pt x="23" y="122"/>
                  </a:cubicBezTo>
                  <a:cubicBezTo>
                    <a:pt x="23" y="122"/>
                    <a:pt x="23" y="122"/>
                    <a:pt x="23" y="122"/>
                  </a:cubicBezTo>
                  <a:cubicBezTo>
                    <a:pt x="24" y="122"/>
                    <a:pt x="25" y="121"/>
                    <a:pt x="25" y="119"/>
                  </a:cubicBezTo>
                  <a:cubicBezTo>
                    <a:pt x="25" y="119"/>
                    <a:pt x="25" y="119"/>
                    <a:pt x="25" y="119"/>
                  </a:cubicBezTo>
                  <a:cubicBezTo>
                    <a:pt x="25" y="117"/>
                    <a:pt x="24" y="116"/>
                    <a:pt x="22" y="116"/>
                  </a:cubicBezTo>
                  <a:cubicBezTo>
                    <a:pt x="22" y="116"/>
                    <a:pt x="22" y="116"/>
                    <a:pt x="22" y="116"/>
                  </a:cubicBezTo>
                  <a:cubicBezTo>
                    <a:pt x="21" y="116"/>
                    <a:pt x="20" y="118"/>
                    <a:pt x="20" y="119"/>
                  </a:cubicBezTo>
                  <a:cubicBezTo>
                    <a:pt x="20" y="121"/>
                    <a:pt x="21" y="122"/>
                    <a:pt x="23" y="122"/>
                  </a:cubicBezTo>
                  <a:close/>
                  <a:moveTo>
                    <a:pt x="42" y="120"/>
                  </a:moveTo>
                  <a:cubicBezTo>
                    <a:pt x="42" y="120"/>
                    <a:pt x="42" y="120"/>
                    <a:pt x="42" y="120"/>
                  </a:cubicBezTo>
                  <a:cubicBezTo>
                    <a:pt x="42" y="120"/>
                    <a:pt x="42" y="120"/>
                    <a:pt x="42" y="120"/>
                  </a:cubicBezTo>
                  <a:cubicBezTo>
                    <a:pt x="42" y="120"/>
                    <a:pt x="42" y="120"/>
                    <a:pt x="42" y="120"/>
                  </a:cubicBezTo>
                  <a:cubicBezTo>
                    <a:pt x="43" y="120"/>
                    <a:pt x="45" y="118"/>
                    <a:pt x="44" y="117"/>
                  </a:cubicBezTo>
                  <a:cubicBezTo>
                    <a:pt x="44" y="117"/>
                    <a:pt x="44" y="117"/>
                    <a:pt x="44" y="117"/>
                  </a:cubicBezTo>
                  <a:cubicBezTo>
                    <a:pt x="44" y="115"/>
                    <a:pt x="43" y="114"/>
                    <a:pt x="41" y="115"/>
                  </a:cubicBezTo>
                  <a:cubicBezTo>
                    <a:pt x="41" y="115"/>
                    <a:pt x="41" y="115"/>
                    <a:pt x="41" y="115"/>
                  </a:cubicBezTo>
                  <a:cubicBezTo>
                    <a:pt x="40" y="115"/>
                    <a:pt x="39" y="116"/>
                    <a:pt x="39" y="118"/>
                  </a:cubicBezTo>
                  <a:cubicBezTo>
                    <a:pt x="39" y="119"/>
                    <a:pt x="40" y="120"/>
                    <a:pt x="42" y="120"/>
                  </a:cubicBezTo>
                  <a:close/>
                  <a:moveTo>
                    <a:pt x="60" y="117"/>
                  </a:moveTo>
                  <a:cubicBezTo>
                    <a:pt x="60" y="117"/>
                    <a:pt x="60" y="117"/>
                    <a:pt x="60" y="117"/>
                  </a:cubicBezTo>
                  <a:cubicBezTo>
                    <a:pt x="61" y="117"/>
                    <a:pt x="61" y="117"/>
                    <a:pt x="61" y="117"/>
                  </a:cubicBezTo>
                  <a:cubicBezTo>
                    <a:pt x="61" y="117"/>
                    <a:pt x="61" y="117"/>
                    <a:pt x="61" y="117"/>
                  </a:cubicBezTo>
                  <a:cubicBezTo>
                    <a:pt x="62" y="117"/>
                    <a:pt x="63" y="115"/>
                    <a:pt x="63" y="114"/>
                  </a:cubicBezTo>
                  <a:cubicBezTo>
                    <a:pt x="63" y="114"/>
                    <a:pt x="63" y="114"/>
                    <a:pt x="63" y="114"/>
                  </a:cubicBezTo>
                  <a:cubicBezTo>
                    <a:pt x="63" y="112"/>
                    <a:pt x="61" y="111"/>
                    <a:pt x="60" y="111"/>
                  </a:cubicBezTo>
                  <a:cubicBezTo>
                    <a:pt x="60" y="111"/>
                    <a:pt x="60" y="111"/>
                    <a:pt x="60" y="111"/>
                  </a:cubicBezTo>
                  <a:cubicBezTo>
                    <a:pt x="58" y="112"/>
                    <a:pt x="57" y="113"/>
                    <a:pt x="58" y="115"/>
                  </a:cubicBezTo>
                  <a:cubicBezTo>
                    <a:pt x="58" y="116"/>
                    <a:pt x="59" y="117"/>
                    <a:pt x="60" y="117"/>
                  </a:cubicBezTo>
                  <a:close/>
                  <a:moveTo>
                    <a:pt x="79" y="113"/>
                  </a:moveTo>
                  <a:cubicBezTo>
                    <a:pt x="79" y="113"/>
                    <a:pt x="79" y="113"/>
                    <a:pt x="79" y="113"/>
                  </a:cubicBezTo>
                  <a:cubicBezTo>
                    <a:pt x="79" y="113"/>
                    <a:pt x="79" y="112"/>
                    <a:pt x="80" y="112"/>
                  </a:cubicBezTo>
                  <a:cubicBezTo>
                    <a:pt x="80" y="112"/>
                    <a:pt x="80" y="112"/>
                    <a:pt x="80" y="112"/>
                  </a:cubicBezTo>
                  <a:cubicBezTo>
                    <a:pt x="81" y="112"/>
                    <a:pt x="82" y="110"/>
                    <a:pt x="82" y="109"/>
                  </a:cubicBezTo>
                  <a:cubicBezTo>
                    <a:pt x="82" y="109"/>
                    <a:pt x="82" y="109"/>
                    <a:pt x="82" y="109"/>
                  </a:cubicBezTo>
                  <a:cubicBezTo>
                    <a:pt x="81" y="107"/>
                    <a:pt x="80" y="107"/>
                    <a:pt x="78" y="107"/>
                  </a:cubicBezTo>
                  <a:cubicBezTo>
                    <a:pt x="78" y="107"/>
                    <a:pt x="78" y="107"/>
                    <a:pt x="78" y="107"/>
                  </a:cubicBezTo>
                  <a:cubicBezTo>
                    <a:pt x="77" y="107"/>
                    <a:pt x="76" y="109"/>
                    <a:pt x="76" y="110"/>
                  </a:cubicBezTo>
                  <a:cubicBezTo>
                    <a:pt x="77" y="112"/>
                    <a:pt x="78" y="113"/>
                    <a:pt x="79" y="113"/>
                  </a:cubicBezTo>
                  <a:close/>
                  <a:moveTo>
                    <a:pt x="97" y="107"/>
                  </a:moveTo>
                  <a:cubicBezTo>
                    <a:pt x="97" y="107"/>
                    <a:pt x="97" y="107"/>
                    <a:pt x="97" y="107"/>
                  </a:cubicBezTo>
                  <a:cubicBezTo>
                    <a:pt x="97" y="107"/>
                    <a:pt x="98" y="107"/>
                    <a:pt x="98" y="107"/>
                  </a:cubicBezTo>
                  <a:cubicBezTo>
                    <a:pt x="98" y="107"/>
                    <a:pt x="98" y="107"/>
                    <a:pt x="98" y="107"/>
                  </a:cubicBezTo>
                  <a:cubicBezTo>
                    <a:pt x="100" y="106"/>
                    <a:pt x="100" y="105"/>
                    <a:pt x="100" y="103"/>
                  </a:cubicBezTo>
                  <a:cubicBezTo>
                    <a:pt x="100" y="103"/>
                    <a:pt x="100" y="103"/>
                    <a:pt x="100" y="103"/>
                  </a:cubicBezTo>
                  <a:cubicBezTo>
                    <a:pt x="99" y="102"/>
                    <a:pt x="98" y="101"/>
                    <a:pt x="96" y="101"/>
                  </a:cubicBezTo>
                  <a:cubicBezTo>
                    <a:pt x="96" y="101"/>
                    <a:pt x="96" y="101"/>
                    <a:pt x="96" y="101"/>
                  </a:cubicBezTo>
                  <a:cubicBezTo>
                    <a:pt x="95" y="102"/>
                    <a:pt x="94" y="103"/>
                    <a:pt x="94" y="105"/>
                  </a:cubicBezTo>
                  <a:cubicBezTo>
                    <a:pt x="95" y="106"/>
                    <a:pt x="96" y="107"/>
                    <a:pt x="97" y="107"/>
                  </a:cubicBezTo>
                  <a:close/>
                  <a:moveTo>
                    <a:pt x="115" y="100"/>
                  </a:moveTo>
                  <a:cubicBezTo>
                    <a:pt x="115" y="100"/>
                    <a:pt x="115" y="100"/>
                    <a:pt x="115" y="100"/>
                  </a:cubicBezTo>
                  <a:cubicBezTo>
                    <a:pt x="115" y="100"/>
                    <a:pt x="116" y="100"/>
                    <a:pt x="116" y="100"/>
                  </a:cubicBezTo>
                  <a:cubicBezTo>
                    <a:pt x="116" y="100"/>
                    <a:pt x="116" y="100"/>
                    <a:pt x="116" y="100"/>
                  </a:cubicBezTo>
                  <a:cubicBezTo>
                    <a:pt x="116" y="100"/>
                    <a:pt x="116" y="100"/>
                    <a:pt x="116" y="100"/>
                  </a:cubicBezTo>
                  <a:cubicBezTo>
                    <a:pt x="116" y="100"/>
                    <a:pt x="116" y="100"/>
                    <a:pt x="116" y="100"/>
                  </a:cubicBezTo>
                  <a:cubicBezTo>
                    <a:pt x="118" y="99"/>
                    <a:pt x="118" y="97"/>
                    <a:pt x="118" y="96"/>
                  </a:cubicBezTo>
                  <a:cubicBezTo>
                    <a:pt x="118" y="96"/>
                    <a:pt x="118" y="96"/>
                    <a:pt x="118" y="96"/>
                  </a:cubicBezTo>
                  <a:cubicBezTo>
                    <a:pt x="117" y="95"/>
                    <a:pt x="115" y="94"/>
                    <a:pt x="114" y="94"/>
                  </a:cubicBezTo>
                  <a:cubicBezTo>
                    <a:pt x="114" y="94"/>
                    <a:pt x="114" y="94"/>
                    <a:pt x="114" y="94"/>
                  </a:cubicBezTo>
                  <a:cubicBezTo>
                    <a:pt x="112" y="95"/>
                    <a:pt x="112" y="97"/>
                    <a:pt x="112" y="98"/>
                  </a:cubicBezTo>
                  <a:cubicBezTo>
                    <a:pt x="113" y="99"/>
                    <a:pt x="114" y="100"/>
                    <a:pt x="115" y="100"/>
                  </a:cubicBezTo>
                  <a:close/>
                  <a:moveTo>
                    <a:pt x="132" y="92"/>
                  </a:moveTo>
                  <a:cubicBezTo>
                    <a:pt x="132" y="92"/>
                    <a:pt x="132" y="92"/>
                    <a:pt x="132" y="92"/>
                  </a:cubicBezTo>
                  <a:cubicBezTo>
                    <a:pt x="133" y="92"/>
                    <a:pt x="133" y="92"/>
                    <a:pt x="134" y="91"/>
                  </a:cubicBezTo>
                  <a:cubicBezTo>
                    <a:pt x="134" y="91"/>
                    <a:pt x="134" y="91"/>
                    <a:pt x="134" y="91"/>
                  </a:cubicBezTo>
                  <a:cubicBezTo>
                    <a:pt x="135" y="91"/>
                    <a:pt x="135" y="89"/>
                    <a:pt x="135" y="88"/>
                  </a:cubicBezTo>
                  <a:cubicBezTo>
                    <a:pt x="135" y="88"/>
                    <a:pt x="135" y="88"/>
                    <a:pt x="135" y="88"/>
                  </a:cubicBezTo>
                  <a:cubicBezTo>
                    <a:pt x="134" y="86"/>
                    <a:pt x="132" y="86"/>
                    <a:pt x="131" y="86"/>
                  </a:cubicBezTo>
                  <a:cubicBezTo>
                    <a:pt x="131" y="86"/>
                    <a:pt x="131" y="86"/>
                    <a:pt x="131" y="86"/>
                  </a:cubicBezTo>
                  <a:cubicBezTo>
                    <a:pt x="130" y="87"/>
                    <a:pt x="129" y="89"/>
                    <a:pt x="130" y="90"/>
                  </a:cubicBezTo>
                  <a:cubicBezTo>
                    <a:pt x="130" y="91"/>
                    <a:pt x="131" y="92"/>
                    <a:pt x="132" y="92"/>
                  </a:cubicBezTo>
                  <a:close/>
                  <a:moveTo>
                    <a:pt x="149" y="83"/>
                  </a:moveTo>
                  <a:cubicBezTo>
                    <a:pt x="149" y="83"/>
                    <a:pt x="149" y="83"/>
                    <a:pt x="149" y="83"/>
                  </a:cubicBezTo>
                  <a:cubicBezTo>
                    <a:pt x="149" y="83"/>
                    <a:pt x="150" y="82"/>
                    <a:pt x="150" y="82"/>
                  </a:cubicBezTo>
                  <a:cubicBezTo>
                    <a:pt x="150" y="82"/>
                    <a:pt x="150" y="82"/>
                    <a:pt x="150" y="82"/>
                  </a:cubicBezTo>
                  <a:cubicBezTo>
                    <a:pt x="150" y="82"/>
                    <a:pt x="150" y="82"/>
                    <a:pt x="150" y="82"/>
                  </a:cubicBezTo>
                  <a:cubicBezTo>
                    <a:pt x="150" y="82"/>
                    <a:pt x="150" y="82"/>
                    <a:pt x="150" y="82"/>
                  </a:cubicBezTo>
                  <a:cubicBezTo>
                    <a:pt x="152" y="81"/>
                    <a:pt x="152" y="80"/>
                    <a:pt x="151" y="78"/>
                  </a:cubicBezTo>
                  <a:cubicBezTo>
                    <a:pt x="151" y="78"/>
                    <a:pt x="151" y="78"/>
                    <a:pt x="151" y="78"/>
                  </a:cubicBezTo>
                  <a:cubicBezTo>
                    <a:pt x="151" y="77"/>
                    <a:pt x="149" y="76"/>
                    <a:pt x="147" y="77"/>
                  </a:cubicBezTo>
                  <a:cubicBezTo>
                    <a:pt x="147" y="77"/>
                    <a:pt x="147" y="77"/>
                    <a:pt x="147" y="77"/>
                  </a:cubicBezTo>
                  <a:cubicBezTo>
                    <a:pt x="146" y="78"/>
                    <a:pt x="146" y="80"/>
                    <a:pt x="147" y="81"/>
                  </a:cubicBezTo>
                  <a:cubicBezTo>
                    <a:pt x="147" y="82"/>
                    <a:pt x="148" y="83"/>
                    <a:pt x="149" y="83"/>
                  </a:cubicBezTo>
                  <a:close/>
                  <a:moveTo>
                    <a:pt x="165" y="72"/>
                  </a:moveTo>
                  <a:cubicBezTo>
                    <a:pt x="165" y="72"/>
                    <a:pt x="165" y="72"/>
                    <a:pt x="165" y="72"/>
                  </a:cubicBezTo>
                  <a:cubicBezTo>
                    <a:pt x="166" y="72"/>
                    <a:pt x="166" y="72"/>
                    <a:pt x="167" y="72"/>
                  </a:cubicBezTo>
                  <a:cubicBezTo>
                    <a:pt x="167" y="72"/>
                    <a:pt x="167" y="72"/>
                    <a:pt x="167" y="72"/>
                  </a:cubicBezTo>
                  <a:cubicBezTo>
                    <a:pt x="168" y="71"/>
                    <a:pt x="168" y="69"/>
                    <a:pt x="167" y="68"/>
                  </a:cubicBezTo>
                  <a:cubicBezTo>
                    <a:pt x="167" y="68"/>
                    <a:pt x="167" y="68"/>
                    <a:pt x="167" y="68"/>
                  </a:cubicBezTo>
                  <a:cubicBezTo>
                    <a:pt x="166" y="66"/>
                    <a:pt x="165" y="66"/>
                    <a:pt x="163" y="67"/>
                  </a:cubicBezTo>
                  <a:cubicBezTo>
                    <a:pt x="163" y="67"/>
                    <a:pt x="163" y="67"/>
                    <a:pt x="163" y="67"/>
                  </a:cubicBezTo>
                  <a:cubicBezTo>
                    <a:pt x="162" y="68"/>
                    <a:pt x="162" y="70"/>
                    <a:pt x="163" y="71"/>
                  </a:cubicBezTo>
                  <a:cubicBezTo>
                    <a:pt x="163" y="72"/>
                    <a:pt x="164" y="72"/>
                    <a:pt x="165" y="72"/>
                  </a:cubicBezTo>
                  <a:close/>
                  <a:moveTo>
                    <a:pt x="180" y="61"/>
                  </a:moveTo>
                  <a:cubicBezTo>
                    <a:pt x="180" y="61"/>
                    <a:pt x="180" y="61"/>
                    <a:pt x="180" y="61"/>
                  </a:cubicBezTo>
                  <a:cubicBezTo>
                    <a:pt x="181" y="61"/>
                    <a:pt x="182" y="61"/>
                    <a:pt x="182" y="60"/>
                  </a:cubicBezTo>
                  <a:cubicBezTo>
                    <a:pt x="182" y="60"/>
                    <a:pt x="182" y="60"/>
                    <a:pt x="182" y="60"/>
                  </a:cubicBezTo>
                  <a:cubicBezTo>
                    <a:pt x="183" y="59"/>
                    <a:pt x="184" y="57"/>
                    <a:pt x="183" y="56"/>
                  </a:cubicBezTo>
                  <a:cubicBezTo>
                    <a:pt x="183" y="56"/>
                    <a:pt x="183" y="56"/>
                    <a:pt x="183" y="56"/>
                  </a:cubicBezTo>
                  <a:cubicBezTo>
                    <a:pt x="182" y="55"/>
                    <a:pt x="180" y="55"/>
                    <a:pt x="179" y="56"/>
                  </a:cubicBezTo>
                  <a:cubicBezTo>
                    <a:pt x="179" y="56"/>
                    <a:pt x="179" y="56"/>
                    <a:pt x="179" y="56"/>
                  </a:cubicBezTo>
                  <a:cubicBezTo>
                    <a:pt x="177" y="57"/>
                    <a:pt x="177" y="58"/>
                    <a:pt x="178" y="60"/>
                  </a:cubicBezTo>
                  <a:cubicBezTo>
                    <a:pt x="179" y="60"/>
                    <a:pt x="179" y="61"/>
                    <a:pt x="180" y="61"/>
                  </a:cubicBezTo>
                  <a:close/>
                  <a:moveTo>
                    <a:pt x="195" y="48"/>
                  </a:moveTo>
                  <a:cubicBezTo>
                    <a:pt x="195" y="48"/>
                    <a:pt x="195" y="48"/>
                    <a:pt x="195" y="48"/>
                  </a:cubicBezTo>
                  <a:cubicBezTo>
                    <a:pt x="196" y="48"/>
                    <a:pt x="196" y="48"/>
                    <a:pt x="197" y="48"/>
                  </a:cubicBezTo>
                  <a:cubicBezTo>
                    <a:pt x="197" y="48"/>
                    <a:pt x="197" y="48"/>
                    <a:pt x="197" y="48"/>
                  </a:cubicBezTo>
                  <a:cubicBezTo>
                    <a:pt x="198" y="47"/>
                    <a:pt x="198" y="45"/>
                    <a:pt x="197" y="44"/>
                  </a:cubicBezTo>
                  <a:cubicBezTo>
                    <a:pt x="197" y="44"/>
                    <a:pt x="197" y="44"/>
                    <a:pt x="197" y="44"/>
                  </a:cubicBezTo>
                  <a:cubicBezTo>
                    <a:pt x="196" y="42"/>
                    <a:pt x="194" y="42"/>
                    <a:pt x="193" y="43"/>
                  </a:cubicBezTo>
                  <a:cubicBezTo>
                    <a:pt x="193" y="43"/>
                    <a:pt x="193" y="43"/>
                    <a:pt x="193" y="43"/>
                  </a:cubicBezTo>
                  <a:cubicBezTo>
                    <a:pt x="192" y="44"/>
                    <a:pt x="192" y="46"/>
                    <a:pt x="193" y="47"/>
                  </a:cubicBezTo>
                  <a:cubicBezTo>
                    <a:pt x="193" y="48"/>
                    <a:pt x="194" y="48"/>
                    <a:pt x="195" y="48"/>
                  </a:cubicBezTo>
                  <a:close/>
                  <a:moveTo>
                    <a:pt x="208" y="35"/>
                  </a:moveTo>
                  <a:cubicBezTo>
                    <a:pt x="208" y="35"/>
                    <a:pt x="208" y="35"/>
                    <a:pt x="208" y="35"/>
                  </a:cubicBezTo>
                  <a:cubicBezTo>
                    <a:pt x="209" y="35"/>
                    <a:pt x="210" y="35"/>
                    <a:pt x="211" y="34"/>
                  </a:cubicBezTo>
                  <a:cubicBezTo>
                    <a:pt x="211" y="34"/>
                    <a:pt x="211" y="34"/>
                    <a:pt x="211" y="34"/>
                  </a:cubicBezTo>
                  <a:cubicBezTo>
                    <a:pt x="211" y="34"/>
                    <a:pt x="211" y="34"/>
                    <a:pt x="211" y="34"/>
                  </a:cubicBezTo>
                  <a:cubicBezTo>
                    <a:pt x="211" y="34"/>
                    <a:pt x="211" y="34"/>
                    <a:pt x="211" y="34"/>
                  </a:cubicBezTo>
                  <a:cubicBezTo>
                    <a:pt x="212" y="33"/>
                    <a:pt x="212" y="31"/>
                    <a:pt x="210" y="30"/>
                  </a:cubicBezTo>
                  <a:cubicBezTo>
                    <a:pt x="210" y="30"/>
                    <a:pt x="210" y="30"/>
                    <a:pt x="210" y="30"/>
                  </a:cubicBezTo>
                  <a:cubicBezTo>
                    <a:pt x="209" y="29"/>
                    <a:pt x="208" y="29"/>
                    <a:pt x="206" y="30"/>
                  </a:cubicBezTo>
                  <a:cubicBezTo>
                    <a:pt x="206" y="30"/>
                    <a:pt x="206" y="30"/>
                    <a:pt x="206" y="30"/>
                  </a:cubicBezTo>
                  <a:cubicBezTo>
                    <a:pt x="205" y="31"/>
                    <a:pt x="205" y="33"/>
                    <a:pt x="207" y="34"/>
                  </a:cubicBezTo>
                  <a:cubicBezTo>
                    <a:pt x="207" y="35"/>
                    <a:pt x="208" y="35"/>
                    <a:pt x="208" y="35"/>
                  </a:cubicBezTo>
                  <a:close/>
                  <a:moveTo>
                    <a:pt x="221" y="21"/>
                  </a:moveTo>
                  <a:cubicBezTo>
                    <a:pt x="221" y="21"/>
                    <a:pt x="221" y="21"/>
                    <a:pt x="221" y="21"/>
                  </a:cubicBezTo>
                  <a:cubicBezTo>
                    <a:pt x="222" y="21"/>
                    <a:pt x="223" y="20"/>
                    <a:pt x="223" y="20"/>
                  </a:cubicBezTo>
                  <a:cubicBezTo>
                    <a:pt x="223" y="20"/>
                    <a:pt x="223" y="20"/>
                    <a:pt x="223" y="20"/>
                  </a:cubicBezTo>
                  <a:cubicBezTo>
                    <a:pt x="223" y="20"/>
                    <a:pt x="223" y="20"/>
                    <a:pt x="223" y="20"/>
                  </a:cubicBezTo>
                  <a:cubicBezTo>
                    <a:pt x="223" y="20"/>
                    <a:pt x="223" y="20"/>
                    <a:pt x="223" y="20"/>
                  </a:cubicBezTo>
                  <a:cubicBezTo>
                    <a:pt x="224" y="19"/>
                    <a:pt x="224" y="17"/>
                    <a:pt x="223" y="16"/>
                  </a:cubicBezTo>
                  <a:cubicBezTo>
                    <a:pt x="223" y="16"/>
                    <a:pt x="223" y="16"/>
                    <a:pt x="223" y="16"/>
                  </a:cubicBezTo>
                  <a:cubicBezTo>
                    <a:pt x="222" y="15"/>
                    <a:pt x="220" y="15"/>
                    <a:pt x="219" y="16"/>
                  </a:cubicBezTo>
                  <a:cubicBezTo>
                    <a:pt x="219" y="16"/>
                    <a:pt x="219" y="16"/>
                    <a:pt x="219" y="16"/>
                  </a:cubicBezTo>
                  <a:cubicBezTo>
                    <a:pt x="218" y="17"/>
                    <a:pt x="218" y="19"/>
                    <a:pt x="219" y="20"/>
                  </a:cubicBezTo>
                  <a:cubicBezTo>
                    <a:pt x="220" y="21"/>
                    <a:pt x="221" y="21"/>
                    <a:pt x="221" y="21"/>
                  </a:cubicBezTo>
                  <a:close/>
                  <a:moveTo>
                    <a:pt x="5" y="122"/>
                  </a:moveTo>
                  <a:cubicBezTo>
                    <a:pt x="6" y="121"/>
                    <a:pt x="6" y="121"/>
                    <a:pt x="6" y="120"/>
                  </a:cubicBezTo>
                  <a:cubicBezTo>
                    <a:pt x="6" y="119"/>
                    <a:pt x="6" y="119"/>
                    <a:pt x="6" y="119"/>
                  </a:cubicBezTo>
                  <a:cubicBezTo>
                    <a:pt x="6" y="118"/>
                    <a:pt x="6" y="118"/>
                    <a:pt x="5" y="118"/>
                  </a:cubicBezTo>
                  <a:cubicBezTo>
                    <a:pt x="5" y="117"/>
                    <a:pt x="3" y="117"/>
                    <a:pt x="2" y="117"/>
                  </a:cubicBezTo>
                  <a:cubicBezTo>
                    <a:pt x="2" y="117"/>
                    <a:pt x="2" y="118"/>
                    <a:pt x="1" y="118"/>
                  </a:cubicBezTo>
                  <a:cubicBezTo>
                    <a:pt x="1" y="118"/>
                    <a:pt x="1" y="118"/>
                    <a:pt x="1" y="119"/>
                  </a:cubicBezTo>
                  <a:cubicBezTo>
                    <a:pt x="1" y="119"/>
                    <a:pt x="0" y="119"/>
                    <a:pt x="0" y="120"/>
                  </a:cubicBezTo>
                  <a:cubicBezTo>
                    <a:pt x="0" y="120"/>
                    <a:pt x="1" y="121"/>
                    <a:pt x="1" y="121"/>
                  </a:cubicBezTo>
                  <a:cubicBezTo>
                    <a:pt x="1" y="121"/>
                    <a:pt x="1" y="122"/>
                    <a:pt x="1" y="122"/>
                  </a:cubicBezTo>
                  <a:cubicBezTo>
                    <a:pt x="2" y="122"/>
                    <a:pt x="3" y="123"/>
                    <a:pt x="3" y="123"/>
                  </a:cubicBezTo>
                  <a:cubicBezTo>
                    <a:pt x="4" y="123"/>
                    <a:pt x="5" y="122"/>
                    <a:pt x="5" y="12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8" name="Freeform 18">
            <a:extLst>
              <a:ext uri="{FF2B5EF4-FFF2-40B4-BE49-F238E27FC236}">
                <a16:creationId xmlns:a16="http://schemas.microsoft.com/office/drawing/2014/main" id="{762DB562-4F46-4CCD-B7C6-22F97FA1900F}"/>
              </a:ext>
            </a:extLst>
          </p:cNvPr>
          <p:cNvSpPr>
            <a:spLocks noEditPoints="1"/>
          </p:cNvSpPr>
          <p:nvPr/>
        </p:nvSpPr>
        <p:spPr bwMode="auto">
          <a:xfrm>
            <a:off x="6958013" y="1155700"/>
            <a:ext cx="2182813" cy="1741488"/>
          </a:xfrm>
          <a:custGeom>
            <a:avLst/>
            <a:gdLst>
              <a:gd name="T0" fmla="*/ 525 w 573"/>
              <a:gd name="T1" fmla="*/ 441 h 457"/>
              <a:gd name="T2" fmla="*/ 45 w 573"/>
              <a:gd name="T3" fmla="*/ 436 h 457"/>
              <a:gd name="T4" fmla="*/ 533 w 573"/>
              <a:gd name="T5" fmla="*/ 421 h 457"/>
              <a:gd name="T6" fmla="*/ 39 w 573"/>
              <a:gd name="T7" fmla="*/ 420 h 457"/>
              <a:gd name="T8" fmla="*/ 545 w 573"/>
              <a:gd name="T9" fmla="*/ 403 h 457"/>
              <a:gd name="T10" fmla="*/ 29 w 573"/>
              <a:gd name="T11" fmla="*/ 407 h 457"/>
              <a:gd name="T12" fmla="*/ 554 w 573"/>
              <a:gd name="T13" fmla="*/ 389 h 457"/>
              <a:gd name="T14" fmla="*/ 21 w 573"/>
              <a:gd name="T15" fmla="*/ 390 h 457"/>
              <a:gd name="T16" fmla="*/ 558 w 573"/>
              <a:gd name="T17" fmla="*/ 373 h 457"/>
              <a:gd name="T18" fmla="*/ 15 w 573"/>
              <a:gd name="T19" fmla="*/ 372 h 457"/>
              <a:gd name="T20" fmla="*/ 563 w 573"/>
              <a:gd name="T21" fmla="*/ 355 h 457"/>
              <a:gd name="T22" fmla="*/ 7 w 573"/>
              <a:gd name="T23" fmla="*/ 352 h 457"/>
              <a:gd name="T24" fmla="*/ 566 w 573"/>
              <a:gd name="T25" fmla="*/ 336 h 457"/>
              <a:gd name="T26" fmla="*/ 3 w 573"/>
              <a:gd name="T27" fmla="*/ 333 h 457"/>
              <a:gd name="T28" fmla="*/ 1 w 573"/>
              <a:gd name="T29" fmla="*/ 314 h 457"/>
              <a:gd name="T30" fmla="*/ 567 w 573"/>
              <a:gd name="T31" fmla="*/ 296 h 457"/>
              <a:gd name="T32" fmla="*/ 2 w 573"/>
              <a:gd name="T33" fmla="*/ 292 h 457"/>
              <a:gd name="T34" fmla="*/ 573 w 573"/>
              <a:gd name="T35" fmla="*/ 277 h 457"/>
              <a:gd name="T36" fmla="*/ 0 w 573"/>
              <a:gd name="T37" fmla="*/ 276 h 457"/>
              <a:gd name="T38" fmla="*/ 568 w 573"/>
              <a:gd name="T39" fmla="*/ 255 h 457"/>
              <a:gd name="T40" fmla="*/ 1 w 573"/>
              <a:gd name="T41" fmla="*/ 257 h 457"/>
              <a:gd name="T42" fmla="*/ 569 w 573"/>
              <a:gd name="T43" fmla="*/ 239 h 457"/>
              <a:gd name="T44" fmla="*/ 4 w 573"/>
              <a:gd name="T45" fmla="*/ 238 h 457"/>
              <a:gd name="T46" fmla="*/ 565 w 573"/>
              <a:gd name="T47" fmla="*/ 220 h 457"/>
              <a:gd name="T48" fmla="*/ 11 w 573"/>
              <a:gd name="T49" fmla="*/ 217 h 457"/>
              <a:gd name="T50" fmla="*/ 558 w 573"/>
              <a:gd name="T51" fmla="*/ 205 h 457"/>
              <a:gd name="T52" fmla="*/ 18 w 573"/>
              <a:gd name="T53" fmla="*/ 203 h 457"/>
              <a:gd name="T54" fmla="*/ 552 w 573"/>
              <a:gd name="T55" fmla="*/ 187 h 457"/>
              <a:gd name="T56" fmla="*/ 24 w 573"/>
              <a:gd name="T57" fmla="*/ 185 h 457"/>
              <a:gd name="T58" fmla="*/ 545 w 573"/>
              <a:gd name="T59" fmla="*/ 170 h 457"/>
              <a:gd name="T60" fmla="*/ 29 w 573"/>
              <a:gd name="T61" fmla="*/ 169 h 457"/>
              <a:gd name="T62" fmla="*/ 535 w 573"/>
              <a:gd name="T63" fmla="*/ 153 h 457"/>
              <a:gd name="T64" fmla="*/ 38 w 573"/>
              <a:gd name="T65" fmla="*/ 152 h 457"/>
              <a:gd name="T66" fmla="*/ 527 w 573"/>
              <a:gd name="T67" fmla="*/ 136 h 457"/>
              <a:gd name="T68" fmla="*/ 48 w 573"/>
              <a:gd name="T69" fmla="*/ 136 h 457"/>
              <a:gd name="T70" fmla="*/ 515 w 573"/>
              <a:gd name="T71" fmla="*/ 121 h 457"/>
              <a:gd name="T72" fmla="*/ 57 w 573"/>
              <a:gd name="T73" fmla="*/ 120 h 457"/>
              <a:gd name="T74" fmla="*/ 68 w 573"/>
              <a:gd name="T75" fmla="*/ 105 h 457"/>
              <a:gd name="T76" fmla="*/ 488 w 573"/>
              <a:gd name="T77" fmla="*/ 88 h 457"/>
              <a:gd name="T78" fmla="*/ 81 w 573"/>
              <a:gd name="T79" fmla="*/ 87 h 457"/>
              <a:gd name="T80" fmla="*/ 475 w 573"/>
              <a:gd name="T81" fmla="*/ 75 h 457"/>
              <a:gd name="T82" fmla="*/ 95 w 573"/>
              <a:gd name="T83" fmla="*/ 78 h 457"/>
              <a:gd name="T84" fmla="*/ 461 w 573"/>
              <a:gd name="T85" fmla="*/ 66 h 457"/>
              <a:gd name="T86" fmla="*/ 461 w 573"/>
              <a:gd name="T87" fmla="*/ 66 h 457"/>
              <a:gd name="T88" fmla="*/ 111 w 573"/>
              <a:gd name="T89" fmla="*/ 66 h 457"/>
              <a:gd name="T90" fmla="*/ 447 w 573"/>
              <a:gd name="T91" fmla="*/ 56 h 457"/>
              <a:gd name="T92" fmla="*/ 126 w 573"/>
              <a:gd name="T93" fmla="*/ 55 h 457"/>
              <a:gd name="T94" fmla="*/ 434 w 573"/>
              <a:gd name="T95" fmla="*/ 44 h 457"/>
              <a:gd name="T96" fmla="*/ 142 w 573"/>
              <a:gd name="T97" fmla="*/ 45 h 457"/>
              <a:gd name="T98" fmla="*/ 414 w 573"/>
              <a:gd name="T99" fmla="*/ 37 h 457"/>
              <a:gd name="T100" fmla="*/ 156 w 573"/>
              <a:gd name="T101" fmla="*/ 35 h 457"/>
              <a:gd name="T102" fmla="*/ 397 w 573"/>
              <a:gd name="T103" fmla="*/ 29 h 457"/>
              <a:gd name="T104" fmla="*/ 174 w 573"/>
              <a:gd name="T105" fmla="*/ 26 h 457"/>
              <a:gd name="T106" fmla="*/ 191 w 573"/>
              <a:gd name="T107" fmla="*/ 20 h 457"/>
              <a:gd name="T108" fmla="*/ 359 w 573"/>
              <a:gd name="T109" fmla="*/ 12 h 457"/>
              <a:gd name="T110" fmla="*/ 211 w 573"/>
              <a:gd name="T111" fmla="*/ 10 h 457"/>
              <a:gd name="T112" fmla="*/ 340 w 573"/>
              <a:gd name="T113" fmla="*/ 8 h 457"/>
              <a:gd name="T114" fmla="*/ 230 w 573"/>
              <a:gd name="T115" fmla="*/ 6 h 457"/>
              <a:gd name="T116" fmla="*/ 324 w 573"/>
              <a:gd name="T117" fmla="*/ 9 h 457"/>
              <a:gd name="T118" fmla="*/ 249 w 573"/>
              <a:gd name="T119" fmla="*/ 3 h 457"/>
              <a:gd name="T120" fmla="*/ 303 w 573"/>
              <a:gd name="T121" fmla="*/ 4 h 457"/>
              <a:gd name="T122" fmla="*/ 271 w 573"/>
              <a:gd name="T123" fmla="*/ 4 h 457"/>
              <a:gd name="T124" fmla="*/ 290 w 573"/>
              <a:gd name="T125" fmla="*/ 3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3" h="457">
                <a:moveTo>
                  <a:pt x="54" y="456"/>
                </a:moveTo>
                <a:cubicBezTo>
                  <a:pt x="53" y="454"/>
                  <a:pt x="54" y="452"/>
                  <a:pt x="55" y="452"/>
                </a:cubicBezTo>
                <a:cubicBezTo>
                  <a:pt x="55" y="452"/>
                  <a:pt x="55" y="452"/>
                  <a:pt x="55" y="452"/>
                </a:cubicBezTo>
                <a:cubicBezTo>
                  <a:pt x="56" y="451"/>
                  <a:pt x="58" y="451"/>
                  <a:pt x="59" y="452"/>
                </a:cubicBezTo>
                <a:cubicBezTo>
                  <a:pt x="59" y="452"/>
                  <a:pt x="59" y="452"/>
                  <a:pt x="59" y="452"/>
                </a:cubicBezTo>
                <a:cubicBezTo>
                  <a:pt x="60" y="453"/>
                  <a:pt x="60" y="455"/>
                  <a:pt x="58" y="456"/>
                </a:cubicBezTo>
                <a:cubicBezTo>
                  <a:pt x="58" y="456"/>
                  <a:pt x="58" y="456"/>
                  <a:pt x="58" y="456"/>
                </a:cubicBezTo>
                <a:cubicBezTo>
                  <a:pt x="58" y="457"/>
                  <a:pt x="57" y="457"/>
                  <a:pt x="57" y="457"/>
                </a:cubicBezTo>
                <a:cubicBezTo>
                  <a:pt x="57" y="457"/>
                  <a:pt x="57" y="457"/>
                  <a:pt x="57" y="457"/>
                </a:cubicBezTo>
                <a:cubicBezTo>
                  <a:pt x="56" y="457"/>
                  <a:pt x="55" y="456"/>
                  <a:pt x="54" y="456"/>
                </a:cubicBezTo>
                <a:close/>
                <a:moveTo>
                  <a:pt x="525" y="441"/>
                </a:moveTo>
                <a:cubicBezTo>
                  <a:pt x="523" y="441"/>
                  <a:pt x="523" y="439"/>
                  <a:pt x="524" y="437"/>
                </a:cubicBezTo>
                <a:cubicBezTo>
                  <a:pt x="524" y="437"/>
                  <a:pt x="524" y="437"/>
                  <a:pt x="524" y="437"/>
                </a:cubicBezTo>
                <a:cubicBezTo>
                  <a:pt x="525" y="436"/>
                  <a:pt x="526" y="436"/>
                  <a:pt x="528" y="437"/>
                </a:cubicBezTo>
                <a:cubicBezTo>
                  <a:pt x="528" y="437"/>
                  <a:pt x="528" y="437"/>
                  <a:pt x="528" y="437"/>
                </a:cubicBezTo>
                <a:cubicBezTo>
                  <a:pt x="529" y="437"/>
                  <a:pt x="529" y="439"/>
                  <a:pt x="529" y="440"/>
                </a:cubicBezTo>
                <a:cubicBezTo>
                  <a:pt x="529" y="440"/>
                  <a:pt x="529" y="440"/>
                  <a:pt x="529" y="440"/>
                </a:cubicBezTo>
                <a:cubicBezTo>
                  <a:pt x="528" y="441"/>
                  <a:pt x="527" y="442"/>
                  <a:pt x="526" y="442"/>
                </a:cubicBezTo>
                <a:cubicBezTo>
                  <a:pt x="526" y="442"/>
                  <a:pt x="526" y="442"/>
                  <a:pt x="526" y="442"/>
                </a:cubicBezTo>
                <a:cubicBezTo>
                  <a:pt x="526" y="442"/>
                  <a:pt x="525" y="442"/>
                  <a:pt x="525" y="441"/>
                </a:cubicBezTo>
                <a:close/>
                <a:moveTo>
                  <a:pt x="44" y="440"/>
                </a:moveTo>
                <a:cubicBezTo>
                  <a:pt x="43" y="438"/>
                  <a:pt x="43" y="437"/>
                  <a:pt x="45" y="436"/>
                </a:cubicBezTo>
                <a:cubicBezTo>
                  <a:pt x="45" y="436"/>
                  <a:pt x="45" y="436"/>
                  <a:pt x="45" y="436"/>
                </a:cubicBezTo>
                <a:cubicBezTo>
                  <a:pt x="46" y="435"/>
                  <a:pt x="48" y="435"/>
                  <a:pt x="48" y="437"/>
                </a:cubicBezTo>
                <a:cubicBezTo>
                  <a:pt x="48" y="437"/>
                  <a:pt x="48" y="437"/>
                  <a:pt x="48" y="437"/>
                </a:cubicBezTo>
                <a:cubicBezTo>
                  <a:pt x="49" y="438"/>
                  <a:pt x="49" y="440"/>
                  <a:pt x="48" y="441"/>
                </a:cubicBezTo>
                <a:cubicBezTo>
                  <a:pt x="48" y="441"/>
                  <a:pt x="48" y="441"/>
                  <a:pt x="48" y="441"/>
                </a:cubicBezTo>
                <a:cubicBezTo>
                  <a:pt x="47" y="441"/>
                  <a:pt x="47" y="441"/>
                  <a:pt x="46" y="441"/>
                </a:cubicBezTo>
                <a:cubicBezTo>
                  <a:pt x="46" y="441"/>
                  <a:pt x="46" y="441"/>
                  <a:pt x="46" y="441"/>
                </a:cubicBezTo>
                <a:cubicBezTo>
                  <a:pt x="45" y="441"/>
                  <a:pt x="44" y="441"/>
                  <a:pt x="44" y="440"/>
                </a:cubicBezTo>
                <a:close/>
                <a:moveTo>
                  <a:pt x="534" y="425"/>
                </a:moveTo>
                <a:cubicBezTo>
                  <a:pt x="533" y="424"/>
                  <a:pt x="532" y="423"/>
                  <a:pt x="533" y="421"/>
                </a:cubicBezTo>
                <a:cubicBezTo>
                  <a:pt x="533" y="421"/>
                  <a:pt x="533" y="421"/>
                  <a:pt x="533" y="421"/>
                </a:cubicBezTo>
                <a:cubicBezTo>
                  <a:pt x="534" y="420"/>
                  <a:pt x="536" y="419"/>
                  <a:pt x="537" y="420"/>
                </a:cubicBezTo>
                <a:cubicBezTo>
                  <a:pt x="537" y="420"/>
                  <a:pt x="537" y="420"/>
                  <a:pt x="537" y="420"/>
                </a:cubicBezTo>
                <a:cubicBezTo>
                  <a:pt x="538" y="421"/>
                  <a:pt x="539" y="423"/>
                  <a:pt x="538" y="424"/>
                </a:cubicBezTo>
                <a:cubicBezTo>
                  <a:pt x="538" y="424"/>
                  <a:pt x="538" y="424"/>
                  <a:pt x="538" y="424"/>
                </a:cubicBezTo>
                <a:cubicBezTo>
                  <a:pt x="538" y="425"/>
                  <a:pt x="537" y="425"/>
                  <a:pt x="536" y="425"/>
                </a:cubicBezTo>
                <a:cubicBezTo>
                  <a:pt x="536" y="425"/>
                  <a:pt x="536" y="425"/>
                  <a:pt x="536" y="425"/>
                </a:cubicBezTo>
                <a:cubicBezTo>
                  <a:pt x="535" y="425"/>
                  <a:pt x="535" y="425"/>
                  <a:pt x="534" y="425"/>
                </a:cubicBezTo>
                <a:close/>
                <a:moveTo>
                  <a:pt x="34" y="423"/>
                </a:moveTo>
                <a:cubicBezTo>
                  <a:pt x="33" y="422"/>
                  <a:pt x="34" y="420"/>
                  <a:pt x="35" y="419"/>
                </a:cubicBezTo>
                <a:cubicBezTo>
                  <a:pt x="35" y="419"/>
                  <a:pt x="35" y="419"/>
                  <a:pt x="35" y="419"/>
                </a:cubicBezTo>
                <a:cubicBezTo>
                  <a:pt x="37" y="419"/>
                  <a:pt x="38" y="419"/>
                  <a:pt x="39" y="420"/>
                </a:cubicBezTo>
                <a:cubicBezTo>
                  <a:pt x="39" y="420"/>
                  <a:pt x="39" y="420"/>
                  <a:pt x="39" y="420"/>
                </a:cubicBezTo>
                <a:cubicBezTo>
                  <a:pt x="40" y="422"/>
                  <a:pt x="39" y="424"/>
                  <a:pt x="38" y="424"/>
                </a:cubicBezTo>
                <a:cubicBezTo>
                  <a:pt x="38" y="424"/>
                  <a:pt x="38" y="424"/>
                  <a:pt x="38" y="424"/>
                </a:cubicBezTo>
                <a:cubicBezTo>
                  <a:pt x="37" y="425"/>
                  <a:pt x="37" y="425"/>
                  <a:pt x="36" y="425"/>
                </a:cubicBezTo>
                <a:cubicBezTo>
                  <a:pt x="36" y="425"/>
                  <a:pt x="36" y="425"/>
                  <a:pt x="36" y="425"/>
                </a:cubicBezTo>
                <a:cubicBezTo>
                  <a:pt x="35" y="425"/>
                  <a:pt x="34" y="424"/>
                  <a:pt x="34" y="423"/>
                </a:cubicBezTo>
                <a:close/>
                <a:moveTo>
                  <a:pt x="543" y="408"/>
                </a:moveTo>
                <a:cubicBezTo>
                  <a:pt x="542" y="408"/>
                  <a:pt x="541" y="406"/>
                  <a:pt x="542" y="405"/>
                </a:cubicBezTo>
                <a:cubicBezTo>
                  <a:pt x="542" y="405"/>
                  <a:pt x="542" y="405"/>
                  <a:pt x="542" y="405"/>
                </a:cubicBezTo>
                <a:cubicBezTo>
                  <a:pt x="542" y="403"/>
                  <a:pt x="544" y="403"/>
                  <a:pt x="545" y="403"/>
                </a:cubicBezTo>
                <a:cubicBezTo>
                  <a:pt x="545" y="403"/>
                  <a:pt x="545" y="403"/>
                  <a:pt x="545" y="403"/>
                </a:cubicBezTo>
                <a:cubicBezTo>
                  <a:pt x="547" y="404"/>
                  <a:pt x="547" y="406"/>
                  <a:pt x="547" y="407"/>
                </a:cubicBezTo>
                <a:cubicBezTo>
                  <a:pt x="547" y="407"/>
                  <a:pt x="547" y="407"/>
                  <a:pt x="547" y="407"/>
                </a:cubicBezTo>
                <a:cubicBezTo>
                  <a:pt x="546" y="408"/>
                  <a:pt x="545" y="409"/>
                  <a:pt x="544" y="409"/>
                </a:cubicBezTo>
                <a:cubicBezTo>
                  <a:pt x="544" y="409"/>
                  <a:pt x="544" y="409"/>
                  <a:pt x="544" y="409"/>
                </a:cubicBezTo>
                <a:cubicBezTo>
                  <a:pt x="544" y="409"/>
                  <a:pt x="543" y="409"/>
                  <a:pt x="543" y="408"/>
                </a:cubicBezTo>
                <a:close/>
                <a:moveTo>
                  <a:pt x="25" y="406"/>
                </a:moveTo>
                <a:cubicBezTo>
                  <a:pt x="25" y="405"/>
                  <a:pt x="25" y="403"/>
                  <a:pt x="27" y="402"/>
                </a:cubicBezTo>
                <a:cubicBezTo>
                  <a:pt x="27" y="402"/>
                  <a:pt x="27" y="402"/>
                  <a:pt x="27" y="402"/>
                </a:cubicBezTo>
                <a:cubicBezTo>
                  <a:pt x="28" y="402"/>
                  <a:pt x="30" y="402"/>
                  <a:pt x="31" y="404"/>
                </a:cubicBezTo>
                <a:cubicBezTo>
                  <a:pt x="31" y="404"/>
                  <a:pt x="31" y="404"/>
                  <a:pt x="31" y="404"/>
                </a:cubicBezTo>
                <a:cubicBezTo>
                  <a:pt x="31" y="405"/>
                  <a:pt x="31" y="407"/>
                  <a:pt x="29" y="407"/>
                </a:cubicBezTo>
                <a:cubicBezTo>
                  <a:pt x="29" y="407"/>
                  <a:pt x="29" y="407"/>
                  <a:pt x="29" y="407"/>
                </a:cubicBezTo>
                <a:cubicBezTo>
                  <a:pt x="29" y="408"/>
                  <a:pt x="28" y="408"/>
                  <a:pt x="28" y="408"/>
                </a:cubicBezTo>
                <a:cubicBezTo>
                  <a:pt x="28" y="408"/>
                  <a:pt x="28" y="408"/>
                  <a:pt x="28" y="408"/>
                </a:cubicBezTo>
                <a:cubicBezTo>
                  <a:pt x="27" y="408"/>
                  <a:pt x="26" y="407"/>
                  <a:pt x="25" y="406"/>
                </a:cubicBezTo>
                <a:close/>
                <a:moveTo>
                  <a:pt x="551" y="391"/>
                </a:moveTo>
                <a:cubicBezTo>
                  <a:pt x="549" y="390"/>
                  <a:pt x="548" y="389"/>
                  <a:pt x="549" y="387"/>
                </a:cubicBezTo>
                <a:cubicBezTo>
                  <a:pt x="549" y="387"/>
                  <a:pt x="549" y="387"/>
                  <a:pt x="549" y="387"/>
                </a:cubicBezTo>
                <a:cubicBezTo>
                  <a:pt x="549" y="386"/>
                  <a:pt x="551" y="385"/>
                  <a:pt x="553" y="386"/>
                </a:cubicBezTo>
                <a:cubicBezTo>
                  <a:pt x="553" y="386"/>
                  <a:pt x="553" y="386"/>
                  <a:pt x="553" y="386"/>
                </a:cubicBezTo>
                <a:cubicBezTo>
                  <a:pt x="554" y="386"/>
                  <a:pt x="555" y="388"/>
                  <a:pt x="554" y="389"/>
                </a:cubicBezTo>
                <a:cubicBezTo>
                  <a:pt x="554" y="389"/>
                  <a:pt x="554" y="389"/>
                  <a:pt x="554" y="389"/>
                </a:cubicBezTo>
                <a:cubicBezTo>
                  <a:pt x="554" y="390"/>
                  <a:pt x="553" y="391"/>
                  <a:pt x="552" y="391"/>
                </a:cubicBezTo>
                <a:cubicBezTo>
                  <a:pt x="552" y="391"/>
                  <a:pt x="552" y="391"/>
                  <a:pt x="552" y="391"/>
                </a:cubicBezTo>
                <a:cubicBezTo>
                  <a:pt x="551" y="391"/>
                  <a:pt x="551" y="391"/>
                  <a:pt x="551" y="391"/>
                </a:cubicBezTo>
                <a:close/>
                <a:moveTo>
                  <a:pt x="18" y="388"/>
                </a:moveTo>
                <a:cubicBezTo>
                  <a:pt x="18" y="387"/>
                  <a:pt x="18" y="385"/>
                  <a:pt x="20" y="385"/>
                </a:cubicBezTo>
                <a:cubicBezTo>
                  <a:pt x="20" y="385"/>
                  <a:pt x="20" y="385"/>
                  <a:pt x="20" y="385"/>
                </a:cubicBezTo>
                <a:cubicBezTo>
                  <a:pt x="21" y="384"/>
                  <a:pt x="23" y="385"/>
                  <a:pt x="23" y="386"/>
                </a:cubicBezTo>
                <a:cubicBezTo>
                  <a:pt x="23" y="386"/>
                  <a:pt x="23" y="386"/>
                  <a:pt x="23" y="386"/>
                </a:cubicBezTo>
                <a:cubicBezTo>
                  <a:pt x="24" y="388"/>
                  <a:pt x="23" y="390"/>
                  <a:pt x="22" y="390"/>
                </a:cubicBezTo>
                <a:cubicBezTo>
                  <a:pt x="22" y="390"/>
                  <a:pt x="22" y="390"/>
                  <a:pt x="22" y="390"/>
                </a:cubicBezTo>
                <a:cubicBezTo>
                  <a:pt x="21" y="390"/>
                  <a:pt x="21" y="390"/>
                  <a:pt x="21" y="390"/>
                </a:cubicBezTo>
                <a:cubicBezTo>
                  <a:pt x="21" y="390"/>
                  <a:pt x="21" y="390"/>
                  <a:pt x="21" y="390"/>
                </a:cubicBezTo>
                <a:cubicBezTo>
                  <a:pt x="20" y="390"/>
                  <a:pt x="19" y="390"/>
                  <a:pt x="18" y="388"/>
                </a:cubicBezTo>
                <a:close/>
                <a:moveTo>
                  <a:pt x="557" y="373"/>
                </a:moveTo>
                <a:cubicBezTo>
                  <a:pt x="555" y="373"/>
                  <a:pt x="555" y="371"/>
                  <a:pt x="555" y="370"/>
                </a:cubicBezTo>
                <a:cubicBezTo>
                  <a:pt x="555" y="370"/>
                  <a:pt x="555" y="370"/>
                  <a:pt x="555" y="370"/>
                </a:cubicBezTo>
                <a:cubicBezTo>
                  <a:pt x="555" y="368"/>
                  <a:pt x="557" y="367"/>
                  <a:pt x="559" y="368"/>
                </a:cubicBezTo>
                <a:cubicBezTo>
                  <a:pt x="559" y="368"/>
                  <a:pt x="559" y="368"/>
                  <a:pt x="559" y="368"/>
                </a:cubicBezTo>
                <a:cubicBezTo>
                  <a:pt x="560" y="368"/>
                  <a:pt x="561" y="370"/>
                  <a:pt x="560" y="371"/>
                </a:cubicBezTo>
                <a:cubicBezTo>
                  <a:pt x="560" y="371"/>
                  <a:pt x="560" y="371"/>
                  <a:pt x="560" y="371"/>
                </a:cubicBezTo>
                <a:cubicBezTo>
                  <a:pt x="560" y="372"/>
                  <a:pt x="559" y="373"/>
                  <a:pt x="558" y="373"/>
                </a:cubicBezTo>
                <a:cubicBezTo>
                  <a:pt x="558" y="373"/>
                  <a:pt x="558" y="373"/>
                  <a:pt x="558" y="373"/>
                </a:cubicBezTo>
                <a:cubicBezTo>
                  <a:pt x="557" y="373"/>
                  <a:pt x="557" y="373"/>
                  <a:pt x="557" y="373"/>
                </a:cubicBezTo>
                <a:close/>
                <a:moveTo>
                  <a:pt x="12" y="370"/>
                </a:moveTo>
                <a:cubicBezTo>
                  <a:pt x="12" y="370"/>
                  <a:pt x="12" y="370"/>
                  <a:pt x="12" y="370"/>
                </a:cubicBezTo>
                <a:cubicBezTo>
                  <a:pt x="12" y="370"/>
                  <a:pt x="12" y="370"/>
                  <a:pt x="12" y="370"/>
                </a:cubicBezTo>
                <a:cubicBezTo>
                  <a:pt x="11" y="369"/>
                  <a:pt x="12" y="367"/>
                  <a:pt x="14" y="367"/>
                </a:cubicBezTo>
                <a:cubicBezTo>
                  <a:pt x="14" y="367"/>
                  <a:pt x="14" y="367"/>
                  <a:pt x="14" y="367"/>
                </a:cubicBezTo>
                <a:cubicBezTo>
                  <a:pt x="15" y="366"/>
                  <a:pt x="17" y="367"/>
                  <a:pt x="17" y="369"/>
                </a:cubicBezTo>
                <a:cubicBezTo>
                  <a:pt x="17" y="369"/>
                  <a:pt x="17" y="369"/>
                  <a:pt x="17" y="369"/>
                </a:cubicBezTo>
                <a:cubicBezTo>
                  <a:pt x="18" y="370"/>
                  <a:pt x="17" y="372"/>
                  <a:pt x="15" y="372"/>
                </a:cubicBezTo>
                <a:cubicBezTo>
                  <a:pt x="15" y="372"/>
                  <a:pt x="15" y="372"/>
                  <a:pt x="15" y="372"/>
                </a:cubicBezTo>
                <a:cubicBezTo>
                  <a:pt x="15" y="372"/>
                  <a:pt x="15" y="372"/>
                  <a:pt x="15" y="372"/>
                </a:cubicBezTo>
                <a:cubicBezTo>
                  <a:pt x="15" y="372"/>
                  <a:pt x="15" y="372"/>
                  <a:pt x="15" y="372"/>
                </a:cubicBezTo>
                <a:cubicBezTo>
                  <a:pt x="13" y="372"/>
                  <a:pt x="12" y="372"/>
                  <a:pt x="12" y="370"/>
                </a:cubicBezTo>
                <a:close/>
                <a:moveTo>
                  <a:pt x="562" y="355"/>
                </a:moveTo>
                <a:cubicBezTo>
                  <a:pt x="560" y="355"/>
                  <a:pt x="560" y="353"/>
                  <a:pt x="560" y="351"/>
                </a:cubicBezTo>
                <a:cubicBezTo>
                  <a:pt x="560" y="351"/>
                  <a:pt x="560" y="351"/>
                  <a:pt x="560" y="351"/>
                </a:cubicBezTo>
                <a:cubicBezTo>
                  <a:pt x="560" y="350"/>
                  <a:pt x="562" y="349"/>
                  <a:pt x="563" y="349"/>
                </a:cubicBezTo>
                <a:cubicBezTo>
                  <a:pt x="563" y="349"/>
                  <a:pt x="563" y="349"/>
                  <a:pt x="563" y="349"/>
                </a:cubicBezTo>
                <a:cubicBezTo>
                  <a:pt x="565" y="350"/>
                  <a:pt x="566" y="351"/>
                  <a:pt x="565" y="353"/>
                </a:cubicBezTo>
                <a:cubicBezTo>
                  <a:pt x="565" y="353"/>
                  <a:pt x="565" y="353"/>
                  <a:pt x="565" y="353"/>
                </a:cubicBezTo>
                <a:cubicBezTo>
                  <a:pt x="565" y="354"/>
                  <a:pt x="564" y="355"/>
                  <a:pt x="563" y="355"/>
                </a:cubicBezTo>
                <a:cubicBezTo>
                  <a:pt x="563" y="355"/>
                  <a:pt x="563" y="355"/>
                  <a:pt x="563" y="355"/>
                </a:cubicBezTo>
                <a:cubicBezTo>
                  <a:pt x="562" y="355"/>
                  <a:pt x="562" y="355"/>
                  <a:pt x="562" y="355"/>
                </a:cubicBezTo>
                <a:close/>
                <a:moveTo>
                  <a:pt x="7" y="352"/>
                </a:moveTo>
                <a:cubicBezTo>
                  <a:pt x="7" y="350"/>
                  <a:pt x="8" y="349"/>
                  <a:pt x="9" y="348"/>
                </a:cubicBezTo>
                <a:cubicBezTo>
                  <a:pt x="9" y="348"/>
                  <a:pt x="9" y="348"/>
                  <a:pt x="9" y="348"/>
                </a:cubicBezTo>
                <a:cubicBezTo>
                  <a:pt x="11" y="348"/>
                  <a:pt x="12" y="349"/>
                  <a:pt x="13" y="351"/>
                </a:cubicBezTo>
                <a:cubicBezTo>
                  <a:pt x="13" y="351"/>
                  <a:pt x="13" y="351"/>
                  <a:pt x="13" y="351"/>
                </a:cubicBezTo>
                <a:cubicBezTo>
                  <a:pt x="13" y="352"/>
                  <a:pt x="12" y="354"/>
                  <a:pt x="10" y="354"/>
                </a:cubicBezTo>
                <a:cubicBezTo>
                  <a:pt x="10" y="354"/>
                  <a:pt x="10" y="354"/>
                  <a:pt x="10" y="354"/>
                </a:cubicBezTo>
                <a:cubicBezTo>
                  <a:pt x="10" y="354"/>
                  <a:pt x="10" y="354"/>
                  <a:pt x="10" y="354"/>
                </a:cubicBezTo>
                <a:cubicBezTo>
                  <a:pt x="10" y="354"/>
                  <a:pt x="10" y="354"/>
                  <a:pt x="10" y="354"/>
                </a:cubicBezTo>
                <a:cubicBezTo>
                  <a:pt x="8" y="354"/>
                  <a:pt x="7" y="353"/>
                  <a:pt x="7" y="352"/>
                </a:cubicBezTo>
                <a:close/>
                <a:moveTo>
                  <a:pt x="566" y="336"/>
                </a:moveTo>
                <a:cubicBezTo>
                  <a:pt x="564" y="336"/>
                  <a:pt x="563" y="335"/>
                  <a:pt x="564" y="333"/>
                </a:cubicBezTo>
                <a:cubicBezTo>
                  <a:pt x="564" y="333"/>
                  <a:pt x="564" y="333"/>
                  <a:pt x="564" y="333"/>
                </a:cubicBezTo>
                <a:cubicBezTo>
                  <a:pt x="564" y="332"/>
                  <a:pt x="565" y="330"/>
                  <a:pt x="567" y="331"/>
                </a:cubicBezTo>
                <a:cubicBezTo>
                  <a:pt x="567" y="331"/>
                  <a:pt x="567" y="331"/>
                  <a:pt x="567" y="331"/>
                </a:cubicBezTo>
                <a:cubicBezTo>
                  <a:pt x="568" y="331"/>
                  <a:pt x="569" y="332"/>
                  <a:pt x="569" y="334"/>
                </a:cubicBezTo>
                <a:cubicBezTo>
                  <a:pt x="569" y="334"/>
                  <a:pt x="569" y="334"/>
                  <a:pt x="569" y="334"/>
                </a:cubicBezTo>
                <a:cubicBezTo>
                  <a:pt x="569" y="334"/>
                  <a:pt x="569" y="334"/>
                  <a:pt x="569" y="334"/>
                </a:cubicBezTo>
                <a:cubicBezTo>
                  <a:pt x="569" y="334"/>
                  <a:pt x="569" y="334"/>
                  <a:pt x="569" y="334"/>
                </a:cubicBezTo>
                <a:cubicBezTo>
                  <a:pt x="569" y="335"/>
                  <a:pt x="568" y="336"/>
                  <a:pt x="566" y="336"/>
                </a:cubicBezTo>
                <a:cubicBezTo>
                  <a:pt x="566" y="336"/>
                  <a:pt x="566" y="336"/>
                  <a:pt x="566" y="336"/>
                </a:cubicBezTo>
                <a:cubicBezTo>
                  <a:pt x="566" y="336"/>
                  <a:pt x="566" y="336"/>
                  <a:pt x="566" y="336"/>
                </a:cubicBezTo>
                <a:close/>
                <a:moveTo>
                  <a:pt x="3" y="333"/>
                </a:moveTo>
                <a:cubicBezTo>
                  <a:pt x="3" y="332"/>
                  <a:pt x="4" y="330"/>
                  <a:pt x="6" y="330"/>
                </a:cubicBezTo>
                <a:cubicBezTo>
                  <a:pt x="6" y="330"/>
                  <a:pt x="6" y="330"/>
                  <a:pt x="6" y="330"/>
                </a:cubicBezTo>
                <a:cubicBezTo>
                  <a:pt x="7" y="330"/>
                  <a:pt x="9" y="331"/>
                  <a:pt x="9" y="332"/>
                </a:cubicBezTo>
                <a:cubicBezTo>
                  <a:pt x="9" y="332"/>
                  <a:pt x="9" y="332"/>
                  <a:pt x="9" y="332"/>
                </a:cubicBezTo>
                <a:cubicBezTo>
                  <a:pt x="9" y="334"/>
                  <a:pt x="8" y="335"/>
                  <a:pt x="7" y="335"/>
                </a:cubicBezTo>
                <a:cubicBezTo>
                  <a:pt x="7" y="335"/>
                  <a:pt x="7" y="335"/>
                  <a:pt x="7" y="335"/>
                </a:cubicBezTo>
                <a:cubicBezTo>
                  <a:pt x="6" y="335"/>
                  <a:pt x="6" y="336"/>
                  <a:pt x="6" y="336"/>
                </a:cubicBezTo>
                <a:cubicBezTo>
                  <a:pt x="6" y="336"/>
                  <a:pt x="6" y="336"/>
                  <a:pt x="6" y="336"/>
                </a:cubicBezTo>
                <a:cubicBezTo>
                  <a:pt x="5" y="336"/>
                  <a:pt x="4" y="335"/>
                  <a:pt x="3" y="333"/>
                </a:cubicBezTo>
                <a:close/>
                <a:moveTo>
                  <a:pt x="569" y="318"/>
                </a:moveTo>
                <a:cubicBezTo>
                  <a:pt x="567" y="317"/>
                  <a:pt x="566" y="316"/>
                  <a:pt x="566" y="314"/>
                </a:cubicBezTo>
                <a:cubicBezTo>
                  <a:pt x="566" y="314"/>
                  <a:pt x="566" y="314"/>
                  <a:pt x="566" y="314"/>
                </a:cubicBezTo>
                <a:cubicBezTo>
                  <a:pt x="566" y="313"/>
                  <a:pt x="568" y="312"/>
                  <a:pt x="569" y="312"/>
                </a:cubicBezTo>
                <a:cubicBezTo>
                  <a:pt x="569" y="312"/>
                  <a:pt x="569" y="312"/>
                  <a:pt x="569" y="312"/>
                </a:cubicBezTo>
                <a:cubicBezTo>
                  <a:pt x="571" y="312"/>
                  <a:pt x="572" y="313"/>
                  <a:pt x="572" y="315"/>
                </a:cubicBezTo>
                <a:cubicBezTo>
                  <a:pt x="572" y="315"/>
                  <a:pt x="572" y="315"/>
                  <a:pt x="572" y="315"/>
                </a:cubicBezTo>
                <a:cubicBezTo>
                  <a:pt x="572" y="316"/>
                  <a:pt x="570" y="318"/>
                  <a:pt x="569" y="318"/>
                </a:cubicBezTo>
                <a:cubicBezTo>
                  <a:pt x="569" y="318"/>
                  <a:pt x="569" y="318"/>
                  <a:pt x="569" y="318"/>
                </a:cubicBezTo>
                <a:cubicBezTo>
                  <a:pt x="569" y="318"/>
                  <a:pt x="569" y="318"/>
                  <a:pt x="569" y="318"/>
                </a:cubicBezTo>
                <a:close/>
                <a:moveTo>
                  <a:pt x="1" y="314"/>
                </a:moveTo>
                <a:cubicBezTo>
                  <a:pt x="1" y="313"/>
                  <a:pt x="2" y="311"/>
                  <a:pt x="3" y="311"/>
                </a:cubicBezTo>
                <a:cubicBezTo>
                  <a:pt x="3" y="311"/>
                  <a:pt x="3" y="311"/>
                  <a:pt x="3" y="311"/>
                </a:cubicBezTo>
                <a:cubicBezTo>
                  <a:pt x="5" y="311"/>
                  <a:pt x="6" y="312"/>
                  <a:pt x="7" y="314"/>
                </a:cubicBezTo>
                <a:cubicBezTo>
                  <a:pt x="7" y="314"/>
                  <a:pt x="7" y="314"/>
                  <a:pt x="7" y="314"/>
                </a:cubicBezTo>
                <a:cubicBezTo>
                  <a:pt x="7" y="315"/>
                  <a:pt x="6" y="317"/>
                  <a:pt x="4" y="317"/>
                </a:cubicBezTo>
                <a:cubicBezTo>
                  <a:pt x="4" y="317"/>
                  <a:pt x="4" y="317"/>
                  <a:pt x="4" y="317"/>
                </a:cubicBezTo>
                <a:cubicBezTo>
                  <a:pt x="4" y="317"/>
                  <a:pt x="4" y="317"/>
                  <a:pt x="4" y="317"/>
                </a:cubicBezTo>
                <a:cubicBezTo>
                  <a:pt x="4" y="317"/>
                  <a:pt x="4" y="317"/>
                  <a:pt x="4" y="317"/>
                </a:cubicBezTo>
                <a:cubicBezTo>
                  <a:pt x="2" y="317"/>
                  <a:pt x="1" y="316"/>
                  <a:pt x="1" y="314"/>
                </a:cubicBezTo>
                <a:close/>
                <a:moveTo>
                  <a:pt x="570" y="299"/>
                </a:moveTo>
                <a:cubicBezTo>
                  <a:pt x="568" y="299"/>
                  <a:pt x="567" y="297"/>
                  <a:pt x="567" y="296"/>
                </a:cubicBezTo>
                <a:cubicBezTo>
                  <a:pt x="567" y="296"/>
                  <a:pt x="567" y="296"/>
                  <a:pt x="567" y="296"/>
                </a:cubicBezTo>
                <a:cubicBezTo>
                  <a:pt x="567" y="294"/>
                  <a:pt x="569" y="293"/>
                  <a:pt x="570" y="293"/>
                </a:cubicBezTo>
                <a:cubicBezTo>
                  <a:pt x="570" y="293"/>
                  <a:pt x="570" y="293"/>
                  <a:pt x="570" y="293"/>
                </a:cubicBezTo>
                <a:cubicBezTo>
                  <a:pt x="572" y="293"/>
                  <a:pt x="573" y="294"/>
                  <a:pt x="573" y="296"/>
                </a:cubicBezTo>
                <a:cubicBezTo>
                  <a:pt x="573" y="296"/>
                  <a:pt x="573" y="296"/>
                  <a:pt x="573" y="296"/>
                </a:cubicBezTo>
                <a:cubicBezTo>
                  <a:pt x="573" y="297"/>
                  <a:pt x="572" y="299"/>
                  <a:pt x="570" y="299"/>
                </a:cubicBezTo>
                <a:cubicBezTo>
                  <a:pt x="570" y="299"/>
                  <a:pt x="570" y="299"/>
                  <a:pt x="570" y="299"/>
                </a:cubicBezTo>
                <a:cubicBezTo>
                  <a:pt x="570" y="299"/>
                  <a:pt x="570" y="299"/>
                  <a:pt x="570" y="299"/>
                </a:cubicBezTo>
                <a:close/>
                <a:moveTo>
                  <a:pt x="0" y="295"/>
                </a:moveTo>
                <a:cubicBezTo>
                  <a:pt x="0" y="294"/>
                  <a:pt x="1" y="292"/>
                  <a:pt x="2" y="292"/>
                </a:cubicBezTo>
                <a:cubicBezTo>
                  <a:pt x="2" y="292"/>
                  <a:pt x="2" y="292"/>
                  <a:pt x="2" y="292"/>
                </a:cubicBezTo>
                <a:cubicBezTo>
                  <a:pt x="4" y="292"/>
                  <a:pt x="5" y="293"/>
                  <a:pt x="5" y="295"/>
                </a:cubicBezTo>
                <a:cubicBezTo>
                  <a:pt x="5" y="295"/>
                  <a:pt x="5" y="295"/>
                  <a:pt x="5" y="295"/>
                </a:cubicBezTo>
                <a:cubicBezTo>
                  <a:pt x="5" y="297"/>
                  <a:pt x="4" y="298"/>
                  <a:pt x="3" y="298"/>
                </a:cubicBezTo>
                <a:cubicBezTo>
                  <a:pt x="3" y="298"/>
                  <a:pt x="3" y="298"/>
                  <a:pt x="3" y="298"/>
                </a:cubicBezTo>
                <a:cubicBezTo>
                  <a:pt x="3" y="298"/>
                  <a:pt x="3" y="298"/>
                  <a:pt x="3" y="298"/>
                </a:cubicBezTo>
                <a:cubicBezTo>
                  <a:pt x="3" y="298"/>
                  <a:pt x="3" y="298"/>
                  <a:pt x="3" y="298"/>
                </a:cubicBezTo>
                <a:cubicBezTo>
                  <a:pt x="1" y="298"/>
                  <a:pt x="0" y="297"/>
                  <a:pt x="0" y="295"/>
                </a:cubicBezTo>
                <a:close/>
                <a:moveTo>
                  <a:pt x="567" y="277"/>
                </a:moveTo>
                <a:cubicBezTo>
                  <a:pt x="567" y="275"/>
                  <a:pt x="568" y="274"/>
                  <a:pt x="570" y="274"/>
                </a:cubicBezTo>
                <a:cubicBezTo>
                  <a:pt x="570" y="274"/>
                  <a:pt x="570" y="274"/>
                  <a:pt x="570" y="274"/>
                </a:cubicBezTo>
                <a:cubicBezTo>
                  <a:pt x="571" y="274"/>
                  <a:pt x="573" y="275"/>
                  <a:pt x="573" y="277"/>
                </a:cubicBezTo>
                <a:cubicBezTo>
                  <a:pt x="573" y="277"/>
                  <a:pt x="573" y="277"/>
                  <a:pt x="573" y="277"/>
                </a:cubicBezTo>
                <a:cubicBezTo>
                  <a:pt x="573" y="277"/>
                  <a:pt x="573" y="277"/>
                  <a:pt x="573" y="277"/>
                </a:cubicBezTo>
                <a:cubicBezTo>
                  <a:pt x="573" y="277"/>
                  <a:pt x="573" y="277"/>
                  <a:pt x="573" y="277"/>
                </a:cubicBezTo>
                <a:cubicBezTo>
                  <a:pt x="573" y="278"/>
                  <a:pt x="572" y="280"/>
                  <a:pt x="570" y="280"/>
                </a:cubicBezTo>
                <a:cubicBezTo>
                  <a:pt x="570" y="280"/>
                  <a:pt x="570" y="280"/>
                  <a:pt x="570" y="280"/>
                </a:cubicBezTo>
                <a:cubicBezTo>
                  <a:pt x="570" y="280"/>
                  <a:pt x="570" y="280"/>
                  <a:pt x="570" y="280"/>
                </a:cubicBezTo>
                <a:cubicBezTo>
                  <a:pt x="570" y="280"/>
                  <a:pt x="570" y="280"/>
                  <a:pt x="570" y="280"/>
                </a:cubicBezTo>
                <a:cubicBezTo>
                  <a:pt x="568" y="280"/>
                  <a:pt x="567" y="279"/>
                  <a:pt x="567" y="277"/>
                </a:cubicBezTo>
                <a:close/>
                <a:moveTo>
                  <a:pt x="3" y="279"/>
                </a:moveTo>
                <a:cubicBezTo>
                  <a:pt x="1" y="279"/>
                  <a:pt x="0" y="278"/>
                  <a:pt x="0" y="276"/>
                </a:cubicBezTo>
                <a:cubicBezTo>
                  <a:pt x="0" y="276"/>
                  <a:pt x="0" y="276"/>
                  <a:pt x="0" y="276"/>
                </a:cubicBezTo>
                <a:cubicBezTo>
                  <a:pt x="0" y="276"/>
                  <a:pt x="0" y="276"/>
                  <a:pt x="0" y="276"/>
                </a:cubicBezTo>
                <a:cubicBezTo>
                  <a:pt x="0" y="276"/>
                  <a:pt x="0" y="276"/>
                  <a:pt x="0" y="276"/>
                </a:cubicBezTo>
                <a:cubicBezTo>
                  <a:pt x="0" y="274"/>
                  <a:pt x="1" y="273"/>
                  <a:pt x="3" y="273"/>
                </a:cubicBezTo>
                <a:cubicBezTo>
                  <a:pt x="3" y="273"/>
                  <a:pt x="3" y="273"/>
                  <a:pt x="3" y="273"/>
                </a:cubicBezTo>
                <a:cubicBezTo>
                  <a:pt x="4" y="273"/>
                  <a:pt x="6" y="275"/>
                  <a:pt x="6" y="276"/>
                </a:cubicBezTo>
                <a:cubicBezTo>
                  <a:pt x="6" y="276"/>
                  <a:pt x="6" y="276"/>
                  <a:pt x="6" y="276"/>
                </a:cubicBezTo>
                <a:cubicBezTo>
                  <a:pt x="5" y="278"/>
                  <a:pt x="4" y="279"/>
                  <a:pt x="3" y="279"/>
                </a:cubicBezTo>
                <a:cubicBezTo>
                  <a:pt x="3" y="279"/>
                  <a:pt x="3" y="279"/>
                  <a:pt x="3" y="279"/>
                </a:cubicBezTo>
                <a:cubicBezTo>
                  <a:pt x="3" y="279"/>
                  <a:pt x="3" y="279"/>
                  <a:pt x="3" y="279"/>
                </a:cubicBezTo>
                <a:close/>
                <a:moveTo>
                  <a:pt x="566" y="258"/>
                </a:moveTo>
                <a:cubicBezTo>
                  <a:pt x="566" y="257"/>
                  <a:pt x="567" y="255"/>
                  <a:pt x="568" y="255"/>
                </a:cubicBezTo>
                <a:cubicBezTo>
                  <a:pt x="568" y="255"/>
                  <a:pt x="568" y="255"/>
                  <a:pt x="568" y="255"/>
                </a:cubicBezTo>
                <a:cubicBezTo>
                  <a:pt x="570" y="255"/>
                  <a:pt x="571" y="256"/>
                  <a:pt x="572" y="258"/>
                </a:cubicBezTo>
                <a:cubicBezTo>
                  <a:pt x="572" y="258"/>
                  <a:pt x="572" y="258"/>
                  <a:pt x="572" y="258"/>
                </a:cubicBezTo>
                <a:cubicBezTo>
                  <a:pt x="572" y="259"/>
                  <a:pt x="571" y="261"/>
                  <a:pt x="569" y="261"/>
                </a:cubicBezTo>
                <a:cubicBezTo>
                  <a:pt x="569" y="261"/>
                  <a:pt x="569" y="261"/>
                  <a:pt x="569" y="261"/>
                </a:cubicBezTo>
                <a:cubicBezTo>
                  <a:pt x="569" y="261"/>
                  <a:pt x="569" y="261"/>
                  <a:pt x="569" y="261"/>
                </a:cubicBezTo>
                <a:cubicBezTo>
                  <a:pt x="569" y="261"/>
                  <a:pt x="569" y="261"/>
                  <a:pt x="569" y="261"/>
                </a:cubicBezTo>
                <a:cubicBezTo>
                  <a:pt x="567" y="261"/>
                  <a:pt x="566" y="260"/>
                  <a:pt x="566" y="258"/>
                </a:cubicBezTo>
                <a:close/>
                <a:moveTo>
                  <a:pt x="4" y="260"/>
                </a:moveTo>
                <a:cubicBezTo>
                  <a:pt x="2" y="260"/>
                  <a:pt x="1" y="258"/>
                  <a:pt x="1" y="257"/>
                </a:cubicBezTo>
                <a:cubicBezTo>
                  <a:pt x="1" y="257"/>
                  <a:pt x="1" y="257"/>
                  <a:pt x="1" y="257"/>
                </a:cubicBezTo>
                <a:cubicBezTo>
                  <a:pt x="1" y="255"/>
                  <a:pt x="3" y="254"/>
                  <a:pt x="4" y="254"/>
                </a:cubicBezTo>
                <a:cubicBezTo>
                  <a:pt x="4" y="254"/>
                  <a:pt x="4" y="254"/>
                  <a:pt x="4" y="254"/>
                </a:cubicBezTo>
                <a:cubicBezTo>
                  <a:pt x="6" y="255"/>
                  <a:pt x="7" y="256"/>
                  <a:pt x="7" y="258"/>
                </a:cubicBezTo>
                <a:cubicBezTo>
                  <a:pt x="7" y="258"/>
                  <a:pt x="7" y="258"/>
                  <a:pt x="7" y="258"/>
                </a:cubicBezTo>
                <a:cubicBezTo>
                  <a:pt x="7" y="259"/>
                  <a:pt x="5" y="260"/>
                  <a:pt x="4" y="260"/>
                </a:cubicBezTo>
                <a:cubicBezTo>
                  <a:pt x="4" y="260"/>
                  <a:pt x="4" y="260"/>
                  <a:pt x="4" y="260"/>
                </a:cubicBezTo>
                <a:cubicBezTo>
                  <a:pt x="4" y="260"/>
                  <a:pt x="4" y="260"/>
                  <a:pt x="4" y="260"/>
                </a:cubicBezTo>
                <a:close/>
                <a:moveTo>
                  <a:pt x="563" y="240"/>
                </a:moveTo>
                <a:cubicBezTo>
                  <a:pt x="563" y="238"/>
                  <a:pt x="564" y="237"/>
                  <a:pt x="566" y="236"/>
                </a:cubicBezTo>
                <a:cubicBezTo>
                  <a:pt x="566" y="236"/>
                  <a:pt x="566" y="236"/>
                  <a:pt x="566" y="236"/>
                </a:cubicBezTo>
                <a:cubicBezTo>
                  <a:pt x="567" y="236"/>
                  <a:pt x="569" y="237"/>
                  <a:pt x="569" y="239"/>
                </a:cubicBezTo>
                <a:cubicBezTo>
                  <a:pt x="569" y="239"/>
                  <a:pt x="569" y="239"/>
                  <a:pt x="569" y="239"/>
                </a:cubicBezTo>
                <a:cubicBezTo>
                  <a:pt x="569" y="240"/>
                  <a:pt x="568" y="242"/>
                  <a:pt x="567" y="242"/>
                </a:cubicBezTo>
                <a:cubicBezTo>
                  <a:pt x="567" y="242"/>
                  <a:pt x="567" y="242"/>
                  <a:pt x="567" y="242"/>
                </a:cubicBezTo>
                <a:cubicBezTo>
                  <a:pt x="566" y="242"/>
                  <a:pt x="566" y="242"/>
                  <a:pt x="566" y="242"/>
                </a:cubicBezTo>
                <a:cubicBezTo>
                  <a:pt x="566" y="242"/>
                  <a:pt x="566" y="242"/>
                  <a:pt x="566" y="242"/>
                </a:cubicBezTo>
                <a:cubicBezTo>
                  <a:pt x="565" y="242"/>
                  <a:pt x="564" y="241"/>
                  <a:pt x="563" y="240"/>
                </a:cubicBezTo>
                <a:close/>
                <a:moveTo>
                  <a:pt x="6" y="241"/>
                </a:moveTo>
                <a:cubicBezTo>
                  <a:pt x="5" y="241"/>
                  <a:pt x="4" y="240"/>
                  <a:pt x="4" y="238"/>
                </a:cubicBezTo>
                <a:cubicBezTo>
                  <a:pt x="4" y="238"/>
                  <a:pt x="4" y="238"/>
                  <a:pt x="4" y="238"/>
                </a:cubicBezTo>
                <a:cubicBezTo>
                  <a:pt x="4" y="238"/>
                  <a:pt x="4" y="238"/>
                  <a:pt x="4" y="238"/>
                </a:cubicBezTo>
                <a:cubicBezTo>
                  <a:pt x="4" y="238"/>
                  <a:pt x="4" y="238"/>
                  <a:pt x="4" y="238"/>
                </a:cubicBezTo>
                <a:cubicBezTo>
                  <a:pt x="4" y="236"/>
                  <a:pt x="6" y="235"/>
                  <a:pt x="7" y="236"/>
                </a:cubicBezTo>
                <a:cubicBezTo>
                  <a:pt x="7" y="236"/>
                  <a:pt x="7" y="236"/>
                  <a:pt x="7" y="236"/>
                </a:cubicBezTo>
                <a:cubicBezTo>
                  <a:pt x="9" y="236"/>
                  <a:pt x="10" y="237"/>
                  <a:pt x="9" y="239"/>
                </a:cubicBezTo>
                <a:cubicBezTo>
                  <a:pt x="9" y="239"/>
                  <a:pt x="9" y="239"/>
                  <a:pt x="9" y="239"/>
                </a:cubicBezTo>
                <a:cubicBezTo>
                  <a:pt x="9" y="240"/>
                  <a:pt x="8" y="241"/>
                  <a:pt x="7" y="241"/>
                </a:cubicBezTo>
                <a:cubicBezTo>
                  <a:pt x="7" y="241"/>
                  <a:pt x="7" y="241"/>
                  <a:pt x="7" y="241"/>
                </a:cubicBezTo>
                <a:cubicBezTo>
                  <a:pt x="6" y="241"/>
                  <a:pt x="6" y="241"/>
                  <a:pt x="6" y="241"/>
                </a:cubicBezTo>
                <a:close/>
                <a:moveTo>
                  <a:pt x="560" y="221"/>
                </a:moveTo>
                <a:cubicBezTo>
                  <a:pt x="559" y="220"/>
                  <a:pt x="560" y="218"/>
                  <a:pt x="562" y="218"/>
                </a:cubicBezTo>
                <a:cubicBezTo>
                  <a:pt x="562" y="218"/>
                  <a:pt x="562" y="218"/>
                  <a:pt x="562" y="218"/>
                </a:cubicBezTo>
                <a:cubicBezTo>
                  <a:pt x="563" y="218"/>
                  <a:pt x="565" y="219"/>
                  <a:pt x="565" y="220"/>
                </a:cubicBezTo>
                <a:cubicBezTo>
                  <a:pt x="565" y="220"/>
                  <a:pt x="565" y="220"/>
                  <a:pt x="565" y="220"/>
                </a:cubicBezTo>
                <a:cubicBezTo>
                  <a:pt x="566" y="222"/>
                  <a:pt x="565" y="223"/>
                  <a:pt x="563" y="223"/>
                </a:cubicBezTo>
                <a:cubicBezTo>
                  <a:pt x="563" y="223"/>
                  <a:pt x="563" y="223"/>
                  <a:pt x="563" y="223"/>
                </a:cubicBezTo>
                <a:cubicBezTo>
                  <a:pt x="563" y="224"/>
                  <a:pt x="563" y="224"/>
                  <a:pt x="562" y="224"/>
                </a:cubicBezTo>
                <a:cubicBezTo>
                  <a:pt x="562" y="224"/>
                  <a:pt x="562" y="224"/>
                  <a:pt x="562" y="224"/>
                </a:cubicBezTo>
                <a:cubicBezTo>
                  <a:pt x="561" y="224"/>
                  <a:pt x="560" y="223"/>
                  <a:pt x="560" y="221"/>
                </a:cubicBezTo>
                <a:close/>
                <a:moveTo>
                  <a:pt x="10" y="223"/>
                </a:moveTo>
                <a:cubicBezTo>
                  <a:pt x="8" y="222"/>
                  <a:pt x="7" y="221"/>
                  <a:pt x="8" y="219"/>
                </a:cubicBezTo>
                <a:cubicBezTo>
                  <a:pt x="8" y="219"/>
                  <a:pt x="8" y="219"/>
                  <a:pt x="8" y="219"/>
                </a:cubicBezTo>
                <a:cubicBezTo>
                  <a:pt x="8" y="218"/>
                  <a:pt x="10" y="217"/>
                  <a:pt x="11" y="217"/>
                </a:cubicBezTo>
                <a:cubicBezTo>
                  <a:pt x="11" y="217"/>
                  <a:pt x="11" y="217"/>
                  <a:pt x="11" y="217"/>
                </a:cubicBezTo>
                <a:cubicBezTo>
                  <a:pt x="13" y="218"/>
                  <a:pt x="14" y="219"/>
                  <a:pt x="13" y="221"/>
                </a:cubicBezTo>
                <a:cubicBezTo>
                  <a:pt x="13" y="221"/>
                  <a:pt x="13" y="221"/>
                  <a:pt x="13" y="221"/>
                </a:cubicBezTo>
                <a:cubicBezTo>
                  <a:pt x="13" y="222"/>
                  <a:pt x="12" y="223"/>
                  <a:pt x="10" y="223"/>
                </a:cubicBezTo>
                <a:cubicBezTo>
                  <a:pt x="10" y="223"/>
                  <a:pt x="10" y="223"/>
                  <a:pt x="10" y="223"/>
                </a:cubicBezTo>
                <a:cubicBezTo>
                  <a:pt x="10" y="223"/>
                  <a:pt x="10" y="223"/>
                  <a:pt x="10" y="223"/>
                </a:cubicBezTo>
                <a:close/>
                <a:moveTo>
                  <a:pt x="555" y="203"/>
                </a:moveTo>
                <a:cubicBezTo>
                  <a:pt x="554" y="202"/>
                  <a:pt x="555" y="200"/>
                  <a:pt x="557" y="200"/>
                </a:cubicBezTo>
                <a:cubicBezTo>
                  <a:pt x="557" y="200"/>
                  <a:pt x="557" y="200"/>
                  <a:pt x="557" y="200"/>
                </a:cubicBezTo>
                <a:cubicBezTo>
                  <a:pt x="558" y="199"/>
                  <a:pt x="560" y="200"/>
                  <a:pt x="560" y="202"/>
                </a:cubicBezTo>
                <a:cubicBezTo>
                  <a:pt x="560" y="202"/>
                  <a:pt x="560" y="202"/>
                  <a:pt x="560" y="202"/>
                </a:cubicBezTo>
                <a:cubicBezTo>
                  <a:pt x="561" y="203"/>
                  <a:pt x="560" y="205"/>
                  <a:pt x="558" y="205"/>
                </a:cubicBezTo>
                <a:cubicBezTo>
                  <a:pt x="558" y="205"/>
                  <a:pt x="558" y="205"/>
                  <a:pt x="558" y="205"/>
                </a:cubicBezTo>
                <a:cubicBezTo>
                  <a:pt x="558" y="205"/>
                  <a:pt x="558" y="205"/>
                  <a:pt x="557" y="205"/>
                </a:cubicBezTo>
                <a:cubicBezTo>
                  <a:pt x="557" y="205"/>
                  <a:pt x="557" y="205"/>
                  <a:pt x="557" y="205"/>
                </a:cubicBezTo>
                <a:cubicBezTo>
                  <a:pt x="556" y="205"/>
                  <a:pt x="555" y="205"/>
                  <a:pt x="555" y="203"/>
                </a:cubicBezTo>
                <a:close/>
                <a:moveTo>
                  <a:pt x="15" y="204"/>
                </a:moveTo>
                <a:cubicBezTo>
                  <a:pt x="13" y="204"/>
                  <a:pt x="12" y="202"/>
                  <a:pt x="13" y="201"/>
                </a:cubicBezTo>
                <a:cubicBezTo>
                  <a:pt x="13" y="201"/>
                  <a:pt x="13" y="201"/>
                  <a:pt x="13" y="201"/>
                </a:cubicBezTo>
                <a:cubicBezTo>
                  <a:pt x="13" y="199"/>
                  <a:pt x="15" y="199"/>
                  <a:pt x="16" y="199"/>
                </a:cubicBezTo>
                <a:cubicBezTo>
                  <a:pt x="16" y="199"/>
                  <a:pt x="16" y="199"/>
                  <a:pt x="16" y="199"/>
                </a:cubicBezTo>
                <a:cubicBezTo>
                  <a:pt x="18" y="199"/>
                  <a:pt x="19" y="201"/>
                  <a:pt x="18" y="203"/>
                </a:cubicBezTo>
                <a:cubicBezTo>
                  <a:pt x="18" y="203"/>
                  <a:pt x="18" y="203"/>
                  <a:pt x="18" y="203"/>
                </a:cubicBezTo>
                <a:cubicBezTo>
                  <a:pt x="18" y="204"/>
                  <a:pt x="17" y="205"/>
                  <a:pt x="16" y="205"/>
                </a:cubicBezTo>
                <a:cubicBezTo>
                  <a:pt x="16" y="205"/>
                  <a:pt x="16" y="205"/>
                  <a:pt x="16" y="205"/>
                </a:cubicBezTo>
                <a:cubicBezTo>
                  <a:pt x="15" y="205"/>
                  <a:pt x="15" y="204"/>
                  <a:pt x="15" y="204"/>
                </a:cubicBezTo>
                <a:close/>
                <a:moveTo>
                  <a:pt x="548" y="186"/>
                </a:moveTo>
                <a:cubicBezTo>
                  <a:pt x="548" y="184"/>
                  <a:pt x="549" y="183"/>
                  <a:pt x="550" y="182"/>
                </a:cubicBezTo>
                <a:cubicBezTo>
                  <a:pt x="550" y="182"/>
                  <a:pt x="550" y="182"/>
                  <a:pt x="550" y="182"/>
                </a:cubicBezTo>
                <a:cubicBezTo>
                  <a:pt x="552" y="181"/>
                  <a:pt x="553" y="182"/>
                  <a:pt x="554" y="184"/>
                </a:cubicBezTo>
                <a:cubicBezTo>
                  <a:pt x="554" y="184"/>
                  <a:pt x="554" y="184"/>
                  <a:pt x="554" y="184"/>
                </a:cubicBezTo>
                <a:cubicBezTo>
                  <a:pt x="554" y="184"/>
                  <a:pt x="554" y="184"/>
                  <a:pt x="554" y="184"/>
                </a:cubicBezTo>
                <a:cubicBezTo>
                  <a:pt x="554" y="184"/>
                  <a:pt x="554" y="184"/>
                  <a:pt x="554" y="184"/>
                </a:cubicBezTo>
                <a:cubicBezTo>
                  <a:pt x="554" y="185"/>
                  <a:pt x="554" y="187"/>
                  <a:pt x="552" y="187"/>
                </a:cubicBezTo>
                <a:cubicBezTo>
                  <a:pt x="552" y="187"/>
                  <a:pt x="552" y="187"/>
                  <a:pt x="552" y="187"/>
                </a:cubicBezTo>
                <a:cubicBezTo>
                  <a:pt x="552" y="187"/>
                  <a:pt x="551" y="187"/>
                  <a:pt x="551" y="187"/>
                </a:cubicBezTo>
                <a:cubicBezTo>
                  <a:pt x="551" y="187"/>
                  <a:pt x="551" y="187"/>
                  <a:pt x="551" y="187"/>
                </a:cubicBezTo>
                <a:cubicBezTo>
                  <a:pt x="550" y="187"/>
                  <a:pt x="549" y="187"/>
                  <a:pt x="548" y="186"/>
                </a:cubicBezTo>
                <a:close/>
                <a:moveTo>
                  <a:pt x="21" y="186"/>
                </a:moveTo>
                <a:cubicBezTo>
                  <a:pt x="19" y="186"/>
                  <a:pt x="19" y="184"/>
                  <a:pt x="19" y="183"/>
                </a:cubicBezTo>
                <a:cubicBezTo>
                  <a:pt x="19" y="183"/>
                  <a:pt x="19" y="183"/>
                  <a:pt x="19" y="183"/>
                </a:cubicBezTo>
                <a:cubicBezTo>
                  <a:pt x="20" y="181"/>
                  <a:pt x="21" y="181"/>
                  <a:pt x="23" y="181"/>
                </a:cubicBezTo>
                <a:cubicBezTo>
                  <a:pt x="23" y="181"/>
                  <a:pt x="23" y="181"/>
                  <a:pt x="23" y="181"/>
                </a:cubicBezTo>
                <a:cubicBezTo>
                  <a:pt x="24" y="182"/>
                  <a:pt x="25" y="183"/>
                  <a:pt x="24" y="185"/>
                </a:cubicBezTo>
                <a:cubicBezTo>
                  <a:pt x="24" y="185"/>
                  <a:pt x="24" y="185"/>
                  <a:pt x="24" y="185"/>
                </a:cubicBezTo>
                <a:cubicBezTo>
                  <a:pt x="24" y="186"/>
                  <a:pt x="23" y="187"/>
                  <a:pt x="22" y="187"/>
                </a:cubicBezTo>
                <a:cubicBezTo>
                  <a:pt x="22" y="187"/>
                  <a:pt x="22" y="187"/>
                  <a:pt x="22" y="187"/>
                </a:cubicBezTo>
                <a:cubicBezTo>
                  <a:pt x="21" y="187"/>
                  <a:pt x="21" y="187"/>
                  <a:pt x="21" y="186"/>
                </a:cubicBezTo>
                <a:close/>
                <a:moveTo>
                  <a:pt x="541" y="168"/>
                </a:moveTo>
                <a:cubicBezTo>
                  <a:pt x="541" y="168"/>
                  <a:pt x="541" y="168"/>
                  <a:pt x="541" y="168"/>
                </a:cubicBezTo>
                <a:cubicBezTo>
                  <a:pt x="540" y="167"/>
                  <a:pt x="541" y="165"/>
                  <a:pt x="543" y="165"/>
                </a:cubicBezTo>
                <a:cubicBezTo>
                  <a:pt x="543" y="165"/>
                  <a:pt x="543" y="165"/>
                  <a:pt x="543" y="165"/>
                </a:cubicBezTo>
                <a:cubicBezTo>
                  <a:pt x="544" y="164"/>
                  <a:pt x="546" y="165"/>
                  <a:pt x="546" y="166"/>
                </a:cubicBezTo>
                <a:cubicBezTo>
                  <a:pt x="546" y="166"/>
                  <a:pt x="546" y="166"/>
                  <a:pt x="546" y="166"/>
                </a:cubicBezTo>
                <a:cubicBezTo>
                  <a:pt x="547" y="167"/>
                  <a:pt x="546" y="169"/>
                  <a:pt x="545" y="170"/>
                </a:cubicBezTo>
                <a:cubicBezTo>
                  <a:pt x="545" y="170"/>
                  <a:pt x="545" y="170"/>
                  <a:pt x="545" y="170"/>
                </a:cubicBezTo>
                <a:cubicBezTo>
                  <a:pt x="545" y="170"/>
                  <a:pt x="544" y="170"/>
                  <a:pt x="544" y="170"/>
                </a:cubicBezTo>
                <a:cubicBezTo>
                  <a:pt x="544" y="170"/>
                  <a:pt x="544" y="170"/>
                  <a:pt x="544" y="170"/>
                </a:cubicBezTo>
                <a:cubicBezTo>
                  <a:pt x="543" y="170"/>
                  <a:pt x="542" y="169"/>
                  <a:pt x="541" y="168"/>
                </a:cubicBezTo>
                <a:close/>
                <a:moveTo>
                  <a:pt x="28" y="169"/>
                </a:moveTo>
                <a:cubicBezTo>
                  <a:pt x="27" y="168"/>
                  <a:pt x="26" y="167"/>
                  <a:pt x="27" y="165"/>
                </a:cubicBezTo>
                <a:cubicBezTo>
                  <a:pt x="27" y="165"/>
                  <a:pt x="27" y="165"/>
                  <a:pt x="27" y="165"/>
                </a:cubicBezTo>
                <a:cubicBezTo>
                  <a:pt x="27" y="164"/>
                  <a:pt x="29" y="163"/>
                  <a:pt x="30" y="164"/>
                </a:cubicBezTo>
                <a:cubicBezTo>
                  <a:pt x="30" y="164"/>
                  <a:pt x="30" y="164"/>
                  <a:pt x="30" y="164"/>
                </a:cubicBezTo>
                <a:cubicBezTo>
                  <a:pt x="32" y="164"/>
                  <a:pt x="33" y="166"/>
                  <a:pt x="32" y="168"/>
                </a:cubicBezTo>
                <a:cubicBezTo>
                  <a:pt x="32" y="168"/>
                  <a:pt x="32" y="168"/>
                  <a:pt x="32" y="168"/>
                </a:cubicBezTo>
                <a:cubicBezTo>
                  <a:pt x="31" y="169"/>
                  <a:pt x="30" y="169"/>
                  <a:pt x="29" y="169"/>
                </a:cubicBezTo>
                <a:cubicBezTo>
                  <a:pt x="29" y="169"/>
                  <a:pt x="29" y="169"/>
                  <a:pt x="29" y="169"/>
                </a:cubicBezTo>
                <a:cubicBezTo>
                  <a:pt x="29" y="169"/>
                  <a:pt x="28" y="169"/>
                  <a:pt x="28" y="169"/>
                </a:cubicBezTo>
                <a:close/>
                <a:moveTo>
                  <a:pt x="533" y="152"/>
                </a:moveTo>
                <a:cubicBezTo>
                  <a:pt x="532" y="150"/>
                  <a:pt x="532" y="149"/>
                  <a:pt x="534" y="148"/>
                </a:cubicBezTo>
                <a:cubicBezTo>
                  <a:pt x="534" y="148"/>
                  <a:pt x="534" y="148"/>
                  <a:pt x="534" y="148"/>
                </a:cubicBezTo>
                <a:cubicBezTo>
                  <a:pt x="535" y="147"/>
                  <a:pt x="537" y="148"/>
                  <a:pt x="538" y="149"/>
                </a:cubicBezTo>
                <a:cubicBezTo>
                  <a:pt x="538" y="149"/>
                  <a:pt x="538" y="149"/>
                  <a:pt x="538" y="149"/>
                </a:cubicBezTo>
                <a:cubicBezTo>
                  <a:pt x="538" y="150"/>
                  <a:pt x="538" y="152"/>
                  <a:pt x="537" y="153"/>
                </a:cubicBezTo>
                <a:cubicBezTo>
                  <a:pt x="537" y="153"/>
                  <a:pt x="537" y="153"/>
                  <a:pt x="537" y="153"/>
                </a:cubicBezTo>
                <a:cubicBezTo>
                  <a:pt x="536" y="153"/>
                  <a:pt x="536" y="153"/>
                  <a:pt x="535" y="153"/>
                </a:cubicBezTo>
                <a:cubicBezTo>
                  <a:pt x="535" y="153"/>
                  <a:pt x="535" y="153"/>
                  <a:pt x="535" y="153"/>
                </a:cubicBezTo>
                <a:cubicBezTo>
                  <a:pt x="534" y="153"/>
                  <a:pt x="533" y="153"/>
                  <a:pt x="533" y="152"/>
                </a:cubicBezTo>
                <a:close/>
                <a:moveTo>
                  <a:pt x="37" y="152"/>
                </a:moveTo>
                <a:cubicBezTo>
                  <a:pt x="35" y="151"/>
                  <a:pt x="35" y="150"/>
                  <a:pt x="35" y="148"/>
                </a:cubicBezTo>
                <a:cubicBezTo>
                  <a:pt x="35" y="148"/>
                  <a:pt x="35" y="148"/>
                  <a:pt x="35" y="148"/>
                </a:cubicBezTo>
                <a:cubicBezTo>
                  <a:pt x="35" y="148"/>
                  <a:pt x="35" y="148"/>
                  <a:pt x="35" y="148"/>
                </a:cubicBezTo>
                <a:cubicBezTo>
                  <a:pt x="35" y="148"/>
                  <a:pt x="35" y="148"/>
                  <a:pt x="35" y="148"/>
                </a:cubicBezTo>
                <a:cubicBezTo>
                  <a:pt x="36" y="147"/>
                  <a:pt x="38" y="146"/>
                  <a:pt x="39" y="147"/>
                </a:cubicBezTo>
                <a:cubicBezTo>
                  <a:pt x="39" y="147"/>
                  <a:pt x="39" y="147"/>
                  <a:pt x="39" y="147"/>
                </a:cubicBezTo>
                <a:cubicBezTo>
                  <a:pt x="41" y="148"/>
                  <a:pt x="41" y="150"/>
                  <a:pt x="40" y="151"/>
                </a:cubicBezTo>
                <a:cubicBezTo>
                  <a:pt x="40" y="151"/>
                  <a:pt x="40" y="151"/>
                  <a:pt x="40" y="151"/>
                </a:cubicBezTo>
                <a:cubicBezTo>
                  <a:pt x="40" y="152"/>
                  <a:pt x="39" y="152"/>
                  <a:pt x="38" y="152"/>
                </a:cubicBezTo>
                <a:cubicBezTo>
                  <a:pt x="38" y="152"/>
                  <a:pt x="38" y="152"/>
                  <a:pt x="38" y="152"/>
                </a:cubicBezTo>
                <a:cubicBezTo>
                  <a:pt x="37" y="152"/>
                  <a:pt x="37" y="152"/>
                  <a:pt x="37" y="152"/>
                </a:cubicBezTo>
                <a:close/>
                <a:moveTo>
                  <a:pt x="523" y="136"/>
                </a:moveTo>
                <a:cubicBezTo>
                  <a:pt x="522" y="134"/>
                  <a:pt x="523" y="133"/>
                  <a:pt x="524" y="132"/>
                </a:cubicBezTo>
                <a:cubicBezTo>
                  <a:pt x="524" y="132"/>
                  <a:pt x="524" y="132"/>
                  <a:pt x="524" y="132"/>
                </a:cubicBezTo>
                <a:cubicBezTo>
                  <a:pt x="525" y="131"/>
                  <a:pt x="527" y="131"/>
                  <a:pt x="528" y="133"/>
                </a:cubicBezTo>
                <a:cubicBezTo>
                  <a:pt x="528" y="133"/>
                  <a:pt x="528" y="133"/>
                  <a:pt x="528" y="133"/>
                </a:cubicBezTo>
                <a:cubicBezTo>
                  <a:pt x="528" y="133"/>
                  <a:pt x="528" y="133"/>
                  <a:pt x="528" y="133"/>
                </a:cubicBezTo>
                <a:cubicBezTo>
                  <a:pt x="528" y="133"/>
                  <a:pt x="528" y="133"/>
                  <a:pt x="528" y="133"/>
                </a:cubicBezTo>
                <a:cubicBezTo>
                  <a:pt x="529" y="134"/>
                  <a:pt x="528" y="136"/>
                  <a:pt x="527" y="136"/>
                </a:cubicBezTo>
                <a:cubicBezTo>
                  <a:pt x="527" y="136"/>
                  <a:pt x="527" y="136"/>
                  <a:pt x="527" y="136"/>
                </a:cubicBezTo>
                <a:cubicBezTo>
                  <a:pt x="527" y="137"/>
                  <a:pt x="526" y="137"/>
                  <a:pt x="526" y="137"/>
                </a:cubicBezTo>
                <a:cubicBezTo>
                  <a:pt x="526" y="137"/>
                  <a:pt x="526" y="137"/>
                  <a:pt x="526" y="137"/>
                </a:cubicBezTo>
                <a:cubicBezTo>
                  <a:pt x="525" y="137"/>
                  <a:pt x="524" y="136"/>
                  <a:pt x="523" y="136"/>
                </a:cubicBezTo>
                <a:close/>
                <a:moveTo>
                  <a:pt x="46" y="136"/>
                </a:moveTo>
                <a:cubicBezTo>
                  <a:pt x="45" y="135"/>
                  <a:pt x="44" y="133"/>
                  <a:pt x="45" y="132"/>
                </a:cubicBezTo>
                <a:cubicBezTo>
                  <a:pt x="45" y="132"/>
                  <a:pt x="45" y="132"/>
                  <a:pt x="45" y="132"/>
                </a:cubicBezTo>
                <a:cubicBezTo>
                  <a:pt x="46" y="130"/>
                  <a:pt x="48" y="130"/>
                  <a:pt x="49" y="131"/>
                </a:cubicBezTo>
                <a:cubicBezTo>
                  <a:pt x="49" y="131"/>
                  <a:pt x="49" y="131"/>
                  <a:pt x="49" y="131"/>
                </a:cubicBezTo>
                <a:cubicBezTo>
                  <a:pt x="51" y="132"/>
                  <a:pt x="51" y="134"/>
                  <a:pt x="50" y="135"/>
                </a:cubicBezTo>
                <a:cubicBezTo>
                  <a:pt x="50" y="135"/>
                  <a:pt x="50" y="135"/>
                  <a:pt x="50" y="135"/>
                </a:cubicBezTo>
                <a:cubicBezTo>
                  <a:pt x="49" y="136"/>
                  <a:pt x="49" y="136"/>
                  <a:pt x="48" y="136"/>
                </a:cubicBezTo>
                <a:cubicBezTo>
                  <a:pt x="48" y="136"/>
                  <a:pt x="48" y="136"/>
                  <a:pt x="48" y="136"/>
                </a:cubicBezTo>
                <a:cubicBezTo>
                  <a:pt x="47" y="136"/>
                  <a:pt x="47" y="136"/>
                  <a:pt x="46" y="136"/>
                </a:cubicBezTo>
                <a:close/>
                <a:moveTo>
                  <a:pt x="512" y="120"/>
                </a:moveTo>
                <a:cubicBezTo>
                  <a:pt x="512" y="119"/>
                  <a:pt x="512" y="117"/>
                  <a:pt x="513" y="116"/>
                </a:cubicBezTo>
                <a:cubicBezTo>
                  <a:pt x="513" y="116"/>
                  <a:pt x="513" y="116"/>
                  <a:pt x="513" y="116"/>
                </a:cubicBezTo>
                <a:cubicBezTo>
                  <a:pt x="514" y="115"/>
                  <a:pt x="516" y="116"/>
                  <a:pt x="517" y="117"/>
                </a:cubicBezTo>
                <a:cubicBezTo>
                  <a:pt x="517" y="117"/>
                  <a:pt x="517" y="117"/>
                  <a:pt x="517" y="117"/>
                </a:cubicBezTo>
                <a:cubicBezTo>
                  <a:pt x="518" y="118"/>
                  <a:pt x="518" y="120"/>
                  <a:pt x="516" y="121"/>
                </a:cubicBezTo>
                <a:cubicBezTo>
                  <a:pt x="516" y="121"/>
                  <a:pt x="516" y="121"/>
                  <a:pt x="516" y="121"/>
                </a:cubicBezTo>
                <a:cubicBezTo>
                  <a:pt x="516" y="121"/>
                  <a:pt x="515" y="121"/>
                  <a:pt x="515" y="121"/>
                </a:cubicBezTo>
                <a:cubicBezTo>
                  <a:pt x="515" y="121"/>
                  <a:pt x="515" y="121"/>
                  <a:pt x="515" y="121"/>
                </a:cubicBezTo>
                <a:cubicBezTo>
                  <a:pt x="514" y="121"/>
                  <a:pt x="513" y="121"/>
                  <a:pt x="512" y="120"/>
                </a:cubicBezTo>
                <a:close/>
                <a:moveTo>
                  <a:pt x="57" y="120"/>
                </a:moveTo>
                <a:cubicBezTo>
                  <a:pt x="55" y="119"/>
                  <a:pt x="55" y="117"/>
                  <a:pt x="56" y="116"/>
                </a:cubicBezTo>
                <a:cubicBezTo>
                  <a:pt x="56" y="116"/>
                  <a:pt x="56" y="116"/>
                  <a:pt x="56" y="116"/>
                </a:cubicBezTo>
                <a:cubicBezTo>
                  <a:pt x="57" y="115"/>
                  <a:pt x="59" y="115"/>
                  <a:pt x="60" y="115"/>
                </a:cubicBezTo>
                <a:cubicBezTo>
                  <a:pt x="60" y="115"/>
                  <a:pt x="60" y="115"/>
                  <a:pt x="60" y="115"/>
                </a:cubicBezTo>
                <a:cubicBezTo>
                  <a:pt x="61" y="116"/>
                  <a:pt x="62" y="118"/>
                  <a:pt x="61" y="119"/>
                </a:cubicBezTo>
                <a:cubicBezTo>
                  <a:pt x="61" y="119"/>
                  <a:pt x="61" y="119"/>
                  <a:pt x="61" y="119"/>
                </a:cubicBezTo>
                <a:cubicBezTo>
                  <a:pt x="60" y="120"/>
                  <a:pt x="59" y="121"/>
                  <a:pt x="58" y="121"/>
                </a:cubicBezTo>
                <a:cubicBezTo>
                  <a:pt x="58" y="121"/>
                  <a:pt x="58" y="121"/>
                  <a:pt x="58" y="121"/>
                </a:cubicBezTo>
                <a:cubicBezTo>
                  <a:pt x="58" y="121"/>
                  <a:pt x="57" y="120"/>
                  <a:pt x="57" y="120"/>
                </a:cubicBezTo>
                <a:close/>
                <a:moveTo>
                  <a:pt x="501" y="106"/>
                </a:moveTo>
                <a:cubicBezTo>
                  <a:pt x="500" y="104"/>
                  <a:pt x="500" y="103"/>
                  <a:pt x="501" y="102"/>
                </a:cubicBezTo>
                <a:cubicBezTo>
                  <a:pt x="501" y="102"/>
                  <a:pt x="501" y="102"/>
                  <a:pt x="501" y="102"/>
                </a:cubicBezTo>
                <a:cubicBezTo>
                  <a:pt x="502" y="100"/>
                  <a:pt x="504" y="101"/>
                  <a:pt x="505" y="102"/>
                </a:cubicBezTo>
                <a:cubicBezTo>
                  <a:pt x="505" y="102"/>
                  <a:pt x="505" y="102"/>
                  <a:pt x="505" y="102"/>
                </a:cubicBezTo>
                <a:cubicBezTo>
                  <a:pt x="506" y="103"/>
                  <a:pt x="506" y="105"/>
                  <a:pt x="505" y="106"/>
                </a:cubicBezTo>
                <a:cubicBezTo>
                  <a:pt x="505" y="106"/>
                  <a:pt x="505" y="106"/>
                  <a:pt x="505" y="106"/>
                </a:cubicBezTo>
                <a:cubicBezTo>
                  <a:pt x="504" y="106"/>
                  <a:pt x="504" y="107"/>
                  <a:pt x="503" y="107"/>
                </a:cubicBezTo>
                <a:cubicBezTo>
                  <a:pt x="503" y="107"/>
                  <a:pt x="503" y="107"/>
                  <a:pt x="503" y="107"/>
                </a:cubicBezTo>
                <a:cubicBezTo>
                  <a:pt x="502" y="107"/>
                  <a:pt x="501" y="106"/>
                  <a:pt x="501" y="106"/>
                </a:cubicBezTo>
                <a:close/>
                <a:moveTo>
                  <a:pt x="68" y="105"/>
                </a:moveTo>
                <a:cubicBezTo>
                  <a:pt x="67" y="104"/>
                  <a:pt x="67" y="102"/>
                  <a:pt x="68" y="101"/>
                </a:cubicBezTo>
                <a:cubicBezTo>
                  <a:pt x="68" y="101"/>
                  <a:pt x="68" y="101"/>
                  <a:pt x="68" y="101"/>
                </a:cubicBezTo>
                <a:cubicBezTo>
                  <a:pt x="69" y="100"/>
                  <a:pt x="71" y="100"/>
                  <a:pt x="72" y="101"/>
                </a:cubicBezTo>
                <a:cubicBezTo>
                  <a:pt x="72" y="101"/>
                  <a:pt x="72" y="101"/>
                  <a:pt x="72" y="101"/>
                </a:cubicBezTo>
                <a:cubicBezTo>
                  <a:pt x="73" y="102"/>
                  <a:pt x="73" y="104"/>
                  <a:pt x="72" y="105"/>
                </a:cubicBezTo>
                <a:cubicBezTo>
                  <a:pt x="72" y="105"/>
                  <a:pt x="72" y="105"/>
                  <a:pt x="72" y="105"/>
                </a:cubicBezTo>
                <a:cubicBezTo>
                  <a:pt x="72" y="105"/>
                  <a:pt x="71" y="106"/>
                  <a:pt x="70" y="106"/>
                </a:cubicBezTo>
                <a:cubicBezTo>
                  <a:pt x="70" y="106"/>
                  <a:pt x="70" y="106"/>
                  <a:pt x="70" y="106"/>
                </a:cubicBezTo>
                <a:cubicBezTo>
                  <a:pt x="70" y="106"/>
                  <a:pt x="69" y="106"/>
                  <a:pt x="68" y="105"/>
                </a:cubicBezTo>
                <a:close/>
                <a:moveTo>
                  <a:pt x="488" y="92"/>
                </a:moveTo>
                <a:cubicBezTo>
                  <a:pt x="487" y="90"/>
                  <a:pt x="487" y="89"/>
                  <a:pt x="488" y="88"/>
                </a:cubicBezTo>
                <a:cubicBezTo>
                  <a:pt x="488" y="88"/>
                  <a:pt x="488" y="88"/>
                  <a:pt x="488" y="88"/>
                </a:cubicBezTo>
                <a:cubicBezTo>
                  <a:pt x="489" y="87"/>
                  <a:pt x="491" y="87"/>
                  <a:pt x="492" y="88"/>
                </a:cubicBezTo>
                <a:cubicBezTo>
                  <a:pt x="492" y="88"/>
                  <a:pt x="492" y="88"/>
                  <a:pt x="492" y="88"/>
                </a:cubicBezTo>
                <a:cubicBezTo>
                  <a:pt x="493" y="89"/>
                  <a:pt x="493" y="91"/>
                  <a:pt x="492" y="92"/>
                </a:cubicBezTo>
                <a:cubicBezTo>
                  <a:pt x="492" y="92"/>
                  <a:pt x="492" y="92"/>
                  <a:pt x="492" y="92"/>
                </a:cubicBezTo>
                <a:cubicBezTo>
                  <a:pt x="492" y="92"/>
                  <a:pt x="491" y="92"/>
                  <a:pt x="490" y="92"/>
                </a:cubicBezTo>
                <a:cubicBezTo>
                  <a:pt x="490" y="92"/>
                  <a:pt x="490" y="92"/>
                  <a:pt x="490" y="92"/>
                </a:cubicBezTo>
                <a:cubicBezTo>
                  <a:pt x="490" y="92"/>
                  <a:pt x="489" y="92"/>
                  <a:pt x="488" y="92"/>
                </a:cubicBezTo>
                <a:close/>
                <a:moveTo>
                  <a:pt x="81" y="91"/>
                </a:moveTo>
                <a:cubicBezTo>
                  <a:pt x="80" y="90"/>
                  <a:pt x="80" y="88"/>
                  <a:pt x="81" y="87"/>
                </a:cubicBezTo>
                <a:cubicBezTo>
                  <a:pt x="81" y="87"/>
                  <a:pt x="81" y="87"/>
                  <a:pt x="81" y="87"/>
                </a:cubicBezTo>
                <a:cubicBezTo>
                  <a:pt x="81" y="87"/>
                  <a:pt x="81" y="87"/>
                  <a:pt x="81" y="87"/>
                </a:cubicBezTo>
                <a:cubicBezTo>
                  <a:pt x="81" y="87"/>
                  <a:pt x="81" y="87"/>
                  <a:pt x="81" y="87"/>
                </a:cubicBezTo>
                <a:cubicBezTo>
                  <a:pt x="82" y="86"/>
                  <a:pt x="84" y="86"/>
                  <a:pt x="85" y="87"/>
                </a:cubicBezTo>
                <a:cubicBezTo>
                  <a:pt x="85" y="87"/>
                  <a:pt x="85" y="87"/>
                  <a:pt x="85" y="87"/>
                </a:cubicBezTo>
                <a:cubicBezTo>
                  <a:pt x="86" y="88"/>
                  <a:pt x="86" y="90"/>
                  <a:pt x="85" y="91"/>
                </a:cubicBezTo>
                <a:cubicBezTo>
                  <a:pt x="85" y="91"/>
                  <a:pt x="85" y="91"/>
                  <a:pt x="85" y="91"/>
                </a:cubicBezTo>
                <a:cubicBezTo>
                  <a:pt x="84" y="91"/>
                  <a:pt x="84" y="92"/>
                  <a:pt x="83" y="92"/>
                </a:cubicBezTo>
                <a:cubicBezTo>
                  <a:pt x="83" y="92"/>
                  <a:pt x="83" y="92"/>
                  <a:pt x="83" y="92"/>
                </a:cubicBezTo>
                <a:cubicBezTo>
                  <a:pt x="82" y="92"/>
                  <a:pt x="82" y="92"/>
                  <a:pt x="81" y="91"/>
                </a:cubicBezTo>
                <a:close/>
                <a:moveTo>
                  <a:pt x="475" y="79"/>
                </a:moveTo>
                <a:cubicBezTo>
                  <a:pt x="474" y="78"/>
                  <a:pt x="474" y="76"/>
                  <a:pt x="475" y="75"/>
                </a:cubicBezTo>
                <a:cubicBezTo>
                  <a:pt x="475" y="75"/>
                  <a:pt x="475" y="75"/>
                  <a:pt x="475" y="75"/>
                </a:cubicBezTo>
                <a:cubicBezTo>
                  <a:pt x="476" y="73"/>
                  <a:pt x="477" y="73"/>
                  <a:pt x="479" y="74"/>
                </a:cubicBezTo>
                <a:cubicBezTo>
                  <a:pt x="479" y="74"/>
                  <a:pt x="479" y="74"/>
                  <a:pt x="479" y="74"/>
                </a:cubicBezTo>
                <a:cubicBezTo>
                  <a:pt x="479" y="74"/>
                  <a:pt x="479" y="74"/>
                  <a:pt x="479" y="74"/>
                </a:cubicBezTo>
                <a:cubicBezTo>
                  <a:pt x="479" y="74"/>
                  <a:pt x="479" y="74"/>
                  <a:pt x="479" y="74"/>
                </a:cubicBezTo>
                <a:cubicBezTo>
                  <a:pt x="480" y="75"/>
                  <a:pt x="480" y="77"/>
                  <a:pt x="479" y="78"/>
                </a:cubicBezTo>
                <a:cubicBezTo>
                  <a:pt x="479" y="78"/>
                  <a:pt x="479" y="78"/>
                  <a:pt x="479" y="78"/>
                </a:cubicBezTo>
                <a:cubicBezTo>
                  <a:pt x="478" y="79"/>
                  <a:pt x="477" y="79"/>
                  <a:pt x="477" y="79"/>
                </a:cubicBezTo>
                <a:cubicBezTo>
                  <a:pt x="477" y="79"/>
                  <a:pt x="477" y="79"/>
                  <a:pt x="477" y="79"/>
                </a:cubicBezTo>
                <a:cubicBezTo>
                  <a:pt x="476" y="79"/>
                  <a:pt x="475" y="79"/>
                  <a:pt x="475" y="79"/>
                </a:cubicBezTo>
                <a:close/>
                <a:moveTo>
                  <a:pt x="95" y="78"/>
                </a:moveTo>
                <a:cubicBezTo>
                  <a:pt x="93" y="77"/>
                  <a:pt x="94" y="75"/>
                  <a:pt x="95" y="74"/>
                </a:cubicBezTo>
                <a:cubicBezTo>
                  <a:pt x="95" y="74"/>
                  <a:pt x="95" y="74"/>
                  <a:pt x="95" y="74"/>
                </a:cubicBezTo>
                <a:cubicBezTo>
                  <a:pt x="96" y="73"/>
                  <a:pt x="98" y="73"/>
                  <a:pt x="99" y="74"/>
                </a:cubicBezTo>
                <a:cubicBezTo>
                  <a:pt x="99" y="74"/>
                  <a:pt x="99" y="74"/>
                  <a:pt x="99" y="74"/>
                </a:cubicBezTo>
                <a:cubicBezTo>
                  <a:pt x="100" y="75"/>
                  <a:pt x="100" y="77"/>
                  <a:pt x="99" y="78"/>
                </a:cubicBezTo>
                <a:cubicBezTo>
                  <a:pt x="99" y="78"/>
                  <a:pt x="99" y="78"/>
                  <a:pt x="99" y="78"/>
                </a:cubicBezTo>
                <a:cubicBezTo>
                  <a:pt x="98" y="78"/>
                  <a:pt x="97" y="79"/>
                  <a:pt x="97" y="79"/>
                </a:cubicBezTo>
                <a:cubicBezTo>
                  <a:pt x="97" y="79"/>
                  <a:pt x="97" y="79"/>
                  <a:pt x="97" y="79"/>
                </a:cubicBezTo>
                <a:cubicBezTo>
                  <a:pt x="96" y="79"/>
                  <a:pt x="95" y="78"/>
                  <a:pt x="95" y="78"/>
                </a:cubicBezTo>
                <a:close/>
                <a:moveTo>
                  <a:pt x="461" y="66"/>
                </a:moveTo>
                <a:cubicBezTo>
                  <a:pt x="461" y="66"/>
                  <a:pt x="461" y="66"/>
                  <a:pt x="461" y="66"/>
                </a:cubicBezTo>
                <a:cubicBezTo>
                  <a:pt x="459" y="66"/>
                  <a:pt x="459" y="64"/>
                  <a:pt x="460" y="62"/>
                </a:cubicBezTo>
                <a:cubicBezTo>
                  <a:pt x="460" y="62"/>
                  <a:pt x="460" y="62"/>
                  <a:pt x="460" y="62"/>
                </a:cubicBezTo>
                <a:cubicBezTo>
                  <a:pt x="461" y="61"/>
                  <a:pt x="463" y="61"/>
                  <a:pt x="464" y="62"/>
                </a:cubicBezTo>
                <a:cubicBezTo>
                  <a:pt x="464" y="62"/>
                  <a:pt x="464" y="62"/>
                  <a:pt x="464" y="62"/>
                </a:cubicBezTo>
                <a:cubicBezTo>
                  <a:pt x="464" y="62"/>
                  <a:pt x="464" y="62"/>
                  <a:pt x="464" y="62"/>
                </a:cubicBezTo>
                <a:cubicBezTo>
                  <a:pt x="464" y="62"/>
                  <a:pt x="464" y="62"/>
                  <a:pt x="464" y="62"/>
                </a:cubicBezTo>
                <a:cubicBezTo>
                  <a:pt x="465" y="63"/>
                  <a:pt x="465" y="65"/>
                  <a:pt x="464" y="66"/>
                </a:cubicBezTo>
                <a:cubicBezTo>
                  <a:pt x="464" y="66"/>
                  <a:pt x="464" y="66"/>
                  <a:pt x="464" y="66"/>
                </a:cubicBezTo>
                <a:cubicBezTo>
                  <a:pt x="464" y="67"/>
                  <a:pt x="463" y="67"/>
                  <a:pt x="462" y="67"/>
                </a:cubicBezTo>
                <a:cubicBezTo>
                  <a:pt x="462" y="67"/>
                  <a:pt x="462" y="67"/>
                  <a:pt x="462" y="67"/>
                </a:cubicBezTo>
                <a:cubicBezTo>
                  <a:pt x="462" y="67"/>
                  <a:pt x="461" y="67"/>
                  <a:pt x="461" y="66"/>
                </a:cubicBezTo>
                <a:close/>
                <a:moveTo>
                  <a:pt x="109" y="65"/>
                </a:moveTo>
                <a:cubicBezTo>
                  <a:pt x="108" y="64"/>
                  <a:pt x="108" y="62"/>
                  <a:pt x="109" y="61"/>
                </a:cubicBezTo>
                <a:cubicBezTo>
                  <a:pt x="109" y="61"/>
                  <a:pt x="109" y="61"/>
                  <a:pt x="109" y="61"/>
                </a:cubicBezTo>
                <a:cubicBezTo>
                  <a:pt x="109" y="61"/>
                  <a:pt x="109" y="61"/>
                  <a:pt x="109" y="61"/>
                </a:cubicBezTo>
                <a:cubicBezTo>
                  <a:pt x="109" y="61"/>
                  <a:pt x="109" y="61"/>
                  <a:pt x="109" y="61"/>
                </a:cubicBezTo>
                <a:cubicBezTo>
                  <a:pt x="111" y="60"/>
                  <a:pt x="112" y="61"/>
                  <a:pt x="113" y="62"/>
                </a:cubicBezTo>
                <a:cubicBezTo>
                  <a:pt x="113" y="62"/>
                  <a:pt x="113" y="62"/>
                  <a:pt x="113" y="62"/>
                </a:cubicBezTo>
                <a:cubicBezTo>
                  <a:pt x="114" y="63"/>
                  <a:pt x="114" y="65"/>
                  <a:pt x="113" y="66"/>
                </a:cubicBezTo>
                <a:cubicBezTo>
                  <a:pt x="113" y="66"/>
                  <a:pt x="113" y="66"/>
                  <a:pt x="113" y="66"/>
                </a:cubicBezTo>
                <a:cubicBezTo>
                  <a:pt x="112" y="66"/>
                  <a:pt x="112" y="66"/>
                  <a:pt x="111" y="66"/>
                </a:cubicBezTo>
                <a:cubicBezTo>
                  <a:pt x="111" y="66"/>
                  <a:pt x="111" y="66"/>
                  <a:pt x="111" y="66"/>
                </a:cubicBezTo>
                <a:cubicBezTo>
                  <a:pt x="110" y="66"/>
                  <a:pt x="109" y="66"/>
                  <a:pt x="109" y="65"/>
                </a:cubicBezTo>
                <a:close/>
                <a:moveTo>
                  <a:pt x="445" y="55"/>
                </a:moveTo>
                <a:cubicBezTo>
                  <a:pt x="444" y="54"/>
                  <a:pt x="444" y="53"/>
                  <a:pt x="445" y="51"/>
                </a:cubicBezTo>
                <a:cubicBezTo>
                  <a:pt x="445" y="51"/>
                  <a:pt x="445" y="51"/>
                  <a:pt x="445" y="51"/>
                </a:cubicBezTo>
                <a:cubicBezTo>
                  <a:pt x="446" y="50"/>
                  <a:pt x="447" y="50"/>
                  <a:pt x="449" y="51"/>
                </a:cubicBezTo>
                <a:cubicBezTo>
                  <a:pt x="449" y="51"/>
                  <a:pt x="449" y="51"/>
                  <a:pt x="449" y="51"/>
                </a:cubicBezTo>
                <a:cubicBezTo>
                  <a:pt x="449" y="51"/>
                  <a:pt x="449" y="51"/>
                  <a:pt x="449" y="51"/>
                </a:cubicBezTo>
                <a:cubicBezTo>
                  <a:pt x="449" y="51"/>
                  <a:pt x="449" y="51"/>
                  <a:pt x="449" y="51"/>
                </a:cubicBezTo>
                <a:cubicBezTo>
                  <a:pt x="450" y="52"/>
                  <a:pt x="450" y="53"/>
                  <a:pt x="449" y="55"/>
                </a:cubicBezTo>
                <a:cubicBezTo>
                  <a:pt x="449" y="55"/>
                  <a:pt x="449" y="55"/>
                  <a:pt x="449" y="55"/>
                </a:cubicBezTo>
                <a:cubicBezTo>
                  <a:pt x="449" y="55"/>
                  <a:pt x="448" y="56"/>
                  <a:pt x="447" y="56"/>
                </a:cubicBezTo>
                <a:cubicBezTo>
                  <a:pt x="447" y="56"/>
                  <a:pt x="447" y="56"/>
                  <a:pt x="447" y="56"/>
                </a:cubicBezTo>
                <a:cubicBezTo>
                  <a:pt x="446" y="56"/>
                  <a:pt x="446" y="56"/>
                  <a:pt x="445" y="55"/>
                </a:cubicBezTo>
                <a:close/>
                <a:moveTo>
                  <a:pt x="124" y="54"/>
                </a:moveTo>
                <a:cubicBezTo>
                  <a:pt x="123" y="53"/>
                  <a:pt x="124" y="51"/>
                  <a:pt x="125" y="50"/>
                </a:cubicBezTo>
                <a:cubicBezTo>
                  <a:pt x="125" y="50"/>
                  <a:pt x="125" y="50"/>
                  <a:pt x="125" y="50"/>
                </a:cubicBezTo>
                <a:cubicBezTo>
                  <a:pt x="126" y="49"/>
                  <a:pt x="128" y="50"/>
                  <a:pt x="129" y="51"/>
                </a:cubicBezTo>
                <a:cubicBezTo>
                  <a:pt x="129" y="51"/>
                  <a:pt x="129" y="51"/>
                  <a:pt x="129" y="51"/>
                </a:cubicBezTo>
                <a:cubicBezTo>
                  <a:pt x="130" y="52"/>
                  <a:pt x="129" y="54"/>
                  <a:pt x="128" y="55"/>
                </a:cubicBezTo>
                <a:cubicBezTo>
                  <a:pt x="128" y="55"/>
                  <a:pt x="128" y="55"/>
                  <a:pt x="128" y="55"/>
                </a:cubicBezTo>
                <a:cubicBezTo>
                  <a:pt x="128" y="55"/>
                  <a:pt x="127" y="55"/>
                  <a:pt x="126" y="55"/>
                </a:cubicBezTo>
                <a:cubicBezTo>
                  <a:pt x="126" y="55"/>
                  <a:pt x="126" y="55"/>
                  <a:pt x="126" y="55"/>
                </a:cubicBezTo>
                <a:cubicBezTo>
                  <a:pt x="126" y="55"/>
                  <a:pt x="125" y="55"/>
                  <a:pt x="124" y="54"/>
                </a:cubicBezTo>
                <a:close/>
                <a:moveTo>
                  <a:pt x="430" y="45"/>
                </a:moveTo>
                <a:cubicBezTo>
                  <a:pt x="430" y="45"/>
                  <a:pt x="430" y="45"/>
                  <a:pt x="430" y="45"/>
                </a:cubicBezTo>
                <a:cubicBezTo>
                  <a:pt x="428" y="44"/>
                  <a:pt x="428" y="43"/>
                  <a:pt x="429" y="41"/>
                </a:cubicBezTo>
                <a:cubicBezTo>
                  <a:pt x="429" y="41"/>
                  <a:pt x="429" y="41"/>
                  <a:pt x="429" y="41"/>
                </a:cubicBezTo>
                <a:cubicBezTo>
                  <a:pt x="429" y="40"/>
                  <a:pt x="431" y="40"/>
                  <a:pt x="433" y="40"/>
                </a:cubicBezTo>
                <a:cubicBezTo>
                  <a:pt x="433" y="40"/>
                  <a:pt x="433" y="40"/>
                  <a:pt x="433" y="40"/>
                </a:cubicBezTo>
                <a:cubicBezTo>
                  <a:pt x="433" y="40"/>
                  <a:pt x="433" y="40"/>
                  <a:pt x="433" y="40"/>
                </a:cubicBezTo>
                <a:cubicBezTo>
                  <a:pt x="433" y="40"/>
                  <a:pt x="433" y="40"/>
                  <a:pt x="433" y="40"/>
                </a:cubicBezTo>
                <a:cubicBezTo>
                  <a:pt x="434" y="41"/>
                  <a:pt x="434" y="43"/>
                  <a:pt x="434" y="44"/>
                </a:cubicBezTo>
                <a:cubicBezTo>
                  <a:pt x="434" y="44"/>
                  <a:pt x="434" y="44"/>
                  <a:pt x="434" y="44"/>
                </a:cubicBezTo>
                <a:cubicBezTo>
                  <a:pt x="433" y="45"/>
                  <a:pt x="432" y="46"/>
                  <a:pt x="431" y="46"/>
                </a:cubicBezTo>
                <a:cubicBezTo>
                  <a:pt x="431" y="46"/>
                  <a:pt x="431" y="46"/>
                  <a:pt x="431" y="46"/>
                </a:cubicBezTo>
                <a:cubicBezTo>
                  <a:pt x="431" y="46"/>
                  <a:pt x="430" y="46"/>
                  <a:pt x="430" y="45"/>
                </a:cubicBezTo>
                <a:close/>
                <a:moveTo>
                  <a:pt x="140" y="44"/>
                </a:moveTo>
                <a:cubicBezTo>
                  <a:pt x="139" y="42"/>
                  <a:pt x="140" y="41"/>
                  <a:pt x="141" y="40"/>
                </a:cubicBezTo>
                <a:cubicBezTo>
                  <a:pt x="141" y="40"/>
                  <a:pt x="141" y="40"/>
                  <a:pt x="141" y="40"/>
                </a:cubicBezTo>
                <a:cubicBezTo>
                  <a:pt x="142" y="39"/>
                  <a:pt x="144" y="40"/>
                  <a:pt x="145" y="41"/>
                </a:cubicBezTo>
                <a:cubicBezTo>
                  <a:pt x="145" y="41"/>
                  <a:pt x="145" y="41"/>
                  <a:pt x="145" y="41"/>
                </a:cubicBezTo>
                <a:cubicBezTo>
                  <a:pt x="146" y="42"/>
                  <a:pt x="145" y="44"/>
                  <a:pt x="144" y="45"/>
                </a:cubicBezTo>
                <a:cubicBezTo>
                  <a:pt x="144" y="45"/>
                  <a:pt x="144" y="45"/>
                  <a:pt x="144" y="45"/>
                </a:cubicBezTo>
                <a:cubicBezTo>
                  <a:pt x="143" y="45"/>
                  <a:pt x="143" y="45"/>
                  <a:pt x="142" y="45"/>
                </a:cubicBezTo>
                <a:cubicBezTo>
                  <a:pt x="142" y="45"/>
                  <a:pt x="142" y="45"/>
                  <a:pt x="142" y="45"/>
                </a:cubicBezTo>
                <a:cubicBezTo>
                  <a:pt x="141" y="45"/>
                  <a:pt x="140" y="45"/>
                  <a:pt x="140" y="44"/>
                </a:cubicBezTo>
                <a:close/>
                <a:moveTo>
                  <a:pt x="413" y="36"/>
                </a:moveTo>
                <a:cubicBezTo>
                  <a:pt x="412" y="35"/>
                  <a:pt x="411" y="34"/>
                  <a:pt x="412" y="32"/>
                </a:cubicBezTo>
                <a:cubicBezTo>
                  <a:pt x="412" y="32"/>
                  <a:pt x="412" y="32"/>
                  <a:pt x="412" y="32"/>
                </a:cubicBezTo>
                <a:cubicBezTo>
                  <a:pt x="413" y="31"/>
                  <a:pt x="414" y="30"/>
                  <a:pt x="416" y="31"/>
                </a:cubicBezTo>
                <a:cubicBezTo>
                  <a:pt x="416" y="31"/>
                  <a:pt x="416" y="31"/>
                  <a:pt x="416" y="31"/>
                </a:cubicBezTo>
                <a:cubicBezTo>
                  <a:pt x="417" y="32"/>
                  <a:pt x="418" y="34"/>
                  <a:pt x="417" y="35"/>
                </a:cubicBezTo>
                <a:cubicBezTo>
                  <a:pt x="417" y="35"/>
                  <a:pt x="417" y="35"/>
                  <a:pt x="417" y="35"/>
                </a:cubicBezTo>
                <a:cubicBezTo>
                  <a:pt x="417" y="36"/>
                  <a:pt x="416" y="37"/>
                  <a:pt x="414" y="37"/>
                </a:cubicBezTo>
                <a:cubicBezTo>
                  <a:pt x="414" y="37"/>
                  <a:pt x="414" y="37"/>
                  <a:pt x="414" y="37"/>
                </a:cubicBezTo>
                <a:cubicBezTo>
                  <a:pt x="414" y="37"/>
                  <a:pt x="414" y="36"/>
                  <a:pt x="413" y="36"/>
                </a:cubicBezTo>
                <a:close/>
                <a:moveTo>
                  <a:pt x="156" y="35"/>
                </a:moveTo>
                <a:cubicBezTo>
                  <a:pt x="156" y="33"/>
                  <a:pt x="156" y="31"/>
                  <a:pt x="158" y="31"/>
                </a:cubicBezTo>
                <a:cubicBezTo>
                  <a:pt x="158" y="31"/>
                  <a:pt x="158" y="31"/>
                  <a:pt x="158" y="31"/>
                </a:cubicBezTo>
                <a:cubicBezTo>
                  <a:pt x="159" y="30"/>
                  <a:pt x="161" y="31"/>
                  <a:pt x="162" y="32"/>
                </a:cubicBezTo>
                <a:cubicBezTo>
                  <a:pt x="162" y="32"/>
                  <a:pt x="162" y="32"/>
                  <a:pt x="162" y="32"/>
                </a:cubicBezTo>
                <a:cubicBezTo>
                  <a:pt x="162" y="33"/>
                  <a:pt x="162" y="35"/>
                  <a:pt x="160" y="36"/>
                </a:cubicBezTo>
                <a:cubicBezTo>
                  <a:pt x="160" y="36"/>
                  <a:pt x="160" y="36"/>
                  <a:pt x="160" y="36"/>
                </a:cubicBezTo>
                <a:cubicBezTo>
                  <a:pt x="160" y="36"/>
                  <a:pt x="159" y="36"/>
                  <a:pt x="159" y="36"/>
                </a:cubicBezTo>
                <a:cubicBezTo>
                  <a:pt x="159" y="36"/>
                  <a:pt x="159" y="36"/>
                  <a:pt x="159" y="36"/>
                </a:cubicBezTo>
                <a:cubicBezTo>
                  <a:pt x="158" y="36"/>
                  <a:pt x="157" y="36"/>
                  <a:pt x="156" y="35"/>
                </a:cubicBezTo>
                <a:close/>
                <a:moveTo>
                  <a:pt x="396" y="28"/>
                </a:moveTo>
                <a:cubicBezTo>
                  <a:pt x="395" y="28"/>
                  <a:pt x="394" y="26"/>
                  <a:pt x="395" y="25"/>
                </a:cubicBezTo>
                <a:cubicBezTo>
                  <a:pt x="395" y="25"/>
                  <a:pt x="395" y="25"/>
                  <a:pt x="395" y="25"/>
                </a:cubicBezTo>
                <a:cubicBezTo>
                  <a:pt x="395" y="23"/>
                  <a:pt x="397" y="22"/>
                  <a:pt x="398" y="23"/>
                </a:cubicBezTo>
                <a:cubicBezTo>
                  <a:pt x="398" y="23"/>
                  <a:pt x="398" y="23"/>
                  <a:pt x="398" y="23"/>
                </a:cubicBezTo>
                <a:cubicBezTo>
                  <a:pt x="398" y="23"/>
                  <a:pt x="398" y="23"/>
                  <a:pt x="398" y="23"/>
                </a:cubicBezTo>
                <a:cubicBezTo>
                  <a:pt x="398" y="23"/>
                  <a:pt x="398" y="23"/>
                  <a:pt x="398" y="23"/>
                </a:cubicBezTo>
                <a:cubicBezTo>
                  <a:pt x="400" y="24"/>
                  <a:pt x="401" y="25"/>
                  <a:pt x="400" y="27"/>
                </a:cubicBezTo>
                <a:cubicBezTo>
                  <a:pt x="400" y="27"/>
                  <a:pt x="400" y="27"/>
                  <a:pt x="400" y="27"/>
                </a:cubicBezTo>
                <a:cubicBezTo>
                  <a:pt x="399" y="28"/>
                  <a:pt x="398" y="29"/>
                  <a:pt x="397" y="29"/>
                </a:cubicBezTo>
                <a:cubicBezTo>
                  <a:pt x="397" y="29"/>
                  <a:pt x="397" y="29"/>
                  <a:pt x="397" y="29"/>
                </a:cubicBezTo>
                <a:cubicBezTo>
                  <a:pt x="397" y="29"/>
                  <a:pt x="397" y="28"/>
                  <a:pt x="396" y="28"/>
                </a:cubicBezTo>
                <a:close/>
                <a:moveTo>
                  <a:pt x="174" y="26"/>
                </a:moveTo>
                <a:cubicBezTo>
                  <a:pt x="173" y="25"/>
                  <a:pt x="174" y="23"/>
                  <a:pt x="175" y="23"/>
                </a:cubicBezTo>
                <a:cubicBezTo>
                  <a:pt x="175" y="23"/>
                  <a:pt x="175" y="23"/>
                  <a:pt x="175" y="23"/>
                </a:cubicBezTo>
                <a:cubicBezTo>
                  <a:pt x="176" y="22"/>
                  <a:pt x="178" y="23"/>
                  <a:pt x="179" y="24"/>
                </a:cubicBezTo>
                <a:cubicBezTo>
                  <a:pt x="179" y="24"/>
                  <a:pt x="179" y="24"/>
                  <a:pt x="179" y="24"/>
                </a:cubicBezTo>
                <a:cubicBezTo>
                  <a:pt x="179" y="26"/>
                  <a:pt x="179" y="27"/>
                  <a:pt x="177" y="28"/>
                </a:cubicBezTo>
                <a:cubicBezTo>
                  <a:pt x="177" y="28"/>
                  <a:pt x="177" y="28"/>
                  <a:pt x="177" y="28"/>
                </a:cubicBezTo>
                <a:cubicBezTo>
                  <a:pt x="177" y="28"/>
                  <a:pt x="177" y="28"/>
                  <a:pt x="176" y="28"/>
                </a:cubicBezTo>
                <a:cubicBezTo>
                  <a:pt x="176" y="28"/>
                  <a:pt x="176" y="28"/>
                  <a:pt x="176" y="28"/>
                </a:cubicBezTo>
                <a:cubicBezTo>
                  <a:pt x="175" y="28"/>
                  <a:pt x="174" y="28"/>
                  <a:pt x="174" y="26"/>
                </a:cubicBezTo>
                <a:close/>
                <a:moveTo>
                  <a:pt x="379" y="22"/>
                </a:moveTo>
                <a:cubicBezTo>
                  <a:pt x="377" y="21"/>
                  <a:pt x="376" y="19"/>
                  <a:pt x="377" y="18"/>
                </a:cubicBezTo>
                <a:cubicBezTo>
                  <a:pt x="377" y="18"/>
                  <a:pt x="377" y="18"/>
                  <a:pt x="377" y="18"/>
                </a:cubicBezTo>
                <a:cubicBezTo>
                  <a:pt x="377" y="16"/>
                  <a:pt x="379" y="16"/>
                  <a:pt x="381" y="16"/>
                </a:cubicBezTo>
                <a:cubicBezTo>
                  <a:pt x="381" y="16"/>
                  <a:pt x="381" y="16"/>
                  <a:pt x="381" y="16"/>
                </a:cubicBezTo>
                <a:cubicBezTo>
                  <a:pt x="382" y="17"/>
                  <a:pt x="383" y="18"/>
                  <a:pt x="382" y="20"/>
                </a:cubicBezTo>
                <a:cubicBezTo>
                  <a:pt x="382" y="20"/>
                  <a:pt x="382" y="20"/>
                  <a:pt x="382" y="20"/>
                </a:cubicBezTo>
                <a:cubicBezTo>
                  <a:pt x="382" y="21"/>
                  <a:pt x="381" y="22"/>
                  <a:pt x="380" y="22"/>
                </a:cubicBezTo>
                <a:cubicBezTo>
                  <a:pt x="380" y="22"/>
                  <a:pt x="380" y="22"/>
                  <a:pt x="380" y="22"/>
                </a:cubicBezTo>
                <a:cubicBezTo>
                  <a:pt x="379" y="22"/>
                  <a:pt x="379" y="22"/>
                  <a:pt x="379" y="22"/>
                </a:cubicBezTo>
                <a:close/>
                <a:moveTo>
                  <a:pt x="191" y="20"/>
                </a:moveTo>
                <a:cubicBezTo>
                  <a:pt x="191" y="18"/>
                  <a:pt x="191" y="16"/>
                  <a:pt x="193" y="16"/>
                </a:cubicBezTo>
                <a:cubicBezTo>
                  <a:pt x="193" y="16"/>
                  <a:pt x="193" y="16"/>
                  <a:pt x="193" y="16"/>
                </a:cubicBezTo>
                <a:cubicBezTo>
                  <a:pt x="194" y="15"/>
                  <a:pt x="196" y="16"/>
                  <a:pt x="196" y="18"/>
                </a:cubicBezTo>
                <a:cubicBezTo>
                  <a:pt x="196" y="18"/>
                  <a:pt x="196" y="18"/>
                  <a:pt x="196" y="18"/>
                </a:cubicBezTo>
                <a:cubicBezTo>
                  <a:pt x="197" y="19"/>
                  <a:pt x="196" y="21"/>
                  <a:pt x="195" y="21"/>
                </a:cubicBezTo>
                <a:cubicBezTo>
                  <a:pt x="195" y="21"/>
                  <a:pt x="195" y="21"/>
                  <a:pt x="195" y="21"/>
                </a:cubicBezTo>
                <a:cubicBezTo>
                  <a:pt x="194" y="21"/>
                  <a:pt x="194" y="21"/>
                  <a:pt x="194" y="21"/>
                </a:cubicBezTo>
                <a:cubicBezTo>
                  <a:pt x="194" y="21"/>
                  <a:pt x="194" y="21"/>
                  <a:pt x="194" y="21"/>
                </a:cubicBezTo>
                <a:cubicBezTo>
                  <a:pt x="193" y="21"/>
                  <a:pt x="192" y="21"/>
                  <a:pt x="191" y="20"/>
                </a:cubicBezTo>
                <a:close/>
                <a:moveTo>
                  <a:pt x="361" y="16"/>
                </a:moveTo>
                <a:cubicBezTo>
                  <a:pt x="359" y="16"/>
                  <a:pt x="358" y="14"/>
                  <a:pt x="359" y="12"/>
                </a:cubicBezTo>
                <a:cubicBezTo>
                  <a:pt x="359" y="12"/>
                  <a:pt x="359" y="12"/>
                  <a:pt x="359" y="12"/>
                </a:cubicBezTo>
                <a:cubicBezTo>
                  <a:pt x="359" y="11"/>
                  <a:pt x="361" y="10"/>
                  <a:pt x="362" y="10"/>
                </a:cubicBezTo>
                <a:cubicBezTo>
                  <a:pt x="362" y="10"/>
                  <a:pt x="362" y="10"/>
                  <a:pt x="362" y="10"/>
                </a:cubicBezTo>
                <a:cubicBezTo>
                  <a:pt x="364" y="11"/>
                  <a:pt x="365" y="12"/>
                  <a:pt x="364" y="14"/>
                </a:cubicBezTo>
                <a:cubicBezTo>
                  <a:pt x="364" y="14"/>
                  <a:pt x="364" y="14"/>
                  <a:pt x="364" y="14"/>
                </a:cubicBezTo>
                <a:cubicBezTo>
                  <a:pt x="364" y="15"/>
                  <a:pt x="363" y="16"/>
                  <a:pt x="362" y="16"/>
                </a:cubicBezTo>
                <a:cubicBezTo>
                  <a:pt x="362" y="16"/>
                  <a:pt x="362" y="16"/>
                  <a:pt x="362" y="16"/>
                </a:cubicBezTo>
                <a:cubicBezTo>
                  <a:pt x="361" y="16"/>
                  <a:pt x="361" y="16"/>
                  <a:pt x="361" y="16"/>
                </a:cubicBezTo>
                <a:close/>
                <a:moveTo>
                  <a:pt x="209" y="14"/>
                </a:moveTo>
                <a:cubicBezTo>
                  <a:pt x="209" y="12"/>
                  <a:pt x="210" y="11"/>
                  <a:pt x="211" y="10"/>
                </a:cubicBezTo>
                <a:cubicBezTo>
                  <a:pt x="211" y="10"/>
                  <a:pt x="211" y="10"/>
                  <a:pt x="211" y="10"/>
                </a:cubicBezTo>
                <a:cubicBezTo>
                  <a:pt x="213" y="10"/>
                  <a:pt x="214" y="11"/>
                  <a:pt x="215" y="12"/>
                </a:cubicBezTo>
                <a:cubicBezTo>
                  <a:pt x="215" y="12"/>
                  <a:pt x="215" y="12"/>
                  <a:pt x="215" y="12"/>
                </a:cubicBezTo>
                <a:cubicBezTo>
                  <a:pt x="215" y="14"/>
                  <a:pt x="214" y="15"/>
                  <a:pt x="213" y="16"/>
                </a:cubicBezTo>
                <a:cubicBezTo>
                  <a:pt x="213" y="16"/>
                  <a:pt x="213" y="16"/>
                  <a:pt x="213" y="16"/>
                </a:cubicBezTo>
                <a:cubicBezTo>
                  <a:pt x="212" y="16"/>
                  <a:pt x="212" y="16"/>
                  <a:pt x="212" y="16"/>
                </a:cubicBezTo>
                <a:cubicBezTo>
                  <a:pt x="212" y="16"/>
                  <a:pt x="212" y="16"/>
                  <a:pt x="212" y="16"/>
                </a:cubicBezTo>
                <a:cubicBezTo>
                  <a:pt x="211" y="16"/>
                  <a:pt x="209" y="15"/>
                  <a:pt x="209" y="14"/>
                </a:cubicBezTo>
                <a:close/>
                <a:moveTo>
                  <a:pt x="343" y="12"/>
                </a:moveTo>
                <a:cubicBezTo>
                  <a:pt x="343" y="12"/>
                  <a:pt x="343" y="12"/>
                  <a:pt x="343" y="12"/>
                </a:cubicBezTo>
                <a:cubicBezTo>
                  <a:pt x="341" y="11"/>
                  <a:pt x="340" y="10"/>
                  <a:pt x="340" y="8"/>
                </a:cubicBezTo>
                <a:cubicBezTo>
                  <a:pt x="340" y="8"/>
                  <a:pt x="340" y="8"/>
                  <a:pt x="340" y="8"/>
                </a:cubicBezTo>
                <a:cubicBezTo>
                  <a:pt x="341" y="7"/>
                  <a:pt x="342" y="6"/>
                  <a:pt x="344" y="6"/>
                </a:cubicBezTo>
                <a:cubicBezTo>
                  <a:pt x="344" y="6"/>
                  <a:pt x="344" y="6"/>
                  <a:pt x="344" y="6"/>
                </a:cubicBezTo>
                <a:cubicBezTo>
                  <a:pt x="344" y="6"/>
                  <a:pt x="344" y="6"/>
                  <a:pt x="344" y="6"/>
                </a:cubicBezTo>
                <a:cubicBezTo>
                  <a:pt x="344" y="6"/>
                  <a:pt x="344" y="6"/>
                  <a:pt x="344" y="6"/>
                </a:cubicBezTo>
                <a:cubicBezTo>
                  <a:pt x="345" y="6"/>
                  <a:pt x="346" y="8"/>
                  <a:pt x="346" y="9"/>
                </a:cubicBezTo>
                <a:cubicBezTo>
                  <a:pt x="346" y="9"/>
                  <a:pt x="346" y="9"/>
                  <a:pt x="346" y="9"/>
                </a:cubicBezTo>
                <a:cubicBezTo>
                  <a:pt x="346" y="11"/>
                  <a:pt x="344" y="12"/>
                  <a:pt x="343" y="12"/>
                </a:cubicBezTo>
                <a:cubicBezTo>
                  <a:pt x="343" y="12"/>
                  <a:pt x="343" y="12"/>
                  <a:pt x="343" y="12"/>
                </a:cubicBezTo>
                <a:cubicBezTo>
                  <a:pt x="343" y="12"/>
                  <a:pt x="343" y="12"/>
                  <a:pt x="343" y="12"/>
                </a:cubicBezTo>
                <a:close/>
                <a:moveTo>
                  <a:pt x="228" y="9"/>
                </a:moveTo>
                <a:cubicBezTo>
                  <a:pt x="227" y="8"/>
                  <a:pt x="228" y="6"/>
                  <a:pt x="230" y="6"/>
                </a:cubicBezTo>
                <a:cubicBezTo>
                  <a:pt x="230" y="6"/>
                  <a:pt x="230" y="6"/>
                  <a:pt x="230" y="6"/>
                </a:cubicBezTo>
                <a:cubicBezTo>
                  <a:pt x="230" y="6"/>
                  <a:pt x="230" y="6"/>
                  <a:pt x="230" y="6"/>
                </a:cubicBezTo>
                <a:cubicBezTo>
                  <a:pt x="230" y="6"/>
                  <a:pt x="230" y="6"/>
                  <a:pt x="230" y="6"/>
                </a:cubicBezTo>
                <a:cubicBezTo>
                  <a:pt x="231" y="6"/>
                  <a:pt x="233" y="7"/>
                  <a:pt x="233" y="8"/>
                </a:cubicBezTo>
                <a:cubicBezTo>
                  <a:pt x="233" y="8"/>
                  <a:pt x="233" y="8"/>
                  <a:pt x="233" y="8"/>
                </a:cubicBezTo>
                <a:cubicBezTo>
                  <a:pt x="233" y="10"/>
                  <a:pt x="232" y="11"/>
                  <a:pt x="231" y="11"/>
                </a:cubicBezTo>
                <a:cubicBezTo>
                  <a:pt x="231" y="11"/>
                  <a:pt x="231" y="11"/>
                  <a:pt x="231" y="11"/>
                </a:cubicBezTo>
                <a:cubicBezTo>
                  <a:pt x="231" y="12"/>
                  <a:pt x="230" y="12"/>
                  <a:pt x="230" y="12"/>
                </a:cubicBezTo>
                <a:cubicBezTo>
                  <a:pt x="230" y="12"/>
                  <a:pt x="230" y="12"/>
                  <a:pt x="230" y="12"/>
                </a:cubicBezTo>
                <a:cubicBezTo>
                  <a:pt x="229" y="12"/>
                  <a:pt x="228" y="11"/>
                  <a:pt x="228" y="9"/>
                </a:cubicBezTo>
                <a:close/>
                <a:moveTo>
                  <a:pt x="324" y="9"/>
                </a:moveTo>
                <a:cubicBezTo>
                  <a:pt x="323" y="8"/>
                  <a:pt x="321" y="7"/>
                  <a:pt x="322" y="5"/>
                </a:cubicBezTo>
                <a:cubicBezTo>
                  <a:pt x="322" y="5"/>
                  <a:pt x="322" y="5"/>
                  <a:pt x="322" y="5"/>
                </a:cubicBezTo>
                <a:cubicBezTo>
                  <a:pt x="322" y="4"/>
                  <a:pt x="323" y="3"/>
                  <a:pt x="325" y="3"/>
                </a:cubicBezTo>
                <a:cubicBezTo>
                  <a:pt x="325" y="3"/>
                  <a:pt x="325" y="3"/>
                  <a:pt x="325" y="3"/>
                </a:cubicBezTo>
                <a:cubicBezTo>
                  <a:pt x="326" y="3"/>
                  <a:pt x="327" y="5"/>
                  <a:pt x="327" y="6"/>
                </a:cubicBezTo>
                <a:cubicBezTo>
                  <a:pt x="327" y="6"/>
                  <a:pt x="327" y="6"/>
                  <a:pt x="327" y="6"/>
                </a:cubicBezTo>
                <a:cubicBezTo>
                  <a:pt x="327" y="8"/>
                  <a:pt x="326" y="9"/>
                  <a:pt x="324" y="9"/>
                </a:cubicBezTo>
                <a:cubicBezTo>
                  <a:pt x="324" y="9"/>
                  <a:pt x="324" y="9"/>
                  <a:pt x="324" y="9"/>
                </a:cubicBezTo>
                <a:cubicBezTo>
                  <a:pt x="324" y="9"/>
                  <a:pt x="324" y="9"/>
                  <a:pt x="324" y="9"/>
                </a:cubicBezTo>
                <a:close/>
                <a:moveTo>
                  <a:pt x="246" y="6"/>
                </a:moveTo>
                <a:cubicBezTo>
                  <a:pt x="246" y="4"/>
                  <a:pt x="247" y="3"/>
                  <a:pt x="249" y="3"/>
                </a:cubicBezTo>
                <a:cubicBezTo>
                  <a:pt x="249" y="3"/>
                  <a:pt x="249" y="3"/>
                  <a:pt x="249" y="3"/>
                </a:cubicBezTo>
                <a:cubicBezTo>
                  <a:pt x="250" y="3"/>
                  <a:pt x="252" y="4"/>
                  <a:pt x="252" y="5"/>
                </a:cubicBezTo>
                <a:cubicBezTo>
                  <a:pt x="252" y="5"/>
                  <a:pt x="252" y="5"/>
                  <a:pt x="252" y="5"/>
                </a:cubicBezTo>
                <a:cubicBezTo>
                  <a:pt x="252" y="7"/>
                  <a:pt x="251" y="8"/>
                  <a:pt x="249" y="8"/>
                </a:cubicBezTo>
                <a:cubicBezTo>
                  <a:pt x="249" y="8"/>
                  <a:pt x="249" y="8"/>
                  <a:pt x="249" y="8"/>
                </a:cubicBezTo>
                <a:cubicBezTo>
                  <a:pt x="249" y="8"/>
                  <a:pt x="249" y="8"/>
                  <a:pt x="249" y="8"/>
                </a:cubicBezTo>
                <a:cubicBezTo>
                  <a:pt x="249" y="8"/>
                  <a:pt x="249" y="8"/>
                  <a:pt x="249" y="8"/>
                </a:cubicBezTo>
                <a:cubicBezTo>
                  <a:pt x="248" y="8"/>
                  <a:pt x="246" y="7"/>
                  <a:pt x="246" y="6"/>
                </a:cubicBezTo>
                <a:close/>
                <a:moveTo>
                  <a:pt x="305" y="7"/>
                </a:moveTo>
                <a:cubicBezTo>
                  <a:pt x="304" y="7"/>
                  <a:pt x="303" y="5"/>
                  <a:pt x="303" y="4"/>
                </a:cubicBezTo>
                <a:cubicBezTo>
                  <a:pt x="303" y="4"/>
                  <a:pt x="303" y="4"/>
                  <a:pt x="303" y="4"/>
                </a:cubicBezTo>
                <a:cubicBezTo>
                  <a:pt x="303" y="2"/>
                  <a:pt x="304" y="1"/>
                  <a:pt x="306" y="1"/>
                </a:cubicBezTo>
                <a:cubicBezTo>
                  <a:pt x="306" y="1"/>
                  <a:pt x="306" y="1"/>
                  <a:pt x="306" y="1"/>
                </a:cubicBezTo>
                <a:cubicBezTo>
                  <a:pt x="307" y="1"/>
                  <a:pt x="309" y="2"/>
                  <a:pt x="308" y="4"/>
                </a:cubicBezTo>
                <a:cubicBezTo>
                  <a:pt x="308" y="4"/>
                  <a:pt x="308" y="4"/>
                  <a:pt x="308" y="4"/>
                </a:cubicBezTo>
                <a:cubicBezTo>
                  <a:pt x="308" y="5"/>
                  <a:pt x="307" y="7"/>
                  <a:pt x="306" y="7"/>
                </a:cubicBezTo>
                <a:cubicBezTo>
                  <a:pt x="306" y="7"/>
                  <a:pt x="306" y="7"/>
                  <a:pt x="306" y="7"/>
                </a:cubicBezTo>
                <a:cubicBezTo>
                  <a:pt x="306" y="7"/>
                  <a:pt x="306" y="7"/>
                  <a:pt x="305" y="7"/>
                </a:cubicBezTo>
                <a:close/>
                <a:moveTo>
                  <a:pt x="265" y="4"/>
                </a:moveTo>
                <a:cubicBezTo>
                  <a:pt x="265" y="2"/>
                  <a:pt x="266" y="1"/>
                  <a:pt x="268" y="1"/>
                </a:cubicBezTo>
                <a:cubicBezTo>
                  <a:pt x="268" y="1"/>
                  <a:pt x="268" y="1"/>
                  <a:pt x="268" y="1"/>
                </a:cubicBezTo>
                <a:cubicBezTo>
                  <a:pt x="269" y="1"/>
                  <a:pt x="271" y="2"/>
                  <a:pt x="271" y="4"/>
                </a:cubicBezTo>
                <a:cubicBezTo>
                  <a:pt x="271" y="4"/>
                  <a:pt x="271" y="4"/>
                  <a:pt x="271" y="4"/>
                </a:cubicBezTo>
                <a:cubicBezTo>
                  <a:pt x="271" y="5"/>
                  <a:pt x="270" y="6"/>
                  <a:pt x="268" y="7"/>
                </a:cubicBezTo>
                <a:cubicBezTo>
                  <a:pt x="268" y="7"/>
                  <a:pt x="268" y="7"/>
                  <a:pt x="268" y="7"/>
                </a:cubicBezTo>
                <a:cubicBezTo>
                  <a:pt x="268" y="7"/>
                  <a:pt x="268" y="7"/>
                  <a:pt x="268" y="7"/>
                </a:cubicBezTo>
                <a:cubicBezTo>
                  <a:pt x="268" y="7"/>
                  <a:pt x="268" y="7"/>
                  <a:pt x="268" y="7"/>
                </a:cubicBezTo>
                <a:cubicBezTo>
                  <a:pt x="266" y="7"/>
                  <a:pt x="265" y="5"/>
                  <a:pt x="265" y="4"/>
                </a:cubicBezTo>
                <a:close/>
                <a:moveTo>
                  <a:pt x="284" y="3"/>
                </a:moveTo>
                <a:cubicBezTo>
                  <a:pt x="284" y="2"/>
                  <a:pt x="285" y="0"/>
                  <a:pt x="287" y="0"/>
                </a:cubicBezTo>
                <a:cubicBezTo>
                  <a:pt x="287" y="0"/>
                  <a:pt x="287" y="0"/>
                  <a:pt x="287" y="0"/>
                </a:cubicBezTo>
                <a:cubicBezTo>
                  <a:pt x="288" y="0"/>
                  <a:pt x="290" y="2"/>
                  <a:pt x="290" y="3"/>
                </a:cubicBezTo>
                <a:cubicBezTo>
                  <a:pt x="290" y="3"/>
                  <a:pt x="290" y="3"/>
                  <a:pt x="290" y="3"/>
                </a:cubicBezTo>
                <a:cubicBezTo>
                  <a:pt x="290" y="5"/>
                  <a:pt x="288" y="6"/>
                  <a:pt x="287" y="6"/>
                </a:cubicBezTo>
                <a:cubicBezTo>
                  <a:pt x="287" y="6"/>
                  <a:pt x="287" y="6"/>
                  <a:pt x="287" y="6"/>
                </a:cubicBezTo>
                <a:cubicBezTo>
                  <a:pt x="285" y="6"/>
                  <a:pt x="284" y="5"/>
                  <a:pt x="284" y="3"/>
                </a:cubicBezTo>
                <a:close/>
              </a:path>
            </a:pathLst>
          </a:custGeom>
          <a:solidFill>
            <a:schemeClr val="bg2">
              <a:lumMod val="8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9">
            <a:extLst>
              <a:ext uri="{FF2B5EF4-FFF2-40B4-BE49-F238E27FC236}">
                <a16:creationId xmlns:a16="http://schemas.microsoft.com/office/drawing/2014/main" id="{DC043360-DC1D-4299-BF70-34A5BDD2375C}"/>
              </a:ext>
            </a:extLst>
          </p:cNvPr>
          <p:cNvSpPr>
            <a:spLocks/>
          </p:cNvSpPr>
          <p:nvPr/>
        </p:nvSpPr>
        <p:spPr bwMode="auto">
          <a:xfrm>
            <a:off x="8828088" y="2790825"/>
            <a:ext cx="190500" cy="190500"/>
          </a:xfrm>
          <a:custGeom>
            <a:avLst/>
            <a:gdLst>
              <a:gd name="T0" fmla="*/ 38 w 50"/>
              <a:gd name="T1" fmla="*/ 7 h 50"/>
              <a:gd name="T2" fmla="*/ 43 w 50"/>
              <a:gd name="T3" fmla="*/ 38 h 50"/>
              <a:gd name="T4" fmla="*/ 12 w 50"/>
              <a:gd name="T5" fmla="*/ 42 h 50"/>
              <a:gd name="T6" fmla="*/ 7 w 50"/>
              <a:gd name="T7" fmla="*/ 12 h 50"/>
              <a:gd name="T8" fmla="*/ 38 w 50"/>
              <a:gd name="T9" fmla="*/ 7 h 50"/>
            </a:gdLst>
            <a:ahLst/>
            <a:cxnLst>
              <a:cxn ang="0">
                <a:pos x="T0" y="T1"/>
              </a:cxn>
              <a:cxn ang="0">
                <a:pos x="T2" y="T3"/>
              </a:cxn>
              <a:cxn ang="0">
                <a:pos x="T4" y="T5"/>
              </a:cxn>
              <a:cxn ang="0">
                <a:pos x="T6" y="T7"/>
              </a:cxn>
              <a:cxn ang="0">
                <a:pos x="T8" y="T9"/>
              </a:cxn>
            </a:cxnLst>
            <a:rect l="0" t="0" r="r" b="b"/>
            <a:pathLst>
              <a:path w="50" h="50">
                <a:moveTo>
                  <a:pt x="38" y="7"/>
                </a:moveTo>
                <a:cubicBezTo>
                  <a:pt x="47" y="14"/>
                  <a:pt x="50" y="28"/>
                  <a:pt x="43" y="38"/>
                </a:cubicBezTo>
                <a:cubicBezTo>
                  <a:pt x="35" y="47"/>
                  <a:pt x="22" y="50"/>
                  <a:pt x="12" y="42"/>
                </a:cubicBezTo>
                <a:cubicBezTo>
                  <a:pt x="2" y="35"/>
                  <a:pt x="0" y="22"/>
                  <a:pt x="7" y="12"/>
                </a:cubicBezTo>
                <a:cubicBezTo>
                  <a:pt x="14" y="2"/>
                  <a:pt x="28" y="0"/>
                  <a:pt x="38" y="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Oval 20">
            <a:extLst>
              <a:ext uri="{FF2B5EF4-FFF2-40B4-BE49-F238E27FC236}">
                <a16:creationId xmlns:a16="http://schemas.microsoft.com/office/drawing/2014/main" id="{37DD3AC3-FFB5-49F4-9D90-027E8208DAFB}"/>
              </a:ext>
            </a:extLst>
          </p:cNvPr>
          <p:cNvSpPr>
            <a:spLocks noChangeArrowheads="1"/>
          </p:cNvSpPr>
          <p:nvPr/>
        </p:nvSpPr>
        <p:spPr bwMode="auto">
          <a:xfrm>
            <a:off x="7967663" y="3248025"/>
            <a:ext cx="163513" cy="1666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DD0D12AC-141C-4655-BAF6-CB72E7E7E769}"/>
              </a:ext>
            </a:extLst>
          </p:cNvPr>
          <p:cNvSpPr>
            <a:spLocks/>
          </p:cNvSpPr>
          <p:nvPr/>
        </p:nvSpPr>
        <p:spPr bwMode="auto">
          <a:xfrm>
            <a:off x="7080250" y="2790825"/>
            <a:ext cx="187325" cy="190500"/>
          </a:xfrm>
          <a:custGeom>
            <a:avLst/>
            <a:gdLst>
              <a:gd name="T0" fmla="*/ 12 w 49"/>
              <a:gd name="T1" fmla="*/ 7 h 50"/>
              <a:gd name="T2" fmla="*/ 7 w 49"/>
              <a:gd name="T3" fmla="*/ 38 h 50"/>
              <a:gd name="T4" fmla="*/ 37 w 49"/>
              <a:gd name="T5" fmla="*/ 42 h 50"/>
              <a:gd name="T6" fmla="*/ 42 w 49"/>
              <a:gd name="T7" fmla="*/ 12 h 50"/>
              <a:gd name="T8" fmla="*/ 12 w 49"/>
              <a:gd name="T9" fmla="*/ 7 h 50"/>
            </a:gdLst>
            <a:ahLst/>
            <a:cxnLst>
              <a:cxn ang="0">
                <a:pos x="T0" y="T1"/>
              </a:cxn>
              <a:cxn ang="0">
                <a:pos x="T2" y="T3"/>
              </a:cxn>
              <a:cxn ang="0">
                <a:pos x="T4" y="T5"/>
              </a:cxn>
              <a:cxn ang="0">
                <a:pos x="T6" y="T7"/>
              </a:cxn>
              <a:cxn ang="0">
                <a:pos x="T8" y="T9"/>
              </a:cxn>
            </a:cxnLst>
            <a:rect l="0" t="0" r="r" b="b"/>
            <a:pathLst>
              <a:path w="49" h="50">
                <a:moveTo>
                  <a:pt x="12" y="7"/>
                </a:moveTo>
                <a:cubicBezTo>
                  <a:pt x="2" y="14"/>
                  <a:pt x="0" y="28"/>
                  <a:pt x="7" y="38"/>
                </a:cubicBezTo>
                <a:cubicBezTo>
                  <a:pt x="14" y="47"/>
                  <a:pt x="28" y="50"/>
                  <a:pt x="37" y="42"/>
                </a:cubicBezTo>
                <a:cubicBezTo>
                  <a:pt x="47" y="35"/>
                  <a:pt x="49" y="22"/>
                  <a:pt x="42" y="12"/>
                </a:cubicBezTo>
                <a:cubicBezTo>
                  <a:pt x="35" y="2"/>
                  <a:pt x="22" y="0"/>
                  <a:pt x="12" y="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Rectangle 25">
            <a:extLst>
              <a:ext uri="{FF2B5EF4-FFF2-40B4-BE49-F238E27FC236}">
                <a16:creationId xmlns:a16="http://schemas.microsoft.com/office/drawing/2014/main" id="{74541F63-27A5-498D-A2AB-CD388C73D2D7}"/>
              </a:ext>
            </a:extLst>
          </p:cNvPr>
          <p:cNvSpPr>
            <a:spLocks noChangeArrowheads="1"/>
          </p:cNvSpPr>
          <p:nvPr/>
        </p:nvSpPr>
        <p:spPr bwMode="auto">
          <a:xfrm rot="16200000">
            <a:off x="6143850" y="4316949"/>
            <a:ext cx="77425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Efficiency</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26" name="Rectangle 26">
            <a:extLst>
              <a:ext uri="{FF2B5EF4-FFF2-40B4-BE49-F238E27FC236}">
                <a16:creationId xmlns:a16="http://schemas.microsoft.com/office/drawing/2014/main" id="{1574A0EC-A5F5-4399-A51D-765E7AB96A7C}"/>
              </a:ext>
            </a:extLst>
          </p:cNvPr>
          <p:cNvSpPr>
            <a:spLocks noChangeArrowheads="1"/>
          </p:cNvSpPr>
          <p:nvPr/>
        </p:nvSpPr>
        <p:spPr bwMode="auto">
          <a:xfrm rot="16200000">
            <a:off x="7601294" y="5129749"/>
            <a:ext cx="91371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Investment</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sp>
        <p:nvSpPr>
          <p:cNvPr id="27" name="Rectangle 27">
            <a:extLst>
              <a:ext uri="{FF2B5EF4-FFF2-40B4-BE49-F238E27FC236}">
                <a16:creationId xmlns:a16="http://schemas.microsoft.com/office/drawing/2014/main" id="{F63CE765-4739-4764-A2BC-2517F8214F86}"/>
              </a:ext>
            </a:extLst>
          </p:cNvPr>
          <p:cNvSpPr>
            <a:spLocks noChangeArrowheads="1"/>
          </p:cNvSpPr>
          <p:nvPr/>
        </p:nvSpPr>
        <p:spPr bwMode="auto">
          <a:xfrm rot="16200000">
            <a:off x="9194676" y="4272499"/>
            <a:ext cx="84638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bg2"/>
                </a:solidFill>
                <a:effectLst/>
                <a:latin typeface="Montserrat SemiBold" panose="00000700000000000000" pitchFamily="50" charset="-52"/>
              </a:rPr>
              <a:t>Teamwork</a:t>
            </a:r>
            <a:endParaRPr kumimoji="0" lang="ru-UA" altLang="ru-UA" sz="1800" b="0" i="0" u="none" strike="noStrike" cap="none" normalizeH="0" baseline="0">
              <a:ln>
                <a:noFill/>
              </a:ln>
              <a:solidFill>
                <a:schemeClr val="bg2"/>
              </a:solidFill>
              <a:effectLst/>
              <a:latin typeface="Montserrat SemiBold" panose="00000700000000000000" pitchFamily="50" charset="-52"/>
            </a:endParaRPr>
          </a:p>
        </p:txBody>
      </p:sp>
      <p:grpSp>
        <p:nvGrpSpPr>
          <p:cNvPr id="34" name="Group 33">
            <a:extLst>
              <a:ext uri="{FF2B5EF4-FFF2-40B4-BE49-F238E27FC236}">
                <a16:creationId xmlns:a16="http://schemas.microsoft.com/office/drawing/2014/main" id="{BFC46A3B-2338-4888-8CCA-5E24D76DA3E9}"/>
              </a:ext>
            </a:extLst>
          </p:cNvPr>
          <p:cNvGrpSpPr/>
          <p:nvPr/>
        </p:nvGrpSpPr>
        <p:grpSpPr>
          <a:xfrm>
            <a:off x="6128128" y="2982957"/>
            <a:ext cx="733048" cy="733048"/>
            <a:chOff x="7017281" y="2258750"/>
            <a:chExt cx="1072619" cy="1072619"/>
          </a:xfrm>
          <a:effectLst>
            <a:outerShdw blurRad="152400" dist="88900" dir="2700000" algn="tl" rotWithShape="0">
              <a:prstClr val="black">
                <a:alpha val="24000"/>
              </a:prstClr>
            </a:outerShdw>
          </a:effectLst>
        </p:grpSpPr>
        <p:sp>
          <p:nvSpPr>
            <p:cNvPr id="35" name="Oval 34">
              <a:extLst>
                <a:ext uri="{FF2B5EF4-FFF2-40B4-BE49-F238E27FC236}">
                  <a16:creationId xmlns:a16="http://schemas.microsoft.com/office/drawing/2014/main" id="{31A23CB3-2595-4D4A-9F89-5D1831A3F11C}"/>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Oval 35">
              <a:extLst>
                <a:ext uri="{FF2B5EF4-FFF2-40B4-BE49-F238E27FC236}">
                  <a16:creationId xmlns:a16="http://schemas.microsoft.com/office/drawing/2014/main" id="{A939C7F4-F017-42EC-AE5F-8892D270537B}"/>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7" name="Oval 36">
              <a:extLst>
                <a:ext uri="{FF2B5EF4-FFF2-40B4-BE49-F238E27FC236}">
                  <a16:creationId xmlns:a16="http://schemas.microsoft.com/office/drawing/2014/main" id="{CD197CCA-8746-4A02-9DFA-D7C5D36DA1F2}"/>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40" name="Group 39">
            <a:extLst>
              <a:ext uri="{FF2B5EF4-FFF2-40B4-BE49-F238E27FC236}">
                <a16:creationId xmlns:a16="http://schemas.microsoft.com/office/drawing/2014/main" id="{88B14326-7420-466A-AF4C-B93F056EE187}"/>
              </a:ext>
            </a:extLst>
          </p:cNvPr>
          <p:cNvGrpSpPr/>
          <p:nvPr/>
        </p:nvGrpSpPr>
        <p:grpSpPr>
          <a:xfrm>
            <a:off x="7671782" y="3797489"/>
            <a:ext cx="733048" cy="733048"/>
            <a:chOff x="7017281" y="2258750"/>
            <a:chExt cx="1072619" cy="1072619"/>
          </a:xfrm>
          <a:effectLst>
            <a:outerShdw blurRad="152400" dist="88900" dir="2700000" algn="tl" rotWithShape="0">
              <a:prstClr val="black">
                <a:alpha val="24000"/>
              </a:prstClr>
            </a:outerShdw>
          </a:effectLst>
        </p:grpSpPr>
        <p:sp>
          <p:nvSpPr>
            <p:cNvPr id="41" name="Oval 40">
              <a:extLst>
                <a:ext uri="{FF2B5EF4-FFF2-40B4-BE49-F238E27FC236}">
                  <a16:creationId xmlns:a16="http://schemas.microsoft.com/office/drawing/2014/main" id="{33238C54-45E7-4E67-AC91-EF3B7E213B63}"/>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958A3A65-C1BF-40C4-9F49-1E4CAAAEEC41}"/>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3" name="Oval 42">
              <a:extLst>
                <a:ext uri="{FF2B5EF4-FFF2-40B4-BE49-F238E27FC236}">
                  <a16:creationId xmlns:a16="http://schemas.microsoft.com/office/drawing/2014/main" id="{9332B2C3-AF0A-46F7-B710-2BA8660C53BB}"/>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nvGrpSpPr>
          <p:cNvPr id="44" name="Group 43">
            <a:extLst>
              <a:ext uri="{FF2B5EF4-FFF2-40B4-BE49-F238E27FC236}">
                <a16:creationId xmlns:a16="http://schemas.microsoft.com/office/drawing/2014/main" id="{89C7BA61-89B5-47F3-934D-3ED31FD7FCE9}"/>
              </a:ext>
            </a:extLst>
          </p:cNvPr>
          <p:cNvGrpSpPr/>
          <p:nvPr/>
        </p:nvGrpSpPr>
        <p:grpSpPr>
          <a:xfrm>
            <a:off x="9199940" y="2980910"/>
            <a:ext cx="733048" cy="733048"/>
            <a:chOff x="7017281" y="2258750"/>
            <a:chExt cx="1072619" cy="1072619"/>
          </a:xfrm>
          <a:effectLst>
            <a:outerShdw blurRad="152400" dist="88900" dir="2700000" algn="tl" rotWithShape="0">
              <a:prstClr val="black">
                <a:alpha val="24000"/>
              </a:prstClr>
            </a:outerShdw>
          </a:effectLst>
        </p:grpSpPr>
        <p:sp>
          <p:nvSpPr>
            <p:cNvPr id="45" name="Oval 44">
              <a:extLst>
                <a:ext uri="{FF2B5EF4-FFF2-40B4-BE49-F238E27FC236}">
                  <a16:creationId xmlns:a16="http://schemas.microsoft.com/office/drawing/2014/main" id="{EEE4C6C5-E18B-4DAF-A64F-0F4A1A7DC158}"/>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Oval 45">
              <a:extLst>
                <a:ext uri="{FF2B5EF4-FFF2-40B4-BE49-F238E27FC236}">
                  <a16:creationId xmlns:a16="http://schemas.microsoft.com/office/drawing/2014/main" id="{4DC3AD4C-F16B-4668-BB1A-A8169EBA0316}"/>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7" name="Oval 46">
              <a:extLst>
                <a:ext uri="{FF2B5EF4-FFF2-40B4-BE49-F238E27FC236}">
                  <a16:creationId xmlns:a16="http://schemas.microsoft.com/office/drawing/2014/main" id="{FB4FFF66-51C2-4C4A-A364-F4F72DA07503}"/>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12" name="Freeform 12">
            <a:extLst>
              <a:ext uri="{FF2B5EF4-FFF2-40B4-BE49-F238E27FC236}">
                <a16:creationId xmlns:a16="http://schemas.microsoft.com/office/drawing/2014/main" id="{B62FA203-32C5-4240-9D67-45969789B466}"/>
              </a:ext>
            </a:extLst>
          </p:cNvPr>
          <p:cNvSpPr>
            <a:spLocks noEditPoints="1"/>
          </p:cNvSpPr>
          <p:nvPr/>
        </p:nvSpPr>
        <p:spPr bwMode="auto">
          <a:xfrm>
            <a:off x="6418263" y="3270250"/>
            <a:ext cx="182563" cy="198438"/>
          </a:xfrm>
          <a:custGeom>
            <a:avLst/>
            <a:gdLst>
              <a:gd name="T0" fmla="*/ 42 w 48"/>
              <a:gd name="T1" fmla="*/ 29 h 52"/>
              <a:gd name="T2" fmla="*/ 48 w 48"/>
              <a:gd name="T3" fmla="*/ 35 h 52"/>
              <a:gd name="T4" fmla="*/ 44 w 48"/>
              <a:gd name="T5" fmla="*/ 42 h 52"/>
              <a:gd name="T6" fmla="*/ 36 w 48"/>
              <a:gd name="T7" fmla="*/ 40 h 52"/>
              <a:gd name="T8" fmla="*/ 30 w 48"/>
              <a:gd name="T9" fmla="*/ 43 h 52"/>
              <a:gd name="T10" fmla="*/ 28 w 48"/>
              <a:gd name="T11" fmla="*/ 52 h 52"/>
              <a:gd name="T12" fmla="*/ 20 w 48"/>
              <a:gd name="T13" fmla="*/ 52 h 52"/>
              <a:gd name="T14" fmla="*/ 18 w 48"/>
              <a:gd name="T15" fmla="*/ 43 h 52"/>
              <a:gd name="T16" fmla="*/ 12 w 48"/>
              <a:gd name="T17" fmla="*/ 40 h 52"/>
              <a:gd name="T18" fmla="*/ 4 w 48"/>
              <a:gd name="T19" fmla="*/ 42 h 52"/>
              <a:gd name="T20" fmla="*/ 0 w 48"/>
              <a:gd name="T21" fmla="*/ 35 h 52"/>
              <a:gd name="T22" fmla="*/ 6 w 48"/>
              <a:gd name="T23" fmla="*/ 29 h 52"/>
              <a:gd name="T24" fmla="*/ 5 w 48"/>
              <a:gd name="T25" fmla="*/ 26 h 52"/>
              <a:gd name="T26" fmla="*/ 6 w 48"/>
              <a:gd name="T27" fmla="*/ 22 h 52"/>
              <a:gd name="T28" fmla="*/ 0 w 48"/>
              <a:gd name="T29" fmla="*/ 16 h 52"/>
              <a:gd name="T30" fmla="*/ 4 w 48"/>
              <a:gd name="T31" fmla="*/ 10 h 52"/>
              <a:gd name="T32" fmla="*/ 12 w 48"/>
              <a:gd name="T33" fmla="*/ 12 h 52"/>
              <a:gd name="T34" fmla="*/ 18 w 48"/>
              <a:gd name="T35" fmla="*/ 8 h 52"/>
              <a:gd name="T36" fmla="*/ 20 w 48"/>
              <a:gd name="T37" fmla="*/ 0 h 52"/>
              <a:gd name="T38" fmla="*/ 28 w 48"/>
              <a:gd name="T39" fmla="*/ 0 h 52"/>
              <a:gd name="T40" fmla="*/ 30 w 48"/>
              <a:gd name="T41" fmla="*/ 8 h 52"/>
              <a:gd name="T42" fmla="*/ 36 w 48"/>
              <a:gd name="T43" fmla="*/ 12 h 52"/>
              <a:gd name="T44" fmla="*/ 44 w 48"/>
              <a:gd name="T45" fmla="*/ 10 h 52"/>
              <a:gd name="T46" fmla="*/ 48 w 48"/>
              <a:gd name="T47" fmla="*/ 16 h 52"/>
              <a:gd name="T48" fmla="*/ 42 w 48"/>
              <a:gd name="T49" fmla="*/ 22 h 52"/>
              <a:gd name="T50" fmla="*/ 43 w 48"/>
              <a:gd name="T51" fmla="*/ 26 h 52"/>
              <a:gd name="T52" fmla="*/ 42 w 48"/>
              <a:gd name="T53" fmla="*/ 29 h 52"/>
              <a:gd name="T54" fmla="*/ 24 w 48"/>
              <a:gd name="T55" fmla="*/ 17 h 52"/>
              <a:gd name="T56" fmla="*/ 15 w 48"/>
              <a:gd name="T57" fmla="*/ 26 h 52"/>
              <a:gd name="T58" fmla="*/ 24 w 48"/>
              <a:gd name="T59" fmla="*/ 35 h 52"/>
              <a:gd name="T60" fmla="*/ 33 w 48"/>
              <a:gd name="T61" fmla="*/ 26 h 52"/>
              <a:gd name="T62" fmla="*/ 24 w 48"/>
              <a:gd name="T63" fmla="*/ 1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8" h="52">
                <a:moveTo>
                  <a:pt x="42" y="29"/>
                </a:moveTo>
                <a:cubicBezTo>
                  <a:pt x="48" y="35"/>
                  <a:pt x="48" y="35"/>
                  <a:pt x="48" y="35"/>
                </a:cubicBezTo>
                <a:cubicBezTo>
                  <a:pt x="44" y="42"/>
                  <a:pt x="44" y="42"/>
                  <a:pt x="44" y="42"/>
                </a:cubicBezTo>
                <a:cubicBezTo>
                  <a:pt x="36" y="40"/>
                  <a:pt x="36" y="40"/>
                  <a:pt x="36" y="40"/>
                </a:cubicBezTo>
                <a:cubicBezTo>
                  <a:pt x="34" y="42"/>
                  <a:pt x="32" y="43"/>
                  <a:pt x="30" y="43"/>
                </a:cubicBezTo>
                <a:cubicBezTo>
                  <a:pt x="28" y="52"/>
                  <a:pt x="28" y="52"/>
                  <a:pt x="28" y="52"/>
                </a:cubicBezTo>
                <a:cubicBezTo>
                  <a:pt x="20" y="52"/>
                  <a:pt x="20" y="52"/>
                  <a:pt x="20" y="52"/>
                </a:cubicBezTo>
                <a:cubicBezTo>
                  <a:pt x="18" y="43"/>
                  <a:pt x="18" y="43"/>
                  <a:pt x="18" y="43"/>
                </a:cubicBezTo>
                <a:cubicBezTo>
                  <a:pt x="16" y="43"/>
                  <a:pt x="14" y="42"/>
                  <a:pt x="12" y="40"/>
                </a:cubicBezTo>
                <a:cubicBezTo>
                  <a:pt x="4" y="42"/>
                  <a:pt x="4" y="42"/>
                  <a:pt x="4" y="42"/>
                </a:cubicBezTo>
                <a:cubicBezTo>
                  <a:pt x="0" y="35"/>
                  <a:pt x="0" y="35"/>
                  <a:pt x="0" y="35"/>
                </a:cubicBezTo>
                <a:cubicBezTo>
                  <a:pt x="6" y="29"/>
                  <a:pt x="6" y="29"/>
                  <a:pt x="6" y="29"/>
                </a:cubicBezTo>
                <a:cubicBezTo>
                  <a:pt x="6" y="28"/>
                  <a:pt x="5" y="27"/>
                  <a:pt x="5" y="26"/>
                </a:cubicBezTo>
                <a:cubicBezTo>
                  <a:pt x="5" y="25"/>
                  <a:pt x="6" y="24"/>
                  <a:pt x="6" y="22"/>
                </a:cubicBezTo>
                <a:cubicBezTo>
                  <a:pt x="0" y="16"/>
                  <a:pt x="0" y="16"/>
                  <a:pt x="0" y="16"/>
                </a:cubicBezTo>
                <a:cubicBezTo>
                  <a:pt x="4" y="10"/>
                  <a:pt x="4" y="10"/>
                  <a:pt x="4" y="10"/>
                </a:cubicBezTo>
                <a:cubicBezTo>
                  <a:pt x="12" y="12"/>
                  <a:pt x="12" y="12"/>
                  <a:pt x="12" y="12"/>
                </a:cubicBezTo>
                <a:cubicBezTo>
                  <a:pt x="14" y="10"/>
                  <a:pt x="16" y="9"/>
                  <a:pt x="18" y="8"/>
                </a:cubicBezTo>
                <a:cubicBezTo>
                  <a:pt x="20" y="0"/>
                  <a:pt x="20" y="0"/>
                  <a:pt x="20" y="0"/>
                </a:cubicBezTo>
                <a:cubicBezTo>
                  <a:pt x="28" y="0"/>
                  <a:pt x="28" y="0"/>
                  <a:pt x="28" y="0"/>
                </a:cubicBezTo>
                <a:cubicBezTo>
                  <a:pt x="30" y="8"/>
                  <a:pt x="30" y="8"/>
                  <a:pt x="30" y="8"/>
                </a:cubicBezTo>
                <a:cubicBezTo>
                  <a:pt x="32" y="9"/>
                  <a:pt x="34" y="10"/>
                  <a:pt x="36" y="12"/>
                </a:cubicBezTo>
                <a:cubicBezTo>
                  <a:pt x="44" y="10"/>
                  <a:pt x="44" y="10"/>
                  <a:pt x="44" y="10"/>
                </a:cubicBezTo>
                <a:cubicBezTo>
                  <a:pt x="48" y="16"/>
                  <a:pt x="48" y="16"/>
                  <a:pt x="48" y="16"/>
                </a:cubicBezTo>
                <a:cubicBezTo>
                  <a:pt x="42" y="22"/>
                  <a:pt x="42" y="22"/>
                  <a:pt x="42" y="22"/>
                </a:cubicBezTo>
                <a:cubicBezTo>
                  <a:pt x="43" y="24"/>
                  <a:pt x="43" y="25"/>
                  <a:pt x="43" y="26"/>
                </a:cubicBezTo>
                <a:cubicBezTo>
                  <a:pt x="43" y="27"/>
                  <a:pt x="43" y="28"/>
                  <a:pt x="42" y="29"/>
                </a:cubicBezTo>
                <a:close/>
                <a:moveTo>
                  <a:pt x="24" y="17"/>
                </a:moveTo>
                <a:cubicBezTo>
                  <a:pt x="19" y="17"/>
                  <a:pt x="15" y="21"/>
                  <a:pt x="15" y="26"/>
                </a:cubicBezTo>
                <a:cubicBezTo>
                  <a:pt x="15" y="31"/>
                  <a:pt x="19" y="35"/>
                  <a:pt x="24" y="35"/>
                </a:cubicBezTo>
                <a:cubicBezTo>
                  <a:pt x="29" y="35"/>
                  <a:pt x="33" y="31"/>
                  <a:pt x="33" y="26"/>
                </a:cubicBezTo>
                <a:cubicBezTo>
                  <a:pt x="33" y="21"/>
                  <a:pt x="29" y="17"/>
                  <a:pt x="24" y="17"/>
                </a:cubicBez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B60C00A8-66CB-4B07-B391-21CD6E1731DB}"/>
              </a:ext>
            </a:extLst>
          </p:cNvPr>
          <p:cNvSpPr>
            <a:spLocks noEditPoints="1"/>
          </p:cNvSpPr>
          <p:nvPr/>
        </p:nvSpPr>
        <p:spPr bwMode="auto">
          <a:xfrm>
            <a:off x="9507538" y="3270250"/>
            <a:ext cx="139700" cy="195263"/>
          </a:xfrm>
          <a:custGeom>
            <a:avLst/>
            <a:gdLst>
              <a:gd name="T0" fmla="*/ 3 w 37"/>
              <a:gd name="T1" fmla="*/ 29 h 51"/>
              <a:gd name="T2" fmla="*/ 0 w 37"/>
              <a:gd name="T3" fmla="*/ 19 h 51"/>
              <a:gd name="T4" fmla="*/ 19 w 37"/>
              <a:gd name="T5" fmla="*/ 0 h 51"/>
              <a:gd name="T6" fmla="*/ 37 w 37"/>
              <a:gd name="T7" fmla="*/ 19 h 51"/>
              <a:gd name="T8" fmla="*/ 34 w 37"/>
              <a:gd name="T9" fmla="*/ 29 h 51"/>
              <a:gd name="T10" fmla="*/ 29 w 37"/>
              <a:gd name="T11" fmla="*/ 41 h 51"/>
              <a:gd name="T12" fmla="*/ 8 w 37"/>
              <a:gd name="T13" fmla="*/ 41 h 51"/>
              <a:gd name="T14" fmla="*/ 3 w 37"/>
              <a:gd name="T15" fmla="*/ 29 h 51"/>
              <a:gd name="T16" fmla="*/ 8 w 37"/>
              <a:gd name="T17" fmla="*/ 51 h 51"/>
              <a:gd name="T18" fmla="*/ 29 w 37"/>
              <a:gd name="T19"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7" h="51">
                <a:moveTo>
                  <a:pt x="3" y="29"/>
                </a:moveTo>
                <a:cubicBezTo>
                  <a:pt x="1" y="26"/>
                  <a:pt x="0" y="22"/>
                  <a:pt x="0" y="19"/>
                </a:cubicBezTo>
                <a:cubicBezTo>
                  <a:pt x="0" y="9"/>
                  <a:pt x="8" y="0"/>
                  <a:pt x="19" y="0"/>
                </a:cubicBezTo>
                <a:cubicBezTo>
                  <a:pt x="29" y="0"/>
                  <a:pt x="37" y="9"/>
                  <a:pt x="37" y="19"/>
                </a:cubicBezTo>
                <a:cubicBezTo>
                  <a:pt x="37" y="22"/>
                  <a:pt x="36" y="26"/>
                  <a:pt x="34" y="29"/>
                </a:cubicBezTo>
                <a:cubicBezTo>
                  <a:pt x="30" y="35"/>
                  <a:pt x="29" y="38"/>
                  <a:pt x="29" y="41"/>
                </a:cubicBezTo>
                <a:cubicBezTo>
                  <a:pt x="8" y="41"/>
                  <a:pt x="8" y="41"/>
                  <a:pt x="8" y="41"/>
                </a:cubicBezTo>
                <a:cubicBezTo>
                  <a:pt x="8" y="38"/>
                  <a:pt x="7" y="35"/>
                  <a:pt x="3" y="29"/>
                </a:cubicBezTo>
                <a:close/>
                <a:moveTo>
                  <a:pt x="8" y="51"/>
                </a:moveTo>
                <a:cubicBezTo>
                  <a:pt x="29" y="51"/>
                  <a:pt x="29" y="51"/>
                  <a:pt x="29" y="51"/>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39" name="Group 38">
            <a:extLst>
              <a:ext uri="{FF2B5EF4-FFF2-40B4-BE49-F238E27FC236}">
                <a16:creationId xmlns:a16="http://schemas.microsoft.com/office/drawing/2014/main" id="{B9B8BAB2-774A-4CB5-97A0-115B47B9DF85}"/>
              </a:ext>
            </a:extLst>
          </p:cNvPr>
          <p:cNvGrpSpPr/>
          <p:nvPr/>
        </p:nvGrpSpPr>
        <p:grpSpPr>
          <a:xfrm>
            <a:off x="7940675" y="4078288"/>
            <a:ext cx="214313" cy="214313"/>
            <a:chOff x="7940675" y="4078288"/>
            <a:chExt cx="214313" cy="214313"/>
          </a:xfrm>
        </p:grpSpPr>
        <p:sp>
          <p:nvSpPr>
            <p:cNvPr id="15" name="Freeform 15">
              <a:extLst>
                <a:ext uri="{FF2B5EF4-FFF2-40B4-BE49-F238E27FC236}">
                  <a16:creationId xmlns:a16="http://schemas.microsoft.com/office/drawing/2014/main" id="{B9D880BB-7AFF-4E07-A8C2-C954A9E5180D}"/>
                </a:ext>
              </a:extLst>
            </p:cNvPr>
            <p:cNvSpPr>
              <a:spLocks/>
            </p:cNvSpPr>
            <p:nvPr/>
          </p:nvSpPr>
          <p:spPr bwMode="auto">
            <a:xfrm>
              <a:off x="8081963" y="4083050"/>
              <a:ext cx="68263" cy="68263"/>
            </a:xfrm>
            <a:custGeom>
              <a:avLst/>
              <a:gdLst>
                <a:gd name="T0" fmla="*/ 0 w 18"/>
                <a:gd name="T1" fmla="*/ 18 h 18"/>
                <a:gd name="T2" fmla="*/ 0 w 18"/>
                <a:gd name="T3" fmla="*/ 0 h 18"/>
                <a:gd name="T4" fmla="*/ 18 w 18"/>
                <a:gd name="T5" fmla="*/ 18 h 18"/>
                <a:gd name="T6" fmla="*/ 0 w 18"/>
                <a:gd name="T7" fmla="*/ 18 h 18"/>
              </a:gdLst>
              <a:ahLst/>
              <a:cxnLst>
                <a:cxn ang="0">
                  <a:pos x="T0" y="T1"/>
                </a:cxn>
                <a:cxn ang="0">
                  <a:pos x="T2" y="T3"/>
                </a:cxn>
                <a:cxn ang="0">
                  <a:pos x="T4" y="T5"/>
                </a:cxn>
                <a:cxn ang="0">
                  <a:pos x="T6" y="T7"/>
                </a:cxn>
              </a:cxnLst>
              <a:rect l="0" t="0" r="r" b="b"/>
              <a:pathLst>
                <a:path w="18" h="18">
                  <a:moveTo>
                    <a:pt x="0" y="18"/>
                  </a:moveTo>
                  <a:cubicBezTo>
                    <a:pt x="0" y="0"/>
                    <a:pt x="0" y="0"/>
                    <a:pt x="0" y="0"/>
                  </a:cubicBezTo>
                  <a:cubicBezTo>
                    <a:pt x="9" y="2"/>
                    <a:pt x="17" y="9"/>
                    <a:pt x="18" y="18"/>
                  </a:cubicBezTo>
                  <a:lnTo>
                    <a:pt x="0" y="18"/>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63F7068E-B851-44B4-A5AD-3D8C23F8E981}"/>
                </a:ext>
              </a:extLst>
            </p:cNvPr>
            <p:cNvSpPr>
              <a:spLocks/>
            </p:cNvSpPr>
            <p:nvPr/>
          </p:nvSpPr>
          <p:spPr bwMode="auto">
            <a:xfrm>
              <a:off x="7940675" y="4078288"/>
              <a:ext cx="214313" cy="214313"/>
            </a:xfrm>
            <a:custGeom>
              <a:avLst/>
              <a:gdLst>
                <a:gd name="T0" fmla="*/ 28 w 56"/>
                <a:gd name="T1" fmla="*/ 0 h 56"/>
                <a:gd name="T2" fmla="*/ 0 w 56"/>
                <a:gd name="T3" fmla="*/ 28 h 56"/>
                <a:gd name="T4" fmla="*/ 28 w 56"/>
                <a:gd name="T5" fmla="*/ 56 h 56"/>
                <a:gd name="T6" fmla="*/ 56 w 56"/>
                <a:gd name="T7" fmla="*/ 28 h 56"/>
                <a:gd name="T8" fmla="*/ 28 w 56"/>
                <a:gd name="T9" fmla="*/ 28 h 56"/>
                <a:gd name="T10" fmla="*/ 28 w 56"/>
                <a:gd name="T11" fmla="*/ 0 h 56"/>
              </a:gdLst>
              <a:ahLst/>
              <a:cxnLst>
                <a:cxn ang="0">
                  <a:pos x="T0" y="T1"/>
                </a:cxn>
                <a:cxn ang="0">
                  <a:pos x="T2" y="T3"/>
                </a:cxn>
                <a:cxn ang="0">
                  <a:pos x="T4" y="T5"/>
                </a:cxn>
                <a:cxn ang="0">
                  <a:pos x="T6" y="T7"/>
                </a:cxn>
                <a:cxn ang="0">
                  <a:pos x="T8" y="T9"/>
                </a:cxn>
                <a:cxn ang="0">
                  <a:pos x="T10" y="T11"/>
                </a:cxn>
              </a:cxnLst>
              <a:rect l="0" t="0" r="r" b="b"/>
              <a:pathLst>
                <a:path w="56" h="56">
                  <a:moveTo>
                    <a:pt x="28" y="0"/>
                  </a:moveTo>
                  <a:cubicBezTo>
                    <a:pt x="13" y="0"/>
                    <a:pt x="0" y="12"/>
                    <a:pt x="0" y="28"/>
                  </a:cubicBezTo>
                  <a:cubicBezTo>
                    <a:pt x="0" y="43"/>
                    <a:pt x="13" y="56"/>
                    <a:pt x="28" y="56"/>
                  </a:cubicBezTo>
                  <a:cubicBezTo>
                    <a:pt x="44" y="56"/>
                    <a:pt x="56" y="43"/>
                    <a:pt x="56" y="28"/>
                  </a:cubicBezTo>
                  <a:cubicBezTo>
                    <a:pt x="28" y="28"/>
                    <a:pt x="28" y="28"/>
                    <a:pt x="28" y="28"/>
                  </a:cubicBezTo>
                  <a:lnTo>
                    <a:pt x="28" y="0"/>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53" name="Rectangle 28">
            <a:extLst>
              <a:ext uri="{FF2B5EF4-FFF2-40B4-BE49-F238E27FC236}">
                <a16:creationId xmlns:a16="http://schemas.microsoft.com/office/drawing/2014/main" id="{AB20FDEE-B76C-42FA-A6C0-194C79B79514}"/>
              </a:ext>
            </a:extLst>
          </p:cNvPr>
          <p:cNvSpPr>
            <a:spLocks noChangeArrowheads="1"/>
          </p:cNvSpPr>
          <p:nvPr/>
        </p:nvSpPr>
        <p:spPr bwMode="auto">
          <a:xfrm>
            <a:off x="1054175" y="2536237"/>
            <a:ext cx="3718967" cy="9848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3200" b="1" i="0" u="none" strike="noStrike" cap="none" normalizeH="0" baseline="0">
                <a:ln>
                  <a:noFill/>
                </a:ln>
                <a:solidFill>
                  <a:schemeClr val="tx1">
                    <a:lumMod val="50000"/>
                  </a:schemeClr>
                </a:solidFill>
                <a:effectLst/>
                <a:latin typeface="Montserrat ExtraBold" panose="00000900000000000000" pitchFamily="50" charset="-52"/>
                <a:ea typeface="Open Sans" panose="020B0606030504020204" pitchFamily="34" charset="0"/>
                <a:cs typeface="Open Sans" panose="020B0606030504020204" pitchFamily="34" charset="0"/>
              </a:rPr>
              <a:t>3 steps of</a:t>
            </a:r>
            <a:endParaRPr kumimoji="0" lang="en-US" altLang="ru-UA" sz="3200" b="1" i="0" u="none" strike="noStrike" cap="none" normalizeH="0" baseline="0">
              <a:ln>
                <a:noFill/>
              </a:ln>
              <a:solidFill>
                <a:schemeClr val="tx1">
                  <a:lumMod val="50000"/>
                </a:schemeClr>
              </a:solidFill>
              <a:effectLst/>
              <a:latin typeface="Montserrat ExtraBold" panose="00000900000000000000" pitchFamily="50" charset="-52"/>
              <a:ea typeface="Open Sans" panose="020B0606030504020204" pitchFamily="34" charset="0"/>
              <a:cs typeface="Open Sans" panose="020B0606030504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ru-UA" sz="3200" b="1" i="0" u="none" strike="noStrike" cap="none" normalizeH="0" baseline="0">
                <a:ln>
                  <a:noFill/>
                </a:ln>
                <a:solidFill>
                  <a:schemeClr val="accent3"/>
                </a:solidFill>
                <a:effectLst/>
                <a:latin typeface="Montserrat ExtraBold" panose="00000900000000000000" pitchFamily="50" charset="-52"/>
                <a:ea typeface="Open Sans" panose="020B0606030504020204" pitchFamily="34" charset="0"/>
                <a:cs typeface="Open Sans" panose="020B0606030504020204" pitchFamily="34" charset="0"/>
              </a:rPr>
              <a:t>research</a:t>
            </a:r>
            <a:r>
              <a:rPr kumimoji="0" lang="en-US" altLang="ru-UA" sz="3200" b="1" i="0" u="none" strike="noStrike" cap="none" normalizeH="0" baseline="0">
                <a:ln>
                  <a:noFill/>
                </a:ln>
                <a:solidFill>
                  <a:srgbClr val="000000"/>
                </a:solidFill>
                <a:effectLst/>
                <a:latin typeface="Montserrat ExtraBold" panose="00000900000000000000" pitchFamily="50" charset="-52"/>
                <a:ea typeface="Open Sans" panose="020B0606030504020204" pitchFamily="34" charset="0"/>
                <a:cs typeface="Open Sans" panose="020B0606030504020204" pitchFamily="34" charset="0"/>
              </a:rPr>
              <a:t> </a:t>
            </a:r>
            <a:r>
              <a:rPr kumimoji="0" lang="en-US" altLang="ru-UA" sz="3200" b="1" i="0" u="none" strike="noStrike" cap="none" normalizeH="0" baseline="0">
                <a:ln>
                  <a:noFill/>
                </a:ln>
                <a:solidFill>
                  <a:schemeClr val="tx1">
                    <a:lumMod val="50000"/>
                  </a:schemeClr>
                </a:solidFill>
                <a:effectLst/>
                <a:latin typeface="Montserrat ExtraBold" panose="00000900000000000000" pitchFamily="50" charset="-52"/>
                <a:ea typeface="Open Sans" panose="020B0606030504020204" pitchFamily="34" charset="0"/>
                <a:cs typeface="Open Sans" panose="020B0606030504020204" pitchFamily="34" charset="0"/>
              </a:rPr>
              <a:t>process</a:t>
            </a:r>
            <a:endParaRPr kumimoji="0" lang="ru-UA" altLang="ru-UA" sz="1800" b="0" i="0" u="none" strike="noStrike" cap="none" normalizeH="0" baseline="0">
              <a:ln>
                <a:noFill/>
              </a:ln>
              <a:solidFill>
                <a:schemeClr val="tx1">
                  <a:lumMod val="50000"/>
                </a:schemeClr>
              </a:solidFill>
              <a:effectLst/>
              <a:latin typeface="Montserrat ExtraBold" panose="00000900000000000000" pitchFamily="50" charset="-52"/>
              <a:ea typeface="Open Sans" panose="020B0606030504020204" pitchFamily="34" charset="0"/>
              <a:cs typeface="Open Sans" panose="020B0606030504020204" pitchFamily="34" charset="0"/>
            </a:endParaRPr>
          </a:p>
        </p:txBody>
      </p:sp>
      <p:sp>
        <p:nvSpPr>
          <p:cNvPr id="56" name="Text Placeholder 53">
            <a:extLst>
              <a:ext uri="{FF2B5EF4-FFF2-40B4-BE49-F238E27FC236}">
                <a16:creationId xmlns:a16="http://schemas.microsoft.com/office/drawing/2014/main" id="{30CB656D-45AE-4FA2-98F1-874B8BA2D53E}"/>
              </a:ext>
            </a:extLst>
          </p:cNvPr>
          <p:cNvSpPr txBox="1">
            <a:spLocks/>
          </p:cNvSpPr>
          <p:nvPr/>
        </p:nvSpPr>
        <p:spPr>
          <a:xfrm>
            <a:off x="951657" y="3614760"/>
            <a:ext cx="3892846" cy="63023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1000">
                <a:solidFill>
                  <a:schemeClr val="tx1">
                    <a:lumMod val="50000"/>
                  </a:schemeClr>
                </a:solidFill>
                <a:latin typeface="Montserrat Light" panose="00000400000000000000" pitchFamily="50" charset="-52"/>
              </a:rPr>
              <a:t>Exercitation ullamco laboris nisi ut aliquip ex ea commodo consequat. Duis aute irure dolor in reprehenderit in voluptate velit esse cillum dolore eu fugiat nulla pariatur. </a:t>
            </a:r>
            <a:endParaRPr lang="en-US" sz="1000" dirty="0">
              <a:solidFill>
                <a:schemeClr val="tx1">
                  <a:lumMod val="50000"/>
                </a:schemeClr>
              </a:solidFill>
              <a:latin typeface="Montserrat Light" panose="00000400000000000000" pitchFamily="50" charset="-52"/>
            </a:endParaRPr>
          </a:p>
        </p:txBody>
      </p:sp>
      <p:grpSp>
        <p:nvGrpSpPr>
          <p:cNvPr id="2" name="Group 1">
            <a:extLst>
              <a:ext uri="{FF2B5EF4-FFF2-40B4-BE49-F238E27FC236}">
                <a16:creationId xmlns:a16="http://schemas.microsoft.com/office/drawing/2014/main" id="{FA9BE49D-D865-4968-93AA-C62A0E2428A3}"/>
              </a:ext>
            </a:extLst>
          </p:cNvPr>
          <p:cNvGrpSpPr/>
          <p:nvPr/>
        </p:nvGrpSpPr>
        <p:grpSpPr>
          <a:xfrm>
            <a:off x="7156450" y="1329475"/>
            <a:ext cx="1789113" cy="1789113"/>
            <a:chOff x="7156450" y="1329475"/>
            <a:chExt cx="1789113" cy="1789113"/>
          </a:xfrm>
        </p:grpSpPr>
        <p:grpSp>
          <p:nvGrpSpPr>
            <p:cNvPr id="31" name="Group 30">
              <a:extLst>
                <a:ext uri="{FF2B5EF4-FFF2-40B4-BE49-F238E27FC236}">
                  <a16:creationId xmlns:a16="http://schemas.microsoft.com/office/drawing/2014/main" id="{314BE5DE-3AE4-430F-A9BA-CFF5F1BAFBEF}"/>
                </a:ext>
              </a:extLst>
            </p:cNvPr>
            <p:cNvGrpSpPr/>
            <p:nvPr/>
          </p:nvGrpSpPr>
          <p:grpSpPr>
            <a:xfrm>
              <a:off x="7156450" y="1329475"/>
              <a:ext cx="1789113" cy="1789113"/>
              <a:chOff x="7054054" y="2295523"/>
              <a:chExt cx="1035846" cy="1035846"/>
            </a:xfrm>
            <a:effectLst>
              <a:outerShdw blurRad="292100" dist="215900" dir="2700000" algn="tl" rotWithShape="0">
                <a:prstClr val="black">
                  <a:alpha val="11000"/>
                </a:prstClr>
              </a:outerShdw>
            </a:effectLst>
          </p:grpSpPr>
          <p:sp>
            <p:nvSpPr>
              <p:cNvPr id="32" name="Oval 31">
                <a:extLst>
                  <a:ext uri="{FF2B5EF4-FFF2-40B4-BE49-F238E27FC236}">
                    <a16:creationId xmlns:a16="http://schemas.microsoft.com/office/drawing/2014/main" id="{5ABD60CE-CACC-493F-BF82-05694498C61E}"/>
                  </a:ext>
                </a:extLst>
              </p:cNvPr>
              <p:cNvSpPr/>
              <p:nvPr/>
            </p:nvSpPr>
            <p:spPr>
              <a:xfrm>
                <a:off x="7091102" y="2346063"/>
                <a:ext cx="962845" cy="962845"/>
              </a:xfrm>
              <a:prstGeom prst="ellipse">
                <a:avLst/>
              </a:prstGeom>
              <a:gradFill>
                <a:gsLst>
                  <a:gs pos="0">
                    <a:schemeClr val="bg2"/>
                  </a:gs>
                  <a:gs pos="100000">
                    <a:schemeClr val="bg2">
                      <a:lumMod val="6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3" name="Oval 32">
                <a:extLst>
                  <a:ext uri="{FF2B5EF4-FFF2-40B4-BE49-F238E27FC236}">
                    <a16:creationId xmlns:a16="http://schemas.microsoft.com/office/drawing/2014/main" id="{EC1414BB-DCCD-434A-B5E3-4AEAAC88E4F5}"/>
                  </a:ext>
                </a:extLst>
              </p:cNvPr>
              <p:cNvSpPr/>
              <p:nvPr/>
            </p:nvSpPr>
            <p:spPr>
              <a:xfrm>
                <a:off x="7054054" y="2295523"/>
                <a:ext cx="1035846" cy="1035846"/>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23" name="Rectangle 23">
              <a:extLst>
                <a:ext uri="{FF2B5EF4-FFF2-40B4-BE49-F238E27FC236}">
                  <a16:creationId xmlns:a16="http://schemas.microsoft.com/office/drawing/2014/main" id="{9B029961-4CE1-45C0-AC8F-E537C9A1A431}"/>
                </a:ext>
              </a:extLst>
            </p:cNvPr>
            <p:cNvSpPr>
              <a:spLocks noChangeArrowheads="1"/>
            </p:cNvSpPr>
            <p:nvPr/>
          </p:nvSpPr>
          <p:spPr bwMode="auto">
            <a:xfrm>
              <a:off x="7588368" y="2051084"/>
              <a:ext cx="95539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ontserrat ExtraBold" panose="00000900000000000000" pitchFamily="50" charset="-52"/>
                </a:rPr>
                <a:t>Flowchart</a:t>
              </a:r>
              <a:endParaRPr kumimoji="0" lang="en-US" altLang="ru-UA" sz="1200" b="1" i="0" u="none" strike="noStrike" cap="none" normalizeH="0" baseline="0">
                <a:ln>
                  <a:noFill/>
                </a:ln>
                <a:solidFill>
                  <a:schemeClr val="tx1">
                    <a:lumMod val="50000"/>
                  </a:schemeClr>
                </a:solidFill>
                <a:effectLst/>
                <a:latin typeface="Montserrat ExtraBold" panose="00000900000000000000" pitchFamily="50" charset="-52"/>
              </a:endParaRPr>
            </a:p>
            <a:p>
              <a:pPr lvl="0" algn="ctr"/>
              <a:r>
                <a:rPr lang="ru-UA" altLang="ru-UA" sz="1200" b="1">
                  <a:solidFill>
                    <a:schemeClr val="tx1">
                      <a:lumMod val="50000"/>
                    </a:schemeClr>
                  </a:solidFill>
                  <a:latin typeface="Montserrat ExtraBold" panose="00000900000000000000" pitchFamily="50" charset="-52"/>
                </a:rPr>
                <a:t>Infographic</a:t>
              </a:r>
              <a:endParaRPr lang="ru-UA" altLang="ru-UA" b="1">
                <a:solidFill>
                  <a:schemeClr val="tx1">
                    <a:lumMod val="50000"/>
                  </a:schemeClr>
                </a:solidFill>
                <a:latin typeface="Montserrat ExtraBold" panose="00000900000000000000" pitchFamily="50" charset="-52"/>
              </a:endParaRPr>
            </a:p>
          </p:txBody>
        </p:sp>
      </p:grpSp>
    </p:spTree>
    <p:extLst>
      <p:ext uri="{BB962C8B-B14F-4D97-AF65-F5344CB8AC3E}">
        <p14:creationId xmlns:p14="http://schemas.microsoft.com/office/powerpoint/2010/main" val="2250398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8"/>
                                        </p:tgtEl>
                                        <p:attrNameLst>
                                          <p:attrName>style.visibility</p:attrName>
                                        </p:attrNameLst>
                                      </p:cBhvr>
                                      <p:to>
                                        <p:strVal val="visible"/>
                                      </p:to>
                                    </p:set>
                                    <p:animEffect transition="in" filter="fade">
                                      <p:cBhvr>
                                        <p:cTn id="10" dur="500"/>
                                        <p:tgtEl>
                                          <p:spTgt spid="18"/>
                                        </p:tgtEl>
                                      </p:cBhvr>
                                    </p:animEffect>
                                  </p:childTnLst>
                                </p:cTn>
                              </p:par>
                              <p:par>
                                <p:cTn id="11" presetID="10" presetClass="entr" presetSubtype="0" fill="hold" grpId="0" nodeType="withEffect">
                                  <p:stCondLst>
                                    <p:cond delay="25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grpId="0" nodeType="withEffect">
                                  <p:stCondLst>
                                    <p:cond delay="75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grpId="0" nodeType="withEffect">
                                  <p:stCondLst>
                                    <p:cond delay="125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par>
                                <p:cTn id="20" presetID="22" presetClass="entr" presetSubtype="8" fill="hold" nodeType="withEffect">
                                  <p:stCondLst>
                                    <p:cond delay="500"/>
                                  </p:stCondLst>
                                  <p:childTnLst>
                                    <p:set>
                                      <p:cBhvr>
                                        <p:cTn id="21" dur="1" fill="hold">
                                          <p:stCondLst>
                                            <p:cond delay="0"/>
                                          </p:stCondLst>
                                        </p:cTn>
                                        <p:tgtEl>
                                          <p:spTgt spid="3"/>
                                        </p:tgtEl>
                                        <p:attrNameLst>
                                          <p:attrName>style.visibility</p:attrName>
                                        </p:attrNameLst>
                                      </p:cBhvr>
                                      <p:to>
                                        <p:strVal val="visible"/>
                                      </p:to>
                                    </p:set>
                                    <p:animEffect transition="in" filter="wipe(left)">
                                      <p:cBhvr>
                                        <p:cTn id="22" dur="1000"/>
                                        <p:tgtEl>
                                          <p:spTgt spid="3"/>
                                        </p:tgtEl>
                                      </p:cBhvr>
                                    </p:animEffect>
                                  </p:childTnLst>
                                </p:cTn>
                              </p:par>
                              <p:par>
                                <p:cTn id="23" presetID="2" presetClass="entr" presetSubtype="4" decel="100000" fill="hold" grpId="0" nodeType="withEffect">
                                  <p:stCondLst>
                                    <p:cond delay="50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1000" fill="hold"/>
                                        <p:tgtEl>
                                          <p:spTgt spid="8"/>
                                        </p:tgtEl>
                                        <p:attrNameLst>
                                          <p:attrName>ppt_x</p:attrName>
                                        </p:attrNameLst>
                                      </p:cBhvr>
                                      <p:tavLst>
                                        <p:tav tm="0">
                                          <p:val>
                                            <p:strVal val="#ppt_x"/>
                                          </p:val>
                                        </p:tav>
                                        <p:tav tm="100000">
                                          <p:val>
                                            <p:strVal val="#ppt_x"/>
                                          </p:val>
                                        </p:tav>
                                      </p:tavLst>
                                    </p:anim>
                                    <p:anim calcmode="lin" valueType="num">
                                      <p:cBhvr additive="base">
                                        <p:cTn id="26" dur="1000" fill="hold"/>
                                        <p:tgtEl>
                                          <p:spTgt spid="8"/>
                                        </p:tgtEl>
                                        <p:attrNameLst>
                                          <p:attrName>ppt_y</p:attrName>
                                        </p:attrNameLst>
                                      </p:cBhvr>
                                      <p:tavLst>
                                        <p:tav tm="0">
                                          <p:val>
                                            <p:strVal val="1+#ppt_h/2"/>
                                          </p:val>
                                        </p:tav>
                                        <p:tav tm="100000">
                                          <p:val>
                                            <p:strVal val="#ppt_y"/>
                                          </p:val>
                                        </p:tav>
                                      </p:tavLst>
                                    </p:anim>
                                  </p:childTnLst>
                                </p:cTn>
                              </p:par>
                              <p:par>
                                <p:cTn id="27" presetID="2" presetClass="entr" presetSubtype="4" decel="100000" fill="hold" grpId="0" nodeType="withEffect">
                                  <p:stCondLst>
                                    <p:cond delay="750"/>
                                  </p:stCondLst>
                                  <p:childTnLst>
                                    <p:set>
                                      <p:cBhvr>
                                        <p:cTn id="28" dur="1" fill="hold">
                                          <p:stCondLst>
                                            <p:cond delay="0"/>
                                          </p:stCondLst>
                                        </p:cTn>
                                        <p:tgtEl>
                                          <p:spTgt spid="7"/>
                                        </p:tgtEl>
                                        <p:attrNameLst>
                                          <p:attrName>style.visibility</p:attrName>
                                        </p:attrNameLst>
                                      </p:cBhvr>
                                      <p:to>
                                        <p:strVal val="visible"/>
                                      </p:to>
                                    </p:set>
                                    <p:anim calcmode="lin" valueType="num">
                                      <p:cBhvr additive="base">
                                        <p:cTn id="29" dur="1000" fill="hold"/>
                                        <p:tgtEl>
                                          <p:spTgt spid="7"/>
                                        </p:tgtEl>
                                        <p:attrNameLst>
                                          <p:attrName>ppt_x</p:attrName>
                                        </p:attrNameLst>
                                      </p:cBhvr>
                                      <p:tavLst>
                                        <p:tav tm="0">
                                          <p:val>
                                            <p:strVal val="#ppt_x"/>
                                          </p:val>
                                        </p:tav>
                                        <p:tav tm="100000">
                                          <p:val>
                                            <p:strVal val="#ppt_x"/>
                                          </p:val>
                                        </p:tav>
                                      </p:tavLst>
                                    </p:anim>
                                    <p:anim calcmode="lin" valueType="num">
                                      <p:cBhvr additive="base">
                                        <p:cTn id="30" dur="1000" fill="hold"/>
                                        <p:tgtEl>
                                          <p:spTgt spid="7"/>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6"/>
                                        </p:tgtEl>
                                        <p:attrNameLst>
                                          <p:attrName>style.visibility</p:attrName>
                                        </p:attrNameLst>
                                      </p:cBhvr>
                                      <p:to>
                                        <p:strVal val="visible"/>
                                      </p:to>
                                    </p:set>
                                    <p:anim calcmode="lin" valueType="num">
                                      <p:cBhvr additive="base">
                                        <p:cTn id="33" dur="1000" fill="hold"/>
                                        <p:tgtEl>
                                          <p:spTgt spid="6"/>
                                        </p:tgtEl>
                                        <p:attrNameLst>
                                          <p:attrName>ppt_x</p:attrName>
                                        </p:attrNameLst>
                                      </p:cBhvr>
                                      <p:tavLst>
                                        <p:tav tm="0">
                                          <p:val>
                                            <p:strVal val="#ppt_x"/>
                                          </p:val>
                                        </p:tav>
                                        <p:tav tm="100000">
                                          <p:val>
                                            <p:strVal val="#ppt_x"/>
                                          </p:val>
                                        </p:tav>
                                      </p:tavLst>
                                    </p:anim>
                                    <p:anim calcmode="lin" valueType="num">
                                      <p:cBhvr additive="base">
                                        <p:cTn id="34" dur="1000" fill="hold"/>
                                        <p:tgtEl>
                                          <p:spTgt spid="6"/>
                                        </p:tgtEl>
                                        <p:attrNameLst>
                                          <p:attrName>ppt_y</p:attrName>
                                        </p:attrNameLst>
                                      </p:cBhvr>
                                      <p:tavLst>
                                        <p:tav tm="0">
                                          <p:val>
                                            <p:strVal val="1+#ppt_h/2"/>
                                          </p:val>
                                        </p:tav>
                                        <p:tav tm="100000">
                                          <p:val>
                                            <p:strVal val="#ppt_y"/>
                                          </p:val>
                                        </p:tav>
                                      </p:tavLst>
                                    </p:anim>
                                  </p:childTnLst>
                                </p:cTn>
                              </p:par>
                              <p:par>
                                <p:cTn id="35" presetID="10" presetClass="entr" presetSubtype="0" fill="hold" nodeType="withEffect">
                                  <p:stCondLst>
                                    <p:cond delay="1000"/>
                                  </p:stCondLst>
                                  <p:childTnLst>
                                    <p:set>
                                      <p:cBhvr>
                                        <p:cTn id="36" dur="1" fill="hold">
                                          <p:stCondLst>
                                            <p:cond delay="0"/>
                                          </p:stCondLst>
                                        </p:cTn>
                                        <p:tgtEl>
                                          <p:spTgt spid="34"/>
                                        </p:tgtEl>
                                        <p:attrNameLst>
                                          <p:attrName>style.visibility</p:attrName>
                                        </p:attrNameLst>
                                      </p:cBhvr>
                                      <p:to>
                                        <p:strVal val="visible"/>
                                      </p:to>
                                    </p:set>
                                    <p:animEffect transition="in" filter="fade">
                                      <p:cBhvr>
                                        <p:cTn id="37" dur="500"/>
                                        <p:tgtEl>
                                          <p:spTgt spid="34"/>
                                        </p:tgtEl>
                                      </p:cBhvr>
                                    </p:animEffect>
                                  </p:childTnLst>
                                </p:cTn>
                              </p:par>
                              <p:par>
                                <p:cTn id="38" presetID="10" presetClass="entr" presetSubtype="0" fill="hold" nodeType="withEffect">
                                  <p:stCondLst>
                                    <p:cond delay="1250"/>
                                  </p:stCondLst>
                                  <p:childTnLst>
                                    <p:set>
                                      <p:cBhvr>
                                        <p:cTn id="39" dur="1" fill="hold">
                                          <p:stCondLst>
                                            <p:cond delay="0"/>
                                          </p:stCondLst>
                                        </p:cTn>
                                        <p:tgtEl>
                                          <p:spTgt spid="40"/>
                                        </p:tgtEl>
                                        <p:attrNameLst>
                                          <p:attrName>style.visibility</p:attrName>
                                        </p:attrNameLst>
                                      </p:cBhvr>
                                      <p:to>
                                        <p:strVal val="visible"/>
                                      </p:to>
                                    </p:set>
                                    <p:animEffect transition="in" filter="fade">
                                      <p:cBhvr>
                                        <p:cTn id="40" dur="500"/>
                                        <p:tgtEl>
                                          <p:spTgt spid="40"/>
                                        </p:tgtEl>
                                      </p:cBhvr>
                                    </p:animEffect>
                                  </p:childTnLst>
                                </p:cTn>
                              </p:par>
                              <p:par>
                                <p:cTn id="41" presetID="10" presetClass="entr" presetSubtype="0" fill="hold" nodeType="withEffect">
                                  <p:stCondLst>
                                    <p:cond delay="1500"/>
                                  </p:stCondLst>
                                  <p:childTnLst>
                                    <p:set>
                                      <p:cBhvr>
                                        <p:cTn id="42" dur="1" fill="hold">
                                          <p:stCondLst>
                                            <p:cond delay="0"/>
                                          </p:stCondLst>
                                        </p:cTn>
                                        <p:tgtEl>
                                          <p:spTgt spid="44"/>
                                        </p:tgtEl>
                                        <p:attrNameLst>
                                          <p:attrName>style.visibility</p:attrName>
                                        </p:attrNameLst>
                                      </p:cBhvr>
                                      <p:to>
                                        <p:strVal val="visible"/>
                                      </p:to>
                                    </p:set>
                                    <p:animEffect transition="in" filter="fade">
                                      <p:cBhvr>
                                        <p:cTn id="43" dur="500"/>
                                        <p:tgtEl>
                                          <p:spTgt spid="44"/>
                                        </p:tgtEl>
                                      </p:cBhvr>
                                    </p:animEffect>
                                  </p:childTnLst>
                                </p:cTn>
                              </p:par>
                              <p:par>
                                <p:cTn id="44" presetID="10" presetClass="entr" presetSubtype="0" fill="hold" grpId="0" nodeType="withEffect">
                                  <p:stCondLst>
                                    <p:cond delay="1250"/>
                                  </p:stCondLst>
                                  <p:childTnLst>
                                    <p:set>
                                      <p:cBhvr>
                                        <p:cTn id="45" dur="1" fill="hold">
                                          <p:stCondLst>
                                            <p:cond delay="0"/>
                                          </p:stCondLst>
                                        </p:cTn>
                                        <p:tgtEl>
                                          <p:spTgt spid="12"/>
                                        </p:tgtEl>
                                        <p:attrNameLst>
                                          <p:attrName>style.visibility</p:attrName>
                                        </p:attrNameLst>
                                      </p:cBhvr>
                                      <p:to>
                                        <p:strVal val="visible"/>
                                      </p:to>
                                    </p:set>
                                    <p:animEffect transition="in" filter="fade">
                                      <p:cBhvr>
                                        <p:cTn id="46" dur="500"/>
                                        <p:tgtEl>
                                          <p:spTgt spid="12"/>
                                        </p:tgtEl>
                                      </p:cBhvr>
                                    </p:animEffect>
                                  </p:childTnLst>
                                </p:cTn>
                              </p:par>
                              <p:par>
                                <p:cTn id="47" presetID="10" presetClass="entr" presetSubtype="0" fill="hold" nodeType="withEffect">
                                  <p:stCondLst>
                                    <p:cond delay="1500"/>
                                  </p:stCondLst>
                                  <p:childTnLst>
                                    <p:set>
                                      <p:cBhvr>
                                        <p:cTn id="48" dur="1" fill="hold">
                                          <p:stCondLst>
                                            <p:cond delay="0"/>
                                          </p:stCondLst>
                                        </p:cTn>
                                        <p:tgtEl>
                                          <p:spTgt spid="39"/>
                                        </p:tgtEl>
                                        <p:attrNameLst>
                                          <p:attrName>style.visibility</p:attrName>
                                        </p:attrNameLst>
                                      </p:cBhvr>
                                      <p:to>
                                        <p:strVal val="visible"/>
                                      </p:to>
                                    </p:set>
                                    <p:animEffect transition="in" filter="fade">
                                      <p:cBhvr>
                                        <p:cTn id="49" dur="500"/>
                                        <p:tgtEl>
                                          <p:spTgt spid="39"/>
                                        </p:tgtEl>
                                      </p:cBhvr>
                                    </p:animEffect>
                                  </p:childTnLst>
                                </p:cTn>
                              </p:par>
                              <p:par>
                                <p:cTn id="50" presetID="10" presetClass="entr" presetSubtype="0" fill="hold" grpId="0" nodeType="withEffect">
                                  <p:stCondLst>
                                    <p:cond delay="1750"/>
                                  </p:stCondLst>
                                  <p:childTnLst>
                                    <p:set>
                                      <p:cBhvr>
                                        <p:cTn id="51" dur="1" fill="hold">
                                          <p:stCondLst>
                                            <p:cond delay="0"/>
                                          </p:stCondLst>
                                        </p:cTn>
                                        <p:tgtEl>
                                          <p:spTgt spid="13"/>
                                        </p:tgtEl>
                                        <p:attrNameLst>
                                          <p:attrName>style.visibility</p:attrName>
                                        </p:attrNameLst>
                                      </p:cBhvr>
                                      <p:to>
                                        <p:strVal val="visible"/>
                                      </p:to>
                                    </p:set>
                                    <p:animEffect transition="in" filter="fade">
                                      <p:cBhvr>
                                        <p:cTn id="52" dur="500"/>
                                        <p:tgtEl>
                                          <p:spTgt spid="13"/>
                                        </p:tgtEl>
                                      </p:cBhvr>
                                    </p:animEffect>
                                  </p:childTnLst>
                                </p:cTn>
                              </p:par>
                              <p:par>
                                <p:cTn id="53" presetID="10" presetClass="entr" presetSubtype="0" fill="hold" grpId="0" nodeType="withEffect">
                                  <p:stCondLst>
                                    <p:cond delay="125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500"/>
                                        <p:tgtEl>
                                          <p:spTgt spid="25"/>
                                        </p:tgtEl>
                                      </p:cBhvr>
                                    </p:animEffect>
                                  </p:childTnLst>
                                </p:cTn>
                              </p:par>
                              <p:par>
                                <p:cTn id="56" presetID="10" presetClass="entr" presetSubtype="0" fill="hold" grpId="0" nodeType="withEffect">
                                  <p:stCondLst>
                                    <p:cond delay="1500"/>
                                  </p:stCondLst>
                                  <p:childTnLst>
                                    <p:set>
                                      <p:cBhvr>
                                        <p:cTn id="57" dur="1" fill="hold">
                                          <p:stCondLst>
                                            <p:cond delay="0"/>
                                          </p:stCondLst>
                                        </p:cTn>
                                        <p:tgtEl>
                                          <p:spTgt spid="26"/>
                                        </p:tgtEl>
                                        <p:attrNameLst>
                                          <p:attrName>style.visibility</p:attrName>
                                        </p:attrNameLst>
                                      </p:cBhvr>
                                      <p:to>
                                        <p:strVal val="visible"/>
                                      </p:to>
                                    </p:set>
                                    <p:animEffect transition="in" filter="fade">
                                      <p:cBhvr>
                                        <p:cTn id="58" dur="500"/>
                                        <p:tgtEl>
                                          <p:spTgt spid="26"/>
                                        </p:tgtEl>
                                      </p:cBhvr>
                                    </p:animEffect>
                                  </p:childTnLst>
                                </p:cTn>
                              </p:par>
                              <p:par>
                                <p:cTn id="59" presetID="10" presetClass="entr" presetSubtype="0" fill="hold" grpId="0" nodeType="withEffect">
                                  <p:stCondLst>
                                    <p:cond delay="175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500"/>
                                        <p:tgtEl>
                                          <p:spTgt spid="27"/>
                                        </p:tgtEl>
                                      </p:cBhvr>
                                    </p:animEffect>
                                  </p:childTnLst>
                                </p:cTn>
                              </p:par>
                              <p:par>
                                <p:cTn id="62" presetID="2" presetClass="entr" presetSubtype="8" decel="100000" fill="hold" grpId="0" nodeType="withEffect">
                                  <p:stCondLst>
                                    <p:cond delay="1250"/>
                                  </p:stCondLst>
                                  <p:childTnLst>
                                    <p:set>
                                      <p:cBhvr>
                                        <p:cTn id="63" dur="1" fill="hold">
                                          <p:stCondLst>
                                            <p:cond delay="0"/>
                                          </p:stCondLst>
                                        </p:cTn>
                                        <p:tgtEl>
                                          <p:spTgt spid="53"/>
                                        </p:tgtEl>
                                        <p:attrNameLst>
                                          <p:attrName>style.visibility</p:attrName>
                                        </p:attrNameLst>
                                      </p:cBhvr>
                                      <p:to>
                                        <p:strVal val="visible"/>
                                      </p:to>
                                    </p:set>
                                    <p:anim calcmode="lin" valueType="num">
                                      <p:cBhvr additive="base">
                                        <p:cTn id="64" dur="1000" fill="hold"/>
                                        <p:tgtEl>
                                          <p:spTgt spid="53"/>
                                        </p:tgtEl>
                                        <p:attrNameLst>
                                          <p:attrName>ppt_x</p:attrName>
                                        </p:attrNameLst>
                                      </p:cBhvr>
                                      <p:tavLst>
                                        <p:tav tm="0">
                                          <p:val>
                                            <p:strVal val="0-#ppt_w/2"/>
                                          </p:val>
                                        </p:tav>
                                        <p:tav tm="100000">
                                          <p:val>
                                            <p:strVal val="#ppt_x"/>
                                          </p:val>
                                        </p:tav>
                                      </p:tavLst>
                                    </p:anim>
                                    <p:anim calcmode="lin" valueType="num">
                                      <p:cBhvr additive="base">
                                        <p:cTn id="65" dur="1000" fill="hold"/>
                                        <p:tgtEl>
                                          <p:spTgt spid="53"/>
                                        </p:tgtEl>
                                        <p:attrNameLst>
                                          <p:attrName>ppt_y</p:attrName>
                                        </p:attrNameLst>
                                      </p:cBhvr>
                                      <p:tavLst>
                                        <p:tav tm="0">
                                          <p:val>
                                            <p:strVal val="#ppt_y"/>
                                          </p:val>
                                        </p:tav>
                                        <p:tav tm="100000">
                                          <p:val>
                                            <p:strVal val="#ppt_y"/>
                                          </p:val>
                                        </p:tav>
                                      </p:tavLst>
                                    </p:anim>
                                  </p:childTnLst>
                                </p:cTn>
                              </p:par>
                              <p:par>
                                <p:cTn id="66" presetID="2" presetClass="entr" presetSubtype="8" decel="100000" fill="hold" grpId="0" nodeType="withEffect">
                                  <p:stCondLst>
                                    <p:cond delay="1250"/>
                                  </p:stCondLst>
                                  <p:childTnLst>
                                    <p:set>
                                      <p:cBhvr>
                                        <p:cTn id="67" dur="1" fill="hold">
                                          <p:stCondLst>
                                            <p:cond delay="0"/>
                                          </p:stCondLst>
                                        </p:cTn>
                                        <p:tgtEl>
                                          <p:spTgt spid="56"/>
                                        </p:tgtEl>
                                        <p:attrNameLst>
                                          <p:attrName>style.visibility</p:attrName>
                                        </p:attrNameLst>
                                      </p:cBhvr>
                                      <p:to>
                                        <p:strVal val="visible"/>
                                      </p:to>
                                    </p:set>
                                    <p:anim calcmode="lin" valueType="num">
                                      <p:cBhvr additive="base">
                                        <p:cTn id="68" dur="1000" fill="hold"/>
                                        <p:tgtEl>
                                          <p:spTgt spid="56"/>
                                        </p:tgtEl>
                                        <p:attrNameLst>
                                          <p:attrName>ppt_x</p:attrName>
                                        </p:attrNameLst>
                                      </p:cBhvr>
                                      <p:tavLst>
                                        <p:tav tm="0">
                                          <p:val>
                                            <p:strVal val="0-#ppt_w/2"/>
                                          </p:val>
                                        </p:tav>
                                        <p:tav tm="100000">
                                          <p:val>
                                            <p:strVal val="#ppt_x"/>
                                          </p:val>
                                        </p:tav>
                                      </p:tavLst>
                                    </p:anim>
                                    <p:anim calcmode="lin" valueType="num">
                                      <p:cBhvr additive="base">
                                        <p:cTn id="69" dur="1000" fill="hold"/>
                                        <p:tgtEl>
                                          <p:spTgt spid="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18" grpId="0" animBg="1"/>
      <p:bldP spid="19" grpId="0" animBg="1"/>
      <p:bldP spid="20" grpId="0" animBg="1"/>
      <p:bldP spid="21" grpId="0" animBg="1"/>
      <p:bldP spid="25" grpId="0"/>
      <p:bldP spid="26" grpId="0"/>
      <p:bldP spid="27" grpId="0"/>
      <p:bldP spid="12" grpId="0" animBg="1"/>
      <p:bldP spid="13" grpId="0" animBg="1"/>
      <p:bldP spid="53" grpId="0"/>
      <p:bldP spid="56"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B5B38CE-FB5B-65EE-1BEB-8CD654D68103}"/>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sp>
        <p:nvSpPr>
          <p:cNvPr id="3" name="Rectangle 2">
            <a:extLst>
              <a:ext uri="{FF2B5EF4-FFF2-40B4-BE49-F238E27FC236}">
                <a16:creationId xmlns:a16="http://schemas.microsoft.com/office/drawing/2014/main" id="{13BD4545-469D-3734-4BB7-5A523E58DEE2}"/>
              </a:ext>
            </a:extLst>
          </p:cNvPr>
          <p:cNvSpPr/>
          <p:nvPr/>
        </p:nvSpPr>
        <p:spPr>
          <a:xfrm>
            <a:off x="7928696" y="4056900"/>
            <a:ext cx="2800350" cy="2801100"/>
          </a:xfrm>
          <a:prstGeom prst="rect">
            <a:avLst/>
          </a:prstGeom>
          <a:solidFill>
            <a:schemeClr val="accent6"/>
          </a:solidFill>
          <a:ln>
            <a:noFill/>
          </a:ln>
          <a:scene3d>
            <a:camera prst="obliqueTopRight"/>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 name="Rectangle 3">
            <a:extLst>
              <a:ext uri="{FF2B5EF4-FFF2-40B4-BE49-F238E27FC236}">
                <a16:creationId xmlns:a16="http://schemas.microsoft.com/office/drawing/2014/main" id="{98C7FBFE-E2ED-01FE-AC02-E18AD7BFDBE3}"/>
              </a:ext>
            </a:extLst>
          </p:cNvPr>
          <p:cNvSpPr/>
          <p:nvPr/>
        </p:nvSpPr>
        <p:spPr>
          <a:xfrm>
            <a:off x="5128346" y="4566191"/>
            <a:ext cx="2800350" cy="229180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 name="TextBox 4">
            <a:extLst>
              <a:ext uri="{FF2B5EF4-FFF2-40B4-BE49-F238E27FC236}">
                <a16:creationId xmlns:a16="http://schemas.microsoft.com/office/drawing/2014/main" id="{3B394C42-0A04-F153-6883-52F0B8F3C011}"/>
              </a:ext>
            </a:extLst>
          </p:cNvPr>
          <p:cNvSpPr txBox="1"/>
          <p:nvPr/>
        </p:nvSpPr>
        <p:spPr>
          <a:xfrm>
            <a:off x="9148013" y="4586193"/>
            <a:ext cx="361716" cy="1769715"/>
          </a:xfrm>
          <a:prstGeom prst="rect">
            <a:avLst/>
          </a:prstGeom>
          <a:noFill/>
        </p:spPr>
        <p:txBody>
          <a:bodyPr wrap="square" lIns="0" tIns="0" rIns="0" bIns="0" rtlCol="0" anchor="t" anchorCtr="0">
            <a:spAutoFit/>
          </a:bodyPr>
          <a:lstStyle/>
          <a:p>
            <a:pPr algn="ctr"/>
            <a:r>
              <a:rPr lang="en-IN" sz="11500" dirty="0">
                <a:solidFill>
                  <a:schemeClr val="bg1">
                    <a:alpha val="52000"/>
                  </a:schemeClr>
                </a:solidFill>
                <a:latin typeface="+mj-lt"/>
                <a:cs typeface="Segoe UI Light" panose="020B0502040204020203" pitchFamily="34" charset="0"/>
              </a:rPr>
              <a:t>1</a:t>
            </a:r>
          </a:p>
        </p:txBody>
      </p:sp>
      <p:sp>
        <p:nvSpPr>
          <p:cNvPr id="6" name="TextBox 5">
            <a:extLst>
              <a:ext uri="{FF2B5EF4-FFF2-40B4-BE49-F238E27FC236}">
                <a16:creationId xmlns:a16="http://schemas.microsoft.com/office/drawing/2014/main" id="{29E2084C-806C-13E9-CB42-F57F94608224}"/>
              </a:ext>
            </a:extLst>
          </p:cNvPr>
          <p:cNvSpPr txBox="1"/>
          <p:nvPr/>
        </p:nvSpPr>
        <p:spPr>
          <a:xfrm>
            <a:off x="5972951" y="4875786"/>
            <a:ext cx="1111140" cy="1769715"/>
          </a:xfrm>
          <a:prstGeom prst="rect">
            <a:avLst/>
          </a:prstGeom>
          <a:noFill/>
        </p:spPr>
        <p:txBody>
          <a:bodyPr wrap="square" lIns="0" tIns="0" rIns="0" bIns="0" rtlCol="0" anchor="t" anchorCtr="0">
            <a:spAutoFit/>
          </a:bodyPr>
          <a:lstStyle/>
          <a:p>
            <a:pPr algn="ctr"/>
            <a:r>
              <a:rPr lang="en-IN" sz="11500" dirty="0">
                <a:solidFill>
                  <a:schemeClr val="bg1">
                    <a:alpha val="52000"/>
                  </a:schemeClr>
                </a:solidFill>
                <a:latin typeface="+mj-lt"/>
                <a:cs typeface="Segoe UI Light" panose="020B0502040204020203" pitchFamily="34" charset="0"/>
              </a:rPr>
              <a:t>2</a:t>
            </a:r>
          </a:p>
        </p:txBody>
      </p:sp>
      <p:sp>
        <p:nvSpPr>
          <p:cNvPr id="7" name="TextBox 6">
            <a:extLst>
              <a:ext uri="{FF2B5EF4-FFF2-40B4-BE49-F238E27FC236}">
                <a16:creationId xmlns:a16="http://schemas.microsoft.com/office/drawing/2014/main" id="{95CA3792-2737-EA36-41CC-DCEC69F45002}"/>
              </a:ext>
            </a:extLst>
          </p:cNvPr>
          <p:cNvSpPr txBox="1"/>
          <p:nvPr/>
        </p:nvSpPr>
        <p:spPr>
          <a:xfrm>
            <a:off x="5548719" y="3606710"/>
            <a:ext cx="1959604" cy="369332"/>
          </a:xfrm>
          <a:prstGeom prst="rect">
            <a:avLst/>
          </a:prstGeom>
          <a:noFill/>
        </p:spPr>
        <p:txBody>
          <a:bodyPr wrap="square" lIns="0" tIns="0" rIns="0" bIns="0" rtlCol="0" anchor="t" anchorCtr="0">
            <a:spAutoFit/>
          </a:bodyPr>
          <a:lstStyle/>
          <a:p>
            <a:pPr algn="ctr"/>
            <a:r>
              <a:rPr lang="en-IN" sz="2400" dirty="0">
                <a:solidFill>
                  <a:schemeClr val="tx1">
                    <a:lumMod val="85000"/>
                    <a:lumOff val="15000"/>
                  </a:schemeClr>
                </a:solidFill>
                <a:latin typeface="+mj-lt"/>
                <a:cs typeface="Segoe UI Light" panose="020B0502040204020203" pitchFamily="34" charset="0"/>
              </a:rPr>
              <a:t>REDBALL FC </a:t>
            </a:r>
          </a:p>
        </p:txBody>
      </p:sp>
      <p:sp>
        <p:nvSpPr>
          <p:cNvPr id="8" name="TextBox 7">
            <a:extLst>
              <a:ext uri="{FF2B5EF4-FFF2-40B4-BE49-F238E27FC236}">
                <a16:creationId xmlns:a16="http://schemas.microsoft.com/office/drawing/2014/main" id="{FDA3AC48-74A2-44AC-A35F-F50D2C670608}"/>
              </a:ext>
            </a:extLst>
          </p:cNvPr>
          <p:cNvSpPr txBox="1"/>
          <p:nvPr/>
        </p:nvSpPr>
        <p:spPr>
          <a:xfrm>
            <a:off x="8349069" y="3066453"/>
            <a:ext cx="1959604" cy="369332"/>
          </a:xfrm>
          <a:prstGeom prst="rect">
            <a:avLst/>
          </a:prstGeom>
          <a:noFill/>
        </p:spPr>
        <p:txBody>
          <a:bodyPr wrap="square" lIns="0" tIns="0" rIns="0" bIns="0" rtlCol="0" anchor="t" anchorCtr="0">
            <a:spAutoFit/>
          </a:bodyPr>
          <a:lstStyle/>
          <a:p>
            <a:pPr algn="ctr"/>
            <a:r>
              <a:rPr lang="en-IN" sz="2400" dirty="0" err="1">
                <a:solidFill>
                  <a:schemeClr val="tx1">
                    <a:lumMod val="85000"/>
                    <a:lumOff val="15000"/>
                  </a:schemeClr>
                </a:solidFill>
                <a:latin typeface="+mj-lt"/>
                <a:cs typeface="Segoe UI Light" panose="020B0502040204020203" pitchFamily="34" charset="0"/>
              </a:rPr>
              <a:t>Jayaball</a:t>
            </a:r>
            <a:r>
              <a:rPr lang="en-IN" sz="2400" dirty="0">
                <a:solidFill>
                  <a:schemeClr val="tx1">
                    <a:lumMod val="85000"/>
                    <a:lumOff val="15000"/>
                  </a:schemeClr>
                </a:solidFill>
                <a:latin typeface="+mj-lt"/>
                <a:cs typeface="Segoe UI Light" panose="020B0502040204020203" pitchFamily="34" charset="0"/>
              </a:rPr>
              <a:t> fc</a:t>
            </a:r>
          </a:p>
        </p:txBody>
      </p:sp>
      <p:grpSp>
        <p:nvGrpSpPr>
          <p:cNvPr id="9" name="Graphic 1">
            <a:extLst>
              <a:ext uri="{FF2B5EF4-FFF2-40B4-BE49-F238E27FC236}">
                <a16:creationId xmlns:a16="http://schemas.microsoft.com/office/drawing/2014/main" id="{2F376B62-D8CD-8821-F35C-843F1731B68B}"/>
              </a:ext>
            </a:extLst>
          </p:cNvPr>
          <p:cNvGrpSpPr/>
          <p:nvPr/>
        </p:nvGrpSpPr>
        <p:grpSpPr>
          <a:xfrm>
            <a:off x="8806335" y="1577850"/>
            <a:ext cx="1045073" cy="1312034"/>
            <a:chOff x="5180872" y="0"/>
            <a:chExt cx="2495345" cy="3132780"/>
          </a:xfrm>
          <a:solidFill>
            <a:schemeClr val="accent1"/>
          </a:solidFill>
        </p:grpSpPr>
        <p:sp>
          <p:nvSpPr>
            <p:cNvPr id="10" name="Freeform: Shape 9">
              <a:extLst>
                <a:ext uri="{FF2B5EF4-FFF2-40B4-BE49-F238E27FC236}">
                  <a16:creationId xmlns:a16="http://schemas.microsoft.com/office/drawing/2014/main" id="{F6F14D0D-7861-C900-1C1D-9BD95EE2E363}"/>
                </a:ext>
              </a:extLst>
            </p:cNvPr>
            <p:cNvSpPr/>
            <p:nvPr/>
          </p:nvSpPr>
          <p:spPr>
            <a:xfrm>
              <a:off x="5332004" y="536012"/>
              <a:ext cx="2196441" cy="2371081"/>
            </a:xfrm>
            <a:custGeom>
              <a:avLst/>
              <a:gdLst>
                <a:gd name="connsiteX0" fmla="*/ 1078070 w 2196440"/>
                <a:gd name="connsiteY0" fmla="*/ 2369066 h 2371081"/>
                <a:gd name="connsiteX1" fmla="*/ 657589 w 2196440"/>
                <a:gd name="connsiteY1" fmla="*/ 2137332 h 2371081"/>
                <a:gd name="connsiteX2" fmla="*/ 0 w 2196440"/>
                <a:gd name="connsiteY2" fmla="*/ 872531 h 2371081"/>
                <a:gd name="connsiteX3" fmla="*/ 0 w 2196440"/>
                <a:gd name="connsiteY3" fmla="*/ 109486 h 2371081"/>
                <a:gd name="connsiteX4" fmla="*/ 109486 w 2196440"/>
                <a:gd name="connsiteY4" fmla="*/ 0 h 2371081"/>
                <a:gd name="connsiteX5" fmla="*/ 2088298 w 2196440"/>
                <a:gd name="connsiteY5" fmla="*/ 0 h 2371081"/>
                <a:gd name="connsiteX6" fmla="*/ 2197784 w 2196440"/>
                <a:gd name="connsiteY6" fmla="*/ 109486 h 2371081"/>
                <a:gd name="connsiteX7" fmla="*/ 2197784 w 2196440"/>
                <a:gd name="connsiteY7" fmla="*/ 871859 h 2371081"/>
                <a:gd name="connsiteX8" fmla="*/ 1516014 w 2196440"/>
                <a:gd name="connsiteY8" fmla="*/ 2154124 h 2371081"/>
                <a:gd name="connsiteX9" fmla="*/ 1119715 w 2196440"/>
                <a:gd name="connsiteY9" fmla="*/ 2369066 h 2371081"/>
                <a:gd name="connsiteX10" fmla="*/ 1098892 w 2196440"/>
                <a:gd name="connsiteY10" fmla="*/ 2377798 h 2371081"/>
                <a:gd name="connsiteX11" fmla="*/ 1078070 w 2196440"/>
                <a:gd name="connsiteY11" fmla="*/ 2369066 h 2371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96440" h="2371081">
                  <a:moveTo>
                    <a:pt x="1078070" y="2369066"/>
                  </a:moveTo>
                  <a:cubicBezTo>
                    <a:pt x="925595" y="2302569"/>
                    <a:pt x="783867" y="2224652"/>
                    <a:pt x="657589" y="2137332"/>
                  </a:cubicBezTo>
                  <a:cubicBezTo>
                    <a:pt x="245840" y="1853877"/>
                    <a:pt x="0" y="1381004"/>
                    <a:pt x="0" y="872531"/>
                  </a:cubicBezTo>
                  <a:lnTo>
                    <a:pt x="0" y="109486"/>
                  </a:lnTo>
                  <a:cubicBezTo>
                    <a:pt x="0" y="49034"/>
                    <a:pt x="49034" y="0"/>
                    <a:pt x="109486" y="0"/>
                  </a:cubicBezTo>
                  <a:lnTo>
                    <a:pt x="2088298" y="0"/>
                  </a:lnTo>
                  <a:cubicBezTo>
                    <a:pt x="2148751" y="0"/>
                    <a:pt x="2197784" y="49034"/>
                    <a:pt x="2197784" y="109486"/>
                  </a:cubicBezTo>
                  <a:lnTo>
                    <a:pt x="2197784" y="871859"/>
                  </a:lnTo>
                  <a:cubicBezTo>
                    <a:pt x="2197784" y="1389064"/>
                    <a:pt x="1943212" y="1868654"/>
                    <a:pt x="1516014" y="2154124"/>
                  </a:cubicBezTo>
                  <a:cubicBezTo>
                    <a:pt x="1395781" y="2234727"/>
                    <a:pt x="1262786" y="2306599"/>
                    <a:pt x="1119715" y="2369066"/>
                  </a:cubicBezTo>
                  <a:lnTo>
                    <a:pt x="1098892" y="2377798"/>
                  </a:lnTo>
                  <a:lnTo>
                    <a:pt x="1078070" y="2369066"/>
                  </a:lnTo>
                  <a:close/>
                </a:path>
              </a:pathLst>
            </a:custGeom>
            <a:solidFill>
              <a:srgbClr val="0B485F"/>
            </a:solidFill>
            <a:ln w="6717"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D0D1E975-8B6F-D684-3701-CC2DD2275F18}"/>
                </a:ext>
              </a:extLst>
            </p:cNvPr>
            <p:cNvSpPr/>
            <p:nvPr/>
          </p:nvSpPr>
          <p:spPr>
            <a:xfrm>
              <a:off x="5426041" y="632736"/>
              <a:ext cx="2008366" cy="2176290"/>
            </a:xfrm>
            <a:custGeom>
              <a:avLst/>
              <a:gdLst>
                <a:gd name="connsiteX0" fmla="*/ 39630 w 2008366"/>
                <a:gd name="connsiteY0" fmla="*/ 0 h 2176289"/>
                <a:gd name="connsiteX1" fmla="*/ 0 w 2008366"/>
                <a:gd name="connsiteY1" fmla="*/ 39630 h 2176289"/>
                <a:gd name="connsiteX2" fmla="*/ 0 w 2008366"/>
                <a:gd name="connsiteY2" fmla="*/ 783867 h 2176289"/>
                <a:gd name="connsiteX3" fmla="*/ 611914 w 2008366"/>
                <a:gd name="connsiteY3" fmla="*/ 1962691 h 2176289"/>
                <a:gd name="connsiteX4" fmla="*/ 1004183 w 2008366"/>
                <a:gd name="connsiteY4" fmla="*/ 2178977 h 2176289"/>
                <a:gd name="connsiteX5" fmla="*/ 1373615 w 2008366"/>
                <a:gd name="connsiteY5" fmla="*/ 1978140 h 2176289"/>
                <a:gd name="connsiteX6" fmla="*/ 2009038 w 2008366"/>
                <a:gd name="connsiteY6" fmla="*/ 783196 h 2176289"/>
                <a:gd name="connsiteX7" fmla="*/ 2009038 w 2008366"/>
                <a:gd name="connsiteY7" fmla="*/ 39630 h 2176289"/>
                <a:gd name="connsiteX8" fmla="*/ 1969408 w 2008366"/>
                <a:gd name="connsiteY8" fmla="*/ 0 h 2176289"/>
                <a:gd name="connsiteX9" fmla="*/ 39630 w 2008366"/>
                <a:gd name="connsiteY9" fmla="*/ 0 h 21762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08366" h="2176289">
                  <a:moveTo>
                    <a:pt x="39630" y="0"/>
                  </a:moveTo>
                  <a:cubicBezTo>
                    <a:pt x="17464" y="0"/>
                    <a:pt x="0" y="17464"/>
                    <a:pt x="0" y="39630"/>
                  </a:cubicBezTo>
                  <a:lnTo>
                    <a:pt x="0" y="783867"/>
                  </a:lnTo>
                  <a:cubicBezTo>
                    <a:pt x="0" y="1258084"/>
                    <a:pt x="229048" y="1698715"/>
                    <a:pt x="611914" y="1962691"/>
                  </a:cubicBezTo>
                  <a:cubicBezTo>
                    <a:pt x="730132" y="2043966"/>
                    <a:pt x="861784" y="2116509"/>
                    <a:pt x="1004183" y="2178977"/>
                  </a:cubicBezTo>
                  <a:cubicBezTo>
                    <a:pt x="1137179" y="2120539"/>
                    <a:pt x="1261442" y="2052698"/>
                    <a:pt x="1373615" y="1978140"/>
                  </a:cubicBezTo>
                  <a:cubicBezTo>
                    <a:pt x="1771258" y="1711477"/>
                    <a:pt x="2009038" y="1264801"/>
                    <a:pt x="2009038" y="783196"/>
                  </a:cubicBezTo>
                  <a:lnTo>
                    <a:pt x="2009038" y="39630"/>
                  </a:lnTo>
                  <a:cubicBezTo>
                    <a:pt x="2009038" y="17464"/>
                    <a:pt x="1991574" y="0"/>
                    <a:pt x="1969408" y="0"/>
                  </a:cubicBezTo>
                  <a:lnTo>
                    <a:pt x="39630" y="0"/>
                  </a:lnTo>
                  <a:close/>
                </a:path>
              </a:pathLst>
            </a:custGeom>
            <a:solidFill>
              <a:srgbClr val="FFFDFA"/>
            </a:solidFill>
            <a:ln w="6717" cap="flat">
              <a:noFill/>
              <a:prstDash val="solid"/>
              <a:miter/>
            </a:ln>
          </p:spPr>
          <p:txBody>
            <a:bodyPr rtlCol="0" anchor="ctr"/>
            <a:lstStyle/>
            <a:p>
              <a:endParaRPr lang="en-US"/>
            </a:p>
          </p:txBody>
        </p:sp>
        <p:grpSp>
          <p:nvGrpSpPr>
            <p:cNvPr id="12" name="Graphic 1">
              <a:extLst>
                <a:ext uri="{FF2B5EF4-FFF2-40B4-BE49-F238E27FC236}">
                  <a16:creationId xmlns:a16="http://schemas.microsoft.com/office/drawing/2014/main" id="{73001A43-89AD-0860-05E5-28D24E3724BE}"/>
                </a:ext>
              </a:extLst>
            </p:cNvPr>
            <p:cNvGrpSpPr/>
            <p:nvPr/>
          </p:nvGrpSpPr>
          <p:grpSpPr>
            <a:xfrm>
              <a:off x="6527620" y="1964032"/>
              <a:ext cx="1148597" cy="1168748"/>
              <a:chOff x="6527620" y="1964032"/>
              <a:chExt cx="1148597" cy="1168748"/>
            </a:xfrm>
            <a:solidFill>
              <a:srgbClr val="BE1E2D"/>
            </a:solidFill>
          </p:grpSpPr>
          <p:sp>
            <p:nvSpPr>
              <p:cNvPr id="53" name="Freeform: Shape 52">
                <a:extLst>
                  <a:ext uri="{FF2B5EF4-FFF2-40B4-BE49-F238E27FC236}">
                    <a16:creationId xmlns:a16="http://schemas.microsoft.com/office/drawing/2014/main" id="{3A0E8863-5A66-6839-63D2-B84FC715F9F1}"/>
                  </a:ext>
                </a:extLst>
              </p:cNvPr>
              <p:cNvSpPr/>
              <p:nvPr/>
            </p:nvSpPr>
            <p:spPr>
              <a:xfrm>
                <a:off x="6527620" y="2893659"/>
                <a:ext cx="436601" cy="235093"/>
              </a:xfrm>
              <a:custGeom>
                <a:avLst/>
                <a:gdLst>
                  <a:gd name="connsiteX0" fmla="*/ 0 w 436601"/>
                  <a:gd name="connsiteY0" fmla="*/ 201508 h 235093"/>
                  <a:gd name="connsiteX1" fmla="*/ 199493 w 436601"/>
                  <a:gd name="connsiteY1" fmla="*/ 118218 h 235093"/>
                  <a:gd name="connsiteX2" fmla="*/ 361372 w 436601"/>
                  <a:gd name="connsiteY2" fmla="*/ 0 h 235093"/>
                  <a:gd name="connsiteX3" fmla="*/ 270693 w 436601"/>
                  <a:gd name="connsiteY3" fmla="*/ 132324 h 235093"/>
                  <a:gd name="connsiteX4" fmla="*/ 440632 w 436601"/>
                  <a:gd name="connsiteY4" fmla="*/ 147101 h 235093"/>
                  <a:gd name="connsiteX5" fmla="*/ 294202 w 436601"/>
                  <a:gd name="connsiteY5" fmla="*/ 200165 h 235093"/>
                  <a:gd name="connsiteX6" fmla="*/ 4030 w 436601"/>
                  <a:gd name="connsiteY6" fmla="*/ 239123 h 235093"/>
                  <a:gd name="connsiteX7" fmla="*/ 0 w 436601"/>
                  <a:gd name="connsiteY7" fmla="*/ 201508 h 235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601" h="235093">
                    <a:moveTo>
                      <a:pt x="0" y="201508"/>
                    </a:moveTo>
                    <a:cubicBezTo>
                      <a:pt x="0" y="201508"/>
                      <a:pt x="132996" y="196135"/>
                      <a:pt x="199493" y="118218"/>
                    </a:cubicBezTo>
                    <a:cubicBezTo>
                      <a:pt x="265319" y="40302"/>
                      <a:pt x="273380" y="24853"/>
                      <a:pt x="361372" y="0"/>
                    </a:cubicBezTo>
                    <a:cubicBezTo>
                      <a:pt x="361372" y="0"/>
                      <a:pt x="336519" y="83290"/>
                      <a:pt x="270693" y="132324"/>
                    </a:cubicBezTo>
                    <a:cubicBezTo>
                      <a:pt x="270693" y="132324"/>
                      <a:pt x="355998" y="110830"/>
                      <a:pt x="440632" y="147101"/>
                    </a:cubicBezTo>
                    <a:cubicBezTo>
                      <a:pt x="440632" y="147101"/>
                      <a:pt x="369432" y="199493"/>
                      <a:pt x="294202" y="200165"/>
                    </a:cubicBezTo>
                    <a:cubicBezTo>
                      <a:pt x="218972" y="200837"/>
                      <a:pt x="153146" y="180014"/>
                      <a:pt x="4030" y="239123"/>
                    </a:cubicBezTo>
                    <a:lnTo>
                      <a:pt x="0" y="201508"/>
                    </a:lnTo>
                    <a:close/>
                  </a:path>
                </a:pathLst>
              </a:custGeom>
              <a:solidFill>
                <a:srgbClr val="BE1E2D"/>
              </a:solidFill>
              <a:ln w="6717"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B57397F3-9B92-D74E-B58D-748DE1048F54}"/>
                  </a:ext>
                </a:extLst>
              </p:cNvPr>
              <p:cNvSpPr/>
              <p:nvPr/>
            </p:nvSpPr>
            <p:spPr>
              <a:xfrm>
                <a:off x="6927949" y="2749245"/>
                <a:ext cx="275395" cy="201508"/>
              </a:xfrm>
              <a:custGeom>
                <a:avLst/>
                <a:gdLst>
                  <a:gd name="connsiteX0" fmla="*/ 0 w 275394"/>
                  <a:gd name="connsiteY0" fmla="*/ 196807 h 201508"/>
                  <a:gd name="connsiteX1" fmla="*/ 163893 w 275394"/>
                  <a:gd name="connsiteY1" fmla="*/ 0 h 201508"/>
                  <a:gd name="connsiteX2" fmla="*/ 114188 w 275394"/>
                  <a:gd name="connsiteY2" fmla="*/ 132324 h 201508"/>
                  <a:gd name="connsiteX3" fmla="*/ 278081 w 275394"/>
                  <a:gd name="connsiteY3" fmla="*/ 145086 h 201508"/>
                  <a:gd name="connsiteX4" fmla="*/ 0 w 275394"/>
                  <a:gd name="connsiteY4" fmla="*/ 196807 h 201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394" h="201508">
                    <a:moveTo>
                      <a:pt x="0" y="196807"/>
                    </a:moveTo>
                    <a:cubicBezTo>
                      <a:pt x="0" y="196807"/>
                      <a:pt x="38958" y="39630"/>
                      <a:pt x="163893" y="0"/>
                    </a:cubicBezTo>
                    <a:cubicBezTo>
                      <a:pt x="163893" y="0"/>
                      <a:pt x="148445" y="91350"/>
                      <a:pt x="114188" y="132324"/>
                    </a:cubicBezTo>
                    <a:cubicBezTo>
                      <a:pt x="114188" y="132324"/>
                      <a:pt x="182029" y="109486"/>
                      <a:pt x="278081" y="145086"/>
                    </a:cubicBezTo>
                    <a:cubicBezTo>
                      <a:pt x="277410" y="144414"/>
                      <a:pt x="186731" y="239123"/>
                      <a:pt x="0" y="196807"/>
                    </a:cubicBezTo>
                    <a:close/>
                  </a:path>
                </a:pathLst>
              </a:custGeom>
              <a:solidFill>
                <a:srgbClr val="BE1E2D"/>
              </a:solidFill>
              <a:ln w="6717"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B666B84B-0E67-2780-437B-FB7B87981F3F}"/>
                  </a:ext>
                </a:extLst>
              </p:cNvPr>
              <p:cNvSpPr/>
              <p:nvPr/>
            </p:nvSpPr>
            <p:spPr>
              <a:xfrm>
                <a:off x="7133488" y="2586024"/>
                <a:ext cx="255244" cy="214942"/>
              </a:xfrm>
              <a:custGeom>
                <a:avLst/>
                <a:gdLst>
                  <a:gd name="connsiteX0" fmla="*/ 0 w 255243"/>
                  <a:gd name="connsiteY0" fmla="*/ 214942 h 214942"/>
                  <a:gd name="connsiteX1" fmla="*/ 139041 w 255243"/>
                  <a:gd name="connsiteY1" fmla="*/ 0 h 214942"/>
                  <a:gd name="connsiteX2" fmla="*/ 115531 w 255243"/>
                  <a:gd name="connsiteY2" fmla="*/ 135682 h 214942"/>
                  <a:gd name="connsiteX3" fmla="*/ 259274 w 255243"/>
                  <a:gd name="connsiteY3" fmla="*/ 114860 h 214942"/>
                  <a:gd name="connsiteX4" fmla="*/ 0 w 255243"/>
                  <a:gd name="connsiteY4" fmla="*/ 214942 h 21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43" h="214942">
                    <a:moveTo>
                      <a:pt x="0" y="214942"/>
                    </a:moveTo>
                    <a:cubicBezTo>
                      <a:pt x="0" y="214942"/>
                      <a:pt x="7389" y="63139"/>
                      <a:pt x="139041" y="0"/>
                    </a:cubicBezTo>
                    <a:cubicBezTo>
                      <a:pt x="139041" y="0"/>
                      <a:pt x="141056" y="90007"/>
                      <a:pt x="115531" y="135682"/>
                    </a:cubicBezTo>
                    <a:cubicBezTo>
                      <a:pt x="115531" y="135682"/>
                      <a:pt x="189418" y="112173"/>
                      <a:pt x="259274" y="114860"/>
                    </a:cubicBezTo>
                    <a:cubicBezTo>
                      <a:pt x="259274" y="114860"/>
                      <a:pt x="180014" y="243153"/>
                      <a:pt x="0" y="214942"/>
                    </a:cubicBezTo>
                    <a:close/>
                  </a:path>
                </a:pathLst>
              </a:custGeom>
              <a:solidFill>
                <a:srgbClr val="BE1E2D"/>
              </a:solidFill>
              <a:ln w="6717"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CDF05C2D-10DA-ED90-1FEA-0E5EC71D3E62}"/>
                  </a:ext>
                </a:extLst>
              </p:cNvPr>
              <p:cNvSpPr/>
              <p:nvPr/>
            </p:nvSpPr>
            <p:spPr>
              <a:xfrm>
                <a:off x="7324641" y="2390560"/>
                <a:ext cx="221659" cy="235093"/>
              </a:xfrm>
              <a:custGeom>
                <a:avLst/>
                <a:gdLst>
                  <a:gd name="connsiteX0" fmla="*/ 952 w 221659"/>
                  <a:gd name="connsiteY0" fmla="*/ 237108 h 235093"/>
                  <a:gd name="connsiteX1" fmla="*/ 91631 w 221659"/>
                  <a:gd name="connsiteY1" fmla="*/ 0 h 235093"/>
                  <a:gd name="connsiteX2" fmla="*/ 84914 w 221659"/>
                  <a:gd name="connsiteY2" fmla="*/ 140384 h 235093"/>
                  <a:gd name="connsiteX3" fmla="*/ 227985 w 221659"/>
                  <a:gd name="connsiteY3" fmla="*/ 103441 h 235093"/>
                  <a:gd name="connsiteX4" fmla="*/ 952 w 221659"/>
                  <a:gd name="connsiteY4" fmla="*/ 237108 h 23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659" h="235093">
                    <a:moveTo>
                      <a:pt x="952" y="237108"/>
                    </a:moveTo>
                    <a:cubicBezTo>
                      <a:pt x="952" y="237108"/>
                      <a:pt x="-15840" y="69856"/>
                      <a:pt x="91631" y="0"/>
                    </a:cubicBezTo>
                    <a:cubicBezTo>
                      <a:pt x="91631" y="0"/>
                      <a:pt x="104393" y="100754"/>
                      <a:pt x="84914" y="140384"/>
                    </a:cubicBezTo>
                    <a:cubicBezTo>
                      <a:pt x="84914" y="140384"/>
                      <a:pt x="151411" y="94037"/>
                      <a:pt x="227985" y="103441"/>
                    </a:cubicBezTo>
                    <a:cubicBezTo>
                      <a:pt x="227985" y="103441"/>
                      <a:pt x="186339" y="227704"/>
                      <a:pt x="952" y="237108"/>
                    </a:cubicBezTo>
                    <a:close/>
                  </a:path>
                </a:pathLst>
              </a:custGeom>
              <a:solidFill>
                <a:srgbClr val="BE1E2D"/>
              </a:solidFill>
              <a:ln w="6717"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853EB4A8-02DE-4DC2-705A-F6D5AE3E85FA}"/>
                  </a:ext>
                </a:extLst>
              </p:cNvPr>
              <p:cNvSpPr/>
              <p:nvPr/>
            </p:nvSpPr>
            <p:spPr>
              <a:xfrm>
                <a:off x="7471081" y="2172260"/>
                <a:ext cx="208225" cy="235093"/>
              </a:xfrm>
              <a:custGeom>
                <a:avLst/>
                <a:gdLst>
                  <a:gd name="connsiteX0" fmla="*/ 8330 w 208225"/>
                  <a:gd name="connsiteY0" fmla="*/ 239123 h 235093"/>
                  <a:gd name="connsiteX1" fmla="*/ 55349 w 208225"/>
                  <a:gd name="connsiteY1" fmla="*/ 0 h 235093"/>
                  <a:gd name="connsiteX2" fmla="*/ 78186 w 208225"/>
                  <a:gd name="connsiteY2" fmla="*/ 131652 h 235093"/>
                  <a:gd name="connsiteX3" fmla="*/ 209167 w 208225"/>
                  <a:gd name="connsiteY3" fmla="*/ 62468 h 235093"/>
                  <a:gd name="connsiteX4" fmla="*/ 8330 w 208225"/>
                  <a:gd name="connsiteY4" fmla="*/ 239123 h 23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225" h="235093">
                    <a:moveTo>
                      <a:pt x="8330" y="239123"/>
                    </a:moveTo>
                    <a:cubicBezTo>
                      <a:pt x="8330" y="239123"/>
                      <a:pt x="-29285" y="70528"/>
                      <a:pt x="55349" y="0"/>
                    </a:cubicBezTo>
                    <a:cubicBezTo>
                      <a:pt x="55349" y="0"/>
                      <a:pt x="91620" y="83962"/>
                      <a:pt x="78186" y="131652"/>
                    </a:cubicBezTo>
                    <a:cubicBezTo>
                      <a:pt x="78186" y="131652"/>
                      <a:pt x="139982" y="71200"/>
                      <a:pt x="209167" y="62468"/>
                    </a:cubicBezTo>
                    <a:cubicBezTo>
                      <a:pt x="208495" y="62468"/>
                      <a:pt x="175582" y="222331"/>
                      <a:pt x="8330" y="239123"/>
                    </a:cubicBezTo>
                    <a:close/>
                  </a:path>
                </a:pathLst>
              </a:custGeom>
              <a:solidFill>
                <a:srgbClr val="BE1E2D"/>
              </a:solidFill>
              <a:ln w="6717"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E6FFC76C-73CC-B0A2-032A-1FCE5F46DA76}"/>
                  </a:ext>
                </a:extLst>
              </p:cNvPr>
              <p:cNvSpPr/>
              <p:nvPr/>
            </p:nvSpPr>
            <p:spPr>
              <a:xfrm>
                <a:off x="7587931" y="1964032"/>
                <a:ext cx="80603" cy="235093"/>
              </a:xfrm>
              <a:custGeom>
                <a:avLst/>
                <a:gdLst>
                  <a:gd name="connsiteX0" fmla="*/ 7683 w 80603"/>
                  <a:gd name="connsiteY0" fmla="*/ 240469 h 235093"/>
                  <a:gd name="connsiteX1" fmla="*/ 68807 w 80603"/>
                  <a:gd name="connsiteY1" fmla="*/ 3 h 235093"/>
                  <a:gd name="connsiteX2" fmla="*/ 7683 w 80603"/>
                  <a:gd name="connsiteY2" fmla="*/ 240469 h 235093"/>
                </a:gdLst>
                <a:ahLst/>
                <a:cxnLst>
                  <a:cxn ang="0">
                    <a:pos x="connsiteX0" y="connsiteY0"/>
                  </a:cxn>
                  <a:cxn ang="0">
                    <a:pos x="connsiteX1" y="connsiteY1"/>
                  </a:cxn>
                  <a:cxn ang="0">
                    <a:pos x="connsiteX2" y="connsiteY2"/>
                  </a:cxn>
                </a:cxnLst>
                <a:rect l="l" t="t" r="r" b="b"/>
                <a:pathLst>
                  <a:path w="80603" h="235093">
                    <a:moveTo>
                      <a:pt x="7683" y="240469"/>
                    </a:moveTo>
                    <a:cubicBezTo>
                      <a:pt x="7683" y="240469"/>
                      <a:pt x="-31947" y="110161"/>
                      <a:pt x="68807" y="3"/>
                    </a:cubicBezTo>
                    <a:cubicBezTo>
                      <a:pt x="68807" y="-669"/>
                      <a:pt x="131946" y="124938"/>
                      <a:pt x="7683" y="240469"/>
                    </a:cubicBezTo>
                    <a:close/>
                  </a:path>
                </a:pathLst>
              </a:custGeom>
              <a:solidFill>
                <a:srgbClr val="BE1E2D"/>
              </a:solidFill>
              <a:ln w="6717" cap="flat">
                <a:noFill/>
                <a:prstDash val="solid"/>
                <a:miter/>
              </a:ln>
            </p:spPr>
            <p:txBody>
              <a:bodyPr rtlCol="0" anchor="ctr"/>
              <a:lstStyle/>
              <a:p>
                <a:endParaRPr lang="en-US"/>
              </a:p>
            </p:txBody>
          </p:sp>
        </p:grpSp>
        <p:grpSp>
          <p:nvGrpSpPr>
            <p:cNvPr id="13" name="Graphic 1">
              <a:extLst>
                <a:ext uri="{FF2B5EF4-FFF2-40B4-BE49-F238E27FC236}">
                  <a16:creationId xmlns:a16="http://schemas.microsoft.com/office/drawing/2014/main" id="{34B8D4AB-78CD-4138-09B1-47D3067FD4C6}"/>
                </a:ext>
              </a:extLst>
            </p:cNvPr>
            <p:cNvGrpSpPr/>
            <p:nvPr/>
          </p:nvGrpSpPr>
          <p:grpSpPr>
            <a:xfrm>
              <a:off x="5180872" y="1964032"/>
              <a:ext cx="1148597" cy="1168748"/>
              <a:chOff x="5180872" y="1964032"/>
              <a:chExt cx="1148597" cy="1168748"/>
            </a:xfrm>
            <a:solidFill>
              <a:srgbClr val="BE1E2D"/>
            </a:solidFill>
          </p:grpSpPr>
          <p:sp>
            <p:nvSpPr>
              <p:cNvPr id="47" name="Freeform: Shape 46">
                <a:extLst>
                  <a:ext uri="{FF2B5EF4-FFF2-40B4-BE49-F238E27FC236}">
                    <a16:creationId xmlns:a16="http://schemas.microsoft.com/office/drawing/2014/main" id="{59E81AAE-7CAE-A3B7-223F-8CA6BB474F38}"/>
                  </a:ext>
                </a:extLst>
              </p:cNvPr>
              <p:cNvSpPr/>
              <p:nvPr/>
            </p:nvSpPr>
            <p:spPr>
              <a:xfrm>
                <a:off x="5892868" y="2893659"/>
                <a:ext cx="436601" cy="235093"/>
              </a:xfrm>
              <a:custGeom>
                <a:avLst/>
                <a:gdLst>
                  <a:gd name="connsiteX0" fmla="*/ 440632 w 436601"/>
                  <a:gd name="connsiteY0" fmla="*/ 201508 h 235093"/>
                  <a:gd name="connsiteX1" fmla="*/ 241138 w 436601"/>
                  <a:gd name="connsiteY1" fmla="*/ 118218 h 235093"/>
                  <a:gd name="connsiteX2" fmla="*/ 79260 w 436601"/>
                  <a:gd name="connsiteY2" fmla="*/ 0 h 235093"/>
                  <a:gd name="connsiteX3" fmla="*/ 169939 w 436601"/>
                  <a:gd name="connsiteY3" fmla="*/ 132324 h 235093"/>
                  <a:gd name="connsiteX4" fmla="*/ 0 w 436601"/>
                  <a:gd name="connsiteY4" fmla="*/ 147101 h 235093"/>
                  <a:gd name="connsiteX5" fmla="*/ 146429 w 436601"/>
                  <a:gd name="connsiteY5" fmla="*/ 200165 h 235093"/>
                  <a:gd name="connsiteX6" fmla="*/ 436601 w 436601"/>
                  <a:gd name="connsiteY6" fmla="*/ 239123 h 235093"/>
                  <a:gd name="connsiteX7" fmla="*/ 440632 w 436601"/>
                  <a:gd name="connsiteY7" fmla="*/ 201508 h 235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601" h="235093">
                    <a:moveTo>
                      <a:pt x="440632" y="201508"/>
                    </a:moveTo>
                    <a:cubicBezTo>
                      <a:pt x="440632" y="201508"/>
                      <a:pt x="307636" y="196135"/>
                      <a:pt x="241138" y="118218"/>
                    </a:cubicBezTo>
                    <a:cubicBezTo>
                      <a:pt x="175312" y="40302"/>
                      <a:pt x="167252" y="24853"/>
                      <a:pt x="79260" y="0"/>
                    </a:cubicBezTo>
                    <a:cubicBezTo>
                      <a:pt x="79260" y="0"/>
                      <a:pt x="104113" y="83290"/>
                      <a:pt x="169939" y="132324"/>
                    </a:cubicBezTo>
                    <a:cubicBezTo>
                      <a:pt x="169939" y="132324"/>
                      <a:pt x="84633" y="110830"/>
                      <a:pt x="0" y="147101"/>
                    </a:cubicBezTo>
                    <a:cubicBezTo>
                      <a:pt x="0" y="147101"/>
                      <a:pt x="71200" y="199493"/>
                      <a:pt x="146429" y="200165"/>
                    </a:cubicBezTo>
                    <a:cubicBezTo>
                      <a:pt x="221659" y="200837"/>
                      <a:pt x="287485" y="180014"/>
                      <a:pt x="436601" y="239123"/>
                    </a:cubicBezTo>
                    <a:lnTo>
                      <a:pt x="440632" y="201508"/>
                    </a:lnTo>
                    <a:close/>
                  </a:path>
                </a:pathLst>
              </a:custGeom>
              <a:solidFill>
                <a:srgbClr val="BE1E2D"/>
              </a:solidFill>
              <a:ln w="6717"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0EB56174-7F58-4D90-B32E-9BFC22B384AE}"/>
                  </a:ext>
                </a:extLst>
              </p:cNvPr>
              <p:cNvSpPr/>
              <p:nvPr/>
            </p:nvSpPr>
            <p:spPr>
              <a:xfrm>
                <a:off x="5655089" y="2749245"/>
                <a:ext cx="275395" cy="201508"/>
              </a:xfrm>
              <a:custGeom>
                <a:avLst/>
                <a:gdLst>
                  <a:gd name="connsiteX0" fmla="*/ 278082 w 275394"/>
                  <a:gd name="connsiteY0" fmla="*/ 196807 h 201508"/>
                  <a:gd name="connsiteX1" fmla="*/ 114188 w 275394"/>
                  <a:gd name="connsiteY1" fmla="*/ 0 h 201508"/>
                  <a:gd name="connsiteX2" fmla="*/ 163893 w 275394"/>
                  <a:gd name="connsiteY2" fmla="*/ 132324 h 201508"/>
                  <a:gd name="connsiteX3" fmla="*/ 0 w 275394"/>
                  <a:gd name="connsiteY3" fmla="*/ 145086 h 201508"/>
                  <a:gd name="connsiteX4" fmla="*/ 278082 w 275394"/>
                  <a:gd name="connsiteY4" fmla="*/ 196807 h 2015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5394" h="201508">
                    <a:moveTo>
                      <a:pt x="278082" y="196807"/>
                    </a:moveTo>
                    <a:cubicBezTo>
                      <a:pt x="278082" y="196807"/>
                      <a:pt x="239123" y="39630"/>
                      <a:pt x="114188" y="0"/>
                    </a:cubicBezTo>
                    <a:cubicBezTo>
                      <a:pt x="114188" y="0"/>
                      <a:pt x="129637" y="91350"/>
                      <a:pt x="163893" y="132324"/>
                    </a:cubicBezTo>
                    <a:cubicBezTo>
                      <a:pt x="163893" y="132324"/>
                      <a:pt x="96052" y="109486"/>
                      <a:pt x="0" y="145086"/>
                    </a:cubicBezTo>
                    <a:cubicBezTo>
                      <a:pt x="672" y="144414"/>
                      <a:pt x="91350" y="239123"/>
                      <a:pt x="278082" y="196807"/>
                    </a:cubicBezTo>
                    <a:close/>
                  </a:path>
                </a:pathLst>
              </a:custGeom>
              <a:solidFill>
                <a:srgbClr val="BE1E2D"/>
              </a:solidFill>
              <a:ln w="6717"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25B5DAA4-D1DD-0CE0-DB9D-2FC9AFE7C483}"/>
                  </a:ext>
                </a:extLst>
              </p:cNvPr>
              <p:cNvSpPr/>
              <p:nvPr/>
            </p:nvSpPr>
            <p:spPr>
              <a:xfrm>
                <a:off x="5468358" y="2586024"/>
                <a:ext cx="255244" cy="214942"/>
              </a:xfrm>
              <a:custGeom>
                <a:avLst/>
                <a:gdLst>
                  <a:gd name="connsiteX0" fmla="*/ 259274 w 255243"/>
                  <a:gd name="connsiteY0" fmla="*/ 214942 h 214942"/>
                  <a:gd name="connsiteX1" fmla="*/ 120233 w 255243"/>
                  <a:gd name="connsiteY1" fmla="*/ 0 h 214942"/>
                  <a:gd name="connsiteX2" fmla="*/ 143743 w 255243"/>
                  <a:gd name="connsiteY2" fmla="*/ 135682 h 214942"/>
                  <a:gd name="connsiteX3" fmla="*/ 0 w 255243"/>
                  <a:gd name="connsiteY3" fmla="*/ 114860 h 214942"/>
                  <a:gd name="connsiteX4" fmla="*/ 259274 w 255243"/>
                  <a:gd name="connsiteY4" fmla="*/ 214942 h 2149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5243" h="214942">
                    <a:moveTo>
                      <a:pt x="259274" y="214942"/>
                    </a:moveTo>
                    <a:cubicBezTo>
                      <a:pt x="259274" y="214942"/>
                      <a:pt x="251885" y="63139"/>
                      <a:pt x="120233" y="0"/>
                    </a:cubicBezTo>
                    <a:cubicBezTo>
                      <a:pt x="120233" y="0"/>
                      <a:pt x="118218" y="90007"/>
                      <a:pt x="143743" y="135682"/>
                    </a:cubicBezTo>
                    <a:cubicBezTo>
                      <a:pt x="143743" y="135682"/>
                      <a:pt x="69856" y="112173"/>
                      <a:pt x="0" y="114860"/>
                    </a:cubicBezTo>
                    <a:cubicBezTo>
                      <a:pt x="0" y="114860"/>
                      <a:pt x="79260" y="243153"/>
                      <a:pt x="259274" y="214942"/>
                    </a:cubicBezTo>
                    <a:close/>
                  </a:path>
                </a:pathLst>
              </a:custGeom>
              <a:solidFill>
                <a:srgbClr val="BE1E2D"/>
              </a:solidFill>
              <a:ln w="6717"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2759FE3B-9DD5-E2BA-CF28-3ED4158BE862}"/>
                  </a:ext>
                </a:extLst>
              </p:cNvPr>
              <p:cNvSpPr/>
              <p:nvPr/>
            </p:nvSpPr>
            <p:spPr>
              <a:xfrm>
                <a:off x="5308494" y="2390560"/>
                <a:ext cx="221659" cy="235093"/>
              </a:xfrm>
              <a:custGeom>
                <a:avLst/>
                <a:gdLst>
                  <a:gd name="connsiteX0" fmla="*/ 227033 w 221659"/>
                  <a:gd name="connsiteY0" fmla="*/ 237108 h 235093"/>
                  <a:gd name="connsiteX1" fmla="*/ 136354 w 221659"/>
                  <a:gd name="connsiteY1" fmla="*/ 0 h 235093"/>
                  <a:gd name="connsiteX2" fmla="*/ 143071 w 221659"/>
                  <a:gd name="connsiteY2" fmla="*/ 140384 h 235093"/>
                  <a:gd name="connsiteX3" fmla="*/ 0 w 221659"/>
                  <a:gd name="connsiteY3" fmla="*/ 103441 h 235093"/>
                  <a:gd name="connsiteX4" fmla="*/ 227033 w 221659"/>
                  <a:gd name="connsiteY4" fmla="*/ 237108 h 23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659" h="235093">
                    <a:moveTo>
                      <a:pt x="227033" y="237108"/>
                    </a:moveTo>
                    <a:cubicBezTo>
                      <a:pt x="227033" y="237108"/>
                      <a:pt x="243825" y="69856"/>
                      <a:pt x="136354" y="0"/>
                    </a:cubicBezTo>
                    <a:cubicBezTo>
                      <a:pt x="136354" y="0"/>
                      <a:pt x="123592" y="100754"/>
                      <a:pt x="143071" y="140384"/>
                    </a:cubicBezTo>
                    <a:cubicBezTo>
                      <a:pt x="143071" y="140384"/>
                      <a:pt x="76573" y="94037"/>
                      <a:pt x="0" y="103441"/>
                    </a:cubicBezTo>
                    <a:cubicBezTo>
                      <a:pt x="0" y="103441"/>
                      <a:pt x="41645" y="227704"/>
                      <a:pt x="227033" y="237108"/>
                    </a:cubicBezTo>
                    <a:close/>
                  </a:path>
                </a:pathLst>
              </a:custGeom>
              <a:solidFill>
                <a:srgbClr val="BE1E2D"/>
              </a:solidFill>
              <a:ln w="6717"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66560075-A410-87A4-F70A-0594E39691A3}"/>
                  </a:ext>
                </a:extLst>
              </p:cNvPr>
              <p:cNvSpPr/>
              <p:nvPr/>
            </p:nvSpPr>
            <p:spPr>
              <a:xfrm>
                <a:off x="5180872" y="2172260"/>
                <a:ext cx="208225" cy="235093"/>
              </a:xfrm>
              <a:custGeom>
                <a:avLst/>
                <a:gdLst>
                  <a:gd name="connsiteX0" fmla="*/ 200837 w 208225"/>
                  <a:gd name="connsiteY0" fmla="*/ 239123 h 235093"/>
                  <a:gd name="connsiteX1" fmla="*/ 153818 w 208225"/>
                  <a:gd name="connsiteY1" fmla="*/ 0 h 235093"/>
                  <a:gd name="connsiteX2" fmla="*/ 130980 w 208225"/>
                  <a:gd name="connsiteY2" fmla="*/ 131652 h 235093"/>
                  <a:gd name="connsiteX3" fmla="*/ 0 w 208225"/>
                  <a:gd name="connsiteY3" fmla="*/ 62468 h 235093"/>
                  <a:gd name="connsiteX4" fmla="*/ 200837 w 208225"/>
                  <a:gd name="connsiteY4" fmla="*/ 239123 h 2350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8225" h="235093">
                    <a:moveTo>
                      <a:pt x="200837" y="239123"/>
                    </a:moveTo>
                    <a:cubicBezTo>
                      <a:pt x="200837" y="239123"/>
                      <a:pt x="238452" y="70528"/>
                      <a:pt x="153818" y="0"/>
                    </a:cubicBezTo>
                    <a:cubicBezTo>
                      <a:pt x="153818" y="0"/>
                      <a:pt x="117547" y="83962"/>
                      <a:pt x="130980" y="131652"/>
                    </a:cubicBezTo>
                    <a:cubicBezTo>
                      <a:pt x="130980" y="131652"/>
                      <a:pt x="69185" y="71200"/>
                      <a:pt x="0" y="62468"/>
                    </a:cubicBezTo>
                    <a:cubicBezTo>
                      <a:pt x="672" y="62468"/>
                      <a:pt x="33585" y="222331"/>
                      <a:pt x="200837" y="239123"/>
                    </a:cubicBezTo>
                    <a:close/>
                  </a:path>
                </a:pathLst>
              </a:custGeom>
              <a:solidFill>
                <a:srgbClr val="BE1E2D"/>
              </a:solidFill>
              <a:ln w="6717"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E69D4E27-40E4-59A8-F7FC-739765C99F0C}"/>
                  </a:ext>
                </a:extLst>
              </p:cNvPr>
              <p:cNvSpPr/>
              <p:nvPr/>
            </p:nvSpPr>
            <p:spPr>
              <a:xfrm>
                <a:off x="5188342" y="1964032"/>
                <a:ext cx="80603" cy="235093"/>
              </a:xfrm>
              <a:custGeom>
                <a:avLst/>
                <a:gdLst>
                  <a:gd name="connsiteX0" fmla="*/ 77164 w 80603"/>
                  <a:gd name="connsiteY0" fmla="*/ 240469 h 235093"/>
                  <a:gd name="connsiteX1" fmla="*/ 16040 w 80603"/>
                  <a:gd name="connsiteY1" fmla="*/ 3 h 235093"/>
                  <a:gd name="connsiteX2" fmla="*/ 77164 w 80603"/>
                  <a:gd name="connsiteY2" fmla="*/ 240469 h 235093"/>
                </a:gdLst>
                <a:ahLst/>
                <a:cxnLst>
                  <a:cxn ang="0">
                    <a:pos x="connsiteX0" y="connsiteY0"/>
                  </a:cxn>
                  <a:cxn ang="0">
                    <a:pos x="connsiteX1" y="connsiteY1"/>
                  </a:cxn>
                  <a:cxn ang="0">
                    <a:pos x="connsiteX2" y="connsiteY2"/>
                  </a:cxn>
                </a:cxnLst>
                <a:rect l="l" t="t" r="r" b="b"/>
                <a:pathLst>
                  <a:path w="80603" h="235093">
                    <a:moveTo>
                      <a:pt x="77164" y="240469"/>
                    </a:moveTo>
                    <a:cubicBezTo>
                      <a:pt x="77164" y="240469"/>
                      <a:pt x="116794" y="110161"/>
                      <a:pt x="16040" y="3"/>
                    </a:cubicBezTo>
                    <a:cubicBezTo>
                      <a:pt x="16040" y="-669"/>
                      <a:pt x="-47100" y="124938"/>
                      <a:pt x="77164" y="240469"/>
                    </a:cubicBezTo>
                    <a:close/>
                  </a:path>
                </a:pathLst>
              </a:custGeom>
              <a:solidFill>
                <a:srgbClr val="BE1E2D"/>
              </a:solidFill>
              <a:ln w="6717" cap="flat">
                <a:noFill/>
                <a:prstDash val="solid"/>
                <a:miter/>
              </a:ln>
            </p:spPr>
            <p:txBody>
              <a:bodyPr rtlCol="0" anchor="ctr"/>
              <a:lstStyle/>
              <a:p>
                <a:endParaRPr lang="en-US"/>
              </a:p>
            </p:txBody>
          </p:sp>
        </p:grpSp>
        <p:sp>
          <p:nvSpPr>
            <p:cNvPr id="14" name="Freeform: Shape 13">
              <a:extLst>
                <a:ext uri="{FF2B5EF4-FFF2-40B4-BE49-F238E27FC236}">
                  <a16:creationId xmlns:a16="http://schemas.microsoft.com/office/drawing/2014/main" id="{46295FD2-8B4A-C7DE-6AFF-4C7440173150}"/>
                </a:ext>
              </a:extLst>
            </p:cNvPr>
            <p:cNvSpPr/>
            <p:nvPr/>
          </p:nvSpPr>
          <p:spPr>
            <a:xfrm>
              <a:off x="6097064" y="936342"/>
              <a:ext cx="664977" cy="1806858"/>
            </a:xfrm>
            <a:custGeom>
              <a:avLst/>
              <a:gdLst>
                <a:gd name="connsiteX0" fmla="*/ 0 w 664977"/>
                <a:gd name="connsiteY0" fmla="*/ 1628859 h 1806857"/>
                <a:gd name="connsiteX1" fmla="*/ 333832 w 664977"/>
                <a:gd name="connsiteY1" fmla="*/ 1812232 h 1806857"/>
                <a:gd name="connsiteX2" fmla="*/ 667664 w 664977"/>
                <a:gd name="connsiteY2" fmla="*/ 1628859 h 1806857"/>
                <a:gd name="connsiteX3" fmla="*/ 667664 w 664977"/>
                <a:gd name="connsiteY3" fmla="*/ 0 h 1806857"/>
                <a:gd name="connsiteX4" fmla="*/ 672 w 664977"/>
                <a:gd name="connsiteY4" fmla="*/ 0 h 1806857"/>
                <a:gd name="connsiteX5" fmla="*/ 672 w 664977"/>
                <a:gd name="connsiteY5" fmla="*/ 1628859 h 18068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64977" h="1806857">
                  <a:moveTo>
                    <a:pt x="0" y="1628859"/>
                  </a:moveTo>
                  <a:cubicBezTo>
                    <a:pt x="101426" y="1696700"/>
                    <a:pt x="213599" y="1758496"/>
                    <a:pt x="333832" y="1812232"/>
                  </a:cubicBezTo>
                  <a:cubicBezTo>
                    <a:pt x="454065" y="1757824"/>
                    <a:pt x="565567" y="1696700"/>
                    <a:pt x="667664" y="1628859"/>
                  </a:cubicBezTo>
                  <a:lnTo>
                    <a:pt x="667664" y="0"/>
                  </a:lnTo>
                  <a:lnTo>
                    <a:pt x="672" y="0"/>
                  </a:lnTo>
                  <a:lnTo>
                    <a:pt x="672" y="1628859"/>
                  </a:lnTo>
                  <a:close/>
                </a:path>
              </a:pathLst>
            </a:custGeom>
            <a:solidFill>
              <a:srgbClr val="FFFDFA"/>
            </a:solidFill>
            <a:ln w="6717"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6E22860A-A766-5E4E-C3D3-FD76F4F5D980}"/>
                </a:ext>
              </a:extLst>
            </p:cNvPr>
            <p:cNvSpPr/>
            <p:nvPr/>
          </p:nvSpPr>
          <p:spPr>
            <a:xfrm>
              <a:off x="5486493" y="936342"/>
              <a:ext cx="544072" cy="1585199"/>
            </a:xfrm>
            <a:custGeom>
              <a:avLst/>
              <a:gdLst>
                <a:gd name="connsiteX0" fmla="*/ 550118 w 544072"/>
                <a:gd name="connsiteY0" fmla="*/ 1587214 h 1585198"/>
                <a:gd name="connsiteX1" fmla="*/ 550118 w 544072"/>
                <a:gd name="connsiteY1" fmla="*/ 0 h 1585198"/>
                <a:gd name="connsiteX2" fmla="*/ 0 w 544072"/>
                <a:gd name="connsiteY2" fmla="*/ 0 h 1585198"/>
                <a:gd name="connsiteX3" fmla="*/ 0 w 544072"/>
                <a:gd name="connsiteY3" fmla="*/ 482948 h 1585198"/>
                <a:gd name="connsiteX4" fmla="*/ 550118 w 544072"/>
                <a:gd name="connsiteY4" fmla="*/ 1587214 h 1585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072" h="1585198">
                  <a:moveTo>
                    <a:pt x="550118" y="1587214"/>
                  </a:moveTo>
                  <a:lnTo>
                    <a:pt x="550118" y="0"/>
                  </a:lnTo>
                  <a:lnTo>
                    <a:pt x="0" y="0"/>
                  </a:lnTo>
                  <a:lnTo>
                    <a:pt x="0" y="482948"/>
                  </a:lnTo>
                  <a:cubicBezTo>
                    <a:pt x="0" y="922237"/>
                    <a:pt x="204867" y="1331970"/>
                    <a:pt x="550118" y="1587214"/>
                  </a:cubicBezTo>
                  <a:close/>
                </a:path>
              </a:pathLst>
            </a:custGeom>
            <a:solidFill>
              <a:srgbClr val="0B485F"/>
            </a:solidFill>
            <a:ln w="6717"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96943561-0C33-3F11-22B7-52917534B22B}"/>
                </a:ext>
              </a:extLst>
            </p:cNvPr>
            <p:cNvSpPr/>
            <p:nvPr/>
          </p:nvSpPr>
          <p:spPr>
            <a:xfrm>
              <a:off x="6824509" y="936342"/>
              <a:ext cx="544072" cy="1585199"/>
            </a:xfrm>
            <a:custGeom>
              <a:avLst/>
              <a:gdLst>
                <a:gd name="connsiteX0" fmla="*/ 0 w 544072"/>
                <a:gd name="connsiteY0" fmla="*/ 1587214 h 1585198"/>
                <a:gd name="connsiteX1" fmla="*/ 0 w 544072"/>
                <a:gd name="connsiteY1" fmla="*/ 0 h 1585198"/>
                <a:gd name="connsiteX2" fmla="*/ 550118 w 544072"/>
                <a:gd name="connsiteY2" fmla="*/ 0 h 1585198"/>
                <a:gd name="connsiteX3" fmla="*/ 550118 w 544072"/>
                <a:gd name="connsiteY3" fmla="*/ 482948 h 1585198"/>
                <a:gd name="connsiteX4" fmla="*/ 0 w 544072"/>
                <a:gd name="connsiteY4" fmla="*/ 1587214 h 1585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072" h="1585198">
                  <a:moveTo>
                    <a:pt x="0" y="1587214"/>
                  </a:moveTo>
                  <a:lnTo>
                    <a:pt x="0" y="0"/>
                  </a:lnTo>
                  <a:lnTo>
                    <a:pt x="550118" y="0"/>
                  </a:lnTo>
                  <a:lnTo>
                    <a:pt x="550118" y="482948"/>
                  </a:lnTo>
                  <a:cubicBezTo>
                    <a:pt x="550118" y="922237"/>
                    <a:pt x="345251" y="1331970"/>
                    <a:pt x="0" y="1587214"/>
                  </a:cubicBezTo>
                  <a:close/>
                </a:path>
              </a:pathLst>
            </a:custGeom>
            <a:solidFill>
              <a:srgbClr val="0B485F"/>
            </a:solidFill>
            <a:ln w="6717" cap="flat">
              <a:noFill/>
              <a:prstDash val="solid"/>
              <a:miter/>
            </a:ln>
          </p:spPr>
          <p:txBody>
            <a:bodyPr rtlCol="0" anchor="ctr"/>
            <a:lstStyle/>
            <a:p>
              <a:endParaRPr lang="en-US"/>
            </a:p>
          </p:txBody>
        </p:sp>
        <p:grpSp>
          <p:nvGrpSpPr>
            <p:cNvPr id="17" name="Graphic 1">
              <a:extLst>
                <a:ext uri="{FF2B5EF4-FFF2-40B4-BE49-F238E27FC236}">
                  <a16:creationId xmlns:a16="http://schemas.microsoft.com/office/drawing/2014/main" id="{9BF62EAA-0D81-71C2-76C2-74A445DB5DA7}"/>
                </a:ext>
              </a:extLst>
            </p:cNvPr>
            <p:cNvGrpSpPr/>
            <p:nvPr/>
          </p:nvGrpSpPr>
          <p:grpSpPr>
            <a:xfrm>
              <a:off x="5843163" y="0"/>
              <a:ext cx="1175465" cy="1175465"/>
              <a:chOff x="5843163" y="0"/>
              <a:chExt cx="1175465" cy="1175465"/>
            </a:xfrm>
            <a:solidFill>
              <a:schemeClr val="accent1"/>
            </a:solidFill>
          </p:grpSpPr>
          <p:sp>
            <p:nvSpPr>
              <p:cNvPr id="38" name="Freeform: Shape 37">
                <a:extLst>
                  <a:ext uri="{FF2B5EF4-FFF2-40B4-BE49-F238E27FC236}">
                    <a16:creationId xmlns:a16="http://schemas.microsoft.com/office/drawing/2014/main" id="{E07D4225-557A-5916-B9F8-2A2445D4D740}"/>
                  </a:ext>
                </a:extLst>
              </p:cNvPr>
              <p:cNvSpPr/>
              <p:nvPr/>
            </p:nvSpPr>
            <p:spPr>
              <a:xfrm>
                <a:off x="5843163" y="0"/>
                <a:ext cx="1175465" cy="1175465"/>
              </a:xfrm>
              <a:custGeom>
                <a:avLst/>
                <a:gdLst>
                  <a:gd name="connsiteX0" fmla="*/ 1175465 w 1175465"/>
                  <a:gd name="connsiteY0" fmla="*/ 587733 h 1175465"/>
                  <a:gd name="connsiteX1" fmla="*/ 587733 w 1175465"/>
                  <a:gd name="connsiteY1" fmla="*/ 1175465 h 1175465"/>
                  <a:gd name="connsiteX2" fmla="*/ 0 w 1175465"/>
                  <a:gd name="connsiteY2" fmla="*/ 587733 h 1175465"/>
                  <a:gd name="connsiteX3" fmla="*/ 587733 w 1175465"/>
                  <a:gd name="connsiteY3" fmla="*/ 0 h 1175465"/>
                  <a:gd name="connsiteX4" fmla="*/ 1175465 w 1175465"/>
                  <a:gd name="connsiteY4" fmla="*/ 587733 h 1175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465" h="1175465">
                    <a:moveTo>
                      <a:pt x="1175465" y="587733"/>
                    </a:moveTo>
                    <a:cubicBezTo>
                      <a:pt x="1175465" y="912328"/>
                      <a:pt x="912328" y="1175465"/>
                      <a:pt x="587733" y="1175465"/>
                    </a:cubicBezTo>
                    <a:cubicBezTo>
                      <a:pt x="263137" y="1175465"/>
                      <a:pt x="0" y="912328"/>
                      <a:pt x="0" y="587733"/>
                    </a:cubicBezTo>
                    <a:cubicBezTo>
                      <a:pt x="0" y="263137"/>
                      <a:pt x="263137" y="0"/>
                      <a:pt x="587733" y="0"/>
                    </a:cubicBezTo>
                    <a:cubicBezTo>
                      <a:pt x="912328" y="0"/>
                      <a:pt x="1175465" y="263137"/>
                      <a:pt x="1175465" y="587733"/>
                    </a:cubicBezTo>
                    <a:close/>
                  </a:path>
                </a:pathLst>
              </a:custGeom>
              <a:solidFill>
                <a:srgbClr val="FFFFFF"/>
              </a:solidFill>
              <a:ln w="6717"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79CB543B-8268-5980-F65C-0D45EAB8082A}"/>
                  </a:ext>
                </a:extLst>
              </p:cNvPr>
              <p:cNvSpPr/>
              <p:nvPr/>
            </p:nvSpPr>
            <p:spPr>
              <a:xfrm>
                <a:off x="5909661" y="66498"/>
                <a:ext cx="1041126" cy="1041126"/>
              </a:xfrm>
              <a:custGeom>
                <a:avLst/>
                <a:gdLst>
                  <a:gd name="connsiteX0" fmla="*/ 1042470 w 1041126"/>
                  <a:gd name="connsiteY0" fmla="*/ 521235 h 1041126"/>
                  <a:gd name="connsiteX1" fmla="*/ 521235 w 1041126"/>
                  <a:gd name="connsiteY1" fmla="*/ 1042470 h 1041126"/>
                  <a:gd name="connsiteX2" fmla="*/ 0 w 1041126"/>
                  <a:gd name="connsiteY2" fmla="*/ 521235 h 1041126"/>
                  <a:gd name="connsiteX3" fmla="*/ 521235 w 1041126"/>
                  <a:gd name="connsiteY3" fmla="*/ 0 h 1041126"/>
                  <a:gd name="connsiteX4" fmla="*/ 1042470 w 1041126"/>
                  <a:gd name="connsiteY4" fmla="*/ 521235 h 1041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1126" h="1041126">
                    <a:moveTo>
                      <a:pt x="1042470" y="521235"/>
                    </a:moveTo>
                    <a:cubicBezTo>
                      <a:pt x="1042470" y="809105"/>
                      <a:pt x="809105" y="1042470"/>
                      <a:pt x="521235" y="1042470"/>
                    </a:cubicBezTo>
                    <a:cubicBezTo>
                      <a:pt x="233365" y="1042470"/>
                      <a:pt x="0" y="809105"/>
                      <a:pt x="0" y="521235"/>
                    </a:cubicBezTo>
                    <a:cubicBezTo>
                      <a:pt x="0" y="233365"/>
                      <a:pt x="233365" y="0"/>
                      <a:pt x="521235" y="0"/>
                    </a:cubicBezTo>
                    <a:cubicBezTo>
                      <a:pt x="809105" y="0"/>
                      <a:pt x="1042470" y="233365"/>
                      <a:pt x="1042470" y="521235"/>
                    </a:cubicBezTo>
                    <a:close/>
                  </a:path>
                </a:pathLst>
              </a:custGeom>
              <a:solidFill>
                <a:srgbClr val="BE1E2D"/>
              </a:solidFill>
              <a:ln w="6717"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68518BB9-3E7A-639B-93EA-C19BEDA00100}"/>
                  </a:ext>
                </a:extLst>
              </p:cNvPr>
              <p:cNvSpPr/>
              <p:nvPr/>
            </p:nvSpPr>
            <p:spPr>
              <a:xfrm>
                <a:off x="5976830" y="133667"/>
                <a:ext cx="906787" cy="906787"/>
              </a:xfrm>
              <a:custGeom>
                <a:avLst/>
                <a:gdLst>
                  <a:gd name="connsiteX0" fmla="*/ 908131 w 906787"/>
                  <a:gd name="connsiteY0" fmla="*/ 454065 h 906787"/>
                  <a:gd name="connsiteX1" fmla="*/ 454065 w 906787"/>
                  <a:gd name="connsiteY1" fmla="*/ 908131 h 906787"/>
                  <a:gd name="connsiteX2" fmla="*/ 0 w 906787"/>
                  <a:gd name="connsiteY2" fmla="*/ 454065 h 906787"/>
                  <a:gd name="connsiteX3" fmla="*/ 454065 w 906787"/>
                  <a:gd name="connsiteY3" fmla="*/ 0 h 906787"/>
                  <a:gd name="connsiteX4" fmla="*/ 908131 w 906787"/>
                  <a:gd name="connsiteY4" fmla="*/ 454065 h 9067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787" h="906787">
                    <a:moveTo>
                      <a:pt x="908131" y="454065"/>
                    </a:moveTo>
                    <a:cubicBezTo>
                      <a:pt x="908131" y="704839"/>
                      <a:pt x="704839" y="908131"/>
                      <a:pt x="454065" y="908131"/>
                    </a:cubicBezTo>
                    <a:cubicBezTo>
                      <a:pt x="203292" y="908131"/>
                      <a:pt x="0" y="704839"/>
                      <a:pt x="0" y="454065"/>
                    </a:cubicBezTo>
                    <a:cubicBezTo>
                      <a:pt x="0" y="203292"/>
                      <a:pt x="203292" y="0"/>
                      <a:pt x="454065" y="0"/>
                    </a:cubicBezTo>
                    <a:cubicBezTo>
                      <a:pt x="704839" y="0"/>
                      <a:pt x="908131" y="203292"/>
                      <a:pt x="908131" y="454065"/>
                    </a:cubicBezTo>
                    <a:close/>
                  </a:path>
                </a:pathLst>
              </a:custGeom>
              <a:solidFill>
                <a:srgbClr val="FFFDFA"/>
              </a:solidFill>
              <a:ln w="6717"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CEA44CAB-AFF9-12DC-250E-51DD464E0E57}"/>
                  </a:ext>
                </a:extLst>
              </p:cNvPr>
              <p:cNvSpPr/>
              <p:nvPr/>
            </p:nvSpPr>
            <p:spPr>
              <a:xfrm>
                <a:off x="6226701" y="67169"/>
                <a:ext cx="403017" cy="208225"/>
              </a:xfrm>
              <a:custGeom>
                <a:avLst/>
                <a:gdLst>
                  <a:gd name="connsiteX0" fmla="*/ 0 w 403016"/>
                  <a:gd name="connsiteY0" fmla="*/ 41645 h 208225"/>
                  <a:gd name="connsiteX1" fmla="*/ 204195 w 403016"/>
                  <a:gd name="connsiteY1" fmla="*/ 209569 h 208225"/>
                  <a:gd name="connsiteX2" fmla="*/ 408390 w 403016"/>
                  <a:gd name="connsiteY2" fmla="*/ 41645 h 208225"/>
                  <a:gd name="connsiteX3" fmla="*/ 204195 w 403016"/>
                  <a:gd name="connsiteY3" fmla="*/ 0 h 208225"/>
                  <a:gd name="connsiteX4" fmla="*/ 0 w 403016"/>
                  <a:gd name="connsiteY4" fmla="*/ 41645 h 2082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3016" h="208225">
                    <a:moveTo>
                      <a:pt x="0" y="41645"/>
                    </a:moveTo>
                    <a:lnTo>
                      <a:pt x="204195" y="209569"/>
                    </a:lnTo>
                    <a:lnTo>
                      <a:pt x="408390" y="41645"/>
                    </a:lnTo>
                    <a:cubicBezTo>
                      <a:pt x="345923" y="14777"/>
                      <a:pt x="276738" y="0"/>
                      <a:pt x="204195" y="0"/>
                    </a:cubicBezTo>
                    <a:cubicBezTo>
                      <a:pt x="131652" y="0"/>
                      <a:pt x="62468" y="14777"/>
                      <a:pt x="0" y="41645"/>
                    </a:cubicBezTo>
                    <a:close/>
                  </a:path>
                </a:pathLst>
              </a:custGeom>
              <a:solidFill>
                <a:srgbClr val="BE1E2D"/>
              </a:solidFill>
              <a:ln w="6717"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A282D5D0-B480-66B9-E3C7-BF7A4851E755}"/>
                  </a:ext>
                </a:extLst>
              </p:cNvPr>
              <p:cNvSpPr/>
              <p:nvPr/>
            </p:nvSpPr>
            <p:spPr>
              <a:xfrm>
                <a:off x="5909661" y="245168"/>
                <a:ext cx="228376" cy="376149"/>
              </a:xfrm>
              <a:custGeom>
                <a:avLst/>
                <a:gdLst>
                  <a:gd name="connsiteX0" fmla="*/ 128965 w 228376"/>
                  <a:gd name="connsiteY0" fmla="*/ 0 h 376148"/>
                  <a:gd name="connsiteX1" fmla="*/ 0 w 228376"/>
                  <a:gd name="connsiteY1" fmla="*/ 342564 h 376148"/>
                  <a:gd name="connsiteX2" fmla="*/ 1343 w 228376"/>
                  <a:gd name="connsiteY2" fmla="*/ 378836 h 376148"/>
                  <a:gd name="connsiteX3" fmla="*/ 233078 w 228376"/>
                  <a:gd name="connsiteY3" fmla="*/ 233750 h 376148"/>
                  <a:gd name="connsiteX4" fmla="*/ 128965 w 228376"/>
                  <a:gd name="connsiteY4" fmla="*/ 0 h 37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376" h="376148">
                    <a:moveTo>
                      <a:pt x="128965" y="0"/>
                    </a:moveTo>
                    <a:cubicBezTo>
                      <a:pt x="49034" y="91350"/>
                      <a:pt x="0" y="211584"/>
                      <a:pt x="0" y="342564"/>
                    </a:cubicBezTo>
                    <a:cubicBezTo>
                      <a:pt x="0" y="354655"/>
                      <a:pt x="672" y="366745"/>
                      <a:pt x="1343" y="378836"/>
                    </a:cubicBezTo>
                    <a:lnTo>
                      <a:pt x="233078" y="233750"/>
                    </a:lnTo>
                    <a:lnTo>
                      <a:pt x="128965" y="0"/>
                    </a:lnTo>
                    <a:close/>
                  </a:path>
                </a:pathLst>
              </a:custGeom>
              <a:solidFill>
                <a:srgbClr val="BE1E2D"/>
              </a:solidFill>
              <a:ln w="6717"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3A75DF42-F370-D855-D6B7-5F24B1F9387B}"/>
                  </a:ext>
                </a:extLst>
              </p:cNvPr>
              <p:cNvSpPr/>
              <p:nvPr/>
            </p:nvSpPr>
            <p:spPr>
              <a:xfrm>
                <a:off x="5987577" y="845663"/>
                <a:ext cx="329130" cy="248527"/>
              </a:xfrm>
              <a:custGeom>
                <a:avLst/>
                <a:gdLst>
                  <a:gd name="connsiteX0" fmla="*/ 331817 w 329130"/>
                  <a:gd name="connsiteY0" fmla="*/ 251214 h 248526"/>
                  <a:gd name="connsiteX1" fmla="*/ 257259 w 329130"/>
                  <a:gd name="connsiteY1" fmla="*/ 0 h 248526"/>
                  <a:gd name="connsiteX2" fmla="*/ 0 w 329130"/>
                  <a:gd name="connsiteY2" fmla="*/ 16792 h 248526"/>
                  <a:gd name="connsiteX3" fmla="*/ 331817 w 329130"/>
                  <a:gd name="connsiteY3" fmla="*/ 251214 h 248526"/>
                </a:gdLst>
                <a:ahLst/>
                <a:cxnLst>
                  <a:cxn ang="0">
                    <a:pos x="connsiteX0" y="connsiteY0"/>
                  </a:cxn>
                  <a:cxn ang="0">
                    <a:pos x="connsiteX1" y="connsiteY1"/>
                  </a:cxn>
                  <a:cxn ang="0">
                    <a:pos x="connsiteX2" y="connsiteY2"/>
                  </a:cxn>
                  <a:cxn ang="0">
                    <a:pos x="connsiteX3" y="connsiteY3"/>
                  </a:cxn>
                </a:cxnLst>
                <a:rect l="l" t="t" r="r" b="b"/>
                <a:pathLst>
                  <a:path w="329130" h="248526">
                    <a:moveTo>
                      <a:pt x="331817" y="251214"/>
                    </a:moveTo>
                    <a:lnTo>
                      <a:pt x="257259" y="0"/>
                    </a:lnTo>
                    <a:lnTo>
                      <a:pt x="0" y="16792"/>
                    </a:lnTo>
                    <a:cubicBezTo>
                      <a:pt x="73886" y="135011"/>
                      <a:pt x="192776" y="220987"/>
                      <a:pt x="331817" y="251214"/>
                    </a:cubicBezTo>
                    <a:close/>
                  </a:path>
                </a:pathLst>
              </a:custGeom>
              <a:solidFill>
                <a:srgbClr val="BE1E2D"/>
              </a:solidFill>
              <a:ln w="6717"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74F75B1D-108D-087A-6E6B-A11253C65B3A}"/>
                  </a:ext>
                </a:extLst>
              </p:cNvPr>
              <p:cNvSpPr/>
              <p:nvPr/>
            </p:nvSpPr>
            <p:spPr>
              <a:xfrm>
                <a:off x="6718381" y="245168"/>
                <a:ext cx="228376" cy="376149"/>
              </a:xfrm>
              <a:custGeom>
                <a:avLst/>
                <a:gdLst>
                  <a:gd name="connsiteX0" fmla="*/ 104113 w 228376"/>
                  <a:gd name="connsiteY0" fmla="*/ 0 h 376148"/>
                  <a:gd name="connsiteX1" fmla="*/ 233078 w 228376"/>
                  <a:gd name="connsiteY1" fmla="*/ 342564 h 376148"/>
                  <a:gd name="connsiteX2" fmla="*/ 231734 w 228376"/>
                  <a:gd name="connsiteY2" fmla="*/ 378836 h 376148"/>
                  <a:gd name="connsiteX3" fmla="*/ 0 w 228376"/>
                  <a:gd name="connsiteY3" fmla="*/ 233750 h 376148"/>
                  <a:gd name="connsiteX4" fmla="*/ 104113 w 228376"/>
                  <a:gd name="connsiteY4" fmla="*/ 0 h 376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376" h="376148">
                    <a:moveTo>
                      <a:pt x="104113" y="0"/>
                    </a:moveTo>
                    <a:cubicBezTo>
                      <a:pt x="184044" y="91350"/>
                      <a:pt x="233078" y="211584"/>
                      <a:pt x="233078" y="342564"/>
                    </a:cubicBezTo>
                    <a:cubicBezTo>
                      <a:pt x="233078" y="354655"/>
                      <a:pt x="232406" y="366745"/>
                      <a:pt x="231734" y="378836"/>
                    </a:cubicBezTo>
                    <a:lnTo>
                      <a:pt x="0" y="233750"/>
                    </a:lnTo>
                    <a:lnTo>
                      <a:pt x="104113" y="0"/>
                    </a:lnTo>
                    <a:close/>
                  </a:path>
                </a:pathLst>
              </a:custGeom>
              <a:solidFill>
                <a:srgbClr val="BE1E2D"/>
              </a:solidFill>
              <a:ln w="6717"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23EED9BA-3C63-75F3-8949-2EB21637568E}"/>
                  </a:ext>
                </a:extLst>
              </p:cNvPr>
              <p:cNvSpPr/>
              <p:nvPr/>
            </p:nvSpPr>
            <p:spPr>
              <a:xfrm>
                <a:off x="6541725" y="845663"/>
                <a:ext cx="329130" cy="248527"/>
              </a:xfrm>
              <a:custGeom>
                <a:avLst/>
                <a:gdLst>
                  <a:gd name="connsiteX0" fmla="*/ 0 w 329130"/>
                  <a:gd name="connsiteY0" fmla="*/ 251214 h 248526"/>
                  <a:gd name="connsiteX1" fmla="*/ 74558 w 329130"/>
                  <a:gd name="connsiteY1" fmla="*/ 0 h 248526"/>
                  <a:gd name="connsiteX2" fmla="*/ 331817 w 329130"/>
                  <a:gd name="connsiteY2" fmla="*/ 16792 h 248526"/>
                  <a:gd name="connsiteX3" fmla="*/ 0 w 329130"/>
                  <a:gd name="connsiteY3" fmla="*/ 251214 h 248526"/>
                </a:gdLst>
                <a:ahLst/>
                <a:cxnLst>
                  <a:cxn ang="0">
                    <a:pos x="connsiteX0" y="connsiteY0"/>
                  </a:cxn>
                  <a:cxn ang="0">
                    <a:pos x="connsiteX1" y="connsiteY1"/>
                  </a:cxn>
                  <a:cxn ang="0">
                    <a:pos x="connsiteX2" y="connsiteY2"/>
                  </a:cxn>
                  <a:cxn ang="0">
                    <a:pos x="connsiteX3" y="connsiteY3"/>
                  </a:cxn>
                </a:cxnLst>
                <a:rect l="l" t="t" r="r" b="b"/>
                <a:pathLst>
                  <a:path w="329130" h="248526">
                    <a:moveTo>
                      <a:pt x="0" y="251214"/>
                    </a:moveTo>
                    <a:lnTo>
                      <a:pt x="74558" y="0"/>
                    </a:lnTo>
                    <a:lnTo>
                      <a:pt x="331817" y="16792"/>
                    </a:lnTo>
                    <a:cubicBezTo>
                      <a:pt x="257931" y="135011"/>
                      <a:pt x="139041" y="220987"/>
                      <a:pt x="0" y="251214"/>
                    </a:cubicBezTo>
                    <a:close/>
                  </a:path>
                </a:pathLst>
              </a:custGeom>
              <a:solidFill>
                <a:srgbClr val="BE1E2D"/>
              </a:solidFill>
              <a:ln w="6717"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E9642529-D5D9-6705-5E96-55A52AF6BA22}"/>
                  </a:ext>
                </a:extLst>
              </p:cNvPr>
              <p:cNvSpPr/>
              <p:nvPr/>
            </p:nvSpPr>
            <p:spPr>
              <a:xfrm>
                <a:off x="6268346" y="417794"/>
                <a:ext cx="322413" cy="308979"/>
              </a:xfrm>
              <a:custGeom>
                <a:avLst/>
                <a:gdLst>
                  <a:gd name="connsiteX0" fmla="*/ 162550 w 322413"/>
                  <a:gd name="connsiteY0" fmla="*/ 0 h 308979"/>
                  <a:gd name="connsiteX1" fmla="*/ 0 w 322413"/>
                  <a:gd name="connsiteY1" fmla="*/ 120233 h 308979"/>
                  <a:gd name="connsiteX2" fmla="*/ 63811 w 322413"/>
                  <a:gd name="connsiteY2" fmla="*/ 315025 h 308979"/>
                  <a:gd name="connsiteX3" fmla="*/ 162550 w 322413"/>
                  <a:gd name="connsiteY3" fmla="*/ 315025 h 308979"/>
                  <a:gd name="connsiteX4" fmla="*/ 260617 w 322413"/>
                  <a:gd name="connsiteY4" fmla="*/ 315025 h 308979"/>
                  <a:gd name="connsiteX5" fmla="*/ 324428 w 322413"/>
                  <a:gd name="connsiteY5" fmla="*/ 120233 h 30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413" h="308979">
                    <a:moveTo>
                      <a:pt x="162550" y="0"/>
                    </a:moveTo>
                    <a:lnTo>
                      <a:pt x="0" y="120233"/>
                    </a:lnTo>
                    <a:lnTo>
                      <a:pt x="63811" y="315025"/>
                    </a:lnTo>
                    <a:lnTo>
                      <a:pt x="162550" y="315025"/>
                    </a:lnTo>
                    <a:lnTo>
                      <a:pt x="260617" y="315025"/>
                    </a:lnTo>
                    <a:lnTo>
                      <a:pt x="324428" y="120233"/>
                    </a:lnTo>
                    <a:close/>
                  </a:path>
                </a:pathLst>
              </a:custGeom>
              <a:solidFill>
                <a:srgbClr val="BE1E2D"/>
              </a:solidFill>
              <a:ln w="6717" cap="flat">
                <a:noFill/>
                <a:prstDash val="solid"/>
                <a:miter/>
              </a:ln>
            </p:spPr>
            <p:txBody>
              <a:bodyPr rtlCol="0" anchor="ctr"/>
              <a:lstStyle/>
              <a:p>
                <a:endParaRPr lang="en-US"/>
              </a:p>
            </p:txBody>
          </p:sp>
        </p:grpSp>
        <p:sp>
          <p:nvSpPr>
            <p:cNvPr id="18" name="Freeform: Shape 17">
              <a:extLst>
                <a:ext uri="{FF2B5EF4-FFF2-40B4-BE49-F238E27FC236}">
                  <a16:creationId xmlns:a16="http://schemas.microsoft.com/office/drawing/2014/main" id="{747FDA9C-A4DA-AADF-73F3-CB91F3BF4EF1}"/>
                </a:ext>
              </a:extLst>
            </p:cNvPr>
            <p:cNvSpPr/>
            <p:nvPr/>
          </p:nvSpPr>
          <p:spPr>
            <a:xfrm>
              <a:off x="5458282" y="1375630"/>
              <a:ext cx="1934480" cy="322413"/>
            </a:xfrm>
            <a:custGeom>
              <a:avLst/>
              <a:gdLst>
                <a:gd name="connsiteX0" fmla="*/ 0 w 1934479"/>
                <a:gd name="connsiteY0" fmla="*/ 0 h 322413"/>
                <a:gd name="connsiteX1" fmla="*/ 1934480 w 1934479"/>
                <a:gd name="connsiteY1" fmla="*/ 0 h 322413"/>
                <a:gd name="connsiteX2" fmla="*/ 1934480 w 1934479"/>
                <a:gd name="connsiteY2" fmla="*/ 323085 h 322413"/>
                <a:gd name="connsiteX3" fmla="*/ 0 w 1934479"/>
                <a:gd name="connsiteY3" fmla="*/ 323085 h 322413"/>
              </a:gdLst>
              <a:ahLst/>
              <a:cxnLst>
                <a:cxn ang="0">
                  <a:pos x="connsiteX0" y="connsiteY0"/>
                </a:cxn>
                <a:cxn ang="0">
                  <a:pos x="connsiteX1" y="connsiteY1"/>
                </a:cxn>
                <a:cxn ang="0">
                  <a:pos x="connsiteX2" y="connsiteY2"/>
                </a:cxn>
                <a:cxn ang="0">
                  <a:pos x="connsiteX3" y="connsiteY3"/>
                </a:cxn>
              </a:cxnLst>
              <a:rect l="l" t="t" r="r" b="b"/>
              <a:pathLst>
                <a:path w="1934479" h="322413">
                  <a:moveTo>
                    <a:pt x="0" y="0"/>
                  </a:moveTo>
                  <a:lnTo>
                    <a:pt x="1934480" y="0"/>
                  </a:lnTo>
                  <a:lnTo>
                    <a:pt x="1934480" y="323085"/>
                  </a:lnTo>
                  <a:lnTo>
                    <a:pt x="0" y="323085"/>
                  </a:lnTo>
                  <a:close/>
                </a:path>
              </a:pathLst>
            </a:custGeom>
            <a:solidFill>
              <a:srgbClr val="FFFDFA"/>
            </a:solidFill>
            <a:ln w="6717"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DBA36E9F-51FB-D141-4AC4-AAF227FBAB48}"/>
                </a:ext>
              </a:extLst>
            </p:cNvPr>
            <p:cNvSpPr/>
            <p:nvPr/>
          </p:nvSpPr>
          <p:spPr>
            <a:xfrm>
              <a:off x="5631579" y="1052545"/>
              <a:ext cx="208225" cy="194791"/>
            </a:xfrm>
            <a:custGeom>
              <a:avLst/>
              <a:gdLst>
                <a:gd name="connsiteX0" fmla="*/ 105456 w 208225"/>
                <a:gd name="connsiteY0" fmla="*/ 0 h 194791"/>
                <a:gd name="connsiteX1" fmla="*/ 138369 w 208225"/>
                <a:gd name="connsiteY1" fmla="*/ 66498 h 194791"/>
                <a:gd name="connsiteX2" fmla="*/ 210912 w 208225"/>
                <a:gd name="connsiteY2" fmla="*/ 76573 h 194791"/>
                <a:gd name="connsiteX3" fmla="*/ 158520 w 208225"/>
                <a:gd name="connsiteY3" fmla="*/ 128294 h 194791"/>
                <a:gd name="connsiteX4" fmla="*/ 170610 w 208225"/>
                <a:gd name="connsiteY4" fmla="*/ 200837 h 194791"/>
                <a:gd name="connsiteX5" fmla="*/ 105456 w 208225"/>
                <a:gd name="connsiteY5" fmla="*/ 166580 h 194791"/>
                <a:gd name="connsiteX6" fmla="*/ 40302 w 208225"/>
                <a:gd name="connsiteY6" fmla="*/ 200837 h 194791"/>
                <a:gd name="connsiteX7" fmla="*/ 53064 w 208225"/>
                <a:gd name="connsiteY7" fmla="*/ 128294 h 194791"/>
                <a:gd name="connsiteX8" fmla="*/ 0 w 208225"/>
                <a:gd name="connsiteY8" fmla="*/ 76573 h 194791"/>
                <a:gd name="connsiteX9" fmla="*/ 73215 w 208225"/>
                <a:gd name="connsiteY9" fmla="*/ 66498 h 19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225" h="194791">
                  <a:moveTo>
                    <a:pt x="105456" y="0"/>
                  </a:moveTo>
                  <a:lnTo>
                    <a:pt x="138369" y="66498"/>
                  </a:lnTo>
                  <a:lnTo>
                    <a:pt x="210912" y="76573"/>
                  </a:lnTo>
                  <a:lnTo>
                    <a:pt x="158520" y="128294"/>
                  </a:lnTo>
                  <a:lnTo>
                    <a:pt x="170610" y="200837"/>
                  </a:lnTo>
                  <a:lnTo>
                    <a:pt x="105456" y="166580"/>
                  </a:lnTo>
                  <a:lnTo>
                    <a:pt x="40302" y="200837"/>
                  </a:lnTo>
                  <a:lnTo>
                    <a:pt x="53064" y="128294"/>
                  </a:lnTo>
                  <a:lnTo>
                    <a:pt x="0" y="76573"/>
                  </a:lnTo>
                  <a:lnTo>
                    <a:pt x="73215" y="66498"/>
                  </a:lnTo>
                  <a:close/>
                </a:path>
              </a:pathLst>
            </a:custGeom>
            <a:solidFill>
              <a:srgbClr val="FFFDFA"/>
            </a:solidFill>
            <a:ln w="6717"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58E156D8-01FF-FBF5-730A-C1890E5834EC}"/>
                </a:ext>
              </a:extLst>
            </p:cNvPr>
            <p:cNvSpPr/>
            <p:nvPr/>
          </p:nvSpPr>
          <p:spPr>
            <a:xfrm>
              <a:off x="6259614" y="1824322"/>
              <a:ext cx="335847" cy="322413"/>
            </a:xfrm>
            <a:custGeom>
              <a:avLst/>
              <a:gdLst>
                <a:gd name="connsiteX0" fmla="*/ 171282 w 335847"/>
                <a:gd name="connsiteY0" fmla="*/ 0 h 322413"/>
                <a:gd name="connsiteX1" fmla="*/ 223674 w 335847"/>
                <a:gd name="connsiteY1" fmla="*/ 106799 h 322413"/>
                <a:gd name="connsiteX2" fmla="*/ 341892 w 335847"/>
                <a:gd name="connsiteY2" fmla="*/ 124263 h 322413"/>
                <a:gd name="connsiteX3" fmla="*/ 256587 w 335847"/>
                <a:gd name="connsiteY3" fmla="*/ 207554 h 322413"/>
                <a:gd name="connsiteX4" fmla="*/ 276738 w 335847"/>
                <a:gd name="connsiteY4" fmla="*/ 325100 h 322413"/>
                <a:gd name="connsiteX5" fmla="*/ 171282 w 335847"/>
                <a:gd name="connsiteY5" fmla="*/ 269350 h 322413"/>
                <a:gd name="connsiteX6" fmla="*/ 65154 w 335847"/>
                <a:gd name="connsiteY6" fmla="*/ 325100 h 322413"/>
                <a:gd name="connsiteX7" fmla="*/ 85305 w 335847"/>
                <a:gd name="connsiteY7" fmla="*/ 207554 h 322413"/>
                <a:gd name="connsiteX8" fmla="*/ 0 w 335847"/>
                <a:gd name="connsiteY8" fmla="*/ 124263 h 322413"/>
                <a:gd name="connsiteX9" fmla="*/ 118218 w 335847"/>
                <a:gd name="connsiteY9" fmla="*/ 106799 h 322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35847" h="322413">
                  <a:moveTo>
                    <a:pt x="171282" y="0"/>
                  </a:moveTo>
                  <a:lnTo>
                    <a:pt x="223674" y="106799"/>
                  </a:lnTo>
                  <a:lnTo>
                    <a:pt x="341892" y="124263"/>
                  </a:lnTo>
                  <a:lnTo>
                    <a:pt x="256587" y="207554"/>
                  </a:lnTo>
                  <a:lnTo>
                    <a:pt x="276738" y="325100"/>
                  </a:lnTo>
                  <a:lnTo>
                    <a:pt x="171282" y="269350"/>
                  </a:lnTo>
                  <a:lnTo>
                    <a:pt x="65154" y="325100"/>
                  </a:lnTo>
                  <a:lnTo>
                    <a:pt x="85305" y="207554"/>
                  </a:lnTo>
                  <a:lnTo>
                    <a:pt x="0" y="124263"/>
                  </a:lnTo>
                  <a:lnTo>
                    <a:pt x="118218" y="106799"/>
                  </a:lnTo>
                  <a:close/>
                </a:path>
              </a:pathLst>
            </a:custGeom>
            <a:solidFill>
              <a:srgbClr val="BE1E2D"/>
            </a:solidFill>
            <a:ln w="6717"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49ABF5EA-F35A-80EC-41CF-D0BB72F66FD2}"/>
                </a:ext>
              </a:extLst>
            </p:cNvPr>
            <p:cNvSpPr/>
            <p:nvPr/>
          </p:nvSpPr>
          <p:spPr>
            <a:xfrm>
              <a:off x="6994447" y="1052545"/>
              <a:ext cx="208225" cy="194791"/>
            </a:xfrm>
            <a:custGeom>
              <a:avLst/>
              <a:gdLst>
                <a:gd name="connsiteX0" fmla="*/ 105456 w 208225"/>
                <a:gd name="connsiteY0" fmla="*/ 0 h 194791"/>
                <a:gd name="connsiteX1" fmla="*/ 137697 w 208225"/>
                <a:gd name="connsiteY1" fmla="*/ 66498 h 194791"/>
                <a:gd name="connsiteX2" fmla="*/ 210912 w 208225"/>
                <a:gd name="connsiteY2" fmla="*/ 76573 h 194791"/>
                <a:gd name="connsiteX3" fmla="*/ 157848 w 208225"/>
                <a:gd name="connsiteY3" fmla="*/ 128294 h 194791"/>
                <a:gd name="connsiteX4" fmla="*/ 170610 w 208225"/>
                <a:gd name="connsiteY4" fmla="*/ 200837 h 194791"/>
                <a:gd name="connsiteX5" fmla="*/ 105456 w 208225"/>
                <a:gd name="connsiteY5" fmla="*/ 166580 h 194791"/>
                <a:gd name="connsiteX6" fmla="*/ 40302 w 208225"/>
                <a:gd name="connsiteY6" fmla="*/ 200837 h 194791"/>
                <a:gd name="connsiteX7" fmla="*/ 52392 w 208225"/>
                <a:gd name="connsiteY7" fmla="*/ 128294 h 194791"/>
                <a:gd name="connsiteX8" fmla="*/ 0 w 208225"/>
                <a:gd name="connsiteY8" fmla="*/ 76573 h 194791"/>
                <a:gd name="connsiteX9" fmla="*/ 72543 w 208225"/>
                <a:gd name="connsiteY9" fmla="*/ 66498 h 194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8225" h="194791">
                  <a:moveTo>
                    <a:pt x="105456" y="0"/>
                  </a:moveTo>
                  <a:lnTo>
                    <a:pt x="137697" y="66498"/>
                  </a:lnTo>
                  <a:lnTo>
                    <a:pt x="210912" y="76573"/>
                  </a:lnTo>
                  <a:lnTo>
                    <a:pt x="157848" y="128294"/>
                  </a:lnTo>
                  <a:lnTo>
                    <a:pt x="170610" y="200837"/>
                  </a:lnTo>
                  <a:lnTo>
                    <a:pt x="105456" y="166580"/>
                  </a:lnTo>
                  <a:lnTo>
                    <a:pt x="40302" y="200837"/>
                  </a:lnTo>
                  <a:lnTo>
                    <a:pt x="52392" y="128294"/>
                  </a:lnTo>
                  <a:lnTo>
                    <a:pt x="0" y="76573"/>
                  </a:lnTo>
                  <a:lnTo>
                    <a:pt x="72543" y="66498"/>
                  </a:lnTo>
                  <a:close/>
                </a:path>
              </a:pathLst>
            </a:custGeom>
            <a:solidFill>
              <a:srgbClr val="FFFDFA"/>
            </a:solidFill>
            <a:ln w="6717" cap="flat">
              <a:noFill/>
              <a:prstDash val="solid"/>
              <a:miter/>
            </a:ln>
          </p:spPr>
          <p:txBody>
            <a:bodyPr rtlCol="0" anchor="ctr"/>
            <a:lstStyle/>
            <a:p>
              <a:endParaRPr lang="en-US"/>
            </a:p>
          </p:txBody>
        </p:sp>
        <p:grpSp>
          <p:nvGrpSpPr>
            <p:cNvPr id="22" name="Graphic 1">
              <a:extLst>
                <a:ext uri="{FF2B5EF4-FFF2-40B4-BE49-F238E27FC236}">
                  <a16:creationId xmlns:a16="http://schemas.microsoft.com/office/drawing/2014/main" id="{D67B2E2D-6F87-8981-89D8-D449F2E17FBD}"/>
                </a:ext>
              </a:extLst>
            </p:cNvPr>
            <p:cNvGrpSpPr/>
            <p:nvPr/>
          </p:nvGrpSpPr>
          <p:grpSpPr>
            <a:xfrm>
              <a:off x="5517391" y="1444143"/>
              <a:ext cx="1820292" cy="214942"/>
              <a:chOff x="5517391" y="1444143"/>
              <a:chExt cx="1820292" cy="214942"/>
            </a:xfrm>
            <a:solidFill>
              <a:srgbClr val="000000"/>
            </a:solidFill>
          </p:grpSpPr>
          <p:sp>
            <p:nvSpPr>
              <p:cNvPr id="28" name="Freeform: Shape 27">
                <a:extLst>
                  <a:ext uri="{FF2B5EF4-FFF2-40B4-BE49-F238E27FC236}">
                    <a16:creationId xmlns:a16="http://schemas.microsoft.com/office/drawing/2014/main" id="{BE8F2D7B-A5EE-696A-C039-42654445190B}"/>
                  </a:ext>
                </a:extLst>
              </p:cNvPr>
              <p:cNvSpPr/>
              <p:nvPr/>
            </p:nvSpPr>
            <p:spPr>
              <a:xfrm>
                <a:off x="5517391" y="1444143"/>
                <a:ext cx="127622" cy="214942"/>
              </a:xfrm>
              <a:custGeom>
                <a:avLst/>
                <a:gdLst>
                  <a:gd name="connsiteX0" fmla="*/ 43660 w 127621"/>
                  <a:gd name="connsiteY0" fmla="*/ 151131 h 214942"/>
                  <a:gd name="connsiteX1" fmla="*/ 43660 w 127621"/>
                  <a:gd name="connsiteY1" fmla="*/ 173297 h 214942"/>
                  <a:gd name="connsiteX2" fmla="*/ 85305 w 127621"/>
                  <a:gd name="connsiteY2" fmla="*/ 173297 h 214942"/>
                  <a:gd name="connsiteX3" fmla="*/ 85305 w 127621"/>
                  <a:gd name="connsiteY3" fmla="*/ 130309 h 214942"/>
                  <a:gd name="connsiteX4" fmla="*/ 34256 w 127621"/>
                  <a:gd name="connsiteY4" fmla="*/ 130309 h 214942"/>
                  <a:gd name="connsiteX5" fmla="*/ 0 w 127621"/>
                  <a:gd name="connsiteY5" fmla="*/ 96052 h 214942"/>
                  <a:gd name="connsiteX6" fmla="*/ 0 w 127621"/>
                  <a:gd name="connsiteY6" fmla="*/ 35600 h 214942"/>
                  <a:gd name="connsiteX7" fmla="*/ 34256 w 127621"/>
                  <a:gd name="connsiteY7" fmla="*/ 0 h 214942"/>
                  <a:gd name="connsiteX8" fmla="*/ 94709 w 127621"/>
                  <a:gd name="connsiteY8" fmla="*/ 0 h 214942"/>
                  <a:gd name="connsiteX9" fmla="*/ 128965 w 127621"/>
                  <a:gd name="connsiteY9" fmla="*/ 35600 h 214942"/>
                  <a:gd name="connsiteX10" fmla="*/ 128965 w 127621"/>
                  <a:gd name="connsiteY10" fmla="*/ 65826 h 214942"/>
                  <a:gd name="connsiteX11" fmla="*/ 85977 w 127621"/>
                  <a:gd name="connsiteY11" fmla="*/ 65826 h 214942"/>
                  <a:gd name="connsiteX12" fmla="*/ 85977 w 127621"/>
                  <a:gd name="connsiteY12" fmla="*/ 42988 h 214942"/>
                  <a:gd name="connsiteX13" fmla="*/ 44332 w 127621"/>
                  <a:gd name="connsiteY13" fmla="*/ 42988 h 214942"/>
                  <a:gd name="connsiteX14" fmla="*/ 44332 w 127621"/>
                  <a:gd name="connsiteY14" fmla="*/ 86649 h 214942"/>
                  <a:gd name="connsiteX15" fmla="*/ 95381 w 127621"/>
                  <a:gd name="connsiteY15" fmla="*/ 86649 h 214942"/>
                  <a:gd name="connsiteX16" fmla="*/ 129637 w 127621"/>
                  <a:gd name="connsiteY16" fmla="*/ 120905 h 214942"/>
                  <a:gd name="connsiteX17" fmla="*/ 129637 w 127621"/>
                  <a:gd name="connsiteY17" fmla="*/ 181358 h 214942"/>
                  <a:gd name="connsiteX18" fmla="*/ 95381 w 127621"/>
                  <a:gd name="connsiteY18" fmla="*/ 216957 h 214942"/>
                  <a:gd name="connsiteX19" fmla="*/ 34928 w 127621"/>
                  <a:gd name="connsiteY19" fmla="*/ 216957 h 214942"/>
                  <a:gd name="connsiteX20" fmla="*/ 0 w 127621"/>
                  <a:gd name="connsiteY20" fmla="*/ 181358 h 214942"/>
                  <a:gd name="connsiteX21" fmla="*/ 0 w 127621"/>
                  <a:gd name="connsiteY21" fmla="*/ 151131 h 214942"/>
                  <a:gd name="connsiteX22" fmla="*/ 22166 w 127621"/>
                  <a:gd name="connsiteY22" fmla="*/ 151131 h 214942"/>
                  <a:gd name="connsiteX23" fmla="*/ 43660 w 127621"/>
                  <a:gd name="connsiteY23" fmla="*/ 151131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27621" h="214942">
                    <a:moveTo>
                      <a:pt x="43660" y="151131"/>
                    </a:moveTo>
                    <a:lnTo>
                      <a:pt x="43660" y="173297"/>
                    </a:lnTo>
                    <a:lnTo>
                      <a:pt x="85305" y="173297"/>
                    </a:lnTo>
                    <a:lnTo>
                      <a:pt x="85305" y="130309"/>
                    </a:lnTo>
                    <a:lnTo>
                      <a:pt x="34256" y="130309"/>
                    </a:lnTo>
                    <a:lnTo>
                      <a:pt x="0" y="96052"/>
                    </a:lnTo>
                    <a:lnTo>
                      <a:pt x="0" y="35600"/>
                    </a:lnTo>
                    <a:lnTo>
                      <a:pt x="34256" y="0"/>
                    </a:lnTo>
                    <a:lnTo>
                      <a:pt x="94709" y="0"/>
                    </a:lnTo>
                    <a:lnTo>
                      <a:pt x="128965" y="35600"/>
                    </a:lnTo>
                    <a:lnTo>
                      <a:pt x="128965" y="65826"/>
                    </a:lnTo>
                    <a:lnTo>
                      <a:pt x="85977" y="65826"/>
                    </a:lnTo>
                    <a:lnTo>
                      <a:pt x="85977" y="42988"/>
                    </a:lnTo>
                    <a:lnTo>
                      <a:pt x="44332" y="42988"/>
                    </a:lnTo>
                    <a:lnTo>
                      <a:pt x="44332" y="86649"/>
                    </a:lnTo>
                    <a:lnTo>
                      <a:pt x="95381" y="86649"/>
                    </a:lnTo>
                    <a:lnTo>
                      <a:pt x="129637" y="120905"/>
                    </a:lnTo>
                    <a:lnTo>
                      <a:pt x="129637" y="181358"/>
                    </a:lnTo>
                    <a:lnTo>
                      <a:pt x="95381" y="216957"/>
                    </a:lnTo>
                    <a:lnTo>
                      <a:pt x="34928" y="216957"/>
                    </a:lnTo>
                    <a:lnTo>
                      <a:pt x="0" y="181358"/>
                    </a:lnTo>
                    <a:lnTo>
                      <a:pt x="0" y="151131"/>
                    </a:lnTo>
                    <a:lnTo>
                      <a:pt x="22166" y="151131"/>
                    </a:lnTo>
                    <a:lnTo>
                      <a:pt x="43660" y="151131"/>
                    </a:lnTo>
                    <a:close/>
                  </a:path>
                </a:pathLst>
              </a:custGeom>
              <a:solidFill>
                <a:srgbClr val="000000"/>
              </a:solidFill>
              <a:ln w="6717"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E11F5E7C-EA56-A695-985B-D8D6E13D10A7}"/>
                  </a:ext>
                </a:extLst>
              </p:cNvPr>
              <p:cNvSpPr/>
              <p:nvPr/>
            </p:nvSpPr>
            <p:spPr>
              <a:xfrm>
                <a:off x="5678598" y="1444143"/>
                <a:ext cx="127622" cy="214942"/>
              </a:xfrm>
              <a:custGeom>
                <a:avLst/>
                <a:gdLst>
                  <a:gd name="connsiteX0" fmla="*/ 0 w 127621"/>
                  <a:gd name="connsiteY0" fmla="*/ 35600 h 214942"/>
                  <a:gd name="connsiteX1" fmla="*/ 33585 w 127621"/>
                  <a:gd name="connsiteY1" fmla="*/ 0 h 214942"/>
                  <a:gd name="connsiteX2" fmla="*/ 94037 w 127621"/>
                  <a:gd name="connsiteY2" fmla="*/ 0 h 214942"/>
                  <a:gd name="connsiteX3" fmla="*/ 128294 w 127621"/>
                  <a:gd name="connsiteY3" fmla="*/ 35600 h 214942"/>
                  <a:gd name="connsiteX4" fmla="*/ 128294 w 127621"/>
                  <a:gd name="connsiteY4" fmla="*/ 181358 h 214942"/>
                  <a:gd name="connsiteX5" fmla="*/ 94037 w 127621"/>
                  <a:gd name="connsiteY5" fmla="*/ 216957 h 214942"/>
                  <a:gd name="connsiteX6" fmla="*/ 33585 w 127621"/>
                  <a:gd name="connsiteY6" fmla="*/ 216957 h 214942"/>
                  <a:gd name="connsiteX7" fmla="*/ 0 w 127621"/>
                  <a:gd name="connsiteY7" fmla="*/ 181358 h 214942"/>
                  <a:gd name="connsiteX8" fmla="*/ 0 w 127621"/>
                  <a:gd name="connsiteY8" fmla="*/ 35600 h 214942"/>
                  <a:gd name="connsiteX9" fmla="*/ 85305 w 127621"/>
                  <a:gd name="connsiteY9" fmla="*/ 42988 h 214942"/>
                  <a:gd name="connsiteX10" fmla="*/ 42988 w 127621"/>
                  <a:gd name="connsiteY10" fmla="*/ 42988 h 214942"/>
                  <a:gd name="connsiteX11" fmla="*/ 42988 w 127621"/>
                  <a:gd name="connsiteY11" fmla="*/ 173297 h 214942"/>
                  <a:gd name="connsiteX12" fmla="*/ 85305 w 127621"/>
                  <a:gd name="connsiteY12" fmla="*/ 173297 h 214942"/>
                  <a:gd name="connsiteX13" fmla="*/ 85305 w 127621"/>
                  <a:gd name="connsiteY13" fmla="*/ 42988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621" h="214942">
                    <a:moveTo>
                      <a:pt x="0" y="35600"/>
                    </a:moveTo>
                    <a:lnTo>
                      <a:pt x="33585" y="0"/>
                    </a:lnTo>
                    <a:lnTo>
                      <a:pt x="94037" y="0"/>
                    </a:lnTo>
                    <a:lnTo>
                      <a:pt x="128294" y="35600"/>
                    </a:lnTo>
                    <a:lnTo>
                      <a:pt x="128294" y="181358"/>
                    </a:lnTo>
                    <a:lnTo>
                      <a:pt x="94037" y="216957"/>
                    </a:lnTo>
                    <a:lnTo>
                      <a:pt x="33585" y="216957"/>
                    </a:lnTo>
                    <a:lnTo>
                      <a:pt x="0" y="181358"/>
                    </a:lnTo>
                    <a:lnTo>
                      <a:pt x="0" y="35600"/>
                    </a:lnTo>
                    <a:close/>
                    <a:moveTo>
                      <a:pt x="85305" y="42988"/>
                    </a:moveTo>
                    <a:lnTo>
                      <a:pt x="42988" y="42988"/>
                    </a:lnTo>
                    <a:lnTo>
                      <a:pt x="42988" y="173297"/>
                    </a:lnTo>
                    <a:lnTo>
                      <a:pt x="85305" y="173297"/>
                    </a:lnTo>
                    <a:lnTo>
                      <a:pt x="85305" y="42988"/>
                    </a:lnTo>
                    <a:close/>
                  </a:path>
                </a:pathLst>
              </a:custGeom>
              <a:solidFill>
                <a:srgbClr val="000000"/>
              </a:solidFill>
              <a:ln w="6717"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9A9A0434-DBD8-6A26-97E1-D0FBC4D16C81}"/>
                  </a:ext>
                </a:extLst>
              </p:cNvPr>
              <p:cNvSpPr/>
              <p:nvPr/>
            </p:nvSpPr>
            <p:spPr>
              <a:xfrm>
                <a:off x="5839133" y="1444143"/>
                <a:ext cx="127622" cy="214942"/>
              </a:xfrm>
              <a:custGeom>
                <a:avLst/>
                <a:gdLst>
                  <a:gd name="connsiteX0" fmla="*/ 0 w 127621"/>
                  <a:gd name="connsiteY0" fmla="*/ 35600 h 214942"/>
                  <a:gd name="connsiteX1" fmla="*/ 34256 w 127621"/>
                  <a:gd name="connsiteY1" fmla="*/ 0 h 214942"/>
                  <a:gd name="connsiteX2" fmla="*/ 94709 w 127621"/>
                  <a:gd name="connsiteY2" fmla="*/ 0 h 214942"/>
                  <a:gd name="connsiteX3" fmla="*/ 128965 w 127621"/>
                  <a:gd name="connsiteY3" fmla="*/ 35600 h 214942"/>
                  <a:gd name="connsiteX4" fmla="*/ 128965 w 127621"/>
                  <a:gd name="connsiteY4" fmla="*/ 65826 h 214942"/>
                  <a:gd name="connsiteX5" fmla="*/ 85977 w 127621"/>
                  <a:gd name="connsiteY5" fmla="*/ 65826 h 214942"/>
                  <a:gd name="connsiteX6" fmla="*/ 85977 w 127621"/>
                  <a:gd name="connsiteY6" fmla="*/ 42988 h 214942"/>
                  <a:gd name="connsiteX7" fmla="*/ 42988 w 127621"/>
                  <a:gd name="connsiteY7" fmla="*/ 42988 h 214942"/>
                  <a:gd name="connsiteX8" fmla="*/ 42988 w 127621"/>
                  <a:gd name="connsiteY8" fmla="*/ 173297 h 214942"/>
                  <a:gd name="connsiteX9" fmla="*/ 85977 w 127621"/>
                  <a:gd name="connsiteY9" fmla="*/ 173297 h 214942"/>
                  <a:gd name="connsiteX10" fmla="*/ 85977 w 127621"/>
                  <a:gd name="connsiteY10" fmla="*/ 151131 h 214942"/>
                  <a:gd name="connsiteX11" fmla="*/ 128965 w 127621"/>
                  <a:gd name="connsiteY11" fmla="*/ 151131 h 214942"/>
                  <a:gd name="connsiteX12" fmla="*/ 128965 w 127621"/>
                  <a:gd name="connsiteY12" fmla="*/ 181358 h 214942"/>
                  <a:gd name="connsiteX13" fmla="*/ 94709 w 127621"/>
                  <a:gd name="connsiteY13" fmla="*/ 216957 h 214942"/>
                  <a:gd name="connsiteX14" fmla="*/ 34256 w 127621"/>
                  <a:gd name="connsiteY14" fmla="*/ 216957 h 214942"/>
                  <a:gd name="connsiteX15" fmla="*/ 0 w 127621"/>
                  <a:gd name="connsiteY15" fmla="*/ 181358 h 214942"/>
                  <a:gd name="connsiteX16" fmla="*/ 0 w 127621"/>
                  <a:gd name="connsiteY16" fmla="*/ 35600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621" h="214942">
                    <a:moveTo>
                      <a:pt x="0" y="35600"/>
                    </a:moveTo>
                    <a:lnTo>
                      <a:pt x="34256" y="0"/>
                    </a:lnTo>
                    <a:lnTo>
                      <a:pt x="94709" y="0"/>
                    </a:lnTo>
                    <a:lnTo>
                      <a:pt x="128965" y="35600"/>
                    </a:lnTo>
                    <a:lnTo>
                      <a:pt x="128965" y="65826"/>
                    </a:lnTo>
                    <a:lnTo>
                      <a:pt x="85977" y="65826"/>
                    </a:lnTo>
                    <a:lnTo>
                      <a:pt x="85977" y="42988"/>
                    </a:lnTo>
                    <a:lnTo>
                      <a:pt x="42988" y="42988"/>
                    </a:lnTo>
                    <a:lnTo>
                      <a:pt x="42988" y="173297"/>
                    </a:lnTo>
                    <a:lnTo>
                      <a:pt x="85977" y="173297"/>
                    </a:lnTo>
                    <a:lnTo>
                      <a:pt x="85977" y="151131"/>
                    </a:lnTo>
                    <a:lnTo>
                      <a:pt x="128965" y="151131"/>
                    </a:lnTo>
                    <a:lnTo>
                      <a:pt x="128965" y="181358"/>
                    </a:lnTo>
                    <a:lnTo>
                      <a:pt x="94709" y="216957"/>
                    </a:lnTo>
                    <a:lnTo>
                      <a:pt x="34256" y="216957"/>
                    </a:lnTo>
                    <a:lnTo>
                      <a:pt x="0" y="181358"/>
                    </a:lnTo>
                    <a:lnTo>
                      <a:pt x="0" y="35600"/>
                    </a:lnTo>
                    <a:close/>
                  </a:path>
                </a:pathLst>
              </a:custGeom>
              <a:solidFill>
                <a:srgbClr val="000000"/>
              </a:solidFill>
              <a:ln w="6717"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A1AAF5BF-2462-39C4-E68A-A43C1A9B60D1}"/>
                  </a:ext>
                </a:extLst>
              </p:cNvPr>
              <p:cNvSpPr/>
              <p:nvPr/>
            </p:nvSpPr>
            <p:spPr>
              <a:xfrm>
                <a:off x="5999668" y="1444143"/>
                <a:ext cx="127622" cy="214942"/>
              </a:xfrm>
              <a:custGeom>
                <a:avLst/>
                <a:gdLst>
                  <a:gd name="connsiteX0" fmla="*/ 0 w 127621"/>
                  <a:gd name="connsiteY0" fmla="*/ 35600 h 214942"/>
                  <a:gd name="connsiteX1" fmla="*/ 34256 w 127621"/>
                  <a:gd name="connsiteY1" fmla="*/ 0 h 214942"/>
                  <a:gd name="connsiteX2" fmla="*/ 94709 w 127621"/>
                  <a:gd name="connsiteY2" fmla="*/ 0 h 214942"/>
                  <a:gd name="connsiteX3" fmla="*/ 128965 w 127621"/>
                  <a:gd name="connsiteY3" fmla="*/ 35600 h 214942"/>
                  <a:gd name="connsiteX4" fmla="*/ 128965 w 127621"/>
                  <a:gd name="connsiteY4" fmla="*/ 65826 h 214942"/>
                  <a:gd name="connsiteX5" fmla="*/ 85977 w 127621"/>
                  <a:gd name="connsiteY5" fmla="*/ 65826 h 214942"/>
                  <a:gd name="connsiteX6" fmla="*/ 85977 w 127621"/>
                  <a:gd name="connsiteY6" fmla="*/ 42988 h 214942"/>
                  <a:gd name="connsiteX7" fmla="*/ 42988 w 127621"/>
                  <a:gd name="connsiteY7" fmla="*/ 42988 h 214942"/>
                  <a:gd name="connsiteX8" fmla="*/ 42988 w 127621"/>
                  <a:gd name="connsiteY8" fmla="*/ 173297 h 214942"/>
                  <a:gd name="connsiteX9" fmla="*/ 85977 w 127621"/>
                  <a:gd name="connsiteY9" fmla="*/ 173297 h 214942"/>
                  <a:gd name="connsiteX10" fmla="*/ 85977 w 127621"/>
                  <a:gd name="connsiteY10" fmla="*/ 151131 h 214942"/>
                  <a:gd name="connsiteX11" fmla="*/ 128965 w 127621"/>
                  <a:gd name="connsiteY11" fmla="*/ 151131 h 214942"/>
                  <a:gd name="connsiteX12" fmla="*/ 128965 w 127621"/>
                  <a:gd name="connsiteY12" fmla="*/ 181358 h 214942"/>
                  <a:gd name="connsiteX13" fmla="*/ 94709 w 127621"/>
                  <a:gd name="connsiteY13" fmla="*/ 216957 h 214942"/>
                  <a:gd name="connsiteX14" fmla="*/ 34256 w 127621"/>
                  <a:gd name="connsiteY14" fmla="*/ 216957 h 214942"/>
                  <a:gd name="connsiteX15" fmla="*/ 0 w 127621"/>
                  <a:gd name="connsiteY15" fmla="*/ 181358 h 214942"/>
                  <a:gd name="connsiteX16" fmla="*/ 0 w 127621"/>
                  <a:gd name="connsiteY16" fmla="*/ 35600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621" h="214942">
                    <a:moveTo>
                      <a:pt x="0" y="35600"/>
                    </a:moveTo>
                    <a:lnTo>
                      <a:pt x="34256" y="0"/>
                    </a:lnTo>
                    <a:lnTo>
                      <a:pt x="94709" y="0"/>
                    </a:lnTo>
                    <a:lnTo>
                      <a:pt x="128965" y="35600"/>
                    </a:lnTo>
                    <a:lnTo>
                      <a:pt x="128965" y="65826"/>
                    </a:lnTo>
                    <a:lnTo>
                      <a:pt x="85977" y="65826"/>
                    </a:lnTo>
                    <a:lnTo>
                      <a:pt x="85977" y="42988"/>
                    </a:lnTo>
                    <a:lnTo>
                      <a:pt x="42988" y="42988"/>
                    </a:lnTo>
                    <a:lnTo>
                      <a:pt x="42988" y="173297"/>
                    </a:lnTo>
                    <a:lnTo>
                      <a:pt x="85977" y="173297"/>
                    </a:lnTo>
                    <a:lnTo>
                      <a:pt x="85977" y="151131"/>
                    </a:lnTo>
                    <a:lnTo>
                      <a:pt x="128965" y="151131"/>
                    </a:lnTo>
                    <a:lnTo>
                      <a:pt x="128965" y="181358"/>
                    </a:lnTo>
                    <a:lnTo>
                      <a:pt x="94709" y="216957"/>
                    </a:lnTo>
                    <a:lnTo>
                      <a:pt x="34256" y="216957"/>
                    </a:lnTo>
                    <a:lnTo>
                      <a:pt x="0" y="181358"/>
                    </a:lnTo>
                    <a:lnTo>
                      <a:pt x="0" y="35600"/>
                    </a:lnTo>
                    <a:close/>
                  </a:path>
                </a:pathLst>
              </a:custGeom>
              <a:solidFill>
                <a:srgbClr val="000000"/>
              </a:solidFill>
              <a:ln w="6717"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5CF6161E-A84C-CA12-A5BD-335D39753E85}"/>
                  </a:ext>
                </a:extLst>
              </p:cNvPr>
              <p:cNvSpPr/>
              <p:nvPr/>
            </p:nvSpPr>
            <p:spPr>
              <a:xfrm>
                <a:off x="6155501" y="1444143"/>
                <a:ext cx="147773" cy="214942"/>
              </a:xfrm>
              <a:custGeom>
                <a:avLst/>
                <a:gdLst>
                  <a:gd name="connsiteX0" fmla="*/ 20823 w 147772"/>
                  <a:gd name="connsiteY0" fmla="*/ 173297 h 214942"/>
                  <a:gd name="connsiteX1" fmla="*/ 20823 w 147772"/>
                  <a:gd name="connsiteY1" fmla="*/ 42988 h 214942"/>
                  <a:gd name="connsiteX2" fmla="*/ 0 w 147772"/>
                  <a:gd name="connsiteY2" fmla="*/ 42988 h 214942"/>
                  <a:gd name="connsiteX3" fmla="*/ 0 w 147772"/>
                  <a:gd name="connsiteY3" fmla="*/ 0 h 214942"/>
                  <a:gd name="connsiteX4" fmla="*/ 151131 w 147772"/>
                  <a:gd name="connsiteY4" fmla="*/ 0 h 214942"/>
                  <a:gd name="connsiteX5" fmla="*/ 151131 w 147772"/>
                  <a:gd name="connsiteY5" fmla="*/ 65826 h 214942"/>
                  <a:gd name="connsiteX6" fmla="*/ 107471 w 147772"/>
                  <a:gd name="connsiteY6" fmla="*/ 65826 h 214942"/>
                  <a:gd name="connsiteX7" fmla="*/ 107471 w 147772"/>
                  <a:gd name="connsiteY7" fmla="*/ 42988 h 214942"/>
                  <a:gd name="connsiteX8" fmla="*/ 64483 w 147772"/>
                  <a:gd name="connsiteY8" fmla="*/ 42988 h 214942"/>
                  <a:gd name="connsiteX9" fmla="*/ 64483 w 147772"/>
                  <a:gd name="connsiteY9" fmla="*/ 86649 h 214942"/>
                  <a:gd name="connsiteX10" fmla="*/ 107471 w 147772"/>
                  <a:gd name="connsiteY10" fmla="*/ 86649 h 214942"/>
                  <a:gd name="connsiteX11" fmla="*/ 107471 w 147772"/>
                  <a:gd name="connsiteY11" fmla="*/ 129637 h 214942"/>
                  <a:gd name="connsiteX12" fmla="*/ 64483 w 147772"/>
                  <a:gd name="connsiteY12" fmla="*/ 129637 h 214942"/>
                  <a:gd name="connsiteX13" fmla="*/ 64483 w 147772"/>
                  <a:gd name="connsiteY13" fmla="*/ 172625 h 214942"/>
                  <a:gd name="connsiteX14" fmla="*/ 107471 w 147772"/>
                  <a:gd name="connsiteY14" fmla="*/ 172625 h 214942"/>
                  <a:gd name="connsiteX15" fmla="*/ 107471 w 147772"/>
                  <a:gd name="connsiteY15" fmla="*/ 150460 h 214942"/>
                  <a:gd name="connsiteX16" fmla="*/ 151131 w 147772"/>
                  <a:gd name="connsiteY16" fmla="*/ 150460 h 214942"/>
                  <a:gd name="connsiteX17" fmla="*/ 151131 w 147772"/>
                  <a:gd name="connsiteY17" fmla="*/ 215614 h 214942"/>
                  <a:gd name="connsiteX18" fmla="*/ 0 w 147772"/>
                  <a:gd name="connsiteY18" fmla="*/ 215614 h 214942"/>
                  <a:gd name="connsiteX19" fmla="*/ 0 w 147772"/>
                  <a:gd name="connsiteY19" fmla="*/ 172625 h 214942"/>
                  <a:gd name="connsiteX20" fmla="*/ 20823 w 147772"/>
                  <a:gd name="connsiteY20" fmla="*/ 172625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7772" h="214942">
                    <a:moveTo>
                      <a:pt x="20823" y="173297"/>
                    </a:moveTo>
                    <a:lnTo>
                      <a:pt x="20823" y="42988"/>
                    </a:lnTo>
                    <a:lnTo>
                      <a:pt x="0" y="42988"/>
                    </a:lnTo>
                    <a:lnTo>
                      <a:pt x="0" y="0"/>
                    </a:lnTo>
                    <a:lnTo>
                      <a:pt x="151131" y="0"/>
                    </a:lnTo>
                    <a:lnTo>
                      <a:pt x="151131" y="65826"/>
                    </a:lnTo>
                    <a:lnTo>
                      <a:pt x="107471" y="65826"/>
                    </a:lnTo>
                    <a:lnTo>
                      <a:pt x="107471" y="42988"/>
                    </a:lnTo>
                    <a:lnTo>
                      <a:pt x="64483" y="42988"/>
                    </a:lnTo>
                    <a:lnTo>
                      <a:pt x="64483" y="86649"/>
                    </a:lnTo>
                    <a:lnTo>
                      <a:pt x="107471" y="86649"/>
                    </a:lnTo>
                    <a:lnTo>
                      <a:pt x="107471" y="129637"/>
                    </a:lnTo>
                    <a:lnTo>
                      <a:pt x="64483" y="129637"/>
                    </a:lnTo>
                    <a:lnTo>
                      <a:pt x="64483" y="172625"/>
                    </a:lnTo>
                    <a:lnTo>
                      <a:pt x="107471" y="172625"/>
                    </a:lnTo>
                    <a:lnTo>
                      <a:pt x="107471" y="150460"/>
                    </a:lnTo>
                    <a:lnTo>
                      <a:pt x="151131" y="150460"/>
                    </a:lnTo>
                    <a:lnTo>
                      <a:pt x="151131" y="215614"/>
                    </a:lnTo>
                    <a:lnTo>
                      <a:pt x="0" y="215614"/>
                    </a:lnTo>
                    <a:lnTo>
                      <a:pt x="0" y="172625"/>
                    </a:lnTo>
                    <a:lnTo>
                      <a:pt x="20823" y="172625"/>
                    </a:lnTo>
                    <a:close/>
                  </a:path>
                </a:pathLst>
              </a:custGeom>
              <a:solidFill>
                <a:srgbClr val="000000"/>
              </a:solidFill>
              <a:ln w="6717"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E36F26C0-F2A7-07BF-B1F9-0743F0CFF23D}"/>
                  </a:ext>
                </a:extLst>
              </p:cNvPr>
              <p:cNvSpPr/>
              <p:nvPr/>
            </p:nvSpPr>
            <p:spPr>
              <a:xfrm>
                <a:off x="6338202" y="1444143"/>
                <a:ext cx="167924" cy="214942"/>
              </a:xfrm>
              <a:custGeom>
                <a:avLst/>
                <a:gdLst>
                  <a:gd name="connsiteX0" fmla="*/ 22166 w 167923"/>
                  <a:gd name="connsiteY0" fmla="*/ 173297 h 214942"/>
                  <a:gd name="connsiteX1" fmla="*/ 22166 w 167923"/>
                  <a:gd name="connsiteY1" fmla="*/ 42988 h 214942"/>
                  <a:gd name="connsiteX2" fmla="*/ 0 w 167923"/>
                  <a:gd name="connsiteY2" fmla="*/ 42988 h 214942"/>
                  <a:gd name="connsiteX3" fmla="*/ 0 w 167923"/>
                  <a:gd name="connsiteY3" fmla="*/ 0 h 214942"/>
                  <a:gd name="connsiteX4" fmla="*/ 116875 w 167923"/>
                  <a:gd name="connsiteY4" fmla="*/ 0 h 214942"/>
                  <a:gd name="connsiteX5" fmla="*/ 151131 w 167923"/>
                  <a:gd name="connsiteY5" fmla="*/ 35600 h 214942"/>
                  <a:gd name="connsiteX6" fmla="*/ 151131 w 167923"/>
                  <a:gd name="connsiteY6" fmla="*/ 96052 h 214942"/>
                  <a:gd name="connsiteX7" fmla="*/ 137697 w 167923"/>
                  <a:gd name="connsiteY7" fmla="*/ 108814 h 214942"/>
                  <a:gd name="connsiteX8" fmla="*/ 151131 w 167923"/>
                  <a:gd name="connsiteY8" fmla="*/ 120905 h 214942"/>
                  <a:gd name="connsiteX9" fmla="*/ 151131 w 167923"/>
                  <a:gd name="connsiteY9" fmla="*/ 173297 h 214942"/>
                  <a:gd name="connsiteX10" fmla="*/ 173297 w 167923"/>
                  <a:gd name="connsiteY10" fmla="*/ 173297 h 214942"/>
                  <a:gd name="connsiteX11" fmla="*/ 173297 w 167923"/>
                  <a:gd name="connsiteY11" fmla="*/ 216286 h 214942"/>
                  <a:gd name="connsiteX12" fmla="*/ 89335 w 167923"/>
                  <a:gd name="connsiteY12" fmla="*/ 216286 h 214942"/>
                  <a:gd name="connsiteX13" fmla="*/ 89335 w 167923"/>
                  <a:gd name="connsiteY13" fmla="*/ 173297 h 214942"/>
                  <a:gd name="connsiteX14" fmla="*/ 107471 w 167923"/>
                  <a:gd name="connsiteY14" fmla="*/ 173297 h 214942"/>
                  <a:gd name="connsiteX15" fmla="*/ 107471 w 167923"/>
                  <a:gd name="connsiteY15" fmla="*/ 130309 h 214942"/>
                  <a:gd name="connsiteX16" fmla="*/ 65826 w 167923"/>
                  <a:gd name="connsiteY16" fmla="*/ 130309 h 214942"/>
                  <a:gd name="connsiteX17" fmla="*/ 65826 w 167923"/>
                  <a:gd name="connsiteY17" fmla="*/ 173297 h 214942"/>
                  <a:gd name="connsiteX18" fmla="*/ 83962 w 167923"/>
                  <a:gd name="connsiteY18" fmla="*/ 173297 h 214942"/>
                  <a:gd name="connsiteX19" fmla="*/ 83962 w 167923"/>
                  <a:gd name="connsiteY19" fmla="*/ 216286 h 214942"/>
                  <a:gd name="connsiteX20" fmla="*/ 0 w 167923"/>
                  <a:gd name="connsiteY20" fmla="*/ 216286 h 214942"/>
                  <a:gd name="connsiteX21" fmla="*/ 0 w 167923"/>
                  <a:gd name="connsiteY21" fmla="*/ 173297 h 214942"/>
                  <a:gd name="connsiteX22" fmla="*/ 22166 w 167923"/>
                  <a:gd name="connsiteY22" fmla="*/ 173297 h 214942"/>
                  <a:gd name="connsiteX23" fmla="*/ 108143 w 167923"/>
                  <a:gd name="connsiteY23" fmla="*/ 42988 h 214942"/>
                  <a:gd name="connsiteX24" fmla="*/ 66498 w 167923"/>
                  <a:gd name="connsiteY24" fmla="*/ 42988 h 214942"/>
                  <a:gd name="connsiteX25" fmla="*/ 66498 w 167923"/>
                  <a:gd name="connsiteY25" fmla="*/ 86649 h 214942"/>
                  <a:gd name="connsiteX26" fmla="*/ 108143 w 167923"/>
                  <a:gd name="connsiteY26" fmla="*/ 86649 h 214942"/>
                  <a:gd name="connsiteX27" fmla="*/ 108143 w 167923"/>
                  <a:gd name="connsiteY27" fmla="*/ 42988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67923" h="214942">
                    <a:moveTo>
                      <a:pt x="22166" y="173297"/>
                    </a:moveTo>
                    <a:lnTo>
                      <a:pt x="22166" y="42988"/>
                    </a:lnTo>
                    <a:lnTo>
                      <a:pt x="0" y="42988"/>
                    </a:lnTo>
                    <a:lnTo>
                      <a:pt x="0" y="0"/>
                    </a:lnTo>
                    <a:lnTo>
                      <a:pt x="116875" y="0"/>
                    </a:lnTo>
                    <a:lnTo>
                      <a:pt x="151131" y="35600"/>
                    </a:lnTo>
                    <a:lnTo>
                      <a:pt x="151131" y="96052"/>
                    </a:lnTo>
                    <a:lnTo>
                      <a:pt x="137697" y="108814"/>
                    </a:lnTo>
                    <a:lnTo>
                      <a:pt x="151131" y="120905"/>
                    </a:lnTo>
                    <a:lnTo>
                      <a:pt x="151131" y="173297"/>
                    </a:lnTo>
                    <a:lnTo>
                      <a:pt x="173297" y="173297"/>
                    </a:lnTo>
                    <a:lnTo>
                      <a:pt x="173297" y="216286"/>
                    </a:lnTo>
                    <a:lnTo>
                      <a:pt x="89335" y="216286"/>
                    </a:lnTo>
                    <a:lnTo>
                      <a:pt x="89335" y="173297"/>
                    </a:lnTo>
                    <a:lnTo>
                      <a:pt x="107471" y="173297"/>
                    </a:lnTo>
                    <a:lnTo>
                      <a:pt x="107471" y="130309"/>
                    </a:lnTo>
                    <a:lnTo>
                      <a:pt x="65826" y="130309"/>
                    </a:lnTo>
                    <a:lnTo>
                      <a:pt x="65826" y="173297"/>
                    </a:lnTo>
                    <a:lnTo>
                      <a:pt x="83962" y="173297"/>
                    </a:lnTo>
                    <a:lnTo>
                      <a:pt x="83962" y="216286"/>
                    </a:lnTo>
                    <a:lnTo>
                      <a:pt x="0" y="216286"/>
                    </a:lnTo>
                    <a:lnTo>
                      <a:pt x="0" y="173297"/>
                    </a:lnTo>
                    <a:lnTo>
                      <a:pt x="22166" y="173297"/>
                    </a:lnTo>
                    <a:close/>
                    <a:moveTo>
                      <a:pt x="108143" y="42988"/>
                    </a:moveTo>
                    <a:lnTo>
                      <a:pt x="66498" y="42988"/>
                    </a:lnTo>
                    <a:lnTo>
                      <a:pt x="66498" y="86649"/>
                    </a:lnTo>
                    <a:lnTo>
                      <a:pt x="108143" y="86649"/>
                    </a:lnTo>
                    <a:lnTo>
                      <a:pt x="108143" y="42988"/>
                    </a:lnTo>
                    <a:close/>
                  </a:path>
                </a:pathLst>
              </a:custGeom>
              <a:solidFill>
                <a:srgbClr val="000000"/>
              </a:solidFill>
              <a:ln w="6717"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4DE1B8BB-94BC-AA54-5DAD-D7B1D8797D8B}"/>
                  </a:ext>
                </a:extLst>
              </p:cNvPr>
              <p:cNvSpPr/>
              <p:nvPr/>
            </p:nvSpPr>
            <p:spPr>
              <a:xfrm>
                <a:off x="6643151" y="1444143"/>
                <a:ext cx="127622" cy="214942"/>
              </a:xfrm>
              <a:custGeom>
                <a:avLst/>
                <a:gdLst>
                  <a:gd name="connsiteX0" fmla="*/ 672 w 127621"/>
                  <a:gd name="connsiteY0" fmla="*/ 35600 h 214942"/>
                  <a:gd name="connsiteX1" fmla="*/ 34928 w 127621"/>
                  <a:gd name="connsiteY1" fmla="*/ 0 h 214942"/>
                  <a:gd name="connsiteX2" fmla="*/ 95381 w 127621"/>
                  <a:gd name="connsiteY2" fmla="*/ 0 h 214942"/>
                  <a:gd name="connsiteX3" fmla="*/ 129637 w 127621"/>
                  <a:gd name="connsiteY3" fmla="*/ 35600 h 214942"/>
                  <a:gd name="connsiteX4" fmla="*/ 129637 w 127621"/>
                  <a:gd name="connsiteY4" fmla="*/ 65826 h 214942"/>
                  <a:gd name="connsiteX5" fmla="*/ 86649 w 127621"/>
                  <a:gd name="connsiteY5" fmla="*/ 65826 h 214942"/>
                  <a:gd name="connsiteX6" fmla="*/ 86649 w 127621"/>
                  <a:gd name="connsiteY6" fmla="*/ 42988 h 214942"/>
                  <a:gd name="connsiteX7" fmla="*/ 42988 w 127621"/>
                  <a:gd name="connsiteY7" fmla="*/ 42988 h 214942"/>
                  <a:gd name="connsiteX8" fmla="*/ 42988 w 127621"/>
                  <a:gd name="connsiteY8" fmla="*/ 173297 h 214942"/>
                  <a:gd name="connsiteX9" fmla="*/ 85977 w 127621"/>
                  <a:gd name="connsiteY9" fmla="*/ 173297 h 214942"/>
                  <a:gd name="connsiteX10" fmla="*/ 85977 w 127621"/>
                  <a:gd name="connsiteY10" fmla="*/ 151131 h 214942"/>
                  <a:gd name="connsiteX11" fmla="*/ 128965 w 127621"/>
                  <a:gd name="connsiteY11" fmla="*/ 151131 h 214942"/>
                  <a:gd name="connsiteX12" fmla="*/ 128965 w 127621"/>
                  <a:gd name="connsiteY12" fmla="*/ 181358 h 214942"/>
                  <a:gd name="connsiteX13" fmla="*/ 94709 w 127621"/>
                  <a:gd name="connsiteY13" fmla="*/ 216957 h 214942"/>
                  <a:gd name="connsiteX14" fmla="*/ 34256 w 127621"/>
                  <a:gd name="connsiteY14" fmla="*/ 216957 h 214942"/>
                  <a:gd name="connsiteX15" fmla="*/ 0 w 127621"/>
                  <a:gd name="connsiteY15" fmla="*/ 181358 h 214942"/>
                  <a:gd name="connsiteX16" fmla="*/ 0 w 127621"/>
                  <a:gd name="connsiteY16" fmla="*/ 35600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7621" h="214942">
                    <a:moveTo>
                      <a:pt x="672" y="35600"/>
                    </a:moveTo>
                    <a:lnTo>
                      <a:pt x="34928" y="0"/>
                    </a:lnTo>
                    <a:lnTo>
                      <a:pt x="95381" y="0"/>
                    </a:lnTo>
                    <a:lnTo>
                      <a:pt x="129637" y="35600"/>
                    </a:lnTo>
                    <a:lnTo>
                      <a:pt x="129637" y="65826"/>
                    </a:lnTo>
                    <a:lnTo>
                      <a:pt x="86649" y="65826"/>
                    </a:lnTo>
                    <a:lnTo>
                      <a:pt x="86649" y="42988"/>
                    </a:lnTo>
                    <a:lnTo>
                      <a:pt x="42988" y="42988"/>
                    </a:lnTo>
                    <a:lnTo>
                      <a:pt x="42988" y="173297"/>
                    </a:lnTo>
                    <a:lnTo>
                      <a:pt x="85977" y="173297"/>
                    </a:lnTo>
                    <a:lnTo>
                      <a:pt x="85977" y="151131"/>
                    </a:lnTo>
                    <a:lnTo>
                      <a:pt x="128965" y="151131"/>
                    </a:lnTo>
                    <a:lnTo>
                      <a:pt x="128965" y="181358"/>
                    </a:lnTo>
                    <a:lnTo>
                      <a:pt x="94709" y="216957"/>
                    </a:lnTo>
                    <a:lnTo>
                      <a:pt x="34256" y="216957"/>
                    </a:lnTo>
                    <a:lnTo>
                      <a:pt x="0" y="181358"/>
                    </a:lnTo>
                    <a:lnTo>
                      <a:pt x="0" y="35600"/>
                    </a:lnTo>
                    <a:close/>
                  </a:path>
                </a:pathLst>
              </a:custGeom>
              <a:solidFill>
                <a:srgbClr val="000000"/>
              </a:solidFill>
              <a:ln w="6717"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F0D1E4F5-C6CD-C77A-21FA-A74798A6F8FA}"/>
                  </a:ext>
                </a:extLst>
              </p:cNvPr>
              <p:cNvSpPr/>
              <p:nvPr/>
            </p:nvSpPr>
            <p:spPr>
              <a:xfrm>
                <a:off x="6804358" y="1444143"/>
                <a:ext cx="147773" cy="214942"/>
              </a:xfrm>
              <a:custGeom>
                <a:avLst/>
                <a:gdLst>
                  <a:gd name="connsiteX0" fmla="*/ 672 w 147772"/>
                  <a:gd name="connsiteY0" fmla="*/ 173297 h 214942"/>
                  <a:gd name="connsiteX1" fmla="*/ 22838 w 147772"/>
                  <a:gd name="connsiteY1" fmla="*/ 173297 h 214942"/>
                  <a:gd name="connsiteX2" fmla="*/ 22838 w 147772"/>
                  <a:gd name="connsiteY2" fmla="*/ 42988 h 214942"/>
                  <a:gd name="connsiteX3" fmla="*/ 672 w 147772"/>
                  <a:gd name="connsiteY3" fmla="*/ 42988 h 214942"/>
                  <a:gd name="connsiteX4" fmla="*/ 672 w 147772"/>
                  <a:gd name="connsiteY4" fmla="*/ 0 h 214942"/>
                  <a:gd name="connsiteX5" fmla="*/ 86649 w 147772"/>
                  <a:gd name="connsiteY5" fmla="*/ 0 h 214942"/>
                  <a:gd name="connsiteX6" fmla="*/ 86649 w 147772"/>
                  <a:gd name="connsiteY6" fmla="*/ 42988 h 214942"/>
                  <a:gd name="connsiteX7" fmla="*/ 64483 w 147772"/>
                  <a:gd name="connsiteY7" fmla="*/ 42988 h 214942"/>
                  <a:gd name="connsiteX8" fmla="*/ 64483 w 147772"/>
                  <a:gd name="connsiteY8" fmla="*/ 173297 h 214942"/>
                  <a:gd name="connsiteX9" fmla="*/ 107471 w 147772"/>
                  <a:gd name="connsiteY9" fmla="*/ 173297 h 214942"/>
                  <a:gd name="connsiteX10" fmla="*/ 107471 w 147772"/>
                  <a:gd name="connsiteY10" fmla="*/ 151131 h 214942"/>
                  <a:gd name="connsiteX11" fmla="*/ 151131 w 147772"/>
                  <a:gd name="connsiteY11" fmla="*/ 151131 h 214942"/>
                  <a:gd name="connsiteX12" fmla="*/ 151131 w 147772"/>
                  <a:gd name="connsiteY12" fmla="*/ 216286 h 214942"/>
                  <a:gd name="connsiteX13" fmla="*/ 0 w 147772"/>
                  <a:gd name="connsiteY13" fmla="*/ 216286 h 214942"/>
                  <a:gd name="connsiteX14" fmla="*/ 0 w 147772"/>
                  <a:gd name="connsiteY14" fmla="*/ 194120 h 214942"/>
                  <a:gd name="connsiteX15" fmla="*/ 0 w 147772"/>
                  <a:gd name="connsiteY15" fmla="*/ 173297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7772" h="214942">
                    <a:moveTo>
                      <a:pt x="672" y="173297"/>
                    </a:moveTo>
                    <a:lnTo>
                      <a:pt x="22838" y="173297"/>
                    </a:lnTo>
                    <a:lnTo>
                      <a:pt x="22838" y="42988"/>
                    </a:lnTo>
                    <a:lnTo>
                      <a:pt x="672" y="42988"/>
                    </a:lnTo>
                    <a:lnTo>
                      <a:pt x="672" y="0"/>
                    </a:lnTo>
                    <a:lnTo>
                      <a:pt x="86649" y="0"/>
                    </a:lnTo>
                    <a:lnTo>
                      <a:pt x="86649" y="42988"/>
                    </a:lnTo>
                    <a:lnTo>
                      <a:pt x="64483" y="42988"/>
                    </a:lnTo>
                    <a:lnTo>
                      <a:pt x="64483" y="173297"/>
                    </a:lnTo>
                    <a:lnTo>
                      <a:pt x="107471" y="173297"/>
                    </a:lnTo>
                    <a:lnTo>
                      <a:pt x="107471" y="151131"/>
                    </a:lnTo>
                    <a:lnTo>
                      <a:pt x="151131" y="151131"/>
                    </a:lnTo>
                    <a:lnTo>
                      <a:pt x="151131" y="216286"/>
                    </a:lnTo>
                    <a:lnTo>
                      <a:pt x="0" y="216286"/>
                    </a:lnTo>
                    <a:lnTo>
                      <a:pt x="0" y="194120"/>
                    </a:lnTo>
                    <a:lnTo>
                      <a:pt x="0" y="173297"/>
                    </a:lnTo>
                    <a:close/>
                  </a:path>
                </a:pathLst>
              </a:custGeom>
              <a:solidFill>
                <a:srgbClr val="000000"/>
              </a:solidFill>
              <a:ln w="6717"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602A7BD5-3BA9-12FC-6CDB-DF79A4CB7B30}"/>
                  </a:ext>
                </a:extLst>
              </p:cNvPr>
              <p:cNvSpPr/>
              <p:nvPr/>
            </p:nvSpPr>
            <p:spPr>
              <a:xfrm>
                <a:off x="6988402" y="1444143"/>
                <a:ext cx="167924" cy="214942"/>
              </a:xfrm>
              <a:custGeom>
                <a:avLst/>
                <a:gdLst>
                  <a:gd name="connsiteX0" fmla="*/ 82618 w 167923"/>
                  <a:gd name="connsiteY0" fmla="*/ 0 h 214942"/>
                  <a:gd name="connsiteX1" fmla="*/ 82618 w 167923"/>
                  <a:gd name="connsiteY1" fmla="*/ 42988 h 214942"/>
                  <a:gd name="connsiteX2" fmla="*/ 63811 w 167923"/>
                  <a:gd name="connsiteY2" fmla="*/ 42988 h 214942"/>
                  <a:gd name="connsiteX3" fmla="*/ 63811 w 167923"/>
                  <a:gd name="connsiteY3" fmla="*/ 173297 h 214942"/>
                  <a:gd name="connsiteX4" fmla="*/ 106799 w 167923"/>
                  <a:gd name="connsiteY4" fmla="*/ 173297 h 214942"/>
                  <a:gd name="connsiteX5" fmla="*/ 106799 w 167923"/>
                  <a:gd name="connsiteY5" fmla="*/ 42988 h 214942"/>
                  <a:gd name="connsiteX6" fmla="*/ 88664 w 167923"/>
                  <a:gd name="connsiteY6" fmla="*/ 42988 h 214942"/>
                  <a:gd name="connsiteX7" fmla="*/ 88664 w 167923"/>
                  <a:gd name="connsiteY7" fmla="*/ 0 h 214942"/>
                  <a:gd name="connsiteX8" fmla="*/ 171282 w 167923"/>
                  <a:gd name="connsiteY8" fmla="*/ 0 h 214942"/>
                  <a:gd name="connsiteX9" fmla="*/ 171282 w 167923"/>
                  <a:gd name="connsiteY9" fmla="*/ 42988 h 214942"/>
                  <a:gd name="connsiteX10" fmla="*/ 150460 w 167923"/>
                  <a:gd name="connsiteY10" fmla="*/ 42988 h 214942"/>
                  <a:gd name="connsiteX11" fmla="*/ 150460 w 167923"/>
                  <a:gd name="connsiteY11" fmla="*/ 181358 h 214942"/>
                  <a:gd name="connsiteX12" fmla="*/ 114860 w 167923"/>
                  <a:gd name="connsiteY12" fmla="*/ 216957 h 214942"/>
                  <a:gd name="connsiteX13" fmla="*/ 55751 w 167923"/>
                  <a:gd name="connsiteY13" fmla="*/ 216957 h 214942"/>
                  <a:gd name="connsiteX14" fmla="*/ 20823 w 167923"/>
                  <a:gd name="connsiteY14" fmla="*/ 181358 h 214942"/>
                  <a:gd name="connsiteX15" fmla="*/ 20823 w 167923"/>
                  <a:gd name="connsiteY15" fmla="*/ 42988 h 214942"/>
                  <a:gd name="connsiteX16" fmla="*/ 0 w 167923"/>
                  <a:gd name="connsiteY16" fmla="*/ 42988 h 214942"/>
                  <a:gd name="connsiteX17" fmla="*/ 0 w 167923"/>
                  <a:gd name="connsiteY17" fmla="*/ 0 h 214942"/>
                  <a:gd name="connsiteX18" fmla="*/ 30898 w 167923"/>
                  <a:gd name="connsiteY18" fmla="*/ 0 h 214942"/>
                  <a:gd name="connsiteX19" fmla="*/ 82618 w 167923"/>
                  <a:gd name="connsiteY19" fmla="*/ 0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67923" h="214942">
                    <a:moveTo>
                      <a:pt x="82618" y="0"/>
                    </a:moveTo>
                    <a:lnTo>
                      <a:pt x="82618" y="42988"/>
                    </a:lnTo>
                    <a:lnTo>
                      <a:pt x="63811" y="42988"/>
                    </a:lnTo>
                    <a:lnTo>
                      <a:pt x="63811" y="173297"/>
                    </a:lnTo>
                    <a:lnTo>
                      <a:pt x="106799" y="173297"/>
                    </a:lnTo>
                    <a:lnTo>
                      <a:pt x="106799" y="42988"/>
                    </a:lnTo>
                    <a:lnTo>
                      <a:pt x="88664" y="42988"/>
                    </a:lnTo>
                    <a:lnTo>
                      <a:pt x="88664" y="0"/>
                    </a:lnTo>
                    <a:lnTo>
                      <a:pt x="171282" y="0"/>
                    </a:lnTo>
                    <a:lnTo>
                      <a:pt x="171282" y="42988"/>
                    </a:lnTo>
                    <a:lnTo>
                      <a:pt x="150460" y="42988"/>
                    </a:lnTo>
                    <a:lnTo>
                      <a:pt x="150460" y="181358"/>
                    </a:lnTo>
                    <a:lnTo>
                      <a:pt x="114860" y="216957"/>
                    </a:lnTo>
                    <a:lnTo>
                      <a:pt x="55751" y="216957"/>
                    </a:lnTo>
                    <a:lnTo>
                      <a:pt x="20823" y="181358"/>
                    </a:lnTo>
                    <a:lnTo>
                      <a:pt x="20823" y="42988"/>
                    </a:lnTo>
                    <a:lnTo>
                      <a:pt x="0" y="42988"/>
                    </a:lnTo>
                    <a:lnTo>
                      <a:pt x="0" y="0"/>
                    </a:lnTo>
                    <a:lnTo>
                      <a:pt x="30898" y="0"/>
                    </a:lnTo>
                    <a:lnTo>
                      <a:pt x="82618" y="0"/>
                    </a:lnTo>
                    <a:close/>
                  </a:path>
                </a:pathLst>
              </a:custGeom>
              <a:solidFill>
                <a:srgbClr val="000000"/>
              </a:solidFill>
              <a:ln w="6717"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D0A478A2-0542-A64C-BF72-C33AFD5B5D4B}"/>
                  </a:ext>
                </a:extLst>
              </p:cNvPr>
              <p:cNvSpPr/>
              <p:nvPr/>
            </p:nvSpPr>
            <p:spPr>
              <a:xfrm>
                <a:off x="7192597" y="1444143"/>
                <a:ext cx="147773" cy="214942"/>
              </a:xfrm>
              <a:custGeom>
                <a:avLst/>
                <a:gdLst>
                  <a:gd name="connsiteX0" fmla="*/ 20823 w 147772"/>
                  <a:gd name="connsiteY0" fmla="*/ 173297 h 214942"/>
                  <a:gd name="connsiteX1" fmla="*/ 20823 w 147772"/>
                  <a:gd name="connsiteY1" fmla="*/ 42988 h 214942"/>
                  <a:gd name="connsiteX2" fmla="*/ 0 w 147772"/>
                  <a:gd name="connsiteY2" fmla="*/ 42988 h 214942"/>
                  <a:gd name="connsiteX3" fmla="*/ 0 w 147772"/>
                  <a:gd name="connsiteY3" fmla="*/ 0 h 214942"/>
                  <a:gd name="connsiteX4" fmla="*/ 114860 w 147772"/>
                  <a:gd name="connsiteY4" fmla="*/ 0 h 214942"/>
                  <a:gd name="connsiteX5" fmla="*/ 150460 w 147772"/>
                  <a:gd name="connsiteY5" fmla="*/ 35600 h 214942"/>
                  <a:gd name="connsiteX6" fmla="*/ 150460 w 147772"/>
                  <a:gd name="connsiteY6" fmla="*/ 96052 h 214942"/>
                  <a:gd name="connsiteX7" fmla="*/ 127622 w 147772"/>
                  <a:gd name="connsiteY7" fmla="*/ 108814 h 214942"/>
                  <a:gd name="connsiteX8" fmla="*/ 150460 w 147772"/>
                  <a:gd name="connsiteY8" fmla="*/ 120905 h 214942"/>
                  <a:gd name="connsiteX9" fmla="*/ 150460 w 147772"/>
                  <a:gd name="connsiteY9" fmla="*/ 181358 h 214942"/>
                  <a:gd name="connsiteX10" fmla="*/ 114860 w 147772"/>
                  <a:gd name="connsiteY10" fmla="*/ 216957 h 214942"/>
                  <a:gd name="connsiteX11" fmla="*/ 0 w 147772"/>
                  <a:gd name="connsiteY11" fmla="*/ 216957 h 214942"/>
                  <a:gd name="connsiteX12" fmla="*/ 0 w 147772"/>
                  <a:gd name="connsiteY12" fmla="*/ 173969 h 214942"/>
                  <a:gd name="connsiteX13" fmla="*/ 20823 w 147772"/>
                  <a:gd name="connsiteY13" fmla="*/ 173969 h 214942"/>
                  <a:gd name="connsiteX14" fmla="*/ 107471 w 147772"/>
                  <a:gd name="connsiteY14" fmla="*/ 42988 h 214942"/>
                  <a:gd name="connsiteX15" fmla="*/ 64483 w 147772"/>
                  <a:gd name="connsiteY15" fmla="*/ 42988 h 214942"/>
                  <a:gd name="connsiteX16" fmla="*/ 64483 w 147772"/>
                  <a:gd name="connsiteY16" fmla="*/ 86649 h 214942"/>
                  <a:gd name="connsiteX17" fmla="*/ 107471 w 147772"/>
                  <a:gd name="connsiteY17" fmla="*/ 86649 h 214942"/>
                  <a:gd name="connsiteX18" fmla="*/ 107471 w 147772"/>
                  <a:gd name="connsiteY18" fmla="*/ 42988 h 214942"/>
                  <a:gd name="connsiteX19" fmla="*/ 107471 w 147772"/>
                  <a:gd name="connsiteY19" fmla="*/ 130309 h 214942"/>
                  <a:gd name="connsiteX20" fmla="*/ 64483 w 147772"/>
                  <a:gd name="connsiteY20" fmla="*/ 130309 h 214942"/>
                  <a:gd name="connsiteX21" fmla="*/ 64483 w 147772"/>
                  <a:gd name="connsiteY21" fmla="*/ 173297 h 214942"/>
                  <a:gd name="connsiteX22" fmla="*/ 107471 w 147772"/>
                  <a:gd name="connsiteY22" fmla="*/ 173297 h 214942"/>
                  <a:gd name="connsiteX23" fmla="*/ 107471 w 147772"/>
                  <a:gd name="connsiteY23" fmla="*/ 130309 h 21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47772" h="214942">
                    <a:moveTo>
                      <a:pt x="20823" y="173297"/>
                    </a:moveTo>
                    <a:lnTo>
                      <a:pt x="20823" y="42988"/>
                    </a:lnTo>
                    <a:lnTo>
                      <a:pt x="0" y="42988"/>
                    </a:lnTo>
                    <a:lnTo>
                      <a:pt x="0" y="0"/>
                    </a:lnTo>
                    <a:lnTo>
                      <a:pt x="114860" y="0"/>
                    </a:lnTo>
                    <a:lnTo>
                      <a:pt x="150460" y="35600"/>
                    </a:lnTo>
                    <a:lnTo>
                      <a:pt x="150460" y="96052"/>
                    </a:lnTo>
                    <a:lnTo>
                      <a:pt x="127622" y="108814"/>
                    </a:lnTo>
                    <a:lnTo>
                      <a:pt x="150460" y="120905"/>
                    </a:lnTo>
                    <a:lnTo>
                      <a:pt x="150460" y="181358"/>
                    </a:lnTo>
                    <a:lnTo>
                      <a:pt x="114860" y="216957"/>
                    </a:lnTo>
                    <a:lnTo>
                      <a:pt x="0" y="216957"/>
                    </a:lnTo>
                    <a:lnTo>
                      <a:pt x="0" y="173969"/>
                    </a:lnTo>
                    <a:lnTo>
                      <a:pt x="20823" y="173969"/>
                    </a:lnTo>
                    <a:close/>
                    <a:moveTo>
                      <a:pt x="107471" y="42988"/>
                    </a:moveTo>
                    <a:lnTo>
                      <a:pt x="64483" y="42988"/>
                    </a:lnTo>
                    <a:lnTo>
                      <a:pt x="64483" y="86649"/>
                    </a:lnTo>
                    <a:lnTo>
                      <a:pt x="107471" y="86649"/>
                    </a:lnTo>
                    <a:lnTo>
                      <a:pt x="107471" y="42988"/>
                    </a:lnTo>
                    <a:close/>
                    <a:moveTo>
                      <a:pt x="107471" y="130309"/>
                    </a:moveTo>
                    <a:lnTo>
                      <a:pt x="64483" y="130309"/>
                    </a:lnTo>
                    <a:lnTo>
                      <a:pt x="64483" y="173297"/>
                    </a:lnTo>
                    <a:lnTo>
                      <a:pt x="107471" y="173297"/>
                    </a:lnTo>
                    <a:lnTo>
                      <a:pt x="107471" y="130309"/>
                    </a:lnTo>
                    <a:close/>
                  </a:path>
                </a:pathLst>
              </a:custGeom>
              <a:solidFill>
                <a:srgbClr val="000000"/>
              </a:solidFill>
              <a:ln w="6717" cap="flat">
                <a:noFill/>
                <a:prstDash val="solid"/>
                <a:miter/>
              </a:ln>
            </p:spPr>
            <p:txBody>
              <a:bodyPr rtlCol="0" anchor="ctr"/>
              <a:lstStyle/>
              <a:p>
                <a:endParaRPr lang="en-US"/>
              </a:p>
            </p:txBody>
          </p:sp>
        </p:grpSp>
        <p:grpSp>
          <p:nvGrpSpPr>
            <p:cNvPr id="23" name="Graphic 1">
              <a:extLst>
                <a:ext uri="{FF2B5EF4-FFF2-40B4-BE49-F238E27FC236}">
                  <a16:creationId xmlns:a16="http://schemas.microsoft.com/office/drawing/2014/main" id="{F4DF6D93-242A-E49C-23B8-CD6D90CB4A99}"/>
                </a:ext>
              </a:extLst>
            </p:cNvPr>
            <p:cNvGrpSpPr/>
            <p:nvPr/>
          </p:nvGrpSpPr>
          <p:grpSpPr>
            <a:xfrm>
              <a:off x="6248195" y="2303912"/>
              <a:ext cx="362715" cy="147773"/>
              <a:chOff x="6248195" y="2303912"/>
              <a:chExt cx="362715" cy="147773"/>
            </a:xfrm>
            <a:solidFill>
              <a:srgbClr val="000000"/>
            </a:solidFill>
          </p:grpSpPr>
          <p:sp>
            <p:nvSpPr>
              <p:cNvPr id="24" name="Freeform: Shape 23">
                <a:extLst>
                  <a:ext uri="{FF2B5EF4-FFF2-40B4-BE49-F238E27FC236}">
                    <a16:creationId xmlns:a16="http://schemas.microsoft.com/office/drawing/2014/main" id="{A5C8A540-A9F3-FE7C-D548-6E3965E2CF7F}"/>
                  </a:ext>
                </a:extLst>
              </p:cNvPr>
              <p:cNvSpPr/>
              <p:nvPr/>
            </p:nvSpPr>
            <p:spPr>
              <a:xfrm>
                <a:off x="6248195" y="2305255"/>
                <a:ext cx="73886" cy="147773"/>
              </a:xfrm>
              <a:custGeom>
                <a:avLst/>
                <a:gdLst>
                  <a:gd name="connsiteX0" fmla="*/ 672 w 73886"/>
                  <a:gd name="connsiteY0" fmla="*/ 149116 h 147772"/>
                  <a:gd name="connsiteX1" fmla="*/ 672 w 73886"/>
                  <a:gd name="connsiteY1" fmla="*/ 80603 h 147772"/>
                  <a:gd name="connsiteX2" fmla="*/ 17464 w 73886"/>
                  <a:gd name="connsiteY2" fmla="*/ 63811 h 147772"/>
                  <a:gd name="connsiteX3" fmla="*/ 53736 w 73886"/>
                  <a:gd name="connsiteY3" fmla="*/ 63811 h 147772"/>
                  <a:gd name="connsiteX4" fmla="*/ 53736 w 73886"/>
                  <a:gd name="connsiteY4" fmla="*/ 20822 h 147772"/>
                  <a:gd name="connsiteX5" fmla="*/ 21494 w 73886"/>
                  <a:gd name="connsiteY5" fmla="*/ 20822 h 147772"/>
                  <a:gd name="connsiteX6" fmla="*/ 21494 w 73886"/>
                  <a:gd name="connsiteY6" fmla="*/ 31570 h 147772"/>
                  <a:gd name="connsiteX7" fmla="*/ 0 w 73886"/>
                  <a:gd name="connsiteY7" fmla="*/ 31570 h 147772"/>
                  <a:gd name="connsiteX8" fmla="*/ 0 w 73886"/>
                  <a:gd name="connsiteY8" fmla="*/ 16792 h 147772"/>
                  <a:gd name="connsiteX9" fmla="*/ 16792 w 73886"/>
                  <a:gd name="connsiteY9" fmla="*/ 0 h 147772"/>
                  <a:gd name="connsiteX10" fmla="*/ 57766 w 73886"/>
                  <a:gd name="connsiteY10" fmla="*/ 0 h 147772"/>
                  <a:gd name="connsiteX11" fmla="*/ 74558 w 73886"/>
                  <a:gd name="connsiteY11" fmla="*/ 16792 h 147772"/>
                  <a:gd name="connsiteX12" fmla="*/ 74558 w 73886"/>
                  <a:gd name="connsiteY12" fmla="*/ 67841 h 147772"/>
                  <a:gd name="connsiteX13" fmla="*/ 57766 w 73886"/>
                  <a:gd name="connsiteY13" fmla="*/ 84633 h 147772"/>
                  <a:gd name="connsiteX14" fmla="*/ 21494 w 73886"/>
                  <a:gd name="connsiteY14" fmla="*/ 84633 h 147772"/>
                  <a:gd name="connsiteX15" fmla="*/ 21494 w 73886"/>
                  <a:gd name="connsiteY15" fmla="*/ 127622 h 147772"/>
                  <a:gd name="connsiteX16" fmla="*/ 53736 w 73886"/>
                  <a:gd name="connsiteY16" fmla="*/ 127622 h 147772"/>
                  <a:gd name="connsiteX17" fmla="*/ 53736 w 73886"/>
                  <a:gd name="connsiteY17" fmla="*/ 116875 h 147772"/>
                  <a:gd name="connsiteX18" fmla="*/ 75230 w 73886"/>
                  <a:gd name="connsiteY18" fmla="*/ 116875 h 147772"/>
                  <a:gd name="connsiteX19" fmla="*/ 75230 w 73886"/>
                  <a:gd name="connsiteY19" fmla="*/ 149116 h 147772"/>
                  <a:gd name="connsiteX20" fmla="*/ 672 w 73886"/>
                  <a:gd name="connsiteY20" fmla="*/ 149116 h 1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73886" h="147772">
                    <a:moveTo>
                      <a:pt x="672" y="149116"/>
                    </a:moveTo>
                    <a:lnTo>
                      <a:pt x="672" y="80603"/>
                    </a:lnTo>
                    <a:lnTo>
                      <a:pt x="17464" y="63811"/>
                    </a:lnTo>
                    <a:lnTo>
                      <a:pt x="53736" y="63811"/>
                    </a:lnTo>
                    <a:lnTo>
                      <a:pt x="53736" y="20822"/>
                    </a:lnTo>
                    <a:lnTo>
                      <a:pt x="21494" y="20822"/>
                    </a:lnTo>
                    <a:lnTo>
                      <a:pt x="21494" y="31570"/>
                    </a:lnTo>
                    <a:lnTo>
                      <a:pt x="0" y="31570"/>
                    </a:lnTo>
                    <a:lnTo>
                      <a:pt x="0" y="16792"/>
                    </a:lnTo>
                    <a:lnTo>
                      <a:pt x="16792" y="0"/>
                    </a:lnTo>
                    <a:lnTo>
                      <a:pt x="57766" y="0"/>
                    </a:lnTo>
                    <a:lnTo>
                      <a:pt x="74558" y="16792"/>
                    </a:lnTo>
                    <a:lnTo>
                      <a:pt x="74558" y="67841"/>
                    </a:lnTo>
                    <a:lnTo>
                      <a:pt x="57766" y="84633"/>
                    </a:lnTo>
                    <a:lnTo>
                      <a:pt x="21494" y="84633"/>
                    </a:lnTo>
                    <a:lnTo>
                      <a:pt x="21494" y="127622"/>
                    </a:lnTo>
                    <a:lnTo>
                      <a:pt x="53736" y="127622"/>
                    </a:lnTo>
                    <a:lnTo>
                      <a:pt x="53736" y="116875"/>
                    </a:lnTo>
                    <a:lnTo>
                      <a:pt x="75230" y="116875"/>
                    </a:lnTo>
                    <a:lnTo>
                      <a:pt x="75230" y="149116"/>
                    </a:lnTo>
                    <a:lnTo>
                      <a:pt x="672" y="149116"/>
                    </a:lnTo>
                    <a:close/>
                  </a:path>
                </a:pathLst>
              </a:custGeom>
              <a:solidFill>
                <a:srgbClr val="000000"/>
              </a:solidFill>
              <a:ln w="6717"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AA99F1F2-371B-421F-69BC-0071E71749BB}"/>
                  </a:ext>
                </a:extLst>
              </p:cNvPr>
              <p:cNvSpPr/>
              <p:nvPr/>
            </p:nvSpPr>
            <p:spPr>
              <a:xfrm>
                <a:off x="6345590" y="2305255"/>
                <a:ext cx="73886" cy="147773"/>
              </a:xfrm>
              <a:custGeom>
                <a:avLst/>
                <a:gdLst>
                  <a:gd name="connsiteX0" fmla="*/ 16792 w 73886"/>
                  <a:gd name="connsiteY0" fmla="*/ 149116 h 147772"/>
                  <a:gd name="connsiteX1" fmla="*/ 0 w 73886"/>
                  <a:gd name="connsiteY1" fmla="*/ 132324 h 147772"/>
                  <a:gd name="connsiteX2" fmla="*/ 0 w 73886"/>
                  <a:gd name="connsiteY2" fmla="*/ 16792 h 147772"/>
                  <a:gd name="connsiteX3" fmla="*/ 16792 w 73886"/>
                  <a:gd name="connsiteY3" fmla="*/ 0 h 147772"/>
                  <a:gd name="connsiteX4" fmla="*/ 57766 w 73886"/>
                  <a:gd name="connsiteY4" fmla="*/ 0 h 147772"/>
                  <a:gd name="connsiteX5" fmla="*/ 74558 w 73886"/>
                  <a:gd name="connsiteY5" fmla="*/ 16792 h 147772"/>
                  <a:gd name="connsiteX6" fmla="*/ 74558 w 73886"/>
                  <a:gd name="connsiteY6" fmla="*/ 132324 h 147772"/>
                  <a:gd name="connsiteX7" fmla="*/ 57766 w 73886"/>
                  <a:gd name="connsiteY7" fmla="*/ 149116 h 147772"/>
                  <a:gd name="connsiteX8" fmla="*/ 16792 w 73886"/>
                  <a:gd name="connsiteY8" fmla="*/ 149116 h 147772"/>
                  <a:gd name="connsiteX9" fmla="*/ 20822 w 73886"/>
                  <a:gd name="connsiteY9" fmla="*/ 127622 h 147772"/>
                  <a:gd name="connsiteX10" fmla="*/ 53064 w 73886"/>
                  <a:gd name="connsiteY10" fmla="*/ 127622 h 147772"/>
                  <a:gd name="connsiteX11" fmla="*/ 53064 w 73886"/>
                  <a:gd name="connsiteY11" fmla="*/ 20822 h 147772"/>
                  <a:gd name="connsiteX12" fmla="*/ 20822 w 73886"/>
                  <a:gd name="connsiteY12" fmla="*/ 20822 h 147772"/>
                  <a:gd name="connsiteX13" fmla="*/ 20822 w 73886"/>
                  <a:gd name="connsiteY13" fmla="*/ 127622 h 1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3886" h="147772">
                    <a:moveTo>
                      <a:pt x="16792" y="149116"/>
                    </a:moveTo>
                    <a:lnTo>
                      <a:pt x="0" y="132324"/>
                    </a:lnTo>
                    <a:lnTo>
                      <a:pt x="0" y="16792"/>
                    </a:lnTo>
                    <a:lnTo>
                      <a:pt x="16792" y="0"/>
                    </a:lnTo>
                    <a:lnTo>
                      <a:pt x="57766" y="0"/>
                    </a:lnTo>
                    <a:lnTo>
                      <a:pt x="74558" y="16792"/>
                    </a:lnTo>
                    <a:lnTo>
                      <a:pt x="74558" y="132324"/>
                    </a:lnTo>
                    <a:lnTo>
                      <a:pt x="57766" y="149116"/>
                    </a:lnTo>
                    <a:lnTo>
                      <a:pt x="16792" y="149116"/>
                    </a:lnTo>
                    <a:close/>
                    <a:moveTo>
                      <a:pt x="20822" y="127622"/>
                    </a:moveTo>
                    <a:lnTo>
                      <a:pt x="53064" y="127622"/>
                    </a:lnTo>
                    <a:lnTo>
                      <a:pt x="53064" y="20822"/>
                    </a:lnTo>
                    <a:lnTo>
                      <a:pt x="20822" y="20822"/>
                    </a:lnTo>
                    <a:lnTo>
                      <a:pt x="20822" y="127622"/>
                    </a:lnTo>
                    <a:close/>
                  </a:path>
                </a:pathLst>
              </a:custGeom>
              <a:solidFill>
                <a:srgbClr val="000000"/>
              </a:solidFill>
              <a:ln w="6717"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69765FE8-FC06-9855-C067-254986B86E8A}"/>
                  </a:ext>
                </a:extLst>
              </p:cNvPr>
              <p:cNvSpPr/>
              <p:nvPr/>
            </p:nvSpPr>
            <p:spPr>
              <a:xfrm>
                <a:off x="6446345" y="2303912"/>
                <a:ext cx="60452" cy="147773"/>
              </a:xfrm>
              <a:custGeom>
                <a:avLst/>
                <a:gdLst>
                  <a:gd name="connsiteX0" fmla="*/ 0 w 60452"/>
                  <a:gd name="connsiteY0" fmla="*/ 150460 h 147772"/>
                  <a:gd name="connsiteX1" fmla="*/ 0 w 60452"/>
                  <a:gd name="connsiteY1" fmla="*/ 128965 h 147772"/>
                  <a:gd name="connsiteX2" fmla="*/ 21494 w 60452"/>
                  <a:gd name="connsiteY2" fmla="*/ 128965 h 147772"/>
                  <a:gd name="connsiteX3" fmla="*/ 21494 w 60452"/>
                  <a:gd name="connsiteY3" fmla="*/ 37615 h 147772"/>
                  <a:gd name="connsiteX4" fmla="*/ 5374 w 60452"/>
                  <a:gd name="connsiteY4" fmla="*/ 37615 h 147772"/>
                  <a:gd name="connsiteX5" fmla="*/ 5374 w 60452"/>
                  <a:gd name="connsiteY5" fmla="*/ 21494 h 147772"/>
                  <a:gd name="connsiteX6" fmla="*/ 21494 w 60452"/>
                  <a:gd name="connsiteY6" fmla="*/ 0 h 147772"/>
                  <a:gd name="connsiteX7" fmla="*/ 42988 w 60452"/>
                  <a:gd name="connsiteY7" fmla="*/ 0 h 147772"/>
                  <a:gd name="connsiteX8" fmla="*/ 42988 w 60452"/>
                  <a:gd name="connsiteY8" fmla="*/ 128294 h 147772"/>
                  <a:gd name="connsiteX9" fmla="*/ 64483 w 60452"/>
                  <a:gd name="connsiteY9" fmla="*/ 128294 h 147772"/>
                  <a:gd name="connsiteX10" fmla="*/ 64483 w 60452"/>
                  <a:gd name="connsiteY10" fmla="*/ 149788 h 147772"/>
                  <a:gd name="connsiteX11" fmla="*/ 0 w 60452"/>
                  <a:gd name="connsiteY11" fmla="*/ 149788 h 1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52" h="147772">
                    <a:moveTo>
                      <a:pt x="0" y="150460"/>
                    </a:moveTo>
                    <a:lnTo>
                      <a:pt x="0" y="128965"/>
                    </a:lnTo>
                    <a:lnTo>
                      <a:pt x="21494" y="128965"/>
                    </a:lnTo>
                    <a:lnTo>
                      <a:pt x="21494" y="37615"/>
                    </a:lnTo>
                    <a:lnTo>
                      <a:pt x="5374" y="37615"/>
                    </a:lnTo>
                    <a:lnTo>
                      <a:pt x="5374" y="21494"/>
                    </a:lnTo>
                    <a:lnTo>
                      <a:pt x="21494" y="0"/>
                    </a:lnTo>
                    <a:lnTo>
                      <a:pt x="42988" y="0"/>
                    </a:lnTo>
                    <a:lnTo>
                      <a:pt x="42988" y="128294"/>
                    </a:lnTo>
                    <a:lnTo>
                      <a:pt x="64483" y="128294"/>
                    </a:lnTo>
                    <a:lnTo>
                      <a:pt x="64483" y="149788"/>
                    </a:lnTo>
                    <a:lnTo>
                      <a:pt x="0" y="149788"/>
                    </a:lnTo>
                    <a:close/>
                  </a:path>
                </a:pathLst>
              </a:custGeom>
              <a:solidFill>
                <a:srgbClr val="000000"/>
              </a:solidFill>
              <a:ln w="6717"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5DC1726-8163-0B8A-6692-455C86F98A7D}"/>
                  </a:ext>
                </a:extLst>
              </p:cNvPr>
              <p:cNvSpPr/>
              <p:nvPr/>
            </p:nvSpPr>
            <p:spPr>
              <a:xfrm>
                <a:off x="6537695" y="2305255"/>
                <a:ext cx="73886" cy="147773"/>
              </a:xfrm>
              <a:custGeom>
                <a:avLst/>
                <a:gdLst>
                  <a:gd name="connsiteX0" fmla="*/ 0 w 73886"/>
                  <a:gd name="connsiteY0" fmla="*/ 31570 h 147772"/>
                  <a:gd name="connsiteX1" fmla="*/ 0 w 73886"/>
                  <a:gd name="connsiteY1" fmla="*/ 16792 h 147772"/>
                  <a:gd name="connsiteX2" fmla="*/ 16792 w 73886"/>
                  <a:gd name="connsiteY2" fmla="*/ 0 h 147772"/>
                  <a:gd name="connsiteX3" fmla="*/ 57766 w 73886"/>
                  <a:gd name="connsiteY3" fmla="*/ 0 h 147772"/>
                  <a:gd name="connsiteX4" fmla="*/ 74558 w 73886"/>
                  <a:gd name="connsiteY4" fmla="*/ 16792 h 147772"/>
                  <a:gd name="connsiteX5" fmla="*/ 74558 w 73886"/>
                  <a:gd name="connsiteY5" fmla="*/ 67841 h 147772"/>
                  <a:gd name="connsiteX6" fmla="*/ 67841 w 73886"/>
                  <a:gd name="connsiteY6" fmla="*/ 74558 h 147772"/>
                  <a:gd name="connsiteX7" fmla="*/ 74558 w 73886"/>
                  <a:gd name="connsiteY7" fmla="*/ 81275 h 147772"/>
                  <a:gd name="connsiteX8" fmla="*/ 74558 w 73886"/>
                  <a:gd name="connsiteY8" fmla="*/ 132324 h 147772"/>
                  <a:gd name="connsiteX9" fmla="*/ 57766 w 73886"/>
                  <a:gd name="connsiteY9" fmla="*/ 149116 h 147772"/>
                  <a:gd name="connsiteX10" fmla="*/ 16792 w 73886"/>
                  <a:gd name="connsiteY10" fmla="*/ 149116 h 147772"/>
                  <a:gd name="connsiteX11" fmla="*/ 0 w 73886"/>
                  <a:gd name="connsiteY11" fmla="*/ 132324 h 147772"/>
                  <a:gd name="connsiteX12" fmla="*/ 0 w 73886"/>
                  <a:gd name="connsiteY12" fmla="*/ 117547 h 147772"/>
                  <a:gd name="connsiteX13" fmla="*/ 21494 w 73886"/>
                  <a:gd name="connsiteY13" fmla="*/ 117547 h 147772"/>
                  <a:gd name="connsiteX14" fmla="*/ 21494 w 73886"/>
                  <a:gd name="connsiteY14" fmla="*/ 128293 h 147772"/>
                  <a:gd name="connsiteX15" fmla="*/ 53736 w 73886"/>
                  <a:gd name="connsiteY15" fmla="*/ 128293 h 147772"/>
                  <a:gd name="connsiteX16" fmla="*/ 53736 w 73886"/>
                  <a:gd name="connsiteY16" fmla="*/ 85305 h 147772"/>
                  <a:gd name="connsiteX17" fmla="*/ 37615 w 73886"/>
                  <a:gd name="connsiteY17" fmla="*/ 85305 h 147772"/>
                  <a:gd name="connsiteX18" fmla="*/ 37615 w 73886"/>
                  <a:gd name="connsiteY18" fmla="*/ 63811 h 147772"/>
                  <a:gd name="connsiteX19" fmla="*/ 53736 w 73886"/>
                  <a:gd name="connsiteY19" fmla="*/ 63811 h 147772"/>
                  <a:gd name="connsiteX20" fmla="*/ 53736 w 73886"/>
                  <a:gd name="connsiteY20" fmla="*/ 20822 h 147772"/>
                  <a:gd name="connsiteX21" fmla="*/ 21494 w 73886"/>
                  <a:gd name="connsiteY21" fmla="*/ 20822 h 147772"/>
                  <a:gd name="connsiteX22" fmla="*/ 21494 w 73886"/>
                  <a:gd name="connsiteY22" fmla="*/ 31570 h 147772"/>
                  <a:gd name="connsiteX23" fmla="*/ 0 w 73886"/>
                  <a:gd name="connsiteY23" fmla="*/ 31570 h 147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3886" h="147772">
                    <a:moveTo>
                      <a:pt x="0" y="31570"/>
                    </a:moveTo>
                    <a:lnTo>
                      <a:pt x="0" y="16792"/>
                    </a:lnTo>
                    <a:lnTo>
                      <a:pt x="16792" y="0"/>
                    </a:lnTo>
                    <a:lnTo>
                      <a:pt x="57766" y="0"/>
                    </a:lnTo>
                    <a:lnTo>
                      <a:pt x="74558" y="16792"/>
                    </a:lnTo>
                    <a:lnTo>
                      <a:pt x="74558" y="67841"/>
                    </a:lnTo>
                    <a:lnTo>
                      <a:pt x="67841" y="74558"/>
                    </a:lnTo>
                    <a:lnTo>
                      <a:pt x="74558" y="81275"/>
                    </a:lnTo>
                    <a:lnTo>
                      <a:pt x="74558" y="132324"/>
                    </a:lnTo>
                    <a:lnTo>
                      <a:pt x="57766" y="149116"/>
                    </a:lnTo>
                    <a:lnTo>
                      <a:pt x="16792" y="149116"/>
                    </a:lnTo>
                    <a:lnTo>
                      <a:pt x="0" y="132324"/>
                    </a:lnTo>
                    <a:lnTo>
                      <a:pt x="0" y="117547"/>
                    </a:lnTo>
                    <a:lnTo>
                      <a:pt x="21494" y="117547"/>
                    </a:lnTo>
                    <a:lnTo>
                      <a:pt x="21494" y="128293"/>
                    </a:lnTo>
                    <a:lnTo>
                      <a:pt x="53736" y="128293"/>
                    </a:lnTo>
                    <a:lnTo>
                      <a:pt x="53736" y="85305"/>
                    </a:lnTo>
                    <a:lnTo>
                      <a:pt x="37615" y="85305"/>
                    </a:lnTo>
                    <a:lnTo>
                      <a:pt x="37615" y="63811"/>
                    </a:lnTo>
                    <a:lnTo>
                      <a:pt x="53736" y="63811"/>
                    </a:lnTo>
                    <a:lnTo>
                      <a:pt x="53736" y="20822"/>
                    </a:lnTo>
                    <a:lnTo>
                      <a:pt x="21494" y="20822"/>
                    </a:lnTo>
                    <a:lnTo>
                      <a:pt x="21494" y="31570"/>
                    </a:lnTo>
                    <a:lnTo>
                      <a:pt x="0" y="31570"/>
                    </a:lnTo>
                    <a:close/>
                  </a:path>
                </a:pathLst>
              </a:custGeom>
              <a:solidFill>
                <a:srgbClr val="000000"/>
              </a:solidFill>
              <a:ln w="6717" cap="flat">
                <a:noFill/>
                <a:prstDash val="solid"/>
                <a:miter/>
              </a:ln>
            </p:spPr>
            <p:txBody>
              <a:bodyPr rtlCol="0" anchor="ctr"/>
              <a:lstStyle/>
              <a:p>
                <a:endParaRPr lang="en-US"/>
              </a:p>
            </p:txBody>
          </p:sp>
        </p:grpSp>
      </p:grpSp>
      <p:grpSp>
        <p:nvGrpSpPr>
          <p:cNvPr id="59" name="Graphic 1">
            <a:extLst>
              <a:ext uri="{FF2B5EF4-FFF2-40B4-BE49-F238E27FC236}">
                <a16:creationId xmlns:a16="http://schemas.microsoft.com/office/drawing/2014/main" id="{5A87CC6C-7AD2-4A6A-3399-00268C58869C}"/>
              </a:ext>
            </a:extLst>
          </p:cNvPr>
          <p:cNvGrpSpPr/>
          <p:nvPr/>
        </p:nvGrpSpPr>
        <p:grpSpPr>
          <a:xfrm>
            <a:off x="6027460" y="2282639"/>
            <a:ext cx="1002122" cy="1172083"/>
            <a:chOff x="5245286" y="4093306"/>
            <a:chExt cx="2364364" cy="2765366"/>
          </a:xfrm>
          <a:solidFill>
            <a:schemeClr val="accent1"/>
          </a:solidFill>
        </p:grpSpPr>
        <p:grpSp>
          <p:nvGrpSpPr>
            <p:cNvPr id="60" name="Graphic 1">
              <a:extLst>
                <a:ext uri="{FF2B5EF4-FFF2-40B4-BE49-F238E27FC236}">
                  <a16:creationId xmlns:a16="http://schemas.microsoft.com/office/drawing/2014/main" id="{72AA48EC-21F3-F5BF-25A0-10BF21590FF2}"/>
                </a:ext>
              </a:extLst>
            </p:cNvPr>
            <p:cNvGrpSpPr/>
            <p:nvPr/>
          </p:nvGrpSpPr>
          <p:grpSpPr>
            <a:xfrm>
              <a:off x="5394855" y="6000246"/>
              <a:ext cx="2068819" cy="826184"/>
              <a:chOff x="5394855" y="6000246"/>
              <a:chExt cx="2068819" cy="826184"/>
            </a:xfrm>
            <a:solidFill>
              <a:srgbClr val="BE1E2D"/>
            </a:solidFill>
          </p:grpSpPr>
          <p:sp>
            <p:nvSpPr>
              <p:cNvPr id="94" name="Freeform: Shape 93">
                <a:extLst>
                  <a:ext uri="{FF2B5EF4-FFF2-40B4-BE49-F238E27FC236}">
                    <a16:creationId xmlns:a16="http://schemas.microsoft.com/office/drawing/2014/main" id="{22AF7EBF-64B2-32A5-412A-83E3791B333D}"/>
                  </a:ext>
                </a:extLst>
              </p:cNvPr>
              <p:cNvSpPr/>
              <p:nvPr/>
            </p:nvSpPr>
            <p:spPr>
              <a:xfrm>
                <a:off x="5877419" y="6575217"/>
                <a:ext cx="228376" cy="161207"/>
              </a:xfrm>
              <a:custGeom>
                <a:avLst/>
                <a:gdLst>
                  <a:gd name="connsiteX0" fmla="*/ 232406 w 228376"/>
                  <a:gd name="connsiteY0" fmla="*/ 141727 h 161206"/>
                  <a:gd name="connsiteX1" fmla="*/ 75901 w 228376"/>
                  <a:gd name="connsiteY1" fmla="*/ 0 h 161206"/>
                  <a:gd name="connsiteX2" fmla="*/ 132324 w 228376"/>
                  <a:gd name="connsiteY2" fmla="*/ 102097 h 161206"/>
                  <a:gd name="connsiteX3" fmla="*/ 0 w 228376"/>
                  <a:gd name="connsiteY3" fmla="*/ 131652 h 161206"/>
                  <a:gd name="connsiteX4" fmla="*/ 232406 w 228376"/>
                  <a:gd name="connsiteY4" fmla="*/ 141727 h 161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376" h="161206">
                    <a:moveTo>
                      <a:pt x="232406" y="141727"/>
                    </a:moveTo>
                    <a:cubicBezTo>
                      <a:pt x="232406" y="141727"/>
                      <a:pt x="182029" y="18135"/>
                      <a:pt x="75901" y="0"/>
                    </a:cubicBezTo>
                    <a:cubicBezTo>
                      <a:pt x="75901" y="0"/>
                      <a:pt x="99411" y="72543"/>
                      <a:pt x="132324" y="102097"/>
                    </a:cubicBezTo>
                    <a:cubicBezTo>
                      <a:pt x="132324" y="102097"/>
                      <a:pt x="74558" y="91350"/>
                      <a:pt x="0" y="131652"/>
                    </a:cubicBezTo>
                    <a:cubicBezTo>
                      <a:pt x="0" y="131652"/>
                      <a:pt x="84633" y="198150"/>
                      <a:pt x="232406" y="141727"/>
                    </a:cubicBezTo>
                    <a:close/>
                  </a:path>
                </a:pathLst>
              </a:custGeom>
              <a:solidFill>
                <a:srgbClr val="BE1E2D"/>
              </a:solidFill>
              <a:ln w="6717"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BF7F65E4-017B-F614-E34E-4B5098873F4F}"/>
                  </a:ext>
                </a:extLst>
              </p:cNvPr>
              <p:cNvSpPr/>
              <p:nvPr/>
            </p:nvSpPr>
            <p:spPr>
              <a:xfrm>
                <a:off x="5702103" y="6463715"/>
                <a:ext cx="221659" cy="167924"/>
              </a:xfrm>
              <a:custGeom>
                <a:avLst/>
                <a:gdLst>
                  <a:gd name="connsiteX0" fmla="*/ 223007 w 221659"/>
                  <a:gd name="connsiteY0" fmla="*/ 159192 h 167923"/>
                  <a:gd name="connsiteX1" fmla="*/ 84638 w 221659"/>
                  <a:gd name="connsiteY1" fmla="*/ 0 h 167923"/>
                  <a:gd name="connsiteX2" fmla="*/ 119566 w 221659"/>
                  <a:gd name="connsiteY2" fmla="*/ 108143 h 167923"/>
                  <a:gd name="connsiteX3" fmla="*/ 4 w 221659"/>
                  <a:gd name="connsiteY3" fmla="*/ 108143 h 167923"/>
                  <a:gd name="connsiteX4" fmla="*/ 223007 w 221659"/>
                  <a:gd name="connsiteY4" fmla="*/ 159192 h 167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659" h="167923">
                    <a:moveTo>
                      <a:pt x="223007" y="159192"/>
                    </a:moveTo>
                    <a:cubicBezTo>
                      <a:pt x="223007" y="159192"/>
                      <a:pt x="198826" y="36272"/>
                      <a:pt x="84638" y="0"/>
                    </a:cubicBezTo>
                    <a:cubicBezTo>
                      <a:pt x="84638" y="0"/>
                      <a:pt x="94041" y="73886"/>
                      <a:pt x="119566" y="108143"/>
                    </a:cubicBezTo>
                    <a:cubicBezTo>
                      <a:pt x="119566" y="108143"/>
                      <a:pt x="56427" y="97396"/>
                      <a:pt x="4" y="108143"/>
                    </a:cubicBezTo>
                    <a:cubicBezTo>
                      <a:pt x="-667" y="107471"/>
                      <a:pt x="79264" y="203523"/>
                      <a:pt x="223007" y="159192"/>
                    </a:cubicBezTo>
                    <a:close/>
                  </a:path>
                </a:pathLst>
              </a:custGeom>
              <a:solidFill>
                <a:srgbClr val="BE1E2D"/>
              </a:solidFill>
              <a:ln w="6717"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209B37E0-13D3-58B0-5953-6105BC6F5F6E}"/>
                  </a:ext>
                </a:extLst>
              </p:cNvPr>
              <p:cNvSpPr/>
              <p:nvPr/>
            </p:nvSpPr>
            <p:spPr>
              <a:xfrm>
                <a:off x="5546946" y="6321316"/>
                <a:ext cx="194791" cy="181357"/>
              </a:xfrm>
              <a:custGeom>
                <a:avLst/>
                <a:gdLst>
                  <a:gd name="connsiteX0" fmla="*/ 200837 w 194791"/>
                  <a:gd name="connsiteY0" fmla="*/ 182701 h 181357"/>
                  <a:gd name="connsiteX1" fmla="*/ 99411 w 194791"/>
                  <a:gd name="connsiteY1" fmla="*/ 0 h 181357"/>
                  <a:gd name="connsiteX2" fmla="*/ 120905 w 194791"/>
                  <a:gd name="connsiteY2" fmla="*/ 113517 h 181357"/>
                  <a:gd name="connsiteX3" fmla="*/ 0 w 194791"/>
                  <a:gd name="connsiteY3" fmla="*/ 100083 h 181357"/>
                  <a:gd name="connsiteX4" fmla="*/ 200837 w 194791"/>
                  <a:gd name="connsiteY4" fmla="*/ 182701 h 18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91" h="181357">
                    <a:moveTo>
                      <a:pt x="200837" y="182701"/>
                    </a:moveTo>
                    <a:cubicBezTo>
                      <a:pt x="200837" y="182701"/>
                      <a:pt x="194791" y="44332"/>
                      <a:pt x="99411" y="0"/>
                    </a:cubicBezTo>
                    <a:cubicBezTo>
                      <a:pt x="99411" y="0"/>
                      <a:pt x="100754" y="83962"/>
                      <a:pt x="120905" y="113517"/>
                    </a:cubicBezTo>
                    <a:cubicBezTo>
                      <a:pt x="120905" y="113517"/>
                      <a:pt x="61124" y="83290"/>
                      <a:pt x="0" y="100083"/>
                    </a:cubicBezTo>
                    <a:cubicBezTo>
                      <a:pt x="0" y="100083"/>
                      <a:pt x="49034" y="196135"/>
                      <a:pt x="200837" y="182701"/>
                    </a:cubicBezTo>
                    <a:close/>
                  </a:path>
                </a:pathLst>
              </a:custGeom>
              <a:solidFill>
                <a:srgbClr val="BE1E2D"/>
              </a:solidFill>
              <a:ln w="6717"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18DC454E-9A5F-AD0E-0325-466BA2D2C88C}"/>
                  </a:ext>
                </a:extLst>
              </p:cNvPr>
              <p:cNvSpPr/>
              <p:nvPr/>
            </p:nvSpPr>
            <p:spPr>
              <a:xfrm>
                <a:off x="5413279" y="6155408"/>
                <a:ext cx="181357" cy="188074"/>
              </a:xfrm>
              <a:custGeom>
                <a:avLst/>
                <a:gdLst>
                  <a:gd name="connsiteX0" fmla="*/ 184044 w 181357"/>
                  <a:gd name="connsiteY0" fmla="*/ 190089 h 188074"/>
                  <a:gd name="connsiteX1" fmla="*/ 118218 w 181357"/>
                  <a:gd name="connsiteY1" fmla="*/ 0 h 188074"/>
                  <a:gd name="connsiteX2" fmla="*/ 114860 w 181357"/>
                  <a:gd name="connsiteY2" fmla="*/ 110158 h 188074"/>
                  <a:gd name="connsiteX3" fmla="*/ 0 w 181357"/>
                  <a:gd name="connsiteY3" fmla="*/ 69184 h 188074"/>
                  <a:gd name="connsiteX4" fmla="*/ 184044 w 181357"/>
                  <a:gd name="connsiteY4" fmla="*/ 190089 h 188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357" h="188074">
                    <a:moveTo>
                      <a:pt x="184044" y="190089"/>
                    </a:moveTo>
                    <a:cubicBezTo>
                      <a:pt x="184044" y="190089"/>
                      <a:pt x="194791" y="48362"/>
                      <a:pt x="118218" y="0"/>
                    </a:cubicBezTo>
                    <a:cubicBezTo>
                      <a:pt x="118218" y="0"/>
                      <a:pt x="98739" y="73214"/>
                      <a:pt x="114860" y="110158"/>
                    </a:cubicBezTo>
                    <a:cubicBezTo>
                      <a:pt x="114860" y="110158"/>
                      <a:pt x="57094" y="67841"/>
                      <a:pt x="0" y="69184"/>
                    </a:cubicBezTo>
                    <a:cubicBezTo>
                      <a:pt x="0" y="69184"/>
                      <a:pt x="45675" y="195463"/>
                      <a:pt x="184044" y="190089"/>
                    </a:cubicBezTo>
                    <a:close/>
                  </a:path>
                </a:pathLst>
              </a:custGeom>
              <a:solidFill>
                <a:srgbClr val="BE1E2D"/>
              </a:solidFill>
              <a:ln w="6717"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4CAA44A5-3CD6-B3B5-6FB5-B6C1126535B3}"/>
                  </a:ext>
                </a:extLst>
              </p:cNvPr>
              <p:cNvSpPr/>
              <p:nvPr/>
            </p:nvSpPr>
            <p:spPr>
              <a:xfrm>
                <a:off x="5394855" y="6000246"/>
                <a:ext cx="80603" cy="188074"/>
              </a:xfrm>
              <a:custGeom>
                <a:avLst/>
                <a:gdLst>
                  <a:gd name="connsiteX0" fmla="*/ 83578 w 80603"/>
                  <a:gd name="connsiteY0" fmla="*/ 189418 h 188074"/>
                  <a:gd name="connsiteX1" fmla="*/ 5661 w 80603"/>
                  <a:gd name="connsiteY1" fmla="*/ 0 h 188074"/>
                  <a:gd name="connsiteX2" fmla="*/ 83578 w 80603"/>
                  <a:gd name="connsiteY2" fmla="*/ 189418 h 188074"/>
                </a:gdLst>
                <a:ahLst/>
                <a:cxnLst>
                  <a:cxn ang="0">
                    <a:pos x="connsiteX0" y="connsiteY0"/>
                  </a:cxn>
                  <a:cxn ang="0">
                    <a:pos x="connsiteX1" y="connsiteY1"/>
                  </a:cxn>
                  <a:cxn ang="0">
                    <a:pos x="connsiteX2" y="connsiteY2"/>
                  </a:cxn>
                </a:cxnLst>
                <a:rect l="l" t="t" r="r" b="b"/>
                <a:pathLst>
                  <a:path w="80603" h="188074">
                    <a:moveTo>
                      <a:pt x="83578" y="189418"/>
                    </a:moveTo>
                    <a:cubicBezTo>
                      <a:pt x="83578" y="189418"/>
                      <a:pt x="101042" y="78588"/>
                      <a:pt x="5661" y="0"/>
                    </a:cubicBezTo>
                    <a:cubicBezTo>
                      <a:pt x="5661" y="0"/>
                      <a:pt x="-31282" y="110158"/>
                      <a:pt x="83578" y="189418"/>
                    </a:cubicBezTo>
                    <a:close/>
                  </a:path>
                </a:pathLst>
              </a:custGeom>
              <a:solidFill>
                <a:srgbClr val="BE1E2D"/>
              </a:solidFill>
              <a:ln w="6717"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0547A28D-968E-8C25-DE13-C87266570B79}"/>
                  </a:ext>
                </a:extLst>
              </p:cNvPr>
              <p:cNvSpPr/>
              <p:nvPr/>
            </p:nvSpPr>
            <p:spPr>
              <a:xfrm>
                <a:off x="6751294" y="6575217"/>
                <a:ext cx="228376" cy="161207"/>
              </a:xfrm>
              <a:custGeom>
                <a:avLst/>
                <a:gdLst>
                  <a:gd name="connsiteX0" fmla="*/ 0 w 228376"/>
                  <a:gd name="connsiteY0" fmla="*/ 141727 h 161206"/>
                  <a:gd name="connsiteX1" fmla="*/ 156505 w 228376"/>
                  <a:gd name="connsiteY1" fmla="*/ 0 h 161206"/>
                  <a:gd name="connsiteX2" fmla="*/ 100083 w 228376"/>
                  <a:gd name="connsiteY2" fmla="*/ 102097 h 161206"/>
                  <a:gd name="connsiteX3" fmla="*/ 232406 w 228376"/>
                  <a:gd name="connsiteY3" fmla="*/ 131652 h 161206"/>
                  <a:gd name="connsiteX4" fmla="*/ 0 w 228376"/>
                  <a:gd name="connsiteY4" fmla="*/ 141727 h 1612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8376" h="161206">
                    <a:moveTo>
                      <a:pt x="0" y="141727"/>
                    </a:moveTo>
                    <a:cubicBezTo>
                      <a:pt x="0" y="141727"/>
                      <a:pt x="50377" y="18135"/>
                      <a:pt x="156505" y="0"/>
                    </a:cubicBezTo>
                    <a:cubicBezTo>
                      <a:pt x="156505" y="0"/>
                      <a:pt x="132996" y="72543"/>
                      <a:pt x="100083" y="102097"/>
                    </a:cubicBezTo>
                    <a:cubicBezTo>
                      <a:pt x="100083" y="102097"/>
                      <a:pt x="157848" y="91350"/>
                      <a:pt x="232406" y="131652"/>
                    </a:cubicBezTo>
                    <a:cubicBezTo>
                      <a:pt x="233078" y="131652"/>
                      <a:pt x="147773" y="198150"/>
                      <a:pt x="0" y="141727"/>
                    </a:cubicBezTo>
                    <a:close/>
                  </a:path>
                </a:pathLst>
              </a:custGeom>
              <a:solidFill>
                <a:srgbClr val="BE1E2D"/>
              </a:solidFill>
              <a:ln w="6717"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C914B6E9-CD87-71F3-4E06-9CA781B6CA72}"/>
                  </a:ext>
                </a:extLst>
              </p:cNvPr>
              <p:cNvSpPr/>
              <p:nvPr/>
            </p:nvSpPr>
            <p:spPr>
              <a:xfrm>
                <a:off x="6936010" y="6463715"/>
                <a:ext cx="221659" cy="167924"/>
              </a:xfrm>
              <a:custGeom>
                <a:avLst/>
                <a:gdLst>
                  <a:gd name="connsiteX0" fmla="*/ 0 w 221659"/>
                  <a:gd name="connsiteY0" fmla="*/ 159192 h 167923"/>
                  <a:gd name="connsiteX1" fmla="*/ 138369 w 221659"/>
                  <a:gd name="connsiteY1" fmla="*/ 0 h 167923"/>
                  <a:gd name="connsiteX2" fmla="*/ 103441 w 221659"/>
                  <a:gd name="connsiteY2" fmla="*/ 108143 h 167923"/>
                  <a:gd name="connsiteX3" fmla="*/ 223002 w 221659"/>
                  <a:gd name="connsiteY3" fmla="*/ 108143 h 167923"/>
                  <a:gd name="connsiteX4" fmla="*/ 0 w 221659"/>
                  <a:gd name="connsiteY4" fmla="*/ 159192 h 1679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1659" h="167923">
                    <a:moveTo>
                      <a:pt x="0" y="159192"/>
                    </a:moveTo>
                    <a:cubicBezTo>
                      <a:pt x="0" y="159192"/>
                      <a:pt x="24181" y="36272"/>
                      <a:pt x="138369" y="0"/>
                    </a:cubicBezTo>
                    <a:cubicBezTo>
                      <a:pt x="138369" y="0"/>
                      <a:pt x="128965" y="73886"/>
                      <a:pt x="103441" y="108143"/>
                    </a:cubicBezTo>
                    <a:cubicBezTo>
                      <a:pt x="103441" y="108143"/>
                      <a:pt x="166580" y="97396"/>
                      <a:pt x="223002" y="108143"/>
                    </a:cubicBezTo>
                    <a:cubicBezTo>
                      <a:pt x="223674" y="107471"/>
                      <a:pt x="143743" y="203523"/>
                      <a:pt x="0" y="159192"/>
                    </a:cubicBezTo>
                    <a:close/>
                  </a:path>
                </a:pathLst>
              </a:custGeom>
              <a:solidFill>
                <a:srgbClr val="BE1E2D"/>
              </a:solidFill>
              <a:ln w="6717"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BC08EEF3-ECA2-DEFB-7DD7-E81749BA0614}"/>
                  </a:ext>
                </a:extLst>
              </p:cNvPr>
              <p:cNvSpPr/>
              <p:nvPr/>
            </p:nvSpPr>
            <p:spPr>
              <a:xfrm>
                <a:off x="7113337" y="6321316"/>
                <a:ext cx="194791" cy="181357"/>
              </a:xfrm>
              <a:custGeom>
                <a:avLst/>
                <a:gdLst>
                  <a:gd name="connsiteX0" fmla="*/ 0 w 194791"/>
                  <a:gd name="connsiteY0" fmla="*/ 182701 h 181357"/>
                  <a:gd name="connsiteX1" fmla="*/ 101426 w 194791"/>
                  <a:gd name="connsiteY1" fmla="*/ 0 h 181357"/>
                  <a:gd name="connsiteX2" fmla="*/ 79932 w 194791"/>
                  <a:gd name="connsiteY2" fmla="*/ 113517 h 181357"/>
                  <a:gd name="connsiteX3" fmla="*/ 200837 w 194791"/>
                  <a:gd name="connsiteY3" fmla="*/ 100083 h 181357"/>
                  <a:gd name="connsiteX4" fmla="*/ 0 w 194791"/>
                  <a:gd name="connsiteY4" fmla="*/ 182701 h 181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4791" h="181357">
                    <a:moveTo>
                      <a:pt x="0" y="182701"/>
                    </a:moveTo>
                    <a:cubicBezTo>
                      <a:pt x="0" y="182701"/>
                      <a:pt x="6045" y="44332"/>
                      <a:pt x="101426" y="0"/>
                    </a:cubicBezTo>
                    <a:cubicBezTo>
                      <a:pt x="101426" y="0"/>
                      <a:pt x="100082" y="83962"/>
                      <a:pt x="79932" y="113517"/>
                    </a:cubicBezTo>
                    <a:cubicBezTo>
                      <a:pt x="79932" y="113517"/>
                      <a:pt x="139712" y="83290"/>
                      <a:pt x="200837" y="100083"/>
                    </a:cubicBezTo>
                    <a:cubicBezTo>
                      <a:pt x="200837" y="100083"/>
                      <a:pt x="151803" y="196135"/>
                      <a:pt x="0" y="182701"/>
                    </a:cubicBezTo>
                    <a:close/>
                  </a:path>
                </a:pathLst>
              </a:custGeom>
              <a:solidFill>
                <a:srgbClr val="BE1E2D"/>
              </a:solidFill>
              <a:ln w="6717"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4020F29F-88CD-757B-70C0-7D48683F826D}"/>
                  </a:ext>
                </a:extLst>
              </p:cNvPr>
              <p:cNvSpPr/>
              <p:nvPr/>
            </p:nvSpPr>
            <p:spPr>
              <a:xfrm>
                <a:off x="7263280" y="6155408"/>
                <a:ext cx="181357" cy="188074"/>
              </a:xfrm>
              <a:custGeom>
                <a:avLst/>
                <a:gdLst>
                  <a:gd name="connsiteX0" fmla="*/ 516 w 181357"/>
                  <a:gd name="connsiteY0" fmla="*/ 190089 h 188074"/>
                  <a:gd name="connsiteX1" fmla="*/ 66342 w 181357"/>
                  <a:gd name="connsiteY1" fmla="*/ 0 h 188074"/>
                  <a:gd name="connsiteX2" fmla="*/ 69701 w 181357"/>
                  <a:gd name="connsiteY2" fmla="*/ 110158 h 188074"/>
                  <a:gd name="connsiteX3" fmla="*/ 184561 w 181357"/>
                  <a:gd name="connsiteY3" fmla="*/ 69184 h 188074"/>
                  <a:gd name="connsiteX4" fmla="*/ 516 w 181357"/>
                  <a:gd name="connsiteY4" fmla="*/ 190089 h 1880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1357" h="188074">
                    <a:moveTo>
                      <a:pt x="516" y="190089"/>
                    </a:moveTo>
                    <a:cubicBezTo>
                      <a:pt x="516" y="190089"/>
                      <a:pt x="-10231" y="48362"/>
                      <a:pt x="66342" y="0"/>
                    </a:cubicBezTo>
                    <a:cubicBezTo>
                      <a:pt x="66342" y="0"/>
                      <a:pt x="85822" y="73214"/>
                      <a:pt x="69701" y="110158"/>
                    </a:cubicBezTo>
                    <a:cubicBezTo>
                      <a:pt x="69701" y="110158"/>
                      <a:pt x="127466" y="67841"/>
                      <a:pt x="184561" y="69184"/>
                    </a:cubicBezTo>
                    <a:cubicBezTo>
                      <a:pt x="184561" y="69184"/>
                      <a:pt x="138885" y="195463"/>
                      <a:pt x="516" y="190089"/>
                    </a:cubicBezTo>
                    <a:close/>
                  </a:path>
                </a:pathLst>
              </a:custGeom>
              <a:solidFill>
                <a:srgbClr val="BE1E2D"/>
              </a:solidFill>
              <a:ln w="6717"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0F0902FE-0CCA-E9F6-C784-57C2F4904C75}"/>
                  </a:ext>
                </a:extLst>
              </p:cNvPr>
              <p:cNvSpPr/>
              <p:nvPr/>
            </p:nvSpPr>
            <p:spPr>
              <a:xfrm>
                <a:off x="7381432" y="6000246"/>
                <a:ext cx="80603" cy="188074"/>
              </a:xfrm>
              <a:custGeom>
                <a:avLst/>
                <a:gdLst>
                  <a:gd name="connsiteX0" fmla="*/ 1255 w 80603"/>
                  <a:gd name="connsiteY0" fmla="*/ 189418 h 188074"/>
                  <a:gd name="connsiteX1" fmla="*/ 79171 w 80603"/>
                  <a:gd name="connsiteY1" fmla="*/ 0 h 188074"/>
                  <a:gd name="connsiteX2" fmla="*/ 1255 w 80603"/>
                  <a:gd name="connsiteY2" fmla="*/ 189418 h 188074"/>
                </a:gdLst>
                <a:ahLst/>
                <a:cxnLst>
                  <a:cxn ang="0">
                    <a:pos x="connsiteX0" y="connsiteY0"/>
                  </a:cxn>
                  <a:cxn ang="0">
                    <a:pos x="connsiteX1" y="connsiteY1"/>
                  </a:cxn>
                  <a:cxn ang="0">
                    <a:pos x="connsiteX2" y="connsiteY2"/>
                  </a:cxn>
                </a:cxnLst>
                <a:rect l="l" t="t" r="r" b="b"/>
                <a:pathLst>
                  <a:path w="80603" h="188074">
                    <a:moveTo>
                      <a:pt x="1255" y="189418"/>
                    </a:moveTo>
                    <a:cubicBezTo>
                      <a:pt x="1255" y="189418"/>
                      <a:pt x="-16209" y="78588"/>
                      <a:pt x="79171" y="0"/>
                    </a:cubicBezTo>
                    <a:cubicBezTo>
                      <a:pt x="79171" y="0"/>
                      <a:pt x="116114" y="110158"/>
                      <a:pt x="1255" y="189418"/>
                    </a:cubicBezTo>
                    <a:close/>
                  </a:path>
                </a:pathLst>
              </a:custGeom>
              <a:solidFill>
                <a:srgbClr val="BE1E2D"/>
              </a:solidFill>
              <a:ln w="6717"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580CD99E-36EE-ED18-B4D3-4083A842E546}"/>
                  </a:ext>
                </a:extLst>
              </p:cNvPr>
              <p:cNvSpPr/>
              <p:nvPr/>
            </p:nvSpPr>
            <p:spPr>
              <a:xfrm>
                <a:off x="6087660" y="6670597"/>
                <a:ext cx="678411" cy="154490"/>
              </a:xfrm>
              <a:custGeom>
                <a:avLst/>
                <a:gdLst>
                  <a:gd name="connsiteX0" fmla="*/ 548103 w 678411"/>
                  <a:gd name="connsiteY0" fmla="*/ 97396 h 154489"/>
                  <a:gd name="connsiteX1" fmla="*/ 637438 w 678411"/>
                  <a:gd name="connsiteY1" fmla="*/ 0 h 154489"/>
                  <a:gd name="connsiteX2" fmla="*/ 491680 w 678411"/>
                  <a:gd name="connsiteY2" fmla="*/ 77917 h 154489"/>
                  <a:gd name="connsiteX3" fmla="*/ 342564 w 678411"/>
                  <a:gd name="connsiteY3" fmla="*/ 123592 h 154489"/>
                  <a:gd name="connsiteX4" fmla="*/ 193448 w 678411"/>
                  <a:gd name="connsiteY4" fmla="*/ 77917 h 154489"/>
                  <a:gd name="connsiteX5" fmla="*/ 47690 w 678411"/>
                  <a:gd name="connsiteY5" fmla="*/ 0 h 154489"/>
                  <a:gd name="connsiteX6" fmla="*/ 137026 w 678411"/>
                  <a:gd name="connsiteY6" fmla="*/ 97396 h 154489"/>
                  <a:gd name="connsiteX7" fmla="*/ 0 w 678411"/>
                  <a:gd name="connsiteY7" fmla="*/ 129637 h 154489"/>
                  <a:gd name="connsiteX8" fmla="*/ 125607 w 678411"/>
                  <a:gd name="connsiteY8" fmla="*/ 155833 h 154489"/>
                  <a:gd name="connsiteX9" fmla="*/ 341893 w 678411"/>
                  <a:gd name="connsiteY9" fmla="*/ 148445 h 154489"/>
                  <a:gd name="connsiteX10" fmla="*/ 341893 w 678411"/>
                  <a:gd name="connsiteY10" fmla="*/ 148445 h 154489"/>
                  <a:gd name="connsiteX11" fmla="*/ 341893 w 678411"/>
                  <a:gd name="connsiteY11" fmla="*/ 148445 h 154489"/>
                  <a:gd name="connsiteX12" fmla="*/ 341893 w 678411"/>
                  <a:gd name="connsiteY12" fmla="*/ 148445 h 154489"/>
                  <a:gd name="connsiteX13" fmla="*/ 341893 w 678411"/>
                  <a:gd name="connsiteY13" fmla="*/ 148445 h 154489"/>
                  <a:gd name="connsiteX14" fmla="*/ 558178 w 678411"/>
                  <a:gd name="connsiteY14" fmla="*/ 155833 h 154489"/>
                  <a:gd name="connsiteX15" fmla="*/ 683785 w 678411"/>
                  <a:gd name="connsiteY15" fmla="*/ 129637 h 154489"/>
                  <a:gd name="connsiteX16" fmla="*/ 548103 w 678411"/>
                  <a:gd name="connsiteY16" fmla="*/ 97396 h 154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78411" h="154489">
                    <a:moveTo>
                      <a:pt x="548103" y="97396"/>
                    </a:moveTo>
                    <a:cubicBezTo>
                      <a:pt x="607212" y="65154"/>
                      <a:pt x="637438" y="0"/>
                      <a:pt x="637438" y="0"/>
                    </a:cubicBezTo>
                    <a:cubicBezTo>
                      <a:pt x="562880" y="10075"/>
                      <a:pt x="554820" y="21494"/>
                      <a:pt x="491680" y="77917"/>
                    </a:cubicBezTo>
                    <a:cubicBezTo>
                      <a:pt x="446677" y="118218"/>
                      <a:pt x="378164" y="123592"/>
                      <a:pt x="342564" y="123592"/>
                    </a:cubicBezTo>
                    <a:cubicBezTo>
                      <a:pt x="306964" y="123592"/>
                      <a:pt x="238452" y="118218"/>
                      <a:pt x="193448" y="77917"/>
                    </a:cubicBezTo>
                    <a:cubicBezTo>
                      <a:pt x="130309" y="21494"/>
                      <a:pt x="122248" y="10075"/>
                      <a:pt x="47690" y="0"/>
                    </a:cubicBezTo>
                    <a:cubicBezTo>
                      <a:pt x="47690" y="0"/>
                      <a:pt x="77917" y="65154"/>
                      <a:pt x="137026" y="97396"/>
                    </a:cubicBezTo>
                    <a:cubicBezTo>
                      <a:pt x="137026" y="97396"/>
                      <a:pt x="64483" y="89336"/>
                      <a:pt x="0" y="129637"/>
                    </a:cubicBezTo>
                    <a:cubicBezTo>
                      <a:pt x="0" y="129637"/>
                      <a:pt x="64483" y="163894"/>
                      <a:pt x="125607" y="155833"/>
                    </a:cubicBezTo>
                    <a:cubicBezTo>
                      <a:pt x="183373" y="147773"/>
                      <a:pt x="231735" y="126279"/>
                      <a:pt x="341893" y="148445"/>
                    </a:cubicBezTo>
                    <a:lnTo>
                      <a:pt x="341893" y="148445"/>
                    </a:lnTo>
                    <a:lnTo>
                      <a:pt x="341893" y="148445"/>
                    </a:lnTo>
                    <a:lnTo>
                      <a:pt x="341893" y="148445"/>
                    </a:lnTo>
                    <a:lnTo>
                      <a:pt x="341893" y="148445"/>
                    </a:lnTo>
                    <a:cubicBezTo>
                      <a:pt x="452050" y="126279"/>
                      <a:pt x="501084" y="148445"/>
                      <a:pt x="558178" y="155833"/>
                    </a:cubicBezTo>
                    <a:cubicBezTo>
                      <a:pt x="619974" y="164565"/>
                      <a:pt x="683785" y="129637"/>
                      <a:pt x="683785" y="129637"/>
                    </a:cubicBezTo>
                    <a:cubicBezTo>
                      <a:pt x="620646" y="89336"/>
                      <a:pt x="548103" y="97396"/>
                      <a:pt x="548103" y="97396"/>
                    </a:cubicBezTo>
                    <a:close/>
                  </a:path>
                </a:pathLst>
              </a:custGeom>
              <a:solidFill>
                <a:srgbClr val="BE1E2D"/>
              </a:solidFill>
              <a:ln w="6717" cap="flat">
                <a:noFill/>
                <a:prstDash val="solid"/>
                <a:miter/>
              </a:ln>
            </p:spPr>
            <p:txBody>
              <a:bodyPr rtlCol="0" anchor="ctr"/>
              <a:lstStyle/>
              <a:p>
                <a:endParaRPr lang="en-US"/>
              </a:p>
            </p:txBody>
          </p:sp>
        </p:grpSp>
        <p:sp>
          <p:nvSpPr>
            <p:cNvPr id="61" name="Freeform: Shape 60">
              <a:extLst>
                <a:ext uri="{FF2B5EF4-FFF2-40B4-BE49-F238E27FC236}">
                  <a16:creationId xmlns:a16="http://schemas.microsoft.com/office/drawing/2014/main" id="{1FCE6ADB-759F-EAC8-A241-3F593DEBF707}"/>
                </a:ext>
              </a:extLst>
            </p:cNvPr>
            <p:cNvSpPr/>
            <p:nvPr/>
          </p:nvSpPr>
          <p:spPr>
            <a:xfrm>
              <a:off x="5245286" y="4093306"/>
              <a:ext cx="2364364" cy="2539005"/>
            </a:xfrm>
            <a:custGeom>
              <a:avLst/>
              <a:gdLst>
                <a:gd name="connsiteX0" fmla="*/ 2167627 w 2364364"/>
                <a:gd name="connsiteY0" fmla="*/ 263976 h 2539004"/>
                <a:gd name="connsiteX1" fmla="*/ 1215165 w 2364364"/>
                <a:gd name="connsiteY1" fmla="*/ 4030 h 2539004"/>
                <a:gd name="connsiteX2" fmla="*/ 1154712 w 2364364"/>
                <a:gd name="connsiteY2" fmla="*/ 4030 h 2539004"/>
                <a:gd name="connsiteX3" fmla="*/ 202921 w 2364364"/>
                <a:gd name="connsiteY3" fmla="*/ 263976 h 2539004"/>
                <a:gd name="connsiteX4" fmla="*/ 119631 w 2364364"/>
                <a:gd name="connsiteY4" fmla="*/ 361372 h 2539004"/>
                <a:gd name="connsiteX5" fmla="*/ 741 w 2364364"/>
                <a:gd name="connsiteY5" fmla="*/ 1394438 h 2539004"/>
                <a:gd name="connsiteX6" fmla="*/ 13503 w 2364364"/>
                <a:gd name="connsiteY6" fmla="*/ 1460936 h 2539004"/>
                <a:gd name="connsiteX7" fmla="*/ 1145980 w 2364364"/>
                <a:gd name="connsiteY7" fmla="*/ 2532960 h 2539004"/>
                <a:gd name="connsiteX8" fmla="*/ 1224568 w 2364364"/>
                <a:gd name="connsiteY8" fmla="*/ 2532960 h 2539004"/>
                <a:gd name="connsiteX9" fmla="*/ 2357045 w 2364364"/>
                <a:gd name="connsiteY9" fmla="*/ 1460936 h 2539004"/>
                <a:gd name="connsiteX10" fmla="*/ 2369807 w 2364364"/>
                <a:gd name="connsiteY10" fmla="*/ 1394438 h 2539004"/>
                <a:gd name="connsiteX11" fmla="*/ 2251589 w 2364364"/>
                <a:gd name="connsiteY11" fmla="*/ 361372 h 2539004"/>
                <a:gd name="connsiteX12" fmla="*/ 2167627 w 2364364"/>
                <a:gd name="connsiteY12" fmla="*/ 263976 h 25390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364364" h="2539004">
                  <a:moveTo>
                    <a:pt x="2167627" y="263976"/>
                  </a:moveTo>
                  <a:lnTo>
                    <a:pt x="1215165" y="4030"/>
                  </a:lnTo>
                  <a:cubicBezTo>
                    <a:pt x="1195685" y="-1343"/>
                    <a:pt x="1174863" y="-1343"/>
                    <a:pt x="1154712" y="4030"/>
                  </a:cubicBezTo>
                  <a:lnTo>
                    <a:pt x="202921" y="263976"/>
                  </a:lnTo>
                  <a:cubicBezTo>
                    <a:pt x="157918" y="276066"/>
                    <a:pt x="125005" y="315025"/>
                    <a:pt x="119631" y="361372"/>
                  </a:cubicBezTo>
                  <a:lnTo>
                    <a:pt x="741" y="1394438"/>
                  </a:lnTo>
                  <a:cubicBezTo>
                    <a:pt x="-1946" y="1417275"/>
                    <a:pt x="2756" y="1440785"/>
                    <a:pt x="13503" y="1460936"/>
                  </a:cubicBezTo>
                  <a:cubicBezTo>
                    <a:pt x="96122" y="1615425"/>
                    <a:pt x="483018" y="2281746"/>
                    <a:pt x="1145980" y="2532960"/>
                  </a:cubicBezTo>
                  <a:cubicBezTo>
                    <a:pt x="1170833" y="2542364"/>
                    <a:pt x="1199044" y="2542364"/>
                    <a:pt x="1224568" y="2532960"/>
                  </a:cubicBezTo>
                  <a:cubicBezTo>
                    <a:pt x="1887531" y="2281746"/>
                    <a:pt x="2274427" y="1615425"/>
                    <a:pt x="2357045" y="1460936"/>
                  </a:cubicBezTo>
                  <a:cubicBezTo>
                    <a:pt x="2367792" y="1440113"/>
                    <a:pt x="2372494" y="1417275"/>
                    <a:pt x="2369807" y="1394438"/>
                  </a:cubicBezTo>
                  <a:lnTo>
                    <a:pt x="2251589" y="361372"/>
                  </a:lnTo>
                  <a:cubicBezTo>
                    <a:pt x="2246216" y="315025"/>
                    <a:pt x="2213303" y="276066"/>
                    <a:pt x="2167627" y="263976"/>
                  </a:cubicBezTo>
                  <a:close/>
                </a:path>
              </a:pathLst>
            </a:custGeom>
            <a:solidFill>
              <a:srgbClr val="0B485F"/>
            </a:solidFill>
            <a:ln w="6717"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829BB34D-BD5C-985F-AC2D-70057010110A}"/>
                </a:ext>
              </a:extLst>
            </p:cNvPr>
            <p:cNvSpPr/>
            <p:nvPr/>
          </p:nvSpPr>
          <p:spPr>
            <a:xfrm>
              <a:off x="5334964" y="4186000"/>
              <a:ext cx="2189724" cy="2350930"/>
            </a:xfrm>
            <a:custGeom>
              <a:avLst/>
              <a:gdLst>
                <a:gd name="connsiteX0" fmla="*/ 1095931 w 2189723"/>
                <a:gd name="connsiteY0" fmla="*/ 2355633 h 2350930"/>
                <a:gd name="connsiteX1" fmla="*/ 1075109 w 2189723"/>
                <a:gd name="connsiteY1" fmla="*/ 2351602 h 2350930"/>
                <a:gd name="connsiteX2" fmla="*/ 7115 w 2189723"/>
                <a:gd name="connsiteY2" fmla="*/ 1339358 h 2350930"/>
                <a:gd name="connsiteX3" fmla="*/ 398 w 2189723"/>
                <a:gd name="connsiteY3" fmla="*/ 1303087 h 2350930"/>
                <a:gd name="connsiteX4" fmla="*/ 114586 w 2189723"/>
                <a:gd name="connsiteY4" fmla="*/ 305621 h 2350930"/>
                <a:gd name="connsiteX5" fmla="*/ 160261 w 2189723"/>
                <a:gd name="connsiteY5" fmla="*/ 252557 h 2350930"/>
                <a:gd name="connsiteX6" fmla="*/ 1079811 w 2189723"/>
                <a:gd name="connsiteY6" fmla="*/ 2015 h 2350930"/>
                <a:gd name="connsiteX7" fmla="*/ 1096603 w 2189723"/>
                <a:gd name="connsiteY7" fmla="*/ 0 h 2350930"/>
                <a:gd name="connsiteX8" fmla="*/ 1113396 w 2189723"/>
                <a:gd name="connsiteY8" fmla="*/ 2015 h 2350930"/>
                <a:gd name="connsiteX9" fmla="*/ 2032945 w 2189723"/>
                <a:gd name="connsiteY9" fmla="*/ 252557 h 2350930"/>
                <a:gd name="connsiteX10" fmla="*/ 2078620 w 2189723"/>
                <a:gd name="connsiteY10" fmla="*/ 305621 h 2350930"/>
                <a:gd name="connsiteX11" fmla="*/ 2192808 w 2189723"/>
                <a:gd name="connsiteY11" fmla="*/ 1303087 h 2350930"/>
                <a:gd name="connsiteX12" fmla="*/ 2186091 w 2189723"/>
                <a:gd name="connsiteY12" fmla="*/ 1339358 h 2350930"/>
                <a:gd name="connsiteX13" fmla="*/ 1118097 w 2189723"/>
                <a:gd name="connsiteY13" fmla="*/ 2351602 h 2350930"/>
                <a:gd name="connsiteX14" fmla="*/ 1095931 w 2189723"/>
                <a:gd name="connsiteY14" fmla="*/ 2355633 h 2350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9723" h="2350930">
                  <a:moveTo>
                    <a:pt x="1095931" y="2355633"/>
                  </a:moveTo>
                  <a:cubicBezTo>
                    <a:pt x="1088543" y="2355633"/>
                    <a:pt x="1081826" y="2354289"/>
                    <a:pt x="1075109" y="2351602"/>
                  </a:cubicBezTo>
                  <a:cubicBezTo>
                    <a:pt x="445060" y="2113823"/>
                    <a:pt x="74956" y="1466980"/>
                    <a:pt x="7115" y="1339358"/>
                  </a:cubicBezTo>
                  <a:cubicBezTo>
                    <a:pt x="1069" y="1327940"/>
                    <a:pt x="-946" y="1315849"/>
                    <a:pt x="398" y="1303087"/>
                  </a:cubicBezTo>
                  <a:lnTo>
                    <a:pt x="114586" y="305621"/>
                  </a:lnTo>
                  <a:cubicBezTo>
                    <a:pt x="117273" y="280097"/>
                    <a:pt x="135408" y="259274"/>
                    <a:pt x="160261" y="252557"/>
                  </a:cubicBezTo>
                  <a:lnTo>
                    <a:pt x="1079811" y="2015"/>
                  </a:lnTo>
                  <a:cubicBezTo>
                    <a:pt x="1085184" y="672"/>
                    <a:pt x="1090558" y="0"/>
                    <a:pt x="1096603" y="0"/>
                  </a:cubicBezTo>
                  <a:cubicBezTo>
                    <a:pt x="1102648" y="0"/>
                    <a:pt x="1108022" y="672"/>
                    <a:pt x="1113396" y="2015"/>
                  </a:cubicBezTo>
                  <a:lnTo>
                    <a:pt x="2032945" y="252557"/>
                  </a:lnTo>
                  <a:cubicBezTo>
                    <a:pt x="2057798" y="259274"/>
                    <a:pt x="2075934" y="280097"/>
                    <a:pt x="2078620" y="305621"/>
                  </a:cubicBezTo>
                  <a:lnTo>
                    <a:pt x="2192808" y="1303087"/>
                  </a:lnTo>
                  <a:cubicBezTo>
                    <a:pt x="2194152" y="1315849"/>
                    <a:pt x="2192137" y="1328612"/>
                    <a:pt x="2186091" y="1339358"/>
                  </a:cubicBezTo>
                  <a:cubicBezTo>
                    <a:pt x="2118251" y="1466309"/>
                    <a:pt x="1747475" y="2113151"/>
                    <a:pt x="1118097" y="2351602"/>
                  </a:cubicBezTo>
                  <a:cubicBezTo>
                    <a:pt x="1110037" y="2354289"/>
                    <a:pt x="1102648" y="2355633"/>
                    <a:pt x="1095931" y="2355633"/>
                  </a:cubicBezTo>
                  <a:close/>
                </a:path>
              </a:pathLst>
            </a:custGeom>
            <a:solidFill>
              <a:srgbClr val="FFFFFF"/>
            </a:solidFill>
            <a:ln w="6717"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9C1F542-AFC2-434A-0A38-501388ECA400}"/>
                </a:ext>
              </a:extLst>
            </p:cNvPr>
            <p:cNvSpPr/>
            <p:nvPr/>
          </p:nvSpPr>
          <p:spPr>
            <a:xfrm>
              <a:off x="5455595" y="4982629"/>
              <a:ext cx="1947914" cy="1430709"/>
            </a:xfrm>
            <a:custGeom>
              <a:avLst/>
              <a:gdLst>
                <a:gd name="connsiteX0" fmla="*/ 57766 w 1947913"/>
                <a:gd name="connsiteY0" fmla="*/ 0 h 1430709"/>
                <a:gd name="connsiteX1" fmla="*/ 0 w 1947913"/>
                <a:gd name="connsiteY1" fmla="*/ 501756 h 1430709"/>
                <a:gd name="connsiteX2" fmla="*/ 974629 w 1947913"/>
                <a:gd name="connsiteY2" fmla="*/ 1434740 h 1430709"/>
                <a:gd name="connsiteX3" fmla="*/ 1949257 w 1947913"/>
                <a:gd name="connsiteY3" fmla="*/ 501756 h 1430709"/>
                <a:gd name="connsiteX4" fmla="*/ 1891492 w 1947913"/>
                <a:gd name="connsiteY4" fmla="*/ 0 h 1430709"/>
                <a:gd name="connsiteX5" fmla="*/ 57766 w 1947913"/>
                <a:gd name="connsiteY5" fmla="*/ 0 h 143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47913" h="1430709">
                  <a:moveTo>
                    <a:pt x="57766" y="0"/>
                  </a:moveTo>
                  <a:lnTo>
                    <a:pt x="0" y="501756"/>
                  </a:lnTo>
                  <a:cubicBezTo>
                    <a:pt x="81275" y="650200"/>
                    <a:pt x="420481" y="1213752"/>
                    <a:pt x="974629" y="1434740"/>
                  </a:cubicBezTo>
                  <a:cubicBezTo>
                    <a:pt x="1529448" y="1213752"/>
                    <a:pt x="1867982" y="650200"/>
                    <a:pt x="1949257" y="501756"/>
                  </a:cubicBezTo>
                  <a:lnTo>
                    <a:pt x="1891492" y="0"/>
                  </a:lnTo>
                  <a:lnTo>
                    <a:pt x="57766" y="0"/>
                  </a:lnTo>
                  <a:close/>
                </a:path>
              </a:pathLst>
            </a:custGeom>
            <a:solidFill>
              <a:srgbClr val="FFFFFF"/>
            </a:solidFill>
            <a:ln w="6717"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916D941A-FF79-2EBA-F6EA-706CC7E4DC87}"/>
                </a:ext>
              </a:extLst>
            </p:cNvPr>
            <p:cNvSpPr/>
            <p:nvPr/>
          </p:nvSpPr>
          <p:spPr>
            <a:xfrm>
              <a:off x="5455595" y="4982629"/>
              <a:ext cx="134339" cy="711996"/>
            </a:xfrm>
            <a:custGeom>
              <a:avLst/>
              <a:gdLst>
                <a:gd name="connsiteX0" fmla="*/ 135011 w 134338"/>
                <a:gd name="connsiteY0" fmla="*/ 0 h 711996"/>
                <a:gd name="connsiteX1" fmla="*/ 57766 w 134338"/>
                <a:gd name="connsiteY1" fmla="*/ 0 h 711996"/>
                <a:gd name="connsiteX2" fmla="*/ 0 w 134338"/>
                <a:gd name="connsiteY2" fmla="*/ 501756 h 711996"/>
                <a:gd name="connsiteX3" fmla="*/ 135011 w 134338"/>
                <a:gd name="connsiteY3" fmla="*/ 717370 h 711996"/>
                <a:gd name="connsiteX4" fmla="*/ 135011 w 134338"/>
                <a:gd name="connsiteY4" fmla="*/ 0 h 711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8" h="711996">
                  <a:moveTo>
                    <a:pt x="135011" y="0"/>
                  </a:moveTo>
                  <a:lnTo>
                    <a:pt x="57766" y="0"/>
                  </a:lnTo>
                  <a:lnTo>
                    <a:pt x="0" y="501756"/>
                  </a:lnTo>
                  <a:cubicBezTo>
                    <a:pt x="23509" y="544744"/>
                    <a:pt x="69185" y="622661"/>
                    <a:pt x="135011" y="717370"/>
                  </a:cubicBezTo>
                  <a:lnTo>
                    <a:pt x="135011" y="0"/>
                  </a:lnTo>
                  <a:close/>
                </a:path>
              </a:pathLst>
            </a:custGeom>
            <a:solidFill>
              <a:srgbClr val="BE1E2D"/>
            </a:solidFill>
            <a:ln w="6717"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6A2D28A3-57E8-5A5E-FB0E-5A07AB41549B}"/>
                </a:ext>
              </a:extLst>
            </p:cNvPr>
            <p:cNvSpPr/>
            <p:nvPr/>
          </p:nvSpPr>
          <p:spPr>
            <a:xfrm>
              <a:off x="5745767" y="4982629"/>
              <a:ext cx="154490" cy="1081428"/>
            </a:xfrm>
            <a:custGeom>
              <a:avLst/>
              <a:gdLst>
                <a:gd name="connsiteX0" fmla="*/ 0 w 154489"/>
                <a:gd name="connsiteY0" fmla="*/ 918206 h 1081428"/>
                <a:gd name="connsiteX1" fmla="*/ 156505 w 154489"/>
                <a:gd name="connsiteY1" fmla="*/ 1084115 h 1081428"/>
                <a:gd name="connsiteX2" fmla="*/ 156505 w 154489"/>
                <a:gd name="connsiteY2" fmla="*/ 0 h 1081428"/>
                <a:gd name="connsiteX3" fmla="*/ 0 w 154489"/>
                <a:gd name="connsiteY3" fmla="*/ 0 h 1081428"/>
                <a:gd name="connsiteX4" fmla="*/ 0 w 154489"/>
                <a:gd name="connsiteY4" fmla="*/ 918206 h 1081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89" h="1081428">
                  <a:moveTo>
                    <a:pt x="0" y="918206"/>
                  </a:moveTo>
                  <a:cubicBezTo>
                    <a:pt x="47019" y="973285"/>
                    <a:pt x="98739" y="1029036"/>
                    <a:pt x="156505" y="1084115"/>
                  </a:cubicBezTo>
                  <a:lnTo>
                    <a:pt x="156505" y="0"/>
                  </a:lnTo>
                  <a:lnTo>
                    <a:pt x="0" y="0"/>
                  </a:lnTo>
                  <a:lnTo>
                    <a:pt x="0" y="918206"/>
                  </a:lnTo>
                  <a:close/>
                </a:path>
              </a:pathLst>
            </a:custGeom>
            <a:solidFill>
              <a:srgbClr val="BE1E2D"/>
            </a:solidFill>
            <a:ln w="6717"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FA57A6C4-3601-6457-BF13-CBC24DDE3559}"/>
                </a:ext>
              </a:extLst>
            </p:cNvPr>
            <p:cNvSpPr/>
            <p:nvPr/>
          </p:nvSpPr>
          <p:spPr>
            <a:xfrm>
              <a:off x="6044671" y="4982629"/>
              <a:ext cx="154490" cy="1316521"/>
            </a:xfrm>
            <a:custGeom>
              <a:avLst/>
              <a:gdLst>
                <a:gd name="connsiteX0" fmla="*/ 0 w 154489"/>
                <a:gd name="connsiteY0" fmla="*/ 1208378 h 1316521"/>
                <a:gd name="connsiteX1" fmla="*/ 156505 w 154489"/>
                <a:gd name="connsiteY1" fmla="*/ 1318536 h 1316521"/>
                <a:gd name="connsiteX2" fmla="*/ 156505 w 154489"/>
                <a:gd name="connsiteY2" fmla="*/ 0 h 1316521"/>
                <a:gd name="connsiteX3" fmla="*/ 0 w 154489"/>
                <a:gd name="connsiteY3" fmla="*/ 0 h 1316521"/>
                <a:gd name="connsiteX4" fmla="*/ 0 w 154489"/>
                <a:gd name="connsiteY4" fmla="*/ 1208378 h 1316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89" h="1316521">
                  <a:moveTo>
                    <a:pt x="0" y="1208378"/>
                  </a:moveTo>
                  <a:cubicBezTo>
                    <a:pt x="49034" y="1247337"/>
                    <a:pt x="101426" y="1284280"/>
                    <a:pt x="156505" y="1318536"/>
                  </a:cubicBezTo>
                  <a:lnTo>
                    <a:pt x="156505" y="0"/>
                  </a:lnTo>
                  <a:lnTo>
                    <a:pt x="0" y="0"/>
                  </a:lnTo>
                  <a:lnTo>
                    <a:pt x="0" y="1208378"/>
                  </a:lnTo>
                  <a:close/>
                </a:path>
              </a:pathLst>
            </a:custGeom>
            <a:solidFill>
              <a:srgbClr val="BE1E2D"/>
            </a:solidFill>
            <a:ln w="6717"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A390B6A-E367-7F99-19C8-56B6D6702FDE}"/>
                </a:ext>
              </a:extLst>
            </p:cNvPr>
            <p:cNvSpPr/>
            <p:nvPr/>
          </p:nvSpPr>
          <p:spPr>
            <a:xfrm>
              <a:off x="6351636" y="4982629"/>
              <a:ext cx="154490" cy="1430709"/>
            </a:xfrm>
            <a:custGeom>
              <a:avLst/>
              <a:gdLst>
                <a:gd name="connsiteX0" fmla="*/ 672 w 154489"/>
                <a:gd name="connsiteY0" fmla="*/ 1401155 h 1430709"/>
                <a:gd name="connsiteX1" fmla="*/ 78588 w 154489"/>
                <a:gd name="connsiteY1" fmla="*/ 1435411 h 1430709"/>
                <a:gd name="connsiteX2" fmla="*/ 156505 w 154489"/>
                <a:gd name="connsiteY2" fmla="*/ 1401155 h 1430709"/>
                <a:gd name="connsiteX3" fmla="*/ 156505 w 154489"/>
                <a:gd name="connsiteY3" fmla="*/ 0 h 1430709"/>
                <a:gd name="connsiteX4" fmla="*/ 0 w 154489"/>
                <a:gd name="connsiteY4" fmla="*/ 0 h 1430709"/>
                <a:gd name="connsiteX5" fmla="*/ 0 w 154489"/>
                <a:gd name="connsiteY5" fmla="*/ 1401155 h 1430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4489" h="1430709">
                  <a:moveTo>
                    <a:pt x="672" y="1401155"/>
                  </a:moveTo>
                  <a:cubicBezTo>
                    <a:pt x="26196" y="1413245"/>
                    <a:pt x="52392" y="1424664"/>
                    <a:pt x="78588" y="1435411"/>
                  </a:cubicBezTo>
                  <a:cubicBezTo>
                    <a:pt x="105456" y="1424664"/>
                    <a:pt x="130980" y="1413245"/>
                    <a:pt x="156505" y="1401155"/>
                  </a:cubicBezTo>
                  <a:lnTo>
                    <a:pt x="156505" y="0"/>
                  </a:lnTo>
                  <a:lnTo>
                    <a:pt x="0" y="0"/>
                  </a:lnTo>
                  <a:lnTo>
                    <a:pt x="0" y="1401155"/>
                  </a:lnTo>
                  <a:close/>
                </a:path>
              </a:pathLst>
            </a:custGeom>
            <a:solidFill>
              <a:srgbClr val="BE1E2D"/>
            </a:solidFill>
            <a:ln w="6717"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181E433A-5F09-C1D1-44B2-09E070644D21}"/>
                </a:ext>
              </a:extLst>
            </p:cNvPr>
            <p:cNvSpPr/>
            <p:nvPr/>
          </p:nvSpPr>
          <p:spPr>
            <a:xfrm>
              <a:off x="7270514" y="4983301"/>
              <a:ext cx="134339" cy="711996"/>
            </a:xfrm>
            <a:custGeom>
              <a:avLst/>
              <a:gdLst>
                <a:gd name="connsiteX0" fmla="*/ 0 w 134338"/>
                <a:gd name="connsiteY0" fmla="*/ 717370 h 711996"/>
                <a:gd name="connsiteX1" fmla="*/ 135011 w 134338"/>
                <a:gd name="connsiteY1" fmla="*/ 501755 h 711996"/>
                <a:gd name="connsiteX2" fmla="*/ 77245 w 134338"/>
                <a:gd name="connsiteY2" fmla="*/ 0 h 711996"/>
                <a:gd name="connsiteX3" fmla="*/ 0 w 134338"/>
                <a:gd name="connsiteY3" fmla="*/ 0 h 711996"/>
                <a:gd name="connsiteX4" fmla="*/ 0 w 134338"/>
                <a:gd name="connsiteY4" fmla="*/ 717370 h 7119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38" h="711996">
                  <a:moveTo>
                    <a:pt x="0" y="717370"/>
                  </a:moveTo>
                  <a:cubicBezTo>
                    <a:pt x="65826" y="622660"/>
                    <a:pt x="111501" y="544744"/>
                    <a:pt x="135011" y="501755"/>
                  </a:cubicBezTo>
                  <a:lnTo>
                    <a:pt x="77245" y="0"/>
                  </a:lnTo>
                  <a:lnTo>
                    <a:pt x="0" y="0"/>
                  </a:lnTo>
                  <a:lnTo>
                    <a:pt x="0" y="717370"/>
                  </a:lnTo>
                  <a:close/>
                </a:path>
              </a:pathLst>
            </a:custGeom>
            <a:solidFill>
              <a:srgbClr val="BE1E2D"/>
            </a:solidFill>
            <a:ln w="6717"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C8BE72EE-21A6-74A7-8F3B-3DC4C037387B}"/>
                </a:ext>
              </a:extLst>
            </p:cNvPr>
            <p:cNvSpPr/>
            <p:nvPr/>
          </p:nvSpPr>
          <p:spPr>
            <a:xfrm>
              <a:off x="6959519" y="4982629"/>
              <a:ext cx="154490" cy="1081428"/>
            </a:xfrm>
            <a:custGeom>
              <a:avLst/>
              <a:gdLst>
                <a:gd name="connsiteX0" fmla="*/ 0 w 154489"/>
                <a:gd name="connsiteY0" fmla="*/ 1083443 h 1081428"/>
                <a:gd name="connsiteX1" fmla="*/ 156505 w 154489"/>
                <a:gd name="connsiteY1" fmla="*/ 917535 h 1081428"/>
                <a:gd name="connsiteX2" fmla="*/ 156505 w 154489"/>
                <a:gd name="connsiteY2" fmla="*/ 0 h 1081428"/>
                <a:gd name="connsiteX3" fmla="*/ 0 w 154489"/>
                <a:gd name="connsiteY3" fmla="*/ 0 h 1081428"/>
                <a:gd name="connsiteX4" fmla="*/ 0 w 154489"/>
                <a:gd name="connsiteY4" fmla="*/ 1083443 h 1081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89" h="1081428">
                  <a:moveTo>
                    <a:pt x="0" y="1083443"/>
                  </a:moveTo>
                  <a:cubicBezTo>
                    <a:pt x="57094" y="1028364"/>
                    <a:pt x="109486" y="972613"/>
                    <a:pt x="156505" y="917535"/>
                  </a:cubicBezTo>
                  <a:lnTo>
                    <a:pt x="156505" y="0"/>
                  </a:lnTo>
                  <a:lnTo>
                    <a:pt x="0" y="0"/>
                  </a:lnTo>
                  <a:lnTo>
                    <a:pt x="0" y="1083443"/>
                  </a:lnTo>
                  <a:close/>
                </a:path>
              </a:pathLst>
            </a:custGeom>
            <a:solidFill>
              <a:srgbClr val="BE1E2D"/>
            </a:solidFill>
            <a:ln w="6717"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07B2A093-1685-3BDC-3EEE-009C3552E6D8}"/>
                </a:ext>
              </a:extLst>
            </p:cNvPr>
            <p:cNvSpPr/>
            <p:nvPr/>
          </p:nvSpPr>
          <p:spPr>
            <a:xfrm>
              <a:off x="6659943" y="4982629"/>
              <a:ext cx="154490" cy="1316521"/>
            </a:xfrm>
            <a:custGeom>
              <a:avLst/>
              <a:gdLst>
                <a:gd name="connsiteX0" fmla="*/ 0 w 154489"/>
                <a:gd name="connsiteY0" fmla="*/ 1317865 h 1316521"/>
                <a:gd name="connsiteX1" fmla="*/ 156505 w 154489"/>
                <a:gd name="connsiteY1" fmla="*/ 1207707 h 1316521"/>
                <a:gd name="connsiteX2" fmla="*/ 156505 w 154489"/>
                <a:gd name="connsiteY2" fmla="*/ 0 h 1316521"/>
                <a:gd name="connsiteX3" fmla="*/ 0 w 154489"/>
                <a:gd name="connsiteY3" fmla="*/ 0 h 1316521"/>
                <a:gd name="connsiteX4" fmla="*/ 0 w 154489"/>
                <a:gd name="connsiteY4" fmla="*/ 1317865 h 1316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4489" h="1316521">
                  <a:moveTo>
                    <a:pt x="0" y="1317865"/>
                  </a:moveTo>
                  <a:cubicBezTo>
                    <a:pt x="55079" y="1283608"/>
                    <a:pt x="106799" y="1246665"/>
                    <a:pt x="156505" y="1207707"/>
                  </a:cubicBezTo>
                  <a:lnTo>
                    <a:pt x="156505" y="0"/>
                  </a:lnTo>
                  <a:lnTo>
                    <a:pt x="0" y="0"/>
                  </a:lnTo>
                  <a:lnTo>
                    <a:pt x="0" y="1317865"/>
                  </a:lnTo>
                  <a:close/>
                </a:path>
              </a:pathLst>
            </a:custGeom>
            <a:solidFill>
              <a:srgbClr val="BE1E2D"/>
            </a:solidFill>
            <a:ln w="6717"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A048E93D-13AE-8B67-8B8A-A39BAFF41CD7}"/>
                </a:ext>
              </a:extLst>
            </p:cNvPr>
            <p:cNvSpPr/>
            <p:nvPr/>
          </p:nvSpPr>
          <p:spPr>
            <a:xfrm>
              <a:off x="5524780" y="4306905"/>
              <a:ext cx="1806858" cy="570940"/>
            </a:xfrm>
            <a:custGeom>
              <a:avLst/>
              <a:gdLst>
                <a:gd name="connsiteX0" fmla="*/ 0 w 1806857"/>
                <a:gd name="connsiteY0" fmla="*/ 572955 h 570940"/>
                <a:gd name="connsiteX1" fmla="*/ 1811560 w 1806857"/>
                <a:gd name="connsiteY1" fmla="*/ 572955 h 570940"/>
                <a:gd name="connsiteX2" fmla="*/ 1773273 w 1806857"/>
                <a:gd name="connsiteY2" fmla="*/ 236437 h 570940"/>
                <a:gd name="connsiteX3" fmla="*/ 906116 w 1806857"/>
                <a:gd name="connsiteY3" fmla="*/ 0 h 570940"/>
                <a:gd name="connsiteX4" fmla="*/ 38958 w 1806857"/>
                <a:gd name="connsiteY4" fmla="*/ 236437 h 570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06857" h="570940">
                  <a:moveTo>
                    <a:pt x="0" y="572955"/>
                  </a:moveTo>
                  <a:lnTo>
                    <a:pt x="1811560" y="572955"/>
                  </a:lnTo>
                  <a:lnTo>
                    <a:pt x="1773273" y="236437"/>
                  </a:lnTo>
                  <a:lnTo>
                    <a:pt x="906116" y="0"/>
                  </a:lnTo>
                  <a:lnTo>
                    <a:pt x="38958" y="236437"/>
                  </a:lnTo>
                  <a:close/>
                </a:path>
              </a:pathLst>
            </a:custGeom>
            <a:solidFill>
              <a:srgbClr val="0B485F"/>
            </a:solidFill>
            <a:ln w="6717" cap="flat">
              <a:noFill/>
              <a:prstDash val="solid"/>
              <a:miter/>
            </a:ln>
          </p:spPr>
          <p:txBody>
            <a:bodyPr rtlCol="0" anchor="ctr"/>
            <a:lstStyle/>
            <a:p>
              <a:endParaRPr lang="en-US"/>
            </a:p>
          </p:txBody>
        </p:sp>
        <p:grpSp>
          <p:nvGrpSpPr>
            <p:cNvPr id="72" name="Graphic 1">
              <a:extLst>
                <a:ext uri="{FF2B5EF4-FFF2-40B4-BE49-F238E27FC236}">
                  <a16:creationId xmlns:a16="http://schemas.microsoft.com/office/drawing/2014/main" id="{0E04AE1C-89D2-BF81-D37E-9F22EAA5ECD2}"/>
                </a:ext>
              </a:extLst>
            </p:cNvPr>
            <p:cNvGrpSpPr/>
            <p:nvPr/>
          </p:nvGrpSpPr>
          <p:grpSpPr>
            <a:xfrm>
              <a:off x="5710167" y="4643423"/>
              <a:ext cx="1410558" cy="174641"/>
              <a:chOff x="5710167" y="4643423"/>
              <a:chExt cx="1410558" cy="174641"/>
            </a:xfrm>
            <a:solidFill>
              <a:srgbClr val="FFFFFF"/>
            </a:solidFill>
          </p:grpSpPr>
          <p:sp>
            <p:nvSpPr>
              <p:cNvPr id="84" name="Freeform: Shape 83">
                <a:extLst>
                  <a:ext uri="{FF2B5EF4-FFF2-40B4-BE49-F238E27FC236}">
                    <a16:creationId xmlns:a16="http://schemas.microsoft.com/office/drawing/2014/main" id="{B3347589-C46D-1284-4654-CE9C61BC9FC5}"/>
                  </a:ext>
                </a:extLst>
              </p:cNvPr>
              <p:cNvSpPr/>
              <p:nvPr/>
            </p:nvSpPr>
            <p:spPr>
              <a:xfrm>
                <a:off x="5710167" y="4644095"/>
                <a:ext cx="100754" cy="174641"/>
              </a:xfrm>
              <a:custGeom>
                <a:avLst/>
                <a:gdLst>
                  <a:gd name="connsiteX0" fmla="*/ 5374 w 100754"/>
                  <a:gd name="connsiteY0" fmla="*/ 146429 h 174640"/>
                  <a:gd name="connsiteX1" fmla="*/ 45004 w 100754"/>
                  <a:gd name="connsiteY1" fmla="*/ 157848 h 174640"/>
                  <a:gd name="connsiteX2" fmla="*/ 80603 w 100754"/>
                  <a:gd name="connsiteY2" fmla="*/ 128965 h 174640"/>
                  <a:gd name="connsiteX3" fmla="*/ 48362 w 100754"/>
                  <a:gd name="connsiteY3" fmla="*/ 94709 h 174640"/>
                  <a:gd name="connsiteX4" fmla="*/ 3358 w 100754"/>
                  <a:gd name="connsiteY4" fmla="*/ 46347 h 174640"/>
                  <a:gd name="connsiteX5" fmla="*/ 58437 w 100754"/>
                  <a:gd name="connsiteY5" fmla="*/ 0 h 174640"/>
                  <a:gd name="connsiteX6" fmla="*/ 96052 w 100754"/>
                  <a:gd name="connsiteY6" fmla="*/ 8060 h 174640"/>
                  <a:gd name="connsiteX7" fmla="*/ 90007 w 100754"/>
                  <a:gd name="connsiteY7" fmla="*/ 26196 h 174640"/>
                  <a:gd name="connsiteX8" fmla="*/ 57766 w 100754"/>
                  <a:gd name="connsiteY8" fmla="*/ 18135 h 174640"/>
                  <a:gd name="connsiteX9" fmla="*/ 25524 w 100754"/>
                  <a:gd name="connsiteY9" fmla="*/ 43660 h 174640"/>
                  <a:gd name="connsiteX10" fmla="*/ 59781 w 100754"/>
                  <a:gd name="connsiteY10" fmla="*/ 76573 h 174640"/>
                  <a:gd name="connsiteX11" fmla="*/ 103441 w 100754"/>
                  <a:gd name="connsiteY11" fmla="*/ 126950 h 174640"/>
                  <a:gd name="connsiteX12" fmla="*/ 43660 w 100754"/>
                  <a:gd name="connsiteY12" fmla="*/ 175984 h 174640"/>
                  <a:gd name="connsiteX13" fmla="*/ 0 w 100754"/>
                  <a:gd name="connsiteY13" fmla="*/ 165237 h 174640"/>
                  <a:gd name="connsiteX14" fmla="*/ 5374 w 100754"/>
                  <a:gd name="connsiteY14" fmla="*/ 146429 h 174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754" h="174640">
                    <a:moveTo>
                      <a:pt x="5374" y="146429"/>
                    </a:moveTo>
                    <a:cubicBezTo>
                      <a:pt x="15449" y="152474"/>
                      <a:pt x="29555" y="157848"/>
                      <a:pt x="45004" y="157848"/>
                    </a:cubicBezTo>
                    <a:cubicBezTo>
                      <a:pt x="67841" y="157848"/>
                      <a:pt x="80603" y="145757"/>
                      <a:pt x="80603" y="128965"/>
                    </a:cubicBezTo>
                    <a:cubicBezTo>
                      <a:pt x="80603" y="112845"/>
                      <a:pt x="71200" y="104113"/>
                      <a:pt x="48362" y="94709"/>
                    </a:cubicBezTo>
                    <a:cubicBezTo>
                      <a:pt x="20823" y="84633"/>
                      <a:pt x="3358" y="70528"/>
                      <a:pt x="3358" y="46347"/>
                    </a:cubicBezTo>
                    <a:cubicBezTo>
                      <a:pt x="3358" y="19479"/>
                      <a:pt x="25524" y="0"/>
                      <a:pt x="58437" y="0"/>
                    </a:cubicBezTo>
                    <a:cubicBezTo>
                      <a:pt x="75901" y="0"/>
                      <a:pt x="88664" y="4030"/>
                      <a:pt x="96052" y="8060"/>
                    </a:cubicBezTo>
                    <a:lnTo>
                      <a:pt x="90007" y="26196"/>
                    </a:lnTo>
                    <a:cubicBezTo>
                      <a:pt x="84634" y="22837"/>
                      <a:pt x="73215" y="18135"/>
                      <a:pt x="57766" y="18135"/>
                    </a:cubicBezTo>
                    <a:cubicBezTo>
                      <a:pt x="34256" y="18135"/>
                      <a:pt x="25524" y="32241"/>
                      <a:pt x="25524" y="43660"/>
                    </a:cubicBezTo>
                    <a:cubicBezTo>
                      <a:pt x="25524" y="59781"/>
                      <a:pt x="35600" y="67169"/>
                      <a:pt x="59781" y="76573"/>
                    </a:cubicBezTo>
                    <a:cubicBezTo>
                      <a:pt x="88664" y="87992"/>
                      <a:pt x="103441" y="101426"/>
                      <a:pt x="103441" y="126950"/>
                    </a:cubicBezTo>
                    <a:cubicBezTo>
                      <a:pt x="103441" y="153146"/>
                      <a:pt x="83962" y="175984"/>
                      <a:pt x="43660" y="175984"/>
                    </a:cubicBezTo>
                    <a:cubicBezTo>
                      <a:pt x="26868" y="175984"/>
                      <a:pt x="9404" y="171282"/>
                      <a:pt x="0" y="165237"/>
                    </a:cubicBezTo>
                    <a:lnTo>
                      <a:pt x="5374" y="146429"/>
                    </a:lnTo>
                    <a:close/>
                  </a:path>
                </a:pathLst>
              </a:custGeom>
              <a:solidFill>
                <a:srgbClr val="FFFFFF"/>
              </a:solidFill>
              <a:ln w="6717"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CFA8ED5C-88C6-B0B9-95DD-901C7012F5B3}"/>
                  </a:ext>
                </a:extLst>
              </p:cNvPr>
              <p:cNvSpPr/>
              <p:nvPr/>
            </p:nvSpPr>
            <p:spPr>
              <a:xfrm>
                <a:off x="5831072" y="4643423"/>
                <a:ext cx="154490" cy="174641"/>
              </a:xfrm>
              <a:custGeom>
                <a:avLst/>
                <a:gdLst>
                  <a:gd name="connsiteX0" fmla="*/ 155833 w 154489"/>
                  <a:gd name="connsiteY0" fmla="*/ 86649 h 174640"/>
                  <a:gd name="connsiteX1" fmla="*/ 76573 w 154489"/>
                  <a:gd name="connsiteY1" fmla="*/ 176656 h 174640"/>
                  <a:gd name="connsiteX2" fmla="*/ 0 w 154489"/>
                  <a:gd name="connsiteY2" fmla="*/ 90007 h 174640"/>
                  <a:gd name="connsiteX3" fmla="*/ 79260 w 154489"/>
                  <a:gd name="connsiteY3" fmla="*/ 0 h 174640"/>
                  <a:gd name="connsiteX4" fmla="*/ 155833 w 154489"/>
                  <a:gd name="connsiteY4" fmla="*/ 86649 h 174640"/>
                  <a:gd name="connsiteX5" fmla="*/ 23509 w 154489"/>
                  <a:gd name="connsiteY5" fmla="*/ 89335 h 174640"/>
                  <a:gd name="connsiteX6" fmla="*/ 77917 w 154489"/>
                  <a:gd name="connsiteY6" fmla="*/ 158520 h 174640"/>
                  <a:gd name="connsiteX7" fmla="*/ 132324 w 154489"/>
                  <a:gd name="connsiteY7" fmla="*/ 87320 h 174640"/>
                  <a:gd name="connsiteX8" fmla="*/ 77917 w 154489"/>
                  <a:gd name="connsiteY8" fmla="*/ 18136 h 174640"/>
                  <a:gd name="connsiteX9" fmla="*/ 23509 w 154489"/>
                  <a:gd name="connsiteY9" fmla="*/ 89335 h 174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4489" h="174640">
                    <a:moveTo>
                      <a:pt x="155833" y="86649"/>
                    </a:moveTo>
                    <a:cubicBezTo>
                      <a:pt x="155833" y="145758"/>
                      <a:pt x="120233" y="176656"/>
                      <a:pt x="76573" y="176656"/>
                    </a:cubicBezTo>
                    <a:cubicBezTo>
                      <a:pt x="31570" y="176656"/>
                      <a:pt x="0" y="141728"/>
                      <a:pt x="0" y="90007"/>
                    </a:cubicBezTo>
                    <a:cubicBezTo>
                      <a:pt x="0" y="35600"/>
                      <a:pt x="33585" y="0"/>
                      <a:pt x="79260" y="0"/>
                    </a:cubicBezTo>
                    <a:cubicBezTo>
                      <a:pt x="125607" y="672"/>
                      <a:pt x="155833" y="36272"/>
                      <a:pt x="155833" y="86649"/>
                    </a:cubicBezTo>
                    <a:close/>
                    <a:moveTo>
                      <a:pt x="23509" y="89335"/>
                    </a:moveTo>
                    <a:cubicBezTo>
                      <a:pt x="23509" y="125607"/>
                      <a:pt x="42988" y="158520"/>
                      <a:pt x="77917" y="158520"/>
                    </a:cubicBezTo>
                    <a:cubicBezTo>
                      <a:pt x="112845" y="158520"/>
                      <a:pt x="132324" y="126278"/>
                      <a:pt x="132324" y="87320"/>
                    </a:cubicBezTo>
                    <a:cubicBezTo>
                      <a:pt x="132324" y="53064"/>
                      <a:pt x="114860" y="18136"/>
                      <a:pt x="77917" y="18136"/>
                    </a:cubicBezTo>
                    <a:cubicBezTo>
                      <a:pt x="41645" y="18136"/>
                      <a:pt x="23509" y="52392"/>
                      <a:pt x="23509" y="89335"/>
                    </a:cubicBezTo>
                    <a:close/>
                  </a:path>
                </a:pathLst>
              </a:custGeom>
              <a:solidFill>
                <a:srgbClr val="FFFFFF"/>
              </a:solidFill>
              <a:ln w="6717"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85C91CC7-F9C6-CA26-7144-4A3502249322}"/>
                  </a:ext>
                </a:extLst>
              </p:cNvPr>
              <p:cNvSpPr/>
              <p:nvPr/>
            </p:nvSpPr>
            <p:spPr>
              <a:xfrm>
                <a:off x="6002355" y="4643423"/>
                <a:ext cx="127622" cy="174641"/>
              </a:xfrm>
              <a:custGeom>
                <a:avLst/>
                <a:gdLst>
                  <a:gd name="connsiteX0" fmla="*/ 129637 w 127621"/>
                  <a:gd name="connsiteY0" fmla="*/ 168596 h 174640"/>
                  <a:gd name="connsiteX1" fmla="*/ 84634 w 127621"/>
                  <a:gd name="connsiteY1" fmla="*/ 176656 h 174640"/>
                  <a:gd name="connsiteX2" fmla="*/ 0 w 127621"/>
                  <a:gd name="connsiteY2" fmla="*/ 90007 h 174640"/>
                  <a:gd name="connsiteX3" fmla="*/ 89335 w 127621"/>
                  <a:gd name="connsiteY3" fmla="*/ 0 h 174640"/>
                  <a:gd name="connsiteX4" fmla="*/ 129637 w 127621"/>
                  <a:gd name="connsiteY4" fmla="*/ 7389 h 174640"/>
                  <a:gd name="connsiteX5" fmla="*/ 124263 w 127621"/>
                  <a:gd name="connsiteY5" fmla="*/ 25524 h 174640"/>
                  <a:gd name="connsiteX6" fmla="*/ 90007 w 127621"/>
                  <a:gd name="connsiteY6" fmla="*/ 18136 h 174640"/>
                  <a:gd name="connsiteX7" fmla="*/ 23509 w 127621"/>
                  <a:gd name="connsiteY7" fmla="*/ 88664 h 174640"/>
                  <a:gd name="connsiteX8" fmla="*/ 89335 w 127621"/>
                  <a:gd name="connsiteY8" fmla="*/ 157177 h 174640"/>
                  <a:gd name="connsiteX9" fmla="*/ 125607 w 127621"/>
                  <a:gd name="connsiteY9" fmla="*/ 149788 h 174640"/>
                  <a:gd name="connsiteX10" fmla="*/ 129637 w 127621"/>
                  <a:gd name="connsiteY10" fmla="*/ 168596 h 174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621" h="174640">
                    <a:moveTo>
                      <a:pt x="129637" y="168596"/>
                    </a:moveTo>
                    <a:cubicBezTo>
                      <a:pt x="121577" y="172626"/>
                      <a:pt x="105456" y="176656"/>
                      <a:pt x="84634" y="176656"/>
                    </a:cubicBezTo>
                    <a:cubicBezTo>
                      <a:pt x="36272" y="176656"/>
                      <a:pt x="0" y="146429"/>
                      <a:pt x="0" y="90007"/>
                    </a:cubicBezTo>
                    <a:cubicBezTo>
                      <a:pt x="0" y="36272"/>
                      <a:pt x="36272" y="0"/>
                      <a:pt x="89335" y="0"/>
                    </a:cubicBezTo>
                    <a:cubicBezTo>
                      <a:pt x="110830" y="0"/>
                      <a:pt x="124263" y="4702"/>
                      <a:pt x="129637" y="7389"/>
                    </a:cubicBezTo>
                    <a:lnTo>
                      <a:pt x="124263" y="25524"/>
                    </a:lnTo>
                    <a:cubicBezTo>
                      <a:pt x="116203" y="21494"/>
                      <a:pt x="104113" y="18136"/>
                      <a:pt x="90007" y="18136"/>
                    </a:cubicBezTo>
                    <a:cubicBezTo>
                      <a:pt x="49705" y="18136"/>
                      <a:pt x="23509" y="43660"/>
                      <a:pt x="23509" y="88664"/>
                    </a:cubicBezTo>
                    <a:cubicBezTo>
                      <a:pt x="23509" y="130309"/>
                      <a:pt x="47690" y="157177"/>
                      <a:pt x="89335" y="157177"/>
                    </a:cubicBezTo>
                    <a:cubicBezTo>
                      <a:pt x="102769" y="157177"/>
                      <a:pt x="116203" y="154490"/>
                      <a:pt x="125607" y="149788"/>
                    </a:cubicBezTo>
                    <a:lnTo>
                      <a:pt x="129637" y="168596"/>
                    </a:lnTo>
                    <a:close/>
                  </a:path>
                </a:pathLst>
              </a:custGeom>
              <a:solidFill>
                <a:srgbClr val="FFFFFF"/>
              </a:solidFill>
              <a:ln w="6717"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96799368-A27F-AAB0-016B-5C8A0592F56B}"/>
                  </a:ext>
                </a:extLst>
              </p:cNvPr>
              <p:cNvSpPr/>
              <p:nvPr/>
            </p:nvSpPr>
            <p:spPr>
              <a:xfrm>
                <a:off x="6141395" y="4643423"/>
                <a:ext cx="127622" cy="174641"/>
              </a:xfrm>
              <a:custGeom>
                <a:avLst/>
                <a:gdLst>
                  <a:gd name="connsiteX0" fmla="*/ 129637 w 127621"/>
                  <a:gd name="connsiteY0" fmla="*/ 168596 h 174640"/>
                  <a:gd name="connsiteX1" fmla="*/ 84634 w 127621"/>
                  <a:gd name="connsiteY1" fmla="*/ 176656 h 174640"/>
                  <a:gd name="connsiteX2" fmla="*/ 0 w 127621"/>
                  <a:gd name="connsiteY2" fmla="*/ 90007 h 174640"/>
                  <a:gd name="connsiteX3" fmla="*/ 89335 w 127621"/>
                  <a:gd name="connsiteY3" fmla="*/ 0 h 174640"/>
                  <a:gd name="connsiteX4" fmla="*/ 129637 w 127621"/>
                  <a:gd name="connsiteY4" fmla="*/ 7389 h 174640"/>
                  <a:gd name="connsiteX5" fmla="*/ 124263 w 127621"/>
                  <a:gd name="connsiteY5" fmla="*/ 25524 h 174640"/>
                  <a:gd name="connsiteX6" fmla="*/ 90007 w 127621"/>
                  <a:gd name="connsiteY6" fmla="*/ 18136 h 174640"/>
                  <a:gd name="connsiteX7" fmla="*/ 23509 w 127621"/>
                  <a:gd name="connsiteY7" fmla="*/ 88664 h 174640"/>
                  <a:gd name="connsiteX8" fmla="*/ 89335 w 127621"/>
                  <a:gd name="connsiteY8" fmla="*/ 157177 h 174640"/>
                  <a:gd name="connsiteX9" fmla="*/ 125607 w 127621"/>
                  <a:gd name="connsiteY9" fmla="*/ 149788 h 174640"/>
                  <a:gd name="connsiteX10" fmla="*/ 129637 w 127621"/>
                  <a:gd name="connsiteY10" fmla="*/ 168596 h 174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621" h="174640">
                    <a:moveTo>
                      <a:pt x="129637" y="168596"/>
                    </a:moveTo>
                    <a:cubicBezTo>
                      <a:pt x="121577" y="172626"/>
                      <a:pt x="105456" y="176656"/>
                      <a:pt x="84634" y="176656"/>
                    </a:cubicBezTo>
                    <a:cubicBezTo>
                      <a:pt x="36272" y="176656"/>
                      <a:pt x="0" y="146429"/>
                      <a:pt x="0" y="90007"/>
                    </a:cubicBezTo>
                    <a:cubicBezTo>
                      <a:pt x="0" y="36272"/>
                      <a:pt x="36272" y="0"/>
                      <a:pt x="89335" y="0"/>
                    </a:cubicBezTo>
                    <a:cubicBezTo>
                      <a:pt x="110830" y="0"/>
                      <a:pt x="124263" y="4702"/>
                      <a:pt x="129637" y="7389"/>
                    </a:cubicBezTo>
                    <a:lnTo>
                      <a:pt x="124263" y="25524"/>
                    </a:lnTo>
                    <a:cubicBezTo>
                      <a:pt x="116203" y="21494"/>
                      <a:pt x="104113" y="18136"/>
                      <a:pt x="90007" y="18136"/>
                    </a:cubicBezTo>
                    <a:cubicBezTo>
                      <a:pt x="49705" y="18136"/>
                      <a:pt x="23509" y="43660"/>
                      <a:pt x="23509" y="88664"/>
                    </a:cubicBezTo>
                    <a:cubicBezTo>
                      <a:pt x="23509" y="130309"/>
                      <a:pt x="47690" y="157177"/>
                      <a:pt x="89335" y="157177"/>
                    </a:cubicBezTo>
                    <a:cubicBezTo>
                      <a:pt x="102769" y="157177"/>
                      <a:pt x="116203" y="154490"/>
                      <a:pt x="125607" y="149788"/>
                    </a:cubicBezTo>
                    <a:lnTo>
                      <a:pt x="129637" y="168596"/>
                    </a:lnTo>
                    <a:close/>
                  </a:path>
                </a:pathLst>
              </a:custGeom>
              <a:solidFill>
                <a:srgbClr val="FFFFFF"/>
              </a:solidFill>
              <a:ln w="6717"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8C88467D-B574-2B36-EEC8-0A6AA4116E12}"/>
                  </a:ext>
                </a:extLst>
              </p:cNvPr>
              <p:cNvSpPr/>
              <p:nvPr/>
            </p:nvSpPr>
            <p:spPr>
              <a:xfrm>
                <a:off x="6296557" y="4647454"/>
                <a:ext cx="94037" cy="167924"/>
              </a:xfrm>
              <a:custGeom>
                <a:avLst/>
                <a:gdLst>
                  <a:gd name="connsiteX0" fmla="*/ 88664 w 94037"/>
                  <a:gd name="connsiteY0" fmla="*/ 90007 h 167923"/>
                  <a:gd name="connsiteX1" fmla="*/ 22166 w 94037"/>
                  <a:gd name="connsiteY1" fmla="*/ 90007 h 167923"/>
                  <a:gd name="connsiteX2" fmla="*/ 22166 w 94037"/>
                  <a:gd name="connsiteY2" fmla="*/ 151803 h 167923"/>
                  <a:gd name="connsiteX3" fmla="*/ 96052 w 94037"/>
                  <a:gd name="connsiteY3" fmla="*/ 151803 h 167923"/>
                  <a:gd name="connsiteX4" fmla="*/ 96052 w 94037"/>
                  <a:gd name="connsiteY4" fmla="*/ 170610 h 167923"/>
                  <a:gd name="connsiteX5" fmla="*/ 0 w 94037"/>
                  <a:gd name="connsiteY5" fmla="*/ 170610 h 167923"/>
                  <a:gd name="connsiteX6" fmla="*/ 0 w 94037"/>
                  <a:gd name="connsiteY6" fmla="*/ 0 h 167923"/>
                  <a:gd name="connsiteX7" fmla="*/ 92022 w 94037"/>
                  <a:gd name="connsiteY7" fmla="*/ 0 h 167923"/>
                  <a:gd name="connsiteX8" fmla="*/ 92022 w 94037"/>
                  <a:gd name="connsiteY8" fmla="*/ 18807 h 167923"/>
                  <a:gd name="connsiteX9" fmla="*/ 22166 w 94037"/>
                  <a:gd name="connsiteY9" fmla="*/ 18807 h 167923"/>
                  <a:gd name="connsiteX10" fmla="*/ 22166 w 94037"/>
                  <a:gd name="connsiteY10" fmla="*/ 72543 h 167923"/>
                  <a:gd name="connsiteX11" fmla="*/ 88664 w 94037"/>
                  <a:gd name="connsiteY11" fmla="*/ 72543 h 167923"/>
                  <a:gd name="connsiteX12" fmla="*/ 88664 w 94037"/>
                  <a:gd name="connsiteY12" fmla="*/ 90007 h 16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037" h="167923">
                    <a:moveTo>
                      <a:pt x="88664" y="90007"/>
                    </a:moveTo>
                    <a:lnTo>
                      <a:pt x="22166" y="90007"/>
                    </a:lnTo>
                    <a:lnTo>
                      <a:pt x="22166" y="151803"/>
                    </a:lnTo>
                    <a:lnTo>
                      <a:pt x="96052" y="151803"/>
                    </a:lnTo>
                    <a:lnTo>
                      <a:pt x="96052" y="170610"/>
                    </a:lnTo>
                    <a:lnTo>
                      <a:pt x="0" y="170610"/>
                    </a:lnTo>
                    <a:lnTo>
                      <a:pt x="0" y="0"/>
                    </a:lnTo>
                    <a:lnTo>
                      <a:pt x="92022" y="0"/>
                    </a:lnTo>
                    <a:lnTo>
                      <a:pt x="92022" y="18807"/>
                    </a:lnTo>
                    <a:lnTo>
                      <a:pt x="22166" y="18807"/>
                    </a:lnTo>
                    <a:lnTo>
                      <a:pt x="22166" y="72543"/>
                    </a:lnTo>
                    <a:lnTo>
                      <a:pt x="88664" y="72543"/>
                    </a:lnTo>
                    <a:lnTo>
                      <a:pt x="88664" y="90007"/>
                    </a:lnTo>
                    <a:close/>
                  </a:path>
                </a:pathLst>
              </a:custGeom>
              <a:solidFill>
                <a:srgbClr val="FFFFFF"/>
              </a:solidFill>
              <a:ln w="6717"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AC95E7E5-4E08-CFA0-E515-2CB34D4E32F5}"/>
                  </a:ext>
                </a:extLst>
              </p:cNvPr>
              <p:cNvSpPr/>
              <p:nvPr/>
            </p:nvSpPr>
            <p:spPr>
              <a:xfrm>
                <a:off x="6418805" y="4645438"/>
                <a:ext cx="107471" cy="167924"/>
              </a:xfrm>
              <a:custGeom>
                <a:avLst/>
                <a:gdLst>
                  <a:gd name="connsiteX0" fmla="*/ 0 w 107471"/>
                  <a:gd name="connsiteY0" fmla="*/ 3358 h 167923"/>
                  <a:gd name="connsiteX1" fmla="*/ 42317 w 107471"/>
                  <a:gd name="connsiteY1" fmla="*/ 0 h 167923"/>
                  <a:gd name="connsiteX2" fmla="*/ 92022 w 107471"/>
                  <a:gd name="connsiteY2" fmla="*/ 14106 h 167923"/>
                  <a:gd name="connsiteX3" fmla="*/ 105456 w 107471"/>
                  <a:gd name="connsiteY3" fmla="*/ 46347 h 167923"/>
                  <a:gd name="connsiteX4" fmla="*/ 73215 w 107471"/>
                  <a:gd name="connsiteY4" fmla="*/ 90007 h 167923"/>
                  <a:gd name="connsiteX5" fmla="*/ 73215 w 107471"/>
                  <a:gd name="connsiteY5" fmla="*/ 90679 h 167923"/>
                  <a:gd name="connsiteX6" fmla="*/ 98067 w 107471"/>
                  <a:gd name="connsiteY6" fmla="*/ 124935 h 167923"/>
                  <a:gd name="connsiteX7" fmla="*/ 111501 w 107471"/>
                  <a:gd name="connsiteY7" fmla="*/ 171954 h 167923"/>
                  <a:gd name="connsiteX8" fmla="*/ 88664 w 107471"/>
                  <a:gd name="connsiteY8" fmla="*/ 171954 h 167923"/>
                  <a:gd name="connsiteX9" fmla="*/ 77245 w 107471"/>
                  <a:gd name="connsiteY9" fmla="*/ 130980 h 167923"/>
                  <a:gd name="connsiteX10" fmla="*/ 42989 w 107471"/>
                  <a:gd name="connsiteY10" fmla="*/ 98068 h 167923"/>
                  <a:gd name="connsiteX11" fmla="*/ 22166 w 107471"/>
                  <a:gd name="connsiteY11" fmla="*/ 98068 h 167923"/>
                  <a:gd name="connsiteX12" fmla="*/ 22166 w 107471"/>
                  <a:gd name="connsiteY12" fmla="*/ 171954 h 167923"/>
                  <a:gd name="connsiteX13" fmla="*/ 0 w 107471"/>
                  <a:gd name="connsiteY13" fmla="*/ 171954 h 167923"/>
                  <a:gd name="connsiteX14" fmla="*/ 0 w 107471"/>
                  <a:gd name="connsiteY14" fmla="*/ 3358 h 167923"/>
                  <a:gd name="connsiteX15" fmla="*/ 22166 w 107471"/>
                  <a:gd name="connsiteY15" fmla="*/ 81275 h 167923"/>
                  <a:gd name="connsiteX16" fmla="*/ 45004 w 107471"/>
                  <a:gd name="connsiteY16" fmla="*/ 81275 h 167923"/>
                  <a:gd name="connsiteX17" fmla="*/ 83290 w 107471"/>
                  <a:gd name="connsiteY17" fmla="*/ 49034 h 167923"/>
                  <a:gd name="connsiteX18" fmla="*/ 44332 w 107471"/>
                  <a:gd name="connsiteY18" fmla="*/ 16792 h 167923"/>
                  <a:gd name="connsiteX19" fmla="*/ 22838 w 107471"/>
                  <a:gd name="connsiteY19" fmla="*/ 18808 h 167923"/>
                  <a:gd name="connsiteX20" fmla="*/ 22838 w 107471"/>
                  <a:gd name="connsiteY20" fmla="*/ 81275 h 16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07471" h="167923">
                    <a:moveTo>
                      <a:pt x="0" y="3358"/>
                    </a:moveTo>
                    <a:cubicBezTo>
                      <a:pt x="11419" y="1343"/>
                      <a:pt x="26868" y="0"/>
                      <a:pt x="42317" y="0"/>
                    </a:cubicBezTo>
                    <a:cubicBezTo>
                      <a:pt x="65826" y="0"/>
                      <a:pt x="81275" y="4030"/>
                      <a:pt x="92022" y="14106"/>
                    </a:cubicBezTo>
                    <a:cubicBezTo>
                      <a:pt x="100754" y="21494"/>
                      <a:pt x="105456" y="33585"/>
                      <a:pt x="105456" y="46347"/>
                    </a:cubicBezTo>
                    <a:cubicBezTo>
                      <a:pt x="105456" y="69185"/>
                      <a:pt x="91350" y="83962"/>
                      <a:pt x="73215" y="90007"/>
                    </a:cubicBezTo>
                    <a:lnTo>
                      <a:pt x="73215" y="90679"/>
                    </a:lnTo>
                    <a:cubicBezTo>
                      <a:pt x="86649" y="95381"/>
                      <a:pt x="94037" y="107471"/>
                      <a:pt x="98067" y="124935"/>
                    </a:cubicBezTo>
                    <a:cubicBezTo>
                      <a:pt x="103441" y="148445"/>
                      <a:pt x="107471" y="165237"/>
                      <a:pt x="111501" y="171954"/>
                    </a:cubicBezTo>
                    <a:lnTo>
                      <a:pt x="88664" y="171954"/>
                    </a:lnTo>
                    <a:cubicBezTo>
                      <a:pt x="85977" y="167252"/>
                      <a:pt x="81947" y="152475"/>
                      <a:pt x="77245" y="130980"/>
                    </a:cubicBezTo>
                    <a:cubicBezTo>
                      <a:pt x="71871" y="107471"/>
                      <a:pt x="63139" y="98739"/>
                      <a:pt x="42989" y="98068"/>
                    </a:cubicBezTo>
                    <a:lnTo>
                      <a:pt x="22166" y="98068"/>
                    </a:lnTo>
                    <a:lnTo>
                      <a:pt x="22166" y="171954"/>
                    </a:lnTo>
                    <a:lnTo>
                      <a:pt x="0" y="171954"/>
                    </a:lnTo>
                    <a:lnTo>
                      <a:pt x="0" y="3358"/>
                    </a:lnTo>
                    <a:close/>
                    <a:moveTo>
                      <a:pt x="22166" y="81275"/>
                    </a:moveTo>
                    <a:lnTo>
                      <a:pt x="45004" y="81275"/>
                    </a:lnTo>
                    <a:cubicBezTo>
                      <a:pt x="68513" y="81275"/>
                      <a:pt x="83290" y="68513"/>
                      <a:pt x="83290" y="49034"/>
                    </a:cubicBezTo>
                    <a:cubicBezTo>
                      <a:pt x="83290" y="26868"/>
                      <a:pt x="67169" y="17464"/>
                      <a:pt x="44332" y="16792"/>
                    </a:cubicBezTo>
                    <a:cubicBezTo>
                      <a:pt x="33585" y="16792"/>
                      <a:pt x="26196" y="18136"/>
                      <a:pt x="22838" y="18808"/>
                    </a:cubicBezTo>
                    <a:lnTo>
                      <a:pt x="22838" y="81275"/>
                    </a:lnTo>
                    <a:close/>
                  </a:path>
                </a:pathLst>
              </a:custGeom>
              <a:solidFill>
                <a:srgbClr val="FFFFFF"/>
              </a:solidFill>
              <a:ln w="6717"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98BC2CE2-501E-FC8C-E285-96247DD9D1C2}"/>
                  </a:ext>
                </a:extLst>
              </p:cNvPr>
              <p:cNvSpPr/>
              <p:nvPr/>
            </p:nvSpPr>
            <p:spPr>
              <a:xfrm>
                <a:off x="6593446" y="4643423"/>
                <a:ext cx="127622" cy="174641"/>
              </a:xfrm>
              <a:custGeom>
                <a:avLst/>
                <a:gdLst>
                  <a:gd name="connsiteX0" fmla="*/ 129637 w 127621"/>
                  <a:gd name="connsiteY0" fmla="*/ 168596 h 174640"/>
                  <a:gd name="connsiteX1" fmla="*/ 84634 w 127621"/>
                  <a:gd name="connsiteY1" fmla="*/ 176656 h 174640"/>
                  <a:gd name="connsiteX2" fmla="*/ 0 w 127621"/>
                  <a:gd name="connsiteY2" fmla="*/ 90007 h 174640"/>
                  <a:gd name="connsiteX3" fmla="*/ 89335 w 127621"/>
                  <a:gd name="connsiteY3" fmla="*/ 0 h 174640"/>
                  <a:gd name="connsiteX4" fmla="*/ 129637 w 127621"/>
                  <a:gd name="connsiteY4" fmla="*/ 7389 h 174640"/>
                  <a:gd name="connsiteX5" fmla="*/ 124263 w 127621"/>
                  <a:gd name="connsiteY5" fmla="*/ 25524 h 174640"/>
                  <a:gd name="connsiteX6" fmla="*/ 90007 w 127621"/>
                  <a:gd name="connsiteY6" fmla="*/ 18136 h 174640"/>
                  <a:gd name="connsiteX7" fmla="*/ 23509 w 127621"/>
                  <a:gd name="connsiteY7" fmla="*/ 88664 h 174640"/>
                  <a:gd name="connsiteX8" fmla="*/ 89335 w 127621"/>
                  <a:gd name="connsiteY8" fmla="*/ 157177 h 174640"/>
                  <a:gd name="connsiteX9" fmla="*/ 125607 w 127621"/>
                  <a:gd name="connsiteY9" fmla="*/ 149788 h 174640"/>
                  <a:gd name="connsiteX10" fmla="*/ 129637 w 127621"/>
                  <a:gd name="connsiteY10" fmla="*/ 168596 h 174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7621" h="174640">
                    <a:moveTo>
                      <a:pt x="129637" y="168596"/>
                    </a:moveTo>
                    <a:cubicBezTo>
                      <a:pt x="121577" y="172626"/>
                      <a:pt x="105456" y="176656"/>
                      <a:pt x="84634" y="176656"/>
                    </a:cubicBezTo>
                    <a:cubicBezTo>
                      <a:pt x="36272" y="176656"/>
                      <a:pt x="0" y="146429"/>
                      <a:pt x="0" y="90007"/>
                    </a:cubicBezTo>
                    <a:cubicBezTo>
                      <a:pt x="0" y="36272"/>
                      <a:pt x="36272" y="0"/>
                      <a:pt x="89335" y="0"/>
                    </a:cubicBezTo>
                    <a:cubicBezTo>
                      <a:pt x="110830" y="0"/>
                      <a:pt x="124263" y="4702"/>
                      <a:pt x="129637" y="7389"/>
                    </a:cubicBezTo>
                    <a:lnTo>
                      <a:pt x="124263" y="25524"/>
                    </a:lnTo>
                    <a:cubicBezTo>
                      <a:pt x="116203" y="21494"/>
                      <a:pt x="104113" y="18136"/>
                      <a:pt x="90007" y="18136"/>
                    </a:cubicBezTo>
                    <a:cubicBezTo>
                      <a:pt x="49705" y="18136"/>
                      <a:pt x="23509" y="43660"/>
                      <a:pt x="23509" y="88664"/>
                    </a:cubicBezTo>
                    <a:cubicBezTo>
                      <a:pt x="23509" y="130309"/>
                      <a:pt x="47690" y="157177"/>
                      <a:pt x="89335" y="157177"/>
                    </a:cubicBezTo>
                    <a:cubicBezTo>
                      <a:pt x="102769" y="157177"/>
                      <a:pt x="116203" y="154490"/>
                      <a:pt x="125607" y="149788"/>
                    </a:cubicBezTo>
                    <a:lnTo>
                      <a:pt x="129637" y="168596"/>
                    </a:lnTo>
                    <a:close/>
                  </a:path>
                </a:pathLst>
              </a:custGeom>
              <a:solidFill>
                <a:srgbClr val="FFFFFF"/>
              </a:solidFill>
              <a:ln w="6717"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50FD75ED-077F-46F3-9732-63E41A9BF0C9}"/>
                  </a:ext>
                </a:extLst>
              </p:cNvPr>
              <p:cNvSpPr/>
              <p:nvPr/>
            </p:nvSpPr>
            <p:spPr>
              <a:xfrm>
                <a:off x="6747935" y="4646782"/>
                <a:ext cx="94037" cy="167924"/>
              </a:xfrm>
              <a:custGeom>
                <a:avLst/>
                <a:gdLst>
                  <a:gd name="connsiteX0" fmla="*/ 0 w 94037"/>
                  <a:gd name="connsiteY0" fmla="*/ 0 h 167923"/>
                  <a:gd name="connsiteX1" fmla="*/ 22166 w 94037"/>
                  <a:gd name="connsiteY1" fmla="*/ 0 h 167923"/>
                  <a:gd name="connsiteX2" fmla="*/ 22166 w 94037"/>
                  <a:gd name="connsiteY2" fmla="*/ 152475 h 167923"/>
                  <a:gd name="connsiteX3" fmla="*/ 95381 w 94037"/>
                  <a:gd name="connsiteY3" fmla="*/ 152475 h 167923"/>
                  <a:gd name="connsiteX4" fmla="*/ 95381 w 94037"/>
                  <a:gd name="connsiteY4" fmla="*/ 171282 h 167923"/>
                  <a:gd name="connsiteX5" fmla="*/ 672 w 94037"/>
                  <a:gd name="connsiteY5" fmla="*/ 171282 h 167923"/>
                  <a:gd name="connsiteX6" fmla="*/ 672 w 94037"/>
                  <a:gd name="connsiteY6" fmla="*/ 0 h 16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037" h="167923">
                    <a:moveTo>
                      <a:pt x="0" y="0"/>
                    </a:moveTo>
                    <a:lnTo>
                      <a:pt x="22166" y="0"/>
                    </a:lnTo>
                    <a:lnTo>
                      <a:pt x="22166" y="152475"/>
                    </a:lnTo>
                    <a:lnTo>
                      <a:pt x="95381" y="152475"/>
                    </a:lnTo>
                    <a:lnTo>
                      <a:pt x="95381" y="171282"/>
                    </a:lnTo>
                    <a:lnTo>
                      <a:pt x="672" y="171282"/>
                    </a:lnTo>
                    <a:lnTo>
                      <a:pt x="672" y="0"/>
                    </a:lnTo>
                    <a:close/>
                  </a:path>
                </a:pathLst>
              </a:custGeom>
              <a:solidFill>
                <a:srgbClr val="FFFFFF"/>
              </a:solidFill>
              <a:ln w="6717"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21462CC4-5B90-351D-219A-FAE96AE568B7}"/>
                  </a:ext>
                </a:extLst>
              </p:cNvPr>
              <p:cNvSpPr/>
              <p:nvPr/>
            </p:nvSpPr>
            <p:spPr>
              <a:xfrm>
                <a:off x="6856078" y="4646110"/>
                <a:ext cx="120905" cy="167924"/>
              </a:xfrm>
              <a:custGeom>
                <a:avLst/>
                <a:gdLst>
                  <a:gd name="connsiteX0" fmla="*/ 22166 w 120904"/>
                  <a:gd name="connsiteY0" fmla="*/ 672 h 167923"/>
                  <a:gd name="connsiteX1" fmla="*/ 22166 w 120904"/>
                  <a:gd name="connsiteY1" fmla="*/ 101426 h 167923"/>
                  <a:gd name="connsiteX2" fmla="*/ 61796 w 120904"/>
                  <a:gd name="connsiteY2" fmla="*/ 155833 h 167923"/>
                  <a:gd name="connsiteX3" fmla="*/ 103441 w 120904"/>
                  <a:gd name="connsiteY3" fmla="*/ 101426 h 167923"/>
                  <a:gd name="connsiteX4" fmla="*/ 103441 w 120904"/>
                  <a:gd name="connsiteY4" fmla="*/ 672 h 167923"/>
                  <a:gd name="connsiteX5" fmla="*/ 125607 w 120904"/>
                  <a:gd name="connsiteY5" fmla="*/ 672 h 167923"/>
                  <a:gd name="connsiteX6" fmla="*/ 125607 w 120904"/>
                  <a:gd name="connsiteY6" fmla="*/ 100082 h 167923"/>
                  <a:gd name="connsiteX7" fmla="*/ 61124 w 120904"/>
                  <a:gd name="connsiteY7" fmla="*/ 173969 h 167923"/>
                  <a:gd name="connsiteX8" fmla="*/ 0 w 120904"/>
                  <a:gd name="connsiteY8" fmla="*/ 100754 h 167923"/>
                  <a:gd name="connsiteX9" fmla="*/ 0 w 120904"/>
                  <a:gd name="connsiteY9" fmla="*/ 0 h 167923"/>
                  <a:gd name="connsiteX10" fmla="*/ 22166 w 120904"/>
                  <a:gd name="connsiteY10" fmla="*/ 0 h 16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04" h="167923">
                    <a:moveTo>
                      <a:pt x="22166" y="672"/>
                    </a:moveTo>
                    <a:lnTo>
                      <a:pt x="22166" y="101426"/>
                    </a:lnTo>
                    <a:cubicBezTo>
                      <a:pt x="22166" y="139712"/>
                      <a:pt x="38958" y="155833"/>
                      <a:pt x="61796" y="155833"/>
                    </a:cubicBezTo>
                    <a:cubicBezTo>
                      <a:pt x="87320" y="155833"/>
                      <a:pt x="103441" y="139041"/>
                      <a:pt x="103441" y="101426"/>
                    </a:cubicBezTo>
                    <a:lnTo>
                      <a:pt x="103441" y="672"/>
                    </a:lnTo>
                    <a:lnTo>
                      <a:pt x="125607" y="672"/>
                    </a:lnTo>
                    <a:lnTo>
                      <a:pt x="125607" y="100082"/>
                    </a:lnTo>
                    <a:cubicBezTo>
                      <a:pt x="125607" y="152475"/>
                      <a:pt x="98067" y="173969"/>
                      <a:pt x="61124" y="173969"/>
                    </a:cubicBezTo>
                    <a:cubicBezTo>
                      <a:pt x="26196" y="173969"/>
                      <a:pt x="0" y="153818"/>
                      <a:pt x="0" y="100754"/>
                    </a:cubicBezTo>
                    <a:lnTo>
                      <a:pt x="0" y="0"/>
                    </a:lnTo>
                    <a:lnTo>
                      <a:pt x="22166" y="0"/>
                    </a:lnTo>
                    <a:close/>
                  </a:path>
                </a:pathLst>
              </a:custGeom>
              <a:solidFill>
                <a:srgbClr val="FFFFFF"/>
              </a:solidFill>
              <a:ln w="6717"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E5FB24DE-2A46-740F-5AA6-9C1C04B64EC4}"/>
                  </a:ext>
                </a:extLst>
              </p:cNvPr>
              <p:cNvSpPr/>
              <p:nvPr/>
            </p:nvSpPr>
            <p:spPr>
              <a:xfrm>
                <a:off x="7017285" y="4645438"/>
                <a:ext cx="107471" cy="167924"/>
              </a:xfrm>
              <a:custGeom>
                <a:avLst/>
                <a:gdLst>
                  <a:gd name="connsiteX0" fmla="*/ 0 w 107471"/>
                  <a:gd name="connsiteY0" fmla="*/ 3358 h 167923"/>
                  <a:gd name="connsiteX1" fmla="*/ 40302 w 107471"/>
                  <a:gd name="connsiteY1" fmla="*/ 0 h 167923"/>
                  <a:gd name="connsiteX2" fmla="*/ 87320 w 107471"/>
                  <a:gd name="connsiteY2" fmla="*/ 12091 h 167923"/>
                  <a:gd name="connsiteX3" fmla="*/ 101426 w 107471"/>
                  <a:gd name="connsiteY3" fmla="*/ 42317 h 167923"/>
                  <a:gd name="connsiteX4" fmla="*/ 72543 w 107471"/>
                  <a:gd name="connsiteY4" fmla="*/ 79932 h 167923"/>
                  <a:gd name="connsiteX5" fmla="*/ 72543 w 107471"/>
                  <a:gd name="connsiteY5" fmla="*/ 80603 h 167923"/>
                  <a:gd name="connsiteX6" fmla="*/ 107471 w 107471"/>
                  <a:gd name="connsiteY6" fmla="*/ 123592 h 167923"/>
                  <a:gd name="connsiteX7" fmla="*/ 93366 w 107471"/>
                  <a:gd name="connsiteY7" fmla="*/ 157848 h 167923"/>
                  <a:gd name="connsiteX8" fmla="*/ 34256 w 107471"/>
                  <a:gd name="connsiteY8" fmla="*/ 173969 h 167923"/>
                  <a:gd name="connsiteX9" fmla="*/ 0 w 107471"/>
                  <a:gd name="connsiteY9" fmla="*/ 171954 h 167923"/>
                  <a:gd name="connsiteX10" fmla="*/ 0 w 107471"/>
                  <a:gd name="connsiteY10" fmla="*/ 3358 h 167923"/>
                  <a:gd name="connsiteX11" fmla="*/ 22166 w 107471"/>
                  <a:gd name="connsiteY11" fmla="*/ 73215 h 167923"/>
                  <a:gd name="connsiteX12" fmla="*/ 42317 w 107471"/>
                  <a:gd name="connsiteY12" fmla="*/ 73215 h 167923"/>
                  <a:gd name="connsiteX13" fmla="*/ 79260 w 107471"/>
                  <a:gd name="connsiteY13" fmla="*/ 44332 h 167923"/>
                  <a:gd name="connsiteX14" fmla="*/ 41645 w 107471"/>
                  <a:gd name="connsiteY14" fmla="*/ 16792 h 167923"/>
                  <a:gd name="connsiteX15" fmla="*/ 22166 w 107471"/>
                  <a:gd name="connsiteY15" fmla="*/ 18136 h 167923"/>
                  <a:gd name="connsiteX16" fmla="*/ 22166 w 107471"/>
                  <a:gd name="connsiteY16" fmla="*/ 73215 h 167923"/>
                  <a:gd name="connsiteX17" fmla="*/ 22166 w 107471"/>
                  <a:gd name="connsiteY17" fmla="*/ 155162 h 167923"/>
                  <a:gd name="connsiteX18" fmla="*/ 40973 w 107471"/>
                  <a:gd name="connsiteY18" fmla="*/ 156505 h 167923"/>
                  <a:gd name="connsiteX19" fmla="*/ 84634 w 107471"/>
                  <a:gd name="connsiteY19" fmla="*/ 123592 h 167923"/>
                  <a:gd name="connsiteX20" fmla="*/ 40302 w 107471"/>
                  <a:gd name="connsiteY20" fmla="*/ 90679 h 167923"/>
                  <a:gd name="connsiteX21" fmla="*/ 22166 w 107471"/>
                  <a:gd name="connsiteY21" fmla="*/ 90679 h 167923"/>
                  <a:gd name="connsiteX22" fmla="*/ 22166 w 107471"/>
                  <a:gd name="connsiteY22" fmla="*/ 155162 h 167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07471" h="167923">
                    <a:moveTo>
                      <a:pt x="0" y="3358"/>
                    </a:moveTo>
                    <a:cubicBezTo>
                      <a:pt x="9404" y="1343"/>
                      <a:pt x="24853" y="0"/>
                      <a:pt x="40302" y="0"/>
                    </a:cubicBezTo>
                    <a:cubicBezTo>
                      <a:pt x="62468" y="0"/>
                      <a:pt x="76573" y="4030"/>
                      <a:pt x="87320" y="12091"/>
                    </a:cubicBezTo>
                    <a:cubicBezTo>
                      <a:pt x="96052" y="18808"/>
                      <a:pt x="101426" y="28883"/>
                      <a:pt x="101426" y="42317"/>
                    </a:cubicBezTo>
                    <a:cubicBezTo>
                      <a:pt x="101426" y="59109"/>
                      <a:pt x="90679" y="73215"/>
                      <a:pt x="72543" y="79932"/>
                    </a:cubicBezTo>
                    <a:lnTo>
                      <a:pt x="72543" y="80603"/>
                    </a:lnTo>
                    <a:cubicBezTo>
                      <a:pt x="88664" y="84634"/>
                      <a:pt x="107471" y="98068"/>
                      <a:pt x="107471" y="123592"/>
                    </a:cubicBezTo>
                    <a:cubicBezTo>
                      <a:pt x="107471" y="138369"/>
                      <a:pt x="101426" y="149116"/>
                      <a:pt x="93366" y="157848"/>
                    </a:cubicBezTo>
                    <a:cubicBezTo>
                      <a:pt x="81275" y="168596"/>
                      <a:pt x="62468" y="173969"/>
                      <a:pt x="34256" y="173969"/>
                    </a:cubicBezTo>
                    <a:cubicBezTo>
                      <a:pt x="18808" y="173969"/>
                      <a:pt x="7389" y="172626"/>
                      <a:pt x="0" y="171954"/>
                    </a:cubicBezTo>
                    <a:lnTo>
                      <a:pt x="0" y="3358"/>
                    </a:lnTo>
                    <a:close/>
                    <a:moveTo>
                      <a:pt x="22166" y="73215"/>
                    </a:moveTo>
                    <a:lnTo>
                      <a:pt x="42317" y="73215"/>
                    </a:lnTo>
                    <a:cubicBezTo>
                      <a:pt x="65826" y="73215"/>
                      <a:pt x="79260" y="61124"/>
                      <a:pt x="79260" y="44332"/>
                    </a:cubicBezTo>
                    <a:cubicBezTo>
                      <a:pt x="79260" y="24181"/>
                      <a:pt x="63811" y="16792"/>
                      <a:pt x="41645" y="16792"/>
                    </a:cubicBezTo>
                    <a:cubicBezTo>
                      <a:pt x="31570" y="16792"/>
                      <a:pt x="25525" y="17464"/>
                      <a:pt x="22166" y="18136"/>
                    </a:cubicBezTo>
                    <a:lnTo>
                      <a:pt x="22166" y="73215"/>
                    </a:lnTo>
                    <a:close/>
                    <a:moveTo>
                      <a:pt x="22166" y="155162"/>
                    </a:moveTo>
                    <a:cubicBezTo>
                      <a:pt x="26196" y="155833"/>
                      <a:pt x="32913" y="156505"/>
                      <a:pt x="40973" y="156505"/>
                    </a:cubicBezTo>
                    <a:cubicBezTo>
                      <a:pt x="63811" y="156505"/>
                      <a:pt x="84634" y="148445"/>
                      <a:pt x="84634" y="123592"/>
                    </a:cubicBezTo>
                    <a:cubicBezTo>
                      <a:pt x="84634" y="100083"/>
                      <a:pt x="64483" y="90679"/>
                      <a:pt x="40302" y="90679"/>
                    </a:cubicBezTo>
                    <a:lnTo>
                      <a:pt x="22166" y="90679"/>
                    </a:lnTo>
                    <a:lnTo>
                      <a:pt x="22166" y="155162"/>
                    </a:lnTo>
                    <a:close/>
                  </a:path>
                </a:pathLst>
              </a:custGeom>
              <a:solidFill>
                <a:srgbClr val="FFFFFF"/>
              </a:solidFill>
              <a:ln w="6717" cap="flat">
                <a:noFill/>
                <a:prstDash val="solid"/>
                <a:miter/>
              </a:ln>
            </p:spPr>
            <p:txBody>
              <a:bodyPr rtlCol="0" anchor="ctr"/>
              <a:lstStyle/>
              <a:p>
                <a:endParaRPr lang="en-US"/>
              </a:p>
            </p:txBody>
          </p:sp>
        </p:grpSp>
        <p:sp>
          <p:nvSpPr>
            <p:cNvPr id="73" name="Freeform: Shape 72">
              <a:extLst>
                <a:ext uri="{FF2B5EF4-FFF2-40B4-BE49-F238E27FC236}">
                  <a16:creationId xmlns:a16="http://schemas.microsoft.com/office/drawing/2014/main" id="{5CC4B835-84B0-D9FC-75C1-A3F0B5337016}"/>
                </a:ext>
              </a:extLst>
            </p:cNvPr>
            <p:cNvSpPr/>
            <p:nvPr/>
          </p:nvSpPr>
          <p:spPr>
            <a:xfrm>
              <a:off x="6356338" y="4413032"/>
              <a:ext cx="147773" cy="141056"/>
            </a:xfrm>
            <a:custGeom>
              <a:avLst/>
              <a:gdLst>
                <a:gd name="connsiteX0" fmla="*/ 74558 w 147772"/>
                <a:gd name="connsiteY0" fmla="*/ 0 h 141055"/>
                <a:gd name="connsiteX1" fmla="*/ 97396 w 147772"/>
                <a:gd name="connsiteY1" fmla="*/ 47019 h 141055"/>
                <a:gd name="connsiteX2" fmla="*/ 148445 w 147772"/>
                <a:gd name="connsiteY2" fmla="*/ 54407 h 141055"/>
                <a:gd name="connsiteX3" fmla="*/ 111501 w 147772"/>
                <a:gd name="connsiteY3" fmla="*/ 90679 h 141055"/>
                <a:gd name="connsiteX4" fmla="*/ 120233 w 147772"/>
                <a:gd name="connsiteY4" fmla="*/ 141727 h 141055"/>
                <a:gd name="connsiteX5" fmla="*/ 74558 w 147772"/>
                <a:gd name="connsiteY5" fmla="*/ 117547 h 141055"/>
                <a:gd name="connsiteX6" fmla="*/ 28211 w 147772"/>
                <a:gd name="connsiteY6" fmla="*/ 141727 h 141055"/>
                <a:gd name="connsiteX7" fmla="*/ 36943 w 147772"/>
                <a:gd name="connsiteY7" fmla="*/ 90679 h 141055"/>
                <a:gd name="connsiteX8" fmla="*/ 0 w 147772"/>
                <a:gd name="connsiteY8" fmla="*/ 54407 h 141055"/>
                <a:gd name="connsiteX9" fmla="*/ 51049 w 147772"/>
                <a:gd name="connsiteY9" fmla="*/ 47019 h 141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772" h="141055">
                  <a:moveTo>
                    <a:pt x="74558" y="0"/>
                  </a:moveTo>
                  <a:lnTo>
                    <a:pt x="97396" y="47019"/>
                  </a:lnTo>
                  <a:lnTo>
                    <a:pt x="148445" y="54407"/>
                  </a:lnTo>
                  <a:lnTo>
                    <a:pt x="111501" y="90679"/>
                  </a:lnTo>
                  <a:lnTo>
                    <a:pt x="120233" y="141727"/>
                  </a:lnTo>
                  <a:lnTo>
                    <a:pt x="74558" y="117547"/>
                  </a:lnTo>
                  <a:lnTo>
                    <a:pt x="28211" y="141727"/>
                  </a:lnTo>
                  <a:lnTo>
                    <a:pt x="36943" y="90679"/>
                  </a:lnTo>
                  <a:lnTo>
                    <a:pt x="0" y="54407"/>
                  </a:lnTo>
                  <a:lnTo>
                    <a:pt x="51049" y="47019"/>
                  </a:lnTo>
                  <a:close/>
                </a:path>
              </a:pathLst>
            </a:custGeom>
            <a:solidFill>
              <a:srgbClr val="FFFFFF"/>
            </a:solidFill>
            <a:ln w="6717" cap="flat">
              <a:noFill/>
              <a:prstDash val="solid"/>
              <a:miter/>
            </a:ln>
          </p:spPr>
          <p:txBody>
            <a:bodyPr rtlCol="0" anchor="ctr"/>
            <a:lstStyle/>
            <a:p>
              <a:endParaRPr lang="en-US"/>
            </a:p>
          </p:txBody>
        </p:sp>
        <p:grpSp>
          <p:nvGrpSpPr>
            <p:cNvPr id="74" name="Graphic 1">
              <a:extLst>
                <a:ext uri="{FF2B5EF4-FFF2-40B4-BE49-F238E27FC236}">
                  <a16:creationId xmlns:a16="http://schemas.microsoft.com/office/drawing/2014/main" id="{D81EBB4F-F177-7E81-4914-9272F738F3DD}"/>
                </a:ext>
              </a:extLst>
            </p:cNvPr>
            <p:cNvGrpSpPr/>
            <p:nvPr/>
          </p:nvGrpSpPr>
          <p:grpSpPr>
            <a:xfrm>
              <a:off x="5802190" y="5602603"/>
              <a:ext cx="1256069" cy="1256069"/>
              <a:chOff x="5802190" y="5602603"/>
              <a:chExt cx="1256069" cy="1256069"/>
            </a:xfrm>
            <a:solidFill>
              <a:schemeClr val="accent1"/>
            </a:solidFill>
          </p:grpSpPr>
          <p:sp>
            <p:nvSpPr>
              <p:cNvPr id="75" name="Freeform: Shape 74">
                <a:extLst>
                  <a:ext uri="{FF2B5EF4-FFF2-40B4-BE49-F238E27FC236}">
                    <a16:creationId xmlns:a16="http://schemas.microsoft.com/office/drawing/2014/main" id="{3397FBA7-A1E5-6CC0-74F5-D3331DFF0D92}"/>
                  </a:ext>
                </a:extLst>
              </p:cNvPr>
              <p:cNvSpPr/>
              <p:nvPr/>
            </p:nvSpPr>
            <p:spPr>
              <a:xfrm>
                <a:off x="5802190" y="5602603"/>
                <a:ext cx="1256069" cy="1256069"/>
              </a:xfrm>
              <a:custGeom>
                <a:avLst/>
                <a:gdLst>
                  <a:gd name="connsiteX0" fmla="*/ 1257412 w 1256068"/>
                  <a:gd name="connsiteY0" fmla="*/ 628706 h 1256068"/>
                  <a:gd name="connsiteX1" fmla="*/ 628706 w 1256068"/>
                  <a:gd name="connsiteY1" fmla="*/ 1257412 h 1256068"/>
                  <a:gd name="connsiteX2" fmla="*/ 0 w 1256068"/>
                  <a:gd name="connsiteY2" fmla="*/ 628706 h 1256068"/>
                  <a:gd name="connsiteX3" fmla="*/ 628706 w 1256068"/>
                  <a:gd name="connsiteY3" fmla="*/ 0 h 1256068"/>
                  <a:gd name="connsiteX4" fmla="*/ 1257412 w 1256068"/>
                  <a:gd name="connsiteY4" fmla="*/ 628706 h 12560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6068" h="1256068">
                    <a:moveTo>
                      <a:pt x="1257412" y="628706"/>
                    </a:moveTo>
                    <a:cubicBezTo>
                      <a:pt x="1257412" y="975931"/>
                      <a:pt x="975931" y="1257412"/>
                      <a:pt x="628706" y="1257412"/>
                    </a:cubicBezTo>
                    <a:cubicBezTo>
                      <a:pt x="281481" y="1257412"/>
                      <a:pt x="0" y="975931"/>
                      <a:pt x="0" y="628706"/>
                    </a:cubicBezTo>
                    <a:cubicBezTo>
                      <a:pt x="0" y="281481"/>
                      <a:pt x="281481" y="0"/>
                      <a:pt x="628706" y="0"/>
                    </a:cubicBezTo>
                    <a:cubicBezTo>
                      <a:pt x="975931" y="0"/>
                      <a:pt x="1257412" y="281481"/>
                      <a:pt x="1257412" y="628706"/>
                    </a:cubicBezTo>
                    <a:close/>
                  </a:path>
                </a:pathLst>
              </a:custGeom>
              <a:solidFill>
                <a:srgbClr val="FFFFFF"/>
              </a:solidFill>
              <a:ln w="6717"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E6D24F90-D425-0720-4C9E-25BB10D1BB49}"/>
                  </a:ext>
                </a:extLst>
              </p:cNvPr>
              <p:cNvSpPr/>
              <p:nvPr/>
            </p:nvSpPr>
            <p:spPr>
              <a:xfrm>
                <a:off x="5874061" y="5674474"/>
                <a:ext cx="1108296" cy="1108296"/>
              </a:xfrm>
              <a:custGeom>
                <a:avLst/>
                <a:gdLst>
                  <a:gd name="connsiteX0" fmla="*/ 1113669 w 1108295"/>
                  <a:gd name="connsiteY0" fmla="*/ 556835 h 1108295"/>
                  <a:gd name="connsiteX1" fmla="*/ 556835 w 1108295"/>
                  <a:gd name="connsiteY1" fmla="*/ 1113670 h 1108295"/>
                  <a:gd name="connsiteX2" fmla="*/ 0 w 1108295"/>
                  <a:gd name="connsiteY2" fmla="*/ 556835 h 1108295"/>
                  <a:gd name="connsiteX3" fmla="*/ 556835 w 1108295"/>
                  <a:gd name="connsiteY3" fmla="*/ 0 h 1108295"/>
                  <a:gd name="connsiteX4" fmla="*/ 1113669 w 1108295"/>
                  <a:gd name="connsiteY4" fmla="*/ 556835 h 11082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08295" h="1108295">
                    <a:moveTo>
                      <a:pt x="1113669" y="556835"/>
                    </a:moveTo>
                    <a:cubicBezTo>
                      <a:pt x="1113669" y="864366"/>
                      <a:pt x="864366" y="1113670"/>
                      <a:pt x="556835" y="1113670"/>
                    </a:cubicBezTo>
                    <a:cubicBezTo>
                      <a:pt x="249303" y="1113670"/>
                      <a:pt x="0" y="864366"/>
                      <a:pt x="0" y="556835"/>
                    </a:cubicBezTo>
                    <a:cubicBezTo>
                      <a:pt x="0" y="249303"/>
                      <a:pt x="249303" y="0"/>
                      <a:pt x="556835" y="0"/>
                    </a:cubicBezTo>
                    <a:cubicBezTo>
                      <a:pt x="864366" y="0"/>
                      <a:pt x="1113669" y="249303"/>
                      <a:pt x="1113669" y="556835"/>
                    </a:cubicBezTo>
                    <a:close/>
                  </a:path>
                </a:pathLst>
              </a:custGeom>
              <a:solidFill>
                <a:srgbClr val="0B485F"/>
              </a:solidFill>
              <a:ln w="6717"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BAD6F715-5883-E1F3-E1D1-13B65A29AE21}"/>
                  </a:ext>
                </a:extLst>
              </p:cNvPr>
              <p:cNvSpPr/>
              <p:nvPr/>
            </p:nvSpPr>
            <p:spPr>
              <a:xfrm>
                <a:off x="5945932" y="5746346"/>
                <a:ext cx="967240" cy="967240"/>
              </a:xfrm>
              <a:custGeom>
                <a:avLst/>
                <a:gdLst>
                  <a:gd name="connsiteX0" fmla="*/ 969927 w 967239"/>
                  <a:gd name="connsiteY0" fmla="*/ 484963 h 967239"/>
                  <a:gd name="connsiteX1" fmla="*/ 484963 w 967239"/>
                  <a:gd name="connsiteY1" fmla="*/ 969927 h 967239"/>
                  <a:gd name="connsiteX2" fmla="*/ 0 w 967239"/>
                  <a:gd name="connsiteY2" fmla="*/ 484963 h 967239"/>
                  <a:gd name="connsiteX3" fmla="*/ 484963 w 967239"/>
                  <a:gd name="connsiteY3" fmla="*/ 0 h 967239"/>
                  <a:gd name="connsiteX4" fmla="*/ 969927 w 967239"/>
                  <a:gd name="connsiteY4" fmla="*/ 484963 h 96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7239" h="967239">
                    <a:moveTo>
                      <a:pt x="969927" y="484963"/>
                    </a:moveTo>
                    <a:cubicBezTo>
                      <a:pt x="969927" y="752801"/>
                      <a:pt x="752801" y="969927"/>
                      <a:pt x="484963" y="969927"/>
                    </a:cubicBezTo>
                    <a:cubicBezTo>
                      <a:pt x="217126" y="969927"/>
                      <a:pt x="0" y="752802"/>
                      <a:pt x="0" y="484963"/>
                    </a:cubicBezTo>
                    <a:cubicBezTo>
                      <a:pt x="0" y="217126"/>
                      <a:pt x="217126" y="0"/>
                      <a:pt x="484963" y="0"/>
                    </a:cubicBezTo>
                    <a:cubicBezTo>
                      <a:pt x="752801" y="0"/>
                      <a:pt x="969927" y="217125"/>
                      <a:pt x="969927" y="484963"/>
                    </a:cubicBezTo>
                    <a:close/>
                  </a:path>
                </a:pathLst>
              </a:custGeom>
              <a:solidFill>
                <a:srgbClr val="FFFFFF"/>
              </a:solidFill>
              <a:ln w="6717"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4526A101-9192-2E1E-6B78-D63F97EE67A7}"/>
                  </a:ext>
                </a:extLst>
              </p:cNvPr>
              <p:cNvSpPr/>
              <p:nvPr/>
            </p:nvSpPr>
            <p:spPr>
              <a:xfrm>
                <a:off x="6212595" y="5674474"/>
                <a:ext cx="436601" cy="221659"/>
              </a:xfrm>
              <a:custGeom>
                <a:avLst/>
                <a:gdLst>
                  <a:gd name="connsiteX0" fmla="*/ 0 w 436601"/>
                  <a:gd name="connsiteY0" fmla="*/ 44332 h 221659"/>
                  <a:gd name="connsiteX1" fmla="*/ 218301 w 436601"/>
                  <a:gd name="connsiteY1" fmla="*/ 224346 h 221659"/>
                  <a:gd name="connsiteX2" fmla="*/ 436601 w 436601"/>
                  <a:gd name="connsiteY2" fmla="*/ 44332 h 221659"/>
                  <a:gd name="connsiteX3" fmla="*/ 218301 w 436601"/>
                  <a:gd name="connsiteY3" fmla="*/ 0 h 221659"/>
                  <a:gd name="connsiteX4" fmla="*/ 0 w 436601"/>
                  <a:gd name="connsiteY4" fmla="*/ 44332 h 2216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6601" h="221659">
                    <a:moveTo>
                      <a:pt x="0" y="44332"/>
                    </a:moveTo>
                    <a:lnTo>
                      <a:pt x="218301" y="224346"/>
                    </a:lnTo>
                    <a:lnTo>
                      <a:pt x="436601" y="44332"/>
                    </a:lnTo>
                    <a:cubicBezTo>
                      <a:pt x="369432" y="15449"/>
                      <a:pt x="295546" y="0"/>
                      <a:pt x="218301" y="0"/>
                    </a:cubicBezTo>
                    <a:cubicBezTo>
                      <a:pt x="140384" y="0"/>
                      <a:pt x="66498" y="15449"/>
                      <a:pt x="0" y="44332"/>
                    </a:cubicBezTo>
                    <a:close/>
                  </a:path>
                </a:pathLst>
              </a:custGeom>
              <a:solidFill>
                <a:srgbClr val="0B485F"/>
              </a:solidFill>
              <a:ln w="6717"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1FE348EF-7B1E-57B4-B181-6685CACAF2E6}"/>
                  </a:ext>
                </a:extLst>
              </p:cNvPr>
              <p:cNvSpPr/>
              <p:nvPr/>
            </p:nvSpPr>
            <p:spPr>
              <a:xfrm>
                <a:off x="5873389" y="5864564"/>
                <a:ext cx="248527" cy="403017"/>
              </a:xfrm>
              <a:custGeom>
                <a:avLst/>
                <a:gdLst>
                  <a:gd name="connsiteX0" fmla="*/ 137697 w 248526"/>
                  <a:gd name="connsiteY0" fmla="*/ 0 h 403016"/>
                  <a:gd name="connsiteX1" fmla="*/ 0 w 248526"/>
                  <a:gd name="connsiteY1" fmla="*/ 366073 h 403016"/>
                  <a:gd name="connsiteX2" fmla="*/ 1343 w 248526"/>
                  <a:gd name="connsiteY2" fmla="*/ 405032 h 403016"/>
                  <a:gd name="connsiteX3" fmla="*/ 249199 w 248526"/>
                  <a:gd name="connsiteY3" fmla="*/ 250542 h 403016"/>
                  <a:gd name="connsiteX4" fmla="*/ 137697 w 248526"/>
                  <a:gd name="connsiteY4" fmla="*/ 0 h 403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26" h="403016">
                    <a:moveTo>
                      <a:pt x="137697" y="0"/>
                    </a:moveTo>
                    <a:cubicBezTo>
                      <a:pt x="52392" y="98068"/>
                      <a:pt x="0" y="225690"/>
                      <a:pt x="0" y="366073"/>
                    </a:cubicBezTo>
                    <a:cubicBezTo>
                      <a:pt x="0" y="378836"/>
                      <a:pt x="672" y="392270"/>
                      <a:pt x="1343" y="405032"/>
                    </a:cubicBezTo>
                    <a:lnTo>
                      <a:pt x="249199" y="250542"/>
                    </a:lnTo>
                    <a:lnTo>
                      <a:pt x="137697" y="0"/>
                    </a:lnTo>
                    <a:close/>
                  </a:path>
                </a:pathLst>
              </a:custGeom>
              <a:solidFill>
                <a:srgbClr val="0B485F"/>
              </a:solidFill>
              <a:ln w="6717"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E3B91EE8-825A-E841-1A04-FF9478BC0011}"/>
                  </a:ext>
                </a:extLst>
              </p:cNvPr>
              <p:cNvSpPr/>
              <p:nvPr/>
            </p:nvSpPr>
            <p:spPr>
              <a:xfrm>
                <a:off x="5958023" y="6507375"/>
                <a:ext cx="349281" cy="261961"/>
              </a:xfrm>
              <a:custGeom>
                <a:avLst/>
                <a:gdLst>
                  <a:gd name="connsiteX0" fmla="*/ 353983 w 349281"/>
                  <a:gd name="connsiteY0" fmla="*/ 268006 h 261960"/>
                  <a:gd name="connsiteX1" fmla="*/ 274723 w 349281"/>
                  <a:gd name="connsiteY1" fmla="*/ 0 h 261960"/>
                  <a:gd name="connsiteX2" fmla="*/ 0 w 349281"/>
                  <a:gd name="connsiteY2" fmla="*/ 18136 h 261960"/>
                  <a:gd name="connsiteX3" fmla="*/ 353983 w 349281"/>
                  <a:gd name="connsiteY3" fmla="*/ 268006 h 261960"/>
                </a:gdLst>
                <a:ahLst/>
                <a:cxnLst>
                  <a:cxn ang="0">
                    <a:pos x="connsiteX0" y="connsiteY0"/>
                  </a:cxn>
                  <a:cxn ang="0">
                    <a:pos x="connsiteX1" y="connsiteY1"/>
                  </a:cxn>
                  <a:cxn ang="0">
                    <a:pos x="connsiteX2" y="connsiteY2"/>
                  </a:cxn>
                  <a:cxn ang="0">
                    <a:pos x="connsiteX3" y="connsiteY3"/>
                  </a:cxn>
                </a:cxnLst>
                <a:rect l="l" t="t" r="r" b="b"/>
                <a:pathLst>
                  <a:path w="349281" h="261960">
                    <a:moveTo>
                      <a:pt x="353983" y="268006"/>
                    </a:moveTo>
                    <a:lnTo>
                      <a:pt x="274723" y="0"/>
                    </a:lnTo>
                    <a:lnTo>
                      <a:pt x="0" y="18136"/>
                    </a:lnTo>
                    <a:cubicBezTo>
                      <a:pt x="77917" y="143071"/>
                      <a:pt x="204867" y="235765"/>
                      <a:pt x="353983" y="268006"/>
                    </a:cubicBezTo>
                    <a:close/>
                  </a:path>
                </a:pathLst>
              </a:custGeom>
              <a:solidFill>
                <a:srgbClr val="0B485F"/>
              </a:solidFill>
              <a:ln w="6717"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DB8C78A7-0AE2-D236-70F7-0CD5CA5BEAB2}"/>
                  </a:ext>
                </a:extLst>
              </p:cNvPr>
              <p:cNvSpPr/>
              <p:nvPr/>
            </p:nvSpPr>
            <p:spPr>
              <a:xfrm>
                <a:off x="6738532" y="5864564"/>
                <a:ext cx="248527" cy="403017"/>
              </a:xfrm>
              <a:custGeom>
                <a:avLst/>
                <a:gdLst>
                  <a:gd name="connsiteX0" fmla="*/ 111501 w 248526"/>
                  <a:gd name="connsiteY0" fmla="*/ 0 h 403016"/>
                  <a:gd name="connsiteX1" fmla="*/ 249199 w 248526"/>
                  <a:gd name="connsiteY1" fmla="*/ 366073 h 403016"/>
                  <a:gd name="connsiteX2" fmla="*/ 247855 w 248526"/>
                  <a:gd name="connsiteY2" fmla="*/ 405032 h 403016"/>
                  <a:gd name="connsiteX3" fmla="*/ 0 w 248526"/>
                  <a:gd name="connsiteY3" fmla="*/ 250542 h 403016"/>
                  <a:gd name="connsiteX4" fmla="*/ 111501 w 248526"/>
                  <a:gd name="connsiteY4" fmla="*/ 0 h 4030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526" h="403016">
                    <a:moveTo>
                      <a:pt x="111501" y="0"/>
                    </a:moveTo>
                    <a:cubicBezTo>
                      <a:pt x="196806" y="98068"/>
                      <a:pt x="249199" y="225690"/>
                      <a:pt x="249199" y="366073"/>
                    </a:cubicBezTo>
                    <a:cubicBezTo>
                      <a:pt x="249199" y="378836"/>
                      <a:pt x="248527" y="392270"/>
                      <a:pt x="247855" y="405032"/>
                    </a:cubicBezTo>
                    <a:lnTo>
                      <a:pt x="0" y="250542"/>
                    </a:lnTo>
                    <a:lnTo>
                      <a:pt x="111501" y="0"/>
                    </a:lnTo>
                    <a:close/>
                  </a:path>
                </a:pathLst>
              </a:custGeom>
              <a:solidFill>
                <a:srgbClr val="0B485F"/>
              </a:solidFill>
              <a:ln w="6717"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92A51E94-1DA3-15B1-63DB-6AA5EFCAF2A5}"/>
                  </a:ext>
                </a:extLst>
              </p:cNvPr>
              <p:cNvSpPr/>
              <p:nvPr/>
            </p:nvSpPr>
            <p:spPr>
              <a:xfrm>
                <a:off x="6549114" y="6507375"/>
                <a:ext cx="349281" cy="261961"/>
              </a:xfrm>
              <a:custGeom>
                <a:avLst/>
                <a:gdLst>
                  <a:gd name="connsiteX0" fmla="*/ 0 w 349281"/>
                  <a:gd name="connsiteY0" fmla="*/ 268006 h 261960"/>
                  <a:gd name="connsiteX1" fmla="*/ 79260 w 349281"/>
                  <a:gd name="connsiteY1" fmla="*/ 0 h 261960"/>
                  <a:gd name="connsiteX2" fmla="*/ 353983 w 349281"/>
                  <a:gd name="connsiteY2" fmla="*/ 18136 h 261960"/>
                  <a:gd name="connsiteX3" fmla="*/ 0 w 349281"/>
                  <a:gd name="connsiteY3" fmla="*/ 268006 h 261960"/>
                </a:gdLst>
                <a:ahLst/>
                <a:cxnLst>
                  <a:cxn ang="0">
                    <a:pos x="connsiteX0" y="connsiteY0"/>
                  </a:cxn>
                  <a:cxn ang="0">
                    <a:pos x="connsiteX1" y="connsiteY1"/>
                  </a:cxn>
                  <a:cxn ang="0">
                    <a:pos x="connsiteX2" y="connsiteY2"/>
                  </a:cxn>
                  <a:cxn ang="0">
                    <a:pos x="connsiteX3" y="connsiteY3"/>
                  </a:cxn>
                </a:cxnLst>
                <a:rect l="l" t="t" r="r" b="b"/>
                <a:pathLst>
                  <a:path w="349281" h="261960">
                    <a:moveTo>
                      <a:pt x="0" y="268006"/>
                    </a:moveTo>
                    <a:lnTo>
                      <a:pt x="79260" y="0"/>
                    </a:lnTo>
                    <a:lnTo>
                      <a:pt x="353983" y="18136"/>
                    </a:lnTo>
                    <a:cubicBezTo>
                      <a:pt x="276066" y="143071"/>
                      <a:pt x="149116" y="235765"/>
                      <a:pt x="0" y="268006"/>
                    </a:cubicBezTo>
                    <a:close/>
                  </a:path>
                </a:pathLst>
              </a:custGeom>
              <a:solidFill>
                <a:srgbClr val="0B485F"/>
              </a:solidFill>
              <a:ln w="6717"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33AF21C6-620B-8A4B-7597-7BA9406E1BC0}"/>
                  </a:ext>
                </a:extLst>
              </p:cNvPr>
              <p:cNvSpPr/>
              <p:nvPr/>
            </p:nvSpPr>
            <p:spPr>
              <a:xfrm>
                <a:off x="6256927" y="6049280"/>
                <a:ext cx="342564" cy="335847"/>
              </a:xfrm>
              <a:custGeom>
                <a:avLst/>
                <a:gdLst>
                  <a:gd name="connsiteX0" fmla="*/ 173969 w 342564"/>
                  <a:gd name="connsiteY0" fmla="*/ 0 h 335847"/>
                  <a:gd name="connsiteX1" fmla="*/ 0 w 342564"/>
                  <a:gd name="connsiteY1" fmla="*/ 128965 h 335847"/>
                  <a:gd name="connsiteX2" fmla="*/ 68513 w 342564"/>
                  <a:gd name="connsiteY2" fmla="*/ 337191 h 335847"/>
                  <a:gd name="connsiteX3" fmla="*/ 173969 w 342564"/>
                  <a:gd name="connsiteY3" fmla="*/ 337191 h 335847"/>
                  <a:gd name="connsiteX4" fmla="*/ 278753 w 342564"/>
                  <a:gd name="connsiteY4" fmla="*/ 337191 h 335847"/>
                  <a:gd name="connsiteX5" fmla="*/ 347266 w 342564"/>
                  <a:gd name="connsiteY5" fmla="*/ 128965 h 335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2564" h="335847">
                    <a:moveTo>
                      <a:pt x="173969" y="0"/>
                    </a:moveTo>
                    <a:lnTo>
                      <a:pt x="0" y="128965"/>
                    </a:lnTo>
                    <a:lnTo>
                      <a:pt x="68513" y="337191"/>
                    </a:lnTo>
                    <a:lnTo>
                      <a:pt x="173969" y="337191"/>
                    </a:lnTo>
                    <a:lnTo>
                      <a:pt x="278753" y="337191"/>
                    </a:lnTo>
                    <a:lnTo>
                      <a:pt x="347266" y="128965"/>
                    </a:lnTo>
                    <a:close/>
                  </a:path>
                </a:pathLst>
              </a:custGeom>
              <a:solidFill>
                <a:srgbClr val="0B485F"/>
              </a:solidFill>
              <a:ln w="6717" cap="flat">
                <a:noFill/>
                <a:prstDash val="solid"/>
                <a:miter/>
              </a:ln>
            </p:spPr>
            <p:txBody>
              <a:bodyPr rtlCol="0" anchor="ctr"/>
              <a:lstStyle/>
              <a:p>
                <a:endParaRPr lang="en-US"/>
              </a:p>
            </p:txBody>
          </p:sp>
        </p:grpSp>
      </p:grpSp>
      <p:sp>
        <p:nvSpPr>
          <p:cNvPr id="105" name="TextBox 104">
            <a:extLst>
              <a:ext uri="{FF2B5EF4-FFF2-40B4-BE49-F238E27FC236}">
                <a16:creationId xmlns:a16="http://schemas.microsoft.com/office/drawing/2014/main" id="{8C7C5EFB-93B6-191A-A29F-72881E3C0C57}"/>
              </a:ext>
            </a:extLst>
          </p:cNvPr>
          <p:cNvSpPr txBox="1"/>
          <p:nvPr/>
        </p:nvSpPr>
        <p:spPr>
          <a:xfrm>
            <a:off x="8101794" y="3540350"/>
            <a:ext cx="2454154" cy="369332"/>
          </a:xfrm>
          <a:prstGeom prst="rect">
            <a:avLst/>
          </a:prstGeom>
          <a:noFill/>
        </p:spPr>
        <p:txBody>
          <a:bodyPr wrap="square" lIns="0" tIns="0" rIns="0" bIns="0" rtlCol="0" anchor="t" anchorCtr="0">
            <a:spAutoFit/>
          </a:bodyPr>
          <a:lstStyle/>
          <a:p>
            <a:pPr algn="ctr"/>
            <a:r>
              <a:rPr lang="en-IN" sz="2400" dirty="0">
                <a:solidFill>
                  <a:schemeClr val="accent6"/>
                </a:solidFill>
                <a:latin typeface="+mj-lt"/>
                <a:cs typeface="Segoe UI Light" panose="020B0502040204020203" pitchFamily="34" charset="0"/>
              </a:rPr>
              <a:t>350 score</a:t>
            </a:r>
          </a:p>
        </p:txBody>
      </p:sp>
      <p:sp>
        <p:nvSpPr>
          <p:cNvPr id="106" name="TextBox 105">
            <a:extLst>
              <a:ext uri="{FF2B5EF4-FFF2-40B4-BE49-F238E27FC236}">
                <a16:creationId xmlns:a16="http://schemas.microsoft.com/office/drawing/2014/main" id="{5678AA68-8DB7-14F4-309E-E38425AD56D7}"/>
              </a:ext>
            </a:extLst>
          </p:cNvPr>
          <p:cNvSpPr txBox="1"/>
          <p:nvPr/>
        </p:nvSpPr>
        <p:spPr>
          <a:xfrm>
            <a:off x="5301444" y="4078049"/>
            <a:ext cx="2454154" cy="369332"/>
          </a:xfrm>
          <a:prstGeom prst="rect">
            <a:avLst/>
          </a:prstGeom>
          <a:noFill/>
        </p:spPr>
        <p:txBody>
          <a:bodyPr wrap="square" lIns="0" tIns="0" rIns="0" bIns="0" rtlCol="0" anchor="t" anchorCtr="0">
            <a:spAutoFit/>
          </a:bodyPr>
          <a:lstStyle/>
          <a:p>
            <a:pPr algn="ctr"/>
            <a:r>
              <a:rPr lang="en-IN" sz="2400" dirty="0">
                <a:solidFill>
                  <a:schemeClr val="accent2"/>
                </a:solidFill>
                <a:latin typeface="+mj-lt"/>
                <a:cs typeface="Segoe UI Light" panose="020B0502040204020203" pitchFamily="34" charset="0"/>
              </a:rPr>
              <a:t>310 score</a:t>
            </a:r>
          </a:p>
        </p:txBody>
      </p:sp>
      <p:grpSp>
        <p:nvGrpSpPr>
          <p:cNvPr id="107" name="Group 106">
            <a:extLst>
              <a:ext uri="{FF2B5EF4-FFF2-40B4-BE49-F238E27FC236}">
                <a16:creationId xmlns:a16="http://schemas.microsoft.com/office/drawing/2014/main" id="{60C968F0-5399-219B-BA86-2811DC4EBE80}"/>
              </a:ext>
            </a:extLst>
          </p:cNvPr>
          <p:cNvGrpSpPr/>
          <p:nvPr/>
        </p:nvGrpSpPr>
        <p:grpSpPr>
          <a:xfrm>
            <a:off x="921284" y="1996351"/>
            <a:ext cx="3680842" cy="1851988"/>
            <a:chOff x="5353623" y="703963"/>
            <a:chExt cx="4198943" cy="2112666"/>
          </a:xfrm>
        </p:grpSpPr>
        <p:grpSp>
          <p:nvGrpSpPr>
            <p:cNvPr id="108" name="Group 107">
              <a:extLst>
                <a:ext uri="{FF2B5EF4-FFF2-40B4-BE49-F238E27FC236}">
                  <a16:creationId xmlns:a16="http://schemas.microsoft.com/office/drawing/2014/main" id="{CD711548-3FA6-F0BE-4227-B2277000937F}"/>
                </a:ext>
              </a:extLst>
            </p:cNvPr>
            <p:cNvGrpSpPr/>
            <p:nvPr/>
          </p:nvGrpSpPr>
          <p:grpSpPr>
            <a:xfrm flipH="1">
              <a:off x="6018292" y="855927"/>
              <a:ext cx="352028" cy="590892"/>
              <a:chOff x="3653640" y="2213997"/>
              <a:chExt cx="162738" cy="836818"/>
            </a:xfrm>
          </p:grpSpPr>
          <p:cxnSp>
            <p:nvCxnSpPr>
              <p:cNvPr id="114" name="Straight Arrow Connector 113">
                <a:extLst>
                  <a:ext uri="{FF2B5EF4-FFF2-40B4-BE49-F238E27FC236}">
                    <a16:creationId xmlns:a16="http://schemas.microsoft.com/office/drawing/2014/main" id="{BBED501D-18E0-E645-47D1-E67B1CD63D8B}"/>
                  </a:ext>
                </a:extLst>
              </p:cNvPr>
              <p:cNvCxnSpPr>
                <a:cxnSpLocks/>
              </p:cNvCxnSpPr>
              <p:nvPr/>
            </p:nvCxnSpPr>
            <p:spPr>
              <a:xfrm flipH="1" flipV="1">
                <a:off x="3653640" y="2213997"/>
                <a:ext cx="162738" cy="182109"/>
              </a:xfrm>
              <a:prstGeom prst="straightConnector1">
                <a:avLst/>
              </a:prstGeom>
              <a:ln w="1270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15" name="Straight Arrow Connector 114">
                <a:extLst>
                  <a:ext uri="{FF2B5EF4-FFF2-40B4-BE49-F238E27FC236}">
                    <a16:creationId xmlns:a16="http://schemas.microsoft.com/office/drawing/2014/main" id="{0FAF382C-AA3C-79EB-7111-EADF292EE5BA}"/>
                  </a:ext>
                </a:extLst>
              </p:cNvPr>
              <p:cNvCxnSpPr>
                <a:cxnSpLocks/>
              </p:cNvCxnSpPr>
              <p:nvPr/>
            </p:nvCxnSpPr>
            <p:spPr>
              <a:xfrm flipV="1">
                <a:off x="3816378" y="2396106"/>
                <a:ext cx="0" cy="654709"/>
              </a:xfrm>
              <a:prstGeom prst="straightConnector1">
                <a:avLst/>
              </a:prstGeom>
              <a:ln w="12700">
                <a:solidFill>
                  <a:schemeClr val="bg1">
                    <a:lumMod val="65000"/>
                  </a:schemeClr>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109" name="Group 108">
              <a:extLst>
                <a:ext uri="{FF2B5EF4-FFF2-40B4-BE49-F238E27FC236}">
                  <a16:creationId xmlns:a16="http://schemas.microsoft.com/office/drawing/2014/main" id="{5D58DBD7-5DC4-5ABA-6444-C50D6128373B}"/>
                </a:ext>
              </a:extLst>
            </p:cNvPr>
            <p:cNvGrpSpPr/>
            <p:nvPr/>
          </p:nvGrpSpPr>
          <p:grpSpPr>
            <a:xfrm>
              <a:off x="5353623" y="1487289"/>
              <a:ext cx="1329340" cy="1329340"/>
              <a:chOff x="3924759" y="3461984"/>
              <a:chExt cx="1151320" cy="1151320"/>
            </a:xfrm>
          </p:grpSpPr>
          <p:sp>
            <p:nvSpPr>
              <p:cNvPr id="111" name="Arc 110">
                <a:extLst>
                  <a:ext uri="{FF2B5EF4-FFF2-40B4-BE49-F238E27FC236}">
                    <a16:creationId xmlns:a16="http://schemas.microsoft.com/office/drawing/2014/main" id="{CDADB7C0-1F98-4B6B-772A-38EA4B35489B}"/>
                  </a:ext>
                </a:extLst>
              </p:cNvPr>
              <p:cNvSpPr/>
              <p:nvPr/>
            </p:nvSpPr>
            <p:spPr>
              <a:xfrm rot="10800000" flipV="1">
                <a:off x="3924759" y="3461984"/>
                <a:ext cx="1151320" cy="1151320"/>
              </a:xfrm>
              <a:prstGeom prst="arc">
                <a:avLst>
                  <a:gd name="adj1" fmla="val 5605529"/>
                  <a:gd name="adj2" fmla="val 18899995"/>
                </a:avLst>
              </a:prstGeom>
              <a:ln w="133350" cap="rnd">
                <a:solidFill>
                  <a:schemeClr val="accent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solidFill>
                    <a:schemeClr val="bg1">
                      <a:lumMod val="95000"/>
                    </a:schemeClr>
                  </a:solidFill>
                </a:endParaRPr>
              </a:p>
            </p:txBody>
          </p:sp>
          <p:sp>
            <p:nvSpPr>
              <p:cNvPr id="112" name="Oval 111">
                <a:extLst>
                  <a:ext uri="{FF2B5EF4-FFF2-40B4-BE49-F238E27FC236}">
                    <a16:creationId xmlns:a16="http://schemas.microsoft.com/office/drawing/2014/main" id="{28A1D98B-D0EF-FC09-84AB-C12A5402A3AA}"/>
                  </a:ext>
                </a:extLst>
              </p:cNvPr>
              <p:cNvSpPr/>
              <p:nvPr/>
            </p:nvSpPr>
            <p:spPr>
              <a:xfrm>
                <a:off x="4165312" y="3702539"/>
                <a:ext cx="670212" cy="670212"/>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113" name="TextBox 112">
                <a:extLst>
                  <a:ext uri="{FF2B5EF4-FFF2-40B4-BE49-F238E27FC236}">
                    <a16:creationId xmlns:a16="http://schemas.microsoft.com/office/drawing/2014/main" id="{491A419C-C631-0156-6DF1-F540D4BA170A}"/>
                  </a:ext>
                </a:extLst>
              </p:cNvPr>
              <p:cNvSpPr txBox="1"/>
              <p:nvPr/>
            </p:nvSpPr>
            <p:spPr>
              <a:xfrm>
                <a:off x="4135974" y="3896610"/>
                <a:ext cx="728888" cy="334488"/>
              </a:xfrm>
              <a:prstGeom prst="rect">
                <a:avLst/>
              </a:prstGeom>
              <a:noFill/>
            </p:spPr>
            <p:txBody>
              <a:bodyPr wrap="square" rtlCol="0">
                <a:spAutoFit/>
              </a:bodyPr>
              <a:lstStyle>
                <a:defPPr>
                  <a:defRPr lang="en-US"/>
                </a:defPPr>
                <a:lvl1pPr algn="ctr">
                  <a:defRPr sz="1600" b="1">
                    <a:solidFill>
                      <a:schemeClr val="bg1"/>
                    </a:solidFill>
                    <a:latin typeface="+mj-lt"/>
                    <a:ea typeface="Roboto Condensed" panose="02000000000000000000" pitchFamily="2" charset="0"/>
                    <a:cs typeface="Segoe UI Light" panose="020B0502040204020203" pitchFamily="34" charset="0"/>
                  </a:defRPr>
                </a:lvl1pPr>
              </a:lstStyle>
              <a:p>
                <a:r>
                  <a:rPr lang="en-US" dirty="0"/>
                  <a:t>60%</a:t>
                </a:r>
                <a:endParaRPr lang="id-ID" dirty="0"/>
              </a:p>
            </p:txBody>
          </p:sp>
        </p:grpSp>
        <p:sp>
          <p:nvSpPr>
            <p:cNvPr id="110" name="TextBox 109">
              <a:extLst>
                <a:ext uri="{FF2B5EF4-FFF2-40B4-BE49-F238E27FC236}">
                  <a16:creationId xmlns:a16="http://schemas.microsoft.com/office/drawing/2014/main" id="{2827A9FE-02FB-8EC1-9F6D-F1C2E678634E}"/>
                </a:ext>
              </a:extLst>
            </p:cNvPr>
            <p:cNvSpPr txBox="1"/>
            <p:nvPr/>
          </p:nvSpPr>
          <p:spPr>
            <a:xfrm>
              <a:off x="6472135" y="703963"/>
              <a:ext cx="3080431" cy="589649"/>
            </a:xfrm>
            <a:prstGeom prst="rect">
              <a:avLst/>
            </a:prstGeom>
            <a:noFill/>
          </p:spPr>
          <p:txBody>
            <a:bodyPr wrap="square" rtlCol="0">
              <a:spAutoFit/>
            </a:bodyPr>
            <a:lstStyle>
              <a:defPPr>
                <a:defRPr lang="en-US"/>
              </a:defPPr>
              <a:lvl1pPr>
                <a:lnSpc>
                  <a:spcPct val="120000"/>
                </a:lnSpc>
                <a:defRPr sz="1200">
                  <a:solidFill>
                    <a:schemeClr val="tx1">
                      <a:lumMod val="65000"/>
                      <a:lumOff val="35000"/>
                    </a:schemeClr>
                  </a:solidFill>
                </a:defRPr>
              </a:lvl1p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grpSp>
      <p:grpSp>
        <p:nvGrpSpPr>
          <p:cNvPr id="126" name="Group 125">
            <a:extLst>
              <a:ext uri="{FF2B5EF4-FFF2-40B4-BE49-F238E27FC236}">
                <a16:creationId xmlns:a16="http://schemas.microsoft.com/office/drawing/2014/main" id="{138CB9D1-9DA3-8DF1-B52D-5735B41702A6}"/>
              </a:ext>
            </a:extLst>
          </p:cNvPr>
          <p:cNvGrpSpPr/>
          <p:nvPr/>
        </p:nvGrpSpPr>
        <p:grpSpPr>
          <a:xfrm>
            <a:off x="921282" y="4262715"/>
            <a:ext cx="3680845" cy="1573034"/>
            <a:chOff x="921282" y="4240241"/>
            <a:chExt cx="4198946" cy="1794448"/>
          </a:xfrm>
        </p:grpSpPr>
        <p:grpSp>
          <p:nvGrpSpPr>
            <p:cNvPr id="118" name="Group 117">
              <a:extLst>
                <a:ext uri="{FF2B5EF4-FFF2-40B4-BE49-F238E27FC236}">
                  <a16:creationId xmlns:a16="http://schemas.microsoft.com/office/drawing/2014/main" id="{680CBFF0-3B3D-F887-D28C-78A6C9AF2129}"/>
                </a:ext>
              </a:extLst>
            </p:cNvPr>
            <p:cNvGrpSpPr/>
            <p:nvPr/>
          </p:nvGrpSpPr>
          <p:grpSpPr>
            <a:xfrm>
              <a:off x="921282" y="4240241"/>
              <a:ext cx="1329339" cy="1329340"/>
              <a:chOff x="3924759" y="3461984"/>
              <a:chExt cx="1151320" cy="1151320"/>
            </a:xfrm>
          </p:grpSpPr>
          <p:sp>
            <p:nvSpPr>
              <p:cNvPr id="120" name="Arc 119">
                <a:extLst>
                  <a:ext uri="{FF2B5EF4-FFF2-40B4-BE49-F238E27FC236}">
                    <a16:creationId xmlns:a16="http://schemas.microsoft.com/office/drawing/2014/main" id="{4B6D04F3-58A7-D7FE-8112-132A33D6A983}"/>
                  </a:ext>
                </a:extLst>
              </p:cNvPr>
              <p:cNvSpPr/>
              <p:nvPr/>
            </p:nvSpPr>
            <p:spPr>
              <a:xfrm rot="10800000" flipV="1">
                <a:off x="3924759" y="3461984"/>
                <a:ext cx="1151320" cy="1151320"/>
              </a:xfrm>
              <a:prstGeom prst="arc">
                <a:avLst>
                  <a:gd name="adj1" fmla="val 9979751"/>
                  <a:gd name="adj2" fmla="val 218970"/>
                </a:avLst>
              </a:prstGeom>
              <a:ln w="133350" cap="rnd">
                <a:solidFill>
                  <a:schemeClr val="accent6"/>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dirty="0">
                  <a:solidFill>
                    <a:schemeClr val="bg1">
                      <a:lumMod val="95000"/>
                    </a:schemeClr>
                  </a:solidFill>
                </a:endParaRPr>
              </a:p>
            </p:txBody>
          </p:sp>
          <p:sp>
            <p:nvSpPr>
              <p:cNvPr id="121" name="Oval 120">
                <a:extLst>
                  <a:ext uri="{FF2B5EF4-FFF2-40B4-BE49-F238E27FC236}">
                    <a16:creationId xmlns:a16="http://schemas.microsoft.com/office/drawing/2014/main" id="{BBE915F4-9F27-04C8-9D4D-EAC73815F38B}"/>
                  </a:ext>
                </a:extLst>
              </p:cNvPr>
              <p:cNvSpPr/>
              <p:nvPr/>
            </p:nvSpPr>
            <p:spPr>
              <a:xfrm>
                <a:off x="4165312" y="3702539"/>
                <a:ext cx="670212" cy="670212"/>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122" name="TextBox 121">
                <a:extLst>
                  <a:ext uri="{FF2B5EF4-FFF2-40B4-BE49-F238E27FC236}">
                    <a16:creationId xmlns:a16="http://schemas.microsoft.com/office/drawing/2014/main" id="{1251D863-F72E-D095-2E91-640B652D1AE6}"/>
                  </a:ext>
                </a:extLst>
              </p:cNvPr>
              <p:cNvSpPr txBox="1"/>
              <p:nvPr/>
            </p:nvSpPr>
            <p:spPr>
              <a:xfrm>
                <a:off x="4135974" y="3896610"/>
                <a:ext cx="728888" cy="293216"/>
              </a:xfrm>
              <a:prstGeom prst="rect">
                <a:avLst/>
              </a:prstGeom>
              <a:noFill/>
            </p:spPr>
            <p:txBody>
              <a:bodyPr wrap="square" rtlCol="0">
                <a:spAutoFit/>
              </a:bodyPr>
              <a:lstStyle>
                <a:defPPr>
                  <a:defRPr lang="en-US"/>
                </a:defPPr>
                <a:lvl1pPr algn="ctr">
                  <a:defRPr sz="1600" b="1">
                    <a:solidFill>
                      <a:schemeClr val="bg1"/>
                    </a:solidFill>
                    <a:latin typeface="+mj-lt"/>
                    <a:ea typeface="Roboto Condensed" panose="02000000000000000000" pitchFamily="2" charset="0"/>
                    <a:cs typeface="Segoe UI Light" panose="020B0502040204020203" pitchFamily="34" charset="0"/>
                  </a:defRPr>
                </a:lvl1pPr>
              </a:lstStyle>
              <a:p>
                <a:r>
                  <a:rPr lang="en-US" dirty="0"/>
                  <a:t>50%</a:t>
                </a:r>
                <a:endParaRPr lang="id-ID" dirty="0"/>
              </a:p>
            </p:txBody>
          </p:sp>
        </p:grpSp>
        <p:grpSp>
          <p:nvGrpSpPr>
            <p:cNvPr id="125" name="Group 124">
              <a:extLst>
                <a:ext uri="{FF2B5EF4-FFF2-40B4-BE49-F238E27FC236}">
                  <a16:creationId xmlns:a16="http://schemas.microsoft.com/office/drawing/2014/main" id="{51FF5A17-9085-A0B8-1C07-E9221B32B7BF}"/>
                </a:ext>
              </a:extLst>
            </p:cNvPr>
            <p:cNvGrpSpPr/>
            <p:nvPr/>
          </p:nvGrpSpPr>
          <p:grpSpPr>
            <a:xfrm flipV="1">
              <a:off x="1585954" y="5291833"/>
              <a:ext cx="3534274" cy="742856"/>
              <a:chOff x="1585954" y="4173835"/>
              <a:chExt cx="3534274" cy="742856"/>
            </a:xfrm>
          </p:grpSpPr>
          <p:grpSp>
            <p:nvGrpSpPr>
              <p:cNvPr id="117" name="Group 116">
                <a:extLst>
                  <a:ext uri="{FF2B5EF4-FFF2-40B4-BE49-F238E27FC236}">
                    <a16:creationId xmlns:a16="http://schemas.microsoft.com/office/drawing/2014/main" id="{BC56CF8D-DCF3-7AB2-20AE-5164F9A1CE45}"/>
                  </a:ext>
                </a:extLst>
              </p:cNvPr>
              <p:cNvGrpSpPr/>
              <p:nvPr/>
            </p:nvGrpSpPr>
            <p:grpSpPr>
              <a:xfrm flipH="1">
                <a:off x="1585954" y="4325799"/>
                <a:ext cx="352028" cy="590892"/>
                <a:chOff x="3653640" y="2213997"/>
                <a:chExt cx="162738" cy="836818"/>
              </a:xfrm>
            </p:grpSpPr>
            <p:cxnSp>
              <p:nvCxnSpPr>
                <p:cNvPr id="123" name="Straight Arrow Connector 122">
                  <a:extLst>
                    <a:ext uri="{FF2B5EF4-FFF2-40B4-BE49-F238E27FC236}">
                      <a16:creationId xmlns:a16="http://schemas.microsoft.com/office/drawing/2014/main" id="{07FFEF23-41DA-895E-1C33-B10D13C56442}"/>
                    </a:ext>
                  </a:extLst>
                </p:cNvPr>
                <p:cNvCxnSpPr>
                  <a:cxnSpLocks/>
                </p:cNvCxnSpPr>
                <p:nvPr/>
              </p:nvCxnSpPr>
              <p:spPr>
                <a:xfrm flipH="1" flipV="1">
                  <a:off x="3653640" y="2213997"/>
                  <a:ext cx="162738" cy="182109"/>
                </a:xfrm>
                <a:prstGeom prst="straightConnector1">
                  <a:avLst/>
                </a:prstGeom>
                <a:ln w="12700">
                  <a:solidFill>
                    <a:schemeClr val="bg1">
                      <a:lumMod val="65000"/>
                    </a:schemeClr>
                  </a:solidFill>
                  <a:prstDash val="dash"/>
                  <a:tailEnd type="triangle"/>
                </a:ln>
              </p:spPr>
              <p:style>
                <a:lnRef idx="1">
                  <a:schemeClr val="accent1"/>
                </a:lnRef>
                <a:fillRef idx="0">
                  <a:schemeClr val="accent1"/>
                </a:fillRef>
                <a:effectRef idx="0">
                  <a:schemeClr val="accent1"/>
                </a:effectRef>
                <a:fontRef idx="minor">
                  <a:schemeClr val="tx1"/>
                </a:fontRef>
              </p:style>
            </p:cxnSp>
            <p:cxnSp>
              <p:nvCxnSpPr>
                <p:cNvPr id="124" name="Straight Arrow Connector 123">
                  <a:extLst>
                    <a:ext uri="{FF2B5EF4-FFF2-40B4-BE49-F238E27FC236}">
                      <a16:creationId xmlns:a16="http://schemas.microsoft.com/office/drawing/2014/main" id="{801051A1-4F8C-4102-847D-B11A481903D0}"/>
                    </a:ext>
                  </a:extLst>
                </p:cNvPr>
                <p:cNvCxnSpPr>
                  <a:cxnSpLocks/>
                </p:cNvCxnSpPr>
                <p:nvPr/>
              </p:nvCxnSpPr>
              <p:spPr>
                <a:xfrm flipV="1">
                  <a:off x="3816378" y="2396106"/>
                  <a:ext cx="0" cy="654709"/>
                </a:xfrm>
                <a:prstGeom prst="straightConnector1">
                  <a:avLst/>
                </a:prstGeom>
                <a:ln w="12700">
                  <a:solidFill>
                    <a:schemeClr val="bg1">
                      <a:lumMod val="65000"/>
                    </a:schemeClr>
                  </a:solidFill>
                  <a:prstDash val="dash"/>
                  <a:tailEnd type="none"/>
                </a:ln>
              </p:spPr>
              <p:style>
                <a:lnRef idx="1">
                  <a:schemeClr val="accent1"/>
                </a:lnRef>
                <a:fillRef idx="0">
                  <a:schemeClr val="accent1"/>
                </a:fillRef>
                <a:effectRef idx="0">
                  <a:schemeClr val="accent1"/>
                </a:effectRef>
                <a:fontRef idx="minor">
                  <a:schemeClr val="tx1"/>
                </a:fontRef>
              </p:style>
            </p:cxnSp>
          </p:grpSp>
          <p:sp>
            <p:nvSpPr>
              <p:cNvPr id="119" name="TextBox 118">
                <a:extLst>
                  <a:ext uri="{FF2B5EF4-FFF2-40B4-BE49-F238E27FC236}">
                    <a16:creationId xmlns:a16="http://schemas.microsoft.com/office/drawing/2014/main" id="{CF073F71-0471-9DE0-A72D-262EB23CD33B}"/>
                  </a:ext>
                </a:extLst>
              </p:cNvPr>
              <p:cNvSpPr txBox="1"/>
              <p:nvPr/>
            </p:nvSpPr>
            <p:spPr>
              <a:xfrm flipH="1" flipV="1">
                <a:off x="2039797" y="4173835"/>
                <a:ext cx="3080431" cy="589649"/>
              </a:xfrm>
              <a:prstGeom prst="rect">
                <a:avLst/>
              </a:prstGeom>
              <a:noFill/>
            </p:spPr>
            <p:txBody>
              <a:bodyPr wrap="square" rtlCol="0">
                <a:spAutoFit/>
              </a:bodyPr>
              <a:lstStyle>
                <a:defPPr>
                  <a:defRPr lang="en-US"/>
                </a:defPPr>
                <a:lvl1pPr>
                  <a:lnSpc>
                    <a:spcPct val="120000"/>
                  </a:lnSpc>
                  <a:defRPr sz="1200">
                    <a:solidFill>
                      <a:schemeClr val="tx1">
                        <a:lumMod val="65000"/>
                        <a:lumOff val="35000"/>
                      </a:schemeClr>
                    </a:solidFill>
                  </a:defRPr>
                </a:lvl1pPr>
              </a:lstStyle>
              <a:p>
                <a:r>
                  <a:rPr lang="en-US" sz="1400" dirty="0"/>
                  <a:t>Lorem ipsum dolor sit </a:t>
                </a:r>
                <a:r>
                  <a:rPr lang="en-US" sz="1400" dirty="0" err="1"/>
                  <a:t>amet</a:t>
                </a:r>
                <a:r>
                  <a:rPr lang="en-US" sz="1400" dirty="0"/>
                  <a:t>, </a:t>
                </a:r>
                <a:r>
                  <a:rPr lang="en-US" sz="1400" dirty="0" err="1"/>
                  <a:t>consectetuer</a:t>
                </a:r>
                <a:r>
                  <a:rPr lang="en-US" sz="1400" dirty="0"/>
                  <a:t> </a:t>
                </a:r>
                <a:r>
                  <a:rPr lang="en-US" sz="1400" dirty="0" err="1"/>
                  <a:t>adipiscing</a:t>
                </a:r>
                <a:r>
                  <a:rPr lang="en-US" sz="1400" dirty="0"/>
                  <a:t> </a:t>
                </a:r>
                <a:r>
                  <a:rPr lang="en-US" sz="1400" dirty="0" err="1"/>
                  <a:t>elit</a:t>
                </a:r>
                <a:r>
                  <a:rPr lang="en-US" sz="1400" dirty="0"/>
                  <a:t>. </a:t>
                </a:r>
              </a:p>
            </p:txBody>
          </p:sp>
        </p:grpSp>
      </p:grpSp>
    </p:spTree>
    <p:extLst>
      <p:ext uri="{BB962C8B-B14F-4D97-AF65-F5344CB8AC3E}">
        <p14:creationId xmlns:p14="http://schemas.microsoft.com/office/powerpoint/2010/main" val="36862391"/>
      </p:ext>
    </p:extLst>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8F6D305-692B-91F5-34F9-77360F430C4F}"/>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250" name="Group 249">
            <a:extLst>
              <a:ext uri="{FF2B5EF4-FFF2-40B4-BE49-F238E27FC236}">
                <a16:creationId xmlns:a16="http://schemas.microsoft.com/office/drawing/2014/main" id="{7187E809-A9DC-F49B-18F4-E6076695B3C3}"/>
              </a:ext>
            </a:extLst>
          </p:cNvPr>
          <p:cNvGrpSpPr/>
          <p:nvPr/>
        </p:nvGrpSpPr>
        <p:grpSpPr>
          <a:xfrm>
            <a:off x="838638" y="2122750"/>
            <a:ext cx="5007865" cy="3478074"/>
            <a:chOff x="838638" y="2122750"/>
            <a:chExt cx="5007865" cy="3478074"/>
          </a:xfrm>
        </p:grpSpPr>
        <p:sp>
          <p:nvSpPr>
            <p:cNvPr id="241" name="Rectangle: Diagonal Corners Snipped 240">
              <a:extLst>
                <a:ext uri="{FF2B5EF4-FFF2-40B4-BE49-F238E27FC236}">
                  <a16:creationId xmlns:a16="http://schemas.microsoft.com/office/drawing/2014/main" id="{72FDF7A7-98A9-1A41-E766-BD87FC73BA64}"/>
                </a:ext>
              </a:extLst>
            </p:cNvPr>
            <p:cNvSpPr/>
            <p:nvPr/>
          </p:nvSpPr>
          <p:spPr>
            <a:xfrm>
              <a:off x="838638" y="2573824"/>
              <a:ext cx="5007865" cy="3027000"/>
            </a:xfrm>
            <a:prstGeom prst="snip2DiagRect">
              <a:avLst>
                <a:gd name="adj1" fmla="val 0"/>
                <a:gd name="adj2" fmla="val 9751"/>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3" name="Group 2">
              <a:extLst>
                <a:ext uri="{FF2B5EF4-FFF2-40B4-BE49-F238E27FC236}">
                  <a16:creationId xmlns:a16="http://schemas.microsoft.com/office/drawing/2014/main" id="{D965DF54-29C0-EB50-FD33-4D0E17D64351}"/>
                </a:ext>
              </a:extLst>
            </p:cNvPr>
            <p:cNvGrpSpPr/>
            <p:nvPr/>
          </p:nvGrpSpPr>
          <p:grpSpPr>
            <a:xfrm>
              <a:off x="1171090" y="2122750"/>
              <a:ext cx="4342961" cy="1174451"/>
              <a:chOff x="4107930" y="4127090"/>
              <a:chExt cx="7031038" cy="1901377"/>
            </a:xfrm>
          </p:grpSpPr>
          <p:grpSp>
            <p:nvGrpSpPr>
              <p:cNvPr id="4" name="Group 3">
                <a:extLst>
                  <a:ext uri="{FF2B5EF4-FFF2-40B4-BE49-F238E27FC236}">
                    <a16:creationId xmlns:a16="http://schemas.microsoft.com/office/drawing/2014/main" id="{35E8D8DD-63B0-BAC6-830B-754C1651D43E}"/>
                  </a:ext>
                </a:extLst>
              </p:cNvPr>
              <p:cNvGrpSpPr/>
              <p:nvPr/>
            </p:nvGrpSpPr>
            <p:grpSpPr>
              <a:xfrm>
                <a:off x="4107930" y="4127090"/>
                <a:ext cx="7031038" cy="1901377"/>
                <a:chOff x="3454397" y="2579688"/>
                <a:chExt cx="8529642" cy="2306639"/>
              </a:xfrm>
            </p:grpSpPr>
            <p:sp>
              <p:nvSpPr>
                <p:cNvPr id="65" name="Freeform 6">
                  <a:extLst>
                    <a:ext uri="{FF2B5EF4-FFF2-40B4-BE49-F238E27FC236}">
                      <a16:creationId xmlns:a16="http://schemas.microsoft.com/office/drawing/2014/main" id="{F2614713-8341-AFD6-8823-179E029F55CA}"/>
                    </a:ext>
                  </a:extLst>
                </p:cNvPr>
                <p:cNvSpPr>
                  <a:spLocks/>
                </p:cNvSpPr>
                <p:nvPr/>
              </p:nvSpPr>
              <p:spPr bwMode="auto">
                <a:xfrm>
                  <a:off x="3454402" y="2846389"/>
                  <a:ext cx="8529636" cy="2039938"/>
                </a:xfrm>
                <a:custGeom>
                  <a:avLst/>
                  <a:gdLst>
                    <a:gd name="T0" fmla="*/ 18748 w 18748"/>
                    <a:gd name="T1" fmla="*/ 5137 h 5137"/>
                    <a:gd name="T2" fmla="*/ 0 w 18748"/>
                    <a:gd name="T3" fmla="*/ 5137 h 5137"/>
                    <a:gd name="T4" fmla="*/ 3182 w 18748"/>
                    <a:gd name="T5" fmla="*/ 0 h 5137"/>
                    <a:gd name="T6" fmla="*/ 15566 w 18748"/>
                    <a:gd name="T7" fmla="*/ 0 h 5137"/>
                    <a:gd name="T8" fmla="*/ 18748 w 18748"/>
                    <a:gd name="T9" fmla="*/ 5137 h 5137"/>
                  </a:gdLst>
                  <a:ahLst/>
                  <a:cxnLst>
                    <a:cxn ang="0">
                      <a:pos x="T0" y="T1"/>
                    </a:cxn>
                    <a:cxn ang="0">
                      <a:pos x="T2" y="T3"/>
                    </a:cxn>
                    <a:cxn ang="0">
                      <a:pos x="T4" y="T5"/>
                    </a:cxn>
                    <a:cxn ang="0">
                      <a:pos x="T6" y="T7"/>
                    </a:cxn>
                    <a:cxn ang="0">
                      <a:pos x="T8" y="T9"/>
                    </a:cxn>
                  </a:cxnLst>
                  <a:rect l="0" t="0" r="r" b="b"/>
                  <a:pathLst>
                    <a:path w="18748" h="5137">
                      <a:moveTo>
                        <a:pt x="18748" y="5137"/>
                      </a:moveTo>
                      <a:lnTo>
                        <a:pt x="0" y="5137"/>
                      </a:lnTo>
                      <a:lnTo>
                        <a:pt x="3182" y="0"/>
                      </a:lnTo>
                      <a:lnTo>
                        <a:pt x="15566" y="0"/>
                      </a:lnTo>
                      <a:lnTo>
                        <a:pt x="18748" y="5137"/>
                      </a:lnTo>
                      <a:close/>
                    </a:path>
                  </a:pathLst>
                </a:custGeom>
                <a:solidFill>
                  <a:srgbClr val="BC8014"/>
                </a:solidFill>
                <a:ln>
                  <a:noFill/>
                </a:ln>
                <a:effectLst>
                  <a:outerShdw blurRad="1016000" dir="2700000" sy="-23000" kx="-800400" algn="bl" rotWithShape="0">
                    <a:prstClr val="black">
                      <a:alpha val="3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66" name="Rectangle 65">
                  <a:extLst>
                    <a:ext uri="{FF2B5EF4-FFF2-40B4-BE49-F238E27FC236}">
                      <a16:creationId xmlns:a16="http://schemas.microsoft.com/office/drawing/2014/main" id="{8816C699-D9E7-7EF6-075E-C727A7FDD322}"/>
                    </a:ext>
                  </a:extLst>
                </p:cNvPr>
                <p:cNvSpPr/>
                <p:nvPr/>
              </p:nvSpPr>
              <p:spPr>
                <a:xfrm>
                  <a:off x="3454397" y="4743451"/>
                  <a:ext cx="8529642" cy="142876"/>
                </a:xfrm>
                <a:prstGeom prst="rect">
                  <a:avLst/>
                </a:prstGeom>
                <a:solidFill>
                  <a:srgbClr val="BC80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6">
                  <a:extLst>
                    <a:ext uri="{FF2B5EF4-FFF2-40B4-BE49-F238E27FC236}">
                      <a16:creationId xmlns:a16="http://schemas.microsoft.com/office/drawing/2014/main" id="{D06946CA-D3D3-8B37-C293-FFAFAC1D6E41}"/>
                    </a:ext>
                  </a:extLst>
                </p:cNvPr>
                <p:cNvSpPr>
                  <a:spLocks/>
                </p:cNvSpPr>
                <p:nvPr/>
              </p:nvSpPr>
              <p:spPr bwMode="auto">
                <a:xfrm>
                  <a:off x="3454401" y="2703513"/>
                  <a:ext cx="8529638" cy="2039938"/>
                </a:xfrm>
                <a:custGeom>
                  <a:avLst/>
                  <a:gdLst>
                    <a:gd name="T0" fmla="*/ 18748 w 18748"/>
                    <a:gd name="T1" fmla="*/ 5137 h 5137"/>
                    <a:gd name="T2" fmla="*/ 0 w 18748"/>
                    <a:gd name="T3" fmla="*/ 5137 h 5137"/>
                    <a:gd name="T4" fmla="*/ 3182 w 18748"/>
                    <a:gd name="T5" fmla="*/ 0 h 5137"/>
                    <a:gd name="T6" fmla="*/ 15566 w 18748"/>
                    <a:gd name="T7" fmla="*/ 0 h 5137"/>
                    <a:gd name="T8" fmla="*/ 18748 w 18748"/>
                    <a:gd name="T9" fmla="*/ 5137 h 5137"/>
                  </a:gdLst>
                  <a:ahLst/>
                  <a:cxnLst>
                    <a:cxn ang="0">
                      <a:pos x="T0" y="T1"/>
                    </a:cxn>
                    <a:cxn ang="0">
                      <a:pos x="T2" y="T3"/>
                    </a:cxn>
                    <a:cxn ang="0">
                      <a:pos x="T4" y="T5"/>
                    </a:cxn>
                    <a:cxn ang="0">
                      <a:pos x="T6" y="T7"/>
                    </a:cxn>
                    <a:cxn ang="0">
                      <a:pos x="T8" y="T9"/>
                    </a:cxn>
                  </a:cxnLst>
                  <a:rect l="0" t="0" r="r" b="b"/>
                  <a:pathLst>
                    <a:path w="18748" h="5137">
                      <a:moveTo>
                        <a:pt x="18748" y="5137"/>
                      </a:moveTo>
                      <a:lnTo>
                        <a:pt x="0" y="5137"/>
                      </a:lnTo>
                      <a:lnTo>
                        <a:pt x="3182" y="0"/>
                      </a:lnTo>
                      <a:lnTo>
                        <a:pt x="15566" y="0"/>
                      </a:lnTo>
                      <a:lnTo>
                        <a:pt x="18748" y="5137"/>
                      </a:lnTo>
                      <a:close/>
                    </a:path>
                  </a:pathLst>
                </a:custGeom>
                <a:solidFill>
                  <a:srgbClr val="22BA16"/>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7">
                  <a:extLst>
                    <a:ext uri="{FF2B5EF4-FFF2-40B4-BE49-F238E27FC236}">
                      <a16:creationId xmlns:a16="http://schemas.microsoft.com/office/drawing/2014/main" id="{4DD272B3-30EE-5AEB-22D7-FE6CC9E2B2C6}"/>
                    </a:ext>
                  </a:extLst>
                </p:cNvPr>
                <p:cNvSpPr>
                  <a:spLocks/>
                </p:cNvSpPr>
                <p:nvPr/>
              </p:nvSpPr>
              <p:spPr bwMode="auto">
                <a:xfrm>
                  <a:off x="3998913" y="2703513"/>
                  <a:ext cx="1654175" cy="2039938"/>
                </a:xfrm>
                <a:custGeom>
                  <a:avLst/>
                  <a:gdLst>
                    <a:gd name="T0" fmla="*/ 1493 w 4168"/>
                    <a:gd name="T1" fmla="*/ 5137 h 5137"/>
                    <a:gd name="T2" fmla="*/ 0 w 4168"/>
                    <a:gd name="T3" fmla="*/ 5137 h 5137"/>
                    <a:gd name="T4" fmla="*/ 3182 w 4168"/>
                    <a:gd name="T5" fmla="*/ 0 h 5137"/>
                    <a:gd name="T6" fmla="*/ 4168 w 4168"/>
                    <a:gd name="T7" fmla="*/ 0 h 5137"/>
                    <a:gd name="T8" fmla="*/ 1493 w 4168"/>
                    <a:gd name="T9" fmla="*/ 5137 h 5137"/>
                  </a:gdLst>
                  <a:ahLst/>
                  <a:cxnLst>
                    <a:cxn ang="0">
                      <a:pos x="T0" y="T1"/>
                    </a:cxn>
                    <a:cxn ang="0">
                      <a:pos x="T2" y="T3"/>
                    </a:cxn>
                    <a:cxn ang="0">
                      <a:pos x="T4" y="T5"/>
                    </a:cxn>
                    <a:cxn ang="0">
                      <a:pos x="T6" y="T7"/>
                    </a:cxn>
                    <a:cxn ang="0">
                      <a:pos x="T8" y="T9"/>
                    </a:cxn>
                  </a:cxnLst>
                  <a:rect l="0" t="0" r="r" b="b"/>
                  <a:pathLst>
                    <a:path w="4168" h="5137">
                      <a:moveTo>
                        <a:pt x="1493" y="5137"/>
                      </a:moveTo>
                      <a:lnTo>
                        <a:pt x="0" y="5137"/>
                      </a:lnTo>
                      <a:lnTo>
                        <a:pt x="3182" y="0"/>
                      </a:lnTo>
                      <a:lnTo>
                        <a:pt x="4168" y="0"/>
                      </a:lnTo>
                      <a:lnTo>
                        <a:pt x="1493"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69" name="Freeform 8">
                  <a:extLst>
                    <a:ext uri="{FF2B5EF4-FFF2-40B4-BE49-F238E27FC236}">
                      <a16:creationId xmlns:a16="http://schemas.microsoft.com/office/drawing/2014/main" id="{50C6B73C-AB2D-2D60-5AA4-BF62F99D09BF}"/>
                    </a:ext>
                  </a:extLst>
                </p:cNvPr>
                <p:cNvSpPr>
                  <a:spLocks/>
                </p:cNvSpPr>
                <p:nvPr/>
              </p:nvSpPr>
              <p:spPr bwMode="auto">
                <a:xfrm>
                  <a:off x="5140325" y="2703513"/>
                  <a:ext cx="1266825" cy="2039938"/>
                </a:xfrm>
                <a:custGeom>
                  <a:avLst/>
                  <a:gdLst>
                    <a:gd name="T0" fmla="*/ 1494 w 3192"/>
                    <a:gd name="T1" fmla="*/ 5137 h 5137"/>
                    <a:gd name="T2" fmla="*/ 0 w 3192"/>
                    <a:gd name="T3" fmla="*/ 5137 h 5137"/>
                    <a:gd name="T4" fmla="*/ 2206 w 3192"/>
                    <a:gd name="T5" fmla="*/ 0 h 5137"/>
                    <a:gd name="T6" fmla="*/ 3192 w 3192"/>
                    <a:gd name="T7" fmla="*/ 0 h 5137"/>
                    <a:gd name="T8" fmla="*/ 1494 w 3192"/>
                    <a:gd name="T9" fmla="*/ 5137 h 5137"/>
                  </a:gdLst>
                  <a:ahLst/>
                  <a:cxnLst>
                    <a:cxn ang="0">
                      <a:pos x="T0" y="T1"/>
                    </a:cxn>
                    <a:cxn ang="0">
                      <a:pos x="T2" y="T3"/>
                    </a:cxn>
                    <a:cxn ang="0">
                      <a:pos x="T4" y="T5"/>
                    </a:cxn>
                    <a:cxn ang="0">
                      <a:pos x="T6" y="T7"/>
                    </a:cxn>
                    <a:cxn ang="0">
                      <a:pos x="T8" y="T9"/>
                    </a:cxn>
                  </a:cxnLst>
                  <a:rect l="0" t="0" r="r" b="b"/>
                  <a:pathLst>
                    <a:path w="3192" h="5137">
                      <a:moveTo>
                        <a:pt x="1494" y="5137"/>
                      </a:moveTo>
                      <a:lnTo>
                        <a:pt x="0" y="5137"/>
                      </a:lnTo>
                      <a:lnTo>
                        <a:pt x="2206" y="0"/>
                      </a:lnTo>
                      <a:lnTo>
                        <a:pt x="3192" y="0"/>
                      </a:lnTo>
                      <a:lnTo>
                        <a:pt x="1494"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9">
                  <a:extLst>
                    <a:ext uri="{FF2B5EF4-FFF2-40B4-BE49-F238E27FC236}">
                      <a16:creationId xmlns:a16="http://schemas.microsoft.com/office/drawing/2014/main" id="{37DFCA01-A4A7-77E5-BEC4-CC2DEB58F6AC}"/>
                    </a:ext>
                  </a:extLst>
                </p:cNvPr>
                <p:cNvSpPr>
                  <a:spLocks/>
                </p:cNvSpPr>
                <p:nvPr/>
              </p:nvSpPr>
              <p:spPr bwMode="auto">
                <a:xfrm>
                  <a:off x="6281738" y="2703513"/>
                  <a:ext cx="879475" cy="2039938"/>
                </a:xfrm>
                <a:custGeom>
                  <a:avLst/>
                  <a:gdLst>
                    <a:gd name="T0" fmla="*/ 1493 w 2215"/>
                    <a:gd name="T1" fmla="*/ 5137 h 5137"/>
                    <a:gd name="T2" fmla="*/ 0 w 2215"/>
                    <a:gd name="T3" fmla="*/ 5137 h 5137"/>
                    <a:gd name="T4" fmla="*/ 1229 w 2215"/>
                    <a:gd name="T5" fmla="*/ 0 h 5137"/>
                    <a:gd name="T6" fmla="*/ 2215 w 2215"/>
                    <a:gd name="T7" fmla="*/ 0 h 5137"/>
                    <a:gd name="T8" fmla="*/ 1493 w 2215"/>
                    <a:gd name="T9" fmla="*/ 5137 h 5137"/>
                  </a:gdLst>
                  <a:ahLst/>
                  <a:cxnLst>
                    <a:cxn ang="0">
                      <a:pos x="T0" y="T1"/>
                    </a:cxn>
                    <a:cxn ang="0">
                      <a:pos x="T2" y="T3"/>
                    </a:cxn>
                    <a:cxn ang="0">
                      <a:pos x="T4" y="T5"/>
                    </a:cxn>
                    <a:cxn ang="0">
                      <a:pos x="T6" y="T7"/>
                    </a:cxn>
                    <a:cxn ang="0">
                      <a:pos x="T8" y="T9"/>
                    </a:cxn>
                  </a:cxnLst>
                  <a:rect l="0" t="0" r="r" b="b"/>
                  <a:pathLst>
                    <a:path w="2215" h="5137">
                      <a:moveTo>
                        <a:pt x="1493" y="5137"/>
                      </a:moveTo>
                      <a:lnTo>
                        <a:pt x="0" y="5137"/>
                      </a:lnTo>
                      <a:lnTo>
                        <a:pt x="1229" y="0"/>
                      </a:lnTo>
                      <a:lnTo>
                        <a:pt x="2215" y="0"/>
                      </a:lnTo>
                      <a:lnTo>
                        <a:pt x="1493"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71" name="Freeform 10">
                  <a:extLst>
                    <a:ext uri="{FF2B5EF4-FFF2-40B4-BE49-F238E27FC236}">
                      <a16:creationId xmlns:a16="http://schemas.microsoft.com/office/drawing/2014/main" id="{5142C9F1-2B57-7DE4-900A-3C2D40EED630}"/>
                    </a:ext>
                  </a:extLst>
                </p:cNvPr>
                <p:cNvSpPr>
                  <a:spLocks/>
                </p:cNvSpPr>
                <p:nvPr/>
              </p:nvSpPr>
              <p:spPr bwMode="auto">
                <a:xfrm>
                  <a:off x="7423150" y="2703513"/>
                  <a:ext cx="592138" cy="2039938"/>
                </a:xfrm>
                <a:custGeom>
                  <a:avLst/>
                  <a:gdLst>
                    <a:gd name="T0" fmla="*/ 1492 w 1492"/>
                    <a:gd name="T1" fmla="*/ 5137 h 5137"/>
                    <a:gd name="T2" fmla="*/ 0 w 1492"/>
                    <a:gd name="T3" fmla="*/ 5137 h 5137"/>
                    <a:gd name="T4" fmla="*/ 253 w 1492"/>
                    <a:gd name="T5" fmla="*/ 0 h 5137"/>
                    <a:gd name="T6" fmla="*/ 1239 w 1492"/>
                    <a:gd name="T7" fmla="*/ 0 h 5137"/>
                    <a:gd name="T8" fmla="*/ 1492 w 1492"/>
                    <a:gd name="T9" fmla="*/ 5137 h 5137"/>
                  </a:gdLst>
                  <a:ahLst/>
                  <a:cxnLst>
                    <a:cxn ang="0">
                      <a:pos x="T0" y="T1"/>
                    </a:cxn>
                    <a:cxn ang="0">
                      <a:pos x="T2" y="T3"/>
                    </a:cxn>
                    <a:cxn ang="0">
                      <a:pos x="T4" y="T5"/>
                    </a:cxn>
                    <a:cxn ang="0">
                      <a:pos x="T6" y="T7"/>
                    </a:cxn>
                    <a:cxn ang="0">
                      <a:pos x="T8" y="T9"/>
                    </a:cxn>
                  </a:cxnLst>
                  <a:rect l="0" t="0" r="r" b="b"/>
                  <a:pathLst>
                    <a:path w="1492" h="5137">
                      <a:moveTo>
                        <a:pt x="1492" y="5137"/>
                      </a:moveTo>
                      <a:lnTo>
                        <a:pt x="0" y="5137"/>
                      </a:lnTo>
                      <a:lnTo>
                        <a:pt x="253" y="0"/>
                      </a:lnTo>
                      <a:lnTo>
                        <a:pt x="1239" y="0"/>
                      </a:lnTo>
                      <a:lnTo>
                        <a:pt x="1492"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72" name="Freeform 11">
                  <a:extLst>
                    <a:ext uri="{FF2B5EF4-FFF2-40B4-BE49-F238E27FC236}">
                      <a16:creationId xmlns:a16="http://schemas.microsoft.com/office/drawing/2014/main" id="{D80621A9-820B-1EC7-42A3-5E02A8B222CB}"/>
                    </a:ext>
                  </a:extLst>
                </p:cNvPr>
                <p:cNvSpPr>
                  <a:spLocks/>
                </p:cNvSpPr>
                <p:nvPr/>
              </p:nvSpPr>
              <p:spPr bwMode="auto">
                <a:xfrm>
                  <a:off x="8277225" y="2703513"/>
                  <a:ext cx="879475" cy="2039938"/>
                </a:xfrm>
                <a:custGeom>
                  <a:avLst/>
                  <a:gdLst>
                    <a:gd name="T0" fmla="*/ 2215 w 2215"/>
                    <a:gd name="T1" fmla="*/ 5137 h 5137"/>
                    <a:gd name="T2" fmla="*/ 722 w 2215"/>
                    <a:gd name="T3" fmla="*/ 5137 h 5137"/>
                    <a:gd name="T4" fmla="*/ 0 w 2215"/>
                    <a:gd name="T5" fmla="*/ 0 h 5137"/>
                    <a:gd name="T6" fmla="*/ 986 w 2215"/>
                    <a:gd name="T7" fmla="*/ 0 h 5137"/>
                    <a:gd name="T8" fmla="*/ 2215 w 2215"/>
                    <a:gd name="T9" fmla="*/ 5137 h 5137"/>
                  </a:gdLst>
                  <a:ahLst/>
                  <a:cxnLst>
                    <a:cxn ang="0">
                      <a:pos x="T0" y="T1"/>
                    </a:cxn>
                    <a:cxn ang="0">
                      <a:pos x="T2" y="T3"/>
                    </a:cxn>
                    <a:cxn ang="0">
                      <a:pos x="T4" y="T5"/>
                    </a:cxn>
                    <a:cxn ang="0">
                      <a:pos x="T6" y="T7"/>
                    </a:cxn>
                    <a:cxn ang="0">
                      <a:pos x="T8" y="T9"/>
                    </a:cxn>
                  </a:cxnLst>
                  <a:rect l="0" t="0" r="r" b="b"/>
                  <a:pathLst>
                    <a:path w="2215" h="5137">
                      <a:moveTo>
                        <a:pt x="2215" y="5137"/>
                      </a:moveTo>
                      <a:lnTo>
                        <a:pt x="722" y="5137"/>
                      </a:lnTo>
                      <a:lnTo>
                        <a:pt x="0" y="0"/>
                      </a:lnTo>
                      <a:lnTo>
                        <a:pt x="986" y="0"/>
                      </a:lnTo>
                      <a:lnTo>
                        <a:pt x="2215"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73" name="Freeform 12">
                  <a:extLst>
                    <a:ext uri="{FF2B5EF4-FFF2-40B4-BE49-F238E27FC236}">
                      <a16:creationId xmlns:a16="http://schemas.microsoft.com/office/drawing/2014/main" id="{1E5299C7-4508-842B-EA53-1354D0D4D707}"/>
                    </a:ext>
                  </a:extLst>
                </p:cNvPr>
                <p:cNvSpPr>
                  <a:spLocks/>
                </p:cNvSpPr>
                <p:nvPr/>
              </p:nvSpPr>
              <p:spPr bwMode="auto">
                <a:xfrm>
                  <a:off x="9031288" y="2703513"/>
                  <a:ext cx="1266825" cy="2039938"/>
                </a:xfrm>
                <a:custGeom>
                  <a:avLst/>
                  <a:gdLst>
                    <a:gd name="T0" fmla="*/ 3192 w 3192"/>
                    <a:gd name="T1" fmla="*/ 5137 h 5137"/>
                    <a:gd name="T2" fmla="*/ 1698 w 3192"/>
                    <a:gd name="T3" fmla="*/ 5137 h 5137"/>
                    <a:gd name="T4" fmla="*/ 0 w 3192"/>
                    <a:gd name="T5" fmla="*/ 0 h 5137"/>
                    <a:gd name="T6" fmla="*/ 986 w 3192"/>
                    <a:gd name="T7" fmla="*/ 0 h 5137"/>
                    <a:gd name="T8" fmla="*/ 3192 w 3192"/>
                    <a:gd name="T9" fmla="*/ 5137 h 5137"/>
                  </a:gdLst>
                  <a:ahLst/>
                  <a:cxnLst>
                    <a:cxn ang="0">
                      <a:pos x="T0" y="T1"/>
                    </a:cxn>
                    <a:cxn ang="0">
                      <a:pos x="T2" y="T3"/>
                    </a:cxn>
                    <a:cxn ang="0">
                      <a:pos x="T4" y="T5"/>
                    </a:cxn>
                    <a:cxn ang="0">
                      <a:pos x="T6" y="T7"/>
                    </a:cxn>
                    <a:cxn ang="0">
                      <a:pos x="T8" y="T9"/>
                    </a:cxn>
                  </a:cxnLst>
                  <a:rect l="0" t="0" r="r" b="b"/>
                  <a:pathLst>
                    <a:path w="3192" h="5137">
                      <a:moveTo>
                        <a:pt x="3192" y="5137"/>
                      </a:moveTo>
                      <a:lnTo>
                        <a:pt x="1698" y="5137"/>
                      </a:lnTo>
                      <a:lnTo>
                        <a:pt x="0" y="0"/>
                      </a:lnTo>
                      <a:lnTo>
                        <a:pt x="986" y="0"/>
                      </a:lnTo>
                      <a:lnTo>
                        <a:pt x="3192"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74" name="Freeform 13">
                  <a:extLst>
                    <a:ext uri="{FF2B5EF4-FFF2-40B4-BE49-F238E27FC236}">
                      <a16:creationId xmlns:a16="http://schemas.microsoft.com/office/drawing/2014/main" id="{86C4069E-1FB2-DF25-BBD8-DBA8A8B1CE88}"/>
                    </a:ext>
                  </a:extLst>
                </p:cNvPr>
                <p:cNvSpPr>
                  <a:spLocks/>
                </p:cNvSpPr>
                <p:nvPr/>
              </p:nvSpPr>
              <p:spPr bwMode="auto">
                <a:xfrm>
                  <a:off x="9785350" y="2703513"/>
                  <a:ext cx="1654175" cy="2039938"/>
                </a:xfrm>
                <a:custGeom>
                  <a:avLst/>
                  <a:gdLst>
                    <a:gd name="T0" fmla="*/ 4168 w 4168"/>
                    <a:gd name="T1" fmla="*/ 5137 h 5137"/>
                    <a:gd name="T2" fmla="*/ 2675 w 4168"/>
                    <a:gd name="T3" fmla="*/ 5137 h 5137"/>
                    <a:gd name="T4" fmla="*/ 0 w 4168"/>
                    <a:gd name="T5" fmla="*/ 0 h 5137"/>
                    <a:gd name="T6" fmla="*/ 986 w 4168"/>
                    <a:gd name="T7" fmla="*/ 0 h 5137"/>
                    <a:gd name="T8" fmla="*/ 4168 w 4168"/>
                    <a:gd name="T9" fmla="*/ 5137 h 5137"/>
                  </a:gdLst>
                  <a:ahLst/>
                  <a:cxnLst>
                    <a:cxn ang="0">
                      <a:pos x="T0" y="T1"/>
                    </a:cxn>
                    <a:cxn ang="0">
                      <a:pos x="T2" y="T3"/>
                    </a:cxn>
                    <a:cxn ang="0">
                      <a:pos x="T4" y="T5"/>
                    </a:cxn>
                    <a:cxn ang="0">
                      <a:pos x="T6" y="T7"/>
                    </a:cxn>
                    <a:cxn ang="0">
                      <a:pos x="T8" y="T9"/>
                    </a:cxn>
                  </a:cxnLst>
                  <a:rect l="0" t="0" r="r" b="b"/>
                  <a:pathLst>
                    <a:path w="4168" h="5137">
                      <a:moveTo>
                        <a:pt x="4168" y="5137"/>
                      </a:moveTo>
                      <a:lnTo>
                        <a:pt x="2675" y="5137"/>
                      </a:lnTo>
                      <a:lnTo>
                        <a:pt x="0" y="0"/>
                      </a:lnTo>
                      <a:lnTo>
                        <a:pt x="986" y="0"/>
                      </a:lnTo>
                      <a:lnTo>
                        <a:pt x="4168"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75" name="Freeform 14">
                  <a:extLst>
                    <a:ext uri="{FF2B5EF4-FFF2-40B4-BE49-F238E27FC236}">
                      <a16:creationId xmlns:a16="http://schemas.microsoft.com/office/drawing/2014/main" id="{17C725CF-B1B0-7919-3869-A618B3211263}"/>
                    </a:ext>
                  </a:extLst>
                </p:cNvPr>
                <p:cNvSpPr>
                  <a:spLocks noEditPoints="1"/>
                </p:cNvSpPr>
                <p:nvPr/>
              </p:nvSpPr>
              <p:spPr bwMode="auto">
                <a:xfrm>
                  <a:off x="4484688" y="2795588"/>
                  <a:ext cx="6469063" cy="1758950"/>
                </a:xfrm>
                <a:custGeom>
                  <a:avLst/>
                  <a:gdLst>
                    <a:gd name="T0" fmla="*/ 16302 w 16302"/>
                    <a:gd name="T1" fmla="*/ 4430 h 4430"/>
                    <a:gd name="T2" fmla="*/ 0 w 16302"/>
                    <a:gd name="T3" fmla="*/ 4430 h 4430"/>
                    <a:gd name="T4" fmla="*/ 19 w 16302"/>
                    <a:gd name="T5" fmla="*/ 4399 h 4430"/>
                    <a:gd name="T6" fmla="*/ 2645 w 16302"/>
                    <a:gd name="T7" fmla="*/ 0 h 4430"/>
                    <a:gd name="T8" fmla="*/ 13657 w 16302"/>
                    <a:gd name="T9" fmla="*/ 0 h 4430"/>
                    <a:gd name="T10" fmla="*/ 13662 w 16302"/>
                    <a:gd name="T11" fmla="*/ 11 h 4430"/>
                    <a:gd name="T12" fmla="*/ 16302 w 16302"/>
                    <a:gd name="T13" fmla="*/ 4430 h 4430"/>
                    <a:gd name="T14" fmla="*/ 72 w 16302"/>
                    <a:gd name="T15" fmla="*/ 4390 h 4430"/>
                    <a:gd name="T16" fmla="*/ 72 w 16302"/>
                    <a:gd name="T17" fmla="*/ 4390 h 4430"/>
                    <a:gd name="T18" fmla="*/ 16230 w 16302"/>
                    <a:gd name="T19" fmla="*/ 4390 h 4430"/>
                    <a:gd name="T20" fmla="*/ 13633 w 16302"/>
                    <a:gd name="T21" fmla="*/ 42 h 4430"/>
                    <a:gd name="T22" fmla="*/ 2669 w 16302"/>
                    <a:gd name="T23" fmla="*/ 42 h 4430"/>
                    <a:gd name="T24" fmla="*/ 72 w 16302"/>
                    <a:gd name="T25" fmla="*/ 4390 h 4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02" h="4430">
                      <a:moveTo>
                        <a:pt x="16302" y="4430"/>
                      </a:moveTo>
                      <a:lnTo>
                        <a:pt x="0" y="4430"/>
                      </a:lnTo>
                      <a:lnTo>
                        <a:pt x="19" y="4399"/>
                      </a:lnTo>
                      <a:lnTo>
                        <a:pt x="2645" y="0"/>
                      </a:lnTo>
                      <a:lnTo>
                        <a:pt x="13657" y="0"/>
                      </a:lnTo>
                      <a:lnTo>
                        <a:pt x="13662" y="11"/>
                      </a:lnTo>
                      <a:lnTo>
                        <a:pt x="16302" y="4430"/>
                      </a:lnTo>
                      <a:close/>
                      <a:moveTo>
                        <a:pt x="72" y="4390"/>
                      </a:moveTo>
                      <a:lnTo>
                        <a:pt x="72" y="4390"/>
                      </a:lnTo>
                      <a:lnTo>
                        <a:pt x="16230" y="4390"/>
                      </a:lnTo>
                      <a:lnTo>
                        <a:pt x="13633" y="42"/>
                      </a:lnTo>
                      <a:lnTo>
                        <a:pt x="2669" y="42"/>
                      </a:lnTo>
                      <a:lnTo>
                        <a:pt x="72" y="439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6" name="Rectangle 15">
                  <a:extLst>
                    <a:ext uri="{FF2B5EF4-FFF2-40B4-BE49-F238E27FC236}">
                      <a16:creationId xmlns:a16="http://schemas.microsoft.com/office/drawing/2014/main" id="{514D8975-93A1-4407-3049-A4BF61544862}"/>
                    </a:ext>
                  </a:extLst>
                </p:cNvPr>
                <p:cNvSpPr>
                  <a:spLocks noChangeArrowheads="1"/>
                </p:cNvSpPr>
                <p:nvPr/>
              </p:nvSpPr>
              <p:spPr bwMode="auto">
                <a:xfrm>
                  <a:off x="7710488" y="2805113"/>
                  <a:ext cx="17463" cy="1738313"/>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7" name="Freeform 16">
                  <a:extLst>
                    <a:ext uri="{FF2B5EF4-FFF2-40B4-BE49-F238E27FC236}">
                      <a16:creationId xmlns:a16="http://schemas.microsoft.com/office/drawing/2014/main" id="{358934F2-2AD6-1787-3BBD-2A1806B27B85}"/>
                    </a:ext>
                  </a:extLst>
                </p:cNvPr>
                <p:cNvSpPr>
                  <a:spLocks noEditPoints="1"/>
                </p:cNvSpPr>
                <p:nvPr/>
              </p:nvSpPr>
              <p:spPr bwMode="auto">
                <a:xfrm>
                  <a:off x="7259638" y="3271838"/>
                  <a:ext cx="919163" cy="496888"/>
                </a:xfrm>
                <a:custGeom>
                  <a:avLst/>
                  <a:gdLst>
                    <a:gd name="T0" fmla="*/ 951 w 2314"/>
                    <a:gd name="T1" fmla="*/ 1240 h 1249"/>
                    <a:gd name="T2" fmla="*/ 719 w 2314"/>
                    <a:gd name="T3" fmla="*/ 1203 h 1249"/>
                    <a:gd name="T4" fmla="*/ 509 w 2314"/>
                    <a:gd name="T5" fmla="*/ 1144 h 1249"/>
                    <a:gd name="T6" fmla="*/ 326 w 2314"/>
                    <a:gd name="T7" fmla="*/ 1062 h 1249"/>
                    <a:gd name="T8" fmla="*/ 177 w 2314"/>
                    <a:gd name="T9" fmla="*/ 958 h 1249"/>
                    <a:gd name="T10" fmla="*/ 74 w 2314"/>
                    <a:gd name="T11" fmla="*/ 845 h 1249"/>
                    <a:gd name="T12" fmla="*/ 16 w 2314"/>
                    <a:gd name="T13" fmla="*/ 729 h 1249"/>
                    <a:gd name="T14" fmla="*/ 0 w 2314"/>
                    <a:gd name="T15" fmla="*/ 609 h 1249"/>
                    <a:gd name="T16" fmla="*/ 52 w 2314"/>
                    <a:gd name="T17" fmla="*/ 440 h 1249"/>
                    <a:gd name="T18" fmla="*/ 191 w 2314"/>
                    <a:gd name="T19" fmla="*/ 280 h 1249"/>
                    <a:gd name="T20" fmla="*/ 402 w 2314"/>
                    <a:gd name="T21" fmla="*/ 150 h 1249"/>
                    <a:gd name="T22" fmla="*/ 673 w 2314"/>
                    <a:gd name="T23" fmla="*/ 56 h 1249"/>
                    <a:gd name="T24" fmla="*/ 988 w 2314"/>
                    <a:gd name="T25" fmla="*/ 6 h 1249"/>
                    <a:gd name="T26" fmla="*/ 1326 w 2314"/>
                    <a:gd name="T27" fmla="*/ 6 h 1249"/>
                    <a:gd name="T28" fmla="*/ 1641 w 2314"/>
                    <a:gd name="T29" fmla="*/ 56 h 1249"/>
                    <a:gd name="T30" fmla="*/ 1912 w 2314"/>
                    <a:gd name="T31" fmla="*/ 150 h 1249"/>
                    <a:gd name="T32" fmla="*/ 2123 w 2314"/>
                    <a:gd name="T33" fmla="*/ 280 h 1249"/>
                    <a:gd name="T34" fmla="*/ 2262 w 2314"/>
                    <a:gd name="T35" fmla="*/ 440 h 1249"/>
                    <a:gd name="T36" fmla="*/ 2314 w 2314"/>
                    <a:gd name="T37" fmla="*/ 609 h 1249"/>
                    <a:gd name="T38" fmla="*/ 2298 w 2314"/>
                    <a:gd name="T39" fmla="*/ 730 h 1249"/>
                    <a:gd name="T40" fmla="*/ 2240 w 2314"/>
                    <a:gd name="T41" fmla="*/ 845 h 1249"/>
                    <a:gd name="T42" fmla="*/ 2137 w 2314"/>
                    <a:gd name="T43" fmla="*/ 958 h 1249"/>
                    <a:gd name="T44" fmla="*/ 1988 w 2314"/>
                    <a:gd name="T45" fmla="*/ 1062 h 1249"/>
                    <a:gd name="T46" fmla="*/ 1805 w 2314"/>
                    <a:gd name="T47" fmla="*/ 1144 h 1249"/>
                    <a:gd name="T48" fmla="*/ 1595 w 2314"/>
                    <a:gd name="T49" fmla="*/ 1203 h 1249"/>
                    <a:gd name="T50" fmla="*/ 1363 w 2314"/>
                    <a:gd name="T51" fmla="*/ 1240 h 1249"/>
                    <a:gd name="T52" fmla="*/ 1157 w 2314"/>
                    <a:gd name="T53" fmla="*/ 40 h 1249"/>
                    <a:gd name="T54" fmla="*/ 888 w 2314"/>
                    <a:gd name="T55" fmla="*/ 57 h 1249"/>
                    <a:gd name="T56" fmla="*/ 597 w 2314"/>
                    <a:gd name="T57" fmla="*/ 119 h 1249"/>
                    <a:gd name="T58" fmla="*/ 353 w 2314"/>
                    <a:gd name="T59" fmla="*/ 220 h 1249"/>
                    <a:gd name="T60" fmla="*/ 171 w 2314"/>
                    <a:gd name="T61" fmla="*/ 351 h 1249"/>
                    <a:gd name="T62" fmla="*/ 63 w 2314"/>
                    <a:gd name="T63" fmla="*/ 507 h 1249"/>
                    <a:gd name="T64" fmla="*/ 42 w 2314"/>
                    <a:gd name="T65" fmla="*/ 647 h 1249"/>
                    <a:gd name="T66" fmla="*/ 70 w 2314"/>
                    <a:gd name="T67" fmla="*/ 754 h 1249"/>
                    <a:gd name="T68" fmla="*/ 134 w 2314"/>
                    <a:gd name="T69" fmla="*/ 856 h 1249"/>
                    <a:gd name="T70" fmla="*/ 250 w 2314"/>
                    <a:gd name="T71" fmla="*/ 963 h 1249"/>
                    <a:gd name="T72" fmla="*/ 406 w 2314"/>
                    <a:gd name="T73" fmla="*/ 1057 h 1249"/>
                    <a:gd name="T74" fmla="*/ 592 w 2314"/>
                    <a:gd name="T75" fmla="*/ 1129 h 1249"/>
                    <a:gd name="T76" fmla="*/ 804 w 2314"/>
                    <a:gd name="T77" fmla="*/ 1179 h 1249"/>
                    <a:gd name="T78" fmla="*/ 1036 w 2314"/>
                    <a:gd name="T79" fmla="*/ 1205 h 1249"/>
                    <a:gd name="T80" fmla="*/ 1278 w 2314"/>
                    <a:gd name="T81" fmla="*/ 1205 h 1249"/>
                    <a:gd name="T82" fmla="*/ 1510 w 2314"/>
                    <a:gd name="T83" fmla="*/ 1179 h 1249"/>
                    <a:gd name="T84" fmla="*/ 1722 w 2314"/>
                    <a:gd name="T85" fmla="*/ 1129 h 1249"/>
                    <a:gd name="T86" fmla="*/ 1908 w 2314"/>
                    <a:gd name="T87" fmla="*/ 1057 h 1249"/>
                    <a:gd name="T88" fmla="*/ 2064 w 2314"/>
                    <a:gd name="T89" fmla="*/ 963 h 1249"/>
                    <a:gd name="T90" fmla="*/ 2180 w 2314"/>
                    <a:gd name="T91" fmla="*/ 856 h 1249"/>
                    <a:gd name="T92" fmla="*/ 2244 w 2314"/>
                    <a:gd name="T93" fmla="*/ 754 h 1249"/>
                    <a:gd name="T94" fmla="*/ 2272 w 2314"/>
                    <a:gd name="T95" fmla="*/ 647 h 1249"/>
                    <a:gd name="T96" fmla="*/ 2251 w 2314"/>
                    <a:gd name="T97" fmla="*/ 507 h 1249"/>
                    <a:gd name="T98" fmla="*/ 2143 w 2314"/>
                    <a:gd name="T99" fmla="*/ 351 h 1249"/>
                    <a:gd name="T100" fmla="*/ 1961 w 2314"/>
                    <a:gd name="T101" fmla="*/ 220 h 1249"/>
                    <a:gd name="T102" fmla="*/ 1717 w 2314"/>
                    <a:gd name="T103" fmla="*/ 119 h 1249"/>
                    <a:gd name="T104" fmla="*/ 1426 w 2314"/>
                    <a:gd name="T105" fmla="*/ 57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4" h="1249">
                      <a:moveTo>
                        <a:pt x="1157" y="1249"/>
                      </a:moveTo>
                      <a:lnTo>
                        <a:pt x="1115" y="1249"/>
                      </a:lnTo>
                      <a:lnTo>
                        <a:pt x="1074" y="1248"/>
                      </a:lnTo>
                      <a:lnTo>
                        <a:pt x="1032" y="1245"/>
                      </a:lnTo>
                      <a:lnTo>
                        <a:pt x="992" y="1243"/>
                      </a:lnTo>
                      <a:lnTo>
                        <a:pt x="951" y="1240"/>
                      </a:lnTo>
                      <a:lnTo>
                        <a:pt x="912" y="1235"/>
                      </a:lnTo>
                      <a:lnTo>
                        <a:pt x="872" y="1231"/>
                      </a:lnTo>
                      <a:lnTo>
                        <a:pt x="833" y="1224"/>
                      </a:lnTo>
                      <a:lnTo>
                        <a:pt x="795" y="1219"/>
                      </a:lnTo>
                      <a:lnTo>
                        <a:pt x="757" y="1211"/>
                      </a:lnTo>
                      <a:lnTo>
                        <a:pt x="719" y="1203"/>
                      </a:lnTo>
                      <a:lnTo>
                        <a:pt x="682" y="1196"/>
                      </a:lnTo>
                      <a:lnTo>
                        <a:pt x="647" y="1186"/>
                      </a:lnTo>
                      <a:lnTo>
                        <a:pt x="612" y="1177"/>
                      </a:lnTo>
                      <a:lnTo>
                        <a:pt x="576" y="1167"/>
                      </a:lnTo>
                      <a:lnTo>
                        <a:pt x="542" y="1155"/>
                      </a:lnTo>
                      <a:lnTo>
                        <a:pt x="509" y="1144"/>
                      </a:lnTo>
                      <a:lnTo>
                        <a:pt x="476" y="1131"/>
                      </a:lnTo>
                      <a:lnTo>
                        <a:pt x="445" y="1118"/>
                      </a:lnTo>
                      <a:lnTo>
                        <a:pt x="414" y="1105"/>
                      </a:lnTo>
                      <a:lnTo>
                        <a:pt x="383" y="1091"/>
                      </a:lnTo>
                      <a:lnTo>
                        <a:pt x="355" y="1076"/>
                      </a:lnTo>
                      <a:lnTo>
                        <a:pt x="326" y="1062"/>
                      </a:lnTo>
                      <a:lnTo>
                        <a:pt x="299" y="1046"/>
                      </a:lnTo>
                      <a:lnTo>
                        <a:pt x="272" y="1029"/>
                      </a:lnTo>
                      <a:lnTo>
                        <a:pt x="247" y="1012"/>
                      </a:lnTo>
                      <a:lnTo>
                        <a:pt x="223" y="995"/>
                      </a:lnTo>
                      <a:lnTo>
                        <a:pt x="200" y="977"/>
                      </a:lnTo>
                      <a:lnTo>
                        <a:pt x="177" y="958"/>
                      </a:lnTo>
                      <a:lnTo>
                        <a:pt x="157" y="940"/>
                      </a:lnTo>
                      <a:lnTo>
                        <a:pt x="136" y="920"/>
                      </a:lnTo>
                      <a:lnTo>
                        <a:pt x="117" y="901"/>
                      </a:lnTo>
                      <a:lnTo>
                        <a:pt x="101" y="882"/>
                      </a:lnTo>
                      <a:lnTo>
                        <a:pt x="87" y="864"/>
                      </a:lnTo>
                      <a:lnTo>
                        <a:pt x="74" y="845"/>
                      </a:lnTo>
                      <a:lnTo>
                        <a:pt x="61" y="827"/>
                      </a:lnTo>
                      <a:lnTo>
                        <a:pt x="50" y="807"/>
                      </a:lnTo>
                      <a:lnTo>
                        <a:pt x="40" y="788"/>
                      </a:lnTo>
                      <a:lnTo>
                        <a:pt x="31" y="768"/>
                      </a:lnTo>
                      <a:lnTo>
                        <a:pt x="23" y="750"/>
                      </a:lnTo>
                      <a:lnTo>
                        <a:pt x="16" y="729"/>
                      </a:lnTo>
                      <a:lnTo>
                        <a:pt x="11" y="709"/>
                      </a:lnTo>
                      <a:lnTo>
                        <a:pt x="7" y="689"/>
                      </a:lnTo>
                      <a:lnTo>
                        <a:pt x="3" y="670"/>
                      </a:lnTo>
                      <a:lnTo>
                        <a:pt x="2" y="650"/>
                      </a:lnTo>
                      <a:lnTo>
                        <a:pt x="0" y="629"/>
                      </a:lnTo>
                      <a:lnTo>
                        <a:pt x="0" y="609"/>
                      </a:lnTo>
                      <a:lnTo>
                        <a:pt x="2" y="588"/>
                      </a:lnTo>
                      <a:lnTo>
                        <a:pt x="7" y="558"/>
                      </a:lnTo>
                      <a:lnTo>
                        <a:pt x="14" y="528"/>
                      </a:lnTo>
                      <a:lnTo>
                        <a:pt x="24" y="498"/>
                      </a:lnTo>
                      <a:lnTo>
                        <a:pt x="37" y="469"/>
                      </a:lnTo>
                      <a:lnTo>
                        <a:pt x="52" y="440"/>
                      </a:lnTo>
                      <a:lnTo>
                        <a:pt x="69" y="411"/>
                      </a:lnTo>
                      <a:lnTo>
                        <a:pt x="88" y="384"/>
                      </a:lnTo>
                      <a:lnTo>
                        <a:pt x="111" y="358"/>
                      </a:lnTo>
                      <a:lnTo>
                        <a:pt x="136" y="331"/>
                      </a:lnTo>
                      <a:lnTo>
                        <a:pt x="162" y="305"/>
                      </a:lnTo>
                      <a:lnTo>
                        <a:pt x="191" y="280"/>
                      </a:lnTo>
                      <a:lnTo>
                        <a:pt x="221" y="257"/>
                      </a:lnTo>
                      <a:lnTo>
                        <a:pt x="254" y="234"/>
                      </a:lnTo>
                      <a:lnTo>
                        <a:pt x="288" y="212"/>
                      </a:lnTo>
                      <a:lnTo>
                        <a:pt x="324" y="190"/>
                      </a:lnTo>
                      <a:lnTo>
                        <a:pt x="362" y="170"/>
                      </a:lnTo>
                      <a:lnTo>
                        <a:pt x="402" y="150"/>
                      </a:lnTo>
                      <a:lnTo>
                        <a:pt x="444" y="132"/>
                      </a:lnTo>
                      <a:lnTo>
                        <a:pt x="487" y="115"/>
                      </a:lnTo>
                      <a:lnTo>
                        <a:pt x="532" y="98"/>
                      </a:lnTo>
                      <a:lnTo>
                        <a:pt x="577" y="83"/>
                      </a:lnTo>
                      <a:lnTo>
                        <a:pt x="625" y="69"/>
                      </a:lnTo>
                      <a:lnTo>
                        <a:pt x="673" y="56"/>
                      </a:lnTo>
                      <a:lnTo>
                        <a:pt x="723" y="44"/>
                      </a:lnTo>
                      <a:lnTo>
                        <a:pt x="774" y="34"/>
                      </a:lnTo>
                      <a:lnTo>
                        <a:pt x="825" y="24"/>
                      </a:lnTo>
                      <a:lnTo>
                        <a:pt x="879" y="17"/>
                      </a:lnTo>
                      <a:lnTo>
                        <a:pt x="933" y="11"/>
                      </a:lnTo>
                      <a:lnTo>
                        <a:pt x="988" y="6"/>
                      </a:lnTo>
                      <a:lnTo>
                        <a:pt x="1043" y="2"/>
                      </a:lnTo>
                      <a:lnTo>
                        <a:pt x="1099" y="0"/>
                      </a:lnTo>
                      <a:lnTo>
                        <a:pt x="1157" y="0"/>
                      </a:lnTo>
                      <a:lnTo>
                        <a:pt x="1215" y="0"/>
                      </a:lnTo>
                      <a:lnTo>
                        <a:pt x="1271" y="2"/>
                      </a:lnTo>
                      <a:lnTo>
                        <a:pt x="1326" y="6"/>
                      </a:lnTo>
                      <a:lnTo>
                        <a:pt x="1381" y="11"/>
                      </a:lnTo>
                      <a:lnTo>
                        <a:pt x="1435" y="17"/>
                      </a:lnTo>
                      <a:lnTo>
                        <a:pt x="1489" y="24"/>
                      </a:lnTo>
                      <a:lnTo>
                        <a:pt x="1540" y="34"/>
                      </a:lnTo>
                      <a:lnTo>
                        <a:pt x="1591" y="44"/>
                      </a:lnTo>
                      <a:lnTo>
                        <a:pt x="1641" y="56"/>
                      </a:lnTo>
                      <a:lnTo>
                        <a:pt x="1689" y="69"/>
                      </a:lnTo>
                      <a:lnTo>
                        <a:pt x="1737" y="83"/>
                      </a:lnTo>
                      <a:lnTo>
                        <a:pt x="1782" y="98"/>
                      </a:lnTo>
                      <a:lnTo>
                        <a:pt x="1827" y="115"/>
                      </a:lnTo>
                      <a:lnTo>
                        <a:pt x="1870" y="132"/>
                      </a:lnTo>
                      <a:lnTo>
                        <a:pt x="1912" y="150"/>
                      </a:lnTo>
                      <a:lnTo>
                        <a:pt x="1952" y="170"/>
                      </a:lnTo>
                      <a:lnTo>
                        <a:pt x="1990" y="190"/>
                      </a:lnTo>
                      <a:lnTo>
                        <a:pt x="2026" y="212"/>
                      </a:lnTo>
                      <a:lnTo>
                        <a:pt x="2060" y="234"/>
                      </a:lnTo>
                      <a:lnTo>
                        <a:pt x="2093" y="257"/>
                      </a:lnTo>
                      <a:lnTo>
                        <a:pt x="2123" y="280"/>
                      </a:lnTo>
                      <a:lnTo>
                        <a:pt x="2152" y="305"/>
                      </a:lnTo>
                      <a:lnTo>
                        <a:pt x="2178" y="331"/>
                      </a:lnTo>
                      <a:lnTo>
                        <a:pt x="2203" y="358"/>
                      </a:lnTo>
                      <a:lnTo>
                        <a:pt x="2226" y="384"/>
                      </a:lnTo>
                      <a:lnTo>
                        <a:pt x="2245" y="411"/>
                      </a:lnTo>
                      <a:lnTo>
                        <a:pt x="2262" y="440"/>
                      </a:lnTo>
                      <a:lnTo>
                        <a:pt x="2277" y="469"/>
                      </a:lnTo>
                      <a:lnTo>
                        <a:pt x="2290" y="498"/>
                      </a:lnTo>
                      <a:lnTo>
                        <a:pt x="2300" y="528"/>
                      </a:lnTo>
                      <a:lnTo>
                        <a:pt x="2307" y="558"/>
                      </a:lnTo>
                      <a:lnTo>
                        <a:pt x="2312" y="588"/>
                      </a:lnTo>
                      <a:lnTo>
                        <a:pt x="2314" y="609"/>
                      </a:lnTo>
                      <a:lnTo>
                        <a:pt x="2314" y="629"/>
                      </a:lnTo>
                      <a:lnTo>
                        <a:pt x="2312" y="650"/>
                      </a:lnTo>
                      <a:lnTo>
                        <a:pt x="2311" y="670"/>
                      </a:lnTo>
                      <a:lnTo>
                        <a:pt x="2307" y="689"/>
                      </a:lnTo>
                      <a:lnTo>
                        <a:pt x="2303" y="709"/>
                      </a:lnTo>
                      <a:lnTo>
                        <a:pt x="2298" y="730"/>
                      </a:lnTo>
                      <a:lnTo>
                        <a:pt x="2291" y="750"/>
                      </a:lnTo>
                      <a:lnTo>
                        <a:pt x="2283" y="768"/>
                      </a:lnTo>
                      <a:lnTo>
                        <a:pt x="2274" y="788"/>
                      </a:lnTo>
                      <a:lnTo>
                        <a:pt x="2264" y="807"/>
                      </a:lnTo>
                      <a:lnTo>
                        <a:pt x="2253" y="827"/>
                      </a:lnTo>
                      <a:lnTo>
                        <a:pt x="2240" y="845"/>
                      </a:lnTo>
                      <a:lnTo>
                        <a:pt x="2227" y="864"/>
                      </a:lnTo>
                      <a:lnTo>
                        <a:pt x="2213" y="882"/>
                      </a:lnTo>
                      <a:lnTo>
                        <a:pt x="2197" y="901"/>
                      </a:lnTo>
                      <a:lnTo>
                        <a:pt x="2177" y="920"/>
                      </a:lnTo>
                      <a:lnTo>
                        <a:pt x="2157" y="940"/>
                      </a:lnTo>
                      <a:lnTo>
                        <a:pt x="2137" y="958"/>
                      </a:lnTo>
                      <a:lnTo>
                        <a:pt x="2114" y="977"/>
                      </a:lnTo>
                      <a:lnTo>
                        <a:pt x="2091" y="995"/>
                      </a:lnTo>
                      <a:lnTo>
                        <a:pt x="2067" y="1012"/>
                      </a:lnTo>
                      <a:lnTo>
                        <a:pt x="2042" y="1029"/>
                      </a:lnTo>
                      <a:lnTo>
                        <a:pt x="2015" y="1046"/>
                      </a:lnTo>
                      <a:lnTo>
                        <a:pt x="1988" y="1062"/>
                      </a:lnTo>
                      <a:lnTo>
                        <a:pt x="1959" y="1076"/>
                      </a:lnTo>
                      <a:lnTo>
                        <a:pt x="1931" y="1091"/>
                      </a:lnTo>
                      <a:lnTo>
                        <a:pt x="1900" y="1105"/>
                      </a:lnTo>
                      <a:lnTo>
                        <a:pt x="1869" y="1118"/>
                      </a:lnTo>
                      <a:lnTo>
                        <a:pt x="1838" y="1131"/>
                      </a:lnTo>
                      <a:lnTo>
                        <a:pt x="1805" y="1144"/>
                      </a:lnTo>
                      <a:lnTo>
                        <a:pt x="1772" y="1155"/>
                      </a:lnTo>
                      <a:lnTo>
                        <a:pt x="1738" y="1167"/>
                      </a:lnTo>
                      <a:lnTo>
                        <a:pt x="1702" y="1177"/>
                      </a:lnTo>
                      <a:lnTo>
                        <a:pt x="1667" y="1186"/>
                      </a:lnTo>
                      <a:lnTo>
                        <a:pt x="1632" y="1196"/>
                      </a:lnTo>
                      <a:lnTo>
                        <a:pt x="1595" y="1203"/>
                      </a:lnTo>
                      <a:lnTo>
                        <a:pt x="1557" y="1211"/>
                      </a:lnTo>
                      <a:lnTo>
                        <a:pt x="1519" y="1219"/>
                      </a:lnTo>
                      <a:lnTo>
                        <a:pt x="1481" y="1224"/>
                      </a:lnTo>
                      <a:lnTo>
                        <a:pt x="1442" y="1231"/>
                      </a:lnTo>
                      <a:lnTo>
                        <a:pt x="1402" y="1235"/>
                      </a:lnTo>
                      <a:lnTo>
                        <a:pt x="1363" y="1240"/>
                      </a:lnTo>
                      <a:lnTo>
                        <a:pt x="1322" y="1243"/>
                      </a:lnTo>
                      <a:lnTo>
                        <a:pt x="1282" y="1245"/>
                      </a:lnTo>
                      <a:lnTo>
                        <a:pt x="1240" y="1248"/>
                      </a:lnTo>
                      <a:lnTo>
                        <a:pt x="1199" y="1249"/>
                      </a:lnTo>
                      <a:lnTo>
                        <a:pt x="1157" y="1249"/>
                      </a:lnTo>
                      <a:close/>
                      <a:moveTo>
                        <a:pt x="1157" y="40"/>
                      </a:moveTo>
                      <a:lnTo>
                        <a:pt x="1157" y="40"/>
                      </a:lnTo>
                      <a:lnTo>
                        <a:pt x="1102" y="40"/>
                      </a:lnTo>
                      <a:lnTo>
                        <a:pt x="1047" y="43"/>
                      </a:lnTo>
                      <a:lnTo>
                        <a:pt x="993" y="47"/>
                      </a:lnTo>
                      <a:lnTo>
                        <a:pt x="941" y="51"/>
                      </a:lnTo>
                      <a:lnTo>
                        <a:pt x="888" y="57"/>
                      </a:lnTo>
                      <a:lnTo>
                        <a:pt x="837" y="65"/>
                      </a:lnTo>
                      <a:lnTo>
                        <a:pt x="787" y="73"/>
                      </a:lnTo>
                      <a:lnTo>
                        <a:pt x="737" y="83"/>
                      </a:lnTo>
                      <a:lnTo>
                        <a:pt x="689" y="94"/>
                      </a:lnTo>
                      <a:lnTo>
                        <a:pt x="643" y="106"/>
                      </a:lnTo>
                      <a:lnTo>
                        <a:pt x="597" y="119"/>
                      </a:lnTo>
                      <a:lnTo>
                        <a:pt x="553" y="133"/>
                      </a:lnTo>
                      <a:lnTo>
                        <a:pt x="509" y="149"/>
                      </a:lnTo>
                      <a:lnTo>
                        <a:pt x="469" y="165"/>
                      </a:lnTo>
                      <a:lnTo>
                        <a:pt x="428" y="182"/>
                      </a:lnTo>
                      <a:lnTo>
                        <a:pt x="390" y="200"/>
                      </a:lnTo>
                      <a:lnTo>
                        <a:pt x="353" y="220"/>
                      </a:lnTo>
                      <a:lnTo>
                        <a:pt x="318" y="240"/>
                      </a:lnTo>
                      <a:lnTo>
                        <a:pt x="285" y="261"/>
                      </a:lnTo>
                      <a:lnTo>
                        <a:pt x="254" y="281"/>
                      </a:lnTo>
                      <a:lnTo>
                        <a:pt x="223" y="304"/>
                      </a:lnTo>
                      <a:lnTo>
                        <a:pt x="196" y="327"/>
                      </a:lnTo>
                      <a:lnTo>
                        <a:pt x="171" y="351"/>
                      </a:lnTo>
                      <a:lnTo>
                        <a:pt x="147" y="376"/>
                      </a:lnTo>
                      <a:lnTo>
                        <a:pt x="126" y="401"/>
                      </a:lnTo>
                      <a:lnTo>
                        <a:pt x="107" y="427"/>
                      </a:lnTo>
                      <a:lnTo>
                        <a:pt x="91" y="453"/>
                      </a:lnTo>
                      <a:lnTo>
                        <a:pt x="77" y="481"/>
                      </a:lnTo>
                      <a:lnTo>
                        <a:pt x="63" y="507"/>
                      </a:lnTo>
                      <a:lnTo>
                        <a:pt x="54" y="536"/>
                      </a:lnTo>
                      <a:lnTo>
                        <a:pt x="48" y="563"/>
                      </a:lnTo>
                      <a:lnTo>
                        <a:pt x="44" y="594"/>
                      </a:lnTo>
                      <a:lnTo>
                        <a:pt x="42" y="611"/>
                      </a:lnTo>
                      <a:lnTo>
                        <a:pt x="41" y="629"/>
                      </a:lnTo>
                      <a:lnTo>
                        <a:pt x="42" y="647"/>
                      </a:lnTo>
                      <a:lnTo>
                        <a:pt x="44" y="664"/>
                      </a:lnTo>
                      <a:lnTo>
                        <a:pt x="48" y="683"/>
                      </a:lnTo>
                      <a:lnTo>
                        <a:pt x="52" y="701"/>
                      </a:lnTo>
                      <a:lnTo>
                        <a:pt x="57" y="718"/>
                      </a:lnTo>
                      <a:lnTo>
                        <a:pt x="62" y="737"/>
                      </a:lnTo>
                      <a:lnTo>
                        <a:pt x="70" y="754"/>
                      </a:lnTo>
                      <a:lnTo>
                        <a:pt x="78" y="772"/>
                      </a:lnTo>
                      <a:lnTo>
                        <a:pt x="87" y="789"/>
                      </a:lnTo>
                      <a:lnTo>
                        <a:pt x="98" y="806"/>
                      </a:lnTo>
                      <a:lnTo>
                        <a:pt x="108" y="823"/>
                      </a:lnTo>
                      <a:lnTo>
                        <a:pt x="121" y="840"/>
                      </a:lnTo>
                      <a:lnTo>
                        <a:pt x="134" y="856"/>
                      </a:lnTo>
                      <a:lnTo>
                        <a:pt x="147" y="873"/>
                      </a:lnTo>
                      <a:lnTo>
                        <a:pt x="166" y="893"/>
                      </a:lnTo>
                      <a:lnTo>
                        <a:pt x="185" y="911"/>
                      </a:lnTo>
                      <a:lnTo>
                        <a:pt x="205" y="929"/>
                      </a:lnTo>
                      <a:lnTo>
                        <a:pt x="227" y="946"/>
                      </a:lnTo>
                      <a:lnTo>
                        <a:pt x="250" y="963"/>
                      </a:lnTo>
                      <a:lnTo>
                        <a:pt x="273" y="980"/>
                      </a:lnTo>
                      <a:lnTo>
                        <a:pt x="297" y="996"/>
                      </a:lnTo>
                      <a:lnTo>
                        <a:pt x="323" y="1012"/>
                      </a:lnTo>
                      <a:lnTo>
                        <a:pt x="349" y="1028"/>
                      </a:lnTo>
                      <a:lnTo>
                        <a:pt x="377" y="1042"/>
                      </a:lnTo>
                      <a:lnTo>
                        <a:pt x="406" y="1057"/>
                      </a:lnTo>
                      <a:lnTo>
                        <a:pt x="435" y="1070"/>
                      </a:lnTo>
                      <a:lnTo>
                        <a:pt x="465" y="1083"/>
                      </a:lnTo>
                      <a:lnTo>
                        <a:pt x="495" y="1095"/>
                      </a:lnTo>
                      <a:lnTo>
                        <a:pt x="526" y="1106"/>
                      </a:lnTo>
                      <a:lnTo>
                        <a:pt x="559" y="1118"/>
                      </a:lnTo>
                      <a:lnTo>
                        <a:pt x="592" y="1129"/>
                      </a:lnTo>
                      <a:lnTo>
                        <a:pt x="626" y="1138"/>
                      </a:lnTo>
                      <a:lnTo>
                        <a:pt x="660" y="1148"/>
                      </a:lnTo>
                      <a:lnTo>
                        <a:pt x="695" y="1156"/>
                      </a:lnTo>
                      <a:lnTo>
                        <a:pt x="731" y="1164"/>
                      </a:lnTo>
                      <a:lnTo>
                        <a:pt x="768" y="1172"/>
                      </a:lnTo>
                      <a:lnTo>
                        <a:pt x="804" y="1179"/>
                      </a:lnTo>
                      <a:lnTo>
                        <a:pt x="841" y="1185"/>
                      </a:lnTo>
                      <a:lnTo>
                        <a:pt x="879" y="1190"/>
                      </a:lnTo>
                      <a:lnTo>
                        <a:pt x="918" y="1194"/>
                      </a:lnTo>
                      <a:lnTo>
                        <a:pt x="956" y="1200"/>
                      </a:lnTo>
                      <a:lnTo>
                        <a:pt x="996" y="1202"/>
                      </a:lnTo>
                      <a:lnTo>
                        <a:pt x="1036" y="1205"/>
                      </a:lnTo>
                      <a:lnTo>
                        <a:pt x="1076" y="1206"/>
                      </a:lnTo>
                      <a:lnTo>
                        <a:pt x="1116" y="1207"/>
                      </a:lnTo>
                      <a:lnTo>
                        <a:pt x="1157" y="1209"/>
                      </a:lnTo>
                      <a:lnTo>
                        <a:pt x="1198" y="1207"/>
                      </a:lnTo>
                      <a:lnTo>
                        <a:pt x="1238" y="1206"/>
                      </a:lnTo>
                      <a:lnTo>
                        <a:pt x="1278" y="1205"/>
                      </a:lnTo>
                      <a:lnTo>
                        <a:pt x="1318" y="1202"/>
                      </a:lnTo>
                      <a:lnTo>
                        <a:pt x="1358" y="1200"/>
                      </a:lnTo>
                      <a:lnTo>
                        <a:pt x="1396" y="1194"/>
                      </a:lnTo>
                      <a:lnTo>
                        <a:pt x="1435" y="1190"/>
                      </a:lnTo>
                      <a:lnTo>
                        <a:pt x="1472" y="1185"/>
                      </a:lnTo>
                      <a:lnTo>
                        <a:pt x="1510" y="1179"/>
                      </a:lnTo>
                      <a:lnTo>
                        <a:pt x="1546" y="1172"/>
                      </a:lnTo>
                      <a:lnTo>
                        <a:pt x="1583" y="1164"/>
                      </a:lnTo>
                      <a:lnTo>
                        <a:pt x="1619" y="1156"/>
                      </a:lnTo>
                      <a:lnTo>
                        <a:pt x="1654" y="1148"/>
                      </a:lnTo>
                      <a:lnTo>
                        <a:pt x="1688" y="1139"/>
                      </a:lnTo>
                      <a:lnTo>
                        <a:pt x="1722" y="1129"/>
                      </a:lnTo>
                      <a:lnTo>
                        <a:pt x="1755" y="1118"/>
                      </a:lnTo>
                      <a:lnTo>
                        <a:pt x="1788" y="1106"/>
                      </a:lnTo>
                      <a:lnTo>
                        <a:pt x="1819" y="1095"/>
                      </a:lnTo>
                      <a:lnTo>
                        <a:pt x="1849" y="1083"/>
                      </a:lnTo>
                      <a:lnTo>
                        <a:pt x="1879" y="1070"/>
                      </a:lnTo>
                      <a:lnTo>
                        <a:pt x="1908" y="1057"/>
                      </a:lnTo>
                      <a:lnTo>
                        <a:pt x="1937" y="1042"/>
                      </a:lnTo>
                      <a:lnTo>
                        <a:pt x="1965" y="1028"/>
                      </a:lnTo>
                      <a:lnTo>
                        <a:pt x="1991" y="1012"/>
                      </a:lnTo>
                      <a:lnTo>
                        <a:pt x="2016" y="996"/>
                      </a:lnTo>
                      <a:lnTo>
                        <a:pt x="2041" y="980"/>
                      </a:lnTo>
                      <a:lnTo>
                        <a:pt x="2064" y="963"/>
                      </a:lnTo>
                      <a:lnTo>
                        <a:pt x="2087" y="946"/>
                      </a:lnTo>
                      <a:lnTo>
                        <a:pt x="2109" y="929"/>
                      </a:lnTo>
                      <a:lnTo>
                        <a:pt x="2129" y="911"/>
                      </a:lnTo>
                      <a:lnTo>
                        <a:pt x="2148" y="893"/>
                      </a:lnTo>
                      <a:lnTo>
                        <a:pt x="2167" y="873"/>
                      </a:lnTo>
                      <a:lnTo>
                        <a:pt x="2180" y="856"/>
                      </a:lnTo>
                      <a:lnTo>
                        <a:pt x="2193" y="840"/>
                      </a:lnTo>
                      <a:lnTo>
                        <a:pt x="2206" y="823"/>
                      </a:lnTo>
                      <a:lnTo>
                        <a:pt x="2216" y="806"/>
                      </a:lnTo>
                      <a:lnTo>
                        <a:pt x="2227" y="789"/>
                      </a:lnTo>
                      <a:lnTo>
                        <a:pt x="2236" y="772"/>
                      </a:lnTo>
                      <a:lnTo>
                        <a:pt x="2244" y="754"/>
                      </a:lnTo>
                      <a:lnTo>
                        <a:pt x="2252" y="737"/>
                      </a:lnTo>
                      <a:lnTo>
                        <a:pt x="2257" y="718"/>
                      </a:lnTo>
                      <a:lnTo>
                        <a:pt x="2262" y="701"/>
                      </a:lnTo>
                      <a:lnTo>
                        <a:pt x="2266" y="683"/>
                      </a:lnTo>
                      <a:lnTo>
                        <a:pt x="2270" y="664"/>
                      </a:lnTo>
                      <a:lnTo>
                        <a:pt x="2272" y="647"/>
                      </a:lnTo>
                      <a:lnTo>
                        <a:pt x="2273" y="629"/>
                      </a:lnTo>
                      <a:lnTo>
                        <a:pt x="2272" y="611"/>
                      </a:lnTo>
                      <a:lnTo>
                        <a:pt x="2270" y="594"/>
                      </a:lnTo>
                      <a:lnTo>
                        <a:pt x="2266" y="563"/>
                      </a:lnTo>
                      <a:lnTo>
                        <a:pt x="2260" y="536"/>
                      </a:lnTo>
                      <a:lnTo>
                        <a:pt x="2251" y="507"/>
                      </a:lnTo>
                      <a:lnTo>
                        <a:pt x="2237" y="481"/>
                      </a:lnTo>
                      <a:lnTo>
                        <a:pt x="2223" y="453"/>
                      </a:lnTo>
                      <a:lnTo>
                        <a:pt x="2207" y="427"/>
                      </a:lnTo>
                      <a:lnTo>
                        <a:pt x="2188" y="401"/>
                      </a:lnTo>
                      <a:lnTo>
                        <a:pt x="2167" y="376"/>
                      </a:lnTo>
                      <a:lnTo>
                        <a:pt x="2143" y="351"/>
                      </a:lnTo>
                      <a:lnTo>
                        <a:pt x="2118" y="327"/>
                      </a:lnTo>
                      <a:lnTo>
                        <a:pt x="2091" y="304"/>
                      </a:lnTo>
                      <a:lnTo>
                        <a:pt x="2060" y="281"/>
                      </a:lnTo>
                      <a:lnTo>
                        <a:pt x="2029" y="261"/>
                      </a:lnTo>
                      <a:lnTo>
                        <a:pt x="1996" y="240"/>
                      </a:lnTo>
                      <a:lnTo>
                        <a:pt x="1961" y="220"/>
                      </a:lnTo>
                      <a:lnTo>
                        <a:pt x="1924" y="200"/>
                      </a:lnTo>
                      <a:lnTo>
                        <a:pt x="1886" y="182"/>
                      </a:lnTo>
                      <a:lnTo>
                        <a:pt x="1845" y="165"/>
                      </a:lnTo>
                      <a:lnTo>
                        <a:pt x="1805" y="149"/>
                      </a:lnTo>
                      <a:lnTo>
                        <a:pt x="1761" y="133"/>
                      </a:lnTo>
                      <a:lnTo>
                        <a:pt x="1717" y="119"/>
                      </a:lnTo>
                      <a:lnTo>
                        <a:pt x="1671" y="106"/>
                      </a:lnTo>
                      <a:lnTo>
                        <a:pt x="1625" y="94"/>
                      </a:lnTo>
                      <a:lnTo>
                        <a:pt x="1577" y="83"/>
                      </a:lnTo>
                      <a:lnTo>
                        <a:pt x="1527" y="73"/>
                      </a:lnTo>
                      <a:lnTo>
                        <a:pt x="1477" y="65"/>
                      </a:lnTo>
                      <a:lnTo>
                        <a:pt x="1426" y="57"/>
                      </a:lnTo>
                      <a:lnTo>
                        <a:pt x="1373" y="51"/>
                      </a:lnTo>
                      <a:lnTo>
                        <a:pt x="1321" y="47"/>
                      </a:lnTo>
                      <a:lnTo>
                        <a:pt x="1267" y="43"/>
                      </a:lnTo>
                      <a:lnTo>
                        <a:pt x="1212" y="40"/>
                      </a:lnTo>
                      <a:lnTo>
                        <a:pt x="1157" y="4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8" name="Freeform 17">
                  <a:extLst>
                    <a:ext uri="{FF2B5EF4-FFF2-40B4-BE49-F238E27FC236}">
                      <a16:creationId xmlns:a16="http://schemas.microsoft.com/office/drawing/2014/main" id="{D7411B5E-D292-674C-F1C3-A1C2CB8D9006}"/>
                    </a:ext>
                  </a:extLst>
                </p:cNvPr>
                <p:cNvSpPr>
                  <a:spLocks noEditPoints="1"/>
                </p:cNvSpPr>
                <p:nvPr/>
              </p:nvSpPr>
              <p:spPr bwMode="auto">
                <a:xfrm>
                  <a:off x="5487988" y="2795588"/>
                  <a:ext cx="196850" cy="80963"/>
                </a:xfrm>
                <a:custGeom>
                  <a:avLst/>
                  <a:gdLst>
                    <a:gd name="T0" fmla="*/ 111 w 499"/>
                    <a:gd name="T1" fmla="*/ 205 h 205"/>
                    <a:gd name="T2" fmla="*/ 91 w 499"/>
                    <a:gd name="T3" fmla="*/ 205 h 205"/>
                    <a:gd name="T4" fmla="*/ 70 w 499"/>
                    <a:gd name="T5" fmla="*/ 204 h 205"/>
                    <a:gd name="T6" fmla="*/ 50 w 499"/>
                    <a:gd name="T7" fmla="*/ 202 h 205"/>
                    <a:gd name="T8" fmla="*/ 32 w 499"/>
                    <a:gd name="T9" fmla="*/ 200 h 205"/>
                    <a:gd name="T10" fmla="*/ 0 w 499"/>
                    <a:gd name="T11" fmla="*/ 196 h 205"/>
                    <a:gd name="T12" fmla="*/ 117 w 499"/>
                    <a:gd name="T13" fmla="*/ 0 h 205"/>
                    <a:gd name="T14" fmla="*/ 497 w 499"/>
                    <a:gd name="T15" fmla="*/ 0 h 205"/>
                    <a:gd name="T16" fmla="*/ 499 w 499"/>
                    <a:gd name="T17" fmla="*/ 20 h 205"/>
                    <a:gd name="T18" fmla="*/ 499 w 499"/>
                    <a:gd name="T19" fmla="*/ 32 h 205"/>
                    <a:gd name="T20" fmla="*/ 497 w 499"/>
                    <a:gd name="T21" fmla="*/ 42 h 205"/>
                    <a:gd name="T22" fmla="*/ 493 w 499"/>
                    <a:gd name="T23" fmla="*/ 54 h 205"/>
                    <a:gd name="T24" fmla="*/ 488 w 499"/>
                    <a:gd name="T25" fmla="*/ 66 h 205"/>
                    <a:gd name="T26" fmla="*/ 488 w 499"/>
                    <a:gd name="T27" fmla="*/ 66 h 205"/>
                    <a:gd name="T28" fmla="*/ 478 w 499"/>
                    <a:gd name="T29" fmla="*/ 80 h 205"/>
                    <a:gd name="T30" fmla="*/ 466 w 499"/>
                    <a:gd name="T31" fmla="*/ 95 h 205"/>
                    <a:gd name="T32" fmla="*/ 451 w 499"/>
                    <a:gd name="T33" fmla="*/ 108 h 205"/>
                    <a:gd name="T34" fmla="*/ 434 w 499"/>
                    <a:gd name="T35" fmla="*/ 121 h 205"/>
                    <a:gd name="T36" fmla="*/ 415 w 499"/>
                    <a:gd name="T37" fmla="*/ 133 h 205"/>
                    <a:gd name="T38" fmla="*/ 394 w 499"/>
                    <a:gd name="T39" fmla="*/ 145 h 205"/>
                    <a:gd name="T40" fmla="*/ 370 w 499"/>
                    <a:gd name="T41" fmla="*/ 155 h 205"/>
                    <a:gd name="T42" fmla="*/ 347 w 499"/>
                    <a:gd name="T43" fmla="*/ 165 h 205"/>
                    <a:gd name="T44" fmla="*/ 320 w 499"/>
                    <a:gd name="T45" fmla="*/ 173 h 205"/>
                    <a:gd name="T46" fmla="*/ 293 w 499"/>
                    <a:gd name="T47" fmla="*/ 181 h 205"/>
                    <a:gd name="T48" fmla="*/ 264 w 499"/>
                    <a:gd name="T49" fmla="*/ 189 h 205"/>
                    <a:gd name="T50" fmla="*/ 234 w 499"/>
                    <a:gd name="T51" fmla="*/ 194 h 205"/>
                    <a:gd name="T52" fmla="*/ 204 w 499"/>
                    <a:gd name="T53" fmla="*/ 200 h 205"/>
                    <a:gd name="T54" fmla="*/ 173 w 499"/>
                    <a:gd name="T55" fmla="*/ 202 h 205"/>
                    <a:gd name="T56" fmla="*/ 142 w 499"/>
                    <a:gd name="T57" fmla="*/ 205 h 205"/>
                    <a:gd name="T58" fmla="*/ 111 w 499"/>
                    <a:gd name="T59" fmla="*/ 205 h 205"/>
                    <a:gd name="T60" fmla="*/ 69 w 499"/>
                    <a:gd name="T61" fmla="*/ 163 h 205"/>
                    <a:gd name="T62" fmla="*/ 69 w 499"/>
                    <a:gd name="T63" fmla="*/ 163 h 205"/>
                    <a:gd name="T64" fmla="*/ 79 w 499"/>
                    <a:gd name="T65" fmla="*/ 163 h 205"/>
                    <a:gd name="T66" fmla="*/ 90 w 499"/>
                    <a:gd name="T67" fmla="*/ 164 h 205"/>
                    <a:gd name="T68" fmla="*/ 100 w 499"/>
                    <a:gd name="T69" fmla="*/ 164 h 205"/>
                    <a:gd name="T70" fmla="*/ 111 w 499"/>
                    <a:gd name="T71" fmla="*/ 164 h 205"/>
                    <a:gd name="T72" fmla="*/ 142 w 499"/>
                    <a:gd name="T73" fmla="*/ 163 h 205"/>
                    <a:gd name="T74" fmla="*/ 171 w 499"/>
                    <a:gd name="T75" fmla="*/ 162 h 205"/>
                    <a:gd name="T76" fmla="*/ 201 w 499"/>
                    <a:gd name="T77" fmla="*/ 158 h 205"/>
                    <a:gd name="T78" fmla="*/ 229 w 499"/>
                    <a:gd name="T79" fmla="*/ 154 h 205"/>
                    <a:gd name="T80" fmla="*/ 256 w 499"/>
                    <a:gd name="T81" fmla="*/ 148 h 205"/>
                    <a:gd name="T82" fmla="*/ 282 w 499"/>
                    <a:gd name="T83" fmla="*/ 142 h 205"/>
                    <a:gd name="T84" fmla="*/ 307 w 499"/>
                    <a:gd name="T85" fmla="*/ 134 h 205"/>
                    <a:gd name="T86" fmla="*/ 331 w 499"/>
                    <a:gd name="T87" fmla="*/ 126 h 205"/>
                    <a:gd name="T88" fmla="*/ 353 w 499"/>
                    <a:gd name="T89" fmla="*/ 118 h 205"/>
                    <a:gd name="T90" fmla="*/ 373 w 499"/>
                    <a:gd name="T91" fmla="*/ 108 h 205"/>
                    <a:gd name="T92" fmla="*/ 392 w 499"/>
                    <a:gd name="T93" fmla="*/ 99 h 205"/>
                    <a:gd name="T94" fmla="*/ 408 w 499"/>
                    <a:gd name="T95" fmla="*/ 88 h 205"/>
                    <a:gd name="T96" fmla="*/ 423 w 499"/>
                    <a:gd name="T97" fmla="*/ 78 h 205"/>
                    <a:gd name="T98" fmla="*/ 434 w 499"/>
                    <a:gd name="T99" fmla="*/ 67 h 205"/>
                    <a:gd name="T100" fmla="*/ 445 w 499"/>
                    <a:gd name="T101" fmla="*/ 57 h 205"/>
                    <a:gd name="T102" fmla="*/ 451 w 499"/>
                    <a:gd name="T103" fmla="*/ 46 h 205"/>
                    <a:gd name="T104" fmla="*/ 453 w 499"/>
                    <a:gd name="T105" fmla="*/ 44 h 205"/>
                    <a:gd name="T106" fmla="*/ 454 w 499"/>
                    <a:gd name="T107" fmla="*/ 42 h 205"/>
                    <a:gd name="T108" fmla="*/ 141 w 499"/>
                    <a:gd name="T109" fmla="*/ 42 h 205"/>
                    <a:gd name="T110" fmla="*/ 69 w 499"/>
                    <a:gd name="T111" fmla="*/ 16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9" h="205">
                      <a:moveTo>
                        <a:pt x="111" y="205"/>
                      </a:moveTo>
                      <a:lnTo>
                        <a:pt x="91" y="205"/>
                      </a:lnTo>
                      <a:lnTo>
                        <a:pt x="70" y="204"/>
                      </a:lnTo>
                      <a:lnTo>
                        <a:pt x="50" y="202"/>
                      </a:lnTo>
                      <a:lnTo>
                        <a:pt x="32" y="200"/>
                      </a:lnTo>
                      <a:lnTo>
                        <a:pt x="0" y="196"/>
                      </a:lnTo>
                      <a:lnTo>
                        <a:pt x="117" y="0"/>
                      </a:lnTo>
                      <a:lnTo>
                        <a:pt x="497" y="0"/>
                      </a:lnTo>
                      <a:lnTo>
                        <a:pt x="499" y="20"/>
                      </a:lnTo>
                      <a:lnTo>
                        <a:pt x="499" y="32"/>
                      </a:lnTo>
                      <a:lnTo>
                        <a:pt x="497" y="42"/>
                      </a:lnTo>
                      <a:lnTo>
                        <a:pt x="493" y="54"/>
                      </a:lnTo>
                      <a:lnTo>
                        <a:pt x="488" y="66"/>
                      </a:lnTo>
                      <a:lnTo>
                        <a:pt x="488" y="66"/>
                      </a:lnTo>
                      <a:lnTo>
                        <a:pt x="478" y="80"/>
                      </a:lnTo>
                      <a:lnTo>
                        <a:pt x="466" y="95"/>
                      </a:lnTo>
                      <a:lnTo>
                        <a:pt x="451" y="108"/>
                      </a:lnTo>
                      <a:lnTo>
                        <a:pt x="434" y="121"/>
                      </a:lnTo>
                      <a:lnTo>
                        <a:pt x="415" y="133"/>
                      </a:lnTo>
                      <a:lnTo>
                        <a:pt x="394" y="145"/>
                      </a:lnTo>
                      <a:lnTo>
                        <a:pt x="370" y="155"/>
                      </a:lnTo>
                      <a:lnTo>
                        <a:pt x="347" y="165"/>
                      </a:lnTo>
                      <a:lnTo>
                        <a:pt x="320" y="173"/>
                      </a:lnTo>
                      <a:lnTo>
                        <a:pt x="293" y="181"/>
                      </a:lnTo>
                      <a:lnTo>
                        <a:pt x="264" y="189"/>
                      </a:lnTo>
                      <a:lnTo>
                        <a:pt x="234" y="194"/>
                      </a:lnTo>
                      <a:lnTo>
                        <a:pt x="204" y="200"/>
                      </a:lnTo>
                      <a:lnTo>
                        <a:pt x="173" y="202"/>
                      </a:lnTo>
                      <a:lnTo>
                        <a:pt x="142" y="205"/>
                      </a:lnTo>
                      <a:lnTo>
                        <a:pt x="111" y="205"/>
                      </a:lnTo>
                      <a:close/>
                      <a:moveTo>
                        <a:pt x="69" y="163"/>
                      </a:moveTo>
                      <a:lnTo>
                        <a:pt x="69" y="163"/>
                      </a:lnTo>
                      <a:lnTo>
                        <a:pt x="79" y="163"/>
                      </a:lnTo>
                      <a:lnTo>
                        <a:pt x="90" y="164"/>
                      </a:lnTo>
                      <a:lnTo>
                        <a:pt x="100" y="164"/>
                      </a:lnTo>
                      <a:lnTo>
                        <a:pt x="111" y="164"/>
                      </a:lnTo>
                      <a:lnTo>
                        <a:pt x="142" y="163"/>
                      </a:lnTo>
                      <a:lnTo>
                        <a:pt x="171" y="162"/>
                      </a:lnTo>
                      <a:lnTo>
                        <a:pt x="201" y="158"/>
                      </a:lnTo>
                      <a:lnTo>
                        <a:pt x="229" y="154"/>
                      </a:lnTo>
                      <a:lnTo>
                        <a:pt x="256" y="148"/>
                      </a:lnTo>
                      <a:lnTo>
                        <a:pt x="282" y="142"/>
                      </a:lnTo>
                      <a:lnTo>
                        <a:pt x="307" y="134"/>
                      </a:lnTo>
                      <a:lnTo>
                        <a:pt x="331" y="126"/>
                      </a:lnTo>
                      <a:lnTo>
                        <a:pt x="353" y="118"/>
                      </a:lnTo>
                      <a:lnTo>
                        <a:pt x="373" y="108"/>
                      </a:lnTo>
                      <a:lnTo>
                        <a:pt x="392" y="99"/>
                      </a:lnTo>
                      <a:lnTo>
                        <a:pt x="408" y="88"/>
                      </a:lnTo>
                      <a:lnTo>
                        <a:pt x="423" y="78"/>
                      </a:lnTo>
                      <a:lnTo>
                        <a:pt x="434" y="67"/>
                      </a:lnTo>
                      <a:lnTo>
                        <a:pt x="445" y="57"/>
                      </a:lnTo>
                      <a:lnTo>
                        <a:pt x="451" y="46"/>
                      </a:lnTo>
                      <a:lnTo>
                        <a:pt x="453" y="44"/>
                      </a:lnTo>
                      <a:lnTo>
                        <a:pt x="454" y="42"/>
                      </a:lnTo>
                      <a:lnTo>
                        <a:pt x="141" y="42"/>
                      </a:lnTo>
                      <a:lnTo>
                        <a:pt x="69" y="163"/>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79" name="Freeform 18">
                  <a:extLst>
                    <a:ext uri="{FF2B5EF4-FFF2-40B4-BE49-F238E27FC236}">
                      <a16:creationId xmlns:a16="http://schemas.microsoft.com/office/drawing/2014/main" id="{78AA6DF7-D61F-0165-2AFE-3F5065FC83BB}"/>
                    </a:ext>
                  </a:extLst>
                </p:cNvPr>
                <p:cNvSpPr>
                  <a:spLocks noEditPoints="1"/>
                </p:cNvSpPr>
                <p:nvPr/>
              </p:nvSpPr>
              <p:spPr bwMode="auto">
                <a:xfrm>
                  <a:off x="4484688" y="4402138"/>
                  <a:ext cx="260350" cy="152400"/>
                </a:xfrm>
                <a:custGeom>
                  <a:avLst/>
                  <a:gdLst>
                    <a:gd name="T0" fmla="*/ 0 w 657"/>
                    <a:gd name="T1" fmla="*/ 383 h 383"/>
                    <a:gd name="T2" fmla="*/ 230 w 657"/>
                    <a:gd name="T3" fmla="*/ 11 h 383"/>
                    <a:gd name="T4" fmla="*/ 302 w 657"/>
                    <a:gd name="T5" fmla="*/ 3 h 383"/>
                    <a:gd name="T6" fmla="*/ 367 w 657"/>
                    <a:gd name="T7" fmla="*/ 0 h 383"/>
                    <a:gd name="T8" fmla="*/ 429 w 657"/>
                    <a:gd name="T9" fmla="*/ 6 h 383"/>
                    <a:gd name="T10" fmla="*/ 485 w 657"/>
                    <a:gd name="T11" fmla="*/ 16 h 383"/>
                    <a:gd name="T12" fmla="*/ 535 w 657"/>
                    <a:gd name="T13" fmla="*/ 33 h 383"/>
                    <a:gd name="T14" fmla="*/ 577 w 657"/>
                    <a:gd name="T15" fmla="*/ 57 h 383"/>
                    <a:gd name="T16" fmla="*/ 611 w 657"/>
                    <a:gd name="T17" fmla="*/ 84 h 383"/>
                    <a:gd name="T18" fmla="*/ 636 w 657"/>
                    <a:gd name="T19" fmla="*/ 117 h 383"/>
                    <a:gd name="T20" fmla="*/ 647 w 657"/>
                    <a:gd name="T21" fmla="*/ 137 h 383"/>
                    <a:gd name="T22" fmla="*/ 653 w 657"/>
                    <a:gd name="T23" fmla="*/ 158 h 383"/>
                    <a:gd name="T24" fmla="*/ 657 w 657"/>
                    <a:gd name="T25" fmla="*/ 180 h 383"/>
                    <a:gd name="T26" fmla="*/ 657 w 657"/>
                    <a:gd name="T27" fmla="*/ 202 h 383"/>
                    <a:gd name="T28" fmla="*/ 655 w 657"/>
                    <a:gd name="T29" fmla="*/ 226 h 383"/>
                    <a:gd name="T30" fmla="*/ 649 w 657"/>
                    <a:gd name="T31" fmla="*/ 250 h 383"/>
                    <a:gd name="T32" fmla="*/ 640 w 657"/>
                    <a:gd name="T33" fmla="*/ 273 h 383"/>
                    <a:gd name="T34" fmla="*/ 628 w 657"/>
                    <a:gd name="T35" fmla="*/ 297 h 383"/>
                    <a:gd name="T36" fmla="*/ 602 w 657"/>
                    <a:gd name="T37" fmla="*/ 337 h 383"/>
                    <a:gd name="T38" fmla="*/ 567 w 657"/>
                    <a:gd name="T39" fmla="*/ 377 h 383"/>
                    <a:gd name="T40" fmla="*/ 72 w 657"/>
                    <a:gd name="T41" fmla="*/ 343 h 383"/>
                    <a:gd name="T42" fmla="*/ 543 w 657"/>
                    <a:gd name="T43" fmla="*/ 343 h 383"/>
                    <a:gd name="T44" fmla="*/ 571 w 657"/>
                    <a:gd name="T45" fmla="*/ 310 h 383"/>
                    <a:gd name="T46" fmla="*/ 593 w 657"/>
                    <a:gd name="T47" fmla="*/ 277 h 383"/>
                    <a:gd name="T48" fmla="*/ 609 w 657"/>
                    <a:gd name="T49" fmla="*/ 239 h 383"/>
                    <a:gd name="T50" fmla="*/ 617 w 657"/>
                    <a:gd name="T51" fmla="*/ 204 h 383"/>
                    <a:gd name="T52" fmla="*/ 614 w 657"/>
                    <a:gd name="T53" fmla="*/ 170 h 383"/>
                    <a:gd name="T54" fmla="*/ 601 w 657"/>
                    <a:gd name="T55" fmla="*/ 138 h 383"/>
                    <a:gd name="T56" fmla="*/ 580 w 657"/>
                    <a:gd name="T57" fmla="*/ 111 h 383"/>
                    <a:gd name="T58" fmla="*/ 551 w 657"/>
                    <a:gd name="T59" fmla="*/ 88 h 383"/>
                    <a:gd name="T60" fmla="*/ 514 w 657"/>
                    <a:gd name="T61" fmla="*/ 70 h 383"/>
                    <a:gd name="T62" fmla="*/ 471 w 657"/>
                    <a:gd name="T63" fmla="*/ 55 h 383"/>
                    <a:gd name="T64" fmla="*/ 421 w 657"/>
                    <a:gd name="T65" fmla="*/ 46 h 383"/>
                    <a:gd name="T66" fmla="*/ 367 w 657"/>
                    <a:gd name="T67" fmla="*/ 42 h 383"/>
                    <a:gd name="T68" fmla="*/ 308 w 657"/>
                    <a:gd name="T69" fmla="*/ 44 h 383"/>
                    <a:gd name="T70" fmla="*/ 247 w 657"/>
                    <a:gd name="T71" fmla="*/ 5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7" h="383">
                      <a:moveTo>
                        <a:pt x="560" y="383"/>
                      </a:moveTo>
                      <a:lnTo>
                        <a:pt x="0" y="383"/>
                      </a:lnTo>
                      <a:lnTo>
                        <a:pt x="221" y="13"/>
                      </a:lnTo>
                      <a:lnTo>
                        <a:pt x="230" y="11"/>
                      </a:lnTo>
                      <a:lnTo>
                        <a:pt x="266" y="6"/>
                      </a:lnTo>
                      <a:lnTo>
                        <a:pt x="302" y="3"/>
                      </a:lnTo>
                      <a:lnTo>
                        <a:pt x="335" y="2"/>
                      </a:lnTo>
                      <a:lnTo>
                        <a:pt x="367" y="0"/>
                      </a:lnTo>
                      <a:lnTo>
                        <a:pt x="399" y="3"/>
                      </a:lnTo>
                      <a:lnTo>
                        <a:pt x="429" y="6"/>
                      </a:lnTo>
                      <a:lnTo>
                        <a:pt x="458" y="11"/>
                      </a:lnTo>
                      <a:lnTo>
                        <a:pt x="485" y="16"/>
                      </a:lnTo>
                      <a:lnTo>
                        <a:pt x="510" y="24"/>
                      </a:lnTo>
                      <a:lnTo>
                        <a:pt x="535" y="33"/>
                      </a:lnTo>
                      <a:lnTo>
                        <a:pt x="556" y="44"/>
                      </a:lnTo>
                      <a:lnTo>
                        <a:pt x="577" y="57"/>
                      </a:lnTo>
                      <a:lnTo>
                        <a:pt x="596" y="70"/>
                      </a:lnTo>
                      <a:lnTo>
                        <a:pt x="611" y="84"/>
                      </a:lnTo>
                      <a:lnTo>
                        <a:pt x="624" y="100"/>
                      </a:lnTo>
                      <a:lnTo>
                        <a:pt x="636" y="117"/>
                      </a:lnTo>
                      <a:lnTo>
                        <a:pt x="641" y="128"/>
                      </a:lnTo>
                      <a:lnTo>
                        <a:pt x="647" y="137"/>
                      </a:lnTo>
                      <a:lnTo>
                        <a:pt x="651" y="147"/>
                      </a:lnTo>
                      <a:lnTo>
                        <a:pt x="653" y="158"/>
                      </a:lnTo>
                      <a:lnTo>
                        <a:pt x="656" y="170"/>
                      </a:lnTo>
                      <a:lnTo>
                        <a:pt x="657" y="180"/>
                      </a:lnTo>
                      <a:lnTo>
                        <a:pt x="657" y="192"/>
                      </a:lnTo>
                      <a:lnTo>
                        <a:pt x="657" y="202"/>
                      </a:lnTo>
                      <a:lnTo>
                        <a:pt x="656" y="214"/>
                      </a:lnTo>
                      <a:lnTo>
                        <a:pt x="655" y="226"/>
                      </a:lnTo>
                      <a:lnTo>
                        <a:pt x="652" y="238"/>
                      </a:lnTo>
                      <a:lnTo>
                        <a:pt x="649" y="250"/>
                      </a:lnTo>
                      <a:lnTo>
                        <a:pt x="645" y="261"/>
                      </a:lnTo>
                      <a:lnTo>
                        <a:pt x="640" y="273"/>
                      </a:lnTo>
                      <a:lnTo>
                        <a:pt x="635" y="285"/>
                      </a:lnTo>
                      <a:lnTo>
                        <a:pt x="628" y="297"/>
                      </a:lnTo>
                      <a:lnTo>
                        <a:pt x="617" y="318"/>
                      </a:lnTo>
                      <a:lnTo>
                        <a:pt x="602" y="337"/>
                      </a:lnTo>
                      <a:lnTo>
                        <a:pt x="585" y="357"/>
                      </a:lnTo>
                      <a:lnTo>
                        <a:pt x="567" y="377"/>
                      </a:lnTo>
                      <a:lnTo>
                        <a:pt x="560" y="383"/>
                      </a:lnTo>
                      <a:close/>
                      <a:moveTo>
                        <a:pt x="72" y="343"/>
                      </a:moveTo>
                      <a:lnTo>
                        <a:pt x="72" y="343"/>
                      </a:lnTo>
                      <a:lnTo>
                        <a:pt x="543" y="343"/>
                      </a:lnTo>
                      <a:lnTo>
                        <a:pt x="558" y="326"/>
                      </a:lnTo>
                      <a:lnTo>
                        <a:pt x="571" y="310"/>
                      </a:lnTo>
                      <a:lnTo>
                        <a:pt x="582" y="293"/>
                      </a:lnTo>
                      <a:lnTo>
                        <a:pt x="593" y="277"/>
                      </a:lnTo>
                      <a:lnTo>
                        <a:pt x="602" y="259"/>
                      </a:lnTo>
                      <a:lnTo>
                        <a:pt x="609" y="239"/>
                      </a:lnTo>
                      <a:lnTo>
                        <a:pt x="614" y="221"/>
                      </a:lnTo>
                      <a:lnTo>
                        <a:pt x="617" y="204"/>
                      </a:lnTo>
                      <a:lnTo>
                        <a:pt x="617" y="185"/>
                      </a:lnTo>
                      <a:lnTo>
                        <a:pt x="614" y="170"/>
                      </a:lnTo>
                      <a:lnTo>
                        <a:pt x="609" y="153"/>
                      </a:lnTo>
                      <a:lnTo>
                        <a:pt x="601" y="138"/>
                      </a:lnTo>
                      <a:lnTo>
                        <a:pt x="592" y="124"/>
                      </a:lnTo>
                      <a:lnTo>
                        <a:pt x="580" y="111"/>
                      </a:lnTo>
                      <a:lnTo>
                        <a:pt x="567" y="99"/>
                      </a:lnTo>
                      <a:lnTo>
                        <a:pt x="551" y="88"/>
                      </a:lnTo>
                      <a:lnTo>
                        <a:pt x="533" y="78"/>
                      </a:lnTo>
                      <a:lnTo>
                        <a:pt x="514" y="70"/>
                      </a:lnTo>
                      <a:lnTo>
                        <a:pt x="493" y="62"/>
                      </a:lnTo>
                      <a:lnTo>
                        <a:pt x="471" y="55"/>
                      </a:lnTo>
                      <a:lnTo>
                        <a:pt x="447" y="50"/>
                      </a:lnTo>
                      <a:lnTo>
                        <a:pt x="421" y="46"/>
                      </a:lnTo>
                      <a:lnTo>
                        <a:pt x="395" y="44"/>
                      </a:lnTo>
                      <a:lnTo>
                        <a:pt x="367" y="42"/>
                      </a:lnTo>
                      <a:lnTo>
                        <a:pt x="339" y="42"/>
                      </a:lnTo>
                      <a:lnTo>
                        <a:pt x="308" y="44"/>
                      </a:lnTo>
                      <a:lnTo>
                        <a:pt x="278" y="46"/>
                      </a:lnTo>
                      <a:lnTo>
                        <a:pt x="247" y="50"/>
                      </a:lnTo>
                      <a:lnTo>
                        <a:pt x="72" y="343"/>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0" name="Freeform 19">
                  <a:extLst>
                    <a:ext uri="{FF2B5EF4-FFF2-40B4-BE49-F238E27FC236}">
                      <a16:creationId xmlns:a16="http://schemas.microsoft.com/office/drawing/2014/main" id="{31CCDE47-0826-1D21-53A9-A6E582805046}"/>
                    </a:ext>
                  </a:extLst>
                </p:cNvPr>
                <p:cNvSpPr>
                  <a:spLocks noEditPoints="1"/>
                </p:cNvSpPr>
                <p:nvPr/>
              </p:nvSpPr>
              <p:spPr bwMode="auto">
                <a:xfrm>
                  <a:off x="9753600" y="2795588"/>
                  <a:ext cx="196850" cy="80963"/>
                </a:xfrm>
                <a:custGeom>
                  <a:avLst/>
                  <a:gdLst>
                    <a:gd name="T0" fmla="*/ 388 w 499"/>
                    <a:gd name="T1" fmla="*/ 205 h 205"/>
                    <a:gd name="T2" fmla="*/ 357 w 499"/>
                    <a:gd name="T3" fmla="*/ 205 h 205"/>
                    <a:gd name="T4" fmla="*/ 326 w 499"/>
                    <a:gd name="T5" fmla="*/ 202 h 205"/>
                    <a:gd name="T6" fmla="*/ 295 w 499"/>
                    <a:gd name="T7" fmla="*/ 200 h 205"/>
                    <a:gd name="T8" fmla="*/ 265 w 499"/>
                    <a:gd name="T9" fmla="*/ 194 h 205"/>
                    <a:gd name="T10" fmla="*/ 235 w 499"/>
                    <a:gd name="T11" fmla="*/ 189 h 205"/>
                    <a:gd name="T12" fmla="*/ 206 w 499"/>
                    <a:gd name="T13" fmla="*/ 181 h 205"/>
                    <a:gd name="T14" fmla="*/ 179 w 499"/>
                    <a:gd name="T15" fmla="*/ 173 h 205"/>
                    <a:gd name="T16" fmla="*/ 152 w 499"/>
                    <a:gd name="T17" fmla="*/ 165 h 205"/>
                    <a:gd name="T18" fmla="*/ 129 w 499"/>
                    <a:gd name="T19" fmla="*/ 155 h 205"/>
                    <a:gd name="T20" fmla="*/ 105 w 499"/>
                    <a:gd name="T21" fmla="*/ 145 h 205"/>
                    <a:gd name="T22" fmla="*/ 84 w 499"/>
                    <a:gd name="T23" fmla="*/ 133 h 205"/>
                    <a:gd name="T24" fmla="*/ 65 w 499"/>
                    <a:gd name="T25" fmla="*/ 121 h 205"/>
                    <a:gd name="T26" fmla="*/ 48 w 499"/>
                    <a:gd name="T27" fmla="*/ 108 h 205"/>
                    <a:gd name="T28" fmla="*/ 33 w 499"/>
                    <a:gd name="T29" fmla="*/ 95 h 205"/>
                    <a:gd name="T30" fmla="*/ 21 w 499"/>
                    <a:gd name="T31" fmla="*/ 80 h 205"/>
                    <a:gd name="T32" fmla="*/ 11 w 499"/>
                    <a:gd name="T33" fmla="*/ 66 h 205"/>
                    <a:gd name="T34" fmla="*/ 11 w 499"/>
                    <a:gd name="T35" fmla="*/ 66 h 205"/>
                    <a:gd name="T36" fmla="*/ 6 w 499"/>
                    <a:gd name="T37" fmla="*/ 54 h 205"/>
                    <a:gd name="T38" fmla="*/ 2 w 499"/>
                    <a:gd name="T39" fmla="*/ 42 h 205"/>
                    <a:gd name="T40" fmla="*/ 0 w 499"/>
                    <a:gd name="T41" fmla="*/ 32 h 205"/>
                    <a:gd name="T42" fmla="*/ 0 w 499"/>
                    <a:gd name="T43" fmla="*/ 20 h 205"/>
                    <a:gd name="T44" fmla="*/ 2 w 499"/>
                    <a:gd name="T45" fmla="*/ 0 h 205"/>
                    <a:gd name="T46" fmla="*/ 382 w 499"/>
                    <a:gd name="T47" fmla="*/ 0 h 205"/>
                    <a:gd name="T48" fmla="*/ 499 w 499"/>
                    <a:gd name="T49" fmla="*/ 196 h 205"/>
                    <a:gd name="T50" fmla="*/ 467 w 499"/>
                    <a:gd name="T51" fmla="*/ 200 h 205"/>
                    <a:gd name="T52" fmla="*/ 449 w 499"/>
                    <a:gd name="T53" fmla="*/ 202 h 205"/>
                    <a:gd name="T54" fmla="*/ 429 w 499"/>
                    <a:gd name="T55" fmla="*/ 204 h 205"/>
                    <a:gd name="T56" fmla="*/ 408 w 499"/>
                    <a:gd name="T57" fmla="*/ 205 h 205"/>
                    <a:gd name="T58" fmla="*/ 388 w 499"/>
                    <a:gd name="T59" fmla="*/ 205 h 205"/>
                    <a:gd name="T60" fmla="*/ 48 w 499"/>
                    <a:gd name="T61" fmla="*/ 46 h 205"/>
                    <a:gd name="T62" fmla="*/ 48 w 499"/>
                    <a:gd name="T63" fmla="*/ 46 h 205"/>
                    <a:gd name="T64" fmla="*/ 54 w 499"/>
                    <a:gd name="T65" fmla="*/ 57 h 205"/>
                    <a:gd name="T66" fmla="*/ 65 w 499"/>
                    <a:gd name="T67" fmla="*/ 67 h 205"/>
                    <a:gd name="T68" fmla="*/ 76 w 499"/>
                    <a:gd name="T69" fmla="*/ 78 h 205"/>
                    <a:gd name="T70" fmla="*/ 91 w 499"/>
                    <a:gd name="T71" fmla="*/ 88 h 205"/>
                    <a:gd name="T72" fmla="*/ 107 w 499"/>
                    <a:gd name="T73" fmla="*/ 99 h 205"/>
                    <a:gd name="T74" fmla="*/ 126 w 499"/>
                    <a:gd name="T75" fmla="*/ 109 h 205"/>
                    <a:gd name="T76" fmla="*/ 146 w 499"/>
                    <a:gd name="T77" fmla="*/ 118 h 205"/>
                    <a:gd name="T78" fmla="*/ 168 w 499"/>
                    <a:gd name="T79" fmla="*/ 126 h 205"/>
                    <a:gd name="T80" fmla="*/ 192 w 499"/>
                    <a:gd name="T81" fmla="*/ 134 h 205"/>
                    <a:gd name="T82" fmla="*/ 217 w 499"/>
                    <a:gd name="T83" fmla="*/ 142 h 205"/>
                    <a:gd name="T84" fmla="*/ 243 w 499"/>
                    <a:gd name="T85" fmla="*/ 148 h 205"/>
                    <a:gd name="T86" fmla="*/ 270 w 499"/>
                    <a:gd name="T87" fmla="*/ 154 h 205"/>
                    <a:gd name="T88" fmla="*/ 298 w 499"/>
                    <a:gd name="T89" fmla="*/ 158 h 205"/>
                    <a:gd name="T90" fmla="*/ 328 w 499"/>
                    <a:gd name="T91" fmla="*/ 162 h 205"/>
                    <a:gd name="T92" fmla="*/ 357 w 499"/>
                    <a:gd name="T93" fmla="*/ 163 h 205"/>
                    <a:gd name="T94" fmla="*/ 388 w 499"/>
                    <a:gd name="T95" fmla="*/ 164 h 205"/>
                    <a:gd name="T96" fmla="*/ 399 w 499"/>
                    <a:gd name="T97" fmla="*/ 164 h 205"/>
                    <a:gd name="T98" fmla="*/ 409 w 499"/>
                    <a:gd name="T99" fmla="*/ 164 h 205"/>
                    <a:gd name="T100" fmla="*/ 420 w 499"/>
                    <a:gd name="T101" fmla="*/ 163 h 205"/>
                    <a:gd name="T102" fmla="*/ 430 w 499"/>
                    <a:gd name="T103" fmla="*/ 163 h 205"/>
                    <a:gd name="T104" fmla="*/ 358 w 499"/>
                    <a:gd name="T105" fmla="*/ 42 h 205"/>
                    <a:gd name="T106" fmla="*/ 45 w 499"/>
                    <a:gd name="T107" fmla="*/ 42 h 205"/>
                    <a:gd name="T108" fmla="*/ 46 w 499"/>
                    <a:gd name="T109" fmla="*/ 44 h 205"/>
                    <a:gd name="T110" fmla="*/ 48 w 499"/>
                    <a:gd name="T111" fmla="*/ 46 h 205"/>
                    <a:gd name="T112" fmla="*/ 48 w 499"/>
                    <a:gd name="T113" fmla="*/ 4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9" h="205">
                      <a:moveTo>
                        <a:pt x="388" y="205"/>
                      </a:moveTo>
                      <a:lnTo>
                        <a:pt x="357" y="205"/>
                      </a:lnTo>
                      <a:lnTo>
                        <a:pt x="326" y="202"/>
                      </a:lnTo>
                      <a:lnTo>
                        <a:pt x="295" y="200"/>
                      </a:lnTo>
                      <a:lnTo>
                        <a:pt x="265" y="194"/>
                      </a:lnTo>
                      <a:lnTo>
                        <a:pt x="235" y="189"/>
                      </a:lnTo>
                      <a:lnTo>
                        <a:pt x="206" y="181"/>
                      </a:lnTo>
                      <a:lnTo>
                        <a:pt x="179" y="173"/>
                      </a:lnTo>
                      <a:lnTo>
                        <a:pt x="152" y="165"/>
                      </a:lnTo>
                      <a:lnTo>
                        <a:pt x="129" y="155"/>
                      </a:lnTo>
                      <a:lnTo>
                        <a:pt x="105" y="145"/>
                      </a:lnTo>
                      <a:lnTo>
                        <a:pt x="84" y="133"/>
                      </a:lnTo>
                      <a:lnTo>
                        <a:pt x="65" y="121"/>
                      </a:lnTo>
                      <a:lnTo>
                        <a:pt x="48" y="108"/>
                      </a:lnTo>
                      <a:lnTo>
                        <a:pt x="33" y="95"/>
                      </a:lnTo>
                      <a:lnTo>
                        <a:pt x="21" y="80"/>
                      </a:lnTo>
                      <a:lnTo>
                        <a:pt x="11" y="66"/>
                      </a:lnTo>
                      <a:lnTo>
                        <a:pt x="11" y="66"/>
                      </a:lnTo>
                      <a:lnTo>
                        <a:pt x="6" y="54"/>
                      </a:lnTo>
                      <a:lnTo>
                        <a:pt x="2" y="42"/>
                      </a:lnTo>
                      <a:lnTo>
                        <a:pt x="0" y="32"/>
                      </a:lnTo>
                      <a:lnTo>
                        <a:pt x="0" y="20"/>
                      </a:lnTo>
                      <a:lnTo>
                        <a:pt x="2" y="0"/>
                      </a:lnTo>
                      <a:lnTo>
                        <a:pt x="382" y="0"/>
                      </a:lnTo>
                      <a:lnTo>
                        <a:pt x="499" y="196"/>
                      </a:lnTo>
                      <a:lnTo>
                        <a:pt x="467" y="200"/>
                      </a:lnTo>
                      <a:lnTo>
                        <a:pt x="449" y="202"/>
                      </a:lnTo>
                      <a:lnTo>
                        <a:pt x="429" y="204"/>
                      </a:lnTo>
                      <a:lnTo>
                        <a:pt x="408" y="205"/>
                      </a:lnTo>
                      <a:lnTo>
                        <a:pt x="388" y="205"/>
                      </a:lnTo>
                      <a:close/>
                      <a:moveTo>
                        <a:pt x="48" y="46"/>
                      </a:moveTo>
                      <a:lnTo>
                        <a:pt x="48" y="46"/>
                      </a:lnTo>
                      <a:lnTo>
                        <a:pt x="54" y="57"/>
                      </a:lnTo>
                      <a:lnTo>
                        <a:pt x="65" y="67"/>
                      </a:lnTo>
                      <a:lnTo>
                        <a:pt x="76" y="78"/>
                      </a:lnTo>
                      <a:lnTo>
                        <a:pt x="91" y="88"/>
                      </a:lnTo>
                      <a:lnTo>
                        <a:pt x="107" y="99"/>
                      </a:lnTo>
                      <a:lnTo>
                        <a:pt x="126" y="109"/>
                      </a:lnTo>
                      <a:lnTo>
                        <a:pt x="146" y="118"/>
                      </a:lnTo>
                      <a:lnTo>
                        <a:pt x="168" y="126"/>
                      </a:lnTo>
                      <a:lnTo>
                        <a:pt x="192" y="134"/>
                      </a:lnTo>
                      <a:lnTo>
                        <a:pt x="217" y="142"/>
                      </a:lnTo>
                      <a:lnTo>
                        <a:pt x="243" y="148"/>
                      </a:lnTo>
                      <a:lnTo>
                        <a:pt x="270" y="154"/>
                      </a:lnTo>
                      <a:lnTo>
                        <a:pt x="298" y="158"/>
                      </a:lnTo>
                      <a:lnTo>
                        <a:pt x="328" y="162"/>
                      </a:lnTo>
                      <a:lnTo>
                        <a:pt x="357" y="163"/>
                      </a:lnTo>
                      <a:lnTo>
                        <a:pt x="388" y="164"/>
                      </a:lnTo>
                      <a:lnTo>
                        <a:pt x="399" y="164"/>
                      </a:lnTo>
                      <a:lnTo>
                        <a:pt x="409" y="164"/>
                      </a:lnTo>
                      <a:lnTo>
                        <a:pt x="420" y="163"/>
                      </a:lnTo>
                      <a:lnTo>
                        <a:pt x="430" y="163"/>
                      </a:lnTo>
                      <a:lnTo>
                        <a:pt x="358" y="42"/>
                      </a:lnTo>
                      <a:lnTo>
                        <a:pt x="45" y="42"/>
                      </a:lnTo>
                      <a:lnTo>
                        <a:pt x="46" y="44"/>
                      </a:lnTo>
                      <a:lnTo>
                        <a:pt x="48" y="46"/>
                      </a:lnTo>
                      <a:lnTo>
                        <a:pt x="48" y="4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1" name="Freeform 20">
                  <a:extLst>
                    <a:ext uri="{FF2B5EF4-FFF2-40B4-BE49-F238E27FC236}">
                      <a16:creationId xmlns:a16="http://schemas.microsoft.com/office/drawing/2014/main" id="{11631421-32E8-D927-DF39-3457F916FEBA}"/>
                    </a:ext>
                  </a:extLst>
                </p:cNvPr>
                <p:cNvSpPr>
                  <a:spLocks noEditPoints="1"/>
                </p:cNvSpPr>
                <p:nvPr/>
              </p:nvSpPr>
              <p:spPr bwMode="auto">
                <a:xfrm>
                  <a:off x="10693400" y="4402138"/>
                  <a:ext cx="260350" cy="152400"/>
                </a:xfrm>
                <a:custGeom>
                  <a:avLst/>
                  <a:gdLst>
                    <a:gd name="T0" fmla="*/ 97 w 657"/>
                    <a:gd name="T1" fmla="*/ 383 h 383"/>
                    <a:gd name="T2" fmla="*/ 72 w 657"/>
                    <a:gd name="T3" fmla="*/ 357 h 383"/>
                    <a:gd name="T4" fmla="*/ 40 w 657"/>
                    <a:gd name="T5" fmla="*/ 318 h 383"/>
                    <a:gd name="T6" fmla="*/ 22 w 657"/>
                    <a:gd name="T7" fmla="*/ 285 h 383"/>
                    <a:gd name="T8" fmla="*/ 12 w 657"/>
                    <a:gd name="T9" fmla="*/ 261 h 383"/>
                    <a:gd name="T10" fmla="*/ 5 w 657"/>
                    <a:gd name="T11" fmla="*/ 238 h 383"/>
                    <a:gd name="T12" fmla="*/ 1 w 657"/>
                    <a:gd name="T13" fmla="*/ 214 h 383"/>
                    <a:gd name="T14" fmla="*/ 0 w 657"/>
                    <a:gd name="T15" fmla="*/ 192 h 383"/>
                    <a:gd name="T16" fmla="*/ 1 w 657"/>
                    <a:gd name="T17" fmla="*/ 170 h 383"/>
                    <a:gd name="T18" fmla="*/ 6 w 657"/>
                    <a:gd name="T19" fmla="*/ 147 h 383"/>
                    <a:gd name="T20" fmla="*/ 16 w 657"/>
                    <a:gd name="T21" fmla="*/ 128 h 383"/>
                    <a:gd name="T22" fmla="*/ 33 w 657"/>
                    <a:gd name="T23" fmla="*/ 100 h 383"/>
                    <a:gd name="T24" fmla="*/ 61 w 657"/>
                    <a:gd name="T25" fmla="*/ 70 h 383"/>
                    <a:gd name="T26" fmla="*/ 101 w 657"/>
                    <a:gd name="T27" fmla="*/ 44 h 383"/>
                    <a:gd name="T28" fmla="*/ 145 w 657"/>
                    <a:gd name="T29" fmla="*/ 24 h 383"/>
                    <a:gd name="T30" fmla="*/ 199 w 657"/>
                    <a:gd name="T31" fmla="*/ 11 h 383"/>
                    <a:gd name="T32" fmla="*/ 257 w 657"/>
                    <a:gd name="T33" fmla="*/ 3 h 383"/>
                    <a:gd name="T34" fmla="*/ 321 w 657"/>
                    <a:gd name="T35" fmla="*/ 2 h 383"/>
                    <a:gd name="T36" fmla="*/ 391 w 657"/>
                    <a:gd name="T37" fmla="*/ 6 h 383"/>
                    <a:gd name="T38" fmla="*/ 436 w 657"/>
                    <a:gd name="T39" fmla="*/ 13 h 383"/>
                    <a:gd name="T40" fmla="*/ 114 w 657"/>
                    <a:gd name="T41" fmla="*/ 343 h 383"/>
                    <a:gd name="T42" fmla="*/ 585 w 657"/>
                    <a:gd name="T43" fmla="*/ 343 h 383"/>
                    <a:gd name="T44" fmla="*/ 379 w 657"/>
                    <a:gd name="T45" fmla="*/ 46 h 383"/>
                    <a:gd name="T46" fmla="*/ 318 w 657"/>
                    <a:gd name="T47" fmla="*/ 42 h 383"/>
                    <a:gd name="T48" fmla="*/ 262 w 657"/>
                    <a:gd name="T49" fmla="*/ 44 h 383"/>
                    <a:gd name="T50" fmla="*/ 210 w 657"/>
                    <a:gd name="T51" fmla="*/ 50 h 383"/>
                    <a:gd name="T52" fmla="*/ 164 w 657"/>
                    <a:gd name="T53" fmla="*/ 62 h 383"/>
                    <a:gd name="T54" fmla="*/ 124 w 657"/>
                    <a:gd name="T55" fmla="*/ 78 h 383"/>
                    <a:gd name="T56" fmla="*/ 90 w 657"/>
                    <a:gd name="T57" fmla="*/ 99 h 383"/>
                    <a:gd name="T58" fmla="*/ 65 w 657"/>
                    <a:gd name="T59" fmla="*/ 124 h 383"/>
                    <a:gd name="T60" fmla="*/ 48 w 657"/>
                    <a:gd name="T61" fmla="*/ 153 h 383"/>
                    <a:gd name="T62" fmla="*/ 40 w 657"/>
                    <a:gd name="T63" fmla="*/ 185 h 383"/>
                    <a:gd name="T64" fmla="*/ 43 w 657"/>
                    <a:gd name="T65" fmla="*/ 221 h 383"/>
                    <a:gd name="T66" fmla="*/ 55 w 657"/>
                    <a:gd name="T67" fmla="*/ 259 h 383"/>
                    <a:gd name="T68" fmla="*/ 64 w 657"/>
                    <a:gd name="T69" fmla="*/ 277 h 383"/>
                    <a:gd name="T70" fmla="*/ 86 w 657"/>
                    <a:gd name="T71" fmla="*/ 310 h 383"/>
                    <a:gd name="T72" fmla="*/ 114 w 657"/>
                    <a:gd name="T73" fmla="*/ 34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7" h="383">
                      <a:moveTo>
                        <a:pt x="657" y="383"/>
                      </a:moveTo>
                      <a:lnTo>
                        <a:pt x="97" y="383"/>
                      </a:lnTo>
                      <a:lnTo>
                        <a:pt x="90" y="377"/>
                      </a:lnTo>
                      <a:lnTo>
                        <a:pt x="72" y="357"/>
                      </a:lnTo>
                      <a:lnTo>
                        <a:pt x="55" y="337"/>
                      </a:lnTo>
                      <a:lnTo>
                        <a:pt x="40" y="318"/>
                      </a:lnTo>
                      <a:lnTo>
                        <a:pt x="29" y="297"/>
                      </a:lnTo>
                      <a:lnTo>
                        <a:pt x="22" y="285"/>
                      </a:lnTo>
                      <a:lnTo>
                        <a:pt x="17" y="273"/>
                      </a:lnTo>
                      <a:lnTo>
                        <a:pt x="12" y="261"/>
                      </a:lnTo>
                      <a:lnTo>
                        <a:pt x="8" y="250"/>
                      </a:lnTo>
                      <a:lnTo>
                        <a:pt x="5" y="238"/>
                      </a:lnTo>
                      <a:lnTo>
                        <a:pt x="2" y="226"/>
                      </a:lnTo>
                      <a:lnTo>
                        <a:pt x="1" y="214"/>
                      </a:lnTo>
                      <a:lnTo>
                        <a:pt x="0" y="202"/>
                      </a:lnTo>
                      <a:lnTo>
                        <a:pt x="0" y="192"/>
                      </a:lnTo>
                      <a:lnTo>
                        <a:pt x="0" y="180"/>
                      </a:lnTo>
                      <a:lnTo>
                        <a:pt x="1" y="170"/>
                      </a:lnTo>
                      <a:lnTo>
                        <a:pt x="4" y="158"/>
                      </a:lnTo>
                      <a:lnTo>
                        <a:pt x="6" y="147"/>
                      </a:lnTo>
                      <a:lnTo>
                        <a:pt x="10" y="137"/>
                      </a:lnTo>
                      <a:lnTo>
                        <a:pt x="16" y="128"/>
                      </a:lnTo>
                      <a:lnTo>
                        <a:pt x="21" y="117"/>
                      </a:lnTo>
                      <a:lnTo>
                        <a:pt x="33" y="100"/>
                      </a:lnTo>
                      <a:lnTo>
                        <a:pt x="46" y="84"/>
                      </a:lnTo>
                      <a:lnTo>
                        <a:pt x="61" y="70"/>
                      </a:lnTo>
                      <a:lnTo>
                        <a:pt x="80" y="57"/>
                      </a:lnTo>
                      <a:lnTo>
                        <a:pt x="101" y="44"/>
                      </a:lnTo>
                      <a:lnTo>
                        <a:pt x="122" y="33"/>
                      </a:lnTo>
                      <a:lnTo>
                        <a:pt x="145" y="24"/>
                      </a:lnTo>
                      <a:lnTo>
                        <a:pt x="172" y="16"/>
                      </a:lnTo>
                      <a:lnTo>
                        <a:pt x="199" y="11"/>
                      </a:lnTo>
                      <a:lnTo>
                        <a:pt x="227" y="6"/>
                      </a:lnTo>
                      <a:lnTo>
                        <a:pt x="257" y="3"/>
                      </a:lnTo>
                      <a:lnTo>
                        <a:pt x="288" y="0"/>
                      </a:lnTo>
                      <a:lnTo>
                        <a:pt x="321" y="2"/>
                      </a:lnTo>
                      <a:lnTo>
                        <a:pt x="355" y="3"/>
                      </a:lnTo>
                      <a:lnTo>
                        <a:pt x="391" y="6"/>
                      </a:lnTo>
                      <a:lnTo>
                        <a:pt x="427" y="11"/>
                      </a:lnTo>
                      <a:lnTo>
                        <a:pt x="436" y="13"/>
                      </a:lnTo>
                      <a:lnTo>
                        <a:pt x="657" y="383"/>
                      </a:lnTo>
                      <a:close/>
                      <a:moveTo>
                        <a:pt x="114" y="343"/>
                      </a:moveTo>
                      <a:lnTo>
                        <a:pt x="114" y="343"/>
                      </a:lnTo>
                      <a:lnTo>
                        <a:pt x="585" y="343"/>
                      </a:lnTo>
                      <a:lnTo>
                        <a:pt x="410" y="50"/>
                      </a:lnTo>
                      <a:lnTo>
                        <a:pt x="379" y="46"/>
                      </a:lnTo>
                      <a:lnTo>
                        <a:pt x="349" y="44"/>
                      </a:lnTo>
                      <a:lnTo>
                        <a:pt x="318" y="42"/>
                      </a:lnTo>
                      <a:lnTo>
                        <a:pt x="290" y="42"/>
                      </a:lnTo>
                      <a:lnTo>
                        <a:pt x="262" y="44"/>
                      </a:lnTo>
                      <a:lnTo>
                        <a:pt x="236" y="46"/>
                      </a:lnTo>
                      <a:lnTo>
                        <a:pt x="210" y="50"/>
                      </a:lnTo>
                      <a:lnTo>
                        <a:pt x="186" y="55"/>
                      </a:lnTo>
                      <a:lnTo>
                        <a:pt x="164" y="62"/>
                      </a:lnTo>
                      <a:lnTo>
                        <a:pt x="143" y="70"/>
                      </a:lnTo>
                      <a:lnTo>
                        <a:pt x="124" y="78"/>
                      </a:lnTo>
                      <a:lnTo>
                        <a:pt x="106" y="88"/>
                      </a:lnTo>
                      <a:lnTo>
                        <a:pt x="90" y="99"/>
                      </a:lnTo>
                      <a:lnTo>
                        <a:pt x="77" y="111"/>
                      </a:lnTo>
                      <a:lnTo>
                        <a:pt x="65" y="124"/>
                      </a:lnTo>
                      <a:lnTo>
                        <a:pt x="56" y="138"/>
                      </a:lnTo>
                      <a:lnTo>
                        <a:pt x="48" y="153"/>
                      </a:lnTo>
                      <a:lnTo>
                        <a:pt x="43" y="170"/>
                      </a:lnTo>
                      <a:lnTo>
                        <a:pt x="40" y="185"/>
                      </a:lnTo>
                      <a:lnTo>
                        <a:pt x="40" y="204"/>
                      </a:lnTo>
                      <a:lnTo>
                        <a:pt x="43" y="221"/>
                      </a:lnTo>
                      <a:lnTo>
                        <a:pt x="48" y="239"/>
                      </a:lnTo>
                      <a:lnTo>
                        <a:pt x="55" y="259"/>
                      </a:lnTo>
                      <a:lnTo>
                        <a:pt x="64" y="277"/>
                      </a:lnTo>
                      <a:lnTo>
                        <a:pt x="64" y="277"/>
                      </a:lnTo>
                      <a:lnTo>
                        <a:pt x="75" y="293"/>
                      </a:lnTo>
                      <a:lnTo>
                        <a:pt x="86" y="310"/>
                      </a:lnTo>
                      <a:lnTo>
                        <a:pt x="99" y="326"/>
                      </a:lnTo>
                      <a:lnTo>
                        <a:pt x="114" y="343"/>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2" name="Freeform 21">
                  <a:extLst>
                    <a:ext uri="{FF2B5EF4-FFF2-40B4-BE49-F238E27FC236}">
                      <a16:creationId xmlns:a16="http://schemas.microsoft.com/office/drawing/2014/main" id="{618AC9A1-A58E-F072-397A-EAF2582A23E1}"/>
                    </a:ext>
                  </a:extLst>
                </p:cNvPr>
                <p:cNvSpPr>
                  <a:spLocks noEditPoints="1"/>
                </p:cNvSpPr>
                <p:nvPr/>
              </p:nvSpPr>
              <p:spPr bwMode="auto">
                <a:xfrm>
                  <a:off x="4779963" y="3063876"/>
                  <a:ext cx="1484313" cy="995363"/>
                </a:xfrm>
                <a:custGeom>
                  <a:avLst/>
                  <a:gdLst>
                    <a:gd name="T0" fmla="*/ 2899 w 3740"/>
                    <a:gd name="T1" fmla="*/ 2507 h 2507"/>
                    <a:gd name="T2" fmla="*/ 0 w 3740"/>
                    <a:gd name="T3" fmla="*/ 2507 h 2507"/>
                    <a:gd name="T4" fmla="*/ 1496 w 3740"/>
                    <a:gd name="T5" fmla="*/ 0 h 2507"/>
                    <a:gd name="T6" fmla="*/ 3740 w 3740"/>
                    <a:gd name="T7" fmla="*/ 0 h 2507"/>
                    <a:gd name="T8" fmla="*/ 2899 w 3740"/>
                    <a:gd name="T9" fmla="*/ 2507 h 2507"/>
                    <a:gd name="T10" fmla="*/ 72 w 3740"/>
                    <a:gd name="T11" fmla="*/ 2466 h 2507"/>
                    <a:gd name="T12" fmla="*/ 72 w 3740"/>
                    <a:gd name="T13" fmla="*/ 2466 h 2507"/>
                    <a:gd name="T14" fmla="*/ 2869 w 3740"/>
                    <a:gd name="T15" fmla="*/ 2466 h 2507"/>
                    <a:gd name="T16" fmla="*/ 3682 w 3740"/>
                    <a:gd name="T17" fmla="*/ 42 h 2507"/>
                    <a:gd name="T18" fmla="*/ 1520 w 3740"/>
                    <a:gd name="T19" fmla="*/ 42 h 2507"/>
                    <a:gd name="T20" fmla="*/ 72 w 3740"/>
                    <a:gd name="T21" fmla="*/ 2466 h 2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0" h="2507">
                      <a:moveTo>
                        <a:pt x="2899" y="2507"/>
                      </a:moveTo>
                      <a:lnTo>
                        <a:pt x="0" y="2507"/>
                      </a:lnTo>
                      <a:lnTo>
                        <a:pt x="1496" y="0"/>
                      </a:lnTo>
                      <a:lnTo>
                        <a:pt x="3740" y="0"/>
                      </a:lnTo>
                      <a:lnTo>
                        <a:pt x="2899" y="2507"/>
                      </a:lnTo>
                      <a:close/>
                      <a:moveTo>
                        <a:pt x="72" y="2466"/>
                      </a:moveTo>
                      <a:lnTo>
                        <a:pt x="72" y="2466"/>
                      </a:lnTo>
                      <a:lnTo>
                        <a:pt x="2869" y="2466"/>
                      </a:lnTo>
                      <a:lnTo>
                        <a:pt x="3682" y="42"/>
                      </a:lnTo>
                      <a:lnTo>
                        <a:pt x="1520" y="42"/>
                      </a:lnTo>
                      <a:lnTo>
                        <a:pt x="72" y="246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3" name="Freeform 22">
                  <a:extLst>
                    <a:ext uri="{FF2B5EF4-FFF2-40B4-BE49-F238E27FC236}">
                      <a16:creationId xmlns:a16="http://schemas.microsoft.com/office/drawing/2014/main" id="{53BC590C-E11E-4E06-AB4F-F067BEDB8450}"/>
                    </a:ext>
                  </a:extLst>
                </p:cNvPr>
                <p:cNvSpPr>
                  <a:spLocks noEditPoints="1"/>
                </p:cNvSpPr>
                <p:nvPr/>
              </p:nvSpPr>
              <p:spPr bwMode="auto">
                <a:xfrm>
                  <a:off x="4924425" y="3235326"/>
                  <a:ext cx="735013" cy="579438"/>
                </a:xfrm>
                <a:custGeom>
                  <a:avLst/>
                  <a:gdLst>
                    <a:gd name="T0" fmla="*/ 1159 w 1849"/>
                    <a:gd name="T1" fmla="*/ 1462 h 1462"/>
                    <a:gd name="T2" fmla="*/ 0 w 1849"/>
                    <a:gd name="T3" fmla="*/ 1462 h 1462"/>
                    <a:gd name="T4" fmla="*/ 873 w 1849"/>
                    <a:gd name="T5" fmla="*/ 0 h 1462"/>
                    <a:gd name="T6" fmla="*/ 1849 w 1849"/>
                    <a:gd name="T7" fmla="*/ 0 h 1462"/>
                    <a:gd name="T8" fmla="*/ 1159 w 1849"/>
                    <a:gd name="T9" fmla="*/ 1462 h 1462"/>
                    <a:gd name="T10" fmla="*/ 72 w 1849"/>
                    <a:gd name="T11" fmla="*/ 1422 h 1462"/>
                    <a:gd name="T12" fmla="*/ 72 w 1849"/>
                    <a:gd name="T13" fmla="*/ 1422 h 1462"/>
                    <a:gd name="T14" fmla="*/ 1133 w 1849"/>
                    <a:gd name="T15" fmla="*/ 1422 h 1462"/>
                    <a:gd name="T16" fmla="*/ 1783 w 1849"/>
                    <a:gd name="T17" fmla="*/ 42 h 1462"/>
                    <a:gd name="T18" fmla="*/ 897 w 1849"/>
                    <a:gd name="T19" fmla="*/ 42 h 1462"/>
                    <a:gd name="T20" fmla="*/ 72 w 1849"/>
                    <a:gd name="T21" fmla="*/ 1422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9" h="1462">
                      <a:moveTo>
                        <a:pt x="1159" y="1462"/>
                      </a:moveTo>
                      <a:lnTo>
                        <a:pt x="0" y="1462"/>
                      </a:lnTo>
                      <a:lnTo>
                        <a:pt x="873" y="0"/>
                      </a:lnTo>
                      <a:lnTo>
                        <a:pt x="1849" y="0"/>
                      </a:lnTo>
                      <a:lnTo>
                        <a:pt x="1159" y="1462"/>
                      </a:lnTo>
                      <a:close/>
                      <a:moveTo>
                        <a:pt x="72" y="1422"/>
                      </a:moveTo>
                      <a:lnTo>
                        <a:pt x="72" y="1422"/>
                      </a:lnTo>
                      <a:lnTo>
                        <a:pt x="1133" y="1422"/>
                      </a:lnTo>
                      <a:lnTo>
                        <a:pt x="1783" y="42"/>
                      </a:lnTo>
                      <a:lnTo>
                        <a:pt x="897" y="42"/>
                      </a:lnTo>
                      <a:lnTo>
                        <a:pt x="72" y="14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4" name="Freeform 23">
                  <a:extLst>
                    <a:ext uri="{FF2B5EF4-FFF2-40B4-BE49-F238E27FC236}">
                      <a16:creationId xmlns:a16="http://schemas.microsoft.com/office/drawing/2014/main" id="{FFD67940-1036-61F2-1137-ABABC8CE80A4}"/>
                    </a:ext>
                  </a:extLst>
                </p:cNvPr>
                <p:cNvSpPr>
                  <a:spLocks/>
                </p:cNvSpPr>
                <p:nvPr/>
              </p:nvSpPr>
              <p:spPr bwMode="auto">
                <a:xfrm>
                  <a:off x="5853113" y="3486151"/>
                  <a:ext cx="79375" cy="41275"/>
                </a:xfrm>
                <a:custGeom>
                  <a:avLst/>
                  <a:gdLst>
                    <a:gd name="T0" fmla="*/ 201 w 203"/>
                    <a:gd name="T1" fmla="*/ 52 h 104"/>
                    <a:gd name="T2" fmla="*/ 199 w 203"/>
                    <a:gd name="T3" fmla="*/ 57 h 104"/>
                    <a:gd name="T4" fmla="*/ 195 w 203"/>
                    <a:gd name="T5" fmla="*/ 62 h 104"/>
                    <a:gd name="T6" fmla="*/ 191 w 203"/>
                    <a:gd name="T7" fmla="*/ 68 h 104"/>
                    <a:gd name="T8" fmla="*/ 186 w 203"/>
                    <a:gd name="T9" fmla="*/ 73 h 104"/>
                    <a:gd name="T10" fmla="*/ 173 w 203"/>
                    <a:gd name="T11" fmla="*/ 81 h 104"/>
                    <a:gd name="T12" fmla="*/ 157 w 203"/>
                    <a:gd name="T13" fmla="*/ 89 h 104"/>
                    <a:gd name="T14" fmla="*/ 140 w 203"/>
                    <a:gd name="T15" fmla="*/ 95 h 104"/>
                    <a:gd name="T16" fmla="*/ 121 w 203"/>
                    <a:gd name="T17" fmla="*/ 101 h 104"/>
                    <a:gd name="T18" fmla="*/ 101 w 203"/>
                    <a:gd name="T19" fmla="*/ 104 h 104"/>
                    <a:gd name="T20" fmla="*/ 81 w 203"/>
                    <a:gd name="T21" fmla="*/ 104 h 104"/>
                    <a:gd name="T22" fmla="*/ 61 w 203"/>
                    <a:gd name="T23" fmla="*/ 104 h 104"/>
                    <a:gd name="T24" fmla="*/ 44 w 203"/>
                    <a:gd name="T25" fmla="*/ 101 h 104"/>
                    <a:gd name="T26" fmla="*/ 28 w 203"/>
                    <a:gd name="T27" fmla="*/ 95 h 104"/>
                    <a:gd name="T28" fmla="*/ 17 w 203"/>
                    <a:gd name="T29" fmla="*/ 89 h 104"/>
                    <a:gd name="T30" fmla="*/ 11 w 203"/>
                    <a:gd name="T31" fmla="*/ 86 h 104"/>
                    <a:gd name="T32" fmla="*/ 7 w 203"/>
                    <a:gd name="T33" fmla="*/ 81 h 104"/>
                    <a:gd name="T34" fmla="*/ 5 w 203"/>
                    <a:gd name="T35" fmla="*/ 77 h 104"/>
                    <a:gd name="T36" fmla="*/ 2 w 203"/>
                    <a:gd name="T37" fmla="*/ 73 h 104"/>
                    <a:gd name="T38" fmla="*/ 1 w 203"/>
                    <a:gd name="T39" fmla="*/ 68 h 104"/>
                    <a:gd name="T40" fmla="*/ 0 w 203"/>
                    <a:gd name="T41" fmla="*/ 62 h 104"/>
                    <a:gd name="T42" fmla="*/ 1 w 203"/>
                    <a:gd name="T43" fmla="*/ 57 h 104"/>
                    <a:gd name="T44" fmla="*/ 2 w 203"/>
                    <a:gd name="T45" fmla="*/ 52 h 104"/>
                    <a:gd name="T46" fmla="*/ 5 w 203"/>
                    <a:gd name="T47" fmla="*/ 47 h 104"/>
                    <a:gd name="T48" fmla="*/ 9 w 203"/>
                    <a:gd name="T49" fmla="*/ 42 h 104"/>
                    <a:gd name="T50" fmla="*/ 13 w 203"/>
                    <a:gd name="T51" fmla="*/ 36 h 104"/>
                    <a:gd name="T52" fmla="*/ 18 w 203"/>
                    <a:gd name="T53" fmla="*/ 31 h 104"/>
                    <a:gd name="T54" fmla="*/ 31 w 203"/>
                    <a:gd name="T55" fmla="*/ 22 h 104"/>
                    <a:gd name="T56" fmla="*/ 47 w 203"/>
                    <a:gd name="T57" fmla="*/ 15 h 104"/>
                    <a:gd name="T58" fmla="*/ 64 w 203"/>
                    <a:gd name="T59" fmla="*/ 9 h 104"/>
                    <a:gd name="T60" fmla="*/ 82 w 203"/>
                    <a:gd name="T61" fmla="*/ 3 h 104"/>
                    <a:gd name="T62" fmla="*/ 102 w 203"/>
                    <a:gd name="T63" fmla="*/ 1 h 104"/>
                    <a:gd name="T64" fmla="*/ 123 w 203"/>
                    <a:gd name="T65" fmla="*/ 0 h 104"/>
                    <a:gd name="T66" fmla="*/ 142 w 203"/>
                    <a:gd name="T67" fmla="*/ 1 h 104"/>
                    <a:gd name="T68" fmla="*/ 160 w 203"/>
                    <a:gd name="T69" fmla="*/ 3 h 104"/>
                    <a:gd name="T70" fmla="*/ 174 w 203"/>
                    <a:gd name="T71" fmla="*/ 9 h 104"/>
                    <a:gd name="T72" fmla="*/ 187 w 203"/>
                    <a:gd name="T73" fmla="*/ 15 h 104"/>
                    <a:gd name="T74" fmla="*/ 191 w 203"/>
                    <a:gd name="T75" fmla="*/ 18 h 104"/>
                    <a:gd name="T76" fmla="*/ 195 w 203"/>
                    <a:gd name="T77" fmla="*/ 22 h 104"/>
                    <a:gd name="T78" fmla="*/ 199 w 203"/>
                    <a:gd name="T79" fmla="*/ 27 h 104"/>
                    <a:gd name="T80" fmla="*/ 201 w 203"/>
                    <a:gd name="T81" fmla="*/ 31 h 104"/>
                    <a:gd name="T82" fmla="*/ 203 w 203"/>
                    <a:gd name="T83" fmla="*/ 36 h 104"/>
                    <a:gd name="T84" fmla="*/ 203 w 203"/>
                    <a:gd name="T85" fmla="*/ 42 h 104"/>
                    <a:gd name="T86" fmla="*/ 203 w 203"/>
                    <a:gd name="T87" fmla="*/ 47 h 104"/>
                    <a:gd name="T88" fmla="*/ 201 w 203"/>
                    <a:gd name="T8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3" h="104">
                      <a:moveTo>
                        <a:pt x="201" y="52"/>
                      </a:moveTo>
                      <a:lnTo>
                        <a:pt x="199" y="57"/>
                      </a:lnTo>
                      <a:lnTo>
                        <a:pt x="195" y="62"/>
                      </a:lnTo>
                      <a:lnTo>
                        <a:pt x="191" y="68"/>
                      </a:lnTo>
                      <a:lnTo>
                        <a:pt x="186" y="73"/>
                      </a:lnTo>
                      <a:lnTo>
                        <a:pt x="173" y="81"/>
                      </a:lnTo>
                      <a:lnTo>
                        <a:pt x="157" y="89"/>
                      </a:lnTo>
                      <a:lnTo>
                        <a:pt x="140" y="95"/>
                      </a:lnTo>
                      <a:lnTo>
                        <a:pt x="121" y="101"/>
                      </a:lnTo>
                      <a:lnTo>
                        <a:pt x="101" y="104"/>
                      </a:lnTo>
                      <a:lnTo>
                        <a:pt x="81" y="104"/>
                      </a:lnTo>
                      <a:lnTo>
                        <a:pt x="61" y="104"/>
                      </a:lnTo>
                      <a:lnTo>
                        <a:pt x="44" y="101"/>
                      </a:lnTo>
                      <a:lnTo>
                        <a:pt x="28" y="95"/>
                      </a:lnTo>
                      <a:lnTo>
                        <a:pt x="17" y="89"/>
                      </a:lnTo>
                      <a:lnTo>
                        <a:pt x="11" y="86"/>
                      </a:lnTo>
                      <a:lnTo>
                        <a:pt x="7" y="81"/>
                      </a:lnTo>
                      <a:lnTo>
                        <a:pt x="5" y="77"/>
                      </a:lnTo>
                      <a:lnTo>
                        <a:pt x="2" y="73"/>
                      </a:lnTo>
                      <a:lnTo>
                        <a:pt x="1" y="68"/>
                      </a:lnTo>
                      <a:lnTo>
                        <a:pt x="0" y="62"/>
                      </a:lnTo>
                      <a:lnTo>
                        <a:pt x="1" y="57"/>
                      </a:lnTo>
                      <a:lnTo>
                        <a:pt x="2" y="52"/>
                      </a:lnTo>
                      <a:lnTo>
                        <a:pt x="5" y="47"/>
                      </a:lnTo>
                      <a:lnTo>
                        <a:pt x="9" y="42"/>
                      </a:lnTo>
                      <a:lnTo>
                        <a:pt x="13" y="36"/>
                      </a:lnTo>
                      <a:lnTo>
                        <a:pt x="18" y="31"/>
                      </a:lnTo>
                      <a:lnTo>
                        <a:pt x="31" y="22"/>
                      </a:lnTo>
                      <a:lnTo>
                        <a:pt x="47" y="15"/>
                      </a:lnTo>
                      <a:lnTo>
                        <a:pt x="64" y="9"/>
                      </a:lnTo>
                      <a:lnTo>
                        <a:pt x="82" y="3"/>
                      </a:lnTo>
                      <a:lnTo>
                        <a:pt x="102" y="1"/>
                      </a:lnTo>
                      <a:lnTo>
                        <a:pt x="123" y="0"/>
                      </a:lnTo>
                      <a:lnTo>
                        <a:pt x="142" y="1"/>
                      </a:lnTo>
                      <a:lnTo>
                        <a:pt x="160" y="3"/>
                      </a:lnTo>
                      <a:lnTo>
                        <a:pt x="174" y="9"/>
                      </a:lnTo>
                      <a:lnTo>
                        <a:pt x="187" y="15"/>
                      </a:lnTo>
                      <a:lnTo>
                        <a:pt x="191" y="18"/>
                      </a:lnTo>
                      <a:lnTo>
                        <a:pt x="195" y="22"/>
                      </a:lnTo>
                      <a:lnTo>
                        <a:pt x="199" y="27"/>
                      </a:lnTo>
                      <a:lnTo>
                        <a:pt x="201" y="31"/>
                      </a:lnTo>
                      <a:lnTo>
                        <a:pt x="203" y="36"/>
                      </a:lnTo>
                      <a:lnTo>
                        <a:pt x="203" y="42"/>
                      </a:lnTo>
                      <a:lnTo>
                        <a:pt x="203" y="47"/>
                      </a:lnTo>
                      <a:lnTo>
                        <a:pt x="201" y="5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5" name="Freeform 24">
                  <a:extLst>
                    <a:ext uri="{FF2B5EF4-FFF2-40B4-BE49-F238E27FC236}">
                      <a16:creationId xmlns:a16="http://schemas.microsoft.com/office/drawing/2014/main" id="{05FAB5B4-8889-1327-CC13-4DE55742A665}"/>
                    </a:ext>
                  </a:extLst>
                </p:cNvPr>
                <p:cNvSpPr>
                  <a:spLocks noEditPoints="1"/>
                </p:cNvSpPr>
                <p:nvPr/>
              </p:nvSpPr>
              <p:spPr bwMode="auto">
                <a:xfrm>
                  <a:off x="6015038" y="3282951"/>
                  <a:ext cx="406400" cy="473075"/>
                </a:xfrm>
                <a:custGeom>
                  <a:avLst/>
                  <a:gdLst>
                    <a:gd name="T0" fmla="*/ 417 w 1024"/>
                    <a:gd name="T1" fmla="*/ 3 h 1191"/>
                    <a:gd name="T2" fmla="*/ 560 w 1024"/>
                    <a:gd name="T3" fmla="*/ 37 h 1191"/>
                    <a:gd name="T4" fmla="*/ 685 w 1024"/>
                    <a:gd name="T5" fmla="*/ 81 h 1191"/>
                    <a:gd name="T6" fmla="*/ 794 w 1024"/>
                    <a:gd name="T7" fmla="*/ 138 h 1191"/>
                    <a:gd name="T8" fmla="*/ 883 w 1024"/>
                    <a:gd name="T9" fmla="*/ 202 h 1191"/>
                    <a:gd name="T10" fmla="*/ 953 w 1024"/>
                    <a:gd name="T11" fmla="*/ 277 h 1191"/>
                    <a:gd name="T12" fmla="*/ 988 w 1024"/>
                    <a:gd name="T13" fmla="*/ 334 h 1191"/>
                    <a:gd name="T14" fmla="*/ 1008 w 1024"/>
                    <a:gd name="T15" fmla="*/ 383 h 1191"/>
                    <a:gd name="T16" fmla="*/ 1020 w 1024"/>
                    <a:gd name="T17" fmla="*/ 432 h 1191"/>
                    <a:gd name="T18" fmla="*/ 1024 w 1024"/>
                    <a:gd name="T19" fmla="*/ 483 h 1191"/>
                    <a:gd name="T20" fmla="*/ 1018 w 1024"/>
                    <a:gd name="T21" fmla="*/ 534 h 1191"/>
                    <a:gd name="T22" fmla="*/ 1004 w 1024"/>
                    <a:gd name="T23" fmla="*/ 594 h 1191"/>
                    <a:gd name="T24" fmla="*/ 970 w 1024"/>
                    <a:gd name="T25" fmla="*/ 670 h 1191"/>
                    <a:gd name="T26" fmla="*/ 920 w 1024"/>
                    <a:gd name="T27" fmla="*/ 744 h 1191"/>
                    <a:gd name="T28" fmla="*/ 856 w 1024"/>
                    <a:gd name="T29" fmla="*/ 814 h 1191"/>
                    <a:gd name="T30" fmla="*/ 777 w 1024"/>
                    <a:gd name="T31" fmla="*/ 881 h 1191"/>
                    <a:gd name="T32" fmla="*/ 687 w 1024"/>
                    <a:gd name="T33" fmla="*/ 944 h 1191"/>
                    <a:gd name="T34" fmla="*/ 586 w 1024"/>
                    <a:gd name="T35" fmla="*/ 1002 h 1191"/>
                    <a:gd name="T36" fmla="*/ 473 w 1024"/>
                    <a:gd name="T37" fmla="*/ 1054 h 1191"/>
                    <a:gd name="T38" fmla="*/ 351 w 1024"/>
                    <a:gd name="T39" fmla="*/ 1102 h 1191"/>
                    <a:gd name="T40" fmla="*/ 220 w 1024"/>
                    <a:gd name="T41" fmla="*/ 1142 h 1191"/>
                    <a:gd name="T42" fmla="*/ 82 w 1024"/>
                    <a:gd name="T43" fmla="*/ 1175 h 1191"/>
                    <a:gd name="T44" fmla="*/ 427 w 1024"/>
                    <a:gd name="T45" fmla="*/ 46 h 1191"/>
                    <a:gd name="T46" fmla="*/ 106 w 1024"/>
                    <a:gd name="T47" fmla="*/ 1128 h 1191"/>
                    <a:gd name="T48" fmla="*/ 236 w 1024"/>
                    <a:gd name="T49" fmla="*/ 1095 h 1191"/>
                    <a:gd name="T50" fmla="*/ 358 w 1024"/>
                    <a:gd name="T51" fmla="*/ 1056 h 1191"/>
                    <a:gd name="T52" fmla="*/ 472 w 1024"/>
                    <a:gd name="T53" fmla="*/ 1011 h 1191"/>
                    <a:gd name="T54" fmla="*/ 577 w 1024"/>
                    <a:gd name="T55" fmla="*/ 961 h 1191"/>
                    <a:gd name="T56" fmla="*/ 671 w 1024"/>
                    <a:gd name="T57" fmla="*/ 906 h 1191"/>
                    <a:gd name="T58" fmla="*/ 755 w 1024"/>
                    <a:gd name="T59" fmla="*/ 849 h 1191"/>
                    <a:gd name="T60" fmla="*/ 827 w 1024"/>
                    <a:gd name="T61" fmla="*/ 786 h 1191"/>
                    <a:gd name="T62" fmla="*/ 887 w 1024"/>
                    <a:gd name="T63" fmla="*/ 720 h 1191"/>
                    <a:gd name="T64" fmla="*/ 933 w 1024"/>
                    <a:gd name="T65" fmla="*/ 652 h 1191"/>
                    <a:gd name="T66" fmla="*/ 965 w 1024"/>
                    <a:gd name="T67" fmla="*/ 582 h 1191"/>
                    <a:gd name="T68" fmla="*/ 978 w 1024"/>
                    <a:gd name="T69" fmla="*/ 527 h 1191"/>
                    <a:gd name="T70" fmla="*/ 982 w 1024"/>
                    <a:gd name="T71" fmla="*/ 483 h 1191"/>
                    <a:gd name="T72" fmla="*/ 979 w 1024"/>
                    <a:gd name="T73" fmla="*/ 438 h 1191"/>
                    <a:gd name="T74" fmla="*/ 969 w 1024"/>
                    <a:gd name="T75" fmla="*/ 395 h 1191"/>
                    <a:gd name="T76" fmla="*/ 952 w 1024"/>
                    <a:gd name="T77" fmla="*/ 353 h 1191"/>
                    <a:gd name="T78" fmla="*/ 919 w 1024"/>
                    <a:gd name="T79" fmla="*/ 302 h 1191"/>
                    <a:gd name="T80" fmla="*/ 856 w 1024"/>
                    <a:gd name="T81" fmla="*/ 234 h 1191"/>
                    <a:gd name="T82" fmla="*/ 773 w 1024"/>
                    <a:gd name="T83" fmla="*/ 174 h 1191"/>
                    <a:gd name="T84" fmla="*/ 674 w 1024"/>
                    <a:gd name="T85" fmla="*/ 122 h 1191"/>
                    <a:gd name="T86" fmla="*/ 557 w 1024"/>
                    <a:gd name="T87" fmla="*/ 79 h 1191"/>
                    <a:gd name="T88" fmla="*/ 427 w 1024"/>
                    <a:gd name="T89" fmla="*/ 46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4" h="1191">
                      <a:moveTo>
                        <a:pt x="0" y="1191"/>
                      </a:moveTo>
                      <a:lnTo>
                        <a:pt x="400" y="0"/>
                      </a:lnTo>
                      <a:lnTo>
                        <a:pt x="417" y="3"/>
                      </a:lnTo>
                      <a:lnTo>
                        <a:pt x="466" y="13"/>
                      </a:lnTo>
                      <a:lnTo>
                        <a:pt x="514" y="24"/>
                      </a:lnTo>
                      <a:lnTo>
                        <a:pt x="560" y="37"/>
                      </a:lnTo>
                      <a:lnTo>
                        <a:pt x="603" y="50"/>
                      </a:lnTo>
                      <a:lnTo>
                        <a:pt x="645" y="66"/>
                      </a:lnTo>
                      <a:lnTo>
                        <a:pt x="685" y="81"/>
                      </a:lnTo>
                      <a:lnTo>
                        <a:pt x="723" y="100"/>
                      </a:lnTo>
                      <a:lnTo>
                        <a:pt x="760" y="118"/>
                      </a:lnTo>
                      <a:lnTo>
                        <a:pt x="794" y="138"/>
                      </a:lnTo>
                      <a:lnTo>
                        <a:pt x="826" y="157"/>
                      </a:lnTo>
                      <a:lnTo>
                        <a:pt x="856" y="180"/>
                      </a:lnTo>
                      <a:lnTo>
                        <a:pt x="883" y="202"/>
                      </a:lnTo>
                      <a:lnTo>
                        <a:pt x="908" y="226"/>
                      </a:lnTo>
                      <a:lnTo>
                        <a:pt x="932" y="251"/>
                      </a:lnTo>
                      <a:lnTo>
                        <a:pt x="953" y="277"/>
                      </a:lnTo>
                      <a:lnTo>
                        <a:pt x="970" y="303"/>
                      </a:lnTo>
                      <a:lnTo>
                        <a:pt x="980" y="319"/>
                      </a:lnTo>
                      <a:lnTo>
                        <a:pt x="988" y="334"/>
                      </a:lnTo>
                      <a:lnTo>
                        <a:pt x="996" y="350"/>
                      </a:lnTo>
                      <a:lnTo>
                        <a:pt x="1003" y="366"/>
                      </a:lnTo>
                      <a:lnTo>
                        <a:pt x="1008" y="383"/>
                      </a:lnTo>
                      <a:lnTo>
                        <a:pt x="1013" y="399"/>
                      </a:lnTo>
                      <a:lnTo>
                        <a:pt x="1017" y="416"/>
                      </a:lnTo>
                      <a:lnTo>
                        <a:pt x="1020" y="432"/>
                      </a:lnTo>
                      <a:lnTo>
                        <a:pt x="1022" y="449"/>
                      </a:lnTo>
                      <a:lnTo>
                        <a:pt x="1024" y="466"/>
                      </a:lnTo>
                      <a:lnTo>
                        <a:pt x="1024" y="483"/>
                      </a:lnTo>
                      <a:lnTo>
                        <a:pt x="1022" y="500"/>
                      </a:lnTo>
                      <a:lnTo>
                        <a:pt x="1021" y="517"/>
                      </a:lnTo>
                      <a:lnTo>
                        <a:pt x="1018" y="534"/>
                      </a:lnTo>
                      <a:lnTo>
                        <a:pt x="1016" y="552"/>
                      </a:lnTo>
                      <a:lnTo>
                        <a:pt x="1012" y="569"/>
                      </a:lnTo>
                      <a:lnTo>
                        <a:pt x="1004" y="594"/>
                      </a:lnTo>
                      <a:lnTo>
                        <a:pt x="994" y="620"/>
                      </a:lnTo>
                      <a:lnTo>
                        <a:pt x="983" y="645"/>
                      </a:lnTo>
                      <a:lnTo>
                        <a:pt x="970" y="670"/>
                      </a:lnTo>
                      <a:lnTo>
                        <a:pt x="954" y="695"/>
                      </a:lnTo>
                      <a:lnTo>
                        <a:pt x="939" y="720"/>
                      </a:lnTo>
                      <a:lnTo>
                        <a:pt x="920" y="744"/>
                      </a:lnTo>
                      <a:lnTo>
                        <a:pt x="900" y="767"/>
                      </a:lnTo>
                      <a:lnTo>
                        <a:pt x="878" y="791"/>
                      </a:lnTo>
                      <a:lnTo>
                        <a:pt x="856" y="814"/>
                      </a:lnTo>
                      <a:lnTo>
                        <a:pt x="831" y="837"/>
                      </a:lnTo>
                      <a:lnTo>
                        <a:pt x="805" y="859"/>
                      </a:lnTo>
                      <a:lnTo>
                        <a:pt x="777" y="881"/>
                      </a:lnTo>
                      <a:lnTo>
                        <a:pt x="748" y="902"/>
                      </a:lnTo>
                      <a:lnTo>
                        <a:pt x="718" y="923"/>
                      </a:lnTo>
                      <a:lnTo>
                        <a:pt x="687" y="944"/>
                      </a:lnTo>
                      <a:lnTo>
                        <a:pt x="655" y="964"/>
                      </a:lnTo>
                      <a:lnTo>
                        <a:pt x="621" y="984"/>
                      </a:lnTo>
                      <a:lnTo>
                        <a:pt x="586" y="1002"/>
                      </a:lnTo>
                      <a:lnTo>
                        <a:pt x="549" y="1020"/>
                      </a:lnTo>
                      <a:lnTo>
                        <a:pt x="511" y="1037"/>
                      </a:lnTo>
                      <a:lnTo>
                        <a:pt x="473" y="1054"/>
                      </a:lnTo>
                      <a:lnTo>
                        <a:pt x="434" y="1072"/>
                      </a:lnTo>
                      <a:lnTo>
                        <a:pt x="393" y="1087"/>
                      </a:lnTo>
                      <a:lnTo>
                        <a:pt x="351" y="1102"/>
                      </a:lnTo>
                      <a:lnTo>
                        <a:pt x="308" y="1116"/>
                      </a:lnTo>
                      <a:lnTo>
                        <a:pt x="265" y="1129"/>
                      </a:lnTo>
                      <a:lnTo>
                        <a:pt x="220" y="1142"/>
                      </a:lnTo>
                      <a:lnTo>
                        <a:pt x="174" y="1154"/>
                      </a:lnTo>
                      <a:lnTo>
                        <a:pt x="128" y="1165"/>
                      </a:lnTo>
                      <a:lnTo>
                        <a:pt x="82" y="1175"/>
                      </a:lnTo>
                      <a:lnTo>
                        <a:pt x="34" y="1184"/>
                      </a:lnTo>
                      <a:lnTo>
                        <a:pt x="0" y="1191"/>
                      </a:lnTo>
                      <a:close/>
                      <a:moveTo>
                        <a:pt x="427" y="46"/>
                      </a:moveTo>
                      <a:lnTo>
                        <a:pt x="427" y="46"/>
                      </a:lnTo>
                      <a:lnTo>
                        <a:pt x="61" y="1137"/>
                      </a:lnTo>
                      <a:lnTo>
                        <a:pt x="106" y="1128"/>
                      </a:lnTo>
                      <a:lnTo>
                        <a:pt x="149" y="1117"/>
                      </a:lnTo>
                      <a:lnTo>
                        <a:pt x="192" y="1107"/>
                      </a:lnTo>
                      <a:lnTo>
                        <a:pt x="236" y="1095"/>
                      </a:lnTo>
                      <a:lnTo>
                        <a:pt x="276" y="1083"/>
                      </a:lnTo>
                      <a:lnTo>
                        <a:pt x="317" y="1070"/>
                      </a:lnTo>
                      <a:lnTo>
                        <a:pt x="358" y="1056"/>
                      </a:lnTo>
                      <a:lnTo>
                        <a:pt x="396" y="1043"/>
                      </a:lnTo>
                      <a:lnTo>
                        <a:pt x="434" y="1027"/>
                      </a:lnTo>
                      <a:lnTo>
                        <a:pt x="472" y="1011"/>
                      </a:lnTo>
                      <a:lnTo>
                        <a:pt x="507" y="995"/>
                      </a:lnTo>
                      <a:lnTo>
                        <a:pt x="543" y="978"/>
                      </a:lnTo>
                      <a:lnTo>
                        <a:pt x="577" y="961"/>
                      </a:lnTo>
                      <a:lnTo>
                        <a:pt x="609" y="944"/>
                      </a:lnTo>
                      <a:lnTo>
                        <a:pt x="641" y="926"/>
                      </a:lnTo>
                      <a:lnTo>
                        <a:pt x="671" y="906"/>
                      </a:lnTo>
                      <a:lnTo>
                        <a:pt x="700" y="888"/>
                      </a:lnTo>
                      <a:lnTo>
                        <a:pt x="729" y="868"/>
                      </a:lnTo>
                      <a:lnTo>
                        <a:pt x="755" y="849"/>
                      </a:lnTo>
                      <a:lnTo>
                        <a:pt x="781" y="828"/>
                      </a:lnTo>
                      <a:lnTo>
                        <a:pt x="805" y="807"/>
                      </a:lnTo>
                      <a:lnTo>
                        <a:pt x="827" y="786"/>
                      </a:lnTo>
                      <a:lnTo>
                        <a:pt x="848" y="765"/>
                      </a:lnTo>
                      <a:lnTo>
                        <a:pt x="869" y="742"/>
                      </a:lnTo>
                      <a:lnTo>
                        <a:pt x="887" y="720"/>
                      </a:lnTo>
                      <a:lnTo>
                        <a:pt x="904" y="698"/>
                      </a:lnTo>
                      <a:lnTo>
                        <a:pt x="919" y="675"/>
                      </a:lnTo>
                      <a:lnTo>
                        <a:pt x="933" y="652"/>
                      </a:lnTo>
                      <a:lnTo>
                        <a:pt x="945" y="630"/>
                      </a:lnTo>
                      <a:lnTo>
                        <a:pt x="956" y="606"/>
                      </a:lnTo>
                      <a:lnTo>
                        <a:pt x="965" y="582"/>
                      </a:lnTo>
                      <a:lnTo>
                        <a:pt x="971" y="559"/>
                      </a:lnTo>
                      <a:lnTo>
                        <a:pt x="975" y="543"/>
                      </a:lnTo>
                      <a:lnTo>
                        <a:pt x="978" y="527"/>
                      </a:lnTo>
                      <a:lnTo>
                        <a:pt x="980" y="513"/>
                      </a:lnTo>
                      <a:lnTo>
                        <a:pt x="982" y="497"/>
                      </a:lnTo>
                      <a:lnTo>
                        <a:pt x="982" y="483"/>
                      </a:lnTo>
                      <a:lnTo>
                        <a:pt x="982" y="467"/>
                      </a:lnTo>
                      <a:lnTo>
                        <a:pt x="980" y="453"/>
                      </a:lnTo>
                      <a:lnTo>
                        <a:pt x="979" y="438"/>
                      </a:lnTo>
                      <a:lnTo>
                        <a:pt x="977" y="424"/>
                      </a:lnTo>
                      <a:lnTo>
                        <a:pt x="973" y="409"/>
                      </a:lnTo>
                      <a:lnTo>
                        <a:pt x="969" y="395"/>
                      </a:lnTo>
                      <a:lnTo>
                        <a:pt x="963" y="380"/>
                      </a:lnTo>
                      <a:lnTo>
                        <a:pt x="958" y="366"/>
                      </a:lnTo>
                      <a:lnTo>
                        <a:pt x="952" y="353"/>
                      </a:lnTo>
                      <a:lnTo>
                        <a:pt x="944" y="338"/>
                      </a:lnTo>
                      <a:lnTo>
                        <a:pt x="936" y="325"/>
                      </a:lnTo>
                      <a:lnTo>
                        <a:pt x="919" y="302"/>
                      </a:lnTo>
                      <a:lnTo>
                        <a:pt x="900" y="278"/>
                      </a:lnTo>
                      <a:lnTo>
                        <a:pt x="880" y="256"/>
                      </a:lnTo>
                      <a:lnTo>
                        <a:pt x="856" y="234"/>
                      </a:lnTo>
                      <a:lnTo>
                        <a:pt x="831" y="213"/>
                      </a:lnTo>
                      <a:lnTo>
                        <a:pt x="803" y="193"/>
                      </a:lnTo>
                      <a:lnTo>
                        <a:pt x="773" y="174"/>
                      </a:lnTo>
                      <a:lnTo>
                        <a:pt x="742" y="156"/>
                      </a:lnTo>
                      <a:lnTo>
                        <a:pt x="709" y="138"/>
                      </a:lnTo>
                      <a:lnTo>
                        <a:pt x="674" y="122"/>
                      </a:lnTo>
                      <a:lnTo>
                        <a:pt x="636" y="106"/>
                      </a:lnTo>
                      <a:lnTo>
                        <a:pt x="598" y="92"/>
                      </a:lnTo>
                      <a:lnTo>
                        <a:pt x="557" y="79"/>
                      </a:lnTo>
                      <a:lnTo>
                        <a:pt x="515" y="67"/>
                      </a:lnTo>
                      <a:lnTo>
                        <a:pt x="472" y="56"/>
                      </a:lnTo>
                      <a:lnTo>
                        <a:pt x="427" y="4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86" name="Group 85">
                  <a:extLst>
                    <a:ext uri="{FF2B5EF4-FFF2-40B4-BE49-F238E27FC236}">
                      <a16:creationId xmlns:a16="http://schemas.microsoft.com/office/drawing/2014/main" id="{8ED8FA91-272A-F248-C9FD-670D3BF84D89}"/>
                    </a:ext>
                  </a:extLst>
                </p:cNvPr>
                <p:cNvGrpSpPr/>
                <p:nvPr/>
              </p:nvGrpSpPr>
              <p:grpSpPr>
                <a:xfrm>
                  <a:off x="4622800" y="2744788"/>
                  <a:ext cx="655638" cy="1065213"/>
                  <a:chOff x="4622800" y="2744788"/>
                  <a:chExt cx="655638" cy="1065213"/>
                </a:xfrm>
                <a:solidFill>
                  <a:schemeClr val="bg1"/>
                </a:solidFill>
              </p:grpSpPr>
              <p:sp>
                <p:nvSpPr>
                  <p:cNvPr id="171" name="Freeform 25">
                    <a:extLst>
                      <a:ext uri="{FF2B5EF4-FFF2-40B4-BE49-F238E27FC236}">
                        <a16:creationId xmlns:a16="http://schemas.microsoft.com/office/drawing/2014/main" id="{E83EC44D-F0D1-C97B-93F3-A8FB5AF6A7C9}"/>
                      </a:ext>
                    </a:extLst>
                  </p:cNvPr>
                  <p:cNvSpPr>
                    <a:spLocks/>
                  </p:cNvSpPr>
                  <p:nvPr/>
                </p:nvSpPr>
                <p:spPr bwMode="auto">
                  <a:xfrm>
                    <a:off x="4622800" y="3157538"/>
                    <a:ext cx="344488" cy="569913"/>
                  </a:xfrm>
                  <a:custGeom>
                    <a:avLst/>
                    <a:gdLst>
                      <a:gd name="T0" fmla="*/ 21 w 869"/>
                      <a:gd name="T1" fmla="*/ 1436 h 1436"/>
                      <a:gd name="T2" fmla="*/ 15 w 869"/>
                      <a:gd name="T3" fmla="*/ 1435 h 1436"/>
                      <a:gd name="T4" fmla="*/ 10 w 869"/>
                      <a:gd name="T5" fmla="*/ 1432 h 1436"/>
                      <a:gd name="T6" fmla="*/ 6 w 869"/>
                      <a:gd name="T7" fmla="*/ 1430 h 1436"/>
                      <a:gd name="T8" fmla="*/ 4 w 869"/>
                      <a:gd name="T9" fmla="*/ 1427 h 1436"/>
                      <a:gd name="T10" fmla="*/ 2 w 869"/>
                      <a:gd name="T11" fmla="*/ 1425 h 1436"/>
                      <a:gd name="T12" fmla="*/ 1 w 869"/>
                      <a:gd name="T13" fmla="*/ 1421 h 1436"/>
                      <a:gd name="T14" fmla="*/ 0 w 869"/>
                      <a:gd name="T15" fmla="*/ 1417 h 1436"/>
                      <a:gd name="T16" fmla="*/ 0 w 869"/>
                      <a:gd name="T17" fmla="*/ 1413 h 1436"/>
                      <a:gd name="T18" fmla="*/ 1 w 869"/>
                      <a:gd name="T19" fmla="*/ 1409 h 1436"/>
                      <a:gd name="T20" fmla="*/ 2 w 869"/>
                      <a:gd name="T21" fmla="*/ 1405 h 1436"/>
                      <a:gd name="T22" fmla="*/ 831 w 869"/>
                      <a:gd name="T23" fmla="*/ 10 h 1436"/>
                      <a:gd name="T24" fmla="*/ 834 w 869"/>
                      <a:gd name="T25" fmla="*/ 7 h 1436"/>
                      <a:gd name="T26" fmla="*/ 838 w 869"/>
                      <a:gd name="T27" fmla="*/ 4 h 1436"/>
                      <a:gd name="T28" fmla="*/ 840 w 869"/>
                      <a:gd name="T29" fmla="*/ 2 h 1436"/>
                      <a:gd name="T30" fmla="*/ 844 w 869"/>
                      <a:gd name="T31" fmla="*/ 0 h 1436"/>
                      <a:gd name="T32" fmla="*/ 848 w 869"/>
                      <a:gd name="T33" fmla="*/ 0 h 1436"/>
                      <a:gd name="T34" fmla="*/ 852 w 869"/>
                      <a:gd name="T35" fmla="*/ 0 h 1436"/>
                      <a:gd name="T36" fmla="*/ 856 w 869"/>
                      <a:gd name="T37" fmla="*/ 2 h 1436"/>
                      <a:gd name="T38" fmla="*/ 860 w 869"/>
                      <a:gd name="T39" fmla="*/ 3 h 1436"/>
                      <a:gd name="T40" fmla="*/ 863 w 869"/>
                      <a:gd name="T41" fmla="*/ 6 h 1436"/>
                      <a:gd name="T42" fmla="*/ 865 w 869"/>
                      <a:gd name="T43" fmla="*/ 8 h 1436"/>
                      <a:gd name="T44" fmla="*/ 868 w 869"/>
                      <a:gd name="T45" fmla="*/ 12 h 1436"/>
                      <a:gd name="T46" fmla="*/ 869 w 869"/>
                      <a:gd name="T47" fmla="*/ 16 h 1436"/>
                      <a:gd name="T48" fmla="*/ 869 w 869"/>
                      <a:gd name="T49" fmla="*/ 19 h 1436"/>
                      <a:gd name="T50" fmla="*/ 869 w 869"/>
                      <a:gd name="T51" fmla="*/ 24 h 1436"/>
                      <a:gd name="T52" fmla="*/ 869 w 869"/>
                      <a:gd name="T53" fmla="*/ 28 h 1436"/>
                      <a:gd name="T54" fmla="*/ 866 w 869"/>
                      <a:gd name="T55" fmla="*/ 31 h 1436"/>
                      <a:gd name="T56" fmla="*/ 38 w 869"/>
                      <a:gd name="T57" fmla="*/ 1426 h 1436"/>
                      <a:gd name="T58" fmla="*/ 35 w 869"/>
                      <a:gd name="T59" fmla="*/ 1430 h 1436"/>
                      <a:gd name="T60" fmla="*/ 30 w 869"/>
                      <a:gd name="T61" fmla="*/ 1434 h 1436"/>
                      <a:gd name="T62" fmla="*/ 26 w 869"/>
                      <a:gd name="T63" fmla="*/ 1435 h 1436"/>
                      <a:gd name="T64" fmla="*/ 21 w 869"/>
                      <a:gd name="T65" fmla="*/ 14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9" h="1436">
                        <a:moveTo>
                          <a:pt x="21" y="1436"/>
                        </a:moveTo>
                        <a:lnTo>
                          <a:pt x="15" y="1435"/>
                        </a:lnTo>
                        <a:lnTo>
                          <a:pt x="10" y="1432"/>
                        </a:lnTo>
                        <a:lnTo>
                          <a:pt x="6" y="1430"/>
                        </a:lnTo>
                        <a:lnTo>
                          <a:pt x="4" y="1427"/>
                        </a:lnTo>
                        <a:lnTo>
                          <a:pt x="2" y="1425"/>
                        </a:lnTo>
                        <a:lnTo>
                          <a:pt x="1" y="1421"/>
                        </a:lnTo>
                        <a:lnTo>
                          <a:pt x="0" y="1417"/>
                        </a:lnTo>
                        <a:lnTo>
                          <a:pt x="0" y="1413"/>
                        </a:lnTo>
                        <a:lnTo>
                          <a:pt x="1" y="1409"/>
                        </a:lnTo>
                        <a:lnTo>
                          <a:pt x="2" y="1405"/>
                        </a:lnTo>
                        <a:lnTo>
                          <a:pt x="831" y="10"/>
                        </a:lnTo>
                        <a:lnTo>
                          <a:pt x="834" y="7"/>
                        </a:lnTo>
                        <a:lnTo>
                          <a:pt x="838" y="4"/>
                        </a:lnTo>
                        <a:lnTo>
                          <a:pt x="840" y="2"/>
                        </a:lnTo>
                        <a:lnTo>
                          <a:pt x="844" y="0"/>
                        </a:lnTo>
                        <a:lnTo>
                          <a:pt x="848" y="0"/>
                        </a:lnTo>
                        <a:lnTo>
                          <a:pt x="852" y="0"/>
                        </a:lnTo>
                        <a:lnTo>
                          <a:pt x="856" y="2"/>
                        </a:lnTo>
                        <a:lnTo>
                          <a:pt x="860" y="3"/>
                        </a:lnTo>
                        <a:lnTo>
                          <a:pt x="863" y="6"/>
                        </a:lnTo>
                        <a:lnTo>
                          <a:pt x="865" y="8"/>
                        </a:lnTo>
                        <a:lnTo>
                          <a:pt x="868" y="12"/>
                        </a:lnTo>
                        <a:lnTo>
                          <a:pt x="869" y="16"/>
                        </a:lnTo>
                        <a:lnTo>
                          <a:pt x="869" y="19"/>
                        </a:lnTo>
                        <a:lnTo>
                          <a:pt x="869" y="24"/>
                        </a:lnTo>
                        <a:lnTo>
                          <a:pt x="869" y="28"/>
                        </a:lnTo>
                        <a:lnTo>
                          <a:pt x="866" y="31"/>
                        </a:lnTo>
                        <a:lnTo>
                          <a:pt x="38" y="1426"/>
                        </a:lnTo>
                        <a:lnTo>
                          <a:pt x="35" y="1430"/>
                        </a:lnTo>
                        <a:lnTo>
                          <a:pt x="30" y="1434"/>
                        </a:lnTo>
                        <a:lnTo>
                          <a:pt x="26" y="1435"/>
                        </a:lnTo>
                        <a:lnTo>
                          <a:pt x="21" y="14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2" name="Freeform 26">
                    <a:extLst>
                      <a:ext uri="{FF2B5EF4-FFF2-40B4-BE49-F238E27FC236}">
                        <a16:creationId xmlns:a16="http://schemas.microsoft.com/office/drawing/2014/main" id="{BB6C6F58-267E-5431-EF83-CE974D369092}"/>
                      </a:ext>
                    </a:extLst>
                  </p:cNvPr>
                  <p:cNvSpPr>
                    <a:spLocks/>
                  </p:cNvSpPr>
                  <p:nvPr/>
                </p:nvSpPr>
                <p:spPr bwMode="auto">
                  <a:xfrm>
                    <a:off x="4951413" y="2744788"/>
                    <a:ext cx="327025" cy="512763"/>
                  </a:xfrm>
                  <a:custGeom>
                    <a:avLst/>
                    <a:gdLst>
                      <a:gd name="T0" fmla="*/ 806 w 825"/>
                      <a:gd name="T1" fmla="*/ 1292 h 1292"/>
                      <a:gd name="T2" fmla="*/ 21 w 825"/>
                      <a:gd name="T3" fmla="*/ 1292 h 1292"/>
                      <a:gd name="T4" fmla="*/ 18 w 825"/>
                      <a:gd name="T5" fmla="*/ 1290 h 1292"/>
                      <a:gd name="T6" fmla="*/ 14 w 825"/>
                      <a:gd name="T7" fmla="*/ 1289 h 1292"/>
                      <a:gd name="T8" fmla="*/ 10 w 825"/>
                      <a:gd name="T9" fmla="*/ 1288 h 1292"/>
                      <a:gd name="T10" fmla="*/ 7 w 825"/>
                      <a:gd name="T11" fmla="*/ 1285 h 1292"/>
                      <a:gd name="T12" fmla="*/ 4 w 825"/>
                      <a:gd name="T13" fmla="*/ 1282 h 1292"/>
                      <a:gd name="T14" fmla="*/ 2 w 825"/>
                      <a:gd name="T15" fmla="*/ 1278 h 1292"/>
                      <a:gd name="T16" fmla="*/ 2 w 825"/>
                      <a:gd name="T17" fmla="*/ 1274 h 1292"/>
                      <a:gd name="T18" fmla="*/ 0 w 825"/>
                      <a:gd name="T19" fmla="*/ 1271 h 1292"/>
                      <a:gd name="T20" fmla="*/ 0 w 825"/>
                      <a:gd name="T21" fmla="*/ 1058 h 1292"/>
                      <a:gd name="T22" fmla="*/ 0 w 825"/>
                      <a:gd name="T23" fmla="*/ 1055 h 1292"/>
                      <a:gd name="T24" fmla="*/ 2 w 825"/>
                      <a:gd name="T25" fmla="*/ 1053 h 1292"/>
                      <a:gd name="T26" fmla="*/ 277 w 825"/>
                      <a:gd name="T27" fmla="*/ 15 h 1292"/>
                      <a:gd name="T28" fmla="*/ 280 w 825"/>
                      <a:gd name="T29" fmla="*/ 9 h 1292"/>
                      <a:gd name="T30" fmla="*/ 285 w 825"/>
                      <a:gd name="T31" fmla="*/ 4 h 1292"/>
                      <a:gd name="T32" fmla="*/ 290 w 825"/>
                      <a:gd name="T33" fmla="*/ 1 h 1292"/>
                      <a:gd name="T34" fmla="*/ 297 w 825"/>
                      <a:gd name="T35" fmla="*/ 0 h 1292"/>
                      <a:gd name="T36" fmla="*/ 804 w 825"/>
                      <a:gd name="T37" fmla="*/ 0 h 1292"/>
                      <a:gd name="T38" fmla="*/ 808 w 825"/>
                      <a:gd name="T39" fmla="*/ 0 h 1292"/>
                      <a:gd name="T40" fmla="*/ 812 w 825"/>
                      <a:gd name="T41" fmla="*/ 1 h 1292"/>
                      <a:gd name="T42" fmla="*/ 816 w 825"/>
                      <a:gd name="T43" fmla="*/ 4 h 1292"/>
                      <a:gd name="T44" fmla="*/ 819 w 825"/>
                      <a:gd name="T45" fmla="*/ 5 h 1292"/>
                      <a:gd name="T46" fmla="*/ 821 w 825"/>
                      <a:gd name="T47" fmla="*/ 9 h 1292"/>
                      <a:gd name="T48" fmla="*/ 824 w 825"/>
                      <a:gd name="T49" fmla="*/ 12 h 1292"/>
                      <a:gd name="T50" fmla="*/ 825 w 825"/>
                      <a:gd name="T51" fmla="*/ 15 h 1292"/>
                      <a:gd name="T52" fmla="*/ 825 w 825"/>
                      <a:gd name="T53" fmla="*/ 21 h 1292"/>
                      <a:gd name="T54" fmla="*/ 825 w 825"/>
                      <a:gd name="T55" fmla="*/ 25 h 1292"/>
                      <a:gd name="T56" fmla="*/ 824 w 825"/>
                      <a:gd name="T57" fmla="*/ 29 h 1292"/>
                      <a:gd name="T58" fmla="*/ 821 w 825"/>
                      <a:gd name="T59" fmla="*/ 31 h 1292"/>
                      <a:gd name="T60" fmla="*/ 819 w 825"/>
                      <a:gd name="T61" fmla="*/ 35 h 1292"/>
                      <a:gd name="T62" fmla="*/ 816 w 825"/>
                      <a:gd name="T63" fmla="*/ 38 h 1292"/>
                      <a:gd name="T64" fmla="*/ 812 w 825"/>
                      <a:gd name="T65" fmla="*/ 39 h 1292"/>
                      <a:gd name="T66" fmla="*/ 808 w 825"/>
                      <a:gd name="T67" fmla="*/ 40 h 1292"/>
                      <a:gd name="T68" fmla="*/ 804 w 825"/>
                      <a:gd name="T69" fmla="*/ 40 h 1292"/>
                      <a:gd name="T70" fmla="*/ 313 w 825"/>
                      <a:gd name="T71" fmla="*/ 40 h 1292"/>
                      <a:gd name="T72" fmla="*/ 42 w 825"/>
                      <a:gd name="T73" fmla="*/ 1061 h 1292"/>
                      <a:gd name="T74" fmla="*/ 42 w 825"/>
                      <a:gd name="T75" fmla="*/ 1250 h 1292"/>
                      <a:gd name="T76" fmla="*/ 806 w 825"/>
                      <a:gd name="T77" fmla="*/ 1250 h 1292"/>
                      <a:gd name="T78" fmla="*/ 810 w 825"/>
                      <a:gd name="T79" fmla="*/ 1251 h 1292"/>
                      <a:gd name="T80" fmla="*/ 813 w 825"/>
                      <a:gd name="T81" fmla="*/ 1251 h 1292"/>
                      <a:gd name="T82" fmla="*/ 816 w 825"/>
                      <a:gd name="T83" fmla="*/ 1253 h 1292"/>
                      <a:gd name="T84" fmla="*/ 820 w 825"/>
                      <a:gd name="T85" fmla="*/ 1256 h 1292"/>
                      <a:gd name="T86" fmla="*/ 823 w 825"/>
                      <a:gd name="T87" fmla="*/ 1259 h 1292"/>
                      <a:gd name="T88" fmla="*/ 824 w 825"/>
                      <a:gd name="T89" fmla="*/ 1263 h 1292"/>
                      <a:gd name="T90" fmla="*/ 825 w 825"/>
                      <a:gd name="T91" fmla="*/ 1267 h 1292"/>
                      <a:gd name="T92" fmla="*/ 825 w 825"/>
                      <a:gd name="T93" fmla="*/ 1271 h 1292"/>
                      <a:gd name="T94" fmla="*/ 825 w 825"/>
                      <a:gd name="T95" fmla="*/ 1274 h 1292"/>
                      <a:gd name="T96" fmla="*/ 824 w 825"/>
                      <a:gd name="T97" fmla="*/ 1278 h 1292"/>
                      <a:gd name="T98" fmla="*/ 823 w 825"/>
                      <a:gd name="T99" fmla="*/ 1282 h 1292"/>
                      <a:gd name="T100" fmla="*/ 820 w 825"/>
                      <a:gd name="T101" fmla="*/ 1285 h 1292"/>
                      <a:gd name="T102" fmla="*/ 816 w 825"/>
                      <a:gd name="T103" fmla="*/ 1288 h 1292"/>
                      <a:gd name="T104" fmla="*/ 813 w 825"/>
                      <a:gd name="T105" fmla="*/ 1289 h 1292"/>
                      <a:gd name="T106" fmla="*/ 810 w 825"/>
                      <a:gd name="T107" fmla="*/ 1290 h 1292"/>
                      <a:gd name="T108" fmla="*/ 806 w 825"/>
                      <a:gd name="T109" fmla="*/ 1292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92">
                        <a:moveTo>
                          <a:pt x="806" y="1292"/>
                        </a:moveTo>
                        <a:lnTo>
                          <a:pt x="21" y="1292"/>
                        </a:lnTo>
                        <a:lnTo>
                          <a:pt x="18" y="1290"/>
                        </a:lnTo>
                        <a:lnTo>
                          <a:pt x="14" y="1289"/>
                        </a:lnTo>
                        <a:lnTo>
                          <a:pt x="10" y="1288"/>
                        </a:lnTo>
                        <a:lnTo>
                          <a:pt x="7" y="1285"/>
                        </a:lnTo>
                        <a:lnTo>
                          <a:pt x="4" y="1282"/>
                        </a:lnTo>
                        <a:lnTo>
                          <a:pt x="2" y="1278"/>
                        </a:lnTo>
                        <a:lnTo>
                          <a:pt x="2" y="1274"/>
                        </a:lnTo>
                        <a:lnTo>
                          <a:pt x="0" y="1271"/>
                        </a:lnTo>
                        <a:lnTo>
                          <a:pt x="0" y="1058"/>
                        </a:lnTo>
                        <a:lnTo>
                          <a:pt x="0" y="1055"/>
                        </a:lnTo>
                        <a:lnTo>
                          <a:pt x="2" y="1053"/>
                        </a:lnTo>
                        <a:lnTo>
                          <a:pt x="277" y="15"/>
                        </a:lnTo>
                        <a:lnTo>
                          <a:pt x="280" y="9"/>
                        </a:lnTo>
                        <a:lnTo>
                          <a:pt x="285" y="4"/>
                        </a:lnTo>
                        <a:lnTo>
                          <a:pt x="290" y="1"/>
                        </a:lnTo>
                        <a:lnTo>
                          <a:pt x="297" y="0"/>
                        </a:lnTo>
                        <a:lnTo>
                          <a:pt x="804" y="0"/>
                        </a:lnTo>
                        <a:lnTo>
                          <a:pt x="808" y="0"/>
                        </a:lnTo>
                        <a:lnTo>
                          <a:pt x="812" y="1"/>
                        </a:lnTo>
                        <a:lnTo>
                          <a:pt x="816" y="4"/>
                        </a:lnTo>
                        <a:lnTo>
                          <a:pt x="819" y="5"/>
                        </a:lnTo>
                        <a:lnTo>
                          <a:pt x="821" y="9"/>
                        </a:lnTo>
                        <a:lnTo>
                          <a:pt x="824" y="12"/>
                        </a:lnTo>
                        <a:lnTo>
                          <a:pt x="825" y="15"/>
                        </a:lnTo>
                        <a:lnTo>
                          <a:pt x="825" y="21"/>
                        </a:lnTo>
                        <a:lnTo>
                          <a:pt x="825" y="25"/>
                        </a:lnTo>
                        <a:lnTo>
                          <a:pt x="824" y="29"/>
                        </a:lnTo>
                        <a:lnTo>
                          <a:pt x="821" y="31"/>
                        </a:lnTo>
                        <a:lnTo>
                          <a:pt x="819" y="35"/>
                        </a:lnTo>
                        <a:lnTo>
                          <a:pt x="816" y="38"/>
                        </a:lnTo>
                        <a:lnTo>
                          <a:pt x="812" y="39"/>
                        </a:lnTo>
                        <a:lnTo>
                          <a:pt x="808" y="40"/>
                        </a:lnTo>
                        <a:lnTo>
                          <a:pt x="804" y="40"/>
                        </a:lnTo>
                        <a:lnTo>
                          <a:pt x="313" y="40"/>
                        </a:lnTo>
                        <a:lnTo>
                          <a:pt x="42" y="1061"/>
                        </a:lnTo>
                        <a:lnTo>
                          <a:pt x="42" y="1250"/>
                        </a:lnTo>
                        <a:lnTo>
                          <a:pt x="806" y="1250"/>
                        </a:lnTo>
                        <a:lnTo>
                          <a:pt x="810" y="1251"/>
                        </a:lnTo>
                        <a:lnTo>
                          <a:pt x="813" y="1251"/>
                        </a:lnTo>
                        <a:lnTo>
                          <a:pt x="816" y="1253"/>
                        </a:lnTo>
                        <a:lnTo>
                          <a:pt x="820" y="1256"/>
                        </a:lnTo>
                        <a:lnTo>
                          <a:pt x="823" y="1259"/>
                        </a:lnTo>
                        <a:lnTo>
                          <a:pt x="824" y="1263"/>
                        </a:lnTo>
                        <a:lnTo>
                          <a:pt x="825" y="1267"/>
                        </a:lnTo>
                        <a:lnTo>
                          <a:pt x="825" y="1271"/>
                        </a:lnTo>
                        <a:lnTo>
                          <a:pt x="825" y="1274"/>
                        </a:lnTo>
                        <a:lnTo>
                          <a:pt x="824" y="1278"/>
                        </a:lnTo>
                        <a:lnTo>
                          <a:pt x="823" y="1282"/>
                        </a:lnTo>
                        <a:lnTo>
                          <a:pt x="820" y="1285"/>
                        </a:lnTo>
                        <a:lnTo>
                          <a:pt x="816" y="1288"/>
                        </a:lnTo>
                        <a:lnTo>
                          <a:pt x="813" y="1289"/>
                        </a:lnTo>
                        <a:lnTo>
                          <a:pt x="810" y="1290"/>
                        </a:lnTo>
                        <a:lnTo>
                          <a:pt x="806" y="1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3" name="Freeform 27">
                    <a:extLst>
                      <a:ext uri="{FF2B5EF4-FFF2-40B4-BE49-F238E27FC236}">
                        <a16:creationId xmlns:a16="http://schemas.microsoft.com/office/drawing/2014/main" id="{9F8CEEB5-9F60-64A8-3EC9-AA04FEA2A493}"/>
                      </a:ext>
                    </a:extLst>
                  </p:cNvPr>
                  <p:cNvSpPr>
                    <a:spLocks/>
                  </p:cNvSpPr>
                  <p:nvPr/>
                </p:nvSpPr>
                <p:spPr bwMode="auto">
                  <a:xfrm>
                    <a:off x="4933950" y="2744788"/>
                    <a:ext cx="344488" cy="1065213"/>
                  </a:xfrm>
                  <a:custGeom>
                    <a:avLst/>
                    <a:gdLst>
                      <a:gd name="T0" fmla="*/ 21 w 869"/>
                      <a:gd name="T1" fmla="*/ 2686 h 2686"/>
                      <a:gd name="T2" fmla="*/ 16 w 869"/>
                      <a:gd name="T3" fmla="*/ 2686 h 2686"/>
                      <a:gd name="T4" fmla="*/ 12 w 869"/>
                      <a:gd name="T5" fmla="*/ 2684 h 2686"/>
                      <a:gd name="T6" fmla="*/ 9 w 869"/>
                      <a:gd name="T7" fmla="*/ 2682 h 2686"/>
                      <a:gd name="T8" fmla="*/ 6 w 869"/>
                      <a:gd name="T9" fmla="*/ 2679 h 2686"/>
                      <a:gd name="T10" fmla="*/ 4 w 869"/>
                      <a:gd name="T11" fmla="*/ 2676 h 2686"/>
                      <a:gd name="T12" fmla="*/ 1 w 869"/>
                      <a:gd name="T13" fmla="*/ 2672 h 2686"/>
                      <a:gd name="T14" fmla="*/ 0 w 869"/>
                      <a:gd name="T15" fmla="*/ 2669 h 2686"/>
                      <a:gd name="T16" fmla="*/ 0 w 869"/>
                      <a:gd name="T17" fmla="*/ 2665 h 2686"/>
                      <a:gd name="T18" fmla="*/ 0 w 869"/>
                      <a:gd name="T19" fmla="*/ 1436 h 2686"/>
                      <a:gd name="T20" fmla="*/ 0 w 869"/>
                      <a:gd name="T21" fmla="*/ 1431 h 2686"/>
                      <a:gd name="T22" fmla="*/ 3 w 869"/>
                      <a:gd name="T23" fmla="*/ 1425 h 2686"/>
                      <a:gd name="T24" fmla="*/ 831 w 869"/>
                      <a:gd name="T25" fmla="*/ 10 h 2686"/>
                      <a:gd name="T26" fmla="*/ 835 w 869"/>
                      <a:gd name="T27" fmla="*/ 5 h 2686"/>
                      <a:gd name="T28" fmla="*/ 840 w 869"/>
                      <a:gd name="T29" fmla="*/ 1 h 2686"/>
                      <a:gd name="T30" fmla="*/ 847 w 869"/>
                      <a:gd name="T31" fmla="*/ 0 h 2686"/>
                      <a:gd name="T32" fmla="*/ 854 w 869"/>
                      <a:gd name="T33" fmla="*/ 0 h 2686"/>
                      <a:gd name="T34" fmla="*/ 860 w 869"/>
                      <a:gd name="T35" fmla="*/ 4 h 2686"/>
                      <a:gd name="T36" fmla="*/ 865 w 869"/>
                      <a:gd name="T37" fmla="*/ 8 h 2686"/>
                      <a:gd name="T38" fmla="*/ 868 w 869"/>
                      <a:gd name="T39" fmla="*/ 13 h 2686"/>
                      <a:gd name="T40" fmla="*/ 869 w 869"/>
                      <a:gd name="T41" fmla="*/ 21 h 2686"/>
                      <a:gd name="T42" fmla="*/ 869 w 869"/>
                      <a:gd name="T43" fmla="*/ 1288 h 2686"/>
                      <a:gd name="T44" fmla="*/ 869 w 869"/>
                      <a:gd name="T45" fmla="*/ 1292 h 2686"/>
                      <a:gd name="T46" fmla="*/ 868 w 869"/>
                      <a:gd name="T47" fmla="*/ 1295 h 2686"/>
                      <a:gd name="T48" fmla="*/ 865 w 869"/>
                      <a:gd name="T49" fmla="*/ 1298 h 2686"/>
                      <a:gd name="T50" fmla="*/ 863 w 869"/>
                      <a:gd name="T51" fmla="*/ 1302 h 2686"/>
                      <a:gd name="T52" fmla="*/ 860 w 869"/>
                      <a:gd name="T53" fmla="*/ 1305 h 2686"/>
                      <a:gd name="T54" fmla="*/ 856 w 869"/>
                      <a:gd name="T55" fmla="*/ 1306 h 2686"/>
                      <a:gd name="T56" fmla="*/ 852 w 869"/>
                      <a:gd name="T57" fmla="*/ 1307 h 2686"/>
                      <a:gd name="T58" fmla="*/ 848 w 869"/>
                      <a:gd name="T59" fmla="*/ 1307 h 2686"/>
                      <a:gd name="T60" fmla="*/ 844 w 869"/>
                      <a:gd name="T61" fmla="*/ 1307 h 2686"/>
                      <a:gd name="T62" fmla="*/ 840 w 869"/>
                      <a:gd name="T63" fmla="*/ 1306 h 2686"/>
                      <a:gd name="T64" fmla="*/ 838 w 869"/>
                      <a:gd name="T65" fmla="*/ 1305 h 2686"/>
                      <a:gd name="T66" fmla="*/ 834 w 869"/>
                      <a:gd name="T67" fmla="*/ 1302 h 2686"/>
                      <a:gd name="T68" fmla="*/ 831 w 869"/>
                      <a:gd name="T69" fmla="*/ 1298 h 2686"/>
                      <a:gd name="T70" fmla="*/ 830 w 869"/>
                      <a:gd name="T71" fmla="*/ 1295 h 2686"/>
                      <a:gd name="T72" fmla="*/ 829 w 869"/>
                      <a:gd name="T73" fmla="*/ 1292 h 2686"/>
                      <a:gd name="T74" fmla="*/ 829 w 869"/>
                      <a:gd name="T75" fmla="*/ 1288 h 2686"/>
                      <a:gd name="T76" fmla="*/ 829 w 869"/>
                      <a:gd name="T77" fmla="*/ 95 h 2686"/>
                      <a:gd name="T78" fmla="*/ 41 w 869"/>
                      <a:gd name="T79" fmla="*/ 1441 h 2686"/>
                      <a:gd name="T80" fmla="*/ 41 w 869"/>
                      <a:gd name="T81" fmla="*/ 2665 h 2686"/>
                      <a:gd name="T82" fmla="*/ 41 w 869"/>
                      <a:gd name="T83" fmla="*/ 2669 h 2686"/>
                      <a:gd name="T84" fmla="*/ 39 w 869"/>
                      <a:gd name="T85" fmla="*/ 2672 h 2686"/>
                      <a:gd name="T86" fmla="*/ 38 w 869"/>
                      <a:gd name="T87" fmla="*/ 2676 h 2686"/>
                      <a:gd name="T88" fmla="*/ 35 w 869"/>
                      <a:gd name="T89" fmla="*/ 2679 h 2686"/>
                      <a:gd name="T90" fmla="*/ 31 w 869"/>
                      <a:gd name="T91" fmla="*/ 2682 h 2686"/>
                      <a:gd name="T92" fmla="*/ 29 w 869"/>
                      <a:gd name="T93" fmla="*/ 2684 h 2686"/>
                      <a:gd name="T94" fmla="*/ 25 w 869"/>
                      <a:gd name="T95" fmla="*/ 2686 h 2686"/>
                      <a:gd name="T96" fmla="*/ 21 w 869"/>
                      <a:gd name="T97" fmla="*/ 2686 h 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9" h="2686">
                        <a:moveTo>
                          <a:pt x="21" y="2686"/>
                        </a:moveTo>
                        <a:lnTo>
                          <a:pt x="16" y="2686"/>
                        </a:lnTo>
                        <a:lnTo>
                          <a:pt x="12" y="2684"/>
                        </a:lnTo>
                        <a:lnTo>
                          <a:pt x="9" y="2682"/>
                        </a:lnTo>
                        <a:lnTo>
                          <a:pt x="6" y="2679"/>
                        </a:lnTo>
                        <a:lnTo>
                          <a:pt x="4" y="2676"/>
                        </a:lnTo>
                        <a:lnTo>
                          <a:pt x="1" y="2672"/>
                        </a:lnTo>
                        <a:lnTo>
                          <a:pt x="0" y="2669"/>
                        </a:lnTo>
                        <a:lnTo>
                          <a:pt x="0" y="2665"/>
                        </a:lnTo>
                        <a:lnTo>
                          <a:pt x="0" y="1436"/>
                        </a:lnTo>
                        <a:lnTo>
                          <a:pt x="0" y="1431"/>
                        </a:lnTo>
                        <a:lnTo>
                          <a:pt x="3" y="1425"/>
                        </a:lnTo>
                        <a:lnTo>
                          <a:pt x="831" y="10"/>
                        </a:lnTo>
                        <a:lnTo>
                          <a:pt x="835" y="5"/>
                        </a:lnTo>
                        <a:lnTo>
                          <a:pt x="840" y="1"/>
                        </a:lnTo>
                        <a:lnTo>
                          <a:pt x="847" y="0"/>
                        </a:lnTo>
                        <a:lnTo>
                          <a:pt x="854" y="0"/>
                        </a:lnTo>
                        <a:lnTo>
                          <a:pt x="860" y="4"/>
                        </a:lnTo>
                        <a:lnTo>
                          <a:pt x="865" y="8"/>
                        </a:lnTo>
                        <a:lnTo>
                          <a:pt x="868" y="13"/>
                        </a:lnTo>
                        <a:lnTo>
                          <a:pt x="869" y="21"/>
                        </a:lnTo>
                        <a:lnTo>
                          <a:pt x="869" y="1288"/>
                        </a:lnTo>
                        <a:lnTo>
                          <a:pt x="869" y="1292"/>
                        </a:lnTo>
                        <a:lnTo>
                          <a:pt x="868" y="1295"/>
                        </a:lnTo>
                        <a:lnTo>
                          <a:pt x="865" y="1298"/>
                        </a:lnTo>
                        <a:lnTo>
                          <a:pt x="863" y="1302"/>
                        </a:lnTo>
                        <a:lnTo>
                          <a:pt x="860" y="1305"/>
                        </a:lnTo>
                        <a:lnTo>
                          <a:pt x="856" y="1306"/>
                        </a:lnTo>
                        <a:lnTo>
                          <a:pt x="852" y="1307"/>
                        </a:lnTo>
                        <a:lnTo>
                          <a:pt x="848" y="1307"/>
                        </a:lnTo>
                        <a:lnTo>
                          <a:pt x="844" y="1307"/>
                        </a:lnTo>
                        <a:lnTo>
                          <a:pt x="840" y="1306"/>
                        </a:lnTo>
                        <a:lnTo>
                          <a:pt x="838" y="1305"/>
                        </a:lnTo>
                        <a:lnTo>
                          <a:pt x="834" y="1302"/>
                        </a:lnTo>
                        <a:lnTo>
                          <a:pt x="831" y="1298"/>
                        </a:lnTo>
                        <a:lnTo>
                          <a:pt x="830" y="1295"/>
                        </a:lnTo>
                        <a:lnTo>
                          <a:pt x="829" y="1292"/>
                        </a:lnTo>
                        <a:lnTo>
                          <a:pt x="829" y="1288"/>
                        </a:lnTo>
                        <a:lnTo>
                          <a:pt x="829" y="95"/>
                        </a:lnTo>
                        <a:lnTo>
                          <a:pt x="41" y="1441"/>
                        </a:lnTo>
                        <a:lnTo>
                          <a:pt x="41" y="2665"/>
                        </a:lnTo>
                        <a:lnTo>
                          <a:pt x="41" y="2669"/>
                        </a:lnTo>
                        <a:lnTo>
                          <a:pt x="39" y="2672"/>
                        </a:lnTo>
                        <a:lnTo>
                          <a:pt x="38" y="2676"/>
                        </a:lnTo>
                        <a:lnTo>
                          <a:pt x="35" y="2679"/>
                        </a:lnTo>
                        <a:lnTo>
                          <a:pt x="31" y="2682"/>
                        </a:lnTo>
                        <a:lnTo>
                          <a:pt x="29" y="2684"/>
                        </a:lnTo>
                        <a:lnTo>
                          <a:pt x="25" y="2686"/>
                        </a:lnTo>
                        <a:lnTo>
                          <a:pt x="21" y="2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4" name="Freeform 28">
                    <a:extLst>
                      <a:ext uri="{FF2B5EF4-FFF2-40B4-BE49-F238E27FC236}">
                        <a16:creationId xmlns:a16="http://schemas.microsoft.com/office/drawing/2014/main" id="{9E5F635C-8C14-3564-E8B8-2338CE818F99}"/>
                      </a:ext>
                    </a:extLst>
                  </p:cNvPr>
                  <p:cNvSpPr>
                    <a:spLocks/>
                  </p:cNvSpPr>
                  <p:nvPr/>
                </p:nvSpPr>
                <p:spPr bwMode="auto">
                  <a:xfrm>
                    <a:off x="4622800" y="3306763"/>
                    <a:ext cx="327025" cy="503238"/>
                  </a:xfrm>
                  <a:custGeom>
                    <a:avLst/>
                    <a:gdLst>
                      <a:gd name="T0" fmla="*/ 805 w 825"/>
                      <a:gd name="T1" fmla="*/ 1271 h 1271"/>
                      <a:gd name="T2" fmla="*/ 21 w 825"/>
                      <a:gd name="T3" fmla="*/ 1271 h 1271"/>
                      <a:gd name="T4" fmla="*/ 17 w 825"/>
                      <a:gd name="T5" fmla="*/ 1271 h 1271"/>
                      <a:gd name="T6" fmla="*/ 13 w 825"/>
                      <a:gd name="T7" fmla="*/ 1269 h 1271"/>
                      <a:gd name="T8" fmla="*/ 9 w 825"/>
                      <a:gd name="T9" fmla="*/ 1267 h 1271"/>
                      <a:gd name="T10" fmla="*/ 6 w 825"/>
                      <a:gd name="T11" fmla="*/ 1264 h 1271"/>
                      <a:gd name="T12" fmla="*/ 4 w 825"/>
                      <a:gd name="T13" fmla="*/ 1261 h 1271"/>
                      <a:gd name="T14" fmla="*/ 1 w 825"/>
                      <a:gd name="T15" fmla="*/ 1257 h 1271"/>
                      <a:gd name="T16" fmla="*/ 0 w 825"/>
                      <a:gd name="T17" fmla="*/ 1254 h 1271"/>
                      <a:gd name="T18" fmla="*/ 0 w 825"/>
                      <a:gd name="T19" fmla="*/ 1250 h 1271"/>
                      <a:gd name="T20" fmla="*/ 0 w 825"/>
                      <a:gd name="T21" fmla="*/ 1038 h 1271"/>
                      <a:gd name="T22" fmla="*/ 0 w 825"/>
                      <a:gd name="T23" fmla="*/ 1036 h 1271"/>
                      <a:gd name="T24" fmla="*/ 1 w 825"/>
                      <a:gd name="T25" fmla="*/ 1033 h 1271"/>
                      <a:gd name="T26" fmla="*/ 276 w 825"/>
                      <a:gd name="T27" fmla="*/ 16 h 1271"/>
                      <a:gd name="T28" fmla="*/ 279 w 825"/>
                      <a:gd name="T29" fmla="*/ 9 h 1271"/>
                      <a:gd name="T30" fmla="*/ 284 w 825"/>
                      <a:gd name="T31" fmla="*/ 5 h 1271"/>
                      <a:gd name="T32" fmla="*/ 290 w 825"/>
                      <a:gd name="T33" fmla="*/ 1 h 1271"/>
                      <a:gd name="T34" fmla="*/ 296 w 825"/>
                      <a:gd name="T35" fmla="*/ 0 h 1271"/>
                      <a:gd name="T36" fmla="*/ 805 w 825"/>
                      <a:gd name="T37" fmla="*/ 0 h 1271"/>
                      <a:gd name="T38" fmla="*/ 809 w 825"/>
                      <a:gd name="T39" fmla="*/ 1 h 1271"/>
                      <a:gd name="T40" fmla="*/ 813 w 825"/>
                      <a:gd name="T41" fmla="*/ 2 h 1271"/>
                      <a:gd name="T42" fmla="*/ 815 w 825"/>
                      <a:gd name="T43" fmla="*/ 4 h 1271"/>
                      <a:gd name="T44" fmla="*/ 819 w 825"/>
                      <a:gd name="T45" fmla="*/ 6 h 1271"/>
                      <a:gd name="T46" fmla="*/ 822 w 825"/>
                      <a:gd name="T47" fmla="*/ 9 h 1271"/>
                      <a:gd name="T48" fmla="*/ 823 w 825"/>
                      <a:gd name="T49" fmla="*/ 13 h 1271"/>
                      <a:gd name="T50" fmla="*/ 825 w 825"/>
                      <a:gd name="T51" fmla="*/ 17 h 1271"/>
                      <a:gd name="T52" fmla="*/ 825 w 825"/>
                      <a:gd name="T53" fmla="*/ 21 h 1271"/>
                      <a:gd name="T54" fmla="*/ 825 w 825"/>
                      <a:gd name="T55" fmla="*/ 25 h 1271"/>
                      <a:gd name="T56" fmla="*/ 823 w 825"/>
                      <a:gd name="T57" fmla="*/ 29 h 1271"/>
                      <a:gd name="T58" fmla="*/ 822 w 825"/>
                      <a:gd name="T59" fmla="*/ 33 h 1271"/>
                      <a:gd name="T60" fmla="*/ 819 w 825"/>
                      <a:gd name="T61" fmla="*/ 35 h 1271"/>
                      <a:gd name="T62" fmla="*/ 815 w 825"/>
                      <a:gd name="T63" fmla="*/ 38 h 1271"/>
                      <a:gd name="T64" fmla="*/ 813 w 825"/>
                      <a:gd name="T65" fmla="*/ 39 h 1271"/>
                      <a:gd name="T66" fmla="*/ 809 w 825"/>
                      <a:gd name="T67" fmla="*/ 40 h 1271"/>
                      <a:gd name="T68" fmla="*/ 805 w 825"/>
                      <a:gd name="T69" fmla="*/ 42 h 1271"/>
                      <a:gd name="T70" fmla="*/ 312 w 825"/>
                      <a:gd name="T71" fmla="*/ 42 h 1271"/>
                      <a:gd name="T72" fmla="*/ 40 w 825"/>
                      <a:gd name="T73" fmla="*/ 1041 h 1271"/>
                      <a:gd name="T74" fmla="*/ 40 w 825"/>
                      <a:gd name="T75" fmla="*/ 1230 h 1271"/>
                      <a:gd name="T76" fmla="*/ 805 w 825"/>
                      <a:gd name="T77" fmla="*/ 1230 h 1271"/>
                      <a:gd name="T78" fmla="*/ 809 w 825"/>
                      <a:gd name="T79" fmla="*/ 1230 h 1271"/>
                      <a:gd name="T80" fmla="*/ 813 w 825"/>
                      <a:gd name="T81" fmla="*/ 1231 h 1271"/>
                      <a:gd name="T82" fmla="*/ 815 w 825"/>
                      <a:gd name="T83" fmla="*/ 1233 h 1271"/>
                      <a:gd name="T84" fmla="*/ 819 w 825"/>
                      <a:gd name="T85" fmla="*/ 1235 h 1271"/>
                      <a:gd name="T86" fmla="*/ 822 w 825"/>
                      <a:gd name="T87" fmla="*/ 1239 h 1271"/>
                      <a:gd name="T88" fmla="*/ 823 w 825"/>
                      <a:gd name="T89" fmla="*/ 1242 h 1271"/>
                      <a:gd name="T90" fmla="*/ 825 w 825"/>
                      <a:gd name="T91" fmla="*/ 1246 h 1271"/>
                      <a:gd name="T92" fmla="*/ 825 w 825"/>
                      <a:gd name="T93" fmla="*/ 1250 h 1271"/>
                      <a:gd name="T94" fmla="*/ 825 w 825"/>
                      <a:gd name="T95" fmla="*/ 1254 h 1271"/>
                      <a:gd name="T96" fmla="*/ 823 w 825"/>
                      <a:gd name="T97" fmla="*/ 1257 h 1271"/>
                      <a:gd name="T98" fmla="*/ 822 w 825"/>
                      <a:gd name="T99" fmla="*/ 1261 h 1271"/>
                      <a:gd name="T100" fmla="*/ 819 w 825"/>
                      <a:gd name="T101" fmla="*/ 1264 h 1271"/>
                      <a:gd name="T102" fmla="*/ 815 w 825"/>
                      <a:gd name="T103" fmla="*/ 1267 h 1271"/>
                      <a:gd name="T104" fmla="*/ 813 w 825"/>
                      <a:gd name="T105" fmla="*/ 1269 h 1271"/>
                      <a:gd name="T106" fmla="*/ 809 w 825"/>
                      <a:gd name="T107" fmla="*/ 1271 h 1271"/>
                      <a:gd name="T108" fmla="*/ 805 w 825"/>
                      <a:gd name="T109" fmla="*/ 1271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71">
                        <a:moveTo>
                          <a:pt x="805" y="1271"/>
                        </a:moveTo>
                        <a:lnTo>
                          <a:pt x="21" y="1271"/>
                        </a:lnTo>
                        <a:lnTo>
                          <a:pt x="17" y="1271"/>
                        </a:lnTo>
                        <a:lnTo>
                          <a:pt x="13" y="1269"/>
                        </a:lnTo>
                        <a:lnTo>
                          <a:pt x="9" y="1267"/>
                        </a:lnTo>
                        <a:lnTo>
                          <a:pt x="6" y="1264"/>
                        </a:lnTo>
                        <a:lnTo>
                          <a:pt x="4" y="1261"/>
                        </a:lnTo>
                        <a:lnTo>
                          <a:pt x="1" y="1257"/>
                        </a:lnTo>
                        <a:lnTo>
                          <a:pt x="0" y="1254"/>
                        </a:lnTo>
                        <a:lnTo>
                          <a:pt x="0" y="1250"/>
                        </a:lnTo>
                        <a:lnTo>
                          <a:pt x="0" y="1038"/>
                        </a:lnTo>
                        <a:lnTo>
                          <a:pt x="0" y="1036"/>
                        </a:lnTo>
                        <a:lnTo>
                          <a:pt x="1" y="1033"/>
                        </a:lnTo>
                        <a:lnTo>
                          <a:pt x="276" y="16"/>
                        </a:lnTo>
                        <a:lnTo>
                          <a:pt x="279" y="9"/>
                        </a:lnTo>
                        <a:lnTo>
                          <a:pt x="284" y="5"/>
                        </a:lnTo>
                        <a:lnTo>
                          <a:pt x="290" y="1"/>
                        </a:lnTo>
                        <a:lnTo>
                          <a:pt x="296" y="0"/>
                        </a:lnTo>
                        <a:lnTo>
                          <a:pt x="805" y="0"/>
                        </a:lnTo>
                        <a:lnTo>
                          <a:pt x="809" y="1"/>
                        </a:lnTo>
                        <a:lnTo>
                          <a:pt x="813" y="2"/>
                        </a:lnTo>
                        <a:lnTo>
                          <a:pt x="815" y="4"/>
                        </a:lnTo>
                        <a:lnTo>
                          <a:pt x="819" y="6"/>
                        </a:lnTo>
                        <a:lnTo>
                          <a:pt x="822" y="9"/>
                        </a:lnTo>
                        <a:lnTo>
                          <a:pt x="823" y="13"/>
                        </a:lnTo>
                        <a:lnTo>
                          <a:pt x="825" y="17"/>
                        </a:lnTo>
                        <a:lnTo>
                          <a:pt x="825" y="21"/>
                        </a:lnTo>
                        <a:lnTo>
                          <a:pt x="825" y="25"/>
                        </a:lnTo>
                        <a:lnTo>
                          <a:pt x="823" y="29"/>
                        </a:lnTo>
                        <a:lnTo>
                          <a:pt x="822" y="33"/>
                        </a:lnTo>
                        <a:lnTo>
                          <a:pt x="819" y="35"/>
                        </a:lnTo>
                        <a:lnTo>
                          <a:pt x="815" y="38"/>
                        </a:lnTo>
                        <a:lnTo>
                          <a:pt x="813" y="39"/>
                        </a:lnTo>
                        <a:lnTo>
                          <a:pt x="809" y="40"/>
                        </a:lnTo>
                        <a:lnTo>
                          <a:pt x="805" y="42"/>
                        </a:lnTo>
                        <a:lnTo>
                          <a:pt x="312" y="42"/>
                        </a:lnTo>
                        <a:lnTo>
                          <a:pt x="40" y="1041"/>
                        </a:lnTo>
                        <a:lnTo>
                          <a:pt x="40" y="1230"/>
                        </a:lnTo>
                        <a:lnTo>
                          <a:pt x="805" y="1230"/>
                        </a:lnTo>
                        <a:lnTo>
                          <a:pt x="809" y="1230"/>
                        </a:lnTo>
                        <a:lnTo>
                          <a:pt x="813" y="1231"/>
                        </a:lnTo>
                        <a:lnTo>
                          <a:pt x="815" y="1233"/>
                        </a:lnTo>
                        <a:lnTo>
                          <a:pt x="819" y="1235"/>
                        </a:lnTo>
                        <a:lnTo>
                          <a:pt x="822" y="1239"/>
                        </a:lnTo>
                        <a:lnTo>
                          <a:pt x="823" y="1242"/>
                        </a:lnTo>
                        <a:lnTo>
                          <a:pt x="825" y="1246"/>
                        </a:lnTo>
                        <a:lnTo>
                          <a:pt x="825" y="1250"/>
                        </a:lnTo>
                        <a:lnTo>
                          <a:pt x="825" y="1254"/>
                        </a:lnTo>
                        <a:lnTo>
                          <a:pt x="823" y="1257"/>
                        </a:lnTo>
                        <a:lnTo>
                          <a:pt x="822" y="1261"/>
                        </a:lnTo>
                        <a:lnTo>
                          <a:pt x="819" y="1264"/>
                        </a:lnTo>
                        <a:lnTo>
                          <a:pt x="815" y="1267"/>
                        </a:lnTo>
                        <a:lnTo>
                          <a:pt x="813" y="1269"/>
                        </a:lnTo>
                        <a:lnTo>
                          <a:pt x="809" y="1271"/>
                        </a:lnTo>
                        <a:lnTo>
                          <a:pt x="805" y="1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5" name="Freeform 29">
                    <a:extLst>
                      <a:ext uri="{FF2B5EF4-FFF2-40B4-BE49-F238E27FC236}">
                        <a16:creationId xmlns:a16="http://schemas.microsoft.com/office/drawing/2014/main" id="{6372D5D5-89C5-F8E2-55D9-2D9BA95C06F0}"/>
                      </a:ext>
                    </a:extLst>
                  </p:cNvPr>
                  <p:cNvSpPr>
                    <a:spLocks/>
                  </p:cNvSpPr>
                  <p:nvPr/>
                </p:nvSpPr>
                <p:spPr bwMode="auto">
                  <a:xfrm>
                    <a:off x="4732338" y="2744788"/>
                    <a:ext cx="344488" cy="577850"/>
                  </a:xfrm>
                  <a:custGeom>
                    <a:avLst/>
                    <a:gdLst>
                      <a:gd name="T0" fmla="*/ 21 w 871"/>
                      <a:gd name="T1" fmla="*/ 1457 h 1457"/>
                      <a:gd name="T2" fmla="*/ 16 w 871"/>
                      <a:gd name="T3" fmla="*/ 1455 h 1457"/>
                      <a:gd name="T4" fmla="*/ 11 w 871"/>
                      <a:gd name="T5" fmla="*/ 1454 h 1457"/>
                      <a:gd name="T6" fmla="*/ 8 w 871"/>
                      <a:gd name="T7" fmla="*/ 1452 h 1457"/>
                      <a:gd name="T8" fmla="*/ 5 w 871"/>
                      <a:gd name="T9" fmla="*/ 1448 h 1457"/>
                      <a:gd name="T10" fmla="*/ 3 w 871"/>
                      <a:gd name="T11" fmla="*/ 1445 h 1457"/>
                      <a:gd name="T12" fmla="*/ 1 w 871"/>
                      <a:gd name="T13" fmla="*/ 1441 h 1457"/>
                      <a:gd name="T14" fmla="*/ 0 w 871"/>
                      <a:gd name="T15" fmla="*/ 1437 h 1457"/>
                      <a:gd name="T16" fmla="*/ 1 w 871"/>
                      <a:gd name="T17" fmla="*/ 1433 h 1457"/>
                      <a:gd name="T18" fmla="*/ 1 w 871"/>
                      <a:gd name="T19" fmla="*/ 1429 h 1457"/>
                      <a:gd name="T20" fmla="*/ 4 w 871"/>
                      <a:gd name="T21" fmla="*/ 1425 h 1457"/>
                      <a:gd name="T22" fmla="*/ 833 w 871"/>
                      <a:gd name="T23" fmla="*/ 10 h 1457"/>
                      <a:gd name="T24" fmla="*/ 835 w 871"/>
                      <a:gd name="T25" fmla="*/ 6 h 1457"/>
                      <a:gd name="T26" fmla="*/ 838 w 871"/>
                      <a:gd name="T27" fmla="*/ 4 h 1457"/>
                      <a:gd name="T28" fmla="*/ 841 w 871"/>
                      <a:gd name="T29" fmla="*/ 1 h 1457"/>
                      <a:gd name="T30" fmla="*/ 845 w 871"/>
                      <a:gd name="T31" fmla="*/ 0 h 1457"/>
                      <a:gd name="T32" fmla="*/ 848 w 871"/>
                      <a:gd name="T33" fmla="*/ 0 h 1457"/>
                      <a:gd name="T34" fmla="*/ 852 w 871"/>
                      <a:gd name="T35" fmla="*/ 0 h 1457"/>
                      <a:gd name="T36" fmla="*/ 856 w 871"/>
                      <a:gd name="T37" fmla="*/ 1 h 1457"/>
                      <a:gd name="T38" fmla="*/ 860 w 871"/>
                      <a:gd name="T39" fmla="*/ 2 h 1457"/>
                      <a:gd name="T40" fmla="*/ 864 w 871"/>
                      <a:gd name="T41" fmla="*/ 5 h 1457"/>
                      <a:gd name="T42" fmla="*/ 867 w 871"/>
                      <a:gd name="T43" fmla="*/ 8 h 1457"/>
                      <a:gd name="T44" fmla="*/ 868 w 871"/>
                      <a:gd name="T45" fmla="*/ 12 h 1457"/>
                      <a:gd name="T46" fmla="*/ 869 w 871"/>
                      <a:gd name="T47" fmla="*/ 15 h 1457"/>
                      <a:gd name="T48" fmla="*/ 871 w 871"/>
                      <a:gd name="T49" fmla="*/ 19 h 1457"/>
                      <a:gd name="T50" fmla="*/ 871 w 871"/>
                      <a:gd name="T51" fmla="*/ 23 h 1457"/>
                      <a:gd name="T52" fmla="*/ 869 w 871"/>
                      <a:gd name="T53" fmla="*/ 27 h 1457"/>
                      <a:gd name="T54" fmla="*/ 868 w 871"/>
                      <a:gd name="T55" fmla="*/ 30 h 1457"/>
                      <a:gd name="T56" fmla="*/ 39 w 871"/>
                      <a:gd name="T57" fmla="*/ 1446 h 1457"/>
                      <a:gd name="T58" fmla="*/ 36 w 871"/>
                      <a:gd name="T59" fmla="*/ 1450 h 1457"/>
                      <a:gd name="T60" fmla="*/ 32 w 871"/>
                      <a:gd name="T61" fmla="*/ 1454 h 1457"/>
                      <a:gd name="T62" fmla="*/ 26 w 871"/>
                      <a:gd name="T63" fmla="*/ 1455 h 1457"/>
                      <a:gd name="T64" fmla="*/ 21 w 871"/>
                      <a:gd name="T65" fmla="*/ 1457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1" h="1457">
                        <a:moveTo>
                          <a:pt x="21" y="1457"/>
                        </a:moveTo>
                        <a:lnTo>
                          <a:pt x="16" y="1455"/>
                        </a:lnTo>
                        <a:lnTo>
                          <a:pt x="11" y="1454"/>
                        </a:lnTo>
                        <a:lnTo>
                          <a:pt x="8" y="1452"/>
                        </a:lnTo>
                        <a:lnTo>
                          <a:pt x="5" y="1448"/>
                        </a:lnTo>
                        <a:lnTo>
                          <a:pt x="3" y="1445"/>
                        </a:lnTo>
                        <a:lnTo>
                          <a:pt x="1" y="1441"/>
                        </a:lnTo>
                        <a:lnTo>
                          <a:pt x="0" y="1437"/>
                        </a:lnTo>
                        <a:lnTo>
                          <a:pt x="1" y="1433"/>
                        </a:lnTo>
                        <a:lnTo>
                          <a:pt x="1" y="1429"/>
                        </a:lnTo>
                        <a:lnTo>
                          <a:pt x="4" y="1425"/>
                        </a:lnTo>
                        <a:lnTo>
                          <a:pt x="833" y="10"/>
                        </a:lnTo>
                        <a:lnTo>
                          <a:pt x="835" y="6"/>
                        </a:lnTo>
                        <a:lnTo>
                          <a:pt x="838" y="4"/>
                        </a:lnTo>
                        <a:lnTo>
                          <a:pt x="841" y="1"/>
                        </a:lnTo>
                        <a:lnTo>
                          <a:pt x="845" y="0"/>
                        </a:lnTo>
                        <a:lnTo>
                          <a:pt x="848" y="0"/>
                        </a:lnTo>
                        <a:lnTo>
                          <a:pt x="852" y="0"/>
                        </a:lnTo>
                        <a:lnTo>
                          <a:pt x="856" y="1"/>
                        </a:lnTo>
                        <a:lnTo>
                          <a:pt x="860" y="2"/>
                        </a:lnTo>
                        <a:lnTo>
                          <a:pt x="864" y="5"/>
                        </a:lnTo>
                        <a:lnTo>
                          <a:pt x="867" y="8"/>
                        </a:lnTo>
                        <a:lnTo>
                          <a:pt x="868" y="12"/>
                        </a:lnTo>
                        <a:lnTo>
                          <a:pt x="869" y="15"/>
                        </a:lnTo>
                        <a:lnTo>
                          <a:pt x="871" y="19"/>
                        </a:lnTo>
                        <a:lnTo>
                          <a:pt x="871" y="23"/>
                        </a:lnTo>
                        <a:lnTo>
                          <a:pt x="869" y="27"/>
                        </a:lnTo>
                        <a:lnTo>
                          <a:pt x="868" y="30"/>
                        </a:lnTo>
                        <a:lnTo>
                          <a:pt x="39" y="1446"/>
                        </a:lnTo>
                        <a:lnTo>
                          <a:pt x="36" y="1450"/>
                        </a:lnTo>
                        <a:lnTo>
                          <a:pt x="32" y="1454"/>
                        </a:lnTo>
                        <a:lnTo>
                          <a:pt x="26" y="1455"/>
                        </a:lnTo>
                        <a:lnTo>
                          <a:pt x="21" y="14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6" name="Freeform 30">
                    <a:extLst>
                      <a:ext uri="{FF2B5EF4-FFF2-40B4-BE49-F238E27FC236}">
                        <a16:creationId xmlns:a16="http://schemas.microsoft.com/office/drawing/2014/main" id="{DC610B14-33DE-FC9F-71A3-169FEE8DA740}"/>
                      </a:ext>
                    </a:extLst>
                  </p:cNvPr>
                  <p:cNvSpPr>
                    <a:spLocks/>
                  </p:cNvSpPr>
                  <p:nvPr/>
                </p:nvSpPr>
                <p:spPr bwMode="auto">
                  <a:xfrm>
                    <a:off x="4960938" y="3197226"/>
                    <a:ext cx="312738" cy="4763"/>
                  </a:xfrm>
                  <a:custGeom>
                    <a:avLst/>
                    <a:gdLst>
                      <a:gd name="T0" fmla="*/ 783 w 788"/>
                      <a:gd name="T1" fmla="*/ 10 h 10"/>
                      <a:gd name="T2" fmla="*/ 6 w 788"/>
                      <a:gd name="T3" fmla="*/ 10 h 10"/>
                      <a:gd name="T4" fmla="*/ 4 w 788"/>
                      <a:gd name="T5" fmla="*/ 10 h 10"/>
                      <a:gd name="T6" fmla="*/ 3 w 788"/>
                      <a:gd name="T7" fmla="*/ 9 h 10"/>
                      <a:gd name="T8" fmla="*/ 2 w 788"/>
                      <a:gd name="T9" fmla="*/ 8 h 10"/>
                      <a:gd name="T10" fmla="*/ 0 w 788"/>
                      <a:gd name="T11" fmla="*/ 5 h 10"/>
                      <a:gd name="T12" fmla="*/ 2 w 788"/>
                      <a:gd name="T13" fmla="*/ 4 h 10"/>
                      <a:gd name="T14" fmla="*/ 3 w 788"/>
                      <a:gd name="T15" fmla="*/ 1 h 10"/>
                      <a:gd name="T16" fmla="*/ 4 w 788"/>
                      <a:gd name="T17" fmla="*/ 1 h 10"/>
                      <a:gd name="T18" fmla="*/ 6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6" y="10"/>
                        </a:lnTo>
                        <a:lnTo>
                          <a:pt x="4" y="10"/>
                        </a:lnTo>
                        <a:lnTo>
                          <a:pt x="3" y="9"/>
                        </a:lnTo>
                        <a:lnTo>
                          <a:pt x="2" y="8"/>
                        </a:lnTo>
                        <a:lnTo>
                          <a:pt x="0" y="5"/>
                        </a:lnTo>
                        <a:lnTo>
                          <a:pt x="2" y="4"/>
                        </a:lnTo>
                        <a:lnTo>
                          <a:pt x="3" y="1"/>
                        </a:lnTo>
                        <a:lnTo>
                          <a:pt x="4" y="1"/>
                        </a:lnTo>
                        <a:lnTo>
                          <a:pt x="6" y="0"/>
                        </a:lnTo>
                        <a:lnTo>
                          <a:pt x="783" y="0"/>
                        </a:lnTo>
                        <a:lnTo>
                          <a:pt x="786" y="1"/>
                        </a:lnTo>
                        <a:lnTo>
                          <a:pt x="787" y="1"/>
                        </a:lnTo>
                        <a:lnTo>
                          <a:pt x="788" y="4"/>
                        </a:lnTo>
                        <a:lnTo>
                          <a:pt x="788" y="5"/>
                        </a:lnTo>
                        <a:lnTo>
                          <a:pt x="788" y="8"/>
                        </a:lnTo>
                        <a:lnTo>
                          <a:pt x="787" y="9"/>
                        </a:lnTo>
                        <a:lnTo>
                          <a:pt x="786" y="10"/>
                        </a:lnTo>
                        <a:lnTo>
                          <a:pt x="78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7" name="Freeform 31">
                    <a:extLst>
                      <a:ext uri="{FF2B5EF4-FFF2-40B4-BE49-F238E27FC236}">
                        <a16:creationId xmlns:a16="http://schemas.microsoft.com/office/drawing/2014/main" id="{FCA067DD-9C46-9E66-5A7F-A7925E0B80D6}"/>
                      </a:ext>
                    </a:extLst>
                  </p:cNvPr>
                  <p:cNvSpPr>
                    <a:spLocks/>
                  </p:cNvSpPr>
                  <p:nvPr/>
                </p:nvSpPr>
                <p:spPr bwMode="auto">
                  <a:xfrm>
                    <a:off x="4960938" y="3155951"/>
                    <a:ext cx="312738" cy="4763"/>
                  </a:xfrm>
                  <a:custGeom>
                    <a:avLst/>
                    <a:gdLst>
                      <a:gd name="T0" fmla="*/ 783 w 788"/>
                      <a:gd name="T1" fmla="*/ 10 h 10"/>
                      <a:gd name="T2" fmla="*/ 6 w 788"/>
                      <a:gd name="T3" fmla="*/ 10 h 10"/>
                      <a:gd name="T4" fmla="*/ 4 w 788"/>
                      <a:gd name="T5" fmla="*/ 10 h 10"/>
                      <a:gd name="T6" fmla="*/ 3 w 788"/>
                      <a:gd name="T7" fmla="*/ 9 h 10"/>
                      <a:gd name="T8" fmla="*/ 2 w 788"/>
                      <a:gd name="T9" fmla="*/ 8 h 10"/>
                      <a:gd name="T10" fmla="*/ 0 w 788"/>
                      <a:gd name="T11" fmla="*/ 5 h 10"/>
                      <a:gd name="T12" fmla="*/ 2 w 788"/>
                      <a:gd name="T13" fmla="*/ 4 h 10"/>
                      <a:gd name="T14" fmla="*/ 3 w 788"/>
                      <a:gd name="T15" fmla="*/ 1 h 10"/>
                      <a:gd name="T16" fmla="*/ 4 w 788"/>
                      <a:gd name="T17" fmla="*/ 1 h 10"/>
                      <a:gd name="T18" fmla="*/ 6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6" y="10"/>
                        </a:lnTo>
                        <a:lnTo>
                          <a:pt x="4" y="10"/>
                        </a:lnTo>
                        <a:lnTo>
                          <a:pt x="3" y="9"/>
                        </a:lnTo>
                        <a:lnTo>
                          <a:pt x="2" y="8"/>
                        </a:lnTo>
                        <a:lnTo>
                          <a:pt x="0" y="5"/>
                        </a:lnTo>
                        <a:lnTo>
                          <a:pt x="2" y="4"/>
                        </a:lnTo>
                        <a:lnTo>
                          <a:pt x="3" y="1"/>
                        </a:lnTo>
                        <a:lnTo>
                          <a:pt x="4" y="1"/>
                        </a:lnTo>
                        <a:lnTo>
                          <a:pt x="6" y="0"/>
                        </a:lnTo>
                        <a:lnTo>
                          <a:pt x="783" y="0"/>
                        </a:lnTo>
                        <a:lnTo>
                          <a:pt x="786" y="1"/>
                        </a:lnTo>
                        <a:lnTo>
                          <a:pt x="787" y="1"/>
                        </a:lnTo>
                        <a:lnTo>
                          <a:pt x="788" y="4"/>
                        </a:lnTo>
                        <a:lnTo>
                          <a:pt x="788" y="5"/>
                        </a:lnTo>
                        <a:lnTo>
                          <a:pt x="788" y="8"/>
                        </a:lnTo>
                        <a:lnTo>
                          <a:pt x="787" y="9"/>
                        </a:lnTo>
                        <a:lnTo>
                          <a:pt x="786" y="10"/>
                        </a:lnTo>
                        <a:lnTo>
                          <a:pt x="78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8" name="Freeform 32">
                    <a:extLst>
                      <a:ext uri="{FF2B5EF4-FFF2-40B4-BE49-F238E27FC236}">
                        <a16:creationId xmlns:a16="http://schemas.microsoft.com/office/drawing/2014/main" id="{ECF8E5CA-32DD-34B8-D173-44D1DA05DE45}"/>
                      </a:ext>
                    </a:extLst>
                  </p:cNvPr>
                  <p:cNvSpPr>
                    <a:spLocks/>
                  </p:cNvSpPr>
                  <p:nvPr/>
                </p:nvSpPr>
                <p:spPr bwMode="auto">
                  <a:xfrm>
                    <a:off x="4968875" y="3114676"/>
                    <a:ext cx="304800" cy="3175"/>
                  </a:xfrm>
                  <a:custGeom>
                    <a:avLst/>
                    <a:gdLst>
                      <a:gd name="T0" fmla="*/ 764 w 769"/>
                      <a:gd name="T1" fmla="*/ 9 h 9"/>
                      <a:gd name="T2" fmla="*/ 5 w 769"/>
                      <a:gd name="T3" fmla="*/ 9 h 9"/>
                      <a:gd name="T4" fmla="*/ 4 w 769"/>
                      <a:gd name="T5" fmla="*/ 9 h 9"/>
                      <a:gd name="T6" fmla="*/ 1 w 769"/>
                      <a:gd name="T7" fmla="*/ 8 h 9"/>
                      <a:gd name="T8" fmla="*/ 1 w 769"/>
                      <a:gd name="T9" fmla="*/ 6 h 9"/>
                      <a:gd name="T10" fmla="*/ 0 w 769"/>
                      <a:gd name="T11" fmla="*/ 4 h 9"/>
                      <a:gd name="T12" fmla="*/ 1 w 769"/>
                      <a:gd name="T13" fmla="*/ 2 h 9"/>
                      <a:gd name="T14" fmla="*/ 1 w 769"/>
                      <a:gd name="T15" fmla="*/ 1 h 9"/>
                      <a:gd name="T16" fmla="*/ 4 w 769"/>
                      <a:gd name="T17" fmla="*/ 0 h 9"/>
                      <a:gd name="T18" fmla="*/ 5 w 769"/>
                      <a:gd name="T19" fmla="*/ 0 h 9"/>
                      <a:gd name="T20" fmla="*/ 764 w 769"/>
                      <a:gd name="T21" fmla="*/ 0 h 9"/>
                      <a:gd name="T22" fmla="*/ 767 w 769"/>
                      <a:gd name="T23" fmla="*/ 0 h 9"/>
                      <a:gd name="T24" fmla="*/ 768 w 769"/>
                      <a:gd name="T25" fmla="*/ 1 h 9"/>
                      <a:gd name="T26" fmla="*/ 769 w 769"/>
                      <a:gd name="T27" fmla="*/ 2 h 9"/>
                      <a:gd name="T28" fmla="*/ 769 w 769"/>
                      <a:gd name="T29" fmla="*/ 4 h 9"/>
                      <a:gd name="T30" fmla="*/ 769 w 769"/>
                      <a:gd name="T31" fmla="*/ 6 h 9"/>
                      <a:gd name="T32" fmla="*/ 768 w 769"/>
                      <a:gd name="T33" fmla="*/ 8 h 9"/>
                      <a:gd name="T34" fmla="*/ 767 w 769"/>
                      <a:gd name="T35" fmla="*/ 9 h 9"/>
                      <a:gd name="T36" fmla="*/ 764 w 769"/>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9" h="9">
                        <a:moveTo>
                          <a:pt x="764" y="9"/>
                        </a:moveTo>
                        <a:lnTo>
                          <a:pt x="5" y="9"/>
                        </a:lnTo>
                        <a:lnTo>
                          <a:pt x="4" y="9"/>
                        </a:lnTo>
                        <a:lnTo>
                          <a:pt x="1" y="8"/>
                        </a:lnTo>
                        <a:lnTo>
                          <a:pt x="1" y="6"/>
                        </a:lnTo>
                        <a:lnTo>
                          <a:pt x="0" y="4"/>
                        </a:lnTo>
                        <a:lnTo>
                          <a:pt x="1" y="2"/>
                        </a:lnTo>
                        <a:lnTo>
                          <a:pt x="1" y="1"/>
                        </a:lnTo>
                        <a:lnTo>
                          <a:pt x="4" y="0"/>
                        </a:lnTo>
                        <a:lnTo>
                          <a:pt x="5" y="0"/>
                        </a:lnTo>
                        <a:lnTo>
                          <a:pt x="764" y="0"/>
                        </a:lnTo>
                        <a:lnTo>
                          <a:pt x="767" y="0"/>
                        </a:lnTo>
                        <a:lnTo>
                          <a:pt x="768" y="1"/>
                        </a:lnTo>
                        <a:lnTo>
                          <a:pt x="769" y="2"/>
                        </a:lnTo>
                        <a:lnTo>
                          <a:pt x="769" y="4"/>
                        </a:lnTo>
                        <a:lnTo>
                          <a:pt x="769" y="6"/>
                        </a:lnTo>
                        <a:lnTo>
                          <a:pt x="768" y="8"/>
                        </a:lnTo>
                        <a:lnTo>
                          <a:pt x="767" y="9"/>
                        </a:lnTo>
                        <a:lnTo>
                          <a:pt x="764"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9" name="Freeform 33">
                    <a:extLst>
                      <a:ext uri="{FF2B5EF4-FFF2-40B4-BE49-F238E27FC236}">
                        <a16:creationId xmlns:a16="http://schemas.microsoft.com/office/drawing/2014/main" id="{48F98841-B50A-C785-1A74-33E59B5D09F7}"/>
                      </a:ext>
                    </a:extLst>
                  </p:cNvPr>
                  <p:cNvSpPr>
                    <a:spLocks/>
                  </p:cNvSpPr>
                  <p:nvPr/>
                </p:nvSpPr>
                <p:spPr bwMode="auto">
                  <a:xfrm>
                    <a:off x="4984750" y="3071813"/>
                    <a:ext cx="288925" cy="3175"/>
                  </a:xfrm>
                  <a:custGeom>
                    <a:avLst/>
                    <a:gdLst>
                      <a:gd name="T0" fmla="*/ 725 w 730"/>
                      <a:gd name="T1" fmla="*/ 9 h 9"/>
                      <a:gd name="T2" fmla="*/ 5 w 730"/>
                      <a:gd name="T3" fmla="*/ 9 h 9"/>
                      <a:gd name="T4" fmla="*/ 3 w 730"/>
                      <a:gd name="T5" fmla="*/ 9 h 9"/>
                      <a:gd name="T6" fmla="*/ 1 w 730"/>
                      <a:gd name="T7" fmla="*/ 7 h 9"/>
                      <a:gd name="T8" fmla="*/ 0 w 730"/>
                      <a:gd name="T9" fmla="*/ 6 h 9"/>
                      <a:gd name="T10" fmla="*/ 0 w 730"/>
                      <a:gd name="T11" fmla="*/ 5 h 9"/>
                      <a:gd name="T12" fmla="*/ 0 w 730"/>
                      <a:gd name="T13" fmla="*/ 2 h 9"/>
                      <a:gd name="T14" fmla="*/ 1 w 730"/>
                      <a:gd name="T15" fmla="*/ 1 h 9"/>
                      <a:gd name="T16" fmla="*/ 3 w 730"/>
                      <a:gd name="T17" fmla="*/ 0 h 9"/>
                      <a:gd name="T18" fmla="*/ 5 w 730"/>
                      <a:gd name="T19" fmla="*/ 0 h 9"/>
                      <a:gd name="T20" fmla="*/ 725 w 730"/>
                      <a:gd name="T21" fmla="*/ 0 h 9"/>
                      <a:gd name="T22" fmla="*/ 728 w 730"/>
                      <a:gd name="T23" fmla="*/ 0 h 9"/>
                      <a:gd name="T24" fmla="*/ 729 w 730"/>
                      <a:gd name="T25" fmla="*/ 1 h 9"/>
                      <a:gd name="T26" fmla="*/ 730 w 730"/>
                      <a:gd name="T27" fmla="*/ 2 h 9"/>
                      <a:gd name="T28" fmla="*/ 730 w 730"/>
                      <a:gd name="T29" fmla="*/ 5 h 9"/>
                      <a:gd name="T30" fmla="*/ 730 w 730"/>
                      <a:gd name="T31" fmla="*/ 6 h 9"/>
                      <a:gd name="T32" fmla="*/ 729 w 730"/>
                      <a:gd name="T33" fmla="*/ 7 h 9"/>
                      <a:gd name="T34" fmla="*/ 728 w 730"/>
                      <a:gd name="T35" fmla="*/ 9 h 9"/>
                      <a:gd name="T36" fmla="*/ 725 w 73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0" h="9">
                        <a:moveTo>
                          <a:pt x="725" y="9"/>
                        </a:moveTo>
                        <a:lnTo>
                          <a:pt x="5" y="9"/>
                        </a:lnTo>
                        <a:lnTo>
                          <a:pt x="3" y="9"/>
                        </a:lnTo>
                        <a:lnTo>
                          <a:pt x="1" y="7"/>
                        </a:lnTo>
                        <a:lnTo>
                          <a:pt x="0" y="6"/>
                        </a:lnTo>
                        <a:lnTo>
                          <a:pt x="0" y="5"/>
                        </a:lnTo>
                        <a:lnTo>
                          <a:pt x="0" y="2"/>
                        </a:lnTo>
                        <a:lnTo>
                          <a:pt x="1" y="1"/>
                        </a:lnTo>
                        <a:lnTo>
                          <a:pt x="3" y="0"/>
                        </a:lnTo>
                        <a:lnTo>
                          <a:pt x="5" y="0"/>
                        </a:lnTo>
                        <a:lnTo>
                          <a:pt x="725" y="0"/>
                        </a:lnTo>
                        <a:lnTo>
                          <a:pt x="728" y="0"/>
                        </a:lnTo>
                        <a:lnTo>
                          <a:pt x="729" y="1"/>
                        </a:lnTo>
                        <a:lnTo>
                          <a:pt x="730" y="2"/>
                        </a:lnTo>
                        <a:lnTo>
                          <a:pt x="730" y="5"/>
                        </a:lnTo>
                        <a:lnTo>
                          <a:pt x="730" y="6"/>
                        </a:lnTo>
                        <a:lnTo>
                          <a:pt x="729" y="7"/>
                        </a:lnTo>
                        <a:lnTo>
                          <a:pt x="728" y="9"/>
                        </a:lnTo>
                        <a:lnTo>
                          <a:pt x="72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0" name="Freeform 34">
                    <a:extLst>
                      <a:ext uri="{FF2B5EF4-FFF2-40B4-BE49-F238E27FC236}">
                        <a16:creationId xmlns:a16="http://schemas.microsoft.com/office/drawing/2014/main" id="{017FEA4F-1AD4-2082-53BE-D4BF65DBB7F9}"/>
                      </a:ext>
                    </a:extLst>
                  </p:cNvPr>
                  <p:cNvSpPr>
                    <a:spLocks/>
                  </p:cNvSpPr>
                  <p:nvPr/>
                </p:nvSpPr>
                <p:spPr bwMode="auto">
                  <a:xfrm>
                    <a:off x="4992688" y="3030538"/>
                    <a:ext cx="280988" cy="3175"/>
                  </a:xfrm>
                  <a:custGeom>
                    <a:avLst/>
                    <a:gdLst>
                      <a:gd name="T0" fmla="*/ 701 w 706"/>
                      <a:gd name="T1" fmla="*/ 11 h 11"/>
                      <a:gd name="T2" fmla="*/ 4 w 706"/>
                      <a:gd name="T3" fmla="*/ 11 h 11"/>
                      <a:gd name="T4" fmla="*/ 2 w 706"/>
                      <a:gd name="T5" fmla="*/ 10 h 11"/>
                      <a:gd name="T6" fmla="*/ 1 w 706"/>
                      <a:gd name="T7" fmla="*/ 8 h 11"/>
                      <a:gd name="T8" fmla="*/ 0 w 706"/>
                      <a:gd name="T9" fmla="*/ 7 h 11"/>
                      <a:gd name="T10" fmla="*/ 0 w 706"/>
                      <a:gd name="T11" fmla="*/ 6 h 11"/>
                      <a:gd name="T12" fmla="*/ 0 w 706"/>
                      <a:gd name="T13" fmla="*/ 3 h 11"/>
                      <a:gd name="T14" fmla="*/ 1 w 706"/>
                      <a:gd name="T15" fmla="*/ 2 h 11"/>
                      <a:gd name="T16" fmla="*/ 2 w 706"/>
                      <a:gd name="T17" fmla="*/ 0 h 11"/>
                      <a:gd name="T18" fmla="*/ 4 w 706"/>
                      <a:gd name="T19" fmla="*/ 0 h 11"/>
                      <a:gd name="T20" fmla="*/ 701 w 706"/>
                      <a:gd name="T21" fmla="*/ 0 h 11"/>
                      <a:gd name="T22" fmla="*/ 704 w 706"/>
                      <a:gd name="T23" fmla="*/ 0 h 11"/>
                      <a:gd name="T24" fmla="*/ 705 w 706"/>
                      <a:gd name="T25" fmla="*/ 2 h 11"/>
                      <a:gd name="T26" fmla="*/ 706 w 706"/>
                      <a:gd name="T27" fmla="*/ 3 h 11"/>
                      <a:gd name="T28" fmla="*/ 706 w 706"/>
                      <a:gd name="T29" fmla="*/ 6 h 11"/>
                      <a:gd name="T30" fmla="*/ 706 w 706"/>
                      <a:gd name="T31" fmla="*/ 7 h 11"/>
                      <a:gd name="T32" fmla="*/ 705 w 706"/>
                      <a:gd name="T33" fmla="*/ 8 h 11"/>
                      <a:gd name="T34" fmla="*/ 704 w 706"/>
                      <a:gd name="T35" fmla="*/ 10 h 11"/>
                      <a:gd name="T36" fmla="*/ 701 w 70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6" h="11">
                        <a:moveTo>
                          <a:pt x="701" y="11"/>
                        </a:moveTo>
                        <a:lnTo>
                          <a:pt x="4" y="11"/>
                        </a:lnTo>
                        <a:lnTo>
                          <a:pt x="2" y="10"/>
                        </a:lnTo>
                        <a:lnTo>
                          <a:pt x="1" y="8"/>
                        </a:lnTo>
                        <a:lnTo>
                          <a:pt x="0" y="7"/>
                        </a:lnTo>
                        <a:lnTo>
                          <a:pt x="0" y="6"/>
                        </a:lnTo>
                        <a:lnTo>
                          <a:pt x="0" y="3"/>
                        </a:lnTo>
                        <a:lnTo>
                          <a:pt x="1" y="2"/>
                        </a:lnTo>
                        <a:lnTo>
                          <a:pt x="2" y="0"/>
                        </a:lnTo>
                        <a:lnTo>
                          <a:pt x="4" y="0"/>
                        </a:lnTo>
                        <a:lnTo>
                          <a:pt x="701" y="0"/>
                        </a:lnTo>
                        <a:lnTo>
                          <a:pt x="704" y="0"/>
                        </a:lnTo>
                        <a:lnTo>
                          <a:pt x="705" y="2"/>
                        </a:lnTo>
                        <a:lnTo>
                          <a:pt x="706" y="3"/>
                        </a:lnTo>
                        <a:lnTo>
                          <a:pt x="706" y="6"/>
                        </a:lnTo>
                        <a:lnTo>
                          <a:pt x="706" y="7"/>
                        </a:lnTo>
                        <a:lnTo>
                          <a:pt x="705" y="8"/>
                        </a:lnTo>
                        <a:lnTo>
                          <a:pt x="704" y="10"/>
                        </a:lnTo>
                        <a:lnTo>
                          <a:pt x="70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1" name="Freeform 35">
                    <a:extLst>
                      <a:ext uri="{FF2B5EF4-FFF2-40B4-BE49-F238E27FC236}">
                        <a16:creationId xmlns:a16="http://schemas.microsoft.com/office/drawing/2014/main" id="{CCBDC485-61AB-92CB-F298-7F67F6022734}"/>
                      </a:ext>
                    </a:extLst>
                  </p:cNvPr>
                  <p:cNvSpPr>
                    <a:spLocks/>
                  </p:cNvSpPr>
                  <p:nvPr/>
                </p:nvSpPr>
                <p:spPr bwMode="auto">
                  <a:xfrm>
                    <a:off x="5003800" y="2987676"/>
                    <a:ext cx="269875" cy="4763"/>
                  </a:xfrm>
                  <a:custGeom>
                    <a:avLst/>
                    <a:gdLst>
                      <a:gd name="T0" fmla="*/ 674 w 679"/>
                      <a:gd name="T1" fmla="*/ 11 h 11"/>
                      <a:gd name="T2" fmla="*/ 5 w 679"/>
                      <a:gd name="T3" fmla="*/ 11 h 11"/>
                      <a:gd name="T4" fmla="*/ 4 w 679"/>
                      <a:gd name="T5" fmla="*/ 9 h 11"/>
                      <a:gd name="T6" fmla="*/ 2 w 679"/>
                      <a:gd name="T7" fmla="*/ 9 h 11"/>
                      <a:gd name="T8" fmla="*/ 2 w 679"/>
                      <a:gd name="T9" fmla="*/ 7 h 11"/>
                      <a:gd name="T10" fmla="*/ 0 w 679"/>
                      <a:gd name="T11" fmla="*/ 5 h 11"/>
                      <a:gd name="T12" fmla="*/ 2 w 679"/>
                      <a:gd name="T13" fmla="*/ 3 h 11"/>
                      <a:gd name="T14" fmla="*/ 2 w 679"/>
                      <a:gd name="T15" fmla="*/ 1 h 11"/>
                      <a:gd name="T16" fmla="*/ 4 w 679"/>
                      <a:gd name="T17" fmla="*/ 0 h 11"/>
                      <a:gd name="T18" fmla="*/ 5 w 679"/>
                      <a:gd name="T19" fmla="*/ 0 h 11"/>
                      <a:gd name="T20" fmla="*/ 674 w 679"/>
                      <a:gd name="T21" fmla="*/ 0 h 11"/>
                      <a:gd name="T22" fmla="*/ 677 w 679"/>
                      <a:gd name="T23" fmla="*/ 0 h 11"/>
                      <a:gd name="T24" fmla="*/ 678 w 679"/>
                      <a:gd name="T25" fmla="*/ 1 h 11"/>
                      <a:gd name="T26" fmla="*/ 679 w 679"/>
                      <a:gd name="T27" fmla="*/ 3 h 11"/>
                      <a:gd name="T28" fmla="*/ 679 w 679"/>
                      <a:gd name="T29" fmla="*/ 5 h 11"/>
                      <a:gd name="T30" fmla="*/ 679 w 679"/>
                      <a:gd name="T31" fmla="*/ 7 h 11"/>
                      <a:gd name="T32" fmla="*/ 678 w 679"/>
                      <a:gd name="T33" fmla="*/ 9 h 11"/>
                      <a:gd name="T34" fmla="*/ 677 w 679"/>
                      <a:gd name="T35" fmla="*/ 9 h 11"/>
                      <a:gd name="T36" fmla="*/ 674 w 679"/>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9" h="11">
                        <a:moveTo>
                          <a:pt x="674" y="11"/>
                        </a:moveTo>
                        <a:lnTo>
                          <a:pt x="5" y="11"/>
                        </a:lnTo>
                        <a:lnTo>
                          <a:pt x="4" y="9"/>
                        </a:lnTo>
                        <a:lnTo>
                          <a:pt x="2" y="9"/>
                        </a:lnTo>
                        <a:lnTo>
                          <a:pt x="2" y="7"/>
                        </a:lnTo>
                        <a:lnTo>
                          <a:pt x="0" y="5"/>
                        </a:lnTo>
                        <a:lnTo>
                          <a:pt x="2" y="3"/>
                        </a:lnTo>
                        <a:lnTo>
                          <a:pt x="2" y="1"/>
                        </a:lnTo>
                        <a:lnTo>
                          <a:pt x="4" y="0"/>
                        </a:lnTo>
                        <a:lnTo>
                          <a:pt x="5" y="0"/>
                        </a:lnTo>
                        <a:lnTo>
                          <a:pt x="674" y="0"/>
                        </a:lnTo>
                        <a:lnTo>
                          <a:pt x="677" y="0"/>
                        </a:lnTo>
                        <a:lnTo>
                          <a:pt x="678" y="1"/>
                        </a:lnTo>
                        <a:lnTo>
                          <a:pt x="679" y="3"/>
                        </a:lnTo>
                        <a:lnTo>
                          <a:pt x="679" y="5"/>
                        </a:lnTo>
                        <a:lnTo>
                          <a:pt x="679" y="7"/>
                        </a:lnTo>
                        <a:lnTo>
                          <a:pt x="678" y="9"/>
                        </a:lnTo>
                        <a:lnTo>
                          <a:pt x="677" y="9"/>
                        </a:lnTo>
                        <a:lnTo>
                          <a:pt x="67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2" name="Freeform 36">
                    <a:extLst>
                      <a:ext uri="{FF2B5EF4-FFF2-40B4-BE49-F238E27FC236}">
                        <a16:creationId xmlns:a16="http://schemas.microsoft.com/office/drawing/2014/main" id="{510C7C29-E1A1-990F-807F-7D8D5A2FF8EC}"/>
                      </a:ext>
                    </a:extLst>
                  </p:cNvPr>
                  <p:cNvSpPr>
                    <a:spLocks/>
                  </p:cNvSpPr>
                  <p:nvPr/>
                </p:nvSpPr>
                <p:spPr bwMode="auto">
                  <a:xfrm>
                    <a:off x="5018088" y="2944813"/>
                    <a:ext cx="255588" cy="4763"/>
                  </a:xfrm>
                  <a:custGeom>
                    <a:avLst/>
                    <a:gdLst>
                      <a:gd name="T0" fmla="*/ 640 w 645"/>
                      <a:gd name="T1" fmla="*/ 10 h 10"/>
                      <a:gd name="T2" fmla="*/ 6 w 645"/>
                      <a:gd name="T3" fmla="*/ 10 h 10"/>
                      <a:gd name="T4" fmla="*/ 3 w 645"/>
                      <a:gd name="T5" fmla="*/ 10 h 10"/>
                      <a:gd name="T6" fmla="*/ 2 w 645"/>
                      <a:gd name="T7" fmla="*/ 9 h 10"/>
                      <a:gd name="T8" fmla="*/ 0 w 645"/>
                      <a:gd name="T9" fmla="*/ 8 h 10"/>
                      <a:gd name="T10" fmla="*/ 0 w 645"/>
                      <a:gd name="T11" fmla="*/ 5 h 10"/>
                      <a:gd name="T12" fmla="*/ 0 w 645"/>
                      <a:gd name="T13" fmla="*/ 3 h 10"/>
                      <a:gd name="T14" fmla="*/ 2 w 645"/>
                      <a:gd name="T15" fmla="*/ 1 h 10"/>
                      <a:gd name="T16" fmla="*/ 3 w 645"/>
                      <a:gd name="T17" fmla="*/ 0 h 10"/>
                      <a:gd name="T18" fmla="*/ 6 w 645"/>
                      <a:gd name="T19" fmla="*/ 0 h 10"/>
                      <a:gd name="T20" fmla="*/ 640 w 645"/>
                      <a:gd name="T21" fmla="*/ 0 h 10"/>
                      <a:gd name="T22" fmla="*/ 643 w 645"/>
                      <a:gd name="T23" fmla="*/ 0 h 10"/>
                      <a:gd name="T24" fmla="*/ 644 w 645"/>
                      <a:gd name="T25" fmla="*/ 1 h 10"/>
                      <a:gd name="T26" fmla="*/ 645 w 645"/>
                      <a:gd name="T27" fmla="*/ 3 h 10"/>
                      <a:gd name="T28" fmla="*/ 645 w 645"/>
                      <a:gd name="T29" fmla="*/ 5 h 10"/>
                      <a:gd name="T30" fmla="*/ 645 w 645"/>
                      <a:gd name="T31" fmla="*/ 8 h 10"/>
                      <a:gd name="T32" fmla="*/ 644 w 645"/>
                      <a:gd name="T33" fmla="*/ 9 h 10"/>
                      <a:gd name="T34" fmla="*/ 643 w 645"/>
                      <a:gd name="T35" fmla="*/ 10 h 10"/>
                      <a:gd name="T36" fmla="*/ 640 w 645"/>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5" h="10">
                        <a:moveTo>
                          <a:pt x="640" y="10"/>
                        </a:moveTo>
                        <a:lnTo>
                          <a:pt x="6" y="10"/>
                        </a:lnTo>
                        <a:lnTo>
                          <a:pt x="3" y="10"/>
                        </a:lnTo>
                        <a:lnTo>
                          <a:pt x="2" y="9"/>
                        </a:lnTo>
                        <a:lnTo>
                          <a:pt x="0" y="8"/>
                        </a:lnTo>
                        <a:lnTo>
                          <a:pt x="0" y="5"/>
                        </a:lnTo>
                        <a:lnTo>
                          <a:pt x="0" y="3"/>
                        </a:lnTo>
                        <a:lnTo>
                          <a:pt x="2" y="1"/>
                        </a:lnTo>
                        <a:lnTo>
                          <a:pt x="3" y="0"/>
                        </a:lnTo>
                        <a:lnTo>
                          <a:pt x="6" y="0"/>
                        </a:lnTo>
                        <a:lnTo>
                          <a:pt x="640" y="0"/>
                        </a:lnTo>
                        <a:lnTo>
                          <a:pt x="643" y="0"/>
                        </a:lnTo>
                        <a:lnTo>
                          <a:pt x="644" y="1"/>
                        </a:lnTo>
                        <a:lnTo>
                          <a:pt x="645" y="3"/>
                        </a:lnTo>
                        <a:lnTo>
                          <a:pt x="645" y="5"/>
                        </a:lnTo>
                        <a:lnTo>
                          <a:pt x="645" y="8"/>
                        </a:lnTo>
                        <a:lnTo>
                          <a:pt x="644" y="9"/>
                        </a:lnTo>
                        <a:lnTo>
                          <a:pt x="643" y="10"/>
                        </a:lnTo>
                        <a:lnTo>
                          <a:pt x="6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3" name="Freeform 37">
                    <a:extLst>
                      <a:ext uri="{FF2B5EF4-FFF2-40B4-BE49-F238E27FC236}">
                        <a16:creationId xmlns:a16="http://schemas.microsoft.com/office/drawing/2014/main" id="{936CB394-93C0-0D5B-095F-F2C147CD24E6}"/>
                      </a:ext>
                    </a:extLst>
                  </p:cNvPr>
                  <p:cNvSpPr>
                    <a:spLocks/>
                  </p:cNvSpPr>
                  <p:nvPr/>
                </p:nvSpPr>
                <p:spPr bwMode="auto">
                  <a:xfrm>
                    <a:off x="5027613" y="2903538"/>
                    <a:ext cx="246063" cy="4763"/>
                  </a:xfrm>
                  <a:custGeom>
                    <a:avLst/>
                    <a:gdLst>
                      <a:gd name="T0" fmla="*/ 613 w 618"/>
                      <a:gd name="T1" fmla="*/ 10 h 10"/>
                      <a:gd name="T2" fmla="*/ 5 w 618"/>
                      <a:gd name="T3" fmla="*/ 10 h 10"/>
                      <a:gd name="T4" fmla="*/ 2 w 618"/>
                      <a:gd name="T5" fmla="*/ 10 h 10"/>
                      <a:gd name="T6" fmla="*/ 1 w 618"/>
                      <a:gd name="T7" fmla="*/ 9 h 10"/>
                      <a:gd name="T8" fmla="*/ 0 w 618"/>
                      <a:gd name="T9" fmla="*/ 8 h 10"/>
                      <a:gd name="T10" fmla="*/ 0 w 618"/>
                      <a:gd name="T11" fmla="*/ 5 h 10"/>
                      <a:gd name="T12" fmla="*/ 0 w 618"/>
                      <a:gd name="T13" fmla="*/ 4 h 10"/>
                      <a:gd name="T14" fmla="*/ 1 w 618"/>
                      <a:gd name="T15" fmla="*/ 1 h 10"/>
                      <a:gd name="T16" fmla="*/ 2 w 618"/>
                      <a:gd name="T17" fmla="*/ 1 h 10"/>
                      <a:gd name="T18" fmla="*/ 5 w 618"/>
                      <a:gd name="T19" fmla="*/ 0 h 10"/>
                      <a:gd name="T20" fmla="*/ 613 w 618"/>
                      <a:gd name="T21" fmla="*/ 0 h 10"/>
                      <a:gd name="T22" fmla="*/ 616 w 618"/>
                      <a:gd name="T23" fmla="*/ 1 h 10"/>
                      <a:gd name="T24" fmla="*/ 617 w 618"/>
                      <a:gd name="T25" fmla="*/ 1 h 10"/>
                      <a:gd name="T26" fmla="*/ 618 w 618"/>
                      <a:gd name="T27" fmla="*/ 4 h 10"/>
                      <a:gd name="T28" fmla="*/ 618 w 618"/>
                      <a:gd name="T29" fmla="*/ 5 h 10"/>
                      <a:gd name="T30" fmla="*/ 618 w 618"/>
                      <a:gd name="T31" fmla="*/ 8 h 10"/>
                      <a:gd name="T32" fmla="*/ 617 w 618"/>
                      <a:gd name="T33" fmla="*/ 9 h 10"/>
                      <a:gd name="T34" fmla="*/ 616 w 618"/>
                      <a:gd name="T35" fmla="*/ 10 h 10"/>
                      <a:gd name="T36" fmla="*/ 613 w 61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8" h="10">
                        <a:moveTo>
                          <a:pt x="613" y="10"/>
                        </a:moveTo>
                        <a:lnTo>
                          <a:pt x="5" y="10"/>
                        </a:lnTo>
                        <a:lnTo>
                          <a:pt x="2" y="10"/>
                        </a:lnTo>
                        <a:lnTo>
                          <a:pt x="1" y="9"/>
                        </a:lnTo>
                        <a:lnTo>
                          <a:pt x="0" y="8"/>
                        </a:lnTo>
                        <a:lnTo>
                          <a:pt x="0" y="5"/>
                        </a:lnTo>
                        <a:lnTo>
                          <a:pt x="0" y="4"/>
                        </a:lnTo>
                        <a:lnTo>
                          <a:pt x="1" y="1"/>
                        </a:lnTo>
                        <a:lnTo>
                          <a:pt x="2" y="1"/>
                        </a:lnTo>
                        <a:lnTo>
                          <a:pt x="5" y="0"/>
                        </a:lnTo>
                        <a:lnTo>
                          <a:pt x="613" y="0"/>
                        </a:lnTo>
                        <a:lnTo>
                          <a:pt x="616" y="1"/>
                        </a:lnTo>
                        <a:lnTo>
                          <a:pt x="617" y="1"/>
                        </a:lnTo>
                        <a:lnTo>
                          <a:pt x="618" y="4"/>
                        </a:lnTo>
                        <a:lnTo>
                          <a:pt x="618" y="5"/>
                        </a:lnTo>
                        <a:lnTo>
                          <a:pt x="618" y="8"/>
                        </a:lnTo>
                        <a:lnTo>
                          <a:pt x="617" y="9"/>
                        </a:lnTo>
                        <a:lnTo>
                          <a:pt x="616" y="10"/>
                        </a:lnTo>
                        <a:lnTo>
                          <a:pt x="61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4" name="Freeform 38">
                    <a:extLst>
                      <a:ext uri="{FF2B5EF4-FFF2-40B4-BE49-F238E27FC236}">
                        <a16:creationId xmlns:a16="http://schemas.microsoft.com/office/drawing/2014/main" id="{4C85055E-6DF7-4B58-AACA-5D657EE7A4BD}"/>
                      </a:ext>
                    </a:extLst>
                  </p:cNvPr>
                  <p:cNvSpPr>
                    <a:spLocks/>
                  </p:cNvSpPr>
                  <p:nvPr/>
                </p:nvSpPr>
                <p:spPr bwMode="auto">
                  <a:xfrm>
                    <a:off x="5037138" y="2860676"/>
                    <a:ext cx="236538" cy="4763"/>
                  </a:xfrm>
                  <a:custGeom>
                    <a:avLst/>
                    <a:gdLst>
                      <a:gd name="T0" fmla="*/ 591 w 596"/>
                      <a:gd name="T1" fmla="*/ 11 h 11"/>
                      <a:gd name="T2" fmla="*/ 5 w 596"/>
                      <a:gd name="T3" fmla="*/ 11 h 11"/>
                      <a:gd name="T4" fmla="*/ 4 w 596"/>
                      <a:gd name="T5" fmla="*/ 11 h 11"/>
                      <a:gd name="T6" fmla="*/ 1 w 596"/>
                      <a:gd name="T7" fmla="*/ 10 h 11"/>
                      <a:gd name="T8" fmla="*/ 1 w 596"/>
                      <a:gd name="T9" fmla="*/ 8 h 11"/>
                      <a:gd name="T10" fmla="*/ 0 w 596"/>
                      <a:gd name="T11" fmla="*/ 6 h 11"/>
                      <a:gd name="T12" fmla="*/ 1 w 596"/>
                      <a:gd name="T13" fmla="*/ 4 h 11"/>
                      <a:gd name="T14" fmla="*/ 1 w 596"/>
                      <a:gd name="T15" fmla="*/ 3 h 11"/>
                      <a:gd name="T16" fmla="*/ 4 w 596"/>
                      <a:gd name="T17" fmla="*/ 2 h 11"/>
                      <a:gd name="T18" fmla="*/ 5 w 596"/>
                      <a:gd name="T19" fmla="*/ 0 h 11"/>
                      <a:gd name="T20" fmla="*/ 591 w 596"/>
                      <a:gd name="T21" fmla="*/ 0 h 11"/>
                      <a:gd name="T22" fmla="*/ 594 w 596"/>
                      <a:gd name="T23" fmla="*/ 2 h 11"/>
                      <a:gd name="T24" fmla="*/ 595 w 596"/>
                      <a:gd name="T25" fmla="*/ 3 h 11"/>
                      <a:gd name="T26" fmla="*/ 596 w 596"/>
                      <a:gd name="T27" fmla="*/ 4 h 11"/>
                      <a:gd name="T28" fmla="*/ 596 w 596"/>
                      <a:gd name="T29" fmla="*/ 6 h 11"/>
                      <a:gd name="T30" fmla="*/ 596 w 596"/>
                      <a:gd name="T31" fmla="*/ 8 h 11"/>
                      <a:gd name="T32" fmla="*/ 595 w 596"/>
                      <a:gd name="T33" fmla="*/ 10 h 11"/>
                      <a:gd name="T34" fmla="*/ 594 w 596"/>
                      <a:gd name="T35" fmla="*/ 11 h 11"/>
                      <a:gd name="T36" fmla="*/ 591 w 59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6" h="11">
                        <a:moveTo>
                          <a:pt x="591" y="11"/>
                        </a:moveTo>
                        <a:lnTo>
                          <a:pt x="5" y="11"/>
                        </a:lnTo>
                        <a:lnTo>
                          <a:pt x="4" y="11"/>
                        </a:lnTo>
                        <a:lnTo>
                          <a:pt x="1" y="10"/>
                        </a:lnTo>
                        <a:lnTo>
                          <a:pt x="1" y="8"/>
                        </a:lnTo>
                        <a:lnTo>
                          <a:pt x="0" y="6"/>
                        </a:lnTo>
                        <a:lnTo>
                          <a:pt x="1" y="4"/>
                        </a:lnTo>
                        <a:lnTo>
                          <a:pt x="1" y="3"/>
                        </a:lnTo>
                        <a:lnTo>
                          <a:pt x="4" y="2"/>
                        </a:lnTo>
                        <a:lnTo>
                          <a:pt x="5" y="0"/>
                        </a:lnTo>
                        <a:lnTo>
                          <a:pt x="591" y="0"/>
                        </a:lnTo>
                        <a:lnTo>
                          <a:pt x="594" y="2"/>
                        </a:lnTo>
                        <a:lnTo>
                          <a:pt x="595" y="3"/>
                        </a:lnTo>
                        <a:lnTo>
                          <a:pt x="596" y="4"/>
                        </a:lnTo>
                        <a:lnTo>
                          <a:pt x="596" y="6"/>
                        </a:lnTo>
                        <a:lnTo>
                          <a:pt x="596" y="8"/>
                        </a:lnTo>
                        <a:lnTo>
                          <a:pt x="595" y="10"/>
                        </a:lnTo>
                        <a:lnTo>
                          <a:pt x="594" y="11"/>
                        </a:lnTo>
                        <a:lnTo>
                          <a:pt x="59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5" name="Freeform 39">
                    <a:extLst>
                      <a:ext uri="{FF2B5EF4-FFF2-40B4-BE49-F238E27FC236}">
                        <a16:creationId xmlns:a16="http://schemas.microsoft.com/office/drawing/2014/main" id="{081CCD07-1C97-7563-DB86-BCB5C9AEF7FF}"/>
                      </a:ext>
                    </a:extLst>
                  </p:cNvPr>
                  <p:cNvSpPr>
                    <a:spLocks/>
                  </p:cNvSpPr>
                  <p:nvPr/>
                </p:nvSpPr>
                <p:spPr bwMode="auto">
                  <a:xfrm>
                    <a:off x="5049838" y="2819401"/>
                    <a:ext cx="223838" cy="3175"/>
                  </a:xfrm>
                  <a:custGeom>
                    <a:avLst/>
                    <a:gdLst>
                      <a:gd name="T0" fmla="*/ 560 w 565"/>
                      <a:gd name="T1" fmla="*/ 11 h 11"/>
                      <a:gd name="T2" fmla="*/ 6 w 565"/>
                      <a:gd name="T3" fmla="*/ 11 h 11"/>
                      <a:gd name="T4" fmla="*/ 3 w 565"/>
                      <a:gd name="T5" fmla="*/ 11 h 11"/>
                      <a:gd name="T6" fmla="*/ 2 w 565"/>
                      <a:gd name="T7" fmla="*/ 9 h 11"/>
                      <a:gd name="T8" fmla="*/ 0 w 565"/>
                      <a:gd name="T9" fmla="*/ 8 h 11"/>
                      <a:gd name="T10" fmla="*/ 0 w 565"/>
                      <a:gd name="T11" fmla="*/ 6 h 11"/>
                      <a:gd name="T12" fmla="*/ 0 w 565"/>
                      <a:gd name="T13" fmla="*/ 4 h 11"/>
                      <a:gd name="T14" fmla="*/ 2 w 565"/>
                      <a:gd name="T15" fmla="*/ 3 h 11"/>
                      <a:gd name="T16" fmla="*/ 3 w 565"/>
                      <a:gd name="T17" fmla="*/ 2 h 11"/>
                      <a:gd name="T18" fmla="*/ 6 w 565"/>
                      <a:gd name="T19" fmla="*/ 0 h 11"/>
                      <a:gd name="T20" fmla="*/ 560 w 565"/>
                      <a:gd name="T21" fmla="*/ 0 h 11"/>
                      <a:gd name="T22" fmla="*/ 563 w 565"/>
                      <a:gd name="T23" fmla="*/ 2 h 11"/>
                      <a:gd name="T24" fmla="*/ 564 w 565"/>
                      <a:gd name="T25" fmla="*/ 3 h 11"/>
                      <a:gd name="T26" fmla="*/ 565 w 565"/>
                      <a:gd name="T27" fmla="*/ 4 h 11"/>
                      <a:gd name="T28" fmla="*/ 565 w 565"/>
                      <a:gd name="T29" fmla="*/ 6 h 11"/>
                      <a:gd name="T30" fmla="*/ 565 w 565"/>
                      <a:gd name="T31" fmla="*/ 8 h 11"/>
                      <a:gd name="T32" fmla="*/ 564 w 565"/>
                      <a:gd name="T33" fmla="*/ 9 h 11"/>
                      <a:gd name="T34" fmla="*/ 563 w 565"/>
                      <a:gd name="T35" fmla="*/ 11 h 11"/>
                      <a:gd name="T36" fmla="*/ 560 w 56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5" h="11">
                        <a:moveTo>
                          <a:pt x="560" y="11"/>
                        </a:moveTo>
                        <a:lnTo>
                          <a:pt x="6" y="11"/>
                        </a:lnTo>
                        <a:lnTo>
                          <a:pt x="3" y="11"/>
                        </a:lnTo>
                        <a:lnTo>
                          <a:pt x="2" y="9"/>
                        </a:lnTo>
                        <a:lnTo>
                          <a:pt x="0" y="8"/>
                        </a:lnTo>
                        <a:lnTo>
                          <a:pt x="0" y="6"/>
                        </a:lnTo>
                        <a:lnTo>
                          <a:pt x="0" y="4"/>
                        </a:lnTo>
                        <a:lnTo>
                          <a:pt x="2" y="3"/>
                        </a:lnTo>
                        <a:lnTo>
                          <a:pt x="3" y="2"/>
                        </a:lnTo>
                        <a:lnTo>
                          <a:pt x="6" y="0"/>
                        </a:lnTo>
                        <a:lnTo>
                          <a:pt x="560" y="0"/>
                        </a:lnTo>
                        <a:lnTo>
                          <a:pt x="563" y="2"/>
                        </a:lnTo>
                        <a:lnTo>
                          <a:pt x="564" y="3"/>
                        </a:lnTo>
                        <a:lnTo>
                          <a:pt x="565" y="4"/>
                        </a:lnTo>
                        <a:lnTo>
                          <a:pt x="565" y="6"/>
                        </a:lnTo>
                        <a:lnTo>
                          <a:pt x="565" y="8"/>
                        </a:lnTo>
                        <a:lnTo>
                          <a:pt x="564" y="9"/>
                        </a:lnTo>
                        <a:lnTo>
                          <a:pt x="563" y="11"/>
                        </a:lnTo>
                        <a:lnTo>
                          <a:pt x="56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6" name="Freeform 40">
                    <a:extLst>
                      <a:ext uri="{FF2B5EF4-FFF2-40B4-BE49-F238E27FC236}">
                        <a16:creationId xmlns:a16="http://schemas.microsoft.com/office/drawing/2014/main" id="{24E759DB-F2C1-83ED-8FFB-492B7D533AE0}"/>
                      </a:ext>
                    </a:extLst>
                  </p:cNvPr>
                  <p:cNvSpPr>
                    <a:spLocks/>
                  </p:cNvSpPr>
                  <p:nvPr/>
                </p:nvSpPr>
                <p:spPr bwMode="auto">
                  <a:xfrm>
                    <a:off x="5059363" y="2778126"/>
                    <a:ext cx="214313" cy="3175"/>
                  </a:xfrm>
                  <a:custGeom>
                    <a:avLst/>
                    <a:gdLst>
                      <a:gd name="T0" fmla="*/ 533 w 538"/>
                      <a:gd name="T1" fmla="*/ 10 h 10"/>
                      <a:gd name="T2" fmla="*/ 5 w 538"/>
                      <a:gd name="T3" fmla="*/ 10 h 10"/>
                      <a:gd name="T4" fmla="*/ 2 w 538"/>
                      <a:gd name="T5" fmla="*/ 10 h 10"/>
                      <a:gd name="T6" fmla="*/ 1 w 538"/>
                      <a:gd name="T7" fmla="*/ 8 h 10"/>
                      <a:gd name="T8" fmla="*/ 0 w 538"/>
                      <a:gd name="T9" fmla="*/ 7 h 10"/>
                      <a:gd name="T10" fmla="*/ 0 w 538"/>
                      <a:gd name="T11" fmla="*/ 6 h 10"/>
                      <a:gd name="T12" fmla="*/ 0 w 538"/>
                      <a:gd name="T13" fmla="*/ 3 h 10"/>
                      <a:gd name="T14" fmla="*/ 1 w 538"/>
                      <a:gd name="T15" fmla="*/ 2 h 10"/>
                      <a:gd name="T16" fmla="*/ 2 w 538"/>
                      <a:gd name="T17" fmla="*/ 0 h 10"/>
                      <a:gd name="T18" fmla="*/ 5 w 538"/>
                      <a:gd name="T19" fmla="*/ 0 h 10"/>
                      <a:gd name="T20" fmla="*/ 533 w 538"/>
                      <a:gd name="T21" fmla="*/ 0 h 10"/>
                      <a:gd name="T22" fmla="*/ 536 w 538"/>
                      <a:gd name="T23" fmla="*/ 0 h 10"/>
                      <a:gd name="T24" fmla="*/ 537 w 538"/>
                      <a:gd name="T25" fmla="*/ 2 h 10"/>
                      <a:gd name="T26" fmla="*/ 538 w 538"/>
                      <a:gd name="T27" fmla="*/ 3 h 10"/>
                      <a:gd name="T28" fmla="*/ 538 w 538"/>
                      <a:gd name="T29" fmla="*/ 6 h 10"/>
                      <a:gd name="T30" fmla="*/ 538 w 538"/>
                      <a:gd name="T31" fmla="*/ 7 h 10"/>
                      <a:gd name="T32" fmla="*/ 537 w 538"/>
                      <a:gd name="T33" fmla="*/ 8 h 10"/>
                      <a:gd name="T34" fmla="*/ 536 w 538"/>
                      <a:gd name="T35" fmla="*/ 10 h 10"/>
                      <a:gd name="T36" fmla="*/ 533 w 53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10">
                        <a:moveTo>
                          <a:pt x="533" y="10"/>
                        </a:moveTo>
                        <a:lnTo>
                          <a:pt x="5" y="10"/>
                        </a:lnTo>
                        <a:lnTo>
                          <a:pt x="2" y="10"/>
                        </a:lnTo>
                        <a:lnTo>
                          <a:pt x="1" y="8"/>
                        </a:lnTo>
                        <a:lnTo>
                          <a:pt x="0" y="7"/>
                        </a:lnTo>
                        <a:lnTo>
                          <a:pt x="0" y="6"/>
                        </a:lnTo>
                        <a:lnTo>
                          <a:pt x="0" y="3"/>
                        </a:lnTo>
                        <a:lnTo>
                          <a:pt x="1" y="2"/>
                        </a:lnTo>
                        <a:lnTo>
                          <a:pt x="2" y="0"/>
                        </a:lnTo>
                        <a:lnTo>
                          <a:pt x="5" y="0"/>
                        </a:lnTo>
                        <a:lnTo>
                          <a:pt x="533" y="0"/>
                        </a:lnTo>
                        <a:lnTo>
                          <a:pt x="536" y="0"/>
                        </a:lnTo>
                        <a:lnTo>
                          <a:pt x="537" y="2"/>
                        </a:lnTo>
                        <a:lnTo>
                          <a:pt x="538" y="3"/>
                        </a:lnTo>
                        <a:lnTo>
                          <a:pt x="538" y="6"/>
                        </a:lnTo>
                        <a:lnTo>
                          <a:pt x="538" y="7"/>
                        </a:lnTo>
                        <a:lnTo>
                          <a:pt x="537" y="8"/>
                        </a:lnTo>
                        <a:lnTo>
                          <a:pt x="536" y="10"/>
                        </a:lnTo>
                        <a:lnTo>
                          <a:pt x="53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7" name="Freeform 41">
                    <a:extLst>
                      <a:ext uri="{FF2B5EF4-FFF2-40B4-BE49-F238E27FC236}">
                        <a16:creationId xmlns:a16="http://schemas.microsoft.com/office/drawing/2014/main" id="{6DB8BC22-AC51-1CF3-55DC-FB760A7437BF}"/>
                      </a:ext>
                    </a:extLst>
                  </p:cNvPr>
                  <p:cNvSpPr>
                    <a:spLocks/>
                  </p:cNvSpPr>
                  <p:nvPr/>
                </p:nvSpPr>
                <p:spPr bwMode="auto">
                  <a:xfrm>
                    <a:off x="5224463" y="2757488"/>
                    <a:ext cx="3175" cy="485775"/>
                  </a:xfrm>
                  <a:custGeom>
                    <a:avLst/>
                    <a:gdLst>
                      <a:gd name="T0" fmla="*/ 4 w 9"/>
                      <a:gd name="T1" fmla="*/ 1222 h 1222"/>
                      <a:gd name="T2" fmla="*/ 2 w 9"/>
                      <a:gd name="T3" fmla="*/ 1222 h 1222"/>
                      <a:gd name="T4" fmla="*/ 1 w 9"/>
                      <a:gd name="T5" fmla="*/ 1220 h 1222"/>
                      <a:gd name="T6" fmla="*/ 0 w 9"/>
                      <a:gd name="T7" fmla="*/ 1219 h 1222"/>
                      <a:gd name="T8" fmla="*/ 0 w 9"/>
                      <a:gd name="T9" fmla="*/ 1217 h 1222"/>
                      <a:gd name="T10" fmla="*/ 0 w 9"/>
                      <a:gd name="T11" fmla="*/ 5 h 1222"/>
                      <a:gd name="T12" fmla="*/ 0 w 9"/>
                      <a:gd name="T13" fmla="*/ 3 h 1222"/>
                      <a:gd name="T14" fmla="*/ 1 w 9"/>
                      <a:gd name="T15" fmla="*/ 2 h 1222"/>
                      <a:gd name="T16" fmla="*/ 2 w 9"/>
                      <a:gd name="T17" fmla="*/ 1 h 1222"/>
                      <a:gd name="T18" fmla="*/ 4 w 9"/>
                      <a:gd name="T19" fmla="*/ 0 h 1222"/>
                      <a:gd name="T20" fmla="*/ 6 w 9"/>
                      <a:gd name="T21" fmla="*/ 1 h 1222"/>
                      <a:gd name="T22" fmla="*/ 8 w 9"/>
                      <a:gd name="T23" fmla="*/ 2 h 1222"/>
                      <a:gd name="T24" fmla="*/ 9 w 9"/>
                      <a:gd name="T25" fmla="*/ 3 h 1222"/>
                      <a:gd name="T26" fmla="*/ 9 w 9"/>
                      <a:gd name="T27" fmla="*/ 5 h 1222"/>
                      <a:gd name="T28" fmla="*/ 9 w 9"/>
                      <a:gd name="T29" fmla="*/ 1217 h 1222"/>
                      <a:gd name="T30" fmla="*/ 9 w 9"/>
                      <a:gd name="T31" fmla="*/ 1219 h 1222"/>
                      <a:gd name="T32" fmla="*/ 8 w 9"/>
                      <a:gd name="T33" fmla="*/ 1220 h 1222"/>
                      <a:gd name="T34" fmla="*/ 6 w 9"/>
                      <a:gd name="T35" fmla="*/ 1222 h 1222"/>
                      <a:gd name="T36" fmla="*/ 4 w 9"/>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22">
                        <a:moveTo>
                          <a:pt x="4" y="1222"/>
                        </a:moveTo>
                        <a:lnTo>
                          <a:pt x="2" y="1222"/>
                        </a:lnTo>
                        <a:lnTo>
                          <a:pt x="1" y="1220"/>
                        </a:lnTo>
                        <a:lnTo>
                          <a:pt x="0" y="1219"/>
                        </a:lnTo>
                        <a:lnTo>
                          <a:pt x="0" y="1217"/>
                        </a:lnTo>
                        <a:lnTo>
                          <a:pt x="0" y="5"/>
                        </a:lnTo>
                        <a:lnTo>
                          <a:pt x="0" y="3"/>
                        </a:lnTo>
                        <a:lnTo>
                          <a:pt x="1" y="2"/>
                        </a:lnTo>
                        <a:lnTo>
                          <a:pt x="2" y="1"/>
                        </a:lnTo>
                        <a:lnTo>
                          <a:pt x="4" y="0"/>
                        </a:lnTo>
                        <a:lnTo>
                          <a:pt x="6" y="1"/>
                        </a:lnTo>
                        <a:lnTo>
                          <a:pt x="8" y="2"/>
                        </a:lnTo>
                        <a:lnTo>
                          <a:pt x="9" y="3"/>
                        </a:lnTo>
                        <a:lnTo>
                          <a:pt x="9" y="5"/>
                        </a:lnTo>
                        <a:lnTo>
                          <a:pt x="9" y="1217"/>
                        </a:lnTo>
                        <a:lnTo>
                          <a:pt x="9" y="1219"/>
                        </a:lnTo>
                        <a:lnTo>
                          <a:pt x="8" y="1220"/>
                        </a:lnTo>
                        <a:lnTo>
                          <a:pt x="6" y="1222"/>
                        </a:lnTo>
                        <a:lnTo>
                          <a:pt x="4"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8" name="Freeform 42">
                    <a:extLst>
                      <a:ext uri="{FF2B5EF4-FFF2-40B4-BE49-F238E27FC236}">
                        <a16:creationId xmlns:a16="http://schemas.microsoft.com/office/drawing/2014/main" id="{6B251B8E-B4AC-A2E4-2170-C2044669F246}"/>
                      </a:ext>
                    </a:extLst>
                  </p:cNvPr>
                  <p:cNvSpPr>
                    <a:spLocks/>
                  </p:cNvSpPr>
                  <p:nvPr/>
                </p:nvSpPr>
                <p:spPr bwMode="auto">
                  <a:xfrm>
                    <a:off x="5180013" y="2757488"/>
                    <a:ext cx="4763" cy="485775"/>
                  </a:xfrm>
                  <a:custGeom>
                    <a:avLst/>
                    <a:gdLst>
                      <a:gd name="T0" fmla="*/ 6 w 11"/>
                      <a:gd name="T1" fmla="*/ 1222 h 1222"/>
                      <a:gd name="T2" fmla="*/ 4 w 11"/>
                      <a:gd name="T3" fmla="*/ 1222 h 1222"/>
                      <a:gd name="T4" fmla="*/ 2 w 11"/>
                      <a:gd name="T5" fmla="*/ 1220 h 1222"/>
                      <a:gd name="T6" fmla="*/ 0 w 11"/>
                      <a:gd name="T7" fmla="*/ 1219 h 1222"/>
                      <a:gd name="T8" fmla="*/ 0 w 11"/>
                      <a:gd name="T9" fmla="*/ 1217 h 1222"/>
                      <a:gd name="T10" fmla="*/ 0 w 11"/>
                      <a:gd name="T11" fmla="*/ 5 h 1222"/>
                      <a:gd name="T12" fmla="*/ 0 w 11"/>
                      <a:gd name="T13" fmla="*/ 3 h 1222"/>
                      <a:gd name="T14" fmla="*/ 2 w 11"/>
                      <a:gd name="T15" fmla="*/ 2 h 1222"/>
                      <a:gd name="T16" fmla="*/ 4 w 11"/>
                      <a:gd name="T17" fmla="*/ 1 h 1222"/>
                      <a:gd name="T18" fmla="*/ 6 w 11"/>
                      <a:gd name="T19" fmla="*/ 0 h 1222"/>
                      <a:gd name="T20" fmla="*/ 8 w 11"/>
                      <a:gd name="T21" fmla="*/ 1 h 1222"/>
                      <a:gd name="T22" fmla="*/ 10 w 11"/>
                      <a:gd name="T23" fmla="*/ 2 h 1222"/>
                      <a:gd name="T24" fmla="*/ 11 w 11"/>
                      <a:gd name="T25" fmla="*/ 3 h 1222"/>
                      <a:gd name="T26" fmla="*/ 11 w 11"/>
                      <a:gd name="T27" fmla="*/ 5 h 1222"/>
                      <a:gd name="T28" fmla="*/ 11 w 11"/>
                      <a:gd name="T29" fmla="*/ 1217 h 1222"/>
                      <a:gd name="T30" fmla="*/ 11 w 11"/>
                      <a:gd name="T31" fmla="*/ 1219 h 1222"/>
                      <a:gd name="T32" fmla="*/ 10 w 11"/>
                      <a:gd name="T33" fmla="*/ 1220 h 1222"/>
                      <a:gd name="T34" fmla="*/ 8 w 11"/>
                      <a:gd name="T35" fmla="*/ 1222 h 1222"/>
                      <a:gd name="T36" fmla="*/ 6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6" y="1222"/>
                        </a:moveTo>
                        <a:lnTo>
                          <a:pt x="4" y="1222"/>
                        </a:lnTo>
                        <a:lnTo>
                          <a:pt x="2" y="1220"/>
                        </a:lnTo>
                        <a:lnTo>
                          <a:pt x="0" y="1219"/>
                        </a:lnTo>
                        <a:lnTo>
                          <a:pt x="0" y="1217"/>
                        </a:lnTo>
                        <a:lnTo>
                          <a:pt x="0" y="5"/>
                        </a:lnTo>
                        <a:lnTo>
                          <a:pt x="0" y="3"/>
                        </a:lnTo>
                        <a:lnTo>
                          <a:pt x="2" y="2"/>
                        </a:lnTo>
                        <a:lnTo>
                          <a:pt x="4" y="1"/>
                        </a:lnTo>
                        <a:lnTo>
                          <a:pt x="6" y="0"/>
                        </a:lnTo>
                        <a:lnTo>
                          <a:pt x="8" y="1"/>
                        </a:lnTo>
                        <a:lnTo>
                          <a:pt x="10" y="2"/>
                        </a:lnTo>
                        <a:lnTo>
                          <a:pt x="11" y="3"/>
                        </a:lnTo>
                        <a:lnTo>
                          <a:pt x="11" y="5"/>
                        </a:lnTo>
                        <a:lnTo>
                          <a:pt x="11" y="1217"/>
                        </a:lnTo>
                        <a:lnTo>
                          <a:pt x="11" y="1219"/>
                        </a:lnTo>
                        <a:lnTo>
                          <a:pt x="10" y="1220"/>
                        </a:lnTo>
                        <a:lnTo>
                          <a:pt x="8" y="1222"/>
                        </a:lnTo>
                        <a:lnTo>
                          <a:pt x="6"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9" name="Freeform 43">
                    <a:extLst>
                      <a:ext uri="{FF2B5EF4-FFF2-40B4-BE49-F238E27FC236}">
                        <a16:creationId xmlns:a16="http://schemas.microsoft.com/office/drawing/2014/main" id="{E08BE776-FF0F-0ACD-22C3-6BAF47342BDE}"/>
                      </a:ext>
                    </a:extLst>
                  </p:cNvPr>
                  <p:cNvSpPr>
                    <a:spLocks/>
                  </p:cNvSpPr>
                  <p:nvPr/>
                </p:nvSpPr>
                <p:spPr bwMode="auto">
                  <a:xfrm>
                    <a:off x="5137150" y="2757488"/>
                    <a:ext cx="3175" cy="485775"/>
                  </a:xfrm>
                  <a:custGeom>
                    <a:avLst/>
                    <a:gdLst>
                      <a:gd name="T0" fmla="*/ 6 w 11"/>
                      <a:gd name="T1" fmla="*/ 1222 h 1222"/>
                      <a:gd name="T2" fmla="*/ 3 w 11"/>
                      <a:gd name="T3" fmla="*/ 1222 h 1222"/>
                      <a:gd name="T4" fmla="*/ 2 w 11"/>
                      <a:gd name="T5" fmla="*/ 1220 h 1222"/>
                      <a:gd name="T6" fmla="*/ 0 w 11"/>
                      <a:gd name="T7" fmla="*/ 1219 h 1222"/>
                      <a:gd name="T8" fmla="*/ 0 w 11"/>
                      <a:gd name="T9" fmla="*/ 1217 h 1222"/>
                      <a:gd name="T10" fmla="*/ 0 w 11"/>
                      <a:gd name="T11" fmla="*/ 5 h 1222"/>
                      <a:gd name="T12" fmla="*/ 0 w 11"/>
                      <a:gd name="T13" fmla="*/ 3 h 1222"/>
                      <a:gd name="T14" fmla="*/ 2 w 11"/>
                      <a:gd name="T15" fmla="*/ 2 h 1222"/>
                      <a:gd name="T16" fmla="*/ 3 w 11"/>
                      <a:gd name="T17" fmla="*/ 1 h 1222"/>
                      <a:gd name="T18" fmla="*/ 6 w 11"/>
                      <a:gd name="T19" fmla="*/ 0 h 1222"/>
                      <a:gd name="T20" fmla="*/ 7 w 11"/>
                      <a:gd name="T21" fmla="*/ 1 h 1222"/>
                      <a:gd name="T22" fmla="*/ 8 w 11"/>
                      <a:gd name="T23" fmla="*/ 2 h 1222"/>
                      <a:gd name="T24" fmla="*/ 9 w 11"/>
                      <a:gd name="T25" fmla="*/ 3 h 1222"/>
                      <a:gd name="T26" fmla="*/ 11 w 11"/>
                      <a:gd name="T27" fmla="*/ 5 h 1222"/>
                      <a:gd name="T28" fmla="*/ 11 w 11"/>
                      <a:gd name="T29" fmla="*/ 1217 h 1222"/>
                      <a:gd name="T30" fmla="*/ 9 w 11"/>
                      <a:gd name="T31" fmla="*/ 1219 h 1222"/>
                      <a:gd name="T32" fmla="*/ 8 w 11"/>
                      <a:gd name="T33" fmla="*/ 1220 h 1222"/>
                      <a:gd name="T34" fmla="*/ 7 w 11"/>
                      <a:gd name="T35" fmla="*/ 1222 h 1222"/>
                      <a:gd name="T36" fmla="*/ 6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6" y="1222"/>
                        </a:moveTo>
                        <a:lnTo>
                          <a:pt x="3" y="1222"/>
                        </a:lnTo>
                        <a:lnTo>
                          <a:pt x="2" y="1220"/>
                        </a:lnTo>
                        <a:lnTo>
                          <a:pt x="0" y="1219"/>
                        </a:lnTo>
                        <a:lnTo>
                          <a:pt x="0" y="1217"/>
                        </a:lnTo>
                        <a:lnTo>
                          <a:pt x="0" y="5"/>
                        </a:lnTo>
                        <a:lnTo>
                          <a:pt x="0" y="3"/>
                        </a:lnTo>
                        <a:lnTo>
                          <a:pt x="2" y="2"/>
                        </a:lnTo>
                        <a:lnTo>
                          <a:pt x="3" y="1"/>
                        </a:lnTo>
                        <a:lnTo>
                          <a:pt x="6" y="0"/>
                        </a:lnTo>
                        <a:lnTo>
                          <a:pt x="7" y="1"/>
                        </a:lnTo>
                        <a:lnTo>
                          <a:pt x="8" y="2"/>
                        </a:lnTo>
                        <a:lnTo>
                          <a:pt x="9" y="3"/>
                        </a:lnTo>
                        <a:lnTo>
                          <a:pt x="11" y="5"/>
                        </a:lnTo>
                        <a:lnTo>
                          <a:pt x="11" y="1217"/>
                        </a:lnTo>
                        <a:lnTo>
                          <a:pt x="9" y="1219"/>
                        </a:lnTo>
                        <a:lnTo>
                          <a:pt x="8" y="1220"/>
                        </a:lnTo>
                        <a:lnTo>
                          <a:pt x="7" y="1222"/>
                        </a:lnTo>
                        <a:lnTo>
                          <a:pt x="6"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0" name="Freeform 44">
                    <a:extLst>
                      <a:ext uri="{FF2B5EF4-FFF2-40B4-BE49-F238E27FC236}">
                        <a16:creationId xmlns:a16="http://schemas.microsoft.com/office/drawing/2014/main" id="{582C9657-9D23-9675-3468-7393E835B447}"/>
                      </a:ext>
                    </a:extLst>
                  </p:cNvPr>
                  <p:cNvSpPr>
                    <a:spLocks/>
                  </p:cNvSpPr>
                  <p:nvPr/>
                </p:nvSpPr>
                <p:spPr bwMode="auto">
                  <a:xfrm>
                    <a:off x="5092700" y="2757488"/>
                    <a:ext cx="3175" cy="485775"/>
                  </a:xfrm>
                  <a:custGeom>
                    <a:avLst/>
                    <a:gdLst>
                      <a:gd name="T0" fmla="*/ 5 w 10"/>
                      <a:gd name="T1" fmla="*/ 1222 h 1222"/>
                      <a:gd name="T2" fmla="*/ 4 w 10"/>
                      <a:gd name="T3" fmla="*/ 1222 h 1222"/>
                      <a:gd name="T4" fmla="*/ 2 w 10"/>
                      <a:gd name="T5" fmla="*/ 1220 h 1222"/>
                      <a:gd name="T6" fmla="*/ 1 w 10"/>
                      <a:gd name="T7" fmla="*/ 1219 h 1222"/>
                      <a:gd name="T8" fmla="*/ 0 w 10"/>
                      <a:gd name="T9" fmla="*/ 1217 h 1222"/>
                      <a:gd name="T10" fmla="*/ 0 w 10"/>
                      <a:gd name="T11" fmla="*/ 5 h 1222"/>
                      <a:gd name="T12" fmla="*/ 1 w 10"/>
                      <a:gd name="T13" fmla="*/ 3 h 1222"/>
                      <a:gd name="T14" fmla="*/ 2 w 10"/>
                      <a:gd name="T15" fmla="*/ 2 h 1222"/>
                      <a:gd name="T16" fmla="*/ 4 w 10"/>
                      <a:gd name="T17" fmla="*/ 1 h 1222"/>
                      <a:gd name="T18" fmla="*/ 5 w 10"/>
                      <a:gd name="T19" fmla="*/ 0 h 1222"/>
                      <a:gd name="T20" fmla="*/ 8 w 10"/>
                      <a:gd name="T21" fmla="*/ 1 h 1222"/>
                      <a:gd name="T22" fmla="*/ 9 w 10"/>
                      <a:gd name="T23" fmla="*/ 2 h 1222"/>
                      <a:gd name="T24" fmla="*/ 10 w 10"/>
                      <a:gd name="T25" fmla="*/ 3 h 1222"/>
                      <a:gd name="T26" fmla="*/ 10 w 10"/>
                      <a:gd name="T27" fmla="*/ 5 h 1222"/>
                      <a:gd name="T28" fmla="*/ 10 w 10"/>
                      <a:gd name="T29" fmla="*/ 1217 h 1222"/>
                      <a:gd name="T30" fmla="*/ 10 w 10"/>
                      <a:gd name="T31" fmla="*/ 1219 h 1222"/>
                      <a:gd name="T32" fmla="*/ 9 w 10"/>
                      <a:gd name="T33" fmla="*/ 1220 h 1222"/>
                      <a:gd name="T34" fmla="*/ 8 w 10"/>
                      <a:gd name="T35" fmla="*/ 1222 h 1222"/>
                      <a:gd name="T36" fmla="*/ 5 w 10"/>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2">
                        <a:moveTo>
                          <a:pt x="5" y="1222"/>
                        </a:moveTo>
                        <a:lnTo>
                          <a:pt x="4" y="1222"/>
                        </a:lnTo>
                        <a:lnTo>
                          <a:pt x="2" y="1220"/>
                        </a:lnTo>
                        <a:lnTo>
                          <a:pt x="1" y="1219"/>
                        </a:lnTo>
                        <a:lnTo>
                          <a:pt x="0" y="1217"/>
                        </a:lnTo>
                        <a:lnTo>
                          <a:pt x="0" y="5"/>
                        </a:lnTo>
                        <a:lnTo>
                          <a:pt x="1" y="3"/>
                        </a:lnTo>
                        <a:lnTo>
                          <a:pt x="2" y="2"/>
                        </a:lnTo>
                        <a:lnTo>
                          <a:pt x="4" y="1"/>
                        </a:lnTo>
                        <a:lnTo>
                          <a:pt x="5" y="0"/>
                        </a:lnTo>
                        <a:lnTo>
                          <a:pt x="8" y="1"/>
                        </a:lnTo>
                        <a:lnTo>
                          <a:pt x="9" y="2"/>
                        </a:lnTo>
                        <a:lnTo>
                          <a:pt x="10" y="3"/>
                        </a:lnTo>
                        <a:lnTo>
                          <a:pt x="10" y="5"/>
                        </a:lnTo>
                        <a:lnTo>
                          <a:pt x="10" y="1217"/>
                        </a:lnTo>
                        <a:lnTo>
                          <a:pt x="10" y="1219"/>
                        </a:lnTo>
                        <a:lnTo>
                          <a:pt x="9" y="1220"/>
                        </a:lnTo>
                        <a:lnTo>
                          <a:pt x="8" y="1222"/>
                        </a:lnTo>
                        <a:lnTo>
                          <a:pt x="5"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1" name="Freeform 45">
                    <a:extLst>
                      <a:ext uri="{FF2B5EF4-FFF2-40B4-BE49-F238E27FC236}">
                        <a16:creationId xmlns:a16="http://schemas.microsoft.com/office/drawing/2014/main" id="{53B02978-DA63-32EF-6DFD-81E33C100F95}"/>
                      </a:ext>
                    </a:extLst>
                  </p:cNvPr>
                  <p:cNvSpPr>
                    <a:spLocks/>
                  </p:cNvSpPr>
                  <p:nvPr/>
                </p:nvSpPr>
                <p:spPr bwMode="auto">
                  <a:xfrm>
                    <a:off x="5048250" y="2819401"/>
                    <a:ext cx="4763" cy="423863"/>
                  </a:xfrm>
                  <a:custGeom>
                    <a:avLst/>
                    <a:gdLst>
                      <a:gd name="T0" fmla="*/ 5 w 10"/>
                      <a:gd name="T1" fmla="*/ 1068 h 1068"/>
                      <a:gd name="T2" fmla="*/ 2 w 10"/>
                      <a:gd name="T3" fmla="*/ 1068 h 1068"/>
                      <a:gd name="T4" fmla="*/ 1 w 10"/>
                      <a:gd name="T5" fmla="*/ 1066 h 1068"/>
                      <a:gd name="T6" fmla="*/ 0 w 10"/>
                      <a:gd name="T7" fmla="*/ 1065 h 1068"/>
                      <a:gd name="T8" fmla="*/ 0 w 10"/>
                      <a:gd name="T9" fmla="*/ 1063 h 1068"/>
                      <a:gd name="T10" fmla="*/ 0 w 10"/>
                      <a:gd name="T11" fmla="*/ 6 h 1068"/>
                      <a:gd name="T12" fmla="*/ 0 w 10"/>
                      <a:gd name="T13" fmla="*/ 4 h 1068"/>
                      <a:gd name="T14" fmla="*/ 1 w 10"/>
                      <a:gd name="T15" fmla="*/ 3 h 1068"/>
                      <a:gd name="T16" fmla="*/ 2 w 10"/>
                      <a:gd name="T17" fmla="*/ 2 h 1068"/>
                      <a:gd name="T18" fmla="*/ 5 w 10"/>
                      <a:gd name="T19" fmla="*/ 0 h 1068"/>
                      <a:gd name="T20" fmla="*/ 6 w 10"/>
                      <a:gd name="T21" fmla="*/ 2 h 1068"/>
                      <a:gd name="T22" fmla="*/ 9 w 10"/>
                      <a:gd name="T23" fmla="*/ 3 h 1068"/>
                      <a:gd name="T24" fmla="*/ 10 w 10"/>
                      <a:gd name="T25" fmla="*/ 4 h 1068"/>
                      <a:gd name="T26" fmla="*/ 10 w 10"/>
                      <a:gd name="T27" fmla="*/ 6 h 1068"/>
                      <a:gd name="T28" fmla="*/ 10 w 10"/>
                      <a:gd name="T29" fmla="*/ 1063 h 1068"/>
                      <a:gd name="T30" fmla="*/ 10 w 10"/>
                      <a:gd name="T31" fmla="*/ 1065 h 1068"/>
                      <a:gd name="T32" fmla="*/ 9 w 10"/>
                      <a:gd name="T33" fmla="*/ 1066 h 1068"/>
                      <a:gd name="T34" fmla="*/ 6 w 10"/>
                      <a:gd name="T35" fmla="*/ 1068 h 1068"/>
                      <a:gd name="T36" fmla="*/ 5 w 10"/>
                      <a:gd name="T37" fmla="*/ 1068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068">
                        <a:moveTo>
                          <a:pt x="5" y="1068"/>
                        </a:moveTo>
                        <a:lnTo>
                          <a:pt x="2" y="1068"/>
                        </a:lnTo>
                        <a:lnTo>
                          <a:pt x="1" y="1066"/>
                        </a:lnTo>
                        <a:lnTo>
                          <a:pt x="0" y="1065"/>
                        </a:lnTo>
                        <a:lnTo>
                          <a:pt x="0" y="1063"/>
                        </a:lnTo>
                        <a:lnTo>
                          <a:pt x="0" y="6"/>
                        </a:lnTo>
                        <a:lnTo>
                          <a:pt x="0" y="4"/>
                        </a:lnTo>
                        <a:lnTo>
                          <a:pt x="1" y="3"/>
                        </a:lnTo>
                        <a:lnTo>
                          <a:pt x="2" y="2"/>
                        </a:lnTo>
                        <a:lnTo>
                          <a:pt x="5" y="0"/>
                        </a:lnTo>
                        <a:lnTo>
                          <a:pt x="6" y="2"/>
                        </a:lnTo>
                        <a:lnTo>
                          <a:pt x="9" y="3"/>
                        </a:lnTo>
                        <a:lnTo>
                          <a:pt x="10" y="4"/>
                        </a:lnTo>
                        <a:lnTo>
                          <a:pt x="10" y="6"/>
                        </a:lnTo>
                        <a:lnTo>
                          <a:pt x="10" y="1063"/>
                        </a:lnTo>
                        <a:lnTo>
                          <a:pt x="10" y="1065"/>
                        </a:lnTo>
                        <a:lnTo>
                          <a:pt x="9" y="1066"/>
                        </a:lnTo>
                        <a:lnTo>
                          <a:pt x="6" y="1068"/>
                        </a:lnTo>
                        <a:lnTo>
                          <a:pt x="5" y="10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2" name="Freeform 46">
                    <a:extLst>
                      <a:ext uri="{FF2B5EF4-FFF2-40B4-BE49-F238E27FC236}">
                        <a16:creationId xmlns:a16="http://schemas.microsoft.com/office/drawing/2014/main" id="{3B0F9F1B-9116-8474-40FC-4339EF866FBC}"/>
                      </a:ext>
                    </a:extLst>
                  </p:cNvPr>
                  <p:cNvSpPr>
                    <a:spLocks/>
                  </p:cNvSpPr>
                  <p:nvPr/>
                </p:nvSpPr>
                <p:spPr bwMode="auto">
                  <a:xfrm>
                    <a:off x="5005388" y="3001963"/>
                    <a:ext cx="3175" cy="241300"/>
                  </a:xfrm>
                  <a:custGeom>
                    <a:avLst/>
                    <a:gdLst>
                      <a:gd name="T0" fmla="*/ 5 w 9"/>
                      <a:gd name="T1" fmla="*/ 606 h 606"/>
                      <a:gd name="T2" fmla="*/ 2 w 9"/>
                      <a:gd name="T3" fmla="*/ 606 h 606"/>
                      <a:gd name="T4" fmla="*/ 1 w 9"/>
                      <a:gd name="T5" fmla="*/ 604 h 606"/>
                      <a:gd name="T6" fmla="*/ 0 w 9"/>
                      <a:gd name="T7" fmla="*/ 603 h 606"/>
                      <a:gd name="T8" fmla="*/ 0 w 9"/>
                      <a:gd name="T9" fmla="*/ 601 h 606"/>
                      <a:gd name="T10" fmla="*/ 0 w 9"/>
                      <a:gd name="T11" fmla="*/ 5 h 606"/>
                      <a:gd name="T12" fmla="*/ 0 w 9"/>
                      <a:gd name="T13" fmla="*/ 4 h 606"/>
                      <a:gd name="T14" fmla="*/ 1 w 9"/>
                      <a:gd name="T15" fmla="*/ 1 h 606"/>
                      <a:gd name="T16" fmla="*/ 2 w 9"/>
                      <a:gd name="T17" fmla="*/ 1 h 606"/>
                      <a:gd name="T18" fmla="*/ 5 w 9"/>
                      <a:gd name="T19" fmla="*/ 0 h 606"/>
                      <a:gd name="T20" fmla="*/ 6 w 9"/>
                      <a:gd name="T21" fmla="*/ 1 h 606"/>
                      <a:gd name="T22" fmla="*/ 7 w 9"/>
                      <a:gd name="T23" fmla="*/ 1 h 606"/>
                      <a:gd name="T24" fmla="*/ 9 w 9"/>
                      <a:gd name="T25" fmla="*/ 4 h 606"/>
                      <a:gd name="T26" fmla="*/ 9 w 9"/>
                      <a:gd name="T27" fmla="*/ 5 h 606"/>
                      <a:gd name="T28" fmla="*/ 9 w 9"/>
                      <a:gd name="T29" fmla="*/ 601 h 606"/>
                      <a:gd name="T30" fmla="*/ 9 w 9"/>
                      <a:gd name="T31" fmla="*/ 603 h 606"/>
                      <a:gd name="T32" fmla="*/ 7 w 9"/>
                      <a:gd name="T33" fmla="*/ 604 h 606"/>
                      <a:gd name="T34" fmla="*/ 6 w 9"/>
                      <a:gd name="T35" fmla="*/ 606 h 606"/>
                      <a:gd name="T36" fmla="*/ 5 w 9"/>
                      <a:gd name="T37" fmla="*/ 6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606">
                        <a:moveTo>
                          <a:pt x="5" y="606"/>
                        </a:moveTo>
                        <a:lnTo>
                          <a:pt x="2" y="606"/>
                        </a:lnTo>
                        <a:lnTo>
                          <a:pt x="1" y="604"/>
                        </a:lnTo>
                        <a:lnTo>
                          <a:pt x="0" y="603"/>
                        </a:lnTo>
                        <a:lnTo>
                          <a:pt x="0" y="601"/>
                        </a:lnTo>
                        <a:lnTo>
                          <a:pt x="0" y="5"/>
                        </a:lnTo>
                        <a:lnTo>
                          <a:pt x="0" y="4"/>
                        </a:lnTo>
                        <a:lnTo>
                          <a:pt x="1" y="1"/>
                        </a:lnTo>
                        <a:lnTo>
                          <a:pt x="2" y="1"/>
                        </a:lnTo>
                        <a:lnTo>
                          <a:pt x="5" y="0"/>
                        </a:lnTo>
                        <a:lnTo>
                          <a:pt x="6" y="1"/>
                        </a:lnTo>
                        <a:lnTo>
                          <a:pt x="7" y="1"/>
                        </a:lnTo>
                        <a:lnTo>
                          <a:pt x="9" y="4"/>
                        </a:lnTo>
                        <a:lnTo>
                          <a:pt x="9" y="5"/>
                        </a:lnTo>
                        <a:lnTo>
                          <a:pt x="9" y="601"/>
                        </a:lnTo>
                        <a:lnTo>
                          <a:pt x="9" y="603"/>
                        </a:lnTo>
                        <a:lnTo>
                          <a:pt x="7" y="604"/>
                        </a:lnTo>
                        <a:lnTo>
                          <a:pt x="6" y="606"/>
                        </a:lnTo>
                        <a:lnTo>
                          <a:pt x="5" y="6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3" name="Freeform 47">
                    <a:extLst>
                      <a:ext uri="{FF2B5EF4-FFF2-40B4-BE49-F238E27FC236}">
                        <a16:creationId xmlns:a16="http://schemas.microsoft.com/office/drawing/2014/main" id="{5F58606D-2F1C-312B-83D4-28323DA00F66}"/>
                      </a:ext>
                    </a:extLst>
                  </p:cNvPr>
                  <p:cNvSpPr>
                    <a:spLocks/>
                  </p:cNvSpPr>
                  <p:nvPr/>
                </p:nvSpPr>
                <p:spPr bwMode="auto">
                  <a:xfrm>
                    <a:off x="4710113" y="2851151"/>
                    <a:ext cx="333375" cy="565150"/>
                  </a:xfrm>
                  <a:custGeom>
                    <a:avLst/>
                    <a:gdLst>
                      <a:gd name="T0" fmla="*/ 5 w 839"/>
                      <a:gd name="T1" fmla="*/ 1426 h 1426"/>
                      <a:gd name="T2" fmla="*/ 4 w 839"/>
                      <a:gd name="T3" fmla="*/ 1426 h 1426"/>
                      <a:gd name="T4" fmla="*/ 2 w 839"/>
                      <a:gd name="T5" fmla="*/ 1426 h 1426"/>
                      <a:gd name="T6" fmla="*/ 1 w 839"/>
                      <a:gd name="T7" fmla="*/ 1424 h 1426"/>
                      <a:gd name="T8" fmla="*/ 0 w 839"/>
                      <a:gd name="T9" fmla="*/ 1422 h 1426"/>
                      <a:gd name="T10" fmla="*/ 0 w 839"/>
                      <a:gd name="T11" fmla="*/ 1421 h 1426"/>
                      <a:gd name="T12" fmla="*/ 0 w 839"/>
                      <a:gd name="T13" fmla="*/ 1418 h 1426"/>
                      <a:gd name="T14" fmla="*/ 828 w 839"/>
                      <a:gd name="T15" fmla="*/ 3 h 1426"/>
                      <a:gd name="T16" fmla="*/ 830 w 839"/>
                      <a:gd name="T17" fmla="*/ 2 h 1426"/>
                      <a:gd name="T18" fmla="*/ 832 w 839"/>
                      <a:gd name="T19" fmla="*/ 0 h 1426"/>
                      <a:gd name="T20" fmla="*/ 834 w 839"/>
                      <a:gd name="T21" fmla="*/ 0 h 1426"/>
                      <a:gd name="T22" fmla="*/ 836 w 839"/>
                      <a:gd name="T23" fmla="*/ 0 h 1426"/>
                      <a:gd name="T24" fmla="*/ 838 w 839"/>
                      <a:gd name="T25" fmla="*/ 2 h 1426"/>
                      <a:gd name="T26" fmla="*/ 839 w 839"/>
                      <a:gd name="T27" fmla="*/ 4 h 1426"/>
                      <a:gd name="T28" fmla="*/ 839 w 839"/>
                      <a:gd name="T29" fmla="*/ 6 h 1426"/>
                      <a:gd name="T30" fmla="*/ 838 w 839"/>
                      <a:gd name="T31" fmla="*/ 8 h 1426"/>
                      <a:gd name="T32" fmla="*/ 9 w 839"/>
                      <a:gd name="T33" fmla="*/ 1423 h 1426"/>
                      <a:gd name="T34" fmla="*/ 8 w 839"/>
                      <a:gd name="T35" fmla="*/ 1426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6"/>
                        </a:lnTo>
                        <a:lnTo>
                          <a:pt x="1" y="1424"/>
                        </a:lnTo>
                        <a:lnTo>
                          <a:pt x="0" y="1422"/>
                        </a:lnTo>
                        <a:lnTo>
                          <a:pt x="0" y="1421"/>
                        </a:lnTo>
                        <a:lnTo>
                          <a:pt x="0" y="1418"/>
                        </a:lnTo>
                        <a:lnTo>
                          <a:pt x="828" y="3"/>
                        </a:lnTo>
                        <a:lnTo>
                          <a:pt x="830" y="2"/>
                        </a:lnTo>
                        <a:lnTo>
                          <a:pt x="832" y="0"/>
                        </a:lnTo>
                        <a:lnTo>
                          <a:pt x="834" y="0"/>
                        </a:lnTo>
                        <a:lnTo>
                          <a:pt x="836" y="0"/>
                        </a:lnTo>
                        <a:lnTo>
                          <a:pt x="838" y="2"/>
                        </a:lnTo>
                        <a:lnTo>
                          <a:pt x="839" y="4"/>
                        </a:lnTo>
                        <a:lnTo>
                          <a:pt x="839" y="6"/>
                        </a:lnTo>
                        <a:lnTo>
                          <a:pt x="838" y="8"/>
                        </a:lnTo>
                        <a:lnTo>
                          <a:pt x="9" y="1423"/>
                        </a:lnTo>
                        <a:lnTo>
                          <a:pt x="8" y="1426"/>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4" name="Freeform 48">
                    <a:extLst>
                      <a:ext uri="{FF2B5EF4-FFF2-40B4-BE49-F238E27FC236}">
                        <a16:creationId xmlns:a16="http://schemas.microsoft.com/office/drawing/2014/main" id="{578DF644-0202-4C11-C051-69F3059C0560}"/>
                      </a:ext>
                    </a:extLst>
                  </p:cNvPr>
                  <p:cNvSpPr>
                    <a:spLocks/>
                  </p:cNvSpPr>
                  <p:nvPr/>
                </p:nvSpPr>
                <p:spPr bwMode="auto">
                  <a:xfrm>
                    <a:off x="4691063" y="2940051"/>
                    <a:ext cx="333375" cy="566738"/>
                  </a:xfrm>
                  <a:custGeom>
                    <a:avLst/>
                    <a:gdLst>
                      <a:gd name="T0" fmla="*/ 5 w 839"/>
                      <a:gd name="T1" fmla="*/ 1425 h 1425"/>
                      <a:gd name="T2" fmla="*/ 4 w 839"/>
                      <a:gd name="T3" fmla="*/ 1425 h 1425"/>
                      <a:gd name="T4" fmla="*/ 2 w 839"/>
                      <a:gd name="T5" fmla="*/ 1425 h 1425"/>
                      <a:gd name="T6" fmla="*/ 1 w 839"/>
                      <a:gd name="T7" fmla="*/ 1424 h 1425"/>
                      <a:gd name="T8" fmla="*/ 0 w 839"/>
                      <a:gd name="T9" fmla="*/ 1421 h 1425"/>
                      <a:gd name="T10" fmla="*/ 0 w 839"/>
                      <a:gd name="T11" fmla="*/ 1420 h 1425"/>
                      <a:gd name="T12" fmla="*/ 1 w 839"/>
                      <a:gd name="T13" fmla="*/ 1418 h 1425"/>
                      <a:gd name="T14" fmla="*/ 830 w 839"/>
                      <a:gd name="T15" fmla="*/ 2 h 1425"/>
                      <a:gd name="T16" fmla="*/ 831 w 839"/>
                      <a:gd name="T17" fmla="*/ 1 h 1425"/>
                      <a:gd name="T18" fmla="*/ 832 w 839"/>
                      <a:gd name="T19" fmla="*/ 0 h 1425"/>
                      <a:gd name="T20" fmla="*/ 835 w 839"/>
                      <a:gd name="T21" fmla="*/ 0 h 1425"/>
                      <a:gd name="T22" fmla="*/ 836 w 839"/>
                      <a:gd name="T23" fmla="*/ 1 h 1425"/>
                      <a:gd name="T24" fmla="*/ 838 w 839"/>
                      <a:gd name="T25" fmla="*/ 2 h 1425"/>
                      <a:gd name="T26" fmla="*/ 839 w 839"/>
                      <a:gd name="T27" fmla="*/ 4 h 1425"/>
                      <a:gd name="T28" fmla="*/ 839 w 839"/>
                      <a:gd name="T29" fmla="*/ 6 h 1425"/>
                      <a:gd name="T30" fmla="*/ 839 w 839"/>
                      <a:gd name="T31" fmla="*/ 8 h 1425"/>
                      <a:gd name="T32" fmla="*/ 10 w 839"/>
                      <a:gd name="T33" fmla="*/ 1423 h 1425"/>
                      <a:gd name="T34" fmla="*/ 8 w 839"/>
                      <a:gd name="T35" fmla="*/ 1425 h 1425"/>
                      <a:gd name="T36" fmla="*/ 5 w 839"/>
                      <a:gd name="T3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5">
                        <a:moveTo>
                          <a:pt x="5" y="1425"/>
                        </a:moveTo>
                        <a:lnTo>
                          <a:pt x="4" y="1425"/>
                        </a:lnTo>
                        <a:lnTo>
                          <a:pt x="2" y="1425"/>
                        </a:lnTo>
                        <a:lnTo>
                          <a:pt x="1" y="1424"/>
                        </a:lnTo>
                        <a:lnTo>
                          <a:pt x="0" y="1421"/>
                        </a:lnTo>
                        <a:lnTo>
                          <a:pt x="0" y="1420"/>
                        </a:lnTo>
                        <a:lnTo>
                          <a:pt x="1" y="1418"/>
                        </a:lnTo>
                        <a:lnTo>
                          <a:pt x="830" y="2"/>
                        </a:lnTo>
                        <a:lnTo>
                          <a:pt x="831" y="1"/>
                        </a:lnTo>
                        <a:lnTo>
                          <a:pt x="832" y="0"/>
                        </a:lnTo>
                        <a:lnTo>
                          <a:pt x="835" y="0"/>
                        </a:lnTo>
                        <a:lnTo>
                          <a:pt x="836" y="1"/>
                        </a:lnTo>
                        <a:lnTo>
                          <a:pt x="838" y="2"/>
                        </a:lnTo>
                        <a:lnTo>
                          <a:pt x="839" y="4"/>
                        </a:lnTo>
                        <a:lnTo>
                          <a:pt x="839" y="6"/>
                        </a:lnTo>
                        <a:lnTo>
                          <a:pt x="839" y="8"/>
                        </a:lnTo>
                        <a:lnTo>
                          <a:pt x="10" y="1423"/>
                        </a:lnTo>
                        <a:lnTo>
                          <a:pt x="8" y="1425"/>
                        </a:lnTo>
                        <a:lnTo>
                          <a:pt x="5" y="14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5" name="Freeform 49">
                    <a:extLst>
                      <a:ext uri="{FF2B5EF4-FFF2-40B4-BE49-F238E27FC236}">
                        <a16:creationId xmlns:a16="http://schemas.microsoft.com/office/drawing/2014/main" id="{404A7172-F212-F369-C221-3AFF3134A34C}"/>
                      </a:ext>
                    </a:extLst>
                  </p:cNvPr>
                  <p:cNvSpPr>
                    <a:spLocks/>
                  </p:cNvSpPr>
                  <p:nvPr/>
                </p:nvSpPr>
                <p:spPr bwMode="auto">
                  <a:xfrm>
                    <a:off x="4672013" y="3030538"/>
                    <a:ext cx="333375" cy="565150"/>
                  </a:xfrm>
                  <a:custGeom>
                    <a:avLst/>
                    <a:gdLst>
                      <a:gd name="T0" fmla="*/ 6 w 840"/>
                      <a:gd name="T1" fmla="*/ 1427 h 1427"/>
                      <a:gd name="T2" fmla="*/ 4 w 840"/>
                      <a:gd name="T3" fmla="*/ 1426 h 1427"/>
                      <a:gd name="T4" fmla="*/ 3 w 840"/>
                      <a:gd name="T5" fmla="*/ 1426 h 1427"/>
                      <a:gd name="T6" fmla="*/ 2 w 840"/>
                      <a:gd name="T7" fmla="*/ 1425 h 1427"/>
                      <a:gd name="T8" fmla="*/ 0 w 840"/>
                      <a:gd name="T9" fmla="*/ 1423 h 1427"/>
                      <a:gd name="T10" fmla="*/ 0 w 840"/>
                      <a:gd name="T11" fmla="*/ 1421 h 1427"/>
                      <a:gd name="T12" fmla="*/ 0 w 840"/>
                      <a:gd name="T13" fmla="*/ 1419 h 1427"/>
                      <a:gd name="T14" fmla="*/ 829 w 840"/>
                      <a:gd name="T15" fmla="*/ 3 h 1427"/>
                      <a:gd name="T16" fmla="*/ 832 w 840"/>
                      <a:gd name="T17" fmla="*/ 2 h 1427"/>
                      <a:gd name="T18" fmla="*/ 833 w 840"/>
                      <a:gd name="T19" fmla="*/ 0 h 1427"/>
                      <a:gd name="T20" fmla="*/ 834 w 840"/>
                      <a:gd name="T21" fmla="*/ 0 h 1427"/>
                      <a:gd name="T22" fmla="*/ 837 w 840"/>
                      <a:gd name="T23" fmla="*/ 2 h 1427"/>
                      <a:gd name="T24" fmla="*/ 838 w 840"/>
                      <a:gd name="T25" fmla="*/ 3 h 1427"/>
                      <a:gd name="T26" fmla="*/ 840 w 840"/>
                      <a:gd name="T27" fmla="*/ 4 h 1427"/>
                      <a:gd name="T28" fmla="*/ 840 w 840"/>
                      <a:gd name="T29" fmla="*/ 7 h 1427"/>
                      <a:gd name="T30" fmla="*/ 838 w 840"/>
                      <a:gd name="T31" fmla="*/ 8 h 1427"/>
                      <a:gd name="T32" fmla="*/ 9 w 840"/>
                      <a:gd name="T33" fmla="*/ 1425 h 1427"/>
                      <a:gd name="T34" fmla="*/ 8 w 840"/>
                      <a:gd name="T35" fmla="*/ 1426 h 1427"/>
                      <a:gd name="T36" fmla="*/ 6 w 840"/>
                      <a:gd name="T37" fmla="*/ 1427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0" h="1427">
                        <a:moveTo>
                          <a:pt x="6" y="1427"/>
                        </a:moveTo>
                        <a:lnTo>
                          <a:pt x="4" y="1426"/>
                        </a:lnTo>
                        <a:lnTo>
                          <a:pt x="3" y="1426"/>
                        </a:lnTo>
                        <a:lnTo>
                          <a:pt x="2" y="1425"/>
                        </a:lnTo>
                        <a:lnTo>
                          <a:pt x="0" y="1423"/>
                        </a:lnTo>
                        <a:lnTo>
                          <a:pt x="0" y="1421"/>
                        </a:lnTo>
                        <a:lnTo>
                          <a:pt x="0" y="1419"/>
                        </a:lnTo>
                        <a:lnTo>
                          <a:pt x="829" y="3"/>
                        </a:lnTo>
                        <a:lnTo>
                          <a:pt x="832" y="2"/>
                        </a:lnTo>
                        <a:lnTo>
                          <a:pt x="833" y="0"/>
                        </a:lnTo>
                        <a:lnTo>
                          <a:pt x="834" y="0"/>
                        </a:lnTo>
                        <a:lnTo>
                          <a:pt x="837" y="2"/>
                        </a:lnTo>
                        <a:lnTo>
                          <a:pt x="838" y="3"/>
                        </a:lnTo>
                        <a:lnTo>
                          <a:pt x="840" y="4"/>
                        </a:lnTo>
                        <a:lnTo>
                          <a:pt x="840" y="7"/>
                        </a:lnTo>
                        <a:lnTo>
                          <a:pt x="838" y="8"/>
                        </a:lnTo>
                        <a:lnTo>
                          <a:pt x="9" y="1425"/>
                        </a:lnTo>
                        <a:lnTo>
                          <a:pt x="8" y="1426"/>
                        </a:lnTo>
                        <a:lnTo>
                          <a:pt x="6" y="14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6" name="Freeform 50">
                    <a:extLst>
                      <a:ext uri="{FF2B5EF4-FFF2-40B4-BE49-F238E27FC236}">
                        <a16:creationId xmlns:a16="http://schemas.microsoft.com/office/drawing/2014/main" id="{17FFE060-51AF-FCE0-B839-86479A3DD317}"/>
                      </a:ext>
                    </a:extLst>
                  </p:cNvPr>
                  <p:cNvSpPr>
                    <a:spLocks/>
                  </p:cNvSpPr>
                  <p:nvPr/>
                </p:nvSpPr>
                <p:spPr bwMode="auto">
                  <a:xfrm>
                    <a:off x="4630738" y="3759201"/>
                    <a:ext cx="312738" cy="4763"/>
                  </a:xfrm>
                  <a:custGeom>
                    <a:avLst/>
                    <a:gdLst>
                      <a:gd name="T0" fmla="*/ 783 w 788"/>
                      <a:gd name="T1" fmla="*/ 9 h 9"/>
                      <a:gd name="T2" fmla="*/ 4 w 788"/>
                      <a:gd name="T3" fmla="*/ 9 h 9"/>
                      <a:gd name="T4" fmla="*/ 3 w 788"/>
                      <a:gd name="T5" fmla="*/ 9 h 9"/>
                      <a:gd name="T6" fmla="*/ 1 w 788"/>
                      <a:gd name="T7" fmla="*/ 8 h 9"/>
                      <a:gd name="T8" fmla="*/ 0 w 788"/>
                      <a:gd name="T9" fmla="*/ 7 h 9"/>
                      <a:gd name="T10" fmla="*/ 0 w 788"/>
                      <a:gd name="T11" fmla="*/ 4 h 9"/>
                      <a:gd name="T12" fmla="*/ 0 w 788"/>
                      <a:gd name="T13" fmla="*/ 3 h 9"/>
                      <a:gd name="T14" fmla="*/ 1 w 788"/>
                      <a:gd name="T15" fmla="*/ 1 h 9"/>
                      <a:gd name="T16" fmla="*/ 3 w 788"/>
                      <a:gd name="T17" fmla="*/ 0 h 9"/>
                      <a:gd name="T18" fmla="*/ 4 w 788"/>
                      <a:gd name="T19" fmla="*/ 0 h 9"/>
                      <a:gd name="T20" fmla="*/ 783 w 788"/>
                      <a:gd name="T21" fmla="*/ 0 h 9"/>
                      <a:gd name="T22" fmla="*/ 784 w 788"/>
                      <a:gd name="T23" fmla="*/ 0 h 9"/>
                      <a:gd name="T24" fmla="*/ 785 w 788"/>
                      <a:gd name="T25" fmla="*/ 1 h 9"/>
                      <a:gd name="T26" fmla="*/ 787 w 788"/>
                      <a:gd name="T27" fmla="*/ 3 h 9"/>
                      <a:gd name="T28" fmla="*/ 788 w 788"/>
                      <a:gd name="T29" fmla="*/ 4 h 9"/>
                      <a:gd name="T30" fmla="*/ 787 w 788"/>
                      <a:gd name="T31" fmla="*/ 7 h 9"/>
                      <a:gd name="T32" fmla="*/ 785 w 788"/>
                      <a:gd name="T33" fmla="*/ 8 h 9"/>
                      <a:gd name="T34" fmla="*/ 784 w 788"/>
                      <a:gd name="T35" fmla="*/ 9 h 9"/>
                      <a:gd name="T36" fmla="*/ 783 w 788"/>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9">
                        <a:moveTo>
                          <a:pt x="783" y="9"/>
                        </a:moveTo>
                        <a:lnTo>
                          <a:pt x="4" y="9"/>
                        </a:lnTo>
                        <a:lnTo>
                          <a:pt x="3" y="9"/>
                        </a:lnTo>
                        <a:lnTo>
                          <a:pt x="1" y="8"/>
                        </a:lnTo>
                        <a:lnTo>
                          <a:pt x="0" y="7"/>
                        </a:lnTo>
                        <a:lnTo>
                          <a:pt x="0" y="4"/>
                        </a:lnTo>
                        <a:lnTo>
                          <a:pt x="0" y="3"/>
                        </a:lnTo>
                        <a:lnTo>
                          <a:pt x="1" y="1"/>
                        </a:lnTo>
                        <a:lnTo>
                          <a:pt x="3" y="0"/>
                        </a:lnTo>
                        <a:lnTo>
                          <a:pt x="4" y="0"/>
                        </a:lnTo>
                        <a:lnTo>
                          <a:pt x="783" y="0"/>
                        </a:lnTo>
                        <a:lnTo>
                          <a:pt x="784" y="0"/>
                        </a:lnTo>
                        <a:lnTo>
                          <a:pt x="785" y="1"/>
                        </a:lnTo>
                        <a:lnTo>
                          <a:pt x="787" y="3"/>
                        </a:lnTo>
                        <a:lnTo>
                          <a:pt x="788" y="4"/>
                        </a:lnTo>
                        <a:lnTo>
                          <a:pt x="787" y="7"/>
                        </a:lnTo>
                        <a:lnTo>
                          <a:pt x="785" y="8"/>
                        </a:lnTo>
                        <a:lnTo>
                          <a:pt x="784" y="9"/>
                        </a:lnTo>
                        <a:lnTo>
                          <a:pt x="78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7" name="Freeform 51">
                    <a:extLst>
                      <a:ext uri="{FF2B5EF4-FFF2-40B4-BE49-F238E27FC236}">
                        <a16:creationId xmlns:a16="http://schemas.microsoft.com/office/drawing/2014/main" id="{5765F7F7-8AB1-857E-5C15-C6181D2CD795}"/>
                      </a:ext>
                    </a:extLst>
                  </p:cNvPr>
                  <p:cNvSpPr>
                    <a:spLocks/>
                  </p:cNvSpPr>
                  <p:nvPr/>
                </p:nvSpPr>
                <p:spPr bwMode="auto">
                  <a:xfrm>
                    <a:off x="4630738" y="3717926"/>
                    <a:ext cx="312738" cy="3175"/>
                  </a:xfrm>
                  <a:custGeom>
                    <a:avLst/>
                    <a:gdLst>
                      <a:gd name="T0" fmla="*/ 783 w 788"/>
                      <a:gd name="T1" fmla="*/ 10 h 10"/>
                      <a:gd name="T2" fmla="*/ 4 w 788"/>
                      <a:gd name="T3" fmla="*/ 10 h 10"/>
                      <a:gd name="T4" fmla="*/ 3 w 788"/>
                      <a:gd name="T5" fmla="*/ 9 h 10"/>
                      <a:gd name="T6" fmla="*/ 1 w 788"/>
                      <a:gd name="T7" fmla="*/ 8 h 10"/>
                      <a:gd name="T8" fmla="*/ 0 w 788"/>
                      <a:gd name="T9" fmla="*/ 6 h 10"/>
                      <a:gd name="T10" fmla="*/ 0 w 788"/>
                      <a:gd name="T11" fmla="*/ 5 h 10"/>
                      <a:gd name="T12" fmla="*/ 0 w 788"/>
                      <a:gd name="T13" fmla="*/ 2 h 10"/>
                      <a:gd name="T14" fmla="*/ 1 w 788"/>
                      <a:gd name="T15" fmla="*/ 1 h 10"/>
                      <a:gd name="T16" fmla="*/ 3 w 788"/>
                      <a:gd name="T17" fmla="*/ 0 h 10"/>
                      <a:gd name="T18" fmla="*/ 4 w 788"/>
                      <a:gd name="T19" fmla="*/ 0 h 10"/>
                      <a:gd name="T20" fmla="*/ 783 w 788"/>
                      <a:gd name="T21" fmla="*/ 0 h 10"/>
                      <a:gd name="T22" fmla="*/ 784 w 788"/>
                      <a:gd name="T23" fmla="*/ 0 h 10"/>
                      <a:gd name="T24" fmla="*/ 785 w 788"/>
                      <a:gd name="T25" fmla="*/ 1 h 10"/>
                      <a:gd name="T26" fmla="*/ 787 w 788"/>
                      <a:gd name="T27" fmla="*/ 2 h 10"/>
                      <a:gd name="T28" fmla="*/ 788 w 788"/>
                      <a:gd name="T29" fmla="*/ 5 h 10"/>
                      <a:gd name="T30" fmla="*/ 787 w 788"/>
                      <a:gd name="T31" fmla="*/ 6 h 10"/>
                      <a:gd name="T32" fmla="*/ 785 w 788"/>
                      <a:gd name="T33" fmla="*/ 8 h 10"/>
                      <a:gd name="T34" fmla="*/ 784 w 788"/>
                      <a:gd name="T35" fmla="*/ 9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4" y="10"/>
                        </a:lnTo>
                        <a:lnTo>
                          <a:pt x="3" y="9"/>
                        </a:lnTo>
                        <a:lnTo>
                          <a:pt x="1" y="8"/>
                        </a:lnTo>
                        <a:lnTo>
                          <a:pt x="0" y="6"/>
                        </a:lnTo>
                        <a:lnTo>
                          <a:pt x="0" y="5"/>
                        </a:lnTo>
                        <a:lnTo>
                          <a:pt x="0" y="2"/>
                        </a:lnTo>
                        <a:lnTo>
                          <a:pt x="1" y="1"/>
                        </a:lnTo>
                        <a:lnTo>
                          <a:pt x="3" y="0"/>
                        </a:lnTo>
                        <a:lnTo>
                          <a:pt x="4" y="0"/>
                        </a:lnTo>
                        <a:lnTo>
                          <a:pt x="783" y="0"/>
                        </a:lnTo>
                        <a:lnTo>
                          <a:pt x="784" y="0"/>
                        </a:lnTo>
                        <a:lnTo>
                          <a:pt x="785" y="1"/>
                        </a:lnTo>
                        <a:lnTo>
                          <a:pt x="787" y="2"/>
                        </a:lnTo>
                        <a:lnTo>
                          <a:pt x="788" y="5"/>
                        </a:lnTo>
                        <a:lnTo>
                          <a:pt x="787" y="6"/>
                        </a:lnTo>
                        <a:lnTo>
                          <a:pt x="785" y="8"/>
                        </a:lnTo>
                        <a:lnTo>
                          <a:pt x="784" y="9"/>
                        </a:lnTo>
                        <a:lnTo>
                          <a:pt x="78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8" name="Freeform 52">
                    <a:extLst>
                      <a:ext uri="{FF2B5EF4-FFF2-40B4-BE49-F238E27FC236}">
                        <a16:creationId xmlns:a16="http://schemas.microsoft.com/office/drawing/2014/main" id="{EF8DDEAB-2F4B-E7F5-4282-354449E0B91E}"/>
                      </a:ext>
                    </a:extLst>
                  </p:cNvPr>
                  <p:cNvSpPr>
                    <a:spLocks/>
                  </p:cNvSpPr>
                  <p:nvPr/>
                </p:nvSpPr>
                <p:spPr bwMode="auto">
                  <a:xfrm>
                    <a:off x="4638675" y="3675063"/>
                    <a:ext cx="304800" cy="4763"/>
                  </a:xfrm>
                  <a:custGeom>
                    <a:avLst/>
                    <a:gdLst>
                      <a:gd name="T0" fmla="*/ 766 w 771"/>
                      <a:gd name="T1" fmla="*/ 10 h 10"/>
                      <a:gd name="T2" fmla="*/ 5 w 771"/>
                      <a:gd name="T3" fmla="*/ 10 h 10"/>
                      <a:gd name="T4" fmla="*/ 4 w 771"/>
                      <a:gd name="T5" fmla="*/ 9 h 10"/>
                      <a:gd name="T6" fmla="*/ 1 w 771"/>
                      <a:gd name="T7" fmla="*/ 9 h 10"/>
                      <a:gd name="T8" fmla="*/ 1 w 771"/>
                      <a:gd name="T9" fmla="*/ 6 h 10"/>
                      <a:gd name="T10" fmla="*/ 0 w 771"/>
                      <a:gd name="T11" fmla="*/ 5 h 10"/>
                      <a:gd name="T12" fmla="*/ 1 w 771"/>
                      <a:gd name="T13" fmla="*/ 2 h 10"/>
                      <a:gd name="T14" fmla="*/ 1 w 771"/>
                      <a:gd name="T15" fmla="*/ 1 h 10"/>
                      <a:gd name="T16" fmla="*/ 4 w 771"/>
                      <a:gd name="T17" fmla="*/ 0 h 10"/>
                      <a:gd name="T18" fmla="*/ 5 w 771"/>
                      <a:gd name="T19" fmla="*/ 0 h 10"/>
                      <a:gd name="T20" fmla="*/ 766 w 771"/>
                      <a:gd name="T21" fmla="*/ 0 h 10"/>
                      <a:gd name="T22" fmla="*/ 767 w 771"/>
                      <a:gd name="T23" fmla="*/ 0 h 10"/>
                      <a:gd name="T24" fmla="*/ 768 w 771"/>
                      <a:gd name="T25" fmla="*/ 1 h 10"/>
                      <a:gd name="T26" fmla="*/ 770 w 771"/>
                      <a:gd name="T27" fmla="*/ 2 h 10"/>
                      <a:gd name="T28" fmla="*/ 771 w 771"/>
                      <a:gd name="T29" fmla="*/ 5 h 10"/>
                      <a:gd name="T30" fmla="*/ 770 w 771"/>
                      <a:gd name="T31" fmla="*/ 6 h 10"/>
                      <a:gd name="T32" fmla="*/ 768 w 771"/>
                      <a:gd name="T33" fmla="*/ 9 h 10"/>
                      <a:gd name="T34" fmla="*/ 767 w 771"/>
                      <a:gd name="T35" fmla="*/ 9 h 10"/>
                      <a:gd name="T36" fmla="*/ 766 w 771"/>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1" h="10">
                        <a:moveTo>
                          <a:pt x="766" y="10"/>
                        </a:moveTo>
                        <a:lnTo>
                          <a:pt x="5" y="10"/>
                        </a:lnTo>
                        <a:lnTo>
                          <a:pt x="4" y="9"/>
                        </a:lnTo>
                        <a:lnTo>
                          <a:pt x="1" y="9"/>
                        </a:lnTo>
                        <a:lnTo>
                          <a:pt x="1" y="6"/>
                        </a:lnTo>
                        <a:lnTo>
                          <a:pt x="0" y="5"/>
                        </a:lnTo>
                        <a:lnTo>
                          <a:pt x="1" y="2"/>
                        </a:lnTo>
                        <a:lnTo>
                          <a:pt x="1" y="1"/>
                        </a:lnTo>
                        <a:lnTo>
                          <a:pt x="4" y="0"/>
                        </a:lnTo>
                        <a:lnTo>
                          <a:pt x="5" y="0"/>
                        </a:lnTo>
                        <a:lnTo>
                          <a:pt x="766" y="0"/>
                        </a:lnTo>
                        <a:lnTo>
                          <a:pt x="767" y="0"/>
                        </a:lnTo>
                        <a:lnTo>
                          <a:pt x="768" y="1"/>
                        </a:lnTo>
                        <a:lnTo>
                          <a:pt x="770" y="2"/>
                        </a:lnTo>
                        <a:lnTo>
                          <a:pt x="771" y="5"/>
                        </a:lnTo>
                        <a:lnTo>
                          <a:pt x="770" y="6"/>
                        </a:lnTo>
                        <a:lnTo>
                          <a:pt x="768" y="9"/>
                        </a:lnTo>
                        <a:lnTo>
                          <a:pt x="767" y="9"/>
                        </a:lnTo>
                        <a:lnTo>
                          <a:pt x="76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9" name="Freeform 53">
                    <a:extLst>
                      <a:ext uri="{FF2B5EF4-FFF2-40B4-BE49-F238E27FC236}">
                        <a16:creationId xmlns:a16="http://schemas.microsoft.com/office/drawing/2014/main" id="{3C1AD00F-5DC9-F0F9-F5E7-645680078AE0}"/>
                      </a:ext>
                    </a:extLst>
                  </p:cNvPr>
                  <p:cNvSpPr>
                    <a:spLocks/>
                  </p:cNvSpPr>
                  <p:nvPr/>
                </p:nvSpPr>
                <p:spPr bwMode="auto">
                  <a:xfrm>
                    <a:off x="4652963" y="3633788"/>
                    <a:ext cx="290513" cy="3175"/>
                  </a:xfrm>
                  <a:custGeom>
                    <a:avLst/>
                    <a:gdLst>
                      <a:gd name="T0" fmla="*/ 727 w 732"/>
                      <a:gd name="T1" fmla="*/ 11 h 11"/>
                      <a:gd name="T2" fmla="*/ 6 w 732"/>
                      <a:gd name="T3" fmla="*/ 11 h 11"/>
                      <a:gd name="T4" fmla="*/ 3 w 732"/>
                      <a:gd name="T5" fmla="*/ 10 h 11"/>
                      <a:gd name="T6" fmla="*/ 2 w 732"/>
                      <a:gd name="T7" fmla="*/ 10 h 11"/>
                      <a:gd name="T8" fmla="*/ 0 w 732"/>
                      <a:gd name="T9" fmla="*/ 7 h 11"/>
                      <a:gd name="T10" fmla="*/ 0 w 732"/>
                      <a:gd name="T11" fmla="*/ 6 h 11"/>
                      <a:gd name="T12" fmla="*/ 0 w 732"/>
                      <a:gd name="T13" fmla="*/ 3 h 11"/>
                      <a:gd name="T14" fmla="*/ 2 w 732"/>
                      <a:gd name="T15" fmla="*/ 2 h 11"/>
                      <a:gd name="T16" fmla="*/ 3 w 732"/>
                      <a:gd name="T17" fmla="*/ 0 h 11"/>
                      <a:gd name="T18" fmla="*/ 6 w 732"/>
                      <a:gd name="T19" fmla="*/ 0 h 11"/>
                      <a:gd name="T20" fmla="*/ 727 w 732"/>
                      <a:gd name="T21" fmla="*/ 0 h 11"/>
                      <a:gd name="T22" fmla="*/ 728 w 732"/>
                      <a:gd name="T23" fmla="*/ 0 h 11"/>
                      <a:gd name="T24" fmla="*/ 729 w 732"/>
                      <a:gd name="T25" fmla="*/ 2 h 11"/>
                      <a:gd name="T26" fmla="*/ 731 w 732"/>
                      <a:gd name="T27" fmla="*/ 3 h 11"/>
                      <a:gd name="T28" fmla="*/ 732 w 732"/>
                      <a:gd name="T29" fmla="*/ 6 h 11"/>
                      <a:gd name="T30" fmla="*/ 731 w 732"/>
                      <a:gd name="T31" fmla="*/ 7 h 11"/>
                      <a:gd name="T32" fmla="*/ 729 w 732"/>
                      <a:gd name="T33" fmla="*/ 10 h 11"/>
                      <a:gd name="T34" fmla="*/ 728 w 732"/>
                      <a:gd name="T35" fmla="*/ 10 h 11"/>
                      <a:gd name="T36" fmla="*/ 727 w 732"/>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2" h="11">
                        <a:moveTo>
                          <a:pt x="727" y="11"/>
                        </a:moveTo>
                        <a:lnTo>
                          <a:pt x="6" y="11"/>
                        </a:lnTo>
                        <a:lnTo>
                          <a:pt x="3" y="10"/>
                        </a:lnTo>
                        <a:lnTo>
                          <a:pt x="2" y="10"/>
                        </a:lnTo>
                        <a:lnTo>
                          <a:pt x="0" y="7"/>
                        </a:lnTo>
                        <a:lnTo>
                          <a:pt x="0" y="6"/>
                        </a:lnTo>
                        <a:lnTo>
                          <a:pt x="0" y="3"/>
                        </a:lnTo>
                        <a:lnTo>
                          <a:pt x="2" y="2"/>
                        </a:lnTo>
                        <a:lnTo>
                          <a:pt x="3" y="0"/>
                        </a:lnTo>
                        <a:lnTo>
                          <a:pt x="6" y="0"/>
                        </a:lnTo>
                        <a:lnTo>
                          <a:pt x="727" y="0"/>
                        </a:lnTo>
                        <a:lnTo>
                          <a:pt x="728" y="0"/>
                        </a:lnTo>
                        <a:lnTo>
                          <a:pt x="729" y="2"/>
                        </a:lnTo>
                        <a:lnTo>
                          <a:pt x="731" y="3"/>
                        </a:lnTo>
                        <a:lnTo>
                          <a:pt x="732" y="6"/>
                        </a:lnTo>
                        <a:lnTo>
                          <a:pt x="731" y="7"/>
                        </a:lnTo>
                        <a:lnTo>
                          <a:pt x="729" y="10"/>
                        </a:lnTo>
                        <a:lnTo>
                          <a:pt x="728" y="10"/>
                        </a:lnTo>
                        <a:lnTo>
                          <a:pt x="72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0" name="Freeform 54">
                    <a:extLst>
                      <a:ext uri="{FF2B5EF4-FFF2-40B4-BE49-F238E27FC236}">
                        <a16:creationId xmlns:a16="http://schemas.microsoft.com/office/drawing/2014/main" id="{A514ACEB-5BB3-F729-972F-DA69E4D41FC3}"/>
                      </a:ext>
                    </a:extLst>
                  </p:cNvPr>
                  <p:cNvSpPr>
                    <a:spLocks/>
                  </p:cNvSpPr>
                  <p:nvPr/>
                </p:nvSpPr>
                <p:spPr bwMode="auto">
                  <a:xfrm>
                    <a:off x="4662488" y="3590926"/>
                    <a:ext cx="280988" cy="4763"/>
                  </a:xfrm>
                  <a:custGeom>
                    <a:avLst/>
                    <a:gdLst>
                      <a:gd name="T0" fmla="*/ 703 w 708"/>
                      <a:gd name="T1" fmla="*/ 11 h 11"/>
                      <a:gd name="T2" fmla="*/ 5 w 708"/>
                      <a:gd name="T3" fmla="*/ 11 h 11"/>
                      <a:gd name="T4" fmla="*/ 3 w 708"/>
                      <a:gd name="T5" fmla="*/ 11 h 11"/>
                      <a:gd name="T6" fmla="*/ 1 w 708"/>
                      <a:gd name="T7" fmla="*/ 9 h 11"/>
                      <a:gd name="T8" fmla="*/ 0 w 708"/>
                      <a:gd name="T9" fmla="*/ 8 h 11"/>
                      <a:gd name="T10" fmla="*/ 0 w 708"/>
                      <a:gd name="T11" fmla="*/ 5 h 11"/>
                      <a:gd name="T12" fmla="*/ 0 w 708"/>
                      <a:gd name="T13" fmla="*/ 3 h 11"/>
                      <a:gd name="T14" fmla="*/ 1 w 708"/>
                      <a:gd name="T15" fmla="*/ 1 h 11"/>
                      <a:gd name="T16" fmla="*/ 3 w 708"/>
                      <a:gd name="T17" fmla="*/ 0 h 11"/>
                      <a:gd name="T18" fmla="*/ 5 w 708"/>
                      <a:gd name="T19" fmla="*/ 0 h 11"/>
                      <a:gd name="T20" fmla="*/ 703 w 708"/>
                      <a:gd name="T21" fmla="*/ 0 h 11"/>
                      <a:gd name="T22" fmla="*/ 704 w 708"/>
                      <a:gd name="T23" fmla="*/ 0 h 11"/>
                      <a:gd name="T24" fmla="*/ 705 w 708"/>
                      <a:gd name="T25" fmla="*/ 1 h 11"/>
                      <a:gd name="T26" fmla="*/ 707 w 708"/>
                      <a:gd name="T27" fmla="*/ 3 h 11"/>
                      <a:gd name="T28" fmla="*/ 708 w 708"/>
                      <a:gd name="T29" fmla="*/ 5 h 11"/>
                      <a:gd name="T30" fmla="*/ 707 w 708"/>
                      <a:gd name="T31" fmla="*/ 8 h 11"/>
                      <a:gd name="T32" fmla="*/ 705 w 708"/>
                      <a:gd name="T33" fmla="*/ 9 h 11"/>
                      <a:gd name="T34" fmla="*/ 704 w 708"/>
                      <a:gd name="T35" fmla="*/ 11 h 11"/>
                      <a:gd name="T36" fmla="*/ 703 w 708"/>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8" h="11">
                        <a:moveTo>
                          <a:pt x="703" y="11"/>
                        </a:moveTo>
                        <a:lnTo>
                          <a:pt x="5" y="11"/>
                        </a:lnTo>
                        <a:lnTo>
                          <a:pt x="3" y="11"/>
                        </a:lnTo>
                        <a:lnTo>
                          <a:pt x="1" y="9"/>
                        </a:lnTo>
                        <a:lnTo>
                          <a:pt x="0" y="8"/>
                        </a:lnTo>
                        <a:lnTo>
                          <a:pt x="0" y="5"/>
                        </a:lnTo>
                        <a:lnTo>
                          <a:pt x="0" y="3"/>
                        </a:lnTo>
                        <a:lnTo>
                          <a:pt x="1" y="1"/>
                        </a:lnTo>
                        <a:lnTo>
                          <a:pt x="3" y="0"/>
                        </a:lnTo>
                        <a:lnTo>
                          <a:pt x="5" y="0"/>
                        </a:lnTo>
                        <a:lnTo>
                          <a:pt x="703" y="0"/>
                        </a:lnTo>
                        <a:lnTo>
                          <a:pt x="704" y="0"/>
                        </a:lnTo>
                        <a:lnTo>
                          <a:pt x="705" y="1"/>
                        </a:lnTo>
                        <a:lnTo>
                          <a:pt x="707" y="3"/>
                        </a:lnTo>
                        <a:lnTo>
                          <a:pt x="708" y="5"/>
                        </a:lnTo>
                        <a:lnTo>
                          <a:pt x="707" y="8"/>
                        </a:lnTo>
                        <a:lnTo>
                          <a:pt x="705" y="9"/>
                        </a:lnTo>
                        <a:lnTo>
                          <a:pt x="704" y="11"/>
                        </a:lnTo>
                        <a:lnTo>
                          <a:pt x="70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1" name="Freeform 55">
                    <a:extLst>
                      <a:ext uri="{FF2B5EF4-FFF2-40B4-BE49-F238E27FC236}">
                        <a16:creationId xmlns:a16="http://schemas.microsoft.com/office/drawing/2014/main" id="{073BDEA6-FA78-E87E-60E3-124A0749EB4C}"/>
                      </a:ext>
                    </a:extLst>
                  </p:cNvPr>
                  <p:cNvSpPr>
                    <a:spLocks/>
                  </p:cNvSpPr>
                  <p:nvPr/>
                </p:nvSpPr>
                <p:spPr bwMode="auto">
                  <a:xfrm>
                    <a:off x="4673600" y="3548063"/>
                    <a:ext cx="269875" cy="4763"/>
                  </a:xfrm>
                  <a:custGeom>
                    <a:avLst/>
                    <a:gdLst>
                      <a:gd name="T0" fmla="*/ 675 w 680"/>
                      <a:gd name="T1" fmla="*/ 10 h 10"/>
                      <a:gd name="T2" fmla="*/ 5 w 680"/>
                      <a:gd name="T3" fmla="*/ 10 h 10"/>
                      <a:gd name="T4" fmla="*/ 3 w 680"/>
                      <a:gd name="T5" fmla="*/ 10 h 10"/>
                      <a:gd name="T6" fmla="*/ 1 w 680"/>
                      <a:gd name="T7" fmla="*/ 9 h 10"/>
                      <a:gd name="T8" fmla="*/ 1 w 680"/>
                      <a:gd name="T9" fmla="*/ 8 h 10"/>
                      <a:gd name="T10" fmla="*/ 0 w 680"/>
                      <a:gd name="T11" fmla="*/ 5 h 10"/>
                      <a:gd name="T12" fmla="*/ 1 w 680"/>
                      <a:gd name="T13" fmla="*/ 4 h 10"/>
                      <a:gd name="T14" fmla="*/ 1 w 680"/>
                      <a:gd name="T15" fmla="*/ 1 h 10"/>
                      <a:gd name="T16" fmla="*/ 3 w 680"/>
                      <a:gd name="T17" fmla="*/ 1 h 10"/>
                      <a:gd name="T18" fmla="*/ 5 w 680"/>
                      <a:gd name="T19" fmla="*/ 0 h 10"/>
                      <a:gd name="T20" fmla="*/ 675 w 680"/>
                      <a:gd name="T21" fmla="*/ 0 h 10"/>
                      <a:gd name="T22" fmla="*/ 676 w 680"/>
                      <a:gd name="T23" fmla="*/ 1 h 10"/>
                      <a:gd name="T24" fmla="*/ 677 w 680"/>
                      <a:gd name="T25" fmla="*/ 1 h 10"/>
                      <a:gd name="T26" fmla="*/ 679 w 680"/>
                      <a:gd name="T27" fmla="*/ 4 h 10"/>
                      <a:gd name="T28" fmla="*/ 680 w 680"/>
                      <a:gd name="T29" fmla="*/ 5 h 10"/>
                      <a:gd name="T30" fmla="*/ 679 w 680"/>
                      <a:gd name="T31" fmla="*/ 8 h 10"/>
                      <a:gd name="T32" fmla="*/ 677 w 680"/>
                      <a:gd name="T33" fmla="*/ 9 h 10"/>
                      <a:gd name="T34" fmla="*/ 676 w 680"/>
                      <a:gd name="T35" fmla="*/ 10 h 10"/>
                      <a:gd name="T36" fmla="*/ 675 w 68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0" h="10">
                        <a:moveTo>
                          <a:pt x="675" y="10"/>
                        </a:moveTo>
                        <a:lnTo>
                          <a:pt x="5" y="10"/>
                        </a:lnTo>
                        <a:lnTo>
                          <a:pt x="3" y="10"/>
                        </a:lnTo>
                        <a:lnTo>
                          <a:pt x="1" y="9"/>
                        </a:lnTo>
                        <a:lnTo>
                          <a:pt x="1" y="8"/>
                        </a:lnTo>
                        <a:lnTo>
                          <a:pt x="0" y="5"/>
                        </a:lnTo>
                        <a:lnTo>
                          <a:pt x="1" y="4"/>
                        </a:lnTo>
                        <a:lnTo>
                          <a:pt x="1" y="1"/>
                        </a:lnTo>
                        <a:lnTo>
                          <a:pt x="3" y="1"/>
                        </a:lnTo>
                        <a:lnTo>
                          <a:pt x="5" y="0"/>
                        </a:lnTo>
                        <a:lnTo>
                          <a:pt x="675" y="0"/>
                        </a:lnTo>
                        <a:lnTo>
                          <a:pt x="676" y="1"/>
                        </a:lnTo>
                        <a:lnTo>
                          <a:pt x="677" y="1"/>
                        </a:lnTo>
                        <a:lnTo>
                          <a:pt x="679" y="4"/>
                        </a:lnTo>
                        <a:lnTo>
                          <a:pt x="680" y="5"/>
                        </a:lnTo>
                        <a:lnTo>
                          <a:pt x="679" y="8"/>
                        </a:lnTo>
                        <a:lnTo>
                          <a:pt x="677" y="9"/>
                        </a:lnTo>
                        <a:lnTo>
                          <a:pt x="676" y="10"/>
                        </a:lnTo>
                        <a:lnTo>
                          <a:pt x="67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2" name="Freeform 56">
                    <a:extLst>
                      <a:ext uri="{FF2B5EF4-FFF2-40B4-BE49-F238E27FC236}">
                        <a16:creationId xmlns:a16="http://schemas.microsoft.com/office/drawing/2014/main" id="{C1A15549-6A7D-0833-5B76-497A25507E18}"/>
                      </a:ext>
                    </a:extLst>
                  </p:cNvPr>
                  <p:cNvSpPr>
                    <a:spLocks/>
                  </p:cNvSpPr>
                  <p:nvPr/>
                </p:nvSpPr>
                <p:spPr bwMode="auto">
                  <a:xfrm>
                    <a:off x="4687888" y="3506788"/>
                    <a:ext cx="255588" cy="4763"/>
                  </a:xfrm>
                  <a:custGeom>
                    <a:avLst/>
                    <a:gdLst>
                      <a:gd name="T0" fmla="*/ 641 w 646"/>
                      <a:gd name="T1" fmla="*/ 10 h 10"/>
                      <a:gd name="T2" fmla="*/ 5 w 646"/>
                      <a:gd name="T3" fmla="*/ 10 h 10"/>
                      <a:gd name="T4" fmla="*/ 2 w 646"/>
                      <a:gd name="T5" fmla="*/ 10 h 10"/>
                      <a:gd name="T6" fmla="*/ 1 w 646"/>
                      <a:gd name="T7" fmla="*/ 9 h 10"/>
                      <a:gd name="T8" fmla="*/ 0 w 646"/>
                      <a:gd name="T9" fmla="*/ 8 h 10"/>
                      <a:gd name="T10" fmla="*/ 0 w 646"/>
                      <a:gd name="T11" fmla="*/ 5 h 10"/>
                      <a:gd name="T12" fmla="*/ 0 w 646"/>
                      <a:gd name="T13" fmla="*/ 4 h 10"/>
                      <a:gd name="T14" fmla="*/ 1 w 646"/>
                      <a:gd name="T15" fmla="*/ 2 h 10"/>
                      <a:gd name="T16" fmla="*/ 2 w 646"/>
                      <a:gd name="T17" fmla="*/ 1 h 10"/>
                      <a:gd name="T18" fmla="*/ 5 w 646"/>
                      <a:gd name="T19" fmla="*/ 0 h 10"/>
                      <a:gd name="T20" fmla="*/ 641 w 646"/>
                      <a:gd name="T21" fmla="*/ 0 h 10"/>
                      <a:gd name="T22" fmla="*/ 642 w 646"/>
                      <a:gd name="T23" fmla="*/ 1 h 10"/>
                      <a:gd name="T24" fmla="*/ 643 w 646"/>
                      <a:gd name="T25" fmla="*/ 2 h 10"/>
                      <a:gd name="T26" fmla="*/ 645 w 646"/>
                      <a:gd name="T27" fmla="*/ 4 h 10"/>
                      <a:gd name="T28" fmla="*/ 646 w 646"/>
                      <a:gd name="T29" fmla="*/ 5 h 10"/>
                      <a:gd name="T30" fmla="*/ 645 w 646"/>
                      <a:gd name="T31" fmla="*/ 8 h 10"/>
                      <a:gd name="T32" fmla="*/ 643 w 646"/>
                      <a:gd name="T33" fmla="*/ 9 h 10"/>
                      <a:gd name="T34" fmla="*/ 642 w 646"/>
                      <a:gd name="T35" fmla="*/ 10 h 10"/>
                      <a:gd name="T36" fmla="*/ 641 w 646"/>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6" h="10">
                        <a:moveTo>
                          <a:pt x="641" y="10"/>
                        </a:moveTo>
                        <a:lnTo>
                          <a:pt x="5" y="10"/>
                        </a:lnTo>
                        <a:lnTo>
                          <a:pt x="2" y="10"/>
                        </a:lnTo>
                        <a:lnTo>
                          <a:pt x="1" y="9"/>
                        </a:lnTo>
                        <a:lnTo>
                          <a:pt x="0" y="8"/>
                        </a:lnTo>
                        <a:lnTo>
                          <a:pt x="0" y="5"/>
                        </a:lnTo>
                        <a:lnTo>
                          <a:pt x="0" y="4"/>
                        </a:lnTo>
                        <a:lnTo>
                          <a:pt x="1" y="2"/>
                        </a:lnTo>
                        <a:lnTo>
                          <a:pt x="2" y="1"/>
                        </a:lnTo>
                        <a:lnTo>
                          <a:pt x="5" y="0"/>
                        </a:lnTo>
                        <a:lnTo>
                          <a:pt x="641" y="0"/>
                        </a:lnTo>
                        <a:lnTo>
                          <a:pt x="642" y="1"/>
                        </a:lnTo>
                        <a:lnTo>
                          <a:pt x="643" y="2"/>
                        </a:lnTo>
                        <a:lnTo>
                          <a:pt x="645" y="4"/>
                        </a:lnTo>
                        <a:lnTo>
                          <a:pt x="646" y="5"/>
                        </a:lnTo>
                        <a:lnTo>
                          <a:pt x="645" y="8"/>
                        </a:lnTo>
                        <a:lnTo>
                          <a:pt x="643" y="9"/>
                        </a:lnTo>
                        <a:lnTo>
                          <a:pt x="642" y="10"/>
                        </a:lnTo>
                        <a:lnTo>
                          <a:pt x="64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3" name="Freeform 57">
                    <a:extLst>
                      <a:ext uri="{FF2B5EF4-FFF2-40B4-BE49-F238E27FC236}">
                        <a16:creationId xmlns:a16="http://schemas.microsoft.com/office/drawing/2014/main" id="{AA9CDFC5-63BE-028A-E619-C619249ADA35}"/>
                      </a:ext>
                    </a:extLst>
                  </p:cNvPr>
                  <p:cNvSpPr>
                    <a:spLocks/>
                  </p:cNvSpPr>
                  <p:nvPr/>
                </p:nvSpPr>
                <p:spPr bwMode="auto">
                  <a:xfrm>
                    <a:off x="4697413" y="3465513"/>
                    <a:ext cx="246063" cy="3175"/>
                  </a:xfrm>
                  <a:custGeom>
                    <a:avLst/>
                    <a:gdLst>
                      <a:gd name="T0" fmla="*/ 615 w 620"/>
                      <a:gd name="T1" fmla="*/ 9 h 9"/>
                      <a:gd name="T2" fmla="*/ 5 w 620"/>
                      <a:gd name="T3" fmla="*/ 9 h 9"/>
                      <a:gd name="T4" fmla="*/ 3 w 620"/>
                      <a:gd name="T5" fmla="*/ 9 h 9"/>
                      <a:gd name="T6" fmla="*/ 1 w 620"/>
                      <a:gd name="T7" fmla="*/ 8 h 9"/>
                      <a:gd name="T8" fmla="*/ 0 w 620"/>
                      <a:gd name="T9" fmla="*/ 6 h 9"/>
                      <a:gd name="T10" fmla="*/ 0 w 620"/>
                      <a:gd name="T11" fmla="*/ 4 h 9"/>
                      <a:gd name="T12" fmla="*/ 0 w 620"/>
                      <a:gd name="T13" fmla="*/ 2 h 9"/>
                      <a:gd name="T14" fmla="*/ 1 w 620"/>
                      <a:gd name="T15" fmla="*/ 1 h 9"/>
                      <a:gd name="T16" fmla="*/ 3 w 620"/>
                      <a:gd name="T17" fmla="*/ 0 h 9"/>
                      <a:gd name="T18" fmla="*/ 5 w 620"/>
                      <a:gd name="T19" fmla="*/ 0 h 9"/>
                      <a:gd name="T20" fmla="*/ 615 w 620"/>
                      <a:gd name="T21" fmla="*/ 0 h 9"/>
                      <a:gd name="T22" fmla="*/ 616 w 620"/>
                      <a:gd name="T23" fmla="*/ 0 h 9"/>
                      <a:gd name="T24" fmla="*/ 617 w 620"/>
                      <a:gd name="T25" fmla="*/ 1 h 9"/>
                      <a:gd name="T26" fmla="*/ 619 w 620"/>
                      <a:gd name="T27" fmla="*/ 2 h 9"/>
                      <a:gd name="T28" fmla="*/ 620 w 620"/>
                      <a:gd name="T29" fmla="*/ 4 h 9"/>
                      <a:gd name="T30" fmla="*/ 619 w 620"/>
                      <a:gd name="T31" fmla="*/ 6 h 9"/>
                      <a:gd name="T32" fmla="*/ 617 w 620"/>
                      <a:gd name="T33" fmla="*/ 8 h 9"/>
                      <a:gd name="T34" fmla="*/ 616 w 620"/>
                      <a:gd name="T35" fmla="*/ 9 h 9"/>
                      <a:gd name="T36" fmla="*/ 615 w 62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0" h="9">
                        <a:moveTo>
                          <a:pt x="615" y="9"/>
                        </a:moveTo>
                        <a:lnTo>
                          <a:pt x="5" y="9"/>
                        </a:lnTo>
                        <a:lnTo>
                          <a:pt x="3" y="9"/>
                        </a:lnTo>
                        <a:lnTo>
                          <a:pt x="1" y="8"/>
                        </a:lnTo>
                        <a:lnTo>
                          <a:pt x="0" y="6"/>
                        </a:lnTo>
                        <a:lnTo>
                          <a:pt x="0" y="4"/>
                        </a:lnTo>
                        <a:lnTo>
                          <a:pt x="0" y="2"/>
                        </a:lnTo>
                        <a:lnTo>
                          <a:pt x="1" y="1"/>
                        </a:lnTo>
                        <a:lnTo>
                          <a:pt x="3" y="0"/>
                        </a:lnTo>
                        <a:lnTo>
                          <a:pt x="5" y="0"/>
                        </a:lnTo>
                        <a:lnTo>
                          <a:pt x="615" y="0"/>
                        </a:lnTo>
                        <a:lnTo>
                          <a:pt x="616" y="0"/>
                        </a:lnTo>
                        <a:lnTo>
                          <a:pt x="617" y="1"/>
                        </a:lnTo>
                        <a:lnTo>
                          <a:pt x="619" y="2"/>
                        </a:lnTo>
                        <a:lnTo>
                          <a:pt x="620" y="4"/>
                        </a:lnTo>
                        <a:lnTo>
                          <a:pt x="619" y="6"/>
                        </a:lnTo>
                        <a:lnTo>
                          <a:pt x="617" y="8"/>
                        </a:lnTo>
                        <a:lnTo>
                          <a:pt x="616" y="9"/>
                        </a:lnTo>
                        <a:lnTo>
                          <a:pt x="61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4" name="Freeform 58">
                    <a:extLst>
                      <a:ext uri="{FF2B5EF4-FFF2-40B4-BE49-F238E27FC236}">
                        <a16:creationId xmlns:a16="http://schemas.microsoft.com/office/drawing/2014/main" id="{EE325DFA-DE36-8852-FC71-598C597F3F6A}"/>
                      </a:ext>
                    </a:extLst>
                  </p:cNvPr>
                  <p:cNvSpPr>
                    <a:spLocks/>
                  </p:cNvSpPr>
                  <p:nvPr/>
                </p:nvSpPr>
                <p:spPr bwMode="auto">
                  <a:xfrm>
                    <a:off x="4706938" y="3422651"/>
                    <a:ext cx="236538" cy="4763"/>
                  </a:xfrm>
                  <a:custGeom>
                    <a:avLst/>
                    <a:gdLst>
                      <a:gd name="T0" fmla="*/ 593 w 598"/>
                      <a:gd name="T1" fmla="*/ 10 h 10"/>
                      <a:gd name="T2" fmla="*/ 5 w 598"/>
                      <a:gd name="T3" fmla="*/ 10 h 10"/>
                      <a:gd name="T4" fmla="*/ 4 w 598"/>
                      <a:gd name="T5" fmla="*/ 9 h 10"/>
                      <a:gd name="T6" fmla="*/ 3 w 598"/>
                      <a:gd name="T7" fmla="*/ 7 h 10"/>
                      <a:gd name="T8" fmla="*/ 1 w 598"/>
                      <a:gd name="T9" fmla="*/ 6 h 10"/>
                      <a:gd name="T10" fmla="*/ 0 w 598"/>
                      <a:gd name="T11" fmla="*/ 5 h 10"/>
                      <a:gd name="T12" fmla="*/ 1 w 598"/>
                      <a:gd name="T13" fmla="*/ 2 h 10"/>
                      <a:gd name="T14" fmla="*/ 3 w 598"/>
                      <a:gd name="T15" fmla="*/ 1 h 10"/>
                      <a:gd name="T16" fmla="*/ 4 w 598"/>
                      <a:gd name="T17" fmla="*/ 0 h 10"/>
                      <a:gd name="T18" fmla="*/ 5 w 598"/>
                      <a:gd name="T19" fmla="*/ 0 h 10"/>
                      <a:gd name="T20" fmla="*/ 593 w 598"/>
                      <a:gd name="T21" fmla="*/ 0 h 10"/>
                      <a:gd name="T22" fmla="*/ 594 w 598"/>
                      <a:gd name="T23" fmla="*/ 0 h 10"/>
                      <a:gd name="T24" fmla="*/ 595 w 598"/>
                      <a:gd name="T25" fmla="*/ 1 h 10"/>
                      <a:gd name="T26" fmla="*/ 597 w 598"/>
                      <a:gd name="T27" fmla="*/ 2 h 10"/>
                      <a:gd name="T28" fmla="*/ 598 w 598"/>
                      <a:gd name="T29" fmla="*/ 5 h 10"/>
                      <a:gd name="T30" fmla="*/ 597 w 598"/>
                      <a:gd name="T31" fmla="*/ 6 h 10"/>
                      <a:gd name="T32" fmla="*/ 595 w 598"/>
                      <a:gd name="T33" fmla="*/ 7 h 10"/>
                      <a:gd name="T34" fmla="*/ 594 w 598"/>
                      <a:gd name="T35" fmla="*/ 9 h 10"/>
                      <a:gd name="T36" fmla="*/ 593 w 59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8" h="10">
                        <a:moveTo>
                          <a:pt x="593" y="10"/>
                        </a:moveTo>
                        <a:lnTo>
                          <a:pt x="5" y="10"/>
                        </a:lnTo>
                        <a:lnTo>
                          <a:pt x="4" y="9"/>
                        </a:lnTo>
                        <a:lnTo>
                          <a:pt x="3" y="7"/>
                        </a:lnTo>
                        <a:lnTo>
                          <a:pt x="1" y="6"/>
                        </a:lnTo>
                        <a:lnTo>
                          <a:pt x="0" y="5"/>
                        </a:lnTo>
                        <a:lnTo>
                          <a:pt x="1" y="2"/>
                        </a:lnTo>
                        <a:lnTo>
                          <a:pt x="3" y="1"/>
                        </a:lnTo>
                        <a:lnTo>
                          <a:pt x="4" y="0"/>
                        </a:lnTo>
                        <a:lnTo>
                          <a:pt x="5" y="0"/>
                        </a:lnTo>
                        <a:lnTo>
                          <a:pt x="593" y="0"/>
                        </a:lnTo>
                        <a:lnTo>
                          <a:pt x="594" y="0"/>
                        </a:lnTo>
                        <a:lnTo>
                          <a:pt x="595" y="1"/>
                        </a:lnTo>
                        <a:lnTo>
                          <a:pt x="597" y="2"/>
                        </a:lnTo>
                        <a:lnTo>
                          <a:pt x="598" y="5"/>
                        </a:lnTo>
                        <a:lnTo>
                          <a:pt x="597" y="6"/>
                        </a:lnTo>
                        <a:lnTo>
                          <a:pt x="595" y="7"/>
                        </a:lnTo>
                        <a:lnTo>
                          <a:pt x="594" y="9"/>
                        </a:lnTo>
                        <a:lnTo>
                          <a:pt x="59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5" name="Freeform 59">
                    <a:extLst>
                      <a:ext uri="{FF2B5EF4-FFF2-40B4-BE49-F238E27FC236}">
                        <a16:creationId xmlns:a16="http://schemas.microsoft.com/office/drawing/2014/main" id="{E78E2C5F-8460-CD97-BE27-F0B19E25D893}"/>
                      </a:ext>
                    </a:extLst>
                  </p:cNvPr>
                  <p:cNvSpPr>
                    <a:spLocks/>
                  </p:cNvSpPr>
                  <p:nvPr/>
                </p:nvSpPr>
                <p:spPr bwMode="auto">
                  <a:xfrm>
                    <a:off x="4719638" y="3381376"/>
                    <a:ext cx="223838" cy="3175"/>
                  </a:xfrm>
                  <a:custGeom>
                    <a:avLst/>
                    <a:gdLst>
                      <a:gd name="T0" fmla="*/ 561 w 566"/>
                      <a:gd name="T1" fmla="*/ 11 h 11"/>
                      <a:gd name="T2" fmla="*/ 5 w 566"/>
                      <a:gd name="T3" fmla="*/ 11 h 11"/>
                      <a:gd name="T4" fmla="*/ 2 w 566"/>
                      <a:gd name="T5" fmla="*/ 9 h 11"/>
                      <a:gd name="T6" fmla="*/ 1 w 566"/>
                      <a:gd name="T7" fmla="*/ 9 h 11"/>
                      <a:gd name="T8" fmla="*/ 0 w 566"/>
                      <a:gd name="T9" fmla="*/ 7 h 11"/>
                      <a:gd name="T10" fmla="*/ 0 w 566"/>
                      <a:gd name="T11" fmla="*/ 6 h 11"/>
                      <a:gd name="T12" fmla="*/ 0 w 566"/>
                      <a:gd name="T13" fmla="*/ 3 h 11"/>
                      <a:gd name="T14" fmla="*/ 1 w 566"/>
                      <a:gd name="T15" fmla="*/ 2 h 11"/>
                      <a:gd name="T16" fmla="*/ 2 w 566"/>
                      <a:gd name="T17" fmla="*/ 0 h 11"/>
                      <a:gd name="T18" fmla="*/ 5 w 566"/>
                      <a:gd name="T19" fmla="*/ 0 h 11"/>
                      <a:gd name="T20" fmla="*/ 561 w 566"/>
                      <a:gd name="T21" fmla="*/ 0 h 11"/>
                      <a:gd name="T22" fmla="*/ 562 w 566"/>
                      <a:gd name="T23" fmla="*/ 0 h 11"/>
                      <a:gd name="T24" fmla="*/ 563 w 566"/>
                      <a:gd name="T25" fmla="*/ 2 h 11"/>
                      <a:gd name="T26" fmla="*/ 565 w 566"/>
                      <a:gd name="T27" fmla="*/ 3 h 11"/>
                      <a:gd name="T28" fmla="*/ 566 w 566"/>
                      <a:gd name="T29" fmla="*/ 6 h 11"/>
                      <a:gd name="T30" fmla="*/ 565 w 566"/>
                      <a:gd name="T31" fmla="*/ 7 h 11"/>
                      <a:gd name="T32" fmla="*/ 563 w 566"/>
                      <a:gd name="T33" fmla="*/ 9 h 11"/>
                      <a:gd name="T34" fmla="*/ 562 w 566"/>
                      <a:gd name="T35" fmla="*/ 9 h 11"/>
                      <a:gd name="T36" fmla="*/ 561 w 56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6" h="11">
                        <a:moveTo>
                          <a:pt x="561" y="11"/>
                        </a:moveTo>
                        <a:lnTo>
                          <a:pt x="5" y="11"/>
                        </a:lnTo>
                        <a:lnTo>
                          <a:pt x="2" y="9"/>
                        </a:lnTo>
                        <a:lnTo>
                          <a:pt x="1" y="9"/>
                        </a:lnTo>
                        <a:lnTo>
                          <a:pt x="0" y="7"/>
                        </a:lnTo>
                        <a:lnTo>
                          <a:pt x="0" y="6"/>
                        </a:lnTo>
                        <a:lnTo>
                          <a:pt x="0" y="3"/>
                        </a:lnTo>
                        <a:lnTo>
                          <a:pt x="1" y="2"/>
                        </a:lnTo>
                        <a:lnTo>
                          <a:pt x="2" y="0"/>
                        </a:lnTo>
                        <a:lnTo>
                          <a:pt x="5" y="0"/>
                        </a:lnTo>
                        <a:lnTo>
                          <a:pt x="561" y="0"/>
                        </a:lnTo>
                        <a:lnTo>
                          <a:pt x="562" y="0"/>
                        </a:lnTo>
                        <a:lnTo>
                          <a:pt x="563" y="2"/>
                        </a:lnTo>
                        <a:lnTo>
                          <a:pt x="565" y="3"/>
                        </a:lnTo>
                        <a:lnTo>
                          <a:pt x="566" y="6"/>
                        </a:lnTo>
                        <a:lnTo>
                          <a:pt x="565" y="7"/>
                        </a:lnTo>
                        <a:lnTo>
                          <a:pt x="563" y="9"/>
                        </a:lnTo>
                        <a:lnTo>
                          <a:pt x="562" y="9"/>
                        </a:lnTo>
                        <a:lnTo>
                          <a:pt x="56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6" name="Freeform 60">
                    <a:extLst>
                      <a:ext uri="{FF2B5EF4-FFF2-40B4-BE49-F238E27FC236}">
                        <a16:creationId xmlns:a16="http://schemas.microsoft.com/office/drawing/2014/main" id="{135297D5-72CA-83FF-FB7C-52543B763C84}"/>
                      </a:ext>
                    </a:extLst>
                  </p:cNvPr>
                  <p:cNvSpPr>
                    <a:spLocks/>
                  </p:cNvSpPr>
                  <p:nvPr/>
                </p:nvSpPr>
                <p:spPr bwMode="auto">
                  <a:xfrm>
                    <a:off x="4729163" y="3338513"/>
                    <a:ext cx="214313" cy="4763"/>
                  </a:xfrm>
                  <a:custGeom>
                    <a:avLst/>
                    <a:gdLst>
                      <a:gd name="T0" fmla="*/ 535 w 540"/>
                      <a:gd name="T1" fmla="*/ 11 h 11"/>
                      <a:gd name="T2" fmla="*/ 5 w 540"/>
                      <a:gd name="T3" fmla="*/ 11 h 11"/>
                      <a:gd name="T4" fmla="*/ 2 w 540"/>
                      <a:gd name="T5" fmla="*/ 9 h 11"/>
                      <a:gd name="T6" fmla="*/ 1 w 540"/>
                      <a:gd name="T7" fmla="*/ 9 h 11"/>
                      <a:gd name="T8" fmla="*/ 0 w 540"/>
                      <a:gd name="T9" fmla="*/ 7 h 11"/>
                      <a:gd name="T10" fmla="*/ 0 w 540"/>
                      <a:gd name="T11" fmla="*/ 5 h 11"/>
                      <a:gd name="T12" fmla="*/ 0 w 540"/>
                      <a:gd name="T13" fmla="*/ 3 h 11"/>
                      <a:gd name="T14" fmla="*/ 1 w 540"/>
                      <a:gd name="T15" fmla="*/ 1 h 11"/>
                      <a:gd name="T16" fmla="*/ 2 w 540"/>
                      <a:gd name="T17" fmla="*/ 0 h 11"/>
                      <a:gd name="T18" fmla="*/ 5 w 540"/>
                      <a:gd name="T19" fmla="*/ 0 h 11"/>
                      <a:gd name="T20" fmla="*/ 535 w 540"/>
                      <a:gd name="T21" fmla="*/ 0 h 11"/>
                      <a:gd name="T22" fmla="*/ 536 w 540"/>
                      <a:gd name="T23" fmla="*/ 0 h 11"/>
                      <a:gd name="T24" fmla="*/ 537 w 540"/>
                      <a:gd name="T25" fmla="*/ 1 h 11"/>
                      <a:gd name="T26" fmla="*/ 539 w 540"/>
                      <a:gd name="T27" fmla="*/ 3 h 11"/>
                      <a:gd name="T28" fmla="*/ 540 w 540"/>
                      <a:gd name="T29" fmla="*/ 5 h 11"/>
                      <a:gd name="T30" fmla="*/ 539 w 540"/>
                      <a:gd name="T31" fmla="*/ 7 h 11"/>
                      <a:gd name="T32" fmla="*/ 537 w 540"/>
                      <a:gd name="T33" fmla="*/ 9 h 11"/>
                      <a:gd name="T34" fmla="*/ 536 w 540"/>
                      <a:gd name="T35" fmla="*/ 9 h 11"/>
                      <a:gd name="T36" fmla="*/ 535 w 540"/>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1">
                        <a:moveTo>
                          <a:pt x="535" y="11"/>
                        </a:moveTo>
                        <a:lnTo>
                          <a:pt x="5" y="11"/>
                        </a:lnTo>
                        <a:lnTo>
                          <a:pt x="2" y="9"/>
                        </a:lnTo>
                        <a:lnTo>
                          <a:pt x="1" y="9"/>
                        </a:lnTo>
                        <a:lnTo>
                          <a:pt x="0" y="7"/>
                        </a:lnTo>
                        <a:lnTo>
                          <a:pt x="0" y="5"/>
                        </a:lnTo>
                        <a:lnTo>
                          <a:pt x="0" y="3"/>
                        </a:lnTo>
                        <a:lnTo>
                          <a:pt x="1" y="1"/>
                        </a:lnTo>
                        <a:lnTo>
                          <a:pt x="2" y="0"/>
                        </a:lnTo>
                        <a:lnTo>
                          <a:pt x="5" y="0"/>
                        </a:lnTo>
                        <a:lnTo>
                          <a:pt x="535" y="0"/>
                        </a:lnTo>
                        <a:lnTo>
                          <a:pt x="536" y="0"/>
                        </a:lnTo>
                        <a:lnTo>
                          <a:pt x="537" y="1"/>
                        </a:lnTo>
                        <a:lnTo>
                          <a:pt x="539" y="3"/>
                        </a:lnTo>
                        <a:lnTo>
                          <a:pt x="540" y="5"/>
                        </a:lnTo>
                        <a:lnTo>
                          <a:pt x="539" y="7"/>
                        </a:lnTo>
                        <a:lnTo>
                          <a:pt x="537" y="9"/>
                        </a:lnTo>
                        <a:lnTo>
                          <a:pt x="536" y="9"/>
                        </a:lnTo>
                        <a:lnTo>
                          <a:pt x="53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7" name="Freeform 61">
                    <a:extLst>
                      <a:ext uri="{FF2B5EF4-FFF2-40B4-BE49-F238E27FC236}">
                        <a16:creationId xmlns:a16="http://schemas.microsoft.com/office/drawing/2014/main" id="{324EC85E-506F-F501-A7E9-CCE97EEAA5A6}"/>
                      </a:ext>
                    </a:extLst>
                  </p:cNvPr>
                  <p:cNvSpPr>
                    <a:spLocks/>
                  </p:cNvSpPr>
                  <p:nvPr/>
                </p:nvSpPr>
                <p:spPr bwMode="auto">
                  <a:xfrm>
                    <a:off x="4894263" y="3319463"/>
                    <a:ext cx="3175" cy="484188"/>
                  </a:xfrm>
                  <a:custGeom>
                    <a:avLst/>
                    <a:gdLst>
                      <a:gd name="T0" fmla="*/ 5 w 9"/>
                      <a:gd name="T1" fmla="*/ 1221 h 1221"/>
                      <a:gd name="T2" fmla="*/ 3 w 9"/>
                      <a:gd name="T3" fmla="*/ 1221 h 1221"/>
                      <a:gd name="T4" fmla="*/ 2 w 9"/>
                      <a:gd name="T5" fmla="*/ 1219 h 1221"/>
                      <a:gd name="T6" fmla="*/ 0 w 9"/>
                      <a:gd name="T7" fmla="*/ 1218 h 1221"/>
                      <a:gd name="T8" fmla="*/ 0 w 9"/>
                      <a:gd name="T9" fmla="*/ 1215 h 1221"/>
                      <a:gd name="T10" fmla="*/ 0 w 9"/>
                      <a:gd name="T11" fmla="*/ 5 h 1221"/>
                      <a:gd name="T12" fmla="*/ 0 w 9"/>
                      <a:gd name="T13" fmla="*/ 2 h 1221"/>
                      <a:gd name="T14" fmla="*/ 2 w 9"/>
                      <a:gd name="T15" fmla="*/ 1 h 1221"/>
                      <a:gd name="T16" fmla="*/ 3 w 9"/>
                      <a:gd name="T17" fmla="*/ 0 h 1221"/>
                      <a:gd name="T18" fmla="*/ 5 w 9"/>
                      <a:gd name="T19" fmla="*/ 0 h 1221"/>
                      <a:gd name="T20" fmla="*/ 7 w 9"/>
                      <a:gd name="T21" fmla="*/ 0 h 1221"/>
                      <a:gd name="T22" fmla="*/ 8 w 9"/>
                      <a:gd name="T23" fmla="*/ 1 h 1221"/>
                      <a:gd name="T24" fmla="*/ 9 w 9"/>
                      <a:gd name="T25" fmla="*/ 2 h 1221"/>
                      <a:gd name="T26" fmla="*/ 9 w 9"/>
                      <a:gd name="T27" fmla="*/ 5 h 1221"/>
                      <a:gd name="T28" fmla="*/ 9 w 9"/>
                      <a:gd name="T29" fmla="*/ 1215 h 1221"/>
                      <a:gd name="T30" fmla="*/ 9 w 9"/>
                      <a:gd name="T31" fmla="*/ 1218 h 1221"/>
                      <a:gd name="T32" fmla="*/ 8 w 9"/>
                      <a:gd name="T33" fmla="*/ 1219 h 1221"/>
                      <a:gd name="T34" fmla="*/ 7 w 9"/>
                      <a:gd name="T35" fmla="*/ 1221 h 1221"/>
                      <a:gd name="T36" fmla="*/ 5 w 9"/>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21">
                        <a:moveTo>
                          <a:pt x="5" y="1221"/>
                        </a:moveTo>
                        <a:lnTo>
                          <a:pt x="3" y="1221"/>
                        </a:lnTo>
                        <a:lnTo>
                          <a:pt x="2" y="1219"/>
                        </a:lnTo>
                        <a:lnTo>
                          <a:pt x="0" y="1218"/>
                        </a:lnTo>
                        <a:lnTo>
                          <a:pt x="0" y="1215"/>
                        </a:lnTo>
                        <a:lnTo>
                          <a:pt x="0" y="5"/>
                        </a:lnTo>
                        <a:lnTo>
                          <a:pt x="0" y="2"/>
                        </a:lnTo>
                        <a:lnTo>
                          <a:pt x="2" y="1"/>
                        </a:lnTo>
                        <a:lnTo>
                          <a:pt x="3" y="0"/>
                        </a:lnTo>
                        <a:lnTo>
                          <a:pt x="5" y="0"/>
                        </a:lnTo>
                        <a:lnTo>
                          <a:pt x="7" y="0"/>
                        </a:lnTo>
                        <a:lnTo>
                          <a:pt x="8" y="1"/>
                        </a:lnTo>
                        <a:lnTo>
                          <a:pt x="9" y="2"/>
                        </a:lnTo>
                        <a:lnTo>
                          <a:pt x="9" y="5"/>
                        </a:lnTo>
                        <a:lnTo>
                          <a:pt x="9" y="1215"/>
                        </a:lnTo>
                        <a:lnTo>
                          <a:pt x="9" y="1218"/>
                        </a:lnTo>
                        <a:lnTo>
                          <a:pt x="8" y="1219"/>
                        </a:lnTo>
                        <a:lnTo>
                          <a:pt x="7"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8" name="Freeform 62">
                    <a:extLst>
                      <a:ext uri="{FF2B5EF4-FFF2-40B4-BE49-F238E27FC236}">
                        <a16:creationId xmlns:a16="http://schemas.microsoft.com/office/drawing/2014/main" id="{ED207ADB-3588-2A92-F830-FF29F781F6C5}"/>
                      </a:ext>
                    </a:extLst>
                  </p:cNvPr>
                  <p:cNvSpPr>
                    <a:spLocks/>
                  </p:cNvSpPr>
                  <p:nvPr/>
                </p:nvSpPr>
                <p:spPr bwMode="auto">
                  <a:xfrm>
                    <a:off x="4849813" y="3319463"/>
                    <a:ext cx="4763" cy="484188"/>
                  </a:xfrm>
                  <a:custGeom>
                    <a:avLst/>
                    <a:gdLst>
                      <a:gd name="T0" fmla="*/ 5 w 10"/>
                      <a:gd name="T1" fmla="*/ 1221 h 1221"/>
                      <a:gd name="T2" fmla="*/ 4 w 10"/>
                      <a:gd name="T3" fmla="*/ 1221 h 1221"/>
                      <a:gd name="T4" fmla="*/ 1 w 10"/>
                      <a:gd name="T5" fmla="*/ 1219 h 1221"/>
                      <a:gd name="T6" fmla="*/ 1 w 10"/>
                      <a:gd name="T7" fmla="*/ 1218 h 1221"/>
                      <a:gd name="T8" fmla="*/ 0 w 10"/>
                      <a:gd name="T9" fmla="*/ 1215 h 1221"/>
                      <a:gd name="T10" fmla="*/ 0 w 10"/>
                      <a:gd name="T11" fmla="*/ 5 h 1221"/>
                      <a:gd name="T12" fmla="*/ 1 w 10"/>
                      <a:gd name="T13" fmla="*/ 2 h 1221"/>
                      <a:gd name="T14" fmla="*/ 1 w 10"/>
                      <a:gd name="T15" fmla="*/ 1 h 1221"/>
                      <a:gd name="T16" fmla="*/ 4 w 10"/>
                      <a:gd name="T17" fmla="*/ 0 h 1221"/>
                      <a:gd name="T18" fmla="*/ 5 w 10"/>
                      <a:gd name="T19" fmla="*/ 0 h 1221"/>
                      <a:gd name="T20" fmla="*/ 8 w 10"/>
                      <a:gd name="T21" fmla="*/ 0 h 1221"/>
                      <a:gd name="T22" fmla="*/ 9 w 10"/>
                      <a:gd name="T23" fmla="*/ 1 h 1221"/>
                      <a:gd name="T24" fmla="*/ 10 w 10"/>
                      <a:gd name="T25" fmla="*/ 2 h 1221"/>
                      <a:gd name="T26" fmla="*/ 10 w 10"/>
                      <a:gd name="T27" fmla="*/ 5 h 1221"/>
                      <a:gd name="T28" fmla="*/ 10 w 10"/>
                      <a:gd name="T29" fmla="*/ 1215 h 1221"/>
                      <a:gd name="T30" fmla="*/ 10 w 10"/>
                      <a:gd name="T31" fmla="*/ 1218 h 1221"/>
                      <a:gd name="T32" fmla="*/ 9 w 10"/>
                      <a:gd name="T33" fmla="*/ 1219 h 1221"/>
                      <a:gd name="T34" fmla="*/ 8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4" y="1221"/>
                        </a:lnTo>
                        <a:lnTo>
                          <a:pt x="1" y="1219"/>
                        </a:lnTo>
                        <a:lnTo>
                          <a:pt x="1" y="1218"/>
                        </a:lnTo>
                        <a:lnTo>
                          <a:pt x="0" y="1215"/>
                        </a:lnTo>
                        <a:lnTo>
                          <a:pt x="0" y="5"/>
                        </a:lnTo>
                        <a:lnTo>
                          <a:pt x="1" y="2"/>
                        </a:lnTo>
                        <a:lnTo>
                          <a:pt x="1" y="1"/>
                        </a:lnTo>
                        <a:lnTo>
                          <a:pt x="4" y="0"/>
                        </a:lnTo>
                        <a:lnTo>
                          <a:pt x="5" y="0"/>
                        </a:lnTo>
                        <a:lnTo>
                          <a:pt x="8" y="0"/>
                        </a:lnTo>
                        <a:lnTo>
                          <a:pt x="9" y="1"/>
                        </a:lnTo>
                        <a:lnTo>
                          <a:pt x="10" y="2"/>
                        </a:lnTo>
                        <a:lnTo>
                          <a:pt x="10" y="5"/>
                        </a:lnTo>
                        <a:lnTo>
                          <a:pt x="10" y="1215"/>
                        </a:lnTo>
                        <a:lnTo>
                          <a:pt x="10" y="1218"/>
                        </a:lnTo>
                        <a:lnTo>
                          <a:pt x="9" y="1219"/>
                        </a:lnTo>
                        <a:lnTo>
                          <a:pt x="8"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9" name="Freeform 63">
                    <a:extLst>
                      <a:ext uri="{FF2B5EF4-FFF2-40B4-BE49-F238E27FC236}">
                        <a16:creationId xmlns:a16="http://schemas.microsoft.com/office/drawing/2014/main" id="{56BCA50E-30FB-E33C-E8C6-A2D49256AFB3}"/>
                      </a:ext>
                    </a:extLst>
                  </p:cNvPr>
                  <p:cNvSpPr>
                    <a:spLocks/>
                  </p:cNvSpPr>
                  <p:nvPr/>
                </p:nvSpPr>
                <p:spPr bwMode="auto">
                  <a:xfrm>
                    <a:off x="4805363" y="3319463"/>
                    <a:ext cx="4763" cy="484188"/>
                  </a:xfrm>
                  <a:custGeom>
                    <a:avLst/>
                    <a:gdLst>
                      <a:gd name="T0" fmla="*/ 5 w 10"/>
                      <a:gd name="T1" fmla="*/ 1221 h 1221"/>
                      <a:gd name="T2" fmla="*/ 2 w 10"/>
                      <a:gd name="T3" fmla="*/ 1221 h 1221"/>
                      <a:gd name="T4" fmla="*/ 1 w 10"/>
                      <a:gd name="T5" fmla="*/ 1219 h 1221"/>
                      <a:gd name="T6" fmla="*/ 0 w 10"/>
                      <a:gd name="T7" fmla="*/ 1218 h 1221"/>
                      <a:gd name="T8" fmla="*/ 0 w 10"/>
                      <a:gd name="T9" fmla="*/ 1215 h 1221"/>
                      <a:gd name="T10" fmla="*/ 0 w 10"/>
                      <a:gd name="T11" fmla="*/ 5 h 1221"/>
                      <a:gd name="T12" fmla="*/ 0 w 10"/>
                      <a:gd name="T13" fmla="*/ 2 h 1221"/>
                      <a:gd name="T14" fmla="*/ 1 w 10"/>
                      <a:gd name="T15" fmla="*/ 1 h 1221"/>
                      <a:gd name="T16" fmla="*/ 2 w 10"/>
                      <a:gd name="T17" fmla="*/ 0 h 1221"/>
                      <a:gd name="T18" fmla="*/ 5 w 10"/>
                      <a:gd name="T19" fmla="*/ 0 h 1221"/>
                      <a:gd name="T20" fmla="*/ 6 w 10"/>
                      <a:gd name="T21" fmla="*/ 0 h 1221"/>
                      <a:gd name="T22" fmla="*/ 9 w 10"/>
                      <a:gd name="T23" fmla="*/ 1 h 1221"/>
                      <a:gd name="T24" fmla="*/ 9 w 10"/>
                      <a:gd name="T25" fmla="*/ 2 h 1221"/>
                      <a:gd name="T26" fmla="*/ 10 w 10"/>
                      <a:gd name="T27" fmla="*/ 5 h 1221"/>
                      <a:gd name="T28" fmla="*/ 10 w 10"/>
                      <a:gd name="T29" fmla="*/ 1215 h 1221"/>
                      <a:gd name="T30" fmla="*/ 9 w 10"/>
                      <a:gd name="T31" fmla="*/ 1218 h 1221"/>
                      <a:gd name="T32" fmla="*/ 9 w 10"/>
                      <a:gd name="T33" fmla="*/ 1219 h 1221"/>
                      <a:gd name="T34" fmla="*/ 6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2" y="1221"/>
                        </a:lnTo>
                        <a:lnTo>
                          <a:pt x="1" y="1219"/>
                        </a:lnTo>
                        <a:lnTo>
                          <a:pt x="0" y="1218"/>
                        </a:lnTo>
                        <a:lnTo>
                          <a:pt x="0" y="1215"/>
                        </a:lnTo>
                        <a:lnTo>
                          <a:pt x="0" y="5"/>
                        </a:lnTo>
                        <a:lnTo>
                          <a:pt x="0" y="2"/>
                        </a:lnTo>
                        <a:lnTo>
                          <a:pt x="1" y="1"/>
                        </a:lnTo>
                        <a:lnTo>
                          <a:pt x="2" y="0"/>
                        </a:lnTo>
                        <a:lnTo>
                          <a:pt x="5" y="0"/>
                        </a:lnTo>
                        <a:lnTo>
                          <a:pt x="6" y="0"/>
                        </a:lnTo>
                        <a:lnTo>
                          <a:pt x="9" y="1"/>
                        </a:lnTo>
                        <a:lnTo>
                          <a:pt x="9" y="2"/>
                        </a:lnTo>
                        <a:lnTo>
                          <a:pt x="10" y="5"/>
                        </a:lnTo>
                        <a:lnTo>
                          <a:pt x="10" y="1215"/>
                        </a:lnTo>
                        <a:lnTo>
                          <a:pt x="9" y="1218"/>
                        </a:lnTo>
                        <a:lnTo>
                          <a:pt x="9" y="1219"/>
                        </a:lnTo>
                        <a:lnTo>
                          <a:pt x="6"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0" name="Freeform 64">
                    <a:extLst>
                      <a:ext uri="{FF2B5EF4-FFF2-40B4-BE49-F238E27FC236}">
                        <a16:creationId xmlns:a16="http://schemas.microsoft.com/office/drawing/2014/main" id="{E2A99ED3-8C68-4218-6AF3-DB3D5FC43E01}"/>
                      </a:ext>
                    </a:extLst>
                  </p:cNvPr>
                  <p:cNvSpPr>
                    <a:spLocks/>
                  </p:cNvSpPr>
                  <p:nvPr/>
                </p:nvSpPr>
                <p:spPr bwMode="auto">
                  <a:xfrm>
                    <a:off x="4762500" y="3319463"/>
                    <a:ext cx="3175" cy="484188"/>
                  </a:xfrm>
                  <a:custGeom>
                    <a:avLst/>
                    <a:gdLst>
                      <a:gd name="T0" fmla="*/ 5 w 11"/>
                      <a:gd name="T1" fmla="*/ 1221 h 1221"/>
                      <a:gd name="T2" fmla="*/ 4 w 11"/>
                      <a:gd name="T3" fmla="*/ 1221 h 1221"/>
                      <a:gd name="T4" fmla="*/ 3 w 11"/>
                      <a:gd name="T5" fmla="*/ 1219 h 1221"/>
                      <a:gd name="T6" fmla="*/ 1 w 11"/>
                      <a:gd name="T7" fmla="*/ 1218 h 1221"/>
                      <a:gd name="T8" fmla="*/ 0 w 11"/>
                      <a:gd name="T9" fmla="*/ 1215 h 1221"/>
                      <a:gd name="T10" fmla="*/ 0 w 11"/>
                      <a:gd name="T11" fmla="*/ 5 h 1221"/>
                      <a:gd name="T12" fmla="*/ 1 w 11"/>
                      <a:gd name="T13" fmla="*/ 2 h 1221"/>
                      <a:gd name="T14" fmla="*/ 3 w 11"/>
                      <a:gd name="T15" fmla="*/ 1 h 1221"/>
                      <a:gd name="T16" fmla="*/ 4 w 11"/>
                      <a:gd name="T17" fmla="*/ 0 h 1221"/>
                      <a:gd name="T18" fmla="*/ 5 w 11"/>
                      <a:gd name="T19" fmla="*/ 0 h 1221"/>
                      <a:gd name="T20" fmla="*/ 8 w 11"/>
                      <a:gd name="T21" fmla="*/ 0 h 1221"/>
                      <a:gd name="T22" fmla="*/ 9 w 11"/>
                      <a:gd name="T23" fmla="*/ 1 h 1221"/>
                      <a:gd name="T24" fmla="*/ 11 w 11"/>
                      <a:gd name="T25" fmla="*/ 2 h 1221"/>
                      <a:gd name="T26" fmla="*/ 11 w 11"/>
                      <a:gd name="T27" fmla="*/ 5 h 1221"/>
                      <a:gd name="T28" fmla="*/ 11 w 11"/>
                      <a:gd name="T29" fmla="*/ 1215 h 1221"/>
                      <a:gd name="T30" fmla="*/ 11 w 11"/>
                      <a:gd name="T31" fmla="*/ 1218 h 1221"/>
                      <a:gd name="T32" fmla="*/ 9 w 11"/>
                      <a:gd name="T33" fmla="*/ 1219 h 1221"/>
                      <a:gd name="T34" fmla="*/ 8 w 11"/>
                      <a:gd name="T35" fmla="*/ 1221 h 1221"/>
                      <a:gd name="T36" fmla="*/ 5 w 11"/>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1">
                        <a:moveTo>
                          <a:pt x="5" y="1221"/>
                        </a:moveTo>
                        <a:lnTo>
                          <a:pt x="4" y="1221"/>
                        </a:lnTo>
                        <a:lnTo>
                          <a:pt x="3" y="1219"/>
                        </a:lnTo>
                        <a:lnTo>
                          <a:pt x="1" y="1218"/>
                        </a:lnTo>
                        <a:lnTo>
                          <a:pt x="0" y="1215"/>
                        </a:lnTo>
                        <a:lnTo>
                          <a:pt x="0" y="5"/>
                        </a:lnTo>
                        <a:lnTo>
                          <a:pt x="1" y="2"/>
                        </a:lnTo>
                        <a:lnTo>
                          <a:pt x="3" y="1"/>
                        </a:lnTo>
                        <a:lnTo>
                          <a:pt x="4" y="0"/>
                        </a:lnTo>
                        <a:lnTo>
                          <a:pt x="5" y="0"/>
                        </a:lnTo>
                        <a:lnTo>
                          <a:pt x="8" y="0"/>
                        </a:lnTo>
                        <a:lnTo>
                          <a:pt x="9" y="1"/>
                        </a:lnTo>
                        <a:lnTo>
                          <a:pt x="11" y="2"/>
                        </a:lnTo>
                        <a:lnTo>
                          <a:pt x="11" y="5"/>
                        </a:lnTo>
                        <a:lnTo>
                          <a:pt x="11" y="1215"/>
                        </a:lnTo>
                        <a:lnTo>
                          <a:pt x="11" y="1218"/>
                        </a:lnTo>
                        <a:lnTo>
                          <a:pt x="9" y="1219"/>
                        </a:lnTo>
                        <a:lnTo>
                          <a:pt x="8"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1" name="Freeform 65">
                    <a:extLst>
                      <a:ext uri="{FF2B5EF4-FFF2-40B4-BE49-F238E27FC236}">
                        <a16:creationId xmlns:a16="http://schemas.microsoft.com/office/drawing/2014/main" id="{EBDD7077-13AD-C019-BA79-F0DA55FC027A}"/>
                      </a:ext>
                    </a:extLst>
                  </p:cNvPr>
                  <p:cNvSpPr>
                    <a:spLocks/>
                  </p:cNvSpPr>
                  <p:nvPr/>
                </p:nvSpPr>
                <p:spPr bwMode="auto">
                  <a:xfrm>
                    <a:off x="4718050" y="3381376"/>
                    <a:ext cx="4763" cy="422275"/>
                  </a:xfrm>
                  <a:custGeom>
                    <a:avLst/>
                    <a:gdLst>
                      <a:gd name="T0" fmla="*/ 5 w 11"/>
                      <a:gd name="T1" fmla="*/ 1067 h 1067"/>
                      <a:gd name="T2" fmla="*/ 3 w 11"/>
                      <a:gd name="T3" fmla="*/ 1067 h 1067"/>
                      <a:gd name="T4" fmla="*/ 1 w 11"/>
                      <a:gd name="T5" fmla="*/ 1065 h 1067"/>
                      <a:gd name="T6" fmla="*/ 0 w 11"/>
                      <a:gd name="T7" fmla="*/ 1064 h 1067"/>
                      <a:gd name="T8" fmla="*/ 0 w 11"/>
                      <a:gd name="T9" fmla="*/ 1061 h 1067"/>
                      <a:gd name="T10" fmla="*/ 0 w 11"/>
                      <a:gd name="T11" fmla="*/ 6 h 1067"/>
                      <a:gd name="T12" fmla="*/ 0 w 11"/>
                      <a:gd name="T13" fmla="*/ 3 h 1067"/>
                      <a:gd name="T14" fmla="*/ 1 w 11"/>
                      <a:gd name="T15" fmla="*/ 2 h 1067"/>
                      <a:gd name="T16" fmla="*/ 3 w 11"/>
                      <a:gd name="T17" fmla="*/ 0 h 1067"/>
                      <a:gd name="T18" fmla="*/ 5 w 11"/>
                      <a:gd name="T19" fmla="*/ 0 h 1067"/>
                      <a:gd name="T20" fmla="*/ 8 w 11"/>
                      <a:gd name="T21" fmla="*/ 0 h 1067"/>
                      <a:gd name="T22" fmla="*/ 9 w 11"/>
                      <a:gd name="T23" fmla="*/ 2 h 1067"/>
                      <a:gd name="T24" fmla="*/ 11 w 11"/>
                      <a:gd name="T25" fmla="*/ 3 h 1067"/>
                      <a:gd name="T26" fmla="*/ 11 w 11"/>
                      <a:gd name="T27" fmla="*/ 6 h 1067"/>
                      <a:gd name="T28" fmla="*/ 11 w 11"/>
                      <a:gd name="T29" fmla="*/ 1061 h 1067"/>
                      <a:gd name="T30" fmla="*/ 11 w 11"/>
                      <a:gd name="T31" fmla="*/ 1064 h 1067"/>
                      <a:gd name="T32" fmla="*/ 9 w 11"/>
                      <a:gd name="T33" fmla="*/ 1065 h 1067"/>
                      <a:gd name="T34" fmla="*/ 8 w 11"/>
                      <a:gd name="T35" fmla="*/ 1067 h 1067"/>
                      <a:gd name="T36" fmla="*/ 5 w 11"/>
                      <a:gd name="T37" fmla="*/ 1067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67">
                        <a:moveTo>
                          <a:pt x="5" y="1067"/>
                        </a:moveTo>
                        <a:lnTo>
                          <a:pt x="3" y="1067"/>
                        </a:lnTo>
                        <a:lnTo>
                          <a:pt x="1" y="1065"/>
                        </a:lnTo>
                        <a:lnTo>
                          <a:pt x="0" y="1064"/>
                        </a:lnTo>
                        <a:lnTo>
                          <a:pt x="0" y="1061"/>
                        </a:lnTo>
                        <a:lnTo>
                          <a:pt x="0" y="6"/>
                        </a:lnTo>
                        <a:lnTo>
                          <a:pt x="0" y="3"/>
                        </a:lnTo>
                        <a:lnTo>
                          <a:pt x="1" y="2"/>
                        </a:lnTo>
                        <a:lnTo>
                          <a:pt x="3" y="0"/>
                        </a:lnTo>
                        <a:lnTo>
                          <a:pt x="5" y="0"/>
                        </a:lnTo>
                        <a:lnTo>
                          <a:pt x="8" y="0"/>
                        </a:lnTo>
                        <a:lnTo>
                          <a:pt x="9" y="2"/>
                        </a:lnTo>
                        <a:lnTo>
                          <a:pt x="11" y="3"/>
                        </a:lnTo>
                        <a:lnTo>
                          <a:pt x="11" y="6"/>
                        </a:lnTo>
                        <a:lnTo>
                          <a:pt x="11" y="1061"/>
                        </a:lnTo>
                        <a:lnTo>
                          <a:pt x="11" y="1064"/>
                        </a:lnTo>
                        <a:lnTo>
                          <a:pt x="9" y="1065"/>
                        </a:lnTo>
                        <a:lnTo>
                          <a:pt x="8" y="1067"/>
                        </a:lnTo>
                        <a:lnTo>
                          <a:pt x="5" y="10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2" name="Freeform 66">
                    <a:extLst>
                      <a:ext uri="{FF2B5EF4-FFF2-40B4-BE49-F238E27FC236}">
                        <a16:creationId xmlns:a16="http://schemas.microsoft.com/office/drawing/2014/main" id="{2CA93DED-BDA9-F424-4BDC-72F74BB8F7AA}"/>
                      </a:ext>
                    </a:extLst>
                  </p:cNvPr>
                  <p:cNvSpPr>
                    <a:spLocks/>
                  </p:cNvSpPr>
                  <p:nvPr/>
                </p:nvSpPr>
                <p:spPr bwMode="auto">
                  <a:xfrm>
                    <a:off x="4673600" y="3563938"/>
                    <a:ext cx="4763" cy="239713"/>
                  </a:xfrm>
                  <a:custGeom>
                    <a:avLst/>
                    <a:gdLst>
                      <a:gd name="T0" fmla="*/ 5 w 10"/>
                      <a:gd name="T1" fmla="*/ 605 h 605"/>
                      <a:gd name="T2" fmla="*/ 2 w 10"/>
                      <a:gd name="T3" fmla="*/ 605 h 605"/>
                      <a:gd name="T4" fmla="*/ 1 w 10"/>
                      <a:gd name="T5" fmla="*/ 603 h 605"/>
                      <a:gd name="T6" fmla="*/ 0 w 10"/>
                      <a:gd name="T7" fmla="*/ 602 h 605"/>
                      <a:gd name="T8" fmla="*/ 0 w 10"/>
                      <a:gd name="T9" fmla="*/ 599 h 605"/>
                      <a:gd name="T10" fmla="*/ 0 w 10"/>
                      <a:gd name="T11" fmla="*/ 5 h 605"/>
                      <a:gd name="T12" fmla="*/ 0 w 10"/>
                      <a:gd name="T13" fmla="*/ 3 h 605"/>
                      <a:gd name="T14" fmla="*/ 1 w 10"/>
                      <a:gd name="T15" fmla="*/ 1 h 605"/>
                      <a:gd name="T16" fmla="*/ 2 w 10"/>
                      <a:gd name="T17" fmla="*/ 0 h 605"/>
                      <a:gd name="T18" fmla="*/ 5 w 10"/>
                      <a:gd name="T19" fmla="*/ 0 h 605"/>
                      <a:gd name="T20" fmla="*/ 6 w 10"/>
                      <a:gd name="T21" fmla="*/ 0 h 605"/>
                      <a:gd name="T22" fmla="*/ 8 w 10"/>
                      <a:gd name="T23" fmla="*/ 1 h 605"/>
                      <a:gd name="T24" fmla="*/ 9 w 10"/>
                      <a:gd name="T25" fmla="*/ 3 h 605"/>
                      <a:gd name="T26" fmla="*/ 10 w 10"/>
                      <a:gd name="T27" fmla="*/ 5 h 605"/>
                      <a:gd name="T28" fmla="*/ 10 w 10"/>
                      <a:gd name="T29" fmla="*/ 599 h 605"/>
                      <a:gd name="T30" fmla="*/ 9 w 10"/>
                      <a:gd name="T31" fmla="*/ 602 h 605"/>
                      <a:gd name="T32" fmla="*/ 8 w 10"/>
                      <a:gd name="T33" fmla="*/ 603 h 605"/>
                      <a:gd name="T34" fmla="*/ 6 w 10"/>
                      <a:gd name="T35" fmla="*/ 605 h 605"/>
                      <a:gd name="T36" fmla="*/ 5 w 10"/>
                      <a:gd name="T3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05">
                        <a:moveTo>
                          <a:pt x="5" y="605"/>
                        </a:moveTo>
                        <a:lnTo>
                          <a:pt x="2" y="605"/>
                        </a:lnTo>
                        <a:lnTo>
                          <a:pt x="1" y="603"/>
                        </a:lnTo>
                        <a:lnTo>
                          <a:pt x="0" y="602"/>
                        </a:lnTo>
                        <a:lnTo>
                          <a:pt x="0" y="599"/>
                        </a:lnTo>
                        <a:lnTo>
                          <a:pt x="0" y="5"/>
                        </a:lnTo>
                        <a:lnTo>
                          <a:pt x="0" y="3"/>
                        </a:lnTo>
                        <a:lnTo>
                          <a:pt x="1" y="1"/>
                        </a:lnTo>
                        <a:lnTo>
                          <a:pt x="2" y="0"/>
                        </a:lnTo>
                        <a:lnTo>
                          <a:pt x="5" y="0"/>
                        </a:lnTo>
                        <a:lnTo>
                          <a:pt x="6" y="0"/>
                        </a:lnTo>
                        <a:lnTo>
                          <a:pt x="8" y="1"/>
                        </a:lnTo>
                        <a:lnTo>
                          <a:pt x="9" y="3"/>
                        </a:lnTo>
                        <a:lnTo>
                          <a:pt x="10" y="5"/>
                        </a:lnTo>
                        <a:lnTo>
                          <a:pt x="10" y="599"/>
                        </a:lnTo>
                        <a:lnTo>
                          <a:pt x="9" y="602"/>
                        </a:lnTo>
                        <a:lnTo>
                          <a:pt x="8" y="603"/>
                        </a:lnTo>
                        <a:lnTo>
                          <a:pt x="6" y="605"/>
                        </a:lnTo>
                        <a:lnTo>
                          <a:pt x="5"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3" name="Freeform 67">
                    <a:extLst>
                      <a:ext uri="{FF2B5EF4-FFF2-40B4-BE49-F238E27FC236}">
                        <a16:creationId xmlns:a16="http://schemas.microsoft.com/office/drawing/2014/main" id="{4408FB26-400E-17B3-B926-54447998C6F1}"/>
                      </a:ext>
                    </a:extLst>
                  </p:cNvPr>
                  <p:cNvSpPr>
                    <a:spLocks/>
                  </p:cNvSpPr>
                  <p:nvPr/>
                </p:nvSpPr>
                <p:spPr bwMode="auto">
                  <a:xfrm>
                    <a:off x="4924425" y="2846388"/>
                    <a:ext cx="93663" cy="369888"/>
                  </a:xfrm>
                  <a:custGeom>
                    <a:avLst/>
                    <a:gdLst>
                      <a:gd name="T0" fmla="*/ 5 w 236"/>
                      <a:gd name="T1" fmla="*/ 930 h 930"/>
                      <a:gd name="T2" fmla="*/ 5 w 236"/>
                      <a:gd name="T3" fmla="*/ 930 h 930"/>
                      <a:gd name="T4" fmla="*/ 4 w 236"/>
                      <a:gd name="T5" fmla="*/ 930 h 930"/>
                      <a:gd name="T6" fmla="*/ 3 w 236"/>
                      <a:gd name="T7" fmla="*/ 930 h 930"/>
                      <a:gd name="T8" fmla="*/ 1 w 236"/>
                      <a:gd name="T9" fmla="*/ 928 h 930"/>
                      <a:gd name="T10" fmla="*/ 0 w 236"/>
                      <a:gd name="T11" fmla="*/ 926 h 930"/>
                      <a:gd name="T12" fmla="*/ 0 w 236"/>
                      <a:gd name="T13" fmla="*/ 924 h 930"/>
                      <a:gd name="T14" fmla="*/ 225 w 236"/>
                      <a:gd name="T15" fmla="*/ 4 h 930"/>
                      <a:gd name="T16" fmla="*/ 227 w 236"/>
                      <a:gd name="T17" fmla="*/ 2 h 930"/>
                      <a:gd name="T18" fmla="*/ 228 w 236"/>
                      <a:gd name="T19" fmla="*/ 1 h 930"/>
                      <a:gd name="T20" fmla="*/ 229 w 236"/>
                      <a:gd name="T21" fmla="*/ 0 h 930"/>
                      <a:gd name="T22" fmla="*/ 232 w 236"/>
                      <a:gd name="T23" fmla="*/ 0 h 930"/>
                      <a:gd name="T24" fmla="*/ 233 w 236"/>
                      <a:gd name="T25" fmla="*/ 1 h 930"/>
                      <a:gd name="T26" fmla="*/ 235 w 236"/>
                      <a:gd name="T27" fmla="*/ 2 h 930"/>
                      <a:gd name="T28" fmla="*/ 236 w 236"/>
                      <a:gd name="T29" fmla="*/ 4 h 930"/>
                      <a:gd name="T30" fmla="*/ 236 w 236"/>
                      <a:gd name="T31" fmla="*/ 6 h 930"/>
                      <a:gd name="T32" fmla="*/ 10 w 236"/>
                      <a:gd name="T33" fmla="*/ 926 h 930"/>
                      <a:gd name="T34" fmla="*/ 9 w 236"/>
                      <a:gd name="T35" fmla="*/ 930 h 930"/>
                      <a:gd name="T36" fmla="*/ 5 w 236"/>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0">
                        <a:moveTo>
                          <a:pt x="5" y="930"/>
                        </a:moveTo>
                        <a:lnTo>
                          <a:pt x="5" y="930"/>
                        </a:lnTo>
                        <a:lnTo>
                          <a:pt x="4" y="930"/>
                        </a:lnTo>
                        <a:lnTo>
                          <a:pt x="3" y="930"/>
                        </a:lnTo>
                        <a:lnTo>
                          <a:pt x="1" y="928"/>
                        </a:lnTo>
                        <a:lnTo>
                          <a:pt x="0" y="926"/>
                        </a:lnTo>
                        <a:lnTo>
                          <a:pt x="0" y="924"/>
                        </a:lnTo>
                        <a:lnTo>
                          <a:pt x="225" y="4"/>
                        </a:lnTo>
                        <a:lnTo>
                          <a:pt x="227" y="2"/>
                        </a:lnTo>
                        <a:lnTo>
                          <a:pt x="228" y="1"/>
                        </a:lnTo>
                        <a:lnTo>
                          <a:pt x="229" y="0"/>
                        </a:lnTo>
                        <a:lnTo>
                          <a:pt x="232" y="0"/>
                        </a:lnTo>
                        <a:lnTo>
                          <a:pt x="233" y="1"/>
                        </a:lnTo>
                        <a:lnTo>
                          <a:pt x="235" y="2"/>
                        </a:lnTo>
                        <a:lnTo>
                          <a:pt x="236" y="4"/>
                        </a:lnTo>
                        <a:lnTo>
                          <a:pt x="236" y="6"/>
                        </a:lnTo>
                        <a:lnTo>
                          <a:pt x="10" y="926"/>
                        </a:lnTo>
                        <a:lnTo>
                          <a:pt x="9" y="930"/>
                        </a:lnTo>
                        <a:lnTo>
                          <a:pt x="5" y="9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4" name="Freeform 68">
                    <a:extLst>
                      <a:ext uri="{FF2B5EF4-FFF2-40B4-BE49-F238E27FC236}">
                        <a16:creationId xmlns:a16="http://schemas.microsoft.com/office/drawing/2014/main" id="{3DB7073D-CD88-6D7C-A11C-AEAE93EF14A4}"/>
                      </a:ext>
                    </a:extLst>
                  </p:cNvPr>
                  <p:cNvSpPr>
                    <a:spLocks/>
                  </p:cNvSpPr>
                  <p:nvPr/>
                </p:nvSpPr>
                <p:spPr bwMode="auto">
                  <a:xfrm>
                    <a:off x="4887913" y="2908301"/>
                    <a:ext cx="93663" cy="368300"/>
                  </a:xfrm>
                  <a:custGeom>
                    <a:avLst/>
                    <a:gdLst>
                      <a:gd name="T0" fmla="*/ 5 w 236"/>
                      <a:gd name="T1" fmla="*/ 929 h 929"/>
                      <a:gd name="T2" fmla="*/ 5 w 236"/>
                      <a:gd name="T3" fmla="*/ 929 h 929"/>
                      <a:gd name="T4" fmla="*/ 4 w 236"/>
                      <a:gd name="T5" fmla="*/ 929 h 929"/>
                      <a:gd name="T6" fmla="*/ 2 w 236"/>
                      <a:gd name="T7" fmla="*/ 928 h 929"/>
                      <a:gd name="T8" fmla="*/ 1 w 236"/>
                      <a:gd name="T9" fmla="*/ 927 h 929"/>
                      <a:gd name="T10" fmla="*/ 0 w 236"/>
                      <a:gd name="T11" fmla="*/ 925 h 929"/>
                      <a:gd name="T12" fmla="*/ 0 w 236"/>
                      <a:gd name="T13" fmla="*/ 923 h 929"/>
                      <a:gd name="T14" fmla="*/ 225 w 236"/>
                      <a:gd name="T15" fmla="*/ 3 h 929"/>
                      <a:gd name="T16" fmla="*/ 227 w 236"/>
                      <a:gd name="T17" fmla="*/ 1 h 929"/>
                      <a:gd name="T18" fmla="*/ 228 w 236"/>
                      <a:gd name="T19" fmla="*/ 0 h 929"/>
                      <a:gd name="T20" fmla="*/ 229 w 236"/>
                      <a:gd name="T21" fmla="*/ 0 h 929"/>
                      <a:gd name="T22" fmla="*/ 232 w 236"/>
                      <a:gd name="T23" fmla="*/ 0 h 929"/>
                      <a:gd name="T24" fmla="*/ 233 w 236"/>
                      <a:gd name="T25" fmla="*/ 0 h 929"/>
                      <a:gd name="T26" fmla="*/ 235 w 236"/>
                      <a:gd name="T27" fmla="*/ 2 h 929"/>
                      <a:gd name="T28" fmla="*/ 236 w 236"/>
                      <a:gd name="T29" fmla="*/ 3 h 929"/>
                      <a:gd name="T30" fmla="*/ 236 w 236"/>
                      <a:gd name="T31" fmla="*/ 5 h 929"/>
                      <a:gd name="T32" fmla="*/ 10 w 236"/>
                      <a:gd name="T33" fmla="*/ 925 h 929"/>
                      <a:gd name="T34" fmla="*/ 9 w 236"/>
                      <a:gd name="T35" fmla="*/ 928 h 929"/>
                      <a:gd name="T36" fmla="*/ 5 w 236"/>
                      <a:gd name="T37"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29">
                        <a:moveTo>
                          <a:pt x="5" y="929"/>
                        </a:moveTo>
                        <a:lnTo>
                          <a:pt x="5" y="929"/>
                        </a:lnTo>
                        <a:lnTo>
                          <a:pt x="4" y="929"/>
                        </a:lnTo>
                        <a:lnTo>
                          <a:pt x="2" y="928"/>
                        </a:lnTo>
                        <a:lnTo>
                          <a:pt x="1" y="927"/>
                        </a:lnTo>
                        <a:lnTo>
                          <a:pt x="0" y="925"/>
                        </a:lnTo>
                        <a:lnTo>
                          <a:pt x="0" y="923"/>
                        </a:lnTo>
                        <a:lnTo>
                          <a:pt x="225" y="3"/>
                        </a:lnTo>
                        <a:lnTo>
                          <a:pt x="227" y="1"/>
                        </a:lnTo>
                        <a:lnTo>
                          <a:pt x="228" y="0"/>
                        </a:lnTo>
                        <a:lnTo>
                          <a:pt x="229" y="0"/>
                        </a:lnTo>
                        <a:lnTo>
                          <a:pt x="232" y="0"/>
                        </a:lnTo>
                        <a:lnTo>
                          <a:pt x="233" y="0"/>
                        </a:lnTo>
                        <a:lnTo>
                          <a:pt x="235" y="2"/>
                        </a:lnTo>
                        <a:lnTo>
                          <a:pt x="236" y="3"/>
                        </a:lnTo>
                        <a:lnTo>
                          <a:pt x="236" y="5"/>
                        </a:lnTo>
                        <a:lnTo>
                          <a:pt x="10" y="925"/>
                        </a:lnTo>
                        <a:lnTo>
                          <a:pt x="9" y="928"/>
                        </a:lnTo>
                        <a:lnTo>
                          <a:pt x="5" y="9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5" name="Freeform 69">
                    <a:extLst>
                      <a:ext uri="{FF2B5EF4-FFF2-40B4-BE49-F238E27FC236}">
                        <a16:creationId xmlns:a16="http://schemas.microsoft.com/office/drawing/2014/main" id="{89B6194A-27AC-E2FA-2C36-78CAF8080767}"/>
                      </a:ext>
                    </a:extLst>
                  </p:cNvPr>
                  <p:cNvSpPr>
                    <a:spLocks/>
                  </p:cNvSpPr>
                  <p:nvPr/>
                </p:nvSpPr>
                <p:spPr bwMode="auto">
                  <a:xfrm>
                    <a:off x="4851400" y="2968626"/>
                    <a:ext cx="93663" cy="369888"/>
                  </a:xfrm>
                  <a:custGeom>
                    <a:avLst/>
                    <a:gdLst>
                      <a:gd name="T0" fmla="*/ 5 w 236"/>
                      <a:gd name="T1" fmla="*/ 931 h 931"/>
                      <a:gd name="T2" fmla="*/ 5 w 236"/>
                      <a:gd name="T3" fmla="*/ 931 h 931"/>
                      <a:gd name="T4" fmla="*/ 4 w 236"/>
                      <a:gd name="T5" fmla="*/ 930 h 931"/>
                      <a:gd name="T6" fmla="*/ 2 w 236"/>
                      <a:gd name="T7" fmla="*/ 930 h 931"/>
                      <a:gd name="T8" fmla="*/ 1 w 236"/>
                      <a:gd name="T9" fmla="*/ 928 h 931"/>
                      <a:gd name="T10" fmla="*/ 0 w 236"/>
                      <a:gd name="T11" fmla="*/ 926 h 931"/>
                      <a:gd name="T12" fmla="*/ 1 w 236"/>
                      <a:gd name="T13" fmla="*/ 925 h 931"/>
                      <a:gd name="T14" fmla="*/ 225 w 236"/>
                      <a:gd name="T15" fmla="*/ 4 h 931"/>
                      <a:gd name="T16" fmla="*/ 227 w 236"/>
                      <a:gd name="T17" fmla="*/ 3 h 931"/>
                      <a:gd name="T18" fmla="*/ 228 w 236"/>
                      <a:gd name="T19" fmla="*/ 1 h 931"/>
                      <a:gd name="T20" fmla="*/ 229 w 236"/>
                      <a:gd name="T21" fmla="*/ 0 h 931"/>
                      <a:gd name="T22" fmla="*/ 232 w 236"/>
                      <a:gd name="T23" fmla="*/ 0 h 931"/>
                      <a:gd name="T24" fmla="*/ 233 w 236"/>
                      <a:gd name="T25" fmla="*/ 1 h 931"/>
                      <a:gd name="T26" fmla="*/ 234 w 236"/>
                      <a:gd name="T27" fmla="*/ 3 h 931"/>
                      <a:gd name="T28" fmla="*/ 236 w 236"/>
                      <a:gd name="T29" fmla="*/ 4 h 931"/>
                      <a:gd name="T30" fmla="*/ 236 w 236"/>
                      <a:gd name="T31" fmla="*/ 7 h 931"/>
                      <a:gd name="T32" fmla="*/ 10 w 236"/>
                      <a:gd name="T33" fmla="*/ 927 h 931"/>
                      <a:gd name="T34" fmla="*/ 9 w 236"/>
                      <a:gd name="T35" fmla="*/ 930 h 931"/>
                      <a:gd name="T36" fmla="*/ 5 w 236"/>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1">
                        <a:moveTo>
                          <a:pt x="5" y="931"/>
                        </a:moveTo>
                        <a:lnTo>
                          <a:pt x="5" y="931"/>
                        </a:lnTo>
                        <a:lnTo>
                          <a:pt x="4" y="930"/>
                        </a:lnTo>
                        <a:lnTo>
                          <a:pt x="2" y="930"/>
                        </a:lnTo>
                        <a:lnTo>
                          <a:pt x="1" y="928"/>
                        </a:lnTo>
                        <a:lnTo>
                          <a:pt x="0" y="926"/>
                        </a:lnTo>
                        <a:lnTo>
                          <a:pt x="1" y="925"/>
                        </a:lnTo>
                        <a:lnTo>
                          <a:pt x="225" y="4"/>
                        </a:lnTo>
                        <a:lnTo>
                          <a:pt x="227" y="3"/>
                        </a:lnTo>
                        <a:lnTo>
                          <a:pt x="228" y="1"/>
                        </a:lnTo>
                        <a:lnTo>
                          <a:pt x="229" y="0"/>
                        </a:lnTo>
                        <a:lnTo>
                          <a:pt x="232" y="0"/>
                        </a:lnTo>
                        <a:lnTo>
                          <a:pt x="233" y="1"/>
                        </a:lnTo>
                        <a:lnTo>
                          <a:pt x="234" y="3"/>
                        </a:lnTo>
                        <a:lnTo>
                          <a:pt x="236" y="4"/>
                        </a:lnTo>
                        <a:lnTo>
                          <a:pt x="236" y="7"/>
                        </a:lnTo>
                        <a:lnTo>
                          <a:pt x="10" y="927"/>
                        </a:lnTo>
                        <a:lnTo>
                          <a:pt x="9" y="930"/>
                        </a:lnTo>
                        <a:lnTo>
                          <a:pt x="5" y="9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6" name="Freeform 70">
                    <a:extLst>
                      <a:ext uri="{FF2B5EF4-FFF2-40B4-BE49-F238E27FC236}">
                        <a16:creationId xmlns:a16="http://schemas.microsoft.com/office/drawing/2014/main" id="{52CA352C-D3F4-3D8E-449B-A980C13174DF}"/>
                      </a:ext>
                    </a:extLst>
                  </p:cNvPr>
                  <p:cNvSpPr>
                    <a:spLocks/>
                  </p:cNvSpPr>
                  <p:nvPr/>
                </p:nvSpPr>
                <p:spPr bwMode="auto">
                  <a:xfrm>
                    <a:off x="4814888" y="3030538"/>
                    <a:ext cx="93663" cy="368300"/>
                  </a:xfrm>
                  <a:custGeom>
                    <a:avLst/>
                    <a:gdLst>
                      <a:gd name="T0" fmla="*/ 4 w 235"/>
                      <a:gd name="T1" fmla="*/ 930 h 930"/>
                      <a:gd name="T2" fmla="*/ 4 w 235"/>
                      <a:gd name="T3" fmla="*/ 930 h 930"/>
                      <a:gd name="T4" fmla="*/ 4 w 235"/>
                      <a:gd name="T5" fmla="*/ 930 h 930"/>
                      <a:gd name="T6" fmla="*/ 1 w 235"/>
                      <a:gd name="T7" fmla="*/ 928 h 930"/>
                      <a:gd name="T8" fmla="*/ 0 w 235"/>
                      <a:gd name="T9" fmla="*/ 927 h 930"/>
                      <a:gd name="T10" fmla="*/ 0 w 235"/>
                      <a:gd name="T11" fmla="*/ 926 h 930"/>
                      <a:gd name="T12" fmla="*/ 0 w 235"/>
                      <a:gd name="T13" fmla="*/ 923 h 930"/>
                      <a:gd name="T14" fmla="*/ 224 w 235"/>
                      <a:gd name="T15" fmla="*/ 4 h 930"/>
                      <a:gd name="T16" fmla="*/ 225 w 235"/>
                      <a:gd name="T17" fmla="*/ 1 h 930"/>
                      <a:gd name="T18" fmla="*/ 227 w 235"/>
                      <a:gd name="T19" fmla="*/ 0 h 930"/>
                      <a:gd name="T20" fmla="*/ 228 w 235"/>
                      <a:gd name="T21" fmla="*/ 0 h 930"/>
                      <a:gd name="T22" fmla="*/ 231 w 235"/>
                      <a:gd name="T23" fmla="*/ 0 h 930"/>
                      <a:gd name="T24" fmla="*/ 232 w 235"/>
                      <a:gd name="T25" fmla="*/ 0 h 930"/>
                      <a:gd name="T26" fmla="*/ 233 w 235"/>
                      <a:gd name="T27" fmla="*/ 2 h 930"/>
                      <a:gd name="T28" fmla="*/ 235 w 235"/>
                      <a:gd name="T29" fmla="*/ 4 h 930"/>
                      <a:gd name="T30" fmla="*/ 235 w 235"/>
                      <a:gd name="T31" fmla="*/ 6 h 930"/>
                      <a:gd name="T32" fmla="*/ 9 w 235"/>
                      <a:gd name="T33" fmla="*/ 926 h 930"/>
                      <a:gd name="T34" fmla="*/ 8 w 235"/>
                      <a:gd name="T35" fmla="*/ 928 h 930"/>
                      <a:gd name="T36" fmla="*/ 4 w 235"/>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0">
                        <a:moveTo>
                          <a:pt x="4" y="930"/>
                        </a:moveTo>
                        <a:lnTo>
                          <a:pt x="4" y="930"/>
                        </a:lnTo>
                        <a:lnTo>
                          <a:pt x="4" y="930"/>
                        </a:lnTo>
                        <a:lnTo>
                          <a:pt x="1" y="928"/>
                        </a:lnTo>
                        <a:lnTo>
                          <a:pt x="0" y="927"/>
                        </a:lnTo>
                        <a:lnTo>
                          <a:pt x="0" y="926"/>
                        </a:lnTo>
                        <a:lnTo>
                          <a:pt x="0" y="923"/>
                        </a:lnTo>
                        <a:lnTo>
                          <a:pt x="224" y="4"/>
                        </a:lnTo>
                        <a:lnTo>
                          <a:pt x="225" y="1"/>
                        </a:lnTo>
                        <a:lnTo>
                          <a:pt x="227" y="0"/>
                        </a:lnTo>
                        <a:lnTo>
                          <a:pt x="228" y="0"/>
                        </a:lnTo>
                        <a:lnTo>
                          <a:pt x="231" y="0"/>
                        </a:lnTo>
                        <a:lnTo>
                          <a:pt x="232" y="0"/>
                        </a:lnTo>
                        <a:lnTo>
                          <a:pt x="233" y="2"/>
                        </a:lnTo>
                        <a:lnTo>
                          <a:pt x="235" y="4"/>
                        </a:lnTo>
                        <a:lnTo>
                          <a:pt x="235" y="6"/>
                        </a:lnTo>
                        <a:lnTo>
                          <a:pt x="9" y="926"/>
                        </a:lnTo>
                        <a:lnTo>
                          <a:pt x="8" y="928"/>
                        </a:lnTo>
                        <a:lnTo>
                          <a:pt x="4" y="9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7" name="Freeform 71">
                    <a:extLst>
                      <a:ext uri="{FF2B5EF4-FFF2-40B4-BE49-F238E27FC236}">
                        <a16:creationId xmlns:a16="http://schemas.microsoft.com/office/drawing/2014/main" id="{6CED1896-446B-AF49-1F4D-A1DA902D75E5}"/>
                      </a:ext>
                    </a:extLst>
                  </p:cNvPr>
                  <p:cNvSpPr>
                    <a:spLocks/>
                  </p:cNvSpPr>
                  <p:nvPr/>
                </p:nvSpPr>
                <p:spPr bwMode="auto">
                  <a:xfrm>
                    <a:off x="4778375" y="3090863"/>
                    <a:ext cx="92075" cy="369888"/>
                  </a:xfrm>
                  <a:custGeom>
                    <a:avLst/>
                    <a:gdLst>
                      <a:gd name="T0" fmla="*/ 5 w 235"/>
                      <a:gd name="T1" fmla="*/ 931 h 931"/>
                      <a:gd name="T2" fmla="*/ 4 w 235"/>
                      <a:gd name="T3" fmla="*/ 931 h 931"/>
                      <a:gd name="T4" fmla="*/ 4 w 235"/>
                      <a:gd name="T5" fmla="*/ 930 h 931"/>
                      <a:gd name="T6" fmla="*/ 1 w 235"/>
                      <a:gd name="T7" fmla="*/ 930 h 931"/>
                      <a:gd name="T8" fmla="*/ 0 w 235"/>
                      <a:gd name="T9" fmla="*/ 929 h 931"/>
                      <a:gd name="T10" fmla="*/ 0 w 235"/>
                      <a:gd name="T11" fmla="*/ 926 h 931"/>
                      <a:gd name="T12" fmla="*/ 0 w 235"/>
                      <a:gd name="T13" fmla="*/ 925 h 931"/>
                      <a:gd name="T14" fmla="*/ 224 w 235"/>
                      <a:gd name="T15" fmla="*/ 4 h 931"/>
                      <a:gd name="T16" fmla="*/ 225 w 235"/>
                      <a:gd name="T17" fmla="*/ 3 h 931"/>
                      <a:gd name="T18" fmla="*/ 227 w 235"/>
                      <a:gd name="T19" fmla="*/ 1 h 931"/>
                      <a:gd name="T20" fmla="*/ 229 w 235"/>
                      <a:gd name="T21" fmla="*/ 0 h 931"/>
                      <a:gd name="T22" fmla="*/ 231 w 235"/>
                      <a:gd name="T23" fmla="*/ 0 h 931"/>
                      <a:gd name="T24" fmla="*/ 233 w 235"/>
                      <a:gd name="T25" fmla="*/ 1 h 931"/>
                      <a:gd name="T26" fmla="*/ 235 w 235"/>
                      <a:gd name="T27" fmla="*/ 3 h 931"/>
                      <a:gd name="T28" fmla="*/ 235 w 235"/>
                      <a:gd name="T29" fmla="*/ 5 h 931"/>
                      <a:gd name="T30" fmla="*/ 235 w 235"/>
                      <a:gd name="T31" fmla="*/ 7 h 931"/>
                      <a:gd name="T32" fmla="*/ 9 w 235"/>
                      <a:gd name="T33" fmla="*/ 927 h 931"/>
                      <a:gd name="T34" fmla="*/ 8 w 235"/>
                      <a:gd name="T35" fmla="*/ 930 h 931"/>
                      <a:gd name="T36" fmla="*/ 5 w 235"/>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1">
                        <a:moveTo>
                          <a:pt x="5" y="931"/>
                        </a:moveTo>
                        <a:lnTo>
                          <a:pt x="4" y="931"/>
                        </a:lnTo>
                        <a:lnTo>
                          <a:pt x="4" y="930"/>
                        </a:lnTo>
                        <a:lnTo>
                          <a:pt x="1" y="930"/>
                        </a:lnTo>
                        <a:lnTo>
                          <a:pt x="0" y="929"/>
                        </a:lnTo>
                        <a:lnTo>
                          <a:pt x="0" y="926"/>
                        </a:lnTo>
                        <a:lnTo>
                          <a:pt x="0" y="925"/>
                        </a:lnTo>
                        <a:lnTo>
                          <a:pt x="224" y="4"/>
                        </a:lnTo>
                        <a:lnTo>
                          <a:pt x="225" y="3"/>
                        </a:lnTo>
                        <a:lnTo>
                          <a:pt x="227" y="1"/>
                        </a:lnTo>
                        <a:lnTo>
                          <a:pt x="229" y="0"/>
                        </a:lnTo>
                        <a:lnTo>
                          <a:pt x="231" y="0"/>
                        </a:lnTo>
                        <a:lnTo>
                          <a:pt x="233" y="1"/>
                        </a:lnTo>
                        <a:lnTo>
                          <a:pt x="235" y="3"/>
                        </a:lnTo>
                        <a:lnTo>
                          <a:pt x="235" y="5"/>
                        </a:lnTo>
                        <a:lnTo>
                          <a:pt x="235" y="7"/>
                        </a:lnTo>
                        <a:lnTo>
                          <a:pt x="9" y="927"/>
                        </a:lnTo>
                        <a:lnTo>
                          <a:pt x="8" y="930"/>
                        </a:lnTo>
                        <a:lnTo>
                          <a:pt x="5" y="9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8" name="Freeform 72">
                    <a:extLst>
                      <a:ext uri="{FF2B5EF4-FFF2-40B4-BE49-F238E27FC236}">
                        <a16:creationId xmlns:a16="http://schemas.microsoft.com/office/drawing/2014/main" id="{0045A0B2-CC3F-4B70-9073-6F8670D4B3B5}"/>
                      </a:ext>
                    </a:extLst>
                  </p:cNvPr>
                  <p:cNvSpPr>
                    <a:spLocks/>
                  </p:cNvSpPr>
                  <p:nvPr/>
                </p:nvSpPr>
                <p:spPr bwMode="auto">
                  <a:xfrm>
                    <a:off x="4740275" y="3152776"/>
                    <a:ext cx="93663" cy="368300"/>
                  </a:xfrm>
                  <a:custGeom>
                    <a:avLst/>
                    <a:gdLst>
                      <a:gd name="T0" fmla="*/ 5 w 234"/>
                      <a:gd name="T1" fmla="*/ 930 h 930"/>
                      <a:gd name="T2" fmla="*/ 4 w 234"/>
                      <a:gd name="T3" fmla="*/ 930 h 930"/>
                      <a:gd name="T4" fmla="*/ 4 w 234"/>
                      <a:gd name="T5" fmla="*/ 930 h 930"/>
                      <a:gd name="T6" fmla="*/ 1 w 234"/>
                      <a:gd name="T7" fmla="*/ 928 h 930"/>
                      <a:gd name="T8" fmla="*/ 0 w 234"/>
                      <a:gd name="T9" fmla="*/ 927 h 930"/>
                      <a:gd name="T10" fmla="*/ 0 w 234"/>
                      <a:gd name="T11" fmla="*/ 926 h 930"/>
                      <a:gd name="T12" fmla="*/ 0 w 234"/>
                      <a:gd name="T13" fmla="*/ 923 h 930"/>
                      <a:gd name="T14" fmla="*/ 224 w 234"/>
                      <a:gd name="T15" fmla="*/ 4 h 930"/>
                      <a:gd name="T16" fmla="*/ 225 w 234"/>
                      <a:gd name="T17" fmla="*/ 1 h 930"/>
                      <a:gd name="T18" fmla="*/ 227 w 234"/>
                      <a:gd name="T19" fmla="*/ 0 h 930"/>
                      <a:gd name="T20" fmla="*/ 229 w 234"/>
                      <a:gd name="T21" fmla="*/ 0 h 930"/>
                      <a:gd name="T22" fmla="*/ 230 w 234"/>
                      <a:gd name="T23" fmla="*/ 0 h 930"/>
                      <a:gd name="T24" fmla="*/ 233 w 234"/>
                      <a:gd name="T25" fmla="*/ 1 h 930"/>
                      <a:gd name="T26" fmla="*/ 234 w 234"/>
                      <a:gd name="T27" fmla="*/ 3 h 930"/>
                      <a:gd name="T28" fmla="*/ 234 w 234"/>
                      <a:gd name="T29" fmla="*/ 4 h 930"/>
                      <a:gd name="T30" fmla="*/ 234 w 234"/>
                      <a:gd name="T31" fmla="*/ 6 h 930"/>
                      <a:gd name="T32" fmla="*/ 9 w 234"/>
                      <a:gd name="T33" fmla="*/ 926 h 930"/>
                      <a:gd name="T34" fmla="*/ 8 w 234"/>
                      <a:gd name="T35" fmla="*/ 928 h 930"/>
                      <a:gd name="T36" fmla="*/ 5 w 234"/>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930">
                        <a:moveTo>
                          <a:pt x="5" y="930"/>
                        </a:moveTo>
                        <a:lnTo>
                          <a:pt x="4" y="930"/>
                        </a:lnTo>
                        <a:lnTo>
                          <a:pt x="4" y="930"/>
                        </a:lnTo>
                        <a:lnTo>
                          <a:pt x="1" y="928"/>
                        </a:lnTo>
                        <a:lnTo>
                          <a:pt x="0" y="927"/>
                        </a:lnTo>
                        <a:lnTo>
                          <a:pt x="0" y="926"/>
                        </a:lnTo>
                        <a:lnTo>
                          <a:pt x="0" y="923"/>
                        </a:lnTo>
                        <a:lnTo>
                          <a:pt x="224" y="4"/>
                        </a:lnTo>
                        <a:lnTo>
                          <a:pt x="225" y="1"/>
                        </a:lnTo>
                        <a:lnTo>
                          <a:pt x="227" y="0"/>
                        </a:lnTo>
                        <a:lnTo>
                          <a:pt x="229" y="0"/>
                        </a:lnTo>
                        <a:lnTo>
                          <a:pt x="230" y="0"/>
                        </a:lnTo>
                        <a:lnTo>
                          <a:pt x="233" y="1"/>
                        </a:lnTo>
                        <a:lnTo>
                          <a:pt x="234" y="3"/>
                        </a:lnTo>
                        <a:lnTo>
                          <a:pt x="234" y="4"/>
                        </a:lnTo>
                        <a:lnTo>
                          <a:pt x="234" y="6"/>
                        </a:lnTo>
                        <a:lnTo>
                          <a:pt x="9" y="926"/>
                        </a:lnTo>
                        <a:lnTo>
                          <a:pt x="8" y="928"/>
                        </a:lnTo>
                        <a:lnTo>
                          <a:pt x="5" y="9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9" name="Freeform 73">
                    <a:extLst>
                      <a:ext uri="{FF2B5EF4-FFF2-40B4-BE49-F238E27FC236}">
                        <a16:creationId xmlns:a16="http://schemas.microsoft.com/office/drawing/2014/main" id="{93BBCF54-6227-F52B-EECE-29EE6E98EA78}"/>
                      </a:ext>
                    </a:extLst>
                  </p:cNvPr>
                  <p:cNvSpPr>
                    <a:spLocks/>
                  </p:cNvSpPr>
                  <p:nvPr/>
                </p:nvSpPr>
                <p:spPr bwMode="auto">
                  <a:xfrm>
                    <a:off x="4703763" y="3213101"/>
                    <a:ext cx="93663" cy="369888"/>
                  </a:xfrm>
                  <a:custGeom>
                    <a:avLst/>
                    <a:gdLst>
                      <a:gd name="T0" fmla="*/ 5 w 234"/>
                      <a:gd name="T1" fmla="*/ 931 h 931"/>
                      <a:gd name="T2" fmla="*/ 4 w 234"/>
                      <a:gd name="T3" fmla="*/ 931 h 931"/>
                      <a:gd name="T4" fmla="*/ 4 w 234"/>
                      <a:gd name="T5" fmla="*/ 931 h 931"/>
                      <a:gd name="T6" fmla="*/ 1 w 234"/>
                      <a:gd name="T7" fmla="*/ 930 h 931"/>
                      <a:gd name="T8" fmla="*/ 0 w 234"/>
                      <a:gd name="T9" fmla="*/ 929 h 931"/>
                      <a:gd name="T10" fmla="*/ 0 w 234"/>
                      <a:gd name="T11" fmla="*/ 926 h 931"/>
                      <a:gd name="T12" fmla="*/ 0 w 234"/>
                      <a:gd name="T13" fmla="*/ 925 h 931"/>
                      <a:gd name="T14" fmla="*/ 225 w 234"/>
                      <a:gd name="T15" fmla="*/ 4 h 931"/>
                      <a:gd name="T16" fmla="*/ 225 w 234"/>
                      <a:gd name="T17" fmla="*/ 3 h 931"/>
                      <a:gd name="T18" fmla="*/ 226 w 234"/>
                      <a:gd name="T19" fmla="*/ 2 h 931"/>
                      <a:gd name="T20" fmla="*/ 229 w 234"/>
                      <a:gd name="T21" fmla="*/ 0 h 931"/>
                      <a:gd name="T22" fmla="*/ 230 w 234"/>
                      <a:gd name="T23" fmla="*/ 0 h 931"/>
                      <a:gd name="T24" fmla="*/ 233 w 234"/>
                      <a:gd name="T25" fmla="*/ 2 h 931"/>
                      <a:gd name="T26" fmla="*/ 234 w 234"/>
                      <a:gd name="T27" fmla="*/ 3 h 931"/>
                      <a:gd name="T28" fmla="*/ 234 w 234"/>
                      <a:gd name="T29" fmla="*/ 6 h 931"/>
                      <a:gd name="T30" fmla="*/ 234 w 234"/>
                      <a:gd name="T31" fmla="*/ 7 h 931"/>
                      <a:gd name="T32" fmla="*/ 10 w 234"/>
                      <a:gd name="T33" fmla="*/ 928 h 931"/>
                      <a:gd name="T34" fmla="*/ 7 w 234"/>
                      <a:gd name="T35" fmla="*/ 930 h 931"/>
                      <a:gd name="T36" fmla="*/ 5 w 234"/>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931">
                        <a:moveTo>
                          <a:pt x="5" y="931"/>
                        </a:moveTo>
                        <a:lnTo>
                          <a:pt x="4" y="931"/>
                        </a:lnTo>
                        <a:lnTo>
                          <a:pt x="4" y="931"/>
                        </a:lnTo>
                        <a:lnTo>
                          <a:pt x="1" y="930"/>
                        </a:lnTo>
                        <a:lnTo>
                          <a:pt x="0" y="929"/>
                        </a:lnTo>
                        <a:lnTo>
                          <a:pt x="0" y="926"/>
                        </a:lnTo>
                        <a:lnTo>
                          <a:pt x="0" y="925"/>
                        </a:lnTo>
                        <a:lnTo>
                          <a:pt x="225" y="4"/>
                        </a:lnTo>
                        <a:lnTo>
                          <a:pt x="225" y="3"/>
                        </a:lnTo>
                        <a:lnTo>
                          <a:pt x="226" y="2"/>
                        </a:lnTo>
                        <a:lnTo>
                          <a:pt x="229" y="0"/>
                        </a:lnTo>
                        <a:lnTo>
                          <a:pt x="230" y="0"/>
                        </a:lnTo>
                        <a:lnTo>
                          <a:pt x="233" y="2"/>
                        </a:lnTo>
                        <a:lnTo>
                          <a:pt x="234" y="3"/>
                        </a:lnTo>
                        <a:lnTo>
                          <a:pt x="234" y="6"/>
                        </a:lnTo>
                        <a:lnTo>
                          <a:pt x="234" y="7"/>
                        </a:lnTo>
                        <a:lnTo>
                          <a:pt x="10" y="928"/>
                        </a:lnTo>
                        <a:lnTo>
                          <a:pt x="7" y="930"/>
                        </a:lnTo>
                        <a:lnTo>
                          <a:pt x="5" y="9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0" name="Freeform 74">
                    <a:extLst>
                      <a:ext uri="{FF2B5EF4-FFF2-40B4-BE49-F238E27FC236}">
                        <a16:creationId xmlns:a16="http://schemas.microsoft.com/office/drawing/2014/main" id="{BA3A3FCC-3DBB-A64F-2EBB-0B5118437114}"/>
                      </a:ext>
                    </a:extLst>
                  </p:cNvPr>
                  <p:cNvSpPr>
                    <a:spLocks/>
                  </p:cNvSpPr>
                  <p:nvPr/>
                </p:nvSpPr>
                <p:spPr bwMode="auto">
                  <a:xfrm>
                    <a:off x="4899025" y="2751138"/>
                    <a:ext cx="333375" cy="565150"/>
                  </a:xfrm>
                  <a:custGeom>
                    <a:avLst/>
                    <a:gdLst>
                      <a:gd name="T0" fmla="*/ 5 w 839"/>
                      <a:gd name="T1" fmla="*/ 1426 h 1426"/>
                      <a:gd name="T2" fmla="*/ 4 w 839"/>
                      <a:gd name="T3" fmla="*/ 1426 h 1426"/>
                      <a:gd name="T4" fmla="*/ 2 w 839"/>
                      <a:gd name="T5" fmla="*/ 1425 h 1426"/>
                      <a:gd name="T6" fmla="*/ 1 w 839"/>
                      <a:gd name="T7" fmla="*/ 1423 h 1426"/>
                      <a:gd name="T8" fmla="*/ 0 w 839"/>
                      <a:gd name="T9" fmla="*/ 1422 h 1426"/>
                      <a:gd name="T10" fmla="*/ 0 w 839"/>
                      <a:gd name="T11" fmla="*/ 1421 h 1426"/>
                      <a:gd name="T12" fmla="*/ 1 w 839"/>
                      <a:gd name="T13" fmla="*/ 1418 h 1426"/>
                      <a:gd name="T14" fmla="*/ 830 w 839"/>
                      <a:gd name="T15" fmla="*/ 3 h 1426"/>
                      <a:gd name="T16" fmla="*/ 831 w 839"/>
                      <a:gd name="T17" fmla="*/ 0 h 1426"/>
                      <a:gd name="T18" fmla="*/ 832 w 839"/>
                      <a:gd name="T19" fmla="*/ 0 h 1426"/>
                      <a:gd name="T20" fmla="*/ 834 w 839"/>
                      <a:gd name="T21" fmla="*/ 0 h 1426"/>
                      <a:gd name="T22" fmla="*/ 836 w 839"/>
                      <a:gd name="T23" fmla="*/ 0 h 1426"/>
                      <a:gd name="T24" fmla="*/ 838 w 839"/>
                      <a:gd name="T25" fmla="*/ 2 h 1426"/>
                      <a:gd name="T26" fmla="*/ 839 w 839"/>
                      <a:gd name="T27" fmla="*/ 4 h 1426"/>
                      <a:gd name="T28" fmla="*/ 839 w 839"/>
                      <a:gd name="T29" fmla="*/ 6 h 1426"/>
                      <a:gd name="T30" fmla="*/ 838 w 839"/>
                      <a:gd name="T31" fmla="*/ 8 h 1426"/>
                      <a:gd name="T32" fmla="*/ 10 w 839"/>
                      <a:gd name="T33" fmla="*/ 1423 h 1426"/>
                      <a:gd name="T34" fmla="*/ 8 w 839"/>
                      <a:gd name="T35" fmla="*/ 1425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5"/>
                        </a:lnTo>
                        <a:lnTo>
                          <a:pt x="1" y="1423"/>
                        </a:lnTo>
                        <a:lnTo>
                          <a:pt x="0" y="1422"/>
                        </a:lnTo>
                        <a:lnTo>
                          <a:pt x="0" y="1421"/>
                        </a:lnTo>
                        <a:lnTo>
                          <a:pt x="1" y="1418"/>
                        </a:lnTo>
                        <a:lnTo>
                          <a:pt x="830" y="3"/>
                        </a:lnTo>
                        <a:lnTo>
                          <a:pt x="831" y="0"/>
                        </a:lnTo>
                        <a:lnTo>
                          <a:pt x="832" y="0"/>
                        </a:lnTo>
                        <a:lnTo>
                          <a:pt x="834" y="0"/>
                        </a:lnTo>
                        <a:lnTo>
                          <a:pt x="836" y="0"/>
                        </a:lnTo>
                        <a:lnTo>
                          <a:pt x="838" y="2"/>
                        </a:lnTo>
                        <a:lnTo>
                          <a:pt x="839" y="4"/>
                        </a:lnTo>
                        <a:lnTo>
                          <a:pt x="839" y="6"/>
                        </a:lnTo>
                        <a:lnTo>
                          <a:pt x="838" y="8"/>
                        </a:lnTo>
                        <a:lnTo>
                          <a:pt x="10"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1" name="Freeform 75">
                    <a:extLst>
                      <a:ext uri="{FF2B5EF4-FFF2-40B4-BE49-F238E27FC236}">
                        <a16:creationId xmlns:a16="http://schemas.microsoft.com/office/drawing/2014/main" id="{BBE1B396-F57E-D858-E2DD-8F6D6534413D}"/>
                      </a:ext>
                    </a:extLst>
                  </p:cNvPr>
                  <p:cNvSpPr>
                    <a:spLocks/>
                  </p:cNvSpPr>
                  <p:nvPr/>
                </p:nvSpPr>
                <p:spPr bwMode="auto">
                  <a:xfrm>
                    <a:off x="4857750" y="2751138"/>
                    <a:ext cx="333375" cy="565150"/>
                  </a:xfrm>
                  <a:custGeom>
                    <a:avLst/>
                    <a:gdLst>
                      <a:gd name="T0" fmla="*/ 5 w 839"/>
                      <a:gd name="T1" fmla="*/ 1426 h 1426"/>
                      <a:gd name="T2" fmla="*/ 4 w 839"/>
                      <a:gd name="T3" fmla="*/ 1426 h 1426"/>
                      <a:gd name="T4" fmla="*/ 2 w 839"/>
                      <a:gd name="T5" fmla="*/ 1425 h 1426"/>
                      <a:gd name="T6" fmla="*/ 1 w 839"/>
                      <a:gd name="T7" fmla="*/ 1423 h 1426"/>
                      <a:gd name="T8" fmla="*/ 0 w 839"/>
                      <a:gd name="T9" fmla="*/ 1422 h 1426"/>
                      <a:gd name="T10" fmla="*/ 0 w 839"/>
                      <a:gd name="T11" fmla="*/ 1421 h 1426"/>
                      <a:gd name="T12" fmla="*/ 1 w 839"/>
                      <a:gd name="T13" fmla="*/ 1418 h 1426"/>
                      <a:gd name="T14" fmla="*/ 828 w 839"/>
                      <a:gd name="T15" fmla="*/ 3 h 1426"/>
                      <a:gd name="T16" fmla="*/ 830 w 839"/>
                      <a:gd name="T17" fmla="*/ 0 h 1426"/>
                      <a:gd name="T18" fmla="*/ 832 w 839"/>
                      <a:gd name="T19" fmla="*/ 0 h 1426"/>
                      <a:gd name="T20" fmla="*/ 834 w 839"/>
                      <a:gd name="T21" fmla="*/ 0 h 1426"/>
                      <a:gd name="T22" fmla="*/ 836 w 839"/>
                      <a:gd name="T23" fmla="*/ 0 h 1426"/>
                      <a:gd name="T24" fmla="*/ 838 w 839"/>
                      <a:gd name="T25" fmla="*/ 2 h 1426"/>
                      <a:gd name="T26" fmla="*/ 838 w 839"/>
                      <a:gd name="T27" fmla="*/ 4 h 1426"/>
                      <a:gd name="T28" fmla="*/ 839 w 839"/>
                      <a:gd name="T29" fmla="*/ 6 h 1426"/>
                      <a:gd name="T30" fmla="*/ 838 w 839"/>
                      <a:gd name="T31" fmla="*/ 8 h 1426"/>
                      <a:gd name="T32" fmla="*/ 9 w 839"/>
                      <a:gd name="T33" fmla="*/ 1423 h 1426"/>
                      <a:gd name="T34" fmla="*/ 8 w 839"/>
                      <a:gd name="T35" fmla="*/ 1425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5"/>
                        </a:lnTo>
                        <a:lnTo>
                          <a:pt x="1" y="1423"/>
                        </a:lnTo>
                        <a:lnTo>
                          <a:pt x="0" y="1422"/>
                        </a:lnTo>
                        <a:lnTo>
                          <a:pt x="0" y="1421"/>
                        </a:lnTo>
                        <a:lnTo>
                          <a:pt x="1" y="1418"/>
                        </a:lnTo>
                        <a:lnTo>
                          <a:pt x="828" y="3"/>
                        </a:lnTo>
                        <a:lnTo>
                          <a:pt x="830" y="0"/>
                        </a:lnTo>
                        <a:lnTo>
                          <a:pt x="832" y="0"/>
                        </a:lnTo>
                        <a:lnTo>
                          <a:pt x="834" y="0"/>
                        </a:lnTo>
                        <a:lnTo>
                          <a:pt x="836" y="0"/>
                        </a:lnTo>
                        <a:lnTo>
                          <a:pt x="838" y="2"/>
                        </a:lnTo>
                        <a:lnTo>
                          <a:pt x="838" y="4"/>
                        </a:lnTo>
                        <a:lnTo>
                          <a:pt x="839" y="6"/>
                        </a:lnTo>
                        <a:lnTo>
                          <a:pt x="838" y="8"/>
                        </a:lnTo>
                        <a:lnTo>
                          <a:pt x="9"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2" name="Freeform 76">
                    <a:extLst>
                      <a:ext uri="{FF2B5EF4-FFF2-40B4-BE49-F238E27FC236}">
                        <a16:creationId xmlns:a16="http://schemas.microsoft.com/office/drawing/2014/main" id="{4A1CC483-F7FE-C784-5B36-922C4889729D}"/>
                      </a:ext>
                    </a:extLst>
                  </p:cNvPr>
                  <p:cNvSpPr>
                    <a:spLocks/>
                  </p:cNvSpPr>
                  <p:nvPr/>
                </p:nvSpPr>
                <p:spPr bwMode="auto">
                  <a:xfrm>
                    <a:off x="4816475" y="2751138"/>
                    <a:ext cx="331788" cy="565150"/>
                  </a:xfrm>
                  <a:custGeom>
                    <a:avLst/>
                    <a:gdLst>
                      <a:gd name="T0" fmla="*/ 5 w 838"/>
                      <a:gd name="T1" fmla="*/ 1426 h 1426"/>
                      <a:gd name="T2" fmla="*/ 4 w 838"/>
                      <a:gd name="T3" fmla="*/ 1426 h 1426"/>
                      <a:gd name="T4" fmla="*/ 2 w 838"/>
                      <a:gd name="T5" fmla="*/ 1425 h 1426"/>
                      <a:gd name="T6" fmla="*/ 1 w 838"/>
                      <a:gd name="T7" fmla="*/ 1423 h 1426"/>
                      <a:gd name="T8" fmla="*/ 0 w 838"/>
                      <a:gd name="T9" fmla="*/ 1422 h 1426"/>
                      <a:gd name="T10" fmla="*/ 0 w 838"/>
                      <a:gd name="T11" fmla="*/ 1421 h 1426"/>
                      <a:gd name="T12" fmla="*/ 0 w 838"/>
                      <a:gd name="T13" fmla="*/ 1418 h 1426"/>
                      <a:gd name="T14" fmla="*/ 829 w 838"/>
                      <a:gd name="T15" fmla="*/ 3 h 1426"/>
                      <a:gd name="T16" fmla="*/ 830 w 838"/>
                      <a:gd name="T17" fmla="*/ 0 h 1426"/>
                      <a:gd name="T18" fmla="*/ 831 w 838"/>
                      <a:gd name="T19" fmla="*/ 0 h 1426"/>
                      <a:gd name="T20" fmla="*/ 834 w 838"/>
                      <a:gd name="T21" fmla="*/ 0 h 1426"/>
                      <a:gd name="T22" fmla="*/ 835 w 838"/>
                      <a:gd name="T23" fmla="*/ 0 h 1426"/>
                      <a:gd name="T24" fmla="*/ 838 w 838"/>
                      <a:gd name="T25" fmla="*/ 2 h 1426"/>
                      <a:gd name="T26" fmla="*/ 838 w 838"/>
                      <a:gd name="T27" fmla="*/ 4 h 1426"/>
                      <a:gd name="T28" fmla="*/ 838 w 838"/>
                      <a:gd name="T29" fmla="*/ 6 h 1426"/>
                      <a:gd name="T30" fmla="*/ 838 w 838"/>
                      <a:gd name="T31" fmla="*/ 8 h 1426"/>
                      <a:gd name="T32" fmla="*/ 9 w 838"/>
                      <a:gd name="T33" fmla="*/ 1423 h 1426"/>
                      <a:gd name="T34" fmla="*/ 8 w 838"/>
                      <a:gd name="T35" fmla="*/ 1425 h 1426"/>
                      <a:gd name="T36" fmla="*/ 5 w 838"/>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8" h="1426">
                        <a:moveTo>
                          <a:pt x="5" y="1426"/>
                        </a:moveTo>
                        <a:lnTo>
                          <a:pt x="4" y="1426"/>
                        </a:lnTo>
                        <a:lnTo>
                          <a:pt x="2" y="1425"/>
                        </a:lnTo>
                        <a:lnTo>
                          <a:pt x="1" y="1423"/>
                        </a:lnTo>
                        <a:lnTo>
                          <a:pt x="0" y="1422"/>
                        </a:lnTo>
                        <a:lnTo>
                          <a:pt x="0" y="1421"/>
                        </a:lnTo>
                        <a:lnTo>
                          <a:pt x="0" y="1418"/>
                        </a:lnTo>
                        <a:lnTo>
                          <a:pt x="829" y="3"/>
                        </a:lnTo>
                        <a:lnTo>
                          <a:pt x="830" y="0"/>
                        </a:lnTo>
                        <a:lnTo>
                          <a:pt x="831" y="0"/>
                        </a:lnTo>
                        <a:lnTo>
                          <a:pt x="834" y="0"/>
                        </a:lnTo>
                        <a:lnTo>
                          <a:pt x="835" y="0"/>
                        </a:lnTo>
                        <a:lnTo>
                          <a:pt x="838" y="2"/>
                        </a:lnTo>
                        <a:lnTo>
                          <a:pt x="838" y="4"/>
                        </a:lnTo>
                        <a:lnTo>
                          <a:pt x="838" y="6"/>
                        </a:lnTo>
                        <a:lnTo>
                          <a:pt x="838" y="8"/>
                        </a:lnTo>
                        <a:lnTo>
                          <a:pt x="9"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3" name="Freeform 77">
                    <a:extLst>
                      <a:ext uri="{FF2B5EF4-FFF2-40B4-BE49-F238E27FC236}">
                        <a16:creationId xmlns:a16="http://schemas.microsoft.com/office/drawing/2014/main" id="{064E38E3-DDD3-2C55-DC91-6EA4401197D7}"/>
                      </a:ext>
                    </a:extLst>
                  </p:cNvPr>
                  <p:cNvSpPr>
                    <a:spLocks/>
                  </p:cNvSpPr>
                  <p:nvPr/>
                </p:nvSpPr>
                <p:spPr bwMode="auto">
                  <a:xfrm>
                    <a:off x="4773613" y="2751138"/>
                    <a:ext cx="333375" cy="565150"/>
                  </a:xfrm>
                  <a:custGeom>
                    <a:avLst/>
                    <a:gdLst>
                      <a:gd name="T0" fmla="*/ 5 w 839"/>
                      <a:gd name="T1" fmla="*/ 1426 h 1426"/>
                      <a:gd name="T2" fmla="*/ 4 w 839"/>
                      <a:gd name="T3" fmla="*/ 1426 h 1426"/>
                      <a:gd name="T4" fmla="*/ 2 w 839"/>
                      <a:gd name="T5" fmla="*/ 1425 h 1426"/>
                      <a:gd name="T6" fmla="*/ 1 w 839"/>
                      <a:gd name="T7" fmla="*/ 1423 h 1426"/>
                      <a:gd name="T8" fmla="*/ 1 w 839"/>
                      <a:gd name="T9" fmla="*/ 1422 h 1426"/>
                      <a:gd name="T10" fmla="*/ 0 w 839"/>
                      <a:gd name="T11" fmla="*/ 1421 h 1426"/>
                      <a:gd name="T12" fmla="*/ 1 w 839"/>
                      <a:gd name="T13" fmla="*/ 1418 h 1426"/>
                      <a:gd name="T14" fmla="*/ 830 w 839"/>
                      <a:gd name="T15" fmla="*/ 3 h 1426"/>
                      <a:gd name="T16" fmla="*/ 831 w 839"/>
                      <a:gd name="T17" fmla="*/ 0 h 1426"/>
                      <a:gd name="T18" fmla="*/ 832 w 839"/>
                      <a:gd name="T19" fmla="*/ 0 h 1426"/>
                      <a:gd name="T20" fmla="*/ 835 w 839"/>
                      <a:gd name="T21" fmla="*/ 0 h 1426"/>
                      <a:gd name="T22" fmla="*/ 836 w 839"/>
                      <a:gd name="T23" fmla="*/ 0 h 1426"/>
                      <a:gd name="T24" fmla="*/ 838 w 839"/>
                      <a:gd name="T25" fmla="*/ 2 h 1426"/>
                      <a:gd name="T26" fmla="*/ 839 w 839"/>
                      <a:gd name="T27" fmla="*/ 4 h 1426"/>
                      <a:gd name="T28" fmla="*/ 839 w 839"/>
                      <a:gd name="T29" fmla="*/ 6 h 1426"/>
                      <a:gd name="T30" fmla="*/ 838 w 839"/>
                      <a:gd name="T31" fmla="*/ 8 h 1426"/>
                      <a:gd name="T32" fmla="*/ 10 w 839"/>
                      <a:gd name="T33" fmla="*/ 1423 h 1426"/>
                      <a:gd name="T34" fmla="*/ 8 w 839"/>
                      <a:gd name="T35" fmla="*/ 1425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5"/>
                        </a:lnTo>
                        <a:lnTo>
                          <a:pt x="1" y="1423"/>
                        </a:lnTo>
                        <a:lnTo>
                          <a:pt x="1" y="1422"/>
                        </a:lnTo>
                        <a:lnTo>
                          <a:pt x="0" y="1421"/>
                        </a:lnTo>
                        <a:lnTo>
                          <a:pt x="1" y="1418"/>
                        </a:lnTo>
                        <a:lnTo>
                          <a:pt x="830" y="3"/>
                        </a:lnTo>
                        <a:lnTo>
                          <a:pt x="831" y="0"/>
                        </a:lnTo>
                        <a:lnTo>
                          <a:pt x="832" y="0"/>
                        </a:lnTo>
                        <a:lnTo>
                          <a:pt x="835" y="0"/>
                        </a:lnTo>
                        <a:lnTo>
                          <a:pt x="836" y="0"/>
                        </a:lnTo>
                        <a:lnTo>
                          <a:pt x="838" y="2"/>
                        </a:lnTo>
                        <a:lnTo>
                          <a:pt x="839" y="4"/>
                        </a:lnTo>
                        <a:lnTo>
                          <a:pt x="839" y="6"/>
                        </a:lnTo>
                        <a:lnTo>
                          <a:pt x="838" y="8"/>
                        </a:lnTo>
                        <a:lnTo>
                          <a:pt x="10"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4" name="Freeform 78">
                    <a:extLst>
                      <a:ext uri="{FF2B5EF4-FFF2-40B4-BE49-F238E27FC236}">
                        <a16:creationId xmlns:a16="http://schemas.microsoft.com/office/drawing/2014/main" id="{102500D8-8FD8-4230-4710-EAD007338B58}"/>
                      </a:ext>
                    </a:extLst>
                  </p:cNvPr>
                  <p:cNvSpPr>
                    <a:spLocks/>
                  </p:cNvSpPr>
                  <p:nvPr/>
                </p:nvSpPr>
                <p:spPr bwMode="auto">
                  <a:xfrm>
                    <a:off x="4751388" y="3278188"/>
                    <a:ext cx="214313" cy="9525"/>
                  </a:xfrm>
                  <a:custGeom>
                    <a:avLst/>
                    <a:gdLst>
                      <a:gd name="T0" fmla="*/ 527 w 538"/>
                      <a:gd name="T1" fmla="*/ 21 h 21"/>
                      <a:gd name="T2" fmla="*/ 11 w 538"/>
                      <a:gd name="T3" fmla="*/ 21 h 21"/>
                      <a:gd name="T4" fmla="*/ 7 w 538"/>
                      <a:gd name="T5" fmla="*/ 20 h 21"/>
                      <a:gd name="T6" fmla="*/ 3 w 538"/>
                      <a:gd name="T7" fmla="*/ 17 h 21"/>
                      <a:gd name="T8" fmla="*/ 0 w 538"/>
                      <a:gd name="T9" fmla="*/ 15 h 21"/>
                      <a:gd name="T10" fmla="*/ 0 w 538"/>
                      <a:gd name="T11" fmla="*/ 11 h 21"/>
                      <a:gd name="T12" fmla="*/ 0 w 538"/>
                      <a:gd name="T13" fmla="*/ 7 h 21"/>
                      <a:gd name="T14" fmla="*/ 3 w 538"/>
                      <a:gd name="T15" fmla="*/ 3 h 21"/>
                      <a:gd name="T16" fmla="*/ 7 w 538"/>
                      <a:gd name="T17" fmla="*/ 2 h 21"/>
                      <a:gd name="T18" fmla="*/ 11 w 538"/>
                      <a:gd name="T19" fmla="*/ 0 h 21"/>
                      <a:gd name="T20" fmla="*/ 527 w 538"/>
                      <a:gd name="T21" fmla="*/ 0 h 21"/>
                      <a:gd name="T22" fmla="*/ 531 w 538"/>
                      <a:gd name="T23" fmla="*/ 2 h 21"/>
                      <a:gd name="T24" fmla="*/ 535 w 538"/>
                      <a:gd name="T25" fmla="*/ 3 h 21"/>
                      <a:gd name="T26" fmla="*/ 538 w 538"/>
                      <a:gd name="T27" fmla="*/ 7 h 21"/>
                      <a:gd name="T28" fmla="*/ 538 w 538"/>
                      <a:gd name="T29" fmla="*/ 11 h 21"/>
                      <a:gd name="T30" fmla="*/ 538 w 538"/>
                      <a:gd name="T31" fmla="*/ 15 h 21"/>
                      <a:gd name="T32" fmla="*/ 535 w 538"/>
                      <a:gd name="T33" fmla="*/ 17 h 21"/>
                      <a:gd name="T34" fmla="*/ 531 w 538"/>
                      <a:gd name="T35" fmla="*/ 20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1" y="21"/>
                        </a:lnTo>
                        <a:lnTo>
                          <a:pt x="7" y="20"/>
                        </a:lnTo>
                        <a:lnTo>
                          <a:pt x="3" y="17"/>
                        </a:lnTo>
                        <a:lnTo>
                          <a:pt x="0" y="15"/>
                        </a:lnTo>
                        <a:lnTo>
                          <a:pt x="0" y="11"/>
                        </a:lnTo>
                        <a:lnTo>
                          <a:pt x="0" y="7"/>
                        </a:lnTo>
                        <a:lnTo>
                          <a:pt x="3" y="3"/>
                        </a:lnTo>
                        <a:lnTo>
                          <a:pt x="7" y="2"/>
                        </a:lnTo>
                        <a:lnTo>
                          <a:pt x="11" y="0"/>
                        </a:lnTo>
                        <a:lnTo>
                          <a:pt x="527" y="0"/>
                        </a:lnTo>
                        <a:lnTo>
                          <a:pt x="531" y="2"/>
                        </a:lnTo>
                        <a:lnTo>
                          <a:pt x="535" y="3"/>
                        </a:lnTo>
                        <a:lnTo>
                          <a:pt x="538" y="7"/>
                        </a:lnTo>
                        <a:lnTo>
                          <a:pt x="538" y="11"/>
                        </a:lnTo>
                        <a:lnTo>
                          <a:pt x="538" y="15"/>
                        </a:lnTo>
                        <a:lnTo>
                          <a:pt x="535" y="17"/>
                        </a:lnTo>
                        <a:lnTo>
                          <a:pt x="531" y="20"/>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5" name="Freeform 79">
                    <a:extLst>
                      <a:ext uri="{FF2B5EF4-FFF2-40B4-BE49-F238E27FC236}">
                        <a16:creationId xmlns:a16="http://schemas.microsoft.com/office/drawing/2014/main" id="{7D999384-5186-890C-6273-0DA1DB35C2CD}"/>
                      </a:ext>
                    </a:extLst>
                  </p:cNvPr>
                  <p:cNvSpPr>
                    <a:spLocks/>
                  </p:cNvSpPr>
                  <p:nvPr/>
                </p:nvSpPr>
                <p:spPr bwMode="auto">
                  <a:xfrm>
                    <a:off x="4770438" y="3246438"/>
                    <a:ext cx="214313" cy="7938"/>
                  </a:xfrm>
                  <a:custGeom>
                    <a:avLst/>
                    <a:gdLst>
                      <a:gd name="T0" fmla="*/ 529 w 539"/>
                      <a:gd name="T1" fmla="*/ 21 h 21"/>
                      <a:gd name="T2" fmla="*/ 11 w 539"/>
                      <a:gd name="T3" fmla="*/ 21 h 21"/>
                      <a:gd name="T4" fmla="*/ 7 w 539"/>
                      <a:gd name="T5" fmla="*/ 20 h 21"/>
                      <a:gd name="T6" fmla="*/ 4 w 539"/>
                      <a:gd name="T7" fmla="*/ 17 h 21"/>
                      <a:gd name="T8" fmla="*/ 2 w 539"/>
                      <a:gd name="T9" fmla="*/ 14 h 21"/>
                      <a:gd name="T10" fmla="*/ 0 w 539"/>
                      <a:gd name="T11" fmla="*/ 10 h 21"/>
                      <a:gd name="T12" fmla="*/ 2 w 539"/>
                      <a:gd name="T13" fmla="*/ 7 h 21"/>
                      <a:gd name="T14" fmla="*/ 4 w 539"/>
                      <a:gd name="T15" fmla="*/ 3 h 21"/>
                      <a:gd name="T16" fmla="*/ 7 w 539"/>
                      <a:gd name="T17" fmla="*/ 1 h 21"/>
                      <a:gd name="T18" fmla="*/ 11 w 539"/>
                      <a:gd name="T19" fmla="*/ 0 h 21"/>
                      <a:gd name="T20" fmla="*/ 529 w 539"/>
                      <a:gd name="T21" fmla="*/ 0 h 21"/>
                      <a:gd name="T22" fmla="*/ 533 w 539"/>
                      <a:gd name="T23" fmla="*/ 1 h 21"/>
                      <a:gd name="T24" fmla="*/ 535 w 539"/>
                      <a:gd name="T25" fmla="*/ 3 h 21"/>
                      <a:gd name="T26" fmla="*/ 538 w 539"/>
                      <a:gd name="T27" fmla="*/ 7 h 21"/>
                      <a:gd name="T28" fmla="*/ 539 w 539"/>
                      <a:gd name="T29" fmla="*/ 10 h 21"/>
                      <a:gd name="T30" fmla="*/ 538 w 539"/>
                      <a:gd name="T31" fmla="*/ 14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2" y="14"/>
                        </a:lnTo>
                        <a:lnTo>
                          <a:pt x="0" y="10"/>
                        </a:lnTo>
                        <a:lnTo>
                          <a:pt x="2" y="7"/>
                        </a:lnTo>
                        <a:lnTo>
                          <a:pt x="4" y="3"/>
                        </a:lnTo>
                        <a:lnTo>
                          <a:pt x="7" y="1"/>
                        </a:lnTo>
                        <a:lnTo>
                          <a:pt x="11" y="0"/>
                        </a:lnTo>
                        <a:lnTo>
                          <a:pt x="529" y="0"/>
                        </a:lnTo>
                        <a:lnTo>
                          <a:pt x="533" y="1"/>
                        </a:lnTo>
                        <a:lnTo>
                          <a:pt x="535" y="3"/>
                        </a:lnTo>
                        <a:lnTo>
                          <a:pt x="538" y="7"/>
                        </a:lnTo>
                        <a:lnTo>
                          <a:pt x="539" y="10"/>
                        </a:lnTo>
                        <a:lnTo>
                          <a:pt x="538" y="14"/>
                        </a:lnTo>
                        <a:lnTo>
                          <a:pt x="535" y="17"/>
                        </a:lnTo>
                        <a:lnTo>
                          <a:pt x="533" y="20"/>
                        </a:lnTo>
                        <a:lnTo>
                          <a:pt x="52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6" name="Freeform 80">
                    <a:extLst>
                      <a:ext uri="{FF2B5EF4-FFF2-40B4-BE49-F238E27FC236}">
                        <a16:creationId xmlns:a16="http://schemas.microsoft.com/office/drawing/2014/main" id="{A0FFF18B-52F0-B8BB-B47F-419785A8F1FE}"/>
                      </a:ext>
                    </a:extLst>
                  </p:cNvPr>
                  <p:cNvSpPr>
                    <a:spLocks/>
                  </p:cNvSpPr>
                  <p:nvPr/>
                </p:nvSpPr>
                <p:spPr bwMode="auto">
                  <a:xfrm>
                    <a:off x="4789488" y="3214688"/>
                    <a:ext cx="214313" cy="7938"/>
                  </a:xfrm>
                  <a:custGeom>
                    <a:avLst/>
                    <a:gdLst>
                      <a:gd name="T0" fmla="*/ 527 w 538"/>
                      <a:gd name="T1" fmla="*/ 21 h 21"/>
                      <a:gd name="T2" fmla="*/ 10 w 538"/>
                      <a:gd name="T3" fmla="*/ 21 h 21"/>
                      <a:gd name="T4" fmla="*/ 7 w 538"/>
                      <a:gd name="T5" fmla="*/ 19 h 21"/>
                      <a:gd name="T6" fmla="*/ 3 w 538"/>
                      <a:gd name="T7" fmla="*/ 17 h 21"/>
                      <a:gd name="T8" fmla="*/ 0 w 538"/>
                      <a:gd name="T9" fmla="*/ 14 h 21"/>
                      <a:gd name="T10" fmla="*/ 0 w 538"/>
                      <a:gd name="T11" fmla="*/ 10 h 21"/>
                      <a:gd name="T12" fmla="*/ 0 w 538"/>
                      <a:gd name="T13" fmla="*/ 6 h 21"/>
                      <a:gd name="T14" fmla="*/ 3 w 538"/>
                      <a:gd name="T15" fmla="*/ 2 h 21"/>
                      <a:gd name="T16" fmla="*/ 7 w 538"/>
                      <a:gd name="T17" fmla="*/ 1 h 21"/>
                      <a:gd name="T18" fmla="*/ 10 w 538"/>
                      <a:gd name="T19" fmla="*/ 0 h 21"/>
                      <a:gd name="T20" fmla="*/ 527 w 538"/>
                      <a:gd name="T21" fmla="*/ 0 h 21"/>
                      <a:gd name="T22" fmla="*/ 531 w 538"/>
                      <a:gd name="T23" fmla="*/ 1 h 21"/>
                      <a:gd name="T24" fmla="*/ 535 w 538"/>
                      <a:gd name="T25" fmla="*/ 2 h 21"/>
                      <a:gd name="T26" fmla="*/ 538 w 538"/>
                      <a:gd name="T27" fmla="*/ 6 h 21"/>
                      <a:gd name="T28" fmla="*/ 538 w 538"/>
                      <a:gd name="T29" fmla="*/ 10 h 21"/>
                      <a:gd name="T30" fmla="*/ 538 w 538"/>
                      <a:gd name="T31" fmla="*/ 14 h 21"/>
                      <a:gd name="T32" fmla="*/ 535 w 538"/>
                      <a:gd name="T33" fmla="*/ 17 h 21"/>
                      <a:gd name="T34" fmla="*/ 531 w 538"/>
                      <a:gd name="T35" fmla="*/ 19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0" y="21"/>
                        </a:lnTo>
                        <a:lnTo>
                          <a:pt x="7" y="19"/>
                        </a:lnTo>
                        <a:lnTo>
                          <a:pt x="3" y="17"/>
                        </a:lnTo>
                        <a:lnTo>
                          <a:pt x="0" y="14"/>
                        </a:lnTo>
                        <a:lnTo>
                          <a:pt x="0" y="10"/>
                        </a:lnTo>
                        <a:lnTo>
                          <a:pt x="0" y="6"/>
                        </a:lnTo>
                        <a:lnTo>
                          <a:pt x="3" y="2"/>
                        </a:lnTo>
                        <a:lnTo>
                          <a:pt x="7" y="1"/>
                        </a:lnTo>
                        <a:lnTo>
                          <a:pt x="10" y="0"/>
                        </a:lnTo>
                        <a:lnTo>
                          <a:pt x="527" y="0"/>
                        </a:lnTo>
                        <a:lnTo>
                          <a:pt x="531" y="1"/>
                        </a:lnTo>
                        <a:lnTo>
                          <a:pt x="535" y="2"/>
                        </a:lnTo>
                        <a:lnTo>
                          <a:pt x="538" y="6"/>
                        </a:lnTo>
                        <a:lnTo>
                          <a:pt x="538" y="10"/>
                        </a:lnTo>
                        <a:lnTo>
                          <a:pt x="538" y="14"/>
                        </a:lnTo>
                        <a:lnTo>
                          <a:pt x="535" y="17"/>
                        </a:lnTo>
                        <a:lnTo>
                          <a:pt x="531" y="19"/>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7" name="Freeform 81">
                    <a:extLst>
                      <a:ext uri="{FF2B5EF4-FFF2-40B4-BE49-F238E27FC236}">
                        <a16:creationId xmlns:a16="http://schemas.microsoft.com/office/drawing/2014/main" id="{54B933FA-F699-5FFD-B2F1-4D9B9FF9FC43}"/>
                      </a:ext>
                    </a:extLst>
                  </p:cNvPr>
                  <p:cNvSpPr>
                    <a:spLocks/>
                  </p:cNvSpPr>
                  <p:nvPr/>
                </p:nvSpPr>
                <p:spPr bwMode="auto">
                  <a:xfrm>
                    <a:off x="4808538" y="3181351"/>
                    <a:ext cx="214313" cy="9525"/>
                  </a:xfrm>
                  <a:custGeom>
                    <a:avLst/>
                    <a:gdLst>
                      <a:gd name="T0" fmla="*/ 529 w 539"/>
                      <a:gd name="T1" fmla="*/ 21 h 21"/>
                      <a:gd name="T2" fmla="*/ 11 w 539"/>
                      <a:gd name="T3" fmla="*/ 21 h 21"/>
                      <a:gd name="T4" fmla="*/ 7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7 w 539"/>
                      <a:gd name="T17" fmla="*/ 2 h 21"/>
                      <a:gd name="T18" fmla="*/ 11 w 539"/>
                      <a:gd name="T19" fmla="*/ 0 h 21"/>
                      <a:gd name="T20" fmla="*/ 529 w 539"/>
                      <a:gd name="T21" fmla="*/ 0 h 21"/>
                      <a:gd name="T22" fmla="*/ 533 w 539"/>
                      <a:gd name="T23" fmla="*/ 2 h 21"/>
                      <a:gd name="T24" fmla="*/ 535 w 539"/>
                      <a:gd name="T25" fmla="*/ 3 h 21"/>
                      <a:gd name="T26" fmla="*/ 538 w 539"/>
                      <a:gd name="T27" fmla="*/ 7 h 21"/>
                      <a:gd name="T28" fmla="*/ 539 w 539"/>
                      <a:gd name="T29" fmla="*/ 11 h 21"/>
                      <a:gd name="T30" fmla="*/ 538 w 539"/>
                      <a:gd name="T31" fmla="*/ 15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1" y="15"/>
                        </a:lnTo>
                        <a:lnTo>
                          <a:pt x="0" y="11"/>
                        </a:lnTo>
                        <a:lnTo>
                          <a:pt x="1" y="7"/>
                        </a:lnTo>
                        <a:lnTo>
                          <a:pt x="4" y="3"/>
                        </a:lnTo>
                        <a:lnTo>
                          <a:pt x="7" y="2"/>
                        </a:lnTo>
                        <a:lnTo>
                          <a:pt x="11" y="0"/>
                        </a:lnTo>
                        <a:lnTo>
                          <a:pt x="529" y="0"/>
                        </a:lnTo>
                        <a:lnTo>
                          <a:pt x="533" y="2"/>
                        </a:lnTo>
                        <a:lnTo>
                          <a:pt x="535" y="3"/>
                        </a:lnTo>
                        <a:lnTo>
                          <a:pt x="538" y="7"/>
                        </a:lnTo>
                        <a:lnTo>
                          <a:pt x="539" y="11"/>
                        </a:lnTo>
                        <a:lnTo>
                          <a:pt x="538" y="15"/>
                        </a:lnTo>
                        <a:lnTo>
                          <a:pt x="535" y="17"/>
                        </a:lnTo>
                        <a:lnTo>
                          <a:pt x="533" y="20"/>
                        </a:lnTo>
                        <a:lnTo>
                          <a:pt x="52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8" name="Freeform 82">
                    <a:extLst>
                      <a:ext uri="{FF2B5EF4-FFF2-40B4-BE49-F238E27FC236}">
                        <a16:creationId xmlns:a16="http://schemas.microsoft.com/office/drawing/2014/main" id="{3A9A3323-AE9D-0B50-F564-60B40DB8EAC3}"/>
                      </a:ext>
                    </a:extLst>
                  </p:cNvPr>
                  <p:cNvSpPr>
                    <a:spLocks/>
                  </p:cNvSpPr>
                  <p:nvPr/>
                </p:nvSpPr>
                <p:spPr bwMode="auto">
                  <a:xfrm>
                    <a:off x="4827588" y="3149601"/>
                    <a:ext cx="214313" cy="7938"/>
                  </a:xfrm>
                  <a:custGeom>
                    <a:avLst/>
                    <a:gdLst>
                      <a:gd name="T0" fmla="*/ 527 w 537"/>
                      <a:gd name="T1" fmla="*/ 21 h 21"/>
                      <a:gd name="T2" fmla="*/ 10 w 537"/>
                      <a:gd name="T3" fmla="*/ 21 h 21"/>
                      <a:gd name="T4" fmla="*/ 6 w 537"/>
                      <a:gd name="T5" fmla="*/ 20 h 21"/>
                      <a:gd name="T6" fmla="*/ 2 w 537"/>
                      <a:gd name="T7" fmla="*/ 17 h 21"/>
                      <a:gd name="T8" fmla="*/ 0 w 537"/>
                      <a:gd name="T9" fmla="*/ 14 h 21"/>
                      <a:gd name="T10" fmla="*/ 0 w 537"/>
                      <a:gd name="T11" fmla="*/ 11 h 21"/>
                      <a:gd name="T12" fmla="*/ 0 w 537"/>
                      <a:gd name="T13" fmla="*/ 7 h 21"/>
                      <a:gd name="T14" fmla="*/ 2 w 537"/>
                      <a:gd name="T15" fmla="*/ 3 h 21"/>
                      <a:gd name="T16" fmla="*/ 6 w 537"/>
                      <a:gd name="T17" fmla="*/ 1 h 21"/>
                      <a:gd name="T18" fmla="*/ 10 w 537"/>
                      <a:gd name="T19" fmla="*/ 0 h 21"/>
                      <a:gd name="T20" fmla="*/ 527 w 537"/>
                      <a:gd name="T21" fmla="*/ 0 h 21"/>
                      <a:gd name="T22" fmla="*/ 531 w 537"/>
                      <a:gd name="T23" fmla="*/ 1 h 21"/>
                      <a:gd name="T24" fmla="*/ 535 w 537"/>
                      <a:gd name="T25" fmla="*/ 3 h 21"/>
                      <a:gd name="T26" fmla="*/ 537 w 537"/>
                      <a:gd name="T27" fmla="*/ 7 h 21"/>
                      <a:gd name="T28" fmla="*/ 537 w 537"/>
                      <a:gd name="T29" fmla="*/ 11 h 21"/>
                      <a:gd name="T30" fmla="*/ 537 w 537"/>
                      <a:gd name="T31" fmla="*/ 14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4"/>
                        </a:lnTo>
                        <a:lnTo>
                          <a:pt x="0" y="11"/>
                        </a:lnTo>
                        <a:lnTo>
                          <a:pt x="0" y="7"/>
                        </a:lnTo>
                        <a:lnTo>
                          <a:pt x="2" y="3"/>
                        </a:lnTo>
                        <a:lnTo>
                          <a:pt x="6" y="1"/>
                        </a:lnTo>
                        <a:lnTo>
                          <a:pt x="10" y="0"/>
                        </a:lnTo>
                        <a:lnTo>
                          <a:pt x="527" y="0"/>
                        </a:lnTo>
                        <a:lnTo>
                          <a:pt x="531" y="1"/>
                        </a:lnTo>
                        <a:lnTo>
                          <a:pt x="535" y="3"/>
                        </a:lnTo>
                        <a:lnTo>
                          <a:pt x="537" y="7"/>
                        </a:lnTo>
                        <a:lnTo>
                          <a:pt x="537" y="11"/>
                        </a:lnTo>
                        <a:lnTo>
                          <a:pt x="537" y="14"/>
                        </a:lnTo>
                        <a:lnTo>
                          <a:pt x="535" y="17"/>
                        </a:lnTo>
                        <a:lnTo>
                          <a:pt x="531" y="20"/>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9" name="Freeform 83">
                    <a:extLst>
                      <a:ext uri="{FF2B5EF4-FFF2-40B4-BE49-F238E27FC236}">
                        <a16:creationId xmlns:a16="http://schemas.microsoft.com/office/drawing/2014/main" id="{05F00ADB-BA93-901E-7E56-F3CD80F05510}"/>
                      </a:ext>
                    </a:extLst>
                  </p:cNvPr>
                  <p:cNvSpPr>
                    <a:spLocks/>
                  </p:cNvSpPr>
                  <p:nvPr/>
                </p:nvSpPr>
                <p:spPr bwMode="auto">
                  <a:xfrm>
                    <a:off x="4846638" y="3117851"/>
                    <a:ext cx="214313" cy="7938"/>
                  </a:xfrm>
                  <a:custGeom>
                    <a:avLst/>
                    <a:gdLst>
                      <a:gd name="T0" fmla="*/ 528 w 539"/>
                      <a:gd name="T1" fmla="*/ 21 h 21"/>
                      <a:gd name="T2" fmla="*/ 10 w 539"/>
                      <a:gd name="T3" fmla="*/ 21 h 21"/>
                      <a:gd name="T4" fmla="*/ 6 w 539"/>
                      <a:gd name="T5" fmla="*/ 19 h 21"/>
                      <a:gd name="T6" fmla="*/ 4 w 539"/>
                      <a:gd name="T7" fmla="*/ 17 h 21"/>
                      <a:gd name="T8" fmla="*/ 1 w 539"/>
                      <a:gd name="T9" fmla="*/ 14 h 21"/>
                      <a:gd name="T10" fmla="*/ 0 w 539"/>
                      <a:gd name="T11" fmla="*/ 10 h 21"/>
                      <a:gd name="T12" fmla="*/ 1 w 539"/>
                      <a:gd name="T13" fmla="*/ 6 h 21"/>
                      <a:gd name="T14" fmla="*/ 4 w 539"/>
                      <a:gd name="T15" fmla="*/ 2 h 21"/>
                      <a:gd name="T16" fmla="*/ 6 w 539"/>
                      <a:gd name="T17" fmla="*/ 1 h 21"/>
                      <a:gd name="T18" fmla="*/ 10 w 539"/>
                      <a:gd name="T19" fmla="*/ 0 h 21"/>
                      <a:gd name="T20" fmla="*/ 528 w 539"/>
                      <a:gd name="T21" fmla="*/ 0 h 21"/>
                      <a:gd name="T22" fmla="*/ 532 w 539"/>
                      <a:gd name="T23" fmla="*/ 1 h 21"/>
                      <a:gd name="T24" fmla="*/ 535 w 539"/>
                      <a:gd name="T25" fmla="*/ 2 h 21"/>
                      <a:gd name="T26" fmla="*/ 538 w 539"/>
                      <a:gd name="T27" fmla="*/ 6 h 21"/>
                      <a:gd name="T28" fmla="*/ 539 w 539"/>
                      <a:gd name="T29" fmla="*/ 10 h 21"/>
                      <a:gd name="T30" fmla="*/ 538 w 539"/>
                      <a:gd name="T31" fmla="*/ 14 h 21"/>
                      <a:gd name="T32" fmla="*/ 535 w 539"/>
                      <a:gd name="T33" fmla="*/ 17 h 21"/>
                      <a:gd name="T34" fmla="*/ 532 w 539"/>
                      <a:gd name="T35" fmla="*/ 19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19"/>
                        </a:lnTo>
                        <a:lnTo>
                          <a:pt x="4" y="17"/>
                        </a:lnTo>
                        <a:lnTo>
                          <a:pt x="1" y="14"/>
                        </a:lnTo>
                        <a:lnTo>
                          <a:pt x="0" y="10"/>
                        </a:lnTo>
                        <a:lnTo>
                          <a:pt x="1" y="6"/>
                        </a:lnTo>
                        <a:lnTo>
                          <a:pt x="4" y="2"/>
                        </a:lnTo>
                        <a:lnTo>
                          <a:pt x="6" y="1"/>
                        </a:lnTo>
                        <a:lnTo>
                          <a:pt x="10" y="0"/>
                        </a:lnTo>
                        <a:lnTo>
                          <a:pt x="528" y="0"/>
                        </a:lnTo>
                        <a:lnTo>
                          <a:pt x="532" y="1"/>
                        </a:lnTo>
                        <a:lnTo>
                          <a:pt x="535" y="2"/>
                        </a:lnTo>
                        <a:lnTo>
                          <a:pt x="538" y="6"/>
                        </a:lnTo>
                        <a:lnTo>
                          <a:pt x="539" y="10"/>
                        </a:lnTo>
                        <a:lnTo>
                          <a:pt x="538" y="14"/>
                        </a:lnTo>
                        <a:lnTo>
                          <a:pt x="535" y="17"/>
                        </a:lnTo>
                        <a:lnTo>
                          <a:pt x="532" y="19"/>
                        </a:lnTo>
                        <a:lnTo>
                          <a:pt x="52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0" name="Freeform 84">
                    <a:extLst>
                      <a:ext uri="{FF2B5EF4-FFF2-40B4-BE49-F238E27FC236}">
                        <a16:creationId xmlns:a16="http://schemas.microsoft.com/office/drawing/2014/main" id="{25E0E5D1-AEE1-DC46-D62C-AC2B82D3A621}"/>
                      </a:ext>
                    </a:extLst>
                  </p:cNvPr>
                  <p:cNvSpPr>
                    <a:spLocks/>
                  </p:cNvSpPr>
                  <p:nvPr/>
                </p:nvSpPr>
                <p:spPr bwMode="auto">
                  <a:xfrm>
                    <a:off x="4865688" y="3084513"/>
                    <a:ext cx="214313" cy="9525"/>
                  </a:xfrm>
                  <a:custGeom>
                    <a:avLst/>
                    <a:gdLst>
                      <a:gd name="T0" fmla="*/ 528 w 538"/>
                      <a:gd name="T1" fmla="*/ 21 h 21"/>
                      <a:gd name="T2" fmla="*/ 11 w 538"/>
                      <a:gd name="T3" fmla="*/ 21 h 21"/>
                      <a:gd name="T4" fmla="*/ 7 w 538"/>
                      <a:gd name="T5" fmla="*/ 20 h 21"/>
                      <a:gd name="T6" fmla="*/ 3 w 538"/>
                      <a:gd name="T7" fmla="*/ 17 h 21"/>
                      <a:gd name="T8" fmla="*/ 0 w 538"/>
                      <a:gd name="T9" fmla="*/ 15 h 21"/>
                      <a:gd name="T10" fmla="*/ 0 w 538"/>
                      <a:gd name="T11" fmla="*/ 11 h 21"/>
                      <a:gd name="T12" fmla="*/ 0 w 538"/>
                      <a:gd name="T13" fmla="*/ 7 h 21"/>
                      <a:gd name="T14" fmla="*/ 3 w 538"/>
                      <a:gd name="T15" fmla="*/ 3 h 21"/>
                      <a:gd name="T16" fmla="*/ 7 w 538"/>
                      <a:gd name="T17" fmla="*/ 2 h 21"/>
                      <a:gd name="T18" fmla="*/ 11 w 538"/>
                      <a:gd name="T19" fmla="*/ 0 h 21"/>
                      <a:gd name="T20" fmla="*/ 528 w 538"/>
                      <a:gd name="T21" fmla="*/ 0 h 21"/>
                      <a:gd name="T22" fmla="*/ 531 w 538"/>
                      <a:gd name="T23" fmla="*/ 2 h 21"/>
                      <a:gd name="T24" fmla="*/ 535 w 538"/>
                      <a:gd name="T25" fmla="*/ 3 h 21"/>
                      <a:gd name="T26" fmla="*/ 538 w 538"/>
                      <a:gd name="T27" fmla="*/ 7 h 21"/>
                      <a:gd name="T28" fmla="*/ 538 w 538"/>
                      <a:gd name="T29" fmla="*/ 11 h 21"/>
                      <a:gd name="T30" fmla="*/ 538 w 538"/>
                      <a:gd name="T31" fmla="*/ 15 h 21"/>
                      <a:gd name="T32" fmla="*/ 535 w 538"/>
                      <a:gd name="T33" fmla="*/ 17 h 21"/>
                      <a:gd name="T34" fmla="*/ 531 w 538"/>
                      <a:gd name="T35" fmla="*/ 20 h 21"/>
                      <a:gd name="T36" fmla="*/ 528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8" y="21"/>
                        </a:moveTo>
                        <a:lnTo>
                          <a:pt x="11" y="21"/>
                        </a:lnTo>
                        <a:lnTo>
                          <a:pt x="7" y="20"/>
                        </a:lnTo>
                        <a:lnTo>
                          <a:pt x="3" y="17"/>
                        </a:lnTo>
                        <a:lnTo>
                          <a:pt x="0" y="15"/>
                        </a:lnTo>
                        <a:lnTo>
                          <a:pt x="0" y="11"/>
                        </a:lnTo>
                        <a:lnTo>
                          <a:pt x="0" y="7"/>
                        </a:lnTo>
                        <a:lnTo>
                          <a:pt x="3" y="3"/>
                        </a:lnTo>
                        <a:lnTo>
                          <a:pt x="7" y="2"/>
                        </a:lnTo>
                        <a:lnTo>
                          <a:pt x="11" y="0"/>
                        </a:lnTo>
                        <a:lnTo>
                          <a:pt x="528" y="0"/>
                        </a:lnTo>
                        <a:lnTo>
                          <a:pt x="531" y="2"/>
                        </a:lnTo>
                        <a:lnTo>
                          <a:pt x="535" y="3"/>
                        </a:lnTo>
                        <a:lnTo>
                          <a:pt x="538" y="7"/>
                        </a:lnTo>
                        <a:lnTo>
                          <a:pt x="538" y="11"/>
                        </a:lnTo>
                        <a:lnTo>
                          <a:pt x="538" y="15"/>
                        </a:lnTo>
                        <a:lnTo>
                          <a:pt x="535" y="17"/>
                        </a:lnTo>
                        <a:lnTo>
                          <a:pt x="531" y="20"/>
                        </a:lnTo>
                        <a:lnTo>
                          <a:pt x="52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1" name="Freeform 85">
                    <a:extLst>
                      <a:ext uri="{FF2B5EF4-FFF2-40B4-BE49-F238E27FC236}">
                        <a16:creationId xmlns:a16="http://schemas.microsoft.com/office/drawing/2014/main" id="{AF2585E5-686A-9589-C0AF-23F30B805421}"/>
                      </a:ext>
                    </a:extLst>
                  </p:cNvPr>
                  <p:cNvSpPr>
                    <a:spLocks/>
                  </p:cNvSpPr>
                  <p:nvPr/>
                </p:nvSpPr>
                <p:spPr bwMode="auto">
                  <a:xfrm>
                    <a:off x="4884738" y="3052763"/>
                    <a:ext cx="214313" cy="7938"/>
                  </a:xfrm>
                  <a:custGeom>
                    <a:avLst/>
                    <a:gdLst>
                      <a:gd name="T0" fmla="*/ 528 w 539"/>
                      <a:gd name="T1" fmla="*/ 21 h 21"/>
                      <a:gd name="T2" fmla="*/ 10 w 539"/>
                      <a:gd name="T3" fmla="*/ 21 h 21"/>
                      <a:gd name="T4" fmla="*/ 6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6 w 539"/>
                      <a:gd name="T17" fmla="*/ 1 h 21"/>
                      <a:gd name="T18" fmla="*/ 10 w 539"/>
                      <a:gd name="T19" fmla="*/ 0 h 21"/>
                      <a:gd name="T20" fmla="*/ 528 w 539"/>
                      <a:gd name="T21" fmla="*/ 0 h 21"/>
                      <a:gd name="T22" fmla="*/ 532 w 539"/>
                      <a:gd name="T23" fmla="*/ 1 h 21"/>
                      <a:gd name="T24" fmla="*/ 535 w 539"/>
                      <a:gd name="T25" fmla="*/ 3 h 21"/>
                      <a:gd name="T26" fmla="*/ 537 w 539"/>
                      <a:gd name="T27" fmla="*/ 7 h 21"/>
                      <a:gd name="T28" fmla="*/ 539 w 539"/>
                      <a:gd name="T29" fmla="*/ 11 h 21"/>
                      <a:gd name="T30" fmla="*/ 537 w 539"/>
                      <a:gd name="T31" fmla="*/ 15 h 21"/>
                      <a:gd name="T32" fmla="*/ 535 w 539"/>
                      <a:gd name="T33" fmla="*/ 17 h 21"/>
                      <a:gd name="T34" fmla="*/ 532 w 539"/>
                      <a:gd name="T35" fmla="*/ 20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20"/>
                        </a:lnTo>
                        <a:lnTo>
                          <a:pt x="4" y="17"/>
                        </a:lnTo>
                        <a:lnTo>
                          <a:pt x="1" y="15"/>
                        </a:lnTo>
                        <a:lnTo>
                          <a:pt x="0" y="11"/>
                        </a:lnTo>
                        <a:lnTo>
                          <a:pt x="1" y="7"/>
                        </a:lnTo>
                        <a:lnTo>
                          <a:pt x="4" y="3"/>
                        </a:lnTo>
                        <a:lnTo>
                          <a:pt x="6" y="1"/>
                        </a:lnTo>
                        <a:lnTo>
                          <a:pt x="10" y="0"/>
                        </a:lnTo>
                        <a:lnTo>
                          <a:pt x="528" y="0"/>
                        </a:lnTo>
                        <a:lnTo>
                          <a:pt x="532" y="1"/>
                        </a:lnTo>
                        <a:lnTo>
                          <a:pt x="535" y="3"/>
                        </a:lnTo>
                        <a:lnTo>
                          <a:pt x="537" y="7"/>
                        </a:lnTo>
                        <a:lnTo>
                          <a:pt x="539" y="11"/>
                        </a:lnTo>
                        <a:lnTo>
                          <a:pt x="537" y="15"/>
                        </a:lnTo>
                        <a:lnTo>
                          <a:pt x="535" y="17"/>
                        </a:lnTo>
                        <a:lnTo>
                          <a:pt x="532" y="20"/>
                        </a:lnTo>
                        <a:lnTo>
                          <a:pt x="52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2" name="Freeform 86">
                    <a:extLst>
                      <a:ext uri="{FF2B5EF4-FFF2-40B4-BE49-F238E27FC236}">
                        <a16:creationId xmlns:a16="http://schemas.microsoft.com/office/drawing/2014/main" id="{E8220839-2B2B-20B0-B04B-14266494A619}"/>
                      </a:ext>
                    </a:extLst>
                  </p:cNvPr>
                  <p:cNvSpPr>
                    <a:spLocks/>
                  </p:cNvSpPr>
                  <p:nvPr/>
                </p:nvSpPr>
                <p:spPr bwMode="auto">
                  <a:xfrm>
                    <a:off x="4903788" y="3021013"/>
                    <a:ext cx="212725" cy="7938"/>
                  </a:xfrm>
                  <a:custGeom>
                    <a:avLst/>
                    <a:gdLst>
                      <a:gd name="T0" fmla="*/ 527 w 538"/>
                      <a:gd name="T1" fmla="*/ 21 h 21"/>
                      <a:gd name="T2" fmla="*/ 11 w 538"/>
                      <a:gd name="T3" fmla="*/ 21 h 21"/>
                      <a:gd name="T4" fmla="*/ 7 w 538"/>
                      <a:gd name="T5" fmla="*/ 19 h 21"/>
                      <a:gd name="T6" fmla="*/ 3 w 538"/>
                      <a:gd name="T7" fmla="*/ 17 h 21"/>
                      <a:gd name="T8" fmla="*/ 0 w 538"/>
                      <a:gd name="T9" fmla="*/ 14 h 21"/>
                      <a:gd name="T10" fmla="*/ 0 w 538"/>
                      <a:gd name="T11" fmla="*/ 10 h 21"/>
                      <a:gd name="T12" fmla="*/ 0 w 538"/>
                      <a:gd name="T13" fmla="*/ 6 h 21"/>
                      <a:gd name="T14" fmla="*/ 3 w 538"/>
                      <a:gd name="T15" fmla="*/ 2 h 21"/>
                      <a:gd name="T16" fmla="*/ 7 w 538"/>
                      <a:gd name="T17" fmla="*/ 0 h 21"/>
                      <a:gd name="T18" fmla="*/ 11 w 538"/>
                      <a:gd name="T19" fmla="*/ 0 h 21"/>
                      <a:gd name="T20" fmla="*/ 527 w 538"/>
                      <a:gd name="T21" fmla="*/ 0 h 21"/>
                      <a:gd name="T22" fmla="*/ 531 w 538"/>
                      <a:gd name="T23" fmla="*/ 0 h 21"/>
                      <a:gd name="T24" fmla="*/ 535 w 538"/>
                      <a:gd name="T25" fmla="*/ 2 h 21"/>
                      <a:gd name="T26" fmla="*/ 538 w 538"/>
                      <a:gd name="T27" fmla="*/ 6 h 21"/>
                      <a:gd name="T28" fmla="*/ 538 w 538"/>
                      <a:gd name="T29" fmla="*/ 10 h 21"/>
                      <a:gd name="T30" fmla="*/ 538 w 538"/>
                      <a:gd name="T31" fmla="*/ 14 h 21"/>
                      <a:gd name="T32" fmla="*/ 535 w 538"/>
                      <a:gd name="T33" fmla="*/ 17 h 21"/>
                      <a:gd name="T34" fmla="*/ 531 w 538"/>
                      <a:gd name="T35" fmla="*/ 19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1" y="21"/>
                        </a:lnTo>
                        <a:lnTo>
                          <a:pt x="7" y="19"/>
                        </a:lnTo>
                        <a:lnTo>
                          <a:pt x="3" y="17"/>
                        </a:lnTo>
                        <a:lnTo>
                          <a:pt x="0" y="14"/>
                        </a:lnTo>
                        <a:lnTo>
                          <a:pt x="0" y="10"/>
                        </a:lnTo>
                        <a:lnTo>
                          <a:pt x="0" y="6"/>
                        </a:lnTo>
                        <a:lnTo>
                          <a:pt x="3" y="2"/>
                        </a:lnTo>
                        <a:lnTo>
                          <a:pt x="7" y="0"/>
                        </a:lnTo>
                        <a:lnTo>
                          <a:pt x="11" y="0"/>
                        </a:lnTo>
                        <a:lnTo>
                          <a:pt x="527" y="0"/>
                        </a:lnTo>
                        <a:lnTo>
                          <a:pt x="531" y="0"/>
                        </a:lnTo>
                        <a:lnTo>
                          <a:pt x="535" y="2"/>
                        </a:lnTo>
                        <a:lnTo>
                          <a:pt x="538" y="6"/>
                        </a:lnTo>
                        <a:lnTo>
                          <a:pt x="538" y="10"/>
                        </a:lnTo>
                        <a:lnTo>
                          <a:pt x="538" y="14"/>
                        </a:lnTo>
                        <a:lnTo>
                          <a:pt x="535" y="17"/>
                        </a:lnTo>
                        <a:lnTo>
                          <a:pt x="531" y="19"/>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3" name="Freeform 87">
                    <a:extLst>
                      <a:ext uri="{FF2B5EF4-FFF2-40B4-BE49-F238E27FC236}">
                        <a16:creationId xmlns:a16="http://schemas.microsoft.com/office/drawing/2014/main" id="{7B4C83A9-8033-50B8-9658-FC2326255111}"/>
                      </a:ext>
                    </a:extLst>
                  </p:cNvPr>
                  <p:cNvSpPr>
                    <a:spLocks/>
                  </p:cNvSpPr>
                  <p:nvPr/>
                </p:nvSpPr>
                <p:spPr bwMode="auto">
                  <a:xfrm>
                    <a:off x="4922838" y="2987676"/>
                    <a:ext cx="214313" cy="9525"/>
                  </a:xfrm>
                  <a:custGeom>
                    <a:avLst/>
                    <a:gdLst>
                      <a:gd name="T0" fmla="*/ 529 w 539"/>
                      <a:gd name="T1" fmla="*/ 21 h 21"/>
                      <a:gd name="T2" fmla="*/ 11 w 539"/>
                      <a:gd name="T3" fmla="*/ 21 h 21"/>
                      <a:gd name="T4" fmla="*/ 7 w 539"/>
                      <a:gd name="T5" fmla="*/ 20 h 21"/>
                      <a:gd name="T6" fmla="*/ 4 w 539"/>
                      <a:gd name="T7" fmla="*/ 18 h 21"/>
                      <a:gd name="T8" fmla="*/ 2 w 539"/>
                      <a:gd name="T9" fmla="*/ 15 h 21"/>
                      <a:gd name="T10" fmla="*/ 0 w 539"/>
                      <a:gd name="T11" fmla="*/ 11 h 21"/>
                      <a:gd name="T12" fmla="*/ 2 w 539"/>
                      <a:gd name="T13" fmla="*/ 7 h 21"/>
                      <a:gd name="T14" fmla="*/ 4 w 539"/>
                      <a:gd name="T15" fmla="*/ 3 h 21"/>
                      <a:gd name="T16" fmla="*/ 7 w 539"/>
                      <a:gd name="T17" fmla="*/ 0 h 21"/>
                      <a:gd name="T18" fmla="*/ 11 w 539"/>
                      <a:gd name="T19" fmla="*/ 0 h 21"/>
                      <a:gd name="T20" fmla="*/ 529 w 539"/>
                      <a:gd name="T21" fmla="*/ 0 h 21"/>
                      <a:gd name="T22" fmla="*/ 533 w 539"/>
                      <a:gd name="T23" fmla="*/ 0 h 21"/>
                      <a:gd name="T24" fmla="*/ 535 w 539"/>
                      <a:gd name="T25" fmla="*/ 3 h 21"/>
                      <a:gd name="T26" fmla="*/ 538 w 539"/>
                      <a:gd name="T27" fmla="*/ 7 h 21"/>
                      <a:gd name="T28" fmla="*/ 539 w 539"/>
                      <a:gd name="T29" fmla="*/ 11 h 21"/>
                      <a:gd name="T30" fmla="*/ 538 w 539"/>
                      <a:gd name="T31" fmla="*/ 15 h 21"/>
                      <a:gd name="T32" fmla="*/ 535 w 539"/>
                      <a:gd name="T33" fmla="*/ 18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8"/>
                        </a:lnTo>
                        <a:lnTo>
                          <a:pt x="2" y="15"/>
                        </a:lnTo>
                        <a:lnTo>
                          <a:pt x="0" y="11"/>
                        </a:lnTo>
                        <a:lnTo>
                          <a:pt x="2" y="7"/>
                        </a:lnTo>
                        <a:lnTo>
                          <a:pt x="4" y="3"/>
                        </a:lnTo>
                        <a:lnTo>
                          <a:pt x="7" y="0"/>
                        </a:lnTo>
                        <a:lnTo>
                          <a:pt x="11" y="0"/>
                        </a:lnTo>
                        <a:lnTo>
                          <a:pt x="529" y="0"/>
                        </a:lnTo>
                        <a:lnTo>
                          <a:pt x="533" y="0"/>
                        </a:lnTo>
                        <a:lnTo>
                          <a:pt x="535" y="3"/>
                        </a:lnTo>
                        <a:lnTo>
                          <a:pt x="538" y="7"/>
                        </a:lnTo>
                        <a:lnTo>
                          <a:pt x="539" y="11"/>
                        </a:lnTo>
                        <a:lnTo>
                          <a:pt x="538" y="15"/>
                        </a:lnTo>
                        <a:lnTo>
                          <a:pt x="535" y="18"/>
                        </a:lnTo>
                        <a:lnTo>
                          <a:pt x="533" y="20"/>
                        </a:lnTo>
                        <a:lnTo>
                          <a:pt x="52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4" name="Freeform 88">
                    <a:extLst>
                      <a:ext uri="{FF2B5EF4-FFF2-40B4-BE49-F238E27FC236}">
                        <a16:creationId xmlns:a16="http://schemas.microsoft.com/office/drawing/2014/main" id="{180CED85-1989-0982-BB9B-B4A81991B3C8}"/>
                      </a:ext>
                    </a:extLst>
                  </p:cNvPr>
                  <p:cNvSpPr>
                    <a:spLocks/>
                  </p:cNvSpPr>
                  <p:nvPr/>
                </p:nvSpPr>
                <p:spPr bwMode="auto">
                  <a:xfrm>
                    <a:off x="4941888" y="2955926"/>
                    <a:ext cx="212725" cy="7938"/>
                  </a:xfrm>
                  <a:custGeom>
                    <a:avLst/>
                    <a:gdLst>
                      <a:gd name="T0" fmla="*/ 527 w 537"/>
                      <a:gd name="T1" fmla="*/ 21 h 21"/>
                      <a:gd name="T2" fmla="*/ 10 w 537"/>
                      <a:gd name="T3" fmla="*/ 21 h 21"/>
                      <a:gd name="T4" fmla="*/ 6 w 537"/>
                      <a:gd name="T5" fmla="*/ 20 h 21"/>
                      <a:gd name="T6" fmla="*/ 2 w 537"/>
                      <a:gd name="T7" fmla="*/ 17 h 21"/>
                      <a:gd name="T8" fmla="*/ 0 w 537"/>
                      <a:gd name="T9" fmla="*/ 15 h 21"/>
                      <a:gd name="T10" fmla="*/ 0 w 537"/>
                      <a:gd name="T11" fmla="*/ 11 h 21"/>
                      <a:gd name="T12" fmla="*/ 0 w 537"/>
                      <a:gd name="T13" fmla="*/ 7 h 21"/>
                      <a:gd name="T14" fmla="*/ 2 w 537"/>
                      <a:gd name="T15" fmla="*/ 3 h 21"/>
                      <a:gd name="T16" fmla="*/ 6 w 537"/>
                      <a:gd name="T17" fmla="*/ 0 h 21"/>
                      <a:gd name="T18" fmla="*/ 10 w 537"/>
                      <a:gd name="T19" fmla="*/ 0 h 21"/>
                      <a:gd name="T20" fmla="*/ 527 w 537"/>
                      <a:gd name="T21" fmla="*/ 0 h 21"/>
                      <a:gd name="T22" fmla="*/ 531 w 537"/>
                      <a:gd name="T23" fmla="*/ 0 h 21"/>
                      <a:gd name="T24" fmla="*/ 535 w 537"/>
                      <a:gd name="T25" fmla="*/ 3 h 21"/>
                      <a:gd name="T26" fmla="*/ 537 w 537"/>
                      <a:gd name="T27" fmla="*/ 7 h 21"/>
                      <a:gd name="T28" fmla="*/ 537 w 537"/>
                      <a:gd name="T29" fmla="*/ 11 h 21"/>
                      <a:gd name="T30" fmla="*/ 537 w 537"/>
                      <a:gd name="T31" fmla="*/ 15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5"/>
                        </a:lnTo>
                        <a:lnTo>
                          <a:pt x="0" y="11"/>
                        </a:lnTo>
                        <a:lnTo>
                          <a:pt x="0" y="7"/>
                        </a:lnTo>
                        <a:lnTo>
                          <a:pt x="2" y="3"/>
                        </a:lnTo>
                        <a:lnTo>
                          <a:pt x="6" y="0"/>
                        </a:lnTo>
                        <a:lnTo>
                          <a:pt x="10" y="0"/>
                        </a:lnTo>
                        <a:lnTo>
                          <a:pt x="527" y="0"/>
                        </a:lnTo>
                        <a:lnTo>
                          <a:pt x="531" y="0"/>
                        </a:lnTo>
                        <a:lnTo>
                          <a:pt x="535" y="3"/>
                        </a:lnTo>
                        <a:lnTo>
                          <a:pt x="537" y="7"/>
                        </a:lnTo>
                        <a:lnTo>
                          <a:pt x="537" y="11"/>
                        </a:lnTo>
                        <a:lnTo>
                          <a:pt x="537" y="15"/>
                        </a:lnTo>
                        <a:lnTo>
                          <a:pt x="535" y="17"/>
                        </a:lnTo>
                        <a:lnTo>
                          <a:pt x="531" y="20"/>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5" name="Freeform 89">
                    <a:extLst>
                      <a:ext uri="{FF2B5EF4-FFF2-40B4-BE49-F238E27FC236}">
                        <a16:creationId xmlns:a16="http://schemas.microsoft.com/office/drawing/2014/main" id="{46BF1EE1-F099-07D7-EAE1-3725347F2792}"/>
                      </a:ext>
                    </a:extLst>
                  </p:cNvPr>
                  <p:cNvSpPr>
                    <a:spLocks/>
                  </p:cNvSpPr>
                  <p:nvPr/>
                </p:nvSpPr>
                <p:spPr bwMode="auto">
                  <a:xfrm>
                    <a:off x="4960938" y="2924176"/>
                    <a:ext cx="212725" cy="7938"/>
                  </a:xfrm>
                  <a:custGeom>
                    <a:avLst/>
                    <a:gdLst>
                      <a:gd name="T0" fmla="*/ 528 w 539"/>
                      <a:gd name="T1" fmla="*/ 20 h 20"/>
                      <a:gd name="T2" fmla="*/ 11 w 539"/>
                      <a:gd name="T3" fmla="*/ 20 h 20"/>
                      <a:gd name="T4" fmla="*/ 7 w 539"/>
                      <a:gd name="T5" fmla="*/ 20 h 20"/>
                      <a:gd name="T6" fmla="*/ 4 w 539"/>
                      <a:gd name="T7" fmla="*/ 17 h 20"/>
                      <a:gd name="T8" fmla="*/ 1 w 539"/>
                      <a:gd name="T9" fmla="*/ 14 h 20"/>
                      <a:gd name="T10" fmla="*/ 0 w 539"/>
                      <a:gd name="T11" fmla="*/ 10 h 20"/>
                      <a:gd name="T12" fmla="*/ 1 w 539"/>
                      <a:gd name="T13" fmla="*/ 6 h 20"/>
                      <a:gd name="T14" fmla="*/ 4 w 539"/>
                      <a:gd name="T15" fmla="*/ 2 h 20"/>
                      <a:gd name="T16" fmla="*/ 7 w 539"/>
                      <a:gd name="T17" fmla="*/ 0 h 20"/>
                      <a:gd name="T18" fmla="*/ 11 w 539"/>
                      <a:gd name="T19" fmla="*/ 0 h 20"/>
                      <a:gd name="T20" fmla="*/ 528 w 539"/>
                      <a:gd name="T21" fmla="*/ 0 h 20"/>
                      <a:gd name="T22" fmla="*/ 532 w 539"/>
                      <a:gd name="T23" fmla="*/ 0 h 20"/>
                      <a:gd name="T24" fmla="*/ 535 w 539"/>
                      <a:gd name="T25" fmla="*/ 2 h 20"/>
                      <a:gd name="T26" fmla="*/ 538 w 539"/>
                      <a:gd name="T27" fmla="*/ 6 h 20"/>
                      <a:gd name="T28" fmla="*/ 539 w 539"/>
                      <a:gd name="T29" fmla="*/ 10 h 20"/>
                      <a:gd name="T30" fmla="*/ 538 w 539"/>
                      <a:gd name="T31" fmla="*/ 14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1" y="20"/>
                        </a:lnTo>
                        <a:lnTo>
                          <a:pt x="7" y="20"/>
                        </a:lnTo>
                        <a:lnTo>
                          <a:pt x="4" y="17"/>
                        </a:lnTo>
                        <a:lnTo>
                          <a:pt x="1" y="14"/>
                        </a:lnTo>
                        <a:lnTo>
                          <a:pt x="0" y="10"/>
                        </a:lnTo>
                        <a:lnTo>
                          <a:pt x="1" y="6"/>
                        </a:lnTo>
                        <a:lnTo>
                          <a:pt x="4" y="2"/>
                        </a:lnTo>
                        <a:lnTo>
                          <a:pt x="7" y="0"/>
                        </a:lnTo>
                        <a:lnTo>
                          <a:pt x="11" y="0"/>
                        </a:lnTo>
                        <a:lnTo>
                          <a:pt x="528" y="0"/>
                        </a:lnTo>
                        <a:lnTo>
                          <a:pt x="532" y="0"/>
                        </a:lnTo>
                        <a:lnTo>
                          <a:pt x="535" y="2"/>
                        </a:lnTo>
                        <a:lnTo>
                          <a:pt x="538" y="6"/>
                        </a:lnTo>
                        <a:lnTo>
                          <a:pt x="539" y="10"/>
                        </a:lnTo>
                        <a:lnTo>
                          <a:pt x="538" y="14"/>
                        </a:lnTo>
                        <a:lnTo>
                          <a:pt x="535" y="17"/>
                        </a:lnTo>
                        <a:lnTo>
                          <a:pt x="532" y="20"/>
                        </a:lnTo>
                        <a:lnTo>
                          <a:pt x="5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6" name="Freeform 90">
                    <a:extLst>
                      <a:ext uri="{FF2B5EF4-FFF2-40B4-BE49-F238E27FC236}">
                        <a16:creationId xmlns:a16="http://schemas.microsoft.com/office/drawing/2014/main" id="{AE2F7DC3-4E57-16EA-86E8-AD58B11F8234}"/>
                      </a:ext>
                    </a:extLst>
                  </p:cNvPr>
                  <p:cNvSpPr>
                    <a:spLocks/>
                  </p:cNvSpPr>
                  <p:nvPr/>
                </p:nvSpPr>
                <p:spPr bwMode="auto">
                  <a:xfrm>
                    <a:off x="4979988" y="2890838"/>
                    <a:ext cx="212725" cy="7938"/>
                  </a:xfrm>
                  <a:custGeom>
                    <a:avLst/>
                    <a:gdLst>
                      <a:gd name="T0" fmla="*/ 527 w 537"/>
                      <a:gd name="T1" fmla="*/ 19 h 19"/>
                      <a:gd name="T2" fmla="*/ 10 w 537"/>
                      <a:gd name="T3" fmla="*/ 19 h 19"/>
                      <a:gd name="T4" fmla="*/ 6 w 537"/>
                      <a:gd name="T5" fmla="*/ 19 h 19"/>
                      <a:gd name="T6" fmla="*/ 2 w 537"/>
                      <a:gd name="T7" fmla="*/ 17 h 19"/>
                      <a:gd name="T8" fmla="*/ 0 w 537"/>
                      <a:gd name="T9" fmla="*/ 14 h 19"/>
                      <a:gd name="T10" fmla="*/ 0 w 537"/>
                      <a:gd name="T11" fmla="*/ 10 h 19"/>
                      <a:gd name="T12" fmla="*/ 0 w 537"/>
                      <a:gd name="T13" fmla="*/ 6 h 19"/>
                      <a:gd name="T14" fmla="*/ 2 w 537"/>
                      <a:gd name="T15" fmla="*/ 2 h 19"/>
                      <a:gd name="T16" fmla="*/ 6 w 537"/>
                      <a:gd name="T17" fmla="*/ 0 h 19"/>
                      <a:gd name="T18" fmla="*/ 10 w 537"/>
                      <a:gd name="T19" fmla="*/ 0 h 19"/>
                      <a:gd name="T20" fmla="*/ 527 w 537"/>
                      <a:gd name="T21" fmla="*/ 0 h 19"/>
                      <a:gd name="T22" fmla="*/ 531 w 537"/>
                      <a:gd name="T23" fmla="*/ 0 h 19"/>
                      <a:gd name="T24" fmla="*/ 535 w 537"/>
                      <a:gd name="T25" fmla="*/ 2 h 19"/>
                      <a:gd name="T26" fmla="*/ 537 w 537"/>
                      <a:gd name="T27" fmla="*/ 6 h 19"/>
                      <a:gd name="T28" fmla="*/ 537 w 537"/>
                      <a:gd name="T29" fmla="*/ 10 h 19"/>
                      <a:gd name="T30" fmla="*/ 537 w 537"/>
                      <a:gd name="T31" fmla="*/ 14 h 19"/>
                      <a:gd name="T32" fmla="*/ 535 w 537"/>
                      <a:gd name="T33" fmla="*/ 17 h 19"/>
                      <a:gd name="T34" fmla="*/ 531 w 537"/>
                      <a:gd name="T35" fmla="*/ 19 h 19"/>
                      <a:gd name="T36" fmla="*/ 527 w 53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19">
                        <a:moveTo>
                          <a:pt x="527" y="19"/>
                        </a:moveTo>
                        <a:lnTo>
                          <a:pt x="10" y="19"/>
                        </a:lnTo>
                        <a:lnTo>
                          <a:pt x="6" y="19"/>
                        </a:lnTo>
                        <a:lnTo>
                          <a:pt x="2" y="17"/>
                        </a:lnTo>
                        <a:lnTo>
                          <a:pt x="0" y="14"/>
                        </a:lnTo>
                        <a:lnTo>
                          <a:pt x="0" y="10"/>
                        </a:lnTo>
                        <a:lnTo>
                          <a:pt x="0" y="6"/>
                        </a:lnTo>
                        <a:lnTo>
                          <a:pt x="2" y="2"/>
                        </a:lnTo>
                        <a:lnTo>
                          <a:pt x="6" y="0"/>
                        </a:lnTo>
                        <a:lnTo>
                          <a:pt x="10" y="0"/>
                        </a:lnTo>
                        <a:lnTo>
                          <a:pt x="527" y="0"/>
                        </a:lnTo>
                        <a:lnTo>
                          <a:pt x="531" y="0"/>
                        </a:lnTo>
                        <a:lnTo>
                          <a:pt x="535" y="2"/>
                        </a:lnTo>
                        <a:lnTo>
                          <a:pt x="537" y="6"/>
                        </a:lnTo>
                        <a:lnTo>
                          <a:pt x="537" y="10"/>
                        </a:lnTo>
                        <a:lnTo>
                          <a:pt x="537" y="14"/>
                        </a:lnTo>
                        <a:lnTo>
                          <a:pt x="535" y="17"/>
                        </a:lnTo>
                        <a:lnTo>
                          <a:pt x="531" y="19"/>
                        </a:lnTo>
                        <a:lnTo>
                          <a:pt x="5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7" name="Freeform 91">
                    <a:extLst>
                      <a:ext uri="{FF2B5EF4-FFF2-40B4-BE49-F238E27FC236}">
                        <a16:creationId xmlns:a16="http://schemas.microsoft.com/office/drawing/2014/main" id="{D12EE5FF-00DA-64A8-4AC7-684CE5AAAC0B}"/>
                      </a:ext>
                    </a:extLst>
                  </p:cNvPr>
                  <p:cNvSpPr>
                    <a:spLocks/>
                  </p:cNvSpPr>
                  <p:nvPr/>
                </p:nvSpPr>
                <p:spPr bwMode="auto">
                  <a:xfrm>
                    <a:off x="4999038" y="2859088"/>
                    <a:ext cx="212725" cy="7938"/>
                  </a:xfrm>
                  <a:custGeom>
                    <a:avLst/>
                    <a:gdLst>
                      <a:gd name="T0" fmla="*/ 528 w 539"/>
                      <a:gd name="T1" fmla="*/ 20 h 20"/>
                      <a:gd name="T2" fmla="*/ 10 w 539"/>
                      <a:gd name="T3" fmla="*/ 20 h 20"/>
                      <a:gd name="T4" fmla="*/ 6 w 539"/>
                      <a:gd name="T5" fmla="*/ 20 h 20"/>
                      <a:gd name="T6" fmla="*/ 4 w 539"/>
                      <a:gd name="T7" fmla="*/ 17 h 20"/>
                      <a:gd name="T8" fmla="*/ 1 w 539"/>
                      <a:gd name="T9" fmla="*/ 15 h 20"/>
                      <a:gd name="T10" fmla="*/ 0 w 539"/>
                      <a:gd name="T11" fmla="*/ 11 h 20"/>
                      <a:gd name="T12" fmla="*/ 1 w 539"/>
                      <a:gd name="T13" fmla="*/ 7 h 20"/>
                      <a:gd name="T14" fmla="*/ 4 w 539"/>
                      <a:gd name="T15" fmla="*/ 3 h 20"/>
                      <a:gd name="T16" fmla="*/ 6 w 539"/>
                      <a:gd name="T17" fmla="*/ 0 h 20"/>
                      <a:gd name="T18" fmla="*/ 10 w 539"/>
                      <a:gd name="T19" fmla="*/ 0 h 20"/>
                      <a:gd name="T20" fmla="*/ 528 w 539"/>
                      <a:gd name="T21" fmla="*/ 0 h 20"/>
                      <a:gd name="T22" fmla="*/ 532 w 539"/>
                      <a:gd name="T23" fmla="*/ 0 h 20"/>
                      <a:gd name="T24" fmla="*/ 535 w 539"/>
                      <a:gd name="T25" fmla="*/ 3 h 20"/>
                      <a:gd name="T26" fmla="*/ 537 w 539"/>
                      <a:gd name="T27" fmla="*/ 7 h 20"/>
                      <a:gd name="T28" fmla="*/ 539 w 539"/>
                      <a:gd name="T29" fmla="*/ 11 h 20"/>
                      <a:gd name="T30" fmla="*/ 537 w 539"/>
                      <a:gd name="T31" fmla="*/ 15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0" y="20"/>
                        </a:lnTo>
                        <a:lnTo>
                          <a:pt x="6" y="20"/>
                        </a:lnTo>
                        <a:lnTo>
                          <a:pt x="4" y="17"/>
                        </a:lnTo>
                        <a:lnTo>
                          <a:pt x="1" y="15"/>
                        </a:lnTo>
                        <a:lnTo>
                          <a:pt x="0" y="11"/>
                        </a:lnTo>
                        <a:lnTo>
                          <a:pt x="1" y="7"/>
                        </a:lnTo>
                        <a:lnTo>
                          <a:pt x="4" y="3"/>
                        </a:lnTo>
                        <a:lnTo>
                          <a:pt x="6" y="0"/>
                        </a:lnTo>
                        <a:lnTo>
                          <a:pt x="10" y="0"/>
                        </a:lnTo>
                        <a:lnTo>
                          <a:pt x="528" y="0"/>
                        </a:lnTo>
                        <a:lnTo>
                          <a:pt x="532" y="0"/>
                        </a:lnTo>
                        <a:lnTo>
                          <a:pt x="535" y="3"/>
                        </a:lnTo>
                        <a:lnTo>
                          <a:pt x="537" y="7"/>
                        </a:lnTo>
                        <a:lnTo>
                          <a:pt x="539" y="11"/>
                        </a:lnTo>
                        <a:lnTo>
                          <a:pt x="537" y="15"/>
                        </a:lnTo>
                        <a:lnTo>
                          <a:pt x="535" y="17"/>
                        </a:lnTo>
                        <a:lnTo>
                          <a:pt x="532" y="20"/>
                        </a:lnTo>
                        <a:lnTo>
                          <a:pt x="5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Freeform 92">
                    <a:extLst>
                      <a:ext uri="{FF2B5EF4-FFF2-40B4-BE49-F238E27FC236}">
                        <a16:creationId xmlns:a16="http://schemas.microsoft.com/office/drawing/2014/main" id="{C57777CC-E3A5-EF57-59C2-1CB469C1CCA2}"/>
                      </a:ext>
                    </a:extLst>
                  </p:cNvPr>
                  <p:cNvSpPr>
                    <a:spLocks/>
                  </p:cNvSpPr>
                  <p:nvPr/>
                </p:nvSpPr>
                <p:spPr bwMode="auto">
                  <a:xfrm>
                    <a:off x="5018088" y="2827338"/>
                    <a:ext cx="212725" cy="7938"/>
                  </a:xfrm>
                  <a:custGeom>
                    <a:avLst/>
                    <a:gdLst>
                      <a:gd name="T0" fmla="*/ 527 w 538"/>
                      <a:gd name="T1" fmla="*/ 20 h 20"/>
                      <a:gd name="T2" fmla="*/ 11 w 538"/>
                      <a:gd name="T3" fmla="*/ 20 h 20"/>
                      <a:gd name="T4" fmla="*/ 7 w 538"/>
                      <a:gd name="T5" fmla="*/ 20 h 20"/>
                      <a:gd name="T6" fmla="*/ 3 w 538"/>
                      <a:gd name="T7" fmla="*/ 17 h 20"/>
                      <a:gd name="T8" fmla="*/ 0 w 538"/>
                      <a:gd name="T9" fmla="*/ 14 h 20"/>
                      <a:gd name="T10" fmla="*/ 0 w 538"/>
                      <a:gd name="T11" fmla="*/ 10 h 20"/>
                      <a:gd name="T12" fmla="*/ 0 w 538"/>
                      <a:gd name="T13" fmla="*/ 6 h 20"/>
                      <a:gd name="T14" fmla="*/ 3 w 538"/>
                      <a:gd name="T15" fmla="*/ 3 h 20"/>
                      <a:gd name="T16" fmla="*/ 7 w 538"/>
                      <a:gd name="T17" fmla="*/ 0 h 20"/>
                      <a:gd name="T18" fmla="*/ 11 w 538"/>
                      <a:gd name="T19" fmla="*/ 0 h 20"/>
                      <a:gd name="T20" fmla="*/ 527 w 538"/>
                      <a:gd name="T21" fmla="*/ 0 h 20"/>
                      <a:gd name="T22" fmla="*/ 531 w 538"/>
                      <a:gd name="T23" fmla="*/ 0 h 20"/>
                      <a:gd name="T24" fmla="*/ 535 w 538"/>
                      <a:gd name="T25" fmla="*/ 3 h 20"/>
                      <a:gd name="T26" fmla="*/ 538 w 538"/>
                      <a:gd name="T27" fmla="*/ 6 h 20"/>
                      <a:gd name="T28" fmla="*/ 538 w 538"/>
                      <a:gd name="T29" fmla="*/ 10 h 20"/>
                      <a:gd name="T30" fmla="*/ 538 w 538"/>
                      <a:gd name="T31" fmla="*/ 14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1" y="20"/>
                        </a:lnTo>
                        <a:lnTo>
                          <a:pt x="7" y="20"/>
                        </a:lnTo>
                        <a:lnTo>
                          <a:pt x="3" y="17"/>
                        </a:lnTo>
                        <a:lnTo>
                          <a:pt x="0" y="14"/>
                        </a:lnTo>
                        <a:lnTo>
                          <a:pt x="0" y="10"/>
                        </a:lnTo>
                        <a:lnTo>
                          <a:pt x="0" y="6"/>
                        </a:lnTo>
                        <a:lnTo>
                          <a:pt x="3" y="3"/>
                        </a:lnTo>
                        <a:lnTo>
                          <a:pt x="7" y="0"/>
                        </a:lnTo>
                        <a:lnTo>
                          <a:pt x="11" y="0"/>
                        </a:lnTo>
                        <a:lnTo>
                          <a:pt x="527" y="0"/>
                        </a:lnTo>
                        <a:lnTo>
                          <a:pt x="531" y="0"/>
                        </a:lnTo>
                        <a:lnTo>
                          <a:pt x="535" y="3"/>
                        </a:lnTo>
                        <a:lnTo>
                          <a:pt x="538" y="6"/>
                        </a:lnTo>
                        <a:lnTo>
                          <a:pt x="538" y="10"/>
                        </a:lnTo>
                        <a:lnTo>
                          <a:pt x="538" y="14"/>
                        </a:lnTo>
                        <a:lnTo>
                          <a:pt x="535" y="17"/>
                        </a:lnTo>
                        <a:lnTo>
                          <a:pt x="531" y="20"/>
                        </a:lnTo>
                        <a:lnTo>
                          <a:pt x="52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9" name="Freeform 93">
                    <a:extLst>
                      <a:ext uri="{FF2B5EF4-FFF2-40B4-BE49-F238E27FC236}">
                        <a16:creationId xmlns:a16="http://schemas.microsoft.com/office/drawing/2014/main" id="{ADC6F283-AAFD-4793-B61B-99103D1FF832}"/>
                      </a:ext>
                    </a:extLst>
                  </p:cNvPr>
                  <p:cNvSpPr>
                    <a:spLocks/>
                  </p:cNvSpPr>
                  <p:nvPr/>
                </p:nvSpPr>
                <p:spPr bwMode="auto">
                  <a:xfrm>
                    <a:off x="5037138" y="2794001"/>
                    <a:ext cx="212725" cy="7938"/>
                  </a:xfrm>
                  <a:custGeom>
                    <a:avLst/>
                    <a:gdLst>
                      <a:gd name="T0" fmla="*/ 528 w 538"/>
                      <a:gd name="T1" fmla="*/ 19 h 19"/>
                      <a:gd name="T2" fmla="*/ 10 w 538"/>
                      <a:gd name="T3" fmla="*/ 19 h 19"/>
                      <a:gd name="T4" fmla="*/ 6 w 538"/>
                      <a:gd name="T5" fmla="*/ 19 h 19"/>
                      <a:gd name="T6" fmla="*/ 3 w 538"/>
                      <a:gd name="T7" fmla="*/ 17 h 19"/>
                      <a:gd name="T8" fmla="*/ 1 w 538"/>
                      <a:gd name="T9" fmla="*/ 14 h 19"/>
                      <a:gd name="T10" fmla="*/ 0 w 538"/>
                      <a:gd name="T11" fmla="*/ 10 h 19"/>
                      <a:gd name="T12" fmla="*/ 1 w 538"/>
                      <a:gd name="T13" fmla="*/ 6 h 19"/>
                      <a:gd name="T14" fmla="*/ 3 w 538"/>
                      <a:gd name="T15" fmla="*/ 2 h 19"/>
                      <a:gd name="T16" fmla="*/ 6 w 538"/>
                      <a:gd name="T17" fmla="*/ 0 h 19"/>
                      <a:gd name="T18" fmla="*/ 10 w 538"/>
                      <a:gd name="T19" fmla="*/ 0 h 19"/>
                      <a:gd name="T20" fmla="*/ 528 w 538"/>
                      <a:gd name="T21" fmla="*/ 0 h 19"/>
                      <a:gd name="T22" fmla="*/ 532 w 538"/>
                      <a:gd name="T23" fmla="*/ 0 h 19"/>
                      <a:gd name="T24" fmla="*/ 534 w 538"/>
                      <a:gd name="T25" fmla="*/ 2 h 19"/>
                      <a:gd name="T26" fmla="*/ 537 w 538"/>
                      <a:gd name="T27" fmla="*/ 6 h 19"/>
                      <a:gd name="T28" fmla="*/ 538 w 538"/>
                      <a:gd name="T29" fmla="*/ 10 h 19"/>
                      <a:gd name="T30" fmla="*/ 537 w 538"/>
                      <a:gd name="T31" fmla="*/ 14 h 19"/>
                      <a:gd name="T32" fmla="*/ 534 w 538"/>
                      <a:gd name="T33" fmla="*/ 17 h 19"/>
                      <a:gd name="T34" fmla="*/ 532 w 538"/>
                      <a:gd name="T35" fmla="*/ 19 h 19"/>
                      <a:gd name="T36" fmla="*/ 528 w 538"/>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19">
                        <a:moveTo>
                          <a:pt x="528" y="19"/>
                        </a:moveTo>
                        <a:lnTo>
                          <a:pt x="10" y="19"/>
                        </a:lnTo>
                        <a:lnTo>
                          <a:pt x="6" y="19"/>
                        </a:lnTo>
                        <a:lnTo>
                          <a:pt x="3" y="17"/>
                        </a:lnTo>
                        <a:lnTo>
                          <a:pt x="1" y="14"/>
                        </a:lnTo>
                        <a:lnTo>
                          <a:pt x="0" y="10"/>
                        </a:lnTo>
                        <a:lnTo>
                          <a:pt x="1" y="6"/>
                        </a:lnTo>
                        <a:lnTo>
                          <a:pt x="3" y="2"/>
                        </a:lnTo>
                        <a:lnTo>
                          <a:pt x="6" y="0"/>
                        </a:lnTo>
                        <a:lnTo>
                          <a:pt x="10" y="0"/>
                        </a:lnTo>
                        <a:lnTo>
                          <a:pt x="528" y="0"/>
                        </a:lnTo>
                        <a:lnTo>
                          <a:pt x="532" y="0"/>
                        </a:lnTo>
                        <a:lnTo>
                          <a:pt x="534" y="2"/>
                        </a:lnTo>
                        <a:lnTo>
                          <a:pt x="537" y="6"/>
                        </a:lnTo>
                        <a:lnTo>
                          <a:pt x="538" y="10"/>
                        </a:lnTo>
                        <a:lnTo>
                          <a:pt x="537" y="14"/>
                        </a:lnTo>
                        <a:lnTo>
                          <a:pt x="534" y="17"/>
                        </a:lnTo>
                        <a:lnTo>
                          <a:pt x="532" y="19"/>
                        </a:lnTo>
                        <a:lnTo>
                          <a:pt x="52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0" name="Freeform 94">
                    <a:extLst>
                      <a:ext uri="{FF2B5EF4-FFF2-40B4-BE49-F238E27FC236}">
                        <a16:creationId xmlns:a16="http://schemas.microsoft.com/office/drawing/2014/main" id="{67B2E0B7-185A-BF0C-0200-66B06C04FA69}"/>
                      </a:ext>
                    </a:extLst>
                  </p:cNvPr>
                  <p:cNvSpPr>
                    <a:spLocks/>
                  </p:cNvSpPr>
                  <p:nvPr/>
                </p:nvSpPr>
                <p:spPr bwMode="auto">
                  <a:xfrm>
                    <a:off x="5056188" y="2762251"/>
                    <a:ext cx="212725" cy="7938"/>
                  </a:xfrm>
                  <a:custGeom>
                    <a:avLst/>
                    <a:gdLst>
                      <a:gd name="T0" fmla="*/ 527 w 538"/>
                      <a:gd name="T1" fmla="*/ 20 h 20"/>
                      <a:gd name="T2" fmla="*/ 11 w 538"/>
                      <a:gd name="T3" fmla="*/ 20 h 20"/>
                      <a:gd name="T4" fmla="*/ 7 w 538"/>
                      <a:gd name="T5" fmla="*/ 20 h 20"/>
                      <a:gd name="T6" fmla="*/ 3 w 538"/>
                      <a:gd name="T7" fmla="*/ 17 h 20"/>
                      <a:gd name="T8" fmla="*/ 0 w 538"/>
                      <a:gd name="T9" fmla="*/ 15 h 20"/>
                      <a:gd name="T10" fmla="*/ 0 w 538"/>
                      <a:gd name="T11" fmla="*/ 11 h 20"/>
                      <a:gd name="T12" fmla="*/ 0 w 538"/>
                      <a:gd name="T13" fmla="*/ 7 h 20"/>
                      <a:gd name="T14" fmla="*/ 3 w 538"/>
                      <a:gd name="T15" fmla="*/ 3 h 20"/>
                      <a:gd name="T16" fmla="*/ 7 w 538"/>
                      <a:gd name="T17" fmla="*/ 0 h 20"/>
                      <a:gd name="T18" fmla="*/ 11 w 538"/>
                      <a:gd name="T19" fmla="*/ 0 h 20"/>
                      <a:gd name="T20" fmla="*/ 527 w 538"/>
                      <a:gd name="T21" fmla="*/ 0 h 20"/>
                      <a:gd name="T22" fmla="*/ 531 w 538"/>
                      <a:gd name="T23" fmla="*/ 0 h 20"/>
                      <a:gd name="T24" fmla="*/ 535 w 538"/>
                      <a:gd name="T25" fmla="*/ 3 h 20"/>
                      <a:gd name="T26" fmla="*/ 538 w 538"/>
                      <a:gd name="T27" fmla="*/ 7 h 20"/>
                      <a:gd name="T28" fmla="*/ 538 w 538"/>
                      <a:gd name="T29" fmla="*/ 11 h 20"/>
                      <a:gd name="T30" fmla="*/ 538 w 538"/>
                      <a:gd name="T31" fmla="*/ 15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1" y="20"/>
                        </a:lnTo>
                        <a:lnTo>
                          <a:pt x="7" y="20"/>
                        </a:lnTo>
                        <a:lnTo>
                          <a:pt x="3" y="17"/>
                        </a:lnTo>
                        <a:lnTo>
                          <a:pt x="0" y="15"/>
                        </a:lnTo>
                        <a:lnTo>
                          <a:pt x="0" y="11"/>
                        </a:lnTo>
                        <a:lnTo>
                          <a:pt x="0" y="7"/>
                        </a:lnTo>
                        <a:lnTo>
                          <a:pt x="3" y="3"/>
                        </a:lnTo>
                        <a:lnTo>
                          <a:pt x="7" y="0"/>
                        </a:lnTo>
                        <a:lnTo>
                          <a:pt x="11" y="0"/>
                        </a:lnTo>
                        <a:lnTo>
                          <a:pt x="527" y="0"/>
                        </a:lnTo>
                        <a:lnTo>
                          <a:pt x="531" y="0"/>
                        </a:lnTo>
                        <a:lnTo>
                          <a:pt x="535" y="3"/>
                        </a:lnTo>
                        <a:lnTo>
                          <a:pt x="538" y="7"/>
                        </a:lnTo>
                        <a:lnTo>
                          <a:pt x="538" y="11"/>
                        </a:lnTo>
                        <a:lnTo>
                          <a:pt x="538" y="15"/>
                        </a:lnTo>
                        <a:lnTo>
                          <a:pt x="535" y="17"/>
                        </a:lnTo>
                        <a:lnTo>
                          <a:pt x="531" y="20"/>
                        </a:lnTo>
                        <a:lnTo>
                          <a:pt x="52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87" name="Freeform 95">
                  <a:extLst>
                    <a:ext uri="{FF2B5EF4-FFF2-40B4-BE49-F238E27FC236}">
                      <a16:creationId xmlns:a16="http://schemas.microsoft.com/office/drawing/2014/main" id="{BCB16166-E3F0-18DE-F761-BB644E705BCF}"/>
                    </a:ext>
                  </a:extLst>
                </p:cNvPr>
                <p:cNvSpPr>
                  <a:spLocks noEditPoints="1"/>
                </p:cNvSpPr>
                <p:nvPr/>
              </p:nvSpPr>
              <p:spPr bwMode="auto">
                <a:xfrm>
                  <a:off x="9175750" y="3063876"/>
                  <a:ext cx="1484313" cy="995363"/>
                </a:xfrm>
                <a:custGeom>
                  <a:avLst/>
                  <a:gdLst>
                    <a:gd name="T0" fmla="*/ 3740 w 3740"/>
                    <a:gd name="T1" fmla="*/ 2507 h 2507"/>
                    <a:gd name="T2" fmla="*/ 839 w 3740"/>
                    <a:gd name="T3" fmla="*/ 2507 h 2507"/>
                    <a:gd name="T4" fmla="*/ 0 w 3740"/>
                    <a:gd name="T5" fmla="*/ 0 h 2507"/>
                    <a:gd name="T6" fmla="*/ 2242 w 3740"/>
                    <a:gd name="T7" fmla="*/ 0 h 2507"/>
                    <a:gd name="T8" fmla="*/ 2249 w 3740"/>
                    <a:gd name="T9" fmla="*/ 10 h 2507"/>
                    <a:gd name="T10" fmla="*/ 3740 w 3740"/>
                    <a:gd name="T11" fmla="*/ 2507 h 2507"/>
                    <a:gd name="T12" fmla="*/ 870 w 3740"/>
                    <a:gd name="T13" fmla="*/ 2466 h 2507"/>
                    <a:gd name="T14" fmla="*/ 870 w 3740"/>
                    <a:gd name="T15" fmla="*/ 2466 h 2507"/>
                    <a:gd name="T16" fmla="*/ 3668 w 3740"/>
                    <a:gd name="T17" fmla="*/ 2466 h 2507"/>
                    <a:gd name="T18" fmla="*/ 2219 w 3740"/>
                    <a:gd name="T19" fmla="*/ 42 h 2507"/>
                    <a:gd name="T20" fmla="*/ 57 w 3740"/>
                    <a:gd name="T21" fmla="*/ 42 h 2507"/>
                    <a:gd name="T22" fmla="*/ 870 w 3740"/>
                    <a:gd name="T23" fmla="*/ 2466 h 2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40" h="2507">
                      <a:moveTo>
                        <a:pt x="3740" y="2507"/>
                      </a:moveTo>
                      <a:lnTo>
                        <a:pt x="839" y="2507"/>
                      </a:lnTo>
                      <a:lnTo>
                        <a:pt x="0" y="0"/>
                      </a:lnTo>
                      <a:lnTo>
                        <a:pt x="2242" y="0"/>
                      </a:lnTo>
                      <a:lnTo>
                        <a:pt x="2249" y="10"/>
                      </a:lnTo>
                      <a:lnTo>
                        <a:pt x="3740" y="2507"/>
                      </a:lnTo>
                      <a:close/>
                      <a:moveTo>
                        <a:pt x="870" y="2466"/>
                      </a:moveTo>
                      <a:lnTo>
                        <a:pt x="870" y="2466"/>
                      </a:lnTo>
                      <a:lnTo>
                        <a:pt x="3668" y="2466"/>
                      </a:lnTo>
                      <a:lnTo>
                        <a:pt x="2219" y="42"/>
                      </a:lnTo>
                      <a:lnTo>
                        <a:pt x="57" y="42"/>
                      </a:lnTo>
                      <a:lnTo>
                        <a:pt x="870" y="246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Freeform 96">
                  <a:extLst>
                    <a:ext uri="{FF2B5EF4-FFF2-40B4-BE49-F238E27FC236}">
                      <a16:creationId xmlns:a16="http://schemas.microsoft.com/office/drawing/2014/main" id="{A480A797-50E4-1FC2-A1A9-8F87F12C2792}"/>
                    </a:ext>
                  </a:extLst>
                </p:cNvPr>
                <p:cNvSpPr>
                  <a:spLocks noEditPoints="1"/>
                </p:cNvSpPr>
                <p:nvPr/>
              </p:nvSpPr>
              <p:spPr bwMode="auto">
                <a:xfrm>
                  <a:off x="9780588" y="3235326"/>
                  <a:ext cx="735013" cy="579438"/>
                </a:xfrm>
                <a:custGeom>
                  <a:avLst/>
                  <a:gdLst>
                    <a:gd name="T0" fmla="*/ 1849 w 1849"/>
                    <a:gd name="T1" fmla="*/ 1462 h 1462"/>
                    <a:gd name="T2" fmla="*/ 690 w 1849"/>
                    <a:gd name="T3" fmla="*/ 1462 h 1462"/>
                    <a:gd name="T4" fmla="*/ 683 w 1849"/>
                    <a:gd name="T5" fmla="*/ 1451 h 1462"/>
                    <a:gd name="T6" fmla="*/ 0 w 1849"/>
                    <a:gd name="T7" fmla="*/ 0 h 1462"/>
                    <a:gd name="T8" fmla="*/ 974 w 1849"/>
                    <a:gd name="T9" fmla="*/ 0 h 1462"/>
                    <a:gd name="T10" fmla="*/ 1849 w 1849"/>
                    <a:gd name="T11" fmla="*/ 1462 h 1462"/>
                    <a:gd name="T12" fmla="*/ 716 w 1849"/>
                    <a:gd name="T13" fmla="*/ 1422 h 1462"/>
                    <a:gd name="T14" fmla="*/ 716 w 1849"/>
                    <a:gd name="T15" fmla="*/ 1422 h 1462"/>
                    <a:gd name="T16" fmla="*/ 1776 w 1849"/>
                    <a:gd name="T17" fmla="*/ 1422 h 1462"/>
                    <a:gd name="T18" fmla="*/ 952 w 1849"/>
                    <a:gd name="T19" fmla="*/ 42 h 1462"/>
                    <a:gd name="T20" fmla="*/ 64 w 1849"/>
                    <a:gd name="T21" fmla="*/ 42 h 1462"/>
                    <a:gd name="T22" fmla="*/ 716 w 1849"/>
                    <a:gd name="T23" fmla="*/ 1422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49" h="1462">
                      <a:moveTo>
                        <a:pt x="1849" y="1462"/>
                      </a:moveTo>
                      <a:lnTo>
                        <a:pt x="690" y="1462"/>
                      </a:lnTo>
                      <a:lnTo>
                        <a:pt x="683" y="1451"/>
                      </a:lnTo>
                      <a:lnTo>
                        <a:pt x="0" y="0"/>
                      </a:lnTo>
                      <a:lnTo>
                        <a:pt x="974" y="0"/>
                      </a:lnTo>
                      <a:lnTo>
                        <a:pt x="1849" y="1462"/>
                      </a:lnTo>
                      <a:close/>
                      <a:moveTo>
                        <a:pt x="716" y="1422"/>
                      </a:moveTo>
                      <a:lnTo>
                        <a:pt x="716" y="1422"/>
                      </a:lnTo>
                      <a:lnTo>
                        <a:pt x="1776" y="1422"/>
                      </a:lnTo>
                      <a:lnTo>
                        <a:pt x="952" y="42"/>
                      </a:lnTo>
                      <a:lnTo>
                        <a:pt x="64" y="42"/>
                      </a:lnTo>
                      <a:lnTo>
                        <a:pt x="716" y="14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9" name="Freeform 97">
                  <a:extLst>
                    <a:ext uri="{FF2B5EF4-FFF2-40B4-BE49-F238E27FC236}">
                      <a16:creationId xmlns:a16="http://schemas.microsoft.com/office/drawing/2014/main" id="{05D16AE5-B0B8-033F-8EE4-CA00B19155F4}"/>
                    </a:ext>
                  </a:extLst>
                </p:cNvPr>
                <p:cNvSpPr>
                  <a:spLocks/>
                </p:cNvSpPr>
                <p:nvPr/>
              </p:nvSpPr>
              <p:spPr bwMode="auto">
                <a:xfrm>
                  <a:off x="9505950" y="3486151"/>
                  <a:ext cx="80963" cy="41275"/>
                </a:xfrm>
                <a:custGeom>
                  <a:avLst/>
                  <a:gdLst>
                    <a:gd name="T0" fmla="*/ 2 w 203"/>
                    <a:gd name="T1" fmla="*/ 52 h 104"/>
                    <a:gd name="T2" fmla="*/ 5 w 203"/>
                    <a:gd name="T3" fmla="*/ 57 h 104"/>
                    <a:gd name="T4" fmla="*/ 9 w 203"/>
                    <a:gd name="T5" fmla="*/ 62 h 104"/>
                    <a:gd name="T6" fmla="*/ 13 w 203"/>
                    <a:gd name="T7" fmla="*/ 68 h 104"/>
                    <a:gd name="T8" fmla="*/ 18 w 203"/>
                    <a:gd name="T9" fmla="*/ 73 h 104"/>
                    <a:gd name="T10" fmla="*/ 31 w 203"/>
                    <a:gd name="T11" fmla="*/ 81 h 104"/>
                    <a:gd name="T12" fmla="*/ 46 w 203"/>
                    <a:gd name="T13" fmla="*/ 89 h 104"/>
                    <a:gd name="T14" fmla="*/ 63 w 203"/>
                    <a:gd name="T15" fmla="*/ 95 h 104"/>
                    <a:gd name="T16" fmla="*/ 82 w 203"/>
                    <a:gd name="T17" fmla="*/ 101 h 104"/>
                    <a:gd name="T18" fmla="*/ 102 w 203"/>
                    <a:gd name="T19" fmla="*/ 104 h 104"/>
                    <a:gd name="T20" fmla="*/ 123 w 203"/>
                    <a:gd name="T21" fmla="*/ 104 h 104"/>
                    <a:gd name="T22" fmla="*/ 143 w 203"/>
                    <a:gd name="T23" fmla="*/ 104 h 104"/>
                    <a:gd name="T24" fmla="*/ 160 w 203"/>
                    <a:gd name="T25" fmla="*/ 101 h 104"/>
                    <a:gd name="T26" fmla="*/ 174 w 203"/>
                    <a:gd name="T27" fmla="*/ 95 h 104"/>
                    <a:gd name="T28" fmla="*/ 187 w 203"/>
                    <a:gd name="T29" fmla="*/ 89 h 104"/>
                    <a:gd name="T30" fmla="*/ 191 w 203"/>
                    <a:gd name="T31" fmla="*/ 86 h 104"/>
                    <a:gd name="T32" fmla="*/ 195 w 203"/>
                    <a:gd name="T33" fmla="*/ 81 h 104"/>
                    <a:gd name="T34" fmla="*/ 199 w 203"/>
                    <a:gd name="T35" fmla="*/ 77 h 104"/>
                    <a:gd name="T36" fmla="*/ 202 w 203"/>
                    <a:gd name="T37" fmla="*/ 73 h 104"/>
                    <a:gd name="T38" fmla="*/ 203 w 203"/>
                    <a:gd name="T39" fmla="*/ 68 h 104"/>
                    <a:gd name="T40" fmla="*/ 203 w 203"/>
                    <a:gd name="T41" fmla="*/ 62 h 104"/>
                    <a:gd name="T42" fmla="*/ 203 w 203"/>
                    <a:gd name="T43" fmla="*/ 57 h 104"/>
                    <a:gd name="T44" fmla="*/ 200 w 203"/>
                    <a:gd name="T45" fmla="*/ 52 h 104"/>
                    <a:gd name="T46" fmla="*/ 198 w 203"/>
                    <a:gd name="T47" fmla="*/ 47 h 104"/>
                    <a:gd name="T48" fmla="*/ 194 w 203"/>
                    <a:gd name="T49" fmla="*/ 42 h 104"/>
                    <a:gd name="T50" fmla="*/ 190 w 203"/>
                    <a:gd name="T51" fmla="*/ 36 h 104"/>
                    <a:gd name="T52" fmla="*/ 185 w 203"/>
                    <a:gd name="T53" fmla="*/ 31 h 104"/>
                    <a:gd name="T54" fmla="*/ 172 w 203"/>
                    <a:gd name="T55" fmla="*/ 22 h 104"/>
                    <a:gd name="T56" fmla="*/ 157 w 203"/>
                    <a:gd name="T57" fmla="*/ 15 h 104"/>
                    <a:gd name="T58" fmla="*/ 140 w 203"/>
                    <a:gd name="T59" fmla="*/ 9 h 104"/>
                    <a:gd name="T60" fmla="*/ 120 w 203"/>
                    <a:gd name="T61" fmla="*/ 3 h 104"/>
                    <a:gd name="T62" fmla="*/ 101 w 203"/>
                    <a:gd name="T63" fmla="*/ 1 h 104"/>
                    <a:gd name="T64" fmla="*/ 81 w 203"/>
                    <a:gd name="T65" fmla="*/ 0 h 104"/>
                    <a:gd name="T66" fmla="*/ 61 w 203"/>
                    <a:gd name="T67" fmla="*/ 1 h 104"/>
                    <a:gd name="T68" fmla="*/ 44 w 203"/>
                    <a:gd name="T69" fmla="*/ 3 h 104"/>
                    <a:gd name="T70" fmla="*/ 29 w 203"/>
                    <a:gd name="T71" fmla="*/ 9 h 104"/>
                    <a:gd name="T72" fmla="*/ 17 w 203"/>
                    <a:gd name="T73" fmla="*/ 15 h 104"/>
                    <a:gd name="T74" fmla="*/ 12 w 203"/>
                    <a:gd name="T75" fmla="*/ 18 h 104"/>
                    <a:gd name="T76" fmla="*/ 8 w 203"/>
                    <a:gd name="T77" fmla="*/ 22 h 104"/>
                    <a:gd name="T78" fmla="*/ 5 w 203"/>
                    <a:gd name="T79" fmla="*/ 27 h 104"/>
                    <a:gd name="T80" fmla="*/ 2 w 203"/>
                    <a:gd name="T81" fmla="*/ 31 h 104"/>
                    <a:gd name="T82" fmla="*/ 1 w 203"/>
                    <a:gd name="T83" fmla="*/ 36 h 104"/>
                    <a:gd name="T84" fmla="*/ 0 w 203"/>
                    <a:gd name="T85" fmla="*/ 42 h 104"/>
                    <a:gd name="T86" fmla="*/ 1 w 203"/>
                    <a:gd name="T87" fmla="*/ 47 h 104"/>
                    <a:gd name="T88" fmla="*/ 2 w 203"/>
                    <a:gd name="T8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3" h="104">
                      <a:moveTo>
                        <a:pt x="2" y="52"/>
                      </a:moveTo>
                      <a:lnTo>
                        <a:pt x="5" y="57"/>
                      </a:lnTo>
                      <a:lnTo>
                        <a:pt x="9" y="62"/>
                      </a:lnTo>
                      <a:lnTo>
                        <a:pt x="13" y="68"/>
                      </a:lnTo>
                      <a:lnTo>
                        <a:pt x="18" y="73"/>
                      </a:lnTo>
                      <a:lnTo>
                        <a:pt x="31" y="81"/>
                      </a:lnTo>
                      <a:lnTo>
                        <a:pt x="46" y="89"/>
                      </a:lnTo>
                      <a:lnTo>
                        <a:pt x="63" y="95"/>
                      </a:lnTo>
                      <a:lnTo>
                        <a:pt x="82" y="101"/>
                      </a:lnTo>
                      <a:lnTo>
                        <a:pt x="102" y="104"/>
                      </a:lnTo>
                      <a:lnTo>
                        <a:pt x="123" y="104"/>
                      </a:lnTo>
                      <a:lnTo>
                        <a:pt x="143" y="104"/>
                      </a:lnTo>
                      <a:lnTo>
                        <a:pt x="160" y="101"/>
                      </a:lnTo>
                      <a:lnTo>
                        <a:pt x="174" y="95"/>
                      </a:lnTo>
                      <a:lnTo>
                        <a:pt x="187" y="89"/>
                      </a:lnTo>
                      <a:lnTo>
                        <a:pt x="191" y="86"/>
                      </a:lnTo>
                      <a:lnTo>
                        <a:pt x="195" y="81"/>
                      </a:lnTo>
                      <a:lnTo>
                        <a:pt x="199" y="77"/>
                      </a:lnTo>
                      <a:lnTo>
                        <a:pt x="202" y="73"/>
                      </a:lnTo>
                      <a:lnTo>
                        <a:pt x="203" y="68"/>
                      </a:lnTo>
                      <a:lnTo>
                        <a:pt x="203" y="62"/>
                      </a:lnTo>
                      <a:lnTo>
                        <a:pt x="203" y="57"/>
                      </a:lnTo>
                      <a:lnTo>
                        <a:pt x="200" y="52"/>
                      </a:lnTo>
                      <a:lnTo>
                        <a:pt x="198" y="47"/>
                      </a:lnTo>
                      <a:lnTo>
                        <a:pt x="194" y="42"/>
                      </a:lnTo>
                      <a:lnTo>
                        <a:pt x="190" y="36"/>
                      </a:lnTo>
                      <a:lnTo>
                        <a:pt x="185" y="31"/>
                      </a:lnTo>
                      <a:lnTo>
                        <a:pt x="172" y="22"/>
                      </a:lnTo>
                      <a:lnTo>
                        <a:pt x="157" y="15"/>
                      </a:lnTo>
                      <a:lnTo>
                        <a:pt x="140" y="9"/>
                      </a:lnTo>
                      <a:lnTo>
                        <a:pt x="120" y="3"/>
                      </a:lnTo>
                      <a:lnTo>
                        <a:pt x="101" y="1"/>
                      </a:lnTo>
                      <a:lnTo>
                        <a:pt x="81" y="0"/>
                      </a:lnTo>
                      <a:lnTo>
                        <a:pt x="61" y="1"/>
                      </a:lnTo>
                      <a:lnTo>
                        <a:pt x="44" y="3"/>
                      </a:lnTo>
                      <a:lnTo>
                        <a:pt x="29" y="9"/>
                      </a:lnTo>
                      <a:lnTo>
                        <a:pt x="17" y="15"/>
                      </a:lnTo>
                      <a:lnTo>
                        <a:pt x="12" y="18"/>
                      </a:lnTo>
                      <a:lnTo>
                        <a:pt x="8" y="22"/>
                      </a:lnTo>
                      <a:lnTo>
                        <a:pt x="5" y="27"/>
                      </a:lnTo>
                      <a:lnTo>
                        <a:pt x="2" y="31"/>
                      </a:lnTo>
                      <a:lnTo>
                        <a:pt x="1" y="36"/>
                      </a:lnTo>
                      <a:lnTo>
                        <a:pt x="0" y="42"/>
                      </a:lnTo>
                      <a:lnTo>
                        <a:pt x="1" y="47"/>
                      </a:lnTo>
                      <a:lnTo>
                        <a:pt x="2" y="5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0" name="Freeform 98">
                  <a:extLst>
                    <a:ext uri="{FF2B5EF4-FFF2-40B4-BE49-F238E27FC236}">
                      <a16:creationId xmlns:a16="http://schemas.microsoft.com/office/drawing/2014/main" id="{A8B7BEDF-C25B-60F5-2DC6-BB88185D09BE}"/>
                    </a:ext>
                  </a:extLst>
                </p:cNvPr>
                <p:cNvSpPr>
                  <a:spLocks noEditPoints="1"/>
                </p:cNvSpPr>
                <p:nvPr/>
              </p:nvSpPr>
              <p:spPr bwMode="auto">
                <a:xfrm>
                  <a:off x="9018588" y="3282951"/>
                  <a:ext cx="406400" cy="473075"/>
                </a:xfrm>
                <a:custGeom>
                  <a:avLst/>
                  <a:gdLst>
                    <a:gd name="T0" fmla="*/ 942 w 1023"/>
                    <a:gd name="T1" fmla="*/ 1175 h 1191"/>
                    <a:gd name="T2" fmla="*/ 803 w 1023"/>
                    <a:gd name="T3" fmla="*/ 1142 h 1191"/>
                    <a:gd name="T4" fmla="*/ 673 w 1023"/>
                    <a:gd name="T5" fmla="*/ 1102 h 1191"/>
                    <a:gd name="T6" fmla="*/ 551 w 1023"/>
                    <a:gd name="T7" fmla="*/ 1054 h 1191"/>
                    <a:gd name="T8" fmla="*/ 438 w 1023"/>
                    <a:gd name="T9" fmla="*/ 1002 h 1191"/>
                    <a:gd name="T10" fmla="*/ 336 w 1023"/>
                    <a:gd name="T11" fmla="*/ 944 h 1191"/>
                    <a:gd name="T12" fmla="*/ 245 w 1023"/>
                    <a:gd name="T13" fmla="*/ 881 h 1191"/>
                    <a:gd name="T14" fmla="*/ 168 w 1023"/>
                    <a:gd name="T15" fmla="*/ 814 h 1191"/>
                    <a:gd name="T16" fmla="*/ 104 w 1023"/>
                    <a:gd name="T17" fmla="*/ 744 h 1191"/>
                    <a:gd name="T18" fmla="*/ 54 w 1023"/>
                    <a:gd name="T19" fmla="*/ 670 h 1191"/>
                    <a:gd name="T20" fmla="*/ 20 w 1023"/>
                    <a:gd name="T21" fmla="*/ 594 h 1191"/>
                    <a:gd name="T22" fmla="*/ 4 w 1023"/>
                    <a:gd name="T23" fmla="*/ 534 h 1191"/>
                    <a:gd name="T24" fmla="*/ 0 w 1023"/>
                    <a:gd name="T25" fmla="*/ 483 h 1191"/>
                    <a:gd name="T26" fmla="*/ 3 w 1023"/>
                    <a:gd name="T27" fmla="*/ 432 h 1191"/>
                    <a:gd name="T28" fmla="*/ 15 w 1023"/>
                    <a:gd name="T29" fmla="*/ 383 h 1191"/>
                    <a:gd name="T30" fmla="*/ 34 w 1023"/>
                    <a:gd name="T31" fmla="*/ 334 h 1191"/>
                    <a:gd name="T32" fmla="*/ 71 w 1023"/>
                    <a:gd name="T33" fmla="*/ 277 h 1191"/>
                    <a:gd name="T34" fmla="*/ 140 w 1023"/>
                    <a:gd name="T35" fmla="*/ 202 h 1191"/>
                    <a:gd name="T36" fmla="*/ 230 w 1023"/>
                    <a:gd name="T37" fmla="*/ 138 h 1191"/>
                    <a:gd name="T38" fmla="*/ 338 w 1023"/>
                    <a:gd name="T39" fmla="*/ 81 h 1191"/>
                    <a:gd name="T40" fmla="*/ 464 w 1023"/>
                    <a:gd name="T41" fmla="*/ 37 h 1191"/>
                    <a:gd name="T42" fmla="*/ 606 w 1023"/>
                    <a:gd name="T43" fmla="*/ 3 h 1191"/>
                    <a:gd name="T44" fmla="*/ 51 w 1023"/>
                    <a:gd name="T45" fmla="*/ 559 h 1191"/>
                    <a:gd name="T46" fmla="*/ 67 w 1023"/>
                    <a:gd name="T47" fmla="*/ 606 h 1191"/>
                    <a:gd name="T48" fmla="*/ 104 w 1023"/>
                    <a:gd name="T49" fmla="*/ 675 h 1191"/>
                    <a:gd name="T50" fmla="*/ 155 w 1023"/>
                    <a:gd name="T51" fmla="*/ 742 h 1191"/>
                    <a:gd name="T52" fmla="*/ 219 w 1023"/>
                    <a:gd name="T53" fmla="*/ 807 h 1191"/>
                    <a:gd name="T54" fmla="*/ 295 w 1023"/>
                    <a:gd name="T55" fmla="*/ 868 h 1191"/>
                    <a:gd name="T56" fmla="*/ 383 w 1023"/>
                    <a:gd name="T57" fmla="*/ 926 h 1191"/>
                    <a:gd name="T58" fmla="*/ 481 w 1023"/>
                    <a:gd name="T59" fmla="*/ 978 h 1191"/>
                    <a:gd name="T60" fmla="*/ 589 w 1023"/>
                    <a:gd name="T61" fmla="*/ 1027 h 1191"/>
                    <a:gd name="T62" fmla="*/ 706 w 1023"/>
                    <a:gd name="T63" fmla="*/ 1070 h 1191"/>
                    <a:gd name="T64" fmla="*/ 830 w 1023"/>
                    <a:gd name="T65" fmla="*/ 1107 h 1191"/>
                    <a:gd name="T66" fmla="*/ 963 w 1023"/>
                    <a:gd name="T67" fmla="*/ 1137 h 1191"/>
                    <a:gd name="T68" fmla="*/ 509 w 1023"/>
                    <a:gd name="T69" fmla="*/ 67 h 1191"/>
                    <a:gd name="T70" fmla="*/ 387 w 1023"/>
                    <a:gd name="T71" fmla="*/ 106 h 1191"/>
                    <a:gd name="T72" fmla="*/ 281 w 1023"/>
                    <a:gd name="T73" fmla="*/ 156 h 1191"/>
                    <a:gd name="T74" fmla="*/ 193 w 1023"/>
                    <a:gd name="T75" fmla="*/ 213 h 1191"/>
                    <a:gd name="T76" fmla="*/ 122 w 1023"/>
                    <a:gd name="T77" fmla="*/ 278 h 1191"/>
                    <a:gd name="T78" fmla="*/ 79 w 1023"/>
                    <a:gd name="T79" fmla="*/ 338 h 1191"/>
                    <a:gd name="T80" fmla="*/ 59 w 1023"/>
                    <a:gd name="T81" fmla="*/ 380 h 1191"/>
                    <a:gd name="T82" fmla="*/ 46 w 1023"/>
                    <a:gd name="T83" fmla="*/ 424 h 1191"/>
                    <a:gd name="T84" fmla="*/ 41 w 1023"/>
                    <a:gd name="T85" fmla="*/ 467 h 1191"/>
                    <a:gd name="T86" fmla="*/ 42 w 1023"/>
                    <a:gd name="T87" fmla="*/ 513 h 1191"/>
                    <a:gd name="T88" fmla="*/ 51 w 1023"/>
                    <a:gd name="T89" fmla="*/ 559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3" h="1191">
                      <a:moveTo>
                        <a:pt x="1023" y="1191"/>
                      </a:moveTo>
                      <a:lnTo>
                        <a:pt x="989" y="1184"/>
                      </a:lnTo>
                      <a:lnTo>
                        <a:pt x="942" y="1175"/>
                      </a:lnTo>
                      <a:lnTo>
                        <a:pt x="894" y="1165"/>
                      </a:lnTo>
                      <a:lnTo>
                        <a:pt x="849" y="1154"/>
                      </a:lnTo>
                      <a:lnTo>
                        <a:pt x="803" y="1142"/>
                      </a:lnTo>
                      <a:lnTo>
                        <a:pt x="758" y="1129"/>
                      </a:lnTo>
                      <a:lnTo>
                        <a:pt x="715" y="1116"/>
                      </a:lnTo>
                      <a:lnTo>
                        <a:pt x="673" y="1102"/>
                      </a:lnTo>
                      <a:lnTo>
                        <a:pt x="631" y="1087"/>
                      </a:lnTo>
                      <a:lnTo>
                        <a:pt x="590" y="1072"/>
                      </a:lnTo>
                      <a:lnTo>
                        <a:pt x="551" y="1054"/>
                      </a:lnTo>
                      <a:lnTo>
                        <a:pt x="512" y="1037"/>
                      </a:lnTo>
                      <a:lnTo>
                        <a:pt x="474" y="1020"/>
                      </a:lnTo>
                      <a:lnTo>
                        <a:pt x="438" y="1002"/>
                      </a:lnTo>
                      <a:lnTo>
                        <a:pt x="403" y="984"/>
                      </a:lnTo>
                      <a:lnTo>
                        <a:pt x="369" y="964"/>
                      </a:lnTo>
                      <a:lnTo>
                        <a:pt x="336" y="944"/>
                      </a:lnTo>
                      <a:lnTo>
                        <a:pt x="304" y="923"/>
                      </a:lnTo>
                      <a:lnTo>
                        <a:pt x="274" y="902"/>
                      </a:lnTo>
                      <a:lnTo>
                        <a:pt x="245" y="881"/>
                      </a:lnTo>
                      <a:lnTo>
                        <a:pt x="218" y="859"/>
                      </a:lnTo>
                      <a:lnTo>
                        <a:pt x="192" y="837"/>
                      </a:lnTo>
                      <a:lnTo>
                        <a:pt x="168" y="814"/>
                      </a:lnTo>
                      <a:lnTo>
                        <a:pt x="144" y="791"/>
                      </a:lnTo>
                      <a:lnTo>
                        <a:pt x="123" y="767"/>
                      </a:lnTo>
                      <a:lnTo>
                        <a:pt x="104" y="744"/>
                      </a:lnTo>
                      <a:lnTo>
                        <a:pt x="85" y="720"/>
                      </a:lnTo>
                      <a:lnTo>
                        <a:pt x="68" y="695"/>
                      </a:lnTo>
                      <a:lnTo>
                        <a:pt x="54" y="670"/>
                      </a:lnTo>
                      <a:lnTo>
                        <a:pt x="41" y="645"/>
                      </a:lnTo>
                      <a:lnTo>
                        <a:pt x="29" y="620"/>
                      </a:lnTo>
                      <a:lnTo>
                        <a:pt x="20" y="594"/>
                      </a:lnTo>
                      <a:lnTo>
                        <a:pt x="12" y="569"/>
                      </a:lnTo>
                      <a:lnTo>
                        <a:pt x="8" y="552"/>
                      </a:lnTo>
                      <a:lnTo>
                        <a:pt x="4" y="534"/>
                      </a:lnTo>
                      <a:lnTo>
                        <a:pt x="2" y="517"/>
                      </a:lnTo>
                      <a:lnTo>
                        <a:pt x="0" y="500"/>
                      </a:lnTo>
                      <a:lnTo>
                        <a:pt x="0" y="483"/>
                      </a:lnTo>
                      <a:lnTo>
                        <a:pt x="0" y="466"/>
                      </a:lnTo>
                      <a:lnTo>
                        <a:pt x="2" y="449"/>
                      </a:lnTo>
                      <a:lnTo>
                        <a:pt x="3" y="432"/>
                      </a:lnTo>
                      <a:lnTo>
                        <a:pt x="7" y="416"/>
                      </a:lnTo>
                      <a:lnTo>
                        <a:pt x="11" y="399"/>
                      </a:lnTo>
                      <a:lnTo>
                        <a:pt x="15" y="383"/>
                      </a:lnTo>
                      <a:lnTo>
                        <a:pt x="21" y="366"/>
                      </a:lnTo>
                      <a:lnTo>
                        <a:pt x="28" y="350"/>
                      </a:lnTo>
                      <a:lnTo>
                        <a:pt x="34" y="334"/>
                      </a:lnTo>
                      <a:lnTo>
                        <a:pt x="43" y="319"/>
                      </a:lnTo>
                      <a:lnTo>
                        <a:pt x="53" y="303"/>
                      </a:lnTo>
                      <a:lnTo>
                        <a:pt x="71" y="277"/>
                      </a:lnTo>
                      <a:lnTo>
                        <a:pt x="92" y="251"/>
                      </a:lnTo>
                      <a:lnTo>
                        <a:pt x="114" y="226"/>
                      </a:lnTo>
                      <a:lnTo>
                        <a:pt x="140" y="202"/>
                      </a:lnTo>
                      <a:lnTo>
                        <a:pt x="168" y="180"/>
                      </a:lnTo>
                      <a:lnTo>
                        <a:pt x="197" y="157"/>
                      </a:lnTo>
                      <a:lnTo>
                        <a:pt x="230" y="138"/>
                      </a:lnTo>
                      <a:lnTo>
                        <a:pt x="264" y="118"/>
                      </a:lnTo>
                      <a:lnTo>
                        <a:pt x="299" y="100"/>
                      </a:lnTo>
                      <a:lnTo>
                        <a:pt x="338" y="81"/>
                      </a:lnTo>
                      <a:lnTo>
                        <a:pt x="378" y="66"/>
                      </a:lnTo>
                      <a:lnTo>
                        <a:pt x="420" y="50"/>
                      </a:lnTo>
                      <a:lnTo>
                        <a:pt x="464" y="37"/>
                      </a:lnTo>
                      <a:lnTo>
                        <a:pt x="510" y="24"/>
                      </a:lnTo>
                      <a:lnTo>
                        <a:pt x="557" y="13"/>
                      </a:lnTo>
                      <a:lnTo>
                        <a:pt x="606" y="3"/>
                      </a:lnTo>
                      <a:lnTo>
                        <a:pt x="624" y="0"/>
                      </a:lnTo>
                      <a:lnTo>
                        <a:pt x="1023" y="1191"/>
                      </a:lnTo>
                      <a:close/>
                      <a:moveTo>
                        <a:pt x="51" y="559"/>
                      </a:moveTo>
                      <a:lnTo>
                        <a:pt x="51" y="559"/>
                      </a:lnTo>
                      <a:lnTo>
                        <a:pt x="59" y="582"/>
                      </a:lnTo>
                      <a:lnTo>
                        <a:pt x="67" y="606"/>
                      </a:lnTo>
                      <a:lnTo>
                        <a:pt x="78" y="630"/>
                      </a:lnTo>
                      <a:lnTo>
                        <a:pt x="91" y="652"/>
                      </a:lnTo>
                      <a:lnTo>
                        <a:pt x="104" y="675"/>
                      </a:lnTo>
                      <a:lnTo>
                        <a:pt x="120" y="698"/>
                      </a:lnTo>
                      <a:lnTo>
                        <a:pt x="137" y="720"/>
                      </a:lnTo>
                      <a:lnTo>
                        <a:pt x="155" y="742"/>
                      </a:lnTo>
                      <a:lnTo>
                        <a:pt x="175" y="765"/>
                      </a:lnTo>
                      <a:lnTo>
                        <a:pt x="196" y="786"/>
                      </a:lnTo>
                      <a:lnTo>
                        <a:pt x="219" y="807"/>
                      </a:lnTo>
                      <a:lnTo>
                        <a:pt x="243" y="828"/>
                      </a:lnTo>
                      <a:lnTo>
                        <a:pt x="268" y="849"/>
                      </a:lnTo>
                      <a:lnTo>
                        <a:pt x="295" y="868"/>
                      </a:lnTo>
                      <a:lnTo>
                        <a:pt x="323" y="888"/>
                      </a:lnTo>
                      <a:lnTo>
                        <a:pt x="352" y="906"/>
                      </a:lnTo>
                      <a:lnTo>
                        <a:pt x="383" y="926"/>
                      </a:lnTo>
                      <a:lnTo>
                        <a:pt x="415" y="944"/>
                      </a:lnTo>
                      <a:lnTo>
                        <a:pt x="447" y="961"/>
                      </a:lnTo>
                      <a:lnTo>
                        <a:pt x="481" y="978"/>
                      </a:lnTo>
                      <a:lnTo>
                        <a:pt x="516" y="995"/>
                      </a:lnTo>
                      <a:lnTo>
                        <a:pt x="552" y="1011"/>
                      </a:lnTo>
                      <a:lnTo>
                        <a:pt x="589" y="1027"/>
                      </a:lnTo>
                      <a:lnTo>
                        <a:pt x="627" y="1043"/>
                      </a:lnTo>
                      <a:lnTo>
                        <a:pt x="666" y="1056"/>
                      </a:lnTo>
                      <a:lnTo>
                        <a:pt x="706" y="1070"/>
                      </a:lnTo>
                      <a:lnTo>
                        <a:pt x="746" y="1083"/>
                      </a:lnTo>
                      <a:lnTo>
                        <a:pt x="788" y="1095"/>
                      </a:lnTo>
                      <a:lnTo>
                        <a:pt x="830" y="1107"/>
                      </a:lnTo>
                      <a:lnTo>
                        <a:pt x="873" y="1117"/>
                      </a:lnTo>
                      <a:lnTo>
                        <a:pt x="918" y="1128"/>
                      </a:lnTo>
                      <a:lnTo>
                        <a:pt x="963" y="1137"/>
                      </a:lnTo>
                      <a:lnTo>
                        <a:pt x="597" y="46"/>
                      </a:lnTo>
                      <a:lnTo>
                        <a:pt x="552" y="56"/>
                      </a:lnTo>
                      <a:lnTo>
                        <a:pt x="509" y="67"/>
                      </a:lnTo>
                      <a:lnTo>
                        <a:pt x="467" y="79"/>
                      </a:lnTo>
                      <a:lnTo>
                        <a:pt x="426" y="92"/>
                      </a:lnTo>
                      <a:lnTo>
                        <a:pt x="387" y="106"/>
                      </a:lnTo>
                      <a:lnTo>
                        <a:pt x="350" y="122"/>
                      </a:lnTo>
                      <a:lnTo>
                        <a:pt x="315" y="138"/>
                      </a:lnTo>
                      <a:lnTo>
                        <a:pt x="281" y="156"/>
                      </a:lnTo>
                      <a:lnTo>
                        <a:pt x="249" y="174"/>
                      </a:lnTo>
                      <a:lnTo>
                        <a:pt x="220" y="193"/>
                      </a:lnTo>
                      <a:lnTo>
                        <a:pt x="193" y="213"/>
                      </a:lnTo>
                      <a:lnTo>
                        <a:pt x="167" y="234"/>
                      </a:lnTo>
                      <a:lnTo>
                        <a:pt x="143" y="256"/>
                      </a:lnTo>
                      <a:lnTo>
                        <a:pt x="122" y="278"/>
                      </a:lnTo>
                      <a:lnTo>
                        <a:pt x="104" y="302"/>
                      </a:lnTo>
                      <a:lnTo>
                        <a:pt x="87" y="325"/>
                      </a:lnTo>
                      <a:lnTo>
                        <a:pt x="79" y="338"/>
                      </a:lnTo>
                      <a:lnTo>
                        <a:pt x="72" y="353"/>
                      </a:lnTo>
                      <a:lnTo>
                        <a:pt x="66" y="366"/>
                      </a:lnTo>
                      <a:lnTo>
                        <a:pt x="59" y="380"/>
                      </a:lnTo>
                      <a:lnTo>
                        <a:pt x="54" y="395"/>
                      </a:lnTo>
                      <a:lnTo>
                        <a:pt x="50" y="409"/>
                      </a:lnTo>
                      <a:lnTo>
                        <a:pt x="46" y="424"/>
                      </a:lnTo>
                      <a:lnTo>
                        <a:pt x="43" y="438"/>
                      </a:lnTo>
                      <a:lnTo>
                        <a:pt x="42" y="453"/>
                      </a:lnTo>
                      <a:lnTo>
                        <a:pt x="41" y="467"/>
                      </a:lnTo>
                      <a:lnTo>
                        <a:pt x="41" y="483"/>
                      </a:lnTo>
                      <a:lnTo>
                        <a:pt x="41" y="497"/>
                      </a:lnTo>
                      <a:lnTo>
                        <a:pt x="42" y="513"/>
                      </a:lnTo>
                      <a:lnTo>
                        <a:pt x="45" y="527"/>
                      </a:lnTo>
                      <a:lnTo>
                        <a:pt x="47" y="543"/>
                      </a:lnTo>
                      <a:lnTo>
                        <a:pt x="51" y="55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91" name="Group 90">
                  <a:extLst>
                    <a:ext uri="{FF2B5EF4-FFF2-40B4-BE49-F238E27FC236}">
                      <a16:creationId xmlns:a16="http://schemas.microsoft.com/office/drawing/2014/main" id="{8518A0B1-5DF5-29D6-E40A-5B60C1ABC7B2}"/>
                    </a:ext>
                  </a:extLst>
                </p:cNvPr>
                <p:cNvGrpSpPr/>
                <p:nvPr/>
              </p:nvGrpSpPr>
              <p:grpSpPr>
                <a:xfrm>
                  <a:off x="10161588" y="2744788"/>
                  <a:ext cx="655638" cy="1065213"/>
                  <a:chOff x="10161588" y="2744788"/>
                  <a:chExt cx="655638" cy="1065213"/>
                </a:xfrm>
              </p:grpSpPr>
              <p:sp>
                <p:nvSpPr>
                  <p:cNvPr id="101" name="Freeform 99">
                    <a:extLst>
                      <a:ext uri="{FF2B5EF4-FFF2-40B4-BE49-F238E27FC236}">
                        <a16:creationId xmlns:a16="http://schemas.microsoft.com/office/drawing/2014/main" id="{75468722-861F-CCC7-2BA5-27D4C24AC8BF}"/>
                      </a:ext>
                    </a:extLst>
                  </p:cNvPr>
                  <p:cNvSpPr>
                    <a:spLocks/>
                  </p:cNvSpPr>
                  <p:nvPr/>
                </p:nvSpPr>
                <p:spPr bwMode="auto">
                  <a:xfrm>
                    <a:off x="10472738" y="3157538"/>
                    <a:ext cx="344488" cy="569913"/>
                  </a:xfrm>
                  <a:custGeom>
                    <a:avLst/>
                    <a:gdLst>
                      <a:gd name="T0" fmla="*/ 849 w 869"/>
                      <a:gd name="T1" fmla="*/ 1436 h 1436"/>
                      <a:gd name="T2" fmla="*/ 844 w 869"/>
                      <a:gd name="T3" fmla="*/ 1435 h 1436"/>
                      <a:gd name="T4" fmla="*/ 839 w 869"/>
                      <a:gd name="T5" fmla="*/ 1434 h 1436"/>
                      <a:gd name="T6" fmla="*/ 835 w 869"/>
                      <a:gd name="T7" fmla="*/ 1430 h 1436"/>
                      <a:gd name="T8" fmla="*/ 831 w 869"/>
                      <a:gd name="T9" fmla="*/ 1426 h 1436"/>
                      <a:gd name="T10" fmla="*/ 2 w 869"/>
                      <a:gd name="T11" fmla="*/ 31 h 1436"/>
                      <a:gd name="T12" fmla="*/ 1 w 869"/>
                      <a:gd name="T13" fmla="*/ 28 h 1436"/>
                      <a:gd name="T14" fmla="*/ 0 w 869"/>
                      <a:gd name="T15" fmla="*/ 24 h 1436"/>
                      <a:gd name="T16" fmla="*/ 0 w 869"/>
                      <a:gd name="T17" fmla="*/ 19 h 1436"/>
                      <a:gd name="T18" fmla="*/ 0 w 869"/>
                      <a:gd name="T19" fmla="*/ 16 h 1436"/>
                      <a:gd name="T20" fmla="*/ 1 w 869"/>
                      <a:gd name="T21" fmla="*/ 12 h 1436"/>
                      <a:gd name="T22" fmla="*/ 3 w 869"/>
                      <a:gd name="T23" fmla="*/ 8 h 1436"/>
                      <a:gd name="T24" fmla="*/ 6 w 869"/>
                      <a:gd name="T25" fmla="*/ 6 h 1436"/>
                      <a:gd name="T26" fmla="*/ 10 w 869"/>
                      <a:gd name="T27" fmla="*/ 3 h 1436"/>
                      <a:gd name="T28" fmla="*/ 13 w 869"/>
                      <a:gd name="T29" fmla="*/ 2 h 1436"/>
                      <a:gd name="T30" fmla="*/ 17 w 869"/>
                      <a:gd name="T31" fmla="*/ 0 h 1436"/>
                      <a:gd name="T32" fmla="*/ 20 w 869"/>
                      <a:gd name="T33" fmla="*/ 0 h 1436"/>
                      <a:gd name="T34" fmla="*/ 24 w 869"/>
                      <a:gd name="T35" fmla="*/ 0 h 1436"/>
                      <a:gd name="T36" fmla="*/ 28 w 869"/>
                      <a:gd name="T37" fmla="*/ 2 h 1436"/>
                      <a:gd name="T38" fmla="*/ 32 w 869"/>
                      <a:gd name="T39" fmla="*/ 4 h 1436"/>
                      <a:gd name="T40" fmla="*/ 35 w 869"/>
                      <a:gd name="T41" fmla="*/ 7 h 1436"/>
                      <a:gd name="T42" fmla="*/ 38 w 869"/>
                      <a:gd name="T43" fmla="*/ 10 h 1436"/>
                      <a:gd name="T44" fmla="*/ 866 w 869"/>
                      <a:gd name="T45" fmla="*/ 1405 h 1436"/>
                      <a:gd name="T46" fmla="*/ 868 w 869"/>
                      <a:gd name="T47" fmla="*/ 1409 h 1436"/>
                      <a:gd name="T48" fmla="*/ 869 w 869"/>
                      <a:gd name="T49" fmla="*/ 1413 h 1436"/>
                      <a:gd name="T50" fmla="*/ 869 w 869"/>
                      <a:gd name="T51" fmla="*/ 1417 h 1436"/>
                      <a:gd name="T52" fmla="*/ 869 w 869"/>
                      <a:gd name="T53" fmla="*/ 1421 h 1436"/>
                      <a:gd name="T54" fmla="*/ 868 w 869"/>
                      <a:gd name="T55" fmla="*/ 1425 h 1436"/>
                      <a:gd name="T56" fmla="*/ 865 w 869"/>
                      <a:gd name="T57" fmla="*/ 1427 h 1436"/>
                      <a:gd name="T58" fmla="*/ 862 w 869"/>
                      <a:gd name="T59" fmla="*/ 1430 h 1436"/>
                      <a:gd name="T60" fmla="*/ 860 w 869"/>
                      <a:gd name="T61" fmla="*/ 1432 h 1436"/>
                      <a:gd name="T62" fmla="*/ 854 w 869"/>
                      <a:gd name="T63" fmla="*/ 1435 h 1436"/>
                      <a:gd name="T64" fmla="*/ 849 w 869"/>
                      <a:gd name="T65" fmla="*/ 14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9" h="1436">
                        <a:moveTo>
                          <a:pt x="849" y="1436"/>
                        </a:moveTo>
                        <a:lnTo>
                          <a:pt x="844" y="1435"/>
                        </a:lnTo>
                        <a:lnTo>
                          <a:pt x="839" y="1434"/>
                        </a:lnTo>
                        <a:lnTo>
                          <a:pt x="835" y="1430"/>
                        </a:lnTo>
                        <a:lnTo>
                          <a:pt x="831" y="1426"/>
                        </a:lnTo>
                        <a:lnTo>
                          <a:pt x="2" y="31"/>
                        </a:lnTo>
                        <a:lnTo>
                          <a:pt x="1" y="28"/>
                        </a:lnTo>
                        <a:lnTo>
                          <a:pt x="0" y="24"/>
                        </a:lnTo>
                        <a:lnTo>
                          <a:pt x="0" y="19"/>
                        </a:lnTo>
                        <a:lnTo>
                          <a:pt x="0" y="16"/>
                        </a:lnTo>
                        <a:lnTo>
                          <a:pt x="1" y="12"/>
                        </a:lnTo>
                        <a:lnTo>
                          <a:pt x="3" y="8"/>
                        </a:lnTo>
                        <a:lnTo>
                          <a:pt x="6" y="6"/>
                        </a:lnTo>
                        <a:lnTo>
                          <a:pt x="10" y="3"/>
                        </a:lnTo>
                        <a:lnTo>
                          <a:pt x="13" y="2"/>
                        </a:lnTo>
                        <a:lnTo>
                          <a:pt x="17" y="0"/>
                        </a:lnTo>
                        <a:lnTo>
                          <a:pt x="20" y="0"/>
                        </a:lnTo>
                        <a:lnTo>
                          <a:pt x="24" y="0"/>
                        </a:lnTo>
                        <a:lnTo>
                          <a:pt x="28" y="2"/>
                        </a:lnTo>
                        <a:lnTo>
                          <a:pt x="32" y="4"/>
                        </a:lnTo>
                        <a:lnTo>
                          <a:pt x="35" y="7"/>
                        </a:lnTo>
                        <a:lnTo>
                          <a:pt x="38" y="10"/>
                        </a:lnTo>
                        <a:lnTo>
                          <a:pt x="866" y="1405"/>
                        </a:lnTo>
                        <a:lnTo>
                          <a:pt x="868" y="1409"/>
                        </a:lnTo>
                        <a:lnTo>
                          <a:pt x="869" y="1413"/>
                        </a:lnTo>
                        <a:lnTo>
                          <a:pt x="869" y="1417"/>
                        </a:lnTo>
                        <a:lnTo>
                          <a:pt x="869" y="1421"/>
                        </a:lnTo>
                        <a:lnTo>
                          <a:pt x="868" y="1425"/>
                        </a:lnTo>
                        <a:lnTo>
                          <a:pt x="865" y="1427"/>
                        </a:lnTo>
                        <a:lnTo>
                          <a:pt x="862" y="1430"/>
                        </a:lnTo>
                        <a:lnTo>
                          <a:pt x="860" y="1432"/>
                        </a:lnTo>
                        <a:lnTo>
                          <a:pt x="854" y="1435"/>
                        </a:lnTo>
                        <a:lnTo>
                          <a:pt x="849" y="143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2" name="Freeform 100">
                    <a:extLst>
                      <a:ext uri="{FF2B5EF4-FFF2-40B4-BE49-F238E27FC236}">
                        <a16:creationId xmlns:a16="http://schemas.microsoft.com/office/drawing/2014/main" id="{633178B2-D21A-BEF1-378D-86EBDFAE7140}"/>
                      </a:ext>
                    </a:extLst>
                  </p:cNvPr>
                  <p:cNvSpPr>
                    <a:spLocks/>
                  </p:cNvSpPr>
                  <p:nvPr/>
                </p:nvSpPr>
                <p:spPr bwMode="auto">
                  <a:xfrm>
                    <a:off x="10161588" y="2744788"/>
                    <a:ext cx="327025" cy="512763"/>
                  </a:xfrm>
                  <a:custGeom>
                    <a:avLst/>
                    <a:gdLst>
                      <a:gd name="T0" fmla="*/ 805 w 825"/>
                      <a:gd name="T1" fmla="*/ 1292 h 1292"/>
                      <a:gd name="T2" fmla="*/ 21 w 825"/>
                      <a:gd name="T3" fmla="*/ 1292 h 1292"/>
                      <a:gd name="T4" fmla="*/ 17 w 825"/>
                      <a:gd name="T5" fmla="*/ 1290 h 1292"/>
                      <a:gd name="T6" fmla="*/ 13 w 825"/>
                      <a:gd name="T7" fmla="*/ 1289 h 1292"/>
                      <a:gd name="T8" fmla="*/ 10 w 825"/>
                      <a:gd name="T9" fmla="*/ 1288 h 1292"/>
                      <a:gd name="T10" fmla="*/ 7 w 825"/>
                      <a:gd name="T11" fmla="*/ 1285 h 1292"/>
                      <a:gd name="T12" fmla="*/ 4 w 825"/>
                      <a:gd name="T13" fmla="*/ 1282 h 1292"/>
                      <a:gd name="T14" fmla="*/ 2 w 825"/>
                      <a:gd name="T15" fmla="*/ 1278 h 1292"/>
                      <a:gd name="T16" fmla="*/ 0 w 825"/>
                      <a:gd name="T17" fmla="*/ 1274 h 1292"/>
                      <a:gd name="T18" fmla="*/ 0 w 825"/>
                      <a:gd name="T19" fmla="*/ 1271 h 1292"/>
                      <a:gd name="T20" fmla="*/ 0 w 825"/>
                      <a:gd name="T21" fmla="*/ 1267 h 1292"/>
                      <a:gd name="T22" fmla="*/ 2 w 825"/>
                      <a:gd name="T23" fmla="*/ 1263 h 1292"/>
                      <a:gd name="T24" fmla="*/ 4 w 825"/>
                      <a:gd name="T25" fmla="*/ 1259 h 1292"/>
                      <a:gd name="T26" fmla="*/ 7 w 825"/>
                      <a:gd name="T27" fmla="*/ 1256 h 1292"/>
                      <a:gd name="T28" fmla="*/ 10 w 825"/>
                      <a:gd name="T29" fmla="*/ 1253 h 1292"/>
                      <a:gd name="T30" fmla="*/ 13 w 825"/>
                      <a:gd name="T31" fmla="*/ 1251 h 1292"/>
                      <a:gd name="T32" fmla="*/ 17 w 825"/>
                      <a:gd name="T33" fmla="*/ 1251 h 1292"/>
                      <a:gd name="T34" fmla="*/ 21 w 825"/>
                      <a:gd name="T35" fmla="*/ 1250 h 1292"/>
                      <a:gd name="T36" fmla="*/ 785 w 825"/>
                      <a:gd name="T37" fmla="*/ 1250 h 1292"/>
                      <a:gd name="T38" fmla="*/ 785 w 825"/>
                      <a:gd name="T39" fmla="*/ 1061 h 1292"/>
                      <a:gd name="T40" fmla="*/ 513 w 825"/>
                      <a:gd name="T41" fmla="*/ 40 h 1292"/>
                      <a:gd name="T42" fmla="*/ 21 w 825"/>
                      <a:gd name="T43" fmla="*/ 40 h 1292"/>
                      <a:gd name="T44" fmla="*/ 17 w 825"/>
                      <a:gd name="T45" fmla="*/ 40 h 1292"/>
                      <a:gd name="T46" fmla="*/ 13 w 825"/>
                      <a:gd name="T47" fmla="*/ 39 h 1292"/>
                      <a:gd name="T48" fmla="*/ 10 w 825"/>
                      <a:gd name="T49" fmla="*/ 38 h 1292"/>
                      <a:gd name="T50" fmla="*/ 7 w 825"/>
                      <a:gd name="T51" fmla="*/ 35 h 1292"/>
                      <a:gd name="T52" fmla="*/ 4 w 825"/>
                      <a:gd name="T53" fmla="*/ 31 h 1292"/>
                      <a:gd name="T54" fmla="*/ 3 w 825"/>
                      <a:gd name="T55" fmla="*/ 29 h 1292"/>
                      <a:gd name="T56" fmla="*/ 2 w 825"/>
                      <a:gd name="T57" fmla="*/ 25 h 1292"/>
                      <a:gd name="T58" fmla="*/ 0 w 825"/>
                      <a:gd name="T59" fmla="*/ 21 h 1292"/>
                      <a:gd name="T60" fmla="*/ 2 w 825"/>
                      <a:gd name="T61" fmla="*/ 15 h 1292"/>
                      <a:gd name="T62" fmla="*/ 3 w 825"/>
                      <a:gd name="T63" fmla="*/ 12 h 1292"/>
                      <a:gd name="T64" fmla="*/ 4 w 825"/>
                      <a:gd name="T65" fmla="*/ 9 h 1292"/>
                      <a:gd name="T66" fmla="*/ 7 w 825"/>
                      <a:gd name="T67" fmla="*/ 5 h 1292"/>
                      <a:gd name="T68" fmla="*/ 10 w 825"/>
                      <a:gd name="T69" fmla="*/ 4 h 1292"/>
                      <a:gd name="T70" fmla="*/ 13 w 825"/>
                      <a:gd name="T71" fmla="*/ 1 h 1292"/>
                      <a:gd name="T72" fmla="*/ 17 w 825"/>
                      <a:gd name="T73" fmla="*/ 0 h 1292"/>
                      <a:gd name="T74" fmla="*/ 21 w 825"/>
                      <a:gd name="T75" fmla="*/ 0 h 1292"/>
                      <a:gd name="T76" fmla="*/ 529 w 825"/>
                      <a:gd name="T77" fmla="*/ 0 h 1292"/>
                      <a:gd name="T78" fmla="*/ 535 w 825"/>
                      <a:gd name="T79" fmla="*/ 1 h 1292"/>
                      <a:gd name="T80" fmla="*/ 542 w 825"/>
                      <a:gd name="T81" fmla="*/ 4 h 1292"/>
                      <a:gd name="T82" fmla="*/ 546 w 825"/>
                      <a:gd name="T83" fmla="*/ 9 h 1292"/>
                      <a:gd name="T84" fmla="*/ 548 w 825"/>
                      <a:gd name="T85" fmla="*/ 15 h 1292"/>
                      <a:gd name="T86" fmla="*/ 825 w 825"/>
                      <a:gd name="T87" fmla="*/ 1053 h 1292"/>
                      <a:gd name="T88" fmla="*/ 825 w 825"/>
                      <a:gd name="T89" fmla="*/ 1055 h 1292"/>
                      <a:gd name="T90" fmla="*/ 825 w 825"/>
                      <a:gd name="T91" fmla="*/ 1058 h 1292"/>
                      <a:gd name="T92" fmla="*/ 825 w 825"/>
                      <a:gd name="T93" fmla="*/ 1271 h 1292"/>
                      <a:gd name="T94" fmla="*/ 825 w 825"/>
                      <a:gd name="T95" fmla="*/ 1274 h 1292"/>
                      <a:gd name="T96" fmla="*/ 824 w 825"/>
                      <a:gd name="T97" fmla="*/ 1278 h 1292"/>
                      <a:gd name="T98" fmla="*/ 823 w 825"/>
                      <a:gd name="T99" fmla="*/ 1282 h 1292"/>
                      <a:gd name="T100" fmla="*/ 820 w 825"/>
                      <a:gd name="T101" fmla="*/ 1285 h 1292"/>
                      <a:gd name="T102" fmla="*/ 816 w 825"/>
                      <a:gd name="T103" fmla="*/ 1288 h 1292"/>
                      <a:gd name="T104" fmla="*/ 813 w 825"/>
                      <a:gd name="T105" fmla="*/ 1289 h 1292"/>
                      <a:gd name="T106" fmla="*/ 809 w 825"/>
                      <a:gd name="T107" fmla="*/ 1290 h 1292"/>
                      <a:gd name="T108" fmla="*/ 805 w 825"/>
                      <a:gd name="T109" fmla="*/ 1292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92">
                        <a:moveTo>
                          <a:pt x="805" y="1292"/>
                        </a:moveTo>
                        <a:lnTo>
                          <a:pt x="21" y="1292"/>
                        </a:lnTo>
                        <a:lnTo>
                          <a:pt x="17" y="1290"/>
                        </a:lnTo>
                        <a:lnTo>
                          <a:pt x="13" y="1289"/>
                        </a:lnTo>
                        <a:lnTo>
                          <a:pt x="10" y="1288"/>
                        </a:lnTo>
                        <a:lnTo>
                          <a:pt x="7" y="1285"/>
                        </a:lnTo>
                        <a:lnTo>
                          <a:pt x="4" y="1282"/>
                        </a:lnTo>
                        <a:lnTo>
                          <a:pt x="2" y="1278"/>
                        </a:lnTo>
                        <a:lnTo>
                          <a:pt x="0" y="1274"/>
                        </a:lnTo>
                        <a:lnTo>
                          <a:pt x="0" y="1271"/>
                        </a:lnTo>
                        <a:lnTo>
                          <a:pt x="0" y="1267"/>
                        </a:lnTo>
                        <a:lnTo>
                          <a:pt x="2" y="1263"/>
                        </a:lnTo>
                        <a:lnTo>
                          <a:pt x="4" y="1259"/>
                        </a:lnTo>
                        <a:lnTo>
                          <a:pt x="7" y="1256"/>
                        </a:lnTo>
                        <a:lnTo>
                          <a:pt x="10" y="1253"/>
                        </a:lnTo>
                        <a:lnTo>
                          <a:pt x="13" y="1251"/>
                        </a:lnTo>
                        <a:lnTo>
                          <a:pt x="17" y="1251"/>
                        </a:lnTo>
                        <a:lnTo>
                          <a:pt x="21" y="1250"/>
                        </a:lnTo>
                        <a:lnTo>
                          <a:pt x="785" y="1250"/>
                        </a:lnTo>
                        <a:lnTo>
                          <a:pt x="785" y="1061"/>
                        </a:lnTo>
                        <a:lnTo>
                          <a:pt x="513" y="40"/>
                        </a:lnTo>
                        <a:lnTo>
                          <a:pt x="21" y="40"/>
                        </a:lnTo>
                        <a:lnTo>
                          <a:pt x="17" y="40"/>
                        </a:lnTo>
                        <a:lnTo>
                          <a:pt x="13" y="39"/>
                        </a:lnTo>
                        <a:lnTo>
                          <a:pt x="10" y="38"/>
                        </a:lnTo>
                        <a:lnTo>
                          <a:pt x="7" y="35"/>
                        </a:lnTo>
                        <a:lnTo>
                          <a:pt x="4" y="31"/>
                        </a:lnTo>
                        <a:lnTo>
                          <a:pt x="3" y="29"/>
                        </a:lnTo>
                        <a:lnTo>
                          <a:pt x="2" y="25"/>
                        </a:lnTo>
                        <a:lnTo>
                          <a:pt x="0" y="21"/>
                        </a:lnTo>
                        <a:lnTo>
                          <a:pt x="2" y="15"/>
                        </a:lnTo>
                        <a:lnTo>
                          <a:pt x="3" y="12"/>
                        </a:lnTo>
                        <a:lnTo>
                          <a:pt x="4" y="9"/>
                        </a:lnTo>
                        <a:lnTo>
                          <a:pt x="7" y="5"/>
                        </a:lnTo>
                        <a:lnTo>
                          <a:pt x="10" y="4"/>
                        </a:lnTo>
                        <a:lnTo>
                          <a:pt x="13" y="1"/>
                        </a:lnTo>
                        <a:lnTo>
                          <a:pt x="17" y="0"/>
                        </a:lnTo>
                        <a:lnTo>
                          <a:pt x="21" y="0"/>
                        </a:lnTo>
                        <a:lnTo>
                          <a:pt x="529" y="0"/>
                        </a:lnTo>
                        <a:lnTo>
                          <a:pt x="535" y="1"/>
                        </a:lnTo>
                        <a:lnTo>
                          <a:pt x="542" y="4"/>
                        </a:lnTo>
                        <a:lnTo>
                          <a:pt x="546" y="9"/>
                        </a:lnTo>
                        <a:lnTo>
                          <a:pt x="548" y="15"/>
                        </a:lnTo>
                        <a:lnTo>
                          <a:pt x="825" y="1053"/>
                        </a:lnTo>
                        <a:lnTo>
                          <a:pt x="825" y="1055"/>
                        </a:lnTo>
                        <a:lnTo>
                          <a:pt x="825" y="1058"/>
                        </a:lnTo>
                        <a:lnTo>
                          <a:pt x="825" y="1271"/>
                        </a:lnTo>
                        <a:lnTo>
                          <a:pt x="825" y="1274"/>
                        </a:lnTo>
                        <a:lnTo>
                          <a:pt x="824" y="1278"/>
                        </a:lnTo>
                        <a:lnTo>
                          <a:pt x="823" y="1282"/>
                        </a:lnTo>
                        <a:lnTo>
                          <a:pt x="820" y="1285"/>
                        </a:lnTo>
                        <a:lnTo>
                          <a:pt x="816" y="1288"/>
                        </a:lnTo>
                        <a:lnTo>
                          <a:pt x="813" y="1289"/>
                        </a:lnTo>
                        <a:lnTo>
                          <a:pt x="809" y="1290"/>
                        </a:lnTo>
                        <a:lnTo>
                          <a:pt x="805" y="129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Freeform 101">
                    <a:extLst>
                      <a:ext uri="{FF2B5EF4-FFF2-40B4-BE49-F238E27FC236}">
                        <a16:creationId xmlns:a16="http://schemas.microsoft.com/office/drawing/2014/main" id="{77CFB0AA-5B2B-A0B9-566B-6246367F9327}"/>
                      </a:ext>
                    </a:extLst>
                  </p:cNvPr>
                  <p:cNvSpPr>
                    <a:spLocks/>
                  </p:cNvSpPr>
                  <p:nvPr/>
                </p:nvSpPr>
                <p:spPr bwMode="auto">
                  <a:xfrm>
                    <a:off x="10161588" y="2744788"/>
                    <a:ext cx="344488" cy="1065213"/>
                  </a:xfrm>
                  <a:custGeom>
                    <a:avLst/>
                    <a:gdLst>
                      <a:gd name="T0" fmla="*/ 850 w 871"/>
                      <a:gd name="T1" fmla="*/ 2686 h 2686"/>
                      <a:gd name="T2" fmla="*/ 846 w 871"/>
                      <a:gd name="T3" fmla="*/ 2686 h 2686"/>
                      <a:gd name="T4" fmla="*/ 842 w 871"/>
                      <a:gd name="T5" fmla="*/ 2684 h 2686"/>
                      <a:gd name="T6" fmla="*/ 838 w 871"/>
                      <a:gd name="T7" fmla="*/ 2682 h 2686"/>
                      <a:gd name="T8" fmla="*/ 836 w 871"/>
                      <a:gd name="T9" fmla="*/ 2679 h 2686"/>
                      <a:gd name="T10" fmla="*/ 833 w 871"/>
                      <a:gd name="T11" fmla="*/ 2676 h 2686"/>
                      <a:gd name="T12" fmla="*/ 830 w 871"/>
                      <a:gd name="T13" fmla="*/ 2672 h 2686"/>
                      <a:gd name="T14" fmla="*/ 830 w 871"/>
                      <a:gd name="T15" fmla="*/ 2669 h 2686"/>
                      <a:gd name="T16" fmla="*/ 829 w 871"/>
                      <a:gd name="T17" fmla="*/ 2665 h 2686"/>
                      <a:gd name="T18" fmla="*/ 829 w 871"/>
                      <a:gd name="T19" fmla="*/ 1441 h 2686"/>
                      <a:gd name="T20" fmla="*/ 42 w 871"/>
                      <a:gd name="T21" fmla="*/ 95 h 2686"/>
                      <a:gd name="T22" fmla="*/ 42 w 871"/>
                      <a:gd name="T23" fmla="*/ 1288 h 2686"/>
                      <a:gd name="T24" fmla="*/ 41 w 871"/>
                      <a:gd name="T25" fmla="*/ 1292 h 2686"/>
                      <a:gd name="T26" fmla="*/ 41 w 871"/>
                      <a:gd name="T27" fmla="*/ 1295 h 2686"/>
                      <a:gd name="T28" fmla="*/ 38 w 871"/>
                      <a:gd name="T29" fmla="*/ 1298 h 2686"/>
                      <a:gd name="T30" fmla="*/ 36 w 871"/>
                      <a:gd name="T31" fmla="*/ 1302 h 2686"/>
                      <a:gd name="T32" fmla="*/ 33 w 871"/>
                      <a:gd name="T33" fmla="*/ 1305 h 2686"/>
                      <a:gd name="T34" fmla="*/ 29 w 871"/>
                      <a:gd name="T35" fmla="*/ 1306 h 2686"/>
                      <a:gd name="T36" fmla="*/ 25 w 871"/>
                      <a:gd name="T37" fmla="*/ 1307 h 2686"/>
                      <a:gd name="T38" fmla="*/ 21 w 871"/>
                      <a:gd name="T39" fmla="*/ 1307 h 2686"/>
                      <a:gd name="T40" fmla="*/ 17 w 871"/>
                      <a:gd name="T41" fmla="*/ 1307 h 2686"/>
                      <a:gd name="T42" fmla="*/ 13 w 871"/>
                      <a:gd name="T43" fmla="*/ 1306 h 2686"/>
                      <a:gd name="T44" fmla="*/ 10 w 871"/>
                      <a:gd name="T45" fmla="*/ 1305 h 2686"/>
                      <a:gd name="T46" fmla="*/ 7 w 871"/>
                      <a:gd name="T47" fmla="*/ 1302 h 2686"/>
                      <a:gd name="T48" fmla="*/ 4 w 871"/>
                      <a:gd name="T49" fmla="*/ 1298 h 2686"/>
                      <a:gd name="T50" fmla="*/ 3 w 871"/>
                      <a:gd name="T51" fmla="*/ 1295 h 2686"/>
                      <a:gd name="T52" fmla="*/ 2 w 871"/>
                      <a:gd name="T53" fmla="*/ 1292 h 2686"/>
                      <a:gd name="T54" fmla="*/ 0 w 871"/>
                      <a:gd name="T55" fmla="*/ 1288 h 2686"/>
                      <a:gd name="T56" fmla="*/ 0 w 871"/>
                      <a:gd name="T57" fmla="*/ 21 h 2686"/>
                      <a:gd name="T58" fmla="*/ 2 w 871"/>
                      <a:gd name="T59" fmla="*/ 13 h 2686"/>
                      <a:gd name="T60" fmla="*/ 6 w 871"/>
                      <a:gd name="T61" fmla="*/ 8 h 2686"/>
                      <a:gd name="T62" fmla="*/ 10 w 871"/>
                      <a:gd name="T63" fmla="*/ 4 h 2686"/>
                      <a:gd name="T64" fmla="*/ 16 w 871"/>
                      <a:gd name="T65" fmla="*/ 0 h 2686"/>
                      <a:gd name="T66" fmla="*/ 23 w 871"/>
                      <a:gd name="T67" fmla="*/ 0 h 2686"/>
                      <a:gd name="T68" fmla="*/ 29 w 871"/>
                      <a:gd name="T69" fmla="*/ 1 h 2686"/>
                      <a:gd name="T70" fmla="*/ 34 w 871"/>
                      <a:gd name="T71" fmla="*/ 5 h 2686"/>
                      <a:gd name="T72" fmla="*/ 40 w 871"/>
                      <a:gd name="T73" fmla="*/ 10 h 2686"/>
                      <a:gd name="T74" fmla="*/ 867 w 871"/>
                      <a:gd name="T75" fmla="*/ 1425 h 2686"/>
                      <a:gd name="T76" fmla="*/ 870 w 871"/>
                      <a:gd name="T77" fmla="*/ 1431 h 2686"/>
                      <a:gd name="T78" fmla="*/ 871 w 871"/>
                      <a:gd name="T79" fmla="*/ 1436 h 2686"/>
                      <a:gd name="T80" fmla="*/ 871 w 871"/>
                      <a:gd name="T81" fmla="*/ 2665 h 2686"/>
                      <a:gd name="T82" fmla="*/ 870 w 871"/>
                      <a:gd name="T83" fmla="*/ 2669 h 2686"/>
                      <a:gd name="T84" fmla="*/ 868 w 871"/>
                      <a:gd name="T85" fmla="*/ 2672 h 2686"/>
                      <a:gd name="T86" fmla="*/ 867 w 871"/>
                      <a:gd name="T87" fmla="*/ 2676 h 2686"/>
                      <a:gd name="T88" fmla="*/ 864 w 871"/>
                      <a:gd name="T89" fmla="*/ 2679 h 2686"/>
                      <a:gd name="T90" fmla="*/ 862 w 871"/>
                      <a:gd name="T91" fmla="*/ 2682 h 2686"/>
                      <a:gd name="T92" fmla="*/ 858 w 871"/>
                      <a:gd name="T93" fmla="*/ 2684 h 2686"/>
                      <a:gd name="T94" fmla="*/ 854 w 871"/>
                      <a:gd name="T95" fmla="*/ 2686 h 2686"/>
                      <a:gd name="T96" fmla="*/ 850 w 871"/>
                      <a:gd name="T97" fmla="*/ 2686 h 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1" h="2686">
                        <a:moveTo>
                          <a:pt x="850" y="2686"/>
                        </a:moveTo>
                        <a:lnTo>
                          <a:pt x="846" y="2686"/>
                        </a:lnTo>
                        <a:lnTo>
                          <a:pt x="842" y="2684"/>
                        </a:lnTo>
                        <a:lnTo>
                          <a:pt x="838" y="2682"/>
                        </a:lnTo>
                        <a:lnTo>
                          <a:pt x="836" y="2679"/>
                        </a:lnTo>
                        <a:lnTo>
                          <a:pt x="833" y="2676"/>
                        </a:lnTo>
                        <a:lnTo>
                          <a:pt x="830" y="2672"/>
                        </a:lnTo>
                        <a:lnTo>
                          <a:pt x="830" y="2669"/>
                        </a:lnTo>
                        <a:lnTo>
                          <a:pt x="829" y="2665"/>
                        </a:lnTo>
                        <a:lnTo>
                          <a:pt x="829" y="1441"/>
                        </a:lnTo>
                        <a:lnTo>
                          <a:pt x="42" y="95"/>
                        </a:lnTo>
                        <a:lnTo>
                          <a:pt x="42" y="1288"/>
                        </a:lnTo>
                        <a:lnTo>
                          <a:pt x="41" y="1292"/>
                        </a:lnTo>
                        <a:lnTo>
                          <a:pt x="41" y="1295"/>
                        </a:lnTo>
                        <a:lnTo>
                          <a:pt x="38" y="1298"/>
                        </a:lnTo>
                        <a:lnTo>
                          <a:pt x="36" y="1302"/>
                        </a:lnTo>
                        <a:lnTo>
                          <a:pt x="33" y="1305"/>
                        </a:lnTo>
                        <a:lnTo>
                          <a:pt x="29" y="1306"/>
                        </a:lnTo>
                        <a:lnTo>
                          <a:pt x="25" y="1307"/>
                        </a:lnTo>
                        <a:lnTo>
                          <a:pt x="21" y="1307"/>
                        </a:lnTo>
                        <a:lnTo>
                          <a:pt x="17" y="1307"/>
                        </a:lnTo>
                        <a:lnTo>
                          <a:pt x="13" y="1306"/>
                        </a:lnTo>
                        <a:lnTo>
                          <a:pt x="10" y="1305"/>
                        </a:lnTo>
                        <a:lnTo>
                          <a:pt x="7" y="1302"/>
                        </a:lnTo>
                        <a:lnTo>
                          <a:pt x="4" y="1298"/>
                        </a:lnTo>
                        <a:lnTo>
                          <a:pt x="3" y="1295"/>
                        </a:lnTo>
                        <a:lnTo>
                          <a:pt x="2" y="1292"/>
                        </a:lnTo>
                        <a:lnTo>
                          <a:pt x="0" y="1288"/>
                        </a:lnTo>
                        <a:lnTo>
                          <a:pt x="0" y="21"/>
                        </a:lnTo>
                        <a:lnTo>
                          <a:pt x="2" y="13"/>
                        </a:lnTo>
                        <a:lnTo>
                          <a:pt x="6" y="8"/>
                        </a:lnTo>
                        <a:lnTo>
                          <a:pt x="10" y="4"/>
                        </a:lnTo>
                        <a:lnTo>
                          <a:pt x="16" y="0"/>
                        </a:lnTo>
                        <a:lnTo>
                          <a:pt x="23" y="0"/>
                        </a:lnTo>
                        <a:lnTo>
                          <a:pt x="29" y="1"/>
                        </a:lnTo>
                        <a:lnTo>
                          <a:pt x="34" y="5"/>
                        </a:lnTo>
                        <a:lnTo>
                          <a:pt x="40" y="10"/>
                        </a:lnTo>
                        <a:lnTo>
                          <a:pt x="867" y="1425"/>
                        </a:lnTo>
                        <a:lnTo>
                          <a:pt x="870" y="1431"/>
                        </a:lnTo>
                        <a:lnTo>
                          <a:pt x="871" y="1436"/>
                        </a:lnTo>
                        <a:lnTo>
                          <a:pt x="871" y="2665"/>
                        </a:lnTo>
                        <a:lnTo>
                          <a:pt x="870" y="2669"/>
                        </a:lnTo>
                        <a:lnTo>
                          <a:pt x="868" y="2672"/>
                        </a:lnTo>
                        <a:lnTo>
                          <a:pt x="867" y="2676"/>
                        </a:lnTo>
                        <a:lnTo>
                          <a:pt x="864" y="2679"/>
                        </a:lnTo>
                        <a:lnTo>
                          <a:pt x="862" y="2682"/>
                        </a:lnTo>
                        <a:lnTo>
                          <a:pt x="858" y="2684"/>
                        </a:lnTo>
                        <a:lnTo>
                          <a:pt x="854" y="2686"/>
                        </a:lnTo>
                        <a:lnTo>
                          <a:pt x="850" y="268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4" name="Freeform 102">
                    <a:extLst>
                      <a:ext uri="{FF2B5EF4-FFF2-40B4-BE49-F238E27FC236}">
                        <a16:creationId xmlns:a16="http://schemas.microsoft.com/office/drawing/2014/main" id="{270ABE52-3507-6E33-D5FC-32CC076DF95F}"/>
                      </a:ext>
                    </a:extLst>
                  </p:cNvPr>
                  <p:cNvSpPr>
                    <a:spLocks/>
                  </p:cNvSpPr>
                  <p:nvPr/>
                </p:nvSpPr>
                <p:spPr bwMode="auto">
                  <a:xfrm>
                    <a:off x="10490200" y="3306763"/>
                    <a:ext cx="327025" cy="503238"/>
                  </a:xfrm>
                  <a:custGeom>
                    <a:avLst/>
                    <a:gdLst>
                      <a:gd name="T0" fmla="*/ 805 w 825"/>
                      <a:gd name="T1" fmla="*/ 1271 h 1271"/>
                      <a:gd name="T2" fmla="*/ 21 w 825"/>
                      <a:gd name="T3" fmla="*/ 1271 h 1271"/>
                      <a:gd name="T4" fmla="*/ 17 w 825"/>
                      <a:gd name="T5" fmla="*/ 1271 h 1271"/>
                      <a:gd name="T6" fmla="*/ 13 w 825"/>
                      <a:gd name="T7" fmla="*/ 1269 h 1271"/>
                      <a:gd name="T8" fmla="*/ 9 w 825"/>
                      <a:gd name="T9" fmla="*/ 1267 h 1271"/>
                      <a:gd name="T10" fmla="*/ 7 w 825"/>
                      <a:gd name="T11" fmla="*/ 1264 h 1271"/>
                      <a:gd name="T12" fmla="*/ 4 w 825"/>
                      <a:gd name="T13" fmla="*/ 1261 h 1271"/>
                      <a:gd name="T14" fmla="*/ 1 w 825"/>
                      <a:gd name="T15" fmla="*/ 1257 h 1271"/>
                      <a:gd name="T16" fmla="*/ 1 w 825"/>
                      <a:gd name="T17" fmla="*/ 1254 h 1271"/>
                      <a:gd name="T18" fmla="*/ 0 w 825"/>
                      <a:gd name="T19" fmla="*/ 1250 h 1271"/>
                      <a:gd name="T20" fmla="*/ 1 w 825"/>
                      <a:gd name="T21" fmla="*/ 1246 h 1271"/>
                      <a:gd name="T22" fmla="*/ 1 w 825"/>
                      <a:gd name="T23" fmla="*/ 1242 h 1271"/>
                      <a:gd name="T24" fmla="*/ 4 w 825"/>
                      <a:gd name="T25" fmla="*/ 1239 h 1271"/>
                      <a:gd name="T26" fmla="*/ 7 w 825"/>
                      <a:gd name="T27" fmla="*/ 1235 h 1271"/>
                      <a:gd name="T28" fmla="*/ 9 w 825"/>
                      <a:gd name="T29" fmla="*/ 1233 h 1271"/>
                      <a:gd name="T30" fmla="*/ 13 w 825"/>
                      <a:gd name="T31" fmla="*/ 1231 h 1271"/>
                      <a:gd name="T32" fmla="*/ 17 w 825"/>
                      <a:gd name="T33" fmla="*/ 1230 h 1271"/>
                      <a:gd name="T34" fmla="*/ 21 w 825"/>
                      <a:gd name="T35" fmla="*/ 1230 h 1271"/>
                      <a:gd name="T36" fmla="*/ 784 w 825"/>
                      <a:gd name="T37" fmla="*/ 1230 h 1271"/>
                      <a:gd name="T38" fmla="*/ 784 w 825"/>
                      <a:gd name="T39" fmla="*/ 1041 h 1271"/>
                      <a:gd name="T40" fmla="*/ 513 w 825"/>
                      <a:gd name="T41" fmla="*/ 42 h 1271"/>
                      <a:gd name="T42" fmla="*/ 21 w 825"/>
                      <a:gd name="T43" fmla="*/ 42 h 1271"/>
                      <a:gd name="T44" fmla="*/ 17 w 825"/>
                      <a:gd name="T45" fmla="*/ 40 h 1271"/>
                      <a:gd name="T46" fmla="*/ 13 w 825"/>
                      <a:gd name="T47" fmla="*/ 39 h 1271"/>
                      <a:gd name="T48" fmla="*/ 9 w 825"/>
                      <a:gd name="T49" fmla="*/ 38 h 1271"/>
                      <a:gd name="T50" fmla="*/ 7 w 825"/>
                      <a:gd name="T51" fmla="*/ 35 h 1271"/>
                      <a:gd name="T52" fmla="*/ 4 w 825"/>
                      <a:gd name="T53" fmla="*/ 33 h 1271"/>
                      <a:gd name="T54" fmla="*/ 1 w 825"/>
                      <a:gd name="T55" fmla="*/ 29 h 1271"/>
                      <a:gd name="T56" fmla="*/ 1 w 825"/>
                      <a:gd name="T57" fmla="*/ 25 h 1271"/>
                      <a:gd name="T58" fmla="*/ 0 w 825"/>
                      <a:gd name="T59" fmla="*/ 21 h 1271"/>
                      <a:gd name="T60" fmla="*/ 1 w 825"/>
                      <a:gd name="T61" fmla="*/ 17 h 1271"/>
                      <a:gd name="T62" fmla="*/ 1 w 825"/>
                      <a:gd name="T63" fmla="*/ 13 h 1271"/>
                      <a:gd name="T64" fmla="*/ 4 w 825"/>
                      <a:gd name="T65" fmla="*/ 9 h 1271"/>
                      <a:gd name="T66" fmla="*/ 7 w 825"/>
                      <a:gd name="T67" fmla="*/ 6 h 1271"/>
                      <a:gd name="T68" fmla="*/ 9 w 825"/>
                      <a:gd name="T69" fmla="*/ 4 h 1271"/>
                      <a:gd name="T70" fmla="*/ 13 w 825"/>
                      <a:gd name="T71" fmla="*/ 2 h 1271"/>
                      <a:gd name="T72" fmla="*/ 17 w 825"/>
                      <a:gd name="T73" fmla="*/ 1 h 1271"/>
                      <a:gd name="T74" fmla="*/ 21 w 825"/>
                      <a:gd name="T75" fmla="*/ 0 h 1271"/>
                      <a:gd name="T76" fmla="*/ 529 w 825"/>
                      <a:gd name="T77" fmla="*/ 0 h 1271"/>
                      <a:gd name="T78" fmla="*/ 535 w 825"/>
                      <a:gd name="T79" fmla="*/ 1 h 1271"/>
                      <a:gd name="T80" fmla="*/ 542 w 825"/>
                      <a:gd name="T81" fmla="*/ 5 h 1271"/>
                      <a:gd name="T82" fmla="*/ 546 w 825"/>
                      <a:gd name="T83" fmla="*/ 9 h 1271"/>
                      <a:gd name="T84" fmla="*/ 548 w 825"/>
                      <a:gd name="T85" fmla="*/ 16 h 1271"/>
                      <a:gd name="T86" fmla="*/ 825 w 825"/>
                      <a:gd name="T87" fmla="*/ 1033 h 1271"/>
                      <a:gd name="T88" fmla="*/ 825 w 825"/>
                      <a:gd name="T89" fmla="*/ 1036 h 1271"/>
                      <a:gd name="T90" fmla="*/ 825 w 825"/>
                      <a:gd name="T91" fmla="*/ 1038 h 1271"/>
                      <a:gd name="T92" fmla="*/ 825 w 825"/>
                      <a:gd name="T93" fmla="*/ 1250 h 1271"/>
                      <a:gd name="T94" fmla="*/ 825 w 825"/>
                      <a:gd name="T95" fmla="*/ 1254 h 1271"/>
                      <a:gd name="T96" fmla="*/ 824 w 825"/>
                      <a:gd name="T97" fmla="*/ 1257 h 1271"/>
                      <a:gd name="T98" fmla="*/ 822 w 825"/>
                      <a:gd name="T99" fmla="*/ 1261 h 1271"/>
                      <a:gd name="T100" fmla="*/ 820 w 825"/>
                      <a:gd name="T101" fmla="*/ 1264 h 1271"/>
                      <a:gd name="T102" fmla="*/ 816 w 825"/>
                      <a:gd name="T103" fmla="*/ 1267 h 1271"/>
                      <a:gd name="T104" fmla="*/ 813 w 825"/>
                      <a:gd name="T105" fmla="*/ 1269 h 1271"/>
                      <a:gd name="T106" fmla="*/ 809 w 825"/>
                      <a:gd name="T107" fmla="*/ 1271 h 1271"/>
                      <a:gd name="T108" fmla="*/ 805 w 825"/>
                      <a:gd name="T109" fmla="*/ 1271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71">
                        <a:moveTo>
                          <a:pt x="805" y="1271"/>
                        </a:moveTo>
                        <a:lnTo>
                          <a:pt x="21" y="1271"/>
                        </a:lnTo>
                        <a:lnTo>
                          <a:pt x="17" y="1271"/>
                        </a:lnTo>
                        <a:lnTo>
                          <a:pt x="13" y="1269"/>
                        </a:lnTo>
                        <a:lnTo>
                          <a:pt x="9" y="1267"/>
                        </a:lnTo>
                        <a:lnTo>
                          <a:pt x="7" y="1264"/>
                        </a:lnTo>
                        <a:lnTo>
                          <a:pt x="4" y="1261"/>
                        </a:lnTo>
                        <a:lnTo>
                          <a:pt x="1" y="1257"/>
                        </a:lnTo>
                        <a:lnTo>
                          <a:pt x="1" y="1254"/>
                        </a:lnTo>
                        <a:lnTo>
                          <a:pt x="0" y="1250"/>
                        </a:lnTo>
                        <a:lnTo>
                          <a:pt x="1" y="1246"/>
                        </a:lnTo>
                        <a:lnTo>
                          <a:pt x="1" y="1242"/>
                        </a:lnTo>
                        <a:lnTo>
                          <a:pt x="4" y="1239"/>
                        </a:lnTo>
                        <a:lnTo>
                          <a:pt x="7" y="1235"/>
                        </a:lnTo>
                        <a:lnTo>
                          <a:pt x="9" y="1233"/>
                        </a:lnTo>
                        <a:lnTo>
                          <a:pt x="13" y="1231"/>
                        </a:lnTo>
                        <a:lnTo>
                          <a:pt x="17" y="1230"/>
                        </a:lnTo>
                        <a:lnTo>
                          <a:pt x="21" y="1230"/>
                        </a:lnTo>
                        <a:lnTo>
                          <a:pt x="784" y="1230"/>
                        </a:lnTo>
                        <a:lnTo>
                          <a:pt x="784" y="1041"/>
                        </a:lnTo>
                        <a:lnTo>
                          <a:pt x="513" y="42"/>
                        </a:lnTo>
                        <a:lnTo>
                          <a:pt x="21" y="42"/>
                        </a:lnTo>
                        <a:lnTo>
                          <a:pt x="17" y="40"/>
                        </a:lnTo>
                        <a:lnTo>
                          <a:pt x="13" y="39"/>
                        </a:lnTo>
                        <a:lnTo>
                          <a:pt x="9" y="38"/>
                        </a:lnTo>
                        <a:lnTo>
                          <a:pt x="7" y="35"/>
                        </a:lnTo>
                        <a:lnTo>
                          <a:pt x="4" y="33"/>
                        </a:lnTo>
                        <a:lnTo>
                          <a:pt x="1" y="29"/>
                        </a:lnTo>
                        <a:lnTo>
                          <a:pt x="1" y="25"/>
                        </a:lnTo>
                        <a:lnTo>
                          <a:pt x="0" y="21"/>
                        </a:lnTo>
                        <a:lnTo>
                          <a:pt x="1" y="17"/>
                        </a:lnTo>
                        <a:lnTo>
                          <a:pt x="1" y="13"/>
                        </a:lnTo>
                        <a:lnTo>
                          <a:pt x="4" y="9"/>
                        </a:lnTo>
                        <a:lnTo>
                          <a:pt x="7" y="6"/>
                        </a:lnTo>
                        <a:lnTo>
                          <a:pt x="9" y="4"/>
                        </a:lnTo>
                        <a:lnTo>
                          <a:pt x="13" y="2"/>
                        </a:lnTo>
                        <a:lnTo>
                          <a:pt x="17" y="1"/>
                        </a:lnTo>
                        <a:lnTo>
                          <a:pt x="21" y="0"/>
                        </a:lnTo>
                        <a:lnTo>
                          <a:pt x="529" y="0"/>
                        </a:lnTo>
                        <a:lnTo>
                          <a:pt x="535" y="1"/>
                        </a:lnTo>
                        <a:lnTo>
                          <a:pt x="542" y="5"/>
                        </a:lnTo>
                        <a:lnTo>
                          <a:pt x="546" y="9"/>
                        </a:lnTo>
                        <a:lnTo>
                          <a:pt x="548" y="16"/>
                        </a:lnTo>
                        <a:lnTo>
                          <a:pt x="825" y="1033"/>
                        </a:lnTo>
                        <a:lnTo>
                          <a:pt x="825" y="1036"/>
                        </a:lnTo>
                        <a:lnTo>
                          <a:pt x="825" y="1038"/>
                        </a:lnTo>
                        <a:lnTo>
                          <a:pt x="825" y="1250"/>
                        </a:lnTo>
                        <a:lnTo>
                          <a:pt x="825" y="1254"/>
                        </a:lnTo>
                        <a:lnTo>
                          <a:pt x="824" y="1257"/>
                        </a:lnTo>
                        <a:lnTo>
                          <a:pt x="822" y="1261"/>
                        </a:lnTo>
                        <a:lnTo>
                          <a:pt x="820" y="1264"/>
                        </a:lnTo>
                        <a:lnTo>
                          <a:pt x="816" y="1267"/>
                        </a:lnTo>
                        <a:lnTo>
                          <a:pt x="813" y="1269"/>
                        </a:lnTo>
                        <a:lnTo>
                          <a:pt x="809" y="1271"/>
                        </a:lnTo>
                        <a:lnTo>
                          <a:pt x="805" y="127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5" name="Freeform 103">
                    <a:extLst>
                      <a:ext uri="{FF2B5EF4-FFF2-40B4-BE49-F238E27FC236}">
                        <a16:creationId xmlns:a16="http://schemas.microsoft.com/office/drawing/2014/main" id="{977C4DE0-14DC-3138-D744-FCB6C7009945}"/>
                      </a:ext>
                    </a:extLst>
                  </p:cNvPr>
                  <p:cNvSpPr>
                    <a:spLocks/>
                  </p:cNvSpPr>
                  <p:nvPr/>
                </p:nvSpPr>
                <p:spPr bwMode="auto">
                  <a:xfrm>
                    <a:off x="10363200" y="2744788"/>
                    <a:ext cx="344488" cy="577850"/>
                  </a:xfrm>
                  <a:custGeom>
                    <a:avLst/>
                    <a:gdLst>
                      <a:gd name="T0" fmla="*/ 849 w 870"/>
                      <a:gd name="T1" fmla="*/ 1457 h 1457"/>
                      <a:gd name="T2" fmla="*/ 843 w 870"/>
                      <a:gd name="T3" fmla="*/ 1455 h 1457"/>
                      <a:gd name="T4" fmla="*/ 839 w 870"/>
                      <a:gd name="T5" fmla="*/ 1454 h 1457"/>
                      <a:gd name="T6" fmla="*/ 834 w 870"/>
                      <a:gd name="T7" fmla="*/ 1450 h 1457"/>
                      <a:gd name="T8" fmla="*/ 831 w 870"/>
                      <a:gd name="T9" fmla="*/ 1446 h 1457"/>
                      <a:gd name="T10" fmla="*/ 3 w 870"/>
                      <a:gd name="T11" fmla="*/ 30 h 1457"/>
                      <a:gd name="T12" fmla="*/ 0 w 870"/>
                      <a:gd name="T13" fmla="*/ 27 h 1457"/>
                      <a:gd name="T14" fmla="*/ 0 w 870"/>
                      <a:gd name="T15" fmla="*/ 23 h 1457"/>
                      <a:gd name="T16" fmla="*/ 0 w 870"/>
                      <a:gd name="T17" fmla="*/ 19 h 1457"/>
                      <a:gd name="T18" fmla="*/ 0 w 870"/>
                      <a:gd name="T19" fmla="*/ 15 h 1457"/>
                      <a:gd name="T20" fmla="*/ 1 w 870"/>
                      <a:gd name="T21" fmla="*/ 12 h 1457"/>
                      <a:gd name="T22" fmla="*/ 4 w 870"/>
                      <a:gd name="T23" fmla="*/ 8 h 1457"/>
                      <a:gd name="T24" fmla="*/ 7 w 870"/>
                      <a:gd name="T25" fmla="*/ 5 h 1457"/>
                      <a:gd name="T26" fmla="*/ 9 w 870"/>
                      <a:gd name="T27" fmla="*/ 2 h 1457"/>
                      <a:gd name="T28" fmla="*/ 13 w 870"/>
                      <a:gd name="T29" fmla="*/ 1 h 1457"/>
                      <a:gd name="T30" fmla="*/ 17 w 870"/>
                      <a:gd name="T31" fmla="*/ 0 h 1457"/>
                      <a:gd name="T32" fmla="*/ 21 w 870"/>
                      <a:gd name="T33" fmla="*/ 0 h 1457"/>
                      <a:gd name="T34" fmla="*/ 25 w 870"/>
                      <a:gd name="T35" fmla="*/ 0 h 1457"/>
                      <a:gd name="T36" fmla="*/ 29 w 870"/>
                      <a:gd name="T37" fmla="*/ 1 h 1457"/>
                      <a:gd name="T38" fmla="*/ 33 w 870"/>
                      <a:gd name="T39" fmla="*/ 4 h 1457"/>
                      <a:gd name="T40" fmla="*/ 36 w 870"/>
                      <a:gd name="T41" fmla="*/ 6 h 1457"/>
                      <a:gd name="T42" fmla="*/ 38 w 870"/>
                      <a:gd name="T43" fmla="*/ 10 h 1457"/>
                      <a:gd name="T44" fmla="*/ 867 w 870"/>
                      <a:gd name="T45" fmla="*/ 1425 h 1457"/>
                      <a:gd name="T46" fmla="*/ 868 w 870"/>
                      <a:gd name="T47" fmla="*/ 1429 h 1457"/>
                      <a:gd name="T48" fmla="*/ 870 w 870"/>
                      <a:gd name="T49" fmla="*/ 1433 h 1457"/>
                      <a:gd name="T50" fmla="*/ 870 w 870"/>
                      <a:gd name="T51" fmla="*/ 1437 h 1457"/>
                      <a:gd name="T52" fmla="*/ 870 w 870"/>
                      <a:gd name="T53" fmla="*/ 1441 h 1457"/>
                      <a:gd name="T54" fmla="*/ 868 w 870"/>
                      <a:gd name="T55" fmla="*/ 1445 h 1457"/>
                      <a:gd name="T56" fmla="*/ 866 w 870"/>
                      <a:gd name="T57" fmla="*/ 1448 h 1457"/>
                      <a:gd name="T58" fmla="*/ 863 w 870"/>
                      <a:gd name="T59" fmla="*/ 1452 h 1457"/>
                      <a:gd name="T60" fmla="*/ 859 w 870"/>
                      <a:gd name="T61" fmla="*/ 1454 h 1457"/>
                      <a:gd name="T62" fmla="*/ 854 w 870"/>
                      <a:gd name="T63" fmla="*/ 1455 h 1457"/>
                      <a:gd name="T64" fmla="*/ 849 w 870"/>
                      <a:gd name="T65" fmla="*/ 1457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0" h="1457">
                        <a:moveTo>
                          <a:pt x="849" y="1457"/>
                        </a:moveTo>
                        <a:lnTo>
                          <a:pt x="843" y="1455"/>
                        </a:lnTo>
                        <a:lnTo>
                          <a:pt x="839" y="1454"/>
                        </a:lnTo>
                        <a:lnTo>
                          <a:pt x="834" y="1450"/>
                        </a:lnTo>
                        <a:lnTo>
                          <a:pt x="831" y="1446"/>
                        </a:lnTo>
                        <a:lnTo>
                          <a:pt x="3" y="30"/>
                        </a:lnTo>
                        <a:lnTo>
                          <a:pt x="0" y="27"/>
                        </a:lnTo>
                        <a:lnTo>
                          <a:pt x="0" y="23"/>
                        </a:lnTo>
                        <a:lnTo>
                          <a:pt x="0" y="19"/>
                        </a:lnTo>
                        <a:lnTo>
                          <a:pt x="0" y="15"/>
                        </a:lnTo>
                        <a:lnTo>
                          <a:pt x="1" y="12"/>
                        </a:lnTo>
                        <a:lnTo>
                          <a:pt x="4" y="8"/>
                        </a:lnTo>
                        <a:lnTo>
                          <a:pt x="7" y="5"/>
                        </a:lnTo>
                        <a:lnTo>
                          <a:pt x="9" y="2"/>
                        </a:lnTo>
                        <a:lnTo>
                          <a:pt x="13" y="1"/>
                        </a:lnTo>
                        <a:lnTo>
                          <a:pt x="17" y="0"/>
                        </a:lnTo>
                        <a:lnTo>
                          <a:pt x="21" y="0"/>
                        </a:lnTo>
                        <a:lnTo>
                          <a:pt x="25" y="0"/>
                        </a:lnTo>
                        <a:lnTo>
                          <a:pt x="29" y="1"/>
                        </a:lnTo>
                        <a:lnTo>
                          <a:pt x="33" y="4"/>
                        </a:lnTo>
                        <a:lnTo>
                          <a:pt x="36" y="6"/>
                        </a:lnTo>
                        <a:lnTo>
                          <a:pt x="38" y="10"/>
                        </a:lnTo>
                        <a:lnTo>
                          <a:pt x="867" y="1425"/>
                        </a:lnTo>
                        <a:lnTo>
                          <a:pt x="868" y="1429"/>
                        </a:lnTo>
                        <a:lnTo>
                          <a:pt x="870" y="1433"/>
                        </a:lnTo>
                        <a:lnTo>
                          <a:pt x="870" y="1437"/>
                        </a:lnTo>
                        <a:lnTo>
                          <a:pt x="870" y="1441"/>
                        </a:lnTo>
                        <a:lnTo>
                          <a:pt x="868" y="1445"/>
                        </a:lnTo>
                        <a:lnTo>
                          <a:pt x="866" y="1448"/>
                        </a:lnTo>
                        <a:lnTo>
                          <a:pt x="863" y="1452"/>
                        </a:lnTo>
                        <a:lnTo>
                          <a:pt x="859" y="1454"/>
                        </a:lnTo>
                        <a:lnTo>
                          <a:pt x="854" y="1455"/>
                        </a:lnTo>
                        <a:lnTo>
                          <a:pt x="849" y="1457"/>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6" name="Freeform 104">
                    <a:extLst>
                      <a:ext uri="{FF2B5EF4-FFF2-40B4-BE49-F238E27FC236}">
                        <a16:creationId xmlns:a16="http://schemas.microsoft.com/office/drawing/2014/main" id="{5BDDEB52-2CC7-32F8-64C3-B5EAF5F1ACEE}"/>
                      </a:ext>
                    </a:extLst>
                  </p:cNvPr>
                  <p:cNvSpPr>
                    <a:spLocks/>
                  </p:cNvSpPr>
                  <p:nvPr/>
                </p:nvSpPr>
                <p:spPr bwMode="auto">
                  <a:xfrm>
                    <a:off x="10166350" y="3197226"/>
                    <a:ext cx="312738" cy="4763"/>
                  </a:xfrm>
                  <a:custGeom>
                    <a:avLst/>
                    <a:gdLst>
                      <a:gd name="T0" fmla="*/ 783 w 788"/>
                      <a:gd name="T1" fmla="*/ 10 h 10"/>
                      <a:gd name="T2" fmla="*/ 5 w 788"/>
                      <a:gd name="T3" fmla="*/ 10 h 10"/>
                      <a:gd name="T4" fmla="*/ 3 w 788"/>
                      <a:gd name="T5" fmla="*/ 10 h 10"/>
                      <a:gd name="T6" fmla="*/ 1 w 788"/>
                      <a:gd name="T7" fmla="*/ 9 h 10"/>
                      <a:gd name="T8" fmla="*/ 0 w 788"/>
                      <a:gd name="T9" fmla="*/ 8 h 10"/>
                      <a:gd name="T10" fmla="*/ 0 w 788"/>
                      <a:gd name="T11" fmla="*/ 5 h 10"/>
                      <a:gd name="T12" fmla="*/ 0 w 788"/>
                      <a:gd name="T13" fmla="*/ 4 h 10"/>
                      <a:gd name="T14" fmla="*/ 1 w 788"/>
                      <a:gd name="T15" fmla="*/ 1 h 10"/>
                      <a:gd name="T16" fmla="*/ 3 w 788"/>
                      <a:gd name="T17" fmla="*/ 1 h 10"/>
                      <a:gd name="T18" fmla="*/ 5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5" y="10"/>
                        </a:lnTo>
                        <a:lnTo>
                          <a:pt x="3" y="10"/>
                        </a:lnTo>
                        <a:lnTo>
                          <a:pt x="1" y="9"/>
                        </a:lnTo>
                        <a:lnTo>
                          <a:pt x="0" y="8"/>
                        </a:lnTo>
                        <a:lnTo>
                          <a:pt x="0" y="5"/>
                        </a:lnTo>
                        <a:lnTo>
                          <a:pt x="0" y="4"/>
                        </a:lnTo>
                        <a:lnTo>
                          <a:pt x="1" y="1"/>
                        </a:lnTo>
                        <a:lnTo>
                          <a:pt x="3" y="1"/>
                        </a:lnTo>
                        <a:lnTo>
                          <a:pt x="5" y="0"/>
                        </a:lnTo>
                        <a:lnTo>
                          <a:pt x="783" y="0"/>
                        </a:lnTo>
                        <a:lnTo>
                          <a:pt x="786" y="1"/>
                        </a:lnTo>
                        <a:lnTo>
                          <a:pt x="787" y="1"/>
                        </a:lnTo>
                        <a:lnTo>
                          <a:pt x="788" y="4"/>
                        </a:lnTo>
                        <a:lnTo>
                          <a:pt x="788" y="5"/>
                        </a:lnTo>
                        <a:lnTo>
                          <a:pt x="788" y="8"/>
                        </a:lnTo>
                        <a:lnTo>
                          <a:pt x="787" y="9"/>
                        </a:lnTo>
                        <a:lnTo>
                          <a:pt x="786" y="10"/>
                        </a:lnTo>
                        <a:lnTo>
                          <a:pt x="783"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7" name="Freeform 105">
                    <a:extLst>
                      <a:ext uri="{FF2B5EF4-FFF2-40B4-BE49-F238E27FC236}">
                        <a16:creationId xmlns:a16="http://schemas.microsoft.com/office/drawing/2014/main" id="{3D3BBC05-ADE8-F768-C5F3-506814E66145}"/>
                      </a:ext>
                    </a:extLst>
                  </p:cNvPr>
                  <p:cNvSpPr>
                    <a:spLocks/>
                  </p:cNvSpPr>
                  <p:nvPr/>
                </p:nvSpPr>
                <p:spPr bwMode="auto">
                  <a:xfrm>
                    <a:off x="10166350" y="3155951"/>
                    <a:ext cx="312738" cy="4763"/>
                  </a:xfrm>
                  <a:custGeom>
                    <a:avLst/>
                    <a:gdLst>
                      <a:gd name="T0" fmla="*/ 783 w 788"/>
                      <a:gd name="T1" fmla="*/ 10 h 10"/>
                      <a:gd name="T2" fmla="*/ 5 w 788"/>
                      <a:gd name="T3" fmla="*/ 10 h 10"/>
                      <a:gd name="T4" fmla="*/ 3 w 788"/>
                      <a:gd name="T5" fmla="*/ 10 h 10"/>
                      <a:gd name="T6" fmla="*/ 1 w 788"/>
                      <a:gd name="T7" fmla="*/ 9 h 10"/>
                      <a:gd name="T8" fmla="*/ 0 w 788"/>
                      <a:gd name="T9" fmla="*/ 8 h 10"/>
                      <a:gd name="T10" fmla="*/ 0 w 788"/>
                      <a:gd name="T11" fmla="*/ 5 h 10"/>
                      <a:gd name="T12" fmla="*/ 0 w 788"/>
                      <a:gd name="T13" fmla="*/ 4 h 10"/>
                      <a:gd name="T14" fmla="*/ 1 w 788"/>
                      <a:gd name="T15" fmla="*/ 1 h 10"/>
                      <a:gd name="T16" fmla="*/ 3 w 788"/>
                      <a:gd name="T17" fmla="*/ 1 h 10"/>
                      <a:gd name="T18" fmla="*/ 5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5" y="10"/>
                        </a:lnTo>
                        <a:lnTo>
                          <a:pt x="3" y="10"/>
                        </a:lnTo>
                        <a:lnTo>
                          <a:pt x="1" y="9"/>
                        </a:lnTo>
                        <a:lnTo>
                          <a:pt x="0" y="8"/>
                        </a:lnTo>
                        <a:lnTo>
                          <a:pt x="0" y="5"/>
                        </a:lnTo>
                        <a:lnTo>
                          <a:pt x="0" y="4"/>
                        </a:lnTo>
                        <a:lnTo>
                          <a:pt x="1" y="1"/>
                        </a:lnTo>
                        <a:lnTo>
                          <a:pt x="3" y="1"/>
                        </a:lnTo>
                        <a:lnTo>
                          <a:pt x="5" y="0"/>
                        </a:lnTo>
                        <a:lnTo>
                          <a:pt x="783" y="0"/>
                        </a:lnTo>
                        <a:lnTo>
                          <a:pt x="786" y="1"/>
                        </a:lnTo>
                        <a:lnTo>
                          <a:pt x="787" y="1"/>
                        </a:lnTo>
                        <a:lnTo>
                          <a:pt x="788" y="4"/>
                        </a:lnTo>
                        <a:lnTo>
                          <a:pt x="788" y="5"/>
                        </a:lnTo>
                        <a:lnTo>
                          <a:pt x="788" y="8"/>
                        </a:lnTo>
                        <a:lnTo>
                          <a:pt x="787" y="9"/>
                        </a:lnTo>
                        <a:lnTo>
                          <a:pt x="786" y="10"/>
                        </a:lnTo>
                        <a:lnTo>
                          <a:pt x="783"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8" name="Freeform 106">
                    <a:extLst>
                      <a:ext uri="{FF2B5EF4-FFF2-40B4-BE49-F238E27FC236}">
                        <a16:creationId xmlns:a16="http://schemas.microsoft.com/office/drawing/2014/main" id="{BB5633A9-B279-B8D4-65DE-34C6C9D9030E}"/>
                      </a:ext>
                    </a:extLst>
                  </p:cNvPr>
                  <p:cNvSpPr>
                    <a:spLocks/>
                  </p:cNvSpPr>
                  <p:nvPr/>
                </p:nvSpPr>
                <p:spPr bwMode="auto">
                  <a:xfrm>
                    <a:off x="10166350" y="3114676"/>
                    <a:ext cx="304800" cy="3175"/>
                  </a:xfrm>
                  <a:custGeom>
                    <a:avLst/>
                    <a:gdLst>
                      <a:gd name="T0" fmla="*/ 765 w 770"/>
                      <a:gd name="T1" fmla="*/ 9 h 9"/>
                      <a:gd name="T2" fmla="*/ 5 w 770"/>
                      <a:gd name="T3" fmla="*/ 9 h 9"/>
                      <a:gd name="T4" fmla="*/ 3 w 770"/>
                      <a:gd name="T5" fmla="*/ 9 h 9"/>
                      <a:gd name="T6" fmla="*/ 1 w 770"/>
                      <a:gd name="T7" fmla="*/ 8 h 9"/>
                      <a:gd name="T8" fmla="*/ 0 w 770"/>
                      <a:gd name="T9" fmla="*/ 6 h 9"/>
                      <a:gd name="T10" fmla="*/ 0 w 770"/>
                      <a:gd name="T11" fmla="*/ 4 h 9"/>
                      <a:gd name="T12" fmla="*/ 0 w 770"/>
                      <a:gd name="T13" fmla="*/ 2 h 9"/>
                      <a:gd name="T14" fmla="*/ 1 w 770"/>
                      <a:gd name="T15" fmla="*/ 1 h 9"/>
                      <a:gd name="T16" fmla="*/ 3 w 770"/>
                      <a:gd name="T17" fmla="*/ 0 h 9"/>
                      <a:gd name="T18" fmla="*/ 5 w 770"/>
                      <a:gd name="T19" fmla="*/ 0 h 9"/>
                      <a:gd name="T20" fmla="*/ 765 w 770"/>
                      <a:gd name="T21" fmla="*/ 0 h 9"/>
                      <a:gd name="T22" fmla="*/ 767 w 770"/>
                      <a:gd name="T23" fmla="*/ 0 h 9"/>
                      <a:gd name="T24" fmla="*/ 769 w 770"/>
                      <a:gd name="T25" fmla="*/ 1 h 9"/>
                      <a:gd name="T26" fmla="*/ 770 w 770"/>
                      <a:gd name="T27" fmla="*/ 2 h 9"/>
                      <a:gd name="T28" fmla="*/ 770 w 770"/>
                      <a:gd name="T29" fmla="*/ 4 h 9"/>
                      <a:gd name="T30" fmla="*/ 770 w 770"/>
                      <a:gd name="T31" fmla="*/ 6 h 9"/>
                      <a:gd name="T32" fmla="*/ 769 w 770"/>
                      <a:gd name="T33" fmla="*/ 8 h 9"/>
                      <a:gd name="T34" fmla="*/ 767 w 770"/>
                      <a:gd name="T35" fmla="*/ 9 h 9"/>
                      <a:gd name="T36" fmla="*/ 765 w 77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0" h="9">
                        <a:moveTo>
                          <a:pt x="765" y="9"/>
                        </a:moveTo>
                        <a:lnTo>
                          <a:pt x="5" y="9"/>
                        </a:lnTo>
                        <a:lnTo>
                          <a:pt x="3" y="9"/>
                        </a:lnTo>
                        <a:lnTo>
                          <a:pt x="1" y="8"/>
                        </a:lnTo>
                        <a:lnTo>
                          <a:pt x="0" y="6"/>
                        </a:lnTo>
                        <a:lnTo>
                          <a:pt x="0" y="4"/>
                        </a:lnTo>
                        <a:lnTo>
                          <a:pt x="0" y="2"/>
                        </a:lnTo>
                        <a:lnTo>
                          <a:pt x="1" y="1"/>
                        </a:lnTo>
                        <a:lnTo>
                          <a:pt x="3" y="0"/>
                        </a:lnTo>
                        <a:lnTo>
                          <a:pt x="5" y="0"/>
                        </a:lnTo>
                        <a:lnTo>
                          <a:pt x="765" y="0"/>
                        </a:lnTo>
                        <a:lnTo>
                          <a:pt x="767" y="0"/>
                        </a:lnTo>
                        <a:lnTo>
                          <a:pt x="769" y="1"/>
                        </a:lnTo>
                        <a:lnTo>
                          <a:pt x="770" y="2"/>
                        </a:lnTo>
                        <a:lnTo>
                          <a:pt x="770" y="4"/>
                        </a:lnTo>
                        <a:lnTo>
                          <a:pt x="770" y="6"/>
                        </a:lnTo>
                        <a:lnTo>
                          <a:pt x="769" y="8"/>
                        </a:lnTo>
                        <a:lnTo>
                          <a:pt x="767" y="9"/>
                        </a:lnTo>
                        <a:lnTo>
                          <a:pt x="765"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9" name="Freeform 107">
                    <a:extLst>
                      <a:ext uri="{FF2B5EF4-FFF2-40B4-BE49-F238E27FC236}">
                        <a16:creationId xmlns:a16="http://schemas.microsoft.com/office/drawing/2014/main" id="{85E1EE9B-EB20-2A2E-9995-9BD24F0DFF7A}"/>
                      </a:ext>
                    </a:extLst>
                  </p:cNvPr>
                  <p:cNvSpPr>
                    <a:spLocks/>
                  </p:cNvSpPr>
                  <p:nvPr/>
                </p:nvSpPr>
                <p:spPr bwMode="auto">
                  <a:xfrm>
                    <a:off x="10166350" y="3071813"/>
                    <a:ext cx="288925" cy="3175"/>
                  </a:xfrm>
                  <a:custGeom>
                    <a:avLst/>
                    <a:gdLst>
                      <a:gd name="T0" fmla="*/ 727 w 732"/>
                      <a:gd name="T1" fmla="*/ 9 h 9"/>
                      <a:gd name="T2" fmla="*/ 5 w 732"/>
                      <a:gd name="T3" fmla="*/ 9 h 9"/>
                      <a:gd name="T4" fmla="*/ 3 w 732"/>
                      <a:gd name="T5" fmla="*/ 9 h 9"/>
                      <a:gd name="T6" fmla="*/ 1 w 732"/>
                      <a:gd name="T7" fmla="*/ 7 h 9"/>
                      <a:gd name="T8" fmla="*/ 0 w 732"/>
                      <a:gd name="T9" fmla="*/ 6 h 9"/>
                      <a:gd name="T10" fmla="*/ 0 w 732"/>
                      <a:gd name="T11" fmla="*/ 5 h 9"/>
                      <a:gd name="T12" fmla="*/ 0 w 732"/>
                      <a:gd name="T13" fmla="*/ 2 h 9"/>
                      <a:gd name="T14" fmla="*/ 1 w 732"/>
                      <a:gd name="T15" fmla="*/ 1 h 9"/>
                      <a:gd name="T16" fmla="*/ 3 w 732"/>
                      <a:gd name="T17" fmla="*/ 0 h 9"/>
                      <a:gd name="T18" fmla="*/ 5 w 732"/>
                      <a:gd name="T19" fmla="*/ 0 h 9"/>
                      <a:gd name="T20" fmla="*/ 727 w 732"/>
                      <a:gd name="T21" fmla="*/ 0 h 9"/>
                      <a:gd name="T22" fmla="*/ 728 w 732"/>
                      <a:gd name="T23" fmla="*/ 0 h 9"/>
                      <a:gd name="T24" fmla="*/ 731 w 732"/>
                      <a:gd name="T25" fmla="*/ 1 h 9"/>
                      <a:gd name="T26" fmla="*/ 731 w 732"/>
                      <a:gd name="T27" fmla="*/ 2 h 9"/>
                      <a:gd name="T28" fmla="*/ 732 w 732"/>
                      <a:gd name="T29" fmla="*/ 5 h 9"/>
                      <a:gd name="T30" fmla="*/ 731 w 732"/>
                      <a:gd name="T31" fmla="*/ 6 h 9"/>
                      <a:gd name="T32" fmla="*/ 731 w 732"/>
                      <a:gd name="T33" fmla="*/ 7 h 9"/>
                      <a:gd name="T34" fmla="*/ 728 w 732"/>
                      <a:gd name="T35" fmla="*/ 9 h 9"/>
                      <a:gd name="T36" fmla="*/ 727 w 732"/>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2" h="9">
                        <a:moveTo>
                          <a:pt x="727" y="9"/>
                        </a:moveTo>
                        <a:lnTo>
                          <a:pt x="5" y="9"/>
                        </a:lnTo>
                        <a:lnTo>
                          <a:pt x="3" y="9"/>
                        </a:lnTo>
                        <a:lnTo>
                          <a:pt x="1" y="7"/>
                        </a:lnTo>
                        <a:lnTo>
                          <a:pt x="0" y="6"/>
                        </a:lnTo>
                        <a:lnTo>
                          <a:pt x="0" y="5"/>
                        </a:lnTo>
                        <a:lnTo>
                          <a:pt x="0" y="2"/>
                        </a:lnTo>
                        <a:lnTo>
                          <a:pt x="1" y="1"/>
                        </a:lnTo>
                        <a:lnTo>
                          <a:pt x="3" y="0"/>
                        </a:lnTo>
                        <a:lnTo>
                          <a:pt x="5" y="0"/>
                        </a:lnTo>
                        <a:lnTo>
                          <a:pt x="727" y="0"/>
                        </a:lnTo>
                        <a:lnTo>
                          <a:pt x="728" y="0"/>
                        </a:lnTo>
                        <a:lnTo>
                          <a:pt x="731" y="1"/>
                        </a:lnTo>
                        <a:lnTo>
                          <a:pt x="731" y="2"/>
                        </a:lnTo>
                        <a:lnTo>
                          <a:pt x="732" y="5"/>
                        </a:lnTo>
                        <a:lnTo>
                          <a:pt x="731" y="6"/>
                        </a:lnTo>
                        <a:lnTo>
                          <a:pt x="731" y="7"/>
                        </a:lnTo>
                        <a:lnTo>
                          <a:pt x="728" y="9"/>
                        </a:lnTo>
                        <a:lnTo>
                          <a:pt x="727"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0" name="Freeform 108">
                    <a:extLst>
                      <a:ext uri="{FF2B5EF4-FFF2-40B4-BE49-F238E27FC236}">
                        <a16:creationId xmlns:a16="http://schemas.microsoft.com/office/drawing/2014/main" id="{F58051EC-4E46-8CA1-D1E5-3E137F867DEC}"/>
                      </a:ext>
                    </a:extLst>
                  </p:cNvPr>
                  <p:cNvSpPr>
                    <a:spLocks/>
                  </p:cNvSpPr>
                  <p:nvPr/>
                </p:nvSpPr>
                <p:spPr bwMode="auto">
                  <a:xfrm>
                    <a:off x="10166350" y="3030538"/>
                    <a:ext cx="280988" cy="3175"/>
                  </a:xfrm>
                  <a:custGeom>
                    <a:avLst/>
                    <a:gdLst>
                      <a:gd name="T0" fmla="*/ 703 w 708"/>
                      <a:gd name="T1" fmla="*/ 11 h 11"/>
                      <a:gd name="T2" fmla="*/ 5 w 708"/>
                      <a:gd name="T3" fmla="*/ 11 h 11"/>
                      <a:gd name="T4" fmla="*/ 3 w 708"/>
                      <a:gd name="T5" fmla="*/ 10 h 11"/>
                      <a:gd name="T6" fmla="*/ 1 w 708"/>
                      <a:gd name="T7" fmla="*/ 8 h 11"/>
                      <a:gd name="T8" fmla="*/ 0 w 708"/>
                      <a:gd name="T9" fmla="*/ 7 h 11"/>
                      <a:gd name="T10" fmla="*/ 0 w 708"/>
                      <a:gd name="T11" fmla="*/ 6 h 11"/>
                      <a:gd name="T12" fmla="*/ 0 w 708"/>
                      <a:gd name="T13" fmla="*/ 3 h 11"/>
                      <a:gd name="T14" fmla="*/ 1 w 708"/>
                      <a:gd name="T15" fmla="*/ 2 h 11"/>
                      <a:gd name="T16" fmla="*/ 3 w 708"/>
                      <a:gd name="T17" fmla="*/ 0 h 11"/>
                      <a:gd name="T18" fmla="*/ 5 w 708"/>
                      <a:gd name="T19" fmla="*/ 0 h 11"/>
                      <a:gd name="T20" fmla="*/ 703 w 708"/>
                      <a:gd name="T21" fmla="*/ 0 h 11"/>
                      <a:gd name="T22" fmla="*/ 706 w 708"/>
                      <a:gd name="T23" fmla="*/ 0 h 11"/>
                      <a:gd name="T24" fmla="*/ 707 w 708"/>
                      <a:gd name="T25" fmla="*/ 2 h 11"/>
                      <a:gd name="T26" fmla="*/ 708 w 708"/>
                      <a:gd name="T27" fmla="*/ 3 h 11"/>
                      <a:gd name="T28" fmla="*/ 708 w 708"/>
                      <a:gd name="T29" fmla="*/ 6 h 11"/>
                      <a:gd name="T30" fmla="*/ 708 w 708"/>
                      <a:gd name="T31" fmla="*/ 7 h 11"/>
                      <a:gd name="T32" fmla="*/ 707 w 708"/>
                      <a:gd name="T33" fmla="*/ 8 h 11"/>
                      <a:gd name="T34" fmla="*/ 706 w 708"/>
                      <a:gd name="T35" fmla="*/ 10 h 11"/>
                      <a:gd name="T36" fmla="*/ 703 w 708"/>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8" h="11">
                        <a:moveTo>
                          <a:pt x="703" y="11"/>
                        </a:moveTo>
                        <a:lnTo>
                          <a:pt x="5" y="11"/>
                        </a:lnTo>
                        <a:lnTo>
                          <a:pt x="3" y="10"/>
                        </a:lnTo>
                        <a:lnTo>
                          <a:pt x="1" y="8"/>
                        </a:lnTo>
                        <a:lnTo>
                          <a:pt x="0" y="7"/>
                        </a:lnTo>
                        <a:lnTo>
                          <a:pt x="0" y="6"/>
                        </a:lnTo>
                        <a:lnTo>
                          <a:pt x="0" y="3"/>
                        </a:lnTo>
                        <a:lnTo>
                          <a:pt x="1" y="2"/>
                        </a:lnTo>
                        <a:lnTo>
                          <a:pt x="3" y="0"/>
                        </a:lnTo>
                        <a:lnTo>
                          <a:pt x="5" y="0"/>
                        </a:lnTo>
                        <a:lnTo>
                          <a:pt x="703" y="0"/>
                        </a:lnTo>
                        <a:lnTo>
                          <a:pt x="706" y="0"/>
                        </a:lnTo>
                        <a:lnTo>
                          <a:pt x="707" y="2"/>
                        </a:lnTo>
                        <a:lnTo>
                          <a:pt x="708" y="3"/>
                        </a:lnTo>
                        <a:lnTo>
                          <a:pt x="708" y="6"/>
                        </a:lnTo>
                        <a:lnTo>
                          <a:pt x="708" y="7"/>
                        </a:lnTo>
                        <a:lnTo>
                          <a:pt x="707" y="8"/>
                        </a:lnTo>
                        <a:lnTo>
                          <a:pt x="706" y="10"/>
                        </a:lnTo>
                        <a:lnTo>
                          <a:pt x="703"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1" name="Freeform 109">
                    <a:extLst>
                      <a:ext uri="{FF2B5EF4-FFF2-40B4-BE49-F238E27FC236}">
                        <a16:creationId xmlns:a16="http://schemas.microsoft.com/office/drawing/2014/main" id="{1E426ECD-5949-09B8-C565-18C784F6CA11}"/>
                      </a:ext>
                    </a:extLst>
                  </p:cNvPr>
                  <p:cNvSpPr>
                    <a:spLocks/>
                  </p:cNvSpPr>
                  <p:nvPr/>
                </p:nvSpPr>
                <p:spPr bwMode="auto">
                  <a:xfrm>
                    <a:off x="10166350" y="2987676"/>
                    <a:ext cx="268288" cy="4763"/>
                  </a:xfrm>
                  <a:custGeom>
                    <a:avLst/>
                    <a:gdLst>
                      <a:gd name="T0" fmla="*/ 674 w 679"/>
                      <a:gd name="T1" fmla="*/ 11 h 11"/>
                      <a:gd name="T2" fmla="*/ 5 w 679"/>
                      <a:gd name="T3" fmla="*/ 11 h 11"/>
                      <a:gd name="T4" fmla="*/ 3 w 679"/>
                      <a:gd name="T5" fmla="*/ 9 h 11"/>
                      <a:gd name="T6" fmla="*/ 1 w 679"/>
                      <a:gd name="T7" fmla="*/ 9 h 11"/>
                      <a:gd name="T8" fmla="*/ 0 w 679"/>
                      <a:gd name="T9" fmla="*/ 7 h 11"/>
                      <a:gd name="T10" fmla="*/ 0 w 679"/>
                      <a:gd name="T11" fmla="*/ 5 h 11"/>
                      <a:gd name="T12" fmla="*/ 0 w 679"/>
                      <a:gd name="T13" fmla="*/ 3 h 11"/>
                      <a:gd name="T14" fmla="*/ 1 w 679"/>
                      <a:gd name="T15" fmla="*/ 1 h 11"/>
                      <a:gd name="T16" fmla="*/ 3 w 679"/>
                      <a:gd name="T17" fmla="*/ 0 h 11"/>
                      <a:gd name="T18" fmla="*/ 5 w 679"/>
                      <a:gd name="T19" fmla="*/ 0 h 11"/>
                      <a:gd name="T20" fmla="*/ 674 w 679"/>
                      <a:gd name="T21" fmla="*/ 0 h 11"/>
                      <a:gd name="T22" fmla="*/ 677 w 679"/>
                      <a:gd name="T23" fmla="*/ 0 h 11"/>
                      <a:gd name="T24" fmla="*/ 678 w 679"/>
                      <a:gd name="T25" fmla="*/ 1 h 11"/>
                      <a:gd name="T26" fmla="*/ 679 w 679"/>
                      <a:gd name="T27" fmla="*/ 3 h 11"/>
                      <a:gd name="T28" fmla="*/ 679 w 679"/>
                      <a:gd name="T29" fmla="*/ 5 h 11"/>
                      <a:gd name="T30" fmla="*/ 679 w 679"/>
                      <a:gd name="T31" fmla="*/ 7 h 11"/>
                      <a:gd name="T32" fmla="*/ 678 w 679"/>
                      <a:gd name="T33" fmla="*/ 9 h 11"/>
                      <a:gd name="T34" fmla="*/ 677 w 679"/>
                      <a:gd name="T35" fmla="*/ 9 h 11"/>
                      <a:gd name="T36" fmla="*/ 674 w 679"/>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9" h="11">
                        <a:moveTo>
                          <a:pt x="674" y="11"/>
                        </a:moveTo>
                        <a:lnTo>
                          <a:pt x="5" y="11"/>
                        </a:lnTo>
                        <a:lnTo>
                          <a:pt x="3" y="9"/>
                        </a:lnTo>
                        <a:lnTo>
                          <a:pt x="1" y="9"/>
                        </a:lnTo>
                        <a:lnTo>
                          <a:pt x="0" y="7"/>
                        </a:lnTo>
                        <a:lnTo>
                          <a:pt x="0" y="5"/>
                        </a:lnTo>
                        <a:lnTo>
                          <a:pt x="0" y="3"/>
                        </a:lnTo>
                        <a:lnTo>
                          <a:pt x="1" y="1"/>
                        </a:lnTo>
                        <a:lnTo>
                          <a:pt x="3" y="0"/>
                        </a:lnTo>
                        <a:lnTo>
                          <a:pt x="5" y="0"/>
                        </a:lnTo>
                        <a:lnTo>
                          <a:pt x="674" y="0"/>
                        </a:lnTo>
                        <a:lnTo>
                          <a:pt x="677" y="0"/>
                        </a:lnTo>
                        <a:lnTo>
                          <a:pt x="678" y="1"/>
                        </a:lnTo>
                        <a:lnTo>
                          <a:pt x="679" y="3"/>
                        </a:lnTo>
                        <a:lnTo>
                          <a:pt x="679" y="5"/>
                        </a:lnTo>
                        <a:lnTo>
                          <a:pt x="679" y="7"/>
                        </a:lnTo>
                        <a:lnTo>
                          <a:pt x="678" y="9"/>
                        </a:lnTo>
                        <a:lnTo>
                          <a:pt x="677" y="9"/>
                        </a:lnTo>
                        <a:lnTo>
                          <a:pt x="674"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2" name="Freeform 110">
                    <a:extLst>
                      <a:ext uri="{FF2B5EF4-FFF2-40B4-BE49-F238E27FC236}">
                        <a16:creationId xmlns:a16="http://schemas.microsoft.com/office/drawing/2014/main" id="{8A194068-B2C8-1525-9058-3EE6D1113B5B}"/>
                      </a:ext>
                    </a:extLst>
                  </p:cNvPr>
                  <p:cNvSpPr>
                    <a:spLocks/>
                  </p:cNvSpPr>
                  <p:nvPr/>
                </p:nvSpPr>
                <p:spPr bwMode="auto">
                  <a:xfrm>
                    <a:off x="10166350" y="2944813"/>
                    <a:ext cx="255588" cy="4763"/>
                  </a:xfrm>
                  <a:custGeom>
                    <a:avLst/>
                    <a:gdLst>
                      <a:gd name="T0" fmla="*/ 641 w 647"/>
                      <a:gd name="T1" fmla="*/ 10 h 10"/>
                      <a:gd name="T2" fmla="*/ 5 w 647"/>
                      <a:gd name="T3" fmla="*/ 10 h 10"/>
                      <a:gd name="T4" fmla="*/ 3 w 647"/>
                      <a:gd name="T5" fmla="*/ 10 h 10"/>
                      <a:gd name="T6" fmla="*/ 1 w 647"/>
                      <a:gd name="T7" fmla="*/ 9 h 10"/>
                      <a:gd name="T8" fmla="*/ 0 w 647"/>
                      <a:gd name="T9" fmla="*/ 8 h 10"/>
                      <a:gd name="T10" fmla="*/ 0 w 647"/>
                      <a:gd name="T11" fmla="*/ 5 h 10"/>
                      <a:gd name="T12" fmla="*/ 0 w 647"/>
                      <a:gd name="T13" fmla="*/ 3 h 10"/>
                      <a:gd name="T14" fmla="*/ 1 w 647"/>
                      <a:gd name="T15" fmla="*/ 1 h 10"/>
                      <a:gd name="T16" fmla="*/ 3 w 647"/>
                      <a:gd name="T17" fmla="*/ 0 h 10"/>
                      <a:gd name="T18" fmla="*/ 5 w 647"/>
                      <a:gd name="T19" fmla="*/ 0 h 10"/>
                      <a:gd name="T20" fmla="*/ 641 w 647"/>
                      <a:gd name="T21" fmla="*/ 0 h 10"/>
                      <a:gd name="T22" fmla="*/ 643 w 647"/>
                      <a:gd name="T23" fmla="*/ 0 h 10"/>
                      <a:gd name="T24" fmla="*/ 644 w 647"/>
                      <a:gd name="T25" fmla="*/ 1 h 10"/>
                      <a:gd name="T26" fmla="*/ 645 w 647"/>
                      <a:gd name="T27" fmla="*/ 3 h 10"/>
                      <a:gd name="T28" fmla="*/ 647 w 647"/>
                      <a:gd name="T29" fmla="*/ 5 h 10"/>
                      <a:gd name="T30" fmla="*/ 645 w 647"/>
                      <a:gd name="T31" fmla="*/ 8 h 10"/>
                      <a:gd name="T32" fmla="*/ 644 w 647"/>
                      <a:gd name="T33" fmla="*/ 9 h 10"/>
                      <a:gd name="T34" fmla="*/ 643 w 647"/>
                      <a:gd name="T35" fmla="*/ 10 h 10"/>
                      <a:gd name="T36" fmla="*/ 641 w 647"/>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7" h="10">
                        <a:moveTo>
                          <a:pt x="641" y="10"/>
                        </a:moveTo>
                        <a:lnTo>
                          <a:pt x="5" y="10"/>
                        </a:lnTo>
                        <a:lnTo>
                          <a:pt x="3" y="10"/>
                        </a:lnTo>
                        <a:lnTo>
                          <a:pt x="1" y="9"/>
                        </a:lnTo>
                        <a:lnTo>
                          <a:pt x="0" y="8"/>
                        </a:lnTo>
                        <a:lnTo>
                          <a:pt x="0" y="5"/>
                        </a:lnTo>
                        <a:lnTo>
                          <a:pt x="0" y="3"/>
                        </a:lnTo>
                        <a:lnTo>
                          <a:pt x="1" y="1"/>
                        </a:lnTo>
                        <a:lnTo>
                          <a:pt x="3" y="0"/>
                        </a:lnTo>
                        <a:lnTo>
                          <a:pt x="5" y="0"/>
                        </a:lnTo>
                        <a:lnTo>
                          <a:pt x="641" y="0"/>
                        </a:lnTo>
                        <a:lnTo>
                          <a:pt x="643" y="0"/>
                        </a:lnTo>
                        <a:lnTo>
                          <a:pt x="644" y="1"/>
                        </a:lnTo>
                        <a:lnTo>
                          <a:pt x="645" y="3"/>
                        </a:lnTo>
                        <a:lnTo>
                          <a:pt x="647" y="5"/>
                        </a:lnTo>
                        <a:lnTo>
                          <a:pt x="645" y="8"/>
                        </a:lnTo>
                        <a:lnTo>
                          <a:pt x="644" y="9"/>
                        </a:lnTo>
                        <a:lnTo>
                          <a:pt x="643" y="10"/>
                        </a:lnTo>
                        <a:lnTo>
                          <a:pt x="641"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3" name="Freeform 111">
                    <a:extLst>
                      <a:ext uri="{FF2B5EF4-FFF2-40B4-BE49-F238E27FC236}">
                        <a16:creationId xmlns:a16="http://schemas.microsoft.com/office/drawing/2014/main" id="{51386C1C-C6FB-728D-6629-DE65949FA3BA}"/>
                      </a:ext>
                    </a:extLst>
                  </p:cNvPr>
                  <p:cNvSpPr>
                    <a:spLocks/>
                  </p:cNvSpPr>
                  <p:nvPr/>
                </p:nvSpPr>
                <p:spPr bwMode="auto">
                  <a:xfrm>
                    <a:off x="10166350" y="2903538"/>
                    <a:ext cx="246063" cy="4763"/>
                  </a:xfrm>
                  <a:custGeom>
                    <a:avLst/>
                    <a:gdLst>
                      <a:gd name="T0" fmla="*/ 615 w 620"/>
                      <a:gd name="T1" fmla="*/ 10 h 10"/>
                      <a:gd name="T2" fmla="*/ 5 w 620"/>
                      <a:gd name="T3" fmla="*/ 10 h 10"/>
                      <a:gd name="T4" fmla="*/ 3 w 620"/>
                      <a:gd name="T5" fmla="*/ 10 h 10"/>
                      <a:gd name="T6" fmla="*/ 1 w 620"/>
                      <a:gd name="T7" fmla="*/ 9 h 10"/>
                      <a:gd name="T8" fmla="*/ 0 w 620"/>
                      <a:gd name="T9" fmla="*/ 8 h 10"/>
                      <a:gd name="T10" fmla="*/ 0 w 620"/>
                      <a:gd name="T11" fmla="*/ 5 h 10"/>
                      <a:gd name="T12" fmla="*/ 0 w 620"/>
                      <a:gd name="T13" fmla="*/ 4 h 10"/>
                      <a:gd name="T14" fmla="*/ 1 w 620"/>
                      <a:gd name="T15" fmla="*/ 1 h 10"/>
                      <a:gd name="T16" fmla="*/ 3 w 620"/>
                      <a:gd name="T17" fmla="*/ 1 h 10"/>
                      <a:gd name="T18" fmla="*/ 5 w 620"/>
                      <a:gd name="T19" fmla="*/ 0 h 10"/>
                      <a:gd name="T20" fmla="*/ 615 w 620"/>
                      <a:gd name="T21" fmla="*/ 0 h 10"/>
                      <a:gd name="T22" fmla="*/ 616 w 620"/>
                      <a:gd name="T23" fmla="*/ 1 h 10"/>
                      <a:gd name="T24" fmla="*/ 619 w 620"/>
                      <a:gd name="T25" fmla="*/ 1 h 10"/>
                      <a:gd name="T26" fmla="*/ 620 w 620"/>
                      <a:gd name="T27" fmla="*/ 4 h 10"/>
                      <a:gd name="T28" fmla="*/ 620 w 620"/>
                      <a:gd name="T29" fmla="*/ 5 h 10"/>
                      <a:gd name="T30" fmla="*/ 620 w 620"/>
                      <a:gd name="T31" fmla="*/ 8 h 10"/>
                      <a:gd name="T32" fmla="*/ 619 w 620"/>
                      <a:gd name="T33" fmla="*/ 9 h 10"/>
                      <a:gd name="T34" fmla="*/ 616 w 620"/>
                      <a:gd name="T35" fmla="*/ 10 h 10"/>
                      <a:gd name="T36" fmla="*/ 615 w 62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0" h="10">
                        <a:moveTo>
                          <a:pt x="615" y="10"/>
                        </a:moveTo>
                        <a:lnTo>
                          <a:pt x="5" y="10"/>
                        </a:lnTo>
                        <a:lnTo>
                          <a:pt x="3" y="10"/>
                        </a:lnTo>
                        <a:lnTo>
                          <a:pt x="1" y="9"/>
                        </a:lnTo>
                        <a:lnTo>
                          <a:pt x="0" y="8"/>
                        </a:lnTo>
                        <a:lnTo>
                          <a:pt x="0" y="5"/>
                        </a:lnTo>
                        <a:lnTo>
                          <a:pt x="0" y="4"/>
                        </a:lnTo>
                        <a:lnTo>
                          <a:pt x="1" y="1"/>
                        </a:lnTo>
                        <a:lnTo>
                          <a:pt x="3" y="1"/>
                        </a:lnTo>
                        <a:lnTo>
                          <a:pt x="5" y="0"/>
                        </a:lnTo>
                        <a:lnTo>
                          <a:pt x="615" y="0"/>
                        </a:lnTo>
                        <a:lnTo>
                          <a:pt x="616" y="1"/>
                        </a:lnTo>
                        <a:lnTo>
                          <a:pt x="619" y="1"/>
                        </a:lnTo>
                        <a:lnTo>
                          <a:pt x="620" y="4"/>
                        </a:lnTo>
                        <a:lnTo>
                          <a:pt x="620" y="5"/>
                        </a:lnTo>
                        <a:lnTo>
                          <a:pt x="620" y="8"/>
                        </a:lnTo>
                        <a:lnTo>
                          <a:pt x="619" y="9"/>
                        </a:lnTo>
                        <a:lnTo>
                          <a:pt x="616" y="10"/>
                        </a:lnTo>
                        <a:lnTo>
                          <a:pt x="615"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4" name="Freeform 112">
                    <a:extLst>
                      <a:ext uri="{FF2B5EF4-FFF2-40B4-BE49-F238E27FC236}">
                        <a16:creationId xmlns:a16="http://schemas.microsoft.com/office/drawing/2014/main" id="{A3A04D8A-FA1D-93D5-1E92-F76F5AF97150}"/>
                      </a:ext>
                    </a:extLst>
                  </p:cNvPr>
                  <p:cNvSpPr>
                    <a:spLocks/>
                  </p:cNvSpPr>
                  <p:nvPr/>
                </p:nvSpPr>
                <p:spPr bwMode="auto">
                  <a:xfrm>
                    <a:off x="10166350" y="2860676"/>
                    <a:ext cx="236538" cy="4763"/>
                  </a:xfrm>
                  <a:custGeom>
                    <a:avLst/>
                    <a:gdLst>
                      <a:gd name="T0" fmla="*/ 592 w 597"/>
                      <a:gd name="T1" fmla="*/ 11 h 11"/>
                      <a:gd name="T2" fmla="*/ 5 w 597"/>
                      <a:gd name="T3" fmla="*/ 11 h 11"/>
                      <a:gd name="T4" fmla="*/ 3 w 597"/>
                      <a:gd name="T5" fmla="*/ 11 h 11"/>
                      <a:gd name="T6" fmla="*/ 1 w 597"/>
                      <a:gd name="T7" fmla="*/ 10 h 11"/>
                      <a:gd name="T8" fmla="*/ 0 w 597"/>
                      <a:gd name="T9" fmla="*/ 8 h 11"/>
                      <a:gd name="T10" fmla="*/ 0 w 597"/>
                      <a:gd name="T11" fmla="*/ 6 h 11"/>
                      <a:gd name="T12" fmla="*/ 0 w 597"/>
                      <a:gd name="T13" fmla="*/ 4 h 11"/>
                      <a:gd name="T14" fmla="*/ 1 w 597"/>
                      <a:gd name="T15" fmla="*/ 3 h 11"/>
                      <a:gd name="T16" fmla="*/ 3 w 597"/>
                      <a:gd name="T17" fmla="*/ 2 h 11"/>
                      <a:gd name="T18" fmla="*/ 5 w 597"/>
                      <a:gd name="T19" fmla="*/ 0 h 11"/>
                      <a:gd name="T20" fmla="*/ 592 w 597"/>
                      <a:gd name="T21" fmla="*/ 0 h 11"/>
                      <a:gd name="T22" fmla="*/ 594 w 597"/>
                      <a:gd name="T23" fmla="*/ 2 h 11"/>
                      <a:gd name="T24" fmla="*/ 595 w 597"/>
                      <a:gd name="T25" fmla="*/ 3 h 11"/>
                      <a:gd name="T26" fmla="*/ 597 w 597"/>
                      <a:gd name="T27" fmla="*/ 4 h 11"/>
                      <a:gd name="T28" fmla="*/ 597 w 597"/>
                      <a:gd name="T29" fmla="*/ 6 h 11"/>
                      <a:gd name="T30" fmla="*/ 597 w 597"/>
                      <a:gd name="T31" fmla="*/ 8 h 11"/>
                      <a:gd name="T32" fmla="*/ 595 w 597"/>
                      <a:gd name="T33" fmla="*/ 10 h 11"/>
                      <a:gd name="T34" fmla="*/ 594 w 597"/>
                      <a:gd name="T35" fmla="*/ 11 h 11"/>
                      <a:gd name="T36" fmla="*/ 592 w 597"/>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7" h="11">
                        <a:moveTo>
                          <a:pt x="592" y="11"/>
                        </a:moveTo>
                        <a:lnTo>
                          <a:pt x="5" y="11"/>
                        </a:lnTo>
                        <a:lnTo>
                          <a:pt x="3" y="11"/>
                        </a:lnTo>
                        <a:lnTo>
                          <a:pt x="1" y="10"/>
                        </a:lnTo>
                        <a:lnTo>
                          <a:pt x="0" y="8"/>
                        </a:lnTo>
                        <a:lnTo>
                          <a:pt x="0" y="6"/>
                        </a:lnTo>
                        <a:lnTo>
                          <a:pt x="0" y="4"/>
                        </a:lnTo>
                        <a:lnTo>
                          <a:pt x="1" y="3"/>
                        </a:lnTo>
                        <a:lnTo>
                          <a:pt x="3" y="2"/>
                        </a:lnTo>
                        <a:lnTo>
                          <a:pt x="5" y="0"/>
                        </a:lnTo>
                        <a:lnTo>
                          <a:pt x="592" y="0"/>
                        </a:lnTo>
                        <a:lnTo>
                          <a:pt x="594" y="2"/>
                        </a:lnTo>
                        <a:lnTo>
                          <a:pt x="595" y="3"/>
                        </a:lnTo>
                        <a:lnTo>
                          <a:pt x="597" y="4"/>
                        </a:lnTo>
                        <a:lnTo>
                          <a:pt x="597" y="6"/>
                        </a:lnTo>
                        <a:lnTo>
                          <a:pt x="597" y="8"/>
                        </a:lnTo>
                        <a:lnTo>
                          <a:pt x="595" y="10"/>
                        </a:lnTo>
                        <a:lnTo>
                          <a:pt x="594" y="11"/>
                        </a:lnTo>
                        <a:lnTo>
                          <a:pt x="592"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5" name="Freeform 113">
                    <a:extLst>
                      <a:ext uri="{FF2B5EF4-FFF2-40B4-BE49-F238E27FC236}">
                        <a16:creationId xmlns:a16="http://schemas.microsoft.com/office/drawing/2014/main" id="{CF9836A2-094C-D642-AAB2-77A44BEB5259}"/>
                      </a:ext>
                    </a:extLst>
                  </p:cNvPr>
                  <p:cNvSpPr>
                    <a:spLocks/>
                  </p:cNvSpPr>
                  <p:nvPr/>
                </p:nvSpPr>
                <p:spPr bwMode="auto">
                  <a:xfrm>
                    <a:off x="10166350" y="2819401"/>
                    <a:ext cx="223838" cy="3175"/>
                  </a:xfrm>
                  <a:custGeom>
                    <a:avLst/>
                    <a:gdLst>
                      <a:gd name="T0" fmla="*/ 561 w 565"/>
                      <a:gd name="T1" fmla="*/ 11 h 11"/>
                      <a:gd name="T2" fmla="*/ 5 w 565"/>
                      <a:gd name="T3" fmla="*/ 11 h 11"/>
                      <a:gd name="T4" fmla="*/ 3 w 565"/>
                      <a:gd name="T5" fmla="*/ 11 h 11"/>
                      <a:gd name="T6" fmla="*/ 1 w 565"/>
                      <a:gd name="T7" fmla="*/ 9 h 11"/>
                      <a:gd name="T8" fmla="*/ 0 w 565"/>
                      <a:gd name="T9" fmla="*/ 8 h 11"/>
                      <a:gd name="T10" fmla="*/ 0 w 565"/>
                      <a:gd name="T11" fmla="*/ 6 h 11"/>
                      <a:gd name="T12" fmla="*/ 0 w 565"/>
                      <a:gd name="T13" fmla="*/ 4 h 11"/>
                      <a:gd name="T14" fmla="*/ 1 w 565"/>
                      <a:gd name="T15" fmla="*/ 3 h 11"/>
                      <a:gd name="T16" fmla="*/ 3 w 565"/>
                      <a:gd name="T17" fmla="*/ 2 h 11"/>
                      <a:gd name="T18" fmla="*/ 5 w 565"/>
                      <a:gd name="T19" fmla="*/ 0 h 11"/>
                      <a:gd name="T20" fmla="*/ 561 w 565"/>
                      <a:gd name="T21" fmla="*/ 0 h 11"/>
                      <a:gd name="T22" fmla="*/ 563 w 565"/>
                      <a:gd name="T23" fmla="*/ 2 h 11"/>
                      <a:gd name="T24" fmla="*/ 564 w 565"/>
                      <a:gd name="T25" fmla="*/ 3 h 11"/>
                      <a:gd name="T26" fmla="*/ 565 w 565"/>
                      <a:gd name="T27" fmla="*/ 4 h 11"/>
                      <a:gd name="T28" fmla="*/ 565 w 565"/>
                      <a:gd name="T29" fmla="*/ 6 h 11"/>
                      <a:gd name="T30" fmla="*/ 565 w 565"/>
                      <a:gd name="T31" fmla="*/ 8 h 11"/>
                      <a:gd name="T32" fmla="*/ 564 w 565"/>
                      <a:gd name="T33" fmla="*/ 9 h 11"/>
                      <a:gd name="T34" fmla="*/ 563 w 565"/>
                      <a:gd name="T35" fmla="*/ 11 h 11"/>
                      <a:gd name="T36" fmla="*/ 561 w 56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5" h="11">
                        <a:moveTo>
                          <a:pt x="561" y="11"/>
                        </a:moveTo>
                        <a:lnTo>
                          <a:pt x="5" y="11"/>
                        </a:lnTo>
                        <a:lnTo>
                          <a:pt x="3" y="11"/>
                        </a:lnTo>
                        <a:lnTo>
                          <a:pt x="1" y="9"/>
                        </a:lnTo>
                        <a:lnTo>
                          <a:pt x="0" y="8"/>
                        </a:lnTo>
                        <a:lnTo>
                          <a:pt x="0" y="6"/>
                        </a:lnTo>
                        <a:lnTo>
                          <a:pt x="0" y="4"/>
                        </a:lnTo>
                        <a:lnTo>
                          <a:pt x="1" y="3"/>
                        </a:lnTo>
                        <a:lnTo>
                          <a:pt x="3" y="2"/>
                        </a:lnTo>
                        <a:lnTo>
                          <a:pt x="5" y="0"/>
                        </a:lnTo>
                        <a:lnTo>
                          <a:pt x="561" y="0"/>
                        </a:lnTo>
                        <a:lnTo>
                          <a:pt x="563" y="2"/>
                        </a:lnTo>
                        <a:lnTo>
                          <a:pt x="564" y="3"/>
                        </a:lnTo>
                        <a:lnTo>
                          <a:pt x="565" y="4"/>
                        </a:lnTo>
                        <a:lnTo>
                          <a:pt x="565" y="6"/>
                        </a:lnTo>
                        <a:lnTo>
                          <a:pt x="565" y="8"/>
                        </a:lnTo>
                        <a:lnTo>
                          <a:pt x="564" y="9"/>
                        </a:lnTo>
                        <a:lnTo>
                          <a:pt x="563" y="11"/>
                        </a:lnTo>
                        <a:lnTo>
                          <a:pt x="561"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6" name="Freeform 114">
                    <a:extLst>
                      <a:ext uri="{FF2B5EF4-FFF2-40B4-BE49-F238E27FC236}">
                        <a16:creationId xmlns:a16="http://schemas.microsoft.com/office/drawing/2014/main" id="{C06E5FDA-4B20-B5A0-170E-FA381254E340}"/>
                      </a:ext>
                    </a:extLst>
                  </p:cNvPr>
                  <p:cNvSpPr>
                    <a:spLocks/>
                  </p:cNvSpPr>
                  <p:nvPr/>
                </p:nvSpPr>
                <p:spPr bwMode="auto">
                  <a:xfrm>
                    <a:off x="10166350" y="2778126"/>
                    <a:ext cx="214313" cy="3175"/>
                  </a:xfrm>
                  <a:custGeom>
                    <a:avLst/>
                    <a:gdLst>
                      <a:gd name="T0" fmla="*/ 535 w 540"/>
                      <a:gd name="T1" fmla="*/ 10 h 10"/>
                      <a:gd name="T2" fmla="*/ 5 w 540"/>
                      <a:gd name="T3" fmla="*/ 10 h 10"/>
                      <a:gd name="T4" fmla="*/ 3 w 540"/>
                      <a:gd name="T5" fmla="*/ 10 h 10"/>
                      <a:gd name="T6" fmla="*/ 1 w 540"/>
                      <a:gd name="T7" fmla="*/ 8 h 10"/>
                      <a:gd name="T8" fmla="*/ 0 w 540"/>
                      <a:gd name="T9" fmla="*/ 7 h 10"/>
                      <a:gd name="T10" fmla="*/ 0 w 540"/>
                      <a:gd name="T11" fmla="*/ 6 h 10"/>
                      <a:gd name="T12" fmla="*/ 0 w 540"/>
                      <a:gd name="T13" fmla="*/ 3 h 10"/>
                      <a:gd name="T14" fmla="*/ 1 w 540"/>
                      <a:gd name="T15" fmla="*/ 2 h 10"/>
                      <a:gd name="T16" fmla="*/ 3 w 540"/>
                      <a:gd name="T17" fmla="*/ 0 h 10"/>
                      <a:gd name="T18" fmla="*/ 5 w 540"/>
                      <a:gd name="T19" fmla="*/ 0 h 10"/>
                      <a:gd name="T20" fmla="*/ 535 w 540"/>
                      <a:gd name="T21" fmla="*/ 0 h 10"/>
                      <a:gd name="T22" fmla="*/ 536 w 540"/>
                      <a:gd name="T23" fmla="*/ 0 h 10"/>
                      <a:gd name="T24" fmla="*/ 539 w 540"/>
                      <a:gd name="T25" fmla="*/ 2 h 10"/>
                      <a:gd name="T26" fmla="*/ 539 w 540"/>
                      <a:gd name="T27" fmla="*/ 3 h 10"/>
                      <a:gd name="T28" fmla="*/ 540 w 540"/>
                      <a:gd name="T29" fmla="*/ 6 h 10"/>
                      <a:gd name="T30" fmla="*/ 539 w 540"/>
                      <a:gd name="T31" fmla="*/ 7 h 10"/>
                      <a:gd name="T32" fmla="*/ 539 w 540"/>
                      <a:gd name="T33" fmla="*/ 8 h 10"/>
                      <a:gd name="T34" fmla="*/ 536 w 540"/>
                      <a:gd name="T35" fmla="*/ 10 h 10"/>
                      <a:gd name="T36" fmla="*/ 535 w 54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0">
                        <a:moveTo>
                          <a:pt x="535" y="10"/>
                        </a:moveTo>
                        <a:lnTo>
                          <a:pt x="5" y="10"/>
                        </a:lnTo>
                        <a:lnTo>
                          <a:pt x="3" y="10"/>
                        </a:lnTo>
                        <a:lnTo>
                          <a:pt x="1" y="8"/>
                        </a:lnTo>
                        <a:lnTo>
                          <a:pt x="0" y="7"/>
                        </a:lnTo>
                        <a:lnTo>
                          <a:pt x="0" y="6"/>
                        </a:lnTo>
                        <a:lnTo>
                          <a:pt x="0" y="3"/>
                        </a:lnTo>
                        <a:lnTo>
                          <a:pt x="1" y="2"/>
                        </a:lnTo>
                        <a:lnTo>
                          <a:pt x="3" y="0"/>
                        </a:lnTo>
                        <a:lnTo>
                          <a:pt x="5" y="0"/>
                        </a:lnTo>
                        <a:lnTo>
                          <a:pt x="535" y="0"/>
                        </a:lnTo>
                        <a:lnTo>
                          <a:pt x="536" y="0"/>
                        </a:lnTo>
                        <a:lnTo>
                          <a:pt x="539" y="2"/>
                        </a:lnTo>
                        <a:lnTo>
                          <a:pt x="539" y="3"/>
                        </a:lnTo>
                        <a:lnTo>
                          <a:pt x="540" y="6"/>
                        </a:lnTo>
                        <a:lnTo>
                          <a:pt x="539" y="7"/>
                        </a:lnTo>
                        <a:lnTo>
                          <a:pt x="539" y="8"/>
                        </a:lnTo>
                        <a:lnTo>
                          <a:pt x="536" y="10"/>
                        </a:lnTo>
                        <a:lnTo>
                          <a:pt x="535"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7" name="Freeform 115">
                    <a:extLst>
                      <a:ext uri="{FF2B5EF4-FFF2-40B4-BE49-F238E27FC236}">
                        <a16:creationId xmlns:a16="http://schemas.microsoft.com/office/drawing/2014/main" id="{72418224-18BF-3BC8-AE4D-7F367A13E4FC}"/>
                      </a:ext>
                    </a:extLst>
                  </p:cNvPr>
                  <p:cNvSpPr>
                    <a:spLocks/>
                  </p:cNvSpPr>
                  <p:nvPr/>
                </p:nvSpPr>
                <p:spPr bwMode="auto">
                  <a:xfrm>
                    <a:off x="10210800" y="2757488"/>
                    <a:ext cx="4763" cy="485775"/>
                  </a:xfrm>
                  <a:custGeom>
                    <a:avLst/>
                    <a:gdLst>
                      <a:gd name="T0" fmla="*/ 5 w 10"/>
                      <a:gd name="T1" fmla="*/ 1222 h 1222"/>
                      <a:gd name="T2" fmla="*/ 2 w 10"/>
                      <a:gd name="T3" fmla="*/ 1222 h 1222"/>
                      <a:gd name="T4" fmla="*/ 1 w 10"/>
                      <a:gd name="T5" fmla="*/ 1220 h 1222"/>
                      <a:gd name="T6" fmla="*/ 0 w 10"/>
                      <a:gd name="T7" fmla="*/ 1219 h 1222"/>
                      <a:gd name="T8" fmla="*/ 0 w 10"/>
                      <a:gd name="T9" fmla="*/ 1217 h 1222"/>
                      <a:gd name="T10" fmla="*/ 0 w 10"/>
                      <a:gd name="T11" fmla="*/ 5 h 1222"/>
                      <a:gd name="T12" fmla="*/ 0 w 10"/>
                      <a:gd name="T13" fmla="*/ 3 h 1222"/>
                      <a:gd name="T14" fmla="*/ 1 w 10"/>
                      <a:gd name="T15" fmla="*/ 2 h 1222"/>
                      <a:gd name="T16" fmla="*/ 2 w 10"/>
                      <a:gd name="T17" fmla="*/ 1 h 1222"/>
                      <a:gd name="T18" fmla="*/ 5 w 10"/>
                      <a:gd name="T19" fmla="*/ 0 h 1222"/>
                      <a:gd name="T20" fmla="*/ 7 w 10"/>
                      <a:gd name="T21" fmla="*/ 1 h 1222"/>
                      <a:gd name="T22" fmla="*/ 9 w 10"/>
                      <a:gd name="T23" fmla="*/ 2 h 1222"/>
                      <a:gd name="T24" fmla="*/ 10 w 10"/>
                      <a:gd name="T25" fmla="*/ 3 h 1222"/>
                      <a:gd name="T26" fmla="*/ 10 w 10"/>
                      <a:gd name="T27" fmla="*/ 5 h 1222"/>
                      <a:gd name="T28" fmla="*/ 10 w 10"/>
                      <a:gd name="T29" fmla="*/ 1217 h 1222"/>
                      <a:gd name="T30" fmla="*/ 10 w 10"/>
                      <a:gd name="T31" fmla="*/ 1219 h 1222"/>
                      <a:gd name="T32" fmla="*/ 9 w 10"/>
                      <a:gd name="T33" fmla="*/ 1220 h 1222"/>
                      <a:gd name="T34" fmla="*/ 7 w 10"/>
                      <a:gd name="T35" fmla="*/ 1222 h 1222"/>
                      <a:gd name="T36" fmla="*/ 5 w 10"/>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2">
                        <a:moveTo>
                          <a:pt x="5" y="1222"/>
                        </a:moveTo>
                        <a:lnTo>
                          <a:pt x="2" y="1222"/>
                        </a:lnTo>
                        <a:lnTo>
                          <a:pt x="1" y="1220"/>
                        </a:lnTo>
                        <a:lnTo>
                          <a:pt x="0" y="1219"/>
                        </a:lnTo>
                        <a:lnTo>
                          <a:pt x="0" y="1217"/>
                        </a:lnTo>
                        <a:lnTo>
                          <a:pt x="0" y="5"/>
                        </a:lnTo>
                        <a:lnTo>
                          <a:pt x="0" y="3"/>
                        </a:lnTo>
                        <a:lnTo>
                          <a:pt x="1" y="2"/>
                        </a:lnTo>
                        <a:lnTo>
                          <a:pt x="2" y="1"/>
                        </a:lnTo>
                        <a:lnTo>
                          <a:pt x="5" y="0"/>
                        </a:lnTo>
                        <a:lnTo>
                          <a:pt x="7" y="1"/>
                        </a:lnTo>
                        <a:lnTo>
                          <a:pt x="9" y="2"/>
                        </a:lnTo>
                        <a:lnTo>
                          <a:pt x="10" y="3"/>
                        </a:lnTo>
                        <a:lnTo>
                          <a:pt x="10" y="5"/>
                        </a:lnTo>
                        <a:lnTo>
                          <a:pt x="10" y="1217"/>
                        </a:lnTo>
                        <a:lnTo>
                          <a:pt x="10" y="1219"/>
                        </a:lnTo>
                        <a:lnTo>
                          <a:pt x="9" y="1220"/>
                        </a:lnTo>
                        <a:lnTo>
                          <a:pt x="7" y="1222"/>
                        </a:lnTo>
                        <a:lnTo>
                          <a:pt x="5"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8" name="Freeform 116">
                    <a:extLst>
                      <a:ext uri="{FF2B5EF4-FFF2-40B4-BE49-F238E27FC236}">
                        <a16:creationId xmlns:a16="http://schemas.microsoft.com/office/drawing/2014/main" id="{3A34F4E7-CEDC-CDF8-0A88-247DD8064D53}"/>
                      </a:ext>
                    </a:extLst>
                  </p:cNvPr>
                  <p:cNvSpPr>
                    <a:spLocks/>
                  </p:cNvSpPr>
                  <p:nvPr/>
                </p:nvSpPr>
                <p:spPr bwMode="auto">
                  <a:xfrm>
                    <a:off x="10255250" y="2757488"/>
                    <a:ext cx="4763" cy="485775"/>
                  </a:xfrm>
                  <a:custGeom>
                    <a:avLst/>
                    <a:gdLst>
                      <a:gd name="T0" fmla="*/ 5 w 10"/>
                      <a:gd name="T1" fmla="*/ 1222 h 1222"/>
                      <a:gd name="T2" fmla="*/ 4 w 10"/>
                      <a:gd name="T3" fmla="*/ 1222 h 1222"/>
                      <a:gd name="T4" fmla="*/ 2 w 10"/>
                      <a:gd name="T5" fmla="*/ 1220 h 1222"/>
                      <a:gd name="T6" fmla="*/ 1 w 10"/>
                      <a:gd name="T7" fmla="*/ 1219 h 1222"/>
                      <a:gd name="T8" fmla="*/ 0 w 10"/>
                      <a:gd name="T9" fmla="*/ 1217 h 1222"/>
                      <a:gd name="T10" fmla="*/ 0 w 10"/>
                      <a:gd name="T11" fmla="*/ 5 h 1222"/>
                      <a:gd name="T12" fmla="*/ 1 w 10"/>
                      <a:gd name="T13" fmla="*/ 3 h 1222"/>
                      <a:gd name="T14" fmla="*/ 2 w 10"/>
                      <a:gd name="T15" fmla="*/ 2 h 1222"/>
                      <a:gd name="T16" fmla="*/ 4 w 10"/>
                      <a:gd name="T17" fmla="*/ 1 h 1222"/>
                      <a:gd name="T18" fmla="*/ 5 w 10"/>
                      <a:gd name="T19" fmla="*/ 0 h 1222"/>
                      <a:gd name="T20" fmla="*/ 8 w 10"/>
                      <a:gd name="T21" fmla="*/ 1 h 1222"/>
                      <a:gd name="T22" fmla="*/ 9 w 10"/>
                      <a:gd name="T23" fmla="*/ 2 h 1222"/>
                      <a:gd name="T24" fmla="*/ 10 w 10"/>
                      <a:gd name="T25" fmla="*/ 3 h 1222"/>
                      <a:gd name="T26" fmla="*/ 10 w 10"/>
                      <a:gd name="T27" fmla="*/ 5 h 1222"/>
                      <a:gd name="T28" fmla="*/ 10 w 10"/>
                      <a:gd name="T29" fmla="*/ 1217 h 1222"/>
                      <a:gd name="T30" fmla="*/ 10 w 10"/>
                      <a:gd name="T31" fmla="*/ 1219 h 1222"/>
                      <a:gd name="T32" fmla="*/ 9 w 10"/>
                      <a:gd name="T33" fmla="*/ 1220 h 1222"/>
                      <a:gd name="T34" fmla="*/ 8 w 10"/>
                      <a:gd name="T35" fmla="*/ 1222 h 1222"/>
                      <a:gd name="T36" fmla="*/ 5 w 10"/>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2">
                        <a:moveTo>
                          <a:pt x="5" y="1222"/>
                        </a:moveTo>
                        <a:lnTo>
                          <a:pt x="4" y="1222"/>
                        </a:lnTo>
                        <a:lnTo>
                          <a:pt x="2" y="1220"/>
                        </a:lnTo>
                        <a:lnTo>
                          <a:pt x="1" y="1219"/>
                        </a:lnTo>
                        <a:lnTo>
                          <a:pt x="0" y="1217"/>
                        </a:lnTo>
                        <a:lnTo>
                          <a:pt x="0" y="5"/>
                        </a:lnTo>
                        <a:lnTo>
                          <a:pt x="1" y="3"/>
                        </a:lnTo>
                        <a:lnTo>
                          <a:pt x="2" y="2"/>
                        </a:lnTo>
                        <a:lnTo>
                          <a:pt x="4" y="1"/>
                        </a:lnTo>
                        <a:lnTo>
                          <a:pt x="5" y="0"/>
                        </a:lnTo>
                        <a:lnTo>
                          <a:pt x="8" y="1"/>
                        </a:lnTo>
                        <a:lnTo>
                          <a:pt x="9" y="2"/>
                        </a:lnTo>
                        <a:lnTo>
                          <a:pt x="10" y="3"/>
                        </a:lnTo>
                        <a:lnTo>
                          <a:pt x="10" y="5"/>
                        </a:lnTo>
                        <a:lnTo>
                          <a:pt x="10" y="1217"/>
                        </a:lnTo>
                        <a:lnTo>
                          <a:pt x="10" y="1219"/>
                        </a:lnTo>
                        <a:lnTo>
                          <a:pt x="9" y="1220"/>
                        </a:lnTo>
                        <a:lnTo>
                          <a:pt x="8" y="1222"/>
                        </a:lnTo>
                        <a:lnTo>
                          <a:pt x="5"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9" name="Freeform 117">
                    <a:extLst>
                      <a:ext uri="{FF2B5EF4-FFF2-40B4-BE49-F238E27FC236}">
                        <a16:creationId xmlns:a16="http://schemas.microsoft.com/office/drawing/2014/main" id="{E228CD95-4740-D9CD-3444-CE24F28A3D7B}"/>
                      </a:ext>
                    </a:extLst>
                  </p:cNvPr>
                  <p:cNvSpPr>
                    <a:spLocks/>
                  </p:cNvSpPr>
                  <p:nvPr/>
                </p:nvSpPr>
                <p:spPr bwMode="auto">
                  <a:xfrm>
                    <a:off x="10299700" y="2757488"/>
                    <a:ext cx="3175" cy="485775"/>
                  </a:xfrm>
                  <a:custGeom>
                    <a:avLst/>
                    <a:gdLst>
                      <a:gd name="T0" fmla="*/ 5 w 11"/>
                      <a:gd name="T1" fmla="*/ 1222 h 1222"/>
                      <a:gd name="T2" fmla="*/ 3 w 11"/>
                      <a:gd name="T3" fmla="*/ 1222 h 1222"/>
                      <a:gd name="T4" fmla="*/ 1 w 11"/>
                      <a:gd name="T5" fmla="*/ 1220 h 1222"/>
                      <a:gd name="T6" fmla="*/ 0 w 11"/>
                      <a:gd name="T7" fmla="*/ 1219 h 1222"/>
                      <a:gd name="T8" fmla="*/ 0 w 11"/>
                      <a:gd name="T9" fmla="*/ 1217 h 1222"/>
                      <a:gd name="T10" fmla="*/ 0 w 11"/>
                      <a:gd name="T11" fmla="*/ 5 h 1222"/>
                      <a:gd name="T12" fmla="*/ 0 w 11"/>
                      <a:gd name="T13" fmla="*/ 3 h 1222"/>
                      <a:gd name="T14" fmla="*/ 1 w 11"/>
                      <a:gd name="T15" fmla="*/ 2 h 1222"/>
                      <a:gd name="T16" fmla="*/ 3 w 11"/>
                      <a:gd name="T17" fmla="*/ 1 h 1222"/>
                      <a:gd name="T18" fmla="*/ 5 w 11"/>
                      <a:gd name="T19" fmla="*/ 0 h 1222"/>
                      <a:gd name="T20" fmla="*/ 7 w 11"/>
                      <a:gd name="T21" fmla="*/ 1 h 1222"/>
                      <a:gd name="T22" fmla="*/ 9 w 11"/>
                      <a:gd name="T23" fmla="*/ 2 h 1222"/>
                      <a:gd name="T24" fmla="*/ 9 w 11"/>
                      <a:gd name="T25" fmla="*/ 3 h 1222"/>
                      <a:gd name="T26" fmla="*/ 11 w 11"/>
                      <a:gd name="T27" fmla="*/ 5 h 1222"/>
                      <a:gd name="T28" fmla="*/ 11 w 11"/>
                      <a:gd name="T29" fmla="*/ 1217 h 1222"/>
                      <a:gd name="T30" fmla="*/ 9 w 11"/>
                      <a:gd name="T31" fmla="*/ 1219 h 1222"/>
                      <a:gd name="T32" fmla="*/ 9 w 11"/>
                      <a:gd name="T33" fmla="*/ 1220 h 1222"/>
                      <a:gd name="T34" fmla="*/ 7 w 11"/>
                      <a:gd name="T35" fmla="*/ 1222 h 1222"/>
                      <a:gd name="T36" fmla="*/ 5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5" y="1222"/>
                        </a:moveTo>
                        <a:lnTo>
                          <a:pt x="3" y="1222"/>
                        </a:lnTo>
                        <a:lnTo>
                          <a:pt x="1" y="1220"/>
                        </a:lnTo>
                        <a:lnTo>
                          <a:pt x="0" y="1219"/>
                        </a:lnTo>
                        <a:lnTo>
                          <a:pt x="0" y="1217"/>
                        </a:lnTo>
                        <a:lnTo>
                          <a:pt x="0" y="5"/>
                        </a:lnTo>
                        <a:lnTo>
                          <a:pt x="0" y="3"/>
                        </a:lnTo>
                        <a:lnTo>
                          <a:pt x="1" y="2"/>
                        </a:lnTo>
                        <a:lnTo>
                          <a:pt x="3" y="1"/>
                        </a:lnTo>
                        <a:lnTo>
                          <a:pt x="5" y="0"/>
                        </a:lnTo>
                        <a:lnTo>
                          <a:pt x="7" y="1"/>
                        </a:lnTo>
                        <a:lnTo>
                          <a:pt x="9" y="2"/>
                        </a:lnTo>
                        <a:lnTo>
                          <a:pt x="9" y="3"/>
                        </a:lnTo>
                        <a:lnTo>
                          <a:pt x="11" y="5"/>
                        </a:lnTo>
                        <a:lnTo>
                          <a:pt x="11" y="1217"/>
                        </a:lnTo>
                        <a:lnTo>
                          <a:pt x="9" y="1219"/>
                        </a:lnTo>
                        <a:lnTo>
                          <a:pt x="9" y="1220"/>
                        </a:lnTo>
                        <a:lnTo>
                          <a:pt x="7" y="1222"/>
                        </a:lnTo>
                        <a:lnTo>
                          <a:pt x="5"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0" name="Freeform 118">
                    <a:extLst>
                      <a:ext uri="{FF2B5EF4-FFF2-40B4-BE49-F238E27FC236}">
                        <a16:creationId xmlns:a16="http://schemas.microsoft.com/office/drawing/2014/main" id="{1D0743C7-A5AD-2962-3068-2AB0527D0A21}"/>
                      </a:ext>
                    </a:extLst>
                  </p:cNvPr>
                  <p:cNvSpPr>
                    <a:spLocks/>
                  </p:cNvSpPr>
                  <p:nvPr/>
                </p:nvSpPr>
                <p:spPr bwMode="auto">
                  <a:xfrm>
                    <a:off x="10342563" y="2757488"/>
                    <a:ext cx="4763" cy="485775"/>
                  </a:xfrm>
                  <a:custGeom>
                    <a:avLst/>
                    <a:gdLst>
                      <a:gd name="T0" fmla="*/ 6 w 11"/>
                      <a:gd name="T1" fmla="*/ 1222 h 1222"/>
                      <a:gd name="T2" fmla="*/ 4 w 11"/>
                      <a:gd name="T3" fmla="*/ 1222 h 1222"/>
                      <a:gd name="T4" fmla="*/ 2 w 11"/>
                      <a:gd name="T5" fmla="*/ 1220 h 1222"/>
                      <a:gd name="T6" fmla="*/ 2 w 11"/>
                      <a:gd name="T7" fmla="*/ 1219 h 1222"/>
                      <a:gd name="T8" fmla="*/ 0 w 11"/>
                      <a:gd name="T9" fmla="*/ 1217 h 1222"/>
                      <a:gd name="T10" fmla="*/ 0 w 11"/>
                      <a:gd name="T11" fmla="*/ 5 h 1222"/>
                      <a:gd name="T12" fmla="*/ 2 w 11"/>
                      <a:gd name="T13" fmla="*/ 3 h 1222"/>
                      <a:gd name="T14" fmla="*/ 2 w 11"/>
                      <a:gd name="T15" fmla="*/ 2 h 1222"/>
                      <a:gd name="T16" fmla="*/ 4 w 11"/>
                      <a:gd name="T17" fmla="*/ 1 h 1222"/>
                      <a:gd name="T18" fmla="*/ 6 w 11"/>
                      <a:gd name="T19" fmla="*/ 0 h 1222"/>
                      <a:gd name="T20" fmla="*/ 8 w 11"/>
                      <a:gd name="T21" fmla="*/ 1 h 1222"/>
                      <a:gd name="T22" fmla="*/ 10 w 11"/>
                      <a:gd name="T23" fmla="*/ 2 h 1222"/>
                      <a:gd name="T24" fmla="*/ 11 w 11"/>
                      <a:gd name="T25" fmla="*/ 3 h 1222"/>
                      <a:gd name="T26" fmla="*/ 11 w 11"/>
                      <a:gd name="T27" fmla="*/ 5 h 1222"/>
                      <a:gd name="T28" fmla="*/ 11 w 11"/>
                      <a:gd name="T29" fmla="*/ 1217 h 1222"/>
                      <a:gd name="T30" fmla="*/ 11 w 11"/>
                      <a:gd name="T31" fmla="*/ 1219 h 1222"/>
                      <a:gd name="T32" fmla="*/ 10 w 11"/>
                      <a:gd name="T33" fmla="*/ 1220 h 1222"/>
                      <a:gd name="T34" fmla="*/ 8 w 11"/>
                      <a:gd name="T35" fmla="*/ 1222 h 1222"/>
                      <a:gd name="T36" fmla="*/ 6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6" y="1222"/>
                        </a:moveTo>
                        <a:lnTo>
                          <a:pt x="4" y="1222"/>
                        </a:lnTo>
                        <a:lnTo>
                          <a:pt x="2" y="1220"/>
                        </a:lnTo>
                        <a:lnTo>
                          <a:pt x="2" y="1219"/>
                        </a:lnTo>
                        <a:lnTo>
                          <a:pt x="0" y="1217"/>
                        </a:lnTo>
                        <a:lnTo>
                          <a:pt x="0" y="5"/>
                        </a:lnTo>
                        <a:lnTo>
                          <a:pt x="2" y="3"/>
                        </a:lnTo>
                        <a:lnTo>
                          <a:pt x="2" y="2"/>
                        </a:lnTo>
                        <a:lnTo>
                          <a:pt x="4" y="1"/>
                        </a:lnTo>
                        <a:lnTo>
                          <a:pt x="6" y="0"/>
                        </a:lnTo>
                        <a:lnTo>
                          <a:pt x="8" y="1"/>
                        </a:lnTo>
                        <a:lnTo>
                          <a:pt x="10" y="2"/>
                        </a:lnTo>
                        <a:lnTo>
                          <a:pt x="11" y="3"/>
                        </a:lnTo>
                        <a:lnTo>
                          <a:pt x="11" y="5"/>
                        </a:lnTo>
                        <a:lnTo>
                          <a:pt x="11" y="1217"/>
                        </a:lnTo>
                        <a:lnTo>
                          <a:pt x="11" y="1219"/>
                        </a:lnTo>
                        <a:lnTo>
                          <a:pt x="10" y="1220"/>
                        </a:lnTo>
                        <a:lnTo>
                          <a:pt x="8" y="1222"/>
                        </a:lnTo>
                        <a:lnTo>
                          <a:pt x="6"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1" name="Freeform 119">
                    <a:extLst>
                      <a:ext uri="{FF2B5EF4-FFF2-40B4-BE49-F238E27FC236}">
                        <a16:creationId xmlns:a16="http://schemas.microsoft.com/office/drawing/2014/main" id="{A89F2B89-8C8E-9C80-36AD-441C6973DB52}"/>
                      </a:ext>
                    </a:extLst>
                  </p:cNvPr>
                  <p:cNvSpPr>
                    <a:spLocks/>
                  </p:cNvSpPr>
                  <p:nvPr/>
                </p:nvSpPr>
                <p:spPr bwMode="auto">
                  <a:xfrm>
                    <a:off x="10387013" y="2819401"/>
                    <a:ext cx="3175" cy="423863"/>
                  </a:xfrm>
                  <a:custGeom>
                    <a:avLst/>
                    <a:gdLst>
                      <a:gd name="T0" fmla="*/ 5 w 9"/>
                      <a:gd name="T1" fmla="*/ 1068 h 1068"/>
                      <a:gd name="T2" fmla="*/ 2 w 9"/>
                      <a:gd name="T3" fmla="*/ 1068 h 1068"/>
                      <a:gd name="T4" fmla="*/ 1 w 9"/>
                      <a:gd name="T5" fmla="*/ 1066 h 1068"/>
                      <a:gd name="T6" fmla="*/ 0 w 9"/>
                      <a:gd name="T7" fmla="*/ 1065 h 1068"/>
                      <a:gd name="T8" fmla="*/ 0 w 9"/>
                      <a:gd name="T9" fmla="*/ 1063 h 1068"/>
                      <a:gd name="T10" fmla="*/ 0 w 9"/>
                      <a:gd name="T11" fmla="*/ 6 h 1068"/>
                      <a:gd name="T12" fmla="*/ 0 w 9"/>
                      <a:gd name="T13" fmla="*/ 4 h 1068"/>
                      <a:gd name="T14" fmla="*/ 1 w 9"/>
                      <a:gd name="T15" fmla="*/ 3 h 1068"/>
                      <a:gd name="T16" fmla="*/ 2 w 9"/>
                      <a:gd name="T17" fmla="*/ 2 h 1068"/>
                      <a:gd name="T18" fmla="*/ 5 w 9"/>
                      <a:gd name="T19" fmla="*/ 0 h 1068"/>
                      <a:gd name="T20" fmla="*/ 6 w 9"/>
                      <a:gd name="T21" fmla="*/ 2 h 1068"/>
                      <a:gd name="T22" fmla="*/ 8 w 9"/>
                      <a:gd name="T23" fmla="*/ 3 h 1068"/>
                      <a:gd name="T24" fmla="*/ 9 w 9"/>
                      <a:gd name="T25" fmla="*/ 4 h 1068"/>
                      <a:gd name="T26" fmla="*/ 9 w 9"/>
                      <a:gd name="T27" fmla="*/ 6 h 1068"/>
                      <a:gd name="T28" fmla="*/ 9 w 9"/>
                      <a:gd name="T29" fmla="*/ 1063 h 1068"/>
                      <a:gd name="T30" fmla="*/ 9 w 9"/>
                      <a:gd name="T31" fmla="*/ 1065 h 1068"/>
                      <a:gd name="T32" fmla="*/ 8 w 9"/>
                      <a:gd name="T33" fmla="*/ 1066 h 1068"/>
                      <a:gd name="T34" fmla="*/ 6 w 9"/>
                      <a:gd name="T35" fmla="*/ 1068 h 1068"/>
                      <a:gd name="T36" fmla="*/ 5 w 9"/>
                      <a:gd name="T37" fmla="*/ 1068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068">
                        <a:moveTo>
                          <a:pt x="5" y="1068"/>
                        </a:moveTo>
                        <a:lnTo>
                          <a:pt x="2" y="1068"/>
                        </a:lnTo>
                        <a:lnTo>
                          <a:pt x="1" y="1066"/>
                        </a:lnTo>
                        <a:lnTo>
                          <a:pt x="0" y="1065"/>
                        </a:lnTo>
                        <a:lnTo>
                          <a:pt x="0" y="1063"/>
                        </a:lnTo>
                        <a:lnTo>
                          <a:pt x="0" y="6"/>
                        </a:lnTo>
                        <a:lnTo>
                          <a:pt x="0" y="4"/>
                        </a:lnTo>
                        <a:lnTo>
                          <a:pt x="1" y="3"/>
                        </a:lnTo>
                        <a:lnTo>
                          <a:pt x="2" y="2"/>
                        </a:lnTo>
                        <a:lnTo>
                          <a:pt x="5" y="0"/>
                        </a:lnTo>
                        <a:lnTo>
                          <a:pt x="6" y="2"/>
                        </a:lnTo>
                        <a:lnTo>
                          <a:pt x="8" y="3"/>
                        </a:lnTo>
                        <a:lnTo>
                          <a:pt x="9" y="4"/>
                        </a:lnTo>
                        <a:lnTo>
                          <a:pt x="9" y="6"/>
                        </a:lnTo>
                        <a:lnTo>
                          <a:pt x="9" y="1063"/>
                        </a:lnTo>
                        <a:lnTo>
                          <a:pt x="9" y="1065"/>
                        </a:lnTo>
                        <a:lnTo>
                          <a:pt x="8" y="1066"/>
                        </a:lnTo>
                        <a:lnTo>
                          <a:pt x="6" y="1068"/>
                        </a:lnTo>
                        <a:lnTo>
                          <a:pt x="5" y="1068"/>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2" name="Freeform 120">
                    <a:extLst>
                      <a:ext uri="{FF2B5EF4-FFF2-40B4-BE49-F238E27FC236}">
                        <a16:creationId xmlns:a16="http://schemas.microsoft.com/office/drawing/2014/main" id="{E4952868-E236-2B6A-B88D-968E7DA37297}"/>
                      </a:ext>
                    </a:extLst>
                  </p:cNvPr>
                  <p:cNvSpPr>
                    <a:spLocks/>
                  </p:cNvSpPr>
                  <p:nvPr/>
                </p:nvSpPr>
                <p:spPr bwMode="auto">
                  <a:xfrm>
                    <a:off x="10431463" y="3001963"/>
                    <a:ext cx="3175" cy="241300"/>
                  </a:xfrm>
                  <a:custGeom>
                    <a:avLst/>
                    <a:gdLst>
                      <a:gd name="T0" fmla="*/ 5 w 10"/>
                      <a:gd name="T1" fmla="*/ 606 h 606"/>
                      <a:gd name="T2" fmla="*/ 3 w 10"/>
                      <a:gd name="T3" fmla="*/ 606 h 606"/>
                      <a:gd name="T4" fmla="*/ 1 w 10"/>
                      <a:gd name="T5" fmla="*/ 604 h 606"/>
                      <a:gd name="T6" fmla="*/ 0 w 10"/>
                      <a:gd name="T7" fmla="*/ 603 h 606"/>
                      <a:gd name="T8" fmla="*/ 0 w 10"/>
                      <a:gd name="T9" fmla="*/ 601 h 606"/>
                      <a:gd name="T10" fmla="*/ 0 w 10"/>
                      <a:gd name="T11" fmla="*/ 5 h 606"/>
                      <a:gd name="T12" fmla="*/ 0 w 10"/>
                      <a:gd name="T13" fmla="*/ 4 h 606"/>
                      <a:gd name="T14" fmla="*/ 1 w 10"/>
                      <a:gd name="T15" fmla="*/ 1 h 606"/>
                      <a:gd name="T16" fmla="*/ 3 w 10"/>
                      <a:gd name="T17" fmla="*/ 1 h 606"/>
                      <a:gd name="T18" fmla="*/ 5 w 10"/>
                      <a:gd name="T19" fmla="*/ 0 h 606"/>
                      <a:gd name="T20" fmla="*/ 6 w 10"/>
                      <a:gd name="T21" fmla="*/ 1 h 606"/>
                      <a:gd name="T22" fmla="*/ 9 w 10"/>
                      <a:gd name="T23" fmla="*/ 1 h 606"/>
                      <a:gd name="T24" fmla="*/ 10 w 10"/>
                      <a:gd name="T25" fmla="*/ 4 h 606"/>
                      <a:gd name="T26" fmla="*/ 10 w 10"/>
                      <a:gd name="T27" fmla="*/ 5 h 606"/>
                      <a:gd name="T28" fmla="*/ 10 w 10"/>
                      <a:gd name="T29" fmla="*/ 601 h 606"/>
                      <a:gd name="T30" fmla="*/ 10 w 10"/>
                      <a:gd name="T31" fmla="*/ 603 h 606"/>
                      <a:gd name="T32" fmla="*/ 9 w 10"/>
                      <a:gd name="T33" fmla="*/ 604 h 606"/>
                      <a:gd name="T34" fmla="*/ 6 w 10"/>
                      <a:gd name="T35" fmla="*/ 606 h 606"/>
                      <a:gd name="T36" fmla="*/ 5 w 10"/>
                      <a:gd name="T37" fmla="*/ 6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06">
                        <a:moveTo>
                          <a:pt x="5" y="606"/>
                        </a:moveTo>
                        <a:lnTo>
                          <a:pt x="3" y="606"/>
                        </a:lnTo>
                        <a:lnTo>
                          <a:pt x="1" y="604"/>
                        </a:lnTo>
                        <a:lnTo>
                          <a:pt x="0" y="603"/>
                        </a:lnTo>
                        <a:lnTo>
                          <a:pt x="0" y="601"/>
                        </a:lnTo>
                        <a:lnTo>
                          <a:pt x="0" y="5"/>
                        </a:lnTo>
                        <a:lnTo>
                          <a:pt x="0" y="4"/>
                        </a:lnTo>
                        <a:lnTo>
                          <a:pt x="1" y="1"/>
                        </a:lnTo>
                        <a:lnTo>
                          <a:pt x="3" y="1"/>
                        </a:lnTo>
                        <a:lnTo>
                          <a:pt x="5" y="0"/>
                        </a:lnTo>
                        <a:lnTo>
                          <a:pt x="6" y="1"/>
                        </a:lnTo>
                        <a:lnTo>
                          <a:pt x="9" y="1"/>
                        </a:lnTo>
                        <a:lnTo>
                          <a:pt x="10" y="4"/>
                        </a:lnTo>
                        <a:lnTo>
                          <a:pt x="10" y="5"/>
                        </a:lnTo>
                        <a:lnTo>
                          <a:pt x="10" y="601"/>
                        </a:lnTo>
                        <a:lnTo>
                          <a:pt x="10" y="603"/>
                        </a:lnTo>
                        <a:lnTo>
                          <a:pt x="9" y="604"/>
                        </a:lnTo>
                        <a:lnTo>
                          <a:pt x="6" y="606"/>
                        </a:lnTo>
                        <a:lnTo>
                          <a:pt x="5" y="60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3" name="Freeform 121">
                    <a:extLst>
                      <a:ext uri="{FF2B5EF4-FFF2-40B4-BE49-F238E27FC236}">
                        <a16:creationId xmlns:a16="http://schemas.microsoft.com/office/drawing/2014/main" id="{2E70EFE4-AF8A-C0F9-B507-6C6C1CAE14A4}"/>
                      </a:ext>
                    </a:extLst>
                  </p:cNvPr>
                  <p:cNvSpPr>
                    <a:spLocks/>
                  </p:cNvSpPr>
                  <p:nvPr/>
                </p:nvSpPr>
                <p:spPr bwMode="auto">
                  <a:xfrm>
                    <a:off x="10396538" y="2851151"/>
                    <a:ext cx="333375" cy="565150"/>
                  </a:xfrm>
                  <a:custGeom>
                    <a:avLst/>
                    <a:gdLst>
                      <a:gd name="T0" fmla="*/ 834 w 839"/>
                      <a:gd name="T1" fmla="*/ 1426 h 1426"/>
                      <a:gd name="T2" fmla="*/ 831 w 839"/>
                      <a:gd name="T3" fmla="*/ 1426 h 1426"/>
                      <a:gd name="T4" fmla="*/ 829 w 839"/>
                      <a:gd name="T5" fmla="*/ 1423 h 1426"/>
                      <a:gd name="T6" fmla="*/ 0 w 839"/>
                      <a:gd name="T7" fmla="*/ 8 h 1426"/>
                      <a:gd name="T8" fmla="*/ 0 w 839"/>
                      <a:gd name="T9" fmla="*/ 6 h 1426"/>
                      <a:gd name="T10" fmla="*/ 0 w 839"/>
                      <a:gd name="T11" fmla="*/ 4 h 1426"/>
                      <a:gd name="T12" fmla="*/ 1 w 839"/>
                      <a:gd name="T13" fmla="*/ 2 h 1426"/>
                      <a:gd name="T14" fmla="*/ 3 w 839"/>
                      <a:gd name="T15" fmla="*/ 0 h 1426"/>
                      <a:gd name="T16" fmla="*/ 4 w 839"/>
                      <a:gd name="T17" fmla="*/ 0 h 1426"/>
                      <a:gd name="T18" fmla="*/ 7 w 839"/>
                      <a:gd name="T19" fmla="*/ 0 h 1426"/>
                      <a:gd name="T20" fmla="*/ 8 w 839"/>
                      <a:gd name="T21" fmla="*/ 2 h 1426"/>
                      <a:gd name="T22" fmla="*/ 9 w 839"/>
                      <a:gd name="T23" fmla="*/ 3 h 1426"/>
                      <a:gd name="T24" fmla="*/ 838 w 839"/>
                      <a:gd name="T25" fmla="*/ 1418 h 1426"/>
                      <a:gd name="T26" fmla="*/ 839 w 839"/>
                      <a:gd name="T27" fmla="*/ 1421 h 1426"/>
                      <a:gd name="T28" fmla="*/ 839 w 839"/>
                      <a:gd name="T29" fmla="*/ 1422 h 1426"/>
                      <a:gd name="T30" fmla="*/ 838 w 839"/>
                      <a:gd name="T31" fmla="*/ 1424 h 1426"/>
                      <a:gd name="T32" fmla="*/ 837 w 839"/>
                      <a:gd name="T33" fmla="*/ 1426 h 1426"/>
                      <a:gd name="T34" fmla="*/ 835 w 839"/>
                      <a:gd name="T35" fmla="*/ 1426 h 1426"/>
                      <a:gd name="T36" fmla="*/ 834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834" y="1426"/>
                        </a:moveTo>
                        <a:lnTo>
                          <a:pt x="831" y="1426"/>
                        </a:lnTo>
                        <a:lnTo>
                          <a:pt x="829" y="1423"/>
                        </a:lnTo>
                        <a:lnTo>
                          <a:pt x="0" y="8"/>
                        </a:lnTo>
                        <a:lnTo>
                          <a:pt x="0" y="6"/>
                        </a:lnTo>
                        <a:lnTo>
                          <a:pt x="0" y="4"/>
                        </a:lnTo>
                        <a:lnTo>
                          <a:pt x="1" y="2"/>
                        </a:lnTo>
                        <a:lnTo>
                          <a:pt x="3" y="0"/>
                        </a:lnTo>
                        <a:lnTo>
                          <a:pt x="4" y="0"/>
                        </a:lnTo>
                        <a:lnTo>
                          <a:pt x="7" y="0"/>
                        </a:lnTo>
                        <a:lnTo>
                          <a:pt x="8" y="2"/>
                        </a:lnTo>
                        <a:lnTo>
                          <a:pt x="9" y="3"/>
                        </a:lnTo>
                        <a:lnTo>
                          <a:pt x="838" y="1418"/>
                        </a:lnTo>
                        <a:lnTo>
                          <a:pt x="839" y="1421"/>
                        </a:lnTo>
                        <a:lnTo>
                          <a:pt x="839" y="1422"/>
                        </a:lnTo>
                        <a:lnTo>
                          <a:pt x="838" y="1424"/>
                        </a:lnTo>
                        <a:lnTo>
                          <a:pt x="837" y="1426"/>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4" name="Freeform 122">
                    <a:extLst>
                      <a:ext uri="{FF2B5EF4-FFF2-40B4-BE49-F238E27FC236}">
                        <a16:creationId xmlns:a16="http://schemas.microsoft.com/office/drawing/2014/main" id="{4C477B35-68D1-0ED1-C4C4-B42D51BA8362}"/>
                      </a:ext>
                    </a:extLst>
                  </p:cNvPr>
                  <p:cNvSpPr>
                    <a:spLocks/>
                  </p:cNvSpPr>
                  <p:nvPr/>
                </p:nvSpPr>
                <p:spPr bwMode="auto">
                  <a:xfrm>
                    <a:off x="10415588" y="2940051"/>
                    <a:ext cx="333375" cy="566738"/>
                  </a:xfrm>
                  <a:custGeom>
                    <a:avLst/>
                    <a:gdLst>
                      <a:gd name="T0" fmla="*/ 834 w 839"/>
                      <a:gd name="T1" fmla="*/ 1425 h 1425"/>
                      <a:gd name="T2" fmla="*/ 831 w 839"/>
                      <a:gd name="T3" fmla="*/ 1425 h 1425"/>
                      <a:gd name="T4" fmla="*/ 830 w 839"/>
                      <a:gd name="T5" fmla="*/ 1423 h 1425"/>
                      <a:gd name="T6" fmla="*/ 1 w 839"/>
                      <a:gd name="T7" fmla="*/ 8 h 1425"/>
                      <a:gd name="T8" fmla="*/ 0 w 839"/>
                      <a:gd name="T9" fmla="*/ 6 h 1425"/>
                      <a:gd name="T10" fmla="*/ 0 w 839"/>
                      <a:gd name="T11" fmla="*/ 4 h 1425"/>
                      <a:gd name="T12" fmla="*/ 1 w 839"/>
                      <a:gd name="T13" fmla="*/ 2 h 1425"/>
                      <a:gd name="T14" fmla="*/ 2 w 839"/>
                      <a:gd name="T15" fmla="*/ 1 h 1425"/>
                      <a:gd name="T16" fmla="*/ 5 w 839"/>
                      <a:gd name="T17" fmla="*/ 0 h 1425"/>
                      <a:gd name="T18" fmla="*/ 6 w 839"/>
                      <a:gd name="T19" fmla="*/ 0 h 1425"/>
                      <a:gd name="T20" fmla="*/ 9 w 839"/>
                      <a:gd name="T21" fmla="*/ 1 h 1425"/>
                      <a:gd name="T22" fmla="*/ 10 w 839"/>
                      <a:gd name="T23" fmla="*/ 2 h 1425"/>
                      <a:gd name="T24" fmla="*/ 839 w 839"/>
                      <a:gd name="T25" fmla="*/ 1418 h 1425"/>
                      <a:gd name="T26" fmla="*/ 839 w 839"/>
                      <a:gd name="T27" fmla="*/ 1420 h 1425"/>
                      <a:gd name="T28" fmla="*/ 839 w 839"/>
                      <a:gd name="T29" fmla="*/ 1421 h 1425"/>
                      <a:gd name="T30" fmla="*/ 837 w 839"/>
                      <a:gd name="T31" fmla="*/ 1424 h 1425"/>
                      <a:gd name="T32" fmla="*/ 836 w 839"/>
                      <a:gd name="T33" fmla="*/ 1425 h 1425"/>
                      <a:gd name="T34" fmla="*/ 835 w 839"/>
                      <a:gd name="T35" fmla="*/ 1425 h 1425"/>
                      <a:gd name="T36" fmla="*/ 834 w 839"/>
                      <a:gd name="T3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5">
                        <a:moveTo>
                          <a:pt x="834" y="1425"/>
                        </a:moveTo>
                        <a:lnTo>
                          <a:pt x="831" y="1425"/>
                        </a:lnTo>
                        <a:lnTo>
                          <a:pt x="830" y="1423"/>
                        </a:lnTo>
                        <a:lnTo>
                          <a:pt x="1" y="8"/>
                        </a:lnTo>
                        <a:lnTo>
                          <a:pt x="0" y="6"/>
                        </a:lnTo>
                        <a:lnTo>
                          <a:pt x="0" y="4"/>
                        </a:lnTo>
                        <a:lnTo>
                          <a:pt x="1" y="2"/>
                        </a:lnTo>
                        <a:lnTo>
                          <a:pt x="2" y="1"/>
                        </a:lnTo>
                        <a:lnTo>
                          <a:pt x="5" y="0"/>
                        </a:lnTo>
                        <a:lnTo>
                          <a:pt x="6" y="0"/>
                        </a:lnTo>
                        <a:lnTo>
                          <a:pt x="9" y="1"/>
                        </a:lnTo>
                        <a:lnTo>
                          <a:pt x="10" y="2"/>
                        </a:lnTo>
                        <a:lnTo>
                          <a:pt x="839" y="1418"/>
                        </a:lnTo>
                        <a:lnTo>
                          <a:pt x="839" y="1420"/>
                        </a:lnTo>
                        <a:lnTo>
                          <a:pt x="839" y="1421"/>
                        </a:lnTo>
                        <a:lnTo>
                          <a:pt x="837" y="1424"/>
                        </a:lnTo>
                        <a:lnTo>
                          <a:pt x="836" y="1425"/>
                        </a:lnTo>
                        <a:lnTo>
                          <a:pt x="835" y="1425"/>
                        </a:lnTo>
                        <a:lnTo>
                          <a:pt x="834" y="142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5" name="Freeform 123">
                    <a:extLst>
                      <a:ext uri="{FF2B5EF4-FFF2-40B4-BE49-F238E27FC236}">
                        <a16:creationId xmlns:a16="http://schemas.microsoft.com/office/drawing/2014/main" id="{830EFB47-3508-454F-0924-A4EE2A93F09D}"/>
                      </a:ext>
                    </a:extLst>
                  </p:cNvPr>
                  <p:cNvSpPr>
                    <a:spLocks/>
                  </p:cNvSpPr>
                  <p:nvPr/>
                </p:nvSpPr>
                <p:spPr bwMode="auto">
                  <a:xfrm>
                    <a:off x="10434638" y="3030538"/>
                    <a:ext cx="333375" cy="565150"/>
                  </a:xfrm>
                  <a:custGeom>
                    <a:avLst/>
                    <a:gdLst>
                      <a:gd name="T0" fmla="*/ 834 w 840"/>
                      <a:gd name="T1" fmla="*/ 1427 h 1427"/>
                      <a:gd name="T2" fmla="*/ 832 w 840"/>
                      <a:gd name="T3" fmla="*/ 1426 h 1427"/>
                      <a:gd name="T4" fmla="*/ 829 w 840"/>
                      <a:gd name="T5" fmla="*/ 1425 h 1427"/>
                      <a:gd name="T6" fmla="*/ 0 w 840"/>
                      <a:gd name="T7" fmla="*/ 8 h 1427"/>
                      <a:gd name="T8" fmla="*/ 0 w 840"/>
                      <a:gd name="T9" fmla="*/ 7 h 1427"/>
                      <a:gd name="T10" fmla="*/ 0 w 840"/>
                      <a:gd name="T11" fmla="*/ 4 h 1427"/>
                      <a:gd name="T12" fmla="*/ 0 w 840"/>
                      <a:gd name="T13" fmla="*/ 3 h 1427"/>
                      <a:gd name="T14" fmla="*/ 3 w 840"/>
                      <a:gd name="T15" fmla="*/ 2 h 1427"/>
                      <a:gd name="T16" fmla="*/ 4 w 840"/>
                      <a:gd name="T17" fmla="*/ 0 h 1427"/>
                      <a:gd name="T18" fmla="*/ 7 w 840"/>
                      <a:gd name="T19" fmla="*/ 0 h 1427"/>
                      <a:gd name="T20" fmla="*/ 8 w 840"/>
                      <a:gd name="T21" fmla="*/ 2 h 1427"/>
                      <a:gd name="T22" fmla="*/ 10 w 840"/>
                      <a:gd name="T23" fmla="*/ 3 h 1427"/>
                      <a:gd name="T24" fmla="*/ 838 w 840"/>
                      <a:gd name="T25" fmla="*/ 1419 h 1427"/>
                      <a:gd name="T26" fmla="*/ 840 w 840"/>
                      <a:gd name="T27" fmla="*/ 1421 h 1427"/>
                      <a:gd name="T28" fmla="*/ 838 w 840"/>
                      <a:gd name="T29" fmla="*/ 1423 h 1427"/>
                      <a:gd name="T30" fmla="*/ 838 w 840"/>
                      <a:gd name="T31" fmla="*/ 1425 h 1427"/>
                      <a:gd name="T32" fmla="*/ 837 w 840"/>
                      <a:gd name="T33" fmla="*/ 1426 h 1427"/>
                      <a:gd name="T34" fmla="*/ 836 w 840"/>
                      <a:gd name="T35" fmla="*/ 1426 h 1427"/>
                      <a:gd name="T36" fmla="*/ 834 w 840"/>
                      <a:gd name="T37" fmla="*/ 1427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0" h="1427">
                        <a:moveTo>
                          <a:pt x="834" y="1427"/>
                        </a:moveTo>
                        <a:lnTo>
                          <a:pt x="832" y="1426"/>
                        </a:lnTo>
                        <a:lnTo>
                          <a:pt x="829" y="1425"/>
                        </a:lnTo>
                        <a:lnTo>
                          <a:pt x="0" y="8"/>
                        </a:lnTo>
                        <a:lnTo>
                          <a:pt x="0" y="7"/>
                        </a:lnTo>
                        <a:lnTo>
                          <a:pt x="0" y="4"/>
                        </a:lnTo>
                        <a:lnTo>
                          <a:pt x="0" y="3"/>
                        </a:lnTo>
                        <a:lnTo>
                          <a:pt x="3" y="2"/>
                        </a:lnTo>
                        <a:lnTo>
                          <a:pt x="4" y="0"/>
                        </a:lnTo>
                        <a:lnTo>
                          <a:pt x="7" y="0"/>
                        </a:lnTo>
                        <a:lnTo>
                          <a:pt x="8" y="2"/>
                        </a:lnTo>
                        <a:lnTo>
                          <a:pt x="10" y="3"/>
                        </a:lnTo>
                        <a:lnTo>
                          <a:pt x="838" y="1419"/>
                        </a:lnTo>
                        <a:lnTo>
                          <a:pt x="840" y="1421"/>
                        </a:lnTo>
                        <a:lnTo>
                          <a:pt x="838" y="1423"/>
                        </a:lnTo>
                        <a:lnTo>
                          <a:pt x="838" y="1425"/>
                        </a:lnTo>
                        <a:lnTo>
                          <a:pt x="837" y="1426"/>
                        </a:lnTo>
                        <a:lnTo>
                          <a:pt x="836" y="1426"/>
                        </a:lnTo>
                        <a:lnTo>
                          <a:pt x="834" y="1427"/>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6" name="Freeform 124">
                    <a:extLst>
                      <a:ext uri="{FF2B5EF4-FFF2-40B4-BE49-F238E27FC236}">
                        <a16:creationId xmlns:a16="http://schemas.microsoft.com/office/drawing/2014/main" id="{9587F4F2-46CD-AE4D-4F8C-1CD009E902B7}"/>
                      </a:ext>
                    </a:extLst>
                  </p:cNvPr>
                  <p:cNvSpPr>
                    <a:spLocks/>
                  </p:cNvSpPr>
                  <p:nvPr/>
                </p:nvSpPr>
                <p:spPr bwMode="auto">
                  <a:xfrm>
                    <a:off x="10496550" y="3759201"/>
                    <a:ext cx="312738" cy="4763"/>
                  </a:xfrm>
                  <a:custGeom>
                    <a:avLst/>
                    <a:gdLst>
                      <a:gd name="T0" fmla="*/ 783 w 788"/>
                      <a:gd name="T1" fmla="*/ 9 h 9"/>
                      <a:gd name="T2" fmla="*/ 5 w 788"/>
                      <a:gd name="T3" fmla="*/ 9 h 9"/>
                      <a:gd name="T4" fmla="*/ 2 w 788"/>
                      <a:gd name="T5" fmla="*/ 9 h 9"/>
                      <a:gd name="T6" fmla="*/ 1 w 788"/>
                      <a:gd name="T7" fmla="*/ 8 h 9"/>
                      <a:gd name="T8" fmla="*/ 0 w 788"/>
                      <a:gd name="T9" fmla="*/ 7 h 9"/>
                      <a:gd name="T10" fmla="*/ 0 w 788"/>
                      <a:gd name="T11" fmla="*/ 4 h 9"/>
                      <a:gd name="T12" fmla="*/ 0 w 788"/>
                      <a:gd name="T13" fmla="*/ 3 h 9"/>
                      <a:gd name="T14" fmla="*/ 1 w 788"/>
                      <a:gd name="T15" fmla="*/ 1 h 9"/>
                      <a:gd name="T16" fmla="*/ 2 w 788"/>
                      <a:gd name="T17" fmla="*/ 0 h 9"/>
                      <a:gd name="T18" fmla="*/ 5 w 788"/>
                      <a:gd name="T19" fmla="*/ 0 h 9"/>
                      <a:gd name="T20" fmla="*/ 783 w 788"/>
                      <a:gd name="T21" fmla="*/ 0 h 9"/>
                      <a:gd name="T22" fmla="*/ 785 w 788"/>
                      <a:gd name="T23" fmla="*/ 0 h 9"/>
                      <a:gd name="T24" fmla="*/ 787 w 788"/>
                      <a:gd name="T25" fmla="*/ 1 h 9"/>
                      <a:gd name="T26" fmla="*/ 788 w 788"/>
                      <a:gd name="T27" fmla="*/ 3 h 9"/>
                      <a:gd name="T28" fmla="*/ 788 w 788"/>
                      <a:gd name="T29" fmla="*/ 4 h 9"/>
                      <a:gd name="T30" fmla="*/ 788 w 788"/>
                      <a:gd name="T31" fmla="*/ 7 h 9"/>
                      <a:gd name="T32" fmla="*/ 787 w 788"/>
                      <a:gd name="T33" fmla="*/ 8 h 9"/>
                      <a:gd name="T34" fmla="*/ 785 w 788"/>
                      <a:gd name="T35" fmla="*/ 9 h 9"/>
                      <a:gd name="T36" fmla="*/ 783 w 788"/>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9">
                        <a:moveTo>
                          <a:pt x="783" y="9"/>
                        </a:moveTo>
                        <a:lnTo>
                          <a:pt x="5" y="9"/>
                        </a:lnTo>
                        <a:lnTo>
                          <a:pt x="2" y="9"/>
                        </a:lnTo>
                        <a:lnTo>
                          <a:pt x="1" y="8"/>
                        </a:lnTo>
                        <a:lnTo>
                          <a:pt x="0" y="7"/>
                        </a:lnTo>
                        <a:lnTo>
                          <a:pt x="0" y="4"/>
                        </a:lnTo>
                        <a:lnTo>
                          <a:pt x="0" y="3"/>
                        </a:lnTo>
                        <a:lnTo>
                          <a:pt x="1" y="1"/>
                        </a:lnTo>
                        <a:lnTo>
                          <a:pt x="2" y="0"/>
                        </a:lnTo>
                        <a:lnTo>
                          <a:pt x="5" y="0"/>
                        </a:lnTo>
                        <a:lnTo>
                          <a:pt x="783" y="0"/>
                        </a:lnTo>
                        <a:lnTo>
                          <a:pt x="785" y="0"/>
                        </a:lnTo>
                        <a:lnTo>
                          <a:pt x="787" y="1"/>
                        </a:lnTo>
                        <a:lnTo>
                          <a:pt x="788" y="3"/>
                        </a:lnTo>
                        <a:lnTo>
                          <a:pt x="788" y="4"/>
                        </a:lnTo>
                        <a:lnTo>
                          <a:pt x="788" y="7"/>
                        </a:lnTo>
                        <a:lnTo>
                          <a:pt x="787" y="8"/>
                        </a:lnTo>
                        <a:lnTo>
                          <a:pt x="785" y="9"/>
                        </a:lnTo>
                        <a:lnTo>
                          <a:pt x="783"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7" name="Freeform 125">
                    <a:extLst>
                      <a:ext uri="{FF2B5EF4-FFF2-40B4-BE49-F238E27FC236}">
                        <a16:creationId xmlns:a16="http://schemas.microsoft.com/office/drawing/2014/main" id="{2A9298C1-F0E5-AA48-4FD1-CE8D604D3349}"/>
                      </a:ext>
                    </a:extLst>
                  </p:cNvPr>
                  <p:cNvSpPr>
                    <a:spLocks/>
                  </p:cNvSpPr>
                  <p:nvPr/>
                </p:nvSpPr>
                <p:spPr bwMode="auto">
                  <a:xfrm>
                    <a:off x="10496550" y="3717926"/>
                    <a:ext cx="312738" cy="3175"/>
                  </a:xfrm>
                  <a:custGeom>
                    <a:avLst/>
                    <a:gdLst>
                      <a:gd name="T0" fmla="*/ 783 w 788"/>
                      <a:gd name="T1" fmla="*/ 10 h 10"/>
                      <a:gd name="T2" fmla="*/ 5 w 788"/>
                      <a:gd name="T3" fmla="*/ 10 h 10"/>
                      <a:gd name="T4" fmla="*/ 2 w 788"/>
                      <a:gd name="T5" fmla="*/ 9 h 10"/>
                      <a:gd name="T6" fmla="*/ 1 w 788"/>
                      <a:gd name="T7" fmla="*/ 8 h 10"/>
                      <a:gd name="T8" fmla="*/ 0 w 788"/>
                      <a:gd name="T9" fmla="*/ 6 h 10"/>
                      <a:gd name="T10" fmla="*/ 0 w 788"/>
                      <a:gd name="T11" fmla="*/ 5 h 10"/>
                      <a:gd name="T12" fmla="*/ 0 w 788"/>
                      <a:gd name="T13" fmla="*/ 2 h 10"/>
                      <a:gd name="T14" fmla="*/ 1 w 788"/>
                      <a:gd name="T15" fmla="*/ 1 h 10"/>
                      <a:gd name="T16" fmla="*/ 2 w 788"/>
                      <a:gd name="T17" fmla="*/ 0 h 10"/>
                      <a:gd name="T18" fmla="*/ 5 w 788"/>
                      <a:gd name="T19" fmla="*/ 0 h 10"/>
                      <a:gd name="T20" fmla="*/ 783 w 788"/>
                      <a:gd name="T21" fmla="*/ 0 h 10"/>
                      <a:gd name="T22" fmla="*/ 785 w 788"/>
                      <a:gd name="T23" fmla="*/ 0 h 10"/>
                      <a:gd name="T24" fmla="*/ 787 w 788"/>
                      <a:gd name="T25" fmla="*/ 1 h 10"/>
                      <a:gd name="T26" fmla="*/ 788 w 788"/>
                      <a:gd name="T27" fmla="*/ 2 h 10"/>
                      <a:gd name="T28" fmla="*/ 788 w 788"/>
                      <a:gd name="T29" fmla="*/ 5 h 10"/>
                      <a:gd name="T30" fmla="*/ 788 w 788"/>
                      <a:gd name="T31" fmla="*/ 6 h 10"/>
                      <a:gd name="T32" fmla="*/ 787 w 788"/>
                      <a:gd name="T33" fmla="*/ 8 h 10"/>
                      <a:gd name="T34" fmla="*/ 785 w 788"/>
                      <a:gd name="T35" fmla="*/ 9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5" y="10"/>
                        </a:lnTo>
                        <a:lnTo>
                          <a:pt x="2" y="9"/>
                        </a:lnTo>
                        <a:lnTo>
                          <a:pt x="1" y="8"/>
                        </a:lnTo>
                        <a:lnTo>
                          <a:pt x="0" y="6"/>
                        </a:lnTo>
                        <a:lnTo>
                          <a:pt x="0" y="5"/>
                        </a:lnTo>
                        <a:lnTo>
                          <a:pt x="0" y="2"/>
                        </a:lnTo>
                        <a:lnTo>
                          <a:pt x="1" y="1"/>
                        </a:lnTo>
                        <a:lnTo>
                          <a:pt x="2" y="0"/>
                        </a:lnTo>
                        <a:lnTo>
                          <a:pt x="5" y="0"/>
                        </a:lnTo>
                        <a:lnTo>
                          <a:pt x="783" y="0"/>
                        </a:lnTo>
                        <a:lnTo>
                          <a:pt x="785" y="0"/>
                        </a:lnTo>
                        <a:lnTo>
                          <a:pt x="787" y="1"/>
                        </a:lnTo>
                        <a:lnTo>
                          <a:pt x="788" y="2"/>
                        </a:lnTo>
                        <a:lnTo>
                          <a:pt x="788" y="5"/>
                        </a:lnTo>
                        <a:lnTo>
                          <a:pt x="788" y="6"/>
                        </a:lnTo>
                        <a:lnTo>
                          <a:pt x="787" y="8"/>
                        </a:lnTo>
                        <a:lnTo>
                          <a:pt x="785" y="9"/>
                        </a:lnTo>
                        <a:lnTo>
                          <a:pt x="783"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8" name="Freeform 126">
                    <a:extLst>
                      <a:ext uri="{FF2B5EF4-FFF2-40B4-BE49-F238E27FC236}">
                        <a16:creationId xmlns:a16="http://schemas.microsoft.com/office/drawing/2014/main" id="{88B08503-CDD9-8FB8-D12C-C87AD8A7264C}"/>
                      </a:ext>
                    </a:extLst>
                  </p:cNvPr>
                  <p:cNvSpPr>
                    <a:spLocks/>
                  </p:cNvSpPr>
                  <p:nvPr/>
                </p:nvSpPr>
                <p:spPr bwMode="auto">
                  <a:xfrm>
                    <a:off x="10496550" y="3675063"/>
                    <a:ext cx="304800" cy="4763"/>
                  </a:xfrm>
                  <a:custGeom>
                    <a:avLst/>
                    <a:gdLst>
                      <a:gd name="T0" fmla="*/ 764 w 770"/>
                      <a:gd name="T1" fmla="*/ 10 h 10"/>
                      <a:gd name="T2" fmla="*/ 5 w 770"/>
                      <a:gd name="T3" fmla="*/ 10 h 10"/>
                      <a:gd name="T4" fmla="*/ 2 w 770"/>
                      <a:gd name="T5" fmla="*/ 9 h 10"/>
                      <a:gd name="T6" fmla="*/ 1 w 770"/>
                      <a:gd name="T7" fmla="*/ 9 h 10"/>
                      <a:gd name="T8" fmla="*/ 0 w 770"/>
                      <a:gd name="T9" fmla="*/ 6 h 10"/>
                      <a:gd name="T10" fmla="*/ 0 w 770"/>
                      <a:gd name="T11" fmla="*/ 5 h 10"/>
                      <a:gd name="T12" fmla="*/ 0 w 770"/>
                      <a:gd name="T13" fmla="*/ 2 h 10"/>
                      <a:gd name="T14" fmla="*/ 1 w 770"/>
                      <a:gd name="T15" fmla="*/ 1 h 10"/>
                      <a:gd name="T16" fmla="*/ 2 w 770"/>
                      <a:gd name="T17" fmla="*/ 0 h 10"/>
                      <a:gd name="T18" fmla="*/ 5 w 770"/>
                      <a:gd name="T19" fmla="*/ 0 h 10"/>
                      <a:gd name="T20" fmla="*/ 764 w 770"/>
                      <a:gd name="T21" fmla="*/ 0 h 10"/>
                      <a:gd name="T22" fmla="*/ 767 w 770"/>
                      <a:gd name="T23" fmla="*/ 0 h 10"/>
                      <a:gd name="T24" fmla="*/ 768 w 770"/>
                      <a:gd name="T25" fmla="*/ 1 h 10"/>
                      <a:gd name="T26" fmla="*/ 770 w 770"/>
                      <a:gd name="T27" fmla="*/ 2 h 10"/>
                      <a:gd name="T28" fmla="*/ 770 w 770"/>
                      <a:gd name="T29" fmla="*/ 5 h 10"/>
                      <a:gd name="T30" fmla="*/ 770 w 770"/>
                      <a:gd name="T31" fmla="*/ 6 h 10"/>
                      <a:gd name="T32" fmla="*/ 768 w 770"/>
                      <a:gd name="T33" fmla="*/ 9 h 10"/>
                      <a:gd name="T34" fmla="*/ 767 w 770"/>
                      <a:gd name="T35" fmla="*/ 9 h 10"/>
                      <a:gd name="T36" fmla="*/ 764 w 77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0" h="10">
                        <a:moveTo>
                          <a:pt x="764" y="10"/>
                        </a:moveTo>
                        <a:lnTo>
                          <a:pt x="5" y="10"/>
                        </a:lnTo>
                        <a:lnTo>
                          <a:pt x="2" y="9"/>
                        </a:lnTo>
                        <a:lnTo>
                          <a:pt x="1" y="9"/>
                        </a:lnTo>
                        <a:lnTo>
                          <a:pt x="0" y="6"/>
                        </a:lnTo>
                        <a:lnTo>
                          <a:pt x="0" y="5"/>
                        </a:lnTo>
                        <a:lnTo>
                          <a:pt x="0" y="2"/>
                        </a:lnTo>
                        <a:lnTo>
                          <a:pt x="1" y="1"/>
                        </a:lnTo>
                        <a:lnTo>
                          <a:pt x="2" y="0"/>
                        </a:lnTo>
                        <a:lnTo>
                          <a:pt x="5" y="0"/>
                        </a:lnTo>
                        <a:lnTo>
                          <a:pt x="764" y="0"/>
                        </a:lnTo>
                        <a:lnTo>
                          <a:pt x="767" y="0"/>
                        </a:lnTo>
                        <a:lnTo>
                          <a:pt x="768" y="1"/>
                        </a:lnTo>
                        <a:lnTo>
                          <a:pt x="770" y="2"/>
                        </a:lnTo>
                        <a:lnTo>
                          <a:pt x="770" y="5"/>
                        </a:lnTo>
                        <a:lnTo>
                          <a:pt x="770" y="6"/>
                        </a:lnTo>
                        <a:lnTo>
                          <a:pt x="768" y="9"/>
                        </a:lnTo>
                        <a:lnTo>
                          <a:pt x="767" y="9"/>
                        </a:lnTo>
                        <a:lnTo>
                          <a:pt x="764"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9" name="Freeform 127">
                    <a:extLst>
                      <a:ext uri="{FF2B5EF4-FFF2-40B4-BE49-F238E27FC236}">
                        <a16:creationId xmlns:a16="http://schemas.microsoft.com/office/drawing/2014/main" id="{748E3105-6B56-F55D-1097-B6CFA5F0DBA4}"/>
                      </a:ext>
                    </a:extLst>
                  </p:cNvPr>
                  <p:cNvSpPr>
                    <a:spLocks/>
                  </p:cNvSpPr>
                  <p:nvPr/>
                </p:nvSpPr>
                <p:spPr bwMode="auto">
                  <a:xfrm>
                    <a:off x="10496550" y="3633788"/>
                    <a:ext cx="290513" cy="3175"/>
                  </a:xfrm>
                  <a:custGeom>
                    <a:avLst/>
                    <a:gdLst>
                      <a:gd name="T0" fmla="*/ 726 w 732"/>
                      <a:gd name="T1" fmla="*/ 11 h 11"/>
                      <a:gd name="T2" fmla="*/ 5 w 732"/>
                      <a:gd name="T3" fmla="*/ 11 h 11"/>
                      <a:gd name="T4" fmla="*/ 2 w 732"/>
                      <a:gd name="T5" fmla="*/ 10 h 11"/>
                      <a:gd name="T6" fmla="*/ 1 w 732"/>
                      <a:gd name="T7" fmla="*/ 10 h 11"/>
                      <a:gd name="T8" fmla="*/ 0 w 732"/>
                      <a:gd name="T9" fmla="*/ 7 h 11"/>
                      <a:gd name="T10" fmla="*/ 0 w 732"/>
                      <a:gd name="T11" fmla="*/ 6 h 11"/>
                      <a:gd name="T12" fmla="*/ 0 w 732"/>
                      <a:gd name="T13" fmla="*/ 3 h 11"/>
                      <a:gd name="T14" fmla="*/ 1 w 732"/>
                      <a:gd name="T15" fmla="*/ 2 h 11"/>
                      <a:gd name="T16" fmla="*/ 2 w 732"/>
                      <a:gd name="T17" fmla="*/ 0 h 11"/>
                      <a:gd name="T18" fmla="*/ 5 w 732"/>
                      <a:gd name="T19" fmla="*/ 0 h 11"/>
                      <a:gd name="T20" fmla="*/ 726 w 732"/>
                      <a:gd name="T21" fmla="*/ 0 h 11"/>
                      <a:gd name="T22" fmla="*/ 728 w 732"/>
                      <a:gd name="T23" fmla="*/ 0 h 11"/>
                      <a:gd name="T24" fmla="*/ 729 w 732"/>
                      <a:gd name="T25" fmla="*/ 2 h 11"/>
                      <a:gd name="T26" fmla="*/ 730 w 732"/>
                      <a:gd name="T27" fmla="*/ 3 h 11"/>
                      <a:gd name="T28" fmla="*/ 732 w 732"/>
                      <a:gd name="T29" fmla="*/ 6 h 11"/>
                      <a:gd name="T30" fmla="*/ 730 w 732"/>
                      <a:gd name="T31" fmla="*/ 7 h 11"/>
                      <a:gd name="T32" fmla="*/ 729 w 732"/>
                      <a:gd name="T33" fmla="*/ 10 h 11"/>
                      <a:gd name="T34" fmla="*/ 728 w 732"/>
                      <a:gd name="T35" fmla="*/ 10 h 11"/>
                      <a:gd name="T36" fmla="*/ 726 w 732"/>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2" h="11">
                        <a:moveTo>
                          <a:pt x="726" y="11"/>
                        </a:moveTo>
                        <a:lnTo>
                          <a:pt x="5" y="11"/>
                        </a:lnTo>
                        <a:lnTo>
                          <a:pt x="2" y="10"/>
                        </a:lnTo>
                        <a:lnTo>
                          <a:pt x="1" y="10"/>
                        </a:lnTo>
                        <a:lnTo>
                          <a:pt x="0" y="7"/>
                        </a:lnTo>
                        <a:lnTo>
                          <a:pt x="0" y="6"/>
                        </a:lnTo>
                        <a:lnTo>
                          <a:pt x="0" y="3"/>
                        </a:lnTo>
                        <a:lnTo>
                          <a:pt x="1" y="2"/>
                        </a:lnTo>
                        <a:lnTo>
                          <a:pt x="2" y="0"/>
                        </a:lnTo>
                        <a:lnTo>
                          <a:pt x="5" y="0"/>
                        </a:lnTo>
                        <a:lnTo>
                          <a:pt x="726" y="0"/>
                        </a:lnTo>
                        <a:lnTo>
                          <a:pt x="728" y="0"/>
                        </a:lnTo>
                        <a:lnTo>
                          <a:pt x="729" y="2"/>
                        </a:lnTo>
                        <a:lnTo>
                          <a:pt x="730" y="3"/>
                        </a:lnTo>
                        <a:lnTo>
                          <a:pt x="732" y="6"/>
                        </a:lnTo>
                        <a:lnTo>
                          <a:pt x="730" y="7"/>
                        </a:lnTo>
                        <a:lnTo>
                          <a:pt x="729" y="10"/>
                        </a:lnTo>
                        <a:lnTo>
                          <a:pt x="728" y="10"/>
                        </a:lnTo>
                        <a:lnTo>
                          <a:pt x="726"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0" name="Freeform 128">
                    <a:extLst>
                      <a:ext uri="{FF2B5EF4-FFF2-40B4-BE49-F238E27FC236}">
                        <a16:creationId xmlns:a16="http://schemas.microsoft.com/office/drawing/2014/main" id="{BD17C9A3-0141-764F-35B7-347525E8519A}"/>
                      </a:ext>
                    </a:extLst>
                  </p:cNvPr>
                  <p:cNvSpPr>
                    <a:spLocks/>
                  </p:cNvSpPr>
                  <p:nvPr/>
                </p:nvSpPr>
                <p:spPr bwMode="auto">
                  <a:xfrm>
                    <a:off x="10496550" y="3590926"/>
                    <a:ext cx="280988" cy="4763"/>
                  </a:xfrm>
                  <a:custGeom>
                    <a:avLst/>
                    <a:gdLst>
                      <a:gd name="T0" fmla="*/ 703 w 708"/>
                      <a:gd name="T1" fmla="*/ 11 h 11"/>
                      <a:gd name="T2" fmla="*/ 5 w 708"/>
                      <a:gd name="T3" fmla="*/ 11 h 11"/>
                      <a:gd name="T4" fmla="*/ 2 w 708"/>
                      <a:gd name="T5" fmla="*/ 11 h 11"/>
                      <a:gd name="T6" fmla="*/ 1 w 708"/>
                      <a:gd name="T7" fmla="*/ 9 h 11"/>
                      <a:gd name="T8" fmla="*/ 0 w 708"/>
                      <a:gd name="T9" fmla="*/ 8 h 11"/>
                      <a:gd name="T10" fmla="*/ 0 w 708"/>
                      <a:gd name="T11" fmla="*/ 5 h 11"/>
                      <a:gd name="T12" fmla="*/ 0 w 708"/>
                      <a:gd name="T13" fmla="*/ 3 h 11"/>
                      <a:gd name="T14" fmla="*/ 1 w 708"/>
                      <a:gd name="T15" fmla="*/ 1 h 11"/>
                      <a:gd name="T16" fmla="*/ 2 w 708"/>
                      <a:gd name="T17" fmla="*/ 0 h 11"/>
                      <a:gd name="T18" fmla="*/ 5 w 708"/>
                      <a:gd name="T19" fmla="*/ 0 h 11"/>
                      <a:gd name="T20" fmla="*/ 703 w 708"/>
                      <a:gd name="T21" fmla="*/ 0 h 11"/>
                      <a:gd name="T22" fmla="*/ 704 w 708"/>
                      <a:gd name="T23" fmla="*/ 0 h 11"/>
                      <a:gd name="T24" fmla="*/ 707 w 708"/>
                      <a:gd name="T25" fmla="*/ 1 h 11"/>
                      <a:gd name="T26" fmla="*/ 708 w 708"/>
                      <a:gd name="T27" fmla="*/ 3 h 11"/>
                      <a:gd name="T28" fmla="*/ 708 w 708"/>
                      <a:gd name="T29" fmla="*/ 5 h 11"/>
                      <a:gd name="T30" fmla="*/ 708 w 708"/>
                      <a:gd name="T31" fmla="*/ 8 h 11"/>
                      <a:gd name="T32" fmla="*/ 707 w 708"/>
                      <a:gd name="T33" fmla="*/ 9 h 11"/>
                      <a:gd name="T34" fmla="*/ 704 w 708"/>
                      <a:gd name="T35" fmla="*/ 11 h 11"/>
                      <a:gd name="T36" fmla="*/ 703 w 708"/>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8" h="11">
                        <a:moveTo>
                          <a:pt x="703" y="11"/>
                        </a:moveTo>
                        <a:lnTo>
                          <a:pt x="5" y="11"/>
                        </a:lnTo>
                        <a:lnTo>
                          <a:pt x="2" y="11"/>
                        </a:lnTo>
                        <a:lnTo>
                          <a:pt x="1" y="9"/>
                        </a:lnTo>
                        <a:lnTo>
                          <a:pt x="0" y="8"/>
                        </a:lnTo>
                        <a:lnTo>
                          <a:pt x="0" y="5"/>
                        </a:lnTo>
                        <a:lnTo>
                          <a:pt x="0" y="3"/>
                        </a:lnTo>
                        <a:lnTo>
                          <a:pt x="1" y="1"/>
                        </a:lnTo>
                        <a:lnTo>
                          <a:pt x="2" y="0"/>
                        </a:lnTo>
                        <a:lnTo>
                          <a:pt x="5" y="0"/>
                        </a:lnTo>
                        <a:lnTo>
                          <a:pt x="703" y="0"/>
                        </a:lnTo>
                        <a:lnTo>
                          <a:pt x="704" y="0"/>
                        </a:lnTo>
                        <a:lnTo>
                          <a:pt x="707" y="1"/>
                        </a:lnTo>
                        <a:lnTo>
                          <a:pt x="708" y="3"/>
                        </a:lnTo>
                        <a:lnTo>
                          <a:pt x="708" y="5"/>
                        </a:lnTo>
                        <a:lnTo>
                          <a:pt x="708" y="8"/>
                        </a:lnTo>
                        <a:lnTo>
                          <a:pt x="707" y="9"/>
                        </a:lnTo>
                        <a:lnTo>
                          <a:pt x="704" y="11"/>
                        </a:lnTo>
                        <a:lnTo>
                          <a:pt x="703"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1" name="Freeform 129">
                    <a:extLst>
                      <a:ext uri="{FF2B5EF4-FFF2-40B4-BE49-F238E27FC236}">
                        <a16:creationId xmlns:a16="http://schemas.microsoft.com/office/drawing/2014/main" id="{77A1ADA6-B87B-4494-E051-D2DCB549703B}"/>
                      </a:ext>
                    </a:extLst>
                  </p:cNvPr>
                  <p:cNvSpPr>
                    <a:spLocks/>
                  </p:cNvSpPr>
                  <p:nvPr/>
                </p:nvSpPr>
                <p:spPr bwMode="auto">
                  <a:xfrm>
                    <a:off x="10496550" y="3548063"/>
                    <a:ext cx="269875" cy="4763"/>
                  </a:xfrm>
                  <a:custGeom>
                    <a:avLst/>
                    <a:gdLst>
                      <a:gd name="T0" fmla="*/ 674 w 679"/>
                      <a:gd name="T1" fmla="*/ 10 h 10"/>
                      <a:gd name="T2" fmla="*/ 5 w 679"/>
                      <a:gd name="T3" fmla="*/ 10 h 10"/>
                      <a:gd name="T4" fmla="*/ 2 w 679"/>
                      <a:gd name="T5" fmla="*/ 10 h 10"/>
                      <a:gd name="T6" fmla="*/ 1 w 679"/>
                      <a:gd name="T7" fmla="*/ 9 h 10"/>
                      <a:gd name="T8" fmla="*/ 0 w 679"/>
                      <a:gd name="T9" fmla="*/ 8 h 10"/>
                      <a:gd name="T10" fmla="*/ 0 w 679"/>
                      <a:gd name="T11" fmla="*/ 5 h 10"/>
                      <a:gd name="T12" fmla="*/ 0 w 679"/>
                      <a:gd name="T13" fmla="*/ 4 h 10"/>
                      <a:gd name="T14" fmla="*/ 1 w 679"/>
                      <a:gd name="T15" fmla="*/ 1 h 10"/>
                      <a:gd name="T16" fmla="*/ 2 w 679"/>
                      <a:gd name="T17" fmla="*/ 1 h 10"/>
                      <a:gd name="T18" fmla="*/ 5 w 679"/>
                      <a:gd name="T19" fmla="*/ 0 h 10"/>
                      <a:gd name="T20" fmla="*/ 674 w 679"/>
                      <a:gd name="T21" fmla="*/ 0 h 10"/>
                      <a:gd name="T22" fmla="*/ 676 w 679"/>
                      <a:gd name="T23" fmla="*/ 1 h 10"/>
                      <a:gd name="T24" fmla="*/ 678 w 679"/>
                      <a:gd name="T25" fmla="*/ 1 h 10"/>
                      <a:gd name="T26" fmla="*/ 679 w 679"/>
                      <a:gd name="T27" fmla="*/ 4 h 10"/>
                      <a:gd name="T28" fmla="*/ 679 w 679"/>
                      <a:gd name="T29" fmla="*/ 5 h 10"/>
                      <a:gd name="T30" fmla="*/ 679 w 679"/>
                      <a:gd name="T31" fmla="*/ 8 h 10"/>
                      <a:gd name="T32" fmla="*/ 678 w 679"/>
                      <a:gd name="T33" fmla="*/ 9 h 10"/>
                      <a:gd name="T34" fmla="*/ 676 w 679"/>
                      <a:gd name="T35" fmla="*/ 10 h 10"/>
                      <a:gd name="T36" fmla="*/ 674 w 679"/>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9" h="10">
                        <a:moveTo>
                          <a:pt x="674" y="10"/>
                        </a:moveTo>
                        <a:lnTo>
                          <a:pt x="5" y="10"/>
                        </a:lnTo>
                        <a:lnTo>
                          <a:pt x="2" y="10"/>
                        </a:lnTo>
                        <a:lnTo>
                          <a:pt x="1" y="9"/>
                        </a:lnTo>
                        <a:lnTo>
                          <a:pt x="0" y="8"/>
                        </a:lnTo>
                        <a:lnTo>
                          <a:pt x="0" y="5"/>
                        </a:lnTo>
                        <a:lnTo>
                          <a:pt x="0" y="4"/>
                        </a:lnTo>
                        <a:lnTo>
                          <a:pt x="1" y="1"/>
                        </a:lnTo>
                        <a:lnTo>
                          <a:pt x="2" y="1"/>
                        </a:lnTo>
                        <a:lnTo>
                          <a:pt x="5" y="0"/>
                        </a:lnTo>
                        <a:lnTo>
                          <a:pt x="674" y="0"/>
                        </a:lnTo>
                        <a:lnTo>
                          <a:pt x="676" y="1"/>
                        </a:lnTo>
                        <a:lnTo>
                          <a:pt x="678" y="1"/>
                        </a:lnTo>
                        <a:lnTo>
                          <a:pt x="679" y="4"/>
                        </a:lnTo>
                        <a:lnTo>
                          <a:pt x="679" y="5"/>
                        </a:lnTo>
                        <a:lnTo>
                          <a:pt x="679" y="8"/>
                        </a:lnTo>
                        <a:lnTo>
                          <a:pt x="678" y="9"/>
                        </a:lnTo>
                        <a:lnTo>
                          <a:pt x="676" y="10"/>
                        </a:lnTo>
                        <a:lnTo>
                          <a:pt x="674"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2" name="Freeform 130">
                    <a:extLst>
                      <a:ext uri="{FF2B5EF4-FFF2-40B4-BE49-F238E27FC236}">
                        <a16:creationId xmlns:a16="http://schemas.microsoft.com/office/drawing/2014/main" id="{ECCEBE92-5E80-7D74-54F6-DE22E8A91A30}"/>
                      </a:ext>
                    </a:extLst>
                  </p:cNvPr>
                  <p:cNvSpPr>
                    <a:spLocks/>
                  </p:cNvSpPr>
                  <p:nvPr/>
                </p:nvSpPr>
                <p:spPr bwMode="auto">
                  <a:xfrm>
                    <a:off x="10496550" y="3506788"/>
                    <a:ext cx="255588" cy="4763"/>
                  </a:xfrm>
                  <a:custGeom>
                    <a:avLst/>
                    <a:gdLst>
                      <a:gd name="T0" fmla="*/ 641 w 646"/>
                      <a:gd name="T1" fmla="*/ 10 h 10"/>
                      <a:gd name="T2" fmla="*/ 5 w 646"/>
                      <a:gd name="T3" fmla="*/ 10 h 10"/>
                      <a:gd name="T4" fmla="*/ 2 w 646"/>
                      <a:gd name="T5" fmla="*/ 10 h 10"/>
                      <a:gd name="T6" fmla="*/ 1 w 646"/>
                      <a:gd name="T7" fmla="*/ 9 h 10"/>
                      <a:gd name="T8" fmla="*/ 0 w 646"/>
                      <a:gd name="T9" fmla="*/ 8 h 10"/>
                      <a:gd name="T10" fmla="*/ 0 w 646"/>
                      <a:gd name="T11" fmla="*/ 5 h 10"/>
                      <a:gd name="T12" fmla="*/ 0 w 646"/>
                      <a:gd name="T13" fmla="*/ 4 h 10"/>
                      <a:gd name="T14" fmla="*/ 1 w 646"/>
                      <a:gd name="T15" fmla="*/ 2 h 10"/>
                      <a:gd name="T16" fmla="*/ 2 w 646"/>
                      <a:gd name="T17" fmla="*/ 1 h 10"/>
                      <a:gd name="T18" fmla="*/ 5 w 646"/>
                      <a:gd name="T19" fmla="*/ 0 h 10"/>
                      <a:gd name="T20" fmla="*/ 641 w 646"/>
                      <a:gd name="T21" fmla="*/ 0 h 10"/>
                      <a:gd name="T22" fmla="*/ 642 w 646"/>
                      <a:gd name="T23" fmla="*/ 1 h 10"/>
                      <a:gd name="T24" fmla="*/ 644 w 646"/>
                      <a:gd name="T25" fmla="*/ 2 h 10"/>
                      <a:gd name="T26" fmla="*/ 645 w 646"/>
                      <a:gd name="T27" fmla="*/ 4 h 10"/>
                      <a:gd name="T28" fmla="*/ 646 w 646"/>
                      <a:gd name="T29" fmla="*/ 5 h 10"/>
                      <a:gd name="T30" fmla="*/ 645 w 646"/>
                      <a:gd name="T31" fmla="*/ 8 h 10"/>
                      <a:gd name="T32" fmla="*/ 644 w 646"/>
                      <a:gd name="T33" fmla="*/ 9 h 10"/>
                      <a:gd name="T34" fmla="*/ 642 w 646"/>
                      <a:gd name="T35" fmla="*/ 10 h 10"/>
                      <a:gd name="T36" fmla="*/ 641 w 646"/>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6" h="10">
                        <a:moveTo>
                          <a:pt x="641" y="10"/>
                        </a:moveTo>
                        <a:lnTo>
                          <a:pt x="5" y="10"/>
                        </a:lnTo>
                        <a:lnTo>
                          <a:pt x="2" y="10"/>
                        </a:lnTo>
                        <a:lnTo>
                          <a:pt x="1" y="9"/>
                        </a:lnTo>
                        <a:lnTo>
                          <a:pt x="0" y="8"/>
                        </a:lnTo>
                        <a:lnTo>
                          <a:pt x="0" y="5"/>
                        </a:lnTo>
                        <a:lnTo>
                          <a:pt x="0" y="4"/>
                        </a:lnTo>
                        <a:lnTo>
                          <a:pt x="1" y="2"/>
                        </a:lnTo>
                        <a:lnTo>
                          <a:pt x="2" y="1"/>
                        </a:lnTo>
                        <a:lnTo>
                          <a:pt x="5" y="0"/>
                        </a:lnTo>
                        <a:lnTo>
                          <a:pt x="641" y="0"/>
                        </a:lnTo>
                        <a:lnTo>
                          <a:pt x="642" y="1"/>
                        </a:lnTo>
                        <a:lnTo>
                          <a:pt x="644" y="2"/>
                        </a:lnTo>
                        <a:lnTo>
                          <a:pt x="645" y="4"/>
                        </a:lnTo>
                        <a:lnTo>
                          <a:pt x="646" y="5"/>
                        </a:lnTo>
                        <a:lnTo>
                          <a:pt x="645" y="8"/>
                        </a:lnTo>
                        <a:lnTo>
                          <a:pt x="644" y="9"/>
                        </a:lnTo>
                        <a:lnTo>
                          <a:pt x="642" y="10"/>
                        </a:lnTo>
                        <a:lnTo>
                          <a:pt x="641"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3" name="Freeform 131">
                    <a:extLst>
                      <a:ext uri="{FF2B5EF4-FFF2-40B4-BE49-F238E27FC236}">
                        <a16:creationId xmlns:a16="http://schemas.microsoft.com/office/drawing/2014/main" id="{5B7881E5-9661-210F-E15B-1A98488CB07F}"/>
                      </a:ext>
                    </a:extLst>
                  </p:cNvPr>
                  <p:cNvSpPr>
                    <a:spLocks/>
                  </p:cNvSpPr>
                  <p:nvPr/>
                </p:nvSpPr>
                <p:spPr bwMode="auto">
                  <a:xfrm>
                    <a:off x="10496550" y="3465513"/>
                    <a:ext cx="246063" cy="3175"/>
                  </a:xfrm>
                  <a:custGeom>
                    <a:avLst/>
                    <a:gdLst>
                      <a:gd name="T0" fmla="*/ 615 w 620"/>
                      <a:gd name="T1" fmla="*/ 9 h 9"/>
                      <a:gd name="T2" fmla="*/ 5 w 620"/>
                      <a:gd name="T3" fmla="*/ 9 h 9"/>
                      <a:gd name="T4" fmla="*/ 2 w 620"/>
                      <a:gd name="T5" fmla="*/ 9 h 9"/>
                      <a:gd name="T6" fmla="*/ 1 w 620"/>
                      <a:gd name="T7" fmla="*/ 8 h 9"/>
                      <a:gd name="T8" fmla="*/ 0 w 620"/>
                      <a:gd name="T9" fmla="*/ 6 h 9"/>
                      <a:gd name="T10" fmla="*/ 0 w 620"/>
                      <a:gd name="T11" fmla="*/ 4 h 9"/>
                      <a:gd name="T12" fmla="*/ 0 w 620"/>
                      <a:gd name="T13" fmla="*/ 2 h 9"/>
                      <a:gd name="T14" fmla="*/ 1 w 620"/>
                      <a:gd name="T15" fmla="*/ 1 h 9"/>
                      <a:gd name="T16" fmla="*/ 2 w 620"/>
                      <a:gd name="T17" fmla="*/ 0 h 9"/>
                      <a:gd name="T18" fmla="*/ 5 w 620"/>
                      <a:gd name="T19" fmla="*/ 0 h 9"/>
                      <a:gd name="T20" fmla="*/ 615 w 620"/>
                      <a:gd name="T21" fmla="*/ 0 h 9"/>
                      <a:gd name="T22" fmla="*/ 616 w 620"/>
                      <a:gd name="T23" fmla="*/ 0 h 9"/>
                      <a:gd name="T24" fmla="*/ 619 w 620"/>
                      <a:gd name="T25" fmla="*/ 1 h 9"/>
                      <a:gd name="T26" fmla="*/ 619 w 620"/>
                      <a:gd name="T27" fmla="*/ 2 h 9"/>
                      <a:gd name="T28" fmla="*/ 620 w 620"/>
                      <a:gd name="T29" fmla="*/ 4 h 9"/>
                      <a:gd name="T30" fmla="*/ 619 w 620"/>
                      <a:gd name="T31" fmla="*/ 6 h 9"/>
                      <a:gd name="T32" fmla="*/ 619 w 620"/>
                      <a:gd name="T33" fmla="*/ 8 h 9"/>
                      <a:gd name="T34" fmla="*/ 616 w 620"/>
                      <a:gd name="T35" fmla="*/ 9 h 9"/>
                      <a:gd name="T36" fmla="*/ 615 w 62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0" h="9">
                        <a:moveTo>
                          <a:pt x="615" y="9"/>
                        </a:moveTo>
                        <a:lnTo>
                          <a:pt x="5" y="9"/>
                        </a:lnTo>
                        <a:lnTo>
                          <a:pt x="2" y="9"/>
                        </a:lnTo>
                        <a:lnTo>
                          <a:pt x="1" y="8"/>
                        </a:lnTo>
                        <a:lnTo>
                          <a:pt x="0" y="6"/>
                        </a:lnTo>
                        <a:lnTo>
                          <a:pt x="0" y="4"/>
                        </a:lnTo>
                        <a:lnTo>
                          <a:pt x="0" y="2"/>
                        </a:lnTo>
                        <a:lnTo>
                          <a:pt x="1" y="1"/>
                        </a:lnTo>
                        <a:lnTo>
                          <a:pt x="2" y="0"/>
                        </a:lnTo>
                        <a:lnTo>
                          <a:pt x="5" y="0"/>
                        </a:lnTo>
                        <a:lnTo>
                          <a:pt x="615" y="0"/>
                        </a:lnTo>
                        <a:lnTo>
                          <a:pt x="616" y="0"/>
                        </a:lnTo>
                        <a:lnTo>
                          <a:pt x="619" y="1"/>
                        </a:lnTo>
                        <a:lnTo>
                          <a:pt x="619" y="2"/>
                        </a:lnTo>
                        <a:lnTo>
                          <a:pt x="620" y="4"/>
                        </a:lnTo>
                        <a:lnTo>
                          <a:pt x="619" y="6"/>
                        </a:lnTo>
                        <a:lnTo>
                          <a:pt x="619" y="8"/>
                        </a:lnTo>
                        <a:lnTo>
                          <a:pt x="616" y="9"/>
                        </a:lnTo>
                        <a:lnTo>
                          <a:pt x="615"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4" name="Freeform 132">
                    <a:extLst>
                      <a:ext uri="{FF2B5EF4-FFF2-40B4-BE49-F238E27FC236}">
                        <a16:creationId xmlns:a16="http://schemas.microsoft.com/office/drawing/2014/main" id="{62A9A8A9-7B1A-C69B-B881-68BCE4CDF179}"/>
                      </a:ext>
                    </a:extLst>
                  </p:cNvPr>
                  <p:cNvSpPr>
                    <a:spLocks/>
                  </p:cNvSpPr>
                  <p:nvPr/>
                </p:nvSpPr>
                <p:spPr bwMode="auto">
                  <a:xfrm>
                    <a:off x="10496550" y="3422651"/>
                    <a:ext cx="236538" cy="4763"/>
                  </a:xfrm>
                  <a:custGeom>
                    <a:avLst/>
                    <a:gdLst>
                      <a:gd name="T0" fmla="*/ 591 w 596"/>
                      <a:gd name="T1" fmla="*/ 10 h 10"/>
                      <a:gd name="T2" fmla="*/ 5 w 596"/>
                      <a:gd name="T3" fmla="*/ 10 h 10"/>
                      <a:gd name="T4" fmla="*/ 2 w 596"/>
                      <a:gd name="T5" fmla="*/ 9 h 10"/>
                      <a:gd name="T6" fmla="*/ 1 w 596"/>
                      <a:gd name="T7" fmla="*/ 7 h 10"/>
                      <a:gd name="T8" fmla="*/ 0 w 596"/>
                      <a:gd name="T9" fmla="*/ 6 h 10"/>
                      <a:gd name="T10" fmla="*/ 0 w 596"/>
                      <a:gd name="T11" fmla="*/ 5 h 10"/>
                      <a:gd name="T12" fmla="*/ 0 w 596"/>
                      <a:gd name="T13" fmla="*/ 2 h 10"/>
                      <a:gd name="T14" fmla="*/ 1 w 596"/>
                      <a:gd name="T15" fmla="*/ 1 h 10"/>
                      <a:gd name="T16" fmla="*/ 2 w 596"/>
                      <a:gd name="T17" fmla="*/ 0 h 10"/>
                      <a:gd name="T18" fmla="*/ 5 w 596"/>
                      <a:gd name="T19" fmla="*/ 0 h 10"/>
                      <a:gd name="T20" fmla="*/ 591 w 596"/>
                      <a:gd name="T21" fmla="*/ 0 h 10"/>
                      <a:gd name="T22" fmla="*/ 594 w 596"/>
                      <a:gd name="T23" fmla="*/ 0 h 10"/>
                      <a:gd name="T24" fmla="*/ 595 w 596"/>
                      <a:gd name="T25" fmla="*/ 1 h 10"/>
                      <a:gd name="T26" fmla="*/ 596 w 596"/>
                      <a:gd name="T27" fmla="*/ 2 h 10"/>
                      <a:gd name="T28" fmla="*/ 596 w 596"/>
                      <a:gd name="T29" fmla="*/ 5 h 10"/>
                      <a:gd name="T30" fmla="*/ 596 w 596"/>
                      <a:gd name="T31" fmla="*/ 6 h 10"/>
                      <a:gd name="T32" fmla="*/ 595 w 596"/>
                      <a:gd name="T33" fmla="*/ 7 h 10"/>
                      <a:gd name="T34" fmla="*/ 594 w 596"/>
                      <a:gd name="T35" fmla="*/ 9 h 10"/>
                      <a:gd name="T36" fmla="*/ 591 w 596"/>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6" h="10">
                        <a:moveTo>
                          <a:pt x="591" y="10"/>
                        </a:moveTo>
                        <a:lnTo>
                          <a:pt x="5" y="10"/>
                        </a:lnTo>
                        <a:lnTo>
                          <a:pt x="2" y="9"/>
                        </a:lnTo>
                        <a:lnTo>
                          <a:pt x="1" y="7"/>
                        </a:lnTo>
                        <a:lnTo>
                          <a:pt x="0" y="6"/>
                        </a:lnTo>
                        <a:lnTo>
                          <a:pt x="0" y="5"/>
                        </a:lnTo>
                        <a:lnTo>
                          <a:pt x="0" y="2"/>
                        </a:lnTo>
                        <a:lnTo>
                          <a:pt x="1" y="1"/>
                        </a:lnTo>
                        <a:lnTo>
                          <a:pt x="2" y="0"/>
                        </a:lnTo>
                        <a:lnTo>
                          <a:pt x="5" y="0"/>
                        </a:lnTo>
                        <a:lnTo>
                          <a:pt x="591" y="0"/>
                        </a:lnTo>
                        <a:lnTo>
                          <a:pt x="594" y="0"/>
                        </a:lnTo>
                        <a:lnTo>
                          <a:pt x="595" y="1"/>
                        </a:lnTo>
                        <a:lnTo>
                          <a:pt x="596" y="2"/>
                        </a:lnTo>
                        <a:lnTo>
                          <a:pt x="596" y="5"/>
                        </a:lnTo>
                        <a:lnTo>
                          <a:pt x="596" y="6"/>
                        </a:lnTo>
                        <a:lnTo>
                          <a:pt x="595" y="7"/>
                        </a:lnTo>
                        <a:lnTo>
                          <a:pt x="594" y="9"/>
                        </a:lnTo>
                        <a:lnTo>
                          <a:pt x="591"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5" name="Freeform 133">
                    <a:extLst>
                      <a:ext uri="{FF2B5EF4-FFF2-40B4-BE49-F238E27FC236}">
                        <a16:creationId xmlns:a16="http://schemas.microsoft.com/office/drawing/2014/main" id="{9ADBB2EC-6172-1AD6-814C-4D578C58DAFA}"/>
                      </a:ext>
                    </a:extLst>
                  </p:cNvPr>
                  <p:cNvSpPr>
                    <a:spLocks/>
                  </p:cNvSpPr>
                  <p:nvPr/>
                </p:nvSpPr>
                <p:spPr bwMode="auto">
                  <a:xfrm>
                    <a:off x="10496550" y="3381376"/>
                    <a:ext cx="223838" cy="3175"/>
                  </a:xfrm>
                  <a:custGeom>
                    <a:avLst/>
                    <a:gdLst>
                      <a:gd name="T0" fmla="*/ 560 w 565"/>
                      <a:gd name="T1" fmla="*/ 11 h 11"/>
                      <a:gd name="T2" fmla="*/ 5 w 565"/>
                      <a:gd name="T3" fmla="*/ 11 h 11"/>
                      <a:gd name="T4" fmla="*/ 2 w 565"/>
                      <a:gd name="T5" fmla="*/ 9 h 11"/>
                      <a:gd name="T6" fmla="*/ 1 w 565"/>
                      <a:gd name="T7" fmla="*/ 9 h 11"/>
                      <a:gd name="T8" fmla="*/ 0 w 565"/>
                      <a:gd name="T9" fmla="*/ 7 h 11"/>
                      <a:gd name="T10" fmla="*/ 0 w 565"/>
                      <a:gd name="T11" fmla="*/ 6 h 11"/>
                      <a:gd name="T12" fmla="*/ 0 w 565"/>
                      <a:gd name="T13" fmla="*/ 3 h 11"/>
                      <a:gd name="T14" fmla="*/ 1 w 565"/>
                      <a:gd name="T15" fmla="*/ 2 h 11"/>
                      <a:gd name="T16" fmla="*/ 2 w 565"/>
                      <a:gd name="T17" fmla="*/ 0 h 11"/>
                      <a:gd name="T18" fmla="*/ 5 w 565"/>
                      <a:gd name="T19" fmla="*/ 0 h 11"/>
                      <a:gd name="T20" fmla="*/ 560 w 565"/>
                      <a:gd name="T21" fmla="*/ 0 h 11"/>
                      <a:gd name="T22" fmla="*/ 562 w 565"/>
                      <a:gd name="T23" fmla="*/ 0 h 11"/>
                      <a:gd name="T24" fmla="*/ 564 w 565"/>
                      <a:gd name="T25" fmla="*/ 2 h 11"/>
                      <a:gd name="T26" fmla="*/ 565 w 565"/>
                      <a:gd name="T27" fmla="*/ 3 h 11"/>
                      <a:gd name="T28" fmla="*/ 565 w 565"/>
                      <a:gd name="T29" fmla="*/ 6 h 11"/>
                      <a:gd name="T30" fmla="*/ 565 w 565"/>
                      <a:gd name="T31" fmla="*/ 7 h 11"/>
                      <a:gd name="T32" fmla="*/ 564 w 565"/>
                      <a:gd name="T33" fmla="*/ 9 h 11"/>
                      <a:gd name="T34" fmla="*/ 562 w 565"/>
                      <a:gd name="T35" fmla="*/ 9 h 11"/>
                      <a:gd name="T36" fmla="*/ 560 w 56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5" h="11">
                        <a:moveTo>
                          <a:pt x="560" y="11"/>
                        </a:moveTo>
                        <a:lnTo>
                          <a:pt x="5" y="11"/>
                        </a:lnTo>
                        <a:lnTo>
                          <a:pt x="2" y="9"/>
                        </a:lnTo>
                        <a:lnTo>
                          <a:pt x="1" y="9"/>
                        </a:lnTo>
                        <a:lnTo>
                          <a:pt x="0" y="7"/>
                        </a:lnTo>
                        <a:lnTo>
                          <a:pt x="0" y="6"/>
                        </a:lnTo>
                        <a:lnTo>
                          <a:pt x="0" y="3"/>
                        </a:lnTo>
                        <a:lnTo>
                          <a:pt x="1" y="2"/>
                        </a:lnTo>
                        <a:lnTo>
                          <a:pt x="2" y="0"/>
                        </a:lnTo>
                        <a:lnTo>
                          <a:pt x="5" y="0"/>
                        </a:lnTo>
                        <a:lnTo>
                          <a:pt x="560" y="0"/>
                        </a:lnTo>
                        <a:lnTo>
                          <a:pt x="562" y="0"/>
                        </a:lnTo>
                        <a:lnTo>
                          <a:pt x="564" y="2"/>
                        </a:lnTo>
                        <a:lnTo>
                          <a:pt x="565" y="3"/>
                        </a:lnTo>
                        <a:lnTo>
                          <a:pt x="565" y="6"/>
                        </a:lnTo>
                        <a:lnTo>
                          <a:pt x="565" y="7"/>
                        </a:lnTo>
                        <a:lnTo>
                          <a:pt x="564" y="9"/>
                        </a:lnTo>
                        <a:lnTo>
                          <a:pt x="562" y="9"/>
                        </a:lnTo>
                        <a:lnTo>
                          <a:pt x="560"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6" name="Freeform 134">
                    <a:extLst>
                      <a:ext uri="{FF2B5EF4-FFF2-40B4-BE49-F238E27FC236}">
                        <a16:creationId xmlns:a16="http://schemas.microsoft.com/office/drawing/2014/main" id="{94E4F12E-40E2-EC76-4C1E-DA94995CD026}"/>
                      </a:ext>
                    </a:extLst>
                  </p:cNvPr>
                  <p:cNvSpPr>
                    <a:spLocks/>
                  </p:cNvSpPr>
                  <p:nvPr/>
                </p:nvSpPr>
                <p:spPr bwMode="auto">
                  <a:xfrm>
                    <a:off x="10496550" y="3338513"/>
                    <a:ext cx="214313" cy="4763"/>
                  </a:xfrm>
                  <a:custGeom>
                    <a:avLst/>
                    <a:gdLst>
                      <a:gd name="T0" fmla="*/ 535 w 540"/>
                      <a:gd name="T1" fmla="*/ 11 h 11"/>
                      <a:gd name="T2" fmla="*/ 5 w 540"/>
                      <a:gd name="T3" fmla="*/ 11 h 11"/>
                      <a:gd name="T4" fmla="*/ 2 w 540"/>
                      <a:gd name="T5" fmla="*/ 9 h 11"/>
                      <a:gd name="T6" fmla="*/ 1 w 540"/>
                      <a:gd name="T7" fmla="*/ 9 h 11"/>
                      <a:gd name="T8" fmla="*/ 0 w 540"/>
                      <a:gd name="T9" fmla="*/ 7 h 11"/>
                      <a:gd name="T10" fmla="*/ 0 w 540"/>
                      <a:gd name="T11" fmla="*/ 5 h 11"/>
                      <a:gd name="T12" fmla="*/ 0 w 540"/>
                      <a:gd name="T13" fmla="*/ 3 h 11"/>
                      <a:gd name="T14" fmla="*/ 1 w 540"/>
                      <a:gd name="T15" fmla="*/ 1 h 11"/>
                      <a:gd name="T16" fmla="*/ 2 w 540"/>
                      <a:gd name="T17" fmla="*/ 0 h 11"/>
                      <a:gd name="T18" fmla="*/ 5 w 540"/>
                      <a:gd name="T19" fmla="*/ 0 h 11"/>
                      <a:gd name="T20" fmla="*/ 535 w 540"/>
                      <a:gd name="T21" fmla="*/ 0 h 11"/>
                      <a:gd name="T22" fmla="*/ 536 w 540"/>
                      <a:gd name="T23" fmla="*/ 0 h 11"/>
                      <a:gd name="T24" fmla="*/ 539 w 540"/>
                      <a:gd name="T25" fmla="*/ 1 h 11"/>
                      <a:gd name="T26" fmla="*/ 539 w 540"/>
                      <a:gd name="T27" fmla="*/ 3 h 11"/>
                      <a:gd name="T28" fmla="*/ 540 w 540"/>
                      <a:gd name="T29" fmla="*/ 5 h 11"/>
                      <a:gd name="T30" fmla="*/ 539 w 540"/>
                      <a:gd name="T31" fmla="*/ 7 h 11"/>
                      <a:gd name="T32" fmla="*/ 539 w 540"/>
                      <a:gd name="T33" fmla="*/ 9 h 11"/>
                      <a:gd name="T34" fmla="*/ 536 w 540"/>
                      <a:gd name="T35" fmla="*/ 9 h 11"/>
                      <a:gd name="T36" fmla="*/ 535 w 540"/>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1">
                        <a:moveTo>
                          <a:pt x="535" y="11"/>
                        </a:moveTo>
                        <a:lnTo>
                          <a:pt x="5" y="11"/>
                        </a:lnTo>
                        <a:lnTo>
                          <a:pt x="2" y="9"/>
                        </a:lnTo>
                        <a:lnTo>
                          <a:pt x="1" y="9"/>
                        </a:lnTo>
                        <a:lnTo>
                          <a:pt x="0" y="7"/>
                        </a:lnTo>
                        <a:lnTo>
                          <a:pt x="0" y="5"/>
                        </a:lnTo>
                        <a:lnTo>
                          <a:pt x="0" y="3"/>
                        </a:lnTo>
                        <a:lnTo>
                          <a:pt x="1" y="1"/>
                        </a:lnTo>
                        <a:lnTo>
                          <a:pt x="2" y="0"/>
                        </a:lnTo>
                        <a:lnTo>
                          <a:pt x="5" y="0"/>
                        </a:lnTo>
                        <a:lnTo>
                          <a:pt x="535" y="0"/>
                        </a:lnTo>
                        <a:lnTo>
                          <a:pt x="536" y="0"/>
                        </a:lnTo>
                        <a:lnTo>
                          <a:pt x="539" y="1"/>
                        </a:lnTo>
                        <a:lnTo>
                          <a:pt x="539" y="3"/>
                        </a:lnTo>
                        <a:lnTo>
                          <a:pt x="540" y="5"/>
                        </a:lnTo>
                        <a:lnTo>
                          <a:pt x="539" y="7"/>
                        </a:lnTo>
                        <a:lnTo>
                          <a:pt x="539" y="9"/>
                        </a:lnTo>
                        <a:lnTo>
                          <a:pt x="536" y="9"/>
                        </a:lnTo>
                        <a:lnTo>
                          <a:pt x="535"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7" name="Freeform 135">
                    <a:extLst>
                      <a:ext uri="{FF2B5EF4-FFF2-40B4-BE49-F238E27FC236}">
                        <a16:creationId xmlns:a16="http://schemas.microsoft.com/office/drawing/2014/main" id="{382B3E71-8CA5-9CA5-FF49-5A33C715EF6A}"/>
                      </a:ext>
                    </a:extLst>
                  </p:cNvPr>
                  <p:cNvSpPr>
                    <a:spLocks/>
                  </p:cNvSpPr>
                  <p:nvPr/>
                </p:nvSpPr>
                <p:spPr bwMode="auto">
                  <a:xfrm>
                    <a:off x="10542588" y="3319463"/>
                    <a:ext cx="3175" cy="484188"/>
                  </a:xfrm>
                  <a:custGeom>
                    <a:avLst/>
                    <a:gdLst>
                      <a:gd name="T0" fmla="*/ 5 w 11"/>
                      <a:gd name="T1" fmla="*/ 1221 h 1221"/>
                      <a:gd name="T2" fmla="*/ 3 w 11"/>
                      <a:gd name="T3" fmla="*/ 1221 h 1221"/>
                      <a:gd name="T4" fmla="*/ 2 w 11"/>
                      <a:gd name="T5" fmla="*/ 1219 h 1221"/>
                      <a:gd name="T6" fmla="*/ 0 w 11"/>
                      <a:gd name="T7" fmla="*/ 1218 h 1221"/>
                      <a:gd name="T8" fmla="*/ 0 w 11"/>
                      <a:gd name="T9" fmla="*/ 1215 h 1221"/>
                      <a:gd name="T10" fmla="*/ 0 w 11"/>
                      <a:gd name="T11" fmla="*/ 5 h 1221"/>
                      <a:gd name="T12" fmla="*/ 0 w 11"/>
                      <a:gd name="T13" fmla="*/ 2 h 1221"/>
                      <a:gd name="T14" fmla="*/ 2 w 11"/>
                      <a:gd name="T15" fmla="*/ 1 h 1221"/>
                      <a:gd name="T16" fmla="*/ 3 w 11"/>
                      <a:gd name="T17" fmla="*/ 0 h 1221"/>
                      <a:gd name="T18" fmla="*/ 5 w 11"/>
                      <a:gd name="T19" fmla="*/ 0 h 1221"/>
                      <a:gd name="T20" fmla="*/ 7 w 11"/>
                      <a:gd name="T21" fmla="*/ 0 h 1221"/>
                      <a:gd name="T22" fmla="*/ 9 w 11"/>
                      <a:gd name="T23" fmla="*/ 1 h 1221"/>
                      <a:gd name="T24" fmla="*/ 9 w 11"/>
                      <a:gd name="T25" fmla="*/ 2 h 1221"/>
                      <a:gd name="T26" fmla="*/ 11 w 11"/>
                      <a:gd name="T27" fmla="*/ 5 h 1221"/>
                      <a:gd name="T28" fmla="*/ 11 w 11"/>
                      <a:gd name="T29" fmla="*/ 1215 h 1221"/>
                      <a:gd name="T30" fmla="*/ 9 w 11"/>
                      <a:gd name="T31" fmla="*/ 1218 h 1221"/>
                      <a:gd name="T32" fmla="*/ 9 w 11"/>
                      <a:gd name="T33" fmla="*/ 1219 h 1221"/>
                      <a:gd name="T34" fmla="*/ 7 w 11"/>
                      <a:gd name="T35" fmla="*/ 1221 h 1221"/>
                      <a:gd name="T36" fmla="*/ 5 w 11"/>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1">
                        <a:moveTo>
                          <a:pt x="5" y="1221"/>
                        </a:moveTo>
                        <a:lnTo>
                          <a:pt x="3" y="1221"/>
                        </a:lnTo>
                        <a:lnTo>
                          <a:pt x="2" y="1219"/>
                        </a:lnTo>
                        <a:lnTo>
                          <a:pt x="0" y="1218"/>
                        </a:lnTo>
                        <a:lnTo>
                          <a:pt x="0" y="1215"/>
                        </a:lnTo>
                        <a:lnTo>
                          <a:pt x="0" y="5"/>
                        </a:lnTo>
                        <a:lnTo>
                          <a:pt x="0" y="2"/>
                        </a:lnTo>
                        <a:lnTo>
                          <a:pt x="2" y="1"/>
                        </a:lnTo>
                        <a:lnTo>
                          <a:pt x="3" y="0"/>
                        </a:lnTo>
                        <a:lnTo>
                          <a:pt x="5" y="0"/>
                        </a:lnTo>
                        <a:lnTo>
                          <a:pt x="7" y="0"/>
                        </a:lnTo>
                        <a:lnTo>
                          <a:pt x="9" y="1"/>
                        </a:lnTo>
                        <a:lnTo>
                          <a:pt x="9" y="2"/>
                        </a:lnTo>
                        <a:lnTo>
                          <a:pt x="11" y="5"/>
                        </a:lnTo>
                        <a:lnTo>
                          <a:pt x="11" y="1215"/>
                        </a:lnTo>
                        <a:lnTo>
                          <a:pt x="9" y="1218"/>
                        </a:lnTo>
                        <a:lnTo>
                          <a:pt x="9" y="1219"/>
                        </a:lnTo>
                        <a:lnTo>
                          <a:pt x="7" y="1221"/>
                        </a:lnTo>
                        <a:lnTo>
                          <a:pt x="5"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8" name="Freeform 136">
                    <a:extLst>
                      <a:ext uri="{FF2B5EF4-FFF2-40B4-BE49-F238E27FC236}">
                        <a16:creationId xmlns:a16="http://schemas.microsoft.com/office/drawing/2014/main" id="{28176D34-C666-C9C5-10C3-B9E86D824D26}"/>
                      </a:ext>
                    </a:extLst>
                  </p:cNvPr>
                  <p:cNvSpPr>
                    <a:spLocks/>
                  </p:cNvSpPr>
                  <p:nvPr/>
                </p:nvSpPr>
                <p:spPr bwMode="auto">
                  <a:xfrm>
                    <a:off x="10585450" y="3319463"/>
                    <a:ext cx="4763" cy="484188"/>
                  </a:xfrm>
                  <a:custGeom>
                    <a:avLst/>
                    <a:gdLst>
                      <a:gd name="T0" fmla="*/ 6 w 11"/>
                      <a:gd name="T1" fmla="*/ 1221 h 1221"/>
                      <a:gd name="T2" fmla="*/ 4 w 11"/>
                      <a:gd name="T3" fmla="*/ 1221 h 1221"/>
                      <a:gd name="T4" fmla="*/ 3 w 11"/>
                      <a:gd name="T5" fmla="*/ 1219 h 1221"/>
                      <a:gd name="T6" fmla="*/ 2 w 11"/>
                      <a:gd name="T7" fmla="*/ 1218 h 1221"/>
                      <a:gd name="T8" fmla="*/ 0 w 11"/>
                      <a:gd name="T9" fmla="*/ 1215 h 1221"/>
                      <a:gd name="T10" fmla="*/ 0 w 11"/>
                      <a:gd name="T11" fmla="*/ 5 h 1221"/>
                      <a:gd name="T12" fmla="*/ 2 w 11"/>
                      <a:gd name="T13" fmla="*/ 2 h 1221"/>
                      <a:gd name="T14" fmla="*/ 3 w 11"/>
                      <a:gd name="T15" fmla="*/ 1 h 1221"/>
                      <a:gd name="T16" fmla="*/ 4 w 11"/>
                      <a:gd name="T17" fmla="*/ 0 h 1221"/>
                      <a:gd name="T18" fmla="*/ 6 w 11"/>
                      <a:gd name="T19" fmla="*/ 0 h 1221"/>
                      <a:gd name="T20" fmla="*/ 8 w 11"/>
                      <a:gd name="T21" fmla="*/ 0 h 1221"/>
                      <a:gd name="T22" fmla="*/ 10 w 11"/>
                      <a:gd name="T23" fmla="*/ 1 h 1221"/>
                      <a:gd name="T24" fmla="*/ 11 w 11"/>
                      <a:gd name="T25" fmla="*/ 2 h 1221"/>
                      <a:gd name="T26" fmla="*/ 11 w 11"/>
                      <a:gd name="T27" fmla="*/ 5 h 1221"/>
                      <a:gd name="T28" fmla="*/ 11 w 11"/>
                      <a:gd name="T29" fmla="*/ 1215 h 1221"/>
                      <a:gd name="T30" fmla="*/ 11 w 11"/>
                      <a:gd name="T31" fmla="*/ 1218 h 1221"/>
                      <a:gd name="T32" fmla="*/ 10 w 11"/>
                      <a:gd name="T33" fmla="*/ 1219 h 1221"/>
                      <a:gd name="T34" fmla="*/ 8 w 11"/>
                      <a:gd name="T35" fmla="*/ 1221 h 1221"/>
                      <a:gd name="T36" fmla="*/ 6 w 11"/>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1">
                        <a:moveTo>
                          <a:pt x="6" y="1221"/>
                        </a:moveTo>
                        <a:lnTo>
                          <a:pt x="4" y="1221"/>
                        </a:lnTo>
                        <a:lnTo>
                          <a:pt x="3" y="1219"/>
                        </a:lnTo>
                        <a:lnTo>
                          <a:pt x="2" y="1218"/>
                        </a:lnTo>
                        <a:lnTo>
                          <a:pt x="0" y="1215"/>
                        </a:lnTo>
                        <a:lnTo>
                          <a:pt x="0" y="5"/>
                        </a:lnTo>
                        <a:lnTo>
                          <a:pt x="2" y="2"/>
                        </a:lnTo>
                        <a:lnTo>
                          <a:pt x="3" y="1"/>
                        </a:lnTo>
                        <a:lnTo>
                          <a:pt x="4" y="0"/>
                        </a:lnTo>
                        <a:lnTo>
                          <a:pt x="6" y="0"/>
                        </a:lnTo>
                        <a:lnTo>
                          <a:pt x="8" y="0"/>
                        </a:lnTo>
                        <a:lnTo>
                          <a:pt x="10" y="1"/>
                        </a:lnTo>
                        <a:lnTo>
                          <a:pt x="11" y="2"/>
                        </a:lnTo>
                        <a:lnTo>
                          <a:pt x="11" y="5"/>
                        </a:lnTo>
                        <a:lnTo>
                          <a:pt x="11" y="1215"/>
                        </a:lnTo>
                        <a:lnTo>
                          <a:pt x="11" y="1218"/>
                        </a:lnTo>
                        <a:lnTo>
                          <a:pt x="10" y="1219"/>
                        </a:lnTo>
                        <a:lnTo>
                          <a:pt x="8" y="1221"/>
                        </a:lnTo>
                        <a:lnTo>
                          <a:pt x="6"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9" name="Freeform 137">
                    <a:extLst>
                      <a:ext uri="{FF2B5EF4-FFF2-40B4-BE49-F238E27FC236}">
                        <a16:creationId xmlns:a16="http://schemas.microsoft.com/office/drawing/2014/main" id="{6A1BE695-AF46-2072-479F-017065879B06}"/>
                      </a:ext>
                    </a:extLst>
                  </p:cNvPr>
                  <p:cNvSpPr>
                    <a:spLocks/>
                  </p:cNvSpPr>
                  <p:nvPr/>
                </p:nvSpPr>
                <p:spPr bwMode="auto">
                  <a:xfrm>
                    <a:off x="10629900" y="3319463"/>
                    <a:ext cx="4763" cy="484188"/>
                  </a:xfrm>
                  <a:custGeom>
                    <a:avLst/>
                    <a:gdLst>
                      <a:gd name="T0" fmla="*/ 5 w 10"/>
                      <a:gd name="T1" fmla="*/ 1221 h 1221"/>
                      <a:gd name="T2" fmla="*/ 2 w 10"/>
                      <a:gd name="T3" fmla="*/ 1221 h 1221"/>
                      <a:gd name="T4" fmla="*/ 1 w 10"/>
                      <a:gd name="T5" fmla="*/ 1219 h 1221"/>
                      <a:gd name="T6" fmla="*/ 0 w 10"/>
                      <a:gd name="T7" fmla="*/ 1218 h 1221"/>
                      <a:gd name="T8" fmla="*/ 0 w 10"/>
                      <a:gd name="T9" fmla="*/ 1215 h 1221"/>
                      <a:gd name="T10" fmla="*/ 0 w 10"/>
                      <a:gd name="T11" fmla="*/ 5 h 1221"/>
                      <a:gd name="T12" fmla="*/ 0 w 10"/>
                      <a:gd name="T13" fmla="*/ 2 h 1221"/>
                      <a:gd name="T14" fmla="*/ 1 w 10"/>
                      <a:gd name="T15" fmla="*/ 1 h 1221"/>
                      <a:gd name="T16" fmla="*/ 2 w 10"/>
                      <a:gd name="T17" fmla="*/ 0 h 1221"/>
                      <a:gd name="T18" fmla="*/ 5 w 10"/>
                      <a:gd name="T19" fmla="*/ 0 h 1221"/>
                      <a:gd name="T20" fmla="*/ 6 w 10"/>
                      <a:gd name="T21" fmla="*/ 0 h 1221"/>
                      <a:gd name="T22" fmla="*/ 8 w 10"/>
                      <a:gd name="T23" fmla="*/ 1 h 1221"/>
                      <a:gd name="T24" fmla="*/ 9 w 10"/>
                      <a:gd name="T25" fmla="*/ 2 h 1221"/>
                      <a:gd name="T26" fmla="*/ 10 w 10"/>
                      <a:gd name="T27" fmla="*/ 5 h 1221"/>
                      <a:gd name="T28" fmla="*/ 10 w 10"/>
                      <a:gd name="T29" fmla="*/ 1215 h 1221"/>
                      <a:gd name="T30" fmla="*/ 9 w 10"/>
                      <a:gd name="T31" fmla="*/ 1218 h 1221"/>
                      <a:gd name="T32" fmla="*/ 8 w 10"/>
                      <a:gd name="T33" fmla="*/ 1219 h 1221"/>
                      <a:gd name="T34" fmla="*/ 6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2" y="1221"/>
                        </a:lnTo>
                        <a:lnTo>
                          <a:pt x="1" y="1219"/>
                        </a:lnTo>
                        <a:lnTo>
                          <a:pt x="0" y="1218"/>
                        </a:lnTo>
                        <a:lnTo>
                          <a:pt x="0" y="1215"/>
                        </a:lnTo>
                        <a:lnTo>
                          <a:pt x="0" y="5"/>
                        </a:lnTo>
                        <a:lnTo>
                          <a:pt x="0" y="2"/>
                        </a:lnTo>
                        <a:lnTo>
                          <a:pt x="1" y="1"/>
                        </a:lnTo>
                        <a:lnTo>
                          <a:pt x="2" y="0"/>
                        </a:lnTo>
                        <a:lnTo>
                          <a:pt x="5" y="0"/>
                        </a:lnTo>
                        <a:lnTo>
                          <a:pt x="6" y="0"/>
                        </a:lnTo>
                        <a:lnTo>
                          <a:pt x="8" y="1"/>
                        </a:lnTo>
                        <a:lnTo>
                          <a:pt x="9" y="2"/>
                        </a:lnTo>
                        <a:lnTo>
                          <a:pt x="10" y="5"/>
                        </a:lnTo>
                        <a:lnTo>
                          <a:pt x="10" y="1215"/>
                        </a:lnTo>
                        <a:lnTo>
                          <a:pt x="9" y="1218"/>
                        </a:lnTo>
                        <a:lnTo>
                          <a:pt x="8" y="1219"/>
                        </a:lnTo>
                        <a:lnTo>
                          <a:pt x="6" y="1221"/>
                        </a:lnTo>
                        <a:lnTo>
                          <a:pt x="5"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0" name="Freeform 138">
                    <a:extLst>
                      <a:ext uri="{FF2B5EF4-FFF2-40B4-BE49-F238E27FC236}">
                        <a16:creationId xmlns:a16="http://schemas.microsoft.com/office/drawing/2014/main" id="{5170FCEB-6EA9-BF17-D381-4B7E7549CA54}"/>
                      </a:ext>
                    </a:extLst>
                  </p:cNvPr>
                  <p:cNvSpPr>
                    <a:spLocks/>
                  </p:cNvSpPr>
                  <p:nvPr/>
                </p:nvSpPr>
                <p:spPr bwMode="auto">
                  <a:xfrm>
                    <a:off x="10672763" y="3319463"/>
                    <a:ext cx="4763" cy="484188"/>
                  </a:xfrm>
                  <a:custGeom>
                    <a:avLst/>
                    <a:gdLst>
                      <a:gd name="T0" fmla="*/ 5 w 10"/>
                      <a:gd name="T1" fmla="*/ 1221 h 1221"/>
                      <a:gd name="T2" fmla="*/ 4 w 10"/>
                      <a:gd name="T3" fmla="*/ 1221 h 1221"/>
                      <a:gd name="T4" fmla="*/ 1 w 10"/>
                      <a:gd name="T5" fmla="*/ 1219 h 1221"/>
                      <a:gd name="T6" fmla="*/ 0 w 10"/>
                      <a:gd name="T7" fmla="*/ 1218 h 1221"/>
                      <a:gd name="T8" fmla="*/ 0 w 10"/>
                      <a:gd name="T9" fmla="*/ 1215 h 1221"/>
                      <a:gd name="T10" fmla="*/ 0 w 10"/>
                      <a:gd name="T11" fmla="*/ 5 h 1221"/>
                      <a:gd name="T12" fmla="*/ 0 w 10"/>
                      <a:gd name="T13" fmla="*/ 2 h 1221"/>
                      <a:gd name="T14" fmla="*/ 1 w 10"/>
                      <a:gd name="T15" fmla="*/ 1 h 1221"/>
                      <a:gd name="T16" fmla="*/ 4 w 10"/>
                      <a:gd name="T17" fmla="*/ 0 h 1221"/>
                      <a:gd name="T18" fmla="*/ 5 w 10"/>
                      <a:gd name="T19" fmla="*/ 0 h 1221"/>
                      <a:gd name="T20" fmla="*/ 8 w 10"/>
                      <a:gd name="T21" fmla="*/ 0 h 1221"/>
                      <a:gd name="T22" fmla="*/ 9 w 10"/>
                      <a:gd name="T23" fmla="*/ 1 h 1221"/>
                      <a:gd name="T24" fmla="*/ 10 w 10"/>
                      <a:gd name="T25" fmla="*/ 2 h 1221"/>
                      <a:gd name="T26" fmla="*/ 10 w 10"/>
                      <a:gd name="T27" fmla="*/ 5 h 1221"/>
                      <a:gd name="T28" fmla="*/ 10 w 10"/>
                      <a:gd name="T29" fmla="*/ 1215 h 1221"/>
                      <a:gd name="T30" fmla="*/ 10 w 10"/>
                      <a:gd name="T31" fmla="*/ 1218 h 1221"/>
                      <a:gd name="T32" fmla="*/ 9 w 10"/>
                      <a:gd name="T33" fmla="*/ 1219 h 1221"/>
                      <a:gd name="T34" fmla="*/ 8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4" y="1221"/>
                        </a:lnTo>
                        <a:lnTo>
                          <a:pt x="1" y="1219"/>
                        </a:lnTo>
                        <a:lnTo>
                          <a:pt x="0" y="1218"/>
                        </a:lnTo>
                        <a:lnTo>
                          <a:pt x="0" y="1215"/>
                        </a:lnTo>
                        <a:lnTo>
                          <a:pt x="0" y="5"/>
                        </a:lnTo>
                        <a:lnTo>
                          <a:pt x="0" y="2"/>
                        </a:lnTo>
                        <a:lnTo>
                          <a:pt x="1" y="1"/>
                        </a:lnTo>
                        <a:lnTo>
                          <a:pt x="4" y="0"/>
                        </a:lnTo>
                        <a:lnTo>
                          <a:pt x="5" y="0"/>
                        </a:lnTo>
                        <a:lnTo>
                          <a:pt x="8" y="0"/>
                        </a:lnTo>
                        <a:lnTo>
                          <a:pt x="9" y="1"/>
                        </a:lnTo>
                        <a:lnTo>
                          <a:pt x="10" y="2"/>
                        </a:lnTo>
                        <a:lnTo>
                          <a:pt x="10" y="5"/>
                        </a:lnTo>
                        <a:lnTo>
                          <a:pt x="10" y="1215"/>
                        </a:lnTo>
                        <a:lnTo>
                          <a:pt x="10" y="1218"/>
                        </a:lnTo>
                        <a:lnTo>
                          <a:pt x="9" y="1219"/>
                        </a:lnTo>
                        <a:lnTo>
                          <a:pt x="8" y="1221"/>
                        </a:lnTo>
                        <a:lnTo>
                          <a:pt x="5"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1" name="Freeform 139">
                    <a:extLst>
                      <a:ext uri="{FF2B5EF4-FFF2-40B4-BE49-F238E27FC236}">
                        <a16:creationId xmlns:a16="http://schemas.microsoft.com/office/drawing/2014/main" id="{401EE7F1-2ABD-44B0-3078-07FEF67E9BB7}"/>
                      </a:ext>
                    </a:extLst>
                  </p:cNvPr>
                  <p:cNvSpPr>
                    <a:spLocks/>
                  </p:cNvSpPr>
                  <p:nvPr/>
                </p:nvSpPr>
                <p:spPr bwMode="auto">
                  <a:xfrm>
                    <a:off x="10717213" y="3381376"/>
                    <a:ext cx="4763" cy="422275"/>
                  </a:xfrm>
                  <a:custGeom>
                    <a:avLst/>
                    <a:gdLst>
                      <a:gd name="T0" fmla="*/ 4 w 10"/>
                      <a:gd name="T1" fmla="*/ 1067 h 1067"/>
                      <a:gd name="T2" fmla="*/ 3 w 10"/>
                      <a:gd name="T3" fmla="*/ 1067 h 1067"/>
                      <a:gd name="T4" fmla="*/ 2 w 10"/>
                      <a:gd name="T5" fmla="*/ 1065 h 1067"/>
                      <a:gd name="T6" fmla="*/ 0 w 10"/>
                      <a:gd name="T7" fmla="*/ 1064 h 1067"/>
                      <a:gd name="T8" fmla="*/ 0 w 10"/>
                      <a:gd name="T9" fmla="*/ 1061 h 1067"/>
                      <a:gd name="T10" fmla="*/ 0 w 10"/>
                      <a:gd name="T11" fmla="*/ 6 h 1067"/>
                      <a:gd name="T12" fmla="*/ 0 w 10"/>
                      <a:gd name="T13" fmla="*/ 3 h 1067"/>
                      <a:gd name="T14" fmla="*/ 2 w 10"/>
                      <a:gd name="T15" fmla="*/ 2 h 1067"/>
                      <a:gd name="T16" fmla="*/ 3 w 10"/>
                      <a:gd name="T17" fmla="*/ 0 h 1067"/>
                      <a:gd name="T18" fmla="*/ 4 w 10"/>
                      <a:gd name="T19" fmla="*/ 0 h 1067"/>
                      <a:gd name="T20" fmla="*/ 7 w 10"/>
                      <a:gd name="T21" fmla="*/ 0 h 1067"/>
                      <a:gd name="T22" fmla="*/ 8 w 10"/>
                      <a:gd name="T23" fmla="*/ 2 h 1067"/>
                      <a:gd name="T24" fmla="*/ 10 w 10"/>
                      <a:gd name="T25" fmla="*/ 3 h 1067"/>
                      <a:gd name="T26" fmla="*/ 10 w 10"/>
                      <a:gd name="T27" fmla="*/ 6 h 1067"/>
                      <a:gd name="T28" fmla="*/ 10 w 10"/>
                      <a:gd name="T29" fmla="*/ 1061 h 1067"/>
                      <a:gd name="T30" fmla="*/ 10 w 10"/>
                      <a:gd name="T31" fmla="*/ 1064 h 1067"/>
                      <a:gd name="T32" fmla="*/ 8 w 10"/>
                      <a:gd name="T33" fmla="*/ 1065 h 1067"/>
                      <a:gd name="T34" fmla="*/ 7 w 10"/>
                      <a:gd name="T35" fmla="*/ 1067 h 1067"/>
                      <a:gd name="T36" fmla="*/ 4 w 10"/>
                      <a:gd name="T37" fmla="*/ 1067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067">
                        <a:moveTo>
                          <a:pt x="4" y="1067"/>
                        </a:moveTo>
                        <a:lnTo>
                          <a:pt x="3" y="1067"/>
                        </a:lnTo>
                        <a:lnTo>
                          <a:pt x="2" y="1065"/>
                        </a:lnTo>
                        <a:lnTo>
                          <a:pt x="0" y="1064"/>
                        </a:lnTo>
                        <a:lnTo>
                          <a:pt x="0" y="1061"/>
                        </a:lnTo>
                        <a:lnTo>
                          <a:pt x="0" y="6"/>
                        </a:lnTo>
                        <a:lnTo>
                          <a:pt x="0" y="3"/>
                        </a:lnTo>
                        <a:lnTo>
                          <a:pt x="2" y="2"/>
                        </a:lnTo>
                        <a:lnTo>
                          <a:pt x="3" y="0"/>
                        </a:lnTo>
                        <a:lnTo>
                          <a:pt x="4" y="0"/>
                        </a:lnTo>
                        <a:lnTo>
                          <a:pt x="7" y="0"/>
                        </a:lnTo>
                        <a:lnTo>
                          <a:pt x="8" y="2"/>
                        </a:lnTo>
                        <a:lnTo>
                          <a:pt x="10" y="3"/>
                        </a:lnTo>
                        <a:lnTo>
                          <a:pt x="10" y="6"/>
                        </a:lnTo>
                        <a:lnTo>
                          <a:pt x="10" y="1061"/>
                        </a:lnTo>
                        <a:lnTo>
                          <a:pt x="10" y="1064"/>
                        </a:lnTo>
                        <a:lnTo>
                          <a:pt x="8" y="1065"/>
                        </a:lnTo>
                        <a:lnTo>
                          <a:pt x="7" y="1067"/>
                        </a:lnTo>
                        <a:lnTo>
                          <a:pt x="4" y="1067"/>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2" name="Freeform 140">
                    <a:extLst>
                      <a:ext uri="{FF2B5EF4-FFF2-40B4-BE49-F238E27FC236}">
                        <a16:creationId xmlns:a16="http://schemas.microsoft.com/office/drawing/2014/main" id="{BD5F2540-ABA9-B7AD-F0B1-8D37A965DD7A}"/>
                      </a:ext>
                    </a:extLst>
                  </p:cNvPr>
                  <p:cNvSpPr>
                    <a:spLocks/>
                  </p:cNvSpPr>
                  <p:nvPr/>
                </p:nvSpPr>
                <p:spPr bwMode="auto">
                  <a:xfrm>
                    <a:off x="10761663" y="3563938"/>
                    <a:ext cx="4763" cy="239713"/>
                  </a:xfrm>
                  <a:custGeom>
                    <a:avLst/>
                    <a:gdLst>
                      <a:gd name="T0" fmla="*/ 5 w 10"/>
                      <a:gd name="T1" fmla="*/ 605 h 605"/>
                      <a:gd name="T2" fmla="*/ 2 w 10"/>
                      <a:gd name="T3" fmla="*/ 605 h 605"/>
                      <a:gd name="T4" fmla="*/ 1 w 10"/>
                      <a:gd name="T5" fmla="*/ 603 h 605"/>
                      <a:gd name="T6" fmla="*/ 0 w 10"/>
                      <a:gd name="T7" fmla="*/ 602 h 605"/>
                      <a:gd name="T8" fmla="*/ 0 w 10"/>
                      <a:gd name="T9" fmla="*/ 599 h 605"/>
                      <a:gd name="T10" fmla="*/ 0 w 10"/>
                      <a:gd name="T11" fmla="*/ 5 h 605"/>
                      <a:gd name="T12" fmla="*/ 0 w 10"/>
                      <a:gd name="T13" fmla="*/ 3 h 605"/>
                      <a:gd name="T14" fmla="*/ 1 w 10"/>
                      <a:gd name="T15" fmla="*/ 1 h 605"/>
                      <a:gd name="T16" fmla="*/ 2 w 10"/>
                      <a:gd name="T17" fmla="*/ 0 h 605"/>
                      <a:gd name="T18" fmla="*/ 5 w 10"/>
                      <a:gd name="T19" fmla="*/ 0 h 605"/>
                      <a:gd name="T20" fmla="*/ 6 w 10"/>
                      <a:gd name="T21" fmla="*/ 0 h 605"/>
                      <a:gd name="T22" fmla="*/ 9 w 10"/>
                      <a:gd name="T23" fmla="*/ 1 h 605"/>
                      <a:gd name="T24" fmla="*/ 9 w 10"/>
                      <a:gd name="T25" fmla="*/ 3 h 605"/>
                      <a:gd name="T26" fmla="*/ 10 w 10"/>
                      <a:gd name="T27" fmla="*/ 5 h 605"/>
                      <a:gd name="T28" fmla="*/ 10 w 10"/>
                      <a:gd name="T29" fmla="*/ 599 h 605"/>
                      <a:gd name="T30" fmla="*/ 9 w 10"/>
                      <a:gd name="T31" fmla="*/ 602 h 605"/>
                      <a:gd name="T32" fmla="*/ 9 w 10"/>
                      <a:gd name="T33" fmla="*/ 603 h 605"/>
                      <a:gd name="T34" fmla="*/ 6 w 10"/>
                      <a:gd name="T35" fmla="*/ 605 h 605"/>
                      <a:gd name="T36" fmla="*/ 5 w 10"/>
                      <a:gd name="T3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05">
                        <a:moveTo>
                          <a:pt x="5" y="605"/>
                        </a:moveTo>
                        <a:lnTo>
                          <a:pt x="2" y="605"/>
                        </a:lnTo>
                        <a:lnTo>
                          <a:pt x="1" y="603"/>
                        </a:lnTo>
                        <a:lnTo>
                          <a:pt x="0" y="602"/>
                        </a:lnTo>
                        <a:lnTo>
                          <a:pt x="0" y="599"/>
                        </a:lnTo>
                        <a:lnTo>
                          <a:pt x="0" y="5"/>
                        </a:lnTo>
                        <a:lnTo>
                          <a:pt x="0" y="3"/>
                        </a:lnTo>
                        <a:lnTo>
                          <a:pt x="1" y="1"/>
                        </a:lnTo>
                        <a:lnTo>
                          <a:pt x="2" y="0"/>
                        </a:lnTo>
                        <a:lnTo>
                          <a:pt x="5" y="0"/>
                        </a:lnTo>
                        <a:lnTo>
                          <a:pt x="6" y="0"/>
                        </a:lnTo>
                        <a:lnTo>
                          <a:pt x="9" y="1"/>
                        </a:lnTo>
                        <a:lnTo>
                          <a:pt x="9" y="3"/>
                        </a:lnTo>
                        <a:lnTo>
                          <a:pt x="10" y="5"/>
                        </a:lnTo>
                        <a:lnTo>
                          <a:pt x="10" y="599"/>
                        </a:lnTo>
                        <a:lnTo>
                          <a:pt x="9" y="602"/>
                        </a:lnTo>
                        <a:lnTo>
                          <a:pt x="9" y="603"/>
                        </a:lnTo>
                        <a:lnTo>
                          <a:pt x="6" y="605"/>
                        </a:lnTo>
                        <a:lnTo>
                          <a:pt x="5" y="60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3" name="Freeform 141">
                    <a:extLst>
                      <a:ext uri="{FF2B5EF4-FFF2-40B4-BE49-F238E27FC236}">
                        <a16:creationId xmlns:a16="http://schemas.microsoft.com/office/drawing/2014/main" id="{9DEBDE78-2128-842C-E004-3B9EEC2A48A6}"/>
                      </a:ext>
                    </a:extLst>
                  </p:cNvPr>
                  <p:cNvSpPr>
                    <a:spLocks/>
                  </p:cNvSpPr>
                  <p:nvPr/>
                </p:nvSpPr>
                <p:spPr bwMode="auto">
                  <a:xfrm>
                    <a:off x="10421938" y="2846388"/>
                    <a:ext cx="92075" cy="369888"/>
                  </a:xfrm>
                  <a:custGeom>
                    <a:avLst/>
                    <a:gdLst>
                      <a:gd name="T0" fmla="*/ 229 w 235"/>
                      <a:gd name="T1" fmla="*/ 930 h 930"/>
                      <a:gd name="T2" fmla="*/ 227 w 235"/>
                      <a:gd name="T3" fmla="*/ 930 h 930"/>
                      <a:gd name="T4" fmla="*/ 226 w 235"/>
                      <a:gd name="T5" fmla="*/ 926 h 930"/>
                      <a:gd name="T6" fmla="*/ 0 w 235"/>
                      <a:gd name="T7" fmla="*/ 6 h 930"/>
                      <a:gd name="T8" fmla="*/ 0 w 235"/>
                      <a:gd name="T9" fmla="*/ 4 h 930"/>
                      <a:gd name="T10" fmla="*/ 0 w 235"/>
                      <a:gd name="T11" fmla="*/ 2 h 930"/>
                      <a:gd name="T12" fmla="*/ 1 w 235"/>
                      <a:gd name="T13" fmla="*/ 1 h 930"/>
                      <a:gd name="T14" fmla="*/ 4 w 235"/>
                      <a:gd name="T15" fmla="*/ 0 h 930"/>
                      <a:gd name="T16" fmla="*/ 5 w 235"/>
                      <a:gd name="T17" fmla="*/ 0 h 930"/>
                      <a:gd name="T18" fmla="*/ 8 w 235"/>
                      <a:gd name="T19" fmla="*/ 1 h 930"/>
                      <a:gd name="T20" fmla="*/ 9 w 235"/>
                      <a:gd name="T21" fmla="*/ 2 h 930"/>
                      <a:gd name="T22" fmla="*/ 9 w 235"/>
                      <a:gd name="T23" fmla="*/ 4 h 930"/>
                      <a:gd name="T24" fmla="*/ 235 w 235"/>
                      <a:gd name="T25" fmla="*/ 924 h 930"/>
                      <a:gd name="T26" fmla="*/ 235 w 235"/>
                      <a:gd name="T27" fmla="*/ 926 h 930"/>
                      <a:gd name="T28" fmla="*/ 235 w 235"/>
                      <a:gd name="T29" fmla="*/ 928 h 930"/>
                      <a:gd name="T30" fmla="*/ 233 w 235"/>
                      <a:gd name="T31" fmla="*/ 930 h 930"/>
                      <a:gd name="T32" fmla="*/ 231 w 235"/>
                      <a:gd name="T33" fmla="*/ 930 h 930"/>
                      <a:gd name="T34" fmla="*/ 231 w 235"/>
                      <a:gd name="T35" fmla="*/ 930 h 930"/>
                      <a:gd name="T36" fmla="*/ 229 w 235"/>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0">
                        <a:moveTo>
                          <a:pt x="229" y="930"/>
                        </a:moveTo>
                        <a:lnTo>
                          <a:pt x="227" y="930"/>
                        </a:lnTo>
                        <a:lnTo>
                          <a:pt x="226" y="926"/>
                        </a:lnTo>
                        <a:lnTo>
                          <a:pt x="0" y="6"/>
                        </a:lnTo>
                        <a:lnTo>
                          <a:pt x="0" y="4"/>
                        </a:lnTo>
                        <a:lnTo>
                          <a:pt x="0" y="2"/>
                        </a:lnTo>
                        <a:lnTo>
                          <a:pt x="1" y="1"/>
                        </a:lnTo>
                        <a:lnTo>
                          <a:pt x="4" y="0"/>
                        </a:lnTo>
                        <a:lnTo>
                          <a:pt x="5" y="0"/>
                        </a:lnTo>
                        <a:lnTo>
                          <a:pt x="8" y="1"/>
                        </a:lnTo>
                        <a:lnTo>
                          <a:pt x="9" y="2"/>
                        </a:lnTo>
                        <a:lnTo>
                          <a:pt x="9" y="4"/>
                        </a:lnTo>
                        <a:lnTo>
                          <a:pt x="235" y="924"/>
                        </a:lnTo>
                        <a:lnTo>
                          <a:pt x="235" y="926"/>
                        </a:lnTo>
                        <a:lnTo>
                          <a:pt x="235" y="928"/>
                        </a:lnTo>
                        <a:lnTo>
                          <a:pt x="233" y="930"/>
                        </a:lnTo>
                        <a:lnTo>
                          <a:pt x="231" y="930"/>
                        </a:lnTo>
                        <a:lnTo>
                          <a:pt x="231" y="930"/>
                        </a:lnTo>
                        <a:lnTo>
                          <a:pt x="229" y="93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4" name="Freeform 142">
                    <a:extLst>
                      <a:ext uri="{FF2B5EF4-FFF2-40B4-BE49-F238E27FC236}">
                        <a16:creationId xmlns:a16="http://schemas.microsoft.com/office/drawing/2014/main" id="{2D4D59F5-0337-2E13-664A-98884E99D987}"/>
                      </a:ext>
                    </a:extLst>
                  </p:cNvPr>
                  <p:cNvSpPr>
                    <a:spLocks/>
                  </p:cNvSpPr>
                  <p:nvPr/>
                </p:nvSpPr>
                <p:spPr bwMode="auto">
                  <a:xfrm>
                    <a:off x="10458450" y="2908301"/>
                    <a:ext cx="92075" cy="368300"/>
                  </a:xfrm>
                  <a:custGeom>
                    <a:avLst/>
                    <a:gdLst>
                      <a:gd name="T0" fmla="*/ 230 w 235"/>
                      <a:gd name="T1" fmla="*/ 929 h 929"/>
                      <a:gd name="T2" fmla="*/ 227 w 235"/>
                      <a:gd name="T3" fmla="*/ 928 h 929"/>
                      <a:gd name="T4" fmla="*/ 224 w 235"/>
                      <a:gd name="T5" fmla="*/ 925 h 929"/>
                      <a:gd name="T6" fmla="*/ 0 w 235"/>
                      <a:gd name="T7" fmla="*/ 5 h 929"/>
                      <a:gd name="T8" fmla="*/ 0 w 235"/>
                      <a:gd name="T9" fmla="*/ 3 h 929"/>
                      <a:gd name="T10" fmla="*/ 0 w 235"/>
                      <a:gd name="T11" fmla="*/ 2 h 929"/>
                      <a:gd name="T12" fmla="*/ 1 w 235"/>
                      <a:gd name="T13" fmla="*/ 0 h 929"/>
                      <a:gd name="T14" fmla="*/ 4 w 235"/>
                      <a:gd name="T15" fmla="*/ 0 h 929"/>
                      <a:gd name="T16" fmla="*/ 5 w 235"/>
                      <a:gd name="T17" fmla="*/ 0 h 929"/>
                      <a:gd name="T18" fmla="*/ 8 w 235"/>
                      <a:gd name="T19" fmla="*/ 0 h 929"/>
                      <a:gd name="T20" fmla="*/ 9 w 235"/>
                      <a:gd name="T21" fmla="*/ 1 h 929"/>
                      <a:gd name="T22" fmla="*/ 9 w 235"/>
                      <a:gd name="T23" fmla="*/ 3 h 929"/>
                      <a:gd name="T24" fmla="*/ 235 w 235"/>
                      <a:gd name="T25" fmla="*/ 923 h 929"/>
                      <a:gd name="T26" fmla="*/ 235 w 235"/>
                      <a:gd name="T27" fmla="*/ 925 h 929"/>
                      <a:gd name="T28" fmla="*/ 235 w 235"/>
                      <a:gd name="T29" fmla="*/ 927 h 929"/>
                      <a:gd name="T30" fmla="*/ 234 w 235"/>
                      <a:gd name="T31" fmla="*/ 928 h 929"/>
                      <a:gd name="T32" fmla="*/ 231 w 235"/>
                      <a:gd name="T33" fmla="*/ 929 h 929"/>
                      <a:gd name="T34" fmla="*/ 231 w 235"/>
                      <a:gd name="T35" fmla="*/ 929 h 929"/>
                      <a:gd name="T36" fmla="*/ 230 w 235"/>
                      <a:gd name="T37"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29">
                        <a:moveTo>
                          <a:pt x="230" y="929"/>
                        </a:moveTo>
                        <a:lnTo>
                          <a:pt x="227" y="928"/>
                        </a:lnTo>
                        <a:lnTo>
                          <a:pt x="224" y="925"/>
                        </a:lnTo>
                        <a:lnTo>
                          <a:pt x="0" y="5"/>
                        </a:lnTo>
                        <a:lnTo>
                          <a:pt x="0" y="3"/>
                        </a:lnTo>
                        <a:lnTo>
                          <a:pt x="0" y="2"/>
                        </a:lnTo>
                        <a:lnTo>
                          <a:pt x="1" y="0"/>
                        </a:lnTo>
                        <a:lnTo>
                          <a:pt x="4" y="0"/>
                        </a:lnTo>
                        <a:lnTo>
                          <a:pt x="5" y="0"/>
                        </a:lnTo>
                        <a:lnTo>
                          <a:pt x="8" y="0"/>
                        </a:lnTo>
                        <a:lnTo>
                          <a:pt x="9" y="1"/>
                        </a:lnTo>
                        <a:lnTo>
                          <a:pt x="9" y="3"/>
                        </a:lnTo>
                        <a:lnTo>
                          <a:pt x="235" y="923"/>
                        </a:lnTo>
                        <a:lnTo>
                          <a:pt x="235" y="925"/>
                        </a:lnTo>
                        <a:lnTo>
                          <a:pt x="235" y="927"/>
                        </a:lnTo>
                        <a:lnTo>
                          <a:pt x="234" y="928"/>
                        </a:lnTo>
                        <a:lnTo>
                          <a:pt x="231" y="929"/>
                        </a:lnTo>
                        <a:lnTo>
                          <a:pt x="231" y="929"/>
                        </a:lnTo>
                        <a:lnTo>
                          <a:pt x="230" y="92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5" name="Freeform 143">
                    <a:extLst>
                      <a:ext uri="{FF2B5EF4-FFF2-40B4-BE49-F238E27FC236}">
                        <a16:creationId xmlns:a16="http://schemas.microsoft.com/office/drawing/2014/main" id="{6F8EA9FE-E0C4-A244-A20A-AC9EE6D6D676}"/>
                      </a:ext>
                    </a:extLst>
                  </p:cNvPr>
                  <p:cNvSpPr>
                    <a:spLocks/>
                  </p:cNvSpPr>
                  <p:nvPr/>
                </p:nvSpPr>
                <p:spPr bwMode="auto">
                  <a:xfrm>
                    <a:off x="10494963" y="2968626"/>
                    <a:ext cx="93663" cy="369888"/>
                  </a:xfrm>
                  <a:custGeom>
                    <a:avLst/>
                    <a:gdLst>
                      <a:gd name="T0" fmla="*/ 230 w 235"/>
                      <a:gd name="T1" fmla="*/ 931 h 931"/>
                      <a:gd name="T2" fmla="*/ 227 w 235"/>
                      <a:gd name="T3" fmla="*/ 930 h 931"/>
                      <a:gd name="T4" fmla="*/ 224 w 235"/>
                      <a:gd name="T5" fmla="*/ 927 h 931"/>
                      <a:gd name="T6" fmla="*/ 0 w 235"/>
                      <a:gd name="T7" fmla="*/ 7 h 931"/>
                      <a:gd name="T8" fmla="*/ 0 w 235"/>
                      <a:gd name="T9" fmla="*/ 4 h 931"/>
                      <a:gd name="T10" fmla="*/ 0 w 235"/>
                      <a:gd name="T11" fmla="*/ 3 h 931"/>
                      <a:gd name="T12" fmla="*/ 2 w 235"/>
                      <a:gd name="T13" fmla="*/ 1 h 931"/>
                      <a:gd name="T14" fmla="*/ 4 w 235"/>
                      <a:gd name="T15" fmla="*/ 0 h 931"/>
                      <a:gd name="T16" fmla="*/ 5 w 235"/>
                      <a:gd name="T17" fmla="*/ 0 h 931"/>
                      <a:gd name="T18" fmla="*/ 8 w 235"/>
                      <a:gd name="T19" fmla="*/ 1 h 931"/>
                      <a:gd name="T20" fmla="*/ 9 w 235"/>
                      <a:gd name="T21" fmla="*/ 3 h 931"/>
                      <a:gd name="T22" fmla="*/ 9 w 235"/>
                      <a:gd name="T23" fmla="*/ 4 h 931"/>
                      <a:gd name="T24" fmla="*/ 235 w 235"/>
                      <a:gd name="T25" fmla="*/ 925 h 931"/>
                      <a:gd name="T26" fmla="*/ 235 w 235"/>
                      <a:gd name="T27" fmla="*/ 926 h 931"/>
                      <a:gd name="T28" fmla="*/ 234 w 235"/>
                      <a:gd name="T29" fmla="*/ 928 h 931"/>
                      <a:gd name="T30" fmla="*/ 232 w 235"/>
                      <a:gd name="T31" fmla="*/ 930 h 931"/>
                      <a:gd name="T32" fmla="*/ 231 w 235"/>
                      <a:gd name="T33" fmla="*/ 930 h 931"/>
                      <a:gd name="T34" fmla="*/ 231 w 235"/>
                      <a:gd name="T35" fmla="*/ 931 h 931"/>
                      <a:gd name="T36" fmla="*/ 230 w 235"/>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1">
                        <a:moveTo>
                          <a:pt x="230" y="931"/>
                        </a:moveTo>
                        <a:lnTo>
                          <a:pt x="227" y="930"/>
                        </a:lnTo>
                        <a:lnTo>
                          <a:pt x="224" y="927"/>
                        </a:lnTo>
                        <a:lnTo>
                          <a:pt x="0" y="7"/>
                        </a:lnTo>
                        <a:lnTo>
                          <a:pt x="0" y="4"/>
                        </a:lnTo>
                        <a:lnTo>
                          <a:pt x="0" y="3"/>
                        </a:lnTo>
                        <a:lnTo>
                          <a:pt x="2" y="1"/>
                        </a:lnTo>
                        <a:lnTo>
                          <a:pt x="4" y="0"/>
                        </a:lnTo>
                        <a:lnTo>
                          <a:pt x="5" y="0"/>
                        </a:lnTo>
                        <a:lnTo>
                          <a:pt x="8" y="1"/>
                        </a:lnTo>
                        <a:lnTo>
                          <a:pt x="9" y="3"/>
                        </a:lnTo>
                        <a:lnTo>
                          <a:pt x="9" y="4"/>
                        </a:lnTo>
                        <a:lnTo>
                          <a:pt x="235" y="925"/>
                        </a:lnTo>
                        <a:lnTo>
                          <a:pt x="235" y="926"/>
                        </a:lnTo>
                        <a:lnTo>
                          <a:pt x="234" y="928"/>
                        </a:lnTo>
                        <a:lnTo>
                          <a:pt x="232" y="930"/>
                        </a:lnTo>
                        <a:lnTo>
                          <a:pt x="231" y="930"/>
                        </a:lnTo>
                        <a:lnTo>
                          <a:pt x="231" y="931"/>
                        </a:lnTo>
                        <a:lnTo>
                          <a:pt x="230" y="93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6" name="Freeform 144">
                    <a:extLst>
                      <a:ext uri="{FF2B5EF4-FFF2-40B4-BE49-F238E27FC236}">
                        <a16:creationId xmlns:a16="http://schemas.microsoft.com/office/drawing/2014/main" id="{E852ADC2-676D-3AD1-610F-8A3A629B1785}"/>
                      </a:ext>
                    </a:extLst>
                  </p:cNvPr>
                  <p:cNvSpPr>
                    <a:spLocks/>
                  </p:cNvSpPr>
                  <p:nvPr/>
                </p:nvSpPr>
                <p:spPr bwMode="auto">
                  <a:xfrm>
                    <a:off x="10531475" y="3030538"/>
                    <a:ext cx="93663" cy="368300"/>
                  </a:xfrm>
                  <a:custGeom>
                    <a:avLst/>
                    <a:gdLst>
                      <a:gd name="T0" fmla="*/ 230 w 235"/>
                      <a:gd name="T1" fmla="*/ 930 h 930"/>
                      <a:gd name="T2" fmla="*/ 227 w 235"/>
                      <a:gd name="T3" fmla="*/ 928 h 930"/>
                      <a:gd name="T4" fmla="*/ 225 w 235"/>
                      <a:gd name="T5" fmla="*/ 926 h 930"/>
                      <a:gd name="T6" fmla="*/ 0 w 235"/>
                      <a:gd name="T7" fmla="*/ 6 h 930"/>
                      <a:gd name="T8" fmla="*/ 0 w 235"/>
                      <a:gd name="T9" fmla="*/ 4 h 930"/>
                      <a:gd name="T10" fmla="*/ 0 w 235"/>
                      <a:gd name="T11" fmla="*/ 2 h 930"/>
                      <a:gd name="T12" fmla="*/ 2 w 235"/>
                      <a:gd name="T13" fmla="*/ 0 h 930"/>
                      <a:gd name="T14" fmla="*/ 3 w 235"/>
                      <a:gd name="T15" fmla="*/ 0 h 930"/>
                      <a:gd name="T16" fmla="*/ 6 w 235"/>
                      <a:gd name="T17" fmla="*/ 0 h 930"/>
                      <a:gd name="T18" fmla="*/ 7 w 235"/>
                      <a:gd name="T19" fmla="*/ 0 h 930"/>
                      <a:gd name="T20" fmla="*/ 9 w 235"/>
                      <a:gd name="T21" fmla="*/ 1 h 930"/>
                      <a:gd name="T22" fmla="*/ 9 w 235"/>
                      <a:gd name="T23" fmla="*/ 4 h 930"/>
                      <a:gd name="T24" fmla="*/ 235 w 235"/>
                      <a:gd name="T25" fmla="*/ 923 h 930"/>
                      <a:gd name="T26" fmla="*/ 235 w 235"/>
                      <a:gd name="T27" fmla="*/ 926 h 930"/>
                      <a:gd name="T28" fmla="*/ 234 w 235"/>
                      <a:gd name="T29" fmla="*/ 927 h 930"/>
                      <a:gd name="T30" fmla="*/ 232 w 235"/>
                      <a:gd name="T31" fmla="*/ 928 h 930"/>
                      <a:gd name="T32" fmla="*/ 231 w 235"/>
                      <a:gd name="T33" fmla="*/ 930 h 930"/>
                      <a:gd name="T34" fmla="*/ 230 w 235"/>
                      <a:gd name="T35" fmla="*/ 930 h 930"/>
                      <a:gd name="T36" fmla="*/ 230 w 235"/>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0">
                        <a:moveTo>
                          <a:pt x="230" y="930"/>
                        </a:moveTo>
                        <a:lnTo>
                          <a:pt x="227" y="928"/>
                        </a:lnTo>
                        <a:lnTo>
                          <a:pt x="225" y="926"/>
                        </a:lnTo>
                        <a:lnTo>
                          <a:pt x="0" y="6"/>
                        </a:lnTo>
                        <a:lnTo>
                          <a:pt x="0" y="4"/>
                        </a:lnTo>
                        <a:lnTo>
                          <a:pt x="0" y="2"/>
                        </a:lnTo>
                        <a:lnTo>
                          <a:pt x="2" y="0"/>
                        </a:lnTo>
                        <a:lnTo>
                          <a:pt x="3" y="0"/>
                        </a:lnTo>
                        <a:lnTo>
                          <a:pt x="6" y="0"/>
                        </a:lnTo>
                        <a:lnTo>
                          <a:pt x="7" y="0"/>
                        </a:lnTo>
                        <a:lnTo>
                          <a:pt x="9" y="1"/>
                        </a:lnTo>
                        <a:lnTo>
                          <a:pt x="9" y="4"/>
                        </a:lnTo>
                        <a:lnTo>
                          <a:pt x="235" y="923"/>
                        </a:lnTo>
                        <a:lnTo>
                          <a:pt x="235" y="926"/>
                        </a:lnTo>
                        <a:lnTo>
                          <a:pt x="234" y="927"/>
                        </a:lnTo>
                        <a:lnTo>
                          <a:pt x="232" y="928"/>
                        </a:lnTo>
                        <a:lnTo>
                          <a:pt x="231" y="930"/>
                        </a:lnTo>
                        <a:lnTo>
                          <a:pt x="230" y="930"/>
                        </a:lnTo>
                        <a:lnTo>
                          <a:pt x="230" y="93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7" name="Freeform 145">
                    <a:extLst>
                      <a:ext uri="{FF2B5EF4-FFF2-40B4-BE49-F238E27FC236}">
                        <a16:creationId xmlns:a16="http://schemas.microsoft.com/office/drawing/2014/main" id="{F98103DE-4839-3DDF-83D8-7B09078AF162}"/>
                      </a:ext>
                    </a:extLst>
                  </p:cNvPr>
                  <p:cNvSpPr>
                    <a:spLocks/>
                  </p:cNvSpPr>
                  <p:nvPr/>
                </p:nvSpPr>
                <p:spPr bwMode="auto">
                  <a:xfrm>
                    <a:off x="10567988" y="3090863"/>
                    <a:ext cx="93663" cy="369888"/>
                  </a:xfrm>
                  <a:custGeom>
                    <a:avLst/>
                    <a:gdLst>
                      <a:gd name="T0" fmla="*/ 231 w 236"/>
                      <a:gd name="T1" fmla="*/ 931 h 931"/>
                      <a:gd name="T2" fmla="*/ 228 w 236"/>
                      <a:gd name="T3" fmla="*/ 930 h 931"/>
                      <a:gd name="T4" fmla="*/ 226 w 236"/>
                      <a:gd name="T5" fmla="*/ 927 h 931"/>
                      <a:gd name="T6" fmla="*/ 0 w 236"/>
                      <a:gd name="T7" fmla="*/ 7 h 931"/>
                      <a:gd name="T8" fmla="*/ 0 w 236"/>
                      <a:gd name="T9" fmla="*/ 5 h 931"/>
                      <a:gd name="T10" fmla="*/ 1 w 236"/>
                      <a:gd name="T11" fmla="*/ 3 h 931"/>
                      <a:gd name="T12" fmla="*/ 3 w 236"/>
                      <a:gd name="T13" fmla="*/ 1 h 931"/>
                      <a:gd name="T14" fmla="*/ 4 w 236"/>
                      <a:gd name="T15" fmla="*/ 0 h 931"/>
                      <a:gd name="T16" fmla="*/ 7 w 236"/>
                      <a:gd name="T17" fmla="*/ 0 h 931"/>
                      <a:gd name="T18" fmla="*/ 8 w 236"/>
                      <a:gd name="T19" fmla="*/ 1 h 931"/>
                      <a:gd name="T20" fmla="*/ 9 w 236"/>
                      <a:gd name="T21" fmla="*/ 3 h 931"/>
                      <a:gd name="T22" fmla="*/ 11 w 236"/>
                      <a:gd name="T23" fmla="*/ 4 h 931"/>
                      <a:gd name="T24" fmla="*/ 236 w 236"/>
                      <a:gd name="T25" fmla="*/ 925 h 931"/>
                      <a:gd name="T26" fmla="*/ 236 w 236"/>
                      <a:gd name="T27" fmla="*/ 926 h 931"/>
                      <a:gd name="T28" fmla="*/ 235 w 236"/>
                      <a:gd name="T29" fmla="*/ 929 h 931"/>
                      <a:gd name="T30" fmla="*/ 233 w 236"/>
                      <a:gd name="T31" fmla="*/ 930 h 931"/>
                      <a:gd name="T32" fmla="*/ 232 w 236"/>
                      <a:gd name="T33" fmla="*/ 930 h 931"/>
                      <a:gd name="T34" fmla="*/ 231 w 236"/>
                      <a:gd name="T35" fmla="*/ 931 h 931"/>
                      <a:gd name="T36" fmla="*/ 231 w 236"/>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1">
                        <a:moveTo>
                          <a:pt x="231" y="931"/>
                        </a:moveTo>
                        <a:lnTo>
                          <a:pt x="228" y="930"/>
                        </a:lnTo>
                        <a:lnTo>
                          <a:pt x="226" y="927"/>
                        </a:lnTo>
                        <a:lnTo>
                          <a:pt x="0" y="7"/>
                        </a:lnTo>
                        <a:lnTo>
                          <a:pt x="0" y="5"/>
                        </a:lnTo>
                        <a:lnTo>
                          <a:pt x="1" y="3"/>
                        </a:lnTo>
                        <a:lnTo>
                          <a:pt x="3" y="1"/>
                        </a:lnTo>
                        <a:lnTo>
                          <a:pt x="4" y="0"/>
                        </a:lnTo>
                        <a:lnTo>
                          <a:pt x="7" y="0"/>
                        </a:lnTo>
                        <a:lnTo>
                          <a:pt x="8" y="1"/>
                        </a:lnTo>
                        <a:lnTo>
                          <a:pt x="9" y="3"/>
                        </a:lnTo>
                        <a:lnTo>
                          <a:pt x="11" y="4"/>
                        </a:lnTo>
                        <a:lnTo>
                          <a:pt x="236" y="925"/>
                        </a:lnTo>
                        <a:lnTo>
                          <a:pt x="236" y="926"/>
                        </a:lnTo>
                        <a:lnTo>
                          <a:pt x="235" y="929"/>
                        </a:lnTo>
                        <a:lnTo>
                          <a:pt x="233" y="930"/>
                        </a:lnTo>
                        <a:lnTo>
                          <a:pt x="232" y="930"/>
                        </a:lnTo>
                        <a:lnTo>
                          <a:pt x="231" y="931"/>
                        </a:lnTo>
                        <a:lnTo>
                          <a:pt x="231" y="93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8" name="Freeform 146">
                    <a:extLst>
                      <a:ext uri="{FF2B5EF4-FFF2-40B4-BE49-F238E27FC236}">
                        <a16:creationId xmlns:a16="http://schemas.microsoft.com/office/drawing/2014/main" id="{3FA03AB5-736B-E1A6-0114-CDBDF24EC5AE}"/>
                      </a:ext>
                    </a:extLst>
                  </p:cNvPr>
                  <p:cNvSpPr>
                    <a:spLocks/>
                  </p:cNvSpPr>
                  <p:nvPr/>
                </p:nvSpPr>
                <p:spPr bwMode="auto">
                  <a:xfrm>
                    <a:off x="10606088" y="3152776"/>
                    <a:ext cx="93663" cy="368300"/>
                  </a:xfrm>
                  <a:custGeom>
                    <a:avLst/>
                    <a:gdLst>
                      <a:gd name="T0" fmla="*/ 231 w 236"/>
                      <a:gd name="T1" fmla="*/ 930 h 930"/>
                      <a:gd name="T2" fmla="*/ 227 w 236"/>
                      <a:gd name="T3" fmla="*/ 928 h 930"/>
                      <a:gd name="T4" fmla="*/ 226 w 236"/>
                      <a:gd name="T5" fmla="*/ 926 h 930"/>
                      <a:gd name="T6" fmla="*/ 0 w 236"/>
                      <a:gd name="T7" fmla="*/ 6 h 930"/>
                      <a:gd name="T8" fmla="*/ 0 w 236"/>
                      <a:gd name="T9" fmla="*/ 4 h 930"/>
                      <a:gd name="T10" fmla="*/ 2 w 236"/>
                      <a:gd name="T11" fmla="*/ 3 h 930"/>
                      <a:gd name="T12" fmla="*/ 3 w 236"/>
                      <a:gd name="T13" fmla="*/ 1 h 930"/>
                      <a:gd name="T14" fmla="*/ 4 w 236"/>
                      <a:gd name="T15" fmla="*/ 0 h 930"/>
                      <a:gd name="T16" fmla="*/ 7 w 236"/>
                      <a:gd name="T17" fmla="*/ 0 h 930"/>
                      <a:gd name="T18" fmla="*/ 8 w 236"/>
                      <a:gd name="T19" fmla="*/ 0 h 930"/>
                      <a:gd name="T20" fmla="*/ 9 w 236"/>
                      <a:gd name="T21" fmla="*/ 1 h 930"/>
                      <a:gd name="T22" fmla="*/ 11 w 236"/>
                      <a:gd name="T23" fmla="*/ 4 h 930"/>
                      <a:gd name="T24" fmla="*/ 236 w 236"/>
                      <a:gd name="T25" fmla="*/ 923 h 930"/>
                      <a:gd name="T26" fmla="*/ 236 w 236"/>
                      <a:gd name="T27" fmla="*/ 926 h 930"/>
                      <a:gd name="T28" fmla="*/ 235 w 236"/>
                      <a:gd name="T29" fmla="*/ 927 h 930"/>
                      <a:gd name="T30" fmla="*/ 234 w 236"/>
                      <a:gd name="T31" fmla="*/ 928 h 930"/>
                      <a:gd name="T32" fmla="*/ 232 w 236"/>
                      <a:gd name="T33" fmla="*/ 930 h 930"/>
                      <a:gd name="T34" fmla="*/ 231 w 236"/>
                      <a:gd name="T35" fmla="*/ 930 h 930"/>
                      <a:gd name="T36" fmla="*/ 231 w 236"/>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0">
                        <a:moveTo>
                          <a:pt x="231" y="930"/>
                        </a:moveTo>
                        <a:lnTo>
                          <a:pt x="227" y="928"/>
                        </a:lnTo>
                        <a:lnTo>
                          <a:pt x="226" y="926"/>
                        </a:lnTo>
                        <a:lnTo>
                          <a:pt x="0" y="6"/>
                        </a:lnTo>
                        <a:lnTo>
                          <a:pt x="0" y="4"/>
                        </a:lnTo>
                        <a:lnTo>
                          <a:pt x="2" y="3"/>
                        </a:lnTo>
                        <a:lnTo>
                          <a:pt x="3" y="1"/>
                        </a:lnTo>
                        <a:lnTo>
                          <a:pt x="4" y="0"/>
                        </a:lnTo>
                        <a:lnTo>
                          <a:pt x="7" y="0"/>
                        </a:lnTo>
                        <a:lnTo>
                          <a:pt x="8" y="0"/>
                        </a:lnTo>
                        <a:lnTo>
                          <a:pt x="9" y="1"/>
                        </a:lnTo>
                        <a:lnTo>
                          <a:pt x="11" y="4"/>
                        </a:lnTo>
                        <a:lnTo>
                          <a:pt x="236" y="923"/>
                        </a:lnTo>
                        <a:lnTo>
                          <a:pt x="236" y="926"/>
                        </a:lnTo>
                        <a:lnTo>
                          <a:pt x="235" y="927"/>
                        </a:lnTo>
                        <a:lnTo>
                          <a:pt x="234" y="928"/>
                        </a:lnTo>
                        <a:lnTo>
                          <a:pt x="232" y="930"/>
                        </a:lnTo>
                        <a:lnTo>
                          <a:pt x="231" y="930"/>
                        </a:lnTo>
                        <a:lnTo>
                          <a:pt x="231" y="93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9" name="Freeform 147">
                    <a:extLst>
                      <a:ext uri="{FF2B5EF4-FFF2-40B4-BE49-F238E27FC236}">
                        <a16:creationId xmlns:a16="http://schemas.microsoft.com/office/drawing/2014/main" id="{60BA064B-7BD6-B69A-5B71-29BDDC56FAF4}"/>
                      </a:ext>
                    </a:extLst>
                  </p:cNvPr>
                  <p:cNvSpPr>
                    <a:spLocks/>
                  </p:cNvSpPr>
                  <p:nvPr/>
                </p:nvSpPr>
                <p:spPr bwMode="auto">
                  <a:xfrm>
                    <a:off x="10642600" y="3213101"/>
                    <a:ext cx="93663" cy="369888"/>
                  </a:xfrm>
                  <a:custGeom>
                    <a:avLst/>
                    <a:gdLst>
                      <a:gd name="T0" fmla="*/ 231 w 236"/>
                      <a:gd name="T1" fmla="*/ 931 h 931"/>
                      <a:gd name="T2" fmla="*/ 227 w 236"/>
                      <a:gd name="T3" fmla="*/ 930 h 931"/>
                      <a:gd name="T4" fmla="*/ 226 w 236"/>
                      <a:gd name="T5" fmla="*/ 928 h 931"/>
                      <a:gd name="T6" fmla="*/ 0 w 236"/>
                      <a:gd name="T7" fmla="*/ 7 h 931"/>
                      <a:gd name="T8" fmla="*/ 0 w 236"/>
                      <a:gd name="T9" fmla="*/ 6 h 931"/>
                      <a:gd name="T10" fmla="*/ 2 w 236"/>
                      <a:gd name="T11" fmla="*/ 3 h 931"/>
                      <a:gd name="T12" fmla="*/ 3 w 236"/>
                      <a:gd name="T13" fmla="*/ 2 h 931"/>
                      <a:gd name="T14" fmla="*/ 4 w 236"/>
                      <a:gd name="T15" fmla="*/ 0 h 931"/>
                      <a:gd name="T16" fmla="*/ 7 w 236"/>
                      <a:gd name="T17" fmla="*/ 0 h 931"/>
                      <a:gd name="T18" fmla="*/ 8 w 236"/>
                      <a:gd name="T19" fmla="*/ 2 h 931"/>
                      <a:gd name="T20" fmla="*/ 9 w 236"/>
                      <a:gd name="T21" fmla="*/ 3 h 931"/>
                      <a:gd name="T22" fmla="*/ 11 w 236"/>
                      <a:gd name="T23" fmla="*/ 4 h 931"/>
                      <a:gd name="T24" fmla="*/ 235 w 236"/>
                      <a:gd name="T25" fmla="*/ 925 h 931"/>
                      <a:gd name="T26" fmla="*/ 236 w 236"/>
                      <a:gd name="T27" fmla="*/ 926 h 931"/>
                      <a:gd name="T28" fmla="*/ 235 w 236"/>
                      <a:gd name="T29" fmla="*/ 929 h 931"/>
                      <a:gd name="T30" fmla="*/ 234 w 236"/>
                      <a:gd name="T31" fmla="*/ 930 h 931"/>
                      <a:gd name="T32" fmla="*/ 232 w 236"/>
                      <a:gd name="T33" fmla="*/ 931 h 931"/>
                      <a:gd name="T34" fmla="*/ 231 w 236"/>
                      <a:gd name="T35" fmla="*/ 931 h 931"/>
                      <a:gd name="T36" fmla="*/ 231 w 236"/>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1">
                        <a:moveTo>
                          <a:pt x="231" y="931"/>
                        </a:moveTo>
                        <a:lnTo>
                          <a:pt x="227" y="930"/>
                        </a:lnTo>
                        <a:lnTo>
                          <a:pt x="226" y="928"/>
                        </a:lnTo>
                        <a:lnTo>
                          <a:pt x="0" y="7"/>
                        </a:lnTo>
                        <a:lnTo>
                          <a:pt x="0" y="6"/>
                        </a:lnTo>
                        <a:lnTo>
                          <a:pt x="2" y="3"/>
                        </a:lnTo>
                        <a:lnTo>
                          <a:pt x="3" y="2"/>
                        </a:lnTo>
                        <a:lnTo>
                          <a:pt x="4" y="0"/>
                        </a:lnTo>
                        <a:lnTo>
                          <a:pt x="7" y="0"/>
                        </a:lnTo>
                        <a:lnTo>
                          <a:pt x="8" y="2"/>
                        </a:lnTo>
                        <a:lnTo>
                          <a:pt x="9" y="3"/>
                        </a:lnTo>
                        <a:lnTo>
                          <a:pt x="11" y="4"/>
                        </a:lnTo>
                        <a:lnTo>
                          <a:pt x="235" y="925"/>
                        </a:lnTo>
                        <a:lnTo>
                          <a:pt x="236" y="926"/>
                        </a:lnTo>
                        <a:lnTo>
                          <a:pt x="235" y="929"/>
                        </a:lnTo>
                        <a:lnTo>
                          <a:pt x="234" y="930"/>
                        </a:lnTo>
                        <a:lnTo>
                          <a:pt x="232" y="931"/>
                        </a:lnTo>
                        <a:lnTo>
                          <a:pt x="231" y="931"/>
                        </a:lnTo>
                        <a:lnTo>
                          <a:pt x="231" y="93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0" name="Freeform 148">
                    <a:extLst>
                      <a:ext uri="{FF2B5EF4-FFF2-40B4-BE49-F238E27FC236}">
                        <a16:creationId xmlns:a16="http://schemas.microsoft.com/office/drawing/2014/main" id="{F6F6A3B1-AE36-041C-6F19-2DC6E6991FD5}"/>
                      </a:ext>
                    </a:extLst>
                  </p:cNvPr>
                  <p:cNvSpPr>
                    <a:spLocks/>
                  </p:cNvSpPr>
                  <p:nvPr/>
                </p:nvSpPr>
                <p:spPr bwMode="auto">
                  <a:xfrm>
                    <a:off x="10207625" y="2751138"/>
                    <a:ext cx="331788" cy="565150"/>
                  </a:xfrm>
                  <a:custGeom>
                    <a:avLst/>
                    <a:gdLst>
                      <a:gd name="T0" fmla="*/ 833 w 838"/>
                      <a:gd name="T1" fmla="*/ 1426 h 1426"/>
                      <a:gd name="T2" fmla="*/ 830 w 838"/>
                      <a:gd name="T3" fmla="*/ 1425 h 1426"/>
                      <a:gd name="T4" fmla="*/ 829 w 838"/>
                      <a:gd name="T5" fmla="*/ 1423 h 1426"/>
                      <a:gd name="T6" fmla="*/ 0 w 838"/>
                      <a:gd name="T7" fmla="*/ 8 h 1426"/>
                      <a:gd name="T8" fmla="*/ 0 w 838"/>
                      <a:gd name="T9" fmla="*/ 6 h 1426"/>
                      <a:gd name="T10" fmla="*/ 0 w 838"/>
                      <a:gd name="T11" fmla="*/ 4 h 1426"/>
                      <a:gd name="T12" fmla="*/ 0 w 838"/>
                      <a:gd name="T13" fmla="*/ 2 h 1426"/>
                      <a:gd name="T14" fmla="*/ 3 w 838"/>
                      <a:gd name="T15" fmla="*/ 0 h 1426"/>
                      <a:gd name="T16" fmla="*/ 4 w 838"/>
                      <a:gd name="T17" fmla="*/ 0 h 1426"/>
                      <a:gd name="T18" fmla="*/ 7 w 838"/>
                      <a:gd name="T19" fmla="*/ 0 h 1426"/>
                      <a:gd name="T20" fmla="*/ 8 w 838"/>
                      <a:gd name="T21" fmla="*/ 0 h 1426"/>
                      <a:gd name="T22" fmla="*/ 9 w 838"/>
                      <a:gd name="T23" fmla="*/ 3 h 1426"/>
                      <a:gd name="T24" fmla="*/ 838 w 838"/>
                      <a:gd name="T25" fmla="*/ 1418 h 1426"/>
                      <a:gd name="T26" fmla="*/ 838 w 838"/>
                      <a:gd name="T27" fmla="*/ 1421 h 1426"/>
                      <a:gd name="T28" fmla="*/ 838 w 838"/>
                      <a:gd name="T29" fmla="*/ 1422 h 1426"/>
                      <a:gd name="T30" fmla="*/ 837 w 838"/>
                      <a:gd name="T31" fmla="*/ 1423 h 1426"/>
                      <a:gd name="T32" fmla="*/ 835 w 838"/>
                      <a:gd name="T33" fmla="*/ 1425 h 1426"/>
                      <a:gd name="T34" fmla="*/ 834 w 838"/>
                      <a:gd name="T35" fmla="*/ 1426 h 1426"/>
                      <a:gd name="T36" fmla="*/ 833 w 838"/>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8" h="1426">
                        <a:moveTo>
                          <a:pt x="833" y="1426"/>
                        </a:moveTo>
                        <a:lnTo>
                          <a:pt x="830" y="1425"/>
                        </a:lnTo>
                        <a:lnTo>
                          <a:pt x="829" y="1423"/>
                        </a:lnTo>
                        <a:lnTo>
                          <a:pt x="0" y="8"/>
                        </a:lnTo>
                        <a:lnTo>
                          <a:pt x="0" y="6"/>
                        </a:lnTo>
                        <a:lnTo>
                          <a:pt x="0" y="4"/>
                        </a:lnTo>
                        <a:lnTo>
                          <a:pt x="0" y="2"/>
                        </a:lnTo>
                        <a:lnTo>
                          <a:pt x="3" y="0"/>
                        </a:lnTo>
                        <a:lnTo>
                          <a:pt x="4" y="0"/>
                        </a:lnTo>
                        <a:lnTo>
                          <a:pt x="7" y="0"/>
                        </a:lnTo>
                        <a:lnTo>
                          <a:pt x="8" y="0"/>
                        </a:lnTo>
                        <a:lnTo>
                          <a:pt x="9" y="3"/>
                        </a:lnTo>
                        <a:lnTo>
                          <a:pt x="838" y="1418"/>
                        </a:lnTo>
                        <a:lnTo>
                          <a:pt x="838" y="1421"/>
                        </a:lnTo>
                        <a:lnTo>
                          <a:pt x="838" y="1422"/>
                        </a:lnTo>
                        <a:lnTo>
                          <a:pt x="837" y="1423"/>
                        </a:lnTo>
                        <a:lnTo>
                          <a:pt x="835" y="1425"/>
                        </a:lnTo>
                        <a:lnTo>
                          <a:pt x="834" y="1426"/>
                        </a:lnTo>
                        <a:lnTo>
                          <a:pt x="833"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1" name="Freeform 149">
                    <a:extLst>
                      <a:ext uri="{FF2B5EF4-FFF2-40B4-BE49-F238E27FC236}">
                        <a16:creationId xmlns:a16="http://schemas.microsoft.com/office/drawing/2014/main" id="{B18E25F3-032C-80A0-C57A-AB96714000C4}"/>
                      </a:ext>
                    </a:extLst>
                  </p:cNvPr>
                  <p:cNvSpPr>
                    <a:spLocks/>
                  </p:cNvSpPr>
                  <p:nvPr/>
                </p:nvSpPr>
                <p:spPr bwMode="auto">
                  <a:xfrm>
                    <a:off x="10248900" y="2751138"/>
                    <a:ext cx="331788" cy="565150"/>
                  </a:xfrm>
                  <a:custGeom>
                    <a:avLst/>
                    <a:gdLst>
                      <a:gd name="T0" fmla="*/ 834 w 838"/>
                      <a:gd name="T1" fmla="*/ 1426 h 1426"/>
                      <a:gd name="T2" fmla="*/ 831 w 838"/>
                      <a:gd name="T3" fmla="*/ 1425 h 1426"/>
                      <a:gd name="T4" fmla="*/ 829 w 838"/>
                      <a:gd name="T5" fmla="*/ 1423 h 1426"/>
                      <a:gd name="T6" fmla="*/ 0 w 838"/>
                      <a:gd name="T7" fmla="*/ 8 h 1426"/>
                      <a:gd name="T8" fmla="*/ 0 w 838"/>
                      <a:gd name="T9" fmla="*/ 6 h 1426"/>
                      <a:gd name="T10" fmla="*/ 0 w 838"/>
                      <a:gd name="T11" fmla="*/ 4 h 1426"/>
                      <a:gd name="T12" fmla="*/ 1 w 838"/>
                      <a:gd name="T13" fmla="*/ 2 h 1426"/>
                      <a:gd name="T14" fmla="*/ 3 w 838"/>
                      <a:gd name="T15" fmla="*/ 0 h 1426"/>
                      <a:gd name="T16" fmla="*/ 4 w 838"/>
                      <a:gd name="T17" fmla="*/ 0 h 1426"/>
                      <a:gd name="T18" fmla="*/ 7 w 838"/>
                      <a:gd name="T19" fmla="*/ 0 h 1426"/>
                      <a:gd name="T20" fmla="*/ 8 w 838"/>
                      <a:gd name="T21" fmla="*/ 0 h 1426"/>
                      <a:gd name="T22" fmla="*/ 9 w 838"/>
                      <a:gd name="T23" fmla="*/ 3 h 1426"/>
                      <a:gd name="T24" fmla="*/ 838 w 838"/>
                      <a:gd name="T25" fmla="*/ 1418 h 1426"/>
                      <a:gd name="T26" fmla="*/ 838 w 838"/>
                      <a:gd name="T27" fmla="*/ 1421 h 1426"/>
                      <a:gd name="T28" fmla="*/ 838 w 838"/>
                      <a:gd name="T29" fmla="*/ 1422 h 1426"/>
                      <a:gd name="T30" fmla="*/ 838 w 838"/>
                      <a:gd name="T31" fmla="*/ 1423 h 1426"/>
                      <a:gd name="T32" fmla="*/ 837 w 838"/>
                      <a:gd name="T33" fmla="*/ 1425 h 1426"/>
                      <a:gd name="T34" fmla="*/ 835 w 838"/>
                      <a:gd name="T35" fmla="*/ 1426 h 1426"/>
                      <a:gd name="T36" fmla="*/ 834 w 838"/>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8" h="1426">
                        <a:moveTo>
                          <a:pt x="834" y="1426"/>
                        </a:moveTo>
                        <a:lnTo>
                          <a:pt x="831" y="1425"/>
                        </a:lnTo>
                        <a:lnTo>
                          <a:pt x="829" y="1423"/>
                        </a:lnTo>
                        <a:lnTo>
                          <a:pt x="0" y="8"/>
                        </a:lnTo>
                        <a:lnTo>
                          <a:pt x="0" y="6"/>
                        </a:lnTo>
                        <a:lnTo>
                          <a:pt x="0" y="4"/>
                        </a:lnTo>
                        <a:lnTo>
                          <a:pt x="1" y="2"/>
                        </a:lnTo>
                        <a:lnTo>
                          <a:pt x="3" y="0"/>
                        </a:lnTo>
                        <a:lnTo>
                          <a:pt x="4" y="0"/>
                        </a:lnTo>
                        <a:lnTo>
                          <a:pt x="7" y="0"/>
                        </a:lnTo>
                        <a:lnTo>
                          <a:pt x="8" y="0"/>
                        </a:lnTo>
                        <a:lnTo>
                          <a:pt x="9" y="3"/>
                        </a:lnTo>
                        <a:lnTo>
                          <a:pt x="838" y="1418"/>
                        </a:lnTo>
                        <a:lnTo>
                          <a:pt x="838" y="1421"/>
                        </a:lnTo>
                        <a:lnTo>
                          <a:pt x="838" y="1422"/>
                        </a:lnTo>
                        <a:lnTo>
                          <a:pt x="838" y="1423"/>
                        </a:lnTo>
                        <a:lnTo>
                          <a:pt x="837" y="1425"/>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2" name="Freeform 150">
                    <a:extLst>
                      <a:ext uri="{FF2B5EF4-FFF2-40B4-BE49-F238E27FC236}">
                        <a16:creationId xmlns:a16="http://schemas.microsoft.com/office/drawing/2014/main" id="{CD5B3A04-E779-6C6A-735E-3C910C325E07}"/>
                      </a:ext>
                    </a:extLst>
                  </p:cNvPr>
                  <p:cNvSpPr>
                    <a:spLocks/>
                  </p:cNvSpPr>
                  <p:nvPr/>
                </p:nvSpPr>
                <p:spPr bwMode="auto">
                  <a:xfrm>
                    <a:off x="10290175" y="2751138"/>
                    <a:ext cx="333375" cy="565150"/>
                  </a:xfrm>
                  <a:custGeom>
                    <a:avLst/>
                    <a:gdLst>
                      <a:gd name="T0" fmla="*/ 834 w 839"/>
                      <a:gd name="T1" fmla="*/ 1426 h 1426"/>
                      <a:gd name="T2" fmla="*/ 831 w 839"/>
                      <a:gd name="T3" fmla="*/ 1425 h 1426"/>
                      <a:gd name="T4" fmla="*/ 829 w 839"/>
                      <a:gd name="T5" fmla="*/ 1423 h 1426"/>
                      <a:gd name="T6" fmla="*/ 1 w 839"/>
                      <a:gd name="T7" fmla="*/ 8 h 1426"/>
                      <a:gd name="T8" fmla="*/ 0 w 839"/>
                      <a:gd name="T9" fmla="*/ 6 h 1426"/>
                      <a:gd name="T10" fmla="*/ 0 w 839"/>
                      <a:gd name="T11" fmla="*/ 4 h 1426"/>
                      <a:gd name="T12" fmla="*/ 1 w 839"/>
                      <a:gd name="T13" fmla="*/ 2 h 1426"/>
                      <a:gd name="T14" fmla="*/ 3 w 839"/>
                      <a:gd name="T15" fmla="*/ 0 h 1426"/>
                      <a:gd name="T16" fmla="*/ 5 w 839"/>
                      <a:gd name="T17" fmla="*/ 0 h 1426"/>
                      <a:gd name="T18" fmla="*/ 6 w 839"/>
                      <a:gd name="T19" fmla="*/ 0 h 1426"/>
                      <a:gd name="T20" fmla="*/ 8 w 839"/>
                      <a:gd name="T21" fmla="*/ 0 h 1426"/>
                      <a:gd name="T22" fmla="*/ 9 w 839"/>
                      <a:gd name="T23" fmla="*/ 3 h 1426"/>
                      <a:gd name="T24" fmla="*/ 838 w 839"/>
                      <a:gd name="T25" fmla="*/ 1418 h 1426"/>
                      <a:gd name="T26" fmla="*/ 839 w 839"/>
                      <a:gd name="T27" fmla="*/ 1421 h 1426"/>
                      <a:gd name="T28" fmla="*/ 839 w 839"/>
                      <a:gd name="T29" fmla="*/ 1422 h 1426"/>
                      <a:gd name="T30" fmla="*/ 838 w 839"/>
                      <a:gd name="T31" fmla="*/ 1423 h 1426"/>
                      <a:gd name="T32" fmla="*/ 836 w 839"/>
                      <a:gd name="T33" fmla="*/ 1425 h 1426"/>
                      <a:gd name="T34" fmla="*/ 835 w 839"/>
                      <a:gd name="T35" fmla="*/ 1426 h 1426"/>
                      <a:gd name="T36" fmla="*/ 834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834" y="1426"/>
                        </a:moveTo>
                        <a:lnTo>
                          <a:pt x="831" y="1425"/>
                        </a:lnTo>
                        <a:lnTo>
                          <a:pt x="829" y="1423"/>
                        </a:lnTo>
                        <a:lnTo>
                          <a:pt x="1" y="8"/>
                        </a:lnTo>
                        <a:lnTo>
                          <a:pt x="0" y="6"/>
                        </a:lnTo>
                        <a:lnTo>
                          <a:pt x="0" y="4"/>
                        </a:lnTo>
                        <a:lnTo>
                          <a:pt x="1" y="2"/>
                        </a:lnTo>
                        <a:lnTo>
                          <a:pt x="3" y="0"/>
                        </a:lnTo>
                        <a:lnTo>
                          <a:pt x="5" y="0"/>
                        </a:lnTo>
                        <a:lnTo>
                          <a:pt x="6" y="0"/>
                        </a:lnTo>
                        <a:lnTo>
                          <a:pt x="8" y="0"/>
                        </a:lnTo>
                        <a:lnTo>
                          <a:pt x="9" y="3"/>
                        </a:lnTo>
                        <a:lnTo>
                          <a:pt x="838" y="1418"/>
                        </a:lnTo>
                        <a:lnTo>
                          <a:pt x="839" y="1421"/>
                        </a:lnTo>
                        <a:lnTo>
                          <a:pt x="839" y="1422"/>
                        </a:lnTo>
                        <a:lnTo>
                          <a:pt x="838" y="1423"/>
                        </a:lnTo>
                        <a:lnTo>
                          <a:pt x="836" y="1425"/>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3" name="Freeform 151">
                    <a:extLst>
                      <a:ext uri="{FF2B5EF4-FFF2-40B4-BE49-F238E27FC236}">
                        <a16:creationId xmlns:a16="http://schemas.microsoft.com/office/drawing/2014/main" id="{B4DE66A4-F1A8-5A19-9825-AD5AD40E812D}"/>
                      </a:ext>
                    </a:extLst>
                  </p:cNvPr>
                  <p:cNvSpPr>
                    <a:spLocks/>
                  </p:cNvSpPr>
                  <p:nvPr/>
                </p:nvSpPr>
                <p:spPr bwMode="auto">
                  <a:xfrm>
                    <a:off x="10331450" y="2751138"/>
                    <a:ext cx="333375" cy="565150"/>
                  </a:xfrm>
                  <a:custGeom>
                    <a:avLst/>
                    <a:gdLst>
                      <a:gd name="T0" fmla="*/ 834 w 839"/>
                      <a:gd name="T1" fmla="*/ 1426 h 1426"/>
                      <a:gd name="T2" fmla="*/ 831 w 839"/>
                      <a:gd name="T3" fmla="*/ 1425 h 1426"/>
                      <a:gd name="T4" fmla="*/ 830 w 839"/>
                      <a:gd name="T5" fmla="*/ 1423 h 1426"/>
                      <a:gd name="T6" fmla="*/ 1 w 839"/>
                      <a:gd name="T7" fmla="*/ 8 h 1426"/>
                      <a:gd name="T8" fmla="*/ 0 w 839"/>
                      <a:gd name="T9" fmla="*/ 6 h 1426"/>
                      <a:gd name="T10" fmla="*/ 1 w 839"/>
                      <a:gd name="T11" fmla="*/ 4 h 1426"/>
                      <a:gd name="T12" fmla="*/ 1 w 839"/>
                      <a:gd name="T13" fmla="*/ 2 h 1426"/>
                      <a:gd name="T14" fmla="*/ 2 w 839"/>
                      <a:gd name="T15" fmla="*/ 0 h 1426"/>
                      <a:gd name="T16" fmla="*/ 5 w 839"/>
                      <a:gd name="T17" fmla="*/ 0 h 1426"/>
                      <a:gd name="T18" fmla="*/ 6 w 839"/>
                      <a:gd name="T19" fmla="*/ 0 h 1426"/>
                      <a:gd name="T20" fmla="*/ 9 w 839"/>
                      <a:gd name="T21" fmla="*/ 0 h 1426"/>
                      <a:gd name="T22" fmla="*/ 10 w 839"/>
                      <a:gd name="T23" fmla="*/ 3 h 1426"/>
                      <a:gd name="T24" fmla="*/ 838 w 839"/>
                      <a:gd name="T25" fmla="*/ 1418 h 1426"/>
                      <a:gd name="T26" fmla="*/ 839 w 839"/>
                      <a:gd name="T27" fmla="*/ 1421 h 1426"/>
                      <a:gd name="T28" fmla="*/ 839 w 839"/>
                      <a:gd name="T29" fmla="*/ 1422 h 1426"/>
                      <a:gd name="T30" fmla="*/ 838 w 839"/>
                      <a:gd name="T31" fmla="*/ 1423 h 1426"/>
                      <a:gd name="T32" fmla="*/ 836 w 839"/>
                      <a:gd name="T33" fmla="*/ 1425 h 1426"/>
                      <a:gd name="T34" fmla="*/ 835 w 839"/>
                      <a:gd name="T35" fmla="*/ 1426 h 1426"/>
                      <a:gd name="T36" fmla="*/ 834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834" y="1426"/>
                        </a:moveTo>
                        <a:lnTo>
                          <a:pt x="831" y="1425"/>
                        </a:lnTo>
                        <a:lnTo>
                          <a:pt x="830" y="1423"/>
                        </a:lnTo>
                        <a:lnTo>
                          <a:pt x="1" y="8"/>
                        </a:lnTo>
                        <a:lnTo>
                          <a:pt x="0" y="6"/>
                        </a:lnTo>
                        <a:lnTo>
                          <a:pt x="1" y="4"/>
                        </a:lnTo>
                        <a:lnTo>
                          <a:pt x="1" y="2"/>
                        </a:lnTo>
                        <a:lnTo>
                          <a:pt x="2" y="0"/>
                        </a:lnTo>
                        <a:lnTo>
                          <a:pt x="5" y="0"/>
                        </a:lnTo>
                        <a:lnTo>
                          <a:pt x="6" y="0"/>
                        </a:lnTo>
                        <a:lnTo>
                          <a:pt x="9" y="0"/>
                        </a:lnTo>
                        <a:lnTo>
                          <a:pt x="10" y="3"/>
                        </a:lnTo>
                        <a:lnTo>
                          <a:pt x="838" y="1418"/>
                        </a:lnTo>
                        <a:lnTo>
                          <a:pt x="839" y="1421"/>
                        </a:lnTo>
                        <a:lnTo>
                          <a:pt x="839" y="1422"/>
                        </a:lnTo>
                        <a:lnTo>
                          <a:pt x="838" y="1423"/>
                        </a:lnTo>
                        <a:lnTo>
                          <a:pt x="836" y="1425"/>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4" name="Freeform 152">
                    <a:extLst>
                      <a:ext uri="{FF2B5EF4-FFF2-40B4-BE49-F238E27FC236}">
                        <a16:creationId xmlns:a16="http://schemas.microsoft.com/office/drawing/2014/main" id="{8334409F-70A0-5549-078E-CDFB00786AC3}"/>
                      </a:ext>
                    </a:extLst>
                  </p:cNvPr>
                  <p:cNvSpPr>
                    <a:spLocks/>
                  </p:cNvSpPr>
                  <p:nvPr/>
                </p:nvSpPr>
                <p:spPr bwMode="auto">
                  <a:xfrm>
                    <a:off x="10474325" y="3278188"/>
                    <a:ext cx="214313" cy="9525"/>
                  </a:xfrm>
                  <a:custGeom>
                    <a:avLst/>
                    <a:gdLst>
                      <a:gd name="T0" fmla="*/ 528 w 539"/>
                      <a:gd name="T1" fmla="*/ 21 h 21"/>
                      <a:gd name="T2" fmla="*/ 10 w 539"/>
                      <a:gd name="T3" fmla="*/ 21 h 21"/>
                      <a:gd name="T4" fmla="*/ 6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6 w 539"/>
                      <a:gd name="T17" fmla="*/ 2 h 21"/>
                      <a:gd name="T18" fmla="*/ 10 w 539"/>
                      <a:gd name="T19" fmla="*/ 0 h 21"/>
                      <a:gd name="T20" fmla="*/ 528 w 539"/>
                      <a:gd name="T21" fmla="*/ 0 h 21"/>
                      <a:gd name="T22" fmla="*/ 532 w 539"/>
                      <a:gd name="T23" fmla="*/ 2 h 21"/>
                      <a:gd name="T24" fmla="*/ 535 w 539"/>
                      <a:gd name="T25" fmla="*/ 3 h 21"/>
                      <a:gd name="T26" fmla="*/ 537 w 539"/>
                      <a:gd name="T27" fmla="*/ 7 h 21"/>
                      <a:gd name="T28" fmla="*/ 539 w 539"/>
                      <a:gd name="T29" fmla="*/ 11 h 21"/>
                      <a:gd name="T30" fmla="*/ 537 w 539"/>
                      <a:gd name="T31" fmla="*/ 15 h 21"/>
                      <a:gd name="T32" fmla="*/ 535 w 539"/>
                      <a:gd name="T33" fmla="*/ 17 h 21"/>
                      <a:gd name="T34" fmla="*/ 532 w 539"/>
                      <a:gd name="T35" fmla="*/ 20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20"/>
                        </a:lnTo>
                        <a:lnTo>
                          <a:pt x="4" y="17"/>
                        </a:lnTo>
                        <a:lnTo>
                          <a:pt x="1" y="15"/>
                        </a:lnTo>
                        <a:lnTo>
                          <a:pt x="0" y="11"/>
                        </a:lnTo>
                        <a:lnTo>
                          <a:pt x="1" y="7"/>
                        </a:lnTo>
                        <a:lnTo>
                          <a:pt x="4" y="3"/>
                        </a:lnTo>
                        <a:lnTo>
                          <a:pt x="6" y="2"/>
                        </a:lnTo>
                        <a:lnTo>
                          <a:pt x="10" y="0"/>
                        </a:lnTo>
                        <a:lnTo>
                          <a:pt x="528" y="0"/>
                        </a:lnTo>
                        <a:lnTo>
                          <a:pt x="532" y="2"/>
                        </a:lnTo>
                        <a:lnTo>
                          <a:pt x="535" y="3"/>
                        </a:lnTo>
                        <a:lnTo>
                          <a:pt x="537" y="7"/>
                        </a:lnTo>
                        <a:lnTo>
                          <a:pt x="539" y="11"/>
                        </a:lnTo>
                        <a:lnTo>
                          <a:pt x="537" y="15"/>
                        </a:lnTo>
                        <a:lnTo>
                          <a:pt x="535" y="17"/>
                        </a:lnTo>
                        <a:lnTo>
                          <a:pt x="532" y="20"/>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5" name="Freeform 153">
                    <a:extLst>
                      <a:ext uri="{FF2B5EF4-FFF2-40B4-BE49-F238E27FC236}">
                        <a16:creationId xmlns:a16="http://schemas.microsoft.com/office/drawing/2014/main" id="{D516B7F2-1F1B-0CD9-104A-D5FF6F6C607D}"/>
                      </a:ext>
                    </a:extLst>
                  </p:cNvPr>
                  <p:cNvSpPr>
                    <a:spLocks/>
                  </p:cNvSpPr>
                  <p:nvPr/>
                </p:nvSpPr>
                <p:spPr bwMode="auto">
                  <a:xfrm>
                    <a:off x="10455275" y="3246438"/>
                    <a:ext cx="214313" cy="7938"/>
                  </a:xfrm>
                  <a:custGeom>
                    <a:avLst/>
                    <a:gdLst>
                      <a:gd name="T0" fmla="*/ 527 w 537"/>
                      <a:gd name="T1" fmla="*/ 21 h 21"/>
                      <a:gd name="T2" fmla="*/ 10 w 537"/>
                      <a:gd name="T3" fmla="*/ 21 h 21"/>
                      <a:gd name="T4" fmla="*/ 6 w 537"/>
                      <a:gd name="T5" fmla="*/ 20 h 21"/>
                      <a:gd name="T6" fmla="*/ 2 w 537"/>
                      <a:gd name="T7" fmla="*/ 17 h 21"/>
                      <a:gd name="T8" fmla="*/ 0 w 537"/>
                      <a:gd name="T9" fmla="*/ 14 h 21"/>
                      <a:gd name="T10" fmla="*/ 0 w 537"/>
                      <a:gd name="T11" fmla="*/ 10 h 21"/>
                      <a:gd name="T12" fmla="*/ 0 w 537"/>
                      <a:gd name="T13" fmla="*/ 7 h 21"/>
                      <a:gd name="T14" fmla="*/ 2 w 537"/>
                      <a:gd name="T15" fmla="*/ 3 h 21"/>
                      <a:gd name="T16" fmla="*/ 6 w 537"/>
                      <a:gd name="T17" fmla="*/ 1 h 21"/>
                      <a:gd name="T18" fmla="*/ 10 w 537"/>
                      <a:gd name="T19" fmla="*/ 0 h 21"/>
                      <a:gd name="T20" fmla="*/ 527 w 537"/>
                      <a:gd name="T21" fmla="*/ 0 h 21"/>
                      <a:gd name="T22" fmla="*/ 531 w 537"/>
                      <a:gd name="T23" fmla="*/ 1 h 21"/>
                      <a:gd name="T24" fmla="*/ 535 w 537"/>
                      <a:gd name="T25" fmla="*/ 3 h 21"/>
                      <a:gd name="T26" fmla="*/ 537 w 537"/>
                      <a:gd name="T27" fmla="*/ 7 h 21"/>
                      <a:gd name="T28" fmla="*/ 537 w 537"/>
                      <a:gd name="T29" fmla="*/ 10 h 21"/>
                      <a:gd name="T30" fmla="*/ 537 w 537"/>
                      <a:gd name="T31" fmla="*/ 14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4"/>
                        </a:lnTo>
                        <a:lnTo>
                          <a:pt x="0" y="10"/>
                        </a:lnTo>
                        <a:lnTo>
                          <a:pt x="0" y="7"/>
                        </a:lnTo>
                        <a:lnTo>
                          <a:pt x="2" y="3"/>
                        </a:lnTo>
                        <a:lnTo>
                          <a:pt x="6" y="1"/>
                        </a:lnTo>
                        <a:lnTo>
                          <a:pt x="10" y="0"/>
                        </a:lnTo>
                        <a:lnTo>
                          <a:pt x="527" y="0"/>
                        </a:lnTo>
                        <a:lnTo>
                          <a:pt x="531" y="1"/>
                        </a:lnTo>
                        <a:lnTo>
                          <a:pt x="535" y="3"/>
                        </a:lnTo>
                        <a:lnTo>
                          <a:pt x="537" y="7"/>
                        </a:lnTo>
                        <a:lnTo>
                          <a:pt x="537" y="10"/>
                        </a:lnTo>
                        <a:lnTo>
                          <a:pt x="537" y="14"/>
                        </a:lnTo>
                        <a:lnTo>
                          <a:pt x="535" y="17"/>
                        </a:lnTo>
                        <a:lnTo>
                          <a:pt x="531" y="20"/>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6" name="Freeform 154">
                    <a:extLst>
                      <a:ext uri="{FF2B5EF4-FFF2-40B4-BE49-F238E27FC236}">
                        <a16:creationId xmlns:a16="http://schemas.microsoft.com/office/drawing/2014/main" id="{DF92284E-D593-BAE1-810C-2722BDCEA49C}"/>
                      </a:ext>
                    </a:extLst>
                  </p:cNvPr>
                  <p:cNvSpPr>
                    <a:spLocks/>
                  </p:cNvSpPr>
                  <p:nvPr/>
                </p:nvSpPr>
                <p:spPr bwMode="auto">
                  <a:xfrm>
                    <a:off x="10436225" y="3214688"/>
                    <a:ext cx="214313" cy="7938"/>
                  </a:xfrm>
                  <a:custGeom>
                    <a:avLst/>
                    <a:gdLst>
                      <a:gd name="T0" fmla="*/ 528 w 539"/>
                      <a:gd name="T1" fmla="*/ 21 h 21"/>
                      <a:gd name="T2" fmla="*/ 11 w 539"/>
                      <a:gd name="T3" fmla="*/ 21 h 21"/>
                      <a:gd name="T4" fmla="*/ 7 w 539"/>
                      <a:gd name="T5" fmla="*/ 19 h 21"/>
                      <a:gd name="T6" fmla="*/ 4 w 539"/>
                      <a:gd name="T7" fmla="*/ 17 h 21"/>
                      <a:gd name="T8" fmla="*/ 1 w 539"/>
                      <a:gd name="T9" fmla="*/ 14 h 21"/>
                      <a:gd name="T10" fmla="*/ 0 w 539"/>
                      <a:gd name="T11" fmla="*/ 10 h 21"/>
                      <a:gd name="T12" fmla="*/ 1 w 539"/>
                      <a:gd name="T13" fmla="*/ 6 h 21"/>
                      <a:gd name="T14" fmla="*/ 4 w 539"/>
                      <a:gd name="T15" fmla="*/ 2 h 21"/>
                      <a:gd name="T16" fmla="*/ 7 w 539"/>
                      <a:gd name="T17" fmla="*/ 1 h 21"/>
                      <a:gd name="T18" fmla="*/ 11 w 539"/>
                      <a:gd name="T19" fmla="*/ 0 h 21"/>
                      <a:gd name="T20" fmla="*/ 528 w 539"/>
                      <a:gd name="T21" fmla="*/ 0 h 21"/>
                      <a:gd name="T22" fmla="*/ 532 w 539"/>
                      <a:gd name="T23" fmla="*/ 1 h 21"/>
                      <a:gd name="T24" fmla="*/ 535 w 539"/>
                      <a:gd name="T25" fmla="*/ 2 h 21"/>
                      <a:gd name="T26" fmla="*/ 538 w 539"/>
                      <a:gd name="T27" fmla="*/ 6 h 21"/>
                      <a:gd name="T28" fmla="*/ 539 w 539"/>
                      <a:gd name="T29" fmla="*/ 10 h 21"/>
                      <a:gd name="T30" fmla="*/ 538 w 539"/>
                      <a:gd name="T31" fmla="*/ 14 h 21"/>
                      <a:gd name="T32" fmla="*/ 535 w 539"/>
                      <a:gd name="T33" fmla="*/ 17 h 21"/>
                      <a:gd name="T34" fmla="*/ 532 w 539"/>
                      <a:gd name="T35" fmla="*/ 19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1" y="21"/>
                        </a:lnTo>
                        <a:lnTo>
                          <a:pt x="7" y="19"/>
                        </a:lnTo>
                        <a:lnTo>
                          <a:pt x="4" y="17"/>
                        </a:lnTo>
                        <a:lnTo>
                          <a:pt x="1" y="14"/>
                        </a:lnTo>
                        <a:lnTo>
                          <a:pt x="0" y="10"/>
                        </a:lnTo>
                        <a:lnTo>
                          <a:pt x="1" y="6"/>
                        </a:lnTo>
                        <a:lnTo>
                          <a:pt x="4" y="2"/>
                        </a:lnTo>
                        <a:lnTo>
                          <a:pt x="7" y="1"/>
                        </a:lnTo>
                        <a:lnTo>
                          <a:pt x="11" y="0"/>
                        </a:lnTo>
                        <a:lnTo>
                          <a:pt x="528" y="0"/>
                        </a:lnTo>
                        <a:lnTo>
                          <a:pt x="532" y="1"/>
                        </a:lnTo>
                        <a:lnTo>
                          <a:pt x="535" y="2"/>
                        </a:lnTo>
                        <a:lnTo>
                          <a:pt x="538" y="6"/>
                        </a:lnTo>
                        <a:lnTo>
                          <a:pt x="539" y="10"/>
                        </a:lnTo>
                        <a:lnTo>
                          <a:pt x="538" y="14"/>
                        </a:lnTo>
                        <a:lnTo>
                          <a:pt x="535" y="17"/>
                        </a:lnTo>
                        <a:lnTo>
                          <a:pt x="532" y="19"/>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7" name="Freeform 155">
                    <a:extLst>
                      <a:ext uri="{FF2B5EF4-FFF2-40B4-BE49-F238E27FC236}">
                        <a16:creationId xmlns:a16="http://schemas.microsoft.com/office/drawing/2014/main" id="{90F04F62-AC9A-032D-DD44-6E54E07E49EE}"/>
                      </a:ext>
                    </a:extLst>
                  </p:cNvPr>
                  <p:cNvSpPr>
                    <a:spLocks/>
                  </p:cNvSpPr>
                  <p:nvPr/>
                </p:nvSpPr>
                <p:spPr bwMode="auto">
                  <a:xfrm>
                    <a:off x="10417175" y="3181351"/>
                    <a:ext cx="214313" cy="9525"/>
                  </a:xfrm>
                  <a:custGeom>
                    <a:avLst/>
                    <a:gdLst>
                      <a:gd name="T0" fmla="*/ 527 w 537"/>
                      <a:gd name="T1" fmla="*/ 21 h 21"/>
                      <a:gd name="T2" fmla="*/ 10 w 537"/>
                      <a:gd name="T3" fmla="*/ 21 h 21"/>
                      <a:gd name="T4" fmla="*/ 6 w 537"/>
                      <a:gd name="T5" fmla="*/ 20 h 21"/>
                      <a:gd name="T6" fmla="*/ 2 w 537"/>
                      <a:gd name="T7" fmla="*/ 17 h 21"/>
                      <a:gd name="T8" fmla="*/ 0 w 537"/>
                      <a:gd name="T9" fmla="*/ 15 h 21"/>
                      <a:gd name="T10" fmla="*/ 0 w 537"/>
                      <a:gd name="T11" fmla="*/ 11 h 21"/>
                      <a:gd name="T12" fmla="*/ 0 w 537"/>
                      <a:gd name="T13" fmla="*/ 7 h 21"/>
                      <a:gd name="T14" fmla="*/ 2 w 537"/>
                      <a:gd name="T15" fmla="*/ 3 h 21"/>
                      <a:gd name="T16" fmla="*/ 6 w 537"/>
                      <a:gd name="T17" fmla="*/ 2 h 21"/>
                      <a:gd name="T18" fmla="*/ 10 w 537"/>
                      <a:gd name="T19" fmla="*/ 0 h 21"/>
                      <a:gd name="T20" fmla="*/ 527 w 537"/>
                      <a:gd name="T21" fmla="*/ 0 h 21"/>
                      <a:gd name="T22" fmla="*/ 531 w 537"/>
                      <a:gd name="T23" fmla="*/ 2 h 21"/>
                      <a:gd name="T24" fmla="*/ 535 w 537"/>
                      <a:gd name="T25" fmla="*/ 3 h 21"/>
                      <a:gd name="T26" fmla="*/ 537 w 537"/>
                      <a:gd name="T27" fmla="*/ 7 h 21"/>
                      <a:gd name="T28" fmla="*/ 537 w 537"/>
                      <a:gd name="T29" fmla="*/ 11 h 21"/>
                      <a:gd name="T30" fmla="*/ 537 w 537"/>
                      <a:gd name="T31" fmla="*/ 15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5"/>
                        </a:lnTo>
                        <a:lnTo>
                          <a:pt x="0" y="11"/>
                        </a:lnTo>
                        <a:lnTo>
                          <a:pt x="0" y="7"/>
                        </a:lnTo>
                        <a:lnTo>
                          <a:pt x="2" y="3"/>
                        </a:lnTo>
                        <a:lnTo>
                          <a:pt x="6" y="2"/>
                        </a:lnTo>
                        <a:lnTo>
                          <a:pt x="10" y="0"/>
                        </a:lnTo>
                        <a:lnTo>
                          <a:pt x="527" y="0"/>
                        </a:lnTo>
                        <a:lnTo>
                          <a:pt x="531" y="2"/>
                        </a:lnTo>
                        <a:lnTo>
                          <a:pt x="535" y="3"/>
                        </a:lnTo>
                        <a:lnTo>
                          <a:pt x="537" y="7"/>
                        </a:lnTo>
                        <a:lnTo>
                          <a:pt x="537" y="11"/>
                        </a:lnTo>
                        <a:lnTo>
                          <a:pt x="537" y="15"/>
                        </a:lnTo>
                        <a:lnTo>
                          <a:pt x="535" y="17"/>
                        </a:lnTo>
                        <a:lnTo>
                          <a:pt x="531" y="20"/>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8" name="Freeform 156">
                    <a:extLst>
                      <a:ext uri="{FF2B5EF4-FFF2-40B4-BE49-F238E27FC236}">
                        <a16:creationId xmlns:a16="http://schemas.microsoft.com/office/drawing/2014/main" id="{1C77FD8A-BA32-E9EC-5D05-15105CC47AC4}"/>
                      </a:ext>
                    </a:extLst>
                  </p:cNvPr>
                  <p:cNvSpPr>
                    <a:spLocks/>
                  </p:cNvSpPr>
                  <p:nvPr/>
                </p:nvSpPr>
                <p:spPr bwMode="auto">
                  <a:xfrm>
                    <a:off x="10398125" y="3149601"/>
                    <a:ext cx="214313" cy="7938"/>
                  </a:xfrm>
                  <a:custGeom>
                    <a:avLst/>
                    <a:gdLst>
                      <a:gd name="T0" fmla="*/ 529 w 539"/>
                      <a:gd name="T1" fmla="*/ 21 h 21"/>
                      <a:gd name="T2" fmla="*/ 11 w 539"/>
                      <a:gd name="T3" fmla="*/ 21 h 21"/>
                      <a:gd name="T4" fmla="*/ 7 w 539"/>
                      <a:gd name="T5" fmla="*/ 20 h 21"/>
                      <a:gd name="T6" fmla="*/ 4 w 539"/>
                      <a:gd name="T7" fmla="*/ 17 h 21"/>
                      <a:gd name="T8" fmla="*/ 2 w 539"/>
                      <a:gd name="T9" fmla="*/ 14 h 21"/>
                      <a:gd name="T10" fmla="*/ 0 w 539"/>
                      <a:gd name="T11" fmla="*/ 11 h 21"/>
                      <a:gd name="T12" fmla="*/ 2 w 539"/>
                      <a:gd name="T13" fmla="*/ 7 h 21"/>
                      <a:gd name="T14" fmla="*/ 4 w 539"/>
                      <a:gd name="T15" fmla="*/ 3 h 21"/>
                      <a:gd name="T16" fmla="*/ 7 w 539"/>
                      <a:gd name="T17" fmla="*/ 1 h 21"/>
                      <a:gd name="T18" fmla="*/ 11 w 539"/>
                      <a:gd name="T19" fmla="*/ 0 h 21"/>
                      <a:gd name="T20" fmla="*/ 529 w 539"/>
                      <a:gd name="T21" fmla="*/ 0 h 21"/>
                      <a:gd name="T22" fmla="*/ 533 w 539"/>
                      <a:gd name="T23" fmla="*/ 1 h 21"/>
                      <a:gd name="T24" fmla="*/ 535 w 539"/>
                      <a:gd name="T25" fmla="*/ 3 h 21"/>
                      <a:gd name="T26" fmla="*/ 538 w 539"/>
                      <a:gd name="T27" fmla="*/ 7 h 21"/>
                      <a:gd name="T28" fmla="*/ 539 w 539"/>
                      <a:gd name="T29" fmla="*/ 11 h 21"/>
                      <a:gd name="T30" fmla="*/ 538 w 539"/>
                      <a:gd name="T31" fmla="*/ 14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2" y="14"/>
                        </a:lnTo>
                        <a:lnTo>
                          <a:pt x="0" y="11"/>
                        </a:lnTo>
                        <a:lnTo>
                          <a:pt x="2" y="7"/>
                        </a:lnTo>
                        <a:lnTo>
                          <a:pt x="4" y="3"/>
                        </a:lnTo>
                        <a:lnTo>
                          <a:pt x="7" y="1"/>
                        </a:lnTo>
                        <a:lnTo>
                          <a:pt x="11" y="0"/>
                        </a:lnTo>
                        <a:lnTo>
                          <a:pt x="529" y="0"/>
                        </a:lnTo>
                        <a:lnTo>
                          <a:pt x="533" y="1"/>
                        </a:lnTo>
                        <a:lnTo>
                          <a:pt x="535" y="3"/>
                        </a:lnTo>
                        <a:lnTo>
                          <a:pt x="538" y="7"/>
                        </a:lnTo>
                        <a:lnTo>
                          <a:pt x="539" y="11"/>
                        </a:lnTo>
                        <a:lnTo>
                          <a:pt x="538" y="14"/>
                        </a:lnTo>
                        <a:lnTo>
                          <a:pt x="535" y="17"/>
                        </a:lnTo>
                        <a:lnTo>
                          <a:pt x="533" y="20"/>
                        </a:lnTo>
                        <a:lnTo>
                          <a:pt x="529"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9" name="Freeform 157">
                    <a:extLst>
                      <a:ext uri="{FF2B5EF4-FFF2-40B4-BE49-F238E27FC236}">
                        <a16:creationId xmlns:a16="http://schemas.microsoft.com/office/drawing/2014/main" id="{AF72EEC3-B2E6-FD9A-6FAE-A52140102451}"/>
                      </a:ext>
                    </a:extLst>
                  </p:cNvPr>
                  <p:cNvSpPr>
                    <a:spLocks/>
                  </p:cNvSpPr>
                  <p:nvPr/>
                </p:nvSpPr>
                <p:spPr bwMode="auto">
                  <a:xfrm>
                    <a:off x="10379075" y="3117851"/>
                    <a:ext cx="214313" cy="7938"/>
                  </a:xfrm>
                  <a:custGeom>
                    <a:avLst/>
                    <a:gdLst>
                      <a:gd name="T0" fmla="*/ 527 w 538"/>
                      <a:gd name="T1" fmla="*/ 21 h 21"/>
                      <a:gd name="T2" fmla="*/ 11 w 538"/>
                      <a:gd name="T3" fmla="*/ 21 h 21"/>
                      <a:gd name="T4" fmla="*/ 7 w 538"/>
                      <a:gd name="T5" fmla="*/ 19 h 21"/>
                      <a:gd name="T6" fmla="*/ 3 w 538"/>
                      <a:gd name="T7" fmla="*/ 17 h 21"/>
                      <a:gd name="T8" fmla="*/ 0 w 538"/>
                      <a:gd name="T9" fmla="*/ 14 h 21"/>
                      <a:gd name="T10" fmla="*/ 0 w 538"/>
                      <a:gd name="T11" fmla="*/ 10 h 21"/>
                      <a:gd name="T12" fmla="*/ 0 w 538"/>
                      <a:gd name="T13" fmla="*/ 6 h 21"/>
                      <a:gd name="T14" fmla="*/ 3 w 538"/>
                      <a:gd name="T15" fmla="*/ 2 h 21"/>
                      <a:gd name="T16" fmla="*/ 7 w 538"/>
                      <a:gd name="T17" fmla="*/ 1 h 21"/>
                      <a:gd name="T18" fmla="*/ 11 w 538"/>
                      <a:gd name="T19" fmla="*/ 0 h 21"/>
                      <a:gd name="T20" fmla="*/ 527 w 538"/>
                      <a:gd name="T21" fmla="*/ 0 h 21"/>
                      <a:gd name="T22" fmla="*/ 531 w 538"/>
                      <a:gd name="T23" fmla="*/ 1 h 21"/>
                      <a:gd name="T24" fmla="*/ 535 w 538"/>
                      <a:gd name="T25" fmla="*/ 2 h 21"/>
                      <a:gd name="T26" fmla="*/ 538 w 538"/>
                      <a:gd name="T27" fmla="*/ 6 h 21"/>
                      <a:gd name="T28" fmla="*/ 538 w 538"/>
                      <a:gd name="T29" fmla="*/ 10 h 21"/>
                      <a:gd name="T30" fmla="*/ 538 w 538"/>
                      <a:gd name="T31" fmla="*/ 14 h 21"/>
                      <a:gd name="T32" fmla="*/ 535 w 538"/>
                      <a:gd name="T33" fmla="*/ 17 h 21"/>
                      <a:gd name="T34" fmla="*/ 531 w 538"/>
                      <a:gd name="T35" fmla="*/ 19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1" y="21"/>
                        </a:lnTo>
                        <a:lnTo>
                          <a:pt x="7" y="19"/>
                        </a:lnTo>
                        <a:lnTo>
                          <a:pt x="3" y="17"/>
                        </a:lnTo>
                        <a:lnTo>
                          <a:pt x="0" y="14"/>
                        </a:lnTo>
                        <a:lnTo>
                          <a:pt x="0" y="10"/>
                        </a:lnTo>
                        <a:lnTo>
                          <a:pt x="0" y="6"/>
                        </a:lnTo>
                        <a:lnTo>
                          <a:pt x="3" y="2"/>
                        </a:lnTo>
                        <a:lnTo>
                          <a:pt x="7" y="1"/>
                        </a:lnTo>
                        <a:lnTo>
                          <a:pt x="11" y="0"/>
                        </a:lnTo>
                        <a:lnTo>
                          <a:pt x="527" y="0"/>
                        </a:lnTo>
                        <a:lnTo>
                          <a:pt x="531" y="1"/>
                        </a:lnTo>
                        <a:lnTo>
                          <a:pt x="535" y="2"/>
                        </a:lnTo>
                        <a:lnTo>
                          <a:pt x="538" y="6"/>
                        </a:lnTo>
                        <a:lnTo>
                          <a:pt x="538" y="10"/>
                        </a:lnTo>
                        <a:lnTo>
                          <a:pt x="538" y="14"/>
                        </a:lnTo>
                        <a:lnTo>
                          <a:pt x="535" y="17"/>
                        </a:lnTo>
                        <a:lnTo>
                          <a:pt x="531" y="19"/>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0" name="Freeform 158">
                    <a:extLst>
                      <a:ext uri="{FF2B5EF4-FFF2-40B4-BE49-F238E27FC236}">
                        <a16:creationId xmlns:a16="http://schemas.microsoft.com/office/drawing/2014/main" id="{E69FC90A-80C4-40CF-D4E5-58CA916F4BFE}"/>
                      </a:ext>
                    </a:extLst>
                  </p:cNvPr>
                  <p:cNvSpPr>
                    <a:spLocks/>
                  </p:cNvSpPr>
                  <p:nvPr/>
                </p:nvSpPr>
                <p:spPr bwMode="auto">
                  <a:xfrm>
                    <a:off x="10360025" y="3084513"/>
                    <a:ext cx="214313" cy="9525"/>
                  </a:xfrm>
                  <a:custGeom>
                    <a:avLst/>
                    <a:gdLst>
                      <a:gd name="T0" fmla="*/ 528 w 539"/>
                      <a:gd name="T1" fmla="*/ 21 h 21"/>
                      <a:gd name="T2" fmla="*/ 10 w 539"/>
                      <a:gd name="T3" fmla="*/ 21 h 21"/>
                      <a:gd name="T4" fmla="*/ 6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6 w 539"/>
                      <a:gd name="T17" fmla="*/ 2 h 21"/>
                      <a:gd name="T18" fmla="*/ 10 w 539"/>
                      <a:gd name="T19" fmla="*/ 0 h 21"/>
                      <a:gd name="T20" fmla="*/ 528 w 539"/>
                      <a:gd name="T21" fmla="*/ 0 h 21"/>
                      <a:gd name="T22" fmla="*/ 532 w 539"/>
                      <a:gd name="T23" fmla="*/ 2 h 21"/>
                      <a:gd name="T24" fmla="*/ 535 w 539"/>
                      <a:gd name="T25" fmla="*/ 3 h 21"/>
                      <a:gd name="T26" fmla="*/ 537 w 539"/>
                      <a:gd name="T27" fmla="*/ 7 h 21"/>
                      <a:gd name="T28" fmla="*/ 539 w 539"/>
                      <a:gd name="T29" fmla="*/ 11 h 21"/>
                      <a:gd name="T30" fmla="*/ 537 w 539"/>
                      <a:gd name="T31" fmla="*/ 15 h 21"/>
                      <a:gd name="T32" fmla="*/ 535 w 539"/>
                      <a:gd name="T33" fmla="*/ 17 h 21"/>
                      <a:gd name="T34" fmla="*/ 532 w 539"/>
                      <a:gd name="T35" fmla="*/ 20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20"/>
                        </a:lnTo>
                        <a:lnTo>
                          <a:pt x="4" y="17"/>
                        </a:lnTo>
                        <a:lnTo>
                          <a:pt x="1" y="15"/>
                        </a:lnTo>
                        <a:lnTo>
                          <a:pt x="0" y="11"/>
                        </a:lnTo>
                        <a:lnTo>
                          <a:pt x="1" y="7"/>
                        </a:lnTo>
                        <a:lnTo>
                          <a:pt x="4" y="3"/>
                        </a:lnTo>
                        <a:lnTo>
                          <a:pt x="6" y="2"/>
                        </a:lnTo>
                        <a:lnTo>
                          <a:pt x="10" y="0"/>
                        </a:lnTo>
                        <a:lnTo>
                          <a:pt x="528" y="0"/>
                        </a:lnTo>
                        <a:lnTo>
                          <a:pt x="532" y="2"/>
                        </a:lnTo>
                        <a:lnTo>
                          <a:pt x="535" y="3"/>
                        </a:lnTo>
                        <a:lnTo>
                          <a:pt x="537" y="7"/>
                        </a:lnTo>
                        <a:lnTo>
                          <a:pt x="539" y="11"/>
                        </a:lnTo>
                        <a:lnTo>
                          <a:pt x="537" y="15"/>
                        </a:lnTo>
                        <a:lnTo>
                          <a:pt x="535" y="17"/>
                        </a:lnTo>
                        <a:lnTo>
                          <a:pt x="532" y="20"/>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1" name="Freeform 159">
                    <a:extLst>
                      <a:ext uri="{FF2B5EF4-FFF2-40B4-BE49-F238E27FC236}">
                        <a16:creationId xmlns:a16="http://schemas.microsoft.com/office/drawing/2014/main" id="{D7E0DF11-9479-902A-EADD-33415EA111F8}"/>
                      </a:ext>
                    </a:extLst>
                  </p:cNvPr>
                  <p:cNvSpPr>
                    <a:spLocks/>
                  </p:cNvSpPr>
                  <p:nvPr/>
                </p:nvSpPr>
                <p:spPr bwMode="auto">
                  <a:xfrm>
                    <a:off x="10340975" y="3052763"/>
                    <a:ext cx="214313" cy="7938"/>
                  </a:xfrm>
                  <a:custGeom>
                    <a:avLst/>
                    <a:gdLst>
                      <a:gd name="T0" fmla="*/ 528 w 538"/>
                      <a:gd name="T1" fmla="*/ 21 h 21"/>
                      <a:gd name="T2" fmla="*/ 11 w 538"/>
                      <a:gd name="T3" fmla="*/ 21 h 21"/>
                      <a:gd name="T4" fmla="*/ 7 w 538"/>
                      <a:gd name="T5" fmla="*/ 20 h 21"/>
                      <a:gd name="T6" fmla="*/ 3 w 538"/>
                      <a:gd name="T7" fmla="*/ 17 h 21"/>
                      <a:gd name="T8" fmla="*/ 0 w 538"/>
                      <a:gd name="T9" fmla="*/ 15 h 21"/>
                      <a:gd name="T10" fmla="*/ 0 w 538"/>
                      <a:gd name="T11" fmla="*/ 11 h 21"/>
                      <a:gd name="T12" fmla="*/ 0 w 538"/>
                      <a:gd name="T13" fmla="*/ 7 h 21"/>
                      <a:gd name="T14" fmla="*/ 3 w 538"/>
                      <a:gd name="T15" fmla="*/ 3 h 21"/>
                      <a:gd name="T16" fmla="*/ 7 w 538"/>
                      <a:gd name="T17" fmla="*/ 1 h 21"/>
                      <a:gd name="T18" fmla="*/ 11 w 538"/>
                      <a:gd name="T19" fmla="*/ 0 h 21"/>
                      <a:gd name="T20" fmla="*/ 528 w 538"/>
                      <a:gd name="T21" fmla="*/ 0 h 21"/>
                      <a:gd name="T22" fmla="*/ 531 w 538"/>
                      <a:gd name="T23" fmla="*/ 1 h 21"/>
                      <a:gd name="T24" fmla="*/ 535 w 538"/>
                      <a:gd name="T25" fmla="*/ 3 h 21"/>
                      <a:gd name="T26" fmla="*/ 538 w 538"/>
                      <a:gd name="T27" fmla="*/ 7 h 21"/>
                      <a:gd name="T28" fmla="*/ 538 w 538"/>
                      <a:gd name="T29" fmla="*/ 11 h 21"/>
                      <a:gd name="T30" fmla="*/ 538 w 538"/>
                      <a:gd name="T31" fmla="*/ 15 h 21"/>
                      <a:gd name="T32" fmla="*/ 535 w 538"/>
                      <a:gd name="T33" fmla="*/ 17 h 21"/>
                      <a:gd name="T34" fmla="*/ 531 w 538"/>
                      <a:gd name="T35" fmla="*/ 20 h 21"/>
                      <a:gd name="T36" fmla="*/ 528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8" y="21"/>
                        </a:moveTo>
                        <a:lnTo>
                          <a:pt x="11" y="21"/>
                        </a:lnTo>
                        <a:lnTo>
                          <a:pt x="7" y="20"/>
                        </a:lnTo>
                        <a:lnTo>
                          <a:pt x="3" y="17"/>
                        </a:lnTo>
                        <a:lnTo>
                          <a:pt x="0" y="15"/>
                        </a:lnTo>
                        <a:lnTo>
                          <a:pt x="0" y="11"/>
                        </a:lnTo>
                        <a:lnTo>
                          <a:pt x="0" y="7"/>
                        </a:lnTo>
                        <a:lnTo>
                          <a:pt x="3" y="3"/>
                        </a:lnTo>
                        <a:lnTo>
                          <a:pt x="7" y="1"/>
                        </a:lnTo>
                        <a:lnTo>
                          <a:pt x="11" y="0"/>
                        </a:lnTo>
                        <a:lnTo>
                          <a:pt x="528" y="0"/>
                        </a:lnTo>
                        <a:lnTo>
                          <a:pt x="531" y="1"/>
                        </a:lnTo>
                        <a:lnTo>
                          <a:pt x="535" y="3"/>
                        </a:lnTo>
                        <a:lnTo>
                          <a:pt x="538" y="7"/>
                        </a:lnTo>
                        <a:lnTo>
                          <a:pt x="538" y="11"/>
                        </a:lnTo>
                        <a:lnTo>
                          <a:pt x="538" y="15"/>
                        </a:lnTo>
                        <a:lnTo>
                          <a:pt x="535" y="17"/>
                        </a:lnTo>
                        <a:lnTo>
                          <a:pt x="531" y="20"/>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2" name="Freeform 160">
                    <a:extLst>
                      <a:ext uri="{FF2B5EF4-FFF2-40B4-BE49-F238E27FC236}">
                        <a16:creationId xmlns:a16="http://schemas.microsoft.com/office/drawing/2014/main" id="{27281B91-B310-47A2-0934-62C11C38A94C}"/>
                      </a:ext>
                    </a:extLst>
                  </p:cNvPr>
                  <p:cNvSpPr>
                    <a:spLocks/>
                  </p:cNvSpPr>
                  <p:nvPr/>
                </p:nvSpPr>
                <p:spPr bwMode="auto">
                  <a:xfrm>
                    <a:off x="10321925" y="3021013"/>
                    <a:ext cx="214313" cy="7938"/>
                  </a:xfrm>
                  <a:custGeom>
                    <a:avLst/>
                    <a:gdLst>
                      <a:gd name="T0" fmla="*/ 528 w 539"/>
                      <a:gd name="T1" fmla="*/ 21 h 21"/>
                      <a:gd name="T2" fmla="*/ 10 w 539"/>
                      <a:gd name="T3" fmla="*/ 21 h 21"/>
                      <a:gd name="T4" fmla="*/ 6 w 539"/>
                      <a:gd name="T5" fmla="*/ 19 h 21"/>
                      <a:gd name="T6" fmla="*/ 4 w 539"/>
                      <a:gd name="T7" fmla="*/ 17 h 21"/>
                      <a:gd name="T8" fmla="*/ 1 w 539"/>
                      <a:gd name="T9" fmla="*/ 14 h 21"/>
                      <a:gd name="T10" fmla="*/ 0 w 539"/>
                      <a:gd name="T11" fmla="*/ 10 h 21"/>
                      <a:gd name="T12" fmla="*/ 1 w 539"/>
                      <a:gd name="T13" fmla="*/ 6 h 21"/>
                      <a:gd name="T14" fmla="*/ 4 w 539"/>
                      <a:gd name="T15" fmla="*/ 2 h 21"/>
                      <a:gd name="T16" fmla="*/ 6 w 539"/>
                      <a:gd name="T17" fmla="*/ 0 h 21"/>
                      <a:gd name="T18" fmla="*/ 10 w 539"/>
                      <a:gd name="T19" fmla="*/ 0 h 21"/>
                      <a:gd name="T20" fmla="*/ 528 w 539"/>
                      <a:gd name="T21" fmla="*/ 0 h 21"/>
                      <a:gd name="T22" fmla="*/ 532 w 539"/>
                      <a:gd name="T23" fmla="*/ 0 h 21"/>
                      <a:gd name="T24" fmla="*/ 535 w 539"/>
                      <a:gd name="T25" fmla="*/ 2 h 21"/>
                      <a:gd name="T26" fmla="*/ 537 w 539"/>
                      <a:gd name="T27" fmla="*/ 6 h 21"/>
                      <a:gd name="T28" fmla="*/ 539 w 539"/>
                      <a:gd name="T29" fmla="*/ 10 h 21"/>
                      <a:gd name="T30" fmla="*/ 537 w 539"/>
                      <a:gd name="T31" fmla="*/ 14 h 21"/>
                      <a:gd name="T32" fmla="*/ 535 w 539"/>
                      <a:gd name="T33" fmla="*/ 17 h 21"/>
                      <a:gd name="T34" fmla="*/ 532 w 539"/>
                      <a:gd name="T35" fmla="*/ 19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19"/>
                        </a:lnTo>
                        <a:lnTo>
                          <a:pt x="4" y="17"/>
                        </a:lnTo>
                        <a:lnTo>
                          <a:pt x="1" y="14"/>
                        </a:lnTo>
                        <a:lnTo>
                          <a:pt x="0" y="10"/>
                        </a:lnTo>
                        <a:lnTo>
                          <a:pt x="1" y="6"/>
                        </a:lnTo>
                        <a:lnTo>
                          <a:pt x="4" y="2"/>
                        </a:lnTo>
                        <a:lnTo>
                          <a:pt x="6" y="0"/>
                        </a:lnTo>
                        <a:lnTo>
                          <a:pt x="10" y="0"/>
                        </a:lnTo>
                        <a:lnTo>
                          <a:pt x="528" y="0"/>
                        </a:lnTo>
                        <a:lnTo>
                          <a:pt x="532" y="0"/>
                        </a:lnTo>
                        <a:lnTo>
                          <a:pt x="535" y="2"/>
                        </a:lnTo>
                        <a:lnTo>
                          <a:pt x="537" y="6"/>
                        </a:lnTo>
                        <a:lnTo>
                          <a:pt x="539" y="10"/>
                        </a:lnTo>
                        <a:lnTo>
                          <a:pt x="537" y="14"/>
                        </a:lnTo>
                        <a:lnTo>
                          <a:pt x="535" y="17"/>
                        </a:lnTo>
                        <a:lnTo>
                          <a:pt x="532" y="19"/>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3" name="Freeform 161">
                    <a:extLst>
                      <a:ext uri="{FF2B5EF4-FFF2-40B4-BE49-F238E27FC236}">
                        <a16:creationId xmlns:a16="http://schemas.microsoft.com/office/drawing/2014/main" id="{52F02E76-3CC5-F6F1-99A0-61E62686EA76}"/>
                      </a:ext>
                    </a:extLst>
                  </p:cNvPr>
                  <p:cNvSpPr>
                    <a:spLocks/>
                  </p:cNvSpPr>
                  <p:nvPr/>
                </p:nvSpPr>
                <p:spPr bwMode="auto">
                  <a:xfrm>
                    <a:off x="10302875" y="2987676"/>
                    <a:ext cx="214313" cy="9525"/>
                  </a:xfrm>
                  <a:custGeom>
                    <a:avLst/>
                    <a:gdLst>
                      <a:gd name="T0" fmla="*/ 527 w 537"/>
                      <a:gd name="T1" fmla="*/ 21 h 21"/>
                      <a:gd name="T2" fmla="*/ 10 w 537"/>
                      <a:gd name="T3" fmla="*/ 21 h 21"/>
                      <a:gd name="T4" fmla="*/ 6 w 537"/>
                      <a:gd name="T5" fmla="*/ 20 h 21"/>
                      <a:gd name="T6" fmla="*/ 2 w 537"/>
                      <a:gd name="T7" fmla="*/ 18 h 21"/>
                      <a:gd name="T8" fmla="*/ 0 w 537"/>
                      <a:gd name="T9" fmla="*/ 15 h 21"/>
                      <a:gd name="T10" fmla="*/ 0 w 537"/>
                      <a:gd name="T11" fmla="*/ 11 h 21"/>
                      <a:gd name="T12" fmla="*/ 0 w 537"/>
                      <a:gd name="T13" fmla="*/ 7 h 21"/>
                      <a:gd name="T14" fmla="*/ 2 w 537"/>
                      <a:gd name="T15" fmla="*/ 3 h 21"/>
                      <a:gd name="T16" fmla="*/ 6 w 537"/>
                      <a:gd name="T17" fmla="*/ 0 h 21"/>
                      <a:gd name="T18" fmla="*/ 10 w 537"/>
                      <a:gd name="T19" fmla="*/ 0 h 21"/>
                      <a:gd name="T20" fmla="*/ 527 w 537"/>
                      <a:gd name="T21" fmla="*/ 0 h 21"/>
                      <a:gd name="T22" fmla="*/ 531 w 537"/>
                      <a:gd name="T23" fmla="*/ 0 h 21"/>
                      <a:gd name="T24" fmla="*/ 535 w 537"/>
                      <a:gd name="T25" fmla="*/ 3 h 21"/>
                      <a:gd name="T26" fmla="*/ 537 w 537"/>
                      <a:gd name="T27" fmla="*/ 7 h 21"/>
                      <a:gd name="T28" fmla="*/ 537 w 537"/>
                      <a:gd name="T29" fmla="*/ 11 h 21"/>
                      <a:gd name="T30" fmla="*/ 537 w 537"/>
                      <a:gd name="T31" fmla="*/ 15 h 21"/>
                      <a:gd name="T32" fmla="*/ 535 w 537"/>
                      <a:gd name="T33" fmla="*/ 18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8"/>
                        </a:lnTo>
                        <a:lnTo>
                          <a:pt x="0" y="15"/>
                        </a:lnTo>
                        <a:lnTo>
                          <a:pt x="0" y="11"/>
                        </a:lnTo>
                        <a:lnTo>
                          <a:pt x="0" y="7"/>
                        </a:lnTo>
                        <a:lnTo>
                          <a:pt x="2" y="3"/>
                        </a:lnTo>
                        <a:lnTo>
                          <a:pt x="6" y="0"/>
                        </a:lnTo>
                        <a:lnTo>
                          <a:pt x="10" y="0"/>
                        </a:lnTo>
                        <a:lnTo>
                          <a:pt x="527" y="0"/>
                        </a:lnTo>
                        <a:lnTo>
                          <a:pt x="531" y="0"/>
                        </a:lnTo>
                        <a:lnTo>
                          <a:pt x="535" y="3"/>
                        </a:lnTo>
                        <a:lnTo>
                          <a:pt x="537" y="7"/>
                        </a:lnTo>
                        <a:lnTo>
                          <a:pt x="537" y="11"/>
                        </a:lnTo>
                        <a:lnTo>
                          <a:pt x="537" y="15"/>
                        </a:lnTo>
                        <a:lnTo>
                          <a:pt x="535" y="18"/>
                        </a:lnTo>
                        <a:lnTo>
                          <a:pt x="531" y="20"/>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4" name="Freeform 162">
                    <a:extLst>
                      <a:ext uri="{FF2B5EF4-FFF2-40B4-BE49-F238E27FC236}">
                        <a16:creationId xmlns:a16="http://schemas.microsoft.com/office/drawing/2014/main" id="{CF0D96C1-7C82-915A-7C26-3C5FA5958384}"/>
                      </a:ext>
                    </a:extLst>
                  </p:cNvPr>
                  <p:cNvSpPr>
                    <a:spLocks/>
                  </p:cNvSpPr>
                  <p:nvPr/>
                </p:nvSpPr>
                <p:spPr bwMode="auto">
                  <a:xfrm>
                    <a:off x="10283825" y="2955926"/>
                    <a:ext cx="214313" cy="7938"/>
                  </a:xfrm>
                  <a:custGeom>
                    <a:avLst/>
                    <a:gdLst>
                      <a:gd name="T0" fmla="*/ 529 w 539"/>
                      <a:gd name="T1" fmla="*/ 21 h 21"/>
                      <a:gd name="T2" fmla="*/ 11 w 539"/>
                      <a:gd name="T3" fmla="*/ 21 h 21"/>
                      <a:gd name="T4" fmla="*/ 7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7 w 539"/>
                      <a:gd name="T17" fmla="*/ 0 h 21"/>
                      <a:gd name="T18" fmla="*/ 11 w 539"/>
                      <a:gd name="T19" fmla="*/ 0 h 21"/>
                      <a:gd name="T20" fmla="*/ 529 w 539"/>
                      <a:gd name="T21" fmla="*/ 0 h 21"/>
                      <a:gd name="T22" fmla="*/ 533 w 539"/>
                      <a:gd name="T23" fmla="*/ 0 h 21"/>
                      <a:gd name="T24" fmla="*/ 535 w 539"/>
                      <a:gd name="T25" fmla="*/ 3 h 21"/>
                      <a:gd name="T26" fmla="*/ 538 w 539"/>
                      <a:gd name="T27" fmla="*/ 7 h 21"/>
                      <a:gd name="T28" fmla="*/ 539 w 539"/>
                      <a:gd name="T29" fmla="*/ 11 h 21"/>
                      <a:gd name="T30" fmla="*/ 538 w 539"/>
                      <a:gd name="T31" fmla="*/ 15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1" y="15"/>
                        </a:lnTo>
                        <a:lnTo>
                          <a:pt x="0" y="11"/>
                        </a:lnTo>
                        <a:lnTo>
                          <a:pt x="1" y="7"/>
                        </a:lnTo>
                        <a:lnTo>
                          <a:pt x="4" y="3"/>
                        </a:lnTo>
                        <a:lnTo>
                          <a:pt x="7" y="0"/>
                        </a:lnTo>
                        <a:lnTo>
                          <a:pt x="11" y="0"/>
                        </a:lnTo>
                        <a:lnTo>
                          <a:pt x="529" y="0"/>
                        </a:lnTo>
                        <a:lnTo>
                          <a:pt x="533" y="0"/>
                        </a:lnTo>
                        <a:lnTo>
                          <a:pt x="535" y="3"/>
                        </a:lnTo>
                        <a:lnTo>
                          <a:pt x="538" y="7"/>
                        </a:lnTo>
                        <a:lnTo>
                          <a:pt x="539" y="11"/>
                        </a:lnTo>
                        <a:lnTo>
                          <a:pt x="538" y="15"/>
                        </a:lnTo>
                        <a:lnTo>
                          <a:pt x="535" y="17"/>
                        </a:lnTo>
                        <a:lnTo>
                          <a:pt x="533" y="20"/>
                        </a:lnTo>
                        <a:lnTo>
                          <a:pt x="529"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5" name="Freeform 163">
                    <a:extLst>
                      <a:ext uri="{FF2B5EF4-FFF2-40B4-BE49-F238E27FC236}">
                        <a16:creationId xmlns:a16="http://schemas.microsoft.com/office/drawing/2014/main" id="{7A84D653-73B3-0652-C755-C2B0C1C3FA31}"/>
                      </a:ext>
                    </a:extLst>
                  </p:cNvPr>
                  <p:cNvSpPr>
                    <a:spLocks/>
                  </p:cNvSpPr>
                  <p:nvPr/>
                </p:nvSpPr>
                <p:spPr bwMode="auto">
                  <a:xfrm>
                    <a:off x="10264775" y="2924176"/>
                    <a:ext cx="214313" cy="7938"/>
                  </a:xfrm>
                  <a:custGeom>
                    <a:avLst/>
                    <a:gdLst>
                      <a:gd name="T0" fmla="*/ 527 w 538"/>
                      <a:gd name="T1" fmla="*/ 20 h 20"/>
                      <a:gd name="T2" fmla="*/ 10 w 538"/>
                      <a:gd name="T3" fmla="*/ 20 h 20"/>
                      <a:gd name="T4" fmla="*/ 7 w 538"/>
                      <a:gd name="T5" fmla="*/ 20 h 20"/>
                      <a:gd name="T6" fmla="*/ 3 w 538"/>
                      <a:gd name="T7" fmla="*/ 17 h 20"/>
                      <a:gd name="T8" fmla="*/ 0 w 538"/>
                      <a:gd name="T9" fmla="*/ 14 h 20"/>
                      <a:gd name="T10" fmla="*/ 0 w 538"/>
                      <a:gd name="T11" fmla="*/ 10 h 20"/>
                      <a:gd name="T12" fmla="*/ 0 w 538"/>
                      <a:gd name="T13" fmla="*/ 6 h 20"/>
                      <a:gd name="T14" fmla="*/ 3 w 538"/>
                      <a:gd name="T15" fmla="*/ 2 h 20"/>
                      <a:gd name="T16" fmla="*/ 7 w 538"/>
                      <a:gd name="T17" fmla="*/ 0 h 20"/>
                      <a:gd name="T18" fmla="*/ 10 w 538"/>
                      <a:gd name="T19" fmla="*/ 0 h 20"/>
                      <a:gd name="T20" fmla="*/ 527 w 538"/>
                      <a:gd name="T21" fmla="*/ 0 h 20"/>
                      <a:gd name="T22" fmla="*/ 531 w 538"/>
                      <a:gd name="T23" fmla="*/ 0 h 20"/>
                      <a:gd name="T24" fmla="*/ 535 w 538"/>
                      <a:gd name="T25" fmla="*/ 2 h 20"/>
                      <a:gd name="T26" fmla="*/ 538 w 538"/>
                      <a:gd name="T27" fmla="*/ 6 h 20"/>
                      <a:gd name="T28" fmla="*/ 538 w 538"/>
                      <a:gd name="T29" fmla="*/ 10 h 20"/>
                      <a:gd name="T30" fmla="*/ 538 w 538"/>
                      <a:gd name="T31" fmla="*/ 14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0" y="20"/>
                        </a:lnTo>
                        <a:lnTo>
                          <a:pt x="7" y="20"/>
                        </a:lnTo>
                        <a:lnTo>
                          <a:pt x="3" y="17"/>
                        </a:lnTo>
                        <a:lnTo>
                          <a:pt x="0" y="14"/>
                        </a:lnTo>
                        <a:lnTo>
                          <a:pt x="0" y="10"/>
                        </a:lnTo>
                        <a:lnTo>
                          <a:pt x="0" y="6"/>
                        </a:lnTo>
                        <a:lnTo>
                          <a:pt x="3" y="2"/>
                        </a:lnTo>
                        <a:lnTo>
                          <a:pt x="7" y="0"/>
                        </a:lnTo>
                        <a:lnTo>
                          <a:pt x="10" y="0"/>
                        </a:lnTo>
                        <a:lnTo>
                          <a:pt x="527" y="0"/>
                        </a:lnTo>
                        <a:lnTo>
                          <a:pt x="531" y="0"/>
                        </a:lnTo>
                        <a:lnTo>
                          <a:pt x="535" y="2"/>
                        </a:lnTo>
                        <a:lnTo>
                          <a:pt x="538" y="6"/>
                        </a:lnTo>
                        <a:lnTo>
                          <a:pt x="538" y="10"/>
                        </a:lnTo>
                        <a:lnTo>
                          <a:pt x="538" y="14"/>
                        </a:lnTo>
                        <a:lnTo>
                          <a:pt x="535" y="17"/>
                        </a:lnTo>
                        <a:lnTo>
                          <a:pt x="531" y="20"/>
                        </a:lnTo>
                        <a:lnTo>
                          <a:pt x="527"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6" name="Freeform 164">
                    <a:extLst>
                      <a:ext uri="{FF2B5EF4-FFF2-40B4-BE49-F238E27FC236}">
                        <a16:creationId xmlns:a16="http://schemas.microsoft.com/office/drawing/2014/main" id="{549C6A33-8B32-29BD-F9E8-5B1B33BD9292}"/>
                      </a:ext>
                    </a:extLst>
                  </p:cNvPr>
                  <p:cNvSpPr>
                    <a:spLocks/>
                  </p:cNvSpPr>
                  <p:nvPr/>
                </p:nvSpPr>
                <p:spPr bwMode="auto">
                  <a:xfrm>
                    <a:off x="10245725" y="2890838"/>
                    <a:ext cx="214313" cy="7938"/>
                  </a:xfrm>
                  <a:custGeom>
                    <a:avLst/>
                    <a:gdLst>
                      <a:gd name="T0" fmla="*/ 529 w 539"/>
                      <a:gd name="T1" fmla="*/ 19 h 19"/>
                      <a:gd name="T2" fmla="*/ 11 w 539"/>
                      <a:gd name="T3" fmla="*/ 19 h 19"/>
                      <a:gd name="T4" fmla="*/ 7 w 539"/>
                      <a:gd name="T5" fmla="*/ 19 h 19"/>
                      <a:gd name="T6" fmla="*/ 4 w 539"/>
                      <a:gd name="T7" fmla="*/ 17 h 19"/>
                      <a:gd name="T8" fmla="*/ 2 w 539"/>
                      <a:gd name="T9" fmla="*/ 14 h 19"/>
                      <a:gd name="T10" fmla="*/ 0 w 539"/>
                      <a:gd name="T11" fmla="*/ 10 h 19"/>
                      <a:gd name="T12" fmla="*/ 2 w 539"/>
                      <a:gd name="T13" fmla="*/ 6 h 19"/>
                      <a:gd name="T14" fmla="*/ 4 w 539"/>
                      <a:gd name="T15" fmla="*/ 2 h 19"/>
                      <a:gd name="T16" fmla="*/ 7 w 539"/>
                      <a:gd name="T17" fmla="*/ 0 h 19"/>
                      <a:gd name="T18" fmla="*/ 11 w 539"/>
                      <a:gd name="T19" fmla="*/ 0 h 19"/>
                      <a:gd name="T20" fmla="*/ 529 w 539"/>
                      <a:gd name="T21" fmla="*/ 0 h 19"/>
                      <a:gd name="T22" fmla="*/ 533 w 539"/>
                      <a:gd name="T23" fmla="*/ 0 h 19"/>
                      <a:gd name="T24" fmla="*/ 535 w 539"/>
                      <a:gd name="T25" fmla="*/ 2 h 19"/>
                      <a:gd name="T26" fmla="*/ 538 w 539"/>
                      <a:gd name="T27" fmla="*/ 6 h 19"/>
                      <a:gd name="T28" fmla="*/ 539 w 539"/>
                      <a:gd name="T29" fmla="*/ 10 h 19"/>
                      <a:gd name="T30" fmla="*/ 538 w 539"/>
                      <a:gd name="T31" fmla="*/ 14 h 19"/>
                      <a:gd name="T32" fmla="*/ 535 w 539"/>
                      <a:gd name="T33" fmla="*/ 17 h 19"/>
                      <a:gd name="T34" fmla="*/ 533 w 539"/>
                      <a:gd name="T35" fmla="*/ 19 h 19"/>
                      <a:gd name="T36" fmla="*/ 529 w 539"/>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19">
                        <a:moveTo>
                          <a:pt x="529" y="19"/>
                        </a:moveTo>
                        <a:lnTo>
                          <a:pt x="11" y="19"/>
                        </a:lnTo>
                        <a:lnTo>
                          <a:pt x="7" y="19"/>
                        </a:lnTo>
                        <a:lnTo>
                          <a:pt x="4" y="17"/>
                        </a:lnTo>
                        <a:lnTo>
                          <a:pt x="2" y="14"/>
                        </a:lnTo>
                        <a:lnTo>
                          <a:pt x="0" y="10"/>
                        </a:lnTo>
                        <a:lnTo>
                          <a:pt x="2" y="6"/>
                        </a:lnTo>
                        <a:lnTo>
                          <a:pt x="4" y="2"/>
                        </a:lnTo>
                        <a:lnTo>
                          <a:pt x="7" y="0"/>
                        </a:lnTo>
                        <a:lnTo>
                          <a:pt x="11" y="0"/>
                        </a:lnTo>
                        <a:lnTo>
                          <a:pt x="529" y="0"/>
                        </a:lnTo>
                        <a:lnTo>
                          <a:pt x="533" y="0"/>
                        </a:lnTo>
                        <a:lnTo>
                          <a:pt x="535" y="2"/>
                        </a:lnTo>
                        <a:lnTo>
                          <a:pt x="538" y="6"/>
                        </a:lnTo>
                        <a:lnTo>
                          <a:pt x="539" y="10"/>
                        </a:lnTo>
                        <a:lnTo>
                          <a:pt x="538" y="14"/>
                        </a:lnTo>
                        <a:lnTo>
                          <a:pt x="535" y="17"/>
                        </a:lnTo>
                        <a:lnTo>
                          <a:pt x="533" y="19"/>
                        </a:lnTo>
                        <a:lnTo>
                          <a:pt x="529" y="1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7" name="Freeform 165">
                    <a:extLst>
                      <a:ext uri="{FF2B5EF4-FFF2-40B4-BE49-F238E27FC236}">
                        <a16:creationId xmlns:a16="http://schemas.microsoft.com/office/drawing/2014/main" id="{C359156D-08DC-ED29-CA82-D874B3A2371A}"/>
                      </a:ext>
                    </a:extLst>
                  </p:cNvPr>
                  <p:cNvSpPr>
                    <a:spLocks/>
                  </p:cNvSpPr>
                  <p:nvPr/>
                </p:nvSpPr>
                <p:spPr bwMode="auto">
                  <a:xfrm>
                    <a:off x="10228263" y="2859088"/>
                    <a:ext cx="212725" cy="7938"/>
                  </a:xfrm>
                  <a:custGeom>
                    <a:avLst/>
                    <a:gdLst>
                      <a:gd name="T0" fmla="*/ 527 w 538"/>
                      <a:gd name="T1" fmla="*/ 20 h 20"/>
                      <a:gd name="T2" fmla="*/ 11 w 538"/>
                      <a:gd name="T3" fmla="*/ 20 h 20"/>
                      <a:gd name="T4" fmla="*/ 7 w 538"/>
                      <a:gd name="T5" fmla="*/ 20 h 20"/>
                      <a:gd name="T6" fmla="*/ 3 w 538"/>
                      <a:gd name="T7" fmla="*/ 17 h 20"/>
                      <a:gd name="T8" fmla="*/ 0 w 538"/>
                      <a:gd name="T9" fmla="*/ 15 h 20"/>
                      <a:gd name="T10" fmla="*/ 0 w 538"/>
                      <a:gd name="T11" fmla="*/ 11 h 20"/>
                      <a:gd name="T12" fmla="*/ 0 w 538"/>
                      <a:gd name="T13" fmla="*/ 7 h 20"/>
                      <a:gd name="T14" fmla="*/ 3 w 538"/>
                      <a:gd name="T15" fmla="*/ 3 h 20"/>
                      <a:gd name="T16" fmla="*/ 7 w 538"/>
                      <a:gd name="T17" fmla="*/ 0 h 20"/>
                      <a:gd name="T18" fmla="*/ 11 w 538"/>
                      <a:gd name="T19" fmla="*/ 0 h 20"/>
                      <a:gd name="T20" fmla="*/ 527 w 538"/>
                      <a:gd name="T21" fmla="*/ 0 h 20"/>
                      <a:gd name="T22" fmla="*/ 531 w 538"/>
                      <a:gd name="T23" fmla="*/ 0 h 20"/>
                      <a:gd name="T24" fmla="*/ 535 w 538"/>
                      <a:gd name="T25" fmla="*/ 3 h 20"/>
                      <a:gd name="T26" fmla="*/ 537 w 538"/>
                      <a:gd name="T27" fmla="*/ 7 h 20"/>
                      <a:gd name="T28" fmla="*/ 538 w 538"/>
                      <a:gd name="T29" fmla="*/ 11 h 20"/>
                      <a:gd name="T30" fmla="*/ 537 w 538"/>
                      <a:gd name="T31" fmla="*/ 15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1" y="20"/>
                        </a:lnTo>
                        <a:lnTo>
                          <a:pt x="7" y="20"/>
                        </a:lnTo>
                        <a:lnTo>
                          <a:pt x="3" y="17"/>
                        </a:lnTo>
                        <a:lnTo>
                          <a:pt x="0" y="15"/>
                        </a:lnTo>
                        <a:lnTo>
                          <a:pt x="0" y="11"/>
                        </a:lnTo>
                        <a:lnTo>
                          <a:pt x="0" y="7"/>
                        </a:lnTo>
                        <a:lnTo>
                          <a:pt x="3" y="3"/>
                        </a:lnTo>
                        <a:lnTo>
                          <a:pt x="7" y="0"/>
                        </a:lnTo>
                        <a:lnTo>
                          <a:pt x="11" y="0"/>
                        </a:lnTo>
                        <a:lnTo>
                          <a:pt x="527" y="0"/>
                        </a:lnTo>
                        <a:lnTo>
                          <a:pt x="531" y="0"/>
                        </a:lnTo>
                        <a:lnTo>
                          <a:pt x="535" y="3"/>
                        </a:lnTo>
                        <a:lnTo>
                          <a:pt x="537" y="7"/>
                        </a:lnTo>
                        <a:lnTo>
                          <a:pt x="538" y="11"/>
                        </a:lnTo>
                        <a:lnTo>
                          <a:pt x="537" y="15"/>
                        </a:lnTo>
                        <a:lnTo>
                          <a:pt x="535" y="17"/>
                        </a:lnTo>
                        <a:lnTo>
                          <a:pt x="531" y="20"/>
                        </a:lnTo>
                        <a:lnTo>
                          <a:pt x="527"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8" name="Freeform 166">
                    <a:extLst>
                      <a:ext uri="{FF2B5EF4-FFF2-40B4-BE49-F238E27FC236}">
                        <a16:creationId xmlns:a16="http://schemas.microsoft.com/office/drawing/2014/main" id="{A15D6260-904C-D790-3A2D-5F26F4999319}"/>
                      </a:ext>
                    </a:extLst>
                  </p:cNvPr>
                  <p:cNvSpPr>
                    <a:spLocks/>
                  </p:cNvSpPr>
                  <p:nvPr/>
                </p:nvSpPr>
                <p:spPr bwMode="auto">
                  <a:xfrm>
                    <a:off x="10207625" y="2827338"/>
                    <a:ext cx="214313" cy="7938"/>
                  </a:xfrm>
                  <a:custGeom>
                    <a:avLst/>
                    <a:gdLst>
                      <a:gd name="T0" fmla="*/ 528 w 539"/>
                      <a:gd name="T1" fmla="*/ 20 h 20"/>
                      <a:gd name="T2" fmla="*/ 10 w 539"/>
                      <a:gd name="T3" fmla="*/ 20 h 20"/>
                      <a:gd name="T4" fmla="*/ 6 w 539"/>
                      <a:gd name="T5" fmla="*/ 20 h 20"/>
                      <a:gd name="T6" fmla="*/ 4 w 539"/>
                      <a:gd name="T7" fmla="*/ 17 h 20"/>
                      <a:gd name="T8" fmla="*/ 1 w 539"/>
                      <a:gd name="T9" fmla="*/ 14 h 20"/>
                      <a:gd name="T10" fmla="*/ 0 w 539"/>
                      <a:gd name="T11" fmla="*/ 10 h 20"/>
                      <a:gd name="T12" fmla="*/ 1 w 539"/>
                      <a:gd name="T13" fmla="*/ 6 h 20"/>
                      <a:gd name="T14" fmla="*/ 4 w 539"/>
                      <a:gd name="T15" fmla="*/ 3 h 20"/>
                      <a:gd name="T16" fmla="*/ 6 w 539"/>
                      <a:gd name="T17" fmla="*/ 0 h 20"/>
                      <a:gd name="T18" fmla="*/ 10 w 539"/>
                      <a:gd name="T19" fmla="*/ 0 h 20"/>
                      <a:gd name="T20" fmla="*/ 528 w 539"/>
                      <a:gd name="T21" fmla="*/ 0 h 20"/>
                      <a:gd name="T22" fmla="*/ 532 w 539"/>
                      <a:gd name="T23" fmla="*/ 0 h 20"/>
                      <a:gd name="T24" fmla="*/ 535 w 539"/>
                      <a:gd name="T25" fmla="*/ 3 h 20"/>
                      <a:gd name="T26" fmla="*/ 537 w 539"/>
                      <a:gd name="T27" fmla="*/ 6 h 20"/>
                      <a:gd name="T28" fmla="*/ 539 w 539"/>
                      <a:gd name="T29" fmla="*/ 10 h 20"/>
                      <a:gd name="T30" fmla="*/ 537 w 539"/>
                      <a:gd name="T31" fmla="*/ 14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0" y="20"/>
                        </a:lnTo>
                        <a:lnTo>
                          <a:pt x="6" y="20"/>
                        </a:lnTo>
                        <a:lnTo>
                          <a:pt x="4" y="17"/>
                        </a:lnTo>
                        <a:lnTo>
                          <a:pt x="1" y="14"/>
                        </a:lnTo>
                        <a:lnTo>
                          <a:pt x="0" y="10"/>
                        </a:lnTo>
                        <a:lnTo>
                          <a:pt x="1" y="6"/>
                        </a:lnTo>
                        <a:lnTo>
                          <a:pt x="4" y="3"/>
                        </a:lnTo>
                        <a:lnTo>
                          <a:pt x="6" y="0"/>
                        </a:lnTo>
                        <a:lnTo>
                          <a:pt x="10" y="0"/>
                        </a:lnTo>
                        <a:lnTo>
                          <a:pt x="528" y="0"/>
                        </a:lnTo>
                        <a:lnTo>
                          <a:pt x="532" y="0"/>
                        </a:lnTo>
                        <a:lnTo>
                          <a:pt x="535" y="3"/>
                        </a:lnTo>
                        <a:lnTo>
                          <a:pt x="537" y="6"/>
                        </a:lnTo>
                        <a:lnTo>
                          <a:pt x="539" y="10"/>
                        </a:lnTo>
                        <a:lnTo>
                          <a:pt x="537" y="14"/>
                        </a:lnTo>
                        <a:lnTo>
                          <a:pt x="535" y="17"/>
                        </a:lnTo>
                        <a:lnTo>
                          <a:pt x="532" y="20"/>
                        </a:lnTo>
                        <a:lnTo>
                          <a:pt x="528"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9" name="Freeform 167">
                    <a:extLst>
                      <a:ext uri="{FF2B5EF4-FFF2-40B4-BE49-F238E27FC236}">
                        <a16:creationId xmlns:a16="http://schemas.microsoft.com/office/drawing/2014/main" id="{839DE94E-B683-543B-E944-BB968A578E3E}"/>
                      </a:ext>
                    </a:extLst>
                  </p:cNvPr>
                  <p:cNvSpPr>
                    <a:spLocks/>
                  </p:cNvSpPr>
                  <p:nvPr/>
                </p:nvSpPr>
                <p:spPr bwMode="auto">
                  <a:xfrm>
                    <a:off x="10190163" y="2794001"/>
                    <a:ext cx="212725" cy="7938"/>
                  </a:xfrm>
                  <a:custGeom>
                    <a:avLst/>
                    <a:gdLst>
                      <a:gd name="T0" fmla="*/ 527 w 537"/>
                      <a:gd name="T1" fmla="*/ 19 h 19"/>
                      <a:gd name="T2" fmla="*/ 10 w 537"/>
                      <a:gd name="T3" fmla="*/ 19 h 19"/>
                      <a:gd name="T4" fmla="*/ 6 w 537"/>
                      <a:gd name="T5" fmla="*/ 19 h 19"/>
                      <a:gd name="T6" fmla="*/ 2 w 537"/>
                      <a:gd name="T7" fmla="*/ 17 h 19"/>
                      <a:gd name="T8" fmla="*/ 0 w 537"/>
                      <a:gd name="T9" fmla="*/ 14 h 19"/>
                      <a:gd name="T10" fmla="*/ 0 w 537"/>
                      <a:gd name="T11" fmla="*/ 10 h 19"/>
                      <a:gd name="T12" fmla="*/ 0 w 537"/>
                      <a:gd name="T13" fmla="*/ 6 h 19"/>
                      <a:gd name="T14" fmla="*/ 2 w 537"/>
                      <a:gd name="T15" fmla="*/ 2 h 19"/>
                      <a:gd name="T16" fmla="*/ 6 w 537"/>
                      <a:gd name="T17" fmla="*/ 0 h 19"/>
                      <a:gd name="T18" fmla="*/ 10 w 537"/>
                      <a:gd name="T19" fmla="*/ 0 h 19"/>
                      <a:gd name="T20" fmla="*/ 527 w 537"/>
                      <a:gd name="T21" fmla="*/ 0 h 19"/>
                      <a:gd name="T22" fmla="*/ 531 w 537"/>
                      <a:gd name="T23" fmla="*/ 0 h 19"/>
                      <a:gd name="T24" fmla="*/ 534 w 537"/>
                      <a:gd name="T25" fmla="*/ 2 h 19"/>
                      <a:gd name="T26" fmla="*/ 537 w 537"/>
                      <a:gd name="T27" fmla="*/ 6 h 19"/>
                      <a:gd name="T28" fmla="*/ 537 w 537"/>
                      <a:gd name="T29" fmla="*/ 10 h 19"/>
                      <a:gd name="T30" fmla="*/ 537 w 537"/>
                      <a:gd name="T31" fmla="*/ 14 h 19"/>
                      <a:gd name="T32" fmla="*/ 534 w 537"/>
                      <a:gd name="T33" fmla="*/ 17 h 19"/>
                      <a:gd name="T34" fmla="*/ 531 w 537"/>
                      <a:gd name="T35" fmla="*/ 19 h 19"/>
                      <a:gd name="T36" fmla="*/ 527 w 53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19">
                        <a:moveTo>
                          <a:pt x="527" y="19"/>
                        </a:moveTo>
                        <a:lnTo>
                          <a:pt x="10" y="19"/>
                        </a:lnTo>
                        <a:lnTo>
                          <a:pt x="6" y="19"/>
                        </a:lnTo>
                        <a:lnTo>
                          <a:pt x="2" y="17"/>
                        </a:lnTo>
                        <a:lnTo>
                          <a:pt x="0" y="14"/>
                        </a:lnTo>
                        <a:lnTo>
                          <a:pt x="0" y="10"/>
                        </a:lnTo>
                        <a:lnTo>
                          <a:pt x="0" y="6"/>
                        </a:lnTo>
                        <a:lnTo>
                          <a:pt x="2" y="2"/>
                        </a:lnTo>
                        <a:lnTo>
                          <a:pt x="6" y="0"/>
                        </a:lnTo>
                        <a:lnTo>
                          <a:pt x="10" y="0"/>
                        </a:lnTo>
                        <a:lnTo>
                          <a:pt x="527" y="0"/>
                        </a:lnTo>
                        <a:lnTo>
                          <a:pt x="531" y="0"/>
                        </a:lnTo>
                        <a:lnTo>
                          <a:pt x="534" y="2"/>
                        </a:lnTo>
                        <a:lnTo>
                          <a:pt x="537" y="6"/>
                        </a:lnTo>
                        <a:lnTo>
                          <a:pt x="537" y="10"/>
                        </a:lnTo>
                        <a:lnTo>
                          <a:pt x="537" y="14"/>
                        </a:lnTo>
                        <a:lnTo>
                          <a:pt x="534" y="17"/>
                        </a:lnTo>
                        <a:lnTo>
                          <a:pt x="531" y="19"/>
                        </a:lnTo>
                        <a:lnTo>
                          <a:pt x="527" y="1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0" name="Freeform 168">
                    <a:extLst>
                      <a:ext uri="{FF2B5EF4-FFF2-40B4-BE49-F238E27FC236}">
                        <a16:creationId xmlns:a16="http://schemas.microsoft.com/office/drawing/2014/main" id="{4F2D7C8F-B1EC-F211-76F6-3684C5FDB734}"/>
                      </a:ext>
                    </a:extLst>
                  </p:cNvPr>
                  <p:cNvSpPr>
                    <a:spLocks/>
                  </p:cNvSpPr>
                  <p:nvPr/>
                </p:nvSpPr>
                <p:spPr bwMode="auto">
                  <a:xfrm>
                    <a:off x="10169525" y="2762251"/>
                    <a:ext cx="214313" cy="7938"/>
                  </a:xfrm>
                  <a:custGeom>
                    <a:avLst/>
                    <a:gdLst>
                      <a:gd name="T0" fmla="*/ 528 w 539"/>
                      <a:gd name="T1" fmla="*/ 20 h 20"/>
                      <a:gd name="T2" fmla="*/ 10 w 539"/>
                      <a:gd name="T3" fmla="*/ 20 h 20"/>
                      <a:gd name="T4" fmla="*/ 7 w 539"/>
                      <a:gd name="T5" fmla="*/ 20 h 20"/>
                      <a:gd name="T6" fmla="*/ 4 w 539"/>
                      <a:gd name="T7" fmla="*/ 17 h 20"/>
                      <a:gd name="T8" fmla="*/ 1 w 539"/>
                      <a:gd name="T9" fmla="*/ 15 h 20"/>
                      <a:gd name="T10" fmla="*/ 0 w 539"/>
                      <a:gd name="T11" fmla="*/ 11 h 20"/>
                      <a:gd name="T12" fmla="*/ 1 w 539"/>
                      <a:gd name="T13" fmla="*/ 7 h 20"/>
                      <a:gd name="T14" fmla="*/ 4 w 539"/>
                      <a:gd name="T15" fmla="*/ 3 h 20"/>
                      <a:gd name="T16" fmla="*/ 7 w 539"/>
                      <a:gd name="T17" fmla="*/ 0 h 20"/>
                      <a:gd name="T18" fmla="*/ 10 w 539"/>
                      <a:gd name="T19" fmla="*/ 0 h 20"/>
                      <a:gd name="T20" fmla="*/ 528 w 539"/>
                      <a:gd name="T21" fmla="*/ 0 h 20"/>
                      <a:gd name="T22" fmla="*/ 532 w 539"/>
                      <a:gd name="T23" fmla="*/ 0 h 20"/>
                      <a:gd name="T24" fmla="*/ 535 w 539"/>
                      <a:gd name="T25" fmla="*/ 3 h 20"/>
                      <a:gd name="T26" fmla="*/ 538 w 539"/>
                      <a:gd name="T27" fmla="*/ 7 h 20"/>
                      <a:gd name="T28" fmla="*/ 539 w 539"/>
                      <a:gd name="T29" fmla="*/ 11 h 20"/>
                      <a:gd name="T30" fmla="*/ 538 w 539"/>
                      <a:gd name="T31" fmla="*/ 15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0" y="20"/>
                        </a:lnTo>
                        <a:lnTo>
                          <a:pt x="7" y="20"/>
                        </a:lnTo>
                        <a:lnTo>
                          <a:pt x="4" y="17"/>
                        </a:lnTo>
                        <a:lnTo>
                          <a:pt x="1" y="15"/>
                        </a:lnTo>
                        <a:lnTo>
                          <a:pt x="0" y="11"/>
                        </a:lnTo>
                        <a:lnTo>
                          <a:pt x="1" y="7"/>
                        </a:lnTo>
                        <a:lnTo>
                          <a:pt x="4" y="3"/>
                        </a:lnTo>
                        <a:lnTo>
                          <a:pt x="7" y="0"/>
                        </a:lnTo>
                        <a:lnTo>
                          <a:pt x="10" y="0"/>
                        </a:lnTo>
                        <a:lnTo>
                          <a:pt x="528" y="0"/>
                        </a:lnTo>
                        <a:lnTo>
                          <a:pt x="532" y="0"/>
                        </a:lnTo>
                        <a:lnTo>
                          <a:pt x="535" y="3"/>
                        </a:lnTo>
                        <a:lnTo>
                          <a:pt x="538" y="7"/>
                        </a:lnTo>
                        <a:lnTo>
                          <a:pt x="539" y="11"/>
                        </a:lnTo>
                        <a:lnTo>
                          <a:pt x="538" y="15"/>
                        </a:lnTo>
                        <a:lnTo>
                          <a:pt x="535" y="17"/>
                        </a:lnTo>
                        <a:lnTo>
                          <a:pt x="532" y="20"/>
                        </a:lnTo>
                        <a:lnTo>
                          <a:pt x="528"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92" name="Freeform 169">
                  <a:extLst>
                    <a:ext uri="{FF2B5EF4-FFF2-40B4-BE49-F238E27FC236}">
                      <a16:creationId xmlns:a16="http://schemas.microsoft.com/office/drawing/2014/main" id="{6F77533B-59E1-BAC3-47B5-777B47D0D438}"/>
                    </a:ext>
                  </a:extLst>
                </p:cNvPr>
                <p:cNvSpPr>
                  <a:spLocks/>
                </p:cNvSpPr>
                <p:nvPr/>
              </p:nvSpPr>
              <p:spPr bwMode="auto">
                <a:xfrm>
                  <a:off x="7673975" y="3482976"/>
                  <a:ext cx="90488" cy="76200"/>
                </a:xfrm>
                <a:custGeom>
                  <a:avLst/>
                  <a:gdLst>
                    <a:gd name="T0" fmla="*/ 228 w 228"/>
                    <a:gd name="T1" fmla="*/ 106 h 193"/>
                    <a:gd name="T2" fmla="*/ 223 w 228"/>
                    <a:gd name="T3" fmla="*/ 125 h 193"/>
                    <a:gd name="T4" fmla="*/ 215 w 228"/>
                    <a:gd name="T5" fmla="*/ 142 h 193"/>
                    <a:gd name="T6" fmla="*/ 202 w 228"/>
                    <a:gd name="T7" fmla="*/ 157 h 193"/>
                    <a:gd name="T8" fmla="*/ 187 w 228"/>
                    <a:gd name="T9" fmla="*/ 171 h 193"/>
                    <a:gd name="T10" fmla="*/ 169 w 228"/>
                    <a:gd name="T11" fmla="*/ 181 h 193"/>
                    <a:gd name="T12" fmla="*/ 148 w 228"/>
                    <a:gd name="T13" fmla="*/ 188 h 193"/>
                    <a:gd name="T14" fmla="*/ 126 w 228"/>
                    <a:gd name="T15" fmla="*/ 192 h 193"/>
                    <a:gd name="T16" fmla="*/ 102 w 228"/>
                    <a:gd name="T17" fmla="*/ 192 h 193"/>
                    <a:gd name="T18" fmla="*/ 80 w 228"/>
                    <a:gd name="T19" fmla="*/ 188 h 193"/>
                    <a:gd name="T20" fmla="*/ 59 w 228"/>
                    <a:gd name="T21" fmla="*/ 181 h 193"/>
                    <a:gd name="T22" fmla="*/ 41 w 228"/>
                    <a:gd name="T23" fmla="*/ 171 h 193"/>
                    <a:gd name="T24" fmla="*/ 26 w 228"/>
                    <a:gd name="T25" fmla="*/ 157 h 193"/>
                    <a:gd name="T26" fmla="*/ 13 w 228"/>
                    <a:gd name="T27" fmla="*/ 142 h 193"/>
                    <a:gd name="T28" fmla="*/ 5 w 228"/>
                    <a:gd name="T29" fmla="*/ 125 h 193"/>
                    <a:gd name="T30" fmla="*/ 0 w 228"/>
                    <a:gd name="T31" fmla="*/ 106 h 193"/>
                    <a:gd name="T32" fmla="*/ 0 w 228"/>
                    <a:gd name="T33" fmla="*/ 87 h 193"/>
                    <a:gd name="T34" fmla="*/ 5 w 228"/>
                    <a:gd name="T35" fmla="*/ 67 h 193"/>
                    <a:gd name="T36" fmla="*/ 13 w 228"/>
                    <a:gd name="T37" fmla="*/ 50 h 193"/>
                    <a:gd name="T38" fmla="*/ 26 w 228"/>
                    <a:gd name="T39" fmla="*/ 35 h 193"/>
                    <a:gd name="T40" fmla="*/ 41 w 228"/>
                    <a:gd name="T41" fmla="*/ 22 h 193"/>
                    <a:gd name="T42" fmla="*/ 59 w 228"/>
                    <a:gd name="T43" fmla="*/ 12 h 193"/>
                    <a:gd name="T44" fmla="*/ 80 w 228"/>
                    <a:gd name="T45" fmla="*/ 4 h 193"/>
                    <a:gd name="T46" fmla="*/ 102 w 228"/>
                    <a:gd name="T47" fmla="*/ 0 h 193"/>
                    <a:gd name="T48" fmla="*/ 126 w 228"/>
                    <a:gd name="T49" fmla="*/ 0 h 193"/>
                    <a:gd name="T50" fmla="*/ 148 w 228"/>
                    <a:gd name="T51" fmla="*/ 4 h 193"/>
                    <a:gd name="T52" fmla="*/ 169 w 228"/>
                    <a:gd name="T53" fmla="*/ 12 h 193"/>
                    <a:gd name="T54" fmla="*/ 187 w 228"/>
                    <a:gd name="T55" fmla="*/ 22 h 193"/>
                    <a:gd name="T56" fmla="*/ 202 w 228"/>
                    <a:gd name="T57" fmla="*/ 35 h 193"/>
                    <a:gd name="T58" fmla="*/ 215 w 228"/>
                    <a:gd name="T59" fmla="*/ 50 h 193"/>
                    <a:gd name="T60" fmla="*/ 223 w 228"/>
                    <a:gd name="T61" fmla="*/ 67 h 193"/>
                    <a:gd name="T62" fmla="*/ 228 w 228"/>
                    <a:gd name="T63" fmla="*/ 8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8" h="193">
                      <a:moveTo>
                        <a:pt x="228" y="96"/>
                      </a:moveTo>
                      <a:lnTo>
                        <a:pt x="228" y="106"/>
                      </a:lnTo>
                      <a:lnTo>
                        <a:pt x="227" y="115"/>
                      </a:lnTo>
                      <a:lnTo>
                        <a:pt x="223" y="125"/>
                      </a:lnTo>
                      <a:lnTo>
                        <a:pt x="219" y="134"/>
                      </a:lnTo>
                      <a:lnTo>
                        <a:pt x="215" y="142"/>
                      </a:lnTo>
                      <a:lnTo>
                        <a:pt x="208" y="150"/>
                      </a:lnTo>
                      <a:lnTo>
                        <a:pt x="202" y="157"/>
                      </a:lnTo>
                      <a:lnTo>
                        <a:pt x="195" y="164"/>
                      </a:lnTo>
                      <a:lnTo>
                        <a:pt x="187" y="171"/>
                      </a:lnTo>
                      <a:lnTo>
                        <a:pt x="178" y="176"/>
                      </a:lnTo>
                      <a:lnTo>
                        <a:pt x="169" y="181"/>
                      </a:lnTo>
                      <a:lnTo>
                        <a:pt x="159" y="185"/>
                      </a:lnTo>
                      <a:lnTo>
                        <a:pt x="148" y="188"/>
                      </a:lnTo>
                      <a:lnTo>
                        <a:pt x="138" y="190"/>
                      </a:lnTo>
                      <a:lnTo>
                        <a:pt x="126" y="192"/>
                      </a:lnTo>
                      <a:lnTo>
                        <a:pt x="114" y="193"/>
                      </a:lnTo>
                      <a:lnTo>
                        <a:pt x="102" y="192"/>
                      </a:lnTo>
                      <a:lnTo>
                        <a:pt x="90" y="190"/>
                      </a:lnTo>
                      <a:lnTo>
                        <a:pt x="80" y="188"/>
                      </a:lnTo>
                      <a:lnTo>
                        <a:pt x="69" y="185"/>
                      </a:lnTo>
                      <a:lnTo>
                        <a:pt x="59" y="181"/>
                      </a:lnTo>
                      <a:lnTo>
                        <a:pt x="50" y="176"/>
                      </a:lnTo>
                      <a:lnTo>
                        <a:pt x="41" y="171"/>
                      </a:lnTo>
                      <a:lnTo>
                        <a:pt x="33" y="164"/>
                      </a:lnTo>
                      <a:lnTo>
                        <a:pt x="26" y="157"/>
                      </a:lnTo>
                      <a:lnTo>
                        <a:pt x="20" y="150"/>
                      </a:lnTo>
                      <a:lnTo>
                        <a:pt x="13" y="142"/>
                      </a:lnTo>
                      <a:lnTo>
                        <a:pt x="9" y="134"/>
                      </a:lnTo>
                      <a:lnTo>
                        <a:pt x="5" y="125"/>
                      </a:lnTo>
                      <a:lnTo>
                        <a:pt x="1" y="115"/>
                      </a:lnTo>
                      <a:lnTo>
                        <a:pt x="0" y="106"/>
                      </a:lnTo>
                      <a:lnTo>
                        <a:pt x="0" y="96"/>
                      </a:lnTo>
                      <a:lnTo>
                        <a:pt x="0" y="87"/>
                      </a:lnTo>
                      <a:lnTo>
                        <a:pt x="1" y="76"/>
                      </a:lnTo>
                      <a:lnTo>
                        <a:pt x="5" y="67"/>
                      </a:lnTo>
                      <a:lnTo>
                        <a:pt x="9" y="59"/>
                      </a:lnTo>
                      <a:lnTo>
                        <a:pt x="13" y="50"/>
                      </a:lnTo>
                      <a:lnTo>
                        <a:pt x="20" y="42"/>
                      </a:lnTo>
                      <a:lnTo>
                        <a:pt x="26" y="35"/>
                      </a:lnTo>
                      <a:lnTo>
                        <a:pt x="33" y="28"/>
                      </a:lnTo>
                      <a:lnTo>
                        <a:pt x="41" y="22"/>
                      </a:lnTo>
                      <a:lnTo>
                        <a:pt x="50" y="16"/>
                      </a:lnTo>
                      <a:lnTo>
                        <a:pt x="59" y="12"/>
                      </a:lnTo>
                      <a:lnTo>
                        <a:pt x="69" y="8"/>
                      </a:lnTo>
                      <a:lnTo>
                        <a:pt x="80" y="4"/>
                      </a:lnTo>
                      <a:lnTo>
                        <a:pt x="90" y="1"/>
                      </a:lnTo>
                      <a:lnTo>
                        <a:pt x="102" y="0"/>
                      </a:lnTo>
                      <a:lnTo>
                        <a:pt x="114" y="0"/>
                      </a:lnTo>
                      <a:lnTo>
                        <a:pt x="126" y="0"/>
                      </a:lnTo>
                      <a:lnTo>
                        <a:pt x="138" y="1"/>
                      </a:lnTo>
                      <a:lnTo>
                        <a:pt x="148" y="4"/>
                      </a:lnTo>
                      <a:lnTo>
                        <a:pt x="159" y="8"/>
                      </a:lnTo>
                      <a:lnTo>
                        <a:pt x="169" y="12"/>
                      </a:lnTo>
                      <a:lnTo>
                        <a:pt x="178" y="16"/>
                      </a:lnTo>
                      <a:lnTo>
                        <a:pt x="187" y="22"/>
                      </a:lnTo>
                      <a:lnTo>
                        <a:pt x="195" y="28"/>
                      </a:lnTo>
                      <a:lnTo>
                        <a:pt x="202" y="35"/>
                      </a:lnTo>
                      <a:lnTo>
                        <a:pt x="208" y="42"/>
                      </a:lnTo>
                      <a:lnTo>
                        <a:pt x="215" y="50"/>
                      </a:lnTo>
                      <a:lnTo>
                        <a:pt x="219" y="59"/>
                      </a:lnTo>
                      <a:lnTo>
                        <a:pt x="223" y="67"/>
                      </a:lnTo>
                      <a:lnTo>
                        <a:pt x="227" y="76"/>
                      </a:lnTo>
                      <a:lnTo>
                        <a:pt x="228" y="87"/>
                      </a:lnTo>
                      <a:lnTo>
                        <a:pt x="228" y="9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3" name="Freeform 170">
                  <a:extLst>
                    <a:ext uri="{FF2B5EF4-FFF2-40B4-BE49-F238E27FC236}">
                      <a16:creationId xmlns:a16="http://schemas.microsoft.com/office/drawing/2014/main" id="{D00F6F9A-892F-0561-CD07-2546B06C8CCA}"/>
                    </a:ext>
                  </a:extLst>
                </p:cNvPr>
                <p:cNvSpPr>
                  <a:spLocks/>
                </p:cNvSpPr>
                <p:nvPr/>
              </p:nvSpPr>
              <p:spPr bwMode="auto">
                <a:xfrm>
                  <a:off x="4489450" y="4327526"/>
                  <a:ext cx="103188" cy="76200"/>
                </a:xfrm>
                <a:custGeom>
                  <a:avLst/>
                  <a:gdLst>
                    <a:gd name="T0" fmla="*/ 0 w 258"/>
                    <a:gd name="T1" fmla="*/ 0 h 190"/>
                    <a:gd name="T2" fmla="*/ 258 w 258"/>
                    <a:gd name="T3" fmla="*/ 83 h 190"/>
                    <a:gd name="T4" fmla="*/ 5 w 258"/>
                    <a:gd name="T5" fmla="*/ 190 h 190"/>
                    <a:gd name="T6" fmla="*/ 0 w 258"/>
                    <a:gd name="T7" fmla="*/ 0 h 190"/>
                  </a:gdLst>
                  <a:ahLst/>
                  <a:cxnLst>
                    <a:cxn ang="0">
                      <a:pos x="T0" y="T1"/>
                    </a:cxn>
                    <a:cxn ang="0">
                      <a:pos x="T2" y="T3"/>
                    </a:cxn>
                    <a:cxn ang="0">
                      <a:pos x="T4" y="T5"/>
                    </a:cxn>
                    <a:cxn ang="0">
                      <a:pos x="T6" y="T7"/>
                    </a:cxn>
                  </a:cxnLst>
                  <a:rect l="0" t="0" r="r" b="b"/>
                  <a:pathLst>
                    <a:path w="258" h="190">
                      <a:moveTo>
                        <a:pt x="0" y="0"/>
                      </a:moveTo>
                      <a:lnTo>
                        <a:pt x="258" y="83"/>
                      </a:lnTo>
                      <a:lnTo>
                        <a:pt x="5"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Freeform 171">
                  <a:extLst>
                    <a:ext uri="{FF2B5EF4-FFF2-40B4-BE49-F238E27FC236}">
                      <a16:creationId xmlns:a16="http://schemas.microsoft.com/office/drawing/2014/main" id="{3F2EF0D9-9493-6ACD-4E43-988EC215B83B}"/>
                    </a:ext>
                  </a:extLst>
                </p:cNvPr>
                <p:cNvSpPr>
                  <a:spLocks/>
                </p:cNvSpPr>
                <p:nvPr/>
              </p:nvSpPr>
              <p:spPr bwMode="auto">
                <a:xfrm>
                  <a:off x="4484688" y="4318001"/>
                  <a:ext cx="12700" cy="236538"/>
                </a:xfrm>
                <a:custGeom>
                  <a:avLst/>
                  <a:gdLst>
                    <a:gd name="T0" fmla="*/ 17 w 34"/>
                    <a:gd name="T1" fmla="*/ 595 h 595"/>
                    <a:gd name="T2" fmla="*/ 11 w 34"/>
                    <a:gd name="T3" fmla="*/ 594 h 595"/>
                    <a:gd name="T4" fmla="*/ 6 w 34"/>
                    <a:gd name="T5" fmla="*/ 591 h 595"/>
                    <a:gd name="T6" fmla="*/ 2 w 34"/>
                    <a:gd name="T7" fmla="*/ 584 h 595"/>
                    <a:gd name="T8" fmla="*/ 0 w 34"/>
                    <a:gd name="T9" fmla="*/ 578 h 595"/>
                    <a:gd name="T10" fmla="*/ 0 w 34"/>
                    <a:gd name="T11" fmla="*/ 17 h 595"/>
                    <a:gd name="T12" fmla="*/ 2 w 34"/>
                    <a:gd name="T13" fmla="*/ 10 h 595"/>
                    <a:gd name="T14" fmla="*/ 6 w 34"/>
                    <a:gd name="T15" fmla="*/ 5 h 595"/>
                    <a:gd name="T16" fmla="*/ 11 w 34"/>
                    <a:gd name="T17" fmla="*/ 1 h 595"/>
                    <a:gd name="T18" fmla="*/ 17 w 34"/>
                    <a:gd name="T19" fmla="*/ 0 h 595"/>
                    <a:gd name="T20" fmla="*/ 24 w 34"/>
                    <a:gd name="T21" fmla="*/ 1 h 595"/>
                    <a:gd name="T22" fmla="*/ 29 w 34"/>
                    <a:gd name="T23" fmla="*/ 5 h 595"/>
                    <a:gd name="T24" fmla="*/ 33 w 34"/>
                    <a:gd name="T25" fmla="*/ 10 h 595"/>
                    <a:gd name="T26" fmla="*/ 34 w 34"/>
                    <a:gd name="T27" fmla="*/ 17 h 595"/>
                    <a:gd name="T28" fmla="*/ 34 w 34"/>
                    <a:gd name="T29" fmla="*/ 578 h 595"/>
                    <a:gd name="T30" fmla="*/ 33 w 34"/>
                    <a:gd name="T31" fmla="*/ 584 h 595"/>
                    <a:gd name="T32" fmla="*/ 29 w 34"/>
                    <a:gd name="T33" fmla="*/ 591 h 595"/>
                    <a:gd name="T34" fmla="*/ 24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1" y="594"/>
                      </a:lnTo>
                      <a:lnTo>
                        <a:pt x="6" y="591"/>
                      </a:lnTo>
                      <a:lnTo>
                        <a:pt x="2" y="584"/>
                      </a:lnTo>
                      <a:lnTo>
                        <a:pt x="0" y="578"/>
                      </a:lnTo>
                      <a:lnTo>
                        <a:pt x="0" y="17"/>
                      </a:lnTo>
                      <a:lnTo>
                        <a:pt x="2" y="10"/>
                      </a:lnTo>
                      <a:lnTo>
                        <a:pt x="6" y="5"/>
                      </a:lnTo>
                      <a:lnTo>
                        <a:pt x="11" y="1"/>
                      </a:lnTo>
                      <a:lnTo>
                        <a:pt x="17" y="0"/>
                      </a:lnTo>
                      <a:lnTo>
                        <a:pt x="24" y="1"/>
                      </a:lnTo>
                      <a:lnTo>
                        <a:pt x="29" y="5"/>
                      </a:lnTo>
                      <a:lnTo>
                        <a:pt x="33" y="10"/>
                      </a:lnTo>
                      <a:lnTo>
                        <a:pt x="34" y="17"/>
                      </a:lnTo>
                      <a:lnTo>
                        <a:pt x="34" y="578"/>
                      </a:lnTo>
                      <a:lnTo>
                        <a:pt x="33" y="584"/>
                      </a:lnTo>
                      <a:lnTo>
                        <a:pt x="29" y="591"/>
                      </a:lnTo>
                      <a:lnTo>
                        <a:pt x="24"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5" name="Freeform 172">
                  <a:extLst>
                    <a:ext uri="{FF2B5EF4-FFF2-40B4-BE49-F238E27FC236}">
                      <a16:creationId xmlns:a16="http://schemas.microsoft.com/office/drawing/2014/main" id="{F146FCFD-646E-5FFD-759E-2BA25B990AF5}"/>
                    </a:ext>
                  </a:extLst>
                </p:cNvPr>
                <p:cNvSpPr>
                  <a:spLocks/>
                </p:cNvSpPr>
                <p:nvPr/>
              </p:nvSpPr>
              <p:spPr bwMode="auto">
                <a:xfrm>
                  <a:off x="5534025" y="2589213"/>
                  <a:ext cx="101600" cy="74613"/>
                </a:xfrm>
                <a:custGeom>
                  <a:avLst/>
                  <a:gdLst>
                    <a:gd name="T0" fmla="*/ 0 w 257"/>
                    <a:gd name="T1" fmla="*/ 0 h 190"/>
                    <a:gd name="T2" fmla="*/ 257 w 257"/>
                    <a:gd name="T3" fmla="*/ 82 h 190"/>
                    <a:gd name="T4" fmla="*/ 4 w 257"/>
                    <a:gd name="T5" fmla="*/ 190 h 190"/>
                    <a:gd name="T6" fmla="*/ 0 w 257"/>
                    <a:gd name="T7" fmla="*/ 0 h 190"/>
                  </a:gdLst>
                  <a:ahLst/>
                  <a:cxnLst>
                    <a:cxn ang="0">
                      <a:pos x="T0" y="T1"/>
                    </a:cxn>
                    <a:cxn ang="0">
                      <a:pos x="T2" y="T3"/>
                    </a:cxn>
                    <a:cxn ang="0">
                      <a:pos x="T4" y="T5"/>
                    </a:cxn>
                    <a:cxn ang="0">
                      <a:pos x="T6" y="T7"/>
                    </a:cxn>
                  </a:cxnLst>
                  <a:rect l="0" t="0" r="r" b="b"/>
                  <a:pathLst>
                    <a:path w="257" h="190">
                      <a:moveTo>
                        <a:pt x="0" y="0"/>
                      </a:moveTo>
                      <a:lnTo>
                        <a:pt x="257" y="82"/>
                      </a:lnTo>
                      <a:lnTo>
                        <a:pt x="4"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6" name="Freeform 173">
                  <a:extLst>
                    <a:ext uri="{FF2B5EF4-FFF2-40B4-BE49-F238E27FC236}">
                      <a16:creationId xmlns:a16="http://schemas.microsoft.com/office/drawing/2014/main" id="{00E0EBF7-0DD4-CB5C-AD1B-99FE117B7F09}"/>
                    </a:ext>
                  </a:extLst>
                </p:cNvPr>
                <p:cNvSpPr>
                  <a:spLocks/>
                </p:cNvSpPr>
                <p:nvPr/>
              </p:nvSpPr>
              <p:spPr bwMode="auto">
                <a:xfrm>
                  <a:off x="5527675" y="2579688"/>
                  <a:ext cx="12700" cy="236538"/>
                </a:xfrm>
                <a:custGeom>
                  <a:avLst/>
                  <a:gdLst>
                    <a:gd name="T0" fmla="*/ 17 w 34"/>
                    <a:gd name="T1" fmla="*/ 595 h 595"/>
                    <a:gd name="T2" fmla="*/ 11 w 34"/>
                    <a:gd name="T3" fmla="*/ 594 h 595"/>
                    <a:gd name="T4" fmla="*/ 5 w 34"/>
                    <a:gd name="T5" fmla="*/ 591 h 595"/>
                    <a:gd name="T6" fmla="*/ 1 w 34"/>
                    <a:gd name="T7" fmla="*/ 586 h 595"/>
                    <a:gd name="T8" fmla="*/ 0 w 34"/>
                    <a:gd name="T9" fmla="*/ 578 h 595"/>
                    <a:gd name="T10" fmla="*/ 0 w 34"/>
                    <a:gd name="T11" fmla="*/ 17 h 595"/>
                    <a:gd name="T12" fmla="*/ 1 w 34"/>
                    <a:gd name="T13" fmla="*/ 10 h 595"/>
                    <a:gd name="T14" fmla="*/ 5 w 34"/>
                    <a:gd name="T15" fmla="*/ 5 h 595"/>
                    <a:gd name="T16" fmla="*/ 11 w 34"/>
                    <a:gd name="T17" fmla="*/ 1 h 595"/>
                    <a:gd name="T18" fmla="*/ 17 w 34"/>
                    <a:gd name="T19" fmla="*/ 0 h 595"/>
                    <a:gd name="T20" fmla="*/ 24 w 34"/>
                    <a:gd name="T21" fmla="*/ 1 h 595"/>
                    <a:gd name="T22" fmla="*/ 29 w 34"/>
                    <a:gd name="T23" fmla="*/ 5 h 595"/>
                    <a:gd name="T24" fmla="*/ 33 w 34"/>
                    <a:gd name="T25" fmla="*/ 10 h 595"/>
                    <a:gd name="T26" fmla="*/ 34 w 34"/>
                    <a:gd name="T27" fmla="*/ 17 h 595"/>
                    <a:gd name="T28" fmla="*/ 34 w 34"/>
                    <a:gd name="T29" fmla="*/ 578 h 595"/>
                    <a:gd name="T30" fmla="*/ 33 w 34"/>
                    <a:gd name="T31" fmla="*/ 586 h 595"/>
                    <a:gd name="T32" fmla="*/ 29 w 34"/>
                    <a:gd name="T33" fmla="*/ 591 h 595"/>
                    <a:gd name="T34" fmla="*/ 24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1" y="594"/>
                      </a:lnTo>
                      <a:lnTo>
                        <a:pt x="5" y="591"/>
                      </a:lnTo>
                      <a:lnTo>
                        <a:pt x="1" y="586"/>
                      </a:lnTo>
                      <a:lnTo>
                        <a:pt x="0" y="578"/>
                      </a:lnTo>
                      <a:lnTo>
                        <a:pt x="0" y="17"/>
                      </a:lnTo>
                      <a:lnTo>
                        <a:pt x="1" y="10"/>
                      </a:lnTo>
                      <a:lnTo>
                        <a:pt x="5" y="5"/>
                      </a:lnTo>
                      <a:lnTo>
                        <a:pt x="11" y="1"/>
                      </a:lnTo>
                      <a:lnTo>
                        <a:pt x="17" y="0"/>
                      </a:lnTo>
                      <a:lnTo>
                        <a:pt x="24" y="1"/>
                      </a:lnTo>
                      <a:lnTo>
                        <a:pt x="29" y="5"/>
                      </a:lnTo>
                      <a:lnTo>
                        <a:pt x="33" y="10"/>
                      </a:lnTo>
                      <a:lnTo>
                        <a:pt x="34" y="17"/>
                      </a:lnTo>
                      <a:lnTo>
                        <a:pt x="34" y="578"/>
                      </a:lnTo>
                      <a:lnTo>
                        <a:pt x="33" y="586"/>
                      </a:lnTo>
                      <a:lnTo>
                        <a:pt x="29" y="591"/>
                      </a:lnTo>
                      <a:lnTo>
                        <a:pt x="24"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Freeform 174">
                  <a:extLst>
                    <a:ext uri="{FF2B5EF4-FFF2-40B4-BE49-F238E27FC236}">
                      <a16:creationId xmlns:a16="http://schemas.microsoft.com/office/drawing/2014/main" id="{75C847F1-32DC-4B8E-61D2-EAB7ABCF6AD6}"/>
                    </a:ext>
                  </a:extLst>
                </p:cNvPr>
                <p:cNvSpPr>
                  <a:spLocks/>
                </p:cNvSpPr>
                <p:nvPr/>
              </p:nvSpPr>
              <p:spPr bwMode="auto">
                <a:xfrm>
                  <a:off x="10944225" y="4327526"/>
                  <a:ext cx="101600" cy="76200"/>
                </a:xfrm>
                <a:custGeom>
                  <a:avLst/>
                  <a:gdLst>
                    <a:gd name="T0" fmla="*/ 0 w 258"/>
                    <a:gd name="T1" fmla="*/ 0 h 190"/>
                    <a:gd name="T2" fmla="*/ 258 w 258"/>
                    <a:gd name="T3" fmla="*/ 83 h 190"/>
                    <a:gd name="T4" fmla="*/ 5 w 258"/>
                    <a:gd name="T5" fmla="*/ 190 h 190"/>
                    <a:gd name="T6" fmla="*/ 0 w 258"/>
                    <a:gd name="T7" fmla="*/ 0 h 190"/>
                  </a:gdLst>
                  <a:ahLst/>
                  <a:cxnLst>
                    <a:cxn ang="0">
                      <a:pos x="T0" y="T1"/>
                    </a:cxn>
                    <a:cxn ang="0">
                      <a:pos x="T2" y="T3"/>
                    </a:cxn>
                    <a:cxn ang="0">
                      <a:pos x="T4" y="T5"/>
                    </a:cxn>
                    <a:cxn ang="0">
                      <a:pos x="T6" y="T7"/>
                    </a:cxn>
                  </a:cxnLst>
                  <a:rect l="0" t="0" r="r" b="b"/>
                  <a:pathLst>
                    <a:path w="258" h="190">
                      <a:moveTo>
                        <a:pt x="0" y="0"/>
                      </a:moveTo>
                      <a:lnTo>
                        <a:pt x="258" y="83"/>
                      </a:lnTo>
                      <a:lnTo>
                        <a:pt x="5"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8" name="Freeform 175">
                  <a:extLst>
                    <a:ext uri="{FF2B5EF4-FFF2-40B4-BE49-F238E27FC236}">
                      <a16:creationId xmlns:a16="http://schemas.microsoft.com/office/drawing/2014/main" id="{B6A3C379-7243-E98D-991B-43D7AC05B206}"/>
                    </a:ext>
                  </a:extLst>
                </p:cNvPr>
                <p:cNvSpPr>
                  <a:spLocks/>
                </p:cNvSpPr>
                <p:nvPr/>
              </p:nvSpPr>
              <p:spPr bwMode="auto">
                <a:xfrm>
                  <a:off x="10937875" y="4318001"/>
                  <a:ext cx="14288" cy="236538"/>
                </a:xfrm>
                <a:custGeom>
                  <a:avLst/>
                  <a:gdLst>
                    <a:gd name="T0" fmla="*/ 17 w 34"/>
                    <a:gd name="T1" fmla="*/ 595 h 595"/>
                    <a:gd name="T2" fmla="*/ 11 w 34"/>
                    <a:gd name="T3" fmla="*/ 594 h 595"/>
                    <a:gd name="T4" fmla="*/ 5 w 34"/>
                    <a:gd name="T5" fmla="*/ 591 h 595"/>
                    <a:gd name="T6" fmla="*/ 1 w 34"/>
                    <a:gd name="T7" fmla="*/ 584 h 595"/>
                    <a:gd name="T8" fmla="*/ 0 w 34"/>
                    <a:gd name="T9" fmla="*/ 578 h 595"/>
                    <a:gd name="T10" fmla="*/ 0 w 34"/>
                    <a:gd name="T11" fmla="*/ 17 h 595"/>
                    <a:gd name="T12" fmla="*/ 1 w 34"/>
                    <a:gd name="T13" fmla="*/ 10 h 595"/>
                    <a:gd name="T14" fmla="*/ 5 w 34"/>
                    <a:gd name="T15" fmla="*/ 5 h 595"/>
                    <a:gd name="T16" fmla="*/ 11 w 34"/>
                    <a:gd name="T17" fmla="*/ 1 h 595"/>
                    <a:gd name="T18" fmla="*/ 17 w 34"/>
                    <a:gd name="T19" fmla="*/ 0 h 595"/>
                    <a:gd name="T20" fmla="*/ 24 w 34"/>
                    <a:gd name="T21" fmla="*/ 1 h 595"/>
                    <a:gd name="T22" fmla="*/ 29 w 34"/>
                    <a:gd name="T23" fmla="*/ 5 h 595"/>
                    <a:gd name="T24" fmla="*/ 33 w 34"/>
                    <a:gd name="T25" fmla="*/ 10 h 595"/>
                    <a:gd name="T26" fmla="*/ 34 w 34"/>
                    <a:gd name="T27" fmla="*/ 17 h 595"/>
                    <a:gd name="T28" fmla="*/ 34 w 34"/>
                    <a:gd name="T29" fmla="*/ 578 h 595"/>
                    <a:gd name="T30" fmla="*/ 33 w 34"/>
                    <a:gd name="T31" fmla="*/ 584 h 595"/>
                    <a:gd name="T32" fmla="*/ 29 w 34"/>
                    <a:gd name="T33" fmla="*/ 591 h 595"/>
                    <a:gd name="T34" fmla="*/ 24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1" y="594"/>
                      </a:lnTo>
                      <a:lnTo>
                        <a:pt x="5" y="591"/>
                      </a:lnTo>
                      <a:lnTo>
                        <a:pt x="1" y="584"/>
                      </a:lnTo>
                      <a:lnTo>
                        <a:pt x="0" y="578"/>
                      </a:lnTo>
                      <a:lnTo>
                        <a:pt x="0" y="17"/>
                      </a:lnTo>
                      <a:lnTo>
                        <a:pt x="1" y="10"/>
                      </a:lnTo>
                      <a:lnTo>
                        <a:pt x="5" y="5"/>
                      </a:lnTo>
                      <a:lnTo>
                        <a:pt x="11" y="1"/>
                      </a:lnTo>
                      <a:lnTo>
                        <a:pt x="17" y="0"/>
                      </a:lnTo>
                      <a:lnTo>
                        <a:pt x="24" y="1"/>
                      </a:lnTo>
                      <a:lnTo>
                        <a:pt x="29" y="5"/>
                      </a:lnTo>
                      <a:lnTo>
                        <a:pt x="33" y="10"/>
                      </a:lnTo>
                      <a:lnTo>
                        <a:pt x="34" y="17"/>
                      </a:lnTo>
                      <a:lnTo>
                        <a:pt x="34" y="578"/>
                      </a:lnTo>
                      <a:lnTo>
                        <a:pt x="33" y="584"/>
                      </a:lnTo>
                      <a:lnTo>
                        <a:pt x="29" y="591"/>
                      </a:lnTo>
                      <a:lnTo>
                        <a:pt x="24"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9" name="Freeform 176">
                  <a:extLst>
                    <a:ext uri="{FF2B5EF4-FFF2-40B4-BE49-F238E27FC236}">
                      <a16:creationId xmlns:a16="http://schemas.microsoft.com/office/drawing/2014/main" id="{AC66183E-6424-28BD-72D7-B0C3C984EE51}"/>
                    </a:ext>
                  </a:extLst>
                </p:cNvPr>
                <p:cNvSpPr>
                  <a:spLocks/>
                </p:cNvSpPr>
                <p:nvPr/>
              </p:nvSpPr>
              <p:spPr bwMode="auto">
                <a:xfrm>
                  <a:off x="9896475" y="2589213"/>
                  <a:ext cx="101600" cy="74613"/>
                </a:xfrm>
                <a:custGeom>
                  <a:avLst/>
                  <a:gdLst>
                    <a:gd name="T0" fmla="*/ 0 w 257"/>
                    <a:gd name="T1" fmla="*/ 0 h 190"/>
                    <a:gd name="T2" fmla="*/ 257 w 257"/>
                    <a:gd name="T3" fmla="*/ 82 h 190"/>
                    <a:gd name="T4" fmla="*/ 4 w 257"/>
                    <a:gd name="T5" fmla="*/ 190 h 190"/>
                    <a:gd name="T6" fmla="*/ 0 w 257"/>
                    <a:gd name="T7" fmla="*/ 0 h 190"/>
                  </a:gdLst>
                  <a:ahLst/>
                  <a:cxnLst>
                    <a:cxn ang="0">
                      <a:pos x="T0" y="T1"/>
                    </a:cxn>
                    <a:cxn ang="0">
                      <a:pos x="T2" y="T3"/>
                    </a:cxn>
                    <a:cxn ang="0">
                      <a:pos x="T4" y="T5"/>
                    </a:cxn>
                    <a:cxn ang="0">
                      <a:pos x="T6" y="T7"/>
                    </a:cxn>
                  </a:cxnLst>
                  <a:rect l="0" t="0" r="r" b="b"/>
                  <a:pathLst>
                    <a:path w="257" h="190">
                      <a:moveTo>
                        <a:pt x="0" y="0"/>
                      </a:moveTo>
                      <a:lnTo>
                        <a:pt x="257" y="82"/>
                      </a:lnTo>
                      <a:lnTo>
                        <a:pt x="4"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Freeform 177">
                  <a:extLst>
                    <a:ext uri="{FF2B5EF4-FFF2-40B4-BE49-F238E27FC236}">
                      <a16:creationId xmlns:a16="http://schemas.microsoft.com/office/drawing/2014/main" id="{1A42B737-2E4D-760C-B6DD-86DF18F62DA5}"/>
                    </a:ext>
                  </a:extLst>
                </p:cNvPr>
                <p:cNvSpPr>
                  <a:spLocks/>
                </p:cNvSpPr>
                <p:nvPr/>
              </p:nvSpPr>
              <p:spPr bwMode="auto">
                <a:xfrm>
                  <a:off x="9890125" y="2579688"/>
                  <a:ext cx="14288" cy="236538"/>
                </a:xfrm>
                <a:custGeom>
                  <a:avLst/>
                  <a:gdLst>
                    <a:gd name="T0" fmla="*/ 17 w 34"/>
                    <a:gd name="T1" fmla="*/ 595 h 595"/>
                    <a:gd name="T2" fmla="*/ 10 w 34"/>
                    <a:gd name="T3" fmla="*/ 594 h 595"/>
                    <a:gd name="T4" fmla="*/ 5 w 34"/>
                    <a:gd name="T5" fmla="*/ 591 h 595"/>
                    <a:gd name="T6" fmla="*/ 1 w 34"/>
                    <a:gd name="T7" fmla="*/ 586 h 595"/>
                    <a:gd name="T8" fmla="*/ 0 w 34"/>
                    <a:gd name="T9" fmla="*/ 578 h 595"/>
                    <a:gd name="T10" fmla="*/ 0 w 34"/>
                    <a:gd name="T11" fmla="*/ 17 h 595"/>
                    <a:gd name="T12" fmla="*/ 1 w 34"/>
                    <a:gd name="T13" fmla="*/ 10 h 595"/>
                    <a:gd name="T14" fmla="*/ 5 w 34"/>
                    <a:gd name="T15" fmla="*/ 5 h 595"/>
                    <a:gd name="T16" fmla="*/ 10 w 34"/>
                    <a:gd name="T17" fmla="*/ 1 h 595"/>
                    <a:gd name="T18" fmla="*/ 17 w 34"/>
                    <a:gd name="T19" fmla="*/ 0 h 595"/>
                    <a:gd name="T20" fmla="*/ 23 w 34"/>
                    <a:gd name="T21" fmla="*/ 1 h 595"/>
                    <a:gd name="T22" fmla="*/ 28 w 34"/>
                    <a:gd name="T23" fmla="*/ 5 h 595"/>
                    <a:gd name="T24" fmla="*/ 32 w 34"/>
                    <a:gd name="T25" fmla="*/ 10 h 595"/>
                    <a:gd name="T26" fmla="*/ 34 w 34"/>
                    <a:gd name="T27" fmla="*/ 17 h 595"/>
                    <a:gd name="T28" fmla="*/ 34 w 34"/>
                    <a:gd name="T29" fmla="*/ 578 h 595"/>
                    <a:gd name="T30" fmla="*/ 32 w 34"/>
                    <a:gd name="T31" fmla="*/ 586 h 595"/>
                    <a:gd name="T32" fmla="*/ 28 w 34"/>
                    <a:gd name="T33" fmla="*/ 591 h 595"/>
                    <a:gd name="T34" fmla="*/ 23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0" y="594"/>
                      </a:lnTo>
                      <a:lnTo>
                        <a:pt x="5" y="591"/>
                      </a:lnTo>
                      <a:lnTo>
                        <a:pt x="1" y="586"/>
                      </a:lnTo>
                      <a:lnTo>
                        <a:pt x="0" y="578"/>
                      </a:lnTo>
                      <a:lnTo>
                        <a:pt x="0" y="17"/>
                      </a:lnTo>
                      <a:lnTo>
                        <a:pt x="1" y="10"/>
                      </a:lnTo>
                      <a:lnTo>
                        <a:pt x="5" y="5"/>
                      </a:lnTo>
                      <a:lnTo>
                        <a:pt x="10" y="1"/>
                      </a:lnTo>
                      <a:lnTo>
                        <a:pt x="17" y="0"/>
                      </a:lnTo>
                      <a:lnTo>
                        <a:pt x="23" y="1"/>
                      </a:lnTo>
                      <a:lnTo>
                        <a:pt x="28" y="5"/>
                      </a:lnTo>
                      <a:lnTo>
                        <a:pt x="32" y="10"/>
                      </a:lnTo>
                      <a:lnTo>
                        <a:pt x="34" y="17"/>
                      </a:lnTo>
                      <a:lnTo>
                        <a:pt x="34" y="578"/>
                      </a:lnTo>
                      <a:lnTo>
                        <a:pt x="32" y="586"/>
                      </a:lnTo>
                      <a:lnTo>
                        <a:pt x="28" y="591"/>
                      </a:lnTo>
                      <a:lnTo>
                        <a:pt x="23"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 name="Group 4">
                <a:extLst>
                  <a:ext uri="{FF2B5EF4-FFF2-40B4-BE49-F238E27FC236}">
                    <a16:creationId xmlns:a16="http://schemas.microsoft.com/office/drawing/2014/main" id="{81B2A5B4-097D-EDF2-ED9E-505D082FBDD4}"/>
                  </a:ext>
                </a:extLst>
              </p:cNvPr>
              <p:cNvGrpSpPr/>
              <p:nvPr/>
            </p:nvGrpSpPr>
            <p:grpSpPr>
              <a:xfrm>
                <a:off x="7235402" y="4294813"/>
                <a:ext cx="382248" cy="368406"/>
                <a:chOff x="6064250" y="554038"/>
                <a:chExt cx="2630488" cy="2535237"/>
              </a:xfrm>
              <a:effectLst>
                <a:outerShdw blurRad="304800" dist="38100" dir="5400000" algn="t" rotWithShape="0">
                  <a:prstClr val="black">
                    <a:alpha val="29000"/>
                  </a:prstClr>
                </a:outerShdw>
              </a:effectLst>
            </p:grpSpPr>
            <p:sp>
              <p:nvSpPr>
                <p:cNvPr id="60" name="Freeform 181">
                  <a:extLst>
                    <a:ext uri="{FF2B5EF4-FFF2-40B4-BE49-F238E27FC236}">
                      <a16:creationId xmlns:a16="http://schemas.microsoft.com/office/drawing/2014/main" id="{8CF24E23-7199-4872-9FFC-BA08FE2FC2B0}"/>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1" name="Freeform 183">
                  <a:extLst>
                    <a:ext uri="{FF2B5EF4-FFF2-40B4-BE49-F238E27FC236}">
                      <a16:creationId xmlns:a16="http://schemas.microsoft.com/office/drawing/2014/main" id="{A7111425-B3DC-8E9F-7991-135E5B8325C3}"/>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2" name="Freeform 184">
                  <a:extLst>
                    <a:ext uri="{FF2B5EF4-FFF2-40B4-BE49-F238E27FC236}">
                      <a16:creationId xmlns:a16="http://schemas.microsoft.com/office/drawing/2014/main" id="{2FBA8625-B2E3-07CD-0A52-2882BBD61EE9}"/>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3" name="Freeform 221">
                  <a:extLst>
                    <a:ext uri="{FF2B5EF4-FFF2-40B4-BE49-F238E27FC236}">
                      <a16:creationId xmlns:a16="http://schemas.microsoft.com/office/drawing/2014/main" id="{420E5683-E52B-B548-4CE7-4E403AE0F86A}"/>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222">
                  <a:extLst>
                    <a:ext uri="{FF2B5EF4-FFF2-40B4-BE49-F238E27FC236}">
                      <a16:creationId xmlns:a16="http://schemas.microsoft.com/office/drawing/2014/main" id="{5B3A9454-C914-B489-C1B0-F212EF5D3FE4}"/>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 name="Group 5">
                <a:extLst>
                  <a:ext uri="{FF2B5EF4-FFF2-40B4-BE49-F238E27FC236}">
                    <a16:creationId xmlns:a16="http://schemas.microsoft.com/office/drawing/2014/main" id="{3BDC79A4-95EA-687C-45DD-B15F91B193AA}"/>
                  </a:ext>
                </a:extLst>
              </p:cNvPr>
              <p:cNvGrpSpPr/>
              <p:nvPr/>
            </p:nvGrpSpPr>
            <p:grpSpPr>
              <a:xfrm>
                <a:off x="7817441" y="4519714"/>
                <a:ext cx="382248" cy="368406"/>
                <a:chOff x="6064250" y="554038"/>
                <a:chExt cx="2630488" cy="2535237"/>
              </a:xfrm>
              <a:effectLst>
                <a:outerShdw blurRad="304800" dist="38100" dir="5400000" algn="t" rotWithShape="0">
                  <a:prstClr val="black">
                    <a:alpha val="29000"/>
                  </a:prstClr>
                </a:outerShdw>
              </a:effectLst>
            </p:grpSpPr>
            <p:sp>
              <p:nvSpPr>
                <p:cNvPr id="55" name="Freeform 181">
                  <a:extLst>
                    <a:ext uri="{FF2B5EF4-FFF2-40B4-BE49-F238E27FC236}">
                      <a16:creationId xmlns:a16="http://schemas.microsoft.com/office/drawing/2014/main" id="{1781FAF9-0919-E762-BAAB-327629498E4E}"/>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6" name="Freeform 183">
                  <a:extLst>
                    <a:ext uri="{FF2B5EF4-FFF2-40B4-BE49-F238E27FC236}">
                      <a16:creationId xmlns:a16="http://schemas.microsoft.com/office/drawing/2014/main" id="{B37B297E-0249-3C85-2C1C-574DD4E88993}"/>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7" name="Freeform 184">
                  <a:extLst>
                    <a:ext uri="{FF2B5EF4-FFF2-40B4-BE49-F238E27FC236}">
                      <a16:creationId xmlns:a16="http://schemas.microsoft.com/office/drawing/2014/main" id="{B5371799-0948-46B4-A0D9-2C30EE939194}"/>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8" name="Freeform 209">
                  <a:extLst>
                    <a:ext uri="{FF2B5EF4-FFF2-40B4-BE49-F238E27FC236}">
                      <a16:creationId xmlns:a16="http://schemas.microsoft.com/office/drawing/2014/main" id="{45F0D9C5-47CF-FE33-71FF-936A869959A0}"/>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210">
                  <a:extLst>
                    <a:ext uri="{FF2B5EF4-FFF2-40B4-BE49-F238E27FC236}">
                      <a16:creationId xmlns:a16="http://schemas.microsoft.com/office/drawing/2014/main" id="{2E0E0CC7-BDEC-31C4-D162-C90A06D4B1B2}"/>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a:extLst>
                  <a:ext uri="{FF2B5EF4-FFF2-40B4-BE49-F238E27FC236}">
                    <a16:creationId xmlns:a16="http://schemas.microsoft.com/office/drawing/2014/main" id="{F0808FD9-F082-068E-2F25-CD568ACF87E3}"/>
                  </a:ext>
                </a:extLst>
              </p:cNvPr>
              <p:cNvGrpSpPr/>
              <p:nvPr/>
            </p:nvGrpSpPr>
            <p:grpSpPr>
              <a:xfrm>
                <a:off x="7876783" y="4922859"/>
                <a:ext cx="382248" cy="368406"/>
                <a:chOff x="6064250" y="554038"/>
                <a:chExt cx="2630488" cy="2535237"/>
              </a:xfrm>
              <a:effectLst>
                <a:outerShdw blurRad="304800" dist="38100" dir="5400000" algn="t" rotWithShape="0">
                  <a:prstClr val="black">
                    <a:alpha val="29000"/>
                  </a:prstClr>
                </a:outerShdw>
              </a:effectLst>
            </p:grpSpPr>
            <p:sp>
              <p:nvSpPr>
                <p:cNvPr id="50" name="Freeform 181">
                  <a:extLst>
                    <a:ext uri="{FF2B5EF4-FFF2-40B4-BE49-F238E27FC236}">
                      <a16:creationId xmlns:a16="http://schemas.microsoft.com/office/drawing/2014/main" id="{07127A75-613D-DA9E-80A3-C93DD4FA425E}"/>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1" name="Freeform 183">
                  <a:extLst>
                    <a:ext uri="{FF2B5EF4-FFF2-40B4-BE49-F238E27FC236}">
                      <a16:creationId xmlns:a16="http://schemas.microsoft.com/office/drawing/2014/main" id="{34C0B582-6D59-F59C-D263-751E0198AE46}"/>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2" name="Freeform 184">
                  <a:extLst>
                    <a:ext uri="{FF2B5EF4-FFF2-40B4-BE49-F238E27FC236}">
                      <a16:creationId xmlns:a16="http://schemas.microsoft.com/office/drawing/2014/main" id="{5AA70AE4-8050-1471-407E-A4FD1F7A1D6E}"/>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53" name="Freeform 233">
                  <a:extLst>
                    <a:ext uri="{FF2B5EF4-FFF2-40B4-BE49-F238E27FC236}">
                      <a16:creationId xmlns:a16="http://schemas.microsoft.com/office/drawing/2014/main" id="{4961B3F2-ED9B-7E20-C9D8-E3E39F82D1D5}"/>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234">
                  <a:extLst>
                    <a:ext uri="{FF2B5EF4-FFF2-40B4-BE49-F238E27FC236}">
                      <a16:creationId xmlns:a16="http://schemas.microsoft.com/office/drawing/2014/main" id="{A30759D2-BB3F-27E6-78E4-77203BA902B7}"/>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 name="Group 7">
                <a:extLst>
                  <a:ext uri="{FF2B5EF4-FFF2-40B4-BE49-F238E27FC236}">
                    <a16:creationId xmlns:a16="http://schemas.microsoft.com/office/drawing/2014/main" id="{4A75E833-7446-855F-38E5-63DF839DCB0C}"/>
                  </a:ext>
                </a:extLst>
              </p:cNvPr>
              <p:cNvGrpSpPr/>
              <p:nvPr/>
            </p:nvGrpSpPr>
            <p:grpSpPr>
              <a:xfrm>
                <a:off x="5770143" y="4644013"/>
                <a:ext cx="382248" cy="368406"/>
                <a:chOff x="6064250" y="554038"/>
                <a:chExt cx="2630488" cy="2535237"/>
              </a:xfrm>
              <a:effectLst>
                <a:outerShdw blurRad="304800" dist="38100" dir="5400000" algn="t" rotWithShape="0">
                  <a:prstClr val="black">
                    <a:alpha val="29000"/>
                  </a:prstClr>
                </a:outerShdw>
              </a:effectLst>
            </p:grpSpPr>
            <p:sp>
              <p:nvSpPr>
                <p:cNvPr id="45" name="Freeform 181">
                  <a:extLst>
                    <a:ext uri="{FF2B5EF4-FFF2-40B4-BE49-F238E27FC236}">
                      <a16:creationId xmlns:a16="http://schemas.microsoft.com/office/drawing/2014/main" id="{5EB62826-09D0-11D4-9B7C-4252029E25FE}"/>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6" name="Freeform 183">
                  <a:extLst>
                    <a:ext uri="{FF2B5EF4-FFF2-40B4-BE49-F238E27FC236}">
                      <a16:creationId xmlns:a16="http://schemas.microsoft.com/office/drawing/2014/main" id="{19C13DBF-2317-64D2-BCFC-A15862177A54}"/>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7" name="Freeform 184">
                  <a:extLst>
                    <a:ext uri="{FF2B5EF4-FFF2-40B4-BE49-F238E27FC236}">
                      <a16:creationId xmlns:a16="http://schemas.microsoft.com/office/drawing/2014/main" id="{36520C4D-819C-A7BA-2A0B-9D82B49A45FC}"/>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8" name="Freeform 245">
                  <a:extLst>
                    <a:ext uri="{FF2B5EF4-FFF2-40B4-BE49-F238E27FC236}">
                      <a16:creationId xmlns:a16="http://schemas.microsoft.com/office/drawing/2014/main" id="{EB3FE60E-8FE5-A36A-3E36-E552DF16A013}"/>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246">
                  <a:extLst>
                    <a:ext uri="{FF2B5EF4-FFF2-40B4-BE49-F238E27FC236}">
                      <a16:creationId xmlns:a16="http://schemas.microsoft.com/office/drawing/2014/main" id="{549D53BC-DFE3-59A9-A149-19850E298F7B}"/>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 name="Group 8">
                <a:extLst>
                  <a:ext uri="{FF2B5EF4-FFF2-40B4-BE49-F238E27FC236}">
                    <a16:creationId xmlns:a16="http://schemas.microsoft.com/office/drawing/2014/main" id="{B6EB7429-D4A4-01D6-0437-137976D0207C}"/>
                  </a:ext>
                </a:extLst>
              </p:cNvPr>
              <p:cNvGrpSpPr/>
              <p:nvPr/>
            </p:nvGrpSpPr>
            <p:grpSpPr>
              <a:xfrm>
                <a:off x="8498555" y="4244665"/>
                <a:ext cx="382248" cy="368406"/>
                <a:chOff x="6064250" y="554038"/>
                <a:chExt cx="2630488" cy="2535237"/>
              </a:xfrm>
              <a:effectLst>
                <a:outerShdw blurRad="304800" dist="38100" dir="5400000" algn="t" rotWithShape="0">
                  <a:prstClr val="black">
                    <a:alpha val="29000"/>
                  </a:prstClr>
                </a:outerShdw>
              </a:effectLst>
            </p:grpSpPr>
            <p:sp>
              <p:nvSpPr>
                <p:cNvPr id="40" name="Freeform 181">
                  <a:extLst>
                    <a:ext uri="{FF2B5EF4-FFF2-40B4-BE49-F238E27FC236}">
                      <a16:creationId xmlns:a16="http://schemas.microsoft.com/office/drawing/2014/main" id="{C2F3EAC5-54B5-15F9-D342-5A9240743501}"/>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83">
                  <a:extLst>
                    <a:ext uri="{FF2B5EF4-FFF2-40B4-BE49-F238E27FC236}">
                      <a16:creationId xmlns:a16="http://schemas.microsoft.com/office/drawing/2014/main" id="{CC82DE88-993D-52C6-E89F-1E43DCB549BD}"/>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84">
                  <a:extLst>
                    <a:ext uri="{FF2B5EF4-FFF2-40B4-BE49-F238E27FC236}">
                      <a16:creationId xmlns:a16="http://schemas.microsoft.com/office/drawing/2014/main" id="{F5FBFED6-8288-C4F1-F69F-E31CCDA025AC}"/>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43" name="Freeform 251">
                  <a:extLst>
                    <a:ext uri="{FF2B5EF4-FFF2-40B4-BE49-F238E27FC236}">
                      <a16:creationId xmlns:a16="http://schemas.microsoft.com/office/drawing/2014/main" id="{377B343F-74C5-FCEA-904B-AA1F6B0BBE49}"/>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252">
                  <a:extLst>
                    <a:ext uri="{FF2B5EF4-FFF2-40B4-BE49-F238E27FC236}">
                      <a16:creationId xmlns:a16="http://schemas.microsoft.com/office/drawing/2014/main" id="{A5DCC17F-F703-5C0E-1CF9-760BB28872CD}"/>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 name="Group 9">
                <a:extLst>
                  <a:ext uri="{FF2B5EF4-FFF2-40B4-BE49-F238E27FC236}">
                    <a16:creationId xmlns:a16="http://schemas.microsoft.com/office/drawing/2014/main" id="{E30C51AB-4D4B-0718-8D28-D0B811EB0E30}"/>
                  </a:ext>
                </a:extLst>
              </p:cNvPr>
              <p:cNvGrpSpPr/>
              <p:nvPr/>
            </p:nvGrpSpPr>
            <p:grpSpPr>
              <a:xfrm>
                <a:off x="8920773" y="4513790"/>
                <a:ext cx="382248" cy="368406"/>
                <a:chOff x="6064250" y="554038"/>
                <a:chExt cx="2630488" cy="2535237"/>
              </a:xfrm>
              <a:effectLst>
                <a:outerShdw blurRad="304800" dist="38100" dir="5400000" algn="t" rotWithShape="0">
                  <a:prstClr val="black">
                    <a:alpha val="29000"/>
                  </a:prstClr>
                </a:outerShdw>
              </a:effectLst>
            </p:grpSpPr>
            <p:sp>
              <p:nvSpPr>
                <p:cNvPr id="35" name="Freeform 181">
                  <a:extLst>
                    <a:ext uri="{FF2B5EF4-FFF2-40B4-BE49-F238E27FC236}">
                      <a16:creationId xmlns:a16="http://schemas.microsoft.com/office/drawing/2014/main" id="{722C461F-3972-4E43-2458-418B46396642}"/>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83">
                  <a:extLst>
                    <a:ext uri="{FF2B5EF4-FFF2-40B4-BE49-F238E27FC236}">
                      <a16:creationId xmlns:a16="http://schemas.microsoft.com/office/drawing/2014/main" id="{D47633A5-6CC2-CDE6-87CE-DCAB5E52DD37}"/>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184">
                  <a:extLst>
                    <a:ext uri="{FF2B5EF4-FFF2-40B4-BE49-F238E27FC236}">
                      <a16:creationId xmlns:a16="http://schemas.microsoft.com/office/drawing/2014/main" id="{D5A1C3F5-8AED-7E1D-E4F7-E527D90E2BC4}"/>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257">
                  <a:extLst>
                    <a:ext uri="{FF2B5EF4-FFF2-40B4-BE49-F238E27FC236}">
                      <a16:creationId xmlns:a16="http://schemas.microsoft.com/office/drawing/2014/main" id="{0EE66C71-1CBD-364C-CECB-EAA8BBED1E10}"/>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258">
                  <a:extLst>
                    <a:ext uri="{FF2B5EF4-FFF2-40B4-BE49-F238E27FC236}">
                      <a16:creationId xmlns:a16="http://schemas.microsoft.com/office/drawing/2014/main" id="{E159316A-3F4F-B897-BB40-7A3FF0016B43}"/>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 name="Group 10">
                <a:extLst>
                  <a:ext uri="{FF2B5EF4-FFF2-40B4-BE49-F238E27FC236}">
                    <a16:creationId xmlns:a16="http://schemas.microsoft.com/office/drawing/2014/main" id="{7DBB7FCB-1512-62C0-2624-53C15CAF1F6B}"/>
                  </a:ext>
                </a:extLst>
              </p:cNvPr>
              <p:cNvGrpSpPr/>
              <p:nvPr/>
            </p:nvGrpSpPr>
            <p:grpSpPr>
              <a:xfrm>
                <a:off x="9063481" y="4922859"/>
                <a:ext cx="382248" cy="368406"/>
                <a:chOff x="6064250" y="554038"/>
                <a:chExt cx="2630488" cy="2535237"/>
              </a:xfrm>
              <a:effectLst>
                <a:outerShdw blurRad="304800" dist="38100" dir="5400000" algn="t" rotWithShape="0">
                  <a:prstClr val="black">
                    <a:alpha val="29000"/>
                  </a:prstClr>
                </a:outerShdw>
              </a:effectLst>
            </p:grpSpPr>
            <p:sp>
              <p:nvSpPr>
                <p:cNvPr id="30" name="Freeform 181">
                  <a:extLst>
                    <a:ext uri="{FF2B5EF4-FFF2-40B4-BE49-F238E27FC236}">
                      <a16:creationId xmlns:a16="http://schemas.microsoft.com/office/drawing/2014/main" id="{846E05C9-9A22-432D-02DB-3BC873A9627D}"/>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183">
                  <a:extLst>
                    <a:ext uri="{FF2B5EF4-FFF2-40B4-BE49-F238E27FC236}">
                      <a16:creationId xmlns:a16="http://schemas.microsoft.com/office/drawing/2014/main" id="{2704ED5E-DAAC-DBCC-112B-9440644256CD}"/>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84">
                  <a:extLst>
                    <a:ext uri="{FF2B5EF4-FFF2-40B4-BE49-F238E27FC236}">
                      <a16:creationId xmlns:a16="http://schemas.microsoft.com/office/drawing/2014/main" id="{6CEC0C79-E286-168D-68DE-A7B8D727F110}"/>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263">
                  <a:extLst>
                    <a:ext uri="{FF2B5EF4-FFF2-40B4-BE49-F238E27FC236}">
                      <a16:creationId xmlns:a16="http://schemas.microsoft.com/office/drawing/2014/main" id="{6E30D257-591C-05AE-B7FF-10732EE6D49E}"/>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264">
                  <a:extLst>
                    <a:ext uri="{FF2B5EF4-FFF2-40B4-BE49-F238E27FC236}">
                      <a16:creationId xmlns:a16="http://schemas.microsoft.com/office/drawing/2014/main" id="{C78F9375-278F-1505-3416-03E0168B5D74}"/>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 name="Group 11">
                <a:extLst>
                  <a:ext uri="{FF2B5EF4-FFF2-40B4-BE49-F238E27FC236}">
                    <a16:creationId xmlns:a16="http://schemas.microsoft.com/office/drawing/2014/main" id="{D4CCC0CA-C093-2BA0-3EFA-DBE0A225B94F}"/>
                  </a:ext>
                </a:extLst>
              </p:cNvPr>
              <p:cNvGrpSpPr/>
              <p:nvPr/>
            </p:nvGrpSpPr>
            <p:grpSpPr>
              <a:xfrm>
                <a:off x="8738760" y="5232401"/>
                <a:ext cx="382248" cy="368406"/>
                <a:chOff x="6064250" y="554038"/>
                <a:chExt cx="2630488" cy="2535237"/>
              </a:xfrm>
              <a:effectLst>
                <a:outerShdw blurRad="304800" dist="38100" dir="5400000" algn="t" rotWithShape="0">
                  <a:prstClr val="black">
                    <a:alpha val="29000"/>
                  </a:prstClr>
                </a:outerShdw>
              </a:effectLst>
            </p:grpSpPr>
            <p:sp>
              <p:nvSpPr>
                <p:cNvPr id="25" name="Freeform 181">
                  <a:extLst>
                    <a:ext uri="{FF2B5EF4-FFF2-40B4-BE49-F238E27FC236}">
                      <a16:creationId xmlns:a16="http://schemas.microsoft.com/office/drawing/2014/main" id="{CCD7862A-594D-EEBA-2673-54D1EA034BFF}"/>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83">
                  <a:extLst>
                    <a:ext uri="{FF2B5EF4-FFF2-40B4-BE49-F238E27FC236}">
                      <a16:creationId xmlns:a16="http://schemas.microsoft.com/office/drawing/2014/main" id="{74350476-05B8-604B-1E1F-E67F3B0104AA}"/>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84">
                  <a:extLst>
                    <a:ext uri="{FF2B5EF4-FFF2-40B4-BE49-F238E27FC236}">
                      <a16:creationId xmlns:a16="http://schemas.microsoft.com/office/drawing/2014/main" id="{02245C51-789B-2424-F9E2-B49451FD3447}"/>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69">
                  <a:extLst>
                    <a:ext uri="{FF2B5EF4-FFF2-40B4-BE49-F238E27FC236}">
                      <a16:creationId xmlns:a16="http://schemas.microsoft.com/office/drawing/2014/main" id="{97BC6286-A885-A664-5853-EA76DD4A647D}"/>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270">
                  <a:extLst>
                    <a:ext uri="{FF2B5EF4-FFF2-40B4-BE49-F238E27FC236}">
                      <a16:creationId xmlns:a16="http://schemas.microsoft.com/office/drawing/2014/main" id="{1ADC35E8-BDF7-03BB-C784-320EF749FD65}"/>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 name="Group 12">
                <a:extLst>
                  <a:ext uri="{FF2B5EF4-FFF2-40B4-BE49-F238E27FC236}">
                    <a16:creationId xmlns:a16="http://schemas.microsoft.com/office/drawing/2014/main" id="{49DB025E-E4C9-4895-1A4E-E0C317A13295}"/>
                  </a:ext>
                </a:extLst>
              </p:cNvPr>
              <p:cNvGrpSpPr/>
              <p:nvPr/>
            </p:nvGrpSpPr>
            <p:grpSpPr>
              <a:xfrm>
                <a:off x="7235402" y="5232401"/>
                <a:ext cx="382248" cy="368406"/>
                <a:chOff x="6064250" y="554038"/>
                <a:chExt cx="2630488" cy="2535237"/>
              </a:xfrm>
              <a:effectLst>
                <a:outerShdw blurRad="304800" dist="38100" dir="5400000" algn="t" rotWithShape="0">
                  <a:prstClr val="black">
                    <a:alpha val="29000"/>
                  </a:prstClr>
                </a:outerShdw>
              </a:effectLst>
            </p:grpSpPr>
            <p:sp>
              <p:nvSpPr>
                <p:cNvPr id="20" name="Freeform 181">
                  <a:extLst>
                    <a:ext uri="{FF2B5EF4-FFF2-40B4-BE49-F238E27FC236}">
                      <a16:creationId xmlns:a16="http://schemas.microsoft.com/office/drawing/2014/main" id="{1EFA2D5F-B2E0-C04A-F481-D0D13DCE8FA5}"/>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83">
                  <a:extLst>
                    <a:ext uri="{FF2B5EF4-FFF2-40B4-BE49-F238E27FC236}">
                      <a16:creationId xmlns:a16="http://schemas.microsoft.com/office/drawing/2014/main" id="{5A281210-458D-B639-1EA0-54DA7FCA3293}"/>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84">
                  <a:extLst>
                    <a:ext uri="{FF2B5EF4-FFF2-40B4-BE49-F238E27FC236}">
                      <a16:creationId xmlns:a16="http://schemas.microsoft.com/office/drawing/2014/main" id="{A19AF166-5C3F-9CA0-F4BE-FBCB357EFD13}"/>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9">
                  <a:extLst>
                    <a:ext uri="{FF2B5EF4-FFF2-40B4-BE49-F238E27FC236}">
                      <a16:creationId xmlns:a16="http://schemas.microsoft.com/office/drawing/2014/main" id="{FBB4BBB8-215C-BEB5-4E83-C6B1FE8EB62A}"/>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240">
                  <a:extLst>
                    <a:ext uri="{FF2B5EF4-FFF2-40B4-BE49-F238E27FC236}">
                      <a16:creationId xmlns:a16="http://schemas.microsoft.com/office/drawing/2014/main" id="{8AD3301F-93CC-ED1A-83DC-1D41A7BA0EF2}"/>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 name="Group 13">
                <a:extLst>
                  <a:ext uri="{FF2B5EF4-FFF2-40B4-BE49-F238E27FC236}">
                    <a16:creationId xmlns:a16="http://schemas.microsoft.com/office/drawing/2014/main" id="{86BF1234-982F-2537-901D-CD80050CFD8E}"/>
                  </a:ext>
                </a:extLst>
              </p:cNvPr>
              <p:cNvGrpSpPr/>
              <p:nvPr/>
            </p:nvGrpSpPr>
            <p:grpSpPr>
              <a:xfrm>
                <a:off x="6322060" y="4443125"/>
                <a:ext cx="936928" cy="902998"/>
                <a:chOff x="6064250" y="554038"/>
                <a:chExt cx="2630488" cy="2535237"/>
              </a:xfrm>
              <a:effectLst>
                <a:outerShdw blurRad="355600" dir="5400000" sx="90000" sy="-19000" rotWithShape="0">
                  <a:prstClr val="black">
                    <a:alpha val="29000"/>
                  </a:prstClr>
                </a:outerShdw>
              </a:effectLst>
            </p:grpSpPr>
            <p:sp>
              <p:nvSpPr>
                <p:cNvPr id="15" name="Freeform 181">
                  <a:extLst>
                    <a:ext uri="{FF2B5EF4-FFF2-40B4-BE49-F238E27FC236}">
                      <a16:creationId xmlns:a16="http://schemas.microsoft.com/office/drawing/2014/main" id="{BC56CFF4-2D3B-64DA-D220-B459FF7944EE}"/>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83">
                  <a:extLst>
                    <a:ext uri="{FF2B5EF4-FFF2-40B4-BE49-F238E27FC236}">
                      <a16:creationId xmlns:a16="http://schemas.microsoft.com/office/drawing/2014/main" id="{B1512A61-F75F-6279-5DE2-4F62A67F44C4}"/>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84">
                  <a:extLst>
                    <a:ext uri="{FF2B5EF4-FFF2-40B4-BE49-F238E27FC236}">
                      <a16:creationId xmlns:a16="http://schemas.microsoft.com/office/drawing/2014/main" id="{5388509C-A843-F32C-AB3C-0C3FAB31213F}"/>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200">
                  <a:extLst>
                    <a:ext uri="{FF2B5EF4-FFF2-40B4-BE49-F238E27FC236}">
                      <a16:creationId xmlns:a16="http://schemas.microsoft.com/office/drawing/2014/main" id="{5B4B888E-A245-F86D-863D-64F02293A4BF}"/>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203">
                  <a:extLst>
                    <a:ext uri="{FF2B5EF4-FFF2-40B4-BE49-F238E27FC236}">
                      <a16:creationId xmlns:a16="http://schemas.microsoft.com/office/drawing/2014/main" id="{F30BB9AD-E6A0-CD88-3504-1C7C9930B52C}"/>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42" name="TextBox 241">
              <a:extLst>
                <a:ext uri="{FF2B5EF4-FFF2-40B4-BE49-F238E27FC236}">
                  <a16:creationId xmlns:a16="http://schemas.microsoft.com/office/drawing/2014/main" id="{DC4462D2-835D-D887-B294-59FA1B15BFEE}"/>
                </a:ext>
              </a:extLst>
            </p:cNvPr>
            <p:cNvSpPr txBox="1"/>
            <p:nvPr/>
          </p:nvSpPr>
          <p:spPr>
            <a:xfrm>
              <a:off x="1120506" y="3731209"/>
              <a:ext cx="2860141" cy="400110"/>
            </a:xfrm>
            <a:prstGeom prst="rect">
              <a:avLst/>
            </a:prstGeom>
            <a:noFill/>
          </p:spPr>
          <p:txBody>
            <a:bodyPr wrap="square" rtlCol="0">
              <a:spAutoFit/>
            </a:bodyPr>
            <a:lstStyle/>
            <a:p>
              <a:r>
                <a:rPr lang="en-US" sz="2000" dirty="0">
                  <a:solidFill>
                    <a:schemeClr val="accent6"/>
                  </a:solidFill>
                  <a:latin typeface="+mj-lt"/>
                </a:rPr>
                <a:t>Stadium Name</a:t>
              </a:r>
            </a:p>
          </p:txBody>
        </p:sp>
        <p:sp>
          <p:nvSpPr>
            <p:cNvPr id="243" name="Rectangle 242">
              <a:extLst>
                <a:ext uri="{FF2B5EF4-FFF2-40B4-BE49-F238E27FC236}">
                  <a16:creationId xmlns:a16="http://schemas.microsoft.com/office/drawing/2014/main" id="{8BB5E8AE-CAC9-7ECC-B449-AA39FF5B28AD}"/>
                </a:ext>
              </a:extLst>
            </p:cNvPr>
            <p:cNvSpPr/>
            <p:nvPr/>
          </p:nvSpPr>
          <p:spPr>
            <a:xfrm>
              <a:off x="1120505" y="4157838"/>
              <a:ext cx="2614655" cy="1106713"/>
            </a:xfrm>
            <a:prstGeom prst="rect">
              <a:avLst/>
            </a:prstGeom>
            <a:noFill/>
          </p:spPr>
          <p:txBody>
            <a:bodyPr wrap="square" rtlCol="0">
              <a:spAutoFit/>
            </a:bodyPr>
            <a:lstStyle/>
            <a:p>
              <a:pP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consectetuer</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adipiscing</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elit</a:t>
              </a:r>
              <a:r>
                <a:rPr lang="en-US" sz="1400" dirty="0">
                  <a:solidFill>
                    <a:srgbClr val="000000">
                      <a:lumMod val="65000"/>
                      <a:lumOff val="35000"/>
                    </a:srgbClr>
                  </a:solidFill>
                  <a:latin typeface="Figtree"/>
                </a:rPr>
                <a:t>. Aenean </a:t>
              </a:r>
              <a:r>
                <a:rPr lang="en-US" sz="1400" dirty="0" err="1">
                  <a:solidFill>
                    <a:srgbClr val="000000">
                      <a:lumMod val="65000"/>
                      <a:lumOff val="35000"/>
                    </a:srgbClr>
                  </a:solidFill>
                  <a:latin typeface="Figtree"/>
                </a:rPr>
                <a:t>commodo</a:t>
              </a:r>
              <a:r>
                <a:rPr lang="en-US" sz="1400" dirty="0">
                  <a:solidFill>
                    <a:srgbClr val="000000">
                      <a:lumMod val="65000"/>
                      <a:lumOff val="35000"/>
                    </a:srgbClr>
                  </a:solidFill>
                  <a:latin typeface="Figtree"/>
                </a:rPr>
                <a:t> ligula </a:t>
              </a:r>
              <a:r>
                <a:rPr lang="en-US" sz="1400" dirty="0" err="1">
                  <a:solidFill>
                    <a:srgbClr val="000000">
                      <a:lumMod val="65000"/>
                      <a:lumOff val="35000"/>
                    </a:srgbClr>
                  </a:solidFill>
                  <a:latin typeface="Figtree"/>
                </a:rPr>
                <a:t>eget</a:t>
              </a:r>
              <a:r>
                <a:rPr lang="en-US" sz="1400" dirty="0">
                  <a:solidFill>
                    <a:srgbClr val="000000">
                      <a:lumMod val="65000"/>
                      <a:lumOff val="35000"/>
                    </a:srgbClr>
                  </a:solidFill>
                  <a:latin typeface="Figtree"/>
                </a:rPr>
                <a:t> dolor. Aenean </a:t>
              </a:r>
              <a:r>
                <a:rPr lang="en-US" sz="1400" dirty="0" err="1">
                  <a:solidFill>
                    <a:srgbClr val="000000">
                      <a:lumMod val="65000"/>
                      <a:lumOff val="35000"/>
                    </a:srgbClr>
                  </a:solidFill>
                  <a:latin typeface="Figtree"/>
                </a:rPr>
                <a:t>massa</a:t>
              </a:r>
              <a:r>
                <a:rPr lang="en-US" sz="1400" dirty="0">
                  <a:solidFill>
                    <a:srgbClr val="000000">
                      <a:lumMod val="65000"/>
                      <a:lumOff val="35000"/>
                    </a:srgbClr>
                  </a:solidFill>
                  <a:latin typeface="Figtree"/>
                </a:rPr>
                <a:t>. </a:t>
              </a:r>
            </a:p>
          </p:txBody>
        </p:sp>
        <p:grpSp>
          <p:nvGrpSpPr>
            <p:cNvPr id="244" name="Group 243">
              <a:extLst>
                <a:ext uri="{FF2B5EF4-FFF2-40B4-BE49-F238E27FC236}">
                  <a16:creationId xmlns:a16="http://schemas.microsoft.com/office/drawing/2014/main" id="{DD807A4F-1B35-A650-0DBA-B7F9D2E3533C}"/>
                </a:ext>
              </a:extLst>
            </p:cNvPr>
            <p:cNvGrpSpPr/>
            <p:nvPr/>
          </p:nvGrpSpPr>
          <p:grpSpPr>
            <a:xfrm>
              <a:off x="4015536" y="3875085"/>
              <a:ext cx="1301230" cy="1301230"/>
              <a:chOff x="990270" y="4012049"/>
              <a:chExt cx="1193926" cy="1193926"/>
            </a:xfrm>
          </p:grpSpPr>
          <p:sp>
            <p:nvSpPr>
              <p:cNvPr id="245" name="Oval 244">
                <a:extLst>
                  <a:ext uri="{FF2B5EF4-FFF2-40B4-BE49-F238E27FC236}">
                    <a16:creationId xmlns:a16="http://schemas.microsoft.com/office/drawing/2014/main" id="{FFB434F0-8357-6FAF-FCF8-E929676F3F5C}"/>
                  </a:ext>
                </a:extLst>
              </p:cNvPr>
              <p:cNvSpPr/>
              <p:nvPr/>
            </p:nvSpPr>
            <p:spPr>
              <a:xfrm>
                <a:off x="990270" y="4012049"/>
                <a:ext cx="1193926" cy="1193926"/>
              </a:xfrm>
              <a:prstGeom prst="ellipse">
                <a:avLst/>
              </a:prstGeom>
              <a:solidFill>
                <a:schemeClr val="bg1">
                  <a:alpha val="0"/>
                </a:schemeClr>
              </a:solidFill>
              <a:ln w="44450" cap="rnd">
                <a:solidFill>
                  <a:schemeClr val="bg1">
                    <a:lumMod val="65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1600"/>
              </a:p>
            </p:txBody>
          </p:sp>
          <p:sp>
            <p:nvSpPr>
              <p:cNvPr id="246" name="Arc 245">
                <a:extLst>
                  <a:ext uri="{FF2B5EF4-FFF2-40B4-BE49-F238E27FC236}">
                    <a16:creationId xmlns:a16="http://schemas.microsoft.com/office/drawing/2014/main" id="{B51A2D7C-DF8C-366B-BAF2-6355835EB331}"/>
                  </a:ext>
                </a:extLst>
              </p:cNvPr>
              <p:cNvSpPr/>
              <p:nvPr/>
            </p:nvSpPr>
            <p:spPr>
              <a:xfrm>
                <a:off x="990270" y="4012049"/>
                <a:ext cx="1193926" cy="1193926"/>
              </a:xfrm>
              <a:prstGeom prst="arc">
                <a:avLst>
                  <a:gd name="adj1" fmla="val 16200000"/>
                  <a:gd name="adj2" fmla="val 20109178"/>
                </a:avLst>
              </a:prstGeom>
              <a:solidFill>
                <a:schemeClr val="bg1">
                  <a:alpha val="0"/>
                </a:schemeClr>
              </a:solidFill>
              <a:ln w="69850" cap="flat">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1600" dirty="0">
                  <a:solidFill>
                    <a:schemeClr val="accent3"/>
                  </a:solidFill>
                </a:endParaRPr>
              </a:p>
            </p:txBody>
          </p:sp>
          <p:grpSp>
            <p:nvGrpSpPr>
              <p:cNvPr id="247" name="Group 246">
                <a:extLst>
                  <a:ext uri="{FF2B5EF4-FFF2-40B4-BE49-F238E27FC236}">
                    <a16:creationId xmlns:a16="http://schemas.microsoft.com/office/drawing/2014/main" id="{FD4A4298-5C0D-0C19-1FE3-7C431450F46F}"/>
                  </a:ext>
                </a:extLst>
              </p:cNvPr>
              <p:cNvGrpSpPr/>
              <p:nvPr/>
            </p:nvGrpSpPr>
            <p:grpSpPr>
              <a:xfrm>
                <a:off x="1128174" y="4149953"/>
                <a:ext cx="918118" cy="918118"/>
                <a:chOff x="9590003" y="2021681"/>
                <a:chExt cx="918118" cy="918118"/>
              </a:xfrm>
            </p:grpSpPr>
            <p:sp>
              <p:nvSpPr>
                <p:cNvPr id="248" name="Oval 247">
                  <a:extLst>
                    <a:ext uri="{FF2B5EF4-FFF2-40B4-BE49-F238E27FC236}">
                      <a16:creationId xmlns:a16="http://schemas.microsoft.com/office/drawing/2014/main" id="{7666A5CA-8727-0637-F0BE-EE923B01D87D}"/>
                    </a:ext>
                  </a:extLst>
                </p:cNvPr>
                <p:cNvSpPr/>
                <p:nvPr/>
              </p:nvSpPr>
              <p:spPr>
                <a:xfrm>
                  <a:off x="9590003" y="2021681"/>
                  <a:ext cx="918118" cy="918118"/>
                </a:xfrm>
                <a:prstGeom prst="ellipse">
                  <a:avLst/>
                </a:prstGeom>
                <a:solidFill>
                  <a:schemeClr val="bg1"/>
                </a:solidFill>
                <a:ln>
                  <a:noFill/>
                </a:ln>
                <a:effectLst>
                  <a:outerShdw blurRad="635000" dist="254000" dir="2700000" sx="90000" sy="90000" algn="tl"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1100"/>
                </a:p>
              </p:txBody>
            </p:sp>
            <p:sp>
              <p:nvSpPr>
                <p:cNvPr id="249" name="TextBox 248">
                  <a:extLst>
                    <a:ext uri="{FF2B5EF4-FFF2-40B4-BE49-F238E27FC236}">
                      <a16:creationId xmlns:a16="http://schemas.microsoft.com/office/drawing/2014/main" id="{A4F1F486-3189-B58B-C5F3-679B680A55C6}"/>
                    </a:ext>
                  </a:extLst>
                </p:cNvPr>
                <p:cNvSpPr txBox="1"/>
                <p:nvPr/>
              </p:nvSpPr>
              <p:spPr>
                <a:xfrm>
                  <a:off x="9602491" y="2232526"/>
                  <a:ext cx="893142" cy="496429"/>
                </a:xfrm>
                <a:prstGeom prst="rect">
                  <a:avLst/>
                </a:prstGeom>
                <a:noFill/>
              </p:spPr>
              <p:txBody>
                <a:bodyPr wrap="square" rtlCol="0" anchor="ctr">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ctr">
                    <a:spcBef>
                      <a:spcPts val="0"/>
                    </a:spcBef>
                    <a:spcAft>
                      <a:spcPts val="600"/>
                    </a:spcAft>
                  </a:pPr>
                  <a:r>
                    <a:rPr lang="en-US" sz="2400" b="1" dirty="0">
                      <a:solidFill>
                        <a:schemeClr val="accent6"/>
                      </a:solidFill>
                      <a:latin typeface="+mj-lt"/>
                    </a:rPr>
                    <a:t>20%</a:t>
                  </a:r>
                </a:p>
              </p:txBody>
            </p:sp>
          </p:grpSp>
        </p:grpSp>
      </p:grpSp>
      <p:grpSp>
        <p:nvGrpSpPr>
          <p:cNvPr id="251" name="Group 250">
            <a:extLst>
              <a:ext uri="{FF2B5EF4-FFF2-40B4-BE49-F238E27FC236}">
                <a16:creationId xmlns:a16="http://schemas.microsoft.com/office/drawing/2014/main" id="{1022C9E4-92DA-2FE8-25F8-790C577FBABF}"/>
              </a:ext>
            </a:extLst>
          </p:cNvPr>
          <p:cNvGrpSpPr/>
          <p:nvPr/>
        </p:nvGrpSpPr>
        <p:grpSpPr>
          <a:xfrm>
            <a:off x="6412610" y="2122750"/>
            <a:ext cx="5007865" cy="3478074"/>
            <a:chOff x="838638" y="2122750"/>
            <a:chExt cx="5007865" cy="3478074"/>
          </a:xfrm>
        </p:grpSpPr>
        <p:sp>
          <p:nvSpPr>
            <p:cNvPr id="252" name="Rectangle: Diagonal Corners Snipped 251">
              <a:extLst>
                <a:ext uri="{FF2B5EF4-FFF2-40B4-BE49-F238E27FC236}">
                  <a16:creationId xmlns:a16="http://schemas.microsoft.com/office/drawing/2014/main" id="{81DC2A24-E034-CC74-733C-332A2E1F7007}"/>
                </a:ext>
              </a:extLst>
            </p:cNvPr>
            <p:cNvSpPr/>
            <p:nvPr/>
          </p:nvSpPr>
          <p:spPr>
            <a:xfrm>
              <a:off x="838638" y="2573824"/>
              <a:ext cx="5007865" cy="3027000"/>
            </a:xfrm>
            <a:prstGeom prst="snip2DiagRect">
              <a:avLst>
                <a:gd name="adj1" fmla="val 0"/>
                <a:gd name="adj2" fmla="val 9751"/>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253" name="Group 252">
              <a:extLst>
                <a:ext uri="{FF2B5EF4-FFF2-40B4-BE49-F238E27FC236}">
                  <a16:creationId xmlns:a16="http://schemas.microsoft.com/office/drawing/2014/main" id="{F775CCBE-D30B-023B-C39C-B01EC52EC2E5}"/>
                </a:ext>
              </a:extLst>
            </p:cNvPr>
            <p:cNvGrpSpPr/>
            <p:nvPr/>
          </p:nvGrpSpPr>
          <p:grpSpPr>
            <a:xfrm>
              <a:off x="1171090" y="2122750"/>
              <a:ext cx="4342961" cy="1174451"/>
              <a:chOff x="4107930" y="4127090"/>
              <a:chExt cx="7031038" cy="1901377"/>
            </a:xfrm>
          </p:grpSpPr>
          <p:grpSp>
            <p:nvGrpSpPr>
              <p:cNvPr id="262" name="Group 261">
                <a:extLst>
                  <a:ext uri="{FF2B5EF4-FFF2-40B4-BE49-F238E27FC236}">
                    <a16:creationId xmlns:a16="http://schemas.microsoft.com/office/drawing/2014/main" id="{86E67B78-BBF2-6876-FD2F-18B48BF0D16B}"/>
                  </a:ext>
                </a:extLst>
              </p:cNvPr>
              <p:cNvGrpSpPr/>
              <p:nvPr/>
            </p:nvGrpSpPr>
            <p:grpSpPr>
              <a:xfrm>
                <a:off x="4107930" y="4127090"/>
                <a:ext cx="7031038" cy="1901377"/>
                <a:chOff x="3454397" y="2579688"/>
                <a:chExt cx="8529642" cy="2306639"/>
              </a:xfrm>
            </p:grpSpPr>
            <p:sp>
              <p:nvSpPr>
                <p:cNvPr id="323" name="Freeform 6">
                  <a:extLst>
                    <a:ext uri="{FF2B5EF4-FFF2-40B4-BE49-F238E27FC236}">
                      <a16:creationId xmlns:a16="http://schemas.microsoft.com/office/drawing/2014/main" id="{157421B7-B148-3E4B-44C9-78430BC5DF2E}"/>
                    </a:ext>
                  </a:extLst>
                </p:cNvPr>
                <p:cNvSpPr>
                  <a:spLocks/>
                </p:cNvSpPr>
                <p:nvPr/>
              </p:nvSpPr>
              <p:spPr bwMode="auto">
                <a:xfrm>
                  <a:off x="3454402" y="2846389"/>
                  <a:ext cx="8529636" cy="2039938"/>
                </a:xfrm>
                <a:custGeom>
                  <a:avLst/>
                  <a:gdLst>
                    <a:gd name="T0" fmla="*/ 18748 w 18748"/>
                    <a:gd name="T1" fmla="*/ 5137 h 5137"/>
                    <a:gd name="T2" fmla="*/ 0 w 18748"/>
                    <a:gd name="T3" fmla="*/ 5137 h 5137"/>
                    <a:gd name="T4" fmla="*/ 3182 w 18748"/>
                    <a:gd name="T5" fmla="*/ 0 h 5137"/>
                    <a:gd name="T6" fmla="*/ 15566 w 18748"/>
                    <a:gd name="T7" fmla="*/ 0 h 5137"/>
                    <a:gd name="T8" fmla="*/ 18748 w 18748"/>
                    <a:gd name="T9" fmla="*/ 5137 h 5137"/>
                  </a:gdLst>
                  <a:ahLst/>
                  <a:cxnLst>
                    <a:cxn ang="0">
                      <a:pos x="T0" y="T1"/>
                    </a:cxn>
                    <a:cxn ang="0">
                      <a:pos x="T2" y="T3"/>
                    </a:cxn>
                    <a:cxn ang="0">
                      <a:pos x="T4" y="T5"/>
                    </a:cxn>
                    <a:cxn ang="0">
                      <a:pos x="T6" y="T7"/>
                    </a:cxn>
                    <a:cxn ang="0">
                      <a:pos x="T8" y="T9"/>
                    </a:cxn>
                  </a:cxnLst>
                  <a:rect l="0" t="0" r="r" b="b"/>
                  <a:pathLst>
                    <a:path w="18748" h="5137">
                      <a:moveTo>
                        <a:pt x="18748" y="5137"/>
                      </a:moveTo>
                      <a:lnTo>
                        <a:pt x="0" y="5137"/>
                      </a:lnTo>
                      <a:lnTo>
                        <a:pt x="3182" y="0"/>
                      </a:lnTo>
                      <a:lnTo>
                        <a:pt x="15566" y="0"/>
                      </a:lnTo>
                      <a:lnTo>
                        <a:pt x="18748" y="5137"/>
                      </a:lnTo>
                      <a:close/>
                    </a:path>
                  </a:pathLst>
                </a:custGeom>
                <a:solidFill>
                  <a:srgbClr val="BC8014"/>
                </a:solidFill>
                <a:ln>
                  <a:noFill/>
                </a:ln>
                <a:effectLst>
                  <a:outerShdw blurRad="1016000" dir="2700000" sy="-23000" kx="-800400" algn="bl" rotWithShape="0">
                    <a:prstClr val="black">
                      <a:alpha val="30000"/>
                    </a:prstClr>
                  </a:outerShdw>
                </a:effectLst>
              </p:spPr>
              <p:txBody>
                <a:bodyPr vert="horz" wrap="square" lIns="91440" tIns="45720" rIns="91440" bIns="45720" numCol="1" anchor="t" anchorCtr="0" compatLnSpc="1">
                  <a:prstTxWarp prst="textNoShape">
                    <a:avLst/>
                  </a:prstTxWarp>
                </a:bodyPr>
                <a:lstStyle/>
                <a:p>
                  <a:endParaRPr lang="en-US"/>
                </a:p>
              </p:txBody>
            </p:sp>
            <p:sp>
              <p:nvSpPr>
                <p:cNvPr id="324" name="Rectangle 323">
                  <a:extLst>
                    <a:ext uri="{FF2B5EF4-FFF2-40B4-BE49-F238E27FC236}">
                      <a16:creationId xmlns:a16="http://schemas.microsoft.com/office/drawing/2014/main" id="{2981C77C-A52A-0EBA-C753-8A2DEEF29144}"/>
                    </a:ext>
                  </a:extLst>
                </p:cNvPr>
                <p:cNvSpPr/>
                <p:nvPr/>
              </p:nvSpPr>
              <p:spPr>
                <a:xfrm>
                  <a:off x="3454397" y="4743451"/>
                  <a:ext cx="8529642" cy="142876"/>
                </a:xfrm>
                <a:prstGeom prst="rect">
                  <a:avLst/>
                </a:prstGeom>
                <a:solidFill>
                  <a:srgbClr val="BC801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6">
                  <a:extLst>
                    <a:ext uri="{FF2B5EF4-FFF2-40B4-BE49-F238E27FC236}">
                      <a16:creationId xmlns:a16="http://schemas.microsoft.com/office/drawing/2014/main" id="{CFB00EB9-3732-38A6-BDE6-9A18791870CC}"/>
                    </a:ext>
                  </a:extLst>
                </p:cNvPr>
                <p:cNvSpPr>
                  <a:spLocks/>
                </p:cNvSpPr>
                <p:nvPr/>
              </p:nvSpPr>
              <p:spPr bwMode="auto">
                <a:xfrm>
                  <a:off x="3454401" y="2703513"/>
                  <a:ext cx="8529638" cy="2039938"/>
                </a:xfrm>
                <a:custGeom>
                  <a:avLst/>
                  <a:gdLst>
                    <a:gd name="T0" fmla="*/ 18748 w 18748"/>
                    <a:gd name="T1" fmla="*/ 5137 h 5137"/>
                    <a:gd name="T2" fmla="*/ 0 w 18748"/>
                    <a:gd name="T3" fmla="*/ 5137 h 5137"/>
                    <a:gd name="T4" fmla="*/ 3182 w 18748"/>
                    <a:gd name="T5" fmla="*/ 0 h 5137"/>
                    <a:gd name="T6" fmla="*/ 15566 w 18748"/>
                    <a:gd name="T7" fmla="*/ 0 h 5137"/>
                    <a:gd name="T8" fmla="*/ 18748 w 18748"/>
                    <a:gd name="T9" fmla="*/ 5137 h 5137"/>
                  </a:gdLst>
                  <a:ahLst/>
                  <a:cxnLst>
                    <a:cxn ang="0">
                      <a:pos x="T0" y="T1"/>
                    </a:cxn>
                    <a:cxn ang="0">
                      <a:pos x="T2" y="T3"/>
                    </a:cxn>
                    <a:cxn ang="0">
                      <a:pos x="T4" y="T5"/>
                    </a:cxn>
                    <a:cxn ang="0">
                      <a:pos x="T6" y="T7"/>
                    </a:cxn>
                    <a:cxn ang="0">
                      <a:pos x="T8" y="T9"/>
                    </a:cxn>
                  </a:cxnLst>
                  <a:rect l="0" t="0" r="r" b="b"/>
                  <a:pathLst>
                    <a:path w="18748" h="5137">
                      <a:moveTo>
                        <a:pt x="18748" y="5137"/>
                      </a:moveTo>
                      <a:lnTo>
                        <a:pt x="0" y="5137"/>
                      </a:lnTo>
                      <a:lnTo>
                        <a:pt x="3182" y="0"/>
                      </a:lnTo>
                      <a:lnTo>
                        <a:pt x="15566" y="0"/>
                      </a:lnTo>
                      <a:lnTo>
                        <a:pt x="18748" y="5137"/>
                      </a:lnTo>
                      <a:close/>
                    </a:path>
                  </a:pathLst>
                </a:custGeom>
                <a:solidFill>
                  <a:srgbClr val="22BA16"/>
                </a:solidFill>
                <a:ln>
                  <a:noFill/>
                </a:ln>
              </p:spPr>
              <p:txBody>
                <a:bodyPr vert="horz" wrap="square" lIns="91440" tIns="45720" rIns="91440" bIns="45720" numCol="1" anchor="t" anchorCtr="0" compatLnSpc="1">
                  <a:prstTxWarp prst="textNoShape">
                    <a:avLst/>
                  </a:prstTxWarp>
                </a:bodyPr>
                <a:lstStyle/>
                <a:p>
                  <a:endParaRPr lang="en-US"/>
                </a:p>
              </p:txBody>
            </p:sp>
            <p:sp>
              <p:nvSpPr>
                <p:cNvPr id="326" name="Freeform 7">
                  <a:extLst>
                    <a:ext uri="{FF2B5EF4-FFF2-40B4-BE49-F238E27FC236}">
                      <a16:creationId xmlns:a16="http://schemas.microsoft.com/office/drawing/2014/main" id="{32388DF6-1B69-8CF6-2ED8-63185E4117FB}"/>
                    </a:ext>
                  </a:extLst>
                </p:cNvPr>
                <p:cNvSpPr>
                  <a:spLocks/>
                </p:cNvSpPr>
                <p:nvPr/>
              </p:nvSpPr>
              <p:spPr bwMode="auto">
                <a:xfrm>
                  <a:off x="3998913" y="2703513"/>
                  <a:ext cx="1654175" cy="2039938"/>
                </a:xfrm>
                <a:custGeom>
                  <a:avLst/>
                  <a:gdLst>
                    <a:gd name="T0" fmla="*/ 1493 w 4168"/>
                    <a:gd name="T1" fmla="*/ 5137 h 5137"/>
                    <a:gd name="T2" fmla="*/ 0 w 4168"/>
                    <a:gd name="T3" fmla="*/ 5137 h 5137"/>
                    <a:gd name="T4" fmla="*/ 3182 w 4168"/>
                    <a:gd name="T5" fmla="*/ 0 h 5137"/>
                    <a:gd name="T6" fmla="*/ 4168 w 4168"/>
                    <a:gd name="T7" fmla="*/ 0 h 5137"/>
                    <a:gd name="T8" fmla="*/ 1493 w 4168"/>
                    <a:gd name="T9" fmla="*/ 5137 h 5137"/>
                  </a:gdLst>
                  <a:ahLst/>
                  <a:cxnLst>
                    <a:cxn ang="0">
                      <a:pos x="T0" y="T1"/>
                    </a:cxn>
                    <a:cxn ang="0">
                      <a:pos x="T2" y="T3"/>
                    </a:cxn>
                    <a:cxn ang="0">
                      <a:pos x="T4" y="T5"/>
                    </a:cxn>
                    <a:cxn ang="0">
                      <a:pos x="T6" y="T7"/>
                    </a:cxn>
                    <a:cxn ang="0">
                      <a:pos x="T8" y="T9"/>
                    </a:cxn>
                  </a:cxnLst>
                  <a:rect l="0" t="0" r="r" b="b"/>
                  <a:pathLst>
                    <a:path w="4168" h="5137">
                      <a:moveTo>
                        <a:pt x="1493" y="5137"/>
                      </a:moveTo>
                      <a:lnTo>
                        <a:pt x="0" y="5137"/>
                      </a:lnTo>
                      <a:lnTo>
                        <a:pt x="3182" y="0"/>
                      </a:lnTo>
                      <a:lnTo>
                        <a:pt x="4168" y="0"/>
                      </a:lnTo>
                      <a:lnTo>
                        <a:pt x="1493"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27" name="Freeform 8">
                  <a:extLst>
                    <a:ext uri="{FF2B5EF4-FFF2-40B4-BE49-F238E27FC236}">
                      <a16:creationId xmlns:a16="http://schemas.microsoft.com/office/drawing/2014/main" id="{7F7C45F8-F23F-9DD0-A36C-4CE896C06445}"/>
                    </a:ext>
                  </a:extLst>
                </p:cNvPr>
                <p:cNvSpPr>
                  <a:spLocks/>
                </p:cNvSpPr>
                <p:nvPr/>
              </p:nvSpPr>
              <p:spPr bwMode="auto">
                <a:xfrm>
                  <a:off x="5140325" y="2703513"/>
                  <a:ext cx="1266825" cy="2039938"/>
                </a:xfrm>
                <a:custGeom>
                  <a:avLst/>
                  <a:gdLst>
                    <a:gd name="T0" fmla="*/ 1494 w 3192"/>
                    <a:gd name="T1" fmla="*/ 5137 h 5137"/>
                    <a:gd name="T2" fmla="*/ 0 w 3192"/>
                    <a:gd name="T3" fmla="*/ 5137 h 5137"/>
                    <a:gd name="T4" fmla="*/ 2206 w 3192"/>
                    <a:gd name="T5" fmla="*/ 0 h 5137"/>
                    <a:gd name="T6" fmla="*/ 3192 w 3192"/>
                    <a:gd name="T7" fmla="*/ 0 h 5137"/>
                    <a:gd name="T8" fmla="*/ 1494 w 3192"/>
                    <a:gd name="T9" fmla="*/ 5137 h 5137"/>
                  </a:gdLst>
                  <a:ahLst/>
                  <a:cxnLst>
                    <a:cxn ang="0">
                      <a:pos x="T0" y="T1"/>
                    </a:cxn>
                    <a:cxn ang="0">
                      <a:pos x="T2" y="T3"/>
                    </a:cxn>
                    <a:cxn ang="0">
                      <a:pos x="T4" y="T5"/>
                    </a:cxn>
                    <a:cxn ang="0">
                      <a:pos x="T6" y="T7"/>
                    </a:cxn>
                    <a:cxn ang="0">
                      <a:pos x="T8" y="T9"/>
                    </a:cxn>
                  </a:cxnLst>
                  <a:rect l="0" t="0" r="r" b="b"/>
                  <a:pathLst>
                    <a:path w="3192" h="5137">
                      <a:moveTo>
                        <a:pt x="1494" y="5137"/>
                      </a:moveTo>
                      <a:lnTo>
                        <a:pt x="0" y="5137"/>
                      </a:lnTo>
                      <a:lnTo>
                        <a:pt x="2206" y="0"/>
                      </a:lnTo>
                      <a:lnTo>
                        <a:pt x="3192" y="0"/>
                      </a:lnTo>
                      <a:lnTo>
                        <a:pt x="1494"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28" name="Freeform 9">
                  <a:extLst>
                    <a:ext uri="{FF2B5EF4-FFF2-40B4-BE49-F238E27FC236}">
                      <a16:creationId xmlns:a16="http://schemas.microsoft.com/office/drawing/2014/main" id="{8DCC02E5-534E-EB79-D401-816922375B8B}"/>
                    </a:ext>
                  </a:extLst>
                </p:cNvPr>
                <p:cNvSpPr>
                  <a:spLocks/>
                </p:cNvSpPr>
                <p:nvPr/>
              </p:nvSpPr>
              <p:spPr bwMode="auto">
                <a:xfrm>
                  <a:off x="6281738" y="2703513"/>
                  <a:ext cx="879475" cy="2039938"/>
                </a:xfrm>
                <a:custGeom>
                  <a:avLst/>
                  <a:gdLst>
                    <a:gd name="T0" fmla="*/ 1493 w 2215"/>
                    <a:gd name="T1" fmla="*/ 5137 h 5137"/>
                    <a:gd name="T2" fmla="*/ 0 w 2215"/>
                    <a:gd name="T3" fmla="*/ 5137 h 5137"/>
                    <a:gd name="T4" fmla="*/ 1229 w 2215"/>
                    <a:gd name="T5" fmla="*/ 0 h 5137"/>
                    <a:gd name="T6" fmla="*/ 2215 w 2215"/>
                    <a:gd name="T7" fmla="*/ 0 h 5137"/>
                    <a:gd name="T8" fmla="*/ 1493 w 2215"/>
                    <a:gd name="T9" fmla="*/ 5137 h 5137"/>
                  </a:gdLst>
                  <a:ahLst/>
                  <a:cxnLst>
                    <a:cxn ang="0">
                      <a:pos x="T0" y="T1"/>
                    </a:cxn>
                    <a:cxn ang="0">
                      <a:pos x="T2" y="T3"/>
                    </a:cxn>
                    <a:cxn ang="0">
                      <a:pos x="T4" y="T5"/>
                    </a:cxn>
                    <a:cxn ang="0">
                      <a:pos x="T6" y="T7"/>
                    </a:cxn>
                    <a:cxn ang="0">
                      <a:pos x="T8" y="T9"/>
                    </a:cxn>
                  </a:cxnLst>
                  <a:rect l="0" t="0" r="r" b="b"/>
                  <a:pathLst>
                    <a:path w="2215" h="5137">
                      <a:moveTo>
                        <a:pt x="1493" y="5137"/>
                      </a:moveTo>
                      <a:lnTo>
                        <a:pt x="0" y="5137"/>
                      </a:lnTo>
                      <a:lnTo>
                        <a:pt x="1229" y="0"/>
                      </a:lnTo>
                      <a:lnTo>
                        <a:pt x="2215" y="0"/>
                      </a:lnTo>
                      <a:lnTo>
                        <a:pt x="1493"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29" name="Freeform 10">
                  <a:extLst>
                    <a:ext uri="{FF2B5EF4-FFF2-40B4-BE49-F238E27FC236}">
                      <a16:creationId xmlns:a16="http://schemas.microsoft.com/office/drawing/2014/main" id="{05D78F39-E69F-84FD-50B7-CFDA3FBA87EA}"/>
                    </a:ext>
                  </a:extLst>
                </p:cNvPr>
                <p:cNvSpPr>
                  <a:spLocks/>
                </p:cNvSpPr>
                <p:nvPr/>
              </p:nvSpPr>
              <p:spPr bwMode="auto">
                <a:xfrm>
                  <a:off x="7423150" y="2703513"/>
                  <a:ext cx="592138" cy="2039938"/>
                </a:xfrm>
                <a:custGeom>
                  <a:avLst/>
                  <a:gdLst>
                    <a:gd name="T0" fmla="*/ 1492 w 1492"/>
                    <a:gd name="T1" fmla="*/ 5137 h 5137"/>
                    <a:gd name="T2" fmla="*/ 0 w 1492"/>
                    <a:gd name="T3" fmla="*/ 5137 h 5137"/>
                    <a:gd name="T4" fmla="*/ 253 w 1492"/>
                    <a:gd name="T5" fmla="*/ 0 h 5137"/>
                    <a:gd name="T6" fmla="*/ 1239 w 1492"/>
                    <a:gd name="T7" fmla="*/ 0 h 5137"/>
                    <a:gd name="T8" fmla="*/ 1492 w 1492"/>
                    <a:gd name="T9" fmla="*/ 5137 h 5137"/>
                  </a:gdLst>
                  <a:ahLst/>
                  <a:cxnLst>
                    <a:cxn ang="0">
                      <a:pos x="T0" y="T1"/>
                    </a:cxn>
                    <a:cxn ang="0">
                      <a:pos x="T2" y="T3"/>
                    </a:cxn>
                    <a:cxn ang="0">
                      <a:pos x="T4" y="T5"/>
                    </a:cxn>
                    <a:cxn ang="0">
                      <a:pos x="T6" y="T7"/>
                    </a:cxn>
                    <a:cxn ang="0">
                      <a:pos x="T8" y="T9"/>
                    </a:cxn>
                  </a:cxnLst>
                  <a:rect l="0" t="0" r="r" b="b"/>
                  <a:pathLst>
                    <a:path w="1492" h="5137">
                      <a:moveTo>
                        <a:pt x="1492" y="5137"/>
                      </a:moveTo>
                      <a:lnTo>
                        <a:pt x="0" y="5137"/>
                      </a:lnTo>
                      <a:lnTo>
                        <a:pt x="253" y="0"/>
                      </a:lnTo>
                      <a:lnTo>
                        <a:pt x="1239" y="0"/>
                      </a:lnTo>
                      <a:lnTo>
                        <a:pt x="1492"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30" name="Freeform 11">
                  <a:extLst>
                    <a:ext uri="{FF2B5EF4-FFF2-40B4-BE49-F238E27FC236}">
                      <a16:creationId xmlns:a16="http://schemas.microsoft.com/office/drawing/2014/main" id="{770D57EF-0C14-4B14-8E30-0F672A06E743}"/>
                    </a:ext>
                  </a:extLst>
                </p:cNvPr>
                <p:cNvSpPr>
                  <a:spLocks/>
                </p:cNvSpPr>
                <p:nvPr/>
              </p:nvSpPr>
              <p:spPr bwMode="auto">
                <a:xfrm>
                  <a:off x="8277225" y="2703513"/>
                  <a:ext cx="879475" cy="2039938"/>
                </a:xfrm>
                <a:custGeom>
                  <a:avLst/>
                  <a:gdLst>
                    <a:gd name="T0" fmla="*/ 2215 w 2215"/>
                    <a:gd name="T1" fmla="*/ 5137 h 5137"/>
                    <a:gd name="T2" fmla="*/ 722 w 2215"/>
                    <a:gd name="T3" fmla="*/ 5137 h 5137"/>
                    <a:gd name="T4" fmla="*/ 0 w 2215"/>
                    <a:gd name="T5" fmla="*/ 0 h 5137"/>
                    <a:gd name="T6" fmla="*/ 986 w 2215"/>
                    <a:gd name="T7" fmla="*/ 0 h 5137"/>
                    <a:gd name="T8" fmla="*/ 2215 w 2215"/>
                    <a:gd name="T9" fmla="*/ 5137 h 5137"/>
                  </a:gdLst>
                  <a:ahLst/>
                  <a:cxnLst>
                    <a:cxn ang="0">
                      <a:pos x="T0" y="T1"/>
                    </a:cxn>
                    <a:cxn ang="0">
                      <a:pos x="T2" y="T3"/>
                    </a:cxn>
                    <a:cxn ang="0">
                      <a:pos x="T4" y="T5"/>
                    </a:cxn>
                    <a:cxn ang="0">
                      <a:pos x="T6" y="T7"/>
                    </a:cxn>
                    <a:cxn ang="0">
                      <a:pos x="T8" y="T9"/>
                    </a:cxn>
                  </a:cxnLst>
                  <a:rect l="0" t="0" r="r" b="b"/>
                  <a:pathLst>
                    <a:path w="2215" h="5137">
                      <a:moveTo>
                        <a:pt x="2215" y="5137"/>
                      </a:moveTo>
                      <a:lnTo>
                        <a:pt x="722" y="5137"/>
                      </a:lnTo>
                      <a:lnTo>
                        <a:pt x="0" y="0"/>
                      </a:lnTo>
                      <a:lnTo>
                        <a:pt x="986" y="0"/>
                      </a:lnTo>
                      <a:lnTo>
                        <a:pt x="2215"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31" name="Freeform 12">
                  <a:extLst>
                    <a:ext uri="{FF2B5EF4-FFF2-40B4-BE49-F238E27FC236}">
                      <a16:creationId xmlns:a16="http://schemas.microsoft.com/office/drawing/2014/main" id="{E0E0E4E1-447D-487F-6757-B58B0B881260}"/>
                    </a:ext>
                  </a:extLst>
                </p:cNvPr>
                <p:cNvSpPr>
                  <a:spLocks/>
                </p:cNvSpPr>
                <p:nvPr/>
              </p:nvSpPr>
              <p:spPr bwMode="auto">
                <a:xfrm>
                  <a:off x="9031288" y="2703513"/>
                  <a:ext cx="1266825" cy="2039938"/>
                </a:xfrm>
                <a:custGeom>
                  <a:avLst/>
                  <a:gdLst>
                    <a:gd name="T0" fmla="*/ 3192 w 3192"/>
                    <a:gd name="T1" fmla="*/ 5137 h 5137"/>
                    <a:gd name="T2" fmla="*/ 1698 w 3192"/>
                    <a:gd name="T3" fmla="*/ 5137 h 5137"/>
                    <a:gd name="T4" fmla="*/ 0 w 3192"/>
                    <a:gd name="T5" fmla="*/ 0 h 5137"/>
                    <a:gd name="T6" fmla="*/ 986 w 3192"/>
                    <a:gd name="T7" fmla="*/ 0 h 5137"/>
                    <a:gd name="T8" fmla="*/ 3192 w 3192"/>
                    <a:gd name="T9" fmla="*/ 5137 h 5137"/>
                  </a:gdLst>
                  <a:ahLst/>
                  <a:cxnLst>
                    <a:cxn ang="0">
                      <a:pos x="T0" y="T1"/>
                    </a:cxn>
                    <a:cxn ang="0">
                      <a:pos x="T2" y="T3"/>
                    </a:cxn>
                    <a:cxn ang="0">
                      <a:pos x="T4" y="T5"/>
                    </a:cxn>
                    <a:cxn ang="0">
                      <a:pos x="T6" y="T7"/>
                    </a:cxn>
                    <a:cxn ang="0">
                      <a:pos x="T8" y="T9"/>
                    </a:cxn>
                  </a:cxnLst>
                  <a:rect l="0" t="0" r="r" b="b"/>
                  <a:pathLst>
                    <a:path w="3192" h="5137">
                      <a:moveTo>
                        <a:pt x="3192" y="5137"/>
                      </a:moveTo>
                      <a:lnTo>
                        <a:pt x="1698" y="5137"/>
                      </a:lnTo>
                      <a:lnTo>
                        <a:pt x="0" y="0"/>
                      </a:lnTo>
                      <a:lnTo>
                        <a:pt x="986" y="0"/>
                      </a:lnTo>
                      <a:lnTo>
                        <a:pt x="3192"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32" name="Freeform 13">
                  <a:extLst>
                    <a:ext uri="{FF2B5EF4-FFF2-40B4-BE49-F238E27FC236}">
                      <a16:creationId xmlns:a16="http://schemas.microsoft.com/office/drawing/2014/main" id="{2CC6460A-6677-DA7A-F695-247A3BDAD18E}"/>
                    </a:ext>
                  </a:extLst>
                </p:cNvPr>
                <p:cNvSpPr>
                  <a:spLocks/>
                </p:cNvSpPr>
                <p:nvPr/>
              </p:nvSpPr>
              <p:spPr bwMode="auto">
                <a:xfrm>
                  <a:off x="9785350" y="2703513"/>
                  <a:ext cx="1654175" cy="2039938"/>
                </a:xfrm>
                <a:custGeom>
                  <a:avLst/>
                  <a:gdLst>
                    <a:gd name="T0" fmla="*/ 4168 w 4168"/>
                    <a:gd name="T1" fmla="*/ 5137 h 5137"/>
                    <a:gd name="T2" fmla="*/ 2675 w 4168"/>
                    <a:gd name="T3" fmla="*/ 5137 h 5137"/>
                    <a:gd name="T4" fmla="*/ 0 w 4168"/>
                    <a:gd name="T5" fmla="*/ 0 h 5137"/>
                    <a:gd name="T6" fmla="*/ 986 w 4168"/>
                    <a:gd name="T7" fmla="*/ 0 h 5137"/>
                    <a:gd name="T8" fmla="*/ 4168 w 4168"/>
                    <a:gd name="T9" fmla="*/ 5137 h 5137"/>
                  </a:gdLst>
                  <a:ahLst/>
                  <a:cxnLst>
                    <a:cxn ang="0">
                      <a:pos x="T0" y="T1"/>
                    </a:cxn>
                    <a:cxn ang="0">
                      <a:pos x="T2" y="T3"/>
                    </a:cxn>
                    <a:cxn ang="0">
                      <a:pos x="T4" y="T5"/>
                    </a:cxn>
                    <a:cxn ang="0">
                      <a:pos x="T6" y="T7"/>
                    </a:cxn>
                    <a:cxn ang="0">
                      <a:pos x="T8" y="T9"/>
                    </a:cxn>
                  </a:cxnLst>
                  <a:rect l="0" t="0" r="r" b="b"/>
                  <a:pathLst>
                    <a:path w="4168" h="5137">
                      <a:moveTo>
                        <a:pt x="4168" y="5137"/>
                      </a:moveTo>
                      <a:lnTo>
                        <a:pt x="2675" y="5137"/>
                      </a:lnTo>
                      <a:lnTo>
                        <a:pt x="0" y="0"/>
                      </a:lnTo>
                      <a:lnTo>
                        <a:pt x="986" y="0"/>
                      </a:lnTo>
                      <a:lnTo>
                        <a:pt x="4168" y="5137"/>
                      </a:lnTo>
                      <a:close/>
                    </a:path>
                  </a:pathLst>
                </a:custGeom>
                <a:solidFill>
                  <a:srgbClr val="0ACC00"/>
                </a:solidFill>
                <a:ln>
                  <a:noFill/>
                </a:ln>
              </p:spPr>
              <p:txBody>
                <a:bodyPr vert="horz" wrap="square" lIns="91440" tIns="45720" rIns="91440" bIns="45720" numCol="1" anchor="t" anchorCtr="0" compatLnSpc="1">
                  <a:prstTxWarp prst="textNoShape">
                    <a:avLst/>
                  </a:prstTxWarp>
                </a:bodyPr>
                <a:lstStyle/>
                <a:p>
                  <a:endParaRPr lang="en-US"/>
                </a:p>
              </p:txBody>
            </p:sp>
            <p:sp>
              <p:nvSpPr>
                <p:cNvPr id="333" name="Freeform 14">
                  <a:extLst>
                    <a:ext uri="{FF2B5EF4-FFF2-40B4-BE49-F238E27FC236}">
                      <a16:creationId xmlns:a16="http://schemas.microsoft.com/office/drawing/2014/main" id="{7B43BB9D-D9E8-CC44-6EEF-C06CB88B6822}"/>
                    </a:ext>
                  </a:extLst>
                </p:cNvPr>
                <p:cNvSpPr>
                  <a:spLocks noEditPoints="1"/>
                </p:cNvSpPr>
                <p:nvPr/>
              </p:nvSpPr>
              <p:spPr bwMode="auto">
                <a:xfrm>
                  <a:off x="4484688" y="2795588"/>
                  <a:ext cx="6469063" cy="1758950"/>
                </a:xfrm>
                <a:custGeom>
                  <a:avLst/>
                  <a:gdLst>
                    <a:gd name="T0" fmla="*/ 16302 w 16302"/>
                    <a:gd name="T1" fmla="*/ 4430 h 4430"/>
                    <a:gd name="T2" fmla="*/ 0 w 16302"/>
                    <a:gd name="T3" fmla="*/ 4430 h 4430"/>
                    <a:gd name="T4" fmla="*/ 19 w 16302"/>
                    <a:gd name="T5" fmla="*/ 4399 h 4430"/>
                    <a:gd name="T6" fmla="*/ 2645 w 16302"/>
                    <a:gd name="T7" fmla="*/ 0 h 4430"/>
                    <a:gd name="T8" fmla="*/ 13657 w 16302"/>
                    <a:gd name="T9" fmla="*/ 0 h 4430"/>
                    <a:gd name="T10" fmla="*/ 13662 w 16302"/>
                    <a:gd name="T11" fmla="*/ 11 h 4430"/>
                    <a:gd name="T12" fmla="*/ 16302 w 16302"/>
                    <a:gd name="T13" fmla="*/ 4430 h 4430"/>
                    <a:gd name="T14" fmla="*/ 72 w 16302"/>
                    <a:gd name="T15" fmla="*/ 4390 h 4430"/>
                    <a:gd name="T16" fmla="*/ 72 w 16302"/>
                    <a:gd name="T17" fmla="*/ 4390 h 4430"/>
                    <a:gd name="T18" fmla="*/ 16230 w 16302"/>
                    <a:gd name="T19" fmla="*/ 4390 h 4430"/>
                    <a:gd name="T20" fmla="*/ 13633 w 16302"/>
                    <a:gd name="T21" fmla="*/ 42 h 4430"/>
                    <a:gd name="T22" fmla="*/ 2669 w 16302"/>
                    <a:gd name="T23" fmla="*/ 42 h 4430"/>
                    <a:gd name="T24" fmla="*/ 72 w 16302"/>
                    <a:gd name="T25" fmla="*/ 4390 h 4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302" h="4430">
                      <a:moveTo>
                        <a:pt x="16302" y="4430"/>
                      </a:moveTo>
                      <a:lnTo>
                        <a:pt x="0" y="4430"/>
                      </a:lnTo>
                      <a:lnTo>
                        <a:pt x="19" y="4399"/>
                      </a:lnTo>
                      <a:lnTo>
                        <a:pt x="2645" y="0"/>
                      </a:lnTo>
                      <a:lnTo>
                        <a:pt x="13657" y="0"/>
                      </a:lnTo>
                      <a:lnTo>
                        <a:pt x="13662" y="11"/>
                      </a:lnTo>
                      <a:lnTo>
                        <a:pt x="16302" y="4430"/>
                      </a:lnTo>
                      <a:close/>
                      <a:moveTo>
                        <a:pt x="72" y="4390"/>
                      </a:moveTo>
                      <a:lnTo>
                        <a:pt x="72" y="4390"/>
                      </a:lnTo>
                      <a:lnTo>
                        <a:pt x="16230" y="4390"/>
                      </a:lnTo>
                      <a:lnTo>
                        <a:pt x="13633" y="42"/>
                      </a:lnTo>
                      <a:lnTo>
                        <a:pt x="2669" y="42"/>
                      </a:lnTo>
                      <a:lnTo>
                        <a:pt x="72" y="439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4" name="Rectangle 15">
                  <a:extLst>
                    <a:ext uri="{FF2B5EF4-FFF2-40B4-BE49-F238E27FC236}">
                      <a16:creationId xmlns:a16="http://schemas.microsoft.com/office/drawing/2014/main" id="{728F335E-A5E5-407E-07C8-0EF0A3754CB7}"/>
                    </a:ext>
                  </a:extLst>
                </p:cNvPr>
                <p:cNvSpPr>
                  <a:spLocks noChangeArrowheads="1"/>
                </p:cNvSpPr>
                <p:nvPr/>
              </p:nvSpPr>
              <p:spPr bwMode="auto">
                <a:xfrm>
                  <a:off x="7710488" y="2805113"/>
                  <a:ext cx="17463" cy="1738313"/>
                </a:xfrm>
                <a:prstGeom prst="rect">
                  <a:avLst/>
                </a:prstGeom>
                <a:solidFill>
                  <a:srgbClr val="FDFDF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5" name="Freeform 16">
                  <a:extLst>
                    <a:ext uri="{FF2B5EF4-FFF2-40B4-BE49-F238E27FC236}">
                      <a16:creationId xmlns:a16="http://schemas.microsoft.com/office/drawing/2014/main" id="{4AC0C169-6A3F-105D-D01C-5523E361D124}"/>
                    </a:ext>
                  </a:extLst>
                </p:cNvPr>
                <p:cNvSpPr>
                  <a:spLocks noEditPoints="1"/>
                </p:cNvSpPr>
                <p:nvPr/>
              </p:nvSpPr>
              <p:spPr bwMode="auto">
                <a:xfrm>
                  <a:off x="7259638" y="3271838"/>
                  <a:ext cx="919163" cy="496888"/>
                </a:xfrm>
                <a:custGeom>
                  <a:avLst/>
                  <a:gdLst>
                    <a:gd name="T0" fmla="*/ 951 w 2314"/>
                    <a:gd name="T1" fmla="*/ 1240 h 1249"/>
                    <a:gd name="T2" fmla="*/ 719 w 2314"/>
                    <a:gd name="T3" fmla="*/ 1203 h 1249"/>
                    <a:gd name="T4" fmla="*/ 509 w 2314"/>
                    <a:gd name="T5" fmla="*/ 1144 h 1249"/>
                    <a:gd name="T6" fmla="*/ 326 w 2314"/>
                    <a:gd name="T7" fmla="*/ 1062 h 1249"/>
                    <a:gd name="T8" fmla="*/ 177 w 2314"/>
                    <a:gd name="T9" fmla="*/ 958 h 1249"/>
                    <a:gd name="T10" fmla="*/ 74 w 2314"/>
                    <a:gd name="T11" fmla="*/ 845 h 1249"/>
                    <a:gd name="T12" fmla="*/ 16 w 2314"/>
                    <a:gd name="T13" fmla="*/ 729 h 1249"/>
                    <a:gd name="T14" fmla="*/ 0 w 2314"/>
                    <a:gd name="T15" fmla="*/ 609 h 1249"/>
                    <a:gd name="T16" fmla="*/ 52 w 2314"/>
                    <a:gd name="T17" fmla="*/ 440 h 1249"/>
                    <a:gd name="T18" fmla="*/ 191 w 2314"/>
                    <a:gd name="T19" fmla="*/ 280 h 1249"/>
                    <a:gd name="T20" fmla="*/ 402 w 2314"/>
                    <a:gd name="T21" fmla="*/ 150 h 1249"/>
                    <a:gd name="T22" fmla="*/ 673 w 2314"/>
                    <a:gd name="T23" fmla="*/ 56 h 1249"/>
                    <a:gd name="T24" fmla="*/ 988 w 2314"/>
                    <a:gd name="T25" fmla="*/ 6 h 1249"/>
                    <a:gd name="T26" fmla="*/ 1326 w 2314"/>
                    <a:gd name="T27" fmla="*/ 6 h 1249"/>
                    <a:gd name="T28" fmla="*/ 1641 w 2314"/>
                    <a:gd name="T29" fmla="*/ 56 h 1249"/>
                    <a:gd name="T30" fmla="*/ 1912 w 2314"/>
                    <a:gd name="T31" fmla="*/ 150 h 1249"/>
                    <a:gd name="T32" fmla="*/ 2123 w 2314"/>
                    <a:gd name="T33" fmla="*/ 280 h 1249"/>
                    <a:gd name="T34" fmla="*/ 2262 w 2314"/>
                    <a:gd name="T35" fmla="*/ 440 h 1249"/>
                    <a:gd name="T36" fmla="*/ 2314 w 2314"/>
                    <a:gd name="T37" fmla="*/ 609 h 1249"/>
                    <a:gd name="T38" fmla="*/ 2298 w 2314"/>
                    <a:gd name="T39" fmla="*/ 730 h 1249"/>
                    <a:gd name="T40" fmla="*/ 2240 w 2314"/>
                    <a:gd name="T41" fmla="*/ 845 h 1249"/>
                    <a:gd name="T42" fmla="*/ 2137 w 2314"/>
                    <a:gd name="T43" fmla="*/ 958 h 1249"/>
                    <a:gd name="T44" fmla="*/ 1988 w 2314"/>
                    <a:gd name="T45" fmla="*/ 1062 h 1249"/>
                    <a:gd name="T46" fmla="*/ 1805 w 2314"/>
                    <a:gd name="T47" fmla="*/ 1144 h 1249"/>
                    <a:gd name="T48" fmla="*/ 1595 w 2314"/>
                    <a:gd name="T49" fmla="*/ 1203 h 1249"/>
                    <a:gd name="T50" fmla="*/ 1363 w 2314"/>
                    <a:gd name="T51" fmla="*/ 1240 h 1249"/>
                    <a:gd name="T52" fmla="*/ 1157 w 2314"/>
                    <a:gd name="T53" fmla="*/ 40 h 1249"/>
                    <a:gd name="T54" fmla="*/ 888 w 2314"/>
                    <a:gd name="T55" fmla="*/ 57 h 1249"/>
                    <a:gd name="T56" fmla="*/ 597 w 2314"/>
                    <a:gd name="T57" fmla="*/ 119 h 1249"/>
                    <a:gd name="T58" fmla="*/ 353 w 2314"/>
                    <a:gd name="T59" fmla="*/ 220 h 1249"/>
                    <a:gd name="T60" fmla="*/ 171 w 2314"/>
                    <a:gd name="T61" fmla="*/ 351 h 1249"/>
                    <a:gd name="T62" fmla="*/ 63 w 2314"/>
                    <a:gd name="T63" fmla="*/ 507 h 1249"/>
                    <a:gd name="T64" fmla="*/ 42 w 2314"/>
                    <a:gd name="T65" fmla="*/ 647 h 1249"/>
                    <a:gd name="T66" fmla="*/ 70 w 2314"/>
                    <a:gd name="T67" fmla="*/ 754 h 1249"/>
                    <a:gd name="T68" fmla="*/ 134 w 2314"/>
                    <a:gd name="T69" fmla="*/ 856 h 1249"/>
                    <a:gd name="T70" fmla="*/ 250 w 2314"/>
                    <a:gd name="T71" fmla="*/ 963 h 1249"/>
                    <a:gd name="T72" fmla="*/ 406 w 2314"/>
                    <a:gd name="T73" fmla="*/ 1057 h 1249"/>
                    <a:gd name="T74" fmla="*/ 592 w 2314"/>
                    <a:gd name="T75" fmla="*/ 1129 h 1249"/>
                    <a:gd name="T76" fmla="*/ 804 w 2314"/>
                    <a:gd name="T77" fmla="*/ 1179 h 1249"/>
                    <a:gd name="T78" fmla="*/ 1036 w 2314"/>
                    <a:gd name="T79" fmla="*/ 1205 h 1249"/>
                    <a:gd name="T80" fmla="*/ 1278 w 2314"/>
                    <a:gd name="T81" fmla="*/ 1205 h 1249"/>
                    <a:gd name="T82" fmla="*/ 1510 w 2314"/>
                    <a:gd name="T83" fmla="*/ 1179 h 1249"/>
                    <a:gd name="T84" fmla="*/ 1722 w 2314"/>
                    <a:gd name="T85" fmla="*/ 1129 h 1249"/>
                    <a:gd name="T86" fmla="*/ 1908 w 2314"/>
                    <a:gd name="T87" fmla="*/ 1057 h 1249"/>
                    <a:gd name="T88" fmla="*/ 2064 w 2314"/>
                    <a:gd name="T89" fmla="*/ 963 h 1249"/>
                    <a:gd name="T90" fmla="*/ 2180 w 2314"/>
                    <a:gd name="T91" fmla="*/ 856 h 1249"/>
                    <a:gd name="T92" fmla="*/ 2244 w 2314"/>
                    <a:gd name="T93" fmla="*/ 754 h 1249"/>
                    <a:gd name="T94" fmla="*/ 2272 w 2314"/>
                    <a:gd name="T95" fmla="*/ 647 h 1249"/>
                    <a:gd name="T96" fmla="*/ 2251 w 2314"/>
                    <a:gd name="T97" fmla="*/ 507 h 1249"/>
                    <a:gd name="T98" fmla="*/ 2143 w 2314"/>
                    <a:gd name="T99" fmla="*/ 351 h 1249"/>
                    <a:gd name="T100" fmla="*/ 1961 w 2314"/>
                    <a:gd name="T101" fmla="*/ 220 h 1249"/>
                    <a:gd name="T102" fmla="*/ 1717 w 2314"/>
                    <a:gd name="T103" fmla="*/ 119 h 1249"/>
                    <a:gd name="T104" fmla="*/ 1426 w 2314"/>
                    <a:gd name="T105" fmla="*/ 57 h 1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4" h="1249">
                      <a:moveTo>
                        <a:pt x="1157" y="1249"/>
                      </a:moveTo>
                      <a:lnTo>
                        <a:pt x="1115" y="1249"/>
                      </a:lnTo>
                      <a:lnTo>
                        <a:pt x="1074" y="1248"/>
                      </a:lnTo>
                      <a:lnTo>
                        <a:pt x="1032" y="1245"/>
                      </a:lnTo>
                      <a:lnTo>
                        <a:pt x="992" y="1243"/>
                      </a:lnTo>
                      <a:lnTo>
                        <a:pt x="951" y="1240"/>
                      </a:lnTo>
                      <a:lnTo>
                        <a:pt x="912" y="1235"/>
                      </a:lnTo>
                      <a:lnTo>
                        <a:pt x="872" y="1231"/>
                      </a:lnTo>
                      <a:lnTo>
                        <a:pt x="833" y="1224"/>
                      </a:lnTo>
                      <a:lnTo>
                        <a:pt x="795" y="1219"/>
                      </a:lnTo>
                      <a:lnTo>
                        <a:pt x="757" y="1211"/>
                      </a:lnTo>
                      <a:lnTo>
                        <a:pt x="719" y="1203"/>
                      </a:lnTo>
                      <a:lnTo>
                        <a:pt x="682" y="1196"/>
                      </a:lnTo>
                      <a:lnTo>
                        <a:pt x="647" y="1186"/>
                      </a:lnTo>
                      <a:lnTo>
                        <a:pt x="612" y="1177"/>
                      </a:lnTo>
                      <a:lnTo>
                        <a:pt x="576" y="1167"/>
                      </a:lnTo>
                      <a:lnTo>
                        <a:pt x="542" y="1155"/>
                      </a:lnTo>
                      <a:lnTo>
                        <a:pt x="509" y="1144"/>
                      </a:lnTo>
                      <a:lnTo>
                        <a:pt x="476" y="1131"/>
                      </a:lnTo>
                      <a:lnTo>
                        <a:pt x="445" y="1118"/>
                      </a:lnTo>
                      <a:lnTo>
                        <a:pt x="414" y="1105"/>
                      </a:lnTo>
                      <a:lnTo>
                        <a:pt x="383" y="1091"/>
                      </a:lnTo>
                      <a:lnTo>
                        <a:pt x="355" y="1076"/>
                      </a:lnTo>
                      <a:lnTo>
                        <a:pt x="326" y="1062"/>
                      </a:lnTo>
                      <a:lnTo>
                        <a:pt x="299" y="1046"/>
                      </a:lnTo>
                      <a:lnTo>
                        <a:pt x="272" y="1029"/>
                      </a:lnTo>
                      <a:lnTo>
                        <a:pt x="247" y="1012"/>
                      </a:lnTo>
                      <a:lnTo>
                        <a:pt x="223" y="995"/>
                      </a:lnTo>
                      <a:lnTo>
                        <a:pt x="200" y="977"/>
                      </a:lnTo>
                      <a:lnTo>
                        <a:pt x="177" y="958"/>
                      </a:lnTo>
                      <a:lnTo>
                        <a:pt x="157" y="940"/>
                      </a:lnTo>
                      <a:lnTo>
                        <a:pt x="136" y="920"/>
                      </a:lnTo>
                      <a:lnTo>
                        <a:pt x="117" y="901"/>
                      </a:lnTo>
                      <a:lnTo>
                        <a:pt x="101" y="882"/>
                      </a:lnTo>
                      <a:lnTo>
                        <a:pt x="87" y="864"/>
                      </a:lnTo>
                      <a:lnTo>
                        <a:pt x="74" y="845"/>
                      </a:lnTo>
                      <a:lnTo>
                        <a:pt x="61" y="827"/>
                      </a:lnTo>
                      <a:lnTo>
                        <a:pt x="50" y="807"/>
                      </a:lnTo>
                      <a:lnTo>
                        <a:pt x="40" y="788"/>
                      </a:lnTo>
                      <a:lnTo>
                        <a:pt x="31" y="768"/>
                      </a:lnTo>
                      <a:lnTo>
                        <a:pt x="23" y="750"/>
                      </a:lnTo>
                      <a:lnTo>
                        <a:pt x="16" y="729"/>
                      </a:lnTo>
                      <a:lnTo>
                        <a:pt x="11" y="709"/>
                      </a:lnTo>
                      <a:lnTo>
                        <a:pt x="7" y="689"/>
                      </a:lnTo>
                      <a:lnTo>
                        <a:pt x="3" y="670"/>
                      </a:lnTo>
                      <a:lnTo>
                        <a:pt x="2" y="650"/>
                      </a:lnTo>
                      <a:lnTo>
                        <a:pt x="0" y="629"/>
                      </a:lnTo>
                      <a:lnTo>
                        <a:pt x="0" y="609"/>
                      </a:lnTo>
                      <a:lnTo>
                        <a:pt x="2" y="588"/>
                      </a:lnTo>
                      <a:lnTo>
                        <a:pt x="7" y="558"/>
                      </a:lnTo>
                      <a:lnTo>
                        <a:pt x="14" y="528"/>
                      </a:lnTo>
                      <a:lnTo>
                        <a:pt x="24" y="498"/>
                      </a:lnTo>
                      <a:lnTo>
                        <a:pt x="37" y="469"/>
                      </a:lnTo>
                      <a:lnTo>
                        <a:pt x="52" y="440"/>
                      </a:lnTo>
                      <a:lnTo>
                        <a:pt x="69" y="411"/>
                      </a:lnTo>
                      <a:lnTo>
                        <a:pt x="88" y="384"/>
                      </a:lnTo>
                      <a:lnTo>
                        <a:pt x="111" y="358"/>
                      </a:lnTo>
                      <a:lnTo>
                        <a:pt x="136" y="331"/>
                      </a:lnTo>
                      <a:lnTo>
                        <a:pt x="162" y="305"/>
                      </a:lnTo>
                      <a:lnTo>
                        <a:pt x="191" y="280"/>
                      </a:lnTo>
                      <a:lnTo>
                        <a:pt x="221" y="257"/>
                      </a:lnTo>
                      <a:lnTo>
                        <a:pt x="254" y="234"/>
                      </a:lnTo>
                      <a:lnTo>
                        <a:pt x="288" y="212"/>
                      </a:lnTo>
                      <a:lnTo>
                        <a:pt x="324" y="190"/>
                      </a:lnTo>
                      <a:lnTo>
                        <a:pt x="362" y="170"/>
                      </a:lnTo>
                      <a:lnTo>
                        <a:pt x="402" y="150"/>
                      </a:lnTo>
                      <a:lnTo>
                        <a:pt x="444" y="132"/>
                      </a:lnTo>
                      <a:lnTo>
                        <a:pt x="487" y="115"/>
                      </a:lnTo>
                      <a:lnTo>
                        <a:pt x="532" y="98"/>
                      </a:lnTo>
                      <a:lnTo>
                        <a:pt x="577" y="83"/>
                      </a:lnTo>
                      <a:lnTo>
                        <a:pt x="625" y="69"/>
                      </a:lnTo>
                      <a:lnTo>
                        <a:pt x="673" y="56"/>
                      </a:lnTo>
                      <a:lnTo>
                        <a:pt x="723" y="44"/>
                      </a:lnTo>
                      <a:lnTo>
                        <a:pt x="774" y="34"/>
                      </a:lnTo>
                      <a:lnTo>
                        <a:pt x="825" y="24"/>
                      </a:lnTo>
                      <a:lnTo>
                        <a:pt x="879" y="17"/>
                      </a:lnTo>
                      <a:lnTo>
                        <a:pt x="933" y="11"/>
                      </a:lnTo>
                      <a:lnTo>
                        <a:pt x="988" y="6"/>
                      </a:lnTo>
                      <a:lnTo>
                        <a:pt x="1043" y="2"/>
                      </a:lnTo>
                      <a:lnTo>
                        <a:pt x="1099" y="0"/>
                      </a:lnTo>
                      <a:lnTo>
                        <a:pt x="1157" y="0"/>
                      </a:lnTo>
                      <a:lnTo>
                        <a:pt x="1215" y="0"/>
                      </a:lnTo>
                      <a:lnTo>
                        <a:pt x="1271" y="2"/>
                      </a:lnTo>
                      <a:lnTo>
                        <a:pt x="1326" y="6"/>
                      </a:lnTo>
                      <a:lnTo>
                        <a:pt x="1381" y="11"/>
                      </a:lnTo>
                      <a:lnTo>
                        <a:pt x="1435" y="17"/>
                      </a:lnTo>
                      <a:lnTo>
                        <a:pt x="1489" y="24"/>
                      </a:lnTo>
                      <a:lnTo>
                        <a:pt x="1540" y="34"/>
                      </a:lnTo>
                      <a:lnTo>
                        <a:pt x="1591" y="44"/>
                      </a:lnTo>
                      <a:lnTo>
                        <a:pt x="1641" y="56"/>
                      </a:lnTo>
                      <a:lnTo>
                        <a:pt x="1689" y="69"/>
                      </a:lnTo>
                      <a:lnTo>
                        <a:pt x="1737" y="83"/>
                      </a:lnTo>
                      <a:lnTo>
                        <a:pt x="1782" y="98"/>
                      </a:lnTo>
                      <a:lnTo>
                        <a:pt x="1827" y="115"/>
                      </a:lnTo>
                      <a:lnTo>
                        <a:pt x="1870" y="132"/>
                      </a:lnTo>
                      <a:lnTo>
                        <a:pt x="1912" y="150"/>
                      </a:lnTo>
                      <a:lnTo>
                        <a:pt x="1952" y="170"/>
                      </a:lnTo>
                      <a:lnTo>
                        <a:pt x="1990" y="190"/>
                      </a:lnTo>
                      <a:lnTo>
                        <a:pt x="2026" y="212"/>
                      </a:lnTo>
                      <a:lnTo>
                        <a:pt x="2060" y="234"/>
                      </a:lnTo>
                      <a:lnTo>
                        <a:pt x="2093" y="257"/>
                      </a:lnTo>
                      <a:lnTo>
                        <a:pt x="2123" y="280"/>
                      </a:lnTo>
                      <a:lnTo>
                        <a:pt x="2152" y="305"/>
                      </a:lnTo>
                      <a:lnTo>
                        <a:pt x="2178" y="331"/>
                      </a:lnTo>
                      <a:lnTo>
                        <a:pt x="2203" y="358"/>
                      </a:lnTo>
                      <a:lnTo>
                        <a:pt x="2226" y="384"/>
                      </a:lnTo>
                      <a:lnTo>
                        <a:pt x="2245" y="411"/>
                      </a:lnTo>
                      <a:lnTo>
                        <a:pt x="2262" y="440"/>
                      </a:lnTo>
                      <a:lnTo>
                        <a:pt x="2277" y="469"/>
                      </a:lnTo>
                      <a:lnTo>
                        <a:pt x="2290" y="498"/>
                      </a:lnTo>
                      <a:lnTo>
                        <a:pt x="2300" y="528"/>
                      </a:lnTo>
                      <a:lnTo>
                        <a:pt x="2307" y="558"/>
                      </a:lnTo>
                      <a:lnTo>
                        <a:pt x="2312" y="588"/>
                      </a:lnTo>
                      <a:lnTo>
                        <a:pt x="2314" y="609"/>
                      </a:lnTo>
                      <a:lnTo>
                        <a:pt x="2314" y="629"/>
                      </a:lnTo>
                      <a:lnTo>
                        <a:pt x="2312" y="650"/>
                      </a:lnTo>
                      <a:lnTo>
                        <a:pt x="2311" y="670"/>
                      </a:lnTo>
                      <a:lnTo>
                        <a:pt x="2307" y="689"/>
                      </a:lnTo>
                      <a:lnTo>
                        <a:pt x="2303" y="709"/>
                      </a:lnTo>
                      <a:lnTo>
                        <a:pt x="2298" y="730"/>
                      </a:lnTo>
                      <a:lnTo>
                        <a:pt x="2291" y="750"/>
                      </a:lnTo>
                      <a:lnTo>
                        <a:pt x="2283" y="768"/>
                      </a:lnTo>
                      <a:lnTo>
                        <a:pt x="2274" y="788"/>
                      </a:lnTo>
                      <a:lnTo>
                        <a:pt x="2264" y="807"/>
                      </a:lnTo>
                      <a:lnTo>
                        <a:pt x="2253" y="827"/>
                      </a:lnTo>
                      <a:lnTo>
                        <a:pt x="2240" y="845"/>
                      </a:lnTo>
                      <a:lnTo>
                        <a:pt x="2227" y="864"/>
                      </a:lnTo>
                      <a:lnTo>
                        <a:pt x="2213" y="882"/>
                      </a:lnTo>
                      <a:lnTo>
                        <a:pt x="2197" y="901"/>
                      </a:lnTo>
                      <a:lnTo>
                        <a:pt x="2177" y="920"/>
                      </a:lnTo>
                      <a:lnTo>
                        <a:pt x="2157" y="940"/>
                      </a:lnTo>
                      <a:lnTo>
                        <a:pt x="2137" y="958"/>
                      </a:lnTo>
                      <a:lnTo>
                        <a:pt x="2114" y="977"/>
                      </a:lnTo>
                      <a:lnTo>
                        <a:pt x="2091" y="995"/>
                      </a:lnTo>
                      <a:lnTo>
                        <a:pt x="2067" y="1012"/>
                      </a:lnTo>
                      <a:lnTo>
                        <a:pt x="2042" y="1029"/>
                      </a:lnTo>
                      <a:lnTo>
                        <a:pt x="2015" y="1046"/>
                      </a:lnTo>
                      <a:lnTo>
                        <a:pt x="1988" y="1062"/>
                      </a:lnTo>
                      <a:lnTo>
                        <a:pt x="1959" y="1076"/>
                      </a:lnTo>
                      <a:lnTo>
                        <a:pt x="1931" y="1091"/>
                      </a:lnTo>
                      <a:lnTo>
                        <a:pt x="1900" y="1105"/>
                      </a:lnTo>
                      <a:lnTo>
                        <a:pt x="1869" y="1118"/>
                      </a:lnTo>
                      <a:lnTo>
                        <a:pt x="1838" y="1131"/>
                      </a:lnTo>
                      <a:lnTo>
                        <a:pt x="1805" y="1144"/>
                      </a:lnTo>
                      <a:lnTo>
                        <a:pt x="1772" y="1155"/>
                      </a:lnTo>
                      <a:lnTo>
                        <a:pt x="1738" y="1167"/>
                      </a:lnTo>
                      <a:lnTo>
                        <a:pt x="1702" y="1177"/>
                      </a:lnTo>
                      <a:lnTo>
                        <a:pt x="1667" y="1186"/>
                      </a:lnTo>
                      <a:lnTo>
                        <a:pt x="1632" y="1196"/>
                      </a:lnTo>
                      <a:lnTo>
                        <a:pt x="1595" y="1203"/>
                      </a:lnTo>
                      <a:lnTo>
                        <a:pt x="1557" y="1211"/>
                      </a:lnTo>
                      <a:lnTo>
                        <a:pt x="1519" y="1219"/>
                      </a:lnTo>
                      <a:lnTo>
                        <a:pt x="1481" y="1224"/>
                      </a:lnTo>
                      <a:lnTo>
                        <a:pt x="1442" y="1231"/>
                      </a:lnTo>
                      <a:lnTo>
                        <a:pt x="1402" y="1235"/>
                      </a:lnTo>
                      <a:lnTo>
                        <a:pt x="1363" y="1240"/>
                      </a:lnTo>
                      <a:lnTo>
                        <a:pt x="1322" y="1243"/>
                      </a:lnTo>
                      <a:lnTo>
                        <a:pt x="1282" y="1245"/>
                      </a:lnTo>
                      <a:lnTo>
                        <a:pt x="1240" y="1248"/>
                      </a:lnTo>
                      <a:lnTo>
                        <a:pt x="1199" y="1249"/>
                      </a:lnTo>
                      <a:lnTo>
                        <a:pt x="1157" y="1249"/>
                      </a:lnTo>
                      <a:close/>
                      <a:moveTo>
                        <a:pt x="1157" y="40"/>
                      </a:moveTo>
                      <a:lnTo>
                        <a:pt x="1157" y="40"/>
                      </a:lnTo>
                      <a:lnTo>
                        <a:pt x="1102" y="40"/>
                      </a:lnTo>
                      <a:lnTo>
                        <a:pt x="1047" y="43"/>
                      </a:lnTo>
                      <a:lnTo>
                        <a:pt x="993" y="47"/>
                      </a:lnTo>
                      <a:lnTo>
                        <a:pt x="941" y="51"/>
                      </a:lnTo>
                      <a:lnTo>
                        <a:pt x="888" y="57"/>
                      </a:lnTo>
                      <a:lnTo>
                        <a:pt x="837" y="65"/>
                      </a:lnTo>
                      <a:lnTo>
                        <a:pt x="787" y="73"/>
                      </a:lnTo>
                      <a:lnTo>
                        <a:pt x="737" y="83"/>
                      </a:lnTo>
                      <a:lnTo>
                        <a:pt x="689" y="94"/>
                      </a:lnTo>
                      <a:lnTo>
                        <a:pt x="643" y="106"/>
                      </a:lnTo>
                      <a:lnTo>
                        <a:pt x="597" y="119"/>
                      </a:lnTo>
                      <a:lnTo>
                        <a:pt x="553" y="133"/>
                      </a:lnTo>
                      <a:lnTo>
                        <a:pt x="509" y="149"/>
                      </a:lnTo>
                      <a:lnTo>
                        <a:pt x="469" y="165"/>
                      </a:lnTo>
                      <a:lnTo>
                        <a:pt x="428" y="182"/>
                      </a:lnTo>
                      <a:lnTo>
                        <a:pt x="390" y="200"/>
                      </a:lnTo>
                      <a:lnTo>
                        <a:pt x="353" y="220"/>
                      </a:lnTo>
                      <a:lnTo>
                        <a:pt x="318" y="240"/>
                      </a:lnTo>
                      <a:lnTo>
                        <a:pt x="285" y="261"/>
                      </a:lnTo>
                      <a:lnTo>
                        <a:pt x="254" y="281"/>
                      </a:lnTo>
                      <a:lnTo>
                        <a:pt x="223" y="304"/>
                      </a:lnTo>
                      <a:lnTo>
                        <a:pt x="196" y="327"/>
                      </a:lnTo>
                      <a:lnTo>
                        <a:pt x="171" y="351"/>
                      </a:lnTo>
                      <a:lnTo>
                        <a:pt x="147" y="376"/>
                      </a:lnTo>
                      <a:lnTo>
                        <a:pt x="126" y="401"/>
                      </a:lnTo>
                      <a:lnTo>
                        <a:pt x="107" y="427"/>
                      </a:lnTo>
                      <a:lnTo>
                        <a:pt x="91" y="453"/>
                      </a:lnTo>
                      <a:lnTo>
                        <a:pt x="77" y="481"/>
                      </a:lnTo>
                      <a:lnTo>
                        <a:pt x="63" y="507"/>
                      </a:lnTo>
                      <a:lnTo>
                        <a:pt x="54" y="536"/>
                      </a:lnTo>
                      <a:lnTo>
                        <a:pt x="48" y="563"/>
                      </a:lnTo>
                      <a:lnTo>
                        <a:pt x="44" y="594"/>
                      </a:lnTo>
                      <a:lnTo>
                        <a:pt x="42" y="611"/>
                      </a:lnTo>
                      <a:lnTo>
                        <a:pt x="41" y="629"/>
                      </a:lnTo>
                      <a:lnTo>
                        <a:pt x="42" y="647"/>
                      </a:lnTo>
                      <a:lnTo>
                        <a:pt x="44" y="664"/>
                      </a:lnTo>
                      <a:lnTo>
                        <a:pt x="48" y="683"/>
                      </a:lnTo>
                      <a:lnTo>
                        <a:pt x="52" y="701"/>
                      </a:lnTo>
                      <a:lnTo>
                        <a:pt x="57" y="718"/>
                      </a:lnTo>
                      <a:lnTo>
                        <a:pt x="62" y="737"/>
                      </a:lnTo>
                      <a:lnTo>
                        <a:pt x="70" y="754"/>
                      </a:lnTo>
                      <a:lnTo>
                        <a:pt x="78" y="772"/>
                      </a:lnTo>
                      <a:lnTo>
                        <a:pt x="87" y="789"/>
                      </a:lnTo>
                      <a:lnTo>
                        <a:pt x="98" y="806"/>
                      </a:lnTo>
                      <a:lnTo>
                        <a:pt x="108" y="823"/>
                      </a:lnTo>
                      <a:lnTo>
                        <a:pt x="121" y="840"/>
                      </a:lnTo>
                      <a:lnTo>
                        <a:pt x="134" y="856"/>
                      </a:lnTo>
                      <a:lnTo>
                        <a:pt x="147" y="873"/>
                      </a:lnTo>
                      <a:lnTo>
                        <a:pt x="166" y="893"/>
                      </a:lnTo>
                      <a:lnTo>
                        <a:pt x="185" y="911"/>
                      </a:lnTo>
                      <a:lnTo>
                        <a:pt x="205" y="929"/>
                      </a:lnTo>
                      <a:lnTo>
                        <a:pt x="227" y="946"/>
                      </a:lnTo>
                      <a:lnTo>
                        <a:pt x="250" y="963"/>
                      </a:lnTo>
                      <a:lnTo>
                        <a:pt x="273" y="980"/>
                      </a:lnTo>
                      <a:lnTo>
                        <a:pt x="297" y="996"/>
                      </a:lnTo>
                      <a:lnTo>
                        <a:pt x="323" y="1012"/>
                      </a:lnTo>
                      <a:lnTo>
                        <a:pt x="349" y="1028"/>
                      </a:lnTo>
                      <a:lnTo>
                        <a:pt x="377" y="1042"/>
                      </a:lnTo>
                      <a:lnTo>
                        <a:pt x="406" y="1057"/>
                      </a:lnTo>
                      <a:lnTo>
                        <a:pt x="435" y="1070"/>
                      </a:lnTo>
                      <a:lnTo>
                        <a:pt x="465" y="1083"/>
                      </a:lnTo>
                      <a:lnTo>
                        <a:pt x="495" y="1095"/>
                      </a:lnTo>
                      <a:lnTo>
                        <a:pt x="526" y="1106"/>
                      </a:lnTo>
                      <a:lnTo>
                        <a:pt x="559" y="1118"/>
                      </a:lnTo>
                      <a:lnTo>
                        <a:pt x="592" y="1129"/>
                      </a:lnTo>
                      <a:lnTo>
                        <a:pt x="626" y="1138"/>
                      </a:lnTo>
                      <a:lnTo>
                        <a:pt x="660" y="1148"/>
                      </a:lnTo>
                      <a:lnTo>
                        <a:pt x="695" y="1156"/>
                      </a:lnTo>
                      <a:lnTo>
                        <a:pt x="731" y="1164"/>
                      </a:lnTo>
                      <a:lnTo>
                        <a:pt x="768" y="1172"/>
                      </a:lnTo>
                      <a:lnTo>
                        <a:pt x="804" y="1179"/>
                      </a:lnTo>
                      <a:lnTo>
                        <a:pt x="841" y="1185"/>
                      </a:lnTo>
                      <a:lnTo>
                        <a:pt x="879" y="1190"/>
                      </a:lnTo>
                      <a:lnTo>
                        <a:pt x="918" y="1194"/>
                      </a:lnTo>
                      <a:lnTo>
                        <a:pt x="956" y="1200"/>
                      </a:lnTo>
                      <a:lnTo>
                        <a:pt x="996" y="1202"/>
                      </a:lnTo>
                      <a:lnTo>
                        <a:pt x="1036" y="1205"/>
                      </a:lnTo>
                      <a:lnTo>
                        <a:pt x="1076" y="1206"/>
                      </a:lnTo>
                      <a:lnTo>
                        <a:pt x="1116" y="1207"/>
                      </a:lnTo>
                      <a:lnTo>
                        <a:pt x="1157" y="1209"/>
                      </a:lnTo>
                      <a:lnTo>
                        <a:pt x="1198" y="1207"/>
                      </a:lnTo>
                      <a:lnTo>
                        <a:pt x="1238" y="1206"/>
                      </a:lnTo>
                      <a:lnTo>
                        <a:pt x="1278" y="1205"/>
                      </a:lnTo>
                      <a:lnTo>
                        <a:pt x="1318" y="1202"/>
                      </a:lnTo>
                      <a:lnTo>
                        <a:pt x="1358" y="1200"/>
                      </a:lnTo>
                      <a:lnTo>
                        <a:pt x="1396" y="1194"/>
                      </a:lnTo>
                      <a:lnTo>
                        <a:pt x="1435" y="1190"/>
                      </a:lnTo>
                      <a:lnTo>
                        <a:pt x="1472" y="1185"/>
                      </a:lnTo>
                      <a:lnTo>
                        <a:pt x="1510" y="1179"/>
                      </a:lnTo>
                      <a:lnTo>
                        <a:pt x="1546" y="1172"/>
                      </a:lnTo>
                      <a:lnTo>
                        <a:pt x="1583" y="1164"/>
                      </a:lnTo>
                      <a:lnTo>
                        <a:pt x="1619" y="1156"/>
                      </a:lnTo>
                      <a:lnTo>
                        <a:pt x="1654" y="1148"/>
                      </a:lnTo>
                      <a:lnTo>
                        <a:pt x="1688" y="1139"/>
                      </a:lnTo>
                      <a:lnTo>
                        <a:pt x="1722" y="1129"/>
                      </a:lnTo>
                      <a:lnTo>
                        <a:pt x="1755" y="1118"/>
                      </a:lnTo>
                      <a:lnTo>
                        <a:pt x="1788" y="1106"/>
                      </a:lnTo>
                      <a:lnTo>
                        <a:pt x="1819" y="1095"/>
                      </a:lnTo>
                      <a:lnTo>
                        <a:pt x="1849" y="1083"/>
                      </a:lnTo>
                      <a:lnTo>
                        <a:pt x="1879" y="1070"/>
                      </a:lnTo>
                      <a:lnTo>
                        <a:pt x="1908" y="1057"/>
                      </a:lnTo>
                      <a:lnTo>
                        <a:pt x="1937" y="1042"/>
                      </a:lnTo>
                      <a:lnTo>
                        <a:pt x="1965" y="1028"/>
                      </a:lnTo>
                      <a:lnTo>
                        <a:pt x="1991" y="1012"/>
                      </a:lnTo>
                      <a:lnTo>
                        <a:pt x="2016" y="996"/>
                      </a:lnTo>
                      <a:lnTo>
                        <a:pt x="2041" y="980"/>
                      </a:lnTo>
                      <a:lnTo>
                        <a:pt x="2064" y="963"/>
                      </a:lnTo>
                      <a:lnTo>
                        <a:pt x="2087" y="946"/>
                      </a:lnTo>
                      <a:lnTo>
                        <a:pt x="2109" y="929"/>
                      </a:lnTo>
                      <a:lnTo>
                        <a:pt x="2129" y="911"/>
                      </a:lnTo>
                      <a:lnTo>
                        <a:pt x="2148" y="893"/>
                      </a:lnTo>
                      <a:lnTo>
                        <a:pt x="2167" y="873"/>
                      </a:lnTo>
                      <a:lnTo>
                        <a:pt x="2180" y="856"/>
                      </a:lnTo>
                      <a:lnTo>
                        <a:pt x="2193" y="840"/>
                      </a:lnTo>
                      <a:lnTo>
                        <a:pt x="2206" y="823"/>
                      </a:lnTo>
                      <a:lnTo>
                        <a:pt x="2216" y="806"/>
                      </a:lnTo>
                      <a:lnTo>
                        <a:pt x="2227" y="789"/>
                      </a:lnTo>
                      <a:lnTo>
                        <a:pt x="2236" y="772"/>
                      </a:lnTo>
                      <a:lnTo>
                        <a:pt x="2244" y="754"/>
                      </a:lnTo>
                      <a:lnTo>
                        <a:pt x="2252" y="737"/>
                      </a:lnTo>
                      <a:lnTo>
                        <a:pt x="2257" y="718"/>
                      </a:lnTo>
                      <a:lnTo>
                        <a:pt x="2262" y="701"/>
                      </a:lnTo>
                      <a:lnTo>
                        <a:pt x="2266" y="683"/>
                      </a:lnTo>
                      <a:lnTo>
                        <a:pt x="2270" y="664"/>
                      </a:lnTo>
                      <a:lnTo>
                        <a:pt x="2272" y="647"/>
                      </a:lnTo>
                      <a:lnTo>
                        <a:pt x="2273" y="629"/>
                      </a:lnTo>
                      <a:lnTo>
                        <a:pt x="2272" y="611"/>
                      </a:lnTo>
                      <a:lnTo>
                        <a:pt x="2270" y="594"/>
                      </a:lnTo>
                      <a:lnTo>
                        <a:pt x="2266" y="563"/>
                      </a:lnTo>
                      <a:lnTo>
                        <a:pt x="2260" y="536"/>
                      </a:lnTo>
                      <a:lnTo>
                        <a:pt x="2251" y="507"/>
                      </a:lnTo>
                      <a:lnTo>
                        <a:pt x="2237" y="481"/>
                      </a:lnTo>
                      <a:lnTo>
                        <a:pt x="2223" y="453"/>
                      </a:lnTo>
                      <a:lnTo>
                        <a:pt x="2207" y="427"/>
                      </a:lnTo>
                      <a:lnTo>
                        <a:pt x="2188" y="401"/>
                      </a:lnTo>
                      <a:lnTo>
                        <a:pt x="2167" y="376"/>
                      </a:lnTo>
                      <a:lnTo>
                        <a:pt x="2143" y="351"/>
                      </a:lnTo>
                      <a:lnTo>
                        <a:pt x="2118" y="327"/>
                      </a:lnTo>
                      <a:lnTo>
                        <a:pt x="2091" y="304"/>
                      </a:lnTo>
                      <a:lnTo>
                        <a:pt x="2060" y="281"/>
                      </a:lnTo>
                      <a:lnTo>
                        <a:pt x="2029" y="261"/>
                      </a:lnTo>
                      <a:lnTo>
                        <a:pt x="1996" y="240"/>
                      </a:lnTo>
                      <a:lnTo>
                        <a:pt x="1961" y="220"/>
                      </a:lnTo>
                      <a:lnTo>
                        <a:pt x="1924" y="200"/>
                      </a:lnTo>
                      <a:lnTo>
                        <a:pt x="1886" y="182"/>
                      </a:lnTo>
                      <a:lnTo>
                        <a:pt x="1845" y="165"/>
                      </a:lnTo>
                      <a:lnTo>
                        <a:pt x="1805" y="149"/>
                      </a:lnTo>
                      <a:lnTo>
                        <a:pt x="1761" y="133"/>
                      </a:lnTo>
                      <a:lnTo>
                        <a:pt x="1717" y="119"/>
                      </a:lnTo>
                      <a:lnTo>
                        <a:pt x="1671" y="106"/>
                      </a:lnTo>
                      <a:lnTo>
                        <a:pt x="1625" y="94"/>
                      </a:lnTo>
                      <a:lnTo>
                        <a:pt x="1577" y="83"/>
                      </a:lnTo>
                      <a:lnTo>
                        <a:pt x="1527" y="73"/>
                      </a:lnTo>
                      <a:lnTo>
                        <a:pt x="1477" y="65"/>
                      </a:lnTo>
                      <a:lnTo>
                        <a:pt x="1426" y="57"/>
                      </a:lnTo>
                      <a:lnTo>
                        <a:pt x="1373" y="51"/>
                      </a:lnTo>
                      <a:lnTo>
                        <a:pt x="1321" y="47"/>
                      </a:lnTo>
                      <a:lnTo>
                        <a:pt x="1267" y="43"/>
                      </a:lnTo>
                      <a:lnTo>
                        <a:pt x="1212" y="40"/>
                      </a:lnTo>
                      <a:lnTo>
                        <a:pt x="1157" y="4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6" name="Freeform 17">
                  <a:extLst>
                    <a:ext uri="{FF2B5EF4-FFF2-40B4-BE49-F238E27FC236}">
                      <a16:creationId xmlns:a16="http://schemas.microsoft.com/office/drawing/2014/main" id="{E4100D08-2876-B7A6-DB27-F960ED0E2992}"/>
                    </a:ext>
                  </a:extLst>
                </p:cNvPr>
                <p:cNvSpPr>
                  <a:spLocks noEditPoints="1"/>
                </p:cNvSpPr>
                <p:nvPr/>
              </p:nvSpPr>
              <p:spPr bwMode="auto">
                <a:xfrm>
                  <a:off x="5487988" y="2795588"/>
                  <a:ext cx="196850" cy="80963"/>
                </a:xfrm>
                <a:custGeom>
                  <a:avLst/>
                  <a:gdLst>
                    <a:gd name="T0" fmla="*/ 111 w 499"/>
                    <a:gd name="T1" fmla="*/ 205 h 205"/>
                    <a:gd name="T2" fmla="*/ 91 w 499"/>
                    <a:gd name="T3" fmla="*/ 205 h 205"/>
                    <a:gd name="T4" fmla="*/ 70 w 499"/>
                    <a:gd name="T5" fmla="*/ 204 h 205"/>
                    <a:gd name="T6" fmla="*/ 50 w 499"/>
                    <a:gd name="T7" fmla="*/ 202 h 205"/>
                    <a:gd name="T8" fmla="*/ 32 w 499"/>
                    <a:gd name="T9" fmla="*/ 200 h 205"/>
                    <a:gd name="T10" fmla="*/ 0 w 499"/>
                    <a:gd name="T11" fmla="*/ 196 h 205"/>
                    <a:gd name="T12" fmla="*/ 117 w 499"/>
                    <a:gd name="T13" fmla="*/ 0 h 205"/>
                    <a:gd name="T14" fmla="*/ 497 w 499"/>
                    <a:gd name="T15" fmla="*/ 0 h 205"/>
                    <a:gd name="T16" fmla="*/ 499 w 499"/>
                    <a:gd name="T17" fmla="*/ 20 h 205"/>
                    <a:gd name="T18" fmla="*/ 499 w 499"/>
                    <a:gd name="T19" fmla="*/ 32 h 205"/>
                    <a:gd name="T20" fmla="*/ 497 w 499"/>
                    <a:gd name="T21" fmla="*/ 42 h 205"/>
                    <a:gd name="T22" fmla="*/ 493 w 499"/>
                    <a:gd name="T23" fmla="*/ 54 h 205"/>
                    <a:gd name="T24" fmla="*/ 488 w 499"/>
                    <a:gd name="T25" fmla="*/ 66 h 205"/>
                    <a:gd name="T26" fmla="*/ 488 w 499"/>
                    <a:gd name="T27" fmla="*/ 66 h 205"/>
                    <a:gd name="T28" fmla="*/ 478 w 499"/>
                    <a:gd name="T29" fmla="*/ 80 h 205"/>
                    <a:gd name="T30" fmla="*/ 466 w 499"/>
                    <a:gd name="T31" fmla="*/ 95 h 205"/>
                    <a:gd name="T32" fmla="*/ 451 w 499"/>
                    <a:gd name="T33" fmla="*/ 108 h 205"/>
                    <a:gd name="T34" fmla="*/ 434 w 499"/>
                    <a:gd name="T35" fmla="*/ 121 h 205"/>
                    <a:gd name="T36" fmla="*/ 415 w 499"/>
                    <a:gd name="T37" fmla="*/ 133 h 205"/>
                    <a:gd name="T38" fmla="*/ 394 w 499"/>
                    <a:gd name="T39" fmla="*/ 145 h 205"/>
                    <a:gd name="T40" fmla="*/ 370 w 499"/>
                    <a:gd name="T41" fmla="*/ 155 h 205"/>
                    <a:gd name="T42" fmla="*/ 347 w 499"/>
                    <a:gd name="T43" fmla="*/ 165 h 205"/>
                    <a:gd name="T44" fmla="*/ 320 w 499"/>
                    <a:gd name="T45" fmla="*/ 173 h 205"/>
                    <a:gd name="T46" fmla="*/ 293 w 499"/>
                    <a:gd name="T47" fmla="*/ 181 h 205"/>
                    <a:gd name="T48" fmla="*/ 264 w 499"/>
                    <a:gd name="T49" fmla="*/ 189 h 205"/>
                    <a:gd name="T50" fmla="*/ 234 w 499"/>
                    <a:gd name="T51" fmla="*/ 194 h 205"/>
                    <a:gd name="T52" fmla="*/ 204 w 499"/>
                    <a:gd name="T53" fmla="*/ 200 h 205"/>
                    <a:gd name="T54" fmla="*/ 173 w 499"/>
                    <a:gd name="T55" fmla="*/ 202 h 205"/>
                    <a:gd name="T56" fmla="*/ 142 w 499"/>
                    <a:gd name="T57" fmla="*/ 205 h 205"/>
                    <a:gd name="T58" fmla="*/ 111 w 499"/>
                    <a:gd name="T59" fmla="*/ 205 h 205"/>
                    <a:gd name="T60" fmla="*/ 69 w 499"/>
                    <a:gd name="T61" fmla="*/ 163 h 205"/>
                    <a:gd name="T62" fmla="*/ 69 w 499"/>
                    <a:gd name="T63" fmla="*/ 163 h 205"/>
                    <a:gd name="T64" fmla="*/ 79 w 499"/>
                    <a:gd name="T65" fmla="*/ 163 h 205"/>
                    <a:gd name="T66" fmla="*/ 90 w 499"/>
                    <a:gd name="T67" fmla="*/ 164 h 205"/>
                    <a:gd name="T68" fmla="*/ 100 w 499"/>
                    <a:gd name="T69" fmla="*/ 164 h 205"/>
                    <a:gd name="T70" fmla="*/ 111 w 499"/>
                    <a:gd name="T71" fmla="*/ 164 h 205"/>
                    <a:gd name="T72" fmla="*/ 142 w 499"/>
                    <a:gd name="T73" fmla="*/ 163 h 205"/>
                    <a:gd name="T74" fmla="*/ 171 w 499"/>
                    <a:gd name="T75" fmla="*/ 162 h 205"/>
                    <a:gd name="T76" fmla="*/ 201 w 499"/>
                    <a:gd name="T77" fmla="*/ 158 h 205"/>
                    <a:gd name="T78" fmla="*/ 229 w 499"/>
                    <a:gd name="T79" fmla="*/ 154 h 205"/>
                    <a:gd name="T80" fmla="*/ 256 w 499"/>
                    <a:gd name="T81" fmla="*/ 148 h 205"/>
                    <a:gd name="T82" fmla="*/ 282 w 499"/>
                    <a:gd name="T83" fmla="*/ 142 h 205"/>
                    <a:gd name="T84" fmla="*/ 307 w 499"/>
                    <a:gd name="T85" fmla="*/ 134 h 205"/>
                    <a:gd name="T86" fmla="*/ 331 w 499"/>
                    <a:gd name="T87" fmla="*/ 126 h 205"/>
                    <a:gd name="T88" fmla="*/ 353 w 499"/>
                    <a:gd name="T89" fmla="*/ 118 h 205"/>
                    <a:gd name="T90" fmla="*/ 373 w 499"/>
                    <a:gd name="T91" fmla="*/ 108 h 205"/>
                    <a:gd name="T92" fmla="*/ 392 w 499"/>
                    <a:gd name="T93" fmla="*/ 99 h 205"/>
                    <a:gd name="T94" fmla="*/ 408 w 499"/>
                    <a:gd name="T95" fmla="*/ 88 h 205"/>
                    <a:gd name="T96" fmla="*/ 423 w 499"/>
                    <a:gd name="T97" fmla="*/ 78 h 205"/>
                    <a:gd name="T98" fmla="*/ 434 w 499"/>
                    <a:gd name="T99" fmla="*/ 67 h 205"/>
                    <a:gd name="T100" fmla="*/ 445 w 499"/>
                    <a:gd name="T101" fmla="*/ 57 h 205"/>
                    <a:gd name="T102" fmla="*/ 451 w 499"/>
                    <a:gd name="T103" fmla="*/ 46 h 205"/>
                    <a:gd name="T104" fmla="*/ 453 w 499"/>
                    <a:gd name="T105" fmla="*/ 44 h 205"/>
                    <a:gd name="T106" fmla="*/ 454 w 499"/>
                    <a:gd name="T107" fmla="*/ 42 h 205"/>
                    <a:gd name="T108" fmla="*/ 141 w 499"/>
                    <a:gd name="T109" fmla="*/ 42 h 205"/>
                    <a:gd name="T110" fmla="*/ 69 w 499"/>
                    <a:gd name="T111" fmla="*/ 163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9" h="205">
                      <a:moveTo>
                        <a:pt x="111" y="205"/>
                      </a:moveTo>
                      <a:lnTo>
                        <a:pt x="91" y="205"/>
                      </a:lnTo>
                      <a:lnTo>
                        <a:pt x="70" y="204"/>
                      </a:lnTo>
                      <a:lnTo>
                        <a:pt x="50" y="202"/>
                      </a:lnTo>
                      <a:lnTo>
                        <a:pt x="32" y="200"/>
                      </a:lnTo>
                      <a:lnTo>
                        <a:pt x="0" y="196"/>
                      </a:lnTo>
                      <a:lnTo>
                        <a:pt x="117" y="0"/>
                      </a:lnTo>
                      <a:lnTo>
                        <a:pt x="497" y="0"/>
                      </a:lnTo>
                      <a:lnTo>
                        <a:pt x="499" y="20"/>
                      </a:lnTo>
                      <a:lnTo>
                        <a:pt x="499" y="32"/>
                      </a:lnTo>
                      <a:lnTo>
                        <a:pt x="497" y="42"/>
                      </a:lnTo>
                      <a:lnTo>
                        <a:pt x="493" y="54"/>
                      </a:lnTo>
                      <a:lnTo>
                        <a:pt x="488" y="66"/>
                      </a:lnTo>
                      <a:lnTo>
                        <a:pt x="488" y="66"/>
                      </a:lnTo>
                      <a:lnTo>
                        <a:pt x="478" y="80"/>
                      </a:lnTo>
                      <a:lnTo>
                        <a:pt x="466" y="95"/>
                      </a:lnTo>
                      <a:lnTo>
                        <a:pt x="451" y="108"/>
                      </a:lnTo>
                      <a:lnTo>
                        <a:pt x="434" y="121"/>
                      </a:lnTo>
                      <a:lnTo>
                        <a:pt x="415" y="133"/>
                      </a:lnTo>
                      <a:lnTo>
                        <a:pt x="394" y="145"/>
                      </a:lnTo>
                      <a:lnTo>
                        <a:pt x="370" y="155"/>
                      </a:lnTo>
                      <a:lnTo>
                        <a:pt x="347" y="165"/>
                      </a:lnTo>
                      <a:lnTo>
                        <a:pt x="320" y="173"/>
                      </a:lnTo>
                      <a:lnTo>
                        <a:pt x="293" y="181"/>
                      </a:lnTo>
                      <a:lnTo>
                        <a:pt x="264" y="189"/>
                      </a:lnTo>
                      <a:lnTo>
                        <a:pt x="234" y="194"/>
                      </a:lnTo>
                      <a:lnTo>
                        <a:pt x="204" y="200"/>
                      </a:lnTo>
                      <a:lnTo>
                        <a:pt x="173" y="202"/>
                      </a:lnTo>
                      <a:lnTo>
                        <a:pt x="142" y="205"/>
                      </a:lnTo>
                      <a:lnTo>
                        <a:pt x="111" y="205"/>
                      </a:lnTo>
                      <a:close/>
                      <a:moveTo>
                        <a:pt x="69" y="163"/>
                      </a:moveTo>
                      <a:lnTo>
                        <a:pt x="69" y="163"/>
                      </a:lnTo>
                      <a:lnTo>
                        <a:pt x="79" y="163"/>
                      </a:lnTo>
                      <a:lnTo>
                        <a:pt x="90" y="164"/>
                      </a:lnTo>
                      <a:lnTo>
                        <a:pt x="100" y="164"/>
                      </a:lnTo>
                      <a:lnTo>
                        <a:pt x="111" y="164"/>
                      </a:lnTo>
                      <a:lnTo>
                        <a:pt x="142" y="163"/>
                      </a:lnTo>
                      <a:lnTo>
                        <a:pt x="171" y="162"/>
                      </a:lnTo>
                      <a:lnTo>
                        <a:pt x="201" y="158"/>
                      </a:lnTo>
                      <a:lnTo>
                        <a:pt x="229" y="154"/>
                      </a:lnTo>
                      <a:lnTo>
                        <a:pt x="256" y="148"/>
                      </a:lnTo>
                      <a:lnTo>
                        <a:pt x="282" y="142"/>
                      </a:lnTo>
                      <a:lnTo>
                        <a:pt x="307" y="134"/>
                      </a:lnTo>
                      <a:lnTo>
                        <a:pt x="331" y="126"/>
                      </a:lnTo>
                      <a:lnTo>
                        <a:pt x="353" y="118"/>
                      </a:lnTo>
                      <a:lnTo>
                        <a:pt x="373" y="108"/>
                      </a:lnTo>
                      <a:lnTo>
                        <a:pt x="392" y="99"/>
                      </a:lnTo>
                      <a:lnTo>
                        <a:pt x="408" y="88"/>
                      </a:lnTo>
                      <a:lnTo>
                        <a:pt x="423" y="78"/>
                      </a:lnTo>
                      <a:lnTo>
                        <a:pt x="434" y="67"/>
                      </a:lnTo>
                      <a:lnTo>
                        <a:pt x="445" y="57"/>
                      </a:lnTo>
                      <a:lnTo>
                        <a:pt x="451" y="46"/>
                      </a:lnTo>
                      <a:lnTo>
                        <a:pt x="453" y="44"/>
                      </a:lnTo>
                      <a:lnTo>
                        <a:pt x="454" y="42"/>
                      </a:lnTo>
                      <a:lnTo>
                        <a:pt x="141" y="42"/>
                      </a:lnTo>
                      <a:lnTo>
                        <a:pt x="69" y="163"/>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7" name="Freeform 18">
                  <a:extLst>
                    <a:ext uri="{FF2B5EF4-FFF2-40B4-BE49-F238E27FC236}">
                      <a16:creationId xmlns:a16="http://schemas.microsoft.com/office/drawing/2014/main" id="{776D9C5A-B3D2-8583-E72C-93C2B4ECA648}"/>
                    </a:ext>
                  </a:extLst>
                </p:cNvPr>
                <p:cNvSpPr>
                  <a:spLocks noEditPoints="1"/>
                </p:cNvSpPr>
                <p:nvPr/>
              </p:nvSpPr>
              <p:spPr bwMode="auto">
                <a:xfrm>
                  <a:off x="4484688" y="4402138"/>
                  <a:ext cx="260350" cy="152400"/>
                </a:xfrm>
                <a:custGeom>
                  <a:avLst/>
                  <a:gdLst>
                    <a:gd name="T0" fmla="*/ 0 w 657"/>
                    <a:gd name="T1" fmla="*/ 383 h 383"/>
                    <a:gd name="T2" fmla="*/ 230 w 657"/>
                    <a:gd name="T3" fmla="*/ 11 h 383"/>
                    <a:gd name="T4" fmla="*/ 302 w 657"/>
                    <a:gd name="T5" fmla="*/ 3 h 383"/>
                    <a:gd name="T6" fmla="*/ 367 w 657"/>
                    <a:gd name="T7" fmla="*/ 0 h 383"/>
                    <a:gd name="T8" fmla="*/ 429 w 657"/>
                    <a:gd name="T9" fmla="*/ 6 h 383"/>
                    <a:gd name="T10" fmla="*/ 485 w 657"/>
                    <a:gd name="T11" fmla="*/ 16 h 383"/>
                    <a:gd name="T12" fmla="*/ 535 w 657"/>
                    <a:gd name="T13" fmla="*/ 33 h 383"/>
                    <a:gd name="T14" fmla="*/ 577 w 657"/>
                    <a:gd name="T15" fmla="*/ 57 h 383"/>
                    <a:gd name="T16" fmla="*/ 611 w 657"/>
                    <a:gd name="T17" fmla="*/ 84 h 383"/>
                    <a:gd name="T18" fmla="*/ 636 w 657"/>
                    <a:gd name="T19" fmla="*/ 117 h 383"/>
                    <a:gd name="T20" fmla="*/ 647 w 657"/>
                    <a:gd name="T21" fmla="*/ 137 h 383"/>
                    <a:gd name="T22" fmla="*/ 653 w 657"/>
                    <a:gd name="T23" fmla="*/ 158 h 383"/>
                    <a:gd name="T24" fmla="*/ 657 w 657"/>
                    <a:gd name="T25" fmla="*/ 180 h 383"/>
                    <a:gd name="T26" fmla="*/ 657 w 657"/>
                    <a:gd name="T27" fmla="*/ 202 h 383"/>
                    <a:gd name="T28" fmla="*/ 655 w 657"/>
                    <a:gd name="T29" fmla="*/ 226 h 383"/>
                    <a:gd name="T30" fmla="*/ 649 w 657"/>
                    <a:gd name="T31" fmla="*/ 250 h 383"/>
                    <a:gd name="T32" fmla="*/ 640 w 657"/>
                    <a:gd name="T33" fmla="*/ 273 h 383"/>
                    <a:gd name="T34" fmla="*/ 628 w 657"/>
                    <a:gd name="T35" fmla="*/ 297 h 383"/>
                    <a:gd name="T36" fmla="*/ 602 w 657"/>
                    <a:gd name="T37" fmla="*/ 337 h 383"/>
                    <a:gd name="T38" fmla="*/ 567 w 657"/>
                    <a:gd name="T39" fmla="*/ 377 h 383"/>
                    <a:gd name="T40" fmla="*/ 72 w 657"/>
                    <a:gd name="T41" fmla="*/ 343 h 383"/>
                    <a:gd name="T42" fmla="*/ 543 w 657"/>
                    <a:gd name="T43" fmla="*/ 343 h 383"/>
                    <a:gd name="T44" fmla="*/ 571 w 657"/>
                    <a:gd name="T45" fmla="*/ 310 h 383"/>
                    <a:gd name="T46" fmla="*/ 593 w 657"/>
                    <a:gd name="T47" fmla="*/ 277 h 383"/>
                    <a:gd name="T48" fmla="*/ 609 w 657"/>
                    <a:gd name="T49" fmla="*/ 239 h 383"/>
                    <a:gd name="T50" fmla="*/ 617 w 657"/>
                    <a:gd name="T51" fmla="*/ 204 h 383"/>
                    <a:gd name="T52" fmla="*/ 614 w 657"/>
                    <a:gd name="T53" fmla="*/ 170 h 383"/>
                    <a:gd name="T54" fmla="*/ 601 w 657"/>
                    <a:gd name="T55" fmla="*/ 138 h 383"/>
                    <a:gd name="T56" fmla="*/ 580 w 657"/>
                    <a:gd name="T57" fmla="*/ 111 h 383"/>
                    <a:gd name="T58" fmla="*/ 551 w 657"/>
                    <a:gd name="T59" fmla="*/ 88 h 383"/>
                    <a:gd name="T60" fmla="*/ 514 w 657"/>
                    <a:gd name="T61" fmla="*/ 70 h 383"/>
                    <a:gd name="T62" fmla="*/ 471 w 657"/>
                    <a:gd name="T63" fmla="*/ 55 h 383"/>
                    <a:gd name="T64" fmla="*/ 421 w 657"/>
                    <a:gd name="T65" fmla="*/ 46 h 383"/>
                    <a:gd name="T66" fmla="*/ 367 w 657"/>
                    <a:gd name="T67" fmla="*/ 42 h 383"/>
                    <a:gd name="T68" fmla="*/ 308 w 657"/>
                    <a:gd name="T69" fmla="*/ 44 h 383"/>
                    <a:gd name="T70" fmla="*/ 247 w 657"/>
                    <a:gd name="T71" fmla="*/ 50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7" h="383">
                      <a:moveTo>
                        <a:pt x="560" y="383"/>
                      </a:moveTo>
                      <a:lnTo>
                        <a:pt x="0" y="383"/>
                      </a:lnTo>
                      <a:lnTo>
                        <a:pt x="221" y="13"/>
                      </a:lnTo>
                      <a:lnTo>
                        <a:pt x="230" y="11"/>
                      </a:lnTo>
                      <a:lnTo>
                        <a:pt x="266" y="6"/>
                      </a:lnTo>
                      <a:lnTo>
                        <a:pt x="302" y="3"/>
                      </a:lnTo>
                      <a:lnTo>
                        <a:pt x="335" y="2"/>
                      </a:lnTo>
                      <a:lnTo>
                        <a:pt x="367" y="0"/>
                      </a:lnTo>
                      <a:lnTo>
                        <a:pt x="399" y="3"/>
                      </a:lnTo>
                      <a:lnTo>
                        <a:pt x="429" y="6"/>
                      </a:lnTo>
                      <a:lnTo>
                        <a:pt x="458" y="11"/>
                      </a:lnTo>
                      <a:lnTo>
                        <a:pt x="485" y="16"/>
                      </a:lnTo>
                      <a:lnTo>
                        <a:pt x="510" y="24"/>
                      </a:lnTo>
                      <a:lnTo>
                        <a:pt x="535" y="33"/>
                      </a:lnTo>
                      <a:lnTo>
                        <a:pt x="556" y="44"/>
                      </a:lnTo>
                      <a:lnTo>
                        <a:pt x="577" y="57"/>
                      </a:lnTo>
                      <a:lnTo>
                        <a:pt x="596" y="70"/>
                      </a:lnTo>
                      <a:lnTo>
                        <a:pt x="611" y="84"/>
                      </a:lnTo>
                      <a:lnTo>
                        <a:pt x="624" y="100"/>
                      </a:lnTo>
                      <a:lnTo>
                        <a:pt x="636" y="117"/>
                      </a:lnTo>
                      <a:lnTo>
                        <a:pt x="641" y="128"/>
                      </a:lnTo>
                      <a:lnTo>
                        <a:pt x="647" y="137"/>
                      </a:lnTo>
                      <a:lnTo>
                        <a:pt x="651" y="147"/>
                      </a:lnTo>
                      <a:lnTo>
                        <a:pt x="653" y="158"/>
                      </a:lnTo>
                      <a:lnTo>
                        <a:pt x="656" y="170"/>
                      </a:lnTo>
                      <a:lnTo>
                        <a:pt x="657" y="180"/>
                      </a:lnTo>
                      <a:lnTo>
                        <a:pt x="657" y="192"/>
                      </a:lnTo>
                      <a:lnTo>
                        <a:pt x="657" y="202"/>
                      </a:lnTo>
                      <a:lnTo>
                        <a:pt x="656" y="214"/>
                      </a:lnTo>
                      <a:lnTo>
                        <a:pt x="655" y="226"/>
                      </a:lnTo>
                      <a:lnTo>
                        <a:pt x="652" y="238"/>
                      </a:lnTo>
                      <a:lnTo>
                        <a:pt x="649" y="250"/>
                      </a:lnTo>
                      <a:lnTo>
                        <a:pt x="645" y="261"/>
                      </a:lnTo>
                      <a:lnTo>
                        <a:pt x="640" y="273"/>
                      </a:lnTo>
                      <a:lnTo>
                        <a:pt x="635" y="285"/>
                      </a:lnTo>
                      <a:lnTo>
                        <a:pt x="628" y="297"/>
                      </a:lnTo>
                      <a:lnTo>
                        <a:pt x="617" y="318"/>
                      </a:lnTo>
                      <a:lnTo>
                        <a:pt x="602" y="337"/>
                      </a:lnTo>
                      <a:lnTo>
                        <a:pt x="585" y="357"/>
                      </a:lnTo>
                      <a:lnTo>
                        <a:pt x="567" y="377"/>
                      </a:lnTo>
                      <a:lnTo>
                        <a:pt x="560" y="383"/>
                      </a:lnTo>
                      <a:close/>
                      <a:moveTo>
                        <a:pt x="72" y="343"/>
                      </a:moveTo>
                      <a:lnTo>
                        <a:pt x="72" y="343"/>
                      </a:lnTo>
                      <a:lnTo>
                        <a:pt x="543" y="343"/>
                      </a:lnTo>
                      <a:lnTo>
                        <a:pt x="558" y="326"/>
                      </a:lnTo>
                      <a:lnTo>
                        <a:pt x="571" y="310"/>
                      </a:lnTo>
                      <a:lnTo>
                        <a:pt x="582" y="293"/>
                      </a:lnTo>
                      <a:lnTo>
                        <a:pt x="593" y="277"/>
                      </a:lnTo>
                      <a:lnTo>
                        <a:pt x="602" y="259"/>
                      </a:lnTo>
                      <a:lnTo>
                        <a:pt x="609" y="239"/>
                      </a:lnTo>
                      <a:lnTo>
                        <a:pt x="614" y="221"/>
                      </a:lnTo>
                      <a:lnTo>
                        <a:pt x="617" y="204"/>
                      </a:lnTo>
                      <a:lnTo>
                        <a:pt x="617" y="185"/>
                      </a:lnTo>
                      <a:lnTo>
                        <a:pt x="614" y="170"/>
                      </a:lnTo>
                      <a:lnTo>
                        <a:pt x="609" y="153"/>
                      </a:lnTo>
                      <a:lnTo>
                        <a:pt x="601" y="138"/>
                      </a:lnTo>
                      <a:lnTo>
                        <a:pt x="592" y="124"/>
                      </a:lnTo>
                      <a:lnTo>
                        <a:pt x="580" y="111"/>
                      </a:lnTo>
                      <a:lnTo>
                        <a:pt x="567" y="99"/>
                      </a:lnTo>
                      <a:lnTo>
                        <a:pt x="551" y="88"/>
                      </a:lnTo>
                      <a:lnTo>
                        <a:pt x="533" y="78"/>
                      </a:lnTo>
                      <a:lnTo>
                        <a:pt x="514" y="70"/>
                      </a:lnTo>
                      <a:lnTo>
                        <a:pt x="493" y="62"/>
                      </a:lnTo>
                      <a:lnTo>
                        <a:pt x="471" y="55"/>
                      </a:lnTo>
                      <a:lnTo>
                        <a:pt x="447" y="50"/>
                      </a:lnTo>
                      <a:lnTo>
                        <a:pt x="421" y="46"/>
                      </a:lnTo>
                      <a:lnTo>
                        <a:pt x="395" y="44"/>
                      </a:lnTo>
                      <a:lnTo>
                        <a:pt x="367" y="42"/>
                      </a:lnTo>
                      <a:lnTo>
                        <a:pt x="339" y="42"/>
                      </a:lnTo>
                      <a:lnTo>
                        <a:pt x="308" y="44"/>
                      </a:lnTo>
                      <a:lnTo>
                        <a:pt x="278" y="46"/>
                      </a:lnTo>
                      <a:lnTo>
                        <a:pt x="247" y="50"/>
                      </a:lnTo>
                      <a:lnTo>
                        <a:pt x="72" y="343"/>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8" name="Freeform 19">
                  <a:extLst>
                    <a:ext uri="{FF2B5EF4-FFF2-40B4-BE49-F238E27FC236}">
                      <a16:creationId xmlns:a16="http://schemas.microsoft.com/office/drawing/2014/main" id="{2899B62F-205D-A56E-E201-6373A8680C35}"/>
                    </a:ext>
                  </a:extLst>
                </p:cNvPr>
                <p:cNvSpPr>
                  <a:spLocks noEditPoints="1"/>
                </p:cNvSpPr>
                <p:nvPr/>
              </p:nvSpPr>
              <p:spPr bwMode="auto">
                <a:xfrm>
                  <a:off x="9753600" y="2795588"/>
                  <a:ext cx="196850" cy="80963"/>
                </a:xfrm>
                <a:custGeom>
                  <a:avLst/>
                  <a:gdLst>
                    <a:gd name="T0" fmla="*/ 388 w 499"/>
                    <a:gd name="T1" fmla="*/ 205 h 205"/>
                    <a:gd name="T2" fmla="*/ 357 w 499"/>
                    <a:gd name="T3" fmla="*/ 205 h 205"/>
                    <a:gd name="T4" fmla="*/ 326 w 499"/>
                    <a:gd name="T5" fmla="*/ 202 h 205"/>
                    <a:gd name="T6" fmla="*/ 295 w 499"/>
                    <a:gd name="T7" fmla="*/ 200 h 205"/>
                    <a:gd name="T8" fmla="*/ 265 w 499"/>
                    <a:gd name="T9" fmla="*/ 194 h 205"/>
                    <a:gd name="T10" fmla="*/ 235 w 499"/>
                    <a:gd name="T11" fmla="*/ 189 h 205"/>
                    <a:gd name="T12" fmla="*/ 206 w 499"/>
                    <a:gd name="T13" fmla="*/ 181 h 205"/>
                    <a:gd name="T14" fmla="*/ 179 w 499"/>
                    <a:gd name="T15" fmla="*/ 173 h 205"/>
                    <a:gd name="T16" fmla="*/ 152 w 499"/>
                    <a:gd name="T17" fmla="*/ 165 h 205"/>
                    <a:gd name="T18" fmla="*/ 129 w 499"/>
                    <a:gd name="T19" fmla="*/ 155 h 205"/>
                    <a:gd name="T20" fmla="*/ 105 w 499"/>
                    <a:gd name="T21" fmla="*/ 145 h 205"/>
                    <a:gd name="T22" fmla="*/ 84 w 499"/>
                    <a:gd name="T23" fmla="*/ 133 h 205"/>
                    <a:gd name="T24" fmla="*/ 65 w 499"/>
                    <a:gd name="T25" fmla="*/ 121 h 205"/>
                    <a:gd name="T26" fmla="*/ 48 w 499"/>
                    <a:gd name="T27" fmla="*/ 108 h 205"/>
                    <a:gd name="T28" fmla="*/ 33 w 499"/>
                    <a:gd name="T29" fmla="*/ 95 h 205"/>
                    <a:gd name="T30" fmla="*/ 21 w 499"/>
                    <a:gd name="T31" fmla="*/ 80 h 205"/>
                    <a:gd name="T32" fmla="*/ 11 w 499"/>
                    <a:gd name="T33" fmla="*/ 66 h 205"/>
                    <a:gd name="T34" fmla="*/ 11 w 499"/>
                    <a:gd name="T35" fmla="*/ 66 h 205"/>
                    <a:gd name="T36" fmla="*/ 6 w 499"/>
                    <a:gd name="T37" fmla="*/ 54 h 205"/>
                    <a:gd name="T38" fmla="*/ 2 w 499"/>
                    <a:gd name="T39" fmla="*/ 42 h 205"/>
                    <a:gd name="T40" fmla="*/ 0 w 499"/>
                    <a:gd name="T41" fmla="*/ 32 h 205"/>
                    <a:gd name="T42" fmla="*/ 0 w 499"/>
                    <a:gd name="T43" fmla="*/ 20 h 205"/>
                    <a:gd name="T44" fmla="*/ 2 w 499"/>
                    <a:gd name="T45" fmla="*/ 0 h 205"/>
                    <a:gd name="T46" fmla="*/ 382 w 499"/>
                    <a:gd name="T47" fmla="*/ 0 h 205"/>
                    <a:gd name="T48" fmla="*/ 499 w 499"/>
                    <a:gd name="T49" fmla="*/ 196 h 205"/>
                    <a:gd name="T50" fmla="*/ 467 w 499"/>
                    <a:gd name="T51" fmla="*/ 200 h 205"/>
                    <a:gd name="T52" fmla="*/ 449 w 499"/>
                    <a:gd name="T53" fmla="*/ 202 h 205"/>
                    <a:gd name="T54" fmla="*/ 429 w 499"/>
                    <a:gd name="T55" fmla="*/ 204 h 205"/>
                    <a:gd name="T56" fmla="*/ 408 w 499"/>
                    <a:gd name="T57" fmla="*/ 205 h 205"/>
                    <a:gd name="T58" fmla="*/ 388 w 499"/>
                    <a:gd name="T59" fmla="*/ 205 h 205"/>
                    <a:gd name="T60" fmla="*/ 48 w 499"/>
                    <a:gd name="T61" fmla="*/ 46 h 205"/>
                    <a:gd name="T62" fmla="*/ 48 w 499"/>
                    <a:gd name="T63" fmla="*/ 46 h 205"/>
                    <a:gd name="T64" fmla="*/ 54 w 499"/>
                    <a:gd name="T65" fmla="*/ 57 h 205"/>
                    <a:gd name="T66" fmla="*/ 65 w 499"/>
                    <a:gd name="T67" fmla="*/ 67 h 205"/>
                    <a:gd name="T68" fmla="*/ 76 w 499"/>
                    <a:gd name="T69" fmla="*/ 78 h 205"/>
                    <a:gd name="T70" fmla="*/ 91 w 499"/>
                    <a:gd name="T71" fmla="*/ 88 h 205"/>
                    <a:gd name="T72" fmla="*/ 107 w 499"/>
                    <a:gd name="T73" fmla="*/ 99 h 205"/>
                    <a:gd name="T74" fmla="*/ 126 w 499"/>
                    <a:gd name="T75" fmla="*/ 109 h 205"/>
                    <a:gd name="T76" fmla="*/ 146 w 499"/>
                    <a:gd name="T77" fmla="*/ 118 h 205"/>
                    <a:gd name="T78" fmla="*/ 168 w 499"/>
                    <a:gd name="T79" fmla="*/ 126 h 205"/>
                    <a:gd name="T80" fmla="*/ 192 w 499"/>
                    <a:gd name="T81" fmla="*/ 134 h 205"/>
                    <a:gd name="T82" fmla="*/ 217 w 499"/>
                    <a:gd name="T83" fmla="*/ 142 h 205"/>
                    <a:gd name="T84" fmla="*/ 243 w 499"/>
                    <a:gd name="T85" fmla="*/ 148 h 205"/>
                    <a:gd name="T86" fmla="*/ 270 w 499"/>
                    <a:gd name="T87" fmla="*/ 154 h 205"/>
                    <a:gd name="T88" fmla="*/ 298 w 499"/>
                    <a:gd name="T89" fmla="*/ 158 h 205"/>
                    <a:gd name="T90" fmla="*/ 328 w 499"/>
                    <a:gd name="T91" fmla="*/ 162 h 205"/>
                    <a:gd name="T92" fmla="*/ 357 w 499"/>
                    <a:gd name="T93" fmla="*/ 163 h 205"/>
                    <a:gd name="T94" fmla="*/ 388 w 499"/>
                    <a:gd name="T95" fmla="*/ 164 h 205"/>
                    <a:gd name="T96" fmla="*/ 399 w 499"/>
                    <a:gd name="T97" fmla="*/ 164 h 205"/>
                    <a:gd name="T98" fmla="*/ 409 w 499"/>
                    <a:gd name="T99" fmla="*/ 164 h 205"/>
                    <a:gd name="T100" fmla="*/ 420 w 499"/>
                    <a:gd name="T101" fmla="*/ 163 h 205"/>
                    <a:gd name="T102" fmla="*/ 430 w 499"/>
                    <a:gd name="T103" fmla="*/ 163 h 205"/>
                    <a:gd name="T104" fmla="*/ 358 w 499"/>
                    <a:gd name="T105" fmla="*/ 42 h 205"/>
                    <a:gd name="T106" fmla="*/ 45 w 499"/>
                    <a:gd name="T107" fmla="*/ 42 h 205"/>
                    <a:gd name="T108" fmla="*/ 46 w 499"/>
                    <a:gd name="T109" fmla="*/ 44 h 205"/>
                    <a:gd name="T110" fmla="*/ 48 w 499"/>
                    <a:gd name="T111" fmla="*/ 46 h 205"/>
                    <a:gd name="T112" fmla="*/ 48 w 499"/>
                    <a:gd name="T113" fmla="*/ 46 h 2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9" h="205">
                      <a:moveTo>
                        <a:pt x="388" y="205"/>
                      </a:moveTo>
                      <a:lnTo>
                        <a:pt x="357" y="205"/>
                      </a:lnTo>
                      <a:lnTo>
                        <a:pt x="326" y="202"/>
                      </a:lnTo>
                      <a:lnTo>
                        <a:pt x="295" y="200"/>
                      </a:lnTo>
                      <a:lnTo>
                        <a:pt x="265" y="194"/>
                      </a:lnTo>
                      <a:lnTo>
                        <a:pt x="235" y="189"/>
                      </a:lnTo>
                      <a:lnTo>
                        <a:pt x="206" y="181"/>
                      </a:lnTo>
                      <a:lnTo>
                        <a:pt x="179" y="173"/>
                      </a:lnTo>
                      <a:lnTo>
                        <a:pt x="152" y="165"/>
                      </a:lnTo>
                      <a:lnTo>
                        <a:pt x="129" y="155"/>
                      </a:lnTo>
                      <a:lnTo>
                        <a:pt x="105" y="145"/>
                      </a:lnTo>
                      <a:lnTo>
                        <a:pt x="84" y="133"/>
                      </a:lnTo>
                      <a:lnTo>
                        <a:pt x="65" y="121"/>
                      </a:lnTo>
                      <a:lnTo>
                        <a:pt x="48" y="108"/>
                      </a:lnTo>
                      <a:lnTo>
                        <a:pt x="33" y="95"/>
                      </a:lnTo>
                      <a:lnTo>
                        <a:pt x="21" y="80"/>
                      </a:lnTo>
                      <a:lnTo>
                        <a:pt x="11" y="66"/>
                      </a:lnTo>
                      <a:lnTo>
                        <a:pt x="11" y="66"/>
                      </a:lnTo>
                      <a:lnTo>
                        <a:pt x="6" y="54"/>
                      </a:lnTo>
                      <a:lnTo>
                        <a:pt x="2" y="42"/>
                      </a:lnTo>
                      <a:lnTo>
                        <a:pt x="0" y="32"/>
                      </a:lnTo>
                      <a:lnTo>
                        <a:pt x="0" y="20"/>
                      </a:lnTo>
                      <a:lnTo>
                        <a:pt x="2" y="0"/>
                      </a:lnTo>
                      <a:lnTo>
                        <a:pt x="382" y="0"/>
                      </a:lnTo>
                      <a:lnTo>
                        <a:pt x="499" y="196"/>
                      </a:lnTo>
                      <a:lnTo>
                        <a:pt x="467" y="200"/>
                      </a:lnTo>
                      <a:lnTo>
                        <a:pt x="449" y="202"/>
                      </a:lnTo>
                      <a:lnTo>
                        <a:pt x="429" y="204"/>
                      </a:lnTo>
                      <a:lnTo>
                        <a:pt x="408" y="205"/>
                      </a:lnTo>
                      <a:lnTo>
                        <a:pt x="388" y="205"/>
                      </a:lnTo>
                      <a:close/>
                      <a:moveTo>
                        <a:pt x="48" y="46"/>
                      </a:moveTo>
                      <a:lnTo>
                        <a:pt x="48" y="46"/>
                      </a:lnTo>
                      <a:lnTo>
                        <a:pt x="54" y="57"/>
                      </a:lnTo>
                      <a:lnTo>
                        <a:pt x="65" y="67"/>
                      </a:lnTo>
                      <a:lnTo>
                        <a:pt x="76" y="78"/>
                      </a:lnTo>
                      <a:lnTo>
                        <a:pt x="91" y="88"/>
                      </a:lnTo>
                      <a:lnTo>
                        <a:pt x="107" y="99"/>
                      </a:lnTo>
                      <a:lnTo>
                        <a:pt x="126" y="109"/>
                      </a:lnTo>
                      <a:lnTo>
                        <a:pt x="146" y="118"/>
                      </a:lnTo>
                      <a:lnTo>
                        <a:pt x="168" y="126"/>
                      </a:lnTo>
                      <a:lnTo>
                        <a:pt x="192" y="134"/>
                      </a:lnTo>
                      <a:lnTo>
                        <a:pt x="217" y="142"/>
                      </a:lnTo>
                      <a:lnTo>
                        <a:pt x="243" y="148"/>
                      </a:lnTo>
                      <a:lnTo>
                        <a:pt x="270" y="154"/>
                      </a:lnTo>
                      <a:lnTo>
                        <a:pt x="298" y="158"/>
                      </a:lnTo>
                      <a:lnTo>
                        <a:pt x="328" y="162"/>
                      </a:lnTo>
                      <a:lnTo>
                        <a:pt x="357" y="163"/>
                      </a:lnTo>
                      <a:lnTo>
                        <a:pt x="388" y="164"/>
                      </a:lnTo>
                      <a:lnTo>
                        <a:pt x="399" y="164"/>
                      </a:lnTo>
                      <a:lnTo>
                        <a:pt x="409" y="164"/>
                      </a:lnTo>
                      <a:lnTo>
                        <a:pt x="420" y="163"/>
                      </a:lnTo>
                      <a:lnTo>
                        <a:pt x="430" y="163"/>
                      </a:lnTo>
                      <a:lnTo>
                        <a:pt x="358" y="42"/>
                      </a:lnTo>
                      <a:lnTo>
                        <a:pt x="45" y="42"/>
                      </a:lnTo>
                      <a:lnTo>
                        <a:pt x="46" y="44"/>
                      </a:lnTo>
                      <a:lnTo>
                        <a:pt x="48" y="46"/>
                      </a:lnTo>
                      <a:lnTo>
                        <a:pt x="48" y="4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9" name="Freeform 20">
                  <a:extLst>
                    <a:ext uri="{FF2B5EF4-FFF2-40B4-BE49-F238E27FC236}">
                      <a16:creationId xmlns:a16="http://schemas.microsoft.com/office/drawing/2014/main" id="{373B00FF-50E1-8CF0-57C5-DC66C43A1470}"/>
                    </a:ext>
                  </a:extLst>
                </p:cNvPr>
                <p:cNvSpPr>
                  <a:spLocks noEditPoints="1"/>
                </p:cNvSpPr>
                <p:nvPr/>
              </p:nvSpPr>
              <p:spPr bwMode="auto">
                <a:xfrm>
                  <a:off x="10693400" y="4402138"/>
                  <a:ext cx="260350" cy="152400"/>
                </a:xfrm>
                <a:custGeom>
                  <a:avLst/>
                  <a:gdLst>
                    <a:gd name="T0" fmla="*/ 97 w 657"/>
                    <a:gd name="T1" fmla="*/ 383 h 383"/>
                    <a:gd name="T2" fmla="*/ 72 w 657"/>
                    <a:gd name="T3" fmla="*/ 357 h 383"/>
                    <a:gd name="T4" fmla="*/ 40 w 657"/>
                    <a:gd name="T5" fmla="*/ 318 h 383"/>
                    <a:gd name="T6" fmla="*/ 22 w 657"/>
                    <a:gd name="T7" fmla="*/ 285 h 383"/>
                    <a:gd name="T8" fmla="*/ 12 w 657"/>
                    <a:gd name="T9" fmla="*/ 261 h 383"/>
                    <a:gd name="T10" fmla="*/ 5 w 657"/>
                    <a:gd name="T11" fmla="*/ 238 h 383"/>
                    <a:gd name="T12" fmla="*/ 1 w 657"/>
                    <a:gd name="T13" fmla="*/ 214 h 383"/>
                    <a:gd name="T14" fmla="*/ 0 w 657"/>
                    <a:gd name="T15" fmla="*/ 192 h 383"/>
                    <a:gd name="T16" fmla="*/ 1 w 657"/>
                    <a:gd name="T17" fmla="*/ 170 h 383"/>
                    <a:gd name="T18" fmla="*/ 6 w 657"/>
                    <a:gd name="T19" fmla="*/ 147 h 383"/>
                    <a:gd name="T20" fmla="*/ 16 w 657"/>
                    <a:gd name="T21" fmla="*/ 128 h 383"/>
                    <a:gd name="T22" fmla="*/ 33 w 657"/>
                    <a:gd name="T23" fmla="*/ 100 h 383"/>
                    <a:gd name="T24" fmla="*/ 61 w 657"/>
                    <a:gd name="T25" fmla="*/ 70 h 383"/>
                    <a:gd name="T26" fmla="*/ 101 w 657"/>
                    <a:gd name="T27" fmla="*/ 44 h 383"/>
                    <a:gd name="T28" fmla="*/ 145 w 657"/>
                    <a:gd name="T29" fmla="*/ 24 h 383"/>
                    <a:gd name="T30" fmla="*/ 199 w 657"/>
                    <a:gd name="T31" fmla="*/ 11 h 383"/>
                    <a:gd name="T32" fmla="*/ 257 w 657"/>
                    <a:gd name="T33" fmla="*/ 3 h 383"/>
                    <a:gd name="T34" fmla="*/ 321 w 657"/>
                    <a:gd name="T35" fmla="*/ 2 h 383"/>
                    <a:gd name="T36" fmla="*/ 391 w 657"/>
                    <a:gd name="T37" fmla="*/ 6 h 383"/>
                    <a:gd name="T38" fmla="*/ 436 w 657"/>
                    <a:gd name="T39" fmla="*/ 13 h 383"/>
                    <a:gd name="T40" fmla="*/ 114 w 657"/>
                    <a:gd name="T41" fmla="*/ 343 h 383"/>
                    <a:gd name="T42" fmla="*/ 585 w 657"/>
                    <a:gd name="T43" fmla="*/ 343 h 383"/>
                    <a:gd name="T44" fmla="*/ 379 w 657"/>
                    <a:gd name="T45" fmla="*/ 46 h 383"/>
                    <a:gd name="T46" fmla="*/ 318 w 657"/>
                    <a:gd name="T47" fmla="*/ 42 h 383"/>
                    <a:gd name="T48" fmla="*/ 262 w 657"/>
                    <a:gd name="T49" fmla="*/ 44 h 383"/>
                    <a:gd name="T50" fmla="*/ 210 w 657"/>
                    <a:gd name="T51" fmla="*/ 50 h 383"/>
                    <a:gd name="T52" fmla="*/ 164 w 657"/>
                    <a:gd name="T53" fmla="*/ 62 h 383"/>
                    <a:gd name="T54" fmla="*/ 124 w 657"/>
                    <a:gd name="T55" fmla="*/ 78 h 383"/>
                    <a:gd name="T56" fmla="*/ 90 w 657"/>
                    <a:gd name="T57" fmla="*/ 99 h 383"/>
                    <a:gd name="T58" fmla="*/ 65 w 657"/>
                    <a:gd name="T59" fmla="*/ 124 h 383"/>
                    <a:gd name="T60" fmla="*/ 48 w 657"/>
                    <a:gd name="T61" fmla="*/ 153 h 383"/>
                    <a:gd name="T62" fmla="*/ 40 w 657"/>
                    <a:gd name="T63" fmla="*/ 185 h 383"/>
                    <a:gd name="T64" fmla="*/ 43 w 657"/>
                    <a:gd name="T65" fmla="*/ 221 h 383"/>
                    <a:gd name="T66" fmla="*/ 55 w 657"/>
                    <a:gd name="T67" fmla="*/ 259 h 383"/>
                    <a:gd name="T68" fmla="*/ 64 w 657"/>
                    <a:gd name="T69" fmla="*/ 277 h 383"/>
                    <a:gd name="T70" fmla="*/ 86 w 657"/>
                    <a:gd name="T71" fmla="*/ 310 h 383"/>
                    <a:gd name="T72" fmla="*/ 114 w 657"/>
                    <a:gd name="T73" fmla="*/ 34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7" h="383">
                      <a:moveTo>
                        <a:pt x="657" y="383"/>
                      </a:moveTo>
                      <a:lnTo>
                        <a:pt x="97" y="383"/>
                      </a:lnTo>
                      <a:lnTo>
                        <a:pt x="90" y="377"/>
                      </a:lnTo>
                      <a:lnTo>
                        <a:pt x="72" y="357"/>
                      </a:lnTo>
                      <a:lnTo>
                        <a:pt x="55" y="337"/>
                      </a:lnTo>
                      <a:lnTo>
                        <a:pt x="40" y="318"/>
                      </a:lnTo>
                      <a:lnTo>
                        <a:pt x="29" y="297"/>
                      </a:lnTo>
                      <a:lnTo>
                        <a:pt x="22" y="285"/>
                      </a:lnTo>
                      <a:lnTo>
                        <a:pt x="17" y="273"/>
                      </a:lnTo>
                      <a:lnTo>
                        <a:pt x="12" y="261"/>
                      </a:lnTo>
                      <a:lnTo>
                        <a:pt x="8" y="250"/>
                      </a:lnTo>
                      <a:lnTo>
                        <a:pt x="5" y="238"/>
                      </a:lnTo>
                      <a:lnTo>
                        <a:pt x="2" y="226"/>
                      </a:lnTo>
                      <a:lnTo>
                        <a:pt x="1" y="214"/>
                      </a:lnTo>
                      <a:lnTo>
                        <a:pt x="0" y="202"/>
                      </a:lnTo>
                      <a:lnTo>
                        <a:pt x="0" y="192"/>
                      </a:lnTo>
                      <a:lnTo>
                        <a:pt x="0" y="180"/>
                      </a:lnTo>
                      <a:lnTo>
                        <a:pt x="1" y="170"/>
                      </a:lnTo>
                      <a:lnTo>
                        <a:pt x="4" y="158"/>
                      </a:lnTo>
                      <a:lnTo>
                        <a:pt x="6" y="147"/>
                      </a:lnTo>
                      <a:lnTo>
                        <a:pt x="10" y="137"/>
                      </a:lnTo>
                      <a:lnTo>
                        <a:pt x="16" y="128"/>
                      </a:lnTo>
                      <a:lnTo>
                        <a:pt x="21" y="117"/>
                      </a:lnTo>
                      <a:lnTo>
                        <a:pt x="33" y="100"/>
                      </a:lnTo>
                      <a:lnTo>
                        <a:pt x="46" y="84"/>
                      </a:lnTo>
                      <a:lnTo>
                        <a:pt x="61" y="70"/>
                      </a:lnTo>
                      <a:lnTo>
                        <a:pt x="80" y="57"/>
                      </a:lnTo>
                      <a:lnTo>
                        <a:pt x="101" y="44"/>
                      </a:lnTo>
                      <a:lnTo>
                        <a:pt x="122" y="33"/>
                      </a:lnTo>
                      <a:lnTo>
                        <a:pt x="145" y="24"/>
                      </a:lnTo>
                      <a:lnTo>
                        <a:pt x="172" y="16"/>
                      </a:lnTo>
                      <a:lnTo>
                        <a:pt x="199" y="11"/>
                      </a:lnTo>
                      <a:lnTo>
                        <a:pt x="227" y="6"/>
                      </a:lnTo>
                      <a:lnTo>
                        <a:pt x="257" y="3"/>
                      </a:lnTo>
                      <a:lnTo>
                        <a:pt x="288" y="0"/>
                      </a:lnTo>
                      <a:lnTo>
                        <a:pt x="321" y="2"/>
                      </a:lnTo>
                      <a:lnTo>
                        <a:pt x="355" y="3"/>
                      </a:lnTo>
                      <a:lnTo>
                        <a:pt x="391" y="6"/>
                      </a:lnTo>
                      <a:lnTo>
                        <a:pt x="427" y="11"/>
                      </a:lnTo>
                      <a:lnTo>
                        <a:pt x="436" y="13"/>
                      </a:lnTo>
                      <a:lnTo>
                        <a:pt x="657" y="383"/>
                      </a:lnTo>
                      <a:close/>
                      <a:moveTo>
                        <a:pt x="114" y="343"/>
                      </a:moveTo>
                      <a:lnTo>
                        <a:pt x="114" y="343"/>
                      </a:lnTo>
                      <a:lnTo>
                        <a:pt x="585" y="343"/>
                      </a:lnTo>
                      <a:lnTo>
                        <a:pt x="410" y="50"/>
                      </a:lnTo>
                      <a:lnTo>
                        <a:pt x="379" y="46"/>
                      </a:lnTo>
                      <a:lnTo>
                        <a:pt x="349" y="44"/>
                      </a:lnTo>
                      <a:lnTo>
                        <a:pt x="318" y="42"/>
                      </a:lnTo>
                      <a:lnTo>
                        <a:pt x="290" y="42"/>
                      </a:lnTo>
                      <a:lnTo>
                        <a:pt x="262" y="44"/>
                      </a:lnTo>
                      <a:lnTo>
                        <a:pt x="236" y="46"/>
                      </a:lnTo>
                      <a:lnTo>
                        <a:pt x="210" y="50"/>
                      </a:lnTo>
                      <a:lnTo>
                        <a:pt x="186" y="55"/>
                      </a:lnTo>
                      <a:lnTo>
                        <a:pt x="164" y="62"/>
                      </a:lnTo>
                      <a:lnTo>
                        <a:pt x="143" y="70"/>
                      </a:lnTo>
                      <a:lnTo>
                        <a:pt x="124" y="78"/>
                      </a:lnTo>
                      <a:lnTo>
                        <a:pt x="106" y="88"/>
                      </a:lnTo>
                      <a:lnTo>
                        <a:pt x="90" y="99"/>
                      </a:lnTo>
                      <a:lnTo>
                        <a:pt x="77" y="111"/>
                      </a:lnTo>
                      <a:lnTo>
                        <a:pt x="65" y="124"/>
                      </a:lnTo>
                      <a:lnTo>
                        <a:pt x="56" y="138"/>
                      </a:lnTo>
                      <a:lnTo>
                        <a:pt x="48" y="153"/>
                      </a:lnTo>
                      <a:lnTo>
                        <a:pt x="43" y="170"/>
                      </a:lnTo>
                      <a:lnTo>
                        <a:pt x="40" y="185"/>
                      </a:lnTo>
                      <a:lnTo>
                        <a:pt x="40" y="204"/>
                      </a:lnTo>
                      <a:lnTo>
                        <a:pt x="43" y="221"/>
                      </a:lnTo>
                      <a:lnTo>
                        <a:pt x="48" y="239"/>
                      </a:lnTo>
                      <a:lnTo>
                        <a:pt x="55" y="259"/>
                      </a:lnTo>
                      <a:lnTo>
                        <a:pt x="64" y="277"/>
                      </a:lnTo>
                      <a:lnTo>
                        <a:pt x="64" y="277"/>
                      </a:lnTo>
                      <a:lnTo>
                        <a:pt x="75" y="293"/>
                      </a:lnTo>
                      <a:lnTo>
                        <a:pt x="86" y="310"/>
                      </a:lnTo>
                      <a:lnTo>
                        <a:pt x="99" y="326"/>
                      </a:lnTo>
                      <a:lnTo>
                        <a:pt x="114" y="343"/>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0" name="Freeform 21">
                  <a:extLst>
                    <a:ext uri="{FF2B5EF4-FFF2-40B4-BE49-F238E27FC236}">
                      <a16:creationId xmlns:a16="http://schemas.microsoft.com/office/drawing/2014/main" id="{30F63177-6EA2-4351-5F0B-856E4C840AA5}"/>
                    </a:ext>
                  </a:extLst>
                </p:cNvPr>
                <p:cNvSpPr>
                  <a:spLocks noEditPoints="1"/>
                </p:cNvSpPr>
                <p:nvPr/>
              </p:nvSpPr>
              <p:spPr bwMode="auto">
                <a:xfrm>
                  <a:off x="4779963" y="3063876"/>
                  <a:ext cx="1484313" cy="995363"/>
                </a:xfrm>
                <a:custGeom>
                  <a:avLst/>
                  <a:gdLst>
                    <a:gd name="T0" fmla="*/ 2899 w 3740"/>
                    <a:gd name="T1" fmla="*/ 2507 h 2507"/>
                    <a:gd name="T2" fmla="*/ 0 w 3740"/>
                    <a:gd name="T3" fmla="*/ 2507 h 2507"/>
                    <a:gd name="T4" fmla="*/ 1496 w 3740"/>
                    <a:gd name="T5" fmla="*/ 0 h 2507"/>
                    <a:gd name="T6" fmla="*/ 3740 w 3740"/>
                    <a:gd name="T7" fmla="*/ 0 h 2507"/>
                    <a:gd name="T8" fmla="*/ 2899 w 3740"/>
                    <a:gd name="T9" fmla="*/ 2507 h 2507"/>
                    <a:gd name="T10" fmla="*/ 72 w 3740"/>
                    <a:gd name="T11" fmla="*/ 2466 h 2507"/>
                    <a:gd name="T12" fmla="*/ 72 w 3740"/>
                    <a:gd name="T13" fmla="*/ 2466 h 2507"/>
                    <a:gd name="T14" fmla="*/ 2869 w 3740"/>
                    <a:gd name="T15" fmla="*/ 2466 h 2507"/>
                    <a:gd name="T16" fmla="*/ 3682 w 3740"/>
                    <a:gd name="T17" fmla="*/ 42 h 2507"/>
                    <a:gd name="T18" fmla="*/ 1520 w 3740"/>
                    <a:gd name="T19" fmla="*/ 42 h 2507"/>
                    <a:gd name="T20" fmla="*/ 72 w 3740"/>
                    <a:gd name="T21" fmla="*/ 2466 h 2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740" h="2507">
                      <a:moveTo>
                        <a:pt x="2899" y="2507"/>
                      </a:moveTo>
                      <a:lnTo>
                        <a:pt x="0" y="2507"/>
                      </a:lnTo>
                      <a:lnTo>
                        <a:pt x="1496" y="0"/>
                      </a:lnTo>
                      <a:lnTo>
                        <a:pt x="3740" y="0"/>
                      </a:lnTo>
                      <a:lnTo>
                        <a:pt x="2899" y="2507"/>
                      </a:lnTo>
                      <a:close/>
                      <a:moveTo>
                        <a:pt x="72" y="2466"/>
                      </a:moveTo>
                      <a:lnTo>
                        <a:pt x="72" y="2466"/>
                      </a:lnTo>
                      <a:lnTo>
                        <a:pt x="2869" y="2466"/>
                      </a:lnTo>
                      <a:lnTo>
                        <a:pt x="3682" y="42"/>
                      </a:lnTo>
                      <a:lnTo>
                        <a:pt x="1520" y="42"/>
                      </a:lnTo>
                      <a:lnTo>
                        <a:pt x="72" y="246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1" name="Freeform 22">
                  <a:extLst>
                    <a:ext uri="{FF2B5EF4-FFF2-40B4-BE49-F238E27FC236}">
                      <a16:creationId xmlns:a16="http://schemas.microsoft.com/office/drawing/2014/main" id="{528623D7-CEBF-1079-B21E-06D7626F5B5C}"/>
                    </a:ext>
                  </a:extLst>
                </p:cNvPr>
                <p:cNvSpPr>
                  <a:spLocks noEditPoints="1"/>
                </p:cNvSpPr>
                <p:nvPr/>
              </p:nvSpPr>
              <p:spPr bwMode="auto">
                <a:xfrm>
                  <a:off x="4924425" y="3235326"/>
                  <a:ext cx="735013" cy="579438"/>
                </a:xfrm>
                <a:custGeom>
                  <a:avLst/>
                  <a:gdLst>
                    <a:gd name="T0" fmla="*/ 1159 w 1849"/>
                    <a:gd name="T1" fmla="*/ 1462 h 1462"/>
                    <a:gd name="T2" fmla="*/ 0 w 1849"/>
                    <a:gd name="T3" fmla="*/ 1462 h 1462"/>
                    <a:gd name="T4" fmla="*/ 873 w 1849"/>
                    <a:gd name="T5" fmla="*/ 0 h 1462"/>
                    <a:gd name="T6" fmla="*/ 1849 w 1849"/>
                    <a:gd name="T7" fmla="*/ 0 h 1462"/>
                    <a:gd name="T8" fmla="*/ 1159 w 1849"/>
                    <a:gd name="T9" fmla="*/ 1462 h 1462"/>
                    <a:gd name="T10" fmla="*/ 72 w 1849"/>
                    <a:gd name="T11" fmla="*/ 1422 h 1462"/>
                    <a:gd name="T12" fmla="*/ 72 w 1849"/>
                    <a:gd name="T13" fmla="*/ 1422 h 1462"/>
                    <a:gd name="T14" fmla="*/ 1133 w 1849"/>
                    <a:gd name="T15" fmla="*/ 1422 h 1462"/>
                    <a:gd name="T16" fmla="*/ 1783 w 1849"/>
                    <a:gd name="T17" fmla="*/ 42 h 1462"/>
                    <a:gd name="T18" fmla="*/ 897 w 1849"/>
                    <a:gd name="T19" fmla="*/ 42 h 1462"/>
                    <a:gd name="T20" fmla="*/ 72 w 1849"/>
                    <a:gd name="T21" fmla="*/ 1422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49" h="1462">
                      <a:moveTo>
                        <a:pt x="1159" y="1462"/>
                      </a:moveTo>
                      <a:lnTo>
                        <a:pt x="0" y="1462"/>
                      </a:lnTo>
                      <a:lnTo>
                        <a:pt x="873" y="0"/>
                      </a:lnTo>
                      <a:lnTo>
                        <a:pt x="1849" y="0"/>
                      </a:lnTo>
                      <a:lnTo>
                        <a:pt x="1159" y="1462"/>
                      </a:lnTo>
                      <a:close/>
                      <a:moveTo>
                        <a:pt x="72" y="1422"/>
                      </a:moveTo>
                      <a:lnTo>
                        <a:pt x="72" y="1422"/>
                      </a:lnTo>
                      <a:lnTo>
                        <a:pt x="1133" y="1422"/>
                      </a:lnTo>
                      <a:lnTo>
                        <a:pt x="1783" y="42"/>
                      </a:lnTo>
                      <a:lnTo>
                        <a:pt x="897" y="42"/>
                      </a:lnTo>
                      <a:lnTo>
                        <a:pt x="72" y="14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2" name="Freeform 23">
                  <a:extLst>
                    <a:ext uri="{FF2B5EF4-FFF2-40B4-BE49-F238E27FC236}">
                      <a16:creationId xmlns:a16="http://schemas.microsoft.com/office/drawing/2014/main" id="{9FCC6FBD-5AF6-42C6-6A05-48F6FEFC738F}"/>
                    </a:ext>
                  </a:extLst>
                </p:cNvPr>
                <p:cNvSpPr>
                  <a:spLocks/>
                </p:cNvSpPr>
                <p:nvPr/>
              </p:nvSpPr>
              <p:spPr bwMode="auto">
                <a:xfrm>
                  <a:off x="5853113" y="3486151"/>
                  <a:ext cx="79375" cy="41275"/>
                </a:xfrm>
                <a:custGeom>
                  <a:avLst/>
                  <a:gdLst>
                    <a:gd name="T0" fmla="*/ 201 w 203"/>
                    <a:gd name="T1" fmla="*/ 52 h 104"/>
                    <a:gd name="T2" fmla="*/ 199 w 203"/>
                    <a:gd name="T3" fmla="*/ 57 h 104"/>
                    <a:gd name="T4" fmla="*/ 195 w 203"/>
                    <a:gd name="T5" fmla="*/ 62 h 104"/>
                    <a:gd name="T6" fmla="*/ 191 w 203"/>
                    <a:gd name="T7" fmla="*/ 68 h 104"/>
                    <a:gd name="T8" fmla="*/ 186 w 203"/>
                    <a:gd name="T9" fmla="*/ 73 h 104"/>
                    <a:gd name="T10" fmla="*/ 173 w 203"/>
                    <a:gd name="T11" fmla="*/ 81 h 104"/>
                    <a:gd name="T12" fmla="*/ 157 w 203"/>
                    <a:gd name="T13" fmla="*/ 89 h 104"/>
                    <a:gd name="T14" fmla="*/ 140 w 203"/>
                    <a:gd name="T15" fmla="*/ 95 h 104"/>
                    <a:gd name="T16" fmla="*/ 121 w 203"/>
                    <a:gd name="T17" fmla="*/ 101 h 104"/>
                    <a:gd name="T18" fmla="*/ 101 w 203"/>
                    <a:gd name="T19" fmla="*/ 104 h 104"/>
                    <a:gd name="T20" fmla="*/ 81 w 203"/>
                    <a:gd name="T21" fmla="*/ 104 h 104"/>
                    <a:gd name="T22" fmla="*/ 61 w 203"/>
                    <a:gd name="T23" fmla="*/ 104 h 104"/>
                    <a:gd name="T24" fmla="*/ 44 w 203"/>
                    <a:gd name="T25" fmla="*/ 101 h 104"/>
                    <a:gd name="T26" fmla="*/ 28 w 203"/>
                    <a:gd name="T27" fmla="*/ 95 h 104"/>
                    <a:gd name="T28" fmla="*/ 17 w 203"/>
                    <a:gd name="T29" fmla="*/ 89 h 104"/>
                    <a:gd name="T30" fmla="*/ 11 w 203"/>
                    <a:gd name="T31" fmla="*/ 86 h 104"/>
                    <a:gd name="T32" fmla="*/ 7 w 203"/>
                    <a:gd name="T33" fmla="*/ 81 h 104"/>
                    <a:gd name="T34" fmla="*/ 5 w 203"/>
                    <a:gd name="T35" fmla="*/ 77 h 104"/>
                    <a:gd name="T36" fmla="*/ 2 w 203"/>
                    <a:gd name="T37" fmla="*/ 73 h 104"/>
                    <a:gd name="T38" fmla="*/ 1 w 203"/>
                    <a:gd name="T39" fmla="*/ 68 h 104"/>
                    <a:gd name="T40" fmla="*/ 0 w 203"/>
                    <a:gd name="T41" fmla="*/ 62 h 104"/>
                    <a:gd name="T42" fmla="*/ 1 w 203"/>
                    <a:gd name="T43" fmla="*/ 57 h 104"/>
                    <a:gd name="T44" fmla="*/ 2 w 203"/>
                    <a:gd name="T45" fmla="*/ 52 h 104"/>
                    <a:gd name="T46" fmla="*/ 5 w 203"/>
                    <a:gd name="T47" fmla="*/ 47 h 104"/>
                    <a:gd name="T48" fmla="*/ 9 w 203"/>
                    <a:gd name="T49" fmla="*/ 42 h 104"/>
                    <a:gd name="T50" fmla="*/ 13 w 203"/>
                    <a:gd name="T51" fmla="*/ 36 h 104"/>
                    <a:gd name="T52" fmla="*/ 18 w 203"/>
                    <a:gd name="T53" fmla="*/ 31 h 104"/>
                    <a:gd name="T54" fmla="*/ 31 w 203"/>
                    <a:gd name="T55" fmla="*/ 22 h 104"/>
                    <a:gd name="T56" fmla="*/ 47 w 203"/>
                    <a:gd name="T57" fmla="*/ 15 h 104"/>
                    <a:gd name="T58" fmla="*/ 64 w 203"/>
                    <a:gd name="T59" fmla="*/ 9 h 104"/>
                    <a:gd name="T60" fmla="*/ 82 w 203"/>
                    <a:gd name="T61" fmla="*/ 3 h 104"/>
                    <a:gd name="T62" fmla="*/ 102 w 203"/>
                    <a:gd name="T63" fmla="*/ 1 h 104"/>
                    <a:gd name="T64" fmla="*/ 123 w 203"/>
                    <a:gd name="T65" fmla="*/ 0 h 104"/>
                    <a:gd name="T66" fmla="*/ 142 w 203"/>
                    <a:gd name="T67" fmla="*/ 1 h 104"/>
                    <a:gd name="T68" fmla="*/ 160 w 203"/>
                    <a:gd name="T69" fmla="*/ 3 h 104"/>
                    <a:gd name="T70" fmla="*/ 174 w 203"/>
                    <a:gd name="T71" fmla="*/ 9 h 104"/>
                    <a:gd name="T72" fmla="*/ 187 w 203"/>
                    <a:gd name="T73" fmla="*/ 15 h 104"/>
                    <a:gd name="T74" fmla="*/ 191 w 203"/>
                    <a:gd name="T75" fmla="*/ 18 h 104"/>
                    <a:gd name="T76" fmla="*/ 195 w 203"/>
                    <a:gd name="T77" fmla="*/ 22 h 104"/>
                    <a:gd name="T78" fmla="*/ 199 w 203"/>
                    <a:gd name="T79" fmla="*/ 27 h 104"/>
                    <a:gd name="T80" fmla="*/ 201 w 203"/>
                    <a:gd name="T81" fmla="*/ 31 h 104"/>
                    <a:gd name="T82" fmla="*/ 203 w 203"/>
                    <a:gd name="T83" fmla="*/ 36 h 104"/>
                    <a:gd name="T84" fmla="*/ 203 w 203"/>
                    <a:gd name="T85" fmla="*/ 42 h 104"/>
                    <a:gd name="T86" fmla="*/ 203 w 203"/>
                    <a:gd name="T87" fmla="*/ 47 h 104"/>
                    <a:gd name="T88" fmla="*/ 201 w 203"/>
                    <a:gd name="T8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3" h="104">
                      <a:moveTo>
                        <a:pt x="201" y="52"/>
                      </a:moveTo>
                      <a:lnTo>
                        <a:pt x="199" y="57"/>
                      </a:lnTo>
                      <a:lnTo>
                        <a:pt x="195" y="62"/>
                      </a:lnTo>
                      <a:lnTo>
                        <a:pt x="191" y="68"/>
                      </a:lnTo>
                      <a:lnTo>
                        <a:pt x="186" y="73"/>
                      </a:lnTo>
                      <a:lnTo>
                        <a:pt x="173" y="81"/>
                      </a:lnTo>
                      <a:lnTo>
                        <a:pt x="157" y="89"/>
                      </a:lnTo>
                      <a:lnTo>
                        <a:pt x="140" y="95"/>
                      </a:lnTo>
                      <a:lnTo>
                        <a:pt x="121" y="101"/>
                      </a:lnTo>
                      <a:lnTo>
                        <a:pt x="101" y="104"/>
                      </a:lnTo>
                      <a:lnTo>
                        <a:pt x="81" y="104"/>
                      </a:lnTo>
                      <a:lnTo>
                        <a:pt x="61" y="104"/>
                      </a:lnTo>
                      <a:lnTo>
                        <a:pt x="44" y="101"/>
                      </a:lnTo>
                      <a:lnTo>
                        <a:pt x="28" y="95"/>
                      </a:lnTo>
                      <a:lnTo>
                        <a:pt x="17" y="89"/>
                      </a:lnTo>
                      <a:lnTo>
                        <a:pt x="11" y="86"/>
                      </a:lnTo>
                      <a:lnTo>
                        <a:pt x="7" y="81"/>
                      </a:lnTo>
                      <a:lnTo>
                        <a:pt x="5" y="77"/>
                      </a:lnTo>
                      <a:lnTo>
                        <a:pt x="2" y="73"/>
                      </a:lnTo>
                      <a:lnTo>
                        <a:pt x="1" y="68"/>
                      </a:lnTo>
                      <a:lnTo>
                        <a:pt x="0" y="62"/>
                      </a:lnTo>
                      <a:lnTo>
                        <a:pt x="1" y="57"/>
                      </a:lnTo>
                      <a:lnTo>
                        <a:pt x="2" y="52"/>
                      </a:lnTo>
                      <a:lnTo>
                        <a:pt x="5" y="47"/>
                      </a:lnTo>
                      <a:lnTo>
                        <a:pt x="9" y="42"/>
                      </a:lnTo>
                      <a:lnTo>
                        <a:pt x="13" y="36"/>
                      </a:lnTo>
                      <a:lnTo>
                        <a:pt x="18" y="31"/>
                      </a:lnTo>
                      <a:lnTo>
                        <a:pt x="31" y="22"/>
                      </a:lnTo>
                      <a:lnTo>
                        <a:pt x="47" y="15"/>
                      </a:lnTo>
                      <a:lnTo>
                        <a:pt x="64" y="9"/>
                      </a:lnTo>
                      <a:lnTo>
                        <a:pt x="82" y="3"/>
                      </a:lnTo>
                      <a:lnTo>
                        <a:pt x="102" y="1"/>
                      </a:lnTo>
                      <a:lnTo>
                        <a:pt x="123" y="0"/>
                      </a:lnTo>
                      <a:lnTo>
                        <a:pt x="142" y="1"/>
                      </a:lnTo>
                      <a:lnTo>
                        <a:pt x="160" y="3"/>
                      </a:lnTo>
                      <a:lnTo>
                        <a:pt x="174" y="9"/>
                      </a:lnTo>
                      <a:lnTo>
                        <a:pt x="187" y="15"/>
                      </a:lnTo>
                      <a:lnTo>
                        <a:pt x="191" y="18"/>
                      </a:lnTo>
                      <a:lnTo>
                        <a:pt x="195" y="22"/>
                      </a:lnTo>
                      <a:lnTo>
                        <a:pt x="199" y="27"/>
                      </a:lnTo>
                      <a:lnTo>
                        <a:pt x="201" y="31"/>
                      </a:lnTo>
                      <a:lnTo>
                        <a:pt x="203" y="36"/>
                      </a:lnTo>
                      <a:lnTo>
                        <a:pt x="203" y="42"/>
                      </a:lnTo>
                      <a:lnTo>
                        <a:pt x="203" y="47"/>
                      </a:lnTo>
                      <a:lnTo>
                        <a:pt x="201" y="5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3" name="Freeform 24">
                  <a:extLst>
                    <a:ext uri="{FF2B5EF4-FFF2-40B4-BE49-F238E27FC236}">
                      <a16:creationId xmlns:a16="http://schemas.microsoft.com/office/drawing/2014/main" id="{8429AA85-F535-89D4-2340-6EB39DE66D22}"/>
                    </a:ext>
                  </a:extLst>
                </p:cNvPr>
                <p:cNvSpPr>
                  <a:spLocks noEditPoints="1"/>
                </p:cNvSpPr>
                <p:nvPr/>
              </p:nvSpPr>
              <p:spPr bwMode="auto">
                <a:xfrm>
                  <a:off x="6015038" y="3282951"/>
                  <a:ext cx="406400" cy="473075"/>
                </a:xfrm>
                <a:custGeom>
                  <a:avLst/>
                  <a:gdLst>
                    <a:gd name="T0" fmla="*/ 417 w 1024"/>
                    <a:gd name="T1" fmla="*/ 3 h 1191"/>
                    <a:gd name="T2" fmla="*/ 560 w 1024"/>
                    <a:gd name="T3" fmla="*/ 37 h 1191"/>
                    <a:gd name="T4" fmla="*/ 685 w 1024"/>
                    <a:gd name="T5" fmla="*/ 81 h 1191"/>
                    <a:gd name="T6" fmla="*/ 794 w 1024"/>
                    <a:gd name="T7" fmla="*/ 138 h 1191"/>
                    <a:gd name="T8" fmla="*/ 883 w 1024"/>
                    <a:gd name="T9" fmla="*/ 202 h 1191"/>
                    <a:gd name="T10" fmla="*/ 953 w 1024"/>
                    <a:gd name="T11" fmla="*/ 277 h 1191"/>
                    <a:gd name="T12" fmla="*/ 988 w 1024"/>
                    <a:gd name="T13" fmla="*/ 334 h 1191"/>
                    <a:gd name="T14" fmla="*/ 1008 w 1024"/>
                    <a:gd name="T15" fmla="*/ 383 h 1191"/>
                    <a:gd name="T16" fmla="*/ 1020 w 1024"/>
                    <a:gd name="T17" fmla="*/ 432 h 1191"/>
                    <a:gd name="T18" fmla="*/ 1024 w 1024"/>
                    <a:gd name="T19" fmla="*/ 483 h 1191"/>
                    <a:gd name="T20" fmla="*/ 1018 w 1024"/>
                    <a:gd name="T21" fmla="*/ 534 h 1191"/>
                    <a:gd name="T22" fmla="*/ 1004 w 1024"/>
                    <a:gd name="T23" fmla="*/ 594 h 1191"/>
                    <a:gd name="T24" fmla="*/ 970 w 1024"/>
                    <a:gd name="T25" fmla="*/ 670 h 1191"/>
                    <a:gd name="T26" fmla="*/ 920 w 1024"/>
                    <a:gd name="T27" fmla="*/ 744 h 1191"/>
                    <a:gd name="T28" fmla="*/ 856 w 1024"/>
                    <a:gd name="T29" fmla="*/ 814 h 1191"/>
                    <a:gd name="T30" fmla="*/ 777 w 1024"/>
                    <a:gd name="T31" fmla="*/ 881 h 1191"/>
                    <a:gd name="T32" fmla="*/ 687 w 1024"/>
                    <a:gd name="T33" fmla="*/ 944 h 1191"/>
                    <a:gd name="T34" fmla="*/ 586 w 1024"/>
                    <a:gd name="T35" fmla="*/ 1002 h 1191"/>
                    <a:gd name="T36" fmla="*/ 473 w 1024"/>
                    <a:gd name="T37" fmla="*/ 1054 h 1191"/>
                    <a:gd name="T38" fmla="*/ 351 w 1024"/>
                    <a:gd name="T39" fmla="*/ 1102 h 1191"/>
                    <a:gd name="T40" fmla="*/ 220 w 1024"/>
                    <a:gd name="T41" fmla="*/ 1142 h 1191"/>
                    <a:gd name="T42" fmla="*/ 82 w 1024"/>
                    <a:gd name="T43" fmla="*/ 1175 h 1191"/>
                    <a:gd name="T44" fmla="*/ 427 w 1024"/>
                    <a:gd name="T45" fmla="*/ 46 h 1191"/>
                    <a:gd name="T46" fmla="*/ 106 w 1024"/>
                    <a:gd name="T47" fmla="*/ 1128 h 1191"/>
                    <a:gd name="T48" fmla="*/ 236 w 1024"/>
                    <a:gd name="T49" fmla="*/ 1095 h 1191"/>
                    <a:gd name="T50" fmla="*/ 358 w 1024"/>
                    <a:gd name="T51" fmla="*/ 1056 h 1191"/>
                    <a:gd name="T52" fmla="*/ 472 w 1024"/>
                    <a:gd name="T53" fmla="*/ 1011 h 1191"/>
                    <a:gd name="T54" fmla="*/ 577 w 1024"/>
                    <a:gd name="T55" fmla="*/ 961 h 1191"/>
                    <a:gd name="T56" fmla="*/ 671 w 1024"/>
                    <a:gd name="T57" fmla="*/ 906 h 1191"/>
                    <a:gd name="T58" fmla="*/ 755 w 1024"/>
                    <a:gd name="T59" fmla="*/ 849 h 1191"/>
                    <a:gd name="T60" fmla="*/ 827 w 1024"/>
                    <a:gd name="T61" fmla="*/ 786 h 1191"/>
                    <a:gd name="T62" fmla="*/ 887 w 1024"/>
                    <a:gd name="T63" fmla="*/ 720 h 1191"/>
                    <a:gd name="T64" fmla="*/ 933 w 1024"/>
                    <a:gd name="T65" fmla="*/ 652 h 1191"/>
                    <a:gd name="T66" fmla="*/ 965 w 1024"/>
                    <a:gd name="T67" fmla="*/ 582 h 1191"/>
                    <a:gd name="T68" fmla="*/ 978 w 1024"/>
                    <a:gd name="T69" fmla="*/ 527 h 1191"/>
                    <a:gd name="T70" fmla="*/ 982 w 1024"/>
                    <a:gd name="T71" fmla="*/ 483 h 1191"/>
                    <a:gd name="T72" fmla="*/ 979 w 1024"/>
                    <a:gd name="T73" fmla="*/ 438 h 1191"/>
                    <a:gd name="T74" fmla="*/ 969 w 1024"/>
                    <a:gd name="T75" fmla="*/ 395 h 1191"/>
                    <a:gd name="T76" fmla="*/ 952 w 1024"/>
                    <a:gd name="T77" fmla="*/ 353 h 1191"/>
                    <a:gd name="T78" fmla="*/ 919 w 1024"/>
                    <a:gd name="T79" fmla="*/ 302 h 1191"/>
                    <a:gd name="T80" fmla="*/ 856 w 1024"/>
                    <a:gd name="T81" fmla="*/ 234 h 1191"/>
                    <a:gd name="T82" fmla="*/ 773 w 1024"/>
                    <a:gd name="T83" fmla="*/ 174 h 1191"/>
                    <a:gd name="T84" fmla="*/ 674 w 1024"/>
                    <a:gd name="T85" fmla="*/ 122 h 1191"/>
                    <a:gd name="T86" fmla="*/ 557 w 1024"/>
                    <a:gd name="T87" fmla="*/ 79 h 1191"/>
                    <a:gd name="T88" fmla="*/ 427 w 1024"/>
                    <a:gd name="T89" fmla="*/ 46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4" h="1191">
                      <a:moveTo>
                        <a:pt x="0" y="1191"/>
                      </a:moveTo>
                      <a:lnTo>
                        <a:pt x="400" y="0"/>
                      </a:lnTo>
                      <a:lnTo>
                        <a:pt x="417" y="3"/>
                      </a:lnTo>
                      <a:lnTo>
                        <a:pt x="466" y="13"/>
                      </a:lnTo>
                      <a:lnTo>
                        <a:pt x="514" y="24"/>
                      </a:lnTo>
                      <a:lnTo>
                        <a:pt x="560" y="37"/>
                      </a:lnTo>
                      <a:lnTo>
                        <a:pt x="603" y="50"/>
                      </a:lnTo>
                      <a:lnTo>
                        <a:pt x="645" y="66"/>
                      </a:lnTo>
                      <a:lnTo>
                        <a:pt x="685" y="81"/>
                      </a:lnTo>
                      <a:lnTo>
                        <a:pt x="723" y="100"/>
                      </a:lnTo>
                      <a:lnTo>
                        <a:pt x="760" y="118"/>
                      </a:lnTo>
                      <a:lnTo>
                        <a:pt x="794" y="138"/>
                      </a:lnTo>
                      <a:lnTo>
                        <a:pt x="826" y="157"/>
                      </a:lnTo>
                      <a:lnTo>
                        <a:pt x="856" y="180"/>
                      </a:lnTo>
                      <a:lnTo>
                        <a:pt x="883" y="202"/>
                      </a:lnTo>
                      <a:lnTo>
                        <a:pt x="908" y="226"/>
                      </a:lnTo>
                      <a:lnTo>
                        <a:pt x="932" y="251"/>
                      </a:lnTo>
                      <a:lnTo>
                        <a:pt x="953" y="277"/>
                      </a:lnTo>
                      <a:lnTo>
                        <a:pt x="970" y="303"/>
                      </a:lnTo>
                      <a:lnTo>
                        <a:pt x="980" y="319"/>
                      </a:lnTo>
                      <a:lnTo>
                        <a:pt x="988" y="334"/>
                      </a:lnTo>
                      <a:lnTo>
                        <a:pt x="996" y="350"/>
                      </a:lnTo>
                      <a:lnTo>
                        <a:pt x="1003" y="366"/>
                      </a:lnTo>
                      <a:lnTo>
                        <a:pt x="1008" y="383"/>
                      </a:lnTo>
                      <a:lnTo>
                        <a:pt x="1013" y="399"/>
                      </a:lnTo>
                      <a:lnTo>
                        <a:pt x="1017" y="416"/>
                      </a:lnTo>
                      <a:lnTo>
                        <a:pt x="1020" y="432"/>
                      </a:lnTo>
                      <a:lnTo>
                        <a:pt x="1022" y="449"/>
                      </a:lnTo>
                      <a:lnTo>
                        <a:pt x="1024" y="466"/>
                      </a:lnTo>
                      <a:lnTo>
                        <a:pt x="1024" y="483"/>
                      </a:lnTo>
                      <a:lnTo>
                        <a:pt x="1022" y="500"/>
                      </a:lnTo>
                      <a:lnTo>
                        <a:pt x="1021" y="517"/>
                      </a:lnTo>
                      <a:lnTo>
                        <a:pt x="1018" y="534"/>
                      </a:lnTo>
                      <a:lnTo>
                        <a:pt x="1016" y="552"/>
                      </a:lnTo>
                      <a:lnTo>
                        <a:pt x="1012" y="569"/>
                      </a:lnTo>
                      <a:lnTo>
                        <a:pt x="1004" y="594"/>
                      </a:lnTo>
                      <a:lnTo>
                        <a:pt x="994" y="620"/>
                      </a:lnTo>
                      <a:lnTo>
                        <a:pt x="983" y="645"/>
                      </a:lnTo>
                      <a:lnTo>
                        <a:pt x="970" y="670"/>
                      </a:lnTo>
                      <a:lnTo>
                        <a:pt x="954" y="695"/>
                      </a:lnTo>
                      <a:lnTo>
                        <a:pt x="939" y="720"/>
                      </a:lnTo>
                      <a:lnTo>
                        <a:pt x="920" y="744"/>
                      </a:lnTo>
                      <a:lnTo>
                        <a:pt x="900" y="767"/>
                      </a:lnTo>
                      <a:lnTo>
                        <a:pt x="878" y="791"/>
                      </a:lnTo>
                      <a:lnTo>
                        <a:pt x="856" y="814"/>
                      </a:lnTo>
                      <a:lnTo>
                        <a:pt x="831" y="837"/>
                      </a:lnTo>
                      <a:lnTo>
                        <a:pt x="805" y="859"/>
                      </a:lnTo>
                      <a:lnTo>
                        <a:pt x="777" y="881"/>
                      </a:lnTo>
                      <a:lnTo>
                        <a:pt x="748" y="902"/>
                      </a:lnTo>
                      <a:lnTo>
                        <a:pt x="718" y="923"/>
                      </a:lnTo>
                      <a:lnTo>
                        <a:pt x="687" y="944"/>
                      </a:lnTo>
                      <a:lnTo>
                        <a:pt x="655" y="964"/>
                      </a:lnTo>
                      <a:lnTo>
                        <a:pt x="621" y="984"/>
                      </a:lnTo>
                      <a:lnTo>
                        <a:pt x="586" y="1002"/>
                      </a:lnTo>
                      <a:lnTo>
                        <a:pt x="549" y="1020"/>
                      </a:lnTo>
                      <a:lnTo>
                        <a:pt x="511" y="1037"/>
                      </a:lnTo>
                      <a:lnTo>
                        <a:pt x="473" y="1054"/>
                      </a:lnTo>
                      <a:lnTo>
                        <a:pt x="434" y="1072"/>
                      </a:lnTo>
                      <a:lnTo>
                        <a:pt x="393" y="1087"/>
                      </a:lnTo>
                      <a:lnTo>
                        <a:pt x="351" y="1102"/>
                      </a:lnTo>
                      <a:lnTo>
                        <a:pt x="308" y="1116"/>
                      </a:lnTo>
                      <a:lnTo>
                        <a:pt x="265" y="1129"/>
                      </a:lnTo>
                      <a:lnTo>
                        <a:pt x="220" y="1142"/>
                      </a:lnTo>
                      <a:lnTo>
                        <a:pt x="174" y="1154"/>
                      </a:lnTo>
                      <a:lnTo>
                        <a:pt x="128" y="1165"/>
                      </a:lnTo>
                      <a:lnTo>
                        <a:pt x="82" y="1175"/>
                      </a:lnTo>
                      <a:lnTo>
                        <a:pt x="34" y="1184"/>
                      </a:lnTo>
                      <a:lnTo>
                        <a:pt x="0" y="1191"/>
                      </a:lnTo>
                      <a:close/>
                      <a:moveTo>
                        <a:pt x="427" y="46"/>
                      </a:moveTo>
                      <a:lnTo>
                        <a:pt x="427" y="46"/>
                      </a:lnTo>
                      <a:lnTo>
                        <a:pt x="61" y="1137"/>
                      </a:lnTo>
                      <a:lnTo>
                        <a:pt x="106" y="1128"/>
                      </a:lnTo>
                      <a:lnTo>
                        <a:pt x="149" y="1117"/>
                      </a:lnTo>
                      <a:lnTo>
                        <a:pt x="192" y="1107"/>
                      </a:lnTo>
                      <a:lnTo>
                        <a:pt x="236" y="1095"/>
                      </a:lnTo>
                      <a:lnTo>
                        <a:pt x="276" y="1083"/>
                      </a:lnTo>
                      <a:lnTo>
                        <a:pt x="317" y="1070"/>
                      </a:lnTo>
                      <a:lnTo>
                        <a:pt x="358" y="1056"/>
                      </a:lnTo>
                      <a:lnTo>
                        <a:pt x="396" y="1043"/>
                      </a:lnTo>
                      <a:lnTo>
                        <a:pt x="434" y="1027"/>
                      </a:lnTo>
                      <a:lnTo>
                        <a:pt x="472" y="1011"/>
                      </a:lnTo>
                      <a:lnTo>
                        <a:pt x="507" y="995"/>
                      </a:lnTo>
                      <a:lnTo>
                        <a:pt x="543" y="978"/>
                      </a:lnTo>
                      <a:lnTo>
                        <a:pt x="577" y="961"/>
                      </a:lnTo>
                      <a:lnTo>
                        <a:pt x="609" y="944"/>
                      </a:lnTo>
                      <a:lnTo>
                        <a:pt x="641" y="926"/>
                      </a:lnTo>
                      <a:lnTo>
                        <a:pt x="671" y="906"/>
                      </a:lnTo>
                      <a:lnTo>
                        <a:pt x="700" y="888"/>
                      </a:lnTo>
                      <a:lnTo>
                        <a:pt x="729" y="868"/>
                      </a:lnTo>
                      <a:lnTo>
                        <a:pt x="755" y="849"/>
                      </a:lnTo>
                      <a:lnTo>
                        <a:pt x="781" y="828"/>
                      </a:lnTo>
                      <a:lnTo>
                        <a:pt x="805" y="807"/>
                      </a:lnTo>
                      <a:lnTo>
                        <a:pt x="827" y="786"/>
                      </a:lnTo>
                      <a:lnTo>
                        <a:pt x="848" y="765"/>
                      </a:lnTo>
                      <a:lnTo>
                        <a:pt x="869" y="742"/>
                      </a:lnTo>
                      <a:lnTo>
                        <a:pt x="887" y="720"/>
                      </a:lnTo>
                      <a:lnTo>
                        <a:pt x="904" y="698"/>
                      </a:lnTo>
                      <a:lnTo>
                        <a:pt x="919" y="675"/>
                      </a:lnTo>
                      <a:lnTo>
                        <a:pt x="933" y="652"/>
                      </a:lnTo>
                      <a:lnTo>
                        <a:pt x="945" y="630"/>
                      </a:lnTo>
                      <a:lnTo>
                        <a:pt x="956" y="606"/>
                      </a:lnTo>
                      <a:lnTo>
                        <a:pt x="965" y="582"/>
                      </a:lnTo>
                      <a:lnTo>
                        <a:pt x="971" y="559"/>
                      </a:lnTo>
                      <a:lnTo>
                        <a:pt x="975" y="543"/>
                      </a:lnTo>
                      <a:lnTo>
                        <a:pt x="978" y="527"/>
                      </a:lnTo>
                      <a:lnTo>
                        <a:pt x="980" y="513"/>
                      </a:lnTo>
                      <a:lnTo>
                        <a:pt x="982" y="497"/>
                      </a:lnTo>
                      <a:lnTo>
                        <a:pt x="982" y="483"/>
                      </a:lnTo>
                      <a:lnTo>
                        <a:pt x="982" y="467"/>
                      </a:lnTo>
                      <a:lnTo>
                        <a:pt x="980" y="453"/>
                      </a:lnTo>
                      <a:lnTo>
                        <a:pt x="979" y="438"/>
                      </a:lnTo>
                      <a:lnTo>
                        <a:pt x="977" y="424"/>
                      </a:lnTo>
                      <a:lnTo>
                        <a:pt x="973" y="409"/>
                      </a:lnTo>
                      <a:lnTo>
                        <a:pt x="969" y="395"/>
                      </a:lnTo>
                      <a:lnTo>
                        <a:pt x="963" y="380"/>
                      </a:lnTo>
                      <a:lnTo>
                        <a:pt x="958" y="366"/>
                      </a:lnTo>
                      <a:lnTo>
                        <a:pt x="952" y="353"/>
                      </a:lnTo>
                      <a:lnTo>
                        <a:pt x="944" y="338"/>
                      </a:lnTo>
                      <a:lnTo>
                        <a:pt x="936" y="325"/>
                      </a:lnTo>
                      <a:lnTo>
                        <a:pt x="919" y="302"/>
                      </a:lnTo>
                      <a:lnTo>
                        <a:pt x="900" y="278"/>
                      </a:lnTo>
                      <a:lnTo>
                        <a:pt x="880" y="256"/>
                      </a:lnTo>
                      <a:lnTo>
                        <a:pt x="856" y="234"/>
                      </a:lnTo>
                      <a:lnTo>
                        <a:pt x="831" y="213"/>
                      </a:lnTo>
                      <a:lnTo>
                        <a:pt x="803" y="193"/>
                      </a:lnTo>
                      <a:lnTo>
                        <a:pt x="773" y="174"/>
                      </a:lnTo>
                      <a:lnTo>
                        <a:pt x="742" y="156"/>
                      </a:lnTo>
                      <a:lnTo>
                        <a:pt x="709" y="138"/>
                      </a:lnTo>
                      <a:lnTo>
                        <a:pt x="674" y="122"/>
                      </a:lnTo>
                      <a:lnTo>
                        <a:pt x="636" y="106"/>
                      </a:lnTo>
                      <a:lnTo>
                        <a:pt x="598" y="92"/>
                      </a:lnTo>
                      <a:lnTo>
                        <a:pt x="557" y="79"/>
                      </a:lnTo>
                      <a:lnTo>
                        <a:pt x="515" y="67"/>
                      </a:lnTo>
                      <a:lnTo>
                        <a:pt x="472" y="56"/>
                      </a:lnTo>
                      <a:lnTo>
                        <a:pt x="427" y="4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344" name="Group 343">
                  <a:extLst>
                    <a:ext uri="{FF2B5EF4-FFF2-40B4-BE49-F238E27FC236}">
                      <a16:creationId xmlns:a16="http://schemas.microsoft.com/office/drawing/2014/main" id="{4DC25D02-5D76-8D12-E650-657DD2F4493B}"/>
                    </a:ext>
                  </a:extLst>
                </p:cNvPr>
                <p:cNvGrpSpPr/>
                <p:nvPr/>
              </p:nvGrpSpPr>
              <p:grpSpPr>
                <a:xfrm>
                  <a:off x="4622800" y="2744788"/>
                  <a:ext cx="655638" cy="1065213"/>
                  <a:chOff x="4622800" y="2744788"/>
                  <a:chExt cx="655638" cy="1065213"/>
                </a:xfrm>
                <a:solidFill>
                  <a:schemeClr val="bg1"/>
                </a:solidFill>
              </p:grpSpPr>
              <p:sp>
                <p:nvSpPr>
                  <p:cNvPr id="429" name="Freeform 25">
                    <a:extLst>
                      <a:ext uri="{FF2B5EF4-FFF2-40B4-BE49-F238E27FC236}">
                        <a16:creationId xmlns:a16="http://schemas.microsoft.com/office/drawing/2014/main" id="{BFD36410-85C0-70B5-E0FC-72AC634A53A7}"/>
                      </a:ext>
                    </a:extLst>
                  </p:cNvPr>
                  <p:cNvSpPr>
                    <a:spLocks/>
                  </p:cNvSpPr>
                  <p:nvPr/>
                </p:nvSpPr>
                <p:spPr bwMode="auto">
                  <a:xfrm>
                    <a:off x="4622800" y="3157538"/>
                    <a:ext cx="344488" cy="569913"/>
                  </a:xfrm>
                  <a:custGeom>
                    <a:avLst/>
                    <a:gdLst>
                      <a:gd name="T0" fmla="*/ 21 w 869"/>
                      <a:gd name="T1" fmla="*/ 1436 h 1436"/>
                      <a:gd name="T2" fmla="*/ 15 w 869"/>
                      <a:gd name="T3" fmla="*/ 1435 h 1436"/>
                      <a:gd name="T4" fmla="*/ 10 w 869"/>
                      <a:gd name="T5" fmla="*/ 1432 h 1436"/>
                      <a:gd name="T6" fmla="*/ 6 w 869"/>
                      <a:gd name="T7" fmla="*/ 1430 h 1436"/>
                      <a:gd name="T8" fmla="*/ 4 w 869"/>
                      <a:gd name="T9" fmla="*/ 1427 h 1436"/>
                      <a:gd name="T10" fmla="*/ 2 w 869"/>
                      <a:gd name="T11" fmla="*/ 1425 h 1436"/>
                      <a:gd name="T12" fmla="*/ 1 w 869"/>
                      <a:gd name="T13" fmla="*/ 1421 h 1436"/>
                      <a:gd name="T14" fmla="*/ 0 w 869"/>
                      <a:gd name="T15" fmla="*/ 1417 h 1436"/>
                      <a:gd name="T16" fmla="*/ 0 w 869"/>
                      <a:gd name="T17" fmla="*/ 1413 h 1436"/>
                      <a:gd name="T18" fmla="*/ 1 w 869"/>
                      <a:gd name="T19" fmla="*/ 1409 h 1436"/>
                      <a:gd name="T20" fmla="*/ 2 w 869"/>
                      <a:gd name="T21" fmla="*/ 1405 h 1436"/>
                      <a:gd name="T22" fmla="*/ 831 w 869"/>
                      <a:gd name="T23" fmla="*/ 10 h 1436"/>
                      <a:gd name="T24" fmla="*/ 834 w 869"/>
                      <a:gd name="T25" fmla="*/ 7 h 1436"/>
                      <a:gd name="T26" fmla="*/ 838 w 869"/>
                      <a:gd name="T27" fmla="*/ 4 h 1436"/>
                      <a:gd name="T28" fmla="*/ 840 w 869"/>
                      <a:gd name="T29" fmla="*/ 2 h 1436"/>
                      <a:gd name="T30" fmla="*/ 844 w 869"/>
                      <a:gd name="T31" fmla="*/ 0 h 1436"/>
                      <a:gd name="T32" fmla="*/ 848 w 869"/>
                      <a:gd name="T33" fmla="*/ 0 h 1436"/>
                      <a:gd name="T34" fmla="*/ 852 w 869"/>
                      <a:gd name="T35" fmla="*/ 0 h 1436"/>
                      <a:gd name="T36" fmla="*/ 856 w 869"/>
                      <a:gd name="T37" fmla="*/ 2 h 1436"/>
                      <a:gd name="T38" fmla="*/ 860 w 869"/>
                      <a:gd name="T39" fmla="*/ 3 h 1436"/>
                      <a:gd name="T40" fmla="*/ 863 w 869"/>
                      <a:gd name="T41" fmla="*/ 6 h 1436"/>
                      <a:gd name="T42" fmla="*/ 865 w 869"/>
                      <a:gd name="T43" fmla="*/ 8 h 1436"/>
                      <a:gd name="T44" fmla="*/ 868 w 869"/>
                      <a:gd name="T45" fmla="*/ 12 h 1436"/>
                      <a:gd name="T46" fmla="*/ 869 w 869"/>
                      <a:gd name="T47" fmla="*/ 16 h 1436"/>
                      <a:gd name="T48" fmla="*/ 869 w 869"/>
                      <a:gd name="T49" fmla="*/ 19 h 1436"/>
                      <a:gd name="T50" fmla="*/ 869 w 869"/>
                      <a:gd name="T51" fmla="*/ 24 h 1436"/>
                      <a:gd name="T52" fmla="*/ 869 w 869"/>
                      <a:gd name="T53" fmla="*/ 28 h 1436"/>
                      <a:gd name="T54" fmla="*/ 866 w 869"/>
                      <a:gd name="T55" fmla="*/ 31 h 1436"/>
                      <a:gd name="T56" fmla="*/ 38 w 869"/>
                      <a:gd name="T57" fmla="*/ 1426 h 1436"/>
                      <a:gd name="T58" fmla="*/ 35 w 869"/>
                      <a:gd name="T59" fmla="*/ 1430 h 1436"/>
                      <a:gd name="T60" fmla="*/ 30 w 869"/>
                      <a:gd name="T61" fmla="*/ 1434 h 1436"/>
                      <a:gd name="T62" fmla="*/ 26 w 869"/>
                      <a:gd name="T63" fmla="*/ 1435 h 1436"/>
                      <a:gd name="T64" fmla="*/ 21 w 869"/>
                      <a:gd name="T65" fmla="*/ 14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9" h="1436">
                        <a:moveTo>
                          <a:pt x="21" y="1436"/>
                        </a:moveTo>
                        <a:lnTo>
                          <a:pt x="15" y="1435"/>
                        </a:lnTo>
                        <a:lnTo>
                          <a:pt x="10" y="1432"/>
                        </a:lnTo>
                        <a:lnTo>
                          <a:pt x="6" y="1430"/>
                        </a:lnTo>
                        <a:lnTo>
                          <a:pt x="4" y="1427"/>
                        </a:lnTo>
                        <a:lnTo>
                          <a:pt x="2" y="1425"/>
                        </a:lnTo>
                        <a:lnTo>
                          <a:pt x="1" y="1421"/>
                        </a:lnTo>
                        <a:lnTo>
                          <a:pt x="0" y="1417"/>
                        </a:lnTo>
                        <a:lnTo>
                          <a:pt x="0" y="1413"/>
                        </a:lnTo>
                        <a:lnTo>
                          <a:pt x="1" y="1409"/>
                        </a:lnTo>
                        <a:lnTo>
                          <a:pt x="2" y="1405"/>
                        </a:lnTo>
                        <a:lnTo>
                          <a:pt x="831" y="10"/>
                        </a:lnTo>
                        <a:lnTo>
                          <a:pt x="834" y="7"/>
                        </a:lnTo>
                        <a:lnTo>
                          <a:pt x="838" y="4"/>
                        </a:lnTo>
                        <a:lnTo>
                          <a:pt x="840" y="2"/>
                        </a:lnTo>
                        <a:lnTo>
                          <a:pt x="844" y="0"/>
                        </a:lnTo>
                        <a:lnTo>
                          <a:pt x="848" y="0"/>
                        </a:lnTo>
                        <a:lnTo>
                          <a:pt x="852" y="0"/>
                        </a:lnTo>
                        <a:lnTo>
                          <a:pt x="856" y="2"/>
                        </a:lnTo>
                        <a:lnTo>
                          <a:pt x="860" y="3"/>
                        </a:lnTo>
                        <a:lnTo>
                          <a:pt x="863" y="6"/>
                        </a:lnTo>
                        <a:lnTo>
                          <a:pt x="865" y="8"/>
                        </a:lnTo>
                        <a:lnTo>
                          <a:pt x="868" y="12"/>
                        </a:lnTo>
                        <a:lnTo>
                          <a:pt x="869" y="16"/>
                        </a:lnTo>
                        <a:lnTo>
                          <a:pt x="869" y="19"/>
                        </a:lnTo>
                        <a:lnTo>
                          <a:pt x="869" y="24"/>
                        </a:lnTo>
                        <a:lnTo>
                          <a:pt x="869" y="28"/>
                        </a:lnTo>
                        <a:lnTo>
                          <a:pt x="866" y="31"/>
                        </a:lnTo>
                        <a:lnTo>
                          <a:pt x="38" y="1426"/>
                        </a:lnTo>
                        <a:lnTo>
                          <a:pt x="35" y="1430"/>
                        </a:lnTo>
                        <a:lnTo>
                          <a:pt x="30" y="1434"/>
                        </a:lnTo>
                        <a:lnTo>
                          <a:pt x="26" y="1435"/>
                        </a:lnTo>
                        <a:lnTo>
                          <a:pt x="21" y="143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0" name="Freeform 26">
                    <a:extLst>
                      <a:ext uri="{FF2B5EF4-FFF2-40B4-BE49-F238E27FC236}">
                        <a16:creationId xmlns:a16="http://schemas.microsoft.com/office/drawing/2014/main" id="{944309FC-E67B-33AB-1D18-9C676B45C486}"/>
                      </a:ext>
                    </a:extLst>
                  </p:cNvPr>
                  <p:cNvSpPr>
                    <a:spLocks/>
                  </p:cNvSpPr>
                  <p:nvPr/>
                </p:nvSpPr>
                <p:spPr bwMode="auto">
                  <a:xfrm>
                    <a:off x="4951413" y="2744788"/>
                    <a:ext cx="327025" cy="512763"/>
                  </a:xfrm>
                  <a:custGeom>
                    <a:avLst/>
                    <a:gdLst>
                      <a:gd name="T0" fmla="*/ 806 w 825"/>
                      <a:gd name="T1" fmla="*/ 1292 h 1292"/>
                      <a:gd name="T2" fmla="*/ 21 w 825"/>
                      <a:gd name="T3" fmla="*/ 1292 h 1292"/>
                      <a:gd name="T4" fmla="*/ 18 w 825"/>
                      <a:gd name="T5" fmla="*/ 1290 h 1292"/>
                      <a:gd name="T6" fmla="*/ 14 w 825"/>
                      <a:gd name="T7" fmla="*/ 1289 h 1292"/>
                      <a:gd name="T8" fmla="*/ 10 w 825"/>
                      <a:gd name="T9" fmla="*/ 1288 h 1292"/>
                      <a:gd name="T10" fmla="*/ 7 w 825"/>
                      <a:gd name="T11" fmla="*/ 1285 h 1292"/>
                      <a:gd name="T12" fmla="*/ 4 w 825"/>
                      <a:gd name="T13" fmla="*/ 1282 h 1292"/>
                      <a:gd name="T14" fmla="*/ 2 w 825"/>
                      <a:gd name="T15" fmla="*/ 1278 h 1292"/>
                      <a:gd name="T16" fmla="*/ 2 w 825"/>
                      <a:gd name="T17" fmla="*/ 1274 h 1292"/>
                      <a:gd name="T18" fmla="*/ 0 w 825"/>
                      <a:gd name="T19" fmla="*/ 1271 h 1292"/>
                      <a:gd name="T20" fmla="*/ 0 w 825"/>
                      <a:gd name="T21" fmla="*/ 1058 h 1292"/>
                      <a:gd name="T22" fmla="*/ 0 w 825"/>
                      <a:gd name="T23" fmla="*/ 1055 h 1292"/>
                      <a:gd name="T24" fmla="*/ 2 w 825"/>
                      <a:gd name="T25" fmla="*/ 1053 h 1292"/>
                      <a:gd name="T26" fmla="*/ 277 w 825"/>
                      <a:gd name="T27" fmla="*/ 15 h 1292"/>
                      <a:gd name="T28" fmla="*/ 280 w 825"/>
                      <a:gd name="T29" fmla="*/ 9 h 1292"/>
                      <a:gd name="T30" fmla="*/ 285 w 825"/>
                      <a:gd name="T31" fmla="*/ 4 h 1292"/>
                      <a:gd name="T32" fmla="*/ 290 w 825"/>
                      <a:gd name="T33" fmla="*/ 1 h 1292"/>
                      <a:gd name="T34" fmla="*/ 297 w 825"/>
                      <a:gd name="T35" fmla="*/ 0 h 1292"/>
                      <a:gd name="T36" fmla="*/ 804 w 825"/>
                      <a:gd name="T37" fmla="*/ 0 h 1292"/>
                      <a:gd name="T38" fmla="*/ 808 w 825"/>
                      <a:gd name="T39" fmla="*/ 0 h 1292"/>
                      <a:gd name="T40" fmla="*/ 812 w 825"/>
                      <a:gd name="T41" fmla="*/ 1 h 1292"/>
                      <a:gd name="T42" fmla="*/ 816 w 825"/>
                      <a:gd name="T43" fmla="*/ 4 h 1292"/>
                      <a:gd name="T44" fmla="*/ 819 w 825"/>
                      <a:gd name="T45" fmla="*/ 5 h 1292"/>
                      <a:gd name="T46" fmla="*/ 821 w 825"/>
                      <a:gd name="T47" fmla="*/ 9 h 1292"/>
                      <a:gd name="T48" fmla="*/ 824 w 825"/>
                      <a:gd name="T49" fmla="*/ 12 h 1292"/>
                      <a:gd name="T50" fmla="*/ 825 w 825"/>
                      <a:gd name="T51" fmla="*/ 15 h 1292"/>
                      <a:gd name="T52" fmla="*/ 825 w 825"/>
                      <a:gd name="T53" fmla="*/ 21 h 1292"/>
                      <a:gd name="T54" fmla="*/ 825 w 825"/>
                      <a:gd name="T55" fmla="*/ 25 h 1292"/>
                      <a:gd name="T56" fmla="*/ 824 w 825"/>
                      <a:gd name="T57" fmla="*/ 29 h 1292"/>
                      <a:gd name="T58" fmla="*/ 821 w 825"/>
                      <a:gd name="T59" fmla="*/ 31 h 1292"/>
                      <a:gd name="T60" fmla="*/ 819 w 825"/>
                      <a:gd name="T61" fmla="*/ 35 h 1292"/>
                      <a:gd name="T62" fmla="*/ 816 w 825"/>
                      <a:gd name="T63" fmla="*/ 38 h 1292"/>
                      <a:gd name="T64" fmla="*/ 812 w 825"/>
                      <a:gd name="T65" fmla="*/ 39 h 1292"/>
                      <a:gd name="T66" fmla="*/ 808 w 825"/>
                      <a:gd name="T67" fmla="*/ 40 h 1292"/>
                      <a:gd name="T68" fmla="*/ 804 w 825"/>
                      <a:gd name="T69" fmla="*/ 40 h 1292"/>
                      <a:gd name="T70" fmla="*/ 313 w 825"/>
                      <a:gd name="T71" fmla="*/ 40 h 1292"/>
                      <a:gd name="T72" fmla="*/ 42 w 825"/>
                      <a:gd name="T73" fmla="*/ 1061 h 1292"/>
                      <a:gd name="T74" fmla="*/ 42 w 825"/>
                      <a:gd name="T75" fmla="*/ 1250 h 1292"/>
                      <a:gd name="T76" fmla="*/ 806 w 825"/>
                      <a:gd name="T77" fmla="*/ 1250 h 1292"/>
                      <a:gd name="T78" fmla="*/ 810 w 825"/>
                      <a:gd name="T79" fmla="*/ 1251 h 1292"/>
                      <a:gd name="T80" fmla="*/ 813 w 825"/>
                      <a:gd name="T81" fmla="*/ 1251 h 1292"/>
                      <a:gd name="T82" fmla="*/ 816 w 825"/>
                      <a:gd name="T83" fmla="*/ 1253 h 1292"/>
                      <a:gd name="T84" fmla="*/ 820 w 825"/>
                      <a:gd name="T85" fmla="*/ 1256 h 1292"/>
                      <a:gd name="T86" fmla="*/ 823 w 825"/>
                      <a:gd name="T87" fmla="*/ 1259 h 1292"/>
                      <a:gd name="T88" fmla="*/ 824 w 825"/>
                      <a:gd name="T89" fmla="*/ 1263 h 1292"/>
                      <a:gd name="T90" fmla="*/ 825 w 825"/>
                      <a:gd name="T91" fmla="*/ 1267 h 1292"/>
                      <a:gd name="T92" fmla="*/ 825 w 825"/>
                      <a:gd name="T93" fmla="*/ 1271 h 1292"/>
                      <a:gd name="T94" fmla="*/ 825 w 825"/>
                      <a:gd name="T95" fmla="*/ 1274 h 1292"/>
                      <a:gd name="T96" fmla="*/ 824 w 825"/>
                      <a:gd name="T97" fmla="*/ 1278 h 1292"/>
                      <a:gd name="T98" fmla="*/ 823 w 825"/>
                      <a:gd name="T99" fmla="*/ 1282 h 1292"/>
                      <a:gd name="T100" fmla="*/ 820 w 825"/>
                      <a:gd name="T101" fmla="*/ 1285 h 1292"/>
                      <a:gd name="T102" fmla="*/ 816 w 825"/>
                      <a:gd name="T103" fmla="*/ 1288 h 1292"/>
                      <a:gd name="T104" fmla="*/ 813 w 825"/>
                      <a:gd name="T105" fmla="*/ 1289 h 1292"/>
                      <a:gd name="T106" fmla="*/ 810 w 825"/>
                      <a:gd name="T107" fmla="*/ 1290 h 1292"/>
                      <a:gd name="T108" fmla="*/ 806 w 825"/>
                      <a:gd name="T109" fmla="*/ 1292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92">
                        <a:moveTo>
                          <a:pt x="806" y="1292"/>
                        </a:moveTo>
                        <a:lnTo>
                          <a:pt x="21" y="1292"/>
                        </a:lnTo>
                        <a:lnTo>
                          <a:pt x="18" y="1290"/>
                        </a:lnTo>
                        <a:lnTo>
                          <a:pt x="14" y="1289"/>
                        </a:lnTo>
                        <a:lnTo>
                          <a:pt x="10" y="1288"/>
                        </a:lnTo>
                        <a:lnTo>
                          <a:pt x="7" y="1285"/>
                        </a:lnTo>
                        <a:lnTo>
                          <a:pt x="4" y="1282"/>
                        </a:lnTo>
                        <a:lnTo>
                          <a:pt x="2" y="1278"/>
                        </a:lnTo>
                        <a:lnTo>
                          <a:pt x="2" y="1274"/>
                        </a:lnTo>
                        <a:lnTo>
                          <a:pt x="0" y="1271"/>
                        </a:lnTo>
                        <a:lnTo>
                          <a:pt x="0" y="1058"/>
                        </a:lnTo>
                        <a:lnTo>
                          <a:pt x="0" y="1055"/>
                        </a:lnTo>
                        <a:lnTo>
                          <a:pt x="2" y="1053"/>
                        </a:lnTo>
                        <a:lnTo>
                          <a:pt x="277" y="15"/>
                        </a:lnTo>
                        <a:lnTo>
                          <a:pt x="280" y="9"/>
                        </a:lnTo>
                        <a:lnTo>
                          <a:pt x="285" y="4"/>
                        </a:lnTo>
                        <a:lnTo>
                          <a:pt x="290" y="1"/>
                        </a:lnTo>
                        <a:lnTo>
                          <a:pt x="297" y="0"/>
                        </a:lnTo>
                        <a:lnTo>
                          <a:pt x="804" y="0"/>
                        </a:lnTo>
                        <a:lnTo>
                          <a:pt x="808" y="0"/>
                        </a:lnTo>
                        <a:lnTo>
                          <a:pt x="812" y="1"/>
                        </a:lnTo>
                        <a:lnTo>
                          <a:pt x="816" y="4"/>
                        </a:lnTo>
                        <a:lnTo>
                          <a:pt x="819" y="5"/>
                        </a:lnTo>
                        <a:lnTo>
                          <a:pt x="821" y="9"/>
                        </a:lnTo>
                        <a:lnTo>
                          <a:pt x="824" y="12"/>
                        </a:lnTo>
                        <a:lnTo>
                          <a:pt x="825" y="15"/>
                        </a:lnTo>
                        <a:lnTo>
                          <a:pt x="825" y="21"/>
                        </a:lnTo>
                        <a:lnTo>
                          <a:pt x="825" y="25"/>
                        </a:lnTo>
                        <a:lnTo>
                          <a:pt x="824" y="29"/>
                        </a:lnTo>
                        <a:lnTo>
                          <a:pt x="821" y="31"/>
                        </a:lnTo>
                        <a:lnTo>
                          <a:pt x="819" y="35"/>
                        </a:lnTo>
                        <a:lnTo>
                          <a:pt x="816" y="38"/>
                        </a:lnTo>
                        <a:lnTo>
                          <a:pt x="812" y="39"/>
                        </a:lnTo>
                        <a:lnTo>
                          <a:pt x="808" y="40"/>
                        </a:lnTo>
                        <a:lnTo>
                          <a:pt x="804" y="40"/>
                        </a:lnTo>
                        <a:lnTo>
                          <a:pt x="313" y="40"/>
                        </a:lnTo>
                        <a:lnTo>
                          <a:pt x="42" y="1061"/>
                        </a:lnTo>
                        <a:lnTo>
                          <a:pt x="42" y="1250"/>
                        </a:lnTo>
                        <a:lnTo>
                          <a:pt x="806" y="1250"/>
                        </a:lnTo>
                        <a:lnTo>
                          <a:pt x="810" y="1251"/>
                        </a:lnTo>
                        <a:lnTo>
                          <a:pt x="813" y="1251"/>
                        </a:lnTo>
                        <a:lnTo>
                          <a:pt x="816" y="1253"/>
                        </a:lnTo>
                        <a:lnTo>
                          <a:pt x="820" y="1256"/>
                        </a:lnTo>
                        <a:lnTo>
                          <a:pt x="823" y="1259"/>
                        </a:lnTo>
                        <a:lnTo>
                          <a:pt x="824" y="1263"/>
                        </a:lnTo>
                        <a:lnTo>
                          <a:pt x="825" y="1267"/>
                        </a:lnTo>
                        <a:lnTo>
                          <a:pt x="825" y="1271"/>
                        </a:lnTo>
                        <a:lnTo>
                          <a:pt x="825" y="1274"/>
                        </a:lnTo>
                        <a:lnTo>
                          <a:pt x="824" y="1278"/>
                        </a:lnTo>
                        <a:lnTo>
                          <a:pt x="823" y="1282"/>
                        </a:lnTo>
                        <a:lnTo>
                          <a:pt x="820" y="1285"/>
                        </a:lnTo>
                        <a:lnTo>
                          <a:pt x="816" y="1288"/>
                        </a:lnTo>
                        <a:lnTo>
                          <a:pt x="813" y="1289"/>
                        </a:lnTo>
                        <a:lnTo>
                          <a:pt x="810" y="1290"/>
                        </a:lnTo>
                        <a:lnTo>
                          <a:pt x="806" y="129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1" name="Freeform 27">
                    <a:extLst>
                      <a:ext uri="{FF2B5EF4-FFF2-40B4-BE49-F238E27FC236}">
                        <a16:creationId xmlns:a16="http://schemas.microsoft.com/office/drawing/2014/main" id="{FB038810-D709-9085-AF10-E1D580E2BD30}"/>
                      </a:ext>
                    </a:extLst>
                  </p:cNvPr>
                  <p:cNvSpPr>
                    <a:spLocks/>
                  </p:cNvSpPr>
                  <p:nvPr/>
                </p:nvSpPr>
                <p:spPr bwMode="auto">
                  <a:xfrm>
                    <a:off x="4933950" y="2744788"/>
                    <a:ext cx="344488" cy="1065213"/>
                  </a:xfrm>
                  <a:custGeom>
                    <a:avLst/>
                    <a:gdLst>
                      <a:gd name="T0" fmla="*/ 21 w 869"/>
                      <a:gd name="T1" fmla="*/ 2686 h 2686"/>
                      <a:gd name="T2" fmla="*/ 16 w 869"/>
                      <a:gd name="T3" fmla="*/ 2686 h 2686"/>
                      <a:gd name="T4" fmla="*/ 12 w 869"/>
                      <a:gd name="T5" fmla="*/ 2684 h 2686"/>
                      <a:gd name="T6" fmla="*/ 9 w 869"/>
                      <a:gd name="T7" fmla="*/ 2682 h 2686"/>
                      <a:gd name="T8" fmla="*/ 6 w 869"/>
                      <a:gd name="T9" fmla="*/ 2679 h 2686"/>
                      <a:gd name="T10" fmla="*/ 4 w 869"/>
                      <a:gd name="T11" fmla="*/ 2676 h 2686"/>
                      <a:gd name="T12" fmla="*/ 1 w 869"/>
                      <a:gd name="T13" fmla="*/ 2672 h 2686"/>
                      <a:gd name="T14" fmla="*/ 0 w 869"/>
                      <a:gd name="T15" fmla="*/ 2669 h 2686"/>
                      <a:gd name="T16" fmla="*/ 0 w 869"/>
                      <a:gd name="T17" fmla="*/ 2665 h 2686"/>
                      <a:gd name="T18" fmla="*/ 0 w 869"/>
                      <a:gd name="T19" fmla="*/ 1436 h 2686"/>
                      <a:gd name="T20" fmla="*/ 0 w 869"/>
                      <a:gd name="T21" fmla="*/ 1431 h 2686"/>
                      <a:gd name="T22" fmla="*/ 3 w 869"/>
                      <a:gd name="T23" fmla="*/ 1425 h 2686"/>
                      <a:gd name="T24" fmla="*/ 831 w 869"/>
                      <a:gd name="T25" fmla="*/ 10 h 2686"/>
                      <a:gd name="T26" fmla="*/ 835 w 869"/>
                      <a:gd name="T27" fmla="*/ 5 h 2686"/>
                      <a:gd name="T28" fmla="*/ 840 w 869"/>
                      <a:gd name="T29" fmla="*/ 1 h 2686"/>
                      <a:gd name="T30" fmla="*/ 847 w 869"/>
                      <a:gd name="T31" fmla="*/ 0 h 2686"/>
                      <a:gd name="T32" fmla="*/ 854 w 869"/>
                      <a:gd name="T33" fmla="*/ 0 h 2686"/>
                      <a:gd name="T34" fmla="*/ 860 w 869"/>
                      <a:gd name="T35" fmla="*/ 4 h 2686"/>
                      <a:gd name="T36" fmla="*/ 865 w 869"/>
                      <a:gd name="T37" fmla="*/ 8 h 2686"/>
                      <a:gd name="T38" fmla="*/ 868 w 869"/>
                      <a:gd name="T39" fmla="*/ 13 h 2686"/>
                      <a:gd name="T40" fmla="*/ 869 w 869"/>
                      <a:gd name="T41" fmla="*/ 21 h 2686"/>
                      <a:gd name="T42" fmla="*/ 869 w 869"/>
                      <a:gd name="T43" fmla="*/ 1288 h 2686"/>
                      <a:gd name="T44" fmla="*/ 869 w 869"/>
                      <a:gd name="T45" fmla="*/ 1292 h 2686"/>
                      <a:gd name="T46" fmla="*/ 868 w 869"/>
                      <a:gd name="T47" fmla="*/ 1295 h 2686"/>
                      <a:gd name="T48" fmla="*/ 865 w 869"/>
                      <a:gd name="T49" fmla="*/ 1298 h 2686"/>
                      <a:gd name="T50" fmla="*/ 863 w 869"/>
                      <a:gd name="T51" fmla="*/ 1302 h 2686"/>
                      <a:gd name="T52" fmla="*/ 860 w 869"/>
                      <a:gd name="T53" fmla="*/ 1305 h 2686"/>
                      <a:gd name="T54" fmla="*/ 856 w 869"/>
                      <a:gd name="T55" fmla="*/ 1306 h 2686"/>
                      <a:gd name="T56" fmla="*/ 852 w 869"/>
                      <a:gd name="T57" fmla="*/ 1307 h 2686"/>
                      <a:gd name="T58" fmla="*/ 848 w 869"/>
                      <a:gd name="T59" fmla="*/ 1307 h 2686"/>
                      <a:gd name="T60" fmla="*/ 844 w 869"/>
                      <a:gd name="T61" fmla="*/ 1307 h 2686"/>
                      <a:gd name="T62" fmla="*/ 840 w 869"/>
                      <a:gd name="T63" fmla="*/ 1306 h 2686"/>
                      <a:gd name="T64" fmla="*/ 838 w 869"/>
                      <a:gd name="T65" fmla="*/ 1305 h 2686"/>
                      <a:gd name="T66" fmla="*/ 834 w 869"/>
                      <a:gd name="T67" fmla="*/ 1302 h 2686"/>
                      <a:gd name="T68" fmla="*/ 831 w 869"/>
                      <a:gd name="T69" fmla="*/ 1298 h 2686"/>
                      <a:gd name="T70" fmla="*/ 830 w 869"/>
                      <a:gd name="T71" fmla="*/ 1295 h 2686"/>
                      <a:gd name="T72" fmla="*/ 829 w 869"/>
                      <a:gd name="T73" fmla="*/ 1292 h 2686"/>
                      <a:gd name="T74" fmla="*/ 829 w 869"/>
                      <a:gd name="T75" fmla="*/ 1288 h 2686"/>
                      <a:gd name="T76" fmla="*/ 829 w 869"/>
                      <a:gd name="T77" fmla="*/ 95 h 2686"/>
                      <a:gd name="T78" fmla="*/ 41 w 869"/>
                      <a:gd name="T79" fmla="*/ 1441 h 2686"/>
                      <a:gd name="T80" fmla="*/ 41 w 869"/>
                      <a:gd name="T81" fmla="*/ 2665 h 2686"/>
                      <a:gd name="T82" fmla="*/ 41 w 869"/>
                      <a:gd name="T83" fmla="*/ 2669 h 2686"/>
                      <a:gd name="T84" fmla="*/ 39 w 869"/>
                      <a:gd name="T85" fmla="*/ 2672 h 2686"/>
                      <a:gd name="T86" fmla="*/ 38 w 869"/>
                      <a:gd name="T87" fmla="*/ 2676 h 2686"/>
                      <a:gd name="T88" fmla="*/ 35 w 869"/>
                      <a:gd name="T89" fmla="*/ 2679 h 2686"/>
                      <a:gd name="T90" fmla="*/ 31 w 869"/>
                      <a:gd name="T91" fmla="*/ 2682 h 2686"/>
                      <a:gd name="T92" fmla="*/ 29 w 869"/>
                      <a:gd name="T93" fmla="*/ 2684 h 2686"/>
                      <a:gd name="T94" fmla="*/ 25 w 869"/>
                      <a:gd name="T95" fmla="*/ 2686 h 2686"/>
                      <a:gd name="T96" fmla="*/ 21 w 869"/>
                      <a:gd name="T97" fmla="*/ 2686 h 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69" h="2686">
                        <a:moveTo>
                          <a:pt x="21" y="2686"/>
                        </a:moveTo>
                        <a:lnTo>
                          <a:pt x="16" y="2686"/>
                        </a:lnTo>
                        <a:lnTo>
                          <a:pt x="12" y="2684"/>
                        </a:lnTo>
                        <a:lnTo>
                          <a:pt x="9" y="2682"/>
                        </a:lnTo>
                        <a:lnTo>
                          <a:pt x="6" y="2679"/>
                        </a:lnTo>
                        <a:lnTo>
                          <a:pt x="4" y="2676"/>
                        </a:lnTo>
                        <a:lnTo>
                          <a:pt x="1" y="2672"/>
                        </a:lnTo>
                        <a:lnTo>
                          <a:pt x="0" y="2669"/>
                        </a:lnTo>
                        <a:lnTo>
                          <a:pt x="0" y="2665"/>
                        </a:lnTo>
                        <a:lnTo>
                          <a:pt x="0" y="1436"/>
                        </a:lnTo>
                        <a:lnTo>
                          <a:pt x="0" y="1431"/>
                        </a:lnTo>
                        <a:lnTo>
                          <a:pt x="3" y="1425"/>
                        </a:lnTo>
                        <a:lnTo>
                          <a:pt x="831" y="10"/>
                        </a:lnTo>
                        <a:lnTo>
                          <a:pt x="835" y="5"/>
                        </a:lnTo>
                        <a:lnTo>
                          <a:pt x="840" y="1"/>
                        </a:lnTo>
                        <a:lnTo>
                          <a:pt x="847" y="0"/>
                        </a:lnTo>
                        <a:lnTo>
                          <a:pt x="854" y="0"/>
                        </a:lnTo>
                        <a:lnTo>
                          <a:pt x="860" y="4"/>
                        </a:lnTo>
                        <a:lnTo>
                          <a:pt x="865" y="8"/>
                        </a:lnTo>
                        <a:lnTo>
                          <a:pt x="868" y="13"/>
                        </a:lnTo>
                        <a:lnTo>
                          <a:pt x="869" y="21"/>
                        </a:lnTo>
                        <a:lnTo>
                          <a:pt x="869" y="1288"/>
                        </a:lnTo>
                        <a:lnTo>
                          <a:pt x="869" y="1292"/>
                        </a:lnTo>
                        <a:lnTo>
                          <a:pt x="868" y="1295"/>
                        </a:lnTo>
                        <a:lnTo>
                          <a:pt x="865" y="1298"/>
                        </a:lnTo>
                        <a:lnTo>
                          <a:pt x="863" y="1302"/>
                        </a:lnTo>
                        <a:lnTo>
                          <a:pt x="860" y="1305"/>
                        </a:lnTo>
                        <a:lnTo>
                          <a:pt x="856" y="1306"/>
                        </a:lnTo>
                        <a:lnTo>
                          <a:pt x="852" y="1307"/>
                        </a:lnTo>
                        <a:lnTo>
                          <a:pt x="848" y="1307"/>
                        </a:lnTo>
                        <a:lnTo>
                          <a:pt x="844" y="1307"/>
                        </a:lnTo>
                        <a:lnTo>
                          <a:pt x="840" y="1306"/>
                        </a:lnTo>
                        <a:lnTo>
                          <a:pt x="838" y="1305"/>
                        </a:lnTo>
                        <a:lnTo>
                          <a:pt x="834" y="1302"/>
                        </a:lnTo>
                        <a:lnTo>
                          <a:pt x="831" y="1298"/>
                        </a:lnTo>
                        <a:lnTo>
                          <a:pt x="830" y="1295"/>
                        </a:lnTo>
                        <a:lnTo>
                          <a:pt x="829" y="1292"/>
                        </a:lnTo>
                        <a:lnTo>
                          <a:pt x="829" y="1288"/>
                        </a:lnTo>
                        <a:lnTo>
                          <a:pt x="829" y="95"/>
                        </a:lnTo>
                        <a:lnTo>
                          <a:pt x="41" y="1441"/>
                        </a:lnTo>
                        <a:lnTo>
                          <a:pt x="41" y="2665"/>
                        </a:lnTo>
                        <a:lnTo>
                          <a:pt x="41" y="2669"/>
                        </a:lnTo>
                        <a:lnTo>
                          <a:pt x="39" y="2672"/>
                        </a:lnTo>
                        <a:lnTo>
                          <a:pt x="38" y="2676"/>
                        </a:lnTo>
                        <a:lnTo>
                          <a:pt x="35" y="2679"/>
                        </a:lnTo>
                        <a:lnTo>
                          <a:pt x="31" y="2682"/>
                        </a:lnTo>
                        <a:lnTo>
                          <a:pt x="29" y="2684"/>
                        </a:lnTo>
                        <a:lnTo>
                          <a:pt x="25" y="2686"/>
                        </a:lnTo>
                        <a:lnTo>
                          <a:pt x="21" y="268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2" name="Freeform 28">
                    <a:extLst>
                      <a:ext uri="{FF2B5EF4-FFF2-40B4-BE49-F238E27FC236}">
                        <a16:creationId xmlns:a16="http://schemas.microsoft.com/office/drawing/2014/main" id="{99F76C25-3756-DF40-BC30-669137FC1918}"/>
                      </a:ext>
                    </a:extLst>
                  </p:cNvPr>
                  <p:cNvSpPr>
                    <a:spLocks/>
                  </p:cNvSpPr>
                  <p:nvPr/>
                </p:nvSpPr>
                <p:spPr bwMode="auto">
                  <a:xfrm>
                    <a:off x="4622800" y="3306763"/>
                    <a:ext cx="327025" cy="503238"/>
                  </a:xfrm>
                  <a:custGeom>
                    <a:avLst/>
                    <a:gdLst>
                      <a:gd name="T0" fmla="*/ 805 w 825"/>
                      <a:gd name="T1" fmla="*/ 1271 h 1271"/>
                      <a:gd name="T2" fmla="*/ 21 w 825"/>
                      <a:gd name="T3" fmla="*/ 1271 h 1271"/>
                      <a:gd name="T4" fmla="*/ 17 w 825"/>
                      <a:gd name="T5" fmla="*/ 1271 h 1271"/>
                      <a:gd name="T6" fmla="*/ 13 w 825"/>
                      <a:gd name="T7" fmla="*/ 1269 h 1271"/>
                      <a:gd name="T8" fmla="*/ 9 w 825"/>
                      <a:gd name="T9" fmla="*/ 1267 h 1271"/>
                      <a:gd name="T10" fmla="*/ 6 w 825"/>
                      <a:gd name="T11" fmla="*/ 1264 h 1271"/>
                      <a:gd name="T12" fmla="*/ 4 w 825"/>
                      <a:gd name="T13" fmla="*/ 1261 h 1271"/>
                      <a:gd name="T14" fmla="*/ 1 w 825"/>
                      <a:gd name="T15" fmla="*/ 1257 h 1271"/>
                      <a:gd name="T16" fmla="*/ 0 w 825"/>
                      <a:gd name="T17" fmla="*/ 1254 h 1271"/>
                      <a:gd name="T18" fmla="*/ 0 w 825"/>
                      <a:gd name="T19" fmla="*/ 1250 h 1271"/>
                      <a:gd name="T20" fmla="*/ 0 w 825"/>
                      <a:gd name="T21" fmla="*/ 1038 h 1271"/>
                      <a:gd name="T22" fmla="*/ 0 w 825"/>
                      <a:gd name="T23" fmla="*/ 1036 h 1271"/>
                      <a:gd name="T24" fmla="*/ 1 w 825"/>
                      <a:gd name="T25" fmla="*/ 1033 h 1271"/>
                      <a:gd name="T26" fmla="*/ 276 w 825"/>
                      <a:gd name="T27" fmla="*/ 16 h 1271"/>
                      <a:gd name="T28" fmla="*/ 279 w 825"/>
                      <a:gd name="T29" fmla="*/ 9 h 1271"/>
                      <a:gd name="T30" fmla="*/ 284 w 825"/>
                      <a:gd name="T31" fmla="*/ 5 h 1271"/>
                      <a:gd name="T32" fmla="*/ 290 w 825"/>
                      <a:gd name="T33" fmla="*/ 1 h 1271"/>
                      <a:gd name="T34" fmla="*/ 296 w 825"/>
                      <a:gd name="T35" fmla="*/ 0 h 1271"/>
                      <a:gd name="T36" fmla="*/ 805 w 825"/>
                      <a:gd name="T37" fmla="*/ 0 h 1271"/>
                      <a:gd name="T38" fmla="*/ 809 w 825"/>
                      <a:gd name="T39" fmla="*/ 1 h 1271"/>
                      <a:gd name="T40" fmla="*/ 813 w 825"/>
                      <a:gd name="T41" fmla="*/ 2 h 1271"/>
                      <a:gd name="T42" fmla="*/ 815 w 825"/>
                      <a:gd name="T43" fmla="*/ 4 h 1271"/>
                      <a:gd name="T44" fmla="*/ 819 w 825"/>
                      <a:gd name="T45" fmla="*/ 6 h 1271"/>
                      <a:gd name="T46" fmla="*/ 822 w 825"/>
                      <a:gd name="T47" fmla="*/ 9 h 1271"/>
                      <a:gd name="T48" fmla="*/ 823 w 825"/>
                      <a:gd name="T49" fmla="*/ 13 h 1271"/>
                      <a:gd name="T50" fmla="*/ 825 w 825"/>
                      <a:gd name="T51" fmla="*/ 17 h 1271"/>
                      <a:gd name="T52" fmla="*/ 825 w 825"/>
                      <a:gd name="T53" fmla="*/ 21 h 1271"/>
                      <a:gd name="T54" fmla="*/ 825 w 825"/>
                      <a:gd name="T55" fmla="*/ 25 h 1271"/>
                      <a:gd name="T56" fmla="*/ 823 w 825"/>
                      <a:gd name="T57" fmla="*/ 29 h 1271"/>
                      <a:gd name="T58" fmla="*/ 822 w 825"/>
                      <a:gd name="T59" fmla="*/ 33 h 1271"/>
                      <a:gd name="T60" fmla="*/ 819 w 825"/>
                      <a:gd name="T61" fmla="*/ 35 h 1271"/>
                      <a:gd name="T62" fmla="*/ 815 w 825"/>
                      <a:gd name="T63" fmla="*/ 38 h 1271"/>
                      <a:gd name="T64" fmla="*/ 813 w 825"/>
                      <a:gd name="T65" fmla="*/ 39 h 1271"/>
                      <a:gd name="T66" fmla="*/ 809 w 825"/>
                      <a:gd name="T67" fmla="*/ 40 h 1271"/>
                      <a:gd name="T68" fmla="*/ 805 w 825"/>
                      <a:gd name="T69" fmla="*/ 42 h 1271"/>
                      <a:gd name="T70" fmla="*/ 312 w 825"/>
                      <a:gd name="T71" fmla="*/ 42 h 1271"/>
                      <a:gd name="T72" fmla="*/ 40 w 825"/>
                      <a:gd name="T73" fmla="*/ 1041 h 1271"/>
                      <a:gd name="T74" fmla="*/ 40 w 825"/>
                      <a:gd name="T75" fmla="*/ 1230 h 1271"/>
                      <a:gd name="T76" fmla="*/ 805 w 825"/>
                      <a:gd name="T77" fmla="*/ 1230 h 1271"/>
                      <a:gd name="T78" fmla="*/ 809 w 825"/>
                      <a:gd name="T79" fmla="*/ 1230 h 1271"/>
                      <a:gd name="T80" fmla="*/ 813 w 825"/>
                      <a:gd name="T81" fmla="*/ 1231 h 1271"/>
                      <a:gd name="T82" fmla="*/ 815 w 825"/>
                      <a:gd name="T83" fmla="*/ 1233 h 1271"/>
                      <a:gd name="T84" fmla="*/ 819 w 825"/>
                      <a:gd name="T85" fmla="*/ 1235 h 1271"/>
                      <a:gd name="T86" fmla="*/ 822 w 825"/>
                      <a:gd name="T87" fmla="*/ 1239 h 1271"/>
                      <a:gd name="T88" fmla="*/ 823 w 825"/>
                      <a:gd name="T89" fmla="*/ 1242 h 1271"/>
                      <a:gd name="T90" fmla="*/ 825 w 825"/>
                      <a:gd name="T91" fmla="*/ 1246 h 1271"/>
                      <a:gd name="T92" fmla="*/ 825 w 825"/>
                      <a:gd name="T93" fmla="*/ 1250 h 1271"/>
                      <a:gd name="T94" fmla="*/ 825 w 825"/>
                      <a:gd name="T95" fmla="*/ 1254 h 1271"/>
                      <a:gd name="T96" fmla="*/ 823 w 825"/>
                      <a:gd name="T97" fmla="*/ 1257 h 1271"/>
                      <a:gd name="T98" fmla="*/ 822 w 825"/>
                      <a:gd name="T99" fmla="*/ 1261 h 1271"/>
                      <a:gd name="T100" fmla="*/ 819 w 825"/>
                      <a:gd name="T101" fmla="*/ 1264 h 1271"/>
                      <a:gd name="T102" fmla="*/ 815 w 825"/>
                      <a:gd name="T103" fmla="*/ 1267 h 1271"/>
                      <a:gd name="T104" fmla="*/ 813 w 825"/>
                      <a:gd name="T105" fmla="*/ 1269 h 1271"/>
                      <a:gd name="T106" fmla="*/ 809 w 825"/>
                      <a:gd name="T107" fmla="*/ 1271 h 1271"/>
                      <a:gd name="T108" fmla="*/ 805 w 825"/>
                      <a:gd name="T109" fmla="*/ 1271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71">
                        <a:moveTo>
                          <a:pt x="805" y="1271"/>
                        </a:moveTo>
                        <a:lnTo>
                          <a:pt x="21" y="1271"/>
                        </a:lnTo>
                        <a:lnTo>
                          <a:pt x="17" y="1271"/>
                        </a:lnTo>
                        <a:lnTo>
                          <a:pt x="13" y="1269"/>
                        </a:lnTo>
                        <a:lnTo>
                          <a:pt x="9" y="1267"/>
                        </a:lnTo>
                        <a:lnTo>
                          <a:pt x="6" y="1264"/>
                        </a:lnTo>
                        <a:lnTo>
                          <a:pt x="4" y="1261"/>
                        </a:lnTo>
                        <a:lnTo>
                          <a:pt x="1" y="1257"/>
                        </a:lnTo>
                        <a:lnTo>
                          <a:pt x="0" y="1254"/>
                        </a:lnTo>
                        <a:lnTo>
                          <a:pt x="0" y="1250"/>
                        </a:lnTo>
                        <a:lnTo>
                          <a:pt x="0" y="1038"/>
                        </a:lnTo>
                        <a:lnTo>
                          <a:pt x="0" y="1036"/>
                        </a:lnTo>
                        <a:lnTo>
                          <a:pt x="1" y="1033"/>
                        </a:lnTo>
                        <a:lnTo>
                          <a:pt x="276" y="16"/>
                        </a:lnTo>
                        <a:lnTo>
                          <a:pt x="279" y="9"/>
                        </a:lnTo>
                        <a:lnTo>
                          <a:pt x="284" y="5"/>
                        </a:lnTo>
                        <a:lnTo>
                          <a:pt x="290" y="1"/>
                        </a:lnTo>
                        <a:lnTo>
                          <a:pt x="296" y="0"/>
                        </a:lnTo>
                        <a:lnTo>
                          <a:pt x="805" y="0"/>
                        </a:lnTo>
                        <a:lnTo>
                          <a:pt x="809" y="1"/>
                        </a:lnTo>
                        <a:lnTo>
                          <a:pt x="813" y="2"/>
                        </a:lnTo>
                        <a:lnTo>
                          <a:pt x="815" y="4"/>
                        </a:lnTo>
                        <a:lnTo>
                          <a:pt x="819" y="6"/>
                        </a:lnTo>
                        <a:lnTo>
                          <a:pt x="822" y="9"/>
                        </a:lnTo>
                        <a:lnTo>
                          <a:pt x="823" y="13"/>
                        </a:lnTo>
                        <a:lnTo>
                          <a:pt x="825" y="17"/>
                        </a:lnTo>
                        <a:lnTo>
                          <a:pt x="825" y="21"/>
                        </a:lnTo>
                        <a:lnTo>
                          <a:pt x="825" y="25"/>
                        </a:lnTo>
                        <a:lnTo>
                          <a:pt x="823" y="29"/>
                        </a:lnTo>
                        <a:lnTo>
                          <a:pt x="822" y="33"/>
                        </a:lnTo>
                        <a:lnTo>
                          <a:pt x="819" y="35"/>
                        </a:lnTo>
                        <a:lnTo>
                          <a:pt x="815" y="38"/>
                        </a:lnTo>
                        <a:lnTo>
                          <a:pt x="813" y="39"/>
                        </a:lnTo>
                        <a:lnTo>
                          <a:pt x="809" y="40"/>
                        </a:lnTo>
                        <a:lnTo>
                          <a:pt x="805" y="42"/>
                        </a:lnTo>
                        <a:lnTo>
                          <a:pt x="312" y="42"/>
                        </a:lnTo>
                        <a:lnTo>
                          <a:pt x="40" y="1041"/>
                        </a:lnTo>
                        <a:lnTo>
                          <a:pt x="40" y="1230"/>
                        </a:lnTo>
                        <a:lnTo>
                          <a:pt x="805" y="1230"/>
                        </a:lnTo>
                        <a:lnTo>
                          <a:pt x="809" y="1230"/>
                        </a:lnTo>
                        <a:lnTo>
                          <a:pt x="813" y="1231"/>
                        </a:lnTo>
                        <a:lnTo>
                          <a:pt x="815" y="1233"/>
                        </a:lnTo>
                        <a:lnTo>
                          <a:pt x="819" y="1235"/>
                        </a:lnTo>
                        <a:lnTo>
                          <a:pt x="822" y="1239"/>
                        </a:lnTo>
                        <a:lnTo>
                          <a:pt x="823" y="1242"/>
                        </a:lnTo>
                        <a:lnTo>
                          <a:pt x="825" y="1246"/>
                        </a:lnTo>
                        <a:lnTo>
                          <a:pt x="825" y="1250"/>
                        </a:lnTo>
                        <a:lnTo>
                          <a:pt x="825" y="1254"/>
                        </a:lnTo>
                        <a:lnTo>
                          <a:pt x="823" y="1257"/>
                        </a:lnTo>
                        <a:lnTo>
                          <a:pt x="822" y="1261"/>
                        </a:lnTo>
                        <a:lnTo>
                          <a:pt x="819" y="1264"/>
                        </a:lnTo>
                        <a:lnTo>
                          <a:pt x="815" y="1267"/>
                        </a:lnTo>
                        <a:lnTo>
                          <a:pt x="813" y="1269"/>
                        </a:lnTo>
                        <a:lnTo>
                          <a:pt x="809" y="1271"/>
                        </a:lnTo>
                        <a:lnTo>
                          <a:pt x="805" y="127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3" name="Freeform 29">
                    <a:extLst>
                      <a:ext uri="{FF2B5EF4-FFF2-40B4-BE49-F238E27FC236}">
                        <a16:creationId xmlns:a16="http://schemas.microsoft.com/office/drawing/2014/main" id="{5250BE21-86EE-6F36-52A9-106F8C1C35A5}"/>
                      </a:ext>
                    </a:extLst>
                  </p:cNvPr>
                  <p:cNvSpPr>
                    <a:spLocks/>
                  </p:cNvSpPr>
                  <p:nvPr/>
                </p:nvSpPr>
                <p:spPr bwMode="auto">
                  <a:xfrm>
                    <a:off x="4732338" y="2744788"/>
                    <a:ext cx="344488" cy="577850"/>
                  </a:xfrm>
                  <a:custGeom>
                    <a:avLst/>
                    <a:gdLst>
                      <a:gd name="T0" fmla="*/ 21 w 871"/>
                      <a:gd name="T1" fmla="*/ 1457 h 1457"/>
                      <a:gd name="T2" fmla="*/ 16 w 871"/>
                      <a:gd name="T3" fmla="*/ 1455 h 1457"/>
                      <a:gd name="T4" fmla="*/ 11 w 871"/>
                      <a:gd name="T5" fmla="*/ 1454 h 1457"/>
                      <a:gd name="T6" fmla="*/ 8 w 871"/>
                      <a:gd name="T7" fmla="*/ 1452 h 1457"/>
                      <a:gd name="T8" fmla="*/ 5 w 871"/>
                      <a:gd name="T9" fmla="*/ 1448 h 1457"/>
                      <a:gd name="T10" fmla="*/ 3 w 871"/>
                      <a:gd name="T11" fmla="*/ 1445 h 1457"/>
                      <a:gd name="T12" fmla="*/ 1 w 871"/>
                      <a:gd name="T13" fmla="*/ 1441 h 1457"/>
                      <a:gd name="T14" fmla="*/ 0 w 871"/>
                      <a:gd name="T15" fmla="*/ 1437 h 1457"/>
                      <a:gd name="T16" fmla="*/ 1 w 871"/>
                      <a:gd name="T17" fmla="*/ 1433 h 1457"/>
                      <a:gd name="T18" fmla="*/ 1 w 871"/>
                      <a:gd name="T19" fmla="*/ 1429 h 1457"/>
                      <a:gd name="T20" fmla="*/ 4 w 871"/>
                      <a:gd name="T21" fmla="*/ 1425 h 1457"/>
                      <a:gd name="T22" fmla="*/ 833 w 871"/>
                      <a:gd name="T23" fmla="*/ 10 h 1457"/>
                      <a:gd name="T24" fmla="*/ 835 w 871"/>
                      <a:gd name="T25" fmla="*/ 6 h 1457"/>
                      <a:gd name="T26" fmla="*/ 838 w 871"/>
                      <a:gd name="T27" fmla="*/ 4 h 1457"/>
                      <a:gd name="T28" fmla="*/ 841 w 871"/>
                      <a:gd name="T29" fmla="*/ 1 h 1457"/>
                      <a:gd name="T30" fmla="*/ 845 w 871"/>
                      <a:gd name="T31" fmla="*/ 0 h 1457"/>
                      <a:gd name="T32" fmla="*/ 848 w 871"/>
                      <a:gd name="T33" fmla="*/ 0 h 1457"/>
                      <a:gd name="T34" fmla="*/ 852 w 871"/>
                      <a:gd name="T35" fmla="*/ 0 h 1457"/>
                      <a:gd name="T36" fmla="*/ 856 w 871"/>
                      <a:gd name="T37" fmla="*/ 1 h 1457"/>
                      <a:gd name="T38" fmla="*/ 860 w 871"/>
                      <a:gd name="T39" fmla="*/ 2 h 1457"/>
                      <a:gd name="T40" fmla="*/ 864 w 871"/>
                      <a:gd name="T41" fmla="*/ 5 h 1457"/>
                      <a:gd name="T42" fmla="*/ 867 w 871"/>
                      <a:gd name="T43" fmla="*/ 8 h 1457"/>
                      <a:gd name="T44" fmla="*/ 868 w 871"/>
                      <a:gd name="T45" fmla="*/ 12 h 1457"/>
                      <a:gd name="T46" fmla="*/ 869 w 871"/>
                      <a:gd name="T47" fmla="*/ 15 h 1457"/>
                      <a:gd name="T48" fmla="*/ 871 w 871"/>
                      <a:gd name="T49" fmla="*/ 19 h 1457"/>
                      <a:gd name="T50" fmla="*/ 871 w 871"/>
                      <a:gd name="T51" fmla="*/ 23 h 1457"/>
                      <a:gd name="T52" fmla="*/ 869 w 871"/>
                      <a:gd name="T53" fmla="*/ 27 h 1457"/>
                      <a:gd name="T54" fmla="*/ 868 w 871"/>
                      <a:gd name="T55" fmla="*/ 30 h 1457"/>
                      <a:gd name="T56" fmla="*/ 39 w 871"/>
                      <a:gd name="T57" fmla="*/ 1446 h 1457"/>
                      <a:gd name="T58" fmla="*/ 36 w 871"/>
                      <a:gd name="T59" fmla="*/ 1450 h 1457"/>
                      <a:gd name="T60" fmla="*/ 32 w 871"/>
                      <a:gd name="T61" fmla="*/ 1454 h 1457"/>
                      <a:gd name="T62" fmla="*/ 26 w 871"/>
                      <a:gd name="T63" fmla="*/ 1455 h 1457"/>
                      <a:gd name="T64" fmla="*/ 21 w 871"/>
                      <a:gd name="T65" fmla="*/ 1457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1" h="1457">
                        <a:moveTo>
                          <a:pt x="21" y="1457"/>
                        </a:moveTo>
                        <a:lnTo>
                          <a:pt x="16" y="1455"/>
                        </a:lnTo>
                        <a:lnTo>
                          <a:pt x="11" y="1454"/>
                        </a:lnTo>
                        <a:lnTo>
                          <a:pt x="8" y="1452"/>
                        </a:lnTo>
                        <a:lnTo>
                          <a:pt x="5" y="1448"/>
                        </a:lnTo>
                        <a:lnTo>
                          <a:pt x="3" y="1445"/>
                        </a:lnTo>
                        <a:lnTo>
                          <a:pt x="1" y="1441"/>
                        </a:lnTo>
                        <a:lnTo>
                          <a:pt x="0" y="1437"/>
                        </a:lnTo>
                        <a:lnTo>
                          <a:pt x="1" y="1433"/>
                        </a:lnTo>
                        <a:lnTo>
                          <a:pt x="1" y="1429"/>
                        </a:lnTo>
                        <a:lnTo>
                          <a:pt x="4" y="1425"/>
                        </a:lnTo>
                        <a:lnTo>
                          <a:pt x="833" y="10"/>
                        </a:lnTo>
                        <a:lnTo>
                          <a:pt x="835" y="6"/>
                        </a:lnTo>
                        <a:lnTo>
                          <a:pt x="838" y="4"/>
                        </a:lnTo>
                        <a:lnTo>
                          <a:pt x="841" y="1"/>
                        </a:lnTo>
                        <a:lnTo>
                          <a:pt x="845" y="0"/>
                        </a:lnTo>
                        <a:lnTo>
                          <a:pt x="848" y="0"/>
                        </a:lnTo>
                        <a:lnTo>
                          <a:pt x="852" y="0"/>
                        </a:lnTo>
                        <a:lnTo>
                          <a:pt x="856" y="1"/>
                        </a:lnTo>
                        <a:lnTo>
                          <a:pt x="860" y="2"/>
                        </a:lnTo>
                        <a:lnTo>
                          <a:pt x="864" y="5"/>
                        </a:lnTo>
                        <a:lnTo>
                          <a:pt x="867" y="8"/>
                        </a:lnTo>
                        <a:lnTo>
                          <a:pt x="868" y="12"/>
                        </a:lnTo>
                        <a:lnTo>
                          <a:pt x="869" y="15"/>
                        </a:lnTo>
                        <a:lnTo>
                          <a:pt x="871" y="19"/>
                        </a:lnTo>
                        <a:lnTo>
                          <a:pt x="871" y="23"/>
                        </a:lnTo>
                        <a:lnTo>
                          <a:pt x="869" y="27"/>
                        </a:lnTo>
                        <a:lnTo>
                          <a:pt x="868" y="30"/>
                        </a:lnTo>
                        <a:lnTo>
                          <a:pt x="39" y="1446"/>
                        </a:lnTo>
                        <a:lnTo>
                          <a:pt x="36" y="1450"/>
                        </a:lnTo>
                        <a:lnTo>
                          <a:pt x="32" y="1454"/>
                        </a:lnTo>
                        <a:lnTo>
                          <a:pt x="26" y="1455"/>
                        </a:lnTo>
                        <a:lnTo>
                          <a:pt x="21" y="145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4" name="Freeform 30">
                    <a:extLst>
                      <a:ext uri="{FF2B5EF4-FFF2-40B4-BE49-F238E27FC236}">
                        <a16:creationId xmlns:a16="http://schemas.microsoft.com/office/drawing/2014/main" id="{D1F2A203-E5F8-BA8F-838A-868E33C50653}"/>
                      </a:ext>
                    </a:extLst>
                  </p:cNvPr>
                  <p:cNvSpPr>
                    <a:spLocks/>
                  </p:cNvSpPr>
                  <p:nvPr/>
                </p:nvSpPr>
                <p:spPr bwMode="auto">
                  <a:xfrm>
                    <a:off x="4960938" y="3197226"/>
                    <a:ext cx="312738" cy="4763"/>
                  </a:xfrm>
                  <a:custGeom>
                    <a:avLst/>
                    <a:gdLst>
                      <a:gd name="T0" fmla="*/ 783 w 788"/>
                      <a:gd name="T1" fmla="*/ 10 h 10"/>
                      <a:gd name="T2" fmla="*/ 6 w 788"/>
                      <a:gd name="T3" fmla="*/ 10 h 10"/>
                      <a:gd name="T4" fmla="*/ 4 w 788"/>
                      <a:gd name="T5" fmla="*/ 10 h 10"/>
                      <a:gd name="T6" fmla="*/ 3 w 788"/>
                      <a:gd name="T7" fmla="*/ 9 h 10"/>
                      <a:gd name="T8" fmla="*/ 2 w 788"/>
                      <a:gd name="T9" fmla="*/ 8 h 10"/>
                      <a:gd name="T10" fmla="*/ 0 w 788"/>
                      <a:gd name="T11" fmla="*/ 5 h 10"/>
                      <a:gd name="T12" fmla="*/ 2 w 788"/>
                      <a:gd name="T13" fmla="*/ 4 h 10"/>
                      <a:gd name="T14" fmla="*/ 3 w 788"/>
                      <a:gd name="T15" fmla="*/ 1 h 10"/>
                      <a:gd name="T16" fmla="*/ 4 w 788"/>
                      <a:gd name="T17" fmla="*/ 1 h 10"/>
                      <a:gd name="T18" fmla="*/ 6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6" y="10"/>
                        </a:lnTo>
                        <a:lnTo>
                          <a:pt x="4" y="10"/>
                        </a:lnTo>
                        <a:lnTo>
                          <a:pt x="3" y="9"/>
                        </a:lnTo>
                        <a:lnTo>
                          <a:pt x="2" y="8"/>
                        </a:lnTo>
                        <a:lnTo>
                          <a:pt x="0" y="5"/>
                        </a:lnTo>
                        <a:lnTo>
                          <a:pt x="2" y="4"/>
                        </a:lnTo>
                        <a:lnTo>
                          <a:pt x="3" y="1"/>
                        </a:lnTo>
                        <a:lnTo>
                          <a:pt x="4" y="1"/>
                        </a:lnTo>
                        <a:lnTo>
                          <a:pt x="6" y="0"/>
                        </a:lnTo>
                        <a:lnTo>
                          <a:pt x="783" y="0"/>
                        </a:lnTo>
                        <a:lnTo>
                          <a:pt x="786" y="1"/>
                        </a:lnTo>
                        <a:lnTo>
                          <a:pt x="787" y="1"/>
                        </a:lnTo>
                        <a:lnTo>
                          <a:pt x="788" y="4"/>
                        </a:lnTo>
                        <a:lnTo>
                          <a:pt x="788" y="5"/>
                        </a:lnTo>
                        <a:lnTo>
                          <a:pt x="788" y="8"/>
                        </a:lnTo>
                        <a:lnTo>
                          <a:pt x="787" y="9"/>
                        </a:lnTo>
                        <a:lnTo>
                          <a:pt x="786" y="10"/>
                        </a:lnTo>
                        <a:lnTo>
                          <a:pt x="78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5" name="Freeform 31">
                    <a:extLst>
                      <a:ext uri="{FF2B5EF4-FFF2-40B4-BE49-F238E27FC236}">
                        <a16:creationId xmlns:a16="http://schemas.microsoft.com/office/drawing/2014/main" id="{71F45AEE-648C-710E-324F-FB979B1F9959}"/>
                      </a:ext>
                    </a:extLst>
                  </p:cNvPr>
                  <p:cNvSpPr>
                    <a:spLocks/>
                  </p:cNvSpPr>
                  <p:nvPr/>
                </p:nvSpPr>
                <p:spPr bwMode="auto">
                  <a:xfrm>
                    <a:off x="4960938" y="3155951"/>
                    <a:ext cx="312738" cy="4763"/>
                  </a:xfrm>
                  <a:custGeom>
                    <a:avLst/>
                    <a:gdLst>
                      <a:gd name="T0" fmla="*/ 783 w 788"/>
                      <a:gd name="T1" fmla="*/ 10 h 10"/>
                      <a:gd name="T2" fmla="*/ 6 w 788"/>
                      <a:gd name="T3" fmla="*/ 10 h 10"/>
                      <a:gd name="T4" fmla="*/ 4 w 788"/>
                      <a:gd name="T5" fmla="*/ 10 h 10"/>
                      <a:gd name="T6" fmla="*/ 3 w 788"/>
                      <a:gd name="T7" fmla="*/ 9 h 10"/>
                      <a:gd name="T8" fmla="*/ 2 w 788"/>
                      <a:gd name="T9" fmla="*/ 8 h 10"/>
                      <a:gd name="T10" fmla="*/ 0 w 788"/>
                      <a:gd name="T11" fmla="*/ 5 h 10"/>
                      <a:gd name="T12" fmla="*/ 2 w 788"/>
                      <a:gd name="T13" fmla="*/ 4 h 10"/>
                      <a:gd name="T14" fmla="*/ 3 w 788"/>
                      <a:gd name="T15" fmla="*/ 1 h 10"/>
                      <a:gd name="T16" fmla="*/ 4 w 788"/>
                      <a:gd name="T17" fmla="*/ 1 h 10"/>
                      <a:gd name="T18" fmla="*/ 6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6" y="10"/>
                        </a:lnTo>
                        <a:lnTo>
                          <a:pt x="4" y="10"/>
                        </a:lnTo>
                        <a:lnTo>
                          <a:pt x="3" y="9"/>
                        </a:lnTo>
                        <a:lnTo>
                          <a:pt x="2" y="8"/>
                        </a:lnTo>
                        <a:lnTo>
                          <a:pt x="0" y="5"/>
                        </a:lnTo>
                        <a:lnTo>
                          <a:pt x="2" y="4"/>
                        </a:lnTo>
                        <a:lnTo>
                          <a:pt x="3" y="1"/>
                        </a:lnTo>
                        <a:lnTo>
                          <a:pt x="4" y="1"/>
                        </a:lnTo>
                        <a:lnTo>
                          <a:pt x="6" y="0"/>
                        </a:lnTo>
                        <a:lnTo>
                          <a:pt x="783" y="0"/>
                        </a:lnTo>
                        <a:lnTo>
                          <a:pt x="786" y="1"/>
                        </a:lnTo>
                        <a:lnTo>
                          <a:pt x="787" y="1"/>
                        </a:lnTo>
                        <a:lnTo>
                          <a:pt x="788" y="4"/>
                        </a:lnTo>
                        <a:lnTo>
                          <a:pt x="788" y="5"/>
                        </a:lnTo>
                        <a:lnTo>
                          <a:pt x="788" y="8"/>
                        </a:lnTo>
                        <a:lnTo>
                          <a:pt x="787" y="9"/>
                        </a:lnTo>
                        <a:lnTo>
                          <a:pt x="786" y="10"/>
                        </a:lnTo>
                        <a:lnTo>
                          <a:pt x="78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6" name="Freeform 32">
                    <a:extLst>
                      <a:ext uri="{FF2B5EF4-FFF2-40B4-BE49-F238E27FC236}">
                        <a16:creationId xmlns:a16="http://schemas.microsoft.com/office/drawing/2014/main" id="{23E6E702-77D2-6BB4-5CCD-570CDBE663B0}"/>
                      </a:ext>
                    </a:extLst>
                  </p:cNvPr>
                  <p:cNvSpPr>
                    <a:spLocks/>
                  </p:cNvSpPr>
                  <p:nvPr/>
                </p:nvSpPr>
                <p:spPr bwMode="auto">
                  <a:xfrm>
                    <a:off x="4968875" y="3114676"/>
                    <a:ext cx="304800" cy="3175"/>
                  </a:xfrm>
                  <a:custGeom>
                    <a:avLst/>
                    <a:gdLst>
                      <a:gd name="T0" fmla="*/ 764 w 769"/>
                      <a:gd name="T1" fmla="*/ 9 h 9"/>
                      <a:gd name="T2" fmla="*/ 5 w 769"/>
                      <a:gd name="T3" fmla="*/ 9 h 9"/>
                      <a:gd name="T4" fmla="*/ 4 w 769"/>
                      <a:gd name="T5" fmla="*/ 9 h 9"/>
                      <a:gd name="T6" fmla="*/ 1 w 769"/>
                      <a:gd name="T7" fmla="*/ 8 h 9"/>
                      <a:gd name="T8" fmla="*/ 1 w 769"/>
                      <a:gd name="T9" fmla="*/ 6 h 9"/>
                      <a:gd name="T10" fmla="*/ 0 w 769"/>
                      <a:gd name="T11" fmla="*/ 4 h 9"/>
                      <a:gd name="T12" fmla="*/ 1 w 769"/>
                      <a:gd name="T13" fmla="*/ 2 h 9"/>
                      <a:gd name="T14" fmla="*/ 1 w 769"/>
                      <a:gd name="T15" fmla="*/ 1 h 9"/>
                      <a:gd name="T16" fmla="*/ 4 w 769"/>
                      <a:gd name="T17" fmla="*/ 0 h 9"/>
                      <a:gd name="T18" fmla="*/ 5 w 769"/>
                      <a:gd name="T19" fmla="*/ 0 h 9"/>
                      <a:gd name="T20" fmla="*/ 764 w 769"/>
                      <a:gd name="T21" fmla="*/ 0 h 9"/>
                      <a:gd name="T22" fmla="*/ 767 w 769"/>
                      <a:gd name="T23" fmla="*/ 0 h 9"/>
                      <a:gd name="T24" fmla="*/ 768 w 769"/>
                      <a:gd name="T25" fmla="*/ 1 h 9"/>
                      <a:gd name="T26" fmla="*/ 769 w 769"/>
                      <a:gd name="T27" fmla="*/ 2 h 9"/>
                      <a:gd name="T28" fmla="*/ 769 w 769"/>
                      <a:gd name="T29" fmla="*/ 4 h 9"/>
                      <a:gd name="T30" fmla="*/ 769 w 769"/>
                      <a:gd name="T31" fmla="*/ 6 h 9"/>
                      <a:gd name="T32" fmla="*/ 768 w 769"/>
                      <a:gd name="T33" fmla="*/ 8 h 9"/>
                      <a:gd name="T34" fmla="*/ 767 w 769"/>
                      <a:gd name="T35" fmla="*/ 9 h 9"/>
                      <a:gd name="T36" fmla="*/ 764 w 769"/>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69" h="9">
                        <a:moveTo>
                          <a:pt x="764" y="9"/>
                        </a:moveTo>
                        <a:lnTo>
                          <a:pt x="5" y="9"/>
                        </a:lnTo>
                        <a:lnTo>
                          <a:pt x="4" y="9"/>
                        </a:lnTo>
                        <a:lnTo>
                          <a:pt x="1" y="8"/>
                        </a:lnTo>
                        <a:lnTo>
                          <a:pt x="1" y="6"/>
                        </a:lnTo>
                        <a:lnTo>
                          <a:pt x="0" y="4"/>
                        </a:lnTo>
                        <a:lnTo>
                          <a:pt x="1" y="2"/>
                        </a:lnTo>
                        <a:lnTo>
                          <a:pt x="1" y="1"/>
                        </a:lnTo>
                        <a:lnTo>
                          <a:pt x="4" y="0"/>
                        </a:lnTo>
                        <a:lnTo>
                          <a:pt x="5" y="0"/>
                        </a:lnTo>
                        <a:lnTo>
                          <a:pt x="764" y="0"/>
                        </a:lnTo>
                        <a:lnTo>
                          <a:pt x="767" y="0"/>
                        </a:lnTo>
                        <a:lnTo>
                          <a:pt x="768" y="1"/>
                        </a:lnTo>
                        <a:lnTo>
                          <a:pt x="769" y="2"/>
                        </a:lnTo>
                        <a:lnTo>
                          <a:pt x="769" y="4"/>
                        </a:lnTo>
                        <a:lnTo>
                          <a:pt x="769" y="6"/>
                        </a:lnTo>
                        <a:lnTo>
                          <a:pt x="768" y="8"/>
                        </a:lnTo>
                        <a:lnTo>
                          <a:pt x="767" y="9"/>
                        </a:lnTo>
                        <a:lnTo>
                          <a:pt x="764"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7" name="Freeform 33">
                    <a:extLst>
                      <a:ext uri="{FF2B5EF4-FFF2-40B4-BE49-F238E27FC236}">
                        <a16:creationId xmlns:a16="http://schemas.microsoft.com/office/drawing/2014/main" id="{38AB7919-C0F7-E420-BCBA-6E20687CF187}"/>
                      </a:ext>
                    </a:extLst>
                  </p:cNvPr>
                  <p:cNvSpPr>
                    <a:spLocks/>
                  </p:cNvSpPr>
                  <p:nvPr/>
                </p:nvSpPr>
                <p:spPr bwMode="auto">
                  <a:xfrm>
                    <a:off x="4984750" y="3071813"/>
                    <a:ext cx="288925" cy="3175"/>
                  </a:xfrm>
                  <a:custGeom>
                    <a:avLst/>
                    <a:gdLst>
                      <a:gd name="T0" fmla="*/ 725 w 730"/>
                      <a:gd name="T1" fmla="*/ 9 h 9"/>
                      <a:gd name="T2" fmla="*/ 5 w 730"/>
                      <a:gd name="T3" fmla="*/ 9 h 9"/>
                      <a:gd name="T4" fmla="*/ 3 w 730"/>
                      <a:gd name="T5" fmla="*/ 9 h 9"/>
                      <a:gd name="T6" fmla="*/ 1 w 730"/>
                      <a:gd name="T7" fmla="*/ 7 h 9"/>
                      <a:gd name="T8" fmla="*/ 0 w 730"/>
                      <a:gd name="T9" fmla="*/ 6 h 9"/>
                      <a:gd name="T10" fmla="*/ 0 w 730"/>
                      <a:gd name="T11" fmla="*/ 5 h 9"/>
                      <a:gd name="T12" fmla="*/ 0 w 730"/>
                      <a:gd name="T13" fmla="*/ 2 h 9"/>
                      <a:gd name="T14" fmla="*/ 1 w 730"/>
                      <a:gd name="T15" fmla="*/ 1 h 9"/>
                      <a:gd name="T16" fmla="*/ 3 w 730"/>
                      <a:gd name="T17" fmla="*/ 0 h 9"/>
                      <a:gd name="T18" fmla="*/ 5 w 730"/>
                      <a:gd name="T19" fmla="*/ 0 h 9"/>
                      <a:gd name="T20" fmla="*/ 725 w 730"/>
                      <a:gd name="T21" fmla="*/ 0 h 9"/>
                      <a:gd name="T22" fmla="*/ 728 w 730"/>
                      <a:gd name="T23" fmla="*/ 0 h 9"/>
                      <a:gd name="T24" fmla="*/ 729 w 730"/>
                      <a:gd name="T25" fmla="*/ 1 h 9"/>
                      <a:gd name="T26" fmla="*/ 730 w 730"/>
                      <a:gd name="T27" fmla="*/ 2 h 9"/>
                      <a:gd name="T28" fmla="*/ 730 w 730"/>
                      <a:gd name="T29" fmla="*/ 5 h 9"/>
                      <a:gd name="T30" fmla="*/ 730 w 730"/>
                      <a:gd name="T31" fmla="*/ 6 h 9"/>
                      <a:gd name="T32" fmla="*/ 729 w 730"/>
                      <a:gd name="T33" fmla="*/ 7 h 9"/>
                      <a:gd name="T34" fmla="*/ 728 w 730"/>
                      <a:gd name="T35" fmla="*/ 9 h 9"/>
                      <a:gd name="T36" fmla="*/ 725 w 73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0" h="9">
                        <a:moveTo>
                          <a:pt x="725" y="9"/>
                        </a:moveTo>
                        <a:lnTo>
                          <a:pt x="5" y="9"/>
                        </a:lnTo>
                        <a:lnTo>
                          <a:pt x="3" y="9"/>
                        </a:lnTo>
                        <a:lnTo>
                          <a:pt x="1" y="7"/>
                        </a:lnTo>
                        <a:lnTo>
                          <a:pt x="0" y="6"/>
                        </a:lnTo>
                        <a:lnTo>
                          <a:pt x="0" y="5"/>
                        </a:lnTo>
                        <a:lnTo>
                          <a:pt x="0" y="2"/>
                        </a:lnTo>
                        <a:lnTo>
                          <a:pt x="1" y="1"/>
                        </a:lnTo>
                        <a:lnTo>
                          <a:pt x="3" y="0"/>
                        </a:lnTo>
                        <a:lnTo>
                          <a:pt x="5" y="0"/>
                        </a:lnTo>
                        <a:lnTo>
                          <a:pt x="725" y="0"/>
                        </a:lnTo>
                        <a:lnTo>
                          <a:pt x="728" y="0"/>
                        </a:lnTo>
                        <a:lnTo>
                          <a:pt x="729" y="1"/>
                        </a:lnTo>
                        <a:lnTo>
                          <a:pt x="730" y="2"/>
                        </a:lnTo>
                        <a:lnTo>
                          <a:pt x="730" y="5"/>
                        </a:lnTo>
                        <a:lnTo>
                          <a:pt x="730" y="6"/>
                        </a:lnTo>
                        <a:lnTo>
                          <a:pt x="729" y="7"/>
                        </a:lnTo>
                        <a:lnTo>
                          <a:pt x="728" y="9"/>
                        </a:lnTo>
                        <a:lnTo>
                          <a:pt x="72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8" name="Freeform 34">
                    <a:extLst>
                      <a:ext uri="{FF2B5EF4-FFF2-40B4-BE49-F238E27FC236}">
                        <a16:creationId xmlns:a16="http://schemas.microsoft.com/office/drawing/2014/main" id="{9F6A45CC-37A6-E37F-A484-69680F5097D3}"/>
                      </a:ext>
                    </a:extLst>
                  </p:cNvPr>
                  <p:cNvSpPr>
                    <a:spLocks/>
                  </p:cNvSpPr>
                  <p:nvPr/>
                </p:nvSpPr>
                <p:spPr bwMode="auto">
                  <a:xfrm>
                    <a:off x="4992688" y="3030538"/>
                    <a:ext cx="280988" cy="3175"/>
                  </a:xfrm>
                  <a:custGeom>
                    <a:avLst/>
                    <a:gdLst>
                      <a:gd name="T0" fmla="*/ 701 w 706"/>
                      <a:gd name="T1" fmla="*/ 11 h 11"/>
                      <a:gd name="T2" fmla="*/ 4 w 706"/>
                      <a:gd name="T3" fmla="*/ 11 h 11"/>
                      <a:gd name="T4" fmla="*/ 2 w 706"/>
                      <a:gd name="T5" fmla="*/ 10 h 11"/>
                      <a:gd name="T6" fmla="*/ 1 w 706"/>
                      <a:gd name="T7" fmla="*/ 8 h 11"/>
                      <a:gd name="T8" fmla="*/ 0 w 706"/>
                      <a:gd name="T9" fmla="*/ 7 h 11"/>
                      <a:gd name="T10" fmla="*/ 0 w 706"/>
                      <a:gd name="T11" fmla="*/ 6 h 11"/>
                      <a:gd name="T12" fmla="*/ 0 w 706"/>
                      <a:gd name="T13" fmla="*/ 3 h 11"/>
                      <a:gd name="T14" fmla="*/ 1 w 706"/>
                      <a:gd name="T15" fmla="*/ 2 h 11"/>
                      <a:gd name="T16" fmla="*/ 2 w 706"/>
                      <a:gd name="T17" fmla="*/ 0 h 11"/>
                      <a:gd name="T18" fmla="*/ 4 w 706"/>
                      <a:gd name="T19" fmla="*/ 0 h 11"/>
                      <a:gd name="T20" fmla="*/ 701 w 706"/>
                      <a:gd name="T21" fmla="*/ 0 h 11"/>
                      <a:gd name="T22" fmla="*/ 704 w 706"/>
                      <a:gd name="T23" fmla="*/ 0 h 11"/>
                      <a:gd name="T24" fmla="*/ 705 w 706"/>
                      <a:gd name="T25" fmla="*/ 2 h 11"/>
                      <a:gd name="T26" fmla="*/ 706 w 706"/>
                      <a:gd name="T27" fmla="*/ 3 h 11"/>
                      <a:gd name="T28" fmla="*/ 706 w 706"/>
                      <a:gd name="T29" fmla="*/ 6 h 11"/>
                      <a:gd name="T30" fmla="*/ 706 w 706"/>
                      <a:gd name="T31" fmla="*/ 7 h 11"/>
                      <a:gd name="T32" fmla="*/ 705 w 706"/>
                      <a:gd name="T33" fmla="*/ 8 h 11"/>
                      <a:gd name="T34" fmla="*/ 704 w 706"/>
                      <a:gd name="T35" fmla="*/ 10 h 11"/>
                      <a:gd name="T36" fmla="*/ 701 w 70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6" h="11">
                        <a:moveTo>
                          <a:pt x="701" y="11"/>
                        </a:moveTo>
                        <a:lnTo>
                          <a:pt x="4" y="11"/>
                        </a:lnTo>
                        <a:lnTo>
                          <a:pt x="2" y="10"/>
                        </a:lnTo>
                        <a:lnTo>
                          <a:pt x="1" y="8"/>
                        </a:lnTo>
                        <a:lnTo>
                          <a:pt x="0" y="7"/>
                        </a:lnTo>
                        <a:lnTo>
                          <a:pt x="0" y="6"/>
                        </a:lnTo>
                        <a:lnTo>
                          <a:pt x="0" y="3"/>
                        </a:lnTo>
                        <a:lnTo>
                          <a:pt x="1" y="2"/>
                        </a:lnTo>
                        <a:lnTo>
                          <a:pt x="2" y="0"/>
                        </a:lnTo>
                        <a:lnTo>
                          <a:pt x="4" y="0"/>
                        </a:lnTo>
                        <a:lnTo>
                          <a:pt x="701" y="0"/>
                        </a:lnTo>
                        <a:lnTo>
                          <a:pt x="704" y="0"/>
                        </a:lnTo>
                        <a:lnTo>
                          <a:pt x="705" y="2"/>
                        </a:lnTo>
                        <a:lnTo>
                          <a:pt x="706" y="3"/>
                        </a:lnTo>
                        <a:lnTo>
                          <a:pt x="706" y="6"/>
                        </a:lnTo>
                        <a:lnTo>
                          <a:pt x="706" y="7"/>
                        </a:lnTo>
                        <a:lnTo>
                          <a:pt x="705" y="8"/>
                        </a:lnTo>
                        <a:lnTo>
                          <a:pt x="704" y="10"/>
                        </a:lnTo>
                        <a:lnTo>
                          <a:pt x="70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9" name="Freeform 35">
                    <a:extLst>
                      <a:ext uri="{FF2B5EF4-FFF2-40B4-BE49-F238E27FC236}">
                        <a16:creationId xmlns:a16="http://schemas.microsoft.com/office/drawing/2014/main" id="{0429FD8A-74F4-8861-71FB-13ABAB4C69F6}"/>
                      </a:ext>
                    </a:extLst>
                  </p:cNvPr>
                  <p:cNvSpPr>
                    <a:spLocks/>
                  </p:cNvSpPr>
                  <p:nvPr/>
                </p:nvSpPr>
                <p:spPr bwMode="auto">
                  <a:xfrm>
                    <a:off x="5003800" y="2987676"/>
                    <a:ext cx="269875" cy="4763"/>
                  </a:xfrm>
                  <a:custGeom>
                    <a:avLst/>
                    <a:gdLst>
                      <a:gd name="T0" fmla="*/ 674 w 679"/>
                      <a:gd name="T1" fmla="*/ 11 h 11"/>
                      <a:gd name="T2" fmla="*/ 5 w 679"/>
                      <a:gd name="T3" fmla="*/ 11 h 11"/>
                      <a:gd name="T4" fmla="*/ 4 w 679"/>
                      <a:gd name="T5" fmla="*/ 9 h 11"/>
                      <a:gd name="T6" fmla="*/ 2 w 679"/>
                      <a:gd name="T7" fmla="*/ 9 h 11"/>
                      <a:gd name="T8" fmla="*/ 2 w 679"/>
                      <a:gd name="T9" fmla="*/ 7 h 11"/>
                      <a:gd name="T10" fmla="*/ 0 w 679"/>
                      <a:gd name="T11" fmla="*/ 5 h 11"/>
                      <a:gd name="T12" fmla="*/ 2 w 679"/>
                      <a:gd name="T13" fmla="*/ 3 h 11"/>
                      <a:gd name="T14" fmla="*/ 2 w 679"/>
                      <a:gd name="T15" fmla="*/ 1 h 11"/>
                      <a:gd name="T16" fmla="*/ 4 w 679"/>
                      <a:gd name="T17" fmla="*/ 0 h 11"/>
                      <a:gd name="T18" fmla="*/ 5 w 679"/>
                      <a:gd name="T19" fmla="*/ 0 h 11"/>
                      <a:gd name="T20" fmla="*/ 674 w 679"/>
                      <a:gd name="T21" fmla="*/ 0 h 11"/>
                      <a:gd name="T22" fmla="*/ 677 w 679"/>
                      <a:gd name="T23" fmla="*/ 0 h 11"/>
                      <a:gd name="T24" fmla="*/ 678 w 679"/>
                      <a:gd name="T25" fmla="*/ 1 h 11"/>
                      <a:gd name="T26" fmla="*/ 679 w 679"/>
                      <a:gd name="T27" fmla="*/ 3 h 11"/>
                      <a:gd name="T28" fmla="*/ 679 w 679"/>
                      <a:gd name="T29" fmla="*/ 5 h 11"/>
                      <a:gd name="T30" fmla="*/ 679 w 679"/>
                      <a:gd name="T31" fmla="*/ 7 h 11"/>
                      <a:gd name="T32" fmla="*/ 678 w 679"/>
                      <a:gd name="T33" fmla="*/ 9 h 11"/>
                      <a:gd name="T34" fmla="*/ 677 w 679"/>
                      <a:gd name="T35" fmla="*/ 9 h 11"/>
                      <a:gd name="T36" fmla="*/ 674 w 679"/>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9" h="11">
                        <a:moveTo>
                          <a:pt x="674" y="11"/>
                        </a:moveTo>
                        <a:lnTo>
                          <a:pt x="5" y="11"/>
                        </a:lnTo>
                        <a:lnTo>
                          <a:pt x="4" y="9"/>
                        </a:lnTo>
                        <a:lnTo>
                          <a:pt x="2" y="9"/>
                        </a:lnTo>
                        <a:lnTo>
                          <a:pt x="2" y="7"/>
                        </a:lnTo>
                        <a:lnTo>
                          <a:pt x="0" y="5"/>
                        </a:lnTo>
                        <a:lnTo>
                          <a:pt x="2" y="3"/>
                        </a:lnTo>
                        <a:lnTo>
                          <a:pt x="2" y="1"/>
                        </a:lnTo>
                        <a:lnTo>
                          <a:pt x="4" y="0"/>
                        </a:lnTo>
                        <a:lnTo>
                          <a:pt x="5" y="0"/>
                        </a:lnTo>
                        <a:lnTo>
                          <a:pt x="674" y="0"/>
                        </a:lnTo>
                        <a:lnTo>
                          <a:pt x="677" y="0"/>
                        </a:lnTo>
                        <a:lnTo>
                          <a:pt x="678" y="1"/>
                        </a:lnTo>
                        <a:lnTo>
                          <a:pt x="679" y="3"/>
                        </a:lnTo>
                        <a:lnTo>
                          <a:pt x="679" y="5"/>
                        </a:lnTo>
                        <a:lnTo>
                          <a:pt x="679" y="7"/>
                        </a:lnTo>
                        <a:lnTo>
                          <a:pt x="678" y="9"/>
                        </a:lnTo>
                        <a:lnTo>
                          <a:pt x="677" y="9"/>
                        </a:lnTo>
                        <a:lnTo>
                          <a:pt x="674"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0" name="Freeform 36">
                    <a:extLst>
                      <a:ext uri="{FF2B5EF4-FFF2-40B4-BE49-F238E27FC236}">
                        <a16:creationId xmlns:a16="http://schemas.microsoft.com/office/drawing/2014/main" id="{84ECFFFD-D05E-AD63-446E-36E486E7D0CA}"/>
                      </a:ext>
                    </a:extLst>
                  </p:cNvPr>
                  <p:cNvSpPr>
                    <a:spLocks/>
                  </p:cNvSpPr>
                  <p:nvPr/>
                </p:nvSpPr>
                <p:spPr bwMode="auto">
                  <a:xfrm>
                    <a:off x="5018088" y="2944813"/>
                    <a:ext cx="255588" cy="4763"/>
                  </a:xfrm>
                  <a:custGeom>
                    <a:avLst/>
                    <a:gdLst>
                      <a:gd name="T0" fmla="*/ 640 w 645"/>
                      <a:gd name="T1" fmla="*/ 10 h 10"/>
                      <a:gd name="T2" fmla="*/ 6 w 645"/>
                      <a:gd name="T3" fmla="*/ 10 h 10"/>
                      <a:gd name="T4" fmla="*/ 3 w 645"/>
                      <a:gd name="T5" fmla="*/ 10 h 10"/>
                      <a:gd name="T6" fmla="*/ 2 w 645"/>
                      <a:gd name="T7" fmla="*/ 9 h 10"/>
                      <a:gd name="T8" fmla="*/ 0 w 645"/>
                      <a:gd name="T9" fmla="*/ 8 h 10"/>
                      <a:gd name="T10" fmla="*/ 0 w 645"/>
                      <a:gd name="T11" fmla="*/ 5 h 10"/>
                      <a:gd name="T12" fmla="*/ 0 w 645"/>
                      <a:gd name="T13" fmla="*/ 3 h 10"/>
                      <a:gd name="T14" fmla="*/ 2 w 645"/>
                      <a:gd name="T15" fmla="*/ 1 h 10"/>
                      <a:gd name="T16" fmla="*/ 3 w 645"/>
                      <a:gd name="T17" fmla="*/ 0 h 10"/>
                      <a:gd name="T18" fmla="*/ 6 w 645"/>
                      <a:gd name="T19" fmla="*/ 0 h 10"/>
                      <a:gd name="T20" fmla="*/ 640 w 645"/>
                      <a:gd name="T21" fmla="*/ 0 h 10"/>
                      <a:gd name="T22" fmla="*/ 643 w 645"/>
                      <a:gd name="T23" fmla="*/ 0 h 10"/>
                      <a:gd name="T24" fmla="*/ 644 w 645"/>
                      <a:gd name="T25" fmla="*/ 1 h 10"/>
                      <a:gd name="T26" fmla="*/ 645 w 645"/>
                      <a:gd name="T27" fmla="*/ 3 h 10"/>
                      <a:gd name="T28" fmla="*/ 645 w 645"/>
                      <a:gd name="T29" fmla="*/ 5 h 10"/>
                      <a:gd name="T30" fmla="*/ 645 w 645"/>
                      <a:gd name="T31" fmla="*/ 8 h 10"/>
                      <a:gd name="T32" fmla="*/ 644 w 645"/>
                      <a:gd name="T33" fmla="*/ 9 h 10"/>
                      <a:gd name="T34" fmla="*/ 643 w 645"/>
                      <a:gd name="T35" fmla="*/ 10 h 10"/>
                      <a:gd name="T36" fmla="*/ 640 w 645"/>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5" h="10">
                        <a:moveTo>
                          <a:pt x="640" y="10"/>
                        </a:moveTo>
                        <a:lnTo>
                          <a:pt x="6" y="10"/>
                        </a:lnTo>
                        <a:lnTo>
                          <a:pt x="3" y="10"/>
                        </a:lnTo>
                        <a:lnTo>
                          <a:pt x="2" y="9"/>
                        </a:lnTo>
                        <a:lnTo>
                          <a:pt x="0" y="8"/>
                        </a:lnTo>
                        <a:lnTo>
                          <a:pt x="0" y="5"/>
                        </a:lnTo>
                        <a:lnTo>
                          <a:pt x="0" y="3"/>
                        </a:lnTo>
                        <a:lnTo>
                          <a:pt x="2" y="1"/>
                        </a:lnTo>
                        <a:lnTo>
                          <a:pt x="3" y="0"/>
                        </a:lnTo>
                        <a:lnTo>
                          <a:pt x="6" y="0"/>
                        </a:lnTo>
                        <a:lnTo>
                          <a:pt x="640" y="0"/>
                        </a:lnTo>
                        <a:lnTo>
                          <a:pt x="643" y="0"/>
                        </a:lnTo>
                        <a:lnTo>
                          <a:pt x="644" y="1"/>
                        </a:lnTo>
                        <a:lnTo>
                          <a:pt x="645" y="3"/>
                        </a:lnTo>
                        <a:lnTo>
                          <a:pt x="645" y="5"/>
                        </a:lnTo>
                        <a:lnTo>
                          <a:pt x="645" y="8"/>
                        </a:lnTo>
                        <a:lnTo>
                          <a:pt x="644" y="9"/>
                        </a:lnTo>
                        <a:lnTo>
                          <a:pt x="643" y="10"/>
                        </a:lnTo>
                        <a:lnTo>
                          <a:pt x="640"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1" name="Freeform 37">
                    <a:extLst>
                      <a:ext uri="{FF2B5EF4-FFF2-40B4-BE49-F238E27FC236}">
                        <a16:creationId xmlns:a16="http://schemas.microsoft.com/office/drawing/2014/main" id="{7570B95B-6C0D-320B-F639-61E5745AB914}"/>
                      </a:ext>
                    </a:extLst>
                  </p:cNvPr>
                  <p:cNvSpPr>
                    <a:spLocks/>
                  </p:cNvSpPr>
                  <p:nvPr/>
                </p:nvSpPr>
                <p:spPr bwMode="auto">
                  <a:xfrm>
                    <a:off x="5027613" y="2903538"/>
                    <a:ext cx="246063" cy="4763"/>
                  </a:xfrm>
                  <a:custGeom>
                    <a:avLst/>
                    <a:gdLst>
                      <a:gd name="T0" fmla="*/ 613 w 618"/>
                      <a:gd name="T1" fmla="*/ 10 h 10"/>
                      <a:gd name="T2" fmla="*/ 5 w 618"/>
                      <a:gd name="T3" fmla="*/ 10 h 10"/>
                      <a:gd name="T4" fmla="*/ 2 w 618"/>
                      <a:gd name="T5" fmla="*/ 10 h 10"/>
                      <a:gd name="T6" fmla="*/ 1 w 618"/>
                      <a:gd name="T7" fmla="*/ 9 h 10"/>
                      <a:gd name="T8" fmla="*/ 0 w 618"/>
                      <a:gd name="T9" fmla="*/ 8 h 10"/>
                      <a:gd name="T10" fmla="*/ 0 w 618"/>
                      <a:gd name="T11" fmla="*/ 5 h 10"/>
                      <a:gd name="T12" fmla="*/ 0 w 618"/>
                      <a:gd name="T13" fmla="*/ 4 h 10"/>
                      <a:gd name="T14" fmla="*/ 1 w 618"/>
                      <a:gd name="T15" fmla="*/ 1 h 10"/>
                      <a:gd name="T16" fmla="*/ 2 w 618"/>
                      <a:gd name="T17" fmla="*/ 1 h 10"/>
                      <a:gd name="T18" fmla="*/ 5 w 618"/>
                      <a:gd name="T19" fmla="*/ 0 h 10"/>
                      <a:gd name="T20" fmla="*/ 613 w 618"/>
                      <a:gd name="T21" fmla="*/ 0 h 10"/>
                      <a:gd name="T22" fmla="*/ 616 w 618"/>
                      <a:gd name="T23" fmla="*/ 1 h 10"/>
                      <a:gd name="T24" fmla="*/ 617 w 618"/>
                      <a:gd name="T25" fmla="*/ 1 h 10"/>
                      <a:gd name="T26" fmla="*/ 618 w 618"/>
                      <a:gd name="T27" fmla="*/ 4 h 10"/>
                      <a:gd name="T28" fmla="*/ 618 w 618"/>
                      <a:gd name="T29" fmla="*/ 5 h 10"/>
                      <a:gd name="T30" fmla="*/ 618 w 618"/>
                      <a:gd name="T31" fmla="*/ 8 h 10"/>
                      <a:gd name="T32" fmla="*/ 617 w 618"/>
                      <a:gd name="T33" fmla="*/ 9 h 10"/>
                      <a:gd name="T34" fmla="*/ 616 w 618"/>
                      <a:gd name="T35" fmla="*/ 10 h 10"/>
                      <a:gd name="T36" fmla="*/ 613 w 61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18" h="10">
                        <a:moveTo>
                          <a:pt x="613" y="10"/>
                        </a:moveTo>
                        <a:lnTo>
                          <a:pt x="5" y="10"/>
                        </a:lnTo>
                        <a:lnTo>
                          <a:pt x="2" y="10"/>
                        </a:lnTo>
                        <a:lnTo>
                          <a:pt x="1" y="9"/>
                        </a:lnTo>
                        <a:lnTo>
                          <a:pt x="0" y="8"/>
                        </a:lnTo>
                        <a:lnTo>
                          <a:pt x="0" y="5"/>
                        </a:lnTo>
                        <a:lnTo>
                          <a:pt x="0" y="4"/>
                        </a:lnTo>
                        <a:lnTo>
                          <a:pt x="1" y="1"/>
                        </a:lnTo>
                        <a:lnTo>
                          <a:pt x="2" y="1"/>
                        </a:lnTo>
                        <a:lnTo>
                          <a:pt x="5" y="0"/>
                        </a:lnTo>
                        <a:lnTo>
                          <a:pt x="613" y="0"/>
                        </a:lnTo>
                        <a:lnTo>
                          <a:pt x="616" y="1"/>
                        </a:lnTo>
                        <a:lnTo>
                          <a:pt x="617" y="1"/>
                        </a:lnTo>
                        <a:lnTo>
                          <a:pt x="618" y="4"/>
                        </a:lnTo>
                        <a:lnTo>
                          <a:pt x="618" y="5"/>
                        </a:lnTo>
                        <a:lnTo>
                          <a:pt x="618" y="8"/>
                        </a:lnTo>
                        <a:lnTo>
                          <a:pt x="617" y="9"/>
                        </a:lnTo>
                        <a:lnTo>
                          <a:pt x="616" y="10"/>
                        </a:lnTo>
                        <a:lnTo>
                          <a:pt x="61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2" name="Freeform 38">
                    <a:extLst>
                      <a:ext uri="{FF2B5EF4-FFF2-40B4-BE49-F238E27FC236}">
                        <a16:creationId xmlns:a16="http://schemas.microsoft.com/office/drawing/2014/main" id="{C073A9E2-FADC-6058-0571-8378D2C82FAD}"/>
                      </a:ext>
                    </a:extLst>
                  </p:cNvPr>
                  <p:cNvSpPr>
                    <a:spLocks/>
                  </p:cNvSpPr>
                  <p:nvPr/>
                </p:nvSpPr>
                <p:spPr bwMode="auto">
                  <a:xfrm>
                    <a:off x="5037138" y="2860676"/>
                    <a:ext cx="236538" cy="4763"/>
                  </a:xfrm>
                  <a:custGeom>
                    <a:avLst/>
                    <a:gdLst>
                      <a:gd name="T0" fmla="*/ 591 w 596"/>
                      <a:gd name="T1" fmla="*/ 11 h 11"/>
                      <a:gd name="T2" fmla="*/ 5 w 596"/>
                      <a:gd name="T3" fmla="*/ 11 h 11"/>
                      <a:gd name="T4" fmla="*/ 4 w 596"/>
                      <a:gd name="T5" fmla="*/ 11 h 11"/>
                      <a:gd name="T6" fmla="*/ 1 w 596"/>
                      <a:gd name="T7" fmla="*/ 10 h 11"/>
                      <a:gd name="T8" fmla="*/ 1 w 596"/>
                      <a:gd name="T9" fmla="*/ 8 h 11"/>
                      <a:gd name="T10" fmla="*/ 0 w 596"/>
                      <a:gd name="T11" fmla="*/ 6 h 11"/>
                      <a:gd name="T12" fmla="*/ 1 w 596"/>
                      <a:gd name="T13" fmla="*/ 4 h 11"/>
                      <a:gd name="T14" fmla="*/ 1 w 596"/>
                      <a:gd name="T15" fmla="*/ 3 h 11"/>
                      <a:gd name="T16" fmla="*/ 4 w 596"/>
                      <a:gd name="T17" fmla="*/ 2 h 11"/>
                      <a:gd name="T18" fmla="*/ 5 w 596"/>
                      <a:gd name="T19" fmla="*/ 0 h 11"/>
                      <a:gd name="T20" fmla="*/ 591 w 596"/>
                      <a:gd name="T21" fmla="*/ 0 h 11"/>
                      <a:gd name="T22" fmla="*/ 594 w 596"/>
                      <a:gd name="T23" fmla="*/ 2 h 11"/>
                      <a:gd name="T24" fmla="*/ 595 w 596"/>
                      <a:gd name="T25" fmla="*/ 3 h 11"/>
                      <a:gd name="T26" fmla="*/ 596 w 596"/>
                      <a:gd name="T27" fmla="*/ 4 h 11"/>
                      <a:gd name="T28" fmla="*/ 596 w 596"/>
                      <a:gd name="T29" fmla="*/ 6 h 11"/>
                      <a:gd name="T30" fmla="*/ 596 w 596"/>
                      <a:gd name="T31" fmla="*/ 8 h 11"/>
                      <a:gd name="T32" fmla="*/ 595 w 596"/>
                      <a:gd name="T33" fmla="*/ 10 h 11"/>
                      <a:gd name="T34" fmla="*/ 594 w 596"/>
                      <a:gd name="T35" fmla="*/ 11 h 11"/>
                      <a:gd name="T36" fmla="*/ 591 w 59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6" h="11">
                        <a:moveTo>
                          <a:pt x="591" y="11"/>
                        </a:moveTo>
                        <a:lnTo>
                          <a:pt x="5" y="11"/>
                        </a:lnTo>
                        <a:lnTo>
                          <a:pt x="4" y="11"/>
                        </a:lnTo>
                        <a:lnTo>
                          <a:pt x="1" y="10"/>
                        </a:lnTo>
                        <a:lnTo>
                          <a:pt x="1" y="8"/>
                        </a:lnTo>
                        <a:lnTo>
                          <a:pt x="0" y="6"/>
                        </a:lnTo>
                        <a:lnTo>
                          <a:pt x="1" y="4"/>
                        </a:lnTo>
                        <a:lnTo>
                          <a:pt x="1" y="3"/>
                        </a:lnTo>
                        <a:lnTo>
                          <a:pt x="4" y="2"/>
                        </a:lnTo>
                        <a:lnTo>
                          <a:pt x="5" y="0"/>
                        </a:lnTo>
                        <a:lnTo>
                          <a:pt x="591" y="0"/>
                        </a:lnTo>
                        <a:lnTo>
                          <a:pt x="594" y="2"/>
                        </a:lnTo>
                        <a:lnTo>
                          <a:pt x="595" y="3"/>
                        </a:lnTo>
                        <a:lnTo>
                          <a:pt x="596" y="4"/>
                        </a:lnTo>
                        <a:lnTo>
                          <a:pt x="596" y="6"/>
                        </a:lnTo>
                        <a:lnTo>
                          <a:pt x="596" y="8"/>
                        </a:lnTo>
                        <a:lnTo>
                          <a:pt x="595" y="10"/>
                        </a:lnTo>
                        <a:lnTo>
                          <a:pt x="594" y="11"/>
                        </a:lnTo>
                        <a:lnTo>
                          <a:pt x="59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3" name="Freeform 39">
                    <a:extLst>
                      <a:ext uri="{FF2B5EF4-FFF2-40B4-BE49-F238E27FC236}">
                        <a16:creationId xmlns:a16="http://schemas.microsoft.com/office/drawing/2014/main" id="{E2EB7101-E514-BFF0-82F2-C5B5CEC7FD97}"/>
                      </a:ext>
                    </a:extLst>
                  </p:cNvPr>
                  <p:cNvSpPr>
                    <a:spLocks/>
                  </p:cNvSpPr>
                  <p:nvPr/>
                </p:nvSpPr>
                <p:spPr bwMode="auto">
                  <a:xfrm>
                    <a:off x="5049838" y="2819401"/>
                    <a:ext cx="223838" cy="3175"/>
                  </a:xfrm>
                  <a:custGeom>
                    <a:avLst/>
                    <a:gdLst>
                      <a:gd name="T0" fmla="*/ 560 w 565"/>
                      <a:gd name="T1" fmla="*/ 11 h 11"/>
                      <a:gd name="T2" fmla="*/ 6 w 565"/>
                      <a:gd name="T3" fmla="*/ 11 h 11"/>
                      <a:gd name="T4" fmla="*/ 3 w 565"/>
                      <a:gd name="T5" fmla="*/ 11 h 11"/>
                      <a:gd name="T6" fmla="*/ 2 w 565"/>
                      <a:gd name="T7" fmla="*/ 9 h 11"/>
                      <a:gd name="T8" fmla="*/ 0 w 565"/>
                      <a:gd name="T9" fmla="*/ 8 h 11"/>
                      <a:gd name="T10" fmla="*/ 0 w 565"/>
                      <a:gd name="T11" fmla="*/ 6 h 11"/>
                      <a:gd name="T12" fmla="*/ 0 w 565"/>
                      <a:gd name="T13" fmla="*/ 4 h 11"/>
                      <a:gd name="T14" fmla="*/ 2 w 565"/>
                      <a:gd name="T15" fmla="*/ 3 h 11"/>
                      <a:gd name="T16" fmla="*/ 3 w 565"/>
                      <a:gd name="T17" fmla="*/ 2 h 11"/>
                      <a:gd name="T18" fmla="*/ 6 w 565"/>
                      <a:gd name="T19" fmla="*/ 0 h 11"/>
                      <a:gd name="T20" fmla="*/ 560 w 565"/>
                      <a:gd name="T21" fmla="*/ 0 h 11"/>
                      <a:gd name="T22" fmla="*/ 563 w 565"/>
                      <a:gd name="T23" fmla="*/ 2 h 11"/>
                      <a:gd name="T24" fmla="*/ 564 w 565"/>
                      <a:gd name="T25" fmla="*/ 3 h 11"/>
                      <a:gd name="T26" fmla="*/ 565 w 565"/>
                      <a:gd name="T27" fmla="*/ 4 h 11"/>
                      <a:gd name="T28" fmla="*/ 565 w 565"/>
                      <a:gd name="T29" fmla="*/ 6 h 11"/>
                      <a:gd name="T30" fmla="*/ 565 w 565"/>
                      <a:gd name="T31" fmla="*/ 8 h 11"/>
                      <a:gd name="T32" fmla="*/ 564 w 565"/>
                      <a:gd name="T33" fmla="*/ 9 h 11"/>
                      <a:gd name="T34" fmla="*/ 563 w 565"/>
                      <a:gd name="T35" fmla="*/ 11 h 11"/>
                      <a:gd name="T36" fmla="*/ 560 w 56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5" h="11">
                        <a:moveTo>
                          <a:pt x="560" y="11"/>
                        </a:moveTo>
                        <a:lnTo>
                          <a:pt x="6" y="11"/>
                        </a:lnTo>
                        <a:lnTo>
                          <a:pt x="3" y="11"/>
                        </a:lnTo>
                        <a:lnTo>
                          <a:pt x="2" y="9"/>
                        </a:lnTo>
                        <a:lnTo>
                          <a:pt x="0" y="8"/>
                        </a:lnTo>
                        <a:lnTo>
                          <a:pt x="0" y="6"/>
                        </a:lnTo>
                        <a:lnTo>
                          <a:pt x="0" y="4"/>
                        </a:lnTo>
                        <a:lnTo>
                          <a:pt x="2" y="3"/>
                        </a:lnTo>
                        <a:lnTo>
                          <a:pt x="3" y="2"/>
                        </a:lnTo>
                        <a:lnTo>
                          <a:pt x="6" y="0"/>
                        </a:lnTo>
                        <a:lnTo>
                          <a:pt x="560" y="0"/>
                        </a:lnTo>
                        <a:lnTo>
                          <a:pt x="563" y="2"/>
                        </a:lnTo>
                        <a:lnTo>
                          <a:pt x="564" y="3"/>
                        </a:lnTo>
                        <a:lnTo>
                          <a:pt x="565" y="4"/>
                        </a:lnTo>
                        <a:lnTo>
                          <a:pt x="565" y="6"/>
                        </a:lnTo>
                        <a:lnTo>
                          <a:pt x="565" y="8"/>
                        </a:lnTo>
                        <a:lnTo>
                          <a:pt x="564" y="9"/>
                        </a:lnTo>
                        <a:lnTo>
                          <a:pt x="563" y="11"/>
                        </a:lnTo>
                        <a:lnTo>
                          <a:pt x="560"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4" name="Freeform 40">
                    <a:extLst>
                      <a:ext uri="{FF2B5EF4-FFF2-40B4-BE49-F238E27FC236}">
                        <a16:creationId xmlns:a16="http://schemas.microsoft.com/office/drawing/2014/main" id="{186B00CB-5E44-F313-D1A7-0A41807D9039}"/>
                      </a:ext>
                    </a:extLst>
                  </p:cNvPr>
                  <p:cNvSpPr>
                    <a:spLocks/>
                  </p:cNvSpPr>
                  <p:nvPr/>
                </p:nvSpPr>
                <p:spPr bwMode="auto">
                  <a:xfrm>
                    <a:off x="5059363" y="2778126"/>
                    <a:ext cx="214313" cy="3175"/>
                  </a:xfrm>
                  <a:custGeom>
                    <a:avLst/>
                    <a:gdLst>
                      <a:gd name="T0" fmla="*/ 533 w 538"/>
                      <a:gd name="T1" fmla="*/ 10 h 10"/>
                      <a:gd name="T2" fmla="*/ 5 w 538"/>
                      <a:gd name="T3" fmla="*/ 10 h 10"/>
                      <a:gd name="T4" fmla="*/ 2 w 538"/>
                      <a:gd name="T5" fmla="*/ 10 h 10"/>
                      <a:gd name="T6" fmla="*/ 1 w 538"/>
                      <a:gd name="T7" fmla="*/ 8 h 10"/>
                      <a:gd name="T8" fmla="*/ 0 w 538"/>
                      <a:gd name="T9" fmla="*/ 7 h 10"/>
                      <a:gd name="T10" fmla="*/ 0 w 538"/>
                      <a:gd name="T11" fmla="*/ 6 h 10"/>
                      <a:gd name="T12" fmla="*/ 0 w 538"/>
                      <a:gd name="T13" fmla="*/ 3 h 10"/>
                      <a:gd name="T14" fmla="*/ 1 w 538"/>
                      <a:gd name="T15" fmla="*/ 2 h 10"/>
                      <a:gd name="T16" fmla="*/ 2 w 538"/>
                      <a:gd name="T17" fmla="*/ 0 h 10"/>
                      <a:gd name="T18" fmla="*/ 5 w 538"/>
                      <a:gd name="T19" fmla="*/ 0 h 10"/>
                      <a:gd name="T20" fmla="*/ 533 w 538"/>
                      <a:gd name="T21" fmla="*/ 0 h 10"/>
                      <a:gd name="T22" fmla="*/ 536 w 538"/>
                      <a:gd name="T23" fmla="*/ 0 h 10"/>
                      <a:gd name="T24" fmla="*/ 537 w 538"/>
                      <a:gd name="T25" fmla="*/ 2 h 10"/>
                      <a:gd name="T26" fmla="*/ 538 w 538"/>
                      <a:gd name="T27" fmla="*/ 3 h 10"/>
                      <a:gd name="T28" fmla="*/ 538 w 538"/>
                      <a:gd name="T29" fmla="*/ 6 h 10"/>
                      <a:gd name="T30" fmla="*/ 538 w 538"/>
                      <a:gd name="T31" fmla="*/ 7 h 10"/>
                      <a:gd name="T32" fmla="*/ 537 w 538"/>
                      <a:gd name="T33" fmla="*/ 8 h 10"/>
                      <a:gd name="T34" fmla="*/ 536 w 538"/>
                      <a:gd name="T35" fmla="*/ 10 h 10"/>
                      <a:gd name="T36" fmla="*/ 533 w 53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10">
                        <a:moveTo>
                          <a:pt x="533" y="10"/>
                        </a:moveTo>
                        <a:lnTo>
                          <a:pt x="5" y="10"/>
                        </a:lnTo>
                        <a:lnTo>
                          <a:pt x="2" y="10"/>
                        </a:lnTo>
                        <a:lnTo>
                          <a:pt x="1" y="8"/>
                        </a:lnTo>
                        <a:lnTo>
                          <a:pt x="0" y="7"/>
                        </a:lnTo>
                        <a:lnTo>
                          <a:pt x="0" y="6"/>
                        </a:lnTo>
                        <a:lnTo>
                          <a:pt x="0" y="3"/>
                        </a:lnTo>
                        <a:lnTo>
                          <a:pt x="1" y="2"/>
                        </a:lnTo>
                        <a:lnTo>
                          <a:pt x="2" y="0"/>
                        </a:lnTo>
                        <a:lnTo>
                          <a:pt x="5" y="0"/>
                        </a:lnTo>
                        <a:lnTo>
                          <a:pt x="533" y="0"/>
                        </a:lnTo>
                        <a:lnTo>
                          <a:pt x="536" y="0"/>
                        </a:lnTo>
                        <a:lnTo>
                          <a:pt x="537" y="2"/>
                        </a:lnTo>
                        <a:lnTo>
                          <a:pt x="538" y="3"/>
                        </a:lnTo>
                        <a:lnTo>
                          <a:pt x="538" y="6"/>
                        </a:lnTo>
                        <a:lnTo>
                          <a:pt x="538" y="7"/>
                        </a:lnTo>
                        <a:lnTo>
                          <a:pt x="537" y="8"/>
                        </a:lnTo>
                        <a:lnTo>
                          <a:pt x="536" y="10"/>
                        </a:lnTo>
                        <a:lnTo>
                          <a:pt x="53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5" name="Freeform 41">
                    <a:extLst>
                      <a:ext uri="{FF2B5EF4-FFF2-40B4-BE49-F238E27FC236}">
                        <a16:creationId xmlns:a16="http://schemas.microsoft.com/office/drawing/2014/main" id="{4740848C-AF96-003B-9F9C-D28945AAD983}"/>
                      </a:ext>
                    </a:extLst>
                  </p:cNvPr>
                  <p:cNvSpPr>
                    <a:spLocks/>
                  </p:cNvSpPr>
                  <p:nvPr/>
                </p:nvSpPr>
                <p:spPr bwMode="auto">
                  <a:xfrm>
                    <a:off x="5224463" y="2757488"/>
                    <a:ext cx="3175" cy="485775"/>
                  </a:xfrm>
                  <a:custGeom>
                    <a:avLst/>
                    <a:gdLst>
                      <a:gd name="T0" fmla="*/ 4 w 9"/>
                      <a:gd name="T1" fmla="*/ 1222 h 1222"/>
                      <a:gd name="T2" fmla="*/ 2 w 9"/>
                      <a:gd name="T3" fmla="*/ 1222 h 1222"/>
                      <a:gd name="T4" fmla="*/ 1 w 9"/>
                      <a:gd name="T5" fmla="*/ 1220 h 1222"/>
                      <a:gd name="T6" fmla="*/ 0 w 9"/>
                      <a:gd name="T7" fmla="*/ 1219 h 1222"/>
                      <a:gd name="T8" fmla="*/ 0 w 9"/>
                      <a:gd name="T9" fmla="*/ 1217 h 1222"/>
                      <a:gd name="T10" fmla="*/ 0 w 9"/>
                      <a:gd name="T11" fmla="*/ 5 h 1222"/>
                      <a:gd name="T12" fmla="*/ 0 w 9"/>
                      <a:gd name="T13" fmla="*/ 3 h 1222"/>
                      <a:gd name="T14" fmla="*/ 1 w 9"/>
                      <a:gd name="T15" fmla="*/ 2 h 1222"/>
                      <a:gd name="T16" fmla="*/ 2 w 9"/>
                      <a:gd name="T17" fmla="*/ 1 h 1222"/>
                      <a:gd name="T18" fmla="*/ 4 w 9"/>
                      <a:gd name="T19" fmla="*/ 0 h 1222"/>
                      <a:gd name="T20" fmla="*/ 6 w 9"/>
                      <a:gd name="T21" fmla="*/ 1 h 1222"/>
                      <a:gd name="T22" fmla="*/ 8 w 9"/>
                      <a:gd name="T23" fmla="*/ 2 h 1222"/>
                      <a:gd name="T24" fmla="*/ 9 w 9"/>
                      <a:gd name="T25" fmla="*/ 3 h 1222"/>
                      <a:gd name="T26" fmla="*/ 9 w 9"/>
                      <a:gd name="T27" fmla="*/ 5 h 1222"/>
                      <a:gd name="T28" fmla="*/ 9 w 9"/>
                      <a:gd name="T29" fmla="*/ 1217 h 1222"/>
                      <a:gd name="T30" fmla="*/ 9 w 9"/>
                      <a:gd name="T31" fmla="*/ 1219 h 1222"/>
                      <a:gd name="T32" fmla="*/ 8 w 9"/>
                      <a:gd name="T33" fmla="*/ 1220 h 1222"/>
                      <a:gd name="T34" fmla="*/ 6 w 9"/>
                      <a:gd name="T35" fmla="*/ 1222 h 1222"/>
                      <a:gd name="T36" fmla="*/ 4 w 9"/>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22">
                        <a:moveTo>
                          <a:pt x="4" y="1222"/>
                        </a:moveTo>
                        <a:lnTo>
                          <a:pt x="2" y="1222"/>
                        </a:lnTo>
                        <a:lnTo>
                          <a:pt x="1" y="1220"/>
                        </a:lnTo>
                        <a:lnTo>
                          <a:pt x="0" y="1219"/>
                        </a:lnTo>
                        <a:lnTo>
                          <a:pt x="0" y="1217"/>
                        </a:lnTo>
                        <a:lnTo>
                          <a:pt x="0" y="5"/>
                        </a:lnTo>
                        <a:lnTo>
                          <a:pt x="0" y="3"/>
                        </a:lnTo>
                        <a:lnTo>
                          <a:pt x="1" y="2"/>
                        </a:lnTo>
                        <a:lnTo>
                          <a:pt x="2" y="1"/>
                        </a:lnTo>
                        <a:lnTo>
                          <a:pt x="4" y="0"/>
                        </a:lnTo>
                        <a:lnTo>
                          <a:pt x="6" y="1"/>
                        </a:lnTo>
                        <a:lnTo>
                          <a:pt x="8" y="2"/>
                        </a:lnTo>
                        <a:lnTo>
                          <a:pt x="9" y="3"/>
                        </a:lnTo>
                        <a:lnTo>
                          <a:pt x="9" y="5"/>
                        </a:lnTo>
                        <a:lnTo>
                          <a:pt x="9" y="1217"/>
                        </a:lnTo>
                        <a:lnTo>
                          <a:pt x="9" y="1219"/>
                        </a:lnTo>
                        <a:lnTo>
                          <a:pt x="8" y="1220"/>
                        </a:lnTo>
                        <a:lnTo>
                          <a:pt x="6" y="1222"/>
                        </a:lnTo>
                        <a:lnTo>
                          <a:pt x="4"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6" name="Freeform 42">
                    <a:extLst>
                      <a:ext uri="{FF2B5EF4-FFF2-40B4-BE49-F238E27FC236}">
                        <a16:creationId xmlns:a16="http://schemas.microsoft.com/office/drawing/2014/main" id="{5058A3EB-5732-0035-4B3B-01A34F38C4DD}"/>
                      </a:ext>
                    </a:extLst>
                  </p:cNvPr>
                  <p:cNvSpPr>
                    <a:spLocks/>
                  </p:cNvSpPr>
                  <p:nvPr/>
                </p:nvSpPr>
                <p:spPr bwMode="auto">
                  <a:xfrm>
                    <a:off x="5180013" y="2757488"/>
                    <a:ext cx="4763" cy="485775"/>
                  </a:xfrm>
                  <a:custGeom>
                    <a:avLst/>
                    <a:gdLst>
                      <a:gd name="T0" fmla="*/ 6 w 11"/>
                      <a:gd name="T1" fmla="*/ 1222 h 1222"/>
                      <a:gd name="T2" fmla="*/ 4 w 11"/>
                      <a:gd name="T3" fmla="*/ 1222 h 1222"/>
                      <a:gd name="T4" fmla="*/ 2 w 11"/>
                      <a:gd name="T5" fmla="*/ 1220 h 1222"/>
                      <a:gd name="T6" fmla="*/ 0 w 11"/>
                      <a:gd name="T7" fmla="*/ 1219 h 1222"/>
                      <a:gd name="T8" fmla="*/ 0 w 11"/>
                      <a:gd name="T9" fmla="*/ 1217 h 1222"/>
                      <a:gd name="T10" fmla="*/ 0 w 11"/>
                      <a:gd name="T11" fmla="*/ 5 h 1222"/>
                      <a:gd name="T12" fmla="*/ 0 w 11"/>
                      <a:gd name="T13" fmla="*/ 3 h 1222"/>
                      <a:gd name="T14" fmla="*/ 2 w 11"/>
                      <a:gd name="T15" fmla="*/ 2 h 1222"/>
                      <a:gd name="T16" fmla="*/ 4 w 11"/>
                      <a:gd name="T17" fmla="*/ 1 h 1222"/>
                      <a:gd name="T18" fmla="*/ 6 w 11"/>
                      <a:gd name="T19" fmla="*/ 0 h 1222"/>
                      <a:gd name="T20" fmla="*/ 8 w 11"/>
                      <a:gd name="T21" fmla="*/ 1 h 1222"/>
                      <a:gd name="T22" fmla="*/ 10 w 11"/>
                      <a:gd name="T23" fmla="*/ 2 h 1222"/>
                      <a:gd name="T24" fmla="*/ 11 w 11"/>
                      <a:gd name="T25" fmla="*/ 3 h 1222"/>
                      <a:gd name="T26" fmla="*/ 11 w 11"/>
                      <a:gd name="T27" fmla="*/ 5 h 1222"/>
                      <a:gd name="T28" fmla="*/ 11 w 11"/>
                      <a:gd name="T29" fmla="*/ 1217 h 1222"/>
                      <a:gd name="T30" fmla="*/ 11 w 11"/>
                      <a:gd name="T31" fmla="*/ 1219 h 1222"/>
                      <a:gd name="T32" fmla="*/ 10 w 11"/>
                      <a:gd name="T33" fmla="*/ 1220 h 1222"/>
                      <a:gd name="T34" fmla="*/ 8 w 11"/>
                      <a:gd name="T35" fmla="*/ 1222 h 1222"/>
                      <a:gd name="T36" fmla="*/ 6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6" y="1222"/>
                        </a:moveTo>
                        <a:lnTo>
                          <a:pt x="4" y="1222"/>
                        </a:lnTo>
                        <a:lnTo>
                          <a:pt x="2" y="1220"/>
                        </a:lnTo>
                        <a:lnTo>
                          <a:pt x="0" y="1219"/>
                        </a:lnTo>
                        <a:lnTo>
                          <a:pt x="0" y="1217"/>
                        </a:lnTo>
                        <a:lnTo>
                          <a:pt x="0" y="5"/>
                        </a:lnTo>
                        <a:lnTo>
                          <a:pt x="0" y="3"/>
                        </a:lnTo>
                        <a:lnTo>
                          <a:pt x="2" y="2"/>
                        </a:lnTo>
                        <a:lnTo>
                          <a:pt x="4" y="1"/>
                        </a:lnTo>
                        <a:lnTo>
                          <a:pt x="6" y="0"/>
                        </a:lnTo>
                        <a:lnTo>
                          <a:pt x="8" y="1"/>
                        </a:lnTo>
                        <a:lnTo>
                          <a:pt x="10" y="2"/>
                        </a:lnTo>
                        <a:lnTo>
                          <a:pt x="11" y="3"/>
                        </a:lnTo>
                        <a:lnTo>
                          <a:pt x="11" y="5"/>
                        </a:lnTo>
                        <a:lnTo>
                          <a:pt x="11" y="1217"/>
                        </a:lnTo>
                        <a:lnTo>
                          <a:pt x="11" y="1219"/>
                        </a:lnTo>
                        <a:lnTo>
                          <a:pt x="10" y="1220"/>
                        </a:lnTo>
                        <a:lnTo>
                          <a:pt x="8" y="1222"/>
                        </a:lnTo>
                        <a:lnTo>
                          <a:pt x="6"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7" name="Freeform 43">
                    <a:extLst>
                      <a:ext uri="{FF2B5EF4-FFF2-40B4-BE49-F238E27FC236}">
                        <a16:creationId xmlns:a16="http://schemas.microsoft.com/office/drawing/2014/main" id="{0B7BA5CA-2228-DD8C-8B9D-EF1BD344E6A3}"/>
                      </a:ext>
                    </a:extLst>
                  </p:cNvPr>
                  <p:cNvSpPr>
                    <a:spLocks/>
                  </p:cNvSpPr>
                  <p:nvPr/>
                </p:nvSpPr>
                <p:spPr bwMode="auto">
                  <a:xfrm>
                    <a:off x="5137150" y="2757488"/>
                    <a:ext cx="3175" cy="485775"/>
                  </a:xfrm>
                  <a:custGeom>
                    <a:avLst/>
                    <a:gdLst>
                      <a:gd name="T0" fmla="*/ 6 w 11"/>
                      <a:gd name="T1" fmla="*/ 1222 h 1222"/>
                      <a:gd name="T2" fmla="*/ 3 w 11"/>
                      <a:gd name="T3" fmla="*/ 1222 h 1222"/>
                      <a:gd name="T4" fmla="*/ 2 w 11"/>
                      <a:gd name="T5" fmla="*/ 1220 h 1222"/>
                      <a:gd name="T6" fmla="*/ 0 w 11"/>
                      <a:gd name="T7" fmla="*/ 1219 h 1222"/>
                      <a:gd name="T8" fmla="*/ 0 w 11"/>
                      <a:gd name="T9" fmla="*/ 1217 h 1222"/>
                      <a:gd name="T10" fmla="*/ 0 w 11"/>
                      <a:gd name="T11" fmla="*/ 5 h 1222"/>
                      <a:gd name="T12" fmla="*/ 0 w 11"/>
                      <a:gd name="T13" fmla="*/ 3 h 1222"/>
                      <a:gd name="T14" fmla="*/ 2 w 11"/>
                      <a:gd name="T15" fmla="*/ 2 h 1222"/>
                      <a:gd name="T16" fmla="*/ 3 w 11"/>
                      <a:gd name="T17" fmla="*/ 1 h 1222"/>
                      <a:gd name="T18" fmla="*/ 6 w 11"/>
                      <a:gd name="T19" fmla="*/ 0 h 1222"/>
                      <a:gd name="T20" fmla="*/ 7 w 11"/>
                      <a:gd name="T21" fmla="*/ 1 h 1222"/>
                      <a:gd name="T22" fmla="*/ 8 w 11"/>
                      <a:gd name="T23" fmla="*/ 2 h 1222"/>
                      <a:gd name="T24" fmla="*/ 9 w 11"/>
                      <a:gd name="T25" fmla="*/ 3 h 1222"/>
                      <a:gd name="T26" fmla="*/ 11 w 11"/>
                      <a:gd name="T27" fmla="*/ 5 h 1222"/>
                      <a:gd name="T28" fmla="*/ 11 w 11"/>
                      <a:gd name="T29" fmla="*/ 1217 h 1222"/>
                      <a:gd name="T30" fmla="*/ 9 w 11"/>
                      <a:gd name="T31" fmla="*/ 1219 h 1222"/>
                      <a:gd name="T32" fmla="*/ 8 w 11"/>
                      <a:gd name="T33" fmla="*/ 1220 h 1222"/>
                      <a:gd name="T34" fmla="*/ 7 w 11"/>
                      <a:gd name="T35" fmla="*/ 1222 h 1222"/>
                      <a:gd name="T36" fmla="*/ 6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6" y="1222"/>
                        </a:moveTo>
                        <a:lnTo>
                          <a:pt x="3" y="1222"/>
                        </a:lnTo>
                        <a:lnTo>
                          <a:pt x="2" y="1220"/>
                        </a:lnTo>
                        <a:lnTo>
                          <a:pt x="0" y="1219"/>
                        </a:lnTo>
                        <a:lnTo>
                          <a:pt x="0" y="1217"/>
                        </a:lnTo>
                        <a:lnTo>
                          <a:pt x="0" y="5"/>
                        </a:lnTo>
                        <a:lnTo>
                          <a:pt x="0" y="3"/>
                        </a:lnTo>
                        <a:lnTo>
                          <a:pt x="2" y="2"/>
                        </a:lnTo>
                        <a:lnTo>
                          <a:pt x="3" y="1"/>
                        </a:lnTo>
                        <a:lnTo>
                          <a:pt x="6" y="0"/>
                        </a:lnTo>
                        <a:lnTo>
                          <a:pt x="7" y="1"/>
                        </a:lnTo>
                        <a:lnTo>
                          <a:pt x="8" y="2"/>
                        </a:lnTo>
                        <a:lnTo>
                          <a:pt x="9" y="3"/>
                        </a:lnTo>
                        <a:lnTo>
                          <a:pt x="11" y="5"/>
                        </a:lnTo>
                        <a:lnTo>
                          <a:pt x="11" y="1217"/>
                        </a:lnTo>
                        <a:lnTo>
                          <a:pt x="9" y="1219"/>
                        </a:lnTo>
                        <a:lnTo>
                          <a:pt x="8" y="1220"/>
                        </a:lnTo>
                        <a:lnTo>
                          <a:pt x="7" y="1222"/>
                        </a:lnTo>
                        <a:lnTo>
                          <a:pt x="6"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8" name="Freeform 44">
                    <a:extLst>
                      <a:ext uri="{FF2B5EF4-FFF2-40B4-BE49-F238E27FC236}">
                        <a16:creationId xmlns:a16="http://schemas.microsoft.com/office/drawing/2014/main" id="{8AEBD4BB-C833-A389-2845-5AB5D878E5AA}"/>
                      </a:ext>
                    </a:extLst>
                  </p:cNvPr>
                  <p:cNvSpPr>
                    <a:spLocks/>
                  </p:cNvSpPr>
                  <p:nvPr/>
                </p:nvSpPr>
                <p:spPr bwMode="auto">
                  <a:xfrm>
                    <a:off x="5092700" y="2757488"/>
                    <a:ext cx="3175" cy="485775"/>
                  </a:xfrm>
                  <a:custGeom>
                    <a:avLst/>
                    <a:gdLst>
                      <a:gd name="T0" fmla="*/ 5 w 10"/>
                      <a:gd name="T1" fmla="*/ 1222 h 1222"/>
                      <a:gd name="T2" fmla="*/ 4 w 10"/>
                      <a:gd name="T3" fmla="*/ 1222 h 1222"/>
                      <a:gd name="T4" fmla="*/ 2 w 10"/>
                      <a:gd name="T5" fmla="*/ 1220 h 1222"/>
                      <a:gd name="T6" fmla="*/ 1 w 10"/>
                      <a:gd name="T7" fmla="*/ 1219 h 1222"/>
                      <a:gd name="T8" fmla="*/ 0 w 10"/>
                      <a:gd name="T9" fmla="*/ 1217 h 1222"/>
                      <a:gd name="T10" fmla="*/ 0 w 10"/>
                      <a:gd name="T11" fmla="*/ 5 h 1222"/>
                      <a:gd name="T12" fmla="*/ 1 w 10"/>
                      <a:gd name="T13" fmla="*/ 3 h 1222"/>
                      <a:gd name="T14" fmla="*/ 2 w 10"/>
                      <a:gd name="T15" fmla="*/ 2 h 1222"/>
                      <a:gd name="T16" fmla="*/ 4 w 10"/>
                      <a:gd name="T17" fmla="*/ 1 h 1222"/>
                      <a:gd name="T18" fmla="*/ 5 w 10"/>
                      <a:gd name="T19" fmla="*/ 0 h 1222"/>
                      <a:gd name="T20" fmla="*/ 8 w 10"/>
                      <a:gd name="T21" fmla="*/ 1 h 1222"/>
                      <a:gd name="T22" fmla="*/ 9 w 10"/>
                      <a:gd name="T23" fmla="*/ 2 h 1222"/>
                      <a:gd name="T24" fmla="*/ 10 w 10"/>
                      <a:gd name="T25" fmla="*/ 3 h 1222"/>
                      <a:gd name="T26" fmla="*/ 10 w 10"/>
                      <a:gd name="T27" fmla="*/ 5 h 1222"/>
                      <a:gd name="T28" fmla="*/ 10 w 10"/>
                      <a:gd name="T29" fmla="*/ 1217 h 1222"/>
                      <a:gd name="T30" fmla="*/ 10 w 10"/>
                      <a:gd name="T31" fmla="*/ 1219 h 1222"/>
                      <a:gd name="T32" fmla="*/ 9 w 10"/>
                      <a:gd name="T33" fmla="*/ 1220 h 1222"/>
                      <a:gd name="T34" fmla="*/ 8 w 10"/>
                      <a:gd name="T35" fmla="*/ 1222 h 1222"/>
                      <a:gd name="T36" fmla="*/ 5 w 10"/>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2">
                        <a:moveTo>
                          <a:pt x="5" y="1222"/>
                        </a:moveTo>
                        <a:lnTo>
                          <a:pt x="4" y="1222"/>
                        </a:lnTo>
                        <a:lnTo>
                          <a:pt x="2" y="1220"/>
                        </a:lnTo>
                        <a:lnTo>
                          <a:pt x="1" y="1219"/>
                        </a:lnTo>
                        <a:lnTo>
                          <a:pt x="0" y="1217"/>
                        </a:lnTo>
                        <a:lnTo>
                          <a:pt x="0" y="5"/>
                        </a:lnTo>
                        <a:lnTo>
                          <a:pt x="1" y="3"/>
                        </a:lnTo>
                        <a:lnTo>
                          <a:pt x="2" y="2"/>
                        </a:lnTo>
                        <a:lnTo>
                          <a:pt x="4" y="1"/>
                        </a:lnTo>
                        <a:lnTo>
                          <a:pt x="5" y="0"/>
                        </a:lnTo>
                        <a:lnTo>
                          <a:pt x="8" y="1"/>
                        </a:lnTo>
                        <a:lnTo>
                          <a:pt x="9" y="2"/>
                        </a:lnTo>
                        <a:lnTo>
                          <a:pt x="10" y="3"/>
                        </a:lnTo>
                        <a:lnTo>
                          <a:pt x="10" y="5"/>
                        </a:lnTo>
                        <a:lnTo>
                          <a:pt x="10" y="1217"/>
                        </a:lnTo>
                        <a:lnTo>
                          <a:pt x="10" y="1219"/>
                        </a:lnTo>
                        <a:lnTo>
                          <a:pt x="9" y="1220"/>
                        </a:lnTo>
                        <a:lnTo>
                          <a:pt x="8" y="1222"/>
                        </a:lnTo>
                        <a:lnTo>
                          <a:pt x="5" y="1222"/>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9" name="Freeform 45">
                    <a:extLst>
                      <a:ext uri="{FF2B5EF4-FFF2-40B4-BE49-F238E27FC236}">
                        <a16:creationId xmlns:a16="http://schemas.microsoft.com/office/drawing/2014/main" id="{B64D610C-CD4B-A7B5-2106-97EF5F68B66A}"/>
                      </a:ext>
                    </a:extLst>
                  </p:cNvPr>
                  <p:cNvSpPr>
                    <a:spLocks/>
                  </p:cNvSpPr>
                  <p:nvPr/>
                </p:nvSpPr>
                <p:spPr bwMode="auto">
                  <a:xfrm>
                    <a:off x="5048250" y="2819401"/>
                    <a:ext cx="4763" cy="423863"/>
                  </a:xfrm>
                  <a:custGeom>
                    <a:avLst/>
                    <a:gdLst>
                      <a:gd name="T0" fmla="*/ 5 w 10"/>
                      <a:gd name="T1" fmla="*/ 1068 h 1068"/>
                      <a:gd name="T2" fmla="*/ 2 w 10"/>
                      <a:gd name="T3" fmla="*/ 1068 h 1068"/>
                      <a:gd name="T4" fmla="*/ 1 w 10"/>
                      <a:gd name="T5" fmla="*/ 1066 h 1068"/>
                      <a:gd name="T6" fmla="*/ 0 w 10"/>
                      <a:gd name="T7" fmla="*/ 1065 h 1068"/>
                      <a:gd name="T8" fmla="*/ 0 w 10"/>
                      <a:gd name="T9" fmla="*/ 1063 h 1068"/>
                      <a:gd name="T10" fmla="*/ 0 w 10"/>
                      <a:gd name="T11" fmla="*/ 6 h 1068"/>
                      <a:gd name="T12" fmla="*/ 0 w 10"/>
                      <a:gd name="T13" fmla="*/ 4 h 1068"/>
                      <a:gd name="T14" fmla="*/ 1 w 10"/>
                      <a:gd name="T15" fmla="*/ 3 h 1068"/>
                      <a:gd name="T16" fmla="*/ 2 w 10"/>
                      <a:gd name="T17" fmla="*/ 2 h 1068"/>
                      <a:gd name="T18" fmla="*/ 5 w 10"/>
                      <a:gd name="T19" fmla="*/ 0 h 1068"/>
                      <a:gd name="T20" fmla="*/ 6 w 10"/>
                      <a:gd name="T21" fmla="*/ 2 h 1068"/>
                      <a:gd name="T22" fmla="*/ 9 w 10"/>
                      <a:gd name="T23" fmla="*/ 3 h 1068"/>
                      <a:gd name="T24" fmla="*/ 10 w 10"/>
                      <a:gd name="T25" fmla="*/ 4 h 1068"/>
                      <a:gd name="T26" fmla="*/ 10 w 10"/>
                      <a:gd name="T27" fmla="*/ 6 h 1068"/>
                      <a:gd name="T28" fmla="*/ 10 w 10"/>
                      <a:gd name="T29" fmla="*/ 1063 h 1068"/>
                      <a:gd name="T30" fmla="*/ 10 w 10"/>
                      <a:gd name="T31" fmla="*/ 1065 h 1068"/>
                      <a:gd name="T32" fmla="*/ 9 w 10"/>
                      <a:gd name="T33" fmla="*/ 1066 h 1068"/>
                      <a:gd name="T34" fmla="*/ 6 w 10"/>
                      <a:gd name="T35" fmla="*/ 1068 h 1068"/>
                      <a:gd name="T36" fmla="*/ 5 w 10"/>
                      <a:gd name="T37" fmla="*/ 1068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068">
                        <a:moveTo>
                          <a:pt x="5" y="1068"/>
                        </a:moveTo>
                        <a:lnTo>
                          <a:pt x="2" y="1068"/>
                        </a:lnTo>
                        <a:lnTo>
                          <a:pt x="1" y="1066"/>
                        </a:lnTo>
                        <a:lnTo>
                          <a:pt x="0" y="1065"/>
                        </a:lnTo>
                        <a:lnTo>
                          <a:pt x="0" y="1063"/>
                        </a:lnTo>
                        <a:lnTo>
                          <a:pt x="0" y="6"/>
                        </a:lnTo>
                        <a:lnTo>
                          <a:pt x="0" y="4"/>
                        </a:lnTo>
                        <a:lnTo>
                          <a:pt x="1" y="3"/>
                        </a:lnTo>
                        <a:lnTo>
                          <a:pt x="2" y="2"/>
                        </a:lnTo>
                        <a:lnTo>
                          <a:pt x="5" y="0"/>
                        </a:lnTo>
                        <a:lnTo>
                          <a:pt x="6" y="2"/>
                        </a:lnTo>
                        <a:lnTo>
                          <a:pt x="9" y="3"/>
                        </a:lnTo>
                        <a:lnTo>
                          <a:pt x="10" y="4"/>
                        </a:lnTo>
                        <a:lnTo>
                          <a:pt x="10" y="6"/>
                        </a:lnTo>
                        <a:lnTo>
                          <a:pt x="10" y="1063"/>
                        </a:lnTo>
                        <a:lnTo>
                          <a:pt x="10" y="1065"/>
                        </a:lnTo>
                        <a:lnTo>
                          <a:pt x="9" y="1066"/>
                        </a:lnTo>
                        <a:lnTo>
                          <a:pt x="6" y="1068"/>
                        </a:lnTo>
                        <a:lnTo>
                          <a:pt x="5" y="1068"/>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0" name="Freeform 46">
                    <a:extLst>
                      <a:ext uri="{FF2B5EF4-FFF2-40B4-BE49-F238E27FC236}">
                        <a16:creationId xmlns:a16="http://schemas.microsoft.com/office/drawing/2014/main" id="{324219A8-E43E-997F-5298-304C664D0D9D}"/>
                      </a:ext>
                    </a:extLst>
                  </p:cNvPr>
                  <p:cNvSpPr>
                    <a:spLocks/>
                  </p:cNvSpPr>
                  <p:nvPr/>
                </p:nvSpPr>
                <p:spPr bwMode="auto">
                  <a:xfrm>
                    <a:off x="5005388" y="3001963"/>
                    <a:ext cx="3175" cy="241300"/>
                  </a:xfrm>
                  <a:custGeom>
                    <a:avLst/>
                    <a:gdLst>
                      <a:gd name="T0" fmla="*/ 5 w 9"/>
                      <a:gd name="T1" fmla="*/ 606 h 606"/>
                      <a:gd name="T2" fmla="*/ 2 w 9"/>
                      <a:gd name="T3" fmla="*/ 606 h 606"/>
                      <a:gd name="T4" fmla="*/ 1 w 9"/>
                      <a:gd name="T5" fmla="*/ 604 h 606"/>
                      <a:gd name="T6" fmla="*/ 0 w 9"/>
                      <a:gd name="T7" fmla="*/ 603 h 606"/>
                      <a:gd name="T8" fmla="*/ 0 w 9"/>
                      <a:gd name="T9" fmla="*/ 601 h 606"/>
                      <a:gd name="T10" fmla="*/ 0 w 9"/>
                      <a:gd name="T11" fmla="*/ 5 h 606"/>
                      <a:gd name="T12" fmla="*/ 0 w 9"/>
                      <a:gd name="T13" fmla="*/ 4 h 606"/>
                      <a:gd name="T14" fmla="*/ 1 w 9"/>
                      <a:gd name="T15" fmla="*/ 1 h 606"/>
                      <a:gd name="T16" fmla="*/ 2 w 9"/>
                      <a:gd name="T17" fmla="*/ 1 h 606"/>
                      <a:gd name="T18" fmla="*/ 5 w 9"/>
                      <a:gd name="T19" fmla="*/ 0 h 606"/>
                      <a:gd name="T20" fmla="*/ 6 w 9"/>
                      <a:gd name="T21" fmla="*/ 1 h 606"/>
                      <a:gd name="T22" fmla="*/ 7 w 9"/>
                      <a:gd name="T23" fmla="*/ 1 h 606"/>
                      <a:gd name="T24" fmla="*/ 9 w 9"/>
                      <a:gd name="T25" fmla="*/ 4 h 606"/>
                      <a:gd name="T26" fmla="*/ 9 w 9"/>
                      <a:gd name="T27" fmla="*/ 5 h 606"/>
                      <a:gd name="T28" fmla="*/ 9 w 9"/>
                      <a:gd name="T29" fmla="*/ 601 h 606"/>
                      <a:gd name="T30" fmla="*/ 9 w 9"/>
                      <a:gd name="T31" fmla="*/ 603 h 606"/>
                      <a:gd name="T32" fmla="*/ 7 w 9"/>
                      <a:gd name="T33" fmla="*/ 604 h 606"/>
                      <a:gd name="T34" fmla="*/ 6 w 9"/>
                      <a:gd name="T35" fmla="*/ 606 h 606"/>
                      <a:gd name="T36" fmla="*/ 5 w 9"/>
                      <a:gd name="T37" fmla="*/ 6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606">
                        <a:moveTo>
                          <a:pt x="5" y="606"/>
                        </a:moveTo>
                        <a:lnTo>
                          <a:pt x="2" y="606"/>
                        </a:lnTo>
                        <a:lnTo>
                          <a:pt x="1" y="604"/>
                        </a:lnTo>
                        <a:lnTo>
                          <a:pt x="0" y="603"/>
                        </a:lnTo>
                        <a:lnTo>
                          <a:pt x="0" y="601"/>
                        </a:lnTo>
                        <a:lnTo>
                          <a:pt x="0" y="5"/>
                        </a:lnTo>
                        <a:lnTo>
                          <a:pt x="0" y="4"/>
                        </a:lnTo>
                        <a:lnTo>
                          <a:pt x="1" y="1"/>
                        </a:lnTo>
                        <a:lnTo>
                          <a:pt x="2" y="1"/>
                        </a:lnTo>
                        <a:lnTo>
                          <a:pt x="5" y="0"/>
                        </a:lnTo>
                        <a:lnTo>
                          <a:pt x="6" y="1"/>
                        </a:lnTo>
                        <a:lnTo>
                          <a:pt x="7" y="1"/>
                        </a:lnTo>
                        <a:lnTo>
                          <a:pt x="9" y="4"/>
                        </a:lnTo>
                        <a:lnTo>
                          <a:pt x="9" y="5"/>
                        </a:lnTo>
                        <a:lnTo>
                          <a:pt x="9" y="601"/>
                        </a:lnTo>
                        <a:lnTo>
                          <a:pt x="9" y="603"/>
                        </a:lnTo>
                        <a:lnTo>
                          <a:pt x="7" y="604"/>
                        </a:lnTo>
                        <a:lnTo>
                          <a:pt x="6" y="606"/>
                        </a:lnTo>
                        <a:lnTo>
                          <a:pt x="5" y="60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1" name="Freeform 47">
                    <a:extLst>
                      <a:ext uri="{FF2B5EF4-FFF2-40B4-BE49-F238E27FC236}">
                        <a16:creationId xmlns:a16="http://schemas.microsoft.com/office/drawing/2014/main" id="{0538DDE8-F0BC-9103-85E0-0A2B3EBA1E52}"/>
                      </a:ext>
                    </a:extLst>
                  </p:cNvPr>
                  <p:cNvSpPr>
                    <a:spLocks/>
                  </p:cNvSpPr>
                  <p:nvPr/>
                </p:nvSpPr>
                <p:spPr bwMode="auto">
                  <a:xfrm>
                    <a:off x="4710113" y="2851151"/>
                    <a:ext cx="333375" cy="565150"/>
                  </a:xfrm>
                  <a:custGeom>
                    <a:avLst/>
                    <a:gdLst>
                      <a:gd name="T0" fmla="*/ 5 w 839"/>
                      <a:gd name="T1" fmla="*/ 1426 h 1426"/>
                      <a:gd name="T2" fmla="*/ 4 w 839"/>
                      <a:gd name="T3" fmla="*/ 1426 h 1426"/>
                      <a:gd name="T4" fmla="*/ 2 w 839"/>
                      <a:gd name="T5" fmla="*/ 1426 h 1426"/>
                      <a:gd name="T6" fmla="*/ 1 w 839"/>
                      <a:gd name="T7" fmla="*/ 1424 h 1426"/>
                      <a:gd name="T8" fmla="*/ 0 w 839"/>
                      <a:gd name="T9" fmla="*/ 1422 h 1426"/>
                      <a:gd name="T10" fmla="*/ 0 w 839"/>
                      <a:gd name="T11" fmla="*/ 1421 h 1426"/>
                      <a:gd name="T12" fmla="*/ 0 w 839"/>
                      <a:gd name="T13" fmla="*/ 1418 h 1426"/>
                      <a:gd name="T14" fmla="*/ 828 w 839"/>
                      <a:gd name="T15" fmla="*/ 3 h 1426"/>
                      <a:gd name="T16" fmla="*/ 830 w 839"/>
                      <a:gd name="T17" fmla="*/ 2 h 1426"/>
                      <a:gd name="T18" fmla="*/ 832 w 839"/>
                      <a:gd name="T19" fmla="*/ 0 h 1426"/>
                      <a:gd name="T20" fmla="*/ 834 w 839"/>
                      <a:gd name="T21" fmla="*/ 0 h 1426"/>
                      <a:gd name="T22" fmla="*/ 836 w 839"/>
                      <a:gd name="T23" fmla="*/ 0 h 1426"/>
                      <a:gd name="T24" fmla="*/ 838 w 839"/>
                      <a:gd name="T25" fmla="*/ 2 h 1426"/>
                      <a:gd name="T26" fmla="*/ 839 w 839"/>
                      <a:gd name="T27" fmla="*/ 4 h 1426"/>
                      <a:gd name="T28" fmla="*/ 839 w 839"/>
                      <a:gd name="T29" fmla="*/ 6 h 1426"/>
                      <a:gd name="T30" fmla="*/ 838 w 839"/>
                      <a:gd name="T31" fmla="*/ 8 h 1426"/>
                      <a:gd name="T32" fmla="*/ 9 w 839"/>
                      <a:gd name="T33" fmla="*/ 1423 h 1426"/>
                      <a:gd name="T34" fmla="*/ 8 w 839"/>
                      <a:gd name="T35" fmla="*/ 1426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6"/>
                        </a:lnTo>
                        <a:lnTo>
                          <a:pt x="1" y="1424"/>
                        </a:lnTo>
                        <a:lnTo>
                          <a:pt x="0" y="1422"/>
                        </a:lnTo>
                        <a:lnTo>
                          <a:pt x="0" y="1421"/>
                        </a:lnTo>
                        <a:lnTo>
                          <a:pt x="0" y="1418"/>
                        </a:lnTo>
                        <a:lnTo>
                          <a:pt x="828" y="3"/>
                        </a:lnTo>
                        <a:lnTo>
                          <a:pt x="830" y="2"/>
                        </a:lnTo>
                        <a:lnTo>
                          <a:pt x="832" y="0"/>
                        </a:lnTo>
                        <a:lnTo>
                          <a:pt x="834" y="0"/>
                        </a:lnTo>
                        <a:lnTo>
                          <a:pt x="836" y="0"/>
                        </a:lnTo>
                        <a:lnTo>
                          <a:pt x="838" y="2"/>
                        </a:lnTo>
                        <a:lnTo>
                          <a:pt x="839" y="4"/>
                        </a:lnTo>
                        <a:lnTo>
                          <a:pt x="839" y="6"/>
                        </a:lnTo>
                        <a:lnTo>
                          <a:pt x="838" y="8"/>
                        </a:lnTo>
                        <a:lnTo>
                          <a:pt x="9" y="1423"/>
                        </a:lnTo>
                        <a:lnTo>
                          <a:pt x="8" y="1426"/>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2" name="Freeform 48">
                    <a:extLst>
                      <a:ext uri="{FF2B5EF4-FFF2-40B4-BE49-F238E27FC236}">
                        <a16:creationId xmlns:a16="http://schemas.microsoft.com/office/drawing/2014/main" id="{1E9E012E-C0AC-931B-4E19-2221604E7C77}"/>
                      </a:ext>
                    </a:extLst>
                  </p:cNvPr>
                  <p:cNvSpPr>
                    <a:spLocks/>
                  </p:cNvSpPr>
                  <p:nvPr/>
                </p:nvSpPr>
                <p:spPr bwMode="auto">
                  <a:xfrm>
                    <a:off x="4691063" y="2940051"/>
                    <a:ext cx="333375" cy="566738"/>
                  </a:xfrm>
                  <a:custGeom>
                    <a:avLst/>
                    <a:gdLst>
                      <a:gd name="T0" fmla="*/ 5 w 839"/>
                      <a:gd name="T1" fmla="*/ 1425 h 1425"/>
                      <a:gd name="T2" fmla="*/ 4 w 839"/>
                      <a:gd name="T3" fmla="*/ 1425 h 1425"/>
                      <a:gd name="T4" fmla="*/ 2 w 839"/>
                      <a:gd name="T5" fmla="*/ 1425 h 1425"/>
                      <a:gd name="T6" fmla="*/ 1 w 839"/>
                      <a:gd name="T7" fmla="*/ 1424 h 1425"/>
                      <a:gd name="T8" fmla="*/ 0 w 839"/>
                      <a:gd name="T9" fmla="*/ 1421 h 1425"/>
                      <a:gd name="T10" fmla="*/ 0 w 839"/>
                      <a:gd name="T11" fmla="*/ 1420 h 1425"/>
                      <a:gd name="T12" fmla="*/ 1 w 839"/>
                      <a:gd name="T13" fmla="*/ 1418 h 1425"/>
                      <a:gd name="T14" fmla="*/ 830 w 839"/>
                      <a:gd name="T15" fmla="*/ 2 h 1425"/>
                      <a:gd name="T16" fmla="*/ 831 w 839"/>
                      <a:gd name="T17" fmla="*/ 1 h 1425"/>
                      <a:gd name="T18" fmla="*/ 832 w 839"/>
                      <a:gd name="T19" fmla="*/ 0 h 1425"/>
                      <a:gd name="T20" fmla="*/ 835 w 839"/>
                      <a:gd name="T21" fmla="*/ 0 h 1425"/>
                      <a:gd name="T22" fmla="*/ 836 w 839"/>
                      <a:gd name="T23" fmla="*/ 1 h 1425"/>
                      <a:gd name="T24" fmla="*/ 838 w 839"/>
                      <a:gd name="T25" fmla="*/ 2 h 1425"/>
                      <a:gd name="T26" fmla="*/ 839 w 839"/>
                      <a:gd name="T27" fmla="*/ 4 h 1425"/>
                      <a:gd name="T28" fmla="*/ 839 w 839"/>
                      <a:gd name="T29" fmla="*/ 6 h 1425"/>
                      <a:gd name="T30" fmla="*/ 839 w 839"/>
                      <a:gd name="T31" fmla="*/ 8 h 1425"/>
                      <a:gd name="T32" fmla="*/ 10 w 839"/>
                      <a:gd name="T33" fmla="*/ 1423 h 1425"/>
                      <a:gd name="T34" fmla="*/ 8 w 839"/>
                      <a:gd name="T35" fmla="*/ 1425 h 1425"/>
                      <a:gd name="T36" fmla="*/ 5 w 839"/>
                      <a:gd name="T3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5">
                        <a:moveTo>
                          <a:pt x="5" y="1425"/>
                        </a:moveTo>
                        <a:lnTo>
                          <a:pt x="4" y="1425"/>
                        </a:lnTo>
                        <a:lnTo>
                          <a:pt x="2" y="1425"/>
                        </a:lnTo>
                        <a:lnTo>
                          <a:pt x="1" y="1424"/>
                        </a:lnTo>
                        <a:lnTo>
                          <a:pt x="0" y="1421"/>
                        </a:lnTo>
                        <a:lnTo>
                          <a:pt x="0" y="1420"/>
                        </a:lnTo>
                        <a:lnTo>
                          <a:pt x="1" y="1418"/>
                        </a:lnTo>
                        <a:lnTo>
                          <a:pt x="830" y="2"/>
                        </a:lnTo>
                        <a:lnTo>
                          <a:pt x="831" y="1"/>
                        </a:lnTo>
                        <a:lnTo>
                          <a:pt x="832" y="0"/>
                        </a:lnTo>
                        <a:lnTo>
                          <a:pt x="835" y="0"/>
                        </a:lnTo>
                        <a:lnTo>
                          <a:pt x="836" y="1"/>
                        </a:lnTo>
                        <a:lnTo>
                          <a:pt x="838" y="2"/>
                        </a:lnTo>
                        <a:lnTo>
                          <a:pt x="839" y="4"/>
                        </a:lnTo>
                        <a:lnTo>
                          <a:pt x="839" y="6"/>
                        </a:lnTo>
                        <a:lnTo>
                          <a:pt x="839" y="8"/>
                        </a:lnTo>
                        <a:lnTo>
                          <a:pt x="10" y="1423"/>
                        </a:lnTo>
                        <a:lnTo>
                          <a:pt x="8" y="1425"/>
                        </a:lnTo>
                        <a:lnTo>
                          <a:pt x="5" y="142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3" name="Freeform 49">
                    <a:extLst>
                      <a:ext uri="{FF2B5EF4-FFF2-40B4-BE49-F238E27FC236}">
                        <a16:creationId xmlns:a16="http://schemas.microsoft.com/office/drawing/2014/main" id="{2A1F683A-C8DD-CC42-EDAD-FA89581B96E8}"/>
                      </a:ext>
                    </a:extLst>
                  </p:cNvPr>
                  <p:cNvSpPr>
                    <a:spLocks/>
                  </p:cNvSpPr>
                  <p:nvPr/>
                </p:nvSpPr>
                <p:spPr bwMode="auto">
                  <a:xfrm>
                    <a:off x="4672013" y="3030538"/>
                    <a:ext cx="333375" cy="565150"/>
                  </a:xfrm>
                  <a:custGeom>
                    <a:avLst/>
                    <a:gdLst>
                      <a:gd name="T0" fmla="*/ 6 w 840"/>
                      <a:gd name="T1" fmla="*/ 1427 h 1427"/>
                      <a:gd name="T2" fmla="*/ 4 w 840"/>
                      <a:gd name="T3" fmla="*/ 1426 h 1427"/>
                      <a:gd name="T4" fmla="*/ 3 w 840"/>
                      <a:gd name="T5" fmla="*/ 1426 h 1427"/>
                      <a:gd name="T6" fmla="*/ 2 w 840"/>
                      <a:gd name="T7" fmla="*/ 1425 h 1427"/>
                      <a:gd name="T8" fmla="*/ 0 w 840"/>
                      <a:gd name="T9" fmla="*/ 1423 h 1427"/>
                      <a:gd name="T10" fmla="*/ 0 w 840"/>
                      <a:gd name="T11" fmla="*/ 1421 h 1427"/>
                      <a:gd name="T12" fmla="*/ 0 w 840"/>
                      <a:gd name="T13" fmla="*/ 1419 h 1427"/>
                      <a:gd name="T14" fmla="*/ 829 w 840"/>
                      <a:gd name="T15" fmla="*/ 3 h 1427"/>
                      <a:gd name="T16" fmla="*/ 832 w 840"/>
                      <a:gd name="T17" fmla="*/ 2 h 1427"/>
                      <a:gd name="T18" fmla="*/ 833 w 840"/>
                      <a:gd name="T19" fmla="*/ 0 h 1427"/>
                      <a:gd name="T20" fmla="*/ 834 w 840"/>
                      <a:gd name="T21" fmla="*/ 0 h 1427"/>
                      <a:gd name="T22" fmla="*/ 837 w 840"/>
                      <a:gd name="T23" fmla="*/ 2 h 1427"/>
                      <a:gd name="T24" fmla="*/ 838 w 840"/>
                      <a:gd name="T25" fmla="*/ 3 h 1427"/>
                      <a:gd name="T26" fmla="*/ 840 w 840"/>
                      <a:gd name="T27" fmla="*/ 4 h 1427"/>
                      <a:gd name="T28" fmla="*/ 840 w 840"/>
                      <a:gd name="T29" fmla="*/ 7 h 1427"/>
                      <a:gd name="T30" fmla="*/ 838 w 840"/>
                      <a:gd name="T31" fmla="*/ 8 h 1427"/>
                      <a:gd name="T32" fmla="*/ 9 w 840"/>
                      <a:gd name="T33" fmla="*/ 1425 h 1427"/>
                      <a:gd name="T34" fmla="*/ 8 w 840"/>
                      <a:gd name="T35" fmla="*/ 1426 h 1427"/>
                      <a:gd name="T36" fmla="*/ 6 w 840"/>
                      <a:gd name="T37" fmla="*/ 1427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0" h="1427">
                        <a:moveTo>
                          <a:pt x="6" y="1427"/>
                        </a:moveTo>
                        <a:lnTo>
                          <a:pt x="4" y="1426"/>
                        </a:lnTo>
                        <a:lnTo>
                          <a:pt x="3" y="1426"/>
                        </a:lnTo>
                        <a:lnTo>
                          <a:pt x="2" y="1425"/>
                        </a:lnTo>
                        <a:lnTo>
                          <a:pt x="0" y="1423"/>
                        </a:lnTo>
                        <a:lnTo>
                          <a:pt x="0" y="1421"/>
                        </a:lnTo>
                        <a:lnTo>
                          <a:pt x="0" y="1419"/>
                        </a:lnTo>
                        <a:lnTo>
                          <a:pt x="829" y="3"/>
                        </a:lnTo>
                        <a:lnTo>
                          <a:pt x="832" y="2"/>
                        </a:lnTo>
                        <a:lnTo>
                          <a:pt x="833" y="0"/>
                        </a:lnTo>
                        <a:lnTo>
                          <a:pt x="834" y="0"/>
                        </a:lnTo>
                        <a:lnTo>
                          <a:pt x="837" y="2"/>
                        </a:lnTo>
                        <a:lnTo>
                          <a:pt x="838" y="3"/>
                        </a:lnTo>
                        <a:lnTo>
                          <a:pt x="840" y="4"/>
                        </a:lnTo>
                        <a:lnTo>
                          <a:pt x="840" y="7"/>
                        </a:lnTo>
                        <a:lnTo>
                          <a:pt x="838" y="8"/>
                        </a:lnTo>
                        <a:lnTo>
                          <a:pt x="9" y="1425"/>
                        </a:lnTo>
                        <a:lnTo>
                          <a:pt x="8" y="1426"/>
                        </a:lnTo>
                        <a:lnTo>
                          <a:pt x="6" y="142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4" name="Freeform 50">
                    <a:extLst>
                      <a:ext uri="{FF2B5EF4-FFF2-40B4-BE49-F238E27FC236}">
                        <a16:creationId xmlns:a16="http://schemas.microsoft.com/office/drawing/2014/main" id="{F034EEBE-DFCC-9FDD-4748-2F417691F709}"/>
                      </a:ext>
                    </a:extLst>
                  </p:cNvPr>
                  <p:cNvSpPr>
                    <a:spLocks/>
                  </p:cNvSpPr>
                  <p:nvPr/>
                </p:nvSpPr>
                <p:spPr bwMode="auto">
                  <a:xfrm>
                    <a:off x="4630738" y="3759201"/>
                    <a:ext cx="312738" cy="4763"/>
                  </a:xfrm>
                  <a:custGeom>
                    <a:avLst/>
                    <a:gdLst>
                      <a:gd name="T0" fmla="*/ 783 w 788"/>
                      <a:gd name="T1" fmla="*/ 9 h 9"/>
                      <a:gd name="T2" fmla="*/ 4 w 788"/>
                      <a:gd name="T3" fmla="*/ 9 h 9"/>
                      <a:gd name="T4" fmla="*/ 3 w 788"/>
                      <a:gd name="T5" fmla="*/ 9 h 9"/>
                      <a:gd name="T6" fmla="*/ 1 w 788"/>
                      <a:gd name="T7" fmla="*/ 8 h 9"/>
                      <a:gd name="T8" fmla="*/ 0 w 788"/>
                      <a:gd name="T9" fmla="*/ 7 h 9"/>
                      <a:gd name="T10" fmla="*/ 0 w 788"/>
                      <a:gd name="T11" fmla="*/ 4 h 9"/>
                      <a:gd name="T12" fmla="*/ 0 w 788"/>
                      <a:gd name="T13" fmla="*/ 3 h 9"/>
                      <a:gd name="T14" fmla="*/ 1 w 788"/>
                      <a:gd name="T15" fmla="*/ 1 h 9"/>
                      <a:gd name="T16" fmla="*/ 3 w 788"/>
                      <a:gd name="T17" fmla="*/ 0 h 9"/>
                      <a:gd name="T18" fmla="*/ 4 w 788"/>
                      <a:gd name="T19" fmla="*/ 0 h 9"/>
                      <a:gd name="T20" fmla="*/ 783 w 788"/>
                      <a:gd name="T21" fmla="*/ 0 h 9"/>
                      <a:gd name="T22" fmla="*/ 784 w 788"/>
                      <a:gd name="T23" fmla="*/ 0 h 9"/>
                      <a:gd name="T24" fmla="*/ 785 w 788"/>
                      <a:gd name="T25" fmla="*/ 1 h 9"/>
                      <a:gd name="T26" fmla="*/ 787 w 788"/>
                      <a:gd name="T27" fmla="*/ 3 h 9"/>
                      <a:gd name="T28" fmla="*/ 788 w 788"/>
                      <a:gd name="T29" fmla="*/ 4 h 9"/>
                      <a:gd name="T30" fmla="*/ 787 w 788"/>
                      <a:gd name="T31" fmla="*/ 7 h 9"/>
                      <a:gd name="T32" fmla="*/ 785 w 788"/>
                      <a:gd name="T33" fmla="*/ 8 h 9"/>
                      <a:gd name="T34" fmla="*/ 784 w 788"/>
                      <a:gd name="T35" fmla="*/ 9 h 9"/>
                      <a:gd name="T36" fmla="*/ 783 w 788"/>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9">
                        <a:moveTo>
                          <a:pt x="783" y="9"/>
                        </a:moveTo>
                        <a:lnTo>
                          <a:pt x="4" y="9"/>
                        </a:lnTo>
                        <a:lnTo>
                          <a:pt x="3" y="9"/>
                        </a:lnTo>
                        <a:lnTo>
                          <a:pt x="1" y="8"/>
                        </a:lnTo>
                        <a:lnTo>
                          <a:pt x="0" y="7"/>
                        </a:lnTo>
                        <a:lnTo>
                          <a:pt x="0" y="4"/>
                        </a:lnTo>
                        <a:lnTo>
                          <a:pt x="0" y="3"/>
                        </a:lnTo>
                        <a:lnTo>
                          <a:pt x="1" y="1"/>
                        </a:lnTo>
                        <a:lnTo>
                          <a:pt x="3" y="0"/>
                        </a:lnTo>
                        <a:lnTo>
                          <a:pt x="4" y="0"/>
                        </a:lnTo>
                        <a:lnTo>
                          <a:pt x="783" y="0"/>
                        </a:lnTo>
                        <a:lnTo>
                          <a:pt x="784" y="0"/>
                        </a:lnTo>
                        <a:lnTo>
                          <a:pt x="785" y="1"/>
                        </a:lnTo>
                        <a:lnTo>
                          <a:pt x="787" y="3"/>
                        </a:lnTo>
                        <a:lnTo>
                          <a:pt x="788" y="4"/>
                        </a:lnTo>
                        <a:lnTo>
                          <a:pt x="787" y="7"/>
                        </a:lnTo>
                        <a:lnTo>
                          <a:pt x="785" y="8"/>
                        </a:lnTo>
                        <a:lnTo>
                          <a:pt x="784" y="9"/>
                        </a:lnTo>
                        <a:lnTo>
                          <a:pt x="783"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5" name="Freeform 51">
                    <a:extLst>
                      <a:ext uri="{FF2B5EF4-FFF2-40B4-BE49-F238E27FC236}">
                        <a16:creationId xmlns:a16="http://schemas.microsoft.com/office/drawing/2014/main" id="{EAA90BEB-66F2-09BF-C56D-28C9CA5A3B23}"/>
                      </a:ext>
                    </a:extLst>
                  </p:cNvPr>
                  <p:cNvSpPr>
                    <a:spLocks/>
                  </p:cNvSpPr>
                  <p:nvPr/>
                </p:nvSpPr>
                <p:spPr bwMode="auto">
                  <a:xfrm>
                    <a:off x="4630738" y="3717926"/>
                    <a:ext cx="312738" cy="3175"/>
                  </a:xfrm>
                  <a:custGeom>
                    <a:avLst/>
                    <a:gdLst>
                      <a:gd name="T0" fmla="*/ 783 w 788"/>
                      <a:gd name="T1" fmla="*/ 10 h 10"/>
                      <a:gd name="T2" fmla="*/ 4 w 788"/>
                      <a:gd name="T3" fmla="*/ 10 h 10"/>
                      <a:gd name="T4" fmla="*/ 3 w 788"/>
                      <a:gd name="T5" fmla="*/ 9 h 10"/>
                      <a:gd name="T6" fmla="*/ 1 w 788"/>
                      <a:gd name="T7" fmla="*/ 8 h 10"/>
                      <a:gd name="T8" fmla="*/ 0 w 788"/>
                      <a:gd name="T9" fmla="*/ 6 h 10"/>
                      <a:gd name="T10" fmla="*/ 0 w 788"/>
                      <a:gd name="T11" fmla="*/ 5 h 10"/>
                      <a:gd name="T12" fmla="*/ 0 w 788"/>
                      <a:gd name="T13" fmla="*/ 2 h 10"/>
                      <a:gd name="T14" fmla="*/ 1 w 788"/>
                      <a:gd name="T15" fmla="*/ 1 h 10"/>
                      <a:gd name="T16" fmla="*/ 3 w 788"/>
                      <a:gd name="T17" fmla="*/ 0 h 10"/>
                      <a:gd name="T18" fmla="*/ 4 w 788"/>
                      <a:gd name="T19" fmla="*/ 0 h 10"/>
                      <a:gd name="T20" fmla="*/ 783 w 788"/>
                      <a:gd name="T21" fmla="*/ 0 h 10"/>
                      <a:gd name="T22" fmla="*/ 784 w 788"/>
                      <a:gd name="T23" fmla="*/ 0 h 10"/>
                      <a:gd name="T24" fmla="*/ 785 w 788"/>
                      <a:gd name="T25" fmla="*/ 1 h 10"/>
                      <a:gd name="T26" fmla="*/ 787 w 788"/>
                      <a:gd name="T27" fmla="*/ 2 h 10"/>
                      <a:gd name="T28" fmla="*/ 788 w 788"/>
                      <a:gd name="T29" fmla="*/ 5 h 10"/>
                      <a:gd name="T30" fmla="*/ 787 w 788"/>
                      <a:gd name="T31" fmla="*/ 6 h 10"/>
                      <a:gd name="T32" fmla="*/ 785 w 788"/>
                      <a:gd name="T33" fmla="*/ 8 h 10"/>
                      <a:gd name="T34" fmla="*/ 784 w 788"/>
                      <a:gd name="T35" fmla="*/ 9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4" y="10"/>
                        </a:lnTo>
                        <a:lnTo>
                          <a:pt x="3" y="9"/>
                        </a:lnTo>
                        <a:lnTo>
                          <a:pt x="1" y="8"/>
                        </a:lnTo>
                        <a:lnTo>
                          <a:pt x="0" y="6"/>
                        </a:lnTo>
                        <a:lnTo>
                          <a:pt x="0" y="5"/>
                        </a:lnTo>
                        <a:lnTo>
                          <a:pt x="0" y="2"/>
                        </a:lnTo>
                        <a:lnTo>
                          <a:pt x="1" y="1"/>
                        </a:lnTo>
                        <a:lnTo>
                          <a:pt x="3" y="0"/>
                        </a:lnTo>
                        <a:lnTo>
                          <a:pt x="4" y="0"/>
                        </a:lnTo>
                        <a:lnTo>
                          <a:pt x="783" y="0"/>
                        </a:lnTo>
                        <a:lnTo>
                          <a:pt x="784" y="0"/>
                        </a:lnTo>
                        <a:lnTo>
                          <a:pt x="785" y="1"/>
                        </a:lnTo>
                        <a:lnTo>
                          <a:pt x="787" y="2"/>
                        </a:lnTo>
                        <a:lnTo>
                          <a:pt x="788" y="5"/>
                        </a:lnTo>
                        <a:lnTo>
                          <a:pt x="787" y="6"/>
                        </a:lnTo>
                        <a:lnTo>
                          <a:pt x="785" y="8"/>
                        </a:lnTo>
                        <a:lnTo>
                          <a:pt x="784" y="9"/>
                        </a:lnTo>
                        <a:lnTo>
                          <a:pt x="78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6" name="Freeform 52">
                    <a:extLst>
                      <a:ext uri="{FF2B5EF4-FFF2-40B4-BE49-F238E27FC236}">
                        <a16:creationId xmlns:a16="http://schemas.microsoft.com/office/drawing/2014/main" id="{979793E0-E69B-422E-8CB5-C3DBCB9925FB}"/>
                      </a:ext>
                    </a:extLst>
                  </p:cNvPr>
                  <p:cNvSpPr>
                    <a:spLocks/>
                  </p:cNvSpPr>
                  <p:nvPr/>
                </p:nvSpPr>
                <p:spPr bwMode="auto">
                  <a:xfrm>
                    <a:off x="4638675" y="3675063"/>
                    <a:ext cx="304800" cy="4763"/>
                  </a:xfrm>
                  <a:custGeom>
                    <a:avLst/>
                    <a:gdLst>
                      <a:gd name="T0" fmla="*/ 766 w 771"/>
                      <a:gd name="T1" fmla="*/ 10 h 10"/>
                      <a:gd name="T2" fmla="*/ 5 w 771"/>
                      <a:gd name="T3" fmla="*/ 10 h 10"/>
                      <a:gd name="T4" fmla="*/ 4 w 771"/>
                      <a:gd name="T5" fmla="*/ 9 h 10"/>
                      <a:gd name="T6" fmla="*/ 1 w 771"/>
                      <a:gd name="T7" fmla="*/ 9 h 10"/>
                      <a:gd name="T8" fmla="*/ 1 w 771"/>
                      <a:gd name="T9" fmla="*/ 6 h 10"/>
                      <a:gd name="T10" fmla="*/ 0 w 771"/>
                      <a:gd name="T11" fmla="*/ 5 h 10"/>
                      <a:gd name="T12" fmla="*/ 1 w 771"/>
                      <a:gd name="T13" fmla="*/ 2 h 10"/>
                      <a:gd name="T14" fmla="*/ 1 w 771"/>
                      <a:gd name="T15" fmla="*/ 1 h 10"/>
                      <a:gd name="T16" fmla="*/ 4 w 771"/>
                      <a:gd name="T17" fmla="*/ 0 h 10"/>
                      <a:gd name="T18" fmla="*/ 5 w 771"/>
                      <a:gd name="T19" fmla="*/ 0 h 10"/>
                      <a:gd name="T20" fmla="*/ 766 w 771"/>
                      <a:gd name="T21" fmla="*/ 0 h 10"/>
                      <a:gd name="T22" fmla="*/ 767 w 771"/>
                      <a:gd name="T23" fmla="*/ 0 h 10"/>
                      <a:gd name="T24" fmla="*/ 768 w 771"/>
                      <a:gd name="T25" fmla="*/ 1 h 10"/>
                      <a:gd name="T26" fmla="*/ 770 w 771"/>
                      <a:gd name="T27" fmla="*/ 2 h 10"/>
                      <a:gd name="T28" fmla="*/ 771 w 771"/>
                      <a:gd name="T29" fmla="*/ 5 h 10"/>
                      <a:gd name="T30" fmla="*/ 770 w 771"/>
                      <a:gd name="T31" fmla="*/ 6 h 10"/>
                      <a:gd name="T32" fmla="*/ 768 w 771"/>
                      <a:gd name="T33" fmla="*/ 9 h 10"/>
                      <a:gd name="T34" fmla="*/ 767 w 771"/>
                      <a:gd name="T35" fmla="*/ 9 h 10"/>
                      <a:gd name="T36" fmla="*/ 766 w 771"/>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1" h="10">
                        <a:moveTo>
                          <a:pt x="766" y="10"/>
                        </a:moveTo>
                        <a:lnTo>
                          <a:pt x="5" y="10"/>
                        </a:lnTo>
                        <a:lnTo>
                          <a:pt x="4" y="9"/>
                        </a:lnTo>
                        <a:lnTo>
                          <a:pt x="1" y="9"/>
                        </a:lnTo>
                        <a:lnTo>
                          <a:pt x="1" y="6"/>
                        </a:lnTo>
                        <a:lnTo>
                          <a:pt x="0" y="5"/>
                        </a:lnTo>
                        <a:lnTo>
                          <a:pt x="1" y="2"/>
                        </a:lnTo>
                        <a:lnTo>
                          <a:pt x="1" y="1"/>
                        </a:lnTo>
                        <a:lnTo>
                          <a:pt x="4" y="0"/>
                        </a:lnTo>
                        <a:lnTo>
                          <a:pt x="5" y="0"/>
                        </a:lnTo>
                        <a:lnTo>
                          <a:pt x="766" y="0"/>
                        </a:lnTo>
                        <a:lnTo>
                          <a:pt x="767" y="0"/>
                        </a:lnTo>
                        <a:lnTo>
                          <a:pt x="768" y="1"/>
                        </a:lnTo>
                        <a:lnTo>
                          <a:pt x="770" y="2"/>
                        </a:lnTo>
                        <a:lnTo>
                          <a:pt x="771" y="5"/>
                        </a:lnTo>
                        <a:lnTo>
                          <a:pt x="770" y="6"/>
                        </a:lnTo>
                        <a:lnTo>
                          <a:pt x="768" y="9"/>
                        </a:lnTo>
                        <a:lnTo>
                          <a:pt x="767" y="9"/>
                        </a:lnTo>
                        <a:lnTo>
                          <a:pt x="766"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7" name="Freeform 53">
                    <a:extLst>
                      <a:ext uri="{FF2B5EF4-FFF2-40B4-BE49-F238E27FC236}">
                        <a16:creationId xmlns:a16="http://schemas.microsoft.com/office/drawing/2014/main" id="{A2A8C10A-F167-6D87-1E07-DCD1A2A9A73B}"/>
                      </a:ext>
                    </a:extLst>
                  </p:cNvPr>
                  <p:cNvSpPr>
                    <a:spLocks/>
                  </p:cNvSpPr>
                  <p:nvPr/>
                </p:nvSpPr>
                <p:spPr bwMode="auto">
                  <a:xfrm>
                    <a:off x="4652963" y="3633788"/>
                    <a:ext cx="290513" cy="3175"/>
                  </a:xfrm>
                  <a:custGeom>
                    <a:avLst/>
                    <a:gdLst>
                      <a:gd name="T0" fmla="*/ 727 w 732"/>
                      <a:gd name="T1" fmla="*/ 11 h 11"/>
                      <a:gd name="T2" fmla="*/ 6 w 732"/>
                      <a:gd name="T3" fmla="*/ 11 h 11"/>
                      <a:gd name="T4" fmla="*/ 3 w 732"/>
                      <a:gd name="T5" fmla="*/ 10 h 11"/>
                      <a:gd name="T6" fmla="*/ 2 w 732"/>
                      <a:gd name="T7" fmla="*/ 10 h 11"/>
                      <a:gd name="T8" fmla="*/ 0 w 732"/>
                      <a:gd name="T9" fmla="*/ 7 h 11"/>
                      <a:gd name="T10" fmla="*/ 0 w 732"/>
                      <a:gd name="T11" fmla="*/ 6 h 11"/>
                      <a:gd name="T12" fmla="*/ 0 w 732"/>
                      <a:gd name="T13" fmla="*/ 3 h 11"/>
                      <a:gd name="T14" fmla="*/ 2 w 732"/>
                      <a:gd name="T15" fmla="*/ 2 h 11"/>
                      <a:gd name="T16" fmla="*/ 3 w 732"/>
                      <a:gd name="T17" fmla="*/ 0 h 11"/>
                      <a:gd name="T18" fmla="*/ 6 w 732"/>
                      <a:gd name="T19" fmla="*/ 0 h 11"/>
                      <a:gd name="T20" fmla="*/ 727 w 732"/>
                      <a:gd name="T21" fmla="*/ 0 h 11"/>
                      <a:gd name="T22" fmla="*/ 728 w 732"/>
                      <a:gd name="T23" fmla="*/ 0 h 11"/>
                      <a:gd name="T24" fmla="*/ 729 w 732"/>
                      <a:gd name="T25" fmla="*/ 2 h 11"/>
                      <a:gd name="T26" fmla="*/ 731 w 732"/>
                      <a:gd name="T27" fmla="*/ 3 h 11"/>
                      <a:gd name="T28" fmla="*/ 732 w 732"/>
                      <a:gd name="T29" fmla="*/ 6 h 11"/>
                      <a:gd name="T30" fmla="*/ 731 w 732"/>
                      <a:gd name="T31" fmla="*/ 7 h 11"/>
                      <a:gd name="T32" fmla="*/ 729 w 732"/>
                      <a:gd name="T33" fmla="*/ 10 h 11"/>
                      <a:gd name="T34" fmla="*/ 728 w 732"/>
                      <a:gd name="T35" fmla="*/ 10 h 11"/>
                      <a:gd name="T36" fmla="*/ 727 w 732"/>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2" h="11">
                        <a:moveTo>
                          <a:pt x="727" y="11"/>
                        </a:moveTo>
                        <a:lnTo>
                          <a:pt x="6" y="11"/>
                        </a:lnTo>
                        <a:lnTo>
                          <a:pt x="3" y="10"/>
                        </a:lnTo>
                        <a:lnTo>
                          <a:pt x="2" y="10"/>
                        </a:lnTo>
                        <a:lnTo>
                          <a:pt x="0" y="7"/>
                        </a:lnTo>
                        <a:lnTo>
                          <a:pt x="0" y="6"/>
                        </a:lnTo>
                        <a:lnTo>
                          <a:pt x="0" y="3"/>
                        </a:lnTo>
                        <a:lnTo>
                          <a:pt x="2" y="2"/>
                        </a:lnTo>
                        <a:lnTo>
                          <a:pt x="3" y="0"/>
                        </a:lnTo>
                        <a:lnTo>
                          <a:pt x="6" y="0"/>
                        </a:lnTo>
                        <a:lnTo>
                          <a:pt x="727" y="0"/>
                        </a:lnTo>
                        <a:lnTo>
                          <a:pt x="728" y="0"/>
                        </a:lnTo>
                        <a:lnTo>
                          <a:pt x="729" y="2"/>
                        </a:lnTo>
                        <a:lnTo>
                          <a:pt x="731" y="3"/>
                        </a:lnTo>
                        <a:lnTo>
                          <a:pt x="732" y="6"/>
                        </a:lnTo>
                        <a:lnTo>
                          <a:pt x="731" y="7"/>
                        </a:lnTo>
                        <a:lnTo>
                          <a:pt x="729" y="10"/>
                        </a:lnTo>
                        <a:lnTo>
                          <a:pt x="728" y="10"/>
                        </a:lnTo>
                        <a:lnTo>
                          <a:pt x="727"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8" name="Freeform 54">
                    <a:extLst>
                      <a:ext uri="{FF2B5EF4-FFF2-40B4-BE49-F238E27FC236}">
                        <a16:creationId xmlns:a16="http://schemas.microsoft.com/office/drawing/2014/main" id="{E2AC8EB4-329F-1FD9-3313-B9FF3D202606}"/>
                      </a:ext>
                    </a:extLst>
                  </p:cNvPr>
                  <p:cNvSpPr>
                    <a:spLocks/>
                  </p:cNvSpPr>
                  <p:nvPr/>
                </p:nvSpPr>
                <p:spPr bwMode="auto">
                  <a:xfrm>
                    <a:off x="4662488" y="3590926"/>
                    <a:ext cx="280988" cy="4763"/>
                  </a:xfrm>
                  <a:custGeom>
                    <a:avLst/>
                    <a:gdLst>
                      <a:gd name="T0" fmla="*/ 703 w 708"/>
                      <a:gd name="T1" fmla="*/ 11 h 11"/>
                      <a:gd name="T2" fmla="*/ 5 w 708"/>
                      <a:gd name="T3" fmla="*/ 11 h 11"/>
                      <a:gd name="T4" fmla="*/ 3 w 708"/>
                      <a:gd name="T5" fmla="*/ 11 h 11"/>
                      <a:gd name="T6" fmla="*/ 1 w 708"/>
                      <a:gd name="T7" fmla="*/ 9 h 11"/>
                      <a:gd name="T8" fmla="*/ 0 w 708"/>
                      <a:gd name="T9" fmla="*/ 8 h 11"/>
                      <a:gd name="T10" fmla="*/ 0 w 708"/>
                      <a:gd name="T11" fmla="*/ 5 h 11"/>
                      <a:gd name="T12" fmla="*/ 0 w 708"/>
                      <a:gd name="T13" fmla="*/ 3 h 11"/>
                      <a:gd name="T14" fmla="*/ 1 w 708"/>
                      <a:gd name="T15" fmla="*/ 1 h 11"/>
                      <a:gd name="T16" fmla="*/ 3 w 708"/>
                      <a:gd name="T17" fmla="*/ 0 h 11"/>
                      <a:gd name="T18" fmla="*/ 5 w 708"/>
                      <a:gd name="T19" fmla="*/ 0 h 11"/>
                      <a:gd name="T20" fmla="*/ 703 w 708"/>
                      <a:gd name="T21" fmla="*/ 0 h 11"/>
                      <a:gd name="T22" fmla="*/ 704 w 708"/>
                      <a:gd name="T23" fmla="*/ 0 h 11"/>
                      <a:gd name="T24" fmla="*/ 705 w 708"/>
                      <a:gd name="T25" fmla="*/ 1 h 11"/>
                      <a:gd name="T26" fmla="*/ 707 w 708"/>
                      <a:gd name="T27" fmla="*/ 3 h 11"/>
                      <a:gd name="T28" fmla="*/ 708 w 708"/>
                      <a:gd name="T29" fmla="*/ 5 h 11"/>
                      <a:gd name="T30" fmla="*/ 707 w 708"/>
                      <a:gd name="T31" fmla="*/ 8 h 11"/>
                      <a:gd name="T32" fmla="*/ 705 w 708"/>
                      <a:gd name="T33" fmla="*/ 9 h 11"/>
                      <a:gd name="T34" fmla="*/ 704 w 708"/>
                      <a:gd name="T35" fmla="*/ 11 h 11"/>
                      <a:gd name="T36" fmla="*/ 703 w 708"/>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8" h="11">
                        <a:moveTo>
                          <a:pt x="703" y="11"/>
                        </a:moveTo>
                        <a:lnTo>
                          <a:pt x="5" y="11"/>
                        </a:lnTo>
                        <a:lnTo>
                          <a:pt x="3" y="11"/>
                        </a:lnTo>
                        <a:lnTo>
                          <a:pt x="1" y="9"/>
                        </a:lnTo>
                        <a:lnTo>
                          <a:pt x="0" y="8"/>
                        </a:lnTo>
                        <a:lnTo>
                          <a:pt x="0" y="5"/>
                        </a:lnTo>
                        <a:lnTo>
                          <a:pt x="0" y="3"/>
                        </a:lnTo>
                        <a:lnTo>
                          <a:pt x="1" y="1"/>
                        </a:lnTo>
                        <a:lnTo>
                          <a:pt x="3" y="0"/>
                        </a:lnTo>
                        <a:lnTo>
                          <a:pt x="5" y="0"/>
                        </a:lnTo>
                        <a:lnTo>
                          <a:pt x="703" y="0"/>
                        </a:lnTo>
                        <a:lnTo>
                          <a:pt x="704" y="0"/>
                        </a:lnTo>
                        <a:lnTo>
                          <a:pt x="705" y="1"/>
                        </a:lnTo>
                        <a:lnTo>
                          <a:pt x="707" y="3"/>
                        </a:lnTo>
                        <a:lnTo>
                          <a:pt x="708" y="5"/>
                        </a:lnTo>
                        <a:lnTo>
                          <a:pt x="707" y="8"/>
                        </a:lnTo>
                        <a:lnTo>
                          <a:pt x="705" y="9"/>
                        </a:lnTo>
                        <a:lnTo>
                          <a:pt x="704" y="11"/>
                        </a:lnTo>
                        <a:lnTo>
                          <a:pt x="703"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9" name="Freeform 55">
                    <a:extLst>
                      <a:ext uri="{FF2B5EF4-FFF2-40B4-BE49-F238E27FC236}">
                        <a16:creationId xmlns:a16="http://schemas.microsoft.com/office/drawing/2014/main" id="{B48A26D6-84AB-6C52-4DC5-CF3AEC80346D}"/>
                      </a:ext>
                    </a:extLst>
                  </p:cNvPr>
                  <p:cNvSpPr>
                    <a:spLocks/>
                  </p:cNvSpPr>
                  <p:nvPr/>
                </p:nvSpPr>
                <p:spPr bwMode="auto">
                  <a:xfrm>
                    <a:off x="4673600" y="3548063"/>
                    <a:ext cx="269875" cy="4763"/>
                  </a:xfrm>
                  <a:custGeom>
                    <a:avLst/>
                    <a:gdLst>
                      <a:gd name="T0" fmla="*/ 675 w 680"/>
                      <a:gd name="T1" fmla="*/ 10 h 10"/>
                      <a:gd name="T2" fmla="*/ 5 w 680"/>
                      <a:gd name="T3" fmla="*/ 10 h 10"/>
                      <a:gd name="T4" fmla="*/ 3 w 680"/>
                      <a:gd name="T5" fmla="*/ 10 h 10"/>
                      <a:gd name="T6" fmla="*/ 1 w 680"/>
                      <a:gd name="T7" fmla="*/ 9 h 10"/>
                      <a:gd name="T8" fmla="*/ 1 w 680"/>
                      <a:gd name="T9" fmla="*/ 8 h 10"/>
                      <a:gd name="T10" fmla="*/ 0 w 680"/>
                      <a:gd name="T11" fmla="*/ 5 h 10"/>
                      <a:gd name="T12" fmla="*/ 1 w 680"/>
                      <a:gd name="T13" fmla="*/ 4 h 10"/>
                      <a:gd name="T14" fmla="*/ 1 w 680"/>
                      <a:gd name="T15" fmla="*/ 1 h 10"/>
                      <a:gd name="T16" fmla="*/ 3 w 680"/>
                      <a:gd name="T17" fmla="*/ 1 h 10"/>
                      <a:gd name="T18" fmla="*/ 5 w 680"/>
                      <a:gd name="T19" fmla="*/ 0 h 10"/>
                      <a:gd name="T20" fmla="*/ 675 w 680"/>
                      <a:gd name="T21" fmla="*/ 0 h 10"/>
                      <a:gd name="T22" fmla="*/ 676 w 680"/>
                      <a:gd name="T23" fmla="*/ 1 h 10"/>
                      <a:gd name="T24" fmla="*/ 677 w 680"/>
                      <a:gd name="T25" fmla="*/ 1 h 10"/>
                      <a:gd name="T26" fmla="*/ 679 w 680"/>
                      <a:gd name="T27" fmla="*/ 4 h 10"/>
                      <a:gd name="T28" fmla="*/ 680 w 680"/>
                      <a:gd name="T29" fmla="*/ 5 h 10"/>
                      <a:gd name="T30" fmla="*/ 679 w 680"/>
                      <a:gd name="T31" fmla="*/ 8 h 10"/>
                      <a:gd name="T32" fmla="*/ 677 w 680"/>
                      <a:gd name="T33" fmla="*/ 9 h 10"/>
                      <a:gd name="T34" fmla="*/ 676 w 680"/>
                      <a:gd name="T35" fmla="*/ 10 h 10"/>
                      <a:gd name="T36" fmla="*/ 675 w 68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80" h="10">
                        <a:moveTo>
                          <a:pt x="675" y="10"/>
                        </a:moveTo>
                        <a:lnTo>
                          <a:pt x="5" y="10"/>
                        </a:lnTo>
                        <a:lnTo>
                          <a:pt x="3" y="10"/>
                        </a:lnTo>
                        <a:lnTo>
                          <a:pt x="1" y="9"/>
                        </a:lnTo>
                        <a:lnTo>
                          <a:pt x="1" y="8"/>
                        </a:lnTo>
                        <a:lnTo>
                          <a:pt x="0" y="5"/>
                        </a:lnTo>
                        <a:lnTo>
                          <a:pt x="1" y="4"/>
                        </a:lnTo>
                        <a:lnTo>
                          <a:pt x="1" y="1"/>
                        </a:lnTo>
                        <a:lnTo>
                          <a:pt x="3" y="1"/>
                        </a:lnTo>
                        <a:lnTo>
                          <a:pt x="5" y="0"/>
                        </a:lnTo>
                        <a:lnTo>
                          <a:pt x="675" y="0"/>
                        </a:lnTo>
                        <a:lnTo>
                          <a:pt x="676" y="1"/>
                        </a:lnTo>
                        <a:lnTo>
                          <a:pt x="677" y="1"/>
                        </a:lnTo>
                        <a:lnTo>
                          <a:pt x="679" y="4"/>
                        </a:lnTo>
                        <a:lnTo>
                          <a:pt x="680" y="5"/>
                        </a:lnTo>
                        <a:lnTo>
                          <a:pt x="679" y="8"/>
                        </a:lnTo>
                        <a:lnTo>
                          <a:pt x="677" y="9"/>
                        </a:lnTo>
                        <a:lnTo>
                          <a:pt x="676" y="10"/>
                        </a:lnTo>
                        <a:lnTo>
                          <a:pt x="675"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0" name="Freeform 56">
                    <a:extLst>
                      <a:ext uri="{FF2B5EF4-FFF2-40B4-BE49-F238E27FC236}">
                        <a16:creationId xmlns:a16="http://schemas.microsoft.com/office/drawing/2014/main" id="{781704E7-6B38-3468-6269-D5420402B3EE}"/>
                      </a:ext>
                    </a:extLst>
                  </p:cNvPr>
                  <p:cNvSpPr>
                    <a:spLocks/>
                  </p:cNvSpPr>
                  <p:nvPr/>
                </p:nvSpPr>
                <p:spPr bwMode="auto">
                  <a:xfrm>
                    <a:off x="4687888" y="3506788"/>
                    <a:ext cx="255588" cy="4763"/>
                  </a:xfrm>
                  <a:custGeom>
                    <a:avLst/>
                    <a:gdLst>
                      <a:gd name="T0" fmla="*/ 641 w 646"/>
                      <a:gd name="T1" fmla="*/ 10 h 10"/>
                      <a:gd name="T2" fmla="*/ 5 w 646"/>
                      <a:gd name="T3" fmla="*/ 10 h 10"/>
                      <a:gd name="T4" fmla="*/ 2 w 646"/>
                      <a:gd name="T5" fmla="*/ 10 h 10"/>
                      <a:gd name="T6" fmla="*/ 1 w 646"/>
                      <a:gd name="T7" fmla="*/ 9 h 10"/>
                      <a:gd name="T8" fmla="*/ 0 w 646"/>
                      <a:gd name="T9" fmla="*/ 8 h 10"/>
                      <a:gd name="T10" fmla="*/ 0 w 646"/>
                      <a:gd name="T11" fmla="*/ 5 h 10"/>
                      <a:gd name="T12" fmla="*/ 0 w 646"/>
                      <a:gd name="T13" fmla="*/ 4 h 10"/>
                      <a:gd name="T14" fmla="*/ 1 w 646"/>
                      <a:gd name="T15" fmla="*/ 2 h 10"/>
                      <a:gd name="T16" fmla="*/ 2 w 646"/>
                      <a:gd name="T17" fmla="*/ 1 h 10"/>
                      <a:gd name="T18" fmla="*/ 5 w 646"/>
                      <a:gd name="T19" fmla="*/ 0 h 10"/>
                      <a:gd name="T20" fmla="*/ 641 w 646"/>
                      <a:gd name="T21" fmla="*/ 0 h 10"/>
                      <a:gd name="T22" fmla="*/ 642 w 646"/>
                      <a:gd name="T23" fmla="*/ 1 h 10"/>
                      <a:gd name="T24" fmla="*/ 643 w 646"/>
                      <a:gd name="T25" fmla="*/ 2 h 10"/>
                      <a:gd name="T26" fmla="*/ 645 w 646"/>
                      <a:gd name="T27" fmla="*/ 4 h 10"/>
                      <a:gd name="T28" fmla="*/ 646 w 646"/>
                      <a:gd name="T29" fmla="*/ 5 h 10"/>
                      <a:gd name="T30" fmla="*/ 645 w 646"/>
                      <a:gd name="T31" fmla="*/ 8 h 10"/>
                      <a:gd name="T32" fmla="*/ 643 w 646"/>
                      <a:gd name="T33" fmla="*/ 9 h 10"/>
                      <a:gd name="T34" fmla="*/ 642 w 646"/>
                      <a:gd name="T35" fmla="*/ 10 h 10"/>
                      <a:gd name="T36" fmla="*/ 641 w 646"/>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6" h="10">
                        <a:moveTo>
                          <a:pt x="641" y="10"/>
                        </a:moveTo>
                        <a:lnTo>
                          <a:pt x="5" y="10"/>
                        </a:lnTo>
                        <a:lnTo>
                          <a:pt x="2" y="10"/>
                        </a:lnTo>
                        <a:lnTo>
                          <a:pt x="1" y="9"/>
                        </a:lnTo>
                        <a:lnTo>
                          <a:pt x="0" y="8"/>
                        </a:lnTo>
                        <a:lnTo>
                          <a:pt x="0" y="5"/>
                        </a:lnTo>
                        <a:lnTo>
                          <a:pt x="0" y="4"/>
                        </a:lnTo>
                        <a:lnTo>
                          <a:pt x="1" y="2"/>
                        </a:lnTo>
                        <a:lnTo>
                          <a:pt x="2" y="1"/>
                        </a:lnTo>
                        <a:lnTo>
                          <a:pt x="5" y="0"/>
                        </a:lnTo>
                        <a:lnTo>
                          <a:pt x="641" y="0"/>
                        </a:lnTo>
                        <a:lnTo>
                          <a:pt x="642" y="1"/>
                        </a:lnTo>
                        <a:lnTo>
                          <a:pt x="643" y="2"/>
                        </a:lnTo>
                        <a:lnTo>
                          <a:pt x="645" y="4"/>
                        </a:lnTo>
                        <a:lnTo>
                          <a:pt x="646" y="5"/>
                        </a:lnTo>
                        <a:lnTo>
                          <a:pt x="645" y="8"/>
                        </a:lnTo>
                        <a:lnTo>
                          <a:pt x="643" y="9"/>
                        </a:lnTo>
                        <a:lnTo>
                          <a:pt x="642" y="10"/>
                        </a:lnTo>
                        <a:lnTo>
                          <a:pt x="641"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1" name="Freeform 57">
                    <a:extLst>
                      <a:ext uri="{FF2B5EF4-FFF2-40B4-BE49-F238E27FC236}">
                        <a16:creationId xmlns:a16="http://schemas.microsoft.com/office/drawing/2014/main" id="{DDFCED89-DD13-6499-D5CA-6FEA15780CBC}"/>
                      </a:ext>
                    </a:extLst>
                  </p:cNvPr>
                  <p:cNvSpPr>
                    <a:spLocks/>
                  </p:cNvSpPr>
                  <p:nvPr/>
                </p:nvSpPr>
                <p:spPr bwMode="auto">
                  <a:xfrm>
                    <a:off x="4697413" y="3465513"/>
                    <a:ext cx="246063" cy="3175"/>
                  </a:xfrm>
                  <a:custGeom>
                    <a:avLst/>
                    <a:gdLst>
                      <a:gd name="T0" fmla="*/ 615 w 620"/>
                      <a:gd name="T1" fmla="*/ 9 h 9"/>
                      <a:gd name="T2" fmla="*/ 5 w 620"/>
                      <a:gd name="T3" fmla="*/ 9 h 9"/>
                      <a:gd name="T4" fmla="*/ 3 w 620"/>
                      <a:gd name="T5" fmla="*/ 9 h 9"/>
                      <a:gd name="T6" fmla="*/ 1 w 620"/>
                      <a:gd name="T7" fmla="*/ 8 h 9"/>
                      <a:gd name="T8" fmla="*/ 0 w 620"/>
                      <a:gd name="T9" fmla="*/ 6 h 9"/>
                      <a:gd name="T10" fmla="*/ 0 w 620"/>
                      <a:gd name="T11" fmla="*/ 4 h 9"/>
                      <a:gd name="T12" fmla="*/ 0 w 620"/>
                      <a:gd name="T13" fmla="*/ 2 h 9"/>
                      <a:gd name="T14" fmla="*/ 1 w 620"/>
                      <a:gd name="T15" fmla="*/ 1 h 9"/>
                      <a:gd name="T16" fmla="*/ 3 w 620"/>
                      <a:gd name="T17" fmla="*/ 0 h 9"/>
                      <a:gd name="T18" fmla="*/ 5 w 620"/>
                      <a:gd name="T19" fmla="*/ 0 h 9"/>
                      <a:gd name="T20" fmla="*/ 615 w 620"/>
                      <a:gd name="T21" fmla="*/ 0 h 9"/>
                      <a:gd name="T22" fmla="*/ 616 w 620"/>
                      <a:gd name="T23" fmla="*/ 0 h 9"/>
                      <a:gd name="T24" fmla="*/ 617 w 620"/>
                      <a:gd name="T25" fmla="*/ 1 h 9"/>
                      <a:gd name="T26" fmla="*/ 619 w 620"/>
                      <a:gd name="T27" fmla="*/ 2 h 9"/>
                      <a:gd name="T28" fmla="*/ 620 w 620"/>
                      <a:gd name="T29" fmla="*/ 4 h 9"/>
                      <a:gd name="T30" fmla="*/ 619 w 620"/>
                      <a:gd name="T31" fmla="*/ 6 h 9"/>
                      <a:gd name="T32" fmla="*/ 617 w 620"/>
                      <a:gd name="T33" fmla="*/ 8 h 9"/>
                      <a:gd name="T34" fmla="*/ 616 w 620"/>
                      <a:gd name="T35" fmla="*/ 9 h 9"/>
                      <a:gd name="T36" fmla="*/ 615 w 62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0" h="9">
                        <a:moveTo>
                          <a:pt x="615" y="9"/>
                        </a:moveTo>
                        <a:lnTo>
                          <a:pt x="5" y="9"/>
                        </a:lnTo>
                        <a:lnTo>
                          <a:pt x="3" y="9"/>
                        </a:lnTo>
                        <a:lnTo>
                          <a:pt x="1" y="8"/>
                        </a:lnTo>
                        <a:lnTo>
                          <a:pt x="0" y="6"/>
                        </a:lnTo>
                        <a:lnTo>
                          <a:pt x="0" y="4"/>
                        </a:lnTo>
                        <a:lnTo>
                          <a:pt x="0" y="2"/>
                        </a:lnTo>
                        <a:lnTo>
                          <a:pt x="1" y="1"/>
                        </a:lnTo>
                        <a:lnTo>
                          <a:pt x="3" y="0"/>
                        </a:lnTo>
                        <a:lnTo>
                          <a:pt x="5" y="0"/>
                        </a:lnTo>
                        <a:lnTo>
                          <a:pt x="615" y="0"/>
                        </a:lnTo>
                        <a:lnTo>
                          <a:pt x="616" y="0"/>
                        </a:lnTo>
                        <a:lnTo>
                          <a:pt x="617" y="1"/>
                        </a:lnTo>
                        <a:lnTo>
                          <a:pt x="619" y="2"/>
                        </a:lnTo>
                        <a:lnTo>
                          <a:pt x="620" y="4"/>
                        </a:lnTo>
                        <a:lnTo>
                          <a:pt x="619" y="6"/>
                        </a:lnTo>
                        <a:lnTo>
                          <a:pt x="617" y="8"/>
                        </a:lnTo>
                        <a:lnTo>
                          <a:pt x="616" y="9"/>
                        </a:lnTo>
                        <a:lnTo>
                          <a:pt x="615" y="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2" name="Freeform 58">
                    <a:extLst>
                      <a:ext uri="{FF2B5EF4-FFF2-40B4-BE49-F238E27FC236}">
                        <a16:creationId xmlns:a16="http://schemas.microsoft.com/office/drawing/2014/main" id="{09A337C2-4E07-92FF-FD1D-08EC6AE12E99}"/>
                      </a:ext>
                    </a:extLst>
                  </p:cNvPr>
                  <p:cNvSpPr>
                    <a:spLocks/>
                  </p:cNvSpPr>
                  <p:nvPr/>
                </p:nvSpPr>
                <p:spPr bwMode="auto">
                  <a:xfrm>
                    <a:off x="4706938" y="3422651"/>
                    <a:ext cx="236538" cy="4763"/>
                  </a:xfrm>
                  <a:custGeom>
                    <a:avLst/>
                    <a:gdLst>
                      <a:gd name="T0" fmla="*/ 593 w 598"/>
                      <a:gd name="T1" fmla="*/ 10 h 10"/>
                      <a:gd name="T2" fmla="*/ 5 w 598"/>
                      <a:gd name="T3" fmla="*/ 10 h 10"/>
                      <a:gd name="T4" fmla="*/ 4 w 598"/>
                      <a:gd name="T5" fmla="*/ 9 h 10"/>
                      <a:gd name="T6" fmla="*/ 3 w 598"/>
                      <a:gd name="T7" fmla="*/ 7 h 10"/>
                      <a:gd name="T8" fmla="*/ 1 w 598"/>
                      <a:gd name="T9" fmla="*/ 6 h 10"/>
                      <a:gd name="T10" fmla="*/ 0 w 598"/>
                      <a:gd name="T11" fmla="*/ 5 h 10"/>
                      <a:gd name="T12" fmla="*/ 1 w 598"/>
                      <a:gd name="T13" fmla="*/ 2 h 10"/>
                      <a:gd name="T14" fmla="*/ 3 w 598"/>
                      <a:gd name="T15" fmla="*/ 1 h 10"/>
                      <a:gd name="T16" fmla="*/ 4 w 598"/>
                      <a:gd name="T17" fmla="*/ 0 h 10"/>
                      <a:gd name="T18" fmla="*/ 5 w 598"/>
                      <a:gd name="T19" fmla="*/ 0 h 10"/>
                      <a:gd name="T20" fmla="*/ 593 w 598"/>
                      <a:gd name="T21" fmla="*/ 0 h 10"/>
                      <a:gd name="T22" fmla="*/ 594 w 598"/>
                      <a:gd name="T23" fmla="*/ 0 h 10"/>
                      <a:gd name="T24" fmla="*/ 595 w 598"/>
                      <a:gd name="T25" fmla="*/ 1 h 10"/>
                      <a:gd name="T26" fmla="*/ 597 w 598"/>
                      <a:gd name="T27" fmla="*/ 2 h 10"/>
                      <a:gd name="T28" fmla="*/ 598 w 598"/>
                      <a:gd name="T29" fmla="*/ 5 h 10"/>
                      <a:gd name="T30" fmla="*/ 597 w 598"/>
                      <a:gd name="T31" fmla="*/ 6 h 10"/>
                      <a:gd name="T32" fmla="*/ 595 w 598"/>
                      <a:gd name="T33" fmla="*/ 7 h 10"/>
                      <a:gd name="T34" fmla="*/ 594 w 598"/>
                      <a:gd name="T35" fmla="*/ 9 h 10"/>
                      <a:gd name="T36" fmla="*/ 593 w 59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8" h="10">
                        <a:moveTo>
                          <a:pt x="593" y="10"/>
                        </a:moveTo>
                        <a:lnTo>
                          <a:pt x="5" y="10"/>
                        </a:lnTo>
                        <a:lnTo>
                          <a:pt x="4" y="9"/>
                        </a:lnTo>
                        <a:lnTo>
                          <a:pt x="3" y="7"/>
                        </a:lnTo>
                        <a:lnTo>
                          <a:pt x="1" y="6"/>
                        </a:lnTo>
                        <a:lnTo>
                          <a:pt x="0" y="5"/>
                        </a:lnTo>
                        <a:lnTo>
                          <a:pt x="1" y="2"/>
                        </a:lnTo>
                        <a:lnTo>
                          <a:pt x="3" y="1"/>
                        </a:lnTo>
                        <a:lnTo>
                          <a:pt x="4" y="0"/>
                        </a:lnTo>
                        <a:lnTo>
                          <a:pt x="5" y="0"/>
                        </a:lnTo>
                        <a:lnTo>
                          <a:pt x="593" y="0"/>
                        </a:lnTo>
                        <a:lnTo>
                          <a:pt x="594" y="0"/>
                        </a:lnTo>
                        <a:lnTo>
                          <a:pt x="595" y="1"/>
                        </a:lnTo>
                        <a:lnTo>
                          <a:pt x="597" y="2"/>
                        </a:lnTo>
                        <a:lnTo>
                          <a:pt x="598" y="5"/>
                        </a:lnTo>
                        <a:lnTo>
                          <a:pt x="597" y="6"/>
                        </a:lnTo>
                        <a:lnTo>
                          <a:pt x="595" y="7"/>
                        </a:lnTo>
                        <a:lnTo>
                          <a:pt x="594" y="9"/>
                        </a:lnTo>
                        <a:lnTo>
                          <a:pt x="593" y="1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3" name="Freeform 59">
                    <a:extLst>
                      <a:ext uri="{FF2B5EF4-FFF2-40B4-BE49-F238E27FC236}">
                        <a16:creationId xmlns:a16="http://schemas.microsoft.com/office/drawing/2014/main" id="{CE99E6A2-AAE4-6761-C109-36F228E71095}"/>
                      </a:ext>
                    </a:extLst>
                  </p:cNvPr>
                  <p:cNvSpPr>
                    <a:spLocks/>
                  </p:cNvSpPr>
                  <p:nvPr/>
                </p:nvSpPr>
                <p:spPr bwMode="auto">
                  <a:xfrm>
                    <a:off x="4719638" y="3381376"/>
                    <a:ext cx="223838" cy="3175"/>
                  </a:xfrm>
                  <a:custGeom>
                    <a:avLst/>
                    <a:gdLst>
                      <a:gd name="T0" fmla="*/ 561 w 566"/>
                      <a:gd name="T1" fmla="*/ 11 h 11"/>
                      <a:gd name="T2" fmla="*/ 5 w 566"/>
                      <a:gd name="T3" fmla="*/ 11 h 11"/>
                      <a:gd name="T4" fmla="*/ 2 w 566"/>
                      <a:gd name="T5" fmla="*/ 9 h 11"/>
                      <a:gd name="T6" fmla="*/ 1 w 566"/>
                      <a:gd name="T7" fmla="*/ 9 h 11"/>
                      <a:gd name="T8" fmla="*/ 0 w 566"/>
                      <a:gd name="T9" fmla="*/ 7 h 11"/>
                      <a:gd name="T10" fmla="*/ 0 w 566"/>
                      <a:gd name="T11" fmla="*/ 6 h 11"/>
                      <a:gd name="T12" fmla="*/ 0 w 566"/>
                      <a:gd name="T13" fmla="*/ 3 h 11"/>
                      <a:gd name="T14" fmla="*/ 1 w 566"/>
                      <a:gd name="T15" fmla="*/ 2 h 11"/>
                      <a:gd name="T16" fmla="*/ 2 w 566"/>
                      <a:gd name="T17" fmla="*/ 0 h 11"/>
                      <a:gd name="T18" fmla="*/ 5 w 566"/>
                      <a:gd name="T19" fmla="*/ 0 h 11"/>
                      <a:gd name="T20" fmla="*/ 561 w 566"/>
                      <a:gd name="T21" fmla="*/ 0 h 11"/>
                      <a:gd name="T22" fmla="*/ 562 w 566"/>
                      <a:gd name="T23" fmla="*/ 0 h 11"/>
                      <a:gd name="T24" fmla="*/ 563 w 566"/>
                      <a:gd name="T25" fmla="*/ 2 h 11"/>
                      <a:gd name="T26" fmla="*/ 565 w 566"/>
                      <a:gd name="T27" fmla="*/ 3 h 11"/>
                      <a:gd name="T28" fmla="*/ 566 w 566"/>
                      <a:gd name="T29" fmla="*/ 6 h 11"/>
                      <a:gd name="T30" fmla="*/ 565 w 566"/>
                      <a:gd name="T31" fmla="*/ 7 h 11"/>
                      <a:gd name="T32" fmla="*/ 563 w 566"/>
                      <a:gd name="T33" fmla="*/ 9 h 11"/>
                      <a:gd name="T34" fmla="*/ 562 w 566"/>
                      <a:gd name="T35" fmla="*/ 9 h 11"/>
                      <a:gd name="T36" fmla="*/ 561 w 566"/>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6" h="11">
                        <a:moveTo>
                          <a:pt x="561" y="11"/>
                        </a:moveTo>
                        <a:lnTo>
                          <a:pt x="5" y="11"/>
                        </a:lnTo>
                        <a:lnTo>
                          <a:pt x="2" y="9"/>
                        </a:lnTo>
                        <a:lnTo>
                          <a:pt x="1" y="9"/>
                        </a:lnTo>
                        <a:lnTo>
                          <a:pt x="0" y="7"/>
                        </a:lnTo>
                        <a:lnTo>
                          <a:pt x="0" y="6"/>
                        </a:lnTo>
                        <a:lnTo>
                          <a:pt x="0" y="3"/>
                        </a:lnTo>
                        <a:lnTo>
                          <a:pt x="1" y="2"/>
                        </a:lnTo>
                        <a:lnTo>
                          <a:pt x="2" y="0"/>
                        </a:lnTo>
                        <a:lnTo>
                          <a:pt x="5" y="0"/>
                        </a:lnTo>
                        <a:lnTo>
                          <a:pt x="561" y="0"/>
                        </a:lnTo>
                        <a:lnTo>
                          <a:pt x="562" y="0"/>
                        </a:lnTo>
                        <a:lnTo>
                          <a:pt x="563" y="2"/>
                        </a:lnTo>
                        <a:lnTo>
                          <a:pt x="565" y="3"/>
                        </a:lnTo>
                        <a:lnTo>
                          <a:pt x="566" y="6"/>
                        </a:lnTo>
                        <a:lnTo>
                          <a:pt x="565" y="7"/>
                        </a:lnTo>
                        <a:lnTo>
                          <a:pt x="563" y="9"/>
                        </a:lnTo>
                        <a:lnTo>
                          <a:pt x="562" y="9"/>
                        </a:lnTo>
                        <a:lnTo>
                          <a:pt x="561"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4" name="Freeform 60">
                    <a:extLst>
                      <a:ext uri="{FF2B5EF4-FFF2-40B4-BE49-F238E27FC236}">
                        <a16:creationId xmlns:a16="http://schemas.microsoft.com/office/drawing/2014/main" id="{746FCF74-5F4D-FE5B-9486-78DD27523561}"/>
                      </a:ext>
                    </a:extLst>
                  </p:cNvPr>
                  <p:cNvSpPr>
                    <a:spLocks/>
                  </p:cNvSpPr>
                  <p:nvPr/>
                </p:nvSpPr>
                <p:spPr bwMode="auto">
                  <a:xfrm>
                    <a:off x="4729163" y="3338513"/>
                    <a:ext cx="214313" cy="4763"/>
                  </a:xfrm>
                  <a:custGeom>
                    <a:avLst/>
                    <a:gdLst>
                      <a:gd name="T0" fmla="*/ 535 w 540"/>
                      <a:gd name="T1" fmla="*/ 11 h 11"/>
                      <a:gd name="T2" fmla="*/ 5 w 540"/>
                      <a:gd name="T3" fmla="*/ 11 h 11"/>
                      <a:gd name="T4" fmla="*/ 2 w 540"/>
                      <a:gd name="T5" fmla="*/ 9 h 11"/>
                      <a:gd name="T6" fmla="*/ 1 w 540"/>
                      <a:gd name="T7" fmla="*/ 9 h 11"/>
                      <a:gd name="T8" fmla="*/ 0 w 540"/>
                      <a:gd name="T9" fmla="*/ 7 h 11"/>
                      <a:gd name="T10" fmla="*/ 0 w 540"/>
                      <a:gd name="T11" fmla="*/ 5 h 11"/>
                      <a:gd name="T12" fmla="*/ 0 w 540"/>
                      <a:gd name="T13" fmla="*/ 3 h 11"/>
                      <a:gd name="T14" fmla="*/ 1 w 540"/>
                      <a:gd name="T15" fmla="*/ 1 h 11"/>
                      <a:gd name="T16" fmla="*/ 2 w 540"/>
                      <a:gd name="T17" fmla="*/ 0 h 11"/>
                      <a:gd name="T18" fmla="*/ 5 w 540"/>
                      <a:gd name="T19" fmla="*/ 0 h 11"/>
                      <a:gd name="T20" fmla="*/ 535 w 540"/>
                      <a:gd name="T21" fmla="*/ 0 h 11"/>
                      <a:gd name="T22" fmla="*/ 536 w 540"/>
                      <a:gd name="T23" fmla="*/ 0 h 11"/>
                      <a:gd name="T24" fmla="*/ 537 w 540"/>
                      <a:gd name="T25" fmla="*/ 1 h 11"/>
                      <a:gd name="T26" fmla="*/ 539 w 540"/>
                      <a:gd name="T27" fmla="*/ 3 h 11"/>
                      <a:gd name="T28" fmla="*/ 540 w 540"/>
                      <a:gd name="T29" fmla="*/ 5 h 11"/>
                      <a:gd name="T30" fmla="*/ 539 w 540"/>
                      <a:gd name="T31" fmla="*/ 7 h 11"/>
                      <a:gd name="T32" fmla="*/ 537 w 540"/>
                      <a:gd name="T33" fmla="*/ 9 h 11"/>
                      <a:gd name="T34" fmla="*/ 536 w 540"/>
                      <a:gd name="T35" fmla="*/ 9 h 11"/>
                      <a:gd name="T36" fmla="*/ 535 w 540"/>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1">
                        <a:moveTo>
                          <a:pt x="535" y="11"/>
                        </a:moveTo>
                        <a:lnTo>
                          <a:pt x="5" y="11"/>
                        </a:lnTo>
                        <a:lnTo>
                          <a:pt x="2" y="9"/>
                        </a:lnTo>
                        <a:lnTo>
                          <a:pt x="1" y="9"/>
                        </a:lnTo>
                        <a:lnTo>
                          <a:pt x="0" y="7"/>
                        </a:lnTo>
                        <a:lnTo>
                          <a:pt x="0" y="5"/>
                        </a:lnTo>
                        <a:lnTo>
                          <a:pt x="0" y="3"/>
                        </a:lnTo>
                        <a:lnTo>
                          <a:pt x="1" y="1"/>
                        </a:lnTo>
                        <a:lnTo>
                          <a:pt x="2" y="0"/>
                        </a:lnTo>
                        <a:lnTo>
                          <a:pt x="5" y="0"/>
                        </a:lnTo>
                        <a:lnTo>
                          <a:pt x="535" y="0"/>
                        </a:lnTo>
                        <a:lnTo>
                          <a:pt x="536" y="0"/>
                        </a:lnTo>
                        <a:lnTo>
                          <a:pt x="537" y="1"/>
                        </a:lnTo>
                        <a:lnTo>
                          <a:pt x="539" y="3"/>
                        </a:lnTo>
                        <a:lnTo>
                          <a:pt x="540" y="5"/>
                        </a:lnTo>
                        <a:lnTo>
                          <a:pt x="539" y="7"/>
                        </a:lnTo>
                        <a:lnTo>
                          <a:pt x="537" y="9"/>
                        </a:lnTo>
                        <a:lnTo>
                          <a:pt x="536" y="9"/>
                        </a:lnTo>
                        <a:lnTo>
                          <a:pt x="535" y="1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5" name="Freeform 61">
                    <a:extLst>
                      <a:ext uri="{FF2B5EF4-FFF2-40B4-BE49-F238E27FC236}">
                        <a16:creationId xmlns:a16="http://schemas.microsoft.com/office/drawing/2014/main" id="{0756EB39-35C8-236B-E519-56102EFDBCFD}"/>
                      </a:ext>
                    </a:extLst>
                  </p:cNvPr>
                  <p:cNvSpPr>
                    <a:spLocks/>
                  </p:cNvSpPr>
                  <p:nvPr/>
                </p:nvSpPr>
                <p:spPr bwMode="auto">
                  <a:xfrm>
                    <a:off x="4894263" y="3319463"/>
                    <a:ext cx="3175" cy="484188"/>
                  </a:xfrm>
                  <a:custGeom>
                    <a:avLst/>
                    <a:gdLst>
                      <a:gd name="T0" fmla="*/ 5 w 9"/>
                      <a:gd name="T1" fmla="*/ 1221 h 1221"/>
                      <a:gd name="T2" fmla="*/ 3 w 9"/>
                      <a:gd name="T3" fmla="*/ 1221 h 1221"/>
                      <a:gd name="T4" fmla="*/ 2 w 9"/>
                      <a:gd name="T5" fmla="*/ 1219 h 1221"/>
                      <a:gd name="T6" fmla="*/ 0 w 9"/>
                      <a:gd name="T7" fmla="*/ 1218 h 1221"/>
                      <a:gd name="T8" fmla="*/ 0 w 9"/>
                      <a:gd name="T9" fmla="*/ 1215 h 1221"/>
                      <a:gd name="T10" fmla="*/ 0 w 9"/>
                      <a:gd name="T11" fmla="*/ 5 h 1221"/>
                      <a:gd name="T12" fmla="*/ 0 w 9"/>
                      <a:gd name="T13" fmla="*/ 2 h 1221"/>
                      <a:gd name="T14" fmla="*/ 2 w 9"/>
                      <a:gd name="T15" fmla="*/ 1 h 1221"/>
                      <a:gd name="T16" fmla="*/ 3 w 9"/>
                      <a:gd name="T17" fmla="*/ 0 h 1221"/>
                      <a:gd name="T18" fmla="*/ 5 w 9"/>
                      <a:gd name="T19" fmla="*/ 0 h 1221"/>
                      <a:gd name="T20" fmla="*/ 7 w 9"/>
                      <a:gd name="T21" fmla="*/ 0 h 1221"/>
                      <a:gd name="T22" fmla="*/ 8 w 9"/>
                      <a:gd name="T23" fmla="*/ 1 h 1221"/>
                      <a:gd name="T24" fmla="*/ 9 w 9"/>
                      <a:gd name="T25" fmla="*/ 2 h 1221"/>
                      <a:gd name="T26" fmla="*/ 9 w 9"/>
                      <a:gd name="T27" fmla="*/ 5 h 1221"/>
                      <a:gd name="T28" fmla="*/ 9 w 9"/>
                      <a:gd name="T29" fmla="*/ 1215 h 1221"/>
                      <a:gd name="T30" fmla="*/ 9 w 9"/>
                      <a:gd name="T31" fmla="*/ 1218 h 1221"/>
                      <a:gd name="T32" fmla="*/ 8 w 9"/>
                      <a:gd name="T33" fmla="*/ 1219 h 1221"/>
                      <a:gd name="T34" fmla="*/ 7 w 9"/>
                      <a:gd name="T35" fmla="*/ 1221 h 1221"/>
                      <a:gd name="T36" fmla="*/ 5 w 9"/>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221">
                        <a:moveTo>
                          <a:pt x="5" y="1221"/>
                        </a:moveTo>
                        <a:lnTo>
                          <a:pt x="3" y="1221"/>
                        </a:lnTo>
                        <a:lnTo>
                          <a:pt x="2" y="1219"/>
                        </a:lnTo>
                        <a:lnTo>
                          <a:pt x="0" y="1218"/>
                        </a:lnTo>
                        <a:lnTo>
                          <a:pt x="0" y="1215"/>
                        </a:lnTo>
                        <a:lnTo>
                          <a:pt x="0" y="5"/>
                        </a:lnTo>
                        <a:lnTo>
                          <a:pt x="0" y="2"/>
                        </a:lnTo>
                        <a:lnTo>
                          <a:pt x="2" y="1"/>
                        </a:lnTo>
                        <a:lnTo>
                          <a:pt x="3" y="0"/>
                        </a:lnTo>
                        <a:lnTo>
                          <a:pt x="5" y="0"/>
                        </a:lnTo>
                        <a:lnTo>
                          <a:pt x="7" y="0"/>
                        </a:lnTo>
                        <a:lnTo>
                          <a:pt x="8" y="1"/>
                        </a:lnTo>
                        <a:lnTo>
                          <a:pt x="9" y="2"/>
                        </a:lnTo>
                        <a:lnTo>
                          <a:pt x="9" y="5"/>
                        </a:lnTo>
                        <a:lnTo>
                          <a:pt x="9" y="1215"/>
                        </a:lnTo>
                        <a:lnTo>
                          <a:pt x="9" y="1218"/>
                        </a:lnTo>
                        <a:lnTo>
                          <a:pt x="8" y="1219"/>
                        </a:lnTo>
                        <a:lnTo>
                          <a:pt x="7"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6" name="Freeform 62">
                    <a:extLst>
                      <a:ext uri="{FF2B5EF4-FFF2-40B4-BE49-F238E27FC236}">
                        <a16:creationId xmlns:a16="http://schemas.microsoft.com/office/drawing/2014/main" id="{7ECDC964-E843-90F2-F22F-3B6FB9D167CB}"/>
                      </a:ext>
                    </a:extLst>
                  </p:cNvPr>
                  <p:cNvSpPr>
                    <a:spLocks/>
                  </p:cNvSpPr>
                  <p:nvPr/>
                </p:nvSpPr>
                <p:spPr bwMode="auto">
                  <a:xfrm>
                    <a:off x="4849813" y="3319463"/>
                    <a:ext cx="4763" cy="484188"/>
                  </a:xfrm>
                  <a:custGeom>
                    <a:avLst/>
                    <a:gdLst>
                      <a:gd name="T0" fmla="*/ 5 w 10"/>
                      <a:gd name="T1" fmla="*/ 1221 h 1221"/>
                      <a:gd name="T2" fmla="*/ 4 w 10"/>
                      <a:gd name="T3" fmla="*/ 1221 h 1221"/>
                      <a:gd name="T4" fmla="*/ 1 w 10"/>
                      <a:gd name="T5" fmla="*/ 1219 h 1221"/>
                      <a:gd name="T6" fmla="*/ 1 w 10"/>
                      <a:gd name="T7" fmla="*/ 1218 h 1221"/>
                      <a:gd name="T8" fmla="*/ 0 w 10"/>
                      <a:gd name="T9" fmla="*/ 1215 h 1221"/>
                      <a:gd name="T10" fmla="*/ 0 w 10"/>
                      <a:gd name="T11" fmla="*/ 5 h 1221"/>
                      <a:gd name="T12" fmla="*/ 1 w 10"/>
                      <a:gd name="T13" fmla="*/ 2 h 1221"/>
                      <a:gd name="T14" fmla="*/ 1 w 10"/>
                      <a:gd name="T15" fmla="*/ 1 h 1221"/>
                      <a:gd name="T16" fmla="*/ 4 w 10"/>
                      <a:gd name="T17" fmla="*/ 0 h 1221"/>
                      <a:gd name="T18" fmla="*/ 5 w 10"/>
                      <a:gd name="T19" fmla="*/ 0 h 1221"/>
                      <a:gd name="T20" fmla="*/ 8 w 10"/>
                      <a:gd name="T21" fmla="*/ 0 h 1221"/>
                      <a:gd name="T22" fmla="*/ 9 w 10"/>
                      <a:gd name="T23" fmla="*/ 1 h 1221"/>
                      <a:gd name="T24" fmla="*/ 10 w 10"/>
                      <a:gd name="T25" fmla="*/ 2 h 1221"/>
                      <a:gd name="T26" fmla="*/ 10 w 10"/>
                      <a:gd name="T27" fmla="*/ 5 h 1221"/>
                      <a:gd name="T28" fmla="*/ 10 w 10"/>
                      <a:gd name="T29" fmla="*/ 1215 h 1221"/>
                      <a:gd name="T30" fmla="*/ 10 w 10"/>
                      <a:gd name="T31" fmla="*/ 1218 h 1221"/>
                      <a:gd name="T32" fmla="*/ 9 w 10"/>
                      <a:gd name="T33" fmla="*/ 1219 h 1221"/>
                      <a:gd name="T34" fmla="*/ 8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4" y="1221"/>
                        </a:lnTo>
                        <a:lnTo>
                          <a:pt x="1" y="1219"/>
                        </a:lnTo>
                        <a:lnTo>
                          <a:pt x="1" y="1218"/>
                        </a:lnTo>
                        <a:lnTo>
                          <a:pt x="0" y="1215"/>
                        </a:lnTo>
                        <a:lnTo>
                          <a:pt x="0" y="5"/>
                        </a:lnTo>
                        <a:lnTo>
                          <a:pt x="1" y="2"/>
                        </a:lnTo>
                        <a:lnTo>
                          <a:pt x="1" y="1"/>
                        </a:lnTo>
                        <a:lnTo>
                          <a:pt x="4" y="0"/>
                        </a:lnTo>
                        <a:lnTo>
                          <a:pt x="5" y="0"/>
                        </a:lnTo>
                        <a:lnTo>
                          <a:pt x="8" y="0"/>
                        </a:lnTo>
                        <a:lnTo>
                          <a:pt x="9" y="1"/>
                        </a:lnTo>
                        <a:lnTo>
                          <a:pt x="10" y="2"/>
                        </a:lnTo>
                        <a:lnTo>
                          <a:pt x="10" y="5"/>
                        </a:lnTo>
                        <a:lnTo>
                          <a:pt x="10" y="1215"/>
                        </a:lnTo>
                        <a:lnTo>
                          <a:pt x="10" y="1218"/>
                        </a:lnTo>
                        <a:lnTo>
                          <a:pt x="9" y="1219"/>
                        </a:lnTo>
                        <a:lnTo>
                          <a:pt x="8"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7" name="Freeform 63">
                    <a:extLst>
                      <a:ext uri="{FF2B5EF4-FFF2-40B4-BE49-F238E27FC236}">
                        <a16:creationId xmlns:a16="http://schemas.microsoft.com/office/drawing/2014/main" id="{2B3297E9-2CCC-10F7-FE4B-93F4D44D1B26}"/>
                      </a:ext>
                    </a:extLst>
                  </p:cNvPr>
                  <p:cNvSpPr>
                    <a:spLocks/>
                  </p:cNvSpPr>
                  <p:nvPr/>
                </p:nvSpPr>
                <p:spPr bwMode="auto">
                  <a:xfrm>
                    <a:off x="4805363" y="3319463"/>
                    <a:ext cx="4763" cy="484188"/>
                  </a:xfrm>
                  <a:custGeom>
                    <a:avLst/>
                    <a:gdLst>
                      <a:gd name="T0" fmla="*/ 5 w 10"/>
                      <a:gd name="T1" fmla="*/ 1221 h 1221"/>
                      <a:gd name="T2" fmla="*/ 2 w 10"/>
                      <a:gd name="T3" fmla="*/ 1221 h 1221"/>
                      <a:gd name="T4" fmla="*/ 1 w 10"/>
                      <a:gd name="T5" fmla="*/ 1219 h 1221"/>
                      <a:gd name="T6" fmla="*/ 0 w 10"/>
                      <a:gd name="T7" fmla="*/ 1218 h 1221"/>
                      <a:gd name="T8" fmla="*/ 0 w 10"/>
                      <a:gd name="T9" fmla="*/ 1215 h 1221"/>
                      <a:gd name="T10" fmla="*/ 0 w 10"/>
                      <a:gd name="T11" fmla="*/ 5 h 1221"/>
                      <a:gd name="T12" fmla="*/ 0 w 10"/>
                      <a:gd name="T13" fmla="*/ 2 h 1221"/>
                      <a:gd name="T14" fmla="*/ 1 w 10"/>
                      <a:gd name="T15" fmla="*/ 1 h 1221"/>
                      <a:gd name="T16" fmla="*/ 2 w 10"/>
                      <a:gd name="T17" fmla="*/ 0 h 1221"/>
                      <a:gd name="T18" fmla="*/ 5 w 10"/>
                      <a:gd name="T19" fmla="*/ 0 h 1221"/>
                      <a:gd name="T20" fmla="*/ 6 w 10"/>
                      <a:gd name="T21" fmla="*/ 0 h 1221"/>
                      <a:gd name="T22" fmla="*/ 9 w 10"/>
                      <a:gd name="T23" fmla="*/ 1 h 1221"/>
                      <a:gd name="T24" fmla="*/ 9 w 10"/>
                      <a:gd name="T25" fmla="*/ 2 h 1221"/>
                      <a:gd name="T26" fmla="*/ 10 w 10"/>
                      <a:gd name="T27" fmla="*/ 5 h 1221"/>
                      <a:gd name="T28" fmla="*/ 10 w 10"/>
                      <a:gd name="T29" fmla="*/ 1215 h 1221"/>
                      <a:gd name="T30" fmla="*/ 9 w 10"/>
                      <a:gd name="T31" fmla="*/ 1218 h 1221"/>
                      <a:gd name="T32" fmla="*/ 9 w 10"/>
                      <a:gd name="T33" fmla="*/ 1219 h 1221"/>
                      <a:gd name="T34" fmla="*/ 6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2" y="1221"/>
                        </a:lnTo>
                        <a:lnTo>
                          <a:pt x="1" y="1219"/>
                        </a:lnTo>
                        <a:lnTo>
                          <a:pt x="0" y="1218"/>
                        </a:lnTo>
                        <a:lnTo>
                          <a:pt x="0" y="1215"/>
                        </a:lnTo>
                        <a:lnTo>
                          <a:pt x="0" y="5"/>
                        </a:lnTo>
                        <a:lnTo>
                          <a:pt x="0" y="2"/>
                        </a:lnTo>
                        <a:lnTo>
                          <a:pt x="1" y="1"/>
                        </a:lnTo>
                        <a:lnTo>
                          <a:pt x="2" y="0"/>
                        </a:lnTo>
                        <a:lnTo>
                          <a:pt x="5" y="0"/>
                        </a:lnTo>
                        <a:lnTo>
                          <a:pt x="6" y="0"/>
                        </a:lnTo>
                        <a:lnTo>
                          <a:pt x="9" y="1"/>
                        </a:lnTo>
                        <a:lnTo>
                          <a:pt x="9" y="2"/>
                        </a:lnTo>
                        <a:lnTo>
                          <a:pt x="10" y="5"/>
                        </a:lnTo>
                        <a:lnTo>
                          <a:pt x="10" y="1215"/>
                        </a:lnTo>
                        <a:lnTo>
                          <a:pt x="9" y="1218"/>
                        </a:lnTo>
                        <a:lnTo>
                          <a:pt x="9" y="1219"/>
                        </a:lnTo>
                        <a:lnTo>
                          <a:pt x="6"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8" name="Freeform 64">
                    <a:extLst>
                      <a:ext uri="{FF2B5EF4-FFF2-40B4-BE49-F238E27FC236}">
                        <a16:creationId xmlns:a16="http://schemas.microsoft.com/office/drawing/2014/main" id="{10912870-183D-83DF-2587-77C6E0351449}"/>
                      </a:ext>
                    </a:extLst>
                  </p:cNvPr>
                  <p:cNvSpPr>
                    <a:spLocks/>
                  </p:cNvSpPr>
                  <p:nvPr/>
                </p:nvSpPr>
                <p:spPr bwMode="auto">
                  <a:xfrm>
                    <a:off x="4762500" y="3319463"/>
                    <a:ext cx="3175" cy="484188"/>
                  </a:xfrm>
                  <a:custGeom>
                    <a:avLst/>
                    <a:gdLst>
                      <a:gd name="T0" fmla="*/ 5 w 11"/>
                      <a:gd name="T1" fmla="*/ 1221 h 1221"/>
                      <a:gd name="T2" fmla="*/ 4 w 11"/>
                      <a:gd name="T3" fmla="*/ 1221 h 1221"/>
                      <a:gd name="T4" fmla="*/ 3 w 11"/>
                      <a:gd name="T5" fmla="*/ 1219 h 1221"/>
                      <a:gd name="T6" fmla="*/ 1 w 11"/>
                      <a:gd name="T7" fmla="*/ 1218 h 1221"/>
                      <a:gd name="T8" fmla="*/ 0 w 11"/>
                      <a:gd name="T9" fmla="*/ 1215 h 1221"/>
                      <a:gd name="T10" fmla="*/ 0 w 11"/>
                      <a:gd name="T11" fmla="*/ 5 h 1221"/>
                      <a:gd name="T12" fmla="*/ 1 w 11"/>
                      <a:gd name="T13" fmla="*/ 2 h 1221"/>
                      <a:gd name="T14" fmla="*/ 3 w 11"/>
                      <a:gd name="T15" fmla="*/ 1 h 1221"/>
                      <a:gd name="T16" fmla="*/ 4 w 11"/>
                      <a:gd name="T17" fmla="*/ 0 h 1221"/>
                      <a:gd name="T18" fmla="*/ 5 w 11"/>
                      <a:gd name="T19" fmla="*/ 0 h 1221"/>
                      <a:gd name="T20" fmla="*/ 8 w 11"/>
                      <a:gd name="T21" fmla="*/ 0 h 1221"/>
                      <a:gd name="T22" fmla="*/ 9 w 11"/>
                      <a:gd name="T23" fmla="*/ 1 h 1221"/>
                      <a:gd name="T24" fmla="*/ 11 w 11"/>
                      <a:gd name="T25" fmla="*/ 2 h 1221"/>
                      <a:gd name="T26" fmla="*/ 11 w 11"/>
                      <a:gd name="T27" fmla="*/ 5 h 1221"/>
                      <a:gd name="T28" fmla="*/ 11 w 11"/>
                      <a:gd name="T29" fmla="*/ 1215 h 1221"/>
                      <a:gd name="T30" fmla="*/ 11 w 11"/>
                      <a:gd name="T31" fmla="*/ 1218 h 1221"/>
                      <a:gd name="T32" fmla="*/ 9 w 11"/>
                      <a:gd name="T33" fmla="*/ 1219 h 1221"/>
                      <a:gd name="T34" fmla="*/ 8 w 11"/>
                      <a:gd name="T35" fmla="*/ 1221 h 1221"/>
                      <a:gd name="T36" fmla="*/ 5 w 11"/>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1">
                        <a:moveTo>
                          <a:pt x="5" y="1221"/>
                        </a:moveTo>
                        <a:lnTo>
                          <a:pt x="4" y="1221"/>
                        </a:lnTo>
                        <a:lnTo>
                          <a:pt x="3" y="1219"/>
                        </a:lnTo>
                        <a:lnTo>
                          <a:pt x="1" y="1218"/>
                        </a:lnTo>
                        <a:lnTo>
                          <a:pt x="0" y="1215"/>
                        </a:lnTo>
                        <a:lnTo>
                          <a:pt x="0" y="5"/>
                        </a:lnTo>
                        <a:lnTo>
                          <a:pt x="1" y="2"/>
                        </a:lnTo>
                        <a:lnTo>
                          <a:pt x="3" y="1"/>
                        </a:lnTo>
                        <a:lnTo>
                          <a:pt x="4" y="0"/>
                        </a:lnTo>
                        <a:lnTo>
                          <a:pt x="5" y="0"/>
                        </a:lnTo>
                        <a:lnTo>
                          <a:pt x="8" y="0"/>
                        </a:lnTo>
                        <a:lnTo>
                          <a:pt x="9" y="1"/>
                        </a:lnTo>
                        <a:lnTo>
                          <a:pt x="11" y="2"/>
                        </a:lnTo>
                        <a:lnTo>
                          <a:pt x="11" y="5"/>
                        </a:lnTo>
                        <a:lnTo>
                          <a:pt x="11" y="1215"/>
                        </a:lnTo>
                        <a:lnTo>
                          <a:pt x="11" y="1218"/>
                        </a:lnTo>
                        <a:lnTo>
                          <a:pt x="9" y="1219"/>
                        </a:lnTo>
                        <a:lnTo>
                          <a:pt x="8" y="1221"/>
                        </a:lnTo>
                        <a:lnTo>
                          <a:pt x="5" y="12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9" name="Freeform 65">
                    <a:extLst>
                      <a:ext uri="{FF2B5EF4-FFF2-40B4-BE49-F238E27FC236}">
                        <a16:creationId xmlns:a16="http://schemas.microsoft.com/office/drawing/2014/main" id="{F80CAEF7-9B5B-C93F-274F-DC7D2BDDB6A5}"/>
                      </a:ext>
                    </a:extLst>
                  </p:cNvPr>
                  <p:cNvSpPr>
                    <a:spLocks/>
                  </p:cNvSpPr>
                  <p:nvPr/>
                </p:nvSpPr>
                <p:spPr bwMode="auto">
                  <a:xfrm>
                    <a:off x="4718050" y="3381376"/>
                    <a:ext cx="4763" cy="422275"/>
                  </a:xfrm>
                  <a:custGeom>
                    <a:avLst/>
                    <a:gdLst>
                      <a:gd name="T0" fmla="*/ 5 w 11"/>
                      <a:gd name="T1" fmla="*/ 1067 h 1067"/>
                      <a:gd name="T2" fmla="*/ 3 w 11"/>
                      <a:gd name="T3" fmla="*/ 1067 h 1067"/>
                      <a:gd name="T4" fmla="*/ 1 w 11"/>
                      <a:gd name="T5" fmla="*/ 1065 h 1067"/>
                      <a:gd name="T6" fmla="*/ 0 w 11"/>
                      <a:gd name="T7" fmla="*/ 1064 h 1067"/>
                      <a:gd name="T8" fmla="*/ 0 w 11"/>
                      <a:gd name="T9" fmla="*/ 1061 h 1067"/>
                      <a:gd name="T10" fmla="*/ 0 w 11"/>
                      <a:gd name="T11" fmla="*/ 6 h 1067"/>
                      <a:gd name="T12" fmla="*/ 0 w 11"/>
                      <a:gd name="T13" fmla="*/ 3 h 1067"/>
                      <a:gd name="T14" fmla="*/ 1 w 11"/>
                      <a:gd name="T15" fmla="*/ 2 h 1067"/>
                      <a:gd name="T16" fmla="*/ 3 w 11"/>
                      <a:gd name="T17" fmla="*/ 0 h 1067"/>
                      <a:gd name="T18" fmla="*/ 5 w 11"/>
                      <a:gd name="T19" fmla="*/ 0 h 1067"/>
                      <a:gd name="T20" fmla="*/ 8 w 11"/>
                      <a:gd name="T21" fmla="*/ 0 h 1067"/>
                      <a:gd name="T22" fmla="*/ 9 w 11"/>
                      <a:gd name="T23" fmla="*/ 2 h 1067"/>
                      <a:gd name="T24" fmla="*/ 11 w 11"/>
                      <a:gd name="T25" fmla="*/ 3 h 1067"/>
                      <a:gd name="T26" fmla="*/ 11 w 11"/>
                      <a:gd name="T27" fmla="*/ 6 h 1067"/>
                      <a:gd name="T28" fmla="*/ 11 w 11"/>
                      <a:gd name="T29" fmla="*/ 1061 h 1067"/>
                      <a:gd name="T30" fmla="*/ 11 w 11"/>
                      <a:gd name="T31" fmla="*/ 1064 h 1067"/>
                      <a:gd name="T32" fmla="*/ 9 w 11"/>
                      <a:gd name="T33" fmla="*/ 1065 h 1067"/>
                      <a:gd name="T34" fmla="*/ 8 w 11"/>
                      <a:gd name="T35" fmla="*/ 1067 h 1067"/>
                      <a:gd name="T36" fmla="*/ 5 w 11"/>
                      <a:gd name="T37" fmla="*/ 1067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067">
                        <a:moveTo>
                          <a:pt x="5" y="1067"/>
                        </a:moveTo>
                        <a:lnTo>
                          <a:pt x="3" y="1067"/>
                        </a:lnTo>
                        <a:lnTo>
                          <a:pt x="1" y="1065"/>
                        </a:lnTo>
                        <a:lnTo>
                          <a:pt x="0" y="1064"/>
                        </a:lnTo>
                        <a:lnTo>
                          <a:pt x="0" y="1061"/>
                        </a:lnTo>
                        <a:lnTo>
                          <a:pt x="0" y="6"/>
                        </a:lnTo>
                        <a:lnTo>
                          <a:pt x="0" y="3"/>
                        </a:lnTo>
                        <a:lnTo>
                          <a:pt x="1" y="2"/>
                        </a:lnTo>
                        <a:lnTo>
                          <a:pt x="3" y="0"/>
                        </a:lnTo>
                        <a:lnTo>
                          <a:pt x="5" y="0"/>
                        </a:lnTo>
                        <a:lnTo>
                          <a:pt x="8" y="0"/>
                        </a:lnTo>
                        <a:lnTo>
                          <a:pt x="9" y="2"/>
                        </a:lnTo>
                        <a:lnTo>
                          <a:pt x="11" y="3"/>
                        </a:lnTo>
                        <a:lnTo>
                          <a:pt x="11" y="6"/>
                        </a:lnTo>
                        <a:lnTo>
                          <a:pt x="11" y="1061"/>
                        </a:lnTo>
                        <a:lnTo>
                          <a:pt x="11" y="1064"/>
                        </a:lnTo>
                        <a:lnTo>
                          <a:pt x="9" y="1065"/>
                        </a:lnTo>
                        <a:lnTo>
                          <a:pt x="8" y="1067"/>
                        </a:lnTo>
                        <a:lnTo>
                          <a:pt x="5" y="1067"/>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0" name="Freeform 66">
                    <a:extLst>
                      <a:ext uri="{FF2B5EF4-FFF2-40B4-BE49-F238E27FC236}">
                        <a16:creationId xmlns:a16="http://schemas.microsoft.com/office/drawing/2014/main" id="{B268AE75-9271-3848-7788-EBA5F6E6BCFD}"/>
                      </a:ext>
                    </a:extLst>
                  </p:cNvPr>
                  <p:cNvSpPr>
                    <a:spLocks/>
                  </p:cNvSpPr>
                  <p:nvPr/>
                </p:nvSpPr>
                <p:spPr bwMode="auto">
                  <a:xfrm>
                    <a:off x="4673600" y="3563938"/>
                    <a:ext cx="4763" cy="239713"/>
                  </a:xfrm>
                  <a:custGeom>
                    <a:avLst/>
                    <a:gdLst>
                      <a:gd name="T0" fmla="*/ 5 w 10"/>
                      <a:gd name="T1" fmla="*/ 605 h 605"/>
                      <a:gd name="T2" fmla="*/ 2 w 10"/>
                      <a:gd name="T3" fmla="*/ 605 h 605"/>
                      <a:gd name="T4" fmla="*/ 1 w 10"/>
                      <a:gd name="T5" fmla="*/ 603 h 605"/>
                      <a:gd name="T6" fmla="*/ 0 w 10"/>
                      <a:gd name="T7" fmla="*/ 602 h 605"/>
                      <a:gd name="T8" fmla="*/ 0 w 10"/>
                      <a:gd name="T9" fmla="*/ 599 h 605"/>
                      <a:gd name="T10" fmla="*/ 0 w 10"/>
                      <a:gd name="T11" fmla="*/ 5 h 605"/>
                      <a:gd name="T12" fmla="*/ 0 w 10"/>
                      <a:gd name="T13" fmla="*/ 3 h 605"/>
                      <a:gd name="T14" fmla="*/ 1 w 10"/>
                      <a:gd name="T15" fmla="*/ 1 h 605"/>
                      <a:gd name="T16" fmla="*/ 2 w 10"/>
                      <a:gd name="T17" fmla="*/ 0 h 605"/>
                      <a:gd name="T18" fmla="*/ 5 w 10"/>
                      <a:gd name="T19" fmla="*/ 0 h 605"/>
                      <a:gd name="T20" fmla="*/ 6 w 10"/>
                      <a:gd name="T21" fmla="*/ 0 h 605"/>
                      <a:gd name="T22" fmla="*/ 8 w 10"/>
                      <a:gd name="T23" fmla="*/ 1 h 605"/>
                      <a:gd name="T24" fmla="*/ 9 w 10"/>
                      <a:gd name="T25" fmla="*/ 3 h 605"/>
                      <a:gd name="T26" fmla="*/ 10 w 10"/>
                      <a:gd name="T27" fmla="*/ 5 h 605"/>
                      <a:gd name="T28" fmla="*/ 10 w 10"/>
                      <a:gd name="T29" fmla="*/ 599 h 605"/>
                      <a:gd name="T30" fmla="*/ 9 w 10"/>
                      <a:gd name="T31" fmla="*/ 602 h 605"/>
                      <a:gd name="T32" fmla="*/ 8 w 10"/>
                      <a:gd name="T33" fmla="*/ 603 h 605"/>
                      <a:gd name="T34" fmla="*/ 6 w 10"/>
                      <a:gd name="T35" fmla="*/ 605 h 605"/>
                      <a:gd name="T36" fmla="*/ 5 w 10"/>
                      <a:gd name="T3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05">
                        <a:moveTo>
                          <a:pt x="5" y="605"/>
                        </a:moveTo>
                        <a:lnTo>
                          <a:pt x="2" y="605"/>
                        </a:lnTo>
                        <a:lnTo>
                          <a:pt x="1" y="603"/>
                        </a:lnTo>
                        <a:lnTo>
                          <a:pt x="0" y="602"/>
                        </a:lnTo>
                        <a:lnTo>
                          <a:pt x="0" y="599"/>
                        </a:lnTo>
                        <a:lnTo>
                          <a:pt x="0" y="5"/>
                        </a:lnTo>
                        <a:lnTo>
                          <a:pt x="0" y="3"/>
                        </a:lnTo>
                        <a:lnTo>
                          <a:pt x="1" y="1"/>
                        </a:lnTo>
                        <a:lnTo>
                          <a:pt x="2" y="0"/>
                        </a:lnTo>
                        <a:lnTo>
                          <a:pt x="5" y="0"/>
                        </a:lnTo>
                        <a:lnTo>
                          <a:pt x="6" y="0"/>
                        </a:lnTo>
                        <a:lnTo>
                          <a:pt x="8" y="1"/>
                        </a:lnTo>
                        <a:lnTo>
                          <a:pt x="9" y="3"/>
                        </a:lnTo>
                        <a:lnTo>
                          <a:pt x="10" y="5"/>
                        </a:lnTo>
                        <a:lnTo>
                          <a:pt x="10" y="599"/>
                        </a:lnTo>
                        <a:lnTo>
                          <a:pt x="9" y="602"/>
                        </a:lnTo>
                        <a:lnTo>
                          <a:pt x="8" y="603"/>
                        </a:lnTo>
                        <a:lnTo>
                          <a:pt x="6" y="605"/>
                        </a:lnTo>
                        <a:lnTo>
                          <a:pt x="5" y="605"/>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1" name="Freeform 67">
                    <a:extLst>
                      <a:ext uri="{FF2B5EF4-FFF2-40B4-BE49-F238E27FC236}">
                        <a16:creationId xmlns:a16="http://schemas.microsoft.com/office/drawing/2014/main" id="{0D79436B-212A-5930-2825-17449F22C9A0}"/>
                      </a:ext>
                    </a:extLst>
                  </p:cNvPr>
                  <p:cNvSpPr>
                    <a:spLocks/>
                  </p:cNvSpPr>
                  <p:nvPr/>
                </p:nvSpPr>
                <p:spPr bwMode="auto">
                  <a:xfrm>
                    <a:off x="4924425" y="2846388"/>
                    <a:ext cx="93663" cy="369888"/>
                  </a:xfrm>
                  <a:custGeom>
                    <a:avLst/>
                    <a:gdLst>
                      <a:gd name="T0" fmla="*/ 5 w 236"/>
                      <a:gd name="T1" fmla="*/ 930 h 930"/>
                      <a:gd name="T2" fmla="*/ 5 w 236"/>
                      <a:gd name="T3" fmla="*/ 930 h 930"/>
                      <a:gd name="T4" fmla="*/ 4 w 236"/>
                      <a:gd name="T5" fmla="*/ 930 h 930"/>
                      <a:gd name="T6" fmla="*/ 3 w 236"/>
                      <a:gd name="T7" fmla="*/ 930 h 930"/>
                      <a:gd name="T8" fmla="*/ 1 w 236"/>
                      <a:gd name="T9" fmla="*/ 928 h 930"/>
                      <a:gd name="T10" fmla="*/ 0 w 236"/>
                      <a:gd name="T11" fmla="*/ 926 h 930"/>
                      <a:gd name="T12" fmla="*/ 0 w 236"/>
                      <a:gd name="T13" fmla="*/ 924 h 930"/>
                      <a:gd name="T14" fmla="*/ 225 w 236"/>
                      <a:gd name="T15" fmla="*/ 4 h 930"/>
                      <a:gd name="T16" fmla="*/ 227 w 236"/>
                      <a:gd name="T17" fmla="*/ 2 h 930"/>
                      <a:gd name="T18" fmla="*/ 228 w 236"/>
                      <a:gd name="T19" fmla="*/ 1 h 930"/>
                      <a:gd name="T20" fmla="*/ 229 w 236"/>
                      <a:gd name="T21" fmla="*/ 0 h 930"/>
                      <a:gd name="T22" fmla="*/ 232 w 236"/>
                      <a:gd name="T23" fmla="*/ 0 h 930"/>
                      <a:gd name="T24" fmla="*/ 233 w 236"/>
                      <a:gd name="T25" fmla="*/ 1 h 930"/>
                      <a:gd name="T26" fmla="*/ 235 w 236"/>
                      <a:gd name="T27" fmla="*/ 2 h 930"/>
                      <a:gd name="T28" fmla="*/ 236 w 236"/>
                      <a:gd name="T29" fmla="*/ 4 h 930"/>
                      <a:gd name="T30" fmla="*/ 236 w 236"/>
                      <a:gd name="T31" fmla="*/ 6 h 930"/>
                      <a:gd name="T32" fmla="*/ 10 w 236"/>
                      <a:gd name="T33" fmla="*/ 926 h 930"/>
                      <a:gd name="T34" fmla="*/ 9 w 236"/>
                      <a:gd name="T35" fmla="*/ 930 h 930"/>
                      <a:gd name="T36" fmla="*/ 5 w 236"/>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0">
                        <a:moveTo>
                          <a:pt x="5" y="930"/>
                        </a:moveTo>
                        <a:lnTo>
                          <a:pt x="5" y="930"/>
                        </a:lnTo>
                        <a:lnTo>
                          <a:pt x="4" y="930"/>
                        </a:lnTo>
                        <a:lnTo>
                          <a:pt x="3" y="930"/>
                        </a:lnTo>
                        <a:lnTo>
                          <a:pt x="1" y="928"/>
                        </a:lnTo>
                        <a:lnTo>
                          <a:pt x="0" y="926"/>
                        </a:lnTo>
                        <a:lnTo>
                          <a:pt x="0" y="924"/>
                        </a:lnTo>
                        <a:lnTo>
                          <a:pt x="225" y="4"/>
                        </a:lnTo>
                        <a:lnTo>
                          <a:pt x="227" y="2"/>
                        </a:lnTo>
                        <a:lnTo>
                          <a:pt x="228" y="1"/>
                        </a:lnTo>
                        <a:lnTo>
                          <a:pt x="229" y="0"/>
                        </a:lnTo>
                        <a:lnTo>
                          <a:pt x="232" y="0"/>
                        </a:lnTo>
                        <a:lnTo>
                          <a:pt x="233" y="1"/>
                        </a:lnTo>
                        <a:lnTo>
                          <a:pt x="235" y="2"/>
                        </a:lnTo>
                        <a:lnTo>
                          <a:pt x="236" y="4"/>
                        </a:lnTo>
                        <a:lnTo>
                          <a:pt x="236" y="6"/>
                        </a:lnTo>
                        <a:lnTo>
                          <a:pt x="10" y="926"/>
                        </a:lnTo>
                        <a:lnTo>
                          <a:pt x="9" y="930"/>
                        </a:lnTo>
                        <a:lnTo>
                          <a:pt x="5" y="9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2" name="Freeform 68">
                    <a:extLst>
                      <a:ext uri="{FF2B5EF4-FFF2-40B4-BE49-F238E27FC236}">
                        <a16:creationId xmlns:a16="http://schemas.microsoft.com/office/drawing/2014/main" id="{89B63645-9540-01B9-BD08-B0101621A4DF}"/>
                      </a:ext>
                    </a:extLst>
                  </p:cNvPr>
                  <p:cNvSpPr>
                    <a:spLocks/>
                  </p:cNvSpPr>
                  <p:nvPr/>
                </p:nvSpPr>
                <p:spPr bwMode="auto">
                  <a:xfrm>
                    <a:off x="4887913" y="2908301"/>
                    <a:ext cx="93663" cy="368300"/>
                  </a:xfrm>
                  <a:custGeom>
                    <a:avLst/>
                    <a:gdLst>
                      <a:gd name="T0" fmla="*/ 5 w 236"/>
                      <a:gd name="T1" fmla="*/ 929 h 929"/>
                      <a:gd name="T2" fmla="*/ 5 w 236"/>
                      <a:gd name="T3" fmla="*/ 929 h 929"/>
                      <a:gd name="T4" fmla="*/ 4 w 236"/>
                      <a:gd name="T5" fmla="*/ 929 h 929"/>
                      <a:gd name="T6" fmla="*/ 2 w 236"/>
                      <a:gd name="T7" fmla="*/ 928 h 929"/>
                      <a:gd name="T8" fmla="*/ 1 w 236"/>
                      <a:gd name="T9" fmla="*/ 927 h 929"/>
                      <a:gd name="T10" fmla="*/ 0 w 236"/>
                      <a:gd name="T11" fmla="*/ 925 h 929"/>
                      <a:gd name="T12" fmla="*/ 0 w 236"/>
                      <a:gd name="T13" fmla="*/ 923 h 929"/>
                      <a:gd name="T14" fmla="*/ 225 w 236"/>
                      <a:gd name="T15" fmla="*/ 3 h 929"/>
                      <a:gd name="T16" fmla="*/ 227 w 236"/>
                      <a:gd name="T17" fmla="*/ 1 h 929"/>
                      <a:gd name="T18" fmla="*/ 228 w 236"/>
                      <a:gd name="T19" fmla="*/ 0 h 929"/>
                      <a:gd name="T20" fmla="*/ 229 w 236"/>
                      <a:gd name="T21" fmla="*/ 0 h 929"/>
                      <a:gd name="T22" fmla="*/ 232 w 236"/>
                      <a:gd name="T23" fmla="*/ 0 h 929"/>
                      <a:gd name="T24" fmla="*/ 233 w 236"/>
                      <a:gd name="T25" fmla="*/ 0 h 929"/>
                      <a:gd name="T26" fmla="*/ 235 w 236"/>
                      <a:gd name="T27" fmla="*/ 2 h 929"/>
                      <a:gd name="T28" fmla="*/ 236 w 236"/>
                      <a:gd name="T29" fmla="*/ 3 h 929"/>
                      <a:gd name="T30" fmla="*/ 236 w 236"/>
                      <a:gd name="T31" fmla="*/ 5 h 929"/>
                      <a:gd name="T32" fmla="*/ 10 w 236"/>
                      <a:gd name="T33" fmla="*/ 925 h 929"/>
                      <a:gd name="T34" fmla="*/ 9 w 236"/>
                      <a:gd name="T35" fmla="*/ 928 h 929"/>
                      <a:gd name="T36" fmla="*/ 5 w 236"/>
                      <a:gd name="T37"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29">
                        <a:moveTo>
                          <a:pt x="5" y="929"/>
                        </a:moveTo>
                        <a:lnTo>
                          <a:pt x="5" y="929"/>
                        </a:lnTo>
                        <a:lnTo>
                          <a:pt x="4" y="929"/>
                        </a:lnTo>
                        <a:lnTo>
                          <a:pt x="2" y="928"/>
                        </a:lnTo>
                        <a:lnTo>
                          <a:pt x="1" y="927"/>
                        </a:lnTo>
                        <a:lnTo>
                          <a:pt x="0" y="925"/>
                        </a:lnTo>
                        <a:lnTo>
                          <a:pt x="0" y="923"/>
                        </a:lnTo>
                        <a:lnTo>
                          <a:pt x="225" y="3"/>
                        </a:lnTo>
                        <a:lnTo>
                          <a:pt x="227" y="1"/>
                        </a:lnTo>
                        <a:lnTo>
                          <a:pt x="228" y="0"/>
                        </a:lnTo>
                        <a:lnTo>
                          <a:pt x="229" y="0"/>
                        </a:lnTo>
                        <a:lnTo>
                          <a:pt x="232" y="0"/>
                        </a:lnTo>
                        <a:lnTo>
                          <a:pt x="233" y="0"/>
                        </a:lnTo>
                        <a:lnTo>
                          <a:pt x="235" y="2"/>
                        </a:lnTo>
                        <a:lnTo>
                          <a:pt x="236" y="3"/>
                        </a:lnTo>
                        <a:lnTo>
                          <a:pt x="236" y="5"/>
                        </a:lnTo>
                        <a:lnTo>
                          <a:pt x="10" y="925"/>
                        </a:lnTo>
                        <a:lnTo>
                          <a:pt x="9" y="928"/>
                        </a:lnTo>
                        <a:lnTo>
                          <a:pt x="5" y="92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3" name="Freeform 69">
                    <a:extLst>
                      <a:ext uri="{FF2B5EF4-FFF2-40B4-BE49-F238E27FC236}">
                        <a16:creationId xmlns:a16="http://schemas.microsoft.com/office/drawing/2014/main" id="{9AA403B9-27CF-ED1A-E03B-857485E77157}"/>
                      </a:ext>
                    </a:extLst>
                  </p:cNvPr>
                  <p:cNvSpPr>
                    <a:spLocks/>
                  </p:cNvSpPr>
                  <p:nvPr/>
                </p:nvSpPr>
                <p:spPr bwMode="auto">
                  <a:xfrm>
                    <a:off x="4851400" y="2968626"/>
                    <a:ext cx="93663" cy="369888"/>
                  </a:xfrm>
                  <a:custGeom>
                    <a:avLst/>
                    <a:gdLst>
                      <a:gd name="T0" fmla="*/ 5 w 236"/>
                      <a:gd name="T1" fmla="*/ 931 h 931"/>
                      <a:gd name="T2" fmla="*/ 5 w 236"/>
                      <a:gd name="T3" fmla="*/ 931 h 931"/>
                      <a:gd name="T4" fmla="*/ 4 w 236"/>
                      <a:gd name="T5" fmla="*/ 930 h 931"/>
                      <a:gd name="T6" fmla="*/ 2 w 236"/>
                      <a:gd name="T7" fmla="*/ 930 h 931"/>
                      <a:gd name="T8" fmla="*/ 1 w 236"/>
                      <a:gd name="T9" fmla="*/ 928 h 931"/>
                      <a:gd name="T10" fmla="*/ 0 w 236"/>
                      <a:gd name="T11" fmla="*/ 926 h 931"/>
                      <a:gd name="T12" fmla="*/ 1 w 236"/>
                      <a:gd name="T13" fmla="*/ 925 h 931"/>
                      <a:gd name="T14" fmla="*/ 225 w 236"/>
                      <a:gd name="T15" fmla="*/ 4 h 931"/>
                      <a:gd name="T16" fmla="*/ 227 w 236"/>
                      <a:gd name="T17" fmla="*/ 3 h 931"/>
                      <a:gd name="T18" fmla="*/ 228 w 236"/>
                      <a:gd name="T19" fmla="*/ 1 h 931"/>
                      <a:gd name="T20" fmla="*/ 229 w 236"/>
                      <a:gd name="T21" fmla="*/ 0 h 931"/>
                      <a:gd name="T22" fmla="*/ 232 w 236"/>
                      <a:gd name="T23" fmla="*/ 0 h 931"/>
                      <a:gd name="T24" fmla="*/ 233 w 236"/>
                      <a:gd name="T25" fmla="*/ 1 h 931"/>
                      <a:gd name="T26" fmla="*/ 234 w 236"/>
                      <a:gd name="T27" fmla="*/ 3 h 931"/>
                      <a:gd name="T28" fmla="*/ 236 w 236"/>
                      <a:gd name="T29" fmla="*/ 4 h 931"/>
                      <a:gd name="T30" fmla="*/ 236 w 236"/>
                      <a:gd name="T31" fmla="*/ 7 h 931"/>
                      <a:gd name="T32" fmla="*/ 10 w 236"/>
                      <a:gd name="T33" fmla="*/ 927 h 931"/>
                      <a:gd name="T34" fmla="*/ 9 w 236"/>
                      <a:gd name="T35" fmla="*/ 930 h 931"/>
                      <a:gd name="T36" fmla="*/ 5 w 236"/>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1">
                        <a:moveTo>
                          <a:pt x="5" y="931"/>
                        </a:moveTo>
                        <a:lnTo>
                          <a:pt x="5" y="931"/>
                        </a:lnTo>
                        <a:lnTo>
                          <a:pt x="4" y="930"/>
                        </a:lnTo>
                        <a:lnTo>
                          <a:pt x="2" y="930"/>
                        </a:lnTo>
                        <a:lnTo>
                          <a:pt x="1" y="928"/>
                        </a:lnTo>
                        <a:lnTo>
                          <a:pt x="0" y="926"/>
                        </a:lnTo>
                        <a:lnTo>
                          <a:pt x="1" y="925"/>
                        </a:lnTo>
                        <a:lnTo>
                          <a:pt x="225" y="4"/>
                        </a:lnTo>
                        <a:lnTo>
                          <a:pt x="227" y="3"/>
                        </a:lnTo>
                        <a:lnTo>
                          <a:pt x="228" y="1"/>
                        </a:lnTo>
                        <a:lnTo>
                          <a:pt x="229" y="0"/>
                        </a:lnTo>
                        <a:lnTo>
                          <a:pt x="232" y="0"/>
                        </a:lnTo>
                        <a:lnTo>
                          <a:pt x="233" y="1"/>
                        </a:lnTo>
                        <a:lnTo>
                          <a:pt x="234" y="3"/>
                        </a:lnTo>
                        <a:lnTo>
                          <a:pt x="236" y="4"/>
                        </a:lnTo>
                        <a:lnTo>
                          <a:pt x="236" y="7"/>
                        </a:lnTo>
                        <a:lnTo>
                          <a:pt x="10" y="927"/>
                        </a:lnTo>
                        <a:lnTo>
                          <a:pt x="9" y="930"/>
                        </a:lnTo>
                        <a:lnTo>
                          <a:pt x="5" y="9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4" name="Freeform 70">
                    <a:extLst>
                      <a:ext uri="{FF2B5EF4-FFF2-40B4-BE49-F238E27FC236}">
                        <a16:creationId xmlns:a16="http://schemas.microsoft.com/office/drawing/2014/main" id="{ABB0FC09-60AF-EE07-5C36-150BF6E3427B}"/>
                      </a:ext>
                    </a:extLst>
                  </p:cNvPr>
                  <p:cNvSpPr>
                    <a:spLocks/>
                  </p:cNvSpPr>
                  <p:nvPr/>
                </p:nvSpPr>
                <p:spPr bwMode="auto">
                  <a:xfrm>
                    <a:off x="4814888" y="3030538"/>
                    <a:ext cx="93663" cy="368300"/>
                  </a:xfrm>
                  <a:custGeom>
                    <a:avLst/>
                    <a:gdLst>
                      <a:gd name="T0" fmla="*/ 4 w 235"/>
                      <a:gd name="T1" fmla="*/ 930 h 930"/>
                      <a:gd name="T2" fmla="*/ 4 w 235"/>
                      <a:gd name="T3" fmla="*/ 930 h 930"/>
                      <a:gd name="T4" fmla="*/ 4 w 235"/>
                      <a:gd name="T5" fmla="*/ 930 h 930"/>
                      <a:gd name="T6" fmla="*/ 1 w 235"/>
                      <a:gd name="T7" fmla="*/ 928 h 930"/>
                      <a:gd name="T8" fmla="*/ 0 w 235"/>
                      <a:gd name="T9" fmla="*/ 927 h 930"/>
                      <a:gd name="T10" fmla="*/ 0 w 235"/>
                      <a:gd name="T11" fmla="*/ 926 h 930"/>
                      <a:gd name="T12" fmla="*/ 0 w 235"/>
                      <a:gd name="T13" fmla="*/ 923 h 930"/>
                      <a:gd name="T14" fmla="*/ 224 w 235"/>
                      <a:gd name="T15" fmla="*/ 4 h 930"/>
                      <a:gd name="T16" fmla="*/ 225 w 235"/>
                      <a:gd name="T17" fmla="*/ 1 h 930"/>
                      <a:gd name="T18" fmla="*/ 227 w 235"/>
                      <a:gd name="T19" fmla="*/ 0 h 930"/>
                      <a:gd name="T20" fmla="*/ 228 w 235"/>
                      <a:gd name="T21" fmla="*/ 0 h 930"/>
                      <a:gd name="T22" fmla="*/ 231 w 235"/>
                      <a:gd name="T23" fmla="*/ 0 h 930"/>
                      <a:gd name="T24" fmla="*/ 232 w 235"/>
                      <a:gd name="T25" fmla="*/ 0 h 930"/>
                      <a:gd name="T26" fmla="*/ 233 w 235"/>
                      <a:gd name="T27" fmla="*/ 2 h 930"/>
                      <a:gd name="T28" fmla="*/ 235 w 235"/>
                      <a:gd name="T29" fmla="*/ 4 h 930"/>
                      <a:gd name="T30" fmla="*/ 235 w 235"/>
                      <a:gd name="T31" fmla="*/ 6 h 930"/>
                      <a:gd name="T32" fmla="*/ 9 w 235"/>
                      <a:gd name="T33" fmla="*/ 926 h 930"/>
                      <a:gd name="T34" fmla="*/ 8 w 235"/>
                      <a:gd name="T35" fmla="*/ 928 h 930"/>
                      <a:gd name="T36" fmla="*/ 4 w 235"/>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0">
                        <a:moveTo>
                          <a:pt x="4" y="930"/>
                        </a:moveTo>
                        <a:lnTo>
                          <a:pt x="4" y="930"/>
                        </a:lnTo>
                        <a:lnTo>
                          <a:pt x="4" y="930"/>
                        </a:lnTo>
                        <a:lnTo>
                          <a:pt x="1" y="928"/>
                        </a:lnTo>
                        <a:lnTo>
                          <a:pt x="0" y="927"/>
                        </a:lnTo>
                        <a:lnTo>
                          <a:pt x="0" y="926"/>
                        </a:lnTo>
                        <a:lnTo>
                          <a:pt x="0" y="923"/>
                        </a:lnTo>
                        <a:lnTo>
                          <a:pt x="224" y="4"/>
                        </a:lnTo>
                        <a:lnTo>
                          <a:pt x="225" y="1"/>
                        </a:lnTo>
                        <a:lnTo>
                          <a:pt x="227" y="0"/>
                        </a:lnTo>
                        <a:lnTo>
                          <a:pt x="228" y="0"/>
                        </a:lnTo>
                        <a:lnTo>
                          <a:pt x="231" y="0"/>
                        </a:lnTo>
                        <a:lnTo>
                          <a:pt x="232" y="0"/>
                        </a:lnTo>
                        <a:lnTo>
                          <a:pt x="233" y="2"/>
                        </a:lnTo>
                        <a:lnTo>
                          <a:pt x="235" y="4"/>
                        </a:lnTo>
                        <a:lnTo>
                          <a:pt x="235" y="6"/>
                        </a:lnTo>
                        <a:lnTo>
                          <a:pt x="9" y="926"/>
                        </a:lnTo>
                        <a:lnTo>
                          <a:pt x="8" y="928"/>
                        </a:lnTo>
                        <a:lnTo>
                          <a:pt x="4" y="9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5" name="Freeform 71">
                    <a:extLst>
                      <a:ext uri="{FF2B5EF4-FFF2-40B4-BE49-F238E27FC236}">
                        <a16:creationId xmlns:a16="http://schemas.microsoft.com/office/drawing/2014/main" id="{F891781E-1D15-2F65-6916-8FB66CA93273}"/>
                      </a:ext>
                    </a:extLst>
                  </p:cNvPr>
                  <p:cNvSpPr>
                    <a:spLocks/>
                  </p:cNvSpPr>
                  <p:nvPr/>
                </p:nvSpPr>
                <p:spPr bwMode="auto">
                  <a:xfrm>
                    <a:off x="4778375" y="3090863"/>
                    <a:ext cx="92075" cy="369888"/>
                  </a:xfrm>
                  <a:custGeom>
                    <a:avLst/>
                    <a:gdLst>
                      <a:gd name="T0" fmla="*/ 5 w 235"/>
                      <a:gd name="T1" fmla="*/ 931 h 931"/>
                      <a:gd name="T2" fmla="*/ 4 w 235"/>
                      <a:gd name="T3" fmla="*/ 931 h 931"/>
                      <a:gd name="T4" fmla="*/ 4 w 235"/>
                      <a:gd name="T5" fmla="*/ 930 h 931"/>
                      <a:gd name="T6" fmla="*/ 1 w 235"/>
                      <a:gd name="T7" fmla="*/ 930 h 931"/>
                      <a:gd name="T8" fmla="*/ 0 w 235"/>
                      <a:gd name="T9" fmla="*/ 929 h 931"/>
                      <a:gd name="T10" fmla="*/ 0 w 235"/>
                      <a:gd name="T11" fmla="*/ 926 h 931"/>
                      <a:gd name="T12" fmla="*/ 0 w 235"/>
                      <a:gd name="T13" fmla="*/ 925 h 931"/>
                      <a:gd name="T14" fmla="*/ 224 w 235"/>
                      <a:gd name="T15" fmla="*/ 4 h 931"/>
                      <a:gd name="T16" fmla="*/ 225 w 235"/>
                      <a:gd name="T17" fmla="*/ 3 h 931"/>
                      <a:gd name="T18" fmla="*/ 227 w 235"/>
                      <a:gd name="T19" fmla="*/ 1 h 931"/>
                      <a:gd name="T20" fmla="*/ 229 w 235"/>
                      <a:gd name="T21" fmla="*/ 0 h 931"/>
                      <a:gd name="T22" fmla="*/ 231 w 235"/>
                      <a:gd name="T23" fmla="*/ 0 h 931"/>
                      <a:gd name="T24" fmla="*/ 233 w 235"/>
                      <a:gd name="T25" fmla="*/ 1 h 931"/>
                      <a:gd name="T26" fmla="*/ 235 w 235"/>
                      <a:gd name="T27" fmla="*/ 3 h 931"/>
                      <a:gd name="T28" fmla="*/ 235 w 235"/>
                      <a:gd name="T29" fmla="*/ 5 h 931"/>
                      <a:gd name="T30" fmla="*/ 235 w 235"/>
                      <a:gd name="T31" fmla="*/ 7 h 931"/>
                      <a:gd name="T32" fmla="*/ 9 w 235"/>
                      <a:gd name="T33" fmla="*/ 927 h 931"/>
                      <a:gd name="T34" fmla="*/ 8 w 235"/>
                      <a:gd name="T35" fmla="*/ 930 h 931"/>
                      <a:gd name="T36" fmla="*/ 5 w 235"/>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1">
                        <a:moveTo>
                          <a:pt x="5" y="931"/>
                        </a:moveTo>
                        <a:lnTo>
                          <a:pt x="4" y="931"/>
                        </a:lnTo>
                        <a:lnTo>
                          <a:pt x="4" y="930"/>
                        </a:lnTo>
                        <a:lnTo>
                          <a:pt x="1" y="930"/>
                        </a:lnTo>
                        <a:lnTo>
                          <a:pt x="0" y="929"/>
                        </a:lnTo>
                        <a:lnTo>
                          <a:pt x="0" y="926"/>
                        </a:lnTo>
                        <a:lnTo>
                          <a:pt x="0" y="925"/>
                        </a:lnTo>
                        <a:lnTo>
                          <a:pt x="224" y="4"/>
                        </a:lnTo>
                        <a:lnTo>
                          <a:pt x="225" y="3"/>
                        </a:lnTo>
                        <a:lnTo>
                          <a:pt x="227" y="1"/>
                        </a:lnTo>
                        <a:lnTo>
                          <a:pt x="229" y="0"/>
                        </a:lnTo>
                        <a:lnTo>
                          <a:pt x="231" y="0"/>
                        </a:lnTo>
                        <a:lnTo>
                          <a:pt x="233" y="1"/>
                        </a:lnTo>
                        <a:lnTo>
                          <a:pt x="235" y="3"/>
                        </a:lnTo>
                        <a:lnTo>
                          <a:pt x="235" y="5"/>
                        </a:lnTo>
                        <a:lnTo>
                          <a:pt x="235" y="7"/>
                        </a:lnTo>
                        <a:lnTo>
                          <a:pt x="9" y="927"/>
                        </a:lnTo>
                        <a:lnTo>
                          <a:pt x="8" y="930"/>
                        </a:lnTo>
                        <a:lnTo>
                          <a:pt x="5" y="9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6" name="Freeform 72">
                    <a:extLst>
                      <a:ext uri="{FF2B5EF4-FFF2-40B4-BE49-F238E27FC236}">
                        <a16:creationId xmlns:a16="http://schemas.microsoft.com/office/drawing/2014/main" id="{1C48899D-7A9E-5DDF-62C7-578CE47DB63F}"/>
                      </a:ext>
                    </a:extLst>
                  </p:cNvPr>
                  <p:cNvSpPr>
                    <a:spLocks/>
                  </p:cNvSpPr>
                  <p:nvPr/>
                </p:nvSpPr>
                <p:spPr bwMode="auto">
                  <a:xfrm>
                    <a:off x="4740275" y="3152776"/>
                    <a:ext cx="93663" cy="368300"/>
                  </a:xfrm>
                  <a:custGeom>
                    <a:avLst/>
                    <a:gdLst>
                      <a:gd name="T0" fmla="*/ 5 w 234"/>
                      <a:gd name="T1" fmla="*/ 930 h 930"/>
                      <a:gd name="T2" fmla="*/ 4 w 234"/>
                      <a:gd name="T3" fmla="*/ 930 h 930"/>
                      <a:gd name="T4" fmla="*/ 4 w 234"/>
                      <a:gd name="T5" fmla="*/ 930 h 930"/>
                      <a:gd name="T6" fmla="*/ 1 w 234"/>
                      <a:gd name="T7" fmla="*/ 928 h 930"/>
                      <a:gd name="T8" fmla="*/ 0 w 234"/>
                      <a:gd name="T9" fmla="*/ 927 h 930"/>
                      <a:gd name="T10" fmla="*/ 0 w 234"/>
                      <a:gd name="T11" fmla="*/ 926 h 930"/>
                      <a:gd name="T12" fmla="*/ 0 w 234"/>
                      <a:gd name="T13" fmla="*/ 923 h 930"/>
                      <a:gd name="T14" fmla="*/ 224 w 234"/>
                      <a:gd name="T15" fmla="*/ 4 h 930"/>
                      <a:gd name="T16" fmla="*/ 225 w 234"/>
                      <a:gd name="T17" fmla="*/ 1 h 930"/>
                      <a:gd name="T18" fmla="*/ 227 w 234"/>
                      <a:gd name="T19" fmla="*/ 0 h 930"/>
                      <a:gd name="T20" fmla="*/ 229 w 234"/>
                      <a:gd name="T21" fmla="*/ 0 h 930"/>
                      <a:gd name="T22" fmla="*/ 230 w 234"/>
                      <a:gd name="T23" fmla="*/ 0 h 930"/>
                      <a:gd name="T24" fmla="*/ 233 w 234"/>
                      <a:gd name="T25" fmla="*/ 1 h 930"/>
                      <a:gd name="T26" fmla="*/ 234 w 234"/>
                      <a:gd name="T27" fmla="*/ 3 h 930"/>
                      <a:gd name="T28" fmla="*/ 234 w 234"/>
                      <a:gd name="T29" fmla="*/ 4 h 930"/>
                      <a:gd name="T30" fmla="*/ 234 w 234"/>
                      <a:gd name="T31" fmla="*/ 6 h 930"/>
                      <a:gd name="T32" fmla="*/ 9 w 234"/>
                      <a:gd name="T33" fmla="*/ 926 h 930"/>
                      <a:gd name="T34" fmla="*/ 8 w 234"/>
                      <a:gd name="T35" fmla="*/ 928 h 930"/>
                      <a:gd name="T36" fmla="*/ 5 w 234"/>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930">
                        <a:moveTo>
                          <a:pt x="5" y="930"/>
                        </a:moveTo>
                        <a:lnTo>
                          <a:pt x="4" y="930"/>
                        </a:lnTo>
                        <a:lnTo>
                          <a:pt x="4" y="930"/>
                        </a:lnTo>
                        <a:lnTo>
                          <a:pt x="1" y="928"/>
                        </a:lnTo>
                        <a:lnTo>
                          <a:pt x="0" y="927"/>
                        </a:lnTo>
                        <a:lnTo>
                          <a:pt x="0" y="926"/>
                        </a:lnTo>
                        <a:lnTo>
                          <a:pt x="0" y="923"/>
                        </a:lnTo>
                        <a:lnTo>
                          <a:pt x="224" y="4"/>
                        </a:lnTo>
                        <a:lnTo>
                          <a:pt x="225" y="1"/>
                        </a:lnTo>
                        <a:lnTo>
                          <a:pt x="227" y="0"/>
                        </a:lnTo>
                        <a:lnTo>
                          <a:pt x="229" y="0"/>
                        </a:lnTo>
                        <a:lnTo>
                          <a:pt x="230" y="0"/>
                        </a:lnTo>
                        <a:lnTo>
                          <a:pt x="233" y="1"/>
                        </a:lnTo>
                        <a:lnTo>
                          <a:pt x="234" y="3"/>
                        </a:lnTo>
                        <a:lnTo>
                          <a:pt x="234" y="4"/>
                        </a:lnTo>
                        <a:lnTo>
                          <a:pt x="234" y="6"/>
                        </a:lnTo>
                        <a:lnTo>
                          <a:pt x="9" y="926"/>
                        </a:lnTo>
                        <a:lnTo>
                          <a:pt x="8" y="928"/>
                        </a:lnTo>
                        <a:lnTo>
                          <a:pt x="5" y="93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7" name="Freeform 73">
                    <a:extLst>
                      <a:ext uri="{FF2B5EF4-FFF2-40B4-BE49-F238E27FC236}">
                        <a16:creationId xmlns:a16="http://schemas.microsoft.com/office/drawing/2014/main" id="{8981E488-666A-BEFC-8878-8F00D05B9D2A}"/>
                      </a:ext>
                    </a:extLst>
                  </p:cNvPr>
                  <p:cNvSpPr>
                    <a:spLocks/>
                  </p:cNvSpPr>
                  <p:nvPr/>
                </p:nvSpPr>
                <p:spPr bwMode="auto">
                  <a:xfrm>
                    <a:off x="4703763" y="3213101"/>
                    <a:ext cx="93663" cy="369888"/>
                  </a:xfrm>
                  <a:custGeom>
                    <a:avLst/>
                    <a:gdLst>
                      <a:gd name="T0" fmla="*/ 5 w 234"/>
                      <a:gd name="T1" fmla="*/ 931 h 931"/>
                      <a:gd name="T2" fmla="*/ 4 w 234"/>
                      <a:gd name="T3" fmla="*/ 931 h 931"/>
                      <a:gd name="T4" fmla="*/ 4 w 234"/>
                      <a:gd name="T5" fmla="*/ 931 h 931"/>
                      <a:gd name="T6" fmla="*/ 1 w 234"/>
                      <a:gd name="T7" fmla="*/ 930 h 931"/>
                      <a:gd name="T8" fmla="*/ 0 w 234"/>
                      <a:gd name="T9" fmla="*/ 929 h 931"/>
                      <a:gd name="T10" fmla="*/ 0 w 234"/>
                      <a:gd name="T11" fmla="*/ 926 h 931"/>
                      <a:gd name="T12" fmla="*/ 0 w 234"/>
                      <a:gd name="T13" fmla="*/ 925 h 931"/>
                      <a:gd name="T14" fmla="*/ 225 w 234"/>
                      <a:gd name="T15" fmla="*/ 4 h 931"/>
                      <a:gd name="T16" fmla="*/ 225 w 234"/>
                      <a:gd name="T17" fmla="*/ 3 h 931"/>
                      <a:gd name="T18" fmla="*/ 226 w 234"/>
                      <a:gd name="T19" fmla="*/ 2 h 931"/>
                      <a:gd name="T20" fmla="*/ 229 w 234"/>
                      <a:gd name="T21" fmla="*/ 0 h 931"/>
                      <a:gd name="T22" fmla="*/ 230 w 234"/>
                      <a:gd name="T23" fmla="*/ 0 h 931"/>
                      <a:gd name="T24" fmla="*/ 233 w 234"/>
                      <a:gd name="T25" fmla="*/ 2 h 931"/>
                      <a:gd name="T26" fmla="*/ 234 w 234"/>
                      <a:gd name="T27" fmla="*/ 3 h 931"/>
                      <a:gd name="T28" fmla="*/ 234 w 234"/>
                      <a:gd name="T29" fmla="*/ 6 h 931"/>
                      <a:gd name="T30" fmla="*/ 234 w 234"/>
                      <a:gd name="T31" fmla="*/ 7 h 931"/>
                      <a:gd name="T32" fmla="*/ 10 w 234"/>
                      <a:gd name="T33" fmla="*/ 928 h 931"/>
                      <a:gd name="T34" fmla="*/ 7 w 234"/>
                      <a:gd name="T35" fmla="*/ 930 h 931"/>
                      <a:gd name="T36" fmla="*/ 5 w 234"/>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4" h="931">
                        <a:moveTo>
                          <a:pt x="5" y="931"/>
                        </a:moveTo>
                        <a:lnTo>
                          <a:pt x="4" y="931"/>
                        </a:lnTo>
                        <a:lnTo>
                          <a:pt x="4" y="931"/>
                        </a:lnTo>
                        <a:lnTo>
                          <a:pt x="1" y="930"/>
                        </a:lnTo>
                        <a:lnTo>
                          <a:pt x="0" y="929"/>
                        </a:lnTo>
                        <a:lnTo>
                          <a:pt x="0" y="926"/>
                        </a:lnTo>
                        <a:lnTo>
                          <a:pt x="0" y="925"/>
                        </a:lnTo>
                        <a:lnTo>
                          <a:pt x="225" y="4"/>
                        </a:lnTo>
                        <a:lnTo>
                          <a:pt x="225" y="3"/>
                        </a:lnTo>
                        <a:lnTo>
                          <a:pt x="226" y="2"/>
                        </a:lnTo>
                        <a:lnTo>
                          <a:pt x="229" y="0"/>
                        </a:lnTo>
                        <a:lnTo>
                          <a:pt x="230" y="0"/>
                        </a:lnTo>
                        <a:lnTo>
                          <a:pt x="233" y="2"/>
                        </a:lnTo>
                        <a:lnTo>
                          <a:pt x="234" y="3"/>
                        </a:lnTo>
                        <a:lnTo>
                          <a:pt x="234" y="6"/>
                        </a:lnTo>
                        <a:lnTo>
                          <a:pt x="234" y="7"/>
                        </a:lnTo>
                        <a:lnTo>
                          <a:pt x="10" y="928"/>
                        </a:lnTo>
                        <a:lnTo>
                          <a:pt x="7" y="930"/>
                        </a:lnTo>
                        <a:lnTo>
                          <a:pt x="5" y="93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8" name="Freeform 74">
                    <a:extLst>
                      <a:ext uri="{FF2B5EF4-FFF2-40B4-BE49-F238E27FC236}">
                        <a16:creationId xmlns:a16="http://schemas.microsoft.com/office/drawing/2014/main" id="{813DCAA6-63AB-A8B4-8973-E6A773B90C99}"/>
                      </a:ext>
                    </a:extLst>
                  </p:cNvPr>
                  <p:cNvSpPr>
                    <a:spLocks/>
                  </p:cNvSpPr>
                  <p:nvPr/>
                </p:nvSpPr>
                <p:spPr bwMode="auto">
                  <a:xfrm>
                    <a:off x="4899025" y="2751138"/>
                    <a:ext cx="333375" cy="565150"/>
                  </a:xfrm>
                  <a:custGeom>
                    <a:avLst/>
                    <a:gdLst>
                      <a:gd name="T0" fmla="*/ 5 w 839"/>
                      <a:gd name="T1" fmla="*/ 1426 h 1426"/>
                      <a:gd name="T2" fmla="*/ 4 w 839"/>
                      <a:gd name="T3" fmla="*/ 1426 h 1426"/>
                      <a:gd name="T4" fmla="*/ 2 w 839"/>
                      <a:gd name="T5" fmla="*/ 1425 h 1426"/>
                      <a:gd name="T6" fmla="*/ 1 w 839"/>
                      <a:gd name="T7" fmla="*/ 1423 h 1426"/>
                      <a:gd name="T8" fmla="*/ 0 w 839"/>
                      <a:gd name="T9" fmla="*/ 1422 h 1426"/>
                      <a:gd name="T10" fmla="*/ 0 w 839"/>
                      <a:gd name="T11" fmla="*/ 1421 h 1426"/>
                      <a:gd name="T12" fmla="*/ 1 w 839"/>
                      <a:gd name="T13" fmla="*/ 1418 h 1426"/>
                      <a:gd name="T14" fmla="*/ 830 w 839"/>
                      <a:gd name="T15" fmla="*/ 3 h 1426"/>
                      <a:gd name="T16" fmla="*/ 831 w 839"/>
                      <a:gd name="T17" fmla="*/ 0 h 1426"/>
                      <a:gd name="T18" fmla="*/ 832 w 839"/>
                      <a:gd name="T19" fmla="*/ 0 h 1426"/>
                      <a:gd name="T20" fmla="*/ 834 w 839"/>
                      <a:gd name="T21" fmla="*/ 0 h 1426"/>
                      <a:gd name="T22" fmla="*/ 836 w 839"/>
                      <a:gd name="T23" fmla="*/ 0 h 1426"/>
                      <a:gd name="T24" fmla="*/ 838 w 839"/>
                      <a:gd name="T25" fmla="*/ 2 h 1426"/>
                      <a:gd name="T26" fmla="*/ 839 w 839"/>
                      <a:gd name="T27" fmla="*/ 4 h 1426"/>
                      <a:gd name="T28" fmla="*/ 839 w 839"/>
                      <a:gd name="T29" fmla="*/ 6 h 1426"/>
                      <a:gd name="T30" fmla="*/ 838 w 839"/>
                      <a:gd name="T31" fmla="*/ 8 h 1426"/>
                      <a:gd name="T32" fmla="*/ 10 w 839"/>
                      <a:gd name="T33" fmla="*/ 1423 h 1426"/>
                      <a:gd name="T34" fmla="*/ 8 w 839"/>
                      <a:gd name="T35" fmla="*/ 1425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5"/>
                        </a:lnTo>
                        <a:lnTo>
                          <a:pt x="1" y="1423"/>
                        </a:lnTo>
                        <a:lnTo>
                          <a:pt x="0" y="1422"/>
                        </a:lnTo>
                        <a:lnTo>
                          <a:pt x="0" y="1421"/>
                        </a:lnTo>
                        <a:lnTo>
                          <a:pt x="1" y="1418"/>
                        </a:lnTo>
                        <a:lnTo>
                          <a:pt x="830" y="3"/>
                        </a:lnTo>
                        <a:lnTo>
                          <a:pt x="831" y="0"/>
                        </a:lnTo>
                        <a:lnTo>
                          <a:pt x="832" y="0"/>
                        </a:lnTo>
                        <a:lnTo>
                          <a:pt x="834" y="0"/>
                        </a:lnTo>
                        <a:lnTo>
                          <a:pt x="836" y="0"/>
                        </a:lnTo>
                        <a:lnTo>
                          <a:pt x="838" y="2"/>
                        </a:lnTo>
                        <a:lnTo>
                          <a:pt x="839" y="4"/>
                        </a:lnTo>
                        <a:lnTo>
                          <a:pt x="839" y="6"/>
                        </a:lnTo>
                        <a:lnTo>
                          <a:pt x="838" y="8"/>
                        </a:lnTo>
                        <a:lnTo>
                          <a:pt x="10"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9" name="Freeform 75">
                    <a:extLst>
                      <a:ext uri="{FF2B5EF4-FFF2-40B4-BE49-F238E27FC236}">
                        <a16:creationId xmlns:a16="http://schemas.microsoft.com/office/drawing/2014/main" id="{E6B43FBF-A355-21F9-6701-C8CB91DCD51A}"/>
                      </a:ext>
                    </a:extLst>
                  </p:cNvPr>
                  <p:cNvSpPr>
                    <a:spLocks/>
                  </p:cNvSpPr>
                  <p:nvPr/>
                </p:nvSpPr>
                <p:spPr bwMode="auto">
                  <a:xfrm>
                    <a:off x="4857750" y="2751138"/>
                    <a:ext cx="333375" cy="565150"/>
                  </a:xfrm>
                  <a:custGeom>
                    <a:avLst/>
                    <a:gdLst>
                      <a:gd name="T0" fmla="*/ 5 w 839"/>
                      <a:gd name="T1" fmla="*/ 1426 h 1426"/>
                      <a:gd name="T2" fmla="*/ 4 w 839"/>
                      <a:gd name="T3" fmla="*/ 1426 h 1426"/>
                      <a:gd name="T4" fmla="*/ 2 w 839"/>
                      <a:gd name="T5" fmla="*/ 1425 h 1426"/>
                      <a:gd name="T6" fmla="*/ 1 w 839"/>
                      <a:gd name="T7" fmla="*/ 1423 h 1426"/>
                      <a:gd name="T8" fmla="*/ 0 w 839"/>
                      <a:gd name="T9" fmla="*/ 1422 h 1426"/>
                      <a:gd name="T10" fmla="*/ 0 w 839"/>
                      <a:gd name="T11" fmla="*/ 1421 h 1426"/>
                      <a:gd name="T12" fmla="*/ 1 w 839"/>
                      <a:gd name="T13" fmla="*/ 1418 h 1426"/>
                      <a:gd name="T14" fmla="*/ 828 w 839"/>
                      <a:gd name="T15" fmla="*/ 3 h 1426"/>
                      <a:gd name="T16" fmla="*/ 830 w 839"/>
                      <a:gd name="T17" fmla="*/ 0 h 1426"/>
                      <a:gd name="T18" fmla="*/ 832 w 839"/>
                      <a:gd name="T19" fmla="*/ 0 h 1426"/>
                      <a:gd name="T20" fmla="*/ 834 w 839"/>
                      <a:gd name="T21" fmla="*/ 0 h 1426"/>
                      <a:gd name="T22" fmla="*/ 836 w 839"/>
                      <a:gd name="T23" fmla="*/ 0 h 1426"/>
                      <a:gd name="T24" fmla="*/ 838 w 839"/>
                      <a:gd name="T25" fmla="*/ 2 h 1426"/>
                      <a:gd name="T26" fmla="*/ 838 w 839"/>
                      <a:gd name="T27" fmla="*/ 4 h 1426"/>
                      <a:gd name="T28" fmla="*/ 839 w 839"/>
                      <a:gd name="T29" fmla="*/ 6 h 1426"/>
                      <a:gd name="T30" fmla="*/ 838 w 839"/>
                      <a:gd name="T31" fmla="*/ 8 h 1426"/>
                      <a:gd name="T32" fmla="*/ 9 w 839"/>
                      <a:gd name="T33" fmla="*/ 1423 h 1426"/>
                      <a:gd name="T34" fmla="*/ 8 w 839"/>
                      <a:gd name="T35" fmla="*/ 1425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5"/>
                        </a:lnTo>
                        <a:lnTo>
                          <a:pt x="1" y="1423"/>
                        </a:lnTo>
                        <a:lnTo>
                          <a:pt x="0" y="1422"/>
                        </a:lnTo>
                        <a:lnTo>
                          <a:pt x="0" y="1421"/>
                        </a:lnTo>
                        <a:lnTo>
                          <a:pt x="1" y="1418"/>
                        </a:lnTo>
                        <a:lnTo>
                          <a:pt x="828" y="3"/>
                        </a:lnTo>
                        <a:lnTo>
                          <a:pt x="830" y="0"/>
                        </a:lnTo>
                        <a:lnTo>
                          <a:pt x="832" y="0"/>
                        </a:lnTo>
                        <a:lnTo>
                          <a:pt x="834" y="0"/>
                        </a:lnTo>
                        <a:lnTo>
                          <a:pt x="836" y="0"/>
                        </a:lnTo>
                        <a:lnTo>
                          <a:pt x="838" y="2"/>
                        </a:lnTo>
                        <a:lnTo>
                          <a:pt x="838" y="4"/>
                        </a:lnTo>
                        <a:lnTo>
                          <a:pt x="839" y="6"/>
                        </a:lnTo>
                        <a:lnTo>
                          <a:pt x="838" y="8"/>
                        </a:lnTo>
                        <a:lnTo>
                          <a:pt x="9"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0" name="Freeform 76">
                    <a:extLst>
                      <a:ext uri="{FF2B5EF4-FFF2-40B4-BE49-F238E27FC236}">
                        <a16:creationId xmlns:a16="http://schemas.microsoft.com/office/drawing/2014/main" id="{68303D11-F83A-9F1F-B91E-AF0566A5A8BE}"/>
                      </a:ext>
                    </a:extLst>
                  </p:cNvPr>
                  <p:cNvSpPr>
                    <a:spLocks/>
                  </p:cNvSpPr>
                  <p:nvPr/>
                </p:nvSpPr>
                <p:spPr bwMode="auto">
                  <a:xfrm>
                    <a:off x="4816475" y="2751138"/>
                    <a:ext cx="331788" cy="565150"/>
                  </a:xfrm>
                  <a:custGeom>
                    <a:avLst/>
                    <a:gdLst>
                      <a:gd name="T0" fmla="*/ 5 w 838"/>
                      <a:gd name="T1" fmla="*/ 1426 h 1426"/>
                      <a:gd name="T2" fmla="*/ 4 w 838"/>
                      <a:gd name="T3" fmla="*/ 1426 h 1426"/>
                      <a:gd name="T4" fmla="*/ 2 w 838"/>
                      <a:gd name="T5" fmla="*/ 1425 h 1426"/>
                      <a:gd name="T6" fmla="*/ 1 w 838"/>
                      <a:gd name="T7" fmla="*/ 1423 h 1426"/>
                      <a:gd name="T8" fmla="*/ 0 w 838"/>
                      <a:gd name="T9" fmla="*/ 1422 h 1426"/>
                      <a:gd name="T10" fmla="*/ 0 w 838"/>
                      <a:gd name="T11" fmla="*/ 1421 h 1426"/>
                      <a:gd name="T12" fmla="*/ 0 w 838"/>
                      <a:gd name="T13" fmla="*/ 1418 h 1426"/>
                      <a:gd name="T14" fmla="*/ 829 w 838"/>
                      <a:gd name="T15" fmla="*/ 3 h 1426"/>
                      <a:gd name="T16" fmla="*/ 830 w 838"/>
                      <a:gd name="T17" fmla="*/ 0 h 1426"/>
                      <a:gd name="T18" fmla="*/ 831 w 838"/>
                      <a:gd name="T19" fmla="*/ 0 h 1426"/>
                      <a:gd name="T20" fmla="*/ 834 w 838"/>
                      <a:gd name="T21" fmla="*/ 0 h 1426"/>
                      <a:gd name="T22" fmla="*/ 835 w 838"/>
                      <a:gd name="T23" fmla="*/ 0 h 1426"/>
                      <a:gd name="T24" fmla="*/ 838 w 838"/>
                      <a:gd name="T25" fmla="*/ 2 h 1426"/>
                      <a:gd name="T26" fmla="*/ 838 w 838"/>
                      <a:gd name="T27" fmla="*/ 4 h 1426"/>
                      <a:gd name="T28" fmla="*/ 838 w 838"/>
                      <a:gd name="T29" fmla="*/ 6 h 1426"/>
                      <a:gd name="T30" fmla="*/ 838 w 838"/>
                      <a:gd name="T31" fmla="*/ 8 h 1426"/>
                      <a:gd name="T32" fmla="*/ 9 w 838"/>
                      <a:gd name="T33" fmla="*/ 1423 h 1426"/>
                      <a:gd name="T34" fmla="*/ 8 w 838"/>
                      <a:gd name="T35" fmla="*/ 1425 h 1426"/>
                      <a:gd name="T36" fmla="*/ 5 w 838"/>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8" h="1426">
                        <a:moveTo>
                          <a:pt x="5" y="1426"/>
                        </a:moveTo>
                        <a:lnTo>
                          <a:pt x="4" y="1426"/>
                        </a:lnTo>
                        <a:lnTo>
                          <a:pt x="2" y="1425"/>
                        </a:lnTo>
                        <a:lnTo>
                          <a:pt x="1" y="1423"/>
                        </a:lnTo>
                        <a:lnTo>
                          <a:pt x="0" y="1422"/>
                        </a:lnTo>
                        <a:lnTo>
                          <a:pt x="0" y="1421"/>
                        </a:lnTo>
                        <a:lnTo>
                          <a:pt x="0" y="1418"/>
                        </a:lnTo>
                        <a:lnTo>
                          <a:pt x="829" y="3"/>
                        </a:lnTo>
                        <a:lnTo>
                          <a:pt x="830" y="0"/>
                        </a:lnTo>
                        <a:lnTo>
                          <a:pt x="831" y="0"/>
                        </a:lnTo>
                        <a:lnTo>
                          <a:pt x="834" y="0"/>
                        </a:lnTo>
                        <a:lnTo>
                          <a:pt x="835" y="0"/>
                        </a:lnTo>
                        <a:lnTo>
                          <a:pt x="838" y="2"/>
                        </a:lnTo>
                        <a:lnTo>
                          <a:pt x="838" y="4"/>
                        </a:lnTo>
                        <a:lnTo>
                          <a:pt x="838" y="6"/>
                        </a:lnTo>
                        <a:lnTo>
                          <a:pt x="838" y="8"/>
                        </a:lnTo>
                        <a:lnTo>
                          <a:pt x="9"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1" name="Freeform 77">
                    <a:extLst>
                      <a:ext uri="{FF2B5EF4-FFF2-40B4-BE49-F238E27FC236}">
                        <a16:creationId xmlns:a16="http://schemas.microsoft.com/office/drawing/2014/main" id="{927CD755-DA3F-86A7-3C7A-B92864477329}"/>
                      </a:ext>
                    </a:extLst>
                  </p:cNvPr>
                  <p:cNvSpPr>
                    <a:spLocks/>
                  </p:cNvSpPr>
                  <p:nvPr/>
                </p:nvSpPr>
                <p:spPr bwMode="auto">
                  <a:xfrm>
                    <a:off x="4773613" y="2751138"/>
                    <a:ext cx="333375" cy="565150"/>
                  </a:xfrm>
                  <a:custGeom>
                    <a:avLst/>
                    <a:gdLst>
                      <a:gd name="T0" fmla="*/ 5 w 839"/>
                      <a:gd name="T1" fmla="*/ 1426 h 1426"/>
                      <a:gd name="T2" fmla="*/ 4 w 839"/>
                      <a:gd name="T3" fmla="*/ 1426 h 1426"/>
                      <a:gd name="T4" fmla="*/ 2 w 839"/>
                      <a:gd name="T5" fmla="*/ 1425 h 1426"/>
                      <a:gd name="T6" fmla="*/ 1 w 839"/>
                      <a:gd name="T7" fmla="*/ 1423 h 1426"/>
                      <a:gd name="T8" fmla="*/ 1 w 839"/>
                      <a:gd name="T9" fmla="*/ 1422 h 1426"/>
                      <a:gd name="T10" fmla="*/ 0 w 839"/>
                      <a:gd name="T11" fmla="*/ 1421 h 1426"/>
                      <a:gd name="T12" fmla="*/ 1 w 839"/>
                      <a:gd name="T13" fmla="*/ 1418 h 1426"/>
                      <a:gd name="T14" fmla="*/ 830 w 839"/>
                      <a:gd name="T15" fmla="*/ 3 h 1426"/>
                      <a:gd name="T16" fmla="*/ 831 w 839"/>
                      <a:gd name="T17" fmla="*/ 0 h 1426"/>
                      <a:gd name="T18" fmla="*/ 832 w 839"/>
                      <a:gd name="T19" fmla="*/ 0 h 1426"/>
                      <a:gd name="T20" fmla="*/ 835 w 839"/>
                      <a:gd name="T21" fmla="*/ 0 h 1426"/>
                      <a:gd name="T22" fmla="*/ 836 w 839"/>
                      <a:gd name="T23" fmla="*/ 0 h 1426"/>
                      <a:gd name="T24" fmla="*/ 838 w 839"/>
                      <a:gd name="T25" fmla="*/ 2 h 1426"/>
                      <a:gd name="T26" fmla="*/ 839 w 839"/>
                      <a:gd name="T27" fmla="*/ 4 h 1426"/>
                      <a:gd name="T28" fmla="*/ 839 w 839"/>
                      <a:gd name="T29" fmla="*/ 6 h 1426"/>
                      <a:gd name="T30" fmla="*/ 838 w 839"/>
                      <a:gd name="T31" fmla="*/ 8 h 1426"/>
                      <a:gd name="T32" fmla="*/ 10 w 839"/>
                      <a:gd name="T33" fmla="*/ 1423 h 1426"/>
                      <a:gd name="T34" fmla="*/ 8 w 839"/>
                      <a:gd name="T35" fmla="*/ 1425 h 1426"/>
                      <a:gd name="T36" fmla="*/ 5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5" y="1426"/>
                        </a:moveTo>
                        <a:lnTo>
                          <a:pt x="4" y="1426"/>
                        </a:lnTo>
                        <a:lnTo>
                          <a:pt x="2" y="1425"/>
                        </a:lnTo>
                        <a:lnTo>
                          <a:pt x="1" y="1423"/>
                        </a:lnTo>
                        <a:lnTo>
                          <a:pt x="1" y="1422"/>
                        </a:lnTo>
                        <a:lnTo>
                          <a:pt x="0" y="1421"/>
                        </a:lnTo>
                        <a:lnTo>
                          <a:pt x="1" y="1418"/>
                        </a:lnTo>
                        <a:lnTo>
                          <a:pt x="830" y="3"/>
                        </a:lnTo>
                        <a:lnTo>
                          <a:pt x="831" y="0"/>
                        </a:lnTo>
                        <a:lnTo>
                          <a:pt x="832" y="0"/>
                        </a:lnTo>
                        <a:lnTo>
                          <a:pt x="835" y="0"/>
                        </a:lnTo>
                        <a:lnTo>
                          <a:pt x="836" y="0"/>
                        </a:lnTo>
                        <a:lnTo>
                          <a:pt x="838" y="2"/>
                        </a:lnTo>
                        <a:lnTo>
                          <a:pt x="839" y="4"/>
                        </a:lnTo>
                        <a:lnTo>
                          <a:pt x="839" y="6"/>
                        </a:lnTo>
                        <a:lnTo>
                          <a:pt x="838" y="8"/>
                        </a:lnTo>
                        <a:lnTo>
                          <a:pt x="10" y="1423"/>
                        </a:lnTo>
                        <a:lnTo>
                          <a:pt x="8" y="1425"/>
                        </a:lnTo>
                        <a:lnTo>
                          <a:pt x="5" y="1426"/>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2" name="Freeform 78">
                    <a:extLst>
                      <a:ext uri="{FF2B5EF4-FFF2-40B4-BE49-F238E27FC236}">
                        <a16:creationId xmlns:a16="http://schemas.microsoft.com/office/drawing/2014/main" id="{5F908F8C-10E8-3C1F-C9E2-D876627EDF7B}"/>
                      </a:ext>
                    </a:extLst>
                  </p:cNvPr>
                  <p:cNvSpPr>
                    <a:spLocks/>
                  </p:cNvSpPr>
                  <p:nvPr/>
                </p:nvSpPr>
                <p:spPr bwMode="auto">
                  <a:xfrm>
                    <a:off x="4751388" y="3278188"/>
                    <a:ext cx="214313" cy="9525"/>
                  </a:xfrm>
                  <a:custGeom>
                    <a:avLst/>
                    <a:gdLst>
                      <a:gd name="T0" fmla="*/ 527 w 538"/>
                      <a:gd name="T1" fmla="*/ 21 h 21"/>
                      <a:gd name="T2" fmla="*/ 11 w 538"/>
                      <a:gd name="T3" fmla="*/ 21 h 21"/>
                      <a:gd name="T4" fmla="*/ 7 w 538"/>
                      <a:gd name="T5" fmla="*/ 20 h 21"/>
                      <a:gd name="T6" fmla="*/ 3 w 538"/>
                      <a:gd name="T7" fmla="*/ 17 h 21"/>
                      <a:gd name="T8" fmla="*/ 0 w 538"/>
                      <a:gd name="T9" fmla="*/ 15 h 21"/>
                      <a:gd name="T10" fmla="*/ 0 w 538"/>
                      <a:gd name="T11" fmla="*/ 11 h 21"/>
                      <a:gd name="T12" fmla="*/ 0 w 538"/>
                      <a:gd name="T13" fmla="*/ 7 h 21"/>
                      <a:gd name="T14" fmla="*/ 3 w 538"/>
                      <a:gd name="T15" fmla="*/ 3 h 21"/>
                      <a:gd name="T16" fmla="*/ 7 w 538"/>
                      <a:gd name="T17" fmla="*/ 2 h 21"/>
                      <a:gd name="T18" fmla="*/ 11 w 538"/>
                      <a:gd name="T19" fmla="*/ 0 h 21"/>
                      <a:gd name="T20" fmla="*/ 527 w 538"/>
                      <a:gd name="T21" fmla="*/ 0 h 21"/>
                      <a:gd name="T22" fmla="*/ 531 w 538"/>
                      <a:gd name="T23" fmla="*/ 2 h 21"/>
                      <a:gd name="T24" fmla="*/ 535 w 538"/>
                      <a:gd name="T25" fmla="*/ 3 h 21"/>
                      <a:gd name="T26" fmla="*/ 538 w 538"/>
                      <a:gd name="T27" fmla="*/ 7 h 21"/>
                      <a:gd name="T28" fmla="*/ 538 w 538"/>
                      <a:gd name="T29" fmla="*/ 11 h 21"/>
                      <a:gd name="T30" fmla="*/ 538 w 538"/>
                      <a:gd name="T31" fmla="*/ 15 h 21"/>
                      <a:gd name="T32" fmla="*/ 535 w 538"/>
                      <a:gd name="T33" fmla="*/ 17 h 21"/>
                      <a:gd name="T34" fmla="*/ 531 w 538"/>
                      <a:gd name="T35" fmla="*/ 20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1" y="21"/>
                        </a:lnTo>
                        <a:lnTo>
                          <a:pt x="7" y="20"/>
                        </a:lnTo>
                        <a:lnTo>
                          <a:pt x="3" y="17"/>
                        </a:lnTo>
                        <a:lnTo>
                          <a:pt x="0" y="15"/>
                        </a:lnTo>
                        <a:lnTo>
                          <a:pt x="0" y="11"/>
                        </a:lnTo>
                        <a:lnTo>
                          <a:pt x="0" y="7"/>
                        </a:lnTo>
                        <a:lnTo>
                          <a:pt x="3" y="3"/>
                        </a:lnTo>
                        <a:lnTo>
                          <a:pt x="7" y="2"/>
                        </a:lnTo>
                        <a:lnTo>
                          <a:pt x="11" y="0"/>
                        </a:lnTo>
                        <a:lnTo>
                          <a:pt x="527" y="0"/>
                        </a:lnTo>
                        <a:lnTo>
                          <a:pt x="531" y="2"/>
                        </a:lnTo>
                        <a:lnTo>
                          <a:pt x="535" y="3"/>
                        </a:lnTo>
                        <a:lnTo>
                          <a:pt x="538" y="7"/>
                        </a:lnTo>
                        <a:lnTo>
                          <a:pt x="538" y="11"/>
                        </a:lnTo>
                        <a:lnTo>
                          <a:pt x="538" y="15"/>
                        </a:lnTo>
                        <a:lnTo>
                          <a:pt x="535" y="17"/>
                        </a:lnTo>
                        <a:lnTo>
                          <a:pt x="531" y="20"/>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3" name="Freeform 79">
                    <a:extLst>
                      <a:ext uri="{FF2B5EF4-FFF2-40B4-BE49-F238E27FC236}">
                        <a16:creationId xmlns:a16="http://schemas.microsoft.com/office/drawing/2014/main" id="{178A4929-A3AD-AF1E-3F88-ECD4E56BBF78}"/>
                      </a:ext>
                    </a:extLst>
                  </p:cNvPr>
                  <p:cNvSpPr>
                    <a:spLocks/>
                  </p:cNvSpPr>
                  <p:nvPr/>
                </p:nvSpPr>
                <p:spPr bwMode="auto">
                  <a:xfrm>
                    <a:off x="4770438" y="3246438"/>
                    <a:ext cx="214313" cy="7938"/>
                  </a:xfrm>
                  <a:custGeom>
                    <a:avLst/>
                    <a:gdLst>
                      <a:gd name="T0" fmla="*/ 529 w 539"/>
                      <a:gd name="T1" fmla="*/ 21 h 21"/>
                      <a:gd name="T2" fmla="*/ 11 w 539"/>
                      <a:gd name="T3" fmla="*/ 21 h 21"/>
                      <a:gd name="T4" fmla="*/ 7 w 539"/>
                      <a:gd name="T5" fmla="*/ 20 h 21"/>
                      <a:gd name="T6" fmla="*/ 4 w 539"/>
                      <a:gd name="T7" fmla="*/ 17 h 21"/>
                      <a:gd name="T8" fmla="*/ 2 w 539"/>
                      <a:gd name="T9" fmla="*/ 14 h 21"/>
                      <a:gd name="T10" fmla="*/ 0 w 539"/>
                      <a:gd name="T11" fmla="*/ 10 h 21"/>
                      <a:gd name="T12" fmla="*/ 2 w 539"/>
                      <a:gd name="T13" fmla="*/ 7 h 21"/>
                      <a:gd name="T14" fmla="*/ 4 w 539"/>
                      <a:gd name="T15" fmla="*/ 3 h 21"/>
                      <a:gd name="T16" fmla="*/ 7 w 539"/>
                      <a:gd name="T17" fmla="*/ 1 h 21"/>
                      <a:gd name="T18" fmla="*/ 11 w 539"/>
                      <a:gd name="T19" fmla="*/ 0 h 21"/>
                      <a:gd name="T20" fmla="*/ 529 w 539"/>
                      <a:gd name="T21" fmla="*/ 0 h 21"/>
                      <a:gd name="T22" fmla="*/ 533 w 539"/>
                      <a:gd name="T23" fmla="*/ 1 h 21"/>
                      <a:gd name="T24" fmla="*/ 535 w 539"/>
                      <a:gd name="T25" fmla="*/ 3 h 21"/>
                      <a:gd name="T26" fmla="*/ 538 w 539"/>
                      <a:gd name="T27" fmla="*/ 7 h 21"/>
                      <a:gd name="T28" fmla="*/ 539 w 539"/>
                      <a:gd name="T29" fmla="*/ 10 h 21"/>
                      <a:gd name="T30" fmla="*/ 538 w 539"/>
                      <a:gd name="T31" fmla="*/ 14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2" y="14"/>
                        </a:lnTo>
                        <a:lnTo>
                          <a:pt x="0" y="10"/>
                        </a:lnTo>
                        <a:lnTo>
                          <a:pt x="2" y="7"/>
                        </a:lnTo>
                        <a:lnTo>
                          <a:pt x="4" y="3"/>
                        </a:lnTo>
                        <a:lnTo>
                          <a:pt x="7" y="1"/>
                        </a:lnTo>
                        <a:lnTo>
                          <a:pt x="11" y="0"/>
                        </a:lnTo>
                        <a:lnTo>
                          <a:pt x="529" y="0"/>
                        </a:lnTo>
                        <a:lnTo>
                          <a:pt x="533" y="1"/>
                        </a:lnTo>
                        <a:lnTo>
                          <a:pt x="535" y="3"/>
                        </a:lnTo>
                        <a:lnTo>
                          <a:pt x="538" y="7"/>
                        </a:lnTo>
                        <a:lnTo>
                          <a:pt x="539" y="10"/>
                        </a:lnTo>
                        <a:lnTo>
                          <a:pt x="538" y="14"/>
                        </a:lnTo>
                        <a:lnTo>
                          <a:pt x="535" y="17"/>
                        </a:lnTo>
                        <a:lnTo>
                          <a:pt x="533" y="20"/>
                        </a:lnTo>
                        <a:lnTo>
                          <a:pt x="52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4" name="Freeform 80">
                    <a:extLst>
                      <a:ext uri="{FF2B5EF4-FFF2-40B4-BE49-F238E27FC236}">
                        <a16:creationId xmlns:a16="http://schemas.microsoft.com/office/drawing/2014/main" id="{5C718047-B52D-E6E8-AA99-56EED328707D}"/>
                      </a:ext>
                    </a:extLst>
                  </p:cNvPr>
                  <p:cNvSpPr>
                    <a:spLocks/>
                  </p:cNvSpPr>
                  <p:nvPr/>
                </p:nvSpPr>
                <p:spPr bwMode="auto">
                  <a:xfrm>
                    <a:off x="4789488" y="3214688"/>
                    <a:ext cx="214313" cy="7938"/>
                  </a:xfrm>
                  <a:custGeom>
                    <a:avLst/>
                    <a:gdLst>
                      <a:gd name="T0" fmla="*/ 527 w 538"/>
                      <a:gd name="T1" fmla="*/ 21 h 21"/>
                      <a:gd name="T2" fmla="*/ 10 w 538"/>
                      <a:gd name="T3" fmla="*/ 21 h 21"/>
                      <a:gd name="T4" fmla="*/ 7 w 538"/>
                      <a:gd name="T5" fmla="*/ 19 h 21"/>
                      <a:gd name="T6" fmla="*/ 3 w 538"/>
                      <a:gd name="T7" fmla="*/ 17 h 21"/>
                      <a:gd name="T8" fmla="*/ 0 w 538"/>
                      <a:gd name="T9" fmla="*/ 14 h 21"/>
                      <a:gd name="T10" fmla="*/ 0 w 538"/>
                      <a:gd name="T11" fmla="*/ 10 h 21"/>
                      <a:gd name="T12" fmla="*/ 0 w 538"/>
                      <a:gd name="T13" fmla="*/ 6 h 21"/>
                      <a:gd name="T14" fmla="*/ 3 w 538"/>
                      <a:gd name="T15" fmla="*/ 2 h 21"/>
                      <a:gd name="T16" fmla="*/ 7 w 538"/>
                      <a:gd name="T17" fmla="*/ 1 h 21"/>
                      <a:gd name="T18" fmla="*/ 10 w 538"/>
                      <a:gd name="T19" fmla="*/ 0 h 21"/>
                      <a:gd name="T20" fmla="*/ 527 w 538"/>
                      <a:gd name="T21" fmla="*/ 0 h 21"/>
                      <a:gd name="T22" fmla="*/ 531 w 538"/>
                      <a:gd name="T23" fmla="*/ 1 h 21"/>
                      <a:gd name="T24" fmla="*/ 535 w 538"/>
                      <a:gd name="T25" fmla="*/ 2 h 21"/>
                      <a:gd name="T26" fmla="*/ 538 w 538"/>
                      <a:gd name="T27" fmla="*/ 6 h 21"/>
                      <a:gd name="T28" fmla="*/ 538 w 538"/>
                      <a:gd name="T29" fmla="*/ 10 h 21"/>
                      <a:gd name="T30" fmla="*/ 538 w 538"/>
                      <a:gd name="T31" fmla="*/ 14 h 21"/>
                      <a:gd name="T32" fmla="*/ 535 w 538"/>
                      <a:gd name="T33" fmla="*/ 17 h 21"/>
                      <a:gd name="T34" fmla="*/ 531 w 538"/>
                      <a:gd name="T35" fmla="*/ 19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0" y="21"/>
                        </a:lnTo>
                        <a:lnTo>
                          <a:pt x="7" y="19"/>
                        </a:lnTo>
                        <a:lnTo>
                          <a:pt x="3" y="17"/>
                        </a:lnTo>
                        <a:lnTo>
                          <a:pt x="0" y="14"/>
                        </a:lnTo>
                        <a:lnTo>
                          <a:pt x="0" y="10"/>
                        </a:lnTo>
                        <a:lnTo>
                          <a:pt x="0" y="6"/>
                        </a:lnTo>
                        <a:lnTo>
                          <a:pt x="3" y="2"/>
                        </a:lnTo>
                        <a:lnTo>
                          <a:pt x="7" y="1"/>
                        </a:lnTo>
                        <a:lnTo>
                          <a:pt x="10" y="0"/>
                        </a:lnTo>
                        <a:lnTo>
                          <a:pt x="527" y="0"/>
                        </a:lnTo>
                        <a:lnTo>
                          <a:pt x="531" y="1"/>
                        </a:lnTo>
                        <a:lnTo>
                          <a:pt x="535" y="2"/>
                        </a:lnTo>
                        <a:lnTo>
                          <a:pt x="538" y="6"/>
                        </a:lnTo>
                        <a:lnTo>
                          <a:pt x="538" y="10"/>
                        </a:lnTo>
                        <a:lnTo>
                          <a:pt x="538" y="14"/>
                        </a:lnTo>
                        <a:lnTo>
                          <a:pt x="535" y="17"/>
                        </a:lnTo>
                        <a:lnTo>
                          <a:pt x="531" y="19"/>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5" name="Freeform 81">
                    <a:extLst>
                      <a:ext uri="{FF2B5EF4-FFF2-40B4-BE49-F238E27FC236}">
                        <a16:creationId xmlns:a16="http://schemas.microsoft.com/office/drawing/2014/main" id="{26D318E5-E1C5-37A8-C3A1-B066EED020D1}"/>
                      </a:ext>
                    </a:extLst>
                  </p:cNvPr>
                  <p:cNvSpPr>
                    <a:spLocks/>
                  </p:cNvSpPr>
                  <p:nvPr/>
                </p:nvSpPr>
                <p:spPr bwMode="auto">
                  <a:xfrm>
                    <a:off x="4808538" y="3181351"/>
                    <a:ext cx="214313" cy="9525"/>
                  </a:xfrm>
                  <a:custGeom>
                    <a:avLst/>
                    <a:gdLst>
                      <a:gd name="T0" fmla="*/ 529 w 539"/>
                      <a:gd name="T1" fmla="*/ 21 h 21"/>
                      <a:gd name="T2" fmla="*/ 11 w 539"/>
                      <a:gd name="T3" fmla="*/ 21 h 21"/>
                      <a:gd name="T4" fmla="*/ 7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7 w 539"/>
                      <a:gd name="T17" fmla="*/ 2 h 21"/>
                      <a:gd name="T18" fmla="*/ 11 w 539"/>
                      <a:gd name="T19" fmla="*/ 0 h 21"/>
                      <a:gd name="T20" fmla="*/ 529 w 539"/>
                      <a:gd name="T21" fmla="*/ 0 h 21"/>
                      <a:gd name="T22" fmla="*/ 533 w 539"/>
                      <a:gd name="T23" fmla="*/ 2 h 21"/>
                      <a:gd name="T24" fmla="*/ 535 w 539"/>
                      <a:gd name="T25" fmla="*/ 3 h 21"/>
                      <a:gd name="T26" fmla="*/ 538 w 539"/>
                      <a:gd name="T27" fmla="*/ 7 h 21"/>
                      <a:gd name="T28" fmla="*/ 539 w 539"/>
                      <a:gd name="T29" fmla="*/ 11 h 21"/>
                      <a:gd name="T30" fmla="*/ 538 w 539"/>
                      <a:gd name="T31" fmla="*/ 15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1" y="15"/>
                        </a:lnTo>
                        <a:lnTo>
                          <a:pt x="0" y="11"/>
                        </a:lnTo>
                        <a:lnTo>
                          <a:pt x="1" y="7"/>
                        </a:lnTo>
                        <a:lnTo>
                          <a:pt x="4" y="3"/>
                        </a:lnTo>
                        <a:lnTo>
                          <a:pt x="7" y="2"/>
                        </a:lnTo>
                        <a:lnTo>
                          <a:pt x="11" y="0"/>
                        </a:lnTo>
                        <a:lnTo>
                          <a:pt x="529" y="0"/>
                        </a:lnTo>
                        <a:lnTo>
                          <a:pt x="533" y="2"/>
                        </a:lnTo>
                        <a:lnTo>
                          <a:pt x="535" y="3"/>
                        </a:lnTo>
                        <a:lnTo>
                          <a:pt x="538" y="7"/>
                        </a:lnTo>
                        <a:lnTo>
                          <a:pt x="539" y="11"/>
                        </a:lnTo>
                        <a:lnTo>
                          <a:pt x="538" y="15"/>
                        </a:lnTo>
                        <a:lnTo>
                          <a:pt x="535" y="17"/>
                        </a:lnTo>
                        <a:lnTo>
                          <a:pt x="533" y="20"/>
                        </a:lnTo>
                        <a:lnTo>
                          <a:pt x="52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6" name="Freeform 82">
                    <a:extLst>
                      <a:ext uri="{FF2B5EF4-FFF2-40B4-BE49-F238E27FC236}">
                        <a16:creationId xmlns:a16="http://schemas.microsoft.com/office/drawing/2014/main" id="{6A62B031-560E-5DA3-09EE-C3F63CFE2040}"/>
                      </a:ext>
                    </a:extLst>
                  </p:cNvPr>
                  <p:cNvSpPr>
                    <a:spLocks/>
                  </p:cNvSpPr>
                  <p:nvPr/>
                </p:nvSpPr>
                <p:spPr bwMode="auto">
                  <a:xfrm>
                    <a:off x="4827588" y="3149601"/>
                    <a:ext cx="214313" cy="7938"/>
                  </a:xfrm>
                  <a:custGeom>
                    <a:avLst/>
                    <a:gdLst>
                      <a:gd name="T0" fmla="*/ 527 w 537"/>
                      <a:gd name="T1" fmla="*/ 21 h 21"/>
                      <a:gd name="T2" fmla="*/ 10 w 537"/>
                      <a:gd name="T3" fmla="*/ 21 h 21"/>
                      <a:gd name="T4" fmla="*/ 6 w 537"/>
                      <a:gd name="T5" fmla="*/ 20 h 21"/>
                      <a:gd name="T6" fmla="*/ 2 w 537"/>
                      <a:gd name="T7" fmla="*/ 17 h 21"/>
                      <a:gd name="T8" fmla="*/ 0 w 537"/>
                      <a:gd name="T9" fmla="*/ 14 h 21"/>
                      <a:gd name="T10" fmla="*/ 0 w 537"/>
                      <a:gd name="T11" fmla="*/ 11 h 21"/>
                      <a:gd name="T12" fmla="*/ 0 w 537"/>
                      <a:gd name="T13" fmla="*/ 7 h 21"/>
                      <a:gd name="T14" fmla="*/ 2 w 537"/>
                      <a:gd name="T15" fmla="*/ 3 h 21"/>
                      <a:gd name="T16" fmla="*/ 6 w 537"/>
                      <a:gd name="T17" fmla="*/ 1 h 21"/>
                      <a:gd name="T18" fmla="*/ 10 w 537"/>
                      <a:gd name="T19" fmla="*/ 0 h 21"/>
                      <a:gd name="T20" fmla="*/ 527 w 537"/>
                      <a:gd name="T21" fmla="*/ 0 h 21"/>
                      <a:gd name="T22" fmla="*/ 531 w 537"/>
                      <a:gd name="T23" fmla="*/ 1 h 21"/>
                      <a:gd name="T24" fmla="*/ 535 w 537"/>
                      <a:gd name="T25" fmla="*/ 3 h 21"/>
                      <a:gd name="T26" fmla="*/ 537 w 537"/>
                      <a:gd name="T27" fmla="*/ 7 h 21"/>
                      <a:gd name="T28" fmla="*/ 537 w 537"/>
                      <a:gd name="T29" fmla="*/ 11 h 21"/>
                      <a:gd name="T30" fmla="*/ 537 w 537"/>
                      <a:gd name="T31" fmla="*/ 14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4"/>
                        </a:lnTo>
                        <a:lnTo>
                          <a:pt x="0" y="11"/>
                        </a:lnTo>
                        <a:lnTo>
                          <a:pt x="0" y="7"/>
                        </a:lnTo>
                        <a:lnTo>
                          <a:pt x="2" y="3"/>
                        </a:lnTo>
                        <a:lnTo>
                          <a:pt x="6" y="1"/>
                        </a:lnTo>
                        <a:lnTo>
                          <a:pt x="10" y="0"/>
                        </a:lnTo>
                        <a:lnTo>
                          <a:pt x="527" y="0"/>
                        </a:lnTo>
                        <a:lnTo>
                          <a:pt x="531" y="1"/>
                        </a:lnTo>
                        <a:lnTo>
                          <a:pt x="535" y="3"/>
                        </a:lnTo>
                        <a:lnTo>
                          <a:pt x="537" y="7"/>
                        </a:lnTo>
                        <a:lnTo>
                          <a:pt x="537" y="11"/>
                        </a:lnTo>
                        <a:lnTo>
                          <a:pt x="537" y="14"/>
                        </a:lnTo>
                        <a:lnTo>
                          <a:pt x="535" y="17"/>
                        </a:lnTo>
                        <a:lnTo>
                          <a:pt x="531" y="20"/>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7" name="Freeform 83">
                    <a:extLst>
                      <a:ext uri="{FF2B5EF4-FFF2-40B4-BE49-F238E27FC236}">
                        <a16:creationId xmlns:a16="http://schemas.microsoft.com/office/drawing/2014/main" id="{8B0C0E29-D559-437C-14DC-2A8F802179B0}"/>
                      </a:ext>
                    </a:extLst>
                  </p:cNvPr>
                  <p:cNvSpPr>
                    <a:spLocks/>
                  </p:cNvSpPr>
                  <p:nvPr/>
                </p:nvSpPr>
                <p:spPr bwMode="auto">
                  <a:xfrm>
                    <a:off x="4846638" y="3117851"/>
                    <a:ext cx="214313" cy="7938"/>
                  </a:xfrm>
                  <a:custGeom>
                    <a:avLst/>
                    <a:gdLst>
                      <a:gd name="T0" fmla="*/ 528 w 539"/>
                      <a:gd name="T1" fmla="*/ 21 h 21"/>
                      <a:gd name="T2" fmla="*/ 10 w 539"/>
                      <a:gd name="T3" fmla="*/ 21 h 21"/>
                      <a:gd name="T4" fmla="*/ 6 w 539"/>
                      <a:gd name="T5" fmla="*/ 19 h 21"/>
                      <a:gd name="T6" fmla="*/ 4 w 539"/>
                      <a:gd name="T7" fmla="*/ 17 h 21"/>
                      <a:gd name="T8" fmla="*/ 1 w 539"/>
                      <a:gd name="T9" fmla="*/ 14 h 21"/>
                      <a:gd name="T10" fmla="*/ 0 w 539"/>
                      <a:gd name="T11" fmla="*/ 10 h 21"/>
                      <a:gd name="T12" fmla="*/ 1 w 539"/>
                      <a:gd name="T13" fmla="*/ 6 h 21"/>
                      <a:gd name="T14" fmla="*/ 4 w 539"/>
                      <a:gd name="T15" fmla="*/ 2 h 21"/>
                      <a:gd name="T16" fmla="*/ 6 w 539"/>
                      <a:gd name="T17" fmla="*/ 1 h 21"/>
                      <a:gd name="T18" fmla="*/ 10 w 539"/>
                      <a:gd name="T19" fmla="*/ 0 h 21"/>
                      <a:gd name="T20" fmla="*/ 528 w 539"/>
                      <a:gd name="T21" fmla="*/ 0 h 21"/>
                      <a:gd name="T22" fmla="*/ 532 w 539"/>
                      <a:gd name="T23" fmla="*/ 1 h 21"/>
                      <a:gd name="T24" fmla="*/ 535 w 539"/>
                      <a:gd name="T25" fmla="*/ 2 h 21"/>
                      <a:gd name="T26" fmla="*/ 538 w 539"/>
                      <a:gd name="T27" fmla="*/ 6 h 21"/>
                      <a:gd name="T28" fmla="*/ 539 w 539"/>
                      <a:gd name="T29" fmla="*/ 10 h 21"/>
                      <a:gd name="T30" fmla="*/ 538 w 539"/>
                      <a:gd name="T31" fmla="*/ 14 h 21"/>
                      <a:gd name="T32" fmla="*/ 535 w 539"/>
                      <a:gd name="T33" fmla="*/ 17 h 21"/>
                      <a:gd name="T34" fmla="*/ 532 w 539"/>
                      <a:gd name="T35" fmla="*/ 19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19"/>
                        </a:lnTo>
                        <a:lnTo>
                          <a:pt x="4" y="17"/>
                        </a:lnTo>
                        <a:lnTo>
                          <a:pt x="1" y="14"/>
                        </a:lnTo>
                        <a:lnTo>
                          <a:pt x="0" y="10"/>
                        </a:lnTo>
                        <a:lnTo>
                          <a:pt x="1" y="6"/>
                        </a:lnTo>
                        <a:lnTo>
                          <a:pt x="4" y="2"/>
                        </a:lnTo>
                        <a:lnTo>
                          <a:pt x="6" y="1"/>
                        </a:lnTo>
                        <a:lnTo>
                          <a:pt x="10" y="0"/>
                        </a:lnTo>
                        <a:lnTo>
                          <a:pt x="528" y="0"/>
                        </a:lnTo>
                        <a:lnTo>
                          <a:pt x="532" y="1"/>
                        </a:lnTo>
                        <a:lnTo>
                          <a:pt x="535" y="2"/>
                        </a:lnTo>
                        <a:lnTo>
                          <a:pt x="538" y="6"/>
                        </a:lnTo>
                        <a:lnTo>
                          <a:pt x="539" y="10"/>
                        </a:lnTo>
                        <a:lnTo>
                          <a:pt x="538" y="14"/>
                        </a:lnTo>
                        <a:lnTo>
                          <a:pt x="535" y="17"/>
                        </a:lnTo>
                        <a:lnTo>
                          <a:pt x="532" y="19"/>
                        </a:lnTo>
                        <a:lnTo>
                          <a:pt x="52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8" name="Freeform 84">
                    <a:extLst>
                      <a:ext uri="{FF2B5EF4-FFF2-40B4-BE49-F238E27FC236}">
                        <a16:creationId xmlns:a16="http://schemas.microsoft.com/office/drawing/2014/main" id="{F5446C4F-B7FB-AF2E-C5EB-5E53B635EB53}"/>
                      </a:ext>
                    </a:extLst>
                  </p:cNvPr>
                  <p:cNvSpPr>
                    <a:spLocks/>
                  </p:cNvSpPr>
                  <p:nvPr/>
                </p:nvSpPr>
                <p:spPr bwMode="auto">
                  <a:xfrm>
                    <a:off x="4865688" y="3084513"/>
                    <a:ext cx="214313" cy="9525"/>
                  </a:xfrm>
                  <a:custGeom>
                    <a:avLst/>
                    <a:gdLst>
                      <a:gd name="T0" fmla="*/ 528 w 538"/>
                      <a:gd name="T1" fmla="*/ 21 h 21"/>
                      <a:gd name="T2" fmla="*/ 11 w 538"/>
                      <a:gd name="T3" fmla="*/ 21 h 21"/>
                      <a:gd name="T4" fmla="*/ 7 w 538"/>
                      <a:gd name="T5" fmla="*/ 20 h 21"/>
                      <a:gd name="T6" fmla="*/ 3 w 538"/>
                      <a:gd name="T7" fmla="*/ 17 h 21"/>
                      <a:gd name="T8" fmla="*/ 0 w 538"/>
                      <a:gd name="T9" fmla="*/ 15 h 21"/>
                      <a:gd name="T10" fmla="*/ 0 w 538"/>
                      <a:gd name="T11" fmla="*/ 11 h 21"/>
                      <a:gd name="T12" fmla="*/ 0 w 538"/>
                      <a:gd name="T13" fmla="*/ 7 h 21"/>
                      <a:gd name="T14" fmla="*/ 3 w 538"/>
                      <a:gd name="T15" fmla="*/ 3 h 21"/>
                      <a:gd name="T16" fmla="*/ 7 w 538"/>
                      <a:gd name="T17" fmla="*/ 2 h 21"/>
                      <a:gd name="T18" fmla="*/ 11 w 538"/>
                      <a:gd name="T19" fmla="*/ 0 h 21"/>
                      <a:gd name="T20" fmla="*/ 528 w 538"/>
                      <a:gd name="T21" fmla="*/ 0 h 21"/>
                      <a:gd name="T22" fmla="*/ 531 w 538"/>
                      <a:gd name="T23" fmla="*/ 2 h 21"/>
                      <a:gd name="T24" fmla="*/ 535 w 538"/>
                      <a:gd name="T25" fmla="*/ 3 h 21"/>
                      <a:gd name="T26" fmla="*/ 538 w 538"/>
                      <a:gd name="T27" fmla="*/ 7 h 21"/>
                      <a:gd name="T28" fmla="*/ 538 w 538"/>
                      <a:gd name="T29" fmla="*/ 11 h 21"/>
                      <a:gd name="T30" fmla="*/ 538 w 538"/>
                      <a:gd name="T31" fmla="*/ 15 h 21"/>
                      <a:gd name="T32" fmla="*/ 535 w 538"/>
                      <a:gd name="T33" fmla="*/ 17 h 21"/>
                      <a:gd name="T34" fmla="*/ 531 w 538"/>
                      <a:gd name="T35" fmla="*/ 20 h 21"/>
                      <a:gd name="T36" fmla="*/ 528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8" y="21"/>
                        </a:moveTo>
                        <a:lnTo>
                          <a:pt x="11" y="21"/>
                        </a:lnTo>
                        <a:lnTo>
                          <a:pt x="7" y="20"/>
                        </a:lnTo>
                        <a:lnTo>
                          <a:pt x="3" y="17"/>
                        </a:lnTo>
                        <a:lnTo>
                          <a:pt x="0" y="15"/>
                        </a:lnTo>
                        <a:lnTo>
                          <a:pt x="0" y="11"/>
                        </a:lnTo>
                        <a:lnTo>
                          <a:pt x="0" y="7"/>
                        </a:lnTo>
                        <a:lnTo>
                          <a:pt x="3" y="3"/>
                        </a:lnTo>
                        <a:lnTo>
                          <a:pt x="7" y="2"/>
                        </a:lnTo>
                        <a:lnTo>
                          <a:pt x="11" y="0"/>
                        </a:lnTo>
                        <a:lnTo>
                          <a:pt x="528" y="0"/>
                        </a:lnTo>
                        <a:lnTo>
                          <a:pt x="531" y="2"/>
                        </a:lnTo>
                        <a:lnTo>
                          <a:pt x="535" y="3"/>
                        </a:lnTo>
                        <a:lnTo>
                          <a:pt x="538" y="7"/>
                        </a:lnTo>
                        <a:lnTo>
                          <a:pt x="538" y="11"/>
                        </a:lnTo>
                        <a:lnTo>
                          <a:pt x="538" y="15"/>
                        </a:lnTo>
                        <a:lnTo>
                          <a:pt x="535" y="17"/>
                        </a:lnTo>
                        <a:lnTo>
                          <a:pt x="531" y="20"/>
                        </a:lnTo>
                        <a:lnTo>
                          <a:pt x="52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9" name="Freeform 85">
                    <a:extLst>
                      <a:ext uri="{FF2B5EF4-FFF2-40B4-BE49-F238E27FC236}">
                        <a16:creationId xmlns:a16="http://schemas.microsoft.com/office/drawing/2014/main" id="{70084A94-43FE-1663-3CE9-6D6C2EC5B500}"/>
                      </a:ext>
                    </a:extLst>
                  </p:cNvPr>
                  <p:cNvSpPr>
                    <a:spLocks/>
                  </p:cNvSpPr>
                  <p:nvPr/>
                </p:nvSpPr>
                <p:spPr bwMode="auto">
                  <a:xfrm>
                    <a:off x="4884738" y="3052763"/>
                    <a:ext cx="214313" cy="7938"/>
                  </a:xfrm>
                  <a:custGeom>
                    <a:avLst/>
                    <a:gdLst>
                      <a:gd name="T0" fmla="*/ 528 w 539"/>
                      <a:gd name="T1" fmla="*/ 21 h 21"/>
                      <a:gd name="T2" fmla="*/ 10 w 539"/>
                      <a:gd name="T3" fmla="*/ 21 h 21"/>
                      <a:gd name="T4" fmla="*/ 6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6 w 539"/>
                      <a:gd name="T17" fmla="*/ 1 h 21"/>
                      <a:gd name="T18" fmla="*/ 10 w 539"/>
                      <a:gd name="T19" fmla="*/ 0 h 21"/>
                      <a:gd name="T20" fmla="*/ 528 w 539"/>
                      <a:gd name="T21" fmla="*/ 0 h 21"/>
                      <a:gd name="T22" fmla="*/ 532 w 539"/>
                      <a:gd name="T23" fmla="*/ 1 h 21"/>
                      <a:gd name="T24" fmla="*/ 535 w 539"/>
                      <a:gd name="T25" fmla="*/ 3 h 21"/>
                      <a:gd name="T26" fmla="*/ 537 w 539"/>
                      <a:gd name="T27" fmla="*/ 7 h 21"/>
                      <a:gd name="T28" fmla="*/ 539 w 539"/>
                      <a:gd name="T29" fmla="*/ 11 h 21"/>
                      <a:gd name="T30" fmla="*/ 537 w 539"/>
                      <a:gd name="T31" fmla="*/ 15 h 21"/>
                      <a:gd name="T32" fmla="*/ 535 w 539"/>
                      <a:gd name="T33" fmla="*/ 17 h 21"/>
                      <a:gd name="T34" fmla="*/ 532 w 539"/>
                      <a:gd name="T35" fmla="*/ 20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20"/>
                        </a:lnTo>
                        <a:lnTo>
                          <a:pt x="4" y="17"/>
                        </a:lnTo>
                        <a:lnTo>
                          <a:pt x="1" y="15"/>
                        </a:lnTo>
                        <a:lnTo>
                          <a:pt x="0" y="11"/>
                        </a:lnTo>
                        <a:lnTo>
                          <a:pt x="1" y="7"/>
                        </a:lnTo>
                        <a:lnTo>
                          <a:pt x="4" y="3"/>
                        </a:lnTo>
                        <a:lnTo>
                          <a:pt x="6" y="1"/>
                        </a:lnTo>
                        <a:lnTo>
                          <a:pt x="10" y="0"/>
                        </a:lnTo>
                        <a:lnTo>
                          <a:pt x="528" y="0"/>
                        </a:lnTo>
                        <a:lnTo>
                          <a:pt x="532" y="1"/>
                        </a:lnTo>
                        <a:lnTo>
                          <a:pt x="535" y="3"/>
                        </a:lnTo>
                        <a:lnTo>
                          <a:pt x="537" y="7"/>
                        </a:lnTo>
                        <a:lnTo>
                          <a:pt x="539" y="11"/>
                        </a:lnTo>
                        <a:lnTo>
                          <a:pt x="537" y="15"/>
                        </a:lnTo>
                        <a:lnTo>
                          <a:pt x="535" y="17"/>
                        </a:lnTo>
                        <a:lnTo>
                          <a:pt x="532" y="20"/>
                        </a:lnTo>
                        <a:lnTo>
                          <a:pt x="528"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0" name="Freeform 86">
                    <a:extLst>
                      <a:ext uri="{FF2B5EF4-FFF2-40B4-BE49-F238E27FC236}">
                        <a16:creationId xmlns:a16="http://schemas.microsoft.com/office/drawing/2014/main" id="{E5845437-5EE0-90DC-B8B5-CB8A0BD6E5A8}"/>
                      </a:ext>
                    </a:extLst>
                  </p:cNvPr>
                  <p:cNvSpPr>
                    <a:spLocks/>
                  </p:cNvSpPr>
                  <p:nvPr/>
                </p:nvSpPr>
                <p:spPr bwMode="auto">
                  <a:xfrm>
                    <a:off x="4903788" y="3021013"/>
                    <a:ext cx="212725" cy="7938"/>
                  </a:xfrm>
                  <a:custGeom>
                    <a:avLst/>
                    <a:gdLst>
                      <a:gd name="T0" fmla="*/ 527 w 538"/>
                      <a:gd name="T1" fmla="*/ 21 h 21"/>
                      <a:gd name="T2" fmla="*/ 11 w 538"/>
                      <a:gd name="T3" fmla="*/ 21 h 21"/>
                      <a:gd name="T4" fmla="*/ 7 w 538"/>
                      <a:gd name="T5" fmla="*/ 19 h 21"/>
                      <a:gd name="T6" fmla="*/ 3 w 538"/>
                      <a:gd name="T7" fmla="*/ 17 h 21"/>
                      <a:gd name="T8" fmla="*/ 0 w 538"/>
                      <a:gd name="T9" fmla="*/ 14 h 21"/>
                      <a:gd name="T10" fmla="*/ 0 w 538"/>
                      <a:gd name="T11" fmla="*/ 10 h 21"/>
                      <a:gd name="T12" fmla="*/ 0 w 538"/>
                      <a:gd name="T13" fmla="*/ 6 h 21"/>
                      <a:gd name="T14" fmla="*/ 3 w 538"/>
                      <a:gd name="T15" fmla="*/ 2 h 21"/>
                      <a:gd name="T16" fmla="*/ 7 w 538"/>
                      <a:gd name="T17" fmla="*/ 0 h 21"/>
                      <a:gd name="T18" fmla="*/ 11 w 538"/>
                      <a:gd name="T19" fmla="*/ 0 h 21"/>
                      <a:gd name="T20" fmla="*/ 527 w 538"/>
                      <a:gd name="T21" fmla="*/ 0 h 21"/>
                      <a:gd name="T22" fmla="*/ 531 w 538"/>
                      <a:gd name="T23" fmla="*/ 0 h 21"/>
                      <a:gd name="T24" fmla="*/ 535 w 538"/>
                      <a:gd name="T25" fmla="*/ 2 h 21"/>
                      <a:gd name="T26" fmla="*/ 538 w 538"/>
                      <a:gd name="T27" fmla="*/ 6 h 21"/>
                      <a:gd name="T28" fmla="*/ 538 w 538"/>
                      <a:gd name="T29" fmla="*/ 10 h 21"/>
                      <a:gd name="T30" fmla="*/ 538 w 538"/>
                      <a:gd name="T31" fmla="*/ 14 h 21"/>
                      <a:gd name="T32" fmla="*/ 535 w 538"/>
                      <a:gd name="T33" fmla="*/ 17 h 21"/>
                      <a:gd name="T34" fmla="*/ 531 w 538"/>
                      <a:gd name="T35" fmla="*/ 19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1" y="21"/>
                        </a:lnTo>
                        <a:lnTo>
                          <a:pt x="7" y="19"/>
                        </a:lnTo>
                        <a:lnTo>
                          <a:pt x="3" y="17"/>
                        </a:lnTo>
                        <a:lnTo>
                          <a:pt x="0" y="14"/>
                        </a:lnTo>
                        <a:lnTo>
                          <a:pt x="0" y="10"/>
                        </a:lnTo>
                        <a:lnTo>
                          <a:pt x="0" y="6"/>
                        </a:lnTo>
                        <a:lnTo>
                          <a:pt x="3" y="2"/>
                        </a:lnTo>
                        <a:lnTo>
                          <a:pt x="7" y="0"/>
                        </a:lnTo>
                        <a:lnTo>
                          <a:pt x="11" y="0"/>
                        </a:lnTo>
                        <a:lnTo>
                          <a:pt x="527" y="0"/>
                        </a:lnTo>
                        <a:lnTo>
                          <a:pt x="531" y="0"/>
                        </a:lnTo>
                        <a:lnTo>
                          <a:pt x="535" y="2"/>
                        </a:lnTo>
                        <a:lnTo>
                          <a:pt x="538" y="6"/>
                        </a:lnTo>
                        <a:lnTo>
                          <a:pt x="538" y="10"/>
                        </a:lnTo>
                        <a:lnTo>
                          <a:pt x="538" y="14"/>
                        </a:lnTo>
                        <a:lnTo>
                          <a:pt x="535" y="17"/>
                        </a:lnTo>
                        <a:lnTo>
                          <a:pt x="531" y="19"/>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1" name="Freeform 87">
                    <a:extLst>
                      <a:ext uri="{FF2B5EF4-FFF2-40B4-BE49-F238E27FC236}">
                        <a16:creationId xmlns:a16="http://schemas.microsoft.com/office/drawing/2014/main" id="{DE3E0D57-496D-2D29-E910-63E5690996AD}"/>
                      </a:ext>
                    </a:extLst>
                  </p:cNvPr>
                  <p:cNvSpPr>
                    <a:spLocks/>
                  </p:cNvSpPr>
                  <p:nvPr/>
                </p:nvSpPr>
                <p:spPr bwMode="auto">
                  <a:xfrm>
                    <a:off x="4922838" y="2987676"/>
                    <a:ext cx="214313" cy="9525"/>
                  </a:xfrm>
                  <a:custGeom>
                    <a:avLst/>
                    <a:gdLst>
                      <a:gd name="T0" fmla="*/ 529 w 539"/>
                      <a:gd name="T1" fmla="*/ 21 h 21"/>
                      <a:gd name="T2" fmla="*/ 11 w 539"/>
                      <a:gd name="T3" fmla="*/ 21 h 21"/>
                      <a:gd name="T4" fmla="*/ 7 w 539"/>
                      <a:gd name="T5" fmla="*/ 20 h 21"/>
                      <a:gd name="T6" fmla="*/ 4 w 539"/>
                      <a:gd name="T7" fmla="*/ 18 h 21"/>
                      <a:gd name="T8" fmla="*/ 2 w 539"/>
                      <a:gd name="T9" fmla="*/ 15 h 21"/>
                      <a:gd name="T10" fmla="*/ 0 w 539"/>
                      <a:gd name="T11" fmla="*/ 11 h 21"/>
                      <a:gd name="T12" fmla="*/ 2 w 539"/>
                      <a:gd name="T13" fmla="*/ 7 h 21"/>
                      <a:gd name="T14" fmla="*/ 4 w 539"/>
                      <a:gd name="T15" fmla="*/ 3 h 21"/>
                      <a:gd name="T16" fmla="*/ 7 w 539"/>
                      <a:gd name="T17" fmla="*/ 0 h 21"/>
                      <a:gd name="T18" fmla="*/ 11 w 539"/>
                      <a:gd name="T19" fmla="*/ 0 h 21"/>
                      <a:gd name="T20" fmla="*/ 529 w 539"/>
                      <a:gd name="T21" fmla="*/ 0 h 21"/>
                      <a:gd name="T22" fmla="*/ 533 w 539"/>
                      <a:gd name="T23" fmla="*/ 0 h 21"/>
                      <a:gd name="T24" fmla="*/ 535 w 539"/>
                      <a:gd name="T25" fmla="*/ 3 h 21"/>
                      <a:gd name="T26" fmla="*/ 538 w 539"/>
                      <a:gd name="T27" fmla="*/ 7 h 21"/>
                      <a:gd name="T28" fmla="*/ 539 w 539"/>
                      <a:gd name="T29" fmla="*/ 11 h 21"/>
                      <a:gd name="T30" fmla="*/ 538 w 539"/>
                      <a:gd name="T31" fmla="*/ 15 h 21"/>
                      <a:gd name="T32" fmla="*/ 535 w 539"/>
                      <a:gd name="T33" fmla="*/ 18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8"/>
                        </a:lnTo>
                        <a:lnTo>
                          <a:pt x="2" y="15"/>
                        </a:lnTo>
                        <a:lnTo>
                          <a:pt x="0" y="11"/>
                        </a:lnTo>
                        <a:lnTo>
                          <a:pt x="2" y="7"/>
                        </a:lnTo>
                        <a:lnTo>
                          <a:pt x="4" y="3"/>
                        </a:lnTo>
                        <a:lnTo>
                          <a:pt x="7" y="0"/>
                        </a:lnTo>
                        <a:lnTo>
                          <a:pt x="11" y="0"/>
                        </a:lnTo>
                        <a:lnTo>
                          <a:pt x="529" y="0"/>
                        </a:lnTo>
                        <a:lnTo>
                          <a:pt x="533" y="0"/>
                        </a:lnTo>
                        <a:lnTo>
                          <a:pt x="535" y="3"/>
                        </a:lnTo>
                        <a:lnTo>
                          <a:pt x="538" y="7"/>
                        </a:lnTo>
                        <a:lnTo>
                          <a:pt x="539" y="11"/>
                        </a:lnTo>
                        <a:lnTo>
                          <a:pt x="538" y="15"/>
                        </a:lnTo>
                        <a:lnTo>
                          <a:pt x="535" y="18"/>
                        </a:lnTo>
                        <a:lnTo>
                          <a:pt x="533" y="20"/>
                        </a:lnTo>
                        <a:lnTo>
                          <a:pt x="529"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2" name="Freeform 88">
                    <a:extLst>
                      <a:ext uri="{FF2B5EF4-FFF2-40B4-BE49-F238E27FC236}">
                        <a16:creationId xmlns:a16="http://schemas.microsoft.com/office/drawing/2014/main" id="{2AF0FD4F-5424-9CD1-6DF6-D2795DCA6E56}"/>
                      </a:ext>
                    </a:extLst>
                  </p:cNvPr>
                  <p:cNvSpPr>
                    <a:spLocks/>
                  </p:cNvSpPr>
                  <p:nvPr/>
                </p:nvSpPr>
                <p:spPr bwMode="auto">
                  <a:xfrm>
                    <a:off x="4941888" y="2955926"/>
                    <a:ext cx="212725" cy="7938"/>
                  </a:xfrm>
                  <a:custGeom>
                    <a:avLst/>
                    <a:gdLst>
                      <a:gd name="T0" fmla="*/ 527 w 537"/>
                      <a:gd name="T1" fmla="*/ 21 h 21"/>
                      <a:gd name="T2" fmla="*/ 10 w 537"/>
                      <a:gd name="T3" fmla="*/ 21 h 21"/>
                      <a:gd name="T4" fmla="*/ 6 w 537"/>
                      <a:gd name="T5" fmla="*/ 20 h 21"/>
                      <a:gd name="T6" fmla="*/ 2 w 537"/>
                      <a:gd name="T7" fmla="*/ 17 h 21"/>
                      <a:gd name="T8" fmla="*/ 0 w 537"/>
                      <a:gd name="T9" fmla="*/ 15 h 21"/>
                      <a:gd name="T10" fmla="*/ 0 w 537"/>
                      <a:gd name="T11" fmla="*/ 11 h 21"/>
                      <a:gd name="T12" fmla="*/ 0 w 537"/>
                      <a:gd name="T13" fmla="*/ 7 h 21"/>
                      <a:gd name="T14" fmla="*/ 2 w 537"/>
                      <a:gd name="T15" fmla="*/ 3 h 21"/>
                      <a:gd name="T16" fmla="*/ 6 w 537"/>
                      <a:gd name="T17" fmla="*/ 0 h 21"/>
                      <a:gd name="T18" fmla="*/ 10 w 537"/>
                      <a:gd name="T19" fmla="*/ 0 h 21"/>
                      <a:gd name="T20" fmla="*/ 527 w 537"/>
                      <a:gd name="T21" fmla="*/ 0 h 21"/>
                      <a:gd name="T22" fmla="*/ 531 w 537"/>
                      <a:gd name="T23" fmla="*/ 0 h 21"/>
                      <a:gd name="T24" fmla="*/ 535 w 537"/>
                      <a:gd name="T25" fmla="*/ 3 h 21"/>
                      <a:gd name="T26" fmla="*/ 537 w 537"/>
                      <a:gd name="T27" fmla="*/ 7 h 21"/>
                      <a:gd name="T28" fmla="*/ 537 w 537"/>
                      <a:gd name="T29" fmla="*/ 11 h 21"/>
                      <a:gd name="T30" fmla="*/ 537 w 537"/>
                      <a:gd name="T31" fmla="*/ 15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5"/>
                        </a:lnTo>
                        <a:lnTo>
                          <a:pt x="0" y="11"/>
                        </a:lnTo>
                        <a:lnTo>
                          <a:pt x="0" y="7"/>
                        </a:lnTo>
                        <a:lnTo>
                          <a:pt x="2" y="3"/>
                        </a:lnTo>
                        <a:lnTo>
                          <a:pt x="6" y="0"/>
                        </a:lnTo>
                        <a:lnTo>
                          <a:pt x="10" y="0"/>
                        </a:lnTo>
                        <a:lnTo>
                          <a:pt x="527" y="0"/>
                        </a:lnTo>
                        <a:lnTo>
                          <a:pt x="531" y="0"/>
                        </a:lnTo>
                        <a:lnTo>
                          <a:pt x="535" y="3"/>
                        </a:lnTo>
                        <a:lnTo>
                          <a:pt x="537" y="7"/>
                        </a:lnTo>
                        <a:lnTo>
                          <a:pt x="537" y="11"/>
                        </a:lnTo>
                        <a:lnTo>
                          <a:pt x="537" y="15"/>
                        </a:lnTo>
                        <a:lnTo>
                          <a:pt x="535" y="17"/>
                        </a:lnTo>
                        <a:lnTo>
                          <a:pt x="531" y="20"/>
                        </a:lnTo>
                        <a:lnTo>
                          <a:pt x="527" y="21"/>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3" name="Freeform 89">
                    <a:extLst>
                      <a:ext uri="{FF2B5EF4-FFF2-40B4-BE49-F238E27FC236}">
                        <a16:creationId xmlns:a16="http://schemas.microsoft.com/office/drawing/2014/main" id="{44021FB0-F7AA-678D-70D7-2FC03DBBC2D8}"/>
                      </a:ext>
                    </a:extLst>
                  </p:cNvPr>
                  <p:cNvSpPr>
                    <a:spLocks/>
                  </p:cNvSpPr>
                  <p:nvPr/>
                </p:nvSpPr>
                <p:spPr bwMode="auto">
                  <a:xfrm>
                    <a:off x="4960938" y="2924176"/>
                    <a:ext cx="212725" cy="7938"/>
                  </a:xfrm>
                  <a:custGeom>
                    <a:avLst/>
                    <a:gdLst>
                      <a:gd name="T0" fmla="*/ 528 w 539"/>
                      <a:gd name="T1" fmla="*/ 20 h 20"/>
                      <a:gd name="T2" fmla="*/ 11 w 539"/>
                      <a:gd name="T3" fmla="*/ 20 h 20"/>
                      <a:gd name="T4" fmla="*/ 7 w 539"/>
                      <a:gd name="T5" fmla="*/ 20 h 20"/>
                      <a:gd name="T6" fmla="*/ 4 w 539"/>
                      <a:gd name="T7" fmla="*/ 17 h 20"/>
                      <a:gd name="T8" fmla="*/ 1 w 539"/>
                      <a:gd name="T9" fmla="*/ 14 h 20"/>
                      <a:gd name="T10" fmla="*/ 0 w 539"/>
                      <a:gd name="T11" fmla="*/ 10 h 20"/>
                      <a:gd name="T12" fmla="*/ 1 w 539"/>
                      <a:gd name="T13" fmla="*/ 6 h 20"/>
                      <a:gd name="T14" fmla="*/ 4 w 539"/>
                      <a:gd name="T15" fmla="*/ 2 h 20"/>
                      <a:gd name="T16" fmla="*/ 7 w 539"/>
                      <a:gd name="T17" fmla="*/ 0 h 20"/>
                      <a:gd name="T18" fmla="*/ 11 w 539"/>
                      <a:gd name="T19" fmla="*/ 0 h 20"/>
                      <a:gd name="T20" fmla="*/ 528 w 539"/>
                      <a:gd name="T21" fmla="*/ 0 h 20"/>
                      <a:gd name="T22" fmla="*/ 532 w 539"/>
                      <a:gd name="T23" fmla="*/ 0 h 20"/>
                      <a:gd name="T24" fmla="*/ 535 w 539"/>
                      <a:gd name="T25" fmla="*/ 2 h 20"/>
                      <a:gd name="T26" fmla="*/ 538 w 539"/>
                      <a:gd name="T27" fmla="*/ 6 h 20"/>
                      <a:gd name="T28" fmla="*/ 539 w 539"/>
                      <a:gd name="T29" fmla="*/ 10 h 20"/>
                      <a:gd name="T30" fmla="*/ 538 w 539"/>
                      <a:gd name="T31" fmla="*/ 14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1" y="20"/>
                        </a:lnTo>
                        <a:lnTo>
                          <a:pt x="7" y="20"/>
                        </a:lnTo>
                        <a:lnTo>
                          <a:pt x="4" y="17"/>
                        </a:lnTo>
                        <a:lnTo>
                          <a:pt x="1" y="14"/>
                        </a:lnTo>
                        <a:lnTo>
                          <a:pt x="0" y="10"/>
                        </a:lnTo>
                        <a:lnTo>
                          <a:pt x="1" y="6"/>
                        </a:lnTo>
                        <a:lnTo>
                          <a:pt x="4" y="2"/>
                        </a:lnTo>
                        <a:lnTo>
                          <a:pt x="7" y="0"/>
                        </a:lnTo>
                        <a:lnTo>
                          <a:pt x="11" y="0"/>
                        </a:lnTo>
                        <a:lnTo>
                          <a:pt x="528" y="0"/>
                        </a:lnTo>
                        <a:lnTo>
                          <a:pt x="532" y="0"/>
                        </a:lnTo>
                        <a:lnTo>
                          <a:pt x="535" y="2"/>
                        </a:lnTo>
                        <a:lnTo>
                          <a:pt x="538" y="6"/>
                        </a:lnTo>
                        <a:lnTo>
                          <a:pt x="539" y="10"/>
                        </a:lnTo>
                        <a:lnTo>
                          <a:pt x="538" y="14"/>
                        </a:lnTo>
                        <a:lnTo>
                          <a:pt x="535" y="17"/>
                        </a:lnTo>
                        <a:lnTo>
                          <a:pt x="532" y="20"/>
                        </a:lnTo>
                        <a:lnTo>
                          <a:pt x="5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4" name="Freeform 90">
                    <a:extLst>
                      <a:ext uri="{FF2B5EF4-FFF2-40B4-BE49-F238E27FC236}">
                        <a16:creationId xmlns:a16="http://schemas.microsoft.com/office/drawing/2014/main" id="{DB6398F1-16BC-DC8F-B551-F46E6A91F4EE}"/>
                      </a:ext>
                    </a:extLst>
                  </p:cNvPr>
                  <p:cNvSpPr>
                    <a:spLocks/>
                  </p:cNvSpPr>
                  <p:nvPr/>
                </p:nvSpPr>
                <p:spPr bwMode="auto">
                  <a:xfrm>
                    <a:off x="4979988" y="2890838"/>
                    <a:ext cx="212725" cy="7938"/>
                  </a:xfrm>
                  <a:custGeom>
                    <a:avLst/>
                    <a:gdLst>
                      <a:gd name="T0" fmla="*/ 527 w 537"/>
                      <a:gd name="T1" fmla="*/ 19 h 19"/>
                      <a:gd name="T2" fmla="*/ 10 w 537"/>
                      <a:gd name="T3" fmla="*/ 19 h 19"/>
                      <a:gd name="T4" fmla="*/ 6 w 537"/>
                      <a:gd name="T5" fmla="*/ 19 h 19"/>
                      <a:gd name="T6" fmla="*/ 2 w 537"/>
                      <a:gd name="T7" fmla="*/ 17 h 19"/>
                      <a:gd name="T8" fmla="*/ 0 w 537"/>
                      <a:gd name="T9" fmla="*/ 14 h 19"/>
                      <a:gd name="T10" fmla="*/ 0 w 537"/>
                      <a:gd name="T11" fmla="*/ 10 h 19"/>
                      <a:gd name="T12" fmla="*/ 0 w 537"/>
                      <a:gd name="T13" fmla="*/ 6 h 19"/>
                      <a:gd name="T14" fmla="*/ 2 w 537"/>
                      <a:gd name="T15" fmla="*/ 2 h 19"/>
                      <a:gd name="T16" fmla="*/ 6 w 537"/>
                      <a:gd name="T17" fmla="*/ 0 h 19"/>
                      <a:gd name="T18" fmla="*/ 10 w 537"/>
                      <a:gd name="T19" fmla="*/ 0 h 19"/>
                      <a:gd name="T20" fmla="*/ 527 w 537"/>
                      <a:gd name="T21" fmla="*/ 0 h 19"/>
                      <a:gd name="T22" fmla="*/ 531 w 537"/>
                      <a:gd name="T23" fmla="*/ 0 h 19"/>
                      <a:gd name="T24" fmla="*/ 535 w 537"/>
                      <a:gd name="T25" fmla="*/ 2 h 19"/>
                      <a:gd name="T26" fmla="*/ 537 w 537"/>
                      <a:gd name="T27" fmla="*/ 6 h 19"/>
                      <a:gd name="T28" fmla="*/ 537 w 537"/>
                      <a:gd name="T29" fmla="*/ 10 h 19"/>
                      <a:gd name="T30" fmla="*/ 537 w 537"/>
                      <a:gd name="T31" fmla="*/ 14 h 19"/>
                      <a:gd name="T32" fmla="*/ 535 w 537"/>
                      <a:gd name="T33" fmla="*/ 17 h 19"/>
                      <a:gd name="T34" fmla="*/ 531 w 537"/>
                      <a:gd name="T35" fmla="*/ 19 h 19"/>
                      <a:gd name="T36" fmla="*/ 527 w 53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19">
                        <a:moveTo>
                          <a:pt x="527" y="19"/>
                        </a:moveTo>
                        <a:lnTo>
                          <a:pt x="10" y="19"/>
                        </a:lnTo>
                        <a:lnTo>
                          <a:pt x="6" y="19"/>
                        </a:lnTo>
                        <a:lnTo>
                          <a:pt x="2" y="17"/>
                        </a:lnTo>
                        <a:lnTo>
                          <a:pt x="0" y="14"/>
                        </a:lnTo>
                        <a:lnTo>
                          <a:pt x="0" y="10"/>
                        </a:lnTo>
                        <a:lnTo>
                          <a:pt x="0" y="6"/>
                        </a:lnTo>
                        <a:lnTo>
                          <a:pt x="2" y="2"/>
                        </a:lnTo>
                        <a:lnTo>
                          <a:pt x="6" y="0"/>
                        </a:lnTo>
                        <a:lnTo>
                          <a:pt x="10" y="0"/>
                        </a:lnTo>
                        <a:lnTo>
                          <a:pt x="527" y="0"/>
                        </a:lnTo>
                        <a:lnTo>
                          <a:pt x="531" y="0"/>
                        </a:lnTo>
                        <a:lnTo>
                          <a:pt x="535" y="2"/>
                        </a:lnTo>
                        <a:lnTo>
                          <a:pt x="537" y="6"/>
                        </a:lnTo>
                        <a:lnTo>
                          <a:pt x="537" y="10"/>
                        </a:lnTo>
                        <a:lnTo>
                          <a:pt x="537" y="14"/>
                        </a:lnTo>
                        <a:lnTo>
                          <a:pt x="535" y="17"/>
                        </a:lnTo>
                        <a:lnTo>
                          <a:pt x="531" y="19"/>
                        </a:lnTo>
                        <a:lnTo>
                          <a:pt x="527"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5" name="Freeform 91">
                    <a:extLst>
                      <a:ext uri="{FF2B5EF4-FFF2-40B4-BE49-F238E27FC236}">
                        <a16:creationId xmlns:a16="http://schemas.microsoft.com/office/drawing/2014/main" id="{E98EBB88-706A-0E10-5934-88A2392D8E38}"/>
                      </a:ext>
                    </a:extLst>
                  </p:cNvPr>
                  <p:cNvSpPr>
                    <a:spLocks/>
                  </p:cNvSpPr>
                  <p:nvPr/>
                </p:nvSpPr>
                <p:spPr bwMode="auto">
                  <a:xfrm>
                    <a:off x="4999038" y="2859088"/>
                    <a:ext cx="212725" cy="7938"/>
                  </a:xfrm>
                  <a:custGeom>
                    <a:avLst/>
                    <a:gdLst>
                      <a:gd name="T0" fmla="*/ 528 w 539"/>
                      <a:gd name="T1" fmla="*/ 20 h 20"/>
                      <a:gd name="T2" fmla="*/ 10 w 539"/>
                      <a:gd name="T3" fmla="*/ 20 h 20"/>
                      <a:gd name="T4" fmla="*/ 6 w 539"/>
                      <a:gd name="T5" fmla="*/ 20 h 20"/>
                      <a:gd name="T6" fmla="*/ 4 w 539"/>
                      <a:gd name="T7" fmla="*/ 17 h 20"/>
                      <a:gd name="T8" fmla="*/ 1 w 539"/>
                      <a:gd name="T9" fmla="*/ 15 h 20"/>
                      <a:gd name="T10" fmla="*/ 0 w 539"/>
                      <a:gd name="T11" fmla="*/ 11 h 20"/>
                      <a:gd name="T12" fmla="*/ 1 w 539"/>
                      <a:gd name="T13" fmla="*/ 7 h 20"/>
                      <a:gd name="T14" fmla="*/ 4 w 539"/>
                      <a:gd name="T15" fmla="*/ 3 h 20"/>
                      <a:gd name="T16" fmla="*/ 6 w 539"/>
                      <a:gd name="T17" fmla="*/ 0 h 20"/>
                      <a:gd name="T18" fmla="*/ 10 w 539"/>
                      <a:gd name="T19" fmla="*/ 0 h 20"/>
                      <a:gd name="T20" fmla="*/ 528 w 539"/>
                      <a:gd name="T21" fmla="*/ 0 h 20"/>
                      <a:gd name="T22" fmla="*/ 532 w 539"/>
                      <a:gd name="T23" fmla="*/ 0 h 20"/>
                      <a:gd name="T24" fmla="*/ 535 w 539"/>
                      <a:gd name="T25" fmla="*/ 3 h 20"/>
                      <a:gd name="T26" fmla="*/ 537 w 539"/>
                      <a:gd name="T27" fmla="*/ 7 h 20"/>
                      <a:gd name="T28" fmla="*/ 539 w 539"/>
                      <a:gd name="T29" fmla="*/ 11 h 20"/>
                      <a:gd name="T30" fmla="*/ 537 w 539"/>
                      <a:gd name="T31" fmla="*/ 15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0" y="20"/>
                        </a:lnTo>
                        <a:lnTo>
                          <a:pt x="6" y="20"/>
                        </a:lnTo>
                        <a:lnTo>
                          <a:pt x="4" y="17"/>
                        </a:lnTo>
                        <a:lnTo>
                          <a:pt x="1" y="15"/>
                        </a:lnTo>
                        <a:lnTo>
                          <a:pt x="0" y="11"/>
                        </a:lnTo>
                        <a:lnTo>
                          <a:pt x="1" y="7"/>
                        </a:lnTo>
                        <a:lnTo>
                          <a:pt x="4" y="3"/>
                        </a:lnTo>
                        <a:lnTo>
                          <a:pt x="6" y="0"/>
                        </a:lnTo>
                        <a:lnTo>
                          <a:pt x="10" y="0"/>
                        </a:lnTo>
                        <a:lnTo>
                          <a:pt x="528" y="0"/>
                        </a:lnTo>
                        <a:lnTo>
                          <a:pt x="532" y="0"/>
                        </a:lnTo>
                        <a:lnTo>
                          <a:pt x="535" y="3"/>
                        </a:lnTo>
                        <a:lnTo>
                          <a:pt x="537" y="7"/>
                        </a:lnTo>
                        <a:lnTo>
                          <a:pt x="539" y="11"/>
                        </a:lnTo>
                        <a:lnTo>
                          <a:pt x="537" y="15"/>
                        </a:lnTo>
                        <a:lnTo>
                          <a:pt x="535" y="17"/>
                        </a:lnTo>
                        <a:lnTo>
                          <a:pt x="532" y="20"/>
                        </a:lnTo>
                        <a:lnTo>
                          <a:pt x="528"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6" name="Freeform 92">
                    <a:extLst>
                      <a:ext uri="{FF2B5EF4-FFF2-40B4-BE49-F238E27FC236}">
                        <a16:creationId xmlns:a16="http://schemas.microsoft.com/office/drawing/2014/main" id="{7DABF726-F7A6-7FB8-F119-42F70E11DE76}"/>
                      </a:ext>
                    </a:extLst>
                  </p:cNvPr>
                  <p:cNvSpPr>
                    <a:spLocks/>
                  </p:cNvSpPr>
                  <p:nvPr/>
                </p:nvSpPr>
                <p:spPr bwMode="auto">
                  <a:xfrm>
                    <a:off x="5018088" y="2827338"/>
                    <a:ext cx="212725" cy="7938"/>
                  </a:xfrm>
                  <a:custGeom>
                    <a:avLst/>
                    <a:gdLst>
                      <a:gd name="T0" fmla="*/ 527 w 538"/>
                      <a:gd name="T1" fmla="*/ 20 h 20"/>
                      <a:gd name="T2" fmla="*/ 11 w 538"/>
                      <a:gd name="T3" fmla="*/ 20 h 20"/>
                      <a:gd name="T4" fmla="*/ 7 w 538"/>
                      <a:gd name="T5" fmla="*/ 20 h 20"/>
                      <a:gd name="T6" fmla="*/ 3 w 538"/>
                      <a:gd name="T7" fmla="*/ 17 h 20"/>
                      <a:gd name="T8" fmla="*/ 0 w 538"/>
                      <a:gd name="T9" fmla="*/ 14 h 20"/>
                      <a:gd name="T10" fmla="*/ 0 w 538"/>
                      <a:gd name="T11" fmla="*/ 10 h 20"/>
                      <a:gd name="T12" fmla="*/ 0 w 538"/>
                      <a:gd name="T13" fmla="*/ 6 h 20"/>
                      <a:gd name="T14" fmla="*/ 3 w 538"/>
                      <a:gd name="T15" fmla="*/ 3 h 20"/>
                      <a:gd name="T16" fmla="*/ 7 w 538"/>
                      <a:gd name="T17" fmla="*/ 0 h 20"/>
                      <a:gd name="T18" fmla="*/ 11 w 538"/>
                      <a:gd name="T19" fmla="*/ 0 h 20"/>
                      <a:gd name="T20" fmla="*/ 527 w 538"/>
                      <a:gd name="T21" fmla="*/ 0 h 20"/>
                      <a:gd name="T22" fmla="*/ 531 w 538"/>
                      <a:gd name="T23" fmla="*/ 0 h 20"/>
                      <a:gd name="T24" fmla="*/ 535 w 538"/>
                      <a:gd name="T25" fmla="*/ 3 h 20"/>
                      <a:gd name="T26" fmla="*/ 538 w 538"/>
                      <a:gd name="T27" fmla="*/ 6 h 20"/>
                      <a:gd name="T28" fmla="*/ 538 w 538"/>
                      <a:gd name="T29" fmla="*/ 10 h 20"/>
                      <a:gd name="T30" fmla="*/ 538 w 538"/>
                      <a:gd name="T31" fmla="*/ 14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1" y="20"/>
                        </a:lnTo>
                        <a:lnTo>
                          <a:pt x="7" y="20"/>
                        </a:lnTo>
                        <a:lnTo>
                          <a:pt x="3" y="17"/>
                        </a:lnTo>
                        <a:lnTo>
                          <a:pt x="0" y="14"/>
                        </a:lnTo>
                        <a:lnTo>
                          <a:pt x="0" y="10"/>
                        </a:lnTo>
                        <a:lnTo>
                          <a:pt x="0" y="6"/>
                        </a:lnTo>
                        <a:lnTo>
                          <a:pt x="3" y="3"/>
                        </a:lnTo>
                        <a:lnTo>
                          <a:pt x="7" y="0"/>
                        </a:lnTo>
                        <a:lnTo>
                          <a:pt x="11" y="0"/>
                        </a:lnTo>
                        <a:lnTo>
                          <a:pt x="527" y="0"/>
                        </a:lnTo>
                        <a:lnTo>
                          <a:pt x="531" y="0"/>
                        </a:lnTo>
                        <a:lnTo>
                          <a:pt x="535" y="3"/>
                        </a:lnTo>
                        <a:lnTo>
                          <a:pt x="538" y="6"/>
                        </a:lnTo>
                        <a:lnTo>
                          <a:pt x="538" y="10"/>
                        </a:lnTo>
                        <a:lnTo>
                          <a:pt x="538" y="14"/>
                        </a:lnTo>
                        <a:lnTo>
                          <a:pt x="535" y="17"/>
                        </a:lnTo>
                        <a:lnTo>
                          <a:pt x="531" y="20"/>
                        </a:lnTo>
                        <a:lnTo>
                          <a:pt x="52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7" name="Freeform 93">
                    <a:extLst>
                      <a:ext uri="{FF2B5EF4-FFF2-40B4-BE49-F238E27FC236}">
                        <a16:creationId xmlns:a16="http://schemas.microsoft.com/office/drawing/2014/main" id="{F8BEC9B8-7D22-6816-BDC6-C7C103CC444E}"/>
                      </a:ext>
                    </a:extLst>
                  </p:cNvPr>
                  <p:cNvSpPr>
                    <a:spLocks/>
                  </p:cNvSpPr>
                  <p:nvPr/>
                </p:nvSpPr>
                <p:spPr bwMode="auto">
                  <a:xfrm>
                    <a:off x="5037138" y="2794001"/>
                    <a:ext cx="212725" cy="7938"/>
                  </a:xfrm>
                  <a:custGeom>
                    <a:avLst/>
                    <a:gdLst>
                      <a:gd name="T0" fmla="*/ 528 w 538"/>
                      <a:gd name="T1" fmla="*/ 19 h 19"/>
                      <a:gd name="T2" fmla="*/ 10 w 538"/>
                      <a:gd name="T3" fmla="*/ 19 h 19"/>
                      <a:gd name="T4" fmla="*/ 6 w 538"/>
                      <a:gd name="T5" fmla="*/ 19 h 19"/>
                      <a:gd name="T6" fmla="*/ 3 w 538"/>
                      <a:gd name="T7" fmla="*/ 17 h 19"/>
                      <a:gd name="T8" fmla="*/ 1 w 538"/>
                      <a:gd name="T9" fmla="*/ 14 h 19"/>
                      <a:gd name="T10" fmla="*/ 0 w 538"/>
                      <a:gd name="T11" fmla="*/ 10 h 19"/>
                      <a:gd name="T12" fmla="*/ 1 w 538"/>
                      <a:gd name="T13" fmla="*/ 6 h 19"/>
                      <a:gd name="T14" fmla="*/ 3 w 538"/>
                      <a:gd name="T15" fmla="*/ 2 h 19"/>
                      <a:gd name="T16" fmla="*/ 6 w 538"/>
                      <a:gd name="T17" fmla="*/ 0 h 19"/>
                      <a:gd name="T18" fmla="*/ 10 w 538"/>
                      <a:gd name="T19" fmla="*/ 0 h 19"/>
                      <a:gd name="T20" fmla="*/ 528 w 538"/>
                      <a:gd name="T21" fmla="*/ 0 h 19"/>
                      <a:gd name="T22" fmla="*/ 532 w 538"/>
                      <a:gd name="T23" fmla="*/ 0 h 19"/>
                      <a:gd name="T24" fmla="*/ 534 w 538"/>
                      <a:gd name="T25" fmla="*/ 2 h 19"/>
                      <a:gd name="T26" fmla="*/ 537 w 538"/>
                      <a:gd name="T27" fmla="*/ 6 h 19"/>
                      <a:gd name="T28" fmla="*/ 538 w 538"/>
                      <a:gd name="T29" fmla="*/ 10 h 19"/>
                      <a:gd name="T30" fmla="*/ 537 w 538"/>
                      <a:gd name="T31" fmla="*/ 14 h 19"/>
                      <a:gd name="T32" fmla="*/ 534 w 538"/>
                      <a:gd name="T33" fmla="*/ 17 h 19"/>
                      <a:gd name="T34" fmla="*/ 532 w 538"/>
                      <a:gd name="T35" fmla="*/ 19 h 19"/>
                      <a:gd name="T36" fmla="*/ 528 w 538"/>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19">
                        <a:moveTo>
                          <a:pt x="528" y="19"/>
                        </a:moveTo>
                        <a:lnTo>
                          <a:pt x="10" y="19"/>
                        </a:lnTo>
                        <a:lnTo>
                          <a:pt x="6" y="19"/>
                        </a:lnTo>
                        <a:lnTo>
                          <a:pt x="3" y="17"/>
                        </a:lnTo>
                        <a:lnTo>
                          <a:pt x="1" y="14"/>
                        </a:lnTo>
                        <a:lnTo>
                          <a:pt x="0" y="10"/>
                        </a:lnTo>
                        <a:lnTo>
                          <a:pt x="1" y="6"/>
                        </a:lnTo>
                        <a:lnTo>
                          <a:pt x="3" y="2"/>
                        </a:lnTo>
                        <a:lnTo>
                          <a:pt x="6" y="0"/>
                        </a:lnTo>
                        <a:lnTo>
                          <a:pt x="10" y="0"/>
                        </a:lnTo>
                        <a:lnTo>
                          <a:pt x="528" y="0"/>
                        </a:lnTo>
                        <a:lnTo>
                          <a:pt x="532" y="0"/>
                        </a:lnTo>
                        <a:lnTo>
                          <a:pt x="534" y="2"/>
                        </a:lnTo>
                        <a:lnTo>
                          <a:pt x="537" y="6"/>
                        </a:lnTo>
                        <a:lnTo>
                          <a:pt x="538" y="10"/>
                        </a:lnTo>
                        <a:lnTo>
                          <a:pt x="537" y="14"/>
                        </a:lnTo>
                        <a:lnTo>
                          <a:pt x="534" y="17"/>
                        </a:lnTo>
                        <a:lnTo>
                          <a:pt x="532" y="19"/>
                        </a:lnTo>
                        <a:lnTo>
                          <a:pt x="528" y="19"/>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8" name="Freeform 94">
                    <a:extLst>
                      <a:ext uri="{FF2B5EF4-FFF2-40B4-BE49-F238E27FC236}">
                        <a16:creationId xmlns:a16="http://schemas.microsoft.com/office/drawing/2014/main" id="{C734040E-001A-CF01-2C61-50038EA90AF1}"/>
                      </a:ext>
                    </a:extLst>
                  </p:cNvPr>
                  <p:cNvSpPr>
                    <a:spLocks/>
                  </p:cNvSpPr>
                  <p:nvPr/>
                </p:nvSpPr>
                <p:spPr bwMode="auto">
                  <a:xfrm>
                    <a:off x="5056188" y="2762251"/>
                    <a:ext cx="212725" cy="7938"/>
                  </a:xfrm>
                  <a:custGeom>
                    <a:avLst/>
                    <a:gdLst>
                      <a:gd name="T0" fmla="*/ 527 w 538"/>
                      <a:gd name="T1" fmla="*/ 20 h 20"/>
                      <a:gd name="T2" fmla="*/ 11 w 538"/>
                      <a:gd name="T3" fmla="*/ 20 h 20"/>
                      <a:gd name="T4" fmla="*/ 7 w 538"/>
                      <a:gd name="T5" fmla="*/ 20 h 20"/>
                      <a:gd name="T6" fmla="*/ 3 w 538"/>
                      <a:gd name="T7" fmla="*/ 17 h 20"/>
                      <a:gd name="T8" fmla="*/ 0 w 538"/>
                      <a:gd name="T9" fmla="*/ 15 h 20"/>
                      <a:gd name="T10" fmla="*/ 0 w 538"/>
                      <a:gd name="T11" fmla="*/ 11 h 20"/>
                      <a:gd name="T12" fmla="*/ 0 w 538"/>
                      <a:gd name="T13" fmla="*/ 7 h 20"/>
                      <a:gd name="T14" fmla="*/ 3 w 538"/>
                      <a:gd name="T15" fmla="*/ 3 h 20"/>
                      <a:gd name="T16" fmla="*/ 7 w 538"/>
                      <a:gd name="T17" fmla="*/ 0 h 20"/>
                      <a:gd name="T18" fmla="*/ 11 w 538"/>
                      <a:gd name="T19" fmla="*/ 0 h 20"/>
                      <a:gd name="T20" fmla="*/ 527 w 538"/>
                      <a:gd name="T21" fmla="*/ 0 h 20"/>
                      <a:gd name="T22" fmla="*/ 531 w 538"/>
                      <a:gd name="T23" fmla="*/ 0 h 20"/>
                      <a:gd name="T24" fmla="*/ 535 w 538"/>
                      <a:gd name="T25" fmla="*/ 3 h 20"/>
                      <a:gd name="T26" fmla="*/ 538 w 538"/>
                      <a:gd name="T27" fmla="*/ 7 h 20"/>
                      <a:gd name="T28" fmla="*/ 538 w 538"/>
                      <a:gd name="T29" fmla="*/ 11 h 20"/>
                      <a:gd name="T30" fmla="*/ 538 w 538"/>
                      <a:gd name="T31" fmla="*/ 15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1" y="20"/>
                        </a:lnTo>
                        <a:lnTo>
                          <a:pt x="7" y="20"/>
                        </a:lnTo>
                        <a:lnTo>
                          <a:pt x="3" y="17"/>
                        </a:lnTo>
                        <a:lnTo>
                          <a:pt x="0" y="15"/>
                        </a:lnTo>
                        <a:lnTo>
                          <a:pt x="0" y="11"/>
                        </a:lnTo>
                        <a:lnTo>
                          <a:pt x="0" y="7"/>
                        </a:lnTo>
                        <a:lnTo>
                          <a:pt x="3" y="3"/>
                        </a:lnTo>
                        <a:lnTo>
                          <a:pt x="7" y="0"/>
                        </a:lnTo>
                        <a:lnTo>
                          <a:pt x="11" y="0"/>
                        </a:lnTo>
                        <a:lnTo>
                          <a:pt x="527" y="0"/>
                        </a:lnTo>
                        <a:lnTo>
                          <a:pt x="531" y="0"/>
                        </a:lnTo>
                        <a:lnTo>
                          <a:pt x="535" y="3"/>
                        </a:lnTo>
                        <a:lnTo>
                          <a:pt x="538" y="7"/>
                        </a:lnTo>
                        <a:lnTo>
                          <a:pt x="538" y="11"/>
                        </a:lnTo>
                        <a:lnTo>
                          <a:pt x="538" y="15"/>
                        </a:lnTo>
                        <a:lnTo>
                          <a:pt x="535" y="17"/>
                        </a:lnTo>
                        <a:lnTo>
                          <a:pt x="531" y="20"/>
                        </a:lnTo>
                        <a:lnTo>
                          <a:pt x="527" y="2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45" name="Freeform 95">
                  <a:extLst>
                    <a:ext uri="{FF2B5EF4-FFF2-40B4-BE49-F238E27FC236}">
                      <a16:creationId xmlns:a16="http://schemas.microsoft.com/office/drawing/2014/main" id="{61172153-2632-DEED-A757-DF7C8F5D7455}"/>
                    </a:ext>
                  </a:extLst>
                </p:cNvPr>
                <p:cNvSpPr>
                  <a:spLocks noEditPoints="1"/>
                </p:cNvSpPr>
                <p:nvPr/>
              </p:nvSpPr>
              <p:spPr bwMode="auto">
                <a:xfrm>
                  <a:off x="9175750" y="3063876"/>
                  <a:ext cx="1484313" cy="995363"/>
                </a:xfrm>
                <a:custGeom>
                  <a:avLst/>
                  <a:gdLst>
                    <a:gd name="T0" fmla="*/ 3740 w 3740"/>
                    <a:gd name="T1" fmla="*/ 2507 h 2507"/>
                    <a:gd name="T2" fmla="*/ 839 w 3740"/>
                    <a:gd name="T3" fmla="*/ 2507 h 2507"/>
                    <a:gd name="T4" fmla="*/ 0 w 3740"/>
                    <a:gd name="T5" fmla="*/ 0 h 2507"/>
                    <a:gd name="T6" fmla="*/ 2242 w 3740"/>
                    <a:gd name="T7" fmla="*/ 0 h 2507"/>
                    <a:gd name="T8" fmla="*/ 2249 w 3740"/>
                    <a:gd name="T9" fmla="*/ 10 h 2507"/>
                    <a:gd name="T10" fmla="*/ 3740 w 3740"/>
                    <a:gd name="T11" fmla="*/ 2507 h 2507"/>
                    <a:gd name="T12" fmla="*/ 870 w 3740"/>
                    <a:gd name="T13" fmla="*/ 2466 h 2507"/>
                    <a:gd name="T14" fmla="*/ 870 w 3740"/>
                    <a:gd name="T15" fmla="*/ 2466 h 2507"/>
                    <a:gd name="T16" fmla="*/ 3668 w 3740"/>
                    <a:gd name="T17" fmla="*/ 2466 h 2507"/>
                    <a:gd name="T18" fmla="*/ 2219 w 3740"/>
                    <a:gd name="T19" fmla="*/ 42 h 2507"/>
                    <a:gd name="T20" fmla="*/ 57 w 3740"/>
                    <a:gd name="T21" fmla="*/ 42 h 2507"/>
                    <a:gd name="T22" fmla="*/ 870 w 3740"/>
                    <a:gd name="T23" fmla="*/ 2466 h 25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740" h="2507">
                      <a:moveTo>
                        <a:pt x="3740" y="2507"/>
                      </a:moveTo>
                      <a:lnTo>
                        <a:pt x="839" y="2507"/>
                      </a:lnTo>
                      <a:lnTo>
                        <a:pt x="0" y="0"/>
                      </a:lnTo>
                      <a:lnTo>
                        <a:pt x="2242" y="0"/>
                      </a:lnTo>
                      <a:lnTo>
                        <a:pt x="2249" y="10"/>
                      </a:lnTo>
                      <a:lnTo>
                        <a:pt x="3740" y="2507"/>
                      </a:lnTo>
                      <a:close/>
                      <a:moveTo>
                        <a:pt x="870" y="2466"/>
                      </a:moveTo>
                      <a:lnTo>
                        <a:pt x="870" y="2466"/>
                      </a:lnTo>
                      <a:lnTo>
                        <a:pt x="3668" y="2466"/>
                      </a:lnTo>
                      <a:lnTo>
                        <a:pt x="2219" y="42"/>
                      </a:lnTo>
                      <a:lnTo>
                        <a:pt x="57" y="42"/>
                      </a:lnTo>
                      <a:lnTo>
                        <a:pt x="870" y="246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6" name="Freeform 96">
                  <a:extLst>
                    <a:ext uri="{FF2B5EF4-FFF2-40B4-BE49-F238E27FC236}">
                      <a16:creationId xmlns:a16="http://schemas.microsoft.com/office/drawing/2014/main" id="{15DE47A2-4771-F638-5810-3445DBFCC7FD}"/>
                    </a:ext>
                  </a:extLst>
                </p:cNvPr>
                <p:cNvSpPr>
                  <a:spLocks noEditPoints="1"/>
                </p:cNvSpPr>
                <p:nvPr/>
              </p:nvSpPr>
              <p:spPr bwMode="auto">
                <a:xfrm>
                  <a:off x="9780588" y="3235326"/>
                  <a:ext cx="735013" cy="579438"/>
                </a:xfrm>
                <a:custGeom>
                  <a:avLst/>
                  <a:gdLst>
                    <a:gd name="T0" fmla="*/ 1849 w 1849"/>
                    <a:gd name="T1" fmla="*/ 1462 h 1462"/>
                    <a:gd name="T2" fmla="*/ 690 w 1849"/>
                    <a:gd name="T3" fmla="*/ 1462 h 1462"/>
                    <a:gd name="T4" fmla="*/ 683 w 1849"/>
                    <a:gd name="T5" fmla="*/ 1451 h 1462"/>
                    <a:gd name="T6" fmla="*/ 0 w 1849"/>
                    <a:gd name="T7" fmla="*/ 0 h 1462"/>
                    <a:gd name="T8" fmla="*/ 974 w 1849"/>
                    <a:gd name="T9" fmla="*/ 0 h 1462"/>
                    <a:gd name="T10" fmla="*/ 1849 w 1849"/>
                    <a:gd name="T11" fmla="*/ 1462 h 1462"/>
                    <a:gd name="T12" fmla="*/ 716 w 1849"/>
                    <a:gd name="T13" fmla="*/ 1422 h 1462"/>
                    <a:gd name="T14" fmla="*/ 716 w 1849"/>
                    <a:gd name="T15" fmla="*/ 1422 h 1462"/>
                    <a:gd name="T16" fmla="*/ 1776 w 1849"/>
                    <a:gd name="T17" fmla="*/ 1422 h 1462"/>
                    <a:gd name="T18" fmla="*/ 952 w 1849"/>
                    <a:gd name="T19" fmla="*/ 42 h 1462"/>
                    <a:gd name="T20" fmla="*/ 64 w 1849"/>
                    <a:gd name="T21" fmla="*/ 42 h 1462"/>
                    <a:gd name="T22" fmla="*/ 716 w 1849"/>
                    <a:gd name="T23" fmla="*/ 1422 h 1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849" h="1462">
                      <a:moveTo>
                        <a:pt x="1849" y="1462"/>
                      </a:moveTo>
                      <a:lnTo>
                        <a:pt x="690" y="1462"/>
                      </a:lnTo>
                      <a:lnTo>
                        <a:pt x="683" y="1451"/>
                      </a:lnTo>
                      <a:lnTo>
                        <a:pt x="0" y="0"/>
                      </a:lnTo>
                      <a:lnTo>
                        <a:pt x="974" y="0"/>
                      </a:lnTo>
                      <a:lnTo>
                        <a:pt x="1849" y="1462"/>
                      </a:lnTo>
                      <a:close/>
                      <a:moveTo>
                        <a:pt x="716" y="1422"/>
                      </a:moveTo>
                      <a:lnTo>
                        <a:pt x="716" y="1422"/>
                      </a:lnTo>
                      <a:lnTo>
                        <a:pt x="1776" y="1422"/>
                      </a:lnTo>
                      <a:lnTo>
                        <a:pt x="952" y="42"/>
                      </a:lnTo>
                      <a:lnTo>
                        <a:pt x="64" y="42"/>
                      </a:lnTo>
                      <a:lnTo>
                        <a:pt x="716" y="14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7" name="Freeform 97">
                  <a:extLst>
                    <a:ext uri="{FF2B5EF4-FFF2-40B4-BE49-F238E27FC236}">
                      <a16:creationId xmlns:a16="http://schemas.microsoft.com/office/drawing/2014/main" id="{2EBEA99D-22F5-945F-9986-46ADC183912A}"/>
                    </a:ext>
                  </a:extLst>
                </p:cNvPr>
                <p:cNvSpPr>
                  <a:spLocks/>
                </p:cNvSpPr>
                <p:nvPr/>
              </p:nvSpPr>
              <p:spPr bwMode="auto">
                <a:xfrm>
                  <a:off x="9505950" y="3486151"/>
                  <a:ext cx="80963" cy="41275"/>
                </a:xfrm>
                <a:custGeom>
                  <a:avLst/>
                  <a:gdLst>
                    <a:gd name="T0" fmla="*/ 2 w 203"/>
                    <a:gd name="T1" fmla="*/ 52 h 104"/>
                    <a:gd name="T2" fmla="*/ 5 w 203"/>
                    <a:gd name="T3" fmla="*/ 57 h 104"/>
                    <a:gd name="T4" fmla="*/ 9 w 203"/>
                    <a:gd name="T5" fmla="*/ 62 h 104"/>
                    <a:gd name="T6" fmla="*/ 13 w 203"/>
                    <a:gd name="T7" fmla="*/ 68 h 104"/>
                    <a:gd name="T8" fmla="*/ 18 w 203"/>
                    <a:gd name="T9" fmla="*/ 73 h 104"/>
                    <a:gd name="T10" fmla="*/ 31 w 203"/>
                    <a:gd name="T11" fmla="*/ 81 h 104"/>
                    <a:gd name="T12" fmla="*/ 46 w 203"/>
                    <a:gd name="T13" fmla="*/ 89 h 104"/>
                    <a:gd name="T14" fmla="*/ 63 w 203"/>
                    <a:gd name="T15" fmla="*/ 95 h 104"/>
                    <a:gd name="T16" fmla="*/ 82 w 203"/>
                    <a:gd name="T17" fmla="*/ 101 h 104"/>
                    <a:gd name="T18" fmla="*/ 102 w 203"/>
                    <a:gd name="T19" fmla="*/ 104 h 104"/>
                    <a:gd name="T20" fmla="*/ 123 w 203"/>
                    <a:gd name="T21" fmla="*/ 104 h 104"/>
                    <a:gd name="T22" fmla="*/ 143 w 203"/>
                    <a:gd name="T23" fmla="*/ 104 h 104"/>
                    <a:gd name="T24" fmla="*/ 160 w 203"/>
                    <a:gd name="T25" fmla="*/ 101 h 104"/>
                    <a:gd name="T26" fmla="*/ 174 w 203"/>
                    <a:gd name="T27" fmla="*/ 95 h 104"/>
                    <a:gd name="T28" fmla="*/ 187 w 203"/>
                    <a:gd name="T29" fmla="*/ 89 h 104"/>
                    <a:gd name="T30" fmla="*/ 191 w 203"/>
                    <a:gd name="T31" fmla="*/ 86 h 104"/>
                    <a:gd name="T32" fmla="*/ 195 w 203"/>
                    <a:gd name="T33" fmla="*/ 81 h 104"/>
                    <a:gd name="T34" fmla="*/ 199 w 203"/>
                    <a:gd name="T35" fmla="*/ 77 h 104"/>
                    <a:gd name="T36" fmla="*/ 202 w 203"/>
                    <a:gd name="T37" fmla="*/ 73 h 104"/>
                    <a:gd name="T38" fmla="*/ 203 w 203"/>
                    <a:gd name="T39" fmla="*/ 68 h 104"/>
                    <a:gd name="T40" fmla="*/ 203 w 203"/>
                    <a:gd name="T41" fmla="*/ 62 h 104"/>
                    <a:gd name="T42" fmla="*/ 203 w 203"/>
                    <a:gd name="T43" fmla="*/ 57 h 104"/>
                    <a:gd name="T44" fmla="*/ 200 w 203"/>
                    <a:gd name="T45" fmla="*/ 52 h 104"/>
                    <a:gd name="T46" fmla="*/ 198 w 203"/>
                    <a:gd name="T47" fmla="*/ 47 h 104"/>
                    <a:gd name="T48" fmla="*/ 194 w 203"/>
                    <a:gd name="T49" fmla="*/ 42 h 104"/>
                    <a:gd name="T50" fmla="*/ 190 w 203"/>
                    <a:gd name="T51" fmla="*/ 36 h 104"/>
                    <a:gd name="T52" fmla="*/ 185 w 203"/>
                    <a:gd name="T53" fmla="*/ 31 h 104"/>
                    <a:gd name="T54" fmla="*/ 172 w 203"/>
                    <a:gd name="T55" fmla="*/ 22 h 104"/>
                    <a:gd name="T56" fmla="*/ 157 w 203"/>
                    <a:gd name="T57" fmla="*/ 15 h 104"/>
                    <a:gd name="T58" fmla="*/ 140 w 203"/>
                    <a:gd name="T59" fmla="*/ 9 h 104"/>
                    <a:gd name="T60" fmla="*/ 120 w 203"/>
                    <a:gd name="T61" fmla="*/ 3 h 104"/>
                    <a:gd name="T62" fmla="*/ 101 w 203"/>
                    <a:gd name="T63" fmla="*/ 1 h 104"/>
                    <a:gd name="T64" fmla="*/ 81 w 203"/>
                    <a:gd name="T65" fmla="*/ 0 h 104"/>
                    <a:gd name="T66" fmla="*/ 61 w 203"/>
                    <a:gd name="T67" fmla="*/ 1 h 104"/>
                    <a:gd name="T68" fmla="*/ 44 w 203"/>
                    <a:gd name="T69" fmla="*/ 3 h 104"/>
                    <a:gd name="T70" fmla="*/ 29 w 203"/>
                    <a:gd name="T71" fmla="*/ 9 h 104"/>
                    <a:gd name="T72" fmla="*/ 17 w 203"/>
                    <a:gd name="T73" fmla="*/ 15 h 104"/>
                    <a:gd name="T74" fmla="*/ 12 w 203"/>
                    <a:gd name="T75" fmla="*/ 18 h 104"/>
                    <a:gd name="T76" fmla="*/ 8 w 203"/>
                    <a:gd name="T77" fmla="*/ 22 h 104"/>
                    <a:gd name="T78" fmla="*/ 5 w 203"/>
                    <a:gd name="T79" fmla="*/ 27 h 104"/>
                    <a:gd name="T80" fmla="*/ 2 w 203"/>
                    <a:gd name="T81" fmla="*/ 31 h 104"/>
                    <a:gd name="T82" fmla="*/ 1 w 203"/>
                    <a:gd name="T83" fmla="*/ 36 h 104"/>
                    <a:gd name="T84" fmla="*/ 0 w 203"/>
                    <a:gd name="T85" fmla="*/ 42 h 104"/>
                    <a:gd name="T86" fmla="*/ 1 w 203"/>
                    <a:gd name="T87" fmla="*/ 47 h 104"/>
                    <a:gd name="T88" fmla="*/ 2 w 203"/>
                    <a:gd name="T89" fmla="*/ 52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3" h="104">
                      <a:moveTo>
                        <a:pt x="2" y="52"/>
                      </a:moveTo>
                      <a:lnTo>
                        <a:pt x="5" y="57"/>
                      </a:lnTo>
                      <a:lnTo>
                        <a:pt x="9" y="62"/>
                      </a:lnTo>
                      <a:lnTo>
                        <a:pt x="13" y="68"/>
                      </a:lnTo>
                      <a:lnTo>
                        <a:pt x="18" y="73"/>
                      </a:lnTo>
                      <a:lnTo>
                        <a:pt x="31" y="81"/>
                      </a:lnTo>
                      <a:lnTo>
                        <a:pt x="46" y="89"/>
                      </a:lnTo>
                      <a:lnTo>
                        <a:pt x="63" y="95"/>
                      </a:lnTo>
                      <a:lnTo>
                        <a:pt x="82" y="101"/>
                      </a:lnTo>
                      <a:lnTo>
                        <a:pt x="102" y="104"/>
                      </a:lnTo>
                      <a:lnTo>
                        <a:pt x="123" y="104"/>
                      </a:lnTo>
                      <a:lnTo>
                        <a:pt x="143" y="104"/>
                      </a:lnTo>
                      <a:lnTo>
                        <a:pt x="160" y="101"/>
                      </a:lnTo>
                      <a:lnTo>
                        <a:pt x="174" y="95"/>
                      </a:lnTo>
                      <a:lnTo>
                        <a:pt x="187" y="89"/>
                      </a:lnTo>
                      <a:lnTo>
                        <a:pt x="191" y="86"/>
                      </a:lnTo>
                      <a:lnTo>
                        <a:pt x="195" y="81"/>
                      </a:lnTo>
                      <a:lnTo>
                        <a:pt x="199" y="77"/>
                      </a:lnTo>
                      <a:lnTo>
                        <a:pt x="202" y="73"/>
                      </a:lnTo>
                      <a:lnTo>
                        <a:pt x="203" y="68"/>
                      </a:lnTo>
                      <a:lnTo>
                        <a:pt x="203" y="62"/>
                      </a:lnTo>
                      <a:lnTo>
                        <a:pt x="203" y="57"/>
                      </a:lnTo>
                      <a:lnTo>
                        <a:pt x="200" y="52"/>
                      </a:lnTo>
                      <a:lnTo>
                        <a:pt x="198" y="47"/>
                      </a:lnTo>
                      <a:lnTo>
                        <a:pt x="194" y="42"/>
                      </a:lnTo>
                      <a:lnTo>
                        <a:pt x="190" y="36"/>
                      </a:lnTo>
                      <a:lnTo>
                        <a:pt x="185" y="31"/>
                      </a:lnTo>
                      <a:lnTo>
                        <a:pt x="172" y="22"/>
                      </a:lnTo>
                      <a:lnTo>
                        <a:pt x="157" y="15"/>
                      </a:lnTo>
                      <a:lnTo>
                        <a:pt x="140" y="9"/>
                      </a:lnTo>
                      <a:lnTo>
                        <a:pt x="120" y="3"/>
                      </a:lnTo>
                      <a:lnTo>
                        <a:pt x="101" y="1"/>
                      </a:lnTo>
                      <a:lnTo>
                        <a:pt x="81" y="0"/>
                      </a:lnTo>
                      <a:lnTo>
                        <a:pt x="61" y="1"/>
                      </a:lnTo>
                      <a:lnTo>
                        <a:pt x="44" y="3"/>
                      </a:lnTo>
                      <a:lnTo>
                        <a:pt x="29" y="9"/>
                      </a:lnTo>
                      <a:lnTo>
                        <a:pt x="17" y="15"/>
                      </a:lnTo>
                      <a:lnTo>
                        <a:pt x="12" y="18"/>
                      </a:lnTo>
                      <a:lnTo>
                        <a:pt x="8" y="22"/>
                      </a:lnTo>
                      <a:lnTo>
                        <a:pt x="5" y="27"/>
                      </a:lnTo>
                      <a:lnTo>
                        <a:pt x="2" y="31"/>
                      </a:lnTo>
                      <a:lnTo>
                        <a:pt x="1" y="36"/>
                      </a:lnTo>
                      <a:lnTo>
                        <a:pt x="0" y="42"/>
                      </a:lnTo>
                      <a:lnTo>
                        <a:pt x="1" y="47"/>
                      </a:lnTo>
                      <a:lnTo>
                        <a:pt x="2" y="5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8" name="Freeform 98">
                  <a:extLst>
                    <a:ext uri="{FF2B5EF4-FFF2-40B4-BE49-F238E27FC236}">
                      <a16:creationId xmlns:a16="http://schemas.microsoft.com/office/drawing/2014/main" id="{F5EAAE2C-FD13-372E-1BB4-97468FCD8252}"/>
                    </a:ext>
                  </a:extLst>
                </p:cNvPr>
                <p:cNvSpPr>
                  <a:spLocks noEditPoints="1"/>
                </p:cNvSpPr>
                <p:nvPr/>
              </p:nvSpPr>
              <p:spPr bwMode="auto">
                <a:xfrm>
                  <a:off x="9018588" y="3282951"/>
                  <a:ext cx="406400" cy="473075"/>
                </a:xfrm>
                <a:custGeom>
                  <a:avLst/>
                  <a:gdLst>
                    <a:gd name="T0" fmla="*/ 942 w 1023"/>
                    <a:gd name="T1" fmla="*/ 1175 h 1191"/>
                    <a:gd name="T2" fmla="*/ 803 w 1023"/>
                    <a:gd name="T3" fmla="*/ 1142 h 1191"/>
                    <a:gd name="T4" fmla="*/ 673 w 1023"/>
                    <a:gd name="T5" fmla="*/ 1102 h 1191"/>
                    <a:gd name="T6" fmla="*/ 551 w 1023"/>
                    <a:gd name="T7" fmla="*/ 1054 h 1191"/>
                    <a:gd name="T8" fmla="*/ 438 w 1023"/>
                    <a:gd name="T9" fmla="*/ 1002 h 1191"/>
                    <a:gd name="T10" fmla="*/ 336 w 1023"/>
                    <a:gd name="T11" fmla="*/ 944 h 1191"/>
                    <a:gd name="T12" fmla="*/ 245 w 1023"/>
                    <a:gd name="T13" fmla="*/ 881 h 1191"/>
                    <a:gd name="T14" fmla="*/ 168 w 1023"/>
                    <a:gd name="T15" fmla="*/ 814 h 1191"/>
                    <a:gd name="T16" fmla="*/ 104 w 1023"/>
                    <a:gd name="T17" fmla="*/ 744 h 1191"/>
                    <a:gd name="T18" fmla="*/ 54 w 1023"/>
                    <a:gd name="T19" fmla="*/ 670 h 1191"/>
                    <a:gd name="T20" fmla="*/ 20 w 1023"/>
                    <a:gd name="T21" fmla="*/ 594 h 1191"/>
                    <a:gd name="T22" fmla="*/ 4 w 1023"/>
                    <a:gd name="T23" fmla="*/ 534 h 1191"/>
                    <a:gd name="T24" fmla="*/ 0 w 1023"/>
                    <a:gd name="T25" fmla="*/ 483 h 1191"/>
                    <a:gd name="T26" fmla="*/ 3 w 1023"/>
                    <a:gd name="T27" fmla="*/ 432 h 1191"/>
                    <a:gd name="T28" fmla="*/ 15 w 1023"/>
                    <a:gd name="T29" fmla="*/ 383 h 1191"/>
                    <a:gd name="T30" fmla="*/ 34 w 1023"/>
                    <a:gd name="T31" fmla="*/ 334 h 1191"/>
                    <a:gd name="T32" fmla="*/ 71 w 1023"/>
                    <a:gd name="T33" fmla="*/ 277 h 1191"/>
                    <a:gd name="T34" fmla="*/ 140 w 1023"/>
                    <a:gd name="T35" fmla="*/ 202 h 1191"/>
                    <a:gd name="T36" fmla="*/ 230 w 1023"/>
                    <a:gd name="T37" fmla="*/ 138 h 1191"/>
                    <a:gd name="T38" fmla="*/ 338 w 1023"/>
                    <a:gd name="T39" fmla="*/ 81 h 1191"/>
                    <a:gd name="T40" fmla="*/ 464 w 1023"/>
                    <a:gd name="T41" fmla="*/ 37 h 1191"/>
                    <a:gd name="T42" fmla="*/ 606 w 1023"/>
                    <a:gd name="T43" fmla="*/ 3 h 1191"/>
                    <a:gd name="T44" fmla="*/ 51 w 1023"/>
                    <a:gd name="T45" fmla="*/ 559 h 1191"/>
                    <a:gd name="T46" fmla="*/ 67 w 1023"/>
                    <a:gd name="T47" fmla="*/ 606 h 1191"/>
                    <a:gd name="T48" fmla="*/ 104 w 1023"/>
                    <a:gd name="T49" fmla="*/ 675 h 1191"/>
                    <a:gd name="T50" fmla="*/ 155 w 1023"/>
                    <a:gd name="T51" fmla="*/ 742 h 1191"/>
                    <a:gd name="T52" fmla="*/ 219 w 1023"/>
                    <a:gd name="T53" fmla="*/ 807 h 1191"/>
                    <a:gd name="T54" fmla="*/ 295 w 1023"/>
                    <a:gd name="T55" fmla="*/ 868 h 1191"/>
                    <a:gd name="T56" fmla="*/ 383 w 1023"/>
                    <a:gd name="T57" fmla="*/ 926 h 1191"/>
                    <a:gd name="T58" fmla="*/ 481 w 1023"/>
                    <a:gd name="T59" fmla="*/ 978 h 1191"/>
                    <a:gd name="T60" fmla="*/ 589 w 1023"/>
                    <a:gd name="T61" fmla="*/ 1027 h 1191"/>
                    <a:gd name="T62" fmla="*/ 706 w 1023"/>
                    <a:gd name="T63" fmla="*/ 1070 h 1191"/>
                    <a:gd name="T64" fmla="*/ 830 w 1023"/>
                    <a:gd name="T65" fmla="*/ 1107 h 1191"/>
                    <a:gd name="T66" fmla="*/ 963 w 1023"/>
                    <a:gd name="T67" fmla="*/ 1137 h 1191"/>
                    <a:gd name="T68" fmla="*/ 509 w 1023"/>
                    <a:gd name="T69" fmla="*/ 67 h 1191"/>
                    <a:gd name="T70" fmla="*/ 387 w 1023"/>
                    <a:gd name="T71" fmla="*/ 106 h 1191"/>
                    <a:gd name="T72" fmla="*/ 281 w 1023"/>
                    <a:gd name="T73" fmla="*/ 156 h 1191"/>
                    <a:gd name="T74" fmla="*/ 193 w 1023"/>
                    <a:gd name="T75" fmla="*/ 213 h 1191"/>
                    <a:gd name="T76" fmla="*/ 122 w 1023"/>
                    <a:gd name="T77" fmla="*/ 278 h 1191"/>
                    <a:gd name="T78" fmla="*/ 79 w 1023"/>
                    <a:gd name="T79" fmla="*/ 338 h 1191"/>
                    <a:gd name="T80" fmla="*/ 59 w 1023"/>
                    <a:gd name="T81" fmla="*/ 380 h 1191"/>
                    <a:gd name="T82" fmla="*/ 46 w 1023"/>
                    <a:gd name="T83" fmla="*/ 424 h 1191"/>
                    <a:gd name="T84" fmla="*/ 41 w 1023"/>
                    <a:gd name="T85" fmla="*/ 467 h 1191"/>
                    <a:gd name="T86" fmla="*/ 42 w 1023"/>
                    <a:gd name="T87" fmla="*/ 513 h 1191"/>
                    <a:gd name="T88" fmla="*/ 51 w 1023"/>
                    <a:gd name="T89" fmla="*/ 559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23" h="1191">
                      <a:moveTo>
                        <a:pt x="1023" y="1191"/>
                      </a:moveTo>
                      <a:lnTo>
                        <a:pt x="989" y="1184"/>
                      </a:lnTo>
                      <a:lnTo>
                        <a:pt x="942" y="1175"/>
                      </a:lnTo>
                      <a:lnTo>
                        <a:pt x="894" y="1165"/>
                      </a:lnTo>
                      <a:lnTo>
                        <a:pt x="849" y="1154"/>
                      </a:lnTo>
                      <a:lnTo>
                        <a:pt x="803" y="1142"/>
                      </a:lnTo>
                      <a:lnTo>
                        <a:pt x="758" y="1129"/>
                      </a:lnTo>
                      <a:lnTo>
                        <a:pt x="715" y="1116"/>
                      </a:lnTo>
                      <a:lnTo>
                        <a:pt x="673" y="1102"/>
                      </a:lnTo>
                      <a:lnTo>
                        <a:pt x="631" y="1087"/>
                      </a:lnTo>
                      <a:lnTo>
                        <a:pt x="590" y="1072"/>
                      </a:lnTo>
                      <a:lnTo>
                        <a:pt x="551" y="1054"/>
                      </a:lnTo>
                      <a:lnTo>
                        <a:pt x="512" y="1037"/>
                      </a:lnTo>
                      <a:lnTo>
                        <a:pt x="474" y="1020"/>
                      </a:lnTo>
                      <a:lnTo>
                        <a:pt x="438" y="1002"/>
                      </a:lnTo>
                      <a:lnTo>
                        <a:pt x="403" y="984"/>
                      </a:lnTo>
                      <a:lnTo>
                        <a:pt x="369" y="964"/>
                      </a:lnTo>
                      <a:lnTo>
                        <a:pt x="336" y="944"/>
                      </a:lnTo>
                      <a:lnTo>
                        <a:pt x="304" y="923"/>
                      </a:lnTo>
                      <a:lnTo>
                        <a:pt x="274" y="902"/>
                      </a:lnTo>
                      <a:lnTo>
                        <a:pt x="245" y="881"/>
                      </a:lnTo>
                      <a:lnTo>
                        <a:pt x="218" y="859"/>
                      </a:lnTo>
                      <a:lnTo>
                        <a:pt x="192" y="837"/>
                      </a:lnTo>
                      <a:lnTo>
                        <a:pt x="168" y="814"/>
                      </a:lnTo>
                      <a:lnTo>
                        <a:pt x="144" y="791"/>
                      </a:lnTo>
                      <a:lnTo>
                        <a:pt x="123" y="767"/>
                      </a:lnTo>
                      <a:lnTo>
                        <a:pt x="104" y="744"/>
                      </a:lnTo>
                      <a:lnTo>
                        <a:pt x="85" y="720"/>
                      </a:lnTo>
                      <a:lnTo>
                        <a:pt x="68" y="695"/>
                      </a:lnTo>
                      <a:lnTo>
                        <a:pt x="54" y="670"/>
                      </a:lnTo>
                      <a:lnTo>
                        <a:pt x="41" y="645"/>
                      </a:lnTo>
                      <a:lnTo>
                        <a:pt x="29" y="620"/>
                      </a:lnTo>
                      <a:lnTo>
                        <a:pt x="20" y="594"/>
                      </a:lnTo>
                      <a:lnTo>
                        <a:pt x="12" y="569"/>
                      </a:lnTo>
                      <a:lnTo>
                        <a:pt x="8" y="552"/>
                      </a:lnTo>
                      <a:lnTo>
                        <a:pt x="4" y="534"/>
                      </a:lnTo>
                      <a:lnTo>
                        <a:pt x="2" y="517"/>
                      </a:lnTo>
                      <a:lnTo>
                        <a:pt x="0" y="500"/>
                      </a:lnTo>
                      <a:lnTo>
                        <a:pt x="0" y="483"/>
                      </a:lnTo>
                      <a:lnTo>
                        <a:pt x="0" y="466"/>
                      </a:lnTo>
                      <a:lnTo>
                        <a:pt x="2" y="449"/>
                      </a:lnTo>
                      <a:lnTo>
                        <a:pt x="3" y="432"/>
                      </a:lnTo>
                      <a:lnTo>
                        <a:pt x="7" y="416"/>
                      </a:lnTo>
                      <a:lnTo>
                        <a:pt x="11" y="399"/>
                      </a:lnTo>
                      <a:lnTo>
                        <a:pt x="15" y="383"/>
                      </a:lnTo>
                      <a:lnTo>
                        <a:pt x="21" y="366"/>
                      </a:lnTo>
                      <a:lnTo>
                        <a:pt x="28" y="350"/>
                      </a:lnTo>
                      <a:lnTo>
                        <a:pt x="34" y="334"/>
                      </a:lnTo>
                      <a:lnTo>
                        <a:pt x="43" y="319"/>
                      </a:lnTo>
                      <a:lnTo>
                        <a:pt x="53" y="303"/>
                      </a:lnTo>
                      <a:lnTo>
                        <a:pt x="71" y="277"/>
                      </a:lnTo>
                      <a:lnTo>
                        <a:pt x="92" y="251"/>
                      </a:lnTo>
                      <a:lnTo>
                        <a:pt x="114" y="226"/>
                      </a:lnTo>
                      <a:lnTo>
                        <a:pt x="140" y="202"/>
                      </a:lnTo>
                      <a:lnTo>
                        <a:pt x="168" y="180"/>
                      </a:lnTo>
                      <a:lnTo>
                        <a:pt x="197" y="157"/>
                      </a:lnTo>
                      <a:lnTo>
                        <a:pt x="230" y="138"/>
                      </a:lnTo>
                      <a:lnTo>
                        <a:pt x="264" y="118"/>
                      </a:lnTo>
                      <a:lnTo>
                        <a:pt x="299" y="100"/>
                      </a:lnTo>
                      <a:lnTo>
                        <a:pt x="338" y="81"/>
                      </a:lnTo>
                      <a:lnTo>
                        <a:pt x="378" y="66"/>
                      </a:lnTo>
                      <a:lnTo>
                        <a:pt x="420" y="50"/>
                      </a:lnTo>
                      <a:lnTo>
                        <a:pt x="464" y="37"/>
                      </a:lnTo>
                      <a:lnTo>
                        <a:pt x="510" y="24"/>
                      </a:lnTo>
                      <a:lnTo>
                        <a:pt x="557" y="13"/>
                      </a:lnTo>
                      <a:lnTo>
                        <a:pt x="606" y="3"/>
                      </a:lnTo>
                      <a:lnTo>
                        <a:pt x="624" y="0"/>
                      </a:lnTo>
                      <a:lnTo>
                        <a:pt x="1023" y="1191"/>
                      </a:lnTo>
                      <a:close/>
                      <a:moveTo>
                        <a:pt x="51" y="559"/>
                      </a:moveTo>
                      <a:lnTo>
                        <a:pt x="51" y="559"/>
                      </a:lnTo>
                      <a:lnTo>
                        <a:pt x="59" y="582"/>
                      </a:lnTo>
                      <a:lnTo>
                        <a:pt x="67" y="606"/>
                      </a:lnTo>
                      <a:lnTo>
                        <a:pt x="78" y="630"/>
                      </a:lnTo>
                      <a:lnTo>
                        <a:pt x="91" y="652"/>
                      </a:lnTo>
                      <a:lnTo>
                        <a:pt x="104" y="675"/>
                      </a:lnTo>
                      <a:lnTo>
                        <a:pt x="120" y="698"/>
                      </a:lnTo>
                      <a:lnTo>
                        <a:pt x="137" y="720"/>
                      </a:lnTo>
                      <a:lnTo>
                        <a:pt x="155" y="742"/>
                      </a:lnTo>
                      <a:lnTo>
                        <a:pt x="175" y="765"/>
                      </a:lnTo>
                      <a:lnTo>
                        <a:pt x="196" y="786"/>
                      </a:lnTo>
                      <a:lnTo>
                        <a:pt x="219" y="807"/>
                      </a:lnTo>
                      <a:lnTo>
                        <a:pt x="243" y="828"/>
                      </a:lnTo>
                      <a:lnTo>
                        <a:pt x="268" y="849"/>
                      </a:lnTo>
                      <a:lnTo>
                        <a:pt x="295" y="868"/>
                      </a:lnTo>
                      <a:lnTo>
                        <a:pt x="323" y="888"/>
                      </a:lnTo>
                      <a:lnTo>
                        <a:pt x="352" y="906"/>
                      </a:lnTo>
                      <a:lnTo>
                        <a:pt x="383" y="926"/>
                      </a:lnTo>
                      <a:lnTo>
                        <a:pt x="415" y="944"/>
                      </a:lnTo>
                      <a:lnTo>
                        <a:pt x="447" y="961"/>
                      </a:lnTo>
                      <a:lnTo>
                        <a:pt x="481" y="978"/>
                      </a:lnTo>
                      <a:lnTo>
                        <a:pt x="516" y="995"/>
                      </a:lnTo>
                      <a:lnTo>
                        <a:pt x="552" y="1011"/>
                      </a:lnTo>
                      <a:lnTo>
                        <a:pt x="589" y="1027"/>
                      </a:lnTo>
                      <a:lnTo>
                        <a:pt x="627" y="1043"/>
                      </a:lnTo>
                      <a:lnTo>
                        <a:pt x="666" y="1056"/>
                      </a:lnTo>
                      <a:lnTo>
                        <a:pt x="706" y="1070"/>
                      </a:lnTo>
                      <a:lnTo>
                        <a:pt x="746" y="1083"/>
                      </a:lnTo>
                      <a:lnTo>
                        <a:pt x="788" y="1095"/>
                      </a:lnTo>
                      <a:lnTo>
                        <a:pt x="830" y="1107"/>
                      </a:lnTo>
                      <a:lnTo>
                        <a:pt x="873" y="1117"/>
                      </a:lnTo>
                      <a:lnTo>
                        <a:pt x="918" y="1128"/>
                      </a:lnTo>
                      <a:lnTo>
                        <a:pt x="963" y="1137"/>
                      </a:lnTo>
                      <a:lnTo>
                        <a:pt x="597" y="46"/>
                      </a:lnTo>
                      <a:lnTo>
                        <a:pt x="552" y="56"/>
                      </a:lnTo>
                      <a:lnTo>
                        <a:pt x="509" y="67"/>
                      </a:lnTo>
                      <a:lnTo>
                        <a:pt x="467" y="79"/>
                      </a:lnTo>
                      <a:lnTo>
                        <a:pt x="426" y="92"/>
                      </a:lnTo>
                      <a:lnTo>
                        <a:pt x="387" y="106"/>
                      </a:lnTo>
                      <a:lnTo>
                        <a:pt x="350" y="122"/>
                      </a:lnTo>
                      <a:lnTo>
                        <a:pt x="315" y="138"/>
                      </a:lnTo>
                      <a:lnTo>
                        <a:pt x="281" y="156"/>
                      </a:lnTo>
                      <a:lnTo>
                        <a:pt x="249" y="174"/>
                      </a:lnTo>
                      <a:lnTo>
                        <a:pt x="220" y="193"/>
                      </a:lnTo>
                      <a:lnTo>
                        <a:pt x="193" y="213"/>
                      </a:lnTo>
                      <a:lnTo>
                        <a:pt x="167" y="234"/>
                      </a:lnTo>
                      <a:lnTo>
                        <a:pt x="143" y="256"/>
                      </a:lnTo>
                      <a:lnTo>
                        <a:pt x="122" y="278"/>
                      </a:lnTo>
                      <a:lnTo>
                        <a:pt x="104" y="302"/>
                      </a:lnTo>
                      <a:lnTo>
                        <a:pt x="87" y="325"/>
                      </a:lnTo>
                      <a:lnTo>
                        <a:pt x="79" y="338"/>
                      </a:lnTo>
                      <a:lnTo>
                        <a:pt x="72" y="353"/>
                      </a:lnTo>
                      <a:lnTo>
                        <a:pt x="66" y="366"/>
                      </a:lnTo>
                      <a:lnTo>
                        <a:pt x="59" y="380"/>
                      </a:lnTo>
                      <a:lnTo>
                        <a:pt x="54" y="395"/>
                      </a:lnTo>
                      <a:lnTo>
                        <a:pt x="50" y="409"/>
                      </a:lnTo>
                      <a:lnTo>
                        <a:pt x="46" y="424"/>
                      </a:lnTo>
                      <a:lnTo>
                        <a:pt x="43" y="438"/>
                      </a:lnTo>
                      <a:lnTo>
                        <a:pt x="42" y="453"/>
                      </a:lnTo>
                      <a:lnTo>
                        <a:pt x="41" y="467"/>
                      </a:lnTo>
                      <a:lnTo>
                        <a:pt x="41" y="483"/>
                      </a:lnTo>
                      <a:lnTo>
                        <a:pt x="41" y="497"/>
                      </a:lnTo>
                      <a:lnTo>
                        <a:pt x="42" y="513"/>
                      </a:lnTo>
                      <a:lnTo>
                        <a:pt x="45" y="527"/>
                      </a:lnTo>
                      <a:lnTo>
                        <a:pt x="47" y="543"/>
                      </a:lnTo>
                      <a:lnTo>
                        <a:pt x="51" y="55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nvGrpSpPr>
                <p:cNvPr id="349" name="Group 348">
                  <a:extLst>
                    <a:ext uri="{FF2B5EF4-FFF2-40B4-BE49-F238E27FC236}">
                      <a16:creationId xmlns:a16="http://schemas.microsoft.com/office/drawing/2014/main" id="{F4D6EFFB-A864-B39F-3C82-045911267F03}"/>
                    </a:ext>
                  </a:extLst>
                </p:cNvPr>
                <p:cNvGrpSpPr/>
                <p:nvPr/>
              </p:nvGrpSpPr>
              <p:grpSpPr>
                <a:xfrm>
                  <a:off x="10161588" y="2744788"/>
                  <a:ext cx="655638" cy="1065213"/>
                  <a:chOff x="10161588" y="2744788"/>
                  <a:chExt cx="655638" cy="1065213"/>
                </a:xfrm>
              </p:grpSpPr>
              <p:sp>
                <p:nvSpPr>
                  <p:cNvPr id="359" name="Freeform 99">
                    <a:extLst>
                      <a:ext uri="{FF2B5EF4-FFF2-40B4-BE49-F238E27FC236}">
                        <a16:creationId xmlns:a16="http://schemas.microsoft.com/office/drawing/2014/main" id="{14369025-8630-857D-AC84-5C8E1F60381A}"/>
                      </a:ext>
                    </a:extLst>
                  </p:cNvPr>
                  <p:cNvSpPr>
                    <a:spLocks/>
                  </p:cNvSpPr>
                  <p:nvPr/>
                </p:nvSpPr>
                <p:spPr bwMode="auto">
                  <a:xfrm>
                    <a:off x="10472738" y="3157538"/>
                    <a:ext cx="344488" cy="569913"/>
                  </a:xfrm>
                  <a:custGeom>
                    <a:avLst/>
                    <a:gdLst>
                      <a:gd name="T0" fmla="*/ 849 w 869"/>
                      <a:gd name="T1" fmla="*/ 1436 h 1436"/>
                      <a:gd name="T2" fmla="*/ 844 w 869"/>
                      <a:gd name="T3" fmla="*/ 1435 h 1436"/>
                      <a:gd name="T4" fmla="*/ 839 w 869"/>
                      <a:gd name="T5" fmla="*/ 1434 h 1436"/>
                      <a:gd name="T6" fmla="*/ 835 w 869"/>
                      <a:gd name="T7" fmla="*/ 1430 h 1436"/>
                      <a:gd name="T8" fmla="*/ 831 w 869"/>
                      <a:gd name="T9" fmla="*/ 1426 h 1436"/>
                      <a:gd name="T10" fmla="*/ 2 w 869"/>
                      <a:gd name="T11" fmla="*/ 31 h 1436"/>
                      <a:gd name="T12" fmla="*/ 1 w 869"/>
                      <a:gd name="T13" fmla="*/ 28 h 1436"/>
                      <a:gd name="T14" fmla="*/ 0 w 869"/>
                      <a:gd name="T15" fmla="*/ 24 h 1436"/>
                      <a:gd name="T16" fmla="*/ 0 w 869"/>
                      <a:gd name="T17" fmla="*/ 19 h 1436"/>
                      <a:gd name="T18" fmla="*/ 0 w 869"/>
                      <a:gd name="T19" fmla="*/ 16 h 1436"/>
                      <a:gd name="T20" fmla="*/ 1 w 869"/>
                      <a:gd name="T21" fmla="*/ 12 h 1436"/>
                      <a:gd name="T22" fmla="*/ 3 w 869"/>
                      <a:gd name="T23" fmla="*/ 8 h 1436"/>
                      <a:gd name="T24" fmla="*/ 6 w 869"/>
                      <a:gd name="T25" fmla="*/ 6 h 1436"/>
                      <a:gd name="T26" fmla="*/ 10 w 869"/>
                      <a:gd name="T27" fmla="*/ 3 h 1436"/>
                      <a:gd name="T28" fmla="*/ 13 w 869"/>
                      <a:gd name="T29" fmla="*/ 2 h 1436"/>
                      <a:gd name="T30" fmla="*/ 17 w 869"/>
                      <a:gd name="T31" fmla="*/ 0 h 1436"/>
                      <a:gd name="T32" fmla="*/ 20 w 869"/>
                      <a:gd name="T33" fmla="*/ 0 h 1436"/>
                      <a:gd name="T34" fmla="*/ 24 w 869"/>
                      <a:gd name="T35" fmla="*/ 0 h 1436"/>
                      <a:gd name="T36" fmla="*/ 28 w 869"/>
                      <a:gd name="T37" fmla="*/ 2 h 1436"/>
                      <a:gd name="T38" fmla="*/ 32 w 869"/>
                      <a:gd name="T39" fmla="*/ 4 h 1436"/>
                      <a:gd name="T40" fmla="*/ 35 w 869"/>
                      <a:gd name="T41" fmla="*/ 7 h 1436"/>
                      <a:gd name="T42" fmla="*/ 38 w 869"/>
                      <a:gd name="T43" fmla="*/ 10 h 1436"/>
                      <a:gd name="T44" fmla="*/ 866 w 869"/>
                      <a:gd name="T45" fmla="*/ 1405 h 1436"/>
                      <a:gd name="T46" fmla="*/ 868 w 869"/>
                      <a:gd name="T47" fmla="*/ 1409 h 1436"/>
                      <a:gd name="T48" fmla="*/ 869 w 869"/>
                      <a:gd name="T49" fmla="*/ 1413 h 1436"/>
                      <a:gd name="T50" fmla="*/ 869 w 869"/>
                      <a:gd name="T51" fmla="*/ 1417 h 1436"/>
                      <a:gd name="T52" fmla="*/ 869 w 869"/>
                      <a:gd name="T53" fmla="*/ 1421 h 1436"/>
                      <a:gd name="T54" fmla="*/ 868 w 869"/>
                      <a:gd name="T55" fmla="*/ 1425 h 1436"/>
                      <a:gd name="T56" fmla="*/ 865 w 869"/>
                      <a:gd name="T57" fmla="*/ 1427 h 1436"/>
                      <a:gd name="T58" fmla="*/ 862 w 869"/>
                      <a:gd name="T59" fmla="*/ 1430 h 1436"/>
                      <a:gd name="T60" fmla="*/ 860 w 869"/>
                      <a:gd name="T61" fmla="*/ 1432 h 1436"/>
                      <a:gd name="T62" fmla="*/ 854 w 869"/>
                      <a:gd name="T63" fmla="*/ 1435 h 1436"/>
                      <a:gd name="T64" fmla="*/ 849 w 869"/>
                      <a:gd name="T65" fmla="*/ 1436 h 1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69" h="1436">
                        <a:moveTo>
                          <a:pt x="849" y="1436"/>
                        </a:moveTo>
                        <a:lnTo>
                          <a:pt x="844" y="1435"/>
                        </a:lnTo>
                        <a:lnTo>
                          <a:pt x="839" y="1434"/>
                        </a:lnTo>
                        <a:lnTo>
                          <a:pt x="835" y="1430"/>
                        </a:lnTo>
                        <a:lnTo>
                          <a:pt x="831" y="1426"/>
                        </a:lnTo>
                        <a:lnTo>
                          <a:pt x="2" y="31"/>
                        </a:lnTo>
                        <a:lnTo>
                          <a:pt x="1" y="28"/>
                        </a:lnTo>
                        <a:lnTo>
                          <a:pt x="0" y="24"/>
                        </a:lnTo>
                        <a:lnTo>
                          <a:pt x="0" y="19"/>
                        </a:lnTo>
                        <a:lnTo>
                          <a:pt x="0" y="16"/>
                        </a:lnTo>
                        <a:lnTo>
                          <a:pt x="1" y="12"/>
                        </a:lnTo>
                        <a:lnTo>
                          <a:pt x="3" y="8"/>
                        </a:lnTo>
                        <a:lnTo>
                          <a:pt x="6" y="6"/>
                        </a:lnTo>
                        <a:lnTo>
                          <a:pt x="10" y="3"/>
                        </a:lnTo>
                        <a:lnTo>
                          <a:pt x="13" y="2"/>
                        </a:lnTo>
                        <a:lnTo>
                          <a:pt x="17" y="0"/>
                        </a:lnTo>
                        <a:lnTo>
                          <a:pt x="20" y="0"/>
                        </a:lnTo>
                        <a:lnTo>
                          <a:pt x="24" y="0"/>
                        </a:lnTo>
                        <a:lnTo>
                          <a:pt x="28" y="2"/>
                        </a:lnTo>
                        <a:lnTo>
                          <a:pt x="32" y="4"/>
                        </a:lnTo>
                        <a:lnTo>
                          <a:pt x="35" y="7"/>
                        </a:lnTo>
                        <a:lnTo>
                          <a:pt x="38" y="10"/>
                        </a:lnTo>
                        <a:lnTo>
                          <a:pt x="866" y="1405"/>
                        </a:lnTo>
                        <a:lnTo>
                          <a:pt x="868" y="1409"/>
                        </a:lnTo>
                        <a:lnTo>
                          <a:pt x="869" y="1413"/>
                        </a:lnTo>
                        <a:lnTo>
                          <a:pt x="869" y="1417"/>
                        </a:lnTo>
                        <a:lnTo>
                          <a:pt x="869" y="1421"/>
                        </a:lnTo>
                        <a:lnTo>
                          <a:pt x="868" y="1425"/>
                        </a:lnTo>
                        <a:lnTo>
                          <a:pt x="865" y="1427"/>
                        </a:lnTo>
                        <a:lnTo>
                          <a:pt x="862" y="1430"/>
                        </a:lnTo>
                        <a:lnTo>
                          <a:pt x="860" y="1432"/>
                        </a:lnTo>
                        <a:lnTo>
                          <a:pt x="854" y="1435"/>
                        </a:lnTo>
                        <a:lnTo>
                          <a:pt x="849" y="143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0" name="Freeform 100">
                    <a:extLst>
                      <a:ext uri="{FF2B5EF4-FFF2-40B4-BE49-F238E27FC236}">
                        <a16:creationId xmlns:a16="http://schemas.microsoft.com/office/drawing/2014/main" id="{1BDE6DAE-B367-16AD-827E-67809B95FA6D}"/>
                      </a:ext>
                    </a:extLst>
                  </p:cNvPr>
                  <p:cNvSpPr>
                    <a:spLocks/>
                  </p:cNvSpPr>
                  <p:nvPr/>
                </p:nvSpPr>
                <p:spPr bwMode="auto">
                  <a:xfrm>
                    <a:off x="10161588" y="2744788"/>
                    <a:ext cx="327025" cy="512763"/>
                  </a:xfrm>
                  <a:custGeom>
                    <a:avLst/>
                    <a:gdLst>
                      <a:gd name="T0" fmla="*/ 805 w 825"/>
                      <a:gd name="T1" fmla="*/ 1292 h 1292"/>
                      <a:gd name="T2" fmla="*/ 21 w 825"/>
                      <a:gd name="T3" fmla="*/ 1292 h 1292"/>
                      <a:gd name="T4" fmla="*/ 17 w 825"/>
                      <a:gd name="T5" fmla="*/ 1290 h 1292"/>
                      <a:gd name="T6" fmla="*/ 13 w 825"/>
                      <a:gd name="T7" fmla="*/ 1289 h 1292"/>
                      <a:gd name="T8" fmla="*/ 10 w 825"/>
                      <a:gd name="T9" fmla="*/ 1288 h 1292"/>
                      <a:gd name="T10" fmla="*/ 7 w 825"/>
                      <a:gd name="T11" fmla="*/ 1285 h 1292"/>
                      <a:gd name="T12" fmla="*/ 4 w 825"/>
                      <a:gd name="T13" fmla="*/ 1282 h 1292"/>
                      <a:gd name="T14" fmla="*/ 2 w 825"/>
                      <a:gd name="T15" fmla="*/ 1278 h 1292"/>
                      <a:gd name="T16" fmla="*/ 0 w 825"/>
                      <a:gd name="T17" fmla="*/ 1274 h 1292"/>
                      <a:gd name="T18" fmla="*/ 0 w 825"/>
                      <a:gd name="T19" fmla="*/ 1271 h 1292"/>
                      <a:gd name="T20" fmla="*/ 0 w 825"/>
                      <a:gd name="T21" fmla="*/ 1267 h 1292"/>
                      <a:gd name="T22" fmla="*/ 2 w 825"/>
                      <a:gd name="T23" fmla="*/ 1263 h 1292"/>
                      <a:gd name="T24" fmla="*/ 4 w 825"/>
                      <a:gd name="T25" fmla="*/ 1259 h 1292"/>
                      <a:gd name="T26" fmla="*/ 7 w 825"/>
                      <a:gd name="T27" fmla="*/ 1256 h 1292"/>
                      <a:gd name="T28" fmla="*/ 10 w 825"/>
                      <a:gd name="T29" fmla="*/ 1253 h 1292"/>
                      <a:gd name="T30" fmla="*/ 13 w 825"/>
                      <a:gd name="T31" fmla="*/ 1251 h 1292"/>
                      <a:gd name="T32" fmla="*/ 17 w 825"/>
                      <a:gd name="T33" fmla="*/ 1251 h 1292"/>
                      <a:gd name="T34" fmla="*/ 21 w 825"/>
                      <a:gd name="T35" fmla="*/ 1250 h 1292"/>
                      <a:gd name="T36" fmla="*/ 785 w 825"/>
                      <a:gd name="T37" fmla="*/ 1250 h 1292"/>
                      <a:gd name="T38" fmla="*/ 785 w 825"/>
                      <a:gd name="T39" fmla="*/ 1061 h 1292"/>
                      <a:gd name="T40" fmla="*/ 513 w 825"/>
                      <a:gd name="T41" fmla="*/ 40 h 1292"/>
                      <a:gd name="T42" fmla="*/ 21 w 825"/>
                      <a:gd name="T43" fmla="*/ 40 h 1292"/>
                      <a:gd name="T44" fmla="*/ 17 w 825"/>
                      <a:gd name="T45" fmla="*/ 40 h 1292"/>
                      <a:gd name="T46" fmla="*/ 13 w 825"/>
                      <a:gd name="T47" fmla="*/ 39 h 1292"/>
                      <a:gd name="T48" fmla="*/ 10 w 825"/>
                      <a:gd name="T49" fmla="*/ 38 h 1292"/>
                      <a:gd name="T50" fmla="*/ 7 w 825"/>
                      <a:gd name="T51" fmla="*/ 35 h 1292"/>
                      <a:gd name="T52" fmla="*/ 4 w 825"/>
                      <a:gd name="T53" fmla="*/ 31 h 1292"/>
                      <a:gd name="T54" fmla="*/ 3 w 825"/>
                      <a:gd name="T55" fmla="*/ 29 h 1292"/>
                      <a:gd name="T56" fmla="*/ 2 w 825"/>
                      <a:gd name="T57" fmla="*/ 25 h 1292"/>
                      <a:gd name="T58" fmla="*/ 0 w 825"/>
                      <a:gd name="T59" fmla="*/ 21 h 1292"/>
                      <a:gd name="T60" fmla="*/ 2 w 825"/>
                      <a:gd name="T61" fmla="*/ 15 h 1292"/>
                      <a:gd name="T62" fmla="*/ 3 w 825"/>
                      <a:gd name="T63" fmla="*/ 12 h 1292"/>
                      <a:gd name="T64" fmla="*/ 4 w 825"/>
                      <a:gd name="T65" fmla="*/ 9 h 1292"/>
                      <a:gd name="T66" fmla="*/ 7 w 825"/>
                      <a:gd name="T67" fmla="*/ 5 h 1292"/>
                      <a:gd name="T68" fmla="*/ 10 w 825"/>
                      <a:gd name="T69" fmla="*/ 4 h 1292"/>
                      <a:gd name="T70" fmla="*/ 13 w 825"/>
                      <a:gd name="T71" fmla="*/ 1 h 1292"/>
                      <a:gd name="T72" fmla="*/ 17 w 825"/>
                      <a:gd name="T73" fmla="*/ 0 h 1292"/>
                      <a:gd name="T74" fmla="*/ 21 w 825"/>
                      <a:gd name="T75" fmla="*/ 0 h 1292"/>
                      <a:gd name="T76" fmla="*/ 529 w 825"/>
                      <a:gd name="T77" fmla="*/ 0 h 1292"/>
                      <a:gd name="T78" fmla="*/ 535 w 825"/>
                      <a:gd name="T79" fmla="*/ 1 h 1292"/>
                      <a:gd name="T80" fmla="*/ 542 w 825"/>
                      <a:gd name="T81" fmla="*/ 4 h 1292"/>
                      <a:gd name="T82" fmla="*/ 546 w 825"/>
                      <a:gd name="T83" fmla="*/ 9 h 1292"/>
                      <a:gd name="T84" fmla="*/ 548 w 825"/>
                      <a:gd name="T85" fmla="*/ 15 h 1292"/>
                      <a:gd name="T86" fmla="*/ 825 w 825"/>
                      <a:gd name="T87" fmla="*/ 1053 h 1292"/>
                      <a:gd name="T88" fmla="*/ 825 w 825"/>
                      <a:gd name="T89" fmla="*/ 1055 h 1292"/>
                      <a:gd name="T90" fmla="*/ 825 w 825"/>
                      <a:gd name="T91" fmla="*/ 1058 h 1292"/>
                      <a:gd name="T92" fmla="*/ 825 w 825"/>
                      <a:gd name="T93" fmla="*/ 1271 h 1292"/>
                      <a:gd name="T94" fmla="*/ 825 w 825"/>
                      <a:gd name="T95" fmla="*/ 1274 h 1292"/>
                      <a:gd name="T96" fmla="*/ 824 w 825"/>
                      <a:gd name="T97" fmla="*/ 1278 h 1292"/>
                      <a:gd name="T98" fmla="*/ 823 w 825"/>
                      <a:gd name="T99" fmla="*/ 1282 h 1292"/>
                      <a:gd name="T100" fmla="*/ 820 w 825"/>
                      <a:gd name="T101" fmla="*/ 1285 h 1292"/>
                      <a:gd name="T102" fmla="*/ 816 w 825"/>
                      <a:gd name="T103" fmla="*/ 1288 h 1292"/>
                      <a:gd name="T104" fmla="*/ 813 w 825"/>
                      <a:gd name="T105" fmla="*/ 1289 h 1292"/>
                      <a:gd name="T106" fmla="*/ 809 w 825"/>
                      <a:gd name="T107" fmla="*/ 1290 h 1292"/>
                      <a:gd name="T108" fmla="*/ 805 w 825"/>
                      <a:gd name="T109" fmla="*/ 1292 h 12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92">
                        <a:moveTo>
                          <a:pt x="805" y="1292"/>
                        </a:moveTo>
                        <a:lnTo>
                          <a:pt x="21" y="1292"/>
                        </a:lnTo>
                        <a:lnTo>
                          <a:pt x="17" y="1290"/>
                        </a:lnTo>
                        <a:lnTo>
                          <a:pt x="13" y="1289"/>
                        </a:lnTo>
                        <a:lnTo>
                          <a:pt x="10" y="1288"/>
                        </a:lnTo>
                        <a:lnTo>
                          <a:pt x="7" y="1285"/>
                        </a:lnTo>
                        <a:lnTo>
                          <a:pt x="4" y="1282"/>
                        </a:lnTo>
                        <a:lnTo>
                          <a:pt x="2" y="1278"/>
                        </a:lnTo>
                        <a:lnTo>
                          <a:pt x="0" y="1274"/>
                        </a:lnTo>
                        <a:lnTo>
                          <a:pt x="0" y="1271"/>
                        </a:lnTo>
                        <a:lnTo>
                          <a:pt x="0" y="1267"/>
                        </a:lnTo>
                        <a:lnTo>
                          <a:pt x="2" y="1263"/>
                        </a:lnTo>
                        <a:lnTo>
                          <a:pt x="4" y="1259"/>
                        </a:lnTo>
                        <a:lnTo>
                          <a:pt x="7" y="1256"/>
                        </a:lnTo>
                        <a:lnTo>
                          <a:pt x="10" y="1253"/>
                        </a:lnTo>
                        <a:lnTo>
                          <a:pt x="13" y="1251"/>
                        </a:lnTo>
                        <a:lnTo>
                          <a:pt x="17" y="1251"/>
                        </a:lnTo>
                        <a:lnTo>
                          <a:pt x="21" y="1250"/>
                        </a:lnTo>
                        <a:lnTo>
                          <a:pt x="785" y="1250"/>
                        </a:lnTo>
                        <a:lnTo>
                          <a:pt x="785" y="1061"/>
                        </a:lnTo>
                        <a:lnTo>
                          <a:pt x="513" y="40"/>
                        </a:lnTo>
                        <a:lnTo>
                          <a:pt x="21" y="40"/>
                        </a:lnTo>
                        <a:lnTo>
                          <a:pt x="17" y="40"/>
                        </a:lnTo>
                        <a:lnTo>
                          <a:pt x="13" y="39"/>
                        </a:lnTo>
                        <a:lnTo>
                          <a:pt x="10" y="38"/>
                        </a:lnTo>
                        <a:lnTo>
                          <a:pt x="7" y="35"/>
                        </a:lnTo>
                        <a:lnTo>
                          <a:pt x="4" y="31"/>
                        </a:lnTo>
                        <a:lnTo>
                          <a:pt x="3" y="29"/>
                        </a:lnTo>
                        <a:lnTo>
                          <a:pt x="2" y="25"/>
                        </a:lnTo>
                        <a:lnTo>
                          <a:pt x="0" y="21"/>
                        </a:lnTo>
                        <a:lnTo>
                          <a:pt x="2" y="15"/>
                        </a:lnTo>
                        <a:lnTo>
                          <a:pt x="3" y="12"/>
                        </a:lnTo>
                        <a:lnTo>
                          <a:pt x="4" y="9"/>
                        </a:lnTo>
                        <a:lnTo>
                          <a:pt x="7" y="5"/>
                        </a:lnTo>
                        <a:lnTo>
                          <a:pt x="10" y="4"/>
                        </a:lnTo>
                        <a:lnTo>
                          <a:pt x="13" y="1"/>
                        </a:lnTo>
                        <a:lnTo>
                          <a:pt x="17" y="0"/>
                        </a:lnTo>
                        <a:lnTo>
                          <a:pt x="21" y="0"/>
                        </a:lnTo>
                        <a:lnTo>
                          <a:pt x="529" y="0"/>
                        </a:lnTo>
                        <a:lnTo>
                          <a:pt x="535" y="1"/>
                        </a:lnTo>
                        <a:lnTo>
                          <a:pt x="542" y="4"/>
                        </a:lnTo>
                        <a:lnTo>
                          <a:pt x="546" y="9"/>
                        </a:lnTo>
                        <a:lnTo>
                          <a:pt x="548" y="15"/>
                        </a:lnTo>
                        <a:lnTo>
                          <a:pt x="825" y="1053"/>
                        </a:lnTo>
                        <a:lnTo>
                          <a:pt x="825" y="1055"/>
                        </a:lnTo>
                        <a:lnTo>
                          <a:pt x="825" y="1058"/>
                        </a:lnTo>
                        <a:lnTo>
                          <a:pt x="825" y="1271"/>
                        </a:lnTo>
                        <a:lnTo>
                          <a:pt x="825" y="1274"/>
                        </a:lnTo>
                        <a:lnTo>
                          <a:pt x="824" y="1278"/>
                        </a:lnTo>
                        <a:lnTo>
                          <a:pt x="823" y="1282"/>
                        </a:lnTo>
                        <a:lnTo>
                          <a:pt x="820" y="1285"/>
                        </a:lnTo>
                        <a:lnTo>
                          <a:pt x="816" y="1288"/>
                        </a:lnTo>
                        <a:lnTo>
                          <a:pt x="813" y="1289"/>
                        </a:lnTo>
                        <a:lnTo>
                          <a:pt x="809" y="1290"/>
                        </a:lnTo>
                        <a:lnTo>
                          <a:pt x="805" y="129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1" name="Freeform 101">
                    <a:extLst>
                      <a:ext uri="{FF2B5EF4-FFF2-40B4-BE49-F238E27FC236}">
                        <a16:creationId xmlns:a16="http://schemas.microsoft.com/office/drawing/2014/main" id="{16F2C78F-F1FF-C5C6-BF32-1825BFA3BDBE}"/>
                      </a:ext>
                    </a:extLst>
                  </p:cNvPr>
                  <p:cNvSpPr>
                    <a:spLocks/>
                  </p:cNvSpPr>
                  <p:nvPr/>
                </p:nvSpPr>
                <p:spPr bwMode="auto">
                  <a:xfrm>
                    <a:off x="10161588" y="2744788"/>
                    <a:ext cx="344488" cy="1065213"/>
                  </a:xfrm>
                  <a:custGeom>
                    <a:avLst/>
                    <a:gdLst>
                      <a:gd name="T0" fmla="*/ 850 w 871"/>
                      <a:gd name="T1" fmla="*/ 2686 h 2686"/>
                      <a:gd name="T2" fmla="*/ 846 w 871"/>
                      <a:gd name="T3" fmla="*/ 2686 h 2686"/>
                      <a:gd name="T4" fmla="*/ 842 w 871"/>
                      <a:gd name="T5" fmla="*/ 2684 h 2686"/>
                      <a:gd name="T6" fmla="*/ 838 w 871"/>
                      <a:gd name="T7" fmla="*/ 2682 h 2686"/>
                      <a:gd name="T8" fmla="*/ 836 w 871"/>
                      <a:gd name="T9" fmla="*/ 2679 h 2686"/>
                      <a:gd name="T10" fmla="*/ 833 w 871"/>
                      <a:gd name="T11" fmla="*/ 2676 h 2686"/>
                      <a:gd name="T12" fmla="*/ 830 w 871"/>
                      <a:gd name="T13" fmla="*/ 2672 h 2686"/>
                      <a:gd name="T14" fmla="*/ 830 w 871"/>
                      <a:gd name="T15" fmla="*/ 2669 h 2686"/>
                      <a:gd name="T16" fmla="*/ 829 w 871"/>
                      <a:gd name="T17" fmla="*/ 2665 h 2686"/>
                      <a:gd name="T18" fmla="*/ 829 w 871"/>
                      <a:gd name="T19" fmla="*/ 1441 h 2686"/>
                      <a:gd name="T20" fmla="*/ 42 w 871"/>
                      <a:gd name="T21" fmla="*/ 95 h 2686"/>
                      <a:gd name="T22" fmla="*/ 42 w 871"/>
                      <a:gd name="T23" fmla="*/ 1288 h 2686"/>
                      <a:gd name="T24" fmla="*/ 41 w 871"/>
                      <a:gd name="T25" fmla="*/ 1292 h 2686"/>
                      <a:gd name="T26" fmla="*/ 41 w 871"/>
                      <a:gd name="T27" fmla="*/ 1295 h 2686"/>
                      <a:gd name="T28" fmla="*/ 38 w 871"/>
                      <a:gd name="T29" fmla="*/ 1298 h 2686"/>
                      <a:gd name="T30" fmla="*/ 36 w 871"/>
                      <a:gd name="T31" fmla="*/ 1302 h 2686"/>
                      <a:gd name="T32" fmla="*/ 33 w 871"/>
                      <a:gd name="T33" fmla="*/ 1305 h 2686"/>
                      <a:gd name="T34" fmla="*/ 29 w 871"/>
                      <a:gd name="T35" fmla="*/ 1306 h 2686"/>
                      <a:gd name="T36" fmla="*/ 25 w 871"/>
                      <a:gd name="T37" fmla="*/ 1307 h 2686"/>
                      <a:gd name="T38" fmla="*/ 21 w 871"/>
                      <a:gd name="T39" fmla="*/ 1307 h 2686"/>
                      <a:gd name="T40" fmla="*/ 17 w 871"/>
                      <a:gd name="T41" fmla="*/ 1307 h 2686"/>
                      <a:gd name="T42" fmla="*/ 13 w 871"/>
                      <a:gd name="T43" fmla="*/ 1306 h 2686"/>
                      <a:gd name="T44" fmla="*/ 10 w 871"/>
                      <a:gd name="T45" fmla="*/ 1305 h 2686"/>
                      <a:gd name="T46" fmla="*/ 7 w 871"/>
                      <a:gd name="T47" fmla="*/ 1302 h 2686"/>
                      <a:gd name="T48" fmla="*/ 4 w 871"/>
                      <a:gd name="T49" fmla="*/ 1298 h 2686"/>
                      <a:gd name="T50" fmla="*/ 3 w 871"/>
                      <a:gd name="T51" fmla="*/ 1295 h 2686"/>
                      <a:gd name="T52" fmla="*/ 2 w 871"/>
                      <a:gd name="T53" fmla="*/ 1292 h 2686"/>
                      <a:gd name="T54" fmla="*/ 0 w 871"/>
                      <a:gd name="T55" fmla="*/ 1288 h 2686"/>
                      <a:gd name="T56" fmla="*/ 0 w 871"/>
                      <a:gd name="T57" fmla="*/ 21 h 2686"/>
                      <a:gd name="T58" fmla="*/ 2 w 871"/>
                      <a:gd name="T59" fmla="*/ 13 h 2686"/>
                      <a:gd name="T60" fmla="*/ 6 w 871"/>
                      <a:gd name="T61" fmla="*/ 8 h 2686"/>
                      <a:gd name="T62" fmla="*/ 10 w 871"/>
                      <a:gd name="T63" fmla="*/ 4 h 2686"/>
                      <a:gd name="T64" fmla="*/ 16 w 871"/>
                      <a:gd name="T65" fmla="*/ 0 h 2686"/>
                      <a:gd name="T66" fmla="*/ 23 w 871"/>
                      <a:gd name="T67" fmla="*/ 0 h 2686"/>
                      <a:gd name="T68" fmla="*/ 29 w 871"/>
                      <a:gd name="T69" fmla="*/ 1 h 2686"/>
                      <a:gd name="T70" fmla="*/ 34 w 871"/>
                      <a:gd name="T71" fmla="*/ 5 h 2686"/>
                      <a:gd name="T72" fmla="*/ 40 w 871"/>
                      <a:gd name="T73" fmla="*/ 10 h 2686"/>
                      <a:gd name="T74" fmla="*/ 867 w 871"/>
                      <a:gd name="T75" fmla="*/ 1425 h 2686"/>
                      <a:gd name="T76" fmla="*/ 870 w 871"/>
                      <a:gd name="T77" fmla="*/ 1431 h 2686"/>
                      <a:gd name="T78" fmla="*/ 871 w 871"/>
                      <a:gd name="T79" fmla="*/ 1436 h 2686"/>
                      <a:gd name="T80" fmla="*/ 871 w 871"/>
                      <a:gd name="T81" fmla="*/ 2665 h 2686"/>
                      <a:gd name="T82" fmla="*/ 870 w 871"/>
                      <a:gd name="T83" fmla="*/ 2669 h 2686"/>
                      <a:gd name="T84" fmla="*/ 868 w 871"/>
                      <a:gd name="T85" fmla="*/ 2672 h 2686"/>
                      <a:gd name="T86" fmla="*/ 867 w 871"/>
                      <a:gd name="T87" fmla="*/ 2676 h 2686"/>
                      <a:gd name="T88" fmla="*/ 864 w 871"/>
                      <a:gd name="T89" fmla="*/ 2679 h 2686"/>
                      <a:gd name="T90" fmla="*/ 862 w 871"/>
                      <a:gd name="T91" fmla="*/ 2682 h 2686"/>
                      <a:gd name="T92" fmla="*/ 858 w 871"/>
                      <a:gd name="T93" fmla="*/ 2684 h 2686"/>
                      <a:gd name="T94" fmla="*/ 854 w 871"/>
                      <a:gd name="T95" fmla="*/ 2686 h 2686"/>
                      <a:gd name="T96" fmla="*/ 850 w 871"/>
                      <a:gd name="T97" fmla="*/ 2686 h 26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1" h="2686">
                        <a:moveTo>
                          <a:pt x="850" y="2686"/>
                        </a:moveTo>
                        <a:lnTo>
                          <a:pt x="846" y="2686"/>
                        </a:lnTo>
                        <a:lnTo>
                          <a:pt x="842" y="2684"/>
                        </a:lnTo>
                        <a:lnTo>
                          <a:pt x="838" y="2682"/>
                        </a:lnTo>
                        <a:lnTo>
                          <a:pt x="836" y="2679"/>
                        </a:lnTo>
                        <a:lnTo>
                          <a:pt x="833" y="2676"/>
                        </a:lnTo>
                        <a:lnTo>
                          <a:pt x="830" y="2672"/>
                        </a:lnTo>
                        <a:lnTo>
                          <a:pt x="830" y="2669"/>
                        </a:lnTo>
                        <a:lnTo>
                          <a:pt x="829" y="2665"/>
                        </a:lnTo>
                        <a:lnTo>
                          <a:pt x="829" y="1441"/>
                        </a:lnTo>
                        <a:lnTo>
                          <a:pt x="42" y="95"/>
                        </a:lnTo>
                        <a:lnTo>
                          <a:pt x="42" y="1288"/>
                        </a:lnTo>
                        <a:lnTo>
                          <a:pt x="41" y="1292"/>
                        </a:lnTo>
                        <a:lnTo>
                          <a:pt x="41" y="1295"/>
                        </a:lnTo>
                        <a:lnTo>
                          <a:pt x="38" y="1298"/>
                        </a:lnTo>
                        <a:lnTo>
                          <a:pt x="36" y="1302"/>
                        </a:lnTo>
                        <a:lnTo>
                          <a:pt x="33" y="1305"/>
                        </a:lnTo>
                        <a:lnTo>
                          <a:pt x="29" y="1306"/>
                        </a:lnTo>
                        <a:lnTo>
                          <a:pt x="25" y="1307"/>
                        </a:lnTo>
                        <a:lnTo>
                          <a:pt x="21" y="1307"/>
                        </a:lnTo>
                        <a:lnTo>
                          <a:pt x="17" y="1307"/>
                        </a:lnTo>
                        <a:lnTo>
                          <a:pt x="13" y="1306"/>
                        </a:lnTo>
                        <a:lnTo>
                          <a:pt x="10" y="1305"/>
                        </a:lnTo>
                        <a:lnTo>
                          <a:pt x="7" y="1302"/>
                        </a:lnTo>
                        <a:lnTo>
                          <a:pt x="4" y="1298"/>
                        </a:lnTo>
                        <a:lnTo>
                          <a:pt x="3" y="1295"/>
                        </a:lnTo>
                        <a:lnTo>
                          <a:pt x="2" y="1292"/>
                        </a:lnTo>
                        <a:lnTo>
                          <a:pt x="0" y="1288"/>
                        </a:lnTo>
                        <a:lnTo>
                          <a:pt x="0" y="21"/>
                        </a:lnTo>
                        <a:lnTo>
                          <a:pt x="2" y="13"/>
                        </a:lnTo>
                        <a:lnTo>
                          <a:pt x="6" y="8"/>
                        </a:lnTo>
                        <a:lnTo>
                          <a:pt x="10" y="4"/>
                        </a:lnTo>
                        <a:lnTo>
                          <a:pt x="16" y="0"/>
                        </a:lnTo>
                        <a:lnTo>
                          <a:pt x="23" y="0"/>
                        </a:lnTo>
                        <a:lnTo>
                          <a:pt x="29" y="1"/>
                        </a:lnTo>
                        <a:lnTo>
                          <a:pt x="34" y="5"/>
                        </a:lnTo>
                        <a:lnTo>
                          <a:pt x="40" y="10"/>
                        </a:lnTo>
                        <a:lnTo>
                          <a:pt x="867" y="1425"/>
                        </a:lnTo>
                        <a:lnTo>
                          <a:pt x="870" y="1431"/>
                        </a:lnTo>
                        <a:lnTo>
                          <a:pt x="871" y="1436"/>
                        </a:lnTo>
                        <a:lnTo>
                          <a:pt x="871" y="2665"/>
                        </a:lnTo>
                        <a:lnTo>
                          <a:pt x="870" y="2669"/>
                        </a:lnTo>
                        <a:lnTo>
                          <a:pt x="868" y="2672"/>
                        </a:lnTo>
                        <a:lnTo>
                          <a:pt x="867" y="2676"/>
                        </a:lnTo>
                        <a:lnTo>
                          <a:pt x="864" y="2679"/>
                        </a:lnTo>
                        <a:lnTo>
                          <a:pt x="862" y="2682"/>
                        </a:lnTo>
                        <a:lnTo>
                          <a:pt x="858" y="2684"/>
                        </a:lnTo>
                        <a:lnTo>
                          <a:pt x="854" y="2686"/>
                        </a:lnTo>
                        <a:lnTo>
                          <a:pt x="850" y="268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2" name="Freeform 102">
                    <a:extLst>
                      <a:ext uri="{FF2B5EF4-FFF2-40B4-BE49-F238E27FC236}">
                        <a16:creationId xmlns:a16="http://schemas.microsoft.com/office/drawing/2014/main" id="{CDD58E51-C003-6437-B10E-92AFCD109FDE}"/>
                      </a:ext>
                    </a:extLst>
                  </p:cNvPr>
                  <p:cNvSpPr>
                    <a:spLocks/>
                  </p:cNvSpPr>
                  <p:nvPr/>
                </p:nvSpPr>
                <p:spPr bwMode="auto">
                  <a:xfrm>
                    <a:off x="10490200" y="3306763"/>
                    <a:ext cx="327025" cy="503238"/>
                  </a:xfrm>
                  <a:custGeom>
                    <a:avLst/>
                    <a:gdLst>
                      <a:gd name="T0" fmla="*/ 805 w 825"/>
                      <a:gd name="T1" fmla="*/ 1271 h 1271"/>
                      <a:gd name="T2" fmla="*/ 21 w 825"/>
                      <a:gd name="T3" fmla="*/ 1271 h 1271"/>
                      <a:gd name="T4" fmla="*/ 17 w 825"/>
                      <a:gd name="T5" fmla="*/ 1271 h 1271"/>
                      <a:gd name="T6" fmla="*/ 13 w 825"/>
                      <a:gd name="T7" fmla="*/ 1269 h 1271"/>
                      <a:gd name="T8" fmla="*/ 9 w 825"/>
                      <a:gd name="T9" fmla="*/ 1267 h 1271"/>
                      <a:gd name="T10" fmla="*/ 7 w 825"/>
                      <a:gd name="T11" fmla="*/ 1264 h 1271"/>
                      <a:gd name="T12" fmla="*/ 4 w 825"/>
                      <a:gd name="T13" fmla="*/ 1261 h 1271"/>
                      <a:gd name="T14" fmla="*/ 1 w 825"/>
                      <a:gd name="T15" fmla="*/ 1257 h 1271"/>
                      <a:gd name="T16" fmla="*/ 1 w 825"/>
                      <a:gd name="T17" fmla="*/ 1254 h 1271"/>
                      <a:gd name="T18" fmla="*/ 0 w 825"/>
                      <a:gd name="T19" fmla="*/ 1250 h 1271"/>
                      <a:gd name="T20" fmla="*/ 1 w 825"/>
                      <a:gd name="T21" fmla="*/ 1246 h 1271"/>
                      <a:gd name="T22" fmla="*/ 1 w 825"/>
                      <a:gd name="T23" fmla="*/ 1242 h 1271"/>
                      <a:gd name="T24" fmla="*/ 4 w 825"/>
                      <a:gd name="T25" fmla="*/ 1239 h 1271"/>
                      <a:gd name="T26" fmla="*/ 7 w 825"/>
                      <a:gd name="T27" fmla="*/ 1235 h 1271"/>
                      <a:gd name="T28" fmla="*/ 9 w 825"/>
                      <a:gd name="T29" fmla="*/ 1233 h 1271"/>
                      <a:gd name="T30" fmla="*/ 13 w 825"/>
                      <a:gd name="T31" fmla="*/ 1231 h 1271"/>
                      <a:gd name="T32" fmla="*/ 17 w 825"/>
                      <a:gd name="T33" fmla="*/ 1230 h 1271"/>
                      <a:gd name="T34" fmla="*/ 21 w 825"/>
                      <a:gd name="T35" fmla="*/ 1230 h 1271"/>
                      <a:gd name="T36" fmla="*/ 784 w 825"/>
                      <a:gd name="T37" fmla="*/ 1230 h 1271"/>
                      <a:gd name="T38" fmla="*/ 784 w 825"/>
                      <a:gd name="T39" fmla="*/ 1041 h 1271"/>
                      <a:gd name="T40" fmla="*/ 513 w 825"/>
                      <a:gd name="T41" fmla="*/ 42 h 1271"/>
                      <a:gd name="T42" fmla="*/ 21 w 825"/>
                      <a:gd name="T43" fmla="*/ 42 h 1271"/>
                      <a:gd name="T44" fmla="*/ 17 w 825"/>
                      <a:gd name="T45" fmla="*/ 40 h 1271"/>
                      <a:gd name="T46" fmla="*/ 13 w 825"/>
                      <a:gd name="T47" fmla="*/ 39 h 1271"/>
                      <a:gd name="T48" fmla="*/ 9 w 825"/>
                      <a:gd name="T49" fmla="*/ 38 h 1271"/>
                      <a:gd name="T50" fmla="*/ 7 w 825"/>
                      <a:gd name="T51" fmla="*/ 35 h 1271"/>
                      <a:gd name="T52" fmla="*/ 4 w 825"/>
                      <a:gd name="T53" fmla="*/ 33 h 1271"/>
                      <a:gd name="T54" fmla="*/ 1 w 825"/>
                      <a:gd name="T55" fmla="*/ 29 h 1271"/>
                      <a:gd name="T56" fmla="*/ 1 w 825"/>
                      <a:gd name="T57" fmla="*/ 25 h 1271"/>
                      <a:gd name="T58" fmla="*/ 0 w 825"/>
                      <a:gd name="T59" fmla="*/ 21 h 1271"/>
                      <a:gd name="T60" fmla="*/ 1 w 825"/>
                      <a:gd name="T61" fmla="*/ 17 h 1271"/>
                      <a:gd name="T62" fmla="*/ 1 w 825"/>
                      <a:gd name="T63" fmla="*/ 13 h 1271"/>
                      <a:gd name="T64" fmla="*/ 4 w 825"/>
                      <a:gd name="T65" fmla="*/ 9 h 1271"/>
                      <a:gd name="T66" fmla="*/ 7 w 825"/>
                      <a:gd name="T67" fmla="*/ 6 h 1271"/>
                      <a:gd name="T68" fmla="*/ 9 w 825"/>
                      <a:gd name="T69" fmla="*/ 4 h 1271"/>
                      <a:gd name="T70" fmla="*/ 13 w 825"/>
                      <a:gd name="T71" fmla="*/ 2 h 1271"/>
                      <a:gd name="T72" fmla="*/ 17 w 825"/>
                      <a:gd name="T73" fmla="*/ 1 h 1271"/>
                      <a:gd name="T74" fmla="*/ 21 w 825"/>
                      <a:gd name="T75" fmla="*/ 0 h 1271"/>
                      <a:gd name="T76" fmla="*/ 529 w 825"/>
                      <a:gd name="T77" fmla="*/ 0 h 1271"/>
                      <a:gd name="T78" fmla="*/ 535 w 825"/>
                      <a:gd name="T79" fmla="*/ 1 h 1271"/>
                      <a:gd name="T80" fmla="*/ 542 w 825"/>
                      <a:gd name="T81" fmla="*/ 5 h 1271"/>
                      <a:gd name="T82" fmla="*/ 546 w 825"/>
                      <a:gd name="T83" fmla="*/ 9 h 1271"/>
                      <a:gd name="T84" fmla="*/ 548 w 825"/>
                      <a:gd name="T85" fmla="*/ 16 h 1271"/>
                      <a:gd name="T86" fmla="*/ 825 w 825"/>
                      <a:gd name="T87" fmla="*/ 1033 h 1271"/>
                      <a:gd name="T88" fmla="*/ 825 w 825"/>
                      <a:gd name="T89" fmla="*/ 1036 h 1271"/>
                      <a:gd name="T90" fmla="*/ 825 w 825"/>
                      <a:gd name="T91" fmla="*/ 1038 h 1271"/>
                      <a:gd name="T92" fmla="*/ 825 w 825"/>
                      <a:gd name="T93" fmla="*/ 1250 h 1271"/>
                      <a:gd name="T94" fmla="*/ 825 w 825"/>
                      <a:gd name="T95" fmla="*/ 1254 h 1271"/>
                      <a:gd name="T96" fmla="*/ 824 w 825"/>
                      <a:gd name="T97" fmla="*/ 1257 h 1271"/>
                      <a:gd name="T98" fmla="*/ 822 w 825"/>
                      <a:gd name="T99" fmla="*/ 1261 h 1271"/>
                      <a:gd name="T100" fmla="*/ 820 w 825"/>
                      <a:gd name="T101" fmla="*/ 1264 h 1271"/>
                      <a:gd name="T102" fmla="*/ 816 w 825"/>
                      <a:gd name="T103" fmla="*/ 1267 h 1271"/>
                      <a:gd name="T104" fmla="*/ 813 w 825"/>
                      <a:gd name="T105" fmla="*/ 1269 h 1271"/>
                      <a:gd name="T106" fmla="*/ 809 w 825"/>
                      <a:gd name="T107" fmla="*/ 1271 h 1271"/>
                      <a:gd name="T108" fmla="*/ 805 w 825"/>
                      <a:gd name="T109" fmla="*/ 1271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5" h="1271">
                        <a:moveTo>
                          <a:pt x="805" y="1271"/>
                        </a:moveTo>
                        <a:lnTo>
                          <a:pt x="21" y="1271"/>
                        </a:lnTo>
                        <a:lnTo>
                          <a:pt x="17" y="1271"/>
                        </a:lnTo>
                        <a:lnTo>
                          <a:pt x="13" y="1269"/>
                        </a:lnTo>
                        <a:lnTo>
                          <a:pt x="9" y="1267"/>
                        </a:lnTo>
                        <a:lnTo>
                          <a:pt x="7" y="1264"/>
                        </a:lnTo>
                        <a:lnTo>
                          <a:pt x="4" y="1261"/>
                        </a:lnTo>
                        <a:lnTo>
                          <a:pt x="1" y="1257"/>
                        </a:lnTo>
                        <a:lnTo>
                          <a:pt x="1" y="1254"/>
                        </a:lnTo>
                        <a:lnTo>
                          <a:pt x="0" y="1250"/>
                        </a:lnTo>
                        <a:lnTo>
                          <a:pt x="1" y="1246"/>
                        </a:lnTo>
                        <a:lnTo>
                          <a:pt x="1" y="1242"/>
                        </a:lnTo>
                        <a:lnTo>
                          <a:pt x="4" y="1239"/>
                        </a:lnTo>
                        <a:lnTo>
                          <a:pt x="7" y="1235"/>
                        </a:lnTo>
                        <a:lnTo>
                          <a:pt x="9" y="1233"/>
                        </a:lnTo>
                        <a:lnTo>
                          <a:pt x="13" y="1231"/>
                        </a:lnTo>
                        <a:lnTo>
                          <a:pt x="17" y="1230"/>
                        </a:lnTo>
                        <a:lnTo>
                          <a:pt x="21" y="1230"/>
                        </a:lnTo>
                        <a:lnTo>
                          <a:pt x="784" y="1230"/>
                        </a:lnTo>
                        <a:lnTo>
                          <a:pt x="784" y="1041"/>
                        </a:lnTo>
                        <a:lnTo>
                          <a:pt x="513" y="42"/>
                        </a:lnTo>
                        <a:lnTo>
                          <a:pt x="21" y="42"/>
                        </a:lnTo>
                        <a:lnTo>
                          <a:pt x="17" y="40"/>
                        </a:lnTo>
                        <a:lnTo>
                          <a:pt x="13" y="39"/>
                        </a:lnTo>
                        <a:lnTo>
                          <a:pt x="9" y="38"/>
                        </a:lnTo>
                        <a:lnTo>
                          <a:pt x="7" y="35"/>
                        </a:lnTo>
                        <a:lnTo>
                          <a:pt x="4" y="33"/>
                        </a:lnTo>
                        <a:lnTo>
                          <a:pt x="1" y="29"/>
                        </a:lnTo>
                        <a:lnTo>
                          <a:pt x="1" y="25"/>
                        </a:lnTo>
                        <a:lnTo>
                          <a:pt x="0" y="21"/>
                        </a:lnTo>
                        <a:lnTo>
                          <a:pt x="1" y="17"/>
                        </a:lnTo>
                        <a:lnTo>
                          <a:pt x="1" y="13"/>
                        </a:lnTo>
                        <a:lnTo>
                          <a:pt x="4" y="9"/>
                        </a:lnTo>
                        <a:lnTo>
                          <a:pt x="7" y="6"/>
                        </a:lnTo>
                        <a:lnTo>
                          <a:pt x="9" y="4"/>
                        </a:lnTo>
                        <a:lnTo>
                          <a:pt x="13" y="2"/>
                        </a:lnTo>
                        <a:lnTo>
                          <a:pt x="17" y="1"/>
                        </a:lnTo>
                        <a:lnTo>
                          <a:pt x="21" y="0"/>
                        </a:lnTo>
                        <a:lnTo>
                          <a:pt x="529" y="0"/>
                        </a:lnTo>
                        <a:lnTo>
                          <a:pt x="535" y="1"/>
                        </a:lnTo>
                        <a:lnTo>
                          <a:pt x="542" y="5"/>
                        </a:lnTo>
                        <a:lnTo>
                          <a:pt x="546" y="9"/>
                        </a:lnTo>
                        <a:lnTo>
                          <a:pt x="548" y="16"/>
                        </a:lnTo>
                        <a:lnTo>
                          <a:pt x="825" y="1033"/>
                        </a:lnTo>
                        <a:lnTo>
                          <a:pt x="825" y="1036"/>
                        </a:lnTo>
                        <a:lnTo>
                          <a:pt x="825" y="1038"/>
                        </a:lnTo>
                        <a:lnTo>
                          <a:pt x="825" y="1250"/>
                        </a:lnTo>
                        <a:lnTo>
                          <a:pt x="825" y="1254"/>
                        </a:lnTo>
                        <a:lnTo>
                          <a:pt x="824" y="1257"/>
                        </a:lnTo>
                        <a:lnTo>
                          <a:pt x="822" y="1261"/>
                        </a:lnTo>
                        <a:lnTo>
                          <a:pt x="820" y="1264"/>
                        </a:lnTo>
                        <a:lnTo>
                          <a:pt x="816" y="1267"/>
                        </a:lnTo>
                        <a:lnTo>
                          <a:pt x="813" y="1269"/>
                        </a:lnTo>
                        <a:lnTo>
                          <a:pt x="809" y="1271"/>
                        </a:lnTo>
                        <a:lnTo>
                          <a:pt x="805" y="127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3" name="Freeform 103">
                    <a:extLst>
                      <a:ext uri="{FF2B5EF4-FFF2-40B4-BE49-F238E27FC236}">
                        <a16:creationId xmlns:a16="http://schemas.microsoft.com/office/drawing/2014/main" id="{943D79D8-2739-CE73-25BF-686B4B2DD36A}"/>
                      </a:ext>
                    </a:extLst>
                  </p:cNvPr>
                  <p:cNvSpPr>
                    <a:spLocks/>
                  </p:cNvSpPr>
                  <p:nvPr/>
                </p:nvSpPr>
                <p:spPr bwMode="auto">
                  <a:xfrm>
                    <a:off x="10363200" y="2744788"/>
                    <a:ext cx="344488" cy="577850"/>
                  </a:xfrm>
                  <a:custGeom>
                    <a:avLst/>
                    <a:gdLst>
                      <a:gd name="T0" fmla="*/ 849 w 870"/>
                      <a:gd name="T1" fmla="*/ 1457 h 1457"/>
                      <a:gd name="T2" fmla="*/ 843 w 870"/>
                      <a:gd name="T3" fmla="*/ 1455 h 1457"/>
                      <a:gd name="T4" fmla="*/ 839 w 870"/>
                      <a:gd name="T5" fmla="*/ 1454 h 1457"/>
                      <a:gd name="T6" fmla="*/ 834 w 870"/>
                      <a:gd name="T7" fmla="*/ 1450 h 1457"/>
                      <a:gd name="T8" fmla="*/ 831 w 870"/>
                      <a:gd name="T9" fmla="*/ 1446 h 1457"/>
                      <a:gd name="T10" fmla="*/ 3 w 870"/>
                      <a:gd name="T11" fmla="*/ 30 h 1457"/>
                      <a:gd name="T12" fmla="*/ 0 w 870"/>
                      <a:gd name="T13" fmla="*/ 27 h 1457"/>
                      <a:gd name="T14" fmla="*/ 0 w 870"/>
                      <a:gd name="T15" fmla="*/ 23 h 1457"/>
                      <a:gd name="T16" fmla="*/ 0 w 870"/>
                      <a:gd name="T17" fmla="*/ 19 h 1457"/>
                      <a:gd name="T18" fmla="*/ 0 w 870"/>
                      <a:gd name="T19" fmla="*/ 15 h 1457"/>
                      <a:gd name="T20" fmla="*/ 1 w 870"/>
                      <a:gd name="T21" fmla="*/ 12 h 1457"/>
                      <a:gd name="T22" fmla="*/ 4 w 870"/>
                      <a:gd name="T23" fmla="*/ 8 h 1457"/>
                      <a:gd name="T24" fmla="*/ 7 w 870"/>
                      <a:gd name="T25" fmla="*/ 5 h 1457"/>
                      <a:gd name="T26" fmla="*/ 9 w 870"/>
                      <a:gd name="T27" fmla="*/ 2 h 1457"/>
                      <a:gd name="T28" fmla="*/ 13 w 870"/>
                      <a:gd name="T29" fmla="*/ 1 h 1457"/>
                      <a:gd name="T30" fmla="*/ 17 w 870"/>
                      <a:gd name="T31" fmla="*/ 0 h 1457"/>
                      <a:gd name="T32" fmla="*/ 21 w 870"/>
                      <a:gd name="T33" fmla="*/ 0 h 1457"/>
                      <a:gd name="T34" fmla="*/ 25 w 870"/>
                      <a:gd name="T35" fmla="*/ 0 h 1457"/>
                      <a:gd name="T36" fmla="*/ 29 w 870"/>
                      <a:gd name="T37" fmla="*/ 1 h 1457"/>
                      <a:gd name="T38" fmla="*/ 33 w 870"/>
                      <a:gd name="T39" fmla="*/ 4 h 1457"/>
                      <a:gd name="T40" fmla="*/ 36 w 870"/>
                      <a:gd name="T41" fmla="*/ 6 h 1457"/>
                      <a:gd name="T42" fmla="*/ 38 w 870"/>
                      <a:gd name="T43" fmla="*/ 10 h 1457"/>
                      <a:gd name="T44" fmla="*/ 867 w 870"/>
                      <a:gd name="T45" fmla="*/ 1425 h 1457"/>
                      <a:gd name="T46" fmla="*/ 868 w 870"/>
                      <a:gd name="T47" fmla="*/ 1429 h 1457"/>
                      <a:gd name="T48" fmla="*/ 870 w 870"/>
                      <a:gd name="T49" fmla="*/ 1433 h 1457"/>
                      <a:gd name="T50" fmla="*/ 870 w 870"/>
                      <a:gd name="T51" fmla="*/ 1437 h 1457"/>
                      <a:gd name="T52" fmla="*/ 870 w 870"/>
                      <a:gd name="T53" fmla="*/ 1441 h 1457"/>
                      <a:gd name="T54" fmla="*/ 868 w 870"/>
                      <a:gd name="T55" fmla="*/ 1445 h 1457"/>
                      <a:gd name="T56" fmla="*/ 866 w 870"/>
                      <a:gd name="T57" fmla="*/ 1448 h 1457"/>
                      <a:gd name="T58" fmla="*/ 863 w 870"/>
                      <a:gd name="T59" fmla="*/ 1452 h 1457"/>
                      <a:gd name="T60" fmla="*/ 859 w 870"/>
                      <a:gd name="T61" fmla="*/ 1454 h 1457"/>
                      <a:gd name="T62" fmla="*/ 854 w 870"/>
                      <a:gd name="T63" fmla="*/ 1455 h 1457"/>
                      <a:gd name="T64" fmla="*/ 849 w 870"/>
                      <a:gd name="T65" fmla="*/ 1457 h 1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70" h="1457">
                        <a:moveTo>
                          <a:pt x="849" y="1457"/>
                        </a:moveTo>
                        <a:lnTo>
                          <a:pt x="843" y="1455"/>
                        </a:lnTo>
                        <a:lnTo>
                          <a:pt x="839" y="1454"/>
                        </a:lnTo>
                        <a:lnTo>
                          <a:pt x="834" y="1450"/>
                        </a:lnTo>
                        <a:lnTo>
                          <a:pt x="831" y="1446"/>
                        </a:lnTo>
                        <a:lnTo>
                          <a:pt x="3" y="30"/>
                        </a:lnTo>
                        <a:lnTo>
                          <a:pt x="0" y="27"/>
                        </a:lnTo>
                        <a:lnTo>
                          <a:pt x="0" y="23"/>
                        </a:lnTo>
                        <a:lnTo>
                          <a:pt x="0" y="19"/>
                        </a:lnTo>
                        <a:lnTo>
                          <a:pt x="0" y="15"/>
                        </a:lnTo>
                        <a:lnTo>
                          <a:pt x="1" y="12"/>
                        </a:lnTo>
                        <a:lnTo>
                          <a:pt x="4" y="8"/>
                        </a:lnTo>
                        <a:lnTo>
                          <a:pt x="7" y="5"/>
                        </a:lnTo>
                        <a:lnTo>
                          <a:pt x="9" y="2"/>
                        </a:lnTo>
                        <a:lnTo>
                          <a:pt x="13" y="1"/>
                        </a:lnTo>
                        <a:lnTo>
                          <a:pt x="17" y="0"/>
                        </a:lnTo>
                        <a:lnTo>
                          <a:pt x="21" y="0"/>
                        </a:lnTo>
                        <a:lnTo>
                          <a:pt x="25" y="0"/>
                        </a:lnTo>
                        <a:lnTo>
                          <a:pt x="29" y="1"/>
                        </a:lnTo>
                        <a:lnTo>
                          <a:pt x="33" y="4"/>
                        </a:lnTo>
                        <a:lnTo>
                          <a:pt x="36" y="6"/>
                        </a:lnTo>
                        <a:lnTo>
                          <a:pt x="38" y="10"/>
                        </a:lnTo>
                        <a:lnTo>
                          <a:pt x="867" y="1425"/>
                        </a:lnTo>
                        <a:lnTo>
                          <a:pt x="868" y="1429"/>
                        </a:lnTo>
                        <a:lnTo>
                          <a:pt x="870" y="1433"/>
                        </a:lnTo>
                        <a:lnTo>
                          <a:pt x="870" y="1437"/>
                        </a:lnTo>
                        <a:lnTo>
                          <a:pt x="870" y="1441"/>
                        </a:lnTo>
                        <a:lnTo>
                          <a:pt x="868" y="1445"/>
                        </a:lnTo>
                        <a:lnTo>
                          <a:pt x="866" y="1448"/>
                        </a:lnTo>
                        <a:lnTo>
                          <a:pt x="863" y="1452"/>
                        </a:lnTo>
                        <a:lnTo>
                          <a:pt x="859" y="1454"/>
                        </a:lnTo>
                        <a:lnTo>
                          <a:pt x="854" y="1455"/>
                        </a:lnTo>
                        <a:lnTo>
                          <a:pt x="849" y="1457"/>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4" name="Freeform 104">
                    <a:extLst>
                      <a:ext uri="{FF2B5EF4-FFF2-40B4-BE49-F238E27FC236}">
                        <a16:creationId xmlns:a16="http://schemas.microsoft.com/office/drawing/2014/main" id="{57BEADD2-35B1-90B0-143B-A665A42962A7}"/>
                      </a:ext>
                    </a:extLst>
                  </p:cNvPr>
                  <p:cNvSpPr>
                    <a:spLocks/>
                  </p:cNvSpPr>
                  <p:nvPr/>
                </p:nvSpPr>
                <p:spPr bwMode="auto">
                  <a:xfrm>
                    <a:off x="10166350" y="3197226"/>
                    <a:ext cx="312738" cy="4763"/>
                  </a:xfrm>
                  <a:custGeom>
                    <a:avLst/>
                    <a:gdLst>
                      <a:gd name="T0" fmla="*/ 783 w 788"/>
                      <a:gd name="T1" fmla="*/ 10 h 10"/>
                      <a:gd name="T2" fmla="*/ 5 w 788"/>
                      <a:gd name="T3" fmla="*/ 10 h 10"/>
                      <a:gd name="T4" fmla="*/ 3 w 788"/>
                      <a:gd name="T5" fmla="*/ 10 h 10"/>
                      <a:gd name="T6" fmla="*/ 1 w 788"/>
                      <a:gd name="T7" fmla="*/ 9 h 10"/>
                      <a:gd name="T8" fmla="*/ 0 w 788"/>
                      <a:gd name="T9" fmla="*/ 8 h 10"/>
                      <a:gd name="T10" fmla="*/ 0 w 788"/>
                      <a:gd name="T11" fmla="*/ 5 h 10"/>
                      <a:gd name="T12" fmla="*/ 0 w 788"/>
                      <a:gd name="T13" fmla="*/ 4 h 10"/>
                      <a:gd name="T14" fmla="*/ 1 w 788"/>
                      <a:gd name="T15" fmla="*/ 1 h 10"/>
                      <a:gd name="T16" fmla="*/ 3 w 788"/>
                      <a:gd name="T17" fmla="*/ 1 h 10"/>
                      <a:gd name="T18" fmla="*/ 5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5" y="10"/>
                        </a:lnTo>
                        <a:lnTo>
                          <a:pt x="3" y="10"/>
                        </a:lnTo>
                        <a:lnTo>
                          <a:pt x="1" y="9"/>
                        </a:lnTo>
                        <a:lnTo>
                          <a:pt x="0" y="8"/>
                        </a:lnTo>
                        <a:lnTo>
                          <a:pt x="0" y="5"/>
                        </a:lnTo>
                        <a:lnTo>
                          <a:pt x="0" y="4"/>
                        </a:lnTo>
                        <a:lnTo>
                          <a:pt x="1" y="1"/>
                        </a:lnTo>
                        <a:lnTo>
                          <a:pt x="3" y="1"/>
                        </a:lnTo>
                        <a:lnTo>
                          <a:pt x="5" y="0"/>
                        </a:lnTo>
                        <a:lnTo>
                          <a:pt x="783" y="0"/>
                        </a:lnTo>
                        <a:lnTo>
                          <a:pt x="786" y="1"/>
                        </a:lnTo>
                        <a:lnTo>
                          <a:pt x="787" y="1"/>
                        </a:lnTo>
                        <a:lnTo>
                          <a:pt x="788" y="4"/>
                        </a:lnTo>
                        <a:lnTo>
                          <a:pt x="788" y="5"/>
                        </a:lnTo>
                        <a:lnTo>
                          <a:pt x="788" y="8"/>
                        </a:lnTo>
                        <a:lnTo>
                          <a:pt x="787" y="9"/>
                        </a:lnTo>
                        <a:lnTo>
                          <a:pt x="786" y="10"/>
                        </a:lnTo>
                        <a:lnTo>
                          <a:pt x="783"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5" name="Freeform 105">
                    <a:extLst>
                      <a:ext uri="{FF2B5EF4-FFF2-40B4-BE49-F238E27FC236}">
                        <a16:creationId xmlns:a16="http://schemas.microsoft.com/office/drawing/2014/main" id="{97E3EC68-218B-A33B-76B8-A9165A21F667}"/>
                      </a:ext>
                    </a:extLst>
                  </p:cNvPr>
                  <p:cNvSpPr>
                    <a:spLocks/>
                  </p:cNvSpPr>
                  <p:nvPr/>
                </p:nvSpPr>
                <p:spPr bwMode="auto">
                  <a:xfrm>
                    <a:off x="10166350" y="3155951"/>
                    <a:ext cx="312738" cy="4763"/>
                  </a:xfrm>
                  <a:custGeom>
                    <a:avLst/>
                    <a:gdLst>
                      <a:gd name="T0" fmla="*/ 783 w 788"/>
                      <a:gd name="T1" fmla="*/ 10 h 10"/>
                      <a:gd name="T2" fmla="*/ 5 w 788"/>
                      <a:gd name="T3" fmla="*/ 10 h 10"/>
                      <a:gd name="T4" fmla="*/ 3 w 788"/>
                      <a:gd name="T5" fmla="*/ 10 h 10"/>
                      <a:gd name="T6" fmla="*/ 1 w 788"/>
                      <a:gd name="T7" fmla="*/ 9 h 10"/>
                      <a:gd name="T8" fmla="*/ 0 w 788"/>
                      <a:gd name="T9" fmla="*/ 8 h 10"/>
                      <a:gd name="T10" fmla="*/ 0 w 788"/>
                      <a:gd name="T11" fmla="*/ 5 h 10"/>
                      <a:gd name="T12" fmla="*/ 0 w 788"/>
                      <a:gd name="T13" fmla="*/ 4 h 10"/>
                      <a:gd name="T14" fmla="*/ 1 w 788"/>
                      <a:gd name="T15" fmla="*/ 1 h 10"/>
                      <a:gd name="T16" fmla="*/ 3 w 788"/>
                      <a:gd name="T17" fmla="*/ 1 h 10"/>
                      <a:gd name="T18" fmla="*/ 5 w 788"/>
                      <a:gd name="T19" fmla="*/ 0 h 10"/>
                      <a:gd name="T20" fmla="*/ 783 w 788"/>
                      <a:gd name="T21" fmla="*/ 0 h 10"/>
                      <a:gd name="T22" fmla="*/ 786 w 788"/>
                      <a:gd name="T23" fmla="*/ 1 h 10"/>
                      <a:gd name="T24" fmla="*/ 787 w 788"/>
                      <a:gd name="T25" fmla="*/ 1 h 10"/>
                      <a:gd name="T26" fmla="*/ 788 w 788"/>
                      <a:gd name="T27" fmla="*/ 4 h 10"/>
                      <a:gd name="T28" fmla="*/ 788 w 788"/>
                      <a:gd name="T29" fmla="*/ 5 h 10"/>
                      <a:gd name="T30" fmla="*/ 788 w 788"/>
                      <a:gd name="T31" fmla="*/ 8 h 10"/>
                      <a:gd name="T32" fmla="*/ 787 w 788"/>
                      <a:gd name="T33" fmla="*/ 9 h 10"/>
                      <a:gd name="T34" fmla="*/ 786 w 788"/>
                      <a:gd name="T35" fmla="*/ 10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5" y="10"/>
                        </a:lnTo>
                        <a:lnTo>
                          <a:pt x="3" y="10"/>
                        </a:lnTo>
                        <a:lnTo>
                          <a:pt x="1" y="9"/>
                        </a:lnTo>
                        <a:lnTo>
                          <a:pt x="0" y="8"/>
                        </a:lnTo>
                        <a:lnTo>
                          <a:pt x="0" y="5"/>
                        </a:lnTo>
                        <a:lnTo>
                          <a:pt x="0" y="4"/>
                        </a:lnTo>
                        <a:lnTo>
                          <a:pt x="1" y="1"/>
                        </a:lnTo>
                        <a:lnTo>
                          <a:pt x="3" y="1"/>
                        </a:lnTo>
                        <a:lnTo>
                          <a:pt x="5" y="0"/>
                        </a:lnTo>
                        <a:lnTo>
                          <a:pt x="783" y="0"/>
                        </a:lnTo>
                        <a:lnTo>
                          <a:pt x="786" y="1"/>
                        </a:lnTo>
                        <a:lnTo>
                          <a:pt x="787" y="1"/>
                        </a:lnTo>
                        <a:lnTo>
                          <a:pt x="788" y="4"/>
                        </a:lnTo>
                        <a:lnTo>
                          <a:pt x="788" y="5"/>
                        </a:lnTo>
                        <a:lnTo>
                          <a:pt x="788" y="8"/>
                        </a:lnTo>
                        <a:lnTo>
                          <a:pt x="787" y="9"/>
                        </a:lnTo>
                        <a:lnTo>
                          <a:pt x="786" y="10"/>
                        </a:lnTo>
                        <a:lnTo>
                          <a:pt x="783"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6" name="Freeform 106">
                    <a:extLst>
                      <a:ext uri="{FF2B5EF4-FFF2-40B4-BE49-F238E27FC236}">
                        <a16:creationId xmlns:a16="http://schemas.microsoft.com/office/drawing/2014/main" id="{4A8E6577-4F09-3D48-9221-093E041E58DF}"/>
                      </a:ext>
                    </a:extLst>
                  </p:cNvPr>
                  <p:cNvSpPr>
                    <a:spLocks/>
                  </p:cNvSpPr>
                  <p:nvPr/>
                </p:nvSpPr>
                <p:spPr bwMode="auto">
                  <a:xfrm>
                    <a:off x="10166350" y="3114676"/>
                    <a:ext cx="304800" cy="3175"/>
                  </a:xfrm>
                  <a:custGeom>
                    <a:avLst/>
                    <a:gdLst>
                      <a:gd name="T0" fmla="*/ 765 w 770"/>
                      <a:gd name="T1" fmla="*/ 9 h 9"/>
                      <a:gd name="T2" fmla="*/ 5 w 770"/>
                      <a:gd name="T3" fmla="*/ 9 h 9"/>
                      <a:gd name="T4" fmla="*/ 3 w 770"/>
                      <a:gd name="T5" fmla="*/ 9 h 9"/>
                      <a:gd name="T6" fmla="*/ 1 w 770"/>
                      <a:gd name="T7" fmla="*/ 8 h 9"/>
                      <a:gd name="T8" fmla="*/ 0 w 770"/>
                      <a:gd name="T9" fmla="*/ 6 h 9"/>
                      <a:gd name="T10" fmla="*/ 0 w 770"/>
                      <a:gd name="T11" fmla="*/ 4 h 9"/>
                      <a:gd name="T12" fmla="*/ 0 w 770"/>
                      <a:gd name="T13" fmla="*/ 2 h 9"/>
                      <a:gd name="T14" fmla="*/ 1 w 770"/>
                      <a:gd name="T15" fmla="*/ 1 h 9"/>
                      <a:gd name="T16" fmla="*/ 3 w 770"/>
                      <a:gd name="T17" fmla="*/ 0 h 9"/>
                      <a:gd name="T18" fmla="*/ 5 w 770"/>
                      <a:gd name="T19" fmla="*/ 0 h 9"/>
                      <a:gd name="T20" fmla="*/ 765 w 770"/>
                      <a:gd name="T21" fmla="*/ 0 h 9"/>
                      <a:gd name="T22" fmla="*/ 767 w 770"/>
                      <a:gd name="T23" fmla="*/ 0 h 9"/>
                      <a:gd name="T24" fmla="*/ 769 w 770"/>
                      <a:gd name="T25" fmla="*/ 1 h 9"/>
                      <a:gd name="T26" fmla="*/ 770 w 770"/>
                      <a:gd name="T27" fmla="*/ 2 h 9"/>
                      <a:gd name="T28" fmla="*/ 770 w 770"/>
                      <a:gd name="T29" fmla="*/ 4 h 9"/>
                      <a:gd name="T30" fmla="*/ 770 w 770"/>
                      <a:gd name="T31" fmla="*/ 6 h 9"/>
                      <a:gd name="T32" fmla="*/ 769 w 770"/>
                      <a:gd name="T33" fmla="*/ 8 h 9"/>
                      <a:gd name="T34" fmla="*/ 767 w 770"/>
                      <a:gd name="T35" fmla="*/ 9 h 9"/>
                      <a:gd name="T36" fmla="*/ 765 w 77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0" h="9">
                        <a:moveTo>
                          <a:pt x="765" y="9"/>
                        </a:moveTo>
                        <a:lnTo>
                          <a:pt x="5" y="9"/>
                        </a:lnTo>
                        <a:lnTo>
                          <a:pt x="3" y="9"/>
                        </a:lnTo>
                        <a:lnTo>
                          <a:pt x="1" y="8"/>
                        </a:lnTo>
                        <a:lnTo>
                          <a:pt x="0" y="6"/>
                        </a:lnTo>
                        <a:lnTo>
                          <a:pt x="0" y="4"/>
                        </a:lnTo>
                        <a:lnTo>
                          <a:pt x="0" y="2"/>
                        </a:lnTo>
                        <a:lnTo>
                          <a:pt x="1" y="1"/>
                        </a:lnTo>
                        <a:lnTo>
                          <a:pt x="3" y="0"/>
                        </a:lnTo>
                        <a:lnTo>
                          <a:pt x="5" y="0"/>
                        </a:lnTo>
                        <a:lnTo>
                          <a:pt x="765" y="0"/>
                        </a:lnTo>
                        <a:lnTo>
                          <a:pt x="767" y="0"/>
                        </a:lnTo>
                        <a:lnTo>
                          <a:pt x="769" y="1"/>
                        </a:lnTo>
                        <a:lnTo>
                          <a:pt x="770" y="2"/>
                        </a:lnTo>
                        <a:lnTo>
                          <a:pt x="770" y="4"/>
                        </a:lnTo>
                        <a:lnTo>
                          <a:pt x="770" y="6"/>
                        </a:lnTo>
                        <a:lnTo>
                          <a:pt x="769" y="8"/>
                        </a:lnTo>
                        <a:lnTo>
                          <a:pt x="767" y="9"/>
                        </a:lnTo>
                        <a:lnTo>
                          <a:pt x="765"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7" name="Freeform 107">
                    <a:extLst>
                      <a:ext uri="{FF2B5EF4-FFF2-40B4-BE49-F238E27FC236}">
                        <a16:creationId xmlns:a16="http://schemas.microsoft.com/office/drawing/2014/main" id="{6D4E7F92-46A6-A98C-F101-5961F05717FD}"/>
                      </a:ext>
                    </a:extLst>
                  </p:cNvPr>
                  <p:cNvSpPr>
                    <a:spLocks/>
                  </p:cNvSpPr>
                  <p:nvPr/>
                </p:nvSpPr>
                <p:spPr bwMode="auto">
                  <a:xfrm>
                    <a:off x="10166350" y="3071813"/>
                    <a:ext cx="288925" cy="3175"/>
                  </a:xfrm>
                  <a:custGeom>
                    <a:avLst/>
                    <a:gdLst>
                      <a:gd name="T0" fmla="*/ 727 w 732"/>
                      <a:gd name="T1" fmla="*/ 9 h 9"/>
                      <a:gd name="T2" fmla="*/ 5 w 732"/>
                      <a:gd name="T3" fmla="*/ 9 h 9"/>
                      <a:gd name="T4" fmla="*/ 3 w 732"/>
                      <a:gd name="T5" fmla="*/ 9 h 9"/>
                      <a:gd name="T6" fmla="*/ 1 w 732"/>
                      <a:gd name="T7" fmla="*/ 7 h 9"/>
                      <a:gd name="T8" fmla="*/ 0 w 732"/>
                      <a:gd name="T9" fmla="*/ 6 h 9"/>
                      <a:gd name="T10" fmla="*/ 0 w 732"/>
                      <a:gd name="T11" fmla="*/ 5 h 9"/>
                      <a:gd name="T12" fmla="*/ 0 w 732"/>
                      <a:gd name="T13" fmla="*/ 2 h 9"/>
                      <a:gd name="T14" fmla="*/ 1 w 732"/>
                      <a:gd name="T15" fmla="*/ 1 h 9"/>
                      <a:gd name="T16" fmla="*/ 3 w 732"/>
                      <a:gd name="T17" fmla="*/ 0 h 9"/>
                      <a:gd name="T18" fmla="*/ 5 w 732"/>
                      <a:gd name="T19" fmla="*/ 0 h 9"/>
                      <a:gd name="T20" fmla="*/ 727 w 732"/>
                      <a:gd name="T21" fmla="*/ 0 h 9"/>
                      <a:gd name="T22" fmla="*/ 728 w 732"/>
                      <a:gd name="T23" fmla="*/ 0 h 9"/>
                      <a:gd name="T24" fmla="*/ 731 w 732"/>
                      <a:gd name="T25" fmla="*/ 1 h 9"/>
                      <a:gd name="T26" fmla="*/ 731 w 732"/>
                      <a:gd name="T27" fmla="*/ 2 h 9"/>
                      <a:gd name="T28" fmla="*/ 732 w 732"/>
                      <a:gd name="T29" fmla="*/ 5 h 9"/>
                      <a:gd name="T30" fmla="*/ 731 w 732"/>
                      <a:gd name="T31" fmla="*/ 6 h 9"/>
                      <a:gd name="T32" fmla="*/ 731 w 732"/>
                      <a:gd name="T33" fmla="*/ 7 h 9"/>
                      <a:gd name="T34" fmla="*/ 728 w 732"/>
                      <a:gd name="T35" fmla="*/ 9 h 9"/>
                      <a:gd name="T36" fmla="*/ 727 w 732"/>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2" h="9">
                        <a:moveTo>
                          <a:pt x="727" y="9"/>
                        </a:moveTo>
                        <a:lnTo>
                          <a:pt x="5" y="9"/>
                        </a:lnTo>
                        <a:lnTo>
                          <a:pt x="3" y="9"/>
                        </a:lnTo>
                        <a:lnTo>
                          <a:pt x="1" y="7"/>
                        </a:lnTo>
                        <a:lnTo>
                          <a:pt x="0" y="6"/>
                        </a:lnTo>
                        <a:lnTo>
                          <a:pt x="0" y="5"/>
                        </a:lnTo>
                        <a:lnTo>
                          <a:pt x="0" y="2"/>
                        </a:lnTo>
                        <a:lnTo>
                          <a:pt x="1" y="1"/>
                        </a:lnTo>
                        <a:lnTo>
                          <a:pt x="3" y="0"/>
                        </a:lnTo>
                        <a:lnTo>
                          <a:pt x="5" y="0"/>
                        </a:lnTo>
                        <a:lnTo>
                          <a:pt x="727" y="0"/>
                        </a:lnTo>
                        <a:lnTo>
                          <a:pt x="728" y="0"/>
                        </a:lnTo>
                        <a:lnTo>
                          <a:pt x="731" y="1"/>
                        </a:lnTo>
                        <a:lnTo>
                          <a:pt x="731" y="2"/>
                        </a:lnTo>
                        <a:lnTo>
                          <a:pt x="732" y="5"/>
                        </a:lnTo>
                        <a:lnTo>
                          <a:pt x="731" y="6"/>
                        </a:lnTo>
                        <a:lnTo>
                          <a:pt x="731" y="7"/>
                        </a:lnTo>
                        <a:lnTo>
                          <a:pt x="728" y="9"/>
                        </a:lnTo>
                        <a:lnTo>
                          <a:pt x="727"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8" name="Freeform 108">
                    <a:extLst>
                      <a:ext uri="{FF2B5EF4-FFF2-40B4-BE49-F238E27FC236}">
                        <a16:creationId xmlns:a16="http://schemas.microsoft.com/office/drawing/2014/main" id="{8568E189-6000-37C0-15ED-6D35308F3FF2}"/>
                      </a:ext>
                    </a:extLst>
                  </p:cNvPr>
                  <p:cNvSpPr>
                    <a:spLocks/>
                  </p:cNvSpPr>
                  <p:nvPr/>
                </p:nvSpPr>
                <p:spPr bwMode="auto">
                  <a:xfrm>
                    <a:off x="10166350" y="3030538"/>
                    <a:ext cx="280988" cy="3175"/>
                  </a:xfrm>
                  <a:custGeom>
                    <a:avLst/>
                    <a:gdLst>
                      <a:gd name="T0" fmla="*/ 703 w 708"/>
                      <a:gd name="T1" fmla="*/ 11 h 11"/>
                      <a:gd name="T2" fmla="*/ 5 w 708"/>
                      <a:gd name="T3" fmla="*/ 11 h 11"/>
                      <a:gd name="T4" fmla="*/ 3 w 708"/>
                      <a:gd name="T5" fmla="*/ 10 h 11"/>
                      <a:gd name="T6" fmla="*/ 1 w 708"/>
                      <a:gd name="T7" fmla="*/ 8 h 11"/>
                      <a:gd name="T8" fmla="*/ 0 w 708"/>
                      <a:gd name="T9" fmla="*/ 7 h 11"/>
                      <a:gd name="T10" fmla="*/ 0 w 708"/>
                      <a:gd name="T11" fmla="*/ 6 h 11"/>
                      <a:gd name="T12" fmla="*/ 0 w 708"/>
                      <a:gd name="T13" fmla="*/ 3 h 11"/>
                      <a:gd name="T14" fmla="*/ 1 w 708"/>
                      <a:gd name="T15" fmla="*/ 2 h 11"/>
                      <a:gd name="T16" fmla="*/ 3 w 708"/>
                      <a:gd name="T17" fmla="*/ 0 h 11"/>
                      <a:gd name="T18" fmla="*/ 5 w 708"/>
                      <a:gd name="T19" fmla="*/ 0 h 11"/>
                      <a:gd name="T20" fmla="*/ 703 w 708"/>
                      <a:gd name="T21" fmla="*/ 0 h 11"/>
                      <a:gd name="T22" fmla="*/ 706 w 708"/>
                      <a:gd name="T23" fmla="*/ 0 h 11"/>
                      <a:gd name="T24" fmla="*/ 707 w 708"/>
                      <a:gd name="T25" fmla="*/ 2 h 11"/>
                      <a:gd name="T26" fmla="*/ 708 w 708"/>
                      <a:gd name="T27" fmla="*/ 3 h 11"/>
                      <a:gd name="T28" fmla="*/ 708 w 708"/>
                      <a:gd name="T29" fmla="*/ 6 h 11"/>
                      <a:gd name="T30" fmla="*/ 708 w 708"/>
                      <a:gd name="T31" fmla="*/ 7 h 11"/>
                      <a:gd name="T32" fmla="*/ 707 w 708"/>
                      <a:gd name="T33" fmla="*/ 8 h 11"/>
                      <a:gd name="T34" fmla="*/ 706 w 708"/>
                      <a:gd name="T35" fmla="*/ 10 h 11"/>
                      <a:gd name="T36" fmla="*/ 703 w 708"/>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8" h="11">
                        <a:moveTo>
                          <a:pt x="703" y="11"/>
                        </a:moveTo>
                        <a:lnTo>
                          <a:pt x="5" y="11"/>
                        </a:lnTo>
                        <a:lnTo>
                          <a:pt x="3" y="10"/>
                        </a:lnTo>
                        <a:lnTo>
                          <a:pt x="1" y="8"/>
                        </a:lnTo>
                        <a:lnTo>
                          <a:pt x="0" y="7"/>
                        </a:lnTo>
                        <a:lnTo>
                          <a:pt x="0" y="6"/>
                        </a:lnTo>
                        <a:lnTo>
                          <a:pt x="0" y="3"/>
                        </a:lnTo>
                        <a:lnTo>
                          <a:pt x="1" y="2"/>
                        </a:lnTo>
                        <a:lnTo>
                          <a:pt x="3" y="0"/>
                        </a:lnTo>
                        <a:lnTo>
                          <a:pt x="5" y="0"/>
                        </a:lnTo>
                        <a:lnTo>
                          <a:pt x="703" y="0"/>
                        </a:lnTo>
                        <a:lnTo>
                          <a:pt x="706" y="0"/>
                        </a:lnTo>
                        <a:lnTo>
                          <a:pt x="707" y="2"/>
                        </a:lnTo>
                        <a:lnTo>
                          <a:pt x="708" y="3"/>
                        </a:lnTo>
                        <a:lnTo>
                          <a:pt x="708" y="6"/>
                        </a:lnTo>
                        <a:lnTo>
                          <a:pt x="708" y="7"/>
                        </a:lnTo>
                        <a:lnTo>
                          <a:pt x="707" y="8"/>
                        </a:lnTo>
                        <a:lnTo>
                          <a:pt x="706" y="10"/>
                        </a:lnTo>
                        <a:lnTo>
                          <a:pt x="703"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9" name="Freeform 109">
                    <a:extLst>
                      <a:ext uri="{FF2B5EF4-FFF2-40B4-BE49-F238E27FC236}">
                        <a16:creationId xmlns:a16="http://schemas.microsoft.com/office/drawing/2014/main" id="{32378D04-2786-D432-6157-7C43A4681EFD}"/>
                      </a:ext>
                    </a:extLst>
                  </p:cNvPr>
                  <p:cNvSpPr>
                    <a:spLocks/>
                  </p:cNvSpPr>
                  <p:nvPr/>
                </p:nvSpPr>
                <p:spPr bwMode="auto">
                  <a:xfrm>
                    <a:off x="10166350" y="2987676"/>
                    <a:ext cx="268288" cy="4763"/>
                  </a:xfrm>
                  <a:custGeom>
                    <a:avLst/>
                    <a:gdLst>
                      <a:gd name="T0" fmla="*/ 674 w 679"/>
                      <a:gd name="T1" fmla="*/ 11 h 11"/>
                      <a:gd name="T2" fmla="*/ 5 w 679"/>
                      <a:gd name="T3" fmla="*/ 11 h 11"/>
                      <a:gd name="T4" fmla="*/ 3 w 679"/>
                      <a:gd name="T5" fmla="*/ 9 h 11"/>
                      <a:gd name="T6" fmla="*/ 1 w 679"/>
                      <a:gd name="T7" fmla="*/ 9 h 11"/>
                      <a:gd name="T8" fmla="*/ 0 w 679"/>
                      <a:gd name="T9" fmla="*/ 7 h 11"/>
                      <a:gd name="T10" fmla="*/ 0 w 679"/>
                      <a:gd name="T11" fmla="*/ 5 h 11"/>
                      <a:gd name="T12" fmla="*/ 0 w 679"/>
                      <a:gd name="T13" fmla="*/ 3 h 11"/>
                      <a:gd name="T14" fmla="*/ 1 w 679"/>
                      <a:gd name="T15" fmla="*/ 1 h 11"/>
                      <a:gd name="T16" fmla="*/ 3 w 679"/>
                      <a:gd name="T17" fmla="*/ 0 h 11"/>
                      <a:gd name="T18" fmla="*/ 5 w 679"/>
                      <a:gd name="T19" fmla="*/ 0 h 11"/>
                      <a:gd name="T20" fmla="*/ 674 w 679"/>
                      <a:gd name="T21" fmla="*/ 0 h 11"/>
                      <a:gd name="T22" fmla="*/ 677 w 679"/>
                      <a:gd name="T23" fmla="*/ 0 h 11"/>
                      <a:gd name="T24" fmla="*/ 678 w 679"/>
                      <a:gd name="T25" fmla="*/ 1 h 11"/>
                      <a:gd name="T26" fmla="*/ 679 w 679"/>
                      <a:gd name="T27" fmla="*/ 3 h 11"/>
                      <a:gd name="T28" fmla="*/ 679 w 679"/>
                      <a:gd name="T29" fmla="*/ 5 h 11"/>
                      <a:gd name="T30" fmla="*/ 679 w 679"/>
                      <a:gd name="T31" fmla="*/ 7 h 11"/>
                      <a:gd name="T32" fmla="*/ 678 w 679"/>
                      <a:gd name="T33" fmla="*/ 9 h 11"/>
                      <a:gd name="T34" fmla="*/ 677 w 679"/>
                      <a:gd name="T35" fmla="*/ 9 h 11"/>
                      <a:gd name="T36" fmla="*/ 674 w 679"/>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9" h="11">
                        <a:moveTo>
                          <a:pt x="674" y="11"/>
                        </a:moveTo>
                        <a:lnTo>
                          <a:pt x="5" y="11"/>
                        </a:lnTo>
                        <a:lnTo>
                          <a:pt x="3" y="9"/>
                        </a:lnTo>
                        <a:lnTo>
                          <a:pt x="1" y="9"/>
                        </a:lnTo>
                        <a:lnTo>
                          <a:pt x="0" y="7"/>
                        </a:lnTo>
                        <a:lnTo>
                          <a:pt x="0" y="5"/>
                        </a:lnTo>
                        <a:lnTo>
                          <a:pt x="0" y="3"/>
                        </a:lnTo>
                        <a:lnTo>
                          <a:pt x="1" y="1"/>
                        </a:lnTo>
                        <a:lnTo>
                          <a:pt x="3" y="0"/>
                        </a:lnTo>
                        <a:lnTo>
                          <a:pt x="5" y="0"/>
                        </a:lnTo>
                        <a:lnTo>
                          <a:pt x="674" y="0"/>
                        </a:lnTo>
                        <a:lnTo>
                          <a:pt x="677" y="0"/>
                        </a:lnTo>
                        <a:lnTo>
                          <a:pt x="678" y="1"/>
                        </a:lnTo>
                        <a:lnTo>
                          <a:pt x="679" y="3"/>
                        </a:lnTo>
                        <a:lnTo>
                          <a:pt x="679" y="5"/>
                        </a:lnTo>
                        <a:lnTo>
                          <a:pt x="679" y="7"/>
                        </a:lnTo>
                        <a:lnTo>
                          <a:pt x="678" y="9"/>
                        </a:lnTo>
                        <a:lnTo>
                          <a:pt x="677" y="9"/>
                        </a:lnTo>
                        <a:lnTo>
                          <a:pt x="674"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0" name="Freeform 110">
                    <a:extLst>
                      <a:ext uri="{FF2B5EF4-FFF2-40B4-BE49-F238E27FC236}">
                        <a16:creationId xmlns:a16="http://schemas.microsoft.com/office/drawing/2014/main" id="{D511A9B8-D08D-0D84-E005-D0B2E104ECE2}"/>
                      </a:ext>
                    </a:extLst>
                  </p:cNvPr>
                  <p:cNvSpPr>
                    <a:spLocks/>
                  </p:cNvSpPr>
                  <p:nvPr/>
                </p:nvSpPr>
                <p:spPr bwMode="auto">
                  <a:xfrm>
                    <a:off x="10166350" y="2944813"/>
                    <a:ext cx="255588" cy="4763"/>
                  </a:xfrm>
                  <a:custGeom>
                    <a:avLst/>
                    <a:gdLst>
                      <a:gd name="T0" fmla="*/ 641 w 647"/>
                      <a:gd name="T1" fmla="*/ 10 h 10"/>
                      <a:gd name="T2" fmla="*/ 5 w 647"/>
                      <a:gd name="T3" fmla="*/ 10 h 10"/>
                      <a:gd name="T4" fmla="*/ 3 w 647"/>
                      <a:gd name="T5" fmla="*/ 10 h 10"/>
                      <a:gd name="T6" fmla="*/ 1 w 647"/>
                      <a:gd name="T7" fmla="*/ 9 h 10"/>
                      <a:gd name="T8" fmla="*/ 0 w 647"/>
                      <a:gd name="T9" fmla="*/ 8 h 10"/>
                      <a:gd name="T10" fmla="*/ 0 w 647"/>
                      <a:gd name="T11" fmla="*/ 5 h 10"/>
                      <a:gd name="T12" fmla="*/ 0 w 647"/>
                      <a:gd name="T13" fmla="*/ 3 h 10"/>
                      <a:gd name="T14" fmla="*/ 1 w 647"/>
                      <a:gd name="T15" fmla="*/ 1 h 10"/>
                      <a:gd name="T16" fmla="*/ 3 w 647"/>
                      <a:gd name="T17" fmla="*/ 0 h 10"/>
                      <a:gd name="T18" fmla="*/ 5 w 647"/>
                      <a:gd name="T19" fmla="*/ 0 h 10"/>
                      <a:gd name="T20" fmla="*/ 641 w 647"/>
                      <a:gd name="T21" fmla="*/ 0 h 10"/>
                      <a:gd name="T22" fmla="*/ 643 w 647"/>
                      <a:gd name="T23" fmla="*/ 0 h 10"/>
                      <a:gd name="T24" fmla="*/ 644 w 647"/>
                      <a:gd name="T25" fmla="*/ 1 h 10"/>
                      <a:gd name="T26" fmla="*/ 645 w 647"/>
                      <a:gd name="T27" fmla="*/ 3 h 10"/>
                      <a:gd name="T28" fmla="*/ 647 w 647"/>
                      <a:gd name="T29" fmla="*/ 5 h 10"/>
                      <a:gd name="T30" fmla="*/ 645 w 647"/>
                      <a:gd name="T31" fmla="*/ 8 h 10"/>
                      <a:gd name="T32" fmla="*/ 644 w 647"/>
                      <a:gd name="T33" fmla="*/ 9 h 10"/>
                      <a:gd name="T34" fmla="*/ 643 w 647"/>
                      <a:gd name="T35" fmla="*/ 10 h 10"/>
                      <a:gd name="T36" fmla="*/ 641 w 647"/>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7" h="10">
                        <a:moveTo>
                          <a:pt x="641" y="10"/>
                        </a:moveTo>
                        <a:lnTo>
                          <a:pt x="5" y="10"/>
                        </a:lnTo>
                        <a:lnTo>
                          <a:pt x="3" y="10"/>
                        </a:lnTo>
                        <a:lnTo>
                          <a:pt x="1" y="9"/>
                        </a:lnTo>
                        <a:lnTo>
                          <a:pt x="0" y="8"/>
                        </a:lnTo>
                        <a:lnTo>
                          <a:pt x="0" y="5"/>
                        </a:lnTo>
                        <a:lnTo>
                          <a:pt x="0" y="3"/>
                        </a:lnTo>
                        <a:lnTo>
                          <a:pt x="1" y="1"/>
                        </a:lnTo>
                        <a:lnTo>
                          <a:pt x="3" y="0"/>
                        </a:lnTo>
                        <a:lnTo>
                          <a:pt x="5" y="0"/>
                        </a:lnTo>
                        <a:lnTo>
                          <a:pt x="641" y="0"/>
                        </a:lnTo>
                        <a:lnTo>
                          <a:pt x="643" y="0"/>
                        </a:lnTo>
                        <a:lnTo>
                          <a:pt x="644" y="1"/>
                        </a:lnTo>
                        <a:lnTo>
                          <a:pt x="645" y="3"/>
                        </a:lnTo>
                        <a:lnTo>
                          <a:pt x="647" y="5"/>
                        </a:lnTo>
                        <a:lnTo>
                          <a:pt x="645" y="8"/>
                        </a:lnTo>
                        <a:lnTo>
                          <a:pt x="644" y="9"/>
                        </a:lnTo>
                        <a:lnTo>
                          <a:pt x="643" y="10"/>
                        </a:lnTo>
                        <a:lnTo>
                          <a:pt x="641"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1" name="Freeform 111">
                    <a:extLst>
                      <a:ext uri="{FF2B5EF4-FFF2-40B4-BE49-F238E27FC236}">
                        <a16:creationId xmlns:a16="http://schemas.microsoft.com/office/drawing/2014/main" id="{52533099-9EC1-9D0A-3450-B816C6801692}"/>
                      </a:ext>
                    </a:extLst>
                  </p:cNvPr>
                  <p:cNvSpPr>
                    <a:spLocks/>
                  </p:cNvSpPr>
                  <p:nvPr/>
                </p:nvSpPr>
                <p:spPr bwMode="auto">
                  <a:xfrm>
                    <a:off x="10166350" y="2903538"/>
                    <a:ext cx="246063" cy="4763"/>
                  </a:xfrm>
                  <a:custGeom>
                    <a:avLst/>
                    <a:gdLst>
                      <a:gd name="T0" fmla="*/ 615 w 620"/>
                      <a:gd name="T1" fmla="*/ 10 h 10"/>
                      <a:gd name="T2" fmla="*/ 5 w 620"/>
                      <a:gd name="T3" fmla="*/ 10 h 10"/>
                      <a:gd name="T4" fmla="*/ 3 w 620"/>
                      <a:gd name="T5" fmla="*/ 10 h 10"/>
                      <a:gd name="T6" fmla="*/ 1 w 620"/>
                      <a:gd name="T7" fmla="*/ 9 h 10"/>
                      <a:gd name="T8" fmla="*/ 0 w 620"/>
                      <a:gd name="T9" fmla="*/ 8 h 10"/>
                      <a:gd name="T10" fmla="*/ 0 w 620"/>
                      <a:gd name="T11" fmla="*/ 5 h 10"/>
                      <a:gd name="T12" fmla="*/ 0 w 620"/>
                      <a:gd name="T13" fmla="*/ 4 h 10"/>
                      <a:gd name="T14" fmla="*/ 1 w 620"/>
                      <a:gd name="T15" fmla="*/ 1 h 10"/>
                      <a:gd name="T16" fmla="*/ 3 w 620"/>
                      <a:gd name="T17" fmla="*/ 1 h 10"/>
                      <a:gd name="T18" fmla="*/ 5 w 620"/>
                      <a:gd name="T19" fmla="*/ 0 h 10"/>
                      <a:gd name="T20" fmla="*/ 615 w 620"/>
                      <a:gd name="T21" fmla="*/ 0 h 10"/>
                      <a:gd name="T22" fmla="*/ 616 w 620"/>
                      <a:gd name="T23" fmla="*/ 1 h 10"/>
                      <a:gd name="T24" fmla="*/ 619 w 620"/>
                      <a:gd name="T25" fmla="*/ 1 h 10"/>
                      <a:gd name="T26" fmla="*/ 620 w 620"/>
                      <a:gd name="T27" fmla="*/ 4 h 10"/>
                      <a:gd name="T28" fmla="*/ 620 w 620"/>
                      <a:gd name="T29" fmla="*/ 5 h 10"/>
                      <a:gd name="T30" fmla="*/ 620 w 620"/>
                      <a:gd name="T31" fmla="*/ 8 h 10"/>
                      <a:gd name="T32" fmla="*/ 619 w 620"/>
                      <a:gd name="T33" fmla="*/ 9 h 10"/>
                      <a:gd name="T34" fmla="*/ 616 w 620"/>
                      <a:gd name="T35" fmla="*/ 10 h 10"/>
                      <a:gd name="T36" fmla="*/ 615 w 62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0" h="10">
                        <a:moveTo>
                          <a:pt x="615" y="10"/>
                        </a:moveTo>
                        <a:lnTo>
                          <a:pt x="5" y="10"/>
                        </a:lnTo>
                        <a:lnTo>
                          <a:pt x="3" y="10"/>
                        </a:lnTo>
                        <a:lnTo>
                          <a:pt x="1" y="9"/>
                        </a:lnTo>
                        <a:lnTo>
                          <a:pt x="0" y="8"/>
                        </a:lnTo>
                        <a:lnTo>
                          <a:pt x="0" y="5"/>
                        </a:lnTo>
                        <a:lnTo>
                          <a:pt x="0" y="4"/>
                        </a:lnTo>
                        <a:lnTo>
                          <a:pt x="1" y="1"/>
                        </a:lnTo>
                        <a:lnTo>
                          <a:pt x="3" y="1"/>
                        </a:lnTo>
                        <a:lnTo>
                          <a:pt x="5" y="0"/>
                        </a:lnTo>
                        <a:lnTo>
                          <a:pt x="615" y="0"/>
                        </a:lnTo>
                        <a:lnTo>
                          <a:pt x="616" y="1"/>
                        </a:lnTo>
                        <a:lnTo>
                          <a:pt x="619" y="1"/>
                        </a:lnTo>
                        <a:lnTo>
                          <a:pt x="620" y="4"/>
                        </a:lnTo>
                        <a:lnTo>
                          <a:pt x="620" y="5"/>
                        </a:lnTo>
                        <a:lnTo>
                          <a:pt x="620" y="8"/>
                        </a:lnTo>
                        <a:lnTo>
                          <a:pt x="619" y="9"/>
                        </a:lnTo>
                        <a:lnTo>
                          <a:pt x="616" y="10"/>
                        </a:lnTo>
                        <a:lnTo>
                          <a:pt x="615"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2" name="Freeform 112">
                    <a:extLst>
                      <a:ext uri="{FF2B5EF4-FFF2-40B4-BE49-F238E27FC236}">
                        <a16:creationId xmlns:a16="http://schemas.microsoft.com/office/drawing/2014/main" id="{3DB786FA-30E7-B7FA-F2BF-53FEA9ACC4E1}"/>
                      </a:ext>
                    </a:extLst>
                  </p:cNvPr>
                  <p:cNvSpPr>
                    <a:spLocks/>
                  </p:cNvSpPr>
                  <p:nvPr/>
                </p:nvSpPr>
                <p:spPr bwMode="auto">
                  <a:xfrm>
                    <a:off x="10166350" y="2860676"/>
                    <a:ext cx="236538" cy="4763"/>
                  </a:xfrm>
                  <a:custGeom>
                    <a:avLst/>
                    <a:gdLst>
                      <a:gd name="T0" fmla="*/ 592 w 597"/>
                      <a:gd name="T1" fmla="*/ 11 h 11"/>
                      <a:gd name="T2" fmla="*/ 5 w 597"/>
                      <a:gd name="T3" fmla="*/ 11 h 11"/>
                      <a:gd name="T4" fmla="*/ 3 w 597"/>
                      <a:gd name="T5" fmla="*/ 11 h 11"/>
                      <a:gd name="T6" fmla="*/ 1 w 597"/>
                      <a:gd name="T7" fmla="*/ 10 h 11"/>
                      <a:gd name="T8" fmla="*/ 0 w 597"/>
                      <a:gd name="T9" fmla="*/ 8 h 11"/>
                      <a:gd name="T10" fmla="*/ 0 w 597"/>
                      <a:gd name="T11" fmla="*/ 6 h 11"/>
                      <a:gd name="T12" fmla="*/ 0 w 597"/>
                      <a:gd name="T13" fmla="*/ 4 h 11"/>
                      <a:gd name="T14" fmla="*/ 1 w 597"/>
                      <a:gd name="T15" fmla="*/ 3 h 11"/>
                      <a:gd name="T16" fmla="*/ 3 w 597"/>
                      <a:gd name="T17" fmla="*/ 2 h 11"/>
                      <a:gd name="T18" fmla="*/ 5 w 597"/>
                      <a:gd name="T19" fmla="*/ 0 h 11"/>
                      <a:gd name="T20" fmla="*/ 592 w 597"/>
                      <a:gd name="T21" fmla="*/ 0 h 11"/>
                      <a:gd name="T22" fmla="*/ 594 w 597"/>
                      <a:gd name="T23" fmla="*/ 2 h 11"/>
                      <a:gd name="T24" fmla="*/ 595 w 597"/>
                      <a:gd name="T25" fmla="*/ 3 h 11"/>
                      <a:gd name="T26" fmla="*/ 597 w 597"/>
                      <a:gd name="T27" fmla="*/ 4 h 11"/>
                      <a:gd name="T28" fmla="*/ 597 w 597"/>
                      <a:gd name="T29" fmla="*/ 6 h 11"/>
                      <a:gd name="T30" fmla="*/ 597 w 597"/>
                      <a:gd name="T31" fmla="*/ 8 h 11"/>
                      <a:gd name="T32" fmla="*/ 595 w 597"/>
                      <a:gd name="T33" fmla="*/ 10 h 11"/>
                      <a:gd name="T34" fmla="*/ 594 w 597"/>
                      <a:gd name="T35" fmla="*/ 11 h 11"/>
                      <a:gd name="T36" fmla="*/ 592 w 597"/>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7" h="11">
                        <a:moveTo>
                          <a:pt x="592" y="11"/>
                        </a:moveTo>
                        <a:lnTo>
                          <a:pt x="5" y="11"/>
                        </a:lnTo>
                        <a:lnTo>
                          <a:pt x="3" y="11"/>
                        </a:lnTo>
                        <a:lnTo>
                          <a:pt x="1" y="10"/>
                        </a:lnTo>
                        <a:lnTo>
                          <a:pt x="0" y="8"/>
                        </a:lnTo>
                        <a:lnTo>
                          <a:pt x="0" y="6"/>
                        </a:lnTo>
                        <a:lnTo>
                          <a:pt x="0" y="4"/>
                        </a:lnTo>
                        <a:lnTo>
                          <a:pt x="1" y="3"/>
                        </a:lnTo>
                        <a:lnTo>
                          <a:pt x="3" y="2"/>
                        </a:lnTo>
                        <a:lnTo>
                          <a:pt x="5" y="0"/>
                        </a:lnTo>
                        <a:lnTo>
                          <a:pt x="592" y="0"/>
                        </a:lnTo>
                        <a:lnTo>
                          <a:pt x="594" y="2"/>
                        </a:lnTo>
                        <a:lnTo>
                          <a:pt x="595" y="3"/>
                        </a:lnTo>
                        <a:lnTo>
                          <a:pt x="597" y="4"/>
                        </a:lnTo>
                        <a:lnTo>
                          <a:pt x="597" y="6"/>
                        </a:lnTo>
                        <a:lnTo>
                          <a:pt x="597" y="8"/>
                        </a:lnTo>
                        <a:lnTo>
                          <a:pt x="595" y="10"/>
                        </a:lnTo>
                        <a:lnTo>
                          <a:pt x="594" y="11"/>
                        </a:lnTo>
                        <a:lnTo>
                          <a:pt x="592"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3" name="Freeform 113">
                    <a:extLst>
                      <a:ext uri="{FF2B5EF4-FFF2-40B4-BE49-F238E27FC236}">
                        <a16:creationId xmlns:a16="http://schemas.microsoft.com/office/drawing/2014/main" id="{1D820FEB-A94B-2BF2-DCDF-D9B98437ECA0}"/>
                      </a:ext>
                    </a:extLst>
                  </p:cNvPr>
                  <p:cNvSpPr>
                    <a:spLocks/>
                  </p:cNvSpPr>
                  <p:nvPr/>
                </p:nvSpPr>
                <p:spPr bwMode="auto">
                  <a:xfrm>
                    <a:off x="10166350" y="2819401"/>
                    <a:ext cx="223838" cy="3175"/>
                  </a:xfrm>
                  <a:custGeom>
                    <a:avLst/>
                    <a:gdLst>
                      <a:gd name="T0" fmla="*/ 561 w 565"/>
                      <a:gd name="T1" fmla="*/ 11 h 11"/>
                      <a:gd name="T2" fmla="*/ 5 w 565"/>
                      <a:gd name="T3" fmla="*/ 11 h 11"/>
                      <a:gd name="T4" fmla="*/ 3 w 565"/>
                      <a:gd name="T5" fmla="*/ 11 h 11"/>
                      <a:gd name="T6" fmla="*/ 1 w 565"/>
                      <a:gd name="T7" fmla="*/ 9 h 11"/>
                      <a:gd name="T8" fmla="*/ 0 w 565"/>
                      <a:gd name="T9" fmla="*/ 8 h 11"/>
                      <a:gd name="T10" fmla="*/ 0 w 565"/>
                      <a:gd name="T11" fmla="*/ 6 h 11"/>
                      <a:gd name="T12" fmla="*/ 0 w 565"/>
                      <a:gd name="T13" fmla="*/ 4 h 11"/>
                      <a:gd name="T14" fmla="*/ 1 w 565"/>
                      <a:gd name="T15" fmla="*/ 3 h 11"/>
                      <a:gd name="T16" fmla="*/ 3 w 565"/>
                      <a:gd name="T17" fmla="*/ 2 h 11"/>
                      <a:gd name="T18" fmla="*/ 5 w 565"/>
                      <a:gd name="T19" fmla="*/ 0 h 11"/>
                      <a:gd name="T20" fmla="*/ 561 w 565"/>
                      <a:gd name="T21" fmla="*/ 0 h 11"/>
                      <a:gd name="T22" fmla="*/ 563 w 565"/>
                      <a:gd name="T23" fmla="*/ 2 h 11"/>
                      <a:gd name="T24" fmla="*/ 564 w 565"/>
                      <a:gd name="T25" fmla="*/ 3 h 11"/>
                      <a:gd name="T26" fmla="*/ 565 w 565"/>
                      <a:gd name="T27" fmla="*/ 4 h 11"/>
                      <a:gd name="T28" fmla="*/ 565 w 565"/>
                      <a:gd name="T29" fmla="*/ 6 h 11"/>
                      <a:gd name="T30" fmla="*/ 565 w 565"/>
                      <a:gd name="T31" fmla="*/ 8 h 11"/>
                      <a:gd name="T32" fmla="*/ 564 w 565"/>
                      <a:gd name="T33" fmla="*/ 9 h 11"/>
                      <a:gd name="T34" fmla="*/ 563 w 565"/>
                      <a:gd name="T35" fmla="*/ 11 h 11"/>
                      <a:gd name="T36" fmla="*/ 561 w 56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5" h="11">
                        <a:moveTo>
                          <a:pt x="561" y="11"/>
                        </a:moveTo>
                        <a:lnTo>
                          <a:pt x="5" y="11"/>
                        </a:lnTo>
                        <a:lnTo>
                          <a:pt x="3" y="11"/>
                        </a:lnTo>
                        <a:lnTo>
                          <a:pt x="1" y="9"/>
                        </a:lnTo>
                        <a:lnTo>
                          <a:pt x="0" y="8"/>
                        </a:lnTo>
                        <a:lnTo>
                          <a:pt x="0" y="6"/>
                        </a:lnTo>
                        <a:lnTo>
                          <a:pt x="0" y="4"/>
                        </a:lnTo>
                        <a:lnTo>
                          <a:pt x="1" y="3"/>
                        </a:lnTo>
                        <a:lnTo>
                          <a:pt x="3" y="2"/>
                        </a:lnTo>
                        <a:lnTo>
                          <a:pt x="5" y="0"/>
                        </a:lnTo>
                        <a:lnTo>
                          <a:pt x="561" y="0"/>
                        </a:lnTo>
                        <a:lnTo>
                          <a:pt x="563" y="2"/>
                        </a:lnTo>
                        <a:lnTo>
                          <a:pt x="564" y="3"/>
                        </a:lnTo>
                        <a:lnTo>
                          <a:pt x="565" y="4"/>
                        </a:lnTo>
                        <a:lnTo>
                          <a:pt x="565" y="6"/>
                        </a:lnTo>
                        <a:lnTo>
                          <a:pt x="565" y="8"/>
                        </a:lnTo>
                        <a:lnTo>
                          <a:pt x="564" y="9"/>
                        </a:lnTo>
                        <a:lnTo>
                          <a:pt x="563" y="11"/>
                        </a:lnTo>
                        <a:lnTo>
                          <a:pt x="561"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4" name="Freeform 114">
                    <a:extLst>
                      <a:ext uri="{FF2B5EF4-FFF2-40B4-BE49-F238E27FC236}">
                        <a16:creationId xmlns:a16="http://schemas.microsoft.com/office/drawing/2014/main" id="{C53F0402-9668-95E5-083C-26CFB53D5D82}"/>
                      </a:ext>
                    </a:extLst>
                  </p:cNvPr>
                  <p:cNvSpPr>
                    <a:spLocks/>
                  </p:cNvSpPr>
                  <p:nvPr/>
                </p:nvSpPr>
                <p:spPr bwMode="auto">
                  <a:xfrm>
                    <a:off x="10166350" y="2778126"/>
                    <a:ext cx="214313" cy="3175"/>
                  </a:xfrm>
                  <a:custGeom>
                    <a:avLst/>
                    <a:gdLst>
                      <a:gd name="T0" fmla="*/ 535 w 540"/>
                      <a:gd name="T1" fmla="*/ 10 h 10"/>
                      <a:gd name="T2" fmla="*/ 5 w 540"/>
                      <a:gd name="T3" fmla="*/ 10 h 10"/>
                      <a:gd name="T4" fmla="*/ 3 w 540"/>
                      <a:gd name="T5" fmla="*/ 10 h 10"/>
                      <a:gd name="T6" fmla="*/ 1 w 540"/>
                      <a:gd name="T7" fmla="*/ 8 h 10"/>
                      <a:gd name="T8" fmla="*/ 0 w 540"/>
                      <a:gd name="T9" fmla="*/ 7 h 10"/>
                      <a:gd name="T10" fmla="*/ 0 w 540"/>
                      <a:gd name="T11" fmla="*/ 6 h 10"/>
                      <a:gd name="T12" fmla="*/ 0 w 540"/>
                      <a:gd name="T13" fmla="*/ 3 h 10"/>
                      <a:gd name="T14" fmla="*/ 1 w 540"/>
                      <a:gd name="T15" fmla="*/ 2 h 10"/>
                      <a:gd name="T16" fmla="*/ 3 w 540"/>
                      <a:gd name="T17" fmla="*/ 0 h 10"/>
                      <a:gd name="T18" fmla="*/ 5 w 540"/>
                      <a:gd name="T19" fmla="*/ 0 h 10"/>
                      <a:gd name="T20" fmla="*/ 535 w 540"/>
                      <a:gd name="T21" fmla="*/ 0 h 10"/>
                      <a:gd name="T22" fmla="*/ 536 w 540"/>
                      <a:gd name="T23" fmla="*/ 0 h 10"/>
                      <a:gd name="T24" fmla="*/ 539 w 540"/>
                      <a:gd name="T25" fmla="*/ 2 h 10"/>
                      <a:gd name="T26" fmla="*/ 539 w 540"/>
                      <a:gd name="T27" fmla="*/ 3 h 10"/>
                      <a:gd name="T28" fmla="*/ 540 w 540"/>
                      <a:gd name="T29" fmla="*/ 6 h 10"/>
                      <a:gd name="T30" fmla="*/ 539 w 540"/>
                      <a:gd name="T31" fmla="*/ 7 h 10"/>
                      <a:gd name="T32" fmla="*/ 539 w 540"/>
                      <a:gd name="T33" fmla="*/ 8 h 10"/>
                      <a:gd name="T34" fmla="*/ 536 w 540"/>
                      <a:gd name="T35" fmla="*/ 10 h 10"/>
                      <a:gd name="T36" fmla="*/ 535 w 54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0">
                        <a:moveTo>
                          <a:pt x="535" y="10"/>
                        </a:moveTo>
                        <a:lnTo>
                          <a:pt x="5" y="10"/>
                        </a:lnTo>
                        <a:lnTo>
                          <a:pt x="3" y="10"/>
                        </a:lnTo>
                        <a:lnTo>
                          <a:pt x="1" y="8"/>
                        </a:lnTo>
                        <a:lnTo>
                          <a:pt x="0" y="7"/>
                        </a:lnTo>
                        <a:lnTo>
                          <a:pt x="0" y="6"/>
                        </a:lnTo>
                        <a:lnTo>
                          <a:pt x="0" y="3"/>
                        </a:lnTo>
                        <a:lnTo>
                          <a:pt x="1" y="2"/>
                        </a:lnTo>
                        <a:lnTo>
                          <a:pt x="3" y="0"/>
                        </a:lnTo>
                        <a:lnTo>
                          <a:pt x="5" y="0"/>
                        </a:lnTo>
                        <a:lnTo>
                          <a:pt x="535" y="0"/>
                        </a:lnTo>
                        <a:lnTo>
                          <a:pt x="536" y="0"/>
                        </a:lnTo>
                        <a:lnTo>
                          <a:pt x="539" y="2"/>
                        </a:lnTo>
                        <a:lnTo>
                          <a:pt x="539" y="3"/>
                        </a:lnTo>
                        <a:lnTo>
                          <a:pt x="540" y="6"/>
                        </a:lnTo>
                        <a:lnTo>
                          <a:pt x="539" y="7"/>
                        </a:lnTo>
                        <a:lnTo>
                          <a:pt x="539" y="8"/>
                        </a:lnTo>
                        <a:lnTo>
                          <a:pt x="536" y="10"/>
                        </a:lnTo>
                        <a:lnTo>
                          <a:pt x="535"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5" name="Freeform 115">
                    <a:extLst>
                      <a:ext uri="{FF2B5EF4-FFF2-40B4-BE49-F238E27FC236}">
                        <a16:creationId xmlns:a16="http://schemas.microsoft.com/office/drawing/2014/main" id="{5236E1D7-0749-7F0E-A7BD-9DCA9DC6F8B5}"/>
                      </a:ext>
                    </a:extLst>
                  </p:cNvPr>
                  <p:cNvSpPr>
                    <a:spLocks/>
                  </p:cNvSpPr>
                  <p:nvPr/>
                </p:nvSpPr>
                <p:spPr bwMode="auto">
                  <a:xfrm>
                    <a:off x="10210800" y="2757488"/>
                    <a:ext cx="4763" cy="485775"/>
                  </a:xfrm>
                  <a:custGeom>
                    <a:avLst/>
                    <a:gdLst>
                      <a:gd name="T0" fmla="*/ 5 w 10"/>
                      <a:gd name="T1" fmla="*/ 1222 h 1222"/>
                      <a:gd name="T2" fmla="*/ 2 w 10"/>
                      <a:gd name="T3" fmla="*/ 1222 h 1222"/>
                      <a:gd name="T4" fmla="*/ 1 w 10"/>
                      <a:gd name="T5" fmla="*/ 1220 h 1222"/>
                      <a:gd name="T6" fmla="*/ 0 w 10"/>
                      <a:gd name="T7" fmla="*/ 1219 h 1222"/>
                      <a:gd name="T8" fmla="*/ 0 w 10"/>
                      <a:gd name="T9" fmla="*/ 1217 h 1222"/>
                      <a:gd name="T10" fmla="*/ 0 w 10"/>
                      <a:gd name="T11" fmla="*/ 5 h 1222"/>
                      <a:gd name="T12" fmla="*/ 0 w 10"/>
                      <a:gd name="T13" fmla="*/ 3 h 1222"/>
                      <a:gd name="T14" fmla="*/ 1 w 10"/>
                      <a:gd name="T15" fmla="*/ 2 h 1222"/>
                      <a:gd name="T16" fmla="*/ 2 w 10"/>
                      <a:gd name="T17" fmla="*/ 1 h 1222"/>
                      <a:gd name="T18" fmla="*/ 5 w 10"/>
                      <a:gd name="T19" fmla="*/ 0 h 1222"/>
                      <a:gd name="T20" fmla="*/ 7 w 10"/>
                      <a:gd name="T21" fmla="*/ 1 h 1222"/>
                      <a:gd name="T22" fmla="*/ 9 w 10"/>
                      <a:gd name="T23" fmla="*/ 2 h 1222"/>
                      <a:gd name="T24" fmla="*/ 10 w 10"/>
                      <a:gd name="T25" fmla="*/ 3 h 1222"/>
                      <a:gd name="T26" fmla="*/ 10 w 10"/>
                      <a:gd name="T27" fmla="*/ 5 h 1222"/>
                      <a:gd name="T28" fmla="*/ 10 w 10"/>
                      <a:gd name="T29" fmla="*/ 1217 h 1222"/>
                      <a:gd name="T30" fmla="*/ 10 w 10"/>
                      <a:gd name="T31" fmla="*/ 1219 h 1222"/>
                      <a:gd name="T32" fmla="*/ 9 w 10"/>
                      <a:gd name="T33" fmla="*/ 1220 h 1222"/>
                      <a:gd name="T34" fmla="*/ 7 w 10"/>
                      <a:gd name="T35" fmla="*/ 1222 h 1222"/>
                      <a:gd name="T36" fmla="*/ 5 w 10"/>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2">
                        <a:moveTo>
                          <a:pt x="5" y="1222"/>
                        </a:moveTo>
                        <a:lnTo>
                          <a:pt x="2" y="1222"/>
                        </a:lnTo>
                        <a:lnTo>
                          <a:pt x="1" y="1220"/>
                        </a:lnTo>
                        <a:lnTo>
                          <a:pt x="0" y="1219"/>
                        </a:lnTo>
                        <a:lnTo>
                          <a:pt x="0" y="1217"/>
                        </a:lnTo>
                        <a:lnTo>
                          <a:pt x="0" y="5"/>
                        </a:lnTo>
                        <a:lnTo>
                          <a:pt x="0" y="3"/>
                        </a:lnTo>
                        <a:lnTo>
                          <a:pt x="1" y="2"/>
                        </a:lnTo>
                        <a:lnTo>
                          <a:pt x="2" y="1"/>
                        </a:lnTo>
                        <a:lnTo>
                          <a:pt x="5" y="0"/>
                        </a:lnTo>
                        <a:lnTo>
                          <a:pt x="7" y="1"/>
                        </a:lnTo>
                        <a:lnTo>
                          <a:pt x="9" y="2"/>
                        </a:lnTo>
                        <a:lnTo>
                          <a:pt x="10" y="3"/>
                        </a:lnTo>
                        <a:lnTo>
                          <a:pt x="10" y="5"/>
                        </a:lnTo>
                        <a:lnTo>
                          <a:pt x="10" y="1217"/>
                        </a:lnTo>
                        <a:lnTo>
                          <a:pt x="10" y="1219"/>
                        </a:lnTo>
                        <a:lnTo>
                          <a:pt x="9" y="1220"/>
                        </a:lnTo>
                        <a:lnTo>
                          <a:pt x="7" y="1222"/>
                        </a:lnTo>
                        <a:lnTo>
                          <a:pt x="5"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6" name="Freeform 116">
                    <a:extLst>
                      <a:ext uri="{FF2B5EF4-FFF2-40B4-BE49-F238E27FC236}">
                        <a16:creationId xmlns:a16="http://schemas.microsoft.com/office/drawing/2014/main" id="{C93EE72C-8847-41A7-E26E-527D98B6A464}"/>
                      </a:ext>
                    </a:extLst>
                  </p:cNvPr>
                  <p:cNvSpPr>
                    <a:spLocks/>
                  </p:cNvSpPr>
                  <p:nvPr/>
                </p:nvSpPr>
                <p:spPr bwMode="auto">
                  <a:xfrm>
                    <a:off x="10255250" y="2757488"/>
                    <a:ext cx="4763" cy="485775"/>
                  </a:xfrm>
                  <a:custGeom>
                    <a:avLst/>
                    <a:gdLst>
                      <a:gd name="T0" fmla="*/ 5 w 10"/>
                      <a:gd name="T1" fmla="*/ 1222 h 1222"/>
                      <a:gd name="T2" fmla="*/ 4 w 10"/>
                      <a:gd name="T3" fmla="*/ 1222 h 1222"/>
                      <a:gd name="T4" fmla="*/ 2 w 10"/>
                      <a:gd name="T5" fmla="*/ 1220 h 1222"/>
                      <a:gd name="T6" fmla="*/ 1 w 10"/>
                      <a:gd name="T7" fmla="*/ 1219 h 1222"/>
                      <a:gd name="T8" fmla="*/ 0 w 10"/>
                      <a:gd name="T9" fmla="*/ 1217 h 1222"/>
                      <a:gd name="T10" fmla="*/ 0 w 10"/>
                      <a:gd name="T11" fmla="*/ 5 h 1222"/>
                      <a:gd name="T12" fmla="*/ 1 w 10"/>
                      <a:gd name="T13" fmla="*/ 3 h 1222"/>
                      <a:gd name="T14" fmla="*/ 2 w 10"/>
                      <a:gd name="T15" fmla="*/ 2 h 1222"/>
                      <a:gd name="T16" fmla="*/ 4 w 10"/>
                      <a:gd name="T17" fmla="*/ 1 h 1222"/>
                      <a:gd name="T18" fmla="*/ 5 w 10"/>
                      <a:gd name="T19" fmla="*/ 0 h 1222"/>
                      <a:gd name="T20" fmla="*/ 8 w 10"/>
                      <a:gd name="T21" fmla="*/ 1 h 1222"/>
                      <a:gd name="T22" fmla="*/ 9 w 10"/>
                      <a:gd name="T23" fmla="*/ 2 h 1222"/>
                      <a:gd name="T24" fmla="*/ 10 w 10"/>
                      <a:gd name="T25" fmla="*/ 3 h 1222"/>
                      <a:gd name="T26" fmla="*/ 10 w 10"/>
                      <a:gd name="T27" fmla="*/ 5 h 1222"/>
                      <a:gd name="T28" fmla="*/ 10 w 10"/>
                      <a:gd name="T29" fmla="*/ 1217 h 1222"/>
                      <a:gd name="T30" fmla="*/ 10 w 10"/>
                      <a:gd name="T31" fmla="*/ 1219 h 1222"/>
                      <a:gd name="T32" fmla="*/ 9 w 10"/>
                      <a:gd name="T33" fmla="*/ 1220 h 1222"/>
                      <a:gd name="T34" fmla="*/ 8 w 10"/>
                      <a:gd name="T35" fmla="*/ 1222 h 1222"/>
                      <a:gd name="T36" fmla="*/ 5 w 10"/>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2">
                        <a:moveTo>
                          <a:pt x="5" y="1222"/>
                        </a:moveTo>
                        <a:lnTo>
                          <a:pt x="4" y="1222"/>
                        </a:lnTo>
                        <a:lnTo>
                          <a:pt x="2" y="1220"/>
                        </a:lnTo>
                        <a:lnTo>
                          <a:pt x="1" y="1219"/>
                        </a:lnTo>
                        <a:lnTo>
                          <a:pt x="0" y="1217"/>
                        </a:lnTo>
                        <a:lnTo>
                          <a:pt x="0" y="5"/>
                        </a:lnTo>
                        <a:lnTo>
                          <a:pt x="1" y="3"/>
                        </a:lnTo>
                        <a:lnTo>
                          <a:pt x="2" y="2"/>
                        </a:lnTo>
                        <a:lnTo>
                          <a:pt x="4" y="1"/>
                        </a:lnTo>
                        <a:lnTo>
                          <a:pt x="5" y="0"/>
                        </a:lnTo>
                        <a:lnTo>
                          <a:pt x="8" y="1"/>
                        </a:lnTo>
                        <a:lnTo>
                          <a:pt x="9" y="2"/>
                        </a:lnTo>
                        <a:lnTo>
                          <a:pt x="10" y="3"/>
                        </a:lnTo>
                        <a:lnTo>
                          <a:pt x="10" y="5"/>
                        </a:lnTo>
                        <a:lnTo>
                          <a:pt x="10" y="1217"/>
                        </a:lnTo>
                        <a:lnTo>
                          <a:pt x="10" y="1219"/>
                        </a:lnTo>
                        <a:lnTo>
                          <a:pt x="9" y="1220"/>
                        </a:lnTo>
                        <a:lnTo>
                          <a:pt x="8" y="1222"/>
                        </a:lnTo>
                        <a:lnTo>
                          <a:pt x="5"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7" name="Freeform 117">
                    <a:extLst>
                      <a:ext uri="{FF2B5EF4-FFF2-40B4-BE49-F238E27FC236}">
                        <a16:creationId xmlns:a16="http://schemas.microsoft.com/office/drawing/2014/main" id="{B402DF6E-938C-1571-BC59-5D08F316970D}"/>
                      </a:ext>
                    </a:extLst>
                  </p:cNvPr>
                  <p:cNvSpPr>
                    <a:spLocks/>
                  </p:cNvSpPr>
                  <p:nvPr/>
                </p:nvSpPr>
                <p:spPr bwMode="auto">
                  <a:xfrm>
                    <a:off x="10299700" y="2757488"/>
                    <a:ext cx="3175" cy="485775"/>
                  </a:xfrm>
                  <a:custGeom>
                    <a:avLst/>
                    <a:gdLst>
                      <a:gd name="T0" fmla="*/ 5 w 11"/>
                      <a:gd name="T1" fmla="*/ 1222 h 1222"/>
                      <a:gd name="T2" fmla="*/ 3 w 11"/>
                      <a:gd name="T3" fmla="*/ 1222 h 1222"/>
                      <a:gd name="T4" fmla="*/ 1 w 11"/>
                      <a:gd name="T5" fmla="*/ 1220 h 1222"/>
                      <a:gd name="T6" fmla="*/ 0 w 11"/>
                      <a:gd name="T7" fmla="*/ 1219 h 1222"/>
                      <a:gd name="T8" fmla="*/ 0 w 11"/>
                      <a:gd name="T9" fmla="*/ 1217 h 1222"/>
                      <a:gd name="T10" fmla="*/ 0 w 11"/>
                      <a:gd name="T11" fmla="*/ 5 h 1222"/>
                      <a:gd name="T12" fmla="*/ 0 w 11"/>
                      <a:gd name="T13" fmla="*/ 3 h 1222"/>
                      <a:gd name="T14" fmla="*/ 1 w 11"/>
                      <a:gd name="T15" fmla="*/ 2 h 1222"/>
                      <a:gd name="T16" fmla="*/ 3 w 11"/>
                      <a:gd name="T17" fmla="*/ 1 h 1222"/>
                      <a:gd name="T18" fmla="*/ 5 w 11"/>
                      <a:gd name="T19" fmla="*/ 0 h 1222"/>
                      <a:gd name="T20" fmla="*/ 7 w 11"/>
                      <a:gd name="T21" fmla="*/ 1 h 1222"/>
                      <a:gd name="T22" fmla="*/ 9 w 11"/>
                      <a:gd name="T23" fmla="*/ 2 h 1222"/>
                      <a:gd name="T24" fmla="*/ 9 w 11"/>
                      <a:gd name="T25" fmla="*/ 3 h 1222"/>
                      <a:gd name="T26" fmla="*/ 11 w 11"/>
                      <a:gd name="T27" fmla="*/ 5 h 1222"/>
                      <a:gd name="T28" fmla="*/ 11 w 11"/>
                      <a:gd name="T29" fmla="*/ 1217 h 1222"/>
                      <a:gd name="T30" fmla="*/ 9 w 11"/>
                      <a:gd name="T31" fmla="*/ 1219 h 1222"/>
                      <a:gd name="T32" fmla="*/ 9 w 11"/>
                      <a:gd name="T33" fmla="*/ 1220 h 1222"/>
                      <a:gd name="T34" fmla="*/ 7 w 11"/>
                      <a:gd name="T35" fmla="*/ 1222 h 1222"/>
                      <a:gd name="T36" fmla="*/ 5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5" y="1222"/>
                        </a:moveTo>
                        <a:lnTo>
                          <a:pt x="3" y="1222"/>
                        </a:lnTo>
                        <a:lnTo>
                          <a:pt x="1" y="1220"/>
                        </a:lnTo>
                        <a:lnTo>
                          <a:pt x="0" y="1219"/>
                        </a:lnTo>
                        <a:lnTo>
                          <a:pt x="0" y="1217"/>
                        </a:lnTo>
                        <a:lnTo>
                          <a:pt x="0" y="5"/>
                        </a:lnTo>
                        <a:lnTo>
                          <a:pt x="0" y="3"/>
                        </a:lnTo>
                        <a:lnTo>
                          <a:pt x="1" y="2"/>
                        </a:lnTo>
                        <a:lnTo>
                          <a:pt x="3" y="1"/>
                        </a:lnTo>
                        <a:lnTo>
                          <a:pt x="5" y="0"/>
                        </a:lnTo>
                        <a:lnTo>
                          <a:pt x="7" y="1"/>
                        </a:lnTo>
                        <a:lnTo>
                          <a:pt x="9" y="2"/>
                        </a:lnTo>
                        <a:lnTo>
                          <a:pt x="9" y="3"/>
                        </a:lnTo>
                        <a:lnTo>
                          <a:pt x="11" y="5"/>
                        </a:lnTo>
                        <a:lnTo>
                          <a:pt x="11" y="1217"/>
                        </a:lnTo>
                        <a:lnTo>
                          <a:pt x="9" y="1219"/>
                        </a:lnTo>
                        <a:lnTo>
                          <a:pt x="9" y="1220"/>
                        </a:lnTo>
                        <a:lnTo>
                          <a:pt x="7" y="1222"/>
                        </a:lnTo>
                        <a:lnTo>
                          <a:pt x="5"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8" name="Freeform 118">
                    <a:extLst>
                      <a:ext uri="{FF2B5EF4-FFF2-40B4-BE49-F238E27FC236}">
                        <a16:creationId xmlns:a16="http://schemas.microsoft.com/office/drawing/2014/main" id="{F1225BA8-D2D8-42F2-BC50-F07463104A6A}"/>
                      </a:ext>
                    </a:extLst>
                  </p:cNvPr>
                  <p:cNvSpPr>
                    <a:spLocks/>
                  </p:cNvSpPr>
                  <p:nvPr/>
                </p:nvSpPr>
                <p:spPr bwMode="auto">
                  <a:xfrm>
                    <a:off x="10342563" y="2757488"/>
                    <a:ext cx="4763" cy="485775"/>
                  </a:xfrm>
                  <a:custGeom>
                    <a:avLst/>
                    <a:gdLst>
                      <a:gd name="T0" fmla="*/ 6 w 11"/>
                      <a:gd name="T1" fmla="*/ 1222 h 1222"/>
                      <a:gd name="T2" fmla="*/ 4 w 11"/>
                      <a:gd name="T3" fmla="*/ 1222 h 1222"/>
                      <a:gd name="T4" fmla="*/ 2 w 11"/>
                      <a:gd name="T5" fmla="*/ 1220 h 1222"/>
                      <a:gd name="T6" fmla="*/ 2 w 11"/>
                      <a:gd name="T7" fmla="*/ 1219 h 1222"/>
                      <a:gd name="T8" fmla="*/ 0 w 11"/>
                      <a:gd name="T9" fmla="*/ 1217 h 1222"/>
                      <a:gd name="T10" fmla="*/ 0 w 11"/>
                      <a:gd name="T11" fmla="*/ 5 h 1222"/>
                      <a:gd name="T12" fmla="*/ 2 w 11"/>
                      <a:gd name="T13" fmla="*/ 3 h 1222"/>
                      <a:gd name="T14" fmla="*/ 2 w 11"/>
                      <a:gd name="T15" fmla="*/ 2 h 1222"/>
                      <a:gd name="T16" fmla="*/ 4 w 11"/>
                      <a:gd name="T17" fmla="*/ 1 h 1222"/>
                      <a:gd name="T18" fmla="*/ 6 w 11"/>
                      <a:gd name="T19" fmla="*/ 0 h 1222"/>
                      <a:gd name="T20" fmla="*/ 8 w 11"/>
                      <a:gd name="T21" fmla="*/ 1 h 1222"/>
                      <a:gd name="T22" fmla="*/ 10 w 11"/>
                      <a:gd name="T23" fmla="*/ 2 h 1222"/>
                      <a:gd name="T24" fmla="*/ 11 w 11"/>
                      <a:gd name="T25" fmla="*/ 3 h 1222"/>
                      <a:gd name="T26" fmla="*/ 11 w 11"/>
                      <a:gd name="T27" fmla="*/ 5 h 1222"/>
                      <a:gd name="T28" fmla="*/ 11 w 11"/>
                      <a:gd name="T29" fmla="*/ 1217 h 1222"/>
                      <a:gd name="T30" fmla="*/ 11 w 11"/>
                      <a:gd name="T31" fmla="*/ 1219 h 1222"/>
                      <a:gd name="T32" fmla="*/ 10 w 11"/>
                      <a:gd name="T33" fmla="*/ 1220 h 1222"/>
                      <a:gd name="T34" fmla="*/ 8 w 11"/>
                      <a:gd name="T35" fmla="*/ 1222 h 1222"/>
                      <a:gd name="T36" fmla="*/ 6 w 11"/>
                      <a:gd name="T37" fmla="*/ 1222 h 1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2">
                        <a:moveTo>
                          <a:pt x="6" y="1222"/>
                        </a:moveTo>
                        <a:lnTo>
                          <a:pt x="4" y="1222"/>
                        </a:lnTo>
                        <a:lnTo>
                          <a:pt x="2" y="1220"/>
                        </a:lnTo>
                        <a:lnTo>
                          <a:pt x="2" y="1219"/>
                        </a:lnTo>
                        <a:lnTo>
                          <a:pt x="0" y="1217"/>
                        </a:lnTo>
                        <a:lnTo>
                          <a:pt x="0" y="5"/>
                        </a:lnTo>
                        <a:lnTo>
                          <a:pt x="2" y="3"/>
                        </a:lnTo>
                        <a:lnTo>
                          <a:pt x="2" y="2"/>
                        </a:lnTo>
                        <a:lnTo>
                          <a:pt x="4" y="1"/>
                        </a:lnTo>
                        <a:lnTo>
                          <a:pt x="6" y="0"/>
                        </a:lnTo>
                        <a:lnTo>
                          <a:pt x="8" y="1"/>
                        </a:lnTo>
                        <a:lnTo>
                          <a:pt x="10" y="2"/>
                        </a:lnTo>
                        <a:lnTo>
                          <a:pt x="11" y="3"/>
                        </a:lnTo>
                        <a:lnTo>
                          <a:pt x="11" y="5"/>
                        </a:lnTo>
                        <a:lnTo>
                          <a:pt x="11" y="1217"/>
                        </a:lnTo>
                        <a:lnTo>
                          <a:pt x="11" y="1219"/>
                        </a:lnTo>
                        <a:lnTo>
                          <a:pt x="10" y="1220"/>
                        </a:lnTo>
                        <a:lnTo>
                          <a:pt x="8" y="1222"/>
                        </a:lnTo>
                        <a:lnTo>
                          <a:pt x="6" y="1222"/>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9" name="Freeform 119">
                    <a:extLst>
                      <a:ext uri="{FF2B5EF4-FFF2-40B4-BE49-F238E27FC236}">
                        <a16:creationId xmlns:a16="http://schemas.microsoft.com/office/drawing/2014/main" id="{739C0081-3009-575C-D29D-C37D0764D512}"/>
                      </a:ext>
                    </a:extLst>
                  </p:cNvPr>
                  <p:cNvSpPr>
                    <a:spLocks/>
                  </p:cNvSpPr>
                  <p:nvPr/>
                </p:nvSpPr>
                <p:spPr bwMode="auto">
                  <a:xfrm>
                    <a:off x="10387013" y="2819401"/>
                    <a:ext cx="3175" cy="423863"/>
                  </a:xfrm>
                  <a:custGeom>
                    <a:avLst/>
                    <a:gdLst>
                      <a:gd name="T0" fmla="*/ 5 w 9"/>
                      <a:gd name="T1" fmla="*/ 1068 h 1068"/>
                      <a:gd name="T2" fmla="*/ 2 w 9"/>
                      <a:gd name="T3" fmla="*/ 1068 h 1068"/>
                      <a:gd name="T4" fmla="*/ 1 w 9"/>
                      <a:gd name="T5" fmla="*/ 1066 h 1068"/>
                      <a:gd name="T6" fmla="*/ 0 w 9"/>
                      <a:gd name="T7" fmla="*/ 1065 h 1068"/>
                      <a:gd name="T8" fmla="*/ 0 w 9"/>
                      <a:gd name="T9" fmla="*/ 1063 h 1068"/>
                      <a:gd name="T10" fmla="*/ 0 w 9"/>
                      <a:gd name="T11" fmla="*/ 6 h 1068"/>
                      <a:gd name="T12" fmla="*/ 0 w 9"/>
                      <a:gd name="T13" fmla="*/ 4 h 1068"/>
                      <a:gd name="T14" fmla="*/ 1 w 9"/>
                      <a:gd name="T15" fmla="*/ 3 h 1068"/>
                      <a:gd name="T16" fmla="*/ 2 w 9"/>
                      <a:gd name="T17" fmla="*/ 2 h 1068"/>
                      <a:gd name="T18" fmla="*/ 5 w 9"/>
                      <a:gd name="T19" fmla="*/ 0 h 1068"/>
                      <a:gd name="T20" fmla="*/ 6 w 9"/>
                      <a:gd name="T21" fmla="*/ 2 h 1068"/>
                      <a:gd name="T22" fmla="*/ 8 w 9"/>
                      <a:gd name="T23" fmla="*/ 3 h 1068"/>
                      <a:gd name="T24" fmla="*/ 9 w 9"/>
                      <a:gd name="T25" fmla="*/ 4 h 1068"/>
                      <a:gd name="T26" fmla="*/ 9 w 9"/>
                      <a:gd name="T27" fmla="*/ 6 h 1068"/>
                      <a:gd name="T28" fmla="*/ 9 w 9"/>
                      <a:gd name="T29" fmla="*/ 1063 h 1068"/>
                      <a:gd name="T30" fmla="*/ 9 w 9"/>
                      <a:gd name="T31" fmla="*/ 1065 h 1068"/>
                      <a:gd name="T32" fmla="*/ 8 w 9"/>
                      <a:gd name="T33" fmla="*/ 1066 h 1068"/>
                      <a:gd name="T34" fmla="*/ 6 w 9"/>
                      <a:gd name="T35" fmla="*/ 1068 h 1068"/>
                      <a:gd name="T36" fmla="*/ 5 w 9"/>
                      <a:gd name="T37" fmla="*/ 1068 h 10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1068">
                        <a:moveTo>
                          <a:pt x="5" y="1068"/>
                        </a:moveTo>
                        <a:lnTo>
                          <a:pt x="2" y="1068"/>
                        </a:lnTo>
                        <a:lnTo>
                          <a:pt x="1" y="1066"/>
                        </a:lnTo>
                        <a:lnTo>
                          <a:pt x="0" y="1065"/>
                        </a:lnTo>
                        <a:lnTo>
                          <a:pt x="0" y="1063"/>
                        </a:lnTo>
                        <a:lnTo>
                          <a:pt x="0" y="6"/>
                        </a:lnTo>
                        <a:lnTo>
                          <a:pt x="0" y="4"/>
                        </a:lnTo>
                        <a:lnTo>
                          <a:pt x="1" y="3"/>
                        </a:lnTo>
                        <a:lnTo>
                          <a:pt x="2" y="2"/>
                        </a:lnTo>
                        <a:lnTo>
                          <a:pt x="5" y="0"/>
                        </a:lnTo>
                        <a:lnTo>
                          <a:pt x="6" y="2"/>
                        </a:lnTo>
                        <a:lnTo>
                          <a:pt x="8" y="3"/>
                        </a:lnTo>
                        <a:lnTo>
                          <a:pt x="9" y="4"/>
                        </a:lnTo>
                        <a:lnTo>
                          <a:pt x="9" y="6"/>
                        </a:lnTo>
                        <a:lnTo>
                          <a:pt x="9" y="1063"/>
                        </a:lnTo>
                        <a:lnTo>
                          <a:pt x="9" y="1065"/>
                        </a:lnTo>
                        <a:lnTo>
                          <a:pt x="8" y="1066"/>
                        </a:lnTo>
                        <a:lnTo>
                          <a:pt x="6" y="1068"/>
                        </a:lnTo>
                        <a:lnTo>
                          <a:pt x="5" y="1068"/>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0" name="Freeform 120">
                    <a:extLst>
                      <a:ext uri="{FF2B5EF4-FFF2-40B4-BE49-F238E27FC236}">
                        <a16:creationId xmlns:a16="http://schemas.microsoft.com/office/drawing/2014/main" id="{7A91AE26-7415-B29C-FD50-C22E8EF6DFD3}"/>
                      </a:ext>
                    </a:extLst>
                  </p:cNvPr>
                  <p:cNvSpPr>
                    <a:spLocks/>
                  </p:cNvSpPr>
                  <p:nvPr/>
                </p:nvSpPr>
                <p:spPr bwMode="auto">
                  <a:xfrm>
                    <a:off x="10431463" y="3001963"/>
                    <a:ext cx="3175" cy="241300"/>
                  </a:xfrm>
                  <a:custGeom>
                    <a:avLst/>
                    <a:gdLst>
                      <a:gd name="T0" fmla="*/ 5 w 10"/>
                      <a:gd name="T1" fmla="*/ 606 h 606"/>
                      <a:gd name="T2" fmla="*/ 3 w 10"/>
                      <a:gd name="T3" fmla="*/ 606 h 606"/>
                      <a:gd name="T4" fmla="*/ 1 w 10"/>
                      <a:gd name="T5" fmla="*/ 604 h 606"/>
                      <a:gd name="T6" fmla="*/ 0 w 10"/>
                      <a:gd name="T7" fmla="*/ 603 h 606"/>
                      <a:gd name="T8" fmla="*/ 0 w 10"/>
                      <a:gd name="T9" fmla="*/ 601 h 606"/>
                      <a:gd name="T10" fmla="*/ 0 w 10"/>
                      <a:gd name="T11" fmla="*/ 5 h 606"/>
                      <a:gd name="T12" fmla="*/ 0 w 10"/>
                      <a:gd name="T13" fmla="*/ 4 h 606"/>
                      <a:gd name="T14" fmla="*/ 1 w 10"/>
                      <a:gd name="T15" fmla="*/ 1 h 606"/>
                      <a:gd name="T16" fmla="*/ 3 w 10"/>
                      <a:gd name="T17" fmla="*/ 1 h 606"/>
                      <a:gd name="T18" fmla="*/ 5 w 10"/>
                      <a:gd name="T19" fmla="*/ 0 h 606"/>
                      <a:gd name="T20" fmla="*/ 6 w 10"/>
                      <a:gd name="T21" fmla="*/ 1 h 606"/>
                      <a:gd name="T22" fmla="*/ 9 w 10"/>
                      <a:gd name="T23" fmla="*/ 1 h 606"/>
                      <a:gd name="T24" fmla="*/ 10 w 10"/>
                      <a:gd name="T25" fmla="*/ 4 h 606"/>
                      <a:gd name="T26" fmla="*/ 10 w 10"/>
                      <a:gd name="T27" fmla="*/ 5 h 606"/>
                      <a:gd name="T28" fmla="*/ 10 w 10"/>
                      <a:gd name="T29" fmla="*/ 601 h 606"/>
                      <a:gd name="T30" fmla="*/ 10 w 10"/>
                      <a:gd name="T31" fmla="*/ 603 h 606"/>
                      <a:gd name="T32" fmla="*/ 9 w 10"/>
                      <a:gd name="T33" fmla="*/ 604 h 606"/>
                      <a:gd name="T34" fmla="*/ 6 w 10"/>
                      <a:gd name="T35" fmla="*/ 606 h 606"/>
                      <a:gd name="T36" fmla="*/ 5 w 10"/>
                      <a:gd name="T37" fmla="*/ 6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06">
                        <a:moveTo>
                          <a:pt x="5" y="606"/>
                        </a:moveTo>
                        <a:lnTo>
                          <a:pt x="3" y="606"/>
                        </a:lnTo>
                        <a:lnTo>
                          <a:pt x="1" y="604"/>
                        </a:lnTo>
                        <a:lnTo>
                          <a:pt x="0" y="603"/>
                        </a:lnTo>
                        <a:lnTo>
                          <a:pt x="0" y="601"/>
                        </a:lnTo>
                        <a:lnTo>
                          <a:pt x="0" y="5"/>
                        </a:lnTo>
                        <a:lnTo>
                          <a:pt x="0" y="4"/>
                        </a:lnTo>
                        <a:lnTo>
                          <a:pt x="1" y="1"/>
                        </a:lnTo>
                        <a:lnTo>
                          <a:pt x="3" y="1"/>
                        </a:lnTo>
                        <a:lnTo>
                          <a:pt x="5" y="0"/>
                        </a:lnTo>
                        <a:lnTo>
                          <a:pt x="6" y="1"/>
                        </a:lnTo>
                        <a:lnTo>
                          <a:pt x="9" y="1"/>
                        </a:lnTo>
                        <a:lnTo>
                          <a:pt x="10" y="4"/>
                        </a:lnTo>
                        <a:lnTo>
                          <a:pt x="10" y="5"/>
                        </a:lnTo>
                        <a:lnTo>
                          <a:pt x="10" y="601"/>
                        </a:lnTo>
                        <a:lnTo>
                          <a:pt x="10" y="603"/>
                        </a:lnTo>
                        <a:lnTo>
                          <a:pt x="9" y="604"/>
                        </a:lnTo>
                        <a:lnTo>
                          <a:pt x="6" y="606"/>
                        </a:lnTo>
                        <a:lnTo>
                          <a:pt x="5" y="60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1" name="Freeform 121">
                    <a:extLst>
                      <a:ext uri="{FF2B5EF4-FFF2-40B4-BE49-F238E27FC236}">
                        <a16:creationId xmlns:a16="http://schemas.microsoft.com/office/drawing/2014/main" id="{E7666760-773E-DDD0-DF53-19107B3ED4A8}"/>
                      </a:ext>
                    </a:extLst>
                  </p:cNvPr>
                  <p:cNvSpPr>
                    <a:spLocks/>
                  </p:cNvSpPr>
                  <p:nvPr/>
                </p:nvSpPr>
                <p:spPr bwMode="auto">
                  <a:xfrm>
                    <a:off x="10396538" y="2851151"/>
                    <a:ext cx="333375" cy="565150"/>
                  </a:xfrm>
                  <a:custGeom>
                    <a:avLst/>
                    <a:gdLst>
                      <a:gd name="T0" fmla="*/ 834 w 839"/>
                      <a:gd name="T1" fmla="*/ 1426 h 1426"/>
                      <a:gd name="T2" fmla="*/ 831 w 839"/>
                      <a:gd name="T3" fmla="*/ 1426 h 1426"/>
                      <a:gd name="T4" fmla="*/ 829 w 839"/>
                      <a:gd name="T5" fmla="*/ 1423 h 1426"/>
                      <a:gd name="T6" fmla="*/ 0 w 839"/>
                      <a:gd name="T7" fmla="*/ 8 h 1426"/>
                      <a:gd name="T8" fmla="*/ 0 w 839"/>
                      <a:gd name="T9" fmla="*/ 6 h 1426"/>
                      <a:gd name="T10" fmla="*/ 0 w 839"/>
                      <a:gd name="T11" fmla="*/ 4 h 1426"/>
                      <a:gd name="T12" fmla="*/ 1 w 839"/>
                      <a:gd name="T13" fmla="*/ 2 h 1426"/>
                      <a:gd name="T14" fmla="*/ 3 w 839"/>
                      <a:gd name="T15" fmla="*/ 0 h 1426"/>
                      <a:gd name="T16" fmla="*/ 4 w 839"/>
                      <a:gd name="T17" fmla="*/ 0 h 1426"/>
                      <a:gd name="T18" fmla="*/ 7 w 839"/>
                      <a:gd name="T19" fmla="*/ 0 h 1426"/>
                      <a:gd name="T20" fmla="*/ 8 w 839"/>
                      <a:gd name="T21" fmla="*/ 2 h 1426"/>
                      <a:gd name="T22" fmla="*/ 9 w 839"/>
                      <a:gd name="T23" fmla="*/ 3 h 1426"/>
                      <a:gd name="T24" fmla="*/ 838 w 839"/>
                      <a:gd name="T25" fmla="*/ 1418 h 1426"/>
                      <a:gd name="T26" fmla="*/ 839 w 839"/>
                      <a:gd name="T27" fmla="*/ 1421 h 1426"/>
                      <a:gd name="T28" fmla="*/ 839 w 839"/>
                      <a:gd name="T29" fmla="*/ 1422 h 1426"/>
                      <a:gd name="T30" fmla="*/ 838 w 839"/>
                      <a:gd name="T31" fmla="*/ 1424 h 1426"/>
                      <a:gd name="T32" fmla="*/ 837 w 839"/>
                      <a:gd name="T33" fmla="*/ 1426 h 1426"/>
                      <a:gd name="T34" fmla="*/ 835 w 839"/>
                      <a:gd name="T35" fmla="*/ 1426 h 1426"/>
                      <a:gd name="T36" fmla="*/ 834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834" y="1426"/>
                        </a:moveTo>
                        <a:lnTo>
                          <a:pt x="831" y="1426"/>
                        </a:lnTo>
                        <a:lnTo>
                          <a:pt x="829" y="1423"/>
                        </a:lnTo>
                        <a:lnTo>
                          <a:pt x="0" y="8"/>
                        </a:lnTo>
                        <a:lnTo>
                          <a:pt x="0" y="6"/>
                        </a:lnTo>
                        <a:lnTo>
                          <a:pt x="0" y="4"/>
                        </a:lnTo>
                        <a:lnTo>
                          <a:pt x="1" y="2"/>
                        </a:lnTo>
                        <a:lnTo>
                          <a:pt x="3" y="0"/>
                        </a:lnTo>
                        <a:lnTo>
                          <a:pt x="4" y="0"/>
                        </a:lnTo>
                        <a:lnTo>
                          <a:pt x="7" y="0"/>
                        </a:lnTo>
                        <a:lnTo>
                          <a:pt x="8" y="2"/>
                        </a:lnTo>
                        <a:lnTo>
                          <a:pt x="9" y="3"/>
                        </a:lnTo>
                        <a:lnTo>
                          <a:pt x="838" y="1418"/>
                        </a:lnTo>
                        <a:lnTo>
                          <a:pt x="839" y="1421"/>
                        </a:lnTo>
                        <a:lnTo>
                          <a:pt x="839" y="1422"/>
                        </a:lnTo>
                        <a:lnTo>
                          <a:pt x="838" y="1424"/>
                        </a:lnTo>
                        <a:lnTo>
                          <a:pt x="837" y="1426"/>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2" name="Freeform 122">
                    <a:extLst>
                      <a:ext uri="{FF2B5EF4-FFF2-40B4-BE49-F238E27FC236}">
                        <a16:creationId xmlns:a16="http://schemas.microsoft.com/office/drawing/2014/main" id="{3B2587EE-DEEF-5601-711A-6DE5F61C80CF}"/>
                      </a:ext>
                    </a:extLst>
                  </p:cNvPr>
                  <p:cNvSpPr>
                    <a:spLocks/>
                  </p:cNvSpPr>
                  <p:nvPr/>
                </p:nvSpPr>
                <p:spPr bwMode="auto">
                  <a:xfrm>
                    <a:off x="10415588" y="2940051"/>
                    <a:ext cx="333375" cy="566738"/>
                  </a:xfrm>
                  <a:custGeom>
                    <a:avLst/>
                    <a:gdLst>
                      <a:gd name="T0" fmla="*/ 834 w 839"/>
                      <a:gd name="T1" fmla="*/ 1425 h 1425"/>
                      <a:gd name="T2" fmla="*/ 831 w 839"/>
                      <a:gd name="T3" fmla="*/ 1425 h 1425"/>
                      <a:gd name="T4" fmla="*/ 830 w 839"/>
                      <a:gd name="T5" fmla="*/ 1423 h 1425"/>
                      <a:gd name="T6" fmla="*/ 1 w 839"/>
                      <a:gd name="T7" fmla="*/ 8 h 1425"/>
                      <a:gd name="T8" fmla="*/ 0 w 839"/>
                      <a:gd name="T9" fmla="*/ 6 h 1425"/>
                      <a:gd name="T10" fmla="*/ 0 w 839"/>
                      <a:gd name="T11" fmla="*/ 4 h 1425"/>
                      <a:gd name="T12" fmla="*/ 1 w 839"/>
                      <a:gd name="T13" fmla="*/ 2 h 1425"/>
                      <a:gd name="T14" fmla="*/ 2 w 839"/>
                      <a:gd name="T15" fmla="*/ 1 h 1425"/>
                      <a:gd name="T16" fmla="*/ 5 w 839"/>
                      <a:gd name="T17" fmla="*/ 0 h 1425"/>
                      <a:gd name="T18" fmla="*/ 6 w 839"/>
                      <a:gd name="T19" fmla="*/ 0 h 1425"/>
                      <a:gd name="T20" fmla="*/ 9 w 839"/>
                      <a:gd name="T21" fmla="*/ 1 h 1425"/>
                      <a:gd name="T22" fmla="*/ 10 w 839"/>
                      <a:gd name="T23" fmla="*/ 2 h 1425"/>
                      <a:gd name="T24" fmla="*/ 839 w 839"/>
                      <a:gd name="T25" fmla="*/ 1418 h 1425"/>
                      <a:gd name="T26" fmla="*/ 839 w 839"/>
                      <a:gd name="T27" fmla="*/ 1420 h 1425"/>
                      <a:gd name="T28" fmla="*/ 839 w 839"/>
                      <a:gd name="T29" fmla="*/ 1421 h 1425"/>
                      <a:gd name="T30" fmla="*/ 837 w 839"/>
                      <a:gd name="T31" fmla="*/ 1424 h 1425"/>
                      <a:gd name="T32" fmla="*/ 836 w 839"/>
                      <a:gd name="T33" fmla="*/ 1425 h 1425"/>
                      <a:gd name="T34" fmla="*/ 835 w 839"/>
                      <a:gd name="T35" fmla="*/ 1425 h 1425"/>
                      <a:gd name="T36" fmla="*/ 834 w 839"/>
                      <a:gd name="T37" fmla="*/ 1425 h 1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5">
                        <a:moveTo>
                          <a:pt x="834" y="1425"/>
                        </a:moveTo>
                        <a:lnTo>
                          <a:pt x="831" y="1425"/>
                        </a:lnTo>
                        <a:lnTo>
                          <a:pt x="830" y="1423"/>
                        </a:lnTo>
                        <a:lnTo>
                          <a:pt x="1" y="8"/>
                        </a:lnTo>
                        <a:lnTo>
                          <a:pt x="0" y="6"/>
                        </a:lnTo>
                        <a:lnTo>
                          <a:pt x="0" y="4"/>
                        </a:lnTo>
                        <a:lnTo>
                          <a:pt x="1" y="2"/>
                        </a:lnTo>
                        <a:lnTo>
                          <a:pt x="2" y="1"/>
                        </a:lnTo>
                        <a:lnTo>
                          <a:pt x="5" y="0"/>
                        </a:lnTo>
                        <a:lnTo>
                          <a:pt x="6" y="0"/>
                        </a:lnTo>
                        <a:lnTo>
                          <a:pt x="9" y="1"/>
                        </a:lnTo>
                        <a:lnTo>
                          <a:pt x="10" y="2"/>
                        </a:lnTo>
                        <a:lnTo>
                          <a:pt x="839" y="1418"/>
                        </a:lnTo>
                        <a:lnTo>
                          <a:pt x="839" y="1420"/>
                        </a:lnTo>
                        <a:lnTo>
                          <a:pt x="839" y="1421"/>
                        </a:lnTo>
                        <a:lnTo>
                          <a:pt x="837" y="1424"/>
                        </a:lnTo>
                        <a:lnTo>
                          <a:pt x="836" y="1425"/>
                        </a:lnTo>
                        <a:lnTo>
                          <a:pt x="835" y="1425"/>
                        </a:lnTo>
                        <a:lnTo>
                          <a:pt x="834" y="142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3" name="Freeform 123">
                    <a:extLst>
                      <a:ext uri="{FF2B5EF4-FFF2-40B4-BE49-F238E27FC236}">
                        <a16:creationId xmlns:a16="http://schemas.microsoft.com/office/drawing/2014/main" id="{CEEC37CC-D20E-0D3C-E0EA-4327593822D5}"/>
                      </a:ext>
                    </a:extLst>
                  </p:cNvPr>
                  <p:cNvSpPr>
                    <a:spLocks/>
                  </p:cNvSpPr>
                  <p:nvPr/>
                </p:nvSpPr>
                <p:spPr bwMode="auto">
                  <a:xfrm>
                    <a:off x="10434638" y="3030538"/>
                    <a:ext cx="333375" cy="565150"/>
                  </a:xfrm>
                  <a:custGeom>
                    <a:avLst/>
                    <a:gdLst>
                      <a:gd name="T0" fmla="*/ 834 w 840"/>
                      <a:gd name="T1" fmla="*/ 1427 h 1427"/>
                      <a:gd name="T2" fmla="*/ 832 w 840"/>
                      <a:gd name="T3" fmla="*/ 1426 h 1427"/>
                      <a:gd name="T4" fmla="*/ 829 w 840"/>
                      <a:gd name="T5" fmla="*/ 1425 h 1427"/>
                      <a:gd name="T6" fmla="*/ 0 w 840"/>
                      <a:gd name="T7" fmla="*/ 8 h 1427"/>
                      <a:gd name="T8" fmla="*/ 0 w 840"/>
                      <a:gd name="T9" fmla="*/ 7 h 1427"/>
                      <a:gd name="T10" fmla="*/ 0 w 840"/>
                      <a:gd name="T11" fmla="*/ 4 h 1427"/>
                      <a:gd name="T12" fmla="*/ 0 w 840"/>
                      <a:gd name="T13" fmla="*/ 3 h 1427"/>
                      <a:gd name="T14" fmla="*/ 3 w 840"/>
                      <a:gd name="T15" fmla="*/ 2 h 1427"/>
                      <a:gd name="T16" fmla="*/ 4 w 840"/>
                      <a:gd name="T17" fmla="*/ 0 h 1427"/>
                      <a:gd name="T18" fmla="*/ 7 w 840"/>
                      <a:gd name="T19" fmla="*/ 0 h 1427"/>
                      <a:gd name="T20" fmla="*/ 8 w 840"/>
                      <a:gd name="T21" fmla="*/ 2 h 1427"/>
                      <a:gd name="T22" fmla="*/ 10 w 840"/>
                      <a:gd name="T23" fmla="*/ 3 h 1427"/>
                      <a:gd name="T24" fmla="*/ 838 w 840"/>
                      <a:gd name="T25" fmla="*/ 1419 h 1427"/>
                      <a:gd name="T26" fmla="*/ 840 w 840"/>
                      <a:gd name="T27" fmla="*/ 1421 h 1427"/>
                      <a:gd name="T28" fmla="*/ 838 w 840"/>
                      <a:gd name="T29" fmla="*/ 1423 h 1427"/>
                      <a:gd name="T30" fmla="*/ 838 w 840"/>
                      <a:gd name="T31" fmla="*/ 1425 h 1427"/>
                      <a:gd name="T32" fmla="*/ 837 w 840"/>
                      <a:gd name="T33" fmla="*/ 1426 h 1427"/>
                      <a:gd name="T34" fmla="*/ 836 w 840"/>
                      <a:gd name="T35" fmla="*/ 1426 h 1427"/>
                      <a:gd name="T36" fmla="*/ 834 w 840"/>
                      <a:gd name="T37" fmla="*/ 1427 h 1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0" h="1427">
                        <a:moveTo>
                          <a:pt x="834" y="1427"/>
                        </a:moveTo>
                        <a:lnTo>
                          <a:pt x="832" y="1426"/>
                        </a:lnTo>
                        <a:lnTo>
                          <a:pt x="829" y="1425"/>
                        </a:lnTo>
                        <a:lnTo>
                          <a:pt x="0" y="8"/>
                        </a:lnTo>
                        <a:lnTo>
                          <a:pt x="0" y="7"/>
                        </a:lnTo>
                        <a:lnTo>
                          <a:pt x="0" y="4"/>
                        </a:lnTo>
                        <a:lnTo>
                          <a:pt x="0" y="3"/>
                        </a:lnTo>
                        <a:lnTo>
                          <a:pt x="3" y="2"/>
                        </a:lnTo>
                        <a:lnTo>
                          <a:pt x="4" y="0"/>
                        </a:lnTo>
                        <a:lnTo>
                          <a:pt x="7" y="0"/>
                        </a:lnTo>
                        <a:lnTo>
                          <a:pt x="8" y="2"/>
                        </a:lnTo>
                        <a:lnTo>
                          <a:pt x="10" y="3"/>
                        </a:lnTo>
                        <a:lnTo>
                          <a:pt x="838" y="1419"/>
                        </a:lnTo>
                        <a:lnTo>
                          <a:pt x="840" y="1421"/>
                        </a:lnTo>
                        <a:lnTo>
                          <a:pt x="838" y="1423"/>
                        </a:lnTo>
                        <a:lnTo>
                          <a:pt x="838" y="1425"/>
                        </a:lnTo>
                        <a:lnTo>
                          <a:pt x="837" y="1426"/>
                        </a:lnTo>
                        <a:lnTo>
                          <a:pt x="836" y="1426"/>
                        </a:lnTo>
                        <a:lnTo>
                          <a:pt x="834" y="1427"/>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4" name="Freeform 124">
                    <a:extLst>
                      <a:ext uri="{FF2B5EF4-FFF2-40B4-BE49-F238E27FC236}">
                        <a16:creationId xmlns:a16="http://schemas.microsoft.com/office/drawing/2014/main" id="{7AC58593-6BE0-67FD-99EE-4E6854961BB8}"/>
                      </a:ext>
                    </a:extLst>
                  </p:cNvPr>
                  <p:cNvSpPr>
                    <a:spLocks/>
                  </p:cNvSpPr>
                  <p:nvPr/>
                </p:nvSpPr>
                <p:spPr bwMode="auto">
                  <a:xfrm>
                    <a:off x="10496550" y="3759201"/>
                    <a:ext cx="312738" cy="4763"/>
                  </a:xfrm>
                  <a:custGeom>
                    <a:avLst/>
                    <a:gdLst>
                      <a:gd name="T0" fmla="*/ 783 w 788"/>
                      <a:gd name="T1" fmla="*/ 9 h 9"/>
                      <a:gd name="T2" fmla="*/ 5 w 788"/>
                      <a:gd name="T3" fmla="*/ 9 h 9"/>
                      <a:gd name="T4" fmla="*/ 2 w 788"/>
                      <a:gd name="T5" fmla="*/ 9 h 9"/>
                      <a:gd name="T6" fmla="*/ 1 w 788"/>
                      <a:gd name="T7" fmla="*/ 8 h 9"/>
                      <a:gd name="T8" fmla="*/ 0 w 788"/>
                      <a:gd name="T9" fmla="*/ 7 h 9"/>
                      <a:gd name="T10" fmla="*/ 0 w 788"/>
                      <a:gd name="T11" fmla="*/ 4 h 9"/>
                      <a:gd name="T12" fmla="*/ 0 w 788"/>
                      <a:gd name="T13" fmla="*/ 3 h 9"/>
                      <a:gd name="T14" fmla="*/ 1 w 788"/>
                      <a:gd name="T15" fmla="*/ 1 h 9"/>
                      <a:gd name="T16" fmla="*/ 2 w 788"/>
                      <a:gd name="T17" fmla="*/ 0 h 9"/>
                      <a:gd name="T18" fmla="*/ 5 w 788"/>
                      <a:gd name="T19" fmla="*/ 0 h 9"/>
                      <a:gd name="T20" fmla="*/ 783 w 788"/>
                      <a:gd name="T21" fmla="*/ 0 h 9"/>
                      <a:gd name="T22" fmla="*/ 785 w 788"/>
                      <a:gd name="T23" fmla="*/ 0 h 9"/>
                      <a:gd name="T24" fmla="*/ 787 w 788"/>
                      <a:gd name="T25" fmla="*/ 1 h 9"/>
                      <a:gd name="T26" fmla="*/ 788 w 788"/>
                      <a:gd name="T27" fmla="*/ 3 h 9"/>
                      <a:gd name="T28" fmla="*/ 788 w 788"/>
                      <a:gd name="T29" fmla="*/ 4 h 9"/>
                      <a:gd name="T30" fmla="*/ 788 w 788"/>
                      <a:gd name="T31" fmla="*/ 7 h 9"/>
                      <a:gd name="T32" fmla="*/ 787 w 788"/>
                      <a:gd name="T33" fmla="*/ 8 h 9"/>
                      <a:gd name="T34" fmla="*/ 785 w 788"/>
                      <a:gd name="T35" fmla="*/ 9 h 9"/>
                      <a:gd name="T36" fmla="*/ 783 w 788"/>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9">
                        <a:moveTo>
                          <a:pt x="783" y="9"/>
                        </a:moveTo>
                        <a:lnTo>
                          <a:pt x="5" y="9"/>
                        </a:lnTo>
                        <a:lnTo>
                          <a:pt x="2" y="9"/>
                        </a:lnTo>
                        <a:lnTo>
                          <a:pt x="1" y="8"/>
                        </a:lnTo>
                        <a:lnTo>
                          <a:pt x="0" y="7"/>
                        </a:lnTo>
                        <a:lnTo>
                          <a:pt x="0" y="4"/>
                        </a:lnTo>
                        <a:lnTo>
                          <a:pt x="0" y="3"/>
                        </a:lnTo>
                        <a:lnTo>
                          <a:pt x="1" y="1"/>
                        </a:lnTo>
                        <a:lnTo>
                          <a:pt x="2" y="0"/>
                        </a:lnTo>
                        <a:lnTo>
                          <a:pt x="5" y="0"/>
                        </a:lnTo>
                        <a:lnTo>
                          <a:pt x="783" y="0"/>
                        </a:lnTo>
                        <a:lnTo>
                          <a:pt x="785" y="0"/>
                        </a:lnTo>
                        <a:lnTo>
                          <a:pt x="787" y="1"/>
                        </a:lnTo>
                        <a:lnTo>
                          <a:pt x="788" y="3"/>
                        </a:lnTo>
                        <a:lnTo>
                          <a:pt x="788" y="4"/>
                        </a:lnTo>
                        <a:lnTo>
                          <a:pt x="788" y="7"/>
                        </a:lnTo>
                        <a:lnTo>
                          <a:pt x="787" y="8"/>
                        </a:lnTo>
                        <a:lnTo>
                          <a:pt x="785" y="9"/>
                        </a:lnTo>
                        <a:lnTo>
                          <a:pt x="783"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5" name="Freeform 125">
                    <a:extLst>
                      <a:ext uri="{FF2B5EF4-FFF2-40B4-BE49-F238E27FC236}">
                        <a16:creationId xmlns:a16="http://schemas.microsoft.com/office/drawing/2014/main" id="{7960EA11-A68F-2C86-DD44-3643374E2913}"/>
                      </a:ext>
                    </a:extLst>
                  </p:cNvPr>
                  <p:cNvSpPr>
                    <a:spLocks/>
                  </p:cNvSpPr>
                  <p:nvPr/>
                </p:nvSpPr>
                <p:spPr bwMode="auto">
                  <a:xfrm>
                    <a:off x="10496550" y="3717926"/>
                    <a:ext cx="312738" cy="3175"/>
                  </a:xfrm>
                  <a:custGeom>
                    <a:avLst/>
                    <a:gdLst>
                      <a:gd name="T0" fmla="*/ 783 w 788"/>
                      <a:gd name="T1" fmla="*/ 10 h 10"/>
                      <a:gd name="T2" fmla="*/ 5 w 788"/>
                      <a:gd name="T3" fmla="*/ 10 h 10"/>
                      <a:gd name="T4" fmla="*/ 2 w 788"/>
                      <a:gd name="T5" fmla="*/ 9 h 10"/>
                      <a:gd name="T6" fmla="*/ 1 w 788"/>
                      <a:gd name="T7" fmla="*/ 8 h 10"/>
                      <a:gd name="T8" fmla="*/ 0 w 788"/>
                      <a:gd name="T9" fmla="*/ 6 h 10"/>
                      <a:gd name="T10" fmla="*/ 0 w 788"/>
                      <a:gd name="T11" fmla="*/ 5 h 10"/>
                      <a:gd name="T12" fmla="*/ 0 w 788"/>
                      <a:gd name="T13" fmla="*/ 2 h 10"/>
                      <a:gd name="T14" fmla="*/ 1 w 788"/>
                      <a:gd name="T15" fmla="*/ 1 h 10"/>
                      <a:gd name="T16" fmla="*/ 2 w 788"/>
                      <a:gd name="T17" fmla="*/ 0 h 10"/>
                      <a:gd name="T18" fmla="*/ 5 w 788"/>
                      <a:gd name="T19" fmla="*/ 0 h 10"/>
                      <a:gd name="T20" fmla="*/ 783 w 788"/>
                      <a:gd name="T21" fmla="*/ 0 h 10"/>
                      <a:gd name="T22" fmla="*/ 785 w 788"/>
                      <a:gd name="T23" fmla="*/ 0 h 10"/>
                      <a:gd name="T24" fmla="*/ 787 w 788"/>
                      <a:gd name="T25" fmla="*/ 1 h 10"/>
                      <a:gd name="T26" fmla="*/ 788 w 788"/>
                      <a:gd name="T27" fmla="*/ 2 h 10"/>
                      <a:gd name="T28" fmla="*/ 788 w 788"/>
                      <a:gd name="T29" fmla="*/ 5 h 10"/>
                      <a:gd name="T30" fmla="*/ 788 w 788"/>
                      <a:gd name="T31" fmla="*/ 6 h 10"/>
                      <a:gd name="T32" fmla="*/ 787 w 788"/>
                      <a:gd name="T33" fmla="*/ 8 h 10"/>
                      <a:gd name="T34" fmla="*/ 785 w 788"/>
                      <a:gd name="T35" fmla="*/ 9 h 10"/>
                      <a:gd name="T36" fmla="*/ 783 w 788"/>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88" h="10">
                        <a:moveTo>
                          <a:pt x="783" y="10"/>
                        </a:moveTo>
                        <a:lnTo>
                          <a:pt x="5" y="10"/>
                        </a:lnTo>
                        <a:lnTo>
                          <a:pt x="2" y="9"/>
                        </a:lnTo>
                        <a:lnTo>
                          <a:pt x="1" y="8"/>
                        </a:lnTo>
                        <a:lnTo>
                          <a:pt x="0" y="6"/>
                        </a:lnTo>
                        <a:lnTo>
                          <a:pt x="0" y="5"/>
                        </a:lnTo>
                        <a:lnTo>
                          <a:pt x="0" y="2"/>
                        </a:lnTo>
                        <a:lnTo>
                          <a:pt x="1" y="1"/>
                        </a:lnTo>
                        <a:lnTo>
                          <a:pt x="2" y="0"/>
                        </a:lnTo>
                        <a:lnTo>
                          <a:pt x="5" y="0"/>
                        </a:lnTo>
                        <a:lnTo>
                          <a:pt x="783" y="0"/>
                        </a:lnTo>
                        <a:lnTo>
                          <a:pt x="785" y="0"/>
                        </a:lnTo>
                        <a:lnTo>
                          <a:pt x="787" y="1"/>
                        </a:lnTo>
                        <a:lnTo>
                          <a:pt x="788" y="2"/>
                        </a:lnTo>
                        <a:lnTo>
                          <a:pt x="788" y="5"/>
                        </a:lnTo>
                        <a:lnTo>
                          <a:pt x="788" y="6"/>
                        </a:lnTo>
                        <a:lnTo>
                          <a:pt x="787" y="8"/>
                        </a:lnTo>
                        <a:lnTo>
                          <a:pt x="785" y="9"/>
                        </a:lnTo>
                        <a:lnTo>
                          <a:pt x="783"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6" name="Freeform 126">
                    <a:extLst>
                      <a:ext uri="{FF2B5EF4-FFF2-40B4-BE49-F238E27FC236}">
                        <a16:creationId xmlns:a16="http://schemas.microsoft.com/office/drawing/2014/main" id="{941D4423-C3BA-29AB-D068-E6E81288800A}"/>
                      </a:ext>
                    </a:extLst>
                  </p:cNvPr>
                  <p:cNvSpPr>
                    <a:spLocks/>
                  </p:cNvSpPr>
                  <p:nvPr/>
                </p:nvSpPr>
                <p:spPr bwMode="auto">
                  <a:xfrm>
                    <a:off x="10496550" y="3675063"/>
                    <a:ext cx="304800" cy="4763"/>
                  </a:xfrm>
                  <a:custGeom>
                    <a:avLst/>
                    <a:gdLst>
                      <a:gd name="T0" fmla="*/ 764 w 770"/>
                      <a:gd name="T1" fmla="*/ 10 h 10"/>
                      <a:gd name="T2" fmla="*/ 5 w 770"/>
                      <a:gd name="T3" fmla="*/ 10 h 10"/>
                      <a:gd name="T4" fmla="*/ 2 w 770"/>
                      <a:gd name="T5" fmla="*/ 9 h 10"/>
                      <a:gd name="T6" fmla="*/ 1 w 770"/>
                      <a:gd name="T7" fmla="*/ 9 h 10"/>
                      <a:gd name="T8" fmla="*/ 0 w 770"/>
                      <a:gd name="T9" fmla="*/ 6 h 10"/>
                      <a:gd name="T10" fmla="*/ 0 w 770"/>
                      <a:gd name="T11" fmla="*/ 5 h 10"/>
                      <a:gd name="T12" fmla="*/ 0 w 770"/>
                      <a:gd name="T13" fmla="*/ 2 h 10"/>
                      <a:gd name="T14" fmla="*/ 1 w 770"/>
                      <a:gd name="T15" fmla="*/ 1 h 10"/>
                      <a:gd name="T16" fmla="*/ 2 w 770"/>
                      <a:gd name="T17" fmla="*/ 0 h 10"/>
                      <a:gd name="T18" fmla="*/ 5 w 770"/>
                      <a:gd name="T19" fmla="*/ 0 h 10"/>
                      <a:gd name="T20" fmla="*/ 764 w 770"/>
                      <a:gd name="T21" fmla="*/ 0 h 10"/>
                      <a:gd name="T22" fmla="*/ 767 w 770"/>
                      <a:gd name="T23" fmla="*/ 0 h 10"/>
                      <a:gd name="T24" fmla="*/ 768 w 770"/>
                      <a:gd name="T25" fmla="*/ 1 h 10"/>
                      <a:gd name="T26" fmla="*/ 770 w 770"/>
                      <a:gd name="T27" fmla="*/ 2 h 10"/>
                      <a:gd name="T28" fmla="*/ 770 w 770"/>
                      <a:gd name="T29" fmla="*/ 5 h 10"/>
                      <a:gd name="T30" fmla="*/ 770 w 770"/>
                      <a:gd name="T31" fmla="*/ 6 h 10"/>
                      <a:gd name="T32" fmla="*/ 768 w 770"/>
                      <a:gd name="T33" fmla="*/ 9 h 10"/>
                      <a:gd name="T34" fmla="*/ 767 w 770"/>
                      <a:gd name="T35" fmla="*/ 9 h 10"/>
                      <a:gd name="T36" fmla="*/ 764 w 770"/>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70" h="10">
                        <a:moveTo>
                          <a:pt x="764" y="10"/>
                        </a:moveTo>
                        <a:lnTo>
                          <a:pt x="5" y="10"/>
                        </a:lnTo>
                        <a:lnTo>
                          <a:pt x="2" y="9"/>
                        </a:lnTo>
                        <a:lnTo>
                          <a:pt x="1" y="9"/>
                        </a:lnTo>
                        <a:lnTo>
                          <a:pt x="0" y="6"/>
                        </a:lnTo>
                        <a:lnTo>
                          <a:pt x="0" y="5"/>
                        </a:lnTo>
                        <a:lnTo>
                          <a:pt x="0" y="2"/>
                        </a:lnTo>
                        <a:lnTo>
                          <a:pt x="1" y="1"/>
                        </a:lnTo>
                        <a:lnTo>
                          <a:pt x="2" y="0"/>
                        </a:lnTo>
                        <a:lnTo>
                          <a:pt x="5" y="0"/>
                        </a:lnTo>
                        <a:lnTo>
                          <a:pt x="764" y="0"/>
                        </a:lnTo>
                        <a:lnTo>
                          <a:pt x="767" y="0"/>
                        </a:lnTo>
                        <a:lnTo>
                          <a:pt x="768" y="1"/>
                        </a:lnTo>
                        <a:lnTo>
                          <a:pt x="770" y="2"/>
                        </a:lnTo>
                        <a:lnTo>
                          <a:pt x="770" y="5"/>
                        </a:lnTo>
                        <a:lnTo>
                          <a:pt x="770" y="6"/>
                        </a:lnTo>
                        <a:lnTo>
                          <a:pt x="768" y="9"/>
                        </a:lnTo>
                        <a:lnTo>
                          <a:pt x="767" y="9"/>
                        </a:lnTo>
                        <a:lnTo>
                          <a:pt x="764"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7" name="Freeform 127">
                    <a:extLst>
                      <a:ext uri="{FF2B5EF4-FFF2-40B4-BE49-F238E27FC236}">
                        <a16:creationId xmlns:a16="http://schemas.microsoft.com/office/drawing/2014/main" id="{E78827D6-F368-13BF-A2DB-CE80C1A22FB1}"/>
                      </a:ext>
                    </a:extLst>
                  </p:cNvPr>
                  <p:cNvSpPr>
                    <a:spLocks/>
                  </p:cNvSpPr>
                  <p:nvPr/>
                </p:nvSpPr>
                <p:spPr bwMode="auto">
                  <a:xfrm>
                    <a:off x="10496550" y="3633788"/>
                    <a:ext cx="290513" cy="3175"/>
                  </a:xfrm>
                  <a:custGeom>
                    <a:avLst/>
                    <a:gdLst>
                      <a:gd name="T0" fmla="*/ 726 w 732"/>
                      <a:gd name="T1" fmla="*/ 11 h 11"/>
                      <a:gd name="T2" fmla="*/ 5 w 732"/>
                      <a:gd name="T3" fmla="*/ 11 h 11"/>
                      <a:gd name="T4" fmla="*/ 2 w 732"/>
                      <a:gd name="T5" fmla="*/ 10 h 11"/>
                      <a:gd name="T6" fmla="*/ 1 w 732"/>
                      <a:gd name="T7" fmla="*/ 10 h 11"/>
                      <a:gd name="T8" fmla="*/ 0 w 732"/>
                      <a:gd name="T9" fmla="*/ 7 h 11"/>
                      <a:gd name="T10" fmla="*/ 0 w 732"/>
                      <a:gd name="T11" fmla="*/ 6 h 11"/>
                      <a:gd name="T12" fmla="*/ 0 w 732"/>
                      <a:gd name="T13" fmla="*/ 3 h 11"/>
                      <a:gd name="T14" fmla="*/ 1 w 732"/>
                      <a:gd name="T15" fmla="*/ 2 h 11"/>
                      <a:gd name="T16" fmla="*/ 2 w 732"/>
                      <a:gd name="T17" fmla="*/ 0 h 11"/>
                      <a:gd name="T18" fmla="*/ 5 w 732"/>
                      <a:gd name="T19" fmla="*/ 0 h 11"/>
                      <a:gd name="T20" fmla="*/ 726 w 732"/>
                      <a:gd name="T21" fmla="*/ 0 h 11"/>
                      <a:gd name="T22" fmla="*/ 728 w 732"/>
                      <a:gd name="T23" fmla="*/ 0 h 11"/>
                      <a:gd name="T24" fmla="*/ 729 w 732"/>
                      <a:gd name="T25" fmla="*/ 2 h 11"/>
                      <a:gd name="T26" fmla="*/ 730 w 732"/>
                      <a:gd name="T27" fmla="*/ 3 h 11"/>
                      <a:gd name="T28" fmla="*/ 732 w 732"/>
                      <a:gd name="T29" fmla="*/ 6 h 11"/>
                      <a:gd name="T30" fmla="*/ 730 w 732"/>
                      <a:gd name="T31" fmla="*/ 7 h 11"/>
                      <a:gd name="T32" fmla="*/ 729 w 732"/>
                      <a:gd name="T33" fmla="*/ 10 h 11"/>
                      <a:gd name="T34" fmla="*/ 728 w 732"/>
                      <a:gd name="T35" fmla="*/ 10 h 11"/>
                      <a:gd name="T36" fmla="*/ 726 w 732"/>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32" h="11">
                        <a:moveTo>
                          <a:pt x="726" y="11"/>
                        </a:moveTo>
                        <a:lnTo>
                          <a:pt x="5" y="11"/>
                        </a:lnTo>
                        <a:lnTo>
                          <a:pt x="2" y="10"/>
                        </a:lnTo>
                        <a:lnTo>
                          <a:pt x="1" y="10"/>
                        </a:lnTo>
                        <a:lnTo>
                          <a:pt x="0" y="7"/>
                        </a:lnTo>
                        <a:lnTo>
                          <a:pt x="0" y="6"/>
                        </a:lnTo>
                        <a:lnTo>
                          <a:pt x="0" y="3"/>
                        </a:lnTo>
                        <a:lnTo>
                          <a:pt x="1" y="2"/>
                        </a:lnTo>
                        <a:lnTo>
                          <a:pt x="2" y="0"/>
                        </a:lnTo>
                        <a:lnTo>
                          <a:pt x="5" y="0"/>
                        </a:lnTo>
                        <a:lnTo>
                          <a:pt x="726" y="0"/>
                        </a:lnTo>
                        <a:lnTo>
                          <a:pt x="728" y="0"/>
                        </a:lnTo>
                        <a:lnTo>
                          <a:pt x="729" y="2"/>
                        </a:lnTo>
                        <a:lnTo>
                          <a:pt x="730" y="3"/>
                        </a:lnTo>
                        <a:lnTo>
                          <a:pt x="732" y="6"/>
                        </a:lnTo>
                        <a:lnTo>
                          <a:pt x="730" y="7"/>
                        </a:lnTo>
                        <a:lnTo>
                          <a:pt x="729" y="10"/>
                        </a:lnTo>
                        <a:lnTo>
                          <a:pt x="728" y="10"/>
                        </a:lnTo>
                        <a:lnTo>
                          <a:pt x="726"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8" name="Freeform 128">
                    <a:extLst>
                      <a:ext uri="{FF2B5EF4-FFF2-40B4-BE49-F238E27FC236}">
                        <a16:creationId xmlns:a16="http://schemas.microsoft.com/office/drawing/2014/main" id="{8B6654C5-48F3-D7E1-5EDF-D1AE23B19DBC}"/>
                      </a:ext>
                    </a:extLst>
                  </p:cNvPr>
                  <p:cNvSpPr>
                    <a:spLocks/>
                  </p:cNvSpPr>
                  <p:nvPr/>
                </p:nvSpPr>
                <p:spPr bwMode="auto">
                  <a:xfrm>
                    <a:off x="10496550" y="3590926"/>
                    <a:ext cx="280988" cy="4763"/>
                  </a:xfrm>
                  <a:custGeom>
                    <a:avLst/>
                    <a:gdLst>
                      <a:gd name="T0" fmla="*/ 703 w 708"/>
                      <a:gd name="T1" fmla="*/ 11 h 11"/>
                      <a:gd name="T2" fmla="*/ 5 w 708"/>
                      <a:gd name="T3" fmla="*/ 11 h 11"/>
                      <a:gd name="T4" fmla="*/ 2 w 708"/>
                      <a:gd name="T5" fmla="*/ 11 h 11"/>
                      <a:gd name="T6" fmla="*/ 1 w 708"/>
                      <a:gd name="T7" fmla="*/ 9 h 11"/>
                      <a:gd name="T8" fmla="*/ 0 w 708"/>
                      <a:gd name="T9" fmla="*/ 8 h 11"/>
                      <a:gd name="T10" fmla="*/ 0 w 708"/>
                      <a:gd name="T11" fmla="*/ 5 h 11"/>
                      <a:gd name="T12" fmla="*/ 0 w 708"/>
                      <a:gd name="T13" fmla="*/ 3 h 11"/>
                      <a:gd name="T14" fmla="*/ 1 w 708"/>
                      <a:gd name="T15" fmla="*/ 1 h 11"/>
                      <a:gd name="T16" fmla="*/ 2 w 708"/>
                      <a:gd name="T17" fmla="*/ 0 h 11"/>
                      <a:gd name="T18" fmla="*/ 5 w 708"/>
                      <a:gd name="T19" fmla="*/ 0 h 11"/>
                      <a:gd name="T20" fmla="*/ 703 w 708"/>
                      <a:gd name="T21" fmla="*/ 0 h 11"/>
                      <a:gd name="T22" fmla="*/ 704 w 708"/>
                      <a:gd name="T23" fmla="*/ 0 h 11"/>
                      <a:gd name="T24" fmla="*/ 707 w 708"/>
                      <a:gd name="T25" fmla="*/ 1 h 11"/>
                      <a:gd name="T26" fmla="*/ 708 w 708"/>
                      <a:gd name="T27" fmla="*/ 3 h 11"/>
                      <a:gd name="T28" fmla="*/ 708 w 708"/>
                      <a:gd name="T29" fmla="*/ 5 h 11"/>
                      <a:gd name="T30" fmla="*/ 708 w 708"/>
                      <a:gd name="T31" fmla="*/ 8 h 11"/>
                      <a:gd name="T32" fmla="*/ 707 w 708"/>
                      <a:gd name="T33" fmla="*/ 9 h 11"/>
                      <a:gd name="T34" fmla="*/ 704 w 708"/>
                      <a:gd name="T35" fmla="*/ 11 h 11"/>
                      <a:gd name="T36" fmla="*/ 703 w 708"/>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8" h="11">
                        <a:moveTo>
                          <a:pt x="703" y="11"/>
                        </a:moveTo>
                        <a:lnTo>
                          <a:pt x="5" y="11"/>
                        </a:lnTo>
                        <a:lnTo>
                          <a:pt x="2" y="11"/>
                        </a:lnTo>
                        <a:lnTo>
                          <a:pt x="1" y="9"/>
                        </a:lnTo>
                        <a:lnTo>
                          <a:pt x="0" y="8"/>
                        </a:lnTo>
                        <a:lnTo>
                          <a:pt x="0" y="5"/>
                        </a:lnTo>
                        <a:lnTo>
                          <a:pt x="0" y="3"/>
                        </a:lnTo>
                        <a:lnTo>
                          <a:pt x="1" y="1"/>
                        </a:lnTo>
                        <a:lnTo>
                          <a:pt x="2" y="0"/>
                        </a:lnTo>
                        <a:lnTo>
                          <a:pt x="5" y="0"/>
                        </a:lnTo>
                        <a:lnTo>
                          <a:pt x="703" y="0"/>
                        </a:lnTo>
                        <a:lnTo>
                          <a:pt x="704" y="0"/>
                        </a:lnTo>
                        <a:lnTo>
                          <a:pt x="707" y="1"/>
                        </a:lnTo>
                        <a:lnTo>
                          <a:pt x="708" y="3"/>
                        </a:lnTo>
                        <a:lnTo>
                          <a:pt x="708" y="5"/>
                        </a:lnTo>
                        <a:lnTo>
                          <a:pt x="708" y="8"/>
                        </a:lnTo>
                        <a:lnTo>
                          <a:pt x="707" y="9"/>
                        </a:lnTo>
                        <a:lnTo>
                          <a:pt x="704" y="11"/>
                        </a:lnTo>
                        <a:lnTo>
                          <a:pt x="703"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9" name="Freeform 129">
                    <a:extLst>
                      <a:ext uri="{FF2B5EF4-FFF2-40B4-BE49-F238E27FC236}">
                        <a16:creationId xmlns:a16="http://schemas.microsoft.com/office/drawing/2014/main" id="{19A0C02E-2DA3-B295-DD1B-74A0B3D0034E}"/>
                      </a:ext>
                    </a:extLst>
                  </p:cNvPr>
                  <p:cNvSpPr>
                    <a:spLocks/>
                  </p:cNvSpPr>
                  <p:nvPr/>
                </p:nvSpPr>
                <p:spPr bwMode="auto">
                  <a:xfrm>
                    <a:off x="10496550" y="3548063"/>
                    <a:ext cx="269875" cy="4763"/>
                  </a:xfrm>
                  <a:custGeom>
                    <a:avLst/>
                    <a:gdLst>
                      <a:gd name="T0" fmla="*/ 674 w 679"/>
                      <a:gd name="T1" fmla="*/ 10 h 10"/>
                      <a:gd name="T2" fmla="*/ 5 w 679"/>
                      <a:gd name="T3" fmla="*/ 10 h 10"/>
                      <a:gd name="T4" fmla="*/ 2 w 679"/>
                      <a:gd name="T5" fmla="*/ 10 h 10"/>
                      <a:gd name="T6" fmla="*/ 1 w 679"/>
                      <a:gd name="T7" fmla="*/ 9 h 10"/>
                      <a:gd name="T8" fmla="*/ 0 w 679"/>
                      <a:gd name="T9" fmla="*/ 8 h 10"/>
                      <a:gd name="T10" fmla="*/ 0 w 679"/>
                      <a:gd name="T11" fmla="*/ 5 h 10"/>
                      <a:gd name="T12" fmla="*/ 0 w 679"/>
                      <a:gd name="T13" fmla="*/ 4 h 10"/>
                      <a:gd name="T14" fmla="*/ 1 w 679"/>
                      <a:gd name="T15" fmla="*/ 1 h 10"/>
                      <a:gd name="T16" fmla="*/ 2 w 679"/>
                      <a:gd name="T17" fmla="*/ 1 h 10"/>
                      <a:gd name="T18" fmla="*/ 5 w 679"/>
                      <a:gd name="T19" fmla="*/ 0 h 10"/>
                      <a:gd name="T20" fmla="*/ 674 w 679"/>
                      <a:gd name="T21" fmla="*/ 0 h 10"/>
                      <a:gd name="T22" fmla="*/ 676 w 679"/>
                      <a:gd name="T23" fmla="*/ 1 h 10"/>
                      <a:gd name="T24" fmla="*/ 678 w 679"/>
                      <a:gd name="T25" fmla="*/ 1 h 10"/>
                      <a:gd name="T26" fmla="*/ 679 w 679"/>
                      <a:gd name="T27" fmla="*/ 4 h 10"/>
                      <a:gd name="T28" fmla="*/ 679 w 679"/>
                      <a:gd name="T29" fmla="*/ 5 h 10"/>
                      <a:gd name="T30" fmla="*/ 679 w 679"/>
                      <a:gd name="T31" fmla="*/ 8 h 10"/>
                      <a:gd name="T32" fmla="*/ 678 w 679"/>
                      <a:gd name="T33" fmla="*/ 9 h 10"/>
                      <a:gd name="T34" fmla="*/ 676 w 679"/>
                      <a:gd name="T35" fmla="*/ 10 h 10"/>
                      <a:gd name="T36" fmla="*/ 674 w 679"/>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79" h="10">
                        <a:moveTo>
                          <a:pt x="674" y="10"/>
                        </a:moveTo>
                        <a:lnTo>
                          <a:pt x="5" y="10"/>
                        </a:lnTo>
                        <a:lnTo>
                          <a:pt x="2" y="10"/>
                        </a:lnTo>
                        <a:lnTo>
                          <a:pt x="1" y="9"/>
                        </a:lnTo>
                        <a:lnTo>
                          <a:pt x="0" y="8"/>
                        </a:lnTo>
                        <a:lnTo>
                          <a:pt x="0" y="5"/>
                        </a:lnTo>
                        <a:lnTo>
                          <a:pt x="0" y="4"/>
                        </a:lnTo>
                        <a:lnTo>
                          <a:pt x="1" y="1"/>
                        </a:lnTo>
                        <a:lnTo>
                          <a:pt x="2" y="1"/>
                        </a:lnTo>
                        <a:lnTo>
                          <a:pt x="5" y="0"/>
                        </a:lnTo>
                        <a:lnTo>
                          <a:pt x="674" y="0"/>
                        </a:lnTo>
                        <a:lnTo>
                          <a:pt x="676" y="1"/>
                        </a:lnTo>
                        <a:lnTo>
                          <a:pt x="678" y="1"/>
                        </a:lnTo>
                        <a:lnTo>
                          <a:pt x="679" y="4"/>
                        </a:lnTo>
                        <a:lnTo>
                          <a:pt x="679" y="5"/>
                        </a:lnTo>
                        <a:lnTo>
                          <a:pt x="679" y="8"/>
                        </a:lnTo>
                        <a:lnTo>
                          <a:pt x="678" y="9"/>
                        </a:lnTo>
                        <a:lnTo>
                          <a:pt x="676" y="10"/>
                        </a:lnTo>
                        <a:lnTo>
                          <a:pt x="674"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0" name="Freeform 130">
                    <a:extLst>
                      <a:ext uri="{FF2B5EF4-FFF2-40B4-BE49-F238E27FC236}">
                        <a16:creationId xmlns:a16="http://schemas.microsoft.com/office/drawing/2014/main" id="{4FF9A711-3CBE-02CF-F7B4-4FDF85035B8D}"/>
                      </a:ext>
                    </a:extLst>
                  </p:cNvPr>
                  <p:cNvSpPr>
                    <a:spLocks/>
                  </p:cNvSpPr>
                  <p:nvPr/>
                </p:nvSpPr>
                <p:spPr bwMode="auto">
                  <a:xfrm>
                    <a:off x="10496550" y="3506788"/>
                    <a:ext cx="255588" cy="4763"/>
                  </a:xfrm>
                  <a:custGeom>
                    <a:avLst/>
                    <a:gdLst>
                      <a:gd name="T0" fmla="*/ 641 w 646"/>
                      <a:gd name="T1" fmla="*/ 10 h 10"/>
                      <a:gd name="T2" fmla="*/ 5 w 646"/>
                      <a:gd name="T3" fmla="*/ 10 h 10"/>
                      <a:gd name="T4" fmla="*/ 2 w 646"/>
                      <a:gd name="T5" fmla="*/ 10 h 10"/>
                      <a:gd name="T6" fmla="*/ 1 w 646"/>
                      <a:gd name="T7" fmla="*/ 9 h 10"/>
                      <a:gd name="T8" fmla="*/ 0 w 646"/>
                      <a:gd name="T9" fmla="*/ 8 h 10"/>
                      <a:gd name="T10" fmla="*/ 0 w 646"/>
                      <a:gd name="T11" fmla="*/ 5 h 10"/>
                      <a:gd name="T12" fmla="*/ 0 w 646"/>
                      <a:gd name="T13" fmla="*/ 4 h 10"/>
                      <a:gd name="T14" fmla="*/ 1 w 646"/>
                      <a:gd name="T15" fmla="*/ 2 h 10"/>
                      <a:gd name="T16" fmla="*/ 2 w 646"/>
                      <a:gd name="T17" fmla="*/ 1 h 10"/>
                      <a:gd name="T18" fmla="*/ 5 w 646"/>
                      <a:gd name="T19" fmla="*/ 0 h 10"/>
                      <a:gd name="T20" fmla="*/ 641 w 646"/>
                      <a:gd name="T21" fmla="*/ 0 h 10"/>
                      <a:gd name="T22" fmla="*/ 642 w 646"/>
                      <a:gd name="T23" fmla="*/ 1 h 10"/>
                      <a:gd name="T24" fmla="*/ 644 w 646"/>
                      <a:gd name="T25" fmla="*/ 2 h 10"/>
                      <a:gd name="T26" fmla="*/ 645 w 646"/>
                      <a:gd name="T27" fmla="*/ 4 h 10"/>
                      <a:gd name="T28" fmla="*/ 646 w 646"/>
                      <a:gd name="T29" fmla="*/ 5 h 10"/>
                      <a:gd name="T30" fmla="*/ 645 w 646"/>
                      <a:gd name="T31" fmla="*/ 8 h 10"/>
                      <a:gd name="T32" fmla="*/ 644 w 646"/>
                      <a:gd name="T33" fmla="*/ 9 h 10"/>
                      <a:gd name="T34" fmla="*/ 642 w 646"/>
                      <a:gd name="T35" fmla="*/ 10 h 10"/>
                      <a:gd name="T36" fmla="*/ 641 w 646"/>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6" h="10">
                        <a:moveTo>
                          <a:pt x="641" y="10"/>
                        </a:moveTo>
                        <a:lnTo>
                          <a:pt x="5" y="10"/>
                        </a:lnTo>
                        <a:lnTo>
                          <a:pt x="2" y="10"/>
                        </a:lnTo>
                        <a:lnTo>
                          <a:pt x="1" y="9"/>
                        </a:lnTo>
                        <a:lnTo>
                          <a:pt x="0" y="8"/>
                        </a:lnTo>
                        <a:lnTo>
                          <a:pt x="0" y="5"/>
                        </a:lnTo>
                        <a:lnTo>
                          <a:pt x="0" y="4"/>
                        </a:lnTo>
                        <a:lnTo>
                          <a:pt x="1" y="2"/>
                        </a:lnTo>
                        <a:lnTo>
                          <a:pt x="2" y="1"/>
                        </a:lnTo>
                        <a:lnTo>
                          <a:pt x="5" y="0"/>
                        </a:lnTo>
                        <a:lnTo>
                          <a:pt x="641" y="0"/>
                        </a:lnTo>
                        <a:lnTo>
                          <a:pt x="642" y="1"/>
                        </a:lnTo>
                        <a:lnTo>
                          <a:pt x="644" y="2"/>
                        </a:lnTo>
                        <a:lnTo>
                          <a:pt x="645" y="4"/>
                        </a:lnTo>
                        <a:lnTo>
                          <a:pt x="646" y="5"/>
                        </a:lnTo>
                        <a:lnTo>
                          <a:pt x="645" y="8"/>
                        </a:lnTo>
                        <a:lnTo>
                          <a:pt x="644" y="9"/>
                        </a:lnTo>
                        <a:lnTo>
                          <a:pt x="642" y="10"/>
                        </a:lnTo>
                        <a:lnTo>
                          <a:pt x="641"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1" name="Freeform 131">
                    <a:extLst>
                      <a:ext uri="{FF2B5EF4-FFF2-40B4-BE49-F238E27FC236}">
                        <a16:creationId xmlns:a16="http://schemas.microsoft.com/office/drawing/2014/main" id="{788BFB95-29D2-14AB-C4A0-6B20D37C985D}"/>
                      </a:ext>
                    </a:extLst>
                  </p:cNvPr>
                  <p:cNvSpPr>
                    <a:spLocks/>
                  </p:cNvSpPr>
                  <p:nvPr/>
                </p:nvSpPr>
                <p:spPr bwMode="auto">
                  <a:xfrm>
                    <a:off x="10496550" y="3465513"/>
                    <a:ext cx="246063" cy="3175"/>
                  </a:xfrm>
                  <a:custGeom>
                    <a:avLst/>
                    <a:gdLst>
                      <a:gd name="T0" fmla="*/ 615 w 620"/>
                      <a:gd name="T1" fmla="*/ 9 h 9"/>
                      <a:gd name="T2" fmla="*/ 5 w 620"/>
                      <a:gd name="T3" fmla="*/ 9 h 9"/>
                      <a:gd name="T4" fmla="*/ 2 w 620"/>
                      <a:gd name="T5" fmla="*/ 9 h 9"/>
                      <a:gd name="T6" fmla="*/ 1 w 620"/>
                      <a:gd name="T7" fmla="*/ 8 h 9"/>
                      <a:gd name="T8" fmla="*/ 0 w 620"/>
                      <a:gd name="T9" fmla="*/ 6 h 9"/>
                      <a:gd name="T10" fmla="*/ 0 w 620"/>
                      <a:gd name="T11" fmla="*/ 4 h 9"/>
                      <a:gd name="T12" fmla="*/ 0 w 620"/>
                      <a:gd name="T13" fmla="*/ 2 h 9"/>
                      <a:gd name="T14" fmla="*/ 1 w 620"/>
                      <a:gd name="T15" fmla="*/ 1 h 9"/>
                      <a:gd name="T16" fmla="*/ 2 w 620"/>
                      <a:gd name="T17" fmla="*/ 0 h 9"/>
                      <a:gd name="T18" fmla="*/ 5 w 620"/>
                      <a:gd name="T19" fmla="*/ 0 h 9"/>
                      <a:gd name="T20" fmla="*/ 615 w 620"/>
                      <a:gd name="T21" fmla="*/ 0 h 9"/>
                      <a:gd name="T22" fmla="*/ 616 w 620"/>
                      <a:gd name="T23" fmla="*/ 0 h 9"/>
                      <a:gd name="T24" fmla="*/ 619 w 620"/>
                      <a:gd name="T25" fmla="*/ 1 h 9"/>
                      <a:gd name="T26" fmla="*/ 619 w 620"/>
                      <a:gd name="T27" fmla="*/ 2 h 9"/>
                      <a:gd name="T28" fmla="*/ 620 w 620"/>
                      <a:gd name="T29" fmla="*/ 4 h 9"/>
                      <a:gd name="T30" fmla="*/ 619 w 620"/>
                      <a:gd name="T31" fmla="*/ 6 h 9"/>
                      <a:gd name="T32" fmla="*/ 619 w 620"/>
                      <a:gd name="T33" fmla="*/ 8 h 9"/>
                      <a:gd name="T34" fmla="*/ 616 w 620"/>
                      <a:gd name="T35" fmla="*/ 9 h 9"/>
                      <a:gd name="T36" fmla="*/ 615 w 620"/>
                      <a:gd name="T3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0" h="9">
                        <a:moveTo>
                          <a:pt x="615" y="9"/>
                        </a:moveTo>
                        <a:lnTo>
                          <a:pt x="5" y="9"/>
                        </a:lnTo>
                        <a:lnTo>
                          <a:pt x="2" y="9"/>
                        </a:lnTo>
                        <a:lnTo>
                          <a:pt x="1" y="8"/>
                        </a:lnTo>
                        <a:lnTo>
                          <a:pt x="0" y="6"/>
                        </a:lnTo>
                        <a:lnTo>
                          <a:pt x="0" y="4"/>
                        </a:lnTo>
                        <a:lnTo>
                          <a:pt x="0" y="2"/>
                        </a:lnTo>
                        <a:lnTo>
                          <a:pt x="1" y="1"/>
                        </a:lnTo>
                        <a:lnTo>
                          <a:pt x="2" y="0"/>
                        </a:lnTo>
                        <a:lnTo>
                          <a:pt x="5" y="0"/>
                        </a:lnTo>
                        <a:lnTo>
                          <a:pt x="615" y="0"/>
                        </a:lnTo>
                        <a:lnTo>
                          <a:pt x="616" y="0"/>
                        </a:lnTo>
                        <a:lnTo>
                          <a:pt x="619" y="1"/>
                        </a:lnTo>
                        <a:lnTo>
                          <a:pt x="619" y="2"/>
                        </a:lnTo>
                        <a:lnTo>
                          <a:pt x="620" y="4"/>
                        </a:lnTo>
                        <a:lnTo>
                          <a:pt x="619" y="6"/>
                        </a:lnTo>
                        <a:lnTo>
                          <a:pt x="619" y="8"/>
                        </a:lnTo>
                        <a:lnTo>
                          <a:pt x="616" y="9"/>
                        </a:lnTo>
                        <a:lnTo>
                          <a:pt x="615" y="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2" name="Freeform 132">
                    <a:extLst>
                      <a:ext uri="{FF2B5EF4-FFF2-40B4-BE49-F238E27FC236}">
                        <a16:creationId xmlns:a16="http://schemas.microsoft.com/office/drawing/2014/main" id="{D8C54025-ED65-95A9-892E-61BDACDEED1B}"/>
                      </a:ext>
                    </a:extLst>
                  </p:cNvPr>
                  <p:cNvSpPr>
                    <a:spLocks/>
                  </p:cNvSpPr>
                  <p:nvPr/>
                </p:nvSpPr>
                <p:spPr bwMode="auto">
                  <a:xfrm>
                    <a:off x="10496550" y="3422651"/>
                    <a:ext cx="236538" cy="4763"/>
                  </a:xfrm>
                  <a:custGeom>
                    <a:avLst/>
                    <a:gdLst>
                      <a:gd name="T0" fmla="*/ 591 w 596"/>
                      <a:gd name="T1" fmla="*/ 10 h 10"/>
                      <a:gd name="T2" fmla="*/ 5 w 596"/>
                      <a:gd name="T3" fmla="*/ 10 h 10"/>
                      <a:gd name="T4" fmla="*/ 2 w 596"/>
                      <a:gd name="T5" fmla="*/ 9 h 10"/>
                      <a:gd name="T6" fmla="*/ 1 w 596"/>
                      <a:gd name="T7" fmla="*/ 7 h 10"/>
                      <a:gd name="T8" fmla="*/ 0 w 596"/>
                      <a:gd name="T9" fmla="*/ 6 h 10"/>
                      <a:gd name="T10" fmla="*/ 0 w 596"/>
                      <a:gd name="T11" fmla="*/ 5 h 10"/>
                      <a:gd name="T12" fmla="*/ 0 w 596"/>
                      <a:gd name="T13" fmla="*/ 2 h 10"/>
                      <a:gd name="T14" fmla="*/ 1 w 596"/>
                      <a:gd name="T15" fmla="*/ 1 h 10"/>
                      <a:gd name="T16" fmla="*/ 2 w 596"/>
                      <a:gd name="T17" fmla="*/ 0 h 10"/>
                      <a:gd name="T18" fmla="*/ 5 w 596"/>
                      <a:gd name="T19" fmla="*/ 0 h 10"/>
                      <a:gd name="T20" fmla="*/ 591 w 596"/>
                      <a:gd name="T21" fmla="*/ 0 h 10"/>
                      <a:gd name="T22" fmla="*/ 594 w 596"/>
                      <a:gd name="T23" fmla="*/ 0 h 10"/>
                      <a:gd name="T24" fmla="*/ 595 w 596"/>
                      <a:gd name="T25" fmla="*/ 1 h 10"/>
                      <a:gd name="T26" fmla="*/ 596 w 596"/>
                      <a:gd name="T27" fmla="*/ 2 h 10"/>
                      <a:gd name="T28" fmla="*/ 596 w 596"/>
                      <a:gd name="T29" fmla="*/ 5 h 10"/>
                      <a:gd name="T30" fmla="*/ 596 w 596"/>
                      <a:gd name="T31" fmla="*/ 6 h 10"/>
                      <a:gd name="T32" fmla="*/ 595 w 596"/>
                      <a:gd name="T33" fmla="*/ 7 h 10"/>
                      <a:gd name="T34" fmla="*/ 594 w 596"/>
                      <a:gd name="T35" fmla="*/ 9 h 10"/>
                      <a:gd name="T36" fmla="*/ 591 w 596"/>
                      <a:gd name="T3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96" h="10">
                        <a:moveTo>
                          <a:pt x="591" y="10"/>
                        </a:moveTo>
                        <a:lnTo>
                          <a:pt x="5" y="10"/>
                        </a:lnTo>
                        <a:lnTo>
                          <a:pt x="2" y="9"/>
                        </a:lnTo>
                        <a:lnTo>
                          <a:pt x="1" y="7"/>
                        </a:lnTo>
                        <a:lnTo>
                          <a:pt x="0" y="6"/>
                        </a:lnTo>
                        <a:lnTo>
                          <a:pt x="0" y="5"/>
                        </a:lnTo>
                        <a:lnTo>
                          <a:pt x="0" y="2"/>
                        </a:lnTo>
                        <a:lnTo>
                          <a:pt x="1" y="1"/>
                        </a:lnTo>
                        <a:lnTo>
                          <a:pt x="2" y="0"/>
                        </a:lnTo>
                        <a:lnTo>
                          <a:pt x="5" y="0"/>
                        </a:lnTo>
                        <a:lnTo>
                          <a:pt x="591" y="0"/>
                        </a:lnTo>
                        <a:lnTo>
                          <a:pt x="594" y="0"/>
                        </a:lnTo>
                        <a:lnTo>
                          <a:pt x="595" y="1"/>
                        </a:lnTo>
                        <a:lnTo>
                          <a:pt x="596" y="2"/>
                        </a:lnTo>
                        <a:lnTo>
                          <a:pt x="596" y="5"/>
                        </a:lnTo>
                        <a:lnTo>
                          <a:pt x="596" y="6"/>
                        </a:lnTo>
                        <a:lnTo>
                          <a:pt x="595" y="7"/>
                        </a:lnTo>
                        <a:lnTo>
                          <a:pt x="594" y="9"/>
                        </a:lnTo>
                        <a:lnTo>
                          <a:pt x="591" y="1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3" name="Freeform 133">
                    <a:extLst>
                      <a:ext uri="{FF2B5EF4-FFF2-40B4-BE49-F238E27FC236}">
                        <a16:creationId xmlns:a16="http://schemas.microsoft.com/office/drawing/2014/main" id="{C6EDBE2C-CA7B-CDD9-B4A5-5B17748EAC9F}"/>
                      </a:ext>
                    </a:extLst>
                  </p:cNvPr>
                  <p:cNvSpPr>
                    <a:spLocks/>
                  </p:cNvSpPr>
                  <p:nvPr/>
                </p:nvSpPr>
                <p:spPr bwMode="auto">
                  <a:xfrm>
                    <a:off x="10496550" y="3381376"/>
                    <a:ext cx="223838" cy="3175"/>
                  </a:xfrm>
                  <a:custGeom>
                    <a:avLst/>
                    <a:gdLst>
                      <a:gd name="T0" fmla="*/ 560 w 565"/>
                      <a:gd name="T1" fmla="*/ 11 h 11"/>
                      <a:gd name="T2" fmla="*/ 5 w 565"/>
                      <a:gd name="T3" fmla="*/ 11 h 11"/>
                      <a:gd name="T4" fmla="*/ 2 w 565"/>
                      <a:gd name="T5" fmla="*/ 9 h 11"/>
                      <a:gd name="T6" fmla="*/ 1 w 565"/>
                      <a:gd name="T7" fmla="*/ 9 h 11"/>
                      <a:gd name="T8" fmla="*/ 0 w 565"/>
                      <a:gd name="T9" fmla="*/ 7 h 11"/>
                      <a:gd name="T10" fmla="*/ 0 w 565"/>
                      <a:gd name="T11" fmla="*/ 6 h 11"/>
                      <a:gd name="T12" fmla="*/ 0 w 565"/>
                      <a:gd name="T13" fmla="*/ 3 h 11"/>
                      <a:gd name="T14" fmla="*/ 1 w 565"/>
                      <a:gd name="T15" fmla="*/ 2 h 11"/>
                      <a:gd name="T16" fmla="*/ 2 w 565"/>
                      <a:gd name="T17" fmla="*/ 0 h 11"/>
                      <a:gd name="T18" fmla="*/ 5 w 565"/>
                      <a:gd name="T19" fmla="*/ 0 h 11"/>
                      <a:gd name="T20" fmla="*/ 560 w 565"/>
                      <a:gd name="T21" fmla="*/ 0 h 11"/>
                      <a:gd name="T22" fmla="*/ 562 w 565"/>
                      <a:gd name="T23" fmla="*/ 0 h 11"/>
                      <a:gd name="T24" fmla="*/ 564 w 565"/>
                      <a:gd name="T25" fmla="*/ 2 h 11"/>
                      <a:gd name="T26" fmla="*/ 565 w 565"/>
                      <a:gd name="T27" fmla="*/ 3 h 11"/>
                      <a:gd name="T28" fmla="*/ 565 w 565"/>
                      <a:gd name="T29" fmla="*/ 6 h 11"/>
                      <a:gd name="T30" fmla="*/ 565 w 565"/>
                      <a:gd name="T31" fmla="*/ 7 h 11"/>
                      <a:gd name="T32" fmla="*/ 564 w 565"/>
                      <a:gd name="T33" fmla="*/ 9 h 11"/>
                      <a:gd name="T34" fmla="*/ 562 w 565"/>
                      <a:gd name="T35" fmla="*/ 9 h 11"/>
                      <a:gd name="T36" fmla="*/ 560 w 565"/>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65" h="11">
                        <a:moveTo>
                          <a:pt x="560" y="11"/>
                        </a:moveTo>
                        <a:lnTo>
                          <a:pt x="5" y="11"/>
                        </a:lnTo>
                        <a:lnTo>
                          <a:pt x="2" y="9"/>
                        </a:lnTo>
                        <a:lnTo>
                          <a:pt x="1" y="9"/>
                        </a:lnTo>
                        <a:lnTo>
                          <a:pt x="0" y="7"/>
                        </a:lnTo>
                        <a:lnTo>
                          <a:pt x="0" y="6"/>
                        </a:lnTo>
                        <a:lnTo>
                          <a:pt x="0" y="3"/>
                        </a:lnTo>
                        <a:lnTo>
                          <a:pt x="1" y="2"/>
                        </a:lnTo>
                        <a:lnTo>
                          <a:pt x="2" y="0"/>
                        </a:lnTo>
                        <a:lnTo>
                          <a:pt x="5" y="0"/>
                        </a:lnTo>
                        <a:lnTo>
                          <a:pt x="560" y="0"/>
                        </a:lnTo>
                        <a:lnTo>
                          <a:pt x="562" y="0"/>
                        </a:lnTo>
                        <a:lnTo>
                          <a:pt x="564" y="2"/>
                        </a:lnTo>
                        <a:lnTo>
                          <a:pt x="565" y="3"/>
                        </a:lnTo>
                        <a:lnTo>
                          <a:pt x="565" y="6"/>
                        </a:lnTo>
                        <a:lnTo>
                          <a:pt x="565" y="7"/>
                        </a:lnTo>
                        <a:lnTo>
                          <a:pt x="564" y="9"/>
                        </a:lnTo>
                        <a:lnTo>
                          <a:pt x="562" y="9"/>
                        </a:lnTo>
                        <a:lnTo>
                          <a:pt x="560"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4" name="Freeform 134">
                    <a:extLst>
                      <a:ext uri="{FF2B5EF4-FFF2-40B4-BE49-F238E27FC236}">
                        <a16:creationId xmlns:a16="http://schemas.microsoft.com/office/drawing/2014/main" id="{6ADAA636-8E36-7FF6-0658-6B17655104E2}"/>
                      </a:ext>
                    </a:extLst>
                  </p:cNvPr>
                  <p:cNvSpPr>
                    <a:spLocks/>
                  </p:cNvSpPr>
                  <p:nvPr/>
                </p:nvSpPr>
                <p:spPr bwMode="auto">
                  <a:xfrm>
                    <a:off x="10496550" y="3338513"/>
                    <a:ext cx="214313" cy="4763"/>
                  </a:xfrm>
                  <a:custGeom>
                    <a:avLst/>
                    <a:gdLst>
                      <a:gd name="T0" fmla="*/ 535 w 540"/>
                      <a:gd name="T1" fmla="*/ 11 h 11"/>
                      <a:gd name="T2" fmla="*/ 5 w 540"/>
                      <a:gd name="T3" fmla="*/ 11 h 11"/>
                      <a:gd name="T4" fmla="*/ 2 w 540"/>
                      <a:gd name="T5" fmla="*/ 9 h 11"/>
                      <a:gd name="T6" fmla="*/ 1 w 540"/>
                      <a:gd name="T7" fmla="*/ 9 h 11"/>
                      <a:gd name="T8" fmla="*/ 0 w 540"/>
                      <a:gd name="T9" fmla="*/ 7 h 11"/>
                      <a:gd name="T10" fmla="*/ 0 w 540"/>
                      <a:gd name="T11" fmla="*/ 5 h 11"/>
                      <a:gd name="T12" fmla="*/ 0 w 540"/>
                      <a:gd name="T13" fmla="*/ 3 h 11"/>
                      <a:gd name="T14" fmla="*/ 1 w 540"/>
                      <a:gd name="T15" fmla="*/ 1 h 11"/>
                      <a:gd name="T16" fmla="*/ 2 w 540"/>
                      <a:gd name="T17" fmla="*/ 0 h 11"/>
                      <a:gd name="T18" fmla="*/ 5 w 540"/>
                      <a:gd name="T19" fmla="*/ 0 h 11"/>
                      <a:gd name="T20" fmla="*/ 535 w 540"/>
                      <a:gd name="T21" fmla="*/ 0 h 11"/>
                      <a:gd name="T22" fmla="*/ 536 w 540"/>
                      <a:gd name="T23" fmla="*/ 0 h 11"/>
                      <a:gd name="T24" fmla="*/ 539 w 540"/>
                      <a:gd name="T25" fmla="*/ 1 h 11"/>
                      <a:gd name="T26" fmla="*/ 539 w 540"/>
                      <a:gd name="T27" fmla="*/ 3 h 11"/>
                      <a:gd name="T28" fmla="*/ 540 w 540"/>
                      <a:gd name="T29" fmla="*/ 5 h 11"/>
                      <a:gd name="T30" fmla="*/ 539 w 540"/>
                      <a:gd name="T31" fmla="*/ 7 h 11"/>
                      <a:gd name="T32" fmla="*/ 539 w 540"/>
                      <a:gd name="T33" fmla="*/ 9 h 11"/>
                      <a:gd name="T34" fmla="*/ 536 w 540"/>
                      <a:gd name="T35" fmla="*/ 9 h 11"/>
                      <a:gd name="T36" fmla="*/ 535 w 540"/>
                      <a:gd name="T37"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40" h="11">
                        <a:moveTo>
                          <a:pt x="535" y="11"/>
                        </a:moveTo>
                        <a:lnTo>
                          <a:pt x="5" y="11"/>
                        </a:lnTo>
                        <a:lnTo>
                          <a:pt x="2" y="9"/>
                        </a:lnTo>
                        <a:lnTo>
                          <a:pt x="1" y="9"/>
                        </a:lnTo>
                        <a:lnTo>
                          <a:pt x="0" y="7"/>
                        </a:lnTo>
                        <a:lnTo>
                          <a:pt x="0" y="5"/>
                        </a:lnTo>
                        <a:lnTo>
                          <a:pt x="0" y="3"/>
                        </a:lnTo>
                        <a:lnTo>
                          <a:pt x="1" y="1"/>
                        </a:lnTo>
                        <a:lnTo>
                          <a:pt x="2" y="0"/>
                        </a:lnTo>
                        <a:lnTo>
                          <a:pt x="5" y="0"/>
                        </a:lnTo>
                        <a:lnTo>
                          <a:pt x="535" y="0"/>
                        </a:lnTo>
                        <a:lnTo>
                          <a:pt x="536" y="0"/>
                        </a:lnTo>
                        <a:lnTo>
                          <a:pt x="539" y="1"/>
                        </a:lnTo>
                        <a:lnTo>
                          <a:pt x="539" y="3"/>
                        </a:lnTo>
                        <a:lnTo>
                          <a:pt x="540" y="5"/>
                        </a:lnTo>
                        <a:lnTo>
                          <a:pt x="539" y="7"/>
                        </a:lnTo>
                        <a:lnTo>
                          <a:pt x="539" y="9"/>
                        </a:lnTo>
                        <a:lnTo>
                          <a:pt x="536" y="9"/>
                        </a:lnTo>
                        <a:lnTo>
                          <a:pt x="535" y="1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5" name="Freeform 135">
                    <a:extLst>
                      <a:ext uri="{FF2B5EF4-FFF2-40B4-BE49-F238E27FC236}">
                        <a16:creationId xmlns:a16="http://schemas.microsoft.com/office/drawing/2014/main" id="{A97C4E3E-E61B-E926-8555-287FE67C87A6}"/>
                      </a:ext>
                    </a:extLst>
                  </p:cNvPr>
                  <p:cNvSpPr>
                    <a:spLocks/>
                  </p:cNvSpPr>
                  <p:nvPr/>
                </p:nvSpPr>
                <p:spPr bwMode="auto">
                  <a:xfrm>
                    <a:off x="10542588" y="3319463"/>
                    <a:ext cx="3175" cy="484188"/>
                  </a:xfrm>
                  <a:custGeom>
                    <a:avLst/>
                    <a:gdLst>
                      <a:gd name="T0" fmla="*/ 5 w 11"/>
                      <a:gd name="T1" fmla="*/ 1221 h 1221"/>
                      <a:gd name="T2" fmla="*/ 3 w 11"/>
                      <a:gd name="T3" fmla="*/ 1221 h 1221"/>
                      <a:gd name="T4" fmla="*/ 2 w 11"/>
                      <a:gd name="T5" fmla="*/ 1219 h 1221"/>
                      <a:gd name="T6" fmla="*/ 0 w 11"/>
                      <a:gd name="T7" fmla="*/ 1218 h 1221"/>
                      <a:gd name="T8" fmla="*/ 0 w 11"/>
                      <a:gd name="T9" fmla="*/ 1215 h 1221"/>
                      <a:gd name="T10" fmla="*/ 0 w 11"/>
                      <a:gd name="T11" fmla="*/ 5 h 1221"/>
                      <a:gd name="T12" fmla="*/ 0 w 11"/>
                      <a:gd name="T13" fmla="*/ 2 h 1221"/>
                      <a:gd name="T14" fmla="*/ 2 w 11"/>
                      <a:gd name="T15" fmla="*/ 1 h 1221"/>
                      <a:gd name="T16" fmla="*/ 3 w 11"/>
                      <a:gd name="T17" fmla="*/ 0 h 1221"/>
                      <a:gd name="T18" fmla="*/ 5 w 11"/>
                      <a:gd name="T19" fmla="*/ 0 h 1221"/>
                      <a:gd name="T20" fmla="*/ 7 w 11"/>
                      <a:gd name="T21" fmla="*/ 0 h 1221"/>
                      <a:gd name="T22" fmla="*/ 9 w 11"/>
                      <a:gd name="T23" fmla="*/ 1 h 1221"/>
                      <a:gd name="T24" fmla="*/ 9 w 11"/>
                      <a:gd name="T25" fmla="*/ 2 h 1221"/>
                      <a:gd name="T26" fmla="*/ 11 w 11"/>
                      <a:gd name="T27" fmla="*/ 5 h 1221"/>
                      <a:gd name="T28" fmla="*/ 11 w 11"/>
                      <a:gd name="T29" fmla="*/ 1215 h 1221"/>
                      <a:gd name="T30" fmla="*/ 9 w 11"/>
                      <a:gd name="T31" fmla="*/ 1218 h 1221"/>
                      <a:gd name="T32" fmla="*/ 9 w 11"/>
                      <a:gd name="T33" fmla="*/ 1219 h 1221"/>
                      <a:gd name="T34" fmla="*/ 7 w 11"/>
                      <a:gd name="T35" fmla="*/ 1221 h 1221"/>
                      <a:gd name="T36" fmla="*/ 5 w 11"/>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1">
                        <a:moveTo>
                          <a:pt x="5" y="1221"/>
                        </a:moveTo>
                        <a:lnTo>
                          <a:pt x="3" y="1221"/>
                        </a:lnTo>
                        <a:lnTo>
                          <a:pt x="2" y="1219"/>
                        </a:lnTo>
                        <a:lnTo>
                          <a:pt x="0" y="1218"/>
                        </a:lnTo>
                        <a:lnTo>
                          <a:pt x="0" y="1215"/>
                        </a:lnTo>
                        <a:lnTo>
                          <a:pt x="0" y="5"/>
                        </a:lnTo>
                        <a:lnTo>
                          <a:pt x="0" y="2"/>
                        </a:lnTo>
                        <a:lnTo>
                          <a:pt x="2" y="1"/>
                        </a:lnTo>
                        <a:lnTo>
                          <a:pt x="3" y="0"/>
                        </a:lnTo>
                        <a:lnTo>
                          <a:pt x="5" y="0"/>
                        </a:lnTo>
                        <a:lnTo>
                          <a:pt x="7" y="0"/>
                        </a:lnTo>
                        <a:lnTo>
                          <a:pt x="9" y="1"/>
                        </a:lnTo>
                        <a:lnTo>
                          <a:pt x="9" y="2"/>
                        </a:lnTo>
                        <a:lnTo>
                          <a:pt x="11" y="5"/>
                        </a:lnTo>
                        <a:lnTo>
                          <a:pt x="11" y="1215"/>
                        </a:lnTo>
                        <a:lnTo>
                          <a:pt x="9" y="1218"/>
                        </a:lnTo>
                        <a:lnTo>
                          <a:pt x="9" y="1219"/>
                        </a:lnTo>
                        <a:lnTo>
                          <a:pt x="7" y="1221"/>
                        </a:lnTo>
                        <a:lnTo>
                          <a:pt x="5"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6" name="Freeform 136">
                    <a:extLst>
                      <a:ext uri="{FF2B5EF4-FFF2-40B4-BE49-F238E27FC236}">
                        <a16:creationId xmlns:a16="http://schemas.microsoft.com/office/drawing/2014/main" id="{03305A93-3777-D71A-3C10-53DFCFBEF8E8}"/>
                      </a:ext>
                    </a:extLst>
                  </p:cNvPr>
                  <p:cNvSpPr>
                    <a:spLocks/>
                  </p:cNvSpPr>
                  <p:nvPr/>
                </p:nvSpPr>
                <p:spPr bwMode="auto">
                  <a:xfrm>
                    <a:off x="10585450" y="3319463"/>
                    <a:ext cx="4763" cy="484188"/>
                  </a:xfrm>
                  <a:custGeom>
                    <a:avLst/>
                    <a:gdLst>
                      <a:gd name="T0" fmla="*/ 6 w 11"/>
                      <a:gd name="T1" fmla="*/ 1221 h 1221"/>
                      <a:gd name="T2" fmla="*/ 4 w 11"/>
                      <a:gd name="T3" fmla="*/ 1221 h 1221"/>
                      <a:gd name="T4" fmla="*/ 3 w 11"/>
                      <a:gd name="T5" fmla="*/ 1219 h 1221"/>
                      <a:gd name="T6" fmla="*/ 2 w 11"/>
                      <a:gd name="T7" fmla="*/ 1218 h 1221"/>
                      <a:gd name="T8" fmla="*/ 0 w 11"/>
                      <a:gd name="T9" fmla="*/ 1215 h 1221"/>
                      <a:gd name="T10" fmla="*/ 0 w 11"/>
                      <a:gd name="T11" fmla="*/ 5 h 1221"/>
                      <a:gd name="T12" fmla="*/ 2 w 11"/>
                      <a:gd name="T13" fmla="*/ 2 h 1221"/>
                      <a:gd name="T14" fmla="*/ 3 w 11"/>
                      <a:gd name="T15" fmla="*/ 1 h 1221"/>
                      <a:gd name="T16" fmla="*/ 4 w 11"/>
                      <a:gd name="T17" fmla="*/ 0 h 1221"/>
                      <a:gd name="T18" fmla="*/ 6 w 11"/>
                      <a:gd name="T19" fmla="*/ 0 h 1221"/>
                      <a:gd name="T20" fmla="*/ 8 w 11"/>
                      <a:gd name="T21" fmla="*/ 0 h 1221"/>
                      <a:gd name="T22" fmla="*/ 10 w 11"/>
                      <a:gd name="T23" fmla="*/ 1 h 1221"/>
                      <a:gd name="T24" fmla="*/ 11 w 11"/>
                      <a:gd name="T25" fmla="*/ 2 h 1221"/>
                      <a:gd name="T26" fmla="*/ 11 w 11"/>
                      <a:gd name="T27" fmla="*/ 5 h 1221"/>
                      <a:gd name="T28" fmla="*/ 11 w 11"/>
                      <a:gd name="T29" fmla="*/ 1215 h 1221"/>
                      <a:gd name="T30" fmla="*/ 11 w 11"/>
                      <a:gd name="T31" fmla="*/ 1218 h 1221"/>
                      <a:gd name="T32" fmla="*/ 10 w 11"/>
                      <a:gd name="T33" fmla="*/ 1219 h 1221"/>
                      <a:gd name="T34" fmla="*/ 8 w 11"/>
                      <a:gd name="T35" fmla="*/ 1221 h 1221"/>
                      <a:gd name="T36" fmla="*/ 6 w 11"/>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 h="1221">
                        <a:moveTo>
                          <a:pt x="6" y="1221"/>
                        </a:moveTo>
                        <a:lnTo>
                          <a:pt x="4" y="1221"/>
                        </a:lnTo>
                        <a:lnTo>
                          <a:pt x="3" y="1219"/>
                        </a:lnTo>
                        <a:lnTo>
                          <a:pt x="2" y="1218"/>
                        </a:lnTo>
                        <a:lnTo>
                          <a:pt x="0" y="1215"/>
                        </a:lnTo>
                        <a:lnTo>
                          <a:pt x="0" y="5"/>
                        </a:lnTo>
                        <a:lnTo>
                          <a:pt x="2" y="2"/>
                        </a:lnTo>
                        <a:lnTo>
                          <a:pt x="3" y="1"/>
                        </a:lnTo>
                        <a:lnTo>
                          <a:pt x="4" y="0"/>
                        </a:lnTo>
                        <a:lnTo>
                          <a:pt x="6" y="0"/>
                        </a:lnTo>
                        <a:lnTo>
                          <a:pt x="8" y="0"/>
                        </a:lnTo>
                        <a:lnTo>
                          <a:pt x="10" y="1"/>
                        </a:lnTo>
                        <a:lnTo>
                          <a:pt x="11" y="2"/>
                        </a:lnTo>
                        <a:lnTo>
                          <a:pt x="11" y="5"/>
                        </a:lnTo>
                        <a:lnTo>
                          <a:pt x="11" y="1215"/>
                        </a:lnTo>
                        <a:lnTo>
                          <a:pt x="11" y="1218"/>
                        </a:lnTo>
                        <a:lnTo>
                          <a:pt x="10" y="1219"/>
                        </a:lnTo>
                        <a:lnTo>
                          <a:pt x="8" y="1221"/>
                        </a:lnTo>
                        <a:lnTo>
                          <a:pt x="6"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7" name="Freeform 137">
                    <a:extLst>
                      <a:ext uri="{FF2B5EF4-FFF2-40B4-BE49-F238E27FC236}">
                        <a16:creationId xmlns:a16="http://schemas.microsoft.com/office/drawing/2014/main" id="{8E91A58C-DAD8-66F5-86B6-654F068FFFC3}"/>
                      </a:ext>
                    </a:extLst>
                  </p:cNvPr>
                  <p:cNvSpPr>
                    <a:spLocks/>
                  </p:cNvSpPr>
                  <p:nvPr/>
                </p:nvSpPr>
                <p:spPr bwMode="auto">
                  <a:xfrm>
                    <a:off x="10629900" y="3319463"/>
                    <a:ext cx="4763" cy="484188"/>
                  </a:xfrm>
                  <a:custGeom>
                    <a:avLst/>
                    <a:gdLst>
                      <a:gd name="T0" fmla="*/ 5 w 10"/>
                      <a:gd name="T1" fmla="*/ 1221 h 1221"/>
                      <a:gd name="T2" fmla="*/ 2 w 10"/>
                      <a:gd name="T3" fmla="*/ 1221 h 1221"/>
                      <a:gd name="T4" fmla="*/ 1 w 10"/>
                      <a:gd name="T5" fmla="*/ 1219 h 1221"/>
                      <a:gd name="T6" fmla="*/ 0 w 10"/>
                      <a:gd name="T7" fmla="*/ 1218 h 1221"/>
                      <a:gd name="T8" fmla="*/ 0 w 10"/>
                      <a:gd name="T9" fmla="*/ 1215 h 1221"/>
                      <a:gd name="T10" fmla="*/ 0 w 10"/>
                      <a:gd name="T11" fmla="*/ 5 h 1221"/>
                      <a:gd name="T12" fmla="*/ 0 w 10"/>
                      <a:gd name="T13" fmla="*/ 2 h 1221"/>
                      <a:gd name="T14" fmla="*/ 1 w 10"/>
                      <a:gd name="T15" fmla="*/ 1 h 1221"/>
                      <a:gd name="T16" fmla="*/ 2 w 10"/>
                      <a:gd name="T17" fmla="*/ 0 h 1221"/>
                      <a:gd name="T18" fmla="*/ 5 w 10"/>
                      <a:gd name="T19" fmla="*/ 0 h 1221"/>
                      <a:gd name="T20" fmla="*/ 6 w 10"/>
                      <a:gd name="T21" fmla="*/ 0 h 1221"/>
                      <a:gd name="T22" fmla="*/ 8 w 10"/>
                      <a:gd name="T23" fmla="*/ 1 h 1221"/>
                      <a:gd name="T24" fmla="*/ 9 w 10"/>
                      <a:gd name="T25" fmla="*/ 2 h 1221"/>
                      <a:gd name="T26" fmla="*/ 10 w 10"/>
                      <a:gd name="T27" fmla="*/ 5 h 1221"/>
                      <a:gd name="T28" fmla="*/ 10 w 10"/>
                      <a:gd name="T29" fmla="*/ 1215 h 1221"/>
                      <a:gd name="T30" fmla="*/ 9 w 10"/>
                      <a:gd name="T31" fmla="*/ 1218 h 1221"/>
                      <a:gd name="T32" fmla="*/ 8 w 10"/>
                      <a:gd name="T33" fmla="*/ 1219 h 1221"/>
                      <a:gd name="T34" fmla="*/ 6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2" y="1221"/>
                        </a:lnTo>
                        <a:lnTo>
                          <a:pt x="1" y="1219"/>
                        </a:lnTo>
                        <a:lnTo>
                          <a:pt x="0" y="1218"/>
                        </a:lnTo>
                        <a:lnTo>
                          <a:pt x="0" y="1215"/>
                        </a:lnTo>
                        <a:lnTo>
                          <a:pt x="0" y="5"/>
                        </a:lnTo>
                        <a:lnTo>
                          <a:pt x="0" y="2"/>
                        </a:lnTo>
                        <a:lnTo>
                          <a:pt x="1" y="1"/>
                        </a:lnTo>
                        <a:lnTo>
                          <a:pt x="2" y="0"/>
                        </a:lnTo>
                        <a:lnTo>
                          <a:pt x="5" y="0"/>
                        </a:lnTo>
                        <a:lnTo>
                          <a:pt x="6" y="0"/>
                        </a:lnTo>
                        <a:lnTo>
                          <a:pt x="8" y="1"/>
                        </a:lnTo>
                        <a:lnTo>
                          <a:pt x="9" y="2"/>
                        </a:lnTo>
                        <a:lnTo>
                          <a:pt x="10" y="5"/>
                        </a:lnTo>
                        <a:lnTo>
                          <a:pt x="10" y="1215"/>
                        </a:lnTo>
                        <a:lnTo>
                          <a:pt x="9" y="1218"/>
                        </a:lnTo>
                        <a:lnTo>
                          <a:pt x="8" y="1219"/>
                        </a:lnTo>
                        <a:lnTo>
                          <a:pt x="6" y="1221"/>
                        </a:lnTo>
                        <a:lnTo>
                          <a:pt x="5"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8" name="Freeform 138">
                    <a:extLst>
                      <a:ext uri="{FF2B5EF4-FFF2-40B4-BE49-F238E27FC236}">
                        <a16:creationId xmlns:a16="http://schemas.microsoft.com/office/drawing/2014/main" id="{5C755E1F-657F-625B-145C-1058A0703D40}"/>
                      </a:ext>
                    </a:extLst>
                  </p:cNvPr>
                  <p:cNvSpPr>
                    <a:spLocks/>
                  </p:cNvSpPr>
                  <p:nvPr/>
                </p:nvSpPr>
                <p:spPr bwMode="auto">
                  <a:xfrm>
                    <a:off x="10672763" y="3319463"/>
                    <a:ext cx="4763" cy="484188"/>
                  </a:xfrm>
                  <a:custGeom>
                    <a:avLst/>
                    <a:gdLst>
                      <a:gd name="T0" fmla="*/ 5 w 10"/>
                      <a:gd name="T1" fmla="*/ 1221 h 1221"/>
                      <a:gd name="T2" fmla="*/ 4 w 10"/>
                      <a:gd name="T3" fmla="*/ 1221 h 1221"/>
                      <a:gd name="T4" fmla="*/ 1 w 10"/>
                      <a:gd name="T5" fmla="*/ 1219 h 1221"/>
                      <a:gd name="T6" fmla="*/ 0 w 10"/>
                      <a:gd name="T7" fmla="*/ 1218 h 1221"/>
                      <a:gd name="T8" fmla="*/ 0 w 10"/>
                      <a:gd name="T9" fmla="*/ 1215 h 1221"/>
                      <a:gd name="T10" fmla="*/ 0 w 10"/>
                      <a:gd name="T11" fmla="*/ 5 h 1221"/>
                      <a:gd name="T12" fmla="*/ 0 w 10"/>
                      <a:gd name="T13" fmla="*/ 2 h 1221"/>
                      <a:gd name="T14" fmla="*/ 1 w 10"/>
                      <a:gd name="T15" fmla="*/ 1 h 1221"/>
                      <a:gd name="T16" fmla="*/ 4 w 10"/>
                      <a:gd name="T17" fmla="*/ 0 h 1221"/>
                      <a:gd name="T18" fmla="*/ 5 w 10"/>
                      <a:gd name="T19" fmla="*/ 0 h 1221"/>
                      <a:gd name="T20" fmla="*/ 8 w 10"/>
                      <a:gd name="T21" fmla="*/ 0 h 1221"/>
                      <a:gd name="T22" fmla="*/ 9 w 10"/>
                      <a:gd name="T23" fmla="*/ 1 h 1221"/>
                      <a:gd name="T24" fmla="*/ 10 w 10"/>
                      <a:gd name="T25" fmla="*/ 2 h 1221"/>
                      <a:gd name="T26" fmla="*/ 10 w 10"/>
                      <a:gd name="T27" fmla="*/ 5 h 1221"/>
                      <a:gd name="T28" fmla="*/ 10 w 10"/>
                      <a:gd name="T29" fmla="*/ 1215 h 1221"/>
                      <a:gd name="T30" fmla="*/ 10 w 10"/>
                      <a:gd name="T31" fmla="*/ 1218 h 1221"/>
                      <a:gd name="T32" fmla="*/ 9 w 10"/>
                      <a:gd name="T33" fmla="*/ 1219 h 1221"/>
                      <a:gd name="T34" fmla="*/ 8 w 10"/>
                      <a:gd name="T35" fmla="*/ 1221 h 1221"/>
                      <a:gd name="T36" fmla="*/ 5 w 10"/>
                      <a:gd name="T37" fmla="*/ 1221 h 1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221">
                        <a:moveTo>
                          <a:pt x="5" y="1221"/>
                        </a:moveTo>
                        <a:lnTo>
                          <a:pt x="4" y="1221"/>
                        </a:lnTo>
                        <a:lnTo>
                          <a:pt x="1" y="1219"/>
                        </a:lnTo>
                        <a:lnTo>
                          <a:pt x="0" y="1218"/>
                        </a:lnTo>
                        <a:lnTo>
                          <a:pt x="0" y="1215"/>
                        </a:lnTo>
                        <a:lnTo>
                          <a:pt x="0" y="5"/>
                        </a:lnTo>
                        <a:lnTo>
                          <a:pt x="0" y="2"/>
                        </a:lnTo>
                        <a:lnTo>
                          <a:pt x="1" y="1"/>
                        </a:lnTo>
                        <a:lnTo>
                          <a:pt x="4" y="0"/>
                        </a:lnTo>
                        <a:lnTo>
                          <a:pt x="5" y="0"/>
                        </a:lnTo>
                        <a:lnTo>
                          <a:pt x="8" y="0"/>
                        </a:lnTo>
                        <a:lnTo>
                          <a:pt x="9" y="1"/>
                        </a:lnTo>
                        <a:lnTo>
                          <a:pt x="10" y="2"/>
                        </a:lnTo>
                        <a:lnTo>
                          <a:pt x="10" y="5"/>
                        </a:lnTo>
                        <a:lnTo>
                          <a:pt x="10" y="1215"/>
                        </a:lnTo>
                        <a:lnTo>
                          <a:pt x="10" y="1218"/>
                        </a:lnTo>
                        <a:lnTo>
                          <a:pt x="9" y="1219"/>
                        </a:lnTo>
                        <a:lnTo>
                          <a:pt x="8" y="1221"/>
                        </a:lnTo>
                        <a:lnTo>
                          <a:pt x="5" y="12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9" name="Freeform 139">
                    <a:extLst>
                      <a:ext uri="{FF2B5EF4-FFF2-40B4-BE49-F238E27FC236}">
                        <a16:creationId xmlns:a16="http://schemas.microsoft.com/office/drawing/2014/main" id="{DE2CEFFB-534E-A1F7-04E9-4BF93F283BDA}"/>
                      </a:ext>
                    </a:extLst>
                  </p:cNvPr>
                  <p:cNvSpPr>
                    <a:spLocks/>
                  </p:cNvSpPr>
                  <p:nvPr/>
                </p:nvSpPr>
                <p:spPr bwMode="auto">
                  <a:xfrm>
                    <a:off x="10717213" y="3381376"/>
                    <a:ext cx="4763" cy="422275"/>
                  </a:xfrm>
                  <a:custGeom>
                    <a:avLst/>
                    <a:gdLst>
                      <a:gd name="T0" fmla="*/ 4 w 10"/>
                      <a:gd name="T1" fmla="*/ 1067 h 1067"/>
                      <a:gd name="T2" fmla="*/ 3 w 10"/>
                      <a:gd name="T3" fmla="*/ 1067 h 1067"/>
                      <a:gd name="T4" fmla="*/ 2 w 10"/>
                      <a:gd name="T5" fmla="*/ 1065 h 1067"/>
                      <a:gd name="T6" fmla="*/ 0 w 10"/>
                      <a:gd name="T7" fmla="*/ 1064 h 1067"/>
                      <a:gd name="T8" fmla="*/ 0 w 10"/>
                      <a:gd name="T9" fmla="*/ 1061 h 1067"/>
                      <a:gd name="T10" fmla="*/ 0 w 10"/>
                      <a:gd name="T11" fmla="*/ 6 h 1067"/>
                      <a:gd name="T12" fmla="*/ 0 w 10"/>
                      <a:gd name="T13" fmla="*/ 3 h 1067"/>
                      <a:gd name="T14" fmla="*/ 2 w 10"/>
                      <a:gd name="T15" fmla="*/ 2 h 1067"/>
                      <a:gd name="T16" fmla="*/ 3 w 10"/>
                      <a:gd name="T17" fmla="*/ 0 h 1067"/>
                      <a:gd name="T18" fmla="*/ 4 w 10"/>
                      <a:gd name="T19" fmla="*/ 0 h 1067"/>
                      <a:gd name="T20" fmla="*/ 7 w 10"/>
                      <a:gd name="T21" fmla="*/ 0 h 1067"/>
                      <a:gd name="T22" fmla="*/ 8 w 10"/>
                      <a:gd name="T23" fmla="*/ 2 h 1067"/>
                      <a:gd name="T24" fmla="*/ 10 w 10"/>
                      <a:gd name="T25" fmla="*/ 3 h 1067"/>
                      <a:gd name="T26" fmla="*/ 10 w 10"/>
                      <a:gd name="T27" fmla="*/ 6 h 1067"/>
                      <a:gd name="T28" fmla="*/ 10 w 10"/>
                      <a:gd name="T29" fmla="*/ 1061 h 1067"/>
                      <a:gd name="T30" fmla="*/ 10 w 10"/>
                      <a:gd name="T31" fmla="*/ 1064 h 1067"/>
                      <a:gd name="T32" fmla="*/ 8 w 10"/>
                      <a:gd name="T33" fmla="*/ 1065 h 1067"/>
                      <a:gd name="T34" fmla="*/ 7 w 10"/>
                      <a:gd name="T35" fmla="*/ 1067 h 1067"/>
                      <a:gd name="T36" fmla="*/ 4 w 10"/>
                      <a:gd name="T37" fmla="*/ 1067 h 10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1067">
                        <a:moveTo>
                          <a:pt x="4" y="1067"/>
                        </a:moveTo>
                        <a:lnTo>
                          <a:pt x="3" y="1067"/>
                        </a:lnTo>
                        <a:lnTo>
                          <a:pt x="2" y="1065"/>
                        </a:lnTo>
                        <a:lnTo>
                          <a:pt x="0" y="1064"/>
                        </a:lnTo>
                        <a:lnTo>
                          <a:pt x="0" y="1061"/>
                        </a:lnTo>
                        <a:lnTo>
                          <a:pt x="0" y="6"/>
                        </a:lnTo>
                        <a:lnTo>
                          <a:pt x="0" y="3"/>
                        </a:lnTo>
                        <a:lnTo>
                          <a:pt x="2" y="2"/>
                        </a:lnTo>
                        <a:lnTo>
                          <a:pt x="3" y="0"/>
                        </a:lnTo>
                        <a:lnTo>
                          <a:pt x="4" y="0"/>
                        </a:lnTo>
                        <a:lnTo>
                          <a:pt x="7" y="0"/>
                        </a:lnTo>
                        <a:lnTo>
                          <a:pt x="8" y="2"/>
                        </a:lnTo>
                        <a:lnTo>
                          <a:pt x="10" y="3"/>
                        </a:lnTo>
                        <a:lnTo>
                          <a:pt x="10" y="6"/>
                        </a:lnTo>
                        <a:lnTo>
                          <a:pt x="10" y="1061"/>
                        </a:lnTo>
                        <a:lnTo>
                          <a:pt x="10" y="1064"/>
                        </a:lnTo>
                        <a:lnTo>
                          <a:pt x="8" y="1065"/>
                        </a:lnTo>
                        <a:lnTo>
                          <a:pt x="7" y="1067"/>
                        </a:lnTo>
                        <a:lnTo>
                          <a:pt x="4" y="1067"/>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0" name="Freeform 140">
                    <a:extLst>
                      <a:ext uri="{FF2B5EF4-FFF2-40B4-BE49-F238E27FC236}">
                        <a16:creationId xmlns:a16="http://schemas.microsoft.com/office/drawing/2014/main" id="{8618E17C-72C4-981E-4275-1611C63E4E40}"/>
                      </a:ext>
                    </a:extLst>
                  </p:cNvPr>
                  <p:cNvSpPr>
                    <a:spLocks/>
                  </p:cNvSpPr>
                  <p:nvPr/>
                </p:nvSpPr>
                <p:spPr bwMode="auto">
                  <a:xfrm>
                    <a:off x="10761663" y="3563938"/>
                    <a:ext cx="4763" cy="239713"/>
                  </a:xfrm>
                  <a:custGeom>
                    <a:avLst/>
                    <a:gdLst>
                      <a:gd name="T0" fmla="*/ 5 w 10"/>
                      <a:gd name="T1" fmla="*/ 605 h 605"/>
                      <a:gd name="T2" fmla="*/ 2 w 10"/>
                      <a:gd name="T3" fmla="*/ 605 h 605"/>
                      <a:gd name="T4" fmla="*/ 1 w 10"/>
                      <a:gd name="T5" fmla="*/ 603 h 605"/>
                      <a:gd name="T6" fmla="*/ 0 w 10"/>
                      <a:gd name="T7" fmla="*/ 602 h 605"/>
                      <a:gd name="T8" fmla="*/ 0 w 10"/>
                      <a:gd name="T9" fmla="*/ 599 h 605"/>
                      <a:gd name="T10" fmla="*/ 0 w 10"/>
                      <a:gd name="T11" fmla="*/ 5 h 605"/>
                      <a:gd name="T12" fmla="*/ 0 w 10"/>
                      <a:gd name="T13" fmla="*/ 3 h 605"/>
                      <a:gd name="T14" fmla="*/ 1 w 10"/>
                      <a:gd name="T15" fmla="*/ 1 h 605"/>
                      <a:gd name="T16" fmla="*/ 2 w 10"/>
                      <a:gd name="T17" fmla="*/ 0 h 605"/>
                      <a:gd name="T18" fmla="*/ 5 w 10"/>
                      <a:gd name="T19" fmla="*/ 0 h 605"/>
                      <a:gd name="T20" fmla="*/ 6 w 10"/>
                      <a:gd name="T21" fmla="*/ 0 h 605"/>
                      <a:gd name="T22" fmla="*/ 9 w 10"/>
                      <a:gd name="T23" fmla="*/ 1 h 605"/>
                      <a:gd name="T24" fmla="*/ 9 w 10"/>
                      <a:gd name="T25" fmla="*/ 3 h 605"/>
                      <a:gd name="T26" fmla="*/ 10 w 10"/>
                      <a:gd name="T27" fmla="*/ 5 h 605"/>
                      <a:gd name="T28" fmla="*/ 10 w 10"/>
                      <a:gd name="T29" fmla="*/ 599 h 605"/>
                      <a:gd name="T30" fmla="*/ 9 w 10"/>
                      <a:gd name="T31" fmla="*/ 602 h 605"/>
                      <a:gd name="T32" fmla="*/ 9 w 10"/>
                      <a:gd name="T33" fmla="*/ 603 h 605"/>
                      <a:gd name="T34" fmla="*/ 6 w 10"/>
                      <a:gd name="T35" fmla="*/ 605 h 605"/>
                      <a:gd name="T36" fmla="*/ 5 w 10"/>
                      <a:gd name="T37" fmla="*/ 605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0" h="605">
                        <a:moveTo>
                          <a:pt x="5" y="605"/>
                        </a:moveTo>
                        <a:lnTo>
                          <a:pt x="2" y="605"/>
                        </a:lnTo>
                        <a:lnTo>
                          <a:pt x="1" y="603"/>
                        </a:lnTo>
                        <a:lnTo>
                          <a:pt x="0" y="602"/>
                        </a:lnTo>
                        <a:lnTo>
                          <a:pt x="0" y="599"/>
                        </a:lnTo>
                        <a:lnTo>
                          <a:pt x="0" y="5"/>
                        </a:lnTo>
                        <a:lnTo>
                          <a:pt x="0" y="3"/>
                        </a:lnTo>
                        <a:lnTo>
                          <a:pt x="1" y="1"/>
                        </a:lnTo>
                        <a:lnTo>
                          <a:pt x="2" y="0"/>
                        </a:lnTo>
                        <a:lnTo>
                          <a:pt x="5" y="0"/>
                        </a:lnTo>
                        <a:lnTo>
                          <a:pt x="6" y="0"/>
                        </a:lnTo>
                        <a:lnTo>
                          <a:pt x="9" y="1"/>
                        </a:lnTo>
                        <a:lnTo>
                          <a:pt x="9" y="3"/>
                        </a:lnTo>
                        <a:lnTo>
                          <a:pt x="10" y="5"/>
                        </a:lnTo>
                        <a:lnTo>
                          <a:pt x="10" y="599"/>
                        </a:lnTo>
                        <a:lnTo>
                          <a:pt x="9" y="602"/>
                        </a:lnTo>
                        <a:lnTo>
                          <a:pt x="9" y="603"/>
                        </a:lnTo>
                        <a:lnTo>
                          <a:pt x="6" y="605"/>
                        </a:lnTo>
                        <a:lnTo>
                          <a:pt x="5" y="60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1" name="Freeform 141">
                    <a:extLst>
                      <a:ext uri="{FF2B5EF4-FFF2-40B4-BE49-F238E27FC236}">
                        <a16:creationId xmlns:a16="http://schemas.microsoft.com/office/drawing/2014/main" id="{7FF8D86A-E5F9-0688-4160-C098A91AA802}"/>
                      </a:ext>
                    </a:extLst>
                  </p:cNvPr>
                  <p:cNvSpPr>
                    <a:spLocks/>
                  </p:cNvSpPr>
                  <p:nvPr/>
                </p:nvSpPr>
                <p:spPr bwMode="auto">
                  <a:xfrm>
                    <a:off x="10421938" y="2846388"/>
                    <a:ext cx="92075" cy="369888"/>
                  </a:xfrm>
                  <a:custGeom>
                    <a:avLst/>
                    <a:gdLst>
                      <a:gd name="T0" fmla="*/ 229 w 235"/>
                      <a:gd name="T1" fmla="*/ 930 h 930"/>
                      <a:gd name="T2" fmla="*/ 227 w 235"/>
                      <a:gd name="T3" fmla="*/ 930 h 930"/>
                      <a:gd name="T4" fmla="*/ 226 w 235"/>
                      <a:gd name="T5" fmla="*/ 926 h 930"/>
                      <a:gd name="T6" fmla="*/ 0 w 235"/>
                      <a:gd name="T7" fmla="*/ 6 h 930"/>
                      <a:gd name="T8" fmla="*/ 0 w 235"/>
                      <a:gd name="T9" fmla="*/ 4 h 930"/>
                      <a:gd name="T10" fmla="*/ 0 w 235"/>
                      <a:gd name="T11" fmla="*/ 2 h 930"/>
                      <a:gd name="T12" fmla="*/ 1 w 235"/>
                      <a:gd name="T13" fmla="*/ 1 h 930"/>
                      <a:gd name="T14" fmla="*/ 4 w 235"/>
                      <a:gd name="T15" fmla="*/ 0 h 930"/>
                      <a:gd name="T16" fmla="*/ 5 w 235"/>
                      <a:gd name="T17" fmla="*/ 0 h 930"/>
                      <a:gd name="T18" fmla="*/ 8 w 235"/>
                      <a:gd name="T19" fmla="*/ 1 h 930"/>
                      <a:gd name="T20" fmla="*/ 9 w 235"/>
                      <a:gd name="T21" fmla="*/ 2 h 930"/>
                      <a:gd name="T22" fmla="*/ 9 w 235"/>
                      <a:gd name="T23" fmla="*/ 4 h 930"/>
                      <a:gd name="T24" fmla="*/ 235 w 235"/>
                      <a:gd name="T25" fmla="*/ 924 h 930"/>
                      <a:gd name="T26" fmla="*/ 235 w 235"/>
                      <a:gd name="T27" fmla="*/ 926 h 930"/>
                      <a:gd name="T28" fmla="*/ 235 w 235"/>
                      <a:gd name="T29" fmla="*/ 928 h 930"/>
                      <a:gd name="T30" fmla="*/ 233 w 235"/>
                      <a:gd name="T31" fmla="*/ 930 h 930"/>
                      <a:gd name="T32" fmla="*/ 231 w 235"/>
                      <a:gd name="T33" fmla="*/ 930 h 930"/>
                      <a:gd name="T34" fmla="*/ 231 w 235"/>
                      <a:gd name="T35" fmla="*/ 930 h 930"/>
                      <a:gd name="T36" fmla="*/ 229 w 235"/>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0">
                        <a:moveTo>
                          <a:pt x="229" y="930"/>
                        </a:moveTo>
                        <a:lnTo>
                          <a:pt x="227" y="930"/>
                        </a:lnTo>
                        <a:lnTo>
                          <a:pt x="226" y="926"/>
                        </a:lnTo>
                        <a:lnTo>
                          <a:pt x="0" y="6"/>
                        </a:lnTo>
                        <a:lnTo>
                          <a:pt x="0" y="4"/>
                        </a:lnTo>
                        <a:lnTo>
                          <a:pt x="0" y="2"/>
                        </a:lnTo>
                        <a:lnTo>
                          <a:pt x="1" y="1"/>
                        </a:lnTo>
                        <a:lnTo>
                          <a:pt x="4" y="0"/>
                        </a:lnTo>
                        <a:lnTo>
                          <a:pt x="5" y="0"/>
                        </a:lnTo>
                        <a:lnTo>
                          <a:pt x="8" y="1"/>
                        </a:lnTo>
                        <a:lnTo>
                          <a:pt x="9" y="2"/>
                        </a:lnTo>
                        <a:lnTo>
                          <a:pt x="9" y="4"/>
                        </a:lnTo>
                        <a:lnTo>
                          <a:pt x="235" y="924"/>
                        </a:lnTo>
                        <a:lnTo>
                          <a:pt x="235" y="926"/>
                        </a:lnTo>
                        <a:lnTo>
                          <a:pt x="235" y="928"/>
                        </a:lnTo>
                        <a:lnTo>
                          <a:pt x="233" y="930"/>
                        </a:lnTo>
                        <a:lnTo>
                          <a:pt x="231" y="930"/>
                        </a:lnTo>
                        <a:lnTo>
                          <a:pt x="231" y="930"/>
                        </a:lnTo>
                        <a:lnTo>
                          <a:pt x="229" y="93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2" name="Freeform 142">
                    <a:extLst>
                      <a:ext uri="{FF2B5EF4-FFF2-40B4-BE49-F238E27FC236}">
                        <a16:creationId xmlns:a16="http://schemas.microsoft.com/office/drawing/2014/main" id="{FF5AF412-95AD-FB1B-BAEC-E6F0FC76D7B8}"/>
                      </a:ext>
                    </a:extLst>
                  </p:cNvPr>
                  <p:cNvSpPr>
                    <a:spLocks/>
                  </p:cNvSpPr>
                  <p:nvPr/>
                </p:nvSpPr>
                <p:spPr bwMode="auto">
                  <a:xfrm>
                    <a:off x="10458450" y="2908301"/>
                    <a:ext cx="92075" cy="368300"/>
                  </a:xfrm>
                  <a:custGeom>
                    <a:avLst/>
                    <a:gdLst>
                      <a:gd name="T0" fmla="*/ 230 w 235"/>
                      <a:gd name="T1" fmla="*/ 929 h 929"/>
                      <a:gd name="T2" fmla="*/ 227 w 235"/>
                      <a:gd name="T3" fmla="*/ 928 h 929"/>
                      <a:gd name="T4" fmla="*/ 224 w 235"/>
                      <a:gd name="T5" fmla="*/ 925 h 929"/>
                      <a:gd name="T6" fmla="*/ 0 w 235"/>
                      <a:gd name="T7" fmla="*/ 5 h 929"/>
                      <a:gd name="T8" fmla="*/ 0 w 235"/>
                      <a:gd name="T9" fmla="*/ 3 h 929"/>
                      <a:gd name="T10" fmla="*/ 0 w 235"/>
                      <a:gd name="T11" fmla="*/ 2 h 929"/>
                      <a:gd name="T12" fmla="*/ 1 w 235"/>
                      <a:gd name="T13" fmla="*/ 0 h 929"/>
                      <a:gd name="T14" fmla="*/ 4 w 235"/>
                      <a:gd name="T15" fmla="*/ 0 h 929"/>
                      <a:gd name="T16" fmla="*/ 5 w 235"/>
                      <a:gd name="T17" fmla="*/ 0 h 929"/>
                      <a:gd name="T18" fmla="*/ 8 w 235"/>
                      <a:gd name="T19" fmla="*/ 0 h 929"/>
                      <a:gd name="T20" fmla="*/ 9 w 235"/>
                      <a:gd name="T21" fmla="*/ 1 h 929"/>
                      <a:gd name="T22" fmla="*/ 9 w 235"/>
                      <a:gd name="T23" fmla="*/ 3 h 929"/>
                      <a:gd name="T24" fmla="*/ 235 w 235"/>
                      <a:gd name="T25" fmla="*/ 923 h 929"/>
                      <a:gd name="T26" fmla="*/ 235 w 235"/>
                      <a:gd name="T27" fmla="*/ 925 h 929"/>
                      <a:gd name="T28" fmla="*/ 235 w 235"/>
                      <a:gd name="T29" fmla="*/ 927 h 929"/>
                      <a:gd name="T30" fmla="*/ 234 w 235"/>
                      <a:gd name="T31" fmla="*/ 928 h 929"/>
                      <a:gd name="T32" fmla="*/ 231 w 235"/>
                      <a:gd name="T33" fmla="*/ 929 h 929"/>
                      <a:gd name="T34" fmla="*/ 231 w 235"/>
                      <a:gd name="T35" fmla="*/ 929 h 929"/>
                      <a:gd name="T36" fmla="*/ 230 w 235"/>
                      <a:gd name="T37" fmla="*/ 929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29">
                        <a:moveTo>
                          <a:pt x="230" y="929"/>
                        </a:moveTo>
                        <a:lnTo>
                          <a:pt x="227" y="928"/>
                        </a:lnTo>
                        <a:lnTo>
                          <a:pt x="224" y="925"/>
                        </a:lnTo>
                        <a:lnTo>
                          <a:pt x="0" y="5"/>
                        </a:lnTo>
                        <a:lnTo>
                          <a:pt x="0" y="3"/>
                        </a:lnTo>
                        <a:lnTo>
                          <a:pt x="0" y="2"/>
                        </a:lnTo>
                        <a:lnTo>
                          <a:pt x="1" y="0"/>
                        </a:lnTo>
                        <a:lnTo>
                          <a:pt x="4" y="0"/>
                        </a:lnTo>
                        <a:lnTo>
                          <a:pt x="5" y="0"/>
                        </a:lnTo>
                        <a:lnTo>
                          <a:pt x="8" y="0"/>
                        </a:lnTo>
                        <a:lnTo>
                          <a:pt x="9" y="1"/>
                        </a:lnTo>
                        <a:lnTo>
                          <a:pt x="9" y="3"/>
                        </a:lnTo>
                        <a:lnTo>
                          <a:pt x="235" y="923"/>
                        </a:lnTo>
                        <a:lnTo>
                          <a:pt x="235" y="925"/>
                        </a:lnTo>
                        <a:lnTo>
                          <a:pt x="235" y="927"/>
                        </a:lnTo>
                        <a:lnTo>
                          <a:pt x="234" y="928"/>
                        </a:lnTo>
                        <a:lnTo>
                          <a:pt x="231" y="929"/>
                        </a:lnTo>
                        <a:lnTo>
                          <a:pt x="231" y="929"/>
                        </a:lnTo>
                        <a:lnTo>
                          <a:pt x="230" y="92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3" name="Freeform 143">
                    <a:extLst>
                      <a:ext uri="{FF2B5EF4-FFF2-40B4-BE49-F238E27FC236}">
                        <a16:creationId xmlns:a16="http://schemas.microsoft.com/office/drawing/2014/main" id="{59FDA9F8-4806-C12E-6E60-9AD9A1DBAB5D}"/>
                      </a:ext>
                    </a:extLst>
                  </p:cNvPr>
                  <p:cNvSpPr>
                    <a:spLocks/>
                  </p:cNvSpPr>
                  <p:nvPr/>
                </p:nvSpPr>
                <p:spPr bwMode="auto">
                  <a:xfrm>
                    <a:off x="10494963" y="2968626"/>
                    <a:ext cx="93663" cy="369888"/>
                  </a:xfrm>
                  <a:custGeom>
                    <a:avLst/>
                    <a:gdLst>
                      <a:gd name="T0" fmla="*/ 230 w 235"/>
                      <a:gd name="T1" fmla="*/ 931 h 931"/>
                      <a:gd name="T2" fmla="*/ 227 w 235"/>
                      <a:gd name="T3" fmla="*/ 930 h 931"/>
                      <a:gd name="T4" fmla="*/ 224 w 235"/>
                      <a:gd name="T5" fmla="*/ 927 h 931"/>
                      <a:gd name="T6" fmla="*/ 0 w 235"/>
                      <a:gd name="T7" fmla="*/ 7 h 931"/>
                      <a:gd name="T8" fmla="*/ 0 w 235"/>
                      <a:gd name="T9" fmla="*/ 4 h 931"/>
                      <a:gd name="T10" fmla="*/ 0 w 235"/>
                      <a:gd name="T11" fmla="*/ 3 h 931"/>
                      <a:gd name="T12" fmla="*/ 2 w 235"/>
                      <a:gd name="T13" fmla="*/ 1 h 931"/>
                      <a:gd name="T14" fmla="*/ 4 w 235"/>
                      <a:gd name="T15" fmla="*/ 0 h 931"/>
                      <a:gd name="T16" fmla="*/ 5 w 235"/>
                      <a:gd name="T17" fmla="*/ 0 h 931"/>
                      <a:gd name="T18" fmla="*/ 8 w 235"/>
                      <a:gd name="T19" fmla="*/ 1 h 931"/>
                      <a:gd name="T20" fmla="*/ 9 w 235"/>
                      <a:gd name="T21" fmla="*/ 3 h 931"/>
                      <a:gd name="T22" fmla="*/ 9 w 235"/>
                      <a:gd name="T23" fmla="*/ 4 h 931"/>
                      <a:gd name="T24" fmla="*/ 235 w 235"/>
                      <a:gd name="T25" fmla="*/ 925 h 931"/>
                      <a:gd name="T26" fmla="*/ 235 w 235"/>
                      <a:gd name="T27" fmla="*/ 926 h 931"/>
                      <a:gd name="T28" fmla="*/ 234 w 235"/>
                      <a:gd name="T29" fmla="*/ 928 h 931"/>
                      <a:gd name="T30" fmla="*/ 232 w 235"/>
                      <a:gd name="T31" fmla="*/ 930 h 931"/>
                      <a:gd name="T32" fmla="*/ 231 w 235"/>
                      <a:gd name="T33" fmla="*/ 930 h 931"/>
                      <a:gd name="T34" fmla="*/ 231 w 235"/>
                      <a:gd name="T35" fmla="*/ 931 h 931"/>
                      <a:gd name="T36" fmla="*/ 230 w 235"/>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1">
                        <a:moveTo>
                          <a:pt x="230" y="931"/>
                        </a:moveTo>
                        <a:lnTo>
                          <a:pt x="227" y="930"/>
                        </a:lnTo>
                        <a:lnTo>
                          <a:pt x="224" y="927"/>
                        </a:lnTo>
                        <a:lnTo>
                          <a:pt x="0" y="7"/>
                        </a:lnTo>
                        <a:lnTo>
                          <a:pt x="0" y="4"/>
                        </a:lnTo>
                        <a:lnTo>
                          <a:pt x="0" y="3"/>
                        </a:lnTo>
                        <a:lnTo>
                          <a:pt x="2" y="1"/>
                        </a:lnTo>
                        <a:lnTo>
                          <a:pt x="4" y="0"/>
                        </a:lnTo>
                        <a:lnTo>
                          <a:pt x="5" y="0"/>
                        </a:lnTo>
                        <a:lnTo>
                          <a:pt x="8" y="1"/>
                        </a:lnTo>
                        <a:lnTo>
                          <a:pt x="9" y="3"/>
                        </a:lnTo>
                        <a:lnTo>
                          <a:pt x="9" y="4"/>
                        </a:lnTo>
                        <a:lnTo>
                          <a:pt x="235" y="925"/>
                        </a:lnTo>
                        <a:lnTo>
                          <a:pt x="235" y="926"/>
                        </a:lnTo>
                        <a:lnTo>
                          <a:pt x="234" y="928"/>
                        </a:lnTo>
                        <a:lnTo>
                          <a:pt x="232" y="930"/>
                        </a:lnTo>
                        <a:lnTo>
                          <a:pt x="231" y="930"/>
                        </a:lnTo>
                        <a:lnTo>
                          <a:pt x="231" y="931"/>
                        </a:lnTo>
                        <a:lnTo>
                          <a:pt x="230" y="93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4" name="Freeform 144">
                    <a:extLst>
                      <a:ext uri="{FF2B5EF4-FFF2-40B4-BE49-F238E27FC236}">
                        <a16:creationId xmlns:a16="http://schemas.microsoft.com/office/drawing/2014/main" id="{06367A76-3318-B6A9-014E-6D54D25AABE2}"/>
                      </a:ext>
                    </a:extLst>
                  </p:cNvPr>
                  <p:cNvSpPr>
                    <a:spLocks/>
                  </p:cNvSpPr>
                  <p:nvPr/>
                </p:nvSpPr>
                <p:spPr bwMode="auto">
                  <a:xfrm>
                    <a:off x="10531475" y="3030538"/>
                    <a:ext cx="93663" cy="368300"/>
                  </a:xfrm>
                  <a:custGeom>
                    <a:avLst/>
                    <a:gdLst>
                      <a:gd name="T0" fmla="*/ 230 w 235"/>
                      <a:gd name="T1" fmla="*/ 930 h 930"/>
                      <a:gd name="T2" fmla="*/ 227 w 235"/>
                      <a:gd name="T3" fmla="*/ 928 h 930"/>
                      <a:gd name="T4" fmla="*/ 225 w 235"/>
                      <a:gd name="T5" fmla="*/ 926 h 930"/>
                      <a:gd name="T6" fmla="*/ 0 w 235"/>
                      <a:gd name="T7" fmla="*/ 6 h 930"/>
                      <a:gd name="T8" fmla="*/ 0 w 235"/>
                      <a:gd name="T9" fmla="*/ 4 h 930"/>
                      <a:gd name="T10" fmla="*/ 0 w 235"/>
                      <a:gd name="T11" fmla="*/ 2 h 930"/>
                      <a:gd name="T12" fmla="*/ 2 w 235"/>
                      <a:gd name="T13" fmla="*/ 0 h 930"/>
                      <a:gd name="T14" fmla="*/ 3 w 235"/>
                      <a:gd name="T15" fmla="*/ 0 h 930"/>
                      <a:gd name="T16" fmla="*/ 6 w 235"/>
                      <a:gd name="T17" fmla="*/ 0 h 930"/>
                      <a:gd name="T18" fmla="*/ 7 w 235"/>
                      <a:gd name="T19" fmla="*/ 0 h 930"/>
                      <a:gd name="T20" fmla="*/ 9 w 235"/>
                      <a:gd name="T21" fmla="*/ 1 h 930"/>
                      <a:gd name="T22" fmla="*/ 9 w 235"/>
                      <a:gd name="T23" fmla="*/ 4 h 930"/>
                      <a:gd name="T24" fmla="*/ 235 w 235"/>
                      <a:gd name="T25" fmla="*/ 923 h 930"/>
                      <a:gd name="T26" fmla="*/ 235 w 235"/>
                      <a:gd name="T27" fmla="*/ 926 h 930"/>
                      <a:gd name="T28" fmla="*/ 234 w 235"/>
                      <a:gd name="T29" fmla="*/ 927 h 930"/>
                      <a:gd name="T30" fmla="*/ 232 w 235"/>
                      <a:gd name="T31" fmla="*/ 928 h 930"/>
                      <a:gd name="T32" fmla="*/ 231 w 235"/>
                      <a:gd name="T33" fmla="*/ 930 h 930"/>
                      <a:gd name="T34" fmla="*/ 230 w 235"/>
                      <a:gd name="T35" fmla="*/ 930 h 930"/>
                      <a:gd name="T36" fmla="*/ 230 w 235"/>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5" h="930">
                        <a:moveTo>
                          <a:pt x="230" y="930"/>
                        </a:moveTo>
                        <a:lnTo>
                          <a:pt x="227" y="928"/>
                        </a:lnTo>
                        <a:lnTo>
                          <a:pt x="225" y="926"/>
                        </a:lnTo>
                        <a:lnTo>
                          <a:pt x="0" y="6"/>
                        </a:lnTo>
                        <a:lnTo>
                          <a:pt x="0" y="4"/>
                        </a:lnTo>
                        <a:lnTo>
                          <a:pt x="0" y="2"/>
                        </a:lnTo>
                        <a:lnTo>
                          <a:pt x="2" y="0"/>
                        </a:lnTo>
                        <a:lnTo>
                          <a:pt x="3" y="0"/>
                        </a:lnTo>
                        <a:lnTo>
                          <a:pt x="6" y="0"/>
                        </a:lnTo>
                        <a:lnTo>
                          <a:pt x="7" y="0"/>
                        </a:lnTo>
                        <a:lnTo>
                          <a:pt x="9" y="1"/>
                        </a:lnTo>
                        <a:lnTo>
                          <a:pt x="9" y="4"/>
                        </a:lnTo>
                        <a:lnTo>
                          <a:pt x="235" y="923"/>
                        </a:lnTo>
                        <a:lnTo>
                          <a:pt x="235" y="926"/>
                        </a:lnTo>
                        <a:lnTo>
                          <a:pt x="234" y="927"/>
                        </a:lnTo>
                        <a:lnTo>
                          <a:pt x="232" y="928"/>
                        </a:lnTo>
                        <a:lnTo>
                          <a:pt x="231" y="930"/>
                        </a:lnTo>
                        <a:lnTo>
                          <a:pt x="230" y="930"/>
                        </a:lnTo>
                        <a:lnTo>
                          <a:pt x="230" y="93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5" name="Freeform 145">
                    <a:extLst>
                      <a:ext uri="{FF2B5EF4-FFF2-40B4-BE49-F238E27FC236}">
                        <a16:creationId xmlns:a16="http://schemas.microsoft.com/office/drawing/2014/main" id="{D66296C8-A147-D3CE-ADF6-B90444FEE473}"/>
                      </a:ext>
                    </a:extLst>
                  </p:cNvPr>
                  <p:cNvSpPr>
                    <a:spLocks/>
                  </p:cNvSpPr>
                  <p:nvPr/>
                </p:nvSpPr>
                <p:spPr bwMode="auto">
                  <a:xfrm>
                    <a:off x="10567988" y="3090863"/>
                    <a:ext cx="93663" cy="369888"/>
                  </a:xfrm>
                  <a:custGeom>
                    <a:avLst/>
                    <a:gdLst>
                      <a:gd name="T0" fmla="*/ 231 w 236"/>
                      <a:gd name="T1" fmla="*/ 931 h 931"/>
                      <a:gd name="T2" fmla="*/ 228 w 236"/>
                      <a:gd name="T3" fmla="*/ 930 h 931"/>
                      <a:gd name="T4" fmla="*/ 226 w 236"/>
                      <a:gd name="T5" fmla="*/ 927 h 931"/>
                      <a:gd name="T6" fmla="*/ 0 w 236"/>
                      <a:gd name="T7" fmla="*/ 7 h 931"/>
                      <a:gd name="T8" fmla="*/ 0 w 236"/>
                      <a:gd name="T9" fmla="*/ 5 h 931"/>
                      <a:gd name="T10" fmla="*/ 1 w 236"/>
                      <a:gd name="T11" fmla="*/ 3 h 931"/>
                      <a:gd name="T12" fmla="*/ 3 w 236"/>
                      <a:gd name="T13" fmla="*/ 1 h 931"/>
                      <a:gd name="T14" fmla="*/ 4 w 236"/>
                      <a:gd name="T15" fmla="*/ 0 h 931"/>
                      <a:gd name="T16" fmla="*/ 7 w 236"/>
                      <a:gd name="T17" fmla="*/ 0 h 931"/>
                      <a:gd name="T18" fmla="*/ 8 w 236"/>
                      <a:gd name="T19" fmla="*/ 1 h 931"/>
                      <a:gd name="T20" fmla="*/ 9 w 236"/>
                      <a:gd name="T21" fmla="*/ 3 h 931"/>
                      <a:gd name="T22" fmla="*/ 11 w 236"/>
                      <a:gd name="T23" fmla="*/ 4 h 931"/>
                      <a:gd name="T24" fmla="*/ 236 w 236"/>
                      <a:gd name="T25" fmla="*/ 925 h 931"/>
                      <a:gd name="T26" fmla="*/ 236 w 236"/>
                      <a:gd name="T27" fmla="*/ 926 h 931"/>
                      <a:gd name="T28" fmla="*/ 235 w 236"/>
                      <a:gd name="T29" fmla="*/ 929 h 931"/>
                      <a:gd name="T30" fmla="*/ 233 w 236"/>
                      <a:gd name="T31" fmla="*/ 930 h 931"/>
                      <a:gd name="T32" fmla="*/ 232 w 236"/>
                      <a:gd name="T33" fmla="*/ 930 h 931"/>
                      <a:gd name="T34" fmla="*/ 231 w 236"/>
                      <a:gd name="T35" fmla="*/ 931 h 931"/>
                      <a:gd name="T36" fmla="*/ 231 w 236"/>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1">
                        <a:moveTo>
                          <a:pt x="231" y="931"/>
                        </a:moveTo>
                        <a:lnTo>
                          <a:pt x="228" y="930"/>
                        </a:lnTo>
                        <a:lnTo>
                          <a:pt x="226" y="927"/>
                        </a:lnTo>
                        <a:lnTo>
                          <a:pt x="0" y="7"/>
                        </a:lnTo>
                        <a:lnTo>
                          <a:pt x="0" y="5"/>
                        </a:lnTo>
                        <a:lnTo>
                          <a:pt x="1" y="3"/>
                        </a:lnTo>
                        <a:lnTo>
                          <a:pt x="3" y="1"/>
                        </a:lnTo>
                        <a:lnTo>
                          <a:pt x="4" y="0"/>
                        </a:lnTo>
                        <a:lnTo>
                          <a:pt x="7" y="0"/>
                        </a:lnTo>
                        <a:lnTo>
                          <a:pt x="8" y="1"/>
                        </a:lnTo>
                        <a:lnTo>
                          <a:pt x="9" y="3"/>
                        </a:lnTo>
                        <a:lnTo>
                          <a:pt x="11" y="4"/>
                        </a:lnTo>
                        <a:lnTo>
                          <a:pt x="236" y="925"/>
                        </a:lnTo>
                        <a:lnTo>
                          <a:pt x="236" y="926"/>
                        </a:lnTo>
                        <a:lnTo>
                          <a:pt x="235" y="929"/>
                        </a:lnTo>
                        <a:lnTo>
                          <a:pt x="233" y="930"/>
                        </a:lnTo>
                        <a:lnTo>
                          <a:pt x="232" y="930"/>
                        </a:lnTo>
                        <a:lnTo>
                          <a:pt x="231" y="931"/>
                        </a:lnTo>
                        <a:lnTo>
                          <a:pt x="231" y="93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6" name="Freeform 146">
                    <a:extLst>
                      <a:ext uri="{FF2B5EF4-FFF2-40B4-BE49-F238E27FC236}">
                        <a16:creationId xmlns:a16="http://schemas.microsoft.com/office/drawing/2014/main" id="{61F813F7-74F8-6D68-4FAB-B7DFBAF5FCC6}"/>
                      </a:ext>
                    </a:extLst>
                  </p:cNvPr>
                  <p:cNvSpPr>
                    <a:spLocks/>
                  </p:cNvSpPr>
                  <p:nvPr/>
                </p:nvSpPr>
                <p:spPr bwMode="auto">
                  <a:xfrm>
                    <a:off x="10606088" y="3152776"/>
                    <a:ext cx="93663" cy="368300"/>
                  </a:xfrm>
                  <a:custGeom>
                    <a:avLst/>
                    <a:gdLst>
                      <a:gd name="T0" fmla="*/ 231 w 236"/>
                      <a:gd name="T1" fmla="*/ 930 h 930"/>
                      <a:gd name="T2" fmla="*/ 227 w 236"/>
                      <a:gd name="T3" fmla="*/ 928 h 930"/>
                      <a:gd name="T4" fmla="*/ 226 w 236"/>
                      <a:gd name="T5" fmla="*/ 926 h 930"/>
                      <a:gd name="T6" fmla="*/ 0 w 236"/>
                      <a:gd name="T7" fmla="*/ 6 h 930"/>
                      <a:gd name="T8" fmla="*/ 0 w 236"/>
                      <a:gd name="T9" fmla="*/ 4 h 930"/>
                      <a:gd name="T10" fmla="*/ 2 w 236"/>
                      <a:gd name="T11" fmla="*/ 3 h 930"/>
                      <a:gd name="T12" fmla="*/ 3 w 236"/>
                      <a:gd name="T13" fmla="*/ 1 h 930"/>
                      <a:gd name="T14" fmla="*/ 4 w 236"/>
                      <a:gd name="T15" fmla="*/ 0 h 930"/>
                      <a:gd name="T16" fmla="*/ 7 w 236"/>
                      <a:gd name="T17" fmla="*/ 0 h 930"/>
                      <a:gd name="T18" fmla="*/ 8 w 236"/>
                      <a:gd name="T19" fmla="*/ 0 h 930"/>
                      <a:gd name="T20" fmla="*/ 9 w 236"/>
                      <a:gd name="T21" fmla="*/ 1 h 930"/>
                      <a:gd name="T22" fmla="*/ 11 w 236"/>
                      <a:gd name="T23" fmla="*/ 4 h 930"/>
                      <a:gd name="T24" fmla="*/ 236 w 236"/>
                      <a:gd name="T25" fmla="*/ 923 h 930"/>
                      <a:gd name="T26" fmla="*/ 236 w 236"/>
                      <a:gd name="T27" fmla="*/ 926 h 930"/>
                      <a:gd name="T28" fmla="*/ 235 w 236"/>
                      <a:gd name="T29" fmla="*/ 927 h 930"/>
                      <a:gd name="T30" fmla="*/ 234 w 236"/>
                      <a:gd name="T31" fmla="*/ 928 h 930"/>
                      <a:gd name="T32" fmla="*/ 232 w 236"/>
                      <a:gd name="T33" fmla="*/ 930 h 930"/>
                      <a:gd name="T34" fmla="*/ 231 w 236"/>
                      <a:gd name="T35" fmla="*/ 930 h 930"/>
                      <a:gd name="T36" fmla="*/ 231 w 236"/>
                      <a:gd name="T37" fmla="*/ 930 h 9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0">
                        <a:moveTo>
                          <a:pt x="231" y="930"/>
                        </a:moveTo>
                        <a:lnTo>
                          <a:pt x="227" y="928"/>
                        </a:lnTo>
                        <a:lnTo>
                          <a:pt x="226" y="926"/>
                        </a:lnTo>
                        <a:lnTo>
                          <a:pt x="0" y="6"/>
                        </a:lnTo>
                        <a:lnTo>
                          <a:pt x="0" y="4"/>
                        </a:lnTo>
                        <a:lnTo>
                          <a:pt x="2" y="3"/>
                        </a:lnTo>
                        <a:lnTo>
                          <a:pt x="3" y="1"/>
                        </a:lnTo>
                        <a:lnTo>
                          <a:pt x="4" y="0"/>
                        </a:lnTo>
                        <a:lnTo>
                          <a:pt x="7" y="0"/>
                        </a:lnTo>
                        <a:lnTo>
                          <a:pt x="8" y="0"/>
                        </a:lnTo>
                        <a:lnTo>
                          <a:pt x="9" y="1"/>
                        </a:lnTo>
                        <a:lnTo>
                          <a:pt x="11" y="4"/>
                        </a:lnTo>
                        <a:lnTo>
                          <a:pt x="236" y="923"/>
                        </a:lnTo>
                        <a:lnTo>
                          <a:pt x="236" y="926"/>
                        </a:lnTo>
                        <a:lnTo>
                          <a:pt x="235" y="927"/>
                        </a:lnTo>
                        <a:lnTo>
                          <a:pt x="234" y="928"/>
                        </a:lnTo>
                        <a:lnTo>
                          <a:pt x="232" y="930"/>
                        </a:lnTo>
                        <a:lnTo>
                          <a:pt x="231" y="930"/>
                        </a:lnTo>
                        <a:lnTo>
                          <a:pt x="231" y="93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7" name="Freeform 147">
                    <a:extLst>
                      <a:ext uri="{FF2B5EF4-FFF2-40B4-BE49-F238E27FC236}">
                        <a16:creationId xmlns:a16="http://schemas.microsoft.com/office/drawing/2014/main" id="{B411E5EC-DC96-2417-5151-456CE9184C7D}"/>
                      </a:ext>
                    </a:extLst>
                  </p:cNvPr>
                  <p:cNvSpPr>
                    <a:spLocks/>
                  </p:cNvSpPr>
                  <p:nvPr/>
                </p:nvSpPr>
                <p:spPr bwMode="auto">
                  <a:xfrm>
                    <a:off x="10642600" y="3213101"/>
                    <a:ext cx="93663" cy="369888"/>
                  </a:xfrm>
                  <a:custGeom>
                    <a:avLst/>
                    <a:gdLst>
                      <a:gd name="T0" fmla="*/ 231 w 236"/>
                      <a:gd name="T1" fmla="*/ 931 h 931"/>
                      <a:gd name="T2" fmla="*/ 227 w 236"/>
                      <a:gd name="T3" fmla="*/ 930 h 931"/>
                      <a:gd name="T4" fmla="*/ 226 w 236"/>
                      <a:gd name="T5" fmla="*/ 928 h 931"/>
                      <a:gd name="T6" fmla="*/ 0 w 236"/>
                      <a:gd name="T7" fmla="*/ 7 h 931"/>
                      <a:gd name="T8" fmla="*/ 0 w 236"/>
                      <a:gd name="T9" fmla="*/ 6 h 931"/>
                      <a:gd name="T10" fmla="*/ 2 w 236"/>
                      <a:gd name="T11" fmla="*/ 3 h 931"/>
                      <a:gd name="T12" fmla="*/ 3 w 236"/>
                      <a:gd name="T13" fmla="*/ 2 h 931"/>
                      <a:gd name="T14" fmla="*/ 4 w 236"/>
                      <a:gd name="T15" fmla="*/ 0 h 931"/>
                      <a:gd name="T16" fmla="*/ 7 w 236"/>
                      <a:gd name="T17" fmla="*/ 0 h 931"/>
                      <a:gd name="T18" fmla="*/ 8 w 236"/>
                      <a:gd name="T19" fmla="*/ 2 h 931"/>
                      <a:gd name="T20" fmla="*/ 9 w 236"/>
                      <a:gd name="T21" fmla="*/ 3 h 931"/>
                      <a:gd name="T22" fmla="*/ 11 w 236"/>
                      <a:gd name="T23" fmla="*/ 4 h 931"/>
                      <a:gd name="T24" fmla="*/ 235 w 236"/>
                      <a:gd name="T25" fmla="*/ 925 h 931"/>
                      <a:gd name="T26" fmla="*/ 236 w 236"/>
                      <a:gd name="T27" fmla="*/ 926 h 931"/>
                      <a:gd name="T28" fmla="*/ 235 w 236"/>
                      <a:gd name="T29" fmla="*/ 929 h 931"/>
                      <a:gd name="T30" fmla="*/ 234 w 236"/>
                      <a:gd name="T31" fmla="*/ 930 h 931"/>
                      <a:gd name="T32" fmla="*/ 232 w 236"/>
                      <a:gd name="T33" fmla="*/ 931 h 931"/>
                      <a:gd name="T34" fmla="*/ 231 w 236"/>
                      <a:gd name="T35" fmla="*/ 931 h 931"/>
                      <a:gd name="T36" fmla="*/ 231 w 236"/>
                      <a:gd name="T37" fmla="*/ 931 h 9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6" h="931">
                        <a:moveTo>
                          <a:pt x="231" y="931"/>
                        </a:moveTo>
                        <a:lnTo>
                          <a:pt x="227" y="930"/>
                        </a:lnTo>
                        <a:lnTo>
                          <a:pt x="226" y="928"/>
                        </a:lnTo>
                        <a:lnTo>
                          <a:pt x="0" y="7"/>
                        </a:lnTo>
                        <a:lnTo>
                          <a:pt x="0" y="6"/>
                        </a:lnTo>
                        <a:lnTo>
                          <a:pt x="2" y="3"/>
                        </a:lnTo>
                        <a:lnTo>
                          <a:pt x="3" y="2"/>
                        </a:lnTo>
                        <a:lnTo>
                          <a:pt x="4" y="0"/>
                        </a:lnTo>
                        <a:lnTo>
                          <a:pt x="7" y="0"/>
                        </a:lnTo>
                        <a:lnTo>
                          <a:pt x="8" y="2"/>
                        </a:lnTo>
                        <a:lnTo>
                          <a:pt x="9" y="3"/>
                        </a:lnTo>
                        <a:lnTo>
                          <a:pt x="11" y="4"/>
                        </a:lnTo>
                        <a:lnTo>
                          <a:pt x="235" y="925"/>
                        </a:lnTo>
                        <a:lnTo>
                          <a:pt x="236" y="926"/>
                        </a:lnTo>
                        <a:lnTo>
                          <a:pt x="235" y="929"/>
                        </a:lnTo>
                        <a:lnTo>
                          <a:pt x="234" y="930"/>
                        </a:lnTo>
                        <a:lnTo>
                          <a:pt x="232" y="931"/>
                        </a:lnTo>
                        <a:lnTo>
                          <a:pt x="231" y="931"/>
                        </a:lnTo>
                        <a:lnTo>
                          <a:pt x="231" y="93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8" name="Freeform 148">
                    <a:extLst>
                      <a:ext uri="{FF2B5EF4-FFF2-40B4-BE49-F238E27FC236}">
                        <a16:creationId xmlns:a16="http://schemas.microsoft.com/office/drawing/2014/main" id="{81509DE6-F1D3-F20A-5FB2-CDC9E017E8E5}"/>
                      </a:ext>
                    </a:extLst>
                  </p:cNvPr>
                  <p:cNvSpPr>
                    <a:spLocks/>
                  </p:cNvSpPr>
                  <p:nvPr/>
                </p:nvSpPr>
                <p:spPr bwMode="auto">
                  <a:xfrm>
                    <a:off x="10207625" y="2751138"/>
                    <a:ext cx="331788" cy="565150"/>
                  </a:xfrm>
                  <a:custGeom>
                    <a:avLst/>
                    <a:gdLst>
                      <a:gd name="T0" fmla="*/ 833 w 838"/>
                      <a:gd name="T1" fmla="*/ 1426 h 1426"/>
                      <a:gd name="T2" fmla="*/ 830 w 838"/>
                      <a:gd name="T3" fmla="*/ 1425 h 1426"/>
                      <a:gd name="T4" fmla="*/ 829 w 838"/>
                      <a:gd name="T5" fmla="*/ 1423 h 1426"/>
                      <a:gd name="T6" fmla="*/ 0 w 838"/>
                      <a:gd name="T7" fmla="*/ 8 h 1426"/>
                      <a:gd name="T8" fmla="*/ 0 w 838"/>
                      <a:gd name="T9" fmla="*/ 6 h 1426"/>
                      <a:gd name="T10" fmla="*/ 0 w 838"/>
                      <a:gd name="T11" fmla="*/ 4 h 1426"/>
                      <a:gd name="T12" fmla="*/ 0 w 838"/>
                      <a:gd name="T13" fmla="*/ 2 h 1426"/>
                      <a:gd name="T14" fmla="*/ 3 w 838"/>
                      <a:gd name="T15" fmla="*/ 0 h 1426"/>
                      <a:gd name="T16" fmla="*/ 4 w 838"/>
                      <a:gd name="T17" fmla="*/ 0 h 1426"/>
                      <a:gd name="T18" fmla="*/ 7 w 838"/>
                      <a:gd name="T19" fmla="*/ 0 h 1426"/>
                      <a:gd name="T20" fmla="*/ 8 w 838"/>
                      <a:gd name="T21" fmla="*/ 0 h 1426"/>
                      <a:gd name="T22" fmla="*/ 9 w 838"/>
                      <a:gd name="T23" fmla="*/ 3 h 1426"/>
                      <a:gd name="T24" fmla="*/ 838 w 838"/>
                      <a:gd name="T25" fmla="*/ 1418 h 1426"/>
                      <a:gd name="T26" fmla="*/ 838 w 838"/>
                      <a:gd name="T27" fmla="*/ 1421 h 1426"/>
                      <a:gd name="T28" fmla="*/ 838 w 838"/>
                      <a:gd name="T29" fmla="*/ 1422 h 1426"/>
                      <a:gd name="T30" fmla="*/ 837 w 838"/>
                      <a:gd name="T31" fmla="*/ 1423 h 1426"/>
                      <a:gd name="T32" fmla="*/ 835 w 838"/>
                      <a:gd name="T33" fmla="*/ 1425 h 1426"/>
                      <a:gd name="T34" fmla="*/ 834 w 838"/>
                      <a:gd name="T35" fmla="*/ 1426 h 1426"/>
                      <a:gd name="T36" fmla="*/ 833 w 838"/>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8" h="1426">
                        <a:moveTo>
                          <a:pt x="833" y="1426"/>
                        </a:moveTo>
                        <a:lnTo>
                          <a:pt x="830" y="1425"/>
                        </a:lnTo>
                        <a:lnTo>
                          <a:pt x="829" y="1423"/>
                        </a:lnTo>
                        <a:lnTo>
                          <a:pt x="0" y="8"/>
                        </a:lnTo>
                        <a:lnTo>
                          <a:pt x="0" y="6"/>
                        </a:lnTo>
                        <a:lnTo>
                          <a:pt x="0" y="4"/>
                        </a:lnTo>
                        <a:lnTo>
                          <a:pt x="0" y="2"/>
                        </a:lnTo>
                        <a:lnTo>
                          <a:pt x="3" y="0"/>
                        </a:lnTo>
                        <a:lnTo>
                          <a:pt x="4" y="0"/>
                        </a:lnTo>
                        <a:lnTo>
                          <a:pt x="7" y="0"/>
                        </a:lnTo>
                        <a:lnTo>
                          <a:pt x="8" y="0"/>
                        </a:lnTo>
                        <a:lnTo>
                          <a:pt x="9" y="3"/>
                        </a:lnTo>
                        <a:lnTo>
                          <a:pt x="838" y="1418"/>
                        </a:lnTo>
                        <a:lnTo>
                          <a:pt x="838" y="1421"/>
                        </a:lnTo>
                        <a:lnTo>
                          <a:pt x="838" y="1422"/>
                        </a:lnTo>
                        <a:lnTo>
                          <a:pt x="837" y="1423"/>
                        </a:lnTo>
                        <a:lnTo>
                          <a:pt x="835" y="1425"/>
                        </a:lnTo>
                        <a:lnTo>
                          <a:pt x="834" y="1426"/>
                        </a:lnTo>
                        <a:lnTo>
                          <a:pt x="833"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9" name="Freeform 149">
                    <a:extLst>
                      <a:ext uri="{FF2B5EF4-FFF2-40B4-BE49-F238E27FC236}">
                        <a16:creationId xmlns:a16="http://schemas.microsoft.com/office/drawing/2014/main" id="{CEA41261-60B5-EAD9-DF02-FA322E2D285F}"/>
                      </a:ext>
                    </a:extLst>
                  </p:cNvPr>
                  <p:cNvSpPr>
                    <a:spLocks/>
                  </p:cNvSpPr>
                  <p:nvPr/>
                </p:nvSpPr>
                <p:spPr bwMode="auto">
                  <a:xfrm>
                    <a:off x="10248900" y="2751138"/>
                    <a:ext cx="331788" cy="565150"/>
                  </a:xfrm>
                  <a:custGeom>
                    <a:avLst/>
                    <a:gdLst>
                      <a:gd name="T0" fmla="*/ 834 w 838"/>
                      <a:gd name="T1" fmla="*/ 1426 h 1426"/>
                      <a:gd name="T2" fmla="*/ 831 w 838"/>
                      <a:gd name="T3" fmla="*/ 1425 h 1426"/>
                      <a:gd name="T4" fmla="*/ 829 w 838"/>
                      <a:gd name="T5" fmla="*/ 1423 h 1426"/>
                      <a:gd name="T6" fmla="*/ 0 w 838"/>
                      <a:gd name="T7" fmla="*/ 8 h 1426"/>
                      <a:gd name="T8" fmla="*/ 0 w 838"/>
                      <a:gd name="T9" fmla="*/ 6 h 1426"/>
                      <a:gd name="T10" fmla="*/ 0 w 838"/>
                      <a:gd name="T11" fmla="*/ 4 h 1426"/>
                      <a:gd name="T12" fmla="*/ 1 w 838"/>
                      <a:gd name="T13" fmla="*/ 2 h 1426"/>
                      <a:gd name="T14" fmla="*/ 3 w 838"/>
                      <a:gd name="T15" fmla="*/ 0 h 1426"/>
                      <a:gd name="T16" fmla="*/ 4 w 838"/>
                      <a:gd name="T17" fmla="*/ 0 h 1426"/>
                      <a:gd name="T18" fmla="*/ 7 w 838"/>
                      <a:gd name="T19" fmla="*/ 0 h 1426"/>
                      <a:gd name="T20" fmla="*/ 8 w 838"/>
                      <a:gd name="T21" fmla="*/ 0 h 1426"/>
                      <a:gd name="T22" fmla="*/ 9 w 838"/>
                      <a:gd name="T23" fmla="*/ 3 h 1426"/>
                      <a:gd name="T24" fmla="*/ 838 w 838"/>
                      <a:gd name="T25" fmla="*/ 1418 h 1426"/>
                      <a:gd name="T26" fmla="*/ 838 w 838"/>
                      <a:gd name="T27" fmla="*/ 1421 h 1426"/>
                      <a:gd name="T28" fmla="*/ 838 w 838"/>
                      <a:gd name="T29" fmla="*/ 1422 h 1426"/>
                      <a:gd name="T30" fmla="*/ 838 w 838"/>
                      <a:gd name="T31" fmla="*/ 1423 h 1426"/>
                      <a:gd name="T32" fmla="*/ 837 w 838"/>
                      <a:gd name="T33" fmla="*/ 1425 h 1426"/>
                      <a:gd name="T34" fmla="*/ 835 w 838"/>
                      <a:gd name="T35" fmla="*/ 1426 h 1426"/>
                      <a:gd name="T36" fmla="*/ 834 w 838"/>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8" h="1426">
                        <a:moveTo>
                          <a:pt x="834" y="1426"/>
                        </a:moveTo>
                        <a:lnTo>
                          <a:pt x="831" y="1425"/>
                        </a:lnTo>
                        <a:lnTo>
                          <a:pt x="829" y="1423"/>
                        </a:lnTo>
                        <a:lnTo>
                          <a:pt x="0" y="8"/>
                        </a:lnTo>
                        <a:lnTo>
                          <a:pt x="0" y="6"/>
                        </a:lnTo>
                        <a:lnTo>
                          <a:pt x="0" y="4"/>
                        </a:lnTo>
                        <a:lnTo>
                          <a:pt x="1" y="2"/>
                        </a:lnTo>
                        <a:lnTo>
                          <a:pt x="3" y="0"/>
                        </a:lnTo>
                        <a:lnTo>
                          <a:pt x="4" y="0"/>
                        </a:lnTo>
                        <a:lnTo>
                          <a:pt x="7" y="0"/>
                        </a:lnTo>
                        <a:lnTo>
                          <a:pt x="8" y="0"/>
                        </a:lnTo>
                        <a:lnTo>
                          <a:pt x="9" y="3"/>
                        </a:lnTo>
                        <a:lnTo>
                          <a:pt x="838" y="1418"/>
                        </a:lnTo>
                        <a:lnTo>
                          <a:pt x="838" y="1421"/>
                        </a:lnTo>
                        <a:lnTo>
                          <a:pt x="838" y="1422"/>
                        </a:lnTo>
                        <a:lnTo>
                          <a:pt x="838" y="1423"/>
                        </a:lnTo>
                        <a:lnTo>
                          <a:pt x="837" y="1425"/>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0" name="Freeform 150">
                    <a:extLst>
                      <a:ext uri="{FF2B5EF4-FFF2-40B4-BE49-F238E27FC236}">
                        <a16:creationId xmlns:a16="http://schemas.microsoft.com/office/drawing/2014/main" id="{C5DD4EA2-C037-8B7B-056C-C6AA6B2D374E}"/>
                      </a:ext>
                    </a:extLst>
                  </p:cNvPr>
                  <p:cNvSpPr>
                    <a:spLocks/>
                  </p:cNvSpPr>
                  <p:nvPr/>
                </p:nvSpPr>
                <p:spPr bwMode="auto">
                  <a:xfrm>
                    <a:off x="10290175" y="2751138"/>
                    <a:ext cx="333375" cy="565150"/>
                  </a:xfrm>
                  <a:custGeom>
                    <a:avLst/>
                    <a:gdLst>
                      <a:gd name="T0" fmla="*/ 834 w 839"/>
                      <a:gd name="T1" fmla="*/ 1426 h 1426"/>
                      <a:gd name="T2" fmla="*/ 831 w 839"/>
                      <a:gd name="T3" fmla="*/ 1425 h 1426"/>
                      <a:gd name="T4" fmla="*/ 829 w 839"/>
                      <a:gd name="T5" fmla="*/ 1423 h 1426"/>
                      <a:gd name="T6" fmla="*/ 1 w 839"/>
                      <a:gd name="T7" fmla="*/ 8 h 1426"/>
                      <a:gd name="T8" fmla="*/ 0 w 839"/>
                      <a:gd name="T9" fmla="*/ 6 h 1426"/>
                      <a:gd name="T10" fmla="*/ 0 w 839"/>
                      <a:gd name="T11" fmla="*/ 4 h 1426"/>
                      <a:gd name="T12" fmla="*/ 1 w 839"/>
                      <a:gd name="T13" fmla="*/ 2 h 1426"/>
                      <a:gd name="T14" fmla="*/ 3 w 839"/>
                      <a:gd name="T15" fmla="*/ 0 h 1426"/>
                      <a:gd name="T16" fmla="*/ 5 w 839"/>
                      <a:gd name="T17" fmla="*/ 0 h 1426"/>
                      <a:gd name="T18" fmla="*/ 6 w 839"/>
                      <a:gd name="T19" fmla="*/ 0 h 1426"/>
                      <a:gd name="T20" fmla="*/ 8 w 839"/>
                      <a:gd name="T21" fmla="*/ 0 h 1426"/>
                      <a:gd name="T22" fmla="*/ 9 w 839"/>
                      <a:gd name="T23" fmla="*/ 3 h 1426"/>
                      <a:gd name="T24" fmla="*/ 838 w 839"/>
                      <a:gd name="T25" fmla="*/ 1418 h 1426"/>
                      <a:gd name="T26" fmla="*/ 839 w 839"/>
                      <a:gd name="T27" fmla="*/ 1421 h 1426"/>
                      <a:gd name="T28" fmla="*/ 839 w 839"/>
                      <a:gd name="T29" fmla="*/ 1422 h 1426"/>
                      <a:gd name="T30" fmla="*/ 838 w 839"/>
                      <a:gd name="T31" fmla="*/ 1423 h 1426"/>
                      <a:gd name="T32" fmla="*/ 836 w 839"/>
                      <a:gd name="T33" fmla="*/ 1425 h 1426"/>
                      <a:gd name="T34" fmla="*/ 835 w 839"/>
                      <a:gd name="T35" fmla="*/ 1426 h 1426"/>
                      <a:gd name="T36" fmla="*/ 834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834" y="1426"/>
                        </a:moveTo>
                        <a:lnTo>
                          <a:pt x="831" y="1425"/>
                        </a:lnTo>
                        <a:lnTo>
                          <a:pt x="829" y="1423"/>
                        </a:lnTo>
                        <a:lnTo>
                          <a:pt x="1" y="8"/>
                        </a:lnTo>
                        <a:lnTo>
                          <a:pt x="0" y="6"/>
                        </a:lnTo>
                        <a:lnTo>
                          <a:pt x="0" y="4"/>
                        </a:lnTo>
                        <a:lnTo>
                          <a:pt x="1" y="2"/>
                        </a:lnTo>
                        <a:lnTo>
                          <a:pt x="3" y="0"/>
                        </a:lnTo>
                        <a:lnTo>
                          <a:pt x="5" y="0"/>
                        </a:lnTo>
                        <a:lnTo>
                          <a:pt x="6" y="0"/>
                        </a:lnTo>
                        <a:lnTo>
                          <a:pt x="8" y="0"/>
                        </a:lnTo>
                        <a:lnTo>
                          <a:pt x="9" y="3"/>
                        </a:lnTo>
                        <a:lnTo>
                          <a:pt x="838" y="1418"/>
                        </a:lnTo>
                        <a:lnTo>
                          <a:pt x="839" y="1421"/>
                        </a:lnTo>
                        <a:lnTo>
                          <a:pt x="839" y="1422"/>
                        </a:lnTo>
                        <a:lnTo>
                          <a:pt x="838" y="1423"/>
                        </a:lnTo>
                        <a:lnTo>
                          <a:pt x="836" y="1425"/>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1" name="Freeform 151">
                    <a:extLst>
                      <a:ext uri="{FF2B5EF4-FFF2-40B4-BE49-F238E27FC236}">
                        <a16:creationId xmlns:a16="http://schemas.microsoft.com/office/drawing/2014/main" id="{11B6CFD1-E2BC-AD90-1E8F-6070CFF935E0}"/>
                      </a:ext>
                    </a:extLst>
                  </p:cNvPr>
                  <p:cNvSpPr>
                    <a:spLocks/>
                  </p:cNvSpPr>
                  <p:nvPr/>
                </p:nvSpPr>
                <p:spPr bwMode="auto">
                  <a:xfrm>
                    <a:off x="10331450" y="2751138"/>
                    <a:ext cx="333375" cy="565150"/>
                  </a:xfrm>
                  <a:custGeom>
                    <a:avLst/>
                    <a:gdLst>
                      <a:gd name="T0" fmla="*/ 834 w 839"/>
                      <a:gd name="T1" fmla="*/ 1426 h 1426"/>
                      <a:gd name="T2" fmla="*/ 831 w 839"/>
                      <a:gd name="T3" fmla="*/ 1425 h 1426"/>
                      <a:gd name="T4" fmla="*/ 830 w 839"/>
                      <a:gd name="T5" fmla="*/ 1423 h 1426"/>
                      <a:gd name="T6" fmla="*/ 1 w 839"/>
                      <a:gd name="T7" fmla="*/ 8 h 1426"/>
                      <a:gd name="T8" fmla="*/ 0 w 839"/>
                      <a:gd name="T9" fmla="*/ 6 h 1426"/>
                      <a:gd name="T10" fmla="*/ 1 w 839"/>
                      <a:gd name="T11" fmla="*/ 4 h 1426"/>
                      <a:gd name="T12" fmla="*/ 1 w 839"/>
                      <a:gd name="T13" fmla="*/ 2 h 1426"/>
                      <a:gd name="T14" fmla="*/ 2 w 839"/>
                      <a:gd name="T15" fmla="*/ 0 h 1426"/>
                      <a:gd name="T16" fmla="*/ 5 w 839"/>
                      <a:gd name="T17" fmla="*/ 0 h 1426"/>
                      <a:gd name="T18" fmla="*/ 6 w 839"/>
                      <a:gd name="T19" fmla="*/ 0 h 1426"/>
                      <a:gd name="T20" fmla="*/ 9 w 839"/>
                      <a:gd name="T21" fmla="*/ 0 h 1426"/>
                      <a:gd name="T22" fmla="*/ 10 w 839"/>
                      <a:gd name="T23" fmla="*/ 3 h 1426"/>
                      <a:gd name="T24" fmla="*/ 838 w 839"/>
                      <a:gd name="T25" fmla="*/ 1418 h 1426"/>
                      <a:gd name="T26" fmla="*/ 839 w 839"/>
                      <a:gd name="T27" fmla="*/ 1421 h 1426"/>
                      <a:gd name="T28" fmla="*/ 839 w 839"/>
                      <a:gd name="T29" fmla="*/ 1422 h 1426"/>
                      <a:gd name="T30" fmla="*/ 838 w 839"/>
                      <a:gd name="T31" fmla="*/ 1423 h 1426"/>
                      <a:gd name="T32" fmla="*/ 836 w 839"/>
                      <a:gd name="T33" fmla="*/ 1425 h 1426"/>
                      <a:gd name="T34" fmla="*/ 835 w 839"/>
                      <a:gd name="T35" fmla="*/ 1426 h 1426"/>
                      <a:gd name="T36" fmla="*/ 834 w 839"/>
                      <a:gd name="T37" fmla="*/ 1426 h 1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39" h="1426">
                        <a:moveTo>
                          <a:pt x="834" y="1426"/>
                        </a:moveTo>
                        <a:lnTo>
                          <a:pt x="831" y="1425"/>
                        </a:lnTo>
                        <a:lnTo>
                          <a:pt x="830" y="1423"/>
                        </a:lnTo>
                        <a:lnTo>
                          <a:pt x="1" y="8"/>
                        </a:lnTo>
                        <a:lnTo>
                          <a:pt x="0" y="6"/>
                        </a:lnTo>
                        <a:lnTo>
                          <a:pt x="1" y="4"/>
                        </a:lnTo>
                        <a:lnTo>
                          <a:pt x="1" y="2"/>
                        </a:lnTo>
                        <a:lnTo>
                          <a:pt x="2" y="0"/>
                        </a:lnTo>
                        <a:lnTo>
                          <a:pt x="5" y="0"/>
                        </a:lnTo>
                        <a:lnTo>
                          <a:pt x="6" y="0"/>
                        </a:lnTo>
                        <a:lnTo>
                          <a:pt x="9" y="0"/>
                        </a:lnTo>
                        <a:lnTo>
                          <a:pt x="10" y="3"/>
                        </a:lnTo>
                        <a:lnTo>
                          <a:pt x="838" y="1418"/>
                        </a:lnTo>
                        <a:lnTo>
                          <a:pt x="839" y="1421"/>
                        </a:lnTo>
                        <a:lnTo>
                          <a:pt x="839" y="1422"/>
                        </a:lnTo>
                        <a:lnTo>
                          <a:pt x="838" y="1423"/>
                        </a:lnTo>
                        <a:lnTo>
                          <a:pt x="836" y="1425"/>
                        </a:lnTo>
                        <a:lnTo>
                          <a:pt x="835" y="1426"/>
                        </a:lnTo>
                        <a:lnTo>
                          <a:pt x="834" y="142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2" name="Freeform 152">
                    <a:extLst>
                      <a:ext uri="{FF2B5EF4-FFF2-40B4-BE49-F238E27FC236}">
                        <a16:creationId xmlns:a16="http://schemas.microsoft.com/office/drawing/2014/main" id="{F6101478-7D70-92D5-0C91-D628B810B532}"/>
                      </a:ext>
                    </a:extLst>
                  </p:cNvPr>
                  <p:cNvSpPr>
                    <a:spLocks/>
                  </p:cNvSpPr>
                  <p:nvPr/>
                </p:nvSpPr>
                <p:spPr bwMode="auto">
                  <a:xfrm>
                    <a:off x="10474325" y="3278188"/>
                    <a:ext cx="214313" cy="9525"/>
                  </a:xfrm>
                  <a:custGeom>
                    <a:avLst/>
                    <a:gdLst>
                      <a:gd name="T0" fmla="*/ 528 w 539"/>
                      <a:gd name="T1" fmla="*/ 21 h 21"/>
                      <a:gd name="T2" fmla="*/ 10 w 539"/>
                      <a:gd name="T3" fmla="*/ 21 h 21"/>
                      <a:gd name="T4" fmla="*/ 6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6 w 539"/>
                      <a:gd name="T17" fmla="*/ 2 h 21"/>
                      <a:gd name="T18" fmla="*/ 10 w 539"/>
                      <a:gd name="T19" fmla="*/ 0 h 21"/>
                      <a:gd name="T20" fmla="*/ 528 w 539"/>
                      <a:gd name="T21" fmla="*/ 0 h 21"/>
                      <a:gd name="T22" fmla="*/ 532 w 539"/>
                      <a:gd name="T23" fmla="*/ 2 h 21"/>
                      <a:gd name="T24" fmla="*/ 535 w 539"/>
                      <a:gd name="T25" fmla="*/ 3 h 21"/>
                      <a:gd name="T26" fmla="*/ 537 w 539"/>
                      <a:gd name="T27" fmla="*/ 7 h 21"/>
                      <a:gd name="T28" fmla="*/ 539 w 539"/>
                      <a:gd name="T29" fmla="*/ 11 h 21"/>
                      <a:gd name="T30" fmla="*/ 537 w 539"/>
                      <a:gd name="T31" fmla="*/ 15 h 21"/>
                      <a:gd name="T32" fmla="*/ 535 w 539"/>
                      <a:gd name="T33" fmla="*/ 17 h 21"/>
                      <a:gd name="T34" fmla="*/ 532 w 539"/>
                      <a:gd name="T35" fmla="*/ 20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20"/>
                        </a:lnTo>
                        <a:lnTo>
                          <a:pt x="4" y="17"/>
                        </a:lnTo>
                        <a:lnTo>
                          <a:pt x="1" y="15"/>
                        </a:lnTo>
                        <a:lnTo>
                          <a:pt x="0" y="11"/>
                        </a:lnTo>
                        <a:lnTo>
                          <a:pt x="1" y="7"/>
                        </a:lnTo>
                        <a:lnTo>
                          <a:pt x="4" y="3"/>
                        </a:lnTo>
                        <a:lnTo>
                          <a:pt x="6" y="2"/>
                        </a:lnTo>
                        <a:lnTo>
                          <a:pt x="10" y="0"/>
                        </a:lnTo>
                        <a:lnTo>
                          <a:pt x="528" y="0"/>
                        </a:lnTo>
                        <a:lnTo>
                          <a:pt x="532" y="2"/>
                        </a:lnTo>
                        <a:lnTo>
                          <a:pt x="535" y="3"/>
                        </a:lnTo>
                        <a:lnTo>
                          <a:pt x="537" y="7"/>
                        </a:lnTo>
                        <a:lnTo>
                          <a:pt x="539" y="11"/>
                        </a:lnTo>
                        <a:lnTo>
                          <a:pt x="537" y="15"/>
                        </a:lnTo>
                        <a:lnTo>
                          <a:pt x="535" y="17"/>
                        </a:lnTo>
                        <a:lnTo>
                          <a:pt x="532" y="20"/>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3" name="Freeform 153">
                    <a:extLst>
                      <a:ext uri="{FF2B5EF4-FFF2-40B4-BE49-F238E27FC236}">
                        <a16:creationId xmlns:a16="http://schemas.microsoft.com/office/drawing/2014/main" id="{FBBCC369-1777-62B1-27C9-64D302EE0B72}"/>
                      </a:ext>
                    </a:extLst>
                  </p:cNvPr>
                  <p:cNvSpPr>
                    <a:spLocks/>
                  </p:cNvSpPr>
                  <p:nvPr/>
                </p:nvSpPr>
                <p:spPr bwMode="auto">
                  <a:xfrm>
                    <a:off x="10455275" y="3246438"/>
                    <a:ext cx="214313" cy="7938"/>
                  </a:xfrm>
                  <a:custGeom>
                    <a:avLst/>
                    <a:gdLst>
                      <a:gd name="T0" fmla="*/ 527 w 537"/>
                      <a:gd name="T1" fmla="*/ 21 h 21"/>
                      <a:gd name="T2" fmla="*/ 10 w 537"/>
                      <a:gd name="T3" fmla="*/ 21 h 21"/>
                      <a:gd name="T4" fmla="*/ 6 w 537"/>
                      <a:gd name="T5" fmla="*/ 20 h 21"/>
                      <a:gd name="T6" fmla="*/ 2 w 537"/>
                      <a:gd name="T7" fmla="*/ 17 h 21"/>
                      <a:gd name="T8" fmla="*/ 0 w 537"/>
                      <a:gd name="T9" fmla="*/ 14 h 21"/>
                      <a:gd name="T10" fmla="*/ 0 w 537"/>
                      <a:gd name="T11" fmla="*/ 10 h 21"/>
                      <a:gd name="T12" fmla="*/ 0 w 537"/>
                      <a:gd name="T13" fmla="*/ 7 h 21"/>
                      <a:gd name="T14" fmla="*/ 2 w 537"/>
                      <a:gd name="T15" fmla="*/ 3 h 21"/>
                      <a:gd name="T16" fmla="*/ 6 w 537"/>
                      <a:gd name="T17" fmla="*/ 1 h 21"/>
                      <a:gd name="T18" fmla="*/ 10 w 537"/>
                      <a:gd name="T19" fmla="*/ 0 h 21"/>
                      <a:gd name="T20" fmla="*/ 527 w 537"/>
                      <a:gd name="T21" fmla="*/ 0 h 21"/>
                      <a:gd name="T22" fmla="*/ 531 w 537"/>
                      <a:gd name="T23" fmla="*/ 1 h 21"/>
                      <a:gd name="T24" fmla="*/ 535 w 537"/>
                      <a:gd name="T25" fmla="*/ 3 h 21"/>
                      <a:gd name="T26" fmla="*/ 537 w 537"/>
                      <a:gd name="T27" fmla="*/ 7 h 21"/>
                      <a:gd name="T28" fmla="*/ 537 w 537"/>
                      <a:gd name="T29" fmla="*/ 10 h 21"/>
                      <a:gd name="T30" fmla="*/ 537 w 537"/>
                      <a:gd name="T31" fmla="*/ 14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4"/>
                        </a:lnTo>
                        <a:lnTo>
                          <a:pt x="0" y="10"/>
                        </a:lnTo>
                        <a:lnTo>
                          <a:pt x="0" y="7"/>
                        </a:lnTo>
                        <a:lnTo>
                          <a:pt x="2" y="3"/>
                        </a:lnTo>
                        <a:lnTo>
                          <a:pt x="6" y="1"/>
                        </a:lnTo>
                        <a:lnTo>
                          <a:pt x="10" y="0"/>
                        </a:lnTo>
                        <a:lnTo>
                          <a:pt x="527" y="0"/>
                        </a:lnTo>
                        <a:lnTo>
                          <a:pt x="531" y="1"/>
                        </a:lnTo>
                        <a:lnTo>
                          <a:pt x="535" y="3"/>
                        </a:lnTo>
                        <a:lnTo>
                          <a:pt x="537" y="7"/>
                        </a:lnTo>
                        <a:lnTo>
                          <a:pt x="537" y="10"/>
                        </a:lnTo>
                        <a:lnTo>
                          <a:pt x="537" y="14"/>
                        </a:lnTo>
                        <a:lnTo>
                          <a:pt x="535" y="17"/>
                        </a:lnTo>
                        <a:lnTo>
                          <a:pt x="531" y="20"/>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4" name="Freeform 154">
                    <a:extLst>
                      <a:ext uri="{FF2B5EF4-FFF2-40B4-BE49-F238E27FC236}">
                        <a16:creationId xmlns:a16="http://schemas.microsoft.com/office/drawing/2014/main" id="{13FBCCA3-D8D0-7317-82D2-4D36E9D1E7E3}"/>
                      </a:ext>
                    </a:extLst>
                  </p:cNvPr>
                  <p:cNvSpPr>
                    <a:spLocks/>
                  </p:cNvSpPr>
                  <p:nvPr/>
                </p:nvSpPr>
                <p:spPr bwMode="auto">
                  <a:xfrm>
                    <a:off x="10436225" y="3214688"/>
                    <a:ext cx="214313" cy="7938"/>
                  </a:xfrm>
                  <a:custGeom>
                    <a:avLst/>
                    <a:gdLst>
                      <a:gd name="T0" fmla="*/ 528 w 539"/>
                      <a:gd name="T1" fmla="*/ 21 h 21"/>
                      <a:gd name="T2" fmla="*/ 11 w 539"/>
                      <a:gd name="T3" fmla="*/ 21 h 21"/>
                      <a:gd name="T4" fmla="*/ 7 w 539"/>
                      <a:gd name="T5" fmla="*/ 19 h 21"/>
                      <a:gd name="T6" fmla="*/ 4 w 539"/>
                      <a:gd name="T7" fmla="*/ 17 h 21"/>
                      <a:gd name="T8" fmla="*/ 1 w 539"/>
                      <a:gd name="T9" fmla="*/ 14 h 21"/>
                      <a:gd name="T10" fmla="*/ 0 w 539"/>
                      <a:gd name="T11" fmla="*/ 10 h 21"/>
                      <a:gd name="T12" fmla="*/ 1 w 539"/>
                      <a:gd name="T13" fmla="*/ 6 h 21"/>
                      <a:gd name="T14" fmla="*/ 4 w 539"/>
                      <a:gd name="T15" fmla="*/ 2 h 21"/>
                      <a:gd name="T16" fmla="*/ 7 w 539"/>
                      <a:gd name="T17" fmla="*/ 1 h 21"/>
                      <a:gd name="T18" fmla="*/ 11 w 539"/>
                      <a:gd name="T19" fmla="*/ 0 h 21"/>
                      <a:gd name="T20" fmla="*/ 528 w 539"/>
                      <a:gd name="T21" fmla="*/ 0 h 21"/>
                      <a:gd name="T22" fmla="*/ 532 w 539"/>
                      <a:gd name="T23" fmla="*/ 1 h 21"/>
                      <a:gd name="T24" fmla="*/ 535 w 539"/>
                      <a:gd name="T25" fmla="*/ 2 h 21"/>
                      <a:gd name="T26" fmla="*/ 538 w 539"/>
                      <a:gd name="T27" fmla="*/ 6 h 21"/>
                      <a:gd name="T28" fmla="*/ 539 w 539"/>
                      <a:gd name="T29" fmla="*/ 10 h 21"/>
                      <a:gd name="T30" fmla="*/ 538 w 539"/>
                      <a:gd name="T31" fmla="*/ 14 h 21"/>
                      <a:gd name="T32" fmla="*/ 535 w 539"/>
                      <a:gd name="T33" fmla="*/ 17 h 21"/>
                      <a:gd name="T34" fmla="*/ 532 w 539"/>
                      <a:gd name="T35" fmla="*/ 19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1" y="21"/>
                        </a:lnTo>
                        <a:lnTo>
                          <a:pt x="7" y="19"/>
                        </a:lnTo>
                        <a:lnTo>
                          <a:pt x="4" y="17"/>
                        </a:lnTo>
                        <a:lnTo>
                          <a:pt x="1" y="14"/>
                        </a:lnTo>
                        <a:lnTo>
                          <a:pt x="0" y="10"/>
                        </a:lnTo>
                        <a:lnTo>
                          <a:pt x="1" y="6"/>
                        </a:lnTo>
                        <a:lnTo>
                          <a:pt x="4" y="2"/>
                        </a:lnTo>
                        <a:lnTo>
                          <a:pt x="7" y="1"/>
                        </a:lnTo>
                        <a:lnTo>
                          <a:pt x="11" y="0"/>
                        </a:lnTo>
                        <a:lnTo>
                          <a:pt x="528" y="0"/>
                        </a:lnTo>
                        <a:lnTo>
                          <a:pt x="532" y="1"/>
                        </a:lnTo>
                        <a:lnTo>
                          <a:pt x="535" y="2"/>
                        </a:lnTo>
                        <a:lnTo>
                          <a:pt x="538" y="6"/>
                        </a:lnTo>
                        <a:lnTo>
                          <a:pt x="539" y="10"/>
                        </a:lnTo>
                        <a:lnTo>
                          <a:pt x="538" y="14"/>
                        </a:lnTo>
                        <a:lnTo>
                          <a:pt x="535" y="17"/>
                        </a:lnTo>
                        <a:lnTo>
                          <a:pt x="532" y="19"/>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5" name="Freeform 155">
                    <a:extLst>
                      <a:ext uri="{FF2B5EF4-FFF2-40B4-BE49-F238E27FC236}">
                        <a16:creationId xmlns:a16="http://schemas.microsoft.com/office/drawing/2014/main" id="{4FA0A1CD-1816-350E-ABCF-84243BA18441}"/>
                      </a:ext>
                    </a:extLst>
                  </p:cNvPr>
                  <p:cNvSpPr>
                    <a:spLocks/>
                  </p:cNvSpPr>
                  <p:nvPr/>
                </p:nvSpPr>
                <p:spPr bwMode="auto">
                  <a:xfrm>
                    <a:off x="10417175" y="3181351"/>
                    <a:ext cx="214313" cy="9525"/>
                  </a:xfrm>
                  <a:custGeom>
                    <a:avLst/>
                    <a:gdLst>
                      <a:gd name="T0" fmla="*/ 527 w 537"/>
                      <a:gd name="T1" fmla="*/ 21 h 21"/>
                      <a:gd name="T2" fmla="*/ 10 w 537"/>
                      <a:gd name="T3" fmla="*/ 21 h 21"/>
                      <a:gd name="T4" fmla="*/ 6 w 537"/>
                      <a:gd name="T5" fmla="*/ 20 h 21"/>
                      <a:gd name="T6" fmla="*/ 2 w 537"/>
                      <a:gd name="T7" fmla="*/ 17 h 21"/>
                      <a:gd name="T8" fmla="*/ 0 w 537"/>
                      <a:gd name="T9" fmla="*/ 15 h 21"/>
                      <a:gd name="T10" fmla="*/ 0 w 537"/>
                      <a:gd name="T11" fmla="*/ 11 h 21"/>
                      <a:gd name="T12" fmla="*/ 0 w 537"/>
                      <a:gd name="T13" fmla="*/ 7 h 21"/>
                      <a:gd name="T14" fmla="*/ 2 w 537"/>
                      <a:gd name="T15" fmla="*/ 3 h 21"/>
                      <a:gd name="T16" fmla="*/ 6 w 537"/>
                      <a:gd name="T17" fmla="*/ 2 h 21"/>
                      <a:gd name="T18" fmla="*/ 10 w 537"/>
                      <a:gd name="T19" fmla="*/ 0 h 21"/>
                      <a:gd name="T20" fmla="*/ 527 w 537"/>
                      <a:gd name="T21" fmla="*/ 0 h 21"/>
                      <a:gd name="T22" fmla="*/ 531 w 537"/>
                      <a:gd name="T23" fmla="*/ 2 h 21"/>
                      <a:gd name="T24" fmla="*/ 535 w 537"/>
                      <a:gd name="T25" fmla="*/ 3 h 21"/>
                      <a:gd name="T26" fmla="*/ 537 w 537"/>
                      <a:gd name="T27" fmla="*/ 7 h 21"/>
                      <a:gd name="T28" fmla="*/ 537 w 537"/>
                      <a:gd name="T29" fmla="*/ 11 h 21"/>
                      <a:gd name="T30" fmla="*/ 537 w 537"/>
                      <a:gd name="T31" fmla="*/ 15 h 21"/>
                      <a:gd name="T32" fmla="*/ 535 w 537"/>
                      <a:gd name="T33" fmla="*/ 17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7"/>
                        </a:lnTo>
                        <a:lnTo>
                          <a:pt x="0" y="15"/>
                        </a:lnTo>
                        <a:lnTo>
                          <a:pt x="0" y="11"/>
                        </a:lnTo>
                        <a:lnTo>
                          <a:pt x="0" y="7"/>
                        </a:lnTo>
                        <a:lnTo>
                          <a:pt x="2" y="3"/>
                        </a:lnTo>
                        <a:lnTo>
                          <a:pt x="6" y="2"/>
                        </a:lnTo>
                        <a:lnTo>
                          <a:pt x="10" y="0"/>
                        </a:lnTo>
                        <a:lnTo>
                          <a:pt x="527" y="0"/>
                        </a:lnTo>
                        <a:lnTo>
                          <a:pt x="531" y="2"/>
                        </a:lnTo>
                        <a:lnTo>
                          <a:pt x="535" y="3"/>
                        </a:lnTo>
                        <a:lnTo>
                          <a:pt x="537" y="7"/>
                        </a:lnTo>
                        <a:lnTo>
                          <a:pt x="537" y="11"/>
                        </a:lnTo>
                        <a:lnTo>
                          <a:pt x="537" y="15"/>
                        </a:lnTo>
                        <a:lnTo>
                          <a:pt x="535" y="17"/>
                        </a:lnTo>
                        <a:lnTo>
                          <a:pt x="531" y="20"/>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6" name="Freeform 156">
                    <a:extLst>
                      <a:ext uri="{FF2B5EF4-FFF2-40B4-BE49-F238E27FC236}">
                        <a16:creationId xmlns:a16="http://schemas.microsoft.com/office/drawing/2014/main" id="{5253799A-F0DF-6D43-DB6B-FC35049A331D}"/>
                      </a:ext>
                    </a:extLst>
                  </p:cNvPr>
                  <p:cNvSpPr>
                    <a:spLocks/>
                  </p:cNvSpPr>
                  <p:nvPr/>
                </p:nvSpPr>
                <p:spPr bwMode="auto">
                  <a:xfrm>
                    <a:off x="10398125" y="3149601"/>
                    <a:ext cx="214313" cy="7938"/>
                  </a:xfrm>
                  <a:custGeom>
                    <a:avLst/>
                    <a:gdLst>
                      <a:gd name="T0" fmla="*/ 529 w 539"/>
                      <a:gd name="T1" fmla="*/ 21 h 21"/>
                      <a:gd name="T2" fmla="*/ 11 w 539"/>
                      <a:gd name="T3" fmla="*/ 21 h 21"/>
                      <a:gd name="T4" fmla="*/ 7 w 539"/>
                      <a:gd name="T5" fmla="*/ 20 h 21"/>
                      <a:gd name="T6" fmla="*/ 4 w 539"/>
                      <a:gd name="T7" fmla="*/ 17 h 21"/>
                      <a:gd name="T8" fmla="*/ 2 w 539"/>
                      <a:gd name="T9" fmla="*/ 14 h 21"/>
                      <a:gd name="T10" fmla="*/ 0 w 539"/>
                      <a:gd name="T11" fmla="*/ 11 h 21"/>
                      <a:gd name="T12" fmla="*/ 2 w 539"/>
                      <a:gd name="T13" fmla="*/ 7 h 21"/>
                      <a:gd name="T14" fmla="*/ 4 w 539"/>
                      <a:gd name="T15" fmla="*/ 3 h 21"/>
                      <a:gd name="T16" fmla="*/ 7 w 539"/>
                      <a:gd name="T17" fmla="*/ 1 h 21"/>
                      <a:gd name="T18" fmla="*/ 11 w 539"/>
                      <a:gd name="T19" fmla="*/ 0 h 21"/>
                      <a:gd name="T20" fmla="*/ 529 w 539"/>
                      <a:gd name="T21" fmla="*/ 0 h 21"/>
                      <a:gd name="T22" fmla="*/ 533 w 539"/>
                      <a:gd name="T23" fmla="*/ 1 h 21"/>
                      <a:gd name="T24" fmla="*/ 535 w 539"/>
                      <a:gd name="T25" fmla="*/ 3 h 21"/>
                      <a:gd name="T26" fmla="*/ 538 w 539"/>
                      <a:gd name="T27" fmla="*/ 7 h 21"/>
                      <a:gd name="T28" fmla="*/ 539 w 539"/>
                      <a:gd name="T29" fmla="*/ 11 h 21"/>
                      <a:gd name="T30" fmla="*/ 538 w 539"/>
                      <a:gd name="T31" fmla="*/ 14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2" y="14"/>
                        </a:lnTo>
                        <a:lnTo>
                          <a:pt x="0" y="11"/>
                        </a:lnTo>
                        <a:lnTo>
                          <a:pt x="2" y="7"/>
                        </a:lnTo>
                        <a:lnTo>
                          <a:pt x="4" y="3"/>
                        </a:lnTo>
                        <a:lnTo>
                          <a:pt x="7" y="1"/>
                        </a:lnTo>
                        <a:lnTo>
                          <a:pt x="11" y="0"/>
                        </a:lnTo>
                        <a:lnTo>
                          <a:pt x="529" y="0"/>
                        </a:lnTo>
                        <a:lnTo>
                          <a:pt x="533" y="1"/>
                        </a:lnTo>
                        <a:lnTo>
                          <a:pt x="535" y="3"/>
                        </a:lnTo>
                        <a:lnTo>
                          <a:pt x="538" y="7"/>
                        </a:lnTo>
                        <a:lnTo>
                          <a:pt x="539" y="11"/>
                        </a:lnTo>
                        <a:lnTo>
                          <a:pt x="538" y="14"/>
                        </a:lnTo>
                        <a:lnTo>
                          <a:pt x="535" y="17"/>
                        </a:lnTo>
                        <a:lnTo>
                          <a:pt x="533" y="20"/>
                        </a:lnTo>
                        <a:lnTo>
                          <a:pt x="529"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7" name="Freeform 157">
                    <a:extLst>
                      <a:ext uri="{FF2B5EF4-FFF2-40B4-BE49-F238E27FC236}">
                        <a16:creationId xmlns:a16="http://schemas.microsoft.com/office/drawing/2014/main" id="{5519A491-8200-A40B-EE7D-332A65E6A053}"/>
                      </a:ext>
                    </a:extLst>
                  </p:cNvPr>
                  <p:cNvSpPr>
                    <a:spLocks/>
                  </p:cNvSpPr>
                  <p:nvPr/>
                </p:nvSpPr>
                <p:spPr bwMode="auto">
                  <a:xfrm>
                    <a:off x="10379075" y="3117851"/>
                    <a:ext cx="214313" cy="7938"/>
                  </a:xfrm>
                  <a:custGeom>
                    <a:avLst/>
                    <a:gdLst>
                      <a:gd name="T0" fmla="*/ 527 w 538"/>
                      <a:gd name="T1" fmla="*/ 21 h 21"/>
                      <a:gd name="T2" fmla="*/ 11 w 538"/>
                      <a:gd name="T3" fmla="*/ 21 h 21"/>
                      <a:gd name="T4" fmla="*/ 7 w 538"/>
                      <a:gd name="T5" fmla="*/ 19 h 21"/>
                      <a:gd name="T6" fmla="*/ 3 w 538"/>
                      <a:gd name="T7" fmla="*/ 17 h 21"/>
                      <a:gd name="T8" fmla="*/ 0 w 538"/>
                      <a:gd name="T9" fmla="*/ 14 h 21"/>
                      <a:gd name="T10" fmla="*/ 0 w 538"/>
                      <a:gd name="T11" fmla="*/ 10 h 21"/>
                      <a:gd name="T12" fmla="*/ 0 w 538"/>
                      <a:gd name="T13" fmla="*/ 6 h 21"/>
                      <a:gd name="T14" fmla="*/ 3 w 538"/>
                      <a:gd name="T15" fmla="*/ 2 h 21"/>
                      <a:gd name="T16" fmla="*/ 7 w 538"/>
                      <a:gd name="T17" fmla="*/ 1 h 21"/>
                      <a:gd name="T18" fmla="*/ 11 w 538"/>
                      <a:gd name="T19" fmla="*/ 0 h 21"/>
                      <a:gd name="T20" fmla="*/ 527 w 538"/>
                      <a:gd name="T21" fmla="*/ 0 h 21"/>
                      <a:gd name="T22" fmla="*/ 531 w 538"/>
                      <a:gd name="T23" fmla="*/ 1 h 21"/>
                      <a:gd name="T24" fmla="*/ 535 w 538"/>
                      <a:gd name="T25" fmla="*/ 2 h 21"/>
                      <a:gd name="T26" fmla="*/ 538 w 538"/>
                      <a:gd name="T27" fmla="*/ 6 h 21"/>
                      <a:gd name="T28" fmla="*/ 538 w 538"/>
                      <a:gd name="T29" fmla="*/ 10 h 21"/>
                      <a:gd name="T30" fmla="*/ 538 w 538"/>
                      <a:gd name="T31" fmla="*/ 14 h 21"/>
                      <a:gd name="T32" fmla="*/ 535 w 538"/>
                      <a:gd name="T33" fmla="*/ 17 h 21"/>
                      <a:gd name="T34" fmla="*/ 531 w 538"/>
                      <a:gd name="T35" fmla="*/ 19 h 21"/>
                      <a:gd name="T36" fmla="*/ 527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7" y="21"/>
                        </a:moveTo>
                        <a:lnTo>
                          <a:pt x="11" y="21"/>
                        </a:lnTo>
                        <a:lnTo>
                          <a:pt x="7" y="19"/>
                        </a:lnTo>
                        <a:lnTo>
                          <a:pt x="3" y="17"/>
                        </a:lnTo>
                        <a:lnTo>
                          <a:pt x="0" y="14"/>
                        </a:lnTo>
                        <a:lnTo>
                          <a:pt x="0" y="10"/>
                        </a:lnTo>
                        <a:lnTo>
                          <a:pt x="0" y="6"/>
                        </a:lnTo>
                        <a:lnTo>
                          <a:pt x="3" y="2"/>
                        </a:lnTo>
                        <a:lnTo>
                          <a:pt x="7" y="1"/>
                        </a:lnTo>
                        <a:lnTo>
                          <a:pt x="11" y="0"/>
                        </a:lnTo>
                        <a:lnTo>
                          <a:pt x="527" y="0"/>
                        </a:lnTo>
                        <a:lnTo>
                          <a:pt x="531" y="1"/>
                        </a:lnTo>
                        <a:lnTo>
                          <a:pt x="535" y="2"/>
                        </a:lnTo>
                        <a:lnTo>
                          <a:pt x="538" y="6"/>
                        </a:lnTo>
                        <a:lnTo>
                          <a:pt x="538" y="10"/>
                        </a:lnTo>
                        <a:lnTo>
                          <a:pt x="538" y="14"/>
                        </a:lnTo>
                        <a:lnTo>
                          <a:pt x="535" y="17"/>
                        </a:lnTo>
                        <a:lnTo>
                          <a:pt x="531" y="19"/>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8" name="Freeform 158">
                    <a:extLst>
                      <a:ext uri="{FF2B5EF4-FFF2-40B4-BE49-F238E27FC236}">
                        <a16:creationId xmlns:a16="http://schemas.microsoft.com/office/drawing/2014/main" id="{8A6BFF76-6671-2269-BD41-FF2684CDD6E3}"/>
                      </a:ext>
                    </a:extLst>
                  </p:cNvPr>
                  <p:cNvSpPr>
                    <a:spLocks/>
                  </p:cNvSpPr>
                  <p:nvPr/>
                </p:nvSpPr>
                <p:spPr bwMode="auto">
                  <a:xfrm>
                    <a:off x="10360025" y="3084513"/>
                    <a:ext cx="214313" cy="9525"/>
                  </a:xfrm>
                  <a:custGeom>
                    <a:avLst/>
                    <a:gdLst>
                      <a:gd name="T0" fmla="*/ 528 w 539"/>
                      <a:gd name="T1" fmla="*/ 21 h 21"/>
                      <a:gd name="T2" fmla="*/ 10 w 539"/>
                      <a:gd name="T3" fmla="*/ 21 h 21"/>
                      <a:gd name="T4" fmla="*/ 6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6 w 539"/>
                      <a:gd name="T17" fmla="*/ 2 h 21"/>
                      <a:gd name="T18" fmla="*/ 10 w 539"/>
                      <a:gd name="T19" fmla="*/ 0 h 21"/>
                      <a:gd name="T20" fmla="*/ 528 w 539"/>
                      <a:gd name="T21" fmla="*/ 0 h 21"/>
                      <a:gd name="T22" fmla="*/ 532 w 539"/>
                      <a:gd name="T23" fmla="*/ 2 h 21"/>
                      <a:gd name="T24" fmla="*/ 535 w 539"/>
                      <a:gd name="T25" fmla="*/ 3 h 21"/>
                      <a:gd name="T26" fmla="*/ 537 w 539"/>
                      <a:gd name="T27" fmla="*/ 7 h 21"/>
                      <a:gd name="T28" fmla="*/ 539 w 539"/>
                      <a:gd name="T29" fmla="*/ 11 h 21"/>
                      <a:gd name="T30" fmla="*/ 537 w 539"/>
                      <a:gd name="T31" fmla="*/ 15 h 21"/>
                      <a:gd name="T32" fmla="*/ 535 w 539"/>
                      <a:gd name="T33" fmla="*/ 17 h 21"/>
                      <a:gd name="T34" fmla="*/ 532 w 539"/>
                      <a:gd name="T35" fmla="*/ 20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20"/>
                        </a:lnTo>
                        <a:lnTo>
                          <a:pt x="4" y="17"/>
                        </a:lnTo>
                        <a:lnTo>
                          <a:pt x="1" y="15"/>
                        </a:lnTo>
                        <a:lnTo>
                          <a:pt x="0" y="11"/>
                        </a:lnTo>
                        <a:lnTo>
                          <a:pt x="1" y="7"/>
                        </a:lnTo>
                        <a:lnTo>
                          <a:pt x="4" y="3"/>
                        </a:lnTo>
                        <a:lnTo>
                          <a:pt x="6" y="2"/>
                        </a:lnTo>
                        <a:lnTo>
                          <a:pt x="10" y="0"/>
                        </a:lnTo>
                        <a:lnTo>
                          <a:pt x="528" y="0"/>
                        </a:lnTo>
                        <a:lnTo>
                          <a:pt x="532" y="2"/>
                        </a:lnTo>
                        <a:lnTo>
                          <a:pt x="535" y="3"/>
                        </a:lnTo>
                        <a:lnTo>
                          <a:pt x="537" y="7"/>
                        </a:lnTo>
                        <a:lnTo>
                          <a:pt x="539" y="11"/>
                        </a:lnTo>
                        <a:lnTo>
                          <a:pt x="537" y="15"/>
                        </a:lnTo>
                        <a:lnTo>
                          <a:pt x="535" y="17"/>
                        </a:lnTo>
                        <a:lnTo>
                          <a:pt x="532" y="20"/>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9" name="Freeform 159">
                    <a:extLst>
                      <a:ext uri="{FF2B5EF4-FFF2-40B4-BE49-F238E27FC236}">
                        <a16:creationId xmlns:a16="http://schemas.microsoft.com/office/drawing/2014/main" id="{71937378-6EC5-EB77-A9F4-2009331348A3}"/>
                      </a:ext>
                    </a:extLst>
                  </p:cNvPr>
                  <p:cNvSpPr>
                    <a:spLocks/>
                  </p:cNvSpPr>
                  <p:nvPr/>
                </p:nvSpPr>
                <p:spPr bwMode="auto">
                  <a:xfrm>
                    <a:off x="10340975" y="3052763"/>
                    <a:ext cx="214313" cy="7938"/>
                  </a:xfrm>
                  <a:custGeom>
                    <a:avLst/>
                    <a:gdLst>
                      <a:gd name="T0" fmla="*/ 528 w 538"/>
                      <a:gd name="T1" fmla="*/ 21 h 21"/>
                      <a:gd name="T2" fmla="*/ 11 w 538"/>
                      <a:gd name="T3" fmla="*/ 21 h 21"/>
                      <a:gd name="T4" fmla="*/ 7 w 538"/>
                      <a:gd name="T5" fmla="*/ 20 h 21"/>
                      <a:gd name="T6" fmla="*/ 3 w 538"/>
                      <a:gd name="T7" fmla="*/ 17 h 21"/>
                      <a:gd name="T8" fmla="*/ 0 w 538"/>
                      <a:gd name="T9" fmla="*/ 15 h 21"/>
                      <a:gd name="T10" fmla="*/ 0 w 538"/>
                      <a:gd name="T11" fmla="*/ 11 h 21"/>
                      <a:gd name="T12" fmla="*/ 0 w 538"/>
                      <a:gd name="T13" fmla="*/ 7 h 21"/>
                      <a:gd name="T14" fmla="*/ 3 w 538"/>
                      <a:gd name="T15" fmla="*/ 3 h 21"/>
                      <a:gd name="T16" fmla="*/ 7 w 538"/>
                      <a:gd name="T17" fmla="*/ 1 h 21"/>
                      <a:gd name="T18" fmla="*/ 11 w 538"/>
                      <a:gd name="T19" fmla="*/ 0 h 21"/>
                      <a:gd name="T20" fmla="*/ 528 w 538"/>
                      <a:gd name="T21" fmla="*/ 0 h 21"/>
                      <a:gd name="T22" fmla="*/ 531 w 538"/>
                      <a:gd name="T23" fmla="*/ 1 h 21"/>
                      <a:gd name="T24" fmla="*/ 535 w 538"/>
                      <a:gd name="T25" fmla="*/ 3 h 21"/>
                      <a:gd name="T26" fmla="*/ 538 w 538"/>
                      <a:gd name="T27" fmla="*/ 7 h 21"/>
                      <a:gd name="T28" fmla="*/ 538 w 538"/>
                      <a:gd name="T29" fmla="*/ 11 h 21"/>
                      <a:gd name="T30" fmla="*/ 538 w 538"/>
                      <a:gd name="T31" fmla="*/ 15 h 21"/>
                      <a:gd name="T32" fmla="*/ 535 w 538"/>
                      <a:gd name="T33" fmla="*/ 17 h 21"/>
                      <a:gd name="T34" fmla="*/ 531 w 538"/>
                      <a:gd name="T35" fmla="*/ 20 h 21"/>
                      <a:gd name="T36" fmla="*/ 528 w 538"/>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1">
                        <a:moveTo>
                          <a:pt x="528" y="21"/>
                        </a:moveTo>
                        <a:lnTo>
                          <a:pt x="11" y="21"/>
                        </a:lnTo>
                        <a:lnTo>
                          <a:pt x="7" y="20"/>
                        </a:lnTo>
                        <a:lnTo>
                          <a:pt x="3" y="17"/>
                        </a:lnTo>
                        <a:lnTo>
                          <a:pt x="0" y="15"/>
                        </a:lnTo>
                        <a:lnTo>
                          <a:pt x="0" y="11"/>
                        </a:lnTo>
                        <a:lnTo>
                          <a:pt x="0" y="7"/>
                        </a:lnTo>
                        <a:lnTo>
                          <a:pt x="3" y="3"/>
                        </a:lnTo>
                        <a:lnTo>
                          <a:pt x="7" y="1"/>
                        </a:lnTo>
                        <a:lnTo>
                          <a:pt x="11" y="0"/>
                        </a:lnTo>
                        <a:lnTo>
                          <a:pt x="528" y="0"/>
                        </a:lnTo>
                        <a:lnTo>
                          <a:pt x="531" y="1"/>
                        </a:lnTo>
                        <a:lnTo>
                          <a:pt x="535" y="3"/>
                        </a:lnTo>
                        <a:lnTo>
                          <a:pt x="538" y="7"/>
                        </a:lnTo>
                        <a:lnTo>
                          <a:pt x="538" y="11"/>
                        </a:lnTo>
                        <a:lnTo>
                          <a:pt x="538" y="15"/>
                        </a:lnTo>
                        <a:lnTo>
                          <a:pt x="535" y="17"/>
                        </a:lnTo>
                        <a:lnTo>
                          <a:pt x="531" y="20"/>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0" name="Freeform 160">
                    <a:extLst>
                      <a:ext uri="{FF2B5EF4-FFF2-40B4-BE49-F238E27FC236}">
                        <a16:creationId xmlns:a16="http://schemas.microsoft.com/office/drawing/2014/main" id="{EE01140C-87A6-1323-ADD7-F6542EF97F25}"/>
                      </a:ext>
                    </a:extLst>
                  </p:cNvPr>
                  <p:cNvSpPr>
                    <a:spLocks/>
                  </p:cNvSpPr>
                  <p:nvPr/>
                </p:nvSpPr>
                <p:spPr bwMode="auto">
                  <a:xfrm>
                    <a:off x="10321925" y="3021013"/>
                    <a:ext cx="214313" cy="7938"/>
                  </a:xfrm>
                  <a:custGeom>
                    <a:avLst/>
                    <a:gdLst>
                      <a:gd name="T0" fmla="*/ 528 w 539"/>
                      <a:gd name="T1" fmla="*/ 21 h 21"/>
                      <a:gd name="T2" fmla="*/ 10 w 539"/>
                      <a:gd name="T3" fmla="*/ 21 h 21"/>
                      <a:gd name="T4" fmla="*/ 6 w 539"/>
                      <a:gd name="T5" fmla="*/ 19 h 21"/>
                      <a:gd name="T6" fmla="*/ 4 w 539"/>
                      <a:gd name="T7" fmla="*/ 17 h 21"/>
                      <a:gd name="T8" fmla="*/ 1 w 539"/>
                      <a:gd name="T9" fmla="*/ 14 h 21"/>
                      <a:gd name="T10" fmla="*/ 0 w 539"/>
                      <a:gd name="T11" fmla="*/ 10 h 21"/>
                      <a:gd name="T12" fmla="*/ 1 w 539"/>
                      <a:gd name="T13" fmla="*/ 6 h 21"/>
                      <a:gd name="T14" fmla="*/ 4 w 539"/>
                      <a:gd name="T15" fmla="*/ 2 h 21"/>
                      <a:gd name="T16" fmla="*/ 6 w 539"/>
                      <a:gd name="T17" fmla="*/ 0 h 21"/>
                      <a:gd name="T18" fmla="*/ 10 w 539"/>
                      <a:gd name="T19" fmla="*/ 0 h 21"/>
                      <a:gd name="T20" fmla="*/ 528 w 539"/>
                      <a:gd name="T21" fmla="*/ 0 h 21"/>
                      <a:gd name="T22" fmla="*/ 532 w 539"/>
                      <a:gd name="T23" fmla="*/ 0 h 21"/>
                      <a:gd name="T24" fmla="*/ 535 w 539"/>
                      <a:gd name="T25" fmla="*/ 2 h 21"/>
                      <a:gd name="T26" fmla="*/ 537 w 539"/>
                      <a:gd name="T27" fmla="*/ 6 h 21"/>
                      <a:gd name="T28" fmla="*/ 539 w 539"/>
                      <a:gd name="T29" fmla="*/ 10 h 21"/>
                      <a:gd name="T30" fmla="*/ 537 w 539"/>
                      <a:gd name="T31" fmla="*/ 14 h 21"/>
                      <a:gd name="T32" fmla="*/ 535 w 539"/>
                      <a:gd name="T33" fmla="*/ 17 h 21"/>
                      <a:gd name="T34" fmla="*/ 532 w 539"/>
                      <a:gd name="T35" fmla="*/ 19 h 21"/>
                      <a:gd name="T36" fmla="*/ 528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8" y="21"/>
                        </a:moveTo>
                        <a:lnTo>
                          <a:pt x="10" y="21"/>
                        </a:lnTo>
                        <a:lnTo>
                          <a:pt x="6" y="19"/>
                        </a:lnTo>
                        <a:lnTo>
                          <a:pt x="4" y="17"/>
                        </a:lnTo>
                        <a:lnTo>
                          <a:pt x="1" y="14"/>
                        </a:lnTo>
                        <a:lnTo>
                          <a:pt x="0" y="10"/>
                        </a:lnTo>
                        <a:lnTo>
                          <a:pt x="1" y="6"/>
                        </a:lnTo>
                        <a:lnTo>
                          <a:pt x="4" y="2"/>
                        </a:lnTo>
                        <a:lnTo>
                          <a:pt x="6" y="0"/>
                        </a:lnTo>
                        <a:lnTo>
                          <a:pt x="10" y="0"/>
                        </a:lnTo>
                        <a:lnTo>
                          <a:pt x="528" y="0"/>
                        </a:lnTo>
                        <a:lnTo>
                          <a:pt x="532" y="0"/>
                        </a:lnTo>
                        <a:lnTo>
                          <a:pt x="535" y="2"/>
                        </a:lnTo>
                        <a:lnTo>
                          <a:pt x="537" y="6"/>
                        </a:lnTo>
                        <a:lnTo>
                          <a:pt x="539" y="10"/>
                        </a:lnTo>
                        <a:lnTo>
                          <a:pt x="537" y="14"/>
                        </a:lnTo>
                        <a:lnTo>
                          <a:pt x="535" y="17"/>
                        </a:lnTo>
                        <a:lnTo>
                          <a:pt x="532" y="19"/>
                        </a:lnTo>
                        <a:lnTo>
                          <a:pt x="528"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1" name="Freeform 161">
                    <a:extLst>
                      <a:ext uri="{FF2B5EF4-FFF2-40B4-BE49-F238E27FC236}">
                        <a16:creationId xmlns:a16="http://schemas.microsoft.com/office/drawing/2014/main" id="{39772891-61D7-5FE2-2F87-6F4831F4F64C}"/>
                      </a:ext>
                    </a:extLst>
                  </p:cNvPr>
                  <p:cNvSpPr>
                    <a:spLocks/>
                  </p:cNvSpPr>
                  <p:nvPr/>
                </p:nvSpPr>
                <p:spPr bwMode="auto">
                  <a:xfrm>
                    <a:off x="10302875" y="2987676"/>
                    <a:ext cx="214313" cy="9525"/>
                  </a:xfrm>
                  <a:custGeom>
                    <a:avLst/>
                    <a:gdLst>
                      <a:gd name="T0" fmla="*/ 527 w 537"/>
                      <a:gd name="T1" fmla="*/ 21 h 21"/>
                      <a:gd name="T2" fmla="*/ 10 w 537"/>
                      <a:gd name="T3" fmla="*/ 21 h 21"/>
                      <a:gd name="T4" fmla="*/ 6 w 537"/>
                      <a:gd name="T5" fmla="*/ 20 h 21"/>
                      <a:gd name="T6" fmla="*/ 2 w 537"/>
                      <a:gd name="T7" fmla="*/ 18 h 21"/>
                      <a:gd name="T8" fmla="*/ 0 w 537"/>
                      <a:gd name="T9" fmla="*/ 15 h 21"/>
                      <a:gd name="T10" fmla="*/ 0 w 537"/>
                      <a:gd name="T11" fmla="*/ 11 h 21"/>
                      <a:gd name="T12" fmla="*/ 0 w 537"/>
                      <a:gd name="T13" fmla="*/ 7 h 21"/>
                      <a:gd name="T14" fmla="*/ 2 w 537"/>
                      <a:gd name="T15" fmla="*/ 3 h 21"/>
                      <a:gd name="T16" fmla="*/ 6 w 537"/>
                      <a:gd name="T17" fmla="*/ 0 h 21"/>
                      <a:gd name="T18" fmla="*/ 10 w 537"/>
                      <a:gd name="T19" fmla="*/ 0 h 21"/>
                      <a:gd name="T20" fmla="*/ 527 w 537"/>
                      <a:gd name="T21" fmla="*/ 0 h 21"/>
                      <a:gd name="T22" fmla="*/ 531 w 537"/>
                      <a:gd name="T23" fmla="*/ 0 h 21"/>
                      <a:gd name="T24" fmla="*/ 535 w 537"/>
                      <a:gd name="T25" fmla="*/ 3 h 21"/>
                      <a:gd name="T26" fmla="*/ 537 w 537"/>
                      <a:gd name="T27" fmla="*/ 7 h 21"/>
                      <a:gd name="T28" fmla="*/ 537 w 537"/>
                      <a:gd name="T29" fmla="*/ 11 h 21"/>
                      <a:gd name="T30" fmla="*/ 537 w 537"/>
                      <a:gd name="T31" fmla="*/ 15 h 21"/>
                      <a:gd name="T32" fmla="*/ 535 w 537"/>
                      <a:gd name="T33" fmla="*/ 18 h 21"/>
                      <a:gd name="T34" fmla="*/ 531 w 537"/>
                      <a:gd name="T35" fmla="*/ 20 h 21"/>
                      <a:gd name="T36" fmla="*/ 527 w 537"/>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21">
                        <a:moveTo>
                          <a:pt x="527" y="21"/>
                        </a:moveTo>
                        <a:lnTo>
                          <a:pt x="10" y="21"/>
                        </a:lnTo>
                        <a:lnTo>
                          <a:pt x="6" y="20"/>
                        </a:lnTo>
                        <a:lnTo>
                          <a:pt x="2" y="18"/>
                        </a:lnTo>
                        <a:lnTo>
                          <a:pt x="0" y="15"/>
                        </a:lnTo>
                        <a:lnTo>
                          <a:pt x="0" y="11"/>
                        </a:lnTo>
                        <a:lnTo>
                          <a:pt x="0" y="7"/>
                        </a:lnTo>
                        <a:lnTo>
                          <a:pt x="2" y="3"/>
                        </a:lnTo>
                        <a:lnTo>
                          <a:pt x="6" y="0"/>
                        </a:lnTo>
                        <a:lnTo>
                          <a:pt x="10" y="0"/>
                        </a:lnTo>
                        <a:lnTo>
                          <a:pt x="527" y="0"/>
                        </a:lnTo>
                        <a:lnTo>
                          <a:pt x="531" y="0"/>
                        </a:lnTo>
                        <a:lnTo>
                          <a:pt x="535" y="3"/>
                        </a:lnTo>
                        <a:lnTo>
                          <a:pt x="537" y="7"/>
                        </a:lnTo>
                        <a:lnTo>
                          <a:pt x="537" y="11"/>
                        </a:lnTo>
                        <a:lnTo>
                          <a:pt x="537" y="15"/>
                        </a:lnTo>
                        <a:lnTo>
                          <a:pt x="535" y="18"/>
                        </a:lnTo>
                        <a:lnTo>
                          <a:pt x="531" y="20"/>
                        </a:lnTo>
                        <a:lnTo>
                          <a:pt x="527"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2" name="Freeform 162">
                    <a:extLst>
                      <a:ext uri="{FF2B5EF4-FFF2-40B4-BE49-F238E27FC236}">
                        <a16:creationId xmlns:a16="http://schemas.microsoft.com/office/drawing/2014/main" id="{93AD89FC-BEA0-E09E-717E-18A1F1A44922}"/>
                      </a:ext>
                    </a:extLst>
                  </p:cNvPr>
                  <p:cNvSpPr>
                    <a:spLocks/>
                  </p:cNvSpPr>
                  <p:nvPr/>
                </p:nvSpPr>
                <p:spPr bwMode="auto">
                  <a:xfrm>
                    <a:off x="10283825" y="2955926"/>
                    <a:ext cx="214313" cy="7938"/>
                  </a:xfrm>
                  <a:custGeom>
                    <a:avLst/>
                    <a:gdLst>
                      <a:gd name="T0" fmla="*/ 529 w 539"/>
                      <a:gd name="T1" fmla="*/ 21 h 21"/>
                      <a:gd name="T2" fmla="*/ 11 w 539"/>
                      <a:gd name="T3" fmla="*/ 21 h 21"/>
                      <a:gd name="T4" fmla="*/ 7 w 539"/>
                      <a:gd name="T5" fmla="*/ 20 h 21"/>
                      <a:gd name="T6" fmla="*/ 4 w 539"/>
                      <a:gd name="T7" fmla="*/ 17 h 21"/>
                      <a:gd name="T8" fmla="*/ 1 w 539"/>
                      <a:gd name="T9" fmla="*/ 15 h 21"/>
                      <a:gd name="T10" fmla="*/ 0 w 539"/>
                      <a:gd name="T11" fmla="*/ 11 h 21"/>
                      <a:gd name="T12" fmla="*/ 1 w 539"/>
                      <a:gd name="T13" fmla="*/ 7 h 21"/>
                      <a:gd name="T14" fmla="*/ 4 w 539"/>
                      <a:gd name="T15" fmla="*/ 3 h 21"/>
                      <a:gd name="T16" fmla="*/ 7 w 539"/>
                      <a:gd name="T17" fmla="*/ 0 h 21"/>
                      <a:gd name="T18" fmla="*/ 11 w 539"/>
                      <a:gd name="T19" fmla="*/ 0 h 21"/>
                      <a:gd name="T20" fmla="*/ 529 w 539"/>
                      <a:gd name="T21" fmla="*/ 0 h 21"/>
                      <a:gd name="T22" fmla="*/ 533 w 539"/>
                      <a:gd name="T23" fmla="*/ 0 h 21"/>
                      <a:gd name="T24" fmla="*/ 535 w 539"/>
                      <a:gd name="T25" fmla="*/ 3 h 21"/>
                      <a:gd name="T26" fmla="*/ 538 w 539"/>
                      <a:gd name="T27" fmla="*/ 7 h 21"/>
                      <a:gd name="T28" fmla="*/ 539 w 539"/>
                      <a:gd name="T29" fmla="*/ 11 h 21"/>
                      <a:gd name="T30" fmla="*/ 538 w 539"/>
                      <a:gd name="T31" fmla="*/ 15 h 21"/>
                      <a:gd name="T32" fmla="*/ 535 w 539"/>
                      <a:gd name="T33" fmla="*/ 17 h 21"/>
                      <a:gd name="T34" fmla="*/ 533 w 539"/>
                      <a:gd name="T35" fmla="*/ 20 h 21"/>
                      <a:gd name="T36" fmla="*/ 529 w 539"/>
                      <a:gd name="T3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1">
                        <a:moveTo>
                          <a:pt x="529" y="21"/>
                        </a:moveTo>
                        <a:lnTo>
                          <a:pt x="11" y="21"/>
                        </a:lnTo>
                        <a:lnTo>
                          <a:pt x="7" y="20"/>
                        </a:lnTo>
                        <a:lnTo>
                          <a:pt x="4" y="17"/>
                        </a:lnTo>
                        <a:lnTo>
                          <a:pt x="1" y="15"/>
                        </a:lnTo>
                        <a:lnTo>
                          <a:pt x="0" y="11"/>
                        </a:lnTo>
                        <a:lnTo>
                          <a:pt x="1" y="7"/>
                        </a:lnTo>
                        <a:lnTo>
                          <a:pt x="4" y="3"/>
                        </a:lnTo>
                        <a:lnTo>
                          <a:pt x="7" y="0"/>
                        </a:lnTo>
                        <a:lnTo>
                          <a:pt x="11" y="0"/>
                        </a:lnTo>
                        <a:lnTo>
                          <a:pt x="529" y="0"/>
                        </a:lnTo>
                        <a:lnTo>
                          <a:pt x="533" y="0"/>
                        </a:lnTo>
                        <a:lnTo>
                          <a:pt x="535" y="3"/>
                        </a:lnTo>
                        <a:lnTo>
                          <a:pt x="538" y="7"/>
                        </a:lnTo>
                        <a:lnTo>
                          <a:pt x="539" y="11"/>
                        </a:lnTo>
                        <a:lnTo>
                          <a:pt x="538" y="15"/>
                        </a:lnTo>
                        <a:lnTo>
                          <a:pt x="535" y="17"/>
                        </a:lnTo>
                        <a:lnTo>
                          <a:pt x="533" y="20"/>
                        </a:lnTo>
                        <a:lnTo>
                          <a:pt x="529" y="21"/>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3" name="Freeform 163">
                    <a:extLst>
                      <a:ext uri="{FF2B5EF4-FFF2-40B4-BE49-F238E27FC236}">
                        <a16:creationId xmlns:a16="http://schemas.microsoft.com/office/drawing/2014/main" id="{313C9A37-A252-1C65-713A-8F5D1F5D4CD6}"/>
                      </a:ext>
                    </a:extLst>
                  </p:cNvPr>
                  <p:cNvSpPr>
                    <a:spLocks/>
                  </p:cNvSpPr>
                  <p:nvPr/>
                </p:nvSpPr>
                <p:spPr bwMode="auto">
                  <a:xfrm>
                    <a:off x="10264775" y="2924176"/>
                    <a:ext cx="214313" cy="7938"/>
                  </a:xfrm>
                  <a:custGeom>
                    <a:avLst/>
                    <a:gdLst>
                      <a:gd name="T0" fmla="*/ 527 w 538"/>
                      <a:gd name="T1" fmla="*/ 20 h 20"/>
                      <a:gd name="T2" fmla="*/ 10 w 538"/>
                      <a:gd name="T3" fmla="*/ 20 h 20"/>
                      <a:gd name="T4" fmla="*/ 7 w 538"/>
                      <a:gd name="T5" fmla="*/ 20 h 20"/>
                      <a:gd name="T6" fmla="*/ 3 w 538"/>
                      <a:gd name="T7" fmla="*/ 17 h 20"/>
                      <a:gd name="T8" fmla="*/ 0 w 538"/>
                      <a:gd name="T9" fmla="*/ 14 h 20"/>
                      <a:gd name="T10" fmla="*/ 0 w 538"/>
                      <a:gd name="T11" fmla="*/ 10 h 20"/>
                      <a:gd name="T12" fmla="*/ 0 w 538"/>
                      <a:gd name="T13" fmla="*/ 6 h 20"/>
                      <a:gd name="T14" fmla="*/ 3 w 538"/>
                      <a:gd name="T15" fmla="*/ 2 h 20"/>
                      <a:gd name="T16" fmla="*/ 7 w 538"/>
                      <a:gd name="T17" fmla="*/ 0 h 20"/>
                      <a:gd name="T18" fmla="*/ 10 w 538"/>
                      <a:gd name="T19" fmla="*/ 0 h 20"/>
                      <a:gd name="T20" fmla="*/ 527 w 538"/>
                      <a:gd name="T21" fmla="*/ 0 h 20"/>
                      <a:gd name="T22" fmla="*/ 531 w 538"/>
                      <a:gd name="T23" fmla="*/ 0 h 20"/>
                      <a:gd name="T24" fmla="*/ 535 w 538"/>
                      <a:gd name="T25" fmla="*/ 2 h 20"/>
                      <a:gd name="T26" fmla="*/ 538 w 538"/>
                      <a:gd name="T27" fmla="*/ 6 h 20"/>
                      <a:gd name="T28" fmla="*/ 538 w 538"/>
                      <a:gd name="T29" fmla="*/ 10 h 20"/>
                      <a:gd name="T30" fmla="*/ 538 w 538"/>
                      <a:gd name="T31" fmla="*/ 14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0" y="20"/>
                        </a:lnTo>
                        <a:lnTo>
                          <a:pt x="7" y="20"/>
                        </a:lnTo>
                        <a:lnTo>
                          <a:pt x="3" y="17"/>
                        </a:lnTo>
                        <a:lnTo>
                          <a:pt x="0" y="14"/>
                        </a:lnTo>
                        <a:lnTo>
                          <a:pt x="0" y="10"/>
                        </a:lnTo>
                        <a:lnTo>
                          <a:pt x="0" y="6"/>
                        </a:lnTo>
                        <a:lnTo>
                          <a:pt x="3" y="2"/>
                        </a:lnTo>
                        <a:lnTo>
                          <a:pt x="7" y="0"/>
                        </a:lnTo>
                        <a:lnTo>
                          <a:pt x="10" y="0"/>
                        </a:lnTo>
                        <a:lnTo>
                          <a:pt x="527" y="0"/>
                        </a:lnTo>
                        <a:lnTo>
                          <a:pt x="531" y="0"/>
                        </a:lnTo>
                        <a:lnTo>
                          <a:pt x="535" y="2"/>
                        </a:lnTo>
                        <a:lnTo>
                          <a:pt x="538" y="6"/>
                        </a:lnTo>
                        <a:lnTo>
                          <a:pt x="538" y="10"/>
                        </a:lnTo>
                        <a:lnTo>
                          <a:pt x="538" y="14"/>
                        </a:lnTo>
                        <a:lnTo>
                          <a:pt x="535" y="17"/>
                        </a:lnTo>
                        <a:lnTo>
                          <a:pt x="531" y="20"/>
                        </a:lnTo>
                        <a:lnTo>
                          <a:pt x="527"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4" name="Freeform 164">
                    <a:extLst>
                      <a:ext uri="{FF2B5EF4-FFF2-40B4-BE49-F238E27FC236}">
                        <a16:creationId xmlns:a16="http://schemas.microsoft.com/office/drawing/2014/main" id="{38C6613C-1AE5-008A-2DA8-F51FDACF60D3}"/>
                      </a:ext>
                    </a:extLst>
                  </p:cNvPr>
                  <p:cNvSpPr>
                    <a:spLocks/>
                  </p:cNvSpPr>
                  <p:nvPr/>
                </p:nvSpPr>
                <p:spPr bwMode="auto">
                  <a:xfrm>
                    <a:off x="10245725" y="2890838"/>
                    <a:ext cx="214313" cy="7938"/>
                  </a:xfrm>
                  <a:custGeom>
                    <a:avLst/>
                    <a:gdLst>
                      <a:gd name="T0" fmla="*/ 529 w 539"/>
                      <a:gd name="T1" fmla="*/ 19 h 19"/>
                      <a:gd name="T2" fmla="*/ 11 w 539"/>
                      <a:gd name="T3" fmla="*/ 19 h 19"/>
                      <a:gd name="T4" fmla="*/ 7 w 539"/>
                      <a:gd name="T5" fmla="*/ 19 h 19"/>
                      <a:gd name="T6" fmla="*/ 4 w 539"/>
                      <a:gd name="T7" fmla="*/ 17 h 19"/>
                      <a:gd name="T8" fmla="*/ 2 w 539"/>
                      <a:gd name="T9" fmla="*/ 14 h 19"/>
                      <a:gd name="T10" fmla="*/ 0 w 539"/>
                      <a:gd name="T11" fmla="*/ 10 h 19"/>
                      <a:gd name="T12" fmla="*/ 2 w 539"/>
                      <a:gd name="T13" fmla="*/ 6 h 19"/>
                      <a:gd name="T14" fmla="*/ 4 w 539"/>
                      <a:gd name="T15" fmla="*/ 2 h 19"/>
                      <a:gd name="T16" fmla="*/ 7 w 539"/>
                      <a:gd name="T17" fmla="*/ 0 h 19"/>
                      <a:gd name="T18" fmla="*/ 11 w 539"/>
                      <a:gd name="T19" fmla="*/ 0 h 19"/>
                      <a:gd name="T20" fmla="*/ 529 w 539"/>
                      <a:gd name="T21" fmla="*/ 0 h 19"/>
                      <a:gd name="T22" fmla="*/ 533 w 539"/>
                      <a:gd name="T23" fmla="*/ 0 h 19"/>
                      <a:gd name="T24" fmla="*/ 535 w 539"/>
                      <a:gd name="T25" fmla="*/ 2 h 19"/>
                      <a:gd name="T26" fmla="*/ 538 w 539"/>
                      <a:gd name="T27" fmla="*/ 6 h 19"/>
                      <a:gd name="T28" fmla="*/ 539 w 539"/>
                      <a:gd name="T29" fmla="*/ 10 h 19"/>
                      <a:gd name="T30" fmla="*/ 538 w 539"/>
                      <a:gd name="T31" fmla="*/ 14 h 19"/>
                      <a:gd name="T32" fmla="*/ 535 w 539"/>
                      <a:gd name="T33" fmla="*/ 17 h 19"/>
                      <a:gd name="T34" fmla="*/ 533 w 539"/>
                      <a:gd name="T35" fmla="*/ 19 h 19"/>
                      <a:gd name="T36" fmla="*/ 529 w 539"/>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19">
                        <a:moveTo>
                          <a:pt x="529" y="19"/>
                        </a:moveTo>
                        <a:lnTo>
                          <a:pt x="11" y="19"/>
                        </a:lnTo>
                        <a:lnTo>
                          <a:pt x="7" y="19"/>
                        </a:lnTo>
                        <a:lnTo>
                          <a:pt x="4" y="17"/>
                        </a:lnTo>
                        <a:lnTo>
                          <a:pt x="2" y="14"/>
                        </a:lnTo>
                        <a:lnTo>
                          <a:pt x="0" y="10"/>
                        </a:lnTo>
                        <a:lnTo>
                          <a:pt x="2" y="6"/>
                        </a:lnTo>
                        <a:lnTo>
                          <a:pt x="4" y="2"/>
                        </a:lnTo>
                        <a:lnTo>
                          <a:pt x="7" y="0"/>
                        </a:lnTo>
                        <a:lnTo>
                          <a:pt x="11" y="0"/>
                        </a:lnTo>
                        <a:lnTo>
                          <a:pt x="529" y="0"/>
                        </a:lnTo>
                        <a:lnTo>
                          <a:pt x="533" y="0"/>
                        </a:lnTo>
                        <a:lnTo>
                          <a:pt x="535" y="2"/>
                        </a:lnTo>
                        <a:lnTo>
                          <a:pt x="538" y="6"/>
                        </a:lnTo>
                        <a:lnTo>
                          <a:pt x="539" y="10"/>
                        </a:lnTo>
                        <a:lnTo>
                          <a:pt x="538" y="14"/>
                        </a:lnTo>
                        <a:lnTo>
                          <a:pt x="535" y="17"/>
                        </a:lnTo>
                        <a:lnTo>
                          <a:pt x="533" y="19"/>
                        </a:lnTo>
                        <a:lnTo>
                          <a:pt x="529" y="1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5" name="Freeform 165">
                    <a:extLst>
                      <a:ext uri="{FF2B5EF4-FFF2-40B4-BE49-F238E27FC236}">
                        <a16:creationId xmlns:a16="http://schemas.microsoft.com/office/drawing/2014/main" id="{61A7872F-8E2E-3098-7C32-8825E566E203}"/>
                      </a:ext>
                    </a:extLst>
                  </p:cNvPr>
                  <p:cNvSpPr>
                    <a:spLocks/>
                  </p:cNvSpPr>
                  <p:nvPr/>
                </p:nvSpPr>
                <p:spPr bwMode="auto">
                  <a:xfrm>
                    <a:off x="10228263" y="2859088"/>
                    <a:ext cx="212725" cy="7938"/>
                  </a:xfrm>
                  <a:custGeom>
                    <a:avLst/>
                    <a:gdLst>
                      <a:gd name="T0" fmla="*/ 527 w 538"/>
                      <a:gd name="T1" fmla="*/ 20 h 20"/>
                      <a:gd name="T2" fmla="*/ 11 w 538"/>
                      <a:gd name="T3" fmla="*/ 20 h 20"/>
                      <a:gd name="T4" fmla="*/ 7 w 538"/>
                      <a:gd name="T5" fmla="*/ 20 h 20"/>
                      <a:gd name="T6" fmla="*/ 3 w 538"/>
                      <a:gd name="T7" fmla="*/ 17 h 20"/>
                      <a:gd name="T8" fmla="*/ 0 w 538"/>
                      <a:gd name="T9" fmla="*/ 15 h 20"/>
                      <a:gd name="T10" fmla="*/ 0 w 538"/>
                      <a:gd name="T11" fmla="*/ 11 h 20"/>
                      <a:gd name="T12" fmla="*/ 0 w 538"/>
                      <a:gd name="T13" fmla="*/ 7 h 20"/>
                      <a:gd name="T14" fmla="*/ 3 w 538"/>
                      <a:gd name="T15" fmla="*/ 3 h 20"/>
                      <a:gd name="T16" fmla="*/ 7 w 538"/>
                      <a:gd name="T17" fmla="*/ 0 h 20"/>
                      <a:gd name="T18" fmla="*/ 11 w 538"/>
                      <a:gd name="T19" fmla="*/ 0 h 20"/>
                      <a:gd name="T20" fmla="*/ 527 w 538"/>
                      <a:gd name="T21" fmla="*/ 0 h 20"/>
                      <a:gd name="T22" fmla="*/ 531 w 538"/>
                      <a:gd name="T23" fmla="*/ 0 h 20"/>
                      <a:gd name="T24" fmla="*/ 535 w 538"/>
                      <a:gd name="T25" fmla="*/ 3 h 20"/>
                      <a:gd name="T26" fmla="*/ 537 w 538"/>
                      <a:gd name="T27" fmla="*/ 7 h 20"/>
                      <a:gd name="T28" fmla="*/ 538 w 538"/>
                      <a:gd name="T29" fmla="*/ 11 h 20"/>
                      <a:gd name="T30" fmla="*/ 537 w 538"/>
                      <a:gd name="T31" fmla="*/ 15 h 20"/>
                      <a:gd name="T32" fmla="*/ 535 w 538"/>
                      <a:gd name="T33" fmla="*/ 17 h 20"/>
                      <a:gd name="T34" fmla="*/ 531 w 538"/>
                      <a:gd name="T35" fmla="*/ 20 h 20"/>
                      <a:gd name="T36" fmla="*/ 527 w 538"/>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8" h="20">
                        <a:moveTo>
                          <a:pt x="527" y="20"/>
                        </a:moveTo>
                        <a:lnTo>
                          <a:pt x="11" y="20"/>
                        </a:lnTo>
                        <a:lnTo>
                          <a:pt x="7" y="20"/>
                        </a:lnTo>
                        <a:lnTo>
                          <a:pt x="3" y="17"/>
                        </a:lnTo>
                        <a:lnTo>
                          <a:pt x="0" y="15"/>
                        </a:lnTo>
                        <a:lnTo>
                          <a:pt x="0" y="11"/>
                        </a:lnTo>
                        <a:lnTo>
                          <a:pt x="0" y="7"/>
                        </a:lnTo>
                        <a:lnTo>
                          <a:pt x="3" y="3"/>
                        </a:lnTo>
                        <a:lnTo>
                          <a:pt x="7" y="0"/>
                        </a:lnTo>
                        <a:lnTo>
                          <a:pt x="11" y="0"/>
                        </a:lnTo>
                        <a:lnTo>
                          <a:pt x="527" y="0"/>
                        </a:lnTo>
                        <a:lnTo>
                          <a:pt x="531" y="0"/>
                        </a:lnTo>
                        <a:lnTo>
                          <a:pt x="535" y="3"/>
                        </a:lnTo>
                        <a:lnTo>
                          <a:pt x="537" y="7"/>
                        </a:lnTo>
                        <a:lnTo>
                          <a:pt x="538" y="11"/>
                        </a:lnTo>
                        <a:lnTo>
                          <a:pt x="537" y="15"/>
                        </a:lnTo>
                        <a:lnTo>
                          <a:pt x="535" y="17"/>
                        </a:lnTo>
                        <a:lnTo>
                          <a:pt x="531" y="20"/>
                        </a:lnTo>
                        <a:lnTo>
                          <a:pt x="527"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6" name="Freeform 166">
                    <a:extLst>
                      <a:ext uri="{FF2B5EF4-FFF2-40B4-BE49-F238E27FC236}">
                        <a16:creationId xmlns:a16="http://schemas.microsoft.com/office/drawing/2014/main" id="{FF678A31-85F6-5D8E-087F-8789618B62A2}"/>
                      </a:ext>
                    </a:extLst>
                  </p:cNvPr>
                  <p:cNvSpPr>
                    <a:spLocks/>
                  </p:cNvSpPr>
                  <p:nvPr/>
                </p:nvSpPr>
                <p:spPr bwMode="auto">
                  <a:xfrm>
                    <a:off x="10207625" y="2827338"/>
                    <a:ext cx="214313" cy="7938"/>
                  </a:xfrm>
                  <a:custGeom>
                    <a:avLst/>
                    <a:gdLst>
                      <a:gd name="T0" fmla="*/ 528 w 539"/>
                      <a:gd name="T1" fmla="*/ 20 h 20"/>
                      <a:gd name="T2" fmla="*/ 10 w 539"/>
                      <a:gd name="T3" fmla="*/ 20 h 20"/>
                      <a:gd name="T4" fmla="*/ 6 w 539"/>
                      <a:gd name="T5" fmla="*/ 20 h 20"/>
                      <a:gd name="T6" fmla="*/ 4 w 539"/>
                      <a:gd name="T7" fmla="*/ 17 h 20"/>
                      <a:gd name="T8" fmla="*/ 1 w 539"/>
                      <a:gd name="T9" fmla="*/ 14 h 20"/>
                      <a:gd name="T10" fmla="*/ 0 w 539"/>
                      <a:gd name="T11" fmla="*/ 10 h 20"/>
                      <a:gd name="T12" fmla="*/ 1 w 539"/>
                      <a:gd name="T13" fmla="*/ 6 h 20"/>
                      <a:gd name="T14" fmla="*/ 4 w 539"/>
                      <a:gd name="T15" fmla="*/ 3 h 20"/>
                      <a:gd name="T16" fmla="*/ 6 w 539"/>
                      <a:gd name="T17" fmla="*/ 0 h 20"/>
                      <a:gd name="T18" fmla="*/ 10 w 539"/>
                      <a:gd name="T19" fmla="*/ 0 h 20"/>
                      <a:gd name="T20" fmla="*/ 528 w 539"/>
                      <a:gd name="T21" fmla="*/ 0 h 20"/>
                      <a:gd name="T22" fmla="*/ 532 w 539"/>
                      <a:gd name="T23" fmla="*/ 0 h 20"/>
                      <a:gd name="T24" fmla="*/ 535 w 539"/>
                      <a:gd name="T25" fmla="*/ 3 h 20"/>
                      <a:gd name="T26" fmla="*/ 537 w 539"/>
                      <a:gd name="T27" fmla="*/ 6 h 20"/>
                      <a:gd name="T28" fmla="*/ 539 w 539"/>
                      <a:gd name="T29" fmla="*/ 10 h 20"/>
                      <a:gd name="T30" fmla="*/ 537 w 539"/>
                      <a:gd name="T31" fmla="*/ 14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0" y="20"/>
                        </a:lnTo>
                        <a:lnTo>
                          <a:pt x="6" y="20"/>
                        </a:lnTo>
                        <a:lnTo>
                          <a:pt x="4" y="17"/>
                        </a:lnTo>
                        <a:lnTo>
                          <a:pt x="1" y="14"/>
                        </a:lnTo>
                        <a:lnTo>
                          <a:pt x="0" y="10"/>
                        </a:lnTo>
                        <a:lnTo>
                          <a:pt x="1" y="6"/>
                        </a:lnTo>
                        <a:lnTo>
                          <a:pt x="4" y="3"/>
                        </a:lnTo>
                        <a:lnTo>
                          <a:pt x="6" y="0"/>
                        </a:lnTo>
                        <a:lnTo>
                          <a:pt x="10" y="0"/>
                        </a:lnTo>
                        <a:lnTo>
                          <a:pt x="528" y="0"/>
                        </a:lnTo>
                        <a:lnTo>
                          <a:pt x="532" y="0"/>
                        </a:lnTo>
                        <a:lnTo>
                          <a:pt x="535" y="3"/>
                        </a:lnTo>
                        <a:lnTo>
                          <a:pt x="537" y="6"/>
                        </a:lnTo>
                        <a:lnTo>
                          <a:pt x="539" y="10"/>
                        </a:lnTo>
                        <a:lnTo>
                          <a:pt x="537" y="14"/>
                        </a:lnTo>
                        <a:lnTo>
                          <a:pt x="535" y="17"/>
                        </a:lnTo>
                        <a:lnTo>
                          <a:pt x="532" y="20"/>
                        </a:lnTo>
                        <a:lnTo>
                          <a:pt x="528"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7" name="Freeform 167">
                    <a:extLst>
                      <a:ext uri="{FF2B5EF4-FFF2-40B4-BE49-F238E27FC236}">
                        <a16:creationId xmlns:a16="http://schemas.microsoft.com/office/drawing/2014/main" id="{F6D88EAC-F773-6DF8-FD71-36720A2CD2B7}"/>
                      </a:ext>
                    </a:extLst>
                  </p:cNvPr>
                  <p:cNvSpPr>
                    <a:spLocks/>
                  </p:cNvSpPr>
                  <p:nvPr/>
                </p:nvSpPr>
                <p:spPr bwMode="auto">
                  <a:xfrm>
                    <a:off x="10190163" y="2794001"/>
                    <a:ext cx="212725" cy="7938"/>
                  </a:xfrm>
                  <a:custGeom>
                    <a:avLst/>
                    <a:gdLst>
                      <a:gd name="T0" fmla="*/ 527 w 537"/>
                      <a:gd name="T1" fmla="*/ 19 h 19"/>
                      <a:gd name="T2" fmla="*/ 10 w 537"/>
                      <a:gd name="T3" fmla="*/ 19 h 19"/>
                      <a:gd name="T4" fmla="*/ 6 w 537"/>
                      <a:gd name="T5" fmla="*/ 19 h 19"/>
                      <a:gd name="T6" fmla="*/ 2 w 537"/>
                      <a:gd name="T7" fmla="*/ 17 h 19"/>
                      <a:gd name="T8" fmla="*/ 0 w 537"/>
                      <a:gd name="T9" fmla="*/ 14 h 19"/>
                      <a:gd name="T10" fmla="*/ 0 w 537"/>
                      <a:gd name="T11" fmla="*/ 10 h 19"/>
                      <a:gd name="T12" fmla="*/ 0 w 537"/>
                      <a:gd name="T13" fmla="*/ 6 h 19"/>
                      <a:gd name="T14" fmla="*/ 2 w 537"/>
                      <a:gd name="T15" fmla="*/ 2 h 19"/>
                      <a:gd name="T16" fmla="*/ 6 w 537"/>
                      <a:gd name="T17" fmla="*/ 0 h 19"/>
                      <a:gd name="T18" fmla="*/ 10 w 537"/>
                      <a:gd name="T19" fmla="*/ 0 h 19"/>
                      <a:gd name="T20" fmla="*/ 527 w 537"/>
                      <a:gd name="T21" fmla="*/ 0 h 19"/>
                      <a:gd name="T22" fmla="*/ 531 w 537"/>
                      <a:gd name="T23" fmla="*/ 0 h 19"/>
                      <a:gd name="T24" fmla="*/ 534 w 537"/>
                      <a:gd name="T25" fmla="*/ 2 h 19"/>
                      <a:gd name="T26" fmla="*/ 537 w 537"/>
                      <a:gd name="T27" fmla="*/ 6 h 19"/>
                      <a:gd name="T28" fmla="*/ 537 w 537"/>
                      <a:gd name="T29" fmla="*/ 10 h 19"/>
                      <a:gd name="T30" fmla="*/ 537 w 537"/>
                      <a:gd name="T31" fmla="*/ 14 h 19"/>
                      <a:gd name="T32" fmla="*/ 534 w 537"/>
                      <a:gd name="T33" fmla="*/ 17 h 19"/>
                      <a:gd name="T34" fmla="*/ 531 w 537"/>
                      <a:gd name="T35" fmla="*/ 19 h 19"/>
                      <a:gd name="T36" fmla="*/ 527 w 537"/>
                      <a:gd name="T37"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19">
                        <a:moveTo>
                          <a:pt x="527" y="19"/>
                        </a:moveTo>
                        <a:lnTo>
                          <a:pt x="10" y="19"/>
                        </a:lnTo>
                        <a:lnTo>
                          <a:pt x="6" y="19"/>
                        </a:lnTo>
                        <a:lnTo>
                          <a:pt x="2" y="17"/>
                        </a:lnTo>
                        <a:lnTo>
                          <a:pt x="0" y="14"/>
                        </a:lnTo>
                        <a:lnTo>
                          <a:pt x="0" y="10"/>
                        </a:lnTo>
                        <a:lnTo>
                          <a:pt x="0" y="6"/>
                        </a:lnTo>
                        <a:lnTo>
                          <a:pt x="2" y="2"/>
                        </a:lnTo>
                        <a:lnTo>
                          <a:pt x="6" y="0"/>
                        </a:lnTo>
                        <a:lnTo>
                          <a:pt x="10" y="0"/>
                        </a:lnTo>
                        <a:lnTo>
                          <a:pt x="527" y="0"/>
                        </a:lnTo>
                        <a:lnTo>
                          <a:pt x="531" y="0"/>
                        </a:lnTo>
                        <a:lnTo>
                          <a:pt x="534" y="2"/>
                        </a:lnTo>
                        <a:lnTo>
                          <a:pt x="537" y="6"/>
                        </a:lnTo>
                        <a:lnTo>
                          <a:pt x="537" y="10"/>
                        </a:lnTo>
                        <a:lnTo>
                          <a:pt x="537" y="14"/>
                        </a:lnTo>
                        <a:lnTo>
                          <a:pt x="534" y="17"/>
                        </a:lnTo>
                        <a:lnTo>
                          <a:pt x="531" y="19"/>
                        </a:lnTo>
                        <a:lnTo>
                          <a:pt x="527" y="19"/>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8" name="Freeform 168">
                    <a:extLst>
                      <a:ext uri="{FF2B5EF4-FFF2-40B4-BE49-F238E27FC236}">
                        <a16:creationId xmlns:a16="http://schemas.microsoft.com/office/drawing/2014/main" id="{C986522D-E4BF-B497-18F2-6B0806ED0368}"/>
                      </a:ext>
                    </a:extLst>
                  </p:cNvPr>
                  <p:cNvSpPr>
                    <a:spLocks/>
                  </p:cNvSpPr>
                  <p:nvPr/>
                </p:nvSpPr>
                <p:spPr bwMode="auto">
                  <a:xfrm>
                    <a:off x="10169525" y="2762251"/>
                    <a:ext cx="214313" cy="7938"/>
                  </a:xfrm>
                  <a:custGeom>
                    <a:avLst/>
                    <a:gdLst>
                      <a:gd name="T0" fmla="*/ 528 w 539"/>
                      <a:gd name="T1" fmla="*/ 20 h 20"/>
                      <a:gd name="T2" fmla="*/ 10 w 539"/>
                      <a:gd name="T3" fmla="*/ 20 h 20"/>
                      <a:gd name="T4" fmla="*/ 7 w 539"/>
                      <a:gd name="T5" fmla="*/ 20 h 20"/>
                      <a:gd name="T6" fmla="*/ 4 w 539"/>
                      <a:gd name="T7" fmla="*/ 17 h 20"/>
                      <a:gd name="T8" fmla="*/ 1 w 539"/>
                      <a:gd name="T9" fmla="*/ 15 h 20"/>
                      <a:gd name="T10" fmla="*/ 0 w 539"/>
                      <a:gd name="T11" fmla="*/ 11 h 20"/>
                      <a:gd name="T12" fmla="*/ 1 w 539"/>
                      <a:gd name="T13" fmla="*/ 7 h 20"/>
                      <a:gd name="T14" fmla="*/ 4 w 539"/>
                      <a:gd name="T15" fmla="*/ 3 h 20"/>
                      <a:gd name="T16" fmla="*/ 7 w 539"/>
                      <a:gd name="T17" fmla="*/ 0 h 20"/>
                      <a:gd name="T18" fmla="*/ 10 w 539"/>
                      <a:gd name="T19" fmla="*/ 0 h 20"/>
                      <a:gd name="T20" fmla="*/ 528 w 539"/>
                      <a:gd name="T21" fmla="*/ 0 h 20"/>
                      <a:gd name="T22" fmla="*/ 532 w 539"/>
                      <a:gd name="T23" fmla="*/ 0 h 20"/>
                      <a:gd name="T24" fmla="*/ 535 w 539"/>
                      <a:gd name="T25" fmla="*/ 3 h 20"/>
                      <a:gd name="T26" fmla="*/ 538 w 539"/>
                      <a:gd name="T27" fmla="*/ 7 h 20"/>
                      <a:gd name="T28" fmla="*/ 539 w 539"/>
                      <a:gd name="T29" fmla="*/ 11 h 20"/>
                      <a:gd name="T30" fmla="*/ 538 w 539"/>
                      <a:gd name="T31" fmla="*/ 15 h 20"/>
                      <a:gd name="T32" fmla="*/ 535 w 539"/>
                      <a:gd name="T33" fmla="*/ 17 h 20"/>
                      <a:gd name="T34" fmla="*/ 532 w 539"/>
                      <a:gd name="T35" fmla="*/ 20 h 20"/>
                      <a:gd name="T36" fmla="*/ 528 w 539"/>
                      <a:gd name="T37"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9" h="20">
                        <a:moveTo>
                          <a:pt x="528" y="20"/>
                        </a:moveTo>
                        <a:lnTo>
                          <a:pt x="10" y="20"/>
                        </a:lnTo>
                        <a:lnTo>
                          <a:pt x="7" y="20"/>
                        </a:lnTo>
                        <a:lnTo>
                          <a:pt x="4" y="17"/>
                        </a:lnTo>
                        <a:lnTo>
                          <a:pt x="1" y="15"/>
                        </a:lnTo>
                        <a:lnTo>
                          <a:pt x="0" y="11"/>
                        </a:lnTo>
                        <a:lnTo>
                          <a:pt x="1" y="7"/>
                        </a:lnTo>
                        <a:lnTo>
                          <a:pt x="4" y="3"/>
                        </a:lnTo>
                        <a:lnTo>
                          <a:pt x="7" y="0"/>
                        </a:lnTo>
                        <a:lnTo>
                          <a:pt x="10" y="0"/>
                        </a:lnTo>
                        <a:lnTo>
                          <a:pt x="528" y="0"/>
                        </a:lnTo>
                        <a:lnTo>
                          <a:pt x="532" y="0"/>
                        </a:lnTo>
                        <a:lnTo>
                          <a:pt x="535" y="3"/>
                        </a:lnTo>
                        <a:lnTo>
                          <a:pt x="538" y="7"/>
                        </a:lnTo>
                        <a:lnTo>
                          <a:pt x="539" y="11"/>
                        </a:lnTo>
                        <a:lnTo>
                          <a:pt x="538" y="15"/>
                        </a:lnTo>
                        <a:lnTo>
                          <a:pt x="535" y="17"/>
                        </a:lnTo>
                        <a:lnTo>
                          <a:pt x="532" y="20"/>
                        </a:lnTo>
                        <a:lnTo>
                          <a:pt x="528" y="20"/>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
              <p:nvSpPr>
                <p:cNvPr id="350" name="Freeform 169">
                  <a:extLst>
                    <a:ext uri="{FF2B5EF4-FFF2-40B4-BE49-F238E27FC236}">
                      <a16:creationId xmlns:a16="http://schemas.microsoft.com/office/drawing/2014/main" id="{307650F3-52EA-9B35-9141-700FCE967F25}"/>
                    </a:ext>
                  </a:extLst>
                </p:cNvPr>
                <p:cNvSpPr>
                  <a:spLocks/>
                </p:cNvSpPr>
                <p:nvPr/>
              </p:nvSpPr>
              <p:spPr bwMode="auto">
                <a:xfrm>
                  <a:off x="7673975" y="3482976"/>
                  <a:ext cx="90488" cy="76200"/>
                </a:xfrm>
                <a:custGeom>
                  <a:avLst/>
                  <a:gdLst>
                    <a:gd name="T0" fmla="*/ 228 w 228"/>
                    <a:gd name="T1" fmla="*/ 106 h 193"/>
                    <a:gd name="T2" fmla="*/ 223 w 228"/>
                    <a:gd name="T3" fmla="*/ 125 h 193"/>
                    <a:gd name="T4" fmla="*/ 215 w 228"/>
                    <a:gd name="T5" fmla="*/ 142 h 193"/>
                    <a:gd name="T6" fmla="*/ 202 w 228"/>
                    <a:gd name="T7" fmla="*/ 157 h 193"/>
                    <a:gd name="T8" fmla="*/ 187 w 228"/>
                    <a:gd name="T9" fmla="*/ 171 h 193"/>
                    <a:gd name="T10" fmla="*/ 169 w 228"/>
                    <a:gd name="T11" fmla="*/ 181 h 193"/>
                    <a:gd name="T12" fmla="*/ 148 w 228"/>
                    <a:gd name="T13" fmla="*/ 188 h 193"/>
                    <a:gd name="T14" fmla="*/ 126 w 228"/>
                    <a:gd name="T15" fmla="*/ 192 h 193"/>
                    <a:gd name="T16" fmla="*/ 102 w 228"/>
                    <a:gd name="T17" fmla="*/ 192 h 193"/>
                    <a:gd name="T18" fmla="*/ 80 w 228"/>
                    <a:gd name="T19" fmla="*/ 188 h 193"/>
                    <a:gd name="T20" fmla="*/ 59 w 228"/>
                    <a:gd name="T21" fmla="*/ 181 h 193"/>
                    <a:gd name="T22" fmla="*/ 41 w 228"/>
                    <a:gd name="T23" fmla="*/ 171 h 193"/>
                    <a:gd name="T24" fmla="*/ 26 w 228"/>
                    <a:gd name="T25" fmla="*/ 157 h 193"/>
                    <a:gd name="T26" fmla="*/ 13 w 228"/>
                    <a:gd name="T27" fmla="*/ 142 h 193"/>
                    <a:gd name="T28" fmla="*/ 5 w 228"/>
                    <a:gd name="T29" fmla="*/ 125 h 193"/>
                    <a:gd name="T30" fmla="*/ 0 w 228"/>
                    <a:gd name="T31" fmla="*/ 106 h 193"/>
                    <a:gd name="T32" fmla="*/ 0 w 228"/>
                    <a:gd name="T33" fmla="*/ 87 h 193"/>
                    <a:gd name="T34" fmla="*/ 5 w 228"/>
                    <a:gd name="T35" fmla="*/ 67 h 193"/>
                    <a:gd name="T36" fmla="*/ 13 w 228"/>
                    <a:gd name="T37" fmla="*/ 50 h 193"/>
                    <a:gd name="T38" fmla="*/ 26 w 228"/>
                    <a:gd name="T39" fmla="*/ 35 h 193"/>
                    <a:gd name="T40" fmla="*/ 41 w 228"/>
                    <a:gd name="T41" fmla="*/ 22 h 193"/>
                    <a:gd name="T42" fmla="*/ 59 w 228"/>
                    <a:gd name="T43" fmla="*/ 12 h 193"/>
                    <a:gd name="T44" fmla="*/ 80 w 228"/>
                    <a:gd name="T45" fmla="*/ 4 h 193"/>
                    <a:gd name="T46" fmla="*/ 102 w 228"/>
                    <a:gd name="T47" fmla="*/ 0 h 193"/>
                    <a:gd name="T48" fmla="*/ 126 w 228"/>
                    <a:gd name="T49" fmla="*/ 0 h 193"/>
                    <a:gd name="T50" fmla="*/ 148 w 228"/>
                    <a:gd name="T51" fmla="*/ 4 h 193"/>
                    <a:gd name="T52" fmla="*/ 169 w 228"/>
                    <a:gd name="T53" fmla="*/ 12 h 193"/>
                    <a:gd name="T54" fmla="*/ 187 w 228"/>
                    <a:gd name="T55" fmla="*/ 22 h 193"/>
                    <a:gd name="T56" fmla="*/ 202 w 228"/>
                    <a:gd name="T57" fmla="*/ 35 h 193"/>
                    <a:gd name="T58" fmla="*/ 215 w 228"/>
                    <a:gd name="T59" fmla="*/ 50 h 193"/>
                    <a:gd name="T60" fmla="*/ 223 w 228"/>
                    <a:gd name="T61" fmla="*/ 67 h 193"/>
                    <a:gd name="T62" fmla="*/ 228 w 228"/>
                    <a:gd name="T63" fmla="*/ 87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8" h="193">
                      <a:moveTo>
                        <a:pt x="228" y="96"/>
                      </a:moveTo>
                      <a:lnTo>
                        <a:pt x="228" y="106"/>
                      </a:lnTo>
                      <a:lnTo>
                        <a:pt x="227" y="115"/>
                      </a:lnTo>
                      <a:lnTo>
                        <a:pt x="223" y="125"/>
                      </a:lnTo>
                      <a:lnTo>
                        <a:pt x="219" y="134"/>
                      </a:lnTo>
                      <a:lnTo>
                        <a:pt x="215" y="142"/>
                      </a:lnTo>
                      <a:lnTo>
                        <a:pt x="208" y="150"/>
                      </a:lnTo>
                      <a:lnTo>
                        <a:pt x="202" y="157"/>
                      </a:lnTo>
                      <a:lnTo>
                        <a:pt x="195" y="164"/>
                      </a:lnTo>
                      <a:lnTo>
                        <a:pt x="187" y="171"/>
                      </a:lnTo>
                      <a:lnTo>
                        <a:pt x="178" y="176"/>
                      </a:lnTo>
                      <a:lnTo>
                        <a:pt x="169" y="181"/>
                      </a:lnTo>
                      <a:lnTo>
                        <a:pt x="159" y="185"/>
                      </a:lnTo>
                      <a:lnTo>
                        <a:pt x="148" y="188"/>
                      </a:lnTo>
                      <a:lnTo>
                        <a:pt x="138" y="190"/>
                      </a:lnTo>
                      <a:lnTo>
                        <a:pt x="126" y="192"/>
                      </a:lnTo>
                      <a:lnTo>
                        <a:pt x="114" y="193"/>
                      </a:lnTo>
                      <a:lnTo>
                        <a:pt x="102" y="192"/>
                      </a:lnTo>
                      <a:lnTo>
                        <a:pt x="90" y="190"/>
                      </a:lnTo>
                      <a:lnTo>
                        <a:pt x="80" y="188"/>
                      </a:lnTo>
                      <a:lnTo>
                        <a:pt x="69" y="185"/>
                      </a:lnTo>
                      <a:lnTo>
                        <a:pt x="59" y="181"/>
                      </a:lnTo>
                      <a:lnTo>
                        <a:pt x="50" y="176"/>
                      </a:lnTo>
                      <a:lnTo>
                        <a:pt x="41" y="171"/>
                      </a:lnTo>
                      <a:lnTo>
                        <a:pt x="33" y="164"/>
                      </a:lnTo>
                      <a:lnTo>
                        <a:pt x="26" y="157"/>
                      </a:lnTo>
                      <a:lnTo>
                        <a:pt x="20" y="150"/>
                      </a:lnTo>
                      <a:lnTo>
                        <a:pt x="13" y="142"/>
                      </a:lnTo>
                      <a:lnTo>
                        <a:pt x="9" y="134"/>
                      </a:lnTo>
                      <a:lnTo>
                        <a:pt x="5" y="125"/>
                      </a:lnTo>
                      <a:lnTo>
                        <a:pt x="1" y="115"/>
                      </a:lnTo>
                      <a:lnTo>
                        <a:pt x="0" y="106"/>
                      </a:lnTo>
                      <a:lnTo>
                        <a:pt x="0" y="96"/>
                      </a:lnTo>
                      <a:lnTo>
                        <a:pt x="0" y="87"/>
                      </a:lnTo>
                      <a:lnTo>
                        <a:pt x="1" y="76"/>
                      </a:lnTo>
                      <a:lnTo>
                        <a:pt x="5" y="67"/>
                      </a:lnTo>
                      <a:lnTo>
                        <a:pt x="9" y="59"/>
                      </a:lnTo>
                      <a:lnTo>
                        <a:pt x="13" y="50"/>
                      </a:lnTo>
                      <a:lnTo>
                        <a:pt x="20" y="42"/>
                      </a:lnTo>
                      <a:lnTo>
                        <a:pt x="26" y="35"/>
                      </a:lnTo>
                      <a:lnTo>
                        <a:pt x="33" y="28"/>
                      </a:lnTo>
                      <a:lnTo>
                        <a:pt x="41" y="22"/>
                      </a:lnTo>
                      <a:lnTo>
                        <a:pt x="50" y="16"/>
                      </a:lnTo>
                      <a:lnTo>
                        <a:pt x="59" y="12"/>
                      </a:lnTo>
                      <a:lnTo>
                        <a:pt x="69" y="8"/>
                      </a:lnTo>
                      <a:lnTo>
                        <a:pt x="80" y="4"/>
                      </a:lnTo>
                      <a:lnTo>
                        <a:pt x="90" y="1"/>
                      </a:lnTo>
                      <a:lnTo>
                        <a:pt x="102" y="0"/>
                      </a:lnTo>
                      <a:lnTo>
                        <a:pt x="114" y="0"/>
                      </a:lnTo>
                      <a:lnTo>
                        <a:pt x="126" y="0"/>
                      </a:lnTo>
                      <a:lnTo>
                        <a:pt x="138" y="1"/>
                      </a:lnTo>
                      <a:lnTo>
                        <a:pt x="148" y="4"/>
                      </a:lnTo>
                      <a:lnTo>
                        <a:pt x="159" y="8"/>
                      </a:lnTo>
                      <a:lnTo>
                        <a:pt x="169" y="12"/>
                      </a:lnTo>
                      <a:lnTo>
                        <a:pt x="178" y="16"/>
                      </a:lnTo>
                      <a:lnTo>
                        <a:pt x="187" y="22"/>
                      </a:lnTo>
                      <a:lnTo>
                        <a:pt x="195" y="28"/>
                      </a:lnTo>
                      <a:lnTo>
                        <a:pt x="202" y="35"/>
                      </a:lnTo>
                      <a:lnTo>
                        <a:pt x="208" y="42"/>
                      </a:lnTo>
                      <a:lnTo>
                        <a:pt x="215" y="50"/>
                      </a:lnTo>
                      <a:lnTo>
                        <a:pt x="219" y="59"/>
                      </a:lnTo>
                      <a:lnTo>
                        <a:pt x="223" y="67"/>
                      </a:lnTo>
                      <a:lnTo>
                        <a:pt x="227" y="76"/>
                      </a:lnTo>
                      <a:lnTo>
                        <a:pt x="228" y="87"/>
                      </a:lnTo>
                      <a:lnTo>
                        <a:pt x="228" y="96"/>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1" name="Freeform 170">
                  <a:extLst>
                    <a:ext uri="{FF2B5EF4-FFF2-40B4-BE49-F238E27FC236}">
                      <a16:creationId xmlns:a16="http://schemas.microsoft.com/office/drawing/2014/main" id="{8FAB4905-0F39-80F4-D090-CCC656ECFCB5}"/>
                    </a:ext>
                  </a:extLst>
                </p:cNvPr>
                <p:cNvSpPr>
                  <a:spLocks/>
                </p:cNvSpPr>
                <p:nvPr/>
              </p:nvSpPr>
              <p:spPr bwMode="auto">
                <a:xfrm>
                  <a:off x="4489450" y="4327526"/>
                  <a:ext cx="103188" cy="76200"/>
                </a:xfrm>
                <a:custGeom>
                  <a:avLst/>
                  <a:gdLst>
                    <a:gd name="T0" fmla="*/ 0 w 258"/>
                    <a:gd name="T1" fmla="*/ 0 h 190"/>
                    <a:gd name="T2" fmla="*/ 258 w 258"/>
                    <a:gd name="T3" fmla="*/ 83 h 190"/>
                    <a:gd name="T4" fmla="*/ 5 w 258"/>
                    <a:gd name="T5" fmla="*/ 190 h 190"/>
                    <a:gd name="T6" fmla="*/ 0 w 258"/>
                    <a:gd name="T7" fmla="*/ 0 h 190"/>
                  </a:gdLst>
                  <a:ahLst/>
                  <a:cxnLst>
                    <a:cxn ang="0">
                      <a:pos x="T0" y="T1"/>
                    </a:cxn>
                    <a:cxn ang="0">
                      <a:pos x="T2" y="T3"/>
                    </a:cxn>
                    <a:cxn ang="0">
                      <a:pos x="T4" y="T5"/>
                    </a:cxn>
                    <a:cxn ang="0">
                      <a:pos x="T6" y="T7"/>
                    </a:cxn>
                  </a:cxnLst>
                  <a:rect l="0" t="0" r="r" b="b"/>
                  <a:pathLst>
                    <a:path w="258" h="190">
                      <a:moveTo>
                        <a:pt x="0" y="0"/>
                      </a:moveTo>
                      <a:lnTo>
                        <a:pt x="258" y="83"/>
                      </a:lnTo>
                      <a:lnTo>
                        <a:pt x="5"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2" name="Freeform 171">
                  <a:extLst>
                    <a:ext uri="{FF2B5EF4-FFF2-40B4-BE49-F238E27FC236}">
                      <a16:creationId xmlns:a16="http://schemas.microsoft.com/office/drawing/2014/main" id="{32758B1B-D29D-6DF4-ADF5-649F76BF0CEF}"/>
                    </a:ext>
                  </a:extLst>
                </p:cNvPr>
                <p:cNvSpPr>
                  <a:spLocks/>
                </p:cNvSpPr>
                <p:nvPr/>
              </p:nvSpPr>
              <p:spPr bwMode="auto">
                <a:xfrm>
                  <a:off x="4484688" y="4318001"/>
                  <a:ext cx="12700" cy="236538"/>
                </a:xfrm>
                <a:custGeom>
                  <a:avLst/>
                  <a:gdLst>
                    <a:gd name="T0" fmla="*/ 17 w 34"/>
                    <a:gd name="T1" fmla="*/ 595 h 595"/>
                    <a:gd name="T2" fmla="*/ 11 w 34"/>
                    <a:gd name="T3" fmla="*/ 594 h 595"/>
                    <a:gd name="T4" fmla="*/ 6 w 34"/>
                    <a:gd name="T5" fmla="*/ 591 h 595"/>
                    <a:gd name="T6" fmla="*/ 2 w 34"/>
                    <a:gd name="T7" fmla="*/ 584 h 595"/>
                    <a:gd name="T8" fmla="*/ 0 w 34"/>
                    <a:gd name="T9" fmla="*/ 578 h 595"/>
                    <a:gd name="T10" fmla="*/ 0 w 34"/>
                    <a:gd name="T11" fmla="*/ 17 h 595"/>
                    <a:gd name="T12" fmla="*/ 2 w 34"/>
                    <a:gd name="T13" fmla="*/ 10 h 595"/>
                    <a:gd name="T14" fmla="*/ 6 w 34"/>
                    <a:gd name="T15" fmla="*/ 5 h 595"/>
                    <a:gd name="T16" fmla="*/ 11 w 34"/>
                    <a:gd name="T17" fmla="*/ 1 h 595"/>
                    <a:gd name="T18" fmla="*/ 17 w 34"/>
                    <a:gd name="T19" fmla="*/ 0 h 595"/>
                    <a:gd name="T20" fmla="*/ 24 w 34"/>
                    <a:gd name="T21" fmla="*/ 1 h 595"/>
                    <a:gd name="T22" fmla="*/ 29 w 34"/>
                    <a:gd name="T23" fmla="*/ 5 h 595"/>
                    <a:gd name="T24" fmla="*/ 33 w 34"/>
                    <a:gd name="T25" fmla="*/ 10 h 595"/>
                    <a:gd name="T26" fmla="*/ 34 w 34"/>
                    <a:gd name="T27" fmla="*/ 17 h 595"/>
                    <a:gd name="T28" fmla="*/ 34 w 34"/>
                    <a:gd name="T29" fmla="*/ 578 h 595"/>
                    <a:gd name="T30" fmla="*/ 33 w 34"/>
                    <a:gd name="T31" fmla="*/ 584 h 595"/>
                    <a:gd name="T32" fmla="*/ 29 w 34"/>
                    <a:gd name="T33" fmla="*/ 591 h 595"/>
                    <a:gd name="T34" fmla="*/ 24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1" y="594"/>
                      </a:lnTo>
                      <a:lnTo>
                        <a:pt x="6" y="591"/>
                      </a:lnTo>
                      <a:lnTo>
                        <a:pt x="2" y="584"/>
                      </a:lnTo>
                      <a:lnTo>
                        <a:pt x="0" y="578"/>
                      </a:lnTo>
                      <a:lnTo>
                        <a:pt x="0" y="17"/>
                      </a:lnTo>
                      <a:lnTo>
                        <a:pt x="2" y="10"/>
                      </a:lnTo>
                      <a:lnTo>
                        <a:pt x="6" y="5"/>
                      </a:lnTo>
                      <a:lnTo>
                        <a:pt x="11" y="1"/>
                      </a:lnTo>
                      <a:lnTo>
                        <a:pt x="17" y="0"/>
                      </a:lnTo>
                      <a:lnTo>
                        <a:pt x="24" y="1"/>
                      </a:lnTo>
                      <a:lnTo>
                        <a:pt x="29" y="5"/>
                      </a:lnTo>
                      <a:lnTo>
                        <a:pt x="33" y="10"/>
                      </a:lnTo>
                      <a:lnTo>
                        <a:pt x="34" y="17"/>
                      </a:lnTo>
                      <a:lnTo>
                        <a:pt x="34" y="578"/>
                      </a:lnTo>
                      <a:lnTo>
                        <a:pt x="33" y="584"/>
                      </a:lnTo>
                      <a:lnTo>
                        <a:pt x="29" y="591"/>
                      </a:lnTo>
                      <a:lnTo>
                        <a:pt x="24"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3" name="Freeform 172">
                  <a:extLst>
                    <a:ext uri="{FF2B5EF4-FFF2-40B4-BE49-F238E27FC236}">
                      <a16:creationId xmlns:a16="http://schemas.microsoft.com/office/drawing/2014/main" id="{E67A7D94-34C1-A233-9C6D-A88A0F16D0AE}"/>
                    </a:ext>
                  </a:extLst>
                </p:cNvPr>
                <p:cNvSpPr>
                  <a:spLocks/>
                </p:cNvSpPr>
                <p:nvPr/>
              </p:nvSpPr>
              <p:spPr bwMode="auto">
                <a:xfrm>
                  <a:off x="5534025" y="2589213"/>
                  <a:ext cx="101600" cy="74613"/>
                </a:xfrm>
                <a:custGeom>
                  <a:avLst/>
                  <a:gdLst>
                    <a:gd name="T0" fmla="*/ 0 w 257"/>
                    <a:gd name="T1" fmla="*/ 0 h 190"/>
                    <a:gd name="T2" fmla="*/ 257 w 257"/>
                    <a:gd name="T3" fmla="*/ 82 h 190"/>
                    <a:gd name="T4" fmla="*/ 4 w 257"/>
                    <a:gd name="T5" fmla="*/ 190 h 190"/>
                    <a:gd name="T6" fmla="*/ 0 w 257"/>
                    <a:gd name="T7" fmla="*/ 0 h 190"/>
                  </a:gdLst>
                  <a:ahLst/>
                  <a:cxnLst>
                    <a:cxn ang="0">
                      <a:pos x="T0" y="T1"/>
                    </a:cxn>
                    <a:cxn ang="0">
                      <a:pos x="T2" y="T3"/>
                    </a:cxn>
                    <a:cxn ang="0">
                      <a:pos x="T4" y="T5"/>
                    </a:cxn>
                    <a:cxn ang="0">
                      <a:pos x="T6" y="T7"/>
                    </a:cxn>
                  </a:cxnLst>
                  <a:rect l="0" t="0" r="r" b="b"/>
                  <a:pathLst>
                    <a:path w="257" h="190">
                      <a:moveTo>
                        <a:pt x="0" y="0"/>
                      </a:moveTo>
                      <a:lnTo>
                        <a:pt x="257" y="82"/>
                      </a:lnTo>
                      <a:lnTo>
                        <a:pt x="4"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4" name="Freeform 173">
                  <a:extLst>
                    <a:ext uri="{FF2B5EF4-FFF2-40B4-BE49-F238E27FC236}">
                      <a16:creationId xmlns:a16="http://schemas.microsoft.com/office/drawing/2014/main" id="{9B2B0F77-A754-515F-3344-FA8FD640DC52}"/>
                    </a:ext>
                  </a:extLst>
                </p:cNvPr>
                <p:cNvSpPr>
                  <a:spLocks/>
                </p:cNvSpPr>
                <p:nvPr/>
              </p:nvSpPr>
              <p:spPr bwMode="auto">
                <a:xfrm>
                  <a:off x="5527675" y="2579688"/>
                  <a:ext cx="12700" cy="236538"/>
                </a:xfrm>
                <a:custGeom>
                  <a:avLst/>
                  <a:gdLst>
                    <a:gd name="T0" fmla="*/ 17 w 34"/>
                    <a:gd name="T1" fmla="*/ 595 h 595"/>
                    <a:gd name="T2" fmla="*/ 11 w 34"/>
                    <a:gd name="T3" fmla="*/ 594 h 595"/>
                    <a:gd name="T4" fmla="*/ 5 w 34"/>
                    <a:gd name="T5" fmla="*/ 591 h 595"/>
                    <a:gd name="T6" fmla="*/ 1 w 34"/>
                    <a:gd name="T7" fmla="*/ 586 h 595"/>
                    <a:gd name="T8" fmla="*/ 0 w 34"/>
                    <a:gd name="T9" fmla="*/ 578 h 595"/>
                    <a:gd name="T10" fmla="*/ 0 w 34"/>
                    <a:gd name="T11" fmla="*/ 17 h 595"/>
                    <a:gd name="T12" fmla="*/ 1 w 34"/>
                    <a:gd name="T13" fmla="*/ 10 h 595"/>
                    <a:gd name="T14" fmla="*/ 5 w 34"/>
                    <a:gd name="T15" fmla="*/ 5 h 595"/>
                    <a:gd name="T16" fmla="*/ 11 w 34"/>
                    <a:gd name="T17" fmla="*/ 1 h 595"/>
                    <a:gd name="T18" fmla="*/ 17 w 34"/>
                    <a:gd name="T19" fmla="*/ 0 h 595"/>
                    <a:gd name="T20" fmla="*/ 24 w 34"/>
                    <a:gd name="T21" fmla="*/ 1 h 595"/>
                    <a:gd name="T22" fmla="*/ 29 w 34"/>
                    <a:gd name="T23" fmla="*/ 5 h 595"/>
                    <a:gd name="T24" fmla="*/ 33 w 34"/>
                    <a:gd name="T25" fmla="*/ 10 h 595"/>
                    <a:gd name="T26" fmla="*/ 34 w 34"/>
                    <a:gd name="T27" fmla="*/ 17 h 595"/>
                    <a:gd name="T28" fmla="*/ 34 w 34"/>
                    <a:gd name="T29" fmla="*/ 578 h 595"/>
                    <a:gd name="T30" fmla="*/ 33 w 34"/>
                    <a:gd name="T31" fmla="*/ 586 h 595"/>
                    <a:gd name="T32" fmla="*/ 29 w 34"/>
                    <a:gd name="T33" fmla="*/ 591 h 595"/>
                    <a:gd name="T34" fmla="*/ 24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1" y="594"/>
                      </a:lnTo>
                      <a:lnTo>
                        <a:pt x="5" y="591"/>
                      </a:lnTo>
                      <a:lnTo>
                        <a:pt x="1" y="586"/>
                      </a:lnTo>
                      <a:lnTo>
                        <a:pt x="0" y="578"/>
                      </a:lnTo>
                      <a:lnTo>
                        <a:pt x="0" y="17"/>
                      </a:lnTo>
                      <a:lnTo>
                        <a:pt x="1" y="10"/>
                      </a:lnTo>
                      <a:lnTo>
                        <a:pt x="5" y="5"/>
                      </a:lnTo>
                      <a:lnTo>
                        <a:pt x="11" y="1"/>
                      </a:lnTo>
                      <a:lnTo>
                        <a:pt x="17" y="0"/>
                      </a:lnTo>
                      <a:lnTo>
                        <a:pt x="24" y="1"/>
                      </a:lnTo>
                      <a:lnTo>
                        <a:pt x="29" y="5"/>
                      </a:lnTo>
                      <a:lnTo>
                        <a:pt x="33" y="10"/>
                      </a:lnTo>
                      <a:lnTo>
                        <a:pt x="34" y="17"/>
                      </a:lnTo>
                      <a:lnTo>
                        <a:pt x="34" y="578"/>
                      </a:lnTo>
                      <a:lnTo>
                        <a:pt x="33" y="586"/>
                      </a:lnTo>
                      <a:lnTo>
                        <a:pt x="29" y="591"/>
                      </a:lnTo>
                      <a:lnTo>
                        <a:pt x="24"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5" name="Freeform 174">
                  <a:extLst>
                    <a:ext uri="{FF2B5EF4-FFF2-40B4-BE49-F238E27FC236}">
                      <a16:creationId xmlns:a16="http://schemas.microsoft.com/office/drawing/2014/main" id="{CCBC3546-5E74-30AC-266E-8229F73CB097}"/>
                    </a:ext>
                  </a:extLst>
                </p:cNvPr>
                <p:cNvSpPr>
                  <a:spLocks/>
                </p:cNvSpPr>
                <p:nvPr/>
              </p:nvSpPr>
              <p:spPr bwMode="auto">
                <a:xfrm>
                  <a:off x="10944225" y="4327526"/>
                  <a:ext cx="101600" cy="76200"/>
                </a:xfrm>
                <a:custGeom>
                  <a:avLst/>
                  <a:gdLst>
                    <a:gd name="T0" fmla="*/ 0 w 258"/>
                    <a:gd name="T1" fmla="*/ 0 h 190"/>
                    <a:gd name="T2" fmla="*/ 258 w 258"/>
                    <a:gd name="T3" fmla="*/ 83 h 190"/>
                    <a:gd name="T4" fmla="*/ 5 w 258"/>
                    <a:gd name="T5" fmla="*/ 190 h 190"/>
                    <a:gd name="T6" fmla="*/ 0 w 258"/>
                    <a:gd name="T7" fmla="*/ 0 h 190"/>
                  </a:gdLst>
                  <a:ahLst/>
                  <a:cxnLst>
                    <a:cxn ang="0">
                      <a:pos x="T0" y="T1"/>
                    </a:cxn>
                    <a:cxn ang="0">
                      <a:pos x="T2" y="T3"/>
                    </a:cxn>
                    <a:cxn ang="0">
                      <a:pos x="T4" y="T5"/>
                    </a:cxn>
                    <a:cxn ang="0">
                      <a:pos x="T6" y="T7"/>
                    </a:cxn>
                  </a:cxnLst>
                  <a:rect l="0" t="0" r="r" b="b"/>
                  <a:pathLst>
                    <a:path w="258" h="190">
                      <a:moveTo>
                        <a:pt x="0" y="0"/>
                      </a:moveTo>
                      <a:lnTo>
                        <a:pt x="258" y="83"/>
                      </a:lnTo>
                      <a:lnTo>
                        <a:pt x="5"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6" name="Freeform 175">
                  <a:extLst>
                    <a:ext uri="{FF2B5EF4-FFF2-40B4-BE49-F238E27FC236}">
                      <a16:creationId xmlns:a16="http://schemas.microsoft.com/office/drawing/2014/main" id="{7C0D1A81-426E-95D8-506E-C05C1297ADAA}"/>
                    </a:ext>
                  </a:extLst>
                </p:cNvPr>
                <p:cNvSpPr>
                  <a:spLocks/>
                </p:cNvSpPr>
                <p:nvPr/>
              </p:nvSpPr>
              <p:spPr bwMode="auto">
                <a:xfrm>
                  <a:off x="10937875" y="4318001"/>
                  <a:ext cx="14288" cy="236538"/>
                </a:xfrm>
                <a:custGeom>
                  <a:avLst/>
                  <a:gdLst>
                    <a:gd name="T0" fmla="*/ 17 w 34"/>
                    <a:gd name="T1" fmla="*/ 595 h 595"/>
                    <a:gd name="T2" fmla="*/ 11 w 34"/>
                    <a:gd name="T3" fmla="*/ 594 h 595"/>
                    <a:gd name="T4" fmla="*/ 5 w 34"/>
                    <a:gd name="T5" fmla="*/ 591 h 595"/>
                    <a:gd name="T6" fmla="*/ 1 w 34"/>
                    <a:gd name="T7" fmla="*/ 584 h 595"/>
                    <a:gd name="T8" fmla="*/ 0 w 34"/>
                    <a:gd name="T9" fmla="*/ 578 h 595"/>
                    <a:gd name="T10" fmla="*/ 0 w 34"/>
                    <a:gd name="T11" fmla="*/ 17 h 595"/>
                    <a:gd name="T12" fmla="*/ 1 w 34"/>
                    <a:gd name="T13" fmla="*/ 10 h 595"/>
                    <a:gd name="T14" fmla="*/ 5 w 34"/>
                    <a:gd name="T15" fmla="*/ 5 h 595"/>
                    <a:gd name="T16" fmla="*/ 11 w 34"/>
                    <a:gd name="T17" fmla="*/ 1 h 595"/>
                    <a:gd name="T18" fmla="*/ 17 w 34"/>
                    <a:gd name="T19" fmla="*/ 0 h 595"/>
                    <a:gd name="T20" fmla="*/ 24 w 34"/>
                    <a:gd name="T21" fmla="*/ 1 h 595"/>
                    <a:gd name="T22" fmla="*/ 29 w 34"/>
                    <a:gd name="T23" fmla="*/ 5 h 595"/>
                    <a:gd name="T24" fmla="*/ 33 w 34"/>
                    <a:gd name="T25" fmla="*/ 10 h 595"/>
                    <a:gd name="T26" fmla="*/ 34 w 34"/>
                    <a:gd name="T27" fmla="*/ 17 h 595"/>
                    <a:gd name="T28" fmla="*/ 34 w 34"/>
                    <a:gd name="T29" fmla="*/ 578 h 595"/>
                    <a:gd name="T30" fmla="*/ 33 w 34"/>
                    <a:gd name="T31" fmla="*/ 584 h 595"/>
                    <a:gd name="T32" fmla="*/ 29 w 34"/>
                    <a:gd name="T33" fmla="*/ 591 h 595"/>
                    <a:gd name="T34" fmla="*/ 24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1" y="594"/>
                      </a:lnTo>
                      <a:lnTo>
                        <a:pt x="5" y="591"/>
                      </a:lnTo>
                      <a:lnTo>
                        <a:pt x="1" y="584"/>
                      </a:lnTo>
                      <a:lnTo>
                        <a:pt x="0" y="578"/>
                      </a:lnTo>
                      <a:lnTo>
                        <a:pt x="0" y="17"/>
                      </a:lnTo>
                      <a:lnTo>
                        <a:pt x="1" y="10"/>
                      </a:lnTo>
                      <a:lnTo>
                        <a:pt x="5" y="5"/>
                      </a:lnTo>
                      <a:lnTo>
                        <a:pt x="11" y="1"/>
                      </a:lnTo>
                      <a:lnTo>
                        <a:pt x="17" y="0"/>
                      </a:lnTo>
                      <a:lnTo>
                        <a:pt x="24" y="1"/>
                      </a:lnTo>
                      <a:lnTo>
                        <a:pt x="29" y="5"/>
                      </a:lnTo>
                      <a:lnTo>
                        <a:pt x="33" y="10"/>
                      </a:lnTo>
                      <a:lnTo>
                        <a:pt x="34" y="17"/>
                      </a:lnTo>
                      <a:lnTo>
                        <a:pt x="34" y="578"/>
                      </a:lnTo>
                      <a:lnTo>
                        <a:pt x="33" y="584"/>
                      </a:lnTo>
                      <a:lnTo>
                        <a:pt x="29" y="591"/>
                      </a:lnTo>
                      <a:lnTo>
                        <a:pt x="24"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7" name="Freeform 176">
                  <a:extLst>
                    <a:ext uri="{FF2B5EF4-FFF2-40B4-BE49-F238E27FC236}">
                      <a16:creationId xmlns:a16="http://schemas.microsoft.com/office/drawing/2014/main" id="{72D0EFEF-F220-0979-8F83-3114D4DB66AB}"/>
                    </a:ext>
                  </a:extLst>
                </p:cNvPr>
                <p:cNvSpPr>
                  <a:spLocks/>
                </p:cNvSpPr>
                <p:nvPr/>
              </p:nvSpPr>
              <p:spPr bwMode="auto">
                <a:xfrm>
                  <a:off x="9896475" y="2589213"/>
                  <a:ext cx="101600" cy="74613"/>
                </a:xfrm>
                <a:custGeom>
                  <a:avLst/>
                  <a:gdLst>
                    <a:gd name="T0" fmla="*/ 0 w 257"/>
                    <a:gd name="T1" fmla="*/ 0 h 190"/>
                    <a:gd name="T2" fmla="*/ 257 w 257"/>
                    <a:gd name="T3" fmla="*/ 82 h 190"/>
                    <a:gd name="T4" fmla="*/ 4 w 257"/>
                    <a:gd name="T5" fmla="*/ 190 h 190"/>
                    <a:gd name="T6" fmla="*/ 0 w 257"/>
                    <a:gd name="T7" fmla="*/ 0 h 190"/>
                  </a:gdLst>
                  <a:ahLst/>
                  <a:cxnLst>
                    <a:cxn ang="0">
                      <a:pos x="T0" y="T1"/>
                    </a:cxn>
                    <a:cxn ang="0">
                      <a:pos x="T2" y="T3"/>
                    </a:cxn>
                    <a:cxn ang="0">
                      <a:pos x="T4" y="T5"/>
                    </a:cxn>
                    <a:cxn ang="0">
                      <a:pos x="T6" y="T7"/>
                    </a:cxn>
                  </a:cxnLst>
                  <a:rect l="0" t="0" r="r" b="b"/>
                  <a:pathLst>
                    <a:path w="257" h="190">
                      <a:moveTo>
                        <a:pt x="0" y="0"/>
                      </a:moveTo>
                      <a:lnTo>
                        <a:pt x="257" y="82"/>
                      </a:lnTo>
                      <a:lnTo>
                        <a:pt x="4" y="190"/>
                      </a:lnTo>
                      <a:lnTo>
                        <a:pt x="0" y="0"/>
                      </a:lnTo>
                      <a:close/>
                    </a:path>
                  </a:pathLst>
                </a:custGeom>
                <a:solidFill>
                  <a:srgbClr val="FFC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8" name="Freeform 177">
                  <a:extLst>
                    <a:ext uri="{FF2B5EF4-FFF2-40B4-BE49-F238E27FC236}">
                      <a16:creationId xmlns:a16="http://schemas.microsoft.com/office/drawing/2014/main" id="{CF67B603-021F-15AC-B766-2C20D5467E1A}"/>
                    </a:ext>
                  </a:extLst>
                </p:cNvPr>
                <p:cNvSpPr>
                  <a:spLocks/>
                </p:cNvSpPr>
                <p:nvPr/>
              </p:nvSpPr>
              <p:spPr bwMode="auto">
                <a:xfrm>
                  <a:off x="9890125" y="2579688"/>
                  <a:ext cx="14288" cy="236538"/>
                </a:xfrm>
                <a:custGeom>
                  <a:avLst/>
                  <a:gdLst>
                    <a:gd name="T0" fmla="*/ 17 w 34"/>
                    <a:gd name="T1" fmla="*/ 595 h 595"/>
                    <a:gd name="T2" fmla="*/ 10 w 34"/>
                    <a:gd name="T3" fmla="*/ 594 h 595"/>
                    <a:gd name="T4" fmla="*/ 5 w 34"/>
                    <a:gd name="T5" fmla="*/ 591 h 595"/>
                    <a:gd name="T6" fmla="*/ 1 w 34"/>
                    <a:gd name="T7" fmla="*/ 586 h 595"/>
                    <a:gd name="T8" fmla="*/ 0 w 34"/>
                    <a:gd name="T9" fmla="*/ 578 h 595"/>
                    <a:gd name="T10" fmla="*/ 0 w 34"/>
                    <a:gd name="T11" fmla="*/ 17 h 595"/>
                    <a:gd name="T12" fmla="*/ 1 w 34"/>
                    <a:gd name="T13" fmla="*/ 10 h 595"/>
                    <a:gd name="T14" fmla="*/ 5 w 34"/>
                    <a:gd name="T15" fmla="*/ 5 h 595"/>
                    <a:gd name="T16" fmla="*/ 10 w 34"/>
                    <a:gd name="T17" fmla="*/ 1 h 595"/>
                    <a:gd name="T18" fmla="*/ 17 w 34"/>
                    <a:gd name="T19" fmla="*/ 0 h 595"/>
                    <a:gd name="T20" fmla="*/ 23 w 34"/>
                    <a:gd name="T21" fmla="*/ 1 h 595"/>
                    <a:gd name="T22" fmla="*/ 28 w 34"/>
                    <a:gd name="T23" fmla="*/ 5 h 595"/>
                    <a:gd name="T24" fmla="*/ 32 w 34"/>
                    <a:gd name="T25" fmla="*/ 10 h 595"/>
                    <a:gd name="T26" fmla="*/ 34 w 34"/>
                    <a:gd name="T27" fmla="*/ 17 h 595"/>
                    <a:gd name="T28" fmla="*/ 34 w 34"/>
                    <a:gd name="T29" fmla="*/ 578 h 595"/>
                    <a:gd name="T30" fmla="*/ 32 w 34"/>
                    <a:gd name="T31" fmla="*/ 586 h 595"/>
                    <a:gd name="T32" fmla="*/ 28 w 34"/>
                    <a:gd name="T33" fmla="*/ 591 h 595"/>
                    <a:gd name="T34" fmla="*/ 23 w 34"/>
                    <a:gd name="T35" fmla="*/ 594 h 595"/>
                    <a:gd name="T36" fmla="*/ 17 w 34"/>
                    <a:gd name="T37" fmla="*/ 595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95">
                      <a:moveTo>
                        <a:pt x="17" y="595"/>
                      </a:moveTo>
                      <a:lnTo>
                        <a:pt x="10" y="594"/>
                      </a:lnTo>
                      <a:lnTo>
                        <a:pt x="5" y="591"/>
                      </a:lnTo>
                      <a:lnTo>
                        <a:pt x="1" y="586"/>
                      </a:lnTo>
                      <a:lnTo>
                        <a:pt x="0" y="578"/>
                      </a:lnTo>
                      <a:lnTo>
                        <a:pt x="0" y="17"/>
                      </a:lnTo>
                      <a:lnTo>
                        <a:pt x="1" y="10"/>
                      </a:lnTo>
                      <a:lnTo>
                        <a:pt x="5" y="5"/>
                      </a:lnTo>
                      <a:lnTo>
                        <a:pt x="10" y="1"/>
                      </a:lnTo>
                      <a:lnTo>
                        <a:pt x="17" y="0"/>
                      </a:lnTo>
                      <a:lnTo>
                        <a:pt x="23" y="1"/>
                      </a:lnTo>
                      <a:lnTo>
                        <a:pt x="28" y="5"/>
                      </a:lnTo>
                      <a:lnTo>
                        <a:pt x="32" y="10"/>
                      </a:lnTo>
                      <a:lnTo>
                        <a:pt x="34" y="17"/>
                      </a:lnTo>
                      <a:lnTo>
                        <a:pt x="34" y="578"/>
                      </a:lnTo>
                      <a:lnTo>
                        <a:pt x="32" y="586"/>
                      </a:lnTo>
                      <a:lnTo>
                        <a:pt x="28" y="591"/>
                      </a:lnTo>
                      <a:lnTo>
                        <a:pt x="23" y="594"/>
                      </a:lnTo>
                      <a:lnTo>
                        <a:pt x="17" y="595"/>
                      </a:lnTo>
                      <a:close/>
                    </a:path>
                  </a:pathLst>
                </a:custGeom>
                <a:solidFill>
                  <a:srgbClr val="FDFDF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263" name="Group 262">
                <a:extLst>
                  <a:ext uri="{FF2B5EF4-FFF2-40B4-BE49-F238E27FC236}">
                    <a16:creationId xmlns:a16="http://schemas.microsoft.com/office/drawing/2014/main" id="{91CBE241-904A-5188-E245-ACFCE8707C9C}"/>
                  </a:ext>
                </a:extLst>
              </p:cNvPr>
              <p:cNvGrpSpPr/>
              <p:nvPr/>
            </p:nvGrpSpPr>
            <p:grpSpPr>
              <a:xfrm>
                <a:off x="7235402" y="4294813"/>
                <a:ext cx="382248" cy="368406"/>
                <a:chOff x="6064250" y="554038"/>
                <a:chExt cx="2630488" cy="2535237"/>
              </a:xfrm>
              <a:effectLst>
                <a:outerShdw blurRad="304800" dist="38100" dir="5400000" algn="t" rotWithShape="0">
                  <a:prstClr val="black">
                    <a:alpha val="29000"/>
                  </a:prstClr>
                </a:outerShdw>
              </a:effectLst>
            </p:grpSpPr>
            <p:sp>
              <p:nvSpPr>
                <p:cNvPr id="318" name="Freeform 181">
                  <a:extLst>
                    <a:ext uri="{FF2B5EF4-FFF2-40B4-BE49-F238E27FC236}">
                      <a16:creationId xmlns:a16="http://schemas.microsoft.com/office/drawing/2014/main" id="{F80AD167-A9F7-4DD3-D2CD-F801DF612C35}"/>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9" name="Freeform 183">
                  <a:extLst>
                    <a:ext uri="{FF2B5EF4-FFF2-40B4-BE49-F238E27FC236}">
                      <a16:creationId xmlns:a16="http://schemas.microsoft.com/office/drawing/2014/main" id="{2005E067-F151-0E04-388F-D36752AD029A}"/>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0" name="Freeform 184">
                  <a:extLst>
                    <a:ext uri="{FF2B5EF4-FFF2-40B4-BE49-F238E27FC236}">
                      <a16:creationId xmlns:a16="http://schemas.microsoft.com/office/drawing/2014/main" id="{C22ECC66-D6A2-7522-0A36-D5D869C05957}"/>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21" name="Freeform 221">
                  <a:extLst>
                    <a:ext uri="{FF2B5EF4-FFF2-40B4-BE49-F238E27FC236}">
                      <a16:creationId xmlns:a16="http://schemas.microsoft.com/office/drawing/2014/main" id="{26B41458-D79E-0B2B-C322-1CCEBFE7F1DB}"/>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Freeform 222">
                  <a:extLst>
                    <a:ext uri="{FF2B5EF4-FFF2-40B4-BE49-F238E27FC236}">
                      <a16:creationId xmlns:a16="http://schemas.microsoft.com/office/drawing/2014/main" id="{E346A85C-B575-F864-C15D-F3E6258C06DC}"/>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4" name="Group 263">
                <a:extLst>
                  <a:ext uri="{FF2B5EF4-FFF2-40B4-BE49-F238E27FC236}">
                    <a16:creationId xmlns:a16="http://schemas.microsoft.com/office/drawing/2014/main" id="{EA11AC19-1D14-4D98-DE17-522226C385E3}"/>
                  </a:ext>
                </a:extLst>
              </p:cNvPr>
              <p:cNvGrpSpPr/>
              <p:nvPr/>
            </p:nvGrpSpPr>
            <p:grpSpPr>
              <a:xfrm>
                <a:off x="7817441" y="4519714"/>
                <a:ext cx="382248" cy="368406"/>
                <a:chOff x="6064250" y="554038"/>
                <a:chExt cx="2630488" cy="2535237"/>
              </a:xfrm>
              <a:effectLst>
                <a:outerShdw blurRad="304800" dist="38100" dir="5400000" algn="t" rotWithShape="0">
                  <a:prstClr val="black">
                    <a:alpha val="29000"/>
                  </a:prstClr>
                </a:outerShdw>
              </a:effectLst>
            </p:grpSpPr>
            <p:sp>
              <p:nvSpPr>
                <p:cNvPr id="313" name="Freeform 181">
                  <a:extLst>
                    <a:ext uri="{FF2B5EF4-FFF2-40B4-BE49-F238E27FC236}">
                      <a16:creationId xmlns:a16="http://schemas.microsoft.com/office/drawing/2014/main" id="{FC65758C-E8E3-B7AE-3978-B9C03786FB77}"/>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4" name="Freeform 183">
                  <a:extLst>
                    <a:ext uri="{FF2B5EF4-FFF2-40B4-BE49-F238E27FC236}">
                      <a16:creationId xmlns:a16="http://schemas.microsoft.com/office/drawing/2014/main" id="{2760CDB8-FFCB-0E9B-9CAD-5F5A99A56123}"/>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5" name="Freeform 184">
                  <a:extLst>
                    <a:ext uri="{FF2B5EF4-FFF2-40B4-BE49-F238E27FC236}">
                      <a16:creationId xmlns:a16="http://schemas.microsoft.com/office/drawing/2014/main" id="{B64BA7F3-9AFD-889A-AB75-67F1F138C905}"/>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6" name="Freeform 209">
                  <a:extLst>
                    <a:ext uri="{FF2B5EF4-FFF2-40B4-BE49-F238E27FC236}">
                      <a16:creationId xmlns:a16="http://schemas.microsoft.com/office/drawing/2014/main" id="{AFF62369-B00F-94B9-4D1C-8F834ABBB54A}"/>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reeform 210">
                  <a:extLst>
                    <a:ext uri="{FF2B5EF4-FFF2-40B4-BE49-F238E27FC236}">
                      <a16:creationId xmlns:a16="http://schemas.microsoft.com/office/drawing/2014/main" id="{5968CA8F-D233-E1C5-41F9-2985867D4DB3}"/>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5" name="Group 264">
                <a:extLst>
                  <a:ext uri="{FF2B5EF4-FFF2-40B4-BE49-F238E27FC236}">
                    <a16:creationId xmlns:a16="http://schemas.microsoft.com/office/drawing/2014/main" id="{8F4DA802-CECD-1D56-A0F3-D2743C850346}"/>
                  </a:ext>
                </a:extLst>
              </p:cNvPr>
              <p:cNvGrpSpPr/>
              <p:nvPr/>
            </p:nvGrpSpPr>
            <p:grpSpPr>
              <a:xfrm>
                <a:off x="7876783" y="4922859"/>
                <a:ext cx="382248" cy="368406"/>
                <a:chOff x="6064250" y="554038"/>
                <a:chExt cx="2630488" cy="2535237"/>
              </a:xfrm>
              <a:effectLst>
                <a:outerShdw blurRad="304800" dist="38100" dir="5400000" algn="t" rotWithShape="0">
                  <a:prstClr val="black">
                    <a:alpha val="29000"/>
                  </a:prstClr>
                </a:outerShdw>
              </a:effectLst>
            </p:grpSpPr>
            <p:sp>
              <p:nvSpPr>
                <p:cNvPr id="308" name="Freeform 181">
                  <a:extLst>
                    <a:ext uri="{FF2B5EF4-FFF2-40B4-BE49-F238E27FC236}">
                      <a16:creationId xmlns:a16="http://schemas.microsoft.com/office/drawing/2014/main" id="{FF115E07-EF0A-AB2D-52F1-49C16B486B2B}"/>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9" name="Freeform 183">
                  <a:extLst>
                    <a:ext uri="{FF2B5EF4-FFF2-40B4-BE49-F238E27FC236}">
                      <a16:creationId xmlns:a16="http://schemas.microsoft.com/office/drawing/2014/main" id="{6BF81D15-4997-D52E-4FCC-924E207926AD}"/>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0" name="Freeform 184">
                  <a:extLst>
                    <a:ext uri="{FF2B5EF4-FFF2-40B4-BE49-F238E27FC236}">
                      <a16:creationId xmlns:a16="http://schemas.microsoft.com/office/drawing/2014/main" id="{C8ACE904-2078-FCC5-A3BF-B29EEA777E03}"/>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11" name="Freeform 233">
                  <a:extLst>
                    <a:ext uri="{FF2B5EF4-FFF2-40B4-BE49-F238E27FC236}">
                      <a16:creationId xmlns:a16="http://schemas.microsoft.com/office/drawing/2014/main" id="{0575A12E-4955-5B60-DADD-E56370BA5884}"/>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Freeform 234">
                  <a:extLst>
                    <a:ext uri="{FF2B5EF4-FFF2-40B4-BE49-F238E27FC236}">
                      <a16:creationId xmlns:a16="http://schemas.microsoft.com/office/drawing/2014/main" id="{06B6553E-74A0-41F4-16EF-B5356D5672B4}"/>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6" name="Group 265">
                <a:extLst>
                  <a:ext uri="{FF2B5EF4-FFF2-40B4-BE49-F238E27FC236}">
                    <a16:creationId xmlns:a16="http://schemas.microsoft.com/office/drawing/2014/main" id="{BBDB5C29-455A-EDC3-A01D-BE38F63E702F}"/>
                  </a:ext>
                </a:extLst>
              </p:cNvPr>
              <p:cNvGrpSpPr/>
              <p:nvPr/>
            </p:nvGrpSpPr>
            <p:grpSpPr>
              <a:xfrm>
                <a:off x="5770143" y="4644013"/>
                <a:ext cx="382248" cy="368406"/>
                <a:chOff x="6064250" y="554038"/>
                <a:chExt cx="2630488" cy="2535237"/>
              </a:xfrm>
              <a:effectLst>
                <a:outerShdw blurRad="304800" dist="38100" dir="5400000" algn="t" rotWithShape="0">
                  <a:prstClr val="black">
                    <a:alpha val="29000"/>
                  </a:prstClr>
                </a:outerShdw>
              </a:effectLst>
            </p:grpSpPr>
            <p:sp>
              <p:nvSpPr>
                <p:cNvPr id="303" name="Freeform 181">
                  <a:extLst>
                    <a:ext uri="{FF2B5EF4-FFF2-40B4-BE49-F238E27FC236}">
                      <a16:creationId xmlns:a16="http://schemas.microsoft.com/office/drawing/2014/main" id="{CC9E8513-A8DF-E4A8-9E8D-0AF6CF4FA5E5}"/>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4" name="Freeform 183">
                  <a:extLst>
                    <a:ext uri="{FF2B5EF4-FFF2-40B4-BE49-F238E27FC236}">
                      <a16:creationId xmlns:a16="http://schemas.microsoft.com/office/drawing/2014/main" id="{772A4D7A-0E7C-8E11-909A-B8897F3529AB}"/>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5" name="Freeform 184">
                  <a:extLst>
                    <a:ext uri="{FF2B5EF4-FFF2-40B4-BE49-F238E27FC236}">
                      <a16:creationId xmlns:a16="http://schemas.microsoft.com/office/drawing/2014/main" id="{89A11538-D649-565C-5D41-99C4A1089DD0}"/>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6" name="Freeform 245">
                  <a:extLst>
                    <a:ext uri="{FF2B5EF4-FFF2-40B4-BE49-F238E27FC236}">
                      <a16:creationId xmlns:a16="http://schemas.microsoft.com/office/drawing/2014/main" id="{2F3C6866-D778-BCB2-2644-1FF93CE00485}"/>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Freeform 246">
                  <a:extLst>
                    <a:ext uri="{FF2B5EF4-FFF2-40B4-BE49-F238E27FC236}">
                      <a16:creationId xmlns:a16="http://schemas.microsoft.com/office/drawing/2014/main" id="{9C6CC2B9-9375-4965-E0BF-44423A5E66CB}"/>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7" name="Group 266">
                <a:extLst>
                  <a:ext uri="{FF2B5EF4-FFF2-40B4-BE49-F238E27FC236}">
                    <a16:creationId xmlns:a16="http://schemas.microsoft.com/office/drawing/2014/main" id="{F97834D8-B390-F09D-CF3A-7090043594D0}"/>
                  </a:ext>
                </a:extLst>
              </p:cNvPr>
              <p:cNvGrpSpPr/>
              <p:nvPr/>
            </p:nvGrpSpPr>
            <p:grpSpPr>
              <a:xfrm>
                <a:off x="8498555" y="4244665"/>
                <a:ext cx="382248" cy="368406"/>
                <a:chOff x="6064250" y="554038"/>
                <a:chExt cx="2630488" cy="2535237"/>
              </a:xfrm>
              <a:effectLst>
                <a:outerShdw blurRad="304800" dist="38100" dir="5400000" algn="t" rotWithShape="0">
                  <a:prstClr val="black">
                    <a:alpha val="29000"/>
                  </a:prstClr>
                </a:outerShdw>
              </a:effectLst>
            </p:grpSpPr>
            <p:sp>
              <p:nvSpPr>
                <p:cNvPr id="298" name="Freeform 181">
                  <a:extLst>
                    <a:ext uri="{FF2B5EF4-FFF2-40B4-BE49-F238E27FC236}">
                      <a16:creationId xmlns:a16="http://schemas.microsoft.com/office/drawing/2014/main" id="{D312071D-34E7-BA35-22B1-E0480DEEA5FB}"/>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9" name="Freeform 183">
                  <a:extLst>
                    <a:ext uri="{FF2B5EF4-FFF2-40B4-BE49-F238E27FC236}">
                      <a16:creationId xmlns:a16="http://schemas.microsoft.com/office/drawing/2014/main" id="{D020D1E1-B1F0-8A9B-DA95-F42EF9152E5F}"/>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0" name="Freeform 184">
                  <a:extLst>
                    <a:ext uri="{FF2B5EF4-FFF2-40B4-BE49-F238E27FC236}">
                      <a16:creationId xmlns:a16="http://schemas.microsoft.com/office/drawing/2014/main" id="{E4DBD143-1A8B-54B0-08B5-BE1686C938C5}"/>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301" name="Freeform 251">
                  <a:extLst>
                    <a:ext uri="{FF2B5EF4-FFF2-40B4-BE49-F238E27FC236}">
                      <a16:creationId xmlns:a16="http://schemas.microsoft.com/office/drawing/2014/main" id="{B47D449C-0C8C-70AC-5AEB-E505B6D8EA4F}"/>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Freeform 252">
                  <a:extLst>
                    <a:ext uri="{FF2B5EF4-FFF2-40B4-BE49-F238E27FC236}">
                      <a16:creationId xmlns:a16="http://schemas.microsoft.com/office/drawing/2014/main" id="{6CE53E89-5780-E8D7-85BD-704B1FE156E0}"/>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a:extLst>
                  <a:ext uri="{FF2B5EF4-FFF2-40B4-BE49-F238E27FC236}">
                    <a16:creationId xmlns:a16="http://schemas.microsoft.com/office/drawing/2014/main" id="{BAEFA5D1-7116-5D7E-568D-19A4318445A7}"/>
                  </a:ext>
                </a:extLst>
              </p:cNvPr>
              <p:cNvGrpSpPr/>
              <p:nvPr/>
            </p:nvGrpSpPr>
            <p:grpSpPr>
              <a:xfrm>
                <a:off x="8920773" y="4513790"/>
                <a:ext cx="382248" cy="368406"/>
                <a:chOff x="6064250" y="554038"/>
                <a:chExt cx="2630488" cy="2535237"/>
              </a:xfrm>
              <a:effectLst>
                <a:outerShdw blurRad="304800" dist="38100" dir="5400000" algn="t" rotWithShape="0">
                  <a:prstClr val="black">
                    <a:alpha val="29000"/>
                  </a:prstClr>
                </a:outerShdw>
              </a:effectLst>
            </p:grpSpPr>
            <p:sp>
              <p:nvSpPr>
                <p:cNvPr id="293" name="Freeform 181">
                  <a:extLst>
                    <a:ext uri="{FF2B5EF4-FFF2-40B4-BE49-F238E27FC236}">
                      <a16:creationId xmlns:a16="http://schemas.microsoft.com/office/drawing/2014/main" id="{08F233E1-2026-7240-0A05-4FE39409586A}"/>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4" name="Freeform 183">
                  <a:extLst>
                    <a:ext uri="{FF2B5EF4-FFF2-40B4-BE49-F238E27FC236}">
                      <a16:creationId xmlns:a16="http://schemas.microsoft.com/office/drawing/2014/main" id="{336447E3-CC14-48C2-0591-4CE984399BF2}"/>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5" name="Freeform 184">
                  <a:extLst>
                    <a:ext uri="{FF2B5EF4-FFF2-40B4-BE49-F238E27FC236}">
                      <a16:creationId xmlns:a16="http://schemas.microsoft.com/office/drawing/2014/main" id="{0B07E0BE-2EA7-C4F4-61FC-6C1F4BFBB623}"/>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6" name="Freeform 257">
                  <a:extLst>
                    <a:ext uri="{FF2B5EF4-FFF2-40B4-BE49-F238E27FC236}">
                      <a16:creationId xmlns:a16="http://schemas.microsoft.com/office/drawing/2014/main" id="{D38032F7-A4F1-F7B6-41D4-9B7A47F847DF}"/>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258">
                  <a:extLst>
                    <a:ext uri="{FF2B5EF4-FFF2-40B4-BE49-F238E27FC236}">
                      <a16:creationId xmlns:a16="http://schemas.microsoft.com/office/drawing/2014/main" id="{204AE3D2-8131-65E6-0520-326462FF701C}"/>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9" name="Group 268">
                <a:extLst>
                  <a:ext uri="{FF2B5EF4-FFF2-40B4-BE49-F238E27FC236}">
                    <a16:creationId xmlns:a16="http://schemas.microsoft.com/office/drawing/2014/main" id="{DD2C4E0D-4755-77E8-A5BB-321DEC8BDCD4}"/>
                  </a:ext>
                </a:extLst>
              </p:cNvPr>
              <p:cNvGrpSpPr/>
              <p:nvPr/>
            </p:nvGrpSpPr>
            <p:grpSpPr>
              <a:xfrm>
                <a:off x="9063481" y="4922859"/>
                <a:ext cx="382248" cy="368406"/>
                <a:chOff x="6064250" y="554038"/>
                <a:chExt cx="2630488" cy="2535237"/>
              </a:xfrm>
              <a:effectLst>
                <a:outerShdw blurRad="304800" dist="38100" dir="5400000" algn="t" rotWithShape="0">
                  <a:prstClr val="black">
                    <a:alpha val="29000"/>
                  </a:prstClr>
                </a:outerShdw>
              </a:effectLst>
            </p:grpSpPr>
            <p:sp>
              <p:nvSpPr>
                <p:cNvPr id="288" name="Freeform 181">
                  <a:extLst>
                    <a:ext uri="{FF2B5EF4-FFF2-40B4-BE49-F238E27FC236}">
                      <a16:creationId xmlns:a16="http://schemas.microsoft.com/office/drawing/2014/main" id="{F08CF02F-55A9-FE0D-522A-E4EE53126635}"/>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9" name="Freeform 183">
                  <a:extLst>
                    <a:ext uri="{FF2B5EF4-FFF2-40B4-BE49-F238E27FC236}">
                      <a16:creationId xmlns:a16="http://schemas.microsoft.com/office/drawing/2014/main" id="{AB6E4E63-1191-AD9D-E686-3B889128086D}"/>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0" name="Freeform 184">
                  <a:extLst>
                    <a:ext uri="{FF2B5EF4-FFF2-40B4-BE49-F238E27FC236}">
                      <a16:creationId xmlns:a16="http://schemas.microsoft.com/office/drawing/2014/main" id="{50038B75-CC59-3840-79C4-C1060CCEEF95}"/>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91" name="Freeform 263">
                  <a:extLst>
                    <a:ext uri="{FF2B5EF4-FFF2-40B4-BE49-F238E27FC236}">
                      <a16:creationId xmlns:a16="http://schemas.microsoft.com/office/drawing/2014/main" id="{27151522-6569-97C0-EBCD-5B96A9907054}"/>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Freeform 264">
                  <a:extLst>
                    <a:ext uri="{FF2B5EF4-FFF2-40B4-BE49-F238E27FC236}">
                      <a16:creationId xmlns:a16="http://schemas.microsoft.com/office/drawing/2014/main" id="{F1C1F74D-2928-377C-CA23-ABBD9A0CFEB9}"/>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0" name="Group 269">
                <a:extLst>
                  <a:ext uri="{FF2B5EF4-FFF2-40B4-BE49-F238E27FC236}">
                    <a16:creationId xmlns:a16="http://schemas.microsoft.com/office/drawing/2014/main" id="{C9A3509F-22BB-05C9-1A10-30E394288F46}"/>
                  </a:ext>
                </a:extLst>
              </p:cNvPr>
              <p:cNvGrpSpPr/>
              <p:nvPr/>
            </p:nvGrpSpPr>
            <p:grpSpPr>
              <a:xfrm>
                <a:off x="8738760" y="5232401"/>
                <a:ext cx="382248" cy="368406"/>
                <a:chOff x="6064250" y="554038"/>
                <a:chExt cx="2630488" cy="2535237"/>
              </a:xfrm>
              <a:effectLst>
                <a:outerShdw blurRad="304800" dist="38100" dir="5400000" algn="t" rotWithShape="0">
                  <a:prstClr val="black">
                    <a:alpha val="29000"/>
                  </a:prstClr>
                </a:outerShdw>
              </a:effectLst>
            </p:grpSpPr>
            <p:sp>
              <p:nvSpPr>
                <p:cNvPr id="283" name="Freeform 181">
                  <a:extLst>
                    <a:ext uri="{FF2B5EF4-FFF2-40B4-BE49-F238E27FC236}">
                      <a16:creationId xmlns:a16="http://schemas.microsoft.com/office/drawing/2014/main" id="{8F85AB2B-5C3C-EA93-B5D8-C358C3C3F5BD}"/>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4" name="Freeform 183">
                  <a:extLst>
                    <a:ext uri="{FF2B5EF4-FFF2-40B4-BE49-F238E27FC236}">
                      <a16:creationId xmlns:a16="http://schemas.microsoft.com/office/drawing/2014/main" id="{4BE49B0C-922E-D420-C2A9-5123484A5551}"/>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5" name="Freeform 184">
                  <a:extLst>
                    <a:ext uri="{FF2B5EF4-FFF2-40B4-BE49-F238E27FC236}">
                      <a16:creationId xmlns:a16="http://schemas.microsoft.com/office/drawing/2014/main" id="{0C3A0809-0D52-E8D9-A24E-2FF88FB3B0D1}"/>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6" name="Freeform 269">
                  <a:extLst>
                    <a:ext uri="{FF2B5EF4-FFF2-40B4-BE49-F238E27FC236}">
                      <a16:creationId xmlns:a16="http://schemas.microsoft.com/office/drawing/2014/main" id="{8CD992DB-5C54-A30B-282A-D68491A78DD3}"/>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270">
                  <a:extLst>
                    <a:ext uri="{FF2B5EF4-FFF2-40B4-BE49-F238E27FC236}">
                      <a16:creationId xmlns:a16="http://schemas.microsoft.com/office/drawing/2014/main" id="{40A37990-98BC-0D4B-2A48-46A755ACA8A5}"/>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1" name="Group 270">
                <a:extLst>
                  <a:ext uri="{FF2B5EF4-FFF2-40B4-BE49-F238E27FC236}">
                    <a16:creationId xmlns:a16="http://schemas.microsoft.com/office/drawing/2014/main" id="{F26621F2-9C64-59F0-2CE9-E56B9A82B629}"/>
                  </a:ext>
                </a:extLst>
              </p:cNvPr>
              <p:cNvGrpSpPr/>
              <p:nvPr/>
            </p:nvGrpSpPr>
            <p:grpSpPr>
              <a:xfrm>
                <a:off x="7235402" y="5232401"/>
                <a:ext cx="382248" cy="368406"/>
                <a:chOff x="6064250" y="554038"/>
                <a:chExt cx="2630488" cy="2535237"/>
              </a:xfrm>
              <a:effectLst>
                <a:outerShdw blurRad="304800" dist="38100" dir="5400000" algn="t" rotWithShape="0">
                  <a:prstClr val="black">
                    <a:alpha val="29000"/>
                  </a:prstClr>
                </a:outerShdw>
              </a:effectLst>
            </p:grpSpPr>
            <p:sp>
              <p:nvSpPr>
                <p:cNvPr id="278" name="Freeform 181">
                  <a:extLst>
                    <a:ext uri="{FF2B5EF4-FFF2-40B4-BE49-F238E27FC236}">
                      <a16:creationId xmlns:a16="http://schemas.microsoft.com/office/drawing/2014/main" id="{BCCCDFA8-6E66-1CA1-C90C-B2B4BF3F94D3}"/>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bg1">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9" name="Freeform 183">
                  <a:extLst>
                    <a:ext uri="{FF2B5EF4-FFF2-40B4-BE49-F238E27FC236}">
                      <a16:creationId xmlns:a16="http://schemas.microsoft.com/office/drawing/2014/main" id="{A4D34B71-0C80-E577-0FF0-4895C7BA84C5}"/>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bg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0" name="Freeform 184">
                  <a:extLst>
                    <a:ext uri="{FF2B5EF4-FFF2-40B4-BE49-F238E27FC236}">
                      <a16:creationId xmlns:a16="http://schemas.microsoft.com/office/drawing/2014/main" id="{FAB5599B-4C3D-83C9-97F4-F1C58857C716}"/>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bg1">
                    <a:lumMod val="6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81" name="Freeform 239">
                  <a:extLst>
                    <a:ext uri="{FF2B5EF4-FFF2-40B4-BE49-F238E27FC236}">
                      <a16:creationId xmlns:a16="http://schemas.microsoft.com/office/drawing/2014/main" id="{0E838DD6-7012-9048-0D52-76EDF4DBBF37}"/>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240">
                  <a:extLst>
                    <a:ext uri="{FF2B5EF4-FFF2-40B4-BE49-F238E27FC236}">
                      <a16:creationId xmlns:a16="http://schemas.microsoft.com/office/drawing/2014/main" id="{83701D4B-0A67-AFDF-406C-4328329B7870}"/>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2" name="Group 271">
                <a:extLst>
                  <a:ext uri="{FF2B5EF4-FFF2-40B4-BE49-F238E27FC236}">
                    <a16:creationId xmlns:a16="http://schemas.microsoft.com/office/drawing/2014/main" id="{0F959C93-7782-3F77-AE5C-489DC04E1756}"/>
                  </a:ext>
                </a:extLst>
              </p:cNvPr>
              <p:cNvGrpSpPr/>
              <p:nvPr/>
            </p:nvGrpSpPr>
            <p:grpSpPr>
              <a:xfrm>
                <a:off x="6322060" y="4443125"/>
                <a:ext cx="936928" cy="902998"/>
                <a:chOff x="6064250" y="554038"/>
                <a:chExt cx="2630488" cy="2535237"/>
              </a:xfrm>
              <a:effectLst>
                <a:outerShdw blurRad="355600" dir="5400000" sx="90000" sy="-19000" rotWithShape="0">
                  <a:prstClr val="black">
                    <a:alpha val="29000"/>
                  </a:prstClr>
                </a:outerShdw>
              </a:effectLst>
            </p:grpSpPr>
            <p:sp>
              <p:nvSpPr>
                <p:cNvPr id="273" name="Freeform 181">
                  <a:extLst>
                    <a:ext uri="{FF2B5EF4-FFF2-40B4-BE49-F238E27FC236}">
                      <a16:creationId xmlns:a16="http://schemas.microsoft.com/office/drawing/2014/main" id="{ACF9F6D7-3B17-DBCC-9D82-EDA778FCF077}"/>
                    </a:ext>
                  </a:extLst>
                </p:cNvPr>
                <p:cNvSpPr>
                  <a:spLocks/>
                </p:cNvSpPr>
                <p:nvPr/>
              </p:nvSpPr>
              <p:spPr bwMode="auto">
                <a:xfrm>
                  <a:off x="6064250" y="701675"/>
                  <a:ext cx="2630488" cy="2387600"/>
                </a:xfrm>
                <a:custGeom>
                  <a:avLst/>
                  <a:gdLst>
                    <a:gd name="T0" fmla="*/ 6530 w 16570"/>
                    <a:gd name="T1" fmla="*/ 170 h 15038"/>
                    <a:gd name="T2" fmla="*/ 4941 w 16570"/>
                    <a:gd name="T3" fmla="*/ 505 h 15038"/>
                    <a:gd name="T4" fmla="*/ 3811 w 16570"/>
                    <a:gd name="T5" fmla="*/ 1033 h 15038"/>
                    <a:gd name="T6" fmla="*/ 2911 w 16570"/>
                    <a:gd name="T7" fmla="*/ 1812 h 15038"/>
                    <a:gd name="T8" fmla="*/ 2011 w 16570"/>
                    <a:gd name="T9" fmla="*/ 2901 h 15038"/>
                    <a:gd name="T10" fmla="*/ 882 w 16570"/>
                    <a:gd name="T11" fmla="*/ 4359 h 15038"/>
                    <a:gd name="T12" fmla="*/ 76 w 16570"/>
                    <a:gd name="T13" fmla="*/ 5589 h 15038"/>
                    <a:gd name="T14" fmla="*/ 289 w 16570"/>
                    <a:gd name="T15" fmla="*/ 5954 h 15038"/>
                    <a:gd name="T16" fmla="*/ 536 w 16570"/>
                    <a:gd name="T17" fmla="*/ 6293 h 15038"/>
                    <a:gd name="T18" fmla="*/ 817 w 16570"/>
                    <a:gd name="T19" fmla="*/ 6606 h 15038"/>
                    <a:gd name="T20" fmla="*/ 1129 w 16570"/>
                    <a:gd name="T21" fmla="*/ 6896 h 15038"/>
                    <a:gd name="T22" fmla="*/ 1470 w 16570"/>
                    <a:gd name="T23" fmla="*/ 7163 h 15038"/>
                    <a:gd name="T24" fmla="*/ 1837 w 16570"/>
                    <a:gd name="T25" fmla="*/ 7409 h 15038"/>
                    <a:gd name="T26" fmla="*/ 2193 w 16570"/>
                    <a:gd name="T27" fmla="*/ 7028 h 15038"/>
                    <a:gd name="T28" fmla="*/ 2525 w 16570"/>
                    <a:gd name="T29" fmla="*/ 6628 h 15038"/>
                    <a:gd name="T30" fmla="*/ 2833 w 16570"/>
                    <a:gd name="T31" fmla="*/ 6217 h 15038"/>
                    <a:gd name="T32" fmla="*/ 3127 w 16570"/>
                    <a:gd name="T33" fmla="*/ 5799 h 15038"/>
                    <a:gd name="T34" fmla="*/ 3678 w 16570"/>
                    <a:gd name="T35" fmla="*/ 4967 h 15038"/>
                    <a:gd name="T36" fmla="*/ 3991 w 16570"/>
                    <a:gd name="T37" fmla="*/ 6118 h 15038"/>
                    <a:gd name="T38" fmla="*/ 4115 w 16570"/>
                    <a:gd name="T39" fmla="*/ 7682 h 15038"/>
                    <a:gd name="T40" fmla="*/ 4122 w 16570"/>
                    <a:gd name="T41" fmla="*/ 9191 h 15038"/>
                    <a:gd name="T42" fmla="*/ 4052 w 16570"/>
                    <a:gd name="T43" fmla="*/ 10684 h 15038"/>
                    <a:gd name="T44" fmla="*/ 3945 w 16570"/>
                    <a:gd name="T45" fmla="*/ 12195 h 15038"/>
                    <a:gd name="T46" fmla="*/ 3835 w 16570"/>
                    <a:gd name="T47" fmla="*/ 13763 h 15038"/>
                    <a:gd name="T48" fmla="*/ 4347 w 16570"/>
                    <a:gd name="T49" fmla="*/ 14799 h 15038"/>
                    <a:gd name="T50" fmla="*/ 5728 w 16570"/>
                    <a:gd name="T51" fmla="*/ 14922 h 15038"/>
                    <a:gd name="T52" fmla="*/ 6840 w 16570"/>
                    <a:gd name="T53" fmla="*/ 14996 h 15038"/>
                    <a:gd name="T54" fmla="*/ 7552 w 16570"/>
                    <a:gd name="T55" fmla="*/ 15025 h 15038"/>
                    <a:gd name="T56" fmla="*/ 8285 w 16570"/>
                    <a:gd name="T57" fmla="*/ 15038 h 15038"/>
                    <a:gd name="T58" fmla="*/ 9018 w 16570"/>
                    <a:gd name="T59" fmla="*/ 15025 h 15038"/>
                    <a:gd name="T60" fmla="*/ 9730 w 16570"/>
                    <a:gd name="T61" fmla="*/ 14996 h 15038"/>
                    <a:gd name="T62" fmla="*/ 10842 w 16570"/>
                    <a:gd name="T63" fmla="*/ 14922 h 15038"/>
                    <a:gd name="T64" fmla="*/ 12223 w 16570"/>
                    <a:gd name="T65" fmla="*/ 14799 h 15038"/>
                    <a:gd name="T66" fmla="*/ 12745 w 16570"/>
                    <a:gd name="T67" fmla="*/ 13763 h 15038"/>
                    <a:gd name="T68" fmla="*/ 12639 w 16570"/>
                    <a:gd name="T69" fmla="*/ 12196 h 15038"/>
                    <a:gd name="T70" fmla="*/ 12484 w 16570"/>
                    <a:gd name="T71" fmla="*/ 10087 h 15038"/>
                    <a:gd name="T72" fmla="*/ 12431 w 16570"/>
                    <a:gd name="T73" fmla="*/ 8591 h 15038"/>
                    <a:gd name="T74" fmla="*/ 12474 w 16570"/>
                    <a:gd name="T75" fmla="*/ 7064 h 15038"/>
                    <a:gd name="T76" fmla="*/ 12661 w 16570"/>
                    <a:gd name="T77" fmla="*/ 5470 h 15038"/>
                    <a:gd name="T78" fmla="*/ 13109 w 16570"/>
                    <a:gd name="T79" fmla="*/ 5297 h 15038"/>
                    <a:gd name="T80" fmla="*/ 13558 w 16570"/>
                    <a:gd name="T81" fmla="*/ 5967 h 15038"/>
                    <a:gd name="T82" fmla="*/ 13858 w 16570"/>
                    <a:gd name="T83" fmla="*/ 6383 h 15038"/>
                    <a:gd name="T84" fmla="*/ 14176 w 16570"/>
                    <a:gd name="T85" fmla="*/ 6790 h 15038"/>
                    <a:gd name="T86" fmla="*/ 14515 w 16570"/>
                    <a:gd name="T87" fmla="*/ 7182 h 15038"/>
                    <a:gd name="T88" fmla="*/ 14883 w 16570"/>
                    <a:gd name="T89" fmla="*/ 7313 h 15038"/>
                    <a:gd name="T90" fmla="*/ 15240 w 16570"/>
                    <a:gd name="T91" fmla="*/ 7058 h 15038"/>
                    <a:gd name="T92" fmla="*/ 15570 w 16570"/>
                    <a:gd name="T93" fmla="*/ 6783 h 15038"/>
                    <a:gd name="T94" fmla="*/ 15869 w 16570"/>
                    <a:gd name="T95" fmla="*/ 6483 h 15038"/>
                    <a:gd name="T96" fmla="*/ 16137 w 16570"/>
                    <a:gd name="T97" fmla="*/ 6160 h 15038"/>
                    <a:gd name="T98" fmla="*/ 16371 w 16570"/>
                    <a:gd name="T99" fmla="*/ 5811 h 15038"/>
                    <a:gd name="T100" fmla="*/ 16570 w 16570"/>
                    <a:gd name="T101" fmla="*/ 5434 h 15038"/>
                    <a:gd name="T102" fmla="*/ 15194 w 16570"/>
                    <a:gd name="T103" fmla="*/ 3727 h 15038"/>
                    <a:gd name="T104" fmla="*/ 14184 w 16570"/>
                    <a:gd name="T105" fmla="*/ 2424 h 15038"/>
                    <a:gd name="T106" fmla="*/ 13312 w 16570"/>
                    <a:gd name="T107" fmla="*/ 1466 h 15038"/>
                    <a:gd name="T108" fmla="*/ 12348 w 16570"/>
                    <a:gd name="T109" fmla="*/ 795 h 15038"/>
                    <a:gd name="T110" fmla="*/ 11062 w 16570"/>
                    <a:gd name="T111" fmla="*/ 351 h 15038"/>
                    <a:gd name="T112" fmla="*/ 9225 w 16570"/>
                    <a:gd name="T113" fmla="*/ 76 h 150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70" h="15038">
                      <a:moveTo>
                        <a:pt x="8285" y="0"/>
                      </a:moveTo>
                      <a:lnTo>
                        <a:pt x="7798" y="36"/>
                      </a:lnTo>
                      <a:lnTo>
                        <a:pt x="7345" y="76"/>
                      </a:lnTo>
                      <a:lnTo>
                        <a:pt x="6922" y="120"/>
                      </a:lnTo>
                      <a:lnTo>
                        <a:pt x="6530" y="170"/>
                      </a:lnTo>
                      <a:lnTo>
                        <a:pt x="6164" y="225"/>
                      </a:lnTo>
                      <a:lnTo>
                        <a:pt x="5824" y="285"/>
                      </a:lnTo>
                      <a:lnTo>
                        <a:pt x="5508" y="351"/>
                      </a:lnTo>
                      <a:lnTo>
                        <a:pt x="5214" y="425"/>
                      </a:lnTo>
                      <a:lnTo>
                        <a:pt x="4941" y="505"/>
                      </a:lnTo>
                      <a:lnTo>
                        <a:pt x="4685" y="593"/>
                      </a:lnTo>
                      <a:lnTo>
                        <a:pt x="4447" y="690"/>
                      </a:lnTo>
                      <a:lnTo>
                        <a:pt x="4222" y="795"/>
                      </a:lnTo>
                      <a:lnTo>
                        <a:pt x="4011" y="909"/>
                      </a:lnTo>
                      <a:lnTo>
                        <a:pt x="3811" y="1033"/>
                      </a:lnTo>
                      <a:lnTo>
                        <a:pt x="3621" y="1167"/>
                      </a:lnTo>
                      <a:lnTo>
                        <a:pt x="3436" y="1311"/>
                      </a:lnTo>
                      <a:lnTo>
                        <a:pt x="3258" y="1466"/>
                      </a:lnTo>
                      <a:lnTo>
                        <a:pt x="3084" y="1633"/>
                      </a:lnTo>
                      <a:lnTo>
                        <a:pt x="2911" y="1812"/>
                      </a:lnTo>
                      <a:lnTo>
                        <a:pt x="2738" y="2003"/>
                      </a:lnTo>
                      <a:lnTo>
                        <a:pt x="2564" y="2207"/>
                      </a:lnTo>
                      <a:lnTo>
                        <a:pt x="2386" y="2424"/>
                      </a:lnTo>
                      <a:lnTo>
                        <a:pt x="2203" y="2655"/>
                      </a:lnTo>
                      <a:lnTo>
                        <a:pt x="2011" y="2901"/>
                      </a:lnTo>
                      <a:lnTo>
                        <a:pt x="1811" y="3160"/>
                      </a:lnTo>
                      <a:lnTo>
                        <a:pt x="1600" y="3436"/>
                      </a:lnTo>
                      <a:lnTo>
                        <a:pt x="1376" y="3727"/>
                      </a:lnTo>
                      <a:lnTo>
                        <a:pt x="1138" y="4034"/>
                      </a:lnTo>
                      <a:lnTo>
                        <a:pt x="882" y="4359"/>
                      </a:lnTo>
                      <a:lnTo>
                        <a:pt x="609" y="4699"/>
                      </a:lnTo>
                      <a:lnTo>
                        <a:pt x="316" y="5059"/>
                      </a:lnTo>
                      <a:lnTo>
                        <a:pt x="0" y="5434"/>
                      </a:lnTo>
                      <a:lnTo>
                        <a:pt x="37" y="5512"/>
                      </a:lnTo>
                      <a:lnTo>
                        <a:pt x="76" y="5589"/>
                      </a:lnTo>
                      <a:lnTo>
                        <a:pt x="115" y="5664"/>
                      </a:lnTo>
                      <a:lnTo>
                        <a:pt x="156" y="5738"/>
                      </a:lnTo>
                      <a:lnTo>
                        <a:pt x="199" y="5811"/>
                      </a:lnTo>
                      <a:lnTo>
                        <a:pt x="243" y="5883"/>
                      </a:lnTo>
                      <a:lnTo>
                        <a:pt x="289" y="5954"/>
                      </a:lnTo>
                      <a:lnTo>
                        <a:pt x="336" y="6024"/>
                      </a:lnTo>
                      <a:lnTo>
                        <a:pt x="383" y="6092"/>
                      </a:lnTo>
                      <a:lnTo>
                        <a:pt x="433" y="6160"/>
                      </a:lnTo>
                      <a:lnTo>
                        <a:pt x="484" y="6227"/>
                      </a:lnTo>
                      <a:lnTo>
                        <a:pt x="536" y="6293"/>
                      </a:lnTo>
                      <a:lnTo>
                        <a:pt x="590" y="6357"/>
                      </a:lnTo>
                      <a:lnTo>
                        <a:pt x="645" y="6421"/>
                      </a:lnTo>
                      <a:lnTo>
                        <a:pt x="701" y="6483"/>
                      </a:lnTo>
                      <a:lnTo>
                        <a:pt x="758" y="6546"/>
                      </a:lnTo>
                      <a:lnTo>
                        <a:pt x="817" y="6606"/>
                      </a:lnTo>
                      <a:lnTo>
                        <a:pt x="877" y="6666"/>
                      </a:lnTo>
                      <a:lnTo>
                        <a:pt x="938" y="6725"/>
                      </a:lnTo>
                      <a:lnTo>
                        <a:pt x="1000" y="6783"/>
                      </a:lnTo>
                      <a:lnTo>
                        <a:pt x="1064" y="6840"/>
                      </a:lnTo>
                      <a:lnTo>
                        <a:pt x="1129" y="6896"/>
                      </a:lnTo>
                      <a:lnTo>
                        <a:pt x="1194" y="6950"/>
                      </a:lnTo>
                      <a:lnTo>
                        <a:pt x="1261" y="7005"/>
                      </a:lnTo>
                      <a:lnTo>
                        <a:pt x="1330" y="7058"/>
                      </a:lnTo>
                      <a:lnTo>
                        <a:pt x="1399" y="7111"/>
                      </a:lnTo>
                      <a:lnTo>
                        <a:pt x="1470" y="7163"/>
                      </a:lnTo>
                      <a:lnTo>
                        <a:pt x="1541" y="7214"/>
                      </a:lnTo>
                      <a:lnTo>
                        <a:pt x="1614" y="7263"/>
                      </a:lnTo>
                      <a:lnTo>
                        <a:pt x="1687" y="7313"/>
                      </a:lnTo>
                      <a:lnTo>
                        <a:pt x="1762" y="7362"/>
                      </a:lnTo>
                      <a:lnTo>
                        <a:pt x="1837" y="7409"/>
                      </a:lnTo>
                      <a:lnTo>
                        <a:pt x="1911" y="7335"/>
                      </a:lnTo>
                      <a:lnTo>
                        <a:pt x="1983" y="7259"/>
                      </a:lnTo>
                      <a:lnTo>
                        <a:pt x="2055" y="7182"/>
                      </a:lnTo>
                      <a:lnTo>
                        <a:pt x="2124" y="7106"/>
                      </a:lnTo>
                      <a:lnTo>
                        <a:pt x="2193" y="7028"/>
                      </a:lnTo>
                      <a:lnTo>
                        <a:pt x="2262" y="6949"/>
                      </a:lnTo>
                      <a:lnTo>
                        <a:pt x="2329" y="6870"/>
                      </a:lnTo>
                      <a:lnTo>
                        <a:pt x="2394" y="6790"/>
                      </a:lnTo>
                      <a:lnTo>
                        <a:pt x="2460" y="6709"/>
                      </a:lnTo>
                      <a:lnTo>
                        <a:pt x="2525" y="6628"/>
                      </a:lnTo>
                      <a:lnTo>
                        <a:pt x="2588" y="6547"/>
                      </a:lnTo>
                      <a:lnTo>
                        <a:pt x="2650" y="6465"/>
                      </a:lnTo>
                      <a:lnTo>
                        <a:pt x="2712" y="6383"/>
                      </a:lnTo>
                      <a:lnTo>
                        <a:pt x="2773" y="6300"/>
                      </a:lnTo>
                      <a:lnTo>
                        <a:pt x="2833" y="6217"/>
                      </a:lnTo>
                      <a:lnTo>
                        <a:pt x="2894" y="6133"/>
                      </a:lnTo>
                      <a:lnTo>
                        <a:pt x="2953" y="6050"/>
                      </a:lnTo>
                      <a:lnTo>
                        <a:pt x="3012" y="5967"/>
                      </a:lnTo>
                      <a:lnTo>
                        <a:pt x="3070" y="5883"/>
                      </a:lnTo>
                      <a:lnTo>
                        <a:pt x="3127" y="5799"/>
                      </a:lnTo>
                      <a:lnTo>
                        <a:pt x="3239" y="5631"/>
                      </a:lnTo>
                      <a:lnTo>
                        <a:pt x="3351" y="5463"/>
                      </a:lnTo>
                      <a:lnTo>
                        <a:pt x="3461" y="5297"/>
                      </a:lnTo>
                      <a:lnTo>
                        <a:pt x="3570" y="5131"/>
                      </a:lnTo>
                      <a:lnTo>
                        <a:pt x="3678" y="4967"/>
                      </a:lnTo>
                      <a:lnTo>
                        <a:pt x="3785" y="4805"/>
                      </a:lnTo>
                      <a:lnTo>
                        <a:pt x="3846" y="5139"/>
                      </a:lnTo>
                      <a:lnTo>
                        <a:pt x="3901" y="5470"/>
                      </a:lnTo>
                      <a:lnTo>
                        <a:pt x="3950" y="5796"/>
                      </a:lnTo>
                      <a:lnTo>
                        <a:pt x="3991" y="6118"/>
                      </a:lnTo>
                      <a:lnTo>
                        <a:pt x="4028" y="6437"/>
                      </a:lnTo>
                      <a:lnTo>
                        <a:pt x="4057" y="6752"/>
                      </a:lnTo>
                      <a:lnTo>
                        <a:pt x="4081" y="7064"/>
                      </a:lnTo>
                      <a:lnTo>
                        <a:pt x="4100" y="7374"/>
                      </a:lnTo>
                      <a:lnTo>
                        <a:pt x="4115" y="7682"/>
                      </a:lnTo>
                      <a:lnTo>
                        <a:pt x="4124" y="7986"/>
                      </a:lnTo>
                      <a:lnTo>
                        <a:pt x="4129" y="8289"/>
                      </a:lnTo>
                      <a:lnTo>
                        <a:pt x="4130" y="8591"/>
                      </a:lnTo>
                      <a:lnTo>
                        <a:pt x="4128" y="8892"/>
                      </a:lnTo>
                      <a:lnTo>
                        <a:pt x="4122" y="9191"/>
                      </a:lnTo>
                      <a:lnTo>
                        <a:pt x="4114" y="9490"/>
                      </a:lnTo>
                      <a:lnTo>
                        <a:pt x="4101" y="9788"/>
                      </a:lnTo>
                      <a:lnTo>
                        <a:pt x="4088" y="10087"/>
                      </a:lnTo>
                      <a:lnTo>
                        <a:pt x="4071" y="10385"/>
                      </a:lnTo>
                      <a:lnTo>
                        <a:pt x="4052" y="10684"/>
                      </a:lnTo>
                      <a:lnTo>
                        <a:pt x="4033" y="10984"/>
                      </a:lnTo>
                      <a:lnTo>
                        <a:pt x="4012" y="11284"/>
                      </a:lnTo>
                      <a:lnTo>
                        <a:pt x="3990" y="11587"/>
                      </a:lnTo>
                      <a:lnTo>
                        <a:pt x="3967" y="11890"/>
                      </a:lnTo>
                      <a:lnTo>
                        <a:pt x="3945" y="12195"/>
                      </a:lnTo>
                      <a:lnTo>
                        <a:pt x="3921" y="12504"/>
                      </a:lnTo>
                      <a:lnTo>
                        <a:pt x="3898" y="12814"/>
                      </a:lnTo>
                      <a:lnTo>
                        <a:pt x="3876" y="13127"/>
                      </a:lnTo>
                      <a:lnTo>
                        <a:pt x="3856" y="13443"/>
                      </a:lnTo>
                      <a:lnTo>
                        <a:pt x="3835" y="13763"/>
                      </a:lnTo>
                      <a:lnTo>
                        <a:pt x="3816" y="14086"/>
                      </a:lnTo>
                      <a:lnTo>
                        <a:pt x="3800" y="14414"/>
                      </a:lnTo>
                      <a:lnTo>
                        <a:pt x="3785" y="14745"/>
                      </a:lnTo>
                      <a:lnTo>
                        <a:pt x="4067" y="14772"/>
                      </a:lnTo>
                      <a:lnTo>
                        <a:pt x="4347" y="14799"/>
                      </a:lnTo>
                      <a:lnTo>
                        <a:pt x="4625" y="14826"/>
                      </a:lnTo>
                      <a:lnTo>
                        <a:pt x="4902" y="14851"/>
                      </a:lnTo>
                      <a:lnTo>
                        <a:pt x="5177" y="14875"/>
                      </a:lnTo>
                      <a:lnTo>
                        <a:pt x="5453" y="14899"/>
                      </a:lnTo>
                      <a:lnTo>
                        <a:pt x="5728" y="14922"/>
                      </a:lnTo>
                      <a:lnTo>
                        <a:pt x="6005" y="14943"/>
                      </a:lnTo>
                      <a:lnTo>
                        <a:pt x="6281" y="14962"/>
                      </a:lnTo>
                      <a:lnTo>
                        <a:pt x="6560" y="14980"/>
                      </a:lnTo>
                      <a:lnTo>
                        <a:pt x="6699" y="14987"/>
                      </a:lnTo>
                      <a:lnTo>
                        <a:pt x="6840" y="14996"/>
                      </a:lnTo>
                      <a:lnTo>
                        <a:pt x="6981" y="15002"/>
                      </a:lnTo>
                      <a:lnTo>
                        <a:pt x="7122" y="15009"/>
                      </a:lnTo>
                      <a:lnTo>
                        <a:pt x="7265" y="15014"/>
                      </a:lnTo>
                      <a:lnTo>
                        <a:pt x="7408" y="15020"/>
                      </a:lnTo>
                      <a:lnTo>
                        <a:pt x="7552" y="15025"/>
                      </a:lnTo>
                      <a:lnTo>
                        <a:pt x="7697" y="15029"/>
                      </a:lnTo>
                      <a:lnTo>
                        <a:pt x="7842" y="15032"/>
                      </a:lnTo>
                      <a:lnTo>
                        <a:pt x="7989" y="15035"/>
                      </a:lnTo>
                      <a:lnTo>
                        <a:pt x="8136" y="15037"/>
                      </a:lnTo>
                      <a:lnTo>
                        <a:pt x="8285" y="15038"/>
                      </a:lnTo>
                      <a:lnTo>
                        <a:pt x="8434" y="15037"/>
                      </a:lnTo>
                      <a:lnTo>
                        <a:pt x="8581" y="15035"/>
                      </a:lnTo>
                      <a:lnTo>
                        <a:pt x="8728" y="15032"/>
                      </a:lnTo>
                      <a:lnTo>
                        <a:pt x="8873" y="15029"/>
                      </a:lnTo>
                      <a:lnTo>
                        <a:pt x="9018" y="15025"/>
                      </a:lnTo>
                      <a:lnTo>
                        <a:pt x="9162" y="15020"/>
                      </a:lnTo>
                      <a:lnTo>
                        <a:pt x="9305" y="15014"/>
                      </a:lnTo>
                      <a:lnTo>
                        <a:pt x="9448" y="15009"/>
                      </a:lnTo>
                      <a:lnTo>
                        <a:pt x="9589" y="15002"/>
                      </a:lnTo>
                      <a:lnTo>
                        <a:pt x="9730" y="14996"/>
                      </a:lnTo>
                      <a:lnTo>
                        <a:pt x="9871" y="14987"/>
                      </a:lnTo>
                      <a:lnTo>
                        <a:pt x="10010" y="14980"/>
                      </a:lnTo>
                      <a:lnTo>
                        <a:pt x="10289" y="14962"/>
                      </a:lnTo>
                      <a:lnTo>
                        <a:pt x="10565" y="14943"/>
                      </a:lnTo>
                      <a:lnTo>
                        <a:pt x="10842" y="14922"/>
                      </a:lnTo>
                      <a:lnTo>
                        <a:pt x="11117" y="14899"/>
                      </a:lnTo>
                      <a:lnTo>
                        <a:pt x="11393" y="14875"/>
                      </a:lnTo>
                      <a:lnTo>
                        <a:pt x="11668" y="14851"/>
                      </a:lnTo>
                      <a:lnTo>
                        <a:pt x="11945" y="14826"/>
                      </a:lnTo>
                      <a:lnTo>
                        <a:pt x="12223" y="14799"/>
                      </a:lnTo>
                      <a:lnTo>
                        <a:pt x="12503" y="14772"/>
                      </a:lnTo>
                      <a:lnTo>
                        <a:pt x="12785" y="14745"/>
                      </a:lnTo>
                      <a:lnTo>
                        <a:pt x="12774" y="14414"/>
                      </a:lnTo>
                      <a:lnTo>
                        <a:pt x="12761" y="14086"/>
                      </a:lnTo>
                      <a:lnTo>
                        <a:pt x="12745" y="13763"/>
                      </a:lnTo>
                      <a:lnTo>
                        <a:pt x="12727" y="13443"/>
                      </a:lnTo>
                      <a:lnTo>
                        <a:pt x="12707" y="13127"/>
                      </a:lnTo>
                      <a:lnTo>
                        <a:pt x="12685" y="12814"/>
                      </a:lnTo>
                      <a:lnTo>
                        <a:pt x="12663" y="12504"/>
                      </a:lnTo>
                      <a:lnTo>
                        <a:pt x="12639" y="12196"/>
                      </a:lnTo>
                      <a:lnTo>
                        <a:pt x="12591" y="11587"/>
                      </a:lnTo>
                      <a:lnTo>
                        <a:pt x="12546" y="10984"/>
                      </a:lnTo>
                      <a:lnTo>
                        <a:pt x="12524" y="10684"/>
                      </a:lnTo>
                      <a:lnTo>
                        <a:pt x="12503" y="10385"/>
                      </a:lnTo>
                      <a:lnTo>
                        <a:pt x="12484" y="10087"/>
                      </a:lnTo>
                      <a:lnTo>
                        <a:pt x="12468" y="9788"/>
                      </a:lnTo>
                      <a:lnTo>
                        <a:pt x="12454" y="9490"/>
                      </a:lnTo>
                      <a:lnTo>
                        <a:pt x="12443" y="9191"/>
                      </a:lnTo>
                      <a:lnTo>
                        <a:pt x="12435" y="8892"/>
                      </a:lnTo>
                      <a:lnTo>
                        <a:pt x="12431" y="8591"/>
                      </a:lnTo>
                      <a:lnTo>
                        <a:pt x="12431" y="8289"/>
                      </a:lnTo>
                      <a:lnTo>
                        <a:pt x="12434" y="7986"/>
                      </a:lnTo>
                      <a:lnTo>
                        <a:pt x="12442" y="7682"/>
                      </a:lnTo>
                      <a:lnTo>
                        <a:pt x="12455" y="7374"/>
                      </a:lnTo>
                      <a:lnTo>
                        <a:pt x="12474" y="7064"/>
                      </a:lnTo>
                      <a:lnTo>
                        <a:pt x="12499" y="6752"/>
                      </a:lnTo>
                      <a:lnTo>
                        <a:pt x="12529" y="6437"/>
                      </a:lnTo>
                      <a:lnTo>
                        <a:pt x="12566" y="6118"/>
                      </a:lnTo>
                      <a:lnTo>
                        <a:pt x="12610" y="5796"/>
                      </a:lnTo>
                      <a:lnTo>
                        <a:pt x="12661" y="5470"/>
                      </a:lnTo>
                      <a:lnTo>
                        <a:pt x="12719" y="5139"/>
                      </a:lnTo>
                      <a:lnTo>
                        <a:pt x="12785" y="4805"/>
                      </a:lnTo>
                      <a:lnTo>
                        <a:pt x="12892" y="4967"/>
                      </a:lnTo>
                      <a:lnTo>
                        <a:pt x="13000" y="5131"/>
                      </a:lnTo>
                      <a:lnTo>
                        <a:pt x="13109" y="5297"/>
                      </a:lnTo>
                      <a:lnTo>
                        <a:pt x="13219" y="5463"/>
                      </a:lnTo>
                      <a:lnTo>
                        <a:pt x="13331" y="5631"/>
                      </a:lnTo>
                      <a:lnTo>
                        <a:pt x="13443" y="5799"/>
                      </a:lnTo>
                      <a:lnTo>
                        <a:pt x="13500" y="5883"/>
                      </a:lnTo>
                      <a:lnTo>
                        <a:pt x="13558" y="5967"/>
                      </a:lnTo>
                      <a:lnTo>
                        <a:pt x="13617" y="6050"/>
                      </a:lnTo>
                      <a:lnTo>
                        <a:pt x="13676" y="6133"/>
                      </a:lnTo>
                      <a:lnTo>
                        <a:pt x="13737" y="6217"/>
                      </a:lnTo>
                      <a:lnTo>
                        <a:pt x="13797" y="6300"/>
                      </a:lnTo>
                      <a:lnTo>
                        <a:pt x="13858" y="6383"/>
                      </a:lnTo>
                      <a:lnTo>
                        <a:pt x="13920" y="6465"/>
                      </a:lnTo>
                      <a:lnTo>
                        <a:pt x="13982" y="6547"/>
                      </a:lnTo>
                      <a:lnTo>
                        <a:pt x="14045" y="6628"/>
                      </a:lnTo>
                      <a:lnTo>
                        <a:pt x="14110" y="6709"/>
                      </a:lnTo>
                      <a:lnTo>
                        <a:pt x="14176" y="6790"/>
                      </a:lnTo>
                      <a:lnTo>
                        <a:pt x="14241" y="6870"/>
                      </a:lnTo>
                      <a:lnTo>
                        <a:pt x="14308" y="6949"/>
                      </a:lnTo>
                      <a:lnTo>
                        <a:pt x="14377" y="7028"/>
                      </a:lnTo>
                      <a:lnTo>
                        <a:pt x="14446" y="7106"/>
                      </a:lnTo>
                      <a:lnTo>
                        <a:pt x="14515" y="7182"/>
                      </a:lnTo>
                      <a:lnTo>
                        <a:pt x="14587" y="7259"/>
                      </a:lnTo>
                      <a:lnTo>
                        <a:pt x="14659" y="7335"/>
                      </a:lnTo>
                      <a:lnTo>
                        <a:pt x="14733" y="7409"/>
                      </a:lnTo>
                      <a:lnTo>
                        <a:pt x="14808" y="7362"/>
                      </a:lnTo>
                      <a:lnTo>
                        <a:pt x="14883" y="7313"/>
                      </a:lnTo>
                      <a:lnTo>
                        <a:pt x="14956" y="7263"/>
                      </a:lnTo>
                      <a:lnTo>
                        <a:pt x="15029" y="7214"/>
                      </a:lnTo>
                      <a:lnTo>
                        <a:pt x="15100" y="7163"/>
                      </a:lnTo>
                      <a:lnTo>
                        <a:pt x="15171" y="7111"/>
                      </a:lnTo>
                      <a:lnTo>
                        <a:pt x="15240" y="7058"/>
                      </a:lnTo>
                      <a:lnTo>
                        <a:pt x="15309" y="7005"/>
                      </a:lnTo>
                      <a:lnTo>
                        <a:pt x="15376" y="6950"/>
                      </a:lnTo>
                      <a:lnTo>
                        <a:pt x="15441" y="6896"/>
                      </a:lnTo>
                      <a:lnTo>
                        <a:pt x="15506" y="6840"/>
                      </a:lnTo>
                      <a:lnTo>
                        <a:pt x="15570" y="6783"/>
                      </a:lnTo>
                      <a:lnTo>
                        <a:pt x="15632" y="6725"/>
                      </a:lnTo>
                      <a:lnTo>
                        <a:pt x="15693" y="6666"/>
                      </a:lnTo>
                      <a:lnTo>
                        <a:pt x="15753" y="6606"/>
                      </a:lnTo>
                      <a:lnTo>
                        <a:pt x="15812" y="6546"/>
                      </a:lnTo>
                      <a:lnTo>
                        <a:pt x="15869" y="6483"/>
                      </a:lnTo>
                      <a:lnTo>
                        <a:pt x="15925" y="6421"/>
                      </a:lnTo>
                      <a:lnTo>
                        <a:pt x="15980" y="6357"/>
                      </a:lnTo>
                      <a:lnTo>
                        <a:pt x="16034" y="6293"/>
                      </a:lnTo>
                      <a:lnTo>
                        <a:pt x="16086" y="6227"/>
                      </a:lnTo>
                      <a:lnTo>
                        <a:pt x="16137" y="6160"/>
                      </a:lnTo>
                      <a:lnTo>
                        <a:pt x="16187" y="6092"/>
                      </a:lnTo>
                      <a:lnTo>
                        <a:pt x="16234" y="6024"/>
                      </a:lnTo>
                      <a:lnTo>
                        <a:pt x="16281" y="5954"/>
                      </a:lnTo>
                      <a:lnTo>
                        <a:pt x="16327" y="5883"/>
                      </a:lnTo>
                      <a:lnTo>
                        <a:pt x="16371" y="5811"/>
                      </a:lnTo>
                      <a:lnTo>
                        <a:pt x="16414" y="5738"/>
                      </a:lnTo>
                      <a:lnTo>
                        <a:pt x="16455" y="5664"/>
                      </a:lnTo>
                      <a:lnTo>
                        <a:pt x="16494" y="5589"/>
                      </a:lnTo>
                      <a:lnTo>
                        <a:pt x="16533" y="5512"/>
                      </a:lnTo>
                      <a:lnTo>
                        <a:pt x="16570" y="5434"/>
                      </a:lnTo>
                      <a:lnTo>
                        <a:pt x="16254" y="5059"/>
                      </a:lnTo>
                      <a:lnTo>
                        <a:pt x="15961" y="4699"/>
                      </a:lnTo>
                      <a:lnTo>
                        <a:pt x="15688" y="4359"/>
                      </a:lnTo>
                      <a:lnTo>
                        <a:pt x="15432" y="4034"/>
                      </a:lnTo>
                      <a:lnTo>
                        <a:pt x="15194" y="3727"/>
                      </a:lnTo>
                      <a:lnTo>
                        <a:pt x="14970" y="3436"/>
                      </a:lnTo>
                      <a:lnTo>
                        <a:pt x="14759" y="3160"/>
                      </a:lnTo>
                      <a:lnTo>
                        <a:pt x="14559" y="2901"/>
                      </a:lnTo>
                      <a:lnTo>
                        <a:pt x="14367" y="2655"/>
                      </a:lnTo>
                      <a:lnTo>
                        <a:pt x="14184" y="2424"/>
                      </a:lnTo>
                      <a:lnTo>
                        <a:pt x="14006" y="2207"/>
                      </a:lnTo>
                      <a:lnTo>
                        <a:pt x="13832" y="2003"/>
                      </a:lnTo>
                      <a:lnTo>
                        <a:pt x="13659" y="1812"/>
                      </a:lnTo>
                      <a:lnTo>
                        <a:pt x="13486" y="1633"/>
                      </a:lnTo>
                      <a:lnTo>
                        <a:pt x="13312" y="1466"/>
                      </a:lnTo>
                      <a:lnTo>
                        <a:pt x="13134" y="1311"/>
                      </a:lnTo>
                      <a:lnTo>
                        <a:pt x="12949" y="1167"/>
                      </a:lnTo>
                      <a:lnTo>
                        <a:pt x="12759" y="1033"/>
                      </a:lnTo>
                      <a:lnTo>
                        <a:pt x="12559" y="909"/>
                      </a:lnTo>
                      <a:lnTo>
                        <a:pt x="12348" y="795"/>
                      </a:lnTo>
                      <a:lnTo>
                        <a:pt x="12123" y="690"/>
                      </a:lnTo>
                      <a:lnTo>
                        <a:pt x="11885" y="593"/>
                      </a:lnTo>
                      <a:lnTo>
                        <a:pt x="11629" y="505"/>
                      </a:lnTo>
                      <a:lnTo>
                        <a:pt x="11356" y="425"/>
                      </a:lnTo>
                      <a:lnTo>
                        <a:pt x="11062" y="351"/>
                      </a:lnTo>
                      <a:lnTo>
                        <a:pt x="10746" y="285"/>
                      </a:lnTo>
                      <a:lnTo>
                        <a:pt x="10406" y="225"/>
                      </a:lnTo>
                      <a:lnTo>
                        <a:pt x="10040" y="170"/>
                      </a:lnTo>
                      <a:lnTo>
                        <a:pt x="9648" y="120"/>
                      </a:lnTo>
                      <a:lnTo>
                        <a:pt x="9225" y="76"/>
                      </a:lnTo>
                      <a:lnTo>
                        <a:pt x="8772" y="36"/>
                      </a:lnTo>
                      <a:lnTo>
                        <a:pt x="8285" y="0"/>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4" name="Freeform 183">
                  <a:extLst>
                    <a:ext uri="{FF2B5EF4-FFF2-40B4-BE49-F238E27FC236}">
                      <a16:creationId xmlns:a16="http://schemas.microsoft.com/office/drawing/2014/main" id="{67B61A73-597E-CF04-85D8-54D1685B5485}"/>
                    </a:ext>
                  </a:extLst>
                </p:cNvPr>
                <p:cNvSpPr>
                  <a:spLocks/>
                </p:cNvSpPr>
                <p:nvPr/>
              </p:nvSpPr>
              <p:spPr bwMode="auto">
                <a:xfrm>
                  <a:off x="7043738" y="554038"/>
                  <a:ext cx="673100" cy="415925"/>
                </a:xfrm>
                <a:custGeom>
                  <a:avLst/>
                  <a:gdLst>
                    <a:gd name="T0" fmla="*/ 468 w 4241"/>
                    <a:gd name="T1" fmla="*/ 235 h 2619"/>
                    <a:gd name="T2" fmla="*/ 0 w 4241"/>
                    <a:gd name="T3" fmla="*/ 1156 h 2619"/>
                    <a:gd name="T4" fmla="*/ 2119 w 4241"/>
                    <a:gd name="T5" fmla="*/ 2619 h 2619"/>
                    <a:gd name="T6" fmla="*/ 4241 w 4241"/>
                    <a:gd name="T7" fmla="*/ 1147 h 2619"/>
                    <a:gd name="T8" fmla="*/ 3770 w 4241"/>
                    <a:gd name="T9" fmla="*/ 235 h 2619"/>
                    <a:gd name="T10" fmla="*/ 3677 w 4241"/>
                    <a:gd name="T11" fmla="*/ 208 h 2619"/>
                    <a:gd name="T12" fmla="*/ 3583 w 4241"/>
                    <a:gd name="T13" fmla="*/ 183 h 2619"/>
                    <a:gd name="T14" fmla="*/ 3489 w 4241"/>
                    <a:gd name="T15" fmla="*/ 161 h 2619"/>
                    <a:gd name="T16" fmla="*/ 3394 w 4241"/>
                    <a:gd name="T17" fmla="*/ 139 h 2619"/>
                    <a:gd name="T18" fmla="*/ 3299 w 4241"/>
                    <a:gd name="T19" fmla="*/ 118 h 2619"/>
                    <a:gd name="T20" fmla="*/ 3203 w 4241"/>
                    <a:gd name="T21" fmla="*/ 99 h 2619"/>
                    <a:gd name="T22" fmla="*/ 3107 w 4241"/>
                    <a:gd name="T23" fmla="*/ 82 h 2619"/>
                    <a:gd name="T24" fmla="*/ 3010 w 4241"/>
                    <a:gd name="T25" fmla="*/ 66 h 2619"/>
                    <a:gd name="T26" fmla="*/ 2912 w 4241"/>
                    <a:gd name="T27" fmla="*/ 52 h 2619"/>
                    <a:gd name="T28" fmla="*/ 2814 w 4241"/>
                    <a:gd name="T29" fmla="*/ 39 h 2619"/>
                    <a:gd name="T30" fmla="*/ 2714 w 4241"/>
                    <a:gd name="T31" fmla="*/ 29 h 2619"/>
                    <a:gd name="T32" fmla="*/ 2615 w 4241"/>
                    <a:gd name="T33" fmla="*/ 20 h 2619"/>
                    <a:gd name="T34" fmla="*/ 2515 w 4241"/>
                    <a:gd name="T35" fmla="*/ 12 h 2619"/>
                    <a:gd name="T36" fmla="*/ 2414 w 4241"/>
                    <a:gd name="T37" fmla="*/ 6 h 2619"/>
                    <a:gd name="T38" fmla="*/ 2312 w 4241"/>
                    <a:gd name="T39" fmla="*/ 2 h 2619"/>
                    <a:gd name="T40" fmla="*/ 2210 w 4241"/>
                    <a:gd name="T41" fmla="*/ 0 h 2619"/>
                    <a:gd name="T42" fmla="*/ 2107 w 4241"/>
                    <a:gd name="T43" fmla="*/ 0 h 2619"/>
                    <a:gd name="T44" fmla="*/ 2003 w 4241"/>
                    <a:gd name="T45" fmla="*/ 2 h 2619"/>
                    <a:gd name="T46" fmla="*/ 1898 w 4241"/>
                    <a:gd name="T47" fmla="*/ 5 h 2619"/>
                    <a:gd name="T48" fmla="*/ 1793 w 4241"/>
                    <a:gd name="T49" fmla="*/ 10 h 2619"/>
                    <a:gd name="T50" fmla="*/ 1687 w 4241"/>
                    <a:gd name="T51" fmla="*/ 18 h 2619"/>
                    <a:gd name="T52" fmla="*/ 1580 w 4241"/>
                    <a:gd name="T53" fmla="*/ 27 h 2619"/>
                    <a:gd name="T54" fmla="*/ 1473 w 4241"/>
                    <a:gd name="T55" fmla="*/ 38 h 2619"/>
                    <a:gd name="T56" fmla="*/ 1364 w 4241"/>
                    <a:gd name="T57" fmla="*/ 52 h 2619"/>
                    <a:gd name="T58" fmla="*/ 1255 w 4241"/>
                    <a:gd name="T59" fmla="*/ 67 h 2619"/>
                    <a:gd name="T60" fmla="*/ 1146 w 4241"/>
                    <a:gd name="T61" fmla="*/ 85 h 2619"/>
                    <a:gd name="T62" fmla="*/ 1035 w 4241"/>
                    <a:gd name="T63" fmla="*/ 105 h 2619"/>
                    <a:gd name="T64" fmla="*/ 923 w 4241"/>
                    <a:gd name="T65" fmla="*/ 126 h 2619"/>
                    <a:gd name="T66" fmla="*/ 811 w 4241"/>
                    <a:gd name="T67" fmla="*/ 150 h 2619"/>
                    <a:gd name="T68" fmla="*/ 697 w 4241"/>
                    <a:gd name="T69" fmla="*/ 176 h 2619"/>
                    <a:gd name="T70" fmla="*/ 583 w 4241"/>
                    <a:gd name="T71" fmla="*/ 204 h 2619"/>
                    <a:gd name="T72" fmla="*/ 468 w 4241"/>
                    <a:gd name="T73" fmla="*/ 235 h 2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241" h="2619">
                      <a:moveTo>
                        <a:pt x="468" y="235"/>
                      </a:moveTo>
                      <a:lnTo>
                        <a:pt x="0" y="1156"/>
                      </a:lnTo>
                      <a:lnTo>
                        <a:pt x="2119" y="2619"/>
                      </a:lnTo>
                      <a:lnTo>
                        <a:pt x="4241" y="1147"/>
                      </a:lnTo>
                      <a:lnTo>
                        <a:pt x="3770" y="235"/>
                      </a:lnTo>
                      <a:lnTo>
                        <a:pt x="3677" y="208"/>
                      </a:lnTo>
                      <a:lnTo>
                        <a:pt x="3583" y="183"/>
                      </a:lnTo>
                      <a:lnTo>
                        <a:pt x="3489" y="161"/>
                      </a:lnTo>
                      <a:lnTo>
                        <a:pt x="3394" y="139"/>
                      </a:lnTo>
                      <a:lnTo>
                        <a:pt x="3299" y="118"/>
                      </a:lnTo>
                      <a:lnTo>
                        <a:pt x="3203" y="99"/>
                      </a:lnTo>
                      <a:lnTo>
                        <a:pt x="3107" y="82"/>
                      </a:lnTo>
                      <a:lnTo>
                        <a:pt x="3010" y="66"/>
                      </a:lnTo>
                      <a:lnTo>
                        <a:pt x="2912" y="52"/>
                      </a:lnTo>
                      <a:lnTo>
                        <a:pt x="2814" y="39"/>
                      </a:lnTo>
                      <a:lnTo>
                        <a:pt x="2714" y="29"/>
                      </a:lnTo>
                      <a:lnTo>
                        <a:pt x="2615" y="20"/>
                      </a:lnTo>
                      <a:lnTo>
                        <a:pt x="2515" y="12"/>
                      </a:lnTo>
                      <a:lnTo>
                        <a:pt x="2414" y="6"/>
                      </a:lnTo>
                      <a:lnTo>
                        <a:pt x="2312" y="2"/>
                      </a:lnTo>
                      <a:lnTo>
                        <a:pt x="2210" y="0"/>
                      </a:lnTo>
                      <a:lnTo>
                        <a:pt x="2107" y="0"/>
                      </a:lnTo>
                      <a:lnTo>
                        <a:pt x="2003" y="2"/>
                      </a:lnTo>
                      <a:lnTo>
                        <a:pt x="1898" y="5"/>
                      </a:lnTo>
                      <a:lnTo>
                        <a:pt x="1793" y="10"/>
                      </a:lnTo>
                      <a:lnTo>
                        <a:pt x="1687" y="18"/>
                      </a:lnTo>
                      <a:lnTo>
                        <a:pt x="1580" y="27"/>
                      </a:lnTo>
                      <a:lnTo>
                        <a:pt x="1473" y="38"/>
                      </a:lnTo>
                      <a:lnTo>
                        <a:pt x="1364" y="52"/>
                      </a:lnTo>
                      <a:lnTo>
                        <a:pt x="1255" y="67"/>
                      </a:lnTo>
                      <a:lnTo>
                        <a:pt x="1146" y="85"/>
                      </a:lnTo>
                      <a:lnTo>
                        <a:pt x="1035" y="105"/>
                      </a:lnTo>
                      <a:lnTo>
                        <a:pt x="923" y="126"/>
                      </a:lnTo>
                      <a:lnTo>
                        <a:pt x="811" y="150"/>
                      </a:lnTo>
                      <a:lnTo>
                        <a:pt x="697" y="176"/>
                      </a:lnTo>
                      <a:lnTo>
                        <a:pt x="583" y="204"/>
                      </a:lnTo>
                      <a:lnTo>
                        <a:pt x="468" y="235"/>
                      </a:lnTo>
                      <a:close/>
                    </a:path>
                  </a:pathLst>
                </a:custGeom>
                <a:solidFill>
                  <a:schemeClr val="accent1">
                    <a:lumMod val="5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75" name="Freeform 184">
                  <a:extLst>
                    <a:ext uri="{FF2B5EF4-FFF2-40B4-BE49-F238E27FC236}">
                      <a16:creationId xmlns:a16="http://schemas.microsoft.com/office/drawing/2014/main" id="{CE6AEA9E-BCBE-8DCC-14EE-4315C7933F16}"/>
                    </a:ext>
                  </a:extLst>
                </p:cNvPr>
                <p:cNvSpPr>
                  <a:spLocks/>
                </p:cNvSpPr>
                <p:nvPr/>
              </p:nvSpPr>
              <p:spPr bwMode="auto">
                <a:xfrm>
                  <a:off x="7042150" y="592138"/>
                  <a:ext cx="674688" cy="377825"/>
                </a:xfrm>
                <a:custGeom>
                  <a:avLst/>
                  <a:gdLst>
                    <a:gd name="T0" fmla="*/ 476 w 4244"/>
                    <a:gd name="T1" fmla="*/ 16 h 2384"/>
                    <a:gd name="T2" fmla="*/ 503 w 4244"/>
                    <a:gd name="T3" fmla="*/ 91 h 2384"/>
                    <a:gd name="T4" fmla="*/ 534 w 4244"/>
                    <a:gd name="T5" fmla="*/ 174 h 2384"/>
                    <a:gd name="T6" fmla="*/ 578 w 4244"/>
                    <a:gd name="T7" fmla="*/ 277 h 2384"/>
                    <a:gd name="T8" fmla="*/ 634 w 4244"/>
                    <a:gd name="T9" fmla="*/ 398 h 2384"/>
                    <a:gd name="T10" fmla="*/ 702 w 4244"/>
                    <a:gd name="T11" fmla="*/ 534 h 2384"/>
                    <a:gd name="T12" fmla="*/ 785 w 4244"/>
                    <a:gd name="T13" fmla="*/ 682 h 2384"/>
                    <a:gd name="T14" fmla="*/ 881 w 4244"/>
                    <a:gd name="T15" fmla="*/ 839 h 2384"/>
                    <a:gd name="T16" fmla="*/ 993 w 4244"/>
                    <a:gd name="T17" fmla="*/ 1001 h 2384"/>
                    <a:gd name="T18" fmla="*/ 1120 w 4244"/>
                    <a:gd name="T19" fmla="*/ 1166 h 2384"/>
                    <a:gd name="T20" fmla="*/ 1262 w 4244"/>
                    <a:gd name="T21" fmla="*/ 1331 h 2384"/>
                    <a:gd name="T22" fmla="*/ 1423 w 4244"/>
                    <a:gd name="T23" fmla="*/ 1491 h 2384"/>
                    <a:gd name="T24" fmla="*/ 1600 w 4244"/>
                    <a:gd name="T25" fmla="*/ 1644 h 2384"/>
                    <a:gd name="T26" fmla="*/ 1795 w 4244"/>
                    <a:gd name="T27" fmla="*/ 1789 h 2384"/>
                    <a:gd name="T28" fmla="*/ 2008 w 4244"/>
                    <a:gd name="T29" fmla="*/ 1920 h 2384"/>
                    <a:gd name="T30" fmla="*/ 2236 w 4244"/>
                    <a:gd name="T31" fmla="*/ 1920 h 2384"/>
                    <a:gd name="T32" fmla="*/ 2449 w 4244"/>
                    <a:gd name="T33" fmla="*/ 1789 h 2384"/>
                    <a:gd name="T34" fmla="*/ 2644 w 4244"/>
                    <a:gd name="T35" fmla="*/ 1644 h 2384"/>
                    <a:gd name="T36" fmla="*/ 2821 w 4244"/>
                    <a:gd name="T37" fmla="*/ 1491 h 2384"/>
                    <a:gd name="T38" fmla="*/ 2982 w 4244"/>
                    <a:gd name="T39" fmla="*/ 1331 h 2384"/>
                    <a:gd name="T40" fmla="*/ 3124 w 4244"/>
                    <a:gd name="T41" fmla="*/ 1166 h 2384"/>
                    <a:gd name="T42" fmla="*/ 3251 w 4244"/>
                    <a:gd name="T43" fmla="*/ 1001 h 2384"/>
                    <a:gd name="T44" fmla="*/ 3363 w 4244"/>
                    <a:gd name="T45" fmla="*/ 839 h 2384"/>
                    <a:gd name="T46" fmla="*/ 3459 w 4244"/>
                    <a:gd name="T47" fmla="*/ 682 h 2384"/>
                    <a:gd name="T48" fmla="*/ 3542 w 4244"/>
                    <a:gd name="T49" fmla="*/ 534 h 2384"/>
                    <a:gd name="T50" fmla="*/ 3610 w 4244"/>
                    <a:gd name="T51" fmla="*/ 398 h 2384"/>
                    <a:gd name="T52" fmla="*/ 3666 w 4244"/>
                    <a:gd name="T53" fmla="*/ 277 h 2384"/>
                    <a:gd name="T54" fmla="*/ 3710 w 4244"/>
                    <a:gd name="T55" fmla="*/ 174 h 2384"/>
                    <a:gd name="T56" fmla="*/ 3741 w 4244"/>
                    <a:gd name="T57" fmla="*/ 91 h 2384"/>
                    <a:gd name="T58" fmla="*/ 3768 w 4244"/>
                    <a:gd name="T59" fmla="*/ 16 h 2384"/>
                    <a:gd name="T60" fmla="*/ 4244 w 4244"/>
                    <a:gd name="T61" fmla="*/ 912 h 2384"/>
                    <a:gd name="T62" fmla="*/ 4175 w 4244"/>
                    <a:gd name="T63" fmla="*/ 1074 h 2384"/>
                    <a:gd name="T64" fmla="*/ 4074 w 4244"/>
                    <a:gd name="T65" fmla="*/ 1228 h 2384"/>
                    <a:gd name="T66" fmla="*/ 3946 w 4244"/>
                    <a:gd name="T67" fmla="*/ 1374 h 2384"/>
                    <a:gd name="T68" fmla="*/ 3797 w 4244"/>
                    <a:gd name="T69" fmla="*/ 1513 h 2384"/>
                    <a:gd name="T70" fmla="*/ 3630 w 4244"/>
                    <a:gd name="T71" fmla="*/ 1643 h 2384"/>
                    <a:gd name="T72" fmla="*/ 3452 w 4244"/>
                    <a:gd name="T73" fmla="*/ 1765 h 2384"/>
                    <a:gd name="T74" fmla="*/ 3266 w 4244"/>
                    <a:gd name="T75" fmla="*/ 1876 h 2384"/>
                    <a:gd name="T76" fmla="*/ 3080 w 4244"/>
                    <a:gd name="T77" fmla="*/ 1978 h 2384"/>
                    <a:gd name="T78" fmla="*/ 2897 w 4244"/>
                    <a:gd name="T79" fmla="*/ 2069 h 2384"/>
                    <a:gd name="T80" fmla="*/ 2721 w 4244"/>
                    <a:gd name="T81" fmla="*/ 2150 h 2384"/>
                    <a:gd name="T82" fmla="*/ 2559 w 4244"/>
                    <a:gd name="T83" fmla="*/ 2220 h 2384"/>
                    <a:gd name="T84" fmla="*/ 2415 w 4244"/>
                    <a:gd name="T85" fmla="*/ 2277 h 2384"/>
                    <a:gd name="T86" fmla="*/ 2202 w 4244"/>
                    <a:gd name="T87" fmla="*/ 2357 h 2384"/>
                    <a:gd name="T88" fmla="*/ 2122 w 4244"/>
                    <a:gd name="T89" fmla="*/ 2384 h 2384"/>
                    <a:gd name="T90" fmla="*/ 2042 w 4244"/>
                    <a:gd name="T91" fmla="*/ 2357 h 2384"/>
                    <a:gd name="T92" fmla="*/ 1829 w 4244"/>
                    <a:gd name="T93" fmla="*/ 2277 h 2384"/>
                    <a:gd name="T94" fmla="*/ 1685 w 4244"/>
                    <a:gd name="T95" fmla="*/ 2220 h 2384"/>
                    <a:gd name="T96" fmla="*/ 1523 w 4244"/>
                    <a:gd name="T97" fmla="*/ 2150 h 2384"/>
                    <a:gd name="T98" fmla="*/ 1347 w 4244"/>
                    <a:gd name="T99" fmla="*/ 2069 h 2384"/>
                    <a:gd name="T100" fmla="*/ 1164 w 4244"/>
                    <a:gd name="T101" fmla="*/ 1978 h 2384"/>
                    <a:gd name="T102" fmla="*/ 978 w 4244"/>
                    <a:gd name="T103" fmla="*/ 1876 h 2384"/>
                    <a:gd name="T104" fmla="*/ 792 w 4244"/>
                    <a:gd name="T105" fmla="*/ 1765 h 2384"/>
                    <a:gd name="T106" fmla="*/ 614 w 4244"/>
                    <a:gd name="T107" fmla="*/ 1643 h 2384"/>
                    <a:gd name="T108" fmla="*/ 447 w 4244"/>
                    <a:gd name="T109" fmla="*/ 1513 h 2384"/>
                    <a:gd name="T110" fmla="*/ 298 w 4244"/>
                    <a:gd name="T111" fmla="*/ 1374 h 2384"/>
                    <a:gd name="T112" fmla="*/ 170 w 4244"/>
                    <a:gd name="T113" fmla="*/ 1228 h 2384"/>
                    <a:gd name="T114" fmla="*/ 69 w 4244"/>
                    <a:gd name="T115" fmla="*/ 1074 h 2384"/>
                    <a:gd name="T116" fmla="*/ 0 w 4244"/>
                    <a:gd name="T117" fmla="*/ 912 h 2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44" h="2384">
                      <a:moveTo>
                        <a:pt x="471" y="0"/>
                      </a:moveTo>
                      <a:lnTo>
                        <a:pt x="476" y="16"/>
                      </a:lnTo>
                      <a:lnTo>
                        <a:pt x="492" y="60"/>
                      </a:lnTo>
                      <a:lnTo>
                        <a:pt x="503" y="91"/>
                      </a:lnTo>
                      <a:lnTo>
                        <a:pt x="518" y="130"/>
                      </a:lnTo>
                      <a:lnTo>
                        <a:pt x="534" y="174"/>
                      </a:lnTo>
                      <a:lnTo>
                        <a:pt x="555" y="223"/>
                      </a:lnTo>
                      <a:lnTo>
                        <a:pt x="578" y="277"/>
                      </a:lnTo>
                      <a:lnTo>
                        <a:pt x="605" y="336"/>
                      </a:lnTo>
                      <a:lnTo>
                        <a:pt x="634" y="398"/>
                      </a:lnTo>
                      <a:lnTo>
                        <a:pt x="667" y="464"/>
                      </a:lnTo>
                      <a:lnTo>
                        <a:pt x="702" y="534"/>
                      </a:lnTo>
                      <a:lnTo>
                        <a:pt x="742" y="607"/>
                      </a:lnTo>
                      <a:lnTo>
                        <a:pt x="785" y="682"/>
                      </a:lnTo>
                      <a:lnTo>
                        <a:pt x="832" y="759"/>
                      </a:lnTo>
                      <a:lnTo>
                        <a:pt x="881" y="839"/>
                      </a:lnTo>
                      <a:lnTo>
                        <a:pt x="935" y="920"/>
                      </a:lnTo>
                      <a:lnTo>
                        <a:pt x="993" y="1001"/>
                      </a:lnTo>
                      <a:lnTo>
                        <a:pt x="1054" y="1083"/>
                      </a:lnTo>
                      <a:lnTo>
                        <a:pt x="1120" y="1166"/>
                      </a:lnTo>
                      <a:lnTo>
                        <a:pt x="1189" y="1249"/>
                      </a:lnTo>
                      <a:lnTo>
                        <a:pt x="1262" y="1331"/>
                      </a:lnTo>
                      <a:lnTo>
                        <a:pt x="1340" y="1411"/>
                      </a:lnTo>
                      <a:lnTo>
                        <a:pt x="1423" y="1491"/>
                      </a:lnTo>
                      <a:lnTo>
                        <a:pt x="1509" y="1569"/>
                      </a:lnTo>
                      <a:lnTo>
                        <a:pt x="1600" y="1644"/>
                      </a:lnTo>
                      <a:lnTo>
                        <a:pt x="1695" y="1718"/>
                      </a:lnTo>
                      <a:lnTo>
                        <a:pt x="1795" y="1789"/>
                      </a:lnTo>
                      <a:lnTo>
                        <a:pt x="1899" y="1857"/>
                      </a:lnTo>
                      <a:lnTo>
                        <a:pt x="2008" y="1920"/>
                      </a:lnTo>
                      <a:lnTo>
                        <a:pt x="2122" y="1980"/>
                      </a:lnTo>
                      <a:lnTo>
                        <a:pt x="2236" y="1920"/>
                      </a:lnTo>
                      <a:lnTo>
                        <a:pt x="2345" y="1857"/>
                      </a:lnTo>
                      <a:lnTo>
                        <a:pt x="2449" y="1789"/>
                      </a:lnTo>
                      <a:lnTo>
                        <a:pt x="2549" y="1718"/>
                      </a:lnTo>
                      <a:lnTo>
                        <a:pt x="2644" y="1644"/>
                      </a:lnTo>
                      <a:lnTo>
                        <a:pt x="2735" y="1569"/>
                      </a:lnTo>
                      <a:lnTo>
                        <a:pt x="2821" y="1491"/>
                      </a:lnTo>
                      <a:lnTo>
                        <a:pt x="2904" y="1411"/>
                      </a:lnTo>
                      <a:lnTo>
                        <a:pt x="2982" y="1331"/>
                      </a:lnTo>
                      <a:lnTo>
                        <a:pt x="3055" y="1249"/>
                      </a:lnTo>
                      <a:lnTo>
                        <a:pt x="3124" y="1166"/>
                      </a:lnTo>
                      <a:lnTo>
                        <a:pt x="3190" y="1083"/>
                      </a:lnTo>
                      <a:lnTo>
                        <a:pt x="3251" y="1001"/>
                      </a:lnTo>
                      <a:lnTo>
                        <a:pt x="3309" y="920"/>
                      </a:lnTo>
                      <a:lnTo>
                        <a:pt x="3363" y="839"/>
                      </a:lnTo>
                      <a:lnTo>
                        <a:pt x="3412" y="759"/>
                      </a:lnTo>
                      <a:lnTo>
                        <a:pt x="3459" y="682"/>
                      </a:lnTo>
                      <a:lnTo>
                        <a:pt x="3502" y="607"/>
                      </a:lnTo>
                      <a:lnTo>
                        <a:pt x="3542" y="534"/>
                      </a:lnTo>
                      <a:lnTo>
                        <a:pt x="3577" y="464"/>
                      </a:lnTo>
                      <a:lnTo>
                        <a:pt x="3610" y="398"/>
                      </a:lnTo>
                      <a:lnTo>
                        <a:pt x="3639" y="336"/>
                      </a:lnTo>
                      <a:lnTo>
                        <a:pt x="3666" y="277"/>
                      </a:lnTo>
                      <a:lnTo>
                        <a:pt x="3689" y="223"/>
                      </a:lnTo>
                      <a:lnTo>
                        <a:pt x="3710" y="174"/>
                      </a:lnTo>
                      <a:lnTo>
                        <a:pt x="3726" y="130"/>
                      </a:lnTo>
                      <a:lnTo>
                        <a:pt x="3741" y="91"/>
                      </a:lnTo>
                      <a:lnTo>
                        <a:pt x="3752" y="60"/>
                      </a:lnTo>
                      <a:lnTo>
                        <a:pt x="3768" y="16"/>
                      </a:lnTo>
                      <a:lnTo>
                        <a:pt x="3773" y="0"/>
                      </a:lnTo>
                      <a:lnTo>
                        <a:pt x="4244" y="912"/>
                      </a:lnTo>
                      <a:lnTo>
                        <a:pt x="4214" y="994"/>
                      </a:lnTo>
                      <a:lnTo>
                        <a:pt x="4175" y="1074"/>
                      </a:lnTo>
                      <a:lnTo>
                        <a:pt x="4128" y="1152"/>
                      </a:lnTo>
                      <a:lnTo>
                        <a:pt x="4074" y="1228"/>
                      </a:lnTo>
                      <a:lnTo>
                        <a:pt x="4013" y="1303"/>
                      </a:lnTo>
                      <a:lnTo>
                        <a:pt x="3946" y="1374"/>
                      </a:lnTo>
                      <a:lnTo>
                        <a:pt x="3873" y="1445"/>
                      </a:lnTo>
                      <a:lnTo>
                        <a:pt x="3797" y="1513"/>
                      </a:lnTo>
                      <a:lnTo>
                        <a:pt x="3715" y="1579"/>
                      </a:lnTo>
                      <a:lnTo>
                        <a:pt x="3630" y="1643"/>
                      </a:lnTo>
                      <a:lnTo>
                        <a:pt x="3542" y="1706"/>
                      </a:lnTo>
                      <a:lnTo>
                        <a:pt x="3452" y="1765"/>
                      </a:lnTo>
                      <a:lnTo>
                        <a:pt x="3360" y="1822"/>
                      </a:lnTo>
                      <a:lnTo>
                        <a:pt x="3266" y="1876"/>
                      </a:lnTo>
                      <a:lnTo>
                        <a:pt x="3173" y="1928"/>
                      </a:lnTo>
                      <a:lnTo>
                        <a:pt x="3080" y="1978"/>
                      </a:lnTo>
                      <a:lnTo>
                        <a:pt x="2988" y="2026"/>
                      </a:lnTo>
                      <a:lnTo>
                        <a:pt x="2897" y="2069"/>
                      </a:lnTo>
                      <a:lnTo>
                        <a:pt x="2808" y="2112"/>
                      </a:lnTo>
                      <a:lnTo>
                        <a:pt x="2721" y="2150"/>
                      </a:lnTo>
                      <a:lnTo>
                        <a:pt x="2638" y="2186"/>
                      </a:lnTo>
                      <a:lnTo>
                        <a:pt x="2559" y="2220"/>
                      </a:lnTo>
                      <a:lnTo>
                        <a:pt x="2484" y="2250"/>
                      </a:lnTo>
                      <a:lnTo>
                        <a:pt x="2415" y="2277"/>
                      </a:lnTo>
                      <a:lnTo>
                        <a:pt x="2294" y="2324"/>
                      </a:lnTo>
                      <a:lnTo>
                        <a:pt x="2202" y="2357"/>
                      </a:lnTo>
                      <a:lnTo>
                        <a:pt x="2143" y="2377"/>
                      </a:lnTo>
                      <a:lnTo>
                        <a:pt x="2122" y="2384"/>
                      </a:lnTo>
                      <a:lnTo>
                        <a:pt x="2101" y="2377"/>
                      </a:lnTo>
                      <a:lnTo>
                        <a:pt x="2042" y="2357"/>
                      </a:lnTo>
                      <a:lnTo>
                        <a:pt x="1950" y="2324"/>
                      </a:lnTo>
                      <a:lnTo>
                        <a:pt x="1829" y="2277"/>
                      </a:lnTo>
                      <a:lnTo>
                        <a:pt x="1760" y="2250"/>
                      </a:lnTo>
                      <a:lnTo>
                        <a:pt x="1685" y="2220"/>
                      </a:lnTo>
                      <a:lnTo>
                        <a:pt x="1606" y="2186"/>
                      </a:lnTo>
                      <a:lnTo>
                        <a:pt x="1523" y="2150"/>
                      </a:lnTo>
                      <a:lnTo>
                        <a:pt x="1436" y="2112"/>
                      </a:lnTo>
                      <a:lnTo>
                        <a:pt x="1347" y="2069"/>
                      </a:lnTo>
                      <a:lnTo>
                        <a:pt x="1256" y="2026"/>
                      </a:lnTo>
                      <a:lnTo>
                        <a:pt x="1164" y="1978"/>
                      </a:lnTo>
                      <a:lnTo>
                        <a:pt x="1071" y="1928"/>
                      </a:lnTo>
                      <a:lnTo>
                        <a:pt x="978" y="1876"/>
                      </a:lnTo>
                      <a:lnTo>
                        <a:pt x="884" y="1822"/>
                      </a:lnTo>
                      <a:lnTo>
                        <a:pt x="792" y="1765"/>
                      </a:lnTo>
                      <a:lnTo>
                        <a:pt x="702" y="1706"/>
                      </a:lnTo>
                      <a:lnTo>
                        <a:pt x="614" y="1643"/>
                      </a:lnTo>
                      <a:lnTo>
                        <a:pt x="529" y="1579"/>
                      </a:lnTo>
                      <a:lnTo>
                        <a:pt x="447" y="1513"/>
                      </a:lnTo>
                      <a:lnTo>
                        <a:pt x="371" y="1445"/>
                      </a:lnTo>
                      <a:lnTo>
                        <a:pt x="298" y="1374"/>
                      </a:lnTo>
                      <a:lnTo>
                        <a:pt x="231" y="1303"/>
                      </a:lnTo>
                      <a:lnTo>
                        <a:pt x="170" y="1228"/>
                      </a:lnTo>
                      <a:lnTo>
                        <a:pt x="116" y="1152"/>
                      </a:lnTo>
                      <a:lnTo>
                        <a:pt x="69" y="1074"/>
                      </a:lnTo>
                      <a:lnTo>
                        <a:pt x="30" y="994"/>
                      </a:lnTo>
                      <a:lnTo>
                        <a:pt x="0" y="912"/>
                      </a:lnTo>
                      <a:lnTo>
                        <a:pt x="471" y="0"/>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276" name="Freeform 200">
                  <a:extLst>
                    <a:ext uri="{FF2B5EF4-FFF2-40B4-BE49-F238E27FC236}">
                      <a16:creationId xmlns:a16="http://schemas.microsoft.com/office/drawing/2014/main" id="{B353149E-FBA7-6A40-691A-447E9F2EA4F0}"/>
                    </a:ext>
                  </a:extLst>
                </p:cNvPr>
                <p:cNvSpPr/>
                <p:nvPr/>
              </p:nvSpPr>
              <p:spPr>
                <a:xfrm rot="2700000">
                  <a:off x="7044970" y="598612"/>
                  <a:ext cx="579622" cy="2453005"/>
                </a:xfrm>
                <a:custGeom>
                  <a:avLst/>
                  <a:gdLst>
                    <a:gd name="connsiteX0" fmla="*/ 0 w 579622"/>
                    <a:gd name="connsiteY0" fmla="*/ 62001 h 2453005"/>
                    <a:gd name="connsiteX1" fmla="*/ 35329 w 579622"/>
                    <a:gd name="connsiteY1" fmla="*/ 47133 h 2453005"/>
                    <a:gd name="connsiteX2" fmla="*/ 72375 w 579622"/>
                    <a:gd name="connsiteY2" fmla="*/ 33663 h 2453005"/>
                    <a:gd name="connsiteX3" fmla="*/ 108858 w 579622"/>
                    <a:gd name="connsiteY3" fmla="*/ 22777 h 2453005"/>
                    <a:gd name="connsiteX4" fmla="*/ 145230 w 579622"/>
                    <a:gd name="connsiteY4" fmla="*/ 14247 h 2453005"/>
                    <a:gd name="connsiteX5" fmla="*/ 181602 w 579622"/>
                    <a:gd name="connsiteY5" fmla="*/ 7963 h 2453005"/>
                    <a:gd name="connsiteX6" fmla="*/ 218536 w 579622"/>
                    <a:gd name="connsiteY6" fmla="*/ 3363 h 2453005"/>
                    <a:gd name="connsiteX7" fmla="*/ 255919 w 579622"/>
                    <a:gd name="connsiteY7" fmla="*/ 783 h 2453005"/>
                    <a:gd name="connsiteX8" fmla="*/ 294200 w 579622"/>
                    <a:gd name="connsiteY8" fmla="*/ 0 h 2453005"/>
                    <a:gd name="connsiteX9" fmla="*/ 333715 w 579622"/>
                    <a:gd name="connsiteY9" fmla="*/ 676 h 2453005"/>
                    <a:gd name="connsiteX10" fmla="*/ 374578 w 579622"/>
                    <a:gd name="connsiteY10" fmla="*/ 2700 h 2453005"/>
                    <a:gd name="connsiteX11" fmla="*/ 417013 w 579622"/>
                    <a:gd name="connsiteY11" fmla="*/ 6070 h 2453005"/>
                    <a:gd name="connsiteX12" fmla="*/ 461356 w 579622"/>
                    <a:gd name="connsiteY12" fmla="*/ 10451 h 2453005"/>
                    <a:gd name="connsiteX13" fmla="*/ 507833 w 579622"/>
                    <a:gd name="connsiteY13" fmla="*/ 15843 h 2453005"/>
                    <a:gd name="connsiteX14" fmla="*/ 557003 w 579622"/>
                    <a:gd name="connsiteY14" fmla="*/ 21908 h 2453005"/>
                    <a:gd name="connsiteX15" fmla="*/ 579622 w 579622"/>
                    <a:gd name="connsiteY15" fmla="*/ 24817 h 2453005"/>
                    <a:gd name="connsiteX16" fmla="*/ 579622 w 579622"/>
                    <a:gd name="connsiteY16" fmla="*/ 436440 h 2453005"/>
                    <a:gd name="connsiteX17" fmla="*/ 571624 w 579622"/>
                    <a:gd name="connsiteY17" fmla="*/ 434804 h 2453005"/>
                    <a:gd name="connsiteX18" fmla="*/ 579622 w 579622"/>
                    <a:gd name="connsiteY18" fmla="*/ 446740 h 2453005"/>
                    <a:gd name="connsiteX19" fmla="*/ 579622 w 579622"/>
                    <a:gd name="connsiteY19" fmla="*/ 2453005 h 2453005"/>
                    <a:gd name="connsiteX20" fmla="*/ 572656 w 579622"/>
                    <a:gd name="connsiteY20" fmla="*/ 2445168 h 2453005"/>
                    <a:gd name="connsiteX21" fmla="*/ 539087 w 579622"/>
                    <a:gd name="connsiteY21" fmla="*/ 2406885 h 2453005"/>
                    <a:gd name="connsiteX22" fmla="*/ 505856 w 579622"/>
                    <a:gd name="connsiteY22" fmla="*/ 2369164 h 2453005"/>
                    <a:gd name="connsiteX23" fmla="*/ 473185 w 579622"/>
                    <a:gd name="connsiteY23" fmla="*/ 2331554 h 2453005"/>
                    <a:gd name="connsiteX24" fmla="*/ 440964 w 579622"/>
                    <a:gd name="connsiteY24" fmla="*/ 2294169 h 2453005"/>
                    <a:gd name="connsiteX25" fmla="*/ 408968 w 579622"/>
                    <a:gd name="connsiteY25" fmla="*/ 2256784 h 2453005"/>
                    <a:gd name="connsiteX26" fmla="*/ 377195 w 579622"/>
                    <a:gd name="connsiteY26" fmla="*/ 2220073 h 2453005"/>
                    <a:gd name="connsiteX27" fmla="*/ 345760 w 579622"/>
                    <a:gd name="connsiteY27" fmla="*/ 2183474 h 2453005"/>
                    <a:gd name="connsiteX28" fmla="*/ 314212 w 579622"/>
                    <a:gd name="connsiteY28" fmla="*/ 2146987 h 2453005"/>
                    <a:gd name="connsiteX29" fmla="*/ 282889 w 579622"/>
                    <a:gd name="connsiteY29" fmla="*/ 2110949 h 2453005"/>
                    <a:gd name="connsiteX30" fmla="*/ 251341 w 579622"/>
                    <a:gd name="connsiteY30" fmla="*/ 2075136 h 2453005"/>
                    <a:gd name="connsiteX31" fmla="*/ 219906 w 579622"/>
                    <a:gd name="connsiteY31" fmla="*/ 2039435 h 2453005"/>
                    <a:gd name="connsiteX32" fmla="*/ 188358 w 579622"/>
                    <a:gd name="connsiteY32" fmla="*/ 2004071 h 2453005"/>
                    <a:gd name="connsiteX33" fmla="*/ 156249 w 579622"/>
                    <a:gd name="connsiteY33" fmla="*/ 1969043 h 2453005"/>
                    <a:gd name="connsiteX34" fmla="*/ 124253 w 579622"/>
                    <a:gd name="connsiteY34" fmla="*/ 1934128 h 2453005"/>
                    <a:gd name="connsiteX35" fmla="*/ 91583 w 579622"/>
                    <a:gd name="connsiteY35" fmla="*/ 1899662 h 2453005"/>
                    <a:gd name="connsiteX36" fmla="*/ 58688 w 579622"/>
                    <a:gd name="connsiteY36" fmla="*/ 1865420 h 2453005"/>
                    <a:gd name="connsiteX37" fmla="*/ 25120 w 579622"/>
                    <a:gd name="connsiteY37" fmla="*/ 1831403 h 2453005"/>
                    <a:gd name="connsiteX38" fmla="*/ 0 w 579622"/>
                    <a:gd name="connsiteY38" fmla="*/ 1806449 h 2453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579622" h="2453005">
                      <a:moveTo>
                        <a:pt x="0" y="62001"/>
                      </a:moveTo>
                      <a:lnTo>
                        <a:pt x="35329" y="47133"/>
                      </a:lnTo>
                      <a:lnTo>
                        <a:pt x="72375" y="33663"/>
                      </a:lnTo>
                      <a:lnTo>
                        <a:pt x="108858" y="22777"/>
                      </a:lnTo>
                      <a:lnTo>
                        <a:pt x="145230" y="14247"/>
                      </a:lnTo>
                      <a:lnTo>
                        <a:pt x="181602" y="7963"/>
                      </a:lnTo>
                      <a:lnTo>
                        <a:pt x="218536" y="3363"/>
                      </a:lnTo>
                      <a:lnTo>
                        <a:pt x="255919" y="783"/>
                      </a:lnTo>
                      <a:lnTo>
                        <a:pt x="294200" y="0"/>
                      </a:lnTo>
                      <a:lnTo>
                        <a:pt x="333715" y="676"/>
                      </a:lnTo>
                      <a:lnTo>
                        <a:pt x="374578" y="2700"/>
                      </a:lnTo>
                      <a:lnTo>
                        <a:pt x="417013" y="6070"/>
                      </a:lnTo>
                      <a:lnTo>
                        <a:pt x="461356" y="10451"/>
                      </a:lnTo>
                      <a:lnTo>
                        <a:pt x="507833" y="15843"/>
                      </a:lnTo>
                      <a:lnTo>
                        <a:pt x="557003" y="21908"/>
                      </a:lnTo>
                      <a:lnTo>
                        <a:pt x="579622" y="24817"/>
                      </a:lnTo>
                      <a:lnTo>
                        <a:pt x="579622" y="436440"/>
                      </a:lnTo>
                      <a:lnTo>
                        <a:pt x="571624" y="434804"/>
                      </a:lnTo>
                      <a:lnTo>
                        <a:pt x="579622" y="446740"/>
                      </a:lnTo>
                      <a:lnTo>
                        <a:pt x="579622" y="2453005"/>
                      </a:lnTo>
                      <a:lnTo>
                        <a:pt x="572656" y="2445168"/>
                      </a:lnTo>
                      <a:lnTo>
                        <a:pt x="539087" y="2406885"/>
                      </a:lnTo>
                      <a:lnTo>
                        <a:pt x="505856" y="2369164"/>
                      </a:lnTo>
                      <a:lnTo>
                        <a:pt x="473185" y="2331554"/>
                      </a:lnTo>
                      <a:lnTo>
                        <a:pt x="440964" y="2294169"/>
                      </a:lnTo>
                      <a:lnTo>
                        <a:pt x="408968" y="2256784"/>
                      </a:lnTo>
                      <a:lnTo>
                        <a:pt x="377195" y="2220073"/>
                      </a:lnTo>
                      <a:lnTo>
                        <a:pt x="345760" y="2183474"/>
                      </a:lnTo>
                      <a:lnTo>
                        <a:pt x="314212" y="2146987"/>
                      </a:lnTo>
                      <a:lnTo>
                        <a:pt x="282889" y="2110949"/>
                      </a:lnTo>
                      <a:lnTo>
                        <a:pt x="251341" y="2075136"/>
                      </a:lnTo>
                      <a:lnTo>
                        <a:pt x="219906" y="2039435"/>
                      </a:lnTo>
                      <a:lnTo>
                        <a:pt x="188358" y="2004071"/>
                      </a:lnTo>
                      <a:lnTo>
                        <a:pt x="156249" y="1969043"/>
                      </a:lnTo>
                      <a:lnTo>
                        <a:pt x="124253" y="1934128"/>
                      </a:lnTo>
                      <a:lnTo>
                        <a:pt x="91583" y="1899662"/>
                      </a:lnTo>
                      <a:lnTo>
                        <a:pt x="58688" y="1865420"/>
                      </a:lnTo>
                      <a:lnTo>
                        <a:pt x="25120" y="1831403"/>
                      </a:lnTo>
                      <a:lnTo>
                        <a:pt x="0" y="180644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203">
                  <a:extLst>
                    <a:ext uri="{FF2B5EF4-FFF2-40B4-BE49-F238E27FC236}">
                      <a16:creationId xmlns:a16="http://schemas.microsoft.com/office/drawing/2014/main" id="{1CFE1898-B035-67B2-6F59-4D69E7C54D54}"/>
                    </a:ext>
                  </a:extLst>
                </p:cNvPr>
                <p:cNvSpPr/>
                <p:nvPr/>
              </p:nvSpPr>
              <p:spPr>
                <a:xfrm>
                  <a:off x="7590853" y="1294645"/>
                  <a:ext cx="346899" cy="137962"/>
                </a:xfrm>
                <a:custGeom>
                  <a:avLst/>
                  <a:gdLst/>
                  <a:ahLst/>
                  <a:cxnLst/>
                  <a:rect l="l" t="t" r="r" b="b"/>
                  <a:pathLst>
                    <a:path w="799044" h="317781">
                      <a:moveTo>
                        <a:pt x="758647" y="236586"/>
                      </a:moveTo>
                      <a:cubicBezTo>
                        <a:pt x="769979" y="236586"/>
                        <a:pt x="779546" y="240452"/>
                        <a:pt x="787345" y="248185"/>
                      </a:cubicBezTo>
                      <a:cubicBezTo>
                        <a:pt x="795145" y="255918"/>
                        <a:pt x="799044" y="265450"/>
                        <a:pt x="799044" y="276783"/>
                      </a:cubicBezTo>
                      <a:cubicBezTo>
                        <a:pt x="799044" y="288249"/>
                        <a:pt x="795178" y="297882"/>
                        <a:pt x="787445" y="305681"/>
                      </a:cubicBezTo>
                      <a:cubicBezTo>
                        <a:pt x="779712" y="313481"/>
                        <a:pt x="770246" y="317381"/>
                        <a:pt x="759047" y="317381"/>
                      </a:cubicBezTo>
                      <a:cubicBezTo>
                        <a:pt x="747847" y="317381"/>
                        <a:pt x="738281" y="313381"/>
                        <a:pt x="730349" y="305381"/>
                      </a:cubicBezTo>
                      <a:cubicBezTo>
                        <a:pt x="722416" y="297382"/>
                        <a:pt x="718449" y="287849"/>
                        <a:pt x="718449" y="276783"/>
                      </a:cubicBezTo>
                      <a:cubicBezTo>
                        <a:pt x="718449" y="265717"/>
                        <a:pt x="722349" y="256251"/>
                        <a:pt x="730149" y="248385"/>
                      </a:cubicBezTo>
                      <a:cubicBezTo>
                        <a:pt x="737948" y="240519"/>
                        <a:pt x="747448" y="236586"/>
                        <a:pt x="758647" y="236586"/>
                      </a:cubicBezTo>
                      <a:close/>
                      <a:moveTo>
                        <a:pt x="371317" y="100594"/>
                      </a:moveTo>
                      <a:cubicBezTo>
                        <a:pt x="382650" y="100594"/>
                        <a:pt x="393449" y="102227"/>
                        <a:pt x="403715" y="105494"/>
                      </a:cubicBezTo>
                      <a:cubicBezTo>
                        <a:pt x="413981" y="108760"/>
                        <a:pt x="423380" y="113593"/>
                        <a:pt x="431913" y="119993"/>
                      </a:cubicBezTo>
                      <a:lnTo>
                        <a:pt x="422114" y="181789"/>
                      </a:lnTo>
                      <a:cubicBezTo>
                        <a:pt x="414781" y="173923"/>
                        <a:pt x="407348" y="168056"/>
                        <a:pt x="399815" y="164190"/>
                      </a:cubicBezTo>
                      <a:cubicBezTo>
                        <a:pt x="392282" y="160324"/>
                        <a:pt x="384383" y="158390"/>
                        <a:pt x="376117" y="158390"/>
                      </a:cubicBezTo>
                      <a:cubicBezTo>
                        <a:pt x="362118" y="158390"/>
                        <a:pt x="350385" y="163823"/>
                        <a:pt x="340919" y="174689"/>
                      </a:cubicBezTo>
                      <a:cubicBezTo>
                        <a:pt x="331453" y="185555"/>
                        <a:pt x="326720" y="198988"/>
                        <a:pt x="326720" y="214987"/>
                      </a:cubicBezTo>
                      <a:cubicBezTo>
                        <a:pt x="326720" y="228319"/>
                        <a:pt x="330386" y="238885"/>
                        <a:pt x="337719" y="246685"/>
                      </a:cubicBezTo>
                      <a:cubicBezTo>
                        <a:pt x="345052" y="254484"/>
                        <a:pt x="354985" y="258384"/>
                        <a:pt x="367517" y="258384"/>
                      </a:cubicBezTo>
                      <a:cubicBezTo>
                        <a:pt x="375517" y="258384"/>
                        <a:pt x="383216" y="256984"/>
                        <a:pt x="390616" y="254184"/>
                      </a:cubicBezTo>
                      <a:cubicBezTo>
                        <a:pt x="398015" y="251385"/>
                        <a:pt x="405382" y="247185"/>
                        <a:pt x="412714" y="241585"/>
                      </a:cubicBezTo>
                      <a:lnTo>
                        <a:pt x="401915" y="307981"/>
                      </a:lnTo>
                      <a:cubicBezTo>
                        <a:pt x="392449" y="311314"/>
                        <a:pt x="383283" y="313781"/>
                        <a:pt x="374417" y="315381"/>
                      </a:cubicBezTo>
                      <a:cubicBezTo>
                        <a:pt x="365551" y="316981"/>
                        <a:pt x="356851" y="317781"/>
                        <a:pt x="348318" y="317781"/>
                      </a:cubicBezTo>
                      <a:cubicBezTo>
                        <a:pt x="319787" y="317781"/>
                        <a:pt x="296688" y="308548"/>
                        <a:pt x="279023" y="290082"/>
                      </a:cubicBezTo>
                      <a:cubicBezTo>
                        <a:pt x="261357" y="271617"/>
                        <a:pt x="252524" y="247518"/>
                        <a:pt x="252524" y="217787"/>
                      </a:cubicBezTo>
                      <a:cubicBezTo>
                        <a:pt x="252524" y="182989"/>
                        <a:pt x="263457" y="154757"/>
                        <a:pt x="285322" y="133092"/>
                      </a:cubicBezTo>
                      <a:cubicBezTo>
                        <a:pt x="307188" y="111427"/>
                        <a:pt x="335852" y="100594"/>
                        <a:pt x="371317" y="100594"/>
                      </a:cubicBezTo>
                      <a:close/>
                      <a:moveTo>
                        <a:pt x="146191" y="9799"/>
                      </a:moveTo>
                      <a:cubicBezTo>
                        <a:pt x="162457" y="9799"/>
                        <a:pt x="178089" y="12666"/>
                        <a:pt x="193088" y="18399"/>
                      </a:cubicBezTo>
                      <a:cubicBezTo>
                        <a:pt x="208087" y="24132"/>
                        <a:pt x="222253" y="32598"/>
                        <a:pt x="235586" y="43797"/>
                      </a:cubicBezTo>
                      <a:lnTo>
                        <a:pt x="201988" y="101594"/>
                      </a:lnTo>
                      <a:cubicBezTo>
                        <a:pt x="191455" y="92528"/>
                        <a:pt x="181856" y="85795"/>
                        <a:pt x="173190" y="81395"/>
                      </a:cubicBezTo>
                      <a:cubicBezTo>
                        <a:pt x="164523" y="76995"/>
                        <a:pt x="156524" y="74795"/>
                        <a:pt x="149191" y="74795"/>
                      </a:cubicBezTo>
                      <a:cubicBezTo>
                        <a:pt x="141192" y="74795"/>
                        <a:pt x="134525" y="77095"/>
                        <a:pt x="129192" y="81695"/>
                      </a:cubicBezTo>
                      <a:cubicBezTo>
                        <a:pt x="123859" y="86295"/>
                        <a:pt x="121193" y="91928"/>
                        <a:pt x="121193" y="98594"/>
                      </a:cubicBezTo>
                      <a:cubicBezTo>
                        <a:pt x="121193" y="106860"/>
                        <a:pt x="131192" y="116126"/>
                        <a:pt x="151191" y="126392"/>
                      </a:cubicBezTo>
                      <a:cubicBezTo>
                        <a:pt x="158257" y="129992"/>
                        <a:pt x="163723" y="132925"/>
                        <a:pt x="167590" y="135192"/>
                      </a:cubicBezTo>
                      <a:cubicBezTo>
                        <a:pt x="188122" y="146524"/>
                        <a:pt x="202388" y="158090"/>
                        <a:pt x="210387" y="169890"/>
                      </a:cubicBezTo>
                      <a:cubicBezTo>
                        <a:pt x="218387" y="181689"/>
                        <a:pt x="222387" y="196455"/>
                        <a:pt x="222387" y="214187"/>
                      </a:cubicBezTo>
                      <a:cubicBezTo>
                        <a:pt x="222387" y="245518"/>
                        <a:pt x="211521" y="270550"/>
                        <a:pt x="189789" y="289282"/>
                      </a:cubicBezTo>
                      <a:cubicBezTo>
                        <a:pt x="168057" y="308015"/>
                        <a:pt x="138525" y="317381"/>
                        <a:pt x="101194" y="317381"/>
                      </a:cubicBezTo>
                      <a:cubicBezTo>
                        <a:pt x="81595" y="317381"/>
                        <a:pt x="63263" y="313214"/>
                        <a:pt x="46197" y="304881"/>
                      </a:cubicBezTo>
                      <a:cubicBezTo>
                        <a:pt x="29132" y="296549"/>
                        <a:pt x="13733" y="284183"/>
                        <a:pt x="0" y="267784"/>
                      </a:cubicBezTo>
                      <a:lnTo>
                        <a:pt x="40598" y="209187"/>
                      </a:lnTo>
                      <a:cubicBezTo>
                        <a:pt x="52864" y="222386"/>
                        <a:pt x="64563" y="231986"/>
                        <a:pt x="75696" y="237985"/>
                      </a:cubicBezTo>
                      <a:cubicBezTo>
                        <a:pt x="86828" y="243985"/>
                        <a:pt x="98327" y="246985"/>
                        <a:pt x="110193" y="246985"/>
                      </a:cubicBezTo>
                      <a:cubicBezTo>
                        <a:pt x="120059" y="246985"/>
                        <a:pt x="127926" y="244585"/>
                        <a:pt x="133792" y="239785"/>
                      </a:cubicBezTo>
                      <a:cubicBezTo>
                        <a:pt x="139658" y="234986"/>
                        <a:pt x="142591" y="228653"/>
                        <a:pt x="142591" y="220787"/>
                      </a:cubicBezTo>
                      <a:cubicBezTo>
                        <a:pt x="142591" y="210120"/>
                        <a:pt x="130726" y="198588"/>
                        <a:pt x="106994" y="186189"/>
                      </a:cubicBezTo>
                      <a:cubicBezTo>
                        <a:pt x="104727" y="184989"/>
                        <a:pt x="102927" y="184055"/>
                        <a:pt x="101594" y="183389"/>
                      </a:cubicBezTo>
                      <a:cubicBezTo>
                        <a:pt x="78529" y="171390"/>
                        <a:pt x="62730" y="159857"/>
                        <a:pt x="54197" y="148791"/>
                      </a:cubicBezTo>
                      <a:cubicBezTo>
                        <a:pt x="45664" y="137725"/>
                        <a:pt x="41398" y="124259"/>
                        <a:pt x="41398" y="108393"/>
                      </a:cubicBezTo>
                      <a:cubicBezTo>
                        <a:pt x="41398" y="79462"/>
                        <a:pt x="51164" y="55797"/>
                        <a:pt x="70696" y="37398"/>
                      </a:cubicBezTo>
                      <a:cubicBezTo>
                        <a:pt x="90228" y="18999"/>
                        <a:pt x="115393" y="9799"/>
                        <a:pt x="146191" y="9799"/>
                      </a:cubicBezTo>
                      <a:close/>
                      <a:moveTo>
                        <a:pt x="505472" y="0"/>
                      </a:moveTo>
                      <a:lnTo>
                        <a:pt x="575467" y="0"/>
                      </a:lnTo>
                      <a:lnTo>
                        <a:pt x="557468" y="108793"/>
                      </a:lnTo>
                      <a:cubicBezTo>
                        <a:pt x="556668" y="114126"/>
                        <a:pt x="555769" y="119359"/>
                        <a:pt x="554769" y="124492"/>
                      </a:cubicBezTo>
                      <a:cubicBezTo>
                        <a:pt x="553769" y="129625"/>
                        <a:pt x="552602" y="134658"/>
                        <a:pt x="551269" y="139591"/>
                      </a:cubicBezTo>
                      <a:cubicBezTo>
                        <a:pt x="562335" y="126259"/>
                        <a:pt x="573334" y="116593"/>
                        <a:pt x="584267" y="110593"/>
                      </a:cubicBezTo>
                      <a:cubicBezTo>
                        <a:pt x="595199" y="104594"/>
                        <a:pt x="607132" y="101594"/>
                        <a:pt x="620065" y="101594"/>
                      </a:cubicBezTo>
                      <a:cubicBezTo>
                        <a:pt x="640997" y="101594"/>
                        <a:pt x="657229" y="107227"/>
                        <a:pt x="668762" y="118493"/>
                      </a:cubicBezTo>
                      <a:cubicBezTo>
                        <a:pt x="680294" y="129759"/>
                        <a:pt x="686061" y="145524"/>
                        <a:pt x="686061" y="165790"/>
                      </a:cubicBezTo>
                      <a:cubicBezTo>
                        <a:pt x="686061" y="172723"/>
                        <a:pt x="684861" y="184255"/>
                        <a:pt x="682461" y="200388"/>
                      </a:cubicBezTo>
                      <a:cubicBezTo>
                        <a:pt x="682327" y="201854"/>
                        <a:pt x="682194" y="203054"/>
                        <a:pt x="682061" y="203988"/>
                      </a:cubicBezTo>
                      <a:lnTo>
                        <a:pt x="665262" y="309981"/>
                      </a:lnTo>
                      <a:lnTo>
                        <a:pt x="593866" y="309981"/>
                      </a:lnTo>
                      <a:lnTo>
                        <a:pt x="610665" y="202988"/>
                      </a:lnTo>
                      <a:cubicBezTo>
                        <a:pt x="611198" y="199921"/>
                        <a:pt x="611632" y="196921"/>
                        <a:pt x="611965" y="193988"/>
                      </a:cubicBezTo>
                      <a:cubicBezTo>
                        <a:pt x="612298" y="191055"/>
                        <a:pt x="612465" y="188522"/>
                        <a:pt x="612465" y="186389"/>
                      </a:cubicBezTo>
                      <a:cubicBezTo>
                        <a:pt x="612465" y="177589"/>
                        <a:pt x="610132" y="170923"/>
                        <a:pt x="605465" y="166390"/>
                      </a:cubicBezTo>
                      <a:cubicBezTo>
                        <a:pt x="600799" y="161857"/>
                        <a:pt x="593933" y="159590"/>
                        <a:pt x="584867" y="159590"/>
                      </a:cubicBezTo>
                      <a:cubicBezTo>
                        <a:pt x="572468" y="159590"/>
                        <a:pt x="562768" y="164057"/>
                        <a:pt x="555769" y="172989"/>
                      </a:cubicBezTo>
                      <a:cubicBezTo>
                        <a:pt x="548769" y="181922"/>
                        <a:pt x="543736" y="196188"/>
                        <a:pt x="540669" y="215787"/>
                      </a:cubicBezTo>
                      <a:lnTo>
                        <a:pt x="526270" y="309981"/>
                      </a:lnTo>
                      <a:lnTo>
                        <a:pt x="455875" y="30998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54" name="TextBox 253">
              <a:extLst>
                <a:ext uri="{FF2B5EF4-FFF2-40B4-BE49-F238E27FC236}">
                  <a16:creationId xmlns:a16="http://schemas.microsoft.com/office/drawing/2014/main" id="{4F740447-0FEF-A073-0014-EAB6993A6EFE}"/>
                </a:ext>
              </a:extLst>
            </p:cNvPr>
            <p:cNvSpPr txBox="1"/>
            <p:nvPr/>
          </p:nvSpPr>
          <p:spPr>
            <a:xfrm>
              <a:off x="1120506" y="3731209"/>
              <a:ext cx="2860141" cy="400110"/>
            </a:xfrm>
            <a:prstGeom prst="rect">
              <a:avLst/>
            </a:prstGeom>
            <a:noFill/>
          </p:spPr>
          <p:txBody>
            <a:bodyPr wrap="square" rtlCol="0">
              <a:spAutoFit/>
            </a:bodyPr>
            <a:lstStyle/>
            <a:p>
              <a:r>
                <a:rPr lang="en-US" sz="2000" dirty="0">
                  <a:solidFill>
                    <a:schemeClr val="accent1"/>
                  </a:solidFill>
                  <a:latin typeface="+mj-lt"/>
                </a:rPr>
                <a:t>Stadium Name</a:t>
              </a:r>
            </a:p>
          </p:txBody>
        </p:sp>
        <p:sp>
          <p:nvSpPr>
            <p:cNvPr id="255" name="Rectangle 254">
              <a:extLst>
                <a:ext uri="{FF2B5EF4-FFF2-40B4-BE49-F238E27FC236}">
                  <a16:creationId xmlns:a16="http://schemas.microsoft.com/office/drawing/2014/main" id="{55ED0C9A-F9BE-234E-6D65-144EB7DA3A25}"/>
                </a:ext>
              </a:extLst>
            </p:cNvPr>
            <p:cNvSpPr/>
            <p:nvPr/>
          </p:nvSpPr>
          <p:spPr>
            <a:xfrm>
              <a:off x="1120505" y="4157838"/>
              <a:ext cx="2614655" cy="1106713"/>
            </a:xfrm>
            <a:prstGeom prst="rect">
              <a:avLst/>
            </a:prstGeom>
            <a:noFill/>
          </p:spPr>
          <p:txBody>
            <a:bodyPr wrap="square" rtlCol="0">
              <a:spAutoFit/>
            </a:bodyPr>
            <a:lstStyle/>
            <a:p>
              <a:pP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consectetuer</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adipiscing</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elit</a:t>
              </a:r>
              <a:r>
                <a:rPr lang="en-US" sz="1400" dirty="0">
                  <a:solidFill>
                    <a:srgbClr val="000000">
                      <a:lumMod val="65000"/>
                      <a:lumOff val="35000"/>
                    </a:srgbClr>
                  </a:solidFill>
                  <a:latin typeface="Figtree"/>
                </a:rPr>
                <a:t>. Aenean </a:t>
              </a:r>
              <a:r>
                <a:rPr lang="en-US" sz="1400" dirty="0" err="1">
                  <a:solidFill>
                    <a:srgbClr val="000000">
                      <a:lumMod val="65000"/>
                      <a:lumOff val="35000"/>
                    </a:srgbClr>
                  </a:solidFill>
                  <a:latin typeface="Figtree"/>
                </a:rPr>
                <a:t>commodo</a:t>
              </a:r>
              <a:r>
                <a:rPr lang="en-US" sz="1400" dirty="0">
                  <a:solidFill>
                    <a:srgbClr val="000000">
                      <a:lumMod val="65000"/>
                      <a:lumOff val="35000"/>
                    </a:srgbClr>
                  </a:solidFill>
                  <a:latin typeface="Figtree"/>
                </a:rPr>
                <a:t> ligula </a:t>
              </a:r>
              <a:r>
                <a:rPr lang="en-US" sz="1400" dirty="0" err="1">
                  <a:solidFill>
                    <a:srgbClr val="000000">
                      <a:lumMod val="65000"/>
                      <a:lumOff val="35000"/>
                    </a:srgbClr>
                  </a:solidFill>
                  <a:latin typeface="Figtree"/>
                </a:rPr>
                <a:t>eget</a:t>
              </a:r>
              <a:r>
                <a:rPr lang="en-US" sz="1400" dirty="0">
                  <a:solidFill>
                    <a:srgbClr val="000000">
                      <a:lumMod val="65000"/>
                      <a:lumOff val="35000"/>
                    </a:srgbClr>
                  </a:solidFill>
                  <a:latin typeface="Figtree"/>
                </a:rPr>
                <a:t> dolor. Aenean </a:t>
              </a:r>
              <a:r>
                <a:rPr lang="en-US" sz="1400" dirty="0" err="1">
                  <a:solidFill>
                    <a:srgbClr val="000000">
                      <a:lumMod val="65000"/>
                      <a:lumOff val="35000"/>
                    </a:srgbClr>
                  </a:solidFill>
                  <a:latin typeface="Figtree"/>
                </a:rPr>
                <a:t>massa</a:t>
              </a:r>
              <a:r>
                <a:rPr lang="en-US" sz="1400" dirty="0">
                  <a:solidFill>
                    <a:srgbClr val="000000">
                      <a:lumMod val="65000"/>
                      <a:lumOff val="35000"/>
                    </a:srgbClr>
                  </a:solidFill>
                  <a:latin typeface="Figtree"/>
                </a:rPr>
                <a:t>. </a:t>
              </a:r>
            </a:p>
          </p:txBody>
        </p:sp>
        <p:grpSp>
          <p:nvGrpSpPr>
            <p:cNvPr id="256" name="Group 255">
              <a:extLst>
                <a:ext uri="{FF2B5EF4-FFF2-40B4-BE49-F238E27FC236}">
                  <a16:creationId xmlns:a16="http://schemas.microsoft.com/office/drawing/2014/main" id="{4E566936-F342-5132-8EFC-E2C3033B7534}"/>
                </a:ext>
              </a:extLst>
            </p:cNvPr>
            <p:cNvGrpSpPr/>
            <p:nvPr/>
          </p:nvGrpSpPr>
          <p:grpSpPr>
            <a:xfrm>
              <a:off x="4015536" y="3875085"/>
              <a:ext cx="1301230" cy="1301230"/>
              <a:chOff x="990270" y="4012049"/>
              <a:chExt cx="1193926" cy="1193926"/>
            </a:xfrm>
          </p:grpSpPr>
          <p:sp>
            <p:nvSpPr>
              <p:cNvPr id="257" name="Oval 256">
                <a:extLst>
                  <a:ext uri="{FF2B5EF4-FFF2-40B4-BE49-F238E27FC236}">
                    <a16:creationId xmlns:a16="http://schemas.microsoft.com/office/drawing/2014/main" id="{189C1BE5-EA71-3C1B-067B-8B78B12C226D}"/>
                  </a:ext>
                </a:extLst>
              </p:cNvPr>
              <p:cNvSpPr/>
              <p:nvPr/>
            </p:nvSpPr>
            <p:spPr>
              <a:xfrm>
                <a:off x="990270" y="4012049"/>
                <a:ext cx="1193926" cy="1193926"/>
              </a:xfrm>
              <a:prstGeom prst="ellipse">
                <a:avLst/>
              </a:prstGeom>
              <a:solidFill>
                <a:schemeClr val="bg1">
                  <a:alpha val="0"/>
                </a:schemeClr>
              </a:solidFill>
              <a:ln w="44450" cap="rnd">
                <a:solidFill>
                  <a:schemeClr val="bg1">
                    <a:lumMod val="65000"/>
                    <a:alpha val="2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1600"/>
              </a:p>
            </p:txBody>
          </p:sp>
          <p:sp>
            <p:nvSpPr>
              <p:cNvPr id="258" name="Arc 257">
                <a:extLst>
                  <a:ext uri="{FF2B5EF4-FFF2-40B4-BE49-F238E27FC236}">
                    <a16:creationId xmlns:a16="http://schemas.microsoft.com/office/drawing/2014/main" id="{BE802E1F-A971-93E6-A202-4E34F00FE1F8}"/>
                  </a:ext>
                </a:extLst>
              </p:cNvPr>
              <p:cNvSpPr/>
              <p:nvPr/>
            </p:nvSpPr>
            <p:spPr>
              <a:xfrm>
                <a:off x="990270" y="4012049"/>
                <a:ext cx="1193926" cy="1193926"/>
              </a:xfrm>
              <a:prstGeom prst="arc">
                <a:avLst>
                  <a:gd name="adj1" fmla="val 16200000"/>
                  <a:gd name="adj2" fmla="val 20109178"/>
                </a:avLst>
              </a:prstGeom>
              <a:solidFill>
                <a:schemeClr val="bg1">
                  <a:alpha val="0"/>
                </a:schemeClr>
              </a:solidFill>
              <a:ln w="69850" cap="flat">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1600" dirty="0">
                  <a:solidFill>
                    <a:schemeClr val="accent3"/>
                  </a:solidFill>
                </a:endParaRPr>
              </a:p>
            </p:txBody>
          </p:sp>
          <p:grpSp>
            <p:nvGrpSpPr>
              <p:cNvPr id="259" name="Group 258">
                <a:extLst>
                  <a:ext uri="{FF2B5EF4-FFF2-40B4-BE49-F238E27FC236}">
                    <a16:creationId xmlns:a16="http://schemas.microsoft.com/office/drawing/2014/main" id="{A586E2A9-A9BF-7132-94DF-F61CAE312AAA}"/>
                  </a:ext>
                </a:extLst>
              </p:cNvPr>
              <p:cNvGrpSpPr/>
              <p:nvPr/>
            </p:nvGrpSpPr>
            <p:grpSpPr>
              <a:xfrm>
                <a:off x="1128174" y="4149953"/>
                <a:ext cx="918118" cy="918118"/>
                <a:chOff x="9590003" y="2021681"/>
                <a:chExt cx="918118" cy="918118"/>
              </a:xfrm>
            </p:grpSpPr>
            <p:sp>
              <p:nvSpPr>
                <p:cNvPr id="260" name="Oval 259">
                  <a:extLst>
                    <a:ext uri="{FF2B5EF4-FFF2-40B4-BE49-F238E27FC236}">
                      <a16:creationId xmlns:a16="http://schemas.microsoft.com/office/drawing/2014/main" id="{22576A9B-FB03-8447-549D-9F8D2EEE7A48}"/>
                    </a:ext>
                  </a:extLst>
                </p:cNvPr>
                <p:cNvSpPr/>
                <p:nvPr/>
              </p:nvSpPr>
              <p:spPr>
                <a:xfrm>
                  <a:off x="9590003" y="2021681"/>
                  <a:ext cx="918118" cy="918118"/>
                </a:xfrm>
                <a:prstGeom prst="ellipse">
                  <a:avLst/>
                </a:prstGeom>
                <a:solidFill>
                  <a:schemeClr val="bg1"/>
                </a:solidFill>
                <a:ln>
                  <a:noFill/>
                </a:ln>
                <a:effectLst>
                  <a:outerShdw blurRad="635000" dist="254000" dir="2700000" sx="90000" sy="90000" algn="tl"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1100"/>
                </a:p>
              </p:txBody>
            </p:sp>
            <p:sp>
              <p:nvSpPr>
                <p:cNvPr id="261" name="TextBox 260">
                  <a:extLst>
                    <a:ext uri="{FF2B5EF4-FFF2-40B4-BE49-F238E27FC236}">
                      <a16:creationId xmlns:a16="http://schemas.microsoft.com/office/drawing/2014/main" id="{4D46790E-0DA1-46A3-AEC7-7286B1AC1E1B}"/>
                    </a:ext>
                  </a:extLst>
                </p:cNvPr>
                <p:cNvSpPr txBox="1"/>
                <p:nvPr/>
              </p:nvSpPr>
              <p:spPr>
                <a:xfrm>
                  <a:off x="9602491" y="2232526"/>
                  <a:ext cx="893142" cy="496429"/>
                </a:xfrm>
                <a:prstGeom prst="rect">
                  <a:avLst/>
                </a:prstGeom>
                <a:noFill/>
              </p:spPr>
              <p:txBody>
                <a:bodyPr wrap="square" rtlCol="0" anchor="ctr">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ctr">
                    <a:spcBef>
                      <a:spcPts val="0"/>
                    </a:spcBef>
                    <a:spcAft>
                      <a:spcPts val="600"/>
                    </a:spcAft>
                  </a:pPr>
                  <a:r>
                    <a:rPr lang="en-US" sz="2400" b="1" dirty="0">
                      <a:solidFill>
                        <a:schemeClr val="accent1"/>
                      </a:solidFill>
                      <a:latin typeface="+mj-lt"/>
                    </a:rPr>
                    <a:t>20%</a:t>
                  </a:r>
                </a:p>
              </p:txBody>
            </p:sp>
          </p:grpSp>
        </p:grpSp>
      </p:grpSp>
    </p:spTree>
    <p:extLst>
      <p:ext uri="{BB962C8B-B14F-4D97-AF65-F5344CB8AC3E}">
        <p14:creationId xmlns:p14="http://schemas.microsoft.com/office/powerpoint/2010/main" val="1328529248"/>
      </p:ext>
    </p:extLst>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aphic 2">
            <a:extLst>
              <a:ext uri="{FF2B5EF4-FFF2-40B4-BE49-F238E27FC236}">
                <a16:creationId xmlns:a16="http://schemas.microsoft.com/office/drawing/2014/main" id="{B9D965FD-289F-57C5-AA3C-A840DE79B42D}"/>
              </a:ext>
            </a:extLst>
          </p:cNvPr>
          <p:cNvGrpSpPr/>
          <p:nvPr/>
        </p:nvGrpSpPr>
        <p:grpSpPr>
          <a:xfrm>
            <a:off x="-5271133" y="1944254"/>
            <a:ext cx="4372636" cy="4171625"/>
            <a:chOff x="855347" y="2130372"/>
            <a:chExt cx="4122417" cy="3932909"/>
          </a:xfrm>
        </p:grpSpPr>
        <p:sp>
          <p:nvSpPr>
            <p:cNvPr id="5" name="Freeform: Shape 4">
              <a:extLst>
                <a:ext uri="{FF2B5EF4-FFF2-40B4-BE49-F238E27FC236}">
                  <a16:creationId xmlns:a16="http://schemas.microsoft.com/office/drawing/2014/main" id="{2E2943AA-5A31-E422-06F8-6611FD07520C}"/>
                </a:ext>
              </a:extLst>
            </p:cNvPr>
            <p:cNvSpPr/>
            <p:nvPr/>
          </p:nvSpPr>
          <p:spPr>
            <a:xfrm>
              <a:off x="855347" y="2417371"/>
              <a:ext cx="3876673" cy="3645910"/>
            </a:xfrm>
            <a:custGeom>
              <a:avLst/>
              <a:gdLst>
                <a:gd name="connsiteX0" fmla="*/ 3314031 w 4628440"/>
                <a:gd name="connsiteY0" fmla="*/ 1924 h 4352927"/>
                <a:gd name="connsiteX1" fmla="*/ 659509 w 4628440"/>
                <a:gd name="connsiteY1" fmla="*/ 1179404 h 4352927"/>
                <a:gd name="connsiteX2" fmla="*/ 85437 w 4628440"/>
                <a:gd name="connsiteY2" fmla="*/ 1967122 h 4352927"/>
                <a:gd name="connsiteX3" fmla="*/ 7808 w 4628440"/>
                <a:gd name="connsiteY3" fmla="*/ 2378221 h 4352927"/>
                <a:gd name="connsiteX4" fmla="*/ 32954 w 4628440"/>
                <a:gd name="connsiteY4" fmla="*/ 2930290 h 4352927"/>
                <a:gd name="connsiteX5" fmla="*/ 32954 w 4628440"/>
                <a:gd name="connsiteY5" fmla="*/ 2930290 h 4352927"/>
                <a:gd name="connsiteX6" fmla="*/ 821910 w 4628440"/>
                <a:gd name="connsiteY6" fmla="*/ 4112247 h 4352927"/>
                <a:gd name="connsiteX7" fmla="*/ 4389690 w 4628440"/>
                <a:gd name="connsiteY7" fmla="*/ 2777223 h 4352927"/>
                <a:gd name="connsiteX8" fmla="*/ 4569045 w 4628440"/>
                <a:gd name="connsiteY8" fmla="*/ 1273988 h 4352927"/>
                <a:gd name="connsiteX9" fmla="*/ 3574635 w 4628440"/>
                <a:gd name="connsiteY9" fmla="*/ 20688 h 4352927"/>
                <a:gd name="connsiteX10" fmla="*/ 3314031 w 4628440"/>
                <a:gd name="connsiteY10" fmla="*/ 1924 h 435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8440" h="4352927">
                  <a:moveTo>
                    <a:pt x="3314031" y="1924"/>
                  </a:moveTo>
                  <a:cubicBezTo>
                    <a:pt x="1953766" y="65456"/>
                    <a:pt x="735709" y="1112444"/>
                    <a:pt x="659509" y="1179404"/>
                  </a:cubicBezTo>
                  <a:cubicBezTo>
                    <a:pt x="409859" y="1398670"/>
                    <a:pt x="188879" y="1637462"/>
                    <a:pt x="85437" y="1967122"/>
                  </a:cubicBezTo>
                  <a:cubicBezTo>
                    <a:pt x="28478" y="2148859"/>
                    <a:pt x="10380" y="2348217"/>
                    <a:pt x="7808" y="2378221"/>
                  </a:cubicBezTo>
                  <a:cubicBezTo>
                    <a:pt x="-11908" y="2605964"/>
                    <a:pt x="9142" y="2796940"/>
                    <a:pt x="32954" y="2930290"/>
                  </a:cubicBezTo>
                  <a:lnTo>
                    <a:pt x="32954" y="2930290"/>
                  </a:lnTo>
                  <a:cubicBezTo>
                    <a:pt x="89533" y="3329197"/>
                    <a:pt x="523873" y="3897363"/>
                    <a:pt x="821910" y="4112247"/>
                  </a:cubicBezTo>
                  <a:cubicBezTo>
                    <a:pt x="1670778" y="4724324"/>
                    <a:pt x="3712748" y="4129297"/>
                    <a:pt x="4389690" y="2777223"/>
                  </a:cubicBezTo>
                  <a:cubicBezTo>
                    <a:pt x="4463794" y="2629205"/>
                    <a:pt x="4750973" y="2005698"/>
                    <a:pt x="4569045" y="1273988"/>
                  </a:cubicBezTo>
                  <a:cubicBezTo>
                    <a:pt x="4550376" y="1199026"/>
                    <a:pt x="4284153" y="182613"/>
                    <a:pt x="3574635" y="20688"/>
                  </a:cubicBezTo>
                  <a:cubicBezTo>
                    <a:pt x="3474242" y="-2267"/>
                    <a:pt x="3392612" y="-1791"/>
                    <a:pt x="3314031" y="1924"/>
                  </a:cubicBezTo>
                  <a:close/>
                </a:path>
              </a:pathLst>
            </a:custGeom>
            <a:solidFill>
              <a:srgbClr val="FCE6A9">
                <a:alpha val="20000"/>
              </a:srgbClr>
            </a:solidFill>
            <a:ln w="9525" cap="flat">
              <a:noFill/>
              <a:prstDash val="solid"/>
              <a:miter/>
            </a:ln>
          </p:spPr>
          <p:txBody>
            <a:bodyPr rtlCol="0" anchor="ctr"/>
            <a:lstStyle/>
            <a:p>
              <a:endParaRPr lang="en-US"/>
            </a:p>
          </p:txBody>
        </p:sp>
        <p:grpSp>
          <p:nvGrpSpPr>
            <p:cNvPr id="6" name="Graphic 2">
              <a:extLst>
                <a:ext uri="{FF2B5EF4-FFF2-40B4-BE49-F238E27FC236}">
                  <a16:creationId xmlns:a16="http://schemas.microsoft.com/office/drawing/2014/main" id="{8FF07047-56C6-09C3-C25A-779C8418B984}"/>
                </a:ext>
              </a:extLst>
            </p:cNvPr>
            <p:cNvGrpSpPr/>
            <p:nvPr/>
          </p:nvGrpSpPr>
          <p:grpSpPr>
            <a:xfrm>
              <a:off x="1067847" y="2130372"/>
              <a:ext cx="3909917" cy="3523350"/>
              <a:chOff x="1067847" y="2130372"/>
              <a:chExt cx="3909917" cy="3523350"/>
            </a:xfrm>
          </p:grpSpPr>
          <p:sp>
            <p:nvSpPr>
              <p:cNvPr id="7" name="Freeform: Shape 6">
                <a:extLst>
                  <a:ext uri="{FF2B5EF4-FFF2-40B4-BE49-F238E27FC236}">
                    <a16:creationId xmlns:a16="http://schemas.microsoft.com/office/drawing/2014/main" id="{A8DE2F9B-61F1-E114-F09E-8667D1573880}"/>
                  </a:ext>
                </a:extLst>
              </p:cNvPr>
              <p:cNvSpPr/>
              <p:nvPr/>
            </p:nvSpPr>
            <p:spPr>
              <a:xfrm>
                <a:off x="3917537" y="5253006"/>
                <a:ext cx="968883" cy="400716"/>
              </a:xfrm>
              <a:custGeom>
                <a:avLst/>
                <a:gdLst>
                  <a:gd name="connsiteX0" fmla="*/ 968883 w 968883"/>
                  <a:gd name="connsiteY0" fmla="*/ 208407 h 400716"/>
                  <a:gd name="connsiteX1" fmla="*/ 39529 w 968883"/>
                  <a:gd name="connsiteY1" fmla="*/ 400717 h 400716"/>
                  <a:gd name="connsiteX2" fmla="*/ 0 w 968883"/>
                  <a:gd name="connsiteY2" fmla="*/ 183356 h 400716"/>
                  <a:gd name="connsiteX3" fmla="*/ 399764 w 968883"/>
                  <a:gd name="connsiteY3" fmla="*/ 107442 h 400716"/>
                  <a:gd name="connsiteX4" fmla="*/ 968883 w 968883"/>
                  <a:gd name="connsiteY4" fmla="*/ 0 h 400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883" h="400716">
                    <a:moveTo>
                      <a:pt x="968883" y="208407"/>
                    </a:moveTo>
                    <a:lnTo>
                      <a:pt x="39529" y="400717"/>
                    </a:lnTo>
                    <a:lnTo>
                      <a:pt x="0" y="183356"/>
                    </a:lnTo>
                    <a:lnTo>
                      <a:pt x="399764" y="107442"/>
                    </a:lnTo>
                    <a:lnTo>
                      <a:pt x="968883" y="0"/>
                    </a:lnTo>
                    <a:close/>
                  </a:path>
                </a:pathLst>
              </a:custGeom>
              <a:solidFill>
                <a:srgbClr val="000000"/>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A8500C3-D654-FFE6-30AD-89A569D2E520}"/>
                  </a:ext>
                </a:extLst>
              </p:cNvPr>
              <p:cNvSpPr/>
              <p:nvPr/>
            </p:nvSpPr>
            <p:spPr>
              <a:xfrm>
                <a:off x="1169860" y="5430552"/>
                <a:ext cx="2787491" cy="223170"/>
              </a:xfrm>
              <a:custGeom>
                <a:avLst/>
                <a:gdLst>
                  <a:gd name="connsiteX0" fmla="*/ 381 w 2787491"/>
                  <a:gd name="connsiteY0" fmla="*/ 23241 h 223170"/>
                  <a:gd name="connsiteX1" fmla="*/ 1584103 w 2787491"/>
                  <a:gd name="connsiteY1" fmla="*/ 0 h 223170"/>
                  <a:gd name="connsiteX2" fmla="*/ 2787491 w 2787491"/>
                  <a:gd name="connsiteY2" fmla="*/ 23241 h 223170"/>
                  <a:gd name="connsiteX3" fmla="*/ 2787206 w 2787491"/>
                  <a:gd name="connsiteY3" fmla="*/ 223171 h 223170"/>
                  <a:gd name="connsiteX4" fmla="*/ 0 w 2787491"/>
                  <a:gd name="connsiteY4" fmla="*/ 223171 h 223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491" h="223170">
                    <a:moveTo>
                      <a:pt x="381" y="23241"/>
                    </a:moveTo>
                    <a:lnTo>
                      <a:pt x="1584103" y="0"/>
                    </a:lnTo>
                    <a:lnTo>
                      <a:pt x="2787491" y="23241"/>
                    </a:lnTo>
                    <a:lnTo>
                      <a:pt x="2787206" y="223171"/>
                    </a:lnTo>
                    <a:lnTo>
                      <a:pt x="0" y="223171"/>
                    </a:lnTo>
                    <a:close/>
                  </a:path>
                </a:pathLst>
              </a:custGeom>
              <a:solidFill>
                <a:srgbClr val="000000"/>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CF307E85-A88A-9528-6A6A-0D655A1DB874}"/>
                  </a:ext>
                </a:extLst>
              </p:cNvPr>
              <p:cNvSpPr/>
              <p:nvPr/>
            </p:nvSpPr>
            <p:spPr>
              <a:xfrm>
                <a:off x="3932301" y="5112322"/>
                <a:ext cx="1044701" cy="424243"/>
              </a:xfrm>
              <a:custGeom>
                <a:avLst/>
                <a:gdLst>
                  <a:gd name="connsiteX0" fmla="*/ 1044702 w 1044701"/>
                  <a:gd name="connsiteY0" fmla="*/ 216598 h 424243"/>
                  <a:gd name="connsiteX1" fmla="*/ 41243 w 1044701"/>
                  <a:gd name="connsiteY1" fmla="*/ 424244 h 424243"/>
                  <a:gd name="connsiteX2" fmla="*/ 0 w 1044701"/>
                  <a:gd name="connsiteY2" fmla="*/ 197644 h 424243"/>
                  <a:gd name="connsiteX3" fmla="*/ 416814 w 1044701"/>
                  <a:gd name="connsiteY3" fmla="*/ 118586 h 424243"/>
                  <a:gd name="connsiteX4" fmla="*/ 1044702 w 1044701"/>
                  <a:gd name="connsiteY4" fmla="*/ 0 h 4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701" h="424243">
                    <a:moveTo>
                      <a:pt x="1044702" y="216598"/>
                    </a:moveTo>
                    <a:lnTo>
                      <a:pt x="41243" y="424244"/>
                    </a:lnTo>
                    <a:lnTo>
                      <a:pt x="0" y="197644"/>
                    </a:lnTo>
                    <a:lnTo>
                      <a:pt x="416814" y="118586"/>
                    </a:lnTo>
                    <a:lnTo>
                      <a:pt x="1044702" y="0"/>
                    </a:lnTo>
                    <a:close/>
                  </a:path>
                </a:pathLst>
              </a:custGeom>
              <a:solidFill>
                <a:srgbClr val="0D0C0C"/>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EF2C149A-D611-5E45-7918-D6A9F08E2545}"/>
                  </a:ext>
                </a:extLst>
              </p:cNvPr>
              <p:cNvSpPr/>
              <p:nvPr/>
            </p:nvSpPr>
            <p:spPr>
              <a:xfrm>
                <a:off x="1067847" y="5303869"/>
                <a:ext cx="2906077" cy="232695"/>
              </a:xfrm>
              <a:custGeom>
                <a:avLst/>
                <a:gdLst>
                  <a:gd name="connsiteX0" fmla="*/ 381 w 2906077"/>
                  <a:gd name="connsiteY0" fmla="*/ 24194 h 232695"/>
                  <a:gd name="connsiteX1" fmla="*/ 1651445 w 2906077"/>
                  <a:gd name="connsiteY1" fmla="*/ 0 h 232695"/>
                  <a:gd name="connsiteX2" fmla="*/ 2906078 w 2906077"/>
                  <a:gd name="connsiteY2" fmla="*/ 24194 h 232695"/>
                  <a:gd name="connsiteX3" fmla="*/ 2905697 w 2906077"/>
                  <a:gd name="connsiteY3" fmla="*/ 232696 h 232695"/>
                  <a:gd name="connsiteX4" fmla="*/ 0 w 2906077"/>
                  <a:gd name="connsiteY4" fmla="*/ 232696 h 232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6077" h="232695">
                    <a:moveTo>
                      <a:pt x="381" y="24194"/>
                    </a:moveTo>
                    <a:lnTo>
                      <a:pt x="1651445" y="0"/>
                    </a:lnTo>
                    <a:lnTo>
                      <a:pt x="2906078" y="24194"/>
                    </a:lnTo>
                    <a:lnTo>
                      <a:pt x="2905697" y="232696"/>
                    </a:lnTo>
                    <a:lnTo>
                      <a:pt x="0" y="232696"/>
                    </a:lnTo>
                    <a:close/>
                  </a:path>
                </a:pathLst>
              </a:custGeom>
              <a:solidFill>
                <a:srgbClr val="262523"/>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1BF30454-EAFB-61D0-7EBE-4AB87842735E}"/>
                  </a:ext>
                </a:extLst>
              </p:cNvPr>
              <p:cNvSpPr/>
              <p:nvPr/>
            </p:nvSpPr>
            <p:spPr>
              <a:xfrm>
                <a:off x="1067847" y="5117370"/>
                <a:ext cx="3909917" cy="210788"/>
              </a:xfrm>
              <a:custGeom>
                <a:avLst/>
                <a:gdLst>
                  <a:gd name="connsiteX0" fmla="*/ 3909917 w 3909917"/>
                  <a:gd name="connsiteY0" fmla="*/ 3048 h 210788"/>
                  <a:gd name="connsiteX1" fmla="*/ 2905697 w 3909917"/>
                  <a:gd name="connsiteY1" fmla="*/ 210788 h 210788"/>
                  <a:gd name="connsiteX2" fmla="*/ 0 w 3909917"/>
                  <a:gd name="connsiteY2" fmla="*/ 210788 h 210788"/>
                  <a:gd name="connsiteX3" fmla="*/ 1018794 w 3909917"/>
                  <a:gd name="connsiteY3" fmla="*/ 0 h 210788"/>
                </a:gdLst>
                <a:ahLst/>
                <a:cxnLst>
                  <a:cxn ang="0">
                    <a:pos x="connsiteX0" y="connsiteY0"/>
                  </a:cxn>
                  <a:cxn ang="0">
                    <a:pos x="connsiteX1" y="connsiteY1"/>
                  </a:cxn>
                  <a:cxn ang="0">
                    <a:pos x="connsiteX2" y="connsiteY2"/>
                  </a:cxn>
                  <a:cxn ang="0">
                    <a:pos x="connsiteX3" y="connsiteY3"/>
                  </a:cxn>
                </a:cxnLst>
                <a:rect l="l" t="t" r="r" b="b"/>
                <a:pathLst>
                  <a:path w="3909917" h="210788">
                    <a:moveTo>
                      <a:pt x="3909917" y="3048"/>
                    </a:moveTo>
                    <a:lnTo>
                      <a:pt x="2905697" y="210788"/>
                    </a:lnTo>
                    <a:lnTo>
                      <a:pt x="0" y="210788"/>
                    </a:lnTo>
                    <a:lnTo>
                      <a:pt x="1018794" y="0"/>
                    </a:lnTo>
                    <a:close/>
                  </a:path>
                </a:pathLst>
              </a:custGeom>
              <a:solidFill>
                <a:srgbClr val="3D3B39"/>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95709A18-CC2D-E9E0-50A0-92004E9A9FA0}"/>
                  </a:ext>
                </a:extLst>
              </p:cNvPr>
              <p:cNvSpPr/>
              <p:nvPr/>
            </p:nvSpPr>
            <p:spPr>
              <a:xfrm>
                <a:off x="2009774" y="4208685"/>
                <a:ext cx="832105" cy="669607"/>
              </a:xfrm>
              <a:custGeom>
                <a:avLst/>
                <a:gdLst>
                  <a:gd name="connsiteX0" fmla="*/ 677894 w 832105"/>
                  <a:gd name="connsiteY0" fmla="*/ 0 h 669607"/>
                  <a:gd name="connsiteX1" fmla="*/ 430244 w 832105"/>
                  <a:gd name="connsiteY1" fmla="*/ 109538 h 669607"/>
                  <a:gd name="connsiteX2" fmla="*/ 0 w 832105"/>
                  <a:gd name="connsiteY2" fmla="*/ 539496 h 669607"/>
                  <a:gd name="connsiteX3" fmla="*/ 91631 w 832105"/>
                  <a:gd name="connsiteY3" fmla="*/ 669607 h 669607"/>
                  <a:gd name="connsiteX4" fmla="*/ 612553 w 832105"/>
                  <a:gd name="connsiteY4" fmla="*/ 269938 h 669607"/>
                  <a:gd name="connsiteX5" fmla="*/ 831342 w 832105"/>
                  <a:gd name="connsiteY5" fmla="*/ 117348 h 669607"/>
                  <a:gd name="connsiteX6" fmla="*/ 766667 w 832105"/>
                  <a:gd name="connsiteY6" fmla="*/ 4381 h 669607"/>
                  <a:gd name="connsiteX7" fmla="*/ 677894 w 832105"/>
                  <a:gd name="connsiteY7" fmla="*/ 0 h 669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2105" h="669607">
                    <a:moveTo>
                      <a:pt x="677894" y="0"/>
                    </a:moveTo>
                    <a:cubicBezTo>
                      <a:pt x="603409" y="44196"/>
                      <a:pt x="511588" y="52959"/>
                      <a:pt x="430244" y="109538"/>
                    </a:cubicBezTo>
                    <a:cubicBezTo>
                      <a:pt x="314706" y="189738"/>
                      <a:pt x="149924" y="419862"/>
                      <a:pt x="0" y="539496"/>
                    </a:cubicBezTo>
                    <a:lnTo>
                      <a:pt x="91631" y="669607"/>
                    </a:lnTo>
                    <a:cubicBezTo>
                      <a:pt x="280988" y="489109"/>
                      <a:pt x="387477" y="419767"/>
                      <a:pt x="612553" y="269938"/>
                    </a:cubicBezTo>
                    <a:cubicBezTo>
                      <a:pt x="725519" y="194691"/>
                      <a:pt x="827151" y="137160"/>
                      <a:pt x="831342" y="117348"/>
                    </a:cubicBezTo>
                    <a:cubicBezTo>
                      <a:pt x="837057" y="90297"/>
                      <a:pt x="810197" y="60198"/>
                      <a:pt x="766667" y="4381"/>
                    </a:cubicBezTo>
                    <a:lnTo>
                      <a:pt x="677894" y="0"/>
                    </a:lnTo>
                    <a:close/>
                  </a:path>
                </a:pathLst>
              </a:custGeom>
              <a:solidFill>
                <a:srgbClr val="D56C67"/>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E28F068-6C65-FDB8-5F84-CE7DA2BFE0FF}"/>
                  </a:ext>
                </a:extLst>
              </p:cNvPr>
              <p:cNvSpPr/>
              <p:nvPr/>
            </p:nvSpPr>
            <p:spPr>
              <a:xfrm>
                <a:off x="2312384" y="4208685"/>
                <a:ext cx="529495" cy="390905"/>
              </a:xfrm>
              <a:custGeom>
                <a:avLst/>
                <a:gdLst>
                  <a:gd name="connsiteX0" fmla="*/ 375285 w 529495"/>
                  <a:gd name="connsiteY0" fmla="*/ 0 h 390905"/>
                  <a:gd name="connsiteX1" fmla="*/ 127635 w 529495"/>
                  <a:gd name="connsiteY1" fmla="*/ 109538 h 390905"/>
                  <a:gd name="connsiteX2" fmla="*/ 0 w 529495"/>
                  <a:gd name="connsiteY2" fmla="*/ 228029 h 390905"/>
                  <a:gd name="connsiteX3" fmla="*/ 130112 w 529495"/>
                  <a:gd name="connsiteY3" fmla="*/ 390906 h 390905"/>
                  <a:gd name="connsiteX4" fmla="*/ 309943 w 529495"/>
                  <a:gd name="connsiteY4" fmla="*/ 270034 h 390905"/>
                  <a:gd name="connsiteX5" fmla="*/ 528733 w 529495"/>
                  <a:gd name="connsiteY5" fmla="*/ 117443 h 390905"/>
                  <a:gd name="connsiteX6" fmla="*/ 464058 w 529495"/>
                  <a:gd name="connsiteY6" fmla="*/ 4477 h 390905"/>
                  <a:gd name="connsiteX7" fmla="*/ 375285 w 529495"/>
                  <a:gd name="connsiteY7" fmla="*/ 0 h 390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495" h="390905">
                    <a:moveTo>
                      <a:pt x="375285" y="0"/>
                    </a:moveTo>
                    <a:cubicBezTo>
                      <a:pt x="300800" y="44196"/>
                      <a:pt x="208979" y="52959"/>
                      <a:pt x="127635" y="109538"/>
                    </a:cubicBezTo>
                    <a:cubicBezTo>
                      <a:pt x="89630" y="135922"/>
                      <a:pt x="46292" y="178498"/>
                      <a:pt x="0" y="228029"/>
                    </a:cubicBezTo>
                    <a:cubicBezTo>
                      <a:pt x="37909" y="263938"/>
                      <a:pt x="82010" y="315849"/>
                      <a:pt x="130112" y="390906"/>
                    </a:cubicBezTo>
                    <a:cubicBezTo>
                      <a:pt x="182785" y="354521"/>
                      <a:pt x="240792" y="316039"/>
                      <a:pt x="309943" y="270034"/>
                    </a:cubicBezTo>
                    <a:cubicBezTo>
                      <a:pt x="422910" y="194786"/>
                      <a:pt x="524542" y="137255"/>
                      <a:pt x="528733" y="117443"/>
                    </a:cubicBezTo>
                    <a:cubicBezTo>
                      <a:pt x="534448" y="90392"/>
                      <a:pt x="507587" y="60198"/>
                      <a:pt x="464058" y="4477"/>
                    </a:cubicBezTo>
                    <a:lnTo>
                      <a:pt x="375285" y="0"/>
                    </a:lnTo>
                    <a:close/>
                  </a:path>
                </a:pathLst>
              </a:custGeom>
              <a:solidFill>
                <a:srgbClr val="122E47"/>
              </a:solidFill>
              <a:ln w="9525" cap="flat">
                <a:noFill/>
                <a:prstDash val="solid"/>
                <a:miter/>
              </a:ln>
            </p:spPr>
            <p:txBody>
              <a:bodyPr rtlCol="0" anchor="ctr"/>
              <a:lstStyle/>
              <a:p>
                <a:endParaRPr lang="en-US"/>
              </a:p>
            </p:txBody>
          </p:sp>
          <p:grpSp>
            <p:nvGrpSpPr>
              <p:cNvPr id="14" name="Graphic 2">
                <a:extLst>
                  <a:ext uri="{FF2B5EF4-FFF2-40B4-BE49-F238E27FC236}">
                    <a16:creationId xmlns:a16="http://schemas.microsoft.com/office/drawing/2014/main" id="{9B7ACED4-1E63-3A56-D567-1A5D7C5CABF3}"/>
                  </a:ext>
                </a:extLst>
              </p:cNvPr>
              <p:cNvGrpSpPr/>
              <p:nvPr/>
            </p:nvGrpSpPr>
            <p:grpSpPr>
              <a:xfrm>
                <a:off x="1894079" y="4702365"/>
                <a:ext cx="419107" cy="450437"/>
                <a:chOff x="1894079" y="4702365"/>
                <a:chExt cx="419107" cy="450437"/>
              </a:xfrm>
            </p:grpSpPr>
            <p:sp>
              <p:nvSpPr>
                <p:cNvPr id="15" name="Freeform: Shape 14">
                  <a:extLst>
                    <a:ext uri="{FF2B5EF4-FFF2-40B4-BE49-F238E27FC236}">
                      <a16:creationId xmlns:a16="http://schemas.microsoft.com/office/drawing/2014/main" id="{BDD1F50B-3BD5-72A9-FFA2-695C55A328F7}"/>
                    </a:ext>
                  </a:extLst>
                </p:cNvPr>
                <p:cNvSpPr/>
                <p:nvPr/>
              </p:nvSpPr>
              <p:spPr>
                <a:xfrm>
                  <a:off x="2148475" y="4783289"/>
                  <a:ext cx="101572" cy="227432"/>
                </a:xfrm>
                <a:custGeom>
                  <a:avLst/>
                  <a:gdLst>
                    <a:gd name="connsiteX0" fmla="*/ 96757 w 101572"/>
                    <a:gd name="connsiteY0" fmla="*/ 222543 h 227432"/>
                    <a:gd name="connsiteX1" fmla="*/ 1126 w 101572"/>
                    <a:gd name="connsiteY1" fmla="*/ 29280 h 227432"/>
                    <a:gd name="connsiteX2" fmla="*/ 47894 w 101572"/>
                    <a:gd name="connsiteY2" fmla="*/ 16707 h 227432"/>
                    <a:gd name="connsiteX3" fmla="*/ 84851 w 101572"/>
                    <a:gd name="connsiteY3" fmla="*/ 162726 h 227432"/>
                    <a:gd name="connsiteX4" fmla="*/ 101520 w 101572"/>
                    <a:gd name="connsiteY4" fmla="*/ 226734 h 227432"/>
                    <a:gd name="connsiteX5" fmla="*/ 96757 w 101572"/>
                    <a:gd name="connsiteY5" fmla="*/ 222543 h 2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2" h="227432">
                      <a:moveTo>
                        <a:pt x="96757" y="222543"/>
                      </a:moveTo>
                      <a:cubicBezTo>
                        <a:pt x="74564" y="199111"/>
                        <a:pt x="8842" y="58236"/>
                        <a:pt x="1126" y="29280"/>
                      </a:cubicBezTo>
                      <a:cubicBezTo>
                        <a:pt x="-7732" y="-4057"/>
                        <a:pt x="38274" y="-9868"/>
                        <a:pt x="47894" y="16707"/>
                      </a:cubicBezTo>
                      <a:cubicBezTo>
                        <a:pt x="53133" y="30995"/>
                        <a:pt x="72754" y="114815"/>
                        <a:pt x="84851" y="162726"/>
                      </a:cubicBezTo>
                      <a:cubicBezTo>
                        <a:pt x="92376" y="192444"/>
                        <a:pt x="99805" y="219018"/>
                        <a:pt x="101520" y="226734"/>
                      </a:cubicBezTo>
                      <a:cubicBezTo>
                        <a:pt x="101901" y="228734"/>
                        <a:pt x="100186" y="226162"/>
                        <a:pt x="96757" y="222543"/>
                      </a:cubicBezTo>
                      <a:close/>
                    </a:path>
                  </a:pathLst>
                </a:custGeom>
                <a:solidFill>
                  <a:srgbClr val="072C5E"/>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6DFA85B1-6AC0-079D-7A5B-39CC93FC94E1}"/>
                    </a:ext>
                  </a:extLst>
                </p:cNvPr>
                <p:cNvSpPr/>
                <p:nvPr/>
              </p:nvSpPr>
              <p:spPr>
                <a:xfrm>
                  <a:off x="1894079" y="4702365"/>
                  <a:ext cx="419107" cy="450437"/>
                </a:xfrm>
                <a:custGeom>
                  <a:avLst/>
                  <a:gdLst>
                    <a:gd name="connsiteX0" fmla="*/ 141794 w 419107"/>
                    <a:gd name="connsiteY0" fmla="*/ 274892 h 450437"/>
                    <a:gd name="connsiteX1" fmla="*/ 62 w 419107"/>
                    <a:gd name="connsiteY1" fmla="*/ 110014 h 450437"/>
                    <a:gd name="connsiteX2" fmla="*/ 45115 w 419107"/>
                    <a:gd name="connsiteY2" fmla="*/ 75438 h 450437"/>
                    <a:gd name="connsiteX3" fmla="*/ 155034 w 419107"/>
                    <a:gd name="connsiteY3" fmla="*/ 0 h 450437"/>
                    <a:gd name="connsiteX4" fmla="*/ 239139 w 419107"/>
                    <a:gd name="connsiteY4" fmla="*/ 106585 h 450437"/>
                    <a:gd name="connsiteX5" fmla="*/ 279525 w 419107"/>
                    <a:gd name="connsiteY5" fmla="*/ 123444 h 450437"/>
                    <a:gd name="connsiteX6" fmla="*/ 371156 w 419107"/>
                    <a:gd name="connsiteY6" fmla="*/ 329755 h 450437"/>
                    <a:gd name="connsiteX7" fmla="*/ 418495 w 419107"/>
                    <a:gd name="connsiteY7" fmla="*/ 394526 h 450437"/>
                    <a:gd name="connsiteX8" fmla="*/ 380490 w 419107"/>
                    <a:gd name="connsiteY8" fmla="*/ 446627 h 450437"/>
                    <a:gd name="connsiteX9" fmla="*/ 250665 w 419107"/>
                    <a:gd name="connsiteY9" fmla="*/ 398907 h 450437"/>
                    <a:gd name="connsiteX10" fmla="*/ 141794 w 419107"/>
                    <a:gd name="connsiteY10" fmla="*/ 274892 h 450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107" h="450437">
                      <a:moveTo>
                        <a:pt x="141794" y="274892"/>
                      </a:moveTo>
                      <a:cubicBezTo>
                        <a:pt x="107599" y="243364"/>
                        <a:pt x="-2986" y="168688"/>
                        <a:pt x="62" y="110014"/>
                      </a:cubicBezTo>
                      <a:cubicBezTo>
                        <a:pt x="729" y="98393"/>
                        <a:pt x="19493" y="91821"/>
                        <a:pt x="45115" y="75438"/>
                      </a:cubicBezTo>
                      <a:cubicBezTo>
                        <a:pt x="76452" y="21717"/>
                        <a:pt x="94836" y="28289"/>
                        <a:pt x="155034" y="0"/>
                      </a:cubicBezTo>
                      <a:cubicBezTo>
                        <a:pt x="163606" y="54102"/>
                        <a:pt x="182275" y="96584"/>
                        <a:pt x="239139" y="106585"/>
                      </a:cubicBezTo>
                      <a:cubicBezTo>
                        <a:pt x="274572" y="112776"/>
                        <a:pt x="269238" y="107728"/>
                        <a:pt x="279525" y="123444"/>
                      </a:cubicBezTo>
                      <a:cubicBezTo>
                        <a:pt x="303814" y="160115"/>
                        <a:pt x="305529" y="239459"/>
                        <a:pt x="371156" y="329755"/>
                      </a:cubicBezTo>
                      <a:cubicBezTo>
                        <a:pt x="392397" y="359093"/>
                        <a:pt x="413447" y="374333"/>
                        <a:pt x="418495" y="394526"/>
                      </a:cubicBezTo>
                      <a:cubicBezTo>
                        <a:pt x="422210" y="409861"/>
                        <a:pt x="408970" y="436626"/>
                        <a:pt x="380490" y="446627"/>
                      </a:cubicBezTo>
                      <a:cubicBezTo>
                        <a:pt x="341247" y="460438"/>
                        <a:pt x="293718" y="434912"/>
                        <a:pt x="250665" y="398907"/>
                      </a:cubicBezTo>
                      <a:cubicBezTo>
                        <a:pt x="203040" y="359283"/>
                        <a:pt x="165321" y="305086"/>
                        <a:pt x="141794" y="274892"/>
                      </a:cubicBezTo>
                      <a:close/>
                    </a:path>
                  </a:pathLst>
                </a:custGeom>
                <a:solidFill>
                  <a:srgbClr val="D8EBED"/>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2B698199-200B-F619-810C-DE2350D48175}"/>
                    </a:ext>
                  </a:extLst>
                </p:cNvPr>
                <p:cNvSpPr/>
                <p:nvPr/>
              </p:nvSpPr>
              <p:spPr>
                <a:xfrm>
                  <a:off x="1894079" y="4777613"/>
                  <a:ext cx="415161" cy="375094"/>
                </a:xfrm>
                <a:custGeom>
                  <a:avLst/>
                  <a:gdLst>
                    <a:gd name="connsiteX0" fmla="*/ 141794 w 415161"/>
                    <a:gd name="connsiteY0" fmla="*/ 199644 h 375094"/>
                    <a:gd name="connsiteX1" fmla="*/ 62 w 415161"/>
                    <a:gd name="connsiteY1" fmla="*/ 34766 h 375094"/>
                    <a:gd name="connsiteX2" fmla="*/ 45115 w 415161"/>
                    <a:gd name="connsiteY2" fmla="*/ 191 h 375094"/>
                    <a:gd name="connsiteX3" fmla="*/ 45210 w 415161"/>
                    <a:gd name="connsiteY3" fmla="*/ 0 h 375094"/>
                    <a:gd name="connsiteX4" fmla="*/ 148557 w 415161"/>
                    <a:gd name="connsiteY4" fmla="*/ 129540 h 375094"/>
                    <a:gd name="connsiteX5" fmla="*/ 189609 w 415161"/>
                    <a:gd name="connsiteY5" fmla="*/ 183928 h 375094"/>
                    <a:gd name="connsiteX6" fmla="*/ 415161 w 415161"/>
                    <a:gd name="connsiteY6" fmla="*/ 340519 h 375094"/>
                    <a:gd name="connsiteX7" fmla="*/ 380395 w 415161"/>
                    <a:gd name="connsiteY7" fmla="*/ 371285 h 375094"/>
                    <a:gd name="connsiteX8" fmla="*/ 250569 w 415161"/>
                    <a:gd name="connsiteY8" fmla="*/ 323564 h 375094"/>
                    <a:gd name="connsiteX9" fmla="*/ 141794 w 415161"/>
                    <a:gd name="connsiteY9" fmla="*/ 199644 h 37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5161" h="375094">
                      <a:moveTo>
                        <a:pt x="141794" y="199644"/>
                      </a:moveTo>
                      <a:cubicBezTo>
                        <a:pt x="107599" y="168116"/>
                        <a:pt x="-2986" y="93440"/>
                        <a:pt x="62" y="34766"/>
                      </a:cubicBezTo>
                      <a:cubicBezTo>
                        <a:pt x="729" y="23146"/>
                        <a:pt x="19493" y="16574"/>
                        <a:pt x="45115" y="191"/>
                      </a:cubicBezTo>
                      <a:lnTo>
                        <a:pt x="45210" y="0"/>
                      </a:lnTo>
                      <a:cubicBezTo>
                        <a:pt x="57307" y="56864"/>
                        <a:pt x="111409" y="101156"/>
                        <a:pt x="148557" y="129540"/>
                      </a:cubicBezTo>
                      <a:cubicBezTo>
                        <a:pt x="166559" y="143256"/>
                        <a:pt x="177227" y="165259"/>
                        <a:pt x="189609" y="183928"/>
                      </a:cubicBezTo>
                      <a:cubicBezTo>
                        <a:pt x="250284" y="275558"/>
                        <a:pt x="331818" y="350520"/>
                        <a:pt x="415161" y="340519"/>
                      </a:cubicBezTo>
                      <a:cubicBezTo>
                        <a:pt x="409542" y="352711"/>
                        <a:pt x="397826" y="365188"/>
                        <a:pt x="380395" y="371285"/>
                      </a:cubicBezTo>
                      <a:cubicBezTo>
                        <a:pt x="341152" y="385096"/>
                        <a:pt x="293622" y="359569"/>
                        <a:pt x="250569" y="323564"/>
                      </a:cubicBezTo>
                      <a:cubicBezTo>
                        <a:pt x="203040" y="284036"/>
                        <a:pt x="165321" y="229838"/>
                        <a:pt x="141794" y="199644"/>
                      </a:cubicBezTo>
                      <a:close/>
                    </a:path>
                  </a:pathLst>
                </a:custGeom>
                <a:solidFill>
                  <a:srgbClr val="072C5E"/>
                </a:solidFill>
                <a:ln w="9525" cap="flat">
                  <a:noFill/>
                  <a:prstDash val="solid"/>
                  <a:miter/>
                </a:ln>
              </p:spPr>
              <p:txBody>
                <a:bodyPr rtlCol="0" anchor="ctr"/>
                <a:lstStyle/>
                <a:p>
                  <a:endParaRPr lang="en-US"/>
                </a:p>
              </p:txBody>
            </p:sp>
          </p:grpSp>
          <p:sp>
            <p:nvSpPr>
              <p:cNvPr id="18" name="Freeform: Shape 17">
                <a:extLst>
                  <a:ext uri="{FF2B5EF4-FFF2-40B4-BE49-F238E27FC236}">
                    <a16:creationId xmlns:a16="http://schemas.microsoft.com/office/drawing/2014/main" id="{0244D161-3C9F-9609-ECA3-84AA794A388B}"/>
                  </a:ext>
                </a:extLst>
              </p:cNvPr>
              <p:cNvSpPr/>
              <p:nvPr/>
            </p:nvSpPr>
            <p:spPr>
              <a:xfrm>
                <a:off x="2643568" y="3461222"/>
                <a:ext cx="433292" cy="904149"/>
              </a:xfrm>
              <a:custGeom>
                <a:avLst/>
                <a:gdLst>
                  <a:gd name="connsiteX0" fmla="*/ 433292 w 433292"/>
                  <a:gd name="connsiteY0" fmla="*/ 65854 h 904149"/>
                  <a:gd name="connsiteX1" fmla="*/ 162306 w 433292"/>
                  <a:gd name="connsiteY1" fmla="*/ 47947 h 904149"/>
                  <a:gd name="connsiteX2" fmla="*/ 39148 w 433292"/>
                  <a:gd name="connsiteY2" fmla="*/ 389609 h 904149"/>
                  <a:gd name="connsiteX3" fmla="*/ 45053 w 433292"/>
                  <a:gd name="connsiteY3" fmla="*/ 718221 h 904149"/>
                  <a:gd name="connsiteX4" fmla="*/ 0 w 433292"/>
                  <a:gd name="connsiteY4" fmla="*/ 770990 h 904149"/>
                  <a:gd name="connsiteX5" fmla="*/ 145923 w 433292"/>
                  <a:gd name="connsiteY5" fmla="*/ 904149 h 904149"/>
                  <a:gd name="connsiteX6" fmla="*/ 195072 w 433292"/>
                  <a:gd name="connsiteY6" fmla="*/ 867192 h 904149"/>
                  <a:gd name="connsiteX7" fmla="*/ 213169 w 433292"/>
                  <a:gd name="connsiteY7" fmla="*/ 831664 h 904149"/>
                  <a:gd name="connsiteX8" fmla="*/ 268986 w 433292"/>
                  <a:gd name="connsiteY8" fmla="*/ 718317 h 904149"/>
                  <a:gd name="connsiteX9" fmla="*/ 404908 w 433292"/>
                  <a:gd name="connsiteY9" fmla="*/ 332935 h 904149"/>
                  <a:gd name="connsiteX10" fmla="*/ 433292 w 433292"/>
                  <a:gd name="connsiteY10" fmla="*/ 65854 h 90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3292" h="904149">
                    <a:moveTo>
                      <a:pt x="433292" y="65854"/>
                    </a:moveTo>
                    <a:cubicBezTo>
                      <a:pt x="248888" y="-37016"/>
                      <a:pt x="237172" y="-345"/>
                      <a:pt x="162306" y="47947"/>
                    </a:cubicBezTo>
                    <a:cubicBezTo>
                      <a:pt x="69151" y="108145"/>
                      <a:pt x="46101" y="245305"/>
                      <a:pt x="39148" y="389609"/>
                    </a:cubicBezTo>
                    <a:cubicBezTo>
                      <a:pt x="33909" y="500099"/>
                      <a:pt x="38767" y="620971"/>
                      <a:pt x="45053" y="718221"/>
                    </a:cubicBezTo>
                    <a:cubicBezTo>
                      <a:pt x="47530" y="756321"/>
                      <a:pt x="29623" y="752511"/>
                      <a:pt x="0" y="770990"/>
                    </a:cubicBezTo>
                    <a:lnTo>
                      <a:pt x="145923" y="904149"/>
                    </a:lnTo>
                    <a:cubicBezTo>
                      <a:pt x="161163" y="896434"/>
                      <a:pt x="186500" y="881670"/>
                      <a:pt x="195072" y="867192"/>
                    </a:cubicBezTo>
                    <a:cubicBezTo>
                      <a:pt x="203168" y="853476"/>
                      <a:pt x="208502" y="840046"/>
                      <a:pt x="213169" y="831664"/>
                    </a:cubicBezTo>
                    <a:cubicBezTo>
                      <a:pt x="235363" y="792230"/>
                      <a:pt x="251460" y="754892"/>
                      <a:pt x="268986" y="718317"/>
                    </a:cubicBezTo>
                    <a:cubicBezTo>
                      <a:pt x="326707" y="597730"/>
                      <a:pt x="362998" y="485240"/>
                      <a:pt x="404908" y="332935"/>
                    </a:cubicBezTo>
                    <a:lnTo>
                      <a:pt x="433292" y="65854"/>
                    </a:lnTo>
                    <a:close/>
                  </a:path>
                </a:pathLst>
              </a:custGeom>
              <a:solidFill>
                <a:srgbClr val="122E47"/>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E6BA57E1-72A2-3243-F9CA-EE5CE01704B8}"/>
                  </a:ext>
                </a:extLst>
              </p:cNvPr>
              <p:cNvSpPr/>
              <p:nvPr/>
            </p:nvSpPr>
            <p:spPr>
              <a:xfrm>
                <a:off x="3109245" y="4345654"/>
                <a:ext cx="416337" cy="696658"/>
              </a:xfrm>
              <a:custGeom>
                <a:avLst/>
                <a:gdLst>
                  <a:gd name="connsiteX0" fmla="*/ 0 w 416337"/>
                  <a:gd name="connsiteY0" fmla="*/ 117538 h 696658"/>
                  <a:gd name="connsiteX1" fmla="*/ 92678 w 416337"/>
                  <a:gd name="connsiteY1" fmla="*/ 323469 h 696658"/>
                  <a:gd name="connsiteX2" fmla="*/ 260128 w 416337"/>
                  <a:gd name="connsiteY2" fmla="*/ 667417 h 696658"/>
                  <a:gd name="connsiteX3" fmla="*/ 416338 w 416337"/>
                  <a:gd name="connsiteY3" fmla="*/ 696658 h 696658"/>
                  <a:gd name="connsiteX4" fmla="*/ 412528 w 416337"/>
                  <a:gd name="connsiteY4" fmla="*/ 638747 h 696658"/>
                  <a:gd name="connsiteX5" fmla="*/ 212503 w 416337"/>
                  <a:gd name="connsiteY5" fmla="*/ 0 h 696658"/>
                  <a:gd name="connsiteX6" fmla="*/ 0 w 416337"/>
                  <a:gd name="connsiteY6" fmla="*/ 117538 h 696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337" h="696658">
                    <a:moveTo>
                      <a:pt x="0" y="117538"/>
                    </a:moveTo>
                    <a:cubicBezTo>
                      <a:pt x="15050" y="173259"/>
                      <a:pt x="51054" y="245269"/>
                      <a:pt x="92678" y="323469"/>
                    </a:cubicBezTo>
                    <a:cubicBezTo>
                      <a:pt x="152305" y="435673"/>
                      <a:pt x="264700" y="578072"/>
                      <a:pt x="260128" y="667417"/>
                    </a:cubicBezTo>
                    <a:lnTo>
                      <a:pt x="416338" y="696658"/>
                    </a:lnTo>
                    <a:lnTo>
                      <a:pt x="412528" y="638747"/>
                    </a:lnTo>
                    <a:cubicBezTo>
                      <a:pt x="306324" y="399669"/>
                      <a:pt x="277844" y="262318"/>
                      <a:pt x="212503" y="0"/>
                    </a:cubicBezTo>
                    <a:lnTo>
                      <a:pt x="0" y="117538"/>
                    </a:lnTo>
                    <a:close/>
                  </a:path>
                </a:pathLst>
              </a:custGeom>
              <a:solidFill>
                <a:srgbClr val="D56C67"/>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EA56B6F1-DBA3-8437-4A17-9BC33BF5A7B8}"/>
                  </a:ext>
                </a:extLst>
              </p:cNvPr>
              <p:cNvSpPr/>
              <p:nvPr/>
            </p:nvSpPr>
            <p:spPr>
              <a:xfrm>
                <a:off x="3084876" y="4069081"/>
                <a:ext cx="302594" cy="594422"/>
              </a:xfrm>
              <a:custGeom>
                <a:avLst/>
                <a:gdLst>
                  <a:gd name="connsiteX0" fmla="*/ 1700 w 302594"/>
                  <a:gd name="connsiteY0" fmla="*/ 191991 h 594422"/>
                  <a:gd name="connsiteX1" fmla="*/ 24369 w 302594"/>
                  <a:gd name="connsiteY1" fmla="*/ 394112 h 594422"/>
                  <a:gd name="connsiteX2" fmla="*/ 114095 w 302594"/>
                  <a:gd name="connsiteY2" fmla="*/ 594423 h 594422"/>
                  <a:gd name="connsiteX3" fmla="*/ 302594 w 302594"/>
                  <a:gd name="connsiteY3" fmla="*/ 531462 h 594422"/>
                  <a:gd name="connsiteX4" fmla="*/ 236967 w 302594"/>
                  <a:gd name="connsiteY4" fmla="*/ 276478 h 594422"/>
                  <a:gd name="connsiteX5" fmla="*/ 166959 w 302594"/>
                  <a:gd name="connsiteY5" fmla="*/ 19112 h 594422"/>
                  <a:gd name="connsiteX6" fmla="*/ 1700 w 302594"/>
                  <a:gd name="connsiteY6" fmla="*/ 191991 h 59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2594" h="594422">
                    <a:moveTo>
                      <a:pt x="1700" y="191991"/>
                    </a:moveTo>
                    <a:cubicBezTo>
                      <a:pt x="3414" y="257333"/>
                      <a:pt x="5034" y="322484"/>
                      <a:pt x="24369" y="394112"/>
                    </a:cubicBezTo>
                    <a:cubicBezTo>
                      <a:pt x="39038" y="448499"/>
                      <a:pt x="73804" y="518413"/>
                      <a:pt x="114095" y="594423"/>
                    </a:cubicBezTo>
                    <a:cubicBezTo>
                      <a:pt x="178198" y="575373"/>
                      <a:pt x="237634" y="555560"/>
                      <a:pt x="302594" y="531462"/>
                    </a:cubicBezTo>
                    <a:cubicBezTo>
                      <a:pt x="281735" y="457358"/>
                      <a:pt x="262018" y="377062"/>
                      <a:pt x="236967" y="276478"/>
                    </a:cubicBezTo>
                    <a:cubicBezTo>
                      <a:pt x="204201" y="144747"/>
                      <a:pt x="184199" y="29780"/>
                      <a:pt x="166959" y="19112"/>
                    </a:cubicBezTo>
                    <a:cubicBezTo>
                      <a:pt x="58564" y="-48039"/>
                      <a:pt x="-12016" y="74262"/>
                      <a:pt x="1700" y="191991"/>
                    </a:cubicBezTo>
                    <a:close/>
                  </a:path>
                </a:pathLst>
              </a:custGeom>
              <a:solidFill>
                <a:srgbClr val="122E47"/>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F61F8982-3917-C9E8-4567-2BD3E50ADB32}"/>
                  </a:ext>
                </a:extLst>
              </p:cNvPr>
              <p:cNvSpPr/>
              <p:nvPr/>
            </p:nvSpPr>
            <p:spPr>
              <a:xfrm>
                <a:off x="2643473" y="2130372"/>
                <a:ext cx="479057" cy="566698"/>
              </a:xfrm>
              <a:custGeom>
                <a:avLst/>
                <a:gdLst>
                  <a:gd name="connsiteX0" fmla="*/ 174022 w 479057"/>
                  <a:gd name="connsiteY0" fmla="*/ 232368 h 566698"/>
                  <a:gd name="connsiteX1" fmla="*/ 0 w 479057"/>
                  <a:gd name="connsiteY1" fmla="*/ 456586 h 566698"/>
                  <a:gd name="connsiteX2" fmla="*/ 380810 w 479057"/>
                  <a:gd name="connsiteY2" fmla="*/ 432774 h 566698"/>
                  <a:gd name="connsiteX3" fmla="*/ 463201 w 479057"/>
                  <a:gd name="connsiteY3" fmla="*/ 235321 h 566698"/>
                  <a:gd name="connsiteX4" fmla="*/ 479012 w 479057"/>
                  <a:gd name="connsiteY4" fmla="*/ 148738 h 566698"/>
                  <a:gd name="connsiteX5" fmla="*/ 441484 w 479057"/>
                  <a:gd name="connsiteY5" fmla="*/ 45011 h 566698"/>
                  <a:gd name="connsiteX6" fmla="*/ 204692 w 479057"/>
                  <a:gd name="connsiteY6" fmla="*/ 61775 h 566698"/>
                  <a:gd name="connsiteX7" fmla="*/ 174022 w 479057"/>
                  <a:gd name="connsiteY7" fmla="*/ 232368 h 5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057" h="566698">
                    <a:moveTo>
                      <a:pt x="174022" y="232368"/>
                    </a:moveTo>
                    <a:cubicBezTo>
                      <a:pt x="182499" y="444109"/>
                      <a:pt x="153162" y="491448"/>
                      <a:pt x="0" y="456586"/>
                    </a:cubicBezTo>
                    <a:cubicBezTo>
                      <a:pt x="117920" y="593746"/>
                      <a:pt x="285655" y="620988"/>
                      <a:pt x="380810" y="432774"/>
                    </a:cubicBezTo>
                    <a:cubicBezTo>
                      <a:pt x="383477" y="427440"/>
                      <a:pt x="463963" y="242750"/>
                      <a:pt x="463201" y="235321"/>
                    </a:cubicBezTo>
                    <a:cubicBezTo>
                      <a:pt x="462439" y="227891"/>
                      <a:pt x="480060" y="155215"/>
                      <a:pt x="479012" y="148738"/>
                    </a:cubicBezTo>
                    <a:cubicBezTo>
                      <a:pt x="472440" y="107781"/>
                      <a:pt x="467296" y="76539"/>
                      <a:pt x="441484" y="45011"/>
                    </a:cubicBezTo>
                    <a:cubicBezTo>
                      <a:pt x="387001" y="-21474"/>
                      <a:pt x="262128" y="-12996"/>
                      <a:pt x="204692" y="61775"/>
                    </a:cubicBezTo>
                    <a:cubicBezTo>
                      <a:pt x="166592" y="111210"/>
                      <a:pt x="171736" y="173598"/>
                      <a:pt x="174022" y="232368"/>
                    </a:cubicBezTo>
                    <a:close/>
                  </a:path>
                </a:pathLst>
              </a:custGeom>
              <a:solidFill>
                <a:srgbClr val="171616"/>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5FE17E51-EB96-31FC-B75F-8AC573CF82EC}"/>
                  </a:ext>
                </a:extLst>
              </p:cNvPr>
              <p:cNvSpPr/>
              <p:nvPr/>
            </p:nvSpPr>
            <p:spPr>
              <a:xfrm>
                <a:off x="2685812" y="2511330"/>
                <a:ext cx="580436" cy="589101"/>
              </a:xfrm>
              <a:custGeom>
                <a:avLst/>
                <a:gdLst>
                  <a:gd name="connsiteX0" fmla="*/ 457913 w 580436"/>
                  <a:gd name="connsiteY0" fmla="*/ 53721 h 589101"/>
                  <a:gd name="connsiteX1" fmla="*/ 459818 w 580436"/>
                  <a:gd name="connsiteY1" fmla="*/ 44291 h 589101"/>
                  <a:gd name="connsiteX2" fmla="*/ 450960 w 580436"/>
                  <a:gd name="connsiteY2" fmla="*/ 234029 h 589101"/>
                  <a:gd name="connsiteX3" fmla="*/ 566213 w 580436"/>
                  <a:gd name="connsiteY3" fmla="*/ 280035 h 589101"/>
                  <a:gd name="connsiteX4" fmla="*/ 511349 w 580436"/>
                  <a:gd name="connsiteY4" fmla="*/ 584263 h 589101"/>
                  <a:gd name="connsiteX5" fmla="*/ 28907 w 580436"/>
                  <a:gd name="connsiteY5" fmla="*/ 442627 h 589101"/>
                  <a:gd name="connsiteX6" fmla="*/ 47 w 580436"/>
                  <a:gd name="connsiteY6" fmla="*/ 390049 h 589101"/>
                  <a:gd name="connsiteX7" fmla="*/ 49767 w 580436"/>
                  <a:gd name="connsiteY7" fmla="*/ 172403 h 589101"/>
                  <a:gd name="connsiteX8" fmla="*/ 274462 w 580436"/>
                  <a:gd name="connsiteY8" fmla="*/ 131826 h 589101"/>
                  <a:gd name="connsiteX9" fmla="*/ 305228 w 580436"/>
                  <a:gd name="connsiteY9" fmla="*/ 0 h 589101"/>
                  <a:gd name="connsiteX10" fmla="*/ 457913 w 580436"/>
                  <a:gd name="connsiteY10" fmla="*/ 53721 h 58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0436" h="589101">
                    <a:moveTo>
                      <a:pt x="457913" y="53721"/>
                    </a:moveTo>
                    <a:lnTo>
                      <a:pt x="459818" y="44291"/>
                    </a:lnTo>
                    <a:cubicBezTo>
                      <a:pt x="449150" y="122015"/>
                      <a:pt x="417051" y="207264"/>
                      <a:pt x="450960" y="234029"/>
                    </a:cubicBezTo>
                    <a:cubicBezTo>
                      <a:pt x="481535" y="258223"/>
                      <a:pt x="534590" y="258794"/>
                      <a:pt x="566213" y="280035"/>
                    </a:cubicBezTo>
                    <a:cubicBezTo>
                      <a:pt x="613647" y="311849"/>
                      <a:pt x="528684" y="530257"/>
                      <a:pt x="511349" y="584263"/>
                    </a:cubicBezTo>
                    <a:cubicBezTo>
                      <a:pt x="502776" y="610934"/>
                      <a:pt x="62054" y="522256"/>
                      <a:pt x="28907" y="442627"/>
                    </a:cubicBezTo>
                    <a:cubicBezTo>
                      <a:pt x="14906" y="408718"/>
                      <a:pt x="142" y="390716"/>
                      <a:pt x="47" y="390049"/>
                    </a:cubicBezTo>
                    <a:cubicBezTo>
                      <a:pt x="-1763" y="380619"/>
                      <a:pt x="49767" y="172403"/>
                      <a:pt x="49767" y="172403"/>
                    </a:cubicBezTo>
                    <a:cubicBezTo>
                      <a:pt x="104441" y="143066"/>
                      <a:pt x="221312" y="218408"/>
                      <a:pt x="274462" y="131826"/>
                    </a:cubicBezTo>
                    <a:cubicBezTo>
                      <a:pt x="290178" y="106204"/>
                      <a:pt x="298465" y="97441"/>
                      <a:pt x="305228" y="0"/>
                    </a:cubicBezTo>
                    <a:lnTo>
                      <a:pt x="457913" y="53721"/>
                    </a:lnTo>
                    <a:close/>
                  </a:path>
                </a:pathLst>
              </a:custGeom>
              <a:solidFill>
                <a:srgbClr val="D56C67"/>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BBB46724-2E18-322B-2AD5-F0C85C021AD5}"/>
                  </a:ext>
                </a:extLst>
              </p:cNvPr>
              <p:cNvSpPr/>
              <p:nvPr/>
            </p:nvSpPr>
            <p:spPr>
              <a:xfrm>
                <a:off x="2915316" y="2511330"/>
                <a:ext cx="230314" cy="171126"/>
              </a:xfrm>
              <a:custGeom>
                <a:avLst/>
                <a:gdLst>
                  <a:gd name="connsiteX0" fmla="*/ 228409 w 230314"/>
                  <a:gd name="connsiteY0" fmla="*/ 53721 h 171126"/>
                  <a:gd name="connsiteX1" fmla="*/ 230314 w 230314"/>
                  <a:gd name="connsiteY1" fmla="*/ 44291 h 171126"/>
                  <a:gd name="connsiteX2" fmla="*/ 214313 w 230314"/>
                  <a:gd name="connsiteY2" fmla="*/ 129159 h 171126"/>
                  <a:gd name="connsiteX3" fmla="*/ 0 w 230314"/>
                  <a:gd name="connsiteY3" fmla="*/ 168974 h 171126"/>
                  <a:gd name="connsiteX4" fmla="*/ 44958 w 230314"/>
                  <a:gd name="connsiteY4" fmla="*/ 131826 h 171126"/>
                  <a:gd name="connsiteX5" fmla="*/ 75724 w 230314"/>
                  <a:gd name="connsiteY5" fmla="*/ 0 h 171126"/>
                  <a:gd name="connsiteX6" fmla="*/ 228409 w 230314"/>
                  <a:gd name="connsiteY6" fmla="*/ 53721 h 1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314" h="171126">
                    <a:moveTo>
                      <a:pt x="228409" y="53721"/>
                    </a:moveTo>
                    <a:lnTo>
                      <a:pt x="230314" y="44291"/>
                    </a:lnTo>
                    <a:cubicBezTo>
                      <a:pt x="226409" y="72676"/>
                      <a:pt x="219742" y="102013"/>
                      <a:pt x="214313" y="129159"/>
                    </a:cubicBezTo>
                    <a:cubicBezTo>
                      <a:pt x="167545" y="179165"/>
                      <a:pt x="47244" y="171926"/>
                      <a:pt x="0" y="168974"/>
                    </a:cubicBezTo>
                    <a:cubicBezTo>
                      <a:pt x="17335" y="162973"/>
                      <a:pt x="32861" y="151638"/>
                      <a:pt x="44958" y="131826"/>
                    </a:cubicBezTo>
                    <a:cubicBezTo>
                      <a:pt x="60674" y="106204"/>
                      <a:pt x="68961" y="97441"/>
                      <a:pt x="75724" y="0"/>
                    </a:cubicBezTo>
                    <a:lnTo>
                      <a:pt x="228409" y="53721"/>
                    </a:lnTo>
                    <a:close/>
                  </a:path>
                </a:pathLst>
              </a:custGeom>
              <a:solidFill>
                <a:srgbClr val="BE4E5A"/>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A4067AD3-8FED-7436-46E8-569377E0750E}"/>
                  </a:ext>
                </a:extLst>
              </p:cNvPr>
              <p:cNvSpPr/>
              <p:nvPr/>
            </p:nvSpPr>
            <p:spPr>
              <a:xfrm>
                <a:off x="2946026" y="2181821"/>
                <a:ext cx="310244" cy="365729"/>
              </a:xfrm>
              <a:custGeom>
                <a:avLst/>
                <a:gdLst>
                  <a:gd name="connsiteX0" fmla="*/ 221893 w 310244"/>
                  <a:gd name="connsiteY0" fmla="*/ 15088 h 365729"/>
                  <a:gd name="connsiteX1" fmla="*/ 204558 w 310244"/>
                  <a:gd name="connsiteY1" fmla="*/ 353988 h 365729"/>
                  <a:gd name="connsiteX2" fmla="*/ 12724 w 310244"/>
                  <a:gd name="connsiteY2" fmla="*/ 110338 h 365729"/>
                  <a:gd name="connsiteX3" fmla="*/ 221893 w 310244"/>
                  <a:gd name="connsiteY3" fmla="*/ 15088 h 365729"/>
                </a:gdLst>
                <a:ahLst/>
                <a:cxnLst>
                  <a:cxn ang="0">
                    <a:pos x="connsiteX0" y="connsiteY0"/>
                  </a:cxn>
                  <a:cxn ang="0">
                    <a:pos x="connsiteX1" y="connsiteY1"/>
                  </a:cxn>
                  <a:cxn ang="0">
                    <a:pos x="connsiteX2" y="connsiteY2"/>
                  </a:cxn>
                  <a:cxn ang="0">
                    <a:pos x="connsiteX3" y="connsiteY3"/>
                  </a:cxn>
                </a:cxnLst>
                <a:rect l="l" t="t" r="r" b="b"/>
                <a:pathLst>
                  <a:path w="310244" h="365729">
                    <a:moveTo>
                      <a:pt x="221893" y="15088"/>
                    </a:moveTo>
                    <a:cubicBezTo>
                      <a:pt x="377151" y="75762"/>
                      <a:pt x="299427" y="315983"/>
                      <a:pt x="204558" y="353988"/>
                    </a:cubicBezTo>
                    <a:cubicBezTo>
                      <a:pt x="88353" y="347130"/>
                      <a:pt x="-41568" y="458667"/>
                      <a:pt x="12724" y="110338"/>
                    </a:cubicBezTo>
                    <a:cubicBezTo>
                      <a:pt x="30155" y="-1866"/>
                      <a:pt x="137978" y="-17678"/>
                      <a:pt x="221893" y="15088"/>
                    </a:cubicBezTo>
                    <a:close/>
                  </a:path>
                </a:pathLst>
              </a:custGeom>
              <a:solidFill>
                <a:srgbClr val="2B2828"/>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2320519-3B67-96F1-1222-BF87B24D131D}"/>
                  </a:ext>
                </a:extLst>
              </p:cNvPr>
              <p:cNvSpPr/>
              <p:nvPr/>
            </p:nvSpPr>
            <p:spPr>
              <a:xfrm>
                <a:off x="2947236" y="2207914"/>
                <a:ext cx="299800" cy="419513"/>
              </a:xfrm>
              <a:custGeom>
                <a:avLst/>
                <a:gdLst>
                  <a:gd name="connsiteX0" fmla="*/ 279928 w 299800"/>
                  <a:gd name="connsiteY0" fmla="*/ 80721 h 419513"/>
                  <a:gd name="connsiteX1" fmla="*/ 216016 w 299800"/>
                  <a:gd name="connsiteY1" fmla="*/ 415716 h 419513"/>
                  <a:gd name="connsiteX2" fmla="*/ 62377 w 299800"/>
                  <a:gd name="connsiteY2" fmla="*/ 330086 h 419513"/>
                  <a:gd name="connsiteX3" fmla="*/ 45709 w 299800"/>
                  <a:gd name="connsiteY3" fmla="*/ 336182 h 419513"/>
                  <a:gd name="connsiteX4" fmla="*/ 22468 w 299800"/>
                  <a:gd name="connsiteY4" fmla="*/ 297701 h 419513"/>
                  <a:gd name="connsiteX5" fmla="*/ 9990 w 299800"/>
                  <a:gd name="connsiteY5" fmla="*/ 266173 h 419513"/>
                  <a:gd name="connsiteX6" fmla="*/ 6751 w 299800"/>
                  <a:gd name="connsiteY6" fmla="*/ 217500 h 419513"/>
                  <a:gd name="connsiteX7" fmla="*/ 23420 w 299800"/>
                  <a:gd name="connsiteY7" fmla="*/ 216548 h 419513"/>
                  <a:gd name="connsiteX8" fmla="*/ 87904 w 299800"/>
                  <a:gd name="connsiteY8" fmla="*/ 23381 h 419513"/>
                  <a:gd name="connsiteX9" fmla="*/ 279928 w 299800"/>
                  <a:gd name="connsiteY9" fmla="*/ 80721 h 41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9800" h="419513">
                    <a:moveTo>
                      <a:pt x="279928" y="80721"/>
                    </a:moveTo>
                    <a:cubicBezTo>
                      <a:pt x="314980" y="170923"/>
                      <a:pt x="309456" y="340659"/>
                      <a:pt x="216016" y="415716"/>
                    </a:cubicBezTo>
                    <a:cubicBezTo>
                      <a:pt x="190012" y="436575"/>
                      <a:pt x="77808" y="366376"/>
                      <a:pt x="62377" y="330086"/>
                    </a:cubicBezTo>
                    <a:cubicBezTo>
                      <a:pt x="59806" y="336087"/>
                      <a:pt x="60377" y="338182"/>
                      <a:pt x="45709" y="336182"/>
                    </a:cubicBezTo>
                    <a:cubicBezTo>
                      <a:pt x="31040" y="334182"/>
                      <a:pt x="27611" y="306369"/>
                      <a:pt x="22468" y="297701"/>
                    </a:cubicBezTo>
                    <a:cubicBezTo>
                      <a:pt x="17419" y="288938"/>
                      <a:pt x="16562" y="279032"/>
                      <a:pt x="9990" y="266173"/>
                    </a:cubicBezTo>
                    <a:cubicBezTo>
                      <a:pt x="1322" y="249409"/>
                      <a:pt x="-5726" y="223406"/>
                      <a:pt x="6751" y="217500"/>
                    </a:cubicBezTo>
                    <a:cubicBezTo>
                      <a:pt x="12752" y="214643"/>
                      <a:pt x="18277" y="214643"/>
                      <a:pt x="23420" y="216548"/>
                    </a:cubicBezTo>
                    <a:cubicBezTo>
                      <a:pt x="-1821" y="143301"/>
                      <a:pt x="-2774" y="77959"/>
                      <a:pt x="87904" y="23381"/>
                    </a:cubicBezTo>
                    <a:cubicBezTo>
                      <a:pt x="151627" y="-14910"/>
                      <a:pt x="243638" y="-12909"/>
                      <a:pt x="279928" y="80721"/>
                    </a:cubicBezTo>
                    <a:close/>
                  </a:path>
                </a:pathLst>
              </a:custGeom>
              <a:solidFill>
                <a:srgbClr val="D56C67"/>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F1B8B014-FEB7-82A8-68E9-C2618143DF54}"/>
                  </a:ext>
                </a:extLst>
              </p:cNvPr>
              <p:cNvSpPr/>
              <p:nvPr/>
            </p:nvSpPr>
            <p:spPr>
              <a:xfrm>
                <a:off x="2920050" y="2173029"/>
                <a:ext cx="294664" cy="340015"/>
              </a:xfrm>
              <a:custGeom>
                <a:avLst/>
                <a:gdLst>
                  <a:gd name="connsiteX0" fmla="*/ 294542 w 294664"/>
                  <a:gd name="connsiteY0" fmla="*/ 81031 h 340015"/>
                  <a:gd name="connsiteX1" fmla="*/ 90516 w 294664"/>
                  <a:gd name="connsiteY1" fmla="*/ 297534 h 340015"/>
                  <a:gd name="connsiteX2" fmla="*/ 46987 w 294664"/>
                  <a:gd name="connsiteY2" fmla="*/ 280294 h 340015"/>
                  <a:gd name="connsiteX3" fmla="*/ 53178 w 294664"/>
                  <a:gd name="connsiteY3" fmla="*/ 340015 h 340015"/>
                  <a:gd name="connsiteX4" fmla="*/ 16031 w 294664"/>
                  <a:gd name="connsiteY4" fmla="*/ 97318 h 340015"/>
                  <a:gd name="connsiteX5" fmla="*/ 294542 w 294664"/>
                  <a:gd name="connsiteY5" fmla="*/ 81031 h 34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64" h="340015">
                    <a:moveTo>
                      <a:pt x="294542" y="81031"/>
                    </a:moveTo>
                    <a:cubicBezTo>
                      <a:pt x="296637" y="216381"/>
                      <a:pt x="88897" y="193330"/>
                      <a:pt x="90516" y="297534"/>
                    </a:cubicBezTo>
                    <a:cubicBezTo>
                      <a:pt x="70609" y="260767"/>
                      <a:pt x="52130" y="263244"/>
                      <a:pt x="46987" y="280294"/>
                    </a:cubicBezTo>
                    <a:cubicBezTo>
                      <a:pt x="41367" y="298963"/>
                      <a:pt x="50606" y="326490"/>
                      <a:pt x="53178" y="340015"/>
                    </a:cubicBezTo>
                    <a:cubicBezTo>
                      <a:pt x="28508" y="324871"/>
                      <a:pt x="-27403" y="191521"/>
                      <a:pt x="16031" y="97318"/>
                    </a:cubicBezTo>
                    <a:cubicBezTo>
                      <a:pt x="91373" y="-66321"/>
                      <a:pt x="300447" y="10641"/>
                      <a:pt x="294542" y="81031"/>
                    </a:cubicBezTo>
                    <a:close/>
                  </a:path>
                </a:pathLst>
              </a:custGeom>
              <a:solidFill>
                <a:srgbClr val="2B2828"/>
              </a:solidFill>
              <a:ln w="9525" cap="flat">
                <a:noFill/>
                <a:prstDash val="solid"/>
                <a:miter/>
              </a:ln>
            </p:spPr>
            <p:txBody>
              <a:bodyPr rtlCol="0" anchor="ctr"/>
              <a:lstStyle/>
              <a:p>
                <a:endParaRPr lang="en-US"/>
              </a:p>
            </p:txBody>
          </p:sp>
          <p:grpSp>
            <p:nvGrpSpPr>
              <p:cNvPr id="27" name="Graphic 2">
                <a:extLst>
                  <a:ext uri="{FF2B5EF4-FFF2-40B4-BE49-F238E27FC236}">
                    <a16:creationId xmlns:a16="http://schemas.microsoft.com/office/drawing/2014/main" id="{352E5761-8851-20A7-A333-F9691BB9CFDA}"/>
                  </a:ext>
                </a:extLst>
              </p:cNvPr>
              <p:cNvGrpSpPr/>
              <p:nvPr/>
            </p:nvGrpSpPr>
            <p:grpSpPr>
              <a:xfrm>
                <a:off x="3298345" y="4958443"/>
                <a:ext cx="518045" cy="282632"/>
                <a:chOff x="3298345" y="4958443"/>
                <a:chExt cx="518045" cy="282632"/>
              </a:xfrm>
            </p:grpSpPr>
            <p:sp>
              <p:nvSpPr>
                <p:cNvPr id="28" name="Freeform: Shape 27">
                  <a:extLst>
                    <a:ext uri="{FF2B5EF4-FFF2-40B4-BE49-F238E27FC236}">
                      <a16:creationId xmlns:a16="http://schemas.microsoft.com/office/drawing/2014/main" id="{A17670EA-DE81-33FF-C2B8-194E85208D5E}"/>
                    </a:ext>
                  </a:extLst>
                </p:cNvPr>
                <p:cNvSpPr/>
                <p:nvPr/>
              </p:nvSpPr>
              <p:spPr>
                <a:xfrm>
                  <a:off x="3500003" y="4958443"/>
                  <a:ext cx="205251" cy="146573"/>
                </a:xfrm>
                <a:custGeom>
                  <a:avLst/>
                  <a:gdLst>
                    <a:gd name="connsiteX0" fmla="*/ 198650 w 205251"/>
                    <a:gd name="connsiteY0" fmla="*/ 145210 h 146573"/>
                    <a:gd name="connsiteX1" fmla="*/ 9483 w 205251"/>
                    <a:gd name="connsiteY1" fmla="*/ 41674 h 146573"/>
                    <a:gd name="connsiteX2" fmla="*/ 40630 w 205251"/>
                    <a:gd name="connsiteY2" fmla="*/ 4526 h 146573"/>
                    <a:gd name="connsiteX3" fmla="*/ 154549 w 205251"/>
                    <a:gd name="connsiteY3" fmla="*/ 103015 h 146573"/>
                    <a:gd name="connsiteX4" fmla="*/ 204841 w 205251"/>
                    <a:gd name="connsiteY4" fmla="*/ 145877 h 146573"/>
                    <a:gd name="connsiteX5" fmla="*/ 198650 w 205251"/>
                    <a:gd name="connsiteY5" fmla="*/ 145210 h 146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251" h="146573">
                      <a:moveTo>
                        <a:pt x="198650" y="145210"/>
                      </a:moveTo>
                      <a:cubicBezTo>
                        <a:pt x="167026" y="138733"/>
                        <a:pt x="32438" y="60914"/>
                        <a:pt x="9483" y="41674"/>
                      </a:cubicBezTo>
                      <a:cubicBezTo>
                        <a:pt x="-16806" y="19480"/>
                        <a:pt x="17484" y="-11762"/>
                        <a:pt x="40630" y="4526"/>
                      </a:cubicBezTo>
                      <a:cubicBezTo>
                        <a:pt x="53108" y="13289"/>
                        <a:pt x="117211" y="70725"/>
                        <a:pt x="154549" y="103015"/>
                      </a:cubicBezTo>
                      <a:cubicBezTo>
                        <a:pt x="177790" y="123017"/>
                        <a:pt x="199126" y="140543"/>
                        <a:pt x="204841" y="145877"/>
                      </a:cubicBezTo>
                      <a:cubicBezTo>
                        <a:pt x="206365" y="147306"/>
                        <a:pt x="203507" y="146258"/>
                        <a:pt x="198650" y="145210"/>
                      </a:cubicBezTo>
                      <a:close/>
                    </a:path>
                  </a:pathLst>
                </a:custGeom>
                <a:solidFill>
                  <a:srgbClr val="0F4283"/>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B6BF85C6-A4F1-63FB-74A3-F14DDFECAB94}"/>
                    </a:ext>
                  </a:extLst>
                </p:cNvPr>
                <p:cNvSpPr/>
                <p:nvPr/>
              </p:nvSpPr>
              <p:spPr>
                <a:xfrm>
                  <a:off x="3298345" y="4967351"/>
                  <a:ext cx="518045" cy="273724"/>
                </a:xfrm>
                <a:custGeom>
                  <a:avLst/>
                  <a:gdLst>
                    <a:gd name="connsiteX0" fmla="*/ 212284 w 518045"/>
                    <a:gd name="connsiteY0" fmla="*/ 232791 h 273724"/>
                    <a:gd name="connsiteX1" fmla="*/ 1686 w 518045"/>
                    <a:gd name="connsiteY1" fmla="*/ 178879 h 273724"/>
                    <a:gd name="connsiteX2" fmla="*/ 18831 w 518045"/>
                    <a:gd name="connsiteY2" fmla="*/ 124778 h 273724"/>
                    <a:gd name="connsiteX3" fmla="*/ 65694 w 518045"/>
                    <a:gd name="connsiteY3" fmla="*/ 0 h 273724"/>
                    <a:gd name="connsiteX4" fmla="*/ 195710 w 518045"/>
                    <a:gd name="connsiteY4" fmla="*/ 39148 h 273724"/>
                    <a:gd name="connsiteX5" fmla="*/ 238477 w 518045"/>
                    <a:gd name="connsiteY5" fmla="*/ 29813 h 273724"/>
                    <a:gd name="connsiteX6" fmla="*/ 431740 w 518045"/>
                    <a:gd name="connsiteY6" fmla="*/ 146495 h 273724"/>
                    <a:gd name="connsiteX7" fmla="*/ 507559 w 518045"/>
                    <a:gd name="connsiteY7" fmla="*/ 172498 h 273724"/>
                    <a:gd name="connsiteX8" fmla="*/ 506321 w 518045"/>
                    <a:gd name="connsiteY8" fmla="*/ 236982 h 273724"/>
                    <a:gd name="connsiteX9" fmla="*/ 372590 w 518045"/>
                    <a:gd name="connsiteY9" fmla="*/ 272320 h 273724"/>
                    <a:gd name="connsiteX10" fmla="*/ 212284 w 518045"/>
                    <a:gd name="connsiteY10" fmla="*/ 232791 h 27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045" h="273724">
                      <a:moveTo>
                        <a:pt x="212284" y="232791"/>
                      </a:moveTo>
                      <a:cubicBezTo>
                        <a:pt x="166183" y="226504"/>
                        <a:pt x="32738" y="228695"/>
                        <a:pt x="1686" y="178879"/>
                      </a:cubicBezTo>
                      <a:cubicBezTo>
                        <a:pt x="-4410" y="169069"/>
                        <a:pt x="7115" y="152876"/>
                        <a:pt x="18831" y="124778"/>
                      </a:cubicBezTo>
                      <a:cubicBezTo>
                        <a:pt x="13783" y="62865"/>
                        <a:pt x="32547" y="57626"/>
                        <a:pt x="65694" y="0"/>
                      </a:cubicBezTo>
                      <a:cubicBezTo>
                        <a:pt x="103699" y="39433"/>
                        <a:pt x="143418" y="63532"/>
                        <a:pt x="195710" y="39148"/>
                      </a:cubicBezTo>
                      <a:cubicBezTo>
                        <a:pt x="228286" y="24003"/>
                        <a:pt x="221047" y="22955"/>
                        <a:pt x="238477" y="29813"/>
                      </a:cubicBezTo>
                      <a:cubicBezTo>
                        <a:pt x="279340" y="46006"/>
                        <a:pt x="326203" y="110014"/>
                        <a:pt x="431740" y="146495"/>
                      </a:cubicBezTo>
                      <a:cubicBezTo>
                        <a:pt x="466030" y="158305"/>
                        <a:pt x="491938" y="158782"/>
                        <a:pt x="507559" y="172498"/>
                      </a:cubicBezTo>
                      <a:cubicBezTo>
                        <a:pt x="519465" y="182880"/>
                        <a:pt x="523942" y="212407"/>
                        <a:pt x="506321" y="236982"/>
                      </a:cubicBezTo>
                      <a:cubicBezTo>
                        <a:pt x="482032" y="270796"/>
                        <a:pt x="428406" y="277082"/>
                        <a:pt x="372590" y="272320"/>
                      </a:cubicBezTo>
                      <a:cubicBezTo>
                        <a:pt x="310867" y="266890"/>
                        <a:pt x="248860" y="244030"/>
                        <a:pt x="212284" y="232791"/>
                      </a:cubicBezTo>
                      <a:close/>
                    </a:path>
                  </a:pathLst>
                </a:custGeom>
                <a:solidFill>
                  <a:srgbClr val="D8EBED"/>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70DA5668-2F72-2C7C-E8A4-0FEBF0094A88}"/>
                    </a:ext>
                  </a:extLst>
                </p:cNvPr>
                <p:cNvSpPr/>
                <p:nvPr/>
              </p:nvSpPr>
              <p:spPr>
                <a:xfrm>
                  <a:off x="3298345" y="5091938"/>
                  <a:ext cx="518009" cy="149042"/>
                </a:xfrm>
                <a:custGeom>
                  <a:avLst/>
                  <a:gdLst>
                    <a:gd name="connsiteX0" fmla="*/ 212284 w 518009"/>
                    <a:gd name="connsiteY0" fmla="*/ 108204 h 149042"/>
                    <a:gd name="connsiteX1" fmla="*/ 1686 w 518009"/>
                    <a:gd name="connsiteY1" fmla="*/ 54293 h 149042"/>
                    <a:gd name="connsiteX2" fmla="*/ 18831 w 518009"/>
                    <a:gd name="connsiteY2" fmla="*/ 191 h 149042"/>
                    <a:gd name="connsiteX3" fmla="*/ 18831 w 518009"/>
                    <a:gd name="connsiteY3" fmla="*/ 0 h 149042"/>
                    <a:gd name="connsiteX4" fmla="*/ 177708 w 518009"/>
                    <a:gd name="connsiteY4" fmla="*/ 46958 h 149042"/>
                    <a:gd name="connsiteX5" fmla="*/ 242573 w 518009"/>
                    <a:gd name="connsiteY5" fmla="*/ 68009 h 149042"/>
                    <a:gd name="connsiteX6" fmla="*/ 517179 w 518009"/>
                    <a:gd name="connsiteY6" fmla="*/ 67151 h 149042"/>
                    <a:gd name="connsiteX7" fmla="*/ 506321 w 518009"/>
                    <a:gd name="connsiteY7" fmla="*/ 112300 h 149042"/>
                    <a:gd name="connsiteX8" fmla="*/ 372590 w 518009"/>
                    <a:gd name="connsiteY8" fmla="*/ 147638 h 149042"/>
                    <a:gd name="connsiteX9" fmla="*/ 212284 w 518009"/>
                    <a:gd name="connsiteY9" fmla="*/ 108204 h 14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009" h="149042">
                      <a:moveTo>
                        <a:pt x="212284" y="108204"/>
                      </a:moveTo>
                      <a:cubicBezTo>
                        <a:pt x="166183" y="101918"/>
                        <a:pt x="32738" y="104108"/>
                        <a:pt x="1686" y="54293"/>
                      </a:cubicBezTo>
                      <a:cubicBezTo>
                        <a:pt x="-4410" y="44482"/>
                        <a:pt x="7115" y="28289"/>
                        <a:pt x="18831" y="191"/>
                      </a:cubicBezTo>
                      <a:lnTo>
                        <a:pt x="18831" y="0"/>
                      </a:lnTo>
                      <a:cubicBezTo>
                        <a:pt x="61408" y="39624"/>
                        <a:pt x="131035" y="44958"/>
                        <a:pt x="177708" y="46958"/>
                      </a:cubicBezTo>
                      <a:cubicBezTo>
                        <a:pt x="200282" y="47911"/>
                        <a:pt x="221714" y="59817"/>
                        <a:pt x="242573" y="68009"/>
                      </a:cubicBezTo>
                      <a:cubicBezTo>
                        <a:pt x="344776" y="108395"/>
                        <a:pt x="454600" y="123063"/>
                        <a:pt x="517179" y="67151"/>
                      </a:cubicBezTo>
                      <a:cubicBezTo>
                        <a:pt x="519560" y="80391"/>
                        <a:pt x="517084" y="97346"/>
                        <a:pt x="506321" y="112300"/>
                      </a:cubicBezTo>
                      <a:cubicBezTo>
                        <a:pt x="482032" y="146113"/>
                        <a:pt x="428406" y="152400"/>
                        <a:pt x="372590" y="147638"/>
                      </a:cubicBezTo>
                      <a:cubicBezTo>
                        <a:pt x="310867" y="142304"/>
                        <a:pt x="248860" y="119444"/>
                        <a:pt x="212284" y="108204"/>
                      </a:cubicBezTo>
                      <a:close/>
                    </a:path>
                  </a:pathLst>
                </a:custGeom>
                <a:solidFill>
                  <a:srgbClr val="0F4283"/>
                </a:solidFill>
                <a:ln w="9525" cap="flat">
                  <a:noFill/>
                  <a:prstDash val="solid"/>
                  <a:miter/>
                </a:ln>
              </p:spPr>
              <p:txBody>
                <a:bodyPr rtlCol="0" anchor="ctr"/>
                <a:lstStyle/>
                <a:p>
                  <a:endParaRPr lang="en-US"/>
                </a:p>
              </p:txBody>
            </p:sp>
          </p:grpSp>
          <p:sp>
            <p:nvSpPr>
              <p:cNvPr id="31" name="Freeform: Shape 30">
                <a:extLst>
                  <a:ext uri="{FF2B5EF4-FFF2-40B4-BE49-F238E27FC236}">
                    <a16:creationId xmlns:a16="http://schemas.microsoft.com/office/drawing/2014/main" id="{6378AE2C-3F1B-0D4F-FDCA-255FCC0DCA65}"/>
                  </a:ext>
                </a:extLst>
              </p:cNvPr>
              <p:cNvSpPr/>
              <p:nvPr/>
            </p:nvSpPr>
            <p:spPr>
              <a:xfrm>
                <a:off x="3172954" y="2785958"/>
                <a:ext cx="224364" cy="531610"/>
              </a:xfrm>
              <a:custGeom>
                <a:avLst/>
                <a:gdLst>
                  <a:gd name="connsiteX0" fmla="*/ 130220 w 224364"/>
                  <a:gd name="connsiteY0" fmla="*/ 81226 h 531610"/>
                  <a:gd name="connsiteX1" fmla="*/ 213564 w 224364"/>
                  <a:gd name="connsiteY1" fmla="*/ 424983 h 531610"/>
                  <a:gd name="connsiteX2" fmla="*/ 223470 w 224364"/>
                  <a:gd name="connsiteY2" fmla="*/ 510994 h 531610"/>
                  <a:gd name="connsiteX3" fmla="*/ 79357 w 224364"/>
                  <a:gd name="connsiteY3" fmla="*/ 442128 h 531610"/>
                  <a:gd name="connsiteX4" fmla="*/ 3729 w 224364"/>
                  <a:gd name="connsiteY4" fmla="*/ 210957 h 531610"/>
                  <a:gd name="connsiteX5" fmla="*/ 52306 w 224364"/>
                  <a:gd name="connsiteY5" fmla="*/ 263 h 531610"/>
                  <a:gd name="connsiteX6" fmla="*/ 130220 w 224364"/>
                  <a:gd name="connsiteY6" fmla="*/ 81226 h 531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364" h="531610">
                    <a:moveTo>
                      <a:pt x="130220" y="81226"/>
                    </a:moveTo>
                    <a:cubicBezTo>
                      <a:pt x="156128" y="198193"/>
                      <a:pt x="185751" y="311540"/>
                      <a:pt x="213564" y="424983"/>
                    </a:cubicBezTo>
                    <a:cubicBezTo>
                      <a:pt x="217946" y="442700"/>
                      <a:pt x="227280" y="479466"/>
                      <a:pt x="223470" y="510994"/>
                    </a:cubicBezTo>
                    <a:cubicBezTo>
                      <a:pt x="216136" y="570811"/>
                      <a:pt x="98979" y="485753"/>
                      <a:pt x="79357" y="442128"/>
                    </a:cubicBezTo>
                    <a:cubicBezTo>
                      <a:pt x="42686" y="360499"/>
                      <a:pt x="23922" y="298205"/>
                      <a:pt x="3729" y="210957"/>
                    </a:cubicBezTo>
                    <a:cubicBezTo>
                      <a:pt x="-9702" y="115611"/>
                      <a:pt x="14682" y="3883"/>
                      <a:pt x="52306" y="263"/>
                    </a:cubicBezTo>
                    <a:cubicBezTo>
                      <a:pt x="69642" y="-1451"/>
                      <a:pt x="106884" y="3026"/>
                      <a:pt x="130220" y="81226"/>
                    </a:cubicBezTo>
                    <a:close/>
                  </a:path>
                </a:pathLst>
              </a:custGeom>
              <a:solidFill>
                <a:srgbClr val="D56C67"/>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5C8AEB72-6973-D957-4B89-1B839D69D988}"/>
                  </a:ext>
                </a:extLst>
              </p:cNvPr>
              <p:cNvSpPr/>
              <p:nvPr/>
            </p:nvSpPr>
            <p:spPr>
              <a:xfrm>
                <a:off x="2600025" y="3368008"/>
                <a:ext cx="675716" cy="848894"/>
              </a:xfrm>
              <a:custGeom>
                <a:avLst/>
                <a:gdLst>
                  <a:gd name="connsiteX0" fmla="*/ 446545 w 675716"/>
                  <a:gd name="connsiteY0" fmla="*/ 779050 h 848894"/>
                  <a:gd name="connsiteX1" fmla="*/ 675717 w 675716"/>
                  <a:gd name="connsiteY1" fmla="*/ 804386 h 848894"/>
                  <a:gd name="connsiteX2" fmla="*/ 672478 w 675716"/>
                  <a:gd name="connsiteY2" fmla="*/ 792004 h 848894"/>
                  <a:gd name="connsiteX3" fmla="*/ 655524 w 675716"/>
                  <a:gd name="connsiteY3" fmla="*/ 714184 h 848894"/>
                  <a:gd name="connsiteX4" fmla="*/ 397015 w 675716"/>
                  <a:gd name="connsiteY4" fmla="*/ 271653 h 848894"/>
                  <a:gd name="connsiteX5" fmla="*/ 386443 w 675716"/>
                  <a:gd name="connsiteY5" fmla="*/ 116205 h 848894"/>
                  <a:gd name="connsiteX6" fmla="*/ 260522 w 675716"/>
                  <a:gd name="connsiteY6" fmla="*/ 0 h 848894"/>
                  <a:gd name="connsiteX7" fmla="*/ 65450 w 675716"/>
                  <a:gd name="connsiteY7" fmla="*/ 93536 h 848894"/>
                  <a:gd name="connsiteX8" fmla="*/ 13 w 675716"/>
                  <a:gd name="connsiteY8" fmla="*/ 281940 h 848894"/>
                  <a:gd name="connsiteX9" fmla="*/ 193942 w 675716"/>
                  <a:gd name="connsiteY9" fmla="*/ 589026 h 848894"/>
                  <a:gd name="connsiteX10" fmla="*/ 446545 w 675716"/>
                  <a:gd name="connsiteY10" fmla="*/ 779050 h 84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5716" h="848894">
                    <a:moveTo>
                      <a:pt x="446545" y="779050"/>
                    </a:moveTo>
                    <a:cubicBezTo>
                      <a:pt x="543510" y="863822"/>
                      <a:pt x="626568" y="870395"/>
                      <a:pt x="675717" y="804386"/>
                    </a:cubicBezTo>
                    <a:cubicBezTo>
                      <a:pt x="675431" y="800195"/>
                      <a:pt x="674288" y="796099"/>
                      <a:pt x="672478" y="792004"/>
                    </a:cubicBezTo>
                    <a:cubicBezTo>
                      <a:pt x="669430" y="765810"/>
                      <a:pt x="661525" y="728567"/>
                      <a:pt x="655524" y="714184"/>
                    </a:cubicBezTo>
                    <a:cubicBezTo>
                      <a:pt x="615138" y="617601"/>
                      <a:pt x="463881" y="351568"/>
                      <a:pt x="397015" y="271653"/>
                    </a:cubicBezTo>
                    <a:cubicBezTo>
                      <a:pt x="386157" y="223742"/>
                      <a:pt x="392253" y="169640"/>
                      <a:pt x="386443" y="116205"/>
                    </a:cubicBezTo>
                    <a:lnTo>
                      <a:pt x="260522" y="0"/>
                    </a:lnTo>
                    <a:cubicBezTo>
                      <a:pt x="181465" y="33433"/>
                      <a:pt x="96311" y="46672"/>
                      <a:pt x="65450" y="93536"/>
                    </a:cubicBezTo>
                    <a:cubicBezTo>
                      <a:pt x="9443" y="178594"/>
                      <a:pt x="775" y="215551"/>
                      <a:pt x="13" y="281940"/>
                    </a:cubicBezTo>
                    <a:cubicBezTo>
                      <a:pt x="-1225" y="392906"/>
                      <a:pt x="84310" y="494919"/>
                      <a:pt x="193942" y="589026"/>
                    </a:cubicBezTo>
                    <a:cubicBezTo>
                      <a:pt x="274429" y="657987"/>
                      <a:pt x="367964" y="725329"/>
                      <a:pt x="446545" y="779050"/>
                    </a:cubicBezTo>
                    <a:close/>
                  </a:path>
                </a:pathLst>
              </a:custGeom>
              <a:solidFill>
                <a:srgbClr val="122E47"/>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778E0087-6D00-9204-D15B-882D47B5A847}"/>
                  </a:ext>
                </a:extLst>
              </p:cNvPr>
              <p:cNvSpPr/>
              <p:nvPr/>
            </p:nvSpPr>
            <p:spPr>
              <a:xfrm>
                <a:off x="2613469" y="2682970"/>
                <a:ext cx="637983" cy="936783"/>
              </a:xfrm>
              <a:custGeom>
                <a:avLst/>
                <a:gdLst>
                  <a:gd name="connsiteX0" fmla="*/ 534543 w 637983"/>
                  <a:gd name="connsiteY0" fmla="*/ 69723 h 936783"/>
                  <a:gd name="connsiteX1" fmla="*/ 591979 w 637983"/>
                  <a:gd name="connsiteY1" fmla="*/ 89535 h 936783"/>
                  <a:gd name="connsiteX2" fmla="*/ 627602 w 637983"/>
                  <a:gd name="connsiteY2" fmla="*/ 298895 h 936783"/>
                  <a:gd name="connsiteX3" fmla="*/ 534257 w 637983"/>
                  <a:gd name="connsiteY3" fmla="*/ 595217 h 936783"/>
                  <a:gd name="connsiteX4" fmla="*/ 470440 w 637983"/>
                  <a:gd name="connsiteY4" fmla="*/ 936784 h 936783"/>
                  <a:gd name="connsiteX5" fmla="*/ 365950 w 637983"/>
                  <a:gd name="connsiteY5" fmla="*/ 889540 h 936783"/>
                  <a:gd name="connsiteX6" fmla="*/ 0 w 637983"/>
                  <a:gd name="connsiteY6" fmla="*/ 862965 h 936783"/>
                  <a:gd name="connsiteX7" fmla="*/ 139827 w 637983"/>
                  <a:gd name="connsiteY7" fmla="*/ 534829 h 936783"/>
                  <a:gd name="connsiteX8" fmla="*/ 97250 w 637983"/>
                  <a:gd name="connsiteY8" fmla="*/ 266986 h 936783"/>
                  <a:gd name="connsiteX9" fmla="*/ 220504 w 637983"/>
                  <a:gd name="connsiteY9" fmla="*/ 0 h 936783"/>
                  <a:gd name="connsiteX10" fmla="*/ 286131 w 637983"/>
                  <a:gd name="connsiteY10" fmla="*/ 1143 h 936783"/>
                  <a:gd name="connsiteX11" fmla="*/ 466249 w 637983"/>
                  <a:gd name="connsiteY11" fmla="*/ 255937 h 936783"/>
                  <a:gd name="connsiteX12" fmla="*/ 534543 w 637983"/>
                  <a:gd name="connsiteY12" fmla="*/ 69723 h 93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7983" h="936783">
                    <a:moveTo>
                      <a:pt x="534543" y="69723"/>
                    </a:moveTo>
                    <a:cubicBezTo>
                      <a:pt x="551307" y="78962"/>
                      <a:pt x="572072" y="84011"/>
                      <a:pt x="591979" y="89535"/>
                    </a:cubicBezTo>
                    <a:cubicBezTo>
                      <a:pt x="604933" y="156210"/>
                      <a:pt x="609886" y="231458"/>
                      <a:pt x="627602" y="298895"/>
                    </a:cubicBezTo>
                    <a:cubicBezTo>
                      <a:pt x="669608" y="459296"/>
                      <a:pt x="573119" y="443389"/>
                      <a:pt x="534257" y="595217"/>
                    </a:cubicBezTo>
                    <a:cubicBezTo>
                      <a:pt x="504825" y="709898"/>
                      <a:pt x="474059" y="820960"/>
                      <a:pt x="470440" y="936784"/>
                    </a:cubicBezTo>
                    <a:cubicBezTo>
                      <a:pt x="415385" y="918210"/>
                      <a:pt x="417195" y="916400"/>
                      <a:pt x="365950" y="889540"/>
                    </a:cubicBezTo>
                    <a:cubicBezTo>
                      <a:pt x="262223" y="835247"/>
                      <a:pt x="119348" y="780002"/>
                      <a:pt x="0" y="862965"/>
                    </a:cubicBezTo>
                    <a:cubicBezTo>
                      <a:pt x="59436" y="737521"/>
                      <a:pt x="133159" y="654558"/>
                      <a:pt x="139827" y="534829"/>
                    </a:cubicBezTo>
                    <a:cubicBezTo>
                      <a:pt x="146780" y="409575"/>
                      <a:pt x="119253" y="318421"/>
                      <a:pt x="97250" y="266986"/>
                    </a:cubicBezTo>
                    <a:cubicBezTo>
                      <a:pt x="256127" y="260509"/>
                      <a:pt x="257746" y="132207"/>
                      <a:pt x="220504" y="0"/>
                    </a:cubicBezTo>
                    <a:cubicBezTo>
                      <a:pt x="242697" y="2858"/>
                      <a:pt x="265367" y="4858"/>
                      <a:pt x="286131" y="1143"/>
                    </a:cubicBezTo>
                    <a:cubicBezTo>
                      <a:pt x="323279" y="116491"/>
                      <a:pt x="407765" y="234125"/>
                      <a:pt x="466249" y="255937"/>
                    </a:cubicBezTo>
                    <a:cubicBezTo>
                      <a:pt x="535019" y="225647"/>
                      <a:pt x="540925" y="155448"/>
                      <a:pt x="534543" y="69723"/>
                    </a:cubicBezTo>
                    <a:close/>
                  </a:path>
                </a:pathLst>
              </a:custGeom>
              <a:solidFill>
                <a:srgbClr val="FFC539"/>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3875211D-1C88-6584-2159-AD89173BC874}"/>
                  </a:ext>
                </a:extLst>
              </p:cNvPr>
              <p:cNvSpPr/>
              <p:nvPr/>
            </p:nvSpPr>
            <p:spPr>
              <a:xfrm>
                <a:off x="2613469" y="2683161"/>
                <a:ext cx="387953" cy="862964"/>
              </a:xfrm>
              <a:custGeom>
                <a:avLst/>
                <a:gdLst>
                  <a:gd name="connsiteX0" fmla="*/ 387953 w 387953"/>
                  <a:gd name="connsiteY0" fmla="*/ 457676 h 862964"/>
                  <a:gd name="connsiteX1" fmla="*/ 293751 w 387953"/>
                  <a:gd name="connsiteY1" fmla="*/ 460629 h 862964"/>
                  <a:gd name="connsiteX2" fmla="*/ 269748 w 387953"/>
                  <a:gd name="connsiteY2" fmla="*/ 589598 h 862964"/>
                  <a:gd name="connsiteX3" fmla="*/ 156115 w 387953"/>
                  <a:gd name="connsiteY3" fmla="*/ 821055 h 862964"/>
                  <a:gd name="connsiteX4" fmla="*/ 0 w 387953"/>
                  <a:gd name="connsiteY4" fmla="*/ 862965 h 862964"/>
                  <a:gd name="connsiteX5" fmla="*/ 139827 w 387953"/>
                  <a:gd name="connsiteY5" fmla="*/ 534829 h 862964"/>
                  <a:gd name="connsiteX6" fmla="*/ 97250 w 387953"/>
                  <a:gd name="connsiteY6" fmla="*/ 266986 h 862964"/>
                  <a:gd name="connsiteX7" fmla="*/ 220504 w 387953"/>
                  <a:gd name="connsiteY7" fmla="*/ 0 h 862964"/>
                  <a:gd name="connsiteX8" fmla="*/ 286131 w 387953"/>
                  <a:gd name="connsiteY8" fmla="*/ 1143 h 862964"/>
                  <a:gd name="connsiteX9" fmla="*/ 314325 w 387953"/>
                  <a:gd name="connsiteY9" fmla="*/ 363569 h 862964"/>
                  <a:gd name="connsiteX10" fmla="*/ 387953 w 387953"/>
                  <a:gd name="connsiteY10" fmla="*/ 457676 h 86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953" h="862964">
                    <a:moveTo>
                      <a:pt x="387953" y="457676"/>
                    </a:moveTo>
                    <a:cubicBezTo>
                      <a:pt x="354711" y="469297"/>
                      <a:pt x="328708" y="466439"/>
                      <a:pt x="293751" y="460629"/>
                    </a:cubicBezTo>
                    <a:cubicBezTo>
                      <a:pt x="291655" y="496538"/>
                      <a:pt x="288036" y="521303"/>
                      <a:pt x="269748" y="589598"/>
                    </a:cubicBezTo>
                    <a:cubicBezTo>
                      <a:pt x="240221" y="699897"/>
                      <a:pt x="191548" y="726186"/>
                      <a:pt x="156115" y="821055"/>
                    </a:cubicBezTo>
                    <a:cubicBezTo>
                      <a:pt x="102965" y="817912"/>
                      <a:pt x="49530" y="828485"/>
                      <a:pt x="0" y="862965"/>
                    </a:cubicBezTo>
                    <a:cubicBezTo>
                      <a:pt x="48577" y="757142"/>
                      <a:pt x="133159" y="654558"/>
                      <a:pt x="139827" y="534829"/>
                    </a:cubicBezTo>
                    <a:cubicBezTo>
                      <a:pt x="146780" y="409575"/>
                      <a:pt x="119253" y="318421"/>
                      <a:pt x="97250" y="266986"/>
                    </a:cubicBezTo>
                    <a:cubicBezTo>
                      <a:pt x="256127" y="260509"/>
                      <a:pt x="257746" y="132207"/>
                      <a:pt x="220504" y="0"/>
                    </a:cubicBezTo>
                    <a:cubicBezTo>
                      <a:pt x="242697" y="2858"/>
                      <a:pt x="265367" y="4858"/>
                      <a:pt x="286131" y="1143"/>
                    </a:cubicBezTo>
                    <a:cubicBezTo>
                      <a:pt x="287369" y="84106"/>
                      <a:pt x="321564" y="265557"/>
                      <a:pt x="314325" y="363569"/>
                    </a:cubicBezTo>
                    <a:cubicBezTo>
                      <a:pt x="310705" y="413290"/>
                      <a:pt x="335851" y="449771"/>
                      <a:pt x="387953" y="457676"/>
                    </a:cubicBezTo>
                    <a:close/>
                  </a:path>
                </a:pathLst>
              </a:custGeom>
              <a:solidFill>
                <a:srgbClr val="CE9E34"/>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6932E0F4-9172-F496-5D6C-180DF9B957F6}"/>
                  </a:ext>
                </a:extLst>
              </p:cNvPr>
              <p:cNvSpPr/>
              <p:nvPr/>
            </p:nvSpPr>
            <p:spPr>
              <a:xfrm>
                <a:off x="2404795" y="2678474"/>
                <a:ext cx="388652" cy="503254"/>
              </a:xfrm>
              <a:custGeom>
                <a:avLst/>
                <a:gdLst>
                  <a:gd name="connsiteX0" fmla="*/ 190672 w 388652"/>
                  <a:gd name="connsiteY0" fmla="*/ 158992 h 503254"/>
                  <a:gd name="connsiteX1" fmla="*/ 4934 w 388652"/>
                  <a:gd name="connsiteY1" fmla="*/ 382448 h 503254"/>
                  <a:gd name="connsiteX2" fmla="*/ 48654 w 388652"/>
                  <a:gd name="connsiteY2" fmla="*/ 498939 h 503254"/>
                  <a:gd name="connsiteX3" fmla="*/ 135427 w 388652"/>
                  <a:gd name="connsiteY3" fmla="*/ 447694 h 503254"/>
                  <a:gd name="connsiteX4" fmla="*/ 370885 w 388652"/>
                  <a:gd name="connsiteY4" fmla="*/ 206331 h 503254"/>
                  <a:gd name="connsiteX5" fmla="*/ 339166 w 388652"/>
                  <a:gd name="connsiteY5" fmla="*/ 2686 h 503254"/>
                  <a:gd name="connsiteX6" fmla="*/ 190672 w 388652"/>
                  <a:gd name="connsiteY6" fmla="*/ 158992 h 50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652" h="503254">
                    <a:moveTo>
                      <a:pt x="190672" y="158992"/>
                    </a:moveTo>
                    <a:cubicBezTo>
                      <a:pt x="123806" y="240811"/>
                      <a:pt x="25127" y="338538"/>
                      <a:pt x="4934" y="382448"/>
                    </a:cubicBezTo>
                    <a:cubicBezTo>
                      <a:pt x="-6972" y="408166"/>
                      <a:pt x="838" y="527228"/>
                      <a:pt x="48654" y="498939"/>
                    </a:cubicBezTo>
                    <a:lnTo>
                      <a:pt x="135427" y="447694"/>
                    </a:lnTo>
                    <a:cubicBezTo>
                      <a:pt x="173527" y="403593"/>
                      <a:pt x="342024" y="273196"/>
                      <a:pt x="370885" y="206331"/>
                    </a:cubicBezTo>
                    <a:cubicBezTo>
                      <a:pt x="401269" y="142799"/>
                      <a:pt x="393935" y="-23031"/>
                      <a:pt x="339166" y="2686"/>
                    </a:cubicBezTo>
                    <a:cubicBezTo>
                      <a:pt x="290494" y="25642"/>
                      <a:pt x="210960" y="136036"/>
                      <a:pt x="190672" y="158992"/>
                    </a:cubicBezTo>
                    <a:close/>
                  </a:path>
                </a:pathLst>
              </a:custGeom>
              <a:solidFill>
                <a:srgbClr val="D56C67"/>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A7229A3-564A-4805-8CE3-7D123BEED949}"/>
                  </a:ext>
                </a:extLst>
              </p:cNvPr>
              <p:cNvSpPr/>
              <p:nvPr/>
            </p:nvSpPr>
            <p:spPr>
              <a:xfrm>
                <a:off x="2128361" y="3348673"/>
                <a:ext cx="216217" cy="265747"/>
              </a:xfrm>
              <a:custGeom>
                <a:avLst/>
                <a:gdLst>
                  <a:gd name="connsiteX0" fmla="*/ 0 w 216217"/>
                  <a:gd name="connsiteY0" fmla="*/ 209836 h 265747"/>
                  <a:gd name="connsiteX1" fmla="*/ 91726 w 216217"/>
                  <a:gd name="connsiteY1" fmla="*/ 265747 h 265747"/>
                  <a:gd name="connsiteX2" fmla="*/ 159258 w 216217"/>
                  <a:gd name="connsiteY2" fmla="*/ 189929 h 265747"/>
                  <a:gd name="connsiteX3" fmla="*/ 178213 w 216217"/>
                  <a:gd name="connsiteY3" fmla="*/ 112681 h 265747"/>
                  <a:gd name="connsiteX4" fmla="*/ 216218 w 216217"/>
                  <a:gd name="connsiteY4" fmla="*/ 45911 h 265747"/>
                  <a:gd name="connsiteX5" fmla="*/ 147352 w 216217"/>
                  <a:gd name="connsiteY5" fmla="*/ 0 h 265747"/>
                  <a:gd name="connsiteX6" fmla="*/ 110776 w 216217"/>
                  <a:gd name="connsiteY6" fmla="*/ 64675 h 265747"/>
                  <a:gd name="connsiteX7" fmla="*/ 36100 w 216217"/>
                  <a:gd name="connsiteY7" fmla="*/ 119825 h 265747"/>
                  <a:gd name="connsiteX8" fmla="*/ 0 w 216217"/>
                  <a:gd name="connsiteY8" fmla="*/ 209836 h 26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17" h="265747">
                    <a:moveTo>
                      <a:pt x="0" y="209836"/>
                    </a:moveTo>
                    <a:lnTo>
                      <a:pt x="91726" y="265747"/>
                    </a:lnTo>
                    <a:cubicBezTo>
                      <a:pt x="133255" y="225266"/>
                      <a:pt x="135541" y="222028"/>
                      <a:pt x="159258" y="189929"/>
                    </a:cubicBezTo>
                    <a:cubicBezTo>
                      <a:pt x="169069" y="176593"/>
                      <a:pt x="167259" y="149542"/>
                      <a:pt x="178213" y="112681"/>
                    </a:cubicBezTo>
                    <a:cubicBezTo>
                      <a:pt x="179546" y="108204"/>
                      <a:pt x="205073" y="60579"/>
                      <a:pt x="216218" y="45911"/>
                    </a:cubicBezTo>
                    <a:lnTo>
                      <a:pt x="147352" y="0"/>
                    </a:lnTo>
                    <a:cubicBezTo>
                      <a:pt x="136017" y="23432"/>
                      <a:pt x="114395" y="61627"/>
                      <a:pt x="110776" y="64675"/>
                    </a:cubicBezTo>
                    <a:cubicBezTo>
                      <a:pt x="85916" y="85820"/>
                      <a:pt x="53054" y="103156"/>
                      <a:pt x="36100" y="119825"/>
                    </a:cubicBezTo>
                    <a:cubicBezTo>
                      <a:pt x="19241" y="136684"/>
                      <a:pt x="11906" y="176498"/>
                      <a:pt x="0" y="209836"/>
                    </a:cubicBezTo>
                    <a:close/>
                  </a:path>
                </a:pathLst>
              </a:custGeom>
              <a:solidFill>
                <a:srgbClr val="D56C67"/>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A5EC6FB5-C403-0ACA-41F9-B832ECA1DC22}"/>
                  </a:ext>
                </a:extLst>
              </p:cNvPr>
              <p:cNvSpPr/>
              <p:nvPr/>
            </p:nvSpPr>
            <p:spPr>
              <a:xfrm>
                <a:off x="2241423" y="3012046"/>
                <a:ext cx="312086" cy="440258"/>
              </a:xfrm>
              <a:custGeom>
                <a:avLst/>
                <a:gdLst>
                  <a:gd name="connsiteX0" fmla="*/ 65342 w 312086"/>
                  <a:gd name="connsiteY0" fmla="*/ 440258 h 440258"/>
                  <a:gd name="connsiteX1" fmla="*/ 0 w 312086"/>
                  <a:gd name="connsiteY1" fmla="*/ 401396 h 440258"/>
                  <a:gd name="connsiteX2" fmla="*/ 178975 w 312086"/>
                  <a:gd name="connsiteY2" fmla="*/ 29921 h 440258"/>
                  <a:gd name="connsiteX3" fmla="*/ 212122 w 312086"/>
                  <a:gd name="connsiteY3" fmla="*/ 7633 h 440258"/>
                  <a:gd name="connsiteX4" fmla="*/ 304133 w 312086"/>
                  <a:gd name="connsiteY4" fmla="*/ 110217 h 440258"/>
                  <a:gd name="connsiteX5" fmla="*/ 65342 w 312086"/>
                  <a:gd name="connsiteY5" fmla="*/ 440258 h 440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086" h="440258">
                    <a:moveTo>
                      <a:pt x="65342" y="440258"/>
                    </a:moveTo>
                    <a:cubicBezTo>
                      <a:pt x="24670" y="422161"/>
                      <a:pt x="38957" y="420256"/>
                      <a:pt x="0" y="401396"/>
                    </a:cubicBezTo>
                    <a:cubicBezTo>
                      <a:pt x="62008" y="289573"/>
                      <a:pt x="111538" y="165081"/>
                      <a:pt x="178975" y="29921"/>
                    </a:cubicBezTo>
                    <a:cubicBezTo>
                      <a:pt x="182880" y="22111"/>
                      <a:pt x="201835" y="12586"/>
                      <a:pt x="212122" y="7633"/>
                    </a:cubicBezTo>
                    <a:cubicBezTo>
                      <a:pt x="284131" y="-26848"/>
                      <a:pt x="331756" y="64021"/>
                      <a:pt x="304133" y="110217"/>
                    </a:cubicBezTo>
                    <a:cubicBezTo>
                      <a:pt x="242316" y="213658"/>
                      <a:pt x="112014" y="361677"/>
                      <a:pt x="65342" y="440258"/>
                    </a:cubicBezTo>
                    <a:close/>
                  </a:path>
                </a:pathLst>
              </a:custGeom>
              <a:solidFill>
                <a:srgbClr val="D56C67"/>
              </a:solidFill>
              <a:ln w="9525" cap="flat">
                <a:noFill/>
                <a:prstDash val="solid"/>
                <a:miter/>
              </a:ln>
            </p:spPr>
            <p:txBody>
              <a:bodyPr rtlCol="0" anchor="ctr"/>
              <a:lstStyle/>
              <a:p>
                <a:endParaRPr lang="en-US"/>
              </a:p>
            </p:txBody>
          </p:sp>
          <p:grpSp>
            <p:nvGrpSpPr>
              <p:cNvPr id="38" name="Graphic 2">
                <a:extLst>
                  <a:ext uri="{FF2B5EF4-FFF2-40B4-BE49-F238E27FC236}">
                    <a16:creationId xmlns:a16="http://schemas.microsoft.com/office/drawing/2014/main" id="{C279973E-0976-C48B-FC4A-E51F46CD2371}"/>
                  </a:ext>
                </a:extLst>
              </p:cNvPr>
              <p:cNvGrpSpPr/>
              <p:nvPr/>
            </p:nvGrpSpPr>
            <p:grpSpPr>
              <a:xfrm>
                <a:off x="2842051" y="3221170"/>
                <a:ext cx="240238" cy="144718"/>
                <a:chOff x="2842051" y="3221170"/>
                <a:chExt cx="240238" cy="144718"/>
              </a:xfrm>
              <a:solidFill>
                <a:srgbClr val="D56C67"/>
              </a:solidFill>
            </p:grpSpPr>
            <p:sp>
              <p:nvSpPr>
                <p:cNvPr id="39" name="Freeform: Shape 38">
                  <a:extLst>
                    <a:ext uri="{FF2B5EF4-FFF2-40B4-BE49-F238E27FC236}">
                      <a16:creationId xmlns:a16="http://schemas.microsoft.com/office/drawing/2014/main" id="{66A7AB73-E758-4984-43DE-D0F71C7FB361}"/>
                    </a:ext>
                  </a:extLst>
                </p:cNvPr>
                <p:cNvSpPr/>
                <p:nvPr/>
              </p:nvSpPr>
              <p:spPr>
                <a:xfrm>
                  <a:off x="2894545" y="3318383"/>
                  <a:ext cx="61933" cy="47505"/>
                </a:xfrm>
                <a:custGeom>
                  <a:avLst/>
                  <a:gdLst>
                    <a:gd name="connsiteX0" fmla="*/ 58490 w 61933"/>
                    <a:gd name="connsiteY0" fmla="*/ 0 h 47505"/>
                    <a:gd name="connsiteX1" fmla="*/ 53061 w 61933"/>
                    <a:gd name="connsiteY1" fmla="*/ 25432 h 47505"/>
                    <a:gd name="connsiteX2" fmla="*/ 6 w 61933"/>
                    <a:gd name="connsiteY2" fmla="*/ 39243 h 47505"/>
                    <a:gd name="connsiteX3" fmla="*/ 37916 w 61933"/>
                    <a:gd name="connsiteY3" fmla="*/ 5143 h 47505"/>
                    <a:gd name="connsiteX4" fmla="*/ 58490 w 61933"/>
                    <a:gd name="connsiteY4" fmla="*/ 0 h 47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33" h="47505">
                      <a:moveTo>
                        <a:pt x="58490" y="0"/>
                      </a:moveTo>
                      <a:cubicBezTo>
                        <a:pt x="66110" y="12668"/>
                        <a:pt x="59633" y="18288"/>
                        <a:pt x="53061" y="25432"/>
                      </a:cubicBezTo>
                      <a:cubicBezTo>
                        <a:pt x="45441" y="33718"/>
                        <a:pt x="3912" y="61055"/>
                        <a:pt x="6" y="39243"/>
                      </a:cubicBezTo>
                      <a:cubicBezTo>
                        <a:pt x="-565" y="36100"/>
                        <a:pt x="37916" y="5143"/>
                        <a:pt x="37916" y="5143"/>
                      </a:cubicBezTo>
                      <a:cubicBezTo>
                        <a:pt x="37916" y="5143"/>
                        <a:pt x="58490" y="1905"/>
                        <a:pt x="58490" y="0"/>
                      </a:cubicBezTo>
                      <a:close/>
                    </a:path>
                  </a:pathLst>
                </a:custGeom>
                <a:solidFill>
                  <a:srgbClr val="D56C67"/>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1E81AA00-BC62-0E7A-E01D-CA847E488794}"/>
                    </a:ext>
                  </a:extLst>
                </p:cNvPr>
                <p:cNvSpPr/>
                <p:nvPr/>
              </p:nvSpPr>
              <p:spPr>
                <a:xfrm>
                  <a:off x="2842051" y="3221170"/>
                  <a:ext cx="240238" cy="141160"/>
                </a:xfrm>
                <a:custGeom>
                  <a:avLst/>
                  <a:gdLst>
                    <a:gd name="connsiteX0" fmla="*/ 230523 w 240238"/>
                    <a:gd name="connsiteY0" fmla="*/ 915 h 141160"/>
                    <a:gd name="connsiteX1" fmla="*/ 148417 w 240238"/>
                    <a:gd name="connsiteY1" fmla="*/ 249 h 141160"/>
                    <a:gd name="connsiteX2" fmla="*/ 84123 w 240238"/>
                    <a:gd name="connsiteY2" fmla="*/ 58 h 141160"/>
                    <a:gd name="connsiteX3" fmla="*/ 53262 w 240238"/>
                    <a:gd name="connsiteY3" fmla="*/ 11107 h 141160"/>
                    <a:gd name="connsiteX4" fmla="*/ 1542 w 240238"/>
                    <a:gd name="connsiteY4" fmla="*/ 69972 h 141160"/>
                    <a:gd name="connsiteX5" fmla="*/ 15353 w 240238"/>
                    <a:gd name="connsiteY5" fmla="*/ 88260 h 141160"/>
                    <a:gd name="connsiteX6" fmla="*/ 31355 w 240238"/>
                    <a:gd name="connsiteY6" fmla="*/ 109024 h 141160"/>
                    <a:gd name="connsiteX7" fmla="*/ 44499 w 240238"/>
                    <a:gd name="connsiteY7" fmla="*/ 127312 h 141160"/>
                    <a:gd name="connsiteX8" fmla="*/ 48119 w 240238"/>
                    <a:gd name="connsiteY8" fmla="*/ 126550 h 141160"/>
                    <a:gd name="connsiteX9" fmla="*/ 66216 w 240238"/>
                    <a:gd name="connsiteY9" fmla="*/ 137313 h 141160"/>
                    <a:gd name="connsiteX10" fmla="*/ 116318 w 240238"/>
                    <a:gd name="connsiteY10" fmla="*/ 91498 h 141160"/>
                    <a:gd name="connsiteX11" fmla="*/ 186327 w 240238"/>
                    <a:gd name="connsiteY11" fmla="*/ 68924 h 141160"/>
                    <a:gd name="connsiteX12" fmla="*/ 240238 w 240238"/>
                    <a:gd name="connsiteY12" fmla="*/ 68448 h 141160"/>
                    <a:gd name="connsiteX13" fmla="*/ 230523 w 240238"/>
                    <a:gd name="connsiteY13" fmla="*/ 915 h 14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38" h="141160">
                      <a:moveTo>
                        <a:pt x="230523" y="915"/>
                      </a:moveTo>
                      <a:cubicBezTo>
                        <a:pt x="188136" y="1963"/>
                        <a:pt x="165943" y="249"/>
                        <a:pt x="148417" y="249"/>
                      </a:cubicBezTo>
                      <a:lnTo>
                        <a:pt x="84123" y="58"/>
                      </a:lnTo>
                      <a:cubicBezTo>
                        <a:pt x="66502" y="58"/>
                        <a:pt x="64883" y="-1466"/>
                        <a:pt x="53262" y="11107"/>
                      </a:cubicBezTo>
                      <a:lnTo>
                        <a:pt x="1542" y="69972"/>
                      </a:lnTo>
                      <a:cubicBezTo>
                        <a:pt x="-2745" y="78354"/>
                        <a:pt x="1923" y="89117"/>
                        <a:pt x="15353" y="88260"/>
                      </a:cubicBezTo>
                      <a:cubicBezTo>
                        <a:pt x="10686" y="100642"/>
                        <a:pt x="20401" y="109500"/>
                        <a:pt x="31355" y="109024"/>
                      </a:cubicBezTo>
                      <a:cubicBezTo>
                        <a:pt x="28116" y="117787"/>
                        <a:pt x="37927" y="129217"/>
                        <a:pt x="44499" y="127312"/>
                      </a:cubicBezTo>
                      <a:lnTo>
                        <a:pt x="48119" y="126550"/>
                      </a:lnTo>
                      <a:cubicBezTo>
                        <a:pt x="43452" y="135694"/>
                        <a:pt x="53072" y="147315"/>
                        <a:pt x="66216" y="137313"/>
                      </a:cubicBezTo>
                      <a:cubicBezTo>
                        <a:pt x="86695" y="121788"/>
                        <a:pt x="98982" y="109786"/>
                        <a:pt x="116318" y="91498"/>
                      </a:cubicBezTo>
                      <a:cubicBezTo>
                        <a:pt x="163657" y="93213"/>
                        <a:pt x="163467" y="89688"/>
                        <a:pt x="186327" y="68924"/>
                      </a:cubicBezTo>
                      <a:lnTo>
                        <a:pt x="240238" y="68448"/>
                      </a:lnTo>
                      <a:lnTo>
                        <a:pt x="230523" y="915"/>
                      </a:lnTo>
                      <a:close/>
                    </a:path>
                  </a:pathLst>
                </a:custGeom>
                <a:solidFill>
                  <a:srgbClr val="D56C67"/>
                </a:solidFill>
                <a:ln w="9525" cap="flat">
                  <a:noFill/>
                  <a:prstDash val="solid"/>
                  <a:miter/>
                </a:ln>
              </p:spPr>
              <p:txBody>
                <a:bodyPr rtlCol="0" anchor="ctr"/>
                <a:lstStyle/>
                <a:p>
                  <a:endParaRPr lang="en-US"/>
                </a:p>
              </p:txBody>
            </p:sp>
          </p:grpSp>
          <p:sp>
            <p:nvSpPr>
              <p:cNvPr id="41" name="Freeform: Shape 40">
                <a:extLst>
                  <a:ext uri="{FF2B5EF4-FFF2-40B4-BE49-F238E27FC236}">
                    <a16:creationId xmlns:a16="http://schemas.microsoft.com/office/drawing/2014/main" id="{6FF0E5AA-714A-F7A4-56F4-9E7BF48994A5}"/>
                  </a:ext>
                </a:extLst>
              </p:cNvPr>
              <p:cNvSpPr/>
              <p:nvPr/>
            </p:nvSpPr>
            <p:spPr>
              <a:xfrm>
                <a:off x="3029067" y="3206344"/>
                <a:ext cx="368568" cy="132029"/>
              </a:xfrm>
              <a:custGeom>
                <a:avLst/>
                <a:gdLst>
                  <a:gd name="connsiteX0" fmla="*/ 22362 w 368568"/>
                  <a:gd name="connsiteY0" fmla="*/ 15837 h 132029"/>
                  <a:gd name="connsiteX1" fmla="*/ 24648 w 368568"/>
                  <a:gd name="connsiteY1" fmla="*/ 80797 h 132029"/>
                  <a:gd name="connsiteX2" fmla="*/ 263916 w 368568"/>
                  <a:gd name="connsiteY2" fmla="*/ 129280 h 132029"/>
                  <a:gd name="connsiteX3" fmla="*/ 364119 w 368568"/>
                  <a:gd name="connsiteY3" fmla="*/ 103943 h 132029"/>
                  <a:gd name="connsiteX4" fmla="*/ 337735 w 368568"/>
                  <a:gd name="connsiteY4" fmla="*/ 19837 h 132029"/>
                  <a:gd name="connsiteX5" fmla="*/ 22362 w 368568"/>
                  <a:gd name="connsiteY5" fmla="*/ 15837 h 13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8568" h="132029">
                    <a:moveTo>
                      <a:pt x="22362" y="15837"/>
                    </a:moveTo>
                    <a:cubicBezTo>
                      <a:pt x="5407" y="33553"/>
                      <a:pt x="-19167" y="41840"/>
                      <a:pt x="24648" y="80797"/>
                    </a:cubicBezTo>
                    <a:cubicBezTo>
                      <a:pt x="128184" y="99181"/>
                      <a:pt x="211814" y="120421"/>
                      <a:pt x="263916" y="129280"/>
                    </a:cubicBezTo>
                    <a:cubicBezTo>
                      <a:pt x="293919" y="134328"/>
                      <a:pt x="350974" y="135661"/>
                      <a:pt x="364119" y="103943"/>
                    </a:cubicBezTo>
                    <a:cubicBezTo>
                      <a:pt x="377168" y="72510"/>
                      <a:pt x="359451" y="38887"/>
                      <a:pt x="337735" y="19837"/>
                    </a:cubicBezTo>
                    <a:cubicBezTo>
                      <a:pt x="290776" y="-21311"/>
                      <a:pt x="130089" y="14027"/>
                      <a:pt x="22362" y="15837"/>
                    </a:cubicBezTo>
                    <a:close/>
                  </a:path>
                </a:pathLst>
              </a:custGeom>
              <a:solidFill>
                <a:srgbClr val="D56C67"/>
              </a:solidFill>
              <a:ln w="9525" cap="flat">
                <a:noFill/>
                <a:prstDash val="solid"/>
                <a:miter/>
              </a:ln>
            </p:spPr>
            <p:txBody>
              <a:bodyPr rtlCol="0" anchor="ctr"/>
              <a:lstStyle/>
              <a:p>
                <a:endParaRPr lang="en-US"/>
              </a:p>
            </p:txBody>
          </p:sp>
          <p:grpSp>
            <p:nvGrpSpPr>
              <p:cNvPr id="42" name="Graphic 2">
                <a:extLst>
                  <a:ext uri="{FF2B5EF4-FFF2-40B4-BE49-F238E27FC236}">
                    <a16:creationId xmlns:a16="http://schemas.microsoft.com/office/drawing/2014/main" id="{F9D42FD9-64BF-FC76-70DB-3480245088B6}"/>
                  </a:ext>
                </a:extLst>
              </p:cNvPr>
              <p:cNvGrpSpPr/>
              <p:nvPr/>
            </p:nvGrpSpPr>
            <p:grpSpPr>
              <a:xfrm>
                <a:off x="3706272" y="3638899"/>
                <a:ext cx="378523" cy="1883759"/>
                <a:chOff x="3706272" y="3638899"/>
                <a:chExt cx="378523" cy="1883759"/>
              </a:xfrm>
            </p:grpSpPr>
            <p:sp>
              <p:nvSpPr>
                <p:cNvPr id="43" name="Freeform: Shape 42">
                  <a:extLst>
                    <a:ext uri="{FF2B5EF4-FFF2-40B4-BE49-F238E27FC236}">
                      <a16:creationId xmlns:a16="http://schemas.microsoft.com/office/drawing/2014/main" id="{56E5B442-8AB5-082E-B9C3-ABF9EF055D2D}"/>
                    </a:ext>
                  </a:extLst>
                </p:cNvPr>
                <p:cNvSpPr/>
                <p:nvPr/>
              </p:nvSpPr>
              <p:spPr>
                <a:xfrm>
                  <a:off x="3785235" y="3638899"/>
                  <a:ext cx="299561" cy="1883759"/>
                </a:xfrm>
                <a:custGeom>
                  <a:avLst/>
                  <a:gdLst>
                    <a:gd name="connsiteX0" fmla="*/ 212407 w 299561"/>
                    <a:gd name="connsiteY0" fmla="*/ 1883759 h 1883759"/>
                    <a:gd name="connsiteX1" fmla="*/ 299561 w 299561"/>
                    <a:gd name="connsiteY1" fmla="*/ 1883759 h 1883759"/>
                    <a:gd name="connsiteX2" fmla="*/ 87154 w 299561"/>
                    <a:gd name="connsiteY2" fmla="*/ 0 h 1883759"/>
                    <a:gd name="connsiteX3" fmla="*/ 0 w 299561"/>
                    <a:gd name="connsiteY3" fmla="*/ 0 h 1883759"/>
                    <a:gd name="connsiteX4" fmla="*/ 58103 w 299561"/>
                    <a:gd name="connsiteY4" fmla="*/ 936498 h 188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561" h="1883759">
                      <a:moveTo>
                        <a:pt x="212407" y="1883759"/>
                      </a:moveTo>
                      <a:lnTo>
                        <a:pt x="299561" y="1883759"/>
                      </a:lnTo>
                      <a:lnTo>
                        <a:pt x="87154" y="0"/>
                      </a:lnTo>
                      <a:lnTo>
                        <a:pt x="0" y="0"/>
                      </a:lnTo>
                      <a:lnTo>
                        <a:pt x="58103" y="936498"/>
                      </a:lnTo>
                      <a:close/>
                    </a:path>
                  </a:pathLst>
                </a:custGeom>
                <a:solidFill>
                  <a:srgbClr val="0D0C0C"/>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A3E3034E-3EEC-76B0-4414-C383D552A5A1}"/>
                    </a:ext>
                  </a:extLst>
                </p:cNvPr>
                <p:cNvSpPr/>
                <p:nvPr/>
              </p:nvSpPr>
              <p:spPr>
                <a:xfrm>
                  <a:off x="3706272" y="3638899"/>
                  <a:ext cx="291369" cy="1883759"/>
                </a:xfrm>
                <a:custGeom>
                  <a:avLst/>
                  <a:gdLst>
                    <a:gd name="connsiteX0" fmla="*/ 291370 w 291369"/>
                    <a:gd name="connsiteY0" fmla="*/ 1883759 h 1883759"/>
                    <a:gd name="connsiteX1" fmla="*/ 212407 w 291369"/>
                    <a:gd name="connsiteY1" fmla="*/ 1883759 h 1883759"/>
                    <a:gd name="connsiteX2" fmla="*/ 0 w 291369"/>
                    <a:gd name="connsiteY2" fmla="*/ 0 h 1883759"/>
                    <a:gd name="connsiteX3" fmla="*/ 78962 w 291369"/>
                    <a:gd name="connsiteY3" fmla="*/ 0 h 1883759"/>
                  </a:gdLst>
                  <a:ahLst/>
                  <a:cxnLst>
                    <a:cxn ang="0">
                      <a:pos x="connsiteX0" y="connsiteY0"/>
                    </a:cxn>
                    <a:cxn ang="0">
                      <a:pos x="connsiteX1" y="connsiteY1"/>
                    </a:cxn>
                    <a:cxn ang="0">
                      <a:pos x="connsiteX2" y="connsiteY2"/>
                    </a:cxn>
                    <a:cxn ang="0">
                      <a:pos x="connsiteX3" y="connsiteY3"/>
                    </a:cxn>
                  </a:cxnLst>
                  <a:rect l="l" t="t" r="r" b="b"/>
                  <a:pathLst>
                    <a:path w="291369" h="1883759">
                      <a:moveTo>
                        <a:pt x="291370" y="1883759"/>
                      </a:moveTo>
                      <a:lnTo>
                        <a:pt x="212407" y="1883759"/>
                      </a:lnTo>
                      <a:lnTo>
                        <a:pt x="0" y="0"/>
                      </a:lnTo>
                      <a:lnTo>
                        <a:pt x="78962" y="0"/>
                      </a:lnTo>
                      <a:close/>
                    </a:path>
                  </a:pathLst>
                </a:custGeom>
                <a:solidFill>
                  <a:srgbClr val="262523"/>
                </a:solidFill>
                <a:ln w="9525" cap="flat">
                  <a:noFill/>
                  <a:prstDash val="solid"/>
                  <a:miter/>
                </a:ln>
              </p:spPr>
              <p:txBody>
                <a:bodyPr rtlCol="0" anchor="ctr"/>
                <a:lstStyle/>
                <a:p>
                  <a:endParaRPr lang="en-US"/>
                </a:p>
              </p:txBody>
            </p:sp>
          </p:grpSp>
          <p:grpSp>
            <p:nvGrpSpPr>
              <p:cNvPr id="45" name="Graphic 2">
                <a:extLst>
                  <a:ext uri="{FF2B5EF4-FFF2-40B4-BE49-F238E27FC236}">
                    <a16:creationId xmlns:a16="http://schemas.microsoft.com/office/drawing/2014/main" id="{E5416448-D750-8D14-9915-ABA007E3EA21}"/>
                  </a:ext>
                </a:extLst>
              </p:cNvPr>
              <p:cNvGrpSpPr/>
              <p:nvPr/>
            </p:nvGrpSpPr>
            <p:grpSpPr>
              <a:xfrm>
                <a:off x="4521898" y="3431731"/>
                <a:ext cx="378523" cy="1883759"/>
                <a:chOff x="4521898" y="3431731"/>
                <a:chExt cx="378523" cy="1883759"/>
              </a:xfrm>
            </p:grpSpPr>
            <p:sp>
              <p:nvSpPr>
                <p:cNvPr id="46" name="Freeform: Shape 45">
                  <a:extLst>
                    <a:ext uri="{FF2B5EF4-FFF2-40B4-BE49-F238E27FC236}">
                      <a16:creationId xmlns:a16="http://schemas.microsoft.com/office/drawing/2014/main" id="{20B52B91-049B-92C6-E640-F1D8653743D5}"/>
                    </a:ext>
                  </a:extLst>
                </p:cNvPr>
                <p:cNvSpPr/>
                <p:nvPr/>
              </p:nvSpPr>
              <p:spPr>
                <a:xfrm>
                  <a:off x="4600860" y="3431731"/>
                  <a:ext cx="299561" cy="1883759"/>
                </a:xfrm>
                <a:custGeom>
                  <a:avLst/>
                  <a:gdLst>
                    <a:gd name="connsiteX0" fmla="*/ 212407 w 299561"/>
                    <a:gd name="connsiteY0" fmla="*/ 1883759 h 1883759"/>
                    <a:gd name="connsiteX1" fmla="*/ 299561 w 299561"/>
                    <a:gd name="connsiteY1" fmla="*/ 1883759 h 1883759"/>
                    <a:gd name="connsiteX2" fmla="*/ 87249 w 299561"/>
                    <a:gd name="connsiteY2" fmla="*/ 0 h 1883759"/>
                    <a:gd name="connsiteX3" fmla="*/ 0 w 299561"/>
                    <a:gd name="connsiteY3" fmla="*/ 0 h 1883759"/>
                    <a:gd name="connsiteX4" fmla="*/ 58198 w 299561"/>
                    <a:gd name="connsiteY4" fmla="*/ 936498 h 188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561" h="1883759">
                      <a:moveTo>
                        <a:pt x="212407" y="1883759"/>
                      </a:moveTo>
                      <a:lnTo>
                        <a:pt x="299561" y="1883759"/>
                      </a:lnTo>
                      <a:lnTo>
                        <a:pt x="87249" y="0"/>
                      </a:lnTo>
                      <a:lnTo>
                        <a:pt x="0" y="0"/>
                      </a:lnTo>
                      <a:lnTo>
                        <a:pt x="58198" y="936498"/>
                      </a:lnTo>
                      <a:close/>
                    </a:path>
                  </a:pathLst>
                </a:custGeom>
                <a:solidFill>
                  <a:srgbClr val="0D0C0C"/>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6A4AA629-4FBB-E3A2-4831-9C27969E9F80}"/>
                    </a:ext>
                  </a:extLst>
                </p:cNvPr>
                <p:cNvSpPr/>
                <p:nvPr/>
              </p:nvSpPr>
              <p:spPr>
                <a:xfrm>
                  <a:off x="4521898" y="3431731"/>
                  <a:ext cx="291369" cy="1883759"/>
                </a:xfrm>
                <a:custGeom>
                  <a:avLst/>
                  <a:gdLst>
                    <a:gd name="connsiteX0" fmla="*/ 291370 w 291369"/>
                    <a:gd name="connsiteY0" fmla="*/ 1883759 h 1883759"/>
                    <a:gd name="connsiteX1" fmla="*/ 212407 w 291369"/>
                    <a:gd name="connsiteY1" fmla="*/ 1883759 h 1883759"/>
                    <a:gd name="connsiteX2" fmla="*/ 0 w 291369"/>
                    <a:gd name="connsiteY2" fmla="*/ 0 h 1883759"/>
                    <a:gd name="connsiteX3" fmla="*/ 78962 w 291369"/>
                    <a:gd name="connsiteY3" fmla="*/ 0 h 1883759"/>
                  </a:gdLst>
                  <a:ahLst/>
                  <a:cxnLst>
                    <a:cxn ang="0">
                      <a:pos x="connsiteX0" y="connsiteY0"/>
                    </a:cxn>
                    <a:cxn ang="0">
                      <a:pos x="connsiteX1" y="connsiteY1"/>
                    </a:cxn>
                    <a:cxn ang="0">
                      <a:pos x="connsiteX2" y="connsiteY2"/>
                    </a:cxn>
                    <a:cxn ang="0">
                      <a:pos x="connsiteX3" y="connsiteY3"/>
                    </a:cxn>
                  </a:cxnLst>
                  <a:rect l="l" t="t" r="r" b="b"/>
                  <a:pathLst>
                    <a:path w="291369" h="1883759">
                      <a:moveTo>
                        <a:pt x="291370" y="1883759"/>
                      </a:moveTo>
                      <a:lnTo>
                        <a:pt x="212407" y="1883759"/>
                      </a:lnTo>
                      <a:lnTo>
                        <a:pt x="0" y="0"/>
                      </a:lnTo>
                      <a:lnTo>
                        <a:pt x="78962" y="0"/>
                      </a:lnTo>
                      <a:close/>
                    </a:path>
                  </a:pathLst>
                </a:custGeom>
                <a:solidFill>
                  <a:srgbClr val="262523"/>
                </a:solidFill>
                <a:ln w="9525" cap="flat">
                  <a:noFill/>
                  <a:prstDash val="solid"/>
                  <a:miter/>
                </a:ln>
              </p:spPr>
              <p:txBody>
                <a:bodyPr rtlCol="0" anchor="ctr"/>
                <a:lstStyle/>
                <a:p>
                  <a:endParaRPr lang="en-US"/>
                </a:p>
              </p:txBody>
            </p:sp>
          </p:grpSp>
          <p:grpSp>
            <p:nvGrpSpPr>
              <p:cNvPr id="48" name="Graphic 2">
                <a:extLst>
                  <a:ext uri="{FF2B5EF4-FFF2-40B4-BE49-F238E27FC236}">
                    <a16:creationId xmlns:a16="http://schemas.microsoft.com/office/drawing/2014/main" id="{9D75F224-E756-77C0-928F-26C2A39FB779}"/>
                  </a:ext>
                </a:extLst>
              </p:cNvPr>
              <p:cNvGrpSpPr/>
              <p:nvPr/>
            </p:nvGrpSpPr>
            <p:grpSpPr>
              <a:xfrm>
                <a:off x="3019806" y="3552222"/>
                <a:ext cx="1793938" cy="358997"/>
                <a:chOff x="3019806" y="3552222"/>
                <a:chExt cx="1793938" cy="358997"/>
              </a:xfrm>
            </p:grpSpPr>
            <p:sp>
              <p:nvSpPr>
                <p:cNvPr id="49" name="Freeform: Shape 48">
                  <a:extLst>
                    <a:ext uri="{FF2B5EF4-FFF2-40B4-BE49-F238E27FC236}">
                      <a16:creationId xmlns:a16="http://schemas.microsoft.com/office/drawing/2014/main" id="{18391283-C251-CD60-44C2-13D303F14D99}"/>
                    </a:ext>
                  </a:extLst>
                </p:cNvPr>
                <p:cNvSpPr/>
                <p:nvPr/>
              </p:nvSpPr>
              <p:spPr>
                <a:xfrm>
                  <a:off x="3768280" y="3552222"/>
                  <a:ext cx="1044797" cy="358997"/>
                </a:xfrm>
                <a:custGeom>
                  <a:avLst/>
                  <a:gdLst>
                    <a:gd name="connsiteX0" fmla="*/ 1044797 w 1044797"/>
                    <a:gd name="connsiteY0" fmla="*/ 151352 h 358997"/>
                    <a:gd name="connsiteX1" fmla="*/ 41243 w 1044797"/>
                    <a:gd name="connsiteY1" fmla="*/ 358997 h 358997"/>
                    <a:gd name="connsiteX2" fmla="*/ 0 w 1044797"/>
                    <a:gd name="connsiteY2" fmla="*/ 197644 h 358997"/>
                    <a:gd name="connsiteX3" fmla="*/ 416814 w 1044797"/>
                    <a:gd name="connsiteY3" fmla="*/ 118491 h 358997"/>
                    <a:gd name="connsiteX4" fmla="*/ 1044797 w 1044797"/>
                    <a:gd name="connsiteY4" fmla="*/ 0 h 35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797" h="358997">
                      <a:moveTo>
                        <a:pt x="1044797" y="151352"/>
                      </a:moveTo>
                      <a:lnTo>
                        <a:pt x="41243" y="358997"/>
                      </a:lnTo>
                      <a:lnTo>
                        <a:pt x="0" y="197644"/>
                      </a:lnTo>
                      <a:lnTo>
                        <a:pt x="416814" y="118491"/>
                      </a:lnTo>
                      <a:lnTo>
                        <a:pt x="1044797" y="0"/>
                      </a:lnTo>
                      <a:close/>
                    </a:path>
                  </a:pathLst>
                </a:custGeom>
                <a:solidFill>
                  <a:srgbClr val="0D0C0C"/>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CFDB7774-EDE8-8702-A8F2-258A6E1AD768}"/>
                    </a:ext>
                  </a:extLst>
                </p:cNvPr>
                <p:cNvSpPr/>
                <p:nvPr/>
              </p:nvSpPr>
              <p:spPr>
                <a:xfrm>
                  <a:off x="3020568" y="3735483"/>
                  <a:ext cx="789336" cy="175736"/>
                </a:xfrm>
                <a:custGeom>
                  <a:avLst/>
                  <a:gdLst>
                    <a:gd name="connsiteX0" fmla="*/ 388906 w 789336"/>
                    <a:gd name="connsiteY0" fmla="*/ 0 h 175736"/>
                    <a:gd name="connsiteX1" fmla="*/ 789337 w 789336"/>
                    <a:gd name="connsiteY1" fmla="*/ 32480 h 175736"/>
                    <a:gd name="connsiteX2" fmla="*/ 788956 w 789336"/>
                    <a:gd name="connsiteY2" fmla="*/ 175736 h 175736"/>
                    <a:gd name="connsiteX3" fmla="*/ 0 w 789336"/>
                    <a:gd name="connsiteY3" fmla="*/ 175736 h 175736"/>
                    <a:gd name="connsiteX4" fmla="*/ 0 w 789336"/>
                    <a:gd name="connsiteY4" fmla="*/ 24193 h 175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36" h="175736">
                      <a:moveTo>
                        <a:pt x="388906" y="0"/>
                      </a:moveTo>
                      <a:lnTo>
                        <a:pt x="789337" y="32480"/>
                      </a:lnTo>
                      <a:lnTo>
                        <a:pt x="788956" y="175736"/>
                      </a:lnTo>
                      <a:lnTo>
                        <a:pt x="0" y="175736"/>
                      </a:lnTo>
                      <a:lnTo>
                        <a:pt x="0" y="24193"/>
                      </a:lnTo>
                      <a:close/>
                    </a:path>
                  </a:pathLst>
                </a:custGeom>
                <a:solidFill>
                  <a:srgbClr val="262523"/>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7F70BA64-905F-7743-5D16-9C009719EE70}"/>
                    </a:ext>
                  </a:extLst>
                </p:cNvPr>
                <p:cNvSpPr/>
                <p:nvPr/>
              </p:nvSpPr>
              <p:spPr>
                <a:xfrm>
                  <a:off x="3019806" y="3559461"/>
                  <a:ext cx="1793938" cy="208692"/>
                </a:xfrm>
                <a:custGeom>
                  <a:avLst/>
                  <a:gdLst>
                    <a:gd name="connsiteX0" fmla="*/ 1793938 w 1793938"/>
                    <a:gd name="connsiteY0" fmla="*/ 857 h 208692"/>
                    <a:gd name="connsiteX1" fmla="*/ 789718 w 1793938"/>
                    <a:gd name="connsiteY1" fmla="*/ 208693 h 208692"/>
                    <a:gd name="connsiteX2" fmla="*/ 0 w 1793938"/>
                    <a:gd name="connsiteY2" fmla="*/ 200025 h 208692"/>
                    <a:gd name="connsiteX3" fmla="*/ 966597 w 1793938"/>
                    <a:gd name="connsiteY3" fmla="*/ 0 h 208692"/>
                  </a:gdLst>
                  <a:ahLst/>
                  <a:cxnLst>
                    <a:cxn ang="0">
                      <a:pos x="connsiteX0" y="connsiteY0"/>
                    </a:cxn>
                    <a:cxn ang="0">
                      <a:pos x="connsiteX1" y="connsiteY1"/>
                    </a:cxn>
                    <a:cxn ang="0">
                      <a:pos x="connsiteX2" y="connsiteY2"/>
                    </a:cxn>
                    <a:cxn ang="0">
                      <a:pos x="connsiteX3" y="connsiteY3"/>
                    </a:cxn>
                  </a:cxnLst>
                  <a:rect l="l" t="t" r="r" b="b"/>
                  <a:pathLst>
                    <a:path w="1793938" h="208692">
                      <a:moveTo>
                        <a:pt x="1793938" y="857"/>
                      </a:moveTo>
                      <a:lnTo>
                        <a:pt x="789718" y="208693"/>
                      </a:lnTo>
                      <a:lnTo>
                        <a:pt x="0" y="200025"/>
                      </a:lnTo>
                      <a:lnTo>
                        <a:pt x="966597" y="0"/>
                      </a:lnTo>
                      <a:close/>
                    </a:path>
                  </a:pathLst>
                </a:custGeom>
                <a:solidFill>
                  <a:srgbClr val="3D3B39"/>
                </a:solidFill>
                <a:ln w="9525" cap="flat">
                  <a:noFill/>
                  <a:prstDash val="solid"/>
                  <a:miter/>
                </a:ln>
              </p:spPr>
              <p:txBody>
                <a:bodyPr rtlCol="0" anchor="ctr"/>
                <a:lstStyle/>
                <a:p>
                  <a:endParaRPr lang="en-US"/>
                </a:p>
              </p:txBody>
            </p:sp>
          </p:grpSp>
          <p:sp>
            <p:nvSpPr>
              <p:cNvPr id="52" name="Freeform: Shape 51">
                <a:extLst>
                  <a:ext uri="{FF2B5EF4-FFF2-40B4-BE49-F238E27FC236}">
                    <a16:creationId xmlns:a16="http://schemas.microsoft.com/office/drawing/2014/main" id="{07D80B24-2165-AE35-BFFB-C93C3B377A2F}"/>
                  </a:ext>
                </a:extLst>
              </p:cNvPr>
              <p:cNvSpPr/>
              <p:nvPr/>
            </p:nvSpPr>
            <p:spPr>
              <a:xfrm>
                <a:off x="3789902" y="3101213"/>
                <a:ext cx="1044701" cy="734948"/>
              </a:xfrm>
              <a:custGeom>
                <a:avLst/>
                <a:gdLst>
                  <a:gd name="connsiteX0" fmla="*/ 1023176 w 1044701"/>
                  <a:gd name="connsiteY0" fmla="*/ 527304 h 734948"/>
                  <a:gd name="connsiteX1" fmla="*/ 19621 w 1044701"/>
                  <a:gd name="connsiteY1" fmla="*/ 734949 h 734948"/>
                  <a:gd name="connsiteX2" fmla="*/ 0 w 1044701"/>
                  <a:gd name="connsiteY2" fmla="*/ 197644 h 734948"/>
                  <a:gd name="connsiteX3" fmla="*/ 1044702 w 1044701"/>
                  <a:gd name="connsiteY3" fmla="*/ 0 h 734948"/>
                </a:gdLst>
                <a:ahLst/>
                <a:cxnLst>
                  <a:cxn ang="0">
                    <a:pos x="connsiteX0" y="connsiteY0"/>
                  </a:cxn>
                  <a:cxn ang="0">
                    <a:pos x="connsiteX1" y="connsiteY1"/>
                  </a:cxn>
                  <a:cxn ang="0">
                    <a:pos x="connsiteX2" y="connsiteY2"/>
                  </a:cxn>
                  <a:cxn ang="0">
                    <a:pos x="connsiteX3" y="connsiteY3"/>
                  </a:cxn>
                </a:cxnLst>
                <a:rect l="l" t="t" r="r" b="b"/>
                <a:pathLst>
                  <a:path w="1044701" h="734948">
                    <a:moveTo>
                      <a:pt x="1023176" y="527304"/>
                    </a:moveTo>
                    <a:lnTo>
                      <a:pt x="19621" y="734949"/>
                    </a:lnTo>
                    <a:lnTo>
                      <a:pt x="0" y="197644"/>
                    </a:lnTo>
                    <a:lnTo>
                      <a:pt x="1044702" y="0"/>
                    </a:lnTo>
                    <a:close/>
                  </a:path>
                </a:pathLst>
              </a:custGeom>
              <a:solidFill>
                <a:srgbClr val="0D0C0C"/>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7E03C722-A111-4871-B798-4AA51D1B0A61}"/>
                  </a:ext>
                </a:extLst>
              </p:cNvPr>
              <p:cNvSpPr/>
              <p:nvPr/>
            </p:nvSpPr>
            <p:spPr>
              <a:xfrm>
                <a:off x="3550158" y="3292189"/>
                <a:ext cx="258317" cy="521303"/>
              </a:xfrm>
              <a:custGeom>
                <a:avLst/>
                <a:gdLst>
                  <a:gd name="connsiteX0" fmla="*/ 160020 w 258317"/>
                  <a:gd name="connsiteY0" fmla="*/ 3905 h 521303"/>
                  <a:gd name="connsiteX1" fmla="*/ 247840 w 258317"/>
                  <a:gd name="connsiteY1" fmla="*/ 0 h 521303"/>
                  <a:gd name="connsiteX2" fmla="*/ 258318 w 258317"/>
                  <a:gd name="connsiteY2" fmla="*/ 521303 h 521303"/>
                  <a:gd name="connsiteX3" fmla="*/ 0 w 258317"/>
                  <a:gd name="connsiteY3" fmla="*/ 521303 h 521303"/>
                </a:gdLst>
                <a:ahLst/>
                <a:cxnLst>
                  <a:cxn ang="0">
                    <a:pos x="connsiteX0" y="connsiteY0"/>
                  </a:cxn>
                  <a:cxn ang="0">
                    <a:pos x="connsiteX1" y="connsiteY1"/>
                  </a:cxn>
                  <a:cxn ang="0">
                    <a:pos x="connsiteX2" y="connsiteY2"/>
                  </a:cxn>
                  <a:cxn ang="0">
                    <a:pos x="connsiteX3" y="connsiteY3"/>
                  </a:cxn>
                </a:cxnLst>
                <a:rect l="l" t="t" r="r" b="b"/>
                <a:pathLst>
                  <a:path w="258317" h="521303">
                    <a:moveTo>
                      <a:pt x="160020" y="3905"/>
                    </a:moveTo>
                    <a:lnTo>
                      <a:pt x="247840" y="0"/>
                    </a:lnTo>
                    <a:lnTo>
                      <a:pt x="258318" y="521303"/>
                    </a:lnTo>
                    <a:lnTo>
                      <a:pt x="0" y="521303"/>
                    </a:lnTo>
                    <a:close/>
                  </a:path>
                </a:pathLst>
              </a:custGeom>
              <a:solidFill>
                <a:srgbClr val="262523"/>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6647535A-71DB-87F6-91FC-599565175A77}"/>
                  </a:ext>
                </a:extLst>
              </p:cNvPr>
              <p:cNvSpPr/>
              <p:nvPr/>
            </p:nvSpPr>
            <p:spPr>
              <a:xfrm>
                <a:off x="3709225" y="3101213"/>
                <a:ext cx="1124331" cy="197167"/>
              </a:xfrm>
              <a:custGeom>
                <a:avLst/>
                <a:gdLst>
                  <a:gd name="connsiteX0" fmla="*/ 952786 w 1124331"/>
                  <a:gd name="connsiteY0" fmla="*/ 9430 h 197167"/>
                  <a:gd name="connsiteX1" fmla="*/ 0 w 1124331"/>
                  <a:gd name="connsiteY1" fmla="*/ 194977 h 197167"/>
                  <a:gd name="connsiteX2" fmla="*/ 84963 w 1124331"/>
                  <a:gd name="connsiteY2" fmla="*/ 197167 h 197167"/>
                  <a:gd name="connsiteX3" fmla="*/ 1124331 w 1124331"/>
                  <a:gd name="connsiteY3" fmla="*/ 0 h 197167"/>
                </a:gdLst>
                <a:ahLst/>
                <a:cxnLst>
                  <a:cxn ang="0">
                    <a:pos x="connsiteX0" y="connsiteY0"/>
                  </a:cxn>
                  <a:cxn ang="0">
                    <a:pos x="connsiteX1" y="connsiteY1"/>
                  </a:cxn>
                  <a:cxn ang="0">
                    <a:pos x="connsiteX2" y="connsiteY2"/>
                  </a:cxn>
                  <a:cxn ang="0">
                    <a:pos x="connsiteX3" y="connsiteY3"/>
                  </a:cxn>
                </a:cxnLst>
                <a:rect l="l" t="t" r="r" b="b"/>
                <a:pathLst>
                  <a:path w="1124331" h="197167">
                    <a:moveTo>
                      <a:pt x="952786" y="9430"/>
                    </a:moveTo>
                    <a:lnTo>
                      <a:pt x="0" y="194977"/>
                    </a:lnTo>
                    <a:lnTo>
                      <a:pt x="84963" y="197167"/>
                    </a:lnTo>
                    <a:lnTo>
                      <a:pt x="1124331" y="0"/>
                    </a:lnTo>
                    <a:close/>
                  </a:path>
                </a:pathLst>
              </a:custGeom>
              <a:solidFill>
                <a:srgbClr val="3D3B39"/>
              </a:solidFill>
              <a:ln w="9525" cap="flat">
                <a:noFill/>
                <a:prstDash val="solid"/>
                <a:miter/>
              </a:ln>
            </p:spPr>
            <p:txBody>
              <a:bodyPr rtlCol="0" anchor="ctr"/>
              <a:lstStyle/>
              <a:p>
                <a:endParaRPr lang="en-US"/>
              </a:p>
            </p:txBody>
          </p:sp>
        </p:grpSp>
      </p:grpSp>
      <p:sp>
        <p:nvSpPr>
          <p:cNvPr id="55" name="TextBox 54">
            <a:extLst>
              <a:ext uri="{FF2B5EF4-FFF2-40B4-BE49-F238E27FC236}">
                <a16:creationId xmlns:a16="http://schemas.microsoft.com/office/drawing/2014/main" id="{8145460F-1BE9-1F21-483B-5E034FEAAD2B}"/>
              </a:ext>
            </a:extLst>
          </p:cNvPr>
          <p:cNvSpPr txBox="1"/>
          <p:nvPr/>
        </p:nvSpPr>
        <p:spPr>
          <a:xfrm>
            <a:off x="838639" y="761999"/>
            <a:ext cx="9229699"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aphicFrame>
        <p:nvGraphicFramePr>
          <p:cNvPr id="57" name="Chart 56">
            <a:extLst>
              <a:ext uri="{FF2B5EF4-FFF2-40B4-BE49-F238E27FC236}">
                <a16:creationId xmlns:a16="http://schemas.microsoft.com/office/drawing/2014/main" id="{27DD7FD6-2D23-D6F6-28BD-7EA6A2C5F383}"/>
              </a:ext>
            </a:extLst>
          </p:cNvPr>
          <p:cNvGraphicFramePr/>
          <p:nvPr/>
        </p:nvGraphicFramePr>
        <p:xfrm>
          <a:off x="6126153" y="1863091"/>
          <a:ext cx="5294322" cy="1998098"/>
        </p:xfrm>
        <a:graphic>
          <a:graphicData uri="http://schemas.openxmlformats.org/drawingml/2006/chart">
            <c:chart xmlns:c="http://schemas.openxmlformats.org/drawingml/2006/chart" xmlns:r="http://schemas.openxmlformats.org/officeDocument/2006/relationships" r:id="rId2"/>
          </a:graphicData>
        </a:graphic>
      </p:graphicFrame>
      <p:sp>
        <p:nvSpPr>
          <p:cNvPr id="58" name="TextBox 57">
            <a:extLst>
              <a:ext uri="{FF2B5EF4-FFF2-40B4-BE49-F238E27FC236}">
                <a16:creationId xmlns:a16="http://schemas.microsoft.com/office/drawing/2014/main" id="{B7D6AFC6-BE64-4A9B-7147-AE0BC46DDFEA}"/>
              </a:ext>
            </a:extLst>
          </p:cNvPr>
          <p:cNvSpPr txBox="1"/>
          <p:nvPr/>
        </p:nvSpPr>
        <p:spPr>
          <a:xfrm>
            <a:off x="7343244" y="3982221"/>
            <a:ext cx="2860141" cy="400110"/>
          </a:xfrm>
          <a:prstGeom prst="rect">
            <a:avLst/>
          </a:prstGeom>
          <a:noFill/>
        </p:spPr>
        <p:txBody>
          <a:bodyPr wrap="square" rtlCol="0">
            <a:spAutoFit/>
          </a:bodyPr>
          <a:lstStyle/>
          <a:p>
            <a:pPr algn="ctr"/>
            <a:r>
              <a:rPr lang="en-US" sz="2000" dirty="0">
                <a:solidFill>
                  <a:schemeClr val="tx1">
                    <a:lumMod val="85000"/>
                    <a:lumOff val="15000"/>
                  </a:schemeClr>
                </a:solidFill>
                <a:latin typeface="+mj-lt"/>
              </a:rPr>
              <a:t>Sport Name</a:t>
            </a:r>
          </a:p>
        </p:txBody>
      </p:sp>
      <p:grpSp>
        <p:nvGrpSpPr>
          <p:cNvPr id="63" name="Group 62">
            <a:extLst>
              <a:ext uri="{FF2B5EF4-FFF2-40B4-BE49-F238E27FC236}">
                <a16:creationId xmlns:a16="http://schemas.microsoft.com/office/drawing/2014/main" id="{F1257A00-6AB3-69CD-4398-CD69AD52B19C}"/>
              </a:ext>
            </a:extLst>
          </p:cNvPr>
          <p:cNvGrpSpPr/>
          <p:nvPr/>
        </p:nvGrpSpPr>
        <p:grpSpPr>
          <a:xfrm>
            <a:off x="6266747" y="4803192"/>
            <a:ext cx="1069210" cy="1069210"/>
            <a:chOff x="6126153" y="4762859"/>
            <a:chExt cx="1165315" cy="1165315"/>
          </a:xfrm>
        </p:grpSpPr>
        <p:sp>
          <p:nvSpPr>
            <p:cNvPr id="60" name="Arc 59">
              <a:extLst>
                <a:ext uri="{FF2B5EF4-FFF2-40B4-BE49-F238E27FC236}">
                  <a16:creationId xmlns:a16="http://schemas.microsoft.com/office/drawing/2014/main" id="{DBC8A606-1598-F947-F295-D55A6D2768F8}"/>
                </a:ext>
              </a:extLst>
            </p:cNvPr>
            <p:cNvSpPr/>
            <p:nvPr/>
          </p:nvSpPr>
          <p:spPr>
            <a:xfrm rot="10800000" flipV="1">
              <a:off x="6126153" y="4762859"/>
              <a:ext cx="1165315" cy="1165315"/>
            </a:xfrm>
            <a:prstGeom prst="arc">
              <a:avLst>
                <a:gd name="adj1" fmla="val 8751412"/>
                <a:gd name="adj2" fmla="val 18899995"/>
              </a:avLst>
            </a:prstGeom>
            <a:ln w="133350" cap="rnd">
              <a:solidFill>
                <a:schemeClr val="accent1"/>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sz="1600" dirty="0">
                <a:solidFill>
                  <a:schemeClr val="bg1">
                    <a:lumMod val="95000"/>
                  </a:schemeClr>
                </a:solidFill>
              </a:endParaRPr>
            </a:p>
          </p:txBody>
        </p:sp>
        <p:sp>
          <p:nvSpPr>
            <p:cNvPr id="61" name="Oval 60">
              <a:extLst>
                <a:ext uri="{FF2B5EF4-FFF2-40B4-BE49-F238E27FC236}">
                  <a16:creationId xmlns:a16="http://schemas.microsoft.com/office/drawing/2014/main" id="{6A8E841F-F48C-DD0E-EA22-796561D62915}"/>
                </a:ext>
              </a:extLst>
            </p:cNvPr>
            <p:cNvSpPr/>
            <p:nvPr/>
          </p:nvSpPr>
          <p:spPr>
            <a:xfrm>
              <a:off x="6369630" y="5006338"/>
              <a:ext cx="678359" cy="6783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dirty="0"/>
            </a:p>
          </p:txBody>
        </p:sp>
        <p:sp>
          <p:nvSpPr>
            <p:cNvPr id="62" name="TextBox 61">
              <a:extLst>
                <a:ext uri="{FF2B5EF4-FFF2-40B4-BE49-F238E27FC236}">
                  <a16:creationId xmlns:a16="http://schemas.microsoft.com/office/drawing/2014/main" id="{EC41F3EC-F92F-28E7-5D12-6770C8367FC9}"/>
                </a:ext>
              </a:extLst>
            </p:cNvPr>
            <p:cNvSpPr txBox="1"/>
            <p:nvPr/>
          </p:nvSpPr>
          <p:spPr>
            <a:xfrm>
              <a:off x="6339935" y="5202768"/>
              <a:ext cx="737748" cy="338554"/>
            </a:xfrm>
            <a:prstGeom prst="rect">
              <a:avLst/>
            </a:prstGeom>
            <a:noFill/>
          </p:spPr>
          <p:txBody>
            <a:bodyPr wrap="square" rtlCol="0">
              <a:spAutoFit/>
            </a:bodyPr>
            <a:lstStyle>
              <a:defPPr>
                <a:defRPr lang="en-US"/>
              </a:defPPr>
              <a:lvl1pPr algn="ctr">
                <a:defRPr sz="1600" b="1">
                  <a:solidFill>
                    <a:schemeClr val="bg1"/>
                  </a:solidFill>
                  <a:latin typeface="+mj-lt"/>
                  <a:ea typeface="Roboto Condensed" panose="02000000000000000000" pitchFamily="2" charset="0"/>
                  <a:cs typeface="Segoe UI Light" panose="020B0502040204020203" pitchFamily="34" charset="0"/>
                </a:defRPr>
              </a:lvl1pPr>
            </a:lstStyle>
            <a:p>
              <a:r>
                <a:rPr lang="en-US" sz="1400" b="0" dirty="0"/>
                <a:t>40%</a:t>
              </a:r>
              <a:endParaRPr lang="id-ID" sz="1400" b="0" dirty="0"/>
            </a:p>
          </p:txBody>
        </p:sp>
      </p:grpSp>
      <p:grpSp>
        <p:nvGrpSpPr>
          <p:cNvPr id="64" name="Group 63">
            <a:extLst>
              <a:ext uri="{FF2B5EF4-FFF2-40B4-BE49-F238E27FC236}">
                <a16:creationId xmlns:a16="http://schemas.microsoft.com/office/drawing/2014/main" id="{93CB9982-03BD-1CD8-C6A2-4CBA332F6FC6}"/>
              </a:ext>
            </a:extLst>
          </p:cNvPr>
          <p:cNvGrpSpPr/>
          <p:nvPr/>
        </p:nvGrpSpPr>
        <p:grpSpPr>
          <a:xfrm>
            <a:off x="8238709" y="4803192"/>
            <a:ext cx="1069210" cy="1069210"/>
            <a:chOff x="6126153" y="4762859"/>
            <a:chExt cx="1165315" cy="1165315"/>
          </a:xfrm>
        </p:grpSpPr>
        <p:sp>
          <p:nvSpPr>
            <p:cNvPr id="65" name="Arc 64">
              <a:extLst>
                <a:ext uri="{FF2B5EF4-FFF2-40B4-BE49-F238E27FC236}">
                  <a16:creationId xmlns:a16="http://schemas.microsoft.com/office/drawing/2014/main" id="{4041AC90-2E7D-253F-A63C-7C4A7416E77B}"/>
                </a:ext>
              </a:extLst>
            </p:cNvPr>
            <p:cNvSpPr/>
            <p:nvPr/>
          </p:nvSpPr>
          <p:spPr>
            <a:xfrm rot="10800000" flipV="1">
              <a:off x="6126153" y="4762859"/>
              <a:ext cx="1165315" cy="1165315"/>
            </a:xfrm>
            <a:prstGeom prst="arc">
              <a:avLst>
                <a:gd name="adj1" fmla="val 6284323"/>
                <a:gd name="adj2" fmla="val 18899995"/>
              </a:avLst>
            </a:prstGeom>
            <a:ln w="133350" cap="rnd">
              <a:solidFill>
                <a:schemeClr val="accent6"/>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sz="1600" dirty="0">
                <a:solidFill>
                  <a:schemeClr val="bg1">
                    <a:lumMod val="95000"/>
                  </a:schemeClr>
                </a:solidFill>
              </a:endParaRPr>
            </a:p>
          </p:txBody>
        </p:sp>
        <p:sp>
          <p:nvSpPr>
            <p:cNvPr id="66" name="Oval 65">
              <a:extLst>
                <a:ext uri="{FF2B5EF4-FFF2-40B4-BE49-F238E27FC236}">
                  <a16:creationId xmlns:a16="http://schemas.microsoft.com/office/drawing/2014/main" id="{2928FEB4-F9A1-0850-BFA0-43136310E97C}"/>
                </a:ext>
              </a:extLst>
            </p:cNvPr>
            <p:cNvSpPr/>
            <p:nvPr/>
          </p:nvSpPr>
          <p:spPr>
            <a:xfrm>
              <a:off x="6369630" y="5006338"/>
              <a:ext cx="678359" cy="678359"/>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dirty="0"/>
            </a:p>
          </p:txBody>
        </p:sp>
        <p:sp>
          <p:nvSpPr>
            <p:cNvPr id="67" name="TextBox 66">
              <a:extLst>
                <a:ext uri="{FF2B5EF4-FFF2-40B4-BE49-F238E27FC236}">
                  <a16:creationId xmlns:a16="http://schemas.microsoft.com/office/drawing/2014/main" id="{B41610EB-B05C-C5D8-859E-36D7C45B601A}"/>
                </a:ext>
              </a:extLst>
            </p:cNvPr>
            <p:cNvSpPr txBox="1"/>
            <p:nvPr/>
          </p:nvSpPr>
          <p:spPr>
            <a:xfrm>
              <a:off x="6339935" y="5202768"/>
              <a:ext cx="737748" cy="338554"/>
            </a:xfrm>
            <a:prstGeom prst="rect">
              <a:avLst/>
            </a:prstGeom>
            <a:noFill/>
          </p:spPr>
          <p:txBody>
            <a:bodyPr wrap="square" rtlCol="0">
              <a:spAutoFit/>
            </a:bodyPr>
            <a:lstStyle>
              <a:defPPr>
                <a:defRPr lang="en-US"/>
              </a:defPPr>
              <a:lvl1pPr algn="ctr">
                <a:defRPr sz="1600" b="1">
                  <a:solidFill>
                    <a:schemeClr val="bg1"/>
                  </a:solidFill>
                  <a:latin typeface="+mj-lt"/>
                  <a:ea typeface="Roboto Condensed" panose="02000000000000000000" pitchFamily="2" charset="0"/>
                  <a:cs typeface="Segoe UI Light" panose="020B0502040204020203" pitchFamily="34" charset="0"/>
                </a:defRPr>
              </a:lvl1pPr>
            </a:lstStyle>
            <a:p>
              <a:r>
                <a:rPr lang="en-US" sz="1400" b="0" dirty="0"/>
                <a:t>60%</a:t>
              </a:r>
              <a:endParaRPr lang="id-ID" sz="1400" b="0" dirty="0"/>
            </a:p>
          </p:txBody>
        </p:sp>
      </p:grpSp>
      <p:grpSp>
        <p:nvGrpSpPr>
          <p:cNvPr id="68" name="Group 67">
            <a:extLst>
              <a:ext uri="{FF2B5EF4-FFF2-40B4-BE49-F238E27FC236}">
                <a16:creationId xmlns:a16="http://schemas.microsoft.com/office/drawing/2014/main" id="{C316CD3E-D499-A6DF-3389-49D3B0D4E7E8}"/>
              </a:ext>
            </a:extLst>
          </p:cNvPr>
          <p:cNvGrpSpPr/>
          <p:nvPr/>
        </p:nvGrpSpPr>
        <p:grpSpPr>
          <a:xfrm>
            <a:off x="10210671" y="4803192"/>
            <a:ext cx="1069210" cy="1069211"/>
            <a:chOff x="6126153" y="4762859"/>
            <a:chExt cx="1165315" cy="1165315"/>
          </a:xfrm>
        </p:grpSpPr>
        <p:sp>
          <p:nvSpPr>
            <p:cNvPr id="69" name="Arc 68">
              <a:extLst>
                <a:ext uri="{FF2B5EF4-FFF2-40B4-BE49-F238E27FC236}">
                  <a16:creationId xmlns:a16="http://schemas.microsoft.com/office/drawing/2014/main" id="{62AF45F6-C729-2DD2-9913-DFC3DCA0BBE9}"/>
                </a:ext>
              </a:extLst>
            </p:cNvPr>
            <p:cNvSpPr/>
            <p:nvPr/>
          </p:nvSpPr>
          <p:spPr>
            <a:xfrm rot="10800000" flipV="1">
              <a:off x="6126153" y="4762859"/>
              <a:ext cx="1165315" cy="1165315"/>
            </a:xfrm>
            <a:prstGeom prst="arc">
              <a:avLst>
                <a:gd name="adj1" fmla="val 3199423"/>
                <a:gd name="adj2" fmla="val 18899995"/>
              </a:avLst>
            </a:prstGeom>
            <a:ln w="133350" cap="rnd">
              <a:solidFill>
                <a:schemeClr val="accent4"/>
              </a:solidFill>
              <a:round/>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N" sz="1600" dirty="0">
                <a:solidFill>
                  <a:schemeClr val="bg1">
                    <a:lumMod val="95000"/>
                  </a:schemeClr>
                </a:solidFill>
              </a:endParaRPr>
            </a:p>
          </p:txBody>
        </p:sp>
        <p:sp>
          <p:nvSpPr>
            <p:cNvPr id="70" name="Oval 69">
              <a:extLst>
                <a:ext uri="{FF2B5EF4-FFF2-40B4-BE49-F238E27FC236}">
                  <a16:creationId xmlns:a16="http://schemas.microsoft.com/office/drawing/2014/main" id="{906FC52F-CCB5-5A16-8662-DBA502A14D62}"/>
                </a:ext>
              </a:extLst>
            </p:cNvPr>
            <p:cNvSpPr/>
            <p:nvPr/>
          </p:nvSpPr>
          <p:spPr>
            <a:xfrm>
              <a:off x="6369630" y="5006338"/>
              <a:ext cx="678359" cy="6783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sz="1600" dirty="0"/>
            </a:p>
          </p:txBody>
        </p:sp>
        <p:sp>
          <p:nvSpPr>
            <p:cNvPr id="71" name="TextBox 70">
              <a:extLst>
                <a:ext uri="{FF2B5EF4-FFF2-40B4-BE49-F238E27FC236}">
                  <a16:creationId xmlns:a16="http://schemas.microsoft.com/office/drawing/2014/main" id="{515BC4A4-8ED5-F099-0485-D575F0E5492A}"/>
                </a:ext>
              </a:extLst>
            </p:cNvPr>
            <p:cNvSpPr txBox="1"/>
            <p:nvPr/>
          </p:nvSpPr>
          <p:spPr>
            <a:xfrm>
              <a:off x="6339935" y="5202768"/>
              <a:ext cx="737748" cy="338554"/>
            </a:xfrm>
            <a:prstGeom prst="rect">
              <a:avLst/>
            </a:prstGeom>
            <a:noFill/>
          </p:spPr>
          <p:txBody>
            <a:bodyPr wrap="square" rtlCol="0">
              <a:spAutoFit/>
            </a:bodyPr>
            <a:lstStyle>
              <a:defPPr>
                <a:defRPr lang="en-US"/>
              </a:defPPr>
              <a:lvl1pPr algn="ctr">
                <a:defRPr sz="1600" b="1">
                  <a:solidFill>
                    <a:schemeClr val="bg1"/>
                  </a:solidFill>
                  <a:latin typeface="+mj-lt"/>
                  <a:ea typeface="Roboto Condensed" panose="02000000000000000000" pitchFamily="2" charset="0"/>
                  <a:cs typeface="Segoe UI Light" panose="020B0502040204020203" pitchFamily="34" charset="0"/>
                </a:defRPr>
              </a:lvl1pPr>
            </a:lstStyle>
            <a:p>
              <a:r>
                <a:rPr lang="en-US" sz="1400" b="0" dirty="0"/>
                <a:t>70%</a:t>
              </a:r>
              <a:endParaRPr lang="id-ID" sz="1400" b="0" dirty="0"/>
            </a:p>
          </p:txBody>
        </p:sp>
      </p:grpSp>
      <p:cxnSp>
        <p:nvCxnSpPr>
          <p:cNvPr id="74" name="Straight Connector 73">
            <a:extLst>
              <a:ext uri="{FF2B5EF4-FFF2-40B4-BE49-F238E27FC236}">
                <a16:creationId xmlns:a16="http://schemas.microsoft.com/office/drawing/2014/main" id="{14988314-9B01-5094-9BC7-D3950E71385E}"/>
              </a:ext>
            </a:extLst>
          </p:cNvPr>
          <p:cNvCxnSpPr>
            <a:cxnSpLocks/>
          </p:cNvCxnSpPr>
          <p:nvPr/>
        </p:nvCxnSpPr>
        <p:spPr>
          <a:xfrm>
            <a:off x="7787333" y="4672359"/>
            <a:ext cx="0" cy="1330876"/>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Straight Connector 74">
            <a:extLst>
              <a:ext uri="{FF2B5EF4-FFF2-40B4-BE49-F238E27FC236}">
                <a16:creationId xmlns:a16="http://schemas.microsoft.com/office/drawing/2014/main" id="{9AC6D8AF-C8C7-F151-0B6F-49539AB1BDE5}"/>
              </a:ext>
            </a:extLst>
          </p:cNvPr>
          <p:cNvCxnSpPr>
            <a:cxnSpLocks/>
          </p:cNvCxnSpPr>
          <p:nvPr/>
        </p:nvCxnSpPr>
        <p:spPr>
          <a:xfrm>
            <a:off x="9759295" y="4672359"/>
            <a:ext cx="0" cy="1330876"/>
          </a:xfrm>
          <a:prstGeom prst="line">
            <a:avLst/>
          </a:prstGeom>
          <a:ln w="12700">
            <a:solidFill>
              <a:schemeClr val="bg1">
                <a:lumMod val="85000"/>
              </a:schemeClr>
            </a:solidFill>
            <a:prstDash val="dash"/>
          </a:ln>
        </p:spPr>
        <p:style>
          <a:lnRef idx="1">
            <a:schemeClr val="accent1"/>
          </a:lnRef>
          <a:fillRef idx="0">
            <a:schemeClr val="accent1"/>
          </a:fillRef>
          <a:effectRef idx="0">
            <a:schemeClr val="accent1"/>
          </a:effectRef>
          <a:fontRef idx="minor">
            <a:schemeClr val="tx1"/>
          </a:fontRef>
        </p:style>
      </p:cxnSp>
      <p:grpSp>
        <p:nvGrpSpPr>
          <p:cNvPr id="200" name="Group 199">
            <a:extLst>
              <a:ext uri="{FF2B5EF4-FFF2-40B4-BE49-F238E27FC236}">
                <a16:creationId xmlns:a16="http://schemas.microsoft.com/office/drawing/2014/main" id="{D3789663-A19F-E856-17E5-9C7C77DE55E5}"/>
              </a:ext>
            </a:extLst>
          </p:cNvPr>
          <p:cNvGrpSpPr/>
          <p:nvPr/>
        </p:nvGrpSpPr>
        <p:grpSpPr>
          <a:xfrm>
            <a:off x="1043811" y="2471479"/>
            <a:ext cx="3996910" cy="3281395"/>
            <a:chOff x="1043811" y="2471479"/>
            <a:chExt cx="3996910" cy="3281395"/>
          </a:xfrm>
        </p:grpSpPr>
        <p:grpSp>
          <p:nvGrpSpPr>
            <p:cNvPr id="140" name="Graphic 2">
              <a:extLst>
                <a:ext uri="{FF2B5EF4-FFF2-40B4-BE49-F238E27FC236}">
                  <a16:creationId xmlns:a16="http://schemas.microsoft.com/office/drawing/2014/main" id="{D91D33D8-811B-8119-4B5E-F2CBAF2A64C4}"/>
                </a:ext>
              </a:extLst>
            </p:cNvPr>
            <p:cNvGrpSpPr/>
            <p:nvPr/>
          </p:nvGrpSpPr>
          <p:grpSpPr>
            <a:xfrm>
              <a:off x="1043811" y="4878512"/>
              <a:ext cx="665714" cy="874362"/>
              <a:chOff x="2396678" y="4234096"/>
              <a:chExt cx="526863" cy="691993"/>
            </a:xfrm>
          </p:grpSpPr>
          <p:grpSp>
            <p:nvGrpSpPr>
              <p:cNvPr id="141" name="Graphic 2">
                <a:extLst>
                  <a:ext uri="{FF2B5EF4-FFF2-40B4-BE49-F238E27FC236}">
                    <a16:creationId xmlns:a16="http://schemas.microsoft.com/office/drawing/2014/main" id="{2DDE1018-2911-E0CF-1447-34C0A62CF3F2}"/>
                  </a:ext>
                </a:extLst>
              </p:cNvPr>
              <p:cNvGrpSpPr/>
              <p:nvPr/>
            </p:nvGrpSpPr>
            <p:grpSpPr>
              <a:xfrm>
                <a:off x="2396678" y="4234096"/>
                <a:ext cx="526863" cy="691993"/>
                <a:chOff x="2396678" y="4234096"/>
                <a:chExt cx="526863" cy="691993"/>
              </a:xfrm>
            </p:grpSpPr>
            <p:sp>
              <p:nvSpPr>
                <p:cNvPr id="180" name="Freeform: Shape 179">
                  <a:extLst>
                    <a:ext uri="{FF2B5EF4-FFF2-40B4-BE49-F238E27FC236}">
                      <a16:creationId xmlns:a16="http://schemas.microsoft.com/office/drawing/2014/main" id="{FA118366-D819-B053-61AD-674603F42311}"/>
                    </a:ext>
                  </a:extLst>
                </p:cNvPr>
                <p:cNvSpPr/>
                <p:nvPr/>
              </p:nvSpPr>
              <p:spPr>
                <a:xfrm>
                  <a:off x="2482214" y="4234096"/>
                  <a:ext cx="441327" cy="314091"/>
                </a:xfrm>
                <a:custGeom>
                  <a:avLst/>
                  <a:gdLst>
                    <a:gd name="connsiteX0" fmla="*/ 114872 w 441327"/>
                    <a:gd name="connsiteY0" fmla="*/ 135307 h 314091"/>
                    <a:gd name="connsiteX1" fmla="*/ 246793 w 441327"/>
                    <a:gd name="connsiteY1" fmla="*/ 109494 h 314091"/>
                    <a:gd name="connsiteX2" fmla="*/ 342710 w 441327"/>
                    <a:gd name="connsiteY2" fmla="*/ 209221 h 314091"/>
                    <a:gd name="connsiteX3" fmla="*/ 329946 w 441327"/>
                    <a:gd name="connsiteY3" fmla="*/ 256560 h 314091"/>
                    <a:gd name="connsiteX4" fmla="*/ 414528 w 441327"/>
                    <a:gd name="connsiteY4" fmla="*/ 314091 h 314091"/>
                    <a:gd name="connsiteX5" fmla="*/ 418814 w 441327"/>
                    <a:gd name="connsiteY5" fmla="*/ 305709 h 314091"/>
                    <a:gd name="connsiteX6" fmla="*/ 379286 w 441327"/>
                    <a:gd name="connsiteY6" fmla="*/ 75299 h 314091"/>
                    <a:gd name="connsiteX7" fmla="*/ 273558 w 441327"/>
                    <a:gd name="connsiteY7" fmla="*/ 16054 h 314091"/>
                    <a:gd name="connsiteX8" fmla="*/ 154686 w 441327"/>
                    <a:gd name="connsiteY8" fmla="*/ 2433 h 314091"/>
                    <a:gd name="connsiteX9" fmla="*/ 1048 w 441327"/>
                    <a:gd name="connsiteY9" fmla="*/ 170264 h 314091"/>
                    <a:gd name="connsiteX10" fmla="*/ 0 w 441327"/>
                    <a:gd name="connsiteY10" fmla="*/ 182837 h 314091"/>
                    <a:gd name="connsiteX11" fmla="*/ 100679 w 441327"/>
                    <a:gd name="connsiteY11" fmla="*/ 182361 h 314091"/>
                    <a:gd name="connsiteX12" fmla="*/ 114872 w 441327"/>
                    <a:gd name="connsiteY12" fmla="*/ 135307 h 314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1327" h="314091">
                      <a:moveTo>
                        <a:pt x="114872" y="135307"/>
                      </a:moveTo>
                      <a:cubicBezTo>
                        <a:pt x="129921" y="108637"/>
                        <a:pt x="173736" y="85015"/>
                        <a:pt x="246793" y="109494"/>
                      </a:cubicBezTo>
                      <a:cubicBezTo>
                        <a:pt x="320231" y="132545"/>
                        <a:pt x="344234" y="178170"/>
                        <a:pt x="342710" y="209221"/>
                      </a:cubicBezTo>
                      <a:cubicBezTo>
                        <a:pt x="341567" y="232271"/>
                        <a:pt x="336709" y="247226"/>
                        <a:pt x="329946" y="256560"/>
                      </a:cubicBezTo>
                      <a:cubicBezTo>
                        <a:pt x="357759" y="272467"/>
                        <a:pt x="386048" y="291422"/>
                        <a:pt x="414528" y="314091"/>
                      </a:cubicBezTo>
                      <a:cubicBezTo>
                        <a:pt x="415957" y="311329"/>
                        <a:pt x="417290" y="308567"/>
                        <a:pt x="418814" y="305709"/>
                      </a:cubicBezTo>
                      <a:cubicBezTo>
                        <a:pt x="418814" y="305709"/>
                        <a:pt x="489966" y="182075"/>
                        <a:pt x="379286" y="75299"/>
                      </a:cubicBezTo>
                      <a:cubicBezTo>
                        <a:pt x="379286" y="75299"/>
                        <a:pt x="341281" y="34818"/>
                        <a:pt x="273558" y="16054"/>
                      </a:cubicBezTo>
                      <a:cubicBezTo>
                        <a:pt x="207454" y="-8520"/>
                        <a:pt x="154686" y="2433"/>
                        <a:pt x="154686" y="2433"/>
                      </a:cubicBezTo>
                      <a:cubicBezTo>
                        <a:pt x="6858" y="25484"/>
                        <a:pt x="1048" y="170264"/>
                        <a:pt x="1048" y="170264"/>
                      </a:cubicBezTo>
                      <a:cubicBezTo>
                        <a:pt x="762" y="174645"/>
                        <a:pt x="381" y="178836"/>
                        <a:pt x="0" y="182837"/>
                      </a:cubicBezTo>
                      <a:cubicBezTo>
                        <a:pt x="26194" y="179979"/>
                        <a:pt x="60484" y="178646"/>
                        <a:pt x="100679" y="182361"/>
                      </a:cubicBezTo>
                      <a:cubicBezTo>
                        <a:pt x="99917" y="170549"/>
                        <a:pt x="103632" y="155214"/>
                        <a:pt x="114872" y="135307"/>
                      </a:cubicBezTo>
                      <a:close/>
                    </a:path>
                  </a:pathLst>
                </a:custGeom>
                <a:solidFill>
                  <a:srgbClr val="808080"/>
                </a:solidFill>
                <a:ln w="95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E914C928-D7F7-A381-D3FB-E4B6159367F3}"/>
                    </a:ext>
                  </a:extLst>
                </p:cNvPr>
                <p:cNvSpPr/>
                <p:nvPr/>
              </p:nvSpPr>
              <p:spPr>
                <a:xfrm>
                  <a:off x="2396678" y="4414144"/>
                  <a:ext cx="500064" cy="511944"/>
                </a:xfrm>
                <a:custGeom>
                  <a:avLst/>
                  <a:gdLst>
                    <a:gd name="connsiteX0" fmla="*/ 500065 w 500064"/>
                    <a:gd name="connsiteY0" fmla="*/ 134043 h 511944"/>
                    <a:gd name="connsiteX1" fmla="*/ 415483 w 500064"/>
                    <a:gd name="connsiteY1" fmla="*/ 76512 h 511944"/>
                    <a:gd name="connsiteX2" fmla="*/ 357475 w 500064"/>
                    <a:gd name="connsiteY2" fmla="*/ 79560 h 511944"/>
                    <a:gd name="connsiteX3" fmla="*/ 298230 w 500064"/>
                    <a:gd name="connsiteY3" fmla="*/ 48508 h 511944"/>
                    <a:gd name="connsiteX4" fmla="*/ 232698 w 500064"/>
                    <a:gd name="connsiteY4" fmla="*/ 39078 h 511944"/>
                    <a:gd name="connsiteX5" fmla="*/ 186216 w 500064"/>
                    <a:gd name="connsiteY5" fmla="*/ 2312 h 511944"/>
                    <a:gd name="connsiteX6" fmla="*/ 85537 w 500064"/>
                    <a:gd name="connsiteY6" fmla="*/ 2788 h 511944"/>
                    <a:gd name="connsiteX7" fmla="*/ 56104 w 500064"/>
                    <a:gd name="connsiteY7" fmla="*/ 96514 h 511944"/>
                    <a:gd name="connsiteX8" fmla="*/ 2 w 500064"/>
                    <a:gd name="connsiteY8" fmla="*/ 257772 h 511944"/>
                    <a:gd name="connsiteX9" fmla="*/ 170785 w 500064"/>
                    <a:gd name="connsiteY9" fmla="*/ 492945 h 511944"/>
                    <a:gd name="connsiteX10" fmla="*/ 435771 w 500064"/>
                    <a:gd name="connsiteY10" fmla="*/ 399123 h 511944"/>
                    <a:gd name="connsiteX11" fmla="*/ 473776 w 500064"/>
                    <a:gd name="connsiteY11" fmla="*/ 231960 h 511944"/>
                    <a:gd name="connsiteX12" fmla="*/ 500065 w 500064"/>
                    <a:gd name="connsiteY12" fmla="*/ 134043 h 511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00064" h="511944">
                      <a:moveTo>
                        <a:pt x="500065" y="134043"/>
                      </a:moveTo>
                      <a:cubicBezTo>
                        <a:pt x="471490" y="111468"/>
                        <a:pt x="443200" y="92418"/>
                        <a:pt x="415483" y="76512"/>
                      </a:cubicBezTo>
                      <a:cubicBezTo>
                        <a:pt x="398719" y="99467"/>
                        <a:pt x="370334" y="88132"/>
                        <a:pt x="357475" y="79560"/>
                      </a:cubicBezTo>
                      <a:cubicBezTo>
                        <a:pt x="336330" y="65367"/>
                        <a:pt x="298230" y="48508"/>
                        <a:pt x="298230" y="48508"/>
                      </a:cubicBezTo>
                      <a:cubicBezTo>
                        <a:pt x="298230" y="48508"/>
                        <a:pt x="257749" y="39840"/>
                        <a:pt x="232698" y="39078"/>
                      </a:cubicBezTo>
                      <a:cubicBezTo>
                        <a:pt x="217553" y="38602"/>
                        <a:pt x="188216" y="31173"/>
                        <a:pt x="186216" y="2312"/>
                      </a:cubicBezTo>
                      <a:cubicBezTo>
                        <a:pt x="146116" y="-1498"/>
                        <a:pt x="111730" y="-69"/>
                        <a:pt x="85537" y="2788"/>
                      </a:cubicBezTo>
                      <a:cubicBezTo>
                        <a:pt x="78964" y="64796"/>
                        <a:pt x="56104" y="96514"/>
                        <a:pt x="56104" y="96514"/>
                      </a:cubicBezTo>
                      <a:cubicBezTo>
                        <a:pt x="6384" y="159570"/>
                        <a:pt x="2" y="257772"/>
                        <a:pt x="2" y="257772"/>
                      </a:cubicBezTo>
                      <a:cubicBezTo>
                        <a:pt x="-569" y="446844"/>
                        <a:pt x="113350" y="474371"/>
                        <a:pt x="170785" y="492945"/>
                      </a:cubicBezTo>
                      <a:cubicBezTo>
                        <a:pt x="237556" y="514567"/>
                        <a:pt x="338235" y="547333"/>
                        <a:pt x="435771" y="399123"/>
                      </a:cubicBezTo>
                      <a:cubicBezTo>
                        <a:pt x="435771" y="399123"/>
                        <a:pt x="481967" y="313779"/>
                        <a:pt x="473776" y="231960"/>
                      </a:cubicBezTo>
                      <a:cubicBezTo>
                        <a:pt x="473966" y="231960"/>
                        <a:pt x="471680" y="190812"/>
                        <a:pt x="500065" y="134043"/>
                      </a:cubicBezTo>
                      <a:close/>
                    </a:path>
                  </a:pathLst>
                </a:custGeom>
                <a:solidFill>
                  <a:srgbClr val="333333"/>
                </a:solidFill>
                <a:ln w="9525" cap="flat">
                  <a:noFill/>
                  <a:prstDash val="solid"/>
                  <a:miter/>
                </a:ln>
              </p:spPr>
              <p:txBody>
                <a:bodyPr rtlCol="0" anchor="ctr"/>
                <a:lstStyle/>
                <a:p>
                  <a:endParaRPr lang="en-US"/>
                </a:p>
              </p:txBody>
            </p:sp>
          </p:grpSp>
          <p:grpSp>
            <p:nvGrpSpPr>
              <p:cNvPr id="142" name="Graphic 2">
                <a:extLst>
                  <a:ext uri="{FF2B5EF4-FFF2-40B4-BE49-F238E27FC236}">
                    <a16:creationId xmlns:a16="http://schemas.microsoft.com/office/drawing/2014/main" id="{AC940F56-A624-F0A7-0160-92258AFA2D1B}"/>
                  </a:ext>
                </a:extLst>
              </p:cNvPr>
              <p:cNvGrpSpPr/>
              <p:nvPr/>
            </p:nvGrpSpPr>
            <p:grpSpPr>
              <a:xfrm>
                <a:off x="2530535" y="4557247"/>
                <a:ext cx="240527" cy="281867"/>
                <a:chOff x="2530535" y="4557247"/>
                <a:chExt cx="240527" cy="281867"/>
              </a:xfrm>
              <a:solidFill>
                <a:srgbClr val="3288B7"/>
              </a:solidFill>
            </p:grpSpPr>
            <p:sp>
              <p:nvSpPr>
                <p:cNvPr id="178" name="Freeform: Shape 177">
                  <a:extLst>
                    <a:ext uri="{FF2B5EF4-FFF2-40B4-BE49-F238E27FC236}">
                      <a16:creationId xmlns:a16="http://schemas.microsoft.com/office/drawing/2014/main" id="{392D8CDE-3152-CB53-3732-04742719845C}"/>
                    </a:ext>
                  </a:extLst>
                </p:cNvPr>
                <p:cNvSpPr/>
                <p:nvPr/>
              </p:nvSpPr>
              <p:spPr>
                <a:xfrm>
                  <a:off x="2530535" y="4557247"/>
                  <a:ext cx="110036" cy="206663"/>
                </a:xfrm>
                <a:custGeom>
                  <a:avLst/>
                  <a:gdLst>
                    <a:gd name="connsiteX0" fmla="*/ 69123 w 110036"/>
                    <a:gd name="connsiteY0" fmla="*/ 141625 h 206663"/>
                    <a:gd name="connsiteX1" fmla="*/ 78077 w 110036"/>
                    <a:gd name="connsiteY1" fmla="*/ 109335 h 206663"/>
                    <a:gd name="connsiteX2" fmla="*/ 101508 w 110036"/>
                    <a:gd name="connsiteY2" fmla="*/ 92857 h 206663"/>
                    <a:gd name="connsiteX3" fmla="*/ 105604 w 110036"/>
                    <a:gd name="connsiteY3" fmla="*/ 77427 h 206663"/>
                    <a:gd name="connsiteX4" fmla="*/ 75791 w 110036"/>
                    <a:gd name="connsiteY4" fmla="*/ 87142 h 206663"/>
                    <a:gd name="connsiteX5" fmla="*/ 47501 w 110036"/>
                    <a:gd name="connsiteY5" fmla="*/ 109240 h 206663"/>
                    <a:gd name="connsiteX6" fmla="*/ 40358 w 110036"/>
                    <a:gd name="connsiteY6" fmla="*/ 115050 h 206663"/>
                    <a:gd name="connsiteX7" fmla="*/ 37881 w 110036"/>
                    <a:gd name="connsiteY7" fmla="*/ 99525 h 206663"/>
                    <a:gd name="connsiteX8" fmla="*/ 54550 w 110036"/>
                    <a:gd name="connsiteY8" fmla="*/ 24277 h 206663"/>
                    <a:gd name="connsiteX9" fmla="*/ 48549 w 110036"/>
                    <a:gd name="connsiteY9" fmla="*/ 179 h 206663"/>
                    <a:gd name="connsiteX10" fmla="*/ 33023 w 110036"/>
                    <a:gd name="connsiteY10" fmla="*/ 18848 h 206663"/>
                    <a:gd name="connsiteX11" fmla="*/ 1019 w 110036"/>
                    <a:gd name="connsiteY11" fmla="*/ 163056 h 206663"/>
                    <a:gd name="connsiteX12" fmla="*/ 7020 w 110036"/>
                    <a:gd name="connsiteY12" fmla="*/ 187155 h 206663"/>
                    <a:gd name="connsiteX13" fmla="*/ 22546 w 110036"/>
                    <a:gd name="connsiteY13" fmla="*/ 168486 h 206663"/>
                    <a:gd name="connsiteX14" fmla="*/ 23689 w 110036"/>
                    <a:gd name="connsiteY14" fmla="*/ 163342 h 206663"/>
                    <a:gd name="connsiteX15" fmla="*/ 35500 w 110036"/>
                    <a:gd name="connsiteY15" fmla="*/ 136767 h 206663"/>
                    <a:gd name="connsiteX16" fmla="*/ 50454 w 110036"/>
                    <a:gd name="connsiteY16" fmla="*/ 151912 h 206663"/>
                    <a:gd name="connsiteX17" fmla="*/ 62456 w 110036"/>
                    <a:gd name="connsiteY17" fmla="*/ 182773 h 206663"/>
                    <a:gd name="connsiteX18" fmla="*/ 83601 w 110036"/>
                    <a:gd name="connsiteY18" fmla="*/ 206395 h 206663"/>
                    <a:gd name="connsiteX19" fmla="*/ 88649 w 110036"/>
                    <a:gd name="connsiteY19" fmla="*/ 189536 h 206663"/>
                    <a:gd name="connsiteX20" fmla="*/ 69123 w 110036"/>
                    <a:gd name="connsiteY20" fmla="*/ 141625 h 206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036" h="206663">
                      <a:moveTo>
                        <a:pt x="69123" y="141625"/>
                      </a:moveTo>
                      <a:cubicBezTo>
                        <a:pt x="64551" y="130481"/>
                        <a:pt x="68552" y="116003"/>
                        <a:pt x="78077" y="109335"/>
                      </a:cubicBezTo>
                      <a:lnTo>
                        <a:pt x="101508" y="92857"/>
                      </a:lnTo>
                      <a:cubicBezTo>
                        <a:pt x="111033" y="86190"/>
                        <a:pt x="112843" y="79236"/>
                        <a:pt x="105604" y="77427"/>
                      </a:cubicBezTo>
                      <a:cubicBezTo>
                        <a:pt x="98365" y="75617"/>
                        <a:pt x="85030" y="79998"/>
                        <a:pt x="75791" y="87142"/>
                      </a:cubicBezTo>
                      <a:lnTo>
                        <a:pt x="47501" y="109240"/>
                      </a:lnTo>
                      <a:cubicBezTo>
                        <a:pt x="45311" y="111050"/>
                        <a:pt x="42834" y="113050"/>
                        <a:pt x="40358" y="115050"/>
                      </a:cubicBezTo>
                      <a:cubicBezTo>
                        <a:pt x="36357" y="118289"/>
                        <a:pt x="35309" y="111336"/>
                        <a:pt x="37881" y="99525"/>
                      </a:cubicBezTo>
                      <a:lnTo>
                        <a:pt x="54550" y="24277"/>
                      </a:lnTo>
                      <a:cubicBezTo>
                        <a:pt x="57217" y="12466"/>
                        <a:pt x="54550" y="1608"/>
                        <a:pt x="48549" y="179"/>
                      </a:cubicBezTo>
                      <a:cubicBezTo>
                        <a:pt x="42644" y="-1345"/>
                        <a:pt x="35595" y="7037"/>
                        <a:pt x="33023" y="18848"/>
                      </a:cubicBezTo>
                      <a:lnTo>
                        <a:pt x="1019" y="163056"/>
                      </a:lnTo>
                      <a:cubicBezTo>
                        <a:pt x="-1648" y="174867"/>
                        <a:pt x="1115" y="185631"/>
                        <a:pt x="7020" y="187155"/>
                      </a:cubicBezTo>
                      <a:cubicBezTo>
                        <a:pt x="12926" y="188679"/>
                        <a:pt x="19879" y="180297"/>
                        <a:pt x="22546" y="168486"/>
                      </a:cubicBezTo>
                      <a:lnTo>
                        <a:pt x="23689" y="163342"/>
                      </a:lnTo>
                      <a:cubicBezTo>
                        <a:pt x="26356" y="151531"/>
                        <a:pt x="31595" y="139625"/>
                        <a:pt x="35500" y="136767"/>
                      </a:cubicBezTo>
                      <a:cubicBezTo>
                        <a:pt x="39405" y="133910"/>
                        <a:pt x="46073" y="140673"/>
                        <a:pt x="50454" y="151912"/>
                      </a:cubicBezTo>
                      <a:lnTo>
                        <a:pt x="62456" y="182773"/>
                      </a:lnTo>
                      <a:cubicBezTo>
                        <a:pt x="66837" y="194013"/>
                        <a:pt x="76267" y="204585"/>
                        <a:pt x="83601" y="206395"/>
                      </a:cubicBezTo>
                      <a:cubicBezTo>
                        <a:pt x="90935" y="208205"/>
                        <a:pt x="93126" y="200680"/>
                        <a:pt x="88649" y="189536"/>
                      </a:cubicBezTo>
                      <a:lnTo>
                        <a:pt x="69123" y="141625"/>
                      </a:lnTo>
                      <a:close/>
                    </a:path>
                  </a:pathLst>
                </a:custGeom>
                <a:solidFill>
                  <a:srgbClr val="3288B7"/>
                </a:solidFill>
                <a:ln w="95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01639F84-D392-E1F0-7B36-4AA4D7512AF1}"/>
                    </a:ext>
                  </a:extLst>
                </p:cNvPr>
                <p:cNvSpPr/>
                <p:nvPr/>
              </p:nvSpPr>
              <p:spPr>
                <a:xfrm>
                  <a:off x="2638951" y="4650552"/>
                  <a:ext cx="132111" cy="188562"/>
                </a:xfrm>
                <a:custGeom>
                  <a:avLst/>
                  <a:gdLst>
                    <a:gd name="connsiteX0" fmla="*/ 126252 w 132111"/>
                    <a:gd name="connsiteY0" fmla="*/ 16507 h 188562"/>
                    <a:gd name="connsiteX1" fmla="*/ 114060 w 132111"/>
                    <a:gd name="connsiteY1" fmla="*/ 23556 h 188562"/>
                    <a:gd name="connsiteX2" fmla="*/ 100915 w 132111"/>
                    <a:gd name="connsiteY2" fmla="*/ 14031 h 188562"/>
                    <a:gd name="connsiteX3" fmla="*/ 78531 w 132111"/>
                    <a:gd name="connsiteY3" fmla="*/ 1457 h 188562"/>
                    <a:gd name="connsiteX4" fmla="*/ 9475 w 132111"/>
                    <a:gd name="connsiteY4" fmla="*/ 55559 h 188562"/>
                    <a:gd name="connsiteX5" fmla="*/ 46718 w 132111"/>
                    <a:gd name="connsiteY5" fmla="*/ 130521 h 188562"/>
                    <a:gd name="connsiteX6" fmla="*/ 72435 w 132111"/>
                    <a:gd name="connsiteY6" fmla="*/ 129950 h 188562"/>
                    <a:gd name="connsiteX7" fmla="*/ 88437 w 132111"/>
                    <a:gd name="connsiteY7" fmla="*/ 125949 h 188562"/>
                    <a:gd name="connsiteX8" fmla="*/ 86818 w 132111"/>
                    <a:gd name="connsiteY8" fmla="*/ 133093 h 188562"/>
                    <a:gd name="connsiteX9" fmla="*/ 38336 w 132111"/>
                    <a:gd name="connsiteY9" fmla="*/ 167955 h 188562"/>
                    <a:gd name="connsiteX10" fmla="*/ 20619 w 132111"/>
                    <a:gd name="connsiteY10" fmla="*/ 160906 h 188562"/>
                    <a:gd name="connsiteX11" fmla="*/ 712 w 132111"/>
                    <a:gd name="connsiteY11" fmla="*/ 157191 h 188562"/>
                    <a:gd name="connsiteX12" fmla="*/ 12809 w 132111"/>
                    <a:gd name="connsiteY12" fmla="*/ 177956 h 188562"/>
                    <a:gd name="connsiteX13" fmla="*/ 33573 w 132111"/>
                    <a:gd name="connsiteY13" fmla="*/ 185957 h 188562"/>
                    <a:gd name="connsiteX14" fmla="*/ 80532 w 132111"/>
                    <a:gd name="connsiteY14" fmla="*/ 181575 h 188562"/>
                    <a:gd name="connsiteX15" fmla="*/ 110535 w 132111"/>
                    <a:gd name="connsiteY15" fmla="*/ 127664 h 188562"/>
                    <a:gd name="connsiteX16" fmla="*/ 126918 w 132111"/>
                    <a:gd name="connsiteY16" fmla="*/ 53655 h 188562"/>
                    <a:gd name="connsiteX17" fmla="*/ 131014 w 132111"/>
                    <a:gd name="connsiteY17" fmla="*/ 36129 h 188562"/>
                    <a:gd name="connsiteX18" fmla="*/ 126252 w 132111"/>
                    <a:gd name="connsiteY18" fmla="*/ 16507 h 188562"/>
                    <a:gd name="connsiteX19" fmla="*/ 97010 w 132111"/>
                    <a:gd name="connsiteY19" fmla="*/ 86421 h 188562"/>
                    <a:gd name="connsiteX20" fmla="*/ 92533 w 132111"/>
                    <a:gd name="connsiteY20" fmla="*/ 98422 h 188562"/>
                    <a:gd name="connsiteX21" fmla="*/ 57100 w 132111"/>
                    <a:gd name="connsiteY21" fmla="*/ 114519 h 188562"/>
                    <a:gd name="connsiteX22" fmla="*/ 31859 w 132111"/>
                    <a:gd name="connsiteY22" fmla="*/ 59750 h 188562"/>
                    <a:gd name="connsiteX23" fmla="*/ 78150 w 132111"/>
                    <a:gd name="connsiteY23" fmla="*/ 20507 h 188562"/>
                    <a:gd name="connsiteX24" fmla="*/ 103201 w 132111"/>
                    <a:gd name="connsiteY24" fmla="*/ 52702 h 188562"/>
                    <a:gd name="connsiteX25" fmla="*/ 102058 w 132111"/>
                    <a:gd name="connsiteY25" fmla="*/ 63561 h 188562"/>
                    <a:gd name="connsiteX26" fmla="*/ 97010 w 132111"/>
                    <a:gd name="connsiteY26" fmla="*/ 86421 h 188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111" h="188562">
                      <a:moveTo>
                        <a:pt x="126252" y="16507"/>
                      </a:moveTo>
                      <a:cubicBezTo>
                        <a:pt x="121013" y="15174"/>
                        <a:pt x="115584" y="18317"/>
                        <a:pt x="114060" y="23556"/>
                      </a:cubicBezTo>
                      <a:cubicBezTo>
                        <a:pt x="112536" y="28794"/>
                        <a:pt x="109011" y="22603"/>
                        <a:pt x="100915" y="14031"/>
                      </a:cubicBezTo>
                      <a:cubicBezTo>
                        <a:pt x="95772" y="8601"/>
                        <a:pt x="88533" y="3934"/>
                        <a:pt x="78531" y="1457"/>
                      </a:cubicBezTo>
                      <a:cubicBezTo>
                        <a:pt x="51004" y="-5496"/>
                        <a:pt x="19095" y="12411"/>
                        <a:pt x="9475" y="55559"/>
                      </a:cubicBezTo>
                      <a:cubicBezTo>
                        <a:pt x="1665" y="90897"/>
                        <a:pt x="17000" y="123092"/>
                        <a:pt x="46718" y="130521"/>
                      </a:cubicBezTo>
                      <a:cubicBezTo>
                        <a:pt x="56338" y="132903"/>
                        <a:pt x="65006" y="132426"/>
                        <a:pt x="72435" y="129950"/>
                      </a:cubicBezTo>
                      <a:cubicBezTo>
                        <a:pt x="83389" y="126425"/>
                        <a:pt x="89390" y="122044"/>
                        <a:pt x="88437" y="125949"/>
                      </a:cubicBezTo>
                      <a:cubicBezTo>
                        <a:pt x="87580" y="129855"/>
                        <a:pt x="86818" y="133093"/>
                        <a:pt x="86818" y="133093"/>
                      </a:cubicBezTo>
                      <a:cubicBezTo>
                        <a:pt x="79674" y="165192"/>
                        <a:pt x="60624" y="173574"/>
                        <a:pt x="38336" y="167955"/>
                      </a:cubicBezTo>
                      <a:cubicBezTo>
                        <a:pt x="31668" y="166335"/>
                        <a:pt x="25763" y="163764"/>
                        <a:pt x="20619" y="160906"/>
                      </a:cubicBezTo>
                      <a:cubicBezTo>
                        <a:pt x="11380" y="155667"/>
                        <a:pt x="3284" y="152715"/>
                        <a:pt x="712" y="157191"/>
                      </a:cubicBezTo>
                      <a:cubicBezTo>
                        <a:pt x="-1860" y="161668"/>
                        <a:pt x="2617" y="172526"/>
                        <a:pt x="12809" y="177956"/>
                      </a:cubicBezTo>
                      <a:cubicBezTo>
                        <a:pt x="19286" y="181385"/>
                        <a:pt x="26525" y="184147"/>
                        <a:pt x="33573" y="185957"/>
                      </a:cubicBezTo>
                      <a:cubicBezTo>
                        <a:pt x="48623" y="189767"/>
                        <a:pt x="66339" y="190243"/>
                        <a:pt x="80532" y="181575"/>
                      </a:cubicBezTo>
                      <a:cubicBezTo>
                        <a:pt x="94629" y="173384"/>
                        <a:pt x="104058" y="156906"/>
                        <a:pt x="110535" y="127664"/>
                      </a:cubicBezTo>
                      <a:lnTo>
                        <a:pt x="126918" y="53655"/>
                      </a:lnTo>
                      <a:cubicBezTo>
                        <a:pt x="128442" y="46892"/>
                        <a:pt x="129776" y="41272"/>
                        <a:pt x="131014" y="36129"/>
                      </a:cubicBezTo>
                      <a:cubicBezTo>
                        <a:pt x="133586" y="26508"/>
                        <a:pt x="131490" y="17745"/>
                        <a:pt x="126252" y="16507"/>
                      </a:cubicBezTo>
                      <a:close/>
                      <a:moveTo>
                        <a:pt x="97010" y="86421"/>
                      </a:moveTo>
                      <a:cubicBezTo>
                        <a:pt x="96153" y="90421"/>
                        <a:pt x="94629" y="94707"/>
                        <a:pt x="92533" y="98422"/>
                      </a:cubicBezTo>
                      <a:cubicBezTo>
                        <a:pt x="84532" y="111948"/>
                        <a:pt x="70435" y="117853"/>
                        <a:pt x="57100" y="114519"/>
                      </a:cubicBezTo>
                      <a:cubicBezTo>
                        <a:pt x="33573" y="108614"/>
                        <a:pt x="26334" y="84801"/>
                        <a:pt x="31859" y="59750"/>
                      </a:cubicBezTo>
                      <a:cubicBezTo>
                        <a:pt x="38431" y="30223"/>
                        <a:pt x="57386" y="15269"/>
                        <a:pt x="78150" y="20507"/>
                      </a:cubicBezTo>
                      <a:cubicBezTo>
                        <a:pt x="93962" y="24508"/>
                        <a:pt x="102153" y="38224"/>
                        <a:pt x="103201" y="52702"/>
                      </a:cubicBezTo>
                      <a:cubicBezTo>
                        <a:pt x="103487" y="56131"/>
                        <a:pt x="103011" y="59560"/>
                        <a:pt x="102058" y="63561"/>
                      </a:cubicBezTo>
                      <a:lnTo>
                        <a:pt x="97010" y="86421"/>
                      </a:lnTo>
                      <a:close/>
                    </a:path>
                  </a:pathLst>
                </a:custGeom>
                <a:solidFill>
                  <a:srgbClr val="3288B7"/>
                </a:solidFill>
                <a:ln w="9525" cap="flat">
                  <a:noFill/>
                  <a:prstDash val="solid"/>
                  <a:miter/>
                </a:ln>
              </p:spPr>
              <p:txBody>
                <a:bodyPr rtlCol="0" anchor="ctr"/>
                <a:lstStyle/>
                <a:p>
                  <a:endParaRPr lang="en-US"/>
                </a:p>
              </p:txBody>
            </p:sp>
          </p:grpSp>
          <p:grpSp>
            <p:nvGrpSpPr>
              <p:cNvPr id="143" name="Graphic 2">
                <a:extLst>
                  <a:ext uri="{FF2B5EF4-FFF2-40B4-BE49-F238E27FC236}">
                    <a16:creationId xmlns:a16="http://schemas.microsoft.com/office/drawing/2014/main" id="{FFA777C7-481B-D588-11EF-E0D8BE78F837}"/>
                  </a:ext>
                </a:extLst>
              </p:cNvPr>
              <p:cNvGrpSpPr/>
              <p:nvPr/>
            </p:nvGrpSpPr>
            <p:grpSpPr>
              <a:xfrm>
                <a:off x="2587528" y="4252332"/>
                <a:ext cx="223043" cy="53949"/>
                <a:chOff x="2587528" y="4252332"/>
                <a:chExt cx="223043" cy="53949"/>
              </a:xfrm>
              <a:solidFill>
                <a:srgbClr val="CCCCCC"/>
              </a:solidFill>
            </p:grpSpPr>
            <p:sp>
              <p:nvSpPr>
                <p:cNvPr id="164" name="Freeform: Shape 163">
                  <a:extLst>
                    <a:ext uri="{FF2B5EF4-FFF2-40B4-BE49-F238E27FC236}">
                      <a16:creationId xmlns:a16="http://schemas.microsoft.com/office/drawing/2014/main" id="{C591B6FF-FD44-1DA1-DA38-5CEA7755DB38}"/>
                    </a:ext>
                  </a:extLst>
                </p:cNvPr>
                <p:cNvSpPr/>
                <p:nvPr/>
              </p:nvSpPr>
              <p:spPr>
                <a:xfrm>
                  <a:off x="2587528" y="4259118"/>
                  <a:ext cx="11746" cy="12487"/>
                </a:xfrm>
                <a:custGeom>
                  <a:avLst/>
                  <a:gdLst>
                    <a:gd name="connsiteX0" fmla="*/ 11653 w 11746"/>
                    <a:gd name="connsiteY0" fmla="*/ 5129 h 12487"/>
                    <a:gd name="connsiteX1" fmla="*/ 6986 w 11746"/>
                    <a:gd name="connsiteY1" fmla="*/ 12368 h 12487"/>
                    <a:gd name="connsiteX2" fmla="*/ 128 w 11746"/>
                    <a:gd name="connsiteY2" fmla="*/ 7510 h 12487"/>
                    <a:gd name="connsiteX3" fmla="*/ 4795 w 11746"/>
                    <a:gd name="connsiteY3" fmla="*/ 176 h 12487"/>
                    <a:gd name="connsiteX4" fmla="*/ 11653 w 11746"/>
                    <a:gd name="connsiteY4" fmla="*/ 5129 h 124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46" h="12487">
                      <a:moveTo>
                        <a:pt x="11653" y="5129"/>
                      </a:moveTo>
                      <a:cubicBezTo>
                        <a:pt x="12225" y="8557"/>
                        <a:pt x="10129" y="11701"/>
                        <a:pt x="6986" y="12368"/>
                      </a:cubicBezTo>
                      <a:cubicBezTo>
                        <a:pt x="3938" y="13034"/>
                        <a:pt x="794" y="10844"/>
                        <a:pt x="128" y="7510"/>
                      </a:cubicBezTo>
                      <a:cubicBezTo>
                        <a:pt x="-539" y="4081"/>
                        <a:pt x="1461" y="842"/>
                        <a:pt x="4795" y="176"/>
                      </a:cubicBezTo>
                      <a:cubicBezTo>
                        <a:pt x="7938" y="-682"/>
                        <a:pt x="11082" y="1699"/>
                        <a:pt x="11653" y="5129"/>
                      </a:cubicBezTo>
                      <a:close/>
                    </a:path>
                  </a:pathLst>
                </a:custGeom>
                <a:solidFill>
                  <a:srgbClr val="CCCCCC"/>
                </a:solidFill>
                <a:ln w="95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31E71485-DB8D-1689-7C26-A9BC80F5EBC9}"/>
                    </a:ext>
                  </a:extLst>
                </p:cNvPr>
                <p:cNvSpPr/>
                <p:nvPr/>
              </p:nvSpPr>
              <p:spPr>
                <a:xfrm>
                  <a:off x="2604165" y="4256185"/>
                  <a:ext cx="11728" cy="12503"/>
                </a:xfrm>
                <a:custGeom>
                  <a:avLst/>
                  <a:gdLst>
                    <a:gd name="connsiteX0" fmla="*/ 11685 w 11728"/>
                    <a:gd name="connsiteY0" fmla="*/ 5395 h 12503"/>
                    <a:gd name="connsiteX1" fmla="*/ 6732 w 11728"/>
                    <a:gd name="connsiteY1" fmla="*/ 12443 h 12503"/>
                    <a:gd name="connsiteX2" fmla="*/ 65 w 11728"/>
                    <a:gd name="connsiteY2" fmla="*/ 7109 h 12503"/>
                    <a:gd name="connsiteX3" fmla="*/ 5018 w 11728"/>
                    <a:gd name="connsiteY3" fmla="*/ 61 h 12503"/>
                    <a:gd name="connsiteX4" fmla="*/ 11685 w 11728"/>
                    <a:gd name="connsiteY4" fmla="*/ 5395 h 12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28" h="12503">
                      <a:moveTo>
                        <a:pt x="11685" y="5395"/>
                      </a:moveTo>
                      <a:cubicBezTo>
                        <a:pt x="12066" y="8824"/>
                        <a:pt x="9876" y="11967"/>
                        <a:pt x="6732" y="12443"/>
                      </a:cubicBezTo>
                      <a:cubicBezTo>
                        <a:pt x="3589" y="12919"/>
                        <a:pt x="636" y="10538"/>
                        <a:pt x="65" y="7109"/>
                      </a:cubicBezTo>
                      <a:cubicBezTo>
                        <a:pt x="-411" y="3680"/>
                        <a:pt x="1779" y="537"/>
                        <a:pt x="5018" y="61"/>
                      </a:cubicBezTo>
                      <a:cubicBezTo>
                        <a:pt x="8256" y="-416"/>
                        <a:pt x="11209" y="1965"/>
                        <a:pt x="11685" y="5395"/>
                      </a:cubicBezTo>
                      <a:close/>
                    </a:path>
                  </a:pathLst>
                </a:custGeom>
                <a:solidFill>
                  <a:srgbClr val="CCCCCC"/>
                </a:solidFill>
                <a:ln w="95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27FD9D0F-D7D2-B737-FE64-6E9168C1BF9E}"/>
                    </a:ext>
                  </a:extLst>
                </p:cNvPr>
                <p:cNvSpPr/>
                <p:nvPr/>
              </p:nvSpPr>
              <p:spPr>
                <a:xfrm>
                  <a:off x="2620954" y="4254019"/>
                  <a:ext cx="11683" cy="12551"/>
                </a:xfrm>
                <a:custGeom>
                  <a:avLst/>
                  <a:gdLst>
                    <a:gd name="connsiteX0" fmla="*/ 11661 w 11683"/>
                    <a:gd name="connsiteY0" fmla="*/ 5751 h 12551"/>
                    <a:gd name="connsiteX1" fmla="*/ 6422 w 11683"/>
                    <a:gd name="connsiteY1" fmla="*/ 12514 h 12551"/>
                    <a:gd name="connsiteX2" fmla="*/ 40 w 11683"/>
                    <a:gd name="connsiteY2" fmla="*/ 6894 h 12551"/>
                    <a:gd name="connsiteX3" fmla="*/ 5279 w 11683"/>
                    <a:gd name="connsiteY3" fmla="*/ 36 h 12551"/>
                    <a:gd name="connsiteX4" fmla="*/ 11661 w 11683"/>
                    <a:gd name="connsiteY4" fmla="*/ 5751 h 125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3" h="12551">
                      <a:moveTo>
                        <a:pt x="11661" y="5751"/>
                      </a:moveTo>
                      <a:cubicBezTo>
                        <a:pt x="11946" y="9180"/>
                        <a:pt x="9565" y="12133"/>
                        <a:pt x="6422" y="12514"/>
                      </a:cubicBezTo>
                      <a:cubicBezTo>
                        <a:pt x="3279" y="12895"/>
                        <a:pt x="421" y="10323"/>
                        <a:pt x="40" y="6894"/>
                      </a:cubicBezTo>
                      <a:cubicBezTo>
                        <a:pt x="-341" y="3465"/>
                        <a:pt x="2040" y="417"/>
                        <a:pt x="5279" y="36"/>
                      </a:cubicBezTo>
                      <a:cubicBezTo>
                        <a:pt x="8517" y="-345"/>
                        <a:pt x="11375" y="2322"/>
                        <a:pt x="11661" y="5751"/>
                      </a:cubicBezTo>
                      <a:close/>
                    </a:path>
                  </a:pathLst>
                </a:custGeom>
                <a:solidFill>
                  <a:srgbClr val="CCCCCC"/>
                </a:solidFill>
                <a:ln w="95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006BE534-78AC-921B-5278-AC53187F4147}"/>
                    </a:ext>
                  </a:extLst>
                </p:cNvPr>
                <p:cNvSpPr/>
                <p:nvPr/>
              </p:nvSpPr>
              <p:spPr>
                <a:xfrm>
                  <a:off x="2637747" y="4252713"/>
                  <a:ext cx="11633" cy="12496"/>
                </a:xfrm>
                <a:custGeom>
                  <a:avLst/>
                  <a:gdLst>
                    <a:gd name="connsiteX0" fmla="*/ 11631 w 11633"/>
                    <a:gd name="connsiteY0" fmla="*/ 6010 h 12496"/>
                    <a:gd name="connsiteX1" fmla="*/ 6106 w 11633"/>
                    <a:gd name="connsiteY1" fmla="*/ 12487 h 12496"/>
                    <a:gd name="connsiteX2" fmla="*/ 10 w 11633"/>
                    <a:gd name="connsiteY2" fmla="*/ 6676 h 12496"/>
                    <a:gd name="connsiteX3" fmla="*/ 5535 w 11633"/>
                    <a:gd name="connsiteY3" fmla="*/ 9 h 12496"/>
                    <a:gd name="connsiteX4" fmla="*/ 11631 w 11633"/>
                    <a:gd name="connsiteY4" fmla="*/ 6010 h 124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33" h="12496">
                      <a:moveTo>
                        <a:pt x="11631" y="6010"/>
                      </a:moveTo>
                      <a:cubicBezTo>
                        <a:pt x="11726" y="9534"/>
                        <a:pt x="9250" y="12201"/>
                        <a:pt x="6106" y="12487"/>
                      </a:cubicBezTo>
                      <a:cubicBezTo>
                        <a:pt x="2963" y="12677"/>
                        <a:pt x="201" y="10106"/>
                        <a:pt x="10" y="6676"/>
                      </a:cubicBezTo>
                      <a:cubicBezTo>
                        <a:pt x="-180" y="3247"/>
                        <a:pt x="2296" y="295"/>
                        <a:pt x="5535" y="9"/>
                      </a:cubicBezTo>
                      <a:cubicBezTo>
                        <a:pt x="8773" y="-182"/>
                        <a:pt x="11536" y="2676"/>
                        <a:pt x="11631" y="6010"/>
                      </a:cubicBezTo>
                      <a:close/>
                    </a:path>
                  </a:pathLst>
                </a:custGeom>
                <a:solidFill>
                  <a:srgbClr val="CCCCCC"/>
                </a:solidFill>
                <a:ln w="95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7D2936EB-60B8-843B-AF20-021A2808EDF7}"/>
                    </a:ext>
                  </a:extLst>
                </p:cNvPr>
                <p:cNvSpPr/>
                <p:nvPr/>
              </p:nvSpPr>
              <p:spPr>
                <a:xfrm>
                  <a:off x="2654519" y="4252332"/>
                  <a:ext cx="11720" cy="12488"/>
                </a:xfrm>
                <a:custGeom>
                  <a:avLst/>
                  <a:gdLst>
                    <a:gd name="connsiteX0" fmla="*/ 11718 w 11720"/>
                    <a:gd name="connsiteY0" fmla="*/ 6295 h 12488"/>
                    <a:gd name="connsiteX1" fmla="*/ 5908 w 11720"/>
                    <a:gd name="connsiteY1" fmla="*/ 12486 h 12488"/>
                    <a:gd name="connsiteX2" fmla="*/ 2 w 11720"/>
                    <a:gd name="connsiteY2" fmla="*/ 6390 h 12488"/>
                    <a:gd name="connsiteX3" fmla="*/ 5813 w 11720"/>
                    <a:gd name="connsiteY3" fmla="*/ 8 h 12488"/>
                    <a:gd name="connsiteX4" fmla="*/ 11718 w 11720"/>
                    <a:gd name="connsiteY4" fmla="*/ 6295 h 12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20" h="12488">
                      <a:moveTo>
                        <a:pt x="11718" y="6295"/>
                      </a:moveTo>
                      <a:cubicBezTo>
                        <a:pt x="11623" y="9819"/>
                        <a:pt x="9051" y="12296"/>
                        <a:pt x="5908" y="12486"/>
                      </a:cubicBezTo>
                      <a:cubicBezTo>
                        <a:pt x="2765" y="12582"/>
                        <a:pt x="98" y="9819"/>
                        <a:pt x="2" y="6390"/>
                      </a:cubicBezTo>
                      <a:cubicBezTo>
                        <a:pt x="-93" y="2961"/>
                        <a:pt x="2574" y="104"/>
                        <a:pt x="5813" y="8"/>
                      </a:cubicBezTo>
                      <a:cubicBezTo>
                        <a:pt x="9146" y="-182"/>
                        <a:pt x="11813" y="2866"/>
                        <a:pt x="11718" y="6295"/>
                      </a:cubicBezTo>
                      <a:close/>
                    </a:path>
                  </a:pathLst>
                </a:custGeom>
                <a:solidFill>
                  <a:srgbClr val="CCCCCC"/>
                </a:solidFill>
                <a:ln w="95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4A892645-4399-16DE-E43E-55D5F1DE626C}"/>
                    </a:ext>
                  </a:extLst>
                </p:cNvPr>
                <p:cNvSpPr/>
                <p:nvPr/>
              </p:nvSpPr>
              <p:spPr>
                <a:xfrm>
                  <a:off x="2671381" y="4252719"/>
                  <a:ext cx="11737" cy="12480"/>
                </a:xfrm>
                <a:custGeom>
                  <a:avLst/>
                  <a:gdLst>
                    <a:gd name="connsiteX0" fmla="*/ 11716 w 11737"/>
                    <a:gd name="connsiteY0" fmla="*/ 6575 h 12480"/>
                    <a:gd name="connsiteX1" fmla="*/ 5620 w 11737"/>
                    <a:gd name="connsiteY1" fmla="*/ 12480 h 12480"/>
                    <a:gd name="connsiteX2" fmla="*/ 0 w 11737"/>
                    <a:gd name="connsiteY2" fmla="*/ 6098 h 12480"/>
                    <a:gd name="connsiteX3" fmla="*/ 6096 w 11737"/>
                    <a:gd name="connsiteY3" fmla="*/ 2 h 12480"/>
                    <a:gd name="connsiteX4" fmla="*/ 11716 w 11737"/>
                    <a:gd name="connsiteY4" fmla="*/ 6575 h 12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37" h="12480">
                      <a:moveTo>
                        <a:pt x="11716" y="6575"/>
                      </a:moveTo>
                      <a:cubicBezTo>
                        <a:pt x="11525" y="10004"/>
                        <a:pt x="8763" y="12480"/>
                        <a:pt x="5620" y="12480"/>
                      </a:cubicBezTo>
                      <a:cubicBezTo>
                        <a:pt x="2477" y="12385"/>
                        <a:pt x="0" y="9527"/>
                        <a:pt x="0" y="6098"/>
                      </a:cubicBezTo>
                      <a:cubicBezTo>
                        <a:pt x="95" y="2669"/>
                        <a:pt x="2858" y="-93"/>
                        <a:pt x="6096" y="2"/>
                      </a:cubicBezTo>
                      <a:cubicBezTo>
                        <a:pt x="9430" y="2"/>
                        <a:pt x="12002" y="3146"/>
                        <a:pt x="11716" y="6575"/>
                      </a:cubicBezTo>
                      <a:close/>
                    </a:path>
                  </a:pathLst>
                </a:custGeom>
                <a:solidFill>
                  <a:srgbClr val="CCCCCC"/>
                </a:solidFill>
                <a:ln w="95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BB1AF5E8-4CE5-F607-9FF1-3C836A7EF6A6}"/>
                    </a:ext>
                  </a:extLst>
                </p:cNvPr>
                <p:cNvSpPr/>
                <p:nvPr/>
              </p:nvSpPr>
              <p:spPr>
                <a:xfrm>
                  <a:off x="2688312" y="4253938"/>
                  <a:ext cx="11683" cy="12521"/>
                </a:xfrm>
                <a:custGeom>
                  <a:avLst/>
                  <a:gdLst>
                    <a:gd name="connsiteX0" fmla="*/ 11644 w 11683"/>
                    <a:gd name="connsiteY0" fmla="*/ 6880 h 12521"/>
                    <a:gd name="connsiteX1" fmla="*/ 5262 w 11683"/>
                    <a:gd name="connsiteY1" fmla="*/ 12500 h 12521"/>
                    <a:gd name="connsiteX2" fmla="*/ 23 w 11683"/>
                    <a:gd name="connsiteY2" fmla="*/ 5737 h 12521"/>
                    <a:gd name="connsiteX3" fmla="*/ 6405 w 11683"/>
                    <a:gd name="connsiteY3" fmla="*/ 22 h 12521"/>
                    <a:gd name="connsiteX4" fmla="*/ 11644 w 11683"/>
                    <a:gd name="connsiteY4" fmla="*/ 6880 h 12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3" h="12521">
                      <a:moveTo>
                        <a:pt x="11644" y="6880"/>
                      </a:moveTo>
                      <a:cubicBezTo>
                        <a:pt x="11263" y="10214"/>
                        <a:pt x="8405" y="12785"/>
                        <a:pt x="5262" y="12500"/>
                      </a:cubicBezTo>
                      <a:cubicBezTo>
                        <a:pt x="2119" y="12214"/>
                        <a:pt x="-262" y="9166"/>
                        <a:pt x="23" y="5737"/>
                      </a:cubicBezTo>
                      <a:cubicBezTo>
                        <a:pt x="309" y="2308"/>
                        <a:pt x="3167" y="-264"/>
                        <a:pt x="6405" y="22"/>
                      </a:cubicBezTo>
                      <a:cubicBezTo>
                        <a:pt x="9644" y="403"/>
                        <a:pt x="12025" y="3451"/>
                        <a:pt x="11644" y="6880"/>
                      </a:cubicBezTo>
                      <a:close/>
                    </a:path>
                  </a:pathLst>
                </a:custGeom>
                <a:solidFill>
                  <a:srgbClr val="CCCCCC"/>
                </a:solidFill>
                <a:ln w="95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8E3E01A9-A6E8-48E8-A30B-3D933F8464EF}"/>
                    </a:ext>
                  </a:extLst>
                </p:cNvPr>
                <p:cNvSpPr/>
                <p:nvPr/>
              </p:nvSpPr>
              <p:spPr>
                <a:xfrm>
                  <a:off x="2705034" y="4256351"/>
                  <a:ext cx="11680" cy="12434"/>
                </a:xfrm>
                <a:custGeom>
                  <a:avLst/>
                  <a:gdLst>
                    <a:gd name="connsiteX0" fmla="*/ 11590 w 11680"/>
                    <a:gd name="connsiteY0" fmla="*/ 7133 h 12434"/>
                    <a:gd name="connsiteX1" fmla="*/ 4923 w 11680"/>
                    <a:gd name="connsiteY1" fmla="*/ 12372 h 12434"/>
                    <a:gd name="connsiteX2" fmla="*/ 65 w 11680"/>
                    <a:gd name="connsiteY2" fmla="*/ 5324 h 12434"/>
                    <a:gd name="connsiteX3" fmla="*/ 6733 w 11680"/>
                    <a:gd name="connsiteY3" fmla="*/ 85 h 12434"/>
                    <a:gd name="connsiteX4" fmla="*/ 11590 w 11680"/>
                    <a:gd name="connsiteY4" fmla="*/ 7133 h 124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0" h="12434">
                      <a:moveTo>
                        <a:pt x="11590" y="7133"/>
                      </a:moveTo>
                      <a:cubicBezTo>
                        <a:pt x="11019" y="10562"/>
                        <a:pt x="7971" y="12848"/>
                        <a:pt x="4923" y="12372"/>
                      </a:cubicBezTo>
                      <a:cubicBezTo>
                        <a:pt x="1780" y="11896"/>
                        <a:pt x="-411" y="8753"/>
                        <a:pt x="65" y="5324"/>
                      </a:cubicBezTo>
                      <a:cubicBezTo>
                        <a:pt x="446" y="1895"/>
                        <a:pt x="3494" y="-487"/>
                        <a:pt x="6733" y="85"/>
                      </a:cubicBezTo>
                      <a:cubicBezTo>
                        <a:pt x="9971" y="561"/>
                        <a:pt x="12162" y="3704"/>
                        <a:pt x="11590" y="7133"/>
                      </a:cubicBezTo>
                      <a:close/>
                    </a:path>
                  </a:pathLst>
                </a:custGeom>
                <a:solidFill>
                  <a:srgbClr val="CCCCCC"/>
                </a:solidFill>
                <a:ln w="95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D79EE8B2-4B3E-1B07-3073-0E393B6364B0}"/>
                    </a:ext>
                  </a:extLst>
                </p:cNvPr>
                <p:cNvSpPr/>
                <p:nvPr/>
              </p:nvSpPr>
              <p:spPr>
                <a:xfrm>
                  <a:off x="2721576" y="4259614"/>
                  <a:ext cx="11689" cy="12499"/>
                </a:xfrm>
                <a:custGeom>
                  <a:avLst/>
                  <a:gdLst>
                    <a:gd name="connsiteX0" fmla="*/ 11527 w 11689"/>
                    <a:gd name="connsiteY0" fmla="*/ 7586 h 12499"/>
                    <a:gd name="connsiteX1" fmla="*/ 4574 w 11689"/>
                    <a:gd name="connsiteY1" fmla="*/ 12348 h 12499"/>
                    <a:gd name="connsiteX2" fmla="*/ 97 w 11689"/>
                    <a:gd name="connsiteY2" fmla="*/ 4919 h 12499"/>
                    <a:gd name="connsiteX3" fmla="*/ 7051 w 11689"/>
                    <a:gd name="connsiteY3" fmla="*/ 156 h 12499"/>
                    <a:gd name="connsiteX4" fmla="*/ 11527 w 11689"/>
                    <a:gd name="connsiteY4" fmla="*/ 7586 h 12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89" h="12499">
                      <a:moveTo>
                        <a:pt x="11527" y="7586"/>
                      </a:moveTo>
                      <a:cubicBezTo>
                        <a:pt x="10765" y="10919"/>
                        <a:pt x="7622" y="13110"/>
                        <a:pt x="4574" y="12348"/>
                      </a:cubicBezTo>
                      <a:cubicBezTo>
                        <a:pt x="1526" y="11586"/>
                        <a:pt x="-474" y="8348"/>
                        <a:pt x="97" y="4919"/>
                      </a:cubicBezTo>
                      <a:cubicBezTo>
                        <a:pt x="669" y="1490"/>
                        <a:pt x="3812" y="-606"/>
                        <a:pt x="7051" y="156"/>
                      </a:cubicBezTo>
                      <a:cubicBezTo>
                        <a:pt x="10289" y="918"/>
                        <a:pt x="12289" y="4252"/>
                        <a:pt x="11527" y="7586"/>
                      </a:cubicBezTo>
                      <a:close/>
                    </a:path>
                  </a:pathLst>
                </a:custGeom>
                <a:solidFill>
                  <a:srgbClr val="CCCCCC"/>
                </a:solidFill>
                <a:ln w="95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8D30701A-14A2-21CE-0033-3560173BB01F}"/>
                    </a:ext>
                  </a:extLst>
                </p:cNvPr>
                <p:cNvSpPr/>
                <p:nvPr/>
              </p:nvSpPr>
              <p:spPr>
                <a:xfrm>
                  <a:off x="2737882" y="4263959"/>
                  <a:ext cx="11711" cy="12535"/>
                </a:xfrm>
                <a:custGeom>
                  <a:avLst/>
                  <a:gdLst>
                    <a:gd name="connsiteX0" fmla="*/ 11414 w 11711"/>
                    <a:gd name="connsiteY0" fmla="*/ 8099 h 12535"/>
                    <a:gd name="connsiteX1" fmla="*/ 4175 w 11711"/>
                    <a:gd name="connsiteY1" fmla="*/ 12290 h 12535"/>
                    <a:gd name="connsiteX2" fmla="*/ 174 w 11711"/>
                    <a:gd name="connsiteY2" fmla="*/ 4479 h 12535"/>
                    <a:gd name="connsiteX3" fmla="*/ 7413 w 11711"/>
                    <a:gd name="connsiteY3" fmla="*/ 288 h 12535"/>
                    <a:gd name="connsiteX4" fmla="*/ 11414 w 11711"/>
                    <a:gd name="connsiteY4" fmla="*/ 8099 h 125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1" h="12535">
                      <a:moveTo>
                        <a:pt x="11414" y="8099"/>
                      </a:moveTo>
                      <a:cubicBezTo>
                        <a:pt x="10461" y="11337"/>
                        <a:pt x="7223" y="13242"/>
                        <a:pt x="4175" y="12290"/>
                      </a:cubicBezTo>
                      <a:cubicBezTo>
                        <a:pt x="1222" y="11337"/>
                        <a:pt x="-588" y="7813"/>
                        <a:pt x="174" y="4479"/>
                      </a:cubicBezTo>
                      <a:cubicBezTo>
                        <a:pt x="936" y="1145"/>
                        <a:pt x="4270" y="-760"/>
                        <a:pt x="7413" y="288"/>
                      </a:cubicBezTo>
                      <a:cubicBezTo>
                        <a:pt x="10652" y="1336"/>
                        <a:pt x="12462" y="4765"/>
                        <a:pt x="11414" y="8099"/>
                      </a:cubicBezTo>
                      <a:close/>
                    </a:path>
                  </a:pathLst>
                </a:custGeom>
                <a:solidFill>
                  <a:srgbClr val="CCCCCC"/>
                </a:solidFill>
                <a:ln w="95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708DDBBD-79A7-3428-8939-79BEF5B1D194}"/>
                    </a:ext>
                  </a:extLst>
                </p:cNvPr>
                <p:cNvSpPr/>
                <p:nvPr/>
              </p:nvSpPr>
              <p:spPr>
                <a:xfrm>
                  <a:off x="2753938" y="4269398"/>
                  <a:ext cx="11694" cy="12613"/>
                </a:xfrm>
                <a:custGeom>
                  <a:avLst/>
                  <a:gdLst>
                    <a:gd name="connsiteX0" fmla="*/ 11264 w 11694"/>
                    <a:gd name="connsiteY0" fmla="*/ 8660 h 12613"/>
                    <a:gd name="connsiteX1" fmla="*/ 3834 w 11694"/>
                    <a:gd name="connsiteY1" fmla="*/ 12184 h 12613"/>
                    <a:gd name="connsiteX2" fmla="*/ 310 w 11694"/>
                    <a:gd name="connsiteY2" fmla="*/ 4279 h 12613"/>
                    <a:gd name="connsiteX3" fmla="*/ 7835 w 11694"/>
                    <a:gd name="connsiteY3" fmla="*/ 469 h 12613"/>
                    <a:gd name="connsiteX4" fmla="*/ 11264 w 11694"/>
                    <a:gd name="connsiteY4" fmla="*/ 8660 h 126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94" h="12613">
                      <a:moveTo>
                        <a:pt x="11264" y="8660"/>
                      </a:moveTo>
                      <a:cubicBezTo>
                        <a:pt x="10026" y="11899"/>
                        <a:pt x="6692" y="13423"/>
                        <a:pt x="3834" y="12184"/>
                      </a:cubicBezTo>
                      <a:cubicBezTo>
                        <a:pt x="977" y="10851"/>
                        <a:pt x="-738" y="7612"/>
                        <a:pt x="310" y="4279"/>
                      </a:cubicBezTo>
                      <a:cubicBezTo>
                        <a:pt x="1358" y="1040"/>
                        <a:pt x="4787" y="-960"/>
                        <a:pt x="7835" y="469"/>
                      </a:cubicBezTo>
                      <a:cubicBezTo>
                        <a:pt x="10978" y="1802"/>
                        <a:pt x="12502" y="5421"/>
                        <a:pt x="11264" y="8660"/>
                      </a:cubicBezTo>
                      <a:close/>
                    </a:path>
                  </a:pathLst>
                </a:custGeom>
                <a:solidFill>
                  <a:srgbClr val="CCCCCC"/>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DD4BE22A-5D59-9A8A-70C3-94EB38381128}"/>
                    </a:ext>
                  </a:extLst>
                </p:cNvPr>
                <p:cNvSpPr/>
                <p:nvPr/>
              </p:nvSpPr>
              <p:spPr>
                <a:xfrm>
                  <a:off x="2769447" y="4276336"/>
                  <a:ext cx="11793" cy="12325"/>
                </a:xfrm>
                <a:custGeom>
                  <a:avLst/>
                  <a:gdLst>
                    <a:gd name="connsiteX0" fmla="*/ 11186 w 11793"/>
                    <a:gd name="connsiteY0" fmla="*/ 8866 h 12325"/>
                    <a:gd name="connsiteX1" fmla="*/ 3471 w 11793"/>
                    <a:gd name="connsiteY1" fmla="*/ 11819 h 12325"/>
                    <a:gd name="connsiteX2" fmla="*/ 518 w 11793"/>
                    <a:gd name="connsiteY2" fmla="*/ 3817 h 12325"/>
                    <a:gd name="connsiteX3" fmla="*/ 8328 w 11793"/>
                    <a:gd name="connsiteY3" fmla="*/ 484 h 12325"/>
                    <a:gd name="connsiteX4" fmla="*/ 11186 w 11793"/>
                    <a:gd name="connsiteY4" fmla="*/ 8866 h 123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93" h="12325">
                      <a:moveTo>
                        <a:pt x="11186" y="8866"/>
                      </a:moveTo>
                      <a:cubicBezTo>
                        <a:pt x="9757" y="12009"/>
                        <a:pt x="6423" y="13057"/>
                        <a:pt x="3471" y="11819"/>
                      </a:cubicBezTo>
                      <a:cubicBezTo>
                        <a:pt x="518" y="10580"/>
                        <a:pt x="-816" y="6961"/>
                        <a:pt x="518" y="3817"/>
                      </a:cubicBezTo>
                      <a:cubicBezTo>
                        <a:pt x="1756" y="674"/>
                        <a:pt x="5280" y="-850"/>
                        <a:pt x="8328" y="484"/>
                      </a:cubicBezTo>
                      <a:cubicBezTo>
                        <a:pt x="11472" y="1817"/>
                        <a:pt x="12615" y="5913"/>
                        <a:pt x="11186" y="8866"/>
                      </a:cubicBezTo>
                      <a:close/>
                    </a:path>
                  </a:pathLst>
                </a:custGeom>
                <a:solidFill>
                  <a:srgbClr val="CCCCCC"/>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4B7EB411-BB1A-5745-A830-362610640436}"/>
                    </a:ext>
                  </a:extLst>
                </p:cNvPr>
                <p:cNvSpPr/>
                <p:nvPr/>
              </p:nvSpPr>
              <p:spPr>
                <a:xfrm>
                  <a:off x="2784599" y="4284467"/>
                  <a:ext cx="11751" cy="12363"/>
                </a:xfrm>
                <a:custGeom>
                  <a:avLst/>
                  <a:gdLst>
                    <a:gd name="connsiteX0" fmla="*/ 10988 w 11751"/>
                    <a:gd name="connsiteY0" fmla="*/ 9117 h 12363"/>
                    <a:gd name="connsiteX1" fmla="*/ 2987 w 11751"/>
                    <a:gd name="connsiteY1" fmla="*/ 11689 h 12363"/>
                    <a:gd name="connsiteX2" fmla="*/ 701 w 11751"/>
                    <a:gd name="connsiteY2" fmla="*/ 3307 h 12363"/>
                    <a:gd name="connsiteX3" fmla="*/ 8702 w 11751"/>
                    <a:gd name="connsiteY3" fmla="*/ 735 h 12363"/>
                    <a:gd name="connsiteX4" fmla="*/ 10988 w 11751"/>
                    <a:gd name="connsiteY4" fmla="*/ 9117 h 123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51" h="12363">
                      <a:moveTo>
                        <a:pt x="10988" y="9117"/>
                      </a:moveTo>
                      <a:cubicBezTo>
                        <a:pt x="9274" y="12070"/>
                        <a:pt x="5750" y="13213"/>
                        <a:pt x="2987" y="11689"/>
                      </a:cubicBezTo>
                      <a:cubicBezTo>
                        <a:pt x="225" y="10165"/>
                        <a:pt x="-823" y="6355"/>
                        <a:pt x="701" y="3307"/>
                      </a:cubicBezTo>
                      <a:cubicBezTo>
                        <a:pt x="2225" y="259"/>
                        <a:pt x="5750" y="-884"/>
                        <a:pt x="8702" y="735"/>
                      </a:cubicBezTo>
                      <a:cubicBezTo>
                        <a:pt x="11560" y="2450"/>
                        <a:pt x="12608" y="6164"/>
                        <a:pt x="10988" y="9117"/>
                      </a:cubicBezTo>
                      <a:close/>
                    </a:path>
                  </a:pathLst>
                </a:custGeom>
                <a:solidFill>
                  <a:srgbClr val="CCCCCC"/>
                </a:solidFill>
                <a:ln w="95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63C13E22-A44B-FD1D-C044-FFBDC81560A9}"/>
                    </a:ext>
                  </a:extLst>
                </p:cNvPr>
                <p:cNvSpPr/>
                <p:nvPr/>
              </p:nvSpPr>
              <p:spPr>
                <a:xfrm>
                  <a:off x="2798858" y="4293802"/>
                  <a:ext cx="11714" cy="12478"/>
                </a:xfrm>
                <a:custGeom>
                  <a:avLst/>
                  <a:gdLst>
                    <a:gd name="connsiteX0" fmla="*/ 10635 w 11714"/>
                    <a:gd name="connsiteY0" fmla="*/ 9783 h 12478"/>
                    <a:gd name="connsiteX1" fmla="*/ 2539 w 11714"/>
                    <a:gd name="connsiteY1" fmla="*/ 11497 h 12478"/>
                    <a:gd name="connsiteX2" fmla="*/ 920 w 11714"/>
                    <a:gd name="connsiteY2" fmla="*/ 2830 h 12478"/>
                    <a:gd name="connsiteX3" fmla="*/ 9016 w 11714"/>
                    <a:gd name="connsiteY3" fmla="*/ 1115 h 12478"/>
                    <a:gd name="connsiteX4" fmla="*/ 10635 w 11714"/>
                    <a:gd name="connsiteY4" fmla="*/ 9783 h 124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4" h="12478">
                      <a:moveTo>
                        <a:pt x="10635" y="9783"/>
                      </a:moveTo>
                      <a:cubicBezTo>
                        <a:pt x="8731" y="12545"/>
                        <a:pt x="5111" y="13307"/>
                        <a:pt x="2539" y="11497"/>
                      </a:cubicBezTo>
                      <a:cubicBezTo>
                        <a:pt x="-33" y="9688"/>
                        <a:pt x="-794" y="5782"/>
                        <a:pt x="920" y="2830"/>
                      </a:cubicBezTo>
                      <a:cubicBezTo>
                        <a:pt x="2635" y="-123"/>
                        <a:pt x="6254" y="-885"/>
                        <a:pt x="9016" y="1115"/>
                      </a:cubicBezTo>
                      <a:cubicBezTo>
                        <a:pt x="11874" y="3115"/>
                        <a:pt x="12541" y="7021"/>
                        <a:pt x="10635" y="9783"/>
                      </a:cubicBezTo>
                      <a:close/>
                    </a:path>
                  </a:pathLst>
                </a:custGeom>
                <a:solidFill>
                  <a:srgbClr val="CCCCCC"/>
                </a:solidFill>
                <a:ln w="9525" cap="flat">
                  <a:noFill/>
                  <a:prstDash val="solid"/>
                  <a:miter/>
                </a:ln>
              </p:spPr>
              <p:txBody>
                <a:bodyPr rtlCol="0" anchor="ctr"/>
                <a:lstStyle/>
                <a:p>
                  <a:endParaRPr lang="en-US"/>
                </a:p>
              </p:txBody>
            </p:sp>
          </p:grpSp>
          <p:grpSp>
            <p:nvGrpSpPr>
              <p:cNvPr id="144" name="Graphic 2">
                <a:extLst>
                  <a:ext uri="{FF2B5EF4-FFF2-40B4-BE49-F238E27FC236}">
                    <a16:creationId xmlns:a16="http://schemas.microsoft.com/office/drawing/2014/main" id="{9A752B74-536D-F176-00C2-BE9CCFC33183}"/>
                  </a:ext>
                </a:extLst>
              </p:cNvPr>
              <p:cNvGrpSpPr/>
              <p:nvPr/>
            </p:nvGrpSpPr>
            <p:grpSpPr>
              <a:xfrm>
                <a:off x="2607263" y="4278915"/>
                <a:ext cx="177391" cy="45212"/>
                <a:chOff x="2607263" y="4278915"/>
                <a:chExt cx="177391" cy="45212"/>
              </a:xfrm>
              <a:solidFill>
                <a:srgbClr val="CCCCCC"/>
              </a:solidFill>
            </p:grpSpPr>
            <p:sp>
              <p:nvSpPr>
                <p:cNvPr id="153" name="Freeform: Shape 152">
                  <a:extLst>
                    <a:ext uri="{FF2B5EF4-FFF2-40B4-BE49-F238E27FC236}">
                      <a16:creationId xmlns:a16="http://schemas.microsoft.com/office/drawing/2014/main" id="{4020F893-212C-E2D3-75BC-73DAECAC145E}"/>
                    </a:ext>
                  </a:extLst>
                </p:cNvPr>
                <p:cNvSpPr/>
                <p:nvPr/>
              </p:nvSpPr>
              <p:spPr>
                <a:xfrm>
                  <a:off x="2607263" y="4284915"/>
                  <a:ext cx="11953" cy="12455"/>
                </a:xfrm>
                <a:custGeom>
                  <a:avLst/>
                  <a:gdLst>
                    <a:gd name="connsiteX0" fmla="*/ 11825 w 11953"/>
                    <a:gd name="connsiteY0" fmla="*/ 4859 h 12455"/>
                    <a:gd name="connsiteX1" fmla="*/ 7349 w 11953"/>
                    <a:gd name="connsiteY1" fmla="*/ 12289 h 12455"/>
                    <a:gd name="connsiteX2" fmla="*/ 205 w 11953"/>
                    <a:gd name="connsiteY2" fmla="*/ 7812 h 12455"/>
                    <a:gd name="connsiteX3" fmla="*/ 4586 w 11953"/>
                    <a:gd name="connsiteY3" fmla="*/ 192 h 12455"/>
                    <a:gd name="connsiteX4" fmla="*/ 11825 w 11953"/>
                    <a:gd name="connsiteY4" fmla="*/ 4859 h 124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53" h="12455">
                      <a:moveTo>
                        <a:pt x="11825" y="4859"/>
                      </a:moveTo>
                      <a:cubicBezTo>
                        <a:pt x="12492" y="8193"/>
                        <a:pt x="10492" y="11527"/>
                        <a:pt x="7349" y="12289"/>
                      </a:cubicBezTo>
                      <a:cubicBezTo>
                        <a:pt x="4301" y="13051"/>
                        <a:pt x="1157" y="11146"/>
                        <a:pt x="205" y="7812"/>
                      </a:cubicBezTo>
                      <a:cubicBezTo>
                        <a:pt x="-652" y="4478"/>
                        <a:pt x="1253" y="954"/>
                        <a:pt x="4586" y="192"/>
                      </a:cubicBezTo>
                      <a:cubicBezTo>
                        <a:pt x="8015" y="-665"/>
                        <a:pt x="11254" y="1430"/>
                        <a:pt x="11825" y="4859"/>
                      </a:cubicBezTo>
                      <a:close/>
                    </a:path>
                  </a:pathLst>
                </a:custGeom>
                <a:solidFill>
                  <a:srgbClr val="CCCCCC"/>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B051294E-6702-FFB6-CEFF-AC48E8B9A21E}"/>
                    </a:ext>
                  </a:extLst>
                </p:cNvPr>
                <p:cNvSpPr/>
                <p:nvPr/>
              </p:nvSpPr>
              <p:spPr>
                <a:xfrm>
                  <a:off x="2624142" y="4281426"/>
                  <a:ext cx="11942" cy="12485"/>
                </a:xfrm>
                <a:custGeom>
                  <a:avLst/>
                  <a:gdLst>
                    <a:gd name="connsiteX0" fmla="*/ 11901 w 11942"/>
                    <a:gd name="connsiteY0" fmla="*/ 5395 h 12485"/>
                    <a:gd name="connsiteX1" fmla="*/ 6853 w 11942"/>
                    <a:gd name="connsiteY1" fmla="*/ 12443 h 12485"/>
                    <a:gd name="connsiteX2" fmla="*/ 90 w 11942"/>
                    <a:gd name="connsiteY2" fmla="*/ 7204 h 12485"/>
                    <a:gd name="connsiteX3" fmla="*/ 5139 w 11942"/>
                    <a:gd name="connsiteY3" fmla="*/ 61 h 12485"/>
                    <a:gd name="connsiteX4" fmla="*/ 11901 w 11942"/>
                    <a:gd name="connsiteY4" fmla="*/ 5395 h 12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2" h="12485">
                      <a:moveTo>
                        <a:pt x="11901" y="5395"/>
                      </a:moveTo>
                      <a:cubicBezTo>
                        <a:pt x="12282" y="8824"/>
                        <a:pt x="9996" y="11967"/>
                        <a:pt x="6853" y="12443"/>
                      </a:cubicBezTo>
                      <a:cubicBezTo>
                        <a:pt x="3710" y="12824"/>
                        <a:pt x="662" y="10633"/>
                        <a:pt x="90" y="7204"/>
                      </a:cubicBezTo>
                      <a:cubicBezTo>
                        <a:pt x="-481" y="3775"/>
                        <a:pt x="1710" y="537"/>
                        <a:pt x="5139" y="61"/>
                      </a:cubicBezTo>
                      <a:cubicBezTo>
                        <a:pt x="8472" y="-416"/>
                        <a:pt x="11520" y="1966"/>
                        <a:pt x="11901" y="5395"/>
                      </a:cubicBezTo>
                      <a:close/>
                    </a:path>
                  </a:pathLst>
                </a:custGeom>
                <a:solidFill>
                  <a:srgbClr val="CCCCCC"/>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AB9E3630-2483-D415-CAC8-A90E8F228B70}"/>
                    </a:ext>
                  </a:extLst>
                </p:cNvPr>
                <p:cNvSpPr/>
                <p:nvPr/>
              </p:nvSpPr>
              <p:spPr>
                <a:xfrm>
                  <a:off x="2641259" y="4279478"/>
                  <a:ext cx="11836" cy="12509"/>
                </a:xfrm>
                <a:custGeom>
                  <a:avLst/>
                  <a:gdLst>
                    <a:gd name="connsiteX0" fmla="*/ 11834 w 11836"/>
                    <a:gd name="connsiteY0" fmla="*/ 6010 h 12509"/>
                    <a:gd name="connsiteX1" fmla="*/ 6310 w 11836"/>
                    <a:gd name="connsiteY1" fmla="*/ 12487 h 12509"/>
                    <a:gd name="connsiteX2" fmla="*/ 23 w 11836"/>
                    <a:gd name="connsiteY2" fmla="*/ 6867 h 12509"/>
                    <a:gd name="connsiteX3" fmla="*/ 5548 w 11836"/>
                    <a:gd name="connsiteY3" fmla="*/ 9 h 12509"/>
                    <a:gd name="connsiteX4" fmla="*/ 11834 w 11836"/>
                    <a:gd name="connsiteY4" fmla="*/ 6010 h 125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6" h="12509">
                      <a:moveTo>
                        <a:pt x="11834" y="6010"/>
                      </a:moveTo>
                      <a:cubicBezTo>
                        <a:pt x="11929" y="9439"/>
                        <a:pt x="9453" y="12392"/>
                        <a:pt x="6310" y="12487"/>
                      </a:cubicBezTo>
                      <a:cubicBezTo>
                        <a:pt x="3166" y="12773"/>
                        <a:pt x="309" y="10296"/>
                        <a:pt x="23" y="6867"/>
                      </a:cubicBezTo>
                      <a:cubicBezTo>
                        <a:pt x="-263" y="3438"/>
                        <a:pt x="2119" y="390"/>
                        <a:pt x="5548" y="9"/>
                      </a:cubicBezTo>
                      <a:cubicBezTo>
                        <a:pt x="8881" y="-181"/>
                        <a:pt x="11739" y="2581"/>
                        <a:pt x="11834" y="6010"/>
                      </a:cubicBezTo>
                      <a:close/>
                    </a:path>
                  </a:pathLst>
                </a:custGeom>
                <a:solidFill>
                  <a:srgbClr val="CCCCCC"/>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F496E7DE-0225-BFF6-68F0-C23691712F9D}"/>
                    </a:ext>
                  </a:extLst>
                </p:cNvPr>
                <p:cNvSpPr/>
                <p:nvPr/>
              </p:nvSpPr>
              <p:spPr>
                <a:xfrm>
                  <a:off x="2658329" y="4278915"/>
                  <a:ext cx="11911" cy="12572"/>
                </a:xfrm>
                <a:custGeom>
                  <a:avLst/>
                  <a:gdLst>
                    <a:gd name="connsiteX0" fmla="*/ 11909 w 11911"/>
                    <a:gd name="connsiteY0" fmla="*/ 6382 h 12572"/>
                    <a:gd name="connsiteX1" fmla="*/ 5908 w 11911"/>
                    <a:gd name="connsiteY1" fmla="*/ 12573 h 12572"/>
                    <a:gd name="connsiteX2" fmla="*/ 2 w 11911"/>
                    <a:gd name="connsiteY2" fmla="*/ 6287 h 12572"/>
                    <a:gd name="connsiteX3" fmla="*/ 6003 w 11911"/>
                    <a:gd name="connsiteY3" fmla="*/ 0 h 12572"/>
                    <a:gd name="connsiteX4" fmla="*/ 11909 w 11911"/>
                    <a:gd name="connsiteY4" fmla="*/ 6382 h 125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11" h="12572">
                      <a:moveTo>
                        <a:pt x="11909" y="6382"/>
                      </a:moveTo>
                      <a:cubicBezTo>
                        <a:pt x="11814" y="9811"/>
                        <a:pt x="9147" y="12573"/>
                        <a:pt x="5908" y="12573"/>
                      </a:cubicBezTo>
                      <a:cubicBezTo>
                        <a:pt x="2765" y="12478"/>
                        <a:pt x="98" y="9715"/>
                        <a:pt x="2" y="6287"/>
                      </a:cubicBezTo>
                      <a:cubicBezTo>
                        <a:pt x="-93" y="2762"/>
                        <a:pt x="2574" y="0"/>
                        <a:pt x="6003" y="0"/>
                      </a:cubicBezTo>
                      <a:cubicBezTo>
                        <a:pt x="9337" y="95"/>
                        <a:pt x="12004" y="2953"/>
                        <a:pt x="11909" y="6382"/>
                      </a:cubicBezTo>
                      <a:close/>
                    </a:path>
                  </a:pathLst>
                </a:custGeom>
                <a:solidFill>
                  <a:srgbClr val="CCCCCC"/>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8A01BD7C-34EA-F28D-B32E-2BDF30A4EBDA}"/>
                    </a:ext>
                  </a:extLst>
                </p:cNvPr>
                <p:cNvSpPr/>
                <p:nvPr/>
              </p:nvSpPr>
              <p:spPr>
                <a:xfrm>
                  <a:off x="2675466" y="4279763"/>
                  <a:ext cx="11859" cy="12497"/>
                </a:xfrm>
                <a:custGeom>
                  <a:avLst/>
                  <a:gdLst>
                    <a:gd name="connsiteX0" fmla="*/ 11821 w 11859"/>
                    <a:gd name="connsiteY0" fmla="*/ 6677 h 12497"/>
                    <a:gd name="connsiteX1" fmla="*/ 5440 w 11859"/>
                    <a:gd name="connsiteY1" fmla="*/ 12488 h 12497"/>
                    <a:gd name="connsiteX2" fmla="*/ 10 w 11859"/>
                    <a:gd name="connsiteY2" fmla="*/ 5820 h 12497"/>
                    <a:gd name="connsiteX3" fmla="*/ 6392 w 11859"/>
                    <a:gd name="connsiteY3" fmla="*/ 10 h 12497"/>
                    <a:gd name="connsiteX4" fmla="*/ 11821 w 11859"/>
                    <a:gd name="connsiteY4" fmla="*/ 6677 h 124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59" h="12497">
                      <a:moveTo>
                        <a:pt x="11821" y="6677"/>
                      </a:moveTo>
                      <a:cubicBezTo>
                        <a:pt x="11440" y="10106"/>
                        <a:pt x="8583" y="12678"/>
                        <a:pt x="5440" y="12488"/>
                      </a:cubicBezTo>
                      <a:cubicBezTo>
                        <a:pt x="2296" y="12202"/>
                        <a:pt x="-180" y="9249"/>
                        <a:pt x="10" y="5820"/>
                      </a:cubicBezTo>
                      <a:cubicBezTo>
                        <a:pt x="201" y="2391"/>
                        <a:pt x="3058" y="-181"/>
                        <a:pt x="6392" y="10"/>
                      </a:cubicBezTo>
                      <a:cubicBezTo>
                        <a:pt x="9726" y="296"/>
                        <a:pt x="12202" y="3248"/>
                        <a:pt x="11821" y="6677"/>
                      </a:cubicBezTo>
                      <a:close/>
                    </a:path>
                  </a:pathLst>
                </a:custGeom>
                <a:solidFill>
                  <a:srgbClr val="CCCCCC"/>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4CEAD506-6C51-CFC0-080E-858A9AF745D1}"/>
                    </a:ext>
                  </a:extLst>
                </p:cNvPr>
                <p:cNvSpPr/>
                <p:nvPr/>
              </p:nvSpPr>
              <p:spPr>
                <a:xfrm>
                  <a:off x="2692390" y="4281807"/>
                  <a:ext cx="11942" cy="12484"/>
                </a:xfrm>
                <a:custGeom>
                  <a:avLst/>
                  <a:gdLst>
                    <a:gd name="connsiteX0" fmla="*/ 11853 w 11942"/>
                    <a:gd name="connsiteY0" fmla="*/ 7204 h 12484"/>
                    <a:gd name="connsiteX1" fmla="*/ 5090 w 11942"/>
                    <a:gd name="connsiteY1" fmla="*/ 12443 h 12484"/>
                    <a:gd name="connsiteX2" fmla="*/ 42 w 11942"/>
                    <a:gd name="connsiteY2" fmla="*/ 5395 h 12484"/>
                    <a:gd name="connsiteX3" fmla="*/ 6804 w 11942"/>
                    <a:gd name="connsiteY3" fmla="*/ 61 h 12484"/>
                    <a:gd name="connsiteX4" fmla="*/ 11853 w 11942"/>
                    <a:gd name="connsiteY4" fmla="*/ 7204 h 12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2" h="12484">
                      <a:moveTo>
                        <a:pt x="11853" y="7204"/>
                      </a:moveTo>
                      <a:cubicBezTo>
                        <a:pt x="11281" y="10538"/>
                        <a:pt x="8233" y="12824"/>
                        <a:pt x="5090" y="12443"/>
                      </a:cubicBezTo>
                      <a:cubicBezTo>
                        <a:pt x="1947" y="11967"/>
                        <a:pt x="-340" y="8824"/>
                        <a:pt x="42" y="5395"/>
                      </a:cubicBezTo>
                      <a:cubicBezTo>
                        <a:pt x="423" y="1965"/>
                        <a:pt x="3471" y="-416"/>
                        <a:pt x="6804" y="61"/>
                      </a:cubicBezTo>
                      <a:cubicBezTo>
                        <a:pt x="10233" y="537"/>
                        <a:pt x="12424" y="3775"/>
                        <a:pt x="11853" y="7204"/>
                      </a:cubicBezTo>
                      <a:close/>
                    </a:path>
                  </a:pathLst>
                </a:custGeom>
                <a:solidFill>
                  <a:srgbClr val="CCCCCC"/>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0A5FDEC8-4816-C1D8-6AC5-72C0102B05AB}"/>
                    </a:ext>
                  </a:extLst>
                </p:cNvPr>
                <p:cNvSpPr/>
                <p:nvPr/>
              </p:nvSpPr>
              <p:spPr>
                <a:xfrm>
                  <a:off x="2709258" y="4285236"/>
                  <a:ext cx="11852" cy="12448"/>
                </a:xfrm>
                <a:custGeom>
                  <a:avLst/>
                  <a:gdLst>
                    <a:gd name="connsiteX0" fmla="*/ 11653 w 11852"/>
                    <a:gd name="connsiteY0" fmla="*/ 7681 h 12448"/>
                    <a:gd name="connsiteX1" fmla="*/ 4605 w 11852"/>
                    <a:gd name="connsiteY1" fmla="*/ 12348 h 12448"/>
                    <a:gd name="connsiteX2" fmla="*/ 128 w 11852"/>
                    <a:gd name="connsiteY2" fmla="*/ 4919 h 12448"/>
                    <a:gd name="connsiteX3" fmla="*/ 7272 w 11852"/>
                    <a:gd name="connsiteY3" fmla="*/ 156 h 12448"/>
                    <a:gd name="connsiteX4" fmla="*/ 11653 w 11852"/>
                    <a:gd name="connsiteY4" fmla="*/ 7681 h 124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52" h="12448">
                      <a:moveTo>
                        <a:pt x="11653" y="7681"/>
                      </a:moveTo>
                      <a:cubicBezTo>
                        <a:pt x="10891" y="11015"/>
                        <a:pt x="7653" y="12920"/>
                        <a:pt x="4605" y="12348"/>
                      </a:cubicBezTo>
                      <a:cubicBezTo>
                        <a:pt x="1462" y="11681"/>
                        <a:pt x="-539" y="8348"/>
                        <a:pt x="128" y="4919"/>
                      </a:cubicBezTo>
                      <a:cubicBezTo>
                        <a:pt x="795" y="1490"/>
                        <a:pt x="3938" y="-606"/>
                        <a:pt x="7272" y="156"/>
                      </a:cubicBezTo>
                      <a:cubicBezTo>
                        <a:pt x="10510" y="823"/>
                        <a:pt x="12511" y="4347"/>
                        <a:pt x="11653" y="7681"/>
                      </a:cubicBezTo>
                      <a:close/>
                    </a:path>
                  </a:pathLst>
                </a:custGeom>
                <a:solidFill>
                  <a:srgbClr val="CCCCCC"/>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AA28B5B5-7BC5-51B0-FB66-7EB79CCA1C4E}"/>
                    </a:ext>
                  </a:extLst>
                </p:cNvPr>
                <p:cNvSpPr/>
                <p:nvPr/>
              </p:nvSpPr>
              <p:spPr>
                <a:xfrm>
                  <a:off x="2725746" y="4289962"/>
                  <a:ext cx="11949" cy="12413"/>
                </a:xfrm>
                <a:custGeom>
                  <a:avLst/>
                  <a:gdLst>
                    <a:gd name="connsiteX0" fmla="*/ 11643 w 11949"/>
                    <a:gd name="connsiteY0" fmla="*/ 8098 h 12413"/>
                    <a:gd name="connsiteX1" fmla="*/ 4214 w 11949"/>
                    <a:gd name="connsiteY1" fmla="*/ 12194 h 12413"/>
                    <a:gd name="connsiteX2" fmla="*/ 213 w 11949"/>
                    <a:gd name="connsiteY2" fmla="*/ 4479 h 12413"/>
                    <a:gd name="connsiteX3" fmla="*/ 7643 w 11949"/>
                    <a:gd name="connsiteY3" fmla="*/ 288 h 12413"/>
                    <a:gd name="connsiteX4" fmla="*/ 11643 w 11949"/>
                    <a:gd name="connsiteY4" fmla="*/ 8098 h 124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9" h="12413">
                      <a:moveTo>
                        <a:pt x="11643" y="8098"/>
                      </a:moveTo>
                      <a:cubicBezTo>
                        <a:pt x="10595" y="11337"/>
                        <a:pt x="7357" y="13052"/>
                        <a:pt x="4214" y="12194"/>
                      </a:cubicBezTo>
                      <a:cubicBezTo>
                        <a:pt x="1166" y="11242"/>
                        <a:pt x="-644" y="7813"/>
                        <a:pt x="213" y="4479"/>
                      </a:cubicBezTo>
                      <a:cubicBezTo>
                        <a:pt x="1070" y="1145"/>
                        <a:pt x="4404" y="-760"/>
                        <a:pt x="7643" y="288"/>
                      </a:cubicBezTo>
                      <a:cubicBezTo>
                        <a:pt x="10976" y="1240"/>
                        <a:pt x="12691" y="4765"/>
                        <a:pt x="11643" y="8098"/>
                      </a:cubicBezTo>
                      <a:close/>
                    </a:path>
                  </a:pathLst>
                </a:custGeom>
                <a:solidFill>
                  <a:srgbClr val="CCCCCC"/>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C553412D-4586-2776-105F-045F74534A6E}"/>
                    </a:ext>
                  </a:extLst>
                </p:cNvPr>
                <p:cNvSpPr/>
                <p:nvPr/>
              </p:nvSpPr>
              <p:spPr>
                <a:xfrm>
                  <a:off x="2741916" y="4296025"/>
                  <a:ext cx="11944" cy="12403"/>
                </a:xfrm>
                <a:custGeom>
                  <a:avLst/>
                  <a:gdLst>
                    <a:gd name="connsiteX0" fmla="*/ 11475 w 11944"/>
                    <a:gd name="connsiteY0" fmla="*/ 8417 h 12403"/>
                    <a:gd name="connsiteX1" fmla="*/ 3760 w 11944"/>
                    <a:gd name="connsiteY1" fmla="*/ 12037 h 12403"/>
                    <a:gd name="connsiteX2" fmla="*/ 331 w 11944"/>
                    <a:gd name="connsiteY2" fmla="*/ 4036 h 12403"/>
                    <a:gd name="connsiteX3" fmla="*/ 8046 w 11944"/>
                    <a:gd name="connsiteY3" fmla="*/ 416 h 12403"/>
                    <a:gd name="connsiteX4" fmla="*/ 11475 w 11944"/>
                    <a:gd name="connsiteY4" fmla="*/ 8417 h 124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44" h="12403">
                      <a:moveTo>
                        <a:pt x="11475" y="8417"/>
                      </a:moveTo>
                      <a:cubicBezTo>
                        <a:pt x="10237" y="11560"/>
                        <a:pt x="6808" y="13180"/>
                        <a:pt x="3760" y="12037"/>
                      </a:cubicBezTo>
                      <a:cubicBezTo>
                        <a:pt x="807" y="10894"/>
                        <a:pt x="-717" y="7274"/>
                        <a:pt x="331" y="4036"/>
                      </a:cubicBezTo>
                      <a:cubicBezTo>
                        <a:pt x="1378" y="797"/>
                        <a:pt x="4902" y="-822"/>
                        <a:pt x="8046" y="416"/>
                      </a:cubicBezTo>
                      <a:cubicBezTo>
                        <a:pt x="11189" y="1654"/>
                        <a:pt x="12808" y="5179"/>
                        <a:pt x="11475" y="8417"/>
                      </a:cubicBezTo>
                      <a:close/>
                    </a:path>
                  </a:pathLst>
                </a:custGeom>
                <a:solidFill>
                  <a:srgbClr val="CCCCCC"/>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2BBA01C5-2F79-E1D8-A939-EC3ABA4A728E}"/>
                    </a:ext>
                  </a:extLst>
                </p:cNvPr>
                <p:cNvSpPr/>
                <p:nvPr/>
              </p:nvSpPr>
              <p:spPr>
                <a:xfrm>
                  <a:off x="2757634" y="4303240"/>
                  <a:ext cx="11874" cy="12444"/>
                </a:xfrm>
                <a:custGeom>
                  <a:avLst/>
                  <a:gdLst>
                    <a:gd name="connsiteX0" fmla="*/ 11283 w 11874"/>
                    <a:gd name="connsiteY0" fmla="*/ 8918 h 12444"/>
                    <a:gd name="connsiteX1" fmla="*/ 3377 w 11874"/>
                    <a:gd name="connsiteY1" fmla="*/ 11871 h 12444"/>
                    <a:gd name="connsiteX2" fmla="*/ 520 w 11874"/>
                    <a:gd name="connsiteY2" fmla="*/ 3584 h 12444"/>
                    <a:gd name="connsiteX3" fmla="*/ 8425 w 11874"/>
                    <a:gd name="connsiteY3" fmla="*/ 631 h 12444"/>
                    <a:gd name="connsiteX4" fmla="*/ 11283 w 11874"/>
                    <a:gd name="connsiteY4" fmla="*/ 8918 h 124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74" h="12444">
                      <a:moveTo>
                        <a:pt x="11283" y="8918"/>
                      </a:moveTo>
                      <a:cubicBezTo>
                        <a:pt x="9854" y="11966"/>
                        <a:pt x="6235" y="13299"/>
                        <a:pt x="3377" y="11871"/>
                      </a:cubicBezTo>
                      <a:cubicBezTo>
                        <a:pt x="520" y="10442"/>
                        <a:pt x="-814" y="6727"/>
                        <a:pt x="520" y="3584"/>
                      </a:cubicBezTo>
                      <a:cubicBezTo>
                        <a:pt x="1853" y="440"/>
                        <a:pt x="5377" y="-893"/>
                        <a:pt x="8425" y="631"/>
                      </a:cubicBezTo>
                      <a:cubicBezTo>
                        <a:pt x="11473" y="2155"/>
                        <a:pt x="12712" y="5870"/>
                        <a:pt x="11283" y="8918"/>
                      </a:cubicBezTo>
                      <a:close/>
                    </a:path>
                  </a:pathLst>
                </a:custGeom>
                <a:solidFill>
                  <a:srgbClr val="CCCCCC"/>
                </a:solidFill>
                <a:ln w="95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433A36ED-86CA-7D00-5777-09E893E7EA3A}"/>
                    </a:ext>
                  </a:extLst>
                </p:cNvPr>
                <p:cNvSpPr/>
                <p:nvPr/>
              </p:nvSpPr>
              <p:spPr>
                <a:xfrm>
                  <a:off x="2772788" y="4311554"/>
                  <a:ext cx="11867" cy="12573"/>
                </a:xfrm>
                <a:custGeom>
                  <a:avLst/>
                  <a:gdLst>
                    <a:gd name="connsiteX0" fmla="*/ 11084 w 11867"/>
                    <a:gd name="connsiteY0" fmla="*/ 9461 h 12573"/>
                    <a:gd name="connsiteX1" fmla="*/ 2987 w 11867"/>
                    <a:gd name="connsiteY1" fmla="*/ 11748 h 12573"/>
                    <a:gd name="connsiteX2" fmla="*/ 701 w 11867"/>
                    <a:gd name="connsiteY2" fmla="*/ 3175 h 12573"/>
                    <a:gd name="connsiteX3" fmla="*/ 8798 w 11867"/>
                    <a:gd name="connsiteY3" fmla="*/ 889 h 12573"/>
                    <a:gd name="connsiteX4" fmla="*/ 11084 w 11867"/>
                    <a:gd name="connsiteY4" fmla="*/ 9461 h 125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67" h="12573">
                      <a:moveTo>
                        <a:pt x="11084" y="9461"/>
                      </a:moveTo>
                      <a:cubicBezTo>
                        <a:pt x="9369" y="12414"/>
                        <a:pt x="5845" y="13462"/>
                        <a:pt x="2987" y="11748"/>
                      </a:cubicBezTo>
                      <a:cubicBezTo>
                        <a:pt x="225" y="10033"/>
                        <a:pt x="-823" y="6223"/>
                        <a:pt x="701" y="3175"/>
                      </a:cubicBezTo>
                      <a:cubicBezTo>
                        <a:pt x="2225" y="127"/>
                        <a:pt x="5845" y="-921"/>
                        <a:pt x="8798" y="889"/>
                      </a:cubicBezTo>
                      <a:cubicBezTo>
                        <a:pt x="11750" y="2699"/>
                        <a:pt x="12703" y="6509"/>
                        <a:pt x="11084" y="9461"/>
                      </a:cubicBezTo>
                      <a:close/>
                    </a:path>
                  </a:pathLst>
                </a:custGeom>
                <a:solidFill>
                  <a:srgbClr val="CCCCCC"/>
                </a:solidFill>
                <a:ln w="9525" cap="flat">
                  <a:noFill/>
                  <a:prstDash val="solid"/>
                  <a:miter/>
                </a:ln>
              </p:spPr>
              <p:txBody>
                <a:bodyPr rtlCol="0" anchor="ctr"/>
                <a:lstStyle/>
                <a:p>
                  <a:endParaRPr lang="en-US"/>
                </a:p>
              </p:txBody>
            </p:sp>
          </p:grpSp>
          <p:grpSp>
            <p:nvGrpSpPr>
              <p:cNvPr id="145" name="Graphic 2">
                <a:extLst>
                  <a:ext uri="{FF2B5EF4-FFF2-40B4-BE49-F238E27FC236}">
                    <a16:creationId xmlns:a16="http://schemas.microsoft.com/office/drawing/2014/main" id="{8956865B-0FE7-B548-49C2-049CE0A0D4ED}"/>
                  </a:ext>
                </a:extLst>
              </p:cNvPr>
              <p:cNvGrpSpPr/>
              <p:nvPr/>
            </p:nvGrpSpPr>
            <p:grpSpPr>
              <a:xfrm>
                <a:off x="2635860" y="4305196"/>
                <a:ext cx="115364" cy="29214"/>
                <a:chOff x="2635860" y="4305196"/>
                <a:chExt cx="115364" cy="29214"/>
              </a:xfrm>
              <a:solidFill>
                <a:srgbClr val="CCCCCC"/>
              </a:solidFill>
            </p:grpSpPr>
            <p:sp>
              <p:nvSpPr>
                <p:cNvPr id="146" name="Freeform: Shape 145">
                  <a:extLst>
                    <a:ext uri="{FF2B5EF4-FFF2-40B4-BE49-F238E27FC236}">
                      <a16:creationId xmlns:a16="http://schemas.microsoft.com/office/drawing/2014/main" id="{1BD58963-588E-3F55-66CA-CD85EC0D583A}"/>
                    </a:ext>
                  </a:extLst>
                </p:cNvPr>
                <p:cNvSpPr/>
                <p:nvPr/>
              </p:nvSpPr>
              <p:spPr>
                <a:xfrm>
                  <a:off x="2635860" y="4309267"/>
                  <a:ext cx="12187" cy="12499"/>
                </a:xfrm>
                <a:custGeom>
                  <a:avLst/>
                  <a:gdLst>
                    <a:gd name="connsiteX0" fmla="*/ 12090 w 12187"/>
                    <a:gd name="connsiteY0" fmla="*/ 4796 h 12499"/>
                    <a:gd name="connsiteX1" fmla="*/ 7613 w 12187"/>
                    <a:gd name="connsiteY1" fmla="*/ 12321 h 12499"/>
                    <a:gd name="connsiteX2" fmla="*/ 279 w 12187"/>
                    <a:gd name="connsiteY2" fmla="*/ 8035 h 12499"/>
                    <a:gd name="connsiteX3" fmla="*/ 4660 w 12187"/>
                    <a:gd name="connsiteY3" fmla="*/ 224 h 12499"/>
                    <a:gd name="connsiteX4" fmla="*/ 12090 w 12187"/>
                    <a:gd name="connsiteY4" fmla="*/ 4796 h 124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87" h="12499">
                      <a:moveTo>
                        <a:pt x="12090" y="4796"/>
                      </a:moveTo>
                      <a:cubicBezTo>
                        <a:pt x="12661" y="8225"/>
                        <a:pt x="10661" y="11463"/>
                        <a:pt x="7613" y="12321"/>
                      </a:cubicBezTo>
                      <a:cubicBezTo>
                        <a:pt x="4565" y="13083"/>
                        <a:pt x="1327" y="11368"/>
                        <a:pt x="279" y="8035"/>
                      </a:cubicBezTo>
                      <a:cubicBezTo>
                        <a:pt x="-769" y="4796"/>
                        <a:pt x="1231" y="1177"/>
                        <a:pt x="4660" y="224"/>
                      </a:cubicBezTo>
                      <a:cubicBezTo>
                        <a:pt x="8185" y="-729"/>
                        <a:pt x="11518" y="1462"/>
                        <a:pt x="12090" y="4796"/>
                      </a:cubicBezTo>
                      <a:close/>
                    </a:path>
                  </a:pathLst>
                </a:custGeom>
                <a:solidFill>
                  <a:srgbClr val="CCCCCC"/>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D53DDC08-B324-7943-33AA-2E6F309D550C}"/>
                    </a:ext>
                  </a:extLst>
                </p:cNvPr>
                <p:cNvSpPr/>
                <p:nvPr/>
              </p:nvSpPr>
              <p:spPr>
                <a:xfrm>
                  <a:off x="2653318" y="4306024"/>
                  <a:ext cx="12167" cy="12461"/>
                </a:xfrm>
                <a:custGeom>
                  <a:avLst/>
                  <a:gdLst>
                    <a:gd name="connsiteX0" fmla="*/ 12157 w 12167"/>
                    <a:gd name="connsiteY0" fmla="*/ 5657 h 12461"/>
                    <a:gd name="connsiteX1" fmla="*/ 6728 w 12167"/>
                    <a:gd name="connsiteY1" fmla="*/ 12420 h 12461"/>
                    <a:gd name="connsiteX2" fmla="*/ 61 w 12167"/>
                    <a:gd name="connsiteY2" fmla="*/ 7086 h 12461"/>
                    <a:gd name="connsiteX3" fmla="*/ 5490 w 12167"/>
                    <a:gd name="connsiteY3" fmla="*/ 37 h 12461"/>
                    <a:gd name="connsiteX4" fmla="*/ 12157 w 12167"/>
                    <a:gd name="connsiteY4" fmla="*/ 5657 h 124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67" h="12461">
                      <a:moveTo>
                        <a:pt x="12157" y="5657"/>
                      </a:moveTo>
                      <a:cubicBezTo>
                        <a:pt x="12348" y="9086"/>
                        <a:pt x="9871" y="12134"/>
                        <a:pt x="6728" y="12420"/>
                      </a:cubicBezTo>
                      <a:cubicBezTo>
                        <a:pt x="3585" y="12801"/>
                        <a:pt x="537" y="10515"/>
                        <a:pt x="61" y="7086"/>
                      </a:cubicBezTo>
                      <a:cubicBezTo>
                        <a:pt x="-416" y="3752"/>
                        <a:pt x="1966" y="418"/>
                        <a:pt x="5490" y="37"/>
                      </a:cubicBezTo>
                      <a:cubicBezTo>
                        <a:pt x="8919" y="-343"/>
                        <a:pt x="11967" y="2228"/>
                        <a:pt x="12157" y="5657"/>
                      </a:cubicBezTo>
                      <a:close/>
                    </a:path>
                  </a:pathLst>
                </a:custGeom>
                <a:solidFill>
                  <a:srgbClr val="CCCCCC"/>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34FDA82E-B72B-658F-71CC-6EC81851AA01}"/>
                    </a:ext>
                  </a:extLst>
                </p:cNvPr>
                <p:cNvSpPr/>
                <p:nvPr/>
              </p:nvSpPr>
              <p:spPr>
                <a:xfrm>
                  <a:off x="2670807" y="4305196"/>
                  <a:ext cx="12203" cy="12495"/>
                </a:xfrm>
                <a:custGeom>
                  <a:avLst/>
                  <a:gdLst>
                    <a:gd name="connsiteX0" fmla="*/ 12194 w 12203"/>
                    <a:gd name="connsiteY0" fmla="*/ 6485 h 12495"/>
                    <a:gd name="connsiteX1" fmla="*/ 6003 w 12203"/>
                    <a:gd name="connsiteY1" fmla="*/ 12486 h 12495"/>
                    <a:gd name="connsiteX2" fmla="*/ 2 w 12203"/>
                    <a:gd name="connsiteY2" fmla="*/ 6295 h 12495"/>
                    <a:gd name="connsiteX3" fmla="*/ 6194 w 12203"/>
                    <a:gd name="connsiteY3" fmla="*/ 8 h 12495"/>
                    <a:gd name="connsiteX4" fmla="*/ 12194 w 12203"/>
                    <a:gd name="connsiteY4" fmla="*/ 6485 h 124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3" h="12495">
                      <a:moveTo>
                        <a:pt x="12194" y="6485"/>
                      </a:moveTo>
                      <a:cubicBezTo>
                        <a:pt x="12004" y="9914"/>
                        <a:pt x="9242" y="12677"/>
                        <a:pt x="6003" y="12486"/>
                      </a:cubicBezTo>
                      <a:cubicBezTo>
                        <a:pt x="2765" y="12296"/>
                        <a:pt x="98" y="9819"/>
                        <a:pt x="2" y="6295"/>
                      </a:cubicBezTo>
                      <a:cubicBezTo>
                        <a:pt x="-93" y="2961"/>
                        <a:pt x="2669" y="-182"/>
                        <a:pt x="6194" y="8"/>
                      </a:cubicBezTo>
                      <a:cubicBezTo>
                        <a:pt x="9718" y="104"/>
                        <a:pt x="12385" y="2961"/>
                        <a:pt x="12194" y="6485"/>
                      </a:cubicBezTo>
                      <a:close/>
                    </a:path>
                  </a:pathLst>
                </a:custGeom>
                <a:solidFill>
                  <a:srgbClr val="CCCCCC"/>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92B7EA62-B914-1113-6BF2-A7D718CE4A7D}"/>
                    </a:ext>
                  </a:extLst>
                </p:cNvPr>
                <p:cNvSpPr/>
                <p:nvPr/>
              </p:nvSpPr>
              <p:spPr>
                <a:xfrm>
                  <a:off x="2688408" y="4306420"/>
                  <a:ext cx="12204" cy="12587"/>
                </a:xfrm>
                <a:custGeom>
                  <a:avLst/>
                  <a:gdLst>
                    <a:gd name="connsiteX0" fmla="*/ 12120 w 12204"/>
                    <a:gd name="connsiteY0" fmla="*/ 7357 h 12587"/>
                    <a:gd name="connsiteX1" fmla="*/ 5357 w 12204"/>
                    <a:gd name="connsiteY1" fmla="*/ 12500 h 12587"/>
                    <a:gd name="connsiteX2" fmla="*/ 23 w 12204"/>
                    <a:gd name="connsiteY2" fmla="*/ 5642 h 12587"/>
                    <a:gd name="connsiteX3" fmla="*/ 6881 w 12204"/>
                    <a:gd name="connsiteY3" fmla="*/ 22 h 12587"/>
                    <a:gd name="connsiteX4" fmla="*/ 12120 w 12204"/>
                    <a:gd name="connsiteY4" fmla="*/ 7357 h 125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4" h="12587">
                      <a:moveTo>
                        <a:pt x="12120" y="7357"/>
                      </a:moveTo>
                      <a:cubicBezTo>
                        <a:pt x="11548" y="10786"/>
                        <a:pt x="8500" y="13072"/>
                        <a:pt x="5357" y="12500"/>
                      </a:cubicBezTo>
                      <a:cubicBezTo>
                        <a:pt x="2119" y="12214"/>
                        <a:pt x="-262" y="9071"/>
                        <a:pt x="23" y="5642"/>
                      </a:cubicBezTo>
                      <a:cubicBezTo>
                        <a:pt x="309" y="2213"/>
                        <a:pt x="3357" y="-263"/>
                        <a:pt x="6881" y="22"/>
                      </a:cubicBezTo>
                      <a:cubicBezTo>
                        <a:pt x="10310" y="689"/>
                        <a:pt x="12692" y="3928"/>
                        <a:pt x="12120" y="7357"/>
                      </a:cubicBezTo>
                      <a:close/>
                    </a:path>
                  </a:pathLst>
                </a:custGeom>
                <a:solidFill>
                  <a:srgbClr val="CCCCCC"/>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F70719C5-6A3E-F9FC-FA31-E4EE92630142}"/>
                    </a:ext>
                  </a:extLst>
                </p:cNvPr>
                <p:cNvSpPr/>
                <p:nvPr/>
              </p:nvSpPr>
              <p:spPr>
                <a:xfrm>
                  <a:off x="2705768" y="4309959"/>
                  <a:ext cx="12192" cy="12451"/>
                </a:xfrm>
                <a:custGeom>
                  <a:avLst/>
                  <a:gdLst>
                    <a:gd name="connsiteX0" fmla="*/ 12000 w 12192"/>
                    <a:gd name="connsiteY0" fmla="*/ 7723 h 12451"/>
                    <a:gd name="connsiteX1" fmla="*/ 4761 w 12192"/>
                    <a:gd name="connsiteY1" fmla="*/ 12295 h 12451"/>
                    <a:gd name="connsiteX2" fmla="*/ 94 w 12192"/>
                    <a:gd name="connsiteY2" fmla="*/ 4770 h 12451"/>
                    <a:gd name="connsiteX3" fmla="*/ 7428 w 12192"/>
                    <a:gd name="connsiteY3" fmla="*/ 198 h 12451"/>
                    <a:gd name="connsiteX4" fmla="*/ 12000 w 12192"/>
                    <a:gd name="connsiteY4" fmla="*/ 7723 h 124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92" h="12451">
                      <a:moveTo>
                        <a:pt x="12000" y="7723"/>
                      </a:moveTo>
                      <a:cubicBezTo>
                        <a:pt x="11143" y="10961"/>
                        <a:pt x="7904" y="13057"/>
                        <a:pt x="4761" y="12295"/>
                      </a:cubicBezTo>
                      <a:cubicBezTo>
                        <a:pt x="1618" y="11533"/>
                        <a:pt x="-478" y="8104"/>
                        <a:pt x="94" y="4770"/>
                      </a:cubicBezTo>
                      <a:cubicBezTo>
                        <a:pt x="665" y="1341"/>
                        <a:pt x="3999" y="-659"/>
                        <a:pt x="7428" y="198"/>
                      </a:cubicBezTo>
                      <a:cubicBezTo>
                        <a:pt x="10762" y="960"/>
                        <a:pt x="12857" y="4294"/>
                        <a:pt x="12000" y="7723"/>
                      </a:cubicBezTo>
                      <a:close/>
                    </a:path>
                  </a:pathLst>
                </a:custGeom>
                <a:solidFill>
                  <a:srgbClr val="CCCCCC"/>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567F2A33-B677-5F8B-E1DB-3D4147E99ADD}"/>
                    </a:ext>
                  </a:extLst>
                </p:cNvPr>
                <p:cNvSpPr/>
                <p:nvPr/>
              </p:nvSpPr>
              <p:spPr>
                <a:xfrm>
                  <a:off x="2722596" y="4314958"/>
                  <a:ext cx="12204" cy="12531"/>
                </a:xfrm>
                <a:custGeom>
                  <a:avLst/>
                  <a:gdLst>
                    <a:gd name="connsiteX0" fmla="*/ 11840 w 12204"/>
                    <a:gd name="connsiteY0" fmla="*/ 8535 h 12531"/>
                    <a:gd name="connsiteX1" fmla="*/ 4220 w 12204"/>
                    <a:gd name="connsiteY1" fmla="*/ 12154 h 12531"/>
                    <a:gd name="connsiteX2" fmla="*/ 220 w 12204"/>
                    <a:gd name="connsiteY2" fmla="*/ 4344 h 12531"/>
                    <a:gd name="connsiteX3" fmla="*/ 7935 w 12204"/>
                    <a:gd name="connsiteY3" fmla="*/ 343 h 12531"/>
                    <a:gd name="connsiteX4" fmla="*/ 11840 w 12204"/>
                    <a:gd name="connsiteY4" fmla="*/ 8535 h 12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04" h="12531">
                      <a:moveTo>
                        <a:pt x="11840" y="8535"/>
                      </a:moveTo>
                      <a:cubicBezTo>
                        <a:pt x="10697" y="11773"/>
                        <a:pt x="7268" y="13297"/>
                        <a:pt x="4220" y="12154"/>
                      </a:cubicBezTo>
                      <a:cubicBezTo>
                        <a:pt x="1077" y="11202"/>
                        <a:pt x="-637" y="7677"/>
                        <a:pt x="220" y="4344"/>
                      </a:cubicBezTo>
                      <a:cubicBezTo>
                        <a:pt x="1172" y="1010"/>
                        <a:pt x="4601" y="-800"/>
                        <a:pt x="7935" y="343"/>
                      </a:cubicBezTo>
                      <a:cubicBezTo>
                        <a:pt x="11364" y="1581"/>
                        <a:pt x="12983" y="5391"/>
                        <a:pt x="11840" y="8535"/>
                      </a:cubicBezTo>
                      <a:close/>
                    </a:path>
                  </a:pathLst>
                </a:custGeom>
                <a:solidFill>
                  <a:srgbClr val="CCCCCC"/>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2D16F2A0-B6B8-1CA1-31ED-3D19516D45B4}"/>
                    </a:ext>
                  </a:extLst>
                </p:cNvPr>
                <p:cNvSpPr/>
                <p:nvPr/>
              </p:nvSpPr>
              <p:spPr>
                <a:xfrm>
                  <a:off x="2739147" y="4321712"/>
                  <a:ext cx="12077" cy="12698"/>
                </a:xfrm>
                <a:custGeom>
                  <a:avLst/>
                  <a:gdLst>
                    <a:gd name="connsiteX0" fmla="*/ 11577 w 12077"/>
                    <a:gd name="connsiteY0" fmla="*/ 9114 h 12698"/>
                    <a:gd name="connsiteX1" fmla="*/ 3671 w 12077"/>
                    <a:gd name="connsiteY1" fmla="*/ 12067 h 12698"/>
                    <a:gd name="connsiteX2" fmla="*/ 433 w 12077"/>
                    <a:gd name="connsiteY2" fmla="*/ 3780 h 12698"/>
                    <a:gd name="connsiteX3" fmla="*/ 8434 w 12077"/>
                    <a:gd name="connsiteY3" fmla="*/ 637 h 12698"/>
                    <a:gd name="connsiteX4" fmla="*/ 11577 w 12077"/>
                    <a:gd name="connsiteY4" fmla="*/ 9114 h 126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077" h="12698">
                      <a:moveTo>
                        <a:pt x="11577" y="9114"/>
                      </a:moveTo>
                      <a:cubicBezTo>
                        <a:pt x="10148" y="12258"/>
                        <a:pt x="6624" y="13591"/>
                        <a:pt x="3671" y="12067"/>
                      </a:cubicBezTo>
                      <a:cubicBezTo>
                        <a:pt x="718" y="10543"/>
                        <a:pt x="-806" y="7019"/>
                        <a:pt x="433" y="3780"/>
                      </a:cubicBezTo>
                      <a:cubicBezTo>
                        <a:pt x="1576" y="637"/>
                        <a:pt x="5290" y="-982"/>
                        <a:pt x="8434" y="637"/>
                      </a:cubicBezTo>
                      <a:cubicBezTo>
                        <a:pt x="11482" y="2256"/>
                        <a:pt x="12910" y="5971"/>
                        <a:pt x="11577" y="9114"/>
                      </a:cubicBezTo>
                      <a:close/>
                    </a:path>
                  </a:pathLst>
                </a:custGeom>
                <a:solidFill>
                  <a:srgbClr val="CCCCCC"/>
                </a:solidFill>
                <a:ln w="9525" cap="flat">
                  <a:noFill/>
                  <a:prstDash val="solid"/>
                  <a:miter/>
                </a:ln>
              </p:spPr>
              <p:txBody>
                <a:bodyPr rtlCol="0" anchor="ctr"/>
                <a:lstStyle/>
                <a:p>
                  <a:endParaRPr lang="en-US"/>
                </a:p>
              </p:txBody>
            </p:sp>
          </p:grpSp>
        </p:grpSp>
        <p:sp>
          <p:nvSpPr>
            <p:cNvPr id="79" name="Freeform: Shape 78">
              <a:extLst>
                <a:ext uri="{FF2B5EF4-FFF2-40B4-BE49-F238E27FC236}">
                  <a16:creationId xmlns:a16="http://schemas.microsoft.com/office/drawing/2014/main" id="{2284078B-59D3-78B5-92AC-6123BFA074E4}"/>
                </a:ext>
              </a:extLst>
            </p:cNvPr>
            <p:cNvSpPr/>
            <p:nvPr/>
          </p:nvSpPr>
          <p:spPr>
            <a:xfrm>
              <a:off x="2149733" y="5069215"/>
              <a:ext cx="2153226" cy="104826"/>
            </a:xfrm>
            <a:custGeom>
              <a:avLst/>
              <a:gdLst>
                <a:gd name="connsiteX0" fmla="*/ 0 w 1704117"/>
                <a:gd name="connsiteY0" fmla="*/ 0 h 82962"/>
                <a:gd name="connsiteX1" fmla="*/ 1704118 w 1704117"/>
                <a:gd name="connsiteY1" fmla="*/ 0 h 82962"/>
                <a:gd name="connsiteX2" fmla="*/ 1704118 w 1704117"/>
                <a:gd name="connsiteY2" fmla="*/ 82963 h 82962"/>
                <a:gd name="connsiteX3" fmla="*/ 0 w 1704117"/>
                <a:gd name="connsiteY3" fmla="*/ 82963 h 82962"/>
              </a:gdLst>
              <a:ahLst/>
              <a:cxnLst>
                <a:cxn ang="0">
                  <a:pos x="connsiteX0" y="connsiteY0"/>
                </a:cxn>
                <a:cxn ang="0">
                  <a:pos x="connsiteX1" y="connsiteY1"/>
                </a:cxn>
                <a:cxn ang="0">
                  <a:pos x="connsiteX2" y="connsiteY2"/>
                </a:cxn>
                <a:cxn ang="0">
                  <a:pos x="connsiteX3" y="connsiteY3"/>
                </a:cxn>
              </a:cxnLst>
              <a:rect l="l" t="t" r="r" b="b"/>
              <a:pathLst>
                <a:path w="1704117" h="82962">
                  <a:moveTo>
                    <a:pt x="0" y="0"/>
                  </a:moveTo>
                  <a:lnTo>
                    <a:pt x="1704118" y="0"/>
                  </a:lnTo>
                  <a:lnTo>
                    <a:pt x="1704118" y="82963"/>
                  </a:lnTo>
                  <a:lnTo>
                    <a:pt x="0" y="82963"/>
                  </a:lnTo>
                  <a:close/>
                </a:path>
              </a:pathLst>
            </a:custGeom>
            <a:solidFill>
              <a:srgbClr val="C5D0D8"/>
            </a:solidFill>
            <a:ln w="9525" cap="flat">
              <a:noFill/>
              <a:prstDash val="solid"/>
              <a:miter/>
            </a:ln>
            <a:effectLst/>
          </p:spPr>
          <p:txBody>
            <a:bodyPr rtlCol="0" anchor="ctr"/>
            <a:lstStyle/>
            <a:p>
              <a:endParaRPr lang="en-US"/>
            </a:p>
          </p:txBody>
        </p:sp>
        <p:sp>
          <p:nvSpPr>
            <p:cNvPr id="80" name="Freeform: Shape 79">
              <a:extLst>
                <a:ext uri="{FF2B5EF4-FFF2-40B4-BE49-F238E27FC236}">
                  <a16:creationId xmlns:a16="http://schemas.microsoft.com/office/drawing/2014/main" id="{EE68F136-F17F-BD97-0E3A-02812D576E9A}"/>
                </a:ext>
              </a:extLst>
            </p:cNvPr>
            <p:cNvSpPr/>
            <p:nvPr/>
          </p:nvSpPr>
          <p:spPr>
            <a:xfrm>
              <a:off x="1410168" y="2982303"/>
              <a:ext cx="3630553" cy="95077"/>
            </a:xfrm>
            <a:custGeom>
              <a:avLst/>
              <a:gdLst>
                <a:gd name="connsiteX0" fmla="*/ 0 w 2873311"/>
                <a:gd name="connsiteY0" fmla="*/ 0 h 75247"/>
                <a:gd name="connsiteX1" fmla="*/ 2873312 w 2873311"/>
                <a:gd name="connsiteY1" fmla="*/ 0 h 75247"/>
                <a:gd name="connsiteX2" fmla="*/ 2873312 w 2873311"/>
                <a:gd name="connsiteY2" fmla="*/ 75247 h 75247"/>
                <a:gd name="connsiteX3" fmla="*/ 0 w 2873311"/>
                <a:gd name="connsiteY3" fmla="*/ 75247 h 75247"/>
              </a:gdLst>
              <a:ahLst/>
              <a:cxnLst>
                <a:cxn ang="0">
                  <a:pos x="connsiteX0" y="connsiteY0"/>
                </a:cxn>
                <a:cxn ang="0">
                  <a:pos x="connsiteX1" y="connsiteY1"/>
                </a:cxn>
                <a:cxn ang="0">
                  <a:pos x="connsiteX2" y="connsiteY2"/>
                </a:cxn>
                <a:cxn ang="0">
                  <a:pos x="connsiteX3" y="connsiteY3"/>
                </a:cxn>
              </a:cxnLst>
              <a:rect l="l" t="t" r="r" b="b"/>
              <a:pathLst>
                <a:path w="2873311" h="75247">
                  <a:moveTo>
                    <a:pt x="0" y="0"/>
                  </a:moveTo>
                  <a:lnTo>
                    <a:pt x="2873312" y="0"/>
                  </a:lnTo>
                  <a:lnTo>
                    <a:pt x="2873312" y="75247"/>
                  </a:lnTo>
                  <a:lnTo>
                    <a:pt x="0" y="75247"/>
                  </a:lnTo>
                  <a:close/>
                </a:path>
              </a:pathLst>
            </a:custGeom>
            <a:solidFill>
              <a:srgbClr val="C5D0D8"/>
            </a:solidFill>
            <a:ln w="9525" cap="flat">
              <a:noFill/>
              <a:prstDash val="solid"/>
              <a:miter/>
            </a:ln>
            <a:effectLst/>
          </p:spPr>
          <p:txBody>
            <a:bodyPr rtlCol="0" anchor="ctr"/>
            <a:lstStyle/>
            <a:p>
              <a:endParaRPr lang="en-US"/>
            </a:p>
          </p:txBody>
        </p:sp>
        <p:sp>
          <p:nvSpPr>
            <p:cNvPr id="81" name="Freeform: Shape 80">
              <a:extLst>
                <a:ext uri="{FF2B5EF4-FFF2-40B4-BE49-F238E27FC236}">
                  <a16:creationId xmlns:a16="http://schemas.microsoft.com/office/drawing/2014/main" id="{E7C07ED8-AEB6-1611-64C8-8E0DA3FB5CC1}"/>
                </a:ext>
              </a:extLst>
            </p:cNvPr>
            <p:cNvSpPr/>
            <p:nvPr/>
          </p:nvSpPr>
          <p:spPr>
            <a:xfrm>
              <a:off x="1972335" y="2788656"/>
              <a:ext cx="293179" cy="389099"/>
            </a:xfrm>
            <a:custGeom>
              <a:avLst/>
              <a:gdLst>
                <a:gd name="connsiteX0" fmla="*/ 231934 w 232029"/>
                <a:gd name="connsiteY0" fmla="*/ 307943 h 307943"/>
                <a:gd name="connsiteX1" fmla="*/ 0 w 232029"/>
                <a:gd name="connsiteY1" fmla="*/ 307943 h 307943"/>
                <a:gd name="connsiteX2" fmla="*/ 0 w 232029"/>
                <a:gd name="connsiteY2" fmla="*/ 100965 h 307943"/>
                <a:gd name="connsiteX3" fmla="*/ 100965 w 232029"/>
                <a:gd name="connsiteY3" fmla="*/ 0 h 307943"/>
                <a:gd name="connsiteX4" fmla="*/ 131064 w 232029"/>
                <a:gd name="connsiteY4" fmla="*/ 0 h 307943"/>
                <a:gd name="connsiteX5" fmla="*/ 232029 w 232029"/>
                <a:gd name="connsiteY5" fmla="*/ 100965 h 307943"/>
                <a:gd name="connsiteX6" fmla="*/ 232029 w 232029"/>
                <a:gd name="connsiteY6" fmla="*/ 307943 h 30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29" h="307943">
                  <a:moveTo>
                    <a:pt x="231934" y="307943"/>
                  </a:moveTo>
                  <a:lnTo>
                    <a:pt x="0" y="307943"/>
                  </a:lnTo>
                  <a:lnTo>
                    <a:pt x="0" y="100965"/>
                  </a:lnTo>
                  <a:cubicBezTo>
                    <a:pt x="0" y="45244"/>
                    <a:pt x="45148" y="0"/>
                    <a:pt x="100965" y="0"/>
                  </a:cubicBezTo>
                  <a:lnTo>
                    <a:pt x="131064" y="0"/>
                  </a:lnTo>
                  <a:cubicBezTo>
                    <a:pt x="186785" y="0"/>
                    <a:pt x="232029" y="45148"/>
                    <a:pt x="232029" y="100965"/>
                  </a:cubicBezTo>
                  <a:lnTo>
                    <a:pt x="232029" y="307943"/>
                  </a:lnTo>
                  <a:close/>
                </a:path>
              </a:pathLst>
            </a:custGeom>
            <a:solidFill>
              <a:schemeClr val="accent1"/>
            </a:solidFill>
            <a:ln w="9525" cap="flat">
              <a:noFill/>
              <a:prstDash val="solid"/>
              <a:miter/>
            </a:ln>
            <a:effectLst/>
          </p:spPr>
          <p:txBody>
            <a:bodyPr rtlCol="0" anchor="ctr"/>
            <a:lstStyle/>
            <a:p>
              <a:endParaRPr lang="en-US"/>
            </a:p>
          </p:txBody>
        </p:sp>
        <p:sp>
          <p:nvSpPr>
            <p:cNvPr id="82" name="Freeform: Shape 81">
              <a:extLst>
                <a:ext uri="{FF2B5EF4-FFF2-40B4-BE49-F238E27FC236}">
                  <a16:creationId xmlns:a16="http://schemas.microsoft.com/office/drawing/2014/main" id="{BEE7B599-30FE-C145-6732-A2A614D149F6}"/>
                </a:ext>
              </a:extLst>
            </p:cNvPr>
            <p:cNvSpPr/>
            <p:nvPr/>
          </p:nvSpPr>
          <p:spPr>
            <a:xfrm>
              <a:off x="2046592" y="3177755"/>
              <a:ext cx="144663" cy="2366851"/>
            </a:xfrm>
            <a:custGeom>
              <a:avLst/>
              <a:gdLst>
                <a:gd name="connsiteX0" fmla="*/ 0 w 114490"/>
                <a:gd name="connsiteY0" fmla="*/ 0 h 1873186"/>
                <a:gd name="connsiteX1" fmla="*/ 114491 w 114490"/>
                <a:gd name="connsiteY1" fmla="*/ 0 h 1873186"/>
                <a:gd name="connsiteX2" fmla="*/ 114491 w 114490"/>
                <a:gd name="connsiteY2" fmla="*/ 1873187 h 1873186"/>
                <a:gd name="connsiteX3" fmla="*/ 0 w 114490"/>
                <a:gd name="connsiteY3" fmla="*/ 1873187 h 1873186"/>
              </a:gdLst>
              <a:ahLst/>
              <a:cxnLst>
                <a:cxn ang="0">
                  <a:pos x="connsiteX0" y="connsiteY0"/>
                </a:cxn>
                <a:cxn ang="0">
                  <a:pos x="connsiteX1" y="connsiteY1"/>
                </a:cxn>
                <a:cxn ang="0">
                  <a:pos x="connsiteX2" y="connsiteY2"/>
                </a:cxn>
                <a:cxn ang="0">
                  <a:pos x="connsiteX3" y="connsiteY3"/>
                </a:cxn>
              </a:cxnLst>
              <a:rect l="l" t="t" r="r" b="b"/>
              <a:pathLst>
                <a:path w="114490" h="1873186">
                  <a:moveTo>
                    <a:pt x="0" y="0"/>
                  </a:moveTo>
                  <a:lnTo>
                    <a:pt x="114491" y="0"/>
                  </a:lnTo>
                  <a:lnTo>
                    <a:pt x="114491" y="1873187"/>
                  </a:lnTo>
                  <a:lnTo>
                    <a:pt x="0" y="1873187"/>
                  </a:lnTo>
                  <a:close/>
                </a:path>
              </a:pathLst>
            </a:custGeom>
            <a:solidFill>
              <a:srgbClr val="DAE7F2"/>
            </a:solidFill>
            <a:ln w="9525" cap="flat">
              <a:noFill/>
              <a:prstDash val="solid"/>
              <a:miter/>
            </a:ln>
            <a:effectLst/>
          </p:spPr>
          <p:txBody>
            <a:bodyPr rtlCol="0" anchor="ctr"/>
            <a:lstStyle/>
            <a:p>
              <a:endParaRPr lang="en-US"/>
            </a:p>
          </p:txBody>
        </p:sp>
        <p:sp>
          <p:nvSpPr>
            <p:cNvPr id="83" name="Freeform: Shape 82">
              <a:extLst>
                <a:ext uri="{FF2B5EF4-FFF2-40B4-BE49-F238E27FC236}">
                  <a16:creationId xmlns:a16="http://schemas.microsoft.com/office/drawing/2014/main" id="{B732A36C-FD62-8DB5-C7A1-13E92A8ED8CA}"/>
                </a:ext>
              </a:extLst>
            </p:cNvPr>
            <p:cNvSpPr/>
            <p:nvPr/>
          </p:nvSpPr>
          <p:spPr>
            <a:xfrm>
              <a:off x="2046592" y="3177755"/>
              <a:ext cx="144663" cy="326395"/>
            </a:xfrm>
            <a:custGeom>
              <a:avLst/>
              <a:gdLst>
                <a:gd name="connsiteX0" fmla="*/ 0 w 114490"/>
                <a:gd name="connsiteY0" fmla="*/ 0 h 258317"/>
                <a:gd name="connsiteX1" fmla="*/ 0 w 114490"/>
                <a:gd name="connsiteY1" fmla="*/ 89440 h 258317"/>
                <a:gd name="connsiteX2" fmla="*/ 57245 w 114490"/>
                <a:gd name="connsiteY2" fmla="*/ 129635 h 258317"/>
                <a:gd name="connsiteX3" fmla="*/ 114491 w 114490"/>
                <a:gd name="connsiteY3" fmla="*/ 258318 h 258317"/>
                <a:gd name="connsiteX4" fmla="*/ 114491 w 114490"/>
                <a:gd name="connsiteY4" fmla="*/ 95 h 258317"/>
                <a:gd name="connsiteX5" fmla="*/ 0 w 114490"/>
                <a:gd name="connsiteY5" fmla="*/ 95 h 2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490" h="258317">
                  <a:moveTo>
                    <a:pt x="0" y="0"/>
                  </a:moveTo>
                  <a:lnTo>
                    <a:pt x="0" y="89440"/>
                  </a:lnTo>
                  <a:cubicBezTo>
                    <a:pt x="0" y="89440"/>
                    <a:pt x="32290" y="90392"/>
                    <a:pt x="57245" y="129635"/>
                  </a:cubicBezTo>
                  <a:cubicBezTo>
                    <a:pt x="82201" y="168878"/>
                    <a:pt x="114491" y="258318"/>
                    <a:pt x="114491" y="258318"/>
                  </a:cubicBezTo>
                  <a:lnTo>
                    <a:pt x="114491" y="95"/>
                  </a:lnTo>
                  <a:lnTo>
                    <a:pt x="0" y="95"/>
                  </a:lnTo>
                  <a:close/>
                </a:path>
              </a:pathLst>
            </a:custGeom>
            <a:solidFill>
              <a:srgbClr val="C5D0D8"/>
            </a:solidFill>
            <a:ln w="9525" cap="flat">
              <a:noFill/>
              <a:prstDash val="solid"/>
              <a:miter/>
            </a:ln>
            <a:effectLst/>
          </p:spPr>
          <p:txBody>
            <a:bodyPr rtlCol="0" anchor="ctr"/>
            <a:lstStyle/>
            <a:p>
              <a:endParaRPr lang="en-US"/>
            </a:p>
          </p:txBody>
        </p:sp>
        <p:sp>
          <p:nvSpPr>
            <p:cNvPr id="84" name="Freeform: Shape 83">
              <a:extLst>
                <a:ext uri="{FF2B5EF4-FFF2-40B4-BE49-F238E27FC236}">
                  <a16:creationId xmlns:a16="http://schemas.microsoft.com/office/drawing/2014/main" id="{96F9CC40-0DC7-69AB-AFF7-AA15406F8815}"/>
                </a:ext>
              </a:extLst>
            </p:cNvPr>
            <p:cNvSpPr/>
            <p:nvPr/>
          </p:nvSpPr>
          <p:spPr>
            <a:xfrm>
              <a:off x="2009402" y="4867263"/>
              <a:ext cx="217718" cy="733668"/>
            </a:xfrm>
            <a:custGeom>
              <a:avLst/>
              <a:gdLst>
                <a:gd name="connsiteX0" fmla="*/ 0 w 172307"/>
                <a:gd name="connsiteY0" fmla="*/ 0 h 580643"/>
                <a:gd name="connsiteX1" fmla="*/ 172307 w 172307"/>
                <a:gd name="connsiteY1" fmla="*/ 0 h 580643"/>
                <a:gd name="connsiteX2" fmla="*/ 172307 w 172307"/>
                <a:gd name="connsiteY2" fmla="*/ 580644 h 580643"/>
                <a:gd name="connsiteX3" fmla="*/ 0 w 172307"/>
                <a:gd name="connsiteY3" fmla="*/ 580644 h 580643"/>
              </a:gdLst>
              <a:ahLst/>
              <a:cxnLst>
                <a:cxn ang="0">
                  <a:pos x="connsiteX0" y="connsiteY0"/>
                </a:cxn>
                <a:cxn ang="0">
                  <a:pos x="connsiteX1" y="connsiteY1"/>
                </a:cxn>
                <a:cxn ang="0">
                  <a:pos x="connsiteX2" y="connsiteY2"/>
                </a:cxn>
                <a:cxn ang="0">
                  <a:pos x="connsiteX3" y="connsiteY3"/>
                </a:cxn>
              </a:cxnLst>
              <a:rect l="l" t="t" r="r" b="b"/>
              <a:pathLst>
                <a:path w="172307" h="580643">
                  <a:moveTo>
                    <a:pt x="0" y="0"/>
                  </a:moveTo>
                  <a:lnTo>
                    <a:pt x="172307" y="0"/>
                  </a:lnTo>
                  <a:lnTo>
                    <a:pt x="172307" y="580644"/>
                  </a:lnTo>
                  <a:lnTo>
                    <a:pt x="0" y="580644"/>
                  </a:lnTo>
                  <a:close/>
                </a:path>
              </a:pathLst>
            </a:custGeom>
            <a:solidFill>
              <a:schemeClr val="accent1"/>
            </a:solidFill>
            <a:ln w="9525" cap="flat">
              <a:noFill/>
              <a:prstDash val="solid"/>
              <a:miter/>
            </a:ln>
            <a:effectLst/>
          </p:spPr>
          <p:txBody>
            <a:bodyPr rtlCol="0" anchor="ctr"/>
            <a:lstStyle/>
            <a:p>
              <a:endParaRPr lang="en-US"/>
            </a:p>
          </p:txBody>
        </p:sp>
        <p:sp>
          <p:nvSpPr>
            <p:cNvPr id="85" name="Freeform: Shape 84">
              <a:extLst>
                <a:ext uri="{FF2B5EF4-FFF2-40B4-BE49-F238E27FC236}">
                  <a16:creationId xmlns:a16="http://schemas.microsoft.com/office/drawing/2014/main" id="{4730CD6E-9A45-A22F-686C-A8D9F8D94FAD}"/>
                </a:ext>
              </a:extLst>
            </p:cNvPr>
            <p:cNvSpPr/>
            <p:nvPr/>
          </p:nvSpPr>
          <p:spPr>
            <a:xfrm>
              <a:off x="1716225" y="5582999"/>
              <a:ext cx="784577" cy="118908"/>
            </a:xfrm>
            <a:custGeom>
              <a:avLst/>
              <a:gdLst>
                <a:gd name="connsiteX0" fmla="*/ 620840 w 620934"/>
                <a:gd name="connsiteY0" fmla="*/ 94107 h 94107"/>
                <a:gd name="connsiteX1" fmla="*/ 0 w 620934"/>
                <a:gd name="connsiteY1" fmla="*/ 94107 h 94107"/>
                <a:gd name="connsiteX2" fmla="*/ 0 w 620934"/>
                <a:gd name="connsiteY2" fmla="*/ 76962 h 94107"/>
                <a:gd name="connsiteX3" fmla="*/ 76962 w 620934"/>
                <a:gd name="connsiteY3" fmla="*/ 0 h 94107"/>
                <a:gd name="connsiteX4" fmla="*/ 543973 w 620934"/>
                <a:gd name="connsiteY4" fmla="*/ 0 h 94107"/>
                <a:gd name="connsiteX5" fmla="*/ 620935 w 620934"/>
                <a:gd name="connsiteY5" fmla="*/ 76962 h 94107"/>
                <a:gd name="connsiteX6" fmla="*/ 620935 w 620934"/>
                <a:gd name="connsiteY6"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0934" h="94107">
                  <a:moveTo>
                    <a:pt x="620840" y="94107"/>
                  </a:moveTo>
                  <a:lnTo>
                    <a:pt x="0" y="94107"/>
                  </a:lnTo>
                  <a:lnTo>
                    <a:pt x="0" y="76962"/>
                  </a:lnTo>
                  <a:cubicBezTo>
                    <a:pt x="0" y="34480"/>
                    <a:pt x="34481" y="0"/>
                    <a:pt x="76962" y="0"/>
                  </a:cubicBezTo>
                  <a:lnTo>
                    <a:pt x="543973" y="0"/>
                  </a:lnTo>
                  <a:cubicBezTo>
                    <a:pt x="586454" y="0"/>
                    <a:pt x="620935" y="34480"/>
                    <a:pt x="620935" y="76962"/>
                  </a:cubicBezTo>
                  <a:lnTo>
                    <a:pt x="620935" y="94107"/>
                  </a:lnTo>
                  <a:close/>
                </a:path>
              </a:pathLst>
            </a:custGeom>
            <a:solidFill>
              <a:srgbClr val="C5D0D8"/>
            </a:solidFill>
            <a:ln w="9525" cap="flat">
              <a:noFill/>
              <a:prstDash val="solid"/>
              <a:miter/>
            </a:ln>
            <a:effectLst/>
          </p:spPr>
          <p:txBody>
            <a:bodyPr rtlCol="0" anchor="ctr"/>
            <a:lstStyle/>
            <a:p>
              <a:endParaRPr lang="en-US"/>
            </a:p>
          </p:txBody>
        </p:sp>
        <p:sp>
          <p:nvSpPr>
            <p:cNvPr id="86" name="Freeform: Shape 85">
              <a:extLst>
                <a:ext uri="{FF2B5EF4-FFF2-40B4-BE49-F238E27FC236}">
                  <a16:creationId xmlns:a16="http://schemas.microsoft.com/office/drawing/2014/main" id="{D84C4900-6A93-F083-3347-FC1A05B2C879}"/>
                </a:ext>
              </a:extLst>
            </p:cNvPr>
            <p:cNvSpPr/>
            <p:nvPr/>
          </p:nvSpPr>
          <p:spPr>
            <a:xfrm>
              <a:off x="2009402" y="3638223"/>
              <a:ext cx="217718" cy="1052001"/>
            </a:xfrm>
            <a:custGeom>
              <a:avLst/>
              <a:gdLst>
                <a:gd name="connsiteX0" fmla="*/ 0 w 172307"/>
                <a:gd name="connsiteY0" fmla="*/ 0 h 832580"/>
                <a:gd name="connsiteX1" fmla="*/ 172307 w 172307"/>
                <a:gd name="connsiteY1" fmla="*/ 0 h 832580"/>
                <a:gd name="connsiteX2" fmla="*/ 172307 w 172307"/>
                <a:gd name="connsiteY2" fmla="*/ 832580 h 832580"/>
                <a:gd name="connsiteX3" fmla="*/ 0 w 172307"/>
                <a:gd name="connsiteY3" fmla="*/ 832580 h 832580"/>
              </a:gdLst>
              <a:ahLst/>
              <a:cxnLst>
                <a:cxn ang="0">
                  <a:pos x="connsiteX0" y="connsiteY0"/>
                </a:cxn>
                <a:cxn ang="0">
                  <a:pos x="connsiteX1" y="connsiteY1"/>
                </a:cxn>
                <a:cxn ang="0">
                  <a:pos x="connsiteX2" y="connsiteY2"/>
                </a:cxn>
                <a:cxn ang="0">
                  <a:pos x="connsiteX3" y="connsiteY3"/>
                </a:cxn>
              </a:cxnLst>
              <a:rect l="l" t="t" r="r" b="b"/>
              <a:pathLst>
                <a:path w="172307" h="832580">
                  <a:moveTo>
                    <a:pt x="0" y="0"/>
                  </a:moveTo>
                  <a:lnTo>
                    <a:pt x="172307" y="0"/>
                  </a:lnTo>
                  <a:lnTo>
                    <a:pt x="172307" y="832580"/>
                  </a:lnTo>
                  <a:lnTo>
                    <a:pt x="0" y="832580"/>
                  </a:lnTo>
                  <a:close/>
                </a:path>
              </a:pathLst>
            </a:custGeom>
            <a:solidFill>
              <a:schemeClr val="accent1"/>
            </a:solidFill>
            <a:ln w="9525" cap="flat">
              <a:noFill/>
              <a:prstDash val="solid"/>
              <a:miter/>
            </a:ln>
            <a:effectLst/>
          </p:spPr>
          <p:txBody>
            <a:bodyPr rtlCol="0" anchor="ctr"/>
            <a:lstStyle/>
            <a:p>
              <a:endParaRPr lang="en-US"/>
            </a:p>
          </p:txBody>
        </p:sp>
        <p:sp>
          <p:nvSpPr>
            <p:cNvPr id="87" name="Freeform: Shape 86">
              <a:extLst>
                <a:ext uri="{FF2B5EF4-FFF2-40B4-BE49-F238E27FC236}">
                  <a16:creationId xmlns:a16="http://schemas.microsoft.com/office/drawing/2014/main" id="{8A36CE3C-D610-29DB-AF26-D70DAC1D5825}"/>
                </a:ext>
              </a:extLst>
            </p:cNvPr>
            <p:cNvSpPr/>
            <p:nvPr/>
          </p:nvSpPr>
          <p:spPr>
            <a:xfrm>
              <a:off x="2073791" y="3729330"/>
              <a:ext cx="90022" cy="95801"/>
            </a:xfrm>
            <a:custGeom>
              <a:avLst/>
              <a:gdLst>
                <a:gd name="connsiteX0" fmla="*/ 71247 w 71246"/>
                <a:gd name="connsiteY0" fmla="*/ 37910 h 75819"/>
                <a:gd name="connsiteX1" fmla="*/ 35624 w 71246"/>
                <a:gd name="connsiteY1" fmla="*/ 75819 h 75819"/>
                <a:gd name="connsiteX2" fmla="*/ 0 w 71246"/>
                <a:gd name="connsiteY2" fmla="*/ 37910 h 75819"/>
                <a:gd name="connsiteX3" fmla="*/ 35624 w 71246"/>
                <a:gd name="connsiteY3" fmla="*/ 0 h 75819"/>
                <a:gd name="connsiteX4" fmla="*/ 71247 w 71246"/>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6" h="75819">
                  <a:moveTo>
                    <a:pt x="71247" y="37910"/>
                  </a:moveTo>
                  <a:cubicBezTo>
                    <a:pt x="71247" y="58865"/>
                    <a:pt x="55340" y="75819"/>
                    <a:pt x="35624" y="75819"/>
                  </a:cubicBezTo>
                  <a:cubicBezTo>
                    <a:pt x="16002" y="75819"/>
                    <a:pt x="0" y="58865"/>
                    <a:pt x="0" y="37910"/>
                  </a:cubicBezTo>
                  <a:cubicBezTo>
                    <a:pt x="0" y="16955"/>
                    <a:pt x="15907" y="0"/>
                    <a:pt x="35624" y="0"/>
                  </a:cubicBezTo>
                  <a:cubicBezTo>
                    <a:pt x="55340" y="0"/>
                    <a:pt x="71247" y="16955"/>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88" name="Freeform: Shape 87">
              <a:extLst>
                <a:ext uri="{FF2B5EF4-FFF2-40B4-BE49-F238E27FC236}">
                  <a16:creationId xmlns:a16="http://schemas.microsoft.com/office/drawing/2014/main" id="{293752B7-6C1D-F477-3D38-6ADE71F1B24B}"/>
                </a:ext>
              </a:extLst>
            </p:cNvPr>
            <p:cNvSpPr/>
            <p:nvPr/>
          </p:nvSpPr>
          <p:spPr>
            <a:xfrm>
              <a:off x="2073791" y="3885067"/>
              <a:ext cx="90022" cy="95801"/>
            </a:xfrm>
            <a:custGeom>
              <a:avLst/>
              <a:gdLst>
                <a:gd name="connsiteX0" fmla="*/ 71247 w 71246"/>
                <a:gd name="connsiteY0" fmla="*/ 37910 h 75819"/>
                <a:gd name="connsiteX1" fmla="*/ 35624 w 71246"/>
                <a:gd name="connsiteY1" fmla="*/ 75819 h 75819"/>
                <a:gd name="connsiteX2" fmla="*/ 0 w 71246"/>
                <a:gd name="connsiteY2" fmla="*/ 37910 h 75819"/>
                <a:gd name="connsiteX3" fmla="*/ 35624 w 71246"/>
                <a:gd name="connsiteY3" fmla="*/ 0 h 75819"/>
                <a:gd name="connsiteX4" fmla="*/ 71247 w 71246"/>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6" h="75819">
                  <a:moveTo>
                    <a:pt x="71247" y="37910"/>
                  </a:moveTo>
                  <a:cubicBezTo>
                    <a:pt x="71247" y="58865"/>
                    <a:pt x="55340" y="75819"/>
                    <a:pt x="35624" y="75819"/>
                  </a:cubicBezTo>
                  <a:cubicBezTo>
                    <a:pt x="16002" y="75819"/>
                    <a:pt x="0" y="58865"/>
                    <a:pt x="0" y="37910"/>
                  </a:cubicBezTo>
                  <a:cubicBezTo>
                    <a:pt x="0" y="16954"/>
                    <a:pt x="15907" y="0"/>
                    <a:pt x="35624" y="0"/>
                  </a:cubicBezTo>
                  <a:cubicBezTo>
                    <a:pt x="55340" y="0"/>
                    <a:pt x="71247" y="16954"/>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89" name="Freeform: Shape 88">
              <a:extLst>
                <a:ext uri="{FF2B5EF4-FFF2-40B4-BE49-F238E27FC236}">
                  <a16:creationId xmlns:a16="http://schemas.microsoft.com/office/drawing/2014/main" id="{1E3F8596-4E3E-FCB2-2E52-39C4127D5EB0}"/>
                </a:ext>
              </a:extLst>
            </p:cNvPr>
            <p:cNvSpPr/>
            <p:nvPr/>
          </p:nvSpPr>
          <p:spPr>
            <a:xfrm>
              <a:off x="2073791" y="4040803"/>
              <a:ext cx="90022" cy="95801"/>
            </a:xfrm>
            <a:custGeom>
              <a:avLst/>
              <a:gdLst>
                <a:gd name="connsiteX0" fmla="*/ 71247 w 71246"/>
                <a:gd name="connsiteY0" fmla="*/ 37909 h 75819"/>
                <a:gd name="connsiteX1" fmla="*/ 35624 w 71246"/>
                <a:gd name="connsiteY1" fmla="*/ 75819 h 75819"/>
                <a:gd name="connsiteX2" fmla="*/ 0 w 71246"/>
                <a:gd name="connsiteY2" fmla="*/ 37909 h 75819"/>
                <a:gd name="connsiteX3" fmla="*/ 35624 w 71246"/>
                <a:gd name="connsiteY3" fmla="*/ 0 h 75819"/>
                <a:gd name="connsiteX4" fmla="*/ 71247 w 71246"/>
                <a:gd name="connsiteY4" fmla="*/ 37909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6" h="75819">
                  <a:moveTo>
                    <a:pt x="71247" y="37909"/>
                  </a:moveTo>
                  <a:cubicBezTo>
                    <a:pt x="71247" y="58865"/>
                    <a:pt x="55340" y="75819"/>
                    <a:pt x="35624" y="75819"/>
                  </a:cubicBezTo>
                  <a:cubicBezTo>
                    <a:pt x="16002" y="75819"/>
                    <a:pt x="0" y="58865"/>
                    <a:pt x="0" y="37909"/>
                  </a:cubicBezTo>
                  <a:cubicBezTo>
                    <a:pt x="0" y="16954"/>
                    <a:pt x="15907" y="0"/>
                    <a:pt x="35624" y="0"/>
                  </a:cubicBezTo>
                  <a:cubicBezTo>
                    <a:pt x="55340" y="0"/>
                    <a:pt x="71247" y="16954"/>
                    <a:pt x="71247" y="37909"/>
                  </a:cubicBezTo>
                  <a:close/>
                </a:path>
              </a:pathLst>
            </a:custGeom>
            <a:solidFill>
              <a:srgbClr val="A4ACB2"/>
            </a:solidFill>
            <a:ln w="9525" cap="flat">
              <a:noFill/>
              <a:prstDash val="solid"/>
              <a:miter/>
            </a:ln>
            <a:effectLst/>
          </p:spPr>
          <p:txBody>
            <a:bodyPr rtlCol="0" anchor="ctr"/>
            <a:lstStyle/>
            <a:p>
              <a:endParaRPr lang="en-US"/>
            </a:p>
          </p:txBody>
        </p:sp>
        <p:sp>
          <p:nvSpPr>
            <p:cNvPr id="90" name="Freeform: Shape 89">
              <a:extLst>
                <a:ext uri="{FF2B5EF4-FFF2-40B4-BE49-F238E27FC236}">
                  <a16:creationId xmlns:a16="http://schemas.microsoft.com/office/drawing/2014/main" id="{9FAC1F62-A1A2-E5E8-391F-8F1C3F92E6AC}"/>
                </a:ext>
              </a:extLst>
            </p:cNvPr>
            <p:cNvSpPr/>
            <p:nvPr/>
          </p:nvSpPr>
          <p:spPr>
            <a:xfrm>
              <a:off x="2073791" y="4196539"/>
              <a:ext cx="90022" cy="95801"/>
            </a:xfrm>
            <a:custGeom>
              <a:avLst/>
              <a:gdLst>
                <a:gd name="connsiteX0" fmla="*/ 71247 w 71246"/>
                <a:gd name="connsiteY0" fmla="*/ 37910 h 75819"/>
                <a:gd name="connsiteX1" fmla="*/ 35624 w 71246"/>
                <a:gd name="connsiteY1" fmla="*/ 75819 h 75819"/>
                <a:gd name="connsiteX2" fmla="*/ 0 w 71246"/>
                <a:gd name="connsiteY2" fmla="*/ 37910 h 75819"/>
                <a:gd name="connsiteX3" fmla="*/ 35624 w 71246"/>
                <a:gd name="connsiteY3" fmla="*/ 0 h 75819"/>
                <a:gd name="connsiteX4" fmla="*/ 71247 w 71246"/>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6" h="75819">
                  <a:moveTo>
                    <a:pt x="71247" y="37910"/>
                  </a:moveTo>
                  <a:cubicBezTo>
                    <a:pt x="71247" y="58865"/>
                    <a:pt x="55340" y="75819"/>
                    <a:pt x="35624" y="75819"/>
                  </a:cubicBezTo>
                  <a:cubicBezTo>
                    <a:pt x="16002" y="75819"/>
                    <a:pt x="0" y="58865"/>
                    <a:pt x="0" y="37910"/>
                  </a:cubicBezTo>
                  <a:cubicBezTo>
                    <a:pt x="0" y="16955"/>
                    <a:pt x="15907" y="0"/>
                    <a:pt x="35624" y="0"/>
                  </a:cubicBezTo>
                  <a:cubicBezTo>
                    <a:pt x="55340" y="0"/>
                    <a:pt x="71247" y="16955"/>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91" name="Freeform: Shape 90">
              <a:extLst>
                <a:ext uri="{FF2B5EF4-FFF2-40B4-BE49-F238E27FC236}">
                  <a16:creationId xmlns:a16="http://schemas.microsoft.com/office/drawing/2014/main" id="{F071FCFE-66DA-ED60-1269-2520467F7BC2}"/>
                </a:ext>
              </a:extLst>
            </p:cNvPr>
            <p:cNvSpPr/>
            <p:nvPr/>
          </p:nvSpPr>
          <p:spPr>
            <a:xfrm>
              <a:off x="2073791" y="4352275"/>
              <a:ext cx="90022" cy="95801"/>
            </a:xfrm>
            <a:custGeom>
              <a:avLst/>
              <a:gdLst>
                <a:gd name="connsiteX0" fmla="*/ 71247 w 71246"/>
                <a:gd name="connsiteY0" fmla="*/ 37910 h 75819"/>
                <a:gd name="connsiteX1" fmla="*/ 35624 w 71246"/>
                <a:gd name="connsiteY1" fmla="*/ 75819 h 75819"/>
                <a:gd name="connsiteX2" fmla="*/ 0 w 71246"/>
                <a:gd name="connsiteY2" fmla="*/ 37910 h 75819"/>
                <a:gd name="connsiteX3" fmla="*/ 35624 w 71246"/>
                <a:gd name="connsiteY3" fmla="*/ 0 h 75819"/>
                <a:gd name="connsiteX4" fmla="*/ 71247 w 71246"/>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6" h="75819">
                  <a:moveTo>
                    <a:pt x="71247" y="37910"/>
                  </a:moveTo>
                  <a:cubicBezTo>
                    <a:pt x="71247" y="58865"/>
                    <a:pt x="55340" y="75819"/>
                    <a:pt x="35624" y="75819"/>
                  </a:cubicBezTo>
                  <a:cubicBezTo>
                    <a:pt x="16002" y="75819"/>
                    <a:pt x="0" y="58865"/>
                    <a:pt x="0" y="37910"/>
                  </a:cubicBezTo>
                  <a:cubicBezTo>
                    <a:pt x="0" y="16954"/>
                    <a:pt x="15907" y="0"/>
                    <a:pt x="35624" y="0"/>
                  </a:cubicBezTo>
                  <a:cubicBezTo>
                    <a:pt x="55340" y="0"/>
                    <a:pt x="71247" y="16954"/>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92" name="Freeform: Shape 91">
              <a:extLst>
                <a:ext uri="{FF2B5EF4-FFF2-40B4-BE49-F238E27FC236}">
                  <a16:creationId xmlns:a16="http://schemas.microsoft.com/office/drawing/2014/main" id="{065F1313-3318-31A2-E51F-483FA6D70B7C}"/>
                </a:ext>
              </a:extLst>
            </p:cNvPr>
            <p:cNvSpPr/>
            <p:nvPr/>
          </p:nvSpPr>
          <p:spPr>
            <a:xfrm>
              <a:off x="2073791" y="4508012"/>
              <a:ext cx="90022" cy="95801"/>
            </a:xfrm>
            <a:custGeom>
              <a:avLst/>
              <a:gdLst>
                <a:gd name="connsiteX0" fmla="*/ 71247 w 71246"/>
                <a:gd name="connsiteY0" fmla="*/ 37910 h 75819"/>
                <a:gd name="connsiteX1" fmla="*/ 35624 w 71246"/>
                <a:gd name="connsiteY1" fmla="*/ 75819 h 75819"/>
                <a:gd name="connsiteX2" fmla="*/ 0 w 71246"/>
                <a:gd name="connsiteY2" fmla="*/ 37910 h 75819"/>
                <a:gd name="connsiteX3" fmla="*/ 35624 w 71246"/>
                <a:gd name="connsiteY3" fmla="*/ 0 h 75819"/>
                <a:gd name="connsiteX4" fmla="*/ 71247 w 71246"/>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6" h="75819">
                  <a:moveTo>
                    <a:pt x="71247" y="37910"/>
                  </a:moveTo>
                  <a:cubicBezTo>
                    <a:pt x="71247" y="58865"/>
                    <a:pt x="55340" y="75819"/>
                    <a:pt x="35624" y="75819"/>
                  </a:cubicBezTo>
                  <a:cubicBezTo>
                    <a:pt x="16002" y="75819"/>
                    <a:pt x="0" y="58865"/>
                    <a:pt x="0" y="37910"/>
                  </a:cubicBezTo>
                  <a:cubicBezTo>
                    <a:pt x="0" y="16954"/>
                    <a:pt x="15907" y="0"/>
                    <a:pt x="35624" y="0"/>
                  </a:cubicBezTo>
                  <a:cubicBezTo>
                    <a:pt x="55340" y="0"/>
                    <a:pt x="71247" y="16954"/>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93" name="Freeform: Shape 92">
              <a:extLst>
                <a:ext uri="{FF2B5EF4-FFF2-40B4-BE49-F238E27FC236}">
                  <a16:creationId xmlns:a16="http://schemas.microsoft.com/office/drawing/2014/main" id="{85975397-FC2B-518D-468B-2C8BD6F4B294}"/>
                </a:ext>
              </a:extLst>
            </p:cNvPr>
            <p:cNvSpPr/>
            <p:nvPr/>
          </p:nvSpPr>
          <p:spPr>
            <a:xfrm>
              <a:off x="4156370" y="2787693"/>
              <a:ext cx="293179" cy="389099"/>
            </a:xfrm>
            <a:custGeom>
              <a:avLst/>
              <a:gdLst>
                <a:gd name="connsiteX0" fmla="*/ 231934 w 232029"/>
                <a:gd name="connsiteY0" fmla="*/ 307943 h 307943"/>
                <a:gd name="connsiteX1" fmla="*/ 0 w 232029"/>
                <a:gd name="connsiteY1" fmla="*/ 307943 h 307943"/>
                <a:gd name="connsiteX2" fmla="*/ 0 w 232029"/>
                <a:gd name="connsiteY2" fmla="*/ 100965 h 307943"/>
                <a:gd name="connsiteX3" fmla="*/ 100965 w 232029"/>
                <a:gd name="connsiteY3" fmla="*/ 0 h 307943"/>
                <a:gd name="connsiteX4" fmla="*/ 131064 w 232029"/>
                <a:gd name="connsiteY4" fmla="*/ 0 h 307943"/>
                <a:gd name="connsiteX5" fmla="*/ 232029 w 232029"/>
                <a:gd name="connsiteY5" fmla="*/ 100965 h 307943"/>
                <a:gd name="connsiteX6" fmla="*/ 232029 w 232029"/>
                <a:gd name="connsiteY6" fmla="*/ 307943 h 307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2029" h="307943">
                  <a:moveTo>
                    <a:pt x="231934" y="307943"/>
                  </a:moveTo>
                  <a:lnTo>
                    <a:pt x="0" y="307943"/>
                  </a:lnTo>
                  <a:lnTo>
                    <a:pt x="0" y="100965"/>
                  </a:lnTo>
                  <a:cubicBezTo>
                    <a:pt x="0" y="45244"/>
                    <a:pt x="45149" y="0"/>
                    <a:pt x="100965" y="0"/>
                  </a:cubicBezTo>
                  <a:lnTo>
                    <a:pt x="131064" y="0"/>
                  </a:lnTo>
                  <a:cubicBezTo>
                    <a:pt x="186785" y="0"/>
                    <a:pt x="232029" y="45148"/>
                    <a:pt x="232029" y="100965"/>
                  </a:cubicBezTo>
                  <a:lnTo>
                    <a:pt x="232029" y="307943"/>
                  </a:lnTo>
                  <a:close/>
                </a:path>
              </a:pathLst>
            </a:custGeom>
            <a:solidFill>
              <a:schemeClr val="accent1"/>
            </a:solidFill>
            <a:ln w="9525" cap="flat">
              <a:noFill/>
              <a:prstDash val="solid"/>
              <a:miter/>
            </a:ln>
            <a:effectLst/>
          </p:spPr>
          <p:txBody>
            <a:bodyPr rtlCol="0" anchor="ctr"/>
            <a:lstStyle/>
            <a:p>
              <a:endParaRPr lang="en-US"/>
            </a:p>
          </p:txBody>
        </p:sp>
        <p:sp>
          <p:nvSpPr>
            <p:cNvPr id="94" name="Freeform: Shape 93">
              <a:extLst>
                <a:ext uri="{FF2B5EF4-FFF2-40B4-BE49-F238E27FC236}">
                  <a16:creationId xmlns:a16="http://schemas.microsoft.com/office/drawing/2014/main" id="{04557E2C-17FC-753C-E340-A3C845FD1CA3}"/>
                </a:ext>
              </a:extLst>
            </p:cNvPr>
            <p:cNvSpPr/>
            <p:nvPr/>
          </p:nvSpPr>
          <p:spPr>
            <a:xfrm>
              <a:off x="4230628" y="3176792"/>
              <a:ext cx="144663" cy="2366851"/>
            </a:xfrm>
            <a:custGeom>
              <a:avLst/>
              <a:gdLst>
                <a:gd name="connsiteX0" fmla="*/ 0 w 114490"/>
                <a:gd name="connsiteY0" fmla="*/ 0 h 1873186"/>
                <a:gd name="connsiteX1" fmla="*/ 114490 w 114490"/>
                <a:gd name="connsiteY1" fmla="*/ 0 h 1873186"/>
                <a:gd name="connsiteX2" fmla="*/ 114490 w 114490"/>
                <a:gd name="connsiteY2" fmla="*/ 1873187 h 1873186"/>
                <a:gd name="connsiteX3" fmla="*/ 0 w 114490"/>
                <a:gd name="connsiteY3" fmla="*/ 1873187 h 1873186"/>
              </a:gdLst>
              <a:ahLst/>
              <a:cxnLst>
                <a:cxn ang="0">
                  <a:pos x="connsiteX0" y="connsiteY0"/>
                </a:cxn>
                <a:cxn ang="0">
                  <a:pos x="connsiteX1" y="connsiteY1"/>
                </a:cxn>
                <a:cxn ang="0">
                  <a:pos x="connsiteX2" y="connsiteY2"/>
                </a:cxn>
                <a:cxn ang="0">
                  <a:pos x="connsiteX3" y="connsiteY3"/>
                </a:cxn>
              </a:cxnLst>
              <a:rect l="l" t="t" r="r" b="b"/>
              <a:pathLst>
                <a:path w="114490" h="1873186">
                  <a:moveTo>
                    <a:pt x="0" y="0"/>
                  </a:moveTo>
                  <a:lnTo>
                    <a:pt x="114490" y="0"/>
                  </a:lnTo>
                  <a:lnTo>
                    <a:pt x="114490" y="1873187"/>
                  </a:lnTo>
                  <a:lnTo>
                    <a:pt x="0" y="1873187"/>
                  </a:lnTo>
                  <a:close/>
                </a:path>
              </a:pathLst>
            </a:custGeom>
            <a:solidFill>
              <a:srgbClr val="DAE7F2"/>
            </a:solidFill>
            <a:ln w="9525" cap="flat">
              <a:noFill/>
              <a:prstDash val="solid"/>
              <a:miter/>
            </a:ln>
            <a:effectLst/>
          </p:spPr>
          <p:txBody>
            <a:bodyPr rtlCol="0" anchor="ctr"/>
            <a:lstStyle/>
            <a:p>
              <a:endParaRPr lang="en-US"/>
            </a:p>
          </p:txBody>
        </p:sp>
        <p:sp>
          <p:nvSpPr>
            <p:cNvPr id="95" name="Freeform: Shape 94">
              <a:extLst>
                <a:ext uri="{FF2B5EF4-FFF2-40B4-BE49-F238E27FC236}">
                  <a16:creationId xmlns:a16="http://schemas.microsoft.com/office/drawing/2014/main" id="{EF7AD9E8-D619-F349-40FF-1EF3AFD57CBE}"/>
                </a:ext>
              </a:extLst>
            </p:cNvPr>
            <p:cNvSpPr/>
            <p:nvPr/>
          </p:nvSpPr>
          <p:spPr>
            <a:xfrm>
              <a:off x="4230628" y="3176792"/>
              <a:ext cx="144663" cy="326395"/>
            </a:xfrm>
            <a:custGeom>
              <a:avLst/>
              <a:gdLst>
                <a:gd name="connsiteX0" fmla="*/ 0 w 114490"/>
                <a:gd name="connsiteY0" fmla="*/ 0 h 258317"/>
                <a:gd name="connsiteX1" fmla="*/ 0 w 114490"/>
                <a:gd name="connsiteY1" fmla="*/ 89440 h 258317"/>
                <a:gd name="connsiteX2" fmla="*/ 57245 w 114490"/>
                <a:gd name="connsiteY2" fmla="*/ 129635 h 258317"/>
                <a:gd name="connsiteX3" fmla="*/ 114490 w 114490"/>
                <a:gd name="connsiteY3" fmla="*/ 258318 h 258317"/>
                <a:gd name="connsiteX4" fmla="*/ 114490 w 114490"/>
                <a:gd name="connsiteY4" fmla="*/ 95 h 258317"/>
                <a:gd name="connsiteX5" fmla="*/ 0 w 114490"/>
                <a:gd name="connsiteY5" fmla="*/ 95 h 258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490" h="258317">
                  <a:moveTo>
                    <a:pt x="0" y="0"/>
                  </a:moveTo>
                  <a:lnTo>
                    <a:pt x="0" y="89440"/>
                  </a:lnTo>
                  <a:cubicBezTo>
                    <a:pt x="0" y="89440"/>
                    <a:pt x="32290" y="90392"/>
                    <a:pt x="57245" y="129635"/>
                  </a:cubicBezTo>
                  <a:cubicBezTo>
                    <a:pt x="82201" y="168878"/>
                    <a:pt x="114490" y="258318"/>
                    <a:pt x="114490" y="258318"/>
                  </a:cubicBezTo>
                  <a:lnTo>
                    <a:pt x="114490" y="95"/>
                  </a:lnTo>
                  <a:lnTo>
                    <a:pt x="0" y="95"/>
                  </a:lnTo>
                  <a:close/>
                </a:path>
              </a:pathLst>
            </a:custGeom>
            <a:solidFill>
              <a:srgbClr val="C5D0D8"/>
            </a:solidFill>
            <a:ln w="9525" cap="flat">
              <a:noFill/>
              <a:prstDash val="solid"/>
              <a:miter/>
            </a:ln>
            <a:effectLst/>
          </p:spPr>
          <p:txBody>
            <a:bodyPr rtlCol="0" anchor="ctr"/>
            <a:lstStyle/>
            <a:p>
              <a:endParaRPr lang="en-US"/>
            </a:p>
          </p:txBody>
        </p:sp>
        <p:sp>
          <p:nvSpPr>
            <p:cNvPr id="96" name="Freeform: Shape 95">
              <a:extLst>
                <a:ext uri="{FF2B5EF4-FFF2-40B4-BE49-F238E27FC236}">
                  <a16:creationId xmlns:a16="http://schemas.microsoft.com/office/drawing/2014/main" id="{558A4C95-74CC-D8DC-E412-6A07C563BB8C}"/>
                </a:ext>
              </a:extLst>
            </p:cNvPr>
            <p:cNvSpPr/>
            <p:nvPr/>
          </p:nvSpPr>
          <p:spPr>
            <a:xfrm>
              <a:off x="4193440" y="4866421"/>
              <a:ext cx="217718" cy="733668"/>
            </a:xfrm>
            <a:custGeom>
              <a:avLst/>
              <a:gdLst>
                <a:gd name="connsiteX0" fmla="*/ 0 w 172307"/>
                <a:gd name="connsiteY0" fmla="*/ 0 h 580643"/>
                <a:gd name="connsiteX1" fmla="*/ 172307 w 172307"/>
                <a:gd name="connsiteY1" fmla="*/ 0 h 580643"/>
                <a:gd name="connsiteX2" fmla="*/ 172307 w 172307"/>
                <a:gd name="connsiteY2" fmla="*/ 580644 h 580643"/>
                <a:gd name="connsiteX3" fmla="*/ 0 w 172307"/>
                <a:gd name="connsiteY3" fmla="*/ 580644 h 580643"/>
              </a:gdLst>
              <a:ahLst/>
              <a:cxnLst>
                <a:cxn ang="0">
                  <a:pos x="connsiteX0" y="connsiteY0"/>
                </a:cxn>
                <a:cxn ang="0">
                  <a:pos x="connsiteX1" y="connsiteY1"/>
                </a:cxn>
                <a:cxn ang="0">
                  <a:pos x="connsiteX2" y="connsiteY2"/>
                </a:cxn>
                <a:cxn ang="0">
                  <a:pos x="connsiteX3" y="connsiteY3"/>
                </a:cxn>
              </a:cxnLst>
              <a:rect l="l" t="t" r="r" b="b"/>
              <a:pathLst>
                <a:path w="172307" h="580643">
                  <a:moveTo>
                    <a:pt x="0" y="0"/>
                  </a:moveTo>
                  <a:lnTo>
                    <a:pt x="172307" y="0"/>
                  </a:lnTo>
                  <a:lnTo>
                    <a:pt x="172307" y="580644"/>
                  </a:lnTo>
                  <a:lnTo>
                    <a:pt x="0" y="580644"/>
                  </a:lnTo>
                  <a:close/>
                </a:path>
              </a:pathLst>
            </a:custGeom>
            <a:solidFill>
              <a:schemeClr val="accent1"/>
            </a:solidFill>
            <a:ln w="9525" cap="flat">
              <a:noFill/>
              <a:prstDash val="solid"/>
              <a:miter/>
            </a:ln>
            <a:effectLst/>
          </p:spPr>
          <p:txBody>
            <a:bodyPr rtlCol="0" anchor="ctr"/>
            <a:lstStyle/>
            <a:p>
              <a:endParaRPr lang="en-US"/>
            </a:p>
          </p:txBody>
        </p:sp>
        <p:sp>
          <p:nvSpPr>
            <p:cNvPr id="97" name="Freeform: Shape 96">
              <a:extLst>
                <a:ext uri="{FF2B5EF4-FFF2-40B4-BE49-F238E27FC236}">
                  <a16:creationId xmlns:a16="http://schemas.microsoft.com/office/drawing/2014/main" id="{D6A09790-5495-24BD-C258-9F47B5482FEE}"/>
                </a:ext>
              </a:extLst>
            </p:cNvPr>
            <p:cNvSpPr/>
            <p:nvPr/>
          </p:nvSpPr>
          <p:spPr>
            <a:xfrm>
              <a:off x="3900260" y="5582157"/>
              <a:ext cx="784577" cy="118908"/>
            </a:xfrm>
            <a:custGeom>
              <a:avLst/>
              <a:gdLst>
                <a:gd name="connsiteX0" fmla="*/ 620840 w 620934"/>
                <a:gd name="connsiteY0" fmla="*/ 94107 h 94107"/>
                <a:gd name="connsiteX1" fmla="*/ 0 w 620934"/>
                <a:gd name="connsiteY1" fmla="*/ 94107 h 94107"/>
                <a:gd name="connsiteX2" fmla="*/ 0 w 620934"/>
                <a:gd name="connsiteY2" fmla="*/ 76962 h 94107"/>
                <a:gd name="connsiteX3" fmla="*/ 76962 w 620934"/>
                <a:gd name="connsiteY3" fmla="*/ 0 h 94107"/>
                <a:gd name="connsiteX4" fmla="*/ 543973 w 620934"/>
                <a:gd name="connsiteY4" fmla="*/ 0 h 94107"/>
                <a:gd name="connsiteX5" fmla="*/ 620935 w 620934"/>
                <a:gd name="connsiteY5" fmla="*/ 76962 h 94107"/>
                <a:gd name="connsiteX6" fmla="*/ 620935 w 620934"/>
                <a:gd name="connsiteY6" fmla="*/ 94107 h 941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0934" h="94107">
                  <a:moveTo>
                    <a:pt x="620840" y="94107"/>
                  </a:moveTo>
                  <a:lnTo>
                    <a:pt x="0" y="94107"/>
                  </a:lnTo>
                  <a:lnTo>
                    <a:pt x="0" y="76962"/>
                  </a:lnTo>
                  <a:cubicBezTo>
                    <a:pt x="0" y="34480"/>
                    <a:pt x="34480" y="0"/>
                    <a:pt x="76962" y="0"/>
                  </a:cubicBezTo>
                  <a:lnTo>
                    <a:pt x="543973" y="0"/>
                  </a:lnTo>
                  <a:cubicBezTo>
                    <a:pt x="586454" y="0"/>
                    <a:pt x="620935" y="34480"/>
                    <a:pt x="620935" y="76962"/>
                  </a:cubicBezTo>
                  <a:lnTo>
                    <a:pt x="620935" y="94107"/>
                  </a:lnTo>
                  <a:close/>
                </a:path>
              </a:pathLst>
            </a:custGeom>
            <a:solidFill>
              <a:srgbClr val="C5D0D8"/>
            </a:solidFill>
            <a:ln w="9525" cap="flat">
              <a:noFill/>
              <a:prstDash val="solid"/>
              <a:miter/>
            </a:ln>
            <a:effectLst/>
          </p:spPr>
          <p:txBody>
            <a:bodyPr rtlCol="0" anchor="ctr"/>
            <a:lstStyle/>
            <a:p>
              <a:endParaRPr lang="en-US"/>
            </a:p>
          </p:txBody>
        </p:sp>
        <p:sp>
          <p:nvSpPr>
            <p:cNvPr id="98" name="Freeform: Shape 97">
              <a:extLst>
                <a:ext uri="{FF2B5EF4-FFF2-40B4-BE49-F238E27FC236}">
                  <a16:creationId xmlns:a16="http://schemas.microsoft.com/office/drawing/2014/main" id="{83FCCD3C-ED88-175A-D2E4-F48D9F56BBB4}"/>
                </a:ext>
              </a:extLst>
            </p:cNvPr>
            <p:cNvSpPr/>
            <p:nvPr/>
          </p:nvSpPr>
          <p:spPr>
            <a:xfrm>
              <a:off x="4193440" y="3637381"/>
              <a:ext cx="217718" cy="1052001"/>
            </a:xfrm>
            <a:custGeom>
              <a:avLst/>
              <a:gdLst>
                <a:gd name="connsiteX0" fmla="*/ 0 w 172307"/>
                <a:gd name="connsiteY0" fmla="*/ 0 h 832580"/>
                <a:gd name="connsiteX1" fmla="*/ 172307 w 172307"/>
                <a:gd name="connsiteY1" fmla="*/ 0 h 832580"/>
                <a:gd name="connsiteX2" fmla="*/ 172307 w 172307"/>
                <a:gd name="connsiteY2" fmla="*/ 832580 h 832580"/>
                <a:gd name="connsiteX3" fmla="*/ 0 w 172307"/>
                <a:gd name="connsiteY3" fmla="*/ 832580 h 832580"/>
              </a:gdLst>
              <a:ahLst/>
              <a:cxnLst>
                <a:cxn ang="0">
                  <a:pos x="connsiteX0" y="connsiteY0"/>
                </a:cxn>
                <a:cxn ang="0">
                  <a:pos x="connsiteX1" y="connsiteY1"/>
                </a:cxn>
                <a:cxn ang="0">
                  <a:pos x="connsiteX2" y="connsiteY2"/>
                </a:cxn>
                <a:cxn ang="0">
                  <a:pos x="connsiteX3" y="connsiteY3"/>
                </a:cxn>
              </a:cxnLst>
              <a:rect l="l" t="t" r="r" b="b"/>
              <a:pathLst>
                <a:path w="172307" h="832580">
                  <a:moveTo>
                    <a:pt x="0" y="0"/>
                  </a:moveTo>
                  <a:lnTo>
                    <a:pt x="172307" y="0"/>
                  </a:lnTo>
                  <a:lnTo>
                    <a:pt x="172307" y="832580"/>
                  </a:lnTo>
                  <a:lnTo>
                    <a:pt x="0" y="832580"/>
                  </a:lnTo>
                  <a:close/>
                </a:path>
              </a:pathLst>
            </a:custGeom>
            <a:solidFill>
              <a:schemeClr val="accent1"/>
            </a:solidFill>
            <a:ln w="9525" cap="flat">
              <a:noFill/>
              <a:prstDash val="solid"/>
              <a:miter/>
            </a:ln>
            <a:effectLst/>
          </p:spPr>
          <p:txBody>
            <a:bodyPr rtlCol="0" anchor="ctr"/>
            <a:lstStyle/>
            <a:p>
              <a:endParaRPr lang="en-US"/>
            </a:p>
          </p:txBody>
        </p:sp>
        <p:sp>
          <p:nvSpPr>
            <p:cNvPr id="99" name="Freeform: Shape 98">
              <a:extLst>
                <a:ext uri="{FF2B5EF4-FFF2-40B4-BE49-F238E27FC236}">
                  <a16:creationId xmlns:a16="http://schemas.microsoft.com/office/drawing/2014/main" id="{4DC9452B-FB66-EF07-12DB-E94111987FA7}"/>
                </a:ext>
              </a:extLst>
            </p:cNvPr>
            <p:cNvSpPr/>
            <p:nvPr/>
          </p:nvSpPr>
          <p:spPr>
            <a:xfrm>
              <a:off x="4257949" y="3728368"/>
              <a:ext cx="90024" cy="95800"/>
            </a:xfrm>
            <a:custGeom>
              <a:avLst/>
              <a:gdLst>
                <a:gd name="connsiteX0" fmla="*/ 71247 w 71247"/>
                <a:gd name="connsiteY0" fmla="*/ 37910 h 75818"/>
                <a:gd name="connsiteX1" fmla="*/ 35624 w 71247"/>
                <a:gd name="connsiteY1" fmla="*/ 75819 h 75818"/>
                <a:gd name="connsiteX2" fmla="*/ 0 w 71247"/>
                <a:gd name="connsiteY2" fmla="*/ 37910 h 75818"/>
                <a:gd name="connsiteX3" fmla="*/ 35624 w 71247"/>
                <a:gd name="connsiteY3" fmla="*/ 0 h 75818"/>
                <a:gd name="connsiteX4" fmla="*/ 71247 w 71247"/>
                <a:gd name="connsiteY4" fmla="*/ 37910 h 7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7" h="75818">
                  <a:moveTo>
                    <a:pt x="71247" y="37910"/>
                  </a:moveTo>
                  <a:cubicBezTo>
                    <a:pt x="71247" y="58846"/>
                    <a:pt x="55298" y="75819"/>
                    <a:pt x="35624" y="75819"/>
                  </a:cubicBezTo>
                  <a:cubicBezTo>
                    <a:pt x="15949" y="75819"/>
                    <a:pt x="0" y="58846"/>
                    <a:pt x="0" y="37910"/>
                  </a:cubicBezTo>
                  <a:cubicBezTo>
                    <a:pt x="0" y="16973"/>
                    <a:pt x="15950" y="0"/>
                    <a:pt x="35624" y="0"/>
                  </a:cubicBezTo>
                  <a:cubicBezTo>
                    <a:pt x="55298" y="0"/>
                    <a:pt x="71247" y="16973"/>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100" name="Freeform: Shape 99">
              <a:extLst>
                <a:ext uri="{FF2B5EF4-FFF2-40B4-BE49-F238E27FC236}">
                  <a16:creationId xmlns:a16="http://schemas.microsoft.com/office/drawing/2014/main" id="{39F47328-8C84-3415-D47E-2BDF4B61093B}"/>
                </a:ext>
              </a:extLst>
            </p:cNvPr>
            <p:cNvSpPr/>
            <p:nvPr/>
          </p:nvSpPr>
          <p:spPr>
            <a:xfrm>
              <a:off x="4257949" y="3884104"/>
              <a:ext cx="90024" cy="95800"/>
            </a:xfrm>
            <a:custGeom>
              <a:avLst/>
              <a:gdLst>
                <a:gd name="connsiteX0" fmla="*/ 71247 w 71247"/>
                <a:gd name="connsiteY0" fmla="*/ 37910 h 75818"/>
                <a:gd name="connsiteX1" fmla="*/ 35624 w 71247"/>
                <a:gd name="connsiteY1" fmla="*/ 75819 h 75818"/>
                <a:gd name="connsiteX2" fmla="*/ 0 w 71247"/>
                <a:gd name="connsiteY2" fmla="*/ 37910 h 75818"/>
                <a:gd name="connsiteX3" fmla="*/ 35624 w 71247"/>
                <a:gd name="connsiteY3" fmla="*/ 0 h 75818"/>
                <a:gd name="connsiteX4" fmla="*/ 71247 w 71247"/>
                <a:gd name="connsiteY4" fmla="*/ 37910 h 7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7" h="75818">
                  <a:moveTo>
                    <a:pt x="71247" y="37910"/>
                  </a:moveTo>
                  <a:cubicBezTo>
                    <a:pt x="71247" y="58846"/>
                    <a:pt x="55298" y="75819"/>
                    <a:pt x="35624" y="75819"/>
                  </a:cubicBezTo>
                  <a:cubicBezTo>
                    <a:pt x="15949" y="75819"/>
                    <a:pt x="0" y="58846"/>
                    <a:pt x="0" y="37910"/>
                  </a:cubicBezTo>
                  <a:cubicBezTo>
                    <a:pt x="0" y="16973"/>
                    <a:pt x="15950" y="0"/>
                    <a:pt x="35624" y="0"/>
                  </a:cubicBezTo>
                  <a:cubicBezTo>
                    <a:pt x="55298" y="0"/>
                    <a:pt x="71247" y="16973"/>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101" name="Freeform: Shape 100">
              <a:extLst>
                <a:ext uri="{FF2B5EF4-FFF2-40B4-BE49-F238E27FC236}">
                  <a16:creationId xmlns:a16="http://schemas.microsoft.com/office/drawing/2014/main" id="{FF7DBC78-5155-4604-39EE-EA68E509FBC9}"/>
                </a:ext>
              </a:extLst>
            </p:cNvPr>
            <p:cNvSpPr/>
            <p:nvPr/>
          </p:nvSpPr>
          <p:spPr>
            <a:xfrm>
              <a:off x="4257949" y="4039840"/>
              <a:ext cx="90024" cy="95800"/>
            </a:xfrm>
            <a:custGeom>
              <a:avLst/>
              <a:gdLst>
                <a:gd name="connsiteX0" fmla="*/ 71247 w 71247"/>
                <a:gd name="connsiteY0" fmla="*/ 37910 h 75818"/>
                <a:gd name="connsiteX1" fmla="*/ 35624 w 71247"/>
                <a:gd name="connsiteY1" fmla="*/ 75819 h 75818"/>
                <a:gd name="connsiteX2" fmla="*/ 0 w 71247"/>
                <a:gd name="connsiteY2" fmla="*/ 37910 h 75818"/>
                <a:gd name="connsiteX3" fmla="*/ 35624 w 71247"/>
                <a:gd name="connsiteY3" fmla="*/ 0 h 75818"/>
                <a:gd name="connsiteX4" fmla="*/ 71247 w 71247"/>
                <a:gd name="connsiteY4" fmla="*/ 37910 h 758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7" h="75818">
                  <a:moveTo>
                    <a:pt x="71247" y="37910"/>
                  </a:moveTo>
                  <a:cubicBezTo>
                    <a:pt x="71247" y="58846"/>
                    <a:pt x="55298" y="75819"/>
                    <a:pt x="35624" y="75819"/>
                  </a:cubicBezTo>
                  <a:cubicBezTo>
                    <a:pt x="15949" y="75819"/>
                    <a:pt x="0" y="58846"/>
                    <a:pt x="0" y="37910"/>
                  </a:cubicBezTo>
                  <a:cubicBezTo>
                    <a:pt x="0" y="16973"/>
                    <a:pt x="15950" y="0"/>
                    <a:pt x="35624" y="0"/>
                  </a:cubicBezTo>
                  <a:cubicBezTo>
                    <a:pt x="55298" y="0"/>
                    <a:pt x="71247" y="16973"/>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102" name="Freeform: Shape 101">
              <a:extLst>
                <a:ext uri="{FF2B5EF4-FFF2-40B4-BE49-F238E27FC236}">
                  <a16:creationId xmlns:a16="http://schemas.microsoft.com/office/drawing/2014/main" id="{69F67AE4-A382-6FE7-0779-E9070E03D878}"/>
                </a:ext>
              </a:extLst>
            </p:cNvPr>
            <p:cNvSpPr/>
            <p:nvPr/>
          </p:nvSpPr>
          <p:spPr>
            <a:xfrm>
              <a:off x="4257949" y="4195576"/>
              <a:ext cx="90024" cy="95801"/>
            </a:xfrm>
            <a:custGeom>
              <a:avLst/>
              <a:gdLst>
                <a:gd name="connsiteX0" fmla="*/ 71247 w 71247"/>
                <a:gd name="connsiteY0" fmla="*/ 37910 h 75819"/>
                <a:gd name="connsiteX1" fmla="*/ 35624 w 71247"/>
                <a:gd name="connsiteY1" fmla="*/ 75819 h 75819"/>
                <a:gd name="connsiteX2" fmla="*/ 0 w 71247"/>
                <a:gd name="connsiteY2" fmla="*/ 37910 h 75819"/>
                <a:gd name="connsiteX3" fmla="*/ 35624 w 71247"/>
                <a:gd name="connsiteY3" fmla="*/ 0 h 75819"/>
                <a:gd name="connsiteX4" fmla="*/ 71247 w 71247"/>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7" h="75819">
                  <a:moveTo>
                    <a:pt x="71247" y="37910"/>
                  </a:moveTo>
                  <a:cubicBezTo>
                    <a:pt x="71247" y="58846"/>
                    <a:pt x="55298" y="75819"/>
                    <a:pt x="35624" y="75819"/>
                  </a:cubicBezTo>
                  <a:cubicBezTo>
                    <a:pt x="15949" y="75819"/>
                    <a:pt x="0" y="58846"/>
                    <a:pt x="0" y="37910"/>
                  </a:cubicBezTo>
                  <a:cubicBezTo>
                    <a:pt x="0" y="16973"/>
                    <a:pt x="15950" y="0"/>
                    <a:pt x="35624" y="0"/>
                  </a:cubicBezTo>
                  <a:cubicBezTo>
                    <a:pt x="55298" y="0"/>
                    <a:pt x="71247" y="16973"/>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103" name="Freeform: Shape 102">
              <a:extLst>
                <a:ext uri="{FF2B5EF4-FFF2-40B4-BE49-F238E27FC236}">
                  <a16:creationId xmlns:a16="http://schemas.microsoft.com/office/drawing/2014/main" id="{539558D2-4098-E101-0F49-7EE92BDF8327}"/>
                </a:ext>
              </a:extLst>
            </p:cNvPr>
            <p:cNvSpPr/>
            <p:nvPr/>
          </p:nvSpPr>
          <p:spPr>
            <a:xfrm>
              <a:off x="4257949" y="4351312"/>
              <a:ext cx="90024" cy="95801"/>
            </a:xfrm>
            <a:custGeom>
              <a:avLst/>
              <a:gdLst>
                <a:gd name="connsiteX0" fmla="*/ 71247 w 71247"/>
                <a:gd name="connsiteY0" fmla="*/ 37910 h 75819"/>
                <a:gd name="connsiteX1" fmla="*/ 35624 w 71247"/>
                <a:gd name="connsiteY1" fmla="*/ 75819 h 75819"/>
                <a:gd name="connsiteX2" fmla="*/ 0 w 71247"/>
                <a:gd name="connsiteY2" fmla="*/ 37910 h 75819"/>
                <a:gd name="connsiteX3" fmla="*/ 35624 w 71247"/>
                <a:gd name="connsiteY3" fmla="*/ 0 h 75819"/>
                <a:gd name="connsiteX4" fmla="*/ 71247 w 71247"/>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7" h="75819">
                  <a:moveTo>
                    <a:pt x="71247" y="37910"/>
                  </a:moveTo>
                  <a:cubicBezTo>
                    <a:pt x="71247" y="58846"/>
                    <a:pt x="55298" y="75819"/>
                    <a:pt x="35624" y="75819"/>
                  </a:cubicBezTo>
                  <a:cubicBezTo>
                    <a:pt x="15949" y="75819"/>
                    <a:pt x="0" y="58846"/>
                    <a:pt x="0" y="37910"/>
                  </a:cubicBezTo>
                  <a:cubicBezTo>
                    <a:pt x="0" y="16973"/>
                    <a:pt x="15950" y="0"/>
                    <a:pt x="35624" y="0"/>
                  </a:cubicBezTo>
                  <a:cubicBezTo>
                    <a:pt x="55298" y="0"/>
                    <a:pt x="71247" y="16973"/>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104" name="Freeform: Shape 103">
              <a:extLst>
                <a:ext uri="{FF2B5EF4-FFF2-40B4-BE49-F238E27FC236}">
                  <a16:creationId xmlns:a16="http://schemas.microsoft.com/office/drawing/2014/main" id="{9645F0E4-DA78-EF27-D5EC-1BC816DDC448}"/>
                </a:ext>
              </a:extLst>
            </p:cNvPr>
            <p:cNvSpPr/>
            <p:nvPr/>
          </p:nvSpPr>
          <p:spPr>
            <a:xfrm>
              <a:off x="4257949" y="4507048"/>
              <a:ext cx="90024" cy="95801"/>
            </a:xfrm>
            <a:custGeom>
              <a:avLst/>
              <a:gdLst>
                <a:gd name="connsiteX0" fmla="*/ 71247 w 71247"/>
                <a:gd name="connsiteY0" fmla="*/ 37910 h 75819"/>
                <a:gd name="connsiteX1" fmla="*/ 35624 w 71247"/>
                <a:gd name="connsiteY1" fmla="*/ 75819 h 75819"/>
                <a:gd name="connsiteX2" fmla="*/ 0 w 71247"/>
                <a:gd name="connsiteY2" fmla="*/ 37910 h 75819"/>
                <a:gd name="connsiteX3" fmla="*/ 35624 w 71247"/>
                <a:gd name="connsiteY3" fmla="*/ 0 h 75819"/>
                <a:gd name="connsiteX4" fmla="*/ 71247 w 71247"/>
                <a:gd name="connsiteY4" fmla="*/ 37910 h 758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247" h="75819">
                  <a:moveTo>
                    <a:pt x="71247" y="37910"/>
                  </a:moveTo>
                  <a:cubicBezTo>
                    <a:pt x="71247" y="58846"/>
                    <a:pt x="55298" y="75819"/>
                    <a:pt x="35624" y="75819"/>
                  </a:cubicBezTo>
                  <a:cubicBezTo>
                    <a:pt x="15949" y="75819"/>
                    <a:pt x="0" y="58846"/>
                    <a:pt x="0" y="37910"/>
                  </a:cubicBezTo>
                  <a:cubicBezTo>
                    <a:pt x="0" y="16973"/>
                    <a:pt x="15950" y="0"/>
                    <a:pt x="35624" y="0"/>
                  </a:cubicBezTo>
                  <a:cubicBezTo>
                    <a:pt x="55298" y="0"/>
                    <a:pt x="71247" y="16973"/>
                    <a:pt x="71247" y="37910"/>
                  </a:cubicBezTo>
                  <a:close/>
                </a:path>
              </a:pathLst>
            </a:custGeom>
            <a:solidFill>
              <a:srgbClr val="A4ACB2"/>
            </a:solidFill>
            <a:ln w="9525" cap="flat">
              <a:noFill/>
              <a:prstDash val="solid"/>
              <a:miter/>
            </a:ln>
            <a:effectLst/>
          </p:spPr>
          <p:txBody>
            <a:bodyPr rtlCol="0" anchor="ctr"/>
            <a:lstStyle/>
            <a:p>
              <a:endParaRPr lang="en-US"/>
            </a:p>
          </p:txBody>
        </p:sp>
        <p:sp>
          <p:nvSpPr>
            <p:cNvPr id="105" name="Freeform: Shape 104">
              <a:extLst>
                <a:ext uri="{FF2B5EF4-FFF2-40B4-BE49-F238E27FC236}">
                  <a16:creationId xmlns:a16="http://schemas.microsoft.com/office/drawing/2014/main" id="{BD87FA88-4CCC-D9FE-0609-3140A0766E74}"/>
                </a:ext>
              </a:extLst>
            </p:cNvPr>
            <p:cNvSpPr/>
            <p:nvPr/>
          </p:nvSpPr>
          <p:spPr>
            <a:xfrm>
              <a:off x="2862100" y="4795774"/>
              <a:ext cx="676863" cy="906254"/>
            </a:xfrm>
            <a:custGeom>
              <a:avLst/>
              <a:gdLst>
                <a:gd name="connsiteX0" fmla="*/ 0 w 535686"/>
                <a:gd name="connsiteY0" fmla="*/ 0 h 717232"/>
                <a:gd name="connsiteX1" fmla="*/ 535686 w 535686"/>
                <a:gd name="connsiteY1" fmla="*/ 0 h 717232"/>
                <a:gd name="connsiteX2" fmla="*/ 535686 w 535686"/>
                <a:gd name="connsiteY2" fmla="*/ 717232 h 717232"/>
                <a:gd name="connsiteX3" fmla="*/ 0 w 535686"/>
                <a:gd name="connsiteY3" fmla="*/ 717232 h 717232"/>
              </a:gdLst>
              <a:ahLst/>
              <a:cxnLst>
                <a:cxn ang="0">
                  <a:pos x="connsiteX0" y="connsiteY0"/>
                </a:cxn>
                <a:cxn ang="0">
                  <a:pos x="connsiteX1" y="connsiteY1"/>
                </a:cxn>
                <a:cxn ang="0">
                  <a:pos x="connsiteX2" y="connsiteY2"/>
                </a:cxn>
                <a:cxn ang="0">
                  <a:pos x="connsiteX3" y="connsiteY3"/>
                </a:cxn>
              </a:cxnLst>
              <a:rect l="l" t="t" r="r" b="b"/>
              <a:pathLst>
                <a:path w="535686" h="717232">
                  <a:moveTo>
                    <a:pt x="0" y="0"/>
                  </a:moveTo>
                  <a:lnTo>
                    <a:pt x="535686" y="0"/>
                  </a:lnTo>
                  <a:lnTo>
                    <a:pt x="535686" y="717232"/>
                  </a:lnTo>
                  <a:lnTo>
                    <a:pt x="0" y="717232"/>
                  </a:lnTo>
                  <a:close/>
                </a:path>
              </a:pathLst>
            </a:custGeom>
            <a:solidFill>
              <a:srgbClr val="A4ACB2"/>
            </a:solidFill>
            <a:ln w="9525" cap="flat">
              <a:noFill/>
              <a:prstDash val="solid"/>
              <a:miter/>
            </a:ln>
            <a:effectLst/>
          </p:spPr>
          <p:txBody>
            <a:bodyPr rtlCol="0" anchor="ctr"/>
            <a:lstStyle/>
            <a:p>
              <a:endParaRPr lang="en-US"/>
            </a:p>
          </p:txBody>
        </p:sp>
        <p:sp>
          <p:nvSpPr>
            <p:cNvPr id="106" name="Freeform: Shape 105">
              <a:extLst>
                <a:ext uri="{FF2B5EF4-FFF2-40B4-BE49-F238E27FC236}">
                  <a16:creationId xmlns:a16="http://schemas.microsoft.com/office/drawing/2014/main" id="{548916CE-09A4-CC80-CD3B-63BE66A8315B}"/>
                </a:ext>
              </a:extLst>
            </p:cNvPr>
            <p:cNvSpPr/>
            <p:nvPr/>
          </p:nvSpPr>
          <p:spPr>
            <a:xfrm>
              <a:off x="2787602" y="5625845"/>
              <a:ext cx="814546" cy="76182"/>
            </a:xfrm>
            <a:custGeom>
              <a:avLst/>
              <a:gdLst>
                <a:gd name="connsiteX0" fmla="*/ 0 w 644652"/>
                <a:gd name="connsiteY0" fmla="*/ 0 h 60293"/>
                <a:gd name="connsiteX1" fmla="*/ 644652 w 644652"/>
                <a:gd name="connsiteY1" fmla="*/ 0 h 60293"/>
                <a:gd name="connsiteX2" fmla="*/ 644652 w 644652"/>
                <a:gd name="connsiteY2" fmla="*/ 60293 h 60293"/>
                <a:gd name="connsiteX3" fmla="*/ 0 w 644652"/>
                <a:gd name="connsiteY3" fmla="*/ 60293 h 60293"/>
              </a:gdLst>
              <a:ahLst/>
              <a:cxnLst>
                <a:cxn ang="0">
                  <a:pos x="connsiteX0" y="connsiteY0"/>
                </a:cxn>
                <a:cxn ang="0">
                  <a:pos x="connsiteX1" y="connsiteY1"/>
                </a:cxn>
                <a:cxn ang="0">
                  <a:pos x="connsiteX2" y="connsiteY2"/>
                </a:cxn>
                <a:cxn ang="0">
                  <a:pos x="connsiteX3" y="connsiteY3"/>
                </a:cxn>
              </a:cxnLst>
              <a:rect l="l" t="t" r="r" b="b"/>
              <a:pathLst>
                <a:path w="644652" h="60293">
                  <a:moveTo>
                    <a:pt x="0" y="0"/>
                  </a:moveTo>
                  <a:lnTo>
                    <a:pt x="644652" y="0"/>
                  </a:lnTo>
                  <a:lnTo>
                    <a:pt x="644652" y="60293"/>
                  </a:lnTo>
                  <a:lnTo>
                    <a:pt x="0" y="60293"/>
                  </a:lnTo>
                  <a:close/>
                </a:path>
              </a:pathLst>
            </a:custGeom>
            <a:solidFill>
              <a:srgbClr val="A4ACB2"/>
            </a:solidFill>
            <a:ln w="9525" cap="flat">
              <a:noFill/>
              <a:prstDash val="solid"/>
              <a:miter/>
            </a:ln>
            <a:effectLst/>
          </p:spPr>
          <p:txBody>
            <a:bodyPr rtlCol="0" anchor="ctr"/>
            <a:lstStyle/>
            <a:p>
              <a:endParaRPr lang="en-US"/>
            </a:p>
          </p:txBody>
        </p:sp>
        <p:sp>
          <p:nvSpPr>
            <p:cNvPr id="107" name="Freeform: Shape 106">
              <a:extLst>
                <a:ext uri="{FF2B5EF4-FFF2-40B4-BE49-F238E27FC236}">
                  <a16:creationId xmlns:a16="http://schemas.microsoft.com/office/drawing/2014/main" id="{49C778CB-92E9-3DDB-98A8-2DB21AD952FF}"/>
                </a:ext>
              </a:extLst>
            </p:cNvPr>
            <p:cNvSpPr/>
            <p:nvPr/>
          </p:nvSpPr>
          <p:spPr>
            <a:xfrm>
              <a:off x="2695773" y="4759187"/>
              <a:ext cx="1009517" cy="36587"/>
            </a:xfrm>
            <a:custGeom>
              <a:avLst/>
              <a:gdLst>
                <a:gd name="connsiteX0" fmla="*/ 0 w 798957"/>
                <a:gd name="connsiteY0" fmla="*/ 0 h 28956"/>
                <a:gd name="connsiteX1" fmla="*/ 798957 w 798957"/>
                <a:gd name="connsiteY1" fmla="*/ 0 h 28956"/>
                <a:gd name="connsiteX2" fmla="*/ 798957 w 798957"/>
                <a:gd name="connsiteY2" fmla="*/ 28956 h 28956"/>
                <a:gd name="connsiteX3" fmla="*/ 0 w 798957"/>
                <a:gd name="connsiteY3" fmla="*/ 28956 h 28956"/>
              </a:gdLst>
              <a:ahLst/>
              <a:cxnLst>
                <a:cxn ang="0">
                  <a:pos x="connsiteX0" y="connsiteY0"/>
                </a:cxn>
                <a:cxn ang="0">
                  <a:pos x="connsiteX1" y="connsiteY1"/>
                </a:cxn>
                <a:cxn ang="0">
                  <a:pos x="connsiteX2" y="connsiteY2"/>
                </a:cxn>
                <a:cxn ang="0">
                  <a:pos x="connsiteX3" y="connsiteY3"/>
                </a:cxn>
              </a:cxnLst>
              <a:rect l="l" t="t" r="r" b="b"/>
              <a:pathLst>
                <a:path w="798957" h="28956">
                  <a:moveTo>
                    <a:pt x="0" y="0"/>
                  </a:moveTo>
                  <a:lnTo>
                    <a:pt x="798957" y="0"/>
                  </a:lnTo>
                  <a:lnTo>
                    <a:pt x="798957" y="28956"/>
                  </a:lnTo>
                  <a:lnTo>
                    <a:pt x="0" y="28956"/>
                  </a:lnTo>
                  <a:close/>
                </a:path>
              </a:pathLst>
            </a:custGeom>
            <a:solidFill>
              <a:srgbClr val="DAE7F2"/>
            </a:solidFill>
            <a:ln w="9525" cap="flat">
              <a:noFill/>
              <a:prstDash val="solid"/>
              <a:miter/>
            </a:ln>
            <a:effectLst/>
          </p:spPr>
          <p:txBody>
            <a:bodyPr rtlCol="0" anchor="ctr"/>
            <a:lstStyle/>
            <a:p>
              <a:endParaRPr lang="en-US"/>
            </a:p>
          </p:txBody>
        </p:sp>
        <p:sp>
          <p:nvSpPr>
            <p:cNvPr id="108" name="Freeform: Shape 107">
              <a:extLst>
                <a:ext uri="{FF2B5EF4-FFF2-40B4-BE49-F238E27FC236}">
                  <a16:creationId xmlns:a16="http://schemas.microsoft.com/office/drawing/2014/main" id="{40D7BD08-9686-6B95-8FB8-BE8FD4C45023}"/>
                </a:ext>
              </a:extLst>
            </p:cNvPr>
            <p:cNvSpPr/>
            <p:nvPr/>
          </p:nvSpPr>
          <p:spPr>
            <a:xfrm>
              <a:off x="2695894" y="4554949"/>
              <a:ext cx="1009636" cy="204237"/>
            </a:xfrm>
            <a:custGeom>
              <a:avLst/>
              <a:gdLst>
                <a:gd name="connsiteX0" fmla="*/ 798957 w 799052"/>
                <a:gd name="connsiteY0" fmla="*/ 161639 h 161638"/>
                <a:gd name="connsiteX1" fmla="*/ 0 w 799052"/>
                <a:gd name="connsiteY1" fmla="*/ 161639 h 161638"/>
                <a:gd name="connsiteX2" fmla="*/ 0 w 799052"/>
                <a:gd name="connsiteY2" fmla="*/ 132207 h 161638"/>
                <a:gd name="connsiteX3" fmla="*/ 132207 w 799052"/>
                <a:gd name="connsiteY3" fmla="*/ 0 h 161638"/>
                <a:gd name="connsiteX4" fmla="*/ 666845 w 799052"/>
                <a:gd name="connsiteY4" fmla="*/ 0 h 161638"/>
                <a:gd name="connsiteX5" fmla="*/ 799052 w 799052"/>
                <a:gd name="connsiteY5" fmla="*/ 132207 h 161638"/>
                <a:gd name="connsiteX6" fmla="*/ 799052 w 799052"/>
                <a:gd name="connsiteY6" fmla="*/ 161639 h 1616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9052" h="161638">
                  <a:moveTo>
                    <a:pt x="798957" y="161639"/>
                  </a:moveTo>
                  <a:lnTo>
                    <a:pt x="0" y="161639"/>
                  </a:lnTo>
                  <a:lnTo>
                    <a:pt x="0" y="132207"/>
                  </a:lnTo>
                  <a:cubicBezTo>
                    <a:pt x="0" y="59245"/>
                    <a:pt x="59150" y="0"/>
                    <a:pt x="132207" y="0"/>
                  </a:cubicBezTo>
                  <a:lnTo>
                    <a:pt x="666845" y="0"/>
                  </a:lnTo>
                  <a:cubicBezTo>
                    <a:pt x="739807" y="0"/>
                    <a:pt x="799052" y="59150"/>
                    <a:pt x="799052" y="132207"/>
                  </a:cubicBezTo>
                  <a:lnTo>
                    <a:pt x="799052" y="161639"/>
                  </a:lnTo>
                  <a:close/>
                </a:path>
              </a:pathLst>
            </a:custGeom>
            <a:solidFill>
              <a:srgbClr val="606060"/>
            </a:solidFill>
            <a:ln w="9525" cap="flat">
              <a:noFill/>
              <a:prstDash val="solid"/>
              <a:miter/>
            </a:ln>
            <a:effectLst/>
          </p:spPr>
          <p:txBody>
            <a:bodyPr rtlCol="0" anchor="ctr"/>
            <a:lstStyle/>
            <a:p>
              <a:endParaRPr lang="en-US"/>
            </a:p>
          </p:txBody>
        </p:sp>
        <p:sp>
          <p:nvSpPr>
            <p:cNvPr id="109" name="Freeform: Shape 108">
              <a:extLst>
                <a:ext uri="{FF2B5EF4-FFF2-40B4-BE49-F238E27FC236}">
                  <a16:creationId xmlns:a16="http://schemas.microsoft.com/office/drawing/2014/main" id="{FFD03203-2479-D15E-AABE-653747643D65}"/>
                </a:ext>
              </a:extLst>
            </p:cNvPr>
            <p:cNvSpPr/>
            <p:nvPr/>
          </p:nvSpPr>
          <p:spPr>
            <a:xfrm>
              <a:off x="2731036" y="4795774"/>
              <a:ext cx="38873" cy="111566"/>
            </a:xfrm>
            <a:custGeom>
              <a:avLst/>
              <a:gdLst>
                <a:gd name="connsiteX0" fmla="*/ 0 w 30765"/>
                <a:gd name="connsiteY0" fmla="*/ 0 h 88296"/>
                <a:gd name="connsiteX1" fmla="*/ 30766 w 30765"/>
                <a:gd name="connsiteY1" fmla="*/ 0 h 88296"/>
                <a:gd name="connsiteX2" fmla="*/ 30766 w 30765"/>
                <a:gd name="connsiteY2" fmla="*/ 88297 h 88296"/>
                <a:gd name="connsiteX3" fmla="*/ 0 w 30765"/>
                <a:gd name="connsiteY3" fmla="*/ 88297 h 88296"/>
              </a:gdLst>
              <a:ahLst/>
              <a:cxnLst>
                <a:cxn ang="0">
                  <a:pos x="connsiteX0" y="connsiteY0"/>
                </a:cxn>
                <a:cxn ang="0">
                  <a:pos x="connsiteX1" y="connsiteY1"/>
                </a:cxn>
                <a:cxn ang="0">
                  <a:pos x="connsiteX2" y="connsiteY2"/>
                </a:cxn>
                <a:cxn ang="0">
                  <a:pos x="connsiteX3" y="connsiteY3"/>
                </a:cxn>
              </a:cxnLst>
              <a:rect l="l" t="t" r="r" b="b"/>
              <a:pathLst>
                <a:path w="30765" h="88296">
                  <a:moveTo>
                    <a:pt x="0" y="0"/>
                  </a:moveTo>
                  <a:lnTo>
                    <a:pt x="30766" y="0"/>
                  </a:lnTo>
                  <a:lnTo>
                    <a:pt x="30766" y="88297"/>
                  </a:lnTo>
                  <a:lnTo>
                    <a:pt x="0" y="88297"/>
                  </a:lnTo>
                  <a:close/>
                </a:path>
              </a:pathLst>
            </a:custGeom>
            <a:solidFill>
              <a:srgbClr val="C5D0D8"/>
            </a:solidFill>
            <a:ln w="9525" cap="flat">
              <a:noFill/>
              <a:prstDash val="solid"/>
              <a:miter/>
            </a:ln>
            <a:effectLst/>
          </p:spPr>
          <p:txBody>
            <a:bodyPr rtlCol="0" anchor="ctr"/>
            <a:lstStyle/>
            <a:p>
              <a:endParaRPr lang="en-US"/>
            </a:p>
          </p:txBody>
        </p:sp>
        <p:sp>
          <p:nvSpPr>
            <p:cNvPr id="110" name="Freeform: Shape 109">
              <a:extLst>
                <a:ext uri="{FF2B5EF4-FFF2-40B4-BE49-F238E27FC236}">
                  <a16:creationId xmlns:a16="http://schemas.microsoft.com/office/drawing/2014/main" id="{4FC8291D-66D3-F936-671B-DABFD036E657}"/>
                </a:ext>
              </a:extLst>
            </p:cNvPr>
            <p:cNvSpPr/>
            <p:nvPr/>
          </p:nvSpPr>
          <p:spPr>
            <a:xfrm>
              <a:off x="3631152" y="4795774"/>
              <a:ext cx="38873" cy="111566"/>
            </a:xfrm>
            <a:custGeom>
              <a:avLst/>
              <a:gdLst>
                <a:gd name="connsiteX0" fmla="*/ 0 w 30765"/>
                <a:gd name="connsiteY0" fmla="*/ 0 h 88296"/>
                <a:gd name="connsiteX1" fmla="*/ 30766 w 30765"/>
                <a:gd name="connsiteY1" fmla="*/ 0 h 88296"/>
                <a:gd name="connsiteX2" fmla="*/ 30766 w 30765"/>
                <a:gd name="connsiteY2" fmla="*/ 88297 h 88296"/>
                <a:gd name="connsiteX3" fmla="*/ 0 w 30765"/>
                <a:gd name="connsiteY3" fmla="*/ 88297 h 88296"/>
              </a:gdLst>
              <a:ahLst/>
              <a:cxnLst>
                <a:cxn ang="0">
                  <a:pos x="connsiteX0" y="connsiteY0"/>
                </a:cxn>
                <a:cxn ang="0">
                  <a:pos x="connsiteX1" y="connsiteY1"/>
                </a:cxn>
                <a:cxn ang="0">
                  <a:pos x="connsiteX2" y="connsiteY2"/>
                </a:cxn>
                <a:cxn ang="0">
                  <a:pos x="connsiteX3" y="connsiteY3"/>
                </a:cxn>
              </a:cxnLst>
              <a:rect l="l" t="t" r="r" b="b"/>
              <a:pathLst>
                <a:path w="30765" h="88296">
                  <a:moveTo>
                    <a:pt x="0" y="0"/>
                  </a:moveTo>
                  <a:lnTo>
                    <a:pt x="30766" y="0"/>
                  </a:lnTo>
                  <a:lnTo>
                    <a:pt x="30766" y="88297"/>
                  </a:lnTo>
                  <a:lnTo>
                    <a:pt x="0" y="88297"/>
                  </a:lnTo>
                  <a:close/>
                </a:path>
              </a:pathLst>
            </a:custGeom>
            <a:solidFill>
              <a:srgbClr val="C5D0D8"/>
            </a:solidFill>
            <a:ln w="9525" cap="flat">
              <a:noFill/>
              <a:prstDash val="solid"/>
              <a:miter/>
            </a:ln>
            <a:effectLst/>
          </p:spPr>
          <p:txBody>
            <a:bodyPr rtlCol="0" anchor="ctr"/>
            <a:lstStyle/>
            <a:p>
              <a:endParaRPr lang="en-US"/>
            </a:p>
          </p:txBody>
        </p:sp>
        <p:sp>
          <p:nvSpPr>
            <p:cNvPr id="111" name="Freeform: Shape 110">
              <a:extLst>
                <a:ext uri="{FF2B5EF4-FFF2-40B4-BE49-F238E27FC236}">
                  <a16:creationId xmlns:a16="http://schemas.microsoft.com/office/drawing/2014/main" id="{7489741C-35E1-9842-E84C-528958260001}"/>
                </a:ext>
              </a:extLst>
            </p:cNvPr>
            <p:cNvSpPr/>
            <p:nvPr/>
          </p:nvSpPr>
          <p:spPr>
            <a:xfrm>
              <a:off x="2862100" y="4795774"/>
              <a:ext cx="676863" cy="273441"/>
            </a:xfrm>
            <a:custGeom>
              <a:avLst/>
              <a:gdLst>
                <a:gd name="connsiteX0" fmla="*/ 0 w 535686"/>
                <a:gd name="connsiteY0" fmla="*/ 0 h 216408"/>
                <a:gd name="connsiteX1" fmla="*/ 0 w 535686"/>
                <a:gd name="connsiteY1" fmla="*/ 28766 h 216408"/>
                <a:gd name="connsiteX2" fmla="*/ 344615 w 535686"/>
                <a:gd name="connsiteY2" fmla="*/ 88297 h 216408"/>
                <a:gd name="connsiteX3" fmla="*/ 535686 w 535686"/>
                <a:gd name="connsiteY3" fmla="*/ 216408 h 216408"/>
                <a:gd name="connsiteX4" fmla="*/ 535686 w 535686"/>
                <a:gd name="connsiteY4" fmla="*/ 0 h 216408"/>
                <a:gd name="connsiteX5" fmla="*/ 0 w 535686"/>
                <a:gd name="connsiteY5" fmla="*/ 0 h 216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686" h="216408">
                  <a:moveTo>
                    <a:pt x="0" y="0"/>
                  </a:moveTo>
                  <a:lnTo>
                    <a:pt x="0" y="28766"/>
                  </a:lnTo>
                  <a:cubicBezTo>
                    <a:pt x="0" y="28766"/>
                    <a:pt x="198692" y="7620"/>
                    <a:pt x="344615" y="88297"/>
                  </a:cubicBezTo>
                  <a:cubicBezTo>
                    <a:pt x="490538" y="168974"/>
                    <a:pt x="535686" y="216408"/>
                    <a:pt x="535686" y="216408"/>
                  </a:cubicBezTo>
                  <a:lnTo>
                    <a:pt x="535686" y="0"/>
                  </a:lnTo>
                  <a:lnTo>
                    <a:pt x="0" y="0"/>
                  </a:lnTo>
                  <a:close/>
                </a:path>
              </a:pathLst>
            </a:custGeom>
            <a:solidFill>
              <a:srgbClr val="959CA0"/>
            </a:solidFill>
            <a:ln w="9525" cap="flat">
              <a:noFill/>
              <a:prstDash val="solid"/>
              <a:miter/>
            </a:ln>
            <a:effectLst/>
          </p:spPr>
          <p:txBody>
            <a:bodyPr rtlCol="0" anchor="ctr"/>
            <a:lstStyle/>
            <a:p>
              <a:endParaRPr lang="en-US"/>
            </a:p>
          </p:txBody>
        </p:sp>
        <p:sp>
          <p:nvSpPr>
            <p:cNvPr id="112" name="Freeform: Shape 111">
              <a:extLst>
                <a:ext uri="{FF2B5EF4-FFF2-40B4-BE49-F238E27FC236}">
                  <a16:creationId xmlns:a16="http://schemas.microsoft.com/office/drawing/2014/main" id="{7C48468F-8549-37E9-9064-BA21623DF0BE}"/>
                </a:ext>
              </a:extLst>
            </p:cNvPr>
            <p:cNvSpPr/>
            <p:nvPr/>
          </p:nvSpPr>
          <p:spPr>
            <a:xfrm>
              <a:off x="2862100" y="5582278"/>
              <a:ext cx="676863" cy="43567"/>
            </a:xfrm>
            <a:custGeom>
              <a:avLst/>
              <a:gdLst>
                <a:gd name="connsiteX0" fmla="*/ 0 w 535686"/>
                <a:gd name="connsiteY0" fmla="*/ 34480 h 34480"/>
                <a:gd name="connsiteX1" fmla="*/ 535686 w 535686"/>
                <a:gd name="connsiteY1" fmla="*/ 34480 h 34480"/>
                <a:gd name="connsiteX2" fmla="*/ 535686 w 535686"/>
                <a:gd name="connsiteY2" fmla="*/ 0 h 34480"/>
              </a:gdLst>
              <a:ahLst/>
              <a:cxnLst>
                <a:cxn ang="0">
                  <a:pos x="connsiteX0" y="connsiteY0"/>
                </a:cxn>
                <a:cxn ang="0">
                  <a:pos x="connsiteX1" y="connsiteY1"/>
                </a:cxn>
                <a:cxn ang="0">
                  <a:pos x="connsiteX2" y="connsiteY2"/>
                </a:cxn>
              </a:cxnLst>
              <a:rect l="l" t="t" r="r" b="b"/>
              <a:pathLst>
                <a:path w="535686" h="34480">
                  <a:moveTo>
                    <a:pt x="0" y="34480"/>
                  </a:moveTo>
                  <a:lnTo>
                    <a:pt x="535686" y="34480"/>
                  </a:lnTo>
                  <a:lnTo>
                    <a:pt x="535686" y="0"/>
                  </a:lnTo>
                  <a:close/>
                </a:path>
              </a:pathLst>
            </a:custGeom>
            <a:solidFill>
              <a:srgbClr val="959CA0"/>
            </a:solidFill>
            <a:ln w="9525" cap="flat">
              <a:noFill/>
              <a:prstDash val="solid"/>
              <a:miter/>
            </a:ln>
            <a:effectLst/>
          </p:spPr>
          <p:txBody>
            <a:bodyPr rtlCol="0" anchor="ctr"/>
            <a:lstStyle/>
            <a:p>
              <a:endParaRPr lang="en-US"/>
            </a:p>
          </p:txBody>
        </p:sp>
        <p:grpSp>
          <p:nvGrpSpPr>
            <p:cNvPr id="113" name="Graphic 2">
              <a:extLst>
                <a:ext uri="{FF2B5EF4-FFF2-40B4-BE49-F238E27FC236}">
                  <a16:creationId xmlns:a16="http://schemas.microsoft.com/office/drawing/2014/main" id="{E378DA51-5056-82D5-DF7B-2045A49A9C0A}"/>
                </a:ext>
              </a:extLst>
            </p:cNvPr>
            <p:cNvGrpSpPr/>
            <p:nvPr/>
          </p:nvGrpSpPr>
          <p:grpSpPr>
            <a:xfrm>
              <a:off x="1456984" y="2471527"/>
              <a:ext cx="396079" cy="1108807"/>
              <a:chOff x="2723673" y="2329148"/>
              <a:chExt cx="313467" cy="877538"/>
            </a:xfrm>
            <a:solidFill>
              <a:srgbClr val="333333"/>
            </a:solidFill>
            <a:effectLst/>
          </p:grpSpPr>
          <p:sp>
            <p:nvSpPr>
              <p:cNvPr id="127" name="Freeform: Shape 126">
                <a:extLst>
                  <a:ext uri="{FF2B5EF4-FFF2-40B4-BE49-F238E27FC236}">
                    <a16:creationId xmlns:a16="http://schemas.microsoft.com/office/drawing/2014/main" id="{8D02E2CE-386C-6A45-F0EF-146B03B53A14}"/>
                  </a:ext>
                </a:extLst>
              </p:cNvPr>
              <p:cNvSpPr/>
              <p:nvPr/>
            </p:nvSpPr>
            <p:spPr>
              <a:xfrm>
                <a:off x="2932652" y="2329148"/>
                <a:ext cx="104489" cy="877538"/>
              </a:xfrm>
              <a:custGeom>
                <a:avLst/>
                <a:gdLst>
                  <a:gd name="connsiteX0" fmla="*/ 0 w 104489"/>
                  <a:gd name="connsiteY0" fmla="*/ 0 h 877538"/>
                  <a:gd name="connsiteX1" fmla="*/ 104489 w 104489"/>
                  <a:gd name="connsiteY1" fmla="*/ 0 h 877538"/>
                  <a:gd name="connsiteX2" fmla="*/ 104489 w 104489"/>
                  <a:gd name="connsiteY2" fmla="*/ 877538 h 877538"/>
                  <a:gd name="connsiteX3" fmla="*/ 0 w 104489"/>
                  <a:gd name="connsiteY3" fmla="*/ 877538 h 877538"/>
                </a:gdLst>
                <a:ahLst/>
                <a:cxnLst>
                  <a:cxn ang="0">
                    <a:pos x="connsiteX0" y="connsiteY0"/>
                  </a:cxn>
                  <a:cxn ang="0">
                    <a:pos x="connsiteX1" y="connsiteY1"/>
                  </a:cxn>
                  <a:cxn ang="0">
                    <a:pos x="connsiteX2" y="connsiteY2"/>
                  </a:cxn>
                  <a:cxn ang="0">
                    <a:pos x="connsiteX3" y="connsiteY3"/>
                  </a:cxn>
                </a:cxnLst>
                <a:rect l="l" t="t" r="r" b="b"/>
                <a:pathLst>
                  <a:path w="104489" h="877538">
                    <a:moveTo>
                      <a:pt x="0" y="0"/>
                    </a:moveTo>
                    <a:lnTo>
                      <a:pt x="104489" y="0"/>
                    </a:lnTo>
                    <a:lnTo>
                      <a:pt x="104489" y="877538"/>
                    </a:lnTo>
                    <a:lnTo>
                      <a:pt x="0" y="877538"/>
                    </a:lnTo>
                    <a:close/>
                  </a:path>
                </a:pathLst>
              </a:custGeom>
              <a:solidFill>
                <a:srgbClr val="333333"/>
              </a:solidFill>
              <a:ln w="95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78E68552-72C5-F18D-21E9-7A73AD30596B}"/>
                  </a:ext>
                </a:extLst>
              </p:cNvPr>
              <p:cNvSpPr/>
              <p:nvPr/>
            </p:nvSpPr>
            <p:spPr>
              <a:xfrm>
                <a:off x="2932652" y="2905601"/>
                <a:ext cx="104489" cy="222313"/>
              </a:xfrm>
              <a:custGeom>
                <a:avLst/>
                <a:gdLst>
                  <a:gd name="connsiteX0" fmla="*/ 0 w 104489"/>
                  <a:gd name="connsiteY0" fmla="*/ 0 h 222313"/>
                  <a:gd name="connsiteX1" fmla="*/ 104489 w 104489"/>
                  <a:gd name="connsiteY1" fmla="*/ 0 h 222313"/>
                  <a:gd name="connsiteX2" fmla="*/ 104489 w 104489"/>
                  <a:gd name="connsiteY2" fmla="*/ 222314 h 222313"/>
                  <a:gd name="connsiteX3" fmla="*/ 0 w 104489"/>
                  <a:gd name="connsiteY3" fmla="*/ 222314 h 222313"/>
                </a:gdLst>
                <a:ahLst/>
                <a:cxnLst>
                  <a:cxn ang="0">
                    <a:pos x="connsiteX0" y="connsiteY0"/>
                  </a:cxn>
                  <a:cxn ang="0">
                    <a:pos x="connsiteX1" y="connsiteY1"/>
                  </a:cxn>
                  <a:cxn ang="0">
                    <a:pos x="connsiteX2" y="connsiteY2"/>
                  </a:cxn>
                  <a:cxn ang="0">
                    <a:pos x="connsiteX3" y="connsiteY3"/>
                  </a:cxn>
                </a:cxnLst>
                <a:rect l="l" t="t" r="r" b="b"/>
                <a:pathLst>
                  <a:path w="104489" h="222313">
                    <a:moveTo>
                      <a:pt x="0" y="0"/>
                    </a:moveTo>
                    <a:lnTo>
                      <a:pt x="104489" y="0"/>
                    </a:lnTo>
                    <a:lnTo>
                      <a:pt x="104489" y="222314"/>
                    </a:lnTo>
                    <a:lnTo>
                      <a:pt x="0" y="222314"/>
                    </a:lnTo>
                    <a:close/>
                  </a:path>
                </a:pathLst>
              </a:custGeom>
              <a:solidFill>
                <a:srgbClr val="333333"/>
              </a:solidFill>
              <a:ln w="95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6D5ED9D6-553F-ADD6-965F-248B69A0FBA5}"/>
                  </a:ext>
                </a:extLst>
              </p:cNvPr>
              <p:cNvSpPr/>
              <p:nvPr/>
            </p:nvSpPr>
            <p:spPr>
              <a:xfrm>
                <a:off x="2828163" y="2466975"/>
                <a:ext cx="104489" cy="631507"/>
              </a:xfrm>
              <a:custGeom>
                <a:avLst/>
                <a:gdLst>
                  <a:gd name="connsiteX0" fmla="*/ 0 w 104489"/>
                  <a:gd name="connsiteY0" fmla="*/ 0 h 631507"/>
                  <a:gd name="connsiteX1" fmla="*/ 104489 w 104489"/>
                  <a:gd name="connsiteY1" fmla="*/ 0 h 631507"/>
                  <a:gd name="connsiteX2" fmla="*/ 104489 w 104489"/>
                  <a:gd name="connsiteY2" fmla="*/ 631508 h 631507"/>
                  <a:gd name="connsiteX3" fmla="*/ 0 w 104489"/>
                  <a:gd name="connsiteY3" fmla="*/ 631508 h 631507"/>
                </a:gdLst>
                <a:ahLst/>
                <a:cxnLst>
                  <a:cxn ang="0">
                    <a:pos x="connsiteX0" y="connsiteY0"/>
                  </a:cxn>
                  <a:cxn ang="0">
                    <a:pos x="connsiteX1" y="connsiteY1"/>
                  </a:cxn>
                  <a:cxn ang="0">
                    <a:pos x="connsiteX2" y="connsiteY2"/>
                  </a:cxn>
                  <a:cxn ang="0">
                    <a:pos x="connsiteX3" y="connsiteY3"/>
                  </a:cxn>
                </a:cxnLst>
                <a:rect l="l" t="t" r="r" b="b"/>
                <a:pathLst>
                  <a:path w="104489" h="631507">
                    <a:moveTo>
                      <a:pt x="0" y="0"/>
                    </a:moveTo>
                    <a:lnTo>
                      <a:pt x="104489" y="0"/>
                    </a:lnTo>
                    <a:lnTo>
                      <a:pt x="104489" y="631508"/>
                    </a:lnTo>
                    <a:lnTo>
                      <a:pt x="0" y="631508"/>
                    </a:lnTo>
                    <a:close/>
                  </a:path>
                </a:pathLst>
              </a:custGeom>
              <a:solidFill>
                <a:srgbClr val="333333"/>
              </a:solidFill>
              <a:ln w="95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DF1236F1-9AA4-3921-0FD4-1367FB711FE2}"/>
                  </a:ext>
                </a:extLst>
              </p:cNvPr>
              <p:cNvSpPr/>
              <p:nvPr/>
            </p:nvSpPr>
            <p:spPr>
              <a:xfrm>
                <a:off x="2828163" y="2881884"/>
                <a:ext cx="104489" cy="160020"/>
              </a:xfrm>
              <a:custGeom>
                <a:avLst/>
                <a:gdLst>
                  <a:gd name="connsiteX0" fmla="*/ 0 w 104489"/>
                  <a:gd name="connsiteY0" fmla="*/ 0 h 160020"/>
                  <a:gd name="connsiteX1" fmla="*/ 104489 w 104489"/>
                  <a:gd name="connsiteY1" fmla="*/ 0 h 160020"/>
                  <a:gd name="connsiteX2" fmla="*/ 104489 w 104489"/>
                  <a:gd name="connsiteY2" fmla="*/ 160020 h 160020"/>
                  <a:gd name="connsiteX3" fmla="*/ 0 w 104489"/>
                  <a:gd name="connsiteY3" fmla="*/ 160020 h 160020"/>
                </a:gdLst>
                <a:ahLst/>
                <a:cxnLst>
                  <a:cxn ang="0">
                    <a:pos x="connsiteX0" y="connsiteY0"/>
                  </a:cxn>
                  <a:cxn ang="0">
                    <a:pos x="connsiteX1" y="connsiteY1"/>
                  </a:cxn>
                  <a:cxn ang="0">
                    <a:pos x="connsiteX2" y="connsiteY2"/>
                  </a:cxn>
                  <a:cxn ang="0">
                    <a:pos x="connsiteX3" y="connsiteY3"/>
                  </a:cxn>
                </a:cxnLst>
                <a:rect l="l" t="t" r="r" b="b"/>
                <a:pathLst>
                  <a:path w="104489" h="160020">
                    <a:moveTo>
                      <a:pt x="0" y="0"/>
                    </a:moveTo>
                    <a:lnTo>
                      <a:pt x="104489" y="0"/>
                    </a:lnTo>
                    <a:lnTo>
                      <a:pt x="104489" y="160020"/>
                    </a:lnTo>
                    <a:lnTo>
                      <a:pt x="0" y="160020"/>
                    </a:lnTo>
                    <a:close/>
                  </a:path>
                </a:pathLst>
              </a:custGeom>
              <a:solidFill>
                <a:srgbClr val="333333"/>
              </a:solidFill>
              <a:ln w="952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2BFEB239-09E5-304C-33B0-791186A90AB4}"/>
                  </a:ext>
                </a:extLst>
              </p:cNvPr>
              <p:cNvSpPr/>
              <p:nvPr/>
            </p:nvSpPr>
            <p:spPr>
              <a:xfrm>
                <a:off x="2723673" y="2518219"/>
                <a:ext cx="104489" cy="499300"/>
              </a:xfrm>
              <a:custGeom>
                <a:avLst/>
                <a:gdLst>
                  <a:gd name="connsiteX0" fmla="*/ 0 w 104489"/>
                  <a:gd name="connsiteY0" fmla="*/ 0 h 499300"/>
                  <a:gd name="connsiteX1" fmla="*/ 104489 w 104489"/>
                  <a:gd name="connsiteY1" fmla="*/ 0 h 499300"/>
                  <a:gd name="connsiteX2" fmla="*/ 104489 w 104489"/>
                  <a:gd name="connsiteY2" fmla="*/ 499301 h 499300"/>
                  <a:gd name="connsiteX3" fmla="*/ 0 w 104489"/>
                  <a:gd name="connsiteY3" fmla="*/ 499301 h 499300"/>
                </a:gdLst>
                <a:ahLst/>
                <a:cxnLst>
                  <a:cxn ang="0">
                    <a:pos x="connsiteX0" y="connsiteY0"/>
                  </a:cxn>
                  <a:cxn ang="0">
                    <a:pos x="connsiteX1" y="connsiteY1"/>
                  </a:cxn>
                  <a:cxn ang="0">
                    <a:pos x="connsiteX2" y="connsiteY2"/>
                  </a:cxn>
                  <a:cxn ang="0">
                    <a:pos x="connsiteX3" y="connsiteY3"/>
                  </a:cxn>
                </a:cxnLst>
                <a:rect l="l" t="t" r="r" b="b"/>
                <a:pathLst>
                  <a:path w="104489" h="499300">
                    <a:moveTo>
                      <a:pt x="0" y="0"/>
                    </a:moveTo>
                    <a:lnTo>
                      <a:pt x="104489" y="0"/>
                    </a:lnTo>
                    <a:lnTo>
                      <a:pt x="104489" y="499301"/>
                    </a:lnTo>
                    <a:lnTo>
                      <a:pt x="0" y="499301"/>
                    </a:lnTo>
                    <a:close/>
                  </a:path>
                </a:pathLst>
              </a:custGeom>
              <a:solidFill>
                <a:srgbClr val="333333"/>
              </a:solidFill>
              <a:ln w="95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F42D6CD7-8A16-4A27-5D24-BD085760BE59}"/>
                  </a:ext>
                </a:extLst>
              </p:cNvPr>
              <p:cNvSpPr/>
              <p:nvPr/>
            </p:nvSpPr>
            <p:spPr>
              <a:xfrm>
                <a:off x="2723673" y="2846260"/>
                <a:ext cx="104489" cy="126491"/>
              </a:xfrm>
              <a:custGeom>
                <a:avLst/>
                <a:gdLst>
                  <a:gd name="connsiteX0" fmla="*/ 104489 w 104489"/>
                  <a:gd name="connsiteY0" fmla="*/ 126492 h 126491"/>
                  <a:gd name="connsiteX1" fmla="*/ 0 w 104489"/>
                  <a:gd name="connsiteY1" fmla="*/ 126492 h 126491"/>
                  <a:gd name="connsiteX2" fmla="*/ 0 w 104489"/>
                  <a:gd name="connsiteY2" fmla="*/ 0 h 126491"/>
                  <a:gd name="connsiteX3" fmla="*/ 104489 w 104489"/>
                  <a:gd name="connsiteY3" fmla="*/ 0 h 126491"/>
                  <a:gd name="connsiteX4" fmla="*/ 104489 w 104489"/>
                  <a:gd name="connsiteY4" fmla="*/ 22193 h 126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89" h="126491">
                    <a:moveTo>
                      <a:pt x="104489" y="126492"/>
                    </a:moveTo>
                    <a:lnTo>
                      <a:pt x="0" y="126492"/>
                    </a:lnTo>
                    <a:lnTo>
                      <a:pt x="0" y="0"/>
                    </a:lnTo>
                    <a:lnTo>
                      <a:pt x="104489" y="0"/>
                    </a:lnTo>
                    <a:lnTo>
                      <a:pt x="104489" y="22193"/>
                    </a:lnTo>
                    <a:close/>
                  </a:path>
                </a:pathLst>
              </a:custGeom>
              <a:solidFill>
                <a:srgbClr val="333333"/>
              </a:solidFill>
              <a:ln w="95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FDDCA43E-760A-9EC7-B846-AD086AF6C481}"/>
                  </a:ext>
                </a:extLst>
              </p:cNvPr>
              <p:cNvSpPr/>
              <p:nvPr/>
            </p:nvSpPr>
            <p:spPr>
              <a:xfrm>
                <a:off x="2741256" y="2532757"/>
                <a:ext cx="57514" cy="236650"/>
              </a:xfrm>
              <a:custGeom>
                <a:avLst/>
                <a:gdLst>
                  <a:gd name="connsiteX0" fmla="*/ 2039 w 57514"/>
                  <a:gd name="connsiteY0" fmla="*/ 21276 h 236650"/>
                  <a:gd name="connsiteX1" fmla="*/ 39 w 57514"/>
                  <a:gd name="connsiteY1" fmla="*/ 42803 h 236650"/>
                  <a:gd name="connsiteX2" fmla="*/ 2611 w 57514"/>
                  <a:gd name="connsiteY2" fmla="*/ 224159 h 236650"/>
                  <a:gd name="connsiteX3" fmla="*/ 9088 w 57514"/>
                  <a:gd name="connsiteY3" fmla="*/ 236636 h 236650"/>
                  <a:gd name="connsiteX4" fmla="*/ 16517 w 57514"/>
                  <a:gd name="connsiteY4" fmla="*/ 223873 h 236650"/>
                  <a:gd name="connsiteX5" fmla="*/ 17755 w 57514"/>
                  <a:gd name="connsiteY5" fmla="*/ 88046 h 236650"/>
                  <a:gd name="connsiteX6" fmla="*/ 35662 w 57514"/>
                  <a:gd name="connsiteY6" fmla="*/ 31182 h 236650"/>
                  <a:gd name="connsiteX7" fmla="*/ 49664 w 57514"/>
                  <a:gd name="connsiteY7" fmla="*/ 23848 h 236650"/>
                  <a:gd name="connsiteX8" fmla="*/ 57475 w 57514"/>
                  <a:gd name="connsiteY8" fmla="*/ 10513 h 236650"/>
                  <a:gd name="connsiteX9" fmla="*/ 27376 w 57514"/>
                  <a:gd name="connsiteY9" fmla="*/ 226 h 236650"/>
                  <a:gd name="connsiteX10" fmla="*/ 2039 w 57514"/>
                  <a:gd name="connsiteY10" fmla="*/ 21276 h 23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514" h="236650">
                    <a:moveTo>
                      <a:pt x="2039" y="21276"/>
                    </a:moveTo>
                    <a:cubicBezTo>
                      <a:pt x="-152" y="28134"/>
                      <a:pt x="-56" y="35564"/>
                      <a:pt x="39" y="42803"/>
                    </a:cubicBezTo>
                    <a:cubicBezTo>
                      <a:pt x="896" y="103286"/>
                      <a:pt x="1753" y="163675"/>
                      <a:pt x="2611" y="224159"/>
                    </a:cubicBezTo>
                    <a:cubicBezTo>
                      <a:pt x="2706" y="229397"/>
                      <a:pt x="4135" y="236351"/>
                      <a:pt x="9088" y="236636"/>
                    </a:cubicBezTo>
                    <a:cubicBezTo>
                      <a:pt x="14326" y="237017"/>
                      <a:pt x="16327" y="229493"/>
                      <a:pt x="16517" y="223873"/>
                    </a:cubicBezTo>
                    <a:cubicBezTo>
                      <a:pt x="18041" y="178629"/>
                      <a:pt x="18422" y="133385"/>
                      <a:pt x="17755" y="88046"/>
                    </a:cubicBezTo>
                    <a:cubicBezTo>
                      <a:pt x="17470" y="67091"/>
                      <a:pt x="18803" y="42136"/>
                      <a:pt x="35662" y="31182"/>
                    </a:cubicBezTo>
                    <a:cubicBezTo>
                      <a:pt x="40139" y="28325"/>
                      <a:pt x="45187" y="26801"/>
                      <a:pt x="49664" y="23848"/>
                    </a:cubicBezTo>
                    <a:cubicBezTo>
                      <a:pt x="54141" y="20990"/>
                      <a:pt x="57951" y="16037"/>
                      <a:pt x="57475" y="10513"/>
                    </a:cubicBezTo>
                    <a:cubicBezTo>
                      <a:pt x="56617" y="1083"/>
                      <a:pt x="34329" y="-727"/>
                      <a:pt x="27376" y="226"/>
                    </a:cubicBezTo>
                    <a:cubicBezTo>
                      <a:pt x="16327" y="1845"/>
                      <a:pt x="5659" y="9846"/>
                      <a:pt x="2039" y="21276"/>
                    </a:cubicBezTo>
                    <a:close/>
                  </a:path>
                </a:pathLst>
              </a:custGeom>
              <a:solidFill>
                <a:srgbClr val="333333"/>
              </a:solidFill>
              <a:ln w="95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20576FEA-4707-E461-5C8E-152B5FFAB94B}"/>
                  </a:ext>
                </a:extLst>
              </p:cNvPr>
              <p:cNvSpPr/>
              <p:nvPr/>
            </p:nvSpPr>
            <p:spPr>
              <a:xfrm>
                <a:off x="2845007" y="2479261"/>
                <a:ext cx="69319" cy="297181"/>
              </a:xfrm>
              <a:custGeom>
                <a:avLst/>
                <a:gdLst>
                  <a:gd name="connsiteX0" fmla="*/ 16017 w 69319"/>
                  <a:gd name="connsiteY0" fmla="*/ 4287 h 297181"/>
                  <a:gd name="connsiteX1" fmla="*/ 15 w 69319"/>
                  <a:gd name="connsiteY1" fmla="*/ 53532 h 297181"/>
                  <a:gd name="connsiteX2" fmla="*/ 1253 w 69319"/>
                  <a:gd name="connsiteY2" fmla="*/ 144114 h 297181"/>
                  <a:gd name="connsiteX3" fmla="*/ 6206 w 69319"/>
                  <a:gd name="connsiteY3" fmla="*/ 297181 h 297181"/>
                  <a:gd name="connsiteX4" fmla="*/ 14779 w 69319"/>
                  <a:gd name="connsiteY4" fmla="*/ 277750 h 297181"/>
                  <a:gd name="connsiteX5" fmla="*/ 16493 w 69319"/>
                  <a:gd name="connsiteY5" fmla="*/ 97251 h 297181"/>
                  <a:gd name="connsiteX6" fmla="*/ 34591 w 69319"/>
                  <a:gd name="connsiteY6" fmla="*/ 44388 h 297181"/>
                  <a:gd name="connsiteX7" fmla="*/ 56117 w 69319"/>
                  <a:gd name="connsiteY7" fmla="*/ 36196 h 297181"/>
                  <a:gd name="connsiteX8" fmla="*/ 69262 w 69319"/>
                  <a:gd name="connsiteY8" fmla="*/ 18289 h 297181"/>
                  <a:gd name="connsiteX9" fmla="*/ 16017 w 69319"/>
                  <a:gd name="connsiteY9" fmla="*/ 4287 h 297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319" h="297181">
                    <a:moveTo>
                      <a:pt x="16017" y="4287"/>
                    </a:moveTo>
                    <a:cubicBezTo>
                      <a:pt x="1253" y="13527"/>
                      <a:pt x="-176" y="35244"/>
                      <a:pt x="15" y="53532"/>
                    </a:cubicBezTo>
                    <a:cubicBezTo>
                      <a:pt x="396" y="83726"/>
                      <a:pt x="777" y="113920"/>
                      <a:pt x="1253" y="144114"/>
                    </a:cubicBezTo>
                    <a:cubicBezTo>
                      <a:pt x="1920" y="195168"/>
                      <a:pt x="2587" y="246222"/>
                      <a:pt x="6206" y="297181"/>
                    </a:cubicBezTo>
                    <a:cubicBezTo>
                      <a:pt x="13255" y="295276"/>
                      <a:pt x="14683" y="285465"/>
                      <a:pt x="14779" y="277750"/>
                    </a:cubicBezTo>
                    <a:cubicBezTo>
                      <a:pt x="15350" y="217552"/>
                      <a:pt x="15922" y="157449"/>
                      <a:pt x="16493" y="97251"/>
                    </a:cubicBezTo>
                    <a:cubicBezTo>
                      <a:pt x="16684" y="77630"/>
                      <a:pt x="18684" y="54389"/>
                      <a:pt x="34591" y="44388"/>
                    </a:cubicBezTo>
                    <a:cubicBezTo>
                      <a:pt x="41163" y="40292"/>
                      <a:pt x="49069" y="39339"/>
                      <a:pt x="56117" y="36196"/>
                    </a:cubicBezTo>
                    <a:cubicBezTo>
                      <a:pt x="63166" y="33053"/>
                      <a:pt x="70024" y="26385"/>
                      <a:pt x="69262" y="18289"/>
                    </a:cubicBezTo>
                    <a:cubicBezTo>
                      <a:pt x="67261" y="-2190"/>
                      <a:pt x="27923" y="-3237"/>
                      <a:pt x="16017" y="4287"/>
                    </a:cubicBezTo>
                    <a:close/>
                  </a:path>
                </a:pathLst>
              </a:custGeom>
              <a:solidFill>
                <a:srgbClr val="333333"/>
              </a:solidFill>
              <a:ln w="95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C49DE096-D19C-1270-743F-B93099289A62}"/>
                  </a:ext>
                </a:extLst>
              </p:cNvPr>
              <p:cNvSpPr/>
              <p:nvPr/>
            </p:nvSpPr>
            <p:spPr>
              <a:xfrm>
                <a:off x="2948673" y="2339581"/>
                <a:ext cx="78659" cy="467912"/>
              </a:xfrm>
              <a:custGeom>
                <a:avLst/>
                <a:gdLst>
                  <a:gd name="connsiteX0" fmla="*/ 20364 w 78659"/>
                  <a:gd name="connsiteY0" fmla="*/ 6617 h 467912"/>
                  <a:gd name="connsiteX1" fmla="*/ 5505 w 78659"/>
                  <a:gd name="connsiteY1" fmla="*/ 14046 h 467912"/>
                  <a:gd name="connsiteX2" fmla="*/ 267 w 78659"/>
                  <a:gd name="connsiteY2" fmla="*/ 40525 h 467912"/>
                  <a:gd name="connsiteX3" fmla="*/ 9030 w 78659"/>
                  <a:gd name="connsiteY3" fmla="*/ 436861 h 467912"/>
                  <a:gd name="connsiteX4" fmla="*/ 13316 w 78659"/>
                  <a:gd name="connsiteY4" fmla="*/ 467912 h 467912"/>
                  <a:gd name="connsiteX5" fmla="*/ 22841 w 78659"/>
                  <a:gd name="connsiteY5" fmla="*/ 214738 h 467912"/>
                  <a:gd name="connsiteX6" fmla="*/ 25317 w 78659"/>
                  <a:gd name="connsiteY6" fmla="*/ 96723 h 467912"/>
                  <a:gd name="connsiteX7" fmla="*/ 23317 w 78659"/>
                  <a:gd name="connsiteY7" fmla="*/ 55861 h 467912"/>
                  <a:gd name="connsiteX8" fmla="*/ 50463 w 78659"/>
                  <a:gd name="connsiteY8" fmla="*/ 32144 h 467912"/>
                  <a:gd name="connsiteX9" fmla="*/ 64275 w 78659"/>
                  <a:gd name="connsiteY9" fmla="*/ 35954 h 467912"/>
                  <a:gd name="connsiteX10" fmla="*/ 68370 w 78659"/>
                  <a:gd name="connsiteY10" fmla="*/ 3187 h 467912"/>
                  <a:gd name="connsiteX11" fmla="*/ 20364 w 78659"/>
                  <a:gd name="connsiteY11" fmla="*/ 6617 h 467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659" h="467912">
                    <a:moveTo>
                      <a:pt x="20364" y="6617"/>
                    </a:moveTo>
                    <a:cubicBezTo>
                      <a:pt x="14935" y="8045"/>
                      <a:pt x="9315" y="9760"/>
                      <a:pt x="5505" y="14046"/>
                    </a:cubicBezTo>
                    <a:cubicBezTo>
                      <a:pt x="-495" y="20809"/>
                      <a:pt x="-305" y="31191"/>
                      <a:pt x="267" y="40525"/>
                    </a:cubicBezTo>
                    <a:cubicBezTo>
                      <a:pt x="8553" y="172447"/>
                      <a:pt x="11506" y="304749"/>
                      <a:pt x="9030" y="436861"/>
                    </a:cubicBezTo>
                    <a:cubicBezTo>
                      <a:pt x="8839" y="447434"/>
                      <a:pt x="8744" y="458482"/>
                      <a:pt x="13316" y="467912"/>
                    </a:cubicBezTo>
                    <a:cubicBezTo>
                      <a:pt x="21126" y="383807"/>
                      <a:pt x="16935" y="299034"/>
                      <a:pt x="22841" y="214738"/>
                    </a:cubicBezTo>
                    <a:cubicBezTo>
                      <a:pt x="25603" y="175399"/>
                      <a:pt x="30556" y="135776"/>
                      <a:pt x="25317" y="96723"/>
                    </a:cubicBezTo>
                    <a:cubicBezTo>
                      <a:pt x="23508" y="83102"/>
                      <a:pt x="20364" y="69196"/>
                      <a:pt x="23317" y="55861"/>
                    </a:cubicBezTo>
                    <a:cubicBezTo>
                      <a:pt x="26270" y="42526"/>
                      <a:pt x="37795" y="29953"/>
                      <a:pt x="50463" y="32144"/>
                    </a:cubicBezTo>
                    <a:cubicBezTo>
                      <a:pt x="55131" y="33001"/>
                      <a:pt x="59512" y="35668"/>
                      <a:pt x="64275" y="35954"/>
                    </a:cubicBezTo>
                    <a:cubicBezTo>
                      <a:pt x="83706" y="37096"/>
                      <a:pt x="81801" y="10998"/>
                      <a:pt x="68370" y="3187"/>
                    </a:cubicBezTo>
                    <a:cubicBezTo>
                      <a:pt x="55511" y="-4242"/>
                      <a:pt x="33604" y="3187"/>
                      <a:pt x="20364" y="6617"/>
                    </a:cubicBezTo>
                    <a:close/>
                  </a:path>
                </a:pathLst>
              </a:custGeom>
              <a:solidFill>
                <a:srgbClr val="333333"/>
              </a:solidFill>
              <a:ln w="95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1B15BDD4-CD20-0D86-E662-FB0DBEF55291}"/>
                  </a:ext>
                </a:extLst>
              </p:cNvPr>
              <p:cNvSpPr/>
              <p:nvPr/>
            </p:nvSpPr>
            <p:spPr>
              <a:xfrm>
                <a:off x="2803493" y="2558605"/>
                <a:ext cx="24669" cy="309848"/>
              </a:xfrm>
              <a:custGeom>
                <a:avLst/>
                <a:gdLst>
                  <a:gd name="connsiteX0" fmla="*/ 24670 w 24669"/>
                  <a:gd name="connsiteY0" fmla="*/ 0 h 309848"/>
                  <a:gd name="connsiteX1" fmla="*/ 24670 w 24669"/>
                  <a:gd name="connsiteY1" fmla="*/ 309848 h 309848"/>
                  <a:gd name="connsiteX2" fmla="*/ 0 w 24669"/>
                  <a:gd name="connsiteY2" fmla="*/ 309848 h 309848"/>
                  <a:gd name="connsiteX3" fmla="*/ 24670 w 24669"/>
                  <a:gd name="connsiteY3" fmla="*/ 0 h 309848"/>
                </a:gdLst>
                <a:ahLst/>
                <a:cxnLst>
                  <a:cxn ang="0">
                    <a:pos x="connsiteX0" y="connsiteY0"/>
                  </a:cxn>
                  <a:cxn ang="0">
                    <a:pos x="connsiteX1" y="connsiteY1"/>
                  </a:cxn>
                  <a:cxn ang="0">
                    <a:pos x="connsiteX2" y="connsiteY2"/>
                  </a:cxn>
                  <a:cxn ang="0">
                    <a:pos x="connsiteX3" y="connsiteY3"/>
                  </a:cxn>
                </a:cxnLst>
                <a:rect l="l" t="t" r="r" b="b"/>
                <a:pathLst>
                  <a:path w="24669" h="309848">
                    <a:moveTo>
                      <a:pt x="24670" y="0"/>
                    </a:moveTo>
                    <a:cubicBezTo>
                      <a:pt x="24670" y="5620"/>
                      <a:pt x="24670" y="309848"/>
                      <a:pt x="24670" y="309848"/>
                    </a:cubicBezTo>
                    <a:lnTo>
                      <a:pt x="0" y="309848"/>
                    </a:lnTo>
                    <a:lnTo>
                      <a:pt x="24670" y="0"/>
                    </a:lnTo>
                    <a:close/>
                  </a:path>
                </a:pathLst>
              </a:custGeom>
              <a:solidFill>
                <a:srgbClr val="333333"/>
              </a:solidFill>
              <a:ln w="95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07F91F65-789B-7FD9-D7CF-D868DA922372}"/>
                  </a:ext>
                </a:extLst>
              </p:cNvPr>
              <p:cNvSpPr/>
              <p:nvPr/>
            </p:nvSpPr>
            <p:spPr>
              <a:xfrm>
                <a:off x="2907982" y="2587942"/>
                <a:ext cx="24669" cy="309848"/>
              </a:xfrm>
              <a:custGeom>
                <a:avLst/>
                <a:gdLst>
                  <a:gd name="connsiteX0" fmla="*/ 24670 w 24669"/>
                  <a:gd name="connsiteY0" fmla="*/ 0 h 309848"/>
                  <a:gd name="connsiteX1" fmla="*/ 24670 w 24669"/>
                  <a:gd name="connsiteY1" fmla="*/ 309848 h 309848"/>
                  <a:gd name="connsiteX2" fmla="*/ 0 w 24669"/>
                  <a:gd name="connsiteY2" fmla="*/ 309848 h 309848"/>
                  <a:gd name="connsiteX3" fmla="*/ 24670 w 24669"/>
                  <a:gd name="connsiteY3" fmla="*/ 0 h 309848"/>
                </a:gdLst>
                <a:ahLst/>
                <a:cxnLst>
                  <a:cxn ang="0">
                    <a:pos x="connsiteX0" y="connsiteY0"/>
                  </a:cxn>
                  <a:cxn ang="0">
                    <a:pos x="connsiteX1" y="connsiteY1"/>
                  </a:cxn>
                  <a:cxn ang="0">
                    <a:pos x="connsiteX2" y="connsiteY2"/>
                  </a:cxn>
                  <a:cxn ang="0">
                    <a:pos x="connsiteX3" y="connsiteY3"/>
                  </a:cxn>
                </a:cxnLst>
                <a:rect l="l" t="t" r="r" b="b"/>
                <a:pathLst>
                  <a:path w="24669" h="309848">
                    <a:moveTo>
                      <a:pt x="24670" y="0"/>
                    </a:moveTo>
                    <a:cubicBezTo>
                      <a:pt x="24670" y="5620"/>
                      <a:pt x="24670" y="309848"/>
                      <a:pt x="24670" y="309848"/>
                    </a:cubicBezTo>
                    <a:lnTo>
                      <a:pt x="0" y="309848"/>
                    </a:lnTo>
                    <a:lnTo>
                      <a:pt x="24670" y="0"/>
                    </a:lnTo>
                    <a:close/>
                  </a:path>
                </a:pathLst>
              </a:custGeom>
              <a:solidFill>
                <a:srgbClr val="333333"/>
              </a:solidFill>
              <a:ln w="95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4352B766-DF0A-5F6F-E295-035474B7DE8B}"/>
                  </a:ext>
                </a:extLst>
              </p:cNvPr>
              <p:cNvSpPr/>
              <p:nvPr/>
            </p:nvSpPr>
            <p:spPr>
              <a:xfrm>
                <a:off x="3010566" y="2638615"/>
                <a:ext cx="24669" cy="309848"/>
              </a:xfrm>
              <a:custGeom>
                <a:avLst/>
                <a:gdLst>
                  <a:gd name="connsiteX0" fmla="*/ 24670 w 24669"/>
                  <a:gd name="connsiteY0" fmla="*/ 0 h 309848"/>
                  <a:gd name="connsiteX1" fmla="*/ 24670 w 24669"/>
                  <a:gd name="connsiteY1" fmla="*/ 309848 h 309848"/>
                  <a:gd name="connsiteX2" fmla="*/ 0 w 24669"/>
                  <a:gd name="connsiteY2" fmla="*/ 309848 h 309848"/>
                  <a:gd name="connsiteX3" fmla="*/ 24670 w 24669"/>
                  <a:gd name="connsiteY3" fmla="*/ 0 h 309848"/>
                </a:gdLst>
                <a:ahLst/>
                <a:cxnLst>
                  <a:cxn ang="0">
                    <a:pos x="connsiteX0" y="connsiteY0"/>
                  </a:cxn>
                  <a:cxn ang="0">
                    <a:pos x="connsiteX1" y="connsiteY1"/>
                  </a:cxn>
                  <a:cxn ang="0">
                    <a:pos x="connsiteX2" y="connsiteY2"/>
                  </a:cxn>
                  <a:cxn ang="0">
                    <a:pos x="connsiteX3" y="connsiteY3"/>
                  </a:cxn>
                </a:cxnLst>
                <a:rect l="l" t="t" r="r" b="b"/>
                <a:pathLst>
                  <a:path w="24669" h="309848">
                    <a:moveTo>
                      <a:pt x="24670" y="0"/>
                    </a:moveTo>
                    <a:cubicBezTo>
                      <a:pt x="24670" y="5620"/>
                      <a:pt x="24670" y="309848"/>
                      <a:pt x="24670" y="309848"/>
                    </a:cubicBezTo>
                    <a:lnTo>
                      <a:pt x="0" y="309848"/>
                    </a:lnTo>
                    <a:lnTo>
                      <a:pt x="24670" y="0"/>
                    </a:lnTo>
                    <a:close/>
                  </a:path>
                </a:pathLst>
              </a:custGeom>
              <a:solidFill>
                <a:srgbClr val="333333"/>
              </a:solidFill>
              <a:ln w="9525" cap="flat">
                <a:noFill/>
                <a:prstDash val="solid"/>
                <a:miter/>
              </a:ln>
            </p:spPr>
            <p:txBody>
              <a:bodyPr rtlCol="0" anchor="ctr"/>
              <a:lstStyle/>
              <a:p>
                <a:endParaRPr lang="en-US"/>
              </a:p>
            </p:txBody>
          </p:sp>
        </p:grpSp>
        <p:grpSp>
          <p:nvGrpSpPr>
            <p:cNvPr id="114" name="Graphic 2">
              <a:extLst>
                <a:ext uri="{FF2B5EF4-FFF2-40B4-BE49-F238E27FC236}">
                  <a16:creationId xmlns:a16="http://schemas.microsoft.com/office/drawing/2014/main" id="{19759625-1963-29ED-8F0E-C69B409CB7C5}"/>
                </a:ext>
              </a:extLst>
            </p:cNvPr>
            <p:cNvGrpSpPr/>
            <p:nvPr/>
          </p:nvGrpSpPr>
          <p:grpSpPr>
            <a:xfrm>
              <a:off x="4580095" y="2471479"/>
              <a:ext cx="396067" cy="1108807"/>
              <a:chOff x="5195382" y="2329110"/>
              <a:chExt cx="313458" cy="877538"/>
            </a:xfrm>
            <a:solidFill>
              <a:srgbClr val="333333"/>
            </a:solidFill>
            <a:effectLst/>
          </p:grpSpPr>
          <p:sp>
            <p:nvSpPr>
              <p:cNvPr id="115" name="Freeform: Shape 114">
                <a:extLst>
                  <a:ext uri="{FF2B5EF4-FFF2-40B4-BE49-F238E27FC236}">
                    <a16:creationId xmlns:a16="http://schemas.microsoft.com/office/drawing/2014/main" id="{23BCBF76-2B64-4452-0548-DDA4F6A24C91}"/>
                  </a:ext>
                </a:extLst>
              </p:cNvPr>
              <p:cNvSpPr/>
              <p:nvPr/>
            </p:nvSpPr>
            <p:spPr>
              <a:xfrm rot="-10800000">
                <a:off x="5195382" y="2329110"/>
                <a:ext cx="104489" cy="877538"/>
              </a:xfrm>
              <a:custGeom>
                <a:avLst/>
                <a:gdLst>
                  <a:gd name="connsiteX0" fmla="*/ 0 w 104489"/>
                  <a:gd name="connsiteY0" fmla="*/ 0 h 877538"/>
                  <a:gd name="connsiteX1" fmla="*/ 104489 w 104489"/>
                  <a:gd name="connsiteY1" fmla="*/ 0 h 877538"/>
                  <a:gd name="connsiteX2" fmla="*/ 104489 w 104489"/>
                  <a:gd name="connsiteY2" fmla="*/ 877538 h 877538"/>
                  <a:gd name="connsiteX3" fmla="*/ 0 w 104489"/>
                  <a:gd name="connsiteY3" fmla="*/ 877538 h 877538"/>
                </a:gdLst>
                <a:ahLst/>
                <a:cxnLst>
                  <a:cxn ang="0">
                    <a:pos x="connsiteX0" y="connsiteY0"/>
                  </a:cxn>
                  <a:cxn ang="0">
                    <a:pos x="connsiteX1" y="connsiteY1"/>
                  </a:cxn>
                  <a:cxn ang="0">
                    <a:pos x="connsiteX2" y="connsiteY2"/>
                  </a:cxn>
                  <a:cxn ang="0">
                    <a:pos x="connsiteX3" y="connsiteY3"/>
                  </a:cxn>
                </a:cxnLst>
                <a:rect l="l" t="t" r="r" b="b"/>
                <a:pathLst>
                  <a:path w="104489" h="877538">
                    <a:moveTo>
                      <a:pt x="0" y="0"/>
                    </a:moveTo>
                    <a:lnTo>
                      <a:pt x="104489" y="0"/>
                    </a:lnTo>
                    <a:lnTo>
                      <a:pt x="104489" y="877538"/>
                    </a:lnTo>
                    <a:lnTo>
                      <a:pt x="0" y="877538"/>
                    </a:lnTo>
                    <a:close/>
                  </a:path>
                </a:pathLst>
              </a:custGeom>
              <a:solidFill>
                <a:srgbClr val="333333"/>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14471988-1926-BD37-FA09-2081229B9B19}"/>
                  </a:ext>
                </a:extLst>
              </p:cNvPr>
              <p:cNvSpPr/>
              <p:nvPr/>
            </p:nvSpPr>
            <p:spPr>
              <a:xfrm rot="-10800000">
                <a:off x="5195382" y="2905715"/>
                <a:ext cx="104489" cy="222313"/>
              </a:xfrm>
              <a:custGeom>
                <a:avLst/>
                <a:gdLst>
                  <a:gd name="connsiteX0" fmla="*/ 0 w 104489"/>
                  <a:gd name="connsiteY0" fmla="*/ 0 h 222313"/>
                  <a:gd name="connsiteX1" fmla="*/ 104489 w 104489"/>
                  <a:gd name="connsiteY1" fmla="*/ 0 h 222313"/>
                  <a:gd name="connsiteX2" fmla="*/ 104489 w 104489"/>
                  <a:gd name="connsiteY2" fmla="*/ 222314 h 222313"/>
                  <a:gd name="connsiteX3" fmla="*/ 0 w 104489"/>
                  <a:gd name="connsiteY3" fmla="*/ 222314 h 222313"/>
                </a:gdLst>
                <a:ahLst/>
                <a:cxnLst>
                  <a:cxn ang="0">
                    <a:pos x="connsiteX0" y="connsiteY0"/>
                  </a:cxn>
                  <a:cxn ang="0">
                    <a:pos x="connsiteX1" y="connsiteY1"/>
                  </a:cxn>
                  <a:cxn ang="0">
                    <a:pos x="connsiteX2" y="connsiteY2"/>
                  </a:cxn>
                  <a:cxn ang="0">
                    <a:pos x="connsiteX3" y="connsiteY3"/>
                  </a:cxn>
                </a:cxnLst>
                <a:rect l="l" t="t" r="r" b="b"/>
                <a:pathLst>
                  <a:path w="104489" h="222313">
                    <a:moveTo>
                      <a:pt x="0" y="0"/>
                    </a:moveTo>
                    <a:lnTo>
                      <a:pt x="104489" y="0"/>
                    </a:lnTo>
                    <a:lnTo>
                      <a:pt x="104489" y="222314"/>
                    </a:lnTo>
                    <a:lnTo>
                      <a:pt x="0" y="222314"/>
                    </a:lnTo>
                    <a:close/>
                  </a:path>
                </a:pathLst>
              </a:custGeom>
              <a:solidFill>
                <a:srgbClr val="333333"/>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D317E49B-D9ED-27FB-98D0-05280B125847}"/>
                  </a:ext>
                </a:extLst>
              </p:cNvPr>
              <p:cNvSpPr/>
              <p:nvPr/>
            </p:nvSpPr>
            <p:spPr>
              <a:xfrm rot="-10800000">
                <a:off x="5299871" y="2467041"/>
                <a:ext cx="104489" cy="631507"/>
              </a:xfrm>
              <a:custGeom>
                <a:avLst/>
                <a:gdLst>
                  <a:gd name="connsiteX0" fmla="*/ 0 w 104489"/>
                  <a:gd name="connsiteY0" fmla="*/ 0 h 631507"/>
                  <a:gd name="connsiteX1" fmla="*/ 104489 w 104489"/>
                  <a:gd name="connsiteY1" fmla="*/ 0 h 631507"/>
                  <a:gd name="connsiteX2" fmla="*/ 104489 w 104489"/>
                  <a:gd name="connsiteY2" fmla="*/ 631508 h 631507"/>
                  <a:gd name="connsiteX3" fmla="*/ 0 w 104489"/>
                  <a:gd name="connsiteY3" fmla="*/ 631508 h 631507"/>
                </a:gdLst>
                <a:ahLst/>
                <a:cxnLst>
                  <a:cxn ang="0">
                    <a:pos x="connsiteX0" y="connsiteY0"/>
                  </a:cxn>
                  <a:cxn ang="0">
                    <a:pos x="connsiteX1" y="connsiteY1"/>
                  </a:cxn>
                  <a:cxn ang="0">
                    <a:pos x="connsiteX2" y="connsiteY2"/>
                  </a:cxn>
                  <a:cxn ang="0">
                    <a:pos x="connsiteX3" y="connsiteY3"/>
                  </a:cxn>
                </a:cxnLst>
                <a:rect l="l" t="t" r="r" b="b"/>
                <a:pathLst>
                  <a:path w="104489" h="631507">
                    <a:moveTo>
                      <a:pt x="0" y="0"/>
                    </a:moveTo>
                    <a:lnTo>
                      <a:pt x="104489" y="0"/>
                    </a:lnTo>
                    <a:lnTo>
                      <a:pt x="104489" y="631508"/>
                    </a:lnTo>
                    <a:lnTo>
                      <a:pt x="0" y="631508"/>
                    </a:lnTo>
                    <a:close/>
                  </a:path>
                </a:pathLst>
              </a:custGeom>
              <a:solidFill>
                <a:srgbClr val="333333"/>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77F7C00B-4D12-F3BB-9CE5-199BB01771AC}"/>
                  </a:ext>
                </a:extLst>
              </p:cNvPr>
              <p:cNvSpPr/>
              <p:nvPr/>
            </p:nvSpPr>
            <p:spPr>
              <a:xfrm rot="-10800000">
                <a:off x="5299871" y="2881874"/>
                <a:ext cx="104489" cy="160020"/>
              </a:xfrm>
              <a:custGeom>
                <a:avLst/>
                <a:gdLst>
                  <a:gd name="connsiteX0" fmla="*/ 0 w 104489"/>
                  <a:gd name="connsiteY0" fmla="*/ 0 h 160020"/>
                  <a:gd name="connsiteX1" fmla="*/ 104489 w 104489"/>
                  <a:gd name="connsiteY1" fmla="*/ 0 h 160020"/>
                  <a:gd name="connsiteX2" fmla="*/ 104489 w 104489"/>
                  <a:gd name="connsiteY2" fmla="*/ 160020 h 160020"/>
                  <a:gd name="connsiteX3" fmla="*/ 0 w 104489"/>
                  <a:gd name="connsiteY3" fmla="*/ 160020 h 160020"/>
                </a:gdLst>
                <a:ahLst/>
                <a:cxnLst>
                  <a:cxn ang="0">
                    <a:pos x="connsiteX0" y="connsiteY0"/>
                  </a:cxn>
                  <a:cxn ang="0">
                    <a:pos x="connsiteX1" y="connsiteY1"/>
                  </a:cxn>
                  <a:cxn ang="0">
                    <a:pos x="connsiteX2" y="connsiteY2"/>
                  </a:cxn>
                  <a:cxn ang="0">
                    <a:pos x="connsiteX3" y="connsiteY3"/>
                  </a:cxn>
                </a:cxnLst>
                <a:rect l="l" t="t" r="r" b="b"/>
                <a:pathLst>
                  <a:path w="104489" h="160020">
                    <a:moveTo>
                      <a:pt x="0" y="0"/>
                    </a:moveTo>
                    <a:lnTo>
                      <a:pt x="104489" y="0"/>
                    </a:lnTo>
                    <a:lnTo>
                      <a:pt x="104489" y="160020"/>
                    </a:lnTo>
                    <a:lnTo>
                      <a:pt x="0" y="160020"/>
                    </a:lnTo>
                    <a:close/>
                  </a:path>
                </a:pathLst>
              </a:custGeom>
              <a:solidFill>
                <a:srgbClr val="333333"/>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6BCFDC36-5660-1177-63FE-B36CFFB608C8}"/>
                  </a:ext>
                </a:extLst>
              </p:cNvPr>
              <p:cNvSpPr/>
              <p:nvPr/>
            </p:nvSpPr>
            <p:spPr>
              <a:xfrm rot="-10800000">
                <a:off x="5404351" y="2518276"/>
                <a:ext cx="104489" cy="499300"/>
              </a:xfrm>
              <a:custGeom>
                <a:avLst/>
                <a:gdLst>
                  <a:gd name="connsiteX0" fmla="*/ 0 w 104489"/>
                  <a:gd name="connsiteY0" fmla="*/ 0 h 499300"/>
                  <a:gd name="connsiteX1" fmla="*/ 104489 w 104489"/>
                  <a:gd name="connsiteY1" fmla="*/ 0 h 499300"/>
                  <a:gd name="connsiteX2" fmla="*/ 104489 w 104489"/>
                  <a:gd name="connsiteY2" fmla="*/ 499301 h 499300"/>
                  <a:gd name="connsiteX3" fmla="*/ 0 w 104489"/>
                  <a:gd name="connsiteY3" fmla="*/ 499301 h 499300"/>
                </a:gdLst>
                <a:ahLst/>
                <a:cxnLst>
                  <a:cxn ang="0">
                    <a:pos x="connsiteX0" y="connsiteY0"/>
                  </a:cxn>
                  <a:cxn ang="0">
                    <a:pos x="connsiteX1" y="connsiteY1"/>
                  </a:cxn>
                  <a:cxn ang="0">
                    <a:pos x="connsiteX2" y="connsiteY2"/>
                  </a:cxn>
                  <a:cxn ang="0">
                    <a:pos x="connsiteX3" y="connsiteY3"/>
                  </a:cxn>
                </a:cxnLst>
                <a:rect l="l" t="t" r="r" b="b"/>
                <a:pathLst>
                  <a:path w="104489" h="499300">
                    <a:moveTo>
                      <a:pt x="0" y="0"/>
                    </a:moveTo>
                    <a:lnTo>
                      <a:pt x="104489" y="0"/>
                    </a:lnTo>
                    <a:lnTo>
                      <a:pt x="104489" y="499301"/>
                    </a:lnTo>
                    <a:lnTo>
                      <a:pt x="0" y="499301"/>
                    </a:lnTo>
                    <a:close/>
                  </a:path>
                </a:pathLst>
              </a:custGeom>
              <a:solidFill>
                <a:srgbClr val="333333"/>
              </a:solid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44E449D6-5A81-E334-3FEE-8FC885A32FCC}"/>
                  </a:ext>
                </a:extLst>
              </p:cNvPr>
              <p:cNvSpPr/>
              <p:nvPr/>
            </p:nvSpPr>
            <p:spPr>
              <a:xfrm>
                <a:off x="5404294" y="2846260"/>
                <a:ext cx="104489" cy="126491"/>
              </a:xfrm>
              <a:custGeom>
                <a:avLst/>
                <a:gdLst>
                  <a:gd name="connsiteX0" fmla="*/ 0 w 104489"/>
                  <a:gd name="connsiteY0" fmla="*/ 126492 h 126491"/>
                  <a:gd name="connsiteX1" fmla="*/ 104489 w 104489"/>
                  <a:gd name="connsiteY1" fmla="*/ 126492 h 126491"/>
                  <a:gd name="connsiteX2" fmla="*/ 104489 w 104489"/>
                  <a:gd name="connsiteY2" fmla="*/ 0 h 126491"/>
                  <a:gd name="connsiteX3" fmla="*/ 0 w 104489"/>
                  <a:gd name="connsiteY3" fmla="*/ 0 h 126491"/>
                  <a:gd name="connsiteX4" fmla="*/ 0 w 104489"/>
                  <a:gd name="connsiteY4" fmla="*/ 22193 h 1264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89" h="126491">
                    <a:moveTo>
                      <a:pt x="0" y="126492"/>
                    </a:moveTo>
                    <a:lnTo>
                      <a:pt x="104489" y="126492"/>
                    </a:lnTo>
                    <a:lnTo>
                      <a:pt x="104489" y="0"/>
                    </a:lnTo>
                    <a:lnTo>
                      <a:pt x="0" y="0"/>
                    </a:lnTo>
                    <a:lnTo>
                      <a:pt x="0" y="22193"/>
                    </a:lnTo>
                    <a:close/>
                  </a:path>
                </a:pathLst>
              </a:custGeom>
              <a:solidFill>
                <a:srgbClr val="333333"/>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CE402F35-BDEB-1238-2DEE-0F693BCBC81D}"/>
                  </a:ext>
                </a:extLst>
              </p:cNvPr>
              <p:cNvSpPr/>
              <p:nvPr/>
            </p:nvSpPr>
            <p:spPr>
              <a:xfrm>
                <a:off x="5433686" y="2532757"/>
                <a:ext cx="57514" cy="236650"/>
              </a:xfrm>
              <a:custGeom>
                <a:avLst/>
                <a:gdLst>
                  <a:gd name="connsiteX0" fmla="*/ 55476 w 57514"/>
                  <a:gd name="connsiteY0" fmla="*/ 21276 h 236650"/>
                  <a:gd name="connsiteX1" fmla="*/ 57476 w 57514"/>
                  <a:gd name="connsiteY1" fmla="*/ 42803 h 236650"/>
                  <a:gd name="connsiteX2" fmla="*/ 54904 w 57514"/>
                  <a:gd name="connsiteY2" fmla="*/ 224159 h 236650"/>
                  <a:gd name="connsiteX3" fmla="*/ 48427 w 57514"/>
                  <a:gd name="connsiteY3" fmla="*/ 236636 h 236650"/>
                  <a:gd name="connsiteX4" fmla="*/ 40998 w 57514"/>
                  <a:gd name="connsiteY4" fmla="*/ 223873 h 236650"/>
                  <a:gd name="connsiteX5" fmla="*/ 39760 w 57514"/>
                  <a:gd name="connsiteY5" fmla="*/ 88046 h 236650"/>
                  <a:gd name="connsiteX6" fmla="*/ 21853 w 57514"/>
                  <a:gd name="connsiteY6" fmla="*/ 31182 h 236650"/>
                  <a:gd name="connsiteX7" fmla="*/ 7851 w 57514"/>
                  <a:gd name="connsiteY7" fmla="*/ 23848 h 236650"/>
                  <a:gd name="connsiteX8" fmla="*/ 40 w 57514"/>
                  <a:gd name="connsiteY8" fmla="*/ 10513 h 236650"/>
                  <a:gd name="connsiteX9" fmla="*/ 30139 w 57514"/>
                  <a:gd name="connsiteY9" fmla="*/ 226 h 236650"/>
                  <a:gd name="connsiteX10" fmla="*/ 55476 w 57514"/>
                  <a:gd name="connsiteY10" fmla="*/ 21276 h 23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7514" h="236650">
                    <a:moveTo>
                      <a:pt x="55476" y="21276"/>
                    </a:moveTo>
                    <a:cubicBezTo>
                      <a:pt x="57666" y="28134"/>
                      <a:pt x="57571" y="35564"/>
                      <a:pt x="57476" y="42803"/>
                    </a:cubicBezTo>
                    <a:cubicBezTo>
                      <a:pt x="56619" y="103286"/>
                      <a:pt x="55762" y="163675"/>
                      <a:pt x="54904" y="224159"/>
                    </a:cubicBezTo>
                    <a:cubicBezTo>
                      <a:pt x="54809" y="229397"/>
                      <a:pt x="53380" y="236351"/>
                      <a:pt x="48427" y="236636"/>
                    </a:cubicBezTo>
                    <a:cubicBezTo>
                      <a:pt x="43189" y="237017"/>
                      <a:pt x="41188" y="229493"/>
                      <a:pt x="40998" y="223873"/>
                    </a:cubicBezTo>
                    <a:cubicBezTo>
                      <a:pt x="39474" y="178629"/>
                      <a:pt x="39093" y="133385"/>
                      <a:pt x="39760" y="88046"/>
                    </a:cubicBezTo>
                    <a:cubicBezTo>
                      <a:pt x="40045" y="67091"/>
                      <a:pt x="38712" y="42136"/>
                      <a:pt x="21853" y="31182"/>
                    </a:cubicBezTo>
                    <a:cubicBezTo>
                      <a:pt x="17376" y="28325"/>
                      <a:pt x="12328" y="26801"/>
                      <a:pt x="7851" y="23848"/>
                    </a:cubicBezTo>
                    <a:cubicBezTo>
                      <a:pt x="3374" y="20990"/>
                      <a:pt x="-436" y="16037"/>
                      <a:pt x="40" y="10513"/>
                    </a:cubicBezTo>
                    <a:cubicBezTo>
                      <a:pt x="898" y="1083"/>
                      <a:pt x="23186" y="-727"/>
                      <a:pt x="30139" y="226"/>
                    </a:cubicBezTo>
                    <a:cubicBezTo>
                      <a:pt x="41188" y="1845"/>
                      <a:pt x="51856" y="9846"/>
                      <a:pt x="55476" y="21276"/>
                    </a:cubicBezTo>
                    <a:close/>
                  </a:path>
                </a:pathLst>
              </a:custGeom>
              <a:solidFill>
                <a:srgbClr val="333333"/>
              </a:solidFill>
              <a:ln w="95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341FC33C-E185-5764-6DE2-40DC649CE440}"/>
                  </a:ext>
                </a:extLst>
              </p:cNvPr>
              <p:cNvSpPr/>
              <p:nvPr/>
            </p:nvSpPr>
            <p:spPr>
              <a:xfrm>
                <a:off x="5318225" y="2479261"/>
                <a:ext cx="69319" cy="297181"/>
              </a:xfrm>
              <a:custGeom>
                <a:avLst/>
                <a:gdLst>
                  <a:gd name="connsiteX0" fmla="*/ 53303 w 69319"/>
                  <a:gd name="connsiteY0" fmla="*/ 4287 h 297181"/>
                  <a:gd name="connsiteX1" fmla="*/ 69305 w 69319"/>
                  <a:gd name="connsiteY1" fmla="*/ 53532 h 297181"/>
                  <a:gd name="connsiteX2" fmla="*/ 68066 w 69319"/>
                  <a:gd name="connsiteY2" fmla="*/ 144114 h 297181"/>
                  <a:gd name="connsiteX3" fmla="*/ 63114 w 69319"/>
                  <a:gd name="connsiteY3" fmla="*/ 297181 h 297181"/>
                  <a:gd name="connsiteX4" fmla="*/ 54541 w 69319"/>
                  <a:gd name="connsiteY4" fmla="*/ 277750 h 297181"/>
                  <a:gd name="connsiteX5" fmla="*/ 52827 w 69319"/>
                  <a:gd name="connsiteY5" fmla="*/ 97251 h 297181"/>
                  <a:gd name="connsiteX6" fmla="*/ 34729 w 69319"/>
                  <a:gd name="connsiteY6" fmla="*/ 44388 h 297181"/>
                  <a:gd name="connsiteX7" fmla="*/ 13203 w 69319"/>
                  <a:gd name="connsiteY7" fmla="*/ 36196 h 297181"/>
                  <a:gd name="connsiteX8" fmla="*/ 58 w 69319"/>
                  <a:gd name="connsiteY8" fmla="*/ 18289 h 297181"/>
                  <a:gd name="connsiteX9" fmla="*/ 53303 w 69319"/>
                  <a:gd name="connsiteY9" fmla="*/ 4287 h 2971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9319" h="297181">
                    <a:moveTo>
                      <a:pt x="53303" y="4287"/>
                    </a:moveTo>
                    <a:cubicBezTo>
                      <a:pt x="68066" y="13527"/>
                      <a:pt x="69495" y="35244"/>
                      <a:pt x="69305" y="53532"/>
                    </a:cubicBezTo>
                    <a:cubicBezTo>
                      <a:pt x="68924" y="83726"/>
                      <a:pt x="68543" y="113920"/>
                      <a:pt x="68066" y="144114"/>
                    </a:cubicBezTo>
                    <a:cubicBezTo>
                      <a:pt x="67400" y="195168"/>
                      <a:pt x="66733" y="246222"/>
                      <a:pt x="63114" y="297181"/>
                    </a:cubicBezTo>
                    <a:cubicBezTo>
                      <a:pt x="56065" y="295276"/>
                      <a:pt x="54636" y="285465"/>
                      <a:pt x="54541" y="277750"/>
                    </a:cubicBezTo>
                    <a:cubicBezTo>
                      <a:pt x="53970" y="217552"/>
                      <a:pt x="53398" y="157449"/>
                      <a:pt x="52827" y="97251"/>
                    </a:cubicBezTo>
                    <a:cubicBezTo>
                      <a:pt x="52636" y="77630"/>
                      <a:pt x="50636" y="54389"/>
                      <a:pt x="34729" y="44388"/>
                    </a:cubicBezTo>
                    <a:cubicBezTo>
                      <a:pt x="28157" y="40292"/>
                      <a:pt x="20251" y="39339"/>
                      <a:pt x="13203" y="36196"/>
                    </a:cubicBezTo>
                    <a:cubicBezTo>
                      <a:pt x="6154" y="33053"/>
                      <a:pt x="-704" y="26385"/>
                      <a:pt x="58" y="18289"/>
                    </a:cubicBezTo>
                    <a:cubicBezTo>
                      <a:pt x="1963" y="-2190"/>
                      <a:pt x="41301" y="-3237"/>
                      <a:pt x="53303" y="4287"/>
                    </a:cubicBezTo>
                    <a:close/>
                  </a:path>
                </a:pathLst>
              </a:custGeom>
              <a:solidFill>
                <a:srgbClr val="333333"/>
              </a:solidFill>
              <a:ln w="952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B8607458-04F5-047C-E8A3-1D7BC92C31A9}"/>
                  </a:ext>
                </a:extLst>
              </p:cNvPr>
              <p:cNvSpPr/>
              <p:nvPr/>
            </p:nvSpPr>
            <p:spPr>
              <a:xfrm>
                <a:off x="5205124" y="2339581"/>
                <a:ext cx="78659" cy="467912"/>
              </a:xfrm>
              <a:custGeom>
                <a:avLst/>
                <a:gdLst>
                  <a:gd name="connsiteX0" fmla="*/ 58295 w 78659"/>
                  <a:gd name="connsiteY0" fmla="*/ 6617 h 467912"/>
                  <a:gd name="connsiteX1" fmla="*/ 73154 w 78659"/>
                  <a:gd name="connsiteY1" fmla="*/ 14046 h 467912"/>
                  <a:gd name="connsiteX2" fmla="*/ 78393 w 78659"/>
                  <a:gd name="connsiteY2" fmla="*/ 40525 h 467912"/>
                  <a:gd name="connsiteX3" fmla="*/ 69630 w 78659"/>
                  <a:gd name="connsiteY3" fmla="*/ 436861 h 467912"/>
                  <a:gd name="connsiteX4" fmla="*/ 65343 w 78659"/>
                  <a:gd name="connsiteY4" fmla="*/ 467912 h 467912"/>
                  <a:gd name="connsiteX5" fmla="*/ 55818 w 78659"/>
                  <a:gd name="connsiteY5" fmla="*/ 214738 h 467912"/>
                  <a:gd name="connsiteX6" fmla="*/ 53342 w 78659"/>
                  <a:gd name="connsiteY6" fmla="*/ 96723 h 467912"/>
                  <a:gd name="connsiteX7" fmla="*/ 55342 w 78659"/>
                  <a:gd name="connsiteY7" fmla="*/ 55861 h 467912"/>
                  <a:gd name="connsiteX8" fmla="*/ 28196 w 78659"/>
                  <a:gd name="connsiteY8" fmla="*/ 32144 h 467912"/>
                  <a:gd name="connsiteX9" fmla="*/ 14385 w 78659"/>
                  <a:gd name="connsiteY9" fmla="*/ 35954 h 467912"/>
                  <a:gd name="connsiteX10" fmla="*/ 10289 w 78659"/>
                  <a:gd name="connsiteY10" fmla="*/ 3187 h 467912"/>
                  <a:gd name="connsiteX11" fmla="*/ 58295 w 78659"/>
                  <a:gd name="connsiteY11" fmla="*/ 6617 h 467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8659" h="467912">
                    <a:moveTo>
                      <a:pt x="58295" y="6617"/>
                    </a:moveTo>
                    <a:cubicBezTo>
                      <a:pt x="63724" y="8045"/>
                      <a:pt x="69344" y="9760"/>
                      <a:pt x="73154" y="14046"/>
                    </a:cubicBezTo>
                    <a:cubicBezTo>
                      <a:pt x="79155" y="20809"/>
                      <a:pt x="78964" y="31191"/>
                      <a:pt x="78393" y="40525"/>
                    </a:cubicBezTo>
                    <a:cubicBezTo>
                      <a:pt x="70106" y="172447"/>
                      <a:pt x="67153" y="304749"/>
                      <a:pt x="69630" y="436861"/>
                    </a:cubicBezTo>
                    <a:cubicBezTo>
                      <a:pt x="69820" y="447434"/>
                      <a:pt x="69915" y="458482"/>
                      <a:pt x="65343" y="467912"/>
                    </a:cubicBezTo>
                    <a:cubicBezTo>
                      <a:pt x="57533" y="383807"/>
                      <a:pt x="61724" y="299034"/>
                      <a:pt x="55818" y="214738"/>
                    </a:cubicBezTo>
                    <a:cubicBezTo>
                      <a:pt x="53056" y="175399"/>
                      <a:pt x="48103" y="135776"/>
                      <a:pt x="53342" y="96723"/>
                    </a:cubicBezTo>
                    <a:cubicBezTo>
                      <a:pt x="55152" y="83102"/>
                      <a:pt x="58295" y="69196"/>
                      <a:pt x="55342" y="55861"/>
                    </a:cubicBezTo>
                    <a:cubicBezTo>
                      <a:pt x="52389" y="42526"/>
                      <a:pt x="40864" y="29953"/>
                      <a:pt x="28196" y="32144"/>
                    </a:cubicBezTo>
                    <a:cubicBezTo>
                      <a:pt x="23529" y="33001"/>
                      <a:pt x="19147" y="35668"/>
                      <a:pt x="14385" y="35954"/>
                    </a:cubicBezTo>
                    <a:cubicBezTo>
                      <a:pt x="-5046" y="37096"/>
                      <a:pt x="-3141" y="10998"/>
                      <a:pt x="10289" y="3187"/>
                    </a:cubicBezTo>
                    <a:cubicBezTo>
                      <a:pt x="23147" y="-4242"/>
                      <a:pt x="45055" y="3187"/>
                      <a:pt x="58295" y="6617"/>
                    </a:cubicBezTo>
                    <a:close/>
                  </a:path>
                </a:pathLst>
              </a:custGeom>
              <a:solidFill>
                <a:srgbClr val="333333"/>
              </a:solidFill>
              <a:ln w="952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39382A79-4C50-C2E5-3618-10A2A6C07C75}"/>
                  </a:ext>
                </a:extLst>
              </p:cNvPr>
              <p:cNvSpPr/>
              <p:nvPr/>
            </p:nvSpPr>
            <p:spPr>
              <a:xfrm>
                <a:off x="5404294" y="2558605"/>
                <a:ext cx="24669" cy="309848"/>
              </a:xfrm>
              <a:custGeom>
                <a:avLst/>
                <a:gdLst>
                  <a:gd name="connsiteX0" fmla="*/ 0 w 24669"/>
                  <a:gd name="connsiteY0" fmla="*/ 0 h 309848"/>
                  <a:gd name="connsiteX1" fmla="*/ 0 w 24669"/>
                  <a:gd name="connsiteY1" fmla="*/ 309848 h 309848"/>
                  <a:gd name="connsiteX2" fmla="*/ 24670 w 24669"/>
                  <a:gd name="connsiteY2" fmla="*/ 309848 h 309848"/>
                  <a:gd name="connsiteX3" fmla="*/ 0 w 24669"/>
                  <a:gd name="connsiteY3" fmla="*/ 0 h 309848"/>
                </a:gdLst>
                <a:ahLst/>
                <a:cxnLst>
                  <a:cxn ang="0">
                    <a:pos x="connsiteX0" y="connsiteY0"/>
                  </a:cxn>
                  <a:cxn ang="0">
                    <a:pos x="connsiteX1" y="connsiteY1"/>
                  </a:cxn>
                  <a:cxn ang="0">
                    <a:pos x="connsiteX2" y="connsiteY2"/>
                  </a:cxn>
                  <a:cxn ang="0">
                    <a:pos x="connsiteX3" y="connsiteY3"/>
                  </a:cxn>
                </a:cxnLst>
                <a:rect l="l" t="t" r="r" b="b"/>
                <a:pathLst>
                  <a:path w="24669" h="309848">
                    <a:moveTo>
                      <a:pt x="0" y="0"/>
                    </a:moveTo>
                    <a:cubicBezTo>
                      <a:pt x="0" y="5620"/>
                      <a:pt x="0" y="309848"/>
                      <a:pt x="0" y="309848"/>
                    </a:cubicBezTo>
                    <a:lnTo>
                      <a:pt x="24670" y="309848"/>
                    </a:lnTo>
                    <a:lnTo>
                      <a:pt x="0" y="0"/>
                    </a:lnTo>
                    <a:close/>
                  </a:path>
                </a:pathLst>
              </a:custGeom>
              <a:solidFill>
                <a:srgbClr val="333333"/>
              </a:solidFill>
              <a:ln w="952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07929498-AF94-C671-1C5C-EAEFC6E29628}"/>
                  </a:ext>
                </a:extLst>
              </p:cNvPr>
              <p:cNvSpPr/>
              <p:nvPr/>
            </p:nvSpPr>
            <p:spPr>
              <a:xfrm>
                <a:off x="5299805" y="2587942"/>
                <a:ext cx="24669" cy="309848"/>
              </a:xfrm>
              <a:custGeom>
                <a:avLst/>
                <a:gdLst>
                  <a:gd name="connsiteX0" fmla="*/ 0 w 24669"/>
                  <a:gd name="connsiteY0" fmla="*/ 0 h 309848"/>
                  <a:gd name="connsiteX1" fmla="*/ 0 w 24669"/>
                  <a:gd name="connsiteY1" fmla="*/ 309848 h 309848"/>
                  <a:gd name="connsiteX2" fmla="*/ 24670 w 24669"/>
                  <a:gd name="connsiteY2" fmla="*/ 309848 h 309848"/>
                  <a:gd name="connsiteX3" fmla="*/ 0 w 24669"/>
                  <a:gd name="connsiteY3" fmla="*/ 0 h 309848"/>
                </a:gdLst>
                <a:ahLst/>
                <a:cxnLst>
                  <a:cxn ang="0">
                    <a:pos x="connsiteX0" y="connsiteY0"/>
                  </a:cxn>
                  <a:cxn ang="0">
                    <a:pos x="connsiteX1" y="connsiteY1"/>
                  </a:cxn>
                  <a:cxn ang="0">
                    <a:pos x="connsiteX2" y="connsiteY2"/>
                  </a:cxn>
                  <a:cxn ang="0">
                    <a:pos x="connsiteX3" y="connsiteY3"/>
                  </a:cxn>
                </a:cxnLst>
                <a:rect l="l" t="t" r="r" b="b"/>
                <a:pathLst>
                  <a:path w="24669" h="309848">
                    <a:moveTo>
                      <a:pt x="0" y="0"/>
                    </a:moveTo>
                    <a:cubicBezTo>
                      <a:pt x="0" y="5620"/>
                      <a:pt x="0" y="309848"/>
                      <a:pt x="0" y="309848"/>
                    </a:cubicBezTo>
                    <a:lnTo>
                      <a:pt x="24670" y="309848"/>
                    </a:lnTo>
                    <a:lnTo>
                      <a:pt x="0" y="0"/>
                    </a:lnTo>
                    <a:close/>
                  </a:path>
                </a:pathLst>
              </a:custGeom>
              <a:solidFill>
                <a:srgbClr val="333333"/>
              </a:solidFill>
              <a:ln w="952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DDA5AE9F-40A1-06E8-7B95-433FDED5B1CC}"/>
                  </a:ext>
                </a:extLst>
              </p:cNvPr>
              <p:cNvSpPr/>
              <p:nvPr/>
            </p:nvSpPr>
            <p:spPr>
              <a:xfrm>
                <a:off x="5197221" y="2638615"/>
                <a:ext cx="24669" cy="309848"/>
              </a:xfrm>
              <a:custGeom>
                <a:avLst/>
                <a:gdLst>
                  <a:gd name="connsiteX0" fmla="*/ 0 w 24669"/>
                  <a:gd name="connsiteY0" fmla="*/ 0 h 309848"/>
                  <a:gd name="connsiteX1" fmla="*/ 0 w 24669"/>
                  <a:gd name="connsiteY1" fmla="*/ 309848 h 309848"/>
                  <a:gd name="connsiteX2" fmla="*/ 24670 w 24669"/>
                  <a:gd name="connsiteY2" fmla="*/ 309848 h 309848"/>
                  <a:gd name="connsiteX3" fmla="*/ 0 w 24669"/>
                  <a:gd name="connsiteY3" fmla="*/ 0 h 309848"/>
                </a:gdLst>
                <a:ahLst/>
                <a:cxnLst>
                  <a:cxn ang="0">
                    <a:pos x="connsiteX0" y="connsiteY0"/>
                  </a:cxn>
                  <a:cxn ang="0">
                    <a:pos x="connsiteX1" y="connsiteY1"/>
                  </a:cxn>
                  <a:cxn ang="0">
                    <a:pos x="connsiteX2" y="connsiteY2"/>
                  </a:cxn>
                  <a:cxn ang="0">
                    <a:pos x="connsiteX3" y="connsiteY3"/>
                  </a:cxn>
                </a:cxnLst>
                <a:rect l="l" t="t" r="r" b="b"/>
                <a:pathLst>
                  <a:path w="24669" h="309848">
                    <a:moveTo>
                      <a:pt x="0" y="0"/>
                    </a:moveTo>
                    <a:cubicBezTo>
                      <a:pt x="0" y="5620"/>
                      <a:pt x="0" y="309848"/>
                      <a:pt x="0" y="309848"/>
                    </a:cubicBezTo>
                    <a:lnTo>
                      <a:pt x="24670" y="309848"/>
                    </a:lnTo>
                    <a:lnTo>
                      <a:pt x="0" y="0"/>
                    </a:lnTo>
                    <a:close/>
                  </a:path>
                </a:pathLst>
              </a:custGeom>
              <a:solidFill>
                <a:srgbClr val="333333"/>
              </a:solidFill>
              <a:ln w="9525" cap="flat">
                <a:noFill/>
                <a:prstDash val="solid"/>
                <a:miter/>
              </a:ln>
            </p:spPr>
            <p:txBody>
              <a:bodyPr rtlCol="0" anchor="ctr"/>
              <a:lstStyle/>
              <a:p>
                <a:endParaRPr lang="en-US"/>
              </a:p>
            </p:txBody>
          </p:sp>
        </p:grpSp>
      </p:grpSp>
      <p:grpSp>
        <p:nvGrpSpPr>
          <p:cNvPr id="77" name="Graphic 2">
            <a:extLst>
              <a:ext uri="{FF2B5EF4-FFF2-40B4-BE49-F238E27FC236}">
                <a16:creationId xmlns:a16="http://schemas.microsoft.com/office/drawing/2014/main" id="{16766B85-5484-DE60-8F2A-431FA9AD32A4}"/>
              </a:ext>
            </a:extLst>
          </p:cNvPr>
          <p:cNvGrpSpPr/>
          <p:nvPr/>
        </p:nvGrpSpPr>
        <p:grpSpPr>
          <a:xfrm rot="19355742">
            <a:off x="4375394" y="5290595"/>
            <a:ext cx="1005258" cy="746681"/>
            <a:chOff x="5259710" y="4164307"/>
            <a:chExt cx="977158" cy="725810"/>
          </a:xfrm>
          <a:effectLst/>
        </p:grpSpPr>
        <p:sp>
          <p:nvSpPr>
            <p:cNvPr id="182" name="Freeform: Shape 181">
              <a:extLst>
                <a:ext uri="{FF2B5EF4-FFF2-40B4-BE49-F238E27FC236}">
                  <a16:creationId xmlns:a16="http://schemas.microsoft.com/office/drawing/2014/main" id="{2B281204-7BF1-36B1-EECD-005C5818CBC2}"/>
                </a:ext>
              </a:extLst>
            </p:cNvPr>
            <p:cNvSpPr/>
            <p:nvPr/>
          </p:nvSpPr>
          <p:spPr>
            <a:xfrm>
              <a:off x="5259710" y="4286851"/>
              <a:ext cx="977158" cy="481523"/>
            </a:xfrm>
            <a:custGeom>
              <a:avLst/>
              <a:gdLst>
                <a:gd name="connsiteX0" fmla="*/ 956114 w 977158"/>
                <a:gd name="connsiteY0" fmla="*/ 470600 h 481523"/>
                <a:gd name="connsiteX1" fmla="*/ 921538 w 977158"/>
                <a:gd name="connsiteY1" fmla="*/ 478315 h 481523"/>
                <a:gd name="connsiteX2" fmla="*/ 21045 w 977158"/>
                <a:gd name="connsiteY2" fmla="*/ 95220 h 481523"/>
                <a:gd name="connsiteX3" fmla="*/ 947 w 977158"/>
                <a:gd name="connsiteY3" fmla="*/ 64263 h 481523"/>
                <a:gd name="connsiteX4" fmla="*/ 21045 w 977158"/>
                <a:gd name="connsiteY4" fmla="*/ 10923 h 481523"/>
                <a:gd name="connsiteX5" fmla="*/ 55621 w 977158"/>
                <a:gd name="connsiteY5" fmla="*/ 3208 h 481523"/>
                <a:gd name="connsiteX6" fmla="*/ 956114 w 977158"/>
                <a:gd name="connsiteY6" fmla="*/ 386304 h 481523"/>
                <a:gd name="connsiteX7" fmla="*/ 976212 w 977158"/>
                <a:gd name="connsiteY7" fmla="*/ 417260 h 481523"/>
                <a:gd name="connsiteX8" fmla="*/ 956114 w 977158"/>
                <a:gd name="connsiteY8" fmla="*/ 470600 h 48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158" h="481523">
                  <a:moveTo>
                    <a:pt x="956114" y="470600"/>
                  </a:moveTo>
                  <a:cubicBezTo>
                    <a:pt x="952114" y="481268"/>
                    <a:pt x="936588" y="484697"/>
                    <a:pt x="921538" y="478315"/>
                  </a:cubicBezTo>
                  <a:lnTo>
                    <a:pt x="21045" y="95220"/>
                  </a:lnTo>
                  <a:cubicBezTo>
                    <a:pt x="5995" y="88838"/>
                    <a:pt x="-3053" y="74931"/>
                    <a:pt x="947" y="64263"/>
                  </a:cubicBezTo>
                  <a:lnTo>
                    <a:pt x="21045" y="10923"/>
                  </a:lnTo>
                  <a:cubicBezTo>
                    <a:pt x="25045" y="255"/>
                    <a:pt x="40571" y="-3174"/>
                    <a:pt x="55621" y="3208"/>
                  </a:cubicBezTo>
                  <a:lnTo>
                    <a:pt x="956114" y="386304"/>
                  </a:lnTo>
                  <a:cubicBezTo>
                    <a:pt x="971164" y="392685"/>
                    <a:pt x="980212" y="406592"/>
                    <a:pt x="976212" y="417260"/>
                  </a:cubicBezTo>
                  <a:lnTo>
                    <a:pt x="956114" y="470600"/>
                  </a:lnTo>
                  <a:close/>
                </a:path>
              </a:pathLst>
            </a:custGeom>
            <a:solidFill>
              <a:srgbClr val="B3B3B3"/>
            </a:solidFill>
            <a:ln w="952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0E3735F5-910A-B5E4-DB9C-7F60C8E91AC6}"/>
                </a:ext>
              </a:extLst>
            </p:cNvPr>
            <p:cNvSpPr/>
            <p:nvPr/>
          </p:nvSpPr>
          <p:spPr>
            <a:xfrm>
              <a:off x="5541644" y="4401026"/>
              <a:ext cx="366807" cy="248031"/>
            </a:xfrm>
            <a:custGeom>
              <a:avLst/>
              <a:gdLst>
                <a:gd name="connsiteX0" fmla="*/ 34576 w 366807"/>
                <a:gd name="connsiteY0" fmla="*/ 0 h 248031"/>
                <a:gd name="connsiteX1" fmla="*/ 0 w 366807"/>
                <a:gd name="connsiteY1" fmla="*/ 92012 h 248031"/>
                <a:gd name="connsiteX2" fmla="*/ 366808 w 366807"/>
                <a:gd name="connsiteY2" fmla="*/ 248031 h 248031"/>
                <a:gd name="connsiteX3" fmla="*/ 54864 w 366807"/>
                <a:gd name="connsiteY3" fmla="*/ 8668 h 248031"/>
              </a:gdLst>
              <a:ahLst/>
              <a:cxnLst>
                <a:cxn ang="0">
                  <a:pos x="connsiteX0" y="connsiteY0"/>
                </a:cxn>
                <a:cxn ang="0">
                  <a:pos x="connsiteX1" y="connsiteY1"/>
                </a:cxn>
                <a:cxn ang="0">
                  <a:pos x="connsiteX2" y="connsiteY2"/>
                </a:cxn>
                <a:cxn ang="0">
                  <a:pos x="connsiteX3" y="connsiteY3"/>
                </a:cxn>
              </a:cxnLst>
              <a:rect l="l" t="t" r="r" b="b"/>
              <a:pathLst>
                <a:path w="366807" h="248031">
                  <a:moveTo>
                    <a:pt x="34576" y="0"/>
                  </a:moveTo>
                  <a:lnTo>
                    <a:pt x="0" y="92012"/>
                  </a:lnTo>
                  <a:lnTo>
                    <a:pt x="366808" y="248031"/>
                  </a:lnTo>
                  <a:lnTo>
                    <a:pt x="54864" y="8668"/>
                  </a:lnTo>
                  <a:close/>
                </a:path>
              </a:pathLst>
            </a:custGeom>
            <a:solidFill>
              <a:srgbClr val="999999"/>
            </a:solidFill>
            <a:ln w="9525" cap="flat">
              <a:noFill/>
              <a:prstDash val="solid"/>
              <a:miter/>
            </a:ln>
          </p:spPr>
          <p:txBody>
            <a:bodyPr rtlCol="0" anchor="ctr"/>
            <a:lstStyle/>
            <a:p>
              <a:endParaRPr lang="en-US"/>
            </a:p>
          </p:txBody>
        </p:sp>
        <p:grpSp>
          <p:nvGrpSpPr>
            <p:cNvPr id="184" name="Graphic 2">
              <a:extLst>
                <a:ext uri="{FF2B5EF4-FFF2-40B4-BE49-F238E27FC236}">
                  <a16:creationId xmlns:a16="http://schemas.microsoft.com/office/drawing/2014/main" id="{61AA772D-35E5-7AF9-CFA3-CE4606EE6B47}"/>
                </a:ext>
              </a:extLst>
            </p:cNvPr>
            <p:cNvGrpSpPr/>
            <p:nvPr/>
          </p:nvGrpSpPr>
          <p:grpSpPr>
            <a:xfrm>
              <a:off x="5301614" y="4292501"/>
              <a:ext cx="890968" cy="469176"/>
              <a:chOff x="5301614" y="4292501"/>
              <a:chExt cx="890968" cy="469176"/>
            </a:xfrm>
            <a:solidFill>
              <a:srgbClr val="666666"/>
            </a:solidFill>
          </p:grpSpPr>
          <p:sp>
            <p:nvSpPr>
              <p:cNvPr id="197" name="Freeform: Shape 196">
                <a:extLst>
                  <a:ext uri="{FF2B5EF4-FFF2-40B4-BE49-F238E27FC236}">
                    <a16:creationId xmlns:a16="http://schemas.microsoft.com/office/drawing/2014/main" id="{56A9AAB5-A779-2004-5584-9C420567B12C}"/>
                  </a:ext>
                </a:extLst>
              </p:cNvPr>
              <p:cNvSpPr/>
              <p:nvPr/>
            </p:nvSpPr>
            <p:spPr>
              <a:xfrm>
                <a:off x="5301614" y="4292501"/>
                <a:ext cx="301085" cy="218192"/>
              </a:xfrm>
              <a:custGeom>
                <a:avLst/>
                <a:gdLst>
                  <a:gd name="connsiteX0" fmla="*/ 276892 w 301085"/>
                  <a:gd name="connsiteY0" fmla="*/ 196726 h 218192"/>
                  <a:gd name="connsiteX1" fmla="*/ 235172 w 301085"/>
                  <a:gd name="connsiteY1" fmla="*/ 215776 h 218192"/>
                  <a:gd name="connsiteX2" fmla="*/ 20193 w 301085"/>
                  <a:gd name="connsiteY2" fmla="*/ 124336 h 218192"/>
                  <a:gd name="connsiteX3" fmla="*/ 2286 w 301085"/>
                  <a:gd name="connsiteY3" fmla="*/ 79855 h 218192"/>
                  <a:gd name="connsiteX4" fmla="*/ 24194 w 301085"/>
                  <a:gd name="connsiteY4" fmla="*/ 21466 h 218192"/>
                  <a:gd name="connsiteX5" fmla="*/ 65913 w 301085"/>
                  <a:gd name="connsiteY5" fmla="*/ 2416 h 218192"/>
                  <a:gd name="connsiteX6" fmla="*/ 280892 w 301085"/>
                  <a:gd name="connsiteY6" fmla="*/ 93857 h 218192"/>
                  <a:gd name="connsiteX7" fmla="*/ 298799 w 301085"/>
                  <a:gd name="connsiteY7" fmla="*/ 138338 h 218192"/>
                  <a:gd name="connsiteX8" fmla="*/ 276892 w 301085"/>
                  <a:gd name="connsiteY8" fmla="*/ 196726 h 2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192">
                    <a:moveTo>
                      <a:pt x="276892" y="196726"/>
                    </a:moveTo>
                    <a:cubicBezTo>
                      <a:pt x="270320" y="214157"/>
                      <a:pt x="251555" y="222730"/>
                      <a:pt x="235172" y="215776"/>
                    </a:cubicBezTo>
                    <a:lnTo>
                      <a:pt x="20193" y="124336"/>
                    </a:lnTo>
                    <a:cubicBezTo>
                      <a:pt x="3810" y="117383"/>
                      <a:pt x="-4286" y="97381"/>
                      <a:pt x="2286" y="79855"/>
                    </a:cubicBezTo>
                    <a:lnTo>
                      <a:pt x="24194" y="21466"/>
                    </a:lnTo>
                    <a:cubicBezTo>
                      <a:pt x="30766" y="4036"/>
                      <a:pt x="49530" y="-4537"/>
                      <a:pt x="65913" y="2416"/>
                    </a:cubicBezTo>
                    <a:lnTo>
                      <a:pt x="280892" y="93857"/>
                    </a:lnTo>
                    <a:cubicBezTo>
                      <a:pt x="297275" y="100810"/>
                      <a:pt x="305372" y="120812"/>
                      <a:pt x="298799" y="138338"/>
                    </a:cubicBezTo>
                    <a:lnTo>
                      <a:pt x="276892" y="196726"/>
                    </a:lnTo>
                    <a:close/>
                  </a:path>
                </a:pathLst>
              </a:custGeom>
              <a:solidFill>
                <a:srgbClr val="666666"/>
              </a:solidFill>
              <a:ln w="95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5D9974E0-D65B-7575-805B-A2BF61FA92C1}"/>
                  </a:ext>
                </a:extLst>
              </p:cNvPr>
              <p:cNvSpPr/>
              <p:nvPr/>
            </p:nvSpPr>
            <p:spPr>
              <a:xfrm>
                <a:off x="5891498" y="4543580"/>
                <a:ext cx="301085" cy="218097"/>
              </a:xfrm>
              <a:custGeom>
                <a:avLst/>
                <a:gdLst>
                  <a:gd name="connsiteX0" fmla="*/ 2286 w 301085"/>
                  <a:gd name="connsiteY0" fmla="*/ 79760 h 218097"/>
                  <a:gd name="connsiteX1" fmla="*/ 20193 w 301085"/>
                  <a:gd name="connsiteY1" fmla="*/ 124241 h 218097"/>
                  <a:gd name="connsiteX2" fmla="*/ 235172 w 301085"/>
                  <a:gd name="connsiteY2" fmla="*/ 215681 h 218097"/>
                  <a:gd name="connsiteX3" fmla="*/ 276892 w 301085"/>
                  <a:gd name="connsiteY3" fmla="*/ 196631 h 218097"/>
                  <a:gd name="connsiteX4" fmla="*/ 298799 w 301085"/>
                  <a:gd name="connsiteY4" fmla="*/ 138243 h 218097"/>
                  <a:gd name="connsiteX5" fmla="*/ 280892 w 301085"/>
                  <a:gd name="connsiteY5" fmla="*/ 93856 h 218097"/>
                  <a:gd name="connsiteX6" fmla="*/ 65913 w 301085"/>
                  <a:gd name="connsiteY6" fmla="*/ 2416 h 218097"/>
                  <a:gd name="connsiteX7" fmla="*/ 24098 w 301085"/>
                  <a:gd name="connsiteY7" fmla="*/ 21466 h 218097"/>
                  <a:gd name="connsiteX8" fmla="*/ 2286 w 301085"/>
                  <a:gd name="connsiteY8" fmla="*/ 79760 h 2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097">
                    <a:moveTo>
                      <a:pt x="2286" y="79760"/>
                    </a:moveTo>
                    <a:cubicBezTo>
                      <a:pt x="-4286" y="97190"/>
                      <a:pt x="3810" y="117193"/>
                      <a:pt x="20193" y="124241"/>
                    </a:cubicBezTo>
                    <a:lnTo>
                      <a:pt x="235172" y="215681"/>
                    </a:lnTo>
                    <a:cubicBezTo>
                      <a:pt x="251555" y="222635"/>
                      <a:pt x="270320" y="214062"/>
                      <a:pt x="276892" y="196631"/>
                    </a:cubicBezTo>
                    <a:lnTo>
                      <a:pt x="298799" y="138243"/>
                    </a:lnTo>
                    <a:cubicBezTo>
                      <a:pt x="305372" y="120812"/>
                      <a:pt x="297275" y="100810"/>
                      <a:pt x="280892" y="93856"/>
                    </a:cubicBezTo>
                    <a:lnTo>
                      <a:pt x="65913" y="2416"/>
                    </a:lnTo>
                    <a:cubicBezTo>
                      <a:pt x="49530" y="-4537"/>
                      <a:pt x="30671" y="4036"/>
                      <a:pt x="24098" y="21466"/>
                    </a:cubicBezTo>
                    <a:lnTo>
                      <a:pt x="2286" y="79760"/>
                    </a:lnTo>
                    <a:close/>
                  </a:path>
                </a:pathLst>
              </a:custGeom>
              <a:solidFill>
                <a:srgbClr val="666666"/>
              </a:solidFill>
              <a:ln w="9525" cap="flat">
                <a:noFill/>
                <a:prstDash val="solid"/>
                <a:miter/>
              </a:ln>
            </p:spPr>
            <p:txBody>
              <a:bodyPr rtlCol="0" anchor="ctr"/>
              <a:lstStyle/>
              <a:p>
                <a:endParaRPr lang="en-US"/>
              </a:p>
            </p:txBody>
          </p:sp>
        </p:grpSp>
        <p:sp>
          <p:nvSpPr>
            <p:cNvPr id="185" name="Freeform: Shape 184">
              <a:extLst>
                <a:ext uri="{FF2B5EF4-FFF2-40B4-BE49-F238E27FC236}">
                  <a16:creationId xmlns:a16="http://schemas.microsoft.com/office/drawing/2014/main" id="{CB671BAC-D5D7-E1C7-8DA6-0E02054244C7}"/>
                </a:ext>
              </a:extLst>
            </p:cNvPr>
            <p:cNvSpPr/>
            <p:nvPr/>
          </p:nvSpPr>
          <p:spPr>
            <a:xfrm>
              <a:off x="5397934" y="4164307"/>
              <a:ext cx="267271" cy="542208"/>
            </a:xfrm>
            <a:custGeom>
              <a:avLst/>
              <a:gdLst>
                <a:gd name="connsiteX0" fmla="*/ 98467 w 267271"/>
                <a:gd name="connsiteY0" fmla="*/ 511801 h 542208"/>
                <a:gd name="connsiteX1" fmla="*/ 37412 w 267271"/>
                <a:gd name="connsiteY1" fmla="*/ 538471 h 542208"/>
                <a:gd name="connsiteX2" fmla="*/ 30077 w 267271"/>
                <a:gd name="connsiteY2" fmla="*/ 535328 h 542208"/>
                <a:gd name="connsiteX3" fmla="*/ 3217 w 267271"/>
                <a:gd name="connsiteY3" fmla="*/ 471225 h 542208"/>
                <a:gd name="connsiteX4" fmla="*/ 168857 w 267271"/>
                <a:gd name="connsiteY4" fmla="*/ 30408 h 542208"/>
                <a:gd name="connsiteX5" fmla="*/ 229817 w 267271"/>
                <a:gd name="connsiteY5" fmla="*/ 3737 h 542208"/>
                <a:gd name="connsiteX6" fmla="*/ 237151 w 267271"/>
                <a:gd name="connsiteY6" fmla="*/ 6881 h 542208"/>
                <a:gd name="connsiteX7" fmla="*/ 264107 w 267271"/>
                <a:gd name="connsiteY7" fmla="*/ 70984 h 542208"/>
                <a:gd name="connsiteX8" fmla="*/ 98467 w 267271"/>
                <a:gd name="connsiteY8" fmla="*/ 511801 h 5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271" h="542208">
                  <a:moveTo>
                    <a:pt x="98467" y="511801"/>
                  </a:moveTo>
                  <a:cubicBezTo>
                    <a:pt x="89037" y="536852"/>
                    <a:pt x="61700" y="548853"/>
                    <a:pt x="37412" y="538471"/>
                  </a:cubicBezTo>
                  <a:lnTo>
                    <a:pt x="30077" y="535328"/>
                  </a:lnTo>
                  <a:cubicBezTo>
                    <a:pt x="5789" y="525041"/>
                    <a:pt x="-6213" y="496275"/>
                    <a:pt x="3217" y="471225"/>
                  </a:cubicBezTo>
                  <a:lnTo>
                    <a:pt x="168857" y="30408"/>
                  </a:lnTo>
                  <a:cubicBezTo>
                    <a:pt x="178286" y="5357"/>
                    <a:pt x="205623" y="-6645"/>
                    <a:pt x="229817" y="3737"/>
                  </a:cubicBezTo>
                  <a:lnTo>
                    <a:pt x="237151" y="6881"/>
                  </a:lnTo>
                  <a:cubicBezTo>
                    <a:pt x="261440" y="17263"/>
                    <a:pt x="273441" y="45933"/>
                    <a:pt x="264107" y="70984"/>
                  </a:cubicBezTo>
                  <a:lnTo>
                    <a:pt x="98467" y="511801"/>
                  </a:lnTo>
                  <a:close/>
                </a:path>
              </a:pathLst>
            </a:custGeom>
            <a:solidFill>
              <a:srgbClr val="333333"/>
            </a:solidFill>
            <a:ln w="952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5FCD3D7A-92C0-1597-2843-BCEB50932579}"/>
                </a:ext>
              </a:extLst>
            </p:cNvPr>
            <p:cNvSpPr/>
            <p:nvPr/>
          </p:nvSpPr>
          <p:spPr>
            <a:xfrm>
              <a:off x="5333029" y="4185472"/>
              <a:ext cx="217683" cy="423470"/>
            </a:xfrm>
            <a:custGeom>
              <a:avLst/>
              <a:gdLst>
                <a:gd name="connsiteX0" fmla="*/ 86601 w 217683"/>
                <a:gd name="connsiteY0" fmla="*/ 401006 h 423470"/>
                <a:gd name="connsiteX1" fmla="*/ 34404 w 217683"/>
                <a:gd name="connsiteY1" fmla="*/ 419770 h 423470"/>
                <a:gd name="connsiteX2" fmla="*/ 27927 w 217683"/>
                <a:gd name="connsiteY2" fmla="*/ 417008 h 423470"/>
                <a:gd name="connsiteX3" fmla="*/ 2209 w 217683"/>
                <a:gd name="connsiteY3" fmla="*/ 365096 h 423470"/>
                <a:gd name="connsiteX4" fmla="*/ 130987 w 217683"/>
                <a:gd name="connsiteY4" fmla="*/ 22387 h 423470"/>
                <a:gd name="connsiteX5" fmla="*/ 183280 w 217683"/>
                <a:gd name="connsiteY5" fmla="*/ 3718 h 423470"/>
                <a:gd name="connsiteX6" fmla="*/ 189757 w 217683"/>
                <a:gd name="connsiteY6" fmla="*/ 6480 h 423470"/>
                <a:gd name="connsiteX7" fmla="*/ 215474 w 217683"/>
                <a:gd name="connsiteY7" fmla="*/ 58391 h 423470"/>
                <a:gd name="connsiteX8" fmla="*/ 86601 w 217683"/>
                <a:gd name="connsiteY8" fmla="*/ 401006 h 42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70">
                  <a:moveTo>
                    <a:pt x="86601" y="401006"/>
                  </a:moveTo>
                  <a:cubicBezTo>
                    <a:pt x="79266" y="420532"/>
                    <a:pt x="55930" y="428914"/>
                    <a:pt x="34404" y="419770"/>
                  </a:cubicBezTo>
                  <a:lnTo>
                    <a:pt x="27927" y="417008"/>
                  </a:lnTo>
                  <a:cubicBezTo>
                    <a:pt x="6400" y="407864"/>
                    <a:pt x="-5125" y="384623"/>
                    <a:pt x="2209" y="365096"/>
                  </a:cubicBezTo>
                  <a:lnTo>
                    <a:pt x="130987" y="22387"/>
                  </a:lnTo>
                  <a:cubicBezTo>
                    <a:pt x="138322" y="2861"/>
                    <a:pt x="161753" y="-5426"/>
                    <a:pt x="183280" y="3718"/>
                  </a:cubicBezTo>
                  <a:lnTo>
                    <a:pt x="189757" y="6480"/>
                  </a:lnTo>
                  <a:cubicBezTo>
                    <a:pt x="211283" y="15624"/>
                    <a:pt x="222808" y="38865"/>
                    <a:pt x="215474" y="58391"/>
                  </a:cubicBezTo>
                  <a:lnTo>
                    <a:pt x="86601" y="401006"/>
                  </a:lnTo>
                  <a:close/>
                </a:path>
              </a:pathLst>
            </a:custGeom>
            <a:solidFill>
              <a:srgbClr val="333333"/>
            </a:solidFill>
            <a:ln w="952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B69C5081-3C3C-298C-37ED-AF5824197147}"/>
                </a:ext>
              </a:extLst>
            </p:cNvPr>
            <p:cNvSpPr/>
            <p:nvPr/>
          </p:nvSpPr>
          <p:spPr>
            <a:xfrm>
              <a:off x="5281412" y="4199543"/>
              <a:ext cx="170230" cy="331337"/>
            </a:xfrm>
            <a:custGeom>
              <a:avLst/>
              <a:gdLst>
                <a:gd name="connsiteX0" fmla="*/ 67732 w 170230"/>
                <a:gd name="connsiteY0" fmla="*/ 313783 h 331337"/>
                <a:gd name="connsiteX1" fmla="*/ 26870 w 170230"/>
                <a:gd name="connsiteY1" fmla="*/ 328451 h 331337"/>
                <a:gd name="connsiteX2" fmla="*/ 21821 w 170230"/>
                <a:gd name="connsiteY2" fmla="*/ 326260 h 331337"/>
                <a:gd name="connsiteX3" fmla="*/ 1724 w 170230"/>
                <a:gd name="connsiteY3" fmla="*/ 285684 h 331337"/>
                <a:gd name="connsiteX4" fmla="*/ 102498 w 170230"/>
                <a:gd name="connsiteY4" fmla="*/ 17555 h 331337"/>
                <a:gd name="connsiteX5" fmla="*/ 143360 w 170230"/>
                <a:gd name="connsiteY5" fmla="*/ 2887 h 331337"/>
                <a:gd name="connsiteX6" fmla="*/ 148409 w 170230"/>
                <a:gd name="connsiteY6" fmla="*/ 5077 h 331337"/>
                <a:gd name="connsiteX7" fmla="*/ 168507 w 170230"/>
                <a:gd name="connsiteY7" fmla="*/ 45654 h 331337"/>
                <a:gd name="connsiteX8" fmla="*/ 67732 w 170230"/>
                <a:gd name="connsiteY8" fmla="*/ 313783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67732" y="313783"/>
                  </a:moveTo>
                  <a:cubicBezTo>
                    <a:pt x="62017" y="329023"/>
                    <a:pt x="43729" y="335595"/>
                    <a:pt x="26870" y="328451"/>
                  </a:cubicBezTo>
                  <a:lnTo>
                    <a:pt x="21821" y="326260"/>
                  </a:lnTo>
                  <a:cubicBezTo>
                    <a:pt x="4962" y="319117"/>
                    <a:pt x="-3991" y="300924"/>
                    <a:pt x="1724" y="285684"/>
                  </a:cubicBezTo>
                  <a:lnTo>
                    <a:pt x="102498" y="17555"/>
                  </a:lnTo>
                  <a:cubicBezTo>
                    <a:pt x="108213" y="2315"/>
                    <a:pt x="126501" y="-4257"/>
                    <a:pt x="143360" y="2887"/>
                  </a:cubicBezTo>
                  <a:lnTo>
                    <a:pt x="148409" y="5077"/>
                  </a:lnTo>
                  <a:cubicBezTo>
                    <a:pt x="165268" y="12221"/>
                    <a:pt x="174221" y="30414"/>
                    <a:pt x="168507" y="45654"/>
                  </a:cubicBezTo>
                  <a:lnTo>
                    <a:pt x="67732" y="313783"/>
                  </a:lnTo>
                  <a:close/>
                </a:path>
              </a:pathLst>
            </a:custGeom>
            <a:solidFill>
              <a:srgbClr val="333333"/>
            </a:solidFill>
            <a:ln w="95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2231210D-3A05-736A-CDC7-47523A6085C6}"/>
                </a:ext>
              </a:extLst>
            </p:cNvPr>
            <p:cNvSpPr/>
            <p:nvPr/>
          </p:nvSpPr>
          <p:spPr>
            <a:xfrm>
              <a:off x="5829416" y="4347989"/>
              <a:ext cx="267323" cy="542128"/>
            </a:xfrm>
            <a:custGeom>
              <a:avLst/>
              <a:gdLst>
                <a:gd name="connsiteX0" fmla="*/ 3217 w 267323"/>
                <a:gd name="connsiteY0" fmla="*/ 471185 h 542128"/>
                <a:gd name="connsiteX1" fmla="*/ 30077 w 267323"/>
                <a:gd name="connsiteY1" fmla="*/ 535288 h 542128"/>
                <a:gd name="connsiteX2" fmla="*/ 37412 w 267323"/>
                <a:gd name="connsiteY2" fmla="*/ 538431 h 542128"/>
                <a:gd name="connsiteX3" fmla="*/ 98467 w 267323"/>
                <a:gd name="connsiteY3" fmla="*/ 511761 h 542128"/>
                <a:gd name="connsiteX4" fmla="*/ 264106 w 267323"/>
                <a:gd name="connsiteY4" fmla="*/ 70944 h 542128"/>
                <a:gd name="connsiteX5" fmla="*/ 237246 w 267323"/>
                <a:gd name="connsiteY5" fmla="*/ 6841 h 542128"/>
                <a:gd name="connsiteX6" fmla="*/ 229912 w 267323"/>
                <a:gd name="connsiteY6" fmla="*/ 3698 h 542128"/>
                <a:gd name="connsiteX7" fmla="*/ 168952 w 267323"/>
                <a:gd name="connsiteY7" fmla="*/ 30368 h 542128"/>
                <a:gd name="connsiteX8" fmla="*/ 3217 w 267323"/>
                <a:gd name="connsiteY8" fmla="*/ 471185 h 5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3" h="542128">
                  <a:moveTo>
                    <a:pt x="3217" y="471185"/>
                  </a:moveTo>
                  <a:cubicBezTo>
                    <a:pt x="-6213" y="496235"/>
                    <a:pt x="5788" y="524906"/>
                    <a:pt x="30077" y="535288"/>
                  </a:cubicBezTo>
                  <a:lnTo>
                    <a:pt x="37412" y="538431"/>
                  </a:lnTo>
                  <a:cubicBezTo>
                    <a:pt x="61700" y="548718"/>
                    <a:pt x="89037" y="536812"/>
                    <a:pt x="98467" y="511761"/>
                  </a:cubicBezTo>
                  <a:lnTo>
                    <a:pt x="264106" y="70944"/>
                  </a:lnTo>
                  <a:cubicBezTo>
                    <a:pt x="273536" y="45893"/>
                    <a:pt x="261535" y="17223"/>
                    <a:pt x="237246" y="6841"/>
                  </a:cubicBezTo>
                  <a:lnTo>
                    <a:pt x="229912" y="3698"/>
                  </a:lnTo>
                  <a:cubicBezTo>
                    <a:pt x="205623" y="-6589"/>
                    <a:pt x="178381" y="5317"/>
                    <a:pt x="168952" y="30368"/>
                  </a:cubicBezTo>
                  <a:lnTo>
                    <a:pt x="3217" y="471185"/>
                  </a:lnTo>
                  <a:close/>
                </a:path>
              </a:pathLst>
            </a:custGeom>
            <a:solidFill>
              <a:srgbClr val="333333"/>
            </a:solidFill>
            <a:ln w="95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42270E20-5341-3931-9AA6-5D338BA821C8}"/>
                </a:ext>
              </a:extLst>
            </p:cNvPr>
            <p:cNvSpPr/>
            <p:nvPr/>
          </p:nvSpPr>
          <p:spPr>
            <a:xfrm>
              <a:off x="5944153" y="4445520"/>
              <a:ext cx="217683" cy="423456"/>
            </a:xfrm>
            <a:custGeom>
              <a:avLst/>
              <a:gdLst>
                <a:gd name="connsiteX0" fmla="*/ 2209 w 217683"/>
                <a:gd name="connsiteY0" fmla="*/ 365081 h 423456"/>
                <a:gd name="connsiteX1" fmla="*/ 27927 w 217683"/>
                <a:gd name="connsiteY1" fmla="*/ 416992 h 423456"/>
                <a:gd name="connsiteX2" fmla="*/ 34404 w 217683"/>
                <a:gd name="connsiteY2" fmla="*/ 419754 h 423456"/>
                <a:gd name="connsiteX3" fmla="*/ 86696 w 217683"/>
                <a:gd name="connsiteY3" fmla="*/ 401085 h 423456"/>
                <a:gd name="connsiteX4" fmla="*/ 215474 w 217683"/>
                <a:gd name="connsiteY4" fmla="*/ 58376 h 423456"/>
                <a:gd name="connsiteX5" fmla="*/ 189757 w 217683"/>
                <a:gd name="connsiteY5" fmla="*/ 6465 h 423456"/>
                <a:gd name="connsiteX6" fmla="*/ 183279 w 217683"/>
                <a:gd name="connsiteY6" fmla="*/ 3702 h 423456"/>
                <a:gd name="connsiteX7" fmla="*/ 131083 w 217683"/>
                <a:gd name="connsiteY7" fmla="*/ 22371 h 423456"/>
                <a:gd name="connsiteX8" fmla="*/ 2209 w 217683"/>
                <a:gd name="connsiteY8" fmla="*/ 365081 h 4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56">
                  <a:moveTo>
                    <a:pt x="2209" y="365081"/>
                  </a:moveTo>
                  <a:cubicBezTo>
                    <a:pt x="-5125" y="384607"/>
                    <a:pt x="6400" y="407848"/>
                    <a:pt x="27927" y="416992"/>
                  </a:cubicBezTo>
                  <a:lnTo>
                    <a:pt x="34404" y="419754"/>
                  </a:lnTo>
                  <a:cubicBezTo>
                    <a:pt x="55930" y="428898"/>
                    <a:pt x="79362" y="420516"/>
                    <a:pt x="86696" y="401085"/>
                  </a:cubicBezTo>
                  <a:lnTo>
                    <a:pt x="215474" y="58376"/>
                  </a:lnTo>
                  <a:cubicBezTo>
                    <a:pt x="222808" y="38850"/>
                    <a:pt x="211283" y="15704"/>
                    <a:pt x="189757" y="6465"/>
                  </a:cubicBezTo>
                  <a:lnTo>
                    <a:pt x="183279" y="3702"/>
                  </a:lnTo>
                  <a:cubicBezTo>
                    <a:pt x="161753" y="-5442"/>
                    <a:pt x="138321" y="2940"/>
                    <a:pt x="131083" y="22371"/>
                  </a:cubicBezTo>
                  <a:lnTo>
                    <a:pt x="2209" y="365081"/>
                  </a:lnTo>
                  <a:close/>
                </a:path>
              </a:pathLst>
            </a:custGeom>
            <a:solidFill>
              <a:srgbClr val="333333"/>
            </a:solidFill>
            <a:ln w="95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8B09E11F-4832-F58B-663D-D30875A64376}"/>
                </a:ext>
              </a:extLst>
            </p:cNvPr>
            <p:cNvSpPr/>
            <p:nvPr/>
          </p:nvSpPr>
          <p:spPr>
            <a:xfrm>
              <a:off x="6043031" y="4523583"/>
              <a:ext cx="170230" cy="331337"/>
            </a:xfrm>
            <a:custGeom>
              <a:avLst/>
              <a:gdLst>
                <a:gd name="connsiteX0" fmla="*/ 1724 w 170230"/>
                <a:gd name="connsiteY0" fmla="*/ 285684 h 331337"/>
                <a:gd name="connsiteX1" fmla="*/ 21822 w 170230"/>
                <a:gd name="connsiteY1" fmla="*/ 326261 h 331337"/>
                <a:gd name="connsiteX2" fmla="*/ 26870 w 170230"/>
                <a:gd name="connsiteY2" fmla="*/ 328451 h 331337"/>
                <a:gd name="connsiteX3" fmla="*/ 67732 w 170230"/>
                <a:gd name="connsiteY3" fmla="*/ 313783 h 331337"/>
                <a:gd name="connsiteX4" fmla="*/ 168507 w 170230"/>
                <a:gd name="connsiteY4" fmla="*/ 45654 h 331337"/>
                <a:gd name="connsiteX5" fmla="*/ 148409 w 170230"/>
                <a:gd name="connsiteY5" fmla="*/ 5078 h 331337"/>
                <a:gd name="connsiteX6" fmla="*/ 143360 w 170230"/>
                <a:gd name="connsiteY6" fmla="*/ 2887 h 331337"/>
                <a:gd name="connsiteX7" fmla="*/ 102498 w 170230"/>
                <a:gd name="connsiteY7" fmla="*/ 17555 h 331337"/>
                <a:gd name="connsiteX8" fmla="*/ 1724 w 170230"/>
                <a:gd name="connsiteY8" fmla="*/ 285684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1724" y="285684"/>
                  </a:moveTo>
                  <a:cubicBezTo>
                    <a:pt x="-3991" y="300924"/>
                    <a:pt x="4962" y="319117"/>
                    <a:pt x="21822" y="326261"/>
                  </a:cubicBezTo>
                  <a:lnTo>
                    <a:pt x="26870" y="328451"/>
                  </a:lnTo>
                  <a:cubicBezTo>
                    <a:pt x="43729" y="335595"/>
                    <a:pt x="62017" y="329023"/>
                    <a:pt x="67732" y="313783"/>
                  </a:cubicBezTo>
                  <a:lnTo>
                    <a:pt x="168507" y="45654"/>
                  </a:lnTo>
                  <a:cubicBezTo>
                    <a:pt x="174222" y="30414"/>
                    <a:pt x="165268" y="12221"/>
                    <a:pt x="148409" y="5078"/>
                  </a:cubicBezTo>
                  <a:lnTo>
                    <a:pt x="143360" y="2887"/>
                  </a:lnTo>
                  <a:cubicBezTo>
                    <a:pt x="126501" y="-4257"/>
                    <a:pt x="108213" y="2315"/>
                    <a:pt x="102498" y="17555"/>
                  </a:cubicBezTo>
                  <a:lnTo>
                    <a:pt x="1724" y="285684"/>
                  </a:lnTo>
                  <a:close/>
                </a:path>
              </a:pathLst>
            </a:custGeom>
            <a:solidFill>
              <a:srgbClr val="333333"/>
            </a:solidFill>
            <a:ln w="952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E4C692FF-1358-E03C-36D6-2F0F5501FEA8}"/>
                </a:ext>
              </a:extLst>
            </p:cNvPr>
            <p:cNvSpPr/>
            <p:nvPr/>
          </p:nvSpPr>
          <p:spPr>
            <a:xfrm>
              <a:off x="5397934" y="4164307"/>
              <a:ext cx="229816" cy="535327"/>
            </a:xfrm>
            <a:custGeom>
              <a:avLst/>
              <a:gdLst>
                <a:gd name="connsiteX0" fmla="*/ 30077 w 229816"/>
                <a:gd name="connsiteY0" fmla="*/ 535328 h 535327"/>
                <a:gd name="connsiteX1" fmla="*/ 3217 w 229816"/>
                <a:gd name="connsiteY1" fmla="*/ 471225 h 535327"/>
                <a:gd name="connsiteX2" fmla="*/ 168857 w 229816"/>
                <a:gd name="connsiteY2" fmla="*/ 30408 h 535327"/>
                <a:gd name="connsiteX3" fmla="*/ 229817 w 229816"/>
                <a:gd name="connsiteY3" fmla="*/ 3737 h 535327"/>
                <a:gd name="connsiteX4" fmla="*/ 30077 w 229816"/>
                <a:gd name="connsiteY4" fmla="*/ 535328 h 53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327">
                  <a:moveTo>
                    <a:pt x="30077" y="535328"/>
                  </a:moveTo>
                  <a:cubicBezTo>
                    <a:pt x="5789" y="525041"/>
                    <a:pt x="-6213" y="496275"/>
                    <a:pt x="3217" y="471225"/>
                  </a:cubicBezTo>
                  <a:lnTo>
                    <a:pt x="168857" y="30408"/>
                  </a:lnTo>
                  <a:cubicBezTo>
                    <a:pt x="178286" y="5357"/>
                    <a:pt x="205623" y="-6645"/>
                    <a:pt x="229817" y="3737"/>
                  </a:cubicBezTo>
                  <a:lnTo>
                    <a:pt x="30077" y="535328"/>
                  </a:lnTo>
                  <a:close/>
                </a:path>
              </a:pathLst>
            </a:custGeom>
            <a:solidFill>
              <a:srgbClr val="4D4D4D"/>
            </a:solidFill>
            <a:ln w="952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9F92D639-9650-6F2A-1F6F-AB586F84581D}"/>
                </a:ext>
              </a:extLst>
            </p:cNvPr>
            <p:cNvSpPr/>
            <p:nvPr/>
          </p:nvSpPr>
          <p:spPr>
            <a:xfrm>
              <a:off x="5332933" y="4185472"/>
              <a:ext cx="183279" cy="417007"/>
            </a:xfrm>
            <a:custGeom>
              <a:avLst/>
              <a:gdLst>
                <a:gd name="connsiteX0" fmla="*/ 27927 w 183279"/>
                <a:gd name="connsiteY0" fmla="*/ 417008 h 417007"/>
                <a:gd name="connsiteX1" fmla="*/ 2209 w 183279"/>
                <a:gd name="connsiteY1" fmla="*/ 365096 h 417007"/>
                <a:gd name="connsiteX2" fmla="*/ 130987 w 183279"/>
                <a:gd name="connsiteY2" fmla="*/ 22387 h 417007"/>
                <a:gd name="connsiteX3" fmla="*/ 183280 w 183279"/>
                <a:gd name="connsiteY3" fmla="*/ 3718 h 417007"/>
                <a:gd name="connsiteX4" fmla="*/ 27927 w 183279"/>
                <a:gd name="connsiteY4" fmla="*/ 417008 h 41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7007">
                  <a:moveTo>
                    <a:pt x="27927" y="417008"/>
                  </a:moveTo>
                  <a:cubicBezTo>
                    <a:pt x="6400" y="407864"/>
                    <a:pt x="-5125" y="384623"/>
                    <a:pt x="2209" y="365096"/>
                  </a:cubicBezTo>
                  <a:lnTo>
                    <a:pt x="130987" y="22387"/>
                  </a:lnTo>
                  <a:cubicBezTo>
                    <a:pt x="138321" y="2861"/>
                    <a:pt x="161753" y="-5426"/>
                    <a:pt x="183280" y="3718"/>
                  </a:cubicBezTo>
                  <a:lnTo>
                    <a:pt x="27927" y="417008"/>
                  </a:lnTo>
                  <a:close/>
                </a:path>
              </a:pathLst>
            </a:custGeom>
            <a:solidFill>
              <a:srgbClr val="4D4D4D"/>
            </a:solidFill>
            <a:ln w="95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540A13E0-BAA8-049D-FAFA-8F9EB72B5C5D}"/>
                </a:ext>
              </a:extLst>
            </p:cNvPr>
            <p:cNvSpPr/>
            <p:nvPr/>
          </p:nvSpPr>
          <p:spPr>
            <a:xfrm>
              <a:off x="5281317" y="4199543"/>
              <a:ext cx="143360" cy="326260"/>
            </a:xfrm>
            <a:custGeom>
              <a:avLst/>
              <a:gdLst>
                <a:gd name="connsiteX0" fmla="*/ 21822 w 143360"/>
                <a:gd name="connsiteY0" fmla="*/ 326260 h 326260"/>
                <a:gd name="connsiteX1" fmla="*/ 1724 w 143360"/>
                <a:gd name="connsiteY1" fmla="*/ 285684 h 326260"/>
                <a:gd name="connsiteX2" fmla="*/ 102498 w 143360"/>
                <a:gd name="connsiteY2" fmla="*/ 17555 h 326260"/>
                <a:gd name="connsiteX3" fmla="*/ 143360 w 143360"/>
                <a:gd name="connsiteY3" fmla="*/ 2887 h 326260"/>
                <a:gd name="connsiteX4" fmla="*/ 21822 w 143360"/>
                <a:gd name="connsiteY4" fmla="*/ 326260 h 326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260">
                  <a:moveTo>
                    <a:pt x="21822" y="326260"/>
                  </a:moveTo>
                  <a:cubicBezTo>
                    <a:pt x="4962" y="319117"/>
                    <a:pt x="-3991" y="300924"/>
                    <a:pt x="1724" y="285684"/>
                  </a:cubicBezTo>
                  <a:lnTo>
                    <a:pt x="102498" y="17555"/>
                  </a:lnTo>
                  <a:cubicBezTo>
                    <a:pt x="108213" y="2315"/>
                    <a:pt x="126501" y="-4257"/>
                    <a:pt x="143360" y="2887"/>
                  </a:cubicBezTo>
                  <a:lnTo>
                    <a:pt x="21822" y="326260"/>
                  </a:lnTo>
                  <a:close/>
                </a:path>
              </a:pathLst>
            </a:custGeom>
            <a:solidFill>
              <a:srgbClr val="4D4D4D"/>
            </a:solidFill>
            <a:ln w="95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84BE73E3-CDA4-A4E1-BABC-8C1A95E5276F}"/>
                </a:ext>
              </a:extLst>
            </p:cNvPr>
            <p:cNvSpPr/>
            <p:nvPr/>
          </p:nvSpPr>
          <p:spPr>
            <a:xfrm>
              <a:off x="5829416" y="4347989"/>
              <a:ext cx="229816" cy="535287"/>
            </a:xfrm>
            <a:custGeom>
              <a:avLst/>
              <a:gdLst>
                <a:gd name="connsiteX0" fmla="*/ 3217 w 229816"/>
                <a:gd name="connsiteY0" fmla="*/ 471185 h 535287"/>
                <a:gd name="connsiteX1" fmla="*/ 30077 w 229816"/>
                <a:gd name="connsiteY1" fmla="*/ 535288 h 535287"/>
                <a:gd name="connsiteX2" fmla="*/ 229817 w 229816"/>
                <a:gd name="connsiteY2" fmla="*/ 3698 h 535287"/>
                <a:gd name="connsiteX3" fmla="*/ 168856 w 229816"/>
                <a:gd name="connsiteY3" fmla="*/ 30368 h 535287"/>
                <a:gd name="connsiteX4" fmla="*/ 3217 w 229816"/>
                <a:gd name="connsiteY4" fmla="*/ 471185 h 535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287">
                  <a:moveTo>
                    <a:pt x="3217" y="471185"/>
                  </a:moveTo>
                  <a:cubicBezTo>
                    <a:pt x="-6213" y="496235"/>
                    <a:pt x="5788" y="524906"/>
                    <a:pt x="30077" y="535288"/>
                  </a:cubicBezTo>
                  <a:lnTo>
                    <a:pt x="229817" y="3698"/>
                  </a:lnTo>
                  <a:cubicBezTo>
                    <a:pt x="205528" y="-6589"/>
                    <a:pt x="178286" y="5317"/>
                    <a:pt x="168856" y="30368"/>
                  </a:cubicBezTo>
                  <a:lnTo>
                    <a:pt x="3217" y="471185"/>
                  </a:lnTo>
                  <a:close/>
                </a:path>
              </a:pathLst>
            </a:custGeom>
            <a:solidFill>
              <a:srgbClr val="4D4D4D"/>
            </a:solidFill>
            <a:ln w="95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7419BE94-E9AB-3139-DEE6-659A28CD5378}"/>
                </a:ext>
              </a:extLst>
            </p:cNvPr>
            <p:cNvSpPr/>
            <p:nvPr/>
          </p:nvSpPr>
          <p:spPr>
            <a:xfrm>
              <a:off x="5944153" y="4445520"/>
              <a:ext cx="183279" cy="416992"/>
            </a:xfrm>
            <a:custGeom>
              <a:avLst/>
              <a:gdLst>
                <a:gd name="connsiteX0" fmla="*/ 2209 w 183279"/>
                <a:gd name="connsiteY0" fmla="*/ 365081 h 416992"/>
                <a:gd name="connsiteX1" fmla="*/ 27927 w 183279"/>
                <a:gd name="connsiteY1" fmla="*/ 416992 h 416992"/>
                <a:gd name="connsiteX2" fmla="*/ 183279 w 183279"/>
                <a:gd name="connsiteY2" fmla="*/ 3702 h 416992"/>
                <a:gd name="connsiteX3" fmla="*/ 131083 w 183279"/>
                <a:gd name="connsiteY3" fmla="*/ 22371 h 416992"/>
                <a:gd name="connsiteX4" fmla="*/ 2209 w 183279"/>
                <a:gd name="connsiteY4" fmla="*/ 365081 h 416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6992">
                  <a:moveTo>
                    <a:pt x="2209" y="365081"/>
                  </a:moveTo>
                  <a:cubicBezTo>
                    <a:pt x="-5125" y="384607"/>
                    <a:pt x="6400" y="407848"/>
                    <a:pt x="27927" y="416992"/>
                  </a:cubicBezTo>
                  <a:lnTo>
                    <a:pt x="183279" y="3702"/>
                  </a:lnTo>
                  <a:cubicBezTo>
                    <a:pt x="161753" y="-5442"/>
                    <a:pt x="138321" y="2940"/>
                    <a:pt x="131083" y="22371"/>
                  </a:cubicBezTo>
                  <a:lnTo>
                    <a:pt x="2209" y="365081"/>
                  </a:lnTo>
                  <a:close/>
                </a:path>
              </a:pathLst>
            </a:custGeom>
            <a:solidFill>
              <a:srgbClr val="4D4D4D"/>
            </a:solidFill>
            <a:ln w="952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FB3A0EB1-4538-A682-017B-C8F1AF0FB32C}"/>
                </a:ext>
              </a:extLst>
            </p:cNvPr>
            <p:cNvSpPr/>
            <p:nvPr/>
          </p:nvSpPr>
          <p:spPr>
            <a:xfrm>
              <a:off x="6043031" y="4523488"/>
              <a:ext cx="143360" cy="326355"/>
            </a:xfrm>
            <a:custGeom>
              <a:avLst/>
              <a:gdLst>
                <a:gd name="connsiteX0" fmla="*/ 1724 w 143360"/>
                <a:gd name="connsiteY0" fmla="*/ 285779 h 326355"/>
                <a:gd name="connsiteX1" fmla="*/ 21822 w 143360"/>
                <a:gd name="connsiteY1" fmla="*/ 326356 h 326355"/>
                <a:gd name="connsiteX2" fmla="*/ 143360 w 143360"/>
                <a:gd name="connsiteY2" fmla="*/ 2887 h 326355"/>
                <a:gd name="connsiteX3" fmla="*/ 102498 w 143360"/>
                <a:gd name="connsiteY3" fmla="*/ 17555 h 326355"/>
                <a:gd name="connsiteX4" fmla="*/ 1724 w 143360"/>
                <a:gd name="connsiteY4" fmla="*/ 285779 h 326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355">
                  <a:moveTo>
                    <a:pt x="1724" y="285779"/>
                  </a:moveTo>
                  <a:cubicBezTo>
                    <a:pt x="-3991" y="301019"/>
                    <a:pt x="4962" y="319212"/>
                    <a:pt x="21822" y="326356"/>
                  </a:cubicBezTo>
                  <a:lnTo>
                    <a:pt x="143360" y="2887"/>
                  </a:lnTo>
                  <a:cubicBezTo>
                    <a:pt x="126501" y="-4257"/>
                    <a:pt x="108213" y="2315"/>
                    <a:pt x="102498" y="17555"/>
                  </a:cubicBezTo>
                  <a:lnTo>
                    <a:pt x="1724" y="285779"/>
                  </a:lnTo>
                  <a:close/>
                </a:path>
              </a:pathLst>
            </a:custGeom>
            <a:solidFill>
              <a:srgbClr val="4D4D4D"/>
            </a:solidFill>
            <a:ln w="9525" cap="flat">
              <a:noFill/>
              <a:prstDash val="solid"/>
              <a:miter/>
            </a:ln>
          </p:spPr>
          <p:txBody>
            <a:bodyPr rtlCol="0" anchor="ctr"/>
            <a:lstStyle/>
            <a:p>
              <a:endParaRPr lang="en-US"/>
            </a:p>
          </p:txBody>
        </p:sp>
      </p:grpSp>
    </p:spTree>
    <p:extLst>
      <p:ext uri="{BB962C8B-B14F-4D97-AF65-F5344CB8AC3E}">
        <p14:creationId xmlns:p14="http://schemas.microsoft.com/office/powerpoint/2010/main" val="3605325841"/>
      </p:ext>
    </p:extLst>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Shape 5">
            <a:extLst>
              <a:ext uri="{FF2B5EF4-FFF2-40B4-BE49-F238E27FC236}">
                <a16:creationId xmlns:a16="http://schemas.microsoft.com/office/drawing/2014/main" id="{07D10FC2-799A-EDAD-DE3B-1B7634096940}"/>
              </a:ext>
            </a:extLst>
          </p:cNvPr>
          <p:cNvSpPr/>
          <p:nvPr/>
        </p:nvSpPr>
        <p:spPr>
          <a:xfrm>
            <a:off x="7208491" y="1394369"/>
            <a:ext cx="649307" cy="4048538"/>
          </a:xfrm>
          <a:custGeom>
            <a:avLst/>
            <a:gdLst>
              <a:gd name="connsiteX0" fmla="*/ 296894 w 593788"/>
              <a:gd name="connsiteY0" fmla="*/ 3702368 h 3702367"/>
              <a:gd name="connsiteX1" fmla="*/ 296894 w 593788"/>
              <a:gd name="connsiteY1" fmla="*/ 3702368 h 3702367"/>
              <a:gd name="connsiteX2" fmla="*/ 0 w 593788"/>
              <a:gd name="connsiteY2" fmla="*/ 3405473 h 3702367"/>
              <a:gd name="connsiteX3" fmla="*/ 0 w 593788"/>
              <a:gd name="connsiteY3" fmla="*/ 296894 h 3702367"/>
              <a:gd name="connsiteX4" fmla="*/ 296894 w 593788"/>
              <a:gd name="connsiteY4" fmla="*/ 0 h 3702367"/>
              <a:gd name="connsiteX5" fmla="*/ 296894 w 593788"/>
              <a:gd name="connsiteY5" fmla="*/ 0 h 3702367"/>
              <a:gd name="connsiteX6" fmla="*/ 593789 w 593788"/>
              <a:gd name="connsiteY6" fmla="*/ 296894 h 3702367"/>
              <a:gd name="connsiteX7" fmla="*/ 593789 w 593788"/>
              <a:gd name="connsiteY7" fmla="*/ 3405378 h 3702367"/>
              <a:gd name="connsiteX8" fmla="*/ 296894 w 593788"/>
              <a:gd name="connsiteY8" fmla="*/ 3702368 h 370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788" h="3702367">
                <a:moveTo>
                  <a:pt x="296894" y="3702368"/>
                </a:moveTo>
                <a:lnTo>
                  <a:pt x="296894" y="3702368"/>
                </a:lnTo>
                <a:cubicBezTo>
                  <a:pt x="132874" y="3702368"/>
                  <a:pt x="0" y="3569399"/>
                  <a:pt x="0" y="3405473"/>
                </a:cubicBezTo>
                <a:lnTo>
                  <a:pt x="0" y="296894"/>
                </a:lnTo>
                <a:cubicBezTo>
                  <a:pt x="-95" y="132969"/>
                  <a:pt x="132874" y="0"/>
                  <a:pt x="296894" y="0"/>
                </a:cubicBezTo>
                <a:lnTo>
                  <a:pt x="296894" y="0"/>
                </a:lnTo>
                <a:cubicBezTo>
                  <a:pt x="460915" y="0"/>
                  <a:pt x="593789" y="132969"/>
                  <a:pt x="593789" y="296894"/>
                </a:cubicBezTo>
                <a:lnTo>
                  <a:pt x="593789" y="3405378"/>
                </a:lnTo>
                <a:cubicBezTo>
                  <a:pt x="593789" y="3569399"/>
                  <a:pt x="460820" y="3702368"/>
                  <a:pt x="296894" y="3702368"/>
                </a:cubicBezTo>
                <a:close/>
              </a:path>
            </a:pathLst>
          </a:cu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7" name="Freeform: Shape 6">
            <a:extLst>
              <a:ext uri="{FF2B5EF4-FFF2-40B4-BE49-F238E27FC236}">
                <a16:creationId xmlns:a16="http://schemas.microsoft.com/office/drawing/2014/main" id="{568D9D58-80AE-2A96-1C97-2800BFDD0876}"/>
              </a:ext>
            </a:extLst>
          </p:cNvPr>
          <p:cNvSpPr/>
          <p:nvPr/>
        </p:nvSpPr>
        <p:spPr>
          <a:xfrm>
            <a:off x="7244946" y="3020762"/>
            <a:ext cx="576398" cy="2375691"/>
          </a:xfrm>
          <a:custGeom>
            <a:avLst/>
            <a:gdLst>
              <a:gd name="connsiteX0" fmla="*/ 263557 w 527113"/>
              <a:gd name="connsiteY0" fmla="*/ 2172557 h 2172557"/>
              <a:gd name="connsiteX1" fmla="*/ 263557 w 527113"/>
              <a:gd name="connsiteY1" fmla="*/ 2172557 h 2172557"/>
              <a:gd name="connsiteX2" fmla="*/ 0 w 527113"/>
              <a:gd name="connsiteY2" fmla="*/ 1909001 h 2172557"/>
              <a:gd name="connsiteX3" fmla="*/ 0 w 527113"/>
              <a:gd name="connsiteY3" fmla="*/ 263557 h 2172557"/>
              <a:gd name="connsiteX4" fmla="*/ 263557 w 527113"/>
              <a:gd name="connsiteY4" fmla="*/ 0 h 2172557"/>
              <a:gd name="connsiteX5" fmla="*/ 263557 w 527113"/>
              <a:gd name="connsiteY5" fmla="*/ 0 h 2172557"/>
              <a:gd name="connsiteX6" fmla="*/ 527114 w 527113"/>
              <a:gd name="connsiteY6" fmla="*/ 263557 h 2172557"/>
              <a:gd name="connsiteX7" fmla="*/ 527114 w 527113"/>
              <a:gd name="connsiteY7" fmla="*/ 1909001 h 2172557"/>
              <a:gd name="connsiteX8" fmla="*/ 263557 w 527113"/>
              <a:gd name="connsiteY8" fmla="*/ 2172557 h 2172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113" h="2172557">
                <a:moveTo>
                  <a:pt x="263557" y="2172557"/>
                </a:moveTo>
                <a:lnTo>
                  <a:pt x="263557" y="2172557"/>
                </a:lnTo>
                <a:cubicBezTo>
                  <a:pt x="118015" y="2172557"/>
                  <a:pt x="0" y="2054543"/>
                  <a:pt x="0" y="1909001"/>
                </a:cubicBezTo>
                <a:lnTo>
                  <a:pt x="0" y="263557"/>
                </a:lnTo>
                <a:cubicBezTo>
                  <a:pt x="0" y="118015"/>
                  <a:pt x="118015" y="0"/>
                  <a:pt x="263557" y="0"/>
                </a:cubicBezTo>
                <a:lnTo>
                  <a:pt x="263557" y="0"/>
                </a:lnTo>
                <a:cubicBezTo>
                  <a:pt x="409099" y="0"/>
                  <a:pt x="527114" y="118015"/>
                  <a:pt x="527114" y="263557"/>
                </a:cubicBezTo>
                <a:lnTo>
                  <a:pt x="527114" y="1909001"/>
                </a:lnTo>
                <a:cubicBezTo>
                  <a:pt x="527114" y="2054543"/>
                  <a:pt x="409099" y="2172557"/>
                  <a:pt x="263557" y="2172557"/>
                </a:cubicBezTo>
                <a:close/>
              </a:path>
            </a:pathLst>
          </a:custGeom>
          <a:solidFill>
            <a:schemeClr val="accent6"/>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0C3E0F3E-B67B-ACBB-D08D-81FF9F32A1D6}"/>
              </a:ext>
            </a:extLst>
          </p:cNvPr>
          <p:cNvSpPr/>
          <p:nvPr/>
        </p:nvSpPr>
        <p:spPr>
          <a:xfrm>
            <a:off x="8159018" y="1394369"/>
            <a:ext cx="649307" cy="4048538"/>
          </a:xfrm>
          <a:custGeom>
            <a:avLst/>
            <a:gdLst>
              <a:gd name="connsiteX0" fmla="*/ 296894 w 593788"/>
              <a:gd name="connsiteY0" fmla="*/ 3702368 h 3702367"/>
              <a:gd name="connsiteX1" fmla="*/ 296894 w 593788"/>
              <a:gd name="connsiteY1" fmla="*/ 3702368 h 3702367"/>
              <a:gd name="connsiteX2" fmla="*/ 0 w 593788"/>
              <a:gd name="connsiteY2" fmla="*/ 3405473 h 3702367"/>
              <a:gd name="connsiteX3" fmla="*/ 0 w 593788"/>
              <a:gd name="connsiteY3" fmla="*/ 296894 h 3702367"/>
              <a:gd name="connsiteX4" fmla="*/ 296894 w 593788"/>
              <a:gd name="connsiteY4" fmla="*/ 0 h 3702367"/>
              <a:gd name="connsiteX5" fmla="*/ 296894 w 593788"/>
              <a:gd name="connsiteY5" fmla="*/ 0 h 3702367"/>
              <a:gd name="connsiteX6" fmla="*/ 593788 w 593788"/>
              <a:gd name="connsiteY6" fmla="*/ 296894 h 3702367"/>
              <a:gd name="connsiteX7" fmla="*/ 593788 w 593788"/>
              <a:gd name="connsiteY7" fmla="*/ 3405378 h 3702367"/>
              <a:gd name="connsiteX8" fmla="*/ 296894 w 593788"/>
              <a:gd name="connsiteY8" fmla="*/ 3702368 h 370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788" h="3702367">
                <a:moveTo>
                  <a:pt x="296894" y="3702368"/>
                </a:moveTo>
                <a:lnTo>
                  <a:pt x="296894" y="3702368"/>
                </a:lnTo>
                <a:cubicBezTo>
                  <a:pt x="132874" y="3702368"/>
                  <a:pt x="0" y="3569399"/>
                  <a:pt x="0" y="3405473"/>
                </a:cubicBezTo>
                <a:lnTo>
                  <a:pt x="0" y="296894"/>
                </a:lnTo>
                <a:cubicBezTo>
                  <a:pt x="0" y="132969"/>
                  <a:pt x="132874" y="0"/>
                  <a:pt x="296894" y="0"/>
                </a:cubicBezTo>
                <a:lnTo>
                  <a:pt x="296894" y="0"/>
                </a:lnTo>
                <a:cubicBezTo>
                  <a:pt x="460915" y="0"/>
                  <a:pt x="593788" y="132969"/>
                  <a:pt x="593788" y="296894"/>
                </a:cubicBezTo>
                <a:lnTo>
                  <a:pt x="593788" y="3405378"/>
                </a:lnTo>
                <a:cubicBezTo>
                  <a:pt x="593788" y="3569399"/>
                  <a:pt x="460915" y="3702368"/>
                  <a:pt x="296894" y="3702368"/>
                </a:cubicBezTo>
                <a:close/>
              </a:path>
            </a:pathLst>
          </a:cu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9" name="Freeform: Shape 8">
            <a:extLst>
              <a:ext uri="{FF2B5EF4-FFF2-40B4-BE49-F238E27FC236}">
                <a16:creationId xmlns:a16="http://schemas.microsoft.com/office/drawing/2014/main" id="{1376A3C9-6266-409B-9F6A-45B97DE07D40}"/>
              </a:ext>
            </a:extLst>
          </p:cNvPr>
          <p:cNvSpPr/>
          <p:nvPr/>
        </p:nvSpPr>
        <p:spPr>
          <a:xfrm>
            <a:off x="8195472" y="2406972"/>
            <a:ext cx="576398" cy="2989481"/>
          </a:xfrm>
          <a:custGeom>
            <a:avLst/>
            <a:gdLst>
              <a:gd name="connsiteX0" fmla="*/ 263557 w 527113"/>
              <a:gd name="connsiteY0" fmla="*/ 2733866 h 2733865"/>
              <a:gd name="connsiteX1" fmla="*/ 263557 w 527113"/>
              <a:gd name="connsiteY1" fmla="*/ 2733866 h 2733865"/>
              <a:gd name="connsiteX2" fmla="*/ 0 w 527113"/>
              <a:gd name="connsiteY2" fmla="*/ 2470309 h 2733865"/>
              <a:gd name="connsiteX3" fmla="*/ 0 w 527113"/>
              <a:gd name="connsiteY3" fmla="*/ 263557 h 2733865"/>
              <a:gd name="connsiteX4" fmla="*/ 263557 w 527113"/>
              <a:gd name="connsiteY4" fmla="*/ 0 h 2733865"/>
              <a:gd name="connsiteX5" fmla="*/ 263557 w 527113"/>
              <a:gd name="connsiteY5" fmla="*/ 0 h 2733865"/>
              <a:gd name="connsiteX6" fmla="*/ 527113 w 527113"/>
              <a:gd name="connsiteY6" fmla="*/ 263557 h 2733865"/>
              <a:gd name="connsiteX7" fmla="*/ 527113 w 527113"/>
              <a:gd name="connsiteY7" fmla="*/ 2470309 h 2733865"/>
              <a:gd name="connsiteX8" fmla="*/ 263557 w 527113"/>
              <a:gd name="connsiteY8" fmla="*/ 2733866 h 273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113" h="2733865">
                <a:moveTo>
                  <a:pt x="263557" y="2733866"/>
                </a:moveTo>
                <a:lnTo>
                  <a:pt x="263557" y="2733866"/>
                </a:lnTo>
                <a:cubicBezTo>
                  <a:pt x="118015" y="2733866"/>
                  <a:pt x="0" y="2615851"/>
                  <a:pt x="0" y="2470309"/>
                </a:cubicBezTo>
                <a:lnTo>
                  <a:pt x="0" y="263557"/>
                </a:lnTo>
                <a:cubicBezTo>
                  <a:pt x="0" y="118015"/>
                  <a:pt x="118015" y="0"/>
                  <a:pt x="263557" y="0"/>
                </a:cubicBezTo>
                <a:lnTo>
                  <a:pt x="263557" y="0"/>
                </a:lnTo>
                <a:cubicBezTo>
                  <a:pt x="409099" y="0"/>
                  <a:pt x="527113" y="118015"/>
                  <a:pt x="527113" y="263557"/>
                </a:cubicBezTo>
                <a:lnTo>
                  <a:pt x="527113" y="2470309"/>
                </a:lnTo>
                <a:cubicBezTo>
                  <a:pt x="527113" y="2615851"/>
                  <a:pt x="409099" y="2733866"/>
                  <a:pt x="263557" y="2733866"/>
                </a:cubicBezTo>
                <a:close/>
              </a:path>
            </a:pathLst>
          </a:custGeom>
          <a:solidFill>
            <a:schemeClr val="accent5"/>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A58CE9B4-18FB-D1F3-EF33-1CD20C1FBCCE}"/>
              </a:ext>
            </a:extLst>
          </p:cNvPr>
          <p:cNvSpPr/>
          <p:nvPr/>
        </p:nvSpPr>
        <p:spPr>
          <a:xfrm>
            <a:off x="9101315" y="1423637"/>
            <a:ext cx="649307" cy="4048538"/>
          </a:xfrm>
          <a:custGeom>
            <a:avLst/>
            <a:gdLst>
              <a:gd name="connsiteX0" fmla="*/ 296895 w 593788"/>
              <a:gd name="connsiteY0" fmla="*/ 3702368 h 3702367"/>
              <a:gd name="connsiteX1" fmla="*/ 296895 w 593788"/>
              <a:gd name="connsiteY1" fmla="*/ 3702368 h 3702367"/>
              <a:gd name="connsiteX2" fmla="*/ 0 w 593788"/>
              <a:gd name="connsiteY2" fmla="*/ 3405473 h 3702367"/>
              <a:gd name="connsiteX3" fmla="*/ 0 w 593788"/>
              <a:gd name="connsiteY3" fmla="*/ 296894 h 3702367"/>
              <a:gd name="connsiteX4" fmla="*/ 296895 w 593788"/>
              <a:gd name="connsiteY4" fmla="*/ 0 h 3702367"/>
              <a:gd name="connsiteX5" fmla="*/ 296895 w 593788"/>
              <a:gd name="connsiteY5" fmla="*/ 0 h 3702367"/>
              <a:gd name="connsiteX6" fmla="*/ 593789 w 593788"/>
              <a:gd name="connsiteY6" fmla="*/ 296894 h 3702367"/>
              <a:gd name="connsiteX7" fmla="*/ 593789 w 593788"/>
              <a:gd name="connsiteY7" fmla="*/ 3405378 h 3702367"/>
              <a:gd name="connsiteX8" fmla="*/ 296895 w 593788"/>
              <a:gd name="connsiteY8" fmla="*/ 3702368 h 370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788" h="3702367">
                <a:moveTo>
                  <a:pt x="296895" y="3702368"/>
                </a:moveTo>
                <a:lnTo>
                  <a:pt x="296895" y="3702368"/>
                </a:lnTo>
                <a:cubicBezTo>
                  <a:pt x="132874" y="3702368"/>
                  <a:pt x="0" y="3569399"/>
                  <a:pt x="0" y="3405473"/>
                </a:cubicBezTo>
                <a:lnTo>
                  <a:pt x="0" y="296894"/>
                </a:lnTo>
                <a:cubicBezTo>
                  <a:pt x="0" y="132874"/>
                  <a:pt x="132969" y="0"/>
                  <a:pt x="296895" y="0"/>
                </a:cubicBezTo>
                <a:lnTo>
                  <a:pt x="296895" y="0"/>
                </a:lnTo>
                <a:cubicBezTo>
                  <a:pt x="460915" y="0"/>
                  <a:pt x="593789" y="132969"/>
                  <a:pt x="593789" y="296894"/>
                </a:cubicBezTo>
                <a:lnTo>
                  <a:pt x="593789" y="3405378"/>
                </a:lnTo>
                <a:cubicBezTo>
                  <a:pt x="593884" y="3569399"/>
                  <a:pt x="460915" y="3702368"/>
                  <a:pt x="296895" y="3702368"/>
                </a:cubicBezTo>
                <a:close/>
              </a:path>
            </a:pathLst>
          </a:cu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1" name="Freeform: Shape 10">
            <a:extLst>
              <a:ext uri="{FF2B5EF4-FFF2-40B4-BE49-F238E27FC236}">
                <a16:creationId xmlns:a16="http://schemas.microsoft.com/office/drawing/2014/main" id="{D213881D-C153-C923-9BA4-217E3B930035}"/>
              </a:ext>
            </a:extLst>
          </p:cNvPr>
          <p:cNvSpPr/>
          <p:nvPr/>
        </p:nvSpPr>
        <p:spPr>
          <a:xfrm>
            <a:off x="9137770" y="3820784"/>
            <a:ext cx="576398" cy="1597542"/>
          </a:xfrm>
          <a:custGeom>
            <a:avLst/>
            <a:gdLst>
              <a:gd name="connsiteX0" fmla="*/ 263557 w 527113"/>
              <a:gd name="connsiteY0" fmla="*/ 1460944 h 1460944"/>
              <a:gd name="connsiteX1" fmla="*/ 263557 w 527113"/>
              <a:gd name="connsiteY1" fmla="*/ 1460944 h 1460944"/>
              <a:gd name="connsiteX2" fmla="*/ 0 w 527113"/>
              <a:gd name="connsiteY2" fmla="*/ 1197388 h 1460944"/>
              <a:gd name="connsiteX3" fmla="*/ 0 w 527113"/>
              <a:gd name="connsiteY3" fmla="*/ 263557 h 1460944"/>
              <a:gd name="connsiteX4" fmla="*/ 263557 w 527113"/>
              <a:gd name="connsiteY4" fmla="*/ 0 h 1460944"/>
              <a:gd name="connsiteX5" fmla="*/ 263557 w 527113"/>
              <a:gd name="connsiteY5" fmla="*/ 0 h 1460944"/>
              <a:gd name="connsiteX6" fmla="*/ 527114 w 527113"/>
              <a:gd name="connsiteY6" fmla="*/ 263557 h 1460944"/>
              <a:gd name="connsiteX7" fmla="*/ 527114 w 527113"/>
              <a:gd name="connsiteY7" fmla="*/ 1197388 h 1460944"/>
              <a:gd name="connsiteX8" fmla="*/ 263557 w 527113"/>
              <a:gd name="connsiteY8" fmla="*/ 1460944 h 14609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113" h="1460944">
                <a:moveTo>
                  <a:pt x="263557" y="1460944"/>
                </a:moveTo>
                <a:lnTo>
                  <a:pt x="263557" y="1460944"/>
                </a:lnTo>
                <a:cubicBezTo>
                  <a:pt x="118015" y="1460944"/>
                  <a:pt x="0" y="1342930"/>
                  <a:pt x="0" y="1197388"/>
                </a:cubicBezTo>
                <a:lnTo>
                  <a:pt x="0" y="263557"/>
                </a:lnTo>
                <a:cubicBezTo>
                  <a:pt x="0" y="118015"/>
                  <a:pt x="118015" y="0"/>
                  <a:pt x="263557" y="0"/>
                </a:cubicBezTo>
                <a:lnTo>
                  <a:pt x="263557" y="0"/>
                </a:lnTo>
                <a:cubicBezTo>
                  <a:pt x="409099" y="0"/>
                  <a:pt x="527114" y="118015"/>
                  <a:pt x="527114" y="263557"/>
                </a:cubicBezTo>
                <a:lnTo>
                  <a:pt x="527114" y="1197388"/>
                </a:lnTo>
                <a:cubicBezTo>
                  <a:pt x="527114" y="1343025"/>
                  <a:pt x="409099" y="1460944"/>
                  <a:pt x="263557" y="1460944"/>
                </a:cubicBezTo>
                <a:close/>
              </a:path>
            </a:pathLst>
          </a:custGeom>
          <a:solidFill>
            <a:schemeClr val="accent2"/>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DB5D64E2-5268-FAB8-E04E-8357B9AEB275}"/>
              </a:ext>
            </a:extLst>
          </p:cNvPr>
          <p:cNvSpPr/>
          <p:nvPr/>
        </p:nvSpPr>
        <p:spPr>
          <a:xfrm>
            <a:off x="10055488" y="1394369"/>
            <a:ext cx="649307" cy="4048538"/>
          </a:xfrm>
          <a:custGeom>
            <a:avLst/>
            <a:gdLst>
              <a:gd name="connsiteX0" fmla="*/ 296894 w 593788"/>
              <a:gd name="connsiteY0" fmla="*/ 3702368 h 3702367"/>
              <a:gd name="connsiteX1" fmla="*/ 296894 w 593788"/>
              <a:gd name="connsiteY1" fmla="*/ 3702368 h 3702367"/>
              <a:gd name="connsiteX2" fmla="*/ 0 w 593788"/>
              <a:gd name="connsiteY2" fmla="*/ 3405473 h 3702367"/>
              <a:gd name="connsiteX3" fmla="*/ 0 w 593788"/>
              <a:gd name="connsiteY3" fmla="*/ 296894 h 3702367"/>
              <a:gd name="connsiteX4" fmla="*/ 296894 w 593788"/>
              <a:gd name="connsiteY4" fmla="*/ 0 h 3702367"/>
              <a:gd name="connsiteX5" fmla="*/ 296894 w 593788"/>
              <a:gd name="connsiteY5" fmla="*/ 0 h 3702367"/>
              <a:gd name="connsiteX6" fmla="*/ 593788 w 593788"/>
              <a:gd name="connsiteY6" fmla="*/ 296894 h 3702367"/>
              <a:gd name="connsiteX7" fmla="*/ 593788 w 593788"/>
              <a:gd name="connsiteY7" fmla="*/ 3405378 h 3702367"/>
              <a:gd name="connsiteX8" fmla="*/ 296894 w 593788"/>
              <a:gd name="connsiteY8" fmla="*/ 3702368 h 370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788" h="3702367">
                <a:moveTo>
                  <a:pt x="296894" y="3702368"/>
                </a:moveTo>
                <a:lnTo>
                  <a:pt x="296894" y="3702368"/>
                </a:lnTo>
                <a:cubicBezTo>
                  <a:pt x="132873" y="3702368"/>
                  <a:pt x="0" y="3569399"/>
                  <a:pt x="0" y="3405473"/>
                </a:cubicBezTo>
                <a:lnTo>
                  <a:pt x="0" y="296894"/>
                </a:lnTo>
                <a:cubicBezTo>
                  <a:pt x="0" y="132969"/>
                  <a:pt x="132873" y="0"/>
                  <a:pt x="296894" y="0"/>
                </a:cubicBezTo>
                <a:lnTo>
                  <a:pt x="296894" y="0"/>
                </a:lnTo>
                <a:cubicBezTo>
                  <a:pt x="460914" y="0"/>
                  <a:pt x="593788" y="132969"/>
                  <a:pt x="593788" y="296894"/>
                </a:cubicBezTo>
                <a:lnTo>
                  <a:pt x="593788" y="3405378"/>
                </a:lnTo>
                <a:cubicBezTo>
                  <a:pt x="593788" y="3569399"/>
                  <a:pt x="460914" y="3702368"/>
                  <a:pt x="296894" y="3702368"/>
                </a:cubicBezTo>
                <a:close/>
              </a:path>
            </a:pathLst>
          </a:cu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3" name="Freeform: Shape 12">
            <a:extLst>
              <a:ext uri="{FF2B5EF4-FFF2-40B4-BE49-F238E27FC236}">
                <a16:creationId xmlns:a16="http://schemas.microsoft.com/office/drawing/2014/main" id="{4E44B2D4-8C87-D7D2-AC33-4DDB1295C7B3}"/>
              </a:ext>
            </a:extLst>
          </p:cNvPr>
          <p:cNvSpPr/>
          <p:nvPr/>
        </p:nvSpPr>
        <p:spPr>
          <a:xfrm>
            <a:off x="10091942" y="1690483"/>
            <a:ext cx="576398" cy="3705970"/>
          </a:xfrm>
          <a:custGeom>
            <a:avLst/>
            <a:gdLst>
              <a:gd name="connsiteX0" fmla="*/ 263557 w 527113"/>
              <a:gd name="connsiteY0" fmla="*/ 3389090 h 3389090"/>
              <a:gd name="connsiteX1" fmla="*/ 263557 w 527113"/>
              <a:gd name="connsiteY1" fmla="*/ 3389090 h 3389090"/>
              <a:gd name="connsiteX2" fmla="*/ 0 w 527113"/>
              <a:gd name="connsiteY2" fmla="*/ 3125534 h 3389090"/>
              <a:gd name="connsiteX3" fmla="*/ 0 w 527113"/>
              <a:gd name="connsiteY3" fmla="*/ 263557 h 3389090"/>
              <a:gd name="connsiteX4" fmla="*/ 263557 w 527113"/>
              <a:gd name="connsiteY4" fmla="*/ 0 h 3389090"/>
              <a:gd name="connsiteX5" fmla="*/ 263557 w 527113"/>
              <a:gd name="connsiteY5" fmla="*/ 0 h 3389090"/>
              <a:gd name="connsiteX6" fmla="*/ 527113 w 527113"/>
              <a:gd name="connsiteY6" fmla="*/ 263557 h 3389090"/>
              <a:gd name="connsiteX7" fmla="*/ 527113 w 527113"/>
              <a:gd name="connsiteY7" fmla="*/ 3125534 h 3389090"/>
              <a:gd name="connsiteX8" fmla="*/ 263557 w 527113"/>
              <a:gd name="connsiteY8" fmla="*/ 3389090 h 3389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113" h="3389090">
                <a:moveTo>
                  <a:pt x="263557" y="3389090"/>
                </a:moveTo>
                <a:lnTo>
                  <a:pt x="263557" y="3389090"/>
                </a:lnTo>
                <a:cubicBezTo>
                  <a:pt x="118014" y="3389090"/>
                  <a:pt x="0" y="3271076"/>
                  <a:pt x="0" y="3125534"/>
                </a:cubicBezTo>
                <a:lnTo>
                  <a:pt x="0" y="263557"/>
                </a:lnTo>
                <a:cubicBezTo>
                  <a:pt x="0" y="118015"/>
                  <a:pt x="118014" y="0"/>
                  <a:pt x="263557" y="0"/>
                </a:cubicBezTo>
                <a:lnTo>
                  <a:pt x="263557" y="0"/>
                </a:lnTo>
                <a:cubicBezTo>
                  <a:pt x="409098" y="0"/>
                  <a:pt x="527113" y="118015"/>
                  <a:pt x="527113" y="263557"/>
                </a:cubicBezTo>
                <a:lnTo>
                  <a:pt x="527113" y="3125534"/>
                </a:lnTo>
                <a:cubicBezTo>
                  <a:pt x="527113" y="3271076"/>
                  <a:pt x="409098" y="3389090"/>
                  <a:pt x="263557" y="3389090"/>
                </a:cubicBezTo>
                <a:close/>
              </a:path>
            </a:pathLst>
          </a:custGeom>
          <a:solidFill>
            <a:schemeClr val="accent3"/>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AC1E7790-9788-ABB3-F02C-0F7D4EA7E085}"/>
              </a:ext>
            </a:extLst>
          </p:cNvPr>
          <p:cNvSpPr/>
          <p:nvPr/>
        </p:nvSpPr>
        <p:spPr>
          <a:xfrm>
            <a:off x="7185993" y="5563103"/>
            <a:ext cx="713571" cy="249452"/>
          </a:xfrm>
          <a:custGeom>
            <a:avLst/>
            <a:gdLst>
              <a:gd name="connsiteX0" fmla="*/ 0 w 652557"/>
              <a:gd name="connsiteY0" fmla="*/ 0 h 228123"/>
              <a:gd name="connsiteX1" fmla="*/ 652558 w 652557"/>
              <a:gd name="connsiteY1" fmla="*/ 0 h 228123"/>
              <a:gd name="connsiteX2" fmla="*/ 652558 w 652557"/>
              <a:gd name="connsiteY2" fmla="*/ 228124 h 228123"/>
              <a:gd name="connsiteX3" fmla="*/ 0 w 652557"/>
              <a:gd name="connsiteY3" fmla="*/ 228124 h 228123"/>
            </a:gdLst>
            <a:ahLst/>
            <a:cxnLst>
              <a:cxn ang="0">
                <a:pos x="connsiteX0" y="connsiteY0"/>
              </a:cxn>
              <a:cxn ang="0">
                <a:pos x="connsiteX1" y="connsiteY1"/>
              </a:cxn>
              <a:cxn ang="0">
                <a:pos x="connsiteX2" y="connsiteY2"/>
              </a:cxn>
              <a:cxn ang="0">
                <a:pos x="connsiteX3" y="connsiteY3"/>
              </a:cxn>
            </a:cxnLst>
            <a:rect l="l" t="t" r="r" b="b"/>
            <a:pathLst>
              <a:path w="652557" h="228123">
                <a:moveTo>
                  <a:pt x="0" y="0"/>
                </a:moveTo>
                <a:lnTo>
                  <a:pt x="652558" y="0"/>
                </a:lnTo>
                <a:lnTo>
                  <a:pt x="652558" y="228124"/>
                </a:lnTo>
                <a:lnTo>
                  <a:pt x="0" y="228124"/>
                </a:lnTo>
                <a:close/>
              </a:path>
            </a:pathLst>
          </a:custGeom>
          <a:noFill/>
          <a:ln w="9525" cap="flat">
            <a:noFill/>
            <a:prstDash val="solid"/>
            <a:miter/>
          </a:ln>
        </p:spPr>
        <p:txBody>
          <a:bodyPr rtlCol="0" anchor="ctr"/>
          <a:lstStyle/>
          <a:p>
            <a:endParaRPr lang="en-US"/>
          </a:p>
        </p:txBody>
      </p:sp>
      <p:sp>
        <p:nvSpPr>
          <p:cNvPr id="15" name="TextBox 14">
            <a:extLst>
              <a:ext uri="{FF2B5EF4-FFF2-40B4-BE49-F238E27FC236}">
                <a16:creationId xmlns:a16="http://schemas.microsoft.com/office/drawing/2014/main" id="{53B1FCCB-A17D-AD85-C337-105931FC1EBB}"/>
              </a:ext>
            </a:extLst>
          </p:cNvPr>
          <p:cNvSpPr txBox="1"/>
          <p:nvPr/>
        </p:nvSpPr>
        <p:spPr>
          <a:xfrm>
            <a:off x="7086045" y="5485569"/>
            <a:ext cx="824914" cy="308301"/>
          </a:xfrm>
          <a:prstGeom prst="rect">
            <a:avLst/>
          </a:prstGeom>
          <a:noFill/>
        </p:spPr>
        <p:txBody>
          <a:bodyPr wrap="none" rtlCol="0">
            <a:spAutoFit/>
          </a:bodyPr>
          <a:lstStyle/>
          <a:p>
            <a:pPr algn="l">
              <a:lnSpc>
                <a:spcPct val="130000"/>
              </a:lnSpc>
            </a:pPr>
            <a:r>
              <a:rPr lang="en-US" sz="1350" spc="0" baseline="0" dirty="0" err="1">
                <a:ln/>
                <a:solidFill>
                  <a:srgbClr val="000000"/>
                </a:solidFill>
                <a:latin typeface="Arial"/>
                <a:cs typeface="Arial"/>
                <a:sym typeface="Arial"/>
                <a:rtl val="0"/>
              </a:rPr>
              <a:t>data 01</a:t>
            </a:r>
          </a:p>
        </p:txBody>
      </p:sp>
      <p:sp>
        <p:nvSpPr>
          <p:cNvPr id="16" name="Freeform: Shape 15">
            <a:extLst>
              <a:ext uri="{FF2B5EF4-FFF2-40B4-BE49-F238E27FC236}">
                <a16:creationId xmlns:a16="http://schemas.microsoft.com/office/drawing/2014/main" id="{42A0C704-6DB7-90C6-1E21-D24C2BF92690}"/>
              </a:ext>
            </a:extLst>
          </p:cNvPr>
          <p:cNvSpPr/>
          <p:nvPr/>
        </p:nvSpPr>
        <p:spPr>
          <a:xfrm>
            <a:off x="10031636" y="5563103"/>
            <a:ext cx="828768" cy="290074"/>
          </a:xfrm>
          <a:custGeom>
            <a:avLst/>
            <a:gdLst>
              <a:gd name="connsiteX0" fmla="*/ 0 w 757904"/>
              <a:gd name="connsiteY0" fmla="*/ 0 h 265271"/>
              <a:gd name="connsiteX1" fmla="*/ 757904 w 757904"/>
              <a:gd name="connsiteY1" fmla="*/ 0 h 265271"/>
              <a:gd name="connsiteX2" fmla="*/ 757904 w 757904"/>
              <a:gd name="connsiteY2" fmla="*/ 265271 h 265271"/>
              <a:gd name="connsiteX3" fmla="*/ 0 w 757904"/>
              <a:gd name="connsiteY3" fmla="*/ 265271 h 265271"/>
            </a:gdLst>
            <a:ahLst/>
            <a:cxnLst>
              <a:cxn ang="0">
                <a:pos x="connsiteX0" y="connsiteY0"/>
              </a:cxn>
              <a:cxn ang="0">
                <a:pos x="connsiteX1" y="connsiteY1"/>
              </a:cxn>
              <a:cxn ang="0">
                <a:pos x="connsiteX2" y="connsiteY2"/>
              </a:cxn>
              <a:cxn ang="0">
                <a:pos x="connsiteX3" y="connsiteY3"/>
              </a:cxn>
            </a:cxnLst>
            <a:rect l="l" t="t" r="r" b="b"/>
            <a:pathLst>
              <a:path w="757904" h="265271">
                <a:moveTo>
                  <a:pt x="0" y="0"/>
                </a:moveTo>
                <a:lnTo>
                  <a:pt x="757904" y="0"/>
                </a:lnTo>
                <a:lnTo>
                  <a:pt x="757904" y="265271"/>
                </a:lnTo>
                <a:lnTo>
                  <a:pt x="0" y="265271"/>
                </a:lnTo>
                <a:close/>
              </a:path>
            </a:pathLst>
          </a:custGeom>
          <a:noFill/>
          <a:ln w="9525" cap="flat">
            <a:noFill/>
            <a:prstDash val="solid"/>
            <a:miter/>
          </a:ln>
        </p:spPr>
        <p:txBody>
          <a:bodyPr rtlCol="0" anchor="ctr"/>
          <a:lstStyle/>
          <a:p>
            <a:endParaRPr lang="en-US"/>
          </a:p>
        </p:txBody>
      </p:sp>
      <p:sp>
        <p:nvSpPr>
          <p:cNvPr id="17" name="TextBox 16">
            <a:extLst>
              <a:ext uri="{FF2B5EF4-FFF2-40B4-BE49-F238E27FC236}">
                <a16:creationId xmlns:a16="http://schemas.microsoft.com/office/drawing/2014/main" id="{2838CBCD-2270-CF96-6D11-A6E8A28D4BF3}"/>
              </a:ext>
            </a:extLst>
          </p:cNvPr>
          <p:cNvSpPr txBox="1"/>
          <p:nvPr/>
        </p:nvSpPr>
        <p:spPr>
          <a:xfrm>
            <a:off x="9931647" y="5485569"/>
            <a:ext cx="824914" cy="308301"/>
          </a:xfrm>
          <a:prstGeom prst="rect">
            <a:avLst/>
          </a:prstGeom>
          <a:noFill/>
        </p:spPr>
        <p:txBody>
          <a:bodyPr wrap="none" rtlCol="0">
            <a:spAutoFit/>
          </a:bodyPr>
          <a:lstStyle/>
          <a:p>
            <a:pPr algn="l">
              <a:lnSpc>
                <a:spcPct val="130000"/>
              </a:lnSpc>
            </a:pPr>
            <a:r>
              <a:rPr lang="en-US" sz="1350" spc="0" baseline="0" dirty="0" err="1">
                <a:ln/>
                <a:solidFill>
                  <a:srgbClr val="000000"/>
                </a:solidFill>
                <a:latin typeface="Arial"/>
                <a:cs typeface="Arial"/>
                <a:sym typeface="Arial"/>
                <a:rtl val="0"/>
              </a:rPr>
              <a:t>data 04</a:t>
            </a:r>
          </a:p>
        </p:txBody>
      </p:sp>
      <p:sp>
        <p:nvSpPr>
          <p:cNvPr id="18" name="Freeform: Shape 17">
            <a:extLst>
              <a:ext uri="{FF2B5EF4-FFF2-40B4-BE49-F238E27FC236}">
                <a16:creationId xmlns:a16="http://schemas.microsoft.com/office/drawing/2014/main" id="{92CACA1B-7498-216A-4302-1496C59DD0C6}"/>
              </a:ext>
            </a:extLst>
          </p:cNvPr>
          <p:cNvSpPr/>
          <p:nvPr/>
        </p:nvSpPr>
        <p:spPr>
          <a:xfrm>
            <a:off x="9071006" y="5563103"/>
            <a:ext cx="762733" cy="298094"/>
          </a:xfrm>
          <a:custGeom>
            <a:avLst/>
            <a:gdLst>
              <a:gd name="connsiteX0" fmla="*/ 0 w 697515"/>
              <a:gd name="connsiteY0" fmla="*/ 0 h 272605"/>
              <a:gd name="connsiteX1" fmla="*/ 697516 w 697515"/>
              <a:gd name="connsiteY1" fmla="*/ 0 h 272605"/>
              <a:gd name="connsiteX2" fmla="*/ 697516 w 697515"/>
              <a:gd name="connsiteY2" fmla="*/ 272605 h 272605"/>
              <a:gd name="connsiteX3" fmla="*/ 0 w 697515"/>
              <a:gd name="connsiteY3" fmla="*/ 272605 h 272605"/>
            </a:gdLst>
            <a:ahLst/>
            <a:cxnLst>
              <a:cxn ang="0">
                <a:pos x="connsiteX0" y="connsiteY0"/>
              </a:cxn>
              <a:cxn ang="0">
                <a:pos x="connsiteX1" y="connsiteY1"/>
              </a:cxn>
              <a:cxn ang="0">
                <a:pos x="connsiteX2" y="connsiteY2"/>
              </a:cxn>
              <a:cxn ang="0">
                <a:pos x="connsiteX3" y="connsiteY3"/>
              </a:cxn>
            </a:cxnLst>
            <a:rect l="l" t="t" r="r" b="b"/>
            <a:pathLst>
              <a:path w="697515" h="272605">
                <a:moveTo>
                  <a:pt x="0" y="0"/>
                </a:moveTo>
                <a:lnTo>
                  <a:pt x="697516" y="0"/>
                </a:lnTo>
                <a:lnTo>
                  <a:pt x="697516" y="272605"/>
                </a:lnTo>
                <a:lnTo>
                  <a:pt x="0" y="272605"/>
                </a:lnTo>
                <a:close/>
              </a:path>
            </a:pathLst>
          </a:custGeom>
          <a:noFill/>
          <a:ln w="9525" cap="flat">
            <a:noFill/>
            <a:prstDash val="solid"/>
            <a:miter/>
          </a:ln>
        </p:spPr>
        <p:txBody>
          <a:bodyPr rtlCol="0" anchor="ctr"/>
          <a:lstStyle/>
          <a:p>
            <a:endParaRPr lang="en-US"/>
          </a:p>
        </p:txBody>
      </p:sp>
      <p:sp>
        <p:nvSpPr>
          <p:cNvPr id="19" name="TextBox 18">
            <a:extLst>
              <a:ext uri="{FF2B5EF4-FFF2-40B4-BE49-F238E27FC236}">
                <a16:creationId xmlns:a16="http://schemas.microsoft.com/office/drawing/2014/main" id="{40E27750-3381-511D-E52E-2AEF71739EF7}"/>
              </a:ext>
            </a:extLst>
          </p:cNvPr>
          <p:cNvSpPr txBox="1"/>
          <p:nvPr/>
        </p:nvSpPr>
        <p:spPr>
          <a:xfrm>
            <a:off x="8970996" y="5485569"/>
            <a:ext cx="824914" cy="308301"/>
          </a:xfrm>
          <a:prstGeom prst="rect">
            <a:avLst/>
          </a:prstGeom>
          <a:noFill/>
        </p:spPr>
        <p:txBody>
          <a:bodyPr wrap="none" rtlCol="0">
            <a:spAutoFit/>
          </a:bodyPr>
          <a:lstStyle/>
          <a:p>
            <a:pPr algn="l">
              <a:lnSpc>
                <a:spcPct val="130000"/>
              </a:lnSpc>
            </a:pPr>
            <a:r>
              <a:rPr lang="en-US" sz="1350" spc="0" baseline="0" dirty="0" err="1">
                <a:ln/>
                <a:solidFill>
                  <a:srgbClr val="000000"/>
                </a:solidFill>
                <a:latin typeface="Arial"/>
                <a:cs typeface="Arial"/>
                <a:sym typeface="Arial"/>
                <a:rtl val="0"/>
              </a:rPr>
              <a:t>data 03</a:t>
            </a:r>
          </a:p>
        </p:txBody>
      </p:sp>
      <p:sp>
        <p:nvSpPr>
          <p:cNvPr id="20" name="Freeform: Shape 19">
            <a:extLst>
              <a:ext uri="{FF2B5EF4-FFF2-40B4-BE49-F238E27FC236}">
                <a16:creationId xmlns:a16="http://schemas.microsoft.com/office/drawing/2014/main" id="{620C4F79-3A42-057C-0475-3B473EEA3780}"/>
              </a:ext>
            </a:extLst>
          </p:cNvPr>
          <p:cNvSpPr/>
          <p:nvPr/>
        </p:nvSpPr>
        <p:spPr>
          <a:xfrm>
            <a:off x="8146623" y="5563103"/>
            <a:ext cx="761795" cy="280491"/>
          </a:xfrm>
          <a:custGeom>
            <a:avLst/>
            <a:gdLst>
              <a:gd name="connsiteX0" fmla="*/ 0 w 696658"/>
              <a:gd name="connsiteY0" fmla="*/ 0 h 256508"/>
              <a:gd name="connsiteX1" fmla="*/ 696659 w 696658"/>
              <a:gd name="connsiteY1" fmla="*/ 0 h 256508"/>
              <a:gd name="connsiteX2" fmla="*/ 696659 w 696658"/>
              <a:gd name="connsiteY2" fmla="*/ 256508 h 256508"/>
              <a:gd name="connsiteX3" fmla="*/ 0 w 696658"/>
              <a:gd name="connsiteY3" fmla="*/ 256508 h 256508"/>
            </a:gdLst>
            <a:ahLst/>
            <a:cxnLst>
              <a:cxn ang="0">
                <a:pos x="connsiteX0" y="connsiteY0"/>
              </a:cxn>
              <a:cxn ang="0">
                <a:pos x="connsiteX1" y="connsiteY1"/>
              </a:cxn>
              <a:cxn ang="0">
                <a:pos x="connsiteX2" y="connsiteY2"/>
              </a:cxn>
              <a:cxn ang="0">
                <a:pos x="connsiteX3" y="connsiteY3"/>
              </a:cxn>
            </a:cxnLst>
            <a:rect l="l" t="t" r="r" b="b"/>
            <a:pathLst>
              <a:path w="696658" h="256508">
                <a:moveTo>
                  <a:pt x="0" y="0"/>
                </a:moveTo>
                <a:lnTo>
                  <a:pt x="696659" y="0"/>
                </a:lnTo>
                <a:lnTo>
                  <a:pt x="696659" y="256508"/>
                </a:lnTo>
                <a:lnTo>
                  <a:pt x="0" y="256508"/>
                </a:lnTo>
                <a:close/>
              </a:path>
            </a:pathLst>
          </a:custGeom>
          <a:noFill/>
          <a:ln w="9525" cap="flat">
            <a:noFill/>
            <a:prstDash val="solid"/>
            <a:miter/>
          </a:ln>
        </p:spPr>
        <p:txBody>
          <a:bodyPr rtlCol="0" anchor="ctr"/>
          <a:lstStyle/>
          <a:p>
            <a:endParaRPr lang="en-US"/>
          </a:p>
        </p:txBody>
      </p:sp>
      <p:sp>
        <p:nvSpPr>
          <p:cNvPr id="21" name="TextBox 20">
            <a:extLst>
              <a:ext uri="{FF2B5EF4-FFF2-40B4-BE49-F238E27FC236}">
                <a16:creationId xmlns:a16="http://schemas.microsoft.com/office/drawing/2014/main" id="{986191FD-9BA5-B9FF-A10E-FFB4397F4FA9}"/>
              </a:ext>
            </a:extLst>
          </p:cNvPr>
          <p:cNvSpPr txBox="1"/>
          <p:nvPr/>
        </p:nvSpPr>
        <p:spPr>
          <a:xfrm>
            <a:off x="8046592" y="5485569"/>
            <a:ext cx="824914" cy="308301"/>
          </a:xfrm>
          <a:prstGeom prst="rect">
            <a:avLst/>
          </a:prstGeom>
          <a:noFill/>
        </p:spPr>
        <p:txBody>
          <a:bodyPr wrap="none" rtlCol="0">
            <a:spAutoFit/>
          </a:bodyPr>
          <a:lstStyle/>
          <a:p>
            <a:pPr algn="l">
              <a:lnSpc>
                <a:spcPct val="130000"/>
              </a:lnSpc>
            </a:pPr>
            <a:r>
              <a:rPr lang="en-US" sz="1350" spc="0" baseline="0" dirty="0" err="1">
                <a:ln/>
                <a:solidFill>
                  <a:srgbClr val="000000"/>
                </a:solidFill>
                <a:latin typeface="Arial"/>
                <a:cs typeface="Arial"/>
                <a:sym typeface="Arial"/>
                <a:rtl val="0"/>
              </a:rPr>
              <a:t>data 02</a:t>
            </a:r>
          </a:p>
        </p:txBody>
      </p:sp>
      <p:sp>
        <p:nvSpPr>
          <p:cNvPr id="145" name="TextBox 144">
            <a:extLst>
              <a:ext uri="{FF2B5EF4-FFF2-40B4-BE49-F238E27FC236}">
                <a16:creationId xmlns:a16="http://schemas.microsoft.com/office/drawing/2014/main" id="{CE7BE687-23F9-8C3D-20DA-DF9C02E29964}"/>
              </a:ext>
            </a:extLst>
          </p:cNvPr>
          <p:cNvSpPr txBox="1"/>
          <p:nvPr/>
        </p:nvSpPr>
        <p:spPr>
          <a:xfrm>
            <a:off x="838640" y="761999"/>
            <a:ext cx="5794920" cy="1600566"/>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146" name="Graphic 2">
            <a:extLst>
              <a:ext uri="{FF2B5EF4-FFF2-40B4-BE49-F238E27FC236}">
                <a16:creationId xmlns:a16="http://schemas.microsoft.com/office/drawing/2014/main" id="{328637B6-5215-3193-D15C-B0C734C69FAB}"/>
              </a:ext>
            </a:extLst>
          </p:cNvPr>
          <p:cNvGrpSpPr/>
          <p:nvPr/>
        </p:nvGrpSpPr>
        <p:grpSpPr>
          <a:xfrm>
            <a:off x="1163895" y="2593154"/>
            <a:ext cx="3842113" cy="3665491"/>
            <a:chOff x="855347" y="2130372"/>
            <a:chExt cx="4122417" cy="3932909"/>
          </a:xfrm>
        </p:grpSpPr>
        <p:sp>
          <p:nvSpPr>
            <p:cNvPr id="147" name="Freeform: Shape 146">
              <a:extLst>
                <a:ext uri="{FF2B5EF4-FFF2-40B4-BE49-F238E27FC236}">
                  <a16:creationId xmlns:a16="http://schemas.microsoft.com/office/drawing/2014/main" id="{C640278F-F026-74DC-A331-ABA79D521ADC}"/>
                </a:ext>
              </a:extLst>
            </p:cNvPr>
            <p:cNvSpPr/>
            <p:nvPr/>
          </p:nvSpPr>
          <p:spPr>
            <a:xfrm>
              <a:off x="855347" y="2417371"/>
              <a:ext cx="3876673" cy="3645910"/>
            </a:xfrm>
            <a:custGeom>
              <a:avLst/>
              <a:gdLst>
                <a:gd name="connsiteX0" fmla="*/ 3314031 w 4628440"/>
                <a:gd name="connsiteY0" fmla="*/ 1924 h 4352927"/>
                <a:gd name="connsiteX1" fmla="*/ 659509 w 4628440"/>
                <a:gd name="connsiteY1" fmla="*/ 1179404 h 4352927"/>
                <a:gd name="connsiteX2" fmla="*/ 85437 w 4628440"/>
                <a:gd name="connsiteY2" fmla="*/ 1967122 h 4352927"/>
                <a:gd name="connsiteX3" fmla="*/ 7808 w 4628440"/>
                <a:gd name="connsiteY3" fmla="*/ 2378221 h 4352927"/>
                <a:gd name="connsiteX4" fmla="*/ 32954 w 4628440"/>
                <a:gd name="connsiteY4" fmla="*/ 2930290 h 4352927"/>
                <a:gd name="connsiteX5" fmla="*/ 32954 w 4628440"/>
                <a:gd name="connsiteY5" fmla="*/ 2930290 h 4352927"/>
                <a:gd name="connsiteX6" fmla="*/ 821910 w 4628440"/>
                <a:gd name="connsiteY6" fmla="*/ 4112247 h 4352927"/>
                <a:gd name="connsiteX7" fmla="*/ 4389690 w 4628440"/>
                <a:gd name="connsiteY7" fmla="*/ 2777223 h 4352927"/>
                <a:gd name="connsiteX8" fmla="*/ 4569045 w 4628440"/>
                <a:gd name="connsiteY8" fmla="*/ 1273988 h 4352927"/>
                <a:gd name="connsiteX9" fmla="*/ 3574635 w 4628440"/>
                <a:gd name="connsiteY9" fmla="*/ 20688 h 4352927"/>
                <a:gd name="connsiteX10" fmla="*/ 3314031 w 4628440"/>
                <a:gd name="connsiteY10" fmla="*/ 1924 h 43529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28440" h="4352927">
                  <a:moveTo>
                    <a:pt x="3314031" y="1924"/>
                  </a:moveTo>
                  <a:cubicBezTo>
                    <a:pt x="1953766" y="65456"/>
                    <a:pt x="735709" y="1112444"/>
                    <a:pt x="659509" y="1179404"/>
                  </a:cubicBezTo>
                  <a:cubicBezTo>
                    <a:pt x="409859" y="1398670"/>
                    <a:pt x="188879" y="1637462"/>
                    <a:pt x="85437" y="1967122"/>
                  </a:cubicBezTo>
                  <a:cubicBezTo>
                    <a:pt x="28478" y="2148859"/>
                    <a:pt x="10380" y="2348217"/>
                    <a:pt x="7808" y="2378221"/>
                  </a:cubicBezTo>
                  <a:cubicBezTo>
                    <a:pt x="-11908" y="2605964"/>
                    <a:pt x="9142" y="2796940"/>
                    <a:pt x="32954" y="2930290"/>
                  </a:cubicBezTo>
                  <a:lnTo>
                    <a:pt x="32954" y="2930290"/>
                  </a:lnTo>
                  <a:cubicBezTo>
                    <a:pt x="89533" y="3329197"/>
                    <a:pt x="523873" y="3897363"/>
                    <a:pt x="821910" y="4112247"/>
                  </a:cubicBezTo>
                  <a:cubicBezTo>
                    <a:pt x="1670778" y="4724324"/>
                    <a:pt x="3712748" y="4129297"/>
                    <a:pt x="4389690" y="2777223"/>
                  </a:cubicBezTo>
                  <a:cubicBezTo>
                    <a:pt x="4463794" y="2629205"/>
                    <a:pt x="4750973" y="2005698"/>
                    <a:pt x="4569045" y="1273988"/>
                  </a:cubicBezTo>
                  <a:cubicBezTo>
                    <a:pt x="4550376" y="1199026"/>
                    <a:pt x="4284153" y="182613"/>
                    <a:pt x="3574635" y="20688"/>
                  </a:cubicBezTo>
                  <a:cubicBezTo>
                    <a:pt x="3474242" y="-2267"/>
                    <a:pt x="3392612" y="-1791"/>
                    <a:pt x="3314031" y="1924"/>
                  </a:cubicBezTo>
                  <a:close/>
                </a:path>
              </a:pathLst>
            </a:custGeom>
            <a:solidFill>
              <a:srgbClr val="FCE6A9">
                <a:alpha val="20000"/>
              </a:srgbClr>
            </a:solidFill>
            <a:ln w="9525" cap="flat">
              <a:noFill/>
              <a:prstDash val="solid"/>
              <a:miter/>
            </a:ln>
          </p:spPr>
          <p:txBody>
            <a:bodyPr rtlCol="0" anchor="ctr"/>
            <a:lstStyle/>
            <a:p>
              <a:endParaRPr lang="en-US"/>
            </a:p>
          </p:txBody>
        </p:sp>
        <p:grpSp>
          <p:nvGrpSpPr>
            <p:cNvPr id="148" name="Graphic 2">
              <a:extLst>
                <a:ext uri="{FF2B5EF4-FFF2-40B4-BE49-F238E27FC236}">
                  <a16:creationId xmlns:a16="http://schemas.microsoft.com/office/drawing/2014/main" id="{757F677C-5ED9-FA07-E1BF-69CBD6F85013}"/>
                </a:ext>
              </a:extLst>
            </p:cNvPr>
            <p:cNvGrpSpPr/>
            <p:nvPr/>
          </p:nvGrpSpPr>
          <p:grpSpPr>
            <a:xfrm>
              <a:off x="1067847" y="2130372"/>
              <a:ext cx="3909917" cy="3523350"/>
              <a:chOff x="1067847" y="2130372"/>
              <a:chExt cx="3909917" cy="3523350"/>
            </a:xfrm>
          </p:grpSpPr>
          <p:sp>
            <p:nvSpPr>
              <p:cNvPr id="149" name="Freeform: Shape 148">
                <a:extLst>
                  <a:ext uri="{FF2B5EF4-FFF2-40B4-BE49-F238E27FC236}">
                    <a16:creationId xmlns:a16="http://schemas.microsoft.com/office/drawing/2014/main" id="{86E7454D-D3A7-6571-7978-D50965CAABEF}"/>
                  </a:ext>
                </a:extLst>
              </p:cNvPr>
              <p:cNvSpPr/>
              <p:nvPr/>
            </p:nvSpPr>
            <p:spPr>
              <a:xfrm>
                <a:off x="3917537" y="5253006"/>
                <a:ext cx="968883" cy="400716"/>
              </a:xfrm>
              <a:custGeom>
                <a:avLst/>
                <a:gdLst>
                  <a:gd name="connsiteX0" fmla="*/ 968883 w 968883"/>
                  <a:gd name="connsiteY0" fmla="*/ 208407 h 400716"/>
                  <a:gd name="connsiteX1" fmla="*/ 39529 w 968883"/>
                  <a:gd name="connsiteY1" fmla="*/ 400717 h 400716"/>
                  <a:gd name="connsiteX2" fmla="*/ 0 w 968883"/>
                  <a:gd name="connsiteY2" fmla="*/ 183356 h 400716"/>
                  <a:gd name="connsiteX3" fmla="*/ 399764 w 968883"/>
                  <a:gd name="connsiteY3" fmla="*/ 107442 h 400716"/>
                  <a:gd name="connsiteX4" fmla="*/ 968883 w 968883"/>
                  <a:gd name="connsiteY4" fmla="*/ 0 h 400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8883" h="400716">
                    <a:moveTo>
                      <a:pt x="968883" y="208407"/>
                    </a:moveTo>
                    <a:lnTo>
                      <a:pt x="39529" y="400717"/>
                    </a:lnTo>
                    <a:lnTo>
                      <a:pt x="0" y="183356"/>
                    </a:lnTo>
                    <a:lnTo>
                      <a:pt x="399764" y="107442"/>
                    </a:lnTo>
                    <a:lnTo>
                      <a:pt x="968883" y="0"/>
                    </a:lnTo>
                    <a:close/>
                  </a:path>
                </a:pathLst>
              </a:custGeom>
              <a:solidFill>
                <a:srgbClr val="000000"/>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741F0E42-4E99-9E74-DDB6-CF6E4CBE05AD}"/>
                  </a:ext>
                </a:extLst>
              </p:cNvPr>
              <p:cNvSpPr/>
              <p:nvPr/>
            </p:nvSpPr>
            <p:spPr>
              <a:xfrm>
                <a:off x="1169860" y="5430552"/>
                <a:ext cx="2787491" cy="223170"/>
              </a:xfrm>
              <a:custGeom>
                <a:avLst/>
                <a:gdLst>
                  <a:gd name="connsiteX0" fmla="*/ 381 w 2787491"/>
                  <a:gd name="connsiteY0" fmla="*/ 23241 h 223170"/>
                  <a:gd name="connsiteX1" fmla="*/ 1584103 w 2787491"/>
                  <a:gd name="connsiteY1" fmla="*/ 0 h 223170"/>
                  <a:gd name="connsiteX2" fmla="*/ 2787491 w 2787491"/>
                  <a:gd name="connsiteY2" fmla="*/ 23241 h 223170"/>
                  <a:gd name="connsiteX3" fmla="*/ 2787206 w 2787491"/>
                  <a:gd name="connsiteY3" fmla="*/ 223171 h 223170"/>
                  <a:gd name="connsiteX4" fmla="*/ 0 w 2787491"/>
                  <a:gd name="connsiteY4" fmla="*/ 223171 h 2231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7491" h="223170">
                    <a:moveTo>
                      <a:pt x="381" y="23241"/>
                    </a:moveTo>
                    <a:lnTo>
                      <a:pt x="1584103" y="0"/>
                    </a:lnTo>
                    <a:lnTo>
                      <a:pt x="2787491" y="23241"/>
                    </a:lnTo>
                    <a:lnTo>
                      <a:pt x="2787206" y="223171"/>
                    </a:lnTo>
                    <a:lnTo>
                      <a:pt x="0" y="223171"/>
                    </a:lnTo>
                    <a:close/>
                  </a:path>
                </a:pathLst>
              </a:custGeom>
              <a:solidFill>
                <a:srgbClr val="000000"/>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3FE0A711-B8C5-6791-FBCB-FB5163D62621}"/>
                  </a:ext>
                </a:extLst>
              </p:cNvPr>
              <p:cNvSpPr/>
              <p:nvPr/>
            </p:nvSpPr>
            <p:spPr>
              <a:xfrm>
                <a:off x="3932301" y="5112322"/>
                <a:ext cx="1044701" cy="424243"/>
              </a:xfrm>
              <a:custGeom>
                <a:avLst/>
                <a:gdLst>
                  <a:gd name="connsiteX0" fmla="*/ 1044702 w 1044701"/>
                  <a:gd name="connsiteY0" fmla="*/ 216598 h 424243"/>
                  <a:gd name="connsiteX1" fmla="*/ 41243 w 1044701"/>
                  <a:gd name="connsiteY1" fmla="*/ 424244 h 424243"/>
                  <a:gd name="connsiteX2" fmla="*/ 0 w 1044701"/>
                  <a:gd name="connsiteY2" fmla="*/ 197644 h 424243"/>
                  <a:gd name="connsiteX3" fmla="*/ 416814 w 1044701"/>
                  <a:gd name="connsiteY3" fmla="*/ 118586 h 424243"/>
                  <a:gd name="connsiteX4" fmla="*/ 1044702 w 1044701"/>
                  <a:gd name="connsiteY4" fmla="*/ 0 h 4242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701" h="424243">
                    <a:moveTo>
                      <a:pt x="1044702" y="216598"/>
                    </a:moveTo>
                    <a:lnTo>
                      <a:pt x="41243" y="424244"/>
                    </a:lnTo>
                    <a:lnTo>
                      <a:pt x="0" y="197644"/>
                    </a:lnTo>
                    <a:lnTo>
                      <a:pt x="416814" y="118586"/>
                    </a:lnTo>
                    <a:lnTo>
                      <a:pt x="1044702" y="0"/>
                    </a:lnTo>
                    <a:close/>
                  </a:path>
                </a:pathLst>
              </a:custGeom>
              <a:solidFill>
                <a:srgbClr val="0D0C0C"/>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AB28BC2-F59C-C45F-CB70-9330DBBD3AAD}"/>
                  </a:ext>
                </a:extLst>
              </p:cNvPr>
              <p:cNvSpPr/>
              <p:nvPr/>
            </p:nvSpPr>
            <p:spPr>
              <a:xfrm>
                <a:off x="1067847" y="5303869"/>
                <a:ext cx="2906077" cy="232695"/>
              </a:xfrm>
              <a:custGeom>
                <a:avLst/>
                <a:gdLst>
                  <a:gd name="connsiteX0" fmla="*/ 381 w 2906077"/>
                  <a:gd name="connsiteY0" fmla="*/ 24194 h 232695"/>
                  <a:gd name="connsiteX1" fmla="*/ 1651445 w 2906077"/>
                  <a:gd name="connsiteY1" fmla="*/ 0 h 232695"/>
                  <a:gd name="connsiteX2" fmla="*/ 2906078 w 2906077"/>
                  <a:gd name="connsiteY2" fmla="*/ 24194 h 232695"/>
                  <a:gd name="connsiteX3" fmla="*/ 2905697 w 2906077"/>
                  <a:gd name="connsiteY3" fmla="*/ 232696 h 232695"/>
                  <a:gd name="connsiteX4" fmla="*/ 0 w 2906077"/>
                  <a:gd name="connsiteY4" fmla="*/ 232696 h 2326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06077" h="232695">
                    <a:moveTo>
                      <a:pt x="381" y="24194"/>
                    </a:moveTo>
                    <a:lnTo>
                      <a:pt x="1651445" y="0"/>
                    </a:lnTo>
                    <a:lnTo>
                      <a:pt x="2906078" y="24194"/>
                    </a:lnTo>
                    <a:lnTo>
                      <a:pt x="2905697" y="232696"/>
                    </a:lnTo>
                    <a:lnTo>
                      <a:pt x="0" y="232696"/>
                    </a:lnTo>
                    <a:close/>
                  </a:path>
                </a:pathLst>
              </a:custGeom>
              <a:solidFill>
                <a:srgbClr val="262523"/>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D275BE70-77C9-8677-FEA9-6AA1FEDBB4AF}"/>
                  </a:ext>
                </a:extLst>
              </p:cNvPr>
              <p:cNvSpPr/>
              <p:nvPr/>
            </p:nvSpPr>
            <p:spPr>
              <a:xfrm>
                <a:off x="1067847" y="5117370"/>
                <a:ext cx="3909917" cy="210788"/>
              </a:xfrm>
              <a:custGeom>
                <a:avLst/>
                <a:gdLst>
                  <a:gd name="connsiteX0" fmla="*/ 3909917 w 3909917"/>
                  <a:gd name="connsiteY0" fmla="*/ 3048 h 210788"/>
                  <a:gd name="connsiteX1" fmla="*/ 2905697 w 3909917"/>
                  <a:gd name="connsiteY1" fmla="*/ 210788 h 210788"/>
                  <a:gd name="connsiteX2" fmla="*/ 0 w 3909917"/>
                  <a:gd name="connsiteY2" fmla="*/ 210788 h 210788"/>
                  <a:gd name="connsiteX3" fmla="*/ 1018794 w 3909917"/>
                  <a:gd name="connsiteY3" fmla="*/ 0 h 210788"/>
                </a:gdLst>
                <a:ahLst/>
                <a:cxnLst>
                  <a:cxn ang="0">
                    <a:pos x="connsiteX0" y="connsiteY0"/>
                  </a:cxn>
                  <a:cxn ang="0">
                    <a:pos x="connsiteX1" y="connsiteY1"/>
                  </a:cxn>
                  <a:cxn ang="0">
                    <a:pos x="connsiteX2" y="connsiteY2"/>
                  </a:cxn>
                  <a:cxn ang="0">
                    <a:pos x="connsiteX3" y="connsiteY3"/>
                  </a:cxn>
                </a:cxnLst>
                <a:rect l="l" t="t" r="r" b="b"/>
                <a:pathLst>
                  <a:path w="3909917" h="210788">
                    <a:moveTo>
                      <a:pt x="3909917" y="3048"/>
                    </a:moveTo>
                    <a:lnTo>
                      <a:pt x="2905697" y="210788"/>
                    </a:lnTo>
                    <a:lnTo>
                      <a:pt x="0" y="210788"/>
                    </a:lnTo>
                    <a:lnTo>
                      <a:pt x="1018794" y="0"/>
                    </a:lnTo>
                    <a:close/>
                  </a:path>
                </a:pathLst>
              </a:custGeom>
              <a:solidFill>
                <a:srgbClr val="3D3B39"/>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F975E84E-E72A-42B3-32AB-9403A82F869F}"/>
                  </a:ext>
                </a:extLst>
              </p:cNvPr>
              <p:cNvSpPr/>
              <p:nvPr/>
            </p:nvSpPr>
            <p:spPr>
              <a:xfrm>
                <a:off x="2009774" y="4208685"/>
                <a:ext cx="832105" cy="669607"/>
              </a:xfrm>
              <a:custGeom>
                <a:avLst/>
                <a:gdLst>
                  <a:gd name="connsiteX0" fmla="*/ 677894 w 832105"/>
                  <a:gd name="connsiteY0" fmla="*/ 0 h 669607"/>
                  <a:gd name="connsiteX1" fmla="*/ 430244 w 832105"/>
                  <a:gd name="connsiteY1" fmla="*/ 109538 h 669607"/>
                  <a:gd name="connsiteX2" fmla="*/ 0 w 832105"/>
                  <a:gd name="connsiteY2" fmla="*/ 539496 h 669607"/>
                  <a:gd name="connsiteX3" fmla="*/ 91631 w 832105"/>
                  <a:gd name="connsiteY3" fmla="*/ 669607 h 669607"/>
                  <a:gd name="connsiteX4" fmla="*/ 612553 w 832105"/>
                  <a:gd name="connsiteY4" fmla="*/ 269938 h 669607"/>
                  <a:gd name="connsiteX5" fmla="*/ 831342 w 832105"/>
                  <a:gd name="connsiteY5" fmla="*/ 117348 h 669607"/>
                  <a:gd name="connsiteX6" fmla="*/ 766667 w 832105"/>
                  <a:gd name="connsiteY6" fmla="*/ 4381 h 669607"/>
                  <a:gd name="connsiteX7" fmla="*/ 677894 w 832105"/>
                  <a:gd name="connsiteY7" fmla="*/ 0 h 6696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2105" h="669607">
                    <a:moveTo>
                      <a:pt x="677894" y="0"/>
                    </a:moveTo>
                    <a:cubicBezTo>
                      <a:pt x="603409" y="44196"/>
                      <a:pt x="511588" y="52959"/>
                      <a:pt x="430244" y="109538"/>
                    </a:cubicBezTo>
                    <a:cubicBezTo>
                      <a:pt x="314706" y="189738"/>
                      <a:pt x="149924" y="419862"/>
                      <a:pt x="0" y="539496"/>
                    </a:cubicBezTo>
                    <a:lnTo>
                      <a:pt x="91631" y="669607"/>
                    </a:lnTo>
                    <a:cubicBezTo>
                      <a:pt x="280988" y="489109"/>
                      <a:pt x="387477" y="419767"/>
                      <a:pt x="612553" y="269938"/>
                    </a:cubicBezTo>
                    <a:cubicBezTo>
                      <a:pt x="725519" y="194691"/>
                      <a:pt x="827151" y="137160"/>
                      <a:pt x="831342" y="117348"/>
                    </a:cubicBezTo>
                    <a:cubicBezTo>
                      <a:pt x="837057" y="90297"/>
                      <a:pt x="810197" y="60198"/>
                      <a:pt x="766667" y="4381"/>
                    </a:cubicBezTo>
                    <a:lnTo>
                      <a:pt x="677894" y="0"/>
                    </a:lnTo>
                    <a:close/>
                  </a:path>
                </a:pathLst>
              </a:custGeom>
              <a:solidFill>
                <a:srgbClr val="D56C67"/>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F2780661-9FC5-F9C9-4940-D0A200E1C7E2}"/>
                  </a:ext>
                </a:extLst>
              </p:cNvPr>
              <p:cNvSpPr/>
              <p:nvPr/>
            </p:nvSpPr>
            <p:spPr>
              <a:xfrm>
                <a:off x="2312384" y="4208685"/>
                <a:ext cx="529495" cy="390905"/>
              </a:xfrm>
              <a:custGeom>
                <a:avLst/>
                <a:gdLst>
                  <a:gd name="connsiteX0" fmla="*/ 375285 w 529495"/>
                  <a:gd name="connsiteY0" fmla="*/ 0 h 390905"/>
                  <a:gd name="connsiteX1" fmla="*/ 127635 w 529495"/>
                  <a:gd name="connsiteY1" fmla="*/ 109538 h 390905"/>
                  <a:gd name="connsiteX2" fmla="*/ 0 w 529495"/>
                  <a:gd name="connsiteY2" fmla="*/ 228029 h 390905"/>
                  <a:gd name="connsiteX3" fmla="*/ 130112 w 529495"/>
                  <a:gd name="connsiteY3" fmla="*/ 390906 h 390905"/>
                  <a:gd name="connsiteX4" fmla="*/ 309943 w 529495"/>
                  <a:gd name="connsiteY4" fmla="*/ 270034 h 390905"/>
                  <a:gd name="connsiteX5" fmla="*/ 528733 w 529495"/>
                  <a:gd name="connsiteY5" fmla="*/ 117443 h 390905"/>
                  <a:gd name="connsiteX6" fmla="*/ 464058 w 529495"/>
                  <a:gd name="connsiteY6" fmla="*/ 4477 h 390905"/>
                  <a:gd name="connsiteX7" fmla="*/ 375285 w 529495"/>
                  <a:gd name="connsiteY7" fmla="*/ 0 h 390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495" h="390905">
                    <a:moveTo>
                      <a:pt x="375285" y="0"/>
                    </a:moveTo>
                    <a:cubicBezTo>
                      <a:pt x="300800" y="44196"/>
                      <a:pt x="208979" y="52959"/>
                      <a:pt x="127635" y="109538"/>
                    </a:cubicBezTo>
                    <a:cubicBezTo>
                      <a:pt x="89630" y="135922"/>
                      <a:pt x="46292" y="178498"/>
                      <a:pt x="0" y="228029"/>
                    </a:cubicBezTo>
                    <a:cubicBezTo>
                      <a:pt x="37909" y="263938"/>
                      <a:pt x="82010" y="315849"/>
                      <a:pt x="130112" y="390906"/>
                    </a:cubicBezTo>
                    <a:cubicBezTo>
                      <a:pt x="182785" y="354521"/>
                      <a:pt x="240792" y="316039"/>
                      <a:pt x="309943" y="270034"/>
                    </a:cubicBezTo>
                    <a:cubicBezTo>
                      <a:pt x="422910" y="194786"/>
                      <a:pt x="524542" y="137255"/>
                      <a:pt x="528733" y="117443"/>
                    </a:cubicBezTo>
                    <a:cubicBezTo>
                      <a:pt x="534448" y="90392"/>
                      <a:pt x="507587" y="60198"/>
                      <a:pt x="464058" y="4477"/>
                    </a:cubicBezTo>
                    <a:lnTo>
                      <a:pt x="375285" y="0"/>
                    </a:lnTo>
                    <a:close/>
                  </a:path>
                </a:pathLst>
              </a:custGeom>
              <a:solidFill>
                <a:srgbClr val="122E47"/>
              </a:solidFill>
              <a:ln w="9525" cap="flat">
                <a:noFill/>
                <a:prstDash val="solid"/>
                <a:miter/>
              </a:ln>
            </p:spPr>
            <p:txBody>
              <a:bodyPr rtlCol="0" anchor="ctr"/>
              <a:lstStyle/>
              <a:p>
                <a:endParaRPr lang="en-US"/>
              </a:p>
            </p:txBody>
          </p:sp>
          <p:grpSp>
            <p:nvGrpSpPr>
              <p:cNvPr id="156" name="Graphic 2">
                <a:extLst>
                  <a:ext uri="{FF2B5EF4-FFF2-40B4-BE49-F238E27FC236}">
                    <a16:creationId xmlns:a16="http://schemas.microsoft.com/office/drawing/2014/main" id="{9AF093A5-324F-FD1F-BC1A-31BC7DECB79A}"/>
                  </a:ext>
                </a:extLst>
              </p:cNvPr>
              <p:cNvGrpSpPr/>
              <p:nvPr/>
            </p:nvGrpSpPr>
            <p:grpSpPr>
              <a:xfrm>
                <a:off x="1894079" y="4702365"/>
                <a:ext cx="419107" cy="450437"/>
                <a:chOff x="1894079" y="4702365"/>
                <a:chExt cx="419107" cy="450437"/>
              </a:xfrm>
            </p:grpSpPr>
            <p:sp>
              <p:nvSpPr>
                <p:cNvPr id="194" name="Freeform: Shape 193">
                  <a:extLst>
                    <a:ext uri="{FF2B5EF4-FFF2-40B4-BE49-F238E27FC236}">
                      <a16:creationId xmlns:a16="http://schemas.microsoft.com/office/drawing/2014/main" id="{6E86A044-55F6-8265-CCA2-F8ED51C62F8D}"/>
                    </a:ext>
                  </a:extLst>
                </p:cNvPr>
                <p:cNvSpPr/>
                <p:nvPr/>
              </p:nvSpPr>
              <p:spPr>
                <a:xfrm>
                  <a:off x="2148475" y="4783289"/>
                  <a:ext cx="101572" cy="227432"/>
                </a:xfrm>
                <a:custGeom>
                  <a:avLst/>
                  <a:gdLst>
                    <a:gd name="connsiteX0" fmla="*/ 96757 w 101572"/>
                    <a:gd name="connsiteY0" fmla="*/ 222543 h 227432"/>
                    <a:gd name="connsiteX1" fmla="*/ 1126 w 101572"/>
                    <a:gd name="connsiteY1" fmla="*/ 29280 h 227432"/>
                    <a:gd name="connsiteX2" fmla="*/ 47894 w 101572"/>
                    <a:gd name="connsiteY2" fmla="*/ 16707 h 227432"/>
                    <a:gd name="connsiteX3" fmla="*/ 84851 w 101572"/>
                    <a:gd name="connsiteY3" fmla="*/ 162726 h 227432"/>
                    <a:gd name="connsiteX4" fmla="*/ 101520 w 101572"/>
                    <a:gd name="connsiteY4" fmla="*/ 226734 h 227432"/>
                    <a:gd name="connsiteX5" fmla="*/ 96757 w 101572"/>
                    <a:gd name="connsiteY5" fmla="*/ 222543 h 22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1572" h="227432">
                      <a:moveTo>
                        <a:pt x="96757" y="222543"/>
                      </a:moveTo>
                      <a:cubicBezTo>
                        <a:pt x="74564" y="199111"/>
                        <a:pt x="8842" y="58236"/>
                        <a:pt x="1126" y="29280"/>
                      </a:cubicBezTo>
                      <a:cubicBezTo>
                        <a:pt x="-7732" y="-4057"/>
                        <a:pt x="38274" y="-9868"/>
                        <a:pt x="47894" y="16707"/>
                      </a:cubicBezTo>
                      <a:cubicBezTo>
                        <a:pt x="53133" y="30995"/>
                        <a:pt x="72754" y="114815"/>
                        <a:pt x="84851" y="162726"/>
                      </a:cubicBezTo>
                      <a:cubicBezTo>
                        <a:pt x="92376" y="192444"/>
                        <a:pt x="99805" y="219018"/>
                        <a:pt x="101520" y="226734"/>
                      </a:cubicBezTo>
                      <a:cubicBezTo>
                        <a:pt x="101901" y="228734"/>
                        <a:pt x="100186" y="226162"/>
                        <a:pt x="96757" y="222543"/>
                      </a:cubicBezTo>
                      <a:close/>
                    </a:path>
                  </a:pathLst>
                </a:custGeom>
                <a:solidFill>
                  <a:srgbClr val="072C5E"/>
                </a:solidFill>
                <a:ln w="95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D00D00BA-7723-39ED-1509-12B7F54815B6}"/>
                    </a:ext>
                  </a:extLst>
                </p:cNvPr>
                <p:cNvSpPr/>
                <p:nvPr/>
              </p:nvSpPr>
              <p:spPr>
                <a:xfrm>
                  <a:off x="1894079" y="4702365"/>
                  <a:ext cx="419107" cy="450437"/>
                </a:xfrm>
                <a:custGeom>
                  <a:avLst/>
                  <a:gdLst>
                    <a:gd name="connsiteX0" fmla="*/ 141794 w 419107"/>
                    <a:gd name="connsiteY0" fmla="*/ 274892 h 450437"/>
                    <a:gd name="connsiteX1" fmla="*/ 62 w 419107"/>
                    <a:gd name="connsiteY1" fmla="*/ 110014 h 450437"/>
                    <a:gd name="connsiteX2" fmla="*/ 45115 w 419107"/>
                    <a:gd name="connsiteY2" fmla="*/ 75438 h 450437"/>
                    <a:gd name="connsiteX3" fmla="*/ 155034 w 419107"/>
                    <a:gd name="connsiteY3" fmla="*/ 0 h 450437"/>
                    <a:gd name="connsiteX4" fmla="*/ 239139 w 419107"/>
                    <a:gd name="connsiteY4" fmla="*/ 106585 h 450437"/>
                    <a:gd name="connsiteX5" fmla="*/ 279525 w 419107"/>
                    <a:gd name="connsiteY5" fmla="*/ 123444 h 450437"/>
                    <a:gd name="connsiteX6" fmla="*/ 371156 w 419107"/>
                    <a:gd name="connsiteY6" fmla="*/ 329755 h 450437"/>
                    <a:gd name="connsiteX7" fmla="*/ 418495 w 419107"/>
                    <a:gd name="connsiteY7" fmla="*/ 394526 h 450437"/>
                    <a:gd name="connsiteX8" fmla="*/ 380490 w 419107"/>
                    <a:gd name="connsiteY8" fmla="*/ 446627 h 450437"/>
                    <a:gd name="connsiteX9" fmla="*/ 250665 w 419107"/>
                    <a:gd name="connsiteY9" fmla="*/ 398907 h 450437"/>
                    <a:gd name="connsiteX10" fmla="*/ 141794 w 419107"/>
                    <a:gd name="connsiteY10" fmla="*/ 274892 h 4504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107" h="450437">
                      <a:moveTo>
                        <a:pt x="141794" y="274892"/>
                      </a:moveTo>
                      <a:cubicBezTo>
                        <a:pt x="107599" y="243364"/>
                        <a:pt x="-2986" y="168688"/>
                        <a:pt x="62" y="110014"/>
                      </a:cubicBezTo>
                      <a:cubicBezTo>
                        <a:pt x="729" y="98393"/>
                        <a:pt x="19493" y="91821"/>
                        <a:pt x="45115" y="75438"/>
                      </a:cubicBezTo>
                      <a:cubicBezTo>
                        <a:pt x="76452" y="21717"/>
                        <a:pt x="94836" y="28289"/>
                        <a:pt x="155034" y="0"/>
                      </a:cubicBezTo>
                      <a:cubicBezTo>
                        <a:pt x="163606" y="54102"/>
                        <a:pt x="182275" y="96584"/>
                        <a:pt x="239139" y="106585"/>
                      </a:cubicBezTo>
                      <a:cubicBezTo>
                        <a:pt x="274572" y="112776"/>
                        <a:pt x="269238" y="107728"/>
                        <a:pt x="279525" y="123444"/>
                      </a:cubicBezTo>
                      <a:cubicBezTo>
                        <a:pt x="303814" y="160115"/>
                        <a:pt x="305529" y="239459"/>
                        <a:pt x="371156" y="329755"/>
                      </a:cubicBezTo>
                      <a:cubicBezTo>
                        <a:pt x="392397" y="359093"/>
                        <a:pt x="413447" y="374333"/>
                        <a:pt x="418495" y="394526"/>
                      </a:cubicBezTo>
                      <a:cubicBezTo>
                        <a:pt x="422210" y="409861"/>
                        <a:pt x="408970" y="436626"/>
                        <a:pt x="380490" y="446627"/>
                      </a:cubicBezTo>
                      <a:cubicBezTo>
                        <a:pt x="341247" y="460438"/>
                        <a:pt x="293718" y="434912"/>
                        <a:pt x="250665" y="398907"/>
                      </a:cubicBezTo>
                      <a:cubicBezTo>
                        <a:pt x="203040" y="359283"/>
                        <a:pt x="165321" y="305086"/>
                        <a:pt x="141794" y="274892"/>
                      </a:cubicBezTo>
                      <a:close/>
                    </a:path>
                  </a:pathLst>
                </a:custGeom>
                <a:solidFill>
                  <a:srgbClr val="D8EBED"/>
                </a:solidFill>
                <a:ln w="952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7237340B-9804-C955-28E7-10C175BE8CF5}"/>
                    </a:ext>
                  </a:extLst>
                </p:cNvPr>
                <p:cNvSpPr/>
                <p:nvPr/>
              </p:nvSpPr>
              <p:spPr>
                <a:xfrm>
                  <a:off x="1894079" y="4777613"/>
                  <a:ext cx="415161" cy="375094"/>
                </a:xfrm>
                <a:custGeom>
                  <a:avLst/>
                  <a:gdLst>
                    <a:gd name="connsiteX0" fmla="*/ 141794 w 415161"/>
                    <a:gd name="connsiteY0" fmla="*/ 199644 h 375094"/>
                    <a:gd name="connsiteX1" fmla="*/ 62 w 415161"/>
                    <a:gd name="connsiteY1" fmla="*/ 34766 h 375094"/>
                    <a:gd name="connsiteX2" fmla="*/ 45115 w 415161"/>
                    <a:gd name="connsiteY2" fmla="*/ 191 h 375094"/>
                    <a:gd name="connsiteX3" fmla="*/ 45210 w 415161"/>
                    <a:gd name="connsiteY3" fmla="*/ 0 h 375094"/>
                    <a:gd name="connsiteX4" fmla="*/ 148557 w 415161"/>
                    <a:gd name="connsiteY4" fmla="*/ 129540 h 375094"/>
                    <a:gd name="connsiteX5" fmla="*/ 189609 w 415161"/>
                    <a:gd name="connsiteY5" fmla="*/ 183928 h 375094"/>
                    <a:gd name="connsiteX6" fmla="*/ 415161 w 415161"/>
                    <a:gd name="connsiteY6" fmla="*/ 340519 h 375094"/>
                    <a:gd name="connsiteX7" fmla="*/ 380395 w 415161"/>
                    <a:gd name="connsiteY7" fmla="*/ 371285 h 375094"/>
                    <a:gd name="connsiteX8" fmla="*/ 250569 w 415161"/>
                    <a:gd name="connsiteY8" fmla="*/ 323564 h 375094"/>
                    <a:gd name="connsiteX9" fmla="*/ 141794 w 415161"/>
                    <a:gd name="connsiteY9" fmla="*/ 199644 h 3750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5161" h="375094">
                      <a:moveTo>
                        <a:pt x="141794" y="199644"/>
                      </a:moveTo>
                      <a:cubicBezTo>
                        <a:pt x="107599" y="168116"/>
                        <a:pt x="-2986" y="93440"/>
                        <a:pt x="62" y="34766"/>
                      </a:cubicBezTo>
                      <a:cubicBezTo>
                        <a:pt x="729" y="23146"/>
                        <a:pt x="19493" y="16574"/>
                        <a:pt x="45115" y="191"/>
                      </a:cubicBezTo>
                      <a:lnTo>
                        <a:pt x="45210" y="0"/>
                      </a:lnTo>
                      <a:cubicBezTo>
                        <a:pt x="57307" y="56864"/>
                        <a:pt x="111409" y="101156"/>
                        <a:pt x="148557" y="129540"/>
                      </a:cubicBezTo>
                      <a:cubicBezTo>
                        <a:pt x="166559" y="143256"/>
                        <a:pt x="177227" y="165259"/>
                        <a:pt x="189609" y="183928"/>
                      </a:cubicBezTo>
                      <a:cubicBezTo>
                        <a:pt x="250284" y="275558"/>
                        <a:pt x="331818" y="350520"/>
                        <a:pt x="415161" y="340519"/>
                      </a:cubicBezTo>
                      <a:cubicBezTo>
                        <a:pt x="409542" y="352711"/>
                        <a:pt x="397826" y="365188"/>
                        <a:pt x="380395" y="371285"/>
                      </a:cubicBezTo>
                      <a:cubicBezTo>
                        <a:pt x="341152" y="385096"/>
                        <a:pt x="293622" y="359569"/>
                        <a:pt x="250569" y="323564"/>
                      </a:cubicBezTo>
                      <a:cubicBezTo>
                        <a:pt x="203040" y="284036"/>
                        <a:pt x="165321" y="229838"/>
                        <a:pt x="141794" y="199644"/>
                      </a:cubicBezTo>
                      <a:close/>
                    </a:path>
                  </a:pathLst>
                </a:custGeom>
                <a:solidFill>
                  <a:srgbClr val="072C5E"/>
                </a:solidFill>
                <a:ln w="9525" cap="flat">
                  <a:noFill/>
                  <a:prstDash val="solid"/>
                  <a:miter/>
                </a:ln>
              </p:spPr>
              <p:txBody>
                <a:bodyPr rtlCol="0" anchor="ctr"/>
                <a:lstStyle/>
                <a:p>
                  <a:endParaRPr lang="en-US"/>
                </a:p>
              </p:txBody>
            </p:sp>
          </p:grpSp>
          <p:sp>
            <p:nvSpPr>
              <p:cNvPr id="157" name="Freeform: Shape 156">
                <a:extLst>
                  <a:ext uri="{FF2B5EF4-FFF2-40B4-BE49-F238E27FC236}">
                    <a16:creationId xmlns:a16="http://schemas.microsoft.com/office/drawing/2014/main" id="{5B832722-BD4D-2F3F-815D-F14B07F65672}"/>
                  </a:ext>
                </a:extLst>
              </p:cNvPr>
              <p:cNvSpPr/>
              <p:nvPr/>
            </p:nvSpPr>
            <p:spPr>
              <a:xfrm>
                <a:off x="2643568" y="3461222"/>
                <a:ext cx="433292" cy="904149"/>
              </a:xfrm>
              <a:custGeom>
                <a:avLst/>
                <a:gdLst>
                  <a:gd name="connsiteX0" fmla="*/ 433292 w 433292"/>
                  <a:gd name="connsiteY0" fmla="*/ 65854 h 904149"/>
                  <a:gd name="connsiteX1" fmla="*/ 162306 w 433292"/>
                  <a:gd name="connsiteY1" fmla="*/ 47947 h 904149"/>
                  <a:gd name="connsiteX2" fmla="*/ 39148 w 433292"/>
                  <a:gd name="connsiteY2" fmla="*/ 389609 h 904149"/>
                  <a:gd name="connsiteX3" fmla="*/ 45053 w 433292"/>
                  <a:gd name="connsiteY3" fmla="*/ 718221 h 904149"/>
                  <a:gd name="connsiteX4" fmla="*/ 0 w 433292"/>
                  <a:gd name="connsiteY4" fmla="*/ 770990 h 904149"/>
                  <a:gd name="connsiteX5" fmla="*/ 145923 w 433292"/>
                  <a:gd name="connsiteY5" fmla="*/ 904149 h 904149"/>
                  <a:gd name="connsiteX6" fmla="*/ 195072 w 433292"/>
                  <a:gd name="connsiteY6" fmla="*/ 867192 h 904149"/>
                  <a:gd name="connsiteX7" fmla="*/ 213169 w 433292"/>
                  <a:gd name="connsiteY7" fmla="*/ 831664 h 904149"/>
                  <a:gd name="connsiteX8" fmla="*/ 268986 w 433292"/>
                  <a:gd name="connsiteY8" fmla="*/ 718317 h 904149"/>
                  <a:gd name="connsiteX9" fmla="*/ 404908 w 433292"/>
                  <a:gd name="connsiteY9" fmla="*/ 332935 h 904149"/>
                  <a:gd name="connsiteX10" fmla="*/ 433292 w 433292"/>
                  <a:gd name="connsiteY10" fmla="*/ 65854 h 904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33292" h="904149">
                    <a:moveTo>
                      <a:pt x="433292" y="65854"/>
                    </a:moveTo>
                    <a:cubicBezTo>
                      <a:pt x="248888" y="-37016"/>
                      <a:pt x="237172" y="-345"/>
                      <a:pt x="162306" y="47947"/>
                    </a:cubicBezTo>
                    <a:cubicBezTo>
                      <a:pt x="69151" y="108145"/>
                      <a:pt x="46101" y="245305"/>
                      <a:pt x="39148" y="389609"/>
                    </a:cubicBezTo>
                    <a:cubicBezTo>
                      <a:pt x="33909" y="500099"/>
                      <a:pt x="38767" y="620971"/>
                      <a:pt x="45053" y="718221"/>
                    </a:cubicBezTo>
                    <a:cubicBezTo>
                      <a:pt x="47530" y="756321"/>
                      <a:pt x="29623" y="752511"/>
                      <a:pt x="0" y="770990"/>
                    </a:cubicBezTo>
                    <a:lnTo>
                      <a:pt x="145923" y="904149"/>
                    </a:lnTo>
                    <a:cubicBezTo>
                      <a:pt x="161163" y="896434"/>
                      <a:pt x="186500" y="881670"/>
                      <a:pt x="195072" y="867192"/>
                    </a:cubicBezTo>
                    <a:cubicBezTo>
                      <a:pt x="203168" y="853476"/>
                      <a:pt x="208502" y="840046"/>
                      <a:pt x="213169" y="831664"/>
                    </a:cubicBezTo>
                    <a:cubicBezTo>
                      <a:pt x="235363" y="792230"/>
                      <a:pt x="251460" y="754892"/>
                      <a:pt x="268986" y="718317"/>
                    </a:cubicBezTo>
                    <a:cubicBezTo>
                      <a:pt x="326707" y="597730"/>
                      <a:pt x="362998" y="485240"/>
                      <a:pt x="404908" y="332935"/>
                    </a:cubicBezTo>
                    <a:lnTo>
                      <a:pt x="433292" y="65854"/>
                    </a:lnTo>
                    <a:close/>
                  </a:path>
                </a:pathLst>
              </a:custGeom>
              <a:solidFill>
                <a:srgbClr val="122E47"/>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FCE915BB-8B9F-84E1-BAB3-678FFA65F5C5}"/>
                  </a:ext>
                </a:extLst>
              </p:cNvPr>
              <p:cNvSpPr/>
              <p:nvPr/>
            </p:nvSpPr>
            <p:spPr>
              <a:xfrm>
                <a:off x="3109245" y="4345654"/>
                <a:ext cx="416337" cy="696658"/>
              </a:xfrm>
              <a:custGeom>
                <a:avLst/>
                <a:gdLst>
                  <a:gd name="connsiteX0" fmla="*/ 0 w 416337"/>
                  <a:gd name="connsiteY0" fmla="*/ 117538 h 696658"/>
                  <a:gd name="connsiteX1" fmla="*/ 92678 w 416337"/>
                  <a:gd name="connsiteY1" fmla="*/ 323469 h 696658"/>
                  <a:gd name="connsiteX2" fmla="*/ 260128 w 416337"/>
                  <a:gd name="connsiteY2" fmla="*/ 667417 h 696658"/>
                  <a:gd name="connsiteX3" fmla="*/ 416338 w 416337"/>
                  <a:gd name="connsiteY3" fmla="*/ 696658 h 696658"/>
                  <a:gd name="connsiteX4" fmla="*/ 412528 w 416337"/>
                  <a:gd name="connsiteY4" fmla="*/ 638747 h 696658"/>
                  <a:gd name="connsiteX5" fmla="*/ 212503 w 416337"/>
                  <a:gd name="connsiteY5" fmla="*/ 0 h 696658"/>
                  <a:gd name="connsiteX6" fmla="*/ 0 w 416337"/>
                  <a:gd name="connsiteY6" fmla="*/ 117538 h 696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337" h="696658">
                    <a:moveTo>
                      <a:pt x="0" y="117538"/>
                    </a:moveTo>
                    <a:cubicBezTo>
                      <a:pt x="15050" y="173259"/>
                      <a:pt x="51054" y="245269"/>
                      <a:pt x="92678" y="323469"/>
                    </a:cubicBezTo>
                    <a:cubicBezTo>
                      <a:pt x="152305" y="435673"/>
                      <a:pt x="264700" y="578072"/>
                      <a:pt x="260128" y="667417"/>
                    </a:cubicBezTo>
                    <a:lnTo>
                      <a:pt x="416338" y="696658"/>
                    </a:lnTo>
                    <a:lnTo>
                      <a:pt x="412528" y="638747"/>
                    </a:lnTo>
                    <a:cubicBezTo>
                      <a:pt x="306324" y="399669"/>
                      <a:pt x="277844" y="262318"/>
                      <a:pt x="212503" y="0"/>
                    </a:cubicBezTo>
                    <a:lnTo>
                      <a:pt x="0" y="117538"/>
                    </a:lnTo>
                    <a:close/>
                  </a:path>
                </a:pathLst>
              </a:custGeom>
              <a:solidFill>
                <a:srgbClr val="D56C67"/>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4D8B1E25-983A-A8C4-1DBD-20756F12A2F9}"/>
                  </a:ext>
                </a:extLst>
              </p:cNvPr>
              <p:cNvSpPr/>
              <p:nvPr/>
            </p:nvSpPr>
            <p:spPr>
              <a:xfrm>
                <a:off x="3084876" y="4069081"/>
                <a:ext cx="302594" cy="594422"/>
              </a:xfrm>
              <a:custGeom>
                <a:avLst/>
                <a:gdLst>
                  <a:gd name="connsiteX0" fmla="*/ 1700 w 302594"/>
                  <a:gd name="connsiteY0" fmla="*/ 191991 h 594422"/>
                  <a:gd name="connsiteX1" fmla="*/ 24369 w 302594"/>
                  <a:gd name="connsiteY1" fmla="*/ 394112 h 594422"/>
                  <a:gd name="connsiteX2" fmla="*/ 114095 w 302594"/>
                  <a:gd name="connsiteY2" fmla="*/ 594423 h 594422"/>
                  <a:gd name="connsiteX3" fmla="*/ 302594 w 302594"/>
                  <a:gd name="connsiteY3" fmla="*/ 531462 h 594422"/>
                  <a:gd name="connsiteX4" fmla="*/ 236967 w 302594"/>
                  <a:gd name="connsiteY4" fmla="*/ 276478 h 594422"/>
                  <a:gd name="connsiteX5" fmla="*/ 166959 w 302594"/>
                  <a:gd name="connsiteY5" fmla="*/ 19112 h 594422"/>
                  <a:gd name="connsiteX6" fmla="*/ 1700 w 302594"/>
                  <a:gd name="connsiteY6" fmla="*/ 191991 h 59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2594" h="594422">
                    <a:moveTo>
                      <a:pt x="1700" y="191991"/>
                    </a:moveTo>
                    <a:cubicBezTo>
                      <a:pt x="3414" y="257333"/>
                      <a:pt x="5034" y="322484"/>
                      <a:pt x="24369" y="394112"/>
                    </a:cubicBezTo>
                    <a:cubicBezTo>
                      <a:pt x="39038" y="448499"/>
                      <a:pt x="73804" y="518413"/>
                      <a:pt x="114095" y="594423"/>
                    </a:cubicBezTo>
                    <a:cubicBezTo>
                      <a:pt x="178198" y="575373"/>
                      <a:pt x="237634" y="555560"/>
                      <a:pt x="302594" y="531462"/>
                    </a:cubicBezTo>
                    <a:cubicBezTo>
                      <a:pt x="281735" y="457358"/>
                      <a:pt x="262018" y="377062"/>
                      <a:pt x="236967" y="276478"/>
                    </a:cubicBezTo>
                    <a:cubicBezTo>
                      <a:pt x="204201" y="144747"/>
                      <a:pt x="184199" y="29780"/>
                      <a:pt x="166959" y="19112"/>
                    </a:cubicBezTo>
                    <a:cubicBezTo>
                      <a:pt x="58564" y="-48039"/>
                      <a:pt x="-12016" y="74262"/>
                      <a:pt x="1700" y="191991"/>
                    </a:cubicBezTo>
                    <a:close/>
                  </a:path>
                </a:pathLst>
              </a:custGeom>
              <a:solidFill>
                <a:srgbClr val="122E47"/>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F951CBF1-3542-45A9-5F7A-0555CA7F006D}"/>
                  </a:ext>
                </a:extLst>
              </p:cNvPr>
              <p:cNvSpPr/>
              <p:nvPr/>
            </p:nvSpPr>
            <p:spPr>
              <a:xfrm>
                <a:off x="2643473" y="2130372"/>
                <a:ext cx="479057" cy="566698"/>
              </a:xfrm>
              <a:custGeom>
                <a:avLst/>
                <a:gdLst>
                  <a:gd name="connsiteX0" fmla="*/ 174022 w 479057"/>
                  <a:gd name="connsiteY0" fmla="*/ 232368 h 566698"/>
                  <a:gd name="connsiteX1" fmla="*/ 0 w 479057"/>
                  <a:gd name="connsiteY1" fmla="*/ 456586 h 566698"/>
                  <a:gd name="connsiteX2" fmla="*/ 380810 w 479057"/>
                  <a:gd name="connsiteY2" fmla="*/ 432774 h 566698"/>
                  <a:gd name="connsiteX3" fmla="*/ 463201 w 479057"/>
                  <a:gd name="connsiteY3" fmla="*/ 235321 h 566698"/>
                  <a:gd name="connsiteX4" fmla="*/ 479012 w 479057"/>
                  <a:gd name="connsiteY4" fmla="*/ 148738 h 566698"/>
                  <a:gd name="connsiteX5" fmla="*/ 441484 w 479057"/>
                  <a:gd name="connsiteY5" fmla="*/ 45011 h 566698"/>
                  <a:gd name="connsiteX6" fmla="*/ 204692 w 479057"/>
                  <a:gd name="connsiteY6" fmla="*/ 61775 h 566698"/>
                  <a:gd name="connsiteX7" fmla="*/ 174022 w 479057"/>
                  <a:gd name="connsiteY7" fmla="*/ 232368 h 566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79057" h="566698">
                    <a:moveTo>
                      <a:pt x="174022" y="232368"/>
                    </a:moveTo>
                    <a:cubicBezTo>
                      <a:pt x="182499" y="444109"/>
                      <a:pt x="153162" y="491448"/>
                      <a:pt x="0" y="456586"/>
                    </a:cubicBezTo>
                    <a:cubicBezTo>
                      <a:pt x="117920" y="593746"/>
                      <a:pt x="285655" y="620988"/>
                      <a:pt x="380810" y="432774"/>
                    </a:cubicBezTo>
                    <a:cubicBezTo>
                      <a:pt x="383477" y="427440"/>
                      <a:pt x="463963" y="242750"/>
                      <a:pt x="463201" y="235321"/>
                    </a:cubicBezTo>
                    <a:cubicBezTo>
                      <a:pt x="462439" y="227891"/>
                      <a:pt x="480060" y="155215"/>
                      <a:pt x="479012" y="148738"/>
                    </a:cubicBezTo>
                    <a:cubicBezTo>
                      <a:pt x="472440" y="107781"/>
                      <a:pt x="467296" y="76539"/>
                      <a:pt x="441484" y="45011"/>
                    </a:cubicBezTo>
                    <a:cubicBezTo>
                      <a:pt x="387001" y="-21474"/>
                      <a:pt x="262128" y="-12996"/>
                      <a:pt x="204692" y="61775"/>
                    </a:cubicBezTo>
                    <a:cubicBezTo>
                      <a:pt x="166592" y="111210"/>
                      <a:pt x="171736" y="173598"/>
                      <a:pt x="174022" y="232368"/>
                    </a:cubicBezTo>
                    <a:close/>
                  </a:path>
                </a:pathLst>
              </a:custGeom>
              <a:solidFill>
                <a:srgbClr val="171616"/>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18C49CB6-67BB-6FE9-63E5-FA2377069D9F}"/>
                  </a:ext>
                </a:extLst>
              </p:cNvPr>
              <p:cNvSpPr/>
              <p:nvPr/>
            </p:nvSpPr>
            <p:spPr>
              <a:xfrm>
                <a:off x="2685812" y="2511330"/>
                <a:ext cx="580436" cy="589101"/>
              </a:xfrm>
              <a:custGeom>
                <a:avLst/>
                <a:gdLst>
                  <a:gd name="connsiteX0" fmla="*/ 457913 w 580436"/>
                  <a:gd name="connsiteY0" fmla="*/ 53721 h 589101"/>
                  <a:gd name="connsiteX1" fmla="*/ 459818 w 580436"/>
                  <a:gd name="connsiteY1" fmla="*/ 44291 h 589101"/>
                  <a:gd name="connsiteX2" fmla="*/ 450960 w 580436"/>
                  <a:gd name="connsiteY2" fmla="*/ 234029 h 589101"/>
                  <a:gd name="connsiteX3" fmla="*/ 566213 w 580436"/>
                  <a:gd name="connsiteY3" fmla="*/ 280035 h 589101"/>
                  <a:gd name="connsiteX4" fmla="*/ 511349 w 580436"/>
                  <a:gd name="connsiteY4" fmla="*/ 584263 h 589101"/>
                  <a:gd name="connsiteX5" fmla="*/ 28907 w 580436"/>
                  <a:gd name="connsiteY5" fmla="*/ 442627 h 589101"/>
                  <a:gd name="connsiteX6" fmla="*/ 47 w 580436"/>
                  <a:gd name="connsiteY6" fmla="*/ 390049 h 589101"/>
                  <a:gd name="connsiteX7" fmla="*/ 49767 w 580436"/>
                  <a:gd name="connsiteY7" fmla="*/ 172403 h 589101"/>
                  <a:gd name="connsiteX8" fmla="*/ 274462 w 580436"/>
                  <a:gd name="connsiteY8" fmla="*/ 131826 h 589101"/>
                  <a:gd name="connsiteX9" fmla="*/ 305228 w 580436"/>
                  <a:gd name="connsiteY9" fmla="*/ 0 h 589101"/>
                  <a:gd name="connsiteX10" fmla="*/ 457913 w 580436"/>
                  <a:gd name="connsiteY10" fmla="*/ 53721 h 589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80436" h="589101">
                    <a:moveTo>
                      <a:pt x="457913" y="53721"/>
                    </a:moveTo>
                    <a:lnTo>
                      <a:pt x="459818" y="44291"/>
                    </a:lnTo>
                    <a:cubicBezTo>
                      <a:pt x="449150" y="122015"/>
                      <a:pt x="417051" y="207264"/>
                      <a:pt x="450960" y="234029"/>
                    </a:cubicBezTo>
                    <a:cubicBezTo>
                      <a:pt x="481535" y="258223"/>
                      <a:pt x="534590" y="258794"/>
                      <a:pt x="566213" y="280035"/>
                    </a:cubicBezTo>
                    <a:cubicBezTo>
                      <a:pt x="613647" y="311849"/>
                      <a:pt x="528684" y="530257"/>
                      <a:pt x="511349" y="584263"/>
                    </a:cubicBezTo>
                    <a:cubicBezTo>
                      <a:pt x="502776" y="610934"/>
                      <a:pt x="62054" y="522256"/>
                      <a:pt x="28907" y="442627"/>
                    </a:cubicBezTo>
                    <a:cubicBezTo>
                      <a:pt x="14906" y="408718"/>
                      <a:pt x="142" y="390716"/>
                      <a:pt x="47" y="390049"/>
                    </a:cubicBezTo>
                    <a:cubicBezTo>
                      <a:pt x="-1763" y="380619"/>
                      <a:pt x="49767" y="172403"/>
                      <a:pt x="49767" y="172403"/>
                    </a:cubicBezTo>
                    <a:cubicBezTo>
                      <a:pt x="104441" y="143066"/>
                      <a:pt x="221312" y="218408"/>
                      <a:pt x="274462" y="131826"/>
                    </a:cubicBezTo>
                    <a:cubicBezTo>
                      <a:pt x="290178" y="106204"/>
                      <a:pt x="298465" y="97441"/>
                      <a:pt x="305228" y="0"/>
                    </a:cubicBezTo>
                    <a:lnTo>
                      <a:pt x="457913" y="53721"/>
                    </a:lnTo>
                    <a:close/>
                  </a:path>
                </a:pathLst>
              </a:custGeom>
              <a:solidFill>
                <a:srgbClr val="D56C67"/>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9996E4CB-2DC6-F055-D13E-EB86EBB88EE6}"/>
                  </a:ext>
                </a:extLst>
              </p:cNvPr>
              <p:cNvSpPr/>
              <p:nvPr/>
            </p:nvSpPr>
            <p:spPr>
              <a:xfrm>
                <a:off x="2915316" y="2511330"/>
                <a:ext cx="230314" cy="171126"/>
              </a:xfrm>
              <a:custGeom>
                <a:avLst/>
                <a:gdLst>
                  <a:gd name="connsiteX0" fmla="*/ 228409 w 230314"/>
                  <a:gd name="connsiteY0" fmla="*/ 53721 h 171126"/>
                  <a:gd name="connsiteX1" fmla="*/ 230314 w 230314"/>
                  <a:gd name="connsiteY1" fmla="*/ 44291 h 171126"/>
                  <a:gd name="connsiteX2" fmla="*/ 214313 w 230314"/>
                  <a:gd name="connsiteY2" fmla="*/ 129159 h 171126"/>
                  <a:gd name="connsiteX3" fmla="*/ 0 w 230314"/>
                  <a:gd name="connsiteY3" fmla="*/ 168974 h 171126"/>
                  <a:gd name="connsiteX4" fmla="*/ 44958 w 230314"/>
                  <a:gd name="connsiteY4" fmla="*/ 131826 h 171126"/>
                  <a:gd name="connsiteX5" fmla="*/ 75724 w 230314"/>
                  <a:gd name="connsiteY5" fmla="*/ 0 h 171126"/>
                  <a:gd name="connsiteX6" fmla="*/ 228409 w 230314"/>
                  <a:gd name="connsiteY6" fmla="*/ 53721 h 17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0314" h="171126">
                    <a:moveTo>
                      <a:pt x="228409" y="53721"/>
                    </a:moveTo>
                    <a:lnTo>
                      <a:pt x="230314" y="44291"/>
                    </a:lnTo>
                    <a:cubicBezTo>
                      <a:pt x="226409" y="72676"/>
                      <a:pt x="219742" y="102013"/>
                      <a:pt x="214313" y="129159"/>
                    </a:cubicBezTo>
                    <a:cubicBezTo>
                      <a:pt x="167545" y="179165"/>
                      <a:pt x="47244" y="171926"/>
                      <a:pt x="0" y="168974"/>
                    </a:cubicBezTo>
                    <a:cubicBezTo>
                      <a:pt x="17335" y="162973"/>
                      <a:pt x="32861" y="151638"/>
                      <a:pt x="44958" y="131826"/>
                    </a:cubicBezTo>
                    <a:cubicBezTo>
                      <a:pt x="60674" y="106204"/>
                      <a:pt x="68961" y="97441"/>
                      <a:pt x="75724" y="0"/>
                    </a:cubicBezTo>
                    <a:lnTo>
                      <a:pt x="228409" y="53721"/>
                    </a:lnTo>
                    <a:close/>
                  </a:path>
                </a:pathLst>
              </a:custGeom>
              <a:solidFill>
                <a:srgbClr val="BE4E5A"/>
              </a:solidFill>
              <a:ln w="95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A8EA26D2-CA07-A9DC-FB97-19BC4BC93693}"/>
                  </a:ext>
                </a:extLst>
              </p:cNvPr>
              <p:cNvSpPr/>
              <p:nvPr/>
            </p:nvSpPr>
            <p:spPr>
              <a:xfrm>
                <a:off x="2946026" y="2181821"/>
                <a:ext cx="310244" cy="365729"/>
              </a:xfrm>
              <a:custGeom>
                <a:avLst/>
                <a:gdLst>
                  <a:gd name="connsiteX0" fmla="*/ 221893 w 310244"/>
                  <a:gd name="connsiteY0" fmla="*/ 15088 h 365729"/>
                  <a:gd name="connsiteX1" fmla="*/ 204558 w 310244"/>
                  <a:gd name="connsiteY1" fmla="*/ 353988 h 365729"/>
                  <a:gd name="connsiteX2" fmla="*/ 12724 w 310244"/>
                  <a:gd name="connsiteY2" fmla="*/ 110338 h 365729"/>
                  <a:gd name="connsiteX3" fmla="*/ 221893 w 310244"/>
                  <a:gd name="connsiteY3" fmla="*/ 15088 h 365729"/>
                </a:gdLst>
                <a:ahLst/>
                <a:cxnLst>
                  <a:cxn ang="0">
                    <a:pos x="connsiteX0" y="connsiteY0"/>
                  </a:cxn>
                  <a:cxn ang="0">
                    <a:pos x="connsiteX1" y="connsiteY1"/>
                  </a:cxn>
                  <a:cxn ang="0">
                    <a:pos x="connsiteX2" y="connsiteY2"/>
                  </a:cxn>
                  <a:cxn ang="0">
                    <a:pos x="connsiteX3" y="connsiteY3"/>
                  </a:cxn>
                </a:cxnLst>
                <a:rect l="l" t="t" r="r" b="b"/>
                <a:pathLst>
                  <a:path w="310244" h="365729">
                    <a:moveTo>
                      <a:pt x="221893" y="15088"/>
                    </a:moveTo>
                    <a:cubicBezTo>
                      <a:pt x="377151" y="75762"/>
                      <a:pt x="299427" y="315983"/>
                      <a:pt x="204558" y="353988"/>
                    </a:cubicBezTo>
                    <a:cubicBezTo>
                      <a:pt x="88353" y="347130"/>
                      <a:pt x="-41568" y="458667"/>
                      <a:pt x="12724" y="110338"/>
                    </a:cubicBezTo>
                    <a:cubicBezTo>
                      <a:pt x="30155" y="-1866"/>
                      <a:pt x="137978" y="-17678"/>
                      <a:pt x="221893" y="15088"/>
                    </a:cubicBezTo>
                    <a:close/>
                  </a:path>
                </a:pathLst>
              </a:custGeom>
              <a:solidFill>
                <a:srgbClr val="2B2828"/>
              </a:solidFill>
              <a:ln w="95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8225ECAA-B58F-7C88-DC20-9A753A64B618}"/>
                  </a:ext>
                </a:extLst>
              </p:cNvPr>
              <p:cNvSpPr/>
              <p:nvPr/>
            </p:nvSpPr>
            <p:spPr>
              <a:xfrm>
                <a:off x="2947236" y="2207914"/>
                <a:ext cx="299800" cy="419513"/>
              </a:xfrm>
              <a:custGeom>
                <a:avLst/>
                <a:gdLst>
                  <a:gd name="connsiteX0" fmla="*/ 279928 w 299800"/>
                  <a:gd name="connsiteY0" fmla="*/ 80721 h 419513"/>
                  <a:gd name="connsiteX1" fmla="*/ 216016 w 299800"/>
                  <a:gd name="connsiteY1" fmla="*/ 415716 h 419513"/>
                  <a:gd name="connsiteX2" fmla="*/ 62377 w 299800"/>
                  <a:gd name="connsiteY2" fmla="*/ 330086 h 419513"/>
                  <a:gd name="connsiteX3" fmla="*/ 45709 w 299800"/>
                  <a:gd name="connsiteY3" fmla="*/ 336182 h 419513"/>
                  <a:gd name="connsiteX4" fmla="*/ 22468 w 299800"/>
                  <a:gd name="connsiteY4" fmla="*/ 297701 h 419513"/>
                  <a:gd name="connsiteX5" fmla="*/ 9990 w 299800"/>
                  <a:gd name="connsiteY5" fmla="*/ 266173 h 419513"/>
                  <a:gd name="connsiteX6" fmla="*/ 6751 w 299800"/>
                  <a:gd name="connsiteY6" fmla="*/ 217500 h 419513"/>
                  <a:gd name="connsiteX7" fmla="*/ 23420 w 299800"/>
                  <a:gd name="connsiteY7" fmla="*/ 216548 h 419513"/>
                  <a:gd name="connsiteX8" fmla="*/ 87904 w 299800"/>
                  <a:gd name="connsiteY8" fmla="*/ 23381 h 419513"/>
                  <a:gd name="connsiteX9" fmla="*/ 279928 w 299800"/>
                  <a:gd name="connsiteY9" fmla="*/ 80721 h 4195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99800" h="419513">
                    <a:moveTo>
                      <a:pt x="279928" y="80721"/>
                    </a:moveTo>
                    <a:cubicBezTo>
                      <a:pt x="314980" y="170923"/>
                      <a:pt x="309456" y="340659"/>
                      <a:pt x="216016" y="415716"/>
                    </a:cubicBezTo>
                    <a:cubicBezTo>
                      <a:pt x="190012" y="436575"/>
                      <a:pt x="77808" y="366376"/>
                      <a:pt x="62377" y="330086"/>
                    </a:cubicBezTo>
                    <a:cubicBezTo>
                      <a:pt x="59806" y="336087"/>
                      <a:pt x="60377" y="338182"/>
                      <a:pt x="45709" y="336182"/>
                    </a:cubicBezTo>
                    <a:cubicBezTo>
                      <a:pt x="31040" y="334182"/>
                      <a:pt x="27611" y="306369"/>
                      <a:pt x="22468" y="297701"/>
                    </a:cubicBezTo>
                    <a:cubicBezTo>
                      <a:pt x="17419" y="288938"/>
                      <a:pt x="16562" y="279032"/>
                      <a:pt x="9990" y="266173"/>
                    </a:cubicBezTo>
                    <a:cubicBezTo>
                      <a:pt x="1322" y="249409"/>
                      <a:pt x="-5726" y="223406"/>
                      <a:pt x="6751" y="217500"/>
                    </a:cubicBezTo>
                    <a:cubicBezTo>
                      <a:pt x="12752" y="214643"/>
                      <a:pt x="18277" y="214643"/>
                      <a:pt x="23420" y="216548"/>
                    </a:cubicBezTo>
                    <a:cubicBezTo>
                      <a:pt x="-1821" y="143301"/>
                      <a:pt x="-2774" y="77959"/>
                      <a:pt x="87904" y="23381"/>
                    </a:cubicBezTo>
                    <a:cubicBezTo>
                      <a:pt x="151627" y="-14910"/>
                      <a:pt x="243638" y="-12909"/>
                      <a:pt x="279928" y="80721"/>
                    </a:cubicBezTo>
                    <a:close/>
                  </a:path>
                </a:pathLst>
              </a:custGeom>
              <a:solidFill>
                <a:srgbClr val="D56C67"/>
              </a:solidFill>
              <a:ln w="95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336587B8-8E08-7500-61B1-FBEA54844CE2}"/>
                  </a:ext>
                </a:extLst>
              </p:cNvPr>
              <p:cNvSpPr/>
              <p:nvPr/>
            </p:nvSpPr>
            <p:spPr>
              <a:xfrm>
                <a:off x="2920050" y="2173029"/>
                <a:ext cx="294664" cy="340015"/>
              </a:xfrm>
              <a:custGeom>
                <a:avLst/>
                <a:gdLst>
                  <a:gd name="connsiteX0" fmla="*/ 294542 w 294664"/>
                  <a:gd name="connsiteY0" fmla="*/ 81031 h 340015"/>
                  <a:gd name="connsiteX1" fmla="*/ 90516 w 294664"/>
                  <a:gd name="connsiteY1" fmla="*/ 297534 h 340015"/>
                  <a:gd name="connsiteX2" fmla="*/ 46987 w 294664"/>
                  <a:gd name="connsiteY2" fmla="*/ 280294 h 340015"/>
                  <a:gd name="connsiteX3" fmla="*/ 53178 w 294664"/>
                  <a:gd name="connsiteY3" fmla="*/ 340015 h 340015"/>
                  <a:gd name="connsiteX4" fmla="*/ 16031 w 294664"/>
                  <a:gd name="connsiteY4" fmla="*/ 97318 h 340015"/>
                  <a:gd name="connsiteX5" fmla="*/ 294542 w 294664"/>
                  <a:gd name="connsiteY5" fmla="*/ 81031 h 340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4664" h="340015">
                    <a:moveTo>
                      <a:pt x="294542" y="81031"/>
                    </a:moveTo>
                    <a:cubicBezTo>
                      <a:pt x="296637" y="216381"/>
                      <a:pt x="88897" y="193330"/>
                      <a:pt x="90516" y="297534"/>
                    </a:cubicBezTo>
                    <a:cubicBezTo>
                      <a:pt x="70609" y="260767"/>
                      <a:pt x="52130" y="263244"/>
                      <a:pt x="46987" y="280294"/>
                    </a:cubicBezTo>
                    <a:cubicBezTo>
                      <a:pt x="41367" y="298963"/>
                      <a:pt x="50606" y="326490"/>
                      <a:pt x="53178" y="340015"/>
                    </a:cubicBezTo>
                    <a:cubicBezTo>
                      <a:pt x="28508" y="324871"/>
                      <a:pt x="-27403" y="191521"/>
                      <a:pt x="16031" y="97318"/>
                    </a:cubicBezTo>
                    <a:cubicBezTo>
                      <a:pt x="91373" y="-66321"/>
                      <a:pt x="300447" y="10641"/>
                      <a:pt x="294542" y="81031"/>
                    </a:cubicBezTo>
                    <a:close/>
                  </a:path>
                </a:pathLst>
              </a:custGeom>
              <a:solidFill>
                <a:srgbClr val="2B2828"/>
              </a:solidFill>
              <a:ln w="9525" cap="flat">
                <a:noFill/>
                <a:prstDash val="solid"/>
                <a:miter/>
              </a:ln>
            </p:spPr>
            <p:txBody>
              <a:bodyPr rtlCol="0" anchor="ctr"/>
              <a:lstStyle/>
              <a:p>
                <a:endParaRPr lang="en-US"/>
              </a:p>
            </p:txBody>
          </p:sp>
          <p:grpSp>
            <p:nvGrpSpPr>
              <p:cNvPr id="166" name="Graphic 2">
                <a:extLst>
                  <a:ext uri="{FF2B5EF4-FFF2-40B4-BE49-F238E27FC236}">
                    <a16:creationId xmlns:a16="http://schemas.microsoft.com/office/drawing/2014/main" id="{8D828283-C6DD-B320-6BD9-6550C9BECB55}"/>
                  </a:ext>
                </a:extLst>
              </p:cNvPr>
              <p:cNvGrpSpPr/>
              <p:nvPr/>
            </p:nvGrpSpPr>
            <p:grpSpPr>
              <a:xfrm>
                <a:off x="3298345" y="4958443"/>
                <a:ext cx="518045" cy="282632"/>
                <a:chOff x="3298345" y="4958443"/>
                <a:chExt cx="518045" cy="282632"/>
              </a:xfrm>
            </p:grpSpPr>
            <p:sp>
              <p:nvSpPr>
                <p:cNvPr id="191" name="Freeform: Shape 190">
                  <a:extLst>
                    <a:ext uri="{FF2B5EF4-FFF2-40B4-BE49-F238E27FC236}">
                      <a16:creationId xmlns:a16="http://schemas.microsoft.com/office/drawing/2014/main" id="{B43070AE-D0F1-F792-C496-AE4B406E3E3B}"/>
                    </a:ext>
                  </a:extLst>
                </p:cNvPr>
                <p:cNvSpPr/>
                <p:nvPr/>
              </p:nvSpPr>
              <p:spPr>
                <a:xfrm>
                  <a:off x="3500003" y="4958443"/>
                  <a:ext cx="205251" cy="146573"/>
                </a:xfrm>
                <a:custGeom>
                  <a:avLst/>
                  <a:gdLst>
                    <a:gd name="connsiteX0" fmla="*/ 198650 w 205251"/>
                    <a:gd name="connsiteY0" fmla="*/ 145210 h 146573"/>
                    <a:gd name="connsiteX1" fmla="*/ 9483 w 205251"/>
                    <a:gd name="connsiteY1" fmla="*/ 41674 h 146573"/>
                    <a:gd name="connsiteX2" fmla="*/ 40630 w 205251"/>
                    <a:gd name="connsiteY2" fmla="*/ 4526 h 146573"/>
                    <a:gd name="connsiteX3" fmla="*/ 154549 w 205251"/>
                    <a:gd name="connsiteY3" fmla="*/ 103015 h 146573"/>
                    <a:gd name="connsiteX4" fmla="*/ 204841 w 205251"/>
                    <a:gd name="connsiteY4" fmla="*/ 145877 h 146573"/>
                    <a:gd name="connsiteX5" fmla="*/ 198650 w 205251"/>
                    <a:gd name="connsiteY5" fmla="*/ 145210 h 146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5251" h="146573">
                      <a:moveTo>
                        <a:pt x="198650" y="145210"/>
                      </a:moveTo>
                      <a:cubicBezTo>
                        <a:pt x="167026" y="138733"/>
                        <a:pt x="32438" y="60914"/>
                        <a:pt x="9483" y="41674"/>
                      </a:cubicBezTo>
                      <a:cubicBezTo>
                        <a:pt x="-16806" y="19480"/>
                        <a:pt x="17484" y="-11762"/>
                        <a:pt x="40630" y="4526"/>
                      </a:cubicBezTo>
                      <a:cubicBezTo>
                        <a:pt x="53108" y="13289"/>
                        <a:pt x="117211" y="70725"/>
                        <a:pt x="154549" y="103015"/>
                      </a:cubicBezTo>
                      <a:cubicBezTo>
                        <a:pt x="177790" y="123017"/>
                        <a:pt x="199126" y="140543"/>
                        <a:pt x="204841" y="145877"/>
                      </a:cubicBezTo>
                      <a:cubicBezTo>
                        <a:pt x="206365" y="147306"/>
                        <a:pt x="203507" y="146258"/>
                        <a:pt x="198650" y="145210"/>
                      </a:cubicBezTo>
                      <a:close/>
                    </a:path>
                  </a:pathLst>
                </a:custGeom>
                <a:solidFill>
                  <a:srgbClr val="0F4283"/>
                </a:solidFill>
                <a:ln w="952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CCA5097A-A48A-6D62-6118-0918AFC04FA0}"/>
                    </a:ext>
                  </a:extLst>
                </p:cNvPr>
                <p:cNvSpPr/>
                <p:nvPr/>
              </p:nvSpPr>
              <p:spPr>
                <a:xfrm>
                  <a:off x="3298345" y="4967351"/>
                  <a:ext cx="518045" cy="273724"/>
                </a:xfrm>
                <a:custGeom>
                  <a:avLst/>
                  <a:gdLst>
                    <a:gd name="connsiteX0" fmla="*/ 212284 w 518045"/>
                    <a:gd name="connsiteY0" fmla="*/ 232791 h 273724"/>
                    <a:gd name="connsiteX1" fmla="*/ 1686 w 518045"/>
                    <a:gd name="connsiteY1" fmla="*/ 178879 h 273724"/>
                    <a:gd name="connsiteX2" fmla="*/ 18831 w 518045"/>
                    <a:gd name="connsiteY2" fmla="*/ 124778 h 273724"/>
                    <a:gd name="connsiteX3" fmla="*/ 65694 w 518045"/>
                    <a:gd name="connsiteY3" fmla="*/ 0 h 273724"/>
                    <a:gd name="connsiteX4" fmla="*/ 195710 w 518045"/>
                    <a:gd name="connsiteY4" fmla="*/ 39148 h 273724"/>
                    <a:gd name="connsiteX5" fmla="*/ 238477 w 518045"/>
                    <a:gd name="connsiteY5" fmla="*/ 29813 h 273724"/>
                    <a:gd name="connsiteX6" fmla="*/ 431740 w 518045"/>
                    <a:gd name="connsiteY6" fmla="*/ 146495 h 273724"/>
                    <a:gd name="connsiteX7" fmla="*/ 507559 w 518045"/>
                    <a:gd name="connsiteY7" fmla="*/ 172498 h 273724"/>
                    <a:gd name="connsiteX8" fmla="*/ 506321 w 518045"/>
                    <a:gd name="connsiteY8" fmla="*/ 236982 h 273724"/>
                    <a:gd name="connsiteX9" fmla="*/ 372590 w 518045"/>
                    <a:gd name="connsiteY9" fmla="*/ 272320 h 273724"/>
                    <a:gd name="connsiteX10" fmla="*/ 212284 w 518045"/>
                    <a:gd name="connsiteY10" fmla="*/ 232791 h 273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045" h="273724">
                      <a:moveTo>
                        <a:pt x="212284" y="232791"/>
                      </a:moveTo>
                      <a:cubicBezTo>
                        <a:pt x="166183" y="226504"/>
                        <a:pt x="32738" y="228695"/>
                        <a:pt x="1686" y="178879"/>
                      </a:cubicBezTo>
                      <a:cubicBezTo>
                        <a:pt x="-4410" y="169069"/>
                        <a:pt x="7115" y="152876"/>
                        <a:pt x="18831" y="124778"/>
                      </a:cubicBezTo>
                      <a:cubicBezTo>
                        <a:pt x="13783" y="62865"/>
                        <a:pt x="32547" y="57626"/>
                        <a:pt x="65694" y="0"/>
                      </a:cubicBezTo>
                      <a:cubicBezTo>
                        <a:pt x="103699" y="39433"/>
                        <a:pt x="143418" y="63532"/>
                        <a:pt x="195710" y="39148"/>
                      </a:cubicBezTo>
                      <a:cubicBezTo>
                        <a:pt x="228286" y="24003"/>
                        <a:pt x="221047" y="22955"/>
                        <a:pt x="238477" y="29813"/>
                      </a:cubicBezTo>
                      <a:cubicBezTo>
                        <a:pt x="279340" y="46006"/>
                        <a:pt x="326203" y="110014"/>
                        <a:pt x="431740" y="146495"/>
                      </a:cubicBezTo>
                      <a:cubicBezTo>
                        <a:pt x="466030" y="158305"/>
                        <a:pt x="491938" y="158782"/>
                        <a:pt x="507559" y="172498"/>
                      </a:cubicBezTo>
                      <a:cubicBezTo>
                        <a:pt x="519465" y="182880"/>
                        <a:pt x="523942" y="212407"/>
                        <a:pt x="506321" y="236982"/>
                      </a:cubicBezTo>
                      <a:cubicBezTo>
                        <a:pt x="482032" y="270796"/>
                        <a:pt x="428406" y="277082"/>
                        <a:pt x="372590" y="272320"/>
                      </a:cubicBezTo>
                      <a:cubicBezTo>
                        <a:pt x="310867" y="266890"/>
                        <a:pt x="248860" y="244030"/>
                        <a:pt x="212284" y="232791"/>
                      </a:cubicBezTo>
                      <a:close/>
                    </a:path>
                  </a:pathLst>
                </a:custGeom>
                <a:solidFill>
                  <a:srgbClr val="D8EBED"/>
                </a:solidFill>
                <a:ln w="95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E1E6FA76-B3C7-F57D-4973-E66935492160}"/>
                    </a:ext>
                  </a:extLst>
                </p:cNvPr>
                <p:cNvSpPr/>
                <p:nvPr/>
              </p:nvSpPr>
              <p:spPr>
                <a:xfrm>
                  <a:off x="3298345" y="5091938"/>
                  <a:ext cx="518009" cy="149042"/>
                </a:xfrm>
                <a:custGeom>
                  <a:avLst/>
                  <a:gdLst>
                    <a:gd name="connsiteX0" fmla="*/ 212284 w 518009"/>
                    <a:gd name="connsiteY0" fmla="*/ 108204 h 149042"/>
                    <a:gd name="connsiteX1" fmla="*/ 1686 w 518009"/>
                    <a:gd name="connsiteY1" fmla="*/ 54293 h 149042"/>
                    <a:gd name="connsiteX2" fmla="*/ 18831 w 518009"/>
                    <a:gd name="connsiteY2" fmla="*/ 191 h 149042"/>
                    <a:gd name="connsiteX3" fmla="*/ 18831 w 518009"/>
                    <a:gd name="connsiteY3" fmla="*/ 0 h 149042"/>
                    <a:gd name="connsiteX4" fmla="*/ 177708 w 518009"/>
                    <a:gd name="connsiteY4" fmla="*/ 46958 h 149042"/>
                    <a:gd name="connsiteX5" fmla="*/ 242573 w 518009"/>
                    <a:gd name="connsiteY5" fmla="*/ 68009 h 149042"/>
                    <a:gd name="connsiteX6" fmla="*/ 517179 w 518009"/>
                    <a:gd name="connsiteY6" fmla="*/ 67151 h 149042"/>
                    <a:gd name="connsiteX7" fmla="*/ 506321 w 518009"/>
                    <a:gd name="connsiteY7" fmla="*/ 112300 h 149042"/>
                    <a:gd name="connsiteX8" fmla="*/ 372590 w 518009"/>
                    <a:gd name="connsiteY8" fmla="*/ 147638 h 149042"/>
                    <a:gd name="connsiteX9" fmla="*/ 212284 w 518009"/>
                    <a:gd name="connsiteY9" fmla="*/ 108204 h 149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8009" h="149042">
                      <a:moveTo>
                        <a:pt x="212284" y="108204"/>
                      </a:moveTo>
                      <a:cubicBezTo>
                        <a:pt x="166183" y="101918"/>
                        <a:pt x="32738" y="104108"/>
                        <a:pt x="1686" y="54293"/>
                      </a:cubicBezTo>
                      <a:cubicBezTo>
                        <a:pt x="-4410" y="44482"/>
                        <a:pt x="7115" y="28289"/>
                        <a:pt x="18831" y="191"/>
                      </a:cubicBezTo>
                      <a:lnTo>
                        <a:pt x="18831" y="0"/>
                      </a:lnTo>
                      <a:cubicBezTo>
                        <a:pt x="61408" y="39624"/>
                        <a:pt x="131035" y="44958"/>
                        <a:pt x="177708" y="46958"/>
                      </a:cubicBezTo>
                      <a:cubicBezTo>
                        <a:pt x="200282" y="47911"/>
                        <a:pt x="221714" y="59817"/>
                        <a:pt x="242573" y="68009"/>
                      </a:cubicBezTo>
                      <a:cubicBezTo>
                        <a:pt x="344776" y="108395"/>
                        <a:pt x="454600" y="123063"/>
                        <a:pt x="517179" y="67151"/>
                      </a:cubicBezTo>
                      <a:cubicBezTo>
                        <a:pt x="519560" y="80391"/>
                        <a:pt x="517084" y="97346"/>
                        <a:pt x="506321" y="112300"/>
                      </a:cubicBezTo>
                      <a:cubicBezTo>
                        <a:pt x="482032" y="146113"/>
                        <a:pt x="428406" y="152400"/>
                        <a:pt x="372590" y="147638"/>
                      </a:cubicBezTo>
                      <a:cubicBezTo>
                        <a:pt x="310867" y="142304"/>
                        <a:pt x="248860" y="119444"/>
                        <a:pt x="212284" y="108204"/>
                      </a:cubicBezTo>
                      <a:close/>
                    </a:path>
                  </a:pathLst>
                </a:custGeom>
                <a:solidFill>
                  <a:srgbClr val="0F4283"/>
                </a:solidFill>
                <a:ln w="9525" cap="flat">
                  <a:noFill/>
                  <a:prstDash val="solid"/>
                  <a:miter/>
                </a:ln>
              </p:spPr>
              <p:txBody>
                <a:bodyPr rtlCol="0" anchor="ctr"/>
                <a:lstStyle/>
                <a:p>
                  <a:endParaRPr lang="en-US"/>
                </a:p>
              </p:txBody>
            </p:sp>
          </p:grpSp>
          <p:sp>
            <p:nvSpPr>
              <p:cNvPr id="167" name="Freeform: Shape 166">
                <a:extLst>
                  <a:ext uri="{FF2B5EF4-FFF2-40B4-BE49-F238E27FC236}">
                    <a16:creationId xmlns:a16="http://schemas.microsoft.com/office/drawing/2014/main" id="{E5D7FA83-6EBD-5A86-770C-182A02C98115}"/>
                  </a:ext>
                </a:extLst>
              </p:cNvPr>
              <p:cNvSpPr/>
              <p:nvPr/>
            </p:nvSpPr>
            <p:spPr>
              <a:xfrm>
                <a:off x="3172954" y="2785958"/>
                <a:ext cx="224364" cy="531610"/>
              </a:xfrm>
              <a:custGeom>
                <a:avLst/>
                <a:gdLst>
                  <a:gd name="connsiteX0" fmla="*/ 130220 w 224364"/>
                  <a:gd name="connsiteY0" fmla="*/ 81226 h 531610"/>
                  <a:gd name="connsiteX1" fmla="*/ 213564 w 224364"/>
                  <a:gd name="connsiteY1" fmla="*/ 424983 h 531610"/>
                  <a:gd name="connsiteX2" fmla="*/ 223470 w 224364"/>
                  <a:gd name="connsiteY2" fmla="*/ 510994 h 531610"/>
                  <a:gd name="connsiteX3" fmla="*/ 79357 w 224364"/>
                  <a:gd name="connsiteY3" fmla="*/ 442128 h 531610"/>
                  <a:gd name="connsiteX4" fmla="*/ 3729 w 224364"/>
                  <a:gd name="connsiteY4" fmla="*/ 210957 h 531610"/>
                  <a:gd name="connsiteX5" fmla="*/ 52306 w 224364"/>
                  <a:gd name="connsiteY5" fmla="*/ 263 h 531610"/>
                  <a:gd name="connsiteX6" fmla="*/ 130220 w 224364"/>
                  <a:gd name="connsiteY6" fmla="*/ 81226 h 531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24364" h="531610">
                    <a:moveTo>
                      <a:pt x="130220" y="81226"/>
                    </a:moveTo>
                    <a:cubicBezTo>
                      <a:pt x="156128" y="198193"/>
                      <a:pt x="185751" y="311540"/>
                      <a:pt x="213564" y="424983"/>
                    </a:cubicBezTo>
                    <a:cubicBezTo>
                      <a:pt x="217946" y="442700"/>
                      <a:pt x="227280" y="479466"/>
                      <a:pt x="223470" y="510994"/>
                    </a:cubicBezTo>
                    <a:cubicBezTo>
                      <a:pt x="216136" y="570811"/>
                      <a:pt x="98979" y="485753"/>
                      <a:pt x="79357" y="442128"/>
                    </a:cubicBezTo>
                    <a:cubicBezTo>
                      <a:pt x="42686" y="360499"/>
                      <a:pt x="23922" y="298205"/>
                      <a:pt x="3729" y="210957"/>
                    </a:cubicBezTo>
                    <a:cubicBezTo>
                      <a:pt x="-9702" y="115611"/>
                      <a:pt x="14682" y="3883"/>
                      <a:pt x="52306" y="263"/>
                    </a:cubicBezTo>
                    <a:cubicBezTo>
                      <a:pt x="69642" y="-1451"/>
                      <a:pt x="106884" y="3026"/>
                      <a:pt x="130220" y="81226"/>
                    </a:cubicBezTo>
                    <a:close/>
                  </a:path>
                </a:pathLst>
              </a:custGeom>
              <a:solidFill>
                <a:srgbClr val="D56C67"/>
              </a:solidFill>
              <a:ln w="95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9ED2A87A-9138-68DA-1627-C4D2A68B15B0}"/>
                  </a:ext>
                </a:extLst>
              </p:cNvPr>
              <p:cNvSpPr/>
              <p:nvPr/>
            </p:nvSpPr>
            <p:spPr>
              <a:xfrm>
                <a:off x="2600025" y="3368008"/>
                <a:ext cx="675716" cy="848894"/>
              </a:xfrm>
              <a:custGeom>
                <a:avLst/>
                <a:gdLst>
                  <a:gd name="connsiteX0" fmla="*/ 446545 w 675716"/>
                  <a:gd name="connsiteY0" fmla="*/ 779050 h 848894"/>
                  <a:gd name="connsiteX1" fmla="*/ 675717 w 675716"/>
                  <a:gd name="connsiteY1" fmla="*/ 804386 h 848894"/>
                  <a:gd name="connsiteX2" fmla="*/ 672478 w 675716"/>
                  <a:gd name="connsiteY2" fmla="*/ 792004 h 848894"/>
                  <a:gd name="connsiteX3" fmla="*/ 655524 w 675716"/>
                  <a:gd name="connsiteY3" fmla="*/ 714184 h 848894"/>
                  <a:gd name="connsiteX4" fmla="*/ 397015 w 675716"/>
                  <a:gd name="connsiteY4" fmla="*/ 271653 h 848894"/>
                  <a:gd name="connsiteX5" fmla="*/ 386443 w 675716"/>
                  <a:gd name="connsiteY5" fmla="*/ 116205 h 848894"/>
                  <a:gd name="connsiteX6" fmla="*/ 260522 w 675716"/>
                  <a:gd name="connsiteY6" fmla="*/ 0 h 848894"/>
                  <a:gd name="connsiteX7" fmla="*/ 65450 w 675716"/>
                  <a:gd name="connsiteY7" fmla="*/ 93536 h 848894"/>
                  <a:gd name="connsiteX8" fmla="*/ 13 w 675716"/>
                  <a:gd name="connsiteY8" fmla="*/ 281940 h 848894"/>
                  <a:gd name="connsiteX9" fmla="*/ 193942 w 675716"/>
                  <a:gd name="connsiteY9" fmla="*/ 589026 h 848894"/>
                  <a:gd name="connsiteX10" fmla="*/ 446545 w 675716"/>
                  <a:gd name="connsiteY10" fmla="*/ 779050 h 84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75716" h="848894">
                    <a:moveTo>
                      <a:pt x="446545" y="779050"/>
                    </a:moveTo>
                    <a:cubicBezTo>
                      <a:pt x="543510" y="863822"/>
                      <a:pt x="626568" y="870395"/>
                      <a:pt x="675717" y="804386"/>
                    </a:cubicBezTo>
                    <a:cubicBezTo>
                      <a:pt x="675431" y="800195"/>
                      <a:pt x="674288" y="796099"/>
                      <a:pt x="672478" y="792004"/>
                    </a:cubicBezTo>
                    <a:cubicBezTo>
                      <a:pt x="669430" y="765810"/>
                      <a:pt x="661525" y="728567"/>
                      <a:pt x="655524" y="714184"/>
                    </a:cubicBezTo>
                    <a:cubicBezTo>
                      <a:pt x="615138" y="617601"/>
                      <a:pt x="463881" y="351568"/>
                      <a:pt x="397015" y="271653"/>
                    </a:cubicBezTo>
                    <a:cubicBezTo>
                      <a:pt x="386157" y="223742"/>
                      <a:pt x="392253" y="169640"/>
                      <a:pt x="386443" y="116205"/>
                    </a:cubicBezTo>
                    <a:lnTo>
                      <a:pt x="260522" y="0"/>
                    </a:lnTo>
                    <a:cubicBezTo>
                      <a:pt x="181465" y="33433"/>
                      <a:pt x="96311" y="46672"/>
                      <a:pt x="65450" y="93536"/>
                    </a:cubicBezTo>
                    <a:cubicBezTo>
                      <a:pt x="9443" y="178594"/>
                      <a:pt x="775" y="215551"/>
                      <a:pt x="13" y="281940"/>
                    </a:cubicBezTo>
                    <a:cubicBezTo>
                      <a:pt x="-1225" y="392906"/>
                      <a:pt x="84310" y="494919"/>
                      <a:pt x="193942" y="589026"/>
                    </a:cubicBezTo>
                    <a:cubicBezTo>
                      <a:pt x="274429" y="657987"/>
                      <a:pt x="367964" y="725329"/>
                      <a:pt x="446545" y="779050"/>
                    </a:cubicBezTo>
                    <a:close/>
                  </a:path>
                </a:pathLst>
              </a:custGeom>
              <a:solidFill>
                <a:srgbClr val="122E47"/>
              </a:solidFill>
              <a:ln w="95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388D26E6-7AFC-24B0-E19B-087A5CDFAE56}"/>
                  </a:ext>
                </a:extLst>
              </p:cNvPr>
              <p:cNvSpPr/>
              <p:nvPr/>
            </p:nvSpPr>
            <p:spPr>
              <a:xfrm>
                <a:off x="2613469" y="2682970"/>
                <a:ext cx="637983" cy="936783"/>
              </a:xfrm>
              <a:custGeom>
                <a:avLst/>
                <a:gdLst>
                  <a:gd name="connsiteX0" fmla="*/ 534543 w 637983"/>
                  <a:gd name="connsiteY0" fmla="*/ 69723 h 936783"/>
                  <a:gd name="connsiteX1" fmla="*/ 591979 w 637983"/>
                  <a:gd name="connsiteY1" fmla="*/ 89535 h 936783"/>
                  <a:gd name="connsiteX2" fmla="*/ 627602 w 637983"/>
                  <a:gd name="connsiteY2" fmla="*/ 298895 h 936783"/>
                  <a:gd name="connsiteX3" fmla="*/ 534257 w 637983"/>
                  <a:gd name="connsiteY3" fmla="*/ 595217 h 936783"/>
                  <a:gd name="connsiteX4" fmla="*/ 470440 w 637983"/>
                  <a:gd name="connsiteY4" fmla="*/ 936784 h 936783"/>
                  <a:gd name="connsiteX5" fmla="*/ 365950 w 637983"/>
                  <a:gd name="connsiteY5" fmla="*/ 889540 h 936783"/>
                  <a:gd name="connsiteX6" fmla="*/ 0 w 637983"/>
                  <a:gd name="connsiteY6" fmla="*/ 862965 h 936783"/>
                  <a:gd name="connsiteX7" fmla="*/ 139827 w 637983"/>
                  <a:gd name="connsiteY7" fmla="*/ 534829 h 936783"/>
                  <a:gd name="connsiteX8" fmla="*/ 97250 w 637983"/>
                  <a:gd name="connsiteY8" fmla="*/ 266986 h 936783"/>
                  <a:gd name="connsiteX9" fmla="*/ 220504 w 637983"/>
                  <a:gd name="connsiteY9" fmla="*/ 0 h 936783"/>
                  <a:gd name="connsiteX10" fmla="*/ 286131 w 637983"/>
                  <a:gd name="connsiteY10" fmla="*/ 1143 h 936783"/>
                  <a:gd name="connsiteX11" fmla="*/ 466249 w 637983"/>
                  <a:gd name="connsiteY11" fmla="*/ 255937 h 936783"/>
                  <a:gd name="connsiteX12" fmla="*/ 534543 w 637983"/>
                  <a:gd name="connsiteY12" fmla="*/ 69723 h 9367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37983" h="936783">
                    <a:moveTo>
                      <a:pt x="534543" y="69723"/>
                    </a:moveTo>
                    <a:cubicBezTo>
                      <a:pt x="551307" y="78962"/>
                      <a:pt x="572072" y="84011"/>
                      <a:pt x="591979" y="89535"/>
                    </a:cubicBezTo>
                    <a:cubicBezTo>
                      <a:pt x="604933" y="156210"/>
                      <a:pt x="609886" y="231458"/>
                      <a:pt x="627602" y="298895"/>
                    </a:cubicBezTo>
                    <a:cubicBezTo>
                      <a:pt x="669608" y="459296"/>
                      <a:pt x="573119" y="443389"/>
                      <a:pt x="534257" y="595217"/>
                    </a:cubicBezTo>
                    <a:cubicBezTo>
                      <a:pt x="504825" y="709898"/>
                      <a:pt x="474059" y="820960"/>
                      <a:pt x="470440" y="936784"/>
                    </a:cubicBezTo>
                    <a:cubicBezTo>
                      <a:pt x="415385" y="918210"/>
                      <a:pt x="417195" y="916400"/>
                      <a:pt x="365950" y="889540"/>
                    </a:cubicBezTo>
                    <a:cubicBezTo>
                      <a:pt x="262223" y="835247"/>
                      <a:pt x="119348" y="780002"/>
                      <a:pt x="0" y="862965"/>
                    </a:cubicBezTo>
                    <a:cubicBezTo>
                      <a:pt x="59436" y="737521"/>
                      <a:pt x="133159" y="654558"/>
                      <a:pt x="139827" y="534829"/>
                    </a:cubicBezTo>
                    <a:cubicBezTo>
                      <a:pt x="146780" y="409575"/>
                      <a:pt x="119253" y="318421"/>
                      <a:pt x="97250" y="266986"/>
                    </a:cubicBezTo>
                    <a:cubicBezTo>
                      <a:pt x="256127" y="260509"/>
                      <a:pt x="257746" y="132207"/>
                      <a:pt x="220504" y="0"/>
                    </a:cubicBezTo>
                    <a:cubicBezTo>
                      <a:pt x="242697" y="2858"/>
                      <a:pt x="265367" y="4858"/>
                      <a:pt x="286131" y="1143"/>
                    </a:cubicBezTo>
                    <a:cubicBezTo>
                      <a:pt x="323279" y="116491"/>
                      <a:pt x="407765" y="234125"/>
                      <a:pt x="466249" y="255937"/>
                    </a:cubicBezTo>
                    <a:cubicBezTo>
                      <a:pt x="535019" y="225647"/>
                      <a:pt x="540925" y="155448"/>
                      <a:pt x="534543" y="69723"/>
                    </a:cubicBezTo>
                    <a:close/>
                  </a:path>
                </a:pathLst>
              </a:custGeom>
              <a:solidFill>
                <a:srgbClr val="FFC539"/>
              </a:solidFill>
              <a:ln w="95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5D00BF54-F233-4E7F-03DD-33B8B2D51A6D}"/>
                  </a:ext>
                </a:extLst>
              </p:cNvPr>
              <p:cNvSpPr/>
              <p:nvPr/>
            </p:nvSpPr>
            <p:spPr>
              <a:xfrm>
                <a:off x="2613469" y="2683161"/>
                <a:ext cx="387953" cy="862964"/>
              </a:xfrm>
              <a:custGeom>
                <a:avLst/>
                <a:gdLst>
                  <a:gd name="connsiteX0" fmla="*/ 387953 w 387953"/>
                  <a:gd name="connsiteY0" fmla="*/ 457676 h 862964"/>
                  <a:gd name="connsiteX1" fmla="*/ 293751 w 387953"/>
                  <a:gd name="connsiteY1" fmla="*/ 460629 h 862964"/>
                  <a:gd name="connsiteX2" fmla="*/ 269748 w 387953"/>
                  <a:gd name="connsiteY2" fmla="*/ 589598 h 862964"/>
                  <a:gd name="connsiteX3" fmla="*/ 156115 w 387953"/>
                  <a:gd name="connsiteY3" fmla="*/ 821055 h 862964"/>
                  <a:gd name="connsiteX4" fmla="*/ 0 w 387953"/>
                  <a:gd name="connsiteY4" fmla="*/ 862965 h 862964"/>
                  <a:gd name="connsiteX5" fmla="*/ 139827 w 387953"/>
                  <a:gd name="connsiteY5" fmla="*/ 534829 h 862964"/>
                  <a:gd name="connsiteX6" fmla="*/ 97250 w 387953"/>
                  <a:gd name="connsiteY6" fmla="*/ 266986 h 862964"/>
                  <a:gd name="connsiteX7" fmla="*/ 220504 w 387953"/>
                  <a:gd name="connsiteY7" fmla="*/ 0 h 862964"/>
                  <a:gd name="connsiteX8" fmla="*/ 286131 w 387953"/>
                  <a:gd name="connsiteY8" fmla="*/ 1143 h 862964"/>
                  <a:gd name="connsiteX9" fmla="*/ 314325 w 387953"/>
                  <a:gd name="connsiteY9" fmla="*/ 363569 h 862964"/>
                  <a:gd name="connsiteX10" fmla="*/ 387953 w 387953"/>
                  <a:gd name="connsiteY10" fmla="*/ 457676 h 86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87953" h="862964">
                    <a:moveTo>
                      <a:pt x="387953" y="457676"/>
                    </a:moveTo>
                    <a:cubicBezTo>
                      <a:pt x="354711" y="469297"/>
                      <a:pt x="328708" y="466439"/>
                      <a:pt x="293751" y="460629"/>
                    </a:cubicBezTo>
                    <a:cubicBezTo>
                      <a:pt x="291655" y="496538"/>
                      <a:pt x="288036" y="521303"/>
                      <a:pt x="269748" y="589598"/>
                    </a:cubicBezTo>
                    <a:cubicBezTo>
                      <a:pt x="240221" y="699897"/>
                      <a:pt x="191548" y="726186"/>
                      <a:pt x="156115" y="821055"/>
                    </a:cubicBezTo>
                    <a:cubicBezTo>
                      <a:pt x="102965" y="817912"/>
                      <a:pt x="49530" y="828485"/>
                      <a:pt x="0" y="862965"/>
                    </a:cubicBezTo>
                    <a:cubicBezTo>
                      <a:pt x="48577" y="757142"/>
                      <a:pt x="133159" y="654558"/>
                      <a:pt x="139827" y="534829"/>
                    </a:cubicBezTo>
                    <a:cubicBezTo>
                      <a:pt x="146780" y="409575"/>
                      <a:pt x="119253" y="318421"/>
                      <a:pt x="97250" y="266986"/>
                    </a:cubicBezTo>
                    <a:cubicBezTo>
                      <a:pt x="256127" y="260509"/>
                      <a:pt x="257746" y="132207"/>
                      <a:pt x="220504" y="0"/>
                    </a:cubicBezTo>
                    <a:cubicBezTo>
                      <a:pt x="242697" y="2858"/>
                      <a:pt x="265367" y="4858"/>
                      <a:pt x="286131" y="1143"/>
                    </a:cubicBezTo>
                    <a:cubicBezTo>
                      <a:pt x="287369" y="84106"/>
                      <a:pt x="321564" y="265557"/>
                      <a:pt x="314325" y="363569"/>
                    </a:cubicBezTo>
                    <a:cubicBezTo>
                      <a:pt x="310705" y="413290"/>
                      <a:pt x="335851" y="449771"/>
                      <a:pt x="387953" y="457676"/>
                    </a:cubicBezTo>
                    <a:close/>
                  </a:path>
                </a:pathLst>
              </a:custGeom>
              <a:solidFill>
                <a:srgbClr val="CE9E34"/>
              </a:solidFill>
              <a:ln w="95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8FEF1CC0-0DA1-B7D8-884A-DB7D6FCB5ADC}"/>
                  </a:ext>
                </a:extLst>
              </p:cNvPr>
              <p:cNvSpPr/>
              <p:nvPr/>
            </p:nvSpPr>
            <p:spPr>
              <a:xfrm>
                <a:off x="2404795" y="2678474"/>
                <a:ext cx="388652" cy="503254"/>
              </a:xfrm>
              <a:custGeom>
                <a:avLst/>
                <a:gdLst>
                  <a:gd name="connsiteX0" fmla="*/ 190672 w 388652"/>
                  <a:gd name="connsiteY0" fmla="*/ 158992 h 503254"/>
                  <a:gd name="connsiteX1" fmla="*/ 4934 w 388652"/>
                  <a:gd name="connsiteY1" fmla="*/ 382448 h 503254"/>
                  <a:gd name="connsiteX2" fmla="*/ 48654 w 388652"/>
                  <a:gd name="connsiteY2" fmla="*/ 498939 h 503254"/>
                  <a:gd name="connsiteX3" fmla="*/ 135427 w 388652"/>
                  <a:gd name="connsiteY3" fmla="*/ 447694 h 503254"/>
                  <a:gd name="connsiteX4" fmla="*/ 370885 w 388652"/>
                  <a:gd name="connsiteY4" fmla="*/ 206331 h 503254"/>
                  <a:gd name="connsiteX5" fmla="*/ 339166 w 388652"/>
                  <a:gd name="connsiteY5" fmla="*/ 2686 h 503254"/>
                  <a:gd name="connsiteX6" fmla="*/ 190672 w 388652"/>
                  <a:gd name="connsiteY6" fmla="*/ 158992 h 503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88652" h="503254">
                    <a:moveTo>
                      <a:pt x="190672" y="158992"/>
                    </a:moveTo>
                    <a:cubicBezTo>
                      <a:pt x="123806" y="240811"/>
                      <a:pt x="25127" y="338538"/>
                      <a:pt x="4934" y="382448"/>
                    </a:cubicBezTo>
                    <a:cubicBezTo>
                      <a:pt x="-6972" y="408166"/>
                      <a:pt x="838" y="527228"/>
                      <a:pt x="48654" y="498939"/>
                    </a:cubicBezTo>
                    <a:lnTo>
                      <a:pt x="135427" y="447694"/>
                    </a:lnTo>
                    <a:cubicBezTo>
                      <a:pt x="173527" y="403593"/>
                      <a:pt x="342024" y="273196"/>
                      <a:pt x="370885" y="206331"/>
                    </a:cubicBezTo>
                    <a:cubicBezTo>
                      <a:pt x="401269" y="142799"/>
                      <a:pt x="393935" y="-23031"/>
                      <a:pt x="339166" y="2686"/>
                    </a:cubicBezTo>
                    <a:cubicBezTo>
                      <a:pt x="290494" y="25642"/>
                      <a:pt x="210960" y="136036"/>
                      <a:pt x="190672" y="158992"/>
                    </a:cubicBezTo>
                    <a:close/>
                  </a:path>
                </a:pathLst>
              </a:custGeom>
              <a:solidFill>
                <a:srgbClr val="D56C67"/>
              </a:solidFill>
              <a:ln w="95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EEAB7688-2C30-5317-F552-89E166438DFC}"/>
                  </a:ext>
                </a:extLst>
              </p:cNvPr>
              <p:cNvSpPr/>
              <p:nvPr/>
            </p:nvSpPr>
            <p:spPr>
              <a:xfrm>
                <a:off x="2128361" y="3348673"/>
                <a:ext cx="216217" cy="265747"/>
              </a:xfrm>
              <a:custGeom>
                <a:avLst/>
                <a:gdLst>
                  <a:gd name="connsiteX0" fmla="*/ 0 w 216217"/>
                  <a:gd name="connsiteY0" fmla="*/ 209836 h 265747"/>
                  <a:gd name="connsiteX1" fmla="*/ 91726 w 216217"/>
                  <a:gd name="connsiteY1" fmla="*/ 265747 h 265747"/>
                  <a:gd name="connsiteX2" fmla="*/ 159258 w 216217"/>
                  <a:gd name="connsiteY2" fmla="*/ 189929 h 265747"/>
                  <a:gd name="connsiteX3" fmla="*/ 178213 w 216217"/>
                  <a:gd name="connsiteY3" fmla="*/ 112681 h 265747"/>
                  <a:gd name="connsiteX4" fmla="*/ 216218 w 216217"/>
                  <a:gd name="connsiteY4" fmla="*/ 45911 h 265747"/>
                  <a:gd name="connsiteX5" fmla="*/ 147352 w 216217"/>
                  <a:gd name="connsiteY5" fmla="*/ 0 h 265747"/>
                  <a:gd name="connsiteX6" fmla="*/ 110776 w 216217"/>
                  <a:gd name="connsiteY6" fmla="*/ 64675 h 265747"/>
                  <a:gd name="connsiteX7" fmla="*/ 36100 w 216217"/>
                  <a:gd name="connsiteY7" fmla="*/ 119825 h 265747"/>
                  <a:gd name="connsiteX8" fmla="*/ 0 w 216217"/>
                  <a:gd name="connsiteY8" fmla="*/ 209836 h 26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6217" h="265747">
                    <a:moveTo>
                      <a:pt x="0" y="209836"/>
                    </a:moveTo>
                    <a:lnTo>
                      <a:pt x="91726" y="265747"/>
                    </a:lnTo>
                    <a:cubicBezTo>
                      <a:pt x="133255" y="225266"/>
                      <a:pt x="135541" y="222028"/>
                      <a:pt x="159258" y="189929"/>
                    </a:cubicBezTo>
                    <a:cubicBezTo>
                      <a:pt x="169069" y="176593"/>
                      <a:pt x="167259" y="149542"/>
                      <a:pt x="178213" y="112681"/>
                    </a:cubicBezTo>
                    <a:cubicBezTo>
                      <a:pt x="179546" y="108204"/>
                      <a:pt x="205073" y="60579"/>
                      <a:pt x="216218" y="45911"/>
                    </a:cubicBezTo>
                    <a:lnTo>
                      <a:pt x="147352" y="0"/>
                    </a:lnTo>
                    <a:cubicBezTo>
                      <a:pt x="136017" y="23432"/>
                      <a:pt x="114395" y="61627"/>
                      <a:pt x="110776" y="64675"/>
                    </a:cubicBezTo>
                    <a:cubicBezTo>
                      <a:pt x="85916" y="85820"/>
                      <a:pt x="53054" y="103156"/>
                      <a:pt x="36100" y="119825"/>
                    </a:cubicBezTo>
                    <a:cubicBezTo>
                      <a:pt x="19241" y="136684"/>
                      <a:pt x="11906" y="176498"/>
                      <a:pt x="0" y="209836"/>
                    </a:cubicBezTo>
                    <a:close/>
                  </a:path>
                </a:pathLst>
              </a:custGeom>
              <a:solidFill>
                <a:srgbClr val="D56C67"/>
              </a:solidFill>
              <a:ln w="95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15AF09C7-E3A2-B6A7-D584-4B5033C15A54}"/>
                  </a:ext>
                </a:extLst>
              </p:cNvPr>
              <p:cNvSpPr/>
              <p:nvPr/>
            </p:nvSpPr>
            <p:spPr>
              <a:xfrm>
                <a:off x="2241423" y="3012046"/>
                <a:ext cx="312086" cy="440258"/>
              </a:xfrm>
              <a:custGeom>
                <a:avLst/>
                <a:gdLst>
                  <a:gd name="connsiteX0" fmla="*/ 65342 w 312086"/>
                  <a:gd name="connsiteY0" fmla="*/ 440258 h 440258"/>
                  <a:gd name="connsiteX1" fmla="*/ 0 w 312086"/>
                  <a:gd name="connsiteY1" fmla="*/ 401396 h 440258"/>
                  <a:gd name="connsiteX2" fmla="*/ 178975 w 312086"/>
                  <a:gd name="connsiteY2" fmla="*/ 29921 h 440258"/>
                  <a:gd name="connsiteX3" fmla="*/ 212122 w 312086"/>
                  <a:gd name="connsiteY3" fmla="*/ 7633 h 440258"/>
                  <a:gd name="connsiteX4" fmla="*/ 304133 w 312086"/>
                  <a:gd name="connsiteY4" fmla="*/ 110217 h 440258"/>
                  <a:gd name="connsiteX5" fmla="*/ 65342 w 312086"/>
                  <a:gd name="connsiteY5" fmla="*/ 440258 h 440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086" h="440258">
                    <a:moveTo>
                      <a:pt x="65342" y="440258"/>
                    </a:moveTo>
                    <a:cubicBezTo>
                      <a:pt x="24670" y="422161"/>
                      <a:pt x="38957" y="420256"/>
                      <a:pt x="0" y="401396"/>
                    </a:cubicBezTo>
                    <a:cubicBezTo>
                      <a:pt x="62008" y="289573"/>
                      <a:pt x="111538" y="165081"/>
                      <a:pt x="178975" y="29921"/>
                    </a:cubicBezTo>
                    <a:cubicBezTo>
                      <a:pt x="182880" y="22111"/>
                      <a:pt x="201835" y="12586"/>
                      <a:pt x="212122" y="7633"/>
                    </a:cubicBezTo>
                    <a:cubicBezTo>
                      <a:pt x="284131" y="-26848"/>
                      <a:pt x="331756" y="64021"/>
                      <a:pt x="304133" y="110217"/>
                    </a:cubicBezTo>
                    <a:cubicBezTo>
                      <a:pt x="242316" y="213658"/>
                      <a:pt x="112014" y="361677"/>
                      <a:pt x="65342" y="440258"/>
                    </a:cubicBezTo>
                    <a:close/>
                  </a:path>
                </a:pathLst>
              </a:custGeom>
              <a:solidFill>
                <a:srgbClr val="D56C67"/>
              </a:solidFill>
              <a:ln w="9525" cap="flat">
                <a:noFill/>
                <a:prstDash val="solid"/>
                <a:miter/>
              </a:ln>
            </p:spPr>
            <p:txBody>
              <a:bodyPr rtlCol="0" anchor="ctr"/>
              <a:lstStyle/>
              <a:p>
                <a:endParaRPr lang="en-US"/>
              </a:p>
            </p:txBody>
          </p:sp>
          <p:grpSp>
            <p:nvGrpSpPr>
              <p:cNvPr id="174" name="Graphic 2">
                <a:extLst>
                  <a:ext uri="{FF2B5EF4-FFF2-40B4-BE49-F238E27FC236}">
                    <a16:creationId xmlns:a16="http://schemas.microsoft.com/office/drawing/2014/main" id="{700885E9-0F4D-42AA-B663-F1B8DFC70F40}"/>
                  </a:ext>
                </a:extLst>
              </p:cNvPr>
              <p:cNvGrpSpPr/>
              <p:nvPr/>
            </p:nvGrpSpPr>
            <p:grpSpPr>
              <a:xfrm>
                <a:off x="2842051" y="3221170"/>
                <a:ext cx="240238" cy="144718"/>
                <a:chOff x="2842051" y="3221170"/>
                <a:chExt cx="240238" cy="144718"/>
              </a:xfrm>
              <a:solidFill>
                <a:srgbClr val="D56C67"/>
              </a:solidFill>
            </p:grpSpPr>
            <p:sp>
              <p:nvSpPr>
                <p:cNvPr id="189" name="Freeform: Shape 188">
                  <a:extLst>
                    <a:ext uri="{FF2B5EF4-FFF2-40B4-BE49-F238E27FC236}">
                      <a16:creationId xmlns:a16="http://schemas.microsoft.com/office/drawing/2014/main" id="{B7C42BE3-075D-7A33-CF6B-BC3E34849450}"/>
                    </a:ext>
                  </a:extLst>
                </p:cNvPr>
                <p:cNvSpPr/>
                <p:nvPr/>
              </p:nvSpPr>
              <p:spPr>
                <a:xfrm>
                  <a:off x="2894545" y="3318383"/>
                  <a:ext cx="61933" cy="47505"/>
                </a:xfrm>
                <a:custGeom>
                  <a:avLst/>
                  <a:gdLst>
                    <a:gd name="connsiteX0" fmla="*/ 58490 w 61933"/>
                    <a:gd name="connsiteY0" fmla="*/ 0 h 47505"/>
                    <a:gd name="connsiteX1" fmla="*/ 53061 w 61933"/>
                    <a:gd name="connsiteY1" fmla="*/ 25432 h 47505"/>
                    <a:gd name="connsiteX2" fmla="*/ 6 w 61933"/>
                    <a:gd name="connsiteY2" fmla="*/ 39243 h 47505"/>
                    <a:gd name="connsiteX3" fmla="*/ 37916 w 61933"/>
                    <a:gd name="connsiteY3" fmla="*/ 5143 h 47505"/>
                    <a:gd name="connsiteX4" fmla="*/ 58490 w 61933"/>
                    <a:gd name="connsiteY4" fmla="*/ 0 h 475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933" h="47505">
                      <a:moveTo>
                        <a:pt x="58490" y="0"/>
                      </a:moveTo>
                      <a:cubicBezTo>
                        <a:pt x="66110" y="12668"/>
                        <a:pt x="59633" y="18288"/>
                        <a:pt x="53061" y="25432"/>
                      </a:cubicBezTo>
                      <a:cubicBezTo>
                        <a:pt x="45441" y="33718"/>
                        <a:pt x="3912" y="61055"/>
                        <a:pt x="6" y="39243"/>
                      </a:cubicBezTo>
                      <a:cubicBezTo>
                        <a:pt x="-565" y="36100"/>
                        <a:pt x="37916" y="5143"/>
                        <a:pt x="37916" y="5143"/>
                      </a:cubicBezTo>
                      <a:cubicBezTo>
                        <a:pt x="37916" y="5143"/>
                        <a:pt x="58490" y="1905"/>
                        <a:pt x="58490" y="0"/>
                      </a:cubicBezTo>
                      <a:close/>
                    </a:path>
                  </a:pathLst>
                </a:custGeom>
                <a:solidFill>
                  <a:srgbClr val="D56C67"/>
                </a:solidFill>
                <a:ln w="95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A5B508B9-0892-DD43-16BB-EAB4F6CACCDA}"/>
                    </a:ext>
                  </a:extLst>
                </p:cNvPr>
                <p:cNvSpPr/>
                <p:nvPr/>
              </p:nvSpPr>
              <p:spPr>
                <a:xfrm>
                  <a:off x="2842051" y="3221170"/>
                  <a:ext cx="240238" cy="141160"/>
                </a:xfrm>
                <a:custGeom>
                  <a:avLst/>
                  <a:gdLst>
                    <a:gd name="connsiteX0" fmla="*/ 230523 w 240238"/>
                    <a:gd name="connsiteY0" fmla="*/ 915 h 141160"/>
                    <a:gd name="connsiteX1" fmla="*/ 148417 w 240238"/>
                    <a:gd name="connsiteY1" fmla="*/ 249 h 141160"/>
                    <a:gd name="connsiteX2" fmla="*/ 84123 w 240238"/>
                    <a:gd name="connsiteY2" fmla="*/ 58 h 141160"/>
                    <a:gd name="connsiteX3" fmla="*/ 53262 w 240238"/>
                    <a:gd name="connsiteY3" fmla="*/ 11107 h 141160"/>
                    <a:gd name="connsiteX4" fmla="*/ 1542 w 240238"/>
                    <a:gd name="connsiteY4" fmla="*/ 69972 h 141160"/>
                    <a:gd name="connsiteX5" fmla="*/ 15353 w 240238"/>
                    <a:gd name="connsiteY5" fmla="*/ 88260 h 141160"/>
                    <a:gd name="connsiteX6" fmla="*/ 31355 w 240238"/>
                    <a:gd name="connsiteY6" fmla="*/ 109024 h 141160"/>
                    <a:gd name="connsiteX7" fmla="*/ 44499 w 240238"/>
                    <a:gd name="connsiteY7" fmla="*/ 127312 h 141160"/>
                    <a:gd name="connsiteX8" fmla="*/ 48119 w 240238"/>
                    <a:gd name="connsiteY8" fmla="*/ 126550 h 141160"/>
                    <a:gd name="connsiteX9" fmla="*/ 66216 w 240238"/>
                    <a:gd name="connsiteY9" fmla="*/ 137313 h 141160"/>
                    <a:gd name="connsiteX10" fmla="*/ 116318 w 240238"/>
                    <a:gd name="connsiteY10" fmla="*/ 91498 h 141160"/>
                    <a:gd name="connsiteX11" fmla="*/ 186327 w 240238"/>
                    <a:gd name="connsiteY11" fmla="*/ 68924 h 141160"/>
                    <a:gd name="connsiteX12" fmla="*/ 240238 w 240238"/>
                    <a:gd name="connsiteY12" fmla="*/ 68448 h 141160"/>
                    <a:gd name="connsiteX13" fmla="*/ 230523 w 240238"/>
                    <a:gd name="connsiteY13" fmla="*/ 915 h 1411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40238" h="141160">
                      <a:moveTo>
                        <a:pt x="230523" y="915"/>
                      </a:moveTo>
                      <a:cubicBezTo>
                        <a:pt x="188136" y="1963"/>
                        <a:pt x="165943" y="249"/>
                        <a:pt x="148417" y="249"/>
                      </a:cubicBezTo>
                      <a:lnTo>
                        <a:pt x="84123" y="58"/>
                      </a:lnTo>
                      <a:cubicBezTo>
                        <a:pt x="66502" y="58"/>
                        <a:pt x="64883" y="-1466"/>
                        <a:pt x="53262" y="11107"/>
                      </a:cubicBezTo>
                      <a:lnTo>
                        <a:pt x="1542" y="69972"/>
                      </a:lnTo>
                      <a:cubicBezTo>
                        <a:pt x="-2745" y="78354"/>
                        <a:pt x="1923" y="89117"/>
                        <a:pt x="15353" y="88260"/>
                      </a:cubicBezTo>
                      <a:cubicBezTo>
                        <a:pt x="10686" y="100642"/>
                        <a:pt x="20401" y="109500"/>
                        <a:pt x="31355" y="109024"/>
                      </a:cubicBezTo>
                      <a:cubicBezTo>
                        <a:pt x="28116" y="117787"/>
                        <a:pt x="37927" y="129217"/>
                        <a:pt x="44499" y="127312"/>
                      </a:cubicBezTo>
                      <a:lnTo>
                        <a:pt x="48119" y="126550"/>
                      </a:lnTo>
                      <a:cubicBezTo>
                        <a:pt x="43452" y="135694"/>
                        <a:pt x="53072" y="147315"/>
                        <a:pt x="66216" y="137313"/>
                      </a:cubicBezTo>
                      <a:cubicBezTo>
                        <a:pt x="86695" y="121788"/>
                        <a:pt x="98982" y="109786"/>
                        <a:pt x="116318" y="91498"/>
                      </a:cubicBezTo>
                      <a:cubicBezTo>
                        <a:pt x="163657" y="93213"/>
                        <a:pt x="163467" y="89688"/>
                        <a:pt x="186327" y="68924"/>
                      </a:cubicBezTo>
                      <a:lnTo>
                        <a:pt x="240238" y="68448"/>
                      </a:lnTo>
                      <a:lnTo>
                        <a:pt x="230523" y="915"/>
                      </a:lnTo>
                      <a:close/>
                    </a:path>
                  </a:pathLst>
                </a:custGeom>
                <a:solidFill>
                  <a:srgbClr val="D56C67"/>
                </a:solidFill>
                <a:ln w="9525" cap="flat">
                  <a:noFill/>
                  <a:prstDash val="solid"/>
                  <a:miter/>
                </a:ln>
              </p:spPr>
              <p:txBody>
                <a:bodyPr rtlCol="0" anchor="ctr"/>
                <a:lstStyle/>
                <a:p>
                  <a:endParaRPr lang="en-US"/>
                </a:p>
              </p:txBody>
            </p:sp>
          </p:grpSp>
          <p:sp>
            <p:nvSpPr>
              <p:cNvPr id="175" name="Freeform: Shape 174">
                <a:extLst>
                  <a:ext uri="{FF2B5EF4-FFF2-40B4-BE49-F238E27FC236}">
                    <a16:creationId xmlns:a16="http://schemas.microsoft.com/office/drawing/2014/main" id="{FB278C86-E820-A869-20ED-C461318FCCD8}"/>
                  </a:ext>
                </a:extLst>
              </p:cNvPr>
              <p:cNvSpPr/>
              <p:nvPr/>
            </p:nvSpPr>
            <p:spPr>
              <a:xfrm>
                <a:off x="3029067" y="3206344"/>
                <a:ext cx="368568" cy="132029"/>
              </a:xfrm>
              <a:custGeom>
                <a:avLst/>
                <a:gdLst>
                  <a:gd name="connsiteX0" fmla="*/ 22362 w 368568"/>
                  <a:gd name="connsiteY0" fmla="*/ 15837 h 132029"/>
                  <a:gd name="connsiteX1" fmla="*/ 24648 w 368568"/>
                  <a:gd name="connsiteY1" fmla="*/ 80797 h 132029"/>
                  <a:gd name="connsiteX2" fmla="*/ 263916 w 368568"/>
                  <a:gd name="connsiteY2" fmla="*/ 129280 h 132029"/>
                  <a:gd name="connsiteX3" fmla="*/ 364119 w 368568"/>
                  <a:gd name="connsiteY3" fmla="*/ 103943 h 132029"/>
                  <a:gd name="connsiteX4" fmla="*/ 337735 w 368568"/>
                  <a:gd name="connsiteY4" fmla="*/ 19837 h 132029"/>
                  <a:gd name="connsiteX5" fmla="*/ 22362 w 368568"/>
                  <a:gd name="connsiteY5" fmla="*/ 15837 h 132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68568" h="132029">
                    <a:moveTo>
                      <a:pt x="22362" y="15837"/>
                    </a:moveTo>
                    <a:cubicBezTo>
                      <a:pt x="5407" y="33553"/>
                      <a:pt x="-19167" y="41840"/>
                      <a:pt x="24648" y="80797"/>
                    </a:cubicBezTo>
                    <a:cubicBezTo>
                      <a:pt x="128184" y="99181"/>
                      <a:pt x="211814" y="120421"/>
                      <a:pt x="263916" y="129280"/>
                    </a:cubicBezTo>
                    <a:cubicBezTo>
                      <a:pt x="293919" y="134328"/>
                      <a:pt x="350974" y="135661"/>
                      <a:pt x="364119" y="103943"/>
                    </a:cubicBezTo>
                    <a:cubicBezTo>
                      <a:pt x="377168" y="72510"/>
                      <a:pt x="359451" y="38887"/>
                      <a:pt x="337735" y="19837"/>
                    </a:cubicBezTo>
                    <a:cubicBezTo>
                      <a:pt x="290776" y="-21311"/>
                      <a:pt x="130089" y="14027"/>
                      <a:pt x="22362" y="15837"/>
                    </a:cubicBezTo>
                    <a:close/>
                  </a:path>
                </a:pathLst>
              </a:custGeom>
              <a:solidFill>
                <a:srgbClr val="D56C67"/>
              </a:solidFill>
              <a:ln w="9525" cap="flat">
                <a:noFill/>
                <a:prstDash val="solid"/>
                <a:miter/>
              </a:ln>
            </p:spPr>
            <p:txBody>
              <a:bodyPr rtlCol="0" anchor="ctr"/>
              <a:lstStyle/>
              <a:p>
                <a:endParaRPr lang="en-US"/>
              </a:p>
            </p:txBody>
          </p:sp>
          <p:grpSp>
            <p:nvGrpSpPr>
              <p:cNvPr id="176" name="Graphic 2">
                <a:extLst>
                  <a:ext uri="{FF2B5EF4-FFF2-40B4-BE49-F238E27FC236}">
                    <a16:creationId xmlns:a16="http://schemas.microsoft.com/office/drawing/2014/main" id="{9F7EBB91-BE8C-E0EC-DB17-A93701D022ED}"/>
                  </a:ext>
                </a:extLst>
              </p:cNvPr>
              <p:cNvGrpSpPr/>
              <p:nvPr/>
            </p:nvGrpSpPr>
            <p:grpSpPr>
              <a:xfrm>
                <a:off x="3706272" y="3638899"/>
                <a:ext cx="378523" cy="1883759"/>
                <a:chOff x="3706272" y="3638899"/>
                <a:chExt cx="378523" cy="1883759"/>
              </a:xfrm>
            </p:grpSpPr>
            <p:sp>
              <p:nvSpPr>
                <p:cNvPr id="187" name="Freeform: Shape 186">
                  <a:extLst>
                    <a:ext uri="{FF2B5EF4-FFF2-40B4-BE49-F238E27FC236}">
                      <a16:creationId xmlns:a16="http://schemas.microsoft.com/office/drawing/2014/main" id="{E8D0B55C-8940-3C7D-3AD5-258B572EC593}"/>
                    </a:ext>
                  </a:extLst>
                </p:cNvPr>
                <p:cNvSpPr/>
                <p:nvPr/>
              </p:nvSpPr>
              <p:spPr>
                <a:xfrm>
                  <a:off x="3785235" y="3638899"/>
                  <a:ext cx="299561" cy="1883759"/>
                </a:xfrm>
                <a:custGeom>
                  <a:avLst/>
                  <a:gdLst>
                    <a:gd name="connsiteX0" fmla="*/ 212407 w 299561"/>
                    <a:gd name="connsiteY0" fmla="*/ 1883759 h 1883759"/>
                    <a:gd name="connsiteX1" fmla="*/ 299561 w 299561"/>
                    <a:gd name="connsiteY1" fmla="*/ 1883759 h 1883759"/>
                    <a:gd name="connsiteX2" fmla="*/ 87154 w 299561"/>
                    <a:gd name="connsiteY2" fmla="*/ 0 h 1883759"/>
                    <a:gd name="connsiteX3" fmla="*/ 0 w 299561"/>
                    <a:gd name="connsiteY3" fmla="*/ 0 h 1883759"/>
                    <a:gd name="connsiteX4" fmla="*/ 58103 w 299561"/>
                    <a:gd name="connsiteY4" fmla="*/ 936498 h 188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561" h="1883759">
                      <a:moveTo>
                        <a:pt x="212407" y="1883759"/>
                      </a:moveTo>
                      <a:lnTo>
                        <a:pt x="299561" y="1883759"/>
                      </a:lnTo>
                      <a:lnTo>
                        <a:pt x="87154" y="0"/>
                      </a:lnTo>
                      <a:lnTo>
                        <a:pt x="0" y="0"/>
                      </a:lnTo>
                      <a:lnTo>
                        <a:pt x="58103" y="936498"/>
                      </a:lnTo>
                      <a:close/>
                    </a:path>
                  </a:pathLst>
                </a:custGeom>
                <a:solidFill>
                  <a:srgbClr val="0D0C0C"/>
                </a:solidFill>
                <a:ln w="95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1B338F51-63FA-F06D-08D7-EA232AE72452}"/>
                    </a:ext>
                  </a:extLst>
                </p:cNvPr>
                <p:cNvSpPr/>
                <p:nvPr/>
              </p:nvSpPr>
              <p:spPr>
                <a:xfrm>
                  <a:off x="3706272" y="3638899"/>
                  <a:ext cx="291369" cy="1883759"/>
                </a:xfrm>
                <a:custGeom>
                  <a:avLst/>
                  <a:gdLst>
                    <a:gd name="connsiteX0" fmla="*/ 291370 w 291369"/>
                    <a:gd name="connsiteY0" fmla="*/ 1883759 h 1883759"/>
                    <a:gd name="connsiteX1" fmla="*/ 212407 w 291369"/>
                    <a:gd name="connsiteY1" fmla="*/ 1883759 h 1883759"/>
                    <a:gd name="connsiteX2" fmla="*/ 0 w 291369"/>
                    <a:gd name="connsiteY2" fmla="*/ 0 h 1883759"/>
                    <a:gd name="connsiteX3" fmla="*/ 78962 w 291369"/>
                    <a:gd name="connsiteY3" fmla="*/ 0 h 1883759"/>
                  </a:gdLst>
                  <a:ahLst/>
                  <a:cxnLst>
                    <a:cxn ang="0">
                      <a:pos x="connsiteX0" y="connsiteY0"/>
                    </a:cxn>
                    <a:cxn ang="0">
                      <a:pos x="connsiteX1" y="connsiteY1"/>
                    </a:cxn>
                    <a:cxn ang="0">
                      <a:pos x="connsiteX2" y="connsiteY2"/>
                    </a:cxn>
                    <a:cxn ang="0">
                      <a:pos x="connsiteX3" y="connsiteY3"/>
                    </a:cxn>
                  </a:cxnLst>
                  <a:rect l="l" t="t" r="r" b="b"/>
                  <a:pathLst>
                    <a:path w="291369" h="1883759">
                      <a:moveTo>
                        <a:pt x="291370" y="1883759"/>
                      </a:moveTo>
                      <a:lnTo>
                        <a:pt x="212407" y="1883759"/>
                      </a:lnTo>
                      <a:lnTo>
                        <a:pt x="0" y="0"/>
                      </a:lnTo>
                      <a:lnTo>
                        <a:pt x="78962" y="0"/>
                      </a:lnTo>
                      <a:close/>
                    </a:path>
                  </a:pathLst>
                </a:custGeom>
                <a:solidFill>
                  <a:srgbClr val="262523"/>
                </a:solidFill>
                <a:ln w="9525" cap="flat">
                  <a:noFill/>
                  <a:prstDash val="solid"/>
                  <a:miter/>
                </a:ln>
              </p:spPr>
              <p:txBody>
                <a:bodyPr rtlCol="0" anchor="ctr"/>
                <a:lstStyle/>
                <a:p>
                  <a:endParaRPr lang="en-US"/>
                </a:p>
              </p:txBody>
            </p:sp>
          </p:grpSp>
          <p:grpSp>
            <p:nvGrpSpPr>
              <p:cNvPr id="177" name="Graphic 2">
                <a:extLst>
                  <a:ext uri="{FF2B5EF4-FFF2-40B4-BE49-F238E27FC236}">
                    <a16:creationId xmlns:a16="http://schemas.microsoft.com/office/drawing/2014/main" id="{AD5C2AF3-91D0-043D-C30D-DAE17F392BF2}"/>
                  </a:ext>
                </a:extLst>
              </p:cNvPr>
              <p:cNvGrpSpPr/>
              <p:nvPr/>
            </p:nvGrpSpPr>
            <p:grpSpPr>
              <a:xfrm>
                <a:off x="4521898" y="3431731"/>
                <a:ext cx="378523" cy="1883759"/>
                <a:chOff x="4521898" y="3431731"/>
                <a:chExt cx="378523" cy="1883759"/>
              </a:xfrm>
            </p:grpSpPr>
            <p:sp>
              <p:nvSpPr>
                <p:cNvPr id="185" name="Freeform: Shape 184">
                  <a:extLst>
                    <a:ext uri="{FF2B5EF4-FFF2-40B4-BE49-F238E27FC236}">
                      <a16:creationId xmlns:a16="http://schemas.microsoft.com/office/drawing/2014/main" id="{C07BA195-3E29-BC10-12B7-2E7855DED176}"/>
                    </a:ext>
                  </a:extLst>
                </p:cNvPr>
                <p:cNvSpPr/>
                <p:nvPr/>
              </p:nvSpPr>
              <p:spPr>
                <a:xfrm>
                  <a:off x="4600860" y="3431731"/>
                  <a:ext cx="299561" cy="1883759"/>
                </a:xfrm>
                <a:custGeom>
                  <a:avLst/>
                  <a:gdLst>
                    <a:gd name="connsiteX0" fmla="*/ 212407 w 299561"/>
                    <a:gd name="connsiteY0" fmla="*/ 1883759 h 1883759"/>
                    <a:gd name="connsiteX1" fmla="*/ 299561 w 299561"/>
                    <a:gd name="connsiteY1" fmla="*/ 1883759 h 1883759"/>
                    <a:gd name="connsiteX2" fmla="*/ 87249 w 299561"/>
                    <a:gd name="connsiteY2" fmla="*/ 0 h 1883759"/>
                    <a:gd name="connsiteX3" fmla="*/ 0 w 299561"/>
                    <a:gd name="connsiteY3" fmla="*/ 0 h 1883759"/>
                    <a:gd name="connsiteX4" fmla="*/ 58198 w 299561"/>
                    <a:gd name="connsiteY4" fmla="*/ 936498 h 1883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9561" h="1883759">
                      <a:moveTo>
                        <a:pt x="212407" y="1883759"/>
                      </a:moveTo>
                      <a:lnTo>
                        <a:pt x="299561" y="1883759"/>
                      </a:lnTo>
                      <a:lnTo>
                        <a:pt x="87249" y="0"/>
                      </a:lnTo>
                      <a:lnTo>
                        <a:pt x="0" y="0"/>
                      </a:lnTo>
                      <a:lnTo>
                        <a:pt x="58198" y="936498"/>
                      </a:lnTo>
                      <a:close/>
                    </a:path>
                  </a:pathLst>
                </a:custGeom>
                <a:solidFill>
                  <a:srgbClr val="0D0C0C"/>
                </a:solidFill>
                <a:ln w="952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489A4418-7E4F-8E2B-2CB3-25AD57EAAB04}"/>
                    </a:ext>
                  </a:extLst>
                </p:cNvPr>
                <p:cNvSpPr/>
                <p:nvPr/>
              </p:nvSpPr>
              <p:spPr>
                <a:xfrm>
                  <a:off x="4521898" y="3431731"/>
                  <a:ext cx="291369" cy="1883759"/>
                </a:xfrm>
                <a:custGeom>
                  <a:avLst/>
                  <a:gdLst>
                    <a:gd name="connsiteX0" fmla="*/ 291370 w 291369"/>
                    <a:gd name="connsiteY0" fmla="*/ 1883759 h 1883759"/>
                    <a:gd name="connsiteX1" fmla="*/ 212407 w 291369"/>
                    <a:gd name="connsiteY1" fmla="*/ 1883759 h 1883759"/>
                    <a:gd name="connsiteX2" fmla="*/ 0 w 291369"/>
                    <a:gd name="connsiteY2" fmla="*/ 0 h 1883759"/>
                    <a:gd name="connsiteX3" fmla="*/ 78962 w 291369"/>
                    <a:gd name="connsiteY3" fmla="*/ 0 h 1883759"/>
                  </a:gdLst>
                  <a:ahLst/>
                  <a:cxnLst>
                    <a:cxn ang="0">
                      <a:pos x="connsiteX0" y="connsiteY0"/>
                    </a:cxn>
                    <a:cxn ang="0">
                      <a:pos x="connsiteX1" y="connsiteY1"/>
                    </a:cxn>
                    <a:cxn ang="0">
                      <a:pos x="connsiteX2" y="connsiteY2"/>
                    </a:cxn>
                    <a:cxn ang="0">
                      <a:pos x="connsiteX3" y="connsiteY3"/>
                    </a:cxn>
                  </a:cxnLst>
                  <a:rect l="l" t="t" r="r" b="b"/>
                  <a:pathLst>
                    <a:path w="291369" h="1883759">
                      <a:moveTo>
                        <a:pt x="291370" y="1883759"/>
                      </a:moveTo>
                      <a:lnTo>
                        <a:pt x="212407" y="1883759"/>
                      </a:lnTo>
                      <a:lnTo>
                        <a:pt x="0" y="0"/>
                      </a:lnTo>
                      <a:lnTo>
                        <a:pt x="78962" y="0"/>
                      </a:lnTo>
                      <a:close/>
                    </a:path>
                  </a:pathLst>
                </a:custGeom>
                <a:solidFill>
                  <a:srgbClr val="262523"/>
                </a:solidFill>
                <a:ln w="9525" cap="flat">
                  <a:noFill/>
                  <a:prstDash val="solid"/>
                  <a:miter/>
                </a:ln>
              </p:spPr>
              <p:txBody>
                <a:bodyPr rtlCol="0" anchor="ctr"/>
                <a:lstStyle/>
                <a:p>
                  <a:endParaRPr lang="en-US"/>
                </a:p>
              </p:txBody>
            </p:sp>
          </p:grpSp>
          <p:grpSp>
            <p:nvGrpSpPr>
              <p:cNvPr id="178" name="Graphic 2">
                <a:extLst>
                  <a:ext uri="{FF2B5EF4-FFF2-40B4-BE49-F238E27FC236}">
                    <a16:creationId xmlns:a16="http://schemas.microsoft.com/office/drawing/2014/main" id="{B4FE4D97-7E33-AB11-84AC-9A3AA2141A08}"/>
                  </a:ext>
                </a:extLst>
              </p:cNvPr>
              <p:cNvGrpSpPr/>
              <p:nvPr/>
            </p:nvGrpSpPr>
            <p:grpSpPr>
              <a:xfrm>
                <a:off x="3019806" y="3552222"/>
                <a:ext cx="1793938" cy="358997"/>
                <a:chOff x="3019806" y="3552222"/>
                <a:chExt cx="1793938" cy="358997"/>
              </a:xfrm>
            </p:grpSpPr>
            <p:sp>
              <p:nvSpPr>
                <p:cNvPr id="182" name="Freeform: Shape 181">
                  <a:extLst>
                    <a:ext uri="{FF2B5EF4-FFF2-40B4-BE49-F238E27FC236}">
                      <a16:creationId xmlns:a16="http://schemas.microsoft.com/office/drawing/2014/main" id="{64B2F33F-CC39-631C-A7E3-F0A23C51C95D}"/>
                    </a:ext>
                  </a:extLst>
                </p:cNvPr>
                <p:cNvSpPr/>
                <p:nvPr/>
              </p:nvSpPr>
              <p:spPr>
                <a:xfrm>
                  <a:off x="3768280" y="3552222"/>
                  <a:ext cx="1044797" cy="358997"/>
                </a:xfrm>
                <a:custGeom>
                  <a:avLst/>
                  <a:gdLst>
                    <a:gd name="connsiteX0" fmla="*/ 1044797 w 1044797"/>
                    <a:gd name="connsiteY0" fmla="*/ 151352 h 358997"/>
                    <a:gd name="connsiteX1" fmla="*/ 41243 w 1044797"/>
                    <a:gd name="connsiteY1" fmla="*/ 358997 h 358997"/>
                    <a:gd name="connsiteX2" fmla="*/ 0 w 1044797"/>
                    <a:gd name="connsiteY2" fmla="*/ 197644 h 358997"/>
                    <a:gd name="connsiteX3" fmla="*/ 416814 w 1044797"/>
                    <a:gd name="connsiteY3" fmla="*/ 118491 h 358997"/>
                    <a:gd name="connsiteX4" fmla="*/ 1044797 w 1044797"/>
                    <a:gd name="connsiteY4" fmla="*/ 0 h 3589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4797" h="358997">
                      <a:moveTo>
                        <a:pt x="1044797" y="151352"/>
                      </a:moveTo>
                      <a:lnTo>
                        <a:pt x="41243" y="358997"/>
                      </a:lnTo>
                      <a:lnTo>
                        <a:pt x="0" y="197644"/>
                      </a:lnTo>
                      <a:lnTo>
                        <a:pt x="416814" y="118491"/>
                      </a:lnTo>
                      <a:lnTo>
                        <a:pt x="1044797" y="0"/>
                      </a:lnTo>
                      <a:close/>
                    </a:path>
                  </a:pathLst>
                </a:custGeom>
                <a:solidFill>
                  <a:srgbClr val="0D0C0C"/>
                </a:solidFill>
                <a:ln w="952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775BE093-9131-9A98-9C12-D803A053906D}"/>
                    </a:ext>
                  </a:extLst>
                </p:cNvPr>
                <p:cNvSpPr/>
                <p:nvPr/>
              </p:nvSpPr>
              <p:spPr>
                <a:xfrm>
                  <a:off x="3020568" y="3735483"/>
                  <a:ext cx="789336" cy="175736"/>
                </a:xfrm>
                <a:custGeom>
                  <a:avLst/>
                  <a:gdLst>
                    <a:gd name="connsiteX0" fmla="*/ 388906 w 789336"/>
                    <a:gd name="connsiteY0" fmla="*/ 0 h 175736"/>
                    <a:gd name="connsiteX1" fmla="*/ 789337 w 789336"/>
                    <a:gd name="connsiteY1" fmla="*/ 32480 h 175736"/>
                    <a:gd name="connsiteX2" fmla="*/ 788956 w 789336"/>
                    <a:gd name="connsiteY2" fmla="*/ 175736 h 175736"/>
                    <a:gd name="connsiteX3" fmla="*/ 0 w 789336"/>
                    <a:gd name="connsiteY3" fmla="*/ 175736 h 175736"/>
                    <a:gd name="connsiteX4" fmla="*/ 0 w 789336"/>
                    <a:gd name="connsiteY4" fmla="*/ 24193 h 175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9336" h="175736">
                      <a:moveTo>
                        <a:pt x="388906" y="0"/>
                      </a:moveTo>
                      <a:lnTo>
                        <a:pt x="789337" y="32480"/>
                      </a:lnTo>
                      <a:lnTo>
                        <a:pt x="788956" y="175736"/>
                      </a:lnTo>
                      <a:lnTo>
                        <a:pt x="0" y="175736"/>
                      </a:lnTo>
                      <a:lnTo>
                        <a:pt x="0" y="24193"/>
                      </a:lnTo>
                      <a:close/>
                    </a:path>
                  </a:pathLst>
                </a:custGeom>
                <a:solidFill>
                  <a:srgbClr val="262523"/>
                </a:solidFill>
                <a:ln w="952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D71FDA2C-48A9-2642-C764-04B4ED1B98DB}"/>
                    </a:ext>
                  </a:extLst>
                </p:cNvPr>
                <p:cNvSpPr/>
                <p:nvPr/>
              </p:nvSpPr>
              <p:spPr>
                <a:xfrm>
                  <a:off x="3019806" y="3559461"/>
                  <a:ext cx="1793938" cy="208692"/>
                </a:xfrm>
                <a:custGeom>
                  <a:avLst/>
                  <a:gdLst>
                    <a:gd name="connsiteX0" fmla="*/ 1793938 w 1793938"/>
                    <a:gd name="connsiteY0" fmla="*/ 857 h 208692"/>
                    <a:gd name="connsiteX1" fmla="*/ 789718 w 1793938"/>
                    <a:gd name="connsiteY1" fmla="*/ 208693 h 208692"/>
                    <a:gd name="connsiteX2" fmla="*/ 0 w 1793938"/>
                    <a:gd name="connsiteY2" fmla="*/ 200025 h 208692"/>
                    <a:gd name="connsiteX3" fmla="*/ 966597 w 1793938"/>
                    <a:gd name="connsiteY3" fmla="*/ 0 h 208692"/>
                  </a:gdLst>
                  <a:ahLst/>
                  <a:cxnLst>
                    <a:cxn ang="0">
                      <a:pos x="connsiteX0" y="connsiteY0"/>
                    </a:cxn>
                    <a:cxn ang="0">
                      <a:pos x="connsiteX1" y="connsiteY1"/>
                    </a:cxn>
                    <a:cxn ang="0">
                      <a:pos x="connsiteX2" y="connsiteY2"/>
                    </a:cxn>
                    <a:cxn ang="0">
                      <a:pos x="connsiteX3" y="connsiteY3"/>
                    </a:cxn>
                  </a:cxnLst>
                  <a:rect l="l" t="t" r="r" b="b"/>
                  <a:pathLst>
                    <a:path w="1793938" h="208692">
                      <a:moveTo>
                        <a:pt x="1793938" y="857"/>
                      </a:moveTo>
                      <a:lnTo>
                        <a:pt x="789718" y="208693"/>
                      </a:lnTo>
                      <a:lnTo>
                        <a:pt x="0" y="200025"/>
                      </a:lnTo>
                      <a:lnTo>
                        <a:pt x="966597" y="0"/>
                      </a:lnTo>
                      <a:close/>
                    </a:path>
                  </a:pathLst>
                </a:custGeom>
                <a:solidFill>
                  <a:srgbClr val="3D3B39"/>
                </a:solidFill>
                <a:ln w="9525" cap="flat">
                  <a:noFill/>
                  <a:prstDash val="solid"/>
                  <a:miter/>
                </a:ln>
              </p:spPr>
              <p:txBody>
                <a:bodyPr rtlCol="0" anchor="ctr"/>
                <a:lstStyle/>
                <a:p>
                  <a:endParaRPr lang="en-US"/>
                </a:p>
              </p:txBody>
            </p:sp>
          </p:grpSp>
          <p:sp>
            <p:nvSpPr>
              <p:cNvPr id="179" name="Freeform: Shape 178">
                <a:extLst>
                  <a:ext uri="{FF2B5EF4-FFF2-40B4-BE49-F238E27FC236}">
                    <a16:creationId xmlns:a16="http://schemas.microsoft.com/office/drawing/2014/main" id="{0C5CD0D5-6EFB-A51B-5B66-2D89E48D8419}"/>
                  </a:ext>
                </a:extLst>
              </p:cNvPr>
              <p:cNvSpPr/>
              <p:nvPr/>
            </p:nvSpPr>
            <p:spPr>
              <a:xfrm>
                <a:off x="3789902" y="3101213"/>
                <a:ext cx="1044701" cy="734948"/>
              </a:xfrm>
              <a:custGeom>
                <a:avLst/>
                <a:gdLst>
                  <a:gd name="connsiteX0" fmla="*/ 1023176 w 1044701"/>
                  <a:gd name="connsiteY0" fmla="*/ 527304 h 734948"/>
                  <a:gd name="connsiteX1" fmla="*/ 19621 w 1044701"/>
                  <a:gd name="connsiteY1" fmla="*/ 734949 h 734948"/>
                  <a:gd name="connsiteX2" fmla="*/ 0 w 1044701"/>
                  <a:gd name="connsiteY2" fmla="*/ 197644 h 734948"/>
                  <a:gd name="connsiteX3" fmla="*/ 1044702 w 1044701"/>
                  <a:gd name="connsiteY3" fmla="*/ 0 h 734948"/>
                </a:gdLst>
                <a:ahLst/>
                <a:cxnLst>
                  <a:cxn ang="0">
                    <a:pos x="connsiteX0" y="connsiteY0"/>
                  </a:cxn>
                  <a:cxn ang="0">
                    <a:pos x="connsiteX1" y="connsiteY1"/>
                  </a:cxn>
                  <a:cxn ang="0">
                    <a:pos x="connsiteX2" y="connsiteY2"/>
                  </a:cxn>
                  <a:cxn ang="0">
                    <a:pos x="connsiteX3" y="connsiteY3"/>
                  </a:cxn>
                </a:cxnLst>
                <a:rect l="l" t="t" r="r" b="b"/>
                <a:pathLst>
                  <a:path w="1044701" h="734948">
                    <a:moveTo>
                      <a:pt x="1023176" y="527304"/>
                    </a:moveTo>
                    <a:lnTo>
                      <a:pt x="19621" y="734949"/>
                    </a:lnTo>
                    <a:lnTo>
                      <a:pt x="0" y="197644"/>
                    </a:lnTo>
                    <a:lnTo>
                      <a:pt x="1044702" y="0"/>
                    </a:lnTo>
                    <a:close/>
                  </a:path>
                </a:pathLst>
              </a:custGeom>
              <a:solidFill>
                <a:srgbClr val="0D0C0C"/>
              </a:solidFill>
              <a:ln w="95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705830FB-5DA8-CE7A-B81E-27717F30DC4C}"/>
                  </a:ext>
                </a:extLst>
              </p:cNvPr>
              <p:cNvSpPr/>
              <p:nvPr/>
            </p:nvSpPr>
            <p:spPr>
              <a:xfrm>
                <a:off x="3550158" y="3292189"/>
                <a:ext cx="258317" cy="521303"/>
              </a:xfrm>
              <a:custGeom>
                <a:avLst/>
                <a:gdLst>
                  <a:gd name="connsiteX0" fmla="*/ 160020 w 258317"/>
                  <a:gd name="connsiteY0" fmla="*/ 3905 h 521303"/>
                  <a:gd name="connsiteX1" fmla="*/ 247840 w 258317"/>
                  <a:gd name="connsiteY1" fmla="*/ 0 h 521303"/>
                  <a:gd name="connsiteX2" fmla="*/ 258318 w 258317"/>
                  <a:gd name="connsiteY2" fmla="*/ 521303 h 521303"/>
                  <a:gd name="connsiteX3" fmla="*/ 0 w 258317"/>
                  <a:gd name="connsiteY3" fmla="*/ 521303 h 521303"/>
                </a:gdLst>
                <a:ahLst/>
                <a:cxnLst>
                  <a:cxn ang="0">
                    <a:pos x="connsiteX0" y="connsiteY0"/>
                  </a:cxn>
                  <a:cxn ang="0">
                    <a:pos x="connsiteX1" y="connsiteY1"/>
                  </a:cxn>
                  <a:cxn ang="0">
                    <a:pos x="connsiteX2" y="connsiteY2"/>
                  </a:cxn>
                  <a:cxn ang="0">
                    <a:pos x="connsiteX3" y="connsiteY3"/>
                  </a:cxn>
                </a:cxnLst>
                <a:rect l="l" t="t" r="r" b="b"/>
                <a:pathLst>
                  <a:path w="258317" h="521303">
                    <a:moveTo>
                      <a:pt x="160020" y="3905"/>
                    </a:moveTo>
                    <a:lnTo>
                      <a:pt x="247840" y="0"/>
                    </a:lnTo>
                    <a:lnTo>
                      <a:pt x="258318" y="521303"/>
                    </a:lnTo>
                    <a:lnTo>
                      <a:pt x="0" y="521303"/>
                    </a:lnTo>
                    <a:close/>
                  </a:path>
                </a:pathLst>
              </a:custGeom>
              <a:solidFill>
                <a:srgbClr val="262523"/>
              </a:solidFill>
              <a:ln w="95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C6A01358-69DA-F13D-1636-2782234E7194}"/>
                  </a:ext>
                </a:extLst>
              </p:cNvPr>
              <p:cNvSpPr/>
              <p:nvPr/>
            </p:nvSpPr>
            <p:spPr>
              <a:xfrm>
                <a:off x="3709225" y="3101213"/>
                <a:ext cx="1124331" cy="197167"/>
              </a:xfrm>
              <a:custGeom>
                <a:avLst/>
                <a:gdLst>
                  <a:gd name="connsiteX0" fmla="*/ 952786 w 1124331"/>
                  <a:gd name="connsiteY0" fmla="*/ 9430 h 197167"/>
                  <a:gd name="connsiteX1" fmla="*/ 0 w 1124331"/>
                  <a:gd name="connsiteY1" fmla="*/ 194977 h 197167"/>
                  <a:gd name="connsiteX2" fmla="*/ 84963 w 1124331"/>
                  <a:gd name="connsiteY2" fmla="*/ 197167 h 197167"/>
                  <a:gd name="connsiteX3" fmla="*/ 1124331 w 1124331"/>
                  <a:gd name="connsiteY3" fmla="*/ 0 h 197167"/>
                </a:gdLst>
                <a:ahLst/>
                <a:cxnLst>
                  <a:cxn ang="0">
                    <a:pos x="connsiteX0" y="connsiteY0"/>
                  </a:cxn>
                  <a:cxn ang="0">
                    <a:pos x="connsiteX1" y="connsiteY1"/>
                  </a:cxn>
                  <a:cxn ang="0">
                    <a:pos x="connsiteX2" y="connsiteY2"/>
                  </a:cxn>
                  <a:cxn ang="0">
                    <a:pos x="connsiteX3" y="connsiteY3"/>
                  </a:cxn>
                </a:cxnLst>
                <a:rect l="l" t="t" r="r" b="b"/>
                <a:pathLst>
                  <a:path w="1124331" h="197167">
                    <a:moveTo>
                      <a:pt x="952786" y="9430"/>
                    </a:moveTo>
                    <a:lnTo>
                      <a:pt x="0" y="194977"/>
                    </a:lnTo>
                    <a:lnTo>
                      <a:pt x="84963" y="197167"/>
                    </a:lnTo>
                    <a:lnTo>
                      <a:pt x="1124331" y="0"/>
                    </a:lnTo>
                    <a:close/>
                  </a:path>
                </a:pathLst>
              </a:custGeom>
              <a:solidFill>
                <a:srgbClr val="3D3B39"/>
              </a:solidFill>
              <a:ln w="9525"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683529235"/>
      </p:ext>
    </p:extLst>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A58932D-2D9D-2ADB-C5E2-C369BF3CEA79}"/>
              </a:ext>
            </a:extLst>
          </p:cNvPr>
          <p:cNvSpPr txBox="1"/>
          <p:nvPr/>
        </p:nvSpPr>
        <p:spPr>
          <a:xfrm rot="16200000">
            <a:off x="-967162" y="2609202"/>
            <a:ext cx="5366681" cy="1600566"/>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46" name="Group 45">
            <a:extLst>
              <a:ext uri="{FF2B5EF4-FFF2-40B4-BE49-F238E27FC236}">
                <a16:creationId xmlns:a16="http://schemas.microsoft.com/office/drawing/2014/main" id="{CCA58788-5E08-EB3C-66F1-7D73CC3D36F4}"/>
              </a:ext>
            </a:extLst>
          </p:cNvPr>
          <p:cNvGrpSpPr/>
          <p:nvPr/>
        </p:nvGrpSpPr>
        <p:grpSpPr>
          <a:xfrm>
            <a:off x="3299487" y="1270290"/>
            <a:ext cx="7565403" cy="4317421"/>
            <a:chOff x="3855072" y="1312072"/>
            <a:chExt cx="7565403" cy="4317421"/>
          </a:xfrm>
        </p:grpSpPr>
        <p:grpSp>
          <p:nvGrpSpPr>
            <p:cNvPr id="34" name="Group 33">
              <a:extLst>
                <a:ext uri="{FF2B5EF4-FFF2-40B4-BE49-F238E27FC236}">
                  <a16:creationId xmlns:a16="http://schemas.microsoft.com/office/drawing/2014/main" id="{4951941F-EEA6-991F-CAE4-CB80D60AAA46}"/>
                </a:ext>
              </a:extLst>
            </p:cNvPr>
            <p:cNvGrpSpPr/>
            <p:nvPr/>
          </p:nvGrpSpPr>
          <p:grpSpPr>
            <a:xfrm flipH="1">
              <a:off x="3855072" y="4500921"/>
              <a:ext cx="1782509" cy="1128572"/>
              <a:chOff x="8073297" y="1737360"/>
              <a:chExt cx="1782509" cy="1128572"/>
            </a:xfrm>
          </p:grpSpPr>
          <p:sp>
            <p:nvSpPr>
              <p:cNvPr id="35" name="Speech Bubble: Rectangle 34">
                <a:extLst>
                  <a:ext uri="{FF2B5EF4-FFF2-40B4-BE49-F238E27FC236}">
                    <a16:creationId xmlns:a16="http://schemas.microsoft.com/office/drawing/2014/main" id="{C5F74380-E8FD-7774-715B-B06D531743F4}"/>
                  </a:ext>
                </a:extLst>
              </p:cNvPr>
              <p:cNvSpPr/>
              <p:nvPr/>
            </p:nvSpPr>
            <p:spPr>
              <a:xfrm>
                <a:off x="8073297" y="1737360"/>
                <a:ext cx="1782509" cy="1128572"/>
              </a:xfrm>
              <a:prstGeom prst="wedgeRectCallout">
                <a:avLst>
                  <a:gd name="adj1" fmla="val -60956"/>
                  <a:gd name="adj2" fmla="val 19099"/>
                </a:avLst>
              </a:prstGeom>
              <a:solidFill>
                <a:schemeClr val="bg1"/>
              </a:solidFill>
              <a:ln>
                <a:noFill/>
              </a:ln>
              <a:effectLst>
                <a:outerShdw blurRad="1270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457200"/>
                <a:endParaRPr lang="en-US"/>
              </a:p>
            </p:txBody>
          </p:sp>
          <p:sp>
            <p:nvSpPr>
              <p:cNvPr id="36" name="TextBox 35">
                <a:extLst>
                  <a:ext uri="{FF2B5EF4-FFF2-40B4-BE49-F238E27FC236}">
                    <a16:creationId xmlns:a16="http://schemas.microsoft.com/office/drawing/2014/main" id="{BD05CC7D-45ED-F337-1E95-CBFF32B5515F}"/>
                  </a:ext>
                </a:extLst>
              </p:cNvPr>
              <p:cNvSpPr txBox="1"/>
              <p:nvPr/>
            </p:nvSpPr>
            <p:spPr>
              <a:xfrm>
                <a:off x="8235226" y="1947318"/>
                <a:ext cx="1458650" cy="769441"/>
              </a:xfrm>
              <a:prstGeom prst="rect">
                <a:avLst/>
              </a:prstGeom>
              <a:noFill/>
            </p:spPr>
            <p:txBody>
              <a:bodyPr wrap="square" rtlCol="0">
                <a:spAutoFit/>
              </a:bodyPr>
              <a:lstStyle/>
              <a:p>
                <a:pPr algn="ctr"/>
                <a:r>
                  <a:rPr lang="en-US" sz="4400" spc="300" dirty="0">
                    <a:solidFill>
                      <a:schemeClr val="accent6"/>
                    </a:solidFill>
                    <a:latin typeface="+mj-lt"/>
                    <a:cs typeface="Arial" panose="020B0604020202020204" pitchFamily="34" charset="0"/>
                  </a:rPr>
                  <a:t>75%</a:t>
                </a:r>
              </a:p>
            </p:txBody>
          </p:sp>
        </p:grpSp>
        <p:grpSp>
          <p:nvGrpSpPr>
            <p:cNvPr id="31" name="Group 30">
              <a:extLst>
                <a:ext uri="{FF2B5EF4-FFF2-40B4-BE49-F238E27FC236}">
                  <a16:creationId xmlns:a16="http://schemas.microsoft.com/office/drawing/2014/main" id="{3BAF5245-8633-AD13-DC12-487C0D9BE5EC}"/>
                </a:ext>
              </a:extLst>
            </p:cNvPr>
            <p:cNvGrpSpPr/>
            <p:nvPr/>
          </p:nvGrpSpPr>
          <p:grpSpPr>
            <a:xfrm flipH="1">
              <a:off x="4260883" y="1670164"/>
              <a:ext cx="1782509" cy="1128572"/>
              <a:chOff x="8073297" y="1737360"/>
              <a:chExt cx="1782509" cy="1128572"/>
            </a:xfrm>
          </p:grpSpPr>
          <p:sp>
            <p:nvSpPr>
              <p:cNvPr id="32" name="Speech Bubble: Rectangle 31">
                <a:extLst>
                  <a:ext uri="{FF2B5EF4-FFF2-40B4-BE49-F238E27FC236}">
                    <a16:creationId xmlns:a16="http://schemas.microsoft.com/office/drawing/2014/main" id="{DFD50A70-C889-3564-7409-C2D4BE82D734}"/>
                  </a:ext>
                </a:extLst>
              </p:cNvPr>
              <p:cNvSpPr/>
              <p:nvPr/>
            </p:nvSpPr>
            <p:spPr>
              <a:xfrm>
                <a:off x="8073297" y="1737360"/>
                <a:ext cx="1782509" cy="1128572"/>
              </a:xfrm>
              <a:prstGeom prst="wedgeRectCallout">
                <a:avLst>
                  <a:gd name="adj1" fmla="val -60956"/>
                  <a:gd name="adj2" fmla="val 19099"/>
                </a:avLst>
              </a:prstGeom>
              <a:solidFill>
                <a:schemeClr val="bg1"/>
              </a:solidFill>
              <a:ln>
                <a:noFill/>
              </a:ln>
              <a:effectLst>
                <a:outerShdw blurRad="1270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457200"/>
                <a:endParaRPr lang="en-US"/>
              </a:p>
            </p:txBody>
          </p:sp>
          <p:sp>
            <p:nvSpPr>
              <p:cNvPr id="33" name="TextBox 32">
                <a:extLst>
                  <a:ext uri="{FF2B5EF4-FFF2-40B4-BE49-F238E27FC236}">
                    <a16:creationId xmlns:a16="http://schemas.microsoft.com/office/drawing/2014/main" id="{B01B3A89-D6AD-325B-065F-1748093E21F1}"/>
                  </a:ext>
                </a:extLst>
              </p:cNvPr>
              <p:cNvSpPr txBox="1"/>
              <p:nvPr/>
            </p:nvSpPr>
            <p:spPr>
              <a:xfrm>
                <a:off x="8235226" y="1947318"/>
                <a:ext cx="1458650" cy="769441"/>
              </a:xfrm>
              <a:prstGeom prst="rect">
                <a:avLst/>
              </a:prstGeom>
              <a:noFill/>
            </p:spPr>
            <p:txBody>
              <a:bodyPr wrap="square" rtlCol="0">
                <a:spAutoFit/>
              </a:bodyPr>
              <a:lstStyle/>
              <a:p>
                <a:pPr algn="ctr"/>
                <a:r>
                  <a:rPr lang="en-US" sz="4400" spc="300" dirty="0">
                    <a:solidFill>
                      <a:schemeClr val="accent2"/>
                    </a:solidFill>
                    <a:latin typeface="+mj-lt"/>
                    <a:cs typeface="Arial" panose="020B0604020202020204" pitchFamily="34" charset="0"/>
                  </a:rPr>
                  <a:t>15%</a:t>
                </a:r>
              </a:p>
            </p:txBody>
          </p:sp>
        </p:grpSp>
        <p:grpSp>
          <p:nvGrpSpPr>
            <p:cNvPr id="3" name="Group 2">
              <a:extLst>
                <a:ext uri="{FF2B5EF4-FFF2-40B4-BE49-F238E27FC236}">
                  <a16:creationId xmlns:a16="http://schemas.microsoft.com/office/drawing/2014/main" id="{92F3D1A1-1431-7795-0C8F-B1EAA9A71E79}"/>
                </a:ext>
              </a:extLst>
            </p:cNvPr>
            <p:cNvGrpSpPr/>
            <p:nvPr/>
          </p:nvGrpSpPr>
          <p:grpSpPr>
            <a:xfrm>
              <a:off x="5980281" y="1746662"/>
              <a:ext cx="3609068" cy="3611466"/>
              <a:chOff x="3224212" y="557212"/>
              <a:chExt cx="5734050" cy="5737860"/>
            </a:xfrm>
            <a:solidFill>
              <a:schemeClr val="accent1"/>
            </a:solidFill>
            <a:effectLst>
              <a:outerShdw blurRad="1270000" sx="93000" sy="93000" algn="ctr" rotWithShape="0">
                <a:prstClr val="black">
                  <a:alpha val="25000"/>
                </a:prstClr>
              </a:outerShdw>
            </a:effectLst>
          </p:grpSpPr>
          <p:sp>
            <p:nvSpPr>
              <p:cNvPr id="4" name="Freeform: Shape 3">
                <a:extLst>
                  <a:ext uri="{FF2B5EF4-FFF2-40B4-BE49-F238E27FC236}">
                    <a16:creationId xmlns:a16="http://schemas.microsoft.com/office/drawing/2014/main" id="{3FBF2E5C-E34F-B1F1-1208-F15836E71C2C}"/>
                  </a:ext>
                </a:extLst>
              </p:cNvPr>
              <p:cNvSpPr/>
              <p:nvPr/>
            </p:nvSpPr>
            <p:spPr>
              <a:xfrm>
                <a:off x="3224212" y="557212"/>
                <a:ext cx="5734050" cy="5734050"/>
              </a:xfrm>
              <a:custGeom>
                <a:avLst/>
                <a:gdLst>
                  <a:gd name="connsiteX0" fmla="*/ 2871788 w 5734050"/>
                  <a:gd name="connsiteY0" fmla="*/ 5165408 h 5734050"/>
                  <a:gd name="connsiteX1" fmla="*/ 577215 w 5734050"/>
                  <a:gd name="connsiteY1" fmla="*/ 2871788 h 5734050"/>
                  <a:gd name="connsiteX2" fmla="*/ 2871788 w 5734050"/>
                  <a:gd name="connsiteY2" fmla="*/ 577215 h 5734050"/>
                  <a:gd name="connsiteX3" fmla="*/ 5165408 w 5734050"/>
                  <a:gd name="connsiteY3" fmla="*/ 2871788 h 5734050"/>
                  <a:gd name="connsiteX4" fmla="*/ 5165408 w 5734050"/>
                  <a:gd name="connsiteY4" fmla="*/ 2907983 h 5734050"/>
                  <a:gd name="connsiteX5" fmla="*/ 2871788 w 5734050"/>
                  <a:gd name="connsiteY5" fmla="*/ 5165408 h 5734050"/>
                  <a:gd name="connsiteX6" fmla="*/ 2871788 w 5734050"/>
                  <a:gd name="connsiteY6" fmla="*/ 0 h 5734050"/>
                  <a:gd name="connsiteX7" fmla="*/ 0 w 5734050"/>
                  <a:gd name="connsiteY7" fmla="*/ 2870835 h 5734050"/>
                  <a:gd name="connsiteX8" fmla="*/ 2870835 w 5734050"/>
                  <a:gd name="connsiteY8" fmla="*/ 5742623 h 5734050"/>
                  <a:gd name="connsiteX9" fmla="*/ 5742623 w 5734050"/>
                  <a:gd name="connsiteY9" fmla="*/ 2881313 h 5734050"/>
                  <a:gd name="connsiteX10" fmla="*/ 5742623 w 5734050"/>
                  <a:gd name="connsiteY10" fmla="*/ 2870835 h 5734050"/>
                  <a:gd name="connsiteX11" fmla="*/ 2871788 w 5734050"/>
                  <a:gd name="connsiteY11" fmla="*/ 0 h 5734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734050" h="5734050">
                    <a:moveTo>
                      <a:pt x="2871788" y="5165408"/>
                    </a:moveTo>
                    <a:cubicBezTo>
                      <a:pt x="1606868" y="5165408"/>
                      <a:pt x="577215" y="4136708"/>
                      <a:pt x="577215" y="2871788"/>
                    </a:cubicBezTo>
                    <a:cubicBezTo>
                      <a:pt x="577215" y="1606868"/>
                      <a:pt x="1606868" y="577215"/>
                      <a:pt x="2871788" y="577215"/>
                    </a:cubicBezTo>
                    <a:cubicBezTo>
                      <a:pt x="4136708" y="577215"/>
                      <a:pt x="5165408" y="1606868"/>
                      <a:pt x="5165408" y="2871788"/>
                    </a:cubicBezTo>
                    <a:cubicBezTo>
                      <a:pt x="5165408" y="2884170"/>
                      <a:pt x="5165408" y="2895600"/>
                      <a:pt x="5165408" y="2907983"/>
                    </a:cubicBezTo>
                    <a:cubicBezTo>
                      <a:pt x="5145405" y="4155758"/>
                      <a:pt x="4124325" y="5165408"/>
                      <a:pt x="2871788" y="5165408"/>
                    </a:cubicBezTo>
                    <a:close/>
                    <a:moveTo>
                      <a:pt x="2871788" y="0"/>
                    </a:moveTo>
                    <a:cubicBezTo>
                      <a:pt x="1288733" y="0"/>
                      <a:pt x="0" y="1287780"/>
                      <a:pt x="0" y="2870835"/>
                    </a:cubicBezTo>
                    <a:cubicBezTo>
                      <a:pt x="0" y="4453890"/>
                      <a:pt x="1287780" y="5741670"/>
                      <a:pt x="2870835" y="5742623"/>
                    </a:cubicBezTo>
                    <a:cubicBezTo>
                      <a:pt x="4451033" y="5742623"/>
                      <a:pt x="5736908" y="4459605"/>
                      <a:pt x="5742623" y="2881313"/>
                    </a:cubicBezTo>
                    <a:lnTo>
                      <a:pt x="5742623" y="2870835"/>
                    </a:lnTo>
                    <a:cubicBezTo>
                      <a:pt x="5743575" y="1287780"/>
                      <a:pt x="4454843" y="0"/>
                      <a:pt x="2871788" y="0"/>
                    </a:cubicBezTo>
                    <a:close/>
                  </a:path>
                </a:pathLst>
              </a:custGeom>
              <a:solidFill>
                <a:schemeClr val="accent6"/>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0D61FE2E-313B-C730-C563-275162DE9449}"/>
                  </a:ext>
                </a:extLst>
              </p:cNvPr>
              <p:cNvSpPr/>
              <p:nvPr/>
            </p:nvSpPr>
            <p:spPr>
              <a:xfrm>
                <a:off x="3224212" y="3428047"/>
                <a:ext cx="2867025" cy="2867025"/>
              </a:xfrm>
              <a:custGeom>
                <a:avLst/>
                <a:gdLst>
                  <a:gd name="connsiteX0" fmla="*/ 2870835 w 2867025"/>
                  <a:gd name="connsiteY0" fmla="*/ 2871788 h 2867025"/>
                  <a:gd name="connsiteX1" fmla="*/ 0 w 2867025"/>
                  <a:gd name="connsiteY1" fmla="*/ 2871788 h 2867025"/>
                  <a:gd name="connsiteX2" fmla="*/ 0 w 2867025"/>
                  <a:gd name="connsiteY2" fmla="*/ 0 h 2867025"/>
                </a:gdLst>
                <a:ahLst/>
                <a:cxnLst>
                  <a:cxn ang="0">
                    <a:pos x="connsiteX0" y="connsiteY0"/>
                  </a:cxn>
                  <a:cxn ang="0">
                    <a:pos x="connsiteX1" y="connsiteY1"/>
                  </a:cxn>
                  <a:cxn ang="0">
                    <a:pos x="connsiteX2" y="connsiteY2"/>
                  </a:cxn>
                </a:cxnLst>
                <a:rect l="l" t="t" r="r" b="b"/>
                <a:pathLst>
                  <a:path w="2867025" h="2867025">
                    <a:moveTo>
                      <a:pt x="2870835" y="2871788"/>
                    </a:moveTo>
                    <a:lnTo>
                      <a:pt x="0" y="2871788"/>
                    </a:lnTo>
                    <a:lnTo>
                      <a:pt x="0" y="0"/>
                    </a:lnTo>
                    <a:close/>
                  </a:path>
                </a:pathLst>
              </a:custGeom>
              <a:solidFill>
                <a:schemeClr val="accent6"/>
              </a:solidFill>
              <a:ln w="9525" cap="flat">
                <a:noFill/>
                <a:prstDash val="solid"/>
                <a:miter/>
              </a:ln>
            </p:spPr>
            <p:txBody>
              <a:bodyPr rtlCol="0" anchor="ctr"/>
              <a:lstStyle/>
              <a:p>
                <a:endParaRPr lang="en-US"/>
              </a:p>
            </p:txBody>
          </p:sp>
        </p:grpSp>
        <p:sp>
          <p:nvSpPr>
            <p:cNvPr id="6" name="Freeform: Shape 5">
              <a:extLst>
                <a:ext uri="{FF2B5EF4-FFF2-40B4-BE49-F238E27FC236}">
                  <a16:creationId xmlns:a16="http://schemas.microsoft.com/office/drawing/2014/main" id="{3F237CAF-F6BD-CEA5-31A3-DC8C610E734F}"/>
                </a:ext>
              </a:extLst>
            </p:cNvPr>
            <p:cNvSpPr/>
            <p:nvPr/>
          </p:nvSpPr>
          <p:spPr>
            <a:xfrm>
              <a:off x="6214906" y="4685455"/>
              <a:ext cx="420116" cy="420104"/>
            </a:xfrm>
            <a:custGeom>
              <a:avLst/>
              <a:gdLst>
                <a:gd name="connsiteX0" fmla="*/ 122725 w 443542"/>
                <a:gd name="connsiteY0" fmla="*/ 408878 h 443529"/>
                <a:gd name="connsiteX1" fmla="*/ 122725 w 443542"/>
                <a:gd name="connsiteY1" fmla="*/ 426204 h 443529"/>
                <a:gd name="connsiteX2" fmla="*/ 320818 w 443542"/>
                <a:gd name="connsiteY2" fmla="*/ 426204 h 443529"/>
                <a:gd name="connsiteX3" fmla="*/ 320818 w 443542"/>
                <a:gd name="connsiteY3" fmla="*/ 408878 h 443529"/>
                <a:gd name="connsiteX4" fmla="*/ 292814 w 443542"/>
                <a:gd name="connsiteY4" fmla="*/ 349527 h 443529"/>
                <a:gd name="connsiteX5" fmla="*/ 298938 w 443542"/>
                <a:gd name="connsiteY5" fmla="*/ 352065 h 443529"/>
                <a:gd name="connsiteX6" fmla="*/ 301477 w 443542"/>
                <a:gd name="connsiteY6" fmla="*/ 358190 h 443529"/>
                <a:gd name="connsiteX7" fmla="*/ 298938 w 443542"/>
                <a:gd name="connsiteY7" fmla="*/ 364314 h 443529"/>
                <a:gd name="connsiteX8" fmla="*/ 292814 w 443542"/>
                <a:gd name="connsiteY8" fmla="*/ 366853 h 443529"/>
                <a:gd name="connsiteX9" fmla="*/ 286689 w 443542"/>
                <a:gd name="connsiteY9" fmla="*/ 364314 h 443529"/>
                <a:gd name="connsiteX10" fmla="*/ 284151 w 443542"/>
                <a:gd name="connsiteY10" fmla="*/ 358190 h 443529"/>
                <a:gd name="connsiteX11" fmla="*/ 286689 w 443542"/>
                <a:gd name="connsiteY11" fmla="*/ 352065 h 443529"/>
                <a:gd name="connsiteX12" fmla="*/ 292814 w 443542"/>
                <a:gd name="connsiteY12" fmla="*/ 349527 h 443529"/>
                <a:gd name="connsiteX13" fmla="*/ 87599 w 443542"/>
                <a:gd name="connsiteY13" fmla="*/ 284696 h 443529"/>
                <a:gd name="connsiteX14" fmla="*/ 70008 w 443542"/>
                <a:gd name="connsiteY14" fmla="*/ 288331 h 443529"/>
                <a:gd name="connsiteX15" fmla="*/ 76683 w 443542"/>
                <a:gd name="connsiteY15" fmla="*/ 301354 h 443529"/>
                <a:gd name="connsiteX16" fmla="*/ 88343 w 443542"/>
                <a:gd name="connsiteY16" fmla="*/ 305112 h 443529"/>
                <a:gd name="connsiteX17" fmla="*/ 92637 w 443542"/>
                <a:gd name="connsiteY17" fmla="*/ 300059 h 443529"/>
                <a:gd name="connsiteX18" fmla="*/ 92217 w 443542"/>
                <a:gd name="connsiteY18" fmla="*/ 293705 h 443529"/>
                <a:gd name="connsiteX19" fmla="*/ 149122 w 443542"/>
                <a:gd name="connsiteY19" fmla="*/ 267354 h 443529"/>
                <a:gd name="connsiteX20" fmla="*/ 145751 w 443542"/>
                <a:gd name="connsiteY20" fmla="*/ 269081 h 443529"/>
                <a:gd name="connsiteX21" fmla="*/ 105104 w 443542"/>
                <a:gd name="connsiteY21" fmla="*/ 280836 h 443529"/>
                <a:gd name="connsiteX22" fmla="*/ 107519 w 443542"/>
                <a:gd name="connsiteY22" fmla="*/ 285547 h 443529"/>
                <a:gd name="connsiteX23" fmla="*/ 107740 w 443542"/>
                <a:gd name="connsiteY23" fmla="*/ 286007 h 443529"/>
                <a:gd name="connsiteX24" fmla="*/ 140300 w 443542"/>
                <a:gd name="connsiteY24" fmla="*/ 349530 h 443529"/>
                <a:gd name="connsiteX25" fmla="*/ 191244 w 443542"/>
                <a:gd name="connsiteY25" fmla="*/ 349530 h 443529"/>
                <a:gd name="connsiteX26" fmla="*/ 153060 w 443542"/>
                <a:gd name="connsiteY26" fmla="*/ 275037 h 443529"/>
                <a:gd name="connsiteX27" fmla="*/ 153057 w 443542"/>
                <a:gd name="connsiteY27" fmla="*/ 275031 h 443529"/>
                <a:gd name="connsiteX28" fmla="*/ 179965 w 443542"/>
                <a:gd name="connsiteY28" fmla="*/ 251558 h 443529"/>
                <a:gd name="connsiteX29" fmla="*/ 164544 w 443542"/>
                <a:gd name="connsiteY29" fmla="*/ 259455 h 443529"/>
                <a:gd name="connsiteX30" fmla="*/ 168478 w 443542"/>
                <a:gd name="connsiteY30" fmla="*/ 267131 h 443529"/>
                <a:gd name="connsiteX31" fmla="*/ 180136 w 443542"/>
                <a:gd name="connsiteY31" fmla="*/ 270884 h 443529"/>
                <a:gd name="connsiteX32" fmla="*/ 180136 w 443542"/>
                <a:gd name="connsiteY32" fmla="*/ 270885 h 443529"/>
                <a:gd name="connsiteX33" fmla="*/ 184430 w 443542"/>
                <a:gd name="connsiteY33" fmla="*/ 265832 h 443529"/>
                <a:gd name="connsiteX34" fmla="*/ 183894 w 443542"/>
                <a:gd name="connsiteY34" fmla="*/ 259223 h 443529"/>
                <a:gd name="connsiteX35" fmla="*/ 63054 w 443542"/>
                <a:gd name="connsiteY35" fmla="*/ 234048 h 443529"/>
                <a:gd name="connsiteX36" fmla="*/ 33141 w 443542"/>
                <a:gd name="connsiteY36" fmla="*/ 262946 h 443529"/>
                <a:gd name="connsiteX37" fmla="*/ 31589 w 443542"/>
                <a:gd name="connsiteY37" fmla="*/ 272289 h 443529"/>
                <a:gd name="connsiteX38" fmla="*/ 39726 w 443542"/>
                <a:gd name="connsiteY38" fmla="*/ 276540 h 443529"/>
                <a:gd name="connsiteX39" fmla="*/ 80792 w 443542"/>
                <a:gd name="connsiteY39" fmla="*/ 268409 h 443529"/>
                <a:gd name="connsiteX40" fmla="*/ 63054 w 443542"/>
                <a:gd name="connsiteY40" fmla="*/ 234048 h 443529"/>
                <a:gd name="connsiteX41" fmla="*/ 354208 w 443542"/>
                <a:gd name="connsiteY41" fmla="*/ 162282 h 443529"/>
                <a:gd name="connsiteX42" fmla="*/ 338796 w 443542"/>
                <a:gd name="connsiteY42" fmla="*/ 170198 h 443529"/>
                <a:gd name="connsiteX43" fmla="*/ 342703 w 443542"/>
                <a:gd name="connsiteY43" fmla="*/ 177820 h 443529"/>
                <a:gd name="connsiteX44" fmla="*/ 354363 w 443542"/>
                <a:gd name="connsiteY44" fmla="*/ 181577 h 443529"/>
                <a:gd name="connsiteX45" fmla="*/ 358121 w 443542"/>
                <a:gd name="connsiteY45" fmla="*/ 169916 h 443529"/>
                <a:gd name="connsiteX46" fmla="*/ 415329 w 443542"/>
                <a:gd name="connsiteY46" fmla="*/ 130857 h 443529"/>
                <a:gd name="connsiteX47" fmla="*/ 414691 w 443542"/>
                <a:gd name="connsiteY47" fmla="*/ 131184 h 443529"/>
                <a:gd name="connsiteX48" fmla="*/ 413690 w 443542"/>
                <a:gd name="connsiteY48" fmla="*/ 131731 h 443529"/>
                <a:gd name="connsiteX49" fmla="*/ 399929 w 443542"/>
                <a:gd name="connsiteY49" fmla="*/ 138798 h 443529"/>
                <a:gd name="connsiteX50" fmla="*/ 403861 w 443542"/>
                <a:gd name="connsiteY50" fmla="*/ 146470 h 443529"/>
                <a:gd name="connsiteX51" fmla="*/ 415523 w 443542"/>
                <a:gd name="connsiteY51" fmla="*/ 150228 h 443529"/>
                <a:gd name="connsiteX52" fmla="*/ 419281 w 443542"/>
                <a:gd name="connsiteY52" fmla="*/ 138566 h 443529"/>
                <a:gd name="connsiteX53" fmla="*/ 157021 w 443542"/>
                <a:gd name="connsiteY53" fmla="*/ 112988 h 443529"/>
                <a:gd name="connsiteX54" fmla="*/ 156700 w 443542"/>
                <a:gd name="connsiteY54" fmla="*/ 113465 h 443529"/>
                <a:gd name="connsiteX55" fmla="*/ 121068 w 443542"/>
                <a:gd name="connsiteY55" fmla="*/ 168415 h 443529"/>
                <a:gd name="connsiteX56" fmla="*/ 82418 w 443542"/>
                <a:gd name="connsiteY56" fmla="*/ 215341 h 443529"/>
                <a:gd name="connsiteX57" fmla="*/ 76438 w 443542"/>
                <a:gd name="connsiteY57" fmla="*/ 221117 h 443529"/>
                <a:gd name="connsiteX58" fmla="*/ 92018 w 443542"/>
                <a:gd name="connsiteY58" fmla="*/ 235779 h 443529"/>
                <a:gd name="connsiteX59" fmla="*/ 184689 w 443542"/>
                <a:gd name="connsiteY59" fmla="*/ 158060 h 443529"/>
                <a:gd name="connsiteX60" fmla="*/ 190623 w 443542"/>
                <a:gd name="connsiteY60" fmla="*/ 143645 h 443529"/>
                <a:gd name="connsiteX61" fmla="*/ 182768 w 443542"/>
                <a:gd name="connsiteY61" fmla="*/ 130094 h 443529"/>
                <a:gd name="connsiteX62" fmla="*/ 243002 w 443542"/>
                <a:gd name="connsiteY62" fmla="*/ 108844 h 443529"/>
                <a:gd name="connsiteX63" fmla="*/ 249126 w 443542"/>
                <a:gd name="connsiteY63" fmla="*/ 111382 h 443529"/>
                <a:gd name="connsiteX64" fmla="*/ 251665 w 443542"/>
                <a:gd name="connsiteY64" fmla="*/ 117507 h 443529"/>
                <a:gd name="connsiteX65" fmla="*/ 249126 w 443542"/>
                <a:gd name="connsiteY65" fmla="*/ 123632 h 443529"/>
                <a:gd name="connsiteX66" fmla="*/ 243002 w 443542"/>
                <a:gd name="connsiteY66" fmla="*/ 126170 h 443529"/>
                <a:gd name="connsiteX67" fmla="*/ 236877 w 443542"/>
                <a:gd name="connsiteY67" fmla="*/ 123632 h 443529"/>
                <a:gd name="connsiteX68" fmla="*/ 234339 w 443542"/>
                <a:gd name="connsiteY68" fmla="*/ 117507 h 443529"/>
                <a:gd name="connsiteX69" fmla="*/ 236877 w 443542"/>
                <a:gd name="connsiteY69" fmla="*/ 111382 h 443529"/>
                <a:gd name="connsiteX70" fmla="*/ 243002 w 443542"/>
                <a:gd name="connsiteY70" fmla="*/ 108844 h 443529"/>
                <a:gd name="connsiteX71" fmla="*/ 310949 w 443542"/>
                <a:gd name="connsiteY71" fmla="*/ 56785 h 443529"/>
                <a:gd name="connsiteX72" fmla="*/ 287341 w 443542"/>
                <a:gd name="connsiteY72" fmla="*/ 76725 h 443529"/>
                <a:gd name="connsiteX73" fmla="*/ 234948 w 443542"/>
                <a:gd name="connsiteY73" fmla="*/ 80977 h 443529"/>
                <a:gd name="connsiteX74" fmla="*/ 210717 w 443542"/>
                <a:gd name="connsiteY74" fmla="*/ 73169 h 443529"/>
                <a:gd name="connsiteX75" fmla="*/ 201702 w 443542"/>
                <a:gd name="connsiteY75" fmla="*/ 77790 h 443529"/>
                <a:gd name="connsiteX76" fmla="*/ 223023 w 443542"/>
                <a:gd name="connsiteY76" fmla="*/ 92858 h 443529"/>
                <a:gd name="connsiteX77" fmla="*/ 225098 w 443542"/>
                <a:gd name="connsiteY77" fmla="*/ 104932 h 443529"/>
                <a:gd name="connsiteX78" fmla="*/ 218016 w 443542"/>
                <a:gd name="connsiteY78" fmla="*/ 108596 h 443529"/>
                <a:gd name="connsiteX79" fmla="*/ 213023 w 443542"/>
                <a:gd name="connsiteY79" fmla="*/ 107007 h 443529"/>
                <a:gd name="connsiteX80" fmla="*/ 184454 w 443542"/>
                <a:gd name="connsiteY80" fmla="*/ 86816 h 443529"/>
                <a:gd name="connsiteX81" fmla="*/ 168049 w 443542"/>
                <a:gd name="connsiteY81" fmla="*/ 99515 h 443529"/>
                <a:gd name="connsiteX82" fmla="*/ 192353 w 443542"/>
                <a:gd name="connsiteY82" fmla="*/ 115663 h 443529"/>
                <a:gd name="connsiteX83" fmla="*/ 207909 w 443542"/>
                <a:gd name="connsiteY83" fmla="*/ 142497 h 443529"/>
                <a:gd name="connsiteX84" fmla="*/ 196037 w 443542"/>
                <a:gd name="connsiteY84" fmla="*/ 171151 h 443529"/>
                <a:gd name="connsiteX85" fmla="*/ 195898 w 443542"/>
                <a:gd name="connsiteY85" fmla="*/ 171270 h 443529"/>
                <a:gd name="connsiteX86" fmla="*/ 98684 w 443542"/>
                <a:gd name="connsiteY86" fmla="*/ 252799 h 443529"/>
                <a:gd name="connsiteX87" fmla="*/ 99133 w 443542"/>
                <a:gd name="connsiteY87" fmla="*/ 264408 h 443529"/>
                <a:gd name="connsiteX88" fmla="*/ 137859 w 443542"/>
                <a:gd name="connsiteY88" fmla="*/ 253655 h 443529"/>
                <a:gd name="connsiteX89" fmla="*/ 148228 w 443542"/>
                <a:gd name="connsiteY89" fmla="*/ 248345 h 443529"/>
                <a:gd name="connsiteX90" fmla="*/ 148911 w 443542"/>
                <a:gd name="connsiteY90" fmla="*/ 247951 h 443529"/>
                <a:gd name="connsiteX91" fmla="*/ 179747 w 443542"/>
                <a:gd name="connsiteY91" fmla="*/ 232144 h 443529"/>
                <a:gd name="connsiteX92" fmla="*/ 180611 w 443542"/>
                <a:gd name="connsiteY92" fmla="*/ 231762 h 443529"/>
                <a:gd name="connsiteX93" fmla="*/ 315478 w 443542"/>
                <a:gd name="connsiteY93" fmla="*/ 162694 h 443529"/>
                <a:gd name="connsiteX94" fmla="*/ 311607 w 443542"/>
                <a:gd name="connsiteY94" fmla="*/ 155142 h 443529"/>
                <a:gd name="connsiteX95" fmla="*/ 312669 w 443542"/>
                <a:gd name="connsiteY95" fmla="*/ 94018 h 443529"/>
                <a:gd name="connsiteX96" fmla="*/ 328254 w 443542"/>
                <a:gd name="connsiteY96" fmla="*/ 66048 h 443529"/>
                <a:gd name="connsiteX97" fmla="*/ 310949 w 443542"/>
                <a:gd name="connsiteY97" fmla="*/ 56785 h 443529"/>
                <a:gd name="connsiteX98" fmla="*/ 389093 w 443542"/>
                <a:gd name="connsiteY98" fmla="*/ 45986 h 443529"/>
                <a:gd name="connsiteX99" fmla="*/ 356133 w 443542"/>
                <a:gd name="connsiteY99" fmla="*/ 62881 h 443529"/>
                <a:gd name="connsiteX100" fmla="*/ 348156 w 443542"/>
                <a:gd name="connsiteY100" fmla="*/ 65929 h 443529"/>
                <a:gd name="connsiteX101" fmla="*/ 327804 w 443542"/>
                <a:gd name="connsiteY101" fmla="*/ 102452 h 443529"/>
                <a:gd name="connsiteX102" fmla="*/ 327028 w 443542"/>
                <a:gd name="connsiteY102" fmla="*/ 147240 h 443529"/>
                <a:gd name="connsiteX103" fmla="*/ 330849 w 443542"/>
                <a:gd name="connsiteY103" fmla="*/ 154694 h 443529"/>
                <a:gd name="connsiteX104" fmla="*/ 353976 w 443542"/>
                <a:gd name="connsiteY104" fmla="*/ 142838 h 443529"/>
                <a:gd name="connsiteX105" fmla="*/ 354970 w 443542"/>
                <a:gd name="connsiteY105" fmla="*/ 142413 h 443529"/>
                <a:gd name="connsiteX106" fmla="*/ 383513 w 443542"/>
                <a:gd name="connsiteY106" fmla="*/ 127753 h 443529"/>
                <a:gd name="connsiteX107" fmla="*/ 384298 w 443542"/>
                <a:gd name="connsiteY107" fmla="*/ 127295 h 443529"/>
                <a:gd name="connsiteX108" fmla="*/ 406769 w 443542"/>
                <a:gd name="connsiteY108" fmla="*/ 115777 h 443529"/>
                <a:gd name="connsiteX109" fmla="*/ 418348 w 443542"/>
                <a:gd name="connsiteY109" fmla="*/ 77245 h 443529"/>
                <a:gd name="connsiteX110" fmla="*/ 414409 w 443542"/>
                <a:gd name="connsiteY110" fmla="*/ 69559 h 443529"/>
                <a:gd name="connsiteX111" fmla="*/ 394227 w 443542"/>
                <a:gd name="connsiteY111" fmla="*/ 48802 h 443529"/>
                <a:gd name="connsiteX112" fmla="*/ 187285 w 443542"/>
                <a:gd name="connsiteY112" fmla="*/ 40477 h 443529"/>
                <a:gd name="connsiteX113" fmla="*/ 182829 w 443542"/>
                <a:gd name="connsiteY113" fmla="*/ 42760 h 443529"/>
                <a:gd name="connsiteX114" fmla="*/ 172895 w 443542"/>
                <a:gd name="connsiteY114" fmla="*/ 73587 h 443529"/>
                <a:gd name="connsiteX115" fmla="*/ 181067 w 443542"/>
                <a:gd name="connsiteY115" fmla="*/ 68897 h 443529"/>
                <a:gd name="connsiteX116" fmla="*/ 181170 w 443542"/>
                <a:gd name="connsiteY116" fmla="*/ 68845 h 443529"/>
                <a:gd name="connsiteX117" fmla="*/ 181189 w 443542"/>
                <a:gd name="connsiteY117" fmla="*/ 68836 h 443529"/>
                <a:gd name="connsiteX118" fmla="*/ 197528 w 443542"/>
                <a:gd name="connsiteY118" fmla="*/ 60460 h 443529"/>
                <a:gd name="connsiteX119" fmla="*/ 333379 w 443542"/>
                <a:gd name="connsiteY119" fmla="*/ 17609 h 443529"/>
                <a:gd name="connsiteX120" fmla="*/ 329724 w 443542"/>
                <a:gd name="connsiteY120" fmla="*/ 20792 h 443529"/>
                <a:gd name="connsiteX121" fmla="*/ 319972 w 443542"/>
                <a:gd name="connsiteY121" fmla="*/ 41076 h 443529"/>
                <a:gd name="connsiteX122" fmla="*/ 348228 w 443542"/>
                <a:gd name="connsiteY122" fmla="*/ 47463 h 443529"/>
                <a:gd name="connsiteX123" fmla="*/ 370744 w 443542"/>
                <a:gd name="connsiteY123" fmla="*/ 35922 h 443529"/>
                <a:gd name="connsiteX124" fmla="*/ 338203 w 443542"/>
                <a:gd name="connsiteY124" fmla="*/ 18072 h 443529"/>
                <a:gd name="connsiteX125" fmla="*/ 333379 w 443542"/>
                <a:gd name="connsiteY125" fmla="*/ 17609 h 443529"/>
                <a:gd name="connsiteX126" fmla="*/ 328085 w 443542"/>
                <a:gd name="connsiteY126" fmla="*/ 1114 h 443529"/>
                <a:gd name="connsiteX127" fmla="*/ 346535 w 443542"/>
                <a:gd name="connsiteY127" fmla="*/ 2883 h 443529"/>
                <a:gd name="connsiteX128" fmla="*/ 393392 w 443542"/>
                <a:gd name="connsiteY128" fmla="*/ 28586 h 443529"/>
                <a:gd name="connsiteX129" fmla="*/ 393429 w 443542"/>
                <a:gd name="connsiteY129" fmla="*/ 28606 h 443529"/>
                <a:gd name="connsiteX130" fmla="*/ 402559 w 443542"/>
                <a:gd name="connsiteY130" fmla="*/ 33614 h 443529"/>
                <a:gd name="connsiteX131" fmla="*/ 429828 w 443542"/>
                <a:gd name="connsiteY131" fmla="*/ 61659 h 443529"/>
                <a:gd name="connsiteX132" fmla="*/ 433768 w 443542"/>
                <a:gd name="connsiteY132" fmla="*/ 69344 h 443529"/>
                <a:gd name="connsiteX133" fmla="*/ 428850 w 443542"/>
                <a:gd name="connsiteY133" fmla="*/ 119254 h 443529"/>
                <a:gd name="connsiteX134" fmla="*/ 434699 w 443542"/>
                <a:gd name="connsiteY134" fmla="*/ 130666 h 443529"/>
                <a:gd name="connsiteX135" fmla="*/ 423426 w 443542"/>
                <a:gd name="connsiteY135" fmla="*/ 165649 h 443529"/>
                <a:gd name="connsiteX136" fmla="*/ 411614 w 443542"/>
                <a:gd name="connsiteY136" fmla="*/ 168507 h 443529"/>
                <a:gd name="connsiteX137" fmla="*/ 388443 w 443542"/>
                <a:gd name="connsiteY137" fmla="*/ 154376 h 443529"/>
                <a:gd name="connsiteX138" fmla="*/ 384517 w 443542"/>
                <a:gd name="connsiteY138" fmla="*/ 146716 h 443529"/>
                <a:gd name="connsiteX139" fmla="*/ 369620 w 443542"/>
                <a:gd name="connsiteY139" fmla="*/ 154367 h 443529"/>
                <a:gd name="connsiteX140" fmla="*/ 373539 w 443542"/>
                <a:gd name="connsiteY140" fmla="*/ 162015 h 443529"/>
                <a:gd name="connsiteX141" fmla="*/ 362266 w 443542"/>
                <a:gd name="connsiteY141" fmla="*/ 196996 h 443529"/>
                <a:gd name="connsiteX142" fmla="*/ 350454 w 443542"/>
                <a:gd name="connsiteY142" fmla="*/ 199855 h 443529"/>
                <a:gd name="connsiteX143" fmla="*/ 327284 w 443542"/>
                <a:gd name="connsiteY143" fmla="*/ 185724 h 443529"/>
                <a:gd name="connsiteX144" fmla="*/ 323382 w 443542"/>
                <a:gd name="connsiteY144" fmla="*/ 178112 h 443529"/>
                <a:gd name="connsiteX145" fmla="*/ 195386 w 443542"/>
                <a:gd name="connsiteY145" fmla="*/ 243661 h 443529"/>
                <a:gd name="connsiteX146" fmla="*/ 199312 w 443542"/>
                <a:gd name="connsiteY146" fmla="*/ 251320 h 443529"/>
                <a:gd name="connsiteX147" fmla="*/ 188039 w 443542"/>
                <a:gd name="connsiteY147" fmla="*/ 286303 h 443529"/>
                <a:gd name="connsiteX148" fmla="*/ 188039 w 443542"/>
                <a:gd name="connsiteY148" fmla="*/ 286303 h 443529"/>
                <a:gd name="connsiteX149" fmla="*/ 179649 w 443542"/>
                <a:gd name="connsiteY149" fmla="*/ 288925 h 443529"/>
                <a:gd name="connsiteX150" fmla="*/ 210715 w 443542"/>
                <a:gd name="connsiteY150" fmla="*/ 349529 h 443529"/>
                <a:gd name="connsiteX151" fmla="*/ 253831 w 443542"/>
                <a:gd name="connsiteY151" fmla="*/ 349529 h 443529"/>
                <a:gd name="connsiteX152" fmla="*/ 262494 w 443542"/>
                <a:gd name="connsiteY152" fmla="*/ 358192 h 443529"/>
                <a:gd name="connsiteX153" fmla="*/ 253831 w 443542"/>
                <a:gd name="connsiteY153" fmla="*/ 366855 h 443529"/>
                <a:gd name="connsiteX154" fmla="*/ 205456 w 443542"/>
                <a:gd name="connsiteY154" fmla="*/ 366855 h 443529"/>
                <a:gd name="connsiteX155" fmla="*/ 205427 w 443542"/>
                <a:gd name="connsiteY155" fmla="*/ 366857 h 443529"/>
                <a:gd name="connsiteX156" fmla="*/ 205402 w 443542"/>
                <a:gd name="connsiteY156" fmla="*/ 366855 h 443529"/>
                <a:gd name="connsiteX157" fmla="*/ 135026 w 443542"/>
                <a:gd name="connsiteY157" fmla="*/ 366855 h 443529"/>
                <a:gd name="connsiteX158" fmla="*/ 135012 w 443542"/>
                <a:gd name="connsiteY158" fmla="*/ 366856 h 443529"/>
                <a:gd name="connsiteX159" fmla="*/ 135000 w 443542"/>
                <a:gd name="connsiteY159" fmla="*/ 366855 h 443529"/>
                <a:gd name="connsiteX160" fmla="*/ 17326 w 443542"/>
                <a:gd name="connsiteY160" fmla="*/ 366855 h 443529"/>
                <a:gd name="connsiteX161" fmla="*/ 17326 w 443542"/>
                <a:gd name="connsiteY161" fmla="*/ 426204 h 443529"/>
                <a:gd name="connsiteX162" fmla="*/ 105399 w 443542"/>
                <a:gd name="connsiteY162" fmla="*/ 426204 h 443529"/>
                <a:gd name="connsiteX163" fmla="*/ 105399 w 443542"/>
                <a:gd name="connsiteY163" fmla="*/ 400215 h 443529"/>
                <a:gd name="connsiteX164" fmla="*/ 114062 w 443542"/>
                <a:gd name="connsiteY164" fmla="*/ 391552 h 443529"/>
                <a:gd name="connsiteX165" fmla="*/ 329481 w 443542"/>
                <a:gd name="connsiteY165" fmla="*/ 391552 h 443529"/>
                <a:gd name="connsiteX166" fmla="*/ 338144 w 443542"/>
                <a:gd name="connsiteY166" fmla="*/ 400215 h 443529"/>
                <a:gd name="connsiteX167" fmla="*/ 338144 w 443542"/>
                <a:gd name="connsiteY167" fmla="*/ 426204 h 443529"/>
                <a:gd name="connsiteX168" fmla="*/ 426216 w 443542"/>
                <a:gd name="connsiteY168" fmla="*/ 426204 h 443529"/>
                <a:gd name="connsiteX169" fmla="*/ 426216 w 443542"/>
                <a:gd name="connsiteY169" fmla="*/ 366855 h 443529"/>
                <a:gd name="connsiteX170" fmla="*/ 327090 w 443542"/>
                <a:gd name="connsiteY170" fmla="*/ 366855 h 443529"/>
                <a:gd name="connsiteX171" fmla="*/ 318427 w 443542"/>
                <a:gd name="connsiteY171" fmla="*/ 358192 h 443529"/>
                <a:gd name="connsiteX172" fmla="*/ 327090 w 443542"/>
                <a:gd name="connsiteY172" fmla="*/ 349529 h 443529"/>
                <a:gd name="connsiteX173" fmla="*/ 434879 w 443542"/>
                <a:gd name="connsiteY173" fmla="*/ 349529 h 443529"/>
                <a:gd name="connsiteX174" fmla="*/ 443542 w 443542"/>
                <a:gd name="connsiteY174" fmla="*/ 358191 h 443529"/>
                <a:gd name="connsiteX175" fmla="*/ 443542 w 443542"/>
                <a:gd name="connsiteY175" fmla="*/ 434866 h 443529"/>
                <a:gd name="connsiteX176" fmla="*/ 434879 w 443542"/>
                <a:gd name="connsiteY176" fmla="*/ 443529 h 443529"/>
                <a:gd name="connsiteX177" fmla="*/ 329481 w 443542"/>
                <a:gd name="connsiteY177" fmla="*/ 443529 h 443529"/>
                <a:gd name="connsiteX178" fmla="*/ 114062 w 443542"/>
                <a:gd name="connsiteY178" fmla="*/ 443529 h 443529"/>
                <a:gd name="connsiteX179" fmla="*/ 8663 w 443542"/>
                <a:gd name="connsiteY179" fmla="*/ 443529 h 443529"/>
                <a:gd name="connsiteX180" fmla="*/ 0 w 443542"/>
                <a:gd name="connsiteY180" fmla="*/ 434866 h 443529"/>
                <a:gd name="connsiteX181" fmla="*/ 0 w 443542"/>
                <a:gd name="connsiteY181" fmla="*/ 358191 h 443529"/>
                <a:gd name="connsiteX182" fmla="*/ 8663 w 443542"/>
                <a:gd name="connsiteY182" fmla="*/ 349528 h 443529"/>
                <a:gd name="connsiteX183" fmla="*/ 120831 w 443542"/>
                <a:gd name="connsiteY183" fmla="*/ 349528 h 443529"/>
                <a:gd name="connsiteX184" fmla="*/ 103266 w 443542"/>
                <a:gd name="connsiteY184" fmla="*/ 315261 h 443529"/>
                <a:gd name="connsiteX185" fmla="*/ 96246 w 443542"/>
                <a:gd name="connsiteY185" fmla="*/ 320529 h 443529"/>
                <a:gd name="connsiteX186" fmla="*/ 84433 w 443542"/>
                <a:gd name="connsiteY186" fmla="*/ 323388 h 443529"/>
                <a:gd name="connsiteX187" fmla="*/ 61263 w 443542"/>
                <a:gd name="connsiteY187" fmla="*/ 309257 h 443529"/>
                <a:gd name="connsiteX188" fmla="*/ 53360 w 443542"/>
                <a:gd name="connsiteY188" fmla="*/ 293838 h 443529"/>
                <a:gd name="connsiteX189" fmla="*/ 52616 w 443542"/>
                <a:gd name="connsiteY189" fmla="*/ 291742 h 443529"/>
                <a:gd name="connsiteX190" fmla="*/ 42698 w 443542"/>
                <a:gd name="connsiteY190" fmla="*/ 293609 h 443529"/>
                <a:gd name="connsiteX191" fmla="*/ 42413 w 443542"/>
                <a:gd name="connsiteY191" fmla="*/ 293657 h 443529"/>
                <a:gd name="connsiteX192" fmla="*/ 38646 w 443542"/>
                <a:gd name="connsiteY192" fmla="*/ 293938 h 443529"/>
                <a:gd name="connsiteX193" fmla="*/ 16172 w 443542"/>
                <a:gd name="connsiteY193" fmla="*/ 280192 h 443529"/>
                <a:gd name="connsiteX194" fmla="*/ 21103 w 443542"/>
                <a:gd name="connsiteY194" fmla="*/ 250483 h 443529"/>
                <a:gd name="connsiteX195" fmla="*/ 70378 w 443542"/>
                <a:gd name="connsiteY195" fmla="*/ 202883 h 443529"/>
                <a:gd name="connsiteX196" fmla="*/ 106528 w 443542"/>
                <a:gd name="connsiteY196" fmla="*/ 158990 h 443529"/>
                <a:gd name="connsiteX197" fmla="*/ 142160 w 443542"/>
                <a:gd name="connsiteY197" fmla="*/ 104040 h 443529"/>
                <a:gd name="connsiteX198" fmla="*/ 147123 w 443542"/>
                <a:gd name="connsiteY198" fmla="*/ 97075 h 443529"/>
                <a:gd name="connsiteX199" fmla="*/ 167438 w 443542"/>
                <a:gd name="connsiteY199" fmla="*/ 34034 h 443529"/>
                <a:gd name="connsiteX200" fmla="*/ 171731 w 443542"/>
                <a:gd name="connsiteY200" fmla="*/ 28982 h 443529"/>
                <a:gd name="connsiteX201" fmla="*/ 187090 w 443542"/>
                <a:gd name="connsiteY201" fmla="*/ 21110 h 443529"/>
                <a:gd name="connsiteX202" fmla="*/ 198751 w 443542"/>
                <a:gd name="connsiteY202" fmla="*/ 24867 h 443529"/>
                <a:gd name="connsiteX203" fmla="*/ 214866 w 443542"/>
                <a:gd name="connsiteY203" fmla="*/ 56305 h 443529"/>
                <a:gd name="connsiteX204" fmla="*/ 240263 w 443542"/>
                <a:gd name="connsiteY204" fmla="*/ 64489 h 443529"/>
                <a:gd name="connsiteX205" fmla="*/ 279437 w 443542"/>
                <a:gd name="connsiteY205" fmla="*/ 61310 h 443529"/>
                <a:gd name="connsiteX206" fmla="*/ 302294 w 443542"/>
                <a:gd name="connsiteY206" fmla="*/ 37862 h 443529"/>
                <a:gd name="connsiteX207" fmla="*/ 314108 w 443542"/>
                <a:gd name="connsiteY207" fmla="*/ 13287 h 443529"/>
                <a:gd name="connsiteX208" fmla="*/ 328085 w 443542"/>
                <a:gd name="connsiteY208" fmla="*/ 1114 h 4435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Lst>
              <a:rect l="l" t="t" r="r" b="b"/>
              <a:pathLst>
                <a:path w="443542" h="443529">
                  <a:moveTo>
                    <a:pt x="122725" y="408878"/>
                  </a:moveTo>
                  <a:lnTo>
                    <a:pt x="122725" y="426204"/>
                  </a:lnTo>
                  <a:lnTo>
                    <a:pt x="320818" y="426204"/>
                  </a:lnTo>
                  <a:lnTo>
                    <a:pt x="320818" y="408878"/>
                  </a:lnTo>
                  <a:close/>
                  <a:moveTo>
                    <a:pt x="292814" y="349527"/>
                  </a:moveTo>
                  <a:cubicBezTo>
                    <a:pt x="295092" y="349527"/>
                    <a:pt x="297327" y="350454"/>
                    <a:pt x="298938" y="352065"/>
                  </a:cubicBezTo>
                  <a:cubicBezTo>
                    <a:pt x="300550" y="353677"/>
                    <a:pt x="301477" y="355911"/>
                    <a:pt x="301477" y="358190"/>
                  </a:cubicBezTo>
                  <a:cubicBezTo>
                    <a:pt x="301477" y="360476"/>
                    <a:pt x="300549" y="362704"/>
                    <a:pt x="298938" y="364314"/>
                  </a:cubicBezTo>
                  <a:cubicBezTo>
                    <a:pt x="297327" y="365926"/>
                    <a:pt x="295092" y="366853"/>
                    <a:pt x="292814" y="366853"/>
                  </a:cubicBezTo>
                  <a:cubicBezTo>
                    <a:pt x="290536" y="366853"/>
                    <a:pt x="288301" y="365925"/>
                    <a:pt x="286689" y="364314"/>
                  </a:cubicBezTo>
                  <a:cubicBezTo>
                    <a:pt x="285077" y="362704"/>
                    <a:pt x="284151" y="360469"/>
                    <a:pt x="284151" y="358190"/>
                  </a:cubicBezTo>
                  <a:cubicBezTo>
                    <a:pt x="284151" y="355911"/>
                    <a:pt x="285078" y="353677"/>
                    <a:pt x="286689" y="352065"/>
                  </a:cubicBezTo>
                  <a:cubicBezTo>
                    <a:pt x="288301" y="350454"/>
                    <a:pt x="290536" y="349527"/>
                    <a:pt x="292814" y="349527"/>
                  </a:cubicBezTo>
                  <a:close/>
                  <a:moveTo>
                    <a:pt x="87599" y="284696"/>
                  </a:moveTo>
                  <a:cubicBezTo>
                    <a:pt x="81486" y="285998"/>
                    <a:pt x="75516" y="287224"/>
                    <a:pt x="70008" y="288331"/>
                  </a:cubicBezTo>
                  <a:lnTo>
                    <a:pt x="76683" y="301354"/>
                  </a:lnTo>
                  <a:cubicBezTo>
                    <a:pt x="78861" y="305605"/>
                    <a:pt x="84091" y="307294"/>
                    <a:pt x="88343" y="305112"/>
                  </a:cubicBezTo>
                  <a:cubicBezTo>
                    <a:pt x="90402" y="304056"/>
                    <a:pt x="91928" y="302262"/>
                    <a:pt x="92637" y="300059"/>
                  </a:cubicBezTo>
                  <a:cubicBezTo>
                    <a:pt x="93318" y="297946"/>
                    <a:pt x="93160" y="295703"/>
                    <a:pt x="92217" y="293705"/>
                  </a:cubicBezTo>
                  <a:close/>
                  <a:moveTo>
                    <a:pt x="149122" y="267354"/>
                  </a:moveTo>
                  <a:lnTo>
                    <a:pt x="145751" y="269081"/>
                  </a:lnTo>
                  <a:cubicBezTo>
                    <a:pt x="139186" y="272435"/>
                    <a:pt x="122890" y="276753"/>
                    <a:pt x="105104" y="280836"/>
                  </a:cubicBezTo>
                  <a:lnTo>
                    <a:pt x="107519" y="285547"/>
                  </a:lnTo>
                  <a:cubicBezTo>
                    <a:pt x="107597" y="285700"/>
                    <a:pt x="107666" y="285854"/>
                    <a:pt x="107740" y="286007"/>
                  </a:cubicBezTo>
                  <a:lnTo>
                    <a:pt x="140300" y="349530"/>
                  </a:lnTo>
                  <a:lnTo>
                    <a:pt x="191244" y="349530"/>
                  </a:lnTo>
                  <a:lnTo>
                    <a:pt x="153060" y="275037"/>
                  </a:lnTo>
                  <a:cubicBezTo>
                    <a:pt x="153059" y="275036"/>
                    <a:pt x="153058" y="275033"/>
                    <a:pt x="153057" y="275031"/>
                  </a:cubicBezTo>
                  <a:close/>
                  <a:moveTo>
                    <a:pt x="179965" y="251558"/>
                  </a:moveTo>
                  <a:lnTo>
                    <a:pt x="164544" y="259455"/>
                  </a:lnTo>
                  <a:lnTo>
                    <a:pt x="168478" y="267131"/>
                  </a:lnTo>
                  <a:cubicBezTo>
                    <a:pt x="170659" y="271380"/>
                    <a:pt x="175886" y="273066"/>
                    <a:pt x="180136" y="270884"/>
                  </a:cubicBezTo>
                  <a:lnTo>
                    <a:pt x="180136" y="270885"/>
                  </a:lnTo>
                  <a:cubicBezTo>
                    <a:pt x="182195" y="269829"/>
                    <a:pt x="183721" y="268035"/>
                    <a:pt x="184430" y="265832"/>
                  </a:cubicBezTo>
                  <a:cubicBezTo>
                    <a:pt x="185140" y="263630"/>
                    <a:pt x="184949" y="261282"/>
                    <a:pt x="183894" y="259223"/>
                  </a:cubicBezTo>
                  <a:close/>
                  <a:moveTo>
                    <a:pt x="63054" y="234048"/>
                  </a:moveTo>
                  <a:lnTo>
                    <a:pt x="33141" y="262946"/>
                  </a:lnTo>
                  <a:cubicBezTo>
                    <a:pt x="30604" y="265395"/>
                    <a:pt x="29982" y="269151"/>
                    <a:pt x="31589" y="272289"/>
                  </a:cubicBezTo>
                  <a:cubicBezTo>
                    <a:pt x="33130" y="275293"/>
                    <a:pt x="36390" y="276992"/>
                    <a:pt x="39726" y="276540"/>
                  </a:cubicBezTo>
                  <a:cubicBezTo>
                    <a:pt x="51485" y="274371"/>
                    <a:pt x="66248" y="271477"/>
                    <a:pt x="80792" y="268409"/>
                  </a:cubicBezTo>
                  <a:cubicBezTo>
                    <a:pt x="85124" y="254080"/>
                    <a:pt x="77263" y="238823"/>
                    <a:pt x="63054" y="234048"/>
                  </a:cubicBezTo>
                  <a:close/>
                  <a:moveTo>
                    <a:pt x="354208" y="162282"/>
                  </a:moveTo>
                  <a:lnTo>
                    <a:pt x="338796" y="170198"/>
                  </a:lnTo>
                  <a:lnTo>
                    <a:pt x="342703" y="177820"/>
                  </a:lnTo>
                  <a:cubicBezTo>
                    <a:pt x="344882" y="182071"/>
                    <a:pt x="350114" y="183756"/>
                    <a:pt x="354363" y="181577"/>
                  </a:cubicBezTo>
                  <a:cubicBezTo>
                    <a:pt x="358614" y="179398"/>
                    <a:pt x="360301" y="174167"/>
                    <a:pt x="358121" y="169916"/>
                  </a:cubicBezTo>
                  <a:close/>
                  <a:moveTo>
                    <a:pt x="415329" y="130857"/>
                  </a:moveTo>
                  <a:lnTo>
                    <a:pt x="414691" y="131184"/>
                  </a:lnTo>
                  <a:cubicBezTo>
                    <a:pt x="414357" y="131366"/>
                    <a:pt x="414030" y="131556"/>
                    <a:pt x="413690" y="131731"/>
                  </a:cubicBezTo>
                  <a:lnTo>
                    <a:pt x="399929" y="138798"/>
                  </a:lnTo>
                  <a:lnTo>
                    <a:pt x="403861" y="146470"/>
                  </a:lnTo>
                  <a:cubicBezTo>
                    <a:pt x="406040" y="150721"/>
                    <a:pt x="411273" y="152406"/>
                    <a:pt x="415523" y="150228"/>
                  </a:cubicBezTo>
                  <a:cubicBezTo>
                    <a:pt x="419774" y="148049"/>
                    <a:pt x="421459" y="142817"/>
                    <a:pt x="419281" y="138566"/>
                  </a:cubicBezTo>
                  <a:close/>
                  <a:moveTo>
                    <a:pt x="157021" y="112988"/>
                  </a:moveTo>
                  <a:cubicBezTo>
                    <a:pt x="156915" y="113148"/>
                    <a:pt x="156804" y="113304"/>
                    <a:pt x="156700" y="113465"/>
                  </a:cubicBezTo>
                  <a:lnTo>
                    <a:pt x="121068" y="168415"/>
                  </a:lnTo>
                  <a:cubicBezTo>
                    <a:pt x="110020" y="185450"/>
                    <a:pt x="97016" y="201238"/>
                    <a:pt x="82418" y="215341"/>
                  </a:cubicBezTo>
                  <a:lnTo>
                    <a:pt x="76438" y="221117"/>
                  </a:lnTo>
                  <a:cubicBezTo>
                    <a:pt x="82729" y="224664"/>
                    <a:pt x="88054" y="229662"/>
                    <a:pt x="92018" y="235779"/>
                  </a:cubicBezTo>
                  <a:lnTo>
                    <a:pt x="184689" y="158060"/>
                  </a:lnTo>
                  <a:cubicBezTo>
                    <a:pt x="188827" y="154406"/>
                    <a:pt x="190988" y="149157"/>
                    <a:pt x="190623" y="143645"/>
                  </a:cubicBezTo>
                  <a:cubicBezTo>
                    <a:pt x="190255" y="138106"/>
                    <a:pt x="187392" y="133166"/>
                    <a:pt x="182768" y="130094"/>
                  </a:cubicBezTo>
                  <a:close/>
                  <a:moveTo>
                    <a:pt x="243002" y="108844"/>
                  </a:moveTo>
                  <a:cubicBezTo>
                    <a:pt x="245280" y="108844"/>
                    <a:pt x="247515" y="109771"/>
                    <a:pt x="249126" y="111382"/>
                  </a:cubicBezTo>
                  <a:cubicBezTo>
                    <a:pt x="250738" y="112994"/>
                    <a:pt x="251665" y="115229"/>
                    <a:pt x="251665" y="117507"/>
                  </a:cubicBezTo>
                  <a:cubicBezTo>
                    <a:pt x="251665" y="119794"/>
                    <a:pt x="250737" y="122021"/>
                    <a:pt x="249126" y="123632"/>
                  </a:cubicBezTo>
                  <a:cubicBezTo>
                    <a:pt x="247515" y="125252"/>
                    <a:pt x="245280" y="126170"/>
                    <a:pt x="243002" y="126170"/>
                  </a:cubicBezTo>
                  <a:cubicBezTo>
                    <a:pt x="240724" y="126170"/>
                    <a:pt x="238489" y="125252"/>
                    <a:pt x="236877" y="123632"/>
                  </a:cubicBezTo>
                  <a:cubicBezTo>
                    <a:pt x="235265" y="122021"/>
                    <a:pt x="234339" y="119794"/>
                    <a:pt x="234339" y="117507"/>
                  </a:cubicBezTo>
                  <a:cubicBezTo>
                    <a:pt x="234339" y="115229"/>
                    <a:pt x="235266" y="113002"/>
                    <a:pt x="236877" y="111382"/>
                  </a:cubicBezTo>
                  <a:cubicBezTo>
                    <a:pt x="238489" y="109771"/>
                    <a:pt x="240724" y="108844"/>
                    <a:pt x="243002" y="108844"/>
                  </a:cubicBezTo>
                  <a:close/>
                  <a:moveTo>
                    <a:pt x="310949" y="56785"/>
                  </a:moveTo>
                  <a:cubicBezTo>
                    <a:pt x="304709" y="65086"/>
                    <a:pt x="296617" y="71971"/>
                    <a:pt x="287341" y="76725"/>
                  </a:cubicBezTo>
                  <a:cubicBezTo>
                    <a:pt x="271017" y="85093"/>
                    <a:pt x="252410" y="86603"/>
                    <a:pt x="234948" y="80977"/>
                  </a:cubicBezTo>
                  <a:lnTo>
                    <a:pt x="210717" y="73169"/>
                  </a:lnTo>
                  <a:lnTo>
                    <a:pt x="201702" y="77790"/>
                  </a:lnTo>
                  <a:lnTo>
                    <a:pt x="223023" y="92858"/>
                  </a:lnTo>
                  <a:cubicBezTo>
                    <a:pt x="226930" y="95620"/>
                    <a:pt x="227859" y="101025"/>
                    <a:pt x="225098" y="104932"/>
                  </a:cubicBezTo>
                  <a:cubicBezTo>
                    <a:pt x="223410" y="107320"/>
                    <a:pt x="220734" y="108596"/>
                    <a:pt x="218016" y="108596"/>
                  </a:cubicBezTo>
                  <a:cubicBezTo>
                    <a:pt x="216287" y="108596"/>
                    <a:pt x="214542" y="108081"/>
                    <a:pt x="213023" y="107007"/>
                  </a:cubicBezTo>
                  <a:lnTo>
                    <a:pt x="184454" y="86816"/>
                  </a:lnTo>
                  <a:cubicBezTo>
                    <a:pt x="178474" y="90361"/>
                    <a:pt x="172966" y="94635"/>
                    <a:pt x="168049" y="99515"/>
                  </a:cubicBezTo>
                  <a:lnTo>
                    <a:pt x="192353" y="115663"/>
                  </a:lnTo>
                  <a:cubicBezTo>
                    <a:pt x="201510" y="121747"/>
                    <a:pt x="207180" y="131527"/>
                    <a:pt x="207909" y="142497"/>
                  </a:cubicBezTo>
                  <a:cubicBezTo>
                    <a:pt x="208636" y="153467"/>
                    <a:pt x="204310" y="163911"/>
                    <a:pt x="196037" y="171151"/>
                  </a:cubicBezTo>
                  <a:cubicBezTo>
                    <a:pt x="195991" y="171191"/>
                    <a:pt x="195945" y="171231"/>
                    <a:pt x="195898" y="171270"/>
                  </a:cubicBezTo>
                  <a:lnTo>
                    <a:pt x="98684" y="252799"/>
                  </a:lnTo>
                  <a:cubicBezTo>
                    <a:pt x="99341" y="256628"/>
                    <a:pt x="99489" y="260523"/>
                    <a:pt x="99133" y="264408"/>
                  </a:cubicBezTo>
                  <a:cubicBezTo>
                    <a:pt x="117330" y="260289"/>
                    <a:pt x="132725" y="256279"/>
                    <a:pt x="137859" y="253655"/>
                  </a:cubicBezTo>
                  <a:lnTo>
                    <a:pt x="148228" y="248345"/>
                  </a:lnTo>
                  <a:cubicBezTo>
                    <a:pt x="148449" y="248206"/>
                    <a:pt x="148674" y="248072"/>
                    <a:pt x="148911" y="247951"/>
                  </a:cubicBezTo>
                  <a:lnTo>
                    <a:pt x="179747" y="232144"/>
                  </a:lnTo>
                  <a:cubicBezTo>
                    <a:pt x="180031" y="231999"/>
                    <a:pt x="180320" y="231873"/>
                    <a:pt x="180611" y="231762"/>
                  </a:cubicBezTo>
                  <a:lnTo>
                    <a:pt x="315478" y="162694"/>
                  </a:lnTo>
                  <a:lnTo>
                    <a:pt x="311607" y="155142"/>
                  </a:lnTo>
                  <a:cubicBezTo>
                    <a:pt x="301708" y="135828"/>
                    <a:pt x="302105" y="112978"/>
                    <a:pt x="312669" y="94018"/>
                  </a:cubicBezTo>
                  <a:lnTo>
                    <a:pt x="328254" y="66048"/>
                  </a:lnTo>
                  <a:cubicBezTo>
                    <a:pt x="321869" y="64450"/>
                    <a:pt x="315894" y="61306"/>
                    <a:pt x="310949" y="56785"/>
                  </a:cubicBezTo>
                  <a:close/>
                  <a:moveTo>
                    <a:pt x="389093" y="45986"/>
                  </a:moveTo>
                  <a:lnTo>
                    <a:pt x="356133" y="62881"/>
                  </a:lnTo>
                  <a:cubicBezTo>
                    <a:pt x="353539" y="64211"/>
                    <a:pt x="350865" y="65210"/>
                    <a:pt x="348156" y="65929"/>
                  </a:cubicBezTo>
                  <a:lnTo>
                    <a:pt x="327804" y="102452"/>
                  </a:lnTo>
                  <a:cubicBezTo>
                    <a:pt x="320064" y="116344"/>
                    <a:pt x="319774" y="133088"/>
                    <a:pt x="327028" y="147240"/>
                  </a:cubicBezTo>
                  <a:lnTo>
                    <a:pt x="330849" y="154694"/>
                  </a:lnTo>
                  <a:lnTo>
                    <a:pt x="353976" y="142838"/>
                  </a:lnTo>
                  <a:cubicBezTo>
                    <a:pt x="354299" y="142672"/>
                    <a:pt x="354633" y="142536"/>
                    <a:pt x="354970" y="142413"/>
                  </a:cubicBezTo>
                  <a:lnTo>
                    <a:pt x="383513" y="127753"/>
                  </a:lnTo>
                  <a:cubicBezTo>
                    <a:pt x="383766" y="127589"/>
                    <a:pt x="384027" y="127434"/>
                    <a:pt x="384298" y="127295"/>
                  </a:cubicBezTo>
                  <a:lnTo>
                    <a:pt x="406769" y="115777"/>
                  </a:lnTo>
                  <a:cubicBezTo>
                    <a:pt x="420261" y="108175"/>
                    <a:pt x="425473" y="91145"/>
                    <a:pt x="418348" y="77245"/>
                  </a:cubicBezTo>
                  <a:lnTo>
                    <a:pt x="414409" y="69559"/>
                  </a:lnTo>
                  <a:cubicBezTo>
                    <a:pt x="409891" y="60744"/>
                    <a:pt x="402912" y="53566"/>
                    <a:pt x="394227" y="48802"/>
                  </a:cubicBezTo>
                  <a:close/>
                  <a:moveTo>
                    <a:pt x="187285" y="40477"/>
                  </a:moveTo>
                  <a:lnTo>
                    <a:pt x="182829" y="42760"/>
                  </a:lnTo>
                  <a:lnTo>
                    <a:pt x="172895" y="73587"/>
                  </a:lnTo>
                  <a:cubicBezTo>
                    <a:pt x="175541" y="71903"/>
                    <a:pt x="178266" y="70334"/>
                    <a:pt x="181067" y="68897"/>
                  </a:cubicBezTo>
                  <a:lnTo>
                    <a:pt x="181170" y="68845"/>
                  </a:lnTo>
                  <a:cubicBezTo>
                    <a:pt x="181177" y="68842"/>
                    <a:pt x="181183" y="68839"/>
                    <a:pt x="181189" y="68836"/>
                  </a:cubicBezTo>
                  <a:lnTo>
                    <a:pt x="197528" y="60460"/>
                  </a:lnTo>
                  <a:close/>
                  <a:moveTo>
                    <a:pt x="333379" y="17609"/>
                  </a:moveTo>
                  <a:cubicBezTo>
                    <a:pt x="331759" y="18128"/>
                    <a:pt x="330461" y="19259"/>
                    <a:pt x="329724" y="20792"/>
                  </a:cubicBezTo>
                  <a:lnTo>
                    <a:pt x="319972" y="41076"/>
                  </a:lnTo>
                  <a:cubicBezTo>
                    <a:pt x="326477" y="49592"/>
                    <a:pt x="338363" y="52519"/>
                    <a:pt x="348228" y="47463"/>
                  </a:cubicBezTo>
                  <a:lnTo>
                    <a:pt x="370744" y="35922"/>
                  </a:lnTo>
                  <a:lnTo>
                    <a:pt x="338203" y="18072"/>
                  </a:lnTo>
                  <a:cubicBezTo>
                    <a:pt x="336713" y="17253"/>
                    <a:pt x="334998" y="17089"/>
                    <a:pt x="333379" y="17609"/>
                  </a:cubicBezTo>
                  <a:close/>
                  <a:moveTo>
                    <a:pt x="328085" y="1114"/>
                  </a:moveTo>
                  <a:cubicBezTo>
                    <a:pt x="334191" y="-845"/>
                    <a:pt x="340915" y="-200"/>
                    <a:pt x="346535" y="2883"/>
                  </a:cubicBezTo>
                  <a:lnTo>
                    <a:pt x="393392" y="28586"/>
                  </a:lnTo>
                  <a:cubicBezTo>
                    <a:pt x="393404" y="28593"/>
                    <a:pt x="393417" y="28599"/>
                    <a:pt x="393429" y="28606"/>
                  </a:cubicBezTo>
                  <a:lnTo>
                    <a:pt x="402559" y="33614"/>
                  </a:lnTo>
                  <a:cubicBezTo>
                    <a:pt x="414293" y="40050"/>
                    <a:pt x="423722" y="49748"/>
                    <a:pt x="429828" y="61659"/>
                  </a:cubicBezTo>
                  <a:lnTo>
                    <a:pt x="433768" y="69344"/>
                  </a:lnTo>
                  <a:cubicBezTo>
                    <a:pt x="442299" y="85988"/>
                    <a:pt x="439744" y="105443"/>
                    <a:pt x="428850" y="119254"/>
                  </a:cubicBezTo>
                  <a:lnTo>
                    <a:pt x="434699" y="130666"/>
                  </a:lnTo>
                  <a:cubicBezTo>
                    <a:pt x="441235" y="143419"/>
                    <a:pt x="436178" y="159112"/>
                    <a:pt x="423426" y="165649"/>
                  </a:cubicBezTo>
                  <a:cubicBezTo>
                    <a:pt x="419643" y="167587"/>
                    <a:pt x="415600" y="168507"/>
                    <a:pt x="411614" y="168507"/>
                  </a:cubicBezTo>
                  <a:cubicBezTo>
                    <a:pt x="402167" y="168507"/>
                    <a:pt x="393041" y="163344"/>
                    <a:pt x="388443" y="154376"/>
                  </a:cubicBezTo>
                  <a:lnTo>
                    <a:pt x="384517" y="146716"/>
                  </a:lnTo>
                  <a:lnTo>
                    <a:pt x="369620" y="154367"/>
                  </a:lnTo>
                  <a:lnTo>
                    <a:pt x="373539" y="162015"/>
                  </a:lnTo>
                  <a:cubicBezTo>
                    <a:pt x="380076" y="174767"/>
                    <a:pt x="375018" y="190460"/>
                    <a:pt x="362266" y="196996"/>
                  </a:cubicBezTo>
                  <a:cubicBezTo>
                    <a:pt x="358483" y="198936"/>
                    <a:pt x="354439" y="199855"/>
                    <a:pt x="350454" y="199855"/>
                  </a:cubicBezTo>
                  <a:cubicBezTo>
                    <a:pt x="341007" y="199855"/>
                    <a:pt x="331881" y="194693"/>
                    <a:pt x="327284" y="185724"/>
                  </a:cubicBezTo>
                  <a:lnTo>
                    <a:pt x="323382" y="178112"/>
                  </a:lnTo>
                  <a:lnTo>
                    <a:pt x="195386" y="243661"/>
                  </a:lnTo>
                  <a:lnTo>
                    <a:pt x="199312" y="251320"/>
                  </a:lnTo>
                  <a:cubicBezTo>
                    <a:pt x="205849" y="264073"/>
                    <a:pt x="200792" y="279765"/>
                    <a:pt x="188039" y="286303"/>
                  </a:cubicBezTo>
                  <a:cubicBezTo>
                    <a:pt x="188039" y="286303"/>
                    <a:pt x="188039" y="286303"/>
                    <a:pt x="188039" y="286303"/>
                  </a:cubicBezTo>
                  <a:cubicBezTo>
                    <a:pt x="185336" y="287689"/>
                    <a:pt x="182501" y="288544"/>
                    <a:pt x="179649" y="288925"/>
                  </a:cubicBezTo>
                  <a:lnTo>
                    <a:pt x="210715" y="349529"/>
                  </a:lnTo>
                  <a:lnTo>
                    <a:pt x="253831" y="349529"/>
                  </a:lnTo>
                  <a:cubicBezTo>
                    <a:pt x="258614" y="349529"/>
                    <a:pt x="262494" y="353408"/>
                    <a:pt x="262494" y="358192"/>
                  </a:cubicBezTo>
                  <a:cubicBezTo>
                    <a:pt x="262494" y="362976"/>
                    <a:pt x="258614" y="366855"/>
                    <a:pt x="253831" y="366855"/>
                  </a:cubicBezTo>
                  <a:lnTo>
                    <a:pt x="205456" y="366855"/>
                  </a:lnTo>
                  <a:cubicBezTo>
                    <a:pt x="205446" y="366855"/>
                    <a:pt x="205436" y="366857"/>
                    <a:pt x="205427" y="366857"/>
                  </a:cubicBezTo>
                  <a:cubicBezTo>
                    <a:pt x="205418" y="366857"/>
                    <a:pt x="205410" y="366855"/>
                    <a:pt x="205402" y="366855"/>
                  </a:cubicBezTo>
                  <a:lnTo>
                    <a:pt x="135026" y="366855"/>
                  </a:lnTo>
                  <a:cubicBezTo>
                    <a:pt x="135021" y="366855"/>
                    <a:pt x="135017" y="366856"/>
                    <a:pt x="135012" y="366856"/>
                  </a:cubicBezTo>
                  <a:cubicBezTo>
                    <a:pt x="135008" y="366856"/>
                    <a:pt x="135004" y="366855"/>
                    <a:pt x="135000" y="366855"/>
                  </a:cubicBezTo>
                  <a:lnTo>
                    <a:pt x="17326" y="366855"/>
                  </a:lnTo>
                  <a:lnTo>
                    <a:pt x="17326" y="426204"/>
                  </a:lnTo>
                  <a:lnTo>
                    <a:pt x="105399" y="426204"/>
                  </a:lnTo>
                  <a:lnTo>
                    <a:pt x="105399" y="400215"/>
                  </a:lnTo>
                  <a:cubicBezTo>
                    <a:pt x="105399" y="395431"/>
                    <a:pt x="109279" y="391552"/>
                    <a:pt x="114062" y="391552"/>
                  </a:cubicBezTo>
                  <a:lnTo>
                    <a:pt x="329481" y="391552"/>
                  </a:lnTo>
                  <a:cubicBezTo>
                    <a:pt x="334264" y="391552"/>
                    <a:pt x="338144" y="395431"/>
                    <a:pt x="338144" y="400215"/>
                  </a:cubicBezTo>
                  <a:lnTo>
                    <a:pt x="338144" y="426204"/>
                  </a:lnTo>
                  <a:lnTo>
                    <a:pt x="426216" y="426204"/>
                  </a:lnTo>
                  <a:lnTo>
                    <a:pt x="426216" y="366855"/>
                  </a:lnTo>
                  <a:lnTo>
                    <a:pt x="327090" y="366855"/>
                  </a:lnTo>
                  <a:cubicBezTo>
                    <a:pt x="322306" y="366855"/>
                    <a:pt x="318427" y="362976"/>
                    <a:pt x="318427" y="358192"/>
                  </a:cubicBezTo>
                  <a:cubicBezTo>
                    <a:pt x="318427" y="353408"/>
                    <a:pt x="322306" y="349529"/>
                    <a:pt x="327090" y="349529"/>
                  </a:cubicBezTo>
                  <a:lnTo>
                    <a:pt x="434879" y="349529"/>
                  </a:lnTo>
                  <a:cubicBezTo>
                    <a:pt x="439663" y="349529"/>
                    <a:pt x="443542" y="353408"/>
                    <a:pt x="443542" y="358191"/>
                  </a:cubicBezTo>
                  <a:lnTo>
                    <a:pt x="443542" y="434866"/>
                  </a:lnTo>
                  <a:cubicBezTo>
                    <a:pt x="443542" y="439650"/>
                    <a:pt x="439663" y="443529"/>
                    <a:pt x="434879" y="443529"/>
                  </a:cubicBezTo>
                  <a:lnTo>
                    <a:pt x="329481" y="443529"/>
                  </a:lnTo>
                  <a:lnTo>
                    <a:pt x="114062" y="443529"/>
                  </a:lnTo>
                  <a:lnTo>
                    <a:pt x="8663" y="443529"/>
                  </a:lnTo>
                  <a:cubicBezTo>
                    <a:pt x="3879" y="443529"/>
                    <a:pt x="0" y="439650"/>
                    <a:pt x="0" y="434866"/>
                  </a:cubicBezTo>
                  <a:lnTo>
                    <a:pt x="0" y="358191"/>
                  </a:lnTo>
                  <a:cubicBezTo>
                    <a:pt x="0" y="353407"/>
                    <a:pt x="3879" y="349528"/>
                    <a:pt x="8663" y="349528"/>
                  </a:cubicBezTo>
                  <a:lnTo>
                    <a:pt x="120831" y="349528"/>
                  </a:lnTo>
                  <a:lnTo>
                    <a:pt x="103266" y="315261"/>
                  </a:lnTo>
                  <a:cubicBezTo>
                    <a:pt x="101293" y="317350"/>
                    <a:pt x="98944" y="319146"/>
                    <a:pt x="96246" y="320529"/>
                  </a:cubicBezTo>
                  <a:cubicBezTo>
                    <a:pt x="92463" y="322469"/>
                    <a:pt x="88419" y="323388"/>
                    <a:pt x="84433" y="323388"/>
                  </a:cubicBezTo>
                  <a:cubicBezTo>
                    <a:pt x="74986" y="323389"/>
                    <a:pt x="65861" y="318225"/>
                    <a:pt x="61263" y="309257"/>
                  </a:cubicBezTo>
                  <a:lnTo>
                    <a:pt x="53360" y="293838"/>
                  </a:lnTo>
                  <a:cubicBezTo>
                    <a:pt x="53012" y="293158"/>
                    <a:pt x="52773" y="292454"/>
                    <a:pt x="52616" y="291742"/>
                  </a:cubicBezTo>
                  <a:cubicBezTo>
                    <a:pt x="47729" y="292678"/>
                    <a:pt x="44204" y="293332"/>
                    <a:pt x="42698" y="293609"/>
                  </a:cubicBezTo>
                  <a:cubicBezTo>
                    <a:pt x="42603" y="293627"/>
                    <a:pt x="42507" y="293643"/>
                    <a:pt x="42413" y="293657"/>
                  </a:cubicBezTo>
                  <a:cubicBezTo>
                    <a:pt x="41152" y="293846"/>
                    <a:pt x="39893" y="293938"/>
                    <a:pt x="38646" y="293938"/>
                  </a:cubicBezTo>
                  <a:cubicBezTo>
                    <a:pt x="29273" y="293938"/>
                    <a:pt x="20545" y="288722"/>
                    <a:pt x="16172" y="280192"/>
                  </a:cubicBezTo>
                  <a:cubicBezTo>
                    <a:pt x="11057" y="270211"/>
                    <a:pt x="13039" y="258274"/>
                    <a:pt x="21103" y="250483"/>
                  </a:cubicBezTo>
                  <a:lnTo>
                    <a:pt x="70378" y="202883"/>
                  </a:lnTo>
                  <a:cubicBezTo>
                    <a:pt x="84032" y="189691"/>
                    <a:pt x="96195" y="174924"/>
                    <a:pt x="106528" y="158990"/>
                  </a:cubicBezTo>
                  <a:lnTo>
                    <a:pt x="142160" y="104040"/>
                  </a:lnTo>
                  <a:cubicBezTo>
                    <a:pt x="143715" y="101642"/>
                    <a:pt x="145378" y="99325"/>
                    <a:pt x="147123" y="97075"/>
                  </a:cubicBezTo>
                  <a:lnTo>
                    <a:pt x="167438" y="34034"/>
                  </a:lnTo>
                  <a:cubicBezTo>
                    <a:pt x="168141" y="31848"/>
                    <a:pt x="169687" y="30029"/>
                    <a:pt x="171731" y="28982"/>
                  </a:cubicBezTo>
                  <a:lnTo>
                    <a:pt x="187090" y="21110"/>
                  </a:lnTo>
                  <a:cubicBezTo>
                    <a:pt x="191346" y="18926"/>
                    <a:pt x="196567" y="20608"/>
                    <a:pt x="198751" y="24867"/>
                  </a:cubicBezTo>
                  <a:lnTo>
                    <a:pt x="214866" y="56305"/>
                  </a:lnTo>
                  <a:lnTo>
                    <a:pt x="240263" y="64489"/>
                  </a:lnTo>
                  <a:cubicBezTo>
                    <a:pt x="253320" y="68695"/>
                    <a:pt x="267231" y="67567"/>
                    <a:pt x="279437" y="61310"/>
                  </a:cubicBezTo>
                  <a:cubicBezTo>
                    <a:pt x="289351" y="56229"/>
                    <a:pt x="297468" y="47902"/>
                    <a:pt x="302294" y="37862"/>
                  </a:cubicBezTo>
                  <a:lnTo>
                    <a:pt x="314108" y="13287"/>
                  </a:lnTo>
                  <a:cubicBezTo>
                    <a:pt x="316886" y="7510"/>
                    <a:pt x="321980" y="3073"/>
                    <a:pt x="328085" y="1114"/>
                  </a:cubicBezTo>
                  <a:close/>
                </a:path>
              </a:pathLst>
            </a:custGeom>
            <a:solidFill>
              <a:schemeClr val="bg1"/>
            </a:solidFill>
            <a:ln w="9525" cap="flat">
              <a:noFill/>
              <a:prstDash val="solid"/>
              <a:miter/>
            </a:ln>
          </p:spPr>
          <p:txBody>
            <a:bodyPr wrap="square" rtlCol="0" anchor="ctr">
              <a:noAutofit/>
            </a:bodyPr>
            <a:lstStyle/>
            <a:p>
              <a:endParaRPr lang="en-US"/>
            </a:p>
          </p:txBody>
        </p:sp>
        <p:grpSp>
          <p:nvGrpSpPr>
            <p:cNvPr id="7" name="Group 6">
              <a:extLst>
                <a:ext uri="{FF2B5EF4-FFF2-40B4-BE49-F238E27FC236}">
                  <a16:creationId xmlns:a16="http://schemas.microsoft.com/office/drawing/2014/main" id="{FF6D2B66-9B7F-FFB4-7332-6EF6ECB94CD7}"/>
                </a:ext>
              </a:extLst>
            </p:cNvPr>
            <p:cNvGrpSpPr/>
            <p:nvPr/>
          </p:nvGrpSpPr>
          <p:grpSpPr>
            <a:xfrm>
              <a:off x="6343586" y="2109967"/>
              <a:ext cx="2883657" cy="2883657"/>
              <a:chOff x="3801427" y="1134427"/>
              <a:chExt cx="4581525" cy="4581525"/>
            </a:xfrm>
            <a:solidFill>
              <a:schemeClr val="accent2"/>
            </a:solidFill>
            <a:effectLst>
              <a:outerShdw blurRad="876300" sx="63000" sy="63000" algn="ctr" rotWithShape="0">
                <a:prstClr val="black">
                  <a:alpha val="25000"/>
                </a:prstClr>
              </a:outerShdw>
            </a:effectLst>
          </p:grpSpPr>
          <p:sp>
            <p:nvSpPr>
              <p:cNvPr id="8" name="Freeform: Shape 7">
                <a:extLst>
                  <a:ext uri="{FF2B5EF4-FFF2-40B4-BE49-F238E27FC236}">
                    <a16:creationId xmlns:a16="http://schemas.microsoft.com/office/drawing/2014/main" id="{4FCE1229-CE5B-01BA-D21C-66F245B00FF4}"/>
                  </a:ext>
                </a:extLst>
              </p:cNvPr>
              <p:cNvSpPr/>
              <p:nvPr/>
            </p:nvSpPr>
            <p:spPr>
              <a:xfrm>
                <a:off x="3801427" y="1134427"/>
                <a:ext cx="4581525" cy="4581525"/>
              </a:xfrm>
              <a:custGeom>
                <a:avLst/>
                <a:gdLst>
                  <a:gd name="connsiteX0" fmla="*/ 2294573 w 4581525"/>
                  <a:gd name="connsiteY0" fmla="*/ 0 h 4581525"/>
                  <a:gd name="connsiteX1" fmla="*/ 0 w 4581525"/>
                  <a:gd name="connsiteY1" fmla="*/ 2294573 h 4581525"/>
                  <a:gd name="connsiteX2" fmla="*/ 2294573 w 4581525"/>
                  <a:gd name="connsiteY2" fmla="*/ 4588193 h 4581525"/>
                  <a:gd name="connsiteX3" fmla="*/ 4588193 w 4581525"/>
                  <a:gd name="connsiteY3" fmla="*/ 2294573 h 4581525"/>
                  <a:gd name="connsiteX4" fmla="*/ 2294573 w 4581525"/>
                  <a:gd name="connsiteY4" fmla="*/ 0 h 4581525"/>
                  <a:gd name="connsiteX5" fmla="*/ 2294573 w 4581525"/>
                  <a:gd name="connsiteY5" fmla="*/ 3999548 h 4581525"/>
                  <a:gd name="connsiteX6" fmla="*/ 588645 w 4581525"/>
                  <a:gd name="connsiteY6" fmla="*/ 2294573 h 4581525"/>
                  <a:gd name="connsiteX7" fmla="*/ 2294573 w 4581525"/>
                  <a:gd name="connsiteY7" fmla="*/ 588645 h 4581525"/>
                  <a:gd name="connsiteX8" fmla="*/ 3999548 w 4581525"/>
                  <a:gd name="connsiteY8" fmla="*/ 2294573 h 4581525"/>
                  <a:gd name="connsiteX9" fmla="*/ 2294573 w 4581525"/>
                  <a:gd name="connsiteY9" fmla="*/ 3999548 h 458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81525" h="4581525">
                    <a:moveTo>
                      <a:pt x="2294573" y="0"/>
                    </a:moveTo>
                    <a:cubicBezTo>
                      <a:pt x="1029653" y="0"/>
                      <a:pt x="0" y="1029653"/>
                      <a:pt x="0" y="2294573"/>
                    </a:cubicBezTo>
                    <a:cubicBezTo>
                      <a:pt x="0" y="3559493"/>
                      <a:pt x="1029653" y="4588193"/>
                      <a:pt x="2294573" y="4588193"/>
                    </a:cubicBezTo>
                    <a:cubicBezTo>
                      <a:pt x="3559493" y="4588193"/>
                      <a:pt x="4588193" y="3559493"/>
                      <a:pt x="4588193" y="2294573"/>
                    </a:cubicBezTo>
                    <a:cubicBezTo>
                      <a:pt x="4588193" y="1029653"/>
                      <a:pt x="3559493" y="0"/>
                      <a:pt x="2294573" y="0"/>
                    </a:cubicBezTo>
                    <a:close/>
                    <a:moveTo>
                      <a:pt x="2294573" y="3999548"/>
                    </a:moveTo>
                    <a:cubicBezTo>
                      <a:pt x="1352550" y="3999548"/>
                      <a:pt x="588645" y="3235643"/>
                      <a:pt x="588645" y="2294573"/>
                    </a:cubicBezTo>
                    <a:cubicBezTo>
                      <a:pt x="588645" y="1352550"/>
                      <a:pt x="1352550" y="588645"/>
                      <a:pt x="2294573" y="588645"/>
                    </a:cubicBezTo>
                    <a:cubicBezTo>
                      <a:pt x="3236595" y="588645"/>
                      <a:pt x="3999548" y="1352550"/>
                      <a:pt x="3999548" y="2294573"/>
                    </a:cubicBezTo>
                    <a:cubicBezTo>
                      <a:pt x="3999548" y="3236595"/>
                      <a:pt x="3236595" y="3999548"/>
                      <a:pt x="2294573" y="3999548"/>
                    </a:cubicBezTo>
                    <a:close/>
                  </a:path>
                </a:pathLst>
              </a:custGeom>
              <a:solidFill>
                <a:schemeClr val="accent5"/>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C4E6E25C-5E64-203C-7AC8-06B3BA1908EE}"/>
                  </a:ext>
                </a:extLst>
              </p:cNvPr>
              <p:cNvSpPr/>
              <p:nvPr/>
            </p:nvSpPr>
            <p:spPr>
              <a:xfrm>
                <a:off x="6096000" y="1134427"/>
                <a:ext cx="2286000" cy="2286000"/>
              </a:xfrm>
              <a:custGeom>
                <a:avLst/>
                <a:gdLst>
                  <a:gd name="connsiteX0" fmla="*/ 2293620 w 2286000"/>
                  <a:gd name="connsiteY0" fmla="*/ 0 h 2286000"/>
                  <a:gd name="connsiteX1" fmla="*/ 2293620 w 2286000"/>
                  <a:gd name="connsiteY1" fmla="*/ 2293620 h 2286000"/>
                  <a:gd name="connsiteX2" fmla="*/ 0 w 2286000"/>
                  <a:gd name="connsiteY2" fmla="*/ 0 h 2286000"/>
                </a:gdLst>
                <a:ahLst/>
                <a:cxnLst>
                  <a:cxn ang="0">
                    <a:pos x="connsiteX0" y="connsiteY0"/>
                  </a:cxn>
                  <a:cxn ang="0">
                    <a:pos x="connsiteX1" y="connsiteY1"/>
                  </a:cxn>
                  <a:cxn ang="0">
                    <a:pos x="connsiteX2" y="connsiteY2"/>
                  </a:cxn>
                </a:cxnLst>
                <a:rect l="l" t="t" r="r" b="b"/>
                <a:pathLst>
                  <a:path w="2286000" h="2286000">
                    <a:moveTo>
                      <a:pt x="2293620" y="0"/>
                    </a:moveTo>
                    <a:lnTo>
                      <a:pt x="2293620" y="2293620"/>
                    </a:lnTo>
                    <a:lnTo>
                      <a:pt x="0" y="0"/>
                    </a:lnTo>
                    <a:close/>
                  </a:path>
                </a:pathLst>
              </a:custGeom>
              <a:solidFill>
                <a:schemeClr val="accent5"/>
              </a:solidFill>
              <a:ln w="9525" cap="flat">
                <a:noFill/>
                <a:prstDash val="solid"/>
                <a:miter/>
              </a:ln>
            </p:spPr>
            <p:txBody>
              <a:bodyPr rtlCol="0" anchor="ctr"/>
              <a:lstStyle/>
              <a:p>
                <a:endParaRPr lang="en-US"/>
              </a:p>
            </p:txBody>
          </p:sp>
        </p:grpSp>
        <p:sp>
          <p:nvSpPr>
            <p:cNvPr id="10" name="Freeform: Shape 9">
              <a:extLst>
                <a:ext uri="{FF2B5EF4-FFF2-40B4-BE49-F238E27FC236}">
                  <a16:creationId xmlns:a16="http://schemas.microsoft.com/office/drawing/2014/main" id="{8AFF1261-474F-6300-A537-C9BF0071FEE0}"/>
                </a:ext>
              </a:extLst>
            </p:cNvPr>
            <p:cNvSpPr/>
            <p:nvPr/>
          </p:nvSpPr>
          <p:spPr>
            <a:xfrm>
              <a:off x="8658054" y="2291471"/>
              <a:ext cx="365928" cy="365928"/>
            </a:xfrm>
            <a:custGeom>
              <a:avLst/>
              <a:gdLst>
                <a:gd name="connsiteX0" fmla="*/ 31096 w 443542"/>
                <a:gd name="connsiteY0" fmla="*/ 398675 h 443542"/>
                <a:gd name="connsiteX1" fmla="*/ 17326 w 443542"/>
                <a:gd name="connsiteY1" fmla="*/ 412446 h 443542"/>
                <a:gd name="connsiteX2" fmla="*/ 31096 w 443542"/>
                <a:gd name="connsiteY2" fmla="*/ 426217 h 443542"/>
                <a:gd name="connsiteX3" fmla="*/ 44867 w 443542"/>
                <a:gd name="connsiteY3" fmla="*/ 412446 h 443542"/>
                <a:gd name="connsiteX4" fmla="*/ 31096 w 443542"/>
                <a:gd name="connsiteY4" fmla="*/ 398675 h 443542"/>
                <a:gd name="connsiteX5" fmla="*/ 110773 w 443542"/>
                <a:gd name="connsiteY5" fmla="*/ 252065 h 443542"/>
                <a:gd name="connsiteX6" fmla="*/ 116898 w 443542"/>
                <a:gd name="connsiteY6" fmla="*/ 254603 h 443542"/>
                <a:gd name="connsiteX7" fmla="*/ 119436 w 443542"/>
                <a:gd name="connsiteY7" fmla="*/ 260728 h 443542"/>
                <a:gd name="connsiteX8" fmla="*/ 116898 w 443542"/>
                <a:gd name="connsiteY8" fmla="*/ 266853 h 443542"/>
                <a:gd name="connsiteX9" fmla="*/ 110773 w 443542"/>
                <a:gd name="connsiteY9" fmla="*/ 269391 h 443542"/>
                <a:gd name="connsiteX10" fmla="*/ 104648 w 443542"/>
                <a:gd name="connsiteY10" fmla="*/ 266853 h 443542"/>
                <a:gd name="connsiteX11" fmla="*/ 102110 w 443542"/>
                <a:gd name="connsiteY11" fmla="*/ 260728 h 443542"/>
                <a:gd name="connsiteX12" fmla="*/ 104648 w 443542"/>
                <a:gd name="connsiteY12" fmla="*/ 254603 h 443542"/>
                <a:gd name="connsiteX13" fmla="*/ 110773 w 443542"/>
                <a:gd name="connsiteY13" fmla="*/ 252065 h 443542"/>
                <a:gd name="connsiteX14" fmla="*/ 139474 w 443542"/>
                <a:gd name="connsiteY14" fmla="*/ 243428 h 443542"/>
                <a:gd name="connsiteX15" fmla="*/ 200114 w 443542"/>
                <a:gd name="connsiteY15" fmla="*/ 304069 h 443542"/>
                <a:gd name="connsiteX16" fmla="*/ 139474 w 443542"/>
                <a:gd name="connsiteY16" fmla="*/ 364709 h 443542"/>
                <a:gd name="connsiteX17" fmla="*/ 78833 w 443542"/>
                <a:gd name="connsiteY17" fmla="*/ 304069 h 443542"/>
                <a:gd name="connsiteX18" fmla="*/ 83877 w 443542"/>
                <a:gd name="connsiteY18" fmla="*/ 279824 h 443542"/>
                <a:gd name="connsiteX19" fmla="*/ 95282 w 443542"/>
                <a:gd name="connsiteY19" fmla="*/ 275352 h 443542"/>
                <a:gd name="connsiteX20" fmla="*/ 99754 w 443542"/>
                <a:gd name="connsiteY20" fmla="*/ 286757 h 443542"/>
                <a:gd name="connsiteX21" fmla="*/ 96159 w 443542"/>
                <a:gd name="connsiteY21" fmla="*/ 304069 h 443542"/>
                <a:gd name="connsiteX22" fmla="*/ 139474 w 443542"/>
                <a:gd name="connsiteY22" fmla="*/ 347383 h 443542"/>
                <a:gd name="connsiteX23" fmla="*/ 182788 w 443542"/>
                <a:gd name="connsiteY23" fmla="*/ 304069 h 443542"/>
                <a:gd name="connsiteX24" fmla="*/ 139474 w 443542"/>
                <a:gd name="connsiteY24" fmla="*/ 260754 h 443542"/>
                <a:gd name="connsiteX25" fmla="*/ 130811 w 443542"/>
                <a:gd name="connsiteY25" fmla="*/ 252091 h 443542"/>
                <a:gd name="connsiteX26" fmla="*/ 139474 w 443542"/>
                <a:gd name="connsiteY26" fmla="*/ 243428 h 443542"/>
                <a:gd name="connsiteX27" fmla="*/ 281545 w 443542"/>
                <a:gd name="connsiteY27" fmla="*/ 199734 h 443542"/>
                <a:gd name="connsiteX28" fmla="*/ 290208 w 443542"/>
                <a:gd name="connsiteY28" fmla="*/ 208397 h 443542"/>
                <a:gd name="connsiteX29" fmla="*/ 290208 w 443542"/>
                <a:gd name="connsiteY29" fmla="*/ 208487 h 443542"/>
                <a:gd name="connsiteX30" fmla="*/ 281545 w 443542"/>
                <a:gd name="connsiteY30" fmla="*/ 217150 h 443542"/>
                <a:gd name="connsiteX31" fmla="*/ 272882 w 443542"/>
                <a:gd name="connsiteY31" fmla="*/ 208487 h 443542"/>
                <a:gd name="connsiteX32" fmla="*/ 272882 w 443542"/>
                <a:gd name="connsiteY32" fmla="*/ 208397 h 443542"/>
                <a:gd name="connsiteX33" fmla="*/ 281545 w 443542"/>
                <a:gd name="connsiteY33" fmla="*/ 199734 h 443542"/>
                <a:gd name="connsiteX34" fmla="*/ 159976 w 443542"/>
                <a:gd name="connsiteY34" fmla="*/ 83316 h 443542"/>
                <a:gd name="connsiteX35" fmla="*/ 199800 w 443542"/>
                <a:gd name="connsiteY35" fmla="*/ 83316 h 443542"/>
                <a:gd name="connsiteX36" fmla="*/ 208463 w 443542"/>
                <a:gd name="connsiteY36" fmla="*/ 91979 h 443542"/>
                <a:gd name="connsiteX37" fmla="*/ 199800 w 443542"/>
                <a:gd name="connsiteY37" fmla="*/ 100642 h 443542"/>
                <a:gd name="connsiteX38" fmla="*/ 159976 w 443542"/>
                <a:gd name="connsiteY38" fmla="*/ 100642 h 443542"/>
                <a:gd name="connsiteX39" fmla="*/ 151313 w 443542"/>
                <a:gd name="connsiteY39" fmla="*/ 91979 h 443542"/>
                <a:gd name="connsiteX40" fmla="*/ 159976 w 443542"/>
                <a:gd name="connsiteY40" fmla="*/ 83316 h 443542"/>
                <a:gd name="connsiteX41" fmla="*/ 168864 w 443542"/>
                <a:gd name="connsiteY41" fmla="*/ 18564 h 443542"/>
                <a:gd name="connsiteX42" fmla="*/ 181116 w 443542"/>
                <a:gd name="connsiteY42" fmla="*/ 18564 h 443542"/>
                <a:gd name="connsiteX43" fmla="*/ 218367 w 443542"/>
                <a:gd name="connsiteY43" fmla="*/ 55814 h 443542"/>
                <a:gd name="connsiteX44" fmla="*/ 218367 w 443542"/>
                <a:gd name="connsiteY44" fmla="*/ 68066 h 443542"/>
                <a:gd name="connsiteX45" fmla="*/ 212241 w 443542"/>
                <a:gd name="connsiteY45" fmla="*/ 70604 h 443542"/>
                <a:gd name="connsiteX46" fmla="*/ 206116 w 443542"/>
                <a:gd name="connsiteY46" fmla="*/ 68066 h 443542"/>
                <a:gd name="connsiteX47" fmla="*/ 168864 w 443542"/>
                <a:gd name="connsiteY47" fmla="*/ 30816 h 443542"/>
                <a:gd name="connsiteX48" fmla="*/ 168864 w 443542"/>
                <a:gd name="connsiteY48" fmla="*/ 18564 h 443542"/>
                <a:gd name="connsiteX49" fmla="*/ 383620 w 443542"/>
                <a:gd name="connsiteY49" fmla="*/ 1248 h 443542"/>
                <a:gd name="connsiteX50" fmla="*/ 394226 w 443542"/>
                <a:gd name="connsiteY50" fmla="*/ 2537 h 443542"/>
                <a:gd name="connsiteX51" fmla="*/ 441006 w 443542"/>
                <a:gd name="connsiteY51" fmla="*/ 49317 h 443542"/>
                <a:gd name="connsiteX52" fmla="*/ 441006 w 443542"/>
                <a:gd name="connsiteY52" fmla="*/ 61569 h 443542"/>
                <a:gd name="connsiteX53" fmla="*/ 309762 w 443542"/>
                <a:gd name="connsiteY53" fmla="*/ 192813 h 443542"/>
                <a:gd name="connsiteX54" fmla="*/ 297510 w 443542"/>
                <a:gd name="connsiteY54" fmla="*/ 192813 h 443542"/>
                <a:gd name="connsiteX55" fmla="*/ 297510 w 443542"/>
                <a:gd name="connsiteY55" fmla="*/ 180561 h 443542"/>
                <a:gd name="connsiteX56" fmla="*/ 422628 w 443542"/>
                <a:gd name="connsiteY56" fmla="*/ 55443 h 443542"/>
                <a:gd name="connsiteX57" fmla="*/ 386771 w 443542"/>
                <a:gd name="connsiteY57" fmla="*/ 19587 h 443542"/>
                <a:gd name="connsiteX58" fmla="*/ 283688 w 443542"/>
                <a:gd name="connsiteY58" fmla="*/ 81869 h 443542"/>
                <a:gd name="connsiteX59" fmla="*/ 284687 w 443542"/>
                <a:gd name="connsiteY59" fmla="*/ 82869 h 443542"/>
                <a:gd name="connsiteX60" fmla="*/ 284687 w 443542"/>
                <a:gd name="connsiteY60" fmla="*/ 116875 h 443542"/>
                <a:gd name="connsiteX61" fmla="*/ 253024 w 443542"/>
                <a:gd name="connsiteY61" fmla="*/ 148538 h 443542"/>
                <a:gd name="connsiteX62" fmla="*/ 236022 w 443542"/>
                <a:gd name="connsiteY62" fmla="*/ 155581 h 443542"/>
                <a:gd name="connsiteX63" fmla="*/ 219019 w 443542"/>
                <a:gd name="connsiteY63" fmla="*/ 148538 h 443542"/>
                <a:gd name="connsiteX64" fmla="*/ 199066 w 443542"/>
                <a:gd name="connsiteY64" fmla="*/ 128586 h 443542"/>
                <a:gd name="connsiteX65" fmla="*/ 137079 w 443542"/>
                <a:gd name="connsiteY65" fmla="*/ 164626 h 443542"/>
                <a:gd name="connsiteX66" fmla="*/ 139473 w 443542"/>
                <a:gd name="connsiteY66" fmla="*/ 164596 h 443542"/>
                <a:gd name="connsiteX67" fmla="*/ 163793 w 443542"/>
                <a:gd name="connsiteY67" fmla="*/ 166710 h 443542"/>
                <a:gd name="connsiteX68" fmla="*/ 170824 w 443542"/>
                <a:gd name="connsiteY68" fmla="*/ 176743 h 443542"/>
                <a:gd name="connsiteX69" fmla="*/ 160792 w 443542"/>
                <a:gd name="connsiteY69" fmla="*/ 183774 h 443542"/>
                <a:gd name="connsiteX70" fmla="*/ 139473 w 443542"/>
                <a:gd name="connsiteY70" fmla="*/ 181922 h 443542"/>
                <a:gd name="connsiteX71" fmla="*/ 86653 w 443542"/>
                <a:gd name="connsiteY71" fmla="*/ 193944 h 443542"/>
                <a:gd name="connsiteX72" fmla="*/ 70327 w 443542"/>
                <a:gd name="connsiteY72" fmla="*/ 203436 h 443542"/>
                <a:gd name="connsiteX73" fmla="*/ 17326 w 443542"/>
                <a:gd name="connsiteY73" fmla="*/ 304069 h 443542"/>
                <a:gd name="connsiteX74" fmla="*/ 139473 w 443542"/>
                <a:gd name="connsiteY74" fmla="*/ 426217 h 443542"/>
                <a:gd name="connsiteX75" fmla="*/ 261620 w 443542"/>
                <a:gd name="connsiteY75" fmla="*/ 304069 h 443542"/>
                <a:gd name="connsiteX76" fmla="*/ 220020 w 443542"/>
                <a:gd name="connsiteY76" fmla="*/ 212239 h 443542"/>
                <a:gd name="connsiteX77" fmla="*/ 219225 w 443542"/>
                <a:gd name="connsiteY77" fmla="*/ 200014 h 443542"/>
                <a:gd name="connsiteX78" fmla="*/ 231450 w 443542"/>
                <a:gd name="connsiteY78" fmla="*/ 199219 h 443542"/>
                <a:gd name="connsiteX79" fmla="*/ 278946 w 443542"/>
                <a:gd name="connsiteY79" fmla="*/ 304069 h 443542"/>
                <a:gd name="connsiteX80" fmla="*/ 139473 w 443542"/>
                <a:gd name="connsiteY80" fmla="*/ 443542 h 443542"/>
                <a:gd name="connsiteX81" fmla="*/ 61361 w 443542"/>
                <a:gd name="connsiteY81" fmla="*/ 419562 h 443542"/>
                <a:gd name="connsiteX82" fmla="*/ 31096 w 443542"/>
                <a:gd name="connsiteY82" fmla="*/ 443542 h 443542"/>
                <a:gd name="connsiteX83" fmla="*/ 0 w 443542"/>
                <a:gd name="connsiteY83" fmla="*/ 412446 h 443542"/>
                <a:gd name="connsiteX84" fmla="*/ 23981 w 443542"/>
                <a:gd name="connsiteY84" fmla="*/ 382181 h 443542"/>
                <a:gd name="connsiteX85" fmla="*/ 0 w 443542"/>
                <a:gd name="connsiteY85" fmla="*/ 304069 h 443542"/>
                <a:gd name="connsiteX86" fmla="*/ 59404 w 443542"/>
                <a:gd name="connsiteY86" fmla="*/ 189934 h 443542"/>
                <a:gd name="connsiteX87" fmla="*/ 60764 w 443542"/>
                <a:gd name="connsiteY87" fmla="*/ 188954 h 443542"/>
                <a:gd name="connsiteX88" fmla="*/ 61094 w 443542"/>
                <a:gd name="connsiteY88" fmla="*/ 188763 h 443542"/>
                <a:gd name="connsiteX89" fmla="*/ 78423 w 443542"/>
                <a:gd name="connsiteY89" fmla="*/ 178688 h 443542"/>
                <a:gd name="connsiteX90" fmla="*/ 196122 w 443542"/>
                <a:gd name="connsiteY90" fmla="*/ 110257 h 443542"/>
                <a:gd name="connsiteX91" fmla="*/ 206602 w 443542"/>
                <a:gd name="connsiteY91" fmla="*/ 111621 h 443542"/>
                <a:gd name="connsiteX92" fmla="*/ 231269 w 443542"/>
                <a:gd name="connsiteY92" fmla="*/ 136288 h 443542"/>
                <a:gd name="connsiteX93" fmla="*/ 236021 w 443542"/>
                <a:gd name="connsiteY93" fmla="*/ 138256 h 443542"/>
                <a:gd name="connsiteX94" fmla="*/ 240772 w 443542"/>
                <a:gd name="connsiteY94" fmla="*/ 136288 h 443542"/>
                <a:gd name="connsiteX95" fmla="*/ 272435 w 443542"/>
                <a:gd name="connsiteY95" fmla="*/ 104625 h 443542"/>
                <a:gd name="connsiteX96" fmla="*/ 272435 w 443542"/>
                <a:gd name="connsiteY96" fmla="*/ 95122 h 443542"/>
                <a:gd name="connsiteX97" fmla="*/ 263688 w 443542"/>
                <a:gd name="connsiteY97" fmla="*/ 86375 h 443542"/>
                <a:gd name="connsiteX98" fmla="*/ 261992 w 443542"/>
                <a:gd name="connsiteY98" fmla="*/ 84049 h 443542"/>
                <a:gd name="connsiteX99" fmla="*/ 264675 w 443542"/>
                <a:gd name="connsiteY99" fmla="*/ 73147 h 443542"/>
                <a:gd name="connsiteX100" fmla="*/ 265391 w 443542"/>
                <a:gd name="connsiteY100" fmla="*/ 72682 h 443542"/>
                <a:gd name="connsiteX101" fmla="*/ 243292 w 443542"/>
                <a:gd name="connsiteY101" fmla="*/ 0 h 443542"/>
                <a:gd name="connsiteX102" fmla="*/ 251955 w 443542"/>
                <a:gd name="connsiteY102" fmla="*/ 8663 h 443542"/>
                <a:gd name="connsiteX103" fmla="*/ 251955 w 443542"/>
                <a:gd name="connsiteY103" fmla="*/ 48487 h 443542"/>
                <a:gd name="connsiteX104" fmla="*/ 243292 w 443542"/>
                <a:gd name="connsiteY104" fmla="*/ 57150 h 443542"/>
                <a:gd name="connsiteX105" fmla="*/ 234629 w 443542"/>
                <a:gd name="connsiteY105" fmla="*/ 48487 h 443542"/>
                <a:gd name="connsiteX106" fmla="*/ 234629 w 443542"/>
                <a:gd name="connsiteY106" fmla="*/ 8663 h 443542"/>
                <a:gd name="connsiteX107" fmla="*/ 243292 w 443542"/>
                <a:gd name="connsiteY107" fmla="*/ 0 h 4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43542" h="443542">
                  <a:moveTo>
                    <a:pt x="31096" y="398675"/>
                  </a:moveTo>
                  <a:cubicBezTo>
                    <a:pt x="23503" y="398675"/>
                    <a:pt x="17326" y="404853"/>
                    <a:pt x="17326" y="412446"/>
                  </a:cubicBezTo>
                  <a:cubicBezTo>
                    <a:pt x="17326" y="420039"/>
                    <a:pt x="23503" y="426217"/>
                    <a:pt x="31096" y="426217"/>
                  </a:cubicBezTo>
                  <a:cubicBezTo>
                    <a:pt x="38690" y="426217"/>
                    <a:pt x="44867" y="420039"/>
                    <a:pt x="44867" y="412446"/>
                  </a:cubicBezTo>
                  <a:cubicBezTo>
                    <a:pt x="44867" y="404853"/>
                    <a:pt x="38690" y="398675"/>
                    <a:pt x="31096" y="398675"/>
                  </a:cubicBezTo>
                  <a:close/>
                  <a:moveTo>
                    <a:pt x="110773" y="252065"/>
                  </a:moveTo>
                  <a:cubicBezTo>
                    <a:pt x="113052" y="252065"/>
                    <a:pt x="115287" y="252992"/>
                    <a:pt x="116898" y="254603"/>
                  </a:cubicBezTo>
                  <a:cubicBezTo>
                    <a:pt x="118509" y="256215"/>
                    <a:pt x="119436" y="258450"/>
                    <a:pt x="119436" y="260728"/>
                  </a:cubicBezTo>
                  <a:cubicBezTo>
                    <a:pt x="119436" y="263006"/>
                    <a:pt x="118509" y="265241"/>
                    <a:pt x="116898" y="266853"/>
                  </a:cubicBezTo>
                  <a:cubicBezTo>
                    <a:pt x="115287" y="268464"/>
                    <a:pt x="113052" y="269391"/>
                    <a:pt x="110773" y="269391"/>
                  </a:cubicBezTo>
                  <a:cubicBezTo>
                    <a:pt x="108495" y="269391"/>
                    <a:pt x="106260" y="268464"/>
                    <a:pt x="104648" y="266853"/>
                  </a:cubicBezTo>
                  <a:cubicBezTo>
                    <a:pt x="103037" y="265241"/>
                    <a:pt x="102110" y="263006"/>
                    <a:pt x="102110" y="260728"/>
                  </a:cubicBezTo>
                  <a:cubicBezTo>
                    <a:pt x="102110" y="258450"/>
                    <a:pt x="103037" y="256215"/>
                    <a:pt x="104648" y="254603"/>
                  </a:cubicBezTo>
                  <a:cubicBezTo>
                    <a:pt x="106260" y="252992"/>
                    <a:pt x="108495" y="252065"/>
                    <a:pt x="110773" y="252065"/>
                  </a:cubicBezTo>
                  <a:close/>
                  <a:moveTo>
                    <a:pt x="139474" y="243428"/>
                  </a:moveTo>
                  <a:cubicBezTo>
                    <a:pt x="172911" y="243428"/>
                    <a:pt x="200114" y="270631"/>
                    <a:pt x="200114" y="304069"/>
                  </a:cubicBezTo>
                  <a:cubicBezTo>
                    <a:pt x="200114" y="337506"/>
                    <a:pt x="172911" y="364709"/>
                    <a:pt x="139474" y="364709"/>
                  </a:cubicBezTo>
                  <a:cubicBezTo>
                    <a:pt x="106036" y="364709"/>
                    <a:pt x="78833" y="337506"/>
                    <a:pt x="78833" y="304069"/>
                  </a:cubicBezTo>
                  <a:cubicBezTo>
                    <a:pt x="78833" y="295646"/>
                    <a:pt x="80530" y="287489"/>
                    <a:pt x="83877" y="279824"/>
                  </a:cubicBezTo>
                  <a:cubicBezTo>
                    <a:pt x="85790" y="275439"/>
                    <a:pt x="90896" y="273436"/>
                    <a:pt x="95282" y="275352"/>
                  </a:cubicBezTo>
                  <a:cubicBezTo>
                    <a:pt x="99667" y="277266"/>
                    <a:pt x="101669" y="282373"/>
                    <a:pt x="99754" y="286757"/>
                  </a:cubicBezTo>
                  <a:cubicBezTo>
                    <a:pt x="97368" y="292222"/>
                    <a:pt x="96159" y="298046"/>
                    <a:pt x="96159" y="304069"/>
                  </a:cubicBezTo>
                  <a:cubicBezTo>
                    <a:pt x="96159" y="327952"/>
                    <a:pt x="115590" y="347383"/>
                    <a:pt x="139474" y="347383"/>
                  </a:cubicBezTo>
                  <a:cubicBezTo>
                    <a:pt x="163357" y="347383"/>
                    <a:pt x="182788" y="327952"/>
                    <a:pt x="182788" y="304069"/>
                  </a:cubicBezTo>
                  <a:cubicBezTo>
                    <a:pt x="182788" y="280185"/>
                    <a:pt x="163357" y="260754"/>
                    <a:pt x="139474" y="260754"/>
                  </a:cubicBezTo>
                  <a:cubicBezTo>
                    <a:pt x="134689" y="260754"/>
                    <a:pt x="130811" y="256876"/>
                    <a:pt x="130811" y="252091"/>
                  </a:cubicBezTo>
                  <a:cubicBezTo>
                    <a:pt x="130811" y="247306"/>
                    <a:pt x="134689" y="243428"/>
                    <a:pt x="139474" y="243428"/>
                  </a:cubicBezTo>
                  <a:close/>
                  <a:moveTo>
                    <a:pt x="281545" y="199734"/>
                  </a:moveTo>
                  <a:cubicBezTo>
                    <a:pt x="286330" y="199734"/>
                    <a:pt x="290208" y="203612"/>
                    <a:pt x="290208" y="208397"/>
                  </a:cubicBezTo>
                  <a:lnTo>
                    <a:pt x="290208" y="208487"/>
                  </a:lnTo>
                  <a:cubicBezTo>
                    <a:pt x="290208" y="213272"/>
                    <a:pt x="286330" y="217150"/>
                    <a:pt x="281545" y="217150"/>
                  </a:cubicBezTo>
                  <a:cubicBezTo>
                    <a:pt x="276760" y="217150"/>
                    <a:pt x="272882" y="213272"/>
                    <a:pt x="272882" y="208487"/>
                  </a:cubicBezTo>
                  <a:lnTo>
                    <a:pt x="272882" y="208397"/>
                  </a:lnTo>
                  <a:cubicBezTo>
                    <a:pt x="272882" y="203612"/>
                    <a:pt x="276760" y="199734"/>
                    <a:pt x="281545" y="199734"/>
                  </a:cubicBezTo>
                  <a:close/>
                  <a:moveTo>
                    <a:pt x="159976" y="83316"/>
                  </a:moveTo>
                  <a:lnTo>
                    <a:pt x="199800" y="83316"/>
                  </a:lnTo>
                  <a:cubicBezTo>
                    <a:pt x="204585" y="83316"/>
                    <a:pt x="208463" y="87194"/>
                    <a:pt x="208463" y="91979"/>
                  </a:cubicBezTo>
                  <a:cubicBezTo>
                    <a:pt x="208463" y="96764"/>
                    <a:pt x="204585" y="100642"/>
                    <a:pt x="199800" y="100642"/>
                  </a:cubicBezTo>
                  <a:lnTo>
                    <a:pt x="159976" y="100642"/>
                  </a:lnTo>
                  <a:cubicBezTo>
                    <a:pt x="155191" y="100642"/>
                    <a:pt x="151313" y="96764"/>
                    <a:pt x="151313" y="91979"/>
                  </a:cubicBezTo>
                  <a:cubicBezTo>
                    <a:pt x="151313" y="87194"/>
                    <a:pt x="155191" y="83316"/>
                    <a:pt x="159976" y="83316"/>
                  </a:cubicBezTo>
                  <a:close/>
                  <a:moveTo>
                    <a:pt x="168864" y="18564"/>
                  </a:moveTo>
                  <a:cubicBezTo>
                    <a:pt x="172248" y="15181"/>
                    <a:pt x="177734" y="15181"/>
                    <a:pt x="181116" y="18564"/>
                  </a:cubicBezTo>
                  <a:lnTo>
                    <a:pt x="218367" y="55814"/>
                  </a:lnTo>
                  <a:cubicBezTo>
                    <a:pt x="221749" y="59198"/>
                    <a:pt x="221749" y="64683"/>
                    <a:pt x="218367" y="68066"/>
                  </a:cubicBezTo>
                  <a:cubicBezTo>
                    <a:pt x="216676" y="69758"/>
                    <a:pt x="214458" y="70604"/>
                    <a:pt x="212241" y="70604"/>
                  </a:cubicBezTo>
                  <a:cubicBezTo>
                    <a:pt x="210024" y="70604"/>
                    <a:pt x="207807" y="69758"/>
                    <a:pt x="206116" y="68066"/>
                  </a:cubicBezTo>
                  <a:lnTo>
                    <a:pt x="168864" y="30816"/>
                  </a:lnTo>
                  <a:cubicBezTo>
                    <a:pt x="165482" y="27432"/>
                    <a:pt x="165481" y="21947"/>
                    <a:pt x="168864" y="18564"/>
                  </a:cubicBezTo>
                  <a:close/>
                  <a:moveTo>
                    <a:pt x="383620" y="1248"/>
                  </a:moveTo>
                  <a:cubicBezTo>
                    <a:pt x="387031" y="-813"/>
                    <a:pt x="391409" y="-280"/>
                    <a:pt x="394226" y="2537"/>
                  </a:cubicBezTo>
                  <a:lnTo>
                    <a:pt x="441006" y="49317"/>
                  </a:lnTo>
                  <a:cubicBezTo>
                    <a:pt x="444388" y="52700"/>
                    <a:pt x="444388" y="58185"/>
                    <a:pt x="441006" y="61569"/>
                  </a:cubicBezTo>
                  <a:lnTo>
                    <a:pt x="309762" y="192813"/>
                  </a:lnTo>
                  <a:cubicBezTo>
                    <a:pt x="306378" y="196195"/>
                    <a:pt x="300893" y="196196"/>
                    <a:pt x="297510" y="192813"/>
                  </a:cubicBezTo>
                  <a:cubicBezTo>
                    <a:pt x="294127" y="189429"/>
                    <a:pt x="294127" y="183943"/>
                    <a:pt x="297510" y="180561"/>
                  </a:cubicBezTo>
                  <a:lnTo>
                    <a:pt x="422628" y="55443"/>
                  </a:lnTo>
                  <a:lnTo>
                    <a:pt x="386771" y="19587"/>
                  </a:lnTo>
                  <a:lnTo>
                    <a:pt x="283688" y="81869"/>
                  </a:lnTo>
                  <a:lnTo>
                    <a:pt x="284687" y="82869"/>
                  </a:lnTo>
                  <a:cubicBezTo>
                    <a:pt x="294062" y="92245"/>
                    <a:pt x="294062" y="107499"/>
                    <a:pt x="284687" y="116875"/>
                  </a:cubicBezTo>
                  <a:lnTo>
                    <a:pt x="253024" y="148538"/>
                  </a:lnTo>
                  <a:cubicBezTo>
                    <a:pt x="248483" y="153080"/>
                    <a:pt x="242445" y="155581"/>
                    <a:pt x="236022" y="155581"/>
                  </a:cubicBezTo>
                  <a:cubicBezTo>
                    <a:pt x="229599" y="155581"/>
                    <a:pt x="223561" y="153080"/>
                    <a:pt x="219019" y="148538"/>
                  </a:cubicBezTo>
                  <a:lnTo>
                    <a:pt x="199066" y="128586"/>
                  </a:lnTo>
                  <a:lnTo>
                    <a:pt x="137079" y="164626"/>
                  </a:lnTo>
                  <a:cubicBezTo>
                    <a:pt x="137877" y="164613"/>
                    <a:pt x="138673" y="164596"/>
                    <a:pt x="139473" y="164596"/>
                  </a:cubicBezTo>
                  <a:cubicBezTo>
                    <a:pt x="147636" y="164596"/>
                    <a:pt x="155818" y="165308"/>
                    <a:pt x="163793" y="166710"/>
                  </a:cubicBezTo>
                  <a:cubicBezTo>
                    <a:pt x="168505" y="167538"/>
                    <a:pt x="171653" y="172031"/>
                    <a:pt x="170824" y="176743"/>
                  </a:cubicBezTo>
                  <a:cubicBezTo>
                    <a:pt x="169996" y="181455"/>
                    <a:pt x="165504" y="184604"/>
                    <a:pt x="160792" y="183774"/>
                  </a:cubicBezTo>
                  <a:cubicBezTo>
                    <a:pt x="153804" y="182544"/>
                    <a:pt x="146632" y="181922"/>
                    <a:pt x="139473" y="181922"/>
                  </a:cubicBezTo>
                  <a:cubicBezTo>
                    <a:pt x="120565" y="181922"/>
                    <a:pt x="102647" y="186242"/>
                    <a:pt x="86653" y="193944"/>
                  </a:cubicBezTo>
                  <a:lnTo>
                    <a:pt x="70327" y="203436"/>
                  </a:lnTo>
                  <a:cubicBezTo>
                    <a:pt x="38338" y="225484"/>
                    <a:pt x="17326" y="262367"/>
                    <a:pt x="17326" y="304069"/>
                  </a:cubicBezTo>
                  <a:cubicBezTo>
                    <a:pt x="17326" y="371422"/>
                    <a:pt x="72121" y="426217"/>
                    <a:pt x="139473" y="426217"/>
                  </a:cubicBezTo>
                  <a:cubicBezTo>
                    <a:pt x="206826" y="426217"/>
                    <a:pt x="261620" y="371422"/>
                    <a:pt x="261620" y="304069"/>
                  </a:cubicBezTo>
                  <a:cubicBezTo>
                    <a:pt x="261620" y="268920"/>
                    <a:pt x="246458" y="235449"/>
                    <a:pt x="220020" y="212239"/>
                  </a:cubicBezTo>
                  <a:cubicBezTo>
                    <a:pt x="216425" y="209083"/>
                    <a:pt x="216068" y="203609"/>
                    <a:pt x="219225" y="200014"/>
                  </a:cubicBezTo>
                  <a:cubicBezTo>
                    <a:pt x="222381" y="196418"/>
                    <a:pt x="227855" y="196062"/>
                    <a:pt x="231450" y="199219"/>
                  </a:cubicBezTo>
                  <a:cubicBezTo>
                    <a:pt x="261634" y="225717"/>
                    <a:pt x="278946" y="263934"/>
                    <a:pt x="278946" y="304069"/>
                  </a:cubicBezTo>
                  <a:cubicBezTo>
                    <a:pt x="278946" y="380975"/>
                    <a:pt x="216379" y="443542"/>
                    <a:pt x="139473" y="443542"/>
                  </a:cubicBezTo>
                  <a:cubicBezTo>
                    <a:pt x="110553" y="443542"/>
                    <a:pt x="83662" y="434693"/>
                    <a:pt x="61361" y="419562"/>
                  </a:cubicBezTo>
                  <a:cubicBezTo>
                    <a:pt x="58134" y="433289"/>
                    <a:pt x="45794" y="443542"/>
                    <a:pt x="31096" y="443542"/>
                  </a:cubicBezTo>
                  <a:cubicBezTo>
                    <a:pt x="13950" y="443542"/>
                    <a:pt x="0" y="429592"/>
                    <a:pt x="0" y="412446"/>
                  </a:cubicBezTo>
                  <a:cubicBezTo>
                    <a:pt x="0" y="397748"/>
                    <a:pt x="10253" y="385409"/>
                    <a:pt x="23981" y="382181"/>
                  </a:cubicBezTo>
                  <a:cubicBezTo>
                    <a:pt x="8850" y="359881"/>
                    <a:pt x="0" y="332989"/>
                    <a:pt x="0" y="304069"/>
                  </a:cubicBezTo>
                  <a:cubicBezTo>
                    <a:pt x="0" y="256937"/>
                    <a:pt x="23505" y="215194"/>
                    <a:pt x="59404" y="189934"/>
                  </a:cubicBezTo>
                  <a:cubicBezTo>
                    <a:pt x="59818" y="189572"/>
                    <a:pt x="60270" y="189241"/>
                    <a:pt x="60764" y="188954"/>
                  </a:cubicBezTo>
                  <a:lnTo>
                    <a:pt x="61094" y="188763"/>
                  </a:lnTo>
                  <a:cubicBezTo>
                    <a:pt x="66601" y="185007"/>
                    <a:pt x="72391" y="181637"/>
                    <a:pt x="78423" y="178688"/>
                  </a:cubicBezTo>
                  <a:lnTo>
                    <a:pt x="196122" y="110257"/>
                  </a:lnTo>
                  <a:cubicBezTo>
                    <a:pt x="199521" y="108282"/>
                    <a:pt x="203823" y="108842"/>
                    <a:pt x="206602" y="111621"/>
                  </a:cubicBezTo>
                  <a:lnTo>
                    <a:pt x="231269" y="136288"/>
                  </a:lnTo>
                  <a:cubicBezTo>
                    <a:pt x="232538" y="137557"/>
                    <a:pt x="234226" y="138256"/>
                    <a:pt x="236021" y="138256"/>
                  </a:cubicBezTo>
                  <a:cubicBezTo>
                    <a:pt x="237816" y="138256"/>
                    <a:pt x="239503" y="137557"/>
                    <a:pt x="240772" y="136288"/>
                  </a:cubicBezTo>
                  <a:lnTo>
                    <a:pt x="272435" y="104625"/>
                  </a:lnTo>
                  <a:cubicBezTo>
                    <a:pt x="275056" y="102004"/>
                    <a:pt x="275056" y="97741"/>
                    <a:pt x="272435" y="95122"/>
                  </a:cubicBezTo>
                  <a:lnTo>
                    <a:pt x="263688" y="86375"/>
                  </a:lnTo>
                  <a:cubicBezTo>
                    <a:pt x="263005" y="85706"/>
                    <a:pt x="262429" y="84923"/>
                    <a:pt x="261992" y="84049"/>
                  </a:cubicBezTo>
                  <a:cubicBezTo>
                    <a:pt x="260092" y="80250"/>
                    <a:pt x="261228" y="75632"/>
                    <a:pt x="264675" y="73147"/>
                  </a:cubicBezTo>
                  <a:cubicBezTo>
                    <a:pt x="264908" y="72979"/>
                    <a:pt x="265147" y="72824"/>
                    <a:pt x="265391" y="72682"/>
                  </a:cubicBezTo>
                  <a:close/>
                  <a:moveTo>
                    <a:pt x="243292" y="0"/>
                  </a:moveTo>
                  <a:cubicBezTo>
                    <a:pt x="248077" y="0"/>
                    <a:pt x="251955" y="3878"/>
                    <a:pt x="251955" y="8663"/>
                  </a:cubicBezTo>
                  <a:lnTo>
                    <a:pt x="251955" y="48487"/>
                  </a:lnTo>
                  <a:cubicBezTo>
                    <a:pt x="251955" y="53272"/>
                    <a:pt x="248077" y="57150"/>
                    <a:pt x="243292" y="57150"/>
                  </a:cubicBezTo>
                  <a:cubicBezTo>
                    <a:pt x="238507" y="57150"/>
                    <a:pt x="234629" y="53272"/>
                    <a:pt x="234629" y="48487"/>
                  </a:cubicBezTo>
                  <a:lnTo>
                    <a:pt x="234629" y="8663"/>
                  </a:lnTo>
                  <a:cubicBezTo>
                    <a:pt x="234629" y="3878"/>
                    <a:pt x="238507" y="0"/>
                    <a:pt x="243292" y="0"/>
                  </a:cubicBezTo>
                  <a:close/>
                </a:path>
              </a:pathLst>
            </a:custGeom>
            <a:solidFill>
              <a:schemeClr val="bg1"/>
            </a:solidFill>
            <a:ln w="9525" cap="flat">
              <a:noFill/>
              <a:prstDash val="solid"/>
              <a:miter/>
            </a:ln>
          </p:spPr>
          <p:txBody>
            <a:bodyPr wrap="square" rtlCol="0" anchor="ctr">
              <a:noAutofit/>
            </a:bodyPr>
            <a:lstStyle/>
            <a:p>
              <a:endParaRPr lang="en-US"/>
            </a:p>
          </p:txBody>
        </p:sp>
        <p:grpSp>
          <p:nvGrpSpPr>
            <p:cNvPr id="11" name="Group 10">
              <a:extLst>
                <a:ext uri="{FF2B5EF4-FFF2-40B4-BE49-F238E27FC236}">
                  <a16:creationId xmlns:a16="http://schemas.microsoft.com/office/drawing/2014/main" id="{71E9060B-9F4E-2479-6E12-C6F5379B5253}"/>
                </a:ext>
              </a:extLst>
            </p:cNvPr>
            <p:cNvGrpSpPr/>
            <p:nvPr/>
          </p:nvGrpSpPr>
          <p:grpSpPr>
            <a:xfrm>
              <a:off x="6714085" y="2480466"/>
              <a:ext cx="2146256" cy="2146256"/>
              <a:chOff x="4390072" y="1723072"/>
              <a:chExt cx="3409950" cy="3409950"/>
            </a:xfrm>
            <a:solidFill>
              <a:schemeClr val="accent3"/>
            </a:solidFill>
            <a:effectLst>
              <a:outerShdw blurRad="1270000" sx="93000" sy="93000" algn="ctr" rotWithShape="0">
                <a:prstClr val="black">
                  <a:alpha val="0"/>
                </a:prstClr>
              </a:outerShdw>
            </a:effectLst>
          </p:grpSpPr>
          <p:sp>
            <p:nvSpPr>
              <p:cNvPr id="12" name="Freeform: Shape 11">
                <a:extLst>
                  <a:ext uri="{FF2B5EF4-FFF2-40B4-BE49-F238E27FC236}">
                    <a16:creationId xmlns:a16="http://schemas.microsoft.com/office/drawing/2014/main" id="{B04ACFE4-174E-A9C0-4A15-03CA8AE9AC4F}"/>
                  </a:ext>
                </a:extLst>
              </p:cNvPr>
              <p:cNvSpPr/>
              <p:nvPr/>
            </p:nvSpPr>
            <p:spPr>
              <a:xfrm>
                <a:off x="4390072" y="1723072"/>
                <a:ext cx="3409950" cy="3409950"/>
              </a:xfrm>
              <a:custGeom>
                <a:avLst/>
                <a:gdLst>
                  <a:gd name="connsiteX0" fmla="*/ 1705928 w 3409950"/>
                  <a:gd name="connsiteY0" fmla="*/ 0 h 3409950"/>
                  <a:gd name="connsiteX1" fmla="*/ 0 w 3409950"/>
                  <a:gd name="connsiteY1" fmla="*/ 1705928 h 3409950"/>
                  <a:gd name="connsiteX2" fmla="*/ 1705928 w 3409950"/>
                  <a:gd name="connsiteY2" fmla="*/ 3411855 h 3409950"/>
                  <a:gd name="connsiteX3" fmla="*/ 3411855 w 3409950"/>
                  <a:gd name="connsiteY3" fmla="*/ 1705928 h 3409950"/>
                  <a:gd name="connsiteX4" fmla="*/ 1705928 w 3409950"/>
                  <a:gd name="connsiteY4" fmla="*/ 0 h 3409950"/>
                  <a:gd name="connsiteX5" fmla="*/ 1705928 w 3409950"/>
                  <a:gd name="connsiteY5" fmla="*/ 2822258 h 3409950"/>
                  <a:gd name="connsiteX6" fmla="*/ 588645 w 3409950"/>
                  <a:gd name="connsiteY6" fmla="*/ 1704975 h 3409950"/>
                  <a:gd name="connsiteX7" fmla="*/ 1705928 w 3409950"/>
                  <a:gd name="connsiteY7" fmla="*/ 587693 h 3409950"/>
                  <a:gd name="connsiteX8" fmla="*/ 2823210 w 3409950"/>
                  <a:gd name="connsiteY8" fmla="*/ 1704975 h 3409950"/>
                  <a:gd name="connsiteX9" fmla="*/ 1705928 w 3409950"/>
                  <a:gd name="connsiteY9" fmla="*/ 2822258 h 3409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09950" h="3409950">
                    <a:moveTo>
                      <a:pt x="1705928" y="0"/>
                    </a:moveTo>
                    <a:cubicBezTo>
                      <a:pt x="763905" y="0"/>
                      <a:pt x="0" y="763905"/>
                      <a:pt x="0" y="1705928"/>
                    </a:cubicBezTo>
                    <a:cubicBezTo>
                      <a:pt x="0" y="2647950"/>
                      <a:pt x="763905" y="3411855"/>
                      <a:pt x="1705928" y="3411855"/>
                    </a:cubicBezTo>
                    <a:cubicBezTo>
                      <a:pt x="2647950" y="3411855"/>
                      <a:pt x="3411855" y="2647950"/>
                      <a:pt x="3411855" y="1705928"/>
                    </a:cubicBezTo>
                    <a:cubicBezTo>
                      <a:pt x="3410903" y="763905"/>
                      <a:pt x="2647950" y="0"/>
                      <a:pt x="1705928" y="0"/>
                    </a:cubicBezTo>
                    <a:close/>
                    <a:moveTo>
                      <a:pt x="1705928" y="2822258"/>
                    </a:moveTo>
                    <a:cubicBezTo>
                      <a:pt x="1089660" y="2822258"/>
                      <a:pt x="588645" y="2321243"/>
                      <a:pt x="588645" y="1704975"/>
                    </a:cubicBezTo>
                    <a:cubicBezTo>
                      <a:pt x="588645" y="1088708"/>
                      <a:pt x="1089660" y="587693"/>
                      <a:pt x="1705928" y="587693"/>
                    </a:cubicBezTo>
                    <a:cubicBezTo>
                      <a:pt x="2322195" y="587693"/>
                      <a:pt x="2823210" y="1088708"/>
                      <a:pt x="2823210" y="1704975"/>
                    </a:cubicBezTo>
                    <a:cubicBezTo>
                      <a:pt x="2822258" y="2321243"/>
                      <a:pt x="2321243" y="2822258"/>
                      <a:pt x="1705928" y="2822258"/>
                    </a:cubicBezTo>
                    <a:close/>
                  </a:path>
                </a:pathLst>
              </a:custGeom>
              <a:solidFill>
                <a:schemeClr val="accent2"/>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DC94D247-563F-21C4-B082-5641ECCE1537}"/>
                  </a:ext>
                </a:extLst>
              </p:cNvPr>
              <p:cNvSpPr/>
              <p:nvPr/>
            </p:nvSpPr>
            <p:spPr>
              <a:xfrm>
                <a:off x="4390072" y="1723072"/>
                <a:ext cx="1704975" cy="1695450"/>
              </a:xfrm>
              <a:custGeom>
                <a:avLst/>
                <a:gdLst>
                  <a:gd name="connsiteX0" fmla="*/ 1705928 w 1704975"/>
                  <a:gd name="connsiteY0" fmla="*/ 0 h 1695450"/>
                  <a:gd name="connsiteX1" fmla="*/ 0 w 1704975"/>
                  <a:gd name="connsiteY1" fmla="*/ 1704975 h 1695450"/>
                  <a:gd name="connsiteX2" fmla="*/ 0 w 1704975"/>
                  <a:gd name="connsiteY2" fmla="*/ 0 h 1695450"/>
                </a:gdLst>
                <a:ahLst/>
                <a:cxnLst>
                  <a:cxn ang="0">
                    <a:pos x="connsiteX0" y="connsiteY0"/>
                  </a:cxn>
                  <a:cxn ang="0">
                    <a:pos x="connsiteX1" y="connsiteY1"/>
                  </a:cxn>
                  <a:cxn ang="0">
                    <a:pos x="connsiteX2" y="connsiteY2"/>
                  </a:cxn>
                </a:cxnLst>
                <a:rect l="l" t="t" r="r" b="b"/>
                <a:pathLst>
                  <a:path w="1704975" h="1695450">
                    <a:moveTo>
                      <a:pt x="1705928" y="0"/>
                    </a:moveTo>
                    <a:lnTo>
                      <a:pt x="0" y="1704975"/>
                    </a:lnTo>
                    <a:lnTo>
                      <a:pt x="0" y="0"/>
                    </a:lnTo>
                    <a:close/>
                  </a:path>
                </a:pathLst>
              </a:custGeom>
              <a:solidFill>
                <a:schemeClr val="accent2"/>
              </a:solidFill>
              <a:ln w="9525" cap="flat">
                <a:noFill/>
                <a:prstDash val="solid"/>
                <a:miter/>
              </a:ln>
            </p:spPr>
            <p:txBody>
              <a:bodyPr rtlCol="0" anchor="ctr"/>
              <a:lstStyle/>
              <a:p>
                <a:endParaRPr lang="en-US"/>
              </a:p>
            </p:txBody>
          </p:sp>
        </p:grpSp>
        <p:sp>
          <p:nvSpPr>
            <p:cNvPr id="14" name="Freeform: Shape 13">
              <a:extLst>
                <a:ext uri="{FF2B5EF4-FFF2-40B4-BE49-F238E27FC236}">
                  <a16:creationId xmlns:a16="http://schemas.microsoft.com/office/drawing/2014/main" id="{97EE2A46-216A-3CF2-B13D-CBF2F8BC38B0}"/>
                </a:ext>
              </a:extLst>
            </p:cNvPr>
            <p:cNvSpPr/>
            <p:nvPr/>
          </p:nvSpPr>
          <p:spPr>
            <a:xfrm>
              <a:off x="6863153" y="2649324"/>
              <a:ext cx="302764" cy="270832"/>
            </a:xfrm>
            <a:custGeom>
              <a:avLst/>
              <a:gdLst>
                <a:gd name="connsiteX0" fmla="*/ 247024 w 443542"/>
                <a:gd name="connsiteY0" fmla="*/ 332656 h 396762"/>
                <a:gd name="connsiteX1" fmla="*/ 285817 w 443542"/>
                <a:gd name="connsiteY1" fmla="*/ 332656 h 396762"/>
                <a:gd name="connsiteX2" fmla="*/ 294479 w 443542"/>
                <a:gd name="connsiteY2" fmla="*/ 341319 h 396762"/>
                <a:gd name="connsiteX3" fmla="*/ 285816 w 443542"/>
                <a:gd name="connsiteY3" fmla="*/ 349982 h 396762"/>
                <a:gd name="connsiteX4" fmla="*/ 247024 w 443542"/>
                <a:gd name="connsiteY4" fmla="*/ 349982 h 396762"/>
                <a:gd name="connsiteX5" fmla="*/ 238361 w 443542"/>
                <a:gd name="connsiteY5" fmla="*/ 341319 h 396762"/>
                <a:gd name="connsiteX6" fmla="*/ 247024 w 443542"/>
                <a:gd name="connsiteY6" fmla="*/ 332656 h 396762"/>
                <a:gd name="connsiteX7" fmla="*/ 208335 w 443542"/>
                <a:gd name="connsiteY7" fmla="*/ 332656 h 396762"/>
                <a:gd name="connsiteX8" fmla="*/ 214459 w 443542"/>
                <a:gd name="connsiteY8" fmla="*/ 335194 h 396762"/>
                <a:gd name="connsiteX9" fmla="*/ 217006 w 443542"/>
                <a:gd name="connsiteY9" fmla="*/ 341319 h 396762"/>
                <a:gd name="connsiteX10" fmla="*/ 214459 w 443542"/>
                <a:gd name="connsiteY10" fmla="*/ 347443 h 396762"/>
                <a:gd name="connsiteX11" fmla="*/ 208335 w 443542"/>
                <a:gd name="connsiteY11" fmla="*/ 349982 h 396762"/>
                <a:gd name="connsiteX12" fmla="*/ 202210 w 443542"/>
                <a:gd name="connsiteY12" fmla="*/ 347443 h 396762"/>
                <a:gd name="connsiteX13" fmla="*/ 199672 w 443542"/>
                <a:gd name="connsiteY13" fmla="*/ 341319 h 396762"/>
                <a:gd name="connsiteX14" fmla="*/ 202210 w 443542"/>
                <a:gd name="connsiteY14" fmla="*/ 335194 h 396762"/>
                <a:gd name="connsiteX15" fmla="*/ 208335 w 443542"/>
                <a:gd name="connsiteY15" fmla="*/ 332656 h 396762"/>
                <a:gd name="connsiteX16" fmla="*/ 208297 w 443542"/>
                <a:gd name="connsiteY16" fmla="*/ 294536 h 396762"/>
                <a:gd name="connsiteX17" fmla="*/ 285776 w 443542"/>
                <a:gd name="connsiteY17" fmla="*/ 294536 h 396762"/>
                <a:gd name="connsiteX18" fmla="*/ 294439 w 443542"/>
                <a:gd name="connsiteY18" fmla="*/ 303199 h 396762"/>
                <a:gd name="connsiteX19" fmla="*/ 285776 w 443542"/>
                <a:gd name="connsiteY19" fmla="*/ 311862 h 396762"/>
                <a:gd name="connsiteX20" fmla="*/ 208297 w 443542"/>
                <a:gd name="connsiteY20" fmla="*/ 311862 h 396762"/>
                <a:gd name="connsiteX21" fmla="*/ 199634 w 443542"/>
                <a:gd name="connsiteY21" fmla="*/ 303199 h 396762"/>
                <a:gd name="connsiteX22" fmla="*/ 208297 w 443542"/>
                <a:gd name="connsiteY22" fmla="*/ 294536 h 396762"/>
                <a:gd name="connsiteX23" fmla="*/ 64106 w 443542"/>
                <a:gd name="connsiteY23" fmla="*/ 292660 h 396762"/>
                <a:gd name="connsiteX24" fmla="*/ 64106 w 443542"/>
                <a:gd name="connsiteY24" fmla="*/ 325794 h 396762"/>
                <a:gd name="connsiteX25" fmla="*/ 70821 w 443542"/>
                <a:gd name="connsiteY25" fmla="*/ 332509 h 396762"/>
                <a:gd name="connsiteX26" fmla="*/ 154416 w 443542"/>
                <a:gd name="connsiteY26" fmla="*/ 332509 h 396762"/>
                <a:gd name="connsiteX27" fmla="*/ 161131 w 443542"/>
                <a:gd name="connsiteY27" fmla="*/ 325794 h 396762"/>
                <a:gd name="connsiteX28" fmla="*/ 161131 w 443542"/>
                <a:gd name="connsiteY28" fmla="*/ 292660 h 396762"/>
                <a:gd name="connsiteX29" fmla="*/ 208338 w 443542"/>
                <a:gd name="connsiteY29" fmla="*/ 256278 h 396762"/>
                <a:gd name="connsiteX30" fmla="*/ 285785 w 443542"/>
                <a:gd name="connsiteY30" fmla="*/ 256278 h 396762"/>
                <a:gd name="connsiteX31" fmla="*/ 294448 w 443542"/>
                <a:gd name="connsiteY31" fmla="*/ 264941 h 396762"/>
                <a:gd name="connsiteX32" fmla="*/ 285785 w 443542"/>
                <a:gd name="connsiteY32" fmla="*/ 273604 h 396762"/>
                <a:gd name="connsiteX33" fmla="*/ 208338 w 443542"/>
                <a:gd name="connsiteY33" fmla="*/ 273604 h 396762"/>
                <a:gd name="connsiteX34" fmla="*/ 199675 w 443542"/>
                <a:gd name="connsiteY34" fmla="*/ 264941 h 396762"/>
                <a:gd name="connsiteX35" fmla="*/ 208338 w 443542"/>
                <a:gd name="connsiteY35" fmla="*/ 256278 h 396762"/>
                <a:gd name="connsiteX36" fmla="*/ 70821 w 443542"/>
                <a:gd name="connsiteY36" fmla="*/ 235484 h 396762"/>
                <a:gd name="connsiteX37" fmla="*/ 64106 w 443542"/>
                <a:gd name="connsiteY37" fmla="*/ 242200 h 396762"/>
                <a:gd name="connsiteX38" fmla="*/ 64106 w 443542"/>
                <a:gd name="connsiteY38" fmla="*/ 275334 h 396762"/>
                <a:gd name="connsiteX39" fmla="*/ 161131 w 443542"/>
                <a:gd name="connsiteY39" fmla="*/ 275334 h 396762"/>
                <a:gd name="connsiteX40" fmla="*/ 161131 w 443542"/>
                <a:gd name="connsiteY40" fmla="*/ 242200 h 396762"/>
                <a:gd name="connsiteX41" fmla="*/ 154416 w 443542"/>
                <a:gd name="connsiteY41" fmla="*/ 235484 h 396762"/>
                <a:gd name="connsiteX42" fmla="*/ 208315 w 443542"/>
                <a:gd name="connsiteY42" fmla="*/ 218158 h 396762"/>
                <a:gd name="connsiteX43" fmla="*/ 285785 w 443542"/>
                <a:gd name="connsiteY43" fmla="*/ 218158 h 396762"/>
                <a:gd name="connsiteX44" fmla="*/ 294448 w 443542"/>
                <a:gd name="connsiteY44" fmla="*/ 226821 h 396762"/>
                <a:gd name="connsiteX45" fmla="*/ 285785 w 443542"/>
                <a:gd name="connsiteY45" fmla="*/ 235484 h 396762"/>
                <a:gd name="connsiteX46" fmla="*/ 208315 w 443542"/>
                <a:gd name="connsiteY46" fmla="*/ 235484 h 396762"/>
                <a:gd name="connsiteX47" fmla="*/ 199652 w 443542"/>
                <a:gd name="connsiteY47" fmla="*/ 226821 h 396762"/>
                <a:gd name="connsiteX48" fmla="*/ 208315 w 443542"/>
                <a:gd name="connsiteY48" fmla="*/ 218158 h 396762"/>
                <a:gd name="connsiteX49" fmla="*/ 70821 w 443542"/>
                <a:gd name="connsiteY49" fmla="*/ 218158 h 396762"/>
                <a:gd name="connsiteX50" fmla="*/ 154416 w 443542"/>
                <a:gd name="connsiteY50" fmla="*/ 218158 h 396762"/>
                <a:gd name="connsiteX51" fmla="*/ 178457 w 443542"/>
                <a:gd name="connsiteY51" fmla="*/ 242200 h 396762"/>
                <a:gd name="connsiteX52" fmla="*/ 178457 w 443542"/>
                <a:gd name="connsiteY52" fmla="*/ 325794 h 396762"/>
                <a:gd name="connsiteX53" fmla="*/ 154416 w 443542"/>
                <a:gd name="connsiteY53" fmla="*/ 349835 h 396762"/>
                <a:gd name="connsiteX54" fmla="*/ 70821 w 443542"/>
                <a:gd name="connsiteY54" fmla="*/ 349835 h 396762"/>
                <a:gd name="connsiteX55" fmla="*/ 46780 w 443542"/>
                <a:gd name="connsiteY55" fmla="*/ 325794 h 396762"/>
                <a:gd name="connsiteX56" fmla="*/ 46780 w 443542"/>
                <a:gd name="connsiteY56" fmla="*/ 242200 h 396762"/>
                <a:gd name="connsiteX57" fmla="*/ 70821 w 443542"/>
                <a:gd name="connsiteY57" fmla="*/ 218158 h 396762"/>
                <a:gd name="connsiteX58" fmla="*/ 374239 w 443542"/>
                <a:gd name="connsiteY58" fmla="*/ 183654 h 396762"/>
                <a:gd name="connsiteX59" fmla="*/ 374239 w 443542"/>
                <a:gd name="connsiteY59" fmla="*/ 336122 h 396762"/>
                <a:gd name="connsiteX60" fmla="*/ 382901 w 443542"/>
                <a:gd name="connsiteY60" fmla="*/ 344785 h 396762"/>
                <a:gd name="connsiteX61" fmla="*/ 391564 w 443542"/>
                <a:gd name="connsiteY61" fmla="*/ 336122 h 396762"/>
                <a:gd name="connsiteX62" fmla="*/ 391564 w 443542"/>
                <a:gd name="connsiteY62" fmla="*/ 183654 h 396762"/>
                <a:gd name="connsiteX63" fmla="*/ 55460 w 443542"/>
                <a:gd name="connsiteY63" fmla="*/ 163580 h 396762"/>
                <a:gd name="connsiteX64" fmla="*/ 112618 w 443542"/>
                <a:gd name="connsiteY64" fmla="*/ 163580 h 396762"/>
                <a:gd name="connsiteX65" fmla="*/ 121281 w 443542"/>
                <a:gd name="connsiteY65" fmla="*/ 172243 h 396762"/>
                <a:gd name="connsiteX66" fmla="*/ 112618 w 443542"/>
                <a:gd name="connsiteY66" fmla="*/ 180906 h 396762"/>
                <a:gd name="connsiteX67" fmla="*/ 55460 w 443542"/>
                <a:gd name="connsiteY67" fmla="*/ 180906 h 396762"/>
                <a:gd name="connsiteX68" fmla="*/ 46797 w 443542"/>
                <a:gd name="connsiteY68" fmla="*/ 172243 h 396762"/>
                <a:gd name="connsiteX69" fmla="*/ 55460 w 443542"/>
                <a:gd name="connsiteY69" fmla="*/ 163580 h 396762"/>
                <a:gd name="connsiteX70" fmla="*/ 203630 w 443542"/>
                <a:gd name="connsiteY70" fmla="*/ 157665 h 396762"/>
                <a:gd name="connsiteX71" fmla="*/ 190720 w 443542"/>
                <a:gd name="connsiteY71" fmla="*/ 177531 h 396762"/>
                <a:gd name="connsiteX72" fmla="*/ 218213 w 443542"/>
                <a:gd name="connsiteY72" fmla="*/ 184363 h 396762"/>
                <a:gd name="connsiteX73" fmla="*/ 245721 w 443542"/>
                <a:gd name="connsiteY73" fmla="*/ 177524 h 396762"/>
                <a:gd name="connsiteX74" fmla="*/ 232816 w 443542"/>
                <a:gd name="connsiteY74" fmla="*/ 157665 h 396762"/>
                <a:gd name="connsiteX75" fmla="*/ 55460 w 443542"/>
                <a:gd name="connsiteY75" fmla="*/ 125461 h 396762"/>
                <a:gd name="connsiteX76" fmla="*/ 112618 w 443542"/>
                <a:gd name="connsiteY76" fmla="*/ 125461 h 396762"/>
                <a:gd name="connsiteX77" fmla="*/ 121281 w 443542"/>
                <a:gd name="connsiteY77" fmla="*/ 134124 h 396762"/>
                <a:gd name="connsiteX78" fmla="*/ 112618 w 443542"/>
                <a:gd name="connsiteY78" fmla="*/ 142787 h 396762"/>
                <a:gd name="connsiteX79" fmla="*/ 55460 w 443542"/>
                <a:gd name="connsiteY79" fmla="*/ 142787 h 396762"/>
                <a:gd name="connsiteX80" fmla="*/ 46797 w 443542"/>
                <a:gd name="connsiteY80" fmla="*/ 134124 h 396762"/>
                <a:gd name="connsiteX81" fmla="*/ 55460 w 443542"/>
                <a:gd name="connsiteY81" fmla="*/ 125461 h 396762"/>
                <a:gd name="connsiteX82" fmla="*/ 276141 w 443542"/>
                <a:gd name="connsiteY82" fmla="*/ 114816 h 396762"/>
                <a:gd name="connsiteX83" fmla="*/ 255920 w 443542"/>
                <a:gd name="connsiteY83" fmla="*/ 119798 h 396762"/>
                <a:gd name="connsiteX84" fmla="*/ 246904 w 443542"/>
                <a:gd name="connsiteY84" fmla="*/ 147546 h 396762"/>
                <a:gd name="connsiteX85" fmla="*/ 259697 w 443542"/>
                <a:gd name="connsiteY85" fmla="*/ 167233 h 396762"/>
                <a:gd name="connsiteX86" fmla="*/ 277122 w 443542"/>
                <a:gd name="connsiteY86" fmla="*/ 125454 h 396762"/>
                <a:gd name="connsiteX87" fmla="*/ 276141 w 443542"/>
                <a:gd name="connsiteY87" fmla="*/ 114816 h 396762"/>
                <a:gd name="connsiteX88" fmla="*/ 160287 w 443542"/>
                <a:gd name="connsiteY88" fmla="*/ 114816 h 396762"/>
                <a:gd name="connsiteX89" fmla="*/ 159306 w 443542"/>
                <a:gd name="connsiteY89" fmla="*/ 125454 h 396762"/>
                <a:gd name="connsiteX90" fmla="*/ 176742 w 443542"/>
                <a:gd name="connsiteY90" fmla="*/ 167244 h 396762"/>
                <a:gd name="connsiteX91" fmla="*/ 189411 w 443542"/>
                <a:gd name="connsiteY91" fmla="*/ 147748 h 396762"/>
                <a:gd name="connsiteX92" fmla="*/ 180314 w 443542"/>
                <a:gd name="connsiteY92" fmla="*/ 119746 h 396762"/>
                <a:gd name="connsiteX93" fmla="*/ 218125 w 443542"/>
                <a:gd name="connsiteY93" fmla="*/ 100627 h 396762"/>
                <a:gd name="connsiteX94" fmla="*/ 197248 w 443542"/>
                <a:gd name="connsiteY94" fmla="*/ 115796 h 396762"/>
                <a:gd name="connsiteX95" fmla="*/ 205222 w 443542"/>
                <a:gd name="connsiteY95" fmla="*/ 140339 h 396762"/>
                <a:gd name="connsiteX96" fmla="*/ 231028 w 443542"/>
                <a:gd name="connsiteY96" fmla="*/ 140339 h 396762"/>
                <a:gd name="connsiteX97" fmla="*/ 239002 w 443542"/>
                <a:gd name="connsiteY97" fmla="*/ 115796 h 396762"/>
                <a:gd name="connsiteX98" fmla="*/ 366000 w 443542"/>
                <a:gd name="connsiteY98" fmla="*/ 97025 h 396762"/>
                <a:gd name="connsiteX99" fmla="*/ 372124 w 443542"/>
                <a:gd name="connsiteY99" fmla="*/ 99563 h 396762"/>
                <a:gd name="connsiteX100" fmla="*/ 374663 w 443542"/>
                <a:gd name="connsiteY100" fmla="*/ 105688 h 396762"/>
                <a:gd name="connsiteX101" fmla="*/ 372124 w 443542"/>
                <a:gd name="connsiteY101" fmla="*/ 111812 h 396762"/>
                <a:gd name="connsiteX102" fmla="*/ 366000 w 443542"/>
                <a:gd name="connsiteY102" fmla="*/ 114351 h 396762"/>
                <a:gd name="connsiteX103" fmla="*/ 359867 w 443542"/>
                <a:gd name="connsiteY103" fmla="*/ 111812 h 396762"/>
                <a:gd name="connsiteX104" fmla="*/ 357337 w 443542"/>
                <a:gd name="connsiteY104" fmla="*/ 105688 h 396762"/>
                <a:gd name="connsiteX105" fmla="*/ 359867 w 443542"/>
                <a:gd name="connsiteY105" fmla="*/ 99563 h 396762"/>
                <a:gd name="connsiteX106" fmla="*/ 366000 w 443542"/>
                <a:gd name="connsiteY106" fmla="*/ 97025 h 396762"/>
                <a:gd name="connsiteX107" fmla="*/ 55460 w 443542"/>
                <a:gd name="connsiteY107" fmla="*/ 87340 h 396762"/>
                <a:gd name="connsiteX108" fmla="*/ 112618 w 443542"/>
                <a:gd name="connsiteY108" fmla="*/ 87340 h 396762"/>
                <a:gd name="connsiteX109" fmla="*/ 121281 w 443542"/>
                <a:gd name="connsiteY109" fmla="*/ 96003 h 396762"/>
                <a:gd name="connsiteX110" fmla="*/ 112618 w 443542"/>
                <a:gd name="connsiteY110" fmla="*/ 104666 h 396762"/>
                <a:gd name="connsiteX111" fmla="*/ 55460 w 443542"/>
                <a:gd name="connsiteY111" fmla="*/ 104666 h 396762"/>
                <a:gd name="connsiteX112" fmla="*/ 46797 w 443542"/>
                <a:gd name="connsiteY112" fmla="*/ 96003 h 396762"/>
                <a:gd name="connsiteX113" fmla="*/ 55460 w 443542"/>
                <a:gd name="connsiteY113" fmla="*/ 87340 h 396762"/>
                <a:gd name="connsiteX114" fmla="*/ 209462 w 443542"/>
                <a:gd name="connsiteY114" fmla="*/ 67201 h 396762"/>
                <a:gd name="connsiteX115" fmla="*/ 165931 w 443542"/>
                <a:gd name="connsiteY115" fmla="*/ 98363 h 396762"/>
                <a:gd name="connsiteX116" fmla="*/ 185227 w 443542"/>
                <a:gd name="connsiteY116" fmla="*/ 103114 h 396762"/>
                <a:gd name="connsiteX117" fmla="*/ 209462 w 443542"/>
                <a:gd name="connsiteY117" fmla="*/ 85506 h 396762"/>
                <a:gd name="connsiteX118" fmla="*/ 226788 w 443542"/>
                <a:gd name="connsiteY118" fmla="*/ 67178 h 396762"/>
                <a:gd name="connsiteX119" fmla="*/ 226788 w 443542"/>
                <a:gd name="connsiteY119" fmla="*/ 85506 h 396762"/>
                <a:gd name="connsiteX120" fmla="*/ 251072 w 443542"/>
                <a:gd name="connsiteY120" fmla="*/ 103149 h 396762"/>
                <a:gd name="connsiteX121" fmla="*/ 270497 w 443542"/>
                <a:gd name="connsiteY121" fmla="*/ 98364 h 396762"/>
                <a:gd name="connsiteX122" fmla="*/ 226788 w 443542"/>
                <a:gd name="connsiteY122" fmla="*/ 67178 h 396762"/>
                <a:gd name="connsiteX123" fmla="*/ 218125 w 443542"/>
                <a:gd name="connsiteY123" fmla="*/ 49221 h 396762"/>
                <a:gd name="connsiteX124" fmla="*/ 218143 w 443542"/>
                <a:gd name="connsiteY124" fmla="*/ 49222 h 396762"/>
                <a:gd name="connsiteX125" fmla="*/ 218214 w 443542"/>
                <a:gd name="connsiteY125" fmla="*/ 49221 h 396762"/>
                <a:gd name="connsiteX126" fmla="*/ 290529 w 443542"/>
                <a:gd name="connsiteY126" fmla="*/ 101316 h 396762"/>
                <a:gd name="connsiteX127" fmla="*/ 290697 w 443542"/>
                <a:gd name="connsiteY127" fmla="*/ 101832 h 396762"/>
                <a:gd name="connsiteX128" fmla="*/ 294448 w 443542"/>
                <a:gd name="connsiteY128" fmla="*/ 125454 h 396762"/>
                <a:gd name="connsiteX129" fmla="*/ 218214 w 443542"/>
                <a:gd name="connsiteY129" fmla="*/ 201688 h 396762"/>
                <a:gd name="connsiteX130" fmla="*/ 141980 w 443542"/>
                <a:gd name="connsiteY130" fmla="*/ 125454 h 396762"/>
                <a:gd name="connsiteX131" fmla="*/ 145734 w 443542"/>
                <a:gd name="connsiteY131" fmla="*/ 101825 h 396762"/>
                <a:gd name="connsiteX132" fmla="*/ 145898 w 443542"/>
                <a:gd name="connsiteY132" fmla="*/ 101318 h 396762"/>
                <a:gd name="connsiteX133" fmla="*/ 218094 w 443542"/>
                <a:gd name="connsiteY133" fmla="*/ 49222 h 396762"/>
                <a:gd name="connsiteX134" fmla="*/ 218125 w 443542"/>
                <a:gd name="connsiteY134" fmla="*/ 49221 h 396762"/>
                <a:gd name="connsiteX135" fmla="*/ 55443 w 443542"/>
                <a:gd name="connsiteY135" fmla="*/ 49221 h 396762"/>
                <a:gd name="connsiteX136" fmla="*/ 112618 w 443542"/>
                <a:gd name="connsiteY136" fmla="*/ 49221 h 396762"/>
                <a:gd name="connsiteX137" fmla="*/ 121281 w 443542"/>
                <a:gd name="connsiteY137" fmla="*/ 57884 h 396762"/>
                <a:gd name="connsiteX138" fmla="*/ 112618 w 443542"/>
                <a:gd name="connsiteY138" fmla="*/ 66547 h 396762"/>
                <a:gd name="connsiteX139" fmla="*/ 55443 w 443542"/>
                <a:gd name="connsiteY139" fmla="*/ 66547 h 396762"/>
                <a:gd name="connsiteX140" fmla="*/ 46780 w 443542"/>
                <a:gd name="connsiteY140" fmla="*/ 57884 h 396762"/>
                <a:gd name="connsiteX141" fmla="*/ 55443 w 443542"/>
                <a:gd name="connsiteY141" fmla="*/ 49221 h 396762"/>
                <a:gd name="connsiteX142" fmla="*/ 17326 w 443542"/>
                <a:gd name="connsiteY142" fmla="*/ 17326 h 396762"/>
                <a:gd name="connsiteX143" fmla="*/ 17326 w 443542"/>
                <a:gd name="connsiteY143" fmla="*/ 336122 h 396762"/>
                <a:gd name="connsiteX144" fmla="*/ 60641 w 443542"/>
                <a:gd name="connsiteY144" fmla="*/ 379436 h 396762"/>
                <a:gd name="connsiteX145" fmla="*/ 340520 w 443542"/>
                <a:gd name="connsiteY145" fmla="*/ 379436 h 396762"/>
                <a:gd name="connsiteX146" fmla="*/ 322261 w 443542"/>
                <a:gd name="connsiteY146" fmla="*/ 336122 h 396762"/>
                <a:gd name="connsiteX147" fmla="*/ 322261 w 443542"/>
                <a:gd name="connsiteY147" fmla="*/ 180189 h 396762"/>
                <a:gd name="connsiteX148" fmla="*/ 322261 w 443542"/>
                <a:gd name="connsiteY148" fmla="*/ 17326 h 396762"/>
                <a:gd name="connsiteX149" fmla="*/ 277214 w 443542"/>
                <a:gd name="connsiteY149" fmla="*/ 17326 h 396762"/>
                <a:gd name="connsiteX150" fmla="*/ 8663 w 443542"/>
                <a:gd name="connsiteY150" fmla="*/ 0 h 396762"/>
                <a:gd name="connsiteX151" fmla="*/ 277214 w 443542"/>
                <a:gd name="connsiteY151" fmla="*/ 0 h 396762"/>
                <a:gd name="connsiteX152" fmla="*/ 330924 w 443542"/>
                <a:gd name="connsiteY152" fmla="*/ 0 h 396762"/>
                <a:gd name="connsiteX153" fmla="*/ 365997 w 443542"/>
                <a:gd name="connsiteY153" fmla="*/ 0 h 396762"/>
                <a:gd name="connsiteX154" fmla="*/ 374660 w 443542"/>
                <a:gd name="connsiteY154" fmla="*/ 8663 h 396762"/>
                <a:gd name="connsiteX155" fmla="*/ 374660 w 443542"/>
                <a:gd name="connsiteY155" fmla="*/ 76667 h 396762"/>
                <a:gd name="connsiteX156" fmla="*/ 365997 w 443542"/>
                <a:gd name="connsiteY156" fmla="*/ 85330 h 396762"/>
                <a:gd name="connsiteX157" fmla="*/ 357334 w 443542"/>
                <a:gd name="connsiteY157" fmla="*/ 76667 h 396762"/>
                <a:gd name="connsiteX158" fmla="*/ 357334 w 443542"/>
                <a:gd name="connsiteY158" fmla="*/ 17326 h 396762"/>
                <a:gd name="connsiteX159" fmla="*/ 339587 w 443542"/>
                <a:gd name="connsiteY159" fmla="*/ 17326 h 396762"/>
                <a:gd name="connsiteX160" fmla="*/ 339587 w 443542"/>
                <a:gd name="connsiteY160" fmla="*/ 180189 h 396762"/>
                <a:gd name="connsiteX161" fmla="*/ 339587 w 443542"/>
                <a:gd name="connsiteY161" fmla="*/ 336122 h 396762"/>
                <a:gd name="connsiteX162" fmla="*/ 382901 w 443542"/>
                <a:gd name="connsiteY162" fmla="*/ 379436 h 396762"/>
                <a:gd name="connsiteX163" fmla="*/ 426216 w 443542"/>
                <a:gd name="connsiteY163" fmla="*/ 336122 h 396762"/>
                <a:gd name="connsiteX164" fmla="*/ 426216 w 443542"/>
                <a:gd name="connsiteY164" fmla="*/ 183654 h 396762"/>
                <a:gd name="connsiteX165" fmla="*/ 408890 w 443542"/>
                <a:gd name="connsiteY165" fmla="*/ 183654 h 396762"/>
                <a:gd name="connsiteX166" fmla="*/ 408890 w 443542"/>
                <a:gd name="connsiteY166" fmla="*/ 336122 h 396762"/>
                <a:gd name="connsiteX167" fmla="*/ 382901 w 443542"/>
                <a:gd name="connsiteY167" fmla="*/ 362111 h 396762"/>
                <a:gd name="connsiteX168" fmla="*/ 356913 w 443542"/>
                <a:gd name="connsiteY168" fmla="*/ 336122 h 396762"/>
                <a:gd name="connsiteX169" fmla="*/ 356913 w 443542"/>
                <a:gd name="connsiteY169" fmla="*/ 137740 h 396762"/>
                <a:gd name="connsiteX170" fmla="*/ 365576 w 443542"/>
                <a:gd name="connsiteY170" fmla="*/ 129077 h 396762"/>
                <a:gd name="connsiteX171" fmla="*/ 374239 w 443542"/>
                <a:gd name="connsiteY171" fmla="*/ 137740 h 396762"/>
                <a:gd name="connsiteX172" fmla="*/ 374239 w 443542"/>
                <a:gd name="connsiteY172" fmla="*/ 166328 h 396762"/>
                <a:gd name="connsiteX173" fmla="*/ 434879 w 443542"/>
                <a:gd name="connsiteY173" fmla="*/ 166328 h 396762"/>
                <a:gd name="connsiteX174" fmla="*/ 443542 w 443542"/>
                <a:gd name="connsiteY174" fmla="*/ 174991 h 396762"/>
                <a:gd name="connsiteX175" fmla="*/ 443542 w 443542"/>
                <a:gd name="connsiteY175" fmla="*/ 336122 h 396762"/>
                <a:gd name="connsiteX176" fmla="*/ 382901 w 443542"/>
                <a:gd name="connsiteY176" fmla="*/ 396762 h 396762"/>
                <a:gd name="connsiteX177" fmla="*/ 60641 w 443542"/>
                <a:gd name="connsiteY177" fmla="*/ 396762 h 396762"/>
                <a:gd name="connsiteX178" fmla="*/ 0 w 443542"/>
                <a:gd name="connsiteY178" fmla="*/ 336122 h 396762"/>
                <a:gd name="connsiteX179" fmla="*/ 0 w 443542"/>
                <a:gd name="connsiteY179" fmla="*/ 8663 h 396762"/>
                <a:gd name="connsiteX180" fmla="*/ 8663 w 443542"/>
                <a:gd name="connsiteY180" fmla="*/ 0 h 39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Lst>
              <a:rect l="l" t="t" r="r" b="b"/>
              <a:pathLst>
                <a:path w="443542" h="396762">
                  <a:moveTo>
                    <a:pt x="247024" y="332656"/>
                  </a:moveTo>
                  <a:lnTo>
                    <a:pt x="285817" y="332656"/>
                  </a:lnTo>
                  <a:cubicBezTo>
                    <a:pt x="290600" y="332656"/>
                    <a:pt x="294479" y="336536"/>
                    <a:pt x="294479" y="341319"/>
                  </a:cubicBezTo>
                  <a:cubicBezTo>
                    <a:pt x="294479" y="346103"/>
                    <a:pt x="290600" y="349982"/>
                    <a:pt x="285816" y="349982"/>
                  </a:cubicBezTo>
                  <a:lnTo>
                    <a:pt x="247024" y="349982"/>
                  </a:lnTo>
                  <a:cubicBezTo>
                    <a:pt x="242240" y="349982"/>
                    <a:pt x="238361" y="346103"/>
                    <a:pt x="238361" y="341319"/>
                  </a:cubicBezTo>
                  <a:cubicBezTo>
                    <a:pt x="238361" y="336536"/>
                    <a:pt x="242240" y="332656"/>
                    <a:pt x="247024" y="332656"/>
                  </a:cubicBezTo>
                  <a:close/>
                  <a:moveTo>
                    <a:pt x="208335" y="332656"/>
                  </a:moveTo>
                  <a:cubicBezTo>
                    <a:pt x="210622" y="332656"/>
                    <a:pt x="212848" y="333582"/>
                    <a:pt x="214459" y="335194"/>
                  </a:cubicBezTo>
                  <a:cubicBezTo>
                    <a:pt x="216079" y="336806"/>
                    <a:pt x="217006" y="339041"/>
                    <a:pt x="217006" y="341319"/>
                  </a:cubicBezTo>
                  <a:cubicBezTo>
                    <a:pt x="217006" y="343598"/>
                    <a:pt x="216079" y="345833"/>
                    <a:pt x="214459" y="347443"/>
                  </a:cubicBezTo>
                  <a:cubicBezTo>
                    <a:pt x="212848" y="349055"/>
                    <a:pt x="210613" y="349982"/>
                    <a:pt x="208335" y="349982"/>
                  </a:cubicBezTo>
                  <a:cubicBezTo>
                    <a:pt x="206056" y="349982"/>
                    <a:pt x="203821" y="349054"/>
                    <a:pt x="202210" y="347443"/>
                  </a:cubicBezTo>
                  <a:cubicBezTo>
                    <a:pt x="200598" y="345833"/>
                    <a:pt x="199672" y="343598"/>
                    <a:pt x="199672" y="341319"/>
                  </a:cubicBezTo>
                  <a:cubicBezTo>
                    <a:pt x="199672" y="339041"/>
                    <a:pt x="200599" y="336806"/>
                    <a:pt x="202210" y="335194"/>
                  </a:cubicBezTo>
                  <a:cubicBezTo>
                    <a:pt x="203821" y="333582"/>
                    <a:pt x="206056" y="332656"/>
                    <a:pt x="208335" y="332656"/>
                  </a:cubicBezTo>
                  <a:close/>
                  <a:moveTo>
                    <a:pt x="208297" y="294536"/>
                  </a:moveTo>
                  <a:lnTo>
                    <a:pt x="285776" y="294536"/>
                  </a:lnTo>
                  <a:cubicBezTo>
                    <a:pt x="290559" y="294536"/>
                    <a:pt x="294439" y="298416"/>
                    <a:pt x="294439" y="303199"/>
                  </a:cubicBezTo>
                  <a:cubicBezTo>
                    <a:pt x="294439" y="307983"/>
                    <a:pt x="290559" y="311862"/>
                    <a:pt x="285776" y="311862"/>
                  </a:cubicBezTo>
                  <a:lnTo>
                    <a:pt x="208297" y="311862"/>
                  </a:lnTo>
                  <a:cubicBezTo>
                    <a:pt x="203513" y="311862"/>
                    <a:pt x="199634" y="307983"/>
                    <a:pt x="199634" y="303199"/>
                  </a:cubicBezTo>
                  <a:cubicBezTo>
                    <a:pt x="199634" y="298416"/>
                    <a:pt x="203513" y="294536"/>
                    <a:pt x="208297" y="294536"/>
                  </a:cubicBezTo>
                  <a:close/>
                  <a:moveTo>
                    <a:pt x="64106" y="292660"/>
                  </a:moveTo>
                  <a:lnTo>
                    <a:pt x="64106" y="325794"/>
                  </a:lnTo>
                  <a:cubicBezTo>
                    <a:pt x="64106" y="329496"/>
                    <a:pt x="67119" y="332509"/>
                    <a:pt x="70821" y="332509"/>
                  </a:cubicBezTo>
                  <a:lnTo>
                    <a:pt x="154416" y="332509"/>
                  </a:lnTo>
                  <a:cubicBezTo>
                    <a:pt x="158118" y="332509"/>
                    <a:pt x="161131" y="329497"/>
                    <a:pt x="161131" y="325794"/>
                  </a:cubicBezTo>
                  <a:lnTo>
                    <a:pt x="161131" y="292660"/>
                  </a:lnTo>
                  <a:close/>
                  <a:moveTo>
                    <a:pt x="208338" y="256278"/>
                  </a:moveTo>
                  <a:lnTo>
                    <a:pt x="285785" y="256278"/>
                  </a:lnTo>
                  <a:cubicBezTo>
                    <a:pt x="290568" y="256278"/>
                    <a:pt x="294448" y="260158"/>
                    <a:pt x="294448" y="264941"/>
                  </a:cubicBezTo>
                  <a:cubicBezTo>
                    <a:pt x="294448" y="269725"/>
                    <a:pt x="290568" y="273604"/>
                    <a:pt x="285785" y="273604"/>
                  </a:cubicBezTo>
                  <a:lnTo>
                    <a:pt x="208338" y="273604"/>
                  </a:lnTo>
                  <a:cubicBezTo>
                    <a:pt x="203554" y="273604"/>
                    <a:pt x="199675" y="269725"/>
                    <a:pt x="199675" y="264941"/>
                  </a:cubicBezTo>
                  <a:cubicBezTo>
                    <a:pt x="199675" y="260158"/>
                    <a:pt x="203554" y="256278"/>
                    <a:pt x="208338" y="256278"/>
                  </a:cubicBezTo>
                  <a:close/>
                  <a:moveTo>
                    <a:pt x="70821" y="235484"/>
                  </a:moveTo>
                  <a:cubicBezTo>
                    <a:pt x="67119" y="235484"/>
                    <a:pt x="64106" y="238497"/>
                    <a:pt x="64106" y="242200"/>
                  </a:cubicBezTo>
                  <a:lnTo>
                    <a:pt x="64106" y="275334"/>
                  </a:lnTo>
                  <a:lnTo>
                    <a:pt x="161131" y="275334"/>
                  </a:lnTo>
                  <a:lnTo>
                    <a:pt x="161131" y="242200"/>
                  </a:lnTo>
                  <a:cubicBezTo>
                    <a:pt x="161131" y="238497"/>
                    <a:pt x="158118" y="235484"/>
                    <a:pt x="154416" y="235484"/>
                  </a:cubicBezTo>
                  <a:close/>
                  <a:moveTo>
                    <a:pt x="208315" y="218158"/>
                  </a:moveTo>
                  <a:lnTo>
                    <a:pt x="285785" y="218158"/>
                  </a:lnTo>
                  <a:cubicBezTo>
                    <a:pt x="290569" y="218158"/>
                    <a:pt x="294448" y="222038"/>
                    <a:pt x="294448" y="226821"/>
                  </a:cubicBezTo>
                  <a:cubicBezTo>
                    <a:pt x="294448" y="231605"/>
                    <a:pt x="290569" y="235484"/>
                    <a:pt x="285785" y="235484"/>
                  </a:cubicBezTo>
                  <a:lnTo>
                    <a:pt x="208315" y="235484"/>
                  </a:lnTo>
                  <a:cubicBezTo>
                    <a:pt x="203531" y="235484"/>
                    <a:pt x="199652" y="231605"/>
                    <a:pt x="199652" y="226821"/>
                  </a:cubicBezTo>
                  <a:cubicBezTo>
                    <a:pt x="199652" y="222038"/>
                    <a:pt x="203531" y="218158"/>
                    <a:pt x="208315" y="218158"/>
                  </a:cubicBezTo>
                  <a:close/>
                  <a:moveTo>
                    <a:pt x="70821" y="218158"/>
                  </a:moveTo>
                  <a:lnTo>
                    <a:pt x="154416" y="218158"/>
                  </a:lnTo>
                  <a:cubicBezTo>
                    <a:pt x="167672" y="218158"/>
                    <a:pt x="178457" y="228943"/>
                    <a:pt x="178457" y="242200"/>
                  </a:cubicBezTo>
                  <a:lnTo>
                    <a:pt x="178457" y="325794"/>
                  </a:lnTo>
                  <a:cubicBezTo>
                    <a:pt x="178457" y="339051"/>
                    <a:pt x="167672" y="349835"/>
                    <a:pt x="154416" y="349835"/>
                  </a:cubicBezTo>
                  <a:lnTo>
                    <a:pt x="70821" y="349835"/>
                  </a:lnTo>
                  <a:cubicBezTo>
                    <a:pt x="57565" y="349835"/>
                    <a:pt x="46780" y="339051"/>
                    <a:pt x="46780" y="325794"/>
                  </a:cubicBezTo>
                  <a:lnTo>
                    <a:pt x="46780" y="242200"/>
                  </a:lnTo>
                  <a:cubicBezTo>
                    <a:pt x="46780" y="228943"/>
                    <a:pt x="57565" y="218158"/>
                    <a:pt x="70821" y="218158"/>
                  </a:cubicBezTo>
                  <a:close/>
                  <a:moveTo>
                    <a:pt x="374239" y="183654"/>
                  </a:moveTo>
                  <a:lnTo>
                    <a:pt x="374239" y="336122"/>
                  </a:lnTo>
                  <a:cubicBezTo>
                    <a:pt x="374239" y="340899"/>
                    <a:pt x="378125" y="344785"/>
                    <a:pt x="382901" y="344785"/>
                  </a:cubicBezTo>
                  <a:cubicBezTo>
                    <a:pt x="387678" y="344785"/>
                    <a:pt x="391564" y="340899"/>
                    <a:pt x="391564" y="336122"/>
                  </a:cubicBezTo>
                  <a:lnTo>
                    <a:pt x="391564" y="183654"/>
                  </a:lnTo>
                  <a:close/>
                  <a:moveTo>
                    <a:pt x="55460" y="163580"/>
                  </a:moveTo>
                  <a:lnTo>
                    <a:pt x="112618" y="163580"/>
                  </a:lnTo>
                  <a:cubicBezTo>
                    <a:pt x="117402" y="163580"/>
                    <a:pt x="121281" y="167459"/>
                    <a:pt x="121281" y="172243"/>
                  </a:cubicBezTo>
                  <a:cubicBezTo>
                    <a:pt x="121281" y="177026"/>
                    <a:pt x="117402" y="180906"/>
                    <a:pt x="112618" y="180906"/>
                  </a:cubicBezTo>
                  <a:lnTo>
                    <a:pt x="55460" y="180906"/>
                  </a:lnTo>
                  <a:cubicBezTo>
                    <a:pt x="50676" y="180906"/>
                    <a:pt x="46797" y="177026"/>
                    <a:pt x="46797" y="172243"/>
                  </a:cubicBezTo>
                  <a:cubicBezTo>
                    <a:pt x="46797" y="167459"/>
                    <a:pt x="50676" y="163580"/>
                    <a:pt x="55460" y="163580"/>
                  </a:cubicBezTo>
                  <a:close/>
                  <a:moveTo>
                    <a:pt x="203630" y="157665"/>
                  </a:moveTo>
                  <a:lnTo>
                    <a:pt x="190720" y="177531"/>
                  </a:lnTo>
                  <a:cubicBezTo>
                    <a:pt x="198934" y="181885"/>
                    <a:pt x="208288" y="184362"/>
                    <a:pt x="218213" y="184363"/>
                  </a:cubicBezTo>
                  <a:cubicBezTo>
                    <a:pt x="228144" y="184363"/>
                    <a:pt x="237504" y="181882"/>
                    <a:pt x="245721" y="177524"/>
                  </a:cubicBezTo>
                  <a:lnTo>
                    <a:pt x="232816" y="157665"/>
                  </a:lnTo>
                  <a:close/>
                  <a:moveTo>
                    <a:pt x="55460" y="125461"/>
                  </a:moveTo>
                  <a:lnTo>
                    <a:pt x="112618" y="125461"/>
                  </a:lnTo>
                  <a:cubicBezTo>
                    <a:pt x="117402" y="125461"/>
                    <a:pt x="121281" y="129340"/>
                    <a:pt x="121281" y="134124"/>
                  </a:cubicBezTo>
                  <a:cubicBezTo>
                    <a:pt x="121281" y="138907"/>
                    <a:pt x="117402" y="142787"/>
                    <a:pt x="112618" y="142787"/>
                  </a:cubicBezTo>
                  <a:lnTo>
                    <a:pt x="55460" y="142787"/>
                  </a:lnTo>
                  <a:cubicBezTo>
                    <a:pt x="50676" y="142787"/>
                    <a:pt x="46797" y="138907"/>
                    <a:pt x="46797" y="134124"/>
                  </a:cubicBezTo>
                  <a:cubicBezTo>
                    <a:pt x="46797" y="129340"/>
                    <a:pt x="50676" y="125461"/>
                    <a:pt x="55460" y="125461"/>
                  </a:cubicBezTo>
                  <a:close/>
                  <a:moveTo>
                    <a:pt x="276141" y="114816"/>
                  </a:moveTo>
                  <a:lnTo>
                    <a:pt x="255920" y="119798"/>
                  </a:lnTo>
                  <a:lnTo>
                    <a:pt x="246904" y="147546"/>
                  </a:lnTo>
                  <a:lnTo>
                    <a:pt x="259697" y="167233"/>
                  </a:lnTo>
                  <a:cubicBezTo>
                    <a:pt x="270451" y="156555"/>
                    <a:pt x="277122" y="141771"/>
                    <a:pt x="277122" y="125454"/>
                  </a:cubicBezTo>
                  <a:cubicBezTo>
                    <a:pt x="277122" y="121820"/>
                    <a:pt x="276774" y="118269"/>
                    <a:pt x="276141" y="114816"/>
                  </a:cubicBezTo>
                  <a:close/>
                  <a:moveTo>
                    <a:pt x="160287" y="114816"/>
                  </a:moveTo>
                  <a:cubicBezTo>
                    <a:pt x="159654" y="118269"/>
                    <a:pt x="159306" y="121821"/>
                    <a:pt x="159306" y="125454"/>
                  </a:cubicBezTo>
                  <a:cubicBezTo>
                    <a:pt x="159306" y="141776"/>
                    <a:pt x="165982" y="156565"/>
                    <a:pt x="176742" y="167244"/>
                  </a:cubicBezTo>
                  <a:lnTo>
                    <a:pt x="189411" y="147748"/>
                  </a:lnTo>
                  <a:lnTo>
                    <a:pt x="180314" y="119746"/>
                  </a:lnTo>
                  <a:close/>
                  <a:moveTo>
                    <a:pt x="218125" y="100627"/>
                  </a:moveTo>
                  <a:lnTo>
                    <a:pt x="197248" y="115796"/>
                  </a:lnTo>
                  <a:lnTo>
                    <a:pt x="205222" y="140339"/>
                  </a:lnTo>
                  <a:lnTo>
                    <a:pt x="231028" y="140339"/>
                  </a:lnTo>
                  <a:lnTo>
                    <a:pt x="239002" y="115796"/>
                  </a:lnTo>
                  <a:close/>
                  <a:moveTo>
                    <a:pt x="366000" y="97025"/>
                  </a:moveTo>
                  <a:cubicBezTo>
                    <a:pt x="368278" y="97025"/>
                    <a:pt x="370513" y="97951"/>
                    <a:pt x="372124" y="99563"/>
                  </a:cubicBezTo>
                  <a:cubicBezTo>
                    <a:pt x="373736" y="101174"/>
                    <a:pt x="374663" y="103409"/>
                    <a:pt x="374663" y="105688"/>
                  </a:cubicBezTo>
                  <a:cubicBezTo>
                    <a:pt x="374663" y="107966"/>
                    <a:pt x="373735" y="110201"/>
                    <a:pt x="372124" y="111812"/>
                  </a:cubicBezTo>
                  <a:cubicBezTo>
                    <a:pt x="370513" y="113424"/>
                    <a:pt x="368278" y="114351"/>
                    <a:pt x="366000" y="114351"/>
                  </a:cubicBezTo>
                  <a:cubicBezTo>
                    <a:pt x="363721" y="114351"/>
                    <a:pt x="361486" y="113423"/>
                    <a:pt x="359867" y="111812"/>
                  </a:cubicBezTo>
                  <a:cubicBezTo>
                    <a:pt x="358255" y="110201"/>
                    <a:pt x="357337" y="107966"/>
                    <a:pt x="357337" y="105688"/>
                  </a:cubicBezTo>
                  <a:cubicBezTo>
                    <a:pt x="357337" y="103409"/>
                    <a:pt x="358255" y="101174"/>
                    <a:pt x="359867" y="99563"/>
                  </a:cubicBezTo>
                  <a:cubicBezTo>
                    <a:pt x="361486" y="97951"/>
                    <a:pt x="363721" y="97025"/>
                    <a:pt x="366000" y="97025"/>
                  </a:cubicBezTo>
                  <a:close/>
                  <a:moveTo>
                    <a:pt x="55460" y="87340"/>
                  </a:moveTo>
                  <a:lnTo>
                    <a:pt x="112618" y="87340"/>
                  </a:lnTo>
                  <a:cubicBezTo>
                    <a:pt x="117402" y="87340"/>
                    <a:pt x="121281" y="91219"/>
                    <a:pt x="121281" y="96003"/>
                  </a:cubicBezTo>
                  <a:cubicBezTo>
                    <a:pt x="121281" y="100786"/>
                    <a:pt x="117402" y="104666"/>
                    <a:pt x="112618" y="104666"/>
                  </a:cubicBezTo>
                  <a:lnTo>
                    <a:pt x="55460" y="104666"/>
                  </a:lnTo>
                  <a:cubicBezTo>
                    <a:pt x="50676" y="104666"/>
                    <a:pt x="46797" y="100786"/>
                    <a:pt x="46797" y="96003"/>
                  </a:cubicBezTo>
                  <a:cubicBezTo>
                    <a:pt x="46797" y="91219"/>
                    <a:pt x="50676" y="87340"/>
                    <a:pt x="55460" y="87340"/>
                  </a:cubicBezTo>
                  <a:close/>
                  <a:moveTo>
                    <a:pt x="209462" y="67201"/>
                  </a:moveTo>
                  <a:cubicBezTo>
                    <a:pt x="190497" y="70038"/>
                    <a:pt x="174470" y="81953"/>
                    <a:pt x="165931" y="98363"/>
                  </a:cubicBezTo>
                  <a:lnTo>
                    <a:pt x="185227" y="103114"/>
                  </a:lnTo>
                  <a:lnTo>
                    <a:pt x="209462" y="85506"/>
                  </a:lnTo>
                  <a:close/>
                  <a:moveTo>
                    <a:pt x="226788" y="67178"/>
                  </a:moveTo>
                  <a:lnTo>
                    <a:pt x="226788" y="85506"/>
                  </a:lnTo>
                  <a:lnTo>
                    <a:pt x="251072" y="103149"/>
                  </a:lnTo>
                  <a:lnTo>
                    <a:pt x="270497" y="98364"/>
                  </a:lnTo>
                  <a:cubicBezTo>
                    <a:pt x="261931" y="81902"/>
                    <a:pt x="245830" y="69968"/>
                    <a:pt x="226788" y="67178"/>
                  </a:cubicBezTo>
                  <a:close/>
                  <a:moveTo>
                    <a:pt x="218125" y="49221"/>
                  </a:moveTo>
                  <a:cubicBezTo>
                    <a:pt x="218131" y="49221"/>
                    <a:pt x="218137" y="49222"/>
                    <a:pt x="218143" y="49222"/>
                  </a:cubicBezTo>
                  <a:cubicBezTo>
                    <a:pt x="218166" y="49222"/>
                    <a:pt x="218191" y="49221"/>
                    <a:pt x="218214" y="49221"/>
                  </a:cubicBezTo>
                  <a:cubicBezTo>
                    <a:pt x="251817" y="49221"/>
                    <a:pt x="280408" y="71076"/>
                    <a:pt x="290529" y="101316"/>
                  </a:cubicBezTo>
                  <a:cubicBezTo>
                    <a:pt x="290591" y="101484"/>
                    <a:pt x="290644" y="101658"/>
                    <a:pt x="290697" y="101832"/>
                  </a:cubicBezTo>
                  <a:cubicBezTo>
                    <a:pt x="293128" y="109273"/>
                    <a:pt x="294448" y="117212"/>
                    <a:pt x="294448" y="125454"/>
                  </a:cubicBezTo>
                  <a:cubicBezTo>
                    <a:pt x="294448" y="167489"/>
                    <a:pt x="260249" y="201688"/>
                    <a:pt x="218214" y="201688"/>
                  </a:cubicBezTo>
                  <a:cubicBezTo>
                    <a:pt x="176179" y="201688"/>
                    <a:pt x="141980" y="167489"/>
                    <a:pt x="141980" y="125454"/>
                  </a:cubicBezTo>
                  <a:cubicBezTo>
                    <a:pt x="141980" y="117210"/>
                    <a:pt x="143300" y="109269"/>
                    <a:pt x="145734" y="101825"/>
                  </a:cubicBezTo>
                  <a:cubicBezTo>
                    <a:pt x="145785" y="101654"/>
                    <a:pt x="145837" y="101483"/>
                    <a:pt x="145898" y="101318"/>
                  </a:cubicBezTo>
                  <a:cubicBezTo>
                    <a:pt x="156006" y="71112"/>
                    <a:pt x="184543" y="49275"/>
                    <a:pt x="218094" y="49222"/>
                  </a:cubicBezTo>
                  <a:cubicBezTo>
                    <a:pt x="218105" y="49222"/>
                    <a:pt x="218114" y="49221"/>
                    <a:pt x="218125" y="49221"/>
                  </a:cubicBezTo>
                  <a:close/>
                  <a:moveTo>
                    <a:pt x="55443" y="49221"/>
                  </a:moveTo>
                  <a:lnTo>
                    <a:pt x="112618" y="49221"/>
                  </a:lnTo>
                  <a:cubicBezTo>
                    <a:pt x="117402" y="49221"/>
                    <a:pt x="121281" y="53100"/>
                    <a:pt x="121281" y="57884"/>
                  </a:cubicBezTo>
                  <a:cubicBezTo>
                    <a:pt x="121281" y="62667"/>
                    <a:pt x="117402" y="66547"/>
                    <a:pt x="112618" y="66547"/>
                  </a:cubicBezTo>
                  <a:lnTo>
                    <a:pt x="55443" y="66547"/>
                  </a:lnTo>
                  <a:cubicBezTo>
                    <a:pt x="50659" y="66547"/>
                    <a:pt x="46780" y="62667"/>
                    <a:pt x="46780" y="57884"/>
                  </a:cubicBezTo>
                  <a:cubicBezTo>
                    <a:pt x="46780" y="53100"/>
                    <a:pt x="50659" y="49221"/>
                    <a:pt x="55443" y="49221"/>
                  </a:cubicBezTo>
                  <a:close/>
                  <a:moveTo>
                    <a:pt x="17326" y="17326"/>
                  </a:moveTo>
                  <a:lnTo>
                    <a:pt x="17326" y="336122"/>
                  </a:lnTo>
                  <a:cubicBezTo>
                    <a:pt x="17326" y="360005"/>
                    <a:pt x="36757" y="379436"/>
                    <a:pt x="60641" y="379436"/>
                  </a:cubicBezTo>
                  <a:lnTo>
                    <a:pt x="340520" y="379436"/>
                  </a:lnTo>
                  <a:cubicBezTo>
                    <a:pt x="329264" y="368421"/>
                    <a:pt x="322261" y="353077"/>
                    <a:pt x="322261" y="336122"/>
                  </a:cubicBezTo>
                  <a:lnTo>
                    <a:pt x="322261" y="180189"/>
                  </a:lnTo>
                  <a:lnTo>
                    <a:pt x="322261" y="17326"/>
                  </a:lnTo>
                  <a:lnTo>
                    <a:pt x="277214" y="17326"/>
                  </a:lnTo>
                  <a:close/>
                  <a:moveTo>
                    <a:pt x="8663" y="0"/>
                  </a:moveTo>
                  <a:lnTo>
                    <a:pt x="277214" y="0"/>
                  </a:lnTo>
                  <a:lnTo>
                    <a:pt x="330924" y="0"/>
                  </a:lnTo>
                  <a:lnTo>
                    <a:pt x="365997" y="0"/>
                  </a:lnTo>
                  <a:cubicBezTo>
                    <a:pt x="370780" y="0"/>
                    <a:pt x="374660" y="3879"/>
                    <a:pt x="374660" y="8663"/>
                  </a:cubicBezTo>
                  <a:lnTo>
                    <a:pt x="374660" y="76667"/>
                  </a:lnTo>
                  <a:cubicBezTo>
                    <a:pt x="374660" y="81450"/>
                    <a:pt x="370780" y="85330"/>
                    <a:pt x="365997" y="85330"/>
                  </a:cubicBezTo>
                  <a:cubicBezTo>
                    <a:pt x="361213" y="85330"/>
                    <a:pt x="357334" y="81450"/>
                    <a:pt x="357334" y="76667"/>
                  </a:cubicBezTo>
                  <a:lnTo>
                    <a:pt x="357334" y="17326"/>
                  </a:lnTo>
                  <a:lnTo>
                    <a:pt x="339587" y="17326"/>
                  </a:lnTo>
                  <a:lnTo>
                    <a:pt x="339587" y="180189"/>
                  </a:lnTo>
                  <a:lnTo>
                    <a:pt x="339587" y="336122"/>
                  </a:lnTo>
                  <a:cubicBezTo>
                    <a:pt x="339587" y="360005"/>
                    <a:pt x="359018" y="379436"/>
                    <a:pt x="382901" y="379436"/>
                  </a:cubicBezTo>
                  <a:cubicBezTo>
                    <a:pt x="406785" y="379436"/>
                    <a:pt x="426216" y="360005"/>
                    <a:pt x="426216" y="336122"/>
                  </a:cubicBezTo>
                  <a:lnTo>
                    <a:pt x="426216" y="183654"/>
                  </a:lnTo>
                  <a:lnTo>
                    <a:pt x="408890" y="183654"/>
                  </a:lnTo>
                  <a:lnTo>
                    <a:pt x="408890" y="336122"/>
                  </a:lnTo>
                  <a:cubicBezTo>
                    <a:pt x="408890" y="350452"/>
                    <a:pt x="397232" y="362111"/>
                    <a:pt x="382901" y="362111"/>
                  </a:cubicBezTo>
                  <a:cubicBezTo>
                    <a:pt x="368571" y="362111"/>
                    <a:pt x="356913" y="350452"/>
                    <a:pt x="356913" y="336122"/>
                  </a:cubicBezTo>
                  <a:lnTo>
                    <a:pt x="356913" y="137740"/>
                  </a:lnTo>
                  <a:cubicBezTo>
                    <a:pt x="356913" y="132957"/>
                    <a:pt x="360792" y="129077"/>
                    <a:pt x="365576" y="129077"/>
                  </a:cubicBezTo>
                  <a:cubicBezTo>
                    <a:pt x="370359" y="129077"/>
                    <a:pt x="374239" y="132957"/>
                    <a:pt x="374239" y="137740"/>
                  </a:cubicBezTo>
                  <a:lnTo>
                    <a:pt x="374239" y="166328"/>
                  </a:lnTo>
                  <a:lnTo>
                    <a:pt x="434879" y="166328"/>
                  </a:lnTo>
                  <a:cubicBezTo>
                    <a:pt x="439663" y="166328"/>
                    <a:pt x="443542" y="170207"/>
                    <a:pt x="443542" y="174991"/>
                  </a:cubicBezTo>
                  <a:lnTo>
                    <a:pt x="443542" y="336122"/>
                  </a:lnTo>
                  <a:cubicBezTo>
                    <a:pt x="443542" y="369559"/>
                    <a:pt x="416339" y="396762"/>
                    <a:pt x="382901" y="396762"/>
                  </a:cubicBezTo>
                  <a:lnTo>
                    <a:pt x="60641" y="396762"/>
                  </a:lnTo>
                  <a:cubicBezTo>
                    <a:pt x="27203" y="396762"/>
                    <a:pt x="0" y="369560"/>
                    <a:pt x="0" y="336122"/>
                  </a:cubicBezTo>
                  <a:lnTo>
                    <a:pt x="0" y="8663"/>
                  </a:lnTo>
                  <a:cubicBezTo>
                    <a:pt x="0" y="3879"/>
                    <a:pt x="3879" y="0"/>
                    <a:pt x="8663" y="0"/>
                  </a:cubicBezTo>
                  <a:close/>
                </a:path>
              </a:pathLst>
            </a:custGeom>
            <a:solidFill>
              <a:schemeClr val="bg1"/>
            </a:solidFill>
            <a:ln w="9525" cap="flat">
              <a:noFill/>
              <a:prstDash val="solid"/>
              <a:miter/>
            </a:ln>
          </p:spPr>
          <p:txBody>
            <a:bodyPr wrap="square" rtlCol="0" anchor="ctr">
              <a:noAutofit/>
            </a:bodyPr>
            <a:lstStyle/>
            <a:p>
              <a:endParaRPr lang="en-US"/>
            </a:p>
          </p:txBody>
        </p:sp>
        <p:grpSp>
          <p:nvGrpSpPr>
            <p:cNvPr id="30" name="Group 29">
              <a:extLst>
                <a:ext uri="{FF2B5EF4-FFF2-40B4-BE49-F238E27FC236}">
                  <a16:creationId xmlns:a16="http://schemas.microsoft.com/office/drawing/2014/main" id="{A9905149-D2DF-A19A-6775-6C841C87FF3F}"/>
                </a:ext>
              </a:extLst>
            </p:cNvPr>
            <p:cNvGrpSpPr/>
            <p:nvPr/>
          </p:nvGrpSpPr>
          <p:grpSpPr>
            <a:xfrm>
              <a:off x="9637966" y="1312072"/>
              <a:ext cx="1782509" cy="1128572"/>
              <a:chOff x="8073297" y="1737360"/>
              <a:chExt cx="1782509" cy="1128572"/>
            </a:xfrm>
          </p:grpSpPr>
          <p:sp>
            <p:nvSpPr>
              <p:cNvPr id="29" name="Speech Bubble: Rectangle 28">
                <a:extLst>
                  <a:ext uri="{FF2B5EF4-FFF2-40B4-BE49-F238E27FC236}">
                    <a16:creationId xmlns:a16="http://schemas.microsoft.com/office/drawing/2014/main" id="{40BFEB61-8B11-DCFB-A112-132564B72154}"/>
                  </a:ext>
                </a:extLst>
              </p:cNvPr>
              <p:cNvSpPr/>
              <p:nvPr/>
            </p:nvSpPr>
            <p:spPr>
              <a:xfrm>
                <a:off x="8073297" y="1737360"/>
                <a:ext cx="1782509" cy="1128572"/>
              </a:xfrm>
              <a:prstGeom prst="wedgeRectCallout">
                <a:avLst>
                  <a:gd name="adj1" fmla="val -60956"/>
                  <a:gd name="adj2" fmla="val 19099"/>
                </a:avLst>
              </a:prstGeom>
              <a:solidFill>
                <a:schemeClr val="bg1"/>
              </a:solidFill>
              <a:ln>
                <a:noFill/>
              </a:ln>
              <a:effectLst>
                <a:outerShdw blurRad="1270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457200"/>
                <a:endParaRPr lang="en-US"/>
              </a:p>
            </p:txBody>
          </p:sp>
          <p:sp>
            <p:nvSpPr>
              <p:cNvPr id="16" name="TextBox 15">
                <a:extLst>
                  <a:ext uri="{FF2B5EF4-FFF2-40B4-BE49-F238E27FC236}">
                    <a16:creationId xmlns:a16="http://schemas.microsoft.com/office/drawing/2014/main" id="{BA0CBF3D-835B-4CA9-3591-9A3DF6E290C4}"/>
                  </a:ext>
                </a:extLst>
              </p:cNvPr>
              <p:cNvSpPr txBox="1"/>
              <p:nvPr/>
            </p:nvSpPr>
            <p:spPr>
              <a:xfrm>
                <a:off x="8235226" y="1947318"/>
                <a:ext cx="1458650" cy="769441"/>
              </a:xfrm>
              <a:prstGeom prst="rect">
                <a:avLst/>
              </a:prstGeom>
              <a:noFill/>
            </p:spPr>
            <p:txBody>
              <a:bodyPr wrap="square" rtlCol="0">
                <a:spAutoFit/>
              </a:bodyPr>
              <a:lstStyle/>
              <a:p>
                <a:pPr algn="ctr"/>
                <a:r>
                  <a:rPr lang="en-US" sz="4400" spc="300" dirty="0">
                    <a:solidFill>
                      <a:schemeClr val="accent5"/>
                    </a:solidFill>
                    <a:latin typeface="+mj-lt"/>
                    <a:cs typeface="Arial" panose="020B0604020202020204" pitchFamily="34" charset="0"/>
                  </a:rPr>
                  <a:t>20%</a:t>
                </a:r>
                <a:endParaRPr lang="en-US" sz="4400" spc="300" baseline="40000" dirty="0">
                  <a:solidFill>
                    <a:schemeClr val="accent5"/>
                  </a:solidFill>
                  <a:latin typeface="+mj-lt"/>
                  <a:cs typeface="Arial" panose="020B0604020202020204" pitchFamily="34" charset="0"/>
                </a:endParaRPr>
              </a:p>
            </p:txBody>
          </p:sp>
        </p:grpSp>
        <p:grpSp>
          <p:nvGrpSpPr>
            <p:cNvPr id="17" name="Group 16">
              <a:extLst>
                <a:ext uri="{FF2B5EF4-FFF2-40B4-BE49-F238E27FC236}">
                  <a16:creationId xmlns:a16="http://schemas.microsoft.com/office/drawing/2014/main" id="{BE20387B-674C-C38D-5EE3-9DEE040B4996}"/>
                </a:ext>
              </a:extLst>
            </p:cNvPr>
            <p:cNvGrpSpPr/>
            <p:nvPr/>
          </p:nvGrpSpPr>
          <p:grpSpPr>
            <a:xfrm>
              <a:off x="7084584" y="2850965"/>
              <a:ext cx="1404659" cy="1404059"/>
              <a:chOff x="4978717" y="2311717"/>
              <a:chExt cx="2231708" cy="2230755"/>
            </a:xfrm>
            <a:solidFill>
              <a:schemeClr val="accent4"/>
            </a:solidFill>
            <a:effectLst>
              <a:outerShdw blurRad="1270000" sx="93000" sy="93000" algn="ctr" rotWithShape="0">
                <a:prstClr val="black">
                  <a:alpha val="25000"/>
                </a:prstClr>
              </a:outerShdw>
            </a:effectLst>
          </p:grpSpPr>
          <p:sp>
            <p:nvSpPr>
              <p:cNvPr id="18" name="Freeform: Shape 17">
                <a:extLst>
                  <a:ext uri="{FF2B5EF4-FFF2-40B4-BE49-F238E27FC236}">
                    <a16:creationId xmlns:a16="http://schemas.microsoft.com/office/drawing/2014/main" id="{EF9A9572-BE9E-B727-E329-D1D759CB4BF5}"/>
                  </a:ext>
                </a:extLst>
              </p:cNvPr>
              <p:cNvSpPr/>
              <p:nvPr/>
            </p:nvSpPr>
            <p:spPr>
              <a:xfrm>
                <a:off x="4978717" y="2311717"/>
                <a:ext cx="2228850" cy="2228850"/>
              </a:xfrm>
              <a:custGeom>
                <a:avLst/>
                <a:gdLst>
                  <a:gd name="connsiteX0" fmla="*/ 1117283 w 2228850"/>
                  <a:gd name="connsiteY0" fmla="*/ 0 h 2228850"/>
                  <a:gd name="connsiteX1" fmla="*/ 0 w 2228850"/>
                  <a:gd name="connsiteY1" fmla="*/ 1117283 h 2228850"/>
                  <a:gd name="connsiteX2" fmla="*/ 1117283 w 2228850"/>
                  <a:gd name="connsiteY2" fmla="*/ 2234565 h 2228850"/>
                  <a:gd name="connsiteX3" fmla="*/ 2234565 w 2228850"/>
                  <a:gd name="connsiteY3" fmla="*/ 1117283 h 2228850"/>
                  <a:gd name="connsiteX4" fmla="*/ 1117283 w 2228850"/>
                  <a:gd name="connsiteY4" fmla="*/ 0 h 2228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8850" h="2228850">
                    <a:moveTo>
                      <a:pt x="1117283" y="0"/>
                    </a:moveTo>
                    <a:cubicBezTo>
                      <a:pt x="501015" y="0"/>
                      <a:pt x="0" y="501015"/>
                      <a:pt x="0" y="1117283"/>
                    </a:cubicBezTo>
                    <a:cubicBezTo>
                      <a:pt x="0" y="1733550"/>
                      <a:pt x="501015" y="2234565"/>
                      <a:pt x="1117283" y="2234565"/>
                    </a:cubicBezTo>
                    <a:cubicBezTo>
                      <a:pt x="1733550" y="2234565"/>
                      <a:pt x="2234565" y="1733550"/>
                      <a:pt x="2234565" y="1117283"/>
                    </a:cubicBezTo>
                    <a:cubicBezTo>
                      <a:pt x="2233613" y="501015"/>
                      <a:pt x="1732598" y="0"/>
                      <a:pt x="1117283" y="0"/>
                    </a:cubicBezTo>
                    <a:close/>
                  </a:path>
                </a:pathLst>
              </a:custGeom>
              <a:solidFill>
                <a:schemeClr val="accent4"/>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9" name="Freeform: Shape 18">
                <a:extLst>
                  <a:ext uri="{FF2B5EF4-FFF2-40B4-BE49-F238E27FC236}">
                    <a16:creationId xmlns:a16="http://schemas.microsoft.com/office/drawing/2014/main" id="{5CB752F5-7510-8A58-0976-68D9D8DC2D8C}"/>
                  </a:ext>
                </a:extLst>
              </p:cNvPr>
              <p:cNvSpPr/>
              <p:nvPr/>
            </p:nvSpPr>
            <p:spPr>
              <a:xfrm>
                <a:off x="6096000" y="3428047"/>
                <a:ext cx="1114425" cy="1114425"/>
              </a:xfrm>
              <a:custGeom>
                <a:avLst/>
                <a:gdLst>
                  <a:gd name="connsiteX0" fmla="*/ 1116330 w 1114425"/>
                  <a:gd name="connsiteY0" fmla="*/ 0 h 1114425"/>
                  <a:gd name="connsiteX1" fmla="*/ 1116330 w 1114425"/>
                  <a:gd name="connsiteY1" fmla="*/ 1117283 h 1114425"/>
                  <a:gd name="connsiteX2" fmla="*/ 0 w 1114425"/>
                  <a:gd name="connsiteY2" fmla="*/ 1117283 h 1114425"/>
                </a:gdLst>
                <a:ahLst/>
                <a:cxnLst>
                  <a:cxn ang="0">
                    <a:pos x="connsiteX0" y="connsiteY0"/>
                  </a:cxn>
                  <a:cxn ang="0">
                    <a:pos x="connsiteX1" y="connsiteY1"/>
                  </a:cxn>
                  <a:cxn ang="0">
                    <a:pos x="connsiteX2" y="connsiteY2"/>
                  </a:cxn>
                </a:cxnLst>
                <a:rect l="l" t="t" r="r" b="b"/>
                <a:pathLst>
                  <a:path w="1114425" h="1114425">
                    <a:moveTo>
                      <a:pt x="1116330" y="0"/>
                    </a:moveTo>
                    <a:lnTo>
                      <a:pt x="1116330" y="1117283"/>
                    </a:lnTo>
                    <a:lnTo>
                      <a:pt x="0" y="1117283"/>
                    </a:lnTo>
                    <a:close/>
                  </a:path>
                </a:pathLst>
              </a:custGeom>
              <a:solidFill>
                <a:schemeClr val="accent4"/>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grpSp>
        <p:grpSp>
          <p:nvGrpSpPr>
            <p:cNvPr id="20" name="Group 19">
              <a:extLst>
                <a:ext uri="{FF2B5EF4-FFF2-40B4-BE49-F238E27FC236}">
                  <a16:creationId xmlns:a16="http://schemas.microsoft.com/office/drawing/2014/main" id="{189D8878-3E81-3EB7-4594-9CC143E79DFF}"/>
                </a:ext>
              </a:extLst>
            </p:cNvPr>
            <p:cNvGrpSpPr/>
            <p:nvPr/>
          </p:nvGrpSpPr>
          <p:grpSpPr>
            <a:xfrm>
              <a:off x="7307077" y="3073726"/>
              <a:ext cx="961472" cy="960936"/>
              <a:chOff x="5238750" y="2571750"/>
              <a:chExt cx="1706880" cy="1705928"/>
            </a:xfrm>
            <a:effectLst>
              <a:outerShdw blurRad="419100" dist="38100" dir="5400000" algn="t" rotWithShape="0">
                <a:prstClr val="black">
                  <a:alpha val="15000"/>
                </a:prstClr>
              </a:outerShdw>
            </a:effectLst>
          </p:grpSpPr>
          <p:sp>
            <p:nvSpPr>
              <p:cNvPr id="21" name="Freeform: Shape 20">
                <a:extLst>
                  <a:ext uri="{FF2B5EF4-FFF2-40B4-BE49-F238E27FC236}">
                    <a16:creationId xmlns:a16="http://schemas.microsoft.com/office/drawing/2014/main" id="{0D21734B-9BDD-4935-4C0A-47D8C413E043}"/>
                  </a:ext>
                </a:extLst>
              </p:cNvPr>
              <p:cNvSpPr/>
              <p:nvPr/>
            </p:nvSpPr>
            <p:spPr>
              <a:xfrm>
                <a:off x="5238750" y="2571750"/>
                <a:ext cx="1704975" cy="1704975"/>
              </a:xfrm>
              <a:custGeom>
                <a:avLst/>
                <a:gdLst>
                  <a:gd name="connsiteX0" fmla="*/ 856298 w 1704975"/>
                  <a:gd name="connsiteY0" fmla="*/ 0 h 1704975"/>
                  <a:gd name="connsiteX1" fmla="*/ 0 w 1704975"/>
                  <a:gd name="connsiteY1" fmla="*/ 856298 h 1704975"/>
                  <a:gd name="connsiteX2" fmla="*/ 856298 w 1704975"/>
                  <a:gd name="connsiteY2" fmla="*/ 1712595 h 1704975"/>
                  <a:gd name="connsiteX3" fmla="*/ 1712595 w 1704975"/>
                  <a:gd name="connsiteY3" fmla="*/ 856298 h 1704975"/>
                  <a:gd name="connsiteX4" fmla="*/ 856298 w 1704975"/>
                  <a:gd name="connsiteY4" fmla="*/ 0 h 1704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4975" h="1704975">
                    <a:moveTo>
                      <a:pt x="856298" y="0"/>
                    </a:moveTo>
                    <a:cubicBezTo>
                      <a:pt x="383858" y="0"/>
                      <a:pt x="0" y="383858"/>
                      <a:pt x="0" y="856298"/>
                    </a:cubicBezTo>
                    <a:cubicBezTo>
                      <a:pt x="0" y="1328738"/>
                      <a:pt x="383858" y="1712595"/>
                      <a:pt x="856298" y="1712595"/>
                    </a:cubicBezTo>
                    <a:cubicBezTo>
                      <a:pt x="1328738" y="1712595"/>
                      <a:pt x="1712595" y="1328738"/>
                      <a:pt x="1712595" y="856298"/>
                    </a:cubicBezTo>
                    <a:cubicBezTo>
                      <a:pt x="1712595" y="383858"/>
                      <a:pt x="1327785" y="0"/>
                      <a:pt x="856298" y="0"/>
                    </a:cubicBezTo>
                    <a:close/>
                  </a:path>
                </a:pathLst>
              </a:custGeom>
              <a:solidFill>
                <a:srgbClr val="FFFFFF"/>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56EC29CF-DA21-8BDD-5132-E386E246FC37}"/>
                  </a:ext>
                </a:extLst>
              </p:cNvPr>
              <p:cNvSpPr/>
              <p:nvPr/>
            </p:nvSpPr>
            <p:spPr>
              <a:xfrm>
                <a:off x="5238750" y="2571750"/>
                <a:ext cx="1704975" cy="1704975"/>
              </a:xfrm>
              <a:custGeom>
                <a:avLst/>
                <a:gdLst>
                  <a:gd name="connsiteX0" fmla="*/ 856298 w 1704975"/>
                  <a:gd name="connsiteY0" fmla="*/ 0 h 1704975"/>
                  <a:gd name="connsiteX1" fmla="*/ 0 w 1704975"/>
                  <a:gd name="connsiteY1" fmla="*/ 856298 h 1704975"/>
                  <a:gd name="connsiteX2" fmla="*/ 856298 w 1704975"/>
                  <a:gd name="connsiteY2" fmla="*/ 1712595 h 1704975"/>
                  <a:gd name="connsiteX3" fmla="*/ 1712595 w 1704975"/>
                  <a:gd name="connsiteY3" fmla="*/ 856298 h 1704975"/>
                  <a:gd name="connsiteX4" fmla="*/ 856298 w 1704975"/>
                  <a:gd name="connsiteY4" fmla="*/ 0 h 1704975"/>
                  <a:gd name="connsiteX5" fmla="*/ 868680 w 1704975"/>
                  <a:gd name="connsiteY5" fmla="*/ 1673543 h 1704975"/>
                  <a:gd name="connsiteX6" fmla="*/ 681990 w 1704975"/>
                  <a:gd name="connsiteY6" fmla="*/ 1650683 h 1704975"/>
                  <a:gd name="connsiteX7" fmla="*/ 581025 w 1704975"/>
                  <a:gd name="connsiteY7" fmla="*/ 1573530 h 1704975"/>
                  <a:gd name="connsiteX8" fmla="*/ 509588 w 1704975"/>
                  <a:gd name="connsiteY8" fmla="*/ 1488758 h 1704975"/>
                  <a:gd name="connsiteX9" fmla="*/ 566738 w 1704975"/>
                  <a:gd name="connsiteY9" fmla="*/ 1403033 h 1704975"/>
                  <a:gd name="connsiteX10" fmla="*/ 653415 w 1704975"/>
                  <a:gd name="connsiteY10" fmla="*/ 1262063 h 1704975"/>
                  <a:gd name="connsiteX11" fmla="*/ 816293 w 1704975"/>
                  <a:gd name="connsiteY11" fmla="*/ 1263968 h 1704975"/>
                  <a:gd name="connsiteX12" fmla="*/ 1017270 w 1704975"/>
                  <a:gd name="connsiteY12" fmla="*/ 1250633 h 1704975"/>
                  <a:gd name="connsiteX13" fmla="*/ 1122998 w 1704975"/>
                  <a:gd name="connsiteY13" fmla="*/ 1357313 h 1704975"/>
                  <a:gd name="connsiteX14" fmla="*/ 1218248 w 1704975"/>
                  <a:gd name="connsiteY14" fmla="*/ 1445895 h 1704975"/>
                  <a:gd name="connsiteX15" fmla="*/ 1157288 w 1704975"/>
                  <a:gd name="connsiteY15" fmla="*/ 1556385 h 1704975"/>
                  <a:gd name="connsiteX16" fmla="*/ 1098233 w 1704975"/>
                  <a:gd name="connsiteY16" fmla="*/ 1625918 h 1704975"/>
                  <a:gd name="connsiteX17" fmla="*/ 868680 w 1704975"/>
                  <a:gd name="connsiteY17" fmla="*/ 1673543 h 1704975"/>
                  <a:gd name="connsiteX18" fmla="*/ 330518 w 1704975"/>
                  <a:gd name="connsiteY18" fmla="*/ 361950 h 1704975"/>
                  <a:gd name="connsiteX19" fmla="*/ 507683 w 1704975"/>
                  <a:gd name="connsiteY19" fmla="*/ 238125 h 1704975"/>
                  <a:gd name="connsiteX20" fmla="*/ 626745 w 1704975"/>
                  <a:gd name="connsiteY20" fmla="*/ 275273 h 1704975"/>
                  <a:gd name="connsiteX21" fmla="*/ 781050 w 1704975"/>
                  <a:gd name="connsiteY21" fmla="*/ 344805 h 1704975"/>
                  <a:gd name="connsiteX22" fmla="*/ 796290 w 1704975"/>
                  <a:gd name="connsiteY22" fmla="*/ 513398 h 1704975"/>
                  <a:gd name="connsiteX23" fmla="*/ 800100 w 1704975"/>
                  <a:gd name="connsiteY23" fmla="*/ 701040 h 1704975"/>
                  <a:gd name="connsiteX24" fmla="*/ 650558 w 1704975"/>
                  <a:gd name="connsiteY24" fmla="*/ 802958 h 1704975"/>
                  <a:gd name="connsiteX25" fmla="*/ 510540 w 1704975"/>
                  <a:gd name="connsiteY25" fmla="*/ 903923 h 1704975"/>
                  <a:gd name="connsiteX26" fmla="*/ 317183 w 1704975"/>
                  <a:gd name="connsiteY26" fmla="*/ 844868 h 1704975"/>
                  <a:gd name="connsiteX27" fmla="*/ 218123 w 1704975"/>
                  <a:gd name="connsiteY27" fmla="*/ 810578 h 1704975"/>
                  <a:gd name="connsiteX28" fmla="*/ 193358 w 1704975"/>
                  <a:gd name="connsiteY28" fmla="*/ 642938 h 1704975"/>
                  <a:gd name="connsiteX29" fmla="*/ 198120 w 1704975"/>
                  <a:gd name="connsiteY29" fmla="*/ 496253 h 1704975"/>
                  <a:gd name="connsiteX30" fmla="*/ 330518 w 1704975"/>
                  <a:gd name="connsiteY30" fmla="*/ 361950 h 1704975"/>
                  <a:gd name="connsiteX31" fmla="*/ 1056323 w 1704975"/>
                  <a:gd name="connsiteY31" fmla="*/ 193358 h 1704975"/>
                  <a:gd name="connsiteX32" fmla="*/ 1240155 w 1704975"/>
                  <a:gd name="connsiteY32" fmla="*/ 279083 h 1704975"/>
                  <a:gd name="connsiteX33" fmla="*/ 1400175 w 1704975"/>
                  <a:gd name="connsiteY33" fmla="*/ 412433 h 1704975"/>
                  <a:gd name="connsiteX34" fmla="*/ 1414463 w 1704975"/>
                  <a:gd name="connsiteY34" fmla="*/ 565785 h 1704975"/>
                  <a:gd name="connsiteX35" fmla="*/ 1410653 w 1704975"/>
                  <a:gd name="connsiteY35" fmla="*/ 740093 h 1704975"/>
                  <a:gd name="connsiteX36" fmla="*/ 1265873 w 1704975"/>
                  <a:gd name="connsiteY36" fmla="*/ 823913 h 1704975"/>
                  <a:gd name="connsiteX37" fmla="*/ 1113473 w 1704975"/>
                  <a:gd name="connsiteY37" fmla="*/ 882015 h 1704975"/>
                  <a:gd name="connsiteX38" fmla="*/ 966788 w 1704975"/>
                  <a:gd name="connsiteY38" fmla="*/ 782955 h 1704975"/>
                  <a:gd name="connsiteX39" fmla="*/ 819150 w 1704975"/>
                  <a:gd name="connsiteY39" fmla="*/ 702945 h 1704975"/>
                  <a:gd name="connsiteX40" fmla="*/ 815340 w 1704975"/>
                  <a:gd name="connsiteY40" fmla="*/ 513398 h 1704975"/>
                  <a:gd name="connsiteX41" fmla="*/ 800100 w 1704975"/>
                  <a:gd name="connsiteY41" fmla="*/ 341948 h 1704975"/>
                  <a:gd name="connsiteX42" fmla="*/ 926783 w 1704975"/>
                  <a:gd name="connsiteY42" fmla="*/ 263843 h 1704975"/>
                  <a:gd name="connsiteX43" fmla="*/ 1056323 w 1704975"/>
                  <a:gd name="connsiteY43" fmla="*/ 193358 h 1704975"/>
                  <a:gd name="connsiteX44" fmla="*/ 1569720 w 1704975"/>
                  <a:gd name="connsiteY44" fmla="*/ 422910 h 1704975"/>
                  <a:gd name="connsiteX45" fmla="*/ 1570673 w 1704975"/>
                  <a:gd name="connsiteY45" fmla="*/ 421005 h 1704975"/>
                  <a:gd name="connsiteX46" fmla="*/ 1657350 w 1704975"/>
                  <a:gd name="connsiteY46" fmla="*/ 615315 h 1704975"/>
                  <a:gd name="connsiteX47" fmla="*/ 1640205 w 1704975"/>
                  <a:gd name="connsiteY47" fmla="*/ 569595 h 1704975"/>
                  <a:gd name="connsiteX48" fmla="*/ 1569720 w 1704975"/>
                  <a:gd name="connsiteY48" fmla="*/ 422910 h 1704975"/>
                  <a:gd name="connsiteX49" fmla="*/ 1600200 w 1704975"/>
                  <a:gd name="connsiteY49" fmla="*/ 891540 h 1704975"/>
                  <a:gd name="connsiteX50" fmla="*/ 1583055 w 1704975"/>
                  <a:gd name="connsiteY50" fmla="*/ 1101090 h 1704975"/>
                  <a:gd name="connsiteX51" fmla="*/ 1495425 w 1704975"/>
                  <a:gd name="connsiteY51" fmla="*/ 1305878 h 1704975"/>
                  <a:gd name="connsiteX52" fmla="*/ 1388745 w 1704975"/>
                  <a:gd name="connsiteY52" fmla="*/ 1376363 h 1704975"/>
                  <a:gd name="connsiteX53" fmla="*/ 1232535 w 1704975"/>
                  <a:gd name="connsiteY53" fmla="*/ 1433513 h 1704975"/>
                  <a:gd name="connsiteX54" fmla="*/ 1137285 w 1704975"/>
                  <a:gd name="connsiteY54" fmla="*/ 1343978 h 1704975"/>
                  <a:gd name="connsiteX55" fmla="*/ 1034415 w 1704975"/>
                  <a:gd name="connsiteY55" fmla="*/ 1240155 h 1704975"/>
                  <a:gd name="connsiteX56" fmla="*/ 1085850 w 1704975"/>
                  <a:gd name="connsiteY56" fmla="*/ 1063943 h 1704975"/>
                  <a:gd name="connsiteX57" fmla="*/ 1127760 w 1704975"/>
                  <a:gd name="connsiteY57" fmla="*/ 897255 h 1704975"/>
                  <a:gd name="connsiteX58" fmla="*/ 1274445 w 1704975"/>
                  <a:gd name="connsiteY58" fmla="*/ 840105 h 1704975"/>
                  <a:gd name="connsiteX59" fmla="*/ 1423035 w 1704975"/>
                  <a:gd name="connsiteY59" fmla="*/ 754380 h 1704975"/>
                  <a:gd name="connsiteX60" fmla="*/ 1521143 w 1704975"/>
                  <a:gd name="connsiteY60" fmla="*/ 815340 h 1704975"/>
                  <a:gd name="connsiteX61" fmla="*/ 1600200 w 1704975"/>
                  <a:gd name="connsiteY61" fmla="*/ 891540 h 1704975"/>
                  <a:gd name="connsiteX62" fmla="*/ 205740 w 1704975"/>
                  <a:gd name="connsiteY62" fmla="*/ 829628 h 1704975"/>
                  <a:gd name="connsiteX63" fmla="*/ 310515 w 1704975"/>
                  <a:gd name="connsiteY63" fmla="*/ 865823 h 1704975"/>
                  <a:gd name="connsiteX64" fmla="*/ 499110 w 1704975"/>
                  <a:gd name="connsiteY64" fmla="*/ 922973 h 1704975"/>
                  <a:gd name="connsiteX65" fmla="*/ 559118 w 1704975"/>
                  <a:gd name="connsiteY65" fmla="*/ 1100138 h 1704975"/>
                  <a:gd name="connsiteX66" fmla="*/ 636270 w 1704975"/>
                  <a:gd name="connsiteY66" fmla="*/ 1253490 h 1704975"/>
                  <a:gd name="connsiteX67" fmla="*/ 549593 w 1704975"/>
                  <a:gd name="connsiteY67" fmla="*/ 1393508 h 1704975"/>
                  <a:gd name="connsiteX68" fmla="*/ 492443 w 1704975"/>
                  <a:gd name="connsiteY68" fmla="*/ 1479233 h 1704975"/>
                  <a:gd name="connsiteX69" fmla="*/ 337185 w 1704975"/>
                  <a:gd name="connsiteY69" fmla="*/ 1428750 h 1704975"/>
                  <a:gd name="connsiteX70" fmla="*/ 239078 w 1704975"/>
                  <a:gd name="connsiteY70" fmla="*/ 1378268 h 1704975"/>
                  <a:gd name="connsiteX71" fmla="*/ 135255 w 1704975"/>
                  <a:gd name="connsiteY71" fmla="*/ 1182053 h 1704975"/>
                  <a:gd name="connsiteX72" fmla="*/ 80963 w 1704975"/>
                  <a:gd name="connsiteY72" fmla="*/ 987743 h 1704975"/>
                  <a:gd name="connsiteX73" fmla="*/ 125730 w 1704975"/>
                  <a:gd name="connsiteY73" fmla="*/ 910590 h 1704975"/>
                  <a:gd name="connsiteX74" fmla="*/ 205740 w 1704975"/>
                  <a:gd name="connsiteY74" fmla="*/ 829628 h 1704975"/>
                  <a:gd name="connsiteX75" fmla="*/ 38100 w 1704975"/>
                  <a:gd name="connsiteY75" fmla="*/ 683895 h 1704975"/>
                  <a:gd name="connsiteX76" fmla="*/ 20955 w 1704975"/>
                  <a:gd name="connsiteY76" fmla="*/ 794385 h 1704975"/>
                  <a:gd name="connsiteX77" fmla="*/ 91440 w 1704975"/>
                  <a:gd name="connsiteY77" fmla="*/ 516255 h 1704975"/>
                  <a:gd name="connsiteX78" fmla="*/ 38100 w 1704975"/>
                  <a:gd name="connsiteY78" fmla="*/ 683895 h 1704975"/>
                  <a:gd name="connsiteX79" fmla="*/ 20003 w 1704975"/>
                  <a:gd name="connsiteY79" fmla="*/ 870585 h 1704975"/>
                  <a:gd name="connsiteX80" fmla="*/ 20003 w 1704975"/>
                  <a:gd name="connsiteY80" fmla="*/ 870585 h 1704975"/>
                  <a:gd name="connsiteX81" fmla="*/ 40958 w 1704975"/>
                  <a:gd name="connsiteY81" fmla="*/ 935355 h 1704975"/>
                  <a:gd name="connsiteX82" fmla="*/ 62865 w 1704975"/>
                  <a:gd name="connsiteY82" fmla="*/ 982980 h 1704975"/>
                  <a:gd name="connsiteX83" fmla="*/ 120015 w 1704975"/>
                  <a:gd name="connsiteY83" fmla="*/ 1187768 h 1704975"/>
                  <a:gd name="connsiteX84" fmla="*/ 227648 w 1704975"/>
                  <a:gd name="connsiteY84" fmla="*/ 1390650 h 1704975"/>
                  <a:gd name="connsiteX85" fmla="*/ 237173 w 1704975"/>
                  <a:gd name="connsiteY85" fmla="*/ 1416368 h 1704975"/>
                  <a:gd name="connsiteX86" fmla="*/ 20003 w 1704975"/>
                  <a:gd name="connsiteY86" fmla="*/ 870585 h 1704975"/>
                  <a:gd name="connsiteX87" fmla="*/ 20003 w 1704975"/>
                  <a:gd name="connsiteY87" fmla="*/ 870585 h 1704975"/>
                  <a:gd name="connsiteX88" fmla="*/ 1518285 w 1704975"/>
                  <a:gd name="connsiteY88" fmla="*/ 1303973 h 1704975"/>
                  <a:gd name="connsiteX89" fmla="*/ 1601153 w 1704975"/>
                  <a:gd name="connsiteY89" fmla="*/ 1104900 h 1704975"/>
                  <a:gd name="connsiteX90" fmla="*/ 1619250 w 1704975"/>
                  <a:gd name="connsiteY90" fmla="*/ 893445 h 1704975"/>
                  <a:gd name="connsiteX91" fmla="*/ 1666875 w 1704975"/>
                  <a:gd name="connsiteY91" fmla="*/ 821055 h 1704975"/>
                  <a:gd name="connsiteX92" fmla="*/ 1686878 w 1704975"/>
                  <a:gd name="connsiteY92" fmla="*/ 757238 h 1704975"/>
                  <a:gd name="connsiteX93" fmla="*/ 1692593 w 1704975"/>
                  <a:gd name="connsiteY93" fmla="*/ 855345 h 1704975"/>
                  <a:gd name="connsiteX94" fmla="*/ 1525905 w 1704975"/>
                  <a:gd name="connsiteY94" fmla="*/ 1356360 h 1704975"/>
                  <a:gd name="connsiteX95" fmla="*/ 1518285 w 1704975"/>
                  <a:gd name="connsiteY95" fmla="*/ 1303973 h 1704975"/>
                  <a:gd name="connsiteX96" fmla="*/ 1558290 w 1704975"/>
                  <a:gd name="connsiteY96" fmla="*/ 401003 h 1704975"/>
                  <a:gd name="connsiteX97" fmla="*/ 1553528 w 1704975"/>
                  <a:gd name="connsiteY97" fmla="*/ 412433 h 1704975"/>
                  <a:gd name="connsiteX98" fmla="*/ 1413510 w 1704975"/>
                  <a:gd name="connsiteY98" fmla="*/ 398145 h 1704975"/>
                  <a:gd name="connsiteX99" fmla="*/ 1250633 w 1704975"/>
                  <a:gd name="connsiteY99" fmla="*/ 261938 h 1704975"/>
                  <a:gd name="connsiteX100" fmla="*/ 1063943 w 1704975"/>
                  <a:gd name="connsiteY100" fmla="*/ 174308 h 1704975"/>
                  <a:gd name="connsiteX101" fmla="*/ 1036320 w 1704975"/>
                  <a:gd name="connsiteY101" fmla="*/ 105728 h 1704975"/>
                  <a:gd name="connsiteX102" fmla="*/ 983933 w 1704975"/>
                  <a:gd name="connsiteY102" fmla="*/ 39053 h 1704975"/>
                  <a:gd name="connsiteX103" fmla="*/ 998220 w 1704975"/>
                  <a:gd name="connsiteY103" fmla="*/ 29528 h 1704975"/>
                  <a:gd name="connsiteX104" fmla="*/ 1558290 w 1704975"/>
                  <a:gd name="connsiteY104" fmla="*/ 401003 h 1704975"/>
                  <a:gd name="connsiteX105" fmla="*/ 970598 w 1704975"/>
                  <a:gd name="connsiteY105" fmla="*/ 26670 h 1704975"/>
                  <a:gd name="connsiteX106" fmla="*/ 962025 w 1704975"/>
                  <a:gd name="connsiteY106" fmla="*/ 33338 h 1704975"/>
                  <a:gd name="connsiteX107" fmla="*/ 793433 w 1704975"/>
                  <a:gd name="connsiteY107" fmla="*/ 30480 h 1704975"/>
                  <a:gd name="connsiteX108" fmla="*/ 620078 w 1704975"/>
                  <a:gd name="connsiteY108" fmla="*/ 59055 h 1704975"/>
                  <a:gd name="connsiteX109" fmla="*/ 614363 w 1704975"/>
                  <a:gd name="connsiteY109" fmla="*/ 55245 h 1704975"/>
                  <a:gd name="connsiteX110" fmla="*/ 856298 w 1704975"/>
                  <a:gd name="connsiteY110" fmla="*/ 19050 h 1704975"/>
                  <a:gd name="connsiteX111" fmla="*/ 970598 w 1704975"/>
                  <a:gd name="connsiteY111" fmla="*/ 26670 h 1704975"/>
                  <a:gd name="connsiteX112" fmla="*/ 589598 w 1704975"/>
                  <a:gd name="connsiteY112" fmla="*/ 62865 h 1704975"/>
                  <a:gd name="connsiteX113" fmla="*/ 601028 w 1704975"/>
                  <a:gd name="connsiteY113" fmla="*/ 69533 h 1704975"/>
                  <a:gd name="connsiteX114" fmla="*/ 550545 w 1704975"/>
                  <a:gd name="connsiteY114" fmla="*/ 139065 h 1704975"/>
                  <a:gd name="connsiteX115" fmla="*/ 502920 w 1704975"/>
                  <a:gd name="connsiteY115" fmla="*/ 220028 h 1704975"/>
                  <a:gd name="connsiteX116" fmla="*/ 317183 w 1704975"/>
                  <a:gd name="connsiteY116" fmla="*/ 348615 h 1704975"/>
                  <a:gd name="connsiteX117" fmla="*/ 191453 w 1704975"/>
                  <a:gd name="connsiteY117" fmla="*/ 476250 h 1704975"/>
                  <a:gd name="connsiteX118" fmla="*/ 109538 w 1704975"/>
                  <a:gd name="connsiteY118" fmla="*/ 491490 h 1704975"/>
                  <a:gd name="connsiteX119" fmla="*/ 108585 w 1704975"/>
                  <a:gd name="connsiteY119" fmla="*/ 478155 h 1704975"/>
                  <a:gd name="connsiteX120" fmla="*/ 589598 w 1704975"/>
                  <a:gd name="connsiteY120" fmla="*/ 62865 h 1704975"/>
                  <a:gd name="connsiteX121" fmla="*/ 663893 w 1704975"/>
                  <a:gd name="connsiteY121" fmla="*/ 1670685 h 1704975"/>
                  <a:gd name="connsiteX122" fmla="*/ 674370 w 1704975"/>
                  <a:gd name="connsiteY122" fmla="*/ 1668780 h 1704975"/>
                  <a:gd name="connsiteX123" fmla="*/ 847725 w 1704975"/>
                  <a:gd name="connsiteY123" fmla="*/ 1692593 h 1704975"/>
                  <a:gd name="connsiteX124" fmla="*/ 868680 w 1704975"/>
                  <a:gd name="connsiteY124" fmla="*/ 1691640 h 1704975"/>
                  <a:gd name="connsiteX125" fmla="*/ 1113473 w 1704975"/>
                  <a:gd name="connsiteY125" fmla="*/ 1640205 h 1704975"/>
                  <a:gd name="connsiteX126" fmla="*/ 1146810 w 1704975"/>
                  <a:gd name="connsiteY126" fmla="*/ 1640205 h 1704975"/>
                  <a:gd name="connsiteX127" fmla="*/ 855345 w 1704975"/>
                  <a:gd name="connsiteY127" fmla="*/ 1692593 h 1704975"/>
                  <a:gd name="connsiteX128" fmla="*/ 663893 w 1704975"/>
                  <a:gd name="connsiteY128" fmla="*/ 1670685 h 170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Lst>
                <a:rect l="l" t="t" r="r" b="b"/>
                <a:pathLst>
                  <a:path w="1704975" h="1704975">
                    <a:moveTo>
                      <a:pt x="856298" y="0"/>
                    </a:moveTo>
                    <a:cubicBezTo>
                      <a:pt x="383858" y="0"/>
                      <a:pt x="0" y="383858"/>
                      <a:pt x="0" y="856298"/>
                    </a:cubicBezTo>
                    <a:cubicBezTo>
                      <a:pt x="0" y="1328738"/>
                      <a:pt x="383858" y="1712595"/>
                      <a:pt x="856298" y="1712595"/>
                    </a:cubicBezTo>
                    <a:cubicBezTo>
                      <a:pt x="1328738" y="1712595"/>
                      <a:pt x="1712595" y="1328738"/>
                      <a:pt x="1712595" y="856298"/>
                    </a:cubicBezTo>
                    <a:cubicBezTo>
                      <a:pt x="1712595" y="383858"/>
                      <a:pt x="1327785" y="0"/>
                      <a:pt x="856298" y="0"/>
                    </a:cubicBezTo>
                    <a:close/>
                    <a:moveTo>
                      <a:pt x="868680" y="1673543"/>
                    </a:moveTo>
                    <a:cubicBezTo>
                      <a:pt x="803910" y="1676400"/>
                      <a:pt x="732473" y="1663065"/>
                      <a:pt x="681990" y="1650683"/>
                    </a:cubicBezTo>
                    <a:cubicBezTo>
                      <a:pt x="657225" y="1635443"/>
                      <a:pt x="615315" y="1606868"/>
                      <a:pt x="581025" y="1573530"/>
                    </a:cubicBezTo>
                    <a:cubicBezTo>
                      <a:pt x="549593" y="1544003"/>
                      <a:pt x="521018" y="1504950"/>
                      <a:pt x="509588" y="1488758"/>
                    </a:cubicBezTo>
                    <a:cubicBezTo>
                      <a:pt x="524828" y="1465898"/>
                      <a:pt x="546735" y="1433513"/>
                      <a:pt x="566738" y="1403033"/>
                    </a:cubicBezTo>
                    <a:cubicBezTo>
                      <a:pt x="584835" y="1375410"/>
                      <a:pt x="621983" y="1314450"/>
                      <a:pt x="653415" y="1262063"/>
                    </a:cubicBezTo>
                    <a:cubicBezTo>
                      <a:pt x="686753" y="1263015"/>
                      <a:pt x="780098" y="1264920"/>
                      <a:pt x="816293" y="1263968"/>
                    </a:cubicBezTo>
                    <a:cubicBezTo>
                      <a:pt x="859155" y="1263015"/>
                      <a:pt x="977265" y="1253490"/>
                      <a:pt x="1017270" y="1250633"/>
                    </a:cubicBezTo>
                    <a:cubicBezTo>
                      <a:pt x="1052513" y="1286828"/>
                      <a:pt x="1097280" y="1332548"/>
                      <a:pt x="1122998" y="1357313"/>
                    </a:cubicBezTo>
                    <a:cubicBezTo>
                      <a:pt x="1149668" y="1383030"/>
                      <a:pt x="1189673" y="1420178"/>
                      <a:pt x="1218248" y="1445895"/>
                    </a:cubicBezTo>
                    <a:cubicBezTo>
                      <a:pt x="1206818" y="1467803"/>
                      <a:pt x="1181100" y="1519238"/>
                      <a:pt x="1157288" y="1556385"/>
                    </a:cubicBezTo>
                    <a:cubicBezTo>
                      <a:pt x="1139190" y="1584960"/>
                      <a:pt x="1114425" y="1611630"/>
                      <a:pt x="1098233" y="1625918"/>
                    </a:cubicBezTo>
                    <a:cubicBezTo>
                      <a:pt x="1039178" y="1653540"/>
                      <a:pt x="965835" y="1668780"/>
                      <a:pt x="868680" y="1673543"/>
                    </a:cubicBezTo>
                    <a:close/>
                    <a:moveTo>
                      <a:pt x="330518" y="361950"/>
                    </a:moveTo>
                    <a:cubicBezTo>
                      <a:pt x="397193" y="303848"/>
                      <a:pt x="463868" y="262890"/>
                      <a:pt x="507683" y="238125"/>
                    </a:cubicBezTo>
                    <a:cubicBezTo>
                      <a:pt x="528638" y="243840"/>
                      <a:pt x="576263" y="256223"/>
                      <a:pt x="626745" y="275273"/>
                    </a:cubicBezTo>
                    <a:cubicBezTo>
                      <a:pt x="698183" y="301943"/>
                      <a:pt x="760095" y="334328"/>
                      <a:pt x="781050" y="344805"/>
                    </a:cubicBezTo>
                    <a:cubicBezTo>
                      <a:pt x="785813" y="381953"/>
                      <a:pt x="793433" y="449580"/>
                      <a:pt x="796290" y="513398"/>
                    </a:cubicBezTo>
                    <a:cubicBezTo>
                      <a:pt x="798195" y="571500"/>
                      <a:pt x="799148" y="648653"/>
                      <a:pt x="800100" y="701040"/>
                    </a:cubicBezTo>
                    <a:cubicBezTo>
                      <a:pt x="773430" y="719138"/>
                      <a:pt x="682943" y="779145"/>
                      <a:pt x="650558" y="802958"/>
                    </a:cubicBezTo>
                    <a:cubicBezTo>
                      <a:pt x="621030" y="825818"/>
                      <a:pt x="541020" y="882015"/>
                      <a:pt x="510540" y="903923"/>
                    </a:cubicBezTo>
                    <a:cubicBezTo>
                      <a:pt x="450533" y="885825"/>
                      <a:pt x="360998" y="858203"/>
                      <a:pt x="317183" y="844868"/>
                    </a:cubicBezTo>
                    <a:cubicBezTo>
                      <a:pt x="284798" y="834390"/>
                      <a:pt x="248603" y="822008"/>
                      <a:pt x="218123" y="810578"/>
                    </a:cubicBezTo>
                    <a:cubicBezTo>
                      <a:pt x="212408" y="787718"/>
                      <a:pt x="197168" y="717233"/>
                      <a:pt x="193358" y="642938"/>
                    </a:cubicBezTo>
                    <a:cubicBezTo>
                      <a:pt x="190500" y="589598"/>
                      <a:pt x="195263" y="528638"/>
                      <a:pt x="198120" y="496253"/>
                    </a:cubicBezTo>
                    <a:cubicBezTo>
                      <a:pt x="227648" y="461963"/>
                      <a:pt x="272415" y="412433"/>
                      <a:pt x="330518" y="361950"/>
                    </a:cubicBezTo>
                    <a:close/>
                    <a:moveTo>
                      <a:pt x="1056323" y="193358"/>
                    </a:moveTo>
                    <a:cubicBezTo>
                      <a:pt x="1085850" y="204788"/>
                      <a:pt x="1179195" y="240983"/>
                      <a:pt x="1240155" y="279083"/>
                    </a:cubicBezTo>
                    <a:cubicBezTo>
                      <a:pt x="1327785" y="333375"/>
                      <a:pt x="1387793" y="399098"/>
                      <a:pt x="1400175" y="412433"/>
                    </a:cubicBezTo>
                    <a:cubicBezTo>
                      <a:pt x="1403985" y="439103"/>
                      <a:pt x="1411605" y="498158"/>
                      <a:pt x="1414463" y="565785"/>
                    </a:cubicBezTo>
                    <a:cubicBezTo>
                      <a:pt x="1419225" y="655320"/>
                      <a:pt x="1413510" y="717233"/>
                      <a:pt x="1410653" y="740093"/>
                    </a:cubicBezTo>
                    <a:cubicBezTo>
                      <a:pt x="1374458" y="762953"/>
                      <a:pt x="1312545" y="801053"/>
                      <a:pt x="1265873" y="823913"/>
                    </a:cubicBezTo>
                    <a:cubicBezTo>
                      <a:pt x="1215390" y="847725"/>
                      <a:pt x="1148715" y="870585"/>
                      <a:pt x="1113473" y="882015"/>
                    </a:cubicBezTo>
                    <a:cubicBezTo>
                      <a:pt x="1080135" y="858203"/>
                      <a:pt x="999173" y="802958"/>
                      <a:pt x="966788" y="782955"/>
                    </a:cubicBezTo>
                    <a:cubicBezTo>
                      <a:pt x="935355" y="763905"/>
                      <a:pt x="849630" y="719138"/>
                      <a:pt x="819150" y="702945"/>
                    </a:cubicBezTo>
                    <a:cubicBezTo>
                      <a:pt x="819150" y="650558"/>
                      <a:pt x="818198" y="572453"/>
                      <a:pt x="815340" y="513398"/>
                    </a:cubicBezTo>
                    <a:cubicBezTo>
                      <a:pt x="812483" y="447675"/>
                      <a:pt x="804863" y="379095"/>
                      <a:pt x="800100" y="341948"/>
                    </a:cubicBezTo>
                    <a:cubicBezTo>
                      <a:pt x="822008" y="327660"/>
                      <a:pt x="874395" y="294323"/>
                      <a:pt x="926783" y="263843"/>
                    </a:cubicBezTo>
                    <a:cubicBezTo>
                      <a:pt x="981075" y="232410"/>
                      <a:pt x="1034415" y="204788"/>
                      <a:pt x="1056323" y="193358"/>
                    </a:cubicBezTo>
                    <a:close/>
                    <a:moveTo>
                      <a:pt x="1569720" y="422910"/>
                    </a:moveTo>
                    <a:cubicBezTo>
                      <a:pt x="1569720" y="421958"/>
                      <a:pt x="1570673" y="421958"/>
                      <a:pt x="1570673" y="421005"/>
                    </a:cubicBezTo>
                    <a:cubicBezTo>
                      <a:pt x="1607820" y="481013"/>
                      <a:pt x="1636395" y="545783"/>
                      <a:pt x="1657350" y="615315"/>
                    </a:cubicBezTo>
                    <a:cubicBezTo>
                      <a:pt x="1652588" y="601028"/>
                      <a:pt x="1646873" y="585788"/>
                      <a:pt x="1640205" y="569595"/>
                    </a:cubicBezTo>
                    <a:cubicBezTo>
                      <a:pt x="1612583" y="497205"/>
                      <a:pt x="1582103" y="442913"/>
                      <a:pt x="1569720" y="422910"/>
                    </a:cubicBezTo>
                    <a:close/>
                    <a:moveTo>
                      <a:pt x="1600200" y="891540"/>
                    </a:moveTo>
                    <a:cubicBezTo>
                      <a:pt x="1602105" y="942975"/>
                      <a:pt x="1600200" y="1028700"/>
                      <a:pt x="1583055" y="1101090"/>
                    </a:cubicBezTo>
                    <a:cubicBezTo>
                      <a:pt x="1564005" y="1182053"/>
                      <a:pt x="1523048" y="1260158"/>
                      <a:pt x="1495425" y="1305878"/>
                    </a:cubicBezTo>
                    <a:cubicBezTo>
                      <a:pt x="1471613" y="1324928"/>
                      <a:pt x="1427798" y="1356360"/>
                      <a:pt x="1388745" y="1376363"/>
                    </a:cubicBezTo>
                    <a:cubicBezTo>
                      <a:pt x="1333500" y="1403985"/>
                      <a:pt x="1257300" y="1426845"/>
                      <a:pt x="1232535" y="1433513"/>
                    </a:cubicBezTo>
                    <a:cubicBezTo>
                      <a:pt x="1203960" y="1407795"/>
                      <a:pt x="1163955" y="1370648"/>
                      <a:pt x="1137285" y="1343978"/>
                    </a:cubicBezTo>
                    <a:cubicBezTo>
                      <a:pt x="1112520" y="1320165"/>
                      <a:pt x="1068705" y="1275398"/>
                      <a:pt x="1034415" y="1240155"/>
                    </a:cubicBezTo>
                    <a:cubicBezTo>
                      <a:pt x="1043940" y="1207770"/>
                      <a:pt x="1075373" y="1102043"/>
                      <a:pt x="1085850" y="1063943"/>
                    </a:cubicBezTo>
                    <a:cubicBezTo>
                      <a:pt x="1096328" y="1025843"/>
                      <a:pt x="1122045" y="922020"/>
                      <a:pt x="1127760" y="897255"/>
                    </a:cubicBezTo>
                    <a:cubicBezTo>
                      <a:pt x="1164908" y="884873"/>
                      <a:pt x="1226820" y="862965"/>
                      <a:pt x="1274445" y="840105"/>
                    </a:cubicBezTo>
                    <a:cubicBezTo>
                      <a:pt x="1323023" y="817245"/>
                      <a:pt x="1386840" y="777240"/>
                      <a:pt x="1423035" y="754380"/>
                    </a:cubicBezTo>
                    <a:cubicBezTo>
                      <a:pt x="1442085" y="762000"/>
                      <a:pt x="1478280" y="780098"/>
                      <a:pt x="1521143" y="815340"/>
                    </a:cubicBezTo>
                    <a:cubicBezTo>
                      <a:pt x="1557338" y="846773"/>
                      <a:pt x="1585913" y="876300"/>
                      <a:pt x="1600200" y="891540"/>
                    </a:cubicBezTo>
                    <a:close/>
                    <a:moveTo>
                      <a:pt x="205740" y="829628"/>
                    </a:moveTo>
                    <a:cubicBezTo>
                      <a:pt x="237173" y="841058"/>
                      <a:pt x="276225" y="855345"/>
                      <a:pt x="310515" y="865823"/>
                    </a:cubicBezTo>
                    <a:cubicBezTo>
                      <a:pt x="353378" y="879158"/>
                      <a:pt x="439103" y="904875"/>
                      <a:pt x="499110" y="922973"/>
                    </a:cubicBezTo>
                    <a:cubicBezTo>
                      <a:pt x="505778" y="945833"/>
                      <a:pt x="525780" y="1016318"/>
                      <a:pt x="559118" y="1100138"/>
                    </a:cubicBezTo>
                    <a:cubicBezTo>
                      <a:pt x="573405" y="1136333"/>
                      <a:pt x="621030" y="1224915"/>
                      <a:pt x="636270" y="1253490"/>
                    </a:cubicBezTo>
                    <a:cubicBezTo>
                      <a:pt x="604838" y="1305878"/>
                      <a:pt x="567690" y="1366838"/>
                      <a:pt x="549593" y="1393508"/>
                    </a:cubicBezTo>
                    <a:cubicBezTo>
                      <a:pt x="529590" y="1423035"/>
                      <a:pt x="507683" y="1456373"/>
                      <a:pt x="492443" y="1479233"/>
                    </a:cubicBezTo>
                    <a:cubicBezTo>
                      <a:pt x="466725" y="1472565"/>
                      <a:pt x="397193" y="1454468"/>
                      <a:pt x="337185" y="1428750"/>
                    </a:cubicBezTo>
                    <a:cubicBezTo>
                      <a:pt x="302895" y="1413510"/>
                      <a:pt x="263843" y="1392555"/>
                      <a:pt x="239078" y="1378268"/>
                    </a:cubicBezTo>
                    <a:cubicBezTo>
                      <a:pt x="218123" y="1349693"/>
                      <a:pt x="179070" y="1289685"/>
                      <a:pt x="135255" y="1182053"/>
                    </a:cubicBezTo>
                    <a:cubicBezTo>
                      <a:pt x="100965" y="1099185"/>
                      <a:pt x="86678" y="1032510"/>
                      <a:pt x="80963" y="987743"/>
                    </a:cubicBezTo>
                    <a:cubicBezTo>
                      <a:pt x="88583" y="970598"/>
                      <a:pt x="102870" y="943928"/>
                      <a:pt x="125730" y="910590"/>
                    </a:cubicBezTo>
                    <a:cubicBezTo>
                      <a:pt x="155258" y="868680"/>
                      <a:pt x="187643" y="842010"/>
                      <a:pt x="205740" y="829628"/>
                    </a:cubicBezTo>
                    <a:close/>
                    <a:moveTo>
                      <a:pt x="38100" y="683895"/>
                    </a:moveTo>
                    <a:cubicBezTo>
                      <a:pt x="29528" y="724853"/>
                      <a:pt x="24765" y="763905"/>
                      <a:pt x="20955" y="794385"/>
                    </a:cubicBezTo>
                    <a:cubicBezTo>
                      <a:pt x="28575" y="695325"/>
                      <a:pt x="53340" y="601980"/>
                      <a:pt x="91440" y="516255"/>
                    </a:cubicBezTo>
                    <a:cubicBezTo>
                      <a:pt x="77153" y="555308"/>
                      <a:pt x="47625" y="636270"/>
                      <a:pt x="38100" y="683895"/>
                    </a:cubicBezTo>
                    <a:close/>
                    <a:moveTo>
                      <a:pt x="20003" y="870585"/>
                    </a:moveTo>
                    <a:cubicBezTo>
                      <a:pt x="20003" y="870585"/>
                      <a:pt x="20003" y="870585"/>
                      <a:pt x="20003" y="870585"/>
                    </a:cubicBezTo>
                    <a:cubicBezTo>
                      <a:pt x="24765" y="887730"/>
                      <a:pt x="32385" y="917258"/>
                      <a:pt x="40958" y="935355"/>
                    </a:cubicBezTo>
                    <a:cubicBezTo>
                      <a:pt x="49530" y="953453"/>
                      <a:pt x="57150" y="970598"/>
                      <a:pt x="62865" y="982980"/>
                    </a:cubicBezTo>
                    <a:cubicBezTo>
                      <a:pt x="68580" y="1029653"/>
                      <a:pt x="82868" y="1099185"/>
                      <a:pt x="120015" y="1187768"/>
                    </a:cubicBezTo>
                    <a:cubicBezTo>
                      <a:pt x="165735" y="1300163"/>
                      <a:pt x="205740" y="1362075"/>
                      <a:pt x="227648" y="1390650"/>
                    </a:cubicBezTo>
                    <a:lnTo>
                      <a:pt x="237173" y="1416368"/>
                    </a:lnTo>
                    <a:cubicBezTo>
                      <a:pt x="103823" y="1272540"/>
                      <a:pt x="22860" y="1081088"/>
                      <a:pt x="20003" y="870585"/>
                    </a:cubicBezTo>
                    <a:lnTo>
                      <a:pt x="20003" y="870585"/>
                    </a:lnTo>
                    <a:close/>
                    <a:moveTo>
                      <a:pt x="1518285" y="1303973"/>
                    </a:moveTo>
                    <a:cubicBezTo>
                      <a:pt x="1545908" y="1256348"/>
                      <a:pt x="1582103" y="1183005"/>
                      <a:pt x="1601153" y="1104900"/>
                    </a:cubicBezTo>
                    <a:cubicBezTo>
                      <a:pt x="1618298" y="1032510"/>
                      <a:pt x="1620203" y="946785"/>
                      <a:pt x="1619250" y="893445"/>
                    </a:cubicBezTo>
                    <a:cubicBezTo>
                      <a:pt x="1630680" y="882015"/>
                      <a:pt x="1650683" y="858203"/>
                      <a:pt x="1666875" y="821055"/>
                    </a:cubicBezTo>
                    <a:cubicBezTo>
                      <a:pt x="1678305" y="794385"/>
                      <a:pt x="1684020" y="773430"/>
                      <a:pt x="1686878" y="757238"/>
                    </a:cubicBezTo>
                    <a:cubicBezTo>
                      <a:pt x="1690688" y="789623"/>
                      <a:pt x="1692593" y="822008"/>
                      <a:pt x="1692593" y="855345"/>
                    </a:cubicBezTo>
                    <a:cubicBezTo>
                      <a:pt x="1692593" y="1042988"/>
                      <a:pt x="1630680" y="1216343"/>
                      <a:pt x="1525905" y="1356360"/>
                    </a:cubicBezTo>
                    <a:cubicBezTo>
                      <a:pt x="1525905" y="1334453"/>
                      <a:pt x="1522095" y="1315403"/>
                      <a:pt x="1518285" y="1303973"/>
                    </a:cubicBezTo>
                    <a:close/>
                    <a:moveTo>
                      <a:pt x="1558290" y="401003"/>
                    </a:moveTo>
                    <a:cubicBezTo>
                      <a:pt x="1557338" y="403860"/>
                      <a:pt x="1555433" y="408623"/>
                      <a:pt x="1553528" y="412433"/>
                    </a:cubicBezTo>
                    <a:lnTo>
                      <a:pt x="1413510" y="398145"/>
                    </a:lnTo>
                    <a:cubicBezTo>
                      <a:pt x="1398270" y="381000"/>
                      <a:pt x="1338263" y="317183"/>
                      <a:pt x="1250633" y="261938"/>
                    </a:cubicBezTo>
                    <a:cubicBezTo>
                      <a:pt x="1186815" y="222885"/>
                      <a:pt x="1094423" y="185738"/>
                      <a:pt x="1063943" y="174308"/>
                    </a:cubicBezTo>
                    <a:cubicBezTo>
                      <a:pt x="1059180" y="158115"/>
                      <a:pt x="1049655" y="129540"/>
                      <a:pt x="1036320" y="105728"/>
                    </a:cubicBezTo>
                    <a:cubicBezTo>
                      <a:pt x="1018223" y="73343"/>
                      <a:pt x="994410" y="48578"/>
                      <a:pt x="983933" y="39053"/>
                    </a:cubicBezTo>
                    <a:cubicBezTo>
                      <a:pt x="988695" y="35243"/>
                      <a:pt x="994410" y="31433"/>
                      <a:pt x="998220" y="29528"/>
                    </a:cubicBezTo>
                    <a:cubicBezTo>
                      <a:pt x="1232535" y="71438"/>
                      <a:pt x="1433513" y="209550"/>
                      <a:pt x="1558290" y="401003"/>
                    </a:cubicBezTo>
                    <a:close/>
                    <a:moveTo>
                      <a:pt x="970598" y="26670"/>
                    </a:moveTo>
                    <a:cubicBezTo>
                      <a:pt x="967740" y="28575"/>
                      <a:pt x="964883" y="31433"/>
                      <a:pt x="962025" y="33338"/>
                    </a:cubicBezTo>
                    <a:cubicBezTo>
                      <a:pt x="931545" y="30480"/>
                      <a:pt x="863918" y="25718"/>
                      <a:pt x="793433" y="30480"/>
                    </a:cubicBezTo>
                    <a:cubicBezTo>
                      <a:pt x="715328" y="36195"/>
                      <a:pt x="647700" y="51435"/>
                      <a:pt x="620078" y="59055"/>
                    </a:cubicBezTo>
                    <a:cubicBezTo>
                      <a:pt x="618173" y="58103"/>
                      <a:pt x="616268" y="56198"/>
                      <a:pt x="614363" y="55245"/>
                    </a:cubicBezTo>
                    <a:cubicBezTo>
                      <a:pt x="690563" y="31433"/>
                      <a:pt x="771525" y="19050"/>
                      <a:pt x="856298" y="19050"/>
                    </a:cubicBezTo>
                    <a:cubicBezTo>
                      <a:pt x="894398" y="19050"/>
                      <a:pt x="932498" y="21908"/>
                      <a:pt x="970598" y="26670"/>
                    </a:cubicBezTo>
                    <a:close/>
                    <a:moveTo>
                      <a:pt x="589598" y="62865"/>
                    </a:moveTo>
                    <a:cubicBezTo>
                      <a:pt x="592455" y="64770"/>
                      <a:pt x="596265" y="66675"/>
                      <a:pt x="601028" y="69533"/>
                    </a:cubicBezTo>
                    <a:cubicBezTo>
                      <a:pt x="592455" y="80010"/>
                      <a:pt x="575310" y="100965"/>
                      <a:pt x="550545" y="139065"/>
                    </a:cubicBezTo>
                    <a:cubicBezTo>
                      <a:pt x="526733" y="174308"/>
                      <a:pt x="511493" y="203835"/>
                      <a:pt x="502920" y="220028"/>
                    </a:cubicBezTo>
                    <a:cubicBezTo>
                      <a:pt x="458153" y="243840"/>
                      <a:pt x="387668" y="286703"/>
                      <a:pt x="317183" y="348615"/>
                    </a:cubicBezTo>
                    <a:cubicBezTo>
                      <a:pt x="264795" y="394335"/>
                      <a:pt x="221933" y="440055"/>
                      <a:pt x="191453" y="476250"/>
                    </a:cubicBezTo>
                    <a:lnTo>
                      <a:pt x="109538" y="491490"/>
                    </a:lnTo>
                    <a:cubicBezTo>
                      <a:pt x="109538" y="487680"/>
                      <a:pt x="108585" y="482918"/>
                      <a:pt x="108585" y="478155"/>
                    </a:cubicBezTo>
                    <a:cubicBezTo>
                      <a:pt x="208598" y="283845"/>
                      <a:pt x="381000" y="132398"/>
                      <a:pt x="589598" y="62865"/>
                    </a:cubicBezTo>
                    <a:close/>
                    <a:moveTo>
                      <a:pt x="663893" y="1670685"/>
                    </a:moveTo>
                    <a:lnTo>
                      <a:pt x="674370" y="1668780"/>
                    </a:lnTo>
                    <a:cubicBezTo>
                      <a:pt x="720090" y="1680210"/>
                      <a:pt x="785813" y="1692593"/>
                      <a:pt x="847725" y="1692593"/>
                    </a:cubicBezTo>
                    <a:cubicBezTo>
                      <a:pt x="855345" y="1692593"/>
                      <a:pt x="862013" y="1692593"/>
                      <a:pt x="868680" y="1691640"/>
                    </a:cubicBezTo>
                    <a:cubicBezTo>
                      <a:pt x="972503" y="1686878"/>
                      <a:pt x="1050608" y="1669733"/>
                      <a:pt x="1113473" y="1640205"/>
                    </a:cubicBezTo>
                    <a:lnTo>
                      <a:pt x="1146810" y="1640205"/>
                    </a:lnTo>
                    <a:cubicBezTo>
                      <a:pt x="1056323" y="1674495"/>
                      <a:pt x="958215" y="1692593"/>
                      <a:pt x="855345" y="1692593"/>
                    </a:cubicBezTo>
                    <a:cubicBezTo>
                      <a:pt x="789623" y="1693545"/>
                      <a:pt x="725805" y="1684973"/>
                      <a:pt x="663893" y="1670685"/>
                    </a:cubicBezTo>
                    <a:close/>
                  </a:path>
                </a:pathLst>
              </a:custGeom>
              <a:solidFill>
                <a:schemeClr val="tx1">
                  <a:lumMod val="65000"/>
                  <a:lumOff val="35000"/>
                </a:schemeClr>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9441D9A2-DBF1-C62B-38D4-67510E341DD0}"/>
                  </a:ext>
                </a:extLst>
              </p:cNvPr>
              <p:cNvSpPr/>
              <p:nvPr/>
            </p:nvSpPr>
            <p:spPr>
              <a:xfrm>
                <a:off x="5374005" y="2820353"/>
                <a:ext cx="1571625" cy="1457325"/>
              </a:xfrm>
              <a:custGeom>
                <a:avLst/>
                <a:gdLst>
                  <a:gd name="connsiteX0" fmla="*/ 0 w 1571625"/>
                  <a:gd name="connsiteY0" fmla="*/ 1068705 h 1457325"/>
                  <a:gd name="connsiteX1" fmla="*/ 721043 w 1571625"/>
                  <a:gd name="connsiteY1" fmla="*/ 1463040 h 1457325"/>
                  <a:gd name="connsiteX2" fmla="*/ 1577340 w 1571625"/>
                  <a:gd name="connsiteY2" fmla="*/ 606743 h 1457325"/>
                  <a:gd name="connsiteX3" fmla="*/ 1324928 w 1571625"/>
                  <a:gd name="connsiteY3" fmla="*/ 0 h 1457325"/>
                  <a:gd name="connsiteX4" fmla="*/ 1376363 w 1571625"/>
                  <a:gd name="connsiteY4" fmla="*/ 521018 h 1457325"/>
                  <a:gd name="connsiteX5" fmla="*/ 524828 w 1571625"/>
                  <a:gd name="connsiteY5" fmla="*/ 1255395 h 1457325"/>
                  <a:gd name="connsiteX6" fmla="*/ 0 w 1571625"/>
                  <a:gd name="connsiteY6" fmla="*/ 1068705 h 145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571625" h="1457325">
                    <a:moveTo>
                      <a:pt x="0" y="1068705"/>
                    </a:moveTo>
                    <a:cubicBezTo>
                      <a:pt x="152400" y="1305878"/>
                      <a:pt x="418148" y="1463040"/>
                      <a:pt x="721043" y="1463040"/>
                    </a:cubicBezTo>
                    <a:cubicBezTo>
                      <a:pt x="1193483" y="1463040"/>
                      <a:pt x="1577340" y="1079183"/>
                      <a:pt x="1577340" y="606743"/>
                    </a:cubicBezTo>
                    <a:cubicBezTo>
                      <a:pt x="1577340" y="369570"/>
                      <a:pt x="1480185" y="155258"/>
                      <a:pt x="1324928" y="0"/>
                    </a:cubicBezTo>
                    <a:cubicBezTo>
                      <a:pt x="1398270" y="120015"/>
                      <a:pt x="1449705" y="282893"/>
                      <a:pt x="1376363" y="521018"/>
                    </a:cubicBezTo>
                    <a:cubicBezTo>
                      <a:pt x="1259205" y="902970"/>
                      <a:pt x="994410" y="1167765"/>
                      <a:pt x="524828" y="1255395"/>
                    </a:cubicBezTo>
                    <a:cubicBezTo>
                      <a:pt x="295275" y="1298258"/>
                      <a:pt x="120015" y="1190625"/>
                      <a:pt x="0" y="1068705"/>
                    </a:cubicBezTo>
                    <a:close/>
                  </a:path>
                </a:pathLst>
              </a:custGeom>
              <a:solidFill>
                <a:schemeClr val="bg1">
                  <a:lumMod val="65000"/>
                  <a:alpha val="15000"/>
                </a:schemeClr>
              </a:solidFill>
              <a:ln w="9525" cap="flat">
                <a:noFill/>
                <a:prstDash val="solid"/>
                <a:miter/>
              </a:ln>
            </p:spPr>
            <p:txBody>
              <a:bodyPr rtlCol="0" anchor="ctr"/>
              <a:lstStyle/>
              <a:p>
                <a:endParaRPr lang="en-US"/>
              </a:p>
            </p:txBody>
          </p:sp>
        </p:grpSp>
        <p:sp>
          <p:nvSpPr>
            <p:cNvPr id="24" name="Freeform: Shape 23">
              <a:extLst>
                <a:ext uri="{FF2B5EF4-FFF2-40B4-BE49-F238E27FC236}">
                  <a16:creationId xmlns:a16="http://schemas.microsoft.com/office/drawing/2014/main" id="{1DF2C822-C0C1-2C47-4EAB-42B6847F1D55}"/>
                </a:ext>
              </a:extLst>
            </p:cNvPr>
            <p:cNvSpPr/>
            <p:nvPr/>
          </p:nvSpPr>
          <p:spPr>
            <a:xfrm>
              <a:off x="8155314" y="3917824"/>
              <a:ext cx="234056" cy="234145"/>
            </a:xfrm>
            <a:custGeom>
              <a:avLst/>
              <a:gdLst>
                <a:gd name="connsiteX0" fmla="*/ 309949 w 443370"/>
                <a:gd name="connsiteY0" fmla="*/ 400625 h 443541"/>
                <a:gd name="connsiteX1" fmla="*/ 301909 w 443370"/>
                <a:gd name="connsiteY1" fmla="*/ 408665 h 443541"/>
                <a:gd name="connsiteX2" fmla="*/ 301909 w 443370"/>
                <a:gd name="connsiteY2" fmla="*/ 420916 h 443541"/>
                <a:gd name="connsiteX3" fmla="*/ 303824 w 443370"/>
                <a:gd name="connsiteY3" fmla="*/ 422831 h 443541"/>
                <a:gd name="connsiteX4" fmla="*/ 316075 w 443370"/>
                <a:gd name="connsiteY4" fmla="*/ 422831 h 443541"/>
                <a:gd name="connsiteX5" fmla="*/ 324116 w 443370"/>
                <a:gd name="connsiteY5" fmla="*/ 414791 h 443541"/>
                <a:gd name="connsiteX6" fmla="*/ 162193 w 443370"/>
                <a:gd name="connsiteY6" fmla="*/ 386838 h 443541"/>
                <a:gd name="connsiteX7" fmla="*/ 153530 w 443370"/>
                <a:gd name="connsiteY7" fmla="*/ 395501 h 443541"/>
                <a:gd name="connsiteX8" fmla="*/ 162193 w 443370"/>
                <a:gd name="connsiteY8" fmla="*/ 404164 h 443541"/>
                <a:gd name="connsiteX9" fmla="*/ 170856 w 443370"/>
                <a:gd name="connsiteY9" fmla="*/ 395501 h 443541"/>
                <a:gd name="connsiteX10" fmla="*/ 162193 w 443370"/>
                <a:gd name="connsiteY10" fmla="*/ 386838 h 443541"/>
                <a:gd name="connsiteX11" fmla="*/ 72574 w 443370"/>
                <a:gd name="connsiteY11" fmla="*/ 374184 h 443541"/>
                <a:gd name="connsiteX12" fmla="*/ 63911 w 443370"/>
                <a:gd name="connsiteY12" fmla="*/ 382847 h 443541"/>
                <a:gd name="connsiteX13" fmla="*/ 72574 w 443370"/>
                <a:gd name="connsiteY13" fmla="*/ 391510 h 443541"/>
                <a:gd name="connsiteX14" fmla="*/ 81237 w 443370"/>
                <a:gd name="connsiteY14" fmla="*/ 382847 h 443541"/>
                <a:gd name="connsiteX15" fmla="*/ 72574 w 443370"/>
                <a:gd name="connsiteY15" fmla="*/ 374184 h 443541"/>
                <a:gd name="connsiteX16" fmla="*/ 257648 w 443370"/>
                <a:gd name="connsiteY16" fmla="*/ 374183 h 443541"/>
                <a:gd name="connsiteX17" fmla="*/ 257802 w 443370"/>
                <a:gd name="connsiteY17" fmla="*/ 374183 h 443541"/>
                <a:gd name="connsiteX18" fmla="*/ 266465 w 443370"/>
                <a:gd name="connsiteY18" fmla="*/ 382846 h 443541"/>
                <a:gd name="connsiteX19" fmla="*/ 257802 w 443370"/>
                <a:gd name="connsiteY19" fmla="*/ 391509 h 443541"/>
                <a:gd name="connsiteX20" fmla="*/ 257648 w 443370"/>
                <a:gd name="connsiteY20" fmla="*/ 391509 h 443541"/>
                <a:gd name="connsiteX21" fmla="*/ 248985 w 443370"/>
                <a:gd name="connsiteY21" fmla="*/ 382846 h 443541"/>
                <a:gd name="connsiteX22" fmla="*/ 257648 w 443370"/>
                <a:gd name="connsiteY22" fmla="*/ 374183 h 443541"/>
                <a:gd name="connsiteX23" fmla="*/ 162193 w 443370"/>
                <a:gd name="connsiteY23" fmla="*/ 369512 h 443541"/>
                <a:gd name="connsiteX24" fmla="*/ 188182 w 443370"/>
                <a:gd name="connsiteY24" fmla="*/ 395501 h 443541"/>
                <a:gd name="connsiteX25" fmla="*/ 162193 w 443370"/>
                <a:gd name="connsiteY25" fmla="*/ 421490 h 443541"/>
                <a:gd name="connsiteX26" fmla="*/ 136204 w 443370"/>
                <a:gd name="connsiteY26" fmla="*/ 395501 h 443541"/>
                <a:gd name="connsiteX27" fmla="*/ 162193 w 443370"/>
                <a:gd name="connsiteY27" fmla="*/ 369512 h 443541"/>
                <a:gd name="connsiteX28" fmla="*/ 72574 w 443370"/>
                <a:gd name="connsiteY28" fmla="*/ 356858 h 443541"/>
                <a:gd name="connsiteX29" fmla="*/ 98563 w 443370"/>
                <a:gd name="connsiteY29" fmla="*/ 382847 h 443541"/>
                <a:gd name="connsiteX30" fmla="*/ 72574 w 443370"/>
                <a:gd name="connsiteY30" fmla="*/ 408836 h 443541"/>
                <a:gd name="connsiteX31" fmla="*/ 46585 w 443370"/>
                <a:gd name="connsiteY31" fmla="*/ 382847 h 443541"/>
                <a:gd name="connsiteX32" fmla="*/ 72574 w 443370"/>
                <a:gd name="connsiteY32" fmla="*/ 356858 h 443541"/>
                <a:gd name="connsiteX33" fmla="*/ 231308 w 443370"/>
                <a:gd name="connsiteY33" fmla="*/ 321982 h 443541"/>
                <a:gd name="connsiteX34" fmla="*/ 223268 w 443370"/>
                <a:gd name="connsiteY34" fmla="*/ 330022 h 443541"/>
                <a:gd name="connsiteX35" fmla="*/ 223268 w 443370"/>
                <a:gd name="connsiteY35" fmla="*/ 342274 h 443541"/>
                <a:gd name="connsiteX36" fmla="*/ 225183 w 443370"/>
                <a:gd name="connsiteY36" fmla="*/ 344189 h 443541"/>
                <a:gd name="connsiteX37" fmla="*/ 237434 w 443370"/>
                <a:gd name="connsiteY37" fmla="*/ 344189 h 443541"/>
                <a:gd name="connsiteX38" fmla="*/ 245475 w 443370"/>
                <a:gd name="connsiteY38" fmla="*/ 336149 h 443541"/>
                <a:gd name="connsiteX39" fmla="*/ 240266 w 443370"/>
                <a:gd name="connsiteY39" fmla="*/ 330939 h 443541"/>
                <a:gd name="connsiteX40" fmla="*/ 128016 w 443370"/>
                <a:gd name="connsiteY40" fmla="*/ 297201 h 443541"/>
                <a:gd name="connsiteX41" fmla="*/ 119353 w 443370"/>
                <a:gd name="connsiteY41" fmla="*/ 305864 h 443541"/>
                <a:gd name="connsiteX42" fmla="*/ 128016 w 443370"/>
                <a:gd name="connsiteY42" fmla="*/ 314527 h 443541"/>
                <a:gd name="connsiteX43" fmla="*/ 136679 w 443370"/>
                <a:gd name="connsiteY43" fmla="*/ 305864 h 443541"/>
                <a:gd name="connsiteX44" fmla="*/ 128016 w 443370"/>
                <a:gd name="connsiteY44" fmla="*/ 297201 h 443541"/>
                <a:gd name="connsiteX45" fmla="*/ 128016 w 443370"/>
                <a:gd name="connsiteY45" fmla="*/ 279875 h 443541"/>
                <a:gd name="connsiteX46" fmla="*/ 154004 w 443370"/>
                <a:gd name="connsiteY46" fmla="*/ 305864 h 443541"/>
                <a:gd name="connsiteX47" fmla="*/ 128016 w 443370"/>
                <a:gd name="connsiteY47" fmla="*/ 331853 h 443541"/>
                <a:gd name="connsiteX48" fmla="*/ 102027 w 443370"/>
                <a:gd name="connsiteY48" fmla="*/ 305864 h 443541"/>
                <a:gd name="connsiteX49" fmla="*/ 128016 w 443370"/>
                <a:gd name="connsiteY49" fmla="*/ 279875 h 443541"/>
                <a:gd name="connsiteX50" fmla="*/ 342201 w 443370"/>
                <a:gd name="connsiteY50" fmla="*/ 268628 h 443541"/>
                <a:gd name="connsiteX51" fmla="*/ 351478 w 443370"/>
                <a:gd name="connsiteY51" fmla="*/ 288662 h 443541"/>
                <a:gd name="connsiteX52" fmla="*/ 391663 w 443370"/>
                <a:gd name="connsiteY52" fmla="*/ 288662 h 443541"/>
                <a:gd name="connsiteX53" fmla="*/ 382650 w 443370"/>
                <a:gd name="connsiteY53" fmla="*/ 268628 h 443541"/>
                <a:gd name="connsiteX54" fmla="*/ 147627 w 443370"/>
                <a:gd name="connsiteY54" fmla="*/ 252336 h 443541"/>
                <a:gd name="connsiteX55" fmla="*/ 158439 w 443370"/>
                <a:gd name="connsiteY55" fmla="*/ 252336 h 443541"/>
                <a:gd name="connsiteX56" fmla="*/ 167102 w 443370"/>
                <a:gd name="connsiteY56" fmla="*/ 260999 h 443541"/>
                <a:gd name="connsiteX57" fmla="*/ 158439 w 443370"/>
                <a:gd name="connsiteY57" fmla="*/ 269662 h 443541"/>
                <a:gd name="connsiteX58" fmla="*/ 147626 w 443370"/>
                <a:gd name="connsiteY58" fmla="*/ 269662 h 443541"/>
                <a:gd name="connsiteX59" fmla="*/ 39185 w 443370"/>
                <a:gd name="connsiteY59" fmla="*/ 314579 h 443541"/>
                <a:gd name="connsiteX60" fmla="*/ 32082 w 443370"/>
                <a:gd name="connsiteY60" fmla="*/ 321682 h 443541"/>
                <a:gd name="connsiteX61" fmla="*/ 17325 w 443370"/>
                <a:gd name="connsiteY61" fmla="*/ 357309 h 443541"/>
                <a:gd name="connsiteX62" fmla="*/ 17325 w 443370"/>
                <a:gd name="connsiteY62" fmla="*/ 380110 h 443541"/>
                <a:gd name="connsiteX63" fmla="*/ 63430 w 443370"/>
                <a:gd name="connsiteY63" fmla="*/ 426215 h 443541"/>
                <a:gd name="connsiteX64" fmla="*/ 160044 w 443370"/>
                <a:gd name="connsiteY64" fmla="*/ 426215 h 443541"/>
                <a:gd name="connsiteX65" fmla="*/ 231847 w 443370"/>
                <a:gd name="connsiteY65" fmla="*/ 396473 h 443541"/>
                <a:gd name="connsiteX66" fmla="*/ 244099 w 443370"/>
                <a:gd name="connsiteY66" fmla="*/ 396474 h 443541"/>
                <a:gd name="connsiteX67" fmla="*/ 244099 w 443370"/>
                <a:gd name="connsiteY67" fmla="*/ 408725 h 443541"/>
                <a:gd name="connsiteX68" fmla="*/ 160045 w 443370"/>
                <a:gd name="connsiteY68" fmla="*/ 443541 h 443541"/>
                <a:gd name="connsiteX69" fmla="*/ 63431 w 443370"/>
                <a:gd name="connsiteY69" fmla="*/ 443541 h 443541"/>
                <a:gd name="connsiteX70" fmla="*/ 0 w 443370"/>
                <a:gd name="connsiteY70" fmla="*/ 380110 h 443541"/>
                <a:gd name="connsiteX71" fmla="*/ 0 w 443370"/>
                <a:gd name="connsiteY71" fmla="*/ 357309 h 443541"/>
                <a:gd name="connsiteX72" fmla="*/ 19832 w 443370"/>
                <a:gd name="connsiteY72" fmla="*/ 309431 h 443541"/>
                <a:gd name="connsiteX73" fmla="*/ 26935 w 443370"/>
                <a:gd name="connsiteY73" fmla="*/ 302328 h 443541"/>
                <a:gd name="connsiteX74" fmla="*/ 82309 w 443370"/>
                <a:gd name="connsiteY74" fmla="*/ 265329 h 443541"/>
                <a:gd name="connsiteX75" fmla="*/ 147627 w 443370"/>
                <a:gd name="connsiteY75" fmla="*/ 252336 h 443541"/>
                <a:gd name="connsiteX76" fmla="*/ 306931 w 443370"/>
                <a:gd name="connsiteY76" fmla="*/ 193788 h 443541"/>
                <a:gd name="connsiteX77" fmla="*/ 316208 w 443370"/>
                <a:gd name="connsiteY77" fmla="*/ 213822 h 443541"/>
                <a:gd name="connsiteX78" fmla="*/ 357993 w 443370"/>
                <a:gd name="connsiteY78" fmla="*/ 213822 h 443541"/>
                <a:gd name="connsiteX79" fmla="*/ 353203 w 443370"/>
                <a:gd name="connsiteY79" fmla="*/ 203176 h 443541"/>
                <a:gd name="connsiteX80" fmla="*/ 348655 w 443370"/>
                <a:gd name="connsiteY80" fmla="*/ 193788 h 443541"/>
                <a:gd name="connsiteX81" fmla="*/ 395127 w 443370"/>
                <a:gd name="connsiteY81" fmla="*/ 173364 h 443541"/>
                <a:gd name="connsiteX82" fmla="*/ 443347 w 443370"/>
                <a:gd name="connsiteY82" fmla="*/ 236629 h 443541"/>
                <a:gd name="connsiteX83" fmla="*/ 433401 w 443370"/>
                <a:gd name="connsiteY83" fmla="*/ 271370 h 443541"/>
                <a:gd name="connsiteX84" fmla="*/ 426048 w 443370"/>
                <a:gd name="connsiteY84" fmla="*/ 275440 h 443541"/>
                <a:gd name="connsiteX85" fmla="*/ 421463 w 443370"/>
                <a:gd name="connsiteY85" fmla="*/ 274121 h 443541"/>
                <a:gd name="connsiteX86" fmla="*/ 418712 w 443370"/>
                <a:gd name="connsiteY86" fmla="*/ 262183 h 443541"/>
                <a:gd name="connsiteX87" fmla="*/ 426021 w 443370"/>
                <a:gd name="connsiteY87" fmla="*/ 236630 h 443541"/>
                <a:gd name="connsiteX88" fmla="*/ 390548 w 443370"/>
                <a:gd name="connsiteY88" fmla="*/ 190075 h 443541"/>
                <a:gd name="connsiteX89" fmla="*/ 384483 w 443370"/>
                <a:gd name="connsiteY89" fmla="*/ 179429 h 443541"/>
                <a:gd name="connsiteX90" fmla="*/ 395127 w 443370"/>
                <a:gd name="connsiteY90" fmla="*/ 173364 h 443541"/>
                <a:gd name="connsiteX91" fmla="*/ 76925 w 443370"/>
                <a:gd name="connsiteY91" fmla="*/ 167600 h 443541"/>
                <a:gd name="connsiteX92" fmla="*/ 68885 w 443370"/>
                <a:gd name="connsiteY92" fmla="*/ 175641 h 443541"/>
                <a:gd name="connsiteX93" fmla="*/ 68885 w 443370"/>
                <a:gd name="connsiteY93" fmla="*/ 187892 h 443541"/>
                <a:gd name="connsiteX94" fmla="*/ 70801 w 443370"/>
                <a:gd name="connsiteY94" fmla="*/ 189808 h 443541"/>
                <a:gd name="connsiteX95" fmla="*/ 83052 w 443370"/>
                <a:gd name="connsiteY95" fmla="*/ 189808 h 443541"/>
                <a:gd name="connsiteX96" fmla="*/ 91093 w 443370"/>
                <a:gd name="connsiteY96" fmla="*/ 181767 h 443541"/>
                <a:gd name="connsiteX97" fmla="*/ 191004 w 443370"/>
                <a:gd name="connsiteY97" fmla="*/ 150024 h 443541"/>
                <a:gd name="connsiteX98" fmla="*/ 197129 w 443370"/>
                <a:gd name="connsiteY98" fmla="*/ 152562 h 443541"/>
                <a:gd name="connsiteX99" fmla="*/ 199667 w 443370"/>
                <a:gd name="connsiteY99" fmla="*/ 158687 h 443541"/>
                <a:gd name="connsiteX100" fmla="*/ 197129 w 443370"/>
                <a:gd name="connsiteY100" fmla="*/ 164812 h 443541"/>
                <a:gd name="connsiteX101" fmla="*/ 191004 w 443370"/>
                <a:gd name="connsiteY101" fmla="*/ 167350 h 443541"/>
                <a:gd name="connsiteX102" fmla="*/ 184879 w 443370"/>
                <a:gd name="connsiteY102" fmla="*/ 164812 h 443541"/>
                <a:gd name="connsiteX103" fmla="*/ 182341 w 443370"/>
                <a:gd name="connsiteY103" fmla="*/ 158687 h 443541"/>
                <a:gd name="connsiteX104" fmla="*/ 184879 w 443370"/>
                <a:gd name="connsiteY104" fmla="*/ 152562 h 443541"/>
                <a:gd name="connsiteX105" fmla="*/ 191004 w 443370"/>
                <a:gd name="connsiteY105" fmla="*/ 150024 h 443541"/>
                <a:gd name="connsiteX106" fmla="*/ 81428 w 443370"/>
                <a:gd name="connsiteY106" fmla="*/ 103436 h 443541"/>
                <a:gd name="connsiteX107" fmla="*/ 79327 w 443370"/>
                <a:gd name="connsiteY107" fmla="*/ 105538 h 443541"/>
                <a:gd name="connsiteX108" fmla="*/ 82900 w 443370"/>
                <a:gd name="connsiteY108" fmla="*/ 148492 h 443541"/>
                <a:gd name="connsiteX109" fmla="*/ 124276 w 443370"/>
                <a:gd name="connsiteY109" fmla="*/ 189868 h 443541"/>
                <a:gd name="connsiteX110" fmla="*/ 164543 w 443370"/>
                <a:gd name="connsiteY110" fmla="*/ 209830 h 443541"/>
                <a:gd name="connsiteX111" fmla="*/ 189964 w 443370"/>
                <a:gd name="connsiteY111" fmla="*/ 235251 h 443541"/>
                <a:gd name="connsiteX112" fmla="*/ 201636 w 443370"/>
                <a:gd name="connsiteY112" fmla="*/ 260438 h 443541"/>
                <a:gd name="connsiteX113" fmla="*/ 208222 w 443370"/>
                <a:gd name="connsiteY113" fmla="*/ 274394 h 443541"/>
                <a:gd name="connsiteX114" fmla="*/ 237429 w 443370"/>
                <a:gd name="connsiteY114" fmla="*/ 303601 h 443541"/>
                <a:gd name="connsiteX115" fmla="*/ 237434 w 443370"/>
                <a:gd name="connsiteY115" fmla="*/ 303606 h 443541"/>
                <a:gd name="connsiteX116" fmla="*/ 263851 w 443370"/>
                <a:gd name="connsiteY116" fmla="*/ 330023 h 443541"/>
                <a:gd name="connsiteX117" fmla="*/ 263856 w 443370"/>
                <a:gd name="connsiteY117" fmla="*/ 330028 h 443541"/>
                <a:gd name="connsiteX118" fmla="*/ 348324 w 443370"/>
                <a:gd name="connsiteY118" fmla="*/ 414496 h 443541"/>
                <a:gd name="connsiteX119" fmla="*/ 371527 w 443370"/>
                <a:gd name="connsiteY119" fmla="*/ 425396 h 443541"/>
                <a:gd name="connsiteX120" fmla="*/ 392110 w 443370"/>
                <a:gd name="connsiteY120" fmla="*/ 418123 h 443541"/>
                <a:gd name="connsiteX121" fmla="*/ 394038 w 443370"/>
                <a:gd name="connsiteY121" fmla="*/ 416195 h 443541"/>
                <a:gd name="connsiteX122" fmla="*/ 362278 w 443370"/>
                <a:gd name="connsiteY122" fmla="*/ 400542 h 443541"/>
                <a:gd name="connsiteX123" fmla="*/ 222177 w 443370"/>
                <a:gd name="connsiteY123" fmla="*/ 260440 h 443541"/>
                <a:gd name="connsiteX124" fmla="*/ 210552 w 443370"/>
                <a:gd name="connsiteY124" fmla="*/ 235353 h 443541"/>
                <a:gd name="connsiteX125" fmla="*/ 203920 w 443370"/>
                <a:gd name="connsiteY125" fmla="*/ 221298 h 443541"/>
                <a:gd name="connsiteX126" fmla="*/ 178498 w 443370"/>
                <a:gd name="connsiteY126" fmla="*/ 195877 h 443541"/>
                <a:gd name="connsiteX127" fmla="*/ 146010 w 443370"/>
                <a:gd name="connsiteY127" fmla="*/ 180646 h 443541"/>
                <a:gd name="connsiteX128" fmla="*/ 140443 w 443370"/>
                <a:gd name="connsiteY128" fmla="*/ 178127 h 443541"/>
                <a:gd name="connsiteX129" fmla="*/ 96854 w 443370"/>
                <a:gd name="connsiteY129" fmla="*/ 134538 h 443541"/>
                <a:gd name="connsiteX130" fmla="*/ 81428 w 443370"/>
                <a:gd name="connsiteY130" fmla="*/ 103436 h 443541"/>
                <a:gd name="connsiteX131" fmla="*/ 168590 w 443370"/>
                <a:gd name="connsiteY131" fmla="*/ 17332 h 443541"/>
                <a:gd name="connsiteX132" fmla="*/ 167126 w 443370"/>
                <a:gd name="connsiteY132" fmla="*/ 17740 h 443541"/>
                <a:gd name="connsiteX133" fmla="*/ 105532 w 443370"/>
                <a:gd name="connsiteY133" fmla="*/ 79334 h 443541"/>
                <a:gd name="connsiteX134" fmla="*/ 109106 w 443370"/>
                <a:gd name="connsiteY134" fmla="*/ 122288 h 443541"/>
                <a:gd name="connsiteX135" fmla="*/ 150482 w 443370"/>
                <a:gd name="connsiteY135" fmla="*/ 163664 h 443541"/>
                <a:gd name="connsiteX136" fmla="*/ 190749 w 443370"/>
                <a:gd name="connsiteY136" fmla="*/ 183626 h 443541"/>
                <a:gd name="connsiteX137" fmla="*/ 216171 w 443370"/>
                <a:gd name="connsiteY137" fmla="*/ 209047 h 443541"/>
                <a:gd name="connsiteX138" fmla="*/ 227842 w 443370"/>
                <a:gd name="connsiteY138" fmla="*/ 234234 h 443541"/>
                <a:gd name="connsiteX139" fmla="*/ 234429 w 443370"/>
                <a:gd name="connsiteY139" fmla="*/ 248189 h 443541"/>
                <a:gd name="connsiteX140" fmla="*/ 374529 w 443370"/>
                <a:gd name="connsiteY140" fmla="*/ 388289 h 443541"/>
                <a:gd name="connsiteX141" fmla="*/ 418308 w 443370"/>
                <a:gd name="connsiteY141" fmla="*/ 391923 h 443541"/>
                <a:gd name="connsiteX142" fmla="*/ 418315 w 443370"/>
                <a:gd name="connsiteY142" fmla="*/ 391917 h 443541"/>
                <a:gd name="connsiteX143" fmla="*/ 418318 w 443370"/>
                <a:gd name="connsiteY143" fmla="*/ 391915 h 443541"/>
                <a:gd name="connsiteX144" fmla="*/ 422826 w 443370"/>
                <a:gd name="connsiteY144" fmla="*/ 357927 h 443541"/>
                <a:gd name="connsiteX145" fmla="*/ 399458 w 443370"/>
                <a:gd name="connsiteY145" fmla="*/ 305987 h 443541"/>
                <a:gd name="connsiteX146" fmla="*/ 345942 w 443370"/>
                <a:gd name="connsiteY146" fmla="*/ 305987 h 443541"/>
                <a:gd name="connsiteX147" fmla="*/ 338081 w 443370"/>
                <a:gd name="connsiteY147" fmla="*/ 300964 h 443541"/>
                <a:gd name="connsiteX148" fmla="*/ 320781 w 443370"/>
                <a:gd name="connsiteY148" fmla="*/ 263605 h 443541"/>
                <a:gd name="connsiteX149" fmla="*/ 321341 w 443370"/>
                <a:gd name="connsiteY149" fmla="*/ 255300 h 443541"/>
                <a:gd name="connsiteX150" fmla="*/ 328641 w 443370"/>
                <a:gd name="connsiteY150" fmla="*/ 251302 h 443541"/>
                <a:gd name="connsiteX151" fmla="*/ 374855 w 443370"/>
                <a:gd name="connsiteY151" fmla="*/ 251302 h 443541"/>
                <a:gd name="connsiteX152" fmla="*/ 365787 w 443370"/>
                <a:gd name="connsiteY152" fmla="*/ 231147 h 443541"/>
                <a:gd name="connsiteX153" fmla="*/ 310672 w 443370"/>
                <a:gd name="connsiteY153" fmla="*/ 231147 h 443541"/>
                <a:gd name="connsiteX154" fmla="*/ 302811 w 443370"/>
                <a:gd name="connsiteY154" fmla="*/ 226124 h 443541"/>
                <a:gd name="connsiteX155" fmla="*/ 285511 w 443370"/>
                <a:gd name="connsiteY155" fmla="*/ 188765 h 443541"/>
                <a:gd name="connsiteX156" fmla="*/ 286072 w 443370"/>
                <a:gd name="connsiteY156" fmla="*/ 180460 h 443541"/>
                <a:gd name="connsiteX157" fmla="*/ 293372 w 443370"/>
                <a:gd name="connsiteY157" fmla="*/ 176462 h 443541"/>
                <a:gd name="connsiteX158" fmla="*/ 338512 w 443370"/>
                <a:gd name="connsiteY158" fmla="*/ 176462 h 443541"/>
                <a:gd name="connsiteX159" fmla="*/ 313387 w 443370"/>
                <a:gd name="connsiteY159" fmla="*/ 145700 h 443541"/>
                <a:gd name="connsiteX160" fmla="*/ 307372 w 443370"/>
                <a:gd name="connsiteY160" fmla="*/ 139686 h 443541"/>
                <a:gd name="connsiteX161" fmla="*/ 297784 w 443370"/>
                <a:gd name="connsiteY161" fmla="*/ 149275 h 443541"/>
                <a:gd name="connsiteX162" fmla="*/ 247180 w 443370"/>
                <a:gd name="connsiteY162" fmla="*/ 149282 h 443541"/>
                <a:gd name="connsiteX163" fmla="*/ 199668 w 443370"/>
                <a:gd name="connsiteY163" fmla="*/ 101791 h 443541"/>
                <a:gd name="connsiteX164" fmla="*/ 199668 w 443370"/>
                <a:gd name="connsiteY164" fmla="*/ 124746 h 443541"/>
                <a:gd name="connsiteX165" fmla="*/ 191005 w 443370"/>
                <a:gd name="connsiteY165" fmla="*/ 133409 h 443541"/>
                <a:gd name="connsiteX166" fmla="*/ 182342 w 443370"/>
                <a:gd name="connsiteY166" fmla="*/ 124746 h 443541"/>
                <a:gd name="connsiteX167" fmla="*/ 182342 w 443370"/>
                <a:gd name="connsiteY167" fmla="*/ 68877 h 443541"/>
                <a:gd name="connsiteX168" fmla="*/ 181966 w 443370"/>
                <a:gd name="connsiteY168" fmla="*/ 59764 h 443541"/>
                <a:gd name="connsiteX169" fmla="*/ 182342 w 443370"/>
                <a:gd name="connsiteY169" fmla="*/ 52789 h 443541"/>
                <a:gd name="connsiteX170" fmla="*/ 182342 w 443370"/>
                <a:gd name="connsiteY170" fmla="*/ 39467 h 443541"/>
                <a:gd name="connsiteX171" fmla="*/ 171622 w 443370"/>
                <a:gd name="connsiteY171" fmla="*/ 18824 h 443541"/>
                <a:gd name="connsiteX172" fmla="*/ 168590 w 443370"/>
                <a:gd name="connsiteY172" fmla="*/ 17332 h 443541"/>
                <a:gd name="connsiteX173" fmla="*/ 169710 w 443370"/>
                <a:gd name="connsiteY173" fmla="*/ 42 h 443541"/>
                <a:gd name="connsiteX174" fmla="*/ 183875 w 443370"/>
                <a:gd name="connsiteY174" fmla="*/ 6572 h 443541"/>
                <a:gd name="connsiteX175" fmla="*/ 199619 w 443370"/>
                <a:gd name="connsiteY175" fmla="*/ 37783 h 443541"/>
                <a:gd name="connsiteX176" fmla="*/ 199624 w 443370"/>
                <a:gd name="connsiteY176" fmla="*/ 37817 h 443541"/>
                <a:gd name="connsiteX177" fmla="*/ 200007 w 443370"/>
                <a:gd name="connsiteY177" fmla="*/ 46964 h 443541"/>
                <a:gd name="connsiteX178" fmla="*/ 199669 w 443370"/>
                <a:gd name="connsiteY178" fmla="*/ 53248 h 443541"/>
                <a:gd name="connsiteX179" fmla="*/ 199669 w 443370"/>
                <a:gd name="connsiteY179" fmla="*/ 67528 h 443541"/>
                <a:gd name="connsiteX180" fmla="*/ 210397 w 443370"/>
                <a:gd name="connsiteY180" fmla="*/ 88016 h 443541"/>
                <a:gd name="connsiteX181" fmla="*/ 259428 w 443370"/>
                <a:gd name="connsiteY181" fmla="*/ 137027 h 443541"/>
                <a:gd name="connsiteX182" fmla="*/ 285532 w 443370"/>
                <a:gd name="connsiteY182" fmla="*/ 137024 h 443541"/>
                <a:gd name="connsiteX183" fmla="*/ 301247 w 443370"/>
                <a:gd name="connsiteY183" fmla="*/ 121309 h 443541"/>
                <a:gd name="connsiteX184" fmla="*/ 313499 w 443370"/>
                <a:gd name="connsiteY184" fmla="*/ 121309 h 443541"/>
                <a:gd name="connsiteX185" fmla="*/ 325640 w 443370"/>
                <a:gd name="connsiteY185" fmla="*/ 133449 h 443541"/>
                <a:gd name="connsiteX186" fmla="*/ 361416 w 443370"/>
                <a:gd name="connsiteY186" fmla="*/ 180913 h 443541"/>
                <a:gd name="connsiteX187" fmla="*/ 361499 w 443370"/>
                <a:gd name="connsiteY187" fmla="*/ 181066 h 443541"/>
                <a:gd name="connsiteX188" fmla="*/ 369005 w 443370"/>
                <a:gd name="connsiteY188" fmla="*/ 196068 h 443541"/>
                <a:gd name="connsiteX189" fmla="*/ 438627 w 443370"/>
                <a:gd name="connsiteY189" fmla="*/ 350820 h 443541"/>
                <a:gd name="connsiteX190" fmla="*/ 430569 w 443370"/>
                <a:gd name="connsiteY190" fmla="*/ 404170 h 443541"/>
                <a:gd name="connsiteX191" fmla="*/ 404364 w 443370"/>
                <a:gd name="connsiteY191" fmla="*/ 430376 h 443541"/>
                <a:gd name="connsiteX192" fmla="*/ 373605 w 443370"/>
                <a:gd name="connsiteY192" fmla="*/ 442790 h 443541"/>
                <a:gd name="connsiteX193" fmla="*/ 370411 w 443370"/>
                <a:gd name="connsiteY193" fmla="*/ 442687 h 443541"/>
                <a:gd name="connsiteX194" fmla="*/ 336375 w 443370"/>
                <a:gd name="connsiteY194" fmla="*/ 427036 h 443541"/>
                <a:gd name="connsiteX195" fmla="*/ 328328 w 443370"/>
                <a:gd name="connsiteY195" fmla="*/ 435083 h 443541"/>
                <a:gd name="connsiteX196" fmla="*/ 309950 w 443370"/>
                <a:gd name="connsiteY196" fmla="*/ 442683 h 443541"/>
                <a:gd name="connsiteX197" fmla="*/ 291574 w 443370"/>
                <a:gd name="connsiteY197" fmla="*/ 435084 h 443541"/>
                <a:gd name="connsiteX198" fmla="*/ 289658 w 443370"/>
                <a:gd name="connsiteY198" fmla="*/ 433169 h 443541"/>
                <a:gd name="connsiteX199" fmla="*/ 289658 w 443370"/>
                <a:gd name="connsiteY199" fmla="*/ 396414 h 443541"/>
                <a:gd name="connsiteX200" fmla="*/ 297699 w 443370"/>
                <a:gd name="connsiteY200" fmla="*/ 388374 h 443541"/>
                <a:gd name="connsiteX201" fmla="*/ 257727 w 443370"/>
                <a:gd name="connsiteY201" fmla="*/ 348402 h 443541"/>
                <a:gd name="connsiteX202" fmla="*/ 249686 w 443370"/>
                <a:gd name="connsiteY202" fmla="*/ 356442 h 443541"/>
                <a:gd name="connsiteX203" fmla="*/ 231309 w 443370"/>
                <a:gd name="connsiteY203" fmla="*/ 364041 h 443541"/>
                <a:gd name="connsiteX204" fmla="*/ 212932 w 443370"/>
                <a:gd name="connsiteY204" fmla="*/ 356441 h 443541"/>
                <a:gd name="connsiteX205" fmla="*/ 212931 w 443370"/>
                <a:gd name="connsiteY205" fmla="*/ 356441 h 443541"/>
                <a:gd name="connsiteX206" fmla="*/ 211016 w 443370"/>
                <a:gd name="connsiteY206" fmla="*/ 354526 h 443541"/>
                <a:gd name="connsiteX207" fmla="*/ 211017 w 443370"/>
                <a:gd name="connsiteY207" fmla="*/ 317773 h 443541"/>
                <a:gd name="connsiteX208" fmla="*/ 219058 w 443370"/>
                <a:gd name="connsiteY208" fmla="*/ 309732 h 443541"/>
                <a:gd name="connsiteX209" fmla="*/ 195972 w 443370"/>
                <a:gd name="connsiteY209" fmla="*/ 286646 h 443541"/>
                <a:gd name="connsiteX210" fmla="*/ 184347 w 443370"/>
                <a:gd name="connsiteY210" fmla="*/ 261558 h 443541"/>
                <a:gd name="connsiteX211" fmla="*/ 177715 w 443370"/>
                <a:gd name="connsiteY211" fmla="*/ 247504 h 443541"/>
                <a:gd name="connsiteX212" fmla="*/ 152294 w 443370"/>
                <a:gd name="connsiteY212" fmla="*/ 222083 h 443541"/>
                <a:gd name="connsiteX213" fmla="*/ 119805 w 443370"/>
                <a:gd name="connsiteY213" fmla="*/ 206852 h 443541"/>
                <a:gd name="connsiteX214" fmla="*/ 114238 w 443370"/>
                <a:gd name="connsiteY214" fmla="*/ 204333 h 443541"/>
                <a:gd name="connsiteX215" fmla="*/ 103634 w 443370"/>
                <a:gd name="connsiteY215" fmla="*/ 193728 h 443541"/>
                <a:gd name="connsiteX216" fmla="*/ 95304 w 443370"/>
                <a:gd name="connsiteY216" fmla="*/ 202059 h 443541"/>
                <a:gd name="connsiteX217" fmla="*/ 76926 w 443370"/>
                <a:gd name="connsiteY217" fmla="*/ 209658 h 443541"/>
                <a:gd name="connsiteX218" fmla="*/ 58550 w 443370"/>
                <a:gd name="connsiteY218" fmla="*/ 202059 h 443541"/>
                <a:gd name="connsiteX219" fmla="*/ 56634 w 443370"/>
                <a:gd name="connsiteY219" fmla="*/ 200143 h 443541"/>
                <a:gd name="connsiteX220" fmla="*/ 56634 w 443370"/>
                <a:gd name="connsiteY220" fmla="*/ 163389 h 443541"/>
                <a:gd name="connsiteX221" fmla="*/ 65379 w 443370"/>
                <a:gd name="connsiteY221" fmla="*/ 154644 h 443541"/>
                <a:gd name="connsiteX222" fmla="*/ 67077 w 443370"/>
                <a:gd name="connsiteY222" fmla="*/ 93286 h 443541"/>
                <a:gd name="connsiteX223" fmla="*/ 93282 w 443370"/>
                <a:gd name="connsiteY223" fmla="*/ 67081 h 443541"/>
                <a:gd name="connsiteX224" fmla="*/ 93286 w 443370"/>
                <a:gd name="connsiteY224" fmla="*/ 67076 h 443541"/>
                <a:gd name="connsiteX225" fmla="*/ 154874 w 443370"/>
                <a:gd name="connsiteY225" fmla="*/ 5487 h 443541"/>
                <a:gd name="connsiteX226" fmla="*/ 169710 w 443370"/>
                <a:gd name="connsiteY226" fmla="*/ 42 h 4435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Lst>
              <a:rect l="l" t="t" r="r" b="b"/>
              <a:pathLst>
                <a:path w="443370" h="443541">
                  <a:moveTo>
                    <a:pt x="309949" y="400625"/>
                  </a:moveTo>
                  <a:lnTo>
                    <a:pt x="301909" y="408665"/>
                  </a:lnTo>
                  <a:cubicBezTo>
                    <a:pt x="298531" y="412042"/>
                    <a:pt x="298531" y="417538"/>
                    <a:pt x="301909" y="420916"/>
                  </a:cubicBezTo>
                  <a:lnTo>
                    <a:pt x="303824" y="422831"/>
                  </a:lnTo>
                  <a:cubicBezTo>
                    <a:pt x="307202" y="426209"/>
                    <a:pt x="312697" y="426210"/>
                    <a:pt x="316075" y="422831"/>
                  </a:cubicBezTo>
                  <a:lnTo>
                    <a:pt x="324116" y="414791"/>
                  </a:lnTo>
                  <a:close/>
                  <a:moveTo>
                    <a:pt x="162193" y="386838"/>
                  </a:moveTo>
                  <a:cubicBezTo>
                    <a:pt x="157416" y="386838"/>
                    <a:pt x="153530" y="390724"/>
                    <a:pt x="153530" y="395501"/>
                  </a:cubicBezTo>
                  <a:cubicBezTo>
                    <a:pt x="153530" y="400278"/>
                    <a:pt x="157416" y="404164"/>
                    <a:pt x="162193" y="404164"/>
                  </a:cubicBezTo>
                  <a:cubicBezTo>
                    <a:pt x="166970" y="404164"/>
                    <a:pt x="170856" y="400278"/>
                    <a:pt x="170856" y="395501"/>
                  </a:cubicBezTo>
                  <a:cubicBezTo>
                    <a:pt x="170856" y="390724"/>
                    <a:pt x="166970" y="386838"/>
                    <a:pt x="162193" y="386838"/>
                  </a:cubicBezTo>
                  <a:close/>
                  <a:moveTo>
                    <a:pt x="72574" y="374184"/>
                  </a:moveTo>
                  <a:cubicBezTo>
                    <a:pt x="67797" y="374184"/>
                    <a:pt x="63911" y="378070"/>
                    <a:pt x="63911" y="382847"/>
                  </a:cubicBezTo>
                  <a:cubicBezTo>
                    <a:pt x="63911" y="387624"/>
                    <a:pt x="67797" y="391510"/>
                    <a:pt x="72574" y="391510"/>
                  </a:cubicBezTo>
                  <a:cubicBezTo>
                    <a:pt x="77351" y="391510"/>
                    <a:pt x="81237" y="387624"/>
                    <a:pt x="81237" y="382847"/>
                  </a:cubicBezTo>
                  <a:cubicBezTo>
                    <a:pt x="81237" y="378070"/>
                    <a:pt x="77351" y="374184"/>
                    <a:pt x="72574" y="374184"/>
                  </a:cubicBezTo>
                  <a:close/>
                  <a:moveTo>
                    <a:pt x="257648" y="374183"/>
                  </a:moveTo>
                  <a:lnTo>
                    <a:pt x="257802" y="374183"/>
                  </a:lnTo>
                  <a:cubicBezTo>
                    <a:pt x="262587" y="374183"/>
                    <a:pt x="266465" y="378061"/>
                    <a:pt x="266465" y="382846"/>
                  </a:cubicBezTo>
                  <a:cubicBezTo>
                    <a:pt x="266465" y="387631"/>
                    <a:pt x="262586" y="391509"/>
                    <a:pt x="257802" y="391509"/>
                  </a:cubicBezTo>
                  <a:lnTo>
                    <a:pt x="257648" y="391509"/>
                  </a:lnTo>
                  <a:cubicBezTo>
                    <a:pt x="252864" y="391509"/>
                    <a:pt x="248985" y="387631"/>
                    <a:pt x="248985" y="382846"/>
                  </a:cubicBezTo>
                  <a:cubicBezTo>
                    <a:pt x="248985" y="378061"/>
                    <a:pt x="252864" y="374183"/>
                    <a:pt x="257648" y="374183"/>
                  </a:cubicBezTo>
                  <a:close/>
                  <a:moveTo>
                    <a:pt x="162193" y="369512"/>
                  </a:moveTo>
                  <a:cubicBezTo>
                    <a:pt x="176523" y="369512"/>
                    <a:pt x="188182" y="381171"/>
                    <a:pt x="188182" y="395501"/>
                  </a:cubicBezTo>
                  <a:cubicBezTo>
                    <a:pt x="188182" y="409831"/>
                    <a:pt x="176523" y="421490"/>
                    <a:pt x="162193" y="421490"/>
                  </a:cubicBezTo>
                  <a:cubicBezTo>
                    <a:pt x="147863" y="421490"/>
                    <a:pt x="136204" y="409831"/>
                    <a:pt x="136204" y="395501"/>
                  </a:cubicBezTo>
                  <a:cubicBezTo>
                    <a:pt x="136204" y="381171"/>
                    <a:pt x="147863" y="369512"/>
                    <a:pt x="162193" y="369512"/>
                  </a:cubicBezTo>
                  <a:close/>
                  <a:moveTo>
                    <a:pt x="72574" y="356858"/>
                  </a:moveTo>
                  <a:cubicBezTo>
                    <a:pt x="86905" y="356858"/>
                    <a:pt x="98563" y="368517"/>
                    <a:pt x="98563" y="382847"/>
                  </a:cubicBezTo>
                  <a:cubicBezTo>
                    <a:pt x="98563" y="397177"/>
                    <a:pt x="86905" y="408836"/>
                    <a:pt x="72574" y="408836"/>
                  </a:cubicBezTo>
                  <a:cubicBezTo>
                    <a:pt x="58244" y="408836"/>
                    <a:pt x="46585" y="397177"/>
                    <a:pt x="46585" y="382847"/>
                  </a:cubicBezTo>
                  <a:cubicBezTo>
                    <a:pt x="46585" y="368517"/>
                    <a:pt x="58244" y="356858"/>
                    <a:pt x="72574" y="356858"/>
                  </a:cubicBezTo>
                  <a:close/>
                  <a:moveTo>
                    <a:pt x="231308" y="321982"/>
                  </a:moveTo>
                  <a:lnTo>
                    <a:pt x="223268" y="330022"/>
                  </a:lnTo>
                  <a:cubicBezTo>
                    <a:pt x="219891" y="333400"/>
                    <a:pt x="219891" y="338896"/>
                    <a:pt x="223268" y="342274"/>
                  </a:cubicBezTo>
                  <a:lnTo>
                    <a:pt x="225183" y="344189"/>
                  </a:lnTo>
                  <a:cubicBezTo>
                    <a:pt x="228561" y="347568"/>
                    <a:pt x="234058" y="347566"/>
                    <a:pt x="237434" y="344189"/>
                  </a:cubicBezTo>
                  <a:lnTo>
                    <a:pt x="245475" y="336149"/>
                  </a:lnTo>
                  <a:lnTo>
                    <a:pt x="240266" y="330939"/>
                  </a:lnTo>
                  <a:close/>
                  <a:moveTo>
                    <a:pt x="128016" y="297201"/>
                  </a:moveTo>
                  <a:cubicBezTo>
                    <a:pt x="123239" y="297201"/>
                    <a:pt x="119353" y="301087"/>
                    <a:pt x="119353" y="305864"/>
                  </a:cubicBezTo>
                  <a:cubicBezTo>
                    <a:pt x="119353" y="310641"/>
                    <a:pt x="123239" y="314527"/>
                    <a:pt x="128016" y="314527"/>
                  </a:cubicBezTo>
                  <a:cubicBezTo>
                    <a:pt x="132792" y="314527"/>
                    <a:pt x="136679" y="310641"/>
                    <a:pt x="136679" y="305864"/>
                  </a:cubicBezTo>
                  <a:cubicBezTo>
                    <a:pt x="136679" y="301087"/>
                    <a:pt x="132792" y="297201"/>
                    <a:pt x="128016" y="297201"/>
                  </a:cubicBezTo>
                  <a:close/>
                  <a:moveTo>
                    <a:pt x="128016" y="279875"/>
                  </a:moveTo>
                  <a:cubicBezTo>
                    <a:pt x="142346" y="279875"/>
                    <a:pt x="154004" y="291534"/>
                    <a:pt x="154004" y="305864"/>
                  </a:cubicBezTo>
                  <a:cubicBezTo>
                    <a:pt x="154004" y="320194"/>
                    <a:pt x="142346" y="331853"/>
                    <a:pt x="128016" y="331853"/>
                  </a:cubicBezTo>
                  <a:cubicBezTo>
                    <a:pt x="113686" y="331853"/>
                    <a:pt x="102027" y="320194"/>
                    <a:pt x="102027" y="305864"/>
                  </a:cubicBezTo>
                  <a:cubicBezTo>
                    <a:pt x="102027" y="291534"/>
                    <a:pt x="113686" y="279875"/>
                    <a:pt x="128016" y="279875"/>
                  </a:cubicBezTo>
                  <a:close/>
                  <a:moveTo>
                    <a:pt x="342201" y="268628"/>
                  </a:moveTo>
                  <a:lnTo>
                    <a:pt x="351478" y="288662"/>
                  </a:lnTo>
                  <a:lnTo>
                    <a:pt x="391663" y="288662"/>
                  </a:lnTo>
                  <a:lnTo>
                    <a:pt x="382650" y="268628"/>
                  </a:lnTo>
                  <a:close/>
                  <a:moveTo>
                    <a:pt x="147627" y="252336"/>
                  </a:moveTo>
                  <a:lnTo>
                    <a:pt x="158439" y="252336"/>
                  </a:lnTo>
                  <a:cubicBezTo>
                    <a:pt x="163223" y="252336"/>
                    <a:pt x="167102" y="256214"/>
                    <a:pt x="167102" y="260999"/>
                  </a:cubicBezTo>
                  <a:cubicBezTo>
                    <a:pt x="167102" y="265784"/>
                    <a:pt x="163223" y="269662"/>
                    <a:pt x="158439" y="269662"/>
                  </a:cubicBezTo>
                  <a:lnTo>
                    <a:pt x="147626" y="269662"/>
                  </a:lnTo>
                  <a:cubicBezTo>
                    <a:pt x="106662" y="269662"/>
                    <a:pt x="68150" y="285614"/>
                    <a:pt x="39185" y="314579"/>
                  </a:cubicBezTo>
                  <a:lnTo>
                    <a:pt x="32082" y="321682"/>
                  </a:lnTo>
                  <a:cubicBezTo>
                    <a:pt x="22566" y="331198"/>
                    <a:pt x="17325" y="343851"/>
                    <a:pt x="17325" y="357309"/>
                  </a:cubicBezTo>
                  <a:lnTo>
                    <a:pt x="17325" y="380110"/>
                  </a:lnTo>
                  <a:cubicBezTo>
                    <a:pt x="17325" y="405533"/>
                    <a:pt x="38008" y="426215"/>
                    <a:pt x="63430" y="426215"/>
                  </a:cubicBezTo>
                  <a:lnTo>
                    <a:pt x="160044" y="426215"/>
                  </a:lnTo>
                  <a:cubicBezTo>
                    <a:pt x="187168" y="426215"/>
                    <a:pt x="212667" y="415653"/>
                    <a:pt x="231847" y="396473"/>
                  </a:cubicBezTo>
                  <a:cubicBezTo>
                    <a:pt x="235232" y="393090"/>
                    <a:pt x="240716" y="393090"/>
                    <a:pt x="244099" y="396474"/>
                  </a:cubicBezTo>
                  <a:cubicBezTo>
                    <a:pt x="247482" y="399857"/>
                    <a:pt x="247482" y="405342"/>
                    <a:pt x="244099" y="408725"/>
                  </a:cubicBezTo>
                  <a:cubicBezTo>
                    <a:pt x="221646" y="431177"/>
                    <a:pt x="191796" y="443541"/>
                    <a:pt x="160045" y="443541"/>
                  </a:cubicBezTo>
                  <a:lnTo>
                    <a:pt x="63431" y="443541"/>
                  </a:lnTo>
                  <a:cubicBezTo>
                    <a:pt x="28455" y="443541"/>
                    <a:pt x="0" y="415086"/>
                    <a:pt x="0" y="380110"/>
                  </a:cubicBezTo>
                  <a:lnTo>
                    <a:pt x="0" y="357309"/>
                  </a:lnTo>
                  <a:cubicBezTo>
                    <a:pt x="0" y="339223"/>
                    <a:pt x="7042" y="322220"/>
                    <a:pt x="19832" y="309431"/>
                  </a:cubicBezTo>
                  <a:lnTo>
                    <a:pt x="26935" y="302328"/>
                  </a:lnTo>
                  <a:cubicBezTo>
                    <a:pt x="42865" y="286398"/>
                    <a:pt x="61496" y="273950"/>
                    <a:pt x="82309" y="265329"/>
                  </a:cubicBezTo>
                  <a:cubicBezTo>
                    <a:pt x="103122" y="256707"/>
                    <a:pt x="125098" y="252336"/>
                    <a:pt x="147627" y="252336"/>
                  </a:cubicBezTo>
                  <a:close/>
                  <a:moveTo>
                    <a:pt x="306931" y="193788"/>
                  </a:moveTo>
                  <a:lnTo>
                    <a:pt x="316208" y="213822"/>
                  </a:lnTo>
                  <a:lnTo>
                    <a:pt x="357993" y="213822"/>
                  </a:lnTo>
                  <a:lnTo>
                    <a:pt x="353203" y="203176"/>
                  </a:lnTo>
                  <a:cubicBezTo>
                    <a:pt x="351775" y="200000"/>
                    <a:pt x="350251" y="196874"/>
                    <a:pt x="348655" y="193788"/>
                  </a:cubicBezTo>
                  <a:close/>
                  <a:moveTo>
                    <a:pt x="395127" y="173364"/>
                  </a:moveTo>
                  <a:cubicBezTo>
                    <a:pt x="423517" y="181145"/>
                    <a:pt x="443347" y="207161"/>
                    <a:pt x="443347" y="236629"/>
                  </a:cubicBezTo>
                  <a:cubicBezTo>
                    <a:pt x="443347" y="248953"/>
                    <a:pt x="439908" y="260965"/>
                    <a:pt x="433401" y="271370"/>
                  </a:cubicBezTo>
                  <a:cubicBezTo>
                    <a:pt x="431758" y="273997"/>
                    <a:pt x="428935" y="275440"/>
                    <a:pt x="426048" y="275440"/>
                  </a:cubicBezTo>
                  <a:cubicBezTo>
                    <a:pt x="424479" y="275440"/>
                    <a:pt x="422891" y="275014"/>
                    <a:pt x="421463" y="274121"/>
                  </a:cubicBezTo>
                  <a:cubicBezTo>
                    <a:pt x="417406" y="271585"/>
                    <a:pt x="416174" y="266239"/>
                    <a:pt x="418712" y="262183"/>
                  </a:cubicBezTo>
                  <a:cubicBezTo>
                    <a:pt x="423494" y="254537"/>
                    <a:pt x="426021" y="245700"/>
                    <a:pt x="426021" y="236630"/>
                  </a:cubicBezTo>
                  <a:cubicBezTo>
                    <a:pt x="426021" y="214943"/>
                    <a:pt x="411434" y="195798"/>
                    <a:pt x="390548" y="190075"/>
                  </a:cubicBezTo>
                  <a:cubicBezTo>
                    <a:pt x="385934" y="188810"/>
                    <a:pt x="383218" y="184043"/>
                    <a:pt x="384483" y="179429"/>
                  </a:cubicBezTo>
                  <a:cubicBezTo>
                    <a:pt x="385747" y="174815"/>
                    <a:pt x="390517" y="172101"/>
                    <a:pt x="395127" y="173364"/>
                  </a:cubicBezTo>
                  <a:close/>
                  <a:moveTo>
                    <a:pt x="76925" y="167600"/>
                  </a:moveTo>
                  <a:lnTo>
                    <a:pt x="68885" y="175641"/>
                  </a:lnTo>
                  <a:cubicBezTo>
                    <a:pt x="65508" y="179019"/>
                    <a:pt x="65508" y="184515"/>
                    <a:pt x="68885" y="187892"/>
                  </a:cubicBezTo>
                  <a:lnTo>
                    <a:pt x="70801" y="189808"/>
                  </a:lnTo>
                  <a:cubicBezTo>
                    <a:pt x="74178" y="193185"/>
                    <a:pt x="79675" y="193184"/>
                    <a:pt x="83052" y="189808"/>
                  </a:cubicBezTo>
                  <a:lnTo>
                    <a:pt x="91093" y="181767"/>
                  </a:lnTo>
                  <a:close/>
                  <a:moveTo>
                    <a:pt x="191004" y="150024"/>
                  </a:moveTo>
                  <a:cubicBezTo>
                    <a:pt x="193283" y="150024"/>
                    <a:pt x="195518" y="150951"/>
                    <a:pt x="197129" y="152562"/>
                  </a:cubicBezTo>
                  <a:cubicBezTo>
                    <a:pt x="198740" y="154174"/>
                    <a:pt x="199667" y="156409"/>
                    <a:pt x="199667" y="158687"/>
                  </a:cubicBezTo>
                  <a:cubicBezTo>
                    <a:pt x="199667" y="160965"/>
                    <a:pt x="198739" y="163200"/>
                    <a:pt x="197129" y="164812"/>
                  </a:cubicBezTo>
                  <a:cubicBezTo>
                    <a:pt x="195518" y="166423"/>
                    <a:pt x="193283" y="167350"/>
                    <a:pt x="191004" y="167350"/>
                  </a:cubicBezTo>
                  <a:cubicBezTo>
                    <a:pt x="188726" y="167350"/>
                    <a:pt x="186491" y="166423"/>
                    <a:pt x="184879" y="164812"/>
                  </a:cubicBezTo>
                  <a:cubicBezTo>
                    <a:pt x="183268" y="163200"/>
                    <a:pt x="182341" y="160965"/>
                    <a:pt x="182341" y="158687"/>
                  </a:cubicBezTo>
                  <a:cubicBezTo>
                    <a:pt x="182341" y="156409"/>
                    <a:pt x="183269" y="154174"/>
                    <a:pt x="184879" y="152562"/>
                  </a:cubicBezTo>
                  <a:cubicBezTo>
                    <a:pt x="186491" y="150951"/>
                    <a:pt x="188726" y="150024"/>
                    <a:pt x="191004" y="150024"/>
                  </a:cubicBezTo>
                  <a:close/>
                  <a:moveTo>
                    <a:pt x="81428" y="103436"/>
                  </a:moveTo>
                  <a:lnTo>
                    <a:pt x="79327" y="105538"/>
                  </a:lnTo>
                  <a:cubicBezTo>
                    <a:pt x="68470" y="116394"/>
                    <a:pt x="70072" y="135664"/>
                    <a:pt x="82900" y="148492"/>
                  </a:cubicBezTo>
                  <a:lnTo>
                    <a:pt x="124276" y="189868"/>
                  </a:lnTo>
                  <a:cubicBezTo>
                    <a:pt x="139162" y="191629"/>
                    <a:pt x="153351" y="198639"/>
                    <a:pt x="164543" y="209830"/>
                  </a:cubicBezTo>
                  <a:lnTo>
                    <a:pt x="189964" y="235251"/>
                  </a:lnTo>
                  <a:cubicBezTo>
                    <a:pt x="196887" y="242174"/>
                    <a:pt x="201032" y="251119"/>
                    <a:pt x="201636" y="260438"/>
                  </a:cubicBezTo>
                  <a:cubicBezTo>
                    <a:pt x="201960" y="265446"/>
                    <a:pt x="204360" y="270532"/>
                    <a:pt x="208222" y="274394"/>
                  </a:cubicBezTo>
                  <a:lnTo>
                    <a:pt x="237429" y="303601"/>
                  </a:lnTo>
                  <a:cubicBezTo>
                    <a:pt x="237431" y="303603"/>
                    <a:pt x="237432" y="303604"/>
                    <a:pt x="237434" y="303606"/>
                  </a:cubicBezTo>
                  <a:lnTo>
                    <a:pt x="263851" y="330023"/>
                  </a:lnTo>
                  <a:cubicBezTo>
                    <a:pt x="263853" y="330024"/>
                    <a:pt x="263854" y="330026"/>
                    <a:pt x="263856" y="330028"/>
                  </a:cubicBezTo>
                  <a:lnTo>
                    <a:pt x="348324" y="414496"/>
                  </a:lnTo>
                  <a:cubicBezTo>
                    <a:pt x="354803" y="420976"/>
                    <a:pt x="363045" y="424847"/>
                    <a:pt x="371527" y="425396"/>
                  </a:cubicBezTo>
                  <a:cubicBezTo>
                    <a:pt x="379592" y="425917"/>
                    <a:pt x="386897" y="423335"/>
                    <a:pt x="392110" y="418123"/>
                  </a:cubicBezTo>
                  <a:lnTo>
                    <a:pt x="394038" y="416195"/>
                  </a:lnTo>
                  <a:cubicBezTo>
                    <a:pt x="382696" y="414867"/>
                    <a:pt x="371356" y="409619"/>
                    <a:pt x="362278" y="400542"/>
                  </a:cubicBezTo>
                  <a:lnTo>
                    <a:pt x="222177" y="260440"/>
                  </a:lnTo>
                  <a:cubicBezTo>
                    <a:pt x="215281" y="253544"/>
                    <a:pt x="211152" y="244634"/>
                    <a:pt x="210552" y="235353"/>
                  </a:cubicBezTo>
                  <a:cubicBezTo>
                    <a:pt x="210225" y="230309"/>
                    <a:pt x="207807" y="225186"/>
                    <a:pt x="203920" y="221298"/>
                  </a:cubicBezTo>
                  <a:lnTo>
                    <a:pt x="178498" y="195877"/>
                  </a:lnTo>
                  <a:cubicBezTo>
                    <a:pt x="169577" y="186957"/>
                    <a:pt x="157736" y="181405"/>
                    <a:pt x="146010" y="180646"/>
                  </a:cubicBezTo>
                  <a:cubicBezTo>
                    <a:pt x="143910" y="180510"/>
                    <a:pt x="141931" y="179614"/>
                    <a:pt x="140443" y="178127"/>
                  </a:cubicBezTo>
                  <a:lnTo>
                    <a:pt x="96854" y="134538"/>
                  </a:lnTo>
                  <a:cubicBezTo>
                    <a:pt x="87961" y="125645"/>
                    <a:pt x="82789" y="114549"/>
                    <a:pt x="81428" y="103436"/>
                  </a:cubicBezTo>
                  <a:close/>
                  <a:moveTo>
                    <a:pt x="168590" y="17332"/>
                  </a:moveTo>
                  <a:cubicBezTo>
                    <a:pt x="168217" y="17309"/>
                    <a:pt x="167535" y="17329"/>
                    <a:pt x="167126" y="17740"/>
                  </a:cubicBezTo>
                  <a:lnTo>
                    <a:pt x="105532" y="79334"/>
                  </a:lnTo>
                  <a:cubicBezTo>
                    <a:pt x="94675" y="90190"/>
                    <a:pt x="96277" y="109460"/>
                    <a:pt x="109106" y="122288"/>
                  </a:cubicBezTo>
                  <a:lnTo>
                    <a:pt x="150482" y="163664"/>
                  </a:lnTo>
                  <a:cubicBezTo>
                    <a:pt x="165369" y="165425"/>
                    <a:pt x="179558" y="172435"/>
                    <a:pt x="190749" y="183626"/>
                  </a:cubicBezTo>
                  <a:lnTo>
                    <a:pt x="216171" y="209047"/>
                  </a:lnTo>
                  <a:cubicBezTo>
                    <a:pt x="223093" y="215970"/>
                    <a:pt x="227238" y="224914"/>
                    <a:pt x="227842" y="234234"/>
                  </a:cubicBezTo>
                  <a:cubicBezTo>
                    <a:pt x="228166" y="239241"/>
                    <a:pt x="230567" y="244327"/>
                    <a:pt x="234429" y="248189"/>
                  </a:cubicBezTo>
                  <a:lnTo>
                    <a:pt x="374529" y="388289"/>
                  </a:lnTo>
                  <a:cubicBezTo>
                    <a:pt x="387597" y="401358"/>
                    <a:pt x="407235" y="402987"/>
                    <a:pt x="418308" y="391923"/>
                  </a:cubicBezTo>
                  <a:lnTo>
                    <a:pt x="418315" y="391917"/>
                  </a:lnTo>
                  <a:cubicBezTo>
                    <a:pt x="418316" y="391917"/>
                    <a:pt x="418317" y="391916"/>
                    <a:pt x="418318" y="391915"/>
                  </a:cubicBezTo>
                  <a:cubicBezTo>
                    <a:pt x="426612" y="383617"/>
                    <a:pt x="428383" y="370277"/>
                    <a:pt x="422826" y="357927"/>
                  </a:cubicBezTo>
                  <a:lnTo>
                    <a:pt x="399458" y="305987"/>
                  </a:lnTo>
                  <a:lnTo>
                    <a:pt x="345942" y="305987"/>
                  </a:lnTo>
                  <a:cubicBezTo>
                    <a:pt x="342568" y="305987"/>
                    <a:pt x="339500" y="304027"/>
                    <a:pt x="338081" y="300964"/>
                  </a:cubicBezTo>
                  <a:lnTo>
                    <a:pt x="320781" y="263605"/>
                  </a:lnTo>
                  <a:cubicBezTo>
                    <a:pt x="319538" y="260923"/>
                    <a:pt x="319750" y="257792"/>
                    <a:pt x="321341" y="255300"/>
                  </a:cubicBezTo>
                  <a:cubicBezTo>
                    <a:pt x="322933" y="252809"/>
                    <a:pt x="325686" y="251302"/>
                    <a:pt x="328641" y="251302"/>
                  </a:cubicBezTo>
                  <a:lnTo>
                    <a:pt x="374855" y="251302"/>
                  </a:lnTo>
                  <a:lnTo>
                    <a:pt x="365787" y="231147"/>
                  </a:lnTo>
                  <a:lnTo>
                    <a:pt x="310672" y="231147"/>
                  </a:lnTo>
                  <a:cubicBezTo>
                    <a:pt x="307297" y="231147"/>
                    <a:pt x="304229" y="229187"/>
                    <a:pt x="302811" y="226124"/>
                  </a:cubicBezTo>
                  <a:lnTo>
                    <a:pt x="285511" y="188765"/>
                  </a:lnTo>
                  <a:cubicBezTo>
                    <a:pt x="284269" y="186083"/>
                    <a:pt x="284480" y="182952"/>
                    <a:pt x="286072" y="180460"/>
                  </a:cubicBezTo>
                  <a:cubicBezTo>
                    <a:pt x="287663" y="177969"/>
                    <a:pt x="290416" y="176462"/>
                    <a:pt x="293372" y="176462"/>
                  </a:cubicBezTo>
                  <a:lnTo>
                    <a:pt x="338512" y="176462"/>
                  </a:lnTo>
                  <a:cubicBezTo>
                    <a:pt x="331275" y="165478"/>
                    <a:pt x="322878" y="155191"/>
                    <a:pt x="313387" y="145700"/>
                  </a:cubicBezTo>
                  <a:lnTo>
                    <a:pt x="307372" y="139686"/>
                  </a:lnTo>
                  <a:lnTo>
                    <a:pt x="297784" y="149275"/>
                  </a:lnTo>
                  <a:cubicBezTo>
                    <a:pt x="283836" y="163224"/>
                    <a:pt x="261135" y="163228"/>
                    <a:pt x="247180" y="149282"/>
                  </a:cubicBezTo>
                  <a:lnTo>
                    <a:pt x="199668" y="101791"/>
                  </a:lnTo>
                  <a:lnTo>
                    <a:pt x="199668" y="124746"/>
                  </a:lnTo>
                  <a:cubicBezTo>
                    <a:pt x="199668" y="129531"/>
                    <a:pt x="195789" y="133409"/>
                    <a:pt x="191005" y="133409"/>
                  </a:cubicBezTo>
                  <a:cubicBezTo>
                    <a:pt x="186221" y="133409"/>
                    <a:pt x="182342" y="129531"/>
                    <a:pt x="182342" y="124746"/>
                  </a:cubicBezTo>
                  <a:lnTo>
                    <a:pt x="182342" y="68877"/>
                  </a:lnTo>
                  <a:cubicBezTo>
                    <a:pt x="181943" y="65857"/>
                    <a:pt x="181802" y="62810"/>
                    <a:pt x="181966" y="59764"/>
                  </a:cubicBezTo>
                  <a:lnTo>
                    <a:pt x="182342" y="52789"/>
                  </a:lnTo>
                  <a:lnTo>
                    <a:pt x="182342" y="39467"/>
                  </a:lnTo>
                  <a:cubicBezTo>
                    <a:pt x="181161" y="31981"/>
                    <a:pt x="177388" y="24590"/>
                    <a:pt x="171622" y="18824"/>
                  </a:cubicBezTo>
                  <a:cubicBezTo>
                    <a:pt x="170742" y="17944"/>
                    <a:pt x="169637" y="17400"/>
                    <a:pt x="168590" y="17332"/>
                  </a:cubicBezTo>
                  <a:close/>
                  <a:moveTo>
                    <a:pt x="169710" y="42"/>
                  </a:moveTo>
                  <a:cubicBezTo>
                    <a:pt x="174974" y="382"/>
                    <a:pt x="180005" y="2702"/>
                    <a:pt x="183875" y="6572"/>
                  </a:cubicBezTo>
                  <a:cubicBezTo>
                    <a:pt x="192599" y="15296"/>
                    <a:pt x="198083" y="26322"/>
                    <a:pt x="199619" y="37783"/>
                  </a:cubicBezTo>
                  <a:cubicBezTo>
                    <a:pt x="199621" y="37794"/>
                    <a:pt x="199624" y="37805"/>
                    <a:pt x="199624" y="37817"/>
                  </a:cubicBezTo>
                  <a:cubicBezTo>
                    <a:pt x="200028" y="40848"/>
                    <a:pt x="200172" y="43906"/>
                    <a:pt x="200007" y="46964"/>
                  </a:cubicBezTo>
                  <a:lnTo>
                    <a:pt x="199669" y="53248"/>
                  </a:lnTo>
                  <a:lnTo>
                    <a:pt x="199669" y="67528"/>
                  </a:lnTo>
                  <a:cubicBezTo>
                    <a:pt x="200897" y="74963"/>
                    <a:pt x="204668" y="82288"/>
                    <a:pt x="210397" y="88016"/>
                  </a:cubicBezTo>
                  <a:lnTo>
                    <a:pt x="259428" y="137027"/>
                  </a:lnTo>
                  <a:cubicBezTo>
                    <a:pt x="266626" y="144222"/>
                    <a:pt x="278336" y="144220"/>
                    <a:pt x="285532" y="137024"/>
                  </a:cubicBezTo>
                  <a:lnTo>
                    <a:pt x="301247" y="121309"/>
                  </a:lnTo>
                  <a:cubicBezTo>
                    <a:pt x="304631" y="117926"/>
                    <a:pt x="310115" y="117926"/>
                    <a:pt x="313499" y="121309"/>
                  </a:cubicBezTo>
                  <a:lnTo>
                    <a:pt x="325640" y="133449"/>
                  </a:lnTo>
                  <a:cubicBezTo>
                    <a:pt x="339893" y="147702"/>
                    <a:pt x="351874" y="163620"/>
                    <a:pt x="361416" y="180913"/>
                  </a:cubicBezTo>
                  <a:cubicBezTo>
                    <a:pt x="361444" y="180964"/>
                    <a:pt x="361472" y="181015"/>
                    <a:pt x="361499" y="181066"/>
                  </a:cubicBezTo>
                  <a:cubicBezTo>
                    <a:pt x="364195" y="185960"/>
                    <a:pt x="366705" y="190959"/>
                    <a:pt x="369005" y="196068"/>
                  </a:cubicBezTo>
                  <a:lnTo>
                    <a:pt x="438627" y="350820"/>
                  </a:lnTo>
                  <a:cubicBezTo>
                    <a:pt x="447164" y="369795"/>
                    <a:pt x="444000" y="390736"/>
                    <a:pt x="430569" y="404170"/>
                  </a:cubicBezTo>
                  <a:lnTo>
                    <a:pt x="404364" y="430376"/>
                  </a:lnTo>
                  <a:cubicBezTo>
                    <a:pt x="396295" y="438444"/>
                    <a:pt x="385468" y="442790"/>
                    <a:pt x="373605" y="442790"/>
                  </a:cubicBezTo>
                  <a:cubicBezTo>
                    <a:pt x="372548" y="442790"/>
                    <a:pt x="371483" y="442756"/>
                    <a:pt x="370411" y="442687"/>
                  </a:cubicBezTo>
                  <a:cubicBezTo>
                    <a:pt x="357857" y="441874"/>
                    <a:pt x="345790" y="436316"/>
                    <a:pt x="336375" y="427036"/>
                  </a:cubicBezTo>
                  <a:lnTo>
                    <a:pt x="328328" y="435083"/>
                  </a:lnTo>
                  <a:cubicBezTo>
                    <a:pt x="323261" y="440150"/>
                    <a:pt x="316606" y="442683"/>
                    <a:pt x="309950" y="442683"/>
                  </a:cubicBezTo>
                  <a:cubicBezTo>
                    <a:pt x="303296" y="442683"/>
                    <a:pt x="296641" y="440150"/>
                    <a:pt x="291574" y="435084"/>
                  </a:cubicBezTo>
                  <a:lnTo>
                    <a:pt x="289658" y="433169"/>
                  </a:lnTo>
                  <a:cubicBezTo>
                    <a:pt x="279526" y="423035"/>
                    <a:pt x="279526" y="406547"/>
                    <a:pt x="289658" y="396414"/>
                  </a:cubicBezTo>
                  <a:lnTo>
                    <a:pt x="297699" y="388374"/>
                  </a:lnTo>
                  <a:lnTo>
                    <a:pt x="257727" y="348402"/>
                  </a:lnTo>
                  <a:lnTo>
                    <a:pt x="249686" y="356442"/>
                  </a:lnTo>
                  <a:cubicBezTo>
                    <a:pt x="244620" y="361507"/>
                    <a:pt x="237963" y="364041"/>
                    <a:pt x="231309" y="364041"/>
                  </a:cubicBezTo>
                  <a:cubicBezTo>
                    <a:pt x="224653" y="364041"/>
                    <a:pt x="217999" y="361509"/>
                    <a:pt x="212932" y="356441"/>
                  </a:cubicBezTo>
                  <a:cubicBezTo>
                    <a:pt x="212932" y="356441"/>
                    <a:pt x="212932" y="356441"/>
                    <a:pt x="212931" y="356441"/>
                  </a:cubicBezTo>
                  <a:lnTo>
                    <a:pt x="211016" y="354526"/>
                  </a:lnTo>
                  <a:cubicBezTo>
                    <a:pt x="200885" y="344393"/>
                    <a:pt x="200885" y="327906"/>
                    <a:pt x="211017" y="317773"/>
                  </a:cubicBezTo>
                  <a:lnTo>
                    <a:pt x="219058" y="309732"/>
                  </a:lnTo>
                  <a:lnTo>
                    <a:pt x="195972" y="286646"/>
                  </a:lnTo>
                  <a:cubicBezTo>
                    <a:pt x="189076" y="279751"/>
                    <a:pt x="184948" y="270841"/>
                    <a:pt x="184347" y="261558"/>
                  </a:cubicBezTo>
                  <a:cubicBezTo>
                    <a:pt x="184021" y="256516"/>
                    <a:pt x="181603" y="251392"/>
                    <a:pt x="177715" y="247504"/>
                  </a:cubicBezTo>
                  <a:lnTo>
                    <a:pt x="152294" y="222083"/>
                  </a:lnTo>
                  <a:cubicBezTo>
                    <a:pt x="143373" y="213163"/>
                    <a:pt x="131531" y="207611"/>
                    <a:pt x="119805" y="206852"/>
                  </a:cubicBezTo>
                  <a:cubicBezTo>
                    <a:pt x="117705" y="206716"/>
                    <a:pt x="115727" y="205820"/>
                    <a:pt x="114238" y="204333"/>
                  </a:cubicBezTo>
                  <a:lnTo>
                    <a:pt x="103634" y="193728"/>
                  </a:lnTo>
                  <a:lnTo>
                    <a:pt x="95304" y="202059"/>
                  </a:lnTo>
                  <a:cubicBezTo>
                    <a:pt x="90237" y="207125"/>
                    <a:pt x="83582" y="209658"/>
                    <a:pt x="76926" y="209658"/>
                  </a:cubicBezTo>
                  <a:cubicBezTo>
                    <a:pt x="70271" y="209658"/>
                    <a:pt x="63617" y="207125"/>
                    <a:pt x="58550" y="202059"/>
                  </a:cubicBezTo>
                  <a:lnTo>
                    <a:pt x="56634" y="200143"/>
                  </a:lnTo>
                  <a:cubicBezTo>
                    <a:pt x="46502" y="190009"/>
                    <a:pt x="46502" y="173522"/>
                    <a:pt x="56634" y="163389"/>
                  </a:cubicBezTo>
                  <a:lnTo>
                    <a:pt x="65379" y="154644"/>
                  </a:lnTo>
                  <a:cubicBezTo>
                    <a:pt x="50946" y="135299"/>
                    <a:pt x="51205" y="109158"/>
                    <a:pt x="67077" y="93286"/>
                  </a:cubicBezTo>
                  <a:lnTo>
                    <a:pt x="93282" y="67081"/>
                  </a:lnTo>
                  <a:cubicBezTo>
                    <a:pt x="93284" y="67079"/>
                    <a:pt x="93284" y="67078"/>
                    <a:pt x="93286" y="67076"/>
                  </a:cubicBezTo>
                  <a:lnTo>
                    <a:pt x="154874" y="5487"/>
                  </a:lnTo>
                  <a:cubicBezTo>
                    <a:pt x="158698" y="1664"/>
                    <a:pt x="164111" y="-318"/>
                    <a:pt x="169710" y="42"/>
                  </a:cubicBezTo>
                  <a:close/>
                </a:path>
              </a:pathLst>
            </a:custGeom>
            <a:solidFill>
              <a:schemeClr val="bg1"/>
            </a:solidFill>
            <a:ln w="9525" cap="flat">
              <a:noFill/>
              <a:prstDash val="solid"/>
              <a:miter/>
            </a:ln>
          </p:spPr>
          <p:txBody>
            <a:bodyPr wrap="square" rtlCol="0" anchor="ctr">
              <a:noAutofit/>
            </a:bodyPr>
            <a:lstStyle/>
            <a:p>
              <a:endParaRPr lang="en-US"/>
            </a:p>
          </p:txBody>
        </p:sp>
        <p:grpSp>
          <p:nvGrpSpPr>
            <p:cNvPr id="37" name="Group 36">
              <a:extLst>
                <a:ext uri="{FF2B5EF4-FFF2-40B4-BE49-F238E27FC236}">
                  <a16:creationId xmlns:a16="http://schemas.microsoft.com/office/drawing/2014/main" id="{CA3C5D71-0D7E-F770-20BD-359F12E7319C}"/>
                </a:ext>
              </a:extLst>
            </p:cNvPr>
            <p:cNvGrpSpPr/>
            <p:nvPr/>
          </p:nvGrpSpPr>
          <p:grpSpPr>
            <a:xfrm>
              <a:off x="8779915" y="3905536"/>
              <a:ext cx="1782509" cy="1128572"/>
              <a:chOff x="8073297" y="1737360"/>
              <a:chExt cx="1782509" cy="1128572"/>
            </a:xfrm>
          </p:grpSpPr>
          <p:sp>
            <p:nvSpPr>
              <p:cNvPr id="38" name="Speech Bubble: Rectangle 37">
                <a:extLst>
                  <a:ext uri="{FF2B5EF4-FFF2-40B4-BE49-F238E27FC236}">
                    <a16:creationId xmlns:a16="http://schemas.microsoft.com/office/drawing/2014/main" id="{41748242-D8F3-AD1C-B6DC-B04512C0D7C2}"/>
                  </a:ext>
                </a:extLst>
              </p:cNvPr>
              <p:cNvSpPr/>
              <p:nvPr/>
            </p:nvSpPr>
            <p:spPr>
              <a:xfrm flipV="1">
                <a:off x="8073297" y="1737360"/>
                <a:ext cx="1782509" cy="1128572"/>
              </a:xfrm>
              <a:prstGeom prst="wedgeRectCallout">
                <a:avLst>
                  <a:gd name="adj1" fmla="val -60956"/>
                  <a:gd name="adj2" fmla="val 19099"/>
                </a:avLst>
              </a:prstGeom>
              <a:solidFill>
                <a:schemeClr val="bg1"/>
              </a:solidFill>
              <a:ln>
                <a:noFill/>
              </a:ln>
              <a:effectLst>
                <a:outerShdw blurRad="1270000" algn="ctr" rotWithShape="0">
                  <a:prstClr val="black">
                    <a:alpha val="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defTabSz="457200"/>
                <a:endParaRPr lang="en-US"/>
              </a:p>
            </p:txBody>
          </p:sp>
          <p:sp>
            <p:nvSpPr>
              <p:cNvPr id="39" name="TextBox 38">
                <a:extLst>
                  <a:ext uri="{FF2B5EF4-FFF2-40B4-BE49-F238E27FC236}">
                    <a16:creationId xmlns:a16="http://schemas.microsoft.com/office/drawing/2014/main" id="{2B2F613B-E38A-6DF0-C76E-79B71DB2321E}"/>
                  </a:ext>
                </a:extLst>
              </p:cNvPr>
              <p:cNvSpPr txBox="1"/>
              <p:nvPr/>
            </p:nvSpPr>
            <p:spPr>
              <a:xfrm>
                <a:off x="8235226" y="1947318"/>
                <a:ext cx="1458650" cy="769441"/>
              </a:xfrm>
              <a:prstGeom prst="rect">
                <a:avLst/>
              </a:prstGeom>
              <a:noFill/>
            </p:spPr>
            <p:txBody>
              <a:bodyPr wrap="square" rtlCol="0">
                <a:spAutoFit/>
              </a:bodyPr>
              <a:lstStyle/>
              <a:p>
                <a:pPr algn="ctr"/>
                <a:r>
                  <a:rPr lang="en-US" sz="4400" spc="300" dirty="0">
                    <a:solidFill>
                      <a:schemeClr val="accent4"/>
                    </a:solidFill>
                    <a:latin typeface="+mj-lt"/>
                    <a:cs typeface="Arial" panose="020B0604020202020204" pitchFamily="34" charset="0"/>
                  </a:rPr>
                  <a:t>10%</a:t>
                </a:r>
                <a:endParaRPr lang="en-US" sz="4400" spc="300" baseline="40000" dirty="0">
                  <a:solidFill>
                    <a:schemeClr val="accent4"/>
                  </a:solidFill>
                  <a:latin typeface="+mj-lt"/>
                  <a:cs typeface="Arial" panose="020B0604020202020204" pitchFamily="34" charset="0"/>
                </a:endParaRPr>
              </a:p>
            </p:txBody>
          </p:sp>
        </p:grpSp>
      </p:grpSp>
    </p:spTree>
    <p:extLst>
      <p:ext uri="{BB962C8B-B14F-4D97-AF65-F5344CB8AC3E}">
        <p14:creationId xmlns:p14="http://schemas.microsoft.com/office/powerpoint/2010/main" val="3331286457"/>
      </p:ext>
    </p:extLst>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E5B457F-FEA0-0FA9-D798-EF002FE588D0}"/>
              </a:ext>
            </a:extLst>
          </p:cNvPr>
          <p:cNvSpPr txBox="1"/>
          <p:nvPr/>
        </p:nvSpPr>
        <p:spPr>
          <a:xfrm>
            <a:off x="838640" y="761999"/>
            <a:ext cx="5794920" cy="1600566"/>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5" name="Graphic 3">
            <a:extLst>
              <a:ext uri="{FF2B5EF4-FFF2-40B4-BE49-F238E27FC236}">
                <a16:creationId xmlns:a16="http://schemas.microsoft.com/office/drawing/2014/main" id="{B9B68DDA-1E83-5790-F037-140622BADD05}"/>
              </a:ext>
            </a:extLst>
          </p:cNvPr>
          <p:cNvGrpSpPr/>
          <p:nvPr/>
        </p:nvGrpSpPr>
        <p:grpSpPr>
          <a:xfrm>
            <a:off x="9001760" y="762000"/>
            <a:ext cx="2046679" cy="5330588"/>
            <a:chOff x="4718960" y="1095376"/>
            <a:chExt cx="1918679" cy="4997211"/>
          </a:xfrm>
        </p:grpSpPr>
        <p:sp>
          <p:nvSpPr>
            <p:cNvPr id="6" name="Freeform: Shape 5">
              <a:extLst>
                <a:ext uri="{FF2B5EF4-FFF2-40B4-BE49-F238E27FC236}">
                  <a16:creationId xmlns:a16="http://schemas.microsoft.com/office/drawing/2014/main" id="{C92206F3-3A50-145C-5203-9845198917F8}"/>
                </a:ext>
              </a:extLst>
            </p:cNvPr>
            <p:cNvSpPr/>
            <p:nvPr/>
          </p:nvSpPr>
          <p:spPr>
            <a:xfrm>
              <a:off x="5865749" y="4068509"/>
              <a:ext cx="757429" cy="659381"/>
            </a:xfrm>
            <a:custGeom>
              <a:avLst/>
              <a:gdLst>
                <a:gd name="connsiteX0" fmla="*/ 646557 w 757429"/>
                <a:gd name="connsiteY0" fmla="*/ 0 h 659381"/>
                <a:gd name="connsiteX1" fmla="*/ 750570 w 757429"/>
                <a:gd name="connsiteY1" fmla="*/ 397002 h 659381"/>
                <a:gd name="connsiteX2" fmla="*/ 639318 w 757429"/>
                <a:gd name="connsiteY2" fmla="*/ 638461 h 659381"/>
                <a:gd name="connsiteX3" fmla="*/ 639318 w 757429"/>
                <a:gd name="connsiteY3" fmla="*/ 638461 h 659381"/>
                <a:gd name="connsiteX4" fmla="*/ 443198 w 757429"/>
                <a:gd name="connsiteY4" fmla="*/ 631222 h 659381"/>
                <a:gd name="connsiteX5" fmla="*/ 0 w 757429"/>
                <a:gd name="connsiteY5" fmla="*/ 374618 h 659381"/>
                <a:gd name="connsiteX6" fmla="*/ 95250 w 757429"/>
                <a:gd name="connsiteY6" fmla="*/ 287083 h 659381"/>
                <a:gd name="connsiteX7" fmla="*/ 397097 w 757429"/>
                <a:gd name="connsiteY7" fmla="*/ 343471 h 659381"/>
                <a:gd name="connsiteX8" fmla="*/ 320612 w 757429"/>
                <a:gd name="connsiteY8" fmla="*/ 176403 h 659381"/>
                <a:gd name="connsiteX9" fmla="*/ 646557 w 757429"/>
                <a:gd name="connsiteY9" fmla="*/ 0 h 65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7429" h="659381">
                  <a:moveTo>
                    <a:pt x="646557" y="0"/>
                  </a:moveTo>
                  <a:lnTo>
                    <a:pt x="750570" y="397002"/>
                  </a:lnTo>
                  <a:cubicBezTo>
                    <a:pt x="775907" y="493776"/>
                    <a:pt x="729329" y="594931"/>
                    <a:pt x="639318" y="638461"/>
                  </a:cubicBezTo>
                  <a:lnTo>
                    <a:pt x="639318" y="638461"/>
                  </a:lnTo>
                  <a:cubicBezTo>
                    <a:pt x="576739" y="668750"/>
                    <a:pt x="503301" y="665988"/>
                    <a:pt x="443198" y="631222"/>
                  </a:cubicBezTo>
                  <a:lnTo>
                    <a:pt x="0" y="374618"/>
                  </a:lnTo>
                  <a:lnTo>
                    <a:pt x="95250" y="287083"/>
                  </a:lnTo>
                  <a:cubicBezTo>
                    <a:pt x="169736" y="327374"/>
                    <a:pt x="310610" y="291084"/>
                    <a:pt x="397097" y="343471"/>
                  </a:cubicBezTo>
                  <a:lnTo>
                    <a:pt x="320612" y="176403"/>
                  </a:lnTo>
                  <a:lnTo>
                    <a:pt x="646557" y="0"/>
                  </a:lnTo>
                  <a:close/>
                </a:path>
              </a:pathLst>
            </a:custGeom>
            <a:solidFill>
              <a:srgbClr val="D56C67"/>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F7232FD4-457B-6412-F2B4-379923756255}"/>
                </a:ext>
              </a:extLst>
            </p:cNvPr>
            <p:cNvSpPr/>
            <p:nvPr/>
          </p:nvSpPr>
          <p:spPr>
            <a:xfrm>
              <a:off x="6186265" y="4068604"/>
              <a:ext cx="349662" cy="286607"/>
            </a:xfrm>
            <a:custGeom>
              <a:avLst/>
              <a:gdLst>
                <a:gd name="connsiteX0" fmla="*/ 50483 w 349662"/>
                <a:gd name="connsiteY0" fmla="*/ 286607 h 286607"/>
                <a:gd name="connsiteX1" fmla="*/ 349663 w 349662"/>
                <a:gd name="connsiteY1" fmla="*/ 90392 h 286607"/>
                <a:gd name="connsiteX2" fmla="*/ 326041 w 349662"/>
                <a:gd name="connsiteY2" fmla="*/ 0 h 286607"/>
                <a:gd name="connsiteX3" fmla="*/ 0 w 349662"/>
                <a:gd name="connsiteY3" fmla="*/ 176403 h 286607"/>
                <a:gd name="connsiteX4" fmla="*/ 50483 w 349662"/>
                <a:gd name="connsiteY4" fmla="*/ 286607 h 286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62" h="286607">
                  <a:moveTo>
                    <a:pt x="50483" y="286607"/>
                  </a:moveTo>
                  <a:cubicBezTo>
                    <a:pt x="178499" y="274987"/>
                    <a:pt x="322421" y="167259"/>
                    <a:pt x="349663" y="90392"/>
                  </a:cubicBezTo>
                  <a:lnTo>
                    <a:pt x="326041" y="0"/>
                  </a:lnTo>
                  <a:lnTo>
                    <a:pt x="0" y="176403"/>
                  </a:lnTo>
                  <a:lnTo>
                    <a:pt x="50483" y="286607"/>
                  </a:lnTo>
                  <a:close/>
                </a:path>
              </a:pathLst>
            </a:custGeom>
            <a:solidFill>
              <a:srgbClr val="47284F"/>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9C0D5DC0-ABF8-4661-74A1-6836ED14BDF2}"/>
                </a:ext>
              </a:extLst>
            </p:cNvPr>
            <p:cNvSpPr/>
            <p:nvPr/>
          </p:nvSpPr>
          <p:spPr>
            <a:xfrm>
              <a:off x="6194838" y="4355211"/>
              <a:ext cx="144113" cy="223170"/>
            </a:xfrm>
            <a:custGeom>
              <a:avLst/>
              <a:gdLst>
                <a:gd name="connsiteX0" fmla="*/ 144113 w 144113"/>
                <a:gd name="connsiteY0" fmla="*/ 223171 h 223170"/>
                <a:gd name="connsiteX1" fmla="*/ 41910 w 144113"/>
                <a:gd name="connsiteY1" fmla="*/ 0 h 223170"/>
                <a:gd name="connsiteX2" fmla="*/ 41910 w 144113"/>
                <a:gd name="connsiteY2" fmla="*/ 0 h 223170"/>
                <a:gd name="connsiteX3" fmla="*/ 67913 w 144113"/>
                <a:gd name="connsiteY3" fmla="*/ 56864 h 223170"/>
                <a:gd name="connsiteX4" fmla="*/ 0 w 144113"/>
                <a:gd name="connsiteY4" fmla="*/ 32766 h 223170"/>
                <a:gd name="connsiteX5" fmla="*/ 144113 w 144113"/>
                <a:gd name="connsiteY5" fmla="*/ 223171 h 22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113" h="223170">
                  <a:moveTo>
                    <a:pt x="144113" y="223171"/>
                  </a:moveTo>
                  <a:lnTo>
                    <a:pt x="41910" y="0"/>
                  </a:lnTo>
                  <a:lnTo>
                    <a:pt x="41910" y="0"/>
                  </a:lnTo>
                  <a:lnTo>
                    <a:pt x="67913" y="56864"/>
                  </a:lnTo>
                  <a:cubicBezTo>
                    <a:pt x="47720" y="44672"/>
                    <a:pt x="24479" y="37433"/>
                    <a:pt x="0" y="32766"/>
                  </a:cubicBezTo>
                  <a:cubicBezTo>
                    <a:pt x="15240" y="81534"/>
                    <a:pt x="54483" y="173450"/>
                    <a:pt x="144113" y="223171"/>
                  </a:cubicBezTo>
                  <a:close/>
                </a:path>
              </a:pathLst>
            </a:custGeom>
            <a:solidFill>
              <a:srgbClr val="BE4E5A"/>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A9608494-F2AD-EFF8-A145-4D6CAF9887BB}"/>
                </a:ext>
              </a:extLst>
            </p:cNvPr>
            <p:cNvSpPr/>
            <p:nvPr/>
          </p:nvSpPr>
          <p:spPr>
            <a:xfrm>
              <a:off x="5865749" y="4355688"/>
              <a:ext cx="241363" cy="196119"/>
            </a:xfrm>
            <a:custGeom>
              <a:avLst/>
              <a:gdLst>
                <a:gd name="connsiteX0" fmla="*/ 195643 w 241363"/>
                <a:gd name="connsiteY0" fmla="*/ 78391 h 196119"/>
                <a:gd name="connsiteX1" fmla="*/ 241363 w 241363"/>
                <a:gd name="connsiteY1" fmla="*/ 23622 h 196119"/>
                <a:gd name="connsiteX2" fmla="*/ 95250 w 241363"/>
                <a:gd name="connsiteY2" fmla="*/ 0 h 196119"/>
                <a:gd name="connsiteX3" fmla="*/ 0 w 241363"/>
                <a:gd name="connsiteY3" fmla="*/ 87535 h 196119"/>
                <a:gd name="connsiteX4" fmla="*/ 187452 w 241363"/>
                <a:gd name="connsiteY4" fmla="*/ 196120 h 196119"/>
                <a:gd name="connsiteX5" fmla="*/ 195643 w 241363"/>
                <a:gd name="connsiteY5" fmla="*/ 78391 h 196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363" h="196119">
                  <a:moveTo>
                    <a:pt x="195643" y="78391"/>
                  </a:moveTo>
                  <a:cubicBezTo>
                    <a:pt x="206312" y="56864"/>
                    <a:pt x="222218" y="38100"/>
                    <a:pt x="241363" y="23622"/>
                  </a:cubicBezTo>
                  <a:cubicBezTo>
                    <a:pt x="186118" y="21146"/>
                    <a:pt x="132397" y="20098"/>
                    <a:pt x="95250" y="0"/>
                  </a:cubicBezTo>
                  <a:lnTo>
                    <a:pt x="0" y="87535"/>
                  </a:lnTo>
                  <a:lnTo>
                    <a:pt x="187452" y="196120"/>
                  </a:lnTo>
                  <a:cubicBezTo>
                    <a:pt x="174688" y="157734"/>
                    <a:pt x="177737" y="114490"/>
                    <a:pt x="195643" y="78391"/>
                  </a:cubicBezTo>
                  <a:close/>
                </a:path>
              </a:pathLst>
            </a:custGeom>
            <a:solidFill>
              <a:srgbClr val="CE9E34"/>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877A77BA-37BE-4766-EAF2-8892DD490765}"/>
                </a:ext>
              </a:extLst>
            </p:cNvPr>
            <p:cNvSpPr/>
            <p:nvPr/>
          </p:nvSpPr>
          <p:spPr>
            <a:xfrm>
              <a:off x="5108036" y="5720716"/>
              <a:ext cx="347567" cy="371871"/>
            </a:xfrm>
            <a:custGeom>
              <a:avLst/>
              <a:gdLst>
                <a:gd name="connsiteX0" fmla="*/ 294894 w 347567"/>
                <a:gd name="connsiteY0" fmla="*/ 331946 h 371871"/>
                <a:gd name="connsiteX1" fmla="*/ 19050 w 347567"/>
                <a:gd name="connsiteY1" fmla="*/ 0 h 371871"/>
                <a:gd name="connsiteX2" fmla="*/ 0 w 347567"/>
                <a:gd name="connsiteY2" fmla="*/ 29528 h 371871"/>
                <a:gd name="connsiteX3" fmla="*/ 271177 w 347567"/>
                <a:gd name="connsiteY3" fmla="*/ 358712 h 371871"/>
                <a:gd name="connsiteX4" fmla="*/ 329089 w 347567"/>
                <a:gd name="connsiteY4" fmla="*/ 367665 h 371871"/>
                <a:gd name="connsiteX5" fmla="*/ 347567 w 347567"/>
                <a:gd name="connsiteY5" fmla="*/ 343090 h 371871"/>
                <a:gd name="connsiteX6" fmla="*/ 294894 w 347567"/>
                <a:gd name="connsiteY6" fmla="*/ 331946 h 371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567" h="371871">
                  <a:moveTo>
                    <a:pt x="294894" y="331946"/>
                  </a:moveTo>
                  <a:cubicBezTo>
                    <a:pt x="175355" y="266510"/>
                    <a:pt x="68485" y="130873"/>
                    <a:pt x="19050" y="0"/>
                  </a:cubicBezTo>
                  <a:cubicBezTo>
                    <a:pt x="11621" y="8763"/>
                    <a:pt x="4953" y="18574"/>
                    <a:pt x="0" y="29528"/>
                  </a:cubicBezTo>
                  <a:cubicBezTo>
                    <a:pt x="44196" y="168307"/>
                    <a:pt x="143351" y="288798"/>
                    <a:pt x="271177" y="358712"/>
                  </a:cubicBezTo>
                  <a:cubicBezTo>
                    <a:pt x="289084" y="368522"/>
                    <a:pt x="311087" y="377380"/>
                    <a:pt x="329089" y="367665"/>
                  </a:cubicBezTo>
                  <a:cubicBezTo>
                    <a:pt x="338423" y="362617"/>
                    <a:pt x="344424" y="353282"/>
                    <a:pt x="347567" y="343090"/>
                  </a:cubicBezTo>
                  <a:cubicBezTo>
                    <a:pt x="330613" y="348805"/>
                    <a:pt x="311087" y="340805"/>
                    <a:pt x="294894" y="331946"/>
                  </a:cubicBezTo>
                  <a:close/>
                </a:path>
              </a:pathLst>
            </a:custGeom>
            <a:solidFill>
              <a:srgbClr val="FFFFFF"/>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3F5FAC03-023A-4C81-E242-15F810ECCDCF}"/>
                </a:ext>
              </a:extLst>
            </p:cNvPr>
            <p:cNvSpPr/>
            <p:nvPr/>
          </p:nvSpPr>
          <p:spPr>
            <a:xfrm>
              <a:off x="5127086" y="5662327"/>
              <a:ext cx="331184" cy="403363"/>
            </a:xfrm>
            <a:custGeom>
              <a:avLst/>
              <a:gdLst>
                <a:gd name="connsiteX0" fmla="*/ 328708 w 331184"/>
                <a:gd name="connsiteY0" fmla="*/ 357569 h 403363"/>
                <a:gd name="connsiteX1" fmla="*/ 207359 w 331184"/>
                <a:gd name="connsiteY1" fmla="*/ 83153 h 403363"/>
                <a:gd name="connsiteX2" fmla="*/ 86582 w 331184"/>
                <a:gd name="connsiteY2" fmla="*/ 0 h 403363"/>
                <a:gd name="connsiteX3" fmla="*/ 0 w 331184"/>
                <a:gd name="connsiteY3" fmla="*/ 58388 h 403363"/>
                <a:gd name="connsiteX4" fmla="*/ 275844 w 331184"/>
                <a:gd name="connsiteY4" fmla="*/ 390335 h 403363"/>
                <a:gd name="connsiteX5" fmla="*/ 328422 w 331184"/>
                <a:gd name="connsiteY5" fmla="*/ 401479 h 403363"/>
                <a:gd name="connsiteX6" fmla="*/ 330137 w 331184"/>
                <a:gd name="connsiteY6" fmla="*/ 395383 h 403363"/>
                <a:gd name="connsiteX7" fmla="*/ 328708 w 331184"/>
                <a:gd name="connsiteY7" fmla="*/ 357569 h 40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1184" h="403363">
                  <a:moveTo>
                    <a:pt x="328708" y="357569"/>
                  </a:moveTo>
                  <a:cubicBezTo>
                    <a:pt x="312611" y="260032"/>
                    <a:pt x="269939" y="159734"/>
                    <a:pt x="207359" y="83153"/>
                  </a:cubicBezTo>
                  <a:lnTo>
                    <a:pt x="86582" y="0"/>
                  </a:lnTo>
                  <a:cubicBezTo>
                    <a:pt x="86582" y="0"/>
                    <a:pt x="34195" y="18097"/>
                    <a:pt x="0" y="58388"/>
                  </a:cubicBezTo>
                  <a:cubicBezTo>
                    <a:pt x="49435" y="189262"/>
                    <a:pt x="156305" y="324898"/>
                    <a:pt x="275844" y="390335"/>
                  </a:cubicBezTo>
                  <a:cubicBezTo>
                    <a:pt x="292037" y="399193"/>
                    <a:pt x="311563" y="407099"/>
                    <a:pt x="328422" y="401479"/>
                  </a:cubicBezTo>
                  <a:cubicBezTo>
                    <a:pt x="329089" y="399478"/>
                    <a:pt x="329756" y="397383"/>
                    <a:pt x="330137" y="395383"/>
                  </a:cubicBezTo>
                  <a:cubicBezTo>
                    <a:pt x="332327" y="382905"/>
                    <a:pt x="330708" y="370046"/>
                    <a:pt x="328708" y="357569"/>
                  </a:cubicBezTo>
                  <a:close/>
                </a:path>
              </a:pathLst>
            </a:custGeom>
            <a:solidFill>
              <a:srgbClr val="3E4E6C"/>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E189A450-A209-7B99-B5FE-BD7D4C5C1D34}"/>
                </a:ext>
              </a:extLst>
            </p:cNvPr>
            <p:cNvSpPr/>
            <p:nvPr/>
          </p:nvSpPr>
          <p:spPr>
            <a:xfrm>
              <a:off x="5329587" y="4291299"/>
              <a:ext cx="654081" cy="1094600"/>
            </a:xfrm>
            <a:custGeom>
              <a:avLst/>
              <a:gdLst>
                <a:gd name="connsiteX0" fmla="*/ 269081 w 654081"/>
                <a:gd name="connsiteY0" fmla="*/ 0 h 1094600"/>
                <a:gd name="connsiteX1" fmla="*/ 192596 w 654081"/>
                <a:gd name="connsiteY1" fmla="*/ 649319 h 1094600"/>
                <a:gd name="connsiteX2" fmla="*/ 0 w 654081"/>
                <a:gd name="connsiteY2" fmla="*/ 979075 h 1094600"/>
                <a:gd name="connsiteX3" fmla="*/ 92583 w 654081"/>
                <a:gd name="connsiteY3" fmla="*/ 1062990 h 1094600"/>
                <a:gd name="connsiteX4" fmla="*/ 225647 w 654081"/>
                <a:gd name="connsiteY4" fmla="*/ 1094518 h 1094600"/>
                <a:gd name="connsiteX5" fmla="*/ 429863 w 654081"/>
                <a:gd name="connsiteY5" fmla="*/ 762000 h 1094600"/>
                <a:gd name="connsiteX6" fmla="*/ 499015 w 654081"/>
                <a:gd name="connsiteY6" fmla="*/ 608076 h 1094600"/>
                <a:gd name="connsiteX7" fmla="*/ 654082 w 654081"/>
                <a:gd name="connsiteY7" fmla="*/ 96488 h 1094600"/>
                <a:gd name="connsiteX8" fmla="*/ 269081 w 654081"/>
                <a:gd name="connsiteY8" fmla="*/ 0 h 109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081" h="1094600">
                  <a:moveTo>
                    <a:pt x="269081" y="0"/>
                  </a:moveTo>
                  <a:cubicBezTo>
                    <a:pt x="269081" y="0"/>
                    <a:pt x="235553" y="402431"/>
                    <a:pt x="192596" y="649319"/>
                  </a:cubicBezTo>
                  <a:cubicBezTo>
                    <a:pt x="80867" y="720280"/>
                    <a:pt x="38862" y="833723"/>
                    <a:pt x="0" y="979075"/>
                  </a:cubicBezTo>
                  <a:cubicBezTo>
                    <a:pt x="23717" y="1013746"/>
                    <a:pt x="55531" y="1042988"/>
                    <a:pt x="92583" y="1062990"/>
                  </a:cubicBezTo>
                  <a:cubicBezTo>
                    <a:pt x="133160" y="1084898"/>
                    <a:pt x="179546" y="1095661"/>
                    <a:pt x="225647" y="1094518"/>
                  </a:cubicBezTo>
                  <a:lnTo>
                    <a:pt x="429863" y="762000"/>
                  </a:lnTo>
                  <a:cubicBezTo>
                    <a:pt x="459391" y="713899"/>
                    <a:pt x="482632" y="662178"/>
                    <a:pt x="499015" y="608076"/>
                  </a:cubicBezTo>
                  <a:lnTo>
                    <a:pt x="654082" y="96488"/>
                  </a:lnTo>
                  <a:lnTo>
                    <a:pt x="269081" y="0"/>
                  </a:lnTo>
                  <a:close/>
                </a:path>
              </a:pathLst>
            </a:custGeom>
            <a:solidFill>
              <a:srgbClr val="D56C67"/>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385D5AC-2546-5038-B038-A20E2F7FD76D}"/>
                </a:ext>
              </a:extLst>
            </p:cNvPr>
            <p:cNvSpPr/>
            <p:nvPr/>
          </p:nvSpPr>
          <p:spPr>
            <a:xfrm>
              <a:off x="5590001" y="4291299"/>
              <a:ext cx="393668" cy="240644"/>
            </a:xfrm>
            <a:custGeom>
              <a:avLst/>
              <a:gdLst>
                <a:gd name="connsiteX0" fmla="*/ 0 w 393668"/>
                <a:gd name="connsiteY0" fmla="*/ 96488 h 240644"/>
                <a:gd name="connsiteX1" fmla="*/ 352330 w 393668"/>
                <a:gd name="connsiteY1" fmla="*/ 233077 h 240644"/>
                <a:gd name="connsiteX2" fmla="*/ 393668 w 393668"/>
                <a:gd name="connsiteY2" fmla="*/ 96584 h 240644"/>
                <a:gd name="connsiteX3" fmla="*/ 8668 w 393668"/>
                <a:gd name="connsiteY3" fmla="*/ 0 h 240644"/>
                <a:gd name="connsiteX4" fmla="*/ 0 w 393668"/>
                <a:gd name="connsiteY4" fmla="*/ 96488 h 240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668" h="240644">
                  <a:moveTo>
                    <a:pt x="0" y="96488"/>
                  </a:moveTo>
                  <a:cubicBezTo>
                    <a:pt x="95917" y="222695"/>
                    <a:pt x="254603" y="258223"/>
                    <a:pt x="352330" y="233077"/>
                  </a:cubicBezTo>
                  <a:lnTo>
                    <a:pt x="393668" y="96584"/>
                  </a:lnTo>
                  <a:lnTo>
                    <a:pt x="8668" y="0"/>
                  </a:lnTo>
                  <a:lnTo>
                    <a:pt x="0" y="96488"/>
                  </a:lnTo>
                  <a:close/>
                </a:path>
              </a:pathLst>
            </a:custGeom>
            <a:solidFill>
              <a:srgbClr val="47284F"/>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B875E3D4-BAC0-36F1-121D-70FCC86EE1C7}"/>
                </a:ext>
              </a:extLst>
            </p:cNvPr>
            <p:cNvSpPr/>
            <p:nvPr/>
          </p:nvSpPr>
          <p:spPr>
            <a:xfrm>
              <a:off x="5213668" y="5270374"/>
              <a:ext cx="341661" cy="475710"/>
            </a:xfrm>
            <a:custGeom>
              <a:avLst/>
              <a:gdLst>
                <a:gd name="connsiteX0" fmla="*/ 208502 w 341661"/>
                <a:gd name="connsiteY0" fmla="*/ 83915 h 475710"/>
                <a:gd name="connsiteX1" fmla="*/ 115919 w 341661"/>
                <a:gd name="connsiteY1" fmla="*/ 0 h 475710"/>
                <a:gd name="connsiteX2" fmla="*/ 0 w 341661"/>
                <a:gd name="connsiteY2" fmla="*/ 392049 h 475710"/>
                <a:gd name="connsiteX3" fmla="*/ 120777 w 341661"/>
                <a:gd name="connsiteY3" fmla="*/ 475202 h 475710"/>
                <a:gd name="connsiteX4" fmla="*/ 341662 w 341661"/>
                <a:gd name="connsiteY4" fmla="*/ 115538 h 475710"/>
                <a:gd name="connsiteX5" fmla="*/ 208502 w 341661"/>
                <a:gd name="connsiteY5" fmla="*/ 83915 h 47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61" h="475710">
                  <a:moveTo>
                    <a:pt x="208502" y="83915"/>
                  </a:moveTo>
                  <a:cubicBezTo>
                    <a:pt x="171545" y="63913"/>
                    <a:pt x="139732" y="34671"/>
                    <a:pt x="115919" y="0"/>
                  </a:cubicBezTo>
                  <a:cubicBezTo>
                    <a:pt x="85725" y="112966"/>
                    <a:pt x="57436" y="245364"/>
                    <a:pt x="0" y="392049"/>
                  </a:cubicBezTo>
                  <a:cubicBezTo>
                    <a:pt x="0" y="392049"/>
                    <a:pt x="59055" y="483298"/>
                    <a:pt x="120777" y="475202"/>
                  </a:cubicBezTo>
                  <a:lnTo>
                    <a:pt x="341662" y="115538"/>
                  </a:lnTo>
                  <a:cubicBezTo>
                    <a:pt x="295561" y="116586"/>
                    <a:pt x="249079" y="105823"/>
                    <a:pt x="208502" y="83915"/>
                  </a:cubicBezTo>
                  <a:close/>
                </a:path>
              </a:pathLst>
            </a:custGeom>
            <a:solidFill>
              <a:srgbClr val="D6D6D6"/>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36EDA147-3999-554E-5A13-A7F380AF2741}"/>
                </a:ext>
              </a:extLst>
            </p:cNvPr>
            <p:cNvSpPr/>
            <p:nvPr/>
          </p:nvSpPr>
          <p:spPr>
            <a:xfrm>
              <a:off x="5308442" y="5270374"/>
              <a:ext cx="246888" cy="200977"/>
            </a:xfrm>
            <a:custGeom>
              <a:avLst/>
              <a:gdLst>
                <a:gd name="connsiteX0" fmla="*/ 113728 w 246888"/>
                <a:gd name="connsiteY0" fmla="*/ 83915 h 200977"/>
                <a:gd name="connsiteX1" fmla="*/ 21145 w 246888"/>
                <a:gd name="connsiteY1" fmla="*/ 0 h 200977"/>
                <a:gd name="connsiteX2" fmla="*/ 0 w 246888"/>
                <a:gd name="connsiteY2" fmla="*/ 82010 h 200977"/>
                <a:gd name="connsiteX3" fmla="*/ 112966 w 246888"/>
                <a:gd name="connsiteY3" fmla="*/ 179261 h 200977"/>
                <a:gd name="connsiteX4" fmla="*/ 194405 w 246888"/>
                <a:gd name="connsiteY4" fmla="*/ 200978 h 200977"/>
                <a:gd name="connsiteX5" fmla="*/ 246888 w 246888"/>
                <a:gd name="connsiteY5" fmla="*/ 115443 h 200977"/>
                <a:gd name="connsiteX6" fmla="*/ 113728 w 246888"/>
                <a:gd name="connsiteY6" fmla="*/ 83915 h 2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888" h="200977">
                  <a:moveTo>
                    <a:pt x="113728" y="83915"/>
                  </a:moveTo>
                  <a:cubicBezTo>
                    <a:pt x="76772" y="63913"/>
                    <a:pt x="44958" y="34671"/>
                    <a:pt x="21145" y="0"/>
                  </a:cubicBezTo>
                  <a:cubicBezTo>
                    <a:pt x="14097" y="26289"/>
                    <a:pt x="7144" y="53721"/>
                    <a:pt x="0" y="82010"/>
                  </a:cubicBezTo>
                  <a:cubicBezTo>
                    <a:pt x="24384" y="125730"/>
                    <a:pt x="66294" y="159734"/>
                    <a:pt x="112966" y="179261"/>
                  </a:cubicBezTo>
                  <a:cubicBezTo>
                    <a:pt x="139065" y="190119"/>
                    <a:pt x="166402" y="196882"/>
                    <a:pt x="194405" y="200978"/>
                  </a:cubicBezTo>
                  <a:lnTo>
                    <a:pt x="246888" y="115443"/>
                  </a:lnTo>
                  <a:cubicBezTo>
                    <a:pt x="200787" y="116586"/>
                    <a:pt x="154305" y="105823"/>
                    <a:pt x="113728" y="83915"/>
                  </a:cubicBezTo>
                  <a:close/>
                </a:path>
              </a:pathLst>
            </a:custGeom>
            <a:solidFill>
              <a:srgbClr val="CE9E34"/>
            </a:solidFill>
            <a:ln w="9525" cap="flat">
              <a:noFill/>
              <a:prstDash val="solid"/>
              <a:miter/>
            </a:ln>
          </p:spPr>
          <p:txBody>
            <a:bodyPr rtlCol="0" anchor="ctr"/>
            <a:lstStyle/>
            <a:p>
              <a:endParaRPr lang="en-US"/>
            </a:p>
          </p:txBody>
        </p:sp>
        <p:grpSp>
          <p:nvGrpSpPr>
            <p:cNvPr id="16" name="Graphic 3">
              <a:extLst>
                <a:ext uri="{FF2B5EF4-FFF2-40B4-BE49-F238E27FC236}">
                  <a16:creationId xmlns:a16="http://schemas.microsoft.com/office/drawing/2014/main" id="{7F908FF7-CDD4-0506-FF63-81BC4824BAD3}"/>
                </a:ext>
              </a:extLst>
            </p:cNvPr>
            <p:cNvGrpSpPr/>
            <p:nvPr/>
          </p:nvGrpSpPr>
          <p:grpSpPr>
            <a:xfrm>
              <a:off x="5543709" y="3511773"/>
              <a:ext cx="1011554" cy="931436"/>
              <a:chOff x="5543709" y="3511773"/>
              <a:chExt cx="1011554" cy="931436"/>
            </a:xfrm>
            <a:solidFill>
              <a:srgbClr val="122E47"/>
            </a:solidFill>
          </p:grpSpPr>
          <p:sp>
            <p:nvSpPr>
              <p:cNvPr id="17" name="Freeform: Shape 16">
                <a:extLst>
                  <a:ext uri="{FF2B5EF4-FFF2-40B4-BE49-F238E27FC236}">
                    <a16:creationId xmlns:a16="http://schemas.microsoft.com/office/drawing/2014/main" id="{835624AA-99BA-48FA-22A6-5DF40299ADAE}"/>
                  </a:ext>
                </a:extLst>
              </p:cNvPr>
              <p:cNvSpPr/>
              <p:nvPr/>
            </p:nvSpPr>
            <p:spPr>
              <a:xfrm>
                <a:off x="5543709" y="3511868"/>
                <a:ext cx="1011554" cy="931341"/>
              </a:xfrm>
              <a:custGeom>
                <a:avLst/>
                <a:gdLst>
                  <a:gd name="connsiteX0" fmla="*/ 139541 w 1011554"/>
                  <a:gd name="connsiteY0" fmla="*/ 339185 h 931341"/>
                  <a:gd name="connsiteX1" fmla="*/ 0 w 1011554"/>
                  <a:gd name="connsiteY1" fmla="*/ 776573 h 931341"/>
                  <a:gd name="connsiteX2" fmla="*/ 466916 w 1011554"/>
                  <a:gd name="connsiteY2" fmla="*/ 918782 h 931341"/>
                  <a:gd name="connsiteX3" fmla="*/ 544735 w 1011554"/>
                  <a:gd name="connsiteY3" fmla="*/ 556546 h 931341"/>
                  <a:gd name="connsiteX4" fmla="*/ 595693 w 1011554"/>
                  <a:gd name="connsiteY4" fmla="*/ 792671 h 931341"/>
                  <a:gd name="connsiteX5" fmla="*/ 1011555 w 1011554"/>
                  <a:gd name="connsiteY5" fmla="*/ 596836 h 931341"/>
                  <a:gd name="connsiteX6" fmla="*/ 807625 w 1011554"/>
                  <a:gd name="connsiteY6" fmla="*/ 0 h 931341"/>
                  <a:gd name="connsiteX7" fmla="*/ 139541 w 1011554"/>
                  <a:gd name="connsiteY7" fmla="*/ 339185 h 93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1554" h="931341">
                    <a:moveTo>
                      <a:pt x="139541" y="339185"/>
                    </a:moveTo>
                    <a:lnTo>
                      <a:pt x="0" y="776573"/>
                    </a:lnTo>
                    <a:cubicBezTo>
                      <a:pt x="209264" y="993934"/>
                      <a:pt x="466916" y="918782"/>
                      <a:pt x="466916" y="918782"/>
                    </a:cubicBezTo>
                    <a:lnTo>
                      <a:pt x="544735" y="556546"/>
                    </a:lnTo>
                    <a:lnTo>
                      <a:pt x="595693" y="792671"/>
                    </a:lnTo>
                    <a:cubicBezTo>
                      <a:pt x="847916" y="795338"/>
                      <a:pt x="941832" y="709517"/>
                      <a:pt x="1011555" y="596836"/>
                    </a:cubicBezTo>
                    <a:cubicBezTo>
                      <a:pt x="909638" y="252032"/>
                      <a:pt x="807625" y="0"/>
                      <a:pt x="807625" y="0"/>
                    </a:cubicBezTo>
                    <a:lnTo>
                      <a:pt x="139541" y="339185"/>
                    </a:lnTo>
                    <a:close/>
                  </a:path>
                </a:pathLst>
              </a:custGeom>
              <a:solidFill>
                <a:srgbClr val="122E47"/>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456D40E9-4B63-EE2F-8F0F-F3AA0D2E1018}"/>
                  </a:ext>
                </a:extLst>
              </p:cNvPr>
              <p:cNvSpPr/>
              <p:nvPr/>
            </p:nvSpPr>
            <p:spPr>
              <a:xfrm>
                <a:off x="5642864" y="3511773"/>
                <a:ext cx="727233" cy="479992"/>
              </a:xfrm>
              <a:custGeom>
                <a:avLst/>
                <a:gdLst>
                  <a:gd name="connsiteX0" fmla="*/ 727234 w 727233"/>
                  <a:gd name="connsiteY0" fmla="*/ 41624 h 479992"/>
                  <a:gd name="connsiteX1" fmla="*/ 0 w 727233"/>
                  <a:gd name="connsiteY1" fmla="*/ 465677 h 479992"/>
                  <a:gd name="connsiteX2" fmla="*/ 40291 w 727233"/>
                  <a:gd name="connsiteY2" fmla="*/ 339280 h 479992"/>
                  <a:gd name="connsiteX3" fmla="*/ 708374 w 727233"/>
                  <a:gd name="connsiteY3" fmla="*/ 0 h 479992"/>
                  <a:gd name="connsiteX4" fmla="*/ 727234 w 727233"/>
                  <a:gd name="connsiteY4" fmla="*/ 41624 h 479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233" h="479992">
                    <a:moveTo>
                      <a:pt x="727234" y="41624"/>
                    </a:moveTo>
                    <a:cubicBezTo>
                      <a:pt x="601504" y="417195"/>
                      <a:pt x="292418" y="522256"/>
                      <a:pt x="0" y="465677"/>
                    </a:cubicBezTo>
                    <a:lnTo>
                      <a:pt x="40291" y="339280"/>
                    </a:lnTo>
                    <a:lnTo>
                      <a:pt x="708374" y="0"/>
                    </a:lnTo>
                    <a:lnTo>
                      <a:pt x="727234" y="41624"/>
                    </a:lnTo>
                    <a:close/>
                  </a:path>
                </a:pathLst>
              </a:custGeom>
              <a:solidFill>
                <a:srgbClr val="122E47"/>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97B9E5DF-48F2-775F-3189-2E5C8C4F7BF7}"/>
                  </a:ext>
                </a:extLst>
              </p:cNvPr>
              <p:cNvSpPr/>
              <p:nvPr/>
            </p:nvSpPr>
            <p:spPr>
              <a:xfrm>
                <a:off x="6088348" y="3943827"/>
                <a:ext cx="189166" cy="360711"/>
              </a:xfrm>
              <a:custGeom>
                <a:avLst/>
                <a:gdLst>
                  <a:gd name="connsiteX0" fmla="*/ 0 w 189166"/>
                  <a:gd name="connsiteY0" fmla="*/ 124587 h 360711"/>
                  <a:gd name="connsiteX1" fmla="*/ 189167 w 189166"/>
                  <a:gd name="connsiteY1" fmla="*/ 0 h 360711"/>
                  <a:gd name="connsiteX2" fmla="*/ 61722 w 189166"/>
                  <a:gd name="connsiteY2" fmla="*/ 151543 h 360711"/>
                  <a:gd name="connsiteX3" fmla="*/ 51054 w 189166"/>
                  <a:gd name="connsiteY3" fmla="*/ 360712 h 360711"/>
                </a:gdLst>
                <a:ahLst/>
                <a:cxnLst>
                  <a:cxn ang="0">
                    <a:pos x="connsiteX0" y="connsiteY0"/>
                  </a:cxn>
                  <a:cxn ang="0">
                    <a:pos x="connsiteX1" y="connsiteY1"/>
                  </a:cxn>
                  <a:cxn ang="0">
                    <a:pos x="connsiteX2" y="connsiteY2"/>
                  </a:cxn>
                  <a:cxn ang="0">
                    <a:pos x="connsiteX3" y="connsiteY3"/>
                  </a:cxn>
                </a:cxnLst>
                <a:rect l="l" t="t" r="r" b="b"/>
                <a:pathLst>
                  <a:path w="189166" h="360711">
                    <a:moveTo>
                      <a:pt x="0" y="124587"/>
                    </a:moveTo>
                    <a:lnTo>
                      <a:pt x="189167" y="0"/>
                    </a:lnTo>
                    <a:lnTo>
                      <a:pt x="61722" y="151543"/>
                    </a:lnTo>
                    <a:lnTo>
                      <a:pt x="51054" y="360712"/>
                    </a:lnTo>
                    <a:close/>
                  </a:path>
                </a:pathLst>
              </a:custGeom>
              <a:solidFill>
                <a:srgbClr val="122E47"/>
              </a:solidFill>
              <a:ln w="9525" cap="flat">
                <a:noFill/>
                <a:prstDash val="solid"/>
                <a:miter/>
              </a:ln>
            </p:spPr>
            <p:txBody>
              <a:bodyPr rtlCol="0" anchor="ctr"/>
              <a:lstStyle/>
              <a:p>
                <a:endParaRPr lang="en-US"/>
              </a:p>
            </p:txBody>
          </p:sp>
        </p:grpSp>
        <p:grpSp>
          <p:nvGrpSpPr>
            <p:cNvPr id="20" name="Graphic 3">
              <a:extLst>
                <a:ext uri="{FF2B5EF4-FFF2-40B4-BE49-F238E27FC236}">
                  <a16:creationId xmlns:a16="http://schemas.microsoft.com/office/drawing/2014/main" id="{7AA0A009-F3EB-B713-AF6C-FF4D3025ADA5}"/>
                </a:ext>
              </a:extLst>
            </p:cNvPr>
            <p:cNvGrpSpPr/>
            <p:nvPr/>
          </p:nvGrpSpPr>
          <p:grpSpPr>
            <a:xfrm>
              <a:off x="6069584" y="1134528"/>
              <a:ext cx="568055" cy="1444175"/>
              <a:chOff x="6069584" y="1134528"/>
              <a:chExt cx="568055" cy="1444175"/>
            </a:xfrm>
          </p:grpSpPr>
          <p:sp>
            <p:nvSpPr>
              <p:cNvPr id="21" name="Freeform: Shape 20">
                <a:extLst>
                  <a:ext uri="{FF2B5EF4-FFF2-40B4-BE49-F238E27FC236}">
                    <a16:creationId xmlns:a16="http://schemas.microsoft.com/office/drawing/2014/main" id="{AA93006E-14DB-3D2E-AE32-214BB21C5284}"/>
                  </a:ext>
                </a:extLst>
              </p:cNvPr>
              <p:cNvSpPr/>
              <p:nvPr/>
            </p:nvSpPr>
            <p:spPr>
              <a:xfrm>
                <a:off x="6069584" y="1134528"/>
                <a:ext cx="568055" cy="1444175"/>
              </a:xfrm>
              <a:custGeom>
                <a:avLst/>
                <a:gdLst>
                  <a:gd name="connsiteX0" fmla="*/ 0 w 568055"/>
                  <a:gd name="connsiteY0" fmla="*/ 1248818 h 1444175"/>
                  <a:gd name="connsiteX1" fmla="*/ 144875 w 568055"/>
                  <a:gd name="connsiteY1" fmla="*/ 1039744 h 1444175"/>
                  <a:gd name="connsiteX2" fmla="*/ 330041 w 568055"/>
                  <a:gd name="connsiteY2" fmla="*/ 382329 h 1444175"/>
                  <a:gd name="connsiteX3" fmla="*/ 315944 w 568055"/>
                  <a:gd name="connsiteY3" fmla="*/ 101913 h 1444175"/>
                  <a:gd name="connsiteX4" fmla="*/ 315944 w 568055"/>
                  <a:gd name="connsiteY4" fmla="*/ 101913 h 1444175"/>
                  <a:gd name="connsiteX5" fmla="*/ 355759 w 568055"/>
                  <a:gd name="connsiteY5" fmla="*/ 150109 h 1444175"/>
                  <a:gd name="connsiteX6" fmla="*/ 377381 w 568055"/>
                  <a:gd name="connsiteY6" fmla="*/ 210593 h 1444175"/>
                  <a:gd name="connsiteX7" fmla="*/ 409670 w 568055"/>
                  <a:gd name="connsiteY7" fmla="*/ 56383 h 1444175"/>
                  <a:gd name="connsiteX8" fmla="*/ 491109 w 568055"/>
                  <a:gd name="connsiteY8" fmla="*/ 5901 h 1444175"/>
                  <a:gd name="connsiteX9" fmla="*/ 503873 w 568055"/>
                  <a:gd name="connsiteY9" fmla="*/ 13235 h 1444175"/>
                  <a:gd name="connsiteX10" fmla="*/ 563404 w 568055"/>
                  <a:gd name="connsiteY10" fmla="*/ 175255 h 1444175"/>
                  <a:gd name="connsiteX11" fmla="*/ 435674 w 568055"/>
                  <a:gd name="connsiteY11" fmla="*/ 402808 h 1444175"/>
                  <a:gd name="connsiteX12" fmla="*/ 431197 w 568055"/>
                  <a:gd name="connsiteY12" fmla="*/ 993834 h 1444175"/>
                  <a:gd name="connsiteX13" fmla="*/ 390906 w 568055"/>
                  <a:gd name="connsiteY13" fmla="*/ 1139090 h 1444175"/>
                  <a:gd name="connsiteX14" fmla="*/ 210598 w 568055"/>
                  <a:gd name="connsiteY14" fmla="*/ 1444176 h 1444175"/>
                  <a:gd name="connsiteX15" fmla="*/ 0 w 568055"/>
                  <a:gd name="connsiteY15" fmla="*/ 1248818 h 144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8055" h="1444175">
                    <a:moveTo>
                      <a:pt x="0" y="1248818"/>
                    </a:moveTo>
                    <a:lnTo>
                      <a:pt x="144875" y="1039744"/>
                    </a:lnTo>
                    <a:lnTo>
                      <a:pt x="330041" y="382329"/>
                    </a:lnTo>
                    <a:cubicBezTo>
                      <a:pt x="275749" y="270982"/>
                      <a:pt x="315944" y="101913"/>
                      <a:pt x="315944" y="101913"/>
                    </a:cubicBezTo>
                    <a:lnTo>
                      <a:pt x="315944" y="101913"/>
                    </a:lnTo>
                    <a:cubicBezTo>
                      <a:pt x="337757" y="108485"/>
                      <a:pt x="353092" y="127535"/>
                      <a:pt x="355759" y="150109"/>
                    </a:cubicBezTo>
                    <a:cubicBezTo>
                      <a:pt x="360045" y="186781"/>
                      <a:pt x="377381" y="210593"/>
                      <a:pt x="377381" y="210593"/>
                    </a:cubicBezTo>
                    <a:cubicBezTo>
                      <a:pt x="403860" y="165445"/>
                      <a:pt x="409480" y="100960"/>
                      <a:pt x="409670" y="56383"/>
                    </a:cubicBezTo>
                    <a:cubicBezTo>
                      <a:pt x="409861" y="14569"/>
                      <a:pt x="453676" y="-12578"/>
                      <a:pt x="491109" y="5901"/>
                    </a:cubicBezTo>
                    <a:cubicBezTo>
                      <a:pt x="495491" y="8092"/>
                      <a:pt x="499777" y="10568"/>
                      <a:pt x="503873" y="13235"/>
                    </a:cubicBezTo>
                    <a:cubicBezTo>
                      <a:pt x="556927" y="47620"/>
                      <a:pt x="578358" y="113914"/>
                      <a:pt x="563404" y="175255"/>
                    </a:cubicBezTo>
                    <a:cubicBezTo>
                      <a:pt x="531209" y="307272"/>
                      <a:pt x="435674" y="402808"/>
                      <a:pt x="435674" y="402808"/>
                    </a:cubicBezTo>
                    <a:lnTo>
                      <a:pt x="431197" y="993834"/>
                    </a:lnTo>
                    <a:cubicBezTo>
                      <a:pt x="430816" y="1044983"/>
                      <a:pt x="416909" y="1095085"/>
                      <a:pt x="390906" y="1139090"/>
                    </a:cubicBezTo>
                    <a:lnTo>
                      <a:pt x="210598" y="1444176"/>
                    </a:lnTo>
                    <a:lnTo>
                      <a:pt x="0" y="1248818"/>
                    </a:lnTo>
                    <a:close/>
                  </a:path>
                </a:pathLst>
              </a:custGeom>
              <a:solidFill>
                <a:srgbClr val="D56C67"/>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DFB07958-56F3-1354-85A6-63404C12114A}"/>
                  </a:ext>
                </a:extLst>
              </p:cNvPr>
              <p:cNvSpPr/>
              <p:nvPr/>
            </p:nvSpPr>
            <p:spPr>
              <a:xfrm>
                <a:off x="6069584" y="2327815"/>
                <a:ext cx="280701" cy="250888"/>
              </a:xfrm>
              <a:custGeom>
                <a:avLst/>
                <a:gdLst>
                  <a:gd name="connsiteX0" fmla="*/ 38481 w 280701"/>
                  <a:gd name="connsiteY0" fmla="*/ 0 h 250888"/>
                  <a:gd name="connsiteX1" fmla="*/ 280702 w 280701"/>
                  <a:gd name="connsiteY1" fmla="*/ 132397 h 250888"/>
                  <a:gd name="connsiteX2" fmla="*/ 210693 w 280701"/>
                  <a:gd name="connsiteY2" fmla="*/ 250888 h 250888"/>
                  <a:gd name="connsiteX3" fmla="*/ 0 w 280701"/>
                  <a:gd name="connsiteY3" fmla="*/ 55531 h 250888"/>
                  <a:gd name="connsiteX4" fmla="*/ 38481 w 280701"/>
                  <a:gd name="connsiteY4" fmla="*/ 0 h 250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701" h="250888">
                    <a:moveTo>
                      <a:pt x="38481" y="0"/>
                    </a:moveTo>
                    <a:cubicBezTo>
                      <a:pt x="194501" y="4763"/>
                      <a:pt x="280702" y="132397"/>
                      <a:pt x="280702" y="132397"/>
                    </a:cubicBezTo>
                    <a:lnTo>
                      <a:pt x="210693" y="250888"/>
                    </a:lnTo>
                    <a:lnTo>
                      <a:pt x="0" y="55531"/>
                    </a:lnTo>
                    <a:lnTo>
                      <a:pt x="38481" y="0"/>
                    </a:lnTo>
                    <a:close/>
                  </a:path>
                </a:pathLst>
              </a:custGeom>
              <a:solidFill>
                <a:srgbClr val="BE4E5A"/>
              </a:solidFill>
              <a:ln w="9525" cap="flat">
                <a:noFill/>
                <a:prstDash val="solid"/>
                <a:miter/>
              </a:ln>
            </p:spPr>
            <p:txBody>
              <a:bodyPr rtlCol="0" anchor="ctr"/>
              <a:lstStyle/>
              <a:p>
                <a:endParaRPr lang="en-US"/>
              </a:p>
            </p:txBody>
          </p:sp>
          <p:grpSp>
            <p:nvGrpSpPr>
              <p:cNvPr id="23" name="Graphic 3">
                <a:extLst>
                  <a:ext uri="{FF2B5EF4-FFF2-40B4-BE49-F238E27FC236}">
                    <a16:creationId xmlns:a16="http://schemas.microsoft.com/office/drawing/2014/main" id="{CFE48D89-3475-EC2E-DDEC-E5039C9AE22D}"/>
                  </a:ext>
                </a:extLst>
              </p:cNvPr>
              <p:cNvGrpSpPr/>
              <p:nvPr/>
            </p:nvGrpSpPr>
            <p:grpSpPr>
              <a:xfrm>
                <a:off x="6446494" y="1145705"/>
                <a:ext cx="168645" cy="364960"/>
                <a:chOff x="6446494" y="1145705"/>
                <a:chExt cx="168645" cy="364960"/>
              </a:xfrm>
              <a:solidFill>
                <a:srgbClr val="47284F"/>
              </a:solidFill>
            </p:grpSpPr>
            <p:sp>
              <p:nvSpPr>
                <p:cNvPr id="24" name="Freeform: Shape 23">
                  <a:extLst>
                    <a:ext uri="{FF2B5EF4-FFF2-40B4-BE49-F238E27FC236}">
                      <a16:creationId xmlns:a16="http://schemas.microsoft.com/office/drawing/2014/main" id="{402F3E7E-B117-2680-0AA9-D3AE09E16453}"/>
                    </a:ext>
                  </a:extLst>
                </p:cNvPr>
                <p:cNvSpPr/>
                <p:nvPr/>
              </p:nvSpPr>
              <p:spPr>
                <a:xfrm>
                  <a:off x="6446494" y="1349260"/>
                  <a:ext cx="37525" cy="161405"/>
                </a:xfrm>
                <a:custGeom>
                  <a:avLst/>
                  <a:gdLst>
                    <a:gd name="connsiteX0" fmla="*/ 1328 w 37525"/>
                    <a:gd name="connsiteY0" fmla="*/ 1005 h 161405"/>
                    <a:gd name="connsiteX1" fmla="*/ 1043 w 37525"/>
                    <a:gd name="connsiteY1" fmla="*/ 6720 h 161405"/>
                    <a:gd name="connsiteX2" fmla="*/ 29427 w 37525"/>
                    <a:gd name="connsiteY2" fmla="*/ 80634 h 161405"/>
                    <a:gd name="connsiteX3" fmla="*/ 1709 w 37525"/>
                    <a:gd name="connsiteY3" fmla="*/ 154738 h 161405"/>
                    <a:gd name="connsiteX4" fmla="*/ 2090 w 37525"/>
                    <a:gd name="connsiteY4" fmla="*/ 160453 h 161405"/>
                    <a:gd name="connsiteX5" fmla="*/ 4757 w 37525"/>
                    <a:gd name="connsiteY5" fmla="*/ 161406 h 161405"/>
                    <a:gd name="connsiteX6" fmla="*/ 7805 w 37525"/>
                    <a:gd name="connsiteY6" fmla="*/ 160072 h 161405"/>
                    <a:gd name="connsiteX7" fmla="*/ 37523 w 37525"/>
                    <a:gd name="connsiteY7" fmla="*/ 80538 h 161405"/>
                    <a:gd name="connsiteX8" fmla="*/ 7043 w 37525"/>
                    <a:gd name="connsiteY8" fmla="*/ 1290 h 161405"/>
                    <a:gd name="connsiteX9" fmla="*/ 1328 w 37525"/>
                    <a:gd name="connsiteY9" fmla="*/ 1005 h 16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25" h="161405">
                      <a:moveTo>
                        <a:pt x="1328" y="1005"/>
                      </a:moveTo>
                      <a:cubicBezTo>
                        <a:pt x="-291" y="2529"/>
                        <a:pt x="-481" y="5005"/>
                        <a:pt x="1043" y="6720"/>
                      </a:cubicBezTo>
                      <a:cubicBezTo>
                        <a:pt x="18950" y="26817"/>
                        <a:pt x="29332" y="53678"/>
                        <a:pt x="29427" y="80634"/>
                      </a:cubicBezTo>
                      <a:cubicBezTo>
                        <a:pt x="29522" y="107589"/>
                        <a:pt x="19426" y="134545"/>
                        <a:pt x="1709" y="154738"/>
                      </a:cubicBezTo>
                      <a:cubicBezTo>
                        <a:pt x="281" y="156357"/>
                        <a:pt x="376" y="158929"/>
                        <a:pt x="2090" y="160453"/>
                      </a:cubicBezTo>
                      <a:cubicBezTo>
                        <a:pt x="2852" y="161120"/>
                        <a:pt x="3805" y="161406"/>
                        <a:pt x="4757" y="161406"/>
                      </a:cubicBezTo>
                      <a:cubicBezTo>
                        <a:pt x="5900" y="161406"/>
                        <a:pt x="6948" y="160929"/>
                        <a:pt x="7805" y="160072"/>
                      </a:cubicBezTo>
                      <a:cubicBezTo>
                        <a:pt x="26855" y="138450"/>
                        <a:pt x="37714" y="109399"/>
                        <a:pt x="37523" y="80538"/>
                      </a:cubicBezTo>
                      <a:cubicBezTo>
                        <a:pt x="37428" y="51678"/>
                        <a:pt x="26284" y="22817"/>
                        <a:pt x="7043" y="1290"/>
                      </a:cubicBezTo>
                      <a:cubicBezTo>
                        <a:pt x="5519" y="-329"/>
                        <a:pt x="2948" y="-424"/>
                        <a:pt x="1328" y="1005"/>
                      </a:cubicBezTo>
                      <a:close/>
                    </a:path>
                  </a:pathLst>
                </a:custGeom>
                <a:solidFill>
                  <a:srgbClr val="47284F"/>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E76624B6-5B65-B767-E242-17572578EA1E}"/>
                    </a:ext>
                  </a:extLst>
                </p:cNvPr>
                <p:cNvSpPr/>
                <p:nvPr/>
              </p:nvSpPr>
              <p:spPr>
                <a:xfrm>
                  <a:off x="6464011" y="1145705"/>
                  <a:ext cx="151128" cy="266091"/>
                </a:xfrm>
                <a:custGeom>
                  <a:avLst/>
                  <a:gdLst>
                    <a:gd name="connsiteX0" fmla="*/ 146403 w 151128"/>
                    <a:gd name="connsiteY0" fmla="*/ 83021 h 266091"/>
                    <a:gd name="connsiteX1" fmla="*/ 129925 w 151128"/>
                    <a:gd name="connsiteY1" fmla="*/ 98356 h 266091"/>
                    <a:gd name="connsiteX2" fmla="*/ 127162 w 151128"/>
                    <a:gd name="connsiteY2" fmla="*/ 116453 h 266091"/>
                    <a:gd name="connsiteX3" fmla="*/ 127067 w 151128"/>
                    <a:gd name="connsiteY3" fmla="*/ 118644 h 266091"/>
                    <a:gd name="connsiteX4" fmla="*/ 94301 w 151128"/>
                    <a:gd name="connsiteY4" fmla="*/ 221228 h 266091"/>
                    <a:gd name="connsiteX5" fmla="*/ 72394 w 151128"/>
                    <a:gd name="connsiteY5" fmla="*/ 190653 h 266091"/>
                    <a:gd name="connsiteX6" fmla="*/ 98778 w 151128"/>
                    <a:gd name="connsiteY6" fmla="*/ 85021 h 266091"/>
                    <a:gd name="connsiteX7" fmla="*/ 98397 w 151128"/>
                    <a:gd name="connsiteY7" fmla="*/ 78734 h 266091"/>
                    <a:gd name="connsiteX8" fmla="*/ 99635 w 151128"/>
                    <a:gd name="connsiteY8" fmla="*/ 51969 h 266091"/>
                    <a:gd name="connsiteX9" fmla="*/ 119733 w 151128"/>
                    <a:gd name="connsiteY9" fmla="*/ 33967 h 266091"/>
                    <a:gd name="connsiteX10" fmla="*/ 123924 w 151128"/>
                    <a:gd name="connsiteY10" fmla="*/ 30062 h 266091"/>
                    <a:gd name="connsiteX11" fmla="*/ 120019 w 151128"/>
                    <a:gd name="connsiteY11" fmla="*/ 25871 h 266091"/>
                    <a:gd name="connsiteX12" fmla="*/ 91825 w 151128"/>
                    <a:gd name="connsiteY12" fmla="*/ 49778 h 266091"/>
                    <a:gd name="connsiteX13" fmla="*/ 90301 w 151128"/>
                    <a:gd name="connsiteY13" fmla="*/ 79211 h 266091"/>
                    <a:gd name="connsiteX14" fmla="*/ 90682 w 151128"/>
                    <a:gd name="connsiteY14" fmla="*/ 85402 h 266091"/>
                    <a:gd name="connsiteX15" fmla="*/ 66012 w 151128"/>
                    <a:gd name="connsiteY15" fmla="*/ 185319 h 266091"/>
                    <a:gd name="connsiteX16" fmla="*/ 30674 w 151128"/>
                    <a:gd name="connsiteY16" fmla="*/ 169317 h 266091"/>
                    <a:gd name="connsiteX17" fmla="*/ 50772 w 151128"/>
                    <a:gd name="connsiteY17" fmla="*/ 54636 h 266091"/>
                    <a:gd name="connsiteX18" fmla="*/ 50677 w 151128"/>
                    <a:gd name="connsiteY18" fmla="*/ 50826 h 266091"/>
                    <a:gd name="connsiteX19" fmla="*/ 52201 w 151128"/>
                    <a:gd name="connsiteY19" fmla="*/ 26823 h 266091"/>
                    <a:gd name="connsiteX20" fmla="*/ 66964 w 151128"/>
                    <a:gd name="connsiteY20" fmla="*/ 7773 h 266091"/>
                    <a:gd name="connsiteX21" fmla="*/ 69346 w 151128"/>
                    <a:gd name="connsiteY21" fmla="*/ 2630 h 266091"/>
                    <a:gd name="connsiteX22" fmla="*/ 64202 w 151128"/>
                    <a:gd name="connsiteY22" fmla="*/ 248 h 266091"/>
                    <a:gd name="connsiteX23" fmla="*/ 44390 w 151128"/>
                    <a:gd name="connsiteY23" fmla="*/ 24823 h 266091"/>
                    <a:gd name="connsiteX24" fmla="*/ 42676 w 151128"/>
                    <a:gd name="connsiteY24" fmla="*/ 51017 h 266091"/>
                    <a:gd name="connsiteX25" fmla="*/ 42771 w 151128"/>
                    <a:gd name="connsiteY25" fmla="*/ 54731 h 266091"/>
                    <a:gd name="connsiteX26" fmla="*/ 22673 w 151128"/>
                    <a:gd name="connsiteY26" fmla="*/ 167793 h 266091"/>
                    <a:gd name="connsiteX27" fmla="*/ 3909 w 151128"/>
                    <a:gd name="connsiteY27" fmla="*/ 166555 h 266091"/>
                    <a:gd name="connsiteX28" fmla="*/ 4 w 151128"/>
                    <a:gd name="connsiteY28" fmla="*/ 170746 h 266091"/>
                    <a:gd name="connsiteX29" fmla="*/ 4099 w 151128"/>
                    <a:gd name="connsiteY29" fmla="*/ 174651 h 266091"/>
                    <a:gd name="connsiteX30" fmla="*/ 97635 w 151128"/>
                    <a:gd name="connsiteY30" fmla="*/ 262662 h 266091"/>
                    <a:gd name="connsiteX31" fmla="*/ 101635 w 151128"/>
                    <a:gd name="connsiteY31" fmla="*/ 266091 h 266091"/>
                    <a:gd name="connsiteX32" fmla="*/ 102207 w 151128"/>
                    <a:gd name="connsiteY32" fmla="*/ 266091 h 266091"/>
                    <a:gd name="connsiteX33" fmla="*/ 105636 w 151128"/>
                    <a:gd name="connsiteY33" fmla="*/ 261519 h 266091"/>
                    <a:gd name="connsiteX34" fmla="*/ 98016 w 151128"/>
                    <a:gd name="connsiteY34" fmla="*/ 230182 h 266091"/>
                    <a:gd name="connsiteX35" fmla="*/ 135068 w 151128"/>
                    <a:gd name="connsiteY35" fmla="*/ 118930 h 266091"/>
                    <a:gd name="connsiteX36" fmla="*/ 135163 w 151128"/>
                    <a:gd name="connsiteY36" fmla="*/ 116739 h 266091"/>
                    <a:gd name="connsiteX37" fmla="*/ 137449 w 151128"/>
                    <a:gd name="connsiteY37" fmla="*/ 101023 h 266091"/>
                    <a:gd name="connsiteX38" fmla="*/ 147736 w 151128"/>
                    <a:gd name="connsiteY38" fmla="*/ 90926 h 266091"/>
                    <a:gd name="connsiteX39" fmla="*/ 151070 w 151128"/>
                    <a:gd name="connsiteY39" fmla="*/ 86259 h 266091"/>
                    <a:gd name="connsiteX40" fmla="*/ 146403 w 151128"/>
                    <a:gd name="connsiteY40" fmla="*/ 83021 h 26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1128" h="266091">
                      <a:moveTo>
                        <a:pt x="146403" y="83021"/>
                      </a:moveTo>
                      <a:cubicBezTo>
                        <a:pt x="139164" y="84259"/>
                        <a:pt x="132877" y="90069"/>
                        <a:pt x="129925" y="98356"/>
                      </a:cubicBezTo>
                      <a:cubicBezTo>
                        <a:pt x="127734" y="104261"/>
                        <a:pt x="127448" y="110453"/>
                        <a:pt x="127162" y="116453"/>
                      </a:cubicBezTo>
                      <a:lnTo>
                        <a:pt x="127067" y="118644"/>
                      </a:lnTo>
                      <a:cubicBezTo>
                        <a:pt x="125067" y="155125"/>
                        <a:pt x="113732" y="190367"/>
                        <a:pt x="94301" y="221228"/>
                      </a:cubicBezTo>
                      <a:cubicBezTo>
                        <a:pt x="88300" y="208274"/>
                        <a:pt x="80680" y="198273"/>
                        <a:pt x="72394" y="190653"/>
                      </a:cubicBezTo>
                      <a:cubicBezTo>
                        <a:pt x="90301" y="158173"/>
                        <a:pt x="100397" y="118073"/>
                        <a:pt x="98778" y="85021"/>
                      </a:cubicBezTo>
                      <a:cubicBezTo>
                        <a:pt x="98683" y="82925"/>
                        <a:pt x="98587" y="80830"/>
                        <a:pt x="98397" y="78734"/>
                      </a:cubicBezTo>
                      <a:cubicBezTo>
                        <a:pt x="97825" y="69305"/>
                        <a:pt x="97254" y="60446"/>
                        <a:pt x="99635" y="51969"/>
                      </a:cubicBezTo>
                      <a:cubicBezTo>
                        <a:pt x="102207" y="42920"/>
                        <a:pt x="110208" y="33395"/>
                        <a:pt x="119733" y="33967"/>
                      </a:cubicBezTo>
                      <a:cubicBezTo>
                        <a:pt x="121733" y="33872"/>
                        <a:pt x="123829" y="32348"/>
                        <a:pt x="123924" y="30062"/>
                      </a:cubicBezTo>
                      <a:cubicBezTo>
                        <a:pt x="124019" y="27871"/>
                        <a:pt x="122305" y="25966"/>
                        <a:pt x="120019" y="25871"/>
                      </a:cubicBezTo>
                      <a:cubicBezTo>
                        <a:pt x="106017" y="25394"/>
                        <a:pt x="95254" y="37491"/>
                        <a:pt x="91825" y="49778"/>
                      </a:cubicBezTo>
                      <a:cubicBezTo>
                        <a:pt x="89062" y="59494"/>
                        <a:pt x="89729" y="69495"/>
                        <a:pt x="90301" y="79211"/>
                      </a:cubicBezTo>
                      <a:lnTo>
                        <a:pt x="90682" y="85402"/>
                      </a:lnTo>
                      <a:cubicBezTo>
                        <a:pt x="92206" y="116644"/>
                        <a:pt x="82681" y="154458"/>
                        <a:pt x="66012" y="185319"/>
                      </a:cubicBezTo>
                      <a:cubicBezTo>
                        <a:pt x="54296" y="176556"/>
                        <a:pt x="41723" y="171889"/>
                        <a:pt x="30674" y="169317"/>
                      </a:cubicBezTo>
                      <a:cubicBezTo>
                        <a:pt x="44485" y="133027"/>
                        <a:pt x="51534" y="93403"/>
                        <a:pt x="50772" y="54636"/>
                      </a:cubicBezTo>
                      <a:lnTo>
                        <a:pt x="50677" y="50826"/>
                      </a:lnTo>
                      <a:cubicBezTo>
                        <a:pt x="50486" y="42444"/>
                        <a:pt x="50296" y="34443"/>
                        <a:pt x="52201" y="26823"/>
                      </a:cubicBezTo>
                      <a:cubicBezTo>
                        <a:pt x="54487" y="17489"/>
                        <a:pt x="60106" y="10345"/>
                        <a:pt x="66964" y="7773"/>
                      </a:cubicBezTo>
                      <a:cubicBezTo>
                        <a:pt x="69060" y="7011"/>
                        <a:pt x="70108" y="4725"/>
                        <a:pt x="69346" y="2630"/>
                      </a:cubicBezTo>
                      <a:cubicBezTo>
                        <a:pt x="68584" y="534"/>
                        <a:pt x="66298" y="-514"/>
                        <a:pt x="64202" y="248"/>
                      </a:cubicBezTo>
                      <a:cubicBezTo>
                        <a:pt x="54772" y="3677"/>
                        <a:pt x="47343" y="12917"/>
                        <a:pt x="44390" y="24823"/>
                      </a:cubicBezTo>
                      <a:cubicBezTo>
                        <a:pt x="42199" y="33491"/>
                        <a:pt x="42390" y="42444"/>
                        <a:pt x="42676" y="51017"/>
                      </a:cubicBezTo>
                      <a:lnTo>
                        <a:pt x="42771" y="54731"/>
                      </a:lnTo>
                      <a:cubicBezTo>
                        <a:pt x="43438" y="93022"/>
                        <a:pt x="36484" y="131979"/>
                        <a:pt x="22673" y="167793"/>
                      </a:cubicBezTo>
                      <a:cubicBezTo>
                        <a:pt x="14958" y="166650"/>
                        <a:pt x="8386" y="166460"/>
                        <a:pt x="3909" y="166555"/>
                      </a:cubicBezTo>
                      <a:cubicBezTo>
                        <a:pt x="1718" y="166650"/>
                        <a:pt x="-92" y="168460"/>
                        <a:pt x="4" y="170746"/>
                      </a:cubicBezTo>
                      <a:cubicBezTo>
                        <a:pt x="99" y="172937"/>
                        <a:pt x="2004" y="174842"/>
                        <a:pt x="4099" y="174651"/>
                      </a:cubicBezTo>
                      <a:cubicBezTo>
                        <a:pt x="23245" y="173984"/>
                        <a:pt x="86110" y="178747"/>
                        <a:pt x="97635" y="262662"/>
                      </a:cubicBezTo>
                      <a:cubicBezTo>
                        <a:pt x="97921" y="264662"/>
                        <a:pt x="99635" y="266091"/>
                        <a:pt x="101635" y="266091"/>
                      </a:cubicBezTo>
                      <a:cubicBezTo>
                        <a:pt x="101826" y="266091"/>
                        <a:pt x="102016" y="266091"/>
                        <a:pt x="102207" y="266091"/>
                      </a:cubicBezTo>
                      <a:cubicBezTo>
                        <a:pt x="104398" y="265805"/>
                        <a:pt x="105922" y="263805"/>
                        <a:pt x="105636" y="261519"/>
                      </a:cubicBezTo>
                      <a:cubicBezTo>
                        <a:pt x="104017" y="249613"/>
                        <a:pt x="101350" y="239326"/>
                        <a:pt x="98016" y="230182"/>
                      </a:cubicBezTo>
                      <a:cubicBezTo>
                        <a:pt x="120019" y="197035"/>
                        <a:pt x="132877" y="158649"/>
                        <a:pt x="135068" y="118930"/>
                      </a:cubicBezTo>
                      <a:lnTo>
                        <a:pt x="135163" y="116739"/>
                      </a:lnTo>
                      <a:cubicBezTo>
                        <a:pt x="135449" y="111119"/>
                        <a:pt x="135735" y="105785"/>
                        <a:pt x="137449" y="101023"/>
                      </a:cubicBezTo>
                      <a:cubicBezTo>
                        <a:pt x="138973" y="96927"/>
                        <a:pt x="142498" y="91784"/>
                        <a:pt x="147736" y="90926"/>
                      </a:cubicBezTo>
                      <a:cubicBezTo>
                        <a:pt x="149927" y="90545"/>
                        <a:pt x="151451" y="88450"/>
                        <a:pt x="151070" y="86259"/>
                      </a:cubicBezTo>
                      <a:cubicBezTo>
                        <a:pt x="150689" y="84068"/>
                        <a:pt x="148594" y="82640"/>
                        <a:pt x="146403" y="83021"/>
                      </a:cubicBezTo>
                      <a:close/>
                    </a:path>
                  </a:pathLst>
                </a:custGeom>
                <a:solidFill>
                  <a:srgbClr val="47284F"/>
                </a:solidFill>
                <a:ln w="9525" cap="flat">
                  <a:noFill/>
                  <a:prstDash val="solid"/>
                  <a:miter/>
                </a:ln>
              </p:spPr>
              <p:txBody>
                <a:bodyPr rtlCol="0" anchor="ctr"/>
                <a:lstStyle/>
                <a:p>
                  <a:endParaRPr lang="en-US"/>
                </a:p>
              </p:txBody>
            </p:sp>
          </p:grpSp>
        </p:grpSp>
        <p:sp>
          <p:nvSpPr>
            <p:cNvPr id="26" name="Freeform: Shape 25">
              <a:extLst>
                <a:ext uri="{FF2B5EF4-FFF2-40B4-BE49-F238E27FC236}">
                  <a16:creationId xmlns:a16="http://schemas.microsoft.com/office/drawing/2014/main" id="{FDE09D62-DDAF-9DA5-76AA-112BA3B22C93}"/>
                </a:ext>
              </a:extLst>
            </p:cNvPr>
            <p:cNvSpPr/>
            <p:nvPr/>
          </p:nvSpPr>
          <p:spPr>
            <a:xfrm>
              <a:off x="5133454" y="3038102"/>
              <a:ext cx="209420" cy="345563"/>
            </a:xfrm>
            <a:custGeom>
              <a:avLst/>
              <a:gdLst>
                <a:gd name="connsiteX0" fmla="*/ 12491 w 209420"/>
                <a:gd name="connsiteY0" fmla="*/ 5517 h 345563"/>
                <a:gd name="connsiteX1" fmla="*/ 179559 w 209420"/>
                <a:gd name="connsiteY1" fmla="*/ 345560 h 345563"/>
                <a:gd name="connsiteX2" fmla="*/ 12491 w 209420"/>
                <a:gd name="connsiteY2" fmla="*/ 5517 h 345563"/>
              </a:gdLst>
              <a:ahLst/>
              <a:cxnLst>
                <a:cxn ang="0">
                  <a:pos x="connsiteX0" y="connsiteY0"/>
                </a:cxn>
                <a:cxn ang="0">
                  <a:pos x="connsiteX1" y="connsiteY1"/>
                </a:cxn>
                <a:cxn ang="0">
                  <a:pos x="connsiteX2" y="connsiteY2"/>
                </a:cxn>
              </a:cxnLst>
              <a:rect l="l" t="t" r="r" b="b"/>
              <a:pathLst>
                <a:path w="209420" h="345563">
                  <a:moveTo>
                    <a:pt x="12491" y="5517"/>
                  </a:moveTo>
                  <a:cubicBezTo>
                    <a:pt x="-34753" y="109149"/>
                    <a:pt x="58782" y="346608"/>
                    <a:pt x="179559" y="345560"/>
                  </a:cubicBezTo>
                  <a:cubicBezTo>
                    <a:pt x="282143" y="142296"/>
                    <a:pt x="94025" y="-33726"/>
                    <a:pt x="12491" y="5517"/>
                  </a:cubicBezTo>
                  <a:close/>
                </a:path>
              </a:pathLst>
            </a:custGeom>
            <a:solidFill>
              <a:srgbClr val="CE9E34"/>
            </a:solidFill>
            <a:ln w="9525" cap="flat">
              <a:noFill/>
              <a:prstDash val="solid"/>
              <a:miter/>
            </a:ln>
          </p:spPr>
          <p:txBody>
            <a:bodyPr rtlCol="0" anchor="ctr"/>
            <a:lstStyle/>
            <a:p>
              <a:endParaRPr lang="en-US"/>
            </a:p>
          </p:txBody>
        </p:sp>
        <p:grpSp>
          <p:nvGrpSpPr>
            <p:cNvPr id="27" name="Graphic 3">
              <a:extLst>
                <a:ext uri="{FF2B5EF4-FFF2-40B4-BE49-F238E27FC236}">
                  <a16:creationId xmlns:a16="http://schemas.microsoft.com/office/drawing/2014/main" id="{9AF47860-38F7-5224-E663-CFCB89D2E4F2}"/>
                </a:ext>
              </a:extLst>
            </p:cNvPr>
            <p:cNvGrpSpPr/>
            <p:nvPr/>
          </p:nvGrpSpPr>
          <p:grpSpPr>
            <a:xfrm>
              <a:off x="4718960" y="2264799"/>
              <a:ext cx="661109" cy="1276483"/>
              <a:chOff x="4718960" y="2264799"/>
              <a:chExt cx="661109" cy="1276483"/>
            </a:xfrm>
          </p:grpSpPr>
          <p:sp>
            <p:nvSpPr>
              <p:cNvPr id="28" name="Freeform: Shape 27">
                <a:extLst>
                  <a:ext uri="{FF2B5EF4-FFF2-40B4-BE49-F238E27FC236}">
                    <a16:creationId xmlns:a16="http://schemas.microsoft.com/office/drawing/2014/main" id="{0403D97F-3E60-1E89-5B9E-A8237C28FC36}"/>
                  </a:ext>
                </a:extLst>
              </p:cNvPr>
              <p:cNvSpPr/>
              <p:nvPr/>
            </p:nvSpPr>
            <p:spPr>
              <a:xfrm>
                <a:off x="4718960" y="2264799"/>
                <a:ext cx="661109" cy="1276483"/>
              </a:xfrm>
              <a:custGeom>
                <a:avLst/>
                <a:gdLst>
                  <a:gd name="connsiteX0" fmla="*/ 465180 w 661109"/>
                  <a:gd name="connsiteY0" fmla="*/ 772058 h 1276483"/>
                  <a:gd name="connsiteX1" fmla="*/ 304207 w 661109"/>
                  <a:gd name="connsiteY1" fmla="*/ 912932 h 1276483"/>
                  <a:gd name="connsiteX2" fmla="*/ 167333 w 661109"/>
                  <a:gd name="connsiteY2" fmla="*/ 467163 h 1276483"/>
                  <a:gd name="connsiteX3" fmla="*/ 184764 w 661109"/>
                  <a:gd name="connsiteY3" fmla="*/ 158934 h 1276483"/>
                  <a:gd name="connsiteX4" fmla="*/ 184764 w 661109"/>
                  <a:gd name="connsiteY4" fmla="*/ 158934 h 1276483"/>
                  <a:gd name="connsiteX5" fmla="*/ 146188 w 661109"/>
                  <a:gd name="connsiteY5" fmla="*/ 208559 h 1276483"/>
                  <a:gd name="connsiteX6" fmla="*/ 139139 w 661109"/>
                  <a:gd name="connsiteY6" fmla="*/ 246087 h 1276483"/>
                  <a:gd name="connsiteX7" fmla="*/ 122470 w 661109"/>
                  <a:gd name="connsiteY7" fmla="*/ 45395 h 1276483"/>
                  <a:gd name="connsiteX8" fmla="*/ 85609 w 661109"/>
                  <a:gd name="connsiteY8" fmla="*/ 1390 h 1276483"/>
                  <a:gd name="connsiteX9" fmla="*/ 85609 w 661109"/>
                  <a:gd name="connsiteY9" fmla="*/ 1390 h 1276483"/>
                  <a:gd name="connsiteX10" fmla="*/ 29983 w 661109"/>
                  <a:gd name="connsiteY10" fmla="*/ 28441 h 1276483"/>
                  <a:gd name="connsiteX11" fmla="*/ 11218 w 661109"/>
                  <a:gd name="connsiteY11" fmla="*/ 69780 h 1276483"/>
                  <a:gd name="connsiteX12" fmla="*/ 265 w 661109"/>
                  <a:gd name="connsiteY12" fmla="*/ 130454 h 1276483"/>
                  <a:gd name="connsiteX13" fmla="*/ 45223 w 661109"/>
                  <a:gd name="connsiteY13" fmla="*/ 466972 h 1276483"/>
                  <a:gd name="connsiteX14" fmla="*/ 77703 w 661109"/>
                  <a:gd name="connsiteY14" fmla="*/ 1101337 h 1276483"/>
                  <a:gd name="connsiteX15" fmla="*/ 203052 w 661109"/>
                  <a:gd name="connsiteY15" fmla="*/ 1266786 h 1276483"/>
                  <a:gd name="connsiteX16" fmla="*/ 203052 w 661109"/>
                  <a:gd name="connsiteY16" fmla="*/ 1266786 h 1276483"/>
                  <a:gd name="connsiteX17" fmla="*/ 387265 w 661109"/>
                  <a:gd name="connsiteY17" fmla="*/ 1227448 h 1276483"/>
                  <a:gd name="connsiteX18" fmla="*/ 661109 w 661109"/>
                  <a:gd name="connsiteY18" fmla="*/ 974655 h 1276483"/>
                  <a:gd name="connsiteX19" fmla="*/ 465180 w 661109"/>
                  <a:gd name="connsiteY19" fmla="*/ 772058 h 127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1109" h="1276483">
                    <a:moveTo>
                      <a:pt x="465180" y="772058"/>
                    </a:moveTo>
                    <a:lnTo>
                      <a:pt x="304207" y="912932"/>
                    </a:lnTo>
                    <a:lnTo>
                      <a:pt x="167333" y="467163"/>
                    </a:lnTo>
                    <a:cubicBezTo>
                      <a:pt x="231722" y="297141"/>
                      <a:pt x="184764" y="158934"/>
                      <a:pt x="184764" y="158934"/>
                    </a:cubicBezTo>
                    <a:lnTo>
                      <a:pt x="184764" y="158934"/>
                    </a:lnTo>
                    <a:cubicBezTo>
                      <a:pt x="163809" y="167125"/>
                      <a:pt x="148759" y="186175"/>
                      <a:pt x="146188" y="208559"/>
                    </a:cubicBezTo>
                    <a:cubicBezTo>
                      <a:pt x="143806" y="229418"/>
                      <a:pt x="139139" y="246087"/>
                      <a:pt x="139139" y="246087"/>
                    </a:cubicBezTo>
                    <a:cubicBezTo>
                      <a:pt x="131614" y="186270"/>
                      <a:pt x="125518" y="95211"/>
                      <a:pt x="122470" y="45395"/>
                    </a:cubicBezTo>
                    <a:cubicBezTo>
                      <a:pt x="121137" y="24250"/>
                      <a:pt x="106278" y="6438"/>
                      <a:pt x="85609" y="1390"/>
                    </a:cubicBezTo>
                    <a:lnTo>
                      <a:pt x="85609" y="1390"/>
                    </a:lnTo>
                    <a:cubicBezTo>
                      <a:pt x="62939" y="-4135"/>
                      <a:pt x="39603" y="7200"/>
                      <a:pt x="29983" y="28441"/>
                    </a:cubicBezTo>
                    <a:lnTo>
                      <a:pt x="11218" y="69780"/>
                    </a:lnTo>
                    <a:cubicBezTo>
                      <a:pt x="2646" y="88734"/>
                      <a:pt x="-1069" y="109689"/>
                      <a:pt x="265" y="130454"/>
                    </a:cubicBezTo>
                    <a:cubicBezTo>
                      <a:pt x="16743" y="377151"/>
                      <a:pt x="45223" y="466972"/>
                      <a:pt x="45223" y="466972"/>
                    </a:cubicBezTo>
                    <a:lnTo>
                      <a:pt x="77703" y="1101337"/>
                    </a:lnTo>
                    <a:cubicBezTo>
                      <a:pt x="81608" y="1176966"/>
                      <a:pt x="131233" y="1242593"/>
                      <a:pt x="203052" y="1266786"/>
                    </a:cubicBezTo>
                    <a:lnTo>
                      <a:pt x="203052" y="1266786"/>
                    </a:lnTo>
                    <a:cubicBezTo>
                      <a:pt x="267060" y="1288408"/>
                      <a:pt x="337735" y="1273263"/>
                      <a:pt x="387265" y="1227448"/>
                    </a:cubicBezTo>
                    <a:lnTo>
                      <a:pt x="661109" y="974655"/>
                    </a:lnTo>
                    <a:lnTo>
                      <a:pt x="465180" y="772058"/>
                    </a:lnTo>
                    <a:close/>
                  </a:path>
                </a:pathLst>
              </a:custGeom>
              <a:solidFill>
                <a:srgbClr val="D56C67"/>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674E5463-523D-5BA7-00A6-E4320C599439}"/>
                  </a:ext>
                </a:extLst>
              </p:cNvPr>
              <p:cNvSpPr/>
              <p:nvPr/>
            </p:nvSpPr>
            <p:spPr>
              <a:xfrm>
                <a:off x="5145945" y="3036856"/>
                <a:ext cx="234124" cy="343185"/>
              </a:xfrm>
              <a:custGeom>
                <a:avLst/>
                <a:gdLst>
                  <a:gd name="connsiteX0" fmla="*/ 0 w 234124"/>
                  <a:gd name="connsiteY0" fmla="*/ 33433 h 343185"/>
                  <a:gd name="connsiteX1" fmla="*/ 82010 w 234124"/>
                  <a:gd name="connsiteY1" fmla="*/ 343186 h 343185"/>
                  <a:gd name="connsiteX2" fmla="*/ 234125 w 234124"/>
                  <a:gd name="connsiteY2" fmla="*/ 202597 h 343185"/>
                  <a:gd name="connsiteX3" fmla="*/ 38291 w 234124"/>
                  <a:gd name="connsiteY3" fmla="*/ 0 h 343185"/>
                  <a:gd name="connsiteX4" fmla="*/ 0 w 234124"/>
                  <a:gd name="connsiteY4" fmla="*/ 33433 h 34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124" h="343185">
                    <a:moveTo>
                      <a:pt x="0" y="33433"/>
                    </a:moveTo>
                    <a:cubicBezTo>
                      <a:pt x="93536" y="149542"/>
                      <a:pt x="103537" y="289274"/>
                      <a:pt x="82010" y="343186"/>
                    </a:cubicBezTo>
                    <a:lnTo>
                      <a:pt x="234125" y="202597"/>
                    </a:lnTo>
                    <a:lnTo>
                      <a:pt x="38291" y="0"/>
                    </a:lnTo>
                    <a:lnTo>
                      <a:pt x="0" y="33433"/>
                    </a:lnTo>
                    <a:close/>
                  </a:path>
                </a:pathLst>
              </a:custGeom>
              <a:solidFill>
                <a:srgbClr val="BE4E5A"/>
              </a:solidFill>
              <a:ln w="9525" cap="flat">
                <a:noFill/>
                <a:prstDash val="solid"/>
                <a:miter/>
              </a:ln>
            </p:spPr>
            <p:txBody>
              <a:bodyPr rtlCol="0" anchor="ctr"/>
              <a:lstStyle/>
              <a:p>
                <a:endParaRPr lang="en-US"/>
              </a:p>
            </p:txBody>
          </p:sp>
        </p:grpSp>
        <p:sp>
          <p:nvSpPr>
            <p:cNvPr id="30" name="Freeform: Shape 29">
              <a:extLst>
                <a:ext uri="{FF2B5EF4-FFF2-40B4-BE49-F238E27FC236}">
                  <a16:creationId xmlns:a16="http://schemas.microsoft.com/office/drawing/2014/main" id="{A6419ACF-168E-9B8C-F0F7-DF8396D5E276}"/>
                </a:ext>
              </a:extLst>
            </p:cNvPr>
            <p:cNvSpPr/>
            <p:nvPr/>
          </p:nvSpPr>
          <p:spPr>
            <a:xfrm>
              <a:off x="4970504" y="3015053"/>
              <a:ext cx="93992" cy="287931"/>
            </a:xfrm>
            <a:custGeom>
              <a:avLst/>
              <a:gdLst>
                <a:gd name="connsiteX0" fmla="*/ 89907 w 93992"/>
                <a:gd name="connsiteY0" fmla="*/ 287931 h 287931"/>
                <a:gd name="connsiteX1" fmla="*/ 86097 w 93992"/>
                <a:gd name="connsiteY1" fmla="*/ 285074 h 287931"/>
                <a:gd name="connsiteX2" fmla="*/ 181 w 93992"/>
                <a:gd name="connsiteY2" fmla="*/ 5229 h 287931"/>
                <a:gd name="connsiteX3" fmla="*/ 2848 w 93992"/>
                <a:gd name="connsiteY3" fmla="*/ 181 h 287931"/>
                <a:gd name="connsiteX4" fmla="*/ 7896 w 93992"/>
                <a:gd name="connsiteY4" fmla="*/ 2848 h 287931"/>
                <a:gd name="connsiteX5" fmla="*/ 93812 w 93992"/>
                <a:gd name="connsiteY5" fmla="*/ 282693 h 287931"/>
                <a:gd name="connsiteX6" fmla="*/ 91145 w 93992"/>
                <a:gd name="connsiteY6" fmla="*/ 287741 h 287931"/>
                <a:gd name="connsiteX7" fmla="*/ 89907 w 93992"/>
                <a:gd name="connsiteY7" fmla="*/ 287931 h 287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992" h="287931">
                  <a:moveTo>
                    <a:pt x="89907" y="287931"/>
                  </a:moveTo>
                  <a:cubicBezTo>
                    <a:pt x="88192" y="287931"/>
                    <a:pt x="86573" y="286788"/>
                    <a:pt x="86097" y="285074"/>
                  </a:cubicBezTo>
                  <a:lnTo>
                    <a:pt x="181" y="5229"/>
                  </a:lnTo>
                  <a:cubicBezTo>
                    <a:pt x="-486" y="3134"/>
                    <a:pt x="753" y="848"/>
                    <a:pt x="2848" y="181"/>
                  </a:cubicBezTo>
                  <a:cubicBezTo>
                    <a:pt x="4944" y="-486"/>
                    <a:pt x="7230" y="753"/>
                    <a:pt x="7896" y="2848"/>
                  </a:cubicBezTo>
                  <a:lnTo>
                    <a:pt x="93812" y="282693"/>
                  </a:lnTo>
                  <a:cubicBezTo>
                    <a:pt x="94479" y="284788"/>
                    <a:pt x="93240" y="287074"/>
                    <a:pt x="91145" y="287741"/>
                  </a:cubicBezTo>
                  <a:cubicBezTo>
                    <a:pt x="90669" y="287931"/>
                    <a:pt x="90288" y="287931"/>
                    <a:pt x="89907" y="287931"/>
                  </a:cubicBezTo>
                  <a:close/>
                </a:path>
              </a:pathLst>
            </a:custGeom>
            <a:solidFill>
              <a:srgbClr val="47284F"/>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E81733D0-6E8D-B140-719C-16BA4A4B97BC}"/>
                </a:ext>
              </a:extLst>
            </p:cNvPr>
            <p:cNvSpPr/>
            <p:nvPr/>
          </p:nvSpPr>
          <p:spPr>
            <a:xfrm>
              <a:off x="4813191" y="2507042"/>
              <a:ext cx="49037" cy="163863"/>
            </a:xfrm>
            <a:custGeom>
              <a:avLst/>
              <a:gdLst>
                <a:gd name="connsiteX0" fmla="*/ 19476 w 49037"/>
                <a:gd name="connsiteY0" fmla="*/ 163864 h 163863"/>
                <a:gd name="connsiteX1" fmla="*/ 16238 w 49037"/>
                <a:gd name="connsiteY1" fmla="*/ 162244 h 163863"/>
                <a:gd name="connsiteX2" fmla="*/ 41765 w 49037"/>
                <a:gd name="connsiteY2" fmla="*/ 1653 h 163863"/>
                <a:gd name="connsiteX3" fmla="*/ 47385 w 49037"/>
                <a:gd name="connsiteY3" fmla="*/ 796 h 163863"/>
                <a:gd name="connsiteX4" fmla="*/ 48242 w 49037"/>
                <a:gd name="connsiteY4" fmla="*/ 6415 h 163863"/>
                <a:gd name="connsiteX5" fmla="*/ 22715 w 49037"/>
                <a:gd name="connsiteY5" fmla="*/ 157577 h 163863"/>
                <a:gd name="connsiteX6" fmla="*/ 21858 w 49037"/>
                <a:gd name="connsiteY6" fmla="*/ 163197 h 163863"/>
                <a:gd name="connsiteX7" fmla="*/ 19476 w 49037"/>
                <a:gd name="connsiteY7" fmla="*/ 163864 h 16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037" h="163863">
                  <a:moveTo>
                    <a:pt x="19476" y="163864"/>
                  </a:moveTo>
                  <a:cubicBezTo>
                    <a:pt x="18238" y="163864"/>
                    <a:pt x="17000" y="163292"/>
                    <a:pt x="16238" y="162244"/>
                  </a:cubicBezTo>
                  <a:cubicBezTo>
                    <a:pt x="-12337" y="123001"/>
                    <a:pt x="-2812" y="62899"/>
                    <a:pt x="41765" y="1653"/>
                  </a:cubicBezTo>
                  <a:cubicBezTo>
                    <a:pt x="43098" y="-157"/>
                    <a:pt x="45575" y="-538"/>
                    <a:pt x="47385" y="796"/>
                  </a:cubicBezTo>
                  <a:cubicBezTo>
                    <a:pt x="49194" y="2129"/>
                    <a:pt x="49575" y="4606"/>
                    <a:pt x="48242" y="6415"/>
                  </a:cubicBezTo>
                  <a:cubicBezTo>
                    <a:pt x="5856" y="64708"/>
                    <a:pt x="-3669" y="121287"/>
                    <a:pt x="22715" y="157577"/>
                  </a:cubicBezTo>
                  <a:cubicBezTo>
                    <a:pt x="24048" y="159387"/>
                    <a:pt x="23667" y="161863"/>
                    <a:pt x="21858" y="163197"/>
                  </a:cubicBezTo>
                  <a:cubicBezTo>
                    <a:pt x="21096" y="163578"/>
                    <a:pt x="20334" y="163864"/>
                    <a:pt x="19476" y="163864"/>
                  </a:cubicBezTo>
                  <a:close/>
                </a:path>
              </a:pathLst>
            </a:custGeom>
            <a:solidFill>
              <a:srgbClr val="47284F"/>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DA3E6DCC-A074-DC4B-3FF3-A2CF2457D715}"/>
                </a:ext>
              </a:extLst>
            </p:cNvPr>
            <p:cNvSpPr/>
            <p:nvPr/>
          </p:nvSpPr>
          <p:spPr>
            <a:xfrm>
              <a:off x="4804089" y="2280160"/>
              <a:ext cx="17819" cy="162335"/>
            </a:xfrm>
            <a:custGeom>
              <a:avLst/>
              <a:gdLst>
                <a:gd name="connsiteX0" fmla="*/ 13720 w 17819"/>
                <a:gd name="connsiteY0" fmla="*/ 162336 h 162335"/>
                <a:gd name="connsiteX1" fmla="*/ 9719 w 17819"/>
                <a:gd name="connsiteY1" fmla="*/ 158526 h 162335"/>
                <a:gd name="connsiteX2" fmla="*/ 4 w 17819"/>
                <a:gd name="connsiteY2" fmla="*/ 4316 h 162335"/>
                <a:gd name="connsiteX3" fmla="*/ 3814 w 17819"/>
                <a:gd name="connsiteY3" fmla="*/ 30 h 162335"/>
                <a:gd name="connsiteX4" fmla="*/ 8100 w 17819"/>
                <a:gd name="connsiteY4" fmla="*/ 3840 h 162335"/>
                <a:gd name="connsiteX5" fmla="*/ 17816 w 17819"/>
                <a:gd name="connsiteY5" fmla="*/ 158049 h 162335"/>
                <a:gd name="connsiteX6" fmla="*/ 14006 w 17819"/>
                <a:gd name="connsiteY6" fmla="*/ 162336 h 162335"/>
                <a:gd name="connsiteX7" fmla="*/ 13720 w 17819"/>
                <a:gd name="connsiteY7" fmla="*/ 162336 h 16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19" h="162335">
                  <a:moveTo>
                    <a:pt x="13720" y="162336"/>
                  </a:moveTo>
                  <a:cubicBezTo>
                    <a:pt x="11624" y="162336"/>
                    <a:pt x="9815" y="160716"/>
                    <a:pt x="9719" y="158526"/>
                  </a:cubicBezTo>
                  <a:lnTo>
                    <a:pt x="4" y="4316"/>
                  </a:lnTo>
                  <a:cubicBezTo>
                    <a:pt x="-91" y="2125"/>
                    <a:pt x="1528" y="220"/>
                    <a:pt x="3814" y="30"/>
                  </a:cubicBezTo>
                  <a:cubicBezTo>
                    <a:pt x="6290" y="-256"/>
                    <a:pt x="7910" y="1554"/>
                    <a:pt x="8100" y="3840"/>
                  </a:cubicBezTo>
                  <a:lnTo>
                    <a:pt x="17816" y="158049"/>
                  </a:lnTo>
                  <a:cubicBezTo>
                    <a:pt x="17911" y="160240"/>
                    <a:pt x="16292" y="162145"/>
                    <a:pt x="14006" y="162336"/>
                  </a:cubicBezTo>
                  <a:cubicBezTo>
                    <a:pt x="13910" y="162336"/>
                    <a:pt x="13815" y="162336"/>
                    <a:pt x="13720" y="162336"/>
                  </a:cubicBezTo>
                  <a:close/>
                </a:path>
              </a:pathLst>
            </a:custGeom>
            <a:solidFill>
              <a:srgbClr val="47284F"/>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186B1745-38E3-5217-8410-0C15FB831C2D}"/>
                </a:ext>
              </a:extLst>
            </p:cNvPr>
            <p:cNvSpPr/>
            <p:nvPr/>
          </p:nvSpPr>
          <p:spPr>
            <a:xfrm>
              <a:off x="4765768" y="2296017"/>
              <a:ext cx="31691" cy="182579"/>
            </a:xfrm>
            <a:custGeom>
              <a:avLst/>
              <a:gdLst>
                <a:gd name="connsiteX0" fmla="*/ 27657 w 31691"/>
                <a:gd name="connsiteY0" fmla="*/ 182579 h 182579"/>
                <a:gd name="connsiteX1" fmla="*/ 23656 w 31691"/>
                <a:gd name="connsiteY1" fmla="*/ 179055 h 182579"/>
                <a:gd name="connsiteX2" fmla="*/ 34 w 31691"/>
                <a:gd name="connsiteY2" fmla="*/ 4652 h 182579"/>
                <a:gd name="connsiteX3" fmla="*/ 3463 w 31691"/>
                <a:gd name="connsiteY3" fmla="*/ 80 h 182579"/>
                <a:gd name="connsiteX4" fmla="*/ 8035 w 31691"/>
                <a:gd name="connsiteY4" fmla="*/ 3509 h 182579"/>
                <a:gd name="connsiteX5" fmla="*/ 31657 w 31691"/>
                <a:gd name="connsiteY5" fmla="*/ 177912 h 182579"/>
                <a:gd name="connsiteX6" fmla="*/ 28228 w 31691"/>
                <a:gd name="connsiteY6" fmla="*/ 182484 h 182579"/>
                <a:gd name="connsiteX7" fmla="*/ 27657 w 31691"/>
                <a:gd name="connsiteY7" fmla="*/ 182579 h 1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691" h="182579">
                  <a:moveTo>
                    <a:pt x="27657" y="182579"/>
                  </a:moveTo>
                  <a:cubicBezTo>
                    <a:pt x="25657" y="182579"/>
                    <a:pt x="23942" y="181150"/>
                    <a:pt x="23656" y="179055"/>
                  </a:cubicBezTo>
                  <a:lnTo>
                    <a:pt x="34" y="4652"/>
                  </a:lnTo>
                  <a:cubicBezTo>
                    <a:pt x="-251" y="2461"/>
                    <a:pt x="1273" y="461"/>
                    <a:pt x="3463" y="80"/>
                  </a:cubicBezTo>
                  <a:cubicBezTo>
                    <a:pt x="5654" y="-396"/>
                    <a:pt x="7654" y="1318"/>
                    <a:pt x="8035" y="3509"/>
                  </a:cubicBezTo>
                  <a:lnTo>
                    <a:pt x="31657" y="177912"/>
                  </a:lnTo>
                  <a:cubicBezTo>
                    <a:pt x="31943" y="180103"/>
                    <a:pt x="30419" y="182103"/>
                    <a:pt x="28228" y="182484"/>
                  </a:cubicBezTo>
                  <a:cubicBezTo>
                    <a:pt x="28038" y="182484"/>
                    <a:pt x="27847" y="182579"/>
                    <a:pt x="27657" y="182579"/>
                  </a:cubicBezTo>
                  <a:close/>
                </a:path>
              </a:pathLst>
            </a:custGeom>
            <a:solidFill>
              <a:srgbClr val="47284F"/>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133AC37F-D08A-AAD1-0EFA-3D4092248C2D}"/>
                </a:ext>
              </a:extLst>
            </p:cNvPr>
            <p:cNvSpPr/>
            <p:nvPr/>
          </p:nvSpPr>
          <p:spPr>
            <a:xfrm>
              <a:off x="4736905" y="2363498"/>
              <a:ext cx="32743" cy="172248"/>
            </a:xfrm>
            <a:custGeom>
              <a:avLst/>
              <a:gdLst>
                <a:gd name="connsiteX0" fmla="*/ 28802 w 32743"/>
                <a:gd name="connsiteY0" fmla="*/ 172248 h 172248"/>
                <a:gd name="connsiteX1" fmla="*/ 24801 w 32743"/>
                <a:gd name="connsiteY1" fmla="*/ 168819 h 172248"/>
                <a:gd name="connsiteX2" fmla="*/ 36 w 32743"/>
                <a:gd name="connsiteY2" fmla="*/ 4608 h 172248"/>
                <a:gd name="connsiteX3" fmla="*/ 3370 w 32743"/>
                <a:gd name="connsiteY3" fmla="*/ 36 h 172248"/>
                <a:gd name="connsiteX4" fmla="*/ 7942 w 32743"/>
                <a:gd name="connsiteY4" fmla="*/ 3370 h 172248"/>
                <a:gd name="connsiteX5" fmla="*/ 32707 w 32743"/>
                <a:gd name="connsiteY5" fmla="*/ 167581 h 172248"/>
                <a:gd name="connsiteX6" fmla="*/ 29373 w 32743"/>
                <a:gd name="connsiteY6" fmla="*/ 172153 h 172248"/>
                <a:gd name="connsiteX7" fmla="*/ 28802 w 32743"/>
                <a:gd name="connsiteY7" fmla="*/ 172248 h 17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743" h="172248">
                  <a:moveTo>
                    <a:pt x="28802" y="172248"/>
                  </a:moveTo>
                  <a:cubicBezTo>
                    <a:pt x="26802" y="172248"/>
                    <a:pt x="25087" y="170820"/>
                    <a:pt x="24801" y="168819"/>
                  </a:cubicBezTo>
                  <a:lnTo>
                    <a:pt x="36" y="4608"/>
                  </a:lnTo>
                  <a:cubicBezTo>
                    <a:pt x="-249" y="2418"/>
                    <a:pt x="1179" y="322"/>
                    <a:pt x="3370" y="36"/>
                  </a:cubicBezTo>
                  <a:cubicBezTo>
                    <a:pt x="5561" y="-249"/>
                    <a:pt x="7656" y="1179"/>
                    <a:pt x="7942" y="3370"/>
                  </a:cubicBezTo>
                  <a:lnTo>
                    <a:pt x="32707" y="167581"/>
                  </a:lnTo>
                  <a:cubicBezTo>
                    <a:pt x="32993" y="169772"/>
                    <a:pt x="31564" y="171867"/>
                    <a:pt x="29373" y="172153"/>
                  </a:cubicBezTo>
                  <a:cubicBezTo>
                    <a:pt x="29183" y="172248"/>
                    <a:pt x="28992" y="172248"/>
                    <a:pt x="28802" y="172248"/>
                  </a:cubicBezTo>
                  <a:close/>
                </a:path>
              </a:pathLst>
            </a:custGeom>
            <a:solidFill>
              <a:srgbClr val="47284F"/>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0E5626B-6EEF-66A7-13EF-8A3BEAD96033}"/>
                </a:ext>
              </a:extLst>
            </p:cNvPr>
            <p:cNvSpPr/>
            <p:nvPr/>
          </p:nvSpPr>
          <p:spPr>
            <a:xfrm>
              <a:off x="5145850" y="2335245"/>
              <a:ext cx="1224343" cy="1593746"/>
            </a:xfrm>
            <a:custGeom>
              <a:avLst/>
              <a:gdLst>
                <a:gd name="connsiteX0" fmla="*/ 639985 w 1224343"/>
                <a:gd name="connsiteY0" fmla="*/ 503111 h 1593746"/>
                <a:gd name="connsiteX1" fmla="*/ 422624 w 1224343"/>
                <a:gd name="connsiteY1" fmla="*/ 493014 h 1593746"/>
                <a:gd name="connsiteX2" fmla="*/ 355664 w 1224343"/>
                <a:gd name="connsiteY2" fmla="*/ 489871 h 1593746"/>
                <a:gd name="connsiteX3" fmla="*/ 130207 w 1224343"/>
                <a:gd name="connsiteY3" fmla="*/ 577501 h 1593746"/>
                <a:gd name="connsiteX4" fmla="*/ 0 w 1224343"/>
                <a:gd name="connsiteY4" fmla="*/ 708279 h 1593746"/>
                <a:gd name="connsiteX5" fmla="*/ 0 w 1224343"/>
                <a:gd name="connsiteY5" fmla="*/ 708279 h 1593746"/>
                <a:gd name="connsiteX6" fmla="*/ 165259 w 1224343"/>
                <a:gd name="connsiteY6" fmla="*/ 1002125 h 1593746"/>
                <a:gd name="connsiteX7" fmla="*/ 167068 w 1224343"/>
                <a:gd name="connsiteY7" fmla="*/ 1048417 h 1593746"/>
                <a:gd name="connsiteX8" fmla="*/ 287845 w 1224343"/>
                <a:gd name="connsiteY8" fmla="*/ 923639 h 1593746"/>
                <a:gd name="connsiteX9" fmla="*/ 502539 w 1224343"/>
                <a:gd name="connsiteY9" fmla="*/ 1580388 h 1593746"/>
                <a:gd name="connsiteX10" fmla="*/ 1224344 w 1224343"/>
                <a:gd name="connsiteY10" fmla="*/ 1218152 h 1593746"/>
                <a:gd name="connsiteX11" fmla="*/ 958691 w 1224343"/>
                <a:gd name="connsiteY11" fmla="*/ 503111 h 1593746"/>
                <a:gd name="connsiteX12" fmla="*/ 1173385 w 1224343"/>
                <a:gd name="connsiteY12" fmla="*/ 233458 h 1593746"/>
                <a:gd name="connsiteX13" fmla="*/ 915829 w 1224343"/>
                <a:gd name="connsiteY13" fmla="*/ 0 h 1593746"/>
                <a:gd name="connsiteX14" fmla="*/ 765620 w 1224343"/>
                <a:gd name="connsiteY14" fmla="*/ 165354 h 1593746"/>
                <a:gd name="connsiteX15" fmla="*/ 619506 w 1224343"/>
                <a:gd name="connsiteY15" fmla="*/ 385763 h 1593746"/>
                <a:gd name="connsiteX16" fmla="*/ 619506 w 1224343"/>
                <a:gd name="connsiteY16" fmla="*/ 385763 h 1593746"/>
                <a:gd name="connsiteX17" fmla="*/ 639985 w 1224343"/>
                <a:gd name="connsiteY17" fmla="*/ 503111 h 159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4343" h="1593746">
                  <a:moveTo>
                    <a:pt x="639985" y="503111"/>
                  </a:moveTo>
                  <a:lnTo>
                    <a:pt x="422624" y="493014"/>
                  </a:lnTo>
                  <a:lnTo>
                    <a:pt x="355664" y="489871"/>
                  </a:lnTo>
                  <a:cubicBezTo>
                    <a:pt x="271558" y="485966"/>
                    <a:pt x="189643" y="517779"/>
                    <a:pt x="130207" y="577501"/>
                  </a:cubicBezTo>
                  <a:lnTo>
                    <a:pt x="0" y="708279"/>
                  </a:lnTo>
                  <a:lnTo>
                    <a:pt x="0" y="708279"/>
                  </a:lnTo>
                  <a:cubicBezTo>
                    <a:pt x="99060" y="774001"/>
                    <a:pt x="160591" y="883349"/>
                    <a:pt x="165259" y="1002125"/>
                  </a:cubicBezTo>
                  <a:lnTo>
                    <a:pt x="167068" y="1048417"/>
                  </a:lnTo>
                  <a:lnTo>
                    <a:pt x="287845" y="923639"/>
                  </a:lnTo>
                  <a:cubicBezTo>
                    <a:pt x="521303" y="1118807"/>
                    <a:pt x="531971" y="1470374"/>
                    <a:pt x="502539" y="1580388"/>
                  </a:cubicBezTo>
                  <a:cubicBezTo>
                    <a:pt x="1076706" y="1676972"/>
                    <a:pt x="1224344" y="1218152"/>
                    <a:pt x="1224344" y="1218152"/>
                  </a:cubicBezTo>
                  <a:cubicBezTo>
                    <a:pt x="1197483" y="855917"/>
                    <a:pt x="958691" y="503111"/>
                    <a:pt x="958691" y="503111"/>
                  </a:cubicBezTo>
                  <a:lnTo>
                    <a:pt x="1173385" y="233458"/>
                  </a:lnTo>
                  <a:cubicBezTo>
                    <a:pt x="1100900" y="61722"/>
                    <a:pt x="915829" y="0"/>
                    <a:pt x="915829" y="0"/>
                  </a:cubicBezTo>
                  <a:lnTo>
                    <a:pt x="765620" y="165354"/>
                  </a:lnTo>
                  <a:cubicBezTo>
                    <a:pt x="705993" y="230981"/>
                    <a:pt x="656749" y="305276"/>
                    <a:pt x="619506" y="385763"/>
                  </a:cubicBezTo>
                  <a:lnTo>
                    <a:pt x="619506" y="385763"/>
                  </a:lnTo>
                  <a:lnTo>
                    <a:pt x="639985" y="503111"/>
                  </a:lnTo>
                  <a:close/>
                </a:path>
              </a:pathLst>
            </a:custGeom>
            <a:solidFill>
              <a:schemeClr val="accent2"/>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9CA221A-3A08-383B-0ACB-D96229C7B99D}"/>
                </a:ext>
              </a:extLst>
            </p:cNvPr>
            <p:cNvSpPr/>
            <p:nvPr/>
          </p:nvSpPr>
          <p:spPr>
            <a:xfrm>
              <a:off x="5433695" y="3183255"/>
              <a:ext cx="228175" cy="546830"/>
            </a:xfrm>
            <a:custGeom>
              <a:avLst/>
              <a:gdLst>
                <a:gd name="connsiteX0" fmla="*/ 73247 w 228175"/>
                <a:gd name="connsiteY0" fmla="*/ 0 h 546830"/>
                <a:gd name="connsiteX1" fmla="*/ 0 w 228175"/>
                <a:gd name="connsiteY1" fmla="*/ 75629 h 546830"/>
                <a:gd name="connsiteX2" fmla="*/ 223171 w 228175"/>
                <a:gd name="connsiteY2" fmla="*/ 546830 h 546830"/>
                <a:gd name="connsiteX3" fmla="*/ 73247 w 228175"/>
                <a:gd name="connsiteY3" fmla="*/ 0 h 546830"/>
              </a:gdLst>
              <a:ahLst/>
              <a:cxnLst>
                <a:cxn ang="0">
                  <a:pos x="connsiteX0" y="connsiteY0"/>
                </a:cxn>
                <a:cxn ang="0">
                  <a:pos x="connsiteX1" y="connsiteY1"/>
                </a:cxn>
                <a:cxn ang="0">
                  <a:pos x="connsiteX2" y="connsiteY2"/>
                </a:cxn>
                <a:cxn ang="0">
                  <a:pos x="connsiteX3" y="connsiteY3"/>
                </a:cxn>
              </a:cxnLst>
              <a:rect l="l" t="t" r="r" b="b"/>
              <a:pathLst>
                <a:path w="228175" h="546830">
                  <a:moveTo>
                    <a:pt x="73247" y="0"/>
                  </a:moveTo>
                  <a:lnTo>
                    <a:pt x="0" y="75629"/>
                  </a:lnTo>
                  <a:cubicBezTo>
                    <a:pt x="152305" y="202978"/>
                    <a:pt x="209836" y="396907"/>
                    <a:pt x="223171" y="546830"/>
                  </a:cubicBezTo>
                  <a:cubicBezTo>
                    <a:pt x="241364" y="427577"/>
                    <a:pt x="214027" y="232982"/>
                    <a:pt x="73247" y="0"/>
                  </a:cubicBezTo>
                  <a:close/>
                </a:path>
              </a:pathLst>
            </a:custGeom>
            <a:solidFill>
              <a:srgbClr val="FFFFFF"/>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09E460E4-7092-53B2-5721-9EF4F1D10949}"/>
                </a:ext>
              </a:extLst>
            </p:cNvPr>
            <p:cNvSpPr/>
            <p:nvPr/>
          </p:nvSpPr>
          <p:spPr>
            <a:xfrm>
              <a:off x="5997289" y="2617471"/>
              <a:ext cx="282987" cy="220884"/>
            </a:xfrm>
            <a:custGeom>
              <a:avLst/>
              <a:gdLst>
                <a:gd name="connsiteX0" fmla="*/ 107156 w 282987"/>
                <a:gd name="connsiteY0" fmla="*/ 220885 h 220884"/>
                <a:gd name="connsiteX1" fmla="*/ 0 w 282987"/>
                <a:gd name="connsiteY1" fmla="*/ 53626 h 220884"/>
                <a:gd name="connsiteX2" fmla="*/ 73342 w 282987"/>
                <a:gd name="connsiteY2" fmla="*/ 114491 h 220884"/>
                <a:gd name="connsiteX3" fmla="*/ 282988 w 282987"/>
                <a:gd name="connsiteY3" fmla="*/ 0 h 220884"/>
              </a:gdLst>
              <a:ahLst/>
              <a:cxnLst>
                <a:cxn ang="0">
                  <a:pos x="connsiteX0" y="connsiteY0"/>
                </a:cxn>
                <a:cxn ang="0">
                  <a:pos x="connsiteX1" y="connsiteY1"/>
                </a:cxn>
                <a:cxn ang="0">
                  <a:pos x="connsiteX2" y="connsiteY2"/>
                </a:cxn>
                <a:cxn ang="0">
                  <a:pos x="connsiteX3" y="connsiteY3"/>
                </a:cxn>
              </a:cxnLst>
              <a:rect l="l" t="t" r="r" b="b"/>
              <a:pathLst>
                <a:path w="282987" h="220884">
                  <a:moveTo>
                    <a:pt x="107156" y="220885"/>
                  </a:moveTo>
                  <a:lnTo>
                    <a:pt x="0" y="53626"/>
                  </a:lnTo>
                  <a:lnTo>
                    <a:pt x="73342" y="114491"/>
                  </a:lnTo>
                  <a:lnTo>
                    <a:pt x="282988" y="0"/>
                  </a:lnTo>
                  <a:close/>
                </a:path>
              </a:pathLst>
            </a:custGeom>
            <a:solidFill>
              <a:srgbClr val="FFFFFF"/>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D4074C89-363A-18C2-AC72-48E77EFF9960}"/>
                </a:ext>
              </a:extLst>
            </p:cNvPr>
            <p:cNvSpPr/>
            <p:nvPr/>
          </p:nvSpPr>
          <p:spPr>
            <a:xfrm>
              <a:off x="5308929" y="3147358"/>
              <a:ext cx="232767" cy="240304"/>
            </a:xfrm>
            <a:custGeom>
              <a:avLst/>
              <a:gdLst>
                <a:gd name="connsiteX0" fmla="*/ 3989 w 232767"/>
                <a:gd name="connsiteY0" fmla="*/ 240304 h 240304"/>
                <a:gd name="connsiteX1" fmla="*/ 1227 w 232767"/>
                <a:gd name="connsiteY1" fmla="*/ 239161 h 240304"/>
                <a:gd name="connsiteX2" fmla="*/ 1131 w 232767"/>
                <a:gd name="connsiteY2" fmla="*/ 233446 h 240304"/>
                <a:gd name="connsiteX3" fmla="*/ 225826 w 232767"/>
                <a:gd name="connsiteY3" fmla="*/ 1227 h 240304"/>
                <a:gd name="connsiteX4" fmla="*/ 231541 w 232767"/>
                <a:gd name="connsiteY4" fmla="*/ 1131 h 240304"/>
                <a:gd name="connsiteX5" fmla="*/ 231636 w 232767"/>
                <a:gd name="connsiteY5" fmla="*/ 6846 h 240304"/>
                <a:gd name="connsiteX6" fmla="*/ 6942 w 232767"/>
                <a:gd name="connsiteY6" fmla="*/ 239066 h 240304"/>
                <a:gd name="connsiteX7" fmla="*/ 3989 w 232767"/>
                <a:gd name="connsiteY7" fmla="*/ 240304 h 24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767" h="240304">
                  <a:moveTo>
                    <a:pt x="3989" y="240304"/>
                  </a:moveTo>
                  <a:cubicBezTo>
                    <a:pt x="2941" y="240304"/>
                    <a:pt x="1989" y="239923"/>
                    <a:pt x="1227" y="239161"/>
                  </a:cubicBezTo>
                  <a:cubicBezTo>
                    <a:pt x="-393" y="237637"/>
                    <a:pt x="-393" y="235065"/>
                    <a:pt x="1131" y="233446"/>
                  </a:cubicBezTo>
                  <a:lnTo>
                    <a:pt x="225826" y="1227"/>
                  </a:lnTo>
                  <a:cubicBezTo>
                    <a:pt x="227350" y="-393"/>
                    <a:pt x="229922" y="-393"/>
                    <a:pt x="231541" y="1131"/>
                  </a:cubicBezTo>
                  <a:cubicBezTo>
                    <a:pt x="233160" y="2655"/>
                    <a:pt x="233160" y="5227"/>
                    <a:pt x="231636" y="6846"/>
                  </a:cubicBezTo>
                  <a:lnTo>
                    <a:pt x="6942" y="239066"/>
                  </a:lnTo>
                  <a:cubicBezTo>
                    <a:pt x="6180" y="239923"/>
                    <a:pt x="5037" y="240304"/>
                    <a:pt x="3989" y="240304"/>
                  </a:cubicBezTo>
                  <a:close/>
                </a:path>
              </a:pathLst>
            </a:custGeom>
            <a:solidFill>
              <a:srgbClr val="FFFFFF"/>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0F99EE2B-AE25-1682-5627-0A656E153ED9}"/>
                </a:ext>
              </a:extLst>
            </p:cNvPr>
            <p:cNvSpPr/>
            <p:nvPr/>
          </p:nvSpPr>
          <p:spPr>
            <a:xfrm>
              <a:off x="5710096" y="3538400"/>
              <a:ext cx="587981" cy="302937"/>
            </a:xfrm>
            <a:custGeom>
              <a:avLst/>
              <a:gdLst>
                <a:gd name="connsiteX0" fmla="*/ 48020 w 587981"/>
                <a:gd name="connsiteY0" fmla="*/ 302937 h 302937"/>
                <a:gd name="connsiteX1" fmla="*/ 3729 w 587981"/>
                <a:gd name="connsiteY1" fmla="*/ 301413 h 302937"/>
                <a:gd name="connsiteX2" fmla="*/ 14 w 587981"/>
                <a:gd name="connsiteY2" fmla="*/ 297127 h 302937"/>
                <a:gd name="connsiteX3" fmla="*/ 4301 w 587981"/>
                <a:gd name="connsiteY3" fmla="*/ 293412 h 302937"/>
                <a:gd name="connsiteX4" fmla="*/ 332627 w 587981"/>
                <a:gd name="connsiteY4" fmla="*/ 227023 h 302937"/>
                <a:gd name="connsiteX5" fmla="*/ 580563 w 587981"/>
                <a:gd name="connsiteY5" fmla="*/ 1852 h 302937"/>
                <a:gd name="connsiteX6" fmla="*/ 586088 w 587981"/>
                <a:gd name="connsiteY6" fmla="*/ 614 h 302937"/>
                <a:gd name="connsiteX7" fmla="*/ 587326 w 587981"/>
                <a:gd name="connsiteY7" fmla="*/ 6138 h 302937"/>
                <a:gd name="connsiteX8" fmla="*/ 336247 w 587981"/>
                <a:gd name="connsiteY8" fmla="*/ 234262 h 302937"/>
                <a:gd name="connsiteX9" fmla="*/ 48020 w 587981"/>
                <a:gd name="connsiteY9" fmla="*/ 302937 h 30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7981" h="302937">
                  <a:moveTo>
                    <a:pt x="48020" y="302937"/>
                  </a:moveTo>
                  <a:cubicBezTo>
                    <a:pt x="33257" y="302937"/>
                    <a:pt x="18493" y="302461"/>
                    <a:pt x="3729" y="301413"/>
                  </a:cubicBezTo>
                  <a:cubicBezTo>
                    <a:pt x="1538" y="301223"/>
                    <a:pt x="-176" y="299318"/>
                    <a:pt x="14" y="297127"/>
                  </a:cubicBezTo>
                  <a:cubicBezTo>
                    <a:pt x="205" y="294936"/>
                    <a:pt x="2015" y="293127"/>
                    <a:pt x="4301" y="293412"/>
                  </a:cubicBezTo>
                  <a:cubicBezTo>
                    <a:pt x="117648" y="301318"/>
                    <a:pt x="231186" y="278363"/>
                    <a:pt x="332627" y="227023"/>
                  </a:cubicBezTo>
                  <a:cubicBezTo>
                    <a:pt x="434069" y="175683"/>
                    <a:pt x="519794" y="97864"/>
                    <a:pt x="580563" y="1852"/>
                  </a:cubicBezTo>
                  <a:cubicBezTo>
                    <a:pt x="581802" y="-53"/>
                    <a:pt x="584278" y="-529"/>
                    <a:pt x="586088" y="614"/>
                  </a:cubicBezTo>
                  <a:cubicBezTo>
                    <a:pt x="587993" y="1852"/>
                    <a:pt x="588564" y="4329"/>
                    <a:pt x="587326" y="6138"/>
                  </a:cubicBezTo>
                  <a:cubicBezTo>
                    <a:pt x="525794" y="103389"/>
                    <a:pt x="438927" y="182256"/>
                    <a:pt x="336247" y="234262"/>
                  </a:cubicBezTo>
                  <a:cubicBezTo>
                    <a:pt x="246807" y="279506"/>
                    <a:pt x="147938" y="302937"/>
                    <a:pt x="48020" y="302937"/>
                  </a:cubicBezTo>
                  <a:close/>
                </a:path>
              </a:pathLst>
            </a:custGeom>
            <a:solidFill>
              <a:srgbClr val="000000"/>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4B31C5E-202E-02ED-4A3B-BC0ED6B8BEAC}"/>
                </a:ext>
              </a:extLst>
            </p:cNvPr>
            <p:cNvSpPr/>
            <p:nvPr/>
          </p:nvSpPr>
          <p:spPr>
            <a:xfrm>
              <a:off x="5760974" y="3627920"/>
              <a:ext cx="418776" cy="154267"/>
            </a:xfrm>
            <a:custGeom>
              <a:avLst/>
              <a:gdLst>
                <a:gd name="connsiteX0" fmla="*/ 4572 w 418776"/>
                <a:gd name="connsiteY0" fmla="*/ 154267 h 154267"/>
                <a:gd name="connsiteX1" fmla="*/ 0 w 418776"/>
                <a:gd name="connsiteY1" fmla="*/ 150267 h 154267"/>
                <a:gd name="connsiteX2" fmla="*/ 4000 w 418776"/>
                <a:gd name="connsiteY2" fmla="*/ 146266 h 154267"/>
                <a:gd name="connsiteX3" fmla="*/ 4000 w 418776"/>
                <a:gd name="connsiteY3" fmla="*/ 146266 h 154267"/>
                <a:gd name="connsiteX4" fmla="*/ 4477 w 418776"/>
                <a:gd name="connsiteY4" fmla="*/ 146266 h 154267"/>
                <a:gd name="connsiteX5" fmla="*/ 412242 w 418776"/>
                <a:gd name="connsiteY5" fmla="*/ 915 h 154267"/>
                <a:gd name="connsiteX6" fmla="*/ 417862 w 418776"/>
                <a:gd name="connsiteY6" fmla="*/ 1486 h 154267"/>
                <a:gd name="connsiteX7" fmla="*/ 417290 w 418776"/>
                <a:gd name="connsiteY7" fmla="*/ 7202 h 154267"/>
                <a:gd name="connsiteX8" fmla="*/ 4572 w 418776"/>
                <a:gd name="connsiteY8" fmla="*/ 154267 h 15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776" h="154267">
                  <a:moveTo>
                    <a:pt x="4572" y="154267"/>
                  </a:moveTo>
                  <a:cubicBezTo>
                    <a:pt x="2191" y="154267"/>
                    <a:pt x="0" y="152648"/>
                    <a:pt x="0" y="150267"/>
                  </a:cubicBezTo>
                  <a:cubicBezTo>
                    <a:pt x="0" y="148076"/>
                    <a:pt x="1810" y="146266"/>
                    <a:pt x="4000" y="146266"/>
                  </a:cubicBezTo>
                  <a:lnTo>
                    <a:pt x="4000" y="146266"/>
                  </a:lnTo>
                  <a:cubicBezTo>
                    <a:pt x="4191" y="146266"/>
                    <a:pt x="4381" y="146266"/>
                    <a:pt x="4477" y="146266"/>
                  </a:cubicBezTo>
                  <a:cubicBezTo>
                    <a:pt x="152686" y="146266"/>
                    <a:pt x="297466" y="94641"/>
                    <a:pt x="412242" y="915"/>
                  </a:cubicBezTo>
                  <a:cubicBezTo>
                    <a:pt x="413957" y="-514"/>
                    <a:pt x="416433" y="-228"/>
                    <a:pt x="417862" y="1486"/>
                  </a:cubicBezTo>
                  <a:cubicBezTo>
                    <a:pt x="419291" y="3201"/>
                    <a:pt x="419005" y="5773"/>
                    <a:pt x="417290" y="7202"/>
                  </a:cubicBezTo>
                  <a:cubicBezTo>
                    <a:pt x="301276" y="101975"/>
                    <a:pt x="154686" y="154267"/>
                    <a:pt x="4572" y="154267"/>
                  </a:cubicBezTo>
                  <a:close/>
                </a:path>
              </a:pathLst>
            </a:custGeom>
            <a:solidFill>
              <a:srgbClr val="000000"/>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D35E1C06-DD7B-9A67-A9FF-2C01ECFCD88C}"/>
                </a:ext>
              </a:extLst>
            </p:cNvPr>
            <p:cNvSpPr/>
            <p:nvPr/>
          </p:nvSpPr>
          <p:spPr>
            <a:xfrm>
              <a:off x="5527703" y="2851785"/>
              <a:ext cx="348717" cy="14478"/>
            </a:xfrm>
            <a:custGeom>
              <a:avLst/>
              <a:gdLst>
                <a:gd name="connsiteX0" fmla="*/ 344713 w 348717"/>
                <a:gd name="connsiteY0" fmla="*/ 14478 h 14478"/>
                <a:gd name="connsiteX1" fmla="*/ 344713 w 348717"/>
                <a:gd name="connsiteY1" fmla="*/ 14478 h 14478"/>
                <a:gd name="connsiteX2" fmla="*/ 3909 w 348717"/>
                <a:gd name="connsiteY2" fmla="*/ 8001 h 14478"/>
                <a:gd name="connsiteX3" fmla="*/ 4 w 348717"/>
                <a:gd name="connsiteY3" fmla="*/ 3905 h 14478"/>
                <a:gd name="connsiteX4" fmla="*/ 4004 w 348717"/>
                <a:gd name="connsiteY4" fmla="*/ 0 h 14478"/>
                <a:gd name="connsiteX5" fmla="*/ 4099 w 348717"/>
                <a:gd name="connsiteY5" fmla="*/ 0 h 14478"/>
                <a:gd name="connsiteX6" fmla="*/ 344809 w 348717"/>
                <a:gd name="connsiteY6" fmla="*/ 6477 h 14478"/>
                <a:gd name="connsiteX7" fmla="*/ 348714 w 348717"/>
                <a:gd name="connsiteY7" fmla="*/ 10573 h 14478"/>
                <a:gd name="connsiteX8" fmla="*/ 344713 w 348717"/>
                <a:gd name="connsiteY8" fmla="*/ 14478 h 1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8717" h="14478">
                  <a:moveTo>
                    <a:pt x="344713" y="14478"/>
                  </a:moveTo>
                  <a:cubicBezTo>
                    <a:pt x="344618" y="14478"/>
                    <a:pt x="344618" y="14478"/>
                    <a:pt x="344713" y="14478"/>
                  </a:cubicBezTo>
                  <a:lnTo>
                    <a:pt x="3909" y="8001"/>
                  </a:lnTo>
                  <a:cubicBezTo>
                    <a:pt x="1718" y="8001"/>
                    <a:pt x="-92" y="6096"/>
                    <a:pt x="4" y="3905"/>
                  </a:cubicBezTo>
                  <a:cubicBezTo>
                    <a:pt x="4" y="1715"/>
                    <a:pt x="1813" y="0"/>
                    <a:pt x="4004" y="0"/>
                  </a:cubicBezTo>
                  <a:cubicBezTo>
                    <a:pt x="4004" y="0"/>
                    <a:pt x="4099" y="0"/>
                    <a:pt x="4099" y="0"/>
                  </a:cubicBezTo>
                  <a:lnTo>
                    <a:pt x="344809" y="6477"/>
                  </a:lnTo>
                  <a:cubicBezTo>
                    <a:pt x="346999" y="6477"/>
                    <a:pt x="348809" y="8382"/>
                    <a:pt x="348714" y="10573"/>
                  </a:cubicBezTo>
                  <a:cubicBezTo>
                    <a:pt x="348619" y="12668"/>
                    <a:pt x="346904" y="14478"/>
                    <a:pt x="344713" y="14478"/>
                  </a:cubicBezTo>
                  <a:close/>
                </a:path>
              </a:pathLst>
            </a:custGeom>
            <a:solidFill>
              <a:srgbClr val="000000"/>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DFC05FA0-B55C-021B-A176-CD0327A396CC}"/>
                </a:ext>
              </a:extLst>
            </p:cNvPr>
            <p:cNvSpPr/>
            <p:nvPr/>
          </p:nvSpPr>
          <p:spPr>
            <a:xfrm>
              <a:off x="5798540" y="2730877"/>
              <a:ext cx="19738" cy="84523"/>
            </a:xfrm>
            <a:custGeom>
              <a:avLst/>
              <a:gdLst>
                <a:gd name="connsiteX0" fmla="*/ 15775 w 19738"/>
                <a:gd name="connsiteY0" fmla="*/ 84523 h 84523"/>
                <a:gd name="connsiteX1" fmla="*/ 11774 w 19738"/>
                <a:gd name="connsiteY1" fmla="*/ 81094 h 84523"/>
                <a:gd name="connsiteX2" fmla="*/ 58 w 19738"/>
                <a:gd name="connsiteY2" fmla="*/ 4608 h 84523"/>
                <a:gd name="connsiteX3" fmla="*/ 3392 w 19738"/>
                <a:gd name="connsiteY3" fmla="*/ 36 h 84523"/>
                <a:gd name="connsiteX4" fmla="*/ 7964 w 19738"/>
                <a:gd name="connsiteY4" fmla="*/ 3370 h 84523"/>
                <a:gd name="connsiteX5" fmla="*/ 19680 w 19738"/>
                <a:gd name="connsiteY5" fmla="*/ 79856 h 84523"/>
                <a:gd name="connsiteX6" fmla="*/ 16346 w 19738"/>
                <a:gd name="connsiteY6" fmla="*/ 84428 h 84523"/>
                <a:gd name="connsiteX7" fmla="*/ 15775 w 19738"/>
                <a:gd name="connsiteY7" fmla="*/ 84523 h 8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38" h="84523">
                  <a:moveTo>
                    <a:pt x="15775" y="84523"/>
                  </a:moveTo>
                  <a:cubicBezTo>
                    <a:pt x="13870" y="84523"/>
                    <a:pt x="12155" y="83094"/>
                    <a:pt x="11774" y="81094"/>
                  </a:cubicBezTo>
                  <a:lnTo>
                    <a:pt x="58" y="4608"/>
                  </a:lnTo>
                  <a:cubicBezTo>
                    <a:pt x="-322" y="2418"/>
                    <a:pt x="1201" y="322"/>
                    <a:pt x="3392" y="36"/>
                  </a:cubicBezTo>
                  <a:cubicBezTo>
                    <a:pt x="5583" y="-250"/>
                    <a:pt x="7678" y="1179"/>
                    <a:pt x="7964" y="3370"/>
                  </a:cubicBezTo>
                  <a:lnTo>
                    <a:pt x="19680" y="79856"/>
                  </a:lnTo>
                  <a:cubicBezTo>
                    <a:pt x="20061" y="82047"/>
                    <a:pt x="18537" y="84142"/>
                    <a:pt x="16346" y="84428"/>
                  </a:cubicBezTo>
                  <a:cubicBezTo>
                    <a:pt x="16156" y="84523"/>
                    <a:pt x="15965" y="84523"/>
                    <a:pt x="15775" y="84523"/>
                  </a:cubicBezTo>
                  <a:close/>
                </a:path>
              </a:pathLst>
            </a:custGeom>
            <a:solidFill>
              <a:srgbClr val="FFFFFF"/>
            </a:solidFill>
            <a:ln w="9525" cap="flat">
              <a:noFill/>
              <a:prstDash val="solid"/>
              <a:miter/>
            </a:ln>
          </p:spPr>
          <p:txBody>
            <a:bodyPr rtlCol="0" anchor="ctr"/>
            <a:lstStyle/>
            <a:p>
              <a:endParaRPr lang="en-US"/>
            </a:p>
          </p:txBody>
        </p:sp>
        <p:grpSp>
          <p:nvGrpSpPr>
            <p:cNvPr id="43" name="Graphic 3">
              <a:extLst>
                <a:ext uri="{FF2B5EF4-FFF2-40B4-BE49-F238E27FC236}">
                  <a16:creationId xmlns:a16="http://schemas.microsoft.com/office/drawing/2014/main" id="{87CD4C26-CD6A-CEE1-AB09-A80389D55B0B}"/>
                </a:ext>
              </a:extLst>
            </p:cNvPr>
            <p:cNvGrpSpPr/>
            <p:nvPr/>
          </p:nvGrpSpPr>
          <p:grpSpPr>
            <a:xfrm>
              <a:off x="5554091" y="2676240"/>
              <a:ext cx="231743" cy="162115"/>
              <a:chOff x="5554091" y="2676240"/>
              <a:chExt cx="231743" cy="162115"/>
            </a:xfrm>
          </p:grpSpPr>
          <p:sp>
            <p:nvSpPr>
              <p:cNvPr id="44" name="Freeform: Shape 43">
                <a:extLst>
                  <a:ext uri="{FF2B5EF4-FFF2-40B4-BE49-F238E27FC236}">
                    <a16:creationId xmlns:a16="http://schemas.microsoft.com/office/drawing/2014/main" id="{04980529-F545-C797-E5F9-447442D8C333}"/>
                  </a:ext>
                </a:extLst>
              </p:cNvPr>
              <p:cNvSpPr/>
              <p:nvPr/>
            </p:nvSpPr>
            <p:spPr>
              <a:xfrm>
                <a:off x="5554091" y="2676240"/>
                <a:ext cx="231743" cy="162115"/>
              </a:xfrm>
              <a:custGeom>
                <a:avLst/>
                <a:gdLst>
                  <a:gd name="connsiteX0" fmla="*/ 231743 w 231743"/>
                  <a:gd name="connsiteY0" fmla="*/ 162116 h 162115"/>
                  <a:gd name="connsiteX1" fmla="*/ 14478 w 231743"/>
                  <a:gd name="connsiteY1" fmla="*/ 152019 h 162115"/>
                  <a:gd name="connsiteX2" fmla="*/ 0 w 231743"/>
                  <a:gd name="connsiteY2" fmla="*/ 0 h 162115"/>
                  <a:gd name="connsiteX3" fmla="*/ 213646 w 231743"/>
                  <a:gd name="connsiteY3" fmla="*/ 9049 h 162115"/>
                </a:gdLst>
                <a:ahLst/>
                <a:cxnLst>
                  <a:cxn ang="0">
                    <a:pos x="connsiteX0" y="connsiteY0"/>
                  </a:cxn>
                  <a:cxn ang="0">
                    <a:pos x="connsiteX1" y="connsiteY1"/>
                  </a:cxn>
                  <a:cxn ang="0">
                    <a:pos x="connsiteX2" y="connsiteY2"/>
                  </a:cxn>
                  <a:cxn ang="0">
                    <a:pos x="connsiteX3" y="connsiteY3"/>
                  </a:cxn>
                </a:cxnLst>
                <a:rect l="l" t="t" r="r" b="b"/>
                <a:pathLst>
                  <a:path w="231743" h="162115">
                    <a:moveTo>
                      <a:pt x="231743" y="162116"/>
                    </a:moveTo>
                    <a:lnTo>
                      <a:pt x="14478" y="152019"/>
                    </a:lnTo>
                    <a:lnTo>
                      <a:pt x="0" y="0"/>
                    </a:lnTo>
                    <a:lnTo>
                      <a:pt x="213646" y="9049"/>
                    </a:lnTo>
                    <a:close/>
                  </a:path>
                </a:pathLst>
              </a:custGeom>
              <a:solidFill>
                <a:srgbClr val="D56C67"/>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0F42E4DE-0310-23D9-C7A1-131FCC2FF351}"/>
                  </a:ext>
                </a:extLst>
              </p:cNvPr>
              <p:cNvSpPr/>
              <p:nvPr/>
            </p:nvSpPr>
            <p:spPr>
              <a:xfrm>
                <a:off x="5554091" y="2676240"/>
                <a:ext cx="223742" cy="111504"/>
              </a:xfrm>
              <a:custGeom>
                <a:avLst/>
                <a:gdLst>
                  <a:gd name="connsiteX0" fmla="*/ 0 w 223742"/>
                  <a:gd name="connsiteY0" fmla="*/ 0 h 111504"/>
                  <a:gd name="connsiteX1" fmla="*/ 223742 w 223742"/>
                  <a:gd name="connsiteY1" fmla="*/ 94679 h 111504"/>
                  <a:gd name="connsiteX2" fmla="*/ 213646 w 223742"/>
                  <a:gd name="connsiteY2" fmla="*/ 9049 h 111504"/>
                  <a:gd name="connsiteX3" fmla="*/ 0 w 223742"/>
                  <a:gd name="connsiteY3" fmla="*/ 0 h 111504"/>
                </a:gdLst>
                <a:ahLst/>
                <a:cxnLst>
                  <a:cxn ang="0">
                    <a:pos x="connsiteX0" y="connsiteY0"/>
                  </a:cxn>
                  <a:cxn ang="0">
                    <a:pos x="connsiteX1" y="connsiteY1"/>
                  </a:cxn>
                  <a:cxn ang="0">
                    <a:pos x="connsiteX2" y="connsiteY2"/>
                  </a:cxn>
                  <a:cxn ang="0">
                    <a:pos x="connsiteX3" y="connsiteY3"/>
                  </a:cxn>
                </a:cxnLst>
                <a:rect l="l" t="t" r="r" b="b"/>
                <a:pathLst>
                  <a:path w="223742" h="111504">
                    <a:moveTo>
                      <a:pt x="0" y="0"/>
                    </a:moveTo>
                    <a:cubicBezTo>
                      <a:pt x="77819" y="112776"/>
                      <a:pt x="173546" y="130874"/>
                      <a:pt x="223742" y="94679"/>
                    </a:cubicBezTo>
                    <a:lnTo>
                      <a:pt x="213646" y="9049"/>
                    </a:lnTo>
                    <a:lnTo>
                      <a:pt x="0" y="0"/>
                    </a:lnTo>
                    <a:close/>
                  </a:path>
                </a:pathLst>
              </a:custGeom>
              <a:solidFill>
                <a:srgbClr val="47284F"/>
              </a:solidFill>
              <a:ln w="9525" cap="flat">
                <a:noFill/>
                <a:prstDash val="solid"/>
                <a:miter/>
              </a:ln>
            </p:spPr>
            <p:txBody>
              <a:bodyPr rtlCol="0" anchor="ctr"/>
              <a:lstStyle/>
              <a:p>
                <a:endParaRPr lang="en-US"/>
              </a:p>
            </p:txBody>
          </p:sp>
        </p:grpSp>
        <p:sp>
          <p:nvSpPr>
            <p:cNvPr id="46" name="Freeform: Shape 45">
              <a:extLst>
                <a:ext uri="{FF2B5EF4-FFF2-40B4-BE49-F238E27FC236}">
                  <a16:creationId xmlns:a16="http://schemas.microsoft.com/office/drawing/2014/main" id="{9B3267D0-FA7C-D533-6F10-169FFFEDBF0A}"/>
                </a:ext>
              </a:extLst>
            </p:cNvPr>
            <p:cNvSpPr/>
            <p:nvPr/>
          </p:nvSpPr>
          <p:spPr>
            <a:xfrm>
              <a:off x="5413693" y="2256738"/>
              <a:ext cx="408565" cy="486220"/>
            </a:xfrm>
            <a:custGeom>
              <a:avLst/>
              <a:gdLst>
                <a:gd name="connsiteX0" fmla="*/ 302705 w 408565"/>
                <a:gd name="connsiteY0" fmla="*/ 45741 h 486220"/>
                <a:gd name="connsiteX1" fmla="*/ 313373 w 408565"/>
                <a:gd name="connsiteY1" fmla="*/ 57075 h 486220"/>
                <a:gd name="connsiteX2" fmla="*/ 395764 w 408565"/>
                <a:gd name="connsiteY2" fmla="*/ 235955 h 486220"/>
                <a:gd name="connsiteX3" fmla="*/ 407765 w 408565"/>
                <a:gd name="connsiteY3" fmla="*/ 342920 h 486220"/>
                <a:gd name="connsiteX4" fmla="*/ 351568 w 408565"/>
                <a:gd name="connsiteY4" fmla="*/ 464269 h 486220"/>
                <a:gd name="connsiteX5" fmla="*/ 351568 w 408565"/>
                <a:gd name="connsiteY5" fmla="*/ 464269 h 486220"/>
                <a:gd name="connsiteX6" fmla="*/ 251936 w 408565"/>
                <a:gd name="connsiteY6" fmla="*/ 483224 h 486220"/>
                <a:gd name="connsiteX7" fmla="*/ 236411 w 408565"/>
                <a:gd name="connsiteY7" fmla="*/ 479795 h 486220"/>
                <a:gd name="connsiteX8" fmla="*/ 79153 w 408565"/>
                <a:gd name="connsiteY8" fmla="*/ 382926 h 486220"/>
                <a:gd name="connsiteX9" fmla="*/ 45910 w 408565"/>
                <a:gd name="connsiteY9" fmla="*/ 342063 h 486220"/>
                <a:gd name="connsiteX10" fmla="*/ 0 w 408565"/>
                <a:gd name="connsiteY10" fmla="*/ 212999 h 486220"/>
                <a:gd name="connsiteX11" fmla="*/ 0 w 408565"/>
                <a:gd name="connsiteY11" fmla="*/ 212999 h 486220"/>
                <a:gd name="connsiteX12" fmla="*/ 87154 w 408565"/>
                <a:gd name="connsiteY12" fmla="*/ 45550 h 486220"/>
                <a:gd name="connsiteX13" fmla="*/ 115062 w 408565"/>
                <a:gd name="connsiteY13" fmla="*/ 26024 h 486220"/>
                <a:gd name="connsiteX14" fmla="*/ 216503 w 408565"/>
                <a:gd name="connsiteY14" fmla="*/ 1259 h 486220"/>
                <a:gd name="connsiteX15" fmla="*/ 216503 w 408565"/>
                <a:gd name="connsiteY15" fmla="*/ 1259 h 486220"/>
                <a:gd name="connsiteX16" fmla="*/ 302705 w 408565"/>
                <a:gd name="connsiteY16" fmla="*/ 45741 h 48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8565" h="486220">
                  <a:moveTo>
                    <a:pt x="302705" y="45741"/>
                  </a:moveTo>
                  <a:lnTo>
                    <a:pt x="313373" y="57075"/>
                  </a:lnTo>
                  <a:cubicBezTo>
                    <a:pt x="359378" y="106224"/>
                    <a:pt x="388334" y="168994"/>
                    <a:pt x="395764" y="235955"/>
                  </a:cubicBezTo>
                  <a:lnTo>
                    <a:pt x="407765" y="342920"/>
                  </a:lnTo>
                  <a:cubicBezTo>
                    <a:pt x="413099" y="390736"/>
                    <a:pt x="391478" y="437504"/>
                    <a:pt x="351568" y="464269"/>
                  </a:cubicBezTo>
                  <a:lnTo>
                    <a:pt x="351568" y="464269"/>
                  </a:lnTo>
                  <a:cubicBezTo>
                    <a:pt x="322326" y="483986"/>
                    <a:pt x="286321" y="490749"/>
                    <a:pt x="251936" y="483224"/>
                  </a:cubicBezTo>
                  <a:lnTo>
                    <a:pt x="236411" y="479795"/>
                  </a:lnTo>
                  <a:cubicBezTo>
                    <a:pt x="174498" y="466174"/>
                    <a:pt x="119063" y="432074"/>
                    <a:pt x="79153" y="382926"/>
                  </a:cubicBezTo>
                  <a:lnTo>
                    <a:pt x="45910" y="342063"/>
                  </a:lnTo>
                  <a:cubicBezTo>
                    <a:pt x="16192" y="305582"/>
                    <a:pt x="0" y="260053"/>
                    <a:pt x="0" y="212999"/>
                  </a:cubicBezTo>
                  <a:lnTo>
                    <a:pt x="0" y="212999"/>
                  </a:lnTo>
                  <a:cubicBezTo>
                    <a:pt x="0" y="146324"/>
                    <a:pt x="32575" y="83745"/>
                    <a:pt x="87154" y="45550"/>
                  </a:cubicBezTo>
                  <a:lnTo>
                    <a:pt x="115062" y="26024"/>
                  </a:lnTo>
                  <a:cubicBezTo>
                    <a:pt x="144590" y="5355"/>
                    <a:pt x="180785" y="-3504"/>
                    <a:pt x="216503" y="1259"/>
                  </a:cubicBezTo>
                  <a:lnTo>
                    <a:pt x="216503" y="1259"/>
                  </a:lnTo>
                  <a:cubicBezTo>
                    <a:pt x="249460" y="5640"/>
                    <a:pt x="279940" y="21357"/>
                    <a:pt x="302705" y="45741"/>
                  </a:cubicBezTo>
                  <a:close/>
                </a:path>
              </a:pathLst>
            </a:custGeom>
            <a:solidFill>
              <a:srgbClr val="D56C67"/>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58F0A092-8CE2-C8FE-1449-79D2EC2D4F7C}"/>
                </a:ext>
              </a:extLst>
            </p:cNvPr>
            <p:cNvSpPr/>
            <p:nvPr/>
          </p:nvSpPr>
          <p:spPr>
            <a:xfrm>
              <a:off x="5303785" y="2081579"/>
              <a:ext cx="499279" cy="603709"/>
            </a:xfrm>
            <a:custGeom>
              <a:avLst/>
              <a:gdLst>
                <a:gd name="connsiteX0" fmla="*/ 235733 w 499279"/>
                <a:gd name="connsiteY0" fmla="*/ 603709 h 603709"/>
                <a:gd name="connsiteX1" fmla="*/ 238591 w 499279"/>
                <a:gd name="connsiteY1" fmla="*/ 495220 h 603709"/>
                <a:gd name="connsiteX2" fmla="*/ 227542 w 499279"/>
                <a:gd name="connsiteY2" fmla="*/ 334247 h 603709"/>
                <a:gd name="connsiteX3" fmla="*/ 467953 w 499279"/>
                <a:gd name="connsiteY3" fmla="*/ 185276 h 603709"/>
                <a:gd name="connsiteX4" fmla="*/ 496052 w 499279"/>
                <a:gd name="connsiteY4" fmla="*/ 149272 h 603709"/>
                <a:gd name="connsiteX5" fmla="*/ 489003 w 499279"/>
                <a:gd name="connsiteY5" fmla="*/ 106600 h 603709"/>
                <a:gd name="connsiteX6" fmla="*/ 451379 w 499279"/>
                <a:gd name="connsiteY6" fmla="*/ 100504 h 603709"/>
                <a:gd name="connsiteX7" fmla="*/ 417089 w 499279"/>
                <a:gd name="connsiteY7" fmla="*/ 120506 h 603709"/>
                <a:gd name="connsiteX8" fmla="*/ 421090 w 499279"/>
                <a:gd name="connsiteY8" fmla="*/ 30019 h 603709"/>
                <a:gd name="connsiteX9" fmla="*/ 340127 w 499279"/>
                <a:gd name="connsiteY9" fmla="*/ 4015 h 603709"/>
                <a:gd name="connsiteX10" fmla="*/ 273833 w 499279"/>
                <a:gd name="connsiteY10" fmla="*/ 71643 h 603709"/>
                <a:gd name="connsiteX11" fmla="*/ 159819 w 499279"/>
                <a:gd name="connsiteY11" fmla="*/ 190515 h 603709"/>
                <a:gd name="connsiteX12" fmla="*/ 69808 w 499279"/>
                <a:gd name="connsiteY12" fmla="*/ 255761 h 603709"/>
                <a:gd name="connsiteX13" fmla="*/ 5514 w 499279"/>
                <a:gd name="connsiteY13" fmla="*/ 344439 h 603709"/>
                <a:gd name="connsiteX14" fmla="*/ 63998 w 499279"/>
                <a:gd name="connsiteY14" fmla="*/ 518365 h 603709"/>
                <a:gd name="connsiteX15" fmla="*/ 235733 w 499279"/>
                <a:gd name="connsiteY15" fmla="*/ 603709 h 60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279" h="603709">
                  <a:moveTo>
                    <a:pt x="235733" y="603709"/>
                  </a:moveTo>
                  <a:cubicBezTo>
                    <a:pt x="247259" y="576087"/>
                    <a:pt x="258784" y="532272"/>
                    <a:pt x="238591" y="495220"/>
                  </a:cubicBezTo>
                  <a:cubicBezTo>
                    <a:pt x="238591" y="495220"/>
                    <a:pt x="273833" y="417781"/>
                    <a:pt x="227542" y="334247"/>
                  </a:cubicBezTo>
                  <a:cubicBezTo>
                    <a:pt x="315172" y="301767"/>
                    <a:pt x="399563" y="248808"/>
                    <a:pt x="467953" y="185276"/>
                  </a:cubicBezTo>
                  <a:cubicBezTo>
                    <a:pt x="479192" y="174799"/>
                    <a:pt x="490432" y="163559"/>
                    <a:pt x="496052" y="149272"/>
                  </a:cubicBezTo>
                  <a:cubicBezTo>
                    <a:pt x="501671" y="134984"/>
                    <a:pt x="500338" y="116887"/>
                    <a:pt x="489003" y="106600"/>
                  </a:cubicBezTo>
                  <a:cubicBezTo>
                    <a:pt x="479192" y="97646"/>
                    <a:pt x="464048" y="96598"/>
                    <a:pt x="451379" y="100504"/>
                  </a:cubicBezTo>
                  <a:cubicBezTo>
                    <a:pt x="438711" y="104409"/>
                    <a:pt x="427757" y="112505"/>
                    <a:pt x="417089" y="120506"/>
                  </a:cubicBezTo>
                  <a:cubicBezTo>
                    <a:pt x="437854" y="98027"/>
                    <a:pt x="438140" y="55450"/>
                    <a:pt x="421090" y="30019"/>
                  </a:cubicBezTo>
                  <a:cubicBezTo>
                    <a:pt x="404040" y="4587"/>
                    <a:pt x="368702" y="-6653"/>
                    <a:pt x="340127" y="4015"/>
                  </a:cubicBezTo>
                  <a:cubicBezTo>
                    <a:pt x="310028" y="15255"/>
                    <a:pt x="292121" y="45259"/>
                    <a:pt x="273833" y="71643"/>
                  </a:cubicBezTo>
                  <a:cubicBezTo>
                    <a:pt x="242496" y="116982"/>
                    <a:pt x="203825" y="157273"/>
                    <a:pt x="159819" y="190515"/>
                  </a:cubicBezTo>
                  <a:cubicBezTo>
                    <a:pt x="130196" y="212803"/>
                    <a:pt x="98288" y="231949"/>
                    <a:pt x="69808" y="255761"/>
                  </a:cubicBezTo>
                  <a:cubicBezTo>
                    <a:pt x="41423" y="279574"/>
                    <a:pt x="16182" y="309006"/>
                    <a:pt x="5514" y="344439"/>
                  </a:cubicBezTo>
                  <a:cubicBezTo>
                    <a:pt x="-12964" y="406161"/>
                    <a:pt x="17135" y="474169"/>
                    <a:pt x="63998" y="518365"/>
                  </a:cubicBezTo>
                  <a:cubicBezTo>
                    <a:pt x="110765" y="562561"/>
                    <a:pt x="176012" y="579325"/>
                    <a:pt x="235733" y="603709"/>
                  </a:cubicBezTo>
                  <a:close/>
                </a:path>
              </a:pathLst>
            </a:custGeom>
            <a:solidFill>
              <a:srgbClr val="000000"/>
            </a:solidFill>
            <a:ln w="9525" cap="flat">
              <a:noFill/>
              <a:prstDash val="solid"/>
              <a:miter/>
            </a:ln>
          </p:spPr>
          <p:txBody>
            <a:bodyPr rtlCol="0" anchor="ctr"/>
            <a:lstStyle/>
            <a:p>
              <a:endParaRPr lang="en-US"/>
            </a:p>
          </p:txBody>
        </p:sp>
        <p:grpSp>
          <p:nvGrpSpPr>
            <p:cNvPr id="48" name="Graphic 3">
              <a:extLst>
                <a:ext uri="{FF2B5EF4-FFF2-40B4-BE49-F238E27FC236}">
                  <a16:creationId xmlns:a16="http://schemas.microsoft.com/office/drawing/2014/main" id="{6F9225D0-78B0-20C2-38BE-2DC371FE8106}"/>
                </a:ext>
              </a:extLst>
            </p:cNvPr>
            <p:cNvGrpSpPr/>
            <p:nvPr/>
          </p:nvGrpSpPr>
          <p:grpSpPr>
            <a:xfrm>
              <a:off x="5417151" y="2613342"/>
              <a:ext cx="137352" cy="107057"/>
              <a:chOff x="5417151" y="2613342"/>
              <a:chExt cx="137352" cy="107057"/>
            </a:xfrm>
          </p:grpSpPr>
          <p:sp>
            <p:nvSpPr>
              <p:cNvPr id="49" name="Freeform: Shape 48">
                <a:extLst>
                  <a:ext uri="{FF2B5EF4-FFF2-40B4-BE49-F238E27FC236}">
                    <a16:creationId xmlns:a16="http://schemas.microsoft.com/office/drawing/2014/main" id="{53F68C81-8788-B792-E23F-1B9A362CFAFE}"/>
                  </a:ext>
                </a:extLst>
              </p:cNvPr>
              <p:cNvSpPr/>
              <p:nvPr/>
            </p:nvSpPr>
            <p:spPr>
              <a:xfrm>
                <a:off x="5417151" y="2613342"/>
                <a:ext cx="137352" cy="107057"/>
              </a:xfrm>
              <a:custGeom>
                <a:avLst/>
                <a:gdLst>
                  <a:gd name="connsiteX0" fmla="*/ 68075 w 137352"/>
                  <a:gd name="connsiteY0" fmla="*/ 414 h 107057"/>
                  <a:gd name="connsiteX1" fmla="*/ 16449 w 137352"/>
                  <a:gd name="connsiteY1" fmla="*/ 16416 h 107057"/>
                  <a:gd name="connsiteX2" fmla="*/ 2066 w 137352"/>
                  <a:gd name="connsiteY2" fmla="*/ 67184 h 107057"/>
                  <a:gd name="connsiteX3" fmla="*/ 61788 w 137352"/>
                  <a:gd name="connsiteY3" fmla="*/ 106522 h 107057"/>
                  <a:gd name="connsiteX4" fmla="*/ 108461 w 137352"/>
                  <a:gd name="connsiteY4" fmla="*/ 99283 h 107057"/>
                  <a:gd name="connsiteX5" fmla="*/ 136845 w 137352"/>
                  <a:gd name="connsiteY5" fmla="*/ 62898 h 107057"/>
                  <a:gd name="connsiteX6" fmla="*/ 68075 w 137352"/>
                  <a:gd name="connsiteY6" fmla="*/ 414 h 10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352" h="107057">
                    <a:moveTo>
                      <a:pt x="68075" y="414"/>
                    </a:moveTo>
                    <a:cubicBezTo>
                      <a:pt x="49596" y="-1587"/>
                      <a:pt x="30070" y="3652"/>
                      <a:pt x="16449" y="16416"/>
                    </a:cubicBezTo>
                    <a:cubicBezTo>
                      <a:pt x="2924" y="29084"/>
                      <a:pt x="-3649" y="49563"/>
                      <a:pt x="2066" y="67184"/>
                    </a:cubicBezTo>
                    <a:cubicBezTo>
                      <a:pt x="9877" y="91187"/>
                      <a:pt x="36642" y="104046"/>
                      <a:pt x="61788" y="106522"/>
                    </a:cubicBezTo>
                    <a:cubicBezTo>
                      <a:pt x="77695" y="108046"/>
                      <a:pt x="94268" y="106522"/>
                      <a:pt x="108461" y="99283"/>
                    </a:cubicBezTo>
                    <a:cubicBezTo>
                      <a:pt x="122748" y="92044"/>
                      <a:pt x="134273" y="78709"/>
                      <a:pt x="136845" y="62898"/>
                    </a:cubicBezTo>
                    <a:cubicBezTo>
                      <a:pt x="142655" y="27846"/>
                      <a:pt x="97221" y="3557"/>
                      <a:pt x="68075" y="414"/>
                    </a:cubicBezTo>
                    <a:close/>
                  </a:path>
                </a:pathLst>
              </a:custGeom>
              <a:solidFill>
                <a:srgbClr val="D56C67"/>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51E0793-4413-EA41-4459-761AD2DDB617}"/>
                  </a:ext>
                </a:extLst>
              </p:cNvPr>
              <p:cNvSpPr/>
              <p:nvPr/>
            </p:nvSpPr>
            <p:spPr>
              <a:xfrm>
                <a:off x="5449356" y="2645379"/>
                <a:ext cx="73074" cy="42767"/>
              </a:xfrm>
              <a:custGeom>
                <a:avLst/>
                <a:gdLst>
                  <a:gd name="connsiteX0" fmla="*/ 40537 w 73074"/>
                  <a:gd name="connsiteY0" fmla="*/ 42767 h 42767"/>
                  <a:gd name="connsiteX1" fmla="*/ 32821 w 73074"/>
                  <a:gd name="connsiteY1" fmla="*/ 42386 h 42767"/>
                  <a:gd name="connsiteX2" fmla="*/ 532 w 73074"/>
                  <a:gd name="connsiteY2" fmla="*/ 25146 h 42767"/>
                  <a:gd name="connsiteX3" fmla="*/ 6247 w 73074"/>
                  <a:gd name="connsiteY3" fmla="*/ 7715 h 42767"/>
                  <a:gd name="connsiteX4" fmla="*/ 28249 w 73074"/>
                  <a:gd name="connsiteY4" fmla="*/ 0 h 42767"/>
                  <a:gd name="connsiteX5" fmla="*/ 32440 w 73074"/>
                  <a:gd name="connsiteY5" fmla="*/ 191 h 42767"/>
                  <a:gd name="connsiteX6" fmla="*/ 70731 w 73074"/>
                  <a:gd name="connsiteY6" fmla="*/ 19621 h 42767"/>
                  <a:gd name="connsiteX7" fmla="*/ 73017 w 73074"/>
                  <a:gd name="connsiteY7" fmla="*/ 25527 h 42767"/>
                  <a:gd name="connsiteX8" fmla="*/ 61873 w 73074"/>
                  <a:gd name="connsiteY8" fmla="*/ 38291 h 42767"/>
                  <a:gd name="connsiteX9" fmla="*/ 40537 w 73074"/>
                  <a:gd name="connsiteY9" fmla="*/ 42767 h 4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74" h="42767">
                    <a:moveTo>
                      <a:pt x="40537" y="42767"/>
                    </a:moveTo>
                    <a:cubicBezTo>
                      <a:pt x="37965" y="42767"/>
                      <a:pt x="35393" y="42577"/>
                      <a:pt x="32821" y="42386"/>
                    </a:cubicBezTo>
                    <a:cubicBezTo>
                      <a:pt x="17105" y="40862"/>
                      <a:pt x="3199" y="33433"/>
                      <a:pt x="532" y="25146"/>
                    </a:cubicBezTo>
                    <a:cubicBezTo>
                      <a:pt x="-1183" y="20003"/>
                      <a:pt x="1389" y="12383"/>
                      <a:pt x="6247" y="7715"/>
                    </a:cubicBezTo>
                    <a:cubicBezTo>
                      <a:pt x="11390" y="2953"/>
                      <a:pt x="19582" y="0"/>
                      <a:pt x="28249" y="0"/>
                    </a:cubicBezTo>
                    <a:cubicBezTo>
                      <a:pt x="29678" y="0"/>
                      <a:pt x="31012" y="95"/>
                      <a:pt x="32440" y="191"/>
                    </a:cubicBezTo>
                    <a:cubicBezTo>
                      <a:pt x="44823" y="1524"/>
                      <a:pt x="63111" y="9620"/>
                      <a:pt x="70731" y="19621"/>
                    </a:cubicBezTo>
                    <a:cubicBezTo>
                      <a:pt x="73398" y="23146"/>
                      <a:pt x="73112" y="24765"/>
                      <a:pt x="73017" y="25527"/>
                    </a:cubicBezTo>
                    <a:cubicBezTo>
                      <a:pt x="72255" y="30099"/>
                      <a:pt x="67683" y="35338"/>
                      <a:pt x="61873" y="38291"/>
                    </a:cubicBezTo>
                    <a:cubicBezTo>
                      <a:pt x="56158" y="41339"/>
                      <a:pt x="49014" y="42767"/>
                      <a:pt x="40537" y="42767"/>
                    </a:cubicBezTo>
                    <a:close/>
                  </a:path>
                </a:pathLst>
              </a:custGeom>
              <a:solidFill>
                <a:srgbClr val="47284F"/>
              </a:solidFill>
              <a:ln w="9525" cap="flat">
                <a:noFill/>
                <a:prstDash val="solid"/>
                <a:miter/>
              </a:ln>
            </p:spPr>
            <p:txBody>
              <a:bodyPr rtlCol="0" anchor="ctr"/>
              <a:lstStyle/>
              <a:p>
                <a:endParaRPr lang="en-US"/>
              </a:p>
            </p:txBody>
          </p:sp>
        </p:grpSp>
        <p:grpSp>
          <p:nvGrpSpPr>
            <p:cNvPr id="51" name="Graphic 3">
              <a:extLst>
                <a:ext uri="{FF2B5EF4-FFF2-40B4-BE49-F238E27FC236}">
                  <a16:creationId xmlns:a16="http://schemas.microsoft.com/office/drawing/2014/main" id="{6F6C8537-F5ED-B580-1ED3-07992B392CB9}"/>
                </a:ext>
              </a:extLst>
            </p:cNvPr>
            <p:cNvGrpSpPr/>
            <p:nvPr/>
          </p:nvGrpSpPr>
          <p:grpSpPr>
            <a:xfrm>
              <a:off x="5658104" y="1095376"/>
              <a:ext cx="545877" cy="545782"/>
              <a:chOff x="5658104" y="1095376"/>
              <a:chExt cx="545877" cy="545782"/>
            </a:xfrm>
          </p:grpSpPr>
          <p:sp>
            <p:nvSpPr>
              <p:cNvPr id="52" name="Freeform: Shape 51">
                <a:extLst>
                  <a:ext uri="{FF2B5EF4-FFF2-40B4-BE49-F238E27FC236}">
                    <a16:creationId xmlns:a16="http://schemas.microsoft.com/office/drawing/2014/main" id="{36471906-52EA-9305-95C2-872D25C821AC}"/>
                  </a:ext>
                </a:extLst>
              </p:cNvPr>
              <p:cNvSpPr/>
              <p:nvPr/>
            </p:nvSpPr>
            <p:spPr>
              <a:xfrm>
                <a:off x="5658104" y="1095376"/>
                <a:ext cx="545782" cy="545782"/>
              </a:xfrm>
              <a:custGeom>
                <a:avLst/>
                <a:gdLst>
                  <a:gd name="connsiteX0" fmla="*/ 545783 w 545782"/>
                  <a:gd name="connsiteY0" fmla="*/ 272891 h 545782"/>
                  <a:gd name="connsiteX1" fmla="*/ 272891 w 545782"/>
                  <a:gd name="connsiteY1" fmla="*/ 545783 h 545782"/>
                  <a:gd name="connsiteX2" fmla="*/ 0 w 545782"/>
                  <a:gd name="connsiteY2" fmla="*/ 272891 h 545782"/>
                  <a:gd name="connsiteX3" fmla="*/ 272891 w 545782"/>
                  <a:gd name="connsiteY3" fmla="*/ 0 h 545782"/>
                  <a:gd name="connsiteX4" fmla="*/ 545783 w 545782"/>
                  <a:gd name="connsiteY4" fmla="*/ 272891 h 54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782" h="545782">
                    <a:moveTo>
                      <a:pt x="545783" y="272891"/>
                    </a:moveTo>
                    <a:cubicBezTo>
                      <a:pt x="545783" y="423605"/>
                      <a:pt x="423605" y="545783"/>
                      <a:pt x="272891" y="545783"/>
                    </a:cubicBezTo>
                    <a:cubicBezTo>
                      <a:pt x="122178" y="545783"/>
                      <a:pt x="0" y="423605"/>
                      <a:pt x="0" y="272891"/>
                    </a:cubicBezTo>
                    <a:cubicBezTo>
                      <a:pt x="0" y="122178"/>
                      <a:pt x="122178" y="0"/>
                      <a:pt x="272891" y="0"/>
                    </a:cubicBezTo>
                    <a:cubicBezTo>
                      <a:pt x="423605" y="0"/>
                      <a:pt x="545783" y="122178"/>
                      <a:pt x="545783" y="272891"/>
                    </a:cubicBezTo>
                    <a:close/>
                  </a:path>
                </a:pathLst>
              </a:custGeom>
              <a:solidFill>
                <a:srgbClr val="E5E5E1"/>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7A674CA4-A314-7E5B-658D-0C199AFB802E}"/>
                  </a:ext>
                </a:extLst>
              </p:cNvPr>
              <p:cNvSpPr/>
              <p:nvPr/>
            </p:nvSpPr>
            <p:spPr>
              <a:xfrm>
                <a:off x="5723255" y="1116902"/>
                <a:ext cx="480726" cy="524255"/>
              </a:xfrm>
              <a:custGeom>
                <a:avLst/>
                <a:gdLst>
                  <a:gd name="connsiteX0" fmla="*/ 314230 w 480726"/>
                  <a:gd name="connsiteY0" fmla="*/ 0 h 524255"/>
                  <a:gd name="connsiteX1" fmla="*/ 379286 w 480726"/>
                  <a:gd name="connsiteY1" fmla="*/ 176594 h 524255"/>
                  <a:gd name="connsiteX2" fmla="*/ 106394 w 480726"/>
                  <a:gd name="connsiteY2" fmla="*/ 449485 h 524255"/>
                  <a:gd name="connsiteX3" fmla="*/ 0 w 480726"/>
                  <a:gd name="connsiteY3" fmla="*/ 427958 h 524255"/>
                  <a:gd name="connsiteX4" fmla="*/ 207836 w 480726"/>
                  <a:gd name="connsiteY4" fmla="*/ 524256 h 524255"/>
                  <a:gd name="connsiteX5" fmla="*/ 480727 w 480726"/>
                  <a:gd name="connsiteY5" fmla="*/ 251365 h 524255"/>
                  <a:gd name="connsiteX6" fmla="*/ 314230 w 480726"/>
                  <a:gd name="connsiteY6" fmla="*/ 0 h 524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726" h="524255">
                    <a:moveTo>
                      <a:pt x="314230" y="0"/>
                    </a:moveTo>
                    <a:cubicBezTo>
                      <a:pt x="354711" y="47625"/>
                      <a:pt x="379286" y="109157"/>
                      <a:pt x="379286" y="176594"/>
                    </a:cubicBezTo>
                    <a:cubicBezTo>
                      <a:pt x="379286" y="327279"/>
                      <a:pt x="257080" y="449485"/>
                      <a:pt x="106394" y="449485"/>
                    </a:cubicBezTo>
                    <a:cubicBezTo>
                      <a:pt x="68675" y="449485"/>
                      <a:pt x="32671" y="441770"/>
                      <a:pt x="0" y="427958"/>
                    </a:cubicBezTo>
                    <a:cubicBezTo>
                      <a:pt x="50102" y="486823"/>
                      <a:pt x="124587" y="524256"/>
                      <a:pt x="207836" y="524256"/>
                    </a:cubicBezTo>
                    <a:cubicBezTo>
                      <a:pt x="358521" y="524256"/>
                      <a:pt x="480727" y="402050"/>
                      <a:pt x="480727" y="251365"/>
                    </a:cubicBezTo>
                    <a:cubicBezTo>
                      <a:pt x="480632" y="138398"/>
                      <a:pt x="412052" y="41529"/>
                      <a:pt x="314230" y="0"/>
                    </a:cubicBezTo>
                    <a:close/>
                  </a:path>
                </a:pathLst>
              </a:custGeom>
              <a:solidFill>
                <a:srgbClr val="D7D0BF"/>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05E6155C-B4DF-D18E-ACFD-46B8AA615074}"/>
                  </a:ext>
                </a:extLst>
              </p:cNvPr>
              <p:cNvSpPr/>
              <p:nvPr/>
            </p:nvSpPr>
            <p:spPr>
              <a:xfrm>
                <a:off x="5691152" y="1101534"/>
                <a:ext cx="509831" cy="520573"/>
              </a:xfrm>
              <a:custGeom>
                <a:avLst/>
                <a:gdLst>
                  <a:gd name="connsiteX0" fmla="*/ 507782 w 509831"/>
                  <a:gd name="connsiteY0" fmla="*/ 263304 h 520573"/>
                  <a:gd name="connsiteX1" fmla="*/ 502257 w 509831"/>
                  <a:gd name="connsiteY1" fmla="*/ 264733 h 520573"/>
                  <a:gd name="connsiteX2" fmla="*/ 260703 w 509831"/>
                  <a:gd name="connsiteY2" fmla="*/ 374556 h 520573"/>
                  <a:gd name="connsiteX3" fmla="*/ 285468 w 509831"/>
                  <a:gd name="connsiteY3" fmla="*/ 292069 h 520573"/>
                  <a:gd name="connsiteX4" fmla="*/ 285659 w 509831"/>
                  <a:gd name="connsiteY4" fmla="*/ 292069 h 520573"/>
                  <a:gd name="connsiteX5" fmla="*/ 498638 w 509831"/>
                  <a:gd name="connsiteY5" fmla="*/ 195105 h 520573"/>
                  <a:gd name="connsiteX6" fmla="*/ 497590 w 509831"/>
                  <a:gd name="connsiteY6" fmla="*/ 189485 h 520573"/>
                  <a:gd name="connsiteX7" fmla="*/ 491970 w 509831"/>
                  <a:gd name="connsiteY7" fmla="*/ 190533 h 520573"/>
                  <a:gd name="connsiteX8" fmla="*/ 472158 w 509831"/>
                  <a:gd name="connsiteY8" fmla="*/ 213202 h 520573"/>
                  <a:gd name="connsiteX9" fmla="*/ 198981 w 509831"/>
                  <a:gd name="connsiteY9" fmla="*/ 33 h 520573"/>
                  <a:gd name="connsiteX10" fmla="*/ 194504 w 509831"/>
                  <a:gd name="connsiteY10" fmla="*/ 3557 h 520573"/>
                  <a:gd name="connsiteX11" fmla="*/ 198029 w 509831"/>
                  <a:gd name="connsiteY11" fmla="*/ 8034 h 520573"/>
                  <a:gd name="connsiteX12" fmla="*/ 465395 w 509831"/>
                  <a:gd name="connsiteY12" fmla="*/ 219393 h 520573"/>
                  <a:gd name="connsiteX13" fmla="*/ 392339 w 509831"/>
                  <a:gd name="connsiteY13" fmla="*/ 264256 h 520573"/>
                  <a:gd name="connsiteX14" fmla="*/ 243272 w 509831"/>
                  <a:gd name="connsiteY14" fmla="*/ 81090 h 520573"/>
                  <a:gd name="connsiteX15" fmla="*/ 57916 w 509831"/>
                  <a:gd name="connsiteY15" fmla="*/ 67851 h 520573"/>
                  <a:gd name="connsiteX16" fmla="*/ 55439 w 509831"/>
                  <a:gd name="connsiteY16" fmla="*/ 72994 h 520573"/>
                  <a:gd name="connsiteX17" fmla="*/ 60583 w 509831"/>
                  <a:gd name="connsiteY17" fmla="*/ 75471 h 520573"/>
                  <a:gd name="connsiteX18" fmla="*/ 239558 w 509831"/>
                  <a:gd name="connsiteY18" fmla="*/ 88329 h 520573"/>
                  <a:gd name="connsiteX19" fmla="*/ 384814 w 509831"/>
                  <a:gd name="connsiteY19" fmla="*/ 267114 h 520573"/>
                  <a:gd name="connsiteX20" fmla="*/ 285659 w 509831"/>
                  <a:gd name="connsiteY20" fmla="*/ 283973 h 520573"/>
                  <a:gd name="connsiteX21" fmla="*/ 284135 w 509831"/>
                  <a:gd name="connsiteY21" fmla="*/ 283973 h 520573"/>
                  <a:gd name="connsiteX22" fmla="*/ 13910 w 509831"/>
                  <a:gd name="connsiteY22" fmla="*/ 122905 h 520573"/>
                  <a:gd name="connsiteX23" fmla="*/ 9719 w 509831"/>
                  <a:gd name="connsiteY23" fmla="*/ 126810 h 520573"/>
                  <a:gd name="connsiteX24" fmla="*/ 13625 w 509831"/>
                  <a:gd name="connsiteY24" fmla="*/ 131001 h 520573"/>
                  <a:gd name="connsiteX25" fmla="*/ 82490 w 509831"/>
                  <a:gd name="connsiteY25" fmla="*/ 145098 h 520573"/>
                  <a:gd name="connsiteX26" fmla="*/ 4 w 509831"/>
                  <a:gd name="connsiteY26" fmla="*/ 389224 h 520573"/>
                  <a:gd name="connsiteX27" fmla="*/ 3814 w 509831"/>
                  <a:gd name="connsiteY27" fmla="*/ 393415 h 520573"/>
                  <a:gd name="connsiteX28" fmla="*/ 4004 w 509831"/>
                  <a:gd name="connsiteY28" fmla="*/ 393415 h 520573"/>
                  <a:gd name="connsiteX29" fmla="*/ 8005 w 509831"/>
                  <a:gd name="connsiteY29" fmla="*/ 389605 h 520573"/>
                  <a:gd name="connsiteX30" fmla="*/ 90301 w 509831"/>
                  <a:gd name="connsiteY30" fmla="*/ 147956 h 520573"/>
                  <a:gd name="connsiteX31" fmla="*/ 192599 w 509831"/>
                  <a:gd name="connsiteY31" fmla="*/ 206820 h 520573"/>
                  <a:gd name="connsiteX32" fmla="*/ 63440 w 509831"/>
                  <a:gd name="connsiteY32" fmla="*/ 468377 h 520573"/>
                  <a:gd name="connsiteX33" fmla="*/ 66774 w 509831"/>
                  <a:gd name="connsiteY33" fmla="*/ 473044 h 520573"/>
                  <a:gd name="connsiteX34" fmla="*/ 67441 w 509831"/>
                  <a:gd name="connsiteY34" fmla="*/ 473139 h 520573"/>
                  <a:gd name="connsiteX35" fmla="*/ 71441 w 509831"/>
                  <a:gd name="connsiteY35" fmla="*/ 469806 h 520573"/>
                  <a:gd name="connsiteX36" fmla="*/ 198981 w 509831"/>
                  <a:gd name="connsiteY36" fmla="*/ 211964 h 520573"/>
                  <a:gd name="connsiteX37" fmla="*/ 277943 w 509831"/>
                  <a:gd name="connsiteY37" fmla="*/ 289212 h 520573"/>
                  <a:gd name="connsiteX38" fmla="*/ 145355 w 509831"/>
                  <a:gd name="connsiteY38" fmla="*/ 513430 h 520573"/>
                  <a:gd name="connsiteX39" fmla="*/ 144974 w 509831"/>
                  <a:gd name="connsiteY39" fmla="*/ 519145 h 520573"/>
                  <a:gd name="connsiteX40" fmla="*/ 148022 w 509831"/>
                  <a:gd name="connsiteY40" fmla="*/ 520574 h 520573"/>
                  <a:gd name="connsiteX41" fmla="*/ 150689 w 509831"/>
                  <a:gd name="connsiteY41" fmla="*/ 519622 h 520573"/>
                  <a:gd name="connsiteX42" fmla="*/ 204029 w 509831"/>
                  <a:gd name="connsiteY42" fmla="*/ 465615 h 520573"/>
                  <a:gd name="connsiteX43" fmla="*/ 271562 w 509831"/>
                  <a:gd name="connsiteY43" fmla="*/ 473616 h 520573"/>
                  <a:gd name="connsiteX44" fmla="*/ 483874 w 509831"/>
                  <a:gd name="connsiteY44" fmla="*/ 382271 h 520573"/>
                  <a:gd name="connsiteX45" fmla="*/ 484064 w 509831"/>
                  <a:gd name="connsiteY45" fmla="*/ 376556 h 520573"/>
                  <a:gd name="connsiteX46" fmla="*/ 478349 w 509831"/>
                  <a:gd name="connsiteY46" fmla="*/ 376365 h 520573"/>
                  <a:gd name="connsiteX47" fmla="*/ 209649 w 509831"/>
                  <a:gd name="connsiteY47" fmla="*/ 458471 h 520573"/>
                  <a:gd name="connsiteX48" fmla="*/ 257560 w 509831"/>
                  <a:gd name="connsiteY48" fmla="*/ 382747 h 520573"/>
                  <a:gd name="connsiteX49" fmla="*/ 276038 w 509831"/>
                  <a:gd name="connsiteY49" fmla="*/ 383319 h 520573"/>
                  <a:gd name="connsiteX50" fmla="*/ 509401 w 509831"/>
                  <a:gd name="connsiteY50" fmla="*/ 269019 h 520573"/>
                  <a:gd name="connsiteX51" fmla="*/ 507782 w 509831"/>
                  <a:gd name="connsiteY51" fmla="*/ 263304 h 52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9831" h="520573">
                    <a:moveTo>
                      <a:pt x="507782" y="263304"/>
                    </a:moveTo>
                    <a:cubicBezTo>
                      <a:pt x="505877" y="262161"/>
                      <a:pt x="503400" y="262827"/>
                      <a:pt x="502257" y="264733"/>
                    </a:cubicBezTo>
                    <a:cubicBezTo>
                      <a:pt x="468253" y="323502"/>
                      <a:pt x="380432" y="379699"/>
                      <a:pt x="260703" y="374556"/>
                    </a:cubicBezTo>
                    <a:cubicBezTo>
                      <a:pt x="272324" y="348076"/>
                      <a:pt x="280706" y="320644"/>
                      <a:pt x="285468" y="292069"/>
                    </a:cubicBezTo>
                    <a:cubicBezTo>
                      <a:pt x="285563" y="292069"/>
                      <a:pt x="285563" y="292069"/>
                      <a:pt x="285659" y="292069"/>
                    </a:cubicBezTo>
                    <a:cubicBezTo>
                      <a:pt x="431486" y="292069"/>
                      <a:pt x="495971" y="199105"/>
                      <a:pt x="498638" y="195105"/>
                    </a:cubicBezTo>
                    <a:cubicBezTo>
                      <a:pt x="499876" y="193295"/>
                      <a:pt x="499400" y="190723"/>
                      <a:pt x="497590" y="189485"/>
                    </a:cubicBezTo>
                    <a:cubicBezTo>
                      <a:pt x="495780" y="188247"/>
                      <a:pt x="493304" y="188723"/>
                      <a:pt x="491970" y="190533"/>
                    </a:cubicBezTo>
                    <a:cubicBezTo>
                      <a:pt x="491208" y="191676"/>
                      <a:pt x="484731" y="201010"/>
                      <a:pt x="472158" y="213202"/>
                    </a:cubicBezTo>
                    <a:cubicBezTo>
                      <a:pt x="441583" y="84710"/>
                      <a:pt x="354715" y="16797"/>
                      <a:pt x="198981" y="33"/>
                    </a:cubicBezTo>
                    <a:cubicBezTo>
                      <a:pt x="196886" y="-253"/>
                      <a:pt x="194790" y="1366"/>
                      <a:pt x="194504" y="3557"/>
                    </a:cubicBezTo>
                    <a:cubicBezTo>
                      <a:pt x="194314" y="5748"/>
                      <a:pt x="195838" y="7748"/>
                      <a:pt x="198029" y="8034"/>
                    </a:cubicBezTo>
                    <a:cubicBezTo>
                      <a:pt x="351667" y="24607"/>
                      <a:pt x="436630" y="91758"/>
                      <a:pt x="465395" y="219393"/>
                    </a:cubicBezTo>
                    <a:cubicBezTo>
                      <a:pt x="449108" y="234062"/>
                      <a:pt x="425009" y="251207"/>
                      <a:pt x="392339" y="264256"/>
                    </a:cubicBezTo>
                    <a:cubicBezTo>
                      <a:pt x="369383" y="185580"/>
                      <a:pt x="313757" y="117190"/>
                      <a:pt x="243272" y="81090"/>
                    </a:cubicBezTo>
                    <a:cubicBezTo>
                      <a:pt x="183455" y="50515"/>
                      <a:pt x="119447" y="45943"/>
                      <a:pt x="57916" y="67851"/>
                    </a:cubicBezTo>
                    <a:cubicBezTo>
                      <a:pt x="55820" y="68613"/>
                      <a:pt x="54773" y="70899"/>
                      <a:pt x="55439" y="72994"/>
                    </a:cubicBezTo>
                    <a:cubicBezTo>
                      <a:pt x="56201" y="75090"/>
                      <a:pt x="58487" y="76233"/>
                      <a:pt x="60583" y="75471"/>
                    </a:cubicBezTo>
                    <a:cubicBezTo>
                      <a:pt x="119924" y="54325"/>
                      <a:pt x="181836" y="58707"/>
                      <a:pt x="239558" y="88329"/>
                    </a:cubicBezTo>
                    <a:cubicBezTo>
                      <a:pt x="308233" y="123477"/>
                      <a:pt x="362525" y="190342"/>
                      <a:pt x="384814" y="267114"/>
                    </a:cubicBezTo>
                    <a:cubicBezTo>
                      <a:pt x="357477" y="277020"/>
                      <a:pt x="324711" y="283973"/>
                      <a:pt x="285659" y="283973"/>
                    </a:cubicBezTo>
                    <a:cubicBezTo>
                      <a:pt x="285182" y="283973"/>
                      <a:pt x="284611" y="283973"/>
                      <a:pt x="284135" y="283973"/>
                    </a:cubicBezTo>
                    <a:cubicBezTo>
                      <a:pt x="244892" y="232062"/>
                      <a:pt x="129639" y="127001"/>
                      <a:pt x="13910" y="122905"/>
                    </a:cubicBezTo>
                    <a:cubicBezTo>
                      <a:pt x="12005" y="123000"/>
                      <a:pt x="9815" y="124620"/>
                      <a:pt x="9719" y="126810"/>
                    </a:cubicBezTo>
                    <a:cubicBezTo>
                      <a:pt x="9624" y="129001"/>
                      <a:pt x="11339" y="130906"/>
                      <a:pt x="13625" y="131001"/>
                    </a:cubicBezTo>
                    <a:cubicBezTo>
                      <a:pt x="36675" y="131763"/>
                      <a:pt x="59821" y="137097"/>
                      <a:pt x="82490" y="145098"/>
                    </a:cubicBezTo>
                    <a:cubicBezTo>
                      <a:pt x="7529" y="245206"/>
                      <a:pt x="3147" y="328359"/>
                      <a:pt x="4" y="389224"/>
                    </a:cubicBezTo>
                    <a:cubicBezTo>
                      <a:pt x="-91" y="391415"/>
                      <a:pt x="1623" y="393320"/>
                      <a:pt x="3814" y="393415"/>
                    </a:cubicBezTo>
                    <a:cubicBezTo>
                      <a:pt x="3909" y="393415"/>
                      <a:pt x="3909" y="393415"/>
                      <a:pt x="4004" y="393415"/>
                    </a:cubicBezTo>
                    <a:cubicBezTo>
                      <a:pt x="6100" y="393415"/>
                      <a:pt x="7910" y="391701"/>
                      <a:pt x="8005" y="389605"/>
                    </a:cubicBezTo>
                    <a:cubicBezTo>
                      <a:pt x="11148" y="329312"/>
                      <a:pt x="15434" y="247016"/>
                      <a:pt x="90301" y="147956"/>
                    </a:cubicBezTo>
                    <a:cubicBezTo>
                      <a:pt x="127163" y="162243"/>
                      <a:pt x="162405" y="183770"/>
                      <a:pt x="192599" y="206820"/>
                    </a:cubicBezTo>
                    <a:cubicBezTo>
                      <a:pt x="95921" y="322263"/>
                      <a:pt x="70013" y="427991"/>
                      <a:pt x="63440" y="468377"/>
                    </a:cubicBezTo>
                    <a:cubicBezTo>
                      <a:pt x="63059" y="470568"/>
                      <a:pt x="64583" y="472663"/>
                      <a:pt x="66774" y="473044"/>
                    </a:cubicBezTo>
                    <a:cubicBezTo>
                      <a:pt x="66965" y="473044"/>
                      <a:pt x="67250" y="473139"/>
                      <a:pt x="67441" y="473139"/>
                    </a:cubicBezTo>
                    <a:cubicBezTo>
                      <a:pt x="69346" y="473139"/>
                      <a:pt x="71060" y="471711"/>
                      <a:pt x="71441" y="469806"/>
                    </a:cubicBezTo>
                    <a:cubicBezTo>
                      <a:pt x="77918" y="430086"/>
                      <a:pt x="103445" y="325978"/>
                      <a:pt x="198981" y="211964"/>
                    </a:cubicBezTo>
                    <a:cubicBezTo>
                      <a:pt x="234605" y="239967"/>
                      <a:pt x="262894" y="269209"/>
                      <a:pt x="277943" y="289212"/>
                    </a:cubicBezTo>
                    <a:cubicBezTo>
                      <a:pt x="264323" y="373699"/>
                      <a:pt x="219650" y="449136"/>
                      <a:pt x="145355" y="513430"/>
                    </a:cubicBezTo>
                    <a:cubicBezTo>
                      <a:pt x="143641" y="514859"/>
                      <a:pt x="143450" y="517431"/>
                      <a:pt x="144974" y="519145"/>
                    </a:cubicBezTo>
                    <a:cubicBezTo>
                      <a:pt x="145736" y="520098"/>
                      <a:pt x="146879" y="520574"/>
                      <a:pt x="148022" y="520574"/>
                    </a:cubicBezTo>
                    <a:cubicBezTo>
                      <a:pt x="148975" y="520574"/>
                      <a:pt x="149927" y="520288"/>
                      <a:pt x="150689" y="519622"/>
                    </a:cubicBezTo>
                    <a:cubicBezTo>
                      <a:pt x="170597" y="502381"/>
                      <a:pt x="188313" y="484379"/>
                      <a:pt x="204029" y="465615"/>
                    </a:cubicBezTo>
                    <a:cubicBezTo>
                      <a:pt x="226794" y="470949"/>
                      <a:pt x="249273" y="473616"/>
                      <a:pt x="271562" y="473616"/>
                    </a:cubicBezTo>
                    <a:cubicBezTo>
                      <a:pt x="347666" y="473616"/>
                      <a:pt x="420056" y="442659"/>
                      <a:pt x="483874" y="382271"/>
                    </a:cubicBezTo>
                    <a:cubicBezTo>
                      <a:pt x="485493" y="380747"/>
                      <a:pt x="485588" y="378175"/>
                      <a:pt x="484064" y="376556"/>
                    </a:cubicBezTo>
                    <a:cubicBezTo>
                      <a:pt x="482540" y="374937"/>
                      <a:pt x="479969" y="374841"/>
                      <a:pt x="478349" y="376365"/>
                    </a:cubicBezTo>
                    <a:cubicBezTo>
                      <a:pt x="399006" y="451518"/>
                      <a:pt x="306233" y="479712"/>
                      <a:pt x="209649" y="458471"/>
                    </a:cubicBezTo>
                    <a:cubicBezTo>
                      <a:pt x="228985" y="434373"/>
                      <a:pt x="245177" y="409227"/>
                      <a:pt x="257560" y="382747"/>
                    </a:cubicBezTo>
                    <a:cubicBezTo>
                      <a:pt x="263751" y="383033"/>
                      <a:pt x="269942" y="383319"/>
                      <a:pt x="276038" y="383319"/>
                    </a:cubicBezTo>
                    <a:cubicBezTo>
                      <a:pt x="391481" y="383319"/>
                      <a:pt x="475778" y="327407"/>
                      <a:pt x="509401" y="269019"/>
                    </a:cubicBezTo>
                    <a:cubicBezTo>
                      <a:pt x="510353" y="266828"/>
                      <a:pt x="509687" y="264351"/>
                      <a:pt x="507782" y="263304"/>
                    </a:cubicBezTo>
                    <a:close/>
                  </a:path>
                </a:pathLst>
              </a:custGeom>
              <a:solidFill>
                <a:srgbClr val="47284F"/>
              </a:solidFill>
              <a:ln w="9525" cap="flat">
                <a:noFill/>
                <a:prstDash val="solid"/>
                <a:miter/>
              </a:ln>
            </p:spPr>
            <p:txBody>
              <a:bodyPr rtlCol="0" anchor="ctr"/>
              <a:lstStyle/>
              <a:p>
                <a:endParaRPr lang="en-US"/>
              </a:p>
            </p:txBody>
          </p:sp>
        </p:grpSp>
      </p:grpSp>
      <p:grpSp>
        <p:nvGrpSpPr>
          <p:cNvPr id="55" name="Graphic 3">
            <a:extLst>
              <a:ext uri="{FF2B5EF4-FFF2-40B4-BE49-F238E27FC236}">
                <a16:creationId xmlns:a16="http://schemas.microsoft.com/office/drawing/2014/main" id="{2FF7F925-6FC1-E74B-48B7-EF417F90E576}"/>
              </a:ext>
            </a:extLst>
          </p:cNvPr>
          <p:cNvGrpSpPr/>
          <p:nvPr/>
        </p:nvGrpSpPr>
        <p:grpSpPr>
          <a:xfrm>
            <a:off x="6756401" y="1975932"/>
            <a:ext cx="1580590" cy="4116656"/>
            <a:chOff x="4718960" y="1095376"/>
            <a:chExt cx="1918679" cy="4997211"/>
          </a:xfrm>
        </p:grpSpPr>
        <p:sp>
          <p:nvSpPr>
            <p:cNvPr id="56" name="Freeform: Shape 55">
              <a:extLst>
                <a:ext uri="{FF2B5EF4-FFF2-40B4-BE49-F238E27FC236}">
                  <a16:creationId xmlns:a16="http://schemas.microsoft.com/office/drawing/2014/main" id="{98C3A70E-A23D-30FE-4A49-1E1C272CD526}"/>
                </a:ext>
              </a:extLst>
            </p:cNvPr>
            <p:cNvSpPr/>
            <p:nvPr/>
          </p:nvSpPr>
          <p:spPr>
            <a:xfrm>
              <a:off x="5865749" y="4068509"/>
              <a:ext cx="757429" cy="659381"/>
            </a:xfrm>
            <a:custGeom>
              <a:avLst/>
              <a:gdLst>
                <a:gd name="connsiteX0" fmla="*/ 646557 w 757429"/>
                <a:gd name="connsiteY0" fmla="*/ 0 h 659381"/>
                <a:gd name="connsiteX1" fmla="*/ 750570 w 757429"/>
                <a:gd name="connsiteY1" fmla="*/ 397002 h 659381"/>
                <a:gd name="connsiteX2" fmla="*/ 639318 w 757429"/>
                <a:gd name="connsiteY2" fmla="*/ 638461 h 659381"/>
                <a:gd name="connsiteX3" fmla="*/ 639318 w 757429"/>
                <a:gd name="connsiteY3" fmla="*/ 638461 h 659381"/>
                <a:gd name="connsiteX4" fmla="*/ 443198 w 757429"/>
                <a:gd name="connsiteY4" fmla="*/ 631222 h 659381"/>
                <a:gd name="connsiteX5" fmla="*/ 0 w 757429"/>
                <a:gd name="connsiteY5" fmla="*/ 374618 h 659381"/>
                <a:gd name="connsiteX6" fmla="*/ 95250 w 757429"/>
                <a:gd name="connsiteY6" fmla="*/ 287083 h 659381"/>
                <a:gd name="connsiteX7" fmla="*/ 397097 w 757429"/>
                <a:gd name="connsiteY7" fmla="*/ 343471 h 659381"/>
                <a:gd name="connsiteX8" fmla="*/ 320612 w 757429"/>
                <a:gd name="connsiteY8" fmla="*/ 176403 h 659381"/>
                <a:gd name="connsiteX9" fmla="*/ 646557 w 757429"/>
                <a:gd name="connsiteY9" fmla="*/ 0 h 6593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7429" h="659381">
                  <a:moveTo>
                    <a:pt x="646557" y="0"/>
                  </a:moveTo>
                  <a:lnTo>
                    <a:pt x="750570" y="397002"/>
                  </a:lnTo>
                  <a:cubicBezTo>
                    <a:pt x="775907" y="493776"/>
                    <a:pt x="729329" y="594931"/>
                    <a:pt x="639318" y="638461"/>
                  </a:cubicBezTo>
                  <a:lnTo>
                    <a:pt x="639318" y="638461"/>
                  </a:lnTo>
                  <a:cubicBezTo>
                    <a:pt x="576739" y="668750"/>
                    <a:pt x="503301" y="665988"/>
                    <a:pt x="443198" y="631222"/>
                  </a:cubicBezTo>
                  <a:lnTo>
                    <a:pt x="0" y="374618"/>
                  </a:lnTo>
                  <a:lnTo>
                    <a:pt x="95250" y="287083"/>
                  </a:lnTo>
                  <a:cubicBezTo>
                    <a:pt x="169736" y="327374"/>
                    <a:pt x="310610" y="291084"/>
                    <a:pt x="397097" y="343471"/>
                  </a:cubicBezTo>
                  <a:lnTo>
                    <a:pt x="320612" y="176403"/>
                  </a:lnTo>
                  <a:lnTo>
                    <a:pt x="646557" y="0"/>
                  </a:lnTo>
                  <a:close/>
                </a:path>
              </a:pathLst>
            </a:custGeom>
            <a:solidFill>
              <a:srgbClr val="D56C67"/>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9C4B7C97-8605-4B74-1248-2A343AA6A141}"/>
                </a:ext>
              </a:extLst>
            </p:cNvPr>
            <p:cNvSpPr/>
            <p:nvPr/>
          </p:nvSpPr>
          <p:spPr>
            <a:xfrm>
              <a:off x="6186265" y="4068604"/>
              <a:ext cx="349662" cy="286607"/>
            </a:xfrm>
            <a:custGeom>
              <a:avLst/>
              <a:gdLst>
                <a:gd name="connsiteX0" fmla="*/ 50483 w 349662"/>
                <a:gd name="connsiteY0" fmla="*/ 286607 h 286607"/>
                <a:gd name="connsiteX1" fmla="*/ 349663 w 349662"/>
                <a:gd name="connsiteY1" fmla="*/ 90392 h 286607"/>
                <a:gd name="connsiteX2" fmla="*/ 326041 w 349662"/>
                <a:gd name="connsiteY2" fmla="*/ 0 h 286607"/>
                <a:gd name="connsiteX3" fmla="*/ 0 w 349662"/>
                <a:gd name="connsiteY3" fmla="*/ 176403 h 286607"/>
                <a:gd name="connsiteX4" fmla="*/ 50483 w 349662"/>
                <a:gd name="connsiteY4" fmla="*/ 286607 h 286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662" h="286607">
                  <a:moveTo>
                    <a:pt x="50483" y="286607"/>
                  </a:moveTo>
                  <a:cubicBezTo>
                    <a:pt x="178499" y="274987"/>
                    <a:pt x="322421" y="167259"/>
                    <a:pt x="349663" y="90392"/>
                  </a:cubicBezTo>
                  <a:lnTo>
                    <a:pt x="326041" y="0"/>
                  </a:lnTo>
                  <a:lnTo>
                    <a:pt x="0" y="176403"/>
                  </a:lnTo>
                  <a:lnTo>
                    <a:pt x="50483" y="286607"/>
                  </a:lnTo>
                  <a:close/>
                </a:path>
              </a:pathLst>
            </a:custGeom>
            <a:solidFill>
              <a:srgbClr val="47284F"/>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C0B93F31-1E39-BC2D-B8A7-A3992D0390CE}"/>
                </a:ext>
              </a:extLst>
            </p:cNvPr>
            <p:cNvSpPr/>
            <p:nvPr/>
          </p:nvSpPr>
          <p:spPr>
            <a:xfrm>
              <a:off x="6194838" y="4355211"/>
              <a:ext cx="144113" cy="223170"/>
            </a:xfrm>
            <a:custGeom>
              <a:avLst/>
              <a:gdLst>
                <a:gd name="connsiteX0" fmla="*/ 144113 w 144113"/>
                <a:gd name="connsiteY0" fmla="*/ 223171 h 223170"/>
                <a:gd name="connsiteX1" fmla="*/ 41910 w 144113"/>
                <a:gd name="connsiteY1" fmla="*/ 0 h 223170"/>
                <a:gd name="connsiteX2" fmla="*/ 41910 w 144113"/>
                <a:gd name="connsiteY2" fmla="*/ 0 h 223170"/>
                <a:gd name="connsiteX3" fmla="*/ 67913 w 144113"/>
                <a:gd name="connsiteY3" fmla="*/ 56864 h 223170"/>
                <a:gd name="connsiteX4" fmla="*/ 0 w 144113"/>
                <a:gd name="connsiteY4" fmla="*/ 32766 h 223170"/>
                <a:gd name="connsiteX5" fmla="*/ 144113 w 144113"/>
                <a:gd name="connsiteY5" fmla="*/ 223171 h 223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4113" h="223170">
                  <a:moveTo>
                    <a:pt x="144113" y="223171"/>
                  </a:moveTo>
                  <a:lnTo>
                    <a:pt x="41910" y="0"/>
                  </a:lnTo>
                  <a:lnTo>
                    <a:pt x="41910" y="0"/>
                  </a:lnTo>
                  <a:lnTo>
                    <a:pt x="67913" y="56864"/>
                  </a:lnTo>
                  <a:cubicBezTo>
                    <a:pt x="47720" y="44672"/>
                    <a:pt x="24479" y="37433"/>
                    <a:pt x="0" y="32766"/>
                  </a:cubicBezTo>
                  <a:cubicBezTo>
                    <a:pt x="15240" y="81534"/>
                    <a:pt x="54483" y="173450"/>
                    <a:pt x="144113" y="223171"/>
                  </a:cubicBezTo>
                  <a:close/>
                </a:path>
              </a:pathLst>
            </a:custGeom>
            <a:solidFill>
              <a:srgbClr val="BE4E5A"/>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DB3FC3F8-DDA7-8B2F-6E55-EAB7ED6FAFAD}"/>
                </a:ext>
              </a:extLst>
            </p:cNvPr>
            <p:cNvSpPr/>
            <p:nvPr/>
          </p:nvSpPr>
          <p:spPr>
            <a:xfrm>
              <a:off x="5865749" y="4355688"/>
              <a:ext cx="241363" cy="196119"/>
            </a:xfrm>
            <a:custGeom>
              <a:avLst/>
              <a:gdLst>
                <a:gd name="connsiteX0" fmla="*/ 195643 w 241363"/>
                <a:gd name="connsiteY0" fmla="*/ 78391 h 196119"/>
                <a:gd name="connsiteX1" fmla="*/ 241363 w 241363"/>
                <a:gd name="connsiteY1" fmla="*/ 23622 h 196119"/>
                <a:gd name="connsiteX2" fmla="*/ 95250 w 241363"/>
                <a:gd name="connsiteY2" fmla="*/ 0 h 196119"/>
                <a:gd name="connsiteX3" fmla="*/ 0 w 241363"/>
                <a:gd name="connsiteY3" fmla="*/ 87535 h 196119"/>
                <a:gd name="connsiteX4" fmla="*/ 187452 w 241363"/>
                <a:gd name="connsiteY4" fmla="*/ 196120 h 196119"/>
                <a:gd name="connsiteX5" fmla="*/ 195643 w 241363"/>
                <a:gd name="connsiteY5" fmla="*/ 78391 h 196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363" h="196119">
                  <a:moveTo>
                    <a:pt x="195643" y="78391"/>
                  </a:moveTo>
                  <a:cubicBezTo>
                    <a:pt x="206312" y="56864"/>
                    <a:pt x="222218" y="38100"/>
                    <a:pt x="241363" y="23622"/>
                  </a:cubicBezTo>
                  <a:cubicBezTo>
                    <a:pt x="186118" y="21146"/>
                    <a:pt x="132397" y="20098"/>
                    <a:pt x="95250" y="0"/>
                  </a:cubicBezTo>
                  <a:lnTo>
                    <a:pt x="0" y="87535"/>
                  </a:lnTo>
                  <a:lnTo>
                    <a:pt x="187452" y="196120"/>
                  </a:lnTo>
                  <a:cubicBezTo>
                    <a:pt x="174688" y="157734"/>
                    <a:pt x="177737" y="114490"/>
                    <a:pt x="195643" y="78391"/>
                  </a:cubicBezTo>
                  <a:close/>
                </a:path>
              </a:pathLst>
            </a:custGeom>
            <a:solidFill>
              <a:srgbClr val="CE9E34"/>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84C0E264-2F0F-9F17-1496-5E98C86A2BEE}"/>
                </a:ext>
              </a:extLst>
            </p:cNvPr>
            <p:cNvSpPr/>
            <p:nvPr/>
          </p:nvSpPr>
          <p:spPr>
            <a:xfrm>
              <a:off x="5108036" y="5720716"/>
              <a:ext cx="347567" cy="371871"/>
            </a:xfrm>
            <a:custGeom>
              <a:avLst/>
              <a:gdLst>
                <a:gd name="connsiteX0" fmla="*/ 294894 w 347567"/>
                <a:gd name="connsiteY0" fmla="*/ 331946 h 371871"/>
                <a:gd name="connsiteX1" fmla="*/ 19050 w 347567"/>
                <a:gd name="connsiteY1" fmla="*/ 0 h 371871"/>
                <a:gd name="connsiteX2" fmla="*/ 0 w 347567"/>
                <a:gd name="connsiteY2" fmla="*/ 29528 h 371871"/>
                <a:gd name="connsiteX3" fmla="*/ 271177 w 347567"/>
                <a:gd name="connsiteY3" fmla="*/ 358712 h 371871"/>
                <a:gd name="connsiteX4" fmla="*/ 329089 w 347567"/>
                <a:gd name="connsiteY4" fmla="*/ 367665 h 371871"/>
                <a:gd name="connsiteX5" fmla="*/ 347567 w 347567"/>
                <a:gd name="connsiteY5" fmla="*/ 343090 h 371871"/>
                <a:gd name="connsiteX6" fmla="*/ 294894 w 347567"/>
                <a:gd name="connsiteY6" fmla="*/ 331946 h 371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7567" h="371871">
                  <a:moveTo>
                    <a:pt x="294894" y="331946"/>
                  </a:moveTo>
                  <a:cubicBezTo>
                    <a:pt x="175355" y="266510"/>
                    <a:pt x="68485" y="130873"/>
                    <a:pt x="19050" y="0"/>
                  </a:cubicBezTo>
                  <a:cubicBezTo>
                    <a:pt x="11621" y="8763"/>
                    <a:pt x="4953" y="18574"/>
                    <a:pt x="0" y="29528"/>
                  </a:cubicBezTo>
                  <a:cubicBezTo>
                    <a:pt x="44196" y="168307"/>
                    <a:pt x="143351" y="288798"/>
                    <a:pt x="271177" y="358712"/>
                  </a:cubicBezTo>
                  <a:cubicBezTo>
                    <a:pt x="289084" y="368522"/>
                    <a:pt x="311087" y="377380"/>
                    <a:pt x="329089" y="367665"/>
                  </a:cubicBezTo>
                  <a:cubicBezTo>
                    <a:pt x="338423" y="362617"/>
                    <a:pt x="344424" y="353282"/>
                    <a:pt x="347567" y="343090"/>
                  </a:cubicBezTo>
                  <a:cubicBezTo>
                    <a:pt x="330613" y="348805"/>
                    <a:pt x="311087" y="340805"/>
                    <a:pt x="294894" y="331946"/>
                  </a:cubicBezTo>
                  <a:close/>
                </a:path>
              </a:pathLst>
            </a:custGeom>
            <a:solidFill>
              <a:srgbClr val="FFFFFF"/>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DAFCEE71-C5BA-B2C0-9834-8123817DC273}"/>
                </a:ext>
              </a:extLst>
            </p:cNvPr>
            <p:cNvSpPr/>
            <p:nvPr/>
          </p:nvSpPr>
          <p:spPr>
            <a:xfrm>
              <a:off x="5127086" y="5662327"/>
              <a:ext cx="331184" cy="403363"/>
            </a:xfrm>
            <a:custGeom>
              <a:avLst/>
              <a:gdLst>
                <a:gd name="connsiteX0" fmla="*/ 328708 w 331184"/>
                <a:gd name="connsiteY0" fmla="*/ 357569 h 403363"/>
                <a:gd name="connsiteX1" fmla="*/ 207359 w 331184"/>
                <a:gd name="connsiteY1" fmla="*/ 83153 h 403363"/>
                <a:gd name="connsiteX2" fmla="*/ 86582 w 331184"/>
                <a:gd name="connsiteY2" fmla="*/ 0 h 403363"/>
                <a:gd name="connsiteX3" fmla="*/ 0 w 331184"/>
                <a:gd name="connsiteY3" fmla="*/ 58388 h 403363"/>
                <a:gd name="connsiteX4" fmla="*/ 275844 w 331184"/>
                <a:gd name="connsiteY4" fmla="*/ 390335 h 403363"/>
                <a:gd name="connsiteX5" fmla="*/ 328422 w 331184"/>
                <a:gd name="connsiteY5" fmla="*/ 401479 h 403363"/>
                <a:gd name="connsiteX6" fmla="*/ 330137 w 331184"/>
                <a:gd name="connsiteY6" fmla="*/ 395383 h 403363"/>
                <a:gd name="connsiteX7" fmla="*/ 328708 w 331184"/>
                <a:gd name="connsiteY7" fmla="*/ 357569 h 403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31184" h="403363">
                  <a:moveTo>
                    <a:pt x="328708" y="357569"/>
                  </a:moveTo>
                  <a:cubicBezTo>
                    <a:pt x="312611" y="260032"/>
                    <a:pt x="269939" y="159734"/>
                    <a:pt x="207359" y="83153"/>
                  </a:cubicBezTo>
                  <a:lnTo>
                    <a:pt x="86582" y="0"/>
                  </a:lnTo>
                  <a:cubicBezTo>
                    <a:pt x="86582" y="0"/>
                    <a:pt x="34195" y="18097"/>
                    <a:pt x="0" y="58388"/>
                  </a:cubicBezTo>
                  <a:cubicBezTo>
                    <a:pt x="49435" y="189262"/>
                    <a:pt x="156305" y="324898"/>
                    <a:pt x="275844" y="390335"/>
                  </a:cubicBezTo>
                  <a:cubicBezTo>
                    <a:pt x="292037" y="399193"/>
                    <a:pt x="311563" y="407099"/>
                    <a:pt x="328422" y="401479"/>
                  </a:cubicBezTo>
                  <a:cubicBezTo>
                    <a:pt x="329089" y="399478"/>
                    <a:pt x="329756" y="397383"/>
                    <a:pt x="330137" y="395383"/>
                  </a:cubicBezTo>
                  <a:cubicBezTo>
                    <a:pt x="332327" y="382905"/>
                    <a:pt x="330708" y="370046"/>
                    <a:pt x="328708" y="357569"/>
                  </a:cubicBezTo>
                  <a:close/>
                </a:path>
              </a:pathLst>
            </a:custGeom>
            <a:solidFill>
              <a:srgbClr val="3E4E6C"/>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F3712740-0674-12A1-150E-5A507EDF32E6}"/>
                </a:ext>
              </a:extLst>
            </p:cNvPr>
            <p:cNvSpPr/>
            <p:nvPr/>
          </p:nvSpPr>
          <p:spPr>
            <a:xfrm>
              <a:off x="5329587" y="4291299"/>
              <a:ext cx="654081" cy="1094600"/>
            </a:xfrm>
            <a:custGeom>
              <a:avLst/>
              <a:gdLst>
                <a:gd name="connsiteX0" fmla="*/ 269081 w 654081"/>
                <a:gd name="connsiteY0" fmla="*/ 0 h 1094600"/>
                <a:gd name="connsiteX1" fmla="*/ 192596 w 654081"/>
                <a:gd name="connsiteY1" fmla="*/ 649319 h 1094600"/>
                <a:gd name="connsiteX2" fmla="*/ 0 w 654081"/>
                <a:gd name="connsiteY2" fmla="*/ 979075 h 1094600"/>
                <a:gd name="connsiteX3" fmla="*/ 92583 w 654081"/>
                <a:gd name="connsiteY3" fmla="*/ 1062990 h 1094600"/>
                <a:gd name="connsiteX4" fmla="*/ 225647 w 654081"/>
                <a:gd name="connsiteY4" fmla="*/ 1094518 h 1094600"/>
                <a:gd name="connsiteX5" fmla="*/ 429863 w 654081"/>
                <a:gd name="connsiteY5" fmla="*/ 762000 h 1094600"/>
                <a:gd name="connsiteX6" fmla="*/ 499015 w 654081"/>
                <a:gd name="connsiteY6" fmla="*/ 608076 h 1094600"/>
                <a:gd name="connsiteX7" fmla="*/ 654082 w 654081"/>
                <a:gd name="connsiteY7" fmla="*/ 96488 h 1094600"/>
                <a:gd name="connsiteX8" fmla="*/ 269081 w 654081"/>
                <a:gd name="connsiteY8" fmla="*/ 0 h 1094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54081" h="1094600">
                  <a:moveTo>
                    <a:pt x="269081" y="0"/>
                  </a:moveTo>
                  <a:cubicBezTo>
                    <a:pt x="269081" y="0"/>
                    <a:pt x="235553" y="402431"/>
                    <a:pt x="192596" y="649319"/>
                  </a:cubicBezTo>
                  <a:cubicBezTo>
                    <a:pt x="80867" y="720280"/>
                    <a:pt x="38862" y="833723"/>
                    <a:pt x="0" y="979075"/>
                  </a:cubicBezTo>
                  <a:cubicBezTo>
                    <a:pt x="23717" y="1013746"/>
                    <a:pt x="55531" y="1042988"/>
                    <a:pt x="92583" y="1062990"/>
                  </a:cubicBezTo>
                  <a:cubicBezTo>
                    <a:pt x="133160" y="1084898"/>
                    <a:pt x="179546" y="1095661"/>
                    <a:pt x="225647" y="1094518"/>
                  </a:cubicBezTo>
                  <a:lnTo>
                    <a:pt x="429863" y="762000"/>
                  </a:lnTo>
                  <a:cubicBezTo>
                    <a:pt x="459391" y="713899"/>
                    <a:pt x="482632" y="662178"/>
                    <a:pt x="499015" y="608076"/>
                  </a:cubicBezTo>
                  <a:lnTo>
                    <a:pt x="654082" y="96488"/>
                  </a:lnTo>
                  <a:lnTo>
                    <a:pt x="269081" y="0"/>
                  </a:lnTo>
                  <a:close/>
                </a:path>
              </a:pathLst>
            </a:custGeom>
            <a:solidFill>
              <a:srgbClr val="D56C67"/>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08F653D-8B06-067E-3B95-8AE27AADE54B}"/>
                </a:ext>
              </a:extLst>
            </p:cNvPr>
            <p:cNvSpPr/>
            <p:nvPr/>
          </p:nvSpPr>
          <p:spPr>
            <a:xfrm>
              <a:off x="5590001" y="4291299"/>
              <a:ext cx="393668" cy="240644"/>
            </a:xfrm>
            <a:custGeom>
              <a:avLst/>
              <a:gdLst>
                <a:gd name="connsiteX0" fmla="*/ 0 w 393668"/>
                <a:gd name="connsiteY0" fmla="*/ 96488 h 240644"/>
                <a:gd name="connsiteX1" fmla="*/ 352330 w 393668"/>
                <a:gd name="connsiteY1" fmla="*/ 233077 h 240644"/>
                <a:gd name="connsiteX2" fmla="*/ 393668 w 393668"/>
                <a:gd name="connsiteY2" fmla="*/ 96584 h 240644"/>
                <a:gd name="connsiteX3" fmla="*/ 8668 w 393668"/>
                <a:gd name="connsiteY3" fmla="*/ 0 h 240644"/>
                <a:gd name="connsiteX4" fmla="*/ 0 w 393668"/>
                <a:gd name="connsiteY4" fmla="*/ 96488 h 2406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3668" h="240644">
                  <a:moveTo>
                    <a:pt x="0" y="96488"/>
                  </a:moveTo>
                  <a:cubicBezTo>
                    <a:pt x="95917" y="222695"/>
                    <a:pt x="254603" y="258223"/>
                    <a:pt x="352330" y="233077"/>
                  </a:cubicBezTo>
                  <a:lnTo>
                    <a:pt x="393668" y="96584"/>
                  </a:lnTo>
                  <a:lnTo>
                    <a:pt x="8668" y="0"/>
                  </a:lnTo>
                  <a:lnTo>
                    <a:pt x="0" y="96488"/>
                  </a:lnTo>
                  <a:close/>
                </a:path>
              </a:pathLst>
            </a:custGeom>
            <a:solidFill>
              <a:srgbClr val="47284F"/>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1A22D978-30BF-1003-0FF5-CDE8E75AB8E8}"/>
                </a:ext>
              </a:extLst>
            </p:cNvPr>
            <p:cNvSpPr/>
            <p:nvPr/>
          </p:nvSpPr>
          <p:spPr>
            <a:xfrm>
              <a:off x="5213668" y="5270374"/>
              <a:ext cx="341661" cy="475710"/>
            </a:xfrm>
            <a:custGeom>
              <a:avLst/>
              <a:gdLst>
                <a:gd name="connsiteX0" fmla="*/ 208502 w 341661"/>
                <a:gd name="connsiteY0" fmla="*/ 83915 h 475710"/>
                <a:gd name="connsiteX1" fmla="*/ 115919 w 341661"/>
                <a:gd name="connsiteY1" fmla="*/ 0 h 475710"/>
                <a:gd name="connsiteX2" fmla="*/ 0 w 341661"/>
                <a:gd name="connsiteY2" fmla="*/ 392049 h 475710"/>
                <a:gd name="connsiteX3" fmla="*/ 120777 w 341661"/>
                <a:gd name="connsiteY3" fmla="*/ 475202 h 475710"/>
                <a:gd name="connsiteX4" fmla="*/ 341662 w 341661"/>
                <a:gd name="connsiteY4" fmla="*/ 115538 h 475710"/>
                <a:gd name="connsiteX5" fmla="*/ 208502 w 341661"/>
                <a:gd name="connsiteY5" fmla="*/ 83915 h 475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1661" h="475710">
                  <a:moveTo>
                    <a:pt x="208502" y="83915"/>
                  </a:moveTo>
                  <a:cubicBezTo>
                    <a:pt x="171545" y="63913"/>
                    <a:pt x="139732" y="34671"/>
                    <a:pt x="115919" y="0"/>
                  </a:cubicBezTo>
                  <a:cubicBezTo>
                    <a:pt x="85725" y="112966"/>
                    <a:pt x="57436" y="245364"/>
                    <a:pt x="0" y="392049"/>
                  </a:cubicBezTo>
                  <a:cubicBezTo>
                    <a:pt x="0" y="392049"/>
                    <a:pt x="59055" y="483298"/>
                    <a:pt x="120777" y="475202"/>
                  </a:cubicBezTo>
                  <a:lnTo>
                    <a:pt x="341662" y="115538"/>
                  </a:lnTo>
                  <a:cubicBezTo>
                    <a:pt x="295561" y="116586"/>
                    <a:pt x="249079" y="105823"/>
                    <a:pt x="208502" y="83915"/>
                  </a:cubicBezTo>
                  <a:close/>
                </a:path>
              </a:pathLst>
            </a:custGeom>
            <a:solidFill>
              <a:srgbClr val="D6D6D6"/>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1ABE8AAD-B2AE-0BD3-1BB9-C8540A066269}"/>
                </a:ext>
              </a:extLst>
            </p:cNvPr>
            <p:cNvSpPr/>
            <p:nvPr/>
          </p:nvSpPr>
          <p:spPr>
            <a:xfrm>
              <a:off x="5308442" y="5270374"/>
              <a:ext cx="246888" cy="200977"/>
            </a:xfrm>
            <a:custGeom>
              <a:avLst/>
              <a:gdLst>
                <a:gd name="connsiteX0" fmla="*/ 113728 w 246888"/>
                <a:gd name="connsiteY0" fmla="*/ 83915 h 200977"/>
                <a:gd name="connsiteX1" fmla="*/ 21145 w 246888"/>
                <a:gd name="connsiteY1" fmla="*/ 0 h 200977"/>
                <a:gd name="connsiteX2" fmla="*/ 0 w 246888"/>
                <a:gd name="connsiteY2" fmla="*/ 82010 h 200977"/>
                <a:gd name="connsiteX3" fmla="*/ 112966 w 246888"/>
                <a:gd name="connsiteY3" fmla="*/ 179261 h 200977"/>
                <a:gd name="connsiteX4" fmla="*/ 194405 w 246888"/>
                <a:gd name="connsiteY4" fmla="*/ 200978 h 200977"/>
                <a:gd name="connsiteX5" fmla="*/ 246888 w 246888"/>
                <a:gd name="connsiteY5" fmla="*/ 115443 h 200977"/>
                <a:gd name="connsiteX6" fmla="*/ 113728 w 246888"/>
                <a:gd name="connsiteY6" fmla="*/ 83915 h 20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888" h="200977">
                  <a:moveTo>
                    <a:pt x="113728" y="83915"/>
                  </a:moveTo>
                  <a:cubicBezTo>
                    <a:pt x="76772" y="63913"/>
                    <a:pt x="44958" y="34671"/>
                    <a:pt x="21145" y="0"/>
                  </a:cubicBezTo>
                  <a:cubicBezTo>
                    <a:pt x="14097" y="26289"/>
                    <a:pt x="7144" y="53721"/>
                    <a:pt x="0" y="82010"/>
                  </a:cubicBezTo>
                  <a:cubicBezTo>
                    <a:pt x="24384" y="125730"/>
                    <a:pt x="66294" y="159734"/>
                    <a:pt x="112966" y="179261"/>
                  </a:cubicBezTo>
                  <a:cubicBezTo>
                    <a:pt x="139065" y="190119"/>
                    <a:pt x="166402" y="196882"/>
                    <a:pt x="194405" y="200978"/>
                  </a:cubicBezTo>
                  <a:lnTo>
                    <a:pt x="246888" y="115443"/>
                  </a:lnTo>
                  <a:cubicBezTo>
                    <a:pt x="200787" y="116586"/>
                    <a:pt x="154305" y="105823"/>
                    <a:pt x="113728" y="83915"/>
                  </a:cubicBezTo>
                  <a:close/>
                </a:path>
              </a:pathLst>
            </a:custGeom>
            <a:solidFill>
              <a:srgbClr val="CE9E34"/>
            </a:solidFill>
            <a:ln w="9525" cap="flat">
              <a:noFill/>
              <a:prstDash val="solid"/>
              <a:miter/>
            </a:ln>
          </p:spPr>
          <p:txBody>
            <a:bodyPr rtlCol="0" anchor="ctr"/>
            <a:lstStyle/>
            <a:p>
              <a:endParaRPr lang="en-US"/>
            </a:p>
          </p:txBody>
        </p:sp>
        <p:grpSp>
          <p:nvGrpSpPr>
            <p:cNvPr id="66" name="Graphic 3">
              <a:extLst>
                <a:ext uri="{FF2B5EF4-FFF2-40B4-BE49-F238E27FC236}">
                  <a16:creationId xmlns:a16="http://schemas.microsoft.com/office/drawing/2014/main" id="{935F739A-E18E-FD6E-ADF4-CBCFAE876795}"/>
                </a:ext>
              </a:extLst>
            </p:cNvPr>
            <p:cNvGrpSpPr/>
            <p:nvPr/>
          </p:nvGrpSpPr>
          <p:grpSpPr>
            <a:xfrm>
              <a:off x="5543709" y="3511773"/>
              <a:ext cx="1011554" cy="931436"/>
              <a:chOff x="5543709" y="3511773"/>
              <a:chExt cx="1011554" cy="931436"/>
            </a:xfrm>
            <a:solidFill>
              <a:srgbClr val="122E47"/>
            </a:solidFill>
          </p:grpSpPr>
          <p:sp>
            <p:nvSpPr>
              <p:cNvPr id="102" name="Freeform: Shape 101">
                <a:extLst>
                  <a:ext uri="{FF2B5EF4-FFF2-40B4-BE49-F238E27FC236}">
                    <a16:creationId xmlns:a16="http://schemas.microsoft.com/office/drawing/2014/main" id="{E09C9422-A7EE-FE6E-6EC6-9A52B02142D0}"/>
                  </a:ext>
                </a:extLst>
              </p:cNvPr>
              <p:cNvSpPr/>
              <p:nvPr/>
            </p:nvSpPr>
            <p:spPr>
              <a:xfrm>
                <a:off x="5543709" y="3511868"/>
                <a:ext cx="1011554" cy="931341"/>
              </a:xfrm>
              <a:custGeom>
                <a:avLst/>
                <a:gdLst>
                  <a:gd name="connsiteX0" fmla="*/ 139541 w 1011554"/>
                  <a:gd name="connsiteY0" fmla="*/ 339185 h 931341"/>
                  <a:gd name="connsiteX1" fmla="*/ 0 w 1011554"/>
                  <a:gd name="connsiteY1" fmla="*/ 776573 h 931341"/>
                  <a:gd name="connsiteX2" fmla="*/ 466916 w 1011554"/>
                  <a:gd name="connsiteY2" fmla="*/ 918782 h 931341"/>
                  <a:gd name="connsiteX3" fmla="*/ 544735 w 1011554"/>
                  <a:gd name="connsiteY3" fmla="*/ 556546 h 931341"/>
                  <a:gd name="connsiteX4" fmla="*/ 595693 w 1011554"/>
                  <a:gd name="connsiteY4" fmla="*/ 792671 h 931341"/>
                  <a:gd name="connsiteX5" fmla="*/ 1011555 w 1011554"/>
                  <a:gd name="connsiteY5" fmla="*/ 596836 h 931341"/>
                  <a:gd name="connsiteX6" fmla="*/ 807625 w 1011554"/>
                  <a:gd name="connsiteY6" fmla="*/ 0 h 931341"/>
                  <a:gd name="connsiteX7" fmla="*/ 139541 w 1011554"/>
                  <a:gd name="connsiteY7" fmla="*/ 339185 h 9313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1554" h="931341">
                    <a:moveTo>
                      <a:pt x="139541" y="339185"/>
                    </a:moveTo>
                    <a:lnTo>
                      <a:pt x="0" y="776573"/>
                    </a:lnTo>
                    <a:cubicBezTo>
                      <a:pt x="209264" y="993934"/>
                      <a:pt x="466916" y="918782"/>
                      <a:pt x="466916" y="918782"/>
                    </a:cubicBezTo>
                    <a:lnTo>
                      <a:pt x="544735" y="556546"/>
                    </a:lnTo>
                    <a:lnTo>
                      <a:pt x="595693" y="792671"/>
                    </a:lnTo>
                    <a:cubicBezTo>
                      <a:pt x="847916" y="795338"/>
                      <a:pt x="941832" y="709517"/>
                      <a:pt x="1011555" y="596836"/>
                    </a:cubicBezTo>
                    <a:cubicBezTo>
                      <a:pt x="909638" y="252032"/>
                      <a:pt x="807625" y="0"/>
                      <a:pt x="807625" y="0"/>
                    </a:cubicBezTo>
                    <a:lnTo>
                      <a:pt x="139541" y="339185"/>
                    </a:lnTo>
                    <a:close/>
                  </a:path>
                </a:pathLst>
              </a:custGeom>
              <a:solidFill>
                <a:srgbClr val="122E47"/>
              </a:solid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6B9C56D7-DBA1-A24D-8B33-79C0931EC526}"/>
                  </a:ext>
                </a:extLst>
              </p:cNvPr>
              <p:cNvSpPr/>
              <p:nvPr/>
            </p:nvSpPr>
            <p:spPr>
              <a:xfrm>
                <a:off x="5642864" y="3511773"/>
                <a:ext cx="727233" cy="479992"/>
              </a:xfrm>
              <a:custGeom>
                <a:avLst/>
                <a:gdLst>
                  <a:gd name="connsiteX0" fmla="*/ 727234 w 727233"/>
                  <a:gd name="connsiteY0" fmla="*/ 41624 h 479992"/>
                  <a:gd name="connsiteX1" fmla="*/ 0 w 727233"/>
                  <a:gd name="connsiteY1" fmla="*/ 465677 h 479992"/>
                  <a:gd name="connsiteX2" fmla="*/ 40291 w 727233"/>
                  <a:gd name="connsiteY2" fmla="*/ 339280 h 479992"/>
                  <a:gd name="connsiteX3" fmla="*/ 708374 w 727233"/>
                  <a:gd name="connsiteY3" fmla="*/ 0 h 479992"/>
                  <a:gd name="connsiteX4" fmla="*/ 727234 w 727233"/>
                  <a:gd name="connsiteY4" fmla="*/ 41624 h 479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7233" h="479992">
                    <a:moveTo>
                      <a:pt x="727234" y="41624"/>
                    </a:moveTo>
                    <a:cubicBezTo>
                      <a:pt x="601504" y="417195"/>
                      <a:pt x="292418" y="522256"/>
                      <a:pt x="0" y="465677"/>
                    </a:cubicBezTo>
                    <a:lnTo>
                      <a:pt x="40291" y="339280"/>
                    </a:lnTo>
                    <a:lnTo>
                      <a:pt x="708374" y="0"/>
                    </a:lnTo>
                    <a:lnTo>
                      <a:pt x="727234" y="41624"/>
                    </a:lnTo>
                    <a:close/>
                  </a:path>
                </a:pathLst>
              </a:custGeom>
              <a:solidFill>
                <a:srgbClr val="122E47"/>
              </a:solid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C567DED4-EB70-257A-6340-0F0FC9699836}"/>
                  </a:ext>
                </a:extLst>
              </p:cNvPr>
              <p:cNvSpPr/>
              <p:nvPr/>
            </p:nvSpPr>
            <p:spPr>
              <a:xfrm>
                <a:off x="6088348" y="3943827"/>
                <a:ext cx="189166" cy="360711"/>
              </a:xfrm>
              <a:custGeom>
                <a:avLst/>
                <a:gdLst>
                  <a:gd name="connsiteX0" fmla="*/ 0 w 189166"/>
                  <a:gd name="connsiteY0" fmla="*/ 124587 h 360711"/>
                  <a:gd name="connsiteX1" fmla="*/ 189167 w 189166"/>
                  <a:gd name="connsiteY1" fmla="*/ 0 h 360711"/>
                  <a:gd name="connsiteX2" fmla="*/ 61722 w 189166"/>
                  <a:gd name="connsiteY2" fmla="*/ 151543 h 360711"/>
                  <a:gd name="connsiteX3" fmla="*/ 51054 w 189166"/>
                  <a:gd name="connsiteY3" fmla="*/ 360712 h 360711"/>
                </a:gdLst>
                <a:ahLst/>
                <a:cxnLst>
                  <a:cxn ang="0">
                    <a:pos x="connsiteX0" y="connsiteY0"/>
                  </a:cxn>
                  <a:cxn ang="0">
                    <a:pos x="connsiteX1" y="connsiteY1"/>
                  </a:cxn>
                  <a:cxn ang="0">
                    <a:pos x="connsiteX2" y="connsiteY2"/>
                  </a:cxn>
                  <a:cxn ang="0">
                    <a:pos x="connsiteX3" y="connsiteY3"/>
                  </a:cxn>
                </a:cxnLst>
                <a:rect l="l" t="t" r="r" b="b"/>
                <a:pathLst>
                  <a:path w="189166" h="360711">
                    <a:moveTo>
                      <a:pt x="0" y="124587"/>
                    </a:moveTo>
                    <a:lnTo>
                      <a:pt x="189167" y="0"/>
                    </a:lnTo>
                    <a:lnTo>
                      <a:pt x="61722" y="151543"/>
                    </a:lnTo>
                    <a:lnTo>
                      <a:pt x="51054" y="360712"/>
                    </a:lnTo>
                    <a:close/>
                  </a:path>
                </a:pathLst>
              </a:custGeom>
              <a:solidFill>
                <a:srgbClr val="122E47"/>
              </a:solidFill>
              <a:ln w="9525" cap="flat">
                <a:noFill/>
                <a:prstDash val="solid"/>
                <a:miter/>
              </a:ln>
            </p:spPr>
            <p:txBody>
              <a:bodyPr rtlCol="0" anchor="ctr"/>
              <a:lstStyle/>
              <a:p>
                <a:endParaRPr lang="en-US"/>
              </a:p>
            </p:txBody>
          </p:sp>
        </p:grpSp>
        <p:grpSp>
          <p:nvGrpSpPr>
            <p:cNvPr id="67" name="Graphic 3">
              <a:extLst>
                <a:ext uri="{FF2B5EF4-FFF2-40B4-BE49-F238E27FC236}">
                  <a16:creationId xmlns:a16="http://schemas.microsoft.com/office/drawing/2014/main" id="{B56FDF86-3799-2096-F82C-18BE426EA7A3}"/>
                </a:ext>
              </a:extLst>
            </p:cNvPr>
            <p:cNvGrpSpPr/>
            <p:nvPr/>
          </p:nvGrpSpPr>
          <p:grpSpPr>
            <a:xfrm>
              <a:off x="6069584" y="1134528"/>
              <a:ext cx="568055" cy="1444175"/>
              <a:chOff x="6069584" y="1134528"/>
              <a:chExt cx="568055" cy="1444175"/>
            </a:xfrm>
          </p:grpSpPr>
          <p:sp>
            <p:nvSpPr>
              <p:cNvPr id="97" name="Freeform: Shape 96">
                <a:extLst>
                  <a:ext uri="{FF2B5EF4-FFF2-40B4-BE49-F238E27FC236}">
                    <a16:creationId xmlns:a16="http://schemas.microsoft.com/office/drawing/2014/main" id="{C129833B-81DD-3AA4-C9A7-410B69E88996}"/>
                  </a:ext>
                </a:extLst>
              </p:cNvPr>
              <p:cNvSpPr/>
              <p:nvPr/>
            </p:nvSpPr>
            <p:spPr>
              <a:xfrm>
                <a:off x="6069584" y="1134528"/>
                <a:ext cx="568055" cy="1444175"/>
              </a:xfrm>
              <a:custGeom>
                <a:avLst/>
                <a:gdLst>
                  <a:gd name="connsiteX0" fmla="*/ 0 w 568055"/>
                  <a:gd name="connsiteY0" fmla="*/ 1248818 h 1444175"/>
                  <a:gd name="connsiteX1" fmla="*/ 144875 w 568055"/>
                  <a:gd name="connsiteY1" fmla="*/ 1039744 h 1444175"/>
                  <a:gd name="connsiteX2" fmla="*/ 330041 w 568055"/>
                  <a:gd name="connsiteY2" fmla="*/ 382329 h 1444175"/>
                  <a:gd name="connsiteX3" fmla="*/ 315944 w 568055"/>
                  <a:gd name="connsiteY3" fmla="*/ 101913 h 1444175"/>
                  <a:gd name="connsiteX4" fmla="*/ 315944 w 568055"/>
                  <a:gd name="connsiteY4" fmla="*/ 101913 h 1444175"/>
                  <a:gd name="connsiteX5" fmla="*/ 355759 w 568055"/>
                  <a:gd name="connsiteY5" fmla="*/ 150109 h 1444175"/>
                  <a:gd name="connsiteX6" fmla="*/ 377381 w 568055"/>
                  <a:gd name="connsiteY6" fmla="*/ 210593 h 1444175"/>
                  <a:gd name="connsiteX7" fmla="*/ 409670 w 568055"/>
                  <a:gd name="connsiteY7" fmla="*/ 56383 h 1444175"/>
                  <a:gd name="connsiteX8" fmla="*/ 491109 w 568055"/>
                  <a:gd name="connsiteY8" fmla="*/ 5901 h 1444175"/>
                  <a:gd name="connsiteX9" fmla="*/ 503873 w 568055"/>
                  <a:gd name="connsiteY9" fmla="*/ 13235 h 1444175"/>
                  <a:gd name="connsiteX10" fmla="*/ 563404 w 568055"/>
                  <a:gd name="connsiteY10" fmla="*/ 175255 h 1444175"/>
                  <a:gd name="connsiteX11" fmla="*/ 435674 w 568055"/>
                  <a:gd name="connsiteY11" fmla="*/ 402808 h 1444175"/>
                  <a:gd name="connsiteX12" fmla="*/ 431197 w 568055"/>
                  <a:gd name="connsiteY12" fmla="*/ 993834 h 1444175"/>
                  <a:gd name="connsiteX13" fmla="*/ 390906 w 568055"/>
                  <a:gd name="connsiteY13" fmla="*/ 1139090 h 1444175"/>
                  <a:gd name="connsiteX14" fmla="*/ 210598 w 568055"/>
                  <a:gd name="connsiteY14" fmla="*/ 1444176 h 1444175"/>
                  <a:gd name="connsiteX15" fmla="*/ 0 w 568055"/>
                  <a:gd name="connsiteY15" fmla="*/ 1248818 h 1444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68055" h="1444175">
                    <a:moveTo>
                      <a:pt x="0" y="1248818"/>
                    </a:moveTo>
                    <a:lnTo>
                      <a:pt x="144875" y="1039744"/>
                    </a:lnTo>
                    <a:lnTo>
                      <a:pt x="330041" y="382329"/>
                    </a:lnTo>
                    <a:cubicBezTo>
                      <a:pt x="275749" y="270982"/>
                      <a:pt x="315944" y="101913"/>
                      <a:pt x="315944" y="101913"/>
                    </a:cubicBezTo>
                    <a:lnTo>
                      <a:pt x="315944" y="101913"/>
                    </a:lnTo>
                    <a:cubicBezTo>
                      <a:pt x="337757" y="108485"/>
                      <a:pt x="353092" y="127535"/>
                      <a:pt x="355759" y="150109"/>
                    </a:cubicBezTo>
                    <a:cubicBezTo>
                      <a:pt x="360045" y="186781"/>
                      <a:pt x="377381" y="210593"/>
                      <a:pt x="377381" y="210593"/>
                    </a:cubicBezTo>
                    <a:cubicBezTo>
                      <a:pt x="403860" y="165445"/>
                      <a:pt x="409480" y="100960"/>
                      <a:pt x="409670" y="56383"/>
                    </a:cubicBezTo>
                    <a:cubicBezTo>
                      <a:pt x="409861" y="14569"/>
                      <a:pt x="453676" y="-12578"/>
                      <a:pt x="491109" y="5901"/>
                    </a:cubicBezTo>
                    <a:cubicBezTo>
                      <a:pt x="495491" y="8092"/>
                      <a:pt x="499777" y="10568"/>
                      <a:pt x="503873" y="13235"/>
                    </a:cubicBezTo>
                    <a:cubicBezTo>
                      <a:pt x="556927" y="47620"/>
                      <a:pt x="578358" y="113914"/>
                      <a:pt x="563404" y="175255"/>
                    </a:cubicBezTo>
                    <a:cubicBezTo>
                      <a:pt x="531209" y="307272"/>
                      <a:pt x="435674" y="402808"/>
                      <a:pt x="435674" y="402808"/>
                    </a:cubicBezTo>
                    <a:lnTo>
                      <a:pt x="431197" y="993834"/>
                    </a:lnTo>
                    <a:cubicBezTo>
                      <a:pt x="430816" y="1044983"/>
                      <a:pt x="416909" y="1095085"/>
                      <a:pt x="390906" y="1139090"/>
                    </a:cubicBezTo>
                    <a:lnTo>
                      <a:pt x="210598" y="1444176"/>
                    </a:lnTo>
                    <a:lnTo>
                      <a:pt x="0" y="1248818"/>
                    </a:lnTo>
                    <a:close/>
                  </a:path>
                </a:pathLst>
              </a:custGeom>
              <a:solidFill>
                <a:srgbClr val="D56C67"/>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5AEB56AB-995B-2DDD-630D-169C15BF43EB}"/>
                  </a:ext>
                </a:extLst>
              </p:cNvPr>
              <p:cNvSpPr/>
              <p:nvPr/>
            </p:nvSpPr>
            <p:spPr>
              <a:xfrm>
                <a:off x="6069584" y="2327815"/>
                <a:ext cx="280701" cy="250888"/>
              </a:xfrm>
              <a:custGeom>
                <a:avLst/>
                <a:gdLst>
                  <a:gd name="connsiteX0" fmla="*/ 38481 w 280701"/>
                  <a:gd name="connsiteY0" fmla="*/ 0 h 250888"/>
                  <a:gd name="connsiteX1" fmla="*/ 280702 w 280701"/>
                  <a:gd name="connsiteY1" fmla="*/ 132397 h 250888"/>
                  <a:gd name="connsiteX2" fmla="*/ 210693 w 280701"/>
                  <a:gd name="connsiteY2" fmla="*/ 250888 h 250888"/>
                  <a:gd name="connsiteX3" fmla="*/ 0 w 280701"/>
                  <a:gd name="connsiteY3" fmla="*/ 55531 h 250888"/>
                  <a:gd name="connsiteX4" fmla="*/ 38481 w 280701"/>
                  <a:gd name="connsiteY4" fmla="*/ 0 h 2508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0701" h="250888">
                    <a:moveTo>
                      <a:pt x="38481" y="0"/>
                    </a:moveTo>
                    <a:cubicBezTo>
                      <a:pt x="194501" y="4763"/>
                      <a:pt x="280702" y="132397"/>
                      <a:pt x="280702" y="132397"/>
                    </a:cubicBezTo>
                    <a:lnTo>
                      <a:pt x="210693" y="250888"/>
                    </a:lnTo>
                    <a:lnTo>
                      <a:pt x="0" y="55531"/>
                    </a:lnTo>
                    <a:lnTo>
                      <a:pt x="38481" y="0"/>
                    </a:lnTo>
                    <a:close/>
                  </a:path>
                </a:pathLst>
              </a:custGeom>
              <a:solidFill>
                <a:srgbClr val="BE4E5A"/>
              </a:solidFill>
              <a:ln w="9525" cap="flat">
                <a:noFill/>
                <a:prstDash val="solid"/>
                <a:miter/>
              </a:ln>
            </p:spPr>
            <p:txBody>
              <a:bodyPr rtlCol="0" anchor="ctr"/>
              <a:lstStyle/>
              <a:p>
                <a:endParaRPr lang="en-US"/>
              </a:p>
            </p:txBody>
          </p:sp>
          <p:grpSp>
            <p:nvGrpSpPr>
              <p:cNvPr id="99" name="Graphic 3">
                <a:extLst>
                  <a:ext uri="{FF2B5EF4-FFF2-40B4-BE49-F238E27FC236}">
                    <a16:creationId xmlns:a16="http://schemas.microsoft.com/office/drawing/2014/main" id="{01F884DC-A655-B679-C908-E5100509FC42}"/>
                  </a:ext>
                </a:extLst>
              </p:cNvPr>
              <p:cNvGrpSpPr/>
              <p:nvPr/>
            </p:nvGrpSpPr>
            <p:grpSpPr>
              <a:xfrm>
                <a:off x="6446494" y="1145705"/>
                <a:ext cx="168645" cy="364960"/>
                <a:chOff x="6446494" y="1145705"/>
                <a:chExt cx="168645" cy="364960"/>
              </a:xfrm>
              <a:solidFill>
                <a:srgbClr val="47284F"/>
              </a:solidFill>
            </p:grpSpPr>
            <p:sp>
              <p:nvSpPr>
                <p:cNvPr id="100" name="Freeform: Shape 99">
                  <a:extLst>
                    <a:ext uri="{FF2B5EF4-FFF2-40B4-BE49-F238E27FC236}">
                      <a16:creationId xmlns:a16="http://schemas.microsoft.com/office/drawing/2014/main" id="{1F1FB1CE-8088-F7D9-DC32-707CCF984B67}"/>
                    </a:ext>
                  </a:extLst>
                </p:cNvPr>
                <p:cNvSpPr/>
                <p:nvPr/>
              </p:nvSpPr>
              <p:spPr>
                <a:xfrm>
                  <a:off x="6446494" y="1349260"/>
                  <a:ext cx="37525" cy="161405"/>
                </a:xfrm>
                <a:custGeom>
                  <a:avLst/>
                  <a:gdLst>
                    <a:gd name="connsiteX0" fmla="*/ 1328 w 37525"/>
                    <a:gd name="connsiteY0" fmla="*/ 1005 h 161405"/>
                    <a:gd name="connsiteX1" fmla="*/ 1043 w 37525"/>
                    <a:gd name="connsiteY1" fmla="*/ 6720 h 161405"/>
                    <a:gd name="connsiteX2" fmla="*/ 29427 w 37525"/>
                    <a:gd name="connsiteY2" fmla="*/ 80634 h 161405"/>
                    <a:gd name="connsiteX3" fmla="*/ 1709 w 37525"/>
                    <a:gd name="connsiteY3" fmla="*/ 154738 h 161405"/>
                    <a:gd name="connsiteX4" fmla="*/ 2090 w 37525"/>
                    <a:gd name="connsiteY4" fmla="*/ 160453 h 161405"/>
                    <a:gd name="connsiteX5" fmla="*/ 4757 w 37525"/>
                    <a:gd name="connsiteY5" fmla="*/ 161406 h 161405"/>
                    <a:gd name="connsiteX6" fmla="*/ 7805 w 37525"/>
                    <a:gd name="connsiteY6" fmla="*/ 160072 h 161405"/>
                    <a:gd name="connsiteX7" fmla="*/ 37523 w 37525"/>
                    <a:gd name="connsiteY7" fmla="*/ 80538 h 161405"/>
                    <a:gd name="connsiteX8" fmla="*/ 7043 w 37525"/>
                    <a:gd name="connsiteY8" fmla="*/ 1290 h 161405"/>
                    <a:gd name="connsiteX9" fmla="*/ 1328 w 37525"/>
                    <a:gd name="connsiteY9" fmla="*/ 1005 h 1614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25" h="161405">
                      <a:moveTo>
                        <a:pt x="1328" y="1005"/>
                      </a:moveTo>
                      <a:cubicBezTo>
                        <a:pt x="-291" y="2529"/>
                        <a:pt x="-481" y="5005"/>
                        <a:pt x="1043" y="6720"/>
                      </a:cubicBezTo>
                      <a:cubicBezTo>
                        <a:pt x="18950" y="26817"/>
                        <a:pt x="29332" y="53678"/>
                        <a:pt x="29427" y="80634"/>
                      </a:cubicBezTo>
                      <a:cubicBezTo>
                        <a:pt x="29522" y="107589"/>
                        <a:pt x="19426" y="134545"/>
                        <a:pt x="1709" y="154738"/>
                      </a:cubicBezTo>
                      <a:cubicBezTo>
                        <a:pt x="281" y="156357"/>
                        <a:pt x="376" y="158929"/>
                        <a:pt x="2090" y="160453"/>
                      </a:cubicBezTo>
                      <a:cubicBezTo>
                        <a:pt x="2852" y="161120"/>
                        <a:pt x="3805" y="161406"/>
                        <a:pt x="4757" y="161406"/>
                      </a:cubicBezTo>
                      <a:cubicBezTo>
                        <a:pt x="5900" y="161406"/>
                        <a:pt x="6948" y="160929"/>
                        <a:pt x="7805" y="160072"/>
                      </a:cubicBezTo>
                      <a:cubicBezTo>
                        <a:pt x="26855" y="138450"/>
                        <a:pt x="37714" y="109399"/>
                        <a:pt x="37523" y="80538"/>
                      </a:cubicBezTo>
                      <a:cubicBezTo>
                        <a:pt x="37428" y="51678"/>
                        <a:pt x="26284" y="22817"/>
                        <a:pt x="7043" y="1290"/>
                      </a:cubicBezTo>
                      <a:cubicBezTo>
                        <a:pt x="5519" y="-329"/>
                        <a:pt x="2948" y="-424"/>
                        <a:pt x="1328" y="1005"/>
                      </a:cubicBezTo>
                      <a:close/>
                    </a:path>
                  </a:pathLst>
                </a:custGeom>
                <a:solidFill>
                  <a:srgbClr val="47284F"/>
                </a:solid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50DF2ECE-4212-6834-A69B-EAD489A8CA07}"/>
                    </a:ext>
                  </a:extLst>
                </p:cNvPr>
                <p:cNvSpPr/>
                <p:nvPr/>
              </p:nvSpPr>
              <p:spPr>
                <a:xfrm>
                  <a:off x="6464011" y="1145705"/>
                  <a:ext cx="151128" cy="266091"/>
                </a:xfrm>
                <a:custGeom>
                  <a:avLst/>
                  <a:gdLst>
                    <a:gd name="connsiteX0" fmla="*/ 146403 w 151128"/>
                    <a:gd name="connsiteY0" fmla="*/ 83021 h 266091"/>
                    <a:gd name="connsiteX1" fmla="*/ 129925 w 151128"/>
                    <a:gd name="connsiteY1" fmla="*/ 98356 h 266091"/>
                    <a:gd name="connsiteX2" fmla="*/ 127162 w 151128"/>
                    <a:gd name="connsiteY2" fmla="*/ 116453 h 266091"/>
                    <a:gd name="connsiteX3" fmla="*/ 127067 w 151128"/>
                    <a:gd name="connsiteY3" fmla="*/ 118644 h 266091"/>
                    <a:gd name="connsiteX4" fmla="*/ 94301 w 151128"/>
                    <a:gd name="connsiteY4" fmla="*/ 221228 h 266091"/>
                    <a:gd name="connsiteX5" fmla="*/ 72394 w 151128"/>
                    <a:gd name="connsiteY5" fmla="*/ 190653 h 266091"/>
                    <a:gd name="connsiteX6" fmla="*/ 98778 w 151128"/>
                    <a:gd name="connsiteY6" fmla="*/ 85021 h 266091"/>
                    <a:gd name="connsiteX7" fmla="*/ 98397 w 151128"/>
                    <a:gd name="connsiteY7" fmla="*/ 78734 h 266091"/>
                    <a:gd name="connsiteX8" fmla="*/ 99635 w 151128"/>
                    <a:gd name="connsiteY8" fmla="*/ 51969 h 266091"/>
                    <a:gd name="connsiteX9" fmla="*/ 119733 w 151128"/>
                    <a:gd name="connsiteY9" fmla="*/ 33967 h 266091"/>
                    <a:gd name="connsiteX10" fmla="*/ 123924 w 151128"/>
                    <a:gd name="connsiteY10" fmla="*/ 30062 h 266091"/>
                    <a:gd name="connsiteX11" fmla="*/ 120019 w 151128"/>
                    <a:gd name="connsiteY11" fmla="*/ 25871 h 266091"/>
                    <a:gd name="connsiteX12" fmla="*/ 91825 w 151128"/>
                    <a:gd name="connsiteY12" fmla="*/ 49778 h 266091"/>
                    <a:gd name="connsiteX13" fmla="*/ 90301 w 151128"/>
                    <a:gd name="connsiteY13" fmla="*/ 79211 h 266091"/>
                    <a:gd name="connsiteX14" fmla="*/ 90682 w 151128"/>
                    <a:gd name="connsiteY14" fmla="*/ 85402 h 266091"/>
                    <a:gd name="connsiteX15" fmla="*/ 66012 w 151128"/>
                    <a:gd name="connsiteY15" fmla="*/ 185319 h 266091"/>
                    <a:gd name="connsiteX16" fmla="*/ 30674 w 151128"/>
                    <a:gd name="connsiteY16" fmla="*/ 169317 h 266091"/>
                    <a:gd name="connsiteX17" fmla="*/ 50772 w 151128"/>
                    <a:gd name="connsiteY17" fmla="*/ 54636 h 266091"/>
                    <a:gd name="connsiteX18" fmla="*/ 50677 w 151128"/>
                    <a:gd name="connsiteY18" fmla="*/ 50826 h 266091"/>
                    <a:gd name="connsiteX19" fmla="*/ 52201 w 151128"/>
                    <a:gd name="connsiteY19" fmla="*/ 26823 h 266091"/>
                    <a:gd name="connsiteX20" fmla="*/ 66964 w 151128"/>
                    <a:gd name="connsiteY20" fmla="*/ 7773 h 266091"/>
                    <a:gd name="connsiteX21" fmla="*/ 69346 w 151128"/>
                    <a:gd name="connsiteY21" fmla="*/ 2630 h 266091"/>
                    <a:gd name="connsiteX22" fmla="*/ 64202 w 151128"/>
                    <a:gd name="connsiteY22" fmla="*/ 248 h 266091"/>
                    <a:gd name="connsiteX23" fmla="*/ 44390 w 151128"/>
                    <a:gd name="connsiteY23" fmla="*/ 24823 h 266091"/>
                    <a:gd name="connsiteX24" fmla="*/ 42676 w 151128"/>
                    <a:gd name="connsiteY24" fmla="*/ 51017 h 266091"/>
                    <a:gd name="connsiteX25" fmla="*/ 42771 w 151128"/>
                    <a:gd name="connsiteY25" fmla="*/ 54731 h 266091"/>
                    <a:gd name="connsiteX26" fmla="*/ 22673 w 151128"/>
                    <a:gd name="connsiteY26" fmla="*/ 167793 h 266091"/>
                    <a:gd name="connsiteX27" fmla="*/ 3909 w 151128"/>
                    <a:gd name="connsiteY27" fmla="*/ 166555 h 266091"/>
                    <a:gd name="connsiteX28" fmla="*/ 4 w 151128"/>
                    <a:gd name="connsiteY28" fmla="*/ 170746 h 266091"/>
                    <a:gd name="connsiteX29" fmla="*/ 4099 w 151128"/>
                    <a:gd name="connsiteY29" fmla="*/ 174651 h 266091"/>
                    <a:gd name="connsiteX30" fmla="*/ 97635 w 151128"/>
                    <a:gd name="connsiteY30" fmla="*/ 262662 h 266091"/>
                    <a:gd name="connsiteX31" fmla="*/ 101635 w 151128"/>
                    <a:gd name="connsiteY31" fmla="*/ 266091 h 266091"/>
                    <a:gd name="connsiteX32" fmla="*/ 102207 w 151128"/>
                    <a:gd name="connsiteY32" fmla="*/ 266091 h 266091"/>
                    <a:gd name="connsiteX33" fmla="*/ 105636 w 151128"/>
                    <a:gd name="connsiteY33" fmla="*/ 261519 h 266091"/>
                    <a:gd name="connsiteX34" fmla="*/ 98016 w 151128"/>
                    <a:gd name="connsiteY34" fmla="*/ 230182 h 266091"/>
                    <a:gd name="connsiteX35" fmla="*/ 135068 w 151128"/>
                    <a:gd name="connsiteY35" fmla="*/ 118930 h 266091"/>
                    <a:gd name="connsiteX36" fmla="*/ 135163 w 151128"/>
                    <a:gd name="connsiteY36" fmla="*/ 116739 h 266091"/>
                    <a:gd name="connsiteX37" fmla="*/ 137449 w 151128"/>
                    <a:gd name="connsiteY37" fmla="*/ 101023 h 266091"/>
                    <a:gd name="connsiteX38" fmla="*/ 147736 w 151128"/>
                    <a:gd name="connsiteY38" fmla="*/ 90926 h 266091"/>
                    <a:gd name="connsiteX39" fmla="*/ 151070 w 151128"/>
                    <a:gd name="connsiteY39" fmla="*/ 86259 h 266091"/>
                    <a:gd name="connsiteX40" fmla="*/ 146403 w 151128"/>
                    <a:gd name="connsiteY40" fmla="*/ 83021 h 266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51128" h="266091">
                      <a:moveTo>
                        <a:pt x="146403" y="83021"/>
                      </a:moveTo>
                      <a:cubicBezTo>
                        <a:pt x="139164" y="84259"/>
                        <a:pt x="132877" y="90069"/>
                        <a:pt x="129925" y="98356"/>
                      </a:cubicBezTo>
                      <a:cubicBezTo>
                        <a:pt x="127734" y="104261"/>
                        <a:pt x="127448" y="110453"/>
                        <a:pt x="127162" y="116453"/>
                      </a:cubicBezTo>
                      <a:lnTo>
                        <a:pt x="127067" y="118644"/>
                      </a:lnTo>
                      <a:cubicBezTo>
                        <a:pt x="125067" y="155125"/>
                        <a:pt x="113732" y="190367"/>
                        <a:pt x="94301" y="221228"/>
                      </a:cubicBezTo>
                      <a:cubicBezTo>
                        <a:pt x="88300" y="208274"/>
                        <a:pt x="80680" y="198273"/>
                        <a:pt x="72394" y="190653"/>
                      </a:cubicBezTo>
                      <a:cubicBezTo>
                        <a:pt x="90301" y="158173"/>
                        <a:pt x="100397" y="118073"/>
                        <a:pt x="98778" y="85021"/>
                      </a:cubicBezTo>
                      <a:cubicBezTo>
                        <a:pt x="98683" y="82925"/>
                        <a:pt x="98587" y="80830"/>
                        <a:pt x="98397" y="78734"/>
                      </a:cubicBezTo>
                      <a:cubicBezTo>
                        <a:pt x="97825" y="69305"/>
                        <a:pt x="97254" y="60446"/>
                        <a:pt x="99635" y="51969"/>
                      </a:cubicBezTo>
                      <a:cubicBezTo>
                        <a:pt x="102207" y="42920"/>
                        <a:pt x="110208" y="33395"/>
                        <a:pt x="119733" y="33967"/>
                      </a:cubicBezTo>
                      <a:cubicBezTo>
                        <a:pt x="121733" y="33872"/>
                        <a:pt x="123829" y="32348"/>
                        <a:pt x="123924" y="30062"/>
                      </a:cubicBezTo>
                      <a:cubicBezTo>
                        <a:pt x="124019" y="27871"/>
                        <a:pt x="122305" y="25966"/>
                        <a:pt x="120019" y="25871"/>
                      </a:cubicBezTo>
                      <a:cubicBezTo>
                        <a:pt x="106017" y="25394"/>
                        <a:pt x="95254" y="37491"/>
                        <a:pt x="91825" y="49778"/>
                      </a:cubicBezTo>
                      <a:cubicBezTo>
                        <a:pt x="89062" y="59494"/>
                        <a:pt x="89729" y="69495"/>
                        <a:pt x="90301" y="79211"/>
                      </a:cubicBezTo>
                      <a:lnTo>
                        <a:pt x="90682" y="85402"/>
                      </a:lnTo>
                      <a:cubicBezTo>
                        <a:pt x="92206" y="116644"/>
                        <a:pt x="82681" y="154458"/>
                        <a:pt x="66012" y="185319"/>
                      </a:cubicBezTo>
                      <a:cubicBezTo>
                        <a:pt x="54296" y="176556"/>
                        <a:pt x="41723" y="171889"/>
                        <a:pt x="30674" y="169317"/>
                      </a:cubicBezTo>
                      <a:cubicBezTo>
                        <a:pt x="44485" y="133027"/>
                        <a:pt x="51534" y="93403"/>
                        <a:pt x="50772" y="54636"/>
                      </a:cubicBezTo>
                      <a:lnTo>
                        <a:pt x="50677" y="50826"/>
                      </a:lnTo>
                      <a:cubicBezTo>
                        <a:pt x="50486" y="42444"/>
                        <a:pt x="50296" y="34443"/>
                        <a:pt x="52201" y="26823"/>
                      </a:cubicBezTo>
                      <a:cubicBezTo>
                        <a:pt x="54487" y="17489"/>
                        <a:pt x="60106" y="10345"/>
                        <a:pt x="66964" y="7773"/>
                      </a:cubicBezTo>
                      <a:cubicBezTo>
                        <a:pt x="69060" y="7011"/>
                        <a:pt x="70108" y="4725"/>
                        <a:pt x="69346" y="2630"/>
                      </a:cubicBezTo>
                      <a:cubicBezTo>
                        <a:pt x="68584" y="534"/>
                        <a:pt x="66298" y="-514"/>
                        <a:pt x="64202" y="248"/>
                      </a:cubicBezTo>
                      <a:cubicBezTo>
                        <a:pt x="54772" y="3677"/>
                        <a:pt x="47343" y="12917"/>
                        <a:pt x="44390" y="24823"/>
                      </a:cubicBezTo>
                      <a:cubicBezTo>
                        <a:pt x="42199" y="33491"/>
                        <a:pt x="42390" y="42444"/>
                        <a:pt x="42676" y="51017"/>
                      </a:cubicBezTo>
                      <a:lnTo>
                        <a:pt x="42771" y="54731"/>
                      </a:lnTo>
                      <a:cubicBezTo>
                        <a:pt x="43438" y="93022"/>
                        <a:pt x="36484" y="131979"/>
                        <a:pt x="22673" y="167793"/>
                      </a:cubicBezTo>
                      <a:cubicBezTo>
                        <a:pt x="14958" y="166650"/>
                        <a:pt x="8386" y="166460"/>
                        <a:pt x="3909" y="166555"/>
                      </a:cubicBezTo>
                      <a:cubicBezTo>
                        <a:pt x="1718" y="166650"/>
                        <a:pt x="-92" y="168460"/>
                        <a:pt x="4" y="170746"/>
                      </a:cubicBezTo>
                      <a:cubicBezTo>
                        <a:pt x="99" y="172937"/>
                        <a:pt x="2004" y="174842"/>
                        <a:pt x="4099" y="174651"/>
                      </a:cubicBezTo>
                      <a:cubicBezTo>
                        <a:pt x="23245" y="173984"/>
                        <a:pt x="86110" y="178747"/>
                        <a:pt x="97635" y="262662"/>
                      </a:cubicBezTo>
                      <a:cubicBezTo>
                        <a:pt x="97921" y="264662"/>
                        <a:pt x="99635" y="266091"/>
                        <a:pt x="101635" y="266091"/>
                      </a:cubicBezTo>
                      <a:cubicBezTo>
                        <a:pt x="101826" y="266091"/>
                        <a:pt x="102016" y="266091"/>
                        <a:pt x="102207" y="266091"/>
                      </a:cubicBezTo>
                      <a:cubicBezTo>
                        <a:pt x="104398" y="265805"/>
                        <a:pt x="105922" y="263805"/>
                        <a:pt x="105636" y="261519"/>
                      </a:cubicBezTo>
                      <a:cubicBezTo>
                        <a:pt x="104017" y="249613"/>
                        <a:pt x="101350" y="239326"/>
                        <a:pt x="98016" y="230182"/>
                      </a:cubicBezTo>
                      <a:cubicBezTo>
                        <a:pt x="120019" y="197035"/>
                        <a:pt x="132877" y="158649"/>
                        <a:pt x="135068" y="118930"/>
                      </a:cubicBezTo>
                      <a:lnTo>
                        <a:pt x="135163" y="116739"/>
                      </a:lnTo>
                      <a:cubicBezTo>
                        <a:pt x="135449" y="111119"/>
                        <a:pt x="135735" y="105785"/>
                        <a:pt x="137449" y="101023"/>
                      </a:cubicBezTo>
                      <a:cubicBezTo>
                        <a:pt x="138973" y="96927"/>
                        <a:pt x="142498" y="91784"/>
                        <a:pt x="147736" y="90926"/>
                      </a:cubicBezTo>
                      <a:cubicBezTo>
                        <a:pt x="149927" y="90545"/>
                        <a:pt x="151451" y="88450"/>
                        <a:pt x="151070" y="86259"/>
                      </a:cubicBezTo>
                      <a:cubicBezTo>
                        <a:pt x="150689" y="84068"/>
                        <a:pt x="148594" y="82640"/>
                        <a:pt x="146403" y="83021"/>
                      </a:cubicBezTo>
                      <a:close/>
                    </a:path>
                  </a:pathLst>
                </a:custGeom>
                <a:solidFill>
                  <a:srgbClr val="47284F"/>
                </a:solidFill>
                <a:ln w="9525" cap="flat">
                  <a:noFill/>
                  <a:prstDash val="solid"/>
                  <a:miter/>
                </a:ln>
              </p:spPr>
              <p:txBody>
                <a:bodyPr rtlCol="0" anchor="ctr"/>
                <a:lstStyle/>
                <a:p>
                  <a:endParaRPr lang="en-US"/>
                </a:p>
              </p:txBody>
            </p:sp>
          </p:grpSp>
        </p:grpSp>
        <p:sp>
          <p:nvSpPr>
            <p:cNvPr id="68" name="Freeform: Shape 67">
              <a:extLst>
                <a:ext uri="{FF2B5EF4-FFF2-40B4-BE49-F238E27FC236}">
                  <a16:creationId xmlns:a16="http://schemas.microsoft.com/office/drawing/2014/main" id="{A860B50D-8161-0BB6-A378-9B12752B27D3}"/>
                </a:ext>
              </a:extLst>
            </p:cNvPr>
            <p:cNvSpPr/>
            <p:nvPr/>
          </p:nvSpPr>
          <p:spPr>
            <a:xfrm>
              <a:off x="5133454" y="3038102"/>
              <a:ext cx="209420" cy="345563"/>
            </a:xfrm>
            <a:custGeom>
              <a:avLst/>
              <a:gdLst>
                <a:gd name="connsiteX0" fmla="*/ 12491 w 209420"/>
                <a:gd name="connsiteY0" fmla="*/ 5517 h 345563"/>
                <a:gd name="connsiteX1" fmla="*/ 179559 w 209420"/>
                <a:gd name="connsiteY1" fmla="*/ 345560 h 345563"/>
                <a:gd name="connsiteX2" fmla="*/ 12491 w 209420"/>
                <a:gd name="connsiteY2" fmla="*/ 5517 h 345563"/>
              </a:gdLst>
              <a:ahLst/>
              <a:cxnLst>
                <a:cxn ang="0">
                  <a:pos x="connsiteX0" y="connsiteY0"/>
                </a:cxn>
                <a:cxn ang="0">
                  <a:pos x="connsiteX1" y="connsiteY1"/>
                </a:cxn>
                <a:cxn ang="0">
                  <a:pos x="connsiteX2" y="connsiteY2"/>
                </a:cxn>
              </a:cxnLst>
              <a:rect l="l" t="t" r="r" b="b"/>
              <a:pathLst>
                <a:path w="209420" h="345563">
                  <a:moveTo>
                    <a:pt x="12491" y="5517"/>
                  </a:moveTo>
                  <a:cubicBezTo>
                    <a:pt x="-34753" y="109149"/>
                    <a:pt x="58782" y="346608"/>
                    <a:pt x="179559" y="345560"/>
                  </a:cubicBezTo>
                  <a:cubicBezTo>
                    <a:pt x="282143" y="142296"/>
                    <a:pt x="94025" y="-33726"/>
                    <a:pt x="12491" y="5517"/>
                  </a:cubicBezTo>
                  <a:close/>
                </a:path>
              </a:pathLst>
            </a:custGeom>
            <a:solidFill>
              <a:srgbClr val="CE9E34"/>
            </a:solidFill>
            <a:ln w="9525" cap="flat">
              <a:noFill/>
              <a:prstDash val="solid"/>
              <a:miter/>
            </a:ln>
          </p:spPr>
          <p:txBody>
            <a:bodyPr rtlCol="0" anchor="ctr"/>
            <a:lstStyle/>
            <a:p>
              <a:endParaRPr lang="en-US"/>
            </a:p>
          </p:txBody>
        </p:sp>
        <p:grpSp>
          <p:nvGrpSpPr>
            <p:cNvPr id="69" name="Graphic 3">
              <a:extLst>
                <a:ext uri="{FF2B5EF4-FFF2-40B4-BE49-F238E27FC236}">
                  <a16:creationId xmlns:a16="http://schemas.microsoft.com/office/drawing/2014/main" id="{148F34CE-CB3B-37DB-9A68-C075F2A7085D}"/>
                </a:ext>
              </a:extLst>
            </p:cNvPr>
            <p:cNvGrpSpPr/>
            <p:nvPr/>
          </p:nvGrpSpPr>
          <p:grpSpPr>
            <a:xfrm>
              <a:off x="4718960" y="2264799"/>
              <a:ext cx="661109" cy="1276483"/>
              <a:chOff x="4718960" y="2264799"/>
              <a:chExt cx="661109" cy="1276483"/>
            </a:xfrm>
          </p:grpSpPr>
          <p:sp>
            <p:nvSpPr>
              <p:cNvPr id="95" name="Freeform: Shape 94">
                <a:extLst>
                  <a:ext uri="{FF2B5EF4-FFF2-40B4-BE49-F238E27FC236}">
                    <a16:creationId xmlns:a16="http://schemas.microsoft.com/office/drawing/2014/main" id="{27E8837F-DDEA-ECC6-40BD-6D7A6748140C}"/>
                  </a:ext>
                </a:extLst>
              </p:cNvPr>
              <p:cNvSpPr/>
              <p:nvPr/>
            </p:nvSpPr>
            <p:spPr>
              <a:xfrm>
                <a:off x="4718960" y="2264799"/>
                <a:ext cx="661109" cy="1276483"/>
              </a:xfrm>
              <a:custGeom>
                <a:avLst/>
                <a:gdLst>
                  <a:gd name="connsiteX0" fmla="*/ 465180 w 661109"/>
                  <a:gd name="connsiteY0" fmla="*/ 772058 h 1276483"/>
                  <a:gd name="connsiteX1" fmla="*/ 304207 w 661109"/>
                  <a:gd name="connsiteY1" fmla="*/ 912932 h 1276483"/>
                  <a:gd name="connsiteX2" fmla="*/ 167333 w 661109"/>
                  <a:gd name="connsiteY2" fmla="*/ 467163 h 1276483"/>
                  <a:gd name="connsiteX3" fmla="*/ 184764 w 661109"/>
                  <a:gd name="connsiteY3" fmla="*/ 158934 h 1276483"/>
                  <a:gd name="connsiteX4" fmla="*/ 184764 w 661109"/>
                  <a:gd name="connsiteY4" fmla="*/ 158934 h 1276483"/>
                  <a:gd name="connsiteX5" fmla="*/ 146188 w 661109"/>
                  <a:gd name="connsiteY5" fmla="*/ 208559 h 1276483"/>
                  <a:gd name="connsiteX6" fmla="*/ 139139 w 661109"/>
                  <a:gd name="connsiteY6" fmla="*/ 246087 h 1276483"/>
                  <a:gd name="connsiteX7" fmla="*/ 122470 w 661109"/>
                  <a:gd name="connsiteY7" fmla="*/ 45395 h 1276483"/>
                  <a:gd name="connsiteX8" fmla="*/ 85609 w 661109"/>
                  <a:gd name="connsiteY8" fmla="*/ 1390 h 1276483"/>
                  <a:gd name="connsiteX9" fmla="*/ 85609 w 661109"/>
                  <a:gd name="connsiteY9" fmla="*/ 1390 h 1276483"/>
                  <a:gd name="connsiteX10" fmla="*/ 29983 w 661109"/>
                  <a:gd name="connsiteY10" fmla="*/ 28441 h 1276483"/>
                  <a:gd name="connsiteX11" fmla="*/ 11218 w 661109"/>
                  <a:gd name="connsiteY11" fmla="*/ 69780 h 1276483"/>
                  <a:gd name="connsiteX12" fmla="*/ 265 w 661109"/>
                  <a:gd name="connsiteY12" fmla="*/ 130454 h 1276483"/>
                  <a:gd name="connsiteX13" fmla="*/ 45223 w 661109"/>
                  <a:gd name="connsiteY13" fmla="*/ 466972 h 1276483"/>
                  <a:gd name="connsiteX14" fmla="*/ 77703 w 661109"/>
                  <a:gd name="connsiteY14" fmla="*/ 1101337 h 1276483"/>
                  <a:gd name="connsiteX15" fmla="*/ 203052 w 661109"/>
                  <a:gd name="connsiteY15" fmla="*/ 1266786 h 1276483"/>
                  <a:gd name="connsiteX16" fmla="*/ 203052 w 661109"/>
                  <a:gd name="connsiteY16" fmla="*/ 1266786 h 1276483"/>
                  <a:gd name="connsiteX17" fmla="*/ 387265 w 661109"/>
                  <a:gd name="connsiteY17" fmla="*/ 1227448 h 1276483"/>
                  <a:gd name="connsiteX18" fmla="*/ 661109 w 661109"/>
                  <a:gd name="connsiteY18" fmla="*/ 974655 h 1276483"/>
                  <a:gd name="connsiteX19" fmla="*/ 465180 w 661109"/>
                  <a:gd name="connsiteY19" fmla="*/ 772058 h 127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661109" h="1276483">
                    <a:moveTo>
                      <a:pt x="465180" y="772058"/>
                    </a:moveTo>
                    <a:lnTo>
                      <a:pt x="304207" y="912932"/>
                    </a:lnTo>
                    <a:lnTo>
                      <a:pt x="167333" y="467163"/>
                    </a:lnTo>
                    <a:cubicBezTo>
                      <a:pt x="231722" y="297141"/>
                      <a:pt x="184764" y="158934"/>
                      <a:pt x="184764" y="158934"/>
                    </a:cubicBezTo>
                    <a:lnTo>
                      <a:pt x="184764" y="158934"/>
                    </a:lnTo>
                    <a:cubicBezTo>
                      <a:pt x="163809" y="167125"/>
                      <a:pt x="148759" y="186175"/>
                      <a:pt x="146188" y="208559"/>
                    </a:cubicBezTo>
                    <a:cubicBezTo>
                      <a:pt x="143806" y="229418"/>
                      <a:pt x="139139" y="246087"/>
                      <a:pt x="139139" y="246087"/>
                    </a:cubicBezTo>
                    <a:cubicBezTo>
                      <a:pt x="131614" y="186270"/>
                      <a:pt x="125518" y="95211"/>
                      <a:pt x="122470" y="45395"/>
                    </a:cubicBezTo>
                    <a:cubicBezTo>
                      <a:pt x="121137" y="24250"/>
                      <a:pt x="106278" y="6438"/>
                      <a:pt x="85609" y="1390"/>
                    </a:cubicBezTo>
                    <a:lnTo>
                      <a:pt x="85609" y="1390"/>
                    </a:lnTo>
                    <a:cubicBezTo>
                      <a:pt x="62939" y="-4135"/>
                      <a:pt x="39603" y="7200"/>
                      <a:pt x="29983" y="28441"/>
                    </a:cubicBezTo>
                    <a:lnTo>
                      <a:pt x="11218" y="69780"/>
                    </a:lnTo>
                    <a:cubicBezTo>
                      <a:pt x="2646" y="88734"/>
                      <a:pt x="-1069" y="109689"/>
                      <a:pt x="265" y="130454"/>
                    </a:cubicBezTo>
                    <a:cubicBezTo>
                      <a:pt x="16743" y="377151"/>
                      <a:pt x="45223" y="466972"/>
                      <a:pt x="45223" y="466972"/>
                    </a:cubicBezTo>
                    <a:lnTo>
                      <a:pt x="77703" y="1101337"/>
                    </a:lnTo>
                    <a:cubicBezTo>
                      <a:pt x="81608" y="1176966"/>
                      <a:pt x="131233" y="1242593"/>
                      <a:pt x="203052" y="1266786"/>
                    </a:cubicBezTo>
                    <a:lnTo>
                      <a:pt x="203052" y="1266786"/>
                    </a:lnTo>
                    <a:cubicBezTo>
                      <a:pt x="267060" y="1288408"/>
                      <a:pt x="337735" y="1273263"/>
                      <a:pt x="387265" y="1227448"/>
                    </a:cubicBezTo>
                    <a:lnTo>
                      <a:pt x="661109" y="974655"/>
                    </a:lnTo>
                    <a:lnTo>
                      <a:pt x="465180" y="772058"/>
                    </a:lnTo>
                    <a:close/>
                  </a:path>
                </a:pathLst>
              </a:custGeom>
              <a:solidFill>
                <a:srgbClr val="D56C67"/>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43F2CEA0-8A7D-FAAF-D505-68F8B5557833}"/>
                  </a:ext>
                </a:extLst>
              </p:cNvPr>
              <p:cNvSpPr/>
              <p:nvPr/>
            </p:nvSpPr>
            <p:spPr>
              <a:xfrm>
                <a:off x="5145945" y="3036856"/>
                <a:ext cx="234124" cy="343185"/>
              </a:xfrm>
              <a:custGeom>
                <a:avLst/>
                <a:gdLst>
                  <a:gd name="connsiteX0" fmla="*/ 0 w 234124"/>
                  <a:gd name="connsiteY0" fmla="*/ 33433 h 343185"/>
                  <a:gd name="connsiteX1" fmla="*/ 82010 w 234124"/>
                  <a:gd name="connsiteY1" fmla="*/ 343186 h 343185"/>
                  <a:gd name="connsiteX2" fmla="*/ 234125 w 234124"/>
                  <a:gd name="connsiteY2" fmla="*/ 202597 h 343185"/>
                  <a:gd name="connsiteX3" fmla="*/ 38291 w 234124"/>
                  <a:gd name="connsiteY3" fmla="*/ 0 h 343185"/>
                  <a:gd name="connsiteX4" fmla="*/ 0 w 234124"/>
                  <a:gd name="connsiteY4" fmla="*/ 33433 h 3431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124" h="343185">
                    <a:moveTo>
                      <a:pt x="0" y="33433"/>
                    </a:moveTo>
                    <a:cubicBezTo>
                      <a:pt x="93536" y="149542"/>
                      <a:pt x="103537" y="289274"/>
                      <a:pt x="82010" y="343186"/>
                    </a:cubicBezTo>
                    <a:lnTo>
                      <a:pt x="234125" y="202597"/>
                    </a:lnTo>
                    <a:lnTo>
                      <a:pt x="38291" y="0"/>
                    </a:lnTo>
                    <a:lnTo>
                      <a:pt x="0" y="33433"/>
                    </a:lnTo>
                    <a:close/>
                  </a:path>
                </a:pathLst>
              </a:custGeom>
              <a:solidFill>
                <a:srgbClr val="BE4E5A"/>
              </a:solidFill>
              <a:ln w="9525" cap="flat">
                <a:noFill/>
                <a:prstDash val="solid"/>
                <a:miter/>
              </a:ln>
            </p:spPr>
            <p:txBody>
              <a:bodyPr rtlCol="0" anchor="ctr"/>
              <a:lstStyle/>
              <a:p>
                <a:endParaRPr lang="en-US"/>
              </a:p>
            </p:txBody>
          </p:sp>
        </p:grpSp>
        <p:sp>
          <p:nvSpPr>
            <p:cNvPr id="70" name="Freeform: Shape 69">
              <a:extLst>
                <a:ext uri="{FF2B5EF4-FFF2-40B4-BE49-F238E27FC236}">
                  <a16:creationId xmlns:a16="http://schemas.microsoft.com/office/drawing/2014/main" id="{51C16F11-FFA5-F445-A93E-6435248DF3D1}"/>
                </a:ext>
              </a:extLst>
            </p:cNvPr>
            <p:cNvSpPr/>
            <p:nvPr/>
          </p:nvSpPr>
          <p:spPr>
            <a:xfrm>
              <a:off x="4970504" y="3015053"/>
              <a:ext cx="93992" cy="287931"/>
            </a:xfrm>
            <a:custGeom>
              <a:avLst/>
              <a:gdLst>
                <a:gd name="connsiteX0" fmla="*/ 89907 w 93992"/>
                <a:gd name="connsiteY0" fmla="*/ 287931 h 287931"/>
                <a:gd name="connsiteX1" fmla="*/ 86097 w 93992"/>
                <a:gd name="connsiteY1" fmla="*/ 285074 h 287931"/>
                <a:gd name="connsiteX2" fmla="*/ 181 w 93992"/>
                <a:gd name="connsiteY2" fmla="*/ 5229 h 287931"/>
                <a:gd name="connsiteX3" fmla="*/ 2848 w 93992"/>
                <a:gd name="connsiteY3" fmla="*/ 181 h 287931"/>
                <a:gd name="connsiteX4" fmla="*/ 7896 w 93992"/>
                <a:gd name="connsiteY4" fmla="*/ 2848 h 287931"/>
                <a:gd name="connsiteX5" fmla="*/ 93812 w 93992"/>
                <a:gd name="connsiteY5" fmla="*/ 282693 h 287931"/>
                <a:gd name="connsiteX6" fmla="*/ 91145 w 93992"/>
                <a:gd name="connsiteY6" fmla="*/ 287741 h 287931"/>
                <a:gd name="connsiteX7" fmla="*/ 89907 w 93992"/>
                <a:gd name="connsiteY7" fmla="*/ 287931 h 2879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3992" h="287931">
                  <a:moveTo>
                    <a:pt x="89907" y="287931"/>
                  </a:moveTo>
                  <a:cubicBezTo>
                    <a:pt x="88192" y="287931"/>
                    <a:pt x="86573" y="286788"/>
                    <a:pt x="86097" y="285074"/>
                  </a:cubicBezTo>
                  <a:lnTo>
                    <a:pt x="181" y="5229"/>
                  </a:lnTo>
                  <a:cubicBezTo>
                    <a:pt x="-486" y="3134"/>
                    <a:pt x="753" y="848"/>
                    <a:pt x="2848" y="181"/>
                  </a:cubicBezTo>
                  <a:cubicBezTo>
                    <a:pt x="4944" y="-486"/>
                    <a:pt x="7230" y="753"/>
                    <a:pt x="7896" y="2848"/>
                  </a:cubicBezTo>
                  <a:lnTo>
                    <a:pt x="93812" y="282693"/>
                  </a:lnTo>
                  <a:cubicBezTo>
                    <a:pt x="94479" y="284788"/>
                    <a:pt x="93240" y="287074"/>
                    <a:pt x="91145" y="287741"/>
                  </a:cubicBezTo>
                  <a:cubicBezTo>
                    <a:pt x="90669" y="287931"/>
                    <a:pt x="90288" y="287931"/>
                    <a:pt x="89907" y="287931"/>
                  </a:cubicBezTo>
                  <a:close/>
                </a:path>
              </a:pathLst>
            </a:custGeom>
            <a:solidFill>
              <a:srgbClr val="47284F"/>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489F25D1-B332-F762-0EDB-05B7A3DFA25E}"/>
                </a:ext>
              </a:extLst>
            </p:cNvPr>
            <p:cNvSpPr/>
            <p:nvPr/>
          </p:nvSpPr>
          <p:spPr>
            <a:xfrm>
              <a:off x="4813191" y="2507042"/>
              <a:ext cx="49037" cy="163863"/>
            </a:xfrm>
            <a:custGeom>
              <a:avLst/>
              <a:gdLst>
                <a:gd name="connsiteX0" fmla="*/ 19476 w 49037"/>
                <a:gd name="connsiteY0" fmla="*/ 163864 h 163863"/>
                <a:gd name="connsiteX1" fmla="*/ 16238 w 49037"/>
                <a:gd name="connsiteY1" fmla="*/ 162244 h 163863"/>
                <a:gd name="connsiteX2" fmla="*/ 41765 w 49037"/>
                <a:gd name="connsiteY2" fmla="*/ 1653 h 163863"/>
                <a:gd name="connsiteX3" fmla="*/ 47385 w 49037"/>
                <a:gd name="connsiteY3" fmla="*/ 796 h 163863"/>
                <a:gd name="connsiteX4" fmla="*/ 48242 w 49037"/>
                <a:gd name="connsiteY4" fmla="*/ 6415 h 163863"/>
                <a:gd name="connsiteX5" fmla="*/ 22715 w 49037"/>
                <a:gd name="connsiteY5" fmla="*/ 157577 h 163863"/>
                <a:gd name="connsiteX6" fmla="*/ 21858 w 49037"/>
                <a:gd name="connsiteY6" fmla="*/ 163197 h 163863"/>
                <a:gd name="connsiteX7" fmla="*/ 19476 w 49037"/>
                <a:gd name="connsiteY7" fmla="*/ 163864 h 163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9037" h="163863">
                  <a:moveTo>
                    <a:pt x="19476" y="163864"/>
                  </a:moveTo>
                  <a:cubicBezTo>
                    <a:pt x="18238" y="163864"/>
                    <a:pt x="17000" y="163292"/>
                    <a:pt x="16238" y="162244"/>
                  </a:cubicBezTo>
                  <a:cubicBezTo>
                    <a:pt x="-12337" y="123001"/>
                    <a:pt x="-2812" y="62899"/>
                    <a:pt x="41765" y="1653"/>
                  </a:cubicBezTo>
                  <a:cubicBezTo>
                    <a:pt x="43098" y="-157"/>
                    <a:pt x="45575" y="-538"/>
                    <a:pt x="47385" y="796"/>
                  </a:cubicBezTo>
                  <a:cubicBezTo>
                    <a:pt x="49194" y="2129"/>
                    <a:pt x="49575" y="4606"/>
                    <a:pt x="48242" y="6415"/>
                  </a:cubicBezTo>
                  <a:cubicBezTo>
                    <a:pt x="5856" y="64708"/>
                    <a:pt x="-3669" y="121287"/>
                    <a:pt x="22715" y="157577"/>
                  </a:cubicBezTo>
                  <a:cubicBezTo>
                    <a:pt x="24048" y="159387"/>
                    <a:pt x="23667" y="161863"/>
                    <a:pt x="21858" y="163197"/>
                  </a:cubicBezTo>
                  <a:cubicBezTo>
                    <a:pt x="21096" y="163578"/>
                    <a:pt x="20334" y="163864"/>
                    <a:pt x="19476" y="163864"/>
                  </a:cubicBezTo>
                  <a:close/>
                </a:path>
              </a:pathLst>
            </a:custGeom>
            <a:solidFill>
              <a:srgbClr val="47284F"/>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9BFE939D-D0C5-486A-32BE-35DDDF759475}"/>
                </a:ext>
              </a:extLst>
            </p:cNvPr>
            <p:cNvSpPr/>
            <p:nvPr/>
          </p:nvSpPr>
          <p:spPr>
            <a:xfrm>
              <a:off x="4804089" y="2280160"/>
              <a:ext cx="17819" cy="162335"/>
            </a:xfrm>
            <a:custGeom>
              <a:avLst/>
              <a:gdLst>
                <a:gd name="connsiteX0" fmla="*/ 13720 w 17819"/>
                <a:gd name="connsiteY0" fmla="*/ 162336 h 162335"/>
                <a:gd name="connsiteX1" fmla="*/ 9719 w 17819"/>
                <a:gd name="connsiteY1" fmla="*/ 158526 h 162335"/>
                <a:gd name="connsiteX2" fmla="*/ 4 w 17819"/>
                <a:gd name="connsiteY2" fmla="*/ 4316 h 162335"/>
                <a:gd name="connsiteX3" fmla="*/ 3814 w 17819"/>
                <a:gd name="connsiteY3" fmla="*/ 30 h 162335"/>
                <a:gd name="connsiteX4" fmla="*/ 8100 w 17819"/>
                <a:gd name="connsiteY4" fmla="*/ 3840 h 162335"/>
                <a:gd name="connsiteX5" fmla="*/ 17816 w 17819"/>
                <a:gd name="connsiteY5" fmla="*/ 158049 h 162335"/>
                <a:gd name="connsiteX6" fmla="*/ 14006 w 17819"/>
                <a:gd name="connsiteY6" fmla="*/ 162336 h 162335"/>
                <a:gd name="connsiteX7" fmla="*/ 13720 w 17819"/>
                <a:gd name="connsiteY7" fmla="*/ 162336 h 162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819" h="162335">
                  <a:moveTo>
                    <a:pt x="13720" y="162336"/>
                  </a:moveTo>
                  <a:cubicBezTo>
                    <a:pt x="11624" y="162336"/>
                    <a:pt x="9815" y="160716"/>
                    <a:pt x="9719" y="158526"/>
                  </a:cubicBezTo>
                  <a:lnTo>
                    <a:pt x="4" y="4316"/>
                  </a:lnTo>
                  <a:cubicBezTo>
                    <a:pt x="-91" y="2125"/>
                    <a:pt x="1528" y="220"/>
                    <a:pt x="3814" y="30"/>
                  </a:cubicBezTo>
                  <a:cubicBezTo>
                    <a:pt x="6290" y="-256"/>
                    <a:pt x="7910" y="1554"/>
                    <a:pt x="8100" y="3840"/>
                  </a:cubicBezTo>
                  <a:lnTo>
                    <a:pt x="17816" y="158049"/>
                  </a:lnTo>
                  <a:cubicBezTo>
                    <a:pt x="17911" y="160240"/>
                    <a:pt x="16292" y="162145"/>
                    <a:pt x="14006" y="162336"/>
                  </a:cubicBezTo>
                  <a:cubicBezTo>
                    <a:pt x="13910" y="162336"/>
                    <a:pt x="13815" y="162336"/>
                    <a:pt x="13720" y="162336"/>
                  </a:cubicBezTo>
                  <a:close/>
                </a:path>
              </a:pathLst>
            </a:custGeom>
            <a:solidFill>
              <a:srgbClr val="47284F"/>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11AB0E26-0C29-5310-9907-4D413C114EE9}"/>
                </a:ext>
              </a:extLst>
            </p:cNvPr>
            <p:cNvSpPr/>
            <p:nvPr/>
          </p:nvSpPr>
          <p:spPr>
            <a:xfrm>
              <a:off x="4765768" y="2296017"/>
              <a:ext cx="31691" cy="182579"/>
            </a:xfrm>
            <a:custGeom>
              <a:avLst/>
              <a:gdLst>
                <a:gd name="connsiteX0" fmla="*/ 27657 w 31691"/>
                <a:gd name="connsiteY0" fmla="*/ 182579 h 182579"/>
                <a:gd name="connsiteX1" fmla="*/ 23656 w 31691"/>
                <a:gd name="connsiteY1" fmla="*/ 179055 h 182579"/>
                <a:gd name="connsiteX2" fmla="*/ 34 w 31691"/>
                <a:gd name="connsiteY2" fmla="*/ 4652 h 182579"/>
                <a:gd name="connsiteX3" fmla="*/ 3463 w 31691"/>
                <a:gd name="connsiteY3" fmla="*/ 80 h 182579"/>
                <a:gd name="connsiteX4" fmla="*/ 8035 w 31691"/>
                <a:gd name="connsiteY4" fmla="*/ 3509 h 182579"/>
                <a:gd name="connsiteX5" fmla="*/ 31657 w 31691"/>
                <a:gd name="connsiteY5" fmla="*/ 177912 h 182579"/>
                <a:gd name="connsiteX6" fmla="*/ 28228 w 31691"/>
                <a:gd name="connsiteY6" fmla="*/ 182484 h 182579"/>
                <a:gd name="connsiteX7" fmla="*/ 27657 w 31691"/>
                <a:gd name="connsiteY7" fmla="*/ 182579 h 182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1691" h="182579">
                  <a:moveTo>
                    <a:pt x="27657" y="182579"/>
                  </a:moveTo>
                  <a:cubicBezTo>
                    <a:pt x="25657" y="182579"/>
                    <a:pt x="23942" y="181150"/>
                    <a:pt x="23656" y="179055"/>
                  </a:cubicBezTo>
                  <a:lnTo>
                    <a:pt x="34" y="4652"/>
                  </a:lnTo>
                  <a:cubicBezTo>
                    <a:pt x="-251" y="2461"/>
                    <a:pt x="1273" y="461"/>
                    <a:pt x="3463" y="80"/>
                  </a:cubicBezTo>
                  <a:cubicBezTo>
                    <a:pt x="5654" y="-396"/>
                    <a:pt x="7654" y="1318"/>
                    <a:pt x="8035" y="3509"/>
                  </a:cubicBezTo>
                  <a:lnTo>
                    <a:pt x="31657" y="177912"/>
                  </a:lnTo>
                  <a:cubicBezTo>
                    <a:pt x="31943" y="180103"/>
                    <a:pt x="30419" y="182103"/>
                    <a:pt x="28228" y="182484"/>
                  </a:cubicBezTo>
                  <a:cubicBezTo>
                    <a:pt x="28038" y="182484"/>
                    <a:pt x="27847" y="182579"/>
                    <a:pt x="27657" y="182579"/>
                  </a:cubicBezTo>
                  <a:close/>
                </a:path>
              </a:pathLst>
            </a:custGeom>
            <a:solidFill>
              <a:srgbClr val="47284F"/>
            </a:solid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5D56D75D-1742-5661-57CA-20E8D036329D}"/>
                </a:ext>
              </a:extLst>
            </p:cNvPr>
            <p:cNvSpPr/>
            <p:nvPr/>
          </p:nvSpPr>
          <p:spPr>
            <a:xfrm>
              <a:off x="4736905" y="2363498"/>
              <a:ext cx="32743" cy="172248"/>
            </a:xfrm>
            <a:custGeom>
              <a:avLst/>
              <a:gdLst>
                <a:gd name="connsiteX0" fmla="*/ 28802 w 32743"/>
                <a:gd name="connsiteY0" fmla="*/ 172248 h 172248"/>
                <a:gd name="connsiteX1" fmla="*/ 24801 w 32743"/>
                <a:gd name="connsiteY1" fmla="*/ 168819 h 172248"/>
                <a:gd name="connsiteX2" fmla="*/ 36 w 32743"/>
                <a:gd name="connsiteY2" fmla="*/ 4608 h 172248"/>
                <a:gd name="connsiteX3" fmla="*/ 3370 w 32743"/>
                <a:gd name="connsiteY3" fmla="*/ 36 h 172248"/>
                <a:gd name="connsiteX4" fmla="*/ 7942 w 32743"/>
                <a:gd name="connsiteY4" fmla="*/ 3370 h 172248"/>
                <a:gd name="connsiteX5" fmla="*/ 32707 w 32743"/>
                <a:gd name="connsiteY5" fmla="*/ 167581 h 172248"/>
                <a:gd name="connsiteX6" fmla="*/ 29373 w 32743"/>
                <a:gd name="connsiteY6" fmla="*/ 172153 h 172248"/>
                <a:gd name="connsiteX7" fmla="*/ 28802 w 32743"/>
                <a:gd name="connsiteY7" fmla="*/ 172248 h 172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743" h="172248">
                  <a:moveTo>
                    <a:pt x="28802" y="172248"/>
                  </a:moveTo>
                  <a:cubicBezTo>
                    <a:pt x="26802" y="172248"/>
                    <a:pt x="25087" y="170820"/>
                    <a:pt x="24801" y="168819"/>
                  </a:cubicBezTo>
                  <a:lnTo>
                    <a:pt x="36" y="4608"/>
                  </a:lnTo>
                  <a:cubicBezTo>
                    <a:pt x="-249" y="2418"/>
                    <a:pt x="1179" y="322"/>
                    <a:pt x="3370" y="36"/>
                  </a:cubicBezTo>
                  <a:cubicBezTo>
                    <a:pt x="5561" y="-249"/>
                    <a:pt x="7656" y="1179"/>
                    <a:pt x="7942" y="3370"/>
                  </a:cubicBezTo>
                  <a:lnTo>
                    <a:pt x="32707" y="167581"/>
                  </a:lnTo>
                  <a:cubicBezTo>
                    <a:pt x="32993" y="169772"/>
                    <a:pt x="31564" y="171867"/>
                    <a:pt x="29373" y="172153"/>
                  </a:cubicBezTo>
                  <a:cubicBezTo>
                    <a:pt x="29183" y="172248"/>
                    <a:pt x="28992" y="172248"/>
                    <a:pt x="28802" y="172248"/>
                  </a:cubicBezTo>
                  <a:close/>
                </a:path>
              </a:pathLst>
            </a:custGeom>
            <a:solidFill>
              <a:srgbClr val="47284F"/>
            </a:solid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48FADA61-1AD1-5B9F-7F10-92BB7BCCB964}"/>
                </a:ext>
              </a:extLst>
            </p:cNvPr>
            <p:cNvSpPr/>
            <p:nvPr/>
          </p:nvSpPr>
          <p:spPr>
            <a:xfrm>
              <a:off x="5145850" y="2335245"/>
              <a:ext cx="1224343" cy="1593746"/>
            </a:xfrm>
            <a:custGeom>
              <a:avLst/>
              <a:gdLst>
                <a:gd name="connsiteX0" fmla="*/ 639985 w 1224343"/>
                <a:gd name="connsiteY0" fmla="*/ 503111 h 1593746"/>
                <a:gd name="connsiteX1" fmla="*/ 422624 w 1224343"/>
                <a:gd name="connsiteY1" fmla="*/ 493014 h 1593746"/>
                <a:gd name="connsiteX2" fmla="*/ 355664 w 1224343"/>
                <a:gd name="connsiteY2" fmla="*/ 489871 h 1593746"/>
                <a:gd name="connsiteX3" fmla="*/ 130207 w 1224343"/>
                <a:gd name="connsiteY3" fmla="*/ 577501 h 1593746"/>
                <a:gd name="connsiteX4" fmla="*/ 0 w 1224343"/>
                <a:gd name="connsiteY4" fmla="*/ 708279 h 1593746"/>
                <a:gd name="connsiteX5" fmla="*/ 0 w 1224343"/>
                <a:gd name="connsiteY5" fmla="*/ 708279 h 1593746"/>
                <a:gd name="connsiteX6" fmla="*/ 165259 w 1224343"/>
                <a:gd name="connsiteY6" fmla="*/ 1002125 h 1593746"/>
                <a:gd name="connsiteX7" fmla="*/ 167068 w 1224343"/>
                <a:gd name="connsiteY7" fmla="*/ 1048417 h 1593746"/>
                <a:gd name="connsiteX8" fmla="*/ 287845 w 1224343"/>
                <a:gd name="connsiteY8" fmla="*/ 923639 h 1593746"/>
                <a:gd name="connsiteX9" fmla="*/ 502539 w 1224343"/>
                <a:gd name="connsiteY9" fmla="*/ 1580388 h 1593746"/>
                <a:gd name="connsiteX10" fmla="*/ 1224344 w 1224343"/>
                <a:gd name="connsiteY10" fmla="*/ 1218152 h 1593746"/>
                <a:gd name="connsiteX11" fmla="*/ 958691 w 1224343"/>
                <a:gd name="connsiteY11" fmla="*/ 503111 h 1593746"/>
                <a:gd name="connsiteX12" fmla="*/ 1173385 w 1224343"/>
                <a:gd name="connsiteY12" fmla="*/ 233458 h 1593746"/>
                <a:gd name="connsiteX13" fmla="*/ 915829 w 1224343"/>
                <a:gd name="connsiteY13" fmla="*/ 0 h 1593746"/>
                <a:gd name="connsiteX14" fmla="*/ 765620 w 1224343"/>
                <a:gd name="connsiteY14" fmla="*/ 165354 h 1593746"/>
                <a:gd name="connsiteX15" fmla="*/ 619506 w 1224343"/>
                <a:gd name="connsiteY15" fmla="*/ 385763 h 1593746"/>
                <a:gd name="connsiteX16" fmla="*/ 619506 w 1224343"/>
                <a:gd name="connsiteY16" fmla="*/ 385763 h 1593746"/>
                <a:gd name="connsiteX17" fmla="*/ 639985 w 1224343"/>
                <a:gd name="connsiteY17" fmla="*/ 503111 h 15937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24343" h="1593746">
                  <a:moveTo>
                    <a:pt x="639985" y="503111"/>
                  </a:moveTo>
                  <a:lnTo>
                    <a:pt x="422624" y="493014"/>
                  </a:lnTo>
                  <a:lnTo>
                    <a:pt x="355664" y="489871"/>
                  </a:lnTo>
                  <a:cubicBezTo>
                    <a:pt x="271558" y="485966"/>
                    <a:pt x="189643" y="517779"/>
                    <a:pt x="130207" y="577501"/>
                  </a:cubicBezTo>
                  <a:lnTo>
                    <a:pt x="0" y="708279"/>
                  </a:lnTo>
                  <a:lnTo>
                    <a:pt x="0" y="708279"/>
                  </a:lnTo>
                  <a:cubicBezTo>
                    <a:pt x="99060" y="774001"/>
                    <a:pt x="160591" y="883349"/>
                    <a:pt x="165259" y="1002125"/>
                  </a:cubicBezTo>
                  <a:lnTo>
                    <a:pt x="167068" y="1048417"/>
                  </a:lnTo>
                  <a:lnTo>
                    <a:pt x="287845" y="923639"/>
                  </a:lnTo>
                  <a:cubicBezTo>
                    <a:pt x="521303" y="1118807"/>
                    <a:pt x="531971" y="1470374"/>
                    <a:pt x="502539" y="1580388"/>
                  </a:cubicBezTo>
                  <a:cubicBezTo>
                    <a:pt x="1076706" y="1676972"/>
                    <a:pt x="1224344" y="1218152"/>
                    <a:pt x="1224344" y="1218152"/>
                  </a:cubicBezTo>
                  <a:cubicBezTo>
                    <a:pt x="1197483" y="855917"/>
                    <a:pt x="958691" y="503111"/>
                    <a:pt x="958691" y="503111"/>
                  </a:cubicBezTo>
                  <a:lnTo>
                    <a:pt x="1173385" y="233458"/>
                  </a:lnTo>
                  <a:cubicBezTo>
                    <a:pt x="1100900" y="61722"/>
                    <a:pt x="915829" y="0"/>
                    <a:pt x="915829" y="0"/>
                  </a:cubicBezTo>
                  <a:lnTo>
                    <a:pt x="765620" y="165354"/>
                  </a:lnTo>
                  <a:cubicBezTo>
                    <a:pt x="705993" y="230981"/>
                    <a:pt x="656749" y="305276"/>
                    <a:pt x="619506" y="385763"/>
                  </a:cubicBezTo>
                  <a:lnTo>
                    <a:pt x="619506" y="385763"/>
                  </a:lnTo>
                  <a:lnTo>
                    <a:pt x="639985" y="503111"/>
                  </a:lnTo>
                  <a:close/>
                </a:path>
              </a:pathLst>
            </a:custGeom>
            <a:solidFill>
              <a:schemeClr val="accent5"/>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34D8740D-EE18-2B1E-3B49-3E59168EA916}"/>
                </a:ext>
              </a:extLst>
            </p:cNvPr>
            <p:cNvSpPr/>
            <p:nvPr/>
          </p:nvSpPr>
          <p:spPr>
            <a:xfrm>
              <a:off x="5433695" y="3183255"/>
              <a:ext cx="228175" cy="546830"/>
            </a:xfrm>
            <a:custGeom>
              <a:avLst/>
              <a:gdLst>
                <a:gd name="connsiteX0" fmla="*/ 73247 w 228175"/>
                <a:gd name="connsiteY0" fmla="*/ 0 h 546830"/>
                <a:gd name="connsiteX1" fmla="*/ 0 w 228175"/>
                <a:gd name="connsiteY1" fmla="*/ 75629 h 546830"/>
                <a:gd name="connsiteX2" fmla="*/ 223171 w 228175"/>
                <a:gd name="connsiteY2" fmla="*/ 546830 h 546830"/>
                <a:gd name="connsiteX3" fmla="*/ 73247 w 228175"/>
                <a:gd name="connsiteY3" fmla="*/ 0 h 546830"/>
              </a:gdLst>
              <a:ahLst/>
              <a:cxnLst>
                <a:cxn ang="0">
                  <a:pos x="connsiteX0" y="connsiteY0"/>
                </a:cxn>
                <a:cxn ang="0">
                  <a:pos x="connsiteX1" y="connsiteY1"/>
                </a:cxn>
                <a:cxn ang="0">
                  <a:pos x="connsiteX2" y="connsiteY2"/>
                </a:cxn>
                <a:cxn ang="0">
                  <a:pos x="connsiteX3" y="connsiteY3"/>
                </a:cxn>
              </a:cxnLst>
              <a:rect l="l" t="t" r="r" b="b"/>
              <a:pathLst>
                <a:path w="228175" h="546830">
                  <a:moveTo>
                    <a:pt x="73247" y="0"/>
                  </a:moveTo>
                  <a:lnTo>
                    <a:pt x="0" y="75629"/>
                  </a:lnTo>
                  <a:cubicBezTo>
                    <a:pt x="152305" y="202978"/>
                    <a:pt x="209836" y="396907"/>
                    <a:pt x="223171" y="546830"/>
                  </a:cubicBezTo>
                  <a:cubicBezTo>
                    <a:pt x="241364" y="427577"/>
                    <a:pt x="214027" y="232982"/>
                    <a:pt x="73247" y="0"/>
                  </a:cubicBezTo>
                  <a:close/>
                </a:path>
              </a:pathLst>
            </a:custGeom>
            <a:solidFill>
              <a:srgbClr val="FFFFFF"/>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459488AE-F43A-AAB8-A68D-9657EBDC2AC3}"/>
                </a:ext>
              </a:extLst>
            </p:cNvPr>
            <p:cNvSpPr/>
            <p:nvPr/>
          </p:nvSpPr>
          <p:spPr>
            <a:xfrm>
              <a:off x="5997289" y="2617471"/>
              <a:ext cx="282987" cy="220884"/>
            </a:xfrm>
            <a:custGeom>
              <a:avLst/>
              <a:gdLst>
                <a:gd name="connsiteX0" fmla="*/ 107156 w 282987"/>
                <a:gd name="connsiteY0" fmla="*/ 220885 h 220884"/>
                <a:gd name="connsiteX1" fmla="*/ 0 w 282987"/>
                <a:gd name="connsiteY1" fmla="*/ 53626 h 220884"/>
                <a:gd name="connsiteX2" fmla="*/ 73342 w 282987"/>
                <a:gd name="connsiteY2" fmla="*/ 114491 h 220884"/>
                <a:gd name="connsiteX3" fmla="*/ 282988 w 282987"/>
                <a:gd name="connsiteY3" fmla="*/ 0 h 220884"/>
              </a:gdLst>
              <a:ahLst/>
              <a:cxnLst>
                <a:cxn ang="0">
                  <a:pos x="connsiteX0" y="connsiteY0"/>
                </a:cxn>
                <a:cxn ang="0">
                  <a:pos x="connsiteX1" y="connsiteY1"/>
                </a:cxn>
                <a:cxn ang="0">
                  <a:pos x="connsiteX2" y="connsiteY2"/>
                </a:cxn>
                <a:cxn ang="0">
                  <a:pos x="connsiteX3" y="connsiteY3"/>
                </a:cxn>
              </a:cxnLst>
              <a:rect l="l" t="t" r="r" b="b"/>
              <a:pathLst>
                <a:path w="282987" h="220884">
                  <a:moveTo>
                    <a:pt x="107156" y="220885"/>
                  </a:moveTo>
                  <a:lnTo>
                    <a:pt x="0" y="53626"/>
                  </a:lnTo>
                  <a:lnTo>
                    <a:pt x="73342" y="114491"/>
                  </a:lnTo>
                  <a:lnTo>
                    <a:pt x="282988" y="0"/>
                  </a:lnTo>
                  <a:close/>
                </a:path>
              </a:pathLst>
            </a:custGeom>
            <a:solidFill>
              <a:srgbClr val="FFFFFF"/>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3A621A21-542B-8C88-CAAD-E2FFD88F3DA2}"/>
                </a:ext>
              </a:extLst>
            </p:cNvPr>
            <p:cNvSpPr/>
            <p:nvPr/>
          </p:nvSpPr>
          <p:spPr>
            <a:xfrm>
              <a:off x="5308929" y="3147358"/>
              <a:ext cx="232767" cy="240304"/>
            </a:xfrm>
            <a:custGeom>
              <a:avLst/>
              <a:gdLst>
                <a:gd name="connsiteX0" fmla="*/ 3989 w 232767"/>
                <a:gd name="connsiteY0" fmla="*/ 240304 h 240304"/>
                <a:gd name="connsiteX1" fmla="*/ 1227 w 232767"/>
                <a:gd name="connsiteY1" fmla="*/ 239161 h 240304"/>
                <a:gd name="connsiteX2" fmla="*/ 1131 w 232767"/>
                <a:gd name="connsiteY2" fmla="*/ 233446 h 240304"/>
                <a:gd name="connsiteX3" fmla="*/ 225826 w 232767"/>
                <a:gd name="connsiteY3" fmla="*/ 1227 h 240304"/>
                <a:gd name="connsiteX4" fmla="*/ 231541 w 232767"/>
                <a:gd name="connsiteY4" fmla="*/ 1131 h 240304"/>
                <a:gd name="connsiteX5" fmla="*/ 231636 w 232767"/>
                <a:gd name="connsiteY5" fmla="*/ 6846 h 240304"/>
                <a:gd name="connsiteX6" fmla="*/ 6942 w 232767"/>
                <a:gd name="connsiteY6" fmla="*/ 239066 h 240304"/>
                <a:gd name="connsiteX7" fmla="*/ 3989 w 232767"/>
                <a:gd name="connsiteY7" fmla="*/ 240304 h 240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767" h="240304">
                  <a:moveTo>
                    <a:pt x="3989" y="240304"/>
                  </a:moveTo>
                  <a:cubicBezTo>
                    <a:pt x="2941" y="240304"/>
                    <a:pt x="1989" y="239923"/>
                    <a:pt x="1227" y="239161"/>
                  </a:cubicBezTo>
                  <a:cubicBezTo>
                    <a:pt x="-393" y="237637"/>
                    <a:pt x="-393" y="235065"/>
                    <a:pt x="1131" y="233446"/>
                  </a:cubicBezTo>
                  <a:lnTo>
                    <a:pt x="225826" y="1227"/>
                  </a:lnTo>
                  <a:cubicBezTo>
                    <a:pt x="227350" y="-393"/>
                    <a:pt x="229922" y="-393"/>
                    <a:pt x="231541" y="1131"/>
                  </a:cubicBezTo>
                  <a:cubicBezTo>
                    <a:pt x="233160" y="2655"/>
                    <a:pt x="233160" y="5227"/>
                    <a:pt x="231636" y="6846"/>
                  </a:cubicBezTo>
                  <a:lnTo>
                    <a:pt x="6942" y="239066"/>
                  </a:lnTo>
                  <a:cubicBezTo>
                    <a:pt x="6180" y="239923"/>
                    <a:pt x="5037" y="240304"/>
                    <a:pt x="3989" y="240304"/>
                  </a:cubicBezTo>
                  <a:close/>
                </a:path>
              </a:pathLst>
            </a:custGeom>
            <a:solidFill>
              <a:srgbClr val="FFFFFF"/>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99D37326-6976-AC4F-5ED7-9CEC7F7AD183}"/>
                </a:ext>
              </a:extLst>
            </p:cNvPr>
            <p:cNvSpPr/>
            <p:nvPr/>
          </p:nvSpPr>
          <p:spPr>
            <a:xfrm>
              <a:off x="5710096" y="3538400"/>
              <a:ext cx="587981" cy="302937"/>
            </a:xfrm>
            <a:custGeom>
              <a:avLst/>
              <a:gdLst>
                <a:gd name="connsiteX0" fmla="*/ 48020 w 587981"/>
                <a:gd name="connsiteY0" fmla="*/ 302937 h 302937"/>
                <a:gd name="connsiteX1" fmla="*/ 3729 w 587981"/>
                <a:gd name="connsiteY1" fmla="*/ 301413 h 302937"/>
                <a:gd name="connsiteX2" fmla="*/ 14 w 587981"/>
                <a:gd name="connsiteY2" fmla="*/ 297127 h 302937"/>
                <a:gd name="connsiteX3" fmla="*/ 4301 w 587981"/>
                <a:gd name="connsiteY3" fmla="*/ 293412 h 302937"/>
                <a:gd name="connsiteX4" fmla="*/ 332627 w 587981"/>
                <a:gd name="connsiteY4" fmla="*/ 227023 h 302937"/>
                <a:gd name="connsiteX5" fmla="*/ 580563 w 587981"/>
                <a:gd name="connsiteY5" fmla="*/ 1852 h 302937"/>
                <a:gd name="connsiteX6" fmla="*/ 586088 w 587981"/>
                <a:gd name="connsiteY6" fmla="*/ 614 h 302937"/>
                <a:gd name="connsiteX7" fmla="*/ 587326 w 587981"/>
                <a:gd name="connsiteY7" fmla="*/ 6138 h 302937"/>
                <a:gd name="connsiteX8" fmla="*/ 336247 w 587981"/>
                <a:gd name="connsiteY8" fmla="*/ 234262 h 302937"/>
                <a:gd name="connsiteX9" fmla="*/ 48020 w 587981"/>
                <a:gd name="connsiteY9" fmla="*/ 302937 h 302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7981" h="302937">
                  <a:moveTo>
                    <a:pt x="48020" y="302937"/>
                  </a:moveTo>
                  <a:cubicBezTo>
                    <a:pt x="33257" y="302937"/>
                    <a:pt x="18493" y="302461"/>
                    <a:pt x="3729" y="301413"/>
                  </a:cubicBezTo>
                  <a:cubicBezTo>
                    <a:pt x="1538" y="301223"/>
                    <a:pt x="-176" y="299318"/>
                    <a:pt x="14" y="297127"/>
                  </a:cubicBezTo>
                  <a:cubicBezTo>
                    <a:pt x="205" y="294936"/>
                    <a:pt x="2015" y="293127"/>
                    <a:pt x="4301" y="293412"/>
                  </a:cubicBezTo>
                  <a:cubicBezTo>
                    <a:pt x="117648" y="301318"/>
                    <a:pt x="231186" y="278363"/>
                    <a:pt x="332627" y="227023"/>
                  </a:cubicBezTo>
                  <a:cubicBezTo>
                    <a:pt x="434069" y="175683"/>
                    <a:pt x="519794" y="97864"/>
                    <a:pt x="580563" y="1852"/>
                  </a:cubicBezTo>
                  <a:cubicBezTo>
                    <a:pt x="581802" y="-53"/>
                    <a:pt x="584278" y="-529"/>
                    <a:pt x="586088" y="614"/>
                  </a:cubicBezTo>
                  <a:cubicBezTo>
                    <a:pt x="587993" y="1852"/>
                    <a:pt x="588564" y="4329"/>
                    <a:pt x="587326" y="6138"/>
                  </a:cubicBezTo>
                  <a:cubicBezTo>
                    <a:pt x="525794" y="103389"/>
                    <a:pt x="438927" y="182256"/>
                    <a:pt x="336247" y="234262"/>
                  </a:cubicBezTo>
                  <a:cubicBezTo>
                    <a:pt x="246807" y="279506"/>
                    <a:pt x="147938" y="302937"/>
                    <a:pt x="48020" y="302937"/>
                  </a:cubicBezTo>
                  <a:close/>
                </a:path>
              </a:pathLst>
            </a:custGeom>
            <a:solidFill>
              <a:srgbClr val="000000"/>
            </a:solid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6F72EACC-13B1-3E84-2B81-A9B87E787724}"/>
                </a:ext>
              </a:extLst>
            </p:cNvPr>
            <p:cNvSpPr/>
            <p:nvPr/>
          </p:nvSpPr>
          <p:spPr>
            <a:xfrm>
              <a:off x="5760974" y="3627920"/>
              <a:ext cx="418776" cy="154267"/>
            </a:xfrm>
            <a:custGeom>
              <a:avLst/>
              <a:gdLst>
                <a:gd name="connsiteX0" fmla="*/ 4572 w 418776"/>
                <a:gd name="connsiteY0" fmla="*/ 154267 h 154267"/>
                <a:gd name="connsiteX1" fmla="*/ 0 w 418776"/>
                <a:gd name="connsiteY1" fmla="*/ 150267 h 154267"/>
                <a:gd name="connsiteX2" fmla="*/ 4000 w 418776"/>
                <a:gd name="connsiteY2" fmla="*/ 146266 h 154267"/>
                <a:gd name="connsiteX3" fmla="*/ 4000 w 418776"/>
                <a:gd name="connsiteY3" fmla="*/ 146266 h 154267"/>
                <a:gd name="connsiteX4" fmla="*/ 4477 w 418776"/>
                <a:gd name="connsiteY4" fmla="*/ 146266 h 154267"/>
                <a:gd name="connsiteX5" fmla="*/ 412242 w 418776"/>
                <a:gd name="connsiteY5" fmla="*/ 915 h 154267"/>
                <a:gd name="connsiteX6" fmla="*/ 417862 w 418776"/>
                <a:gd name="connsiteY6" fmla="*/ 1486 h 154267"/>
                <a:gd name="connsiteX7" fmla="*/ 417290 w 418776"/>
                <a:gd name="connsiteY7" fmla="*/ 7202 h 154267"/>
                <a:gd name="connsiteX8" fmla="*/ 4572 w 418776"/>
                <a:gd name="connsiteY8" fmla="*/ 154267 h 1542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18776" h="154267">
                  <a:moveTo>
                    <a:pt x="4572" y="154267"/>
                  </a:moveTo>
                  <a:cubicBezTo>
                    <a:pt x="2191" y="154267"/>
                    <a:pt x="0" y="152648"/>
                    <a:pt x="0" y="150267"/>
                  </a:cubicBezTo>
                  <a:cubicBezTo>
                    <a:pt x="0" y="148076"/>
                    <a:pt x="1810" y="146266"/>
                    <a:pt x="4000" y="146266"/>
                  </a:cubicBezTo>
                  <a:lnTo>
                    <a:pt x="4000" y="146266"/>
                  </a:lnTo>
                  <a:cubicBezTo>
                    <a:pt x="4191" y="146266"/>
                    <a:pt x="4381" y="146266"/>
                    <a:pt x="4477" y="146266"/>
                  </a:cubicBezTo>
                  <a:cubicBezTo>
                    <a:pt x="152686" y="146266"/>
                    <a:pt x="297466" y="94641"/>
                    <a:pt x="412242" y="915"/>
                  </a:cubicBezTo>
                  <a:cubicBezTo>
                    <a:pt x="413957" y="-514"/>
                    <a:pt x="416433" y="-228"/>
                    <a:pt x="417862" y="1486"/>
                  </a:cubicBezTo>
                  <a:cubicBezTo>
                    <a:pt x="419291" y="3201"/>
                    <a:pt x="419005" y="5773"/>
                    <a:pt x="417290" y="7202"/>
                  </a:cubicBezTo>
                  <a:cubicBezTo>
                    <a:pt x="301276" y="101975"/>
                    <a:pt x="154686" y="154267"/>
                    <a:pt x="4572" y="154267"/>
                  </a:cubicBezTo>
                  <a:close/>
                </a:path>
              </a:pathLst>
            </a:custGeom>
            <a:solidFill>
              <a:srgbClr val="000000"/>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3060C04E-5051-1D20-D3BC-A3F27F7ACA7F}"/>
                </a:ext>
              </a:extLst>
            </p:cNvPr>
            <p:cNvSpPr/>
            <p:nvPr/>
          </p:nvSpPr>
          <p:spPr>
            <a:xfrm>
              <a:off x="5527703" y="2851785"/>
              <a:ext cx="348717" cy="14478"/>
            </a:xfrm>
            <a:custGeom>
              <a:avLst/>
              <a:gdLst>
                <a:gd name="connsiteX0" fmla="*/ 344713 w 348717"/>
                <a:gd name="connsiteY0" fmla="*/ 14478 h 14478"/>
                <a:gd name="connsiteX1" fmla="*/ 344713 w 348717"/>
                <a:gd name="connsiteY1" fmla="*/ 14478 h 14478"/>
                <a:gd name="connsiteX2" fmla="*/ 3909 w 348717"/>
                <a:gd name="connsiteY2" fmla="*/ 8001 h 14478"/>
                <a:gd name="connsiteX3" fmla="*/ 4 w 348717"/>
                <a:gd name="connsiteY3" fmla="*/ 3905 h 14478"/>
                <a:gd name="connsiteX4" fmla="*/ 4004 w 348717"/>
                <a:gd name="connsiteY4" fmla="*/ 0 h 14478"/>
                <a:gd name="connsiteX5" fmla="*/ 4099 w 348717"/>
                <a:gd name="connsiteY5" fmla="*/ 0 h 14478"/>
                <a:gd name="connsiteX6" fmla="*/ 344809 w 348717"/>
                <a:gd name="connsiteY6" fmla="*/ 6477 h 14478"/>
                <a:gd name="connsiteX7" fmla="*/ 348714 w 348717"/>
                <a:gd name="connsiteY7" fmla="*/ 10573 h 14478"/>
                <a:gd name="connsiteX8" fmla="*/ 344713 w 348717"/>
                <a:gd name="connsiteY8" fmla="*/ 14478 h 14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8717" h="14478">
                  <a:moveTo>
                    <a:pt x="344713" y="14478"/>
                  </a:moveTo>
                  <a:cubicBezTo>
                    <a:pt x="344618" y="14478"/>
                    <a:pt x="344618" y="14478"/>
                    <a:pt x="344713" y="14478"/>
                  </a:cubicBezTo>
                  <a:lnTo>
                    <a:pt x="3909" y="8001"/>
                  </a:lnTo>
                  <a:cubicBezTo>
                    <a:pt x="1718" y="8001"/>
                    <a:pt x="-92" y="6096"/>
                    <a:pt x="4" y="3905"/>
                  </a:cubicBezTo>
                  <a:cubicBezTo>
                    <a:pt x="4" y="1715"/>
                    <a:pt x="1813" y="0"/>
                    <a:pt x="4004" y="0"/>
                  </a:cubicBezTo>
                  <a:cubicBezTo>
                    <a:pt x="4004" y="0"/>
                    <a:pt x="4099" y="0"/>
                    <a:pt x="4099" y="0"/>
                  </a:cubicBezTo>
                  <a:lnTo>
                    <a:pt x="344809" y="6477"/>
                  </a:lnTo>
                  <a:cubicBezTo>
                    <a:pt x="346999" y="6477"/>
                    <a:pt x="348809" y="8382"/>
                    <a:pt x="348714" y="10573"/>
                  </a:cubicBezTo>
                  <a:cubicBezTo>
                    <a:pt x="348619" y="12668"/>
                    <a:pt x="346904" y="14478"/>
                    <a:pt x="344713" y="14478"/>
                  </a:cubicBezTo>
                  <a:close/>
                </a:path>
              </a:pathLst>
            </a:custGeom>
            <a:solidFill>
              <a:srgbClr val="000000"/>
            </a:solid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BAD245FB-A909-9DE0-63F5-8B438D70DCEB}"/>
                </a:ext>
              </a:extLst>
            </p:cNvPr>
            <p:cNvSpPr/>
            <p:nvPr/>
          </p:nvSpPr>
          <p:spPr>
            <a:xfrm>
              <a:off x="5798540" y="2730877"/>
              <a:ext cx="19738" cy="84523"/>
            </a:xfrm>
            <a:custGeom>
              <a:avLst/>
              <a:gdLst>
                <a:gd name="connsiteX0" fmla="*/ 15775 w 19738"/>
                <a:gd name="connsiteY0" fmla="*/ 84523 h 84523"/>
                <a:gd name="connsiteX1" fmla="*/ 11774 w 19738"/>
                <a:gd name="connsiteY1" fmla="*/ 81094 h 84523"/>
                <a:gd name="connsiteX2" fmla="*/ 58 w 19738"/>
                <a:gd name="connsiteY2" fmla="*/ 4608 h 84523"/>
                <a:gd name="connsiteX3" fmla="*/ 3392 w 19738"/>
                <a:gd name="connsiteY3" fmla="*/ 36 h 84523"/>
                <a:gd name="connsiteX4" fmla="*/ 7964 w 19738"/>
                <a:gd name="connsiteY4" fmla="*/ 3370 h 84523"/>
                <a:gd name="connsiteX5" fmla="*/ 19680 w 19738"/>
                <a:gd name="connsiteY5" fmla="*/ 79856 h 84523"/>
                <a:gd name="connsiteX6" fmla="*/ 16346 w 19738"/>
                <a:gd name="connsiteY6" fmla="*/ 84428 h 84523"/>
                <a:gd name="connsiteX7" fmla="*/ 15775 w 19738"/>
                <a:gd name="connsiteY7" fmla="*/ 84523 h 84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738" h="84523">
                  <a:moveTo>
                    <a:pt x="15775" y="84523"/>
                  </a:moveTo>
                  <a:cubicBezTo>
                    <a:pt x="13870" y="84523"/>
                    <a:pt x="12155" y="83094"/>
                    <a:pt x="11774" y="81094"/>
                  </a:cubicBezTo>
                  <a:lnTo>
                    <a:pt x="58" y="4608"/>
                  </a:lnTo>
                  <a:cubicBezTo>
                    <a:pt x="-322" y="2418"/>
                    <a:pt x="1201" y="322"/>
                    <a:pt x="3392" y="36"/>
                  </a:cubicBezTo>
                  <a:cubicBezTo>
                    <a:pt x="5583" y="-250"/>
                    <a:pt x="7678" y="1179"/>
                    <a:pt x="7964" y="3370"/>
                  </a:cubicBezTo>
                  <a:lnTo>
                    <a:pt x="19680" y="79856"/>
                  </a:lnTo>
                  <a:cubicBezTo>
                    <a:pt x="20061" y="82047"/>
                    <a:pt x="18537" y="84142"/>
                    <a:pt x="16346" y="84428"/>
                  </a:cubicBezTo>
                  <a:cubicBezTo>
                    <a:pt x="16156" y="84523"/>
                    <a:pt x="15965" y="84523"/>
                    <a:pt x="15775" y="84523"/>
                  </a:cubicBezTo>
                  <a:close/>
                </a:path>
              </a:pathLst>
            </a:custGeom>
            <a:solidFill>
              <a:srgbClr val="FFFFFF"/>
            </a:solidFill>
            <a:ln w="9525" cap="flat">
              <a:noFill/>
              <a:prstDash val="solid"/>
              <a:miter/>
            </a:ln>
          </p:spPr>
          <p:txBody>
            <a:bodyPr rtlCol="0" anchor="ctr"/>
            <a:lstStyle/>
            <a:p>
              <a:endParaRPr lang="en-US"/>
            </a:p>
          </p:txBody>
        </p:sp>
        <p:grpSp>
          <p:nvGrpSpPr>
            <p:cNvPr id="83" name="Graphic 3">
              <a:extLst>
                <a:ext uri="{FF2B5EF4-FFF2-40B4-BE49-F238E27FC236}">
                  <a16:creationId xmlns:a16="http://schemas.microsoft.com/office/drawing/2014/main" id="{F28F07D9-900A-04C9-EBA3-A91EEE4FCDF8}"/>
                </a:ext>
              </a:extLst>
            </p:cNvPr>
            <p:cNvGrpSpPr/>
            <p:nvPr/>
          </p:nvGrpSpPr>
          <p:grpSpPr>
            <a:xfrm>
              <a:off x="5554091" y="2676240"/>
              <a:ext cx="231743" cy="162115"/>
              <a:chOff x="5554091" y="2676240"/>
              <a:chExt cx="231743" cy="162115"/>
            </a:xfrm>
          </p:grpSpPr>
          <p:sp>
            <p:nvSpPr>
              <p:cNvPr id="93" name="Freeform: Shape 92">
                <a:extLst>
                  <a:ext uri="{FF2B5EF4-FFF2-40B4-BE49-F238E27FC236}">
                    <a16:creationId xmlns:a16="http://schemas.microsoft.com/office/drawing/2014/main" id="{9E1B3D16-0290-4391-14E7-5AD08013E0CB}"/>
                  </a:ext>
                </a:extLst>
              </p:cNvPr>
              <p:cNvSpPr/>
              <p:nvPr/>
            </p:nvSpPr>
            <p:spPr>
              <a:xfrm>
                <a:off x="5554091" y="2676240"/>
                <a:ext cx="231743" cy="162115"/>
              </a:xfrm>
              <a:custGeom>
                <a:avLst/>
                <a:gdLst>
                  <a:gd name="connsiteX0" fmla="*/ 231743 w 231743"/>
                  <a:gd name="connsiteY0" fmla="*/ 162116 h 162115"/>
                  <a:gd name="connsiteX1" fmla="*/ 14478 w 231743"/>
                  <a:gd name="connsiteY1" fmla="*/ 152019 h 162115"/>
                  <a:gd name="connsiteX2" fmla="*/ 0 w 231743"/>
                  <a:gd name="connsiteY2" fmla="*/ 0 h 162115"/>
                  <a:gd name="connsiteX3" fmla="*/ 213646 w 231743"/>
                  <a:gd name="connsiteY3" fmla="*/ 9049 h 162115"/>
                </a:gdLst>
                <a:ahLst/>
                <a:cxnLst>
                  <a:cxn ang="0">
                    <a:pos x="connsiteX0" y="connsiteY0"/>
                  </a:cxn>
                  <a:cxn ang="0">
                    <a:pos x="connsiteX1" y="connsiteY1"/>
                  </a:cxn>
                  <a:cxn ang="0">
                    <a:pos x="connsiteX2" y="connsiteY2"/>
                  </a:cxn>
                  <a:cxn ang="0">
                    <a:pos x="connsiteX3" y="connsiteY3"/>
                  </a:cxn>
                </a:cxnLst>
                <a:rect l="l" t="t" r="r" b="b"/>
                <a:pathLst>
                  <a:path w="231743" h="162115">
                    <a:moveTo>
                      <a:pt x="231743" y="162116"/>
                    </a:moveTo>
                    <a:lnTo>
                      <a:pt x="14478" y="152019"/>
                    </a:lnTo>
                    <a:lnTo>
                      <a:pt x="0" y="0"/>
                    </a:lnTo>
                    <a:lnTo>
                      <a:pt x="213646" y="9049"/>
                    </a:lnTo>
                    <a:close/>
                  </a:path>
                </a:pathLst>
              </a:custGeom>
              <a:solidFill>
                <a:srgbClr val="D56C67"/>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FFCD6F88-EE72-3C87-EB1C-FB14AEE2AA45}"/>
                  </a:ext>
                </a:extLst>
              </p:cNvPr>
              <p:cNvSpPr/>
              <p:nvPr/>
            </p:nvSpPr>
            <p:spPr>
              <a:xfrm>
                <a:off x="5554091" y="2676240"/>
                <a:ext cx="223742" cy="111504"/>
              </a:xfrm>
              <a:custGeom>
                <a:avLst/>
                <a:gdLst>
                  <a:gd name="connsiteX0" fmla="*/ 0 w 223742"/>
                  <a:gd name="connsiteY0" fmla="*/ 0 h 111504"/>
                  <a:gd name="connsiteX1" fmla="*/ 223742 w 223742"/>
                  <a:gd name="connsiteY1" fmla="*/ 94679 h 111504"/>
                  <a:gd name="connsiteX2" fmla="*/ 213646 w 223742"/>
                  <a:gd name="connsiteY2" fmla="*/ 9049 h 111504"/>
                  <a:gd name="connsiteX3" fmla="*/ 0 w 223742"/>
                  <a:gd name="connsiteY3" fmla="*/ 0 h 111504"/>
                </a:gdLst>
                <a:ahLst/>
                <a:cxnLst>
                  <a:cxn ang="0">
                    <a:pos x="connsiteX0" y="connsiteY0"/>
                  </a:cxn>
                  <a:cxn ang="0">
                    <a:pos x="connsiteX1" y="connsiteY1"/>
                  </a:cxn>
                  <a:cxn ang="0">
                    <a:pos x="connsiteX2" y="connsiteY2"/>
                  </a:cxn>
                  <a:cxn ang="0">
                    <a:pos x="connsiteX3" y="connsiteY3"/>
                  </a:cxn>
                </a:cxnLst>
                <a:rect l="l" t="t" r="r" b="b"/>
                <a:pathLst>
                  <a:path w="223742" h="111504">
                    <a:moveTo>
                      <a:pt x="0" y="0"/>
                    </a:moveTo>
                    <a:cubicBezTo>
                      <a:pt x="77819" y="112776"/>
                      <a:pt x="173546" y="130874"/>
                      <a:pt x="223742" y="94679"/>
                    </a:cubicBezTo>
                    <a:lnTo>
                      <a:pt x="213646" y="9049"/>
                    </a:lnTo>
                    <a:lnTo>
                      <a:pt x="0" y="0"/>
                    </a:lnTo>
                    <a:close/>
                  </a:path>
                </a:pathLst>
              </a:custGeom>
              <a:solidFill>
                <a:srgbClr val="47284F"/>
              </a:solidFill>
              <a:ln w="9525" cap="flat">
                <a:noFill/>
                <a:prstDash val="solid"/>
                <a:miter/>
              </a:ln>
            </p:spPr>
            <p:txBody>
              <a:bodyPr rtlCol="0" anchor="ctr"/>
              <a:lstStyle/>
              <a:p>
                <a:endParaRPr lang="en-US"/>
              </a:p>
            </p:txBody>
          </p:sp>
        </p:grpSp>
        <p:sp>
          <p:nvSpPr>
            <p:cNvPr id="84" name="Freeform: Shape 83">
              <a:extLst>
                <a:ext uri="{FF2B5EF4-FFF2-40B4-BE49-F238E27FC236}">
                  <a16:creationId xmlns:a16="http://schemas.microsoft.com/office/drawing/2014/main" id="{93FEF5C7-F1D2-129D-06B9-69D1801499EF}"/>
                </a:ext>
              </a:extLst>
            </p:cNvPr>
            <p:cNvSpPr/>
            <p:nvPr/>
          </p:nvSpPr>
          <p:spPr>
            <a:xfrm>
              <a:off x="5413693" y="2256738"/>
              <a:ext cx="408565" cy="486220"/>
            </a:xfrm>
            <a:custGeom>
              <a:avLst/>
              <a:gdLst>
                <a:gd name="connsiteX0" fmla="*/ 302705 w 408565"/>
                <a:gd name="connsiteY0" fmla="*/ 45741 h 486220"/>
                <a:gd name="connsiteX1" fmla="*/ 313373 w 408565"/>
                <a:gd name="connsiteY1" fmla="*/ 57075 h 486220"/>
                <a:gd name="connsiteX2" fmla="*/ 395764 w 408565"/>
                <a:gd name="connsiteY2" fmla="*/ 235955 h 486220"/>
                <a:gd name="connsiteX3" fmla="*/ 407765 w 408565"/>
                <a:gd name="connsiteY3" fmla="*/ 342920 h 486220"/>
                <a:gd name="connsiteX4" fmla="*/ 351568 w 408565"/>
                <a:gd name="connsiteY4" fmla="*/ 464269 h 486220"/>
                <a:gd name="connsiteX5" fmla="*/ 351568 w 408565"/>
                <a:gd name="connsiteY5" fmla="*/ 464269 h 486220"/>
                <a:gd name="connsiteX6" fmla="*/ 251936 w 408565"/>
                <a:gd name="connsiteY6" fmla="*/ 483224 h 486220"/>
                <a:gd name="connsiteX7" fmla="*/ 236411 w 408565"/>
                <a:gd name="connsiteY7" fmla="*/ 479795 h 486220"/>
                <a:gd name="connsiteX8" fmla="*/ 79153 w 408565"/>
                <a:gd name="connsiteY8" fmla="*/ 382926 h 486220"/>
                <a:gd name="connsiteX9" fmla="*/ 45910 w 408565"/>
                <a:gd name="connsiteY9" fmla="*/ 342063 h 486220"/>
                <a:gd name="connsiteX10" fmla="*/ 0 w 408565"/>
                <a:gd name="connsiteY10" fmla="*/ 212999 h 486220"/>
                <a:gd name="connsiteX11" fmla="*/ 0 w 408565"/>
                <a:gd name="connsiteY11" fmla="*/ 212999 h 486220"/>
                <a:gd name="connsiteX12" fmla="*/ 87154 w 408565"/>
                <a:gd name="connsiteY12" fmla="*/ 45550 h 486220"/>
                <a:gd name="connsiteX13" fmla="*/ 115062 w 408565"/>
                <a:gd name="connsiteY13" fmla="*/ 26024 h 486220"/>
                <a:gd name="connsiteX14" fmla="*/ 216503 w 408565"/>
                <a:gd name="connsiteY14" fmla="*/ 1259 h 486220"/>
                <a:gd name="connsiteX15" fmla="*/ 216503 w 408565"/>
                <a:gd name="connsiteY15" fmla="*/ 1259 h 486220"/>
                <a:gd name="connsiteX16" fmla="*/ 302705 w 408565"/>
                <a:gd name="connsiteY16" fmla="*/ 45741 h 486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08565" h="486220">
                  <a:moveTo>
                    <a:pt x="302705" y="45741"/>
                  </a:moveTo>
                  <a:lnTo>
                    <a:pt x="313373" y="57075"/>
                  </a:lnTo>
                  <a:cubicBezTo>
                    <a:pt x="359378" y="106224"/>
                    <a:pt x="388334" y="168994"/>
                    <a:pt x="395764" y="235955"/>
                  </a:cubicBezTo>
                  <a:lnTo>
                    <a:pt x="407765" y="342920"/>
                  </a:lnTo>
                  <a:cubicBezTo>
                    <a:pt x="413099" y="390736"/>
                    <a:pt x="391478" y="437504"/>
                    <a:pt x="351568" y="464269"/>
                  </a:cubicBezTo>
                  <a:lnTo>
                    <a:pt x="351568" y="464269"/>
                  </a:lnTo>
                  <a:cubicBezTo>
                    <a:pt x="322326" y="483986"/>
                    <a:pt x="286321" y="490749"/>
                    <a:pt x="251936" y="483224"/>
                  </a:cubicBezTo>
                  <a:lnTo>
                    <a:pt x="236411" y="479795"/>
                  </a:lnTo>
                  <a:cubicBezTo>
                    <a:pt x="174498" y="466174"/>
                    <a:pt x="119063" y="432074"/>
                    <a:pt x="79153" y="382926"/>
                  </a:cubicBezTo>
                  <a:lnTo>
                    <a:pt x="45910" y="342063"/>
                  </a:lnTo>
                  <a:cubicBezTo>
                    <a:pt x="16192" y="305582"/>
                    <a:pt x="0" y="260053"/>
                    <a:pt x="0" y="212999"/>
                  </a:cubicBezTo>
                  <a:lnTo>
                    <a:pt x="0" y="212999"/>
                  </a:lnTo>
                  <a:cubicBezTo>
                    <a:pt x="0" y="146324"/>
                    <a:pt x="32575" y="83745"/>
                    <a:pt x="87154" y="45550"/>
                  </a:cubicBezTo>
                  <a:lnTo>
                    <a:pt x="115062" y="26024"/>
                  </a:lnTo>
                  <a:cubicBezTo>
                    <a:pt x="144590" y="5355"/>
                    <a:pt x="180785" y="-3504"/>
                    <a:pt x="216503" y="1259"/>
                  </a:cubicBezTo>
                  <a:lnTo>
                    <a:pt x="216503" y="1259"/>
                  </a:lnTo>
                  <a:cubicBezTo>
                    <a:pt x="249460" y="5640"/>
                    <a:pt x="279940" y="21357"/>
                    <a:pt x="302705" y="45741"/>
                  </a:cubicBezTo>
                  <a:close/>
                </a:path>
              </a:pathLst>
            </a:custGeom>
            <a:solidFill>
              <a:srgbClr val="D56C67"/>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DEAA9A3B-6082-7E99-F5EF-287B4C84FC0F}"/>
                </a:ext>
              </a:extLst>
            </p:cNvPr>
            <p:cNvSpPr/>
            <p:nvPr/>
          </p:nvSpPr>
          <p:spPr>
            <a:xfrm>
              <a:off x="5303785" y="2081579"/>
              <a:ext cx="499279" cy="603709"/>
            </a:xfrm>
            <a:custGeom>
              <a:avLst/>
              <a:gdLst>
                <a:gd name="connsiteX0" fmla="*/ 235733 w 499279"/>
                <a:gd name="connsiteY0" fmla="*/ 603709 h 603709"/>
                <a:gd name="connsiteX1" fmla="*/ 238591 w 499279"/>
                <a:gd name="connsiteY1" fmla="*/ 495220 h 603709"/>
                <a:gd name="connsiteX2" fmla="*/ 227542 w 499279"/>
                <a:gd name="connsiteY2" fmla="*/ 334247 h 603709"/>
                <a:gd name="connsiteX3" fmla="*/ 467953 w 499279"/>
                <a:gd name="connsiteY3" fmla="*/ 185276 h 603709"/>
                <a:gd name="connsiteX4" fmla="*/ 496052 w 499279"/>
                <a:gd name="connsiteY4" fmla="*/ 149272 h 603709"/>
                <a:gd name="connsiteX5" fmla="*/ 489003 w 499279"/>
                <a:gd name="connsiteY5" fmla="*/ 106600 h 603709"/>
                <a:gd name="connsiteX6" fmla="*/ 451379 w 499279"/>
                <a:gd name="connsiteY6" fmla="*/ 100504 h 603709"/>
                <a:gd name="connsiteX7" fmla="*/ 417089 w 499279"/>
                <a:gd name="connsiteY7" fmla="*/ 120506 h 603709"/>
                <a:gd name="connsiteX8" fmla="*/ 421090 w 499279"/>
                <a:gd name="connsiteY8" fmla="*/ 30019 h 603709"/>
                <a:gd name="connsiteX9" fmla="*/ 340127 w 499279"/>
                <a:gd name="connsiteY9" fmla="*/ 4015 h 603709"/>
                <a:gd name="connsiteX10" fmla="*/ 273833 w 499279"/>
                <a:gd name="connsiteY10" fmla="*/ 71643 h 603709"/>
                <a:gd name="connsiteX11" fmla="*/ 159819 w 499279"/>
                <a:gd name="connsiteY11" fmla="*/ 190515 h 603709"/>
                <a:gd name="connsiteX12" fmla="*/ 69808 w 499279"/>
                <a:gd name="connsiteY12" fmla="*/ 255761 h 603709"/>
                <a:gd name="connsiteX13" fmla="*/ 5514 w 499279"/>
                <a:gd name="connsiteY13" fmla="*/ 344439 h 603709"/>
                <a:gd name="connsiteX14" fmla="*/ 63998 w 499279"/>
                <a:gd name="connsiteY14" fmla="*/ 518365 h 603709"/>
                <a:gd name="connsiteX15" fmla="*/ 235733 w 499279"/>
                <a:gd name="connsiteY15" fmla="*/ 603709 h 60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99279" h="603709">
                  <a:moveTo>
                    <a:pt x="235733" y="603709"/>
                  </a:moveTo>
                  <a:cubicBezTo>
                    <a:pt x="247259" y="576087"/>
                    <a:pt x="258784" y="532272"/>
                    <a:pt x="238591" y="495220"/>
                  </a:cubicBezTo>
                  <a:cubicBezTo>
                    <a:pt x="238591" y="495220"/>
                    <a:pt x="273833" y="417781"/>
                    <a:pt x="227542" y="334247"/>
                  </a:cubicBezTo>
                  <a:cubicBezTo>
                    <a:pt x="315172" y="301767"/>
                    <a:pt x="399563" y="248808"/>
                    <a:pt x="467953" y="185276"/>
                  </a:cubicBezTo>
                  <a:cubicBezTo>
                    <a:pt x="479192" y="174799"/>
                    <a:pt x="490432" y="163559"/>
                    <a:pt x="496052" y="149272"/>
                  </a:cubicBezTo>
                  <a:cubicBezTo>
                    <a:pt x="501671" y="134984"/>
                    <a:pt x="500338" y="116887"/>
                    <a:pt x="489003" y="106600"/>
                  </a:cubicBezTo>
                  <a:cubicBezTo>
                    <a:pt x="479192" y="97646"/>
                    <a:pt x="464048" y="96598"/>
                    <a:pt x="451379" y="100504"/>
                  </a:cubicBezTo>
                  <a:cubicBezTo>
                    <a:pt x="438711" y="104409"/>
                    <a:pt x="427757" y="112505"/>
                    <a:pt x="417089" y="120506"/>
                  </a:cubicBezTo>
                  <a:cubicBezTo>
                    <a:pt x="437854" y="98027"/>
                    <a:pt x="438140" y="55450"/>
                    <a:pt x="421090" y="30019"/>
                  </a:cubicBezTo>
                  <a:cubicBezTo>
                    <a:pt x="404040" y="4587"/>
                    <a:pt x="368702" y="-6653"/>
                    <a:pt x="340127" y="4015"/>
                  </a:cubicBezTo>
                  <a:cubicBezTo>
                    <a:pt x="310028" y="15255"/>
                    <a:pt x="292121" y="45259"/>
                    <a:pt x="273833" y="71643"/>
                  </a:cubicBezTo>
                  <a:cubicBezTo>
                    <a:pt x="242496" y="116982"/>
                    <a:pt x="203825" y="157273"/>
                    <a:pt x="159819" y="190515"/>
                  </a:cubicBezTo>
                  <a:cubicBezTo>
                    <a:pt x="130196" y="212803"/>
                    <a:pt x="98288" y="231949"/>
                    <a:pt x="69808" y="255761"/>
                  </a:cubicBezTo>
                  <a:cubicBezTo>
                    <a:pt x="41423" y="279574"/>
                    <a:pt x="16182" y="309006"/>
                    <a:pt x="5514" y="344439"/>
                  </a:cubicBezTo>
                  <a:cubicBezTo>
                    <a:pt x="-12964" y="406161"/>
                    <a:pt x="17135" y="474169"/>
                    <a:pt x="63998" y="518365"/>
                  </a:cubicBezTo>
                  <a:cubicBezTo>
                    <a:pt x="110765" y="562561"/>
                    <a:pt x="176012" y="579325"/>
                    <a:pt x="235733" y="603709"/>
                  </a:cubicBezTo>
                  <a:close/>
                </a:path>
              </a:pathLst>
            </a:custGeom>
            <a:solidFill>
              <a:srgbClr val="000000"/>
            </a:solidFill>
            <a:ln w="9525" cap="flat">
              <a:noFill/>
              <a:prstDash val="solid"/>
              <a:miter/>
            </a:ln>
          </p:spPr>
          <p:txBody>
            <a:bodyPr rtlCol="0" anchor="ctr"/>
            <a:lstStyle/>
            <a:p>
              <a:endParaRPr lang="en-US"/>
            </a:p>
          </p:txBody>
        </p:sp>
        <p:grpSp>
          <p:nvGrpSpPr>
            <p:cNvPr id="86" name="Graphic 3">
              <a:extLst>
                <a:ext uri="{FF2B5EF4-FFF2-40B4-BE49-F238E27FC236}">
                  <a16:creationId xmlns:a16="http://schemas.microsoft.com/office/drawing/2014/main" id="{CB4CFB46-8389-C9DF-6707-185DFDA06877}"/>
                </a:ext>
              </a:extLst>
            </p:cNvPr>
            <p:cNvGrpSpPr/>
            <p:nvPr/>
          </p:nvGrpSpPr>
          <p:grpSpPr>
            <a:xfrm>
              <a:off x="5417151" y="2613342"/>
              <a:ext cx="137352" cy="107057"/>
              <a:chOff x="5417151" y="2613342"/>
              <a:chExt cx="137352" cy="107057"/>
            </a:xfrm>
          </p:grpSpPr>
          <p:sp>
            <p:nvSpPr>
              <p:cNvPr id="91" name="Freeform: Shape 90">
                <a:extLst>
                  <a:ext uri="{FF2B5EF4-FFF2-40B4-BE49-F238E27FC236}">
                    <a16:creationId xmlns:a16="http://schemas.microsoft.com/office/drawing/2014/main" id="{1A331B43-1241-5AB4-E479-89033F5ED790}"/>
                  </a:ext>
                </a:extLst>
              </p:cNvPr>
              <p:cNvSpPr/>
              <p:nvPr/>
            </p:nvSpPr>
            <p:spPr>
              <a:xfrm>
                <a:off x="5417151" y="2613342"/>
                <a:ext cx="137352" cy="107057"/>
              </a:xfrm>
              <a:custGeom>
                <a:avLst/>
                <a:gdLst>
                  <a:gd name="connsiteX0" fmla="*/ 68075 w 137352"/>
                  <a:gd name="connsiteY0" fmla="*/ 414 h 107057"/>
                  <a:gd name="connsiteX1" fmla="*/ 16449 w 137352"/>
                  <a:gd name="connsiteY1" fmla="*/ 16416 h 107057"/>
                  <a:gd name="connsiteX2" fmla="*/ 2066 w 137352"/>
                  <a:gd name="connsiteY2" fmla="*/ 67184 h 107057"/>
                  <a:gd name="connsiteX3" fmla="*/ 61788 w 137352"/>
                  <a:gd name="connsiteY3" fmla="*/ 106522 h 107057"/>
                  <a:gd name="connsiteX4" fmla="*/ 108461 w 137352"/>
                  <a:gd name="connsiteY4" fmla="*/ 99283 h 107057"/>
                  <a:gd name="connsiteX5" fmla="*/ 136845 w 137352"/>
                  <a:gd name="connsiteY5" fmla="*/ 62898 h 107057"/>
                  <a:gd name="connsiteX6" fmla="*/ 68075 w 137352"/>
                  <a:gd name="connsiteY6" fmla="*/ 414 h 1070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7352" h="107057">
                    <a:moveTo>
                      <a:pt x="68075" y="414"/>
                    </a:moveTo>
                    <a:cubicBezTo>
                      <a:pt x="49596" y="-1587"/>
                      <a:pt x="30070" y="3652"/>
                      <a:pt x="16449" y="16416"/>
                    </a:cubicBezTo>
                    <a:cubicBezTo>
                      <a:pt x="2924" y="29084"/>
                      <a:pt x="-3649" y="49563"/>
                      <a:pt x="2066" y="67184"/>
                    </a:cubicBezTo>
                    <a:cubicBezTo>
                      <a:pt x="9877" y="91187"/>
                      <a:pt x="36642" y="104046"/>
                      <a:pt x="61788" y="106522"/>
                    </a:cubicBezTo>
                    <a:cubicBezTo>
                      <a:pt x="77695" y="108046"/>
                      <a:pt x="94268" y="106522"/>
                      <a:pt x="108461" y="99283"/>
                    </a:cubicBezTo>
                    <a:cubicBezTo>
                      <a:pt x="122748" y="92044"/>
                      <a:pt x="134273" y="78709"/>
                      <a:pt x="136845" y="62898"/>
                    </a:cubicBezTo>
                    <a:cubicBezTo>
                      <a:pt x="142655" y="27846"/>
                      <a:pt x="97221" y="3557"/>
                      <a:pt x="68075" y="414"/>
                    </a:cubicBezTo>
                    <a:close/>
                  </a:path>
                </a:pathLst>
              </a:custGeom>
              <a:solidFill>
                <a:srgbClr val="D56C67"/>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77C67655-6D34-2C8A-01D9-522F50DFEE64}"/>
                  </a:ext>
                </a:extLst>
              </p:cNvPr>
              <p:cNvSpPr/>
              <p:nvPr/>
            </p:nvSpPr>
            <p:spPr>
              <a:xfrm>
                <a:off x="5449356" y="2645379"/>
                <a:ext cx="73074" cy="42767"/>
              </a:xfrm>
              <a:custGeom>
                <a:avLst/>
                <a:gdLst>
                  <a:gd name="connsiteX0" fmla="*/ 40537 w 73074"/>
                  <a:gd name="connsiteY0" fmla="*/ 42767 h 42767"/>
                  <a:gd name="connsiteX1" fmla="*/ 32821 w 73074"/>
                  <a:gd name="connsiteY1" fmla="*/ 42386 h 42767"/>
                  <a:gd name="connsiteX2" fmla="*/ 532 w 73074"/>
                  <a:gd name="connsiteY2" fmla="*/ 25146 h 42767"/>
                  <a:gd name="connsiteX3" fmla="*/ 6247 w 73074"/>
                  <a:gd name="connsiteY3" fmla="*/ 7715 h 42767"/>
                  <a:gd name="connsiteX4" fmla="*/ 28249 w 73074"/>
                  <a:gd name="connsiteY4" fmla="*/ 0 h 42767"/>
                  <a:gd name="connsiteX5" fmla="*/ 32440 w 73074"/>
                  <a:gd name="connsiteY5" fmla="*/ 191 h 42767"/>
                  <a:gd name="connsiteX6" fmla="*/ 70731 w 73074"/>
                  <a:gd name="connsiteY6" fmla="*/ 19621 h 42767"/>
                  <a:gd name="connsiteX7" fmla="*/ 73017 w 73074"/>
                  <a:gd name="connsiteY7" fmla="*/ 25527 h 42767"/>
                  <a:gd name="connsiteX8" fmla="*/ 61873 w 73074"/>
                  <a:gd name="connsiteY8" fmla="*/ 38291 h 42767"/>
                  <a:gd name="connsiteX9" fmla="*/ 40537 w 73074"/>
                  <a:gd name="connsiteY9" fmla="*/ 42767 h 427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3074" h="42767">
                    <a:moveTo>
                      <a:pt x="40537" y="42767"/>
                    </a:moveTo>
                    <a:cubicBezTo>
                      <a:pt x="37965" y="42767"/>
                      <a:pt x="35393" y="42577"/>
                      <a:pt x="32821" y="42386"/>
                    </a:cubicBezTo>
                    <a:cubicBezTo>
                      <a:pt x="17105" y="40862"/>
                      <a:pt x="3199" y="33433"/>
                      <a:pt x="532" y="25146"/>
                    </a:cubicBezTo>
                    <a:cubicBezTo>
                      <a:pt x="-1183" y="20003"/>
                      <a:pt x="1389" y="12383"/>
                      <a:pt x="6247" y="7715"/>
                    </a:cubicBezTo>
                    <a:cubicBezTo>
                      <a:pt x="11390" y="2953"/>
                      <a:pt x="19582" y="0"/>
                      <a:pt x="28249" y="0"/>
                    </a:cubicBezTo>
                    <a:cubicBezTo>
                      <a:pt x="29678" y="0"/>
                      <a:pt x="31012" y="95"/>
                      <a:pt x="32440" y="191"/>
                    </a:cubicBezTo>
                    <a:cubicBezTo>
                      <a:pt x="44823" y="1524"/>
                      <a:pt x="63111" y="9620"/>
                      <a:pt x="70731" y="19621"/>
                    </a:cubicBezTo>
                    <a:cubicBezTo>
                      <a:pt x="73398" y="23146"/>
                      <a:pt x="73112" y="24765"/>
                      <a:pt x="73017" y="25527"/>
                    </a:cubicBezTo>
                    <a:cubicBezTo>
                      <a:pt x="72255" y="30099"/>
                      <a:pt x="67683" y="35338"/>
                      <a:pt x="61873" y="38291"/>
                    </a:cubicBezTo>
                    <a:cubicBezTo>
                      <a:pt x="56158" y="41339"/>
                      <a:pt x="49014" y="42767"/>
                      <a:pt x="40537" y="42767"/>
                    </a:cubicBezTo>
                    <a:close/>
                  </a:path>
                </a:pathLst>
              </a:custGeom>
              <a:solidFill>
                <a:srgbClr val="47284F"/>
              </a:solidFill>
              <a:ln w="9525" cap="flat">
                <a:noFill/>
                <a:prstDash val="solid"/>
                <a:miter/>
              </a:ln>
            </p:spPr>
            <p:txBody>
              <a:bodyPr rtlCol="0" anchor="ctr"/>
              <a:lstStyle/>
              <a:p>
                <a:endParaRPr lang="en-US"/>
              </a:p>
            </p:txBody>
          </p:sp>
        </p:grpSp>
        <p:grpSp>
          <p:nvGrpSpPr>
            <p:cNvPr id="87" name="Graphic 3">
              <a:extLst>
                <a:ext uri="{FF2B5EF4-FFF2-40B4-BE49-F238E27FC236}">
                  <a16:creationId xmlns:a16="http://schemas.microsoft.com/office/drawing/2014/main" id="{45B034DB-9F30-5DDF-510E-0DD4CCBE72D5}"/>
                </a:ext>
              </a:extLst>
            </p:cNvPr>
            <p:cNvGrpSpPr/>
            <p:nvPr/>
          </p:nvGrpSpPr>
          <p:grpSpPr>
            <a:xfrm>
              <a:off x="5658104" y="1095376"/>
              <a:ext cx="545877" cy="545782"/>
              <a:chOff x="5658104" y="1095376"/>
              <a:chExt cx="545877" cy="545782"/>
            </a:xfrm>
          </p:grpSpPr>
          <p:sp>
            <p:nvSpPr>
              <p:cNvPr id="88" name="Freeform: Shape 87">
                <a:extLst>
                  <a:ext uri="{FF2B5EF4-FFF2-40B4-BE49-F238E27FC236}">
                    <a16:creationId xmlns:a16="http://schemas.microsoft.com/office/drawing/2014/main" id="{2502C206-AEB4-CA08-37EC-BCE592D6B068}"/>
                  </a:ext>
                </a:extLst>
              </p:cNvPr>
              <p:cNvSpPr/>
              <p:nvPr/>
            </p:nvSpPr>
            <p:spPr>
              <a:xfrm>
                <a:off x="5658104" y="1095376"/>
                <a:ext cx="545782" cy="545782"/>
              </a:xfrm>
              <a:custGeom>
                <a:avLst/>
                <a:gdLst>
                  <a:gd name="connsiteX0" fmla="*/ 545783 w 545782"/>
                  <a:gd name="connsiteY0" fmla="*/ 272891 h 545782"/>
                  <a:gd name="connsiteX1" fmla="*/ 272891 w 545782"/>
                  <a:gd name="connsiteY1" fmla="*/ 545783 h 545782"/>
                  <a:gd name="connsiteX2" fmla="*/ 0 w 545782"/>
                  <a:gd name="connsiteY2" fmla="*/ 272891 h 545782"/>
                  <a:gd name="connsiteX3" fmla="*/ 272891 w 545782"/>
                  <a:gd name="connsiteY3" fmla="*/ 0 h 545782"/>
                  <a:gd name="connsiteX4" fmla="*/ 545783 w 545782"/>
                  <a:gd name="connsiteY4" fmla="*/ 272891 h 5457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5782" h="545782">
                    <a:moveTo>
                      <a:pt x="545783" y="272891"/>
                    </a:moveTo>
                    <a:cubicBezTo>
                      <a:pt x="545783" y="423605"/>
                      <a:pt x="423605" y="545783"/>
                      <a:pt x="272891" y="545783"/>
                    </a:cubicBezTo>
                    <a:cubicBezTo>
                      <a:pt x="122178" y="545783"/>
                      <a:pt x="0" y="423605"/>
                      <a:pt x="0" y="272891"/>
                    </a:cubicBezTo>
                    <a:cubicBezTo>
                      <a:pt x="0" y="122178"/>
                      <a:pt x="122178" y="0"/>
                      <a:pt x="272891" y="0"/>
                    </a:cubicBezTo>
                    <a:cubicBezTo>
                      <a:pt x="423605" y="0"/>
                      <a:pt x="545783" y="122178"/>
                      <a:pt x="545783" y="272891"/>
                    </a:cubicBezTo>
                    <a:close/>
                  </a:path>
                </a:pathLst>
              </a:custGeom>
              <a:solidFill>
                <a:srgbClr val="E5E5E1"/>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D6DBB86E-067C-7CB6-4EF0-D2E8A677AD55}"/>
                  </a:ext>
                </a:extLst>
              </p:cNvPr>
              <p:cNvSpPr/>
              <p:nvPr/>
            </p:nvSpPr>
            <p:spPr>
              <a:xfrm>
                <a:off x="5723255" y="1116902"/>
                <a:ext cx="480726" cy="524255"/>
              </a:xfrm>
              <a:custGeom>
                <a:avLst/>
                <a:gdLst>
                  <a:gd name="connsiteX0" fmla="*/ 314230 w 480726"/>
                  <a:gd name="connsiteY0" fmla="*/ 0 h 524255"/>
                  <a:gd name="connsiteX1" fmla="*/ 379286 w 480726"/>
                  <a:gd name="connsiteY1" fmla="*/ 176594 h 524255"/>
                  <a:gd name="connsiteX2" fmla="*/ 106394 w 480726"/>
                  <a:gd name="connsiteY2" fmla="*/ 449485 h 524255"/>
                  <a:gd name="connsiteX3" fmla="*/ 0 w 480726"/>
                  <a:gd name="connsiteY3" fmla="*/ 427958 h 524255"/>
                  <a:gd name="connsiteX4" fmla="*/ 207836 w 480726"/>
                  <a:gd name="connsiteY4" fmla="*/ 524256 h 524255"/>
                  <a:gd name="connsiteX5" fmla="*/ 480727 w 480726"/>
                  <a:gd name="connsiteY5" fmla="*/ 251365 h 524255"/>
                  <a:gd name="connsiteX6" fmla="*/ 314230 w 480726"/>
                  <a:gd name="connsiteY6" fmla="*/ 0 h 524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80726" h="524255">
                    <a:moveTo>
                      <a:pt x="314230" y="0"/>
                    </a:moveTo>
                    <a:cubicBezTo>
                      <a:pt x="354711" y="47625"/>
                      <a:pt x="379286" y="109157"/>
                      <a:pt x="379286" y="176594"/>
                    </a:cubicBezTo>
                    <a:cubicBezTo>
                      <a:pt x="379286" y="327279"/>
                      <a:pt x="257080" y="449485"/>
                      <a:pt x="106394" y="449485"/>
                    </a:cubicBezTo>
                    <a:cubicBezTo>
                      <a:pt x="68675" y="449485"/>
                      <a:pt x="32671" y="441770"/>
                      <a:pt x="0" y="427958"/>
                    </a:cubicBezTo>
                    <a:cubicBezTo>
                      <a:pt x="50102" y="486823"/>
                      <a:pt x="124587" y="524256"/>
                      <a:pt x="207836" y="524256"/>
                    </a:cubicBezTo>
                    <a:cubicBezTo>
                      <a:pt x="358521" y="524256"/>
                      <a:pt x="480727" y="402050"/>
                      <a:pt x="480727" y="251365"/>
                    </a:cubicBezTo>
                    <a:cubicBezTo>
                      <a:pt x="480632" y="138398"/>
                      <a:pt x="412052" y="41529"/>
                      <a:pt x="314230" y="0"/>
                    </a:cubicBezTo>
                    <a:close/>
                  </a:path>
                </a:pathLst>
              </a:custGeom>
              <a:solidFill>
                <a:srgbClr val="D7D0BF"/>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CC238507-5FAA-7121-E552-A1E8B70DF296}"/>
                  </a:ext>
                </a:extLst>
              </p:cNvPr>
              <p:cNvSpPr/>
              <p:nvPr/>
            </p:nvSpPr>
            <p:spPr>
              <a:xfrm>
                <a:off x="5691152" y="1101534"/>
                <a:ext cx="509831" cy="520573"/>
              </a:xfrm>
              <a:custGeom>
                <a:avLst/>
                <a:gdLst>
                  <a:gd name="connsiteX0" fmla="*/ 507782 w 509831"/>
                  <a:gd name="connsiteY0" fmla="*/ 263304 h 520573"/>
                  <a:gd name="connsiteX1" fmla="*/ 502257 w 509831"/>
                  <a:gd name="connsiteY1" fmla="*/ 264733 h 520573"/>
                  <a:gd name="connsiteX2" fmla="*/ 260703 w 509831"/>
                  <a:gd name="connsiteY2" fmla="*/ 374556 h 520573"/>
                  <a:gd name="connsiteX3" fmla="*/ 285468 w 509831"/>
                  <a:gd name="connsiteY3" fmla="*/ 292069 h 520573"/>
                  <a:gd name="connsiteX4" fmla="*/ 285659 w 509831"/>
                  <a:gd name="connsiteY4" fmla="*/ 292069 h 520573"/>
                  <a:gd name="connsiteX5" fmla="*/ 498638 w 509831"/>
                  <a:gd name="connsiteY5" fmla="*/ 195105 h 520573"/>
                  <a:gd name="connsiteX6" fmla="*/ 497590 w 509831"/>
                  <a:gd name="connsiteY6" fmla="*/ 189485 h 520573"/>
                  <a:gd name="connsiteX7" fmla="*/ 491970 w 509831"/>
                  <a:gd name="connsiteY7" fmla="*/ 190533 h 520573"/>
                  <a:gd name="connsiteX8" fmla="*/ 472158 w 509831"/>
                  <a:gd name="connsiteY8" fmla="*/ 213202 h 520573"/>
                  <a:gd name="connsiteX9" fmla="*/ 198981 w 509831"/>
                  <a:gd name="connsiteY9" fmla="*/ 33 h 520573"/>
                  <a:gd name="connsiteX10" fmla="*/ 194504 w 509831"/>
                  <a:gd name="connsiteY10" fmla="*/ 3557 h 520573"/>
                  <a:gd name="connsiteX11" fmla="*/ 198029 w 509831"/>
                  <a:gd name="connsiteY11" fmla="*/ 8034 h 520573"/>
                  <a:gd name="connsiteX12" fmla="*/ 465395 w 509831"/>
                  <a:gd name="connsiteY12" fmla="*/ 219393 h 520573"/>
                  <a:gd name="connsiteX13" fmla="*/ 392339 w 509831"/>
                  <a:gd name="connsiteY13" fmla="*/ 264256 h 520573"/>
                  <a:gd name="connsiteX14" fmla="*/ 243272 w 509831"/>
                  <a:gd name="connsiteY14" fmla="*/ 81090 h 520573"/>
                  <a:gd name="connsiteX15" fmla="*/ 57916 w 509831"/>
                  <a:gd name="connsiteY15" fmla="*/ 67851 h 520573"/>
                  <a:gd name="connsiteX16" fmla="*/ 55439 w 509831"/>
                  <a:gd name="connsiteY16" fmla="*/ 72994 h 520573"/>
                  <a:gd name="connsiteX17" fmla="*/ 60583 w 509831"/>
                  <a:gd name="connsiteY17" fmla="*/ 75471 h 520573"/>
                  <a:gd name="connsiteX18" fmla="*/ 239558 w 509831"/>
                  <a:gd name="connsiteY18" fmla="*/ 88329 h 520573"/>
                  <a:gd name="connsiteX19" fmla="*/ 384814 w 509831"/>
                  <a:gd name="connsiteY19" fmla="*/ 267114 h 520573"/>
                  <a:gd name="connsiteX20" fmla="*/ 285659 w 509831"/>
                  <a:gd name="connsiteY20" fmla="*/ 283973 h 520573"/>
                  <a:gd name="connsiteX21" fmla="*/ 284135 w 509831"/>
                  <a:gd name="connsiteY21" fmla="*/ 283973 h 520573"/>
                  <a:gd name="connsiteX22" fmla="*/ 13910 w 509831"/>
                  <a:gd name="connsiteY22" fmla="*/ 122905 h 520573"/>
                  <a:gd name="connsiteX23" fmla="*/ 9719 w 509831"/>
                  <a:gd name="connsiteY23" fmla="*/ 126810 h 520573"/>
                  <a:gd name="connsiteX24" fmla="*/ 13625 w 509831"/>
                  <a:gd name="connsiteY24" fmla="*/ 131001 h 520573"/>
                  <a:gd name="connsiteX25" fmla="*/ 82490 w 509831"/>
                  <a:gd name="connsiteY25" fmla="*/ 145098 h 520573"/>
                  <a:gd name="connsiteX26" fmla="*/ 4 w 509831"/>
                  <a:gd name="connsiteY26" fmla="*/ 389224 h 520573"/>
                  <a:gd name="connsiteX27" fmla="*/ 3814 w 509831"/>
                  <a:gd name="connsiteY27" fmla="*/ 393415 h 520573"/>
                  <a:gd name="connsiteX28" fmla="*/ 4004 w 509831"/>
                  <a:gd name="connsiteY28" fmla="*/ 393415 h 520573"/>
                  <a:gd name="connsiteX29" fmla="*/ 8005 w 509831"/>
                  <a:gd name="connsiteY29" fmla="*/ 389605 h 520573"/>
                  <a:gd name="connsiteX30" fmla="*/ 90301 w 509831"/>
                  <a:gd name="connsiteY30" fmla="*/ 147956 h 520573"/>
                  <a:gd name="connsiteX31" fmla="*/ 192599 w 509831"/>
                  <a:gd name="connsiteY31" fmla="*/ 206820 h 520573"/>
                  <a:gd name="connsiteX32" fmla="*/ 63440 w 509831"/>
                  <a:gd name="connsiteY32" fmla="*/ 468377 h 520573"/>
                  <a:gd name="connsiteX33" fmla="*/ 66774 w 509831"/>
                  <a:gd name="connsiteY33" fmla="*/ 473044 h 520573"/>
                  <a:gd name="connsiteX34" fmla="*/ 67441 w 509831"/>
                  <a:gd name="connsiteY34" fmla="*/ 473139 h 520573"/>
                  <a:gd name="connsiteX35" fmla="*/ 71441 w 509831"/>
                  <a:gd name="connsiteY35" fmla="*/ 469806 h 520573"/>
                  <a:gd name="connsiteX36" fmla="*/ 198981 w 509831"/>
                  <a:gd name="connsiteY36" fmla="*/ 211964 h 520573"/>
                  <a:gd name="connsiteX37" fmla="*/ 277943 w 509831"/>
                  <a:gd name="connsiteY37" fmla="*/ 289212 h 520573"/>
                  <a:gd name="connsiteX38" fmla="*/ 145355 w 509831"/>
                  <a:gd name="connsiteY38" fmla="*/ 513430 h 520573"/>
                  <a:gd name="connsiteX39" fmla="*/ 144974 w 509831"/>
                  <a:gd name="connsiteY39" fmla="*/ 519145 h 520573"/>
                  <a:gd name="connsiteX40" fmla="*/ 148022 w 509831"/>
                  <a:gd name="connsiteY40" fmla="*/ 520574 h 520573"/>
                  <a:gd name="connsiteX41" fmla="*/ 150689 w 509831"/>
                  <a:gd name="connsiteY41" fmla="*/ 519622 h 520573"/>
                  <a:gd name="connsiteX42" fmla="*/ 204029 w 509831"/>
                  <a:gd name="connsiteY42" fmla="*/ 465615 h 520573"/>
                  <a:gd name="connsiteX43" fmla="*/ 271562 w 509831"/>
                  <a:gd name="connsiteY43" fmla="*/ 473616 h 520573"/>
                  <a:gd name="connsiteX44" fmla="*/ 483874 w 509831"/>
                  <a:gd name="connsiteY44" fmla="*/ 382271 h 520573"/>
                  <a:gd name="connsiteX45" fmla="*/ 484064 w 509831"/>
                  <a:gd name="connsiteY45" fmla="*/ 376556 h 520573"/>
                  <a:gd name="connsiteX46" fmla="*/ 478349 w 509831"/>
                  <a:gd name="connsiteY46" fmla="*/ 376365 h 520573"/>
                  <a:gd name="connsiteX47" fmla="*/ 209649 w 509831"/>
                  <a:gd name="connsiteY47" fmla="*/ 458471 h 520573"/>
                  <a:gd name="connsiteX48" fmla="*/ 257560 w 509831"/>
                  <a:gd name="connsiteY48" fmla="*/ 382747 h 520573"/>
                  <a:gd name="connsiteX49" fmla="*/ 276038 w 509831"/>
                  <a:gd name="connsiteY49" fmla="*/ 383319 h 520573"/>
                  <a:gd name="connsiteX50" fmla="*/ 509401 w 509831"/>
                  <a:gd name="connsiteY50" fmla="*/ 269019 h 520573"/>
                  <a:gd name="connsiteX51" fmla="*/ 507782 w 509831"/>
                  <a:gd name="connsiteY51" fmla="*/ 263304 h 52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509831" h="520573">
                    <a:moveTo>
                      <a:pt x="507782" y="263304"/>
                    </a:moveTo>
                    <a:cubicBezTo>
                      <a:pt x="505877" y="262161"/>
                      <a:pt x="503400" y="262827"/>
                      <a:pt x="502257" y="264733"/>
                    </a:cubicBezTo>
                    <a:cubicBezTo>
                      <a:pt x="468253" y="323502"/>
                      <a:pt x="380432" y="379699"/>
                      <a:pt x="260703" y="374556"/>
                    </a:cubicBezTo>
                    <a:cubicBezTo>
                      <a:pt x="272324" y="348076"/>
                      <a:pt x="280706" y="320644"/>
                      <a:pt x="285468" y="292069"/>
                    </a:cubicBezTo>
                    <a:cubicBezTo>
                      <a:pt x="285563" y="292069"/>
                      <a:pt x="285563" y="292069"/>
                      <a:pt x="285659" y="292069"/>
                    </a:cubicBezTo>
                    <a:cubicBezTo>
                      <a:pt x="431486" y="292069"/>
                      <a:pt x="495971" y="199105"/>
                      <a:pt x="498638" y="195105"/>
                    </a:cubicBezTo>
                    <a:cubicBezTo>
                      <a:pt x="499876" y="193295"/>
                      <a:pt x="499400" y="190723"/>
                      <a:pt x="497590" y="189485"/>
                    </a:cubicBezTo>
                    <a:cubicBezTo>
                      <a:pt x="495780" y="188247"/>
                      <a:pt x="493304" y="188723"/>
                      <a:pt x="491970" y="190533"/>
                    </a:cubicBezTo>
                    <a:cubicBezTo>
                      <a:pt x="491208" y="191676"/>
                      <a:pt x="484731" y="201010"/>
                      <a:pt x="472158" y="213202"/>
                    </a:cubicBezTo>
                    <a:cubicBezTo>
                      <a:pt x="441583" y="84710"/>
                      <a:pt x="354715" y="16797"/>
                      <a:pt x="198981" y="33"/>
                    </a:cubicBezTo>
                    <a:cubicBezTo>
                      <a:pt x="196886" y="-253"/>
                      <a:pt x="194790" y="1366"/>
                      <a:pt x="194504" y="3557"/>
                    </a:cubicBezTo>
                    <a:cubicBezTo>
                      <a:pt x="194314" y="5748"/>
                      <a:pt x="195838" y="7748"/>
                      <a:pt x="198029" y="8034"/>
                    </a:cubicBezTo>
                    <a:cubicBezTo>
                      <a:pt x="351667" y="24607"/>
                      <a:pt x="436630" y="91758"/>
                      <a:pt x="465395" y="219393"/>
                    </a:cubicBezTo>
                    <a:cubicBezTo>
                      <a:pt x="449108" y="234062"/>
                      <a:pt x="425009" y="251207"/>
                      <a:pt x="392339" y="264256"/>
                    </a:cubicBezTo>
                    <a:cubicBezTo>
                      <a:pt x="369383" y="185580"/>
                      <a:pt x="313757" y="117190"/>
                      <a:pt x="243272" y="81090"/>
                    </a:cubicBezTo>
                    <a:cubicBezTo>
                      <a:pt x="183455" y="50515"/>
                      <a:pt x="119447" y="45943"/>
                      <a:pt x="57916" y="67851"/>
                    </a:cubicBezTo>
                    <a:cubicBezTo>
                      <a:pt x="55820" y="68613"/>
                      <a:pt x="54773" y="70899"/>
                      <a:pt x="55439" y="72994"/>
                    </a:cubicBezTo>
                    <a:cubicBezTo>
                      <a:pt x="56201" y="75090"/>
                      <a:pt x="58487" y="76233"/>
                      <a:pt x="60583" y="75471"/>
                    </a:cubicBezTo>
                    <a:cubicBezTo>
                      <a:pt x="119924" y="54325"/>
                      <a:pt x="181836" y="58707"/>
                      <a:pt x="239558" y="88329"/>
                    </a:cubicBezTo>
                    <a:cubicBezTo>
                      <a:pt x="308233" y="123477"/>
                      <a:pt x="362525" y="190342"/>
                      <a:pt x="384814" y="267114"/>
                    </a:cubicBezTo>
                    <a:cubicBezTo>
                      <a:pt x="357477" y="277020"/>
                      <a:pt x="324711" y="283973"/>
                      <a:pt x="285659" y="283973"/>
                    </a:cubicBezTo>
                    <a:cubicBezTo>
                      <a:pt x="285182" y="283973"/>
                      <a:pt x="284611" y="283973"/>
                      <a:pt x="284135" y="283973"/>
                    </a:cubicBezTo>
                    <a:cubicBezTo>
                      <a:pt x="244892" y="232062"/>
                      <a:pt x="129639" y="127001"/>
                      <a:pt x="13910" y="122905"/>
                    </a:cubicBezTo>
                    <a:cubicBezTo>
                      <a:pt x="12005" y="123000"/>
                      <a:pt x="9815" y="124620"/>
                      <a:pt x="9719" y="126810"/>
                    </a:cubicBezTo>
                    <a:cubicBezTo>
                      <a:pt x="9624" y="129001"/>
                      <a:pt x="11339" y="130906"/>
                      <a:pt x="13625" y="131001"/>
                    </a:cubicBezTo>
                    <a:cubicBezTo>
                      <a:pt x="36675" y="131763"/>
                      <a:pt x="59821" y="137097"/>
                      <a:pt x="82490" y="145098"/>
                    </a:cubicBezTo>
                    <a:cubicBezTo>
                      <a:pt x="7529" y="245206"/>
                      <a:pt x="3147" y="328359"/>
                      <a:pt x="4" y="389224"/>
                    </a:cubicBezTo>
                    <a:cubicBezTo>
                      <a:pt x="-91" y="391415"/>
                      <a:pt x="1623" y="393320"/>
                      <a:pt x="3814" y="393415"/>
                    </a:cubicBezTo>
                    <a:cubicBezTo>
                      <a:pt x="3909" y="393415"/>
                      <a:pt x="3909" y="393415"/>
                      <a:pt x="4004" y="393415"/>
                    </a:cubicBezTo>
                    <a:cubicBezTo>
                      <a:pt x="6100" y="393415"/>
                      <a:pt x="7910" y="391701"/>
                      <a:pt x="8005" y="389605"/>
                    </a:cubicBezTo>
                    <a:cubicBezTo>
                      <a:pt x="11148" y="329312"/>
                      <a:pt x="15434" y="247016"/>
                      <a:pt x="90301" y="147956"/>
                    </a:cubicBezTo>
                    <a:cubicBezTo>
                      <a:pt x="127163" y="162243"/>
                      <a:pt x="162405" y="183770"/>
                      <a:pt x="192599" y="206820"/>
                    </a:cubicBezTo>
                    <a:cubicBezTo>
                      <a:pt x="95921" y="322263"/>
                      <a:pt x="70013" y="427991"/>
                      <a:pt x="63440" y="468377"/>
                    </a:cubicBezTo>
                    <a:cubicBezTo>
                      <a:pt x="63059" y="470568"/>
                      <a:pt x="64583" y="472663"/>
                      <a:pt x="66774" y="473044"/>
                    </a:cubicBezTo>
                    <a:cubicBezTo>
                      <a:pt x="66965" y="473044"/>
                      <a:pt x="67250" y="473139"/>
                      <a:pt x="67441" y="473139"/>
                    </a:cubicBezTo>
                    <a:cubicBezTo>
                      <a:pt x="69346" y="473139"/>
                      <a:pt x="71060" y="471711"/>
                      <a:pt x="71441" y="469806"/>
                    </a:cubicBezTo>
                    <a:cubicBezTo>
                      <a:pt x="77918" y="430086"/>
                      <a:pt x="103445" y="325978"/>
                      <a:pt x="198981" y="211964"/>
                    </a:cubicBezTo>
                    <a:cubicBezTo>
                      <a:pt x="234605" y="239967"/>
                      <a:pt x="262894" y="269209"/>
                      <a:pt x="277943" y="289212"/>
                    </a:cubicBezTo>
                    <a:cubicBezTo>
                      <a:pt x="264323" y="373699"/>
                      <a:pt x="219650" y="449136"/>
                      <a:pt x="145355" y="513430"/>
                    </a:cubicBezTo>
                    <a:cubicBezTo>
                      <a:pt x="143641" y="514859"/>
                      <a:pt x="143450" y="517431"/>
                      <a:pt x="144974" y="519145"/>
                    </a:cubicBezTo>
                    <a:cubicBezTo>
                      <a:pt x="145736" y="520098"/>
                      <a:pt x="146879" y="520574"/>
                      <a:pt x="148022" y="520574"/>
                    </a:cubicBezTo>
                    <a:cubicBezTo>
                      <a:pt x="148975" y="520574"/>
                      <a:pt x="149927" y="520288"/>
                      <a:pt x="150689" y="519622"/>
                    </a:cubicBezTo>
                    <a:cubicBezTo>
                      <a:pt x="170597" y="502381"/>
                      <a:pt x="188313" y="484379"/>
                      <a:pt x="204029" y="465615"/>
                    </a:cubicBezTo>
                    <a:cubicBezTo>
                      <a:pt x="226794" y="470949"/>
                      <a:pt x="249273" y="473616"/>
                      <a:pt x="271562" y="473616"/>
                    </a:cubicBezTo>
                    <a:cubicBezTo>
                      <a:pt x="347666" y="473616"/>
                      <a:pt x="420056" y="442659"/>
                      <a:pt x="483874" y="382271"/>
                    </a:cubicBezTo>
                    <a:cubicBezTo>
                      <a:pt x="485493" y="380747"/>
                      <a:pt x="485588" y="378175"/>
                      <a:pt x="484064" y="376556"/>
                    </a:cubicBezTo>
                    <a:cubicBezTo>
                      <a:pt x="482540" y="374937"/>
                      <a:pt x="479969" y="374841"/>
                      <a:pt x="478349" y="376365"/>
                    </a:cubicBezTo>
                    <a:cubicBezTo>
                      <a:pt x="399006" y="451518"/>
                      <a:pt x="306233" y="479712"/>
                      <a:pt x="209649" y="458471"/>
                    </a:cubicBezTo>
                    <a:cubicBezTo>
                      <a:pt x="228985" y="434373"/>
                      <a:pt x="245177" y="409227"/>
                      <a:pt x="257560" y="382747"/>
                    </a:cubicBezTo>
                    <a:cubicBezTo>
                      <a:pt x="263751" y="383033"/>
                      <a:pt x="269942" y="383319"/>
                      <a:pt x="276038" y="383319"/>
                    </a:cubicBezTo>
                    <a:cubicBezTo>
                      <a:pt x="391481" y="383319"/>
                      <a:pt x="475778" y="327407"/>
                      <a:pt x="509401" y="269019"/>
                    </a:cubicBezTo>
                    <a:cubicBezTo>
                      <a:pt x="510353" y="266828"/>
                      <a:pt x="509687" y="264351"/>
                      <a:pt x="507782" y="263304"/>
                    </a:cubicBezTo>
                    <a:close/>
                  </a:path>
                </a:pathLst>
              </a:custGeom>
              <a:solidFill>
                <a:srgbClr val="47284F"/>
              </a:solidFill>
              <a:ln w="9525" cap="flat">
                <a:noFill/>
                <a:prstDash val="solid"/>
                <a:miter/>
              </a:ln>
            </p:spPr>
            <p:txBody>
              <a:bodyPr rtlCol="0" anchor="ctr"/>
              <a:lstStyle/>
              <a:p>
                <a:endParaRPr lang="en-US"/>
              </a:p>
            </p:txBody>
          </p:sp>
        </p:grpSp>
      </p:grpSp>
      <p:grpSp>
        <p:nvGrpSpPr>
          <p:cNvPr id="105" name="Graphic 3">
            <a:extLst>
              <a:ext uri="{FF2B5EF4-FFF2-40B4-BE49-F238E27FC236}">
                <a16:creationId xmlns:a16="http://schemas.microsoft.com/office/drawing/2014/main" id="{BEEB14DF-27C1-774A-B234-AE75C14895D9}"/>
              </a:ext>
            </a:extLst>
          </p:cNvPr>
          <p:cNvGrpSpPr/>
          <p:nvPr/>
        </p:nvGrpSpPr>
        <p:grpSpPr>
          <a:xfrm>
            <a:off x="1544291" y="2809744"/>
            <a:ext cx="3110594" cy="3110594"/>
            <a:chOff x="2231149" y="3017120"/>
            <a:chExt cx="2502979" cy="2502979"/>
          </a:xfrm>
        </p:grpSpPr>
        <p:sp>
          <p:nvSpPr>
            <p:cNvPr id="106" name="Arc 105">
              <a:extLst>
                <a:ext uri="{FF2B5EF4-FFF2-40B4-BE49-F238E27FC236}">
                  <a16:creationId xmlns:a16="http://schemas.microsoft.com/office/drawing/2014/main" id="{5BCE4E55-F885-57F7-F730-596C6F20298E}"/>
                </a:ext>
              </a:extLst>
            </p:cNvPr>
            <p:cNvSpPr/>
            <p:nvPr/>
          </p:nvSpPr>
          <p:spPr>
            <a:xfrm>
              <a:off x="2231149" y="3017120"/>
              <a:ext cx="2502979" cy="2502979"/>
            </a:xfrm>
            <a:prstGeom prst="arc">
              <a:avLst>
                <a:gd name="adj1" fmla="val 2107781"/>
                <a:gd name="adj2" fmla="val 0"/>
              </a:avLst>
            </a:prstGeom>
            <a:solidFill>
              <a:schemeClr val="accent4"/>
            </a:solidFill>
            <a:ln w="9525" cap="flat">
              <a:noFill/>
              <a:prstDash val="solid"/>
              <a:miter/>
            </a:ln>
          </p:spPr>
          <p:txBody>
            <a:bodyPr rtlCol="0" anchor="ctr"/>
            <a:lstStyle/>
            <a:p>
              <a:endParaRPr lang="en-US"/>
            </a:p>
          </p:txBody>
        </p:sp>
        <p:sp>
          <p:nvSpPr>
            <p:cNvPr id="107" name="Arc 106">
              <a:extLst>
                <a:ext uri="{FF2B5EF4-FFF2-40B4-BE49-F238E27FC236}">
                  <a16:creationId xmlns:a16="http://schemas.microsoft.com/office/drawing/2014/main" id="{E590D9F5-990A-A075-9F6F-7278FA094095}"/>
                </a:ext>
              </a:extLst>
            </p:cNvPr>
            <p:cNvSpPr/>
            <p:nvPr/>
          </p:nvSpPr>
          <p:spPr>
            <a:xfrm>
              <a:off x="2467750" y="3253721"/>
              <a:ext cx="2029777" cy="2029777"/>
            </a:xfrm>
            <a:prstGeom prst="arc">
              <a:avLst>
                <a:gd name="adj1" fmla="val 2157382"/>
                <a:gd name="adj2" fmla="val 0"/>
              </a:avLst>
            </a:prstGeom>
            <a:solidFill>
              <a:schemeClr val="accent6"/>
            </a:solidFill>
            <a:ln w="9525" cap="flat">
              <a:noFill/>
              <a:prstDash val="solid"/>
              <a:miter/>
            </a:ln>
          </p:spPr>
          <p:txBody>
            <a:bodyPr rtlCol="0" anchor="ctr"/>
            <a:lstStyle/>
            <a:p>
              <a:endParaRPr lang="en-US"/>
            </a:p>
          </p:txBody>
        </p:sp>
        <p:sp>
          <p:nvSpPr>
            <p:cNvPr id="108" name="Arc 107">
              <a:extLst>
                <a:ext uri="{FF2B5EF4-FFF2-40B4-BE49-F238E27FC236}">
                  <a16:creationId xmlns:a16="http://schemas.microsoft.com/office/drawing/2014/main" id="{1CEA772A-AF02-36CA-3400-5F48F469763E}"/>
                </a:ext>
              </a:extLst>
            </p:cNvPr>
            <p:cNvSpPr/>
            <p:nvPr/>
          </p:nvSpPr>
          <p:spPr>
            <a:xfrm>
              <a:off x="2697111" y="3483082"/>
              <a:ext cx="1571053" cy="1571053"/>
            </a:xfrm>
            <a:prstGeom prst="arc">
              <a:avLst>
                <a:gd name="adj1" fmla="val 2173058"/>
                <a:gd name="adj2" fmla="val 0"/>
              </a:avLst>
            </a:prstGeom>
            <a:solidFill>
              <a:schemeClr val="accent5"/>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80F27506-B5C0-021C-839A-08297B13B81A}"/>
                </a:ext>
              </a:extLst>
            </p:cNvPr>
            <p:cNvSpPr/>
            <p:nvPr/>
          </p:nvSpPr>
          <p:spPr>
            <a:xfrm>
              <a:off x="2953239" y="3739210"/>
              <a:ext cx="1058798" cy="1058798"/>
            </a:xfrm>
            <a:custGeom>
              <a:avLst/>
              <a:gdLst>
                <a:gd name="connsiteX0" fmla="*/ 1058799 w 1058798"/>
                <a:gd name="connsiteY0" fmla="*/ 529400 h 1058798"/>
                <a:gd name="connsiteX1" fmla="*/ 529400 w 1058798"/>
                <a:gd name="connsiteY1" fmla="*/ 1058799 h 1058798"/>
                <a:gd name="connsiteX2" fmla="*/ 0 w 1058798"/>
                <a:gd name="connsiteY2" fmla="*/ 529400 h 1058798"/>
                <a:gd name="connsiteX3" fmla="*/ 529400 w 1058798"/>
                <a:gd name="connsiteY3" fmla="*/ 0 h 1058798"/>
                <a:gd name="connsiteX4" fmla="*/ 1058799 w 1058798"/>
                <a:gd name="connsiteY4" fmla="*/ 529400 h 10587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798" h="1058798">
                  <a:moveTo>
                    <a:pt x="1058799" y="529400"/>
                  </a:moveTo>
                  <a:cubicBezTo>
                    <a:pt x="1058799" y="821779"/>
                    <a:pt x="821779" y="1058799"/>
                    <a:pt x="529400" y="1058799"/>
                  </a:cubicBezTo>
                  <a:cubicBezTo>
                    <a:pt x="237020" y="1058799"/>
                    <a:pt x="0" y="821779"/>
                    <a:pt x="0" y="529400"/>
                  </a:cubicBezTo>
                  <a:cubicBezTo>
                    <a:pt x="0" y="237020"/>
                    <a:pt x="237020" y="0"/>
                    <a:pt x="529400" y="0"/>
                  </a:cubicBezTo>
                  <a:cubicBezTo>
                    <a:pt x="821779" y="0"/>
                    <a:pt x="1058799" y="237020"/>
                    <a:pt x="1058799" y="529400"/>
                  </a:cubicBezTo>
                  <a:close/>
                </a:path>
              </a:pathLst>
            </a:custGeom>
            <a:solidFill>
              <a:schemeClr val="bg1"/>
            </a:solidFill>
            <a:ln w="38100">
              <a:noFill/>
            </a:ln>
            <a:effectLst>
              <a:outerShdw blurRad="952500" dist="114300" dir="12600000" algn="tl" rotWithShape="0">
                <a:schemeClr val="tx1">
                  <a:alpha val="17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10" name="TextBox 109">
              <a:extLst>
                <a:ext uri="{FF2B5EF4-FFF2-40B4-BE49-F238E27FC236}">
                  <a16:creationId xmlns:a16="http://schemas.microsoft.com/office/drawing/2014/main" id="{49A336D1-38CD-17FB-F54A-FA127ED893C9}"/>
                </a:ext>
              </a:extLst>
            </p:cNvPr>
            <p:cNvSpPr txBox="1"/>
            <p:nvPr/>
          </p:nvSpPr>
          <p:spPr>
            <a:xfrm>
              <a:off x="3087528" y="3937257"/>
              <a:ext cx="816750" cy="615942"/>
            </a:xfrm>
            <a:prstGeom prst="rect">
              <a:avLst/>
            </a:prstGeom>
            <a:noFill/>
          </p:spPr>
          <p:txBody>
            <a:bodyPr wrap="none" rtlCol="0">
              <a:spAutoFit/>
            </a:bodyPr>
            <a:lstStyle/>
            <a:p>
              <a:pPr algn="ctr">
                <a:lnSpc>
                  <a:spcPct val="130000"/>
                </a:lnSpc>
              </a:pPr>
              <a:r>
                <a:rPr lang="en-US" sz="3600" spc="300" dirty="0">
                  <a:solidFill>
                    <a:schemeClr val="tx1">
                      <a:lumMod val="75000"/>
                      <a:lumOff val="25000"/>
                    </a:schemeClr>
                  </a:solidFill>
                  <a:latin typeface="+mj-lt"/>
                  <a:cs typeface="Arial" panose="020B0604020202020204" pitchFamily="34" charset="0"/>
                  <a:sym typeface="Arial"/>
                </a:rPr>
                <a:t>25%</a:t>
              </a:r>
            </a:p>
          </p:txBody>
        </p:sp>
      </p:grpSp>
    </p:spTree>
    <p:extLst>
      <p:ext uri="{BB962C8B-B14F-4D97-AF65-F5344CB8AC3E}">
        <p14:creationId xmlns:p14="http://schemas.microsoft.com/office/powerpoint/2010/main" val="2078502611"/>
      </p:ext>
    </p:extLst>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04F263C-4AE7-E364-038E-5982B356939C}"/>
              </a:ext>
            </a:extLst>
          </p:cNvPr>
          <p:cNvSpPr txBox="1"/>
          <p:nvPr/>
        </p:nvSpPr>
        <p:spPr>
          <a:xfrm>
            <a:off x="838640" y="761999"/>
            <a:ext cx="9289334"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3" name="Group 2">
            <a:extLst>
              <a:ext uri="{FF2B5EF4-FFF2-40B4-BE49-F238E27FC236}">
                <a16:creationId xmlns:a16="http://schemas.microsoft.com/office/drawing/2014/main" id="{932C478D-3B5F-FDD7-DE8E-64C1638A24F0}"/>
              </a:ext>
            </a:extLst>
          </p:cNvPr>
          <p:cNvGrpSpPr/>
          <p:nvPr/>
        </p:nvGrpSpPr>
        <p:grpSpPr>
          <a:xfrm>
            <a:off x="936008" y="2223533"/>
            <a:ext cx="4046763" cy="1491653"/>
            <a:chOff x="965200" y="4838334"/>
            <a:chExt cx="4046763" cy="1491653"/>
          </a:xfrm>
        </p:grpSpPr>
        <p:grpSp>
          <p:nvGrpSpPr>
            <p:cNvPr id="4" name="Group 3">
              <a:extLst>
                <a:ext uri="{FF2B5EF4-FFF2-40B4-BE49-F238E27FC236}">
                  <a16:creationId xmlns:a16="http://schemas.microsoft.com/office/drawing/2014/main" id="{08ED0082-09E7-15A5-143B-1901C429C28A}"/>
                </a:ext>
              </a:extLst>
            </p:cNvPr>
            <p:cNvGrpSpPr/>
            <p:nvPr/>
          </p:nvGrpSpPr>
          <p:grpSpPr>
            <a:xfrm>
              <a:off x="965200" y="5044092"/>
              <a:ext cx="4046763" cy="1285895"/>
              <a:chOff x="4457701" y="1160242"/>
              <a:chExt cx="4046763" cy="1285895"/>
            </a:xfrm>
          </p:grpSpPr>
          <p:sp>
            <p:nvSpPr>
              <p:cNvPr id="6" name="TextBox 5">
                <a:extLst>
                  <a:ext uri="{FF2B5EF4-FFF2-40B4-BE49-F238E27FC236}">
                    <a16:creationId xmlns:a16="http://schemas.microsoft.com/office/drawing/2014/main" id="{B80DDCAF-18E7-CE9D-8F99-611E4115019A}"/>
                  </a:ext>
                </a:extLst>
              </p:cNvPr>
              <p:cNvSpPr txBox="1"/>
              <p:nvPr/>
            </p:nvSpPr>
            <p:spPr>
              <a:xfrm>
                <a:off x="4457701" y="1160242"/>
                <a:ext cx="2185416" cy="646331"/>
              </a:xfrm>
              <a:prstGeom prst="rect">
                <a:avLst/>
              </a:prstGeom>
              <a:noFill/>
            </p:spPr>
            <p:txBody>
              <a:bodyPr wrap="square" rtlCol="0">
                <a:spAutoFit/>
              </a:bodyPr>
              <a:lstStyle/>
              <a:p>
                <a:r>
                  <a:rPr lang="en-US" sz="3600" dirty="0">
                    <a:solidFill>
                      <a:schemeClr val="accent1"/>
                    </a:solidFill>
                    <a:latin typeface="+mj-lt"/>
                  </a:rPr>
                  <a:t>2345+</a:t>
                </a:r>
                <a:endParaRPr lang="en-150" sz="3600" dirty="0">
                  <a:solidFill>
                    <a:schemeClr val="accent1"/>
                  </a:solidFill>
                  <a:latin typeface="+mj-lt"/>
                </a:endParaRPr>
              </a:p>
            </p:txBody>
          </p:sp>
          <p:sp>
            <p:nvSpPr>
              <p:cNvPr id="7" name="TextBox 6">
                <a:extLst>
                  <a:ext uri="{FF2B5EF4-FFF2-40B4-BE49-F238E27FC236}">
                    <a16:creationId xmlns:a16="http://schemas.microsoft.com/office/drawing/2014/main" id="{72BB387B-8370-59C4-1E1D-A649242427D7}"/>
                  </a:ext>
                </a:extLst>
              </p:cNvPr>
              <p:cNvSpPr txBox="1"/>
              <p:nvPr/>
            </p:nvSpPr>
            <p:spPr>
              <a:xfrm>
                <a:off x="4457701" y="1825711"/>
                <a:ext cx="4046763" cy="620426"/>
              </a:xfrm>
              <a:prstGeom prst="rect">
                <a:avLst/>
              </a:prstGeom>
              <a:noFill/>
            </p:spPr>
            <p:txBody>
              <a:bodyPr wrap="square" rtlCol="0">
                <a:spAutoFit/>
              </a:bodyPr>
              <a:lstStyle/>
              <a:p>
                <a:pPr>
                  <a:lnSpc>
                    <a:spcPct val="130000"/>
                  </a:lnSpc>
                  <a:spcBef>
                    <a:spcPts val="1200"/>
                  </a:spcBef>
                </a:pPr>
                <a:r>
                  <a:rPr lang="en-US" sz="1400" dirty="0">
                    <a:solidFill>
                      <a:schemeClr val="tx1">
                        <a:lumMod val="65000"/>
                        <a:lumOff val="35000"/>
                      </a:schemeClr>
                    </a:solidFill>
                    <a:cs typeface="Segoe UI" panose="020B0502040204020203" pitchFamily="34" charset="0"/>
                  </a:rPr>
                  <a:t>Li </a:t>
                </a:r>
                <a:r>
                  <a:rPr lang="en-US" sz="1400" dirty="0" err="1">
                    <a:solidFill>
                      <a:schemeClr val="tx1">
                        <a:lumMod val="65000"/>
                        <a:lumOff val="35000"/>
                      </a:schemeClr>
                    </a:solidFill>
                    <a:cs typeface="Segoe UI" panose="020B0502040204020203" pitchFamily="34" charset="0"/>
                  </a:rPr>
                  <a:t>Europan</a:t>
                </a:r>
                <a:r>
                  <a:rPr lang="en-US" sz="1400" dirty="0">
                    <a:solidFill>
                      <a:schemeClr val="tx1">
                        <a:lumMod val="65000"/>
                        <a:lumOff val="35000"/>
                      </a:schemeClr>
                    </a:solidFill>
                    <a:cs typeface="Segoe UI" panose="020B0502040204020203" pitchFamily="34" charset="0"/>
                  </a:rPr>
                  <a:t> lingues es </a:t>
                </a:r>
                <a:r>
                  <a:rPr lang="en-US" sz="1400" dirty="0" err="1">
                    <a:solidFill>
                      <a:schemeClr val="tx1">
                        <a:lumMod val="65000"/>
                        <a:lumOff val="35000"/>
                      </a:schemeClr>
                    </a:solidFill>
                    <a:cs typeface="Segoe UI" panose="020B0502040204020203" pitchFamily="34" charset="0"/>
                  </a:rPr>
                  <a:t>membres</a:t>
                </a:r>
                <a:r>
                  <a:rPr lang="en-US" sz="1400" dirty="0">
                    <a:solidFill>
                      <a:schemeClr val="tx1">
                        <a:lumMod val="65000"/>
                        <a:lumOff val="35000"/>
                      </a:schemeClr>
                    </a:solidFill>
                    <a:cs typeface="Segoe UI" panose="020B0502040204020203" pitchFamily="34" charset="0"/>
                  </a:rPr>
                  <a:t> del </a:t>
                </a:r>
                <a:r>
                  <a:rPr lang="en-US" sz="1400" dirty="0" err="1">
                    <a:solidFill>
                      <a:schemeClr val="tx1">
                        <a:lumMod val="65000"/>
                        <a:lumOff val="35000"/>
                      </a:schemeClr>
                    </a:solidFill>
                    <a:cs typeface="Segoe UI" panose="020B0502040204020203" pitchFamily="34" charset="0"/>
                  </a:rPr>
                  <a:t>sam</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familie</a:t>
                </a:r>
                <a:r>
                  <a:rPr lang="en-US" sz="1400" dirty="0">
                    <a:solidFill>
                      <a:schemeClr val="tx1">
                        <a:lumMod val="65000"/>
                        <a:lumOff val="35000"/>
                      </a:schemeClr>
                    </a:solidFill>
                    <a:cs typeface="Segoe UI" panose="020B0502040204020203" pitchFamily="34" charset="0"/>
                  </a:rPr>
                  <a:t>. Lor </a:t>
                </a:r>
                <a:r>
                  <a:rPr lang="en-US" sz="1400" dirty="0" err="1">
                    <a:solidFill>
                      <a:schemeClr val="tx1">
                        <a:lumMod val="65000"/>
                        <a:lumOff val="35000"/>
                      </a:schemeClr>
                    </a:solidFill>
                    <a:cs typeface="Segoe UI" panose="020B0502040204020203" pitchFamily="34" charset="0"/>
                  </a:rPr>
                  <a:t>separat</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existentie</a:t>
                </a:r>
                <a:endParaRPr lang="en-US" sz="1400" dirty="0">
                  <a:solidFill>
                    <a:schemeClr val="tx1">
                      <a:lumMod val="65000"/>
                      <a:lumOff val="35000"/>
                    </a:schemeClr>
                  </a:solidFill>
                  <a:cs typeface="Segoe UI" panose="020B0502040204020203" pitchFamily="34" charset="0"/>
                </a:endParaRPr>
              </a:p>
            </p:txBody>
          </p:sp>
        </p:grpSp>
        <p:cxnSp>
          <p:nvCxnSpPr>
            <p:cNvPr id="5" name="Straight Connector 4">
              <a:extLst>
                <a:ext uri="{FF2B5EF4-FFF2-40B4-BE49-F238E27FC236}">
                  <a16:creationId xmlns:a16="http://schemas.microsoft.com/office/drawing/2014/main" id="{6B36E4BC-0BB8-EC67-4E54-5AED7A09E24A}"/>
                </a:ext>
              </a:extLst>
            </p:cNvPr>
            <p:cNvCxnSpPr>
              <a:cxnSpLocks/>
            </p:cNvCxnSpPr>
            <p:nvPr/>
          </p:nvCxnSpPr>
          <p:spPr>
            <a:xfrm>
              <a:off x="1070066" y="4838334"/>
              <a:ext cx="206284" cy="0"/>
            </a:xfrm>
            <a:prstGeom prst="line">
              <a:avLst/>
            </a:prstGeom>
            <a:ln w="50800" cap="rnd" cmpd="sng">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2AE45D18-8595-88E1-854E-232E4C27DD76}"/>
              </a:ext>
            </a:extLst>
          </p:cNvPr>
          <p:cNvGrpSpPr/>
          <p:nvPr/>
        </p:nvGrpSpPr>
        <p:grpSpPr>
          <a:xfrm>
            <a:off x="936008" y="4475435"/>
            <a:ext cx="4046763" cy="1491653"/>
            <a:chOff x="965200" y="4838334"/>
            <a:chExt cx="4046763" cy="1491653"/>
          </a:xfrm>
        </p:grpSpPr>
        <p:grpSp>
          <p:nvGrpSpPr>
            <p:cNvPr id="9" name="Group 8">
              <a:extLst>
                <a:ext uri="{FF2B5EF4-FFF2-40B4-BE49-F238E27FC236}">
                  <a16:creationId xmlns:a16="http://schemas.microsoft.com/office/drawing/2014/main" id="{EC74B234-6CB9-5979-3DA6-6AF26F366A16}"/>
                </a:ext>
              </a:extLst>
            </p:cNvPr>
            <p:cNvGrpSpPr/>
            <p:nvPr/>
          </p:nvGrpSpPr>
          <p:grpSpPr>
            <a:xfrm>
              <a:off x="965200" y="5044092"/>
              <a:ext cx="4046763" cy="1285895"/>
              <a:chOff x="4457701" y="1160242"/>
              <a:chExt cx="4046763" cy="1285895"/>
            </a:xfrm>
          </p:grpSpPr>
          <p:sp>
            <p:nvSpPr>
              <p:cNvPr id="11" name="TextBox 10">
                <a:extLst>
                  <a:ext uri="{FF2B5EF4-FFF2-40B4-BE49-F238E27FC236}">
                    <a16:creationId xmlns:a16="http://schemas.microsoft.com/office/drawing/2014/main" id="{6D9D681D-FB20-29FF-22A1-F189B8CE4510}"/>
                  </a:ext>
                </a:extLst>
              </p:cNvPr>
              <p:cNvSpPr txBox="1"/>
              <p:nvPr/>
            </p:nvSpPr>
            <p:spPr>
              <a:xfrm>
                <a:off x="4457701" y="1160242"/>
                <a:ext cx="2185416" cy="646331"/>
              </a:xfrm>
              <a:prstGeom prst="rect">
                <a:avLst/>
              </a:prstGeom>
              <a:noFill/>
            </p:spPr>
            <p:txBody>
              <a:bodyPr wrap="square" rtlCol="0">
                <a:spAutoFit/>
              </a:bodyPr>
              <a:lstStyle/>
              <a:p>
                <a:r>
                  <a:rPr lang="en-US" sz="3600" dirty="0">
                    <a:solidFill>
                      <a:schemeClr val="accent5"/>
                    </a:solidFill>
                    <a:latin typeface="+mj-lt"/>
                  </a:rPr>
                  <a:t>5000+</a:t>
                </a:r>
                <a:endParaRPr lang="en-150" sz="3600" dirty="0">
                  <a:solidFill>
                    <a:schemeClr val="accent5"/>
                  </a:solidFill>
                  <a:latin typeface="+mj-lt"/>
                </a:endParaRPr>
              </a:p>
            </p:txBody>
          </p:sp>
          <p:sp>
            <p:nvSpPr>
              <p:cNvPr id="12" name="TextBox 11">
                <a:extLst>
                  <a:ext uri="{FF2B5EF4-FFF2-40B4-BE49-F238E27FC236}">
                    <a16:creationId xmlns:a16="http://schemas.microsoft.com/office/drawing/2014/main" id="{D8DCBD41-C0A9-20B0-9381-EF6381E6FFEB}"/>
                  </a:ext>
                </a:extLst>
              </p:cNvPr>
              <p:cNvSpPr txBox="1"/>
              <p:nvPr/>
            </p:nvSpPr>
            <p:spPr>
              <a:xfrm>
                <a:off x="4457701" y="1825711"/>
                <a:ext cx="4046763" cy="620426"/>
              </a:xfrm>
              <a:prstGeom prst="rect">
                <a:avLst/>
              </a:prstGeom>
              <a:noFill/>
            </p:spPr>
            <p:txBody>
              <a:bodyPr wrap="square" rtlCol="0">
                <a:spAutoFit/>
              </a:bodyPr>
              <a:lstStyle/>
              <a:p>
                <a:pPr>
                  <a:lnSpc>
                    <a:spcPct val="130000"/>
                  </a:lnSpc>
                  <a:spcBef>
                    <a:spcPts val="1200"/>
                  </a:spcBef>
                </a:pPr>
                <a:r>
                  <a:rPr lang="en-US" sz="1400" dirty="0">
                    <a:solidFill>
                      <a:schemeClr val="tx1">
                        <a:lumMod val="65000"/>
                        <a:lumOff val="35000"/>
                      </a:schemeClr>
                    </a:solidFill>
                    <a:cs typeface="Segoe UI" panose="020B0502040204020203" pitchFamily="34" charset="0"/>
                  </a:rPr>
                  <a:t>Li </a:t>
                </a:r>
                <a:r>
                  <a:rPr lang="en-US" sz="1400" dirty="0" err="1">
                    <a:solidFill>
                      <a:schemeClr val="tx1">
                        <a:lumMod val="65000"/>
                        <a:lumOff val="35000"/>
                      </a:schemeClr>
                    </a:solidFill>
                    <a:cs typeface="Segoe UI" panose="020B0502040204020203" pitchFamily="34" charset="0"/>
                  </a:rPr>
                  <a:t>Europan</a:t>
                </a:r>
                <a:r>
                  <a:rPr lang="en-US" sz="1400" dirty="0">
                    <a:solidFill>
                      <a:schemeClr val="tx1">
                        <a:lumMod val="65000"/>
                        <a:lumOff val="35000"/>
                      </a:schemeClr>
                    </a:solidFill>
                    <a:cs typeface="Segoe UI" panose="020B0502040204020203" pitchFamily="34" charset="0"/>
                  </a:rPr>
                  <a:t> lingues es </a:t>
                </a:r>
                <a:r>
                  <a:rPr lang="en-US" sz="1400" dirty="0" err="1">
                    <a:solidFill>
                      <a:schemeClr val="tx1">
                        <a:lumMod val="65000"/>
                        <a:lumOff val="35000"/>
                      </a:schemeClr>
                    </a:solidFill>
                    <a:cs typeface="Segoe UI" panose="020B0502040204020203" pitchFamily="34" charset="0"/>
                  </a:rPr>
                  <a:t>membres</a:t>
                </a:r>
                <a:r>
                  <a:rPr lang="en-US" sz="1400" dirty="0">
                    <a:solidFill>
                      <a:schemeClr val="tx1">
                        <a:lumMod val="65000"/>
                        <a:lumOff val="35000"/>
                      </a:schemeClr>
                    </a:solidFill>
                    <a:cs typeface="Segoe UI" panose="020B0502040204020203" pitchFamily="34" charset="0"/>
                  </a:rPr>
                  <a:t> del </a:t>
                </a:r>
                <a:r>
                  <a:rPr lang="en-US" sz="1400" dirty="0" err="1">
                    <a:solidFill>
                      <a:schemeClr val="tx1">
                        <a:lumMod val="65000"/>
                        <a:lumOff val="35000"/>
                      </a:schemeClr>
                    </a:solidFill>
                    <a:cs typeface="Segoe UI" panose="020B0502040204020203" pitchFamily="34" charset="0"/>
                  </a:rPr>
                  <a:t>sam</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familie</a:t>
                </a:r>
                <a:r>
                  <a:rPr lang="en-US" sz="1400" dirty="0">
                    <a:solidFill>
                      <a:schemeClr val="tx1">
                        <a:lumMod val="65000"/>
                        <a:lumOff val="35000"/>
                      </a:schemeClr>
                    </a:solidFill>
                    <a:cs typeface="Segoe UI" panose="020B0502040204020203" pitchFamily="34" charset="0"/>
                  </a:rPr>
                  <a:t>. Lor </a:t>
                </a:r>
                <a:r>
                  <a:rPr lang="en-US" sz="1400" dirty="0" err="1">
                    <a:solidFill>
                      <a:schemeClr val="tx1">
                        <a:lumMod val="65000"/>
                        <a:lumOff val="35000"/>
                      </a:schemeClr>
                    </a:solidFill>
                    <a:cs typeface="Segoe UI" panose="020B0502040204020203" pitchFamily="34" charset="0"/>
                  </a:rPr>
                  <a:t>separat</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existentie</a:t>
                </a:r>
                <a:endParaRPr lang="en-US" sz="1400" dirty="0">
                  <a:solidFill>
                    <a:schemeClr val="tx1">
                      <a:lumMod val="65000"/>
                      <a:lumOff val="35000"/>
                    </a:schemeClr>
                  </a:solidFill>
                  <a:cs typeface="Segoe UI" panose="020B0502040204020203" pitchFamily="34" charset="0"/>
                </a:endParaRPr>
              </a:p>
            </p:txBody>
          </p:sp>
        </p:grpSp>
        <p:cxnSp>
          <p:nvCxnSpPr>
            <p:cNvPr id="10" name="Straight Connector 9">
              <a:extLst>
                <a:ext uri="{FF2B5EF4-FFF2-40B4-BE49-F238E27FC236}">
                  <a16:creationId xmlns:a16="http://schemas.microsoft.com/office/drawing/2014/main" id="{7FD46730-F4B1-A1EF-CF09-26BF3DB29A2B}"/>
                </a:ext>
              </a:extLst>
            </p:cNvPr>
            <p:cNvCxnSpPr>
              <a:cxnSpLocks/>
            </p:cNvCxnSpPr>
            <p:nvPr/>
          </p:nvCxnSpPr>
          <p:spPr>
            <a:xfrm>
              <a:off x="1070066" y="4838334"/>
              <a:ext cx="206284" cy="0"/>
            </a:xfrm>
            <a:prstGeom prst="line">
              <a:avLst/>
            </a:prstGeom>
            <a:ln w="50800" cap="rnd" cmpd="sng">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C31BCB27-6241-B42A-7C41-9DF9A8F49F76}"/>
              </a:ext>
            </a:extLst>
          </p:cNvPr>
          <p:cNvGrpSpPr/>
          <p:nvPr/>
        </p:nvGrpSpPr>
        <p:grpSpPr>
          <a:xfrm>
            <a:off x="5575402" y="2107096"/>
            <a:ext cx="1633829" cy="3988905"/>
            <a:chOff x="5811605" y="1646776"/>
            <a:chExt cx="1822373" cy="4449225"/>
          </a:xfrm>
        </p:grpSpPr>
        <p:sp>
          <p:nvSpPr>
            <p:cNvPr id="13" name="Freeform: Shape 12">
              <a:extLst>
                <a:ext uri="{FF2B5EF4-FFF2-40B4-BE49-F238E27FC236}">
                  <a16:creationId xmlns:a16="http://schemas.microsoft.com/office/drawing/2014/main" id="{8FE94B73-4B2B-8C72-917C-DCBE5F41E5C4}"/>
                </a:ext>
              </a:extLst>
            </p:cNvPr>
            <p:cNvSpPr/>
            <p:nvPr/>
          </p:nvSpPr>
          <p:spPr>
            <a:xfrm>
              <a:off x="5934051" y="1646776"/>
              <a:ext cx="649307" cy="4048538"/>
            </a:xfrm>
            <a:custGeom>
              <a:avLst/>
              <a:gdLst>
                <a:gd name="connsiteX0" fmla="*/ 296894 w 593788"/>
                <a:gd name="connsiteY0" fmla="*/ 3702368 h 3702367"/>
                <a:gd name="connsiteX1" fmla="*/ 296894 w 593788"/>
                <a:gd name="connsiteY1" fmla="*/ 3702368 h 3702367"/>
                <a:gd name="connsiteX2" fmla="*/ 0 w 593788"/>
                <a:gd name="connsiteY2" fmla="*/ 3405473 h 3702367"/>
                <a:gd name="connsiteX3" fmla="*/ 0 w 593788"/>
                <a:gd name="connsiteY3" fmla="*/ 296894 h 3702367"/>
                <a:gd name="connsiteX4" fmla="*/ 296894 w 593788"/>
                <a:gd name="connsiteY4" fmla="*/ 0 h 3702367"/>
                <a:gd name="connsiteX5" fmla="*/ 296894 w 593788"/>
                <a:gd name="connsiteY5" fmla="*/ 0 h 3702367"/>
                <a:gd name="connsiteX6" fmla="*/ 593789 w 593788"/>
                <a:gd name="connsiteY6" fmla="*/ 296894 h 3702367"/>
                <a:gd name="connsiteX7" fmla="*/ 593789 w 593788"/>
                <a:gd name="connsiteY7" fmla="*/ 3405378 h 3702367"/>
                <a:gd name="connsiteX8" fmla="*/ 296894 w 593788"/>
                <a:gd name="connsiteY8" fmla="*/ 3702368 h 370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788" h="3702367">
                  <a:moveTo>
                    <a:pt x="296894" y="3702368"/>
                  </a:moveTo>
                  <a:lnTo>
                    <a:pt x="296894" y="3702368"/>
                  </a:lnTo>
                  <a:cubicBezTo>
                    <a:pt x="132874" y="3702368"/>
                    <a:pt x="0" y="3569399"/>
                    <a:pt x="0" y="3405473"/>
                  </a:cubicBezTo>
                  <a:lnTo>
                    <a:pt x="0" y="296894"/>
                  </a:lnTo>
                  <a:cubicBezTo>
                    <a:pt x="-95" y="132969"/>
                    <a:pt x="132874" y="0"/>
                    <a:pt x="296894" y="0"/>
                  </a:cubicBezTo>
                  <a:lnTo>
                    <a:pt x="296894" y="0"/>
                  </a:lnTo>
                  <a:cubicBezTo>
                    <a:pt x="460915" y="0"/>
                    <a:pt x="593789" y="132969"/>
                    <a:pt x="593789" y="296894"/>
                  </a:cubicBezTo>
                  <a:lnTo>
                    <a:pt x="593789" y="3405378"/>
                  </a:lnTo>
                  <a:cubicBezTo>
                    <a:pt x="593789" y="3569399"/>
                    <a:pt x="460820" y="3702368"/>
                    <a:pt x="296894" y="3702368"/>
                  </a:cubicBezTo>
                  <a:close/>
                </a:path>
              </a:pathLst>
            </a:cu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4" name="Freeform: Shape 13">
              <a:extLst>
                <a:ext uri="{FF2B5EF4-FFF2-40B4-BE49-F238E27FC236}">
                  <a16:creationId xmlns:a16="http://schemas.microsoft.com/office/drawing/2014/main" id="{E0D1CF42-2515-4CC5-D29C-CD1677CFE75A}"/>
                </a:ext>
              </a:extLst>
            </p:cNvPr>
            <p:cNvSpPr/>
            <p:nvPr/>
          </p:nvSpPr>
          <p:spPr>
            <a:xfrm>
              <a:off x="5970506" y="3273169"/>
              <a:ext cx="576398" cy="2375691"/>
            </a:xfrm>
            <a:custGeom>
              <a:avLst/>
              <a:gdLst>
                <a:gd name="connsiteX0" fmla="*/ 263557 w 527113"/>
                <a:gd name="connsiteY0" fmla="*/ 2172557 h 2172557"/>
                <a:gd name="connsiteX1" fmla="*/ 263557 w 527113"/>
                <a:gd name="connsiteY1" fmla="*/ 2172557 h 2172557"/>
                <a:gd name="connsiteX2" fmla="*/ 0 w 527113"/>
                <a:gd name="connsiteY2" fmla="*/ 1909001 h 2172557"/>
                <a:gd name="connsiteX3" fmla="*/ 0 w 527113"/>
                <a:gd name="connsiteY3" fmla="*/ 263557 h 2172557"/>
                <a:gd name="connsiteX4" fmla="*/ 263557 w 527113"/>
                <a:gd name="connsiteY4" fmla="*/ 0 h 2172557"/>
                <a:gd name="connsiteX5" fmla="*/ 263557 w 527113"/>
                <a:gd name="connsiteY5" fmla="*/ 0 h 2172557"/>
                <a:gd name="connsiteX6" fmla="*/ 527114 w 527113"/>
                <a:gd name="connsiteY6" fmla="*/ 263557 h 2172557"/>
                <a:gd name="connsiteX7" fmla="*/ 527114 w 527113"/>
                <a:gd name="connsiteY7" fmla="*/ 1909001 h 2172557"/>
                <a:gd name="connsiteX8" fmla="*/ 263557 w 527113"/>
                <a:gd name="connsiteY8" fmla="*/ 2172557 h 2172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113" h="2172557">
                  <a:moveTo>
                    <a:pt x="263557" y="2172557"/>
                  </a:moveTo>
                  <a:lnTo>
                    <a:pt x="263557" y="2172557"/>
                  </a:lnTo>
                  <a:cubicBezTo>
                    <a:pt x="118015" y="2172557"/>
                    <a:pt x="0" y="2054543"/>
                    <a:pt x="0" y="1909001"/>
                  </a:cubicBezTo>
                  <a:lnTo>
                    <a:pt x="0" y="263557"/>
                  </a:lnTo>
                  <a:cubicBezTo>
                    <a:pt x="0" y="118015"/>
                    <a:pt x="118015" y="0"/>
                    <a:pt x="263557" y="0"/>
                  </a:cubicBezTo>
                  <a:lnTo>
                    <a:pt x="263557" y="0"/>
                  </a:lnTo>
                  <a:cubicBezTo>
                    <a:pt x="409099" y="0"/>
                    <a:pt x="527114" y="118015"/>
                    <a:pt x="527114" y="263557"/>
                  </a:cubicBezTo>
                  <a:lnTo>
                    <a:pt x="527114" y="1909001"/>
                  </a:lnTo>
                  <a:cubicBezTo>
                    <a:pt x="527114" y="2054543"/>
                    <a:pt x="409099" y="2172557"/>
                    <a:pt x="263557" y="2172557"/>
                  </a:cubicBezTo>
                  <a:close/>
                </a:path>
              </a:pathLst>
            </a:custGeom>
            <a:solidFill>
              <a:schemeClr val="accent1"/>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D9CD1E6F-4AD9-481E-0B7E-3F63334D6BBD}"/>
                </a:ext>
              </a:extLst>
            </p:cNvPr>
            <p:cNvSpPr/>
            <p:nvPr/>
          </p:nvSpPr>
          <p:spPr>
            <a:xfrm>
              <a:off x="6884578" y="1646776"/>
              <a:ext cx="649307" cy="4048538"/>
            </a:xfrm>
            <a:custGeom>
              <a:avLst/>
              <a:gdLst>
                <a:gd name="connsiteX0" fmla="*/ 296894 w 593788"/>
                <a:gd name="connsiteY0" fmla="*/ 3702368 h 3702367"/>
                <a:gd name="connsiteX1" fmla="*/ 296894 w 593788"/>
                <a:gd name="connsiteY1" fmla="*/ 3702368 h 3702367"/>
                <a:gd name="connsiteX2" fmla="*/ 0 w 593788"/>
                <a:gd name="connsiteY2" fmla="*/ 3405473 h 3702367"/>
                <a:gd name="connsiteX3" fmla="*/ 0 w 593788"/>
                <a:gd name="connsiteY3" fmla="*/ 296894 h 3702367"/>
                <a:gd name="connsiteX4" fmla="*/ 296894 w 593788"/>
                <a:gd name="connsiteY4" fmla="*/ 0 h 3702367"/>
                <a:gd name="connsiteX5" fmla="*/ 296894 w 593788"/>
                <a:gd name="connsiteY5" fmla="*/ 0 h 3702367"/>
                <a:gd name="connsiteX6" fmla="*/ 593788 w 593788"/>
                <a:gd name="connsiteY6" fmla="*/ 296894 h 3702367"/>
                <a:gd name="connsiteX7" fmla="*/ 593788 w 593788"/>
                <a:gd name="connsiteY7" fmla="*/ 3405378 h 3702367"/>
                <a:gd name="connsiteX8" fmla="*/ 296894 w 593788"/>
                <a:gd name="connsiteY8" fmla="*/ 3702368 h 3702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93788" h="3702367">
                  <a:moveTo>
                    <a:pt x="296894" y="3702368"/>
                  </a:moveTo>
                  <a:lnTo>
                    <a:pt x="296894" y="3702368"/>
                  </a:lnTo>
                  <a:cubicBezTo>
                    <a:pt x="132874" y="3702368"/>
                    <a:pt x="0" y="3569399"/>
                    <a:pt x="0" y="3405473"/>
                  </a:cubicBezTo>
                  <a:lnTo>
                    <a:pt x="0" y="296894"/>
                  </a:lnTo>
                  <a:cubicBezTo>
                    <a:pt x="0" y="132969"/>
                    <a:pt x="132874" y="0"/>
                    <a:pt x="296894" y="0"/>
                  </a:cubicBezTo>
                  <a:lnTo>
                    <a:pt x="296894" y="0"/>
                  </a:lnTo>
                  <a:cubicBezTo>
                    <a:pt x="460915" y="0"/>
                    <a:pt x="593788" y="132969"/>
                    <a:pt x="593788" y="296894"/>
                  </a:cubicBezTo>
                  <a:lnTo>
                    <a:pt x="593788" y="3405378"/>
                  </a:lnTo>
                  <a:cubicBezTo>
                    <a:pt x="593788" y="3569399"/>
                    <a:pt x="460915" y="3702368"/>
                    <a:pt x="296894" y="3702368"/>
                  </a:cubicBezTo>
                  <a:close/>
                </a:path>
              </a:pathLst>
            </a:cu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6" name="Freeform: Shape 15">
              <a:extLst>
                <a:ext uri="{FF2B5EF4-FFF2-40B4-BE49-F238E27FC236}">
                  <a16:creationId xmlns:a16="http://schemas.microsoft.com/office/drawing/2014/main" id="{27798FB1-A565-A71C-2FF1-D58E8981A5DF}"/>
                </a:ext>
              </a:extLst>
            </p:cNvPr>
            <p:cNvSpPr/>
            <p:nvPr/>
          </p:nvSpPr>
          <p:spPr>
            <a:xfrm>
              <a:off x="6921032" y="2659379"/>
              <a:ext cx="576398" cy="2989481"/>
            </a:xfrm>
            <a:custGeom>
              <a:avLst/>
              <a:gdLst>
                <a:gd name="connsiteX0" fmla="*/ 263557 w 527113"/>
                <a:gd name="connsiteY0" fmla="*/ 2733866 h 2733865"/>
                <a:gd name="connsiteX1" fmla="*/ 263557 w 527113"/>
                <a:gd name="connsiteY1" fmla="*/ 2733866 h 2733865"/>
                <a:gd name="connsiteX2" fmla="*/ 0 w 527113"/>
                <a:gd name="connsiteY2" fmla="*/ 2470309 h 2733865"/>
                <a:gd name="connsiteX3" fmla="*/ 0 w 527113"/>
                <a:gd name="connsiteY3" fmla="*/ 263557 h 2733865"/>
                <a:gd name="connsiteX4" fmla="*/ 263557 w 527113"/>
                <a:gd name="connsiteY4" fmla="*/ 0 h 2733865"/>
                <a:gd name="connsiteX5" fmla="*/ 263557 w 527113"/>
                <a:gd name="connsiteY5" fmla="*/ 0 h 2733865"/>
                <a:gd name="connsiteX6" fmla="*/ 527113 w 527113"/>
                <a:gd name="connsiteY6" fmla="*/ 263557 h 2733865"/>
                <a:gd name="connsiteX7" fmla="*/ 527113 w 527113"/>
                <a:gd name="connsiteY7" fmla="*/ 2470309 h 2733865"/>
                <a:gd name="connsiteX8" fmla="*/ 263557 w 527113"/>
                <a:gd name="connsiteY8" fmla="*/ 2733866 h 273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27113" h="2733865">
                  <a:moveTo>
                    <a:pt x="263557" y="2733866"/>
                  </a:moveTo>
                  <a:lnTo>
                    <a:pt x="263557" y="2733866"/>
                  </a:lnTo>
                  <a:cubicBezTo>
                    <a:pt x="118015" y="2733866"/>
                    <a:pt x="0" y="2615851"/>
                    <a:pt x="0" y="2470309"/>
                  </a:cubicBezTo>
                  <a:lnTo>
                    <a:pt x="0" y="263557"/>
                  </a:lnTo>
                  <a:cubicBezTo>
                    <a:pt x="0" y="118015"/>
                    <a:pt x="118015" y="0"/>
                    <a:pt x="263557" y="0"/>
                  </a:cubicBezTo>
                  <a:lnTo>
                    <a:pt x="263557" y="0"/>
                  </a:lnTo>
                  <a:cubicBezTo>
                    <a:pt x="409099" y="0"/>
                    <a:pt x="527113" y="118015"/>
                    <a:pt x="527113" y="263557"/>
                  </a:cubicBezTo>
                  <a:lnTo>
                    <a:pt x="527113" y="2470309"/>
                  </a:lnTo>
                  <a:cubicBezTo>
                    <a:pt x="527113" y="2615851"/>
                    <a:pt x="409099" y="2733866"/>
                    <a:pt x="263557" y="2733866"/>
                  </a:cubicBezTo>
                  <a:close/>
                </a:path>
              </a:pathLst>
            </a:custGeom>
            <a:solidFill>
              <a:schemeClr val="accent5"/>
            </a:solidFill>
            <a:ln w="9525" cap="flat">
              <a:noFill/>
              <a:prstDash val="solid"/>
              <a:miter/>
            </a:ln>
          </p:spPr>
          <p:txBody>
            <a:bodyPr rtlCol="0" anchor="ctr"/>
            <a:lstStyle/>
            <a:p>
              <a:endParaRPr lang="en-US" dirty="0"/>
            </a:p>
          </p:txBody>
        </p:sp>
        <p:sp>
          <p:nvSpPr>
            <p:cNvPr id="17" name="Freeform: Shape 16">
              <a:extLst>
                <a:ext uri="{FF2B5EF4-FFF2-40B4-BE49-F238E27FC236}">
                  <a16:creationId xmlns:a16="http://schemas.microsoft.com/office/drawing/2014/main" id="{9418E0AF-1C03-2BC6-3677-3717391FD56F}"/>
                </a:ext>
              </a:extLst>
            </p:cNvPr>
            <p:cNvSpPr/>
            <p:nvPr/>
          </p:nvSpPr>
          <p:spPr>
            <a:xfrm>
              <a:off x="5911553" y="5815510"/>
              <a:ext cx="713571" cy="249452"/>
            </a:xfrm>
            <a:custGeom>
              <a:avLst/>
              <a:gdLst>
                <a:gd name="connsiteX0" fmla="*/ 0 w 652557"/>
                <a:gd name="connsiteY0" fmla="*/ 0 h 228123"/>
                <a:gd name="connsiteX1" fmla="*/ 652558 w 652557"/>
                <a:gd name="connsiteY1" fmla="*/ 0 h 228123"/>
                <a:gd name="connsiteX2" fmla="*/ 652558 w 652557"/>
                <a:gd name="connsiteY2" fmla="*/ 228124 h 228123"/>
                <a:gd name="connsiteX3" fmla="*/ 0 w 652557"/>
                <a:gd name="connsiteY3" fmla="*/ 228124 h 228123"/>
              </a:gdLst>
              <a:ahLst/>
              <a:cxnLst>
                <a:cxn ang="0">
                  <a:pos x="connsiteX0" y="connsiteY0"/>
                </a:cxn>
                <a:cxn ang="0">
                  <a:pos x="connsiteX1" y="connsiteY1"/>
                </a:cxn>
                <a:cxn ang="0">
                  <a:pos x="connsiteX2" y="connsiteY2"/>
                </a:cxn>
                <a:cxn ang="0">
                  <a:pos x="connsiteX3" y="connsiteY3"/>
                </a:cxn>
              </a:cxnLst>
              <a:rect l="l" t="t" r="r" b="b"/>
              <a:pathLst>
                <a:path w="652557" h="228123">
                  <a:moveTo>
                    <a:pt x="0" y="0"/>
                  </a:moveTo>
                  <a:lnTo>
                    <a:pt x="652558" y="0"/>
                  </a:lnTo>
                  <a:lnTo>
                    <a:pt x="652558" y="228124"/>
                  </a:lnTo>
                  <a:lnTo>
                    <a:pt x="0" y="228124"/>
                  </a:lnTo>
                  <a:close/>
                </a:path>
              </a:pathLst>
            </a:custGeom>
            <a:noFill/>
            <a:ln w="9525" cap="flat">
              <a:noFill/>
              <a:prstDash val="solid"/>
              <a:miter/>
            </a:ln>
          </p:spPr>
          <p:txBody>
            <a:bodyPr rtlCol="0" anchor="ctr"/>
            <a:lstStyle/>
            <a:p>
              <a:endParaRPr lang="en-US"/>
            </a:p>
          </p:txBody>
        </p:sp>
        <p:sp>
          <p:nvSpPr>
            <p:cNvPr id="18" name="TextBox 17">
              <a:extLst>
                <a:ext uri="{FF2B5EF4-FFF2-40B4-BE49-F238E27FC236}">
                  <a16:creationId xmlns:a16="http://schemas.microsoft.com/office/drawing/2014/main" id="{6E4EA0A1-E002-8C6F-D8DF-F75F2832446A}"/>
                </a:ext>
              </a:extLst>
            </p:cNvPr>
            <p:cNvSpPr txBox="1"/>
            <p:nvPr/>
          </p:nvSpPr>
          <p:spPr>
            <a:xfrm>
              <a:off x="5811605" y="5737976"/>
              <a:ext cx="824914" cy="308301"/>
            </a:xfrm>
            <a:prstGeom prst="rect">
              <a:avLst/>
            </a:prstGeom>
            <a:noFill/>
          </p:spPr>
          <p:txBody>
            <a:bodyPr wrap="none" rtlCol="0">
              <a:spAutoFit/>
            </a:bodyPr>
            <a:lstStyle/>
            <a:p>
              <a:pPr algn="l">
                <a:lnSpc>
                  <a:spcPct val="130000"/>
                </a:lnSpc>
              </a:pPr>
              <a:r>
                <a:rPr lang="en-US" sz="1350" spc="0" baseline="0" dirty="0" err="1">
                  <a:ln/>
                  <a:solidFill>
                    <a:srgbClr val="000000"/>
                  </a:solidFill>
                  <a:latin typeface="Arial"/>
                  <a:cs typeface="Arial"/>
                  <a:sym typeface="Arial"/>
                  <a:rtl val="0"/>
                </a:rPr>
                <a:t>data 01</a:t>
              </a:r>
            </a:p>
          </p:txBody>
        </p:sp>
        <p:sp>
          <p:nvSpPr>
            <p:cNvPr id="19" name="Freeform: Shape 18">
              <a:extLst>
                <a:ext uri="{FF2B5EF4-FFF2-40B4-BE49-F238E27FC236}">
                  <a16:creationId xmlns:a16="http://schemas.microsoft.com/office/drawing/2014/main" id="{C3A65470-3EA5-253F-E168-3BBA0EA2B427}"/>
                </a:ext>
              </a:extLst>
            </p:cNvPr>
            <p:cNvSpPr/>
            <p:nvPr/>
          </p:nvSpPr>
          <p:spPr>
            <a:xfrm>
              <a:off x="6872183" y="5815510"/>
              <a:ext cx="761795" cy="280491"/>
            </a:xfrm>
            <a:custGeom>
              <a:avLst/>
              <a:gdLst>
                <a:gd name="connsiteX0" fmla="*/ 0 w 696658"/>
                <a:gd name="connsiteY0" fmla="*/ 0 h 256508"/>
                <a:gd name="connsiteX1" fmla="*/ 696659 w 696658"/>
                <a:gd name="connsiteY1" fmla="*/ 0 h 256508"/>
                <a:gd name="connsiteX2" fmla="*/ 696659 w 696658"/>
                <a:gd name="connsiteY2" fmla="*/ 256508 h 256508"/>
                <a:gd name="connsiteX3" fmla="*/ 0 w 696658"/>
                <a:gd name="connsiteY3" fmla="*/ 256508 h 256508"/>
              </a:gdLst>
              <a:ahLst/>
              <a:cxnLst>
                <a:cxn ang="0">
                  <a:pos x="connsiteX0" y="connsiteY0"/>
                </a:cxn>
                <a:cxn ang="0">
                  <a:pos x="connsiteX1" y="connsiteY1"/>
                </a:cxn>
                <a:cxn ang="0">
                  <a:pos x="connsiteX2" y="connsiteY2"/>
                </a:cxn>
                <a:cxn ang="0">
                  <a:pos x="connsiteX3" y="connsiteY3"/>
                </a:cxn>
              </a:cxnLst>
              <a:rect l="l" t="t" r="r" b="b"/>
              <a:pathLst>
                <a:path w="696658" h="256508">
                  <a:moveTo>
                    <a:pt x="0" y="0"/>
                  </a:moveTo>
                  <a:lnTo>
                    <a:pt x="696659" y="0"/>
                  </a:lnTo>
                  <a:lnTo>
                    <a:pt x="696659" y="256508"/>
                  </a:lnTo>
                  <a:lnTo>
                    <a:pt x="0" y="256508"/>
                  </a:lnTo>
                  <a:close/>
                </a:path>
              </a:pathLst>
            </a:custGeom>
            <a:noFill/>
            <a:ln w="9525" cap="flat">
              <a:noFill/>
              <a:prstDash val="solid"/>
              <a:miter/>
            </a:ln>
          </p:spPr>
          <p:txBody>
            <a:bodyPr rtlCol="0" anchor="ctr"/>
            <a:lstStyle/>
            <a:p>
              <a:endParaRPr lang="en-US"/>
            </a:p>
          </p:txBody>
        </p:sp>
        <p:sp>
          <p:nvSpPr>
            <p:cNvPr id="20" name="TextBox 19">
              <a:extLst>
                <a:ext uri="{FF2B5EF4-FFF2-40B4-BE49-F238E27FC236}">
                  <a16:creationId xmlns:a16="http://schemas.microsoft.com/office/drawing/2014/main" id="{99F33D85-E89A-30EC-E64D-80A73178404B}"/>
                </a:ext>
              </a:extLst>
            </p:cNvPr>
            <p:cNvSpPr txBox="1"/>
            <p:nvPr/>
          </p:nvSpPr>
          <p:spPr>
            <a:xfrm>
              <a:off x="6772152" y="5737976"/>
              <a:ext cx="824914" cy="308301"/>
            </a:xfrm>
            <a:prstGeom prst="rect">
              <a:avLst/>
            </a:prstGeom>
            <a:noFill/>
          </p:spPr>
          <p:txBody>
            <a:bodyPr wrap="none" rtlCol="0">
              <a:spAutoFit/>
            </a:bodyPr>
            <a:lstStyle/>
            <a:p>
              <a:pPr algn="l">
                <a:lnSpc>
                  <a:spcPct val="130000"/>
                </a:lnSpc>
              </a:pPr>
              <a:r>
                <a:rPr lang="en-US" sz="1350" spc="0" baseline="0" dirty="0" err="1">
                  <a:ln/>
                  <a:solidFill>
                    <a:srgbClr val="000000"/>
                  </a:solidFill>
                  <a:latin typeface="Arial"/>
                  <a:cs typeface="Arial"/>
                  <a:sym typeface="Arial"/>
                  <a:rtl val="0"/>
                </a:rPr>
                <a:t>data 02</a:t>
              </a:r>
            </a:p>
          </p:txBody>
        </p:sp>
      </p:grpSp>
      <p:grpSp>
        <p:nvGrpSpPr>
          <p:cNvPr id="24" name="Graphic 22">
            <a:extLst>
              <a:ext uri="{FF2B5EF4-FFF2-40B4-BE49-F238E27FC236}">
                <a16:creationId xmlns:a16="http://schemas.microsoft.com/office/drawing/2014/main" id="{D9B9D162-8F49-83A0-FE05-BCFC22DF56E4}"/>
              </a:ext>
            </a:extLst>
          </p:cNvPr>
          <p:cNvGrpSpPr/>
          <p:nvPr/>
        </p:nvGrpSpPr>
        <p:grpSpPr>
          <a:xfrm>
            <a:off x="8227394" y="1546105"/>
            <a:ext cx="2555264" cy="4500744"/>
            <a:chOff x="8227394" y="1546105"/>
            <a:chExt cx="2555264" cy="4500744"/>
          </a:xfrm>
        </p:grpSpPr>
        <p:grpSp>
          <p:nvGrpSpPr>
            <p:cNvPr id="25" name="Graphic 22">
              <a:extLst>
                <a:ext uri="{FF2B5EF4-FFF2-40B4-BE49-F238E27FC236}">
                  <a16:creationId xmlns:a16="http://schemas.microsoft.com/office/drawing/2014/main" id="{BA069670-2776-99E3-90F7-D9920DC611C0}"/>
                </a:ext>
              </a:extLst>
            </p:cNvPr>
            <p:cNvGrpSpPr/>
            <p:nvPr/>
          </p:nvGrpSpPr>
          <p:grpSpPr>
            <a:xfrm>
              <a:off x="8227394" y="1546105"/>
              <a:ext cx="2555264" cy="4500744"/>
              <a:chOff x="8227394" y="1546105"/>
              <a:chExt cx="2555264" cy="4500744"/>
            </a:xfrm>
          </p:grpSpPr>
          <p:sp>
            <p:nvSpPr>
              <p:cNvPr id="26" name="Freeform: Shape 25">
                <a:extLst>
                  <a:ext uri="{FF2B5EF4-FFF2-40B4-BE49-F238E27FC236}">
                    <a16:creationId xmlns:a16="http://schemas.microsoft.com/office/drawing/2014/main" id="{4B6A701A-8111-23CC-35C1-90445C70CFA1}"/>
                  </a:ext>
                </a:extLst>
              </p:cNvPr>
              <p:cNvSpPr/>
              <p:nvPr/>
            </p:nvSpPr>
            <p:spPr>
              <a:xfrm>
                <a:off x="10061386" y="1546105"/>
                <a:ext cx="656891" cy="1696146"/>
              </a:xfrm>
              <a:custGeom>
                <a:avLst/>
                <a:gdLst>
                  <a:gd name="connsiteX0" fmla="*/ 608993 w 656891"/>
                  <a:gd name="connsiteY0" fmla="*/ 1686965 h 1696146"/>
                  <a:gd name="connsiteX1" fmla="*/ 206943 w 656891"/>
                  <a:gd name="connsiteY1" fmla="*/ 644168 h 1696146"/>
                  <a:gd name="connsiteX2" fmla="*/ 38351 w 656891"/>
                  <a:gd name="connsiteY2" fmla="*/ 11422 h 1696146"/>
                  <a:gd name="connsiteX3" fmla="*/ 314766 w 656891"/>
                  <a:gd name="connsiteY3" fmla="*/ 636452 h 1696146"/>
                  <a:gd name="connsiteX4" fmla="*/ 656332 w 656891"/>
                  <a:gd name="connsiteY4" fmla="*/ 1664105 h 1696146"/>
                  <a:gd name="connsiteX5" fmla="*/ 608993 w 656891"/>
                  <a:gd name="connsiteY5" fmla="*/ 1686965 h 1696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6891" h="1696146">
                    <a:moveTo>
                      <a:pt x="608993" y="1686965"/>
                    </a:moveTo>
                    <a:cubicBezTo>
                      <a:pt x="608993" y="1686965"/>
                      <a:pt x="282667" y="842192"/>
                      <a:pt x="206943" y="644168"/>
                    </a:cubicBezTo>
                    <a:cubicBezTo>
                      <a:pt x="112550" y="397565"/>
                      <a:pt x="-82522" y="82478"/>
                      <a:pt x="38351" y="11422"/>
                    </a:cubicBezTo>
                    <a:cubicBezTo>
                      <a:pt x="174748" y="-68779"/>
                      <a:pt x="221326" y="287552"/>
                      <a:pt x="314766" y="636452"/>
                    </a:cubicBezTo>
                    <a:cubicBezTo>
                      <a:pt x="353723" y="781899"/>
                      <a:pt x="653951" y="1656770"/>
                      <a:pt x="656332" y="1664105"/>
                    </a:cubicBezTo>
                    <a:cubicBezTo>
                      <a:pt x="662333" y="1682393"/>
                      <a:pt x="618232" y="1710968"/>
                      <a:pt x="608993" y="1686965"/>
                    </a:cubicBezTo>
                    <a:close/>
                  </a:path>
                </a:pathLst>
              </a:custGeom>
              <a:solidFill>
                <a:srgbClr val="F07D18"/>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A823723B-15BC-E8FC-36DC-3AEBEFA2A42D}"/>
                  </a:ext>
                </a:extLst>
              </p:cNvPr>
              <p:cNvSpPr/>
              <p:nvPr/>
            </p:nvSpPr>
            <p:spPr>
              <a:xfrm>
                <a:off x="10356109" y="3014756"/>
                <a:ext cx="232973" cy="200210"/>
              </a:xfrm>
              <a:custGeom>
                <a:avLst/>
                <a:gdLst>
                  <a:gd name="connsiteX0" fmla="*/ 230164 w 232973"/>
                  <a:gd name="connsiteY0" fmla="*/ 90297 h 200210"/>
                  <a:gd name="connsiteX1" fmla="*/ 11851 w 232973"/>
                  <a:gd name="connsiteY1" fmla="*/ 199834 h 200210"/>
                  <a:gd name="connsiteX2" fmla="*/ 41093 w 232973"/>
                  <a:gd name="connsiteY2" fmla="*/ 56769 h 200210"/>
                  <a:gd name="connsiteX3" fmla="*/ 122722 w 232973"/>
                  <a:gd name="connsiteY3" fmla="*/ 0 h 200210"/>
                  <a:gd name="connsiteX4" fmla="*/ 230164 w 232973"/>
                  <a:gd name="connsiteY4" fmla="*/ 90297 h 2002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2973" h="200210">
                    <a:moveTo>
                      <a:pt x="230164" y="90297"/>
                    </a:moveTo>
                    <a:cubicBezTo>
                      <a:pt x="228450" y="94012"/>
                      <a:pt x="49380" y="207550"/>
                      <a:pt x="11851" y="199834"/>
                    </a:cubicBezTo>
                    <a:cubicBezTo>
                      <a:pt x="-25582" y="192119"/>
                      <a:pt x="37283" y="59055"/>
                      <a:pt x="41093" y="56769"/>
                    </a:cubicBezTo>
                    <a:cubicBezTo>
                      <a:pt x="44808" y="54483"/>
                      <a:pt x="122722" y="0"/>
                      <a:pt x="122722" y="0"/>
                    </a:cubicBezTo>
                    <a:cubicBezTo>
                      <a:pt x="122722" y="0"/>
                      <a:pt x="253596" y="39529"/>
                      <a:pt x="230164" y="90297"/>
                    </a:cubicBezTo>
                    <a:close/>
                  </a:path>
                </a:pathLst>
              </a:custGeom>
              <a:solidFill>
                <a:srgbClr val="BE4E5A"/>
              </a:solidFill>
              <a:ln w="9525" cap="flat">
                <a:noFill/>
                <a:prstDash val="solid"/>
                <a:miter/>
              </a:ln>
            </p:spPr>
            <p:txBody>
              <a:bodyPr rtlCol="0" anchor="ctr"/>
              <a:lstStyle/>
              <a:p>
                <a:endParaRPr lang="en-US"/>
              </a:p>
            </p:txBody>
          </p:sp>
          <p:grpSp>
            <p:nvGrpSpPr>
              <p:cNvPr id="28" name="Graphic 22">
                <a:extLst>
                  <a:ext uri="{FF2B5EF4-FFF2-40B4-BE49-F238E27FC236}">
                    <a16:creationId xmlns:a16="http://schemas.microsoft.com/office/drawing/2014/main" id="{E76ED7BC-DA6E-0C3F-6DB4-AAA78E2B879D}"/>
                  </a:ext>
                </a:extLst>
              </p:cNvPr>
              <p:cNvGrpSpPr/>
              <p:nvPr/>
            </p:nvGrpSpPr>
            <p:grpSpPr>
              <a:xfrm>
                <a:off x="10469638" y="2775855"/>
                <a:ext cx="191406" cy="337718"/>
                <a:chOff x="10469638" y="2775855"/>
                <a:chExt cx="191406" cy="337718"/>
              </a:xfrm>
            </p:grpSpPr>
            <p:sp>
              <p:nvSpPr>
                <p:cNvPr id="29" name="Freeform: Shape 28">
                  <a:extLst>
                    <a:ext uri="{FF2B5EF4-FFF2-40B4-BE49-F238E27FC236}">
                      <a16:creationId xmlns:a16="http://schemas.microsoft.com/office/drawing/2014/main" id="{0D75C4C8-C611-4004-8751-B5F8D507C364}"/>
                    </a:ext>
                  </a:extLst>
                </p:cNvPr>
                <p:cNvSpPr/>
                <p:nvPr/>
              </p:nvSpPr>
              <p:spPr>
                <a:xfrm>
                  <a:off x="10469638" y="2775855"/>
                  <a:ext cx="191406" cy="337718"/>
                </a:xfrm>
                <a:custGeom>
                  <a:avLst/>
                  <a:gdLst>
                    <a:gd name="connsiteX0" fmla="*/ 59390 w 191406"/>
                    <a:gd name="connsiteY0" fmla="*/ 328056 h 337718"/>
                    <a:gd name="connsiteX1" fmla="*/ 1001 w 191406"/>
                    <a:gd name="connsiteY1" fmla="*/ 168893 h 337718"/>
                    <a:gd name="connsiteX2" fmla="*/ 45578 w 191406"/>
                    <a:gd name="connsiteY2" fmla="*/ 12778 h 337718"/>
                    <a:gd name="connsiteX3" fmla="*/ 80440 w 191406"/>
                    <a:gd name="connsiteY3" fmla="*/ 10492 h 337718"/>
                    <a:gd name="connsiteX4" fmla="*/ 82726 w 191406"/>
                    <a:gd name="connsiteY4" fmla="*/ 78215 h 337718"/>
                    <a:gd name="connsiteX5" fmla="*/ 151687 w 191406"/>
                    <a:gd name="connsiteY5" fmla="*/ 54974 h 337718"/>
                    <a:gd name="connsiteX6" fmla="*/ 191406 w 191406"/>
                    <a:gd name="connsiteY6" fmla="*/ 270048 h 337718"/>
                    <a:gd name="connsiteX7" fmla="*/ 59390 w 191406"/>
                    <a:gd name="connsiteY7" fmla="*/ 328056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406" h="337718">
                      <a:moveTo>
                        <a:pt x="59390" y="328056"/>
                      </a:moveTo>
                      <a:cubicBezTo>
                        <a:pt x="56627" y="325484"/>
                        <a:pt x="-8809" y="247760"/>
                        <a:pt x="1001" y="168893"/>
                      </a:cubicBezTo>
                      <a:cubicBezTo>
                        <a:pt x="10717" y="90026"/>
                        <a:pt x="35482" y="48878"/>
                        <a:pt x="45578" y="12778"/>
                      </a:cubicBezTo>
                      <a:cubicBezTo>
                        <a:pt x="50150" y="-3510"/>
                        <a:pt x="78154" y="-4177"/>
                        <a:pt x="80440" y="10492"/>
                      </a:cubicBezTo>
                      <a:cubicBezTo>
                        <a:pt x="82154" y="21446"/>
                        <a:pt x="82726" y="78215"/>
                        <a:pt x="82726" y="78215"/>
                      </a:cubicBezTo>
                      <a:lnTo>
                        <a:pt x="151687" y="54974"/>
                      </a:lnTo>
                      <a:lnTo>
                        <a:pt x="191406" y="270048"/>
                      </a:lnTo>
                      <a:cubicBezTo>
                        <a:pt x="191216" y="270048"/>
                        <a:pt x="102824" y="368251"/>
                        <a:pt x="59390" y="328056"/>
                      </a:cubicBezTo>
                      <a:close/>
                    </a:path>
                  </a:pathLst>
                </a:custGeom>
                <a:solidFill>
                  <a:srgbClr val="D56C67"/>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6C9EEA3F-4C47-4CF3-3569-D27C48DBE0B7}"/>
                    </a:ext>
                  </a:extLst>
                </p:cNvPr>
                <p:cNvSpPr/>
                <p:nvPr/>
              </p:nvSpPr>
              <p:spPr>
                <a:xfrm>
                  <a:off x="10469638" y="2775855"/>
                  <a:ext cx="191406" cy="337718"/>
                </a:xfrm>
                <a:custGeom>
                  <a:avLst/>
                  <a:gdLst>
                    <a:gd name="connsiteX0" fmla="*/ 59390 w 191406"/>
                    <a:gd name="connsiteY0" fmla="*/ 328056 h 337718"/>
                    <a:gd name="connsiteX1" fmla="*/ 1001 w 191406"/>
                    <a:gd name="connsiteY1" fmla="*/ 168893 h 337718"/>
                    <a:gd name="connsiteX2" fmla="*/ 45578 w 191406"/>
                    <a:gd name="connsiteY2" fmla="*/ 12778 h 337718"/>
                    <a:gd name="connsiteX3" fmla="*/ 80440 w 191406"/>
                    <a:gd name="connsiteY3" fmla="*/ 10492 h 337718"/>
                    <a:gd name="connsiteX4" fmla="*/ 82726 w 191406"/>
                    <a:gd name="connsiteY4" fmla="*/ 78215 h 337718"/>
                    <a:gd name="connsiteX5" fmla="*/ 151687 w 191406"/>
                    <a:gd name="connsiteY5" fmla="*/ 54974 h 337718"/>
                    <a:gd name="connsiteX6" fmla="*/ 191406 w 191406"/>
                    <a:gd name="connsiteY6" fmla="*/ 270048 h 337718"/>
                    <a:gd name="connsiteX7" fmla="*/ 59390 w 191406"/>
                    <a:gd name="connsiteY7" fmla="*/ 328056 h 3377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1406" h="337718">
                      <a:moveTo>
                        <a:pt x="59390" y="328056"/>
                      </a:moveTo>
                      <a:cubicBezTo>
                        <a:pt x="56627" y="325484"/>
                        <a:pt x="-8809" y="247760"/>
                        <a:pt x="1001" y="168893"/>
                      </a:cubicBezTo>
                      <a:cubicBezTo>
                        <a:pt x="10717" y="90026"/>
                        <a:pt x="35482" y="48878"/>
                        <a:pt x="45578" y="12778"/>
                      </a:cubicBezTo>
                      <a:cubicBezTo>
                        <a:pt x="50150" y="-3510"/>
                        <a:pt x="78154" y="-4177"/>
                        <a:pt x="80440" y="10492"/>
                      </a:cubicBezTo>
                      <a:cubicBezTo>
                        <a:pt x="82154" y="21446"/>
                        <a:pt x="82726" y="78215"/>
                        <a:pt x="82726" y="78215"/>
                      </a:cubicBezTo>
                      <a:lnTo>
                        <a:pt x="151687" y="54974"/>
                      </a:lnTo>
                      <a:lnTo>
                        <a:pt x="191406" y="270048"/>
                      </a:lnTo>
                      <a:cubicBezTo>
                        <a:pt x="191216" y="270048"/>
                        <a:pt x="102824" y="368251"/>
                        <a:pt x="59390" y="328056"/>
                      </a:cubicBezTo>
                      <a:close/>
                    </a:path>
                  </a:pathLst>
                </a:custGeom>
                <a:solidFill>
                  <a:srgbClr val="D56C67">
                    <a:alpha val="50000"/>
                  </a:srgbClr>
                </a:solidFill>
                <a:ln w="9525" cap="flat">
                  <a:noFill/>
                  <a:prstDash val="solid"/>
                  <a:miter/>
                </a:ln>
              </p:spPr>
              <p:txBody>
                <a:bodyPr rtlCol="0" anchor="ctr"/>
                <a:lstStyle/>
                <a:p>
                  <a:endParaRPr lang="en-US"/>
                </a:p>
              </p:txBody>
            </p:sp>
          </p:grpSp>
          <p:grpSp>
            <p:nvGrpSpPr>
              <p:cNvPr id="31" name="Graphic 22">
                <a:extLst>
                  <a:ext uri="{FF2B5EF4-FFF2-40B4-BE49-F238E27FC236}">
                    <a16:creationId xmlns:a16="http://schemas.microsoft.com/office/drawing/2014/main" id="{01EE2B66-11F1-4FFF-160C-017E6F37D0C8}"/>
                  </a:ext>
                </a:extLst>
              </p:cNvPr>
              <p:cNvGrpSpPr/>
              <p:nvPr/>
            </p:nvGrpSpPr>
            <p:grpSpPr>
              <a:xfrm>
                <a:off x="10522354" y="2813826"/>
                <a:ext cx="163766" cy="203353"/>
                <a:chOff x="10522354" y="2813826"/>
                <a:chExt cx="163766" cy="203353"/>
              </a:xfrm>
              <a:solidFill>
                <a:srgbClr val="BE4E5A"/>
              </a:solidFill>
            </p:grpSpPr>
            <p:sp>
              <p:nvSpPr>
                <p:cNvPr id="32" name="Freeform: Shape 31">
                  <a:extLst>
                    <a:ext uri="{FF2B5EF4-FFF2-40B4-BE49-F238E27FC236}">
                      <a16:creationId xmlns:a16="http://schemas.microsoft.com/office/drawing/2014/main" id="{033A835F-8653-8096-F949-AC8B7FC1E9A8}"/>
                    </a:ext>
                  </a:extLst>
                </p:cNvPr>
                <p:cNvSpPr/>
                <p:nvPr/>
              </p:nvSpPr>
              <p:spPr>
                <a:xfrm>
                  <a:off x="10569141" y="2955970"/>
                  <a:ext cx="116978" cy="61209"/>
                </a:xfrm>
                <a:custGeom>
                  <a:avLst/>
                  <a:gdLst>
                    <a:gd name="connsiteX0" fmla="*/ 35325 w 116978"/>
                    <a:gd name="connsiteY0" fmla="*/ 10018 h 61209"/>
                    <a:gd name="connsiteX1" fmla="*/ 1321 w 116978"/>
                    <a:gd name="connsiteY1" fmla="*/ 36879 h 61209"/>
                    <a:gd name="connsiteX2" fmla="*/ 26276 w 116978"/>
                    <a:gd name="connsiteY2" fmla="*/ 61072 h 61209"/>
                    <a:gd name="connsiteX3" fmla="*/ 107143 w 116978"/>
                    <a:gd name="connsiteY3" fmla="*/ 42499 h 61209"/>
                    <a:gd name="connsiteX4" fmla="*/ 99619 w 116978"/>
                    <a:gd name="connsiteY4" fmla="*/ 208 h 61209"/>
                    <a:gd name="connsiteX5" fmla="*/ 35325 w 116978"/>
                    <a:gd name="connsiteY5" fmla="*/ 10018 h 612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6978" h="61209">
                      <a:moveTo>
                        <a:pt x="35325" y="10018"/>
                      </a:moveTo>
                      <a:cubicBezTo>
                        <a:pt x="35325" y="10018"/>
                        <a:pt x="6845" y="23925"/>
                        <a:pt x="1321" y="36879"/>
                      </a:cubicBezTo>
                      <a:cubicBezTo>
                        <a:pt x="-4204" y="49738"/>
                        <a:pt x="8274" y="62692"/>
                        <a:pt x="26276" y="61072"/>
                      </a:cubicBezTo>
                      <a:cubicBezTo>
                        <a:pt x="44278" y="59548"/>
                        <a:pt x="89713" y="48690"/>
                        <a:pt x="107143" y="42499"/>
                      </a:cubicBezTo>
                      <a:cubicBezTo>
                        <a:pt x="124669" y="36307"/>
                        <a:pt x="116668" y="1732"/>
                        <a:pt x="99619" y="208"/>
                      </a:cubicBezTo>
                      <a:cubicBezTo>
                        <a:pt x="82759" y="-1412"/>
                        <a:pt x="46755" y="6875"/>
                        <a:pt x="35325" y="10018"/>
                      </a:cubicBezTo>
                      <a:close/>
                    </a:path>
                  </a:pathLst>
                </a:custGeom>
                <a:solidFill>
                  <a:srgbClr val="BE4E5A"/>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6D45579D-A3E6-5AB6-3239-CAF1D77E9410}"/>
                    </a:ext>
                  </a:extLst>
                </p:cNvPr>
                <p:cNvSpPr/>
                <p:nvPr/>
              </p:nvSpPr>
              <p:spPr>
                <a:xfrm>
                  <a:off x="10534166" y="2911695"/>
                  <a:ext cx="136251" cy="83205"/>
                </a:xfrm>
                <a:custGeom>
                  <a:avLst/>
                  <a:gdLst>
                    <a:gd name="connsiteX0" fmla="*/ 30009 w 136251"/>
                    <a:gd name="connsiteY0" fmla="*/ 32100 h 83205"/>
                    <a:gd name="connsiteX1" fmla="*/ 291 w 136251"/>
                    <a:gd name="connsiteY1" fmla="*/ 63627 h 83205"/>
                    <a:gd name="connsiteX2" fmla="*/ 29818 w 136251"/>
                    <a:gd name="connsiteY2" fmla="*/ 81630 h 83205"/>
                    <a:gd name="connsiteX3" fmla="*/ 129736 w 136251"/>
                    <a:gd name="connsiteY3" fmla="*/ 44292 h 83205"/>
                    <a:gd name="connsiteX4" fmla="*/ 112876 w 136251"/>
                    <a:gd name="connsiteY4" fmla="*/ 0 h 83205"/>
                    <a:gd name="connsiteX5" fmla="*/ 30009 w 136251"/>
                    <a:gd name="connsiteY5" fmla="*/ 32100 h 8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251" h="83205">
                      <a:moveTo>
                        <a:pt x="30009" y="32100"/>
                      </a:moveTo>
                      <a:cubicBezTo>
                        <a:pt x="30009" y="32100"/>
                        <a:pt x="2958" y="49816"/>
                        <a:pt x="291" y="63627"/>
                      </a:cubicBezTo>
                      <a:cubicBezTo>
                        <a:pt x="-2281" y="77439"/>
                        <a:pt x="12578" y="87154"/>
                        <a:pt x="29818" y="81630"/>
                      </a:cubicBezTo>
                      <a:cubicBezTo>
                        <a:pt x="47059" y="76010"/>
                        <a:pt x="114019" y="54388"/>
                        <a:pt x="129736" y="44292"/>
                      </a:cubicBezTo>
                      <a:cubicBezTo>
                        <a:pt x="145452" y="34290"/>
                        <a:pt x="129926" y="96"/>
                        <a:pt x="112876" y="0"/>
                      </a:cubicBezTo>
                      <a:cubicBezTo>
                        <a:pt x="86587" y="-95"/>
                        <a:pt x="45439" y="22098"/>
                        <a:pt x="30009" y="32100"/>
                      </a:cubicBezTo>
                      <a:close/>
                    </a:path>
                  </a:pathLst>
                </a:custGeom>
                <a:solidFill>
                  <a:srgbClr val="BE4E5A"/>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9BF9C2A4-03C1-C104-7E77-55849764D8E1}"/>
                    </a:ext>
                  </a:extLst>
                </p:cNvPr>
                <p:cNvSpPr/>
                <p:nvPr/>
              </p:nvSpPr>
              <p:spPr>
                <a:xfrm>
                  <a:off x="10524530" y="2861499"/>
                  <a:ext cx="138893" cy="86669"/>
                </a:xfrm>
                <a:custGeom>
                  <a:avLst/>
                  <a:gdLst>
                    <a:gd name="connsiteX0" fmla="*/ 30596 w 138893"/>
                    <a:gd name="connsiteY0" fmla="*/ 35147 h 86669"/>
                    <a:gd name="connsiteX1" fmla="*/ 306 w 138893"/>
                    <a:gd name="connsiteY1" fmla="*/ 66961 h 86669"/>
                    <a:gd name="connsiteX2" fmla="*/ 30310 w 138893"/>
                    <a:gd name="connsiteY2" fmla="*/ 85058 h 86669"/>
                    <a:gd name="connsiteX3" fmla="*/ 132037 w 138893"/>
                    <a:gd name="connsiteY3" fmla="*/ 47244 h 86669"/>
                    <a:gd name="connsiteX4" fmla="*/ 115940 w 138893"/>
                    <a:gd name="connsiteY4" fmla="*/ 0 h 86669"/>
                    <a:gd name="connsiteX5" fmla="*/ 30596 w 138893"/>
                    <a:gd name="connsiteY5" fmla="*/ 35147 h 866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893" h="86669">
                      <a:moveTo>
                        <a:pt x="30596" y="35147"/>
                      </a:moveTo>
                      <a:cubicBezTo>
                        <a:pt x="30596" y="35147"/>
                        <a:pt x="2973" y="53054"/>
                        <a:pt x="306" y="66961"/>
                      </a:cubicBezTo>
                      <a:cubicBezTo>
                        <a:pt x="-2361" y="80867"/>
                        <a:pt x="12784" y="90678"/>
                        <a:pt x="30310" y="85058"/>
                      </a:cubicBezTo>
                      <a:cubicBezTo>
                        <a:pt x="47836" y="79343"/>
                        <a:pt x="116035" y="57341"/>
                        <a:pt x="132037" y="47244"/>
                      </a:cubicBezTo>
                      <a:cubicBezTo>
                        <a:pt x="148039" y="37148"/>
                        <a:pt x="133275" y="95"/>
                        <a:pt x="115940" y="0"/>
                      </a:cubicBezTo>
                      <a:cubicBezTo>
                        <a:pt x="89270" y="-95"/>
                        <a:pt x="46407" y="24956"/>
                        <a:pt x="30596" y="35147"/>
                      </a:cubicBezTo>
                      <a:close/>
                    </a:path>
                  </a:pathLst>
                </a:custGeom>
                <a:solidFill>
                  <a:srgbClr val="BE4E5A"/>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149F665D-A9C4-FCF7-388E-8B525A0FCC9B}"/>
                    </a:ext>
                  </a:extLst>
                </p:cNvPr>
                <p:cNvSpPr/>
                <p:nvPr/>
              </p:nvSpPr>
              <p:spPr>
                <a:xfrm>
                  <a:off x="10522354" y="2813826"/>
                  <a:ext cx="121090" cy="86293"/>
                </a:xfrm>
                <a:custGeom>
                  <a:avLst/>
                  <a:gdLst>
                    <a:gd name="connsiteX0" fmla="*/ 23057 w 121090"/>
                    <a:gd name="connsiteY0" fmla="*/ 38053 h 86293"/>
                    <a:gd name="connsiteX1" fmla="*/ 102 w 121090"/>
                    <a:gd name="connsiteY1" fmla="*/ 68533 h 86293"/>
                    <a:gd name="connsiteX2" fmla="*/ 31153 w 121090"/>
                    <a:gd name="connsiteY2" fmla="*/ 83677 h 86293"/>
                    <a:gd name="connsiteX3" fmla="*/ 115450 w 121090"/>
                    <a:gd name="connsiteY3" fmla="*/ 45196 h 86293"/>
                    <a:gd name="connsiteX4" fmla="*/ 95638 w 121090"/>
                    <a:gd name="connsiteY4" fmla="*/ 48 h 86293"/>
                    <a:gd name="connsiteX5" fmla="*/ 23057 w 121090"/>
                    <a:gd name="connsiteY5" fmla="*/ 38053 h 86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090" h="86293">
                      <a:moveTo>
                        <a:pt x="23057" y="38053"/>
                      </a:moveTo>
                      <a:cubicBezTo>
                        <a:pt x="23057" y="38053"/>
                        <a:pt x="1626" y="54531"/>
                        <a:pt x="102" y="68533"/>
                      </a:cubicBezTo>
                      <a:cubicBezTo>
                        <a:pt x="-1422" y="82534"/>
                        <a:pt x="14389" y="90821"/>
                        <a:pt x="31153" y="83677"/>
                      </a:cubicBezTo>
                      <a:cubicBezTo>
                        <a:pt x="47917" y="76534"/>
                        <a:pt x="100495" y="56626"/>
                        <a:pt x="115450" y="45196"/>
                      </a:cubicBezTo>
                      <a:cubicBezTo>
                        <a:pt x="130404" y="33766"/>
                        <a:pt x="112783" y="-1476"/>
                        <a:pt x="95638" y="48"/>
                      </a:cubicBezTo>
                      <a:cubicBezTo>
                        <a:pt x="69349" y="2429"/>
                        <a:pt x="37821" y="26623"/>
                        <a:pt x="23057" y="38053"/>
                      </a:cubicBezTo>
                      <a:close/>
                    </a:path>
                  </a:pathLst>
                </a:custGeom>
                <a:solidFill>
                  <a:srgbClr val="BE4E5A"/>
                </a:solidFill>
                <a:ln w="9525" cap="flat">
                  <a:noFill/>
                  <a:prstDash val="solid"/>
                  <a:miter/>
                </a:ln>
              </p:spPr>
              <p:txBody>
                <a:bodyPr rtlCol="0" anchor="ctr"/>
                <a:lstStyle/>
                <a:p>
                  <a:endParaRPr lang="en-US"/>
                </a:p>
              </p:txBody>
            </p:sp>
          </p:grpSp>
          <p:sp>
            <p:nvSpPr>
              <p:cNvPr id="36" name="Freeform: Shape 35">
                <a:extLst>
                  <a:ext uri="{FF2B5EF4-FFF2-40B4-BE49-F238E27FC236}">
                    <a16:creationId xmlns:a16="http://schemas.microsoft.com/office/drawing/2014/main" id="{E68F4377-DB38-284C-33B1-6A5A04A9124B}"/>
                  </a:ext>
                </a:extLst>
              </p:cNvPr>
              <p:cNvSpPr/>
              <p:nvPr/>
            </p:nvSpPr>
            <p:spPr>
              <a:xfrm>
                <a:off x="8242444" y="5643459"/>
                <a:ext cx="280618" cy="377006"/>
              </a:xfrm>
              <a:custGeom>
                <a:avLst/>
                <a:gdLst>
                  <a:gd name="connsiteX0" fmla="*/ 73355 w 280618"/>
                  <a:gd name="connsiteY0" fmla="*/ 769 h 377006"/>
                  <a:gd name="connsiteX1" fmla="*/ 9728 w 280618"/>
                  <a:gd name="connsiteY1" fmla="*/ 74016 h 377006"/>
                  <a:gd name="connsiteX2" fmla="*/ 33064 w 280618"/>
                  <a:gd name="connsiteY2" fmla="*/ 242227 h 377006"/>
                  <a:gd name="connsiteX3" fmla="*/ 216325 w 280618"/>
                  <a:gd name="connsiteY3" fmla="*/ 377006 h 377006"/>
                  <a:gd name="connsiteX4" fmla="*/ 252996 w 280618"/>
                  <a:gd name="connsiteY4" fmla="*/ 192507 h 377006"/>
                  <a:gd name="connsiteX5" fmla="*/ 280619 w 280618"/>
                  <a:gd name="connsiteY5" fmla="*/ 101448 h 377006"/>
                  <a:gd name="connsiteX6" fmla="*/ 73355 w 280618"/>
                  <a:gd name="connsiteY6" fmla="*/ 769 h 3770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618" h="377006">
                    <a:moveTo>
                      <a:pt x="73355" y="769"/>
                    </a:moveTo>
                    <a:cubicBezTo>
                      <a:pt x="73355" y="769"/>
                      <a:pt x="33826" y="36011"/>
                      <a:pt x="9728" y="74016"/>
                    </a:cubicBezTo>
                    <a:cubicBezTo>
                      <a:pt x="-14370" y="112116"/>
                      <a:pt x="11252" y="196793"/>
                      <a:pt x="33064" y="242227"/>
                    </a:cubicBezTo>
                    <a:cubicBezTo>
                      <a:pt x="54876" y="287662"/>
                      <a:pt x="176415" y="376911"/>
                      <a:pt x="216325" y="377006"/>
                    </a:cubicBezTo>
                    <a:cubicBezTo>
                      <a:pt x="256235" y="377197"/>
                      <a:pt x="240804" y="242989"/>
                      <a:pt x="252996" y="192507"/>
                    </a:cubicBezTo>
                    <a:cubicBezTo>
                      <a:pt x="265188" y="142024"/>
                      <a:pt x="280619" y="101448"/>
                      <a:pt x="280619" y="101448"/>
                    </a:cubicBezTo>
                    <a:cubicBezTo>
                      <a:pt x="280619" y="101448"/>
                      <a:pt x="213658" y="-10280"/>
                      <a:pt x="73355" y="769"/>
                    </a:cubicBezTo>
                    <a:close/>
                  </a:path>
                </a:pathLst>
              </a:custGeom>
              <a:solidFill>
                <a:srgbClr val="122E47"/>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9E5B81ED-5164-DF1A-8E04-2E103D1DF540}"/>
                  </a:ext>
                </a:extLst>
              </p:cNvPr>
              <p:cNvSpPr/>
              <p:nvPr/>
            </p:nvSpPr>
            <p:spPr>
              <a:xfrm>
                <a:off x="8227394" y="5729953"/>
                <a:ext cx="239089" cy="316896"/>
              </a:xfrm>
              <a:custGeom>
                <a:avLst/>
                <a:gdLst>
                  <a:gd name="connsiteX0" fmla="*/ 231375 w 239089"/>
                  <a:gd name="connsiteY0" fmla="*/ 290513 h 316896"/>
                  <a:gd name="connsiteX1" fmla="*/ 48114 w 239089"/>
                  <a:gd name="connsiteY1" fmla="*/ 155734 h 316896"/>
                  <a:gd name="connsiteX2" fmla="*/ 19253 w 239089"/>
                  <a:gd name="connsiteY2" fmla="*/ 0 h 316896"/>
                  <a:gd name="connsiteX3" fmla="*/ 9728 w 239089"/>
                  <a:gd name="connsiteY3" fmla="*/ 13906 h 316896"/>
                  <a:gd name="connsiteX4" fmla="*/ 33064 w 239089"/>
                  <a:gd name="connsiteY4" fmla="*/ 182118 h 316896"/>
                  <a:gd name="connsiteX5" fmla="*/ 216325 w 239089"/>
                  <a:gd name="connsiteY5" fmla="*/ 316897 h 316896"/>
                  <a:gd name="connsiteX6" fmla="*/ 239090 w 239089"/>
                  <a:gd name="connsiteY6" fmla="*/ 288607 h 316896"/>
                  <a:gd name="connsiteX7" fmla="*/ 231375 w 239089"/>
                  <a:gd name="connsiteY7" fmla="*/ 290513 h 3168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9089" h="316896">
                    <a:moveTo>
                      <a:pt x="231375" y="290513"/>
                    </a:moveTo>
                    <a:cubicBezTo>
                      <a:pt x="191465" y="290322"/>
                      <a:pt x="69926" y="201168"/>
                      <a:pt x="48114" y="155734"/>
                    </a:cubicBezTo>
                    <a:cubicBezTo>
                      <a:pt x="28397" y="114681"/>
                      <a:pt x="5727" y="41815"/>
                      <a:pt x="19253" y="0"/>
                    </a:cubicBezTo>
                    <a:cubicBezTo>
                      <a:pt x="15919" y="4572"/>
                      <a:pt x="12681" y="9144"/>
                      <a:pt x="9728" y="13906"/>
                    </a:cubicBezTo>
                    <a:cubicBezTo>
                      <a:pt x="-14370" y="52006"/>
                      <a:pt x="11252" y="136684"/>
                      <a:pt x="33064" y="182118"/>
                    </a:cubicBezTo>
                    <a:cubicBezTo>
                      <a:pt x="54876" y="227552"/>
                      <a:pt x="176415" y="316802"/>
                      <a:pt x="216325" y="316897"/>
                    </a:cubicBezTo>
                    <a:cubicBezTo>
                      <a:pt x="227850" y="316897"/>
                      <a:pt x="234804" y="305753"/>
                      <a:pt x="239090" y="288607"/>
                    </a:cubicBezTo>
                    <a:cubicBezTo>
                      <a:pt x="236709" y="289846"/>
                      <a:pt x="234232" y="290513"/>
                      <a:pt x="231375" y="290513"/>
                    </a:cubicBezTo>
                    <a:close/>
                  </a:path>
                </a:pathLst>
              </a:custGeom>
              <a:solidFill>
                <a:srgbClr val="E6E8F4"/>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D1A1288B-8503-0784-88F3-7FA7F84F02FA}"/>
                  </a:ext>
                </a:extLst>
              </p:cNvPr>
              <p:cNvSpPr/>
              <p:nvPr/>
            </p:nvSpPr>
            <p:spPr>
              <a:xfrm>
                <a:off x="10183461" y="5714988"/>
                <a:ext cx="405207" cy="224472"/>
              </a:xfrm>
              <a:custGeom>
                <a:avLst/>
                <a:gdLst>
                  <a:gd name="connsiteX0" fmla="*/ 0 w 405207"/>
                  <a:gd name="connsiteY0" fmla="*/ 120311 h 224472"/>
                  <a:gd name="connsiteX1" fmla="*/ 9049 w 405207"/>
                  <a:gd name="connsiteY1" fmla="*/ 163650 h 224472"/>
                  <a:gd name="connsiteX2" fmla="*/ 220313 w 405207"/>
                  <a:gd name="connsiteY2" fmla="*/ 222610 h 224472"/>
                  <a:gd name="connsiteX3" fmla="*/ 404241 w 405207"/>
                  <a:gd name="connsiteY3" fmla="*/ 198131 h 224472"/>
                  <a:gd name="connsiteX4" fmla="*/ 362617 w 405207"/>
                  <a:gd name="connsiteY4" fmla="*/ 106214 h 224472"/>
                  <a:gd name="connsiteX5" fmla="*/ 205169 w 405207"/>
                  <a:gd name="connsiteY5" fmla="*/ 2487 h 224472"/>
                  <a:gd name="connsiteX6" fmla="*/ 0 w 405207"/>
                  <a:gd name="connsiteY6" fmla="*/ 120311 h 224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5207" h="224472">
                    <a:moveTo>
                      <a:pt x="0" y="120311"/>
                    </a:moveTo>
                    <a:cubicBezTo>
                      <a:pt x="0" y="120311"/>
                      <a:pt x="2096" y="151268"/>
                      <a:pt x="9049" y="163650"/>
                    </a:cubicBezTo>
                    <a:cubicBezTo>
                      <a:pt x="16002" y="176033"/>
                      <a:pt x="165259" y="217085"/>
                      <a:pt x="220313" y="222610"/>
                    </a:cubicBezTo>
                    <a:cubicBezTo>
                      <a:pt x="291275" y="229658"/>
                      <a:pt x="398145" y="215657"/>
                      <a:pt x="404241" y="198131"/>
                    </a:cubicBezTo>
                    <a:cubicBezTo>
                      <a:pt x="410337" y="180605"/>
                      <a:pt x="386525" y="130027"/>
                      <a:pt x="362617" y="106214"/>
                    </a:cubicBezTo>
                    <a:cubicBezTo>
                      <a:pt x="338709" y="82402"/>
                      <a:pt x="240030" y="20108"/>
                      <a:pt x="205169" y="2487"/>
                    </a:cubicBezTo>
                    <a:cubicBezTo>
                      <a:pt x="170307" y="-15229"/>
                      <a:pt x="4191" y="65638"/>
                      <a:pt x="0" y="120311"/>
                    </a:cubicBezTo>
                    <a:close/>
                  </a:path>
                </a:pathLst>
              </a:custGeom>
              <a:solidFill>
                <a:srgbClr val="122E47"/>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5B21061E-CF3D-5AF6-2801-B5985B25758A}"/>
                  </a:ext>
                </a:extLst>
              </p:cNvPr>
              <p:cNvSpPr/>
              <p:nvPr/>
            </p:nvSpPr>
            <p:spPr>
              <a:xfrm>
                <a:off x="10192245" y="5878638"/>
                <a:ext cx="396391" cy="82729"/>
              </a:xfrm>
              <a:custGeom>
                <a:avLst/>
                <a:gdLst>
                  <a:gd name="connsiteX0" fmla="*/ 211624 w 396391"/>
                  <a:gd name="connsiteY0" fmla="*/ 58960 h 82729"/>
                  <a:gd name="connsiteX1" fmla="*/ 360 w 396391"/>
                  <a:gd name="connsiteY1" fmla="*/ 0 h 82729"/>
                  <a:gd name="connsiteX2" fmla="*/ 5027 w 396391"/>
                  <a:gd name="connsiteY2" fmla="*/ 20669 h 82729"/>
                  <a:gd name="connsiteX3" fmla="*/ 211529 w 396391"/>
                  <a:gd name="connsiteY3" fmla="*/ 80867 h 82729"/>
                  <a:gd name="connsiteX4" fmla="*/ 395457 w 396391"/>
                  <a:gd name="connsiteY4" fmla="*/ 56388 h 82729"/>
                  <a:gd name="connsiteX5" fmla="*/ 394409 w 396391"/>
                  <a:gd name="connsiteY5" fmla="*/ 36195 h 82729"/>
                  <a:gd name="connsiteX6" fmla="*/ 211624 w 396391"/>
                  <a:gd name="connsiteY6" fmla="*/ 58960 h 82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96391" h="82729">
                    <a:moveTo>
                      <a:pt x="211624" y="58960"/>
                    </a:moveTo>
                    <a:cubicBezTo>
                      <a:pt x="156570" y="53435"/>
                      <a:pt x="7313" y="12383"/>
                      <a:pt x="360" y="0"/>
                    </a:cubicBezTo>
                    <a:cubicBezTo>
                      <a:pt x="360" y="0"/>
                      <a:pt x="-1926" y="8287"/>
                      <a:pt x="5027" y="20669"/>
                    </a:cubicBezTo>
                    <a:cubicBezTo>
                      <a:pt x="11980" y="33052"/>
                      <a:pt x="156475" y="75343"/>
                      <a:pt x="211529" y="80867"/>
                    </a:cubicBezTo>
                    <a:cubicBezTo>
                      <a:pt x="282490" y="87916"/>
                      <a:pt x="389361" y="73914"/>
                      <a:pt x="395457" y="56388"/>
                    </a:cubicBezTo>
                    <a:cubicBezTo>
                      <a:pt x="397076" y="51626"/>
                      <a:pt x="396504" y="44482"/>
                      <a:pt x="394409" y="36195"/>
                    </a:cubicBezTo>
                    <a:cubicBezTo>
                      <a:pt x="382408" y="52864"/>
                      <a:pt x="280300" y="65818"/>
                      <a:pt x="211624" y="58960"/>
                    </a:cubicBezTo>
                    <a:close/>
                  </a:path>
                </a:pathLst>
              </a:custGeom>
              <a:solidFill>
                <a:srgbClr val="E6E8F4"/>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511EFFF9-A1DD-B2DF-6E23-E2600F1A8185}"/>
                  </a:ext>
                </a:extLst>
              </p:cNvPr>
              <p:cNvSpPr/>
              <p:nvPr/>
            </p:nvSpPr>
            <p:spPr>
              <a:xfrm>
                <a:off x="8308525" y="3697222"/>
                <a:ext cx="2079628" cy="2135124"/>
              </a:xfrm>
              <a:custGeom>
                <a:avLst/>
                <a:gdLst>
                  <a:gd name="connsiteX0" fmla="*/ 842045 w 2079628"/>
                  <a:gd name="connsiteY0" fmla="*/ 0 h 2135124"/>
                  <a:gd name="connsiteX1" fmla="*/ 677262 w 2079628"/>
                  <a:gd name="connsiteY1" fmla="*/ 337280 h 2135124"/>
                  <a:gd name="connsiteX2" fmla="*/ 586394 w 2079628"/>
                  <a:gd name="connsiteY2" fmla="*/ 1052894 h 2135124"/>
                  <a:gd name="connsiteX3" fmla="*/ 408562 w 2079628"/>
                  <a:gd name="connsiteY3" fmla="*/ 1221010 h 2135124"/>
                  <a:gd name="connsiteX4" fmla="*/ 35 w 2079628"/>
                  <a:gd name="connsiteY4" fmla="*/ 1943195 h 2135124"/>
                  <a:gd name="connsiteX5" fmla="*/ 208918 w 2079628"/>
                  <a:gd name="connsiteY5" fmla="*/ 2065687 h 2135124"/>
                  <a:gd name="connsiteX6" fmla="*/ 842045 w 2079628"/>
                  <a:gd name="connsiteY6" fmla="*/ 1219105 h 2135124"/>
                  <a:gd name="connsiteX7" fmla="*/ 1141701 w 2079628"/>
                  <a:gd name="connsiteY7" fmla="*/ 793433 h 2135124"/>
                  <a:gd name="connsiteX8" fmla="*/ 1624143 w 2079628"/>
                  <a:gd name="connsiteY8" fmla="*/ 1290352 h 2135124"/>
                  <a:gd name="connsiteX9" fmla="*/ 1659099 w 2079628"/>
                  <a:gd name="connsiteY9" fmla="*/ 1526572 h 2135124"/>
                  <a:gd name="connsiteX10" fmla="*/ 1874841 w 2079628"/>
                  <a:gd name="connsiteY10" fmla="*/ 2135124 h 2135124"/>
                  <a:gd name="connsiteX11" fmla="*/ 2079628 w 2079628"/>
                  <a:gd name="connsiteY11" fmla="*/ 2016538 h 2135124"/>
                  <a:gd name="connsiteX12" fmla="*/ 1860839 w 2079628"/>
                  <a:gd name="connsiteY12" fmla="*/ 1145000 h 2135124"/>
                  <a:gd name="connsiteX13" fmla="*/ 1417355 w 2079628"/>
                  <a:gd name="connsiteY13" fmla="*/ 227362 h 2135124"/>
                  <a:gd name="connsiteX14" fmla="*/ 842045 w 2079628"/>
                  <a:gd name="connsiteY14" fmla="*/ 0 h 2135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079628" h="2135124">
                    <a:moveTo>
                      <a:pt x="842045" y="0"/>
                    </a:moveTo>
                    <a:cubicBezTo>
                      <a:pt x="842045" y="0"/>
                      <a:pt x="704218" y="204216"/>
                      <a:pt x="677262" y="337280"/>
                    </a:cubicBezTo>
                    <a:cubicBezTo>
                      <a:pt x="650307" y="470345"/>
                      <a:pt x="595347" y="1004126"/>
                      <a:pt x="586394" y="1052894"/>
                    </a:cubicBezTo>
                    <a:cubicBezTo>
                      <a:pt x="584203" y="1064990"/>
                      <a:pt x="463045" y="1137952"/>
                      <a:pt x="408562" y="1221010"/>
                    </a:cubicBezTo>
                    <a:cubicBezTo>
                      <a:pt x="243494" y="1472756"/>
                      <a:pt x="2321" y="1926908"/>
                      <a:pt x="35" y="1943195"/>
                    </a:cubicBezTo>
                    <a:cubicBezTo>
                      <a:pt x="-2918" y="1964817"/>
                      <a:pt x="182724" y="1999774"/>
                      <a:pt x="208918" y="2065687"/>
                    </a:cubicBezTo>
                    <a:cubicBezTo>
                      <a:pt x="255686" y="2025682"/>
                      <a:pt x="780037" y="1291209"/>
                      <a:pt x="842045" y="1219105"/>
                    </a:cubicBezTo>
                    <a:cubicBezTo>
                      <a:pt x="908339" y="1142048"/>
                      <a:pt x="1141701" y="793433"/>
                      <a:pt x="1141701" y="793433"/>
                    </a:cubicBezTo>
                    <a:cubicBezTo>
                      <a:pt x="1141701" y="793433"/>
                      <a:pt x="1601378" y="1256252"/>
                      <a:pt x="1624143" y="1290352"/>
                    </a:cubicBezTo>
                    <a:cubicBezTo>
                      <a:pt x="1631572" y="1301496"/>
                      <a:pt x="1629572" y="1409510"/>
                      <a:pt x="1659099" y="1526572"/>
                    </a:cubicBezTo>
                    <a:cubicBezTo>
                      <a:pt x="1720059" y="1767840"/>
                      <a:pt x="1862744" y="2118455"/>
                      <a:pt x="1874841" y="2135124"/>
                    </a:cubicBezTo>
                    <a:cubicBezTo>
                      <a:pt x="1874841" y="2135124"/>
                      <a:pt x="2004666" y="2018538"/>
                      <a:pt x="2079628" y="2016538"/>
                    </a:cubicBezTo>
                    <a:cubicBezTo>
                      <a:pt x="2079628" y="2016538"/>
                      <a:pt x="1905797" y="1339882"/>
                      <a:pt x="1860839" y="1145000"/>
                    </a:cubicBezTo>
                    <a:cubicBezTo>
                      <a:pt x="1815881" y="950023"/>
                      <a:pt x="1456312" y="278130"/>
                      <a:pt x="1417355" y="227362"/>
                    </a:cubicBezTo>
                    <a:cubicBezTo>
                      <a:pt x="1378493" y="176403"/>
                      <a:pt x="879478" y="3143"/>
                      <a:pt x="842045" y="0"/>
                    </a:cubicBezTo>
                    <a:close/>
                  </a:path>
                </a:pathLst>
              </a:custGeom>
              <a:solidFill>
                <a:schemeClr val="accent5"/>
              </a:solidFill>
              <a:ln w="9525" cap="flat">
                <a:noFill/>
                <a:prstDash val="solid"/>
                <a:miter/>
              </a:ln>
            </p:spPr>
            <p:txBody>
              <a:bodyPr rtlCol="0" anchor="ctr"/>
              <a:lstStyle/>
              <a:p>
                <a:endParaRPr lang="en-US"/>
              </a:p>
            </p:txBody>
          </p:sp>
          <p:grpSp>
            <p:nvGrpSpPr>
              <p:cNvPr id="41" name="Graphic 22">
                <a:extLst>
                  <a:ext uri="{FF2B5EF4-FFF2-40B4-BE49-F238E27FC236}">
                    <a16:creationId xmlns:a16="http://schemas.microsoft.com/office/drawing/2014/main" id="{9B18BEA0-6B6A-961E-599B-B1765C653D83}"/>
                  </a:ext>
                </a:extLst>
              </p:cNvPr>
              <p:cNvGrpSpPr/>
              <p:nvPr/>
            </p:nvGrpSpPr>
            <p:grpSpPr>
              <a:xfrm>
                <a:off x="8968357" y="3697318"/>
                <a:ext cx="814482" cy="1032700"/>
                <a:chOff x="8968357" y="3697318"/>
                <a:chExt cx="814482" cy="1032700"/>
              </a:xfrm>
              <a:solidFill>
                <a:srgbClr val="6B78B7"/>
              </a:solidFill>
            </p:grpSpPr>
            <p:sp>
              <p:nvSpPr>
                <p:cNvPr id="42" name="Freeform: Shape 41">
                  <a:extLst>
                    <a:ext uri="{FF2B5EF4-FFF2-40B4-BE49-F238E27FC236}">
                      <a16:creationId xmlns:a16="http://schemas.microsoft.com/office/drawing/2014/main" id="{02987488-1EDD-C590-B54F-5AC33BC47FE1}"/>
                    </a:ext>
                  </a:extLst>
                </p:cNvPr>
                <p:cNvSpPr/>
                <p:nvPr/>
              </p:nvSpPr>
              <p:spPr>
                <a:xfrm>
                  <a:off x="8968357" y="3697318"/>
                  <a:ext cx="814482" cy="447579"/>
                </a:xfrm>
                <a:custGeom>
                  <a:avLst/>
                  <a:gdLst>
                    <a:gd name="connsiteX0" fmla="*/ 757618 w 814482"/>
                    <a:gd name="connsiteY0" fmla="*/ 227171 h 447579"/>
                    <a:gd name="connsiteX1" fmla="*/ 182309 w 814482"/>
                    <a:gd name="connsiteY1" fmla="*/ 0 h 447579"/>
                    <a:gd name="connsiteX2" fmla="*/ 17526 w 814482"/>
                    <a:gd name="connsiteY2" fmla="*/ 337280 h 447579"/>
                    <a:gd name="connsiteX3" fmla="*/ 0 w 814482"/>
                    <a:gd name="connsiteY3" fmla="*/ 447580 h 447579"/>
                    <a:gd name="connsiteX4" fmla="*/ 814483 w 814482"/>
                    <a:gd name="connsiteY4" fmla="*/ 323659 h 447579"/>
                    <a:gd name="connsiteX5" fmla="*/ 757618 w 814482"/>
                    <a:gd name="connsiteY5" fmla="*/ 227171 h 447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14482" h="447579">
                      <a:moveTo>
                        <a:pt x="757618" y="227171"/>
                      </a:moveTo>
                      <a:cubicBezTo>
                        <a:pt x="718661" y="176308"/>
                        <a:pt x="219646" y="3048"/>
                        <a:pt x="182309" y="0"/>
                      </a:cubicBezTo>
                      <a:cubicBezTo>
                        <a:pt x="182309" y="0"/>
                        <a:pt x="44482" y="204216"/>
                        <a:pt x="17526" y="337280"/>
                      </a:cubicBezTo>
                      <a:cubicBezTo>
                        <a:pt x="12478" y="362045"/>
                        <a:pt x="6477" y="400717"/>
                        <a:pt x="0" y="447580"/>
                      </a:cubicBezTo>
                      <a:cubicBezTo>
                        <a:pt x="95" y="447484"/>
                        <a:pt x="134398" y="220218"/>
                        <a:pt x="814483" y="323659"/>
                      </a:cubicBezTo>
                      <a:cubicBezTo>
                        <a:pt x="786003" y="272415"/>
                        <a:pt x="765429" y="237268"/>
                        <a:pt x="757618" y="227171"/>
                      </a:cubicBezTo>
                      <a:close/>
                    </a:path>
                  </a:pathLst>
                </a:custGeom>
                <a:solidFill>
                  <a:schemeClr val="accent5">
                    <a:lumMod val="75000"/>
                  </a:schemeClr>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22FE248E-D48F-F9BD-7E8F-B489417E5FDD}"/>
                    </a:ext>
                  </a:extLst>
                </p:cNvPr>
                <p:cNvSpPr/>
                <p:nvPr/>
              </p:nvSpPr>
              <p:spPr>
                <a:xfrm>
                  <a:off x="9450226" y="4265997"/>
                  <a:ext cx="236315" cy="464021"/>
                </a:xfrm>
                <a:custGeom>
                  <a:avLst/>
                  <a:gdLst>
                    <a:gd name="connsiteX0" fmla="*/ 149828 w 236315"/>
                    <a:gd name="connsiteY0" fmla="*/ 7298 h 464021"/>
                    <a:gd name="connsiteX1" fmla="*/ 0 w 236315"/>
                    <a:gd name="connsiteY1" fmla="*/ 224659 h 464021"/>
                    <a:gd name="connsiteX2" fmla="*/ 236315 w 236315"/>
                    <a:gd name="connsiteY2" fmla="*/ 464022 h 464021"/>
                    <a:gd name="connsiteX3" fmla="*/ 236315 w 236315"/>
                    <a:gd name="connsiteY3" fmla="*/ 464022 h 464021"/>
                    <a:gd name="connsiteX4" fmla="*/ 149828 w 236315"/>
                    <a:gd name="connsiteY4" fmla="*/ 7298 h 4640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6315" h="464021">
                      <a:moveTo>
                        <a:pt x="149828" y="7298"/>
                      </a:moveTo>
                      <a:cubicBezTo>
                        <a:pt x="101917" y="69687"/>
                        <a:pt x="0" y="224659"/>
                        <a:pt x="0" y="224659"/>
                      </a:cubicBezTo>
                      <a:cubicBezTo>
                        <a:pt x="0" y="224659"/>
                        <a:pt x="117253" y="342769"/>
                        <a:pt x="236315" y="464022"/>
                      </a:cubicBezTo>
                      <a:cubicBezTo>
                        <a:pt x="236315" y="464022"/>
                        <a:pt x="236315" y="464022"/>
                        <a:pt x="236315" y="464022"/>
                      </a:cubicBezTo>
                      <a:cubicBezTo>
                        <a:pt x="111062" y="298382"/>
                        <a:pt x="197834" y="-55091"/>
                        <a:pt x="149828" y="7298"/>
                      </a:cubicBezTo>
                      <a:close/>
                    </a:path>
                  </a:pathLst>
                </a:custGeom>
                <a:solidFill>
                  <a:schemeClr val="accent5">
                    <a:lumMod val="75000"/>
                  </a:schemeClr>
                </a:solidFill>
                <a:ln w="9525" cap="flat">
                  <a:noFill/>
                  <a:prstDash val="solid"/>
                  <a:miter/>
                </a:ln>
              </p:spPr>
              <p:txBody>
                <a:bodyPr rtlCol="0" anchor="ctr"/>
                <a:lstStyle/>
                <a:p>
                  <a:endParaRPr lang="en-US"/>
                </a:p>
              </p:txBody>
            </p:sp>
          </p:grpSp>
          <p:sp>
            <p:nvSpPr>
              <p:cNvPr id="44" name="Freeform: Shape 43">
                <a:extLst>
                  <a:ext uri="{FF2B5EF4-FFF2-40B4-BE49-F238E27FC236}">
                    <a16:creationId xmlns:a16="http://schemas.microsoft.com/office/drawing/2014/main" id="{31F87E74-7832-A172-D033-57D5004AF419}"/>
                  </a:ext>
                </a:extLst>
              </p:cNvPr>
              <p:cNvSpPr/>
              <p:nvPr/>
            </p:nvSpPr>
            <p:spPr>
              <a:xfrm>
                <a:off x="10357732" y="3124865"/>
                <a:ext cx="184821" cy="249511"/>
              </a:xfrm>
              <a:custGeom>
                <a:avLst/>
                <a:gdLst>
                  <a:gd name="connsiteX0" fmla="*/ 43947 w 184821"/>
                  <a:gd name="connsiteY0" fmla="*/ 247459 h 249511"/>
                  <a:gd name="connsiteX1" fmla="*/ 122623 w 184821"/>
                  <a:gd name="connsiteY1" fmla="*/ 200311 h 249511"/>
                  <a:gd name="connsiteX2" fmla="*/ 184821 w 184821"/>
                  <a:gd name="connsiteY2" fmla="*/ 0 h 249511"/>
                  <a:gd name="connsiteX3" fmla="*/ 14038 w 184821"/>
                  <a:gd name="connsiteY3" fmla="*/ 48768 h 249511"/>
                  <a:gd name="connsiteX4" fmla="*/ 43947 w 184821"/>
                  <a:gd name="connsiteY4" fmla="*/ 247459 h 2495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821" h="249511">
                    <a:moveTo>
                      <a:pt x="43947" y="247459"/>
                    </a:moveTo>
                    <a:cubicBezTo>
                      <a:pt x="43947" y="247459"/>
                      <a:pt x="85857" y="264509"/>
                      <a:pt x="122623" y="200311"/>
                    </a:cubicBezTo>
                    <a:cubicBezTo>
                      <a:pt x="159294" y="136112"/>
                      <a:pt x="184821" y="0"/>
                      <a:pt x="184821" y="0"/>
                    </a:cubicBezTo>
                    <a:lnTo>
                      <a:pt x="14038" y="48768"/>
                    </a:lnTo>
                    <a:cubicBezTo>
                      <a:pt x="13943" y="48673"/>
                      <a:pt x="-32444" y="190214"/>
                      <a:pt x="43947" y="247459"/>
                    </a:cubicBezTo>
                    <a:close/>
                  </a:path>
                </a:pathLst>
              </a:custGeom>
              <a:solidFill>
                <a:schemeClr val="accent1">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5" name="Freeform: Shape 44">
                <a:extLst>
                  <a:ext uri="{FF2B5EF4-FFF2-40B4-BE49-F238E27FC236}">
                    <a16:creationId xmlns:a16="http://schemas.microsoft.com/office/drawing/2014/main" id="{D3A07F18-DB16-3937-A212-566FC517D387}"/>
                  </a:ext>
                </a:extLst>
              </p:cNvPr>
              <p:cNvSpPr/>
              <p:nvPr/>
            </p:nvSpPr>
            <p:spPr>
              <a:xfrm>
                <a:off x="9111711" y="2715537"/>
                <a:ext cx="1367024" cy="1212349"/>
              </a:xfrm>
              <a:custGeom>
                <a:avLst/>
                <a:gdLst>
                  <a:gd name="connsiteX0" fmla="*/ 635981 w 1367024"/>
                  <a:gd name="connsiteY0" fmla="*/ 39 h 1212349"/>
                  <a:gd name="connsiteX1" fmla="*/ 283556 w 1367024"/>
                  <a:gd name="connsiteY1" fmla="*/ 159678 h 1212349"/>
                  <a:gd name="connsiteX2" fmla="*/ 146682 w 1367024"/>
                  <a:gd name="connsiteY2" fmla="*/ 678505 h 1212349"/>
                  <a:gd name="connsiteX3" fmla="*/ 1425 w 1367024"/>
                  <a:gd name="connsiteY3" fmla="*/ 978638 h 1212349"/>
                  <a:gd name="connsiteX4" fmla="*/ 683034 w 1367024"/>
                  <a:gd name="connsiteY4" fmla="*/ 1204381 h 1212349"/>
                  <a:gd name="connsiteX5" fmla="*/ 1003741 w 1367024"/>
                  <a:gd name="connsiteY5" fmla="*/ 554776 h 1212349"/>
                  <a:gd name="connsiteX6" fmla="*/ 1289872 w 1367024"/>
                  <a:gd name="connsiteY6" fmla="*/ 656884 h 1212349"/>
                  <a:gd name="connsiteX7" fmla="*/ 1290634 w 1367024"/>
                  <a:gd name="connsiteY7" fmla="*/ 434856 h 1212349"/>
                  <a:gd name="connsiteX8" fmla="*/ 1367025 w 1367024"/>
                  <a:gd name="connsiteY8" fmla="*/ 299124 h 1212349"/>
                  <a:gd name="connsiteX9" fmla="*/ 1141568 w 1367024"/>
                  <a:gd name="connsiteY9" fmla="*/ 198921 h 1212349"/>
                  <a:gd name="connsiteX10" fmla="*/ 635981 w 1367024"/>
                  <a:gd name="connsiteY10" fmla="*/ 39 h 1212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67024" h="1212349">
                    <a:moveTo>
                      <a:pt x="635981" y="39"/>
                    </a:moveTo>
                    <a:cubicBezTo>
                      <a:pt x="556542" y="897"/>
                      <a:pt x="353088" y="54903"/>
                      <a:pt x="283556" y="159678"/>
                    </a:cubicBezTo>
                    <a:cubicBezTo>
                      <a:pt x="181638" y="313317"/>
                      <a:pt x="220119" y="564015"/>
                      <a:pt x="146682" y="678505"/>
                    </a:cubicBezTo>
                    <a:cubicBezTo>
                      <a:pt x="73244" y="792996"/>
                      <a:pt x="-12100" y="881197"/>
                      <a:pt x="1425" y="978638"/>
                    </a:cubicBezTo>
                    <a:cubicBezTo>
                      <a:pt x="14951" y="1076079"/>
                      <a:pt x="516728" y="1251815"/>
                      <a:pt x="683034" y="1204381"/>
                    </a:cubicBezTo>
                    <a:cubicBezTo>
                      <a:pt x="820004" y="1165328"/>
                      <a:pt x="949639" y="688126"/>
                      <a:pt x="1003741" y="554776"/>
                    </a:cubicBezTo>
                    <a:cubicBezTo>
                      <a:pt x="1003741" y="554776"/>
                      <a:pt x="1201480" y="649168"/>
                      <a:pt x="1289872" y="656884"/>
                    </a:cubicBezTo>
                    <a:cubicBezTo>
                      <a:pt x="1289872" y="656884"/>
                      <a:pt x="1235199" y="564777"/>
                      <a:pt x="1290634" y="434856"/>
                    </a:cubicBezTo>
                    <a:cubicBezTo>
                      <a:pt x="1346070" y="304935"/>
                      <a:pt x="1367025" y="299124"/>
                      <a:pt x="1367025" y="299124"/>
                    </a:cubicBezTo>
                    <a:cubicBezTo>
                      <a:pt x="1367025" y="299124"/>
                      <a:pt x="1297397" y="302553"/>
                      <a:pt x="1141568" y="198921"/>
                    </a:cubicBezTo>
                    <a:cubicBezTo>
                      <a:pt x="985834" y="95194"/>
                      <a:pt x="843721" y="-2247"/>
                      <a:pt x="635981" y="39"/>
                    </a:cubicBezTo>
                    <a:close/>
                  </a:path>
                </a:pathLst>
              </a:custGeom>
              <a:solidFill>
                <a:schemeClr val="accent1"/>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8042D72E-8CE1-66AB-FB47-F8636F1406E8}"/>
                  </a:ext>
                </a:extLst>
              </p:cNvPr>
              <p:cNvSpPr/>
              <p:nvPr/>
            </p:nvSpPr>
            <p:spPr>
              <a:xfrm>
                <a:off x="9668257" y="2715537"/>
                <a:ext cx="810574" cy="656788"/>
              </a:xfrm>
              <a:custGeom>
                <a:avLst/>
                <a:gdLst>
                  <a:gd name="connsiteX0" fmla="*/ 585118 w 810574"/>
                  <a:gd name="connsiteY0" fmla="*/ 198826 h 656788"/>
                  <a:gd name="connsiteX1" fmla="*/ 79531 w 810574"/>
                  <a:gd name="connsiteY1" fmla="*/ 39 h 656788"/>
                  <a:gd name="connsiteX2" fmla="*/ 34191 w 810574"/>
                  <a:gd name="connsiteY2" fmla="*/ 104148 h 656788"/>
                  <a:gd name="connsiteX3" fmla="*/ 447291 w 810574"/>
                  <a:gd name="connsiteY3" fmla="*/ 554680 h 656788"/>
                  <a:gd name="connsiteX4" fmla="*/ 733422 w 810574"/>
                  <a:gd name="connsiteY4" fmla="*/ 656788 h 656788"/>
                  <a:gd name="connsiteX5" fmla="*/ 734184 w 810574"/>
                  <a:gd name="connsiteY5" fmla="*/ 434760 h 656788"/>
                  <a:gd name="connsiteX6" fmla="*/ 810574 w 810574"/>
                  <a:gd name="connsiteY6" fmla="*/ 299029 h 656788"/>
                  <a:gd name="connsiteX7" fmla="*/ 585118 w 810574"/>
                  <a:gd name="connsiteY7" fmla="*/ 198826 h 6567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10574" h="656788">
                    <a:moveTo>
                      <a:pt x="585118" y="198826"/>
                    </a:moveTo>
                    <a:cubicBezTo>
                      <a:pt x="429289" y="95194"/>
                      <a:pt x="287271" y="-2247"/>
                      <a:pt x="79531" y="39"/>
                    </a:cubicBezTo>
                    <a:cubicBezTo>
                      <a:pt x="42193" y="420"/>
                      <a:pt x="-49533" y="-5485"/>
                      <a:pt x="34191" y="104148"/>
                    </a:cubicBezTo>
                    <a:cubicBezTo>
                      <a:pt x="161731" y="271026"/>
                      <a:pt x="506917" y="330462"/>
                      <a:pt x="447291" y="554680"/>
                    </a:cubicBezTo>
                    <a:cubicBezTo>
                      <a:pt x="447291" y="554680"/>
                      <a:pt x="645030" y="649073"/>
                      <a:pt x="733422" y="656788"/>
                    </a:cubicBezTo>
                    <a:cubicBezTo>
                      <a:pt x="733422" y="656788"/>
                      <a:pt x="678748" y="564681"/>
                      <a:pt x="734184" y="434760"/>
                    </a:cubicBezTo>
                    <a:cubicBezTo>
                      <a:pt x="789619" y="304839"/>
                      <a:pt x="810574" y="299029"/>
                      <a:pt x="810574" y="299029"/>
                    </a:cubicBezTo>
                    <a:cubicBezTo>
                      <a:pt x="810574" y="299029"/>
                      <a:pt x="740947" y="302458"/>
                      <a:pt x="585118" y="198826"/>
                    </a:cubicBezTo>
                    <a:close/>
                  </a:path>
                </a:pathLst>
              </a:custGeom>
              <a:solidFill>
                <a:schemeClr val="accent2"/>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47" name="Freeform: Shape 46">
                <a:extLst>
                  <a:ext uri="{FF2B5EF4-FFF2-40B4-BE49-F238E27FC236}">
                    <a16:creationId xmlns:a16="http://schemas.microsoft.com/office/drawing/2014/main" id="{1CBDE4D2-C33E-4F92-EB7D-B52DA931CCD3}"/>
                  </a:ext>
                </a:extLst>
              </p:cNvPr>
              <p:cNvSpPr/>
              <p:nvPr/>
            </p:nvSpPr>
            <p:spPr>
              <a:xfrm>
                <a:off x="9633845" y="3202086"/>
                <a:ext cx="297885" cy="288610"/>
              </a:xfrm>
              <a:custGeom>
                <a:avLst/>
                <a:gdLst>
                  <a:gd name="connsiteX0" fmla="*/ 42790 w 297885"/>
                  <a:gd name="connsiteY0" fmla="*/ 288063 h 288610"/>
                  <a:gd name="connsiteX1" fmla="*/ 239672 w 297885"/>
                  <a:gd name="connsiteY1" fmla="*/ 131567 h 288610"/>
                  <a:gd name="connsiteX2" fmla="*/ 83843 w 297885"/>
                  <a:gd name="connsiteY2" fmla="*/ 43366 h 288610"/>
                  <a:gd name="connsiteX3" fmla="*/ 42790 w 297885"/>
                  <a:gd name="connsiteY3" fmla="*/ 288063 h 288610"/>
                </a:gdLst>
                <a:ahLst/>
                <a:cxnLst>
                  <a:cxn ang="0">
                    <a:pos x="connsiteX0" y="connsiteY0"/>
                  </a:cxn>
                  <a:cxn ang="0">
                    <a:pos x="connsiteX1" y="connsiteY1"/>
                  </a:cxn>
                  <a:cxn ang="0">
                    <a:pos x="connsiteX2" y="connsiteY2"/>
                  </a:cxn>
                  <a:cxn ang="0">
                    <a:pos x="connsiteX3" y="connsiteY3"/>
                  </a:cxn>
                </a:cxnLst>
                <a:rect l="l" t="t" r="r" b="b"/>
                <a:pathLst>
                  <a:path w="297885" h="288610">
                    <a:moveTo>
                      <a:pt x="42790" y="288063"/>
                    </a:moveTo>
                    <a:cubicBezTo>
                      <a:pt x="42790" y="288063"/>
                      <a:pt x="66698" y="306351"/>
                      <a:pt x="239672" y="131567"/>
                    </a:cubicBezTo>
                    <a:cubicBezTo>
                      <a:pt x="412741" y="-43217"/>
                      <a:pt x="151280" y="-11498"/>
                      <a:pt x="83843" y="43366"/>
                    </a:cubicBezTo>
                    <a:cubicBezTo>
                      <a:pt x="16406" y="98325"/>
                      <a:pt x="-43411" y="215387"/>
                      <a:pt x="42790" y="288063"/>
                    </a:cubicBezTo>
                    <a:close/>
                  </a:path>
                </a:pathLst>
              </a:custGeom>
              <a:solidFill>
                <a:schemeClr val="accent1">
                  <a:lumMod val="75000"/>
                </a:schemeClr>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87A4A6F5-8F84-ACDA-4937-6637C97DED95}"/>
                  </a:ext>
                </a:extLst>
              </p:cNvPr>
              <p:cNvSpPr/>
              <p:nvPr/>
            </p:nvSpPr>
            <p:spPr>
              <a:xfrm>
                <a:off x="9757486" y="2994354"/>
                <a:ext cx="1025158" cy="417409"/>
              </a:xfrm>
              <a:custGeom>
                <a:avLst/>
                <a:gdLst>
                  <a:gd name="connsiteX0" fmla="*/ 206042 w 1025158"/>
                  <a:gd name="connsiteY0" fmla="*/ 176898 h 417409"/>
                  <a:gd name="connsiteX1" fmla="*/ 712105 w 1025158"/>
                  <a:gd name="connsiteY1" fmla="*/ 157277 h 417409"/>
                  <a:gd name="connsiteX2" fmla="*/ 832120 w 1025158"/>
                  <a:gd name="connsiteY2" fmla="*/ 8591 h 417409"/>
                  <a:gd name="connsiteX3" fmla="*/ 958041 w 1025158"/>
                  <a:gd name="connsiteY3" fmla="*/ 8591 h 417409"/>
                  <a:gd name="connsiteX4" fmla="*/ 960803 w 1025158"/>
                  <a:gd name="connsiteY4" fmla="*/ 49168 h 417409"/>
                  <a:gd name="connsiteX5" fmla="*/ 993760 w 1025158"/>
                  <a:gd name="connsiteY5" fmla="*/ 71075 h 417409"/>
                  <a:gd name="connsiteX6" fmla="*/ 989283 w 1025158"/>
                  <a:gd name="connsiteY6" fmla="*/ 107175 h 417409"/>
                  <a:gd name="connsiteX7" fmla="*/ 1010714 w 1025158"/>
                  <a:gd name="connsiteY7" fmla="*/ 124415 h 417409"/>
                  <a:gd name="connsiteX8" fmla="*/ 1005761 w 1025158"/>
                  <a:gd name="connsiteY8" fmla="*/ 149466 h 417409"/>
                  <a:gd name="connsiteX9" fmla="*/ 1025002 w 1025158"/>
                  <a:gd name="connsiteY9" fmla="*/ 177279 h 417409"/>
                  <a:gd name="connsiteX10" fmla="*/ 982711 w 1025158"/>
                  <a:gd name="connsiteY10" fmla="*/ 217093 h 417409"/>
                  <a:gd name="connsiteX11" fmla="*/ 920322 w 1025158"/>
                  <a:gd name="connsiteY11" fmla="*/ 221189 h 417409"/>
                  <a:gd name="connsiteX12" fmla="*/ 904987 w 1025158"/>
                  <a:gd name="connsiteY12" fmla="*/ 256718 h 417409"/>
                  <a:gd name="connsiteX13" fmla="*/ 826596 w 1025158"/>
                  <a:gd name="connsiteY13" fmla="*/ 303676 h 417409"/>
                  <a:gd name="connsiteX14" fmla="*/ 622094 w 1025158"/>
                  <a:gd name="connsiteY14" fmla="*/ 329203 h 417409"/>
                  <a:gd name="connsiteX15" fmla="*/ 212043 w 1025158"/>
                  <a:gd name="connsiteY15" fmla="*/ 417404 h 417409"/>
                  <a:gd name="connsiteX16" fmla="*/ 16 w 1025158"/>
                  <a:gd name="connsiteY16" fmla="*/ 329203 h 417409"/>
                  <a:gd name="connsiteX17" fmla="*/ 206042 w 1025158"/>
                  <a:gd name="connsiteY17" fmla="*/ 176898 h 417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025158" h="417409">
                    <a:moveTo>
                      <a:pt x="206042" y="176898"/>
                    </a:moveTo>
                    <a:cubicBezTo>
                      <a:pt x="206042" y="176898"/>
                      <a:pt x="679625" y="162420"/>
                      <a:pt x="712105" y="157277"/>
                    </a:cubicBezTo>
                    <a:cubicBezTo>
                      <a:pt x="744586" y="152133"/>
                      <a:pt x="814785" y="26022"/>
                      <a:pt x="832120" y="8591"/>
                    </a:cubicBezTo>
                    <a:cubicBezTo>
                      <a:pt x="849456" y="-8840"/>
                      <a:pt x="946039" y="5067"/>
                      <a:pt x="958041" y="8591"/>
                    </a:cubicBezTo>
                    <a:cubicBezTo>
                      <a:pt x="970042" y="12116"/>
                      <a:pt x="964423" y="43072"/>
                      <a:pt x="960803" y="49168"/>
                    </a:cubicBezTo>
                    <a:cubicBezTo>
                      <a:pt x="960803" y="49168"/>
                      <a:pt x="987949" y="59455"/>
                      <a:pt x="993760" y="71075"/>
                    </a:cubicBezTo>
                    <a:cubicBezTo>
                      <a:pt x="997951" y="79648"/>
                      <a:pt x="989283" y="107175"/>
                      <a:pt x="989283" y="107175"/>
                    </a:cubicBezTo>
                    <a:cubicBezTo>
                      <a:pt x="989283" y="107175"/>
                      <a:pt x="1007762" y="114414"/>
                      <a:pt x="1010714" y="124415"/>
                    </a:cubicBezTo>
                    <a:cubicBezTo>
                      <a:pt x="1012238" y="129559"/>
                      <a:pt x="1005761" y="149466"/>
                      <a:pt x="1005761" y="149466"/>
                    </a:cubicBezTo>
                    <a:cubicBezTo>
                      <a:pt x="1005761" y="149466"/>
                      <a:pt x="1027192" y="158705"/>
                      <a:pt x="1025002" y="177279"/>
                    </a:cubicBezTo>
                    <a:cubicBezTo>
                      <a:pt x="1023573" y="189090"/>
                      <a:pt x="995474" y="220237"/>
                      <a:pt x="982711" y="217093"/>
                    </a:cubicBezTo>
                    <a:cubicBezTo>
                      <a:pt x="969852" y="213950"/>
                      <a:pt x="935181" y="210235"/>
                      <a:pt x="920322" y="221189"/>
                    </a:cubicBezTo>
                    <a:cubicBezTo>
                      <a:pt x="905463" y="232143"/>
                      <a:pt x="901843" y="246526"/>
                      <a:pt x="904987" y="256718"/>
                    </a:cubicBezTo>
                    <a:cubicBezTo>
                      <a:pt x="907558" y="265290"/>
                      <a:pt x="871554" y="305200"/>
                      <a:pt x="826596" y="303676"/>
                    </a:cubicBezTo>
                    <a:cubicBezTo>
                      <a:pt x="781638" y="302152"/>
                      <a:pt x="725726" y="281197"/>
                      <a:pt x="622094" y="329203"/>
                    </a:cubicBezTo>
                    <a:cubicBezTo>
                      <a:pt x="518462" y="377209"/>
                      <a:pt x="299006" y="416642"/>
                      <a:pt x="212043" y="417404"/>
                    </a:cubicBezTo>
                    <a:cubicBezTo>
                      <a:pt x="125175" y="418166"/>
                      <a:pt x="1540" y="329203"/>
                      <a:pt x="16" y="329203"/>
                    </a:cubicBezTo>
                    <a:cubicBezTo>
                      <a:pt x="-1603" y="329203"/>
                      <a:pt x="117745" y="179660"/>
                      <a:pt x="206042" y="176898"/>
                    </a:cubicBezTo>
                    <a:close/>
                  </a:path>
                </a:pathLst>
              </a:custGeom>
              <a:solidFill>
                <a:srgbClr val="D56C67"/>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FA716AB6-B54A-5958-9892-7BDE32C303C6}"/>
                  </a:ext>
                </a:extLst>
              </p:cNvPr>
              <p:cNvSpPr/>
              <p:nvPr/>
            </p:nvSpPr>
            <p:spPr>
              <a:xfrm>
                <a:off x="10628564" y="2994529"/>
                <a:ext cx="154094" cy="217330"/>
              </a:xfrm>
              <a:custGeom>
                <a:avLst/>
                <a:gdLst>
                  <a:gd name="connsiteX0" fmla="*/ 134683 w 154094"/>
                  <a:gd name="connsiteY0" fmla="*/ 149386 h 217330"/>
                  <a:gd name="connsiteX1" fmla="*/ 139637 w 154094"/>
                  <a:gd name="connsiteY1" fmla="*/ 124335 h 217330"/>
                  <a:gd name="connsiteX2" fmla="*/ 118205 w 154094"/>
                  <a:gd name="connsiteY2" fmla="*/ 107095 h 217330"/>
                  <a:gd name="connsiteX3" fmla="*/ 122682 w 154094"/>
                  <a:gd name="connsiteY3" fmla="*/ 70995 h 217330"/>
                  <a:gd name="connsiteX4" fmla="*/ 89725 w 154094"/>
                  <a:gd name="connsiteY4" fmla="*/ 49088 h 217330"/>
                  <a:gd name="connsiteX5" fmla="*/ 86963 w 154094"/>
                  <a:gd name="connsiteY5" fmla="*/ 8511 h 217330"/>
                  <a:gd name="connsiteX6" fmla="*/ 0 w 154094"/>
                  <a:gd name="connsiteY6" fmla="*/ 34 h 217330"/>
                  <a:gd name="connsiteX7" fmla="*/ 48006 w 154094"/>
                  <a:gd name="connsiteY7" fmla="*/ 13560 h 217330"/>
                  <a:gd name="connsiteX8" fmla="*/ 54959 w 154094"/>
                  <a:gd name="connsiteY8" fmla="*/ 60327 h 217330"/>
                  <a:gd name="connsiteX9" fmla="*/ 101251 w 154094"/>
                  <a:gd name="connsiteY9" fmla="*/ 147767 h 217330"/>
                  <a:gd name="connsiteX10" fmla="*/ 80677 w 154094"/>
                  <a:gd name="connsiteY10" fmla="*/ 213870 h 217330"/>
                  <a:gd name="connsiteX11" fmla="*/ 80581 w 154094"/>
                  <a:gd name="connsiteY11" fmla="*/ 213870 h 217330"/>
                  <a:gd name="connsiteX12" fmla="*/ 111633 w 154094"/>
                  <a:gd name="connsiteY12" fmla="*/ 217109 h 217330"/>
                  <a:gd name="connsiteX13" fmla="*/ 153924 w 154094"/>
                  <a:gd name="connsiteY13" fmla="*/ 177294 h 217330"/>
                  <a:gd name="connsiteX14" fmla="*/ 134683 w 154094"/>
                  <a:gd name="connsiteY14" fmla="*/ 149386 h 217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4094" h="217330">
                    <a:moveTo>
                      <a:pt x="134683" y="149386"/>
                    </a:moveTo>
                    <a:cubicBezTo>
                      <a:pt x="134683" y="149386"/>
                      <a:pt x="141256" y="129384"/>
                      <a:pt x="139637" y="124335"/>
                    </a:cubicBezTo>
                    <a:cubicBezTo>
                      <a:pt x="136684" y="114334"/>
                      <a:pt x="118205" y="107095"/>
                      <a:pt x="118205" y="107095"/>
                    </a:cubicBezTo>
                    <a:cubicBezTo>
                      <a:pt x="118205" y="107095"/>
                      <a:pt x="126968" y="79568"/>
                      <a:pt x="122682" y="70995"/>
                    </a:cubicBezTo>
                    <a:cubicBezTo>
                      <a:pt x="116967" y="59375"/>
                      <a:pt x="89725" y="49088"/>
                      <a:pt x="89725" y="49088"/>
                    </a:cubicBezTo>
                    <a:cubicBezTo>
                      <a:pt x="93250" y="42897"/>
                      <a:pt x="98870" y="11940"/>
                      <a:pt x="86963" y="8511"/>
                    </a:cubicBezTo>
                    <a:cubicBezTo>
                      <a:pt x="79057" y="6225"/>
                      <a:pt x="34480" y="-537"/>
                      <a:pt x="0" y="34"/>
                    </a:cubicBezTo>
                    <a:cubicBezTo>
                      <a:pt x="8192" y="701"/>
                      <a:pt x="41148" y="4892"/>
                      <a:pt x="48006" y="13560"/>
                    </a:cubicBezTo>
                    <a:cubicBezTo>
                      <a:pt x="55150" y="22418"/>
                      <a:pt x="46672" y="46802"/>
                      <a:pt x="54959" y="60327"/>
                    </a:cubicBezTo>
                    <a:cubicBezTo>
                      <a:pt x="63246" y="73853"/>
                      <a:pt x="95631" y="131479"/>
                      <a:pt x="101251" y="147767"/>
                    </a:cubicBezTo>
                    <a:cubicBezTo>
                      <a:pt x="106871" y="164055"/>
                      <a:pt x="104299" y="212632"/>
                      <a:pt x="80677" y="213870"/>
                    </a:cubicBezTo>
                    <a:cubicBezTo>
                      <a:pt x="80677" y="213870"/>
                      <a:pt x="80677" y="213870"/>
                      <a:pt x="80581" y="213870"/>
                    </a:cubicBezTo>
                    <a:cubicBezTo>
                      <a:pt x="92869" y="213775"/>
                      <a:pt x="105061" y="215490"/>
                      <a:pt x="111633" y="217109"/>
                    </a:cubicBezTo>
                    <a:cubicBezTo>
                      <a:pt x="124492" y="220252"/>
                      <a:pt x="152590" y="189105"/>
                      <a:pt x="153924" y="177294"/>
                    </a:cubicBezTo>
                    <a:cubicBezTo>
                      <a:pt x="156210" y="158625"/>
                      <a:pt x="134683" y="149386"/>
                      <a:pt x="134683" y="149386"/>
                    </a:cubicBezTo>
                    <a:close/>
                  </a:path>
                </a:pathLst>
              </a:custGeom>
              <a:solidFill>
                <a:srgbClr val="BE4E5A"/>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6E665F74-7097-1926-C630-DBCABA653B13}"/>
                  </a:ext>
                </a:extLst>
              </p:cNvPr>
              <p:cNvSpPr/>
              <p:nvPr/>
            </p:nvSpPr>
            <p:spPr>
              <a:xfrm>
                <a:off x="9355137" y="2903920"/>
                <a:ext cx="608392" cy="586229"/>
              </a:xfrm>
              <a:custGeom>
                <a:avLst/>
                <a:gdLst>
                  <a:gd name="connsiteX0" fmla="*/ 608392 w 608392"/>
                  <a:gd name="connsiteY0" fmla="*/ 267332 h 586229"/>
                  <a:gd name="connsiteX1" fmla="*/ 414177 w 608392"/>
                  <a:gd name="connsiteY1" fmla="*/ 129601 h 586229"/>
                  <a:gd name="connsiteX2" fmla="*/ 75563 w 608392"/>
                  <a:gd name="connsiteY2" fmla="*/ 20063 h 586229"/>
                  <a:gd name="connsiteX3" fmla="*/ 71848 w 608392"/>
                  <a:gd name="connsiteY3" fmla="*/ 340008 h 586229"/>
                  <a:gd name="connsiteX4" fmla="*/ 321403 w 608392"/>
                  <a:gd name="connsiteY4" fmla="*/ 586229 h 586229"/>
                  <a:gd name="connsiteX5" fmla="*/ 398461 w 608392"/>
                  <a:gd name="connsiteY5" fmla="*/ 467643 h 586229"/>
                  <a:gd name="connsiteX6" fmla="*/ 608392 w 608392"/>
                  <a:gd name="connsiteY6" fmla="*/ 267332 h 586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08392" h="586229">
                    <a:moveTo>
                      <a:pt x="608392" y="267332"/>
                    </a:moveTo>
                    <a:cubicBezTo>
                      <a:pt x="608773" y="266856"/>
                      <a:pt x="523619" y="241043"/>
                      <a:pt x="414177" y="129601"/>
                    </a:cubicBezTo>
                    <a:cubicBezTo>
                      <a:pt x="304734" y="18158"/>
                      <a:pt x="147477" y="-30705"/>
                      <a:pt x="75563" y="20063"/>
                    </a:cubicBezTo>
                    <a:cubicBezTo>
                      <a:pt x="3649" y="70831"/>
                      <a:pt x="-48834" y="228756"/>
                      <a:pt x="71848" y="340008"/>
                    </a:cubicBezTo>
                    <a:cubicBezTo>
                      <a:pt x="239679" y="494694"/>
                      <a:pt x="278636" y="586324"/>
                      <a:pt x="321403" y="586229"/>
                    </a:cubicBezTo>
                    <a:cubicBezTo>
                      <a:pt x="321403" y="586229"/>
                      <a:pt x="283113" y="577466"/>
                      <a:pt x="398461" y="467643"/>
                    </a:cubicBezTo>
                    <a:cubicBezTo>
                      <a:pt x="513904" y="357820"/>
                      <a:pt x="567339" y="330673"/>
                      <a:pt x="608392" y="267332"/>
                    </a:cubicBezTo>
                    <a:close/>
                  </a:path>
                </a:pathLst>
              </a:custGeom>
              <a:solidFill>
                <a:schemeClr val="accent2"/>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17FC43C-BAF5-6A7D-9C5C-50341BD89E91}"/>
                  </a:ext>
                </a:extLst>
              </p:cNvPr>
              <p:cNvSpPr/>
              <p:nvPr/>
            </p:nvSpPr>
            <p:spPr>
              <a:xfrm>
                <a:off x="9800577" y="2761636"/>
                <a:ext cx="58633" cy="128068"/>
              </a:xfrm>
              <a:custGeom>
                <a:avLst/>
                <a:gdLst>
                  <a:gd name="connsiteX0" fmla="*/ 7694 w 58633"/>
                  <a:gd name="connsiteY0" fmla="*/ 118913 h 128068"/>
                  <a:gd name="connsiteX1" fmla="*/ 54176 w 58633"/>
                  <a:gd name="connsiteY1" fmla="*/ 125390 h 128068"/>
                  <a:gd name="connsiteX2" fmla="*/ 18839 w 58633"/>
                  <a:gd name="connsiteY2" fmla="*/ 1946 h 128068"/>
                  <a:gd name="connsiteX3" fmla="*/ 7694 w 58633"/>
                  <a:gd name="connsiteY3" fmla="*/ 118913 h 128068"/>
                </a:gdLst>
                <a:ahLst/>
                <a:cxnLst>
                  <a:cxn ang="0">
                    <a:pos x="connsiteX0" y="connsiteY0"/>
                  </a:cxn>
                  <a:cxn ang="0">
                    <a:pos x="connsiteX1" y="connsiteY1"/>
                  </a:cxn>
                  <a:cxn ang="0">
                    <a:pos x="connsiteX2" y="connsiteY2"/>
                  </a:cxn>
                  <a:cxn ang="0">
                    <a:pos x="connsiteX3" y="connsiteY3"/>
                  </a:cxn>
                </a:cxnLst>
                <a:rect l="l" t="t" r="r" b="b"/>
                <a:pathLst>
                  <a:path w="58633" h="128068">
                    <a:moveTo>
                      <a:pt x="7694" y="118913"/>
                    </a:moveTo>
                    <a:cubicBezTo>
                      <a:pt x="7694" y="118913"/>
                      <a:pt x="39127" y="134058"/>
                      <a:pt x="54176" y="125390"/>
                    </a:cubicBezTo>
                    <a:cubicBezTo>
                      <a:pt x="69226" y="116722"/>
                      <a:pt x="43318" y="20329"/>
                      <a:pt x="18839" y="1946"/>
                    </a:cubicBezTo>
                    <a:cubicBezTo>
                      <a:pt x="-5545" y="-16532"/>
                      <a:pt x="-2783" y="102244"/>
                      <a:pt x="7694" y="118913"/>
                    </a:cubicBezTo>
                    <a:close/>
                  </a:path>
                </a:pathLst>
              </a:custGeom>
              <a:solidFill>
                <a:schemeClr val="accent1">
                  <a:lumMod val="75000"/>
                </a:schemeClr>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US"/>
              </a:p>
            </p:txBody>
          </p:sp>
          <p:sp>
            <p:nvSpPr>
              <p:cNvPr id="52" name="Freeform: Shape 51">
                <a:extLst>
                  <a:ext uri="{FF2B5EF4-FFF2-40B4-BE49-F238E27FC236}">
                    <a16:creationId xmlns:a16="http://schemas.microsoft.com/office/drawing/2014/main" id="{936A1C87-700C-CC73-7445-027DDF5D6E20}"/>
                  </a:ext>
                </a:extLst>
              </p:cNvPr>
              <p:cNvSpPr/>
              <p:nvPr/>
            </p:nvSpPr>
            <p:spPr>
              <a:xfrm>
                <a:off x="9815819" y="2555651"/>
                <a:ext cx="103704" cy="136847"/>
              </a:xfrm>
              <a:custGeom>
                <a:avLst/>
                <a:gdLst>
                  <a:gd name="connsiteX0" fmla="*/ 91798 w 103704"/>
                  <a:gd name="connsiteY0" fmla="*/ 85916 h 136847"/>
                  <a:gd name="connsiteX1" fmla="*/ 22075 w 103704"/>
                  <a:gd name="connsiteY1" fmla="*/ 136779 h 136847"/>
                  <a:gd name="connsiteX2" fmla="*/ 24171 w 103704"/>
                  <a:gd name="connsiteY2" fmla="*/ 0 h 136847"/>
                  <a:gd name="connsiteX3" fmla="*/ 103705 w 103704"/>
                  <a:gd name="connsiteY3" fmla="*/ 0 h 136847"/>
                  <a:gd name="connsiteX4" fmla="*/ 91798 w 103704"/>
                  <a:gd name="connsiteY4" fmla="*/ 85916 h 136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04" h="136847">
                    <a:moveTo>
                      <a:pt x="91798" y="85916"/>
                    </a:moveTo>
                    <a:cubicBezTo>
                      <a:pt x="91798" y="85916"/>
                      <a:pt x="72939" y="133160"/>
                      <a:pt x="22075" y="136779"/>
                    </a:cubicBezTo>
                    <a:cubicBezTo>
                      <a:pt x="-28788" y="140399"/>
                      <a:pt x="24171" y="0"/>
                      <a:pt x="24171" y="0"/>
                    </a:cubicBezTo>
                    <a:lnTo>
                      <a:pt x="103705" y="0"/>
                    </a:lnTo>
                    <a:cubicBezTo>
                      <a:pt x="103609" y="0"/>
                      <a:pt x="98751" y="61817"/>
                      <a:pt x="91798" y="85916"/>
                    </a:cubicBezTo>
                    <a:close/>
                  </a:path>
                </a:pathLst>
              </a:custGeom>
              <a:solidFill>
                <a:srgbClr val="070540"/>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9A03215C-C73B-A8D9-5F3B-A723B1493DDF}"/>
                  </a:ext>
                </a:extLst>
              </p:cNvPr>
              <p:cNvSpPr/>
              <p:nvPr/>
            </p:nvSpPr>
            <p:spPr>
              <a:xfrm>
                <a:off x="9815819" y="2555651"/>
                <a:ext cx="103704" cy="136847"/>
              </a:xfrm>
              <a:custGeom>
                <a:avLst/>
                <a:gdLst>
                  <a:gd name="connsiteX0" fmla="*/ 91798 w 103704"/>
                  <a:gd name="connsiteY0" fmla="*/ 85916 h 136847"/>
                  <a:gd name="connsiteX1" fmla="*/ 22075 w 103704"/>
                  <a:gd name="connsiteY1" fmla="*/ 136779 h 136847"/>
                  <a:gd name="connsiteX2" fmla="*/ 24171 w 103704"/>
                  <a:gd name="connsiteY2" fmla="*/ 0 h 136847"/>
                  <a:gd name="connsiteX3" fmla="*/ 103705 w 103704"/>
                  <a:gd name="connsiteY3" fmla="*/ 0 h 136847"/>
                  <a:gd name="connsiteX4" fmla="*/ 91798 w 103704"/>
                  <a:gd name="connsiteY4" fmla="*/ 85916 h 1368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3704" h="136847">
                    <a:moveTo>
                      <a:pt x="91798" y="85916"/>
                    </a:moveTo>
                    <a:cubicBezTo>
                      <a:pt x="91798" y="85916"/>
                      <a:pt x="72939" y="133160"/>
                      <a:pt x="22075" y="136779"/>
                    </a:cubicBezTo>
                    <a:cubicBezTo>
                      <a:pt x="-28788" y="140399"/>
                      <a:pt x="24171" y="0"/>
                      <a:pt x="24171" y="0"/>
                    </a:cubicBezTo>
                    <a:lnTo>
                      <a:pt x="103705" y="0"/>
                    </a:lnTo>
                    <a:cubicBezTo>
                      <a:pt x="103609" y="0"/>
                      <a:pt x="98751" y="61817"/>
                      <a:pt x="91798" y="85916"/>
                    </a:cubicBezTo>
                    <a:close/>
                  </a:path>
                </a:pathLst>
              </a:custGeom>
              <a:solidFill>
                <a:srgbClr val="070540"/>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5C49B226-9EB9-41D5-8396-315765FE265C}"/>
                  </a:ext>
                </a:extLst>
              </p:cNvPr>
              <p:cNvSpPr/>
              <p:nvPr/>
            </p:nvSpPr>
            <p:spPr>
              <a:xfrm>
                <a:off x="9619424" y="2398239"/>
                <a:ext cx="272479" cy="290712"/>
              </a:xfrm>
              <a:custGeom>
                <a:avLst/>
                <a:gdLst>
                  <a:gd name="connsiteX0" fmla="*/ 1109 w 272479"/>
                  <a:gd name="connsiteY0" fmla="*/ 154269 h 290712"/>
                  <a:gd name="connsiteX1" fmla="*/ 16825 w 272479"/>
                  <a:gd name="connsiteY1" fmla="*/ 30254 h 290712"/>
                  <a:gd name="connsiteX2" fmla="*/ 254188 w 272479"/>
                  <a:gd name="connsiteY2" fmla="*/ 37112 h 290712"/>
                  <a:gd name="connsiteX3" fmla="*/ 251140 w 272479"/>
                  <a:gd name="connsiteY3" fmla="*/ 252377 h 290712"/>
                  <a:gd name="connsiteX4" fmla="*/ 1109 w 272479"/>
                  <a:gd name="connsiteY4" fmla="*/ 154269 h 2907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479" h="290712">
                    <a:moveTo>
                      <a:pt x="1109" y="154269"/>
                    </a:moveTo>
                    <a:cubicBezTo>
                      <a:pt x="1109" y="154269"/>
                      <a:pt x="-6225" y="66830"/>
                      <a:pt x="16825" y="30254"/>
                    </a:cubicBezTo>
                    <a:cubicBezTo>
                      <a:pt x="38161" y="-3560"/>
                      <a:pt x="221899" y="-18705"/>
                      <a:pt x="254188" y="37112"/>
                    </a:cubicBezTo>
                    <a:cubicBezTo>
                      <a:pt x="297051" y="111311"/>
                      <a:pt x="251140" y="252377"/>
                      <a:pt x="251140" y="252377"/>
                    </a:cubicBezTo>
                    <a:cubicBezTo>
                      <a:pt x="251140" y="252377"/>
                      <a:pt x="25112" y="386012"/>
                      <a:pt x="1109" y="154269"/>
                    </a:cubicBezTo>
                    <a:close/>
                  </a:path>
                </a:pathLst>
              </a:custGeom>
              <a:solidFill>
                <a:srgbClr val="D14122"/>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0EFFD448-B1ED-D3DD-5D06-C94FB869C5EA}"/>
                  </a:ext>
                </a:extLst>
              </p:cNvPr>
              <p:cNvSpPr/>
              <p:nvPr/>
            </p:nvSpPr>
            <p:spPr>
              <a:xfrm>
                <a:off x="9684250" y="2656710"/>
                <a:ext cx="186215" cy="223839"/>
              </a:xfrm>
              <a:custGeom>
                <a:avLst/>
                <a:gdLst>
                  <a:gd name="connsiteX0" fmla="*/ 2292 w 186215"/>
                  <a:gd name="connsiteY0" fmla="*/ 111920 h 223839"/>
                  <a:gd name="connsiteX1" fmla="*/ 101 w 186215"/>
                  <a:gd name="connsiteY1" fmla="*/ 149163 h 223839"/>
                  <a:gd name="connsiteX2" fmla="*/ 123926 w 186215"/>
                  <a:gd name="connsiteY2" fmla="*/ 223839 h 223839"/>
                  <a:gd name="connsiteX3" fmla="*/ 186124 w 186215"/>
                  <a:gd name="connsiteY3" fmla="*/ 1 h 223839"/>
                  <a:gd name="connsiteX4" fmla="*/ 2292 w 186215"/>
                  <a:gd name="connsiteY4" fmla="*/ 111920 h 2238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6215" h="223839">
                    <a:moveTo>
                      <a:pt x="2292" y="111920"/>
                    </a:moveTo>
                    <a:cubicBezTo>
                      <a:pt x="2292" y="111920"/>
                      <a:pt x="-566" y="143448"/>
                      <a:pt x="101" y="149163"/>
                    </a:cubicBezTo>
                    <a:cubicBezTo>
                      <a:pt x="768" y="154973"/>
                      <a:pt x="98780" y="212981"/>
                      <a:pt x="123926" y="223839"/>
                    </a:cubicBezTo>
                    <a:cubicBezTo>
                      <a:pt x="123926" y="223839"/>
                      <a:pt x="188982" y="-665"/>
                      <a:pt x="186124" y="1"/>
                    </a:cubicBezTo>
                    <a:cubicBezTo>
                      <a:pt x="183457" y="668"/>
                      <a:pt x="2292" y="111920"/>
                      <a:pt x="2292" y="111920"/>
                    </a:cubicBezTo>
                    <a:close/>
                  </a:path>
                </a:pathLst>
              </a:custGeom>
              <a:solidFill>
                <a:srgbClr val="BE4E5A"/>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2F86A3D5-AC61-691E-B8EC-1F8259E1C758}"/>
                  </a:ext>
                </a:extLst>
              </p:cNvPr>
              <p:cNvSpPr/>
              <p:nvPr/>
            </p:nvSpPr>
            <p:spPr>
              <a:xfrm>
                <a:off x="9620372" y="2477312"/>
                <a:ext cx="276583" cy="328553"/>
              </a:xfrm>
              <a:custGeom>
                <a:avLst/>
                <a:gdLst>
                  <a:gd name="connsiteX0" fmla="*/ 161 w 276583"/>
                  <a:gd name="connsiteY0" fmla="*/ 75196 h 328553"/>
                  <a:gd name="connsiteX1" fmla="*/ 12829 w 276583"/>
                  <a:gd name="connsiteY1" fmla="*/ 304462 h 328553"/>
                  <a:gd name="connsiteX2" fmla="*/ 101888 w 276583"/>
                  <a:gd name="connsiteY2" fmla="*/ 322655 h 328553"/>
                  <a:gd name="connsiteX3" fmla="*/ 201424 w 276583"/>
                  <a:gd name="connsiteY3" fmla="*/ 251218 h 328553"/>
                  <a:gd name="connsiteX4" fmla="*/ 214093 w 276583"/>
                  <a:gd name="connsiteY4" fmla="*/ 210070 h 328553"/>
                  <a:gd name="connsiteX5" fmla="*/ 234000 w 276583"/>
                  <a:gd name="connsiteY5" fmla="*/ 220547 h 328553"/>
                  <a:gd name="connsiteX6" fmla="*/ 276481 w 276583"/>
                  <a:gd name="connsiteY6" fmla="*/ 169493 h 328553"/>
                  <a:gd name="connsiteX7" fmla="*/ 214569 w 276583"/>
                  <a:gd name="connsiteY7" fmla="*/ 179399 h 328553"/>
                  <a:gd name="connsiteX8" fmla="*/ 195709 w 276583"/>
                  <a:gd name="connsiteY8" fmla="*/ 184638 h 328553"/>
                  <a:gd name="connsiteX9" fmla="*/ 201424 w 276583"/>
                  <a:gd name="connsiteY9" fmla="*/ 114820 h 328553"/>
                  <a:gd name="connsiteX10" fmla="*/ 181041 w 276583"/>
                  <a:gd name="connsiteY10" fmla="*/ 85006 h 328553"/>
                  <a:gd name="connsiteX11" fmla="*/ 192090 w 276583"/>
                  <a:gd name="connsiteY11" fmla="*/ 2139 h 328553"/>
                  <a:gd name="connsiteX12" fmla="*/ 64360 w 276583"/>
                  <a:gd name="connsiteY12" fmla="*/ 9759 h 328553"/>
                  <a:gd name="connsiteX13" fmla="*/ 161 w 276583"/>
                  <a:gd name="connsiteY13" fmla="*/ 75196 h 328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76583" h="328553">
                    <a:moveTo>
                      <a:pt x="161" y="75196"/>
                    </a:moveTo>
                    <a:cubicBezTo>
                      <a:pt x="256" y="78339"/>
                      <a:pt x="10162" y="281698"/>
                      <a:pt x="12829" y="304462"/>
                    </a:cubicBezTo>
                    <a:cubicBezTo>
                      <a:pt x="15496" y="327227"/>
                      <a:pt x="74647" y="335133"/>
                      <a:pt x="101888" y="322655"/>
                    </a:cubicBezTo>
                    <a:cubicBezTo>
                      <a:pt x="129130" y="310178"/>
                      <a:pt x="194090" y="262553"/>
                      <a:pt x="201424" y="251218"/>
                    </a:cubicBezTo>
                    <a:cubicBezTo>
                      <a:pt x="208854" y="239883"/>
                      <a:pt x="214093" y="210070"/>
                      <a:pt x="214093" y="210070"/>
                    </a:cubicBezTo>
                    <a:cubicBezTo>
                      <a:pt x="214093" y="210070"/>
                      <a:pt x="213045" y="225024"/>
                      <a:pt x="234000" y="220547"/>
                    </a:cubicBezTo>
                    <a:cubicBezTo>
                      <a:pt x="254955" y="216070"/>
                      <a:pt x="275529" y="186924"/>
                      <a:pt x="276481" y="169493"/>
                    </a:cubicBezTo>
                    <a:cubicBezTo>
                      <a:pt x="279148" y="119868"/>
                      <a:pt x="228761" y="111867"/>
                      <a:pt x="214569" y="179399"/>
                    </a:cubicBezTo>
                    <a:cubicBezTo>
                      <a:pt x="213140" y="186162"/>
                      <a:pt x="195233" y="189877"/>
                      <a:pt x="195709" y="184638"/>
                    </a:cubicBezTo>
                    <a:cubicBezTo>
                      <a:pt x="196186" y="179399"/>
                      <a:pt x="200853" y="124535"/>
                      <a:pt x="201424" y="114820"/>
                    </a:cubicBezTo>
                    <a:cubicBezTo>
                      <a:pt x="201996" y="105104"/>
                      <a:pt x="181517" y="94246"/>
                      <a:pt x="181041" y="85006"/>
                    </a:cubicBezTo>
                    <a:cubicBezTo>
                      <a:pt x="180469" y="75767"/>
                      <a:pt x="196281" y="12426"/>
                      <a:pt x="192090" y="2139"/>
                    </a:cubicBezTo>
                    <a:cubicBezTo>
                      <a:pt x="187899" y="-8148"/>
                      <a:pt x="121700" y="22713"/>
                      <a:pt x="64360" y="9759"/>
                    </a:cubicBezTo>
                    <a:cubicBezTo>
                      <a:pt x="7019" y="-3290"/>
                      <a:pt x="-1363" y="21665"/>
                      <a:pt x="161" y="75196"/>
                    </a:cubicBezTo>
                    <a:close/>
                  </a:path>
                </a:pathLst>
              </a:custGeom>
              <a:solidFill>
                <a:srgbClr val="D56C67"/>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66DBE2F-8D32-A926-ABDA-1D9E0A8FB80E}"/>
                  </a:ext>
                </a:extLst>
              </p:cNvPr>
              <p:cNvSpPr/>
              <p:nvPr/>
            </p:nvSpPr>
            <p:spPr>
              <a:xfrm>
                <a:off x="9620467" y="2477312"/>
                <a:ext cx="201436" cy="184564"/>
              </a:xfrm>
              <a:custGeom>
                <a:avLst/>
                <a:gdLst>
                  <a:gd name="connsiteX0" fmla="*/ 4352 w 201436"/>
                  <a:gd name="connsiteY0" fmla="*/ 160730 h 184564"/>
                  <a:gd name="connsiteX1" fmla="*/ 197043 w 201436"/>
                  <a:gd name="connsiteY1" fmla="*/ 169303 h 184564"/>
                  <a:gd name="connsiteX2" fmla="*/ 201425 w 201436"/>
                  <a:gd name="connsiteY2" fmla="*/ 114820 h 184564"/>
                  <a:gd name="connsiteX3" fmla="*/ 181041 w 201436"/>
                  <a:gd name="connsiteY3" fmla="*/ 85006 h 184564"/>
                  <a:gd name="connsiteX4" fmla="*/ 192090 w 201436"/>
                  <a:gd name="connsiteY4" fmla="*/ 2139 h 184564"/>
                  <a:gd name="connsiteX5" fmla="*/ 64360 w 201436"/>
                  <a:gd name="connsiteY5" fmla="*/ 9759 h 184564"/>
                  <a:gd name="connsiteX6" fmla="*/ 161 w 201436"/>
                  <a:gd name="connsiteY6" fmla="*/ 75291 h 184564"/>
                  <a:gd name="connsiteX7" fmla="*/ 4352 w 201436"/>
                  <a:gd name="connsiteY7" fmla="*/ 160730 h 18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1436" h="184564">
                    <a:moveTo>
                      <a:pt x="4352" y="160730"/>
                    </a:moveTo>
                    <a:cubicBezTo>
                      <a:pt x="57787" y="146728"/>
                      <a:pt x="110270" y="213308"/>
                      <a:pt x="197043" y="169303"/>
                    </a:cubicBezTo>
                    <a:cubicBezTo>
                      <a:pt x="198567" y="150729"/>
                      <a:pt x="201043" y="121678"/>
                      <a:pt x="201425" y="114820"/>
                    </a:cubicBezTo>
                    <a:cubicBezTo>
                      <a:pt x="201996" y="105104"/>
                      <a:pt x="181517" y="94246"/>
                      <a:pt x="181041" y="85006"/>
                    </a:cubicBezTo>
                    <a:cubicBezTo>
                      <a:pt x="180470" y="75767"/>
                      <a:pt x="196281" y="12426"/>
                      <a:pt x="192090" y="2139"/>
                    </a:cubicBezTo>
                    <a:cubicBezTo>
                      <a:pt x="187899" y="-8148"/>
                      <a:pt x="121700" y="22713"/>
                      <a:pt x="64360" y="9759"/>
                    </a:cubicBezTo>
                    <a:cubicBezTo>
                      <a:pt x="7019" y="-3195"/>
                      <a:pt x="-1363" y="21665"/>
                      <a:pt x="161" y="75291"/>
                    </a:cubicBezTo>
                    <a:cubicBezTo>
                      <a:pt x="161" y="76624"/>
                      <a:pt x="1971" y="115296"/>
                      <a:pt x="4352" y="160730"/>
                    </a:cubicBezTo>
                    <a:close/>
                  </a:path>
                </a:pathLst>
              </a:custGeom>
              <a:solidFill>
                <a:srgbClr val="BE4E5A"/>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7E86E0F3-BF1E-623B-B47E-52004381437D}"/>
                  </a:ext>
                </a:extLst>
              </p:cNvPr>
              <p:cNvSpPr/>
              <p:nvPr/>
            </p:nvSpPr>
            <p:spPr>
              <a:xfrm>
                <a:off x="9609530" y="2371501"/>
                <a:ext cx="322093" cy="270065"/>
              </a:xfrm>
              <a:custGeom>
                <a:avLst/>
                <a:gdLst>
                  <a:gd name="connsiteX0" fmla="*/ 298087 w 322093"/>
                  <a:gd name="connsiteY0" fmla="*/ 270066 h 270065"/>
                  <a:gd name="connsiteX1" fmla="*/ 269798 w 322093"/>
                  <a:gd name="connsiteY1" fmla="*/ 216440 h 270065"/>
                  <a:gd name="connsiteX2" fmla="*/ 907 w 322093"/>
                  <a:gd name="connsiteY2" fmla="*/ 163100 h 270065"/>
                  <a:gd name="connsiteX3" fmla="*/ 56819 w 322093"/>
                  <a:gd name="connsiteY3" fmla="*/ 22320 h 270065"/>
                  <a:gd name="connsiteX4" fmla="*/ 310946 w 322093"/>
                  <a:gd name="connsiteY4" fmla="*/ 98139 h 270065"/>
                  <a:gd name="connsiteX5" fmla="*/ 298087 w 322093"/>
                  <a:gd name="connsiteY5" fmla="*/ 270066 h 2700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093" h="270065">
                    <a:moveTo>
                      <a:pt x="298087" y="270066"/>
                    </a:moveTo>
                    <a:cubicBezTo>
                      <a:pt x="298087" y="270066"/>
                      <a:pt x="307040" y="211677"/>
                      <a:pt x="269798" y="216440"/>
                    </a:cubicBezTo>
                    <a:cubicBezTo>
                      <a:pt x="186740" y="227013"/>
                      <a:pt x="68725" y="149574"/>
                      <a:pt x="907" y="163100"/>
                    </a:cubicBezTo>
                    <a:cubicBezTo>
                      <a:pt x="907" y="163100"/>
                      <a:pt x="-11666" y="65754"/>
                      <a:pt x="56819" y="22320"/>
                    </a:cubicBezTo>
                    <a:cubicBezTo>
                      <a:pt x="130923" y="-24638"/>
                      <a:pt x="279037" y="3366"/>
                      <a:pt x="310946" y="98139"/>
                    </a:cubicBezTo>
                    <a:cubicBezTo>
                      <a:pt x="342092" y="190246"/>
                      <a:pt x="298087" y="270066"/>
                      <a:pt x="298087" y="270066"/>
                    </a:cubicBezTo>
                    <a:close/>
                  </a:path>
                </a:pathLst>
              </a:custGeom>
              <a:solidFill>
                <a:srgbClr val="070540"/>
              </a:solidFill>
              <a:ln w="9525" cap="flat">
                <a:noFill/>
                <a:prstDash val="solid"/>
                <a:miter/>
              </a:ln>
            </p:spPr>
            <p:txBody>
              <a:bodyPr rtlCol="0" anchor="ctr"/>
              <a:lstStyle/>
              <a:p>
                <a:endParaRPr lang="en-US"/>
              </a:p>
            </p:txBody>
          </p:sp>
          <p:grpSp>
            <p:nvGrpSpPr>
              <p:cNvPr id="59" name="Graphic 22">
                <a:extLst>
                  <a:ext uri="{FF2B5EF4-FFF2-40B4-BE49-F238E27FC236}">
                    <a16:creationId xmlns:a16="http://schemas.microsoft.com/office/drawing/2014/main" id="{0B6E5ABC-F5DF-7BF7-0E0B-352F39C7662E}"/>
                  </a:ext>
                </a:extLst>
              </p:cNvPr>
              <p:cNvGrpSpPr/>
              <p:nvPr/>
            </p:nvGrpSpPr>
            <p:grpSpPr>
              <a:xfrm>
                <a:off x="9551858" y="2530693"/>
                <a:ext cx="288036" cy="89516"/>
                <a:chOff x="9551858" y="2530693"/>
                <a:chExt cx="288036" cy="89516"/>
              </a:xfrm>
            </p:grpSpPr>
            <p:sp>
              <p:nvSpPr>
                <p:cNvPr id="60" name="Freeform: Shape 59">
                  <a:extLst>
                    <a:ext uri="{FF2B5EF4-FFF2-40B4-BE49-F238E27FC236}">
                      <a16:creationId xmlns:a16="http://schemas.microsoft.com/office/drawing/2014/main" id="{11072611-068A-E3CB-6259-27668F11E602}"/>
                    </a:ext>
                  </a:extLst>
                </p:cNvPr>
                <p:cNvSpPr/>
                <p:nvPr/>
              </p:nvSpPr>
              <p:spPr>
                <a:xfrm>
                  <a:off x="9551858" y="2546218"/>
                  <a:ext cx="288036" cy="73990"/>
                </a:xfrm>
                <a:custGeom>
                  <a:avLst/>
                  <a:gdLst>
                    <a:gd name="connsiteX0" fmla="*/ 288036 w 288036"/>
                    <a:gd name="connsiteY0" fmla="*/ 56677 h 73990"/>
                    <a:gd name="connsiteX1" fmla="*/ 199834 w 288036"/>
                    <a:gd name="connsiteY1" fmla="*/ 72965 h 73990"/>
                    <a:gd name="connsiteX2" fmla="*/ 4000 w 288036"/>
                    <a:gd name="connsiteY2" fmla="*/ 20958 h 73990"/>
                    <a:gd name="connsiteX3" fmla="*/ 0 w 288036"/>
                    <a:gd name="connsiteY3" fmla="*/ 12290 h 73990"/>
                    <a:gd name="connsiteX4" fmla="*/ 58579 w 288036"/>
                    <a:gd name="connsiteY4" fmla="*/ 3908 h 73990"/>
                    <a:gd name="connsiteX5" fmla="*/ 153638 w 288036"/>
                    <a:gd name="connsiteY5" fmla="*/ 9338 h 73990"/>
                    <a:gd name="connsiteX6" fmla="*/ 288036 w 288036"/>
                    <a:gd name="connsiteY6" fmla="*/ 41246 h 73990"/>
                    <a:gd name="connsiteX7" fmla="*/ 288036 w 288036"/>
                    <a:gd name="connsiteY7" fmla="*/ 56677 h 7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036" h="73990">
                      <a:moveTo>
                        <a:pt x="288036" y="56677"/>
                      </a:moveTo>
                      <a:cubicBezTo>
                        <a:pt x="288036" y="56677"/>
                        <a:pt x="246031" y="78965"/>
                        <a:pt x="199834" y="72965"/>
                      </a:cubicBezTo>
                      <a:cubicBezTo>
                        <a:pt x="153638" y="66964"/>
                        <a:pt x="102013" y="17720"/>
                        <a:pt x="4000" y="20958"/>
                      </a:cubicBezTo>
                      <a:lnTo>
                        <a:pt x="0" y="12290"/>
                      </a:lnTo>
                      <a:cubicBezTo>
                        <a:pt x="0" y="12290"/>
                        <a:pt x="47244" y="7147"/>
                        <a:pt x="58579" y="3908"/>
                      </a:cubicBezTo>
                      <a:cubicBezTo>
                        <a:pt x="75533" y="-949"/>
                        <a:pt x="113348" y="-3331"/>
                        <a:pt x="153638" y="9338"/>
                      </a:cubicBezTo>
                      <a:cubicBezTo>
                        <a:pt x="192310" y="21530"/>
                        <a:pt x="288036" y="41246"/>
                        <a:pt x="288036" y="41246"/>
                      </a:cubicBezTo>
                      <a:lnTo>
                        <a:pt x="288036" y="56677"/>
                      </a:lnTo>
                      <a:close/>
                    </a:path>
                  </a:pathLst>
                </a:custGeom>
                <a:solidFill>
                  <a:srgbClr val="070540"/>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959DCD01-EC36-EA5D-7B2F-1C1EAF10EB3B}"/>
                    </a:ext>
                  </a:extLst>
                </p:cNvPr>
                <p:cNvSpPr/>
                <p:nvPr/>
              </p:nvSpPr>
              <p:spPr>
                <a:xfrm>
                  <a:off x="9551858" y="2530693"/>
                  <a:ext cx="288036" cy="77393"/>
                </a:xfrm>
                <a:custGeom>
                  <a:avLst/>
                  <a:gdLst>
                    <a:gd name="connsiteX0" fmla="*/ 288036 w 288036"/>
                    <a:gd name="connsiteY0" fmla="*/ 56677 h 77393"/>
                    <a:gd name="connsiteX1" fmla="*/ 199834 w 288036"/>
                    <a:gd name="connsiteY1" fmla="*/ 76489 h 77393"/>
                    <a:gd name="connsiteX2" fmla="*/ 0 w 288036"/>
                    <a:gd name="connsiteY2" fmla="*/ 27721 h 77393"/>
                    <a:gd name="connsiteX3" fmla="*/ 58579 w 288036"/>
                    <a:gd name="connsiteY3" fmla="*/ 3908 h 77393"/>
                    <a:gd name="connsiteX4" fmla="*/ 153638 w 288036"/>
                    <a:gd name="connsiteY4" fmla="*/ 9338 h 77393"/>
                    <a:gd name="connsiteX5" fmla="*/ 288036 w 288036"/>
                    <a:gd name="connsiteY5" fmla="*/ 56677 h 77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036" h="77393">
                      <a:moveTo>
                        <a:pt x="288036" y="56677"/>
                      </a:moveTo>
                      <a:cubicBezTo>
                        <a:pt x="288036" y="56677"/>
                        <a:pt x="246031" y="82490"/>
                        <a:pt x="199834" y="76489"/>
                      </a:cubicBezTo>
                      <a:cubicBezTo>
                        <a:pt x="153638" y="70488"/>
                        <a:pt x="98012" y="24482"/>
                        <a:pt x="0" y="27721"/>
                      </a:cubicBezTo>
                      <a:cubicBezTo>
                        <a:pt x="0" y="27721"/>
                        <a:pt x="41624" y="8766"/>
                        <a:pt x="58579" y="3908"/>
                      </a:cubicBezTo>
                      <a:cubicBezTo>
                        <a:pt x="75533" y="-949"/>
                        <a:pt x="113348" y="-3331"/>
                        <a:pt x="153638" y="9338"/>
                      </a:cubicBezTo>
                      <a:cubicBezTo>
                        <a:pt x="196691" y="22958"/>
                        <a:pt x="266224" y="52105"/>
                        <a:pt x="288036" y="56677"/>
                      </a:cubicBezTo>
                      <a:close/>
                    </a:path>
                  </a:pathLst>
                </a:custGeom>
                <a:solidFill>
                  <a:srgbClr val="6B78B7"/>
                </a:solidFill>
                <a:ln w="9525" cap="flat">
                  <a:noFill/>
                  <a:prstDash val="solid"/>
                  <a:miter/>
                </a:ln>
              </p:spPr>
              <p:txBody>
                <a:bodyPr rtlCol="0" anchor="ctr"/>
                <a:lstStyle/>
                <a:p>
                  <a:endParaRPr lang="en-US"/>
                </a:p>
              </p:txBody>
            </p:sp>
          </p:grpSp>
          <p:sp>
            <p:nvSpPr>
              <p:cNvPr id="62" name="Freeform: Shape 61">
                <a:extLst>
                  <a:ext uri="{FF2B5EF4-FFF2-40B4-BE49-F238E27FC236}">
                    <a16:creationId xmlns:a16="http://schemas.microsoft.com/office/drawing/2014/main" id="{13192521-E21F-77D1-6ACD-C2B30EE0C5AA}"/>
                  </a:ext>
                </a:extLst>
              </p:cNvPr>
              <p:cNvSpPr/>
              <p:nvPr/>
            </p:nvSpPr>
            <p:spPr>
              <a:xfrm>
                <a:off x="10652288" y="3193210"/>
                <a:ext cx="84045" cy="73241"/>
              </a:xfrm>
              <a:custGeom>
                <a:avLst/>
                <a:gdLst>
                  <a:gd name="connsiteX0" fmla="*/ 81813 w 84045"/>
                  <a:gd name="connsiteY0" fmla="*/ 18523 h 73241"/>
                  <a:gd name="connsiteX1" fmla="*/ 28473 w 84045"/>
                  <a:gd name="connsiteY1" fmla="*/ 4807 h 73241"/>
                  <a:gd name="connsiteX2" fmla="*/ 2279 w 84045"/>
                  <a:gd name="connsiteY2" fmla="*/ 54718 h 73241"/>
                  <a:gd name="connsiteX3" fmla="*/ 55619 w 84045"/>
                  <a:gd name="connsiteY3" fmla="*/ 68434 h 73241"/>
                  <a:gd name="connsiteX4" fmla="*/ 81813 w 84045"/>
                  <a:gd name="connsiteY4" fmla="*/ 18523 h 73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045" h="73241">
                    <a:moveTo>
                      <a:pt x="81813" y="18523"/>
                    </a:moveTo>
                    <a:cubicBezTo>
                      <a:pt x="74288" y="902"/>
                      <a:pt x="50380" y="-5194"/>
                      <a:pt x="28473" y="4807"/>
                    </a:cubicBezTo>
                    <a:cubicBezTo>
                      <a:pt x="6470" y="14809"/>
                      <a:pt x="-5246" y="37192"/>
                      <a:pt x="2279" y="54718"/>
                    </a:cubicBezTo>
                    <a:cubicBezTo>
                      <a:pt x="9804" y="72340"/>
                      <a:pt x="33712" y="78436"/>
                      <a:pt x="55619" y="68434"/>
                    </a:cubicBezTo>
                    <a:cubicBezTo>
                      <a:pt x="77527" y="58433"/>
                      <a:pt x="89242" y="36145"/>
                      <a:pt x="81813" y="18523"/>
                    </a:cubicBezTo>
                    <a:close/>
                  </a:path>
                </a:pathLst>
              </a:custGeom>
              <a:solidFill>
                <a:srgbClr val="FF946E"/>
              </a:solidFill>
              <a:ln w="9525" cap="flat">
                <a:noFill/>
                <a:prstDash val="solid"/>
                <a:miter/>
              </a:ln>
            </p:spPr>
            <p:txBody>
              <a:bodyPr rtlCol="0" anchor="ctr"/>
              <a:lstStyle/>
              <a:p>
                <a:endParaRPr lang="en-US"/>
              </a:p>
            </p:txBody>
          </p:sp>
        </p:grpSp>
        <p:grpSp>
          <p:nvGrpSpPr>
            <p:cNvPr id="63" name="Graphic 22">
              <a:extLst>
                <a:ext uri="{FF2B5EF4-FFF2-40B4-BE49-F238E27FC236}">
                  <a16:creationId xmlns:a16="http://schemas.microsoft.com/office/drawing/2014/main" id="{28D50E32-EE0B-88A2-281F-1CEE27799785}"/>
                </a:ext>
              </a:extLst>
            </p:cNvPr>
            <p:cNvGrpSpPr/>
            <p:nvPr/>
          </p:nvGrpSpPr>
          <p:grpSpPr>
            <a:xfrm>
              <a:off x="8474657" y="3003922"/>
              <a:ext cx="218997" cy="219211"/>
              <a:chOff x="8474657" y="3003922"/>
              <a:chExt cx="218997" cy="219211"/>
            </a:xfrm>
          </p:grpSpPr>
          <p:sp>
            <p:nvSpPr>
              <p:cNvPr id="64" name="Freeform: Shape 63">
                <a:extLst>
                  <a:ext uri="{FF2B5EF4-FFF2-40B4-BE49-F238E27FC236}">
                    <a16:creationId xmlns:a16="http://schemas.microsoft.com/office/drawing/2014/main" id="{9C20354A-5D47-4815-708B-D3DF8B439363}"/>
                  </a:ext>
                </a:extLst>
              </p:cNvPr>
              <p:cNvSpPr/>
              <p:nvPr/>
            </p:nvSpPr>
            <p:spPr>
              <a:xfrm>
                <a:off x="8474657" y="3003922"/>
                <a:ext cx="218997" cy="219211"/>
              </a:xfrm>
              <a:custGeom>
                <a:avLst/>
                <a:gdLst>
                  <a:gd name="connsiteX0" fmla="*/ 208616 w 218997"/>
                  <a:gd name="connsiteY0" fmla="*/ 156281 h 219211"/>
                  <a:gd name="connsiteX1" fmla="*/ 204806 w 218997"/>
                  <a:gd name="connsiteY1" fmla="*/ 163520 h 219211"/>
                  <a:gd name="connsiteX2" fmla="*/ 204425 w 218997"/>
                  <a:gd name="connsiteY2" fmla="*/ 164091 h 219211"/>
                  <a:gd name="connsiteX3" fmla="*/ 204425 w 218997"/>
                  <a:gd name="connsiteY3" fmla="*/ 164091 h 219211"/>
                  <a:gd name="connsiteX4" fmla="*/ 62979 w 218997"/>
                  <a:gd name="connsiteY4" fmla="*/ 208763 h 219211"/>
                  <a:gd name="connsiteX5" fmla="*/ 18592 w 218997"/>
                  <a:gd name="connsiteY5" fmla="*/ 170663 h 219211"/>
                  <a:gd name="connsiteX6" fmla="*/ 18021 w 218997"/>
                  <a:gd name="connsiteY6" fmla="*/ 169711 h 219211"/>
                  <a:gd name="connsiteX7" fmla="*/ 13639 w 218997"/>
                  <a:gd name="connsiteY7" fmla="*/ 162377 h 219211"/>
                  <a:gd name="connsiteX8" fmla="*/ 12210 w 218997"/>
                  <a:gd name="connsiteY8" fmla="*/ 159805 h 219211"/>
                  <a:gd name="connsiteX9" fmla="*/ 8210 w 218997"/>
                  <a:gd name="connsiteY9" fmla="*/ 68174 h 219211"/>
                  <a:gd name="connsiteX10" fmla="*/ 9353 w 218997"/>
                  <a:gd name="connsiteY10" fmla="*/ 65603 h 219211"/>
                  <a:gd name="connsiteX11" fmla="*/ 10496 w 218997"/>
                  <a:gd name="connsiteY11" fmla="*/ 62936 h 219211"/>
                  <a:gd name="connsiteX12" fmla="*/ 11925 w 218997"/>
                  <a:gd name="connsiteY12" fmla="*/ 60173 h 219211"/>
                  <a:gd name="connsiteX13" fmla="*/ 12782 w 218997"/>
                  <a:gd name="connsiteY13" fmla="*/ 58459 h 219211"/>
                  <a:gd name="connsiteX14" fmla="*/ 12782 w 218997"/>
                  <a:gd name="connsiteY14" fmla="*/ 58459 h 219211"/>
                  <a:gd name="connsiteX15" fmla="*/ 156133 w 218997"/>
                  <a:gd name="connsiteY15" fmla="*/ 10453 h 219211"/>
                  <a:gd name="connsiteX16" fmla="*/ 207187 w 218997"/>
                  <a:gd name="connsiteY16" fmla="*/ 60078 h 219211"/>
                  <a:gd name="connsiteX17" fmla="*/ 207473 w 218997"/>
                  <a:gd name="connsiteY17" fmla="*/ 60745 h 219211"/>
                  <a:gd name="connsiteX18" fmla="*/ 208616 w 218997"/>
                  <a:gd name="connsiteY18" fmla="*/ 156281 h 219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8997" h="219211">
                    <a:moveTo>
                      <a:pt x="208616" y="156281"/>
                    </a:moveTo>
                    <a:cubicBezTo>
                      <a:pt x="207473" y="158757"/>
                      <a:pt x="206139" y="161233"/>
                      <a:pt x="204806" y="163520"/>
                    </a:cubicBezTo>
                    <a:cubicBezTo>
                      <a:pt x="204711" y="163805"/>
                      <a:pt x="204615" y="163900"/>
                      <a:pt x="204425" y="164091"/>
                    </a:cubicBezTo>
                    <a:lnTo>
                      <a:pt x="204425" y="164091"/>
                    </a:lnTo>
                    <a:cubicBezTo>
                      <a:pt x="176421" y="213240"/>
                      <a:pt x="114985" y="233242"/>
                      <a:pt x="62979" y="208763"/>
                    </a:cubicBezTo>
                    <a:cubicBezTo>
                      <a:pt x="44310" y="200000"/>
                      <a:pt x="29355" y="186665"/>
                      <a:pt x="18592" y="170663"/>
                    </a:cubicBezTo>
                    <a:cubicBezTo>
                      <a:pt x="18402" y="170378"/>
                      <a:pt x="18211" y="170092"/>
                      <a:pt x="18021" y="169711"/>
                    </a:cubicBezTo>
                    <a:cubicBezTo>
                      <a:pt x="16497" y="167329"/>
                      <a:pt x="14973" y="164853"/>
                      <a:pt x="13639" y="162377"/>
                    </a:cubicBezTo>
                    <a:cubicBezTo>
                      <a:pt x="13163" y="161519"/>
                      <a:pt x="12687" y="160662"/>
                      <a:pt x="12210" y="159805"/>
                    </a:cubicBezTo>
                    <a:cubicBezTo>
                      <a:pt x="-2077" y="132182"/>
                      <a:pt x="-4363" y="98845"/>
                      <a:pt x="8210" y="68174"/>
                    </a:cubicBezTo>
                    <a:lnTo>
                      <a:pt x="9353" y="65603"/>
                    </a:lnTo>
                    <a:cubicBezTo>
                      <a:pt x="9639" y="64745"/>
                      <a:pt x="10020" y="63888"/>
                      <a:pt x="10496" y="62936"/>
                    </a:cubicBezTo>
                    <a:cubicBezTo>
                      <a:pt x="10972" y="61983"/>
                      <a:pt x="11448" y="61031"/>
                      <a:pt x="11925" y="60173"/>
                    </a:cubicBezTo>
                    <a:cubicBezTo>
                      <a:pt x="12115" y="59602"/>
                      <a:pt x="12496" y="59030"/>
                      <a:pt x="12782" y="58459"/>
                    </a:cubicBezTo>
                    <a:lnTo>
                      <a:pt x="12782" y="58459"/>
                    </a:lnTo>
                    <a:cubicBezTo>
                      <a:pt x="39928" y="6929"/>
                      <a:pt x="102888" y="-14598"/>
                      <a:pt x="156133" y="10453"/>
                    </a:cubicBezTo>
                    <a:cubicBezTo>
                      <a:pt x="179088" y="21311"/>
                      <a:pt x="196614" y="39028"/>
                      <a:pt x="207187" y="60078"/>
                    </a:cubicBezTo>
                    <a:cubicBezTo>
                      <a:pt x="207282" y="60364"/>
                      <a:pt x="207473" y="60554"/>
                      <a:pt x="207473" y="60745"/>
                    </a:cubicBezTo>
                    <a:cubicBezTo>
                      <a:pt x="221856" y="89701"/>
                      <a:pt x="223380" y="124753"/>
                      <a:pt x="208616" y="156281"/>
                    </a:cubicBezTo>
                    <a:close/>
                  </a:path>
                </a:pathLst>
              </a:custGeom>
              <a:solidFill>
                <a:srgbClr val="F4EDEA"/>
              </a:solidFill>
              <a:ln w="9525" cap="flat">
                <a:noFill/>
                <a:prstDash val="solid"/>
                <a:miter/>
              </a:ln>
            </p:spPr>
            <p:txBody>
              <a:bodyPr rtlCol="0" anchor="ctr"/>
              <a:lstStyle/>
              <a:p>
                <a:endParaRPr lang="en-US"/>
              </a:p>
            </p:txBody>
          </p:sp>
          <p:grpSp>
            <p:nvGrpSpPr>
              <p:cNvPr id="65" name="Graphic 22">
                <a:extLst>
                  <a:ext uri="{FF2B5EF4-FFF2-40B4-BE49-F238E27FC236}">
                    <a16:creationId xmlns:a16="http://schemas.microsoft.com/office/drawing/2014/main" id="{B85F9AB5-607D-5D59-B8DF-7BD03BAE4F61}"/>
                  </a:ext>
                </a:extLst>
              </p:cNvPr>
              <p:cNvGrpSpPr/>
              <p:nvPr/>
            </p:nvGrpSpPr>
            <p:grpSpPr>
              <a:xfrm>
                <a:off x="8486772" y="3024567"/>
                <a:ext cx="196976" cy="176117"/>
                <a:chOff x="8486772" y="3024567"/>
                <a:chExt cx="196976" cy="176117"/>
              </a:xfrm>
              <a:solidFill>
                <a:srgbClr val="BC3333"/>
              </a:solidFill>
            </p:grpSpPr>
            <p:sp>
              <p:nvSpPr>
                <p:cNvPr id="66" name="Freeform: Shape 65">
                  <a:extLst>
                    <a:ext uri="{FF2B5EF4-FFF2-40B4-BE49-F238E27FC236}">
                      <a16:creationId xmlns:a16="http://schemas.microsoft.com/office/drawing/2014/main" id="{DC1C49F4-D6CF-BDF4-C8B4-14E78A823F16}"/>
                    </a:ext>
                  </a:extLst>
                </p:cNvPr>
                <p:cNvSpPr/>
                <p:nvPr/>
              </p:nvSpPr>
              <p:spPr>
                <a:xfrm>
                  <a:off x="8492678" y="3146868"/>
                  <a:ext cx="186785" cy="53816"/>
                </a:xfrm>
                <a:custGeom>
                  <a:avLst/>
                  <a:gdLst>
                    <a:gd name="connsiteX0" fmla="*/ 186404 w 186785"/>
                    <a:gd name="connsiteY0" fmla="*/ 21241 h 53816"/>
                    <a:gd name="connsiteX1" fmla="*/ 182594 w 186785"/>
                    <a:gd name="connsiteY1" fmla="*/ 18764 h 53816"/>
                    <a:gd name="connsiteX2" fmla="*/ 182975 w 186785"/>
                    <a:gd name="connsiteY2" fmla="*/ 21431 h 53816"/>
                    <a:gd name="connsiteX3" fmla="*/ 181451 w 186785"/>
                    <a:gd name="connsiteY3" fmla="*/ 26575 h 53816"/>
                    <a:gd name="connsiteX4" fmla="*/ 180785 w 186785"/>
                    <a:gd name="connsiteY4" fmla="*/ 21812 h 53816"/>
                    <a:gd name="connsiteX5" fmla="*/ 178879 w 186785"/>
                    <a:gd name="connsiteY5" fmla="*/ 17812 h 53816"/>
                    <a:gd name="connsiteX6" fmla="*/ 178498 w 186785"/>
                    <a:gd name="connsiteY6" fmla="*/ 17240 h 53816"/>
                    <a:gd name="connsiteX7" fmla="*/ 169736 w 186785"/>
                    <a:gd name="connsiteY7" fmla="*/ 15716 h 53816"/>
                    <a:gd name="connsiteX8" fmla="*/ 170974 w 186785"/>
                    <a:gd name="connsiteY8" fmla="*/ 19336 h 53816"/>
                    <a:gd name="connsiteX9" fmla="*/ 171164 w 186785"/>
                    <a:gd name="connsiteY9" fmla="*/ 25432 h 53816"/>
                    <a:gd name="connsiteX10" fmla="*/ 166497 w 186785"/>
                    <a:gd name="connsiteY10" fmla="*/ 15621 h 53816"/>
                    <a:gd name="connsiteX11" fmla="*/ 155829 w 186785"/>
                    <a:gd name="connsiteY11" fmla="*/ 16192 h 53816"/>
                    <a:gd name="connsiteX12" fmla="*/ 155924 w 186785"/>
                    <a:gd name="connsiteY12" fmla="*/ 16383 h 53816"/>
                    <a:gd name="connsiteX13" fmla="*/ 156877 w 186785"/>
                    <a:gd name="connsiteY13" fmla="*/ 19050 h 53816"/>
                    <a:gd name="connsiteX14" fmla="*/ 157163 w 186785"/>
                    <a:gd name="connsiteY14" fmla="*/ 24479 h 53816"/>
                    <a:gd name="connsiteX15" fmla="*/ 154972 w 186785"/>
                    <a:gd name="connsiteY15" fmla="*/ 19812 h 53816"/>
                    <a:gd name="connsiteX16" fmla="*/ 153638 w 186785"/>
                    <a:gd name="connsiteY16" fmla="*/ 17812 h 53816"/>
                    <a:gd name="connsiteX17" fmla="*/ 152686 w 186785"/>
                    <a:gd name="connsiteY17" fmla="*/ 16669 h 53816"/>
                    <a:gd name="connsiteX18" fmla="*/ 142113 w 186785"/>
                    <a:gd name="connsiteY18" fmla="*/ 18669 h 53816"/>
                    <a:gd name="connsiteX19" fmla="*/ 139922 w 186785"/>
                    <a:gd name="connsiteY19" fmla="*/ 19241 h 53816"/>
                    <a:gd name="connsiteX20" fmla="*/ 142303 w 186785"/>
                    <a:gd name="connsiteY20" fmla="*/ 22193 h 53816"/>
                    <a:gd name="connsiteX21" fmla="*/ 143923 w 186785"/>
                    <a:gd name="connsiteY21" fmla="*/ 29051 h 53816"/>
                    <a:gd name="connsiteX22" fmla="*/ 140589 w 186785"/>
                    <a:gd name="connsiteY22" fmla="*/ 23432 h 53816"/>
                    <a:gd name="connsiteX23" fmla="*/ 136398 w 186785"/>
                    <a:gd name="connsiteY23" fmla="*/ 20193 h 53816"/>
                    <a:gd name="connsiteX24" fmla="*/ 123444 w 186785"/>
                    <a:gd name="connsiteY24" fmla="*/ 24194 h 53816"/>
                    <a:gd name="connsiteX25" fmla="*/ 126492 w 186785"/>
                    <a:gd name="connsiteY25" fmla="*/ 27337 h 53816"/>
                    <a:gd name="connsiteX26" fmla="*/ 129254 w 186785"/>
                    <a:gd name="connsiteY26" fmla="*/ 34004 h 53816"/>
                    <a:gd name="connsiteX27" fmla="*/ 125063 w 186785"/>
                    <a:gd name="connsiteY27" fmla="*/ 28766 h 53816"/>
                    <a:gd name="connsiteX28" fmla="*/ 120205 w 186785"/>
                    <a:gd name="connsiteY28" fmla="*/ 25337 h 53816"/>
                    <a:gd name="connsiteX29" fmla="*/ 118396 w 186785"/>
                    <a:gd name="connsiteY29" fmla="*/ 26003 h 53816"/>
                    <a:gd name="connsiteX30" fmla="*/ 110680 w 186785"/>
                    <a:gd name="connsiteY30" fmla="*/ 29051 h 53816"/>
                    <a:gd name="connsiteX31" fmla="*/ 113347 w 186785"/>
                    <a:gd name="connsiteY31" fmla="*/ 32290 h 53816"/>
                    <a:gd name="connsiteX32" fmla="*/ 115443 w 186785"/>
                    <a:gd name="connsiteY32" fmla="*/ 38195 h 53816"/>
                    <a:gd name="connsiteX33" fmla="*/ 107728 w 186785"/>
                    <a:gd name="connsiteY33" fmla="*/ 30290 h 53816"/>
                    <a:gd name="connsiteX34" fmla="*/ 96583 w 186785"/>
                    <a:gd name="connsiteY34" fmla="*/ 34385 h 53816"/>
                    <a:gd name="connsiteX35" fmla="*/ 100584 w 186785"/>
                    <a:gd name="connsiteY35" fmla="*/ 37052 h 53816"/>
                    <a:gd name="connsiteX36" fmla="*/ 104775 w 186785"/>
                    <a:gd name="connsiteY36" fmla="*/ 43339 h 53816"/>
                    <a:gd name="connsiteX37" fmla="*/ 99155 w 186785"/>
                    <a:gd name="connsiteY37" fmla="*/ 38862 h 53816"/>
                    <a:gd name="connsiteX38" fmla="*/ 92964 w 186785"/>
                    <a:gd name="connsiteY38" fmla="*/ 36004 h 53816"/>
                    <a:gd name="connsiteX39" fmla="*/ 92107 w 186785"/>
                    <a:gd name="connsiteY39" fmla="*/ 35719 h 53816"/>
                    <a:gd name="connsiteX40" fmla="*/ 78676 w 186785"/>
                    <a:gd name="connsiteY40" fmla="*/ 39719 h 53816"/>
                    <a:gd name="connsiteX41" fmla="*/ 82772 w 186785"/>
                    <a:gd name="connsiteY41" fmla="*/ 43053 h 53816"/>
                    <a:gd name="connsiteX42" fmla="*/ 86773 w 186785"/>
                    <a:gd name="connsiteY42" fmla="*/ 49244 h 53816"/>
                    <a:gd name="connsiteX43" fmla="*/ 75438 w 186785"/>
                    <a:gd name="connsiteY43" fmla="*/ 41243 h 53816"/>
                    <a:gd name="connsiteX44" fmla="*/ 74676 w 186785"/>
                    <a:gd name="connsiteY44" fmla="*/ 40767 h 53816"/>
                    <a:gd name="connsiteX45" fmla="*/ 62294 w 186785"/>
                    <a:gd name="connsiteY45" fmla="*/ 43244 h 53816"/>
                    <a:gd name="connsiteX46" fmla="*/ 64865 w 186785"/>
                    <a:gd name="connsiteY46" fmla="*/ 45720 h 53816"/>
                    <a:gd name="connsiteX47" fmla="*/ 68008 w 186785"/>
                    <a:gd name="connsiteY47" fmla="*/ 51435 h 53816"/>
                    <a:gd name="connsiteX48" fmla="*/ 63437 w 186785"/>
                    <a:gd name="connsiteY48" fmla="*/ 47244 h 53816"/>
                    <a:gd name="connsiteX49" fmla="*/ 58483 w 186785"/>
                    <a:gd name="connsiteY49" fmla="*/ 44387 h 53816"/>
                    <a:gd name="connsiteX50" fmla="*/ 57436 w 186785"/>
                    <a:gd name="connsiteY50" fmla="*/ 43910 h 53816"/>
                    <a:gd name="connsiteX51" fmla="*/ 45339 w 186785"/>
                    <a:gd name="connsiteY51" fmla="*/ 44482 h 53816"/>
                    <a:gd name="connsiteX52" fmla="*/ 44387 w 186785"/>
                    <a:gd name="connsiteY52" fmla="*/ 44387 h 53816"/>
                    <a:gd name="connsiteX53" fmla="*/ 46482 w 186785"/>
                    <a:gd name="connsiteY53" fmla="*/ 46768 h 53816"/>
                    <a:gd name="connsiteX54" fmla="*/ 49530 w 186785"/>
                    <a:gd name="connsiteY54" fmla="*/ 53816 h 53816"/>
                    <a:gd name="connsiteX55" fmla="*/ 44768 w 186785"/>
                    <a:gd name="connsiteY55" fmla="*/ 48292 h 53816"/>
                    <a:gd name="connsiteX56" fmla="*/ 39243 w 186785"/>
                    <a:gd name="connsiteY56" fmla="*/ 44005 h 53816"/>
                    <a:gd name="connsiteX57" fmla="*/ 39148 w 186785"/>
                    <a:gd name="connsiteY57" fmla="*/ 43910 h 53816"/>
                    <a:gd name="connsiteX58" fmla="*/ 25051 w 186785"/>
                    <a:gd name="connsiteY58" fmla="*/ 40672 h 53816"/>
                    <a:gd name="connsiteX59" fmla="*/ 26575 w 186785"/>
                    <a:gd name="connsiteY59" fmla="*/ 43529 h 53816"/>
                    <a:gd name="connsiteX60" fmla="*/ 28575 w 186785"/>
                    <a:gd name="connsiteY60" fmla="*/ 50578 h 53816"/>
                    <a:gd name="connsiteX61" fmla="*/ 24575 w 186785"/>
                    <a:gd name="connsiteY61" fmla="*/ 44672 h 53816"/>
                    <a:gd name="connsiteX62" fmla="*/ 20288 w 186785"/>
                    <a:gd name="connsiteY62" fmla="*/ 39148 h 53816"/>
                    <a:gd name="connsiteX63" fmla="*/ 20383 w 186785"/>
                    <a:gd name="connsiteY63" fmla="*/ 38957 h 53816"/>
                    <a:gd name="connsiteX64" fmla="*/ 571 w 186785"/>
                    <a:gd name="connsiteY64" fmla="*/ 27813 h 53816"/>
                    <a:gd name="connsiteX65" fmla="*/ 0 w 186785"/>
                    <a:gd name="connsiteY65" fmla="*/ 26861 h 53816"/>
                    <a:gd name="connsiteX66" fmla="*/ 4763 w 186785"/>
                    <a:gd name="connsiteY66" fmla="*/ 29432 h 53816"/>
                    <a:gd name="connsiteX67" fmla="*/ 9715 w 186785"/>
                    <a:gd name="connsiteY67" fmla="*/ 24955 h 53816"/>
                    <a:gd name="connsiteX68" fmla="*/ 12764 w 186785"/>
                    <a:gd name="connsiteY68" fmla="*/ 18955 h 53816"/>
                    <a:gd name="connsiteX69" fmla="*/ 10954 w 186785"/>
                    <a:gd name="connsiteY69" fmla="*/ 25813 h 53816"/>
                    <a:gd name="connsiteX70" fmla="*/ 7525 w 186785"/>
                    <a:gd name="connsiteY70" fmla="*/ 30766 h 53816"/>
                    <a:gd name="connsiteX71" fmla="*/ 21336 w 186785"/>
                    <a:gd name="connsiteY71" fmla="*/ 36671 h 53816"/>
                    <a:gd name="connsiteX72" fmla="*/ 23908 w 186785"/>
                    <a:gd name="connsiteY72" fmla="*/ 34671 h 53816"/>
                    <a:gd name="connsiteX73" fmla="*/ 26194 w 186785"/>
                    <a:gd name="connsiteY73" fmla="*/ 31718 h 53816"/>
                    <a:gd name="connsiteX74" fmla="*/ 29432 w 186785"/>
                    <a:gd name="connsiteY74" fmla="*/ 24479 h 53816"/>
                    <a:gd name="connsiteX75" fmla="*/ 28289 w 186785"/>
                    <a:gd name="connsiteY75" fmla="*/ 32861 h 53816"/>
                    <a:gd name="connsiteX76" fmla="*/ 26003 w 186785"/>
                    <a:gd name="connsiteY76" fmla="*/ 36671 h 53816"/>
                    <a:gd name="connsiteX77" fmla="*/ 24765 w 186785"/>
                    <a:gd name="connsiteY77" fmla="*/ 37814 h 53816"/>
                    <a:gd name="connsiteX78" fmla="*/ 39338 w 186785"/>
                    <a:gd name="connsiteY78" fmla="*/ 41148 h 53816"/>
                    <a:gd name="connsiteX79" fmla="*/ 43244 w 186785"/>
                    <a:gd name="connsiteY79" fmla="*/ 35338 h 53816"/>
                    <a:gd name="connsiteX80" fmla="*/ 45434 w 186785"/>
                    <a:gd name="connsiteY80" fmla="*/ 27718 h 53816"/>
                    <a:gd name="connsiteX81" fmla="*/ 45529 w 186785"/>
                    <a:gd name="connsiteY81" fmla="*/ 36100 h 53816"/>
                    <a:gd name="connsiteX82" fmla="*/ 43815 w 186785"/>
                    <a:gd name="connsiteY82" fmla="*/ 40196 h 53816"/>
                    <a:gd name="connsiteX83" fmla="*/ 42958 w 186785"/>
                    <a:gd name="connsiteY83" fmla="*/ 41624 h 53816"/>
                    <a:gd name="connsiteX84" fmla="*/ 45529 w 186785"/>
                    <a:gd name="connsiteY84" fmla="*/ 41910 h 53816"/>
                    <a:gd name="connsiteX85" fmla="*/ 57721 w 186785"/>
                    <a:gd name="connsiteY85" fmla="*/ 42196 h 53816"/>
                    <a:gd name="connsiteX86" fmla="*/ 60960 w 186785"/>
                    <a:gd name="connsiteY86" fmla="*/ 34862 h 53816"/>
                    <a:gd name="connsiteX87" fmla="*/ 62294 w 186785"/>
                    <a:gd name="connsiteY87" fmla="*/ 26956 h 53816"/>
                    <a:gd name="connsiteX88" fmla="*/ 63437 w 186785"/>
                    <a:gd name="connsiteY88" fmla="*/ 35528 h 53816"/>
                    <a:gd name="connsiteX89" fmla="*/ 61246 w 186785"/>
                    <a:gd name="connsiteY89" fmla="*/ 41910 h 53816"/>
                    <a:gd name="connsiteX90" fmla="*/ 74676 w 186785"/>
                    <a:gd name="connsiteY90" fmla="*/ 39719 h 53816"/>
                    <a:gd name="connsiteX91" fmla="*/ 74962 w 186785"/>
                    <a:gd name="connsiteY91" fmla="*/ 39148 h 53816"/>
                    <a:gd name="connsiteX92" fmla="*/ 77629 w 186785"/>
                    <a:gd name="connsiteY92" fmla="*/ 31909 h 53816"/>
                    <a:gd name="connsiteX93" fmla="*/ 78581 w 186785"/>
                    <a:gd name="connsiteY93" fmla="*/ 23908 h 53816"/>
                    <a:gd name="connsiteX94" fmla="*/ 80105 w 186785"/>
                    <a:gd name="connsiteY94" fmla="*/ 32290 h 53816"/>
                    <a:gd name="connsiteX95" fmla="*/ 78391 w 186785"/>
                    <a:gd name="connsiteY95" fmla="*/ 38767 h 53816"/>
                    <a:gd name="connsiteX96" fmla="*/ 92012 w 186785"/>
                    <a:gd name="connsiteY96" fmla="*/ 34195 h 53816"/>
                    <a:gd name="connsiteX97" fmla="*/ 92012 w 186785"/>
                    <a:gd name="connsiteY97" fmla="*/ 34100 h 53816"/>
                    <a:gd name="connsiteX98" fmla="*/ 92869 w 186785"/>
                    <a:gd name="connsiteY98" fmla="*/ 27146 h 53816"/>
                    <a:gd name="connsiteX99" fmla="*/ 91630 w 186785"/>
                    <a:gd name="connsiteY99" fmla="*/ 20003 h 53816"/>
                    <a:gd name="connsiteX100" fmla="*/ 95250 w 186785"/>
                    <a:gd name="connsiteY100" fmla="*/ 26956 h 53816"/>
                    <a:gd name="connsiteX101" fmla="*/ 95250 w 186785"/>
                    <a:gd name="connsiteY101" fmla="*/ 32957 h 53816"/>
                    <a:gd name="connsiteX102" fmla="*/ 106871 w 186785"/>
                    <a:gd name="connsiteY102" fmla="*/ 27908 h 53816"/>
                    <a:gd name="connsiteX103" fmla="*/ 107537 w 186785"/>
                    <a:gd name="connsiteY103" fmla="*/ 21146 h 53816"/>
                    <a:gd name="connsiteX104" fmla="*/ 107251 w 186785"/>
                    <a:gd name="connsiteY104" fmla="*/ 13811 h 53816"/>
                    <a:gd name="connsiteX105" fmla="*/ 110014 w 186785"/>
                    <a:gd name="connsiteY105" fmla="*/ 21146 h 53816"/>
                    <a:gd name="connsiteX106" fmla="*/ 110014 w 186785"/>
                    <a:gd name="connsiteY106" fmla="*/ 26575 h 53816"/>
                    <a:gd name="connsiteX107" fmla="*/ 117443 w 186785"/>
                    <a:gd name="connsiteY107" fmla="*/ 23241 h 53816"/>
                    <a:gd name="connsiteX108" fmla="*/ 119348 w 186785"/>
                    <a:gd name="connsiteY108" fmla="*/ 22479 h 53816"/>
                    <a:gd name="connsiteX109" fmla="*/ 122396 w 186785"/>
                    <a:gd name="connsiteY109" fmla="*/ 13335 h 53816"/>
                    <a:gd name="connsiteX110" fmla="*/ 123730 w 186785"/>
                    <a:gd name="connsiteY110" fmla="*/ 3048 h 53816"/>
                    <a:gd name="connsiteX111" fmla="*/ 124968 w 186785"/>
                    <a:gd name="connsiteY111" fmla="*/ 13811 h 53816"/>
                    <a:gd name="connsiteX112" fmla="*/ 123063 w 186785"/>
                    <a:gd name="connsiteY112" fmla="*/ 21146 h 53816"/>
                    <a:gd name="connsiteX113" fmla="*/ 135446 w 186785"/>
                    <a:gd name="connsiteY113" fmla="*/ 17145 h 53816"/>
                    <a:gd name="connsiteX114" fmla="*/ 138589 w 186785"/>
                    <a:gd name="connsiteY114" fmla="*/ 9906 h 53816"/>
                    <a:gd name="connsiteX115" fmla="*/ 140779 w 186785"/>
                    <a:gd name="connsiteY115" fmla="*/ 1810 h 53816"/>
                    <a:gd name="connsiteX116" fmla="*/ 141637 w 186785"/>
                    <a:gd name="connsiteY116" fmla="*/ 6287 h 53816"/>
                    <a:gd name="connsiteX117" fmla="*/ 140970 w 186785"/>
                    <a:gd name="connsiteY117" fmla="*/ 10763 h 53816"/>
                    <a:gd name="connsiteX118" fmla="*/ 139160 w 186785"/>
                    <a:gd name="connsiteY118" fmla="*/ 16192 h 53816"/>
                    <a:gd name="connsiteX119" fmla="*/ 141637 w 186785"/>
                    <a:gd name="connsiteY119" fmla="*/ 15526 h 53816"/>
                    <a:gd name="connsiteX120" fmla="*/ 152495 w 186785"/>
                    <a:gd name="connsiteY120" fmla="*/ 13716 h 53816"/>
                    <a:gd name="connsiteX121" fmla="*/ 155924 w 186785"/>
                    <a:gd name="connsiteY121" fmla="*/ 7525 h 53816"/>
                    <a:gd name="connsiteX122" fmla="*/ 157829 w 186785"/>
                    <a:gd name="connsiteY122" fmla="*/ 0 h 53816"/>
                    <a:gd name="connsiteX123" fmla="*/ 158401 w 186785"/>
                    <a:gd name="connsiteY123" fmla="*/ 8382 h 53816"/>
                    <a:gd name="connsiteX124" fmla="*/ 156210 w 186785"/>
                    <a:gd name="connsiteY124" fmla="*/ 13335 h 53816"/>
                    <a:gd name="connsiteX125" fmla="*/ 166973 w 186785"/>
                    <a:gd name="connsiteY125" fmla="*/ 13240 h 53816"/>
                    <a:gd name="connsiteX126" fmla="*/ 167164 w 186785"/>
                    <a:gd name="connsiteY126" fmla="*/ 13049 h 53816"/>
                    <a:gd name="connsiteX127" fmla="*/ 169164 w 186785"/>
                    <a:gd name="connsiteY127" fmla="*/ 11335 h 53816"/>
                    <a:gd name="connsiteX128" fmla="*/ 170878 w 186785"/>
                    <a:gd name="connsiteY128" fmla="*/ 8858 h 53816"/>
                    <a:gd name="connsiteX129" fmla="*/ 173260 w 186785"/>
                    <a:gd name="connsiteY129" fmla="*/ 2762 h 53816"/>
                    <a:gd name="connsiteX130" fmla="*/ 173069 w 186785"/>
                    <a:gd name="connsiteY130" fmla="*/ 9811 h 53816"/>
                    <a:gd name="connsiteX131" fmla="*/ 171355 w 186785"/>
                    <a:gd name="connsiteY131" fmla="*/ 13145 h 53816"/>
                    <a:gd name="connsiteX132" fmla="*/ 170783 w 186785"/>
                    <a:gd name="connsiteY132" fmla="*/ 13716 h 53816"/>
                    <a:gd name="connsiteX133" fmla="*/ 179261 w 186785"/>
                    <a:gd name="connsiteY133" fmla="*/ 15812 h 53816"/>
                    <a:gd name="connsiteX134" fmla="*/ 179356 w 186785"/>
                    <a:gd name="connsiteY134" fmla="*/ 15812 h 53816"/>
                    <a:gd name="connsiteX135" fmla="*/ 183071 w 186785"/>
                    <a:gd name="connsiteY135" fmla="*/ 11811 h 53816"/>
                    <a:gd name="connsiteX136" fmla="*/ 186595 w 186785"/>
                    <a:gd name="connsiteY136" fmla="*/ 7049 h 53816"/>
                    <a:gd name="connsiteX137" fmla="*/ 185166 w 186785"/>
                    <a:gd name="connsiteY137" fmla="*/ 13145 h 53816"/>
                    <a:gd name="connsiteX138" fmla="*/ 182213 w 186785"/>
                    <a:gd name="connsiteY138" fmla="*/ 17145 h 53816"/>
                    <a:gd name="connsiteX139" fmla="*/ 186785 w 186785"/>
                    <a:gd name="connsiteY139" fmla="*/ 20669 h 53816"/>
                    <a:gd name="connsiteX140" fmla="*/ 186404 w 186785"/>
                    <a:gd name="connsiteY140" fmla="*/ 21241 h 538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Lst>
                  <a:rect l="l" t="t" r="r" b="b"/>
                  <a:pathLst>
                    <a:path w="186785" h="53816">
                      <a:moveTo>
                        <a:pt x="186404" y="21241"/>
                      </a:moveTo>
                      <a:cubicBezTo>
                        <a:pt x="185261" y="20288"/>
                        <a:pt x="183928" y="19431"/>
                        <a:pt x="182594" y="18764"/>
                      </a:cubicBezTo>
                      <a:cubicBezTo>
                        <a:pt x="182785" y="19621"/>
                        <a:pt x="182975" y="20479"/>
                        <a:pt x="182975" y="21431"/>
                      </a:cubicBezTo>
                      <a:cubicBezTo>
                        <a:pt x="183071" y="23241"/>
                        <a:pt x="182594" y="25146"/>
                        <a:pt x="181451" y="26575"/>
                      </a:cubicBezTo>
                      <a:cubicBezTo>
                        <a:pt x="181451" y="24765"/>
                        <a:pt x="181261" y="23336"/>
                        <a:pt x="180785" y="21812"/>
                      </a:cubicBezTo>
                      <a:cubicBezTo>
                        <a:pt x="180213" y="20383"/>
                        <a:pt x="179546" y="18955"/>
                        <a:pt x="178879" y="17812"/>
                      </a:cubicBezTo>
                      <a:lnTo>
                        <a:pt x="178498" y="17240"/>
                      </a:lnTo>
                      <a:cubicBezTo>
                        <a:pt x="175641" y="16383"/>
                        <a:pt x="172688" y="15907"/>
                        <a:pt x="169736" y="15716"/>
                      </a:cubicBezTo>
                      <a:cubicBezTo>
                        <a:pt x="170212" y="16859"/>
                        <a:pt x="170593" y="18098"/>
                        <a:pt x="170974" y="19336"/>
                      </a:cubicBezTo>
                      <a:cubicBezTo>
                        <a:pt x="171355" y="21336"/>
                        <a:pt x="171641" y="23432"/>
                        <a:pt x="171164" y="25432"/>
                      </a:cubicBezTo>
                      <a:cubicBezTo>
                        <a:pt x="169926" y="21812"/>
                        <a:pt x="168212" y="18669"/>
                        <a:pt x="166497" y="15621"/>
                      </a:cubicBezTo>
                      <a:cubicBezTo>
                        <a:pt x="162973" y="15621"/>
                        <a:pt x="159353" y="15812"/>
                        <a:pt x="155829" y="16192"/>
                      </a:cubicBezTo>
                      <a:cubicBezTo>
                        <a:pt x="155924" y="16192"/>
                        <a:pt x="155924" y="16288"/>
                        <a:pt x="155924" y="16383"/>
                      </a:cubicBezTo>
                      <a:cubicBezTo>
                        <a:pt x="156400" y="17240"/>
                        <a:pt x="156686" y="18193"/>
                        <a:pt x="156877" y="19050"/>
                      </a:cubicBezTo>
                      <a:cubicBezTo>
                        <a:pt x="157353" y="20860"/>
                        <a:pt x="157448" y="22765"/>
                        <a:pt x="157163" y="24479"/>
                      </a:cubicBezTo>
                      <a:cubicBezTo>
                        <a:pt x="156496" y="22860"/>
                        <a:pt x="155829" y="21241"/>
                        <a:pt x="154972" y="19812"/>
                      </a:cubicBezTo>
                      <a:cubicBezTo>
                        <a:pt x="154591" y="19050"/>
                        <a:pt x="154115" y="18383"/>
                        <a:pt x="153638" y="17812"/>
                      </a:cubicBezTo>
                      <a:cubicBezTo>
                        <a:pt x="153352" y="17431"/>
                        <a:pt x="153067" y="16954"/>
                        <a:pt x="152686" y="16669"/>
                      </a:cubicBezTo>
                      <a:cubicBezTo>
                        <a:pt x="149162" y="17145"/>
                        <a:pt x="145637" y="17907"/>
                        <a:pt x="142113" y="18669"/>
                      </a:cubicBezTo>
                      <a:cubicBezTo>
                        <a:pt x="141351" y="18859"/>
                        <a:pt x="140684" y="19050"/>
                        <a:pt x="139922" y="19241"/>
                      </a:cubicBezTo>
                      <a:cubicBezTo>
                        <a:pt x="140779" y="20098"/>
                        <a:pt x="141637" y="21050"/>
                        <a:pt x="142303" y="22193"/>
                      </a:cubicBezTo>
                      <a:cubicBezTo>
                        <a:pt x="143637" y="24289"/>
                        <a:pt x="144209" y="26765"/>
                        <a:pt x="143923" y="29051"/>
                      </a:cubicBezTo>
                      <a:cubicBezTo>
                        <a:pt x="143066" y="26861"/>
                        <a:pt x="142018" y="25051"/>
                        <a:pt x="140589" y="23432"/>
                      </a:cubicBezTo>
                      <a:cubicBezTo>
                        <a:pt x="139351" y="22098"/>
                        <a:pt x="137827" y="21050"/>
                        <a:pt x="136398" y="20193"/>
                      </a:cubicBezTo>
                      <a:cubicBezTo>
                        <a:pt x="132017" y="21336"/>
                        <a:pt x="127730" y="22670"/>
                        <a:pt x="123444" y="24194"/>
                      </a:cubicBezTo>
                      <a:cubicBezTo>
                        <a:pt x="124492" y="25146"/>
                        <a:pt x="125540" y="26194"/>
                        <a:pt x="126492" y="27337"/>
                      </a:cubicBezTo>
                      <a:cubicBezTo>
                        <a:pt x="128016" y="29242"/>
                        <a:pt x="129254" y="31528"/>
                        <a:pt x="129254" y="34004"/>
                      </a:cubicBezTo>
                      <a:cubicBezTo>
                        <a:pt x="128302" y="31813"/>
                        <a:pt x="126682" y="30290"/>
                        <a:pt x="125063" y="28766"/>
                      </a:cubicBezTo>
                      <a:cubicBezTo>
                        <a:pt x="123539" y="27527"/>
                        <a:pt x="121825" y="26384"/>
                        <a:pt x="120205" y="25337"/>
                      </a:cubicBezTo>
                      <a:cubicBezTo>
                        <a:pt x="119539" y="25622"/>
                        <a:pt x="118967" y="25717"/>
                        <a:pt x="118396" y="26003"/>
                      </a:cubicBezTo>
                      <a:cubicBezTo>
                        <a:pt x="115824" y="26956"/>
                        <a:pt x="113252" y="28004"/>
                        <a:pt x="110680" y="29051"/>
                      </a:cubicBezTo>
                      <a:cubicBezTo>
                        <a:pt x="111633" y="30004"/>
                        <a:pt x="112586" y="31052"/>
                        <a:pt x="113347" y="32290"/>
                      </a:cubicBezTo>
                      <a:cubicBezTo>
                        <a:pt x="114491" y="34004"/>
                        <a:pt x="115443" y="36100"/>
                        <a:pt x="115443" y="38195"/>
                      </a:cubicBezTo>
                      <a:cubicBezTo>
                        <a:pt x="113538" y="34766"/>
                        <a:pt x="110585" y="32480"/>
                        <a:pt x="107728" y="30290"/>
                      </a:cubicBezTo>
                      <a:cubicBezTo>
                        <a:pt x="104013" y="31718"/>
                        <a:pt x="100298" y="33147"/>
                        <a:pt x="96583" y="34385"/>
                      </a:cubicBezTo>
                      <a:cubicBezTo>
                        <a:pt x="98012" y="35147"/>
                        <a:pt x="99441" y="36004"/>
                        <a:pt x="100584" y="37052"/>
                      </a:cubicBezTo>
                      <a:cubicBezTo>
                        <a:pt x="102489" y="38767"/>
                        <a:pt x="104013" y="40958"/>
                        <a:pt x="104775" y="43339"/>
                      </a:cubicBezTo>
                      <a:cubicBezTo>
                        <a:pt x="102965" y="41624"/>
                        <a:pt x="101155" y="40100"/>
                        <a:pt x="99155" y="38862"/>
                      </a:cubicBezTo>
                      <a:cubicBezTo>
                        <a:pt x="97250" y="37719"/>
                        <a:pt x="95059" y="36671"/>
                        <a:pt x="92964" y="36004"/>
                      </a:cubicBezTo>
                      <a:lnTo>
                        <a:pt x="92107" y="35719"/>
                      </a:lnTo>
                      <a:cubicBezTo>
                        <a:pt x="87630" y="37148"/>
                        <a:pt x="83153" y="38481"/>
                        <a:pt x="78676" y="39719"/>
                      </a:cubicBezTo>
                      <a:cubicBezTo>
                        <a:pt x="80105" y="40767"/>
                        <a:pt x="81534" y="41815"/>
                        <a:pt x="82772" y="43053"/>
                      </a:cubicBezTo>
                      <a:cubicBezTo>
                        <a:pt x="84487" y="44767"/>
                        <a:pt x="86011" y="46863"/>
                        <a:pt x="86773" y="49244"/>
                      </a:cubicBezTo>
                      <a:cubicBezTo>
                        <a:pt x="83344" y="45815"/>
                        <a:pt x="79439" y="43434"/>
                        <a:pt x="75438" y="41243"/>
                      </a:cubicBezTo>
                      <a:lnTo>
                        <a:pt x="74676" y="40767"/>
                      </a:lnTo>
                      <a:cubicBezTo>
                        <a:pt x="70580" y="41815"/>
                        <a:pt x="66484" y="42672"/>
                        <a:pt x="62294" y="43244"/>
                      </a:cubicBezTo>
                      <a:cubicBezTo>
                        <a:pt x="63246" y="44005"/>
                        <a:pt x="64103" y="44767"/>
                        <a:pt x="64865" y="45720"/>
                      </a:cubicBezTo>
                      <a:cubicBezTo>
                        <a:pt x="66294" y="47434"/>
                        <a:pt x="67437" y="49340"/>
                        <a:pt x="68008" y="51435"/>
                      </a:cubicBezTo>
                      <a:cubicBezTo>
                        <a:pt x="66484" y="49911"/>
                        <a:pt x="64960" y="48482"/>
                        <a:pt x="63437" y="47244"/>
                      </a:cubicBezTo>
                      <a:cubicBezTo>
                        <a:pt x="61817" y="46101"/>
                        <a:pt x="60007" y="44958"/>
                        <a:pt x="58483" y="44387"/>
                      </a:cubicBezTo>
                      <a:lnTo>
                        <a:pt x="57436" y="43910"/>
                      </a:lnTo>
                      <a:cubicBezTo>
                        <a:pt x="53435" y="44387"/>
                        <a:pt x="49435" y="44577"/>
                        <a:pt x="45339" y="44482"/>
                      </a:cubicBezTo>
                      <a:cubicBezTo>
                        <a:pt x="45053" y="44482"/>
                        <a:pt x="44672" y="44387"/>
                        <a:pt x="44387" y="44387"/>
                      </a:cubicBezTo>
                      <a:cubicBezTo>
                        <a:pt x="45148" y="45149"/>
                        <a:pt x="45910" y="45911"/>
                        <a:pt x="46482" y="46768"/>
                      </a:cubicBezTo>
                      <a:cubicBezTo>
                        <a:pt x="48006" y="48863"/>
                        <a:pt x="49244" y="51340"/>
                        <a:pt x="49530" y="53816"/>
                      </a:cubicBezTo>
                      <a:cubicBezTo>
                        <a:pt x="48006" y="51721"/>
                        <a:pt x="46482" y="49911"/>
                        <a:pt x="44768" y="48292"/>
                      </a:cubicBezTo>
                      <a:cubicBezTo>
                        <a:pt x="42958" y="46673"/>
                        <a:pt x="41148" y="45149"/>
                        <a:pt x="39243" y="44005"/>
                      </a:cubicBezTo>
                      <a:lnTo>
                        <a:pt x="39148" y="43910"/>
                      </a:lnTo>
                      <a:cubicBezTo>
                        <a:pt x="34385" y="43339"/>
                        <a:pt x="29623" y="42196"/>
                        <a:pt x="25051" y="40672"/>
                      </a:cubicBezTo>
                      <a:cubicBezTo>
                        <a:pt x="25622" y="41624"/>
                        <a:pt x="26098" y="42577"/>
                        <a:pt x="26575" y="43529"/>
                      </a:cubicBezTo>
                      <a:cubicBezTo>
                        <a:pt x="27622" y="45720"/>
                        <a:pt x="28575" y="48101"/>
                        <a:pt x="28575" y="50578"/>
                      </a:cubicBezTo>
                      <a:cubicBezTo>
                        <a:pt x="27432" y="48387"/>
                        <a:pt x="26003" y="46577"/>
                        <a:pt x="24575" y="44672"/>
                      </a:cubicBezTo>
                      <a:lnTo>
                        <a:pt x="20288" y="39148"/>
                      </a:lnTo>
                      <a:lnTo>
                        <a:pt x="20383" y="38957"/>
                      </a:lnTo>
                      <a:cubicBezTo>
                        <a:pt x="13335" y="36100"/>
                        <a:pt x="6667" y="32290"/>
                        <a:pt x="571" y="27813"/>
                      </a:cubicBezTo>
                      <a:cubicBezTo>
                        <a:pt x="381" y="27527"/>
                        <a:pt x="190" y="27242"/>
                        <a:pt x="0" y="26861"/>
                      </a:cubicBezTo>
                      <a:cubicBezTo>
                        <a:pt x="1524" y="27813"/>
                        <a:pt x="3143" y="28575"/>
                        <a:pt x="4763" y="29432"/>
                      </a:cubicBezTo>
                      <a:cubicBezTo>
                        <a:pt x="6572" y="28099"/>
                        <a:pt x="8287" y="26670"/>
                        <a:pt x="9715" y="24955"/>
                      </a:cubicBezTo>
                      <a:cubicBezTo>
                        <a:pt x="11144" y="23241"/>
                        <a:pt x="12478" y="21241"/>
                        <a:pt x="12764" y="18955"/>
                      </a:cubicBezTo>
                      <a:cubicBezTo>
                        <a:pt x="12954" y="21241"/>
                        <a:pt x="12097" y="23717"/>
                        <a:pt x="10954" y="25813"/>
                      </a:cubicBezTo>
                      <a:cubicBezTo>
                        <a:pt x="10001" y="27623"/>
                        <a:pt x="8858" y="29242"/>
                        <a:pt x="7525" y="30766"/>
                      </a:cubicBezTo>
                      <a:cubicBezTo>
                        <a:pt x="12002" y="32957"/>
                        <a:pt x="16669" y="35052"/>
                        <a:pt x="21336" y="36671"/>
                      </a:cubicBezTo>
                      <a:cubicBezTo>
                        <a:pt x="22193" y="36195"/>
                        <a:pt x="23146" y="35528"/>
                        <a:pt x="23908" y="34671"/>
                      </a:cubicBezTo>
                      <a:cubicBezTo>
                        <a:pt x="24860" y="33814"/>
                        <a:pt x="25527" y="32766"/>
                        <a:pt x="26194" y="31718"/>
                      </a:cubicBezTo>
                      <a:cubicBezTo>
                        <a:pt x="27527" y="29528"/>
                        <a:pt x="28480" y="27146"/>
                        <a:pt x="29432" y="24479"/>
                      </a:cubicBezTo>
                      <a:cubicBezTo>
                        <a:pt x="29813" y="27242"/>
                        <a:pt x="29432" y="30099"/>
                        <a:pt x="28289" y="32861"/>
                      </a:cubicBezTo>
                      <a:cubicBezTo>
                        <a:pt x="27813" y="34195"/>
                        <a:pt x="26956" y="35528"/>
                        <a:pt x="26003" y="36671"/>
                      </a:cubicBezTo>
                      <a:cubicBezTo>
                        <a:pt x="25622" y="37052"/>
                        <a:pt x="25241" y="37529"/>
                        <a:pt x="24765" y="37814"/>
                      </a:cubicBezTo>
                      <a:cubicBezTo>
                        <a:pt x="29527" y="39338"/>
                        <a:pt x="34385" y="40481"/>
                        <a:pt x="39338" y="41148"/>
                      </a:cubicBezTo>
                      <a:cubicBezTo>
                        <a:pt x="40862" y="39529"/>
                        <a:pt x="42291" y="37529"/>
                        <a:pt x="43244" y="35338"/>
                      </a:cubicBezTo>
                      <a:cubicBezTo>
                        <a:pt x="44291" y="33052"/>
                        <a:pt x="44958" y="30480"/>
                        <a:pt x="45434" y="27718"/>
                      </a:cubicBezTo>
                      <a:cubicBezTo>
                        <a:pt x="46292" y="30385"/>
                        <a:pt x="46292" y="33338"/>
                        <a:pt x="45529" y="36100"/>
                      </a:cubicBezTo>
                      <a:cubicBezTo>
                        <a:pt x="45244" y="37529"/>
                        <a:pt x="44577" y="38862"/>
                        <a:pt x="43815" y="40196"/>
                      </a:cubicBezTo>
                      <a:cubicBezTo>
                        <a:pt x="43529" y="40672"/>
                        <a:pt x="43148" y="41148"/>
                        <a:pt x="42958" y="41624"/>
                      </a:cubicBezTo>
                      <a:cubicBezTo>
                        <a:pt x="43815" y="41720"/>
                        <a:pt x="44672" y="41815"/>
                        <a:pt x="45529" y="41910"/>
                      </a:cubicBezTo>
                      <a:cubicBezTo>
                        <a:pt x="49530" y="42386"/>
                        <a:pt x="53721" y="42386"/>
                        <a:pt x="57721" y="42196"/>
                      </a:cubicBezTo>
                      <a:cubicBezTo>
                        <a:pt x="58865" y="39815"/>
                        <a:pt x="60007" y="37338"/>
                        <a:pt x="60960" y="34862"/>
                      </a:cubicBezTo>
                      <a:cubicBezTo>
                        <a:pt x="61817" y="32385"/>
                        <a:pt x="62484" y="29813"/>
                        <a:pt x="62294" y="26956"/>
                      </a:cubicBezTo>
                      <a:cubicBezTo>
                        <a:pt x="64008" y="29432"/>
                        <a:pt x="63913" y="32671"/>
                        <a:pt x="63437" y="35528"/>
                      </a:cubicBezTo>
                      <a:cubicBezTo>
                        <a:pt x="62960" y="37719"/>
                        <a:pt x="62198" y="39815"/>
                        <a:pt x="61246" y="41910"/>
                      </a:cubicBezTo>
                      <a:cubicBezTo>
                        <a:pt x="65722" y="41529"/>
                        <a:pt x="70199" y="40767"/>
                        <a:pt x="74676" y="39719"/>
                      </a:cubicBezTo>
                      <a:lnTo>
                        <a:pt x="74962" y="39148"/>
                      </a:lnTo>
                      <a:cubicBezTo>
                        <a:pt x="76105" y="36957"/>
                        <a:pt x="76962" y="34385"/>
                        <a:pt x="77629" y="31909"/>
                      </a:cubicBezTo>
                      <a:cubicBezTo>
                        <a:pt x="78296" y="29337"/>
                        <a:pt x="78486" y="26765"/>
                        <a:pt x="78581" y="23908"/>
                      </a:cubicBezTo>
                      <a:cubicBezTo>
                        <a:pt x="79820" y="26384"/>
                        <a:pt x="80296" y="29432"/>
                        <a:pt x="80105" y="32290"/>
                      </a:cubicBezTo>
                      <a:cubicBezTo>
                        <a:pt x="79915" y="34576"/>
                        <a:pt x="79343" y="36671"/>
                        <a:pt x="78391" y="38767"/>
                      </a:cubicBezTo>
                      <a:cubicBezTo>
                        <a:pt x="82963" y="37529"/>
                        <a:pt x="87535" y="36004"/>
                        <a:pt x="92012" y="34195"/>
                      </a:cubicBezTo>
                      <a:lnTo>
                        <a:pt x="92012" y="34100"/>
                      </a:lnTo>
                      <a:cubicBezTo>
                        <a:pt x="92488" y="31909"/>
                        <a:pt x="92773" y="29432"/>
                        <a:pt x="92869" y="27146"/>
                      </a:cubicBezTo>
                      <a:cubicBezTo>
                        <a:pt x="92869" y="24765"/>
                        <a:pt x="92488" y="22479"/>
                        <a:pt x="91630" y="20003"/>
                      </a:cubicBezTo>
                      <a:cubicBezTo>
                        <a:pt x="93631" y="21622"/>
                        <a:pt x="94774" y="24289"/>
                        <a:pt x="95250" y="26956"/>
                      </a:cubicBezTo>
                      <a:cubicBezTo>
                        <a:pt x="95631" y="28956"/>
                        <a:pt x="95536" y="30956"/>
                        <a:pt x="95250" y="32957"/>
                      </a:cubicBezTo>
                      <a:cubicBezTo>
                        <a:pt x="99155" y="31337"/>
                        <a:pt x="103061" y="29718"/>
                        <a:pt x="106871" y="27908"/>
                      </a:cubicBezTo>
                      <a:cubicBezTo>
                        <a:pt x="107061" y="25717"/>
                        <a:pt x="107347" y="23432"/>
                        <a:pt x="107537" y="21146"/>
                      </a:cubicBezTo>
                      <a:cubicBezTo>
                        <a:pt x="107728" y="18669"/>
                        <a:pt x="107823" y="16288"/>
                        <a:pt x="107251" y="13811"/>
                      </a:cubicBezTo>
                      <a:cubicBezTo>
                        <a:pt x="109061" y="15812"/>
                        <a:pt x="109633" y="18574"/>
                        <a:pt x="110014" y="21146"/>
                      </a:cubicBezTo>
                      <a:cubicBezTo>
                        <a:pt x="110204" y="22955"/>
                        <a:pt x="110109" y="24765"/>
                        <a:pt x="110014" y="26575"/>
                      </a:cubicBezTo>
                      <a:cubicBezTo>
                        <a:pt x="112490" y="25432"/>
                        <a:pt x="114871" y="24289"/>
                        <a:pt x="117443" y="23241"/>
                      </a:cubicBezTo>
                      <a:cubicBezTo>
                        <a:pt x="118015" y="22955"/>
                        <a:pt x="118681" y="22765"/>
                        <a:pt x="119348" y="22479"/>
                      </a:cubicBezTo>
                      <a:cubicBezTo>
                        <a:pt x="120587" y="19621"/>
                        <a:pt x="121634" y="16478"/>
                        <a:pt x="122396" y="13335"/>
                      </a:cubicBezTo>
                      <a:cubicBezTo>
                        <a:pt x="123253" y="10001"/>
                        <a:pt x="123730" y="6667"/>
                        <a:pt x="123730" y="3048"/>
                      </a:cubicBezTo>
                      <a:cubicBezTo>
                        <a:pt x="125158" y="6382"/>
                        <a:pt x="125254" y="10192"/>
                        <a:pt x="124968" y="13811"/>
                      </a:cubicBezTo>
                      <a:cubicBezTo>
                        <a:pt x="124682" y="16383"/>
                        <a:pt x="123920" y="18859"/>
                        <a:pt x="123063" y="21146"/>
                      </a:cubicBezTo>
                      <a:cubicBezTo>
                        <a:pt x="127159" y="19621"/>
                        <a:pt x="131254" y="18288"/>
                        <a:pt x="135446" y="17145"/>
                      </a:cubicBezTo>
                      <a:cubicBezTo>
                        <a:pt x="136493" y="14764"/>
                        <a:pt x="137636" y="12383"/>
                        <a:pt x="138589" y="9906"/>
                      </a:cubicBezTo>
                      <a:cubicBezTo>
                        <a:pt x="139637" y="7334"/>
                        <a:pt x="140779" y="4667"/>
                        <a:pt x="140779" y="1810"/>
                      </a:cubicBezTo>
                      <a:cubicBezTo>
                        <a:pt x="141542" y="3143"/>
                        <a:pt x="141637" y="4763"/>
                        <a:pt x="141637" y="6287"/>
                      </a:cubicBezTo>
                      <a:cubicBezTo>
                        <a:pt x="141542" y="7811"/>
                        <a:pt x="141256" y="9334"/>
                        <a:pt x="140970" y="10763"/>
                      </a:cubicBezTo>
                      <a:cubicBezTo>
                        <a:pt x="140494" y="12668"/>
                        <a:pt x="139827" y="14478"/>
                        <a:pt x="139160" y="16192"/>
                      </a:cubicBezTo>
                      <a:cubicBezTo>
                        <a:pt x="140018" y="16002"/>
                        <a:pt x="140779" y="15716"/>
                        <a:pt x="141637" y="15526"/>
                      </a:cubicBezTo>
                      <a:cubicBezTo>
                        <a:pt x="145161" y="14669"/>
                        <a:pt x="148876" y="14097"/>
                        <a:pt x="152495" y="13716"/>
                      </a:cubicBezTo>
                      <a:cubicBezTo>
                        <a:pt x="153734" y="11811"/>
                        <a:pt x="154972" y="9620"/>
                        <a:pt x="155924" y="7525"/>
                      </a:cubicBezTo>
                      <a:cubicBezTo>
                        <a:pt x="157067" y="5144"/>
                        <a:pt x="157734" y="2858"/>
                        <a:pt x="157829" y="0"/>
                      </a:cubicBezTo>
                      <a:cubicBezTo>
                        <a:pt x="159258" y="2381"/>
                        <a:pt x="159163" y="5620"/>
                        <a:pt x="158401" y="8382"/>
                      </a:cubicBezTo>
                      <a:cubicBezTo>
                        <a:pt x="157924" y="10192"/>
                        <a:pt x="157067" y="11811"/>
                        <a:pt x="156210" y="13335"/>
                      </a:cubicBezTo>
                      <a:cubicBezTo>
                        <a:pt x="159829" y="13049"/>
                        <a:pt x="163449" y="12954"/>
                        <a:pt x="166973" y="13240"/>
                      </a:cubicBezTo>
                      <a:lnTo>
                        <a:pt x="167164" y="13049"/>
                      </a:lnTo>
                      <a:cubicBezTo>
                        <a:pt x="167735" y="12763"/>
                        <a:pt x="168593" y="12097"/>
                        <a:pt x="169164" y="11335"/>
                      </a:cubicBezTo>
                      <a:cubicBezTo>
                        <a:pt x="169831" y="10573"/>
                        <a:pt x="170402" y="9716"/>
                        <a:pt x="170878" y="8858"/>
                      </a:cubicBezTo>
                      <a:cubicBezTo>
                        <a:pt x="171926" y="7049"/>
                        <a:pt x="172593" y="5048"/>
                        <a:pt x="173260" y="2762"/>
                      </a:cubicBezTo>
                      <a:cubicBezTo>
                        <a:pt x="173831" y="4953"/>
                        <a:pt x="173736" y="7525"/>
                        <a:pt x="173069" y="9811"/>
                      </a:cubicBezTo>
                      <a:cubicBezTo>
                        <a:pt x="172688" y="10954"/>
                        <a:pt x="172117" y="12192"/>
                        <a:pt x="171355" y="13145"/>
                      </a:cubicBezTo>
                      <a:cubicBezTo>
                        <a:pt x="171164" y="13335"/>
                        <a:pt x="170974" y="13525"/>
                        <a:pt x="170783" y="13716"/>
                      </a:cubicBezTo>
                      <a:cubicBezTo>
                        <a:pt x="173736" y="14192"/>
                        <a:pt x="176594" y="14764"/>
                        <a:pt x="179261" y="15812"/>
                      </a:cubicBezTo>
                      <a:lnTo>
                        <a:pt x="179356" y="15812"/>
                      </a:lnTo>
                      <a:cubicBezTo>
                        <a:pt x="180689" y="14669"/>
                        <a:pt x="181927" y="13335"/>
                        <a:pt x="183071" y="11811"/>
                      </a:cubicBezTo>
                      <a:cubicBezTo>
                        <a:pt x="184309" y="10382"/>
                        <a:pt x="185356" y="8763"/>
                        <a:pt x="186595" y="7049"/>
                      </a:cubicBezTo>
                      <a:cubicBezTo>
                        <a:pt x="186690" y="9049"/>
                        <a:pt x="186119" y="11240"/>
                        <a:pt x="185166" y="13145"/>
                      </a:cubicBezTo>
                      <a:cubicBezTo>
                        <a:pt x="184404" y="14573"/>
                        <a:pt x="183356" y="15907"/>
                        <a:pt x="182213" y="17145"/>
                      </a:cubicBezTo>
                      <a:cubicBezTo>
                        <a:pt x="183928" y="18098"/>
                        <a:pt x="185547" y="19241"/>
                        <a:pt x="186785" y="20669"/>
                      </a:cubicBezTo>
                      <a:cubicBezTo>
                        <a:pt x="186690" y="20860"/>
                        <a:pt x="186595" y="21050"/>
                        <a:pt x="186404" y="21241"/>
                      </a:cubicBezTo>
                      <a:close/>
                    </a:path>
                  </a:pathLst>
                </a:custGeom>
                <a:solidFill>
                  <a:srgbClr val="BC3333"/>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EC6A5D4B-B9A0-6823-4428-2BF9C0530EB5}"/>
                    </a:ext>
                  </a:extLst>
                </p:cNvPr>
                <p:cNvSpPr/>
                <p:nvPr/>
              </p:nvSpPr>
              <p:spPr>
                <a:xfrm>
                  <a:off x="8486868" y="3024567"/>
                  <a:ext cx="196881" cy="59245"/>
                </a:xfrm>
                <a:custGeom>
                  <a:avLst/>
                  <a:gdLst>
                    <a:gd name="connsiteX0" fmla="*/ 196882 w 196881"/>
                    <a:gd name="connsiteY0" fmla="*/ 45720 h 59245"/>
                    <a:gd name="connsiteX1" fmla="*/ 192119 w 196881"/>
                    <a:gd name="connsiteY1" fmla="*/ 43815 h 59245"/>
                    <a:gd name="connsiteX2" fmla="*/ 188595 w 196881"/>
                    <a:gd name="connsiteY2" fmla="*/ 46672 h 59245"/>
                    <a:gd name="connsiteX3" fmla="*/ 175641 w 196881"/>
                    <a:gd name="connsiteY3" fmla="*/ 50959 h 59245"/>
                    <a:gd name="connsiteX4" fmla="*/ 177546 w 196881"/>
                    <a:gd name="connsiteY4" fmla="*/ 52197 h 59245"/>
                    <a:gd name="connsiteX5" fmla="*/ 182690 w 196881"/>
                    <a:gd name="connsiteY5" fmla="*/ 58198 h 59245"/>
                    <a:gd name="connsiteX6" fmla="*/ 176308 w 196881"/>
                    <a:gd name="connsiteY6" fmla="*/ 54102 h 59245"/>
                    <a:gd name="connsiteX7" fmla="*/ 169736 w 196881"/>
                    <a:gd name="connsiteY7" fmla="*/ 51435 h 59245"/>
                    <a:gd name="connsiteX8" fmla="*/ 168688 w 196881"/>
                    <a:gd name="connsiteY8" fmla="*/ 51245 h 59245"/>
                    <a:gd name="connsiteX9" fmla="*/ 157639 w 196881"/>
                    <a:gd name="connsiteY9" fmla="*/ 49911 h 59245"/>
                    <a:gd name="connsiteX10" fmla="*/ 158972 w 196881"/>
                    <a:gd name="connsiteY10" fmla="*/ 52006 h 59245"/>
                    <a:gd name="connsiteX11" fmla="*/ 160592 w 196881"/>
                    <a:gd name="connsiteY11" fmla="*/ 59246 h 59245"/>
                    <a:gd name="connsiteX12" fmla="*/ 157163 w 196881"/>
                    <a:gd name="connsiteY12" fmla="*/ 53150 h 59245"/>
                    <a:gd name="connsiteX13" fmla="*/ 154876 w 196881"/>
                    <a:gd name="connsiteY13" fmla="*/ 50863 h 59245"/>
                    <a:gd name="connsiteX14" fmla="*/ 152400 w 196881"/>
                    <a:gd name="connsiteY14" fmla="*/ 49244 h 59245"/>
                    <a:gd name="connsiteX15" fmla="*/ 149924 w 196881"/>
                    <a:gd name="connsiteY15" fmla="*/ 48196 h 59245"/>
                    <a:gd name="connsiteX16" fmla="*/ 147638 w 196881"/>
                    <a:gd name="connsiteY16" fmla="*/ 47530 h 59245"/>
                    <a:gd name="connsiteX17" fmla="*/ 138398 w 196881"/>
                    <a:gd name="connsiteY17" fmla="*/ 44387 h 59245"/>
                    <a:gd name="connsiteX18" fmla="*/ 139255 w 196881"/>
                    <a:gd name="connsiteY18" fmla="*/ 48101 h 59245"/>
                    <a:gd name="connsiteX19" fmla="*/ 138684 w 196881"/>
                    <a:gd name="connsiteY19" fmla="*/ 55054 h 59245"/>
                    <a:gd name="connsiteX20" fmla="*/ 134874 w 196881"/>
                    <a:gd name="connsiteY20" fmla="*/ 43053 h 59245"/>
                    <a:gd name="connsiteX21" fmla="*/ 122777 w 196881"/>
                    <a:gd name="connsiteY21" fmla="*/ 37624 h 59245"/>
                    <a:gd name="connsiteX22" fmla="*/ 123253 w 196881"/>
                    <a:gd name="connsiteY22" fmla="*/ 42291 h 59245"/>
                    <a:gd name="connsiteX23" fmla="*/ 121349 w 196881"/>
                    <a:gd name="connsiteY23" fmla="*/ 49244 h 59245"/>
                    <a:gd name="connsiteX24" fmla="*/ 119444 w 196881"/>
                    <a:gd name="connsiteY24" fmla="*/ 35909 h 59245"/>
                    <a:gd name="connsiteX25" fmla="*/ 119348 w 196881"/>
                    <a:gd name="connsiteY25" fmla="*/ 35814 h 59245"/>
                    <a:gd name="connsiteX26" fmla="*/ 106871 w 196881"/>
                    <a:gd name="connsiteY26" fmla="*/ 29146 h 59245"/>
                    <a:gd name="connsiteX27" fmla="*/ 105632 w 196881"/>
                    <a:gd name="connsiteY27" fmla="*/ 34004 h 59245"/>
                    <a:gd name="connsiteX28" fmla="*/ 101441 w 196881"/>
                    <a:gd name="connsiteY28" fmla="*/ 40005 h 59245"/>
                    <a:gd name="connsiteX29" fmla="*/ 104108 w 196881"/>
                    <a:gd name="connsiteY29" fmla="*/ 27622 h 59245"/>
                    <a:gd name="connsiteX30" fmla="*/ 97631 w 196881"/>
                    <a:gd name="connsiteY30" fmla="*/ 24384 h 59245"/>
                    <a:gd name="connsiteX31" fmla="*/ 91440 w 196881"/>
                    <a:gd name="connsiteY31" fmla="*/ 21526 h 59245"/>
                    <a:gd name="connsiteX32" fmla="*/ 91345 w 196881"/>
                    <a:gd name="connsiteY32" fmla="*/ 21526 h 59245"/>
                    <a:gd name="connsiteX33" fmla="*/ 90297 w 196881"/>
                    <a:gd name="connsiteY33" fmla="*/ 27622 h 59245"/>
                    <a:gd name="connsiteX34" fmla="*/ 86297 w 196881"/>
                    <a:gd name="connsiteY34" fmla="*/ 33623 h 59245"/>
                    <a:gd name="connsiteX35" fmla="*/ 88011 w 196881"/>
                    <a:gd name="connsiteY35" fmla="*/ 26956 h 59245"/>
                    <a:gd name="connsiteX36" fmla="*/ 88392 w 196881"/>
                    <a:gd name="connsiteY36" fmla="*/ 20479 h 59245"/>
                    <a:gd name="connsiteX37" fmla="*/ 88392 w 196881"/>
                    <a:gd name="connsiteY37" fmla="*/ 20193 h 59245"/>
                    <a:gd name="connsiteX38" fmla="*/ 74962 w 196881"/>
                    <a:gd name="connsiteY38" fmla="*/ 15812 h 59245"/>
                    <a:gd name="connsiteX39" fmla="*/ 74771 w 196881"/>
                    <a:gd name="connsiteY39" fmla="*/ 15907 h 59245"/>
                    <a:gd name="connsiteX40" fmla="*/ 73438 w 196881"/>
                    <a:gd name="connsiteY40" fmla="*/ 21908 h 59245"/>
                    <a:gd name="connsiteX41" fmla="*/ 69247 w 196881"/>
                    <a:gd name="connsiteY41" fmla="*/ 27527 h 59245"/>
                    <a:gd name="connsiteX42" fmla="*/ 71247 w 196881"/>
                    <a:gd name="connsiteY42" fmla="*/ 21241 h 59245"/>
                    <a:gd name="connsiteX43" fmla="*/ 71914 w 196881"/>
                    <a:gd name="connsiteY43" fmla="*/ 15050 h 59245"/>
                    <a:gd name="connsiteX44" fmla="*/ 59722 w 196881"/>
                    <a:gd name="connsiteY44" fmla="*/ 13621 h 59245"/>
                    <a:gd name="connsiteX45" fmla="*/ 59341 w 196881"/>
                    <a:gd name="connsiteY45" fmla="*/ 19145 h 59245"/>
                    <a:gd name="connsiteX46" fmla="*/ 56483 w 196881"/>
                    <a:gd name="connsiteY46" fmla="*/ 24955 h 59245"/>
                    <a:gd name="connsiteX47" fmla="*/ 57150 w 196881"/>
                    <a:gd name="connsiteY47" fmla="*/ 18859 h 59245"/>
                    <a:gd name="connsiteX48" fmla="*/ 56769 w 196881"/>
                    <a:gd name="connsiteY48" fmla="*/ 13621 h 59245"/>
                    <a:gd name="connsiteX49" fmla="*/ 45815 w 196881"/>
                    <a:gd name="connsiteY49" fmla="*/ 14764 h 59245"/>
                    <a:gd name="connsiteX50" fmla="*/ 47149 w 196881"/>
                    <a:gd name="connsiteY50" fmla="*/ 20193 h 59245"/>
                    <a:gd name="connsiteX51" fmla="*/ 45529 w 196881"/>
                    <a:gd name="connsiteY51" fmla="*/ 27242 h 59245"/>
                    <a:gd name="connsiteX52" fmla="*/ 44863 w 196881"/>
                    <a:gd name="connsiteY52" fmla="*/ 20574 h 59245"/>
                    <a:gd name="connsiteX53" fmla="*/ 42863 w 196881"/>
                    <a:gd name="connsiteY53" fmla="*/ 15430 h 59245"/>
                    <a:gd name="connsiteX54" fmla="*/ 32194 w 196881"/>
                    <a:gd name="connsiteY54" fmla="*/ 18669 h 59245"/>
                    <a:gd name="connsiteX55" fmla="*/ 34004 w 196881"/>
                    <a:gd name="connsiteY55" fmla="*/ 24479 h 59245"/>
                    <a:gd name="connsiteX56" fmla="*/ 33338 w 196881"/>
                    <a:gd name="connsiteY56" fmla="*/ 31813 h 59245"/>
                    <a:gd name="connsiteX57" fmla="*/ 31623 w 196881"/>
                    <a:gd name="connsiteY57" fmla="*/ 24955 h 59245"/>
                    <a:gd name="connsiteX58" fmla="*/ 29432 w 196881"/>
                    <a:gd name="connsiteY58" fmla="*/ 19812 h 59245"/>
                    <a:gd name="connsiteX59" fmla="*/ 20003 w 196881"/>
                    <a:gd name="connsiteY59" fmla="*/ 24860 h 59245"/>
                    <a:gd name="connsiteX60" fmla="*/ 22098 w 196881"/>
                    <a:gd name="connsiteY60" fmla="*/ 29432 h 59245"/>
                    <a:gd name="connsiteX61" fmla="*/ 22289 w 196881"/>
                    <a:gd name="connsiteY61" fmla="*/ 35624 h 59245"/>
                    <a:gd name="connsiteX62" fmla="*/ 19812 w 196881"/>
                    <a:gd name="connsiteY62" fmla="*/ 30289 h 59245"/>
                    <a:gd name="connsiteX63" fmla="*/ 17526 w 196881"/>
                    <a:gd name="connsiteY63" fmla="*/ 26479 h 59245"/>
                    <a:gd name="connsiteX64" fmla="*/ 6953 w 196881"/>
                    <a:gd name="connsiteY64" fmla="*/ 34100 h 59245"/>
                    <a:gd name="connsiteX65" fmla="*/ 9906 w 196881"/>
                    <a:gd name="connsiteY65" fmla="*/ 37338 h 59245"/>
                    <a:gd name="connsiteX66" fmla="*/ 12097 w 196881"/>
                    <a:gd name="connsiteY66" fmla="*/ 42291 h 59245"/>
                    <a:gd name="connsiteX67" fmla="*/ 4667 w 196881"/>
                    <a:gd name="connsiteY67" fmla="*/ 36004 h 59245"/>
                    <a:gd name="connsiteX68" fmla="*/ 0 w 196881"/>
                    <a:gd name="connsiteY68" fmla="*/ 39910 h 59245"/>
                    <a:gd name="connsiteX69" fmla="*/ 857 w 196881"/>
                    <a:gd name="connsiteY69" fmla="*/ 38195 h 59245"/>
                    <a:gd name="connsiteX70" fmla="*/ 857 w 196881"/>
                    <a:gd name="connsiteY70" fmla="*/ 38195 h 59245"/>
                    <a:gd name="connsiteX71" fmla="*/ 16288 w 196881"/>
                    <a:gd name="connsiteY71" fmla="*/ 24479 h 59245"/>
                    <a:gd name="connsiteX72" fmla="*/ 16764 w 196881"/>
                    <a:gd name="connsiteY72" fmla="*/ 23717 h 59245"/>
                    <a:gd name="connsiteX73" fmla="*/ 18574 w 196881"/>
                    <a:gd name="connsiteY73" fmla="*/ 19241 h 59245"/>
                    <a:gd name="connsiteX74" fmla="*/ 18002 w 196881"/>
                    <a:gd name="connsiteY74" fmla="*/ 14192 h 59245"/>
                    <a:gd name="connsiteX75" fmla="*/ 20860 w 196881"/>
                    <a:gd name="connsiteY75" fmla="*/ 19336 h 59245"/>
                    <a:gd name="connsiteX76" fmla="*/ 20574 w 196881"/>
                    <a:gd name="connsiteY76" fmla="*/ 21526 h 59245"/>
                    <a:gd name="connsiteX77" fmla="*/ 28766 w 196881"/>
                    <a:gd name="connsiteY77" fmla="*/ 17050 h 59245"/>
                    <a:gd name="connsiteX78" fmla="*/ 31052 w 196881"/>
                    <a:gd name="connsiteY78" fmla="*/ 11049 h 59245"/>
                    <a:gd name="connsiteX79" fmla="*/ 31052 w 196881"/>
                    <a:gd name="connsiteY79" fmla="*/ 4477 h 59245"/>
                    <a:gd name="connsiteX80" fmla="*/ 33338 w 196881"/>
                    <a:gd name="connsiteY80" fmla="*/ 11335 h 59245"/>
                    <a:gd name="connsiteX81" fmla="*/ 32671 w 196881"/>
                    <a:gd name="connsiteY81" fmla="*/ 15430 h 59245"/>
                    <a:gd name="connsiteX82" fmla="*/ 42481 w 196881"/>
                    <a:gd name="connsiteY82" fmla="*/ 12573 h 59245"/>
                    <a:gd name="connsiteX83" fmla="*/ 42481 w 196881"/>
                    <a:gd name="connsiteY83" fmla="*/ 12478 h 59245"/>
                    <a:gd name="connsiteX84" fmla="*/ 45815 w 196881"/>
                    <a:gd name="connsiteY84" fmla="*/ 6763 h 59245"/>
                    <a:gd name="connsiteX85" fmla="*/ 46768 w 196881"/>
                    <a:gd name="connsiteY85" fmla="*/ 0 h 59245"/>
                    <a:gd name="connsiteX86" fmla="*/ 48101 w 196881"/>
                    <a:gd name="connsiteY86" fmla="*/ 7429 h 59245"/>
                    <a:gd name="connsiteX87" fmla="*/ 46387 w 196881"/>
                    <a:gd name="connsiteY87" fmla="*/ 11906 h 59245"/>
                    <a:gd name="connsiteX88" fmla="*/ 56578 w 196881"/>
                    <a:gd name="connsiteY88" fmla="*/ 11621 h 59245"/>
                    <a:gd name="connsiteX89" fmla="*/ 57055 w 196881"/>
                    <a:gd name="connsiteY89" fmla="*/ 11239 h 59245"/>
                    <a:gd name="connsiteX90" fmla="*/ 61531 w 196881"/>
                    <a:gd name="connsiteY90" fmla="*/ 6477 h 59245"/>
                    <a:gd name="connsiteX91" fmla="*/ 63818 w 196881"/>
                    <a:gd name="connsiteY91" fmla="*/ 95 h 59245"/>
                    <a:gd name="connsiteX92" fmla="*/ 63722 w 196881"/>
                    <a:gd name="connsiteY92" fmla="*/ 7620 h 59245"/>
                    <a:gd name="connsiteX93" fmla="*/ 60674 w 196881"/>
                    <a:gd name="connsiteY93" fmla="*/ 12001 h 59245"/>
                    <a:gd name="connsiteX94" fmla="*/ 71819 w 196881"/>
                    <a:gd name="connsiteY94" fmla="*/ 13811 h 59245"/>
                    <a:gd name="connsiteX95" fmla="*/ 71819 w 196881"/>
                    <a:gd name="connsiteY95" fmla="*/ 13430 h 59245"/>
                    <a:gd name="connsiteX96" fmla="*/ 72962 w 196881"/>
                    <a:gd name="connsiteY96" fmla="*/ 13145 h 59245"/>
                    <a:gd name="connsiteX97" fmla="*/ 75438 w 196881"/>
                    <a:gd name="connsiteY97" fmla="*/ 12001 h 59245"/>
                    <a:gd name="connsiteX98" fmla="*/ 77533 w 196881"/>
                    <a:gd name="connsiteY98" fmla="*/ 10096 h 59245"/>
                    <a:gd name="connsiteX99" fmla="*/ 80296 w 196881"/>
                    <a:gd name="connsiteY99" fmla="*/ 4381 h 59245"/>
                    <a:gd name="connsiteX100" fmla="*/ 79534 w 196881"/>
                    <a:gd name="connsiteY100" fmla="*/ 11335 h 59245"/>
                    <a:gd name="connsiteX101" fmla="*/ 77152 w 196881"/>
                    <a:gd name="connsiteY101" fmla="*/ 14288 h 59245"/>
                    <a:gd name="connsiteX102" fmla="*/ 76105 w 196881"/>
                    <a:gd name="connsiteY102" fmla="*/ 14954 h 59245"/>
                    <a:gd name="connsiteX103" fmla="*/ 88201 w 196881"/>
                    <a:gd name="connsiteY103" fmla="*/ 18859 h 59245"/>
                    <a:gd name="connsiteX104" fmla="*/ 89630 w 196881"/>
                    <a:gd name="connsiteY104" fmla="*/ 18764 h 59245"/>
                    <a:gd name="connsiteX105" fmla="*/ 92202 w 196881"/>
                    <a:gd name="connsiteY105" fmla="*/ 18002 h 59245"/>
                    <a:gd name="connsiteX106" fmla="*/ 94678 w 196881"/>
                    <a:gd name="connsiteY106" fmla="*/ 16574 h 59245"/>
                    <a:gd name="connsiteX107" fmla="*/ 98774 w 196881"/>
                    <a:gd name="connsiteY107" fmla="*/ 11906 h 59245"/>
                    <a:gd name="connsiteX108" fmla="*/ 96202 w 196881"/>
                    <a:gd name="connsiteY108" fmla="*/ 18193 h 59245"/>
                    <a:gd name="connsiteX109" fmla="*/ 93345 w 196881"/>
                    <a:gd name="connsiteY109" fmla="*/ 20479 h 59245"/>
                    <a:gd name="connsiteX110" fmla="*/ 92964 w 196881"/>
                    <a:gd name="connsiteY110" fmla="*/ 20669 h 59245"/>
                    <a:gd name="connsiteX111" fmla="*/ 98107 w 196881"/>
                    <a:gd name="connsiteY111" fmla="*/ 22765 h 59245"/>
                    <a:gd name="connsiteX112" fmla="*/ 104203 w 196881"/>
                    <a:gd name="connsiteY112" fmla="*/ 25527 h 59245"/>
                    <a:gd name="connsiteX113" fmla="*/ 105061 w 196881"/>
                    <a:gd name="connsiteY113" fmla="*/ 25241 h 59245"/>
                    <a:gd name="connsiteX114" fmla="*/ 109252 w 196881"/>
                    <a:gd name="connsiteY114" fmla="*/ 23050 h 59245"/>
                    <a:gd name="connsiteX115" fmla="*/ 112871 w 196881"/>
                    <a:gd name="connsiteY115" fmla="*/ 19336 h 59245"/>
                    <a:gd name="connsiteX116" fmla="*/ 110776 w 196881"/>
                    <a:gd name="connsiteY116" fmla="*/ 24575 h 59245"/>
                    <a:gd name="connsiteX117" fmla="*/ 107632 w 196881"/>
                    <a:gd name="connsiteY117" fmla="*/ 27146 h 59245"/>
                    <a:gd name="connsiteX118" fmla="*/ 121539 w 196881"/>
                    <a:gd name="connsiteY118" fmla="*/ 33909 h 59245"/>
                    <a:gd name="connsiteX119" fmla="*/ 122682 w 196881"/>
                    <a:gd name="connsiteY119" fmla="*/ 33528 h 59245"/>
                    <a:gd name="connsiteX120" fmla="*/ 124873 w 196881"/>
                    <a:gd name="connsiteY120" fmla="*/ 32195 h 59245"/>
                    <a:gd name="connsiteX121" fmla="*/ 128873 w 196881"/>
                    <a:gd name="connsiteY121" fmla="*/ 28099 h 59245"/>
                    <a:gd name="connsiteX122" fmla="*/ 126397 w 196881"/>
                    <a:gd name="connsiteY122" fmla="*/ 33718 h 59245"/>
                    <a:gd name="connsiteX123" fmla="*/ 124777 w 196881"/>
                    <a:gd name="connsiteY123" fmla="*/ 35338 h 59245"/>
                    <a:gd name="connsiteX124" fmla="*/ 136303 w 196881"/>
                    <a:gd name="connsiteY124" fmla="*/ 40196 h 59245"/>
                    <a:gd name="connsiteX125" fmla="*/ 144304 w 196881"/>
                    <a:gd name="connsiteY125" fmla="*/ 32004 h 59245"/>
                    <a:gd name="connsiteX126" fmla="*/ 142018 w 196881"/>
                    <a:gd name="connsiteY126" fmla="*/ 38671 h 59245"/>
                    <a:gd name="connsiteX127" fmla="*/ 139446 w 196881"/>
                    <a:gd name="connsiteY127" fmla="*/ 41338 h 59245"/>
                    <a:gd name="connsiteX128" fmla="*/ 148304 w 196881"/>
                    <a:gd name="connsiteY128" fmla="*/ 44482 h 59245"/>
                    <a:gd name="connsiteX129" fmla="*/ 152876 w 196881"/>
                    <a:gd name="connsiteY129" fmla="*/ 45720 h 59245"/>
                    <a:gd name="connsiteX130" fmla="*/ 157448 w 196881"/>
                    <a:gd name="connsiteY130" fmla="*/ 40767 h 59245"/>
                    <a:gd name="connsiteX131" fmla="*/ 159829 w 196881"/>
                    <a:gd name="connsiteY131" fmla="*/ 32766 h 59245"/>
                    <a:gd name="connsiteX132" fmla="*/ 159734 w 196881"/>
                    <a:gd name="connsiteY132" fmla="*/ 41910 h 59245"/>
                    <a:gd name="connsiteX133" fmla="*/ 156496 w 196881"/>
                    <a:gd name="connsiteY133" fmla="*/ 46672 h 59245"/>
                    <a:gd name="connsiteX134" fmla="*/ 169164 w 196881"/>
                    <a:gd name="connsiteY134" fmla="*/ 48673 h 59245"/>
                    <a:gd name="connsiteX135" fmla="*/ 171069 w 196881"/>
                    <a:gd name="connsiteY135" fmla="*/ 46101 h 59245"/>
                    <a:gd name="connsiteX136" fmla="*/ 172593 w 196881"/>
                    <a:gd name="connsiteY136" fmla="*/ 42577 h 59245"/>
                    <a:gd name="connsiteX137" fmla="*/ 173736 w 196881"/>
                    <a:gd name="connsiteY137" fmla="*/ 34671 h 59245"/>
                    <a:gd name="connsiteX138" fmla="*/ 174879 w 196881"/>
                    <a:gd name="connsiteY138" fmla="*/ 43148 h 59245"/>
                    <a:gd name="connsiteX139" fmla="*/ 173546 w 196881"/>
                    <a:gd name="connsiteY139" fmla="*/ 47434 h 59245"/>
                    <a:gd name="connsiteX140" fmla="*/ 172784 w 196881"/>
                    <a:gd name="connsiteY140" fmla="*/ 48768 h 59245"/>
                    <a:gd name="connsiteX141" fmla="*/ 174879 w 196881"/>
                    <a:gd name="connsiteY141" fmla="*/ 48863 h 59245"/>
                    <a:gd name="connsiteX142" fmla="*/ 187738 w 196881"/>
                    <a:gd name="connsiteY142" fmla="*/ 45529 h 59245"/>
                    <a:gd name="connsiteX143" fmla="*/ 190691 w 196881"/>
                    <a:gd name="connsiteY143" fmla="*/ 43625 h 59245"/>
                    <a:gd name="connsiteX144" fmla="*/ 186595 w 196881"/>
                    <a:gd name="connsiteY144" fmla="*/ 42767 h 59245"/>
                    <a:gd name="connsiteX145" fmla="*/ 184595 w 196881"/>
                    <a:gd name="connsiteY145" fmla="*/ 42481 h 59245"/>
                    <a:gd name="connsiteX146" fmla="*/ 185642 w 196881"/>
                    <a:gd name="connsiteY146" fmla="*/ 40576 h 59245"/>
                    <a:gd name="connsiteX147" fmla="*/ 186690 w 196881"/>
                    <a:gd name="connsiteY147" fmla="*/ 37529 h 59245"/>
                    <a:gd name="connsiteX148" fmla="*/ 187166 w 196881"/>
                    <a:gd name="connsiteY148" fmla="*/ 34100 h 59245"/>
                    <a:gd name="connsiteX149" fmla="*/ 186404 w 196881"/>
                    <a:gd name="connsiteY149" fmla="*/ 26860 h 59245"/>
                    <a:gd name="connsiteX150" fmla="*/ 189738 w 196881"/>
                    <a:gd name="connsiteY150" fmla="*/ 34004 h 59245"/>
                    <a:gd name="connsiteX151" fmla="*/ 188881 w 196881"/>
                    <a:gd name="connsiteY151" fmla="*/ 40386 h 59245"/>
                    <a:gd name="connsiteX152" fmla="*/ 192596 w 196881"/>
                    <a:gd name="connsiteY152" fmla="*/ 42005 h 59245"/>
                    <a:gd name="connsiteX153" fmla="*/ 192596 w 196881"/>
                    <a:gd name="connsiteY153" fmla="*/ 42100 h 59245"/>
                    <a:gd name="connsiteX154" fmla="*/ 194881 w 196881"/>
                    <a:gd name="connsiteY154" fmla="*/ 39719 h 59245"/>
                    <a:gd name="connsiteX155" fmla="*/ 195167 w 196881"/>
                    <a:gd name="connsiteY155" fmla="*/ 40386 h 59245"/>
                    <a:gd name="connsiteX156" fmla="*/ 193453 w 196881"/>
                    <a:gd name="connsiteY156" fmla="*/ 42672 h 59245"/>
                    <a:gd name="connsiteX157" fmla="*/ 196882 w 196881"/>
                    <a:gd name="connsiteY157" fmla="*/ 45720 h 5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Lst>
                  <a:rect l="l" t="t" r="r" b="b"/>
                  <a:pathLst>
                    <a:path w="196881" h="59245">
                      <a:moveTo>
                        <a:pt x="196882" y="45720"/>
                      </a:moveTo>
                      <a:cubicBezTo>
                        <a:pt x="195263" y="44863"/>
                        <a:pt x="193739" y="44291"/>
                        <a:pt x="192119" y="43815"/>
                      </a:cubicBezTo>
                      <a:cubicBezTo>
                        <a:pt x="191072" y="44863"/>
                        <a:pt x="189833" y="45815"/>
                        <a:pt x="188595" y="46672"/>
                      </a:cubicBezTo>
                      <a:cubicBezTo>
                        <a:pt x="184690" y="49054"/>
                        <a:pt x="180118" y="50483"/>
                        <a:pt x="175641" y="50959"/>
                      </a:cubicBezTo>
                      <a:cubicBezTo>
                        <a:pt x="176308" y="51435"/>
                        <a:pt x="176975" y="51721"/>
                        <a:pt x="177546" y="52197"/>
                      </a:cubicBezTo>
                      <a:cubicBezTo>
                        <a:pt x="179642" y="53912"/>
                        <a:pt x="181356" y="55912"/>
                        <a:pt x="182690" y="58198"/>
                      </a:cubicBezTo>
                      <a:cubicBezTo>
                        <a:pt x="180594" y="56674"/>
                        <a:pt x="178499" y="55245"/>
                        <a:pt x="176308" y="54102"/>
                      </a:cubicBezTo>
                      <a:cubicBezTo>
                        <a:pt x="174117" y="53054"/>
                        <a:pt x="171831" y="52006"/>
                        <a:pt x="169736" y="51435"/>
                      </a:cubicBezTo>
                      <a:lnTo>
                        <a:pt x="168688" y="51245"/>
                      </a:lnTo>
                      <a:cubicBezTo>
                        <a:pt x="164973" y="51054"/>
                        <a:pt x="161258" y="50673"/>
                        <a:pt x="157639" y="49911"/>
                      </a:cubicBezTo>
                      <a:cubicBezTo>
                        <a:pt x="158115" y="50578"/>
                        <a:pt x="158591" y="51245"/>
                        <a:pt x="158972" y="52006"/>
                      </a:cubicBezTo>
                      <a:cubicBezTo>
                        <a:pt x="160115" y="54292"/>
                        <a:pt x="160687" y="56769"/>
                        <a:pt x="160592" y="59246"/>
                      </a:cubicBezTo>
                      <a:cubicBezTo>
                        <a:pt x="159544" y="56959"/>
                        <a:pt x="158496" y="54959"/>
                        <a:pt x="157163" y="53150"/>
                      </a:cubicBezTo>
                      <a:cubicBezTo>
                        <a:pt x="156400" y="52292"/>
                        <a:pt x="155639" y="51530"/>
                        <a:pt x="154876" y="50863"/>
                      </a:cubicBezTo>
                      <a:cubicBezTo>
                        <a:pt x="154115" y="50197"/>
                        <a:pt x="153067" y="49530"/>
                        <a:pt x="152400" y="49244"/>
                      </a:cubicBezTo>
                      <a:lnTo>
                        <a:pt x="149924" y="48196"/>
                      </a:lnTo>
                      <a:cubicBezTo>
                        <a:pt x="149162" y="47911"/>
                        <a:pt x="148400" y="47816"/>
                        <a:pt x="147638" y="47530"/>
                      </a:cubicBezTo>
                      <a:cubicBezTo>
                        <a:pt x="144494" y="46672"/>
                        <a:pt x="141446" y="45529"/>
                        <a:pt x="138398" y="44387"/>
                      </a:cubicBezTo>
                      <a:cubicBezTo>
                        <a:pt x="138779" y="45625"/>
                        <a:pt x="138970" y="46863"/>
                        <a:pt x="139255" y="48101"/>
                      </a:cubicBezTo>
                      <a:cubicBezTo>
                        <a:pt x="139637" y="50483"/>
                        <a:pt x="139541" y="52864"/>
                        <a:pt x="138684" y="55054"/>
                      </a:cubicBezTo>
                      <a:cubicBezTo>
                        <a:pt x="139255" y="50578"/>
                        <a:pt x="137160" y="46482"/>
                        <a:pt x="134874" y="43053"/>
                      </a:cubicBezTo>
                      <a:cubicBezTo>
                        <a:pt x="130778" y="41338"/>
                        <a:pt x="126778" y="39529"/>
                        <a:pt x="122777" y="37624"/>
                      </a:cubicBezTo>
                      <a:cubicBezTo>
                        <a:pt x="123063" y="39148"/>
                        <a:pt x="123253" y="40767"/>
                        <a:pt x="123253" y="42291"/>
                      </a:cubicBezTo>
                      <a:cubicBezTo>
                        <a:pt x="123158" y="44672"/>
                        <a:pt x="122777" y="47149"/>
                        <a:pt x="121349" y="49244"/>
                      </a:cubicBezTo>
                      <a:cubicBezTo>
                        <a:pt x="121349" y="44482"/>
                        <a:pt x="120301" y="40196"/>
                        <a:pt x="119444" y="35909"/>
                      </a:cubicBezTo>
                      <a:lnTo>
                        <a:pt x="119348" y="35814"/>
                      </a:lnTo>
                      <a:cubicBezTo>
                        <a:pt x="115062" y="33623"/>
                        <a:pt x="110966" y="31337"/>
                        <a:pt x="106871" y="29146"/>
                      </a:cubicBezTo>
                      <a:cubicBezTo>
                        <a:pt x="106585" y="30766"/>
                        <a:pt x="106204" y="32385"/>
                        <a:pt x="105632" y="34004"/>
                      </a:cubicBezTo>
                      <a:cubicBezTo>
                        <a:pt x="104680" y="36290"/>
                        <a:pt x="103442" y="38481"/>
                        <a:pt x="101441" y="40005"/>
                      </a:cubicBezTo>
                      <a:cubicBezTo>
                        <a:pt x="102965" y="35814"/>
                        <a:pt x="103537" y="31718"/>
                        <a:pt x="104108" y="27622"/>
                      </a:cubicBezTo>
                      <a:cubicBezTo>
                        <a:pt x="102013" y="26479"/>
                        <a:pt x="99822" y="25337"/>
                        <a:pt x="97631" y="24384"/>
                      </a:cubicBezTo>
                      <a:cubicBezTo>
                        <a:pt x="95536" y="23431"/>
                        <a:pt x="93536" y="22479"/>
                        <a:pt x="91440" y="21526"/>
                      </a:cubicBezTo>
                      <a:lnTo>
                        <a:pt x="91345" y="21526"/>
                      </a:lnTo>
                      <a:cubicBezTo>
                        <a:pt x="91345" y="23622"/>
                        <a:pt x="91059" y="25622"/>
                        <a:pt x="90297" y="27622"/>
                      </a:cubicBezTo>
                      <a:cubicBezTo>
                        <a:pt x="89535" y="29908"/>
                        <a:pt x="88201" y="32195"/>
                        <a:pt x="86297" y="33623"/>
                      </a:cubicBezTo>
                      <a:cubicBezTo>
                        <a:pt x="87154" y="31337"/>
                        <a:pt x="87725" y="29242"/>
                        <a:pt x="88011" y="26956"/>
                      </a:cubicBezTo>
                      <a:cubicBezTo>
                        <a:pt x="88297" y="24765"/>
                        <a:pt x="88487" y="22479"/>
                        <a:pt x="88392" y="20479"/>
                      </a:cubicBezTo>
                      <a:lnTo>
                        <a:pt x="88392" y="20193"/>
                      </a:lnTo>
                      <a:cubicBezTo>
                        <a:pt x="84011" y="18479"/>
                        <a:pt x="79534" y="16954"/>
                        <a:pt x="74962" y="15812"/>
                      </a:cubicBezTo>
                      <a:cubicBezTo>
                        <a:pt x="74962" y="15812"/>
                        <a:pt x="74867" y="15812"/>
                        <a:pt x="74771" y="15907"/>
                      </a:cubicBezTo>
                      <a:cubicBezTo>
                        <a:pt x="74581" y="18002"/>
                        <a:pt x="74200" y="20003"/>
                        <a:pt x="73438" y="21908"/>
                      </a:cubicBezTo>
                      <a:cubicBezTo>
                        <a:pt x="72580" y="24098"/>
                        <a:pt x="71247" y="26289"/>
                        <a:pt x="69247" y="27527"/>
                      </a:cubicBezTo>
                      <a:cubicBezTo>
                        <a:pt x="70295" y="25432"/>
                        <a:pt x="70866" y="23336"/>
                        <a:pt x="71247" y="21241"/>
                      </a:cubicBezTo>
                      <a:cubicBezTo>
                        <a:pt x="71533" y="19145"/>
                        <a:pt x="71819" y="17050"/>
                        <a:pt x="71914" y="15050"/>
                      </a:cubicBezTo>
                      <a:cubicBezTo>
                        <a:pt x="67913" y="14192"/>
                        <a:pt x="63818" y="13716"/>
                        <a:pt x="59722" y="13621"/>
                      </a:cubicBezTo>
                      <a:cubicBezTo>
                        <a:pt x="59817" y="15526"/>
                        <a:pt x="59817" y="17335"/>
                        <a:pt x="59341" y="19145"/>
                      </a:cubicBezTo>
                      <a:cubicBezTo>
                        <a:pt x="58960" y="21336"/>
                        <a:pt x="57912" y="23431"/>
                        <a:pt x="56483" y="24955"/>
                      </a:cubicBezTo>
                      <a:cubicBezTo>
                        <a:pt x="56864" y="22860"/>
                        <a:pt x="57150" y="20860"/>
                        <a:pt x="57150" y="18859"/>
                      </a:cubicBezTo>
                      <a:cubicBezTo>
                        <a:pt x="57150" y="17050"/>
                        <a:pt x="56959" y="15335"/>
                        <a:pt x="56769" y="13621"/>
                      </a:cubicBezTo>
                      <a:cubicBezTo>
                        <a:pt x="53054" y="13716"/>
                        <a:pt x="49340" y="14002"/>
                        <a:pt x="45815" y="14764"/>
                      </a:cubicBezTo>
                      <a:cubicBezTo>
                        <a:pt x="46482" y="16478"/>
                        <a:pt x="47053" y="18288"/>
                        <a:pt x="47149" y="20193"/>
                      </a:cubicBezTo>
                      <a:cubicBezTo>
                        <a:pt x="47339" y="22670"/>
                        <a:pt x="46863" y="25146"/>
                        <a:pt x="45529" y="27242"/>
                      </a:cubicBezTo>
                      <a:cubicBezTo>
                        <a:pt x="45720" y="24860"/>
                        <a:pt x="45434" y="22670"/>
                        <a:pt x="44863" y="20574"/>
                      </a:cubicBezTo>
                      <a:cubicBezTo>
                        <a:pt x="44291" y="18859"/>
                        <a:pt x="43720" y="17050"/>
                        <a:pt x="42863" y="15430"/>
                      </a:cubicBezTo>
                      <a:cubicBezTo>
                        <a:pt x="39243" y="16288"/>
                        <a:pt x="35719" y="17335"/>
                        <a:pt x="32194" y="18669"/>
                      </a:cubicBezTo>
                      <a:cubicBezTo>
                        <a:pt x="32956" y="20479"/>
                        <a:pt x="33623" y="22384"/>
                        <a:pt x="34004" y="24479"/>
                      </a:cubicBezTo>
                      <a:cubicBezTo>
                        <a:pt x="34385" y="26956"/>
                        <a:pt x="34481" y="29528"/>
                        <a:pt x="33338" y="31813"/>
                      </a:cubicBezTo>
                      <a:cubicBezTo>
                        <a:pt x="33147" y="29337"/>
                        <a:pt x="32480" y="27146"/>
                        <a:pt x="31623" y="24955"/>
                      </a:cubicBezTo>
                      <a:cubicBezTo>
                        <a:pt x="30956" y="23241"/>
                        <a:pt x="30194" y="21526"/>
                        <a:pt x="29432" y="19812"/>
                      </a:cubicBezTo>
                      <a:cubicBezTo>
                        <a:pt x="26194" y="21336"/>
                        <a:pt x="23051" y="22955"/>
                        <a:pt x="20003" y="24860"/>
                      </a:cubicBezTo>
                      <a:cubicBezTo>
                        <a:pt x="20955" y="26289"/>
                        <a:pt x="21622" y="27813"/>
                        <a:pt x="22098" y="29432"/>
                      </a:cubicBezTo>
                      <a:cubicBezTo>
                        <a:pt x="22574" y="31528"/>
                        <a:pt x="22765" y="33623"/>
                        <a:pt x="22289" y="35624"/>
                      </a:cubicBezTo>
                      <a:cubicBezTo>
                        <a:pt x="21431" y="33718"/>
                        <a:pt x="20669" y="31909"/>
                        <a:pt x="19812" y="30289"/>
                      </a:cubicBezTo>
                      <a:cubicBezTo>
                        <a:pt x="19050" y="28956"/>
                        <a:pt x="18383" y="27622"/>
                        <a:pt x="17526" y="26479"/>
                      </a:cubicBezTo>
                      <a:cubicBezTo>
                        <a:pt x="13906" y="28861"/>
                        <a:pt x="10382" y="31433"/>
                        <a:pt x="6953" y="34100"/>
                      </a:cubicBezTo>
                      <a:cubicBezTo>
                        <a:pt x="8096" y="35147"/>
                        <a:pt x="9049" y="36100"/>
                        <a:pt x="9906" y="37338"/>
                      </a:cubicBezTo>
                      <a:cubicBezTo>
                        <a:pt x="10954" y="38862"/>
                        <a:pt x="11716" y="40576"/>
                        <a:pt x="12097" y="42291"/>
                      </a:cubicBezTo>
                      <a:cubicBezTo>
                        <a:pt x="10478" y="39243"/>
                        <a:pt x="7525" y="37052"/>
                        <a:pt x="4667" y="36004"/>
                      </a:cubicBezTo>
                      <a:cubicBezTo>
                        <a:pt x="3143" y="37243"/>
                        <a:pt x="1524" y="38576"/>
                        <a:pt x="0" y="39910"/>
                      </a:cubicBezTo>
                      <a:cubicBezTo>
                        <a:pt x="191" y="39338"/>
                        <a:pt x="571" y="38767"/>
                        <a:pt x="857" y="38195"/>
                      </a:cubicBezTo>
                      <a:lnTo>
                        <a:pt x="857" y="38195"/>
                      </a:lnTo>
                      <a:cubicBezTo>
                        <a:pt x="5524" y="33242"/>
                        <a:pt x="10668" y="28575"/>
                        <a:pt x="16288" y="24479"/>
                      </a:cubicBezTo>
                      <a:lnTo>
                        <a:pt x="16764" y="23717"/>
                      </a:lnTo>
                      <a:cubicBezTo>
                        <a:pt x="17621" y="22479"/>
                        <a:pt x="18193" y="20764"/>
                        <a:pt x="18574" y="19241"/>
                      </a:cubicBezTo>
                      <a:cubicBezTo>
                        <a:pt x="18955" y="17621"/>
                        <a:pt x="18859" y="16002"/>
                        <a:pt x="18002" y="14192"/>
                      </a:cubicBezTo>
                      <a:cubicBezTo>
                        <a:pt x="19717" y="15145"/>
                        <a:pt x="20765" y="17335"/>
                        <a:pt x="20860" y="19336"/>
                      </a:cubicBezTo>
                      <a:cubicBezTo>
                        <a:pt x="20860" y="20098"/>
                        <a:pt x="20669" y="20764"/>
                        <a:pt x="20574" y="21526"/>
                      </a:cubicBezTo>
                      <a:cubicBezTo>
                        <a:pt x="23146" y="19907"/>
                        <a:pt x="25908" y="18383"/>
                        <a:pt x="28766" y="17050"/>
                      </a:cubicBezTo>
                      <a:cubicBezTo>
                        <a:pt x="29718" y="15240"/>
                        <a:pt x="30385" y="13145"/>
                        <a:pt x="31052" y="11049"/>
                      </a:cubicBezTo>
                      <a:cubicBezTo>
                        <a:pt x="31528" y="8954"/>
                        <a:pt x="31718" y="6858"/>
                        <a:pt x="31052" y="4477"/>
                      </a:cubicBezTo>
                      <a:cubicBezTo>
                        <a:pt x="32766" y="6191"/>
                        <a:pt x="33433" y="8954"/>
                        <a:pt x="33338" y="11335"/>
                      </a:cubicBezTo>
                      <a:cubicBezTo>
                        <a:pt x="33242" y="12763"/>
                        <a:pt x="33052" y="14097"/>
                        <a:pt x="32671" y="15430"/>
                      </a:cubicBezTo>
                      <a:cubicBezTo>
                        <a:pt x="35814" y="14192"/>
                        <a:pt x="39148" y="13240"/>
                        <a:pt x="42481" y="12573"/>
                      </a:cubicBezTo>
                      <a:lnTo>
                        <a:pt x="42481" y="12478"/>
                      </a:lnTo>
                      <a:cubicBezTo>
                        <a:pt x="43815" y="10858"/>
                        <a:pt x="44958" y="8858"/>
                        <a:pt x="45815" y="6763"/>
                      </a:cubicBezTo>
                      <a:cubicBezTo>
                        <a:pt x="46673" y="4667"/>
                        <a:pt x="46958" y="2476"/>
                        <a:pt x="46768" y="0"/>
                      </a:cubicBezTo>
                      <a:cubicBezTo>
                        <a:pt x="48197" y="2000"/>
                        <a:pt x="48577" y="4858"/>
                        <a:pt x="48101" y="7429"/>
                      </a:cubicBezTo>
                      <a:cubicBezTo>
                        <a:pt x="47816" y="9049"/>
                        <a:pt x="47149" y="10478"/>
                        <a:pt x="46387" y="11906"/>
                      </a:cubicBezTo>
                      <a:cubicBezTo>
                        <a:pt x="49816" y="11525"/>
                        <a:pt x="53245" y="11430"/>
                        <a:pt x="56578" y="11621"/>
                      </a:cubicBezTo>
                      <a:lnTo>
                        <a:pt x="57055" y="11239"/>
                      </a:lnTo>
                      <a:cubicBezTo>
                        <a:pt x="58674" y="9906"/>
                        <a:pt x="60293" y="8287"/>
                        <a:pt x="61531" y="6477"/>
                      </a:cubicBezTo>
                      <a:cubicBezTo>
                        <a:pt x="62770" y="4572"/>
                        <a:pt x="63627" y="2667"/>
                        <a:pt x="63818" y="95"/>
                      </a:cubicBezTo>
                      <a:cubicBezTo>
                        <a:pt x="64960" y="2286"/>
                        <a:pt x="64675" y="5239"/>
                        <a:pt x="63722" y="7620"/>
                      </a:cubicBezTo>
                      <a:cubicBezTo>
                        <a:pt x="62960" y="9239"/>
                        <a:pt x="61913" y="10668"/>
                        <a:pt x="60674" y="12001"/>
                      </a:cubicBezTo>
                      <a:cubicBezTo>
                        <a:pt x="64484" y="12383"/>
                        <a:pt x="68199" y="13049"/>
                        <a:pt x="71819" y="13811"/>
                      </a:cubicBezTo>
                      <a:lnTo>
                        <a:pt x="71819" y="13430"/>
                      </a:lnTo>
                      <a:lnTo>
                        <a:pt x="72962" y="13145"/>
                      </a:lnTo>
                      <a:cubicBezTo>
                        <a:pt x="73628" y="13049"/>
                        <a:pt x="74676" y="12573"/>
                        <a:pt x="75438" y="12001"/>
                      </a:cubicBezTo>
                      <a:cubicBezTo>
                        <a:pt x="76295" y="11525"/>
                        <a:pt x="76962" y="10858"/>
                        <a:pt x="77533" y="10096"/>
                      </a:cubicBezTo>
                      <a:cubicBezTo>
                        <a:pt x="78772" y="8572"/>
                        <a:pt x="79629" y="6572"/>
                        <a:pt x="80296" y="4381"/>
                      </a:cubicBezTo>
                      <a:cubicBezTo>
                        <a:pt x="80867" y="6572"/>
                        <a:pt x="80677" y="9144"/>
                        <a:pt x="79534" y="11335"/>
                      </a:cubicBezTo>
                      <a:cubicBezTo>
                        <a:pt x="78962" y="12478"/>
                        <a:pt x="78105" y="13430"/>
                        <a:pt x="77152" y="14288"/>
                      </a:cubicBezTo>
                      <a:cubicBezTo>
                        <a:pt x="76772" y="14573"/>
                        <a:pt x="76486" y="14764"/>
                        <a:pt x="76105" y="14954"/>
                      </a:cubicBezTo>
                      <a:cubicBezTo>
                        <a:pt x="80200" y="16097"/>
                        <a:pt x="84201" y="17431"/>
                        <a:pt x="88201" y="18859"/>
                      </a:cubicBezTo>
                      <a:lnTo>
                        <a:pt x="89630" y="18764"/>
                      </a:lnTo>
                      <a:cubicBezTo>
                        <a:pt x="90392" y="18669"/>
                        <a:pt x="91345" y="18288"/>
                        <a:pt x="92202" y="18002"/>
                      </a:cubicBezTo>
                      <a:cubicBezTo>
                        <a:pt x="93059" y="17621"/>
                        <a:pt x="93917" y="17145"/>
                        <a:pt x="94678" y="16574"/>
                      </a:cubicBezTo>
                      <a:cubicBezTo>
                        <a:pt x="96298" y="15430"/>
                        <a:pt x="97536" y="13811"/>
                        <a:pt x="98774" y="11906"/>
                      </a:cubicBezTo>
                      <a:cubicBezTo>
                        <a:pt x="98679" y="14097"/>
                        <a:pt x="97822" y="16383"/>
                        <a:pt x="96202" y="18193"/>
                      </a:cubicBezTo>
                      <a:cubicBezTo>
                        <a:pt x="95441" y="19145"/>
                        <a:pt x="94393" y="19812"/>
                        <a:pt x="93345" y="20479"/>
                      </a:cubicBezTo>
                      <a:cubicBezTo>
                        <a:pt x="93250" y="20574"/>
                        <a:pt x="93059" y="20574"/>
                        <a:pt x="92964" y="20669"/>
                      </a:cubicBezTo>
                      <a:cubicBezTo>
                        <a:pt x="94678" y="21336"/>
                        <a:pt x="96393" y="22003"/>
                        <a:pt x="98107" y="22765"/>
                      </a:cubicBezTo>
                      <a:cubicBezTo>
                        <a:pt x="100108" y="23717"/>
                        <a:pt x="102203" y="24575"/>
                        <a:pt x="104203" y="25527"/>
                      </a:cubicBezTo>
                      <a:lnTo>
                        <a:pt x="105061" y="25241"/>
                      </a:lnTo>
                      <a:cubicBezTo>
                        <a:pt x="106394" y="24765"/>
                        <a:pt x="107918" y="24003"/>
                        <a:pt x="109252" y="23050"/>
                      </a:cubicBezTo>
                      <a:cubicBezTo>
                        <a:pt x="110490" y="22098"/>
                        <a:pt x="111728" y="20860"/>
                        <a:pt x="112871" y="19336"/>
                      </a:cubicBezTo>
                      <a:cubicBezTo>
                        <a:pt x="112776" y="21146"/>
                        <a:pt x="112014" y="23146"/>
                        <a:pt x="110776" y="24575"/>
                      </a:cubicBezTo>
                      <a:cubicBezTo>
                        <a:pt x="109919" y="25622"/>
                        <a:pt x="108871" y="26479"/>
                        <a:pt x="107632" y="27146"/>
                      </a:cubicBezTo>
                      <a:cubicBezTo>
                        <a:pt x="112300" y="29432"/>
                        <a:pt x="116967" y="31718"/>
                        <a:pt x="121539" y="33909"/>
                      </a:cubicBezTo>
                      <a:cubicBezTo>
                        <a:pt x="121920" y="33814"/>
                        <a:pt x="122396" y="33623"/>
                        <a:pt x="122682" y="33528"/>
                      </a:cubicBezTo>
                      <a:cubicBezTo>
                        <a:pt x="123444" y="33147"/>
                        <a:pt x="124206" y="32766"/>
                        <a:pt x="124873" y="32195"/>
                      </a:cubicBezTo>
                      <a:cubicBezTo>
                        <a:pt x="126301" y="31051"/>
                        <a:pt x="127445" y="29623"/>
                        <a:pt x="128873" y="28099"/>
                      </a:cubicBezTo>
                      <a:cubicBezTo>
                        <a:pt x="128492" y="30099"/>
                        <a:pt x="127730" y="32099"/>
                        <a:pt x="126397" y="33718"/>
                      </a:cubicBezTo>
                      <a:cubicBezTo>
                        <a:pt x="126016" y="34290"/>
                        <a:pt x="125349" y="34862"/>
                        <a:pt x="124777" y="35338"/>
                      </a:cubicBezTo>
                      <a:cubicBezTo>
                        <a:pt x="128588" y="37052"/>
                        <a:pt x="132493" y="38671"/>
                        <a:pt x="136303" y="40196"/>
                      </a:cubicBezTo>
                      <a:cubicBezTo>
                        <a:pt x="139922" y="39053"/>
                        <a:pt x="143637" y="36385"/>
                        <a:pt x="144304" y="32004"/>
                      </a:cubicBezTo>
                      <a:cubicBezTo>
                        <a:pt x="144399" y="34290"/>
                        <a:pt x="143637" y="36767"/>
                        <a:pt x="142018" y="38671"/>
                      </a:cubicBezTo>
                      <a:cubicBezTo>
                        <a:pt x="141256" y="39719"/>
                        <a:pt x="140399" y="40481"/>
                        <a:pt x="139446" y="41338"/>
                      </a:cubicBezTo>
                      <a:cubicBezTo>
                        <a:pt x="142399" y="42481"/>
                        <a:pt x="145351" y="43625"/>
                        <a:pt x="148304" y="44482"/>
                      </a:cubicBezTo>
                      <a:cubicBezTo>
                        <a:pt x="149828" y="44958"/>
                        <a:pt x="151352" y="45339"/>
                        <a:pt x="152876" y="45720"/>
                      </a:cubicBezTo>
                      <a:cubicBezTo>
                        <a:pt x="154686" y="44387"/>
                        <a:pt x="156305" y="42672"/>
                        <a:pt x="157448" y="40767"/>
                      </a:cubicBezTo>
                      <a:cubicBezTo>
                        <a:pt x="158972" y="38481"/>
                        <a:pt x="159639" y="35719"/>
                        <a:pt x="159829" y="32766"/>
                      </a:cubicBezTo>
                      <a:cubicBezTo>
                        <a:pt x="161068" y="35624"/>
                        <a:pt x="160973" y="38957"/>
                        <a:pt x="159734" y="41910"/>
                      </a:cubicBezTo>
                      <a:cubicBezTo>
                        <a:pt x="158972" y="43720"/>
                        <a:pt x="157829" y="45339"/>
                        <a:pt x="156496" y="46672"/>
                      </a:cubicBezTo>
                      <a:cubicBezTo>
                        <a:pt x="160687" y="47720"/>
                        <a:pt x="164878" y="48387"/>
                        <a:pt x="169164" y="48673"/>
                      </a:cubicBezTo>
                      <a:cubicBezTo>
                        <a:pt x="169831" y="48006"/>
                        <a:pt x="170498" y="47054"/>
                        <a:pt x="171069" y="46101"/>
                      </a:cubicBezTo>
                      <a:cubicBezTo>
                        <a:pt x="171736" y="44958"/>
                        <a:pt x="172117" y="43815"/>
                        <a:pt x="172593" y="42577"/>
                      </a:cubicBezTo>
                      <a:cubicBezTo>
                        <a:pt x="173355" y="40100"/>
                        <a:pt x="173641" y="37529"/>
                        <a:pt x="173736" y="34671"/>
                      </a:cubicBezTo>
                      <a:cubicBezTo>
                        <a:pt x="174879" y="37243"/>
                        <a:pt x="175260" y="40196"/>
                        <a:pt x="174879" y="43148"/>
                      </a:cubicBezTo>
                      <a:cubicBezTo>
                        <a:pt x="174689" y="44577"/>
                        <a:pt x="174212" y="46006"/>
                        <a:pt x="173546" y="47434"/>
                      </a:cubicBezTo>
                      <a:cubicBezTo>
                        <a:pt x="173355" y="47911"/>
                        <a:pt x="173069" y="48292"/>
                        <a:pt x="172784" y="48768"/>
                      </a:cubicBezTo>
                      <a:cubicBezTo>
                        <a:pt x="173450" y="48768"/>
                        <a:pt x="174212" y="48863"/>
                        <a:pt x="174879" y="48863"/>
                      </a:cubicBezTo>
                      <a:cubicBezTo>
                        <a:pt x="179356" y="48578"/>
                        <a:pt x="183737" y="47625"/>
                        <a:pt x="187738" y="45529"/>
                      </a:cubicBezTo>
                      <a:cubicBezTo>
                        <a:pt x="188786" y="44958"/>
                        <a:pt x="189738" y="44387"/>
                        <a:pt x="190691" y="43625"/>
                      </a:cubicBezTo>
                      <a:cubicBezTo>
                        <a:pt x="189357" y="43243"/>
                        <a:pt x="187928" y="42958"/>
                        <a:pt x="186595" y="42767"/>
                      </a:cubicBezTo>
                      <a:lnTo>
                        <a:pt x="184595" y="42481"/>
                      </a:lnTo>
                      <a:lnTo>
                        <a:pt x="185642" y="40576"/>
                      </a:lnTo>
                      <a:cubicBezTo>
                        <a:pt x="186023" y="39719"/>
                        <a:pt x="186404" y="38576"/>
                        <a:pt x="186690" y="37529"/>
                      </a:cubicBezTo>
                      <a:cubicBezTo>
                        <a:pt x="186880" y="36385"/>
                        <a:pt x="187166" y="35242"/>
                        <a:pt x="187166" y="34100"/>
                      </a:cubicBezTo>
                      <a:cubicBezTo>
                        <a:pt x="187357" y="31813"/>
                        <a:pt x="186976" y="29432"/>
                        <a:pt x="186404" y="26860"/>
                      </a:cubicBezTo>
                      <a:cubicBezTo>
                        <a:pt x="188214" y="28766"/>
                        <a:pt x="189357" y="31337"/>
                        <a:pt x="189738" y="34004"/>
                      </a:cubicBezTo>
                      <a:cubicBezTo>
                        <a:pt x="189928" y="36195"/>
                        <a:pt x="189738" y="38386"/>
                        <a:pt x="188881" y="40386"/>
                      </a:cubicBezTo>
                      <a:cubicBezTo>
                        <a:pt x="190119" y="40767"/>
                        <a:pt x="191452" y="41243"/>
                        <a:pt x="192596" y="42005"/>
                      </a:cubicBezTo>
                      <a:cubicBezTo>
                        <a:pt x="192691" y="42005"/>
                        <a:pt x="192596" y="42100"/>
                        <a:pt x="192596" y="42100"/>
                      </a:cubicBezTo>
                      <a:cubicBezTo>
                        <a:pt x="193453" y="41338"/>
                        <a:pt x="194120" y="40576"/>
                        <a:pt x="194881" y="39719"/>
                      </a:cubicBezTo>
                      <a:cubicBezTo>
                        <a:pt x="194977" y="40005"/>
                        <a:pt x="195167" y="40196"/>
                        <a:pt x="195167" y="40386"/>
                      </a:cubicBezTo>
                      <a:cubicBezTo>
                        <a:pt x="194596" y="41148"/>
                        <a:pt x="194024" y="41910"/>
                        <a:pt x="193453" y="42672"/>
                      </a:cubicBezTo>
                      <a:cubicBezTo>
                        <a:pt x="194786" y="43243"/>
                        <a:pt x="196025" y="44387"/>
                        <a:pt x="196882" y="45720"/>
                      </a:cubicBezTo>
                      <a:close/>
                    </a:path>
                  </a:pathLst>
                </a:custGeom>
                <a:solidFill>
                  <a:srgbClr val="BC3333"/>
                </a:solid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A4915BE6-F80C-0FA4-E553-410A87026110}"/>
                    </a:ext>
                  </a:extLst>
                </p:cNvPr>
                <p:cNvSpPr/>
                <p:nvPr/>
              </p:nvSpPr>
              <p:spPr>
                <a:xfrm>
                  <a:off x="8486772" y="3157346"/>
                  <a:ext cx="5238" cy="9048"/>
                </a:xfrm>
                <a:custGeom>
                  <a:avLst/>
                  <a:gdLst>
                    <a:gd name="connsiteX0" fmla="*/ 1429 w 5238"/>
                    <a:gd name="connsiteY0" fmla="*/ 9049 h 9048"/>
                    <a:gd name="connsiteX1" fmla="*/ 0 w 5238"/>
                    <a:gd name="connsiteY1" fmla="*/ 6477 h 9048"/>
                    <a:gd name="connsiteX2" fmla="*/ 5239 w 5238"/>
                    <a:gd name="connsiteY2" fmla="*/ 0 h 9048"/>
                    <a:gd name="connsiteX3" fmla="*/ 1429 w 5238"/>
                    <a:gd name="connsiteY3" fmla="*/ 9049 h 9048"/>
                  </a:gdLst>
                  <a:ahLst/>
                  <a:cxnLst>
                    <a:cxn ang="0">
                      <a:pos x="connsiteX0" y="connsiteY0"/>
                    </a:cxn>
                    <a:cxn ang="0">
                      <a:pos x="connsiteX1" y="connsiteY1"/>
                    </a:cxn>
                    <a:cxn ang="0">
                      <a:pos x="connsiteX2" y="connsiteY2"/>
                    </a:cxn>
                    <a:cxn ang="0">
                      <a:pos x="connsiteX3" y="connsiteY3"/>
                    </a:cxn>
                  </a:cxnLst>
                  <a:rect l="l" t="t" r="r" b="b"/>
                  <a:pathLst>
                    <a:path w="5238" h="9048">
                      <a:moveTo>
                        <a:pt x="1429" y="9049"/>
                      </a:moveTo>
                      <a:cubicBezTo>
                        <a:pt x="953" y="8192"/>
                        <a:pt x="476" y="7334"/>
                        <a:pt x="0" y="6477"/>
                      </a:cubicBezTo>
                      <a:cubicBezTo>
                        <a:pt x="2095" y="4763"/>
                        <a:pt x="4001" y="2667"/>
                        <a:pt x="5239" y="0"/>
                      </a:cubicBezTo>
                      <a:cubicBezTo>
                        <a:pt x="4763" y="3238"/>
                        <a:pt x="3429" y="6287"/>
                        <a:pt x="1429" y="9049"/>
                      </a:cubicBezTo>
                      <a:close/>
                    </a:path>
                  </a:pathLst>
                </a:custGeom>
                <a:solidFill>
                  <a:srgbClr val="BC3333"/>
                </a:solidFill>
                <a:ln w="9525" cap="flat">
                  <a:noFill/>
                  <a:prstDash val="solid"/>
                  <a:miter/>
                </a:ln>
              </p:spPr>
              <p:txBody>
                <a:bodyPr rtlCol="0" anchor="ctr"/>
                <a:lstStyle/>
                <a:p>
                  <a:endParaRPr lang="en-US"/>
                </a:p>
              </p:txBody>
            </p:sp>
          </p:grpSp>
          <p:sp>
            <p:nvSpPr>
              <p:cNvPr id="69" name="Freeform: Shape 68">
                <a:extLst>
                  <a:ext uri="{FF2B5EF4-FFF2-40B4-BE49-F238E27FC236}">
                    <a16:creationId xmlns:a16="http://schemas.microsoft.com/office/drawing/2014/main" id="{5A22D254-EAF9-349F-7B84-697612D799AF}"/>
                  </a:ext>
                </a:extLst>
              </p:cNvPr>
              <p:cNvSpPr/>
              <p:nvPr/>
            </p:nvSpPr>
            <p:spPr>
              <a:xfrm>
                <a:off x="8475914" y="3054761"/>
                <a:ext cx="217437" cy="168343"/>
              </a:xfrm>
              <a:custGeom>
                <a:avLst/>
                <a:gdLst>
                  <a:gd name="connsiteX0" fmla="*/ 206978 w 217437"/>
                  <a:gd name="connsiteY0" fmla="*/ 105346 h 168343"/>
                  <a:gd name="connsiteX1" fmla="*/ 61341 w 217437"/>
                  <a:gd name="connsiteY1" fmla="*/ 157925 h 168343"/>
                  <a:gd name="connsiteX2" fmla="*/ 0 w 217437"/>
                  <a:gd name="connsiteY2" fmla="*/ 77057 h 168343"/>
                  <a:gd name="connsiteX3" fmla="*/ 45910 w 217437"/>
                  <a:gd name="connsiteY3" fmla="*/ 117538 h 168343"/>
                  <a:gd name="connsiteX4" fmla="*/ 191548 w 217437"/>
                  <a:gd name="connsiteY4" fmla="*/ 64961 h 168343"/>
                  <a:gd name="connsiteX5" fmla="*/ 200406 w 217437"/>
                  <a:gd name="connsiteY5" fmla="*/ 0 h 168343"/>
                  <a:gd name="connsiteX6" fmla="*/ 206978 w 217437"/>
                  <a:gd name="connsiteY6" fmla="*/ 105346 h 168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7437" h="168343">
                    <a:moveTo>
                      <a:pt x="206978" y="105346"/>
                    </a:moveTo>
                    <a:cubicBezTo>
                      <a:pt x="181261" y="160115"/>
                      <a:pt x="116110" y="183642"/>
                      <a:pt x="61341" y="157925"/>
                    </a:cubicBezTo>
                    <a:cubicBezTo>
                      <a:pt x="27622" y="142113"/>
                      <a:pt x="5715" y="111252"/>
                      <a:pt x="0" y="77057"/>
                    </a:cubicBezTo>
                    <a:cubicBezTo>
                      <a:pt x="10763" y="94107"/>
                      <a:pt x="26384" y="108395"/>
                      <a:pt x="45910" y="117538"/>
                    </a:cubicBezTo>
                    <a:cubicBezTo>
                      <a:pt x="100679" y="143256"/>
                      <a:pt x="165830" y="119825"/>
                      <a:pt x="191548" y="64961"/>
                    </a:cubicBezTo>
                    <a:cubicBezTo>
                      <a:pt x="201454" y="43910"/>
                      <a:pt x="204026" y="21241"/>
                      <a:pt x="200406" y="0"/>
                    </a:cubicBezTo>
                    <a:cubicBezTo>
                      <a:pt x="219742" y="30575"/>
                      <a:pt x="223552" y="70104"/>
                      <a:pt x="206978" y="105346"/>
                    </a:cubicBezTo>
                    <a:close/>
                  </a:path>
                </a:pathLst>
              </a:custGeom>
              <a:solidFill>
                <a:srgbClr val="EDE6E2"/>
              </a:solidFill>
              <a:ln w="9525" cap="flat">
                <a:noFill/>
                <a:prstDash val="solid"/>
                <a:miter/>
              </a:ln>
            </p:spPr>
            <p:txBody>
              <a:bodyPr rtlCol="0" anchor="ctr"/>
              <a:lstStyle/>
              <a:p>
                <a:endParaRPr lang="en-US"/>
              </a:p>
            </p:txBody>
          </p:sp>
        </p:grpSp>
      </p:grpSp>
    </p:spTree>
    <p:extLst>
      <p:ext uri="{BB962C8B-B14F-4D97-AF65-F5344CB8AC3E}">
        <p14:creationId xmlns:p14="http://schemas.microsoft.com/office/powerpoint/2010/main" val="1665356928"/>
      </p:ext>
    </p:extLst>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EE2B45C4-041A-F60A-589E-D837B6D691B7}"/>
              </a:ext>
            </a:extLst>
          </p:cNvPr>
          <p:cNvSpPr txBox="1"/>
          <p:nvPr/>
        </p:nvSpPr>
        <p:spPr>
          <a:xfrm>
            <a:off x="838640" y="761999"/>
            <a:ext cx="5794920" cy="1600566"/>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aphicFrame>
        <p:nvGraphicFramePr>
          <p:cNvPr id="3" name="Chart 2">
            <a:extLst>
              <a:ext uri="{FF2B5EF4-FFF2-40B4-BE49-F238E27FC236}">
                <a16:creationId xmlns:a16="http://schemas.microsoft.com/office/drawing/2014/main" id="{EEA525B3-799D-EBCF-E27C-9030D12CC9C5}"/>
              </a:ext>
            </a:extLst>
          </p:cNvPr>
          <p:cNvGraphicFramePr/>
          <p:nvPr/>
        </p:nvGraphicFramePr>
        <p:xfrm>
          <a:off x="980558" y="4128755"/>
          <a:ext cx="5015128" cy="2024621"/>
        </p:xfrm>
        <a:graphic>
          <a:graphicData uri="http://schemas.openxmlformats.org/drawingml/2006/chart">
            <c:chart xmlns:c="http://schemas.openxmlformats.org/drawingml/2006/chart" xmlns:r="http://schemas.openxmlformats.org/officeDocument/2006/relationships" r:id="rId2"/>
          </a:graphicData>
        </a:graphic>
      </p:graphicFrame>
      <p:grpSp>
        <p:nvGrpSpPr>
          <p:cNvPr id="6" name="Graphic 4">
            <a:extLst>
              <a:ext uri="{FF2B5EF4-FFF2-40B4-BE49-F238E27FC236}">
                <a16:creationId xmlns:a16="http://schemas.microsoft.com/office/drawing/2014/main" id="{7403058A-9E5B-D9D7-5373-F48AED321E69}"/>
              </a:ext>
            </a:extLst>
          </p:cNvPr>
          <p:cNvGrpSpPr/>
          <p:nvPr/>
        </p:nvGrpSpPr>
        <p:grpSpPr>
          <a:xfrm>
            <a:off x="7407797" y="1071652"/>
            <a:ext cx="4012678" cy="5023453"/>
            <a:chOff x="6859910" y="1671663"/>
            <a:chExt cx="3533396" cy="4423442"/>
          </a:xfrm>
        </p:grpSpPr>
        <p:sp>
          <p:nvSpPr>
            <p:cNvPr id="7" name="Freeform: Shape 6">
              <a:extLst>
                <a:ext uri="{FF2B5EF4-FFF2-40B4-BE49-F238E27FC236}">
                  <a16:creationId xmlns:a16="http://schemas.microsoft.com/office/drawing/2014/main" id="{B247D293-32C2-0C8B-46B1-56D1EAE372CB}"/>
                </a:ext>
              </a:extLst>
            </p:cNvPr>
            <p:cNvSpPr/>
            <p:nvPr/>
          </p:nvSpPr>
          <p:spPr>
            <a:xfrm>
              <a:off x="6859910" y="1671663"/>
              <a:ext cx="3533396" cy="4048452"/>
            </a:xfrm>
            <a:custGeom>
              <a:avLst/>
              <a:gdLst>
                <a:gd name="connsiteX0" fmla="*/ 1176767 w 3533396"/>
                <a:gd name="connsiteY0" fmla="*/ 242968 h 4048452"/>
                <a:gd name="connsiteX1" fmla="*/ 5051 w 3533396"/>
                <a:gd name="connsiteY1" fmla="*/ 1915650 h 4048452"/>
                <a:gd name="connsiteX2" fmla="*/ 1576366 w 3533396"/>
                <a:gd name="connsiteY2" fmla="*/ 4044245 h 4048452"/>
                <a:gd name="connsiteX3" fmla="*/ 3532781 w 3533396"/>
                <a:gd name="connsiteY3" fmla="*/ 1845675 h 4048452"/>
                <a:gd name="connsiteX4" fmla="*/ 2340456 w 3533396"/>
                <a:gd name="connsiteY4" fmla="*/ 41551 h 4048452"/>
                <a:gd name="connsiteX5" fmla="*/ 1176767 w 3533396"/>
                <a:gd name="connsiteY5" fmla="*/ 242968 h 4048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533396" h="4048452">
                  <a:moveTo>
                    <a:pt x="1176767" y="242968"/>
                  </a:moveTo>
                  <a:cubicBezTo>
                    <a:pt x="1107991" y="278315"/>
                    <a:pt x="85570" y="824812"/>
                    <a:pt x="5051" y="1915650"/>
                  </a:cubicBezTo>
                  <a:cubicBezTo>
                    <a:pt x="-66721" y="2888465"/>
                    <a:pt x="634703" y="3968999"/>
                    <a:pt x="1576366" y="4044245"/>
                  </a:cubicBezTo>
                  <a:cubicBezTo>
                    <a:pt x="2519826" y="4119612"/>
                    <a:pt x="3562376" y="3174595"/>
                    <a:pt x="3532781" y="1845675"/>
                  </a:cubicBezTo>
                  <a:cubicBezTo>
                    <a:pt x="3479581" y="939360"/>
                    <a:pt x="2991915" y="216967"/>
                    <a:pt x="2340456" y="41551"/>
                  </a:cubicBezTo>
                  <a:cubicBezTo>
                    <a:pt x="1834338" y="-94804"/>
                    <a:pt x="1378544" y="139324"/>
                    <a:pt x="1176767" y="242968"/>
                  </a:cubicBezTo>
                  <a:close/>
                </a:path>
              </a:pathLst>
            </a:custGeom>
            <a:solidFill>
              <a:schemeClr val="accent1">
                <a:lumMod val="20000"/>
                <a:lumOff val="80000"/>
                <a:alpha val="19000"/>
              </a:schemeClr>
            </a:solidFill>
            <a:ln w="11979" cap="flat">
              <a:noFill/>
              <a:prstDash val="solid"/>
              <a:miter/>
            </a:ln>
          </p:spPr>
          <p:txBody>
            <a:bodyPr rtlCol="0" anchor="ctr"/>
            <a:lstStyle/>
            <a:p>
              <a:endParaRPr lang="en-US"/>
            </a:p>
          </p:txBody>
        </p:sp>
        <p:grpSp>
          <p:nvGrpSpPr>
            <p:cNvPr id="8" name="Graphic 4">
              <a:extLst>
                <a:ext uri="{FF2B5EF4-FFF2-40B4-BE49-F238E27FC236}">
                  <a16:creationId xmlns:a16="http://schemas.microsoft.com/office/drawing/2014/main" id="{3CD41A7F-A282-6F78-7424-71180CCE9CDB}"/>
                </a:ext>
              </a:extLst>
            </p:cNvPr>
            <p:cNvGrpSpPr/>
            <p:nvPr/>
          </p:nvGrpSpPr>
          <p:grpSpPr>
            <a:xfrm>
              <a:off x="7217258" y="1817244"/>
              <a:ext cx="2909197" cy="4277861"/>
              <a:chOff x="7217258" y="1817244"/>
              <a:chExt cx="2909197" cy="4277861"/>
            </a:xfrm>
          </p:grpSpPr>
          <p:sp>
            <p:nvSpPr>
              <p:cNvPr id="9" name="Freeform: Shape 8">
                <a:extLst>
                  <a:ext uri="{FF2B5EF4-FFF2-40B4-BE49-F238E27FC236}">
                    <a16:creationId xmlns:a16="http://schemas.microsoft.com/office/drawing/2014/main" id="{480DF0CD-0526-ECCA-29C3-501DE55EB147}"/>
                  </a:ext>
                </a:extLst>
              </p:cNvPr>
              <p:cNvSpPr/>
              <p:nvPr/>
            </p:nvSpPr>
            <p:spPr>
              <a:xfrm>
                <a:off x="7358139" y="4078656"/>
                <a:ext cx="1385004" cy="1582255"/>
              </a:xfrm>
              <a:custGeom>
                <a:avLst/>
                <a:gdLst>
                  <a:gd name="connsiteX0" fmla="*/ 201896 w 1385004"/>
                  <a:gd name="connsiteY0" fmla="*/ 780063 h 1582255"/>
                  <a:gd name="connsiteX1" fmla="*/ 1073943 w 1385004"/>
                  <a:gd name="connsiteY1" fmla="*/ 438577 h 1582255"/>
                  <a:gd name="connsiteX2" fmla="*/ 1015232 w 1385004"/>
                  <a:gd name="connsiteY2" fmla="*/ 686963 h 1582255"/>
                  <a:gd name="connsiteX3" fmla="*/ 1030089 w 1385004"/>
                  <a:gd name="connsiteY3" fmla="*/ 804986 h 1582255"/>
                  <a:gd name="connsiteX4" fmla="*/ 1044348 w 1385004"/>
                  <a:gd name="connsiteY4" fmla="*/ 853033 h 1582255"/>
                  <a:gd name="connsiteX5" fmla="*/ 1118277 w 1385004"/>
                  <a:gd name="connsiteY5" fmla="*/ 1053971 h 1582255"/>
                  <a:gd name="connsiteX6" fmla="*/ 1118277 w 1385004"/>
                  <a:gd name="connsiteY6" fmla="*/ 1054090 h 1582255"/>
                  <a:gd name="connsiteX7" fmla="*/ 1144996 w 1385004"/>
                  <a:gd name="connsiteY7" fmla="*/ 1131854 h 1582255"/>
                  <a:gd name="connsiteX8" fmla="*/ 1153983 w 1385004"/>
                  <a:gd name="connsiteY8" fmla="*/ 1167200 h 1582255"/>
                  <a:gd name="connsiteX9" fmla="*/ 1156259 w 1385004"/>
                  <a:gd name="connsiteY9" fmla="*/ 1178703 h 1582255"/>
                  <a:gd name="connsiteX10" fmla="*/ 1214252 w 1385004"/>
                  <a:gd name="connsiteY10" fmla="*/ 1560928 h 1582255"/>
                  <a:gd name="connsiteX11" fmla="*/ 1214252 w 1385004"/>
                  <a:gd name="connsiteY11" fmla="*/ 1561048 h 1582255"/>
                  <a:gd name="connsiteX12" fmla="*/ 1215810 w 1385004"/>
                  <a:gd name="connsiteY12" fmla="*/ 1582255 h 1582255"/>
                  <a:gd name="connsiteX13" fmla="*/ 1290937 w 1385004"/>
                  <a:gd name="connsiteY13" fmla="*/ 1582255 h 1582255"/>
                  <a:gd name="connsiteX14" fmla="*/ 1298366 w 1385004"/>
                  <a:gd name="connsiteY14" fmla="*/ 1535885 h 1582255"/>
                  <a:gd name="connsiteX15" fmla="*/ 1298366 w 1385004"/>
                  <a:gd name="connsiteY15" fmla="*/ 1535765 h 1582255"/>
                  <a:gd name="connsiteX16" fmla="*/ 1340902 w 1385004"/>
                  <a:gd name="connsiteY16" fmla="*/ 1144195 h 1582255"/>
                  <a:gd name="connsiteX17" fmla="*/ 1345215 w 1385004"/>
                  <a:gd name="connsiteY17" fmla="*/ 1091474 h 1582255"/>
                  <a:gd name="connsiteX18" fmla="*/ 1347731 w 1385004"/>
                  <a:gd name="connsiteY18" fmla="*/ 1060081 h 1582255"/>
                  <a:gd name="connsiteX19" fmla="*/ 1365105 w 1385004"/>
                  <a:gd name="connsiteY19" fmla="*/ 808460 h 1582255"/>
                  <a:gd name="connsiteX20" fmla="*/ 1368340 w 1385004"/>
                  <a:gd name="connsiteY20" fmla="*/ 754422 h 1582255"/>
                  <a:gd name="connsiteX21" fmla="*/ 1376128 w 1385004"/>
                  <a:gd name="connsiteY21" fmla="*/ 600573 h 1582255"/>
                  <a:gd name="connsiteX22" fmla="*/ 1377327 w 1385004"/>
                  <a:gd name="connsiteY22" fmla="*/ 572056 h 1582255"/>
                  <a:gd name="connsiteX23" fmla="*/ 1383797 w 1385004"/>
                  <a:gd name="connsiteY23" fmla="*/ 373036 h 1582255"/>
                  <a:gd name="connsiteX24" fmla="*/ 1383797 w 1385004"/>
                  <a:gd name="connsiteY24" fmla="*/ 372916 h 1582255"/>
                  <a:gd name="connsiteX25" fmla="*/ 1365944 w 1385004"/>
                  <a:gd name="connsiteY25" fmla="*/ 23282 h 1582255"/>
                  <a:gd name="connsiteX26" fmla="*/ 0 w 1385004"/>
                  <a:gd name="connsiteY26" fmla="*/ 176172 h 1582255"/>
                  <a:gd name="connsiteX27" fmla="*/ 201896 w 1385004"/>
                  <a:gd name="connsiteY27" fmla="*/ 780063 h 1582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385004" h="1582255">
                    <a:moveTo>
                      <a:pt x="201896" y="780063"/>
                    </a:moveTo>
                    <a:cubicBezTo>
                      <a:pt x="484790" y="680373"/>
                      <a:pt x="1054053" y="446725"/>
                      <a:pt x="1073943" y="438577"/>
                    </a:cubicBezTo>
                    <a:cubicBezTo>
                      <a:pt x="1010679" y="479196"/>
                      <a:pt x="1024578" y="614832"/>
                      <a:pt x="1015232" y="686963"/>
                    </a:cubicBezTo>
                    <a:cubicBezTo>
                      <a:pt x="1011158" y="718356"/>
                      <a:pt x="1017868" y="759454"/>
                      <a:pt x="1030089" y="804986"/>
                    </a:cubicBezTo>
                    <a:cubicBezTo>
                      <a:pt x="1034163" y="820562"/>
                      <a:pt x="1039076" y="836618"/>
                      <a:pt x="1044348" y="853033"/>
                    </a:cubicBezTo>
                    <a:cubicBezTo>
                      <a:pt x="1065915" y="919773"/>
                      <a:pt x="1095032" y="991545"/>
                      <a:pt x="1118277" y="1053971"/>
                    </a:cubicBezTo>
                    <a:lnTo>
                      <a:pt x="1118277" y="1054090"/>
                    </a:lnTo>
                    <a:cubicBezTo>
                      <a:pt x="1128821" y="1082368"/>
                      <a:pt x="1138167" y="1108728"/>
                      <a:pt x="1144996" y="1131854"/>
                    </a:cubicBezTo>
                    <a:cubicBezTo>
                      <a:pt x="1148831" y="1144674"/>
                      <a:pt x="1151826" y="1156536"/>
                      <a:pt x="1153983" y="1167200"/>
                    </a:cubicBezTo>
                    <a:cubicBezTo>
                      <a:pt x="1154702" y="1171034"/>
                      <a:pt x="1155541" y="1174989"/>
                      <a:pt x="1156259" y="1178703"/>
                    </a:cubicBezTo>
                    <a:cubicBezTo>
                      <a:pt x="1190768" y="1354958"/>
                      <a:pt x="1202150" y="1399770"/>
                      <a:pt x="1214252" y="1560928"/>
                    </a:cubicBezTo>
                    <a:cubicBezTo>
                      <a:pt x="1214252" y="1560928"/>
                      <a:pt x="1214252" y="1560928"/>
                      <a:pt x="1214252" y="1561048"/>
                    </a:cubicBezTo>
                    <a:cubicBezTo>
                      <a:pt x="1214732" y="1567877"/>
                      <a:pt x="1215330" y="1574946"/>
                      <a:pt x="1215810" y="1582255"/>
                    </a:cubicBezTo>
                    <a:lnTo>
                      <a:pt x="1290937" y="1582255"/>
                    </a:lnTo>
                    <a:cubicBezTo>
                      <a:pt x="1293453" y="1567997"/>
                      <a:pt x="1295849" y="1552540"/>
                      <a:pt x="1298366" y="1535885"/>
                    </a:cubicBezTo>
                    <a:lnTo>
                      <a:pt x="1298366" y="1535765"/>
                    </a:lnTo>
                    <a:cubicBezTo>
                      <a:pt x="1312984" y="1437274"/>
                      <a:pt x="1327721" y="1298403"/>
                      <a:pt x="1340902" y="1144195"/>
                    </a:cubicBezTo>
                    <a:cubicBezTo>
                      <a:pt x="1342339" y="1126701"/>
                      <a:pt x="1343777" y="1109207"/>
                      <a:pt x="1345215" y="1091474"/>
                    </a:cubicBezTo>
                    <a:cubicBezTo>
                      <a:pt x="1346054" y="1081050"/>
                      <a:pt x="1346893" y="1070626"/>
                      <a:pt x="1347731" y="1060081"/>
                    </a:cubicBezTo>
                    <a:cubicBezTo>
                      <a:pt x="1354082" y="978005"/>
                      <a:pt x="1360073" y="892933"/>
                      <a:pt x="1365105" y="808460"/>
                    </a:cubicBezTo>
                    <a:cubicBezTo>
                      <a:pt x="1366184" y="790368"/>
                      <a:pt x="1367262" y="772275"/>
                      <a:pt x="1368340" y="754422"/>
                    </a:cubicBezTo>
                    <a:cubicBezTo>
                      <a:pt x="1371216" y="702300"/>
                      <a:pt x="1373972" y="650778"/>
                      <a:pt x="1376128" y="600573"/>
                    </a:cubicBezTo>
                    <a:cubicBezTo>
                      <a:pt x="1376608" y="590988"/>
                      <a:pt x="1376967" y="581522"/>
                      <a:pt x="1377327" y="572056"/>
                    </a:cubicBezTo>
                    <a:cubicBezTo>
                      <a:pt x="1380322" y="501962"/>
                      <a:pt x="1382479" y="434863"/>
                      <a:pt x="1383797" y="373036"/>
                    </a:cubicBezTo>
                    <a:lnTo>
                      <a:pt x="1383797" y="372916"/>
                    </a:lnTo>
                    <a:cubicBezTo>
                      <a:pt x="1387511" y="190071"/>
                      <a:pt x="1382958" y="53477"/>
                      <a:pt x="1365944" y="23282"/>
                    </a:cubicBezTo>
                    <a:cubicBezTo>
                      <a:pt x="1153264" y="-57117"/>
                      <a:pt x="394446" y="89662"/>
                      <a:pt x="0" y="176172"/>
                    </a:cubicBezTo>
                    <a:lnTo>
                      <a:pt x="201896" y="780063"/>
                    </a:lnTo>
                    <a:close/>
                  </a:path>
                </a:pathLst>
              </a:custGeom>
              <a:solidFill>
                <a:srgbClr val="FFC539"/>
              </a:solidFill>
              <a:ln w="11979"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FB82F4B-D9C0-DADB-3A45-C20539A72C0F}"/>
                  </a:ext>
                </a:extLst>
              </p:cNvPr>
              <p:cNvSpPr/>
              <p:nvPr/>
            </p:nvSpPr>
            <p:spPr>
              <a:xfrm>
                <a:off x="8626624" y="4417746"/>
                <a:ext cx="218518" cy="1243300"/>
              </a:xfrm>
              <a:custGeom>
                <a:avLst/>
                <a:gdLst>
                  <a:gd name="connsiteX0" fmla="*/ 54922 w 218518"/>
                  <a:gd name="connsiteY0" fmla="*/ 1238253 h 1243300"/>
                  <a:gd name="connsiteX1" fmla="*/ 125017 w 218518"/>
                  <a:gd name="connsiteY1" fmla="*/ 1166960 h 1243300"/>
                  <a:gd name="connsiteX2" fmla="*/ 125017 w 218518"/>
                  <a:gd name="connsiteY2" fmla="*/ 1166840 h 1243300"/>
                  <a:gd name="connsiteX3" fmla="*/ 147902 w 218518"/>
                  <a:gd name="connsiteY3" fmla="*/ 1056965 h 1243300"/>
                  <a:gd name="connsiteX4" fmla="*/ 152815 w 218518"/>
                  <a:gd name="connsiteY4" fmla="*/ 1042467 h 1243300"/>
                  <a:gd name="connsiteX5" fmla="*/ 206734 w 218518"/>
                  <a:gd name="connsiteY5" fmla="*/ 799713 h 1243300"/>
                  <a:gd name="connsiteX6" fmla="*/ 212246 w 218518"/>
                  <a:gd name="connsiteY6" fmla="*/ 749269 h 1243300"/>
                  <a:gd name="connsiteX7" fmla="*/ 204577 w 218518"/>
                  <a:gd name="connsiteY7" fmla="*/ 414013 h 1243300"/>
                  <a:gd name="connsiteX8" fmla="*/ 174143 w 218518"/>
                  <a:gd name="connsiteY8" fmla="*/ 310010 h 1243300"/>
                  <a:gd name="connsiteX9" fmla="*/ 156769 w 218518"/>
                  <a:gd name="connsiteY9" fmla="*/ 252257 h 1243300"/>
                  <a:gd name="connsiteX10" fmla="*/ 156649 w 218518"/>
                  <a:gd name="connsiteY10" fmla="*/ 101164 h 1243300"/>
                  <a:gd name="connsiteX11" fmla="*/ 106325 w 218518"/>
                  <a:gd name="connsiteY11" fmla="*/ 23042 h 1243300"/>
                  <a:gd name="connsiteX12" fmla="*/ 60674 w 218518"/>
                  <a:gd name="connsiteY12" fmla="*/ 237878 h 1243300"/>
                  <a:gd name="connsiteX13" fmla="*/ 35392 w 218518"/>
                  <a:gd name="connsiteY13" fmla="*/ 340324 h 1243300"/>
                  <a:gd name="connsiteX14" fmla="*/ 54922 w 218518"/>
                  <a:gd name="connsiteY14" fmla="*/ 1238253 h 1243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18518" h="1243300">
                    <a:moveTo>
                      <a:pt x="54922" y="1238253"/>
                    </a:moveTo>
                    <a:cubicBezTo>
                      <a:pt x="94583" y="1258023"/>
                      <a:pt x="113155" y="1216685"/>
                      <a:pt x="125017" y="1166960"/>
                    </a:cubicBezTo>
                    <a:cubicBezTo>
                      <a:pt x="125017" y="1166840"/>
                      <a:pt x="125017" y="1166840"/>
                      <a:pt x="125017" y="1166840"/>
                    </a:cubicBezTo>
                    <a:cubicBezTo>
                      <a:pt x="134602" y="1126461"/>
                      <a:pt x="139755" y="1080450"/>
                      <a:pt x="147902" y="1056965"/>
                    </a:cubicBezTo>
                    <a:cubicBezTo>
                      <a:pt x="149580" y="1052173"/>
                      <a:pt x="151257" y="1047260"/>
                      <a:pt x="152815" y="1042467"/>
                    </a:cubicBezTo>
                    <a:cubicBezTo>
                      <a:pt x="178337" y="965902"/>
                      <a:pt x="196070" y="883467"/>
                      <a:pt x="206734" y="799713"/>
                    </a:cubicBezTo>
                    <a:cubicBezTo>
                      <a:pt x="208891" y="782938"/>
                      <a:pt x="210688" y="766043"/>
                      <a:pt x="212246" y="749269"/>
                    </a:cubicBezTo>
                    <a:cubicBezTo>
                      <a:pt x="222790" y="633882"/>
                      <a:pt x="219914" y="518017"/>
                      <a:pt x="204577" y="414013"/>
                    </a:cubicBezTo>
                    <a:cubicBezTo>
                      <a:pt x="199305" y="377948"/>
                      <a:pt x="186125" y="344518"/>
                      <a:pt x="174143" y="310010"/>
                    </a:cubicBezTo>
                    <a:cubicBezTo>
                      <a:pt x="167553" y="291198"/>
                      <a:pt x="161322" y="272147"/>
                      <a:pt x="156769" y="252257"/>
                    </a:cubicBezTo>
                    <a:cubicBezTo>
                      <a:pt x="145267" y="200854"/>
                      <a:pt x="182291" y="147774"/>
                      <a:pt x="156649" y="101164"/>
                    </a:cubicBezTo>
                    <a:cubicBezTo>
                      <a:pt x="136520" y="64380"/>
                      <a:pt x="119865" y="39098"/>
                      <a:pt x="106325" y="23042"/>
                    </a:cubicBezTo>
                    <a:cubicBezTo>
                      <a:pt x="12506" y="-87911"/>
                      <a:pt x="60674" y="237878"/>
                      <a:pt x="60674" y="237878"/>
                    </a:cubicBezTo>
                    <a:cubicBezTo>
                      <a:pt x="50489" y="267953"/>
                      <a:pt x="42701" y="305696"/>
                      <a:pt x="35392" y="340324"/>
                    </a:cubicBezTo>
                    <a:cubicBezTo>
                      <a:pt x="-5107" y="531916"/>
                      <a:pt x="-24997" y="1198592"/>
                      <a:pt x="54922" y="1238253"/>
                    </a:cubicBezTo>
                    <a:close/>
                  </a:path>
                </a:pathLst>
              </a:custGeom>
              <a:solidFill>
                <a:srgbClr val="0F4283"/>
              </a:solidFill>
              <a:ln w="11979"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8E21BFD2-E587-CBD9-4490-34A13B3C02CC}"/>
                  </a:ext>
                </a:extLst>
              </p:cNvPr>
              <p:cNvSpPr/>
              <p:nvPr/>
            </p:nvSpPr>
            <p:spPr>
              <a:xfrm>
                <a:off x="8736243" y="4727756"/>
                <a:ext cx="108779" cy="732457"/>
              </a:xfrm>
              <a:custGeom>
                <a:avLst/>
                <a:gdLst>
                  <a:gd name="connsiteX0" fmla="*/ 43076 w 108779"/>
                  <a:gd name="connsiteY0" fmla="*/ 732457 h 732457"/>
                  <a:gd name="connsiteX1" fmla="*/ 96995 w 108779"/>
                  <a:gd name="connsiteY1" fmla="*/ 489703 h 732457"/>
                  <a:gd name="connsiteX2" fmla="*/ 102507 w 108779"/>
                  <a:gd name="connsiteY2" fmla="*/ 439259 h 732457"/>
                  <a:gd name="connsiteX3" fmla="*/ 94838 w 108779"/>
                  <a:gd name="connsiteY3" fmla="*/ 104003 h 732457"/>
                  <a:gd name="connsiteX4" fmla="*/ 64404 w 108779"/>
                  <a:gd name="connsiteY4" fmla="*/ 0 h 732457"/>
                  <a:gd name="connsiteX5" fmla="*/ 36846 w 108779"/>
                  <a:gd name="connsiteY5" fmla="*/ 16895 h 732457"/>
                  <a:gd name="connsiteX6" fmla="*/ 5453 w 108779"/>
                  <a:gd name="connsiteY6" fmla="*/ 213998 h 732457"/>
                  <a:gd name="connsiteX7" fmla="*/ 12762 w 108779"/>
                  <a:gd name="connsiteY7" fmla="*/ 308775 h 732457"/>
                  <a:gd name="connsiteX8" fmla="*/ 26901 w 108779"/>
                  <a:gd name="connsiteY8" fmla="*/ 393248 h 732457"/>
                  <a:gd name="connsiteX9" fmla="*/ 4375 w 108779"/>
                  <a:gd name="connsiteY9" fmla="*/ 604370 h 732457"/>
                  <a:gd name="connsiteX10" fmla="*/ 43076 w 108779"/>
                  <a:gd name="connsiteY10" fmla="*/ 732457 h 732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8779" h="732457">
                    <a:moveTo>
                      <a:pt x="43076" y="732457"/>
                    </a:moveTo>
                    <a:cubicBezTo>
                      <a:pt x="68598" y="655893"/>
                      <a:pt x="86331" y="573457"/>
                      <a:pt x="96995" y="489703"/>
                    </a:cubicBezTo>
                    <a:cubicBezTo>
                      <a:pt x="99152" y="472928"/>
                      <a:pt x="100949" y="456033"/>
                      <a:pt x="102507" y="439259"/>
                    </a:cubicBezTo>
                    <a:cubicBezTo>
                      <a:pt x="113051" y="323872"/>
                      <a:pt x="110175" y="208007"/>
                      <a:pt x="94838" y="104003"/>
                    </a:cubicBezTo>
                    <a:cubicBezTo>
                      <a:pt x="89566" y="67938"/>
                      <a:pt x="76386" y="34508"/>
                      <a:pt x="64404" y="0"/>
                    </a:cubicBezTo>
                    <a:cubicBezTo>
                      <a:pt x="54819" y="2876"/>
                      <a:pt x="45592" y="8387"/>
                      <a:pt x="36846" y="16895"/>
                    </a:cubicBezTo>
                    <a:cubicBezTo>
                      <a:pt x="-11082" y="63265"/>
                      <a:pt x="-778" y="156484"/>
                      <a:pt x="5453" y="213998"/>
                    </a:cubicBezTo>
                    <a:cubicBezTo>
                      <a:pt x="8808" y="245151"/>
                      <a:pt x="5094" y="278461"/>
                      <a:pt x="12762" y="308775"/>
                    </a:cubicBezTo>
                    <a:cubicBezTo>
                      <a:pt x="22348" y="346519"/>
                      <a:pt x="32892" y="355864"/>
                      <a:pt x="26901" y="393248"/>
                    </a:cubicBezTo>
                    <a:cubicBezTo>
                      <a:pt x="15278" y="465739"/>
                      <a:pt x="-179" y="533437"/>
                      <a:pt x="4375" y="604370"/>
                    </a:cubicBezTo>
                    <a:cubicBezTo>
                      <a:pt x="6531" y="638998"/>
                      <a:pt x="12882" y="705498"/>
                      <a:pt x="43076" y="732457"/>
                    </a:cubicBezTo>
                    <a:close/>
                  </a:path>
                </a:pathLst>
              </a:custGeom>
              <a:solidFill>
                <a:srgbClr val="FFC539">
                  <a:alpha val="70000"/>
                </a:srgbClr>
              </a:solidFill>
              <a:ln w="11979"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ABAAA67F-CB96-CC2A-481D-F5CC8FAFC956}"/>
                  </a:ext>
                </a:extLst>
              </p:cNvPr>
              <p:cNvSpPr/>
              <p:nvPr/>
            </p:nvSpPr>
            <p:spPr>
              <a:xfrm>
                <a:off x="8617548" y="4423976"/>
                <a:ext cx="212095" cy="1243419"/>
              </a:xfrm>
              <a:custGeom>
                <a:avLst/>
                <a:gdLst>
                  <a:gd name="connsiteX0" fmla="*/ 54892 w 212095"/>
                  <a:gd name="connsiteY0" fmla="*/ 1238372 h 1243419"/>
                  <a:gd name="connsiteX1" fmla="*/ 124987 w 212095"/>
                  <a:gd name="connsiteY1" fmla="*/ 1167080 h 1243419"/>
                  <a:gd name="connsiteX2" fmla="*/ 124987 w 212095"/>
                  <a:gd name="connsiteY2" fmla="*/ 1166960 h 1243419"/>
                  <a:gd name="connsiteX3" fmla="*/ 84608 w 212095"/>
                  <a:gd name="connsiteY3" fmla="*/ 1063196 h 1243419"/>
                  <a:gd name="connsiteX4" fmla="*/ 76220 w 212095"/>
                  <a:gd name="connsiteY4" fmla="*/ 799353 h 1243419"/>
                  <a:gd name="connsiteX5" fmla="*/ 193883 w 212095"/>
                  <a:gd name="connsiteY5" fmla="*/ 799593 h 1243419"/>
                  <a:gd name="connsiteX6" fmla="*/ 206584 w 212095"/>
                  <a:gd name="connsiteY6" fmla="*/ 799713 h 1243419"/>
                  <a:gd name="connsiteX7" fmla="*/ 212096 w 212095"/>
                  <a:gd name="connsiteY7" fmla="*/ 749269 h 1243419"/>
                  <a:gd name="connsiteX8" fmla="*/ 106055 w 212095"/>
                  <a:gd name="connsiteY8" fmla="*/ 734172 h 1243419"/>
                  <a:gd name="connsiteX9" fmla="*/ 52017 w 212095"/>
                  <a:gd name="connsiteY9" fmla="*/ 585355 h 1243419"/>
                  <a:gd name="connsiteX10" fmla="*/ 62920 w 212095"/>
                  <a:gd name="connsiteY10" fmla="*/ 408382 h 1243419"/>
                  <a:gd name="connsiteX11" fmla="*/ 136010 w 212095"/>
                  <a:gd name="connsiteY11" fmla="*/ 242911 h 1243419"/>
                  <a:gd name="connsiteX12" fmla="*/ 104258 w 212095"/>
                  <a:gd name="connsiteY12" fmla="*/ 232487 h 1243419"/>
                  <a:gd name="connsiteX13" fmla="*/ 100424 w 212095"/>
                  <a:gd name="connsiteY13" fmla="*/ 21365 h 1243419"/>
                  <a:gd name="connsiteX14" fmla="*/ 106175 w 212095"/>
                  <a:gd name="connsiteY14" fmla="*/ 23042 h 1243419"/>
                  <a:gd name="connsiteX15" fmla="*/ 60524 w 212095"/>
                  <a:gd name="connsiteY15" fmla="*/ 237878 h 1243419"/>
                  <a:gd name="connsiteX16" fmla="*/ 35242 w 212095"/>
                  <a:gd name="connsiteY16" fmla="*/ 340324 h 1243419"/>
                  <a:gd name="connsiteX17" fmla="*/ 54892 w 212095"/>
                  <a:gd name="connsiteY17" fmla="*/ 1238372 h 1243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12095" h="1243419">
                    <a:moveTo>
                      <a:pt x="54892" y="1238372"/>
                    </a:moveTo>
                    <a:cubicBezTo>
                      <a:pt x="94553" y="1258143"/>
                      <a:pt x="113125" y="1216805"/>
                      <a:pt x="124987" y="1167080"/>
                    </a:cubicBezTo>
                    <a:cubicBezTo>
                      <a:pt x="124987" y="1166960"/>
                      <a:pt x="124987" y="1166960"/>
                      <a:pt x="124987" y="1166960"/>
                    </a:cubicBezTo>
                    <a:cubicBezTo>
                      <a:pt x="95152" y="1143355"/>
                      <a:pt x="89880" y="1100220"/>
                      <a:pt x="84608" y="1063196"/>
                    </a:cubicBezTo>
                    <a:cubicBezTo>
                      <a:pt x="72386" y="975728"/>
                      <a:pt x="73225" y="886582"/>
                      <a:pt x="76220" y="799353"/>
                    </a:cubicBezTo>
                    <a:cubicBezTo>
                      <a:pt x="112286" y="791086"/>
                      <a:pt x="156499" y="799952"/>
                      <a:pt x="193883" y="799593"/>
                    </a:cubicBezTo>
                    <a:cubicBezTo>
                      <a:pt x="198436" y="799593"/>
                      <a:pt x="202630" y="799593"/>
                      <a:pt x="206584" y="799713"/>
                    </a:cubicBezTo>
                    <a:cubicBezTo>
                      <a:pt x="208741" y="782938"/>
                      <a:pt x="210538" y="766044"/>
                      <a:pt x="212096" y="749269"/>
                    </a:cubicBezTo>
                    <a:cubicBezTo>
                      <a:pt x="176270" y="746633"/>
                      <a:pt x="139964" y="744236"/>
                      <a:pt x="106055" y="734172"/>
                    </a:cubicBezTo>
                    <a:cubicBezTo>
                      <a:pt x="33684" y="712724"/>
                      <a:pt x="52496" y="645026"/>
                      <a:pt x="52017" y="585355"/>
                    </a:cubicBezTo>
                    <a:cubicBezTo>
                      <a:pt x="51538" y="527363"/>
                      <a:pt x="50938" y="466495"/>
                      <a:pt x="62920" y="408382"/>
                    </a:cubicBezTo>
                    <a:cubicBezTo>
                      <a:pt x="73824" y="354942"/>
                      <a:pt x="80773" y="257888"/>
                      <a:pt x="136010" y="242911"/>
                    </a:cubicBezTo>
                    <a:cubicBezTo>
                      <a:pt x="124867" y="239915"/>
                      <a:pt x="115881" y="234164"/>
                      <a:pt x="104258" y="232487"/>
                    </a:cubicBezTo>
                    <a:cubicBezTo>
                      <a:pt x="92516" y="193306"/>
                      <a:pt x="67114" y="49522"/>
                      <a:pt x="100424" y="21365"/>
                    </a:cubicBezTo>
                    <a:cubicBezTo>
                      <a:pt x="102341" y="21844"/>
                      <a:pt x="104258" y="22443"/>
                      <a:pt x="106175" y="23042"/>
                    </a:cubicBezTo>
                    <a:cubicBezTo>
                      <a:pt x="12356" y="-87911"/>
                      <a:pt x="60524" y="237878"/>
                      <a:pt x="60524" y="237878"/>
                    </a:cubicBezTo>
                    <a:cubicBezTo>
                      <a:pt x="50339" y="267953"/>
                      <a:pt x="42551" y="305696"/>
                      <a:pt x="35242" y="340324"/>
                    </a:cubicBezTo>
                    <a:cubicBezTo>
                      <a:pt x="-5017" y="532155"/>
                      <a:pt x="-25027" y="1198712"/>
                      <a:pt x="54892" y="1238372"/>
                    </a:cubicBezTo>
                    <a:close/>
                  </a:path>
                </a:pathLst>
              </a:custGeom>
              <a:solidFill>
                <a:srgbClr val="FFC539"/>
              </a:solidFill>
              <a:ln w="11979" cap="flat">
                <a:noFill/>
                <a:prstDash val="solid"/>
                <a:miter/>
              </a:ln>
            </p:spPr>
            <p:txBody>
              <a:bodyPr rtlCol="0" anchor="ctr"/>
              <a:lstStyle/>
              <a:p>
                <a:endParaRPr lang="en-US"/>
              </a:p>
            </p:txBody>
          </p:sp>
          <p:grpSp>
            <p:nvGrpSpPr>
              <p:cNvPr id="13" name="Graphic 4">
                <a:extLst>
                  <a:ext uri="{FF2B5EF4-FFF2-40B4-BE49-F238E27FC236}">
                    <a16:creationId xmlns:a16="http://schemas.microsoft.com/office/drawing/2014/main" id="{54A7E8D8-4F81-1DA8-50EF-D48851769F3A}"/>
                  </a:ext>
                </a:extLst>
              </p:cNvPr>
              <p:cNvGrpSpPr/>
              <p:nvPr/>
            </p:nvGrpSpPr>
            <p:grpSpPr>
              <a:xfrm>
                <a:off x="8536473" y="5493206"/>
                <a:ext cx="543019" cy="293587"/>
                <a:chOff x="8536473" y="5493206"/>
                <a:chExt cx="543019" cy="293587"/>
              </a:xfrm>
            </p:grpSpPr>
            <p:sp>
              <p:nvSpPr>
                <p:cNvPr id="14" name="Freeform: Shape 13">
                  <a:extLst>
                    <a:ext uri="{FF2B5EF4-FFF2-40B4-BE49-F238E27FC236}">
                      <a16:creationId xmlns:a16="http://schemas.microsoft.com/office/drawing/2014/main" id="{C524E898-7066-59D5-FD03-2B4FE8099DB7}"/>
                    </a:ext>
                  </a:extLst>
                </p:cNvPr>
                <p:cNvSpPr/>
                <p:nvPr/>
              </p:nvSpPr>
              <p:spPr>
                <a:xfrm>
                  <a:off x="8536473" y="5732803"/>
                  <a:ext cx="541092" cy="53990"/>
                </a:xfrm>
                <a:custGeom>
                  <a:avLst/>
                  <a:gdLst>
                    <a:gd name="connsiteX0" fmla="*/ 539280 w 541092"/>
                    <a:gd name="connsiteY0" fmla="*/ 9346 h 53990"/>
                    <a:gd name="connsiteX1" fmla="*/ 539280 w 541092"/>
                    <a:gd name="connsiteY1" fmla="*/ 9346 h 53990"/>
                    <a:gd name="connsiteX2" fmla="*/ 306231 w 541092"/>
                    <a:gd name="connsiteY2" fmla="*/ 24443 h 53990"/>
                    <a:gd name="connsiteX3" fmla="*/ 3447 w 541092"/>
                    <a:gd name="connsiteY3" fmla="*/ 0 h 53990"/>
                    <a:gd name="connsiteX4" fmla="*/ 3447 w 541092"/>
                    <a:gd name="connsiteY4" fmla="*/ 0 h 53990"/>
                    <a:gd name="connsiteX5" fmla="*/ 1290 w 541092"/>
                    <a:gd name="connsiteY5" fmla="*/ 26720 h 53990"/>
                    <a:gd name="connsiteX6" fmla="*/ 304074 w 541092"/>
                    <a:gd name="connsiteY6" fmla="*/ 53799 h 53990"/>
                    <a:gd name="connsiteX7" fmla="*/ 540359 w 541092"/>
                    <a:gd name="connsiteY7" fmla="*/ 34987 h 53990"/>
                    <a:gd name="connsiteX8" fmla="*/ 539280 w 541092"/>
                    <a:gd name="connsiteY8" fmla="*/ 9346 h 53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1092" h="53990">
                      <a:moveTo>
                        <a:pt x="539280" y="9346"/>
                      </a:moveTo>
                      <a:cubicBezTo>
                        <a:pt x="539280" y="9346"/>
                        <a:pt x="539280" y="9346"/>
                        <a:pt x="539280" y="9346"/>
                      </a:cubicBezTo>
                      <a:cubicBezTo>
                        <a:pt x="520109" y="22047"/>
                        <a:pt x="414668" y="25522"/>
                        <a:pt x="306231" y="24443"/>
                      </a:cubicBezTo>
                      <a:cubicBezTo>
                        <a:pt x="191923" y="23365"/>
                        <a:pt x="20341" y="9226"/>
                        <a:pt x="3447" y="0"/>
                      </a:cubicBezTo>
                      <a:lnTo>
                        <a:pt x="3447" y="0"/>
                      </a:lnTo>
                      <a:cubicBezTo>
                        <a:pt x="-1106" y="10784"/>
                        <a:pt x="-387" y="24443"/>
                        <a:pt x="1290" y="26720"/>
                      </a:cubicBezTo>
                      <a:cubicBezTo>
                        <a:pt x="7880" y="35946"/>
                        <a:pt x="185932" y="52601"/>
                        <a:pt x="304074" y="53799"/>
                      </a:cubicBezTo>
                      <a:cubicBezTo>
                        <a:pt x="422216" y="54997"/>
                        <a:pt x="537004" y="50803"/>
                        <a:pt x="540359" y="34987"/>
                      </a:cubicBezTo>
                      <a:cubicBezTo>
                        <a:pt x="541317" y="30314"/>
                        <a:pt x="541677" y="16775"/>
                        <a:pt x="539280" y="9346"/>
                      </a:cubicBezTo>
                      <a:close/>
                    </a:path>
                  </a:pathLst>
                </a:custGeom>
                <a:solidFill>
                  <a:srgbClr val="E6E8F4"/>
                </a:solidFill>
                <a:ln w="11979"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224FA243-5FFA-53A2-7B9D-3B867D7B53C0}"/>
                    </a:ext>
                  </a:extLst>
                </p:cNvPr>
                <p:cNvSpPr/>
                <p:nvPr/>
              </p:nvSpPr>
              <p:spPr>
                <a:xfrm>
                  <a:off x="8537271" y="5493206"/>
                  <a:ext cx="542220" cy="264231"/>
                </a:xfrm>
                <a:custGeom>
                  <a:avLst/>
                  <a:gdLst>
                    <a:gd name="connsiteX0" fmla="*/ 33561 w 542220"/>
                    <a:gd name="connsiteY0" fmla="*/ 87905 h 264231"/>
                    <a:gd name="connsiteX1" fmla="*/ 142358 w 542220"/>
                    <a:gd name="connsiteY1" fmla="*/ 115943 h 264231"/>
                    <a:gd name="connsiteX2" fmla="*/ 158414 w 542220"/>
                    <a:gd name="connsiteY2" fmla="*/ 19009 h 264231"/>
                    <a:gd name="connsiteX3" fmla="*/ 194719 w 542220"/>
                    <a:gd name="connsiteY3" fmla="*/ 18290 h 264231"/>
                    <a:gd name="connsiteX4" fmla="*/ 479650 w 542220"/>
                    <a:gd name="connsiteY4" fmla="*/ 175133 h 264231"/>
                    <a:gd name="connsiteX5" fmla="*/ 541717 w 542220"/>
                    <a:gd name="connsiteY5" fmla="*/ 245228 h 264231"/>
                    <a:gd name="connsiteX6" fmla="*/ 305432 w 542220"/>
                    <a:gd name="connsiteY6" fmla="*/ 264040 h 264231"/>
                    <a:gd name="connsiteX7" fmla="*/ 1570 w 542220"/>
                    <a:gd name="connsiteY7" fmla="*/ 238638 h 264231"/>
                    <a:gd name="connsiteX8" fmla="*/ 33561 w 542220"/>
                    <a:gd name="connsiteY8" fmla="*/ 87905 h 264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220" h="264231">
                      <a:moveTo>
                        <a:pt x="33561" y="87905"/>
                      </a:moveTo>
                      <a:cubicBezTo>
                        <a:pt x="33561" y="87905"/>
                        <a:pt x="79333" y="130441"/>
                        <a:pt x="142358" y="115943"/>
                      </a:cubicBezTo>
                      <a:cubicBezTo>
                        <a:pt x="205383" y="101444"/>
                        <a:pt x="159612" y="44051"/>
                        <a:pt x="158414" y="19009"/>
                      </a:cubicBezTo>
                      <a:cubicBezTo>
                        <a:pt x="157215" y="-6034"/>
                        <a:pt x="173391" y="-6393"/>
                        <a:pt x="194719" y="18290"/>
                      </a:cubicBezTo>
                      <a:cubicBezTo>
                        <a:pt x="217844" y="44890"/>
                        <a:pt x="426810" y="158958"/>
                        <a:pt x="479650" y="175133"/>
                      </a:cubicBezTo>
                      <a:cubicBezTo>
                        <a:pt x="532490" y="191309"/>
                        <a:pt x="545071" y="229412"/>
                        <a:pt x="541717" y="245228"/>
                      </a:cubicBezTo>
                      <a:cubicBezTo>
                        <a:pt x="538362" y="261044"/>
                        <a:pt x="423574" y="265238"/>
                        <a:pt x="305432" y="264040"/>
                      </a:cubicBezTo>
                      <a:cubicBezTo>
                        <a:pt x="187290" y="262842"/>
                        <a:pt x="8160" y="247864"/>
                        <a:pt x="1570" y="238638"/>
                      </a:cubicBezTo>
                      <a:cubicBezTo>
                        <a:pt x="-5140" y="229532"/>
                        <a:pt x="10436" y="89103"/>
                        <a:pt x="33561" y="87905"/>
                      </a:cubicBezTo>
                      <a:close/>
                    </a:path>
                  </a:pathLst>
                </a:custGeom>
                <a:solidFill>
                  <a:srgbClr val="01183D"/>
                </a:solidFill>
                <a:ln w="11979" cap="flat">
                  <a:noFill/>
                  <a:prstDash val="solid"/>
                  <a:miter/>
                </a:ln>
              </p:spPr>
              <p:txBody>
                <a:bodyPr rtlCol="0" anchor="ctr"/>
                <a:lstStyle/>
                <a:p>
                  <a:endParaRPr lang="en-US"/>
                </a:p>
              </p:txBody>
            </p:sp>
          </p:grpSp>
          <p:sp>
            <p:nvSpPr>
              <p:cNvPr id="16" name="Freeform: Shape 15">
                <a:extLst>
                  <a:ext uri="{FF2B5EF4-FFF2-40B4-BE49-F238E27FC236}">
                    <a16:creationId xmlns:a16="http://schemas.microsoft.com/office/drawing/2014/main" id="{A9250511-4FBE-BF97-B850-ADE7C6B901E3}"/>
                  </a:ext>
                </a:extLst>
              </p:cNvPr>
              <p:cNvSpPr/>
              <p:nvPr/>
            </p:nvSpPr>
            <p:spPr>
              <a:xfrm>
                <a:off x="8887516" y="5732923"/>
                <a:ext cx="23963" cy="226339"/>
              </a:xfrm>
              <a:custGeom>
                <a:avLst/>
                <a:gdLst>
                  <a:gd name="connsiteX0" fmla="*/ 23964 w 23963"/>
                  <a:gd name="connsiteY0" fmla="*/ 0 h 226339"/>
                  <a:gd name="connsiteX1" fmla="*/ 0 w 23963"/>
                  <a:gd name="connsiteY1" fmla="*/ 226339 h 226339"/>
                  <a:gd name="connsiteX2" fmla="*/ 13899 w 23963"/>
                  <a:gd name="connsiteY2" fmla="*/ 226339 h 226339"/>
                  <a:gd name="connsiteX3" fmla="*/ 23964 w 23963"/>
                  <a:gd name="connsiteY3" fmla="*/ 0 h 226339"/>
                </a:gdLst>
                <a:ahLst/>
                <a:cxnLst>
                  <a:cxn ang="0">
                    <a:pos x="connsiteX0" y="connsiteY0"/>
                  </a:cxn>
                  <a:cxn ang="0">
                    <a:pos x="connsiteX1" y="connsiteY1"/>
                  </a:cxn>
                  <a:cxn ang="0">
                    <a:pos x="connsiteX2" y="connsiteY2"/>
                  </a:cxn>
                  <a:cxn ang="0">
                    <a:pos x="connsiteX3" y="connsiteY3"/>
                  </a:cxn>
                </a:cxnLst>
                <a:rect l="l" t="t" r="r" b="b"/>
                <a:pathLst>
                  <a:path w="23963" h="226339">
                    <a:moveTo>
                      <a:pt x="23964" y="0"/>
                    </a:moveTo>
                    <a:cubicBezTo>
                      <a:pt x="19890" y="51882"/>
                      <a:pt x="12461" y="117423"/>
                      <a:pt x="0" y="226339"/>
                    </a:cubicBezTo>
                    <a:lnTo>
                      <a:pt x="13899" y="226339"/>
                    </a:lnTo>
                    <a:cubicBezTo>
                      <a:pt x="17254" y="153608"/>
                      <a:pt x="20609" y="77283"/>
                      <a:pt x="23964" y="0"/>
                    </a:cubicBezTo>
                    <a:close/>
                  </a:path>
                </a:pathLst>
              </a:custGeom>
              <a:solidFill>
                <a:srgbClr val="808F9B"/>
              </a:solidFill>
              <a:ln w="11979"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4DE8AFA7-2179-33F3-7C37-B4BF2D48AFA9}"/>
                  </a:ext>
                </a:extLst>
              </p:cNvPr>
              <p:cNvSpPr/>
              <p:nvPr/>
            </p:nvSpPr>
            <p:spPr>
              <a:xfrm>
                <a:off x="8807535" y="3417518"/>
                <a:ext cx="874624" cy="521344"/>
              </a:xfrm>
              <a:custGeom>
                <a:avLst/>
                <a:gdLst>
                  <a:gd name="connsiteX0" fmla="*/ 220290 w 874624"/>
                  <a:gd name="connsiteY0" fmla="*/ 10 h 521344"/>
                  <a:gd name="connsiteX1" fmla="*/ 706398 w 874624"/>
                  <a:gd name="connsiteY1" fmla="*/ 272839 h 521344"/>
                  <a:gd name="connsiteX2" fmla="*/ 874625 w 874624"/>
                  <a:gd name="connsiteY2" fmla="*/ 419978 h 521344"/>
                  <a:gd name="connsiteX3" fmla="*/ 860366 w 874624"/>
                  <a:gd name="connsiteY3" fmla="*/ 450771 h 521344"/>
                  <a:gd name="connsiteX4" fmla="*/ 826817 w 874624"/>
                  <a:gd name="connsiteY4" fmla="*/ 521345 h 521344"/>
                  <a:gd name="connsiteX5" fmla="*/ 404692 w 874624"/>
                  <a:gd name="connsiteY5" fmla="*/ 376483 h 521344"/>
                  <a:gd name="connsiteX6" fmla="*/ 96876 w 874624"/>
                  <a:gd name="connsiteY6" fmla="*/ 220718 h 521344"/>
                  <a:gd name="connsiteX7" fmla="*/ 220290 w 874624"/>
                  <a:gd name="connsiteY7" fmla="*/ 10 h 521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4624" h="521344">
                    <a:moveTo>
                      <a:pt x="220290" y="10"/>
                    </a:moveTo>
                    <a:cubicBezTo>
                      <a:pt x="411282" y="2047"/>
                      <a:pt x="565011" y="147388"/>
                      <a:pt x="706398" y="272839"/>
                    </a:cubicBezTo>
                    <a:cubicBezTo>
                      <a:pt x="744021" y="306149"/>
                      <a:pt x="817591" y="360787"/>
                      <a:pt x="874625" y="419978"/>
                    </a:cubicBezTo>
                    <a:cubicBezTo>
                      <a:pt x="869832" y="430282"/>
                      <a:pt x="865039" y="440467"/>
                      <a:pt x="860366" y="450771"/>
                    </a:cubicBezTo>
                    <a:cubicBezTo>
                      <a:pt x="849343" y="474376"/>
                      <a:pt x="838200" y="497980"/>
                      <a:pt x="826817" y="521345"/>
                    </a:cubicBezTo>
                    <a:cubicBezTo>
                      <a:pt x="697172" y="453767"/>
                      <a:pt x="524871" y="426208"/>
                      <a:pt x="404692" y="376483"/>
                    </a:cubicBezTo>
                    <a:cubicBezTo>
                      <a:pt x="258392" y="316094"/>
                      <a:pt x="159901" y="264571"/>
                      <a:pt x="96876" y="220718"/>
                    </a:cubicBezTo>
                    <a:cubicBezTo>
                      <a:pt x="-147317" y="51652"/>
                      <a:pt x="137135" y="-829"/>
                      <a:pt x="220290" y="10"/>
                    </a:cubicBezTo>
                    <a:close/>
                  </a:path>
                </a:pathLst>
              </a:custGeom>
              <a:solidFill>
                <a:srgbClr val="D56C67"/>
              </a:solidFill>
              <a:ln w="11979"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5CE965A2-3EE7-EA49-5A8B-BE727B1DD56E}"/>
                  </a:ext>
                </a:extLst>
              </p:cNvPr>
              <p:cNvSpPr/>
              <p:nvPr/>
            </p:nvSpPr>
            <p:spPr>
              <a:xfrm>
                <a:off x="8807492" y="3417518"/>
                <a:ext cx="874667" cy="450771"/>
              </a:xfrm>
              <a:custGeom>
                <a:avLst/>
                <a:gdLst>
                  <a:gd name="connsiteX0" fmla="*/ 220333 w 874667"/>
                  <a:gd name="connsiteY0" fmla="*/ 10 h 450771"/>
                  <a:gd name="connsiteX1" fmla="*/ 706441 w 874667"/>
                  <a:gd name="connsiteY1" fmla="*/ 272839 h 450771"/>
                  <a:gd name="connsiteX2" fmla="*/ 874668 w 874667"/>
                  <a:gd name="connsiteY2" fmla="*/ 419978 h 450771"/>
                  <a:gd name="connsiteX3" fmla="*/ 860409 w 874667"/>
                  <a:gd name="connsiteY3" fmla="*/ 450771 h 450771"/>
                  <a:gd name="connsiteX4" fmla="*/ 96799 w 874667"/>
                  <a:gd name="connsiteY4" fmla="*/ 220718 h 450771"/>
                  <a:gd name="connsiteX5" fmla="*/ 220333 w 874667"/>
                  <a:gd name="connsiteY5" fmla="*/ 10 h 45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4667" h="450771">
                    <a:moveTo>
                      <a:pt x="220333" y="10"/>
                    </a:moveTo>
                    <a:cubicBezTo>
                      <a:pt x="411325" y="2047"/>
                      <a:pt x="565054" y="147388"/>
                      <a:pt x="706441" y="272839"/>
                    </a:cubicBezTo>
                    <a:cubicBezTo>
                      <a:pt x="744065" y="306149"/>
                      <a:pt x="817634" y="360787"/>
                      <a:pt x="874668" y="419978"/>
                    </a:cubicBezTo>
                    <a:cubicBezTo>
                      <a:pt x="869875" y="430282"/>
                      <a:pt x="865082" y="440467"/>
                      <a:pt x="860409" y="450771"/>
                    </a:cubicBezTo>
                    <a:cubicBezTo>
                      <a:pt x="817873" y="430282"/>
                      <a:pt x="280243" y="-141377"/>
                      <a:pt x="96799" y="220718"/>
                    </a:cubicBezTo>
                    <a:cubicBezTo>
                      <a:pt x="-147274" y="51652"/>
                      <a:pt x="137178" y="-829"/>
                      <a:pt x="220333" y="10"/>
                    </a:cubicBezTo>
                    <a:close/>
                  </a:path>
                </a:pathLst>
              </a:custGeom>
              <a:solidFill>
                <a:srgbClr val="BE4E5A"/>
              </a:solidFill>
              <a:ln w="11979" cap="flat">
                <a:noFill/>
                <a:prstDash val="solid"/>
                <a:miter/>
              </a:ln>
            </p:spPr>
            <p:txBody>
              <a:bodyPr rtlCol="0" anchor="ctr"/>
              <a:lstStyle/>
              <a:p>
                <a:endParaRPr lang="en-US"/>
              </a:p>
            </p:txBody>
          </p:sp>
          <p:grpSp>
            <p:nvGrpSpPr>
              <p:cNvPr id="19" name="Graphic 4">
                <a:extLst>
                  <a:ext uri="{FF2B5EF4-FFF2-40B4-BE49-F238E27FC236}">
                    <a16:creationId xmlns:a16="http://schemas.microsoft.com/office/drawing/2014/main" id="{F105299E-8A7C-F0DD-8485-0F100B2ADE88}"/>
                  </a:ext>
                </a:extLst>
              </p:cNvPr>
              <p:cNvGrpSpPr/>
              <p:nvPr/>
            </p:nvGrpSpPr>
            <p:grpSpPr>
              <a:xfrm>
                <a:off x="9542925" y="3679707"/>
                <a:ext cx="583530" cy="626222"/>
                <a:chOff x="9542925" y="3679707"/>
                <a:chExt cx="583530" cy="626222"/>
              </a:xfrm>
            </p:grpSpPr>
            <p:grpSp>
              <p:nvGrpSpPr>
                <p:cNvPr id="20" name="Graphic 4">
                  <a:extLst>
                    <a:ext uri="{FF2B5EF4-FFF2-40B4-BE49-F238E27FC236}">
                      <a16:creationId xmlns:a16="http://schemas.microsoft.com/office/drawing/2014/main" id="{49FDD5FA-535F-A3AD-48E4-3BFCF0673522}"/>
                    </a:ext>
                  </a:extLst>
                </p:cNvPr>
                <p:cNvGrpSpPr/>
                <p:nvPr/>
              </p:nvGrpSpPr>
              <p:grpSpPr>
                <a:xfrm>
                  <a:off x="9542925" y="3679707"/>
                  <a:ext cx="583530" cy="626222"/>
                  <a:chOff x="9542925" y="3679707"/>
                  <a:chExt cx="583530" cy="626222"/>
                </a:xfrm>
                <a:solidFill>
                  <a:srgbClr val="F07D18"/>
                </a:solidFill>
              </p:grpSpPr>
              <p:sp>
                <p:nvSpPr>
                  <p:cNvPr id="21" name="Freeform: Shape 20">
                    <a:extLst>
                      <a:ext uri="{FF2B5EF4-FFF2-40B4-BE49-F238E27FC236}">
                        <a16:creationId xmlns:a16="http://schemas.microsoft.com/office/drawing/2014/main" id="{BD977DB0-FA27-948B-4A39-498136A928A7}"/>
                      </a:ext>
                    </a:extLst>
                  </p:cNvPr>
                  <p:cNvSpPr/>
                  <p:nvPr/>
                </p:nvSpPr>
                <p:spPr>
                  <a:xfrm>
                    <a:off x="9542933" y="3679707"/>
                    <a:ext cx="583521" cy="626173"/>
                  </a:xfrm>
                  <a:custGeom>
                    <a:avLst/>
                    <a:gdLst>
                      <a:gd name="connsiteX0" fmla="*/ 12098 w 583521"/>
                      <a:gd name="connsiteY0" fmla="*/ 207155 h 626173"/>
                      <a:gd name="connsiteX1" fmla="*/ 7785 w 583521"/>
                      <a:gd name="connsiteY1" fmla="*/ 222611 h 626173"/>
                      <a:gd name="connsiteX2" fmla="*/ 236 w 583521"/>
                      <a:gd name="connsiteY2" fmla="*/ 299656 h 626173"/>
                      <a:gd name="connsiteX3" fmla="*/ 1194 w 583521"/>
                      <a:gd name="connsiteY3" fmla="*/ 315472 h 626173"/>
                      <a:gd name="connsiteX4" fmla="*/ 49841 w 583521"/>
                      <a:gd name="connsiteY4" fmla="*/ 468721 h 626173"/>
                      <a:gd name="connsiteX5" fmla="*/ 226216 w 583521"/>
                      <a:gd name="connsiteY5" fmla="*/ 621731 h 626173"/>
                      <a:gd name="connsiteX6" fmla="*/ 289600 w 583521"/>
                      <a:gd name="connsiteY6" fmla="*/ 563498 h 626173"/>
                      <a:gd name="connsiteX7" fmla="*/ 277858 w 583521"/>
                      <a:gd name="connsiteY7" fmla="*/ 521082 h 626173"/>
                      <a:gd name="connsiteX8" fmla="*/ 260724 w 583521"/>
                      <a:gd name="connsiteY8" fmla="*/ 430499 h 626173"/>
                      <a:gd name="connsiteX9" fmla="*/ 268033 w 583521"/>
                      <a:gd name="connsiteY9" fmla="*/ 420434 h 626173"/>
                      <a:gd name="connsiteX10" fmla="*/ 270429 w 583521"/>
                      <a:gd name="connsiteY10" fmla="*/ 418157 h 626173"/>
                      <a:gd name="connsiteX11" fmla="*/ 454832 w 583521"/>
                      <a:gd name="connsiteY11" fmla="*/ 395991 h 626173"/>
                      <a:gd name="connsiteX12" fmla="*/ 471007 w 583521"/>
                      <a:gd name="connsiteY12" fmla="*/ 389880 h 626173"/>
                      <a:gd name="connsiteX13" fmla="*/ 472086 w 583521"/>
                      <a:gd name="connsiteY13" fmla="*/ 389400 h 626173"/>
                      <a:gd name="connsiteX14" fmla="*/ 553922 w 583521"/>
                      <a:gd name="connsiteY14" fmla="*/ 287913 h 626173"/>
                      <a:gd name="connsiteX15" fmla="*/ 560513 w 583521"/>
                      <a:gd name="connsiteY15" fmla="*/ 272696 h 626173"/>
                      <a:gd name="connsiteX16" fmla="*/ 570697 w 583521"/>
                      <a:gd name="connsiteY16" fmla="*/ 89372 h 626173"/>
                      <a:gd name="connsiteX17" fmla="*/ 561112 w 583521"/>
                      <a:gd name="connsiteY17" fmla="*/ 69961 h 626173"/>
                      <a:gd name="connsiteX18" fmla="*/ 560273 w 583521"/>
                      <a:gd name="connsiteY18" fmla="*/ 68643 h 626173"/>
                      <a:gd name="connsiteX19" fmla="*/ 354782 w 583521"/>
                      <a:gd name="connsiteY19" fmla="*/ 346 h 626173"/>
                      <a:gd name="connsiteX20" fmla="*/ 265157 w 583521"/>
                      <a:gd name="connsiteY20" fmla="*/ 10411 h 626173"/>
                      <a:gd name="connsiteX21" fmla="*/ 264917 w 583521"/>
                      <a:gd name="connsiteY21" fmla="*/ 10411 h 626173"/>
                      <a:gd name="connsiteX22" fmla="*/ 241073 w 583521"/>
                      <a:gd name="connsiteY22" fmla="*/ 15683 h 626173"/>
                      <a:gd name="connsiteX23" fmla="*/ 182122 w 583521"/>
                      <a:gd name="connsiteY23" fmla="*/ 35094 h 626173"/>
                      <a:gd name="connsiteX24" fmla="*/ 123410 w 583521"/>
                      <a:gd name="connsiteY24" fmla="*/ 65408 h 626173"/>
                      <a:gd name="connsiteX25" fmla="*/ 123291 w 583521"/>
                      <a:gd name="connsiteY25" fmla="*/ 65408 h 626173"/>
                      <a:gd name="connsiteX26" fmla="*/ 79077 w 583521"/>
                      <a:gd name="connsiteY26" fmla="*/ 100156 h 626173"/>
                      <a:gd name="connsiteX27" fmla="*/ 63740 w 583521"/>
                      <a:gd name="connsiteY27" fmla="*/ 115972 h 626173"/>
                      <a:gd name="connsiteX28" fmla="*/ 12098 w 583521"/>
                      <a:gd name="connsiteY28" fmla="*/ 207155 h 626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583521" h="626173">
                        <a:moveTo>
                          <a:pt x="12098" y="207155"/>
                        </a:moveTo>
                        <a:cubicBezTo>
                          <a:pt x="10540" y="212307"/>
                          <a:pt x="8983" y="217459"/>
                          <a:pt x="7785" y="222611"/>
                        </a:cubicBezTo>
                        <a:cubicBezTo>
                          <a:pt x="1794" y="247175"/>
                          <a:pt x="-842" y="273056"/>
                          <a:pt x="236" y="299656"/>
                        </a:cubicBezTo>
                        <a:cubicBezTo>
                          <a:pt x="476" y="304808"/>
                          <a:pt x="835" y="310200"/>
                          <a:pt x="1194" y="315472"/>
                        </a:cubicBezTo>
                        <a:cubicBezTo>
                          <a:pt x="5508" y="364837"/>
                          <a:pt x="21803" y="416719"/>
                          <a:pt x="49841" y="468721"/>
                        </a:cubicBezTo>
                        <a:cubicBezTo>
                          <a:pt x="72247" y="510538"/>
                          <a:pt x="163071" y="600882"/>
                          <a:pt x="226216" y="621731"/>
                        </a:cubicBezTo>
                        <a:cubicBezTo>
                          <a:pt x="263120" y="634072"/>
                          <a:pt x="290679" y="622569"/>
                          <a:pt x="289600" y="563498"/>
                        </a:cubicBezTo>
                        <a:cubicBezTo>
                          <a:pt x="289361" y="549479"/>
                          <a:pt x="284208" y="535221"/>
                          <a:pt x="277858" y="521082"/>
                        </a:cubicBezTo>
                        <a:cubicBezTo>
                          <a:pt x="264079" y="489690"/>
                          <a:pt x="245027" y="458417"/>
                          <a:pt x="260724" y="430499"/>
                        </a:cubicBezTo>
                        <a:cubicBezTo>
                          <a:pt x="262641" y="427144"/>
                          <a:pt x="265037" y="423789"/>
                          <a:pt x="268033" y="420434"/>
                        </a:cubicBezTo>
                        <a:cubicBezTo>
                          <a:pt x="268752" y="419595"/>
                          <a:pt x="269471" y="418876"/>
                          <a:pt x="270429" y="418157"/>
                        </a:cubicBezTo>
                        <a:cubicBezTo>
                          <a:pt x="299545" y="393354"/>
                          <a:pt x="402950" y="409410"/>
                          <a:pt x="454832" y="395991"/>
                        </a:cubicBezTo>
                        <a:cubicBezTo>
                          <a:pt x="461062" y="394433"/>
                          <a:pt x="466454" y="392396"/>
                          <a:pt x="471007" y="389880"/>
                        </a:cubicBezTo>
                        <a:cubicBezTo>
                          <a:pt x="471486" y="389760"/>
                          <a:pt x="471726" y="389520"/>
                          <a:pt x="472086" y="389400"/>
                        </a:cubicBezTo>
                        <a:cubicBezTo>
                          <a:pt x="503838" y="370229"/>
                          <a:pt x="533313" y="332606"/>
                          <a:pt x="553922" y="287913"/>
                        </a:cubicBezTo>
                        <a:cubicBezTo>
                          <a:pt x="556199" y="282881"/>
                          <a:pt x="558476" y="277848"/>
                          <a:pt x="560513" y="272696"/>
                        </a:cubicBezTo>
                        <a:cubicBezTo>
                          <a:pt x="584596" y="213026"/>
                          <a:pt x="592624" y="143650"/>
                          <a:pt x="570697" y="89372"/>
                        </a:cubicBezTo>
                        <a:cubicBezTo>
                          <a:pt x="567941" y="82662"/>
                          <a:pt x="564706" y="76192"/>
                          <a:pt x="561112" y="69961"/>
                        </a:cubicBezTo>
                        <a:cubicBezTo>
                          <a:pt x="560752" y="69482"/>
                          <a:pt x="560632" y="69003"/>
                          <a:pt x="560273" y="68643"/>
                        </a:cubicBezTo>
                        <a:cubicBezTo>
                          <a:pt x="525525" y="11849"/>
                          <a:pt x="436140" y="-2529"/>
                          <a:pt x="354782" y="346"/>
                        </a:cubicBezTo>
                        <a:cubicBezTo>
                          <a:pt x="322311" y="1425"/>
                          <a:pt x="291158" y="5378"/>
                          <a:pt x="265157" y="10411"/>
                        </a:cubicBezTo>
                        <a:cubicBezTo>
                          <a:pt x="265037" y="10291"/>
                          <a:pt x="265037" y="10411"/>
                          <a:pt x="264917" y="10411"/>
                        </a:cubicBezTo>
                        <a:cubicBezTo>
                          <a:pt x="256410" y="11969"/>
                          <a:pt x="248382" y="13886"/>
                          <a:pt x="241073" y="15683"/>
                        </a:cubicBezTo>
                        <a:cubicBezTo>
                          <a:pt x="219985" y="21195"/>
                          <a:pt x="200335" y="27665"/>
                          <a:pt x="182122" y="35094"/>
                        </a:cubicBezTo>
                        <a:cubicBezTo>
                          <a:pt x="160674" y="43841"/>
                          <a:pt x="141024" y="54025"/>
                          <a:pt x="123410" y="65408"/>
                        </a:cubicBezTo>
                        <a:lnTo>
                          <a:pt x="123291" y="65408"/>
                        </a:lnTo>
                        <a:cubicBezTo>
                          <a:pt x="106995" y="75952"/>
                          <a:pt x="92257" y="87575"/>
                          <a:pt x="79077" y="100156"/>
                        </a:cubicBezTo>
                        <a:cubicBezTo>
                          <a:pt x="73685" y="105188"/>
                          <a:pt x="68533" y="110460"/>
                          <a:pt x="63740" y="115972"/>
                        </a:cubicBezTo>
                        <a:cubicBezTo>
                          <a:pt x="39776" y="143171"/>
                          <a:pt x="22522" y="173845"/>
                          <a:pt x="12098" y="207155"/>
                        </a:cubicBezTo>
                        <a:close/>
                      </a:path>
                    </a:pathLst>
                  </a:custGeom>
                  <a:solidFill>
                    <a:srgbClr val="F07D18"/>
                  </a:solidFill>
                  <a:ln w="11979" cap="flat">
                    <a:noFill/>
                    <a:prstDash val="solid"/>
                    <a:miter/>
                  </a:ln>
                </p:spPr>
                <p:txBody>
                  <a:bodyPr rtlCol="0" anchor="ctr"/>
                  <a:lstStyle/>
                  <a:p>
                    <a:endParaRPr lang="en-US"/>
                  </a:p>
                </p:txBody>
              </p:sp>
              <p:grpSp>
                <p:nvGrpSpPr>
                  <p:cNvPr id="22" name="Graphic 4">
                    <a:extLst>
                      <a:ext uri="{FF2B5EF4-FFF2-40B4-BE49-F238E27FC236}">
                        <a16:creationId xmlns:a16="http://schemas.microsoft.com/office/drawing/2014/main" id="{45A1B142-6074-72B5-EBF7-A07409930875}"/>
                      </a:ext>
                    </a:extLst>
                  </p:cNvPr>
                  <p:cNvGrpSpPr/>
                  <p:nvPr/>
                </p:nvGrpSpPr>
                <p:grpSpPr>
                  <a:xfrm>
                    <a:off x="9542925" y="3690357"/>
                    <a:ext cx="289646" cy="615572"/>
                    <a:chOff x="9542925" y="3690357"/>
                    <a:chExt cx="289646" cy="615572"/>
                  </a:xfrm>
                  <a:solidFill>
                    <a:srgbClr val="F07D18"/>
                  </a:solidFill>
                </p:grpSpPr>
                <p:sp>
                  <p:nvSpPr>
                    <p:cNvPr id="23" name="Freeform: Shape 22">
                      <a:extLst>
                        <a:ext uri="{FF2B5EF4-FFF2-40B4-BE49-F238E27FC236}">
                          <a16:creationId xmlns:a16="http://schemas.microsoft.com/office/drawing/2014/main" id="{392BA890-4EAC-4AD7-2814-3CB156127E54}"/>
                        </a:ext>
                      </a:extLst>
                    </p:cNvPr>
                    <p:cNvSpPr/>
                    <p:nvPr/>
                  </p:nvSpPr>
                  <p:spPr>
                    <a:xfrm>
                      <a:off x="9810367" y="4112637"/>
                      <a:ext cx="5990" cy="5956"/>
                    </a:xfrm>
                    <a:custGeom>
                      <a:avLst/>
                      <a:gdLst>
                        <a:gd name="connsiteX0" fmla="*/ 5991 w 5990"/>
                        <a:gd name="connsiteY0" fmla="*/ 5956 h 5956"/>
                        <a:gd name="connsiteX1" fmla="*/ 0 w 5990"/>
                        <a:gd name="connsiteY1" fmla="*/ 1762 h 5956"/>
                        <a:gd name="connsiteX2" fmla="*/ 5991 w 5990"/>
                        <a:gd name="connsiteY2" fmla="*/ 5956 h 5956"/>
                      </a:gdLst>
                      <a:ahLst/>
                      <a:cxnLst>
                        <a:cxn ang="0">
                          <a:pos x="connsiteX0" y="connsiteY0"/>
                        </a:cxn>
                        <a:cxn ang="0">
                          <a:pos x="connsiteX1" y="connsiteY1"/>
                        </a:cxn>
                        <a:cxn ang="0">
                          <a:pos x="connsiteX2" y="connsiteY2"/>
                        </a:cxn>
                      </a:cxnLst>
                      <a:rect l="l" t="t" r="r" b="b"/>
                      <a:pathLst>
                        <a:path w="5990" h="5956">
                          <a:moveTo>
                            <a:pt x="5991" y="5956"/>
                          </a:moveTo>
                          <a:lnTo>
                            <a:pt x="0" y="1762"/>
                          </a:lnTo>
                          <a:cubicBezTo>
                            <a:pt x="2636" y="-1952"/>
                            <a:pt x="4553" y="564"/>
                            <a:pt x="5991" y="5956"/>
                          </a:cubicBezTo>
                          <a:close/>
                        </a:path>
                      </a:pathLst>
                    </a:custGeom>
                    <a:solidFill>
                      <a:srgbClr val="F07D18"/>
                    </a:solidFill>
                    <a:ln w="11979"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48BD94B3-FCD9-3E5B-ADB4-2CE5BCB36212}"/>
                        </a:ext>
                      </a:extLst>
                    </p:cNvPr>
                    <p:cNvSpPr/>
                    <p:nvPr/>
                  </p:nvSpPr>
                  <p:spPr>
                    <a:xfrm>
                      <a:off x="9542925" y="3690357"/>
                      <a:ext cx="289646" cy="615572"/>
                    </a:xfrm>
                    <a:custGeom>
                      <a:avLst/>
                      <a:gdLst>
                        <a:gd name="connsiteX0" fmla="*/ 49850 w 289646"/>
                        <a:gd name="connsiteY0" fmla="*/ 458071 h 615572"/>
                        <a:gd name="connsiteX1" fmla="*/ 289609 w 289646"/>
                        <a:gd name="connsiteY1" fmla="*/ 552848 h 615572"/>
                        <a:gd name="connsiteX2" fmla="*/ 277867 w 289646"/>
                        <a:gd name="connsiteY2" fmla="*/ 510432 h 615572"/>
                        <a:gd name="connsiteX3" fmla="*/ 272355 w 289646"/>
                        <a:gd name="connsiteY3" fmla="*/ 520616 h 615572"/>
                        <a:gd name="connsiteX4" fmla="*/ 169909 w 289646"/>
                        <a:gd name="connsiteY4" fmla="*/ 502284 h 615572"/>
                        <a:gd name="connsiteX5" fmla="*/ 80284 w 289646"/>
                        <a:gd name="connsiteY5" fmla="*/ 270313 h 615572"/>
                        <a:gd name="connsiteX6" fmla="*/ 264926 w 289646"/>
                        <a:gd name="connsiteY6" fmla="*/ 0 h 615572"/>
                        <a:gd name="connsiteX7" fmla="*/ 241082 w 289646"/>
                        <a:gd name="connsiteY7" fmla="*/ 5272 h 615572"/>
                        <a:gd name="connsiteX8" fmla="*/ 49850 w 289646"/>
                        <a:gd name="connsiteY8" fmla="*/ 458071 h 615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89646" h="615572">
                          <a:moveTo>
                            <a:pt x="49850" y="458071"/>
                          </a:moveTo>
                          <a:cubicBezTo>
                            <a:pt x="85556" y="524451"/>
                            <a:pt x="292844" y="712687"/>
                            <a:pt x="289609" y="552848"/>
                          </a:cubicBezTo>
                          <a:cubicBezTo>
                            <a:pt x="289369" y="538829"/>
                            <a:pt x="284217" y="524570"/>
                            <a:pt x="277867" y="510432"/>
                          </a:cubicBezTo>
                          <a:cubicBezTo>
                            <a:pt x="276668" y="514026"/>
                            <a:pt x="274991" y="517381"/>
                            <a:pt x="272355" y="520616"/>
                          </a:cubicBezTo>
                          <a:cubicBezTo>
                            <a:pt x="242879" y="557161"/>
                            <a:pt x="197827" y="527925"/>
                            <a:pt x="169909" y="502284"/>
                          </a:cubicBezTo>
                          <a:cubicBezTo>
                            <a:pt x="103409" y="441296"/>
                            <a:pt x="74892" y="346998"/>
                            <a:pt x="80284" y="270313"/>
                          </a:cubicBezTo>
                          <a:cubicBezTo>
                            <a:pt x="88312" y="155406"/>
                            <a:pt x="153134" y="43135"/>
                            <a:pt x="264926" y="0"/>
                          </a:cubicBezTo>
                          <a:cubicBezTo>
                            <a:pt x="256419" y="1558"/>
                            <a:pt x="248391" y="3475"/>
                            <a:pt x="241082" y="5272"/>
                          </a:cubicBezTo>
                          <a:cubicBezTo>
                            <a:pt x="7194" y="65062"/>
                            <a:pt x="-56430" y="260488"/>
                            <a:pt x="49850" y="458071"/>
                          </a:cubicBezTo>
                          <a:close/>
                        </a:path>
                      </a:pathLst>
                    </a:custGeom>
                    <a:solidFill>
                      <a:srgbClr val="F07D18"/>
                    </a:solidFill>
                    <a:ln w="11979" cap="flat">
                      <a:noFill/>
                      <a:prstDash val="solid"/>
                      <a:miter/>
                    </a:ln>
                  </p:spPr>
                  <p:txBody>
                    <a:bodyPr rtlCol="0" anchor="ctr"/>
                    <a:lstStyle/>
                    <a:p>
                      <a:endParaRPr lang="en-US"/>
                    </a:p>
                  </p:txBody>
                </p:sp>
              </p:grpSp>
              <p:sp>
                <p:nvSpPr>
                  <p:cNvPr id="25" name="Freeform: Shape 24">
                    <a:extLst>
                      <a:ext uri="{FF2B5EF4-FFF2-40B4-BE49-F238E27FC236}">
                        <a16:creationId xmlns:a16="http://schemas.microsoft.com/office/drawing/2014/main" id="{E0356514-6754-C07A-0C59-9CBA8DCCB530}"/>
                      </a:ext>
                    </a:extLst>
                  </p:cNvPr>
                  <p:cNvSpPr/>
                  <p:nvPr/>
                </p:nvSpPr>
                <p:spPr>
                  <a:xfrm>
                    <a:off x="9666344" y="3702965"/>
                    <a:ext cx="447166" cy="66113"/>
                  </a:xfrm>
                  <a:custGeom>
                    <a:avLst/>
                    <a:gdLst>
                      <a:gd name="connsiteX0" fmla="*/ 0 w 447166"/>
                      <a:gd name="connsiteY0" fmla="*/ 42269 h 66113"/>
                      <a:gd name="connsiteX1" fmla="*/ 28277 w 447166"/>
                      <a:gd name="connsiteY1" fmla="*/ 35440 h 66113"/>
                      <a:gd name="connsiteX2" fmla="*/ 136954 w 447166"/>
                      <a:gd name="connsiteY2" fmla="*/ 16029 h 66113"/>
                      <a:gd name="connsiteX3" fmla="*/ 447167 w 447166"/>
                      <a:gd name="connsiteY3" fmla="*/ 66114 h 66113"/>
                      <a:gd name="connsiteX4" fmla="*/ 437581 w 447166"/>
                      <a:gd name="connsiteY4" fmla="*/ 46703 h 66113"/>
                      <a:gd name="connsiteX5" fmla="*/ 436743 w 447166"/>
                      <a:gd name="connsiteY5" fmla="*/ 45385 h 66113"/>
                      <a:gd name="connsiteX6" fmla="*/ 135276 w 447166"/>
                      <a:gd name="connsiteY6" fmla="*/ 452 h 66113"/>
                      <a:gd name="connsiteX7" fmla="*/ 58712 w 447166"/>
                      <a:gd name="connsiteY7" fmla="*/ 11955 h 66113"/>
                      <a:gd name="connsiteX8" fmla="*/ 0 w 447166"/>
                      <a:gd name="connsiteY8" fmla="*/ 42269 h 66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47166" h="66113">
                        <a:moveTo>
                          <a:pt x="0" y="42269"/>
                        </a:moveTo>
                        <a:cubicBezTo>
                          <a:pt x="9226" y="40113"/>
                          <a:pt x="18812" y="37836"/>
                          <a:pt x="28277" y="35440"/>
                        </a:cubicBezTo>
                        <a:cubicBezTo>
                          <a:pt x="65421" y="26333"/>
                          <a:pt x="103884" y="16987"/>
                          <a:pt x="136954" y="16029"/>
                        </a:cubicBezTo>
                        <a:cubicBezTo>
                          <a:pt x="229455" y="13393"/>
                          <a:pt x="344122" y="22499"/>
                          <a:pt x="447167" y="66114"/>
                        </a:cubicBezTo>
                        <a:cubicBezTo>
                          <a:pt x="444411" y="59404"/>
                          <a:pt x="441176" y="52933"/>
                          <a:pt x="437581" y="46703"/>
                        </a:cubicBezTo>
                        <a:cubicBezTo>
                          <a:pt x="437222" y="46223"/>
                          <a:pt x="437102" y="45744"/>
                          <a:pt x="436743" y="45385"/>
                        </a:cubicBezTo>
                        <a:cubicBezTo>
                          <a:pt x="351671" y="12434"/>
                          <a:pt x="250303" y="-2903"/>
                          <a:pt x="135276" y="452"/>
                        </a:cubicBezTo>
                        <a:cubicBezTo>
                          <a:pt x="111193" y="1171"/>
                          <a:pt x="85072" y="5964"/>
                          <a:pt x="58712" y="11955"/>
                        </a:cubicBezTo>
                        <a:cubicBezTo>
                          <a:pt x="37264" y="20702"/>
                          <a:pt x="17614" y="30887"/>
                          <a:pt x="0" y="42269"/>
                        </a:cubicBezTo>
                        <a:close/>
                      </a:path>
                    </a:pathLst>
                  </a:custGeom>
                  <a:solidFill>
                    <a:srgbClr val="F07D18"/>
                  </a:solidFill>
                  <a:ln w="11979"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4DA8C2F5-827C-2BC1-5F8E-A9B0CE6C1212}"/>
                      </a:ext>
                    </a:extLst>
                  </p:cNvPr>
                  <p:cNvSpPr/>
                  <p:nvPr/>
                </p:nvSpPr>
                <p:spPr>
                  <a:xfrm>
                    <a:off x="9606674" y="3779748"/>
                    <a:ext cx="496772" cy="187871"/>
                  </a:xfrm>
                  <a:custGeom>
                    <a:avLst/>
                    <a:gdLst>
                      <a:gd name="connsiteX0" fmla="*/ 0 w 496772"/>
                      <a:gd name="connsiteY0" fmla="*/ 16170 h 187871"/>
                      <a:gd name="connsiteX1" fmla="*/ 118741 w 496772"/>
                      <a:gd name="connsiteY1" fmla="*/ 20843 h 187871"/>
                      <a:gd name="connsiteX2" fmla="*/ 490182 w 496772"/>
                      <a:gd name="connsiteY2" fmla="*/ 187872 h 187871"/>
                      <a:gd name="connsiteX3" fmla="*/ 496772 w 496772"/>
                      <a:gd name="connsiteY3" fmla="*/ 172655 h 187871"/>
                      <a:gd name="connsiteX4" fmla="*/ 121138 w 496772"/>
                      <a:gd name="connsiteY4" fmla="*/ 5746 h 187871"/>
                      <a:gd name="connsiteX5" fmla="*/ 15457 w 496772"/>
                      <a:gd name="connsiteY5" fmla="*/ 354 h 187871"/>
                      <a:gd name="connsiteX6" fmla="*/ 0 w 496772"/>
                      <a:gd name="connsiteY6" fmla="*/ 16170 h 187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96772" h="187871">
                        <a:moveTo>
                          <a:pt x="0" y="16170"/>
                        </a:moveTo>
                        <a:cubicBezTo>
                          <a:pt x="41697" y="15092"/>
                          <a:pt x="83993" y="14373"/>
                          <a:pt x="118741" y="20843"/>
                        </a:cubicBezTo>
                        <a:cubicBezTo>
                          <a:pt x="238321" y="43129"/>
                          <a:pt x="385340" y="89739"/>
                          <a:pt x="490182" y="187872"/>
                        </a:cubicBezTo>
                        <a:cubicBezTo>
                          <a:pt x="492459" y="182839"/>
                          <a:pt x="494735" y="177807"/>
                          <a:pt x="496772" y="172655"/>
                        </a:cubicBezTo>
                        <a:cubicBezTo>
                          <a:pt x="408465" y="92136"/>
                          <a:pt x="281336" y="35461"/>
                          <a:pt x="121138" y="5746"/>
                        </a:cubicBezTo>
                        <a:cubicBezTo>
                          <a:pt x="89385" y="-245"/>
                          <a:pt x="52481" y="-485"/>
                          <a:pt x="15457" y="354"/>
                        </a:cubicBezTo>
                        <a:cubicBezTo>
                          <a:pt x="9945" y="5386"/>
                          <a:pt x="4793" y="10658"/>
                          <a:pt x="0" y="16170"/>
                        </a:cubicBezTo>
                        <a:close/>
                      </a:path>
                    </a:pathLst>
                  </a:custGeom>
                  <a:solidFill>
                    <a:srgbClr val="F07D18"/>
                  </a:solidFill>
                  <a:ln w="11979"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8D94BBC-A6D3-8EA5-0BAA-261DB21FF6F9}"/>
                      </a:ext>
                    </a:extLst>
                  </p:cNvPr>
                  <p:cNvSpPr/>
                  <p:nvPr/>
                </p:nvSpPr>
                <p:spPr>
                  <a:xfrm>
                    <a:off x="9550718" y="3886862"/>
                    <a:ext cx="463222" cy="188955"/>
                  </a:xfrm>
                  <a:custGeom>
                    <a:avLst/>
                    <a:gdLst>
                      <a:gd name="connsiteX0" fmla="*/ 4313 w 463222"/>
                      <a:gd name="connsiteY0" fmla="*/ 0 h 188955"/>
                      <a:gd name="connsiteX1" fmla="*/ 0 w 463222"/>
                      <a:gd name="connsiteY1" fmla="*/ 15457 h 188955"/>
                      <a:gd name="connsiteX2" fmla="*/ 74408 w 463222"/>
                      <a:gd name="connsiteY2" fmla="*/ 20848 h 188955"/>
                      <a:gd name="connsiteX3" fmla="*/ 447047 w 463222"/>
                      <a:gd name="connsiteY3" fmla="*/ 188955 h 188955"/>
                      <a:gd name="connsiteX4" fmla="*/ 463223 w 463222"/>
                      <a:gd name="connsiteY4" fmla="*/ 182845 h 188955"/>
                      <a:gd name="connsiteX5" fmla="*/ 76684 w 463222"/>
                      <a:gd name="connsiteY5" fmla="*/ 5871 h 188955"/>
                      <a:gd name="connsiteX6" fmla="*/ 4313 w 463222"/>
                      <a:gd name="connsiteY6" fmla="*/ 0 h 188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3222" h="188955">
                        <a:moveTo>
                          <a:pt x="4313" y="0"/>
                        </a:moveTo>
                        <a:cubicBezTo>
                          <a:pt x="2756" y="5152"/>
                          <a:pt x="1198" y="10304"/>
                          <a:pt x="0" y="15457"/>
                        </a:cubicBezTo>
                        <a:cubicBezTo>
                          <a:pt x="26480" y="15457"/>
                          <a:pt x="52002" y="16655"/>
                          <a:pt x="74408" y="20848"/>
                        </a:cubicBezTo>
                        <a:cubicBezTo>
                          <a:pt x="194587" y="43135"/>
                          <a:pt x="342325" y="90224"/>
                          <a:pt x="447047" y="188955"/>
                        </a:cubicBezTo>
                        <a:cubicBezTo>
                          <a:pt x="453278" y="187398"/>
                          <a:pt x="458670" y="185361"/>
                          <a:pt x="463223" y="182845"/>
                        </a:cubicBezTo>
                        <a:cubicBezTo>
                          <a:pt x="374556" y="97054"/>
                          <a:pt x="243713" y="36785"/>
                          <a:pt x="76684" y="5871"/>
                        </a:cubicBezTo>
                        <a:cubicBezTo>
                          <a:pt x="54518" y="1558"/>
                          <a:pt x="29835" y="120"/>
                          <a:pt x="4313" y="0"/>
                        </a:cubicBezTo>
                        <a:close/>
                      </a:path>
                    </a:pathLst>
                  </a:custGeom>
                  <a:solidFill>
                    <a:srgbClr val="F07D18"/>
                  </a:solidFill>
                  <a:ln w="11979"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7CDA8B30-5DAB-7B51-47A3-E85808BB73DE}"/>
                      </a:ext>
                    </a:extLst>
                  </p:cNvPr>
                  <p:cNvSpPr/>
                  <p:nvPr/>
                </p:nvSpPr>
                <p:spPr>
                  <a:xfrm>
                    <a:off x="9543169" y="3979362"/>
                    <a:ext cx="270073" cy="130843"/>
                  </a:xfrm>
                  <a:custGeom>
                    <a:avLst/>
                    <a:gdLst>
                      <a:gd name="connsiteX0" fmla="*/ 0 w 270073"/>
                      <a:gd name="connsiteY0" fmla="*/ 0 h 130843"/>
                      <a:gd name="connsiteX1" fmla="*/ 959 w 270073"/>
                      <a:gd name="connsiteY1" fmla="*/ 15816 h 130843"/>
                      <a:gd name="connsiteX2" fmla="*/ 66739 w 270073"/>
                      <a:gd name="connsiteY2" fmla="*/ 33070 h 130843"/>
                      <a:gd name="connsiteX3" fmla="*/ 260368 w 270073"/>
                      <a:gd name="connsiteY3" fmla="*/ 130843 h 130843"/>
                      <a:gd name="connsiteX4" fmla="*/ 267677 w 270073"/>
                      <a:gd name="connsiteY4" fmla="*/ 120778 h 130843"/>
                      <a:gd name="connsiteX5" fmla="*/ 270073 w 270073"/>
                      <a:gd name="connsiteY5" fmla="*/ 118502 h 130843"/>
                      <a:gd name="connsiteX6" fmla="*/ 72251 w 270073"/>
                      <a:gd name="connsiteY6" fmla="*/ 18692 h 130843"/>
                      <a:gd name="connsiteX7" fmla="*/ 0 w 270073"/>
                      <a:gd name="connsiteY7" fmla="*/ 0 h 130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0073" h="130843">
                        <a:moveTo>
                          <a:pt x="0" y="0"/>
                        </a:moveTo>
                        <a:cubicBezTo>
                          <a:pt x="240" y="5152"/>
                          <a:pt x="599" y="10544"/>
                          <a:pt x="959" y="15816"/>
                        </a:cubicBezTo>
                        <a:cubicBezTo>
                          <a:pt x="24683" y="20249"/>
                          <a:pt x="47329" y="25761"/>
                          <a:pt x="66739" y="33070"/>
                        </a:cubicBezTo>
                        <a:cubicBezTo>
                          <a:pt x="128806" y="56435"/>
                          <a:pt x="197343" y="88307"/>
                          <a:pt x="260368" y="130843"/>
                        </a:cubicBezTo>
                        <a:cubicBezTo>
                          <a:pt x="262285" y="127488"/>
                          <a:pt x="264682" y="124133"/>
                          <a:pt x="267677" y="120778"/>
                        </a:cubicBezTo>
                        <a:cubicBezTo>
                          <a:pt x="268396" y="119939"/>
                          <a:pt x="269115" y="119220"/>
                          <a:pt x="270073" y="118502"/>
                        </a:cubicBezTo>
                        <a:cubicBezTo>
                          <a:pt x="214118" y="80639"/>
                          <a:pt x="147857" y="47209"/>
                          <a:pt x="72251" y="18692"/>
                        </a:cubicBezTo>
                        <a:cubicBezTo>
                          <a:pt x="50803" y="10664"/>
                          <a:pt x="25881" y="4793"/>
                          <a:pt x="0" y="0"/>
                        </a:cubicBezTo>
                        <a:close/>
                      </a:path>
                    </a:pathLst>
                  </a:custGeom>
                  <a:solidFill>
                    <a:srgbClr val="F07D18"/>
                  </a:solidFill>
                  <a:ln w="11979" cap="flat">
                    <a:noFill/>
                    <a:prstDash val="solid"/>
                    <a:miter/>
                  </a:ln>
                </p:spPr>
                <p:txBody>
                  <a:bodyPr rtlCol="0" anchor="ctr"/>
                  <a:lstStyle/>
                  <a:p>
                    <a:endParaRPr lang="en-US"/>
                  </a:p>
                </p:txBody>
              </p:sp>
            </p:grpSp>
            <p:sp>
              <p:nvSpPr>
                <p:cNvPr id="29" name="Freeform: Shape 28">
                  <a:extLst>
                    <a:ext uri="{FF2B5EF4-FFF2-40B4-BE49-F238E27FC236}">
                      <a16:creationId xmlns:a16="http://schemas.microsoft.com/office/drawing/2014/main" id="{4ACE5883-8D49-0891-2A25-E3771B665A32}"/>
                    </a:ext>
                  </a:extLst>
                </p:cNvPr>
                <p:cNvSpPr/>
                <p:nvPr/>
              </p:nvSpPr>
              <p:spPr>
                <a:xfrm>
                  <a:off x="9699917" y="3679707"/>
                  <a:ext cx="426537" cy="626173"/>
                </a:xfrm>
                <a:custGeom>
                  <a:avLst/>
                  <a:gdLst>
                    <a:gd name="connsiteX0" fmla="*/ 8962 w 426537"/>
                    <a:gd name="connsiteY0" fmla="*/ 467523 h 626173"/>
                    <a:gd name="connsiteX1" fmla="*/ 69232 w 426537"/>
                    <a:gd name="connsiteY1" fmla="*/ 621731 h 626173"/>
                    <a:gd name="connsiteX2" fmla="*/ 132616 w 426537"/>
                    <a:gd name="connsiteY2" fmla="*/ 563498 h 626173"/>
                    <a:gd name="connsiteX3" fmla="*/ 120874 w 426537"/>
                    <a:gd name="connsiteY3" fmla="*/ 521082 h 626173"/>
                    <a:gd name="connsiteX4" fmla="*/ 103740 w 426537"/>
                    <a:gd name="connsiteY4" fmla="*/ 430499 h 626173"/>
                    <a:gd name="connsiteX5" fmla="*/ 111049 w 426537"/>
                    <a:gd name="connsiteY5" fmla="*/ 420434 h 626173"/>
                    <a:gd name="connsiteX6" fmla="*/ 113445 w 426537"/>
                    <a:gd name="connsiteY6" fmla="*/ 418157 h 626173"/>
                    <a:gd name="connsiteX7" fmla="*/ 297848 w 426537"/>
                    <a:gd name="connsiteY7" fmla="*/ 395991 h 626173"/>
                    <a:gd name="connsiteX8" fmla="*/ 314023 w 426537"/>
                    <a:gd name="connsiteY8" fmla="*/ 389880 h 626173"/>
                    <a:gd name="connsiteX9" fmla="*/ 315102 w 426537"/>
                    <a:gd name="connsiteY9" fmla="*/ 389400 h 626173"/>
                    <a:gd name="connsiteX10" fmla="*/ 396938 w 426537"/>
                    <a:gd name="connsiteY10" fmla="*/ 287913 h 626173"/>
                    <a:gd name="connsiteX11" fmla="*/ 403529 w 426537"/>
                    <a:gd name="connsiteY11" fmla="*/ 272696 h 626173"/>
                    <a:gd name="connsiteX12" fmla="*/ 413713 w 426537"/>
                    <a:gd name="connsiteY12" fmla="*/ 89372 h 626173"/>
                    <a:gd name="connsiteX13" fmla="*/ 404128 w 426537"/>
                    <a:gd name="connsiteY13" fmla="*/ 69961 h 626173"/>
                    <a:gd name="connsiteX14" fmla="*/ 403289 w 426537"/>
                    <a:gd name="connsiteY14" fmla="*/ 68643 h 626173"/>
                    <a:gd name="connsiteX15" fmla="*/ 197798 w 426537"/>
                    <a:gd name="connsiteY15" fmla="*/ 346 h 626173"/>
                    <a:gd name="connsiteX16" fmla="*/ 204748 w 426537"/>
                    <a:gd name="connsiteY16" fmla="*/ 90091 h 626173"/>
                    <a:gd name="connsiteX17" fmla="*/ 76301 w 426537"/>
                    <a:gd name="connsiteY17" fmla="*/ 253046 h 626173"/>
                    <a:gd name="connsiteX18" fmla="*/ 8962 w 426537"/>
                    <a:gd name="connsiteY18" fmla="*/ 467523 h 6261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26537" h="626173">
                      <a:moveTo>
                        <a:pt x="8962" y="467523"/>
                      </a:moveTo>
                      <a:cubicBezTo>
                        <a:pt x="17829" y="501791"/>
                        <a:pt x="38678" y="570927"/>
                        <a:pt x="69232" y="621731"/>
                      </a:cubicBezTo>
                      <a:cubicBezTo>
                        <a:pt x="106136" y="634072"/>
                        <a:pt x="133695" y="622569"/>
                        <a:pt x="132616" y="563498"/>
                      </a:cubicBezTo>
                      <a:cubicBezTo>
                        <a:pt x="132377" y="549479"/>
                        <a:pt x="127224" y="535221"/>
                        <a:pt x="120874" y="521082"/>
                      </a:cubicBezTo>
                      <a:cubicBezTo>
                        <a:pt x="107095" y="489690"/>
                        <a:pt x="88043" y="458417"/>
                        <a:pt x="103740" y="430499"/>
                      </a:cubicBezTo>
                      <a:cubicBezTo>
                        <a:pt x="105657" y="427144"/>
                        <a:pt x="108053" y="423789"/>
                        <a:pt x="111049" y="420434"/>
                      </a:cubicBezTo>
                      <a:cubicBezTo>
                        <a:pt x="111768" y="419595"/>
                        <a:pt x="112487" y="418876"/>
                        <a:pt x="113445" y="418157"/>
                      </a:cubicBezTo>
                      <a:cubicBezTo>
                        <a:pt x="142561" y="393354"/>
                        <a:pt x="245965" y="409410"/>
                        <a:pt x="297848" y="395991"/>
                      </a:cubicBezTo>
                      <a:cubicBezTo>
                        <a:pt x="304078" y="394433"/>
                        <a:pt x="309470" y="392396"/>
                        <a:pt x="314023" y="389880"/>
                      </a:cubicBezTo>
                      <a:cubicBezTo>
                        <a:pt x="314502" y="389760"/>
                        <a:pt x="314742" y="389520"/>
                        <a:pt x="315102" y="389400"/>
                      </a:cubicBezTo>
                      <a:cubicBezTo>
                        <a:pt x="346854" y="370229"/>
                        <a:pt x="376329" y="332606"/>
                        <a:pt x="396938" y="287913"/>
                      </a:cubicBezTo>
                      <a:cubicBezTo>
                        <a:pt x="399215" y="282881"/>
                        <a:pt x="401492" y="277848"/>
                        <a:pt x="403529" y="272696"/>
                      </a:cubicBezTo>
                      <a:cubicBezTo>
                        <a:pt x="427612" y="213026"/>
                        <a:pt x="435640" y="143650"/>
                        <a:pt x="413713" y="89372"/>
                      </a:cubicBezTo>
                      <a:cubicBezTo>
                        <a:pt x="410957" y="82662"/>
                        <a:pt x="407722" y="76192"/>
                        <a:pt x="404128" y="69961"/>
                      </a:cubicBezTo>
                      <a:cubicBezTo>
                        <a:pt x="403768" y="69482"/>
                        <a:pt x="403648" y="69003"/>
                        <a:pt x="403289" y="68643"/>
                      </a:cubicBezTo>
                      <a:cubicBezTo>
                        <a:pt x="368541" y="11849"/>
                        <a:pt x="279156" y="-2529"/>
                        <a:pt x="197798" y="346"/>
                      </a:cubicBezTo>
                      <a:cubicBezTo>
                        <a:pt x="197439" y="28264"/>
                        <a:pt x="201872" y="59058"/>
                        <a:pt x="204748" y="90091"/>
                      </a:cubicBezTo>
                      <a:cubicBezTo>
                        <a:pt x="212776" y="175882"/>
                        <a:pt x="137169" y="199966"/>
                        <a:pt x="76301" y="253046"/>
                      </a:cubicBezTo>
                      <a:cubicBezTo>
                        <a:pt x="7525" y="312956"/>
                        <a:pt x="-14283" y="378377"/>
                        <a:pt x="8962" y="467523"/>
                      </a:cubicBezTo>
                      <a:close/>
                    </a:path>
                  </a:pathLst>
                </a:custGeom>
                <a:solidFill>
                  <a:srgbClr val="F07D18">
                    <a:alpha val="40000"/>
                  </a:srgbClr>
                </a:solidFill>
                <a:ln w="11979" cap="flat">
                  <a:noFill/>
                  <a:prstDash val="solid"/>
                  <a:miter/>
                </a:ln>
              </p:spPr>
              <p:txBody>
                <a:bodyPr rtlCol="0" anchor="ctr"/>
                <a:lstStyle/>
                <a:p>
                  <a:endParaRPr lang="en-US"/>
                </a:p>
              </p:txBody>
            </p:sp>
          </p:grpSp>
          <p:sp>
            <p:nvSpPr>
              <p:cNvPr id="30" name="Freeform: Shape 29">
                <a:extLst>
                  <a:ext uri="{FF2B5EF4-FFF2-40B4-BE49-F238E27FC236}">
                    <a16:creationId xmlns:a16="http://schemas.microsoft.com/office/drawing/2014/main" id="{3389A3FF-BF69-9719-1B1C-F5245A912277}"/>
                  </a:ext>
                </a:extLst>
              </p:cNvPr>
              <p:cNvSpPr/>
              <p:nvPr/>
            </p:nvSpPr>
            <p:spPr>
              <a:xfrm>
                <a:off x="8189807" y="2901345"/>
                <a:ext cx="973654" cy="854673"/>
              </a:xfrm>
              <a:custGeom>
                <a:avLst/>
                <a:gdLst>
                  <a:gd name="connsiteX0" fmla="*/ 25402 w 973654"/>
                  <a:gd name="connsiteY0" fmla="*/ 320757 h 854673"/>
                  <a:gd name="connsiteX1" fmla="*/ 155646 w 973654"/>
                  <a:gd name="connsiteY1" fmla="*/ 133958 h 854673"/>
                  <a:gd name="connsiteX2" fmla="*/ 274866 w 973654"/>
                  <a:gd name="connsiteY2" fmla="*/ 0 h 854673"/>
                  <a:gd name="connsiteX3" fmla="*/ 399718 w 973654"/>
                  <a:gd name="connsiteY3" fmla="*/ 77523 h 854673"/>
                  <a:gd name="connsiteX4" fmla="*/ 881393 w 973654"/>
                  <a:gd name="connsiteY4" fmla="*/ 358021 h 854673"/>
                  <a:gd name="connsiteX5" fmla="*/ 942621 w 973654"/>
                  <a:gd name="connsiteY5" fmla="*/ 388575 h 854673"/>
                  <a:gd name="connsiteX6" fmla="*/ 946335 w 973654"/>
                  <a:gd name="connsiteY6" fmla="*/ 390253 h 854673"/>
                  <a:gd name="connsiteX7" fmla="*/ 960953 w 973654"/>
                  <a:gd name="connsiteY7" fmla="*/ 396603 h 854673"/>
                  <a:gd name="connsiteX8" fmla="*/ 964308 w 973654"/>
                  <a:gd name="connsiteY8" fmla="*/ 398041 h 854673"/>
                  <a:gd name="connsiteX9" fmla="*/ 973654 w 973654"/>
                  <a:gd name="connsiteY9" fmla="*/ 402354 h 854673"/>
                  <a:gd name="connsiteX10" fmla="*/ 961912 w 973654"/>
                  <a:gd name="connsiteY10" fmla="*/ 454116 h 854673"/>
                  <a:gd name="connsiteX11" fmla="*/ 928722 w 973654"/>
                  <a:gd name="connsiteY11" fmla="*/ 527326 h 854673"/>
                  <a:gd name="connsiteX12" fmla="*/ 922491 w 973654"/>
                  <a:gd name="connsiteY12" fmla="*/ 540267 h 854673"/>
                  <a:gd name="connsiteX13" fmla="*/ 848083 w 973654"/>
                  <a:gd name="connsiteY13" fmla="*/ 684769 h 854673"/>
                  <a:gd name="connsiteX14" fmla="*/ 841014 w 973654"/>
                  <a:gd name="connsiteY14" fmla="*/ 697470 h 854673"/>
                  <a:gd name="connsiteX15" fmla="*/ 783980 w 973654"/>
                  <a:gd name="connsiteY15" fmla="*/ 788054 h 854673"/>
                  <a:gd name="connsiteX16" fmla="*/ 775353 w 973654"/>
                  <a:gd name="connsiteY16" fmla="*/ 799916 h 854673"/>
                  <a:gd name="connsiteX17" fmla="*/ 732577 w 973654"/>
                  <a:gd name="connsiteY17" fmla="*/ 849641 h 854673"/>
                  <a:gd name="connsiteX18" fmla="*/ 727305 w 973654"/>
                  <a:gd name="connsiteY18" fmla="*/ 854673 h 854673"/>
                  <a:gd name="connsiteX19" fmla="*/ 701065 w 973654"/>
                  <a:gd name="connsiteY19" fmla="*/ 843051 h 854673"/>
                  <a:gd name="connsiteX20" fmla="*/ 692438 w 973654"/>
                  <a:gd name="connsiteY20" fmla="*/ 839217 h 854673"/>
                  <a:gd name="connsiteX21" fmla="*/ 606287 w 973654"/>
                  <a:gd name="connsiteY21" fmla="*/ 776311 h 854673"/>
                  <a:gd name="connsiteX22" fmla="*/ 112271 w 973654"/>
                  <a:gd name="connsiteY22" fmla="*/ 453517 h 854673"/>
                  <a:gd name="connsiteX23" fmla="*/ 0 w 973654"/>
                  <a:gd name="connsiteY23" fmla="*/ 373718 h 854673"/>
                  <a:gd name="connsiteX24" fmla="*/ 25402 w 973654"/>
                  <a:gd name="connsiteY24" fmla="*/ 320757 h 854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73654" h="854673">
                    <a:moveTo>
                      <a:pt x="25402" y="320757"/>
                    </a:moveTo>
                    <a:cubicBezTo>
                      <a:pt x="60749" y="250782"/>
                      <a:pt x="100649" y="189914"/>
                      <a:pt x="155646" y="133958"/>
                    </a:cubicBezTo>
                    <a:cubicBezTo>
                      <a:pt x="197942" y="90943"/>
                      <a:pt x="240119" y="48886"/>
                      <a:pt x="274866" y="0"/>
                    </a:cubicBezTo>
                    <a:cubicBezTo>
                      <a:pt x="320997" y="28158"/>
                      <a:pt x="389893" y="71652"/>
                      <a:pt x="399718" y="77523"/>
                    </a:cubicBezTo>
                    <a:cubicBezTo>
                      <a:pt x="569023" y="178651"/>
                      <a:pt x="769602" y="298231"/>
                      <a:pt x="881393" y="358021"/>
                    </a:cubicBezTo>
                    <a:cubicBezTo>
                      <a:pt x="906915" y="371561"/>
                      <a:pt x="927763" y="382105"/>
                      <a:pt x="942621" y="388575"/>
                    </a:cubicBezTo>
                    <a:cubicBezTo>
                      <a:pt x="943939" y="389174"/>
                      <a:pt x="945137" y="389773"/>
                      <a:pt x="946335" y="390253"/>
                    </a:cubicBezTo>
                    <a:cubicBezTo>
                      <a:pt x="951488" y="392409"/>
                      <a:pt x="956281" y="394566"/>
                      <a:pt x="960953" y="396603"/>
                    </a:cubicBezTo>
                    <a:cubicBezTo>
                      <a:pt x="962032" y="397082"/>
                      <a:pt x="963230" y="397562"/>
                      <a:pt x="964308" y="398041"/>
                    </a:cubicBezTo>
                    <a:cubicBezTo>
                      <a:pt x="967544" y="399598"/>
                      <a:pt x="970779" y="401036"/>
                      <a:pt x="973654" y="402354"/>
                    </a:cubicBezTo>
                    <a:cubicBezTo>
                      <a:pt x="970299" y="419608"/>
                      <a:pt x="966345" y="436982"/>
                      <a:pt x="961912" y="454116"/>
                    </a:cubicBezTo>
                    <a:cubicBezTo>
                      <a:pt x="961912" y="454116"/>
                      <a:pt x="949331" y="483712"/>
                      <a:pt x="928722" y="527326"/>
                    </a:cubicBezTo>
                    <a:cubicBezTo>
                      <a:pt x="926685" y="531520"/>
                      <a:pt x="924648" y="535833"/>
                      <a:pt x="922491" y="540267"/>
                    </a:cubicBezTo>
                    <a:cubicBezTo>
                      <a:pt x="902601" y="582084"/>
                      <a:pt x="876600" y="634205"/>
                      <a:pt x="848083" y="684769"/>
                    </a:cubicBezTo>
                    <a:cubicBezTo>
                      <a:pt x="845807" y="688963"/>
                      <a:pt x="843410" y="693157"/>
                      <a:pt x="841014" y="697470"/>
                    </a:cubicBezTo>
                    <a:cubicBezTo>
                      <a:pt x="822562" y="729702"/>
                      <a:pt x="803151" y="760974"/>
                      <a:pt x="783980" y="788054"/>
                    </a:cubicBezTo>
                    <a:cubicBezTo>
                      <a:pt x="781104" y="792128"/>
                      <a:pt x="778229" y="796082"/>
                      <a:pt x="775353" y="799916"/>
                    </a:cubicBezTo>
                    <a:cubicBezTo>
                      <a:pt x="760855" y="819447"/>
                      <a:pt x="746476" y="836581"/>
                      <a:pt x="732577" y="849641"/>
                    </a:cubicBezTo>
                    <a:cubicBezTo>
                      <a:pt x="730900" y="851318"/>
                      <a:pt x="729102" y="853116"/>
                      <a:pt x="727305" y="854673"/>
                    </a:cubicBezTo>
                    <a:cubicBezTo>
                      <a:pt x="719038" y="850959"/>
                      <a:pt x="710171" y="847005"/>
                      <a:pt x="701065" y="843051"/>
                    </a:cubicBezTo>
                    <a:cubicBezTo>
                      <a:pt x="698189" y="841733"/>
                      <a:pt x="694954" y="841134"/>
                      <a:pt x="692438" y="839217"/>
                    </a:cubicBezTo>
                    <a:cubicBezTo>
                      <a:pt x="664400" y="817649"/>
                      <a:pt x="635643" y="796801"/>
                      <a:pt x="606287" y="776311"/>
                    </a:cubicBezTo>
                    <a:cubicBezTo>
                      <a:pt x="445370" y="663441"/>
                      <a:pt x="277742" y="559438"/>
                      <a:pt x="112271" y="453517"/>
                    </a:cubicBezTo>
                    <a:cubicBezTo>
                      <a:pt x="64942" y="423203"/>
                      <a:pt x="28038" y="396962"/>
                      <a:pt x="0" y="373718"/>
                    </a:cubicBezTo>
                    <a:cubicBezTo>
                      <a:pt x="8148" y="355864"/>
                      <a:pt x="16535" y="338251"/>
                      <a:pt x="25402" y="320757"/>
                    </a:cubicBezTo>
                    <a:close/>
                  </a:path>
                </a:pathLst>
              </a:custGeom>
              <a:solidFill>
                <a:srgbClr val="FFFFFF"/>
              </a:solidFill>
              <a:ln w="11979"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671B28F9-9EDB-0BA2-801C-33DF4F663699}"/>
                  </a:ext>
                </a:extLst>
              </p:cNvPr>
              <p:cNvSpPr/>
              <p:nvPr/>
            </p:nvSpPr>
            <p:spPr>
              <a:xfrm>
                <a:off x="8796094" y="3259246"/>
                <a:ext cx="367367" cy="496652"/>
              </a:xfrm>
              <a:custGeom>
                <a:avLst/>
                <a:gdLst>
                  <a:gd name="connsiteX0" fmla="*/ 275106 w 367367"/>
                  <a:gd name="connsiteY0" fmla="*/ 0 h 496652"/>
                  <a:gd name="connsiteX1" fmla="*/ 336334 w 367367"/>
                  <a:gd name="connsiteY1" fmla="*/ 30554 h 496652"/>
                  <a:gd name="connsiteX2" fmla="*/ 340048 w 367367"/>
                  <a:gd name="connsiteY2" fmla="*/ 32232 h 496652"/>
                  <a:gd name="connsiteX3" fmla="*/ 354666 w 367367"/>
                  <a:gd name="connsiteY3" fmla="*/ 38582 h 496652"/>
                  <a:gd name="connsiteX4" fmla="*/ 358021 w 367367"/>
                  <a:gd name="connsiteY4" fmla="*/ 40020 h 496652"/>
                  <a:gd name="connsiteX5" fmla="*/ 367367 w 367367"/>
                  <a:gd name="connsiteY5" fmla="*/ 44333 h 496652"/>
                  <a:gd name="connsiteX6" fmla="*/ 355625 w 367367"/>
                  <a:gd name="connsiteY6" fmla="*/ 96095 h 496652"/>
                  <a:gd name="connsiteX7" fmla="*/ 322435 w 367367"/>
                  <a:gd name="connsiteY7" fmla="*/ 169305 h 496652"/>
                  <a:gd name="connsiteX8" fmla="*/ 316204 w 367367"/>
                  <a:gd name="connsiteY8" fmla="*/ 182246 h 496652"/>
                  <a:gd name="connsiteX9" fmla="*/ 241796 w 367367"/>
                  <a:gd name="connsiteY9" fmla="*/ 326748 h 496652"/>
                  <a:gd name="connsiteX10" fmla="*/ 234727 w 367367"/>
                  <a:gd name="connsiteY10" fmla="*/ 339449 h 496652"/>
                  <a:gd name="connsiteX11" fmla="*/ 177693 w 367367"/>
                  <a:gd name="connsiteY11" fmla="*/ 430033 h 496652"/>
                  <a:gd name="connsiteX12" fmla="*/ 169066 w 367367"/>
                  <a:gd name="connsiteY12" fmla="*/ 441895 h 496652"/>
                  <a:gd name="connsiteX13" fmla="*/ 126290 w 367367"/>
                  <a:gd name="connsiteY13" fmla="*/ 491620 h 496652"/>
                  <a:gd name="connsiteX14" fmla="*/ 121018 w 367367"/>
                  <a:gd name="connsiteY14" fmla="*/ 496652 h 496652"/>
                  <a:gd name="connsiteX15" fmla="*/ 94777 w 367367"/>
                  <a:gd name="connsiteY15" fmla="*/ 485030 h 496652"/>
                  <a:gd name="connsiteX16" fmla="*/ 86150 w 367367"/>
                  <a:gd name="connsiteY16" fmla="*/ 481196 h 496652"/>
                  <a:gd name="connsiteX17" fmla="*/ 0 w 367367"/>
                  <a:gd name="connsiteY17" fmla="*/ 418290 h 496652"/>
                  <a:gd name="connsiteX18" fmla="*/ 48886 w 367367"/>
                  <a:gd name="connsiteY18" fmla="*/ 382584 h 496652"/>
                  <a:gd name="connsiteX19" fmla="*/ 60150 w 367367"/>
                  <a:gd name="connsiteY19" fmla="*/ 372160 h 496652"/>
                  <a:gd name="connsiteX20" fmla="*/ 130244 w 367367"/>
                  <a:gd name="connsiteY20" fmla="*/ 287088 h 496652"/>
                  <a:gd name="connsiteX21" fmla="*/ 138272 w 367367"/>
                  <a:gd name="connsiteY21" fmla="*/ 274986 h 496652"/>
                  <a:gd name="connsiteX22" fmla="*/ 217233 w 367367"/>
                  <a:gd name="connsiteY22" fmla="*/ 130963 h 496652"/>
                  <a:gd name="connsiteX23" fmla="*/ 223344 w 367367"/>
                  <a:gd name="connsiteY23" fmla="*/ 117902 h 496652"/>
                  <a:gd name="connsiteX24" fmla="*/ 231012 w 367367"/>
                  <a:gd name="connsiteY24" fmla="*/ 101248 h 496652"/>
                  <a:gd name="connsiteX25" fmla="*/ 275106 w 367367"/>
                  <a:gd name="connsiteY25" fmla="*/ 0 h 4966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67367" h="496652">
                    <a:moveTo>
                      <a:pt x="275106" y="0"/>
                    </a:moveTo>
                    <a:cubicBezTo>
                      <a:pt x="300627" y="13540"/>
                      <a:pt x="321476" y="24084"/>
                      <a:pt x="336334" y="30554"/>
                    </a:cubicBezTo>
                    <a:cubicBezTo>
                      <a:pt x="337652" y="31153"/>
                      <a:pt x="338850" y="31752"/>
                      <a:pt x="340048" y="32232"/>
                    </a:cubicBezTo>
                    <a:cubicBezTo>
                      <a:pt x="345200" y="34388"/>
                      <a:pt x="349993" y="36545"/>
                      <a:pt x="354666" y="38582"/>
                    </a:cubicBezTo>
                    <a:cubicBezTo>
                      <a:pt x="355745" y="39061"/>
                      <a:pt x="356943" y="39541"/>
                      <a:pt x="358021" y="40020"/>
                    </a:cubicBezTo>
                    <a:cubicBezTo>
                      <a:pt x="361256" y="41577"/>
                      <a:pt x="364491" y="43015"/>
                      <a:pt x="367367" y="44333"/>
                    </a:cubicBezTo>
                    <a:cubicBezTo>
                      <a:pt x="364012" y="61587"/>
                      <a:pt x="360058" y="78961"/>
                      <a:pt x="355625" y="96095"/>
                    </a:cubicBezTo>
                    <a:cubicBezTo>
                      <a:pt x="355625" y="96095"/>
                      <a:pt x="343044" y="125691"/>
                      <a:pt x="322435" y="169305"/>
                    </a:cubicBezTo>
                    <a:cubicBezTo>
                      <a:pt x="320398" y="173499"/>
                      <a:pt x="318361" y="177812"/>
                      <a:pt x="316204" y="182246"/>
                    </a:cubicBezTo>
                    <a:cubicBezTo>
                      <a:pt x="296314" y="224063"/>
                      <a:pt x="270313" y="276184"/>
                      <a:pt x="241796" y="326748"/>
                    </a:cubicBezTo>
                    <a:cubicBezTo>
                      <a:pt x="239520" y="330942"/>
                      <a:pt x="237123" y="335136"/>
                      <a:pt x="234727" y="339449"/>
                    </a:cubicBezTo>
                    <a:cubicBezTo>
                      <a:pt x="216274" y="371681"/>
                      <a:pt x="196864" y="402953"/>
                      <a:pt x="177693" y="430033"/>
                    </a:cubicBezTo>
                    <a:cubicBezTo>
                      <a:pt x="174817" y="434106"/>
                      <a:pt x="171941" y="438061"/>
                      <a:pt x="169066" y="441895"/>
                    </a:cubicBezTo>
                    <a:cubicBezTo>
                      <a:pt x="154567" y="461425"/>
                      <a:pt x="140189" y="478560"/>
                      <a:pt x="126290" y="491620"/>
                    </a:cubicBezTo>
                    <a:cubicBezTo>
                      <a:pt x="124613" y="493297"/>
                      <a:pt x="122815" y="495095"/>
                      <a:pt x="121018" y="496652"/>
                    </a:cubicBezTo>
                    <a:cubicBezTo>
                      <a:pt x="112750" y="492938"/>
                      <a:pt x="103884" y="488984"/>
                      <a:pt x="94777" y="485030"/>
                    </a:cubicBezTo>
                    <a:cubicBezTo>
                      <a:pt x="91902" y="483712"/>
                      <a:pt x="88667" y="483113"/>
                      <a:pt x="86150" y="481196"/>
                    </a:cubicBezTo>
                    <a:cubicBezTo>
                      <a:pt x="58113" y="459628"/>
                      <a:pt x="29356" y="438779"/>
                      <a:pt x="0" y="418290"/>
                    </a:cubicBezTo>
                    <a:cubicBezTo>
                      <a:pt x="17014" y="408585"/>
                      <a:pt x="33310" y="396483"/>
                      <a:pt x="48886" y="382584"/>
                    </a:cubicBezTo>
                    <a:cubicBezTo>
                      <a:pt x="52721" y="379229"/>
                      <a:pt x="56435" y="375754"/>
                      <a:pt x="60150" y="372160"/>
                    </a:cubicBezTo>
                    <a:cubicBezTo>
                      <a:pt x="85312" y="347956"/>
                      <a:pt x="108557" y="318840"/>
                      <a:pt x="130244" y="287088"/>
                    </a:cubicBezTo>
                    <a:cubicBezTo>
                      <a:pt x="133000" y="283134"/>
                      <a:pt x="135636" y="279180"/>
                      <a:pt x="138272" y="274986"/>
                    </a:cubicBezTo>
                    <a:cubicBezTo>
                      <a:pt x="167747" y="230054"/>
                      <a:pt x="193868" y="180329"/>
                      <a:pt x="217233" y="130963"/>
                    </a:cubicBezTo>
                    <a:cubicBezTo>
                      <a:pt x="219390" y="126649"/>
                      <a:pt x="221307" y="122216"/>
                      <a:pt x="223344" y="117902"/>
                    </a:cubicBezTo>
                    <a:cubicBezTo>
                      <a:pt x="225860" y="112271"/>
                      <a:pt x="228496" y="106759"/>
                      <a:pt x="231012" y="101248"/>
                    </a:cubicBezTo>
                    <a:cubicBezTo>
                      <a:pt x="247188" y="66021"/>
                      <a:pt x="261806" y="31752"/>
                      <a:pt x="275106" y="0"/>
                    </a:cubicBezTo>
                    <a:close/>
                  </a:path>
                </a:pathLst>
              </a:custGeom>
              <a:solidFill>
                <a:srgbClr val="01183D"/>
              </a:solidFill>
              <a:ln w="11979"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00F87101-D826-F591-5637-36D0BA85CE07}"/>
                  </a:ext>
                </a:extLst>
              </p:cNvPr>
              <p:cNvSpPr/>
              <p:nvPr/>
            </p:nvSpPr>
            <p:spPr>
              <a:xfrm>
                <a:off x="8478692" y="2359042"/>
                <a:ext cx="469093" cy="620426"/>
              </a:xfrm>
              <a:custGeom>
                <a:avLst/>
                <a:gdLst>
                  <a:gd name="connsiteX0" fmla="*/ 129884 w 469093"/>
                  <a:gd name="connsiteY0" fmla="*/ 280378 h 620426"/>
                  <a:gd name="connsiteX1" fmla="*/ 193389 w 469093"/>
                  <a:gd name="connsiteY1" fmla="*/ 0 h 620426"/>
                  <a:gd name="connsiteX2" fmla="*/ 469094 w 469093"/>
                  <a:gd name="connsiteY2" fmla="*/ 422604 h 620426"/>
                  <a:gd name="connsiteX3" fmla="*/ 313089 w 469093"/>
                  <a:gd name="connsiteY3" fmla="*/ 620426 h 620426"/>
                  <a:gd name="connsiteX4" fmla="*/ 0 w 469093"/>
                  <a:gd name="connsiteY4" fmla="*/ 464780 h 620426"/>
                  <a:gd name="connsiteX5" fmla="*/ 129884 w 469093"/>
                  <a:gd name="connsiteY5" fmla="*/ 280378 h 6204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9093" h="620426">
                    <a:moveTo>
                      <a:pt x="129884" y="280378"/>
                    </a:moveTo>
                    <a:cubicBezTo>
                      <a:pt x="161996" y="205131"/>
                      <a:pt x="206809" y="72491"/>
                      <a:pt x="193389" y="0"/>
                    </a:cubicBezTo>
                    <a:lnTo>
                      <a:pt x="469094" y="422604"/>
                    </a:lnTo>
                    <a:cubicBezTo>
                      <a:pt x="407387" y="466098"/>
                      <a:pt x="340407" y="550571"/>
                      <a:pt x="313089" y="620426"/>
                    </a:cubicBezTo>
                    <a:cubicBezTo>
                      <a:pt x="227298" y="548654"/>
                      <a:pt x="108197" y="491620"/>
                      <a:pt x="0" y="464780"/>
                    </a:cubicBezTo>
                    <a:cubicBezTo>
                      <a:pt x="48886" y="423802"/>
                      <a:pt x="103884" y="341486"/>
                      <a:pt x="129884" y="280378"/>
                    </a:cubicBezTo>
                    <a:close/>
                  </a:path>
                </a:pathLst>
              </a:custGeom>
              <a:solidFill>
                <a:srgbClr val="D56C67"/>
              </a:solidFill>
              <a:ln w="11979"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0BA194B3-4C54-B0D9-E9C8-4A6404B4F4CE}"/>
                  </a:ext>
                </a:extLst>
              </p:cNvPr>
              <p:cNvSpPr/>
              <p:nvPr/>
            </p:nvSpPr>
            <p:spPr>
              <a:xfrm>
                <a:off x="7238559" y="2863482"/>
                <a:ext cx="1608255" cy="1721760"/>
              </a:xfrm>
              <a:custGeom>
                <a:avLst/>
                <a:gdLst>
                  <a:gd name="connsiteX0" fmla="*/ 0 w 1608255"/>
                  <a:gd name="connsiteY0" fmla="*/ 1706711 h 1721760"/>
                  <a:gd name="connsiteX1" fmla="*/ 66380 w 1608255"/>
                  <a:gd name="connsiteY1" fmla="*/ 1718333 h 1721760"/>
                  <a:gd name="connsiteX2" fmla="*/ 83994 w 1608255"/>
                  <a:gd name="connsiteY2" fmla="*/ 1719771 h 1721760"/>
                  <a:gd name="connsiteX3" fmla="*/ 291401 w 1608255"/>
                  <a:gd name="connsiteY3" fmla="*/ 1715218 h 1721760"/>
                  <a:gd name="connsiteX4" fmla="*/ 321596 w 1608255"/>
                  <a:gd name="connsiteY4" fmla="*/ 1712582 h 1721760"/>
                  <a:gd name="connsiteX5" fmla="*/ 339689 w 1608255"/>
                  <a:gd name="connsiteY5" fmla="*/ 1710785 h 1721760"/>
                  <a:gd name="connsiteX6" fmla="*/ 507796 w 1608255"/>
                  <a:gd name="connsiteY6" fmla="*/ 1689696 h 1721760"/>
                  <a:gd name="connsiteX7" fmla="*/ 526128 w 1608255"/>
                  <a:gd name="connsiteY7" fmla="*/ 1686940 h 1721760"/>
                  <a:gd name="connsiteX8" fmla="*/ 721554 w 1608255"/>
                  <a:gd name="connsiteY8" fmla="*/ 1651953 h 1721760"/>
                  <a:gd name="connsiteX9" fmla="*/ 739766 w 1608255"/>
                  <a:gd name="connsiteY9" fmla="*/ 1648119 h 1721760"/>
                  <a:gd name="connsiteX10" fmla="*/ 879836 w 1608255"/>
                  <a:gd name="connsiteY10" fmla="*/ 1614809 h 1721760"/>
                  <a:gd name="connsiteX11" fmla="*/ 898288 w 1608255"/>
                  <a:gd name="connsiteY11" fmla="*/ 1609537 h 1721760"/>
                  <a:gd name="connsiteX12" fmla="*/ 987314 w 1608255"/>
                  <a:gd name="connsiteY12" fmla="*/ 1575388 h 1721760"/>
                  <a:gd name="connsiteX13" fmla="*/ 1594680 w 1608255"/>
                  <a:gd name="connsiteY13" fmla="*/ 361735 h 1721760"/>
                  <a:gd name="connsiteX14" fmla="*/ 1415070 w 1608255"/>
                  <a:gd name="connsiteY14" fmla="*/ 175656 h 1721760"/>
                  <a:gd name="connsiteX15" fmla="*/ 1402728 w 1608255"/>
                  <a:gd name="connsiteY15" fmla="*/ 162835 h 1721760"/>
                  <a:gd name="connsiteX16" fmla="*/ 1325325 w 1608255"/>
                  <a:gd name="connsiteY16" fmla="*/ 82676 h 1721760"/>
                  <a:gd name="connsiteX17" fmla="*/ 1313343 w 1608255"/>
                  <a:gd name="connsiteY17" fmla="*/ 70094 h 1721760"/>
                  <a:gd name="connsiteX18" fmla="*/ 1288421 w 1608255"/>
                  <a:gd name="connsiteY18" fmla="*/ 44453 h 1721760"/>
                  <a:gd name="connsiteX19" fmla="*/ 1276558 w 1608255"/>
                  <a:gd name="connsiteY19" fmla="*/ 31992 h 1721760"/>
                  <a:gd name="connsiteX20" fmla="*/ 1245645 w 1608255"/>
                  <a:gd name="connsiteY20" fmla="*/ 0 h 1721760"/>
                  <a:gd name="connsiteX21" fmla="*/ 1178666 w 1608255"/>
                  <a:gd name="connsiteY21" fmla="*/ 6710 h 1721760"/>
                  <a:gd name="connsiteX22" fmla="*/ 1133254 w 1608255"/>
                  <a:gd name="connsiteY22" fmla="*/ 18332 h 1721760"/>
                  <a:gd name="connsiteX23" fmla="*/ 1127623 w 1608255"/>
                  <a:gd name="connsiteY23" fmla="*/ 20130 h 1721760"/>
                  <a:gd name="connsiteX24" fmla="*/ 1088202 w 1608255"/>
                  <a:gd name="connsiteY24" fmla="*/ 35107 h 1721760"/>
                  <a:gd name="connsiteX25" fmla="*/ 562314 w 1608255"/>
                  <a:gd name="connsiteY25" fmla="*/ 530322 h 1721760"/>
                  <a:gd name="connsiteX26" fmla="*/ 517621 w 1608255"/>
                  <a:gd name="connsiteY26" fmla="*/ 593946 h 1721760"/>
                  <a:gd name="connsiteX27" fmla="*/ 285171 w 1608255"/>
                  <a:gd name="connsiteY27" fmla="*/ 978567 h 1721760"/>
                  <a:gd name="connsiteX28" fmla="*/ 248865 w 1608255"/>
                  <a:gd name="connsiteY28" fmla="*/ 1047823 h 1721760"/>
                  <a:gd name="connsiteX29" fmla="*/ 34628 w 1608255"/>
                  <a:gd name="connsiteY29" fmla="*/ 1550825 h 1721760"/>
                  <a:gd name="connsiteX30" fmla="*/ 0 w 1608255"/>
                  <a:gd name="connsiteY30" fmla="*/ 1706711 h 1721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08255" h="1721760">
                    <a:moveTo>
                      <a:pt x="0" y="1706711"/>
                    </a:moveTo>
                    <a:cubicBezTo>
                      <a:pt x="18332" y="1712103"/>
                      <a:pt x="40739" y="1715937"/>
                      <a:pt x="66380" y="1718333"/>
                    </a:cubicBezTo>
                    <a:cubicBezTo>
                      <a:pt x="72012" y="1718932"/>
                      <a:pt x="77883" y="1719292"/>
                      <a:pt x="83994" y="1719771"/>
                    </a:cubicBezTo>
                    <a:cubicBezTo>
                      <a:pt x="141866" y="1723725"/>
                      <a:pt x="213638" y="1721568"/>
                      <a:pt x="291401" y="1715218"/>
                    </a:cubicBezTo>
                    <a:cubicBezTo>
                      <a:pt x="301466" y="1714499"/>
                      <a:pt x="311531" y="1713540"/>
                      <a:pt x="321596" y="1712582"/>
                    </a:cubicBezTo>
                    <a:cubicBezTo>
                      <a:pt x="327587" y="1712103"/>
                      <a:pt x="333578" y="1711503"/>
                      <a:pt x="339689" y="1710785"/>
                    </a:cubicBezTo>
                    <a:cubicBezTo>
                      <a:pt x="394566" y="1705393"/>
                      <a:pt x="451480" y="1698084"/>
                      <a:pt x="507796" y="1689696"/>
                    </a:cubicBezTo>
                    <a:cubicBezTo>
                      <a:pt x="513906" y="1688858"/>
                      <a:pt x="520017" y="1687899"/>
                      <a:pt x="526128" y="1686940"/>
                    </a:cubicBezTo>
                    <a:cubicBezTo>
                      <a:pt x="594066" y="1676636"/>
                      <a:pt x="660805" y="1664534"/>
                      <a:pt x="721554" y="1651953"/>
                    </a:cubicBezTo>
                    <a:cubicBezTo>
                      <a:pt x="727665" y="1650755"/>
                      <a:pt x="733656" y="1649437"/>
                      <a:pt x="739766" y="1648119"/>
                    </a:cubicBezTo>
                    <a:cubicBezTo>
                      <a:pt x="792607" y="1637096"/>
                      <a:pt x="840295" y="1625593"/>
                      <a:pt x="879836" y="1614809"/>
                    </a:cubicBezTo>
                    <a:cubicBezTo>
                      <a:pt x="886186" y="1613012"/>
                      <a:pt x="892297" y="1611215"/>
                      <a:pt x="898288" y="1609537"/>
                    </a:cubicBezTo>
                    <a:cubicBezTo>
                      <a:pt x="942022" y="1596836"/>
                      <a:pt x="973415" y="1585094"/>
                      <a:pt x="987314" y="1575388"/>
                    </a:cubicBezTo>
                    <a:cubicBezTo>
                      <a:pt x="1062081" y="1523387"/>
                      <a:pt x="1709347" y="586517"/>
                      <a:pt x="1594680" y="361735"/>
                    </a:cubicBezTo>
                    <a:lnTo>
                      <a:pt x="1415070" y="175656"/>
                    </a:lnTo>
                    <a:lnTo>
                      <a:pt x="1402728" y="162835"/>
                    </a:lnTo>
                    <a:lnTo>
                      <a:pt x="1325325" y="82676"/>
                    </a:lnTo>
                    <a:lnTo>
                      <a:pt x="1313343" y="70094"/>
                    </a:lnTo>
                    <a:lnTo>
                      <a:pt x="1288421" y="44453"/>
                    </a:lnTo>
                    <a:lnTo>
                      <a:pt x="1276558" y="31992"/>
                    </a:lnTo>
                    <a:lnTo>
                      <a:pt x="1245645" y="0"/>
                    </a:lnTo>
                    <a:cubicBezTo>
                      <a:pt x="1223478" y="0"/>
                      <a:pt x="1201192" y="2277"/>
                      <a:pt x="1178666" y="6710"/>
                    </a:cubicBezTo>
                    <a:cubicBezTo>
                      <a:pt x="1163569" y="9705"/>
                      <a:pt x="1148471" y="13540"/>
                      <a:pt x="1133254" y="18332"/>
                    </a:cubicBezTo>
                    <a:cubicBezTo>
                      <a:pt x="1131337" y="18932"/>
                      <a:pt x="1129420" y="19531"/>
                      <a:pt x="1127623" y="20130"/>
                    </a:cubicBezTo>
                    <a:cubicBezTo>
                      <a:pt x="1114562" y="24443"/>
                      <a:pt x="1101382" y="29476"/>
                      <a:pt x="1088202" y="35107"/>
                    </a:cubicBezTo>
                    <a:cubicBezTo>
                      <a:pt x="910509" y="110833"/>
                      <a:pt x="726826" y="301706"/>
                      <a:pt x="562314" y="530322"/>
                    </a:cubicBezTo>
                    <a:cubicBezTo>
                      <a:pt x="547216" y="551170"/>
                      <a:pt x="532359" y="572378"/>
                      <a:pt x="517621" y="593946"/>
                    </a:cubicBezTo>
                    <a:cubicBezTo>
                      <a:pt x="433028" y="717480"/>
                      <a:pt x="354307" y="849401"/>
                      <a:pt x="285171" y="978567"/>
                    </a:cubicBezTo>
                    <a:cubicBezTo>
                      <a:pt x="272709" y="1001812"/>
                      <a:pt x="260608" y="1024937"/>
                      <a:pt x="248865" y="1047823"/>
                    </a:cubicBezTo>
                    <a:cubicBezTo>
                      <a:pt x="151093" y="1238216"/>
                      <a:pt x="75726" y="1418185"/>
                      <a:pt x="34628" y="1550825"/>
                    </a:cubicBezTo>
                    <a:cubicBezTo>
                      <a:pt x="14378" y="1615528"/>
                      <a:pt x="2516" y="1668848"/>
                      <a:pt x="0" y="1706711"/>
                    </a:cubicBezTo>
                    <a:close/>
                  </a:path>
                </a:pathLst>
              </a:custGeom>
              <a:solidFill>
                <a:srgbClr val="01183D"/>
              </a:solidFill>
              <a:ln w="11979"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C671A4D3-AA4F-8C5D-1D27-C082887B2880}"/>
                  </a:ext>
                </a:extLst>
              </p:cNvPr>
              <p:cNvSpPr/>
              <p:nvPr/>
            </p:nvSpPr>
            <p:spPr>
              <a:xfrm>
                <a:off x="8368937" y="2748575"/>
                <a:ext cx="491979" cy="476762"/>
              </a:xfrm>
              <a:custGeom>
                <a:avLst/>
                <a:gdLst>
                  <a:gd name="connsiteX0" fmla="*/ 155286 w 491979"/>
                  <a:gd name="connsiteY0" fmla="*/ 5751 h 476762"/>
                  <a:gd name="connsiteX1" fmla="*/ 178292 w 491979"/>
                  <a:gd name="connsiteY1" fmla="*/ 0 h 476762"/>
                  <a:gd name="connsiteX2" fmla="*/ 491979 w 491979"/>
                  <a:gd name="connsiteY2" fmla="*/ 166429 h 476762"/>
                  <a:gd name="connsiteX3" fmla="*/ 464301 w 491979"/>
                  <a:gd name="connsiteY3" fmla="*/ 476762 h 476762"/>
                  <a:gd name="connsiteX4" fmla="*/ 0 w 491979"/>
                  <a:gd name="connsiteY4" fmla="*/ 134198 h 476762"/>
                  <a:gd name="connsiteX5" fmla="*/ 155286 w 491979"/>
                  <a:gd name="connsiteY5" fmla="*/ 5751 h 47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1979" h="476762">
                    <a:moveTo>
                      <a:pt x="155286" y="5751"/>
                    </a:moveTo>
                    <a:lnTo>
                      <a:pt x="178292" y="0"/>
                    </a:lnTo>
                    <a:cubicBezTo>
                      <a:pt x="258930" y="31752"/>
                      <a:pt x="392769" y="117064"/>
                      <a:pt x="491979" y="166429"/>
                    </a:cubicBezTo>
                    <a:cubicBezTo>
                      <a:pt x="473767" y="265281"/>
                      <a:pt x="475444" y="377552"/>
                      <a:pt x="464301" y="476762"/>
                    </a:cubicBezTo>
                    <a:cubicBezTo>
                      <a:pt x="350592" y="335615"/>
                      <a:pt x="164632" y="209445"/>
                      <a:pt x="0" y="134198"/>
                    </a:cubicBezTo>
                    <a:cubicBezTo>
                      <a:pt x="26480" y="81837"/>
                      <a:pt x="115027" y="49486"/>
                      <a:pt x="155286" y="5751"/>
                    </a:cubicBezTo>
                    <a:close/>
                  </a:path>
                </a:pathLst>
              </a:custGeom>
              <a:solidFill>
                <a:srgbClr val="017CF9"/>
              </a:solidFill>
              <a:ln w="11979" cap="flat">
                <a:noFill/>
                <a:prstDash val="solid"/>
                <a:miter/>
              </a:ln>
            </p:spPr>
            <p:txBody>
              <a:bodyPr rtlCol="0" anchor="ctr"/>
              <a:lstStyle/>
              <a:p>
                <a:endParaRPr lang="en-US"/>
              </a:p>
            </p:txBody>
          </p:sp>
          <p:grpSp>
            <p:nvGrpSpPr>
              <p:cNvPr id="35" name="Graphic 4">
                <a:extLst>
                  <a:ext uri="{FF2B5EF4-FFF2-40B4-BE49-F238E27FC236}">
                    <a16:creationId xmlns:a16="http://schemas.microsoft.com/office/drawing/2014/main" id="{3D577384-2337-0B80-7050-F041822F6825}"/>
                  </a:ext>
                </a:extLst>
              </p:cNvPr>
              <p:cNvGrpSpPr/>
              <p:nvPr/>
            </p:nvGrpSpPr>
            <p:grpSpPr>
              <a:xfrm>
                <a:off x="8116115" y="2986896"/>
                <a:ext cx="824850" cy="1765352"/>
                <a:chOff x="8116115" y="2986896"/>
                <a:chExt cx="824850" cy="1765352"/>
              </a:xfrm>
            </p:grpSpPr>
            <p:sp>
              <p:nvSpPr>
                <p:cNvPr id="36" name="Freeform: Shape 35">
                  <a:extLst>
                    <a:ext uri="{FF2B5EF4-FFF2-40B4-BE49-F238E27FC236}">
                      <a16:creationId xmlns:a16="http://schemas.microsoft.com/office/drawing/2014/main" id="{C5D6FC6D-A89A-89AD-38D3-BDD5DFCA3B53}"/>
                    </a:ext>
                  </a:extLst>
                </p:cNvPr>
                <p:cNvSpPr/>
                <p:nvPr/>
              </p:nvSpPr>
              <p:spPr>
                <a:xfrm>
                  <a:off x="8116115" y="2986896"/>
                  <a:ext cx="824850" cy="1765352"/>
                </a:xfrm>
                <a:custGeom>
                  <a:avLst/>
                  <a:gdLst>
                    <a:gd name="connsiteX0" fmla="*/ 3 w 824850"/>
                    <a:gd name="connsiteY0" fmla="*/ 1521350 h 1765352"/>
                    <a:gd name="connsiteX1" fmla="*/ 461428 w 824850"/>
                    <a:gd name="connsiteY1" fmla="*/ 1734269 h 1765352"/>
                    <a:gd name="connsiteX2" fmla="*/ 580888 w 824850"/>
                    <a:gd name="connsiteY2" fmla="*/ 1524825 h 1765352"/>
                    <a:gd name="connsiteX3" fmla="*/ 602695 w 824850"/>
                    <a:gd name="connsiteY3" fmla="*/ 1457486 h 1765352"/>
                    <a:gd name="connsiteX4" fmla="*/ 740009 w 824850"/>
                    <a:gd name="connsiteY4" fmla="*/ 867015 h 1765352"/>
                    <a:gd name="connsiteX5" fmla="*/ 746000 w 824850"/>
                    <a:gd name="connsiteY5" fmla="*/ 835383 h 1765352"/>
                    <a:gd name="connsiteX6" fmla="*/ 759539 w 824850"/>
                    <a:gd name="connsiteY6" fmla="*/ 760495 h 1765352"/>
                    <a:gd name="connsiteX7" fmla="*/ 767927 w 824850"/>
                    <a:gd name="connsiteY7" fmla="*/ 712687 h 1765352"/>
                    <a:gd name="connsiteX8" fmla="*/ 818850 w 824850"/>
                    <a:gd name="connsiteY8" fmla="*/ 384022 h 1765352"/>
                    <a:gd name="connsiteX9" fmla="*/ 780867 w 824850"/>
                    <a:gd name="connsiteY9" fmla="*/ 126530 h 1765352"/>
                    <a:gd name="connsiteX10" fmla="*/ 778471 w 824850"/>
                    <a:gd name="connsiteY10" fmla="*/ 122815 h 1765352"/>
                    <a:gd name="connsiteX11" fmla="*/ 755226 w 824850"/>
                    <a:gd name="connsiteY11" fmla="*/ 92021 h 1765352"/>
                    <a:gd name="connsiteX12" fmla="*/ 543265 w 824850"/>
                    <a:gd name="connsiteY12" fmla="*/ 0 h 1765352"/>
                    <a:gd name="connsiteX13" fmla="*/ 3 w 824850"/>
                    <a:gd name="connsiteY13" fmla="*/ 1521350 h 176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24850" h="1765352">
                      <a:moveTo>
                        <a:pt x="3" y="1521350"/>
                      </a:moveTo>
                      <a:cubicBezTo>
                        <a:pt x="-836" y="1628948"/>
                        <a:pt x="193751" y="1845941"/>
                        <a:pt x="461428" y="1734269"/>
                      </a:cubicBezTo>
                      <a:cubicBezTo>
                        <a:pt x="501208" y="1717734"/>
                        <a:pt x="541947" y="1638054"/>
                        <a:pt x="580888" y="1524825"/>
                      </a:cubicBezTo>
                      <a:cubicBezTo>
                        <a:pt x="588197" y="1503497"/>
                        <a:pt x="595506" y="1480971"/>
                        <a:pt x="602695" y="1457486"/>
                      </a:cubicBezTo>
                      <a:cubicBezTo>
                        <a:pt x="654577" y="1287941"/>
                        <a:pt x="702505" y="1066515"/>
                        <a:pt x="740009" y="867015"/>
                      </a:cubicBezTo>
                      <a:cubicBezTo>
                        <a:pt x="741926" y="856471"/>
                        <a:pt x="743963" y="845807"/>
                        <a:pt x="746000" y="835383"/>
                      </a:cubicBezTo>
                      <a:cubicBezTo>
                        <a:pt x="750673" y="809861"/>
                        <a:pt x="755226" y="784819"/>
                        <a:pt x="759539" y="760495"/>
                      </a:cubicBezTo>
                      <a:cubicBezTo>
                        <a:pt x="762415" y="744320"/>
                        <a:pt x="765171" y="728264"/>
                        <a:pt x="767927" y="712687"/>
                      </a:cubicBezTo>
                      <a:cubicBezTo>
                        <a:pt x="794766" y="558599"/>
                        <a:pt x="812859" y="434346"/>
                        <a:pt x="818850" y="384022"/>
                      </a:cubicBezTo>
                      <a:cubicBezTo>
                        <a:pt x="829754" y="291881"/>
                        <a:pt x="830353" y="209325"/>
                        <a:pt x="780867" y="126530"/>
                      </a:cubicBezTo>
                      <a:cubicBezTo>
                        <a:pt x="780148" y="125212"/>
                        <a:pt x="779310" y="124013"/>
                        <a:pt x="778471" y="122815"/>
                      </a:cubicBezTo>
                      <a:cubicBezTo>
                        <a:pt x="771402" y="111193"/>
                        <a:pt x="763613" y="101128"/>
                        <a:pt x="755226" y="92021"/>
                      </a:cubicBezTo>
                      <a:cubicBezTo>
                        <a:pt x="698192" y="29955"/>
                        <a:pt x="616954" y="21687"/>
                        <a:pt x="543265" y="0"/>
                      </a:cubicBezTo>
                      <a:cubicBezTo>
                        <a:pt x="543265" y="120"/>
                        <a:pt x="242" y="1485045"/>
                        <a:pt x="3" y="1521350"/>
                      </a:cubicBezTo>
                      <a:close/>
                    </a:path>
                  </a:pathLst>
                </a:custGeom>
                <a:solidFill>
                  <a:srgbClr val="023CAF"/>
                </a:solidFill>
                <a:ln w="11979"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EAB4953A-3068-8DB2-E97C-F4BF14456880}"/>
                    </a:ext>
                  </a:extLst>
                </p:cNvPr>
                <p:cNvSpPr/>
                <p:nvPr/>
              </p:nvSpPr>
              <p:spPr>
                <a:xfrm>
                  <a:off x="8116115" y="2986896"/>
                  <a:ext cx="759539" cy="1765352"/>
                </a:xfrm>
                <a:custGeom>
                  <a:avLst/>
                  <a:gdLst>
                    <a:gd name="connsiteX0" fmla="*/ 3 w 759539"/>
                    <a:gd name="connsiteY0" fmla="*/ 1521350 h 1765352"/>
                    <a:gd name="connsiteX1" fmla="*/ 461428 w 759539"/>
                    <a:gd name="connsiteY1" fmla="*/ 1734269 h 1765352"/>
                    <a:gd name="connsiteX2" fmla="*/ 580888 w 759539"/>
                    <a:gd name="connsiteY2" fmla="*/ 1524825 h 1765352"/>
                    <a:gd name="connsiteX3" fmla="*/ 520020 w 759539"/>
                    <a:gd name="connsiteY3" fmla="*/ 1537765 h 1765352"/>
                    <a:gd name="connsiteX4" fmla="*/ 218074 w 759539"/>
                    <a:gd name="connsiteY4" fmla="*/ 1457965 h 1765352"/>
                    <a:gd name="connsiteX5" fmla="*/ 402117 w 759539"/>
                    <a:gd name="connsiteY5" fmla="*/ 716641 h 1765352"/>
                    <a:gd name="connsiteX6" fmla="*/ 746000 w 759539"/>
                    <a:gd name="connsiteY6" fmla="*/ 835383 h 1765352"/>
                    <a:gd name="connsiteX7" fmla="*/ 759539 w 759539"/>
                    <a:gd name="connsiteY7" fmla="*/ 760495 h 1765352"/>
                    <a:gd name="connsiteX8" fmla="*/ 518462 w 759539"/>
                    <a:gd name="connsiteY8" fmla="*/ 665598 h 1765352"/>
                    <a:gd name="connsiteX9" fmla="*/ 430634 w 759539"/>
                    <a:gd name="connsiteY9" fmla="*/ 565069 h 1765352"/>
                    <a:gd name="connsiteX10" fmla="*/ 746479 w 759539"/>
                    <a:gd name="connsiteY10" fmla="*/ 89266 h 1765352"/>
                    <a:gd name="connsiteX11" fmla="*/ 755226 w 759539"/>
                    <a:gd name="connsiteY11" fmla="*/ 92021 h 1765352"/>
                    <a:gd name="connsiteX12" fmla="*/ 543265 w 759539"/>
                    <a:gd name="connsiteY12" fmla="*/ 0 h 1765352"/>
                    <a:gd name="connsiteX13" fmla="*/ 3 w 759539"/>
                    <a:gd name="connsiteY13" fmla="*/ 1521350 h 17653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59539" h="1765352">
                      <a:moveTo>
                        <a:pt x="3" y="1521350"/>
                      </a:moveTo>
                      <a:cubicBezTo>
                        <a:pt x="-836" y="1628948"/>
                        <a:pt x="193751" y="1845941"/>
                        <a:pt x="461428" y="1734269"/>
                      </a:cubicBezTo>
                      <a:cubicBezTo>
                        <a:pt x="501208" y="1717734"/>
                        <a:pt x="541947" y="1638054"/>
                        <a:pt x="580888" y="1524825"/>
                      </a:cubicBezTo>
                      <a:cubicBezTo>
                        <a:pt x="561238" y="1530935"/>
                        <a:pt x="541108" y="1535848"/>
                        <a:pt x="520020" y="1537765"/>
                      </a:cubicBezTo>
                      <a:cubicBezTo>
                        <a:pt x="423685" y="1546632"/>
                        <a:pt x="293800" y="1523866"/>
                        <a:pt x="218074" y="1457965"/>
                      </a:cubicBezTo>
                      <a:cubicBezTo>
                        <a:pt x="137795" y="1387871"/>
                        <a:pt x="365213" y="791768"/>
                        <a:pt x="402117" y="716641"/>
                      </a:cubicBezTo>
                      <a:cubicBezTo>
                        <a:pt x="476286" y="765767"/>
                        <a:pt x="630973" y="809142"/>
                        <a:pt x="746000" y="835383"/>
                      </a:cubicBezTo>
                      <a:cubicBezTo>
                        <a:pt x="750673" y="809861"/>
                        <a:pt x="755226" y="784819"/>
                        <a:pt x="759539" y="760495"/>
                      </a:cubicBezTo>
                      <a:cubicBezTo>
                        <a:pt x="676504" y="741803"/>
                        <a:pt x="570105" y="699387"/>
                        <a:pt x="518462" y="665598"/>
                      </a:cubicBezTo>
                      <a:cubicBezTo>
                        <a:pt x="479161" y="639957"/>
                        <a:pt x="432791" y="606048"/>
                        <a:pt x="430634" y="565069"/>
                      </a:cubicBezTo>
                      <a:cubicBezTo>
                        <a:pt x="428957" y="529243"/>
                        <a:pt x="638162" y="47329"/>
                        <a:pt x="746479" y="89266"/>
                      </a:cubicBezTo>
                      <a:cubicBezTo>
                        <a:pt x="747318" y="89625"/>
                        <a:pt x="750313" y="90584"/>
                        <a:pt x="755226" y="92021"/>
                      </a:cubicBezTo>
                      <a:cubicBezTo>
                        <a:pt x="698192" y="29955"/>
                        <a:pt x="616954" y="21687"/>
                        <a:pt x="543265" y="0"/>
                      </a:cubicBezTo>
                      <a:cubicBezTo>
                        <a:pt x="543265" y="120"/>
                        <a:pt x="242" y="1485045"/>
                        <a:pt x="3" y="1521350"/>
                      </a:cubicBezTo>
                      <a:close/>
                    </a:path>
                  </a:pathLst>
                </a:custGeom>
                <a:solidFill>
                  <a:srgbClr val="01183D"/>
                </a:solidFill>
                <a:ln w="11979" cap="flat">
                  <a:noFill/>
                  <a:prstDash val="solid"/>
                  <a:miter/>
                </a:ln>
              </p:spPr>
              <p:txBody>
                <a:bodyPr rtlCol="0" anchor="ctr"/>
                <a:lstStyle/>
                <a:p>
                  <a:endParaRPr lang="en-US"/>
                </a:p>
              </p:txBody>
            </p:sp>
          </p:grpSp>
          <p:sp>
            <p:nvSpPr>
              <p:cNvPr id="38" name="Freeform: Shape 37">
                <a:extLst>
                  <a:ext uri="{FF2B5EF4-FFF2-40B4-BE49-F238E27FC236}">
                    <a16:creationId xmlns:a16="http://schemas.microsoft.com/office/drawing/2014/main" id="{B47E691E-1610-D097-6BFD-FFB67AFC6B4C}"/>
                  </a:ext>
                </a:extLst>
              </p:cNvPr>
              <p:cNvSpPr/>
              <p:nvPr/>
            </p:nvSpPr>
            <p:spPr>
              <a:xfrm>
                <a:off x="8643696" y="3109712"/>
                <a:ext cx="297269" cy="589872"/>
              </a:xfrm>
              <a:custGeom>
                <a:avLst/>
                <a:gdLst>
                  <a:gd name="connsiteX0" fmla="*/ 10771 w 297269"/>
                  <a:gd name="connsiteY0" fmla="*/ 454716 h 589872"/>
                  <a:gd name="connsiteX1" fmla="*/ 240346 w 297269"/>
                  <a:gd name="connsiteY1" fmla="*/ 589872 h 589872"/>
                  <a:gd name="connsiteX2" fmla="*/ 291269 w 297269"/>
                  <a:gd name="connsiteY2" fmla="*/ 261207 h 589872"/>
                  <a:gd name="connsiteX3" fmla="*/ 253286 w 297269"/>
                  <a:gd name="connsiteY3" fmla="*/ 3714 h 589872"/>
                  <a:gd name="connsiteX4" fmla="*/ 250890 w 297269"/>
                  <a:gd name="connsiteY4" fmla="*/ 0 h 589872"/>
                  <a:gd name="connsiteX5" fmla="*/ 62653 w 297269"/>
                  <a:gd name="connsiteY5" fmla="*/ 179011 h 589872"/>
                  <a:gd name="connsiteX6" fmla="*/ 10771 w 297269"/>
                  <a:gd name="connsiteY6" fmla="*/ 454716 h 589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7269" h="589872">
                    <a:moveTo>
                      <a:pt x="10771" y="454716"/>
                    </a:moveTo>
                    <a:cubicBezTo>
                      <a:pt x="47676" y="534995"/>
                      <a:pt x="153836" y="564111"/>
                      <a:pt x="240346" y="589872"/>
                    </a:cubicBezTo>
                    <a:cubicBezTo>
                      <a:pt x="267185" y="435784"/>
                      <a:pt x="285278" y="311531"/>
                      <a:pt x="291269" y="261207"/>
                    </a:cubicBezTo>
                    <a:cubicBezTo>
                      <a:pt x="302173" y="169066"/>
                      <a:pt x="302772" y="86510"/>
                      <a:pt x="253286" y="3714"/>
                    </a:cubicBezTo>
                    <a:cubicBezTo>
                      <a:pt x="252567" y="2396"/>
                      <a:pt x="251729" y="1198"/>
                      <a:pt x="250890" y="0"/>
                    </a:cubicBezTo>
                    <a:cubicBezTo>
                      <a:pt x="161265" y="8507"/>
                      <a:pt x="93806" y="111792"/>
                      <a:pt x="62653" y="179011"/>
                    </a:cubicBezTo>
                    <a:cubicBezTo>
                      <a:pt x="28984" y="251981"/>
                      <a:pt x="-22539" y="382344"/>
                      <a:pt x="10771" y="454716"/>
                    </a:cubicBezTo>
                    <a:close/>
                  </a:path>
                </a:pathLst>
              </a:custGeom>
              <a:solidFill>
                <a:srgbClr val="017CF9"/>
              </a:solidFill>
              <a:ln w="11979"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BF46D815-5506-A8EC-6AA7-C9462C25DA7E}"/>
                  </a:ext>
                </a:extLst>
              </p:cNvPr>
              <p:cNvSpPr/>
              <p:nvPr/>
            </p:nvSpPr>
            <p:spPr>
              <a:xfrm>
                <a:off x="8373457" y="3813019"/>
                <a:ext cx="482666" cy="632526"/>
              </a:xfrm>
              <a:custGeom>
                <a:avLst/>
                <a:gdLst>
                  <a:gd name="connsiteX0" fmla="*/ 4826 w 482666"/>
                  <a:gd name="connsiteY0" fmla="*/ 579841 h 632526"/>
                  <a:gd name="connsiteX1" fmla="*/ 345353 w 482666"/>
                  <a:gd name="connsiteY1" fmla="*/ 631483 h 632526"/>
                  <a:gd name="connsiteX2" fmla="*/ 482666 w 482666"/>
                  <a:gd name="connsiteY2" fmla="*/ 41012 h 632526"/>
                  <a:gd name="connsiteX3" fmla="*/ 403825 w 482666"/>
                  <a:gd name="connsiteY3" fmla="*/ 28431 h 632526"/>
                  <a:gd name="connsiteX4" fmla="*/ 155079 w 482666"/>
                  <a:gd name="connsiteY4" fmla="*/ 56708 h 632526"/>
                  <a:gd name="connsiteX5" fmla="*/ 4826 w 482666"/>
                  <a:gd name="connsiteY5" fmla="*/ 579841 h 632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82666" h="632526">
                    <a:moveTo>
                      <a:pt x="4826" y="579841"/>
                    </a:moveTo>
                    <a:cubicBezTo>
                      <a:pt x="39334" y="654848"/>
                      <a:pt x="231045" y="625972"/>
                      <a:pt x="345353" y="631483"/>
                    </a:cubicBezTo>
                    <a:cubicBezTo>
                      <a:pt x="397235" y="461938"/>
                      <a:pt x="445163" y="240512"/>
                      <a:pt x="482666" y="41012"/>
                    </a:cubicBezTo>
                    <a:cubicBezTo>
                      <a:pt x="457025" y="38017"/>
                      <a:pt x="429227" y="35980"/>
                      <a:pt x="403825" y="28431"/>
                    </a:cubicBezTo>
                    <a:cubicBezTo>
                      <a:pt x="289757" y="-5598"/>
                      <a:pt x="191624" y="-22492"/>
                      <a:pt x="155079" y="56708"/>
                    </a:cubicBezTo>
                    <a:cubicBezTo>
                      <a:pt x="121410" y="129439"/>
                      <a:pt x="-28604" y="507230"/>
                      <a:pt x="4826" y="579841"/>
                    </a:cubicBezTo>
                    <a:close/>
                  </a:path>
                </a:pathLst>
              </a:custGeom>
              <a:solidFill>
                <a:srgbClr val="017CF9"/>
              </a:solidFill>
              <a:ln w="11979"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DAB28AA-4068-199A-63B6-F95B5567EF18}"/>
                  </a:ext>
                </a:extLst>
              </p:cNvPr>
              <p:cNvSpPr/>
              <p:nvPr/>
            </p:nvSpPr>
            <p:spPr>
              <a:xfrm>
                <a:off x="8983186" y="2294339"/>
                <a:ext cx="466404" cy="756061"/>
              </a:xfrm>
              <a:custGeom>
                <a:avLst/>
                <a:gdLst>
                  <a:gd name="connsiteX0" fmla="*/ 546 w 466404"/>
                  <a:gd name="connsiteY0" fmla="*/ 165471 h 756061"/>
                  <a:gd name="connsiteX1" fmla="*/ 172847 w 466404"/>
                  <a:gd name="connsiteY1" fmla="*/ 0 h 756061"/>
                  <a:gd name="connsiteX2" fmla="*/ 437049 w 466404"/>
                  <a:gd name="connsiteY2" fmla="*/ 17254 h 756061"/>
                  <a:gd name="connsiteX3" fmla="*/ 449270 w 466404"/>
                  <a:gd name="connsiteY3" fmla="*/ 22886 h 756061"/>
                  <a:gd name="connsiteX4" fmla="*/ 398347 w 466404"/>
                  <a:gd name="connsiteY4" fmla="*/ 224063 h 756061"/>
                  <a:gd name="connsiteX5" fmla="*/ 466405 w 466404"/>
                  <a:gd name="connsiteY5" fmla="*/ 425480 h 756061"/>
                  <a:gd name="connsiteX6" fmla="*/ 372346 w 466404"/>
                  <a:gd name="connsiteY6" fmla="*/ 438779 h 756061"/>
                  <a:gd name="connsiteX7" fmla="*/ 297459 w 466404"/>
                  <a:gd name="connsiteY7" fmla="*/ 574176 h 756061"/>
                  <a:gd name="connsiteX8" fmla="*/ 233236 w 466404"/>
                  <a:gd name="connsiteY8" fmla="*/ 756062 h 756061"/>
                  <a:gd name="connsiteX9" fmla="*/ 154394 w 466404"/>
                  <a:gd name="connsiteY9" fmla="*/ 644030 h 756061"/>
                  <a:gd name="connsiteX10" fmla="*/ 68124 w 466404"/>
                  <a:gd name="connsiteY10" fmla="*/ 419848 h 756061"/>
                  <a:gd name="connsiteX11" fmla="*/ 546 w 466404"/>
                  <a:gd name="connsiteY11" fmla="*/ 165471 h 756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66404" h="756061">
                    <a:moveTo>
                      <a:pt x="546" y="165471"/>
                    </a:moveTo>
                    <a:cubicBezTo>
                      <a:pt x="6537" y="57873"/>
                      <a:pt x="74714" y="21208"/>
                      <a:pt x="172847" y="0"/>
                    </a:cubicBezTo>
                    <a:lnTo>
                      <a:pt x="437049" y="17254"/>
                    </a:lnTo>
                    <a:cubicBezTo>
                      <a:pt x="442680" y="21568"/>
                      <a:pt x="446754" y="12222"/>
                      <a:pt x="449270" y="22886"/>
                    </a:cubicBezTo>
                    <a:cubicBezTo>
                      <a:pt x="417878" y="81957"/>
                      <a:pt x="384328" y="157563"/>
                      <a:pt x="398347" y="224063"/>
                    </a:cubicBezTo>
                    <a:cubicBezTo>
                      <a:pt x="411168" y="285051"/>
                      <a:pt x="434293" y="369524"/>
                      <a:pt x="466405" y="425480"/>
                    </a:cubicBezTo>
                    <a:cubicBezTo>
                      <a:pt x="440763" y="451960"/>
                      <a:pt x="390079" y="408345"/>
                      <a:pt x="372346" y="438779"/>
                    </a:cubicBezTo>
                    <a:cubicBezTo>
                      <a:pt x="353415" y="471251"/>
                      <a:pt x="312197" y="539668"/>
                      <a:pt x="297459" y="574176"/>
                    </a:cubicBezTo>
                    <a:cubicBezTo>
                      <a:pt x="274933" y="627136"/>
                      <a:pt x="276011" y="715922"/>
                      <a:pt x="233236" y="756062"/>
                    </a:cubicBezTo>
                    <a:cubicBezTo>
                      <a:pt x="157989" y="731139"/>
                      <a:pt x="166017" y="720595"/>
                      <a:pt x="154394" y="644030"/>
                    </a:cubicBezTo>
                    <a:cubicBezTo>
                      <a:pt x="141813" y="560636"/>
                      <a:pt x="105987" y="496652"/>
                      <a:pt x="68124" y="419848"/>
                    </a:cubicBezTo>
                    <a:cubicBezTo>
                      <a:pt x="27386" y="337412"/>
                      <a:pt x="-4606" y="258211"/>
                      <a:pt x="546" y="165471"/>
                    </a:cubicBezTo>
                    <a:close/>
                  </a:path>
                </a:pathLst>
              </a:custGeom>
              <a:solidFill>
                <a:srgbClr val="BE4E5A"/>
              </a:solidFill>
              <a:ln w="11979" cap="flat">
                <a:noFill/>
                <a:prstDash val="solid"/>
                <a:miter/>
              </a:ln>
            </p:spPr>
            <p:txBody>
              <a:bodyPr rtlCol="0" anchor="ctr"/>
              <a:lstStyle/>
              <a:p>
                <a:endParaRPr lang="en-US"/>
              </a:p>
            </p:txBody>
          </p:sp>
          <p:grpSp>
            <p:nvGrpSpPr>
              <p:cNvPr id="41" name="Graphic 4">
                <a:extLst>
                  <a:ext uri="{FF2B5EF4-FFF2-40B4-BE49-F238E27FC236}">
                    <a16:creationId xmlns:a16="http://schemas.microsoft.com/office/drawing/2014/main" id="{FFC73C92-5075-4A2D-4DB2-189B80EBFC14}"/>
                  </a:ext>
                </a:extLst>
              </p:cNvPr>
              <p:cNvGrpSpPr/>
              <p:nvPr/>
            </p:nvGrpSpPr>
            <p:grpSpPr>
              <a:xfrm>
                <a:off x="8568013" y="1817244"/>
                <a:ext cx="1069454" cy="1358368"/>
                <a:chOff x="8568013" y="1817244"/>
                <a:chExt cx="1069454" cy="1358368"/>
              </a:xfrm>
              <a:solidFill>
                <a:srgbClr val="070540"/>
              </a:solidFill>
            </p:grpSpPr>
            <p:grpSp>
              <p:nvGrpSpPr>
                <p:cNvPr id="42" name="Graphic 4">
                  <a:extLst>
                    <a:ext uri="{FF2B5EF4-FFF2-40B4-BE49-F238E27FC236}">
                      <a16:creationId xmlns:a16="http://schemas.microsoft.com/office/drawing/2014/main" id="{D7208259-2F87-3D87-3171-872A53988842}"/>
                    </a:ext>
                  </a:extLst>
                </p:cNvPr>
                <p:cNvGrpSpPr/>
                <p:nvPr/>
              </p:nvGrpSpPr>
              <p:grpSpPr>
                <a:xfrm>
                  <a:off x="9198808" y="2616654"/>
                  <a:ext cx="313208" cy="558958"/>
                  <a:chOff x="9198808" y="2616654"/>
                  <a:chExt cx="313208" cy="558958"/>
                </a:xfrm>
                <a:solidFill>
                  <a:srgbClr val="070540"/>
                </a:solidFill>
              </p:grpSpPr>
              <p:sp>
                <p:nvSpPr>
                  <p:cNvPr id="43" name="Freeform: Shape 42">
                    <a:extLst>
                      <a:ext uri="{FF2B5EF4-FFF2-40B4-BE49-F238E27FC236}">
                        <a16:creationId xmlns:a16="http://schemas.microsoft.com/office/drawing/2014/main" id="{7A5A9B53-97A0-1479-F8D4-E34ECF652FF3}"/>
                      </a:ext>
                    </a:extLst>
                  </p:cNvPr>
                  <p:cNvSpPr/>
                  <p:nvPr/>
                </p:nvSpPr>
                <p:spPr>
                  <a:xfrm>
                    <a:off x="9198808" y="2616654"/>
                    <a:ext cx="313208" cy="558958"/>
                  </a:xfrm>
                  <a:custGeom>
                    <a:avLst/>
                    <a:gdLst>
                      <a:gd name="connsiteX0" fmla="*/ 0 w 313208"/>
                      <a:gd name="connsiteY0" fmla="*/ 558958 h 558958"/>
                      <a:gd name="connsiteX1" fmla="*/ 18932 w 313208"/>
                      <a:gd name="connsiteY1" fmla="*/ 546258 h 558958"/>
                      <a:gd name="connsiteX2" fmla="*/ 71532 w 313208"/>
                      <a:gd name="connsiteY2" fmla="*/ 516183 h 558958"/>
                      <a:gd name="connsiteX3" fmla="*/ 147618 w 313208"/>
                      <a:gd name="connsiteY3" fmla="*/ 470292 h 558958"/>
                      <a:gd name="connsiteX4" fmla="*/ 312609 w 313208"/>
                      <a:gd name="connsiteY4" fmla="*/ 45531 h 558958"/>
                      <a:gd name="connsiteX5" fmla="*/ 313209 w 313208"/>
                      <a:gd name="connsiteY5" fmla="*/ 38103 h 558958"/>
                      <a:gd name="connsiteX6" fmla="*/ 305900 w 313208"/>
                      <a:gd name="connsiteY6" fmla="*/ 36425 h 558958"/>
                      <a:gd name="connsiteX7" fmla="*/ 250303 w 313208"/>
                      <a:gd name="connsiteY7" fmla="*/ 28038 h 558958"/>
                      <a:gd name="connsiteX8" fmla="*/ 158641 w 313208"/>
                      <a:gd name="connsiteY8" fmla="*/ 6949 h 558958"/>
                      <a:gd name="connsiteX9" fmla="*/ 148576 w 313208"/>
                      <a:gd name="connsiteY9" fmla="*/ 0 h 558958"/>
                      <a:gd name="connsiteX10" fmla="*/ 0 w 313208"/>
                      <a:gd name="connsiteY10" fmla="*/ 558958 h 558958"/>
                      <a:gd name="connsiteX11" fmla="*/ 294636 w 313208"/>
                      <a:gd name="connsiteY11" fmla="*/ 51642 h 558958"/>
                      <a:gd name="connsiteX12" fmla="*/ 136714 w 313208"/>
                      <a:gd name="connsiteY12" fmla="*/ 456992 h 558958"/>
                      <a:gd name="connsiteX13" fmla="*/ 63385 w 313208"/>
                      <a:gd name="connsiteY13" fmla="*/ 500966 h 558958"/>
                      <a:gd name="connsiteX14" fmla="*/ 27918 w 313208"/>
                      <a:gd name="connsiteY14" fmla="*/ 520377 h 558958"/>
                      <a:gd name="connsiteX15" fmla="*/ 159360 w 313208"/>
                      <a:gd name="connsiteY15" fmla="*/ 26840 h 558958"/>
                      <a:gd name="connsiteX16" fmla="*/ 248386 w 313208"/>
                      <a:gd name="connsiteY16" fmla="*/ 45052 h 558958"/>
                      <a:gd name="connsiteX17" fmla="*/ 294636 w 313208"/>
                      <a:gd name="connsiteY17" fmla="*/ 51642 h 558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13208" h="558958">
                        <a:moveTo>
                          <a:pt x="0" y="558958"/>
                        </a:moveTo>
                        <a:lnTo>
                          <a:pt x="18932" y="546258"/>
                        </a:lnTo>
                        <a:cubicBezTo>
                          <a:pt x="31992" y="537511"/>
                          <a:pt x="51283" y="527206"/>
                          <a:pt x="71532" y="516183"/>
                        </a:cubicBezTo>
                        <a:cubicBezTo>
                          <a:pt x="100529" y="500606"/>
                          <a:pt x="130604" y="484431"/>
                          <a:pt x="147618" y="470292"/>
                        </a:cubicBezTo>
                        <a:cubicBezTo>
                          <a:pt x="179370" y="444052"/>
                          <a:pt x="303863" y="147019"/>
                          <a:pt x="312609" y="45531"/>
                        </a:cubicBezTo>
                        <a:lnTo>
                          <a:pt x="313209" y="38103"/>
                        </a:lnTo>
                        <a:lnTo>
                          <a:pt x="305900" y="36425"/>
                        </a:lnTo>
                        <a:cubicBezTo>
                          <a:pt x="290203" y="32711"/>
                          <a:pt x="270792" y="30434"/>
                          <a:pt x="250303" y="28038"/>
                        </a:cubicBezTo>
                        <a:cubicBezTo>
                          <a:pt x="215675" y="23964"/>
                          <a:pt x="176375" y="19291"/>
                          <a:pt x="158641" y="6949"/>
                        </a:cubicBezTo>
                        <a:lnTo>
                          <a:pt x="148576" y="0"/>
                        </a:lnTo>
                        <a:lnTo>
                          <a:pt x="0" y="558958"/>
                        </a:lnTo>
                        <a:close/>
                        <a:moveTo>
                          <a:pt x="294636" y="51642"/>
                        </a:moveTo>
                        <a:cubicBezTo>
                          <a:pt x="281097" y="155526"/>
                          <a:pt x="164632" y="433867"/>
                          <a:pt x="136714" y="456992"/>
                        </a:cubicBezTo>
                        <a:cubicBezTo>
                          <a:pt x="121018" y="470052"/>
                          <a:pt x="91782" y="485749"/>
                          <a:pt x="63385" y="500966"/>
                        </a:cubicBezTo>
                        <a:cubicBezTo>
                          <a:pt x="50804" y="507676"/>
                          <a:pt x="38702" y="514266"/>
                          <a:pt x="27918" y="520377"/>
                        </a:cubicBezTo>
                        <a:lnTo>
                          <a:pt x="159360" y="26840"/>
                        </a:lnTo>
                        <a:cubicBezTo>
                          <a:pt x="181766" y="37144"/>
                          <a:pt x="215556" y="41098"/>
                          <a:pt x="248386" y="45052"/>
                        </a:cubicBezTo>
                        <a:cubicBezTo>
                          <a:pt x="265281" y="47089"/>
                          <a:pt x="281217" y="49006"/>
                          <a:pt x="294636" y="51642"/>
                        </a:cubicBezTo>
                        <a:close/>
                      </a:path>
                    </a:pathLst>
                  </a:custGeom>
                  <a:solidFill>
                    <a:srgbClr val="070540"/>
                  </a:solidFill>
                  <a:ln w="11979"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DE821E2D-BDEE-0CB9-6676-CEE7EAADB21A}"/>
                      </a:ext>
                    </a:extLst>
                  </p:cNvPr>
                  <p:cNvSpPr/>
                  <p:nvPr/>
                </p:nvSpPr>
                <p:spPr>
                  <a:xfrm>
                    <a:off x="9280525" y="2647927"/>
                    <a:ext cx="171342" cy="469812"/>
                  </a:xfrm>
                  <a:custGeom>
                    <a:avLst/>
                    <a:gdLst>
                      <a:gd name="connsiteX0" fmla="*/ 15337 w 171342"/>
                      <a:gd name="connsiteY0" fmla="*/ 469813 h 469812"/>
                      <a:gd name="connsiteX1" fmla="*/ 171342 w 171342"/>
                      <a:gd name="connsiteY1" fmla="*/ 0 h 469812"/>
                      <a:gd name="connsiteX2" fmla="*/ 154088 w 171342"/>
                      <a:gd name="connsiteY2" fmla="*/ 0 h 469812"/>
                      <a:gd name="connsiteX3" fmla="*/ 0 w 171342"/>
                      <a:gd name="connsiteY3" fmla="*/ 461665 h 469812"/>
                      <a:gd name="connsiteX4" fmla="*/ 15337 w 171342"/>
                      <a:gd name="connsiteY4" fmla="*/ 469813 h 469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1342" h="469812">
                        <a:moveTo>
                          <a:pt x="15337" y="469813"/>
                        </a:moveTo>
                        <a:cubicBezTo>
                          <a:pt x="51283" y="401276"/>
                          <a:pt x="171342" y="91063"/>
                          <a:pt x="171342" y="0"/>
                        </a:cubicBezTo>
                        <a:lnTo>
                          <a:pt x="154088" y="0"/>
                        </a:lnTo>
                        <a:cubicBezTo>
                          <a:pt x="154088" y="82795"/>
                          <a:pt x="39660" y="386179"/>
                          <a:pt x="0" y="461665"/>
                        </a:cubicBezTo>
                        <a:lnTo>
                          <a:pt x="15337" y="469813"/>
                        </a:lnTo>
                        <a:close/>
                      </a:path>
                    </a:pathLst>
                  </a:custGeom>
                  <a:solidFill>
                    <a:srgbClr val="070540"/>
                  </a:solidFill>
                  <a:ln w="11979"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7E57A0F9-DFC6-6F17-0FE2-F8244DD188BF}"/>
                      </a:ext>
                    </a:extLst>
                  </p:cNvPr>
                  <p:cNvSpPr/>
                  <p:nvPr/>
                </p:nvSpPr>
                <p:spPr>
                  <a:xfrm>
                    <a:off x="9315991" y="2733118"/>
                    <a:ext cx="172660" cy="37623"/>
                  </a:xfrm>
                  <a:custGeom>
                    <a:avLst/>
                    <a:gdLst>
                      <a:gd name="connsiteX0" fmla="*/ 104243 w 172660"/>
                      <a:gd name="connsiteY0" fmla="*/ 37623 h 37623"/>
                      <a:gd name="connsiteX1" fmla="*/ 172660 w 172660"/>
                      <a:gd name="connsiteY1" fmla="*/ 10784 h 37623"/>
                      <a:gd name="connsiteX2" fmla="*/ 159240 w 172660"/>
                      <a:gd name="connsiteY2" fmla="*/ 0 h 37623"/>
                      <a:gd name="connsiteX3" fmla="*/ 12941 w 172660"/>
                      <a:gd name="connsiteY3" fmla="*/ 3714 h 37623"/>
                      <a:gd name="connsiteX4" fmla="*/ 4553 w 172660"/>
                      <a:gd name="connsiteY4" fmla="*/ 1438 h 37623"/>
                      <a:gd name="connsiteX5" fmla="*/ 0 w 172660"/>
                      <a:gd name="connsiteY5" fmla="*/ 18093 h 37623"/>
                      <a:gd name="connsiteX6" fmla="*/ 8387 w 172660"/>
                      <a:gd name="connsiteY6" fmla="*/ 20369 h 37623"/>
                      <a:gd name="connsiteX7" fmla="*/ 104243 w 172660"/>
                      <a:gd name="connsiteY7" fmla="*/ 37623 h 37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2660" h="37623">
                        <a:moveTo>
                          <a:pt x="104243" y="37623"/>
                        </a:moveTo>
                        <a:cubicBezTo>
                          <a:pt x="131322" y="37623"/>
                          <a:pt x="156484" y="31033"/>
                          <a:pt x="172660" y="10784"/>
                        </a:cubicBezTo>
                        <a:lnTo>
                          <a:pt x="159240" y="0"/>
                        </a:lnTo>
                        <a:cubicBezTo>
                          <a:pt x="130244" y="36066"/>
                          <a:pt x="56795" y="15816"/>
                          <a:pt x="12941" y="3714"/>
                        </a:cubicBezTo>
                        <a:lnTo>
                          <a:pt x="4553" y="1438"/>
                        </a:lnTo>
                        <a:lnTo>
                          <a:pt x="0" y="18093"/>
                        </a:lnTo>
                        <a:lnTo>
                          <a:pt x="8387" y="20369"/>
                        </a:lnTo>
                        <a:cubicBezTo>
                          <a:pt x="34868" y="27559"/>
                          <a:pt x="71053" y="37623"/>
                          <a:pt x="104243" y="37623"/>
                        </a:cubicBezTo>
                        <a:close/>
                      </a:path>
                    </a:pathLst>
                  </a:custGeom>
                  <a:solidFill>
                    <a:srgbClr val="070540"/>
                  </a:solidFill>
                  <a:ln w="11979" cap="flat">
                    <a:noFill/>
                    <a:prstDash val="solid"/>
                    <a:miter/>
                  </a:ln>
                </p:spPr>
                <p:txBody>
                  <a:bodyPr rtlCol="0" anchor="ctr"/>
                  <a:lstStyle/>
                  <a:p>
                    <a:endParaRPr lang="en-US"/>
                  </a:p>
                </p:txBody>
              </p:sp>
            </p:grpSp>
            <p:sp>
              <p:nvSpPr>
                <p:cNvPr id="46" name="Freeform: Shape 45">
                  <a:extLst>
                    <a:ext uri="{FF2B5EF4-FFF2-40B4-BE49-F238E27FC236}">
                      <a16:creationId xmlns:a16="http://schemas.microsoft.com/office/drawing/2014/main" id="{ED52497B-68F2-9669-B8E3-C39DD3591B11}"/>
                    </a:ext>
                  </a:extLst>
                </p:cNvPr>
                <p:cNvSpPr/>
                <p:nvPr/>
              </p:nvSpPr>
              <p:spPr>
                <a:xfrm>
                  <a:off x="8568013" y="1817244"/>
                  <a:ext cx="1069454" cy="1338478"/>
                </a:xfrm>
                <a:custGeom>
                  <a:avLst/>
                  <a:gdLst>
                    <a:gd name="connsiteX0" fmla="*/ 50029 w 1069454"/>
                    <a:gd name="connsiteY0" fmla="*/ 583015 h 1338478"/>
                    <a:gd name="connsiteX1" fmla="*/ 270018 w 1069454"/>
                    <a:gd name="connsiteY1" fmla="*/ 828526 h 1338478"/>
                    <a:gd name="connsiteX2" fmla="*/ 373423 w 1069454"/>
                    <a:gd name="connsiteY2" fmla="*/ 1173486 h 1338478"/>
                    <a:gd name="connsiteX3" fmla="*/ 644934 w 1069454"/>
                    <a:gd name="connsiteY3" fmla="*/ 1338478 h 1338478"/>
                    <a:gd name="connsiteX4" fmla="*/ 650326 w 1069454"/>
                    <a:gd name="connsiteY4" fmla="*/ 1324459 h 1338478"/>
                    <a:gd name="connsiteX5" fmla="*/ 817594 w 1069454"/>
                    <a:gd name="connsiteY5" fmla="*/ 824452 h 1338478"/>
                    <a:gd name="connsiteX6" fmla="*/ 735278 w 1069454"/>
                    <a:gd name="connsiteY6" fmla="*/ 591403 h 1338478"/>
                    <a:gd name="connsiteX7" fmla="*/ 1069095 w 1069454"/>
                    <a:gd name="connsiteY7" fmla="*/ 606500 h 1338478"/>
                    <a:gd name="connsiteX8" fmla="*/ 1069455 w 1069454"/>
                    <a:gd name="connsiteY8" fmla="*/ 589486 h 1338478"/>
                    <a:gd name="connsiteX9" fmla="*/ 681119 w 1069454"/>
                    <a:gd name="connsiteY9" fmla="*/ 54731 h 1338478"/>
                    <a:gd name="connsiteX10" fmla="*/ 26545 w 1069454"/>
                    <a:gd name="connsiteY10" fmla="*/ 252792 h 1338478"/>
                    <a:gd name="connsiteX11" fmla="*/ 50029 w 1069454"/>
                    <a:gd name="connsiteY11" fmla="*/ 583015 h 133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69454" h="1338478">
                      <a:moveTo>
                        <a:pt x="50029" y="583015"/>
                      </a:moveTo>
                      <a:cubicBezTo>
                        <a:pt x="105985" y="681867"/>
                        <a:pt x="217777" y="731472"/>
                        <a:pt x="270018" y="828526"/>
                      </a:cubicBezTo>
                      <a:cubicBezTo>
                        <a:pt x="327172" y="934686"/>
                        <a:pt x="300452" y="1080626"/>
                        <a:pt x="373423" y="1173486"/>
                      </a:cubicBezTo>
                      <a:cubicBezTo>
                        <a:pt x="435609" y="1252687"/>
                        <a:pt x="559622" y="1301454"/>
                        <a:pt x="644934" y="1338478"/>
                      </a:cubicBezTo>
                      <a:cubicBezTo>
                        <a:pt x="646491" y="1334404"/>
                        <a:pt x="648289" y="1329731"/>
                        <a:pt x="650326" y="1324459"/>
                      </a:cubicBezTo>
                      <a:cubicBezTo>
                        <a:pt x="692023" y="1217700"/>
                        <a:pt x="837124" y="880168"/>
                        <a:pt x="817594" y="824452"/>
                      </a:cubicBezTo>
                      <a:cubicBezTo>
                        <a:pt x="796386" y="764302"/>
                        <a:pt x="636307" y="674917"/>
                        <a:pt x="735278" y="591403"/>
                      </a:cubicBezTo>
                      <a:cubicBezTo>
                        <a:pt x="790515" y="544913"/>
                        <a:pt x="1069095" y="606500"/>
                        <a:pt x="1069095" y="606500"/>
                      </a:cubicBezTo>
                      <a:cubicBezTo>
                        <a:pt x="1069335" y="600868"/>
                        <a:pt x="1069455" y="595237"/>
                        <a:pt x="1069455" y="589486"/>
                      </a:cubicBezTo>
                      <a:cubicBezTo>
                        <a:pt x="1068976" y="387590"/>
                        <a:pt x="901108" y="152024"/>
                        <a:pt x="681119" y="54731"/>
                      </a:cubicBezTo>
                      <a:cubicBezTo>
                        <a:pt x="448190" y="-48194"/>
                        <a:pt x="139055" y="-18599"/>
                        <a:pt x="26545" y="252792"/>
                      </a:cubicBezTo>
                      <a:cubicBezTo>
                        <a:pt x="-16830" y="357635"/>
                        <a:pt x="-5687" y="484524"/>
                        <a:pt x="50029" y="583015"/>
                      </a:cubicBezTo>
                      <a:close/>
                    </a:path>
                  </a:pathLst>
                </a:custGeom>
                <a:solidFill>
                  <a:srgbClr val="070540"/>
                </a:solidFill>
                <a:ln w="11979"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0E1ADC55-CCD6-F842-9889-92E0CBD9F590}"/>
                    </a:ext>
                  </a:extLst>
                </p:cNvPr>
                <p:cNvSpPr/>
                <p:nvPr/>
              </p:nvSpPr>
              <p:spPr>
                <a:xfrm>
                  <a:off x="8568013" y="1817244"/>
                  <a:ext cx="1069454" cy="1338478"/>
                </a:xfrm>
                <a:custGeom>
                  <a:avLst/>
                  <a:gdLst>
                    <a:gd name="connsiteX0" fmla="*/ 50029 w 1069454"/>
                    <a:gd name="connsiteY0" fmla="*/ 583015 h 1338478"/>
                    <a:gd name="connsiteX1" fmla="*/ 270018 w 1069454"/>
                    <a:gd name="connsiteY1" fmla="*/ 828526 h 1338478"/>
                    <a:gd name="connsiteX2" fmla="*/ 373423 w 1069454"/>
                    <a:gd name="connsiteY2" fmla="*/ 1173486 h 1338478"/>
                    <a:gd name="connsiteX3" fmla="*/ 644934 w 1069454"/>
                    <a:gd name="connsiteY3" fmla="*/ 1338478 h 1338478"/>
                    <a:gd name="connsiteX4" fmla="*/ 650326 w 1069454"/>
                    <a:gd name="connsiteY4" fmla="*/ 1324459 h 1338478"/>
                    <a:gd name="connsiteX5" fmla="*/ 553152 w 1069454"/>
                    <a:gd name="connsiteY5" fmla="*/ 1248014 h 1338478"/>
                    <a:gd name="connsiteX6" fmla="*/ 526432 w 1069454"/>
                    <a:gd name="connsiteY6" fmla="*/ 964401 h 1338478"/>
                    <a:gd name="connsiteX7" fmla="*/ 470476 w 1069454"/>
                    <a:gd name="connsiteY7" fmla="*/ 777962 h 1338478"/>
                    <a:gd name="connsiteX8" fmla="*/ 289429 w 1069454"/>
                    <a:gd name="connsiteY8" fmla="*/ 650594 h 1338478"/>
                    <a:gd name="connsiteX9" fmla="*/ 147203 w 1069454"/>
                    <a:gd name="connsiteY9" fmla="*/ 278674 h 1338478"/>
                    <a:gd name="connsiteX10" fmla="*/ 378814 w 1069454"/>
                    <a:gd name="connsiteY10" fmla="*/ 132014 h 1338478"/>
                    <a:gd name="connsiteX11" fmla="*/ 682437 w 1069454"/>
                    <a:gd name="connsiteY11" fmla="*/ 158015 h 1338478"/>
                    <a:gd name="connsiteX12" fmla="*/ 1069455 w 1069454"/>
                    <a:gd name="connsiteY12" fmla="*/ 589486 h 1338478"/>
                    <a:gd name="connsiteX13" fmla="*/ 681119 w 1069454"/>
                    <a:gd name="connsiteY13" fmla="*/ 54731 h 1338478"/>
                    <a:gd name="connsiteX14" fmla="*/ 26545 w 1069454"/>
                    <a:gd name="connsiteY14" fmla="*/ 252792 h 1338478"/>
                    <a:gd name="connsiteX15" fmla="*/ 50029 w 1069454"/>
                    <a:gd name="connsiteY15" fmla="*/ 583015 h 1338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69454" h="1338478">
                      <a:moveTo>
                        <a:pt x="50029" y="583015"/>
                      </a:moveTo>
                      <a:cubicBezTo>
                        <a:pt x="105985" y="681867"/>
                        <a:pt x="217777" y="731472"/>
                        <a:pt x="270018" y="828526"/>
                      </a:cubicBezTo>
                      <a:cubicBezTo>
                        <a:pt x="327172" y="934686"/>
                        <a:pt x="300452" y="1080626"/>
                        <a:pt x="373423" y="1173486"/>
                      </a:cubicBezTo>
                      <a:cubicBezTo>
                        <a:pt x="435609" y="1252687"/>
                        <a:pt x="559622" y="1301454"/>
                        <a:pt x="644934" y="1338478"/>
                      </a:cubicBezTo>
                      <a:cubicBezTo>
                        <a:pt x="646491" y="1334404"/>
                        <a:pt x="648289" y="1329731"/>
                        <a:pt x="650326" y="1324459"/>
                      </a:cubicBezTo>
                      <a:cubicBezTo>
                        <a:pt x="618334" y="1300016"/>
                        <a:pt x="580111" y="1275812"/>
                        <a:pt x="553152" y="1248014"/>
                      </a:cubicBezTo>
                      <a:cubicBezTo>
                        <a:pt x="470836" y="1162823"/>
                        <a:pt x="516727" y="1063252"/>
                        <a:pt x="526432" y="964401"/>
                      </a:cubicBezTo>
                      <a:cubicBezTo>
                        <a:pt x="533621" y="891791"/>
                        <a:pt x="526193" y="826609"/>
                        <a:pt x="470476" y="777962"/>
                      </a:cubicBezTo>
                      <a:cubicBezTo>
                        <a:pt x="414521" y="729075"/>
                        <a:pt x="353293" y="689295"/>
                        <a:pt x="289429" y="650594"/>
                      </a:cubicBezTo>
                      <a:cubicBezTo>
                        <a:pt x="155590" y="569596"/>
                        <a:pt x="57698" y="432642"/>
                        <a:pt x="147203" y="278674"/>
                      </a:cubicBezTo>
                      <a:cubicBezTo>
                        <a:pt x="200882" y="186412"/>
                        <a:pt x="273253" y="147830"/>
                        <a:pt x="378814" y="132014"/>
                      </a:cubicBezTo>
                      <a:cubicBezTo>
                        <a:pt x="479463" y="116797"/>
                        <a:pt x="588499" y="113562"/>
                        <a:pt x="682437" y="158015"/>
                      </a:cubicBezTo>
                      <a:cubicBezTo>
                        <a:pt x="771463" y="200072"/>
                        <a:pt x="954787" y="333910"/>
                        <a:pt x="1069455" y="589486"/>
                      </a:cubicBezTo>
                      <a:cubicBezTo>
                        <a:pt x="1068976" y="387590"/>
                        <a:pt x="901108" y="152024"/>
                        <a:pt x="681119" y="54731"/>
                      </a:cubicBezTo>
                      <a:cubicBezTo>
                        <a:pt x="448190" y="-48194"/>
                        <a:pt x="139055" y="-18599"/>
                        <a:pt x="26545" y="252792"/>
                      </a:cubicBezTo>
                      <a:cubicBezTo>
                        <a:pt x="-16830" y="357635"/>
                        <a:pt x="-5687" y="484524"/>
                        <a:pt x="50029" y="583015"/>
                      </a:cubicBezTo>
                      <a:close/>
                    </a:path>
                  </a:pathLst>
                </a:custGeom>
                <a:solidFill>
                  <a:srgbClr val="070540"/>
                </a:solidFill>
                <a:ln w="11979"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B0CB120F-DEB6-CE9A-E5E9-0E9F87E1ED6D}"/>
                    </a:ext>
                  </a:extLst>
                </p:cNvPr>
                <p:cNvSpPr/>
                <p:nvPr/>
              </p:nvSpPr>
              <p:spPr>
                <a:xfrm>
                  <a:off x="8764821" y="2124075"/>
                  <a:ext cx="245390" cy="245630"/>
                </a:xfrm>
                <a:custGeom>
                  <a:avLst/>
                  <a:gdLst>
                    <a:gd name="connsiteX0" fmla="*/ 0 w 245390"/>
                    <a:gd name="connsiteY0" fmla="*/ 122815 h 245630"/>
                    <a:gd name="connsiteX1" fmla="*/ 122695 w 245390"/>
                    <a:gd name="connsiteY1" fmla="*/ 245630 h 245630"/>
                    <a:gd name="connsiteX2" fmla="*/ 245391 w 245390"/>
                    <a:gd name="connsiteY2" fmla="*/ 122815 h 245630"/>
                    <a:gd name="connsiteX3" fmla="*/ 122695 w 245390"/>
                    <a:gd name="connsiteY3" fmla="*/ 0 h 245630"/>
                    <a:gd name="connsiteX4" fmla="*/ 0 w 245390"/>
                    <a:gd name="connsiteY4" fmla="*/ 122815 h 2456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390" h="245630">
                      <a:moveTo>
                        <a:pt x="0" y="122815"/>
                      </a:moveTo>
                      <a:cubicBezTo>
                        <a:pt x="0" y="190633"/>
                        <a:pt x="54877" y="245630"/>
                        <a:pt x="122695" y="245630"/>
                      </a:cubicBezTo>
                      <a:cubicBezTo>
                        <a:pt x="190393" y="245630"/>
                        <a:pt x="245391" y="190633"/>
                        <a:pt x="245391" y="122815"/>
                      </a:cubicBezTo>
                      <a:cubicBezTo>
                        <a:pt x="245391" y="54997"/>
                        <a:pt x="190513" y="0"/>
                        <a:pt x="122695" y="0"/>
                      </a:cubicBezTo>
                      <a:cubicBezTo>
                        <a:pt x="54997" y="0"/>
                        <a:pt x="0" y="54997"/>
                        <a:pt x="0" y="122815"/>
                      </a:cubicBezTo>
                      <a:close/>
                    </a:path>
                  </a:pathLst>
                </a:custGeom>
                <a:solidFill>
                  <a:srgbClr val="070540"/>
                </a:solidFill>
                <a:ln w="11979" cap="flat">
                  <a:noFill/>
                  <a:prstDash val="solid"/>
                  <a:miter/>
                </a:ln>
              </p:spPr>
              <p:txBody>
                <a:bodyPr rtlCol="0" anchor="ctr"/>
                <a:lstStyle/>
                <a:p>
                  <a:endParaRPr lang="en-US"/>
                </a:p>
              </p:txBody>
            </p:sp>
          </p:grpSp>
          <p:sp>
            <p:nvSpPr>
              <p:cNvPr id="49" name="Freeform: Shape 48">
                <a:extLst>
                  <a:ext uri="{FF2B5EF4-FFF2-40B4-BE49-F238E27FC236}">
                    <a16:creationId xmlns:a16="http://schemas.microsoft.com/office/drawing/2014/main" id="{F50F052E-32A5-8121-16FA-73645977F755}"/>
                  </a:ext>
                </a:extLst>
              </p:cNvPr>
              <p:cNvSpPr/>
              <p:nvPr/>
            </p:nvSpPr>
            <p:spPr>
              <a:xfrm>
                <a:off x="8196756" y="3840606"/>
                <a:ext cx="592987" cy="1056370"/>
              </a:xfrm>
              <a:custGeom>
                <a:avLst/>
                <a:gdLst>
                  <a:gd name="connsiteX0" fmla="*/ 50324 w 592987"/>
                  <a:gd name="connsiteY0" fmla="*/ 5 h 1056370"/>
                  <a:gd name="connsiteX1" fmla="*/ 138871 w 592987"/>
                  <a:gd name="connsiteY1" fmla="*/ 21693 h 1056370"/>
                  <a:gd name="connsiteX2" fmla="*/ 379948 w 592987"/>
                  <a:gd name="connsiteY2" fmla="*/ 387382 h 1056370"/>
                  <a:gd name="connsiteX3" fmla="*/ 471730 w 592987"/>
                  <a:gd name="connsiteY3" fmla="*/ 747799 h 1056370"/>
                  <a:gd name="connsiteX4" fmla="*/ 500966 w 592987"/>
                  <a:gd name="connsiteY4" fmla="*/ 841259 h 1056370"/>
                  <a:gd name="connsiteX5" fmla="*/ 592987 w 592987"/>
                  <a:gd name="connsiteY5" fmla="*/ 1038721 h 1056370"/>
                  <a:gd name="connsiteX6" fmla="*/ 519178 w 592987"/>
                  <a:gd name="connsiteY6" fmla="*/ 1056335 h 1056370"/>
                  <a:gd name="connsiteX7" fmla="*/ 0 w 592987"/>
                  <a:gd name="connsiteY7" fmla="*/ 206574 h 1056370"/>
                  <a:gd name="connsiteX8" fmla="*/ 27079 w 592987"/>
                  <a:gd name="connsiteY8" fmla="*/ 95861 h 1056370"/>
                  <a:gd name="connsiteX9" fmla="*/ 50324 w 592987"/>
                  <a:gd name="connsiteY9" fmla="*/ 5 h 10563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2987" h="1056370">
                    <a:moveTo>
                      <a:pt x="50324" y="5"/>
                    </a:moveTo>
                    <a:cubicBezTo>
                      <a:pt x="81837" y="-234"/>
                      <a:pt x="111432" y="7674"/>
                      <a:pt x="138871" y="21693"/>
                    </a:cubicBezTo>
                    <a:cubicBezTo>
                      <a:pt x="262645" y="84838"/>
                      <a:pt x="344002" y="271157"/>
                      <a:pt x="379948" y="387382"/>
                    </a:cubicBezTo>
                    <a:cubicBezTo>
                      <a:pt x="401995" y="458675"/>
                      <a:pt x="430632" y="604855"/>
                      <a:pt x="471730" y="747799"/>
                    </a:cubicBezTo>
                    <a:cubicBezTo>
                      <a:pt x="480836" y="779432"/>
                      <a:pt x="490542" y="810825"/>
                      <a:pt x="500966" y="841259"/>
                    </a:cubicBezTo>
                    <a:cubicBezTo>
                      <a:pt x="527087" y="917824"/>
                      <a:pt x="557401" y="988158"/>
                      <a:pt x="592987" y="1038721"/>
                    </a:cubicBezTo>
                    <a:cubicBezTo>
                      <a:pt x="569023" y="1046750"/>
                      <a:pt x="545299" y="1057054"/>
                      <a:pt x="519178" y="1056335"/>
                    </a:cubicBezTo>
                    <a:cubicBezTo>
                      <a:pt x="323273" y="798962"/>
                      <a:pt x="50204" y="503487"/>
                      <a:pt x="0" y="206574"/>
                    </a:cubicBezTo>
                    <a:lnTo>
                      <a:pt x="27079" y="95861"/>
                    </a:lnTo>
                    <a:lnTo>
                      <a:pt x="50324" y="5"/>
                    </a:lnTo>
                    <a:close/>
                  </a:path>
                </a:pathLst>
              </a:custGeom>
              <a:solidFill>
                <a:srgbClr val="D56C67"/>
              </a:solidFill>
              <a:ln w="11979"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CED9FBE-FD13-8CF5-7633-1FCD4BE1EF59}"/>
                  </a:ext>
                </a:extLst>
              </p:cNvPr>
              <p:cNvSpPr/>
              <p:nvPr/>
            </p:nvSpPr>
            <p:spPr>
              <a:xfrm>
                <a:off x="8693768" y="4801445"/>
                <a:ext cx="271902" cy="344564"/>
              </a:xfrm>
              <a:custGeom>
                <a:avLst/>
                <a:gdLst>
                  <a:gd name="connsiteX0" fmla="*/ 0 w 271902"/>
                  <a:gd name="connsiteY0" fmla="*/ 66860 h 344564"/>
                  <a:gd name="connsiteX1" fmla="*/ 124133 w 271902"/>
                  <a:gd name="connsiteY1" fmla="*/ 246469 h 344564"/>
                  <a:gd name="connsiteX2" fmla="*/ 271871 w 271902"/>
                  <a:gd name="connsiteY2" fmla="*/ 335136 h 344564"/>
                  <a:gd name="connsiteX3" fmla="*/ 171702 w 271902"/>
                  <a:gd name="connsiteY3" fmla="*/ 229455 h 344564"/>
                  <a:gd name="connsiteX4" fmla="*/ 214477 w 271902"/>
                  <a:gd name="connsiteY4" fmla="*/ 145461 h 344564"/>
                  <a:gd name="connsiteX5" fmla="*/ 51403 w 271902"/>
                  <a:gd name="connsiteY5" fmla="*/ 0 h 344564"/>
                  <a:gd name="connsiteX6" fmla="*/ 0 w 271902"/>
                  <a:gd name="connsiteY6" fmla="*/ 66860 h 344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1902" h="344564">
                    <a:moveTo>
                      <a:pt x="0" y="66860"/>
                    </a:moveTo>
                    <a:cubicBezTo>
                      <a:pt x="24923" y="125691"/>
                      <a:pt x="72012" y="204053"/>
                      <a:pt x="124133" y="246469"/>
                    </a:cubicBezTo>
                    <a:cubicBezTo>
                      <a:pt x="154328" y="271152"/>
                      <a:pt x="267437" y="376234"/>
                      <a:pt x="271871" y="335136"/>
                    </a:cubicBezTo>
                    <a:cubicBezTo>
                      <a:pt x="273668" y="318840"/>
                      <a:pt x="198661" y="269115"/>
                      <a:pt x="171702" y="229455"/>
                    </a:cubicBezTo>
                    <a:cubicBezTo>
                      <a:pt x="65541" y="72851"/>
                      <a:pt x="201776" y="178651"/>
                      <a:pt x="214477" y="145461"/>
                    </a:cubicBezTo>
                    <a:cubicBezTo>
                      <a:pt x="225980" y="115266"/>
                      <a:pt x="64583" y="25042"/>
                      <a:pt x="51403" y="0"/>
                    </a:cubicBezTo>
                    <a:lnTo>
                      <a:pt x="0" y="66860"/>
                    </a:lnTo>
                    <a:close/>
                  </a:path>
                </a:pathLst>
              </a:custGeom>
              <a:solidFill>
                <a:srgbClr val="D56C67"/>
              </a:solidFill>
              <a:ln w="11979"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828B43C9-CE55-531D-D127-EC630EB0F6B4}"/>
                  </a:ext>
                </a:extLst>
              </p:cNvPr>
              <p:cNvSpPr/>
              <p:nvPr/>
            </p:nvSpPr>
            <p:spPr>
              <a:xfrm>
                <a:off x="8223715" y="3840606"/>
                <a:ext cx="444770" cy="747799"/>
              </a:xfrm>
              <a:custGeom>
                <a:avLst/>
                <a:gdLst>
                  <a:gd name="connsiteX0" fmla="*/ 23365 w 444770"/>
                  <a:gd name="connsiteY0" fmla="*/ 5 h 747799"/>
                  <a:gd name="connsiteX1" fmla="*/ 111912 w 444770"/>
                  <a:gd name="connsiteY1" fmla="*/ 21693 h 747799"/>
                  <a:gd name="connsiteX2" fmla="*/ 352989 w 444770"/>
                  <a:gd name="connsiteY2" fmla="*/ 387382 h 747799"/>
                  <a:gd name="connsiteX3" fmla="*/ 444771 w 444770"/>
                  <a:gd name="connsiteY3" fmla="*/ 747799 h 747799"/>
                  <a:gd name="connsiteX4" fmla="*/ 399239 w 444770"/>
                  <a:gd name="connsiteY4" fmla="*/ 636367 h 747799"/>
                  <a:gd name="connsiteX5" fmla="*/ 228496 w 444770"/>
                  <a:gd name="connsiteY5" fmla="*/ 269000 h 747799"/>
                  <a:gd name="connsiteX6" fmla="*/ 0 w 444770"/>
                  <a:gd name="connsiteY6" fmla="*/ 95981 h 747799"/>
                  <a:gd name="connsiteX7" fmla="*/ 23365 w 444770"/>
                  <a:gd name="connsiteY7" fmla="*/ 5 h 7477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770" h="747799">
                    <a:moveTo>
                      <a:pt x="23365" y="5"/>
                    </a:moveTo>
                    <a:cubicBezTo>
                      <a:pt x="54877" y="-234"/>
                      <a:pt x="84473" y="7674"/>
                      <a:pt x="111912" y="21693"/>
                    </a:cubicBezTo>
                    <a:cubicBezTo>
                      <a:pt x="235685" y="84838"/>
                      <a:pt x="317043" y="271157"/>
                      <a:pt x="352989" y="387382"/>
                    </a:cubicBezTo>
                    <a:cubicBezTo>
                      <a:pt x="375035" y="458675"/>
                      <a:pt x="403672" y="604855"/>
                      <a:pt x="444771" y="747799"/>
                    </a:cubicBezTo>
                    <a:cubicBezTo>
                      <a:pt x="428595" y="711614"/>
                      <a:pt x="411101" y="675428"/>
                      <a:pt x="399239" y="636367"/>
                    </a:cubicBezTo>
                    <a:cubicBezTo>
                      <a:pt x="358500" y="502049"/>
                      <a:pt x="318121" y="381391"/>
                      <a:pt x="228496" y="269000"/>
                    </a:cubicBezTo>
                    <a:cubicBezTo>
                      <a:pt x="174098" y="200943"/>
                      <a:pt x="88187" y="130489"/>
                      <a:pt x="0" y="95981"/>
                    </a:cubicBezTo>
                    <a:lnTo>
                      <a:pt x="23365" y="5"/>
                    </a:lnTo>
                    <a:close/>
                  </a:path>
                </a:pathLst>
              </a:custGeom>
              <a:solidFill>
                <a:srgbClr val="BE4E5A"/>
              </a:solidFill>
              <a:ln w="11979"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9DFCC72F-419B-C6A0-593E-A8BC98319D77}"/>
                  </a:ext>
                </a:extLst>
              </p:cNvPr>
              <p:cNvSpPr/>
              <p:nvPr/>
            </p:nvSpPr>
            <p:spPr>
              <a:xfrm>
                <a:off x="8104764" y="3020817"/>
                <a:ext cx="528135" cy="1009635"/>
              </a:xfrm>
              <a:custGeom>
                <a:avLst/>
                <a:gdLst>
                  <a:gd name="connsiteX0" fmla="*/ 463193 w 528135"/>
                  <a:gd name="connsiteY0" fmla="*/ 96923 h 1009635"/>
                  <a:gd name="connsiteX1" fmla="*/ 257223 w 528135"/>
                  <a:gd name="connsiteY1" fmla="*/ 64212 h 1009635"/>
                  <a:gd name="connsiteX2" fmla="*/ 809 w 528135"/>
                  <a:gd name="connsiteY2" fmla="*/ 265389 h 1009635"/>
                  <a:gd name="connsiteX3" fmla="*/ 12551 w 528135"/>
                  <a:gd name="connsiteY3" fmla="*/ 855860 h 1009635"/>
                  <a:gd name="connsiteX4" fmla="*/ 9196 w 528135"/>
                  <a:gd name="connsiteY4" fmla="*/ 962620 h 1009635"/>
                  <a:gd name="connsiteX5" fmla="*/ 10874 w 528135"/>
                  <a:gd name="connsiteY5" fmla="*/ 971846 h 1009635"/>
                  <a:gd name="connsiteX6" fmla="*/ 16146 w 528135"/>
                  <a:gd name="connsiteY6" fmla="*/ 1000123 h 1009635"/>
                  <a:gd name="connsiteX7" fmla="*/ 23215 w 528135"/>
                  <a:gd name="connsiteY7" fmla="*/ 1001561 h 1009635"/>
                  <a:gd name="connsiteX8" fmla="*/ 88397 w 528135"/>
                  <a:gd name="connsiteY8" fmla="*/ 1008990 h 1009635"/>
                  <a:gd name="connsiteX9" fmla="*/ 103015 w 528135"/>
                  <a:gd name="connsiteY9" fmla="*/ 1009469 h 1009635"/>
                  <a:gd name="connsiteX10" fmla="*/ 209894 w 528135"/>
                  <a:gd name="connsiteY10" fmla="*/ 1005635 h 1009635"/>
                  <a:gd name="connsiteX11" fmla="*/ 224273 w 528135"/>
                  <a:gd name="connsiteY11" fmla="*/ 1004317 h 1009635"/>
                  <a:gd name="connsiteX12" fmla="*/ 385430 w 528135"/>
                  <a:gd name="connsiteY12" fmla="*/ 984427 h 1009635"/>
                  <a:gd name="connsiteX13" fmla="*/ 399569 w 528135"/>
                  <a:gd name="connsiteY13" fmla="*/ 982270 h 1009635"/>
                  <a:gd name="connsiteX14" fmla="*/ 478770 w 528135"/>
                  <a:gd name="connsiteY14" fmla="*/ 968491 h 1009635"/>
                  <a:gd name="connsiteX15" fmla="*/ 528135 w 528135"/>
                  <a:gd name="connsiteY15" fmla="*/ 949080 h 1009635"/>
                  <a:gd name="connsiteX16" fmla="*/ 526458 w 528135"/>
                  <a:gd name="connsiteY16" fmla="*/ 938896 h 1009635"/>
                  <a:gd name="connsiteX17" fmla="*/ 525739 w 528135"/>
                  <a:gd name="connsiteY17" fmla="*/ 935301 h 1009635"/>
                  <a:gd name="connsiteX18" fmla="*/ 522863 w 528135"/>
                  <a:gd name="connsiteY18" fmla="*/ 919724 h 1009635"/>
                  <a:gd name="connsiteX19" fmla="*/ 522144 w 528135"/>
                  <a:gd name="connsiteY19" fmla="*/ 915770 h 1009635"/>
                  <a:gd name="connsiteX20" fmla="*/ 512918 w 528135"/>
                  <a:gd name="connsiteY20" fmla="*/ 847952 h 1009635"/>
                  <a:gd name="connsiteX21" fmla="*/ 473138 w 528135"/>
                  <a:gd name="connsiteY21" fmla="*/ 291630 h 1009635"/>
                  <a:gd name="connsiteX22" fmla="*/ 463193 w 528135"/>
                  <a:gd name="connsiteY22" fmla="*/ 96923 h 10096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8135" h="1009635">
                    <a:moveTo>
                      <a:pt x="463193" y="96923"/>
                    </a:moveTo>
                    <a:cubicBezTo>
                      <a:pt x="439708" y="-5523"/>
                      <a:pt x="362664" y="111181"/>
                      <a:pt x="257223" y="64212"/>
                    </a:cubicBezTo>
                    <a:cubicBezTo>
                      <a:pt x="74498" y="-17385"/>
                      <a:pt x="-9256" y="-80770"/>
                      <a:pt x="809" y="265389"/>
                    </a:cubicBezTo>
                    <a:cubicBezTo>
                      <a:pt x="6441" y="461893"/>
                      <a:pt x="15068" y="659117"/>
                      <a:pt x="12551" y="855860"/>
                    </a:cubicBezTo>
                    <a:cubicBezTo>
                      <a:pt x="12192" y="891567"/>
                      <a:pt x="11114" y="927273"/>
                      <a:pt x="9196" y="962620"/>
                    </a:cubicBezTo>
                    <a:cubicBezTo>
                      <a:pt x="8957" y="965735"/>
                      <a:pt x="10275" y="968850"/>
                      <a:pt x="10874" y="971846"/>
                    </a:cubicBezTo>
                    <a:cubicBezTo>
                      <a:pt x="12791" y="981671"/>
                      <a:pt x="14468" y="991137"/>
                      <a:pt x="16146" y="1000123"/>
                    </a:cubicBezTo>
                    <a:cubicBezTo>
                      <a:pt x="18423" y="1000603"/>
                      <a:pt x="20939" y="1001082"/>
                      <a:pt x="23215" y="1001561"/>
                    </a:cubicBezTo>
                    <a:cubicBezTo>
                      <a:pt x="41907" y="1005635"/>
                      <a:pt x="64074" y="1008031"/>
                      <a:pt x="88397" y="1008990"/>
                    </a:cubicBezTo>
                    <a:cubicBezTo>
                      <a:pt x="93190" y="1009110"/>
                      <a:pt x="97983" y="1009349"/>
                      <a:pt x="103015" y="1009469"/>
                    </a:cubicBezTo>
                    <a:cubicBezTo>
                      <a:pt x="136325" y="1010188"/>
                      <a:pt x="172990" y="1008511"/>
                      <a:pt x="209894" y="1005635"/>
                    </a:cubicBezTo>
                    <a:cubicBezTo>
                      <a:pt x="214687" y="1005276"/>
                      <a:pt x="219480" y="1004796"/>
                      <a:pt x="224273" y="1004317"/>
                    </a:cubicBezTo>
                    <a:cubicBezTo>
                      <a:pt x="282026" y="999404"/>
                      <a:pt x="339659" y="991616"/>
                      <a:pt x="385430" y="984427"/>
                    </a:cubicBezTo>
                    <a:cubicBezTo>
                      <a:pt x="390343" y="983708"/>
                      <a:pt x="395016" y="982989"/>
                      <a:pt x="399569" y="982270"/>
                    </a:cubicBezTo>
                    <a:cubicBezTo>
                      <a:pt x="447137" y="974722"/>
                      <a:pt x="478650" y="968491"/>
                      <a:pt x="478770" y="968491"/>
                    </a:cubicBezTo>
                    <a:cubicBezTo>
                      <a:pt x="495425" y="962500"/>
                      <a:pt x="511960" y="956030"/>
                      <a:pt x="528135" y="949080"/>
                    </a:cubicBezTo>
                    <a:cubicBezTo>
                      <a:pt x="527656" y="945845"/>
                      <a:pt x="527057" y="942490"/>
                      <a:pt x="526458" y="938896"/>
                    </a:cubicBezTo>
                    <a:cubicBezTo>
                      <a:pt x="526218" y="937817"/>
                      <a:pt x="525978" y="936499"/>
                      <a:pt x="525739" y="935301"/>
                    </a:cubicBezTo>
                    <a:cubicBezTo>
                      <a:pt x="524900" y="930388"/>
                      <a:pt x="523941" y="925116"/>
                      <a:pt x="522863" y="919724"/>
                    </a:cubicBezTo>
                    <a:cubicBezTo>
                      <a:pt x="522623" y="918406"/>
                      <a:pt x="522384" y="917088"/>
                      <a:pt x="522144" y="915770"/>
                    </a:cubicBezTo>
                    <a:cubicBezTo>
                      <a:pt x="519149" y="899834"/>
                      <a:pt x="516034" y="876589"/>
                      <a:pt x="512918" y="847952"/>
                    </a:cubicBezTo>
                    <a:cubicBezTo>
                      <a:pt x="499259" y="721782"/>
                      <a:pt x="485000" y="488613"/>
                      <a:pt x="473138" y="291630"/>
                    </a:cubicBezTo>
                    <a:cubicBezTo>
                      <a:pt x="472060" y="274735"/>
                      <a:pt x="466428" y="110822"/>
                      <a:pt x="463193" y="96923"/>
                    </a:cubicBezTo>
                    <a:close/>
                  </a:path>
                </a:pathLst>
              </a:custGeom>
              <a:solidFill>
                <a:srgbClr val="01183D"/>
              </a:solidFill>
              <a:ln w="11979"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F46AC015-9E5D-BC39-0771-A921DF3F2671}"/>
                  </a:ext>
                </a:extLst>
              </p:cNvPr>
              <p:cNvSpPr/>
              <p:nvPr/>
            </p:nvSpPr>
            <p:spPr>
              <a:xfrm>
                <a:off x="8113833" y="3868529"/>
                <a:ext cx="518947" cy="161643"/>
              </a:xfrm>
              <a:custGeom>
                <a:avLst/>
                <a:gdLst>
                  <a:gd name="connsiteX0" fmla="*/ 503730 w 518947"/>
                  <a:gd name="connsiteY0" fmla="*/ 0 h 161643"/>
                  <a:gd name="connsiteX1" fmla="*/ 512956 w 518947"/>
                  <a:gd name="connsiteY1" fmla="*/ 67818 h 161643"/>
                  <a:gd name="connsiteX2" fmla="*/ 513675 w 518947"/>
                  <a:gd name="connsiteY2" fmla="*/ 71772 h 161643"/>
                  <a:gd name="connsiteX3" fmla="*/ 516551 w 518947"/>
                  <a:gd name="connsiteY3" fmla="*/ 87348 h 161643"/>
                  <a:gd name="connsiteX4" fmla="*/ 517270 w 518947"/>
                  <a:gd name="connsiteY4" fmla="*/ 90943 h 161643"/>
                  <a:gd name="connsiteX5" fmla="*/ 518947 w 518947"/>
                  <a:gd name="connsiteY5" fmla="*/ 101128 h 161643"/>
                  <a:gd name="connsiteX6" fmla="*/ 469581 w 518947"/>
                  <a:gd name="connsiteY6" fmla="*/ 120539 h 161643"/>
                  <a:gd name="connsiteX7" fmla="*/ 390381 w 518947"/>
                  <a:gd name="connsiteY7" fmla="*/ 134318 h 161643"/>
                  <a:gd name="connsiteX8" fmla="*/ 376242 w 518947"/>
                  <a:gd name="connsiteY8" fmla="*/ 136475 h 161643"/>
                  <a:gd name="connsiteX9" fmla="*/ 215085 w 518947"/>
                  <a:gd name="connsiteY9" fmla="*/ 156364 h 161643"/>
                  <a:gd name="connsiteX10" fmla="*/ 200706 w 518947"/>
                  <a:gd name="connsiteY10" fmla="*/ 157682 h 161643"/>
                  <a:gd name="connsiteX11" fmla="*/ 93827 w 518947"/>
                  <a:gd name="connsiteY11" fmla="*/ 161517 h 161643"/>
                  <a:gd name="connsiteX12" fmla="*/ 79209 w 518947"/>
                  <a:gd name="connsiteY12" fmla="*/ 161037 h 161643"/>
                  <a:gd name="connsiteX13" fmla="*/ 14027 w 518947"/>
                  <a:gd name="connsiteY13" fmla="*/ 153609 h 161643"/>
                  <a:gd name="connsiteX14" fmla="*/ 6958 w 518947"/>
                  <a:gd name="connsiteY14" fmla="*/ 152171 h 161643"/>
                  <a:gd name="connsiteX15" fmla="*/ 1686 w 518947"/>
                  <a:gd name="connsiteY15" fmla="*/ 123893 h 161643"/>
                  <a:gd name="connsiteX16" fmla="*/ 8 w 518947"/>
                  <a:gd name="connsiteY16" fmla="*/ 114667 h 161643"/>
                  <a:gd name="connsiteX17" fmla="*/ 3363 w 518947"/>
                  <a:gd name="connsiteY17" fmla="*/ 7908 h 161643"/>
                  <a:gd name="connsiteX18" fmla="*/ 60397 w 518947"/>
                  <a:gd name="connsiteY18" fmla="*/ 28277 h 161643"/>
                  <a:gd name="connsiteX19" fmla="*/ 75375 w 518947"/>
                  <a:gd name="connsiteY19" fmla="*/ 31752 h 161643"/>
                  <a:gd name="connsiteX20" fmla="*/ 185010 w 518947"/>
                  <a:gd name="connsiteY20" fmla="*/ 41817 h 161643"/>
                  <a:gd name="connsiteX21" fmla="*/ 199508 w 518947"/>
                  <a:gd name="connsiteY21" fmla="*/ 41697 h 161643"/>
                  <a:gd name="connsiteX22" fmla="*/ 362822 w 518947"/>
                  <a:gd name="connsiteY22" fmla="*/ 25881 h 161643"/>
                  <a:gd name="connsiteX23" fmla="*/ 377081 w 518947"/>
                  <a:gd name="connsiteY23" fmla="*/ 23604 h 161643"/>
                  <a:gd name="connsiteX24" fmla="*/ 395174 w 518947"/>
                  <a:gd name="connsiteY24" fmla="*/ 20609 h 161643"/>
                  <a:gd name="connsiteX25" fmla="*/ 503730 w 518947"/>
                  <a:gd name="connsiteY25" fmla="*/ 0 h 161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18947" h="161643">
                    <a:moveTo>
                      <a:pt x="503730" y="0"/>
                    </a:moveTo>
                    <a:cubicBezTo>
                      <a:pt x="506845" y="28757"/>
                      <a:pt x="509961" y="51882"/>
                      <a:pt x="512956" y="67818"/>
                    </a:cubicBezTo>
                    <a:cubicBezTo>
                      <a:pt x="513196" y="69256"/>
                      <a:pt x="513435" y="70574"/>
                      <a:pt x="513675" y="71772"/>
                    </a:cubicBezTo>
                    <a:cubicBezTo>
                      <a:pt x="514753" y="77284"/>
                      <a:pt x="515712" y="82436"/>
                      <a:pt x="516551" y="87348"/>
                    </a:cubicBezTo>
                    <a:cubicBezTo>
                      <a:pt x="516790" y="88547"/>
                      <a:pt x="517030" y="89865"/>
                      <a:pt x="517270" y="90943"/>
                    </a:cubicBezTo>
                    <a:cubicBezTo>
                      <a:pt x="517869" y="94538"/>
                      <a:pt x="518468" y="97893"/>
                      <a:pt x="518947" y="101128"/>
                    </a:cubicBezTo>
                    <a:cubicBezTo>
                      <a:pt x="502772" y="108077"/>
                      <a:pt x="486236" y="114548"/>
                      <a:pt x="469581" y="120539"/>
                    </a:cubicBezTo>
                    <a:cubicBezTo>
                      <a:pt x="469581" y="120539"/>
                      <a:pt x="437949" y="126769"/>
                      <a:pt x="390381" y="134318"/>
                    </a:cubicBezTo>
                    <a:cubicBezTo>
                      <a:pt x="385828" y="135037"/>
                      <a:pt x="381035" y="135755"/>
                      <a:pt x="376242" y="136475"/>
                    </a:cubicBezTo>
                    <a:cubicBezTo>
                      <a:pt x="330471" y="143544"/>
                      <a:pt x="272838" y="151452"/>
                      <a:pt x="215085" y="156364"/>
                    </a:cubicBezTo>
                    <a:cubicBezTo>
                      <a:pt x="210292" y="156844"/>
                      <a:pt x="205499" y="157203"/>
                      <a:pt x="200706" y="157682"/>
                    </a:cubicBezTo>
                    <a:cubicBezTo>
                      <a:pt x="163682" y="160558"/>
                      <a:pt x="127017" y="162116"/>
                      <a:pt x="93827" y="161517"/>
                    </a:cubicBezTo>
                    <a:cubicBezTo>
                      <a:pt x="88795" y="161397"/>
                      <a:pt x="84002" y="161277"/>
                      <a:pt x="79209" y="161037"/>
                    </a:cubicBezTo>
                    <a:cubicBezTo>
                      <a:pt x="54886" y="160079"/>
                      <a:pt x="32719" y="157802"/>
                      <a:pt x="14027" y="153609"/>
                    </a:cubicBezTo>
                    <a:cubicBezTo>
                      <a:pt x="11751" y="153129"/>
                      <a:pt x="9234" y="152650"/>
                      <a:pt x="6958" y="152171"/>
                    </a:cubicBezTo>
                    <a:cubicBezTo>
                      <a:pt x="5280" y="143184"/>
                      <a:pt x="3603" y="133719"/>
                      <a:pt x="1686" y="123893"/>
                    </a:cubicBezTo>
                    <a:cubicBezTo>
                      <a:pt x="1087" y="120898"/>
                      <a:pt x="-111" y="117783"/>
                      <a:pt x="8" y="114667"/>
                    </a:cubicBezTo>
                    <a:cubicBezTo>
                      <a:pt x="1925" y="79321"/>
                      <a:pt x="3004" y="43734"/>
                      <a:pt x="3363" y="7908"/>
                    </a:cubicBezTo>
                    <a:cubicBezTo>
                      <a:pt x="20977" y="16535"/>
                      <a:pt x="40148" y="23125"/>
                      <a:pt x="60397" y="28277"/>
                    </a:cubicBezTo>
                    <a:cubicBezTo>
                      <a:pt x="65310" y="29595"/>
                      <a:pt x="70342" y="30794"/>
                      <a:pt x="75375" y="31752"/>
                    </a:cubicBezTo>
                    <a:cubicBezTo>
                      <a:pt x="109523" y="38821"/>
                      <a:pt x="146668" y="41817"/>
                      <a:pt x="185010" y="41817"/>
                    </a:cubicBezTo>
                    <a:cubicBezTo>
                      <a:pt x="189803" y="41817"/>
                      <a:pt x="194595" y="41817"/>
                      <a:pt x="199508" y="41697"/>
                    </a:cubicBezTo>
                    <a:cubicBezTo>
                      <a:pt x="253187" y="40739"/>
                      <a:pt x="309023" y="34388"/>
                      <a:pt x="362822" y="25881"/>
                    </a:cubicBezTo>
                    <a:cubicBezTo>
                      <a:pt x="367615" y="25162"/>
                      <a:pt x="372288" y="24443"/>
                      <a:pt x="377081" y="23604"/>
                    </a:cubicBezTo>
                    <a:cubicBezTo>
                      <a:pt x="383192" y="22646"/>
                      <a:pt x="389183" y="21567"/>
                      <a:pt x="395174" y="20609"/>
                    </a:cubicBezTo>
                    <a:cubicBezTo>
                      <a:pt x="433516" y="14019"/>
                      <a:pt x="470061" y="6830"/>
                      <a:pt x="503730" y="0"/>
                    </a:cubicBezTo>
                    <a:close/>
                  </a:path>
                </a:pathLst>
              </a:custGeom>
              <a:solidFill>
                <a:srgbClr val="01183D"/>
              </a:solidFill>
              <a:ln w="11979" cap="flat">
                <a:noFill/>
                <a:prstDash val="solid"/>
                <a:miter/>
              </a:ln>
            </p:spPr>
            <p:txBody>
              <a:bodyPr rtlCol="0" anchor="ctr"/>
              <a:lstStyle/>
              <a:p>
                <a:endParaRPr lang="en-US"/>
              </a:p>
            </p:txBody>
          </p:sp>
          <p:grpSp>
            <p:nvGrpSpPr>
              <p:cNvPr id="54" name="Graphic 4">
                <a:extLst>
                  <a:ext uri="{FF2B5EF4-FFF2-40B4-BE49-F238E27FC236}">
                    <a16:creationId xmlns:a16="http://schemas.microsoft.com/office/drawing/2014/main" id="{56BCD60E-0B1E-2259-5B3E-8711793E82B5}"/>
                  </a:ext>
                </a:extLst>
              </p:cNvPr>
              <p:cNvGrpSpPr/>
              <p:nvPr/>
            </p:nvGrpSpPr>
            <p:grpSpPr>
              <a:xfrm>
                <a:off x="8096182" y="2812621"/>
                <a:ext cx="609914" cy="426409"/>
                <a:chOff x="8096182" y="2812621"/>
                <a:chExt cx="609914" cy="426409"/>
              </a:xfrm>
            </p:grpSpPr>
            <p:sp>
              <p:nvSpPr>
                <p:cNvPr id="55" name="Freeform: Shape 54">
                  <a:extLst>
                    <a:ext uri="{FF2B5EF4-FFF2-40B4-BE49-F238E27FC236}">
                      <a16:creationId xmlns:a16="http://schemas.microsoft.com/office/drawing/2014/main" id="{46CCD8E8-0294-4AA8-836D-41AAD8A0ADE3}"/>
                    </a:ext>
                  </a:extLst>
                </p:cNvPr>
                <p:cNvSpPr/>
                <p:nvPr/>
              </p:nvSpPr>
              <p:spPr>
                <a:xfrm>
                  <a:off x="8096182" y="2812621"/>
                  <a:ext cx="609914" cy="426409"/>
                </a:xfrm>
                <a:custGeom>
                  <a:avLst/>
                  <a:gdLst>
                    <a:gd name="connsiteX0" fmla="*/ 1124 w 609914"/>
                    <a:gd name="connsiteY0" fmla="*/ 260905 h 426409"/>
                    <a:gd name="connsiteX1" fmla="*/ 302830 w 609914"/>
                    <a:gd name="connsiteY1" fmla="*/ 425058 h 426409"/>
                    <a:gd name="connsiteX2" fmla="*/ 447452 w 609914"/>
                    <a:gd name="connsiteY2" fmla="*/ 409721 h 426409"/>
                    <a:gd name="connsiteX3" fmla="*/ 602499 w 609914"/>
                    <a:gd name="connsiteY3" fmla="*/ 125149 h 426409"/>
                    <a:gd name="connsiteX4" fmla="*/ 522938 w 609914"/>
                    <a:gd name="connsiteY4" fmla="*/ 56133 h 426409"/>
                    <a:gd name="connsiteX5" fmla="*/ 448770 w 609914"/>
                    <a:gd name="connsiteY5" fmla="*/ 22704 h 426409"/>
                    <a:gd name="connsiteX6" fmla="*/ 266405 w 609914"/>
                    <a:gd name="connsiteY6" fmla="*/ 6288 h 426409"/>
                    <a:gd name="connsiteX7" fmla="*/ 128252 w 609914"/>
                    <a:gd name="connsiteY7" fmla="*/ 77341 h 426409"/>
                    <a:gd name="connsiteX8" fmla="*/ 109081 w 609914"/>
                    <a:gd name="connsiteY8" fmla="*/ 91480 h 426409"/>
                    <a:gd name="connsiteX9" fmla="*/ 1124 w 609914"/>
                    <a:gd name="connsiteY9" fmla="*/ 260905 h 426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09914" h="426409">
                      <a:moveTo>
                        <a:pt x="1124" y="260905"/>
                      </a:moveTo>
                      <a:cubicBezTo>
                        <a:pt x="16581" y="352447"/>
                        <a:pt x="227343" y="416071"/>
                        <a:pt x="302830" y="425058"/>
                      </a:cubicBezTo>
                      <a:cubicBezTo>
                        <a:pt x="343329" y="429851"/>
                        <a:pt x="440742" y="421224"/>
                        <a:pt x="447452" y="409721"/>
                      </a:cubicBezTo>
                      <a:cubicBezTo>
                        <a:pt x="447452" y="409721"/>
                        <a:pt x="650786" y="194166"/>
                        <a:pt x="602499" y="125149"/>
                      </a:cubicBezTo>
                      <a:cubicBezTo>
                        <a:pt x="584046" y="98549"/>
                        <a:pt x="555889" y="75185"/>
                        <a:pt x="522938" y="56133"/>
                      </a:cubicBezTo>
                      <a:cubicBezTo>
                        <a:pt x="500053" y="42714"/>
                        <a:pt x="474771" y="31451"/>
                        <a:pt x="448770" y="22704"/>
                      </a:cubicBezTo>
                      <a:cubicBezTo>
                        <a:pt x="384427" y="657"/>
                        <a:pt x="315530" y="-6412"/>
                        <a:pt x="266405" y="6288"/>
                      </a:cubicBezTo>
                      <a:cubicBezTo>
                        <a:pt x="230938" y="15514"/>
                        <a:pt x="177738" y="42114"/>
                        <a:pt x="128252" y="77341"/>
                      </a:cubicBezTo>
                      <a:cubicBezTo>
                        <a:pt x="121782" y="81895"/>
                        <a:pt x="115432" y="86687"/>
                        <a:pt x="109081" y="91480"/>
                      </a:cubicBezTo>
                      <a:cubicBezTo>
                        <a:pt x="44618" y="141325"/>
                        <a:pt x="-8462" y="204710"/>
                        <a:pt x="1124" y="260905"/>
                      </a:cubicBezTo>
                      <a:close/>
                    </a:path>
                  </a:pathLst>
                </a:custGeom>
                <a:solidFill>
                  <a:srgbClr val="023CAF"/>
                </a:solidFill>
                <a:ln w="11979"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9D230BFD-546A-2753-6308-60BA2727299A}"/>
                    </a:ext>
                  </a:extLst>
                </p:cNvPr>
                <p:cNvSpPr/>
                <p:nvPr/>
              </p:nvSpPr>
              <p:spPr>
                <a:xfrm>
                  <a:off x="8096182" y="2868754"/>
                  <a:ext cx="609914" cy="370275"/>
                </a:xfrm>
                <a:custGeom>
                  <a:avLst/>
                  <a:gdLst>
                    <a:gd name="connsiteX0" fmla="*/ 1124 w 609914"/>
                    <a:gd name="connsiteY0" fmla="*/ 204772 h 370275"/>
                    <a:gd name="connsiteX1" fmla="*/ 302830 w 609914"/>
                    <a:gd name="connsiteY1" fmla="*/ 368925 h 370275"/>
                    <a:gd name="connsiteX2" fmla="*/ 447452 w 609914"/>
                    <a:gd name="connsiteY2" fmla="*/ 353588 h 370275"/>
                    <a:gd name="connsiteX3" fmla="*/ 602499 w 609914"/>
                    <a:gd name="connsiteY3" fmla="*/ 69016 h 370275"/>
                    <a:gd name="connsiteX4" fmla="*/ 522938 w 609914"/>
                    <a:gd name="connsiteY4" fmla="*/ 0 h 370275"/>
                    <a:gd name="connsiteX5" fmla="*/ 421811 w 609914"/>
                    <a:gd name="connsiteY5" fmla="*/ 217832 h 370275"/>
                    <a:gd name="connsiteX6" fmla="*/ 109201 w 609914"/>
                    <a:gd name="connsiteY6" fmla="*/ 35347 h 370275"/>
                    <a:gd name="connsiteX7" fmla="*/ 1124 w 609914"/>
                    <a:gd name="connsiteY7" fmla="*/ 204772 h 37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9914" h="370275">
                      <a:moveTo>
                        <a:pt x="1124" y="204772"/>
                      </a:moveTo>
                      <a:cubicBezTo>
                        <a:pt x="16580" y="296314"/>
                        <a:pt x="227343" y="359938"/>
                        <a:pt x="302830" y="368925"/>
                      </a:cubicBezTo>
                      <a:cubicBezTo>
                        <a:pt x="343329" y="373717"/>
                        <a:pt x="440742" y="365090"/>
                        <a:pt x="447452" y="353588"/>
                      </a:cubicBezTo>
                      <a:cubicBezTo>
                        <a:pt x="447452" y="353588"/>
                        <a:pt x="650786" y="138032"/>
                        <a:pt x="602499" y="69016"/>
                      </a:cubicBezTo>
                      <a:cubicBezTo>
                        <a:pt x="584046" y="42416"/>
                        <a:pt x="555889" y="19051"/>
                        <a:pt x="522938" y="0"/>
                      </a:cubicBezTo>
                      <a:cubicBezTo>
                        <a:pt x="526772" y="88786"/>
                        <a:pt x="504845" y="173978"/>
                        <a:pt x="421811" y="217832"/>
                      </a:cubicBezTo>
                      <a:cubicBezTo>
                        <a:pt x="237049" y="315365"/>
                        <a:pt x="113994" y="190274"/>
                        <a:pt x="109201" y="35347"/>
                      </a:cubicBezTo>
                      <a:cubicBezTo>
                        <a:pt x="44618" y="85192"/>
                        <a:pt x="-8462" y="148576"/>
                        <a:pt x="1124" y="204772"/>
                      </a:cubicBezTo>
                      <a:close/>
                    </a:path>
                  </a:pathLst>
                </a:custGeom>
                <a:solidFill>
                  <a:srgbClr val="01183D"/>
                </a:solidFill>
                <a:ln w="11979" cap="flat">
                  <a:noFill/>
                  <a:prstDash val="solid"/>
                  <a:miter/>
                </a:ln>
              </p:spPr>
              <p:txBody>
                <a:bodyPr rtlCol="0" anchor="ctr"/>
                <a:lstStyle/>
                <a:p>
                  <a:endParaRPr lang="en-US"/>
                </a:p>
              </p:txBody>
            </p:sp>
          </p:grpSp>
          <p:sp>
            <p:nvSpPr>
              <p:cNvPr id="57" name="Freeform: Shape 56">
                <a:extLst>
                  <a:ext uri="{FF2B5EF4-FFF2-40B4-BE49-F238E27FC236}">
                    <a16:creationId xmlns:a16="http://schemas.microsoft.com/office/drawing/2014/main" id="{A089BF68-D84F-AA62-00CC-7CF4922AE4CA}"/>
                  </a:ext>
                </a:extLst>
              </p:cNvPr>
              <p:cNvSpPr/>
              <p:nvPr/>
            </p:nvSpPr>
            <p:spPr>
              <a:xfrm>
                <a:off x="8224554" y="2812621"/>
                <a:ext cx="324790" cy="237451"/>
              </a:xfrm>
              <a:custGeom>
                <a:avLst/>
                <a:gdLst>
                  <a:gd name="connsiteX0" fmla="*/ 0 w 324790"/>
                  <a:gd name="connsiteY0" fmla="*/ 77341 h 237451"/>
                  <a:gd name="connsiteX1" fmla="*/ 54758 w 324790"/>
                  <a:gd name="connsiteY1" fmla="*/ 160616 h 237451"/>
                  <a:gd name="connsiteX2" fmla="*/ 227418 w 324790"/>
                  <a:gd name="connsiteY2" fmla="*/ 231070 h 237451"/>
                  <a:gd name="connsiteX3" fmla="*/ 320398 w 324790"/>
                  <a:gd name="connsiteY3" fmla="*/ 22704 h 237451"/>
                  <a:gd name="connsiteX4" fmla="*/ 138032 w 324790"/>
                  <a:gd name="connsiteY4" fmla="*/ 6288 h 237451"/>
                  <a:gd name="connsiteX5" fmla="*/ 0 w 324790"/>
                  <a:gd name="connsiteY5" fmla="*/ 77341 h 237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4790" h="237451">
                    <a:moveTo>
                      <a:pt x="0" y="77341"/>
                    </a:moveTo>
                    <a:cubicBezTo>
                      <a:pt x="18692" y="111370"/>
                      <a:pt x="40499" y="142643"/>
                      <a:pt x="54758" y="160616"/>
                    </a:cubicBezTo>
                    <a:cubicBezTo>
                      <a:pt x="95856" y="212258"/>
                      <a:pt x="158761" y="253836"/>
                      <a:pt x="227418" y="231070"/>
                    </a:cubicBezTo>
                    <a:cubicBezTo>
                      <a:pt x="324591" y="198839"/>
                      <a:pt x="332619" y="109453"/>
                      <a:pt x="320398" y="22704"/>
                    </a:cubicBezTo>
                    <a:cubicBezTo>
                      <a:pt x="256054" y="657"/>
                      <a:pt x="187158" y="-6412"/>
                      <a:pt x="138032" y="6288"/>
                    </a:cubicBezTo>
                    <a:cubicBezTo>
                      <a:pt x="102685" y="15395"/>
                      <a:pt x="49485" y="41995"/>
                      <a:pt x="0" y="77341"/>
                    </a:cubicBezTo>
                    <a:close/>
                  </a:path>
                </a:pathLst>
              </a:custGeom>
              <a:solidFill>
                <a:srgbClr val="017CF9"/>
              </a:solidFill>
              <a:ln w="11979" cap="flat">
                <a:noFill/>
                <a:prstDash val="solid"/>
                <a:miter/>
              </a:ln>
            </p:spPr>
            <p:txBody>
              <a:bodyPr rtlCol="0" anchor="ctr"/>
              <a:lstStyle/>
              <a:p>
                <a:endParaRPr lang="en-US"/>
              </a:p>
            </p:txBody>
          </p:sp>
          <p:grpSp>
            <p:nvGrpSpPr>
              <p:cNvPr id="58" name="Graphic 4">
                <a:extLst>
                  <a:ext uri="{FF2B5EF4-FFF2-40B4-BE49-F238E27FC236}">
                    <a16:creationId xmlns:a16="http://schemas.microsoft.com/office/drawing/2014/main" id="{5E3F9D28-88E5-86DF-514F-538A126B101A}"/>
                  </a:ext>
                </a:extLst>
              </p:cNvPr>
              <p:cNvGrpSpPr/>
              <p:nvPr/>
            </p:nvGrpSpPr>
            <p:grpSpPr>
              <a:xfrm>
                <a:off x="8823892" y="4978179"/>
                <a:ext cx="464660" cy="434333"/>
                <a:chOff x="8823892" y="4978179"/>
                <a:chExt cx="464660" cy="434333"/>
              </a:xfrm>
              <a:solidFill>
                <a:srgbClr val="FFC539"/>
              </a:solidFill>
            </p:grpSpPr>
            <p:sp>
              <p:nvSpPr>
                <p:cNvPr id="59" name="Freeform: Shape 58">
                  <a:extLst>
                    <a:ext uri="{FF2B5EF4-FFF2-40B4-BE49-F238E27FC236}">
                      <a16:creationId xmlns:a16="http://schemas.microsoft.com/office/drawing/2014/main" id="{D8E83FED-35DF-B7AF-C14F-555FD58B85C5}"/>
                    </a:ext>
                  </a:extLst>
                </p:cNvPr>
                <p:cNvSpPr/>
                <p:nvPr/>
              </p:nvSpPr>
              <p:spPr>
                <a:xfrm>
                  <a:off x="8823892" y="5319785"/>
                  <a:ext cx="375754" cy="92727"/>
                </a:xfrm>
                <a:custGeom>
                  <a:avLst/>
                  <a:gdLst>
                    <a:gd name="connsiteX0" fmla="*/ 0 w 375754"/>
                    <a:gd name="connsiteY0" fmla="*/ 0 h 92727"/>
                    <a:gd name="connsiteX1" fmla="*/ 1558 w 375754"/>
                    <a:gd name="connsiteY1" fmla="*/ 52122 h 92727"/>
                    <a:gd name="connsiteX2" fmla="*/ 91782 w 375754"/>
                    <a:gd name="connsiteY2" fmla="*/ 75247 h 92727"/>
                    <a:gd name="connsiteX3" fmla="*/ 262525 w 375754"/>
                    <a:gd name="connsiteY3" fmla="*/ 92261 h 92727"/>
                    <a:gd name="connsiteX4" fmla="*/ 297272 w 375754"/>
                    <a:gd name="connsiteY4" fmla="*/ 89026 h 92727"/>
                    <a:gd name="connsiteX5" fmla="*/ 375754 w 375754"/>
                    <a:gd name="connsiteY5" fmla="*/ 62306 h 92727"/>
                    <a:gd name="connsiteX6" fmla="*/ 348675 w 375754"/>
                    <a:gd name="connsiteY6" fmla="*/ 21088 h 92727"/>
                    <a:gd name="connsiteX7" fmla="*/ 277982 w 375754"/>
                    <a:gd name="connsiteY7" fmla="*/ 41817 h 92727"/>
                    <a:gd name="connsiteX8" fmla="*/ 102086 w 375754"/>
                    <a:gd name="connsiteY8" fmla="*/ 27079 h 92727"/>
                    <a:gd name="connsiteX9" fmla="*/ 0 w 375754"/>
                    <a:gd name="connsiteY9" fmla="*/ 0 h 92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754" h="92727">
                      <a:moveTo>
                        <a:pt x="0" y="0"/>
                      </a:moveTo>
                      <a:cubicBezTo>
                        <a:pt x="359" y="17374"/>
                        <a:pt x="839" y="34868"/>
                        <a:pt x="1558" y="52122"/>
                      </a:cubicBezTo>
                      <a:cubicBezTo>
                        <a:pt x="31512" y="60988"/>
                        <a:pt x="61467" y="68776"/>
                        <a:pt x="91782" y="75247"/>
                      </a:cubicBezTo>
                      <a:cubicBezTo>
                        <a:pt x="128087" y="83155"/>
                        <a:pt x="196984" y="95257"/>
                        <a:pt x="262525" y="92261"/>
                      </a:cubicBezTo>
                      <a:cubicBezTo>
                        <a:pt x="274267" y="91662"/>
                        <a:pt x="286009" y="90704"/>
                        <a:pt x="297272" y="89026"/>
                      </a:cubicBezTo>
                      <a:cubicBezTo>
                        <a:pt x="326748" y="84832"/>
                        <a:pt x="354067" y="76565"/>
                        <a:pt x="375754" y="62306"/>
                      </a:cubicBezTo>
                      <a:lnTo>
                        <a:pt x="348675" y="21088"/>
                      </a:lnTo>
                      <a:cubicBezTo>
                        <a:pt x="331181" y="32591"/>
                        <a:pt x="306379" y="39061"/>
                        <a:pt x="277982" y="41817"/>
                      </a:cubicBezTo>
                      <a:cubicBezTo>
                        <a:pt x="224782" y="46969"/>
                        <a:pt x="158402" y="39301"/>
                        <a:pt x="102086" y="27079"/>
                      </a:cubicBezTo>
                      <a:cubicBezTo>
                        <a:pt x="67938" y="19770"/>
                        <a:pt x="33789" y="10664"/>
                        <a:pt x="0" y="0"/>
                      </a:cubicBezTo>
                      <a:close/>
                    </a:path>
                  </a:pathLst>
                </a:custGeom>
                <a:solidFill>
                  <a:srgbClr val="FFC539"/>
                </a:solidFill>
                <a:ln w="11979"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C714EF7B-6339-E7F7-7141-A25A9ED0C0F1}"/>
                    </a:ext>
                  </a:extLst>
                </p:cNvPr>
                <p:cNvSpPr/>
                <p:nvPr/>
              </p:nvSpPr>
              <p:spPr>
                <a:xfrm>
                  <a:off x="8860677" y="4978179"/>
                  <a:ext cx="427875" cy="105832"/>
                </a:xfrm>
                <a:custGeom>
                  <a:avLst/>
                  <a:gdLst>
                    <a:gd name="connsiteX0" fmla="*/ 0 w 427875"/>
                    <a:gd name="connsiteY0" fmla="*/ 47808 h 105832"/>
                    <a:gd name="connsiteX1" fmla="*/ 143903 w 427875"/>
                    <a:gd name="connsiteY1" fmla="*/ 88427 h 105832"/>
                    <a:gd name="connsiteX2" fmla="*/ 323393 w 427875"/>
                    <a:gd name="connsiteY2" fmla="*/ 104842 h 105832"/>
                    <a:gd name="connsiteX3" fmla="*/ 349514 w 427875"/>
                    <a:gd name="connsiteY3" fmla="*/ 102087 h 105832"/>
                    <a:gd name="connsiteX4" fmla="*/ 427876 w 427875"/>
                    <a:gd name="connsiteY4" fmla="*/ 75247 h 105832"/>
                    <a:gd name="connsiteX5" fmla="*/ 400797 w 427875"/>
                    <a:gd name="connsiteY5" fmla="*/ 34029 h 105832"/>
                    <a:gd name="connsiteX6" fmla="*/ 337412 w 427875"/>
                    <a:gd name="connsiteY6" fmla="*/ 53919 h 105832"/>
                    <a:gd name="connsiteX7" fmla="*/ 154208 w 427875"/>
                    <a:gd name="connsiteY7" fmla="*/ 40140 h 105832"/>
                    <a:gd name="connsiteX8" fmla="*/ 12941 w 427875"/>
                    <a:gd name="connsiteY8" fmla="*/ 0 h 105832"/>
                    <a:gd name="connsiteX9" fmla="*/ 0 w 427875"/>
                    <a:gd name="connsiteY9" fmla="*/ 47808 h 105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27875" h="105832">
                      <a:moveTo>
                        <a:pt x="0" y="47808"/>
                      </a:moveTo>
                      <a:cubicBezTo>
                        <a:pt x="47329" y="64343"/>
                        <a:pt x="95377" y="77883"/>
                        <a:pt x="143903" y="88427"/>
                      </a:cubicBezTo>
                      <a:cubicBezTo>
                        <a:pt x="181886" y="96575"/>
                        <a:pt x="255216" y="109515"/>
                        <a:pt x="323393" y="104842"/>
                      </a:cubicBezTo>
                      <a:cubicBezTo>
                        <a:pt x="332260" y="104243"/>
                        <a:pt x="341007" y="103404"/>
                        <a:pt x="349514" y="102087"/>
                      </a:cubicBezTo>
                      <a:cubicBezTo>
                        <a:pt x="378870" y="97773"/>
                        <a:pt x="406308" y="89505"/>
                        <a:pt x="427876" y="75247"/>
                      </a:cubicBezTo>
                      <a:lnTo>
                        <a:pt x="400797" y="34029"/>
                      </a:lnTo>
                      <a:cubicBezTo>
                        <a:pt x="384861" y="44453"/>
                        <a:pt x="362814" y="50923"/>
                        <a:pt x="337412" y="53919"/>
                      </a:cubicBezTo>
                      <a:cubicBezTo>
                        <a:pt x="283014" y="60629"/>
                        <a:pt x="213039" y="52721"/>
                        <a:pt x="154208" y="40140"/>
                      </a:cubicBezTo>
                      <a:cubicBezTo>
                        <a:pt x="106640" y="29835"/>
                        <a:pt x="59431" y="16415"/>
                        <a:pt x="12941" y="0"/>
                      </a:cubicBezTo>
                      <a:cubicBezTo>
                        <a:pt x="8268" y="16176"/>
                        <a:pt x="3954" y="32471"/>
                        <a:pt x="0" y="47808"/>
                      </a:cubicBezTo>
                      <a:close/>
                    </a:path>
                  </a:pathLst>
                </a:custGeom>
                <a:solidFill>
                  <a:srgbClr val="FFC539"/>
                </a:solidFill>
                <a:ln w="11979" cap="flat">
                  <a:noFill/>
                  <a:prstDash val="solid"/>
                  <a:miter/>
                </a:ln>
              </p:spPr>
              <p:txBody>
                <a:bodyPr rtlCol="0" anchor="ctr"/>
                <a:lstStyle/>
                <a:p>
                  <a:endParaRPr lang="en-US"/>
                </a:p>
              </p:txBody>
            </p:sp>
          </p:grpSp>
          <p:sp>
            <p:nvSpPr>
              <p:cNvPr id="61" name="Freeform: Shape 60">
                <a:extLst>
                  <a:ext uri="{FF2B5EF4-FFF2-40B4-BE49-F238E27FC236}">
                    <a16:creationId xmlns:a16="http://schemas.microsoft.com/office/drawing/2014/main" id="{0C3F312F-9EBC-99A4-0FCE-20F8991D8111}"/>
                  </a:ext>
                </a:extLst>
              </p:cNvPr>
              <p:cNvSpPr/>
              <p:nvPr/>
            </p:nvSpPr>
            <p:spPr>
              <a:xfrm>
                <a:off x="8917412" y="4547460"/>
                <a:ext cx="454869" cy="1331802"/>
              </a:xfrm>
              <a:custGeom>
                <a:avLst/>
                <a:gdLst>
                  <a:gd name="connsiteX0" fmla="*/ 15276 w 454869"/>
                  <a:gd name="connsiteY0" fmla="*/ 1319780 h 1331802"/>
                  <a:gd name="connsiteX1" fmla="*/ 110772 w 454869"/>
                  <a:gd name="connsiteY1" fmla="*/ 1263824 h 1331802"/>
                  <a:gd name="connsiteX2" fmla="*/ 110772 w 454869"/>
                  <a:gd name="connsiteY2" fmla="*/ 1263705 h 1331802"/>
                  <a:gd name="connsiteX3" fmla="*/ 166967 w 454869"/>
                  <a:gd name="connsiteY3" fmla="*/ 1152872 h 1331802"/>
                  <a:gd name="connsiteX4" fmla="*/ 176433 w 454869"/>
                  <a:gd name="connsiteY4" fmla="*/ 1138733 h 1331802"/>
                  <a:gd name="connsiteX5" fmla="*/ 304161 w 454869"/>
                  <a:gd name="connsiteY5" fmla="*/ 894660 h 1331802"/>
                  <a:gd name="connsiteX6" fmla="*/ 324650 w 454869"/>
                  <a:gd name="connsiteY6" fmla="*/ 842179 h 1331802"/>
                  <a:gd name="connsiteX7" fmla="*/ 413436 w 454869"/>
                  <a:gd name="connsiteY7" fmla="*/ 481402 h 1331802"/>
                  <a:gd name="connsiteX8" fmla="*/ 410920 w 454869"/>
                  <a:gd name="connsiteY8" fmla="*/ 361223 h 1331802"/>
                  <a:gd name="connsiteX9" fmla="*/ 409123 w 454869"/>
                  <a:gd name="connsiteY9" fmla="*/ 294364 h 1331802"/>
                  <a:gd name="connsiteX10" fmla="*/ 452617 w 454869"/>
                  <a:gd name="connsiteY10" fmla="*/ 132727 h 1331802"/>
                  <a:gd name="connsiteX11" fmla="*/ 421345 w 454869"/>
                  <a:gd name="connsiteY11" fmla="*/ 34595 h 1331802"/>
                  <a:gd name="connsiteX12" fmla="*/ 310511 w 454869"/>
                  <a:gd name="connsiteY12" fmla="*/ 251109 h 1331802"/>
                  <a:gd name="connsiteX13" fmla="*/ 253837 w 454869"/>
                  <a:gd name="connsiteY13" fmla="*/ 353315 h 1331802"/>
                  <a:gd name="connsiteX14" fmla="*/ 15276 w 454869"/>
                  <a:gd name="connsiteY14" fmla="*/ 1319780 h 13318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54869" h="1331802">
                    <a:moveTo>
                      <a:pt x="15276" y="1319780"/>
                    </a:moveTo>
                    <a:cubicBezTo>
                      <a:pt x="52060" y="1352371"/>
                      <a:pt x="83813" y="1313669"/>
                      <a:pt x="110772" y="1263824"/>
                    </a:cubicBezTo>
                    <a:cubicBezTo>
                      <a:pt x="110772" y="1263705"/>
                      <a:pt x="110772" y="1263705"/>
                      <a:pt x="110772" y="1263705"/>
                    </a:cubicBezTo>
                    <a:cubicBezTo>
                      <a:pt x="132699" y="1223325"/>
                      <a:pt x="151511" y="1175517"/>
                      <a:pt x="166967" y="1152872"/>
                    </a:cubicBezTo>
                    <a:cubicBezTo>
                      <a:pt x="170083" y="1148198"/>
                      <a:pt x="173318" y="1143526"/>
                      <a:pt x="176433" y="1138733"/>
                    </a:cubicBezTo>
                    <a:cubicBezTo>
                      <a:pt x="225799" y="1064205"/>
                      <a:pt x="268694" y="981290"/>
                      <a:pt x="304161" y="894660"/>
                    </a:cubicBezTo>
                    <a:cubicBezTo>
                      <a:pt x="311350" y="877286"/>
                      <a:pt x="318180" y="859912"/>
                      <a:pt x="324650" y="842179"/>
                    </a:cubicBezTo>
                    <a:cubicBezTo>
                      <a:pt x="369343" y="721760"/>
                      <a:pt x="399657" y="597028"/>
                      <a:pt x="413436" y="481402"/>
                    </a:cubicBezTo>
                    <a:cubicBezTo>
                      <a:pt x="418229" y="441383"/>
                      <a:pt x="413796" y="401722"/>
                      <a:pt x="410920" y="361223"/>
                    </a:cubicBezTo>
                    <a:cubicBezTo>
                      <a:pt x="409243" y="339296"/>
                      <a:pt x="408164" y="317130"/>
                      <a:pt x="409123" y="294364"/>
                    </a:cubicBezTo>
                    <a:cubicBezTo>
                      <a:pt x="411639" y="236131"/>
                      <a:pt x="466516" y="190001"/>
                      <a:pt x="452617" y="132727"/>
                    </a:cubicBezTo>
                    <a:cubicBezTo>
                      <a:pt x="441714" y="87675"/>
                      <a:pt x="431170" y="55683"/>
                      <a:pt x="421345" y="34595"/>
                    </a:cubicBezTo>
                    <a:cubicBezTo>
                      <a:pt x="353047" y="-111226"/>
                      <a:pt x="310511" y="251109"/>
                      <a:pt x="310511" y="251109"/>
                    </a:cubicBezTo>
                    <a:cubicBezTo>
                      <a:pt x="290981" y="280345"/>
                      <a:pt x="271690" y="318448"/>
                      <a:pt x="253837" y="353315"/>
                    </a:cubicBezTo>
                    <a:cubicBezTo>
                      <a:pt x="155225" y="547064"/>
                      <a:pt x="-58773" y="1254239"/>
                      <a:pt x="15276" y="1319780"/>
                    </a:cubicBezTo>
                    <a:close/>
                  </a:path>
                </a:pathLst>
              </a:custGeom>
              <a:solidFill>
                <a:srgbClr val="0F4283"/>
              </a:solidFill>
              <a:ln w="11979"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B276A6B7-705D-279B-B679-3765454A1D36}"/>
                  </a:ext>
                </a:extLst>
              </p:cNvPr>
              <p:cNvSpPr/>
              <p:nvPr/>
            </p:nvSpPr>
            <p:spPr>
              <a:xfrm>
                <a:off x="7217266" y="4363859"/>
                <a:ext cx="989554" cy="495578"/>
              </a:xfrm>
              <a:custGeom>
                <a:avLst/>
                <a:gdLst>
                  <a:gd name="connsiteX0" fmla="*/ 7034 w 989554"/>
                  <a:gd name="connsiteY0" fmla="*/ 282659 h 495578"/>
                  <a:gd name="connsiteX1" fmla="*/ 11707 w 989554"/>
                  <a:gd name="connsiteY1" fmla="*/ 298835 h 495578"/>
                  <a:gd name="connsiteX2" fmla="*/ 39984 w 989554"/>
                  <a:gd name="connsiteY2" fmla="*/ 363777 h 495578"/>
                  <a:gd name="connsiteX3" fmla="*/ 51487 w 989554"/>
                  <a:gd name="connsiteY3" fmla="*/ 384146 h 495578"/>
                  <a:gd name="connsiteX4" fmla="*/ 60833 w 989554"/>
                  <a:gd name="connsiteY4" fmla="*/ 399363 h 495578"/>
                  <a:gd name="connsiteX5" fmla="*/ 141351 w 989554"/>
                  <a:gd name="connsiteY5" fmla="*/ 495578 h 495578"/>
                  <a:gd name="connsiteX6" fmla="*/ 142070 w 989554"/>
                  <a:gd name="connsiteY6" fmla="*/ 457716 h 495578"/>
                  <a:gd name="connsiteX7" fmla="*/ 330307 w 989554"/>
                  <a:gd name="connsiteY7" fmla="*/ 216638 h 495578"/>
                  <a:gd name="connsiteX8" fmla="*/ 712292 w 989554"/>
                  <a:gd name="connsiteY8" fmla="*/ 72615 h 495578"/>
                  <a:gd name="connsiteX9" fmla="*/ 989555 w 989554"/>
                  <a:gd name="connsiteY9" fmla="*/ 8272 h 495578"/>
                  <a:gd name="connsiteX10" fmla="*/ 545263 w 989554"/>
                  <a:gd name="connsiteY10" fmla="*/ 10549 h 495578"/>
                  <a:gd name="connsiteX11" fmla="*/ 24527 w 989554"/>
                  <a:gd name="connsiteY11" fmla="*/ 151936 h 495578"/>
                  <a:gd name="connsiteX12" fmla="*/ 12665 w 989554"/>
                  <a:gd name="connsiteY12" fmla="*/ 172185 h 495578"/>
                  <a:gd name="connsiteX13" fmla="*/ 7034 w 989554"/>
                  <a:gd name="connsiteY13" fmla="*/ 282659 h 4955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89554" h="495578">
                    <a:moveTo>
                      <a:pt x="7034" y="282659"/>
                    </a:moveTo>
                    <a:cubicBezTo>
                      <a:pt x="8232" y="287931"/>
                      <a:pt x="9909" y="293323"/>
                      <a:pt x="11707" y="298835"/>
                    </a:cubicBezTo>
                    <a:cubicBezTo>
                      <a:pt x="18177" y="318845"/>
                      <a:pt x="27523" y="340532"/>
                      <a:pt x="39984" y="363777"/>
                    </a:cubicBezTo>
                    <a:cubicBezTo>
                      <a:pt x="43698" y="370726"/>
                      <a:pt x="47652" y="377436"/>
                      <a:pt x="51487" y="384146"/>
                    </a:cubicBezTo>
                    <a:cubicBezTo>
                      <a:pt x="54482" y="389298"/>
                      <a:pt x="57597" y="394331"/>
                      <a:pt x="60833" y="399363"/>
                    </a:cubicBezTo>
                    <a:cubicBezTo>
                      <a:pt x="84557" y="436507"/>
                      <a:pt x="111636" y="468259"/>
                      <a:pt x="141351" y="495578"/>
                    </a:cubicBezTo>
                    <a:cubicBezTo>
                      <a:pt x="140992" y="483237"/>
                      <a:pt x="141112" y="470656"/>
                      <a:pt x="142070" y="457716"/>
                    </a:cubicBezTo>
                    <a:cubicBezTo>
                      <a:pt x="151057" y="331066"/>
                      <a:pt x="232414" y="279424"/>
                      <a:pt x="330307" y="216638"/>
                    </a:cubicBezTo>
                    <a:cubicBezTo>
                      <a:pt x="450486" y="139714"/>
                      <a:pt x="574499" y="112755"/>
                      <a:pt x="712292" y="72615"/>
                    </a:cubicBezTo>
                    <a:cubicBezTo>
                      <a:pt x="788258" y="50448"/>
                      <a:pt x="938631" y="36190"/>
                      <a:pt x="989555" y="8272"/>
                    </a:cubicBezTo>
                    <a:cubicBezTo>
                      <a:pt x="798802" y="-3111"/>
                      <a:pt x="633930" y="-3111"/>
                      <a:pt x="545263" y="10549"/>
                    </a:cubicBezTo>
                    <a:cubicBezTo>
                      <a:pt x="404835" y="32476"/>
                      <a:pt x="111037" y="29001"/>
                      <a:pt x="24527" y="151936"/>
                    </a:cubicBezTo>
                    <a:cubicBezTo>
                      <a:pt x="19974" y="158286"/>
                      <a:pt x="16020" y="164996"/>
                      <a:pt x="12665" y="172185"/>
                    </a:cubicBezTo>
                    <a:cubicBezTo>
                      <a:pt x="-1354" y="201900"/>
                      <a:pt x="-4469" y="238206"/>
                      <a:pt x="7034" y="282659"/>
                    </a:cubicBezTo>
                    <a:close/>
                  </a:path>
                </a:pathLst>
              </a:custGeom>
              <a:solidFill>
                <a:srgbClr val="FFC539">
                  <a:alpha val="70000"/>
                </a:srgbClr>
              </a:solidFill>
              <a:ln w="11979"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4DE77A07-50CA-B77F-160D-1BFC97D8681D}"/>
                  </a:ext>
                </a:extLst>
              </p:cNvPr>
              <p:cNvSpPr/>
              <p:nvPr/>
            </p:nvSpPr>
            <p:spPr>
              <a:xfrm>
                <a:off x="7217258" y="4363620"/>
                <a:ext cx="2076537" cy="1672806"/>
              </a:xfrm>
              <a:custGeom>
                <a:avLst/>
                <a:gdLst>
                  <a:gd name="connsiteX0" fmla="*/ 7042 w 2076537"/>
                  <a:gd name="connsiteY0" fmla="*/ 282899 h 1672806"/>
                  <a:gd name="connsiteX1" fmla="*/ 11715 w 2076537"/>
                  <a:gd name="connsiteY1" fmla="*/ 299074 h 1672806"/>
                  <a:gd name="connsiteX2" fmla="*/ 39993 w 2076537"/>
                  <a:gd name="connsiteY2" fmla="*/ 364016 h 1672806"/>
                  <a:gd name="connsiteX3" fmla="*/ 51495 w 2076537"/>
                  <a:gd name="connsiteY3" fmla="*/ 384386 h 1672806"/>
                  <a:gd name="connsiteX4" fmla="*/ 60841 w 2076537"/>
                  <a:gd name="connsiteY4" fmla="*/ 399603 h 1672806"/>
                  <a:gd name="connsiteX5" fmla="*/ 141360 w 2076537"/>
                  <a:gd name="connsiteY5" fmla="*/ 495818 h 1672806"/>
                  <a:gd name="connsiteX6" fmla="*/ 160292 w 2076537"/>
                  <a:gd name="connsiteY6" fmla="*/ 512233 h 1672806"/>
                  <a:gd name="connsiteX7" fmla="*/ 177426 w 2076537"/>
                  <a:gd name="connsiteY7" fmla="*/ 525653 h 1672806"/>
                  <a:gd name="connsiteX8" fmla="*/ 302398 w 2076537"/>
                  <a:gd name="connsiteY8" fmla="*/ 594550 h 1672806"/>
                  <a:gd name="connsiteX9" fmla="*/ 333431 w 2076537"/>
                  <a:gd name="connsiteY9" fmla="*/ 605693 h 1672806"/>
                  <a:gd name="connsiteX10" fmla="*/ 689655 w 2076537"/>
                  <a:gd name="connsiteY10" fmla="*/ 644874 h 1672806"/>
                  <a:gd name="connsiteX11" fmla="*/ 1388682 w 2076537"/>
                  <a:gd name="connsiteY11" fmla="*/ 547221 h 1672806"/>
                  <a:gd name="connsiteX12" fmla="*/ 1444998 w 2076537"/>
                  <a:gd name="connsiteY12" fmla="*/ 537995 h 1672806"/>
                  <a:gd name="connsiteX13" fmla="*/ 1675051 w 2076537"/>
                  <a:gd name="connsiteY13" fmla="*/ 499413 h 1672806"/>
                  <a:gd name="connsiteX14" fmla="*/ 1692186 w 2076537"/>
                  <a:gd name="connsiteY14" fmla="*/ 496537 h 1672806"/>
                  <a:gd name="connsiteX15" fmla="*/ 1738196 w 2076537"/>
                  <a:gd name="connsiteY15" fmla="*/ 488629 h 1672806"/>
                  <a:gd name="connsiteX16" fmla="*/ 1690388 w 2076537"/>
                  <a:gd name="connsiteY16" fmla="*/ 531764 h 1672806"/>
                  <a:gd name="connsiteX17" fmla="*/ 1669779 w 2076537"/>
                  <a:gd name="connsiteY17" fmla="*/ 574659 h 1672806"/>
                  <a:gd name="connsiteX18" fmla="*/ 1656479 w 2076537"/>
                  <a:gd name="connsiteY18" fmla="*/ 614679 h 1672806"/>
                  <a:gd name="connsiteX19" fmla="*/ 1643419 w 2076537"/>
                  <a:gd name="connsiteY19" fmla="*/ 662367 h 1672806"/>
                  <a:gd name="connsiteX20" fmla="*/ 1627004 w 2076537"/>
                  <a:gd name="connsiteY20" fmla="*/ 718443 h 1672806"/>
                  <a:gd name="connsiteX21" fmla="*/ 1606754 w 2076537"/>
                  <a:gd name="connsiteY21" fmla="*/ 956165 h 1672806"/>
                  <a:gd name="connsiteX22" fmla="*/ 1608312 w 2076537"/>
                  <a:gd name="connsiteY22" fmla="*/ 1008287 h 1672806"/>
                  <a:gd name="connsiteX23" fmla="*/ 1613704 w 2076537"/>
                  <a:gd name="connsiteY23" fmla="*/ 1141047 h 1672806"/>
                  <a:gd name="connsiteX24" fmla="*/ 1614063 w 2076537"/>
                  <a:gd name="connsiteY24" fmla="*/ 1197721 h 1672806"/>
                  <a:gd name="connsiteX25" fmla="*/ 1608072 w 2076537"/>
                  <a:gd name="connsiteY25" fmla="*/ 1355284 h 1672806"/>
                  <a:gd name="connsiteX26" fmla="*/ 1598726 w 2076537"/>
                  <a:gd name="connsiteY26" fmla="*/ 1442273 h 1672806"/>
                  <a:gd name="connsiteX27" fmla="*/ 1598726 w 2076537"/>
                  <a:gd name="connsiteY27" fmla="*/ 1442393 h 1672806"/>
                  <a:gd name="connsiteX28" fmla="*/ 1560384 w 2076537"/>
                  <a:gd name="connsiteY28" fmla="*/ 1666695 h 1672806"/>
                  <a:gd name="connsiteX29" fmla="*/ 1655880 w 2076537"/>
                  <a:gd name="connsiteY29" fmla="*/ 1672806 h 1672806"/>
                  <a:gd name="connsiteX30" fmla="*/ 1676729 w 2076537"/>
                  <a:gd name="connsiteY30" fmla="*/ 1620086 h 1672806"/>
                  <a:gd name="connsiteX31" fmla="*/ 1823628 w 2076537"/>
                  <a:gd name="connsiteY31" fmla="*/ 1193528 h 1672806"/>
                  <a:gd name="connsiteX32" fmla="*/ 1869399 w 2076537"/>
                  <a:gd name="connsiteY32" fmla="*/ 1048546 h 1672806"/>
                  <a:gd name="connsiteX33" fmla="*/ 1884856 w 2076537"/>
                  <a:gd name="connsiteY33" fmla="*/ 998102 h 1672806"/>
                  <a:gd name="connsiteX34" fmla="*/ 1966812 w 2076537"/>
                  <a:gd name="connsiteY34" fmla="*/ 719521 h 1672806"/>
                  <a:gd name="connsiteX35" fmla="*/ 1980951 w 2076537"/>
                  <a:gd name="connsiteY35" fmla="*/ 668718 h 1672806"/>
                  <a:gd name="connsiteX36" fmla="*/ 2074290 w 2076537"/>
                  <a:gd name="connsiteY36" fmla="*/ 263727 h 1672806"/>
                  <a:gd name="connsiteX37" fmla="*/ 2074290 w 2076537"/>
                  <a:gd name="connsiteY37" fmla="*/ 263608 h 1672806"/>
                  <a:gd name="connsiteX38" fmla="*/ 2074290 w 2076537"/>
                  <a:gd name="connsiteY38" fmla="*/ 210048 h 1672806"/>
                  <a:gd name="connsiteX39" fmla="*/ 989443 w 2076537"/>
                  <a:gd name="connsiteY39" fmla="*/ 8272 h 1672806"/>
                  <a:gd name="connsiteX40" fmla="*/ 545152 w 2076537"/>
                  <a:gd name="connsiteY40" fmla="*/ 10549 h 1672806"/>
                  <a:gd name="connsiteX41" fmla="*/ 24416 w 2076537"/>
                  <a:gd name="connsiteY41" fmla="*/ 151936 h 1672806"/>
                  <a:gd name="connsiteX42" fmla="*/ 12554 w 2076537"/>
                  <a:gd name="connsiteY42" fmla="*/ 172185 h 1672806"/>
                  <a:gd name="connsiteX43" fmla="*/ 7042 w 2076537"/>
                  <a:gd name="connsiteY43" fmla="*/ 282899 h 1672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76537" h="1672806">
                    <a:moveTo>
                      <a:pt x="7042" y="282899"/>
                    </a:moveTo>
                    <a:cubicBezTo>
                      <a:pt x="8240" y="288171"/>
                      <a:pt x="9918" y="293562"/>
                      <a:pt x="11715" y="299074"/>
                    </a:cubicBezTo>
                    <a:cubicBezTo>
                      <a:pt x="18185" y="319084"/>
                      <a:pt x="27531" y="340771"/>
                      <a:pt x="39993" y="364016"/>
                    </a:cubicBezTo>
                    <a:cubicBezTo>
                      <a:pt x="43707" y="370966"/>
                      <a:pt x="47661" y="377676"/>
                      <a:pt x="51495" y="384386"/>
                    </a:cubicBezTo>
                    <a:cubicBezTo>
                      <a:pt x="54491" y="389538"/>
                      <a:pt x="57606" y="394571"/>
                      <a:pt x="60841" y="399603"/>
                    </a:cubicBezTo>
                    <a:cubicBezTo>
                      <a:pt x="84566" y="436747"/>
                      <a:pt x="111645" y="468499"/>
                      <a:pt x="141360" y="495818"/>
                    </a:cubicBezTo>
                    <a:cubicBezTo>
                      <a:pt x="147471" y="501449"/>
                      <a:pt x="153821" y="506961"/>
                      <a:pt x="160292" y="512233"/>
                    </a:cubicBezTo>
                    <a:cubicBezTo>
                      <a:pt x="165803" y="516906"/>
                      <a:pt x="171555" y="521340"/>
                      <a:pt x="177426" y="525653"/>
                    </a:cubicBezTo>
                    <a:cubicBezTo>
                      <a:pt x="215888" y="554530"/>
                      <a:pt x="257944" y="577176"/>
                      <a:pt x="302398" y="594550"/>
                    </a:cubicBezTo>
                    <a:cubicBezTo>
                      <a:pt x="312582" y="598503"/>
                      <a:pt x="323007" y="602218"/>
                      <a:pt x="333431" y="605693"/>
                    </a:cubicBezTo>
                    <a:cubicBezTo>
                      <a:pt x="444863" y="642357"/>
                      <a:pt x="569236" y="649906"/>
                      <a:pt x="689655" y="644874"/>
                    </a:cubicBezTo>
                    <a:cubicBezTo>
                      <a:pt x="800847" y="640201"/>
                      <a:pt x="1128913" y="589637"/>
                      <a:pt x="1388682" y="547221"/>
                    </a:cubicBezTo>
                    <a:cubicBezTo>
                      <a:pt x="1407854" y="544105"/>
                      <a:pt x="1426665" y="540990"/>
                      <a:pt x="1444998" y="537995"/>
                    </a:cubicBezTo>
                    <a:cubicBezTo>
                      <a:pt x="1540134" y="522418"/>
                      <a:pt x="1622211" y="508519"/>
                      <a:pt x="1675051" y="499413"/>
                    </a:cubicBezTo>
                    <a:cubicBezTo>
                      <a:pt x="1681162" y="498454"/>
                      <a:pt x="1686794" y="497376"/>
                      <a:pt x="1692186" y="496537"/>
                    </a:cubicBezTo>
                    <a:cubicBezTo>
                      <a:pt x="1719984" y="491744"/>
                      <a:pt x="1736399" y="488868"/>
                      <a:pt x="1738196" y="488629"/>
                    </a:cubicBezTo>
                    <a:cubicBezTo>
                      <a:pt x="1718426" y="495698"/>
                      <a:pt x="1702969" y="511275"/>
                      <a:pt x="1690388" y="531764"/>
                    </a:cubicBezTo>
                    <a:cubicBezTo>
                      <a:pt x="1682480" y="544465"/>
                      <a:pt x="1675650" y="559203"/>
                      <a:pt x="1669779" y="574659"/>
                    </a:cubicBezTo>
                    <a:cubicBezTo>
                      <a:pt x="1664867" y="587600"/>
                      <a:pt x="1660553" y="601139"/>
                      <a:pt x="1656479" y="614679"/>
                    </a:cubicBezTo>
                    <a:cubicBezTo>
                      <a:pt x="1651686" y="630855"/>
                      <a:pt x="1647373" y="647031"/>
                      <a:pt x="1643419" y="662367"/>
                    </a:cubicBezTo>
                    <a:cubicBezTo>
                      <a:pt x="1637787" y="683216"/>
                      <a:pt x="1632635" y="702507"/>
                      <a:pt x="1627004" y="718443"/>
                    </a:cubicBezTo>
                    <a:cubicBezTo>
                      <a:pt x="1606994" y="773800"/>
                      <a:pt x="1604597" y="864743"/>
                      <a:pt x="1606754" y="956165"/>
                    </a:cubicBezTo>
                    <a:cubicBezTo>
                      <a:pt x="1607114" y="973539"/>
                      <a:pt x="1607593" y="991033"/>
                      <a:pt x="1608312" y="1008287"/>
                    </a:cubicBezTo>
                    <a:cubicBezTo>
                      <a:pt x="1610109" y="1055855"/>
                      <a:pt x="1612505" y="1101986"/>
                      <a:pt x="1613704" y="1141047"/>
                    </a:cubicBezTo>
                    <a:cubicBezTo>
                      <a:pt x="1614303" y="1162255"/>
                      <a:pt x="1614542" y="1181306"/>
                      <a:pt x="1614063" y="1197721"/>
                    </a:cubicBezTo>
                    <a:cubicBezTo>
                      <a:pt x="1612266" y="1268415"/>
                      <a:pt x="1611187" y="1313707"/>
                      <a:pt x="1608072" y="1355284"/>
                    </a:cubicBezTo>
                    <a:cubicBezTo>
                      <a:pt x="1606035" y="1383801"/>
                      <a:pt x="1603279" y="1410401"/>
                      <a:pt x="1598726" y="1442273"/>
                    </a:cubicBezTo>
                    <a:cubicBezTo>
                      <a:pt x="1598726" y="1442393"/>
                      <a:pt x="1598726" y="1442393"/>
                      <a:pt x="1598726" y="1442393"/>
                    </a:cubicBezTo>
                    <a:cubicBezTo>
                      <a:pt x="1591417" y="1494035"/>
                      <a:pt x="1579675" y="1558858"/>
                      <a:pt x="1560384" y="1666695"/>
                    </a:cubicBezTo>
                    <a:lnTo>
                      <a:pt x="1655880" y="1672806"/>
                    </a:lnTo>
                    <a:cubicBezTo>
                      <a:pt x="1662470" y="1656750"/>
                      <a:pt x="1669420" y="1639137"/>
                      <a:pt x="1676729" y="1620086"/>
                    </a:cubicBezTo>
                    <a:cubicBezTo>
                      <a:pt x="1717707" y="1513206"/>
                      <a:pt x="1770308" y="1360077"/>
                      <a:pt x="1823628" y="1193528"/>
                    </a:cubicBezTo>
                    <a:cubicBezTo>
                      <a:pt x="1838965" y="1146079"/>
                      <a:pt x="1854182" y="1097432"/>
                      <a:pt x="1869399" y="1048546"/>
                    </a:cubicBezTo>
                    <a:cubicBezTo>
                      <a:pt x="1874551" y="1031771"/>
                      <a:pt x="1879703" y="1014877"/>
                      <a:pt x="1884856" y="998102"/>
                    </a:cubicBezTo>
                    <a:cubicBezTo>
                      <a:pt x="1913732" y="903564"/>
                      <a:pt x="1941650" y="808907"/>
                      <a:pt x="1966812" y="719521"/>
                    </a:cubicBezTo>
                    <a:cubicBezTo>
                      <a:pt x="1971605" y="702387"/>
                      <a:pt x="1976278" y="685493"/>
                      <a:pt x="1980951" y="668718"/>
                    </a:cubicBezTo>
                    <a:cubicBezTo>
                      <a:pt x="2029238" y="493422"/>
                      <a:pt x="2065064" y="343767"/>
                      <a:pt x="2074290" y="263727"/>
                    </a:cubicBezTo>
                    <a:cubicBezTo>
                      <a:pt x="2074290" y="263608"/>
                      <a:pt x="2074290" y="263608"/>
                      <a:pt x="2074290" y="263608"/>
                    </a:cubicBezTo>
                    <a:cubicBezTo>
                      <a:pt x="2077166" y="238206"/>
                      <a:pt x="2077406" y="219873"/>
                      <a:pt x="2074290" y="210048"/>
                    </a:cubicBezTo>
                    <a:cubicBezTo>
                      <a:pt x="1918045" y="107842"/>
                      <a:pt x="1395153" y="32476"/>
                      <a:pt x="989443" y="8272"/>
                    </a:cubicBezTo>
                    <a:cubicBezTo>
                      <a:pt x="798691" y="-3111"/>
                      <a:pt x="633819" y="-3111"/>
                      <a:pt x="545152" y="10549"/>
                    </a:cubicBezTo>
                    <a:cubicBezTo>
                      <a:pt x="404724" y="32476"/>
                      <a:pt x="110926" y="29001"/>
                      <a:pt x="24416" y="151936"/>
                    </a:cubicBezTo>
                    <a:cubicBezTo>
                      <a:pt x="19863" y="158286"/>
                      <a:pt x="15909" y="164996"/>
                      <a:pt x="12554" y="172185"/>
                    </a:cubicBezTo>
                    <a:cubicBezTo>
                      <a:pt x="-1345" y="202140"/>
                      <a:pt x="-4460" y="238446"/>
                      <a:pt x="7042" y="282899"/>
                    </a:cubicBezTo>
                    <a:close/>
                  </a:path>
                </a:pathLst>
              </a:custGeom>
              <a:solidFill>
                <a:schemeClr val="accent6"/>
              </a:solidFill>
              <a:ln w="11979"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E1F9E36E-4389-9842-8E02-ED0D544C0B73}"/>
                  </a:ext>
                </a:extLst>
              </p:cNvPr>
              <p:cNvSpPr/>
              <p:nvPr/>
            </p:nvSpPr>
            <p:spPr>
              <a:xfrm>
                <a:off x="9079484" y="4908563"/>
                <a:ext cx="253605" cy="777509"/>
              </a:xfrm>
              <a:custGeom>
                <a:avLst/>
                <a:gdLst>
                  <a:gd name="connsiteX0" fmla="*/ 14482 w 253605"/>
                  <a:gd name="connsiteY0" fmla="*/ 777510 h 777509"/>
                  <a:gd name="connsiteX1" fmla="*/ 142210 w 253605"/>
                  <a:gd name="connsiteY1" fmla="*/ 533437 h 777509"/>
                  <a:gd name="connsiteX2" fmla="*/ 162699 w 253605"/>
                  <a:gd name="connsiteY2" fmla="*/ 480956 h 777509"/>
                  <a:gd name="connsiteX3" fmla="*/ 251485 w 253605"/>
                  <a:gd name="connsiteY3" fmla="*/ 120179 h 777509"/>
                  <a:gd name="connsiteX4" fmla="*/ 248969 w 253605"/>
                  <a:gd name="connsiteY4" fmla="*/ 0 h 777509"/>
                  <a:gd name="connsiteX5" fmla="*/ 214581 w 253605"/>
                  <a:gd name="connsiteY5" fmla="*/ 10065 h 777509"/>
                  <a:gd name="connsiteX6" fmla="*/ 123997 w 253605"/>
                  <a:gd name="connsiteY6" fmla="*/ 211721 h 777509"/>
                  <a:gd name="connsiteX7" fmla="*/ 104467 w 253605"/>
                  <a:gd name="connsiteY7" fmla="*/ 315126 h 777509"/>
                  <a:gd name="connsiteX8" fmla="*/ 95120 w 253605"/>
                  <a:gd name="connsiteY8" fmla="*/ 409543 h 777509"/>
                  <a:gd name="connsiteX9" fmla="*/ 10049 w 253605"/>
                  <a:gd name="connsiteY9" fmla="*/ 628933 h 777509"/>
                  <a:gd name="connsiteX10" fmla="*/ 14482 w 253605"/>
                  <a:gd name="connsiteY10" fmla="*/ 777510 h 77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605" h="777509">
                    <a:moveTo>
                      <a:pt x="14482" y="777510"/>
                    </a:moveTo>
                    <a:cubicBezTo>
                      <a:pt x="63848" y="702982"/>
                      <a:pt x="106743" y="620067"/>
                      <a:pt x="142210" y="533437"/>
                    </a:cubicBezTo>
                    <a:cubicBezTo>
                      <a:pt x="149399" y="516063"/>
                      <a:pt x="156229" y="498689"/>
                      <a:pt x="162699" y="480956"/>
                    </a:cubicBezTo>
                    <a:cubicBezTo>
                      <a:pt x="207392" y="360537"/>
                      <a:pt x="237706" y="235805"/>
                      <a:pt x="251485" y="120179"/>
                    </a:cubicBezTo>
                    <a:cubicBezTo>
                      <a:pt x="256278" y="80159"/>
                      <a:pt x="251845" y="40499"/>
                      <a:pt x="248969" y="0"/>
                    </a:cubicBezTo>
                    <a:cubicBezTo>
                      <a:pt x="237826" y="359"/>
                      <a:pt x="226323" y="3595"/>
                      <a:pt x="214581" y="10065"/>
                    </a:cubicBezTo>
                    <a:cubicBezTo>
                      <a:pt x="149878" y="45771"/>
                      <a:pt x="133942" y="148457"/>
                      <a:pt x="123997" y="211721"/>
                    </a:cubicBezTo>
                    <a:cubicBezTo>
                      <a:pt x="118605" y="245870"/>
                      <a:pt x="104946" y="280618"/>
                      <a:pt x="104467" y="315126"/>
                    </a:cubicBezTo>
                    <a:cubicBezTo>
                      <a:pt x="103747" y="358261"/>
                      <a:pt x="112494" y="371321"/>
                      <a:pt x="95120" y="409543"/>
                    </a:cubicBezTo>
                    <a:cubicBezTo>
                      <a:pt x="61691" y="483712"/>
                      <a:pt x="25505" y="551650"/>
                      <a:pt x="10049" y="628933"/>
                    </a:cubicBezTo>
                    <a:cubicBezTo>
                      <a:pt x="2380" y="667156"/>
                      <a:pt x="-10081" y="740006"/>
                      <a:pt x="14482" y="777510"/>
                    </a:cubicBezTo>
                    <a:close/>
                  </a:path>
                </a:pathLst>
              </a:custGeom>
              <a:solidFill>
                <a:srgbClr val="FFC539">
                  <a:alpha val="70000"/>
                </a:srgbClr>
              </a:solidFill>
              <a:ln w="11979"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4B714F16-2601-32A1-F89B-A10A6DA48A89}"/>
                  </a:ext>
                </a:extLst>
              </p:cNvPr>
              <p:cNvSpPr/>
              <p:nvPr/>
            </p:nvSpPr>
            <p:spPr>
              <a:xfrm>
                <a:off x="8917412" y="4547700"/>
                <a:ext cx="421344" cy="1331562"/>
              </a:xfrm>
              <a:custGeom>
                <a:avLst/>
                <a:gdLst>
                  <a:gd name="connsiteX0" fmla="*/ 15276 w 421344"/>
                  <a:gd name="connsiteY0" fmla="*/ 1319541 h 1331562"/>
                  <a:gd name="connsiteX1" fmla="*/ 110772 w 421344"/>
                  <a:gd name="connsiteY1" fmla="*/ 1263585 h 1331562"/>
                  <a:gd name="connsiteX2" fmla="*/ 110772 w 421344"/>
                  <a:gd name="connsiteY2" fmla="*/ 1263465 h 1331562"/>
                  <a:gd name="connsiteX3" fmla="*/ 97712 w 421344"/>
                  <a:gd name="connsiteY3" fmla="*/ 1140770 h 1331562"/>
                  <a:gd name="connsiteX4" fmla="*/ 164930 w 421344"/>
                  <a:gd name="connsiteY4" fmla="*/ 856198 h 1331562"/>
                  <a:gd name="connsiteX5" fmla="*/ 290621 w 421344"/>
                  <a:gd name="connsiteY5" fmla="*/ 890586 h 1331562"/>
                  <a:gd name="connsiteX6" fmla="*/ 304161 w 421344"/>
                  <a:gd name="connsiteY6" fmla="*/ 894540 h 1331562"/>
                  <a:gd name="connsiteX7" fmla="*/ 324650 w 421344"/>
                  <a:gd name="connsiteY7" fmla="*/ 842059 h 1331562"/>
                  <a:gd name="connsiteX8" fmla="*/ 215614 w 421344"/>
                  <a:gd name="connsiteY8" fmla="*/ 795210 h 1331562"/>
                  <a:gd name="connsiteX9" fmla="*/ 200876 w 421344"/>
                  <a:gd name="connsiteY9" fmla="*/ 620393 h 1331562"/>
                  <a:gd name="connsiteX10" fmla="*/ 263662 w 421344"/>
                  <a:gd name="connsiteY10" fmla="*/ 434193 h 1331562"/>
                  <a:gd name="connsiteX11" fmla="*/ 389712 w 421344"/>
                  <a:gd name="connsiteY11" fmla="*/ 278308 h 1331562"/>
                  <a:gd name="connsiteX12" fmla="*/ 358799 w 421344"/>
                  <a:gd name="connsiteY12" fmla="*/ 258059 h 1331562"/>
                  <a:gd name="connsiteX13" fmla="*/ 415713 w 421344"/>
                  <a:gd name="connsiteY13" fmla="*/ 31120 h 1331562"/>
                  <a:gd name="connsiteX14" fmla="*/ 421345 w 421344"/>
                  <a:gd name="connsiteY14" fmla="*/ 34595 h 1331562"/>
                  <a:gd name="connsiteX15" fmla="*/ 310511 w 421344"/>
                  <a:gd name="connsiteY15" fmla="*/ 251109 h 1331562"/>
                  <a:gd name="connsiteX16" fmla="*/ 253837 w 421344"/>
                  <a:gd name="connsiteY16" fmla="*/ 353315 h 1331562"/>
                  <a:gd name="connsiteX17" fmla="*/ 15276 w 421344"/>
                  <a:gd name="connsiteY17" fmla="*/ 1319541 h 1331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21344" h="1331562">
                    <a:moveTo>
                      <a:pt x="15276" y="1319541"/>
                    </a:moveTo>
                    <a:cubicBezTo>
                      <a:pt x="52060" y="1352132"/>
                      <a:pt x="83813" y="1313430"/>
                      <a:pt x="110772" y="1263585"/>
                    </a:cubicBezTo>
                    <a:cubicBezTo>
                      <a:pt x="110772" y="1263465"/>
                      <a:pt x="110772" y="1263465"/>
                      <a:pt x="110772" y="1263465"/>
                    </a:cubicBezTo>
                    <a:cubicBezTo>
                      <a:pt x="85610" y="1229556"/>
                      <a:pt x="92559" y="1181868"/>
                      <a:pt x="97712" y="1140770"/>
                    </a:cubicBezTo>
                    <a:cubicBezTo>
                      <a:pt x="109933" y="1043716"/>
                      <a:pt x="136653" y="948579"/>
                      <a:pt x="164930" y="856198"/>
                    </a:cubicBezTo>
                    <a:cubicBezTo>
                      <a:pt x="205909" y="857756"/>
                      <a:pt x="250602" y="880162"/>
                      <a:pt x="290621" y="890586"/>
                    </a:cubicBezTo>
                    <a:cubicBezTo>
                      <a:pt x="295414" y="891784"/>
                      <a:pt x="299967" y="893222"/>
                      <a:pt x="304161" y="894540"/>
                    </a:cubicBezTo>
                    <a:cubicBezTo>
                      <a:pt x="311350" y="877166"/>
                      <a:pt x="318180" y="859793"/>
                      <a:pt x="324650" y="842059"/>
                    </a:cubicBezTo>
                    <a:cubicBezTo>
                      <a:pt x="287027" y="828879"/>
                      <a:pt x="248924" y="815819"/>
                      <a:pt x="215614" y="795210"/>
                    </a:cubicBezTo>
                    <a:cubicBezTo>
                      <a:pt x="144321" y="751236"/>
                      <a:pt x="184102" y="684377"/>
                      <a:pt x="200876" y="620393"/>
                    </a:cubicBezTo>
                    <a:cubicBezTo>
                      <a:pt x="217052" y="558207"/>
                      <a:pt x="234066" y="492905"/>
                      <a:pt x="263662" y="434193"/>
                    </a:cubicBezTo>
                    <a:cubicBezTo>
                      <a:pt x="290861" y="380155"/>
                      <a:pt x="326327" y="278548"/>
                      <a:pt x="389712" y="278308"/>
                    </a:cubicBezTo>
                    <a:cubicBezTo>
                      <a:pt x="378689" y="271838"/>
                      <a:pt x="370661" y="263211"/>
                      <a:pt x="358799" y="258059"/>
                    </a:cubicBezTo>
                    <a:cubicBezTo>
                      <a:pt x="357600" y="212767"/>
                      <a:pt x="371979" y="51609"/>
                      <a:pt x="415713" y="31120"/>
                    </a:cubicBezTo>
                    <a:cubicBezTo>
                      <a:pt x="417630" y="32198"/>
                      <a:pt x="419547" y="33397"/>
                      <a:pt x="421345" y="34595"/>
                    </a:cubicBezTo>
                    <a:cubicBezTo>
                      <a:pt x="353047" y="-111226"/>
                      <a:pt x="310511" y="251109"/>
                      <a:pt x="310511" y="251109"/>
                    </a:cubicBezTo>
                    <a:cubicBezTo>
                      <a:pt x="290981" y="280345"/>
                      <a:pt x="271690" y="318447"/>
                      <a:pt x="253837" y="353315"/>
                    </a:cubicBezTo>
                    <a:cubicBezTo>
                      <a:pt x="155225" y="546824"/>
                      <a:pt x="-58773" y="1253999"/>
                      <a:pt x="15276" y="1319541"/>
                    </a:cubicBezTo>
                    <a:close/>
                  </a:path>
                </a:pathLst>
              </a:custGeom>
              <a:solidFill>
                <a:srgbClr val="FFC539"/>
              </a:solidFill>
              <a:ln w="11979" cap="flat">
                <a:noFill/>
                <a:prstDash val="solid"/>
                <a:miter/>
              </a:ln>
            </p:spPr>
            <p:txBody>
              <a:bodyPr rtlCol="0" anchor="ctr"/>
              <a:lstStyle/>
              <a:p>
                <a:endParaRPr lang="en-US"/>
              </a:p>
            </p:txBody>
          </p:sp>
          <p:grpSp>
            <p:nvGrpSpPr>
              <p:cNvPr id="66" name="Graphic 4">
                <a:extLst>
                  <a:ext uri="{FF2B5EF4-FFF2-40B4-BE49-F238E27FC236}">
                    <a16:creationId xmlns:a16="http://schemas.microsoft.com/office/drawing/2014/main" id="{FE8ED810-0521-6935-A9E9-D547FABACFDF}"/>
                  </a:ext>
                </a:extLst>
              </p:cNvPr>
              <p:cNvGrpSpPr/>
              <p:nvPr/>
            </p:nvGrpSpPr>
            <p:grpSpPr>
              <a:xfrm>
                <a:off x="8736973" y="5727095"/>
                <a:ext cx="664954" cy="368010"/>
                <a:chOff x="8736973" y="5727095"/>
                <a:chExt cx="664954" cy="368010"/>
              </a:xfrm>
            </p:grpSpPr>
            <p:sp>
              <p:nvSpPr>
                <p:cNvPr id="67" name="Freeform: Shape 66">
                  <a:extLst>
                    <a:ext uri="{FF2B5EF4-FFF2-40B4-BE49-F238E27FC236}">
                      <a16:creationId xmlns:a16="http://schemas.microsoft.com/office/drawing/2014/main" id="{474660D0-FF47-4846-184A-EE69E4C02563}"/>
                    </a:ext>
                  </a:extLst>
                </p:cNvPr>
                <p:cNvSpPr/>
                <p:nvPr/>
              </p:nvSpPr>
              <p:spPr>
                <a:xfrm>
                  <a:off x="8736973" y="6013540"/>
                  <a:ext cx="661699" cy="81565"/>
                </a:xfrm>
                <a:custGeom>
                  <a:avLst/>
                  <a:gdLst>
                    <a:gd name="connsiteX0" fmla="*/ 660016 w 661699"/>
                    <a:gd name="connsiteY0" fmla="*/ 33310 h 81565"/>
                    <a:gd name="connsiteX1" fmla="*/ 660016 w 661699"/>
                    <a:gd name="connsiteY1" fmla="*/ 33190 h 81565"/>
                    <a:gd name="connsiteX2" fmla="*/ 374366 w 661699"/>
                    <a:gd name="connsiteY2" fmla="*/ 42296 h 81565"/>
                    <a:gd name="connsiteX3" fmla="*/ 4963 w 661699"/>
                    <a:gd name="connsiteY3" fmla="*/ 0 h 81565"/>
                    <a:gd name="connsiteX4" fmla="*/ 4963 w 661699"/>
                    <a:gd name="connsiteY4" fmla="*/ 0 h 81565"/>
                    <a:gd name="connsiteX5" fmla="*/ 1248 w 661699"/>
                    <a:gd name="connsiteY5" fmla="*/ 32591 h 81565"/>
                    <a:gd name="connsiteX6" fmla="*/ 370652 w 661699"/>
                    <a:gd name="connsiteY6" fmla="*/ 78003 h 81565"/>
                    <a:gd name="connsiteX7" fmla="*/ 660496 w 661699"/>
                    <a:gd name="connsiteY7" fmla="*/ 64583 h 81565"/>
                    <a:gd name="connsiteX8" fmla="*/ 660016 w 661699"/>
                    <a:gd name="connsiteY8" fmla="*/ 33310 h 8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1699" h="81565">
                      <a:moveTo>
                        <a:pt x="660016" y="33310"/>
                      </a:moveTo>
                      <a:cubicBezTo>
                        <a:pt x="660016" y="33310"/>
                        <a:pt x="660016" y="33190"/>
                        <a:pt x="660016" y="33190"/>
                      </a:cubicBezTo>
                      <a:cubicBezTo>
                        <a:pt x="636053" y="48048"/>
                        <a:pt x="506887" y="48048"/>
                        <a:pt x="374366" y="42296"/>
                      </a:cubicBezTo>
                      <a:cubicBezTo>
                        <a:pt x="234537" y="36305"/>
                        <a:pt x="25212" y="11982"/>
                        <a:pt x="4963" y="0"/>
                      </a:cubicBezTo>
                      <a:lnTo>
                        <a:pt x="4963" y="0"/>
                      </a:lnTo>
                      <a:cubicBezTo>
                        <a:pt x="-1028" y="12941"/>
                        <a:pt x="-669" y="29835"/>
                        <a:pt x="1248" y="32591"/>
                      </a:cubicBezTo>
                      <a:cubicBezTo>
                        <a:pt x="9036" y="44094"/>
                        <a:pt x="226150" y="71772"/>
                        <a:pt x="370652" y="78003"/>
                      </a:cubicBezTo>
                      <a:cubicBezTo>
                        <a:pt x="515154" y="84233"/>
                        <a:pt x="655823" y="83754"/>
                        <a:pt x="660496" y="64583"/>
                      </a:cubicBezTo>
                      <a:cubicBezTo>
                        <a:pt x="661694" y="58951"/>
                        <a:pt x="662653" y="42536"/>
                        <a:pt x="660016" y="33310"/>
                      </a:cubicBezTo>
                      <a:close/>
                    </a:path>
                  </a:pathLst>
                </a:custGeom>
                <a:solidFill>
                  <a:srgbClr val="E6E8F4"/>
                </a:solidFill>
                <a:ln w="11979"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0A546172-3654-E9DF-7687-DACDFB729C45}"/>
                    </a:ext>
                  </a:extLst>
                </p:cNvPr>
                <p:cNvSpPr/>
                <p:nvPr/>
              </p:nvSpPr>
              <p:spPr>
                <a:xfrm>
                  <a:off x="8739042" y="5727095"/>
                  <a:ext cx="662885" cy="332304"/>
                </a:xfrm>
                <a:custGeom>
                  <a:avLst/>
                  <a:gdLst>
                    <a:gd name="connsiteX0" fmla="*/ 46747 w 662885"/>
                    <a:gd name="connsiteY0" fmla="*/ 102043 h 332304"/>
                    <a:gd name="connsiteX1" fmla="*/ 178668 w 662885"/>
                    <a:gd name="connsiteY1" fmla="*/ 140864 h 332304"/>
                    <a:gd name="connsiteX2" fmla="*/ 202273 w 662885"/>
                    <a:gd name="connsiteY2" fmla="*/ 22842 h 332304"/>
                    <a:gd name="connsiteX3" fmla="*/ 246726 w 662885"/>
                    <a:gd name="connsiteY3" fmla="*/ 23441 h 332304"/>
                    <a:gd name="connsiteX4" fmla="*/ 588931 w 662885"/>
                    <a:gd name="connsiteY4" fmla="*/ 227014 h 332304"/>
                    <a:gd name="connsiteX5" fmla="*/ 662021 w 662885"/>
                    <a:gd name="connsiteY5" fmla="*/ 315321 h 332304"/>
                    <a:gd name="connsiteX6" fmla="*/ 372177 w 662885"/>
                    <a:gd name="connsiteY6" fmla="*/ 328741 h 332304"/>
                    <a:gd name="connsiteX7" fmla="*/ 1455 w 662885"/>
                    <a:gd name="connsiteY7" fmla="*/ 285247 h 332304"/>
                    <a:gd name="connsiteX8" fmla="*/ 46747 w 662885"/>
                    <a:gd name="connsiteY8" fmla="*/ 102043 h 3323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2885" h="332304">
                      <a:moveTo>
                        <a:pt x="46747" y="102043"/>
                      </a:moveTo>
                      <a:cubicBezTo>
                        <a:pt x="46747" y="102043"/>
                        <a:pt x="100905" y="155961"/>
                        <a:pt x="178668" y="140864"/>
                      </a:cubicBezTo>
                      <a:cubicBezTo>
                        <a:pt x="256431" y="125767"/>
                        <a:pt x="202752" y="53515"/>
                        <a:pt x="202273" y="22842"/>
                      </a:cubicBezTo>
                      <a:cubicBezTo>
                        <a:pt x="201793" y="-7832"/>
                        <a:pt x="221564" y="-7593"/>
                        <a:pt x="246726" y="23441"/>
                      </a:cubicBezTo>
                      <a:cubicBezTo>
                        <a:pt x="273925" y="56990"/>
                        <a:pt x="524947" y="205087"/>
                        <a:pt x="588931" y="227014"/>
                      </a:cubicBezTo>
                      <a:cubicBezTo>
                        <a:pt x="652915" y="248941"/>
                        <a:pt x="666813" y="296150"/>
                        <a:pt x="662021" y="315321"/>
                      </a:cubicBezTo>
                      <a:cubicBezTo>
                        <a:pt x="657348" y="334493"/>
                        <a:pt x="516679" y="334972"/>
                        <a:pt x="372177" y="328741"/>
                      </a:cubicBezTo>
                      <a:cubicBezTo>
                        <a:pt x="227675" y="322511"/>
                        <a:pt x="9123" y="296869"/>
                        <a:pt x="1455" y="285247"/>
                      </a:cubicBezTo>
                      <a:cubicBezTo>
                        <a:pt x="-6333" y="273744"/>
                        <a:pt x="18350" y="102642"/>
                        <a:pt x="46747" y="102043"/>
                      </a:cubicBezTo>
                      <a:close/>
                    </a:path>
                  </a:pathLst>
                </a:custGeom>
                <a:solidFill>
                  <a:srgbClr val="01183D"/>
                </a:solidFill>
                <a:ln w="11979" cap="flat">
                  <a:noFill/>
                  <a:prstDash val="solid"/>
                  <a:miter/>
                </a:ln>
              </p:spPr>
              <p:txBody>
                <a:bodyPr rtlCol="0" anchor="ctr"/>
                <a:lstStyle/>
                <a:p>
                  <a:endParaRPr lang="en-US"/>
                </a:p>
              </p:txBody>
            </p:sp>
          </p:grpSp>
        </p:grpSp>
      </p:grpSp>
      <p:sp>
        <p:nvSpPr>
          <p:cNvPr id="69" name="TextBox 68">
            <a:extLst>
              <a:ext uri="{FF2B5EF4-FFF2-40B4-BE49-F238E27FC236}">
                <a16:creationId xmlns:a16="http://schemas.microsoft.com/office/drawing/2014/main" id="{840492CF-0D76-B852-2DBA-4CF5B45D3A24}"/>
              </a:ext>
            </a:extLst>
          </p:cNvPr>
          <p:cNvSpPr txBox="1"/>
          <p:nvPr/>
        </p:nvSpPr>
        <p:spPr>
          <a:xfrm>
            <a:off x="838640" y="2579547"/>
            <a:ext cx="2860141" cy="400110"/>
          </a:xfrm>
          <a:prstGeom prst="rect">
            <a:avLst/>
          </a:prstGeom>
          <a:noFill/>
        </p:spPr>
        <p:txBody>
          <a:bodyPr wrap="square" rtlCol="0">
            <a:spAutoFit/>
          </a:bodyPr>
          <a:lstStyle/>
          <a:p>
            <a:r>
              <a:rPr lang="en-US" sz="2000" dirty="0">
                <a:solidFill>
                  <a:schemeClr val="accent1"/>
                </a:solidFill>
                <a:latin typeface="+mj-lt"/>
              </a:rPr>
              <a:t>Sport name</a:t>
            </a:r>
          </a:p>
        </p:txBody>
      </p:sp>
      <p:sp>
        <p:nvSpPr>
          <p:cNvPr id="70" name="Rectangle 69">
            <a:extLst>
              <a:ext uri="{FF2B5EF4-FFF2-40B4-BE49-F238E27FC236}">
                <a16:creationId xmlns:a16="http://schemas.microsoft.com/office/drawing/2014/main" id="{57F2BBF5-D923-B179-9C2C-66CECF6DFF0F}"/>
              </a:ext>
            </a:extLst>
          </p:cNvPr>
          <p:cNvSpPr/>
          <p:nvPr/>
        </p:nvSpPr>
        <p:spPr>
          <a:xfrm>
            <a:off x="838640" y="3006176"/>
            <a:ext cx="5357676" cy="589649"/>
          </a:xfrm>
          <a:prstGeom prst="rect">
            <a:avLst/>
          </a:prstGeom>
          <a:noFill/>
        </p:spPr>
        <p:txBody>
          <a:bodyPr wrap="square" rtlCol="0">
            <a:spAutoFit/>
          </a:bodyPr>
          <a:lstStyle/>
          <a:p>
            <a:pP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consectetuer</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adipiscing</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elit</a:t>
            </a:r>
            <a:r>
              <a:rPr lang="en-US" sz="1400" dirty="0">
                <a:solidFill>
                  <a:srgbClr val="000000">
                    <a:lumMod val="65000"/>
                    <a:lumOff val="35000"/>
                  </a:srgbClr>
                </a:solidFill>
                <a:latin typeface="Figtree"/>
              </a:rPr>
              <a:t>. Aenean </a:t>
            </a:r>
            <a:r>
              <a:rPr lang="en-US" sz="1400" dirty="0" err="1">
                <a:solidFill>
                  <a:srgbClr val="000000">
                    <a:lumMod val="65000"/>
                    <a:lumOff val="35000"/>
                  </a:srgbClr>
                </a:solidFill>
                <a:latin typeface="Figtree"/>
              </a:rPr>
              <a:t>commodo</a:t>
            </a:r>
            <a:r>
              <a:rPr lang="en-US" sz="1400" dirty="0">
                <a:solidFill>
                  <a:srgbClr val="000000">
                    <a:lumMod val="65000"/>
                    <a:lumOff val="35000"/>
                  </a:srgbClr>
                </a:solidFill>
                <a:latin typeface="Figtree"/>
              </a:rPr>
              <a:t> ligula </a:t>
            </a:r>
            <a:r>
              <a:rPr lang="en-US" sz="1400" dirty="0" err="1">
                <a:solidFill>
                  <a:srgbClr val="000000">
                    <a:lumMod val="65000"/>
                    <a:lumOff val="35000"/>
                  </a:srgbClr>
                </a:solidFill>
                <a:latin typeface="Figtree"/>
              </a:rPr>
              <a:t>eget</a:t>
            </a:r>
            <a:r>
              <a:rPr lang="en-US" sz="1400" dirty="0">
                <a:solidFill>
                  <a:srgbClr val="000000">
                    <a:lumMod val="65000"/>
                    <a:lumOff val="35000"/>
                  </a:srgbClr>
                </a:solidFill>
                <a:latin typeface="Figtree"/>
              </a:rPr>
              <a:t> dolor. Aenean </a:t>
            </a:r>
            <a:r>
              <a:rPr lang="en-US" sz="1400" dirty="0" err="1">
                <a:solidFill>
                  <a:srgbClr val="000000">
                    <a:lumMod val="65000"/>
                    <a:lumOff val="35000"/>
                  </a:srgbClr>
                </a:solidFill>
                <a:latin typeface="Figtree"/>
              </a:rPr>
              <a:t>massa</a:t>
            </a:r>
            <a:r>
              <a:rPr lang="en-US" sz="1400" dirty="0">
                <a:solidFill>
                  <a:srgbClr val="000000">
                    <a:lumMod val="65000"/>
                    <a:lumOff val="35000"/>
                  </a:srgbClr>
                </a:solidFill>
                <a:latin typeface="Figtree"/>
              </a:rPr>
              <a:t>. </a:t>
            </a:r>
          </a:p>
        </p:txBody>
      </p:sp>
    </p:spTree>
    <p:extLst>
      <p:ext uri="{BB962C8B-B14F-4D97-AF65-F5344CB8AC3E}">
        <p14:creationId xmlns:p14="http://schemas.microsoft.com/office/powerpoint/2010/main" val="4017682507"/>
      </p:ext>
    </p:extLst>
  </p:cSld>
  <p:clrMapOvr>
    <a:masterClrMapping/>
  </p:clrMapOvr>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F689800-FB57-8019-3A2B-4C9E0A13E4A3}"/>
              </a:ext>
            </a:extLst>
          </p:cNvPr>
          <p:cNvSpPr txBox="1"/>
          <p:nvPr/>
        </p:nvSpPr>
        <p:spPr>
          <a:xfrm>
            <a:off x="838640" y="761999"/>
            <a:ext cx="8067864"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5" name="Graphic 3">
            <a:extLst>
              <a:ext uri="{FF2B5EF4-FFF2-40B4-BE49-F238E27FC236}">
                <a16:creationId xmlns:a16="http://schemas.microsoft.com/office/drawing/2014/main" id="{E8814054-FA9C-5B7D-1475-FF6AE62DAD90}"/>
              </a:ext>
            </a:extLst>
          </p:cNvPr>
          <p:cNvGrpSpPr/>
          <p:nvPr/>
        </p:nvGrpSpPr>
        <p:grpSpPr>
          <a:xfrm>
            <a:off x="8993528" y="830552"/>
            <a:ext cx="2322037" cy="5264858"/>
            <a:chOff x="8993528" y="830552"/>
            <a:chExt cx="2322037" cy="5264858"/>
          </a:xfrm>
        </p:grpSpPr>
        <p:sp>
          <p:nvSpPr>
            <p:cNvPr id="6" name="Freeform: Shape 5">
              <a:extLst>
                <a:ext uri="{FF2B5EF4-FFF2-40B4-BE49-F238E27FC236}">
                  <a16:creationId xmlns:a16="http://schemas.microsoft.com/office/drawing/2014/main" id="{27BD09FB-2B25-1BFF-8692-62BA2EE20854}"/>
                </a:ext>
              </a:extLst>
            </p:cNvPr>
            <p:cNvSpPr/>
            <p:nvPr/>
          </p:nvSpPr>
          <p:spPr>
            <a:xfrm>
              <a:off x="8993528" y="1219053"/>
              <a:ext cx="2322037" cy="4677001"/>
            </a:xfrm>
            <a:custGeom>
              <a:avLst/>
              <a:gdLst>
                <a:gd name="connsiteX0" fmla="*/ 1819149 w 2322037"/>
                <a:gd name="connsiteY0" fmla="*/ 194 h 4677001"/>
                <a:gd name="connsiteX1" fmla="*/ 1779729 w 2322037"/>
                <a:gd name="connsiteY1" fmla="*/ 194 h 4677001"/>
                <a:gd name="connsiteX2" fmla="*/ 358957 w 2322037"/>
                <a:gd name="connsiteY2" fmla="*/ 1115649 h 4677001"/>
                <a:gd name="connsiteX3" fmla="*/ 99333 w 2322037"/>
                <a:gd name="connsiteY3" fmla="*/ 4499235 h 4677001"/>
                <a:gd name="connsiteX4" fmla="*/ 2245443 w 2322037"/>
                <a:gd name="connsiteY4" fmla="*/ 3374998 h 4677001"/>
                <a:gd name="connsiteX5" fmla="*/ 1819149 w 2322037"/>
                <a:gd name="connsiteY5" fmla="*/ 194 h 467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22037" h="4677001">
                  <a:moveTo>
                    <a:pt x="1819149" y="194"/>
                  </a:moveTo>
                  <a:lnTo>
                    <a:pt x="1779729" y="194"/>
                  </a:lnTo>
                  <a:cubicBezTo>
                    <a:pt x="1779729" y="194"/>
                    <a:pt x="635939" y="301434"/>
                    <a:pt x="358957" y="1115649"/>
                  </a:cubicBezTo>
                  <a:cubicBezTo>
                    <a:pt x="81976" y="1929863"/>
                    <a:pt x="-134360" y="3970576"/>
                    <a:pt x="99333" y="4499235"/>
                  </a:cubicBezTo>
                  <a:cubicBezTo>
                    <a:pt x="332922" y="5027894"/>
                    <a:pt x="2173714" y="4295865"/>
                    <a:pt x="2245443" y="3374998"/>
                  </a:cubicBezTo>
                  <a:cubicBezTo>
                    <a:pt x="2325223" y="2348002"/>
                    <a:pt x="2486456" y="-24691"/>
                    <a:pt x="1819149" y="194"/>
                  </a:cubicBezTo>
                  <a:close/>
                </a:path>
              </a:pathLst>
            </a:custGeom>
            <a:solidFill>
              <a:srgbClr val="FCE6A9">
                <a:alpha val="20000"/>
              </a:srgbClr>
            </a:solidFill>
            <a:ln w="9525" cap="flat">
              <a:noFill/>
              <a:prstDash val="solid"/>
              <a:miter/>
            </a:ln>
          </p:spPr>
          <p:txBody>
            <a:bodyPr rtlCol="0" anchor="ctr"/>
            <a:lstStyle/>
            <a:p>
              <a:endParaRPr lang="en-US"/>
            </a:p>
          </p:txBody>
        </p:sp>
        <p:grpSp>
          <p:nvGrpSpPr>
            <p:cNvPr id="7" name="Graphic 3">
              <a:extLst>
                <a:ext uri="{FF2B5EF4-FFF2-40B4-BE49-F238E27FC236}">
                  <a16:creationId xmlns:a16="http://schemas.microsoft.com/office/drawing/2014/main" id="{4423556A-C105-097B-CDE2-00B4B2034503}"/>
                </a:ext>
              </a:extLst>
            </p:cNvPr>
            <p:cNvGrpSpPr/>
            <p:nvPr/>
          </p:nvGrpSpPr>
          <p:grpSpPr>
            <a:xfrm>
              <a:off x="9744588" y="830552"/>
              <a:ext cx="1246434" cy="5264858"/>
              <a:chOff x="9744588" y="830552"/>
              <a:chExt cx="1246434" cy="5264858"/>
            </a:xfrm>
          </p:grpSpPr>
          <p:sp>
            <p:nvSpPr>
              <p:cNvPr id="8" name="Freeform: Shape 7">
                <a:extLst>
                  <a:ext uri="{FF2B5EF4-FFF2-40B4-BE49-F238E27FC236}">
                    <a16:creationId xmlns:a16="http://schemas.microsoft.com/office/drawing/2014/main" id="{FA2C6180-3F00-EFE6-DED7-E4EB09EA1830}"/>
                  </a:ext>
                </a:extLst>
              </p:cNvPr>
              <p:cNvSpPr/>
              <p:nvPr/>
            </p:nvSpPr>
            <p:spPr>
              <a:xfrm>
                <a:off x="9794150" y="3202282"/>
                <a:ext cx="686859" cy="413639"/>
              </a:xfrm>
              <a:custGeom>
                <a:avLst/>
                <a:gdLst>
                  <a:gd name="connsiteX0" fmla="*/ 0 w 686859"/>
                  <a:gd name="connsiteY0" fmla="*/ 219538 h 413639"/>
                  <a:gd name="connsiteX1" fmla="*/ 338254 w 686859"/>
                  <a:gd name="connsiteY1" fmla="*/ 389867 h 413639"/>
                  <a:gd name="connsiteX2" fmla="*/ 686860 w 686859"/>
                  <a:gd name="connsiteY2" fmla="*/ 293880 h 413639"/>
                  <a:gd name="connsiteX3" fmla="*/ 676508 w 686859"/>
                  <a:gd name="connsiteY3" fmla="*/ 85282 h 413639"/>
                  <a:gd name="connsiteX4" fmla="*/ 87831 w 686859"/>
                  <a:gd name="connsiteY4" fmla="*/ 169 h 413639"/>
                  <a:gd name="connsiteX5" fmla="*/ 0 w 686859"/>
                  <a:gd name="connsiteY5" fmla="*/ 219538 h 413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86859" h="413639">
                    <a:moveTo>
                      <a:pt x="0" y="219538"/>
                    </a:moveTo>
                    <a:cubicBezTo>
                      <a:pt x="0" y="219538"/>
                      <a:pt x="31891" y="302036"/>
                      <a:pt x="338254" y="389867"/>
                    </a:cubicBezTo>
                    <a:cubicBezTo>
                      <a:pt x="644722" y="477698"/>
                      <a:pt x="686860" y="293880"/>
                      <a:pt x="686860" y="293880"/>
                    </a:cubicBezTo>
                    <a:lnTo>
                      <a:pt x="676508" y="85282"/>
                    </a:lnTo>
                    <a:cubicBezTo>
                      <a:pt x="676508" y="85282"/>
                      <a:pt x="91700" y="5397"/>
                      <a:pt x="87831" y="169"/>
                    </a:cubicBezTo>
                    <a:cubicBezTo>
                      <a:pt x="83858" y="-5059"/>
                      <a:pt x="9306" y="111840"/>
                      <a:pt x="0" y="219538"/>
                    </a:cubicBezTo>
                    <a:close/>
                  </a:path>
                </a:pathLst>
              </a:custGeom>
              <a:solidFill>
                <a:srgbClr val="6C93A8"/>
              </a:solidFill>
              <a:ln w="10426"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09F31C50-A0E6-0734-3961-A90AAA533430}"/>
                  </a:ext>
                </a:extLst>
              </p:cNvPr>
              <p:cNvSpPr/>
              <p:nvPr/>
            </p:nvSpPr>
            <p:spPr>
              <a:xfrm>
                <a:off x="9777443" y="4289047"/>
                <a:ext cx="515578" cy="694492"/>
              </a:xfrm>
              <a:custGeom>
                <a:avLst/>
                <a:gdLst>
                  <a:gd name="connsiteX0" fmla="*/ 19635 w 515578"/>
                  <a:gd name="connsiteY0" fmla="*/ 0 h 694492"/>
                  <a:gd name="connsiteX1" fmla="*/ 1442 w 515578"/>
                  <a:gd name="connsiteY1" fmla="*/ 298417 h 694492"/>
                  <a:gd name="connsiteX2" fmla="*/ 400655 w 515578"/>
                  <a:gd name="connsiteY2" fmla="*/ 694493 h 694492"/>
                  <a:gd name="connsiteX3" fmla="*/ 515358 w 515578"/>
                  <a:gd name="connsiteY3" fmla="*/ 563687 h 694492"/>
                  <a:gd name="connsiteX4" fmla="*/ 254897 w 515578"/>
                  <a:gd name="connsiteY4" fmla="*/ 283151 h 694492"/>
                  <a:gd name="connsiteX5" fmla="*/ 265562 w 515578"/>
                  <a:gd name="connsiteY5" fmla="*/ 52176 h 694492"/>
                  <a:gd name="connsiteX6" fmla="*/ 19635 w 515578"/>
                  <a:gd name="connsiteY6" fmla="*/ 0 h 6944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5578" h="694492">
                    <a:moveTo>
                      <a:pt x="19635" y="0"/>
                    </a:moveTo>
                    <a:cubicBezTo>
                      <a:pt x="19635" y="0"/>
                      <a:pt x="-6296" y="237144"/>
                      <a:pt x="1442" y="298417"/>
                    </a:cubicBezTo>
                    <a:cubicBezTo>
                      <a:pt x="9179" y="359689"/>
                      <a:pt x="348061" y="668248"/>
                      <a:pt x="400655" y="694493"/>
                    </a:cubicBezTo>
                    <a:cubicBezTo>
                      <a:pt x="400655" y="694493"/>
                      <a:pt x="521422" y="579058"/>
                      <a:pt x="515358" y="563687"/>
                    </a:cubicBezTo>
                    <a:cubicBezTo>
                      <a:pt x="509293" y="548317"/>
                      <a:pt x="277168" y="315355"/>
                      <a:pt x="254897" y="283151"/>
                    </a:cubicBezTo>
                    <a:cubicBezTo>
                      <a:pt x="232521" y="250946"/>
                      <a:pt x="265562" y="52176"/>
                      <a:pt x="265562" y="52176"/>
                    </a:cubicBezTo>
                    <a:lnTo>
                      <a:pt x="19635" y="0"/>
                    </a:lnTo>
                    <a:close/>
                  </a:path>
                </a:pathLst>
              </a:custGeom>
              <a:solidFill>
                <a:srgbClr val="BE4E5A"/>
              </a:solidFill>
              <a:ln w="10426"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D96088AE-F9EB-4D93-0E97-076E36E54D9F}"/>
                  </a:ext>
                </a:extLst>
              </p:cNvPr>
              <p:cNvSpPr/>
              <p:nvPr/>
            </p:nvSpPr>
            <p:spPr>
              <a:xfrm>
                <a:off x="10160114" y="4835880"/>
                <a:ext cx="358642" cy="459064"/>
              </a:xfrm>
              <a:custGeom>
                <a:avLst/>
                <a:gdLst>
                  <a:gd name="connsiteX0" fmla="*/ 128609 w 358642"/>
                  <a:gd name="connsiteY0" fmla="*/ 1692 h 459064"/>
                  <a:gd name="connsiteX1" fmla="*/ 358642 w 358642"/>
                  <a:gd name="connsiteY1" fmla="*/ 331686 h 459064"/>
                  <a:gd name="connsiteX2" fmla="*/ 293083 w 358642"/>
                  <a:gd name="connsiteY2" fmla="*/ 458309 h 459064"/>
                  <a:gd name="connsiteX3" fmla="*/ 230869 w 358642"/>
                  <a:gd name="connsiteY3" fmla="*/ 434155 h 459064"/>
                  <a:gd name="connsiteX4" fmla="*/ 132582 w 358642"/>
                  <a:gd name="connsiteY4" fmla="*/ 288189 h 459064"/>
                  <a:gd name="connsiteX5" fmla="*/ 2090 w 358642"/>
                  <a:gd name="connsiteY5" fmla="*/ 143267 h 459064"/>
                  <a:gd name="connsiteX6" fmla="*/ 128609 w 358642"/>
                  <a:gd name="connsiteY6" fmla="*/ 1692 h 4590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58642" h="459064">
                    <a:moveTo>
                      <a:pt x="128609" y="1692"/>
                    </a:moveTo>
                    <a:cubicBezTo>
                      <a:pt x="161022" y="48013"/>
                      <a:pt x="287123" y="261421"/>
                      <a:pt x="358642" y="331686"/>
                    </a:cubicBezTo>
                    <a:cubicBezTo>
                      <a:pt x="358642" y="331686"/>
                      <a:pt x="337835" y="429764"/>
                      <a:pt x="293083" y="458309"/>
                    </a:cubicBezTo>
                    <a:cubicBezTo>
                      <a:pt x="283463" y="464374"/>
                      <a:pt x="238711" y="431855"/>
                      <a:pt x="230869" y="434155"/>
                    </a:cubicBezTo>
                    <a:cubicBezTo>
                      <a:pt x="230869" y="434155"/>
                      <a:pt x="190299" y="363054"/>
                      <a:pt x="132582" y="288189"/>
                    </a:cubicBezTo>
                    <a:cubicBezTo>
                      <a:pt x="85843" y="227648"/>
                      <a:pt x="22584" y="163238"/>
                      <a:pt x="2090" y="143267"/>
                    </a:cubicBezTo>
                    <a:cubicBezTo>
                      <a:pt x="-18195" y="123714"/>
                      <a:pt x="115538" y="-16920"/>
                      <a:pt x="128609" y="1692"/>
                    </a:cubicBezTo>
                    <a:close/>
                  </a:path>
                </a:pathLst>
              </a:custGeom>
              <a:solidFill>
                <a:srgbClr val="E6E8F4"/>
              </a:solidFill>
              <a:ln w="10426" cap="flat">
                <a:noFill/>
                <a:prstDash val="solid"/>
                <a:miter/>
              </a:ln>
            </p:spPr>
            <p:txBody>
              <a:bodyPr rtlCol="0" anchor="ctr"/>
              <a:lstStyle/>
              <a:p>
                <a:endParaRPr lang="en-US"/>
              </a:p>
            </p:txBody>
          </p:sp>
          <p:grpSp>
            <p:nvGrpSpPr>
              <p:cNvPr id="11" name="Graphic 3">
                <a:extLst>
                  <a:ext uri="{FF2B5EF4-FFF2-40B4-BE49-F238E27FC236}">
                    <a16:creationId xmlns:a16="http://schemas.microsoft.com/office/drawing/2014/main" id="{8A91574C-FD06-BB89-FD79-B04B4318E79C}"/>
                  </a:ext>
                </a:extLst>
              </p:cNvPr>
              <p:cNvGrpSpPr/>
              <p:nvPr/>
            </p:nvGrpSpPr>
            <p:grpSpPr>
              <a:xfrm>
                <a:off x="10345813" y="5100268"/>
                <a:ext cx="327876" cy="535889"/>
                <a:chOff x="10345813" y="5100268"/>
                <a:chExt cx="327876" cy="535889"/>
              </a:xfrm>
            </p:grpSpPr>
            <p:sp>
              <p:nvSpPr>
                <p:cNvPr id="12" name="Freeform: Shape 11">
                  <a:extLst>
                    <a:ext uri="{FF2B5EF4-FFF2-40B4-BE49-F238E27FC236}">
                      <a16:creationId xmlns:a16="http://schemas.microsoft.com/office/drawing/2014/main" id="{A5045666-E946-2526-4F6C-0806EAC532EF}"/>
                    </a:ext>
                  </a:extLst>
                </p:cNvPr>
                <p:cNvSpPr/>
                <p:nvPr/>
              </p:nvSpPr>
              <p:spPr>
                <a:xfrm>
                  <a:off x="10345813" y="5100268"/>
                  <a:ext cx="310512" cy="512572"/>
                </a:xfrm>
                <a:custGeom>
                  <a:avLst/>
                  <a:gdLst>
                    <a:gd name="connsiteX0" fmla="*/ 310336 w 310512"/>
                    <a:gd name="connsiteY0" fmla="*/ 112155 h 512572"/>
                    <a:gd name="connsiteX1" fmla="*/ 150777 w 310512"/>
                    <a:gd name="connsiteY1" fmla="*/ 431275 h 512572"/>
                    <a:gd name="connsiteX2" fmla="*/ 61691 w 310512"/>
                    <a:gd name="connsiteY2" fmla="*/ 512205 h 512572"/>
                    <a:gd name="connsiteX3" fmla="*/ 46634 w 310512"/>
                    <a:gd name="connsiteY3" fmla="*/ 449259 h 512572"/>
                    <a:gd name="connsiteX4" fmla="*/ 65141 w 310512"/>
                    <a:gd name="connsiteY4" fmla="*/ 257809 h 512572"/>
                    <a:gd name="connsiteX5" fmla="*/ 0 w 310512"/>
                    <a:gd name="connsiteY5" fmla="*/ 149065 h 512572"/>
                    <a:gd name="connsiteX6" fmla="*/ 29068 w 310512"/>
                    <a:gd name="connsiteY6" fmla="*/ 148333 h 512572"/>
                    <a:gd name="connsiteX7" fmla="*/ 91282 w 310512"/>
                    <a:gd name="connsiteY7" fmla="*/ 176460 h 512572"/>
                    <a:gd name="connsiteX8" fmla="*/ 58972 w 310512"/>
                    <a:gd name="connsiteY8" fmla="*/ 100444 h 512572"/>
                    <a:gd name="connsiteX9" fmla="*/ 119513 w 310512"/>
                    <a:gd name="connsiteY9" fmla="*/ 3621 h 512572"/>
                    <a:gd name="connsiteX10" fmla="*/ 179635 w 310512"/>
                    <a:gd name="connsiteY10" fmla="*/ 42518 h 512572"/>
                    <a:gd name="connsiteX11" fmla="*/ 310336 w 310512"/>
                    <a:gd name="connsiteY11" fmla="*/ 112155 h 512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10512" h="512572">
                      <a:moveTo>
                        <a:pt x="310336" y="112155"/>
                      </a:moveTo>
                      <a:cubicBezTo>
                        <a:pt x="315460" y="120207"/>
                        <a:pt x="207762" y="358814"/>
                        <a:pt x="150777" y="431275"/>
                      </a:cubicBezTo>
                      <a:cubicBezTo>
                        <a:pt x="127041" y="461493"/>
                        <a:pt x="64828" y="517642"/>
                        <a:pt x="61691" y="512205"/>
                      </a:cubicBezTo>
                      <a:cubicBezTo>
                        <a:pt x="49876" y="491815"/>
                        <a:pt x="44857" y="462957"/>
                        <a:pt x="46634" y="449259"/>
                      </a:cubicBezTo>
                      <a:cubicBezTo>
                        <a:pt x="49457" y="427615"/>
                        <a:pt x="70892" y="290641"/>
                        <a:pt x="65141" y="257809"/>
                      </a:cubicBezTo>
                      <a:cubicBezTo>
                        <a:pt x="59286" y="224872"/>
                        <a:pt x="27709" y="167154"/>
                        <a:pt x="0" y="149065"/>
                      </a:cubicBezTo>
                      <a:cubicBezTo>
                        <a:pt x="0" y="149065"/>
                        <a:pt x="9620" y="147497"/>
                        <a:pt x="29068" y="148333"/>
                      </a:cubicBezTo>
                      <a:cubicBezTo>
                        <a:pt x="48412" y="149170"/>
                        <a:pt x="89190" y="182525"/>
                        <a:pt x="91282" y="176460"/>
                      </a:cubicBezTo>
                      <a:cubicBezTo>
                        <a:pt x="94105" y="168095"/>
                        <a:pt x="60854" y="123239"/>
                        <a:pt x="58972" y="100444"/>
                      </a:cubicBezTo>
                      <a:cubicBezTo>
                        <a:pt x="57090" y="77650"/>
                        <a:pt x="132060" y="23488"/>
                        <a:pt x="119513" y="3621"/>
                      </a:cubicBezTo>
                      <a:cubicBezTo>
                        <a:pt x="129864" y="-7253"/>
                        <a:pt x="142203" y="6549"/>
                        <a:pt x="179635" y="42518"/>
                      </a:cubicBezTo>
                      <a:cubicBezTo>
                        <a:pt x="196783" y="58829"/>
                        <a:pt x="284301" y="70854"/>
                        <a:pt x="310336" y="112155"/>
                      </a:cubicBezTo>
                      <a:close/>
                    </a:path>
                  </a:pathLst>
                </a:custGeom>
                <a:gradFill>
                  <a:gsLst>
                    <a:gs pos="0">
                      <a:srgbClr val="353535"/>
                    </a:gs>
                    <a:gs pos="38490">
                      <a:srgbClr val="343739"/>
                    </a:gs>
                    <a:gs pos="74530">
                      <a:srgbClr val="284B63"/>
                    </a:gs>
                  </a:gsLst>
                  <a:lin ang="0" scaled="1"/>
                </a:gradFill>
                <a:ln w="10426"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01E8712F-CA99-FB3E-6F88-BC47927A6D43}"/>
                    </a:ext>
                  </a:extLst>
                </p:cNvPr>
                <p:cNvSpPr/>
                <p:nvPr/>
              </p:nvSpPr>
              <p:spPr>
                <a:xfrm>
                  <a:off x="10414300" y="5215455"/>
                  <a:ext cx="259389" cy="420597"/>
                </a:xfrm>
                <a:custGeom>
                  <a:avLst/>
                  <a:gdLst>
                    <a:gd name="connsiteX0" fmla="*/ 82289 w 259389"/>
                    <a:gd name="connsiteY0" fmla="*/ 316087 h 420597"/>
                    <a:gd name="connsiteX1" fmla="*/ 241640 w 259389"/>
                    <a:gd name="connsiteY1" fmla="*/ 0 h 420597"/>
                    <a:gd name="connsiteX2" fmla="*/ 259206 w 259389"/>
                    <a:gd name="connsiteY2" fmla="*/ 20180 h 420597"/>
                    <a:gd name="connsiteX3" fmla="*/ 99646 w 259389"/>
                    <a:gd name="connsiteY3" fmla="*/ 339300 h 420597"/>
                    <a:gd name="connsiteX4" fmla="*/ 10561 w 259389"/>
                    <a:gd name="connsiteY4" fmla="*/ 420230 h 420597"/>
                    <a:gd name="connsiteX5" fmla="*/ 0 w 259389"/>
                    <a:gd name="connsiteY5" fmla="*/ 394403 h 420597"/>
                    <a:gd name="connsiteX6" fmla="*/ 82289 w 259389"/>
                    <a:gd name="connsiteY6" fmla="*/ 316087 h 4205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9389" h="420597">
                      <a:moveTo>
                        <a:pt x="82289" y="316087"/>
                      </a:moveTo>
                      <a:cubicBezTo>
                        <a:pt x="136347" y="247286"/>
                        <a:pt x="236098" y="28859"/>
                        <a:pt x="241640" y="0"/>
                      </a:cubicBezTo>
                      <a:cubicBezTo>
                        <a:pt x="249587" y="4078"/>
                        <a:pt x="253664" y="11711"/>
                        <a:pt x="259206" y="20180"/>
                      </a:cubicBezTo>
                      <a:cubicBezTo>
                        <a:pt x="264434" y="28232"/>
                        <a:pt x="156632" y="266839"/>
                        <a:pt x="99646" y="339300"/>
                      </a:cubicBezTo>
                      <a:cubicBezTo>
                        <a:pt x="75911" y="369518"/>
                        <a:pt x="13697" y="425667"/>
                        <a:pt x="10561" y="420230"/>
                      </a:cubicBezTo>
                      <a:cubicBezTo>
                        <a:pt x="6065" y="412388"/>
                        <a:pt x="2509" y="403396"/>
                        <a:pt x="0" y="394403"/>
                      </a:cubicBezTo>
                      <a:cubicBezTo>
                        <a:pt x="17357" y="383215"/>
                        <a:pt x="62841" y="340973"/>
                        <a:pt x="82289" y="316087"/>
                      </a:cubicBezTo>
                      <a:close/>
                    </a:path>
                  </a:pathLst>
                </a:custGeom>
                <a:solidFill>
                  <a:srgbClr val="070540"/>
                </a:solidFill>
                <a:ln w="10426"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D5D49E9-EF7A-F722-4683-6F0A4EDBCE6C}"/>
                    </a:ext>
                  </a:extLst>
                </p:cNvPr>
                <p:cNvSpPr/>
                <p:nvPr/>
              </p:nvSpPr>
              <p:spPr>
                <a:xfrm>
                  <a:off x="10346119" y="5151987"/>
                  <a:ext cx="257645" cy="484170"/>
                </a:xfrm>
                <a:custGeom>
                  <a:avLst/>
                  <a:gdLst>
                    <a:gd name="connsiteX0" fmla="*/ 28762 w 257645"/>
                    <a:gd name="connsiteY0" fmla="*/ 96510 h 484170"/>
                    <a:gd name="connsiteX1" fmla="*/ 90975 w 257645"/>
                    <a:gd name="connsiteY1" fmla="*/ 124637 h 484170"/>
                    <a:gd name="connsiteX2" fmla="*/ 58666 w 257645"/>
                    <a:gd name="connsiteY2" fmla="*/ 48621 h 484170"/>
                    <a:gd name="connsiteX3" fmla="*/ 92230 w 257645"/>
                    <a:gd name="connsiteY3" fmla="*/ 0 h 484170"/>
                    <a:gd name="connsiteX4" fmla="*/ 257645 w 257645"/>
                    <a:gd name="connsiteY4" fmla="*/ 246973 h 484170"/>
                    <a:gd name="connsiteX5" fmla="*/ 168141 w 257645"/>
                    <a:gd name="connsiteY5" fmla="*/ 402873 h 484170"/>
                    <a:gd name="connsiteX6" fmla="*/ 79055 w 257645"/>
                    <a:gd name="connsiteY6" fmla="*/ 483803 h 484170"/>
                    <a:gd name="connsiteX7" fmla="*/ 68495 w 257645"/>
                    <a:gd name="connsiteY7" fmla="*/ 457976 h 484170"/>
                    <a:gd name="connsiteX8" fmla="*/ 61698 w 257645"/>
                    <a:gd name="connsiteY8" fmla="*/ 460486 h 484170"/>
                    <a:gd name="connsiteX9" fmla="*/ 46642 w 257645"/>
                    <a:gd name="connsiteY9" fmla="*/ 397540 h 484170"/>
                    <a:gd name="connsiteX10" fmla="*/ 65149 w 257645"/>
                    <a:gd name="connsiteY10" fmla="*/ 206090 h 484170"/>
                    <a:gd name="connsiteX11" fmla="*/ 7 w 257645"/>
                    <a:gd name="connsiteY11" fmla="*/ 97346 h 484170"/>
                    <a:gd name="connsiteX12" fmla="*/ 28762 w 257645"/>
                    <a:gd name="connsiteY12" fmla="*/ 96510 h 4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57645" h="484170">
                      <a:moveTo>
                        <a:pt x="28762" y="96510"/>
                      </a:moveTo>
                      <a:cubicBezTo>
                        <a:pt x="48105" y="97346"/>
                        <a:pt x="88884" y="130701"/>
                        <a:pt x="90975" y="124637"/>
                      </a:cubicBezTo>
                      <a:cubicBezTo>
                        <a:pt x="93798" y="116272"/>
                        <a:pt x="60548" y="71415"/>
                        <a:pt x="58666" y="48621"/>
                      </a:cubicBezTo>
                      <a:cubicBezTo>
                        <a:pt x="57725" y="37433"/>
                        <a:pt x="75500" y="18507"/>
                        <a:pt x="92230" y="0"/>
                      </a:cubicBezTo>
                      <a:cubicBezTo>
                        <a:pt x="105928" y="106025"/>
                        <a:pt x="201496" y="212991"/>
                        <a:pt x="257645" y="246973"/>
                      </a:cubicBezTo>
                      <a:cubicBezTo>
                        <a:pt x="227113" y="308664"/>
                        <a:pt x="192818" y="371400"/>
                        <a:pt x="168141" y="402873"/>
                      </a:cubicBezTo>
                      <a:cubicBezTo>
                        <a:pt x="144406" y="433091"/>
                        <a:pt x="82192" y="489240"/>
                        <a:pt x="79055" y="483803"/>
                      </a:cubicBezTo>
                      <a:cubicBezTo>
                        <a:pt x="74559" y="475961"/>
                        <a:pt x="71004" y="466968"/>
                        <a:pt x="68495" y="457976"/>
                      </a:cubicBezTo>
                      <a:cubicBezTo>
                        <a:pt x="64731" y="460381"/>
                        <a:pt x="62221" y="461531"/>
                        <a:pt x="61698" y="460486"/>
                      </a:cubicBezTo>
                      <a:cubicBezTo>
                        <a:pt x="49883" y="440096"/>
                        <a:pt x="44864" y="411238"/>
                        <a:pt x="46642" y="397540"/>
                      </a:cubicBezTo>
                      <a:cubicBezTo>
                        <a:pt x="49465" y="375896"/>
                        <a:pt x="70900" y="238921"/>
                        <a:pt x="65149" y="206090"/>
                      </a:cubicBezTo>
                      <a:cubicBezTo>
                        <a:pt x="59293" y="173153"/>
                        <a:pt x="27716" y="115435"/>
                        <a:pt x="7" y="97346"/>
                      </a:cubicBezTo>
                      <a:cubicBezTo>
                        <a:pt x="-306" y="97346"/>
                        <a:pt x="9313" y="95673"/>
                        <a:pt x="28762" y="96510"/>
                      </a:cubicBezTo>
                      <a:close/>
                    </a:path>
                  </a:pathLst>
                </a:custGeom>
                <a:solidFill>
                  <a:srgbClr val="6B78B7">
                    <a:alpha val="40000"/>
                  </a:srgbClr>
                </a:solidFill>
                <a:ln w="10426" cap="flat">
                  <a:noFill/>
                  <a:prstDash val="solid"/>
                  <a:miter/>
                </a:ln>
              </p:spPr>
              <p:txBody>
                <a:bodyPr rtlCol="0" anchor="ctr"/>
                <a:lstStyle/>
                <a:p>
                  <a:endParaRPr lang="en-US"/>
                </a:p>
              </p:txBody>
            </p:sp>
          </p:grpSp>
          <p:sp>
            <p:nvSpPr>
              <p:cNvPr id="15" name="Freeform: Shape 14">
                <a:extLst>
                  <a:ext uri="{FF2B5EF4-FFF2-40B4-BE49-F238E27FC236}">
                    <a16:creationId xmlns:a16="http://schemas.microsoft.com/office/drawing/2014/main" id="{56567661-6610-691D-BC30-511777EA5992}"/>
                  </a:ext>
                </a:extLst>
              </p:cNvPr>
              <p:cNvSpPr/>
              <p:nvPr/>
            </p:nvSpPr>
            <p:spPr>
              <a:xfrm>
                <a:off x="9977654" y="4457285"/>
                <a:ext cx="412073" cy="739349"/>
              </a:xfrm>
              <a:custGeom>
                <a:avLst/>
                <a:gdLst>
                  <a:gd name="connsiteX0" fmla="*/ 276981 w 412073"/>
                  <a:gd name="connsiteY0" fmla="*/ 66501 h 739349"/>
                  <a:gd name="connsiteX1" fmla="*/ 280118 w 412073"/>
                  <a:gd name="connsiteY1" fmla="*/ 163011 h 739349"/>
                  <a:gd name="connsiteX2" fmla="*/ 412074 w 412073"/>
                  <a:gd name="connsiteY2" fmla="*/ 701080 h 739349"/>
                  <a:gd name="connsiteX3" fmla="*/ 238399 w 412073"/>
                  <a:gd name="connsiteY3" fmla="*/ 739349 h 739349"/>
                  <a:gd name="connsiteX4" fmla="*/ 10038 w 412073"/>
                  <a:gd name="connsiteY4" fmla="*/ 189882 h 739349"/>
                  <a:gd name="connsiteX5" fmla="*/ 0 w 412073"/>
                  <a:gd name="connsiteY5" fmla="*/ 0 h 739349"/>
                  <a:gd name="connsiteX6" fmla="*/ 276981 w 412073"/>
                  <a:gd name="connsiteY6" fmla="*/ 66501 h 73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2073" h="739349">
                    <a:moveTo>
                      <a:pt x="276981" y="66501"/>
                    </a:moveTo>
                    <a:cubicBezTo>
                      <a:pt x="280641" y="73297"/>
                      <a:pt x="270812" y="127355"/>
                      <a:pt x="280118" y="163011"/>
                    </a:cubicBezTo>
                    <a:cubicBezTo>
                      <a:pt x="289529" y="198665"/>
                      <a:pt x="404755" y="543298"/>
                      <a:pt x="412074" y="701080"/>
                    </a:cubicBezTo>
                    <a:lnTo>
                      <a:pt x="238399" y="739349"/>
                    </a:lnTo>
                    <a:cubicBezTo>
                      <a:pt x="238399" y="739349"/>
                      <a:pt x="20076" y="250528"/>
                      <a:pt x="10038" y="189882"/>
                    </a:cubicBezTo>
                    <a:cubicBezTo>
                      <a:pt x="0" y="129237"/>
                      <a:pt x="0" y="0"/>
                      <a:pt x="0" y="0"/>
                    </a:cubicBezTo>
                    <a:lnTo>
                      <a:pt x="276981" y="66501"/>
                    </a:lnTo>
                    <a:close/>
                  </a:path>
                </a:pathLst>
              </a:custGeom>
              <a:solidFill>
                <a:srgbClr val="D56C67"/>
              </a:solidFill>
              <a:ln w="10426"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2523F6FF-FE43-3C1B-BA20-DE0519A5B772}"/>
                  </a:ext>
                </a:extLst>
              </p:cNvPr>
              <p:cNvSpPr/>
              <p:nvPr/>
            </p:nvSpPr>
            <p:spPr>
              <a:xfrm>
                <a:off x="9977759" y="4457285"/>
                <a:ext cx="277922" cy="159768"/>
              </a:xfrm>
              <a:custGeom>
                <a:avLst/>
                <a:gdLst>
                  <a:gd name="connsiteX0" fmla="*/ 6274 w 277922"/>
                  <a:gd name="connsiteY0" fmla="*/ 159769 h 159768"/>
                  <a:gd name="connsiteX1" fmla="*/ 0 w 277922"/>
                  <a:gd name="connsiteY1" fmla="*/ 0 h 159768"/>
                  <a:gd name="connsiteX2" fmla="*/ 276877 w 277922"/>
                  <a:gd name="connsiteY2" fmla="*/ 66501 h 159768"/>
                  <a:gd name="connsiteX3" fmla="*/ 277923 w 277922"/>
                  <a:gd name="connsiteY3" fmla="*/ 152554 h 159768"/>
                  <a:gd name="connsiteX4" fmla="*/ 6274 w 277922"/>
                  <a:gd name="connsiteY4" fmla="*/ 159769 h 1597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7922" h="159768">
                    <a:moveTo>
                      <a:pt x="6274" y="159769"/>
                    </a:moveTo>
                    <a:cubicBezTo>
                      <a:pt x="0" y="94523"/>
                      <a:pt x="0" y="0"/>
                      <a:pt x="0" y="0"/>
                    </a:cubicBezTo>
                    <a:lnTo>
                      <a:pt x="276877" y="66501"/>
                    </a:lnTo>
                    <a:cubicBezTo>
                      <a:pt x="280223" y="72670"/>
                      <a:pt x="272485" y="117736"/>
                      <a:pt x="277923" y="152554"/>
                    </a:cubicBezTo>
                    <a:cubicBezTo>
                      <a:pt x="193856" y="124532"/>
                      <a:pt x="85949" y="122545"/>
                      <a:pt x="6274" y="159769"/>
                    </a:cubicBezTo>
                    <a:close/>
                  </a:path>
                </a:pathLst>
              </a:custGeom>
              <a:solidFill>
                <a:srgbClr val="BE4E5A"/>
              </a:solidFill>
              <a:ln w="10426"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C9C7F759-2B37-6DFD-96E8-1351B61E8F8B}"/>
                  </a:ext>
                </a:extLst>
              </p:cNvPr>
              <p:cNvSpPr/>
              <p:nvPr/>
            </p:nvSpPr>
            <p:spPr>
              <a:xfrm>
                <a:off x="10201872" y="5136853"/>
                <a:ext cx="255193" cy="571260"/>
              </a:xfrm>
              <a:custGeom>
                <a:avLst/>
                <a:gdLst>
                  <a:gd name="connsiteX0" fmla="*/ 203331 w 255193"/>
                  <a:gd name="connsiteY0" fmla="*/ 8128 h 571260"/>
                  <a:gd name="connsiteX1" fmla="*/ 255193 w 255193"/>
                  <a:gd name="connsiteY1" fmla="*/ 490049 h 571260"/>
                  <a:gd name="connsiteX2" fmla="*/ 127211 w 255193"/>
                  <a:gd name="connsiteY2" fmla="*/ 571188 h 571260"/>
                  <a:gd name="connsiteX3" fmla="*/ 55273 w 255193"/>
                  <a:gd name="connsiteY3" fmla="*/ 516189 h 571260"/>
                  <a:gd name="connsiteX4" fmla="*/ 45026 w 255193"/>
                  <a:gd name="connsiteY4" fmla="*/ 299853 h 571260"/>
                  <a:gd name="connsiteX5" fmla="*/ 274 w 255193"/>
                  <a:gd name="connsiteY5" fmla="*/ 63964 h 571260"/>
                  <a:gd name="connsiteX6" fmla="*/ 203331 w 255193"/>
                  <a:gd name="connsiteY6" fmla="*/ 8128 h 571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55193" h="571260">
                    <a:moveTo>
                      <a:pt x="203331" y="8128"/>
                    </a:moveTo>
                    <a:cubicBezTo>
                      <a:pt x="207827" y="77556"/>
                      <a:pt x="224662" y="370326"/>
                      <a:pt x="255193" y="490049"/>
                    </a:cubicBezTo>
                    <a:cubicBezTo>
                      <a:pt x="255193" y="490049"/>
                      <a:pt x="190052" y="565019"/>
                      <a:pt x="127211" y="571188"/>
                    </a:cubicBezTo>
                    <a:cubicBezTo>
                      <a:pt x="103267" y="573488"/>
                      <a:pt x="70330" y="520371"/>
                      <a:pt x="55273" y="516189"/>
                    </a:cubicBezTo>
                    <a:cubicBezTo>
                      <a:pt x="55273" y="516189"/>
                      <a:pt x="57992" y="415497"/>
                      <a:pt x="45026" y="299853"/>
                    </a:cubicBezTo>
                    <a:cubicBezTo>
                      <a:pt x="34570" y="206375"/>
                      <a:pt x="9057" y="98155"/>
                      <a:pt x="274" y="63964"/>
                    </a:cubicBezTo>
                    <a:cubicBezTo>
                      <a:pt x="-8613" y="30504"/>
                      <a:pt x="201449" y="-19790"/>
                      <a:pt x="203331" y="8128"/>
                    </a:cubicBezTo>
                    <a:close/>
                  </a:path>
                </a:pathLst>
              </a:custGeom>
              <a:solidFill>
                <a:srgbClr val="E6E8F4"/>
              </a:solidFill>
              <a:ln w="10426" cap="flat">
                <a:noFill/>
                <a:prstDash val="solid"/>
                <a:miter/>
              </a:ln>
            </p:spPr>
            <p:txBody>
              <a:bodyPr rtlCol="0" anchor="ctr"/>
              <a:lstStyle/>
              <a:p>
                <a:endParaRPr lang="en-US"/>
              </a:p>
            </p:txBody>
          </p:sp>
          <p:grpSp>
            <p:nvGrpSpPr>
              <p:cNvPr id="18" name="Graphic 3">
                <a:extLst>
                  <a:ext uri="{FF2B5EF4-FFF2-40B4-BE49-F238E27FC236}">
                    <a16:creationId xmlns:a16="http://schemas.microsoft.com/office/drawing/2014/main" id="{889BF939-B411-50F6-C0A1-35275E07FBF5}"/>
                  </a:ext>
                </a:extLst>
              </p:cNvPr>
              <p:cNvGrpSpPr/>
              <p:nvPr/>
            </p:nvGrpSpPr>
            <p:grpSpPr>
              <a:xfrm>
                <a:off x="10052102" y="5526513"/>
                <a:ext cx="491782" cy="568897"/>
                <a:chOff x="10052102" y="5526513"/>
                <a:chExt cx="491782" cy="568897"/>
              </a:xfrm>
            </p:grpSpPr>
            <p:sp>
              <p:nvSpPr>
                <p:cNvPr id="19" name="Freeform: Shape 18">
                  <a:extLst>
                    <a:ext uri="{FF2B5EF4-FFF2-40B4-BE49-F238E27FC236}">
                      <a16:creationId xmlns:a16="http://schemas.microsoft.com/office/drawing/2014/main" id="{329BFEE8-D4B9-752C-0AD4-EDE2B94721F5}"/>
                    </a:ext>
                  </a:extLst>
                </p:cNvPr>
                <p:cNvSpPr/>
                <p:nvPr/>
              </p:nvSpPr>
              <p:spPr>
                <a:xfrm>
                  <a:off x="10055657" y="5526513"/>
                  <a:ext cx="485580" cy="517001"/>
                </a:xfrm>
                <a:custGeom>
                  <a:avLst/>
                  <a:gdLst>
                    <a:gd name="connsiteX0" fmla="*/ 485580 w 485580"/>
                    <a:gd name="connsiteY0" fmla="*/ 229835 h 517001"/>
                    <a:gd name="connsiteX1" fmla="*/ 360212 w 485580"/>
                    <a:gd name="connsiteY1" fmla="*/ 348721 h 517001"/>
                    <a:gd name="connsiteX2" fmla="*/ 152241 w 485580"/>
                    <a:gd name="connsiteY2" fmla="*/ 510999 h 517001"/>
                    <a:gd name="connsiteX3" fmla="*/ 0 w 485580"/>
                    <a:gd name="connsiteY3" fmla="*/ 497615 h 517001"/>
                    <a:gd name="connsiteX4" fmla="*/ 24363 w 485580"/>
                    <a:gd name="connsiteY4" fmla="*/ 421704 h 517001"/>
                    <a:gd name="connsiteX5" fmla="*/ 166147 w 485580"/>
                    <a:gd name="connsiteY5" fmla="*/ 232031 h 517001"/>
                    <a:gd name="connsiteX6" fmla="*/ 152554 w 485580"/>
                    <a:gd name="connsiteY6" fmla="*/ 78222 h 517001"/>
                    <a:gd name="connsiteX7" fmla="*/ 218532 w 485580"/>
                    <a:gd name="connsiteY7" fmla="*/ 86482 h 517001"/>
                    <a:gd name="connsiteX8" fmla="*/ 272067 w 485580"/>
                    <a:gd name="connsiteY8" fmla="*/ 150264 h 517001"/>
                    <a:gd name="connsiteX9" fmla="*/ 286601 w 485580"/>
                    <a:gd name="connsiteY9" fmla="*/ 49572 h 517001"/>
                    <a:gd name="connsiteX10" fmla="*/ 383215 w 485580"/>
                    <a:gd name="connsiteY10" fmla="*/ 1265 h 517001"/>
                    <a:gd name="connsiteX11" fmla="*/ 424203 w 485580"/>
                    <a:gd name="connsiteY11" fmla="*/ 78326 h 517001"/>
                    <a:gd name="connsiteX12" fmla="*/ 485580 w 485580"/>
                    <a:gd name="connsiteY12" fmla="*/ 229835 h 517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85580" h="517001">
                      <a:moveTo>
                        <a:pt x="485580" y="229835"/>
                      </a:moveTo>
                      <a:cubicBezTo>
                        <a:pt x="485789" y="241651"/>
                        <a:pt x="419602" y="291003"/>
                        <a:pt x="360212" y="348721"/>
                      </a:cubicBezTo>
                      <a:cubicBezTo>
                        <a:pt x="320061" y="387722"/>
                        <a:pt x="258474" y="471057"/>
                        <a:pt x="152241" y="510999"/>
                      </a:cubicBezTo>
                      <a:cubicBezTo>
                        <a:pt x="108011" y="527624"/>
                        <a:pt x="-105" y="505248"/>
                        <a:pt x="0" y="497615"/>
                      </a:cubicBezTo>
                      <a:cubicBezTo>
                        <a:pt x="627" y="468547"/>
                        <a:pt x="13698" y="434983"/>
                        <a:pt x="24363" y="421704"/>
                      </a:cubicBezTo>
                      <a:cubicBezTo>
                        <a:pt x="41197" y="400687"/>
                        <a:pt x="151195" y="270300"/>
                        <a:pt x="166147" y="232031"/>
                      </a:cubicBezTo>
                      <a:cubicBezTo>
                        <a:pt x="180995" y="193657"/>
                        <a:pt x="170120" y="115027"/>
                        <a:pt x="152554" y="78222"/>
                      </a:cubicBezTo>
                      <a:cubicBezTo>
                        <a:pt x="152554" y="78222"/>
                        <a:pt x="198666" y="73203"/>
                        <a:pt x="218532" y="86482"/>
                      </a:cubicBezTo>
                      <a:cubicBezTo>
                        <a:pt x="238399" y="99761"/>
                        <a:pt x="266003" y="155388"/>
                        <a:pt x="272067" y="150264"/>
                      </a:cubicBezTo>
                      <a:cubicBezTo>
                        <a:pt x="280327" y="143259"/>
                        <a:pt x="274054" y="74771"/>
                        <a:pt x="286601" y="49572"/>
                      </a:cubicBezTo>
                      <a:cubicBezTo>
                        <a:pt x="299148" y="24373"/>
                        <a:pt x="387398" y="29392"/>
                        <a:pt x="383215" y="1265"/>
                      </a:cubicBezTo>
                      <a:cubicBezTo>
                        <a:pt x="402873" y="-5845"/>
                        <a:pt x="407683" y="16636"/>
                        <a:pt x="424203" y="78326"/>
                      </a:cubicBezTo>
                      <a:cubicBezTo>
                        <a:pt x="431836" y="106663"/>
                        <a:pt x="484535" y="169817"/>
                        <a:pt x="485580" y="229835"/>
                      </a:cubicBezTo>
                      <a:close/>
                    </a:path>
                  </a:pathLst>
                </a:custGeom>
                <a:gradFill>
                  <a:gsLst>
                    <a:gs pos="0">
                      <a:srgbClr val="353535"/>
                    </a:gs>
                    <a:gs pos="38490">
                      <a:srgbClr val="343739"/>
                    </a:gs>
                    <a:gs pos="74530">
                      <a:srgbClr val="284B63"/>
                    </a:gs>
                  </a:gsLst>
                  <a:lin ang="0" scaled="1"/>
                </a:gradFill>
                <a:ln w="10426"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1682A806-B491-4CF4-5035-10A9649209C4}"/>
                    </a:ext>
                  </a:extLst>
                </p:cNvPr>
                <p:cNvSpPr/>
                <p:nvPr/>
              </p:nvSpPr>
              <p:spPr>
                <a:xfrm>
                  <a:off x="10052102" y="5760949"/>
                  <a:ext cx="491782" cy="334461"/>
                </a:xfrm>
                <a:custGeom>
                  <a:avLst/>
                  <a:gdLst>
                    <a:gd name="connsiteX0" fmla="*/ 155796 w 491782"/>
                    <a:gd name="connsiteY0" fmla="*/ 276563 h 334461"/>
                    <a:gd name="connsiteX1" fmla="*/ 363767 w 491782"/>
                    <a:gd name="connsiteY1" fmla="*/ 114285 h 334461"/>
                    <a:gd name="connsiteX2" fmla="*/ 487253 w 491782"/>
                    <a:gd name="connsiteY2" fmla="*/ 0 h 334461"/>
                    <a:gd name="connsiteX3" fmla="*/ 487253 w 491782"/>
                    <a:gd name="connsiteY3" fmla="*/ 104 h 334461"/>
                    <a:gd name="connsiteX4" fmla="*/ 491540 w 491782"/>
                    <a:gd name="connsiteY4" fmla="*/ 40883 h 334461"/>
                    <a:gd name="connsiteX5" fmla="*/ 356343 w 491782"/>
                    <a:gd name="connsiteY5" fmla="*/ 166147 h 334461"/>
                    <a:gd name="connsiteX6" fmla="*/ 148372 w 491782"/>
                    <a:gd name="connsiteY6" fmla="*/ 328425 h 334461"/>
                    <a:gd name="connsiteX7" fmla="*/ 0 w 491782"/>
                    <a:gd name="connsiteY7" fmla="*/ 315146 h 334461"/>
                    <a:gd name="connsiteX8" fmla="*/ 3660 w 491782"/>
                    <a:gd name="connsiteY8" fmla="*/ 263075 h 334461"/>
                    <a:gd name="connsiteX9" fmla="*/ 155796 w 491782"/>
                    <a:gd name="connsiteY9" fmla="*/ 276563 h 334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1782" h="334461">
                      <a:moveTo>
                        <a:pt x="155796" y="276563"/>
                      </a:moveTo>
                      <a:cubicBezTo>
                        <a:pt x="262029" y="236621"/>
                        <a:pt x="323616" y="153286"/>
                        <a:pt x="363767" y="114285"/>
                      </a:cubicBezTo>
                      <a:cubicBezTo>
                        <a:pt x="417407" y="62213"/>
                        <a:pt x="476379" y="16939"/>
                        <a:pt x="487253" y="0"/>
                      </a:cubicBezTo>
                      <a:cubicBezTo>
                        <a:pt x="487253" y="0"/>
                        <a:pt x="487253" y="104"/>
                        <a:pt x="487253" y="104"/>
                      </a:cubicBezTo>
                      <a:cubicBezTo>
                        <a:pt x="490076" y="10038"/>
                        <a:pt x="492586" y="30218"/>
                        <a:pt x="491540" y="40883"/>
                      </a:cubicBezTo>
                      <a:cubicBezTo>
                        <a:pt x="490390" y="52594"/>
                        <a:pt x="415734" y="108429"/>
                        <a:pt x="356343" y="166147"/>
                      </a:cubicBezTo>
                      <a:cubicBezTo>
                        <a:pt x="316192" y="205148"/>
                        <a:pt x="254606" y="288483"/>
                        <a:pt x="148372" y="328425"/>
                      </a:cubicBezTo>
                      <a:cubicBezTo>
                        <a:pt x="104143" y="345051"/>
                        <a:pt x="-104" y="322884"/>
                        <a:pt x="0" y="315146"/>
                      </a:cubicBezTo>
                      <a:cubicBezTo>
                        <a:pt x="314" y="302076"/>
                        <a:pt x="-314" y="275831"/>
                        <a:pt x="3660" y="263075"/>
                      </a:cubicBezTo>
                      <a:cubicBezTo>
                        <a:pt x="3451" y="270812"/>
                        <a:pt x="111566" y="293188"/>
                        <a:pt x="155796" y="276563"/>
                      </a:cubicBezTo>
                      <a:close/>
                    </a:path>
                  </a:pathLst>
                </a:custGeom>
                <a:solidFill>
                  <a:srgbClr val="070540"/>
                </a:solidFill>
                <a:ln w="10426" cap="flat">
                  <a:noFill/>
                  <a:prstDash val="solid"/>
                  <a:miter/>
                </a:ln>
              </p:spPr>
              <p:txBody>
                <a:bodyPr rtlCol="0" anchor="ctr"/>
                <a:lstStyle/>
                <a:p>
                  <a:endParaRPr lang="en-US"/>
                </a:p>
              </p:txBody>
            </p:sp>
          </p:grpSp>
          <p:sp>
            <p:nvSpPr>
              <p:cNvPr id="21" name="Freeform: Shape 20">
                <a:extLst>
                  <a:ext uri="{FF2B5EF4-FFF2-40B4-BE49-F238E27FC236}">
                    <a16:creationId xmlns:a16="http://schemas.microsoft.com/office/drawing/2014/main" id="{715E0FAD-1DAC-4695-C26D-72FD74770E69}"/>
                  </a:ext>
                </a:extLst>
              </p:cNvPr>
              <p:cNvSpPr/>
              <p:nvPr/>
            </p:nvSpPr>
            <p:spPr>
              <a:xfrm>
                <a:off x="9965212" y="3293942"/>
                <a:ext cx="515798" cy="320226"/>
              </a:xfrm>
              <a:custGeom>
                <a:avLst/>
                <a:gdLst>
                  <a:gd name="connsiteX0" fmla="*/ 515798 w 515798"/>
                  <a:gd name="connsiteY0" fmla="*/ 202220 h 320226"/>
                  <a:gd name="connsiteX1" fmla="*/ 515798 w 515798"/>
                  <a:gd name="connsiteY1" fmla="*/ 310023 h 320226"/>
                  <a:gd name="connsiteX2" fmla="*/ 15789 w 515798"/>
                  <a:gd name="connsiteY2" fmla="*/ 163115 h 320226"/>
                  <a:gd name="connsiteX3" fmla="*/ 0 w 515798"/>
                  <a:gd name="connsiteY3" fmla="*/ 0 h 320226"/>
                  <a:gd name="connsiteX4" fmla="*/ 515798 w 515798"/>
                  <a:gd name="connsiteY4" fmla="*/ 202220 h 3202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98" h="320226">
                    <a:moveTo>
                      <a:pt x="515798" y="202220"/>
                    </a:moveTo>
                    <a:cubicBezTo>
                      <a:pt x="515798" y="202220"/>
                      <a:pt x="508793" y="282941"/>
                      <a:pt x="515798" y="310023"/>
                    </a:cubicBezTo>
                    <a:cubicBezTo>
                      <a:pt x="515798" y="310023"/>
                      <a:pt x="43915" y="377987"/>
                      <a:pt x="15789" y="163115"/>
                    </a:cubicBezTo>
                    <a:cubicBezTo>
                      <a:pt x="13070" y="141993"/>
                      <a:pt x="7319" y="2719"/>
                      <a:pt x="0" y="0"/>
                    </a:cubicBezTo>
                    <a:cubicBezTo>
                      <a:pt x="0" y="0"/>
                      <a:pt x="497186" y="93686"/>
                      <a:pt x="515798" y="202220"/>
                    </a:cubicBezTo>
                    <a:close/>
                  </a:path>
                </a:pathLst>
              </a:custGeom>
              <a:solidFill>
                <a:srgbClr val="D56C67"/>
              </a:solidFill>
              <a:ln w="10426"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11CF8BE3-2C87-BDF3-586B-94A0E12FCC39}"/>
                  </a:ext>
                </a:extLst>
              </p:cNvPr>
              <p:cNvSpPr/>
              <p:nvPr/>
            </p:nvSpPr>
            <p:spPr>
              <a:xfrm>
                <a:off x="9965212" y="3294046"/>
                <a:ext cx="515798" cy="221355"/>
              </a:xfrm>
              <a:custGeom>
                <a:avLst/>
                <a:gdLst>
                  <a:gd name="connsiteX0" fmla="*/ 13593 w 515798"/>
                  <a:gd name="connsiteY0" fmla="*/ 135825 h 221355"/>
                  <a:gd name="connsiteX1" fmla="*/ 0 w 515798"/>
                  <a:gd name="connsiteY1" fmla="*/ 0 h 221355"/>
                  <a:gd name="connsiteX2" fmla="*/ 515798 w 515798"/>
                  <a:gd name="connsiteY2" fmla="*/ 202220 h 221355"/>
                  <a:gd name="connsiteX3" fmla="*/ 514439 w 515798"/>
                  <a:gd name="connsiteY3" fmla="*/ 221355 h 221355"/>
                  <a:gd name="connsiteX4" fmla="*/ 13593 w 515798"/>
                  <a:gd name="connsiteY4" fmla="*/ 135825 h 221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98" h="221355">
                    <a:moveTo>
                      <a:pt x="13593" y="135825"/>
                    </a:moveTo>
                    <a:cubicBezTo>
                      <a:pt x="10456" y="88667"/>
                      <a:pt x="5751" y="2196"/>
                      <a:pt x="0" y="0"/>
                    </a:cubicBezTo>
                    <a:cubicBezTo>
                      <a:pt x="0" y="0"/>
                      <a:pt x="497186" y="93686"/>
                      <a:pt x="515798" y="202220"/>
                    </a:cubicBezTo>
                    <a:cubicBezTo>
                      <a:pt x="515798" y="202220"/>
                      <a:pt x="515171" y="209958"/>
                      <a:pt x="514439" y="221355"/>
                    </a:cubicBezTo>
                    <a:cubicBezTo>
                      <a:pt x="371818" y="122859"/>
                      <a:pt x="13593" y="135825"/>
                      <a:pt x="13593" y="135825"/>
                    </a:cubicBezTo>
                    <a:close/>
                  </a:path>
                </a:pathLst>
              </a:custGeom>
              <a:solidFill>
                <a:srgbClr val="BE4E5A"/>
              </a:solidFill>
              <a:ln w="10426" cap="flat">
                <a:noFill/>
                <a:prstDash val="solid"/>
                <a:miter/>
              </a:ln>
            </p:spPr>
            <p:txBody>
              <a:bodyPr rtlCol="0" anchor="ctr"/>
              <a:lstStyle/>
              <a:p>
                <a:endParaRPr lang="en-US"/>
              </a:p>
            </p:txBody>
          </p:sp>
          <p:grpSp>
            <p:nvGrpSpPr>
              <p:cNvPr id="23" name="Graphic 3">
                <a:extLst>
                  <a:ext uri="{FF2B5EF4-FFF2-40B4-BE49-F238E27FC236}">
                    <a16:creationId xmlns:a16="http://schemas.microsoft.com/office/drawing/2014/main" id="{9AD907E7-7EEC-A196-ABA0-F839EDF5F96E}"/>
                  </a:ext>
                </a:extLst>
              </p:cNvPr>
              <p:cNvGrpSpPr/>
              <p:nvPr/>
            </p:nvGrpSpPr>
            <p:grpSpPr>
              <a:xfrm>
                <a:off x="9744588" y="3431544"/>
                <a:ext cx="771990" cy="1131092"/>
                <a:chOff x="9744588" y="3431544"/>
                <a:chExt cx="771990" cy="1131092"/>
              </a:xfrm>
            </p:grpSpPr>
            <p:sp>
              <p:nvSpPr>
                <p:cNvPr id="24" name="Freeform: Shape 23">
                  <a:extLst>
                    <a:ext uri="{FF2B5EF4-FFF2-40B4-BE49-F238E27FC236}">
                      <a16:creationId xmlns:a16="http://schemas.microsoft.com/office/drawing/2014/main" id="{4CA04535-CB69-01C5-D277-E17B794CCBB9}"/>
                    </a:ext>
                  </a:extLst>
                </p:cNvPr>
                <p:cNvSpPr/>
                <p:nvPr/>
              </p:nvSpPr>
              <p:spPr>
                <a:xfrm>
                  <a:off x="9744588" y="3431544"/>
                  <a:ext cx="771892" cy="1131092"/>
                </a:xfrm>
                <a:custGeom>
                  <a:avLst/>
                  <a:gdLst>
                    <a:gd name="connsiteX0" fmla="*/ 234321 w 771892"/>
                    <a:gd name="connsiteY0" fmla="*/ 0 h 1131092"/>
                    <a:gd name="connsiteX1" fmla="*/ 0 w 771892"/>
                    <a:gd name="connsiteY1" fmla="*/ 884689 h 1131092"/>
                    <a:gd name="connsiteX2" fmla="*/ 175976 w 771892"/>
                    <a:gd name="connsiteY2" fmla="*/ 951085 h 1131092"/>
                    <a:gd name="connsiteX3" fmla="*/ 167506 w 771892"/>
                    <a:gd name="connsiteY3" fmla="*/ 1048954 h 1131092"/>
                    <a:gd name="connsiteX4" fmla="*/ 530332 w 771892"/>
                    <a:gd name="connsiteY4" fmla="*/ 1113154 h 1131092"/>
                    <a:gd name="connsiteX5" fmla="*/ 627260 w 771892"/>
                    <a:gd name="connsiteY5" fmla="*/ 712163 h 1131092"/>
                    <a:gd name="connsiteX6" fmla="*/ 763189 w 771892"/>
                    <a:gd name="connsiteY6" fmla="*/ 406950 h 1131092"/>
                    <a:gd name="connsiteX7" fmla="*/ 733285 w 771892"/>
                    <a:gd name="connsiteY7" fmla="*/ 127669 h 1131092"/>
                    <a:gd name="connsiteX8" fmla="*/ 234321 w 771892"/>
                    <a:gd name="connsiteY8" fmla="*/ 0 h 11310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71892" h="1131092">
                      <a:moveTo>
                        <a:pt x="234321" y="0"/>
                      </a:moveTo>
                      <a:cubicBezTo>
                        <a:pt x="234530" y="99960"/>
                        <a:pt x="100483" y="435182"/>
                        <a:pt x="0" y="884689"/>
                      </a:cubicBezTo>
                      <a:cubicBezTo>
                        <a:pt x="16521" y="947843"/>
                        <a:pt x="175976" y="951085"/>
                        <a:pt x="175976" y="951085"/>
                      </a:cubicBezTo>
                      <a:cubicBezTo>
                        <a:pt x="175976" y="951085"/>
                        <a:pt x="169075" y="1016540"/>
                        <a:pt x="167506" y="1048954"/>
                      </a:cubicBezTo>
                      <a:cubicBezTo>
                        <a:pt x="201384" y="1127060"/>
                        <a:pt x="487462" y="1151737"/>
                        <a:pt x="530332" y="1113154"/>
                      </a:cubicBezTo>
                      <a:cubicBezTo>
                        <a:pt x="550722" y="1045608"/>
                        <a:pt x="607812" y="782533"/>
                        <a:pt x="627260" y="712163"/>
                      </a:cubicBezTo>
                      <a:cubicBezTo>
                        <a:pt x="646813" y="641794"/>
                        <a:pt x="742172" y="520608"/>
                        <a:pt x="763189" y="406950"/>
                      </a:cubicBezTo>
                      <a:cubicBezTo>
                        <a:pt x="784310" y="293188"/>
                        <a:pt x="764130" y="152763"/>
                        <a:pt x="733285" y="127669"/>
                      </a:cubicBezTo>
                      <a:cubicBezTo>
                        <a:pt x="724502" y="189778"/>
                        <a:pt x="243731" y="133524"/>
                        <a:pt x="234321" y="0"/>
                      </a:cubicBezTo>
                      <a:close/>
                    </a:path>
                  </a:pathLst>
                </a:custGeom>
                <a:solidFill>
                  <a:srgbClr val="284B63"/>
                </a:solidFill>
                <a:ln w="10426"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DD85D591-4C4F-65FA-96D2-648C05A9963E}"/>
                    </a:ext>
                  </a:extLst>
                </p:cNvPr>
                <p:cNvSpPr/>
                <p:nvPr/>
              </p:nvSpPr>
              <p:spPr>
                <a:xfrm>
                  <a:off x="9953396" y="3431544"/>
                  <a:ext cx="563182" cy="384260"/>
                </a:xfrm>
                <a:custGeom>
                  <a:avLst/>
                  <a:gdLst>
                    <a:gd name="connsiteX0" fmla="*/ 0 w 563182"/>
                    <a:gd name="connsiteY0" fmla="*/ 128923 h 384260"/>
                    <a:gd name="connsiteX1" fmla="*/ 25617 w 563182"/>
                    <a:gd name="connsiteY1" fmla="*/ 0 h 384260"/>
                    <a:gd name="connsiteX2" fmla="*/ 524581 w 563182"/>
                    <a:gd name="connsiteY2" fmla="*/ 127669 h 384260"/>
                    <a:gd name="connsiteX3" fmla="*/ 558145 w 563182"/>
                    <a:gd name="connsiteY3" fmla="*/ 384261 h 384260"/>
                    <a:gd name="connsiteX4" fmla="*/ 0 w 563182"/>
                    <a:gd name="connsiteY4" fmla="*/ 128923 h 384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182" h="384260">
                      <a:moveTo>
                        <a:pt x="0" y="128923"/>
                      </a:moveTo>
                      <a:cubicBezTo>
                        <a:pt x="15998" y="70683"/>
                        <a:pt x="25617" y="26768"/>
                        <a:pt x="25617" y="0"/>
                      </a:cubicBezTo>
                      <a:cubicBezTo>
                        <a:pt x="35028" y="133629"/>
                        <a:pt x="515798" y="189883"/>
                        <a:pt x="524581" y="127669"/>
                      </a:cubicBezTo>
                      <a:cubicBezTo>
                        <a:pt x="553336" y="151090"/>
                        <a:pt x="572888" y="275309"/>
                        <a:pt x="558145" y="384261"/>
                      </a:cubicBezTo>
                      <a:cubicBezTo>
                        <a:pt x="500010" y="289424"/>
                        <a:pt x="224492" y="145130"/>
                        <a:pt x="0" y="128923"/>
                      </a:cubicBezTo>
                      <a:close/>
                    </a:path>
                  </a:pathLst>
                </a:custGeom>
                <a:solidFill>
                  <a:srgbClr val="284B63"/>
                </a:solidFill>
                <a:ln w="10426"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8282D74-2D67-31E2-AAEE-E49F404FB66C}"/>
                    </a:ext>
                  </a:extLst>
                </p:cNvPr>
                <p:cNvSpPr/>
                <p:nvPr/>
              </p:nvSpPr>
              <p:spPr>
                <a:xfrm>
                  <a:off x="9763514" y="4006180"/>
                  <a:ext cx="211118" cy="376449"/>
                </a:xfrm>
                <a:custGeom>
                  <a:avLst/>
                  <a:gdLst>
                    <a:gd name="connsiteX0" fmla="*/ 0 w 211118"/>
                    <a:gd name="connsiteY0" fmla="*/ 336925 h 376449"/>
                    <a:gd name="connsiteX1" fmla="*/ 0 w 211118"/>
                    <a:gd name="connsiteY1" fmla="*/ 336925 h 376449"/>
                    <a:gd name="connsiteX2" fmla="*/ 210167 w 211118"/>
                    <a:gd name="connsiteY2" fmla="*/ 8395 h 376449"/>
                    <a:gd name="connsiteX3" fmla="*/ 156946 w 211118"/>
                    <a:gd name="connsiteY3" fmla="*/ 376449 h 376449"/>
                    <a:gd name="connsiteX4" fmla="*/ 0 w 211118"/>
                    <a:gd name="connsiteY4" fmla="*/ 336925 h 3764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118" h="376449">
                      <a:moveTo>
                        <a:pt x="0" y="336925"/>
                      </a:moveTo>
                      <a:lnTo>
                        <a:pt x="0" y="336925"/>
                      </a:lnTo>
                      <a:cubicBezTo>
                        <a:pt x="84381" y="365470"/>
                        <a:pt x="223969" y="-64798"/>
                        <a:pt x="210167" y="8395"/>
                      </a:cubicBezTo>
                      <a:cubicBezTo>
                        <a:pt x="188105" y="125085"/>
                        <a:pt x="156946" y="376449"/>
                        <a:pt x="156946" y="376449"/>
                      </a:cubicBezTo>
                      <a:cubicBezTo>
                        <a:pt x="156946" y="376449"/>
                        <a:pt x="46634" y="374149"/>
                        <a:pt x="0" y="336925"/>
                      </a:cubicBezTo>
                      <a:close/>
                    </a:path>
                  </a:pathLst>
                </a:custGeom>
                <a:solidFill>
                  <a:srgbClr val="284B63">
                    <a:alpha val="30000"/>
                  </a:srgbClr>
                </a:solidFill>
                <a:ln w="10426" cap="flat">
                  <a:noFill/>
                  <a:prstDash val="solid"/>
                  <a:miter/>
                </a:ln>
              </p:spPr>
              <p:txBody>
                <a:bodyPr rtlCol="0" anchor="ctr"/>
                <a:lstStyle/>
                <a:p>
                  <a:endParaRPr lang="en-US"/>
                </a:p>
              </p:txBody>
            </p:sp>
          </p:grpSp>
          <p:sp>
            <p:nvSpPr>
              <p:cNvPr id="27" name="Freeform: Shape 26">
                <a:extLst>
                  <a:ext uri="{FF2B5EF4-FFF2-40B4-BE49-F238E27FC236}">
                    <a16:creationId xmlns:a16="http://schemas.microsoft.com/office/drawing/2014/main" id="{A3DED35C-8078-1E4C-84F0-E1CD2776BD48}"/>
                  </a:ext>
                </a:extLst>
              </p:cNvPr>
              <p:cNvSpPr/>
              <p:nvPr/>
            </p:nvSpPr>
            <p:spPr>
              <a:xfrm>
                <a:off x="10385964" y="1134963"/>
                <a:ext cx="138512" cy="294660"/>
              </a:xfrm>
              <a:custGeom>
                <a:avLst/>
                <a:gdLst>
                  <a:gd name="connsiteX0" fmla="*/ 117526 w 138512"/>
                  <a:gd name="connsiteY0" fmla="*/ 275317 h 294660"/>
                  <a:gd name="connsiteX1" fmla="*/ 138439 w 138512"/>
                  <a:gd name="connsiteY1" fmla="*/ 10360 h 294660"/>
                  <a:gd name="connsiteX2" fmla="*/ 57613 w 138512"/>
                  <a:gd name="connsiteY2" fmla="*/ 24580 h 294660"/>
                  <a:gd name="connsiteX3" fmla="*/ 24781 w 138512"/>
                  <a:gd name="connsiteY3" fmla="*/ 106347 h 294660"/>
                  <a:gd name="connsiteX4" fmla="*/ 0 w 138512"/>
                  <a:gd name="connsiteY4" fmla="*/ 294661 h 294660"/>
                  <a:gd name="connsiteX5" fmla="*/ 117526 w 138512"/>
                  <a:gd name="connsiteY5" fmla="*/ 275317 h 2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12" h="294660">
                    <a:moveTo>
                      <a:pt x="117526" y="275317"/>
                    </a:moveTo>
                    <a:cubicBezTo>
                      <a:pt x="44857" y="270089"/>
                      <a:pt x="133733" y="53753"/>
                      <a:pt x="138439" y="10360"/>
                    </a:cubicBezTo>
                    <a:cubicBezTo>
                      <a:pt x="140739" y="-10761"/>
                      <a:pt x="88667" y="3668"/>
                      <a:pt x="57613" y="24580"/>
                    </a:cubicBezTo>
                    <a:cubicBezTo>
                      <a:pt x="26559" y="45492"/>
                      <a:pt x="24781" y="106347"/>
                      <a:pt x="24781" y="106347"/>
                    </a:cubicBezTo>
                    <a:lnTo>
                      <a:pt x="0" y="294661"/>
                    </a:lnTo>
                    <a:cubicBezTo>
                      <a:pt x="0" y="294661"/>
                      <a:pt x="110730" y="292988"/>
                      <a:pt x="117526" y="275317"/>
                    </a:cubicBezTo>
                    <a:close/>
                  </a:path>
                </a:pathLst>
              </a:custGeom>
              <a:solidFill>
                <a:srgbClr val="450603"/>
              </a:solidFill>
              <a:ln w="10426"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315F0D4F-4CB9-F5E8-DD0D-399EA1C8AE23}"/>
                  </a:ext>
                </a:extLst>
              </p:cNvPr>
              <p:cNvSpPr/>
              <p:nvPr/>
            </p:nvSpPr>
            <p:spPr>
              <a:xfrm>
                <a:off x="10385964" y="1134963"/>
                <a:ext cx="138512" cy="294660"/>
              </a:xfrm>
              <a:custGeom>
                <a:avLst/>
                <a:gdLst>
                  <a:gd name="connsiteX0" fmla="*/ 117526 w 138512"/>
                  <a:gd name="connsiteY0" fmla="*/ 275317 h 294660"/>
                  <a:gd name="connsiteX1" fmla="*/ 138439 w 138512"/>
                  <a:gd name="connsiteY1" fmla="*/ 10360 h 294660"/>
                  <a:gd name="connsiteX2" fmla="*/ 57613 w 138512"/>
                  <a:gd name="connsiteY2" fmla="*/ 24580 h 294660"/>
                  <a:gd name="connsiteX3" fmla="*/ 24781 w 138512"/>
                  <a:gd name="connsiteY3" fmla="*/ 106347 h 294660"/>
                  <a:gd name="connsiteX4" fmla="*/ 0 w 138512"/>
                  <a:gd name="connsiteY4" fmla="*/ 294661 h 294660"/>
                  <a:gd name="connsiteX5" fmla="*/ 117526 w 138512"/>
                  <a:gd name="connsiteY5" fmla="*/ 275317 h 294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8512" h="294660">
                    <a:moveTo>
                      <a:pt x="117526" y="275317"/>
                    </a:moveTo>
                    <a:cubicBezTo>
                      <a:pt x="44857" y="270089"/>
                      <a:pt x="133733" y="53753"/>
                      <a:pt x="138439" y="10360"/>
                    </a:cubicBezTo>
                    <a:cubicBezTo>
                      <a:pt x="140739" y="-10761"/>
                      <a:pt x="88667" y="3668"/>
                      <a:pt x="57613" y="24580"/>
                    </a:cubicBezTo>
                    <a:cubicBezTo>
                      <a:pt x="26559" y="45492"/>
                      <a:pt x="24781" y="106347"/>
                      <a:pt x="24781" y="106347"/>
                    </a:cubicBezTo>
                    <a:lnTo>
                      <a:pt x="0" y="294661"/>
                    </a:lnTo>
                    <a:cubicBezTo>
                      <a:pt x="0" y="294661"/>
                      <a:pt x="110730" y="292988"/>
                      <a:pt x="117526" y="275317"/>
                    </a:cubicBezTo>
                    <a:close/>
                  </a:path>
                </a:pathLst>
              </a:custGeom>
              <a:solidFill>
                <a:srgbClr val="450603"/>
              </a:solidFill>
              <a:ln w="10426" cap="flat">
                <a:noFill/>
                <a:prstDash val="solid"/>
                <a:miter/>
              </a:ln>
            </p:spPr>
            <p:txBody>
              <a:bodyPr rtlCol="0" anchor="ctr"/>
              <a:lstStyle/>
              <a:p>
                <a:endParaRPr lang="en-US"/>
              </a:p>
            </p:txBody>
          </p:sp>
          <p:grpSp>
            <p:nvGrpSpPr>
              <p:cNvPr id="29" name="Graphic 3">
                <a:extLst>
                  <a:ext uri="{FF2B5EF4-FFF2-40B4-BE49-F238E27FC236}">
                    <a16:creationId xmlns:a16="http://schemas.microsoft.com/office/drawing/2014/main" id="{60199611-37C2-289D-361E-4A0936F4A4AE}"/>
                  </a:ext>
                </a:extLst>
              </p:cNvPr>
              <p:cNvGrpSpPr/>
              <p:nvPr/>
            </p:nvGrpSpPr>
            <p:grpSpPr>
              <a:xfrm>
                <a:off x="10323096" y="830552"/>
                <a:ext cx="667926" cy="667926"/>
                <a:chOff x="10323096" y="830552"/>
                <a:chExt cx="667926" cy="667926"/>
              </a:xfrm>
            </p:grpSpPr>
            <p:sp>
              <p:nvSpPr>
                <p:cNvPr id="30" name="Freeform: Shape 29">
                  <a:extLst>
                    <a:ext uri="{FF2B5EF4-FFF2-40B4-BE49-F238E27FC236}">
                      <a16:creationId xmlns:a16="http://schemas.microsoft.com/office/drawing/2014/main" id="{F9E2EDB1-E7A5-13A7-2CC7-D0C5219A821A}"/>
                    </a:ext>
                  </a:extLst>
                </p:cNvPr>
                <p:cNvSpPr/>
                <p:nvPr/>
              </p:nvSpPr>
              <p:spPr>
                <a:xfrm rot="-1279231">
                  <a:off x="10399202" y="906658"/>
                  <a:ext cx="515715" cy="515715"/>
                </a:xfrm>
                <a:custGeom>
                  <a:avLst/>
                  <a:gdLst>
                    <a:gd name="connsiteX0" fmla="*/ 515715 w 515715"/>
                    <a:gd name="connsiteY0" fmla="*/ 257858 h 515715"/>
                    <a:gd name="connsiteX1" fmla="*/ 257858 w 515715"/>
                    <a:gd name="connsiteY1" fmla="*/ 515715 h 515715"/>
                    <a:gd name="connsiteX2" fmla="*/ 0 w 515715"/>
                    <a:gd name="connsiteY2" fmla="*/ 257858 h 515715"/>
                    <a:gd name="connsiteX3" fmla="*/ 257858 w 515715"/>
                    <a:gd name="connsiteY3" fmla="*/ 0 h 515715"/>
                    <a:gd name="connsiteX4" fmla="*/ 515715 w 515715"/>
                    <a:gd name="connsiteY4" fmla="*/ 257858 h 515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5715" h="515715">
                      <a:moveTo>
                        <a:pt x="515715" y="257858"/>
                      </a:moveTo>
                      <a:cubicBezTo>
                        <a:pt x="515715" y="400268"/>
                        <a:pt x="400268" y="515715"/>
                        <a:pt x="257858" y="515715"/>
                      </a:cubicBezTo>
                      <a:cubicBezTo>
                        <a:pt x="115447" y="515715"/>
                        <a:pt x="0" y="400268"/>
                        <a:pt x="0" y="257858"/>
                      </a:cubicBezTo>
                      <a:cubicBezTo>
                        <a:pt x="0" y="115447"/>
                        <a:pt x="115447" y="0"/>
                        <a:pt x="257858" y="0"/>
                      </a:cubicBezTo>
                      <a:cubicBezTo>
                        <a:pt x="400268" y="0"/>
                        <a:pt x="515715" y="115447"/>
                        <a:pt x="515715" y="257858"/>
                      </a:cubicBezTo>
                      <a:close/>
                    </a:path>
                  </a:pathLst>
                </a:custGeom>
                <a:solidFill>
                  <a:srgbClr val="FF6D00"/>
                </a:solidFill>
                <a:ln w="10426"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B998BF46-A3F2-B048-A664-2DC367A4A68B}"/>
                    </a:ext>
                  </a:extLst>
                </p:cNvPr>
                <p:cNvSpPr/>
                <p:nvPr/>
              </p:nvSpPr>
              <p:spPr>
                <a:xfrm>
                  <a:off x="10398933" y="908702"/>
                  <a:ext cx="508998" cy="501682"/>
                </a:xfrm>
                <a:custGeom>
                  <a:avLst/>
                  <a:gdLst>
                    <a:gd name="connsiteX0" fmla="*/ 133416 w 508998"/>
                    <a:gd name="connsiteY0" fmla="*/ 119095 h 501682"/>
                    <a:gd name="connsiteX1" fmla="*/ 174717 w 508998"/>
                    <a:gd name="connsiteY1" fmla="*/ 69219 h 501682"/>
                    <a:gd name="connsiteX2" fmla="*/ 118046 w 508998"/>
                    <a:gd name="connsiteY2" fmla="*/ 39210 h 501682"/>
                    <a:gd name="connsiteX3" fmla="*/ 142199 w 508998"/>
                    <a:gd name="connsiteY3" fmla="*/ 25408 h 501682"/>
                    <a:gd name="connsiteX4" fmla="*/ 194584 w 508998"/>
                    <a:gd name="connsiteY4" fmla="*/ 51235 h 501682"/>
                    <a:gd name="connsiteX5" fmla="*/ 241323 w 508998"/>
                    <a:gd name="connsiteY5" fmla="*/ 19971 h 501682"/>
                    <a:gd name="connsiteX6" fmla="*/ 290989 w 508998"/>
                    <a:gd name="connsiteY6" fmla="*/ 0 h 501682"/>
                    <a:gd name="connsiteX7" fmla="*/ 294753 w 508998"/>
                    <a:gd name="connsiteY7" fmla="*/ 418 h 501682"/>
                    <a:gd name="connsiteX8" fmla="*/ 349857 w 508998"/>
                    <a:gd name="connsiteY8" fmla="*/ 14743 h 501682"/>
                    <a:gd name="connsiteX9" fmla="*/ 252615 w 508998"/>
                    <a:gd name="connsiteY9" fmla="*/ 41302 h 501682"/>
                    <a:gd name="connsiteX10" fmla="*/ 221142 w 508998"/>
                    <a:gd name="connsiteY10" fmla="*/ 61063 h 501682"/>
                    <a:gd name="connsiteX11" fmla="*/ 329467 w 508998"/>
                    <a:gd name="connsiteY11" fmla="*/ 87308 h 501682"/>
                    <a:gd name="connsiteX12" fmla="*/ 491327 w 508998"/>
                    <a:gd name="connsiteY12" fmla="*/ 146071 h 501682"/>
                    <a:gd name="connsiteX13" fmla="*/ 508998 w 508998"/>
                    <a:gd name="connsiteY13" fmla="*/ 196888 h 501682"/>
                    <a:gd name="connsiteX14" fmla="*/ 324971 w 508998"/>
                    <a:gd name="connsiteY14" fmla="*/ 111044 h 501682"/>
                    <a:gd name="connsiteX15" fmla="*/ 199185 w 508998"/>
                    <a:gd name="connsiteY15" fmla="*/ 78943 h 501682"/>
                    <a:gd name="connsiteX16" fmla="*/ 157465 w 508998"/>
                    <a:gd name="connsiteY16" fmla="*/ 126414 h 501682"/>
                    <a:gd name="connsiteX17" fmla="*/ 490491 w 508998"/>
                    <a:gd name="connsiteY17" fmla="*/ 367008 h 501682"/>
                    <a:gd name="connsiteX18" fmla="*/ 477630 w 508998"/>
                    <a:gd name="connsiteY18" fmla="*/ 390639 h 501682"/>
                    <a:gd name="connsiteX19" fmla="*/ 144290 w 508998"/>
                    <a:gd name="connsiteY19" fmla="*/ 146385 h 501682"/>
                    <a:gd name="connsiteX20" fmla="*/ 97865 w 508998"/>
                    <a:gd name="connsiteY20" fmla="*/ 255233 h 501682"/>
                    <a:gd name="connsiteX21" fmla="*/ 198244 w 508998"/>
                    <a:gd name="connsiteY21" fmla="*/ 346724 h 501682"/>
                    <a:gd name="connsiteX22" fmla="*/ 364286 w 508998"/>
                    <a:gd name="connsiteY22" fmla="*/ 490285 h 501682"/>
                    <a:gd name="connsiteX23" fmla="*/ 334695 w 508998"/>
                    <a:gd name="connsiteY23" fmla="*/ 501683 h 501682"/>
                    <a:gd name="connsiteX24" fmla="*/ 179736 w 508998"/>
                    <a:gd name="connsiteY24" fmla="*/ 362303 h 501682"/>
                    <a:gd name="connsiteX25" fmla="*/ 91696 w 508998"/>
                    <a:gd name="connsiteY25" fmla="*/ 278654 h 501682"/>
                    <a:gd name="connsiteX26" fmla="*/ 74026 w 508998"/>
                    <a:gd name="connsiteY26" fmla="*/ 436228 h 501682"/>
                    <a:gd name="connsiteX27" fmla="*/ 50499 w 508998"/>
                    <a:gd name="connsiteY27" fmla="*/ 408728 h 501682"/>
                    <a:gd name="connsiteX28" fmla="*/ 69216 w 508998"/>
                    <a:gd name="connsiteY28" fmla="*/ 269035 h 501682"/>
                    <a:gd name="connsiteX29" fmla="*/ 101 w 508998"/>
                    <a:gd name="connsiteY29" fmla="*/ 263911 h 501682"/>
                    <a:gd name="connsiteX30" fmla="*/ 519 w 508998"/>
                    <a:gd name="connsiteY30" fmla="*/ 239653 h 501682"/>
                    <a:gd name="connsiteX31" fmla="*/ 75280 w 508998"/>
                    <a:gd name="connsiteY31" fmla="*/ 246136 h 501682"/>
                    <a:gd name="connsiteX32" fmla="*/ 120346 w 508998"/>
                    <a:gd name="connsiteY32" fmla="*/ 139170 h 501682"/>
                    <a:gd name="connsiteX33" fmla="*/ 36279 w 508998"/>
                    <a:gd name="connsiteY33" fmla="*/ 123382 h 501682"/>
                    <a:gd name="connsiteX34" fmla="*/ 51022 w 508998"/>
                    <a:gd name="connsiteY34" fmla="*/ 101319 h 501682"/>
                    <a:gd name="connsiteX35" fmla="*/ 133416 w 508998"/>
                    <a:gd name="connsiteY35" fmla="*/ 119095 h 5016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508998" h="501682">
                      <a:moveTo>
                        <a:pt x="133416" y="119095"/>
                      </a:moveTo>
                      <a:cubicBezTo>
                        <a:pt x="145859" y="100692"/>
                        <a:pt x="159661" y="84067"/>
                        <a:pt x="174717" y="69219"/>
                      </a:cubicBezTo>
                      <a:cubicBezTo>
                        <a:pt x="156210" y="61063"/>
                        <a:pt x="137285" y="51235"/>
                        <a:pt x="118046" y="39210"/>
                      </a:cubicBezTo>
                      <a:cubicBezTo>
                        <a:pt x="125888" y="34191"/>
                        <a:pt x="133939" y="29591"/>
                        <a:pt x="142199" y="25408"/>
                      </a:cubicBezTo>
                      <a:cubicBezTo>
                        <a:pt x="159974" y="35760"/>
                        <a:pt x="177436" y="44229"/>
                        <a:pt x="194584" y="51235"/>
                      </a:cubicBezTo>
                      <a:cubicBezTo>
                        <a:pt x="209223" y="39210"/>
                        <a:pt x="224802" y="28754"/>
                        <a:pt x="241323" y="19971"/>
                      </a:cubicBezTo>
                      <a:cubicBezTo>
                        <a:pt x="257321" y="11502"/>
                        <a:pt x="273946" y="4914"/>
                        <a:pt x="290989" y="0"/>
                      </a:cubicBezTo>
                      <a:cubicBezTo>
                        <a:pt x="292244" y="209"/>
                        <a:pt x="293498" y="314"/>
                        <a:pt x="294753" y="418"/>
                      </a:cubicBezTo>
                      <a:cubicBezTo>
                        <a:pt x="313992" y="3241"/>
                        <a:pt x="332395" y="8156"/>
                        <a:pt x="349857" y="14743"/>
                      </a:cubicBezTo>
                      <a:cubicBezTo>
                        <a:pt x="315665" y="16521"/>
                        <a:pt x="282938" y="25304"/>
                        <a:pt x="252615" y="41302"/>
                      </a:cubicBezTo>
                      <a:cubicBezTo>
                        <a:pt x="241636" y="47052"/>
                        <a:pt x="231180" y="53744"/>
                        <a:pt x="221142" y="61063"/>
                      </a:cubicBezTo>
                      <a:cubicBezTo>
                        <a:pt x="259098" y="73924"/>
                        <a:pt x="295276" y="80825"/>
                        <a:pt x="329467" y="87308"/>
                      </a:cubicBezTo>
                      <a:cubicBezTo>
                        <a:pt x="388858" y="98601"/>
                        <a:pt x="443439" y="109057"/>
                        <a:pt x="491327" y="146071"/>
                      </a:cubicBezTo>
                      <a:cubicBezTo>
                        <a:pt x="498960" y="162278"/>
                        <a:pt x="504816" y="179322"/>
                        <a:pt x="508998" y="196888"/>
                      </a:cubicBezTo>
                      <a:cubicBezTo>
                        <a:pt x="458495" y="136556"/>
                        <a:pt x="397223" y="124741"/>
                        <a:pt x="324971" y="111044"/>
                      </a:cubicBezTo>
                      <a:cubicBezTo>
                        <a:pt x="285552" y="103515"/>
                        <a:pt x="243518" y="95464"/>
                        <a:pt x="199185" y="78943"/>
                      </a:cubicBezTo>
                      <a:cubicBezTo>
                        <a:pt x="183919" y="92850"/>
                        <a:pt x="170012" y="108743"/>
                        <a:pt x="157465" y="126414"/>
                      </a:cubicBezTo>
                      <a:cubicBezTo>
                        <a:pt x="272377" y="164997"/>
                        <a:pt x="402346" y="244149"/>
                        <a:pt x="490491" y="367008"/>
                      </a:cubicBezTo>
                      <a:cubicBezTo>
                        <a:pt x="486622" y="375164"/>
                        <a:pt x="482231" y="383006"/>
                        <a:pt x="477630" y="390639"/>
                      </a:cubicBezTo>
                      <a:cubicBezTo>
                        <a:pt x="390845" y="263702"/>
                        <a:pt x="258680" y="183504"/>
                        <a:pt x="144290" y="146385"/>
                      </a:cubicBezTo>
                      <a:cubicBezTo>
                        <a:pt x="124947" y="177962"/>
                        <a:pt x="109472" y="214559"/>
                        <a:pt x="97865" y="255233"/>
                      </a:cubicBezTo>
                      <a:cubicBezTo>
                        <a:pt x="137703" y="274890"/>
                        <a:pt x="166875" y="309500"/>
                        <a:pt x="198244" y="346724"/>
                      </a:cubicBezTo>
                      <a:cubicBezTo>
                        <a:pt x="239231" y="395449"/>
                        <a:pt x="284820" y="449402"/>
                        <a:pt x="364286" y="490285"/>
                      </a:cubicBezTo>
                      <a:cubicBezTo>
                        <a:pt x="354667" y="494677"/>
                        <a:pt x="344838" y="498441"/>
                        <a:pt x="334695" y="501683"/>
                      </a:cubicBezTo>
                      <a:cubicBezTo>
                        <a:pt x="261712" y="459649"/>
                        <a:pt x="217169" y="406846"/>
                        <a:pt x="179736" y="362303"/>
                      </a:cubicBezTo>
                      <a:cubicBezTo>
                        <a:pt x="149414" y="326230"/>
                        <a:pt x="124006" y="296221"/>
                        <a:pt x="91696" y="278654"/>
                      </a:cubicBezTo>
                      <a:cubicBezTo>
                        <a:pt x="80404" y="326334"/>
                        <a:pt x="74444" y="379242"/>
                        <a:pt x="74026" y="436228"/>
                      </a:cubicBezTo>
                      <a:cubicBezTo>
                        <a:pt x="65556" y="427549"/>
                        <a:pt x="57714" y="418348"/>
                        <a:pt x="50499" y="408728"/>
                      </a:cubicBezTo>
                      <a:cubicBezTo>
                        <a:pt x="52486" y="358748"/>
                        <a:pt x="58760" y="311905"/>
                        <a:pt x="69216" y="269035"/>
                      </a:cubicBezTo>
                      <a:cubicBezTo>
                        <a:pt x="49663" y="262761"/>
                        <a:pt x="27182" y="260670"/>
                        <a:pt x="101" y="263911"/>
                      </a:cubicBezTo>
                      <a:cubicBezTo>
                        <a:pt x="-108" y="255860"/>
                        <a:pt x="-4" y="247809"/>
                        <a:pt x="519" y="239653"/>
                      </a:cubicBezTo>
                      <a:cubicBezTo>
                        <a:pt x="29483" y="236726"/>
                        <a:pt x="53950" y="239444"/>
                        <a:pt x="75280" y="246136"/>
                      </a:cubicBezTo>
                      <a:cubicBezTo>
                        <a:pt x="86677" y="206612"/>
                        <a:pt x="101839" y="170748"/>
                        <a:pt x="120346" y="139170"/>
                      </a:cubicBezTo>
                      <a:cubicBezTo>
                        <a:pt x="90232" y="130806"/>
                        <a:pt x="61896" y="125577"/>
                        <a:pt x="36279" y="123382"/>
                      </a:cubicBezTo>
                      <a:cubicBezTo>
                        <a:pt x="40880" y="115749"/>
                        <a:pt x="45689" y="108325"/>
                        <a:pt x="51022" y="101319"/>
                      </a:cubicBezTo>
                      <a:cubicBezTo>
                        <a:pt x="76744" y="104874"/>
                        <a:pt x="104453" y="110625"/>
                        <a:pt x="133416" y="119095"/>
                      </a:cubicBezTo>
                      <a:close/>
                    </a:path>
                  </a:pathLst>
                </a:custGeom>
                <a:solidFill>
                  <a:srgbClr val="000016"/>
                </a:solidFill>
                <a:ln w="10426" cap="flat">
                  <a:noFill/>
                  <a:prstDash val="solid"/>
                  <a:miter/>
                </a:ln>
              </p:spPr>
              <p:txBody>
                <a:bodyPr rtlCol="0" anchor="ctr"/>
                <a:lstStyle/>
                <a:p>
                  <a:endParaRPr lang="en-US"/>
                </a:p>
              </p:txBody>
            </p:sp>
          </p:grpSp>
          <p:sp>
            <p:nvSpPr>
              <p:cNvPr id="32" name="Freeform: Shape 31">
                <a:extLst>
                  <a:ext uri="{FF2B5EF4-FFF2-40B4-BE49-F238E27FC236}">
                    <a16:creationId xmlns:a16="http://schemas.microsoft.com/office/drawing/2014/main" id="{87012883-44CE-9804-1ABD-99E932A56CB5}"/>
                  </a:ext>
                </a:extLst>
              </p:cNvPr>
              <p:cNvSpPr/>
              <p:nvPr/>
            </p:nvSpPr>
            <p:spPr>
              <a:xfrm>
                <a:off x="10098377" y="1211373"/>
                <a:ext cx="513123" cy="1161205"/>
              </a:xfrm>
              <a:custGeom>
                <a:avLst/>
                <a:gdLst>
                  <a:gd name="connsiteX0" fmla="*/ 248168 w 513123"/>
                  <a:gd name="connsiteY0" fmla="*/ 979662 h 1161205"/>
                  <a:gd name="connsiteX1" fmla="*/ 191600 w 513123"/>
                  <a:gd name="connsiteY1" fmla="*/ 872906 h 1161205"/>
                  <a:gd name="connsiteX2" fmla="*/ 375627 w 513123"/>
                  <a:gd name="connsiteY2" fmla="*/ 297613 h 1161205"/>
                  <a:gd name="connsiteX3" fmla="*/ 512811 w 513123"/>
                  <a:gd name="connsiteY3" fmla="*/ 205808 h 1161205"/>
                  <a:gd name="connsiteX4" fmla="*/ 486148 w 513123"/>
                  <a:gd name="connsiteY4" fmla="*/ 182177 h 1161205"/>
                  <a:gd name="connsiteX5" fmla="*/ 405950 w 513123"/>
                  <a:gd name="connsiteY5" fmla="*/ 193365 h 1161205"/>
                  <a:gd name="connsiteX6" fmla="*/ 327111 w 513123"/>
                  <a:gd name="connsiteY6" fmla="*/ 191379 h 1161205"/>
                  <a:gd name="connsiteX7" fmla="*/ 310904 w 513123"/>
                  <a:gd name="connsiteY7" fmla="*/ 68520 h 1161205"/>
                  <a:gd name="connsiteX8" fmla="*/ 306408 w 513123"/>
                  <a:gd name="connsiteY8" fmla="*/ 2019 h 1161205"/>
                  <a:gd name="connsiteX9" fmla="*/ 272217 w 513123"/>
                  <a:gd name="connsiteY9" fmla="*/ 57332 h 1161205"/>
                  <a:gd name="connsiteX10" fmla="*/ 255801 w 513123"/>
                  <a:gd name="connsiteY10" fmla="*/ 285902 h 1161205"/>
                  <a:gd name="connsiteX11" fmla="*/ 91327 w 513123"/>
                  <a:gd name="connsiteY11" fmla="*/ 606694 h 1161205"/>
                  <a:gd name="connsiteX12" fmla="*/ 254 w 513123"/>
                  <a:gd name="connsiteY12" fmla="*/ 831918 h 1161205"/>
                  <a:gd name="connsiteX13" fmla="*/ 146221 w 513123"/>
                  <a:gd name="connsiteY13" fmla="*/ 1157520 h 1161205"/>
                  <a:gd name="connsiteX14" fmla="*/ 248168 w 513123"/>
                  <a:gd name="connsiteY14" fmla="*/ 979662 h 1161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13123" h="1161205">
                    <a:moveTo>
                      <a:pt x="248168" y="979662"/>
                    </a:moveTo>
                    <a:cubicBezTo>
                      <a:pt x="248168" y="979662"/>
                      <a:pt x="205821" y="901451"/>
                      <a:pt x="191600" y="872906"/>
                    </a:cubicBezTo>
                    <a:cubicBezTo>
                      <a:pt x="177380" y="844361"/>
                      <a:pt x="361303" y="318943"/>
                      <a:pt x="375627" y="297613"/>
                    </a:cubicBezTo>
                    <a:cubicBezTo>
                      <a:pt x="412015" y="243241"/>
                      <a:pt x="508733" y="232367"/>
                      <a:pt x="512811" y="205808"/>
                    </a:cubicBezTo>
                    <a:cubicBezTo>
                      <a:pt x="515216" y="190229"/>
                      <a:pt x="503505" y="184478"/>
                      <a:pt x="486148" y="182177"/>
                    </a:cubicBezTo>
                    <a:cubicBezTo>
                      <a:pt x="455094" y="178204"/>
                      <a:pt x="424144" y="189706"/>
                      <a:pt x="405950" y="193365"/>
                    </a:cubicBezTo>
                    <a:cubicBezTo>
                      <a:pt x="387756" y="196921"/>
                      <a:pt x="339868" y="203299"/>
                      <a:pt x="327111" y="191379"/>
                    </a:cubicBezTo>
                    <a:cubicBezTo>
                      <a:pt x="306617" y="172349"/>
                      <a:pt x="309859" y="90164"/>
                      <a:pt x="310904" y="68520"/>
                    </a:cubicBezTo>
                    <a:cubicBezTo>
                      <a:pt x="311950" y="46876"/>
                      <a:pt x="315610" y="8920"/>
                      <a:pt x="306408" y="2019"/>
                    </a:cubicBezTo>
                    <a:cubicBezTo>
                      <a:pt x="296370" y="-5614"/>
                      <a:pt x="279431" y="7456"/>
                      <a:pt x="272217" y="57332"/>
                    </a:cubicBezTo>
                    <a:cubicBezTo>
                      <a:pt x="265002" y="107207"/>
                      <a:pt x="266048" y="258298"/>
                      <a:pt x="255801" y="285902"/>
                    </a:cubicBezTo>
                    <a:cubicBezTo>
                      <a:pt x="245554" y="313506"/>
                      <a:pt x="116944" y="558492"/>
                      <a:pt x="91327" y="606694"/>
                    </a:cubicBezTo>
                    <a:cubicBezTo>
                      <a:pt x="65709" y="654897"/>
                      <a:pt x="7155" y="805882"/>
                      <a:pt x="254" y="831918"/>
                    </a:cubicBezTo>
                    <a:cubicBezTo>
                      <a:pt x="-6647" y="857954"/>
                      <a:pt x="129073" y="1125943"/>
                      <a:pt x="146221" y="1157520"/>
                    </a:cubicBezTo>
                    <a:cubicBezTo>
                      <a:pt x="163369" y="1188993"/>
                      <a:pt x="260611" y="1009358"/>
                      <a:pt x="248168" y="979662"/>
                    </a:cubicBezTo>
                    <a:close/>
                  </a:path>
                </a:pathLst>
              </a:custGeom>
              <a:solidFill>
                <a:srgbClr val="D56C67"/>
              </a:solidFill>
              <a:ln w="10426"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BA718F4C-E65E-20F7-EE37-EFD7C7D15161}"/>
                  </a:ext>
                </a:extLst>
              </p:cNvPr>
              <p:cNvSpPr/>
              <p:nvPr/>
            </p:nvSpPr>
            <p:spPr>
              <a:xfrm>
                <a:off x="10179352" y="2136036"/>
                <a:ext cx="168288" cy="236541"/>
              </a:xfrm>
              <a:custGeom>
                <a:avLst/>
                <a:gdLst>
                  <a:gd name="connsiteX0" fmla="*/ 137707 w 168288"/>
                  <a:gd name="connsiteY0" fmla="*/ 0 h 236541"/>
                  <a:gd name="connsiteX1" fmla="*/ 167193 w 168288"/>
                  <a:gd name="connsiteY1" fmla="*/ 54999 h 236541"/>
                  <a:gd name="connsiteX2" fmla="*/ 65246 w 168288"/>
                  <a:gd name="connsiteY2" fmla="*/ 232857 h 236541"/>
                  <a:gd name="connsiteX3" fmla="*/ 0 w 168288"/>
                  <a:gd name="connsiteY3" fmla="*/ 102992 h 236541"/>
                  <a:gd name="connsiteX4" fmla="*/ 137707 w 168288"/>
                  <a:gd name="connsiteY4" fmla="*/ 0 h 236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288" h="236541">
                    <a:moveTo>
                      <a:pt x="137707" y="0"/>
                    </a:moveTo>
                    <a:cubicBezTo>
                      <a:pt x="152659" y="28022"/>
                      <a:pt x="167193" y="54999"/>
                      <a:pt x="167193" y="54999"/>
                    </a:cubicBezTo>
                    <a:cubicBezTo>
                      <a:pt x="179635" y="84694"/>
                      <a:pt x="82394" y="264330"/>
                      <a:pt x="65246" y="232857"/>
                    </a:cubicBezTo>
                    <a:cubicBezTo>
                      <a:pt x="58031" y="219578"/>
                      <a:pt x="29695" y="164370"/>
                      <a:pt x="0" y="102992"/>
                    </a:cubicBezTo>
                    <a:cubicBezTo>
                      <a:pt x="54267" y="81139"/>
                      <a:pt x="103724" y="48098"/>
                      <a:pt x="137707" y="0"/>
                    </a:cubicBezTo>
                    <a:close/>
                  </a:path>
                </a:pathLst>
              </a:custGeom>
              <a:solidFill>
                <a:srgbClr val="BE4E5A"/>
              </a:solidFill>
              <a:ln w="10426"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F078D354-65B0-2E36-B05B-EA6B12AC4082}"/>
                  </a:ext>
                </a:extLst>
              </p:cNvPr>
              <p:cNvSpPr/>
              <p:nvPr/>
            </p:nvSpPr>
            <p:spPr>
              <a:xfrm>
                <a:off x="10223571" y="2172946"/>
                <a:ext cx="356527" cy="404503"/>
              </a:xfrm>
              <a:custGeom>
                <a:avLst/>
                <a:gdLst>
                  <a:gd name="connsiteX0" fmla="*/ 299786 w 356527"/>
                  <a:gd name="connsiteY0" fmla="*/ 209644 h 404503"/>
                  <a:gd name="connsiteX1" fmla="*/ 119523 w 356527"/>
                  <a:gd name="connsiteY1" fmla="*/ 0 h 404503"/>
                  <a:gd name="connsiteX2" fmla="*/ 1788 w 356527"/>
                  <a:gd name="connsiteY2" fmla="*/ 157155 h 404503"/>
                  <a:gd name="connsiteX3" fmla="*/ 302923 w 356527"/>
                  <a:gd name="connsiteY3" fmla="*/ 404232 h 404503"/>
                  <a:gd name="connsiteX4" fmla="*/ 299786 w 356527"/>
                  <a:gd name="connsiteY4" fmla="*/ 209644 h 404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527" h="404503">
                    <a:moveTo>
                      <a:pt x="299786" y="209644"/>
                    </a:moveTo>
                    <a:cubicBezTo>
                      <a:pt x="293930" y="207344"/>
                      <a:pt x="160093" y="74656"/>
                      <a:pt x="119523" y="0"/>
                    </a:cubicBezTo>
                    <a:cubicBezTo>
                      <a:pt x="119523" y="0"/>
                      <a:pt x="27928" y="62736"/>
                      <a:pt x="1788" y="157155"/>
                    </a:cubicBezTo>
                    <a:cubicBezTo>
                      <a:pt x="-24248" y="251469"/>
                      <a:pt x="241754" y="396181"/>
                      <a:pt x="302923" y="404232"/>
                    </a:cubicBezTo>
                    <a:cubicBezTo>
                      <a:pt x="364195" y="412179"/>
                      <a:pt x="385107" y="243627"/>
                      <a:pt x="299786" y="209644"/>
                    </a:cubicBezTo>
                    <a:close/>
                  </a:path>
                </a:pathLst>
              </a:custGeom>
              <a:solidFill>
                <a:srgbClr val="345656"/>
              </a:solidFill>
              <a:ln w="10426"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5DCE9BA4-04F0-414B-2292-4D4D99E8ADA8}"/>
                  </a:ext>
                </a:extLst>
              </p:cNvPr>
              <p:cNvSpPr/>
              <p:nvPr/>
            </p:nvSpPr>
            <p:spPr>
              <a:xfrm>
                <a:off x="10750365" y="2109709"/>
                <a:ext cx="227169" cy="342518"/>
              </a:xfrm>
              <a:custGeom>
                <a:avLst/>
                <a:gdLst>
                  <a:gd name="connsiteX0" fmla="*/ 50810 w 227169"/>
                  <a:gd name="connsiteY0" fmla="*/ 342519 h 342518"/>
                  <a:gd name="connsiteX1" fmla="*/ 143765 w 227169"/>
                  <a:gd name="connsiteY1" fmla="*/ 276436 h 342518"/>
                  <a:gd name="connsiteX2" fmla="*/ 223545 w 227169"/>
                  <a:gd name="connsiteY2" fmla="*/ 135384 h 342518"/>
                  <a:gd name="connsiteX3" fmla="*/ 90962 w 227169"/>
                  <a:gd name="connsiteY3" fmla="*/ 710 h 342518"/>
                  <a:gd name="connsiteX4" fmla="*/ 34290 w 227169"/>
                  <a:gd name="connsiteY4" fmla="*/ 27163 h 342518"/>
                  <a:gd name="connsiteX5" fmla="*/ 50810 w 227169"/>
                  <a:gd name="connsiteY5" fmla="*/ 342519 h 342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7169" h="342518">
                    <a:moveTo>
                      <a:pt x="50810" y="342519"/>
                    </a:moveTo>
                    <a:cubicBezTo>
                      <a:pt x="50810" y="342519"/>
                      <a:pt x="71200" y="306864"/>
                      <a:pt x="143765" y="276436"/>
                    </a:cubicBezTo>
                    <a:cubicBezTo>
                      <a:pt x="198973" y="253328"/>
                      <a:pt x="239856" y="215059"/>
                      <a:pt x="223545" y="135384"/>
                    </a:cubicBezTo>
                    <a:cubicBezTo>
                      <a:pt x="207233" y="55604"/>
                      <a:pt x="123898" y="6565"/>
                      <a:pt x="90962" y="710"/>
                    </a:cubicBezTo>
                    <a:cubicBezTo>
                      <a:pt x="58025" y="-5146"/>
                      <a:pt x="34290" y="27163"/>
                      <a:pt x="34290" y="27163"/>
                    </a:cubicBezTo>
                    <a:cubicBezTo>
                      <a:pt x="34290" y="27163"/>
                      <a:pt x="-52914" y="287206"/>
                      <a:pt x="50810" y="342519"/>
                    </a:cubicBezTo>
                    <a:close/>
                  </a:path>
                </a:pathLst>
              </a:custGeom>
              <a:solidFill>
                <a:srgbClr val="140000"/>
              </a:solidFill>
              <a:ln w="10426"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D21AFCAB-4F89-F0E6-ABF5-2DC7B45FD259}"/>
                  </a:ext>
                </a:extLst>
              </p:cNvPr>
              <p:cNvSpPr/>
              <p:nvPr/>
            </p:nvSpPr>
            <p:spPr>
              <a:xfrm>
                <a:off x="10579019" y="2277399"/>
                <a:ext cx="276999" cy="245198"/>
              </a:xfrm>
              <a:custGeom>
                <a:avLst/>
                <a:gdLst>
                  <a:gd name="connsiteX0" fmla="*/ 383 w 276999"/>
                  <a:gd name="connsiteY0" fmla="*/ 13701 h 245198"/>
                  <a:gd name="connsiteX1" fmla="*/ 40639 w 276999"/>
                  <a:gd name="connsiteY1" fmla="*/ 79051 h 245198"/>
                  <a:gd name="connsiteX2" fmla="*/ 16903 w 276999"/>
                  <a:gd name="connsiteY2" fmla="*/ 151198 h 245198"/>
                  <a:gd name="connsiteX3" fmla="*/ 196225 w 276999"/>
                  <a:gd name="connsiteY3" fmla="*/ 245198 h 245198"/>
                  <a:gd name="connsiteX4" fmla="*/ 222156 w 276999"/>
                  <a:gd name="connsiteY4" fmla="*/ 174829 h 245198"/>
                  <a:gd name="connsiteX5" fmla="*/ 263876 w 276999"/>
                  <a:gd name="connsiteY5" fmla="*/ 75810 h 245198"/>
                  <a:gd name="connsiteX6" fmla="*/ 262098 w 276999"/>
                  <a:gd name="connsiteY6" fmla="*/ 45487 h 245198"/>
                  <a:gd name="connsiteX7" fmla="*/ 383 w 276999"/>
                  <a:gd name="connsiteY7" fmla="*/ 13701 h 2451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76999" h="245198">
                    <a:moveTo>
                      <a:pt x="383" y="13701"/>
                    </a:moveTo>
                    <a:cubicBezTo>
                      <a:pt x="-4532" y="35554"/>
                      <a:pt x="39488" y="72359"/>
                      <a:pt x="40639" y="79051"/>
                    </a:cubicBezTo>
                    <a:cubicBezTo>
                      <a:pt x="41893" y="85743"/>
                      <a:pt x="16903" y="151198"/>
                      <a:pt x="16903" y="151198"/>
                    </a:cubicBezTo>
                    <a:cubicBezTo>
                      <a:pt x="16903" y="151198"/>
                      <a:pt x="190370" y="240598"/>
                      <a:pt x="196225" y="245198"/>
                    </a:cubicBezTo>
                    <a:cubicBezTo>
                      <a:pt x="196225" y="245198"/>
                      <a:pt x="209295" y="203479"/>
                      <a:pt x="222156" y="174829"/>
                    </a:cubicBezTo>
                    <a:cubicBezTo>
                      <a:pt x="222156" y="174829"/>
                      <a:pt x="204590" y="118889"/>
                      <a:pt x="263876" y="75810"/>
                    </a:cubicBezTo>
                    <a:cubicBezTo>
                      <a:pt x="294408" y="53643"/>
                      <a:pt x="262098" y="45487"/>
                      <a:pt x="262098" y="45487"/>
                    </a:cubicBezTo>
                    <a:cubicBezTo>
                      <a:pt x="262098" y="45487"/>
                      <a:pt x="30183" y="-30215"/>
                      <a:pt x="383" y="13701"/>
                    </a:cubicBezTo>
                    <a:close/>
                  </a:path>
                </a:pathLst>
              </a:custGeom>
              <a:solidFill>
                <a:srgbClr val="BE4E5A"/>
              </a:solidFill>
              <a:ln w="10426"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3F007869-37A9-2E5A-680D-886902DE1C04}"/>
                  </a:ext>
                </a:extLst>
              </p:cNvPr>
              <p:cNvSpPr/>
              <p:nvPr/>
            </p:nvSpPr>
            <p:spPr>
              <a:xfrm>
                <a:off x="10579402" y="2132526"/>
                <a:ext cx="295789" cy="226272"/>
              </a:xfrm>
              <a:custGeom>
                <a:avLst/>
                <a:gdLst>
                  <a:gd name="connsiteX0" fmla="*/ 193751 w 295789"/>
                  <a:gd name="connsiteY0" fmla="*/ 204475 h 226272"/>
                  <a:gd name="connsiteX1" fmla="*/ 275727 w 295789"/>
                  <a:gd name="connsiteY1" fmla="*/ 208867 h 226272"/>
                  <a:gd name="connsiteX2" fmla="*/ 221460 w 295789"/>
                  <a:gd name="connsiteY2" fmla="*/ 166833 h 226272"/>
                  <a:gd name="connsiteX3" fmla="*/ 263911 w 295789"/>
                  <a:gd name="connsiteY3" fmla="*/ 110475 h 226272"/>
                  <a:gd name="connsiteX4" fmla="*/ 269871 w 295789"/>
                  <a:gd name="connsiteY4" fmla="*/ 80257 h 226272"/>
                  <a:gd name="connsiteX5" fmla="*/ 294966 w 295789"/>
                  <a:gd name="connsiteY5" fmla="*/ 45334 h 226272"/>
                  <a:gd name="connsiteX6" fmla="*/ 231393 w 295789"/>
                  <a:gd name="connsiteY6" fmla="*/ 59 h 226272"/>
                  <a:gd name="connsiteX7" fmla="*/ 113344 w 295789"/>
                  <a:gd name="connsiteY7" fmla="*/ 47843 h 226272"/>
                  <a:gd name="connsiteX8" fmla="*/ 0 w 295789"/>
                  <a:gd name="connsiteY8" fmla="*/ 158469 h 226272"/>
                  <a:gd name="connsiteX9" fmla="*/ 126309 w 295789"/>
                  <a:gd name="connsiteY9" fmla="*/ 214827 h 226272"/>
                  <a:gd name="connsiteX10" fmla="*/ 193751 w 295789"/>
                  <a:gd name="connsiteY10" fmla="*/ 204475 h 226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95789" h="226272">
                    <a:moveTo>
                      <a:pt x="193751" y="204475"/>
                    </a:moveTo>
                    <a:cubicBezTo>
                      <a:pt x="206298" y="219637"/>
                      <a:pt x="252410" y="242536"/>
                      <a:pt x="275727" y="208867"/>
                    </a:cubicBezTo>
                    <a:cubicBezTo>
                      <a:pt x="299148" y="175198"/>
                      <a:pt x="264539" y="159096"/>
                      <a:pt x="221460" y="166833"/>
                    </a:cubicBezTo>
                    <a:cubicBezTo>
                      <a:pt x="214663" y="168088"/>
                      <a:pt x="263389" y="115912"/>
                      <a:pt x="263911" y="110475"/>
                    </a:cubicBezTo>
                    <a:cubicBezTo>
                      <a:pt x="264225" y="106920"/>
                      <a:pt x="263702" y="86845"/>
                      <a:pt x="269871" y="80257"/>
                    </a:cubicBezTo>
                    <a:cubicBezTo>
                      <a:pt x="283255" y="66141"/>
                      <a:pt x="299671" y="58927"/>
                      <a:pt x="294966" y="45334"/>
                    </a:cubicBezTo>
                    <a:cubicBezTo>
                      <a:pt x="284405" y="14698"/>
                      <a:pt x="250423" y="1314"/>
                      <a:pt x="231393" y="59"/>
                    </a:cubicBezTo>
                    <a:cubicBezTo>
                      <a:pt x="212363" y="-1196"/>
                      <a:pt x="155796" y="17625"/>
                      <a:pt x="113344" y="47843"/>
                    </a:cubicBezTo>
                    <a:cubicBezTo>
                      <a:pt x="97032" y="59450"/>
                      <a:pt x="8888" y="140798"/>
                      <a:pt x="0" y="158469"/>
                    </a:cubicBezTo>
                    <a:cubicBezTo>
                      <a:pt x="22271" y="140275"/>
                      <a:pt x="70997" y="194333"/>
                      <a:pt x="126309" y="214827"/>
                    </a:cubicBezTo>
                    <a:cubicBezTo>
                      <a:pt x="154123" y="225283"/>
                      <a:pt x="182040" y="216291"/>
                      <a:pt x="193751" y="204475"/>
                    </a:cubicBezTo>
                    <a:close/>
                  </a:path>
                </a:pathLst>
              </a:custGeom>
              <a:solidFill>
                <a:srgbClr val="D56C67"/>
              </a:solidFill>
              <a:ln w="10426" cap="flat">
                <a:noFill/>
                <a:prstDash val="solid"/>
                <a:miter/>
              </a:ln>
            </p:spPr>
            <p:txBody>
              <a:bodyPr rtlCol="0" anchor="ctr"/>
              <a:lstStyle/>
              <a:p>
                <a:endParaRPr lang="en-US"/>
              </a:p>
            </p:txBody>
          </p:sp>
          <p:grpSp>
            <p:nvGrpSpPr>
              <p:cNvPr id="38" name="Graphic 3">
                <a:extLst>
                  <a:ext uri="{FF2B5EF4-FFF2-40B4-BE49-F238E27FC236}">
                    <a16:creationId xmlns:a16="http://schemas.microsoft.com/office/drawing/2014/main" id="{D0274701-9222-3488-A1A9-E3BF755ACE3D}"/>
                  </a:ext>
                </a:extLst>
              </p:cNvPr>
              <p:cNvGrpSpPr/>
              <p:nvPr/>
            </p:nvGrpSpPr>
            <p:grpSpPr>
              <a:xfrm>
                <a:off x="9791880" y="2438014"/>
                <a:ext cx="1046832" cy="1058148"/>
                <a:chOff x="9791880" y="2438014"/>
                <a:chExt cx="1046832" cy="1058148"/>
              </a:xfrm>
            </p:grpSpPr>
            <p:sp>
              <p:nvSpPr>
                <p:cNvPr id="39" name="Freeform: Shape 38">
                  <a:extLst>
                    <a:ext uri="{FF2B5EF4-FFF2-40B4-BE49-F238E27FC236}">
                      <a16:creationId xmlns:a16="http://schemas.microsoft.com/office/drawing/2014/main" id="{132BB92D-7594-CFC5-12B2-56008E15CE1D}"/>
                    </a:ext>
                  </a:extLst>
                </p:cNvPr>
                <p:cNvSpPr/>
                <p:nvPr/>
              </p:nvSpPr>
              <p:spPr>
                <a:xfrm>
                  <a:off x="9791880" y="2438092"/>
                  <a:ext cx="1046832" cy="1058070"/>
                </a:xfrm>
                <a:custGeom>
                  <a:avLst/>
                  <a:gdLst>
                    <a:gd name="connsiteX0" fmla="*/ 1046832 w 1046832"/>
                    <a:gd name="connsiteY0" fmla="*/ 178505 h 1058070"/>
                    <a:gd name="connsiteX1" fmla="*/ 878594 w 1046832"/>
                    <a:gd name="connsiteY1" fmla="*/ 565380 h 1058070"/>
                    <a:gd name="connsiteX2" fmla="*/ 689025 w 1046832"/>
                    <a:gd name="connsiteY2" fmla="*/ 1058071 h 1058070"/>
                    <a:gd name="connsiteX3" fmla="*/ 2165 w 1046832"/>
                    <a:gd name="connsiteY3" fmla="*/ 983728 h 1058070"/>
                    <a:gd name="connsiteX4" fmla="*/ 88846 w 1046832"/>
                    <a:gd name="connsiteY4" fmla="*/ 675274 h 1058070"/>
                    <a:gd name="connsiteX5" fmla="*/ 638209 w 1046832"/>
                    <a:gd name="connsiteY5" fmla="*/ 9117 h 1058070"/>
                    <a:gd name="connsiteX6" fmla="*/ 1046832 w 1046832"/>
                    <a:gd name="connsiteY6" fmla="*/ 178505 h 1058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46832" h="1058070">
                      <a:moveTo>
                        <a:pt x="1046832" y="178505"/>
                      </a:moveTo>
                      <a:cubicBezTo>
                        <a:pt x="1046832" y="178505"/>
                        <a:pt x="1025920" y="278361"/>
                        <a:pt x="878594" y="565380"/>
                      </a:cubicBezTo>
                      <a:cubicBezTo>
                        <a:pt x="783966" y="749826"/>
                        <a:pt x="692789" y="924651"/>
                        <a:pt x="689025" y="1058071"/>
                      </a:cubicBezTo>
                      <a:cubicBezTo>
                        <a:pt x="694985" y="1032244"/>
                        <a:pt x="24960" y="846858"/>
                        <a:pt x="2165" y="983728"/>
                      </a:cubicBezTo>
                      <a:cubicBezTo>
                        <a:pt x="2165" y="983728"/>
                        <a:pt x="-21674" y="836820"/>
                        <a:pt x="88846" y="675274"/>
                      </a:cubicBezTo>
                      <a:cubicBezTo>
                        <a:pt x="199367" y="513727"/>
                        <a:pt x="503953" y="65684"/>
                        <a:pt x="638209" y="9117"/>
                      </a:cubicBezTo>
                      <a:cubicBezTo>
                        <a:pt x="772569" y="-47555"/>
                        <a:pt x="1046832" y="178505"/>
                        <a:pt x="1046832" y="178505"/>
                      </a:cubicBezTo>
                      <a:close/>
                    </a:path>
                  </a:pathLst>
                </a:custGeom>
                <a:solidFill>
                  <a:srgbClr val="284B63"/>
                </a:solidFill>
                <a:ln w="10426"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8C8DE0A5-63DC-117C-B2B6-9BC183F33931}"/>
                    </a:ext>
                  </a:extLst>
                </p:cNvPr>
                <p:cNvSpPr/>
                <p:nvPr/>
              </p:nvSpPr>
              <p:spPr>
                <a:xfrm>
                  <a:off x="10071655" y="2438014"/>
                  <a:ext cx="734330" cy="408288"/>
                </a:xfrm>
                <a:custGeom>
                  <a:avLst/>
                  <a:gdLst>
                    <a:gd name="connsiteX0" fmla="*/ 622868 w 734330"/>
                    <a:gd name="connsiteY0" fmla="*/ 302697 h 408288"/>
                    <a:gd name="connsiteX1" fmla="*/ 0 w 734330"/>
                    <a:gd name="connsiteY1" fmla="*/ 403180 h 408288"/>
                    <a:gd name="connsiteX2" fmla="*/ 358539 w 734330"/>
                    <a:gd name="connsiteY2" fmla="*/ 9091 h 408288"/>
                    <a:gd name="connsiteX3" fmla="*/ 734330 w 734330"/>
                    <a:gd name="connsiteY3" fmla="*/ 153175 h 408288"/>
                    <a:gd name="connsiteX4" fmla="*/ 622868 w 734330"/>
                    <a:gd name="connsiteY4" fmla="*/ 302697 h 408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4330" h="408288">
                      <a:moveTo>
                        <a:pt x="622868" y="302697"/>
                      </a:moveTo>
                      <a:cubicBezTo>
                        <a:pt x="356761" y="270388"/>
                        <a:pt x="170434" y="439358"/>
                        <a:pt x="0" y="403180"/>
                      </a:cubicBezTo>
                      <a:cubicBezTo>
                        <a:pt x="127146" y="228982"/>
                        <a:pt x="275413" y="44118"/>
                        <a:pt x="358539" y="9091"/>
                      </a:cubicBezTo>
                      <a:cubicBezTo>
                        <a:pt x="464563" y="-35557"/>
                        <a:pt x="657583" y="95771"/>
                        <a:pt x="734330" y="153175"/>
                      </a:cubicBezTo>
                      <a:cubicBezTo>
                        <a:pt x="731821" y="153698"/>
                        <a:pt x="678286" y="309389"/>
                        <a:pt x="622868" y="302697"/>
                      </a:cubicBezTo>
                      <a:close/>
                    </a:path>
                  </a:pathLst>
                </a:custGeom>
                <a:solidFill>
                  <a:srgbClr val="D9D9D9"/>
                </a:solidFill>
                <a:ln w="10426" cap="flat">
                  <a:noFill/>
                  <a:prstDash val="solid"/>
                  <a:miter/>
                </a:ln>
              </p:spPr>
              <p:txBody>
                <a:bodyPr rtlCol="0" anchor="ctr"/>
                <a:lstStyle/>
                <a:p>
                  <a:endParaRPr lang="en-US"/>
                </a:p>
              </p:txBody>
            </p:sp>
          </p:grpSp>
          <p:sp>
            <p:nvSpPr>
              <p:cNvPr id="41" name="Freeform: Shape 40">
                <a:extLst>
                  <a:ext uri="{FF2B5EF4-FFF2-40B4-BE49-F238E27FC236}">
                    <a16:creationId xmlns:a16="http://schemas.microsoft.com/office/drawing/2014/main" id="{537B584E-C2D7-3E22-B417-50B223DB5D8A}"/>
                  </a:ext>
                </a:extLst>
              </p:cNvPr>
              <p:cNvSpPr/>
              <p:nvPr/>
            </p:nvSpPr>
            <p:spPr>
              <a:xfrm>
                <a:off x="10285059" y="2451957"/>
                <a:ext cx="227214" cy="183955"/>
              </a:xfrm>
              <a:custGeom>
                <a:avLst/>
                <a:gdLst>
                  <a:gd name="connsiteX0" fmla="*/ 40574 w 227214"/>
                  <a:gd name="connsiteY0" fmla="*/ 179383 h 183955"/>
                  <a:gd name="connsiteX1" fmla="*/ 109 w 227214"/>
                  <a:gd name="connsiteY1" fmla="*/ 46382 h 183955"/>
                  <a:gd name="connsiteX2" fmla="*/ 227215 w 227214"/>
                  <a:gd name="connsiteY2" fmla="*/ 105145 h 183955"/>
                  <a:gd name="connsiteX3" fmla="*/ 40574 w 227214"/>
                  <a:gd name="connsiteY3" fmla="*/ 179383 h 183955"/>
                </a:gdLst>
                <a:ahLst/>
                <a:cxnLst>
                  <a:cxn ang="0">
                    <a:pos x="connsiteX0" y="connsiteY0"/>
                  </a:cxn>
                  <a:cxn ang="0">
                    <a:pos x="connsiteX1" y="connsiteY1"/>
                  </a:cxn>
                  <a:cxn ang="0">
                    <a:pos x="connsiteX2" y="connsiteY2"/>
                  </a:cxn>
                  <a:cxn ang="0">
                    <a:pos x="connsiteX3" y="connsiteY3"/>
                  </a:cxn>
                </a:cxnLst>
                <a:rect l="l" t="t" r="r" b="b"/>
                <a:pathLst>
                  <a:path w="227214" h="183955">
                    <a:moveTo>
                      <a:pt x="40574" y="179383"/>
                    </a:moveTo>
                    <a:cubicBezTo>
                      <a:pt x="40574" y="179383"/>
                      <a:pt x="5964" y="178024"/>
                      <a:pt x="109" y="46382"/>
                    </a:cubicBezTo>
                    <a:cubicBezTo>
                      <a:pt x="-5747" y="-85260"/>
                      <a:pt x="227215" y="105145"/>
                      <a:pt x="227215" y="105145"/>
                    </a:cubicBezTo>
                    <a:cubicBezTo>
                      <a:pt x="227215" y="105145"/>
                      <a:pt x="116171" y="206360"/>
                      <a:pt x="40574" y="179383"/>
                    </a:cubicBezTo>
                    <a:close/>
                  </a:path>
                </a:pathLst>
              </a:custGeom>
              <a:solidFill>
                <a:srgbClr val="9DC6C6"/>
              </a:solidFill>
              <a:ln w="10426"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D6583220-AEBF-C44C-F277-1664B83E6306}"/>
                  </a:ext>
                </a:extLst>
              </p:cNvPr>
              <p:cNvSpPr/>
              <p:nvPr/>
            </p:nvSpPr>
            <p:spPr>
              <a:xfrm>
                <a:off x="9788408" y="1445363"/>
                <a:ext cx="667667" cy="1176892"/>
              </a:xfrm>
              <a:custGeom>
                <a:avLst/>
                <a:gdLst>
                  <a:gd name="connsiteX0" fmla="*/ 575180 w 667667"/>
                  <a:gd name="connsiteY0" fmla="*/ 901886 h 1176892"/>
                  <a:gd name="connsiteX1" fmla="*/ 462359 w 667667"/>
                  <a:gd name="connsiteY1" fmla="*/ 858389 h 1176892"/>
                  <a:gd name="connsiteX2" fmla="*/ 251146 w 667667"/>
                  <a:gd name="connsiteY2" fmla="*/ 429271 h 1176892"/>
                  <a:gd name="connsiteX3" fmla="*/ 296003 w 667667"/>
                  <a:gd name="connsiteY3" fmla="*/ 345204 h 1176892"/>
                  <a:gd name="connsiteX4" fmla="*/ 369823 w 667667"/>
                  <a:gd name="connsiteY4" fmla="*/ 280063 h 1176892"/>
                  <a:gd name="connsiteX5" fmla="*/ 342219 w 667667"/>
                  <a:gd name="connsiteY5" fmla="*/ 255805 h 1176892"/>
                  <a:gd name="connsiteX6" fmla="*/ 263693 w 667667"/>
                  <a:gd name="connsiteY6" fmla="*/ 289055 h 1176892"/>
                  <a:gd name="connsiteX7" fmla="*/ 242886 w 667667"/>
                  <a:gd name="connsiteY7" fmla="*/ 206661 h 1176892"/>
                  <a:gd name="connsiteX8" fmla="*/ 254178 w 667667"/>
                  <a:gd name="connsiteY8" fmla="*/ 39050 h 1176892"/>
                  <a:gd name="connsiteX9" fmla="*/ 225738 w 667667"/>
                  <a:gd name="connsiteY9" fmla="*/ 34973 h 1176892"/>
                  <a:gd name="connsiteX10" fmla="*/ 195415 w 667667"/>
                  <a:gd name="connsiteY10" fmla="*/ 180103 h 1176892"/>
                  <a:gd name="connsiteX11" fmla="*/ 182868 w 667667"/>
                  <a:gd name="connsiteY11" fmla="*/ 180417 h 1176892"/>
                  <a:gd name="connsiteX12" fmla="*/ 187678 w 667667"/>
                  <a:gd name="connsiteY12" fmla="*/ 13956 h 1176892"/>
                  <a:gd name="connsiteX13" fmla="*/ 159760 w 667667"/>
                  <a:gd name="connsiteY13" fmla="*/ 9878 h 1176892"/>
                  <a:gd name="connsiteX14" fmla="*/ 136129 w 667667"/>
                  <a:gd name="connsiteY14" fmla="*/ 173097 h 1176892"/>
                  <a:gd name="connsiteX15" fmla="*/ 87195 w 667667"/>
                  <a:gd name="connsiteY15" fmla="*/ 26921 h 1176892"/>
                  <a:gd name="connsiteX16" fmla="*/ 60218 w 667667"/>
                  <a:gd name="connsiteY16" fmla="*/ 37587 h 1176892"/>
                  <a:gd name="connsiteX17" fmla="*/ 97128 w 667667"/>
                  <a:gd name="connsiteY17" fmla="*/ 195473 h 1176892"/>
                  <a:gd name="connsiteX18" fmla="*/ 22472 w 667667"/>
                  <a:gd name="connsiteY18" fmla="*/ 119249 h 1176892"/>
                  <a:gd name="connsiteX19" fmla="*/ 3442 w 667667"/>
                  <a:gd name="connsiteY19" fmla="*/ 139324 h 1176892"/>
                  <a:gd name="connsiteX20" fmla="*/ 66387 w 667667"/>
                  <a:gd name="connsiteY20" fmla="*/ 235102 h 1176892"/>
                  <a:gd name="connsiteX21" fmla="*/ 90018 w 667667"/>
                  <a:gd name="connsiteY21" fmla="*/ 369776 h 1176892"/>
                  <a:gd name="connsiteX22" fmla="*/ 132260 w 667667"/>
                  <a:gd name="connsiteY22" fmla="*/ 429376 h 1176892"/>
                  <a:gd name="connsiteX23" fmla="*/ 276973 w 667667"/>
                  <a:gd name="connsiteY23" fmla="*/ 950925 h 1176892"/>
                  <a:gd name="connsiteX24" fmla="*/ 643040 w 667667"/>
                  <a:gd name="connsiteY24" fmla="*/ 1175835 h 1176892"/>
                  <a:gd name="connsiteX25" fmla="*/ 575180 w 667667"/>
                  <a:gd name="connsiteY25" fmla="*/ 901886 h 117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67667" h="1176892">
                    <a:moveTo>
                      <a:pt x="575180" y="901886"/>
                    </a:moveTo>
                    <a:cubicBezTo>
                      <a:pt x="575180" y="901886"/>
                      <a:pt x="489231" y="882438"/>
                      <a:pt x="462359" y="858389"/>
                    </a:cubicBezTo>
                    <a:cubicBezTo>
                      <a:pt x="435487" y="834235"/>
                      <a:pt x="261811" y="457294"/>
                      <a:pt x="251146" y="429271"/>
                    </a:cubicBezTo>
                    <a:cubicBezTo>
                      <a:pt x="240376" y="401249"/>
                      <a:pt x="283874" y="366221"/>
                      <a:pt x="296003" y="345204"/>
                    </a:cubicBezTo>
                    <a:cubicBezTo>
                      <a:pt x="308864" y="322933"/>
                      <a:pt x="356230" y="291147"/>
                      <a:pt x="369823" y="280063"/>
                    </a:cubicBezTo>
                    <a:cubicBezTo>
                      <a:pt x="383311" y="269084"/>
                      <a:pt x="357589" y="252250"/>
                      <a:pt x="342219" y="255805"/>
                    </a:cubicBezTo>
                    <a:cubicBezTo>
                      <a:pt x="327162" y="259360"/>
                      <a:pt x="276659" y="289369"/>
                      <a:pt x="263693" y="289055"/>
                    </a:cubicBezTo>
                    <a:cubicBezTo>
                      <a:pt x="250728" y="288742"/>
                      <a:pt x="244141" y="230188"/>
                      <a:pt x="242886" y="206661"/>
                    </a:cubicBezTo>
                    <a:cubicBezTo>
                      <a:pt x="241631" y="183135"/>
                      <a:pt x="253551" y="53584"/>
                      <a:pt x="254178" y="39050"/>
                    </a:cubicBezTo>
                    <a:cubicBezTo>
                      <a:pt x="254701" y="24621"/>
                      <a:pt x="231280" y="17615"/>
                      <a:pt x="225738" y="34973"/>
                    </a:cubicBezTo>
                    <a:cubicBezTo>
                      <a:pt x="220092" y="52330"/>
                      <a:pt x="200120" y="172470"/>
                      <a:pt x="195415" y="180103"/>
                    </a:cubicBezTo>
                    <a:cubicBezTo>
                      <a:pt x="190710" y="187736"/>
                      <a:pt x="183182" y="185645"/>
                      <a:pt x="182868" y="180417"/>
                    </a:cubicBezTo>
                    <a:cubicBezTo>
                      <a:pt x="182554" y="175189"/>
                      <a:pt x="187050" y="25876"/>
                      <a:pt x="187678" y="13956"/>
                    </a:cubicBezTo>
                    <a:cubicBezTo>
                      <a:pt x="188305" y="2141"/>
                      <a:pt x="165511" y="-8420"/>
                      <a:pt x="159760" y="9878"/>
                    </a:cubicBezTo>
                    <a:cubicBezTo>
                      <a:pt x="154009" y="28281"/>
                      <a:pt x="139998" y="167974"/>
                      <a:pt x="136129" y="173097"/>
                    </a:cubicBezTo>
                    <a:cubicBezTo>
                      <a:pt x="132260" y="178221"/>
                      <a:pt x="91377" y="37377"/>
                      <a:pt x="87195" y="26921"/>
                    </a:cubicBezTo>
                    <a:cubicBezTo>
                      <a:pt x="83012" y="16465"/>
                      <a:pt x="59277" y="19288"/>
                      <a:pt x="60218" y="37587"/>
                    </a:cubicBezTo>
                    <a:cubicBezTo>
                      <a:pt x="61159" y="55885"/>
                      <a:pt x="100474" y="186167"/>
                      <a:pt x="97128" y="195473"/>
                    </a:cubicBezTo>
                    <a:cubicBezTo>
                      <a:pt x="93678" y="204884"/>
                      <a:pt x="30837" y="126254"/>
                      <a:pt x="22472" y="119249"/>
                    </a:cubicBezTo>
                    <a:cubicBezTo>
                      <a:pt x="14107" y="112348"/>
                      <a:pt x="-8583" y="118935"/>
                      <a:pt x="3442" y="139324"/>
                    </a:cubicBezTo>
                    <a:cubicBezTo>
                      <a:pt x="15571" y="159714"/>
                      <a:pt x="58336" y="219418"/>
                      <a:pt x="66387" y="235102"/>
                    </a:cubicBezTo>
                    <a:cubicBezTo>
                      <a:pt x="74543" y="250786"/>
                      <a:pt x="80712" y="340917"/>
                      <a:pt x="90018" y="369776"/>
                    </a:cubicBezTo>
                    <a:cubicBezTo>
                      <a:pt x="97024" y="391420"/>
                      <a:pt x="124837" y="419443"/>
                      <a:pt x="132260" y="429376"/>
                    </a:cubicBezTo>
                    <a:cubicBezTo>
                      <a:pt x="139684" y="439309"/>
                      <a:pt x="253865" y="902095"/>
                      <a:pt x="276973" y="950925"/>
                    </a:cubicBezTo>
                    <a:cubicBezTo>
                      <a:pt x="300081" y="999650"/>
                      <a:pt x="617841" y="1156700"/>
                      <a:pt x="643040" y="1175835"/>
                    </a:cubicBezTo>
                    <a:cubicBezTo>
                      <a:pt x="668344" y="1195074"/>
                      <a:pt x="704313" y="945906"/>
                      <a:pt x="575180" y="901886"/>
                    </a:cubicBezTo>
                    <a:close/>
                  </a:path>
                </a:pathLst>
              </a:custGeom>
              <a:solidFill>
                <a:srgbClr val="D56C67"/>
              </a:solidFill>
              <a:ln w="10426"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C75D404A-1CED-CCEE-3E05-9232A4B2208D}"/>
                  </a:ext>
                </a:extLst>
              </p:cNvPr>
              <p:cNvSpPr/>
              <p:nvPr/>
            </p:nvSpPr>
            <p:spPr>
              <a:xfrm>
                <a:off x="10312563" y="2342125"/>
                <a:ext cx="143470" cy="280130"/>
              </a:xfrm>
              <a:custGeom>
                <a:avLst/>
                <a:gdLst>
                  <a:gd name="connsiteX0" fmla="*/ 30845 w 143470"/>
                  <a:gd name="connsiteY0" fmla="*/ 0 h 280130"/>
                  <a:gd name="connsiteX1" fmla="*/ 51026 w 143470"/>
                  <a:gd name="connsiteY1" fmla="*/ 5124 h 280130"/>
                  <a:gd name="connsiteX2" fmla="*/ 118886 w 143470"/>
                  <a:gd name="connsiteY2" fmla="*/ 279073 h 280130"/>
                  <a:gd name="connsiteX3" fmla="*/ 0 w 143470"/>
                  <a:gd name="connsiteY3" fmla="*/ 213409 h 280130"/>
                  <a:gd name="connsiteX4" fmla="*/ 30845 w 143470"/>
                  <a:gd name="connsiteY4" fmla="*/ 0 h 2801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470" h="280130">
                    <a:moveTo>
                      <a:pt x="30845" y="0"/>
                    </a:moveTo>
                    <a:cubicBezTo>
                      <a:pt x="42870" y="3242"/>
                      <a:pt x="51026" y="5124"/>
                      <a:pt x="51026" y="5124"/>
                    </a:cubicBezTo>
                    <a:cubicBezTo>
                      <a:pt x="180158" y="49248"/>
                      <a:pt x="144085" y="298312"/>
                      <a:pt x="118886" y="279073"/>
                    </a:cubicBezTo>
                    <a:cubicBezTo>
                      <a:pt x="109475" y="271963"/>
                      <a:pt x="59913" y="245822"/>
                      <a:pt x="0" y="213409"/>
                    </a:cubicBezTo>
                    <a:cubicBezTo>
                      <a:pt x="59077" y="182877"/>
                      <a:pt x="31996" y="3346"/>
                      <a:pt x="30845" y="0"/>
                    </a:cubicBezTo>
                    <a:close/>
                  </a:path>
                </a:pathLst>
              </a:custGeom>
              <a:solidFill>
                <a:srgbClr val="BE4E5A"/>
              </a:solidFill>
              <a:ln w="10426"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C006F01D-E5DB-9A3E-E7A2-9A7AE52B96FB}"/>
                  </a:ext>
                </a:extLst>
              </p:cNvPr>
              <p:cNvSpPr/>
              <p:nvPr/>
            </p:nvSpPr>
            <p:spPr>
              <a:xfrm>
                <a:off x="10325737" y="2347249"/>
                <a:ext cx="517666" cy="393731"/>
              </a:xfrm>
              <a:custGeom>
                <a:avLst/>
                <a:gdLst>
                  <a:gd name="connsiteX0" fmla="*/ 515589 w 517666"/>
                  <a:gd name="connsiteY0" fmla="*/ 206821 h 393731"/>
                  <a:gd name="connsiteX1" fmla="*/ 304795 w 517666"/>
                  <a:gd name="connsiteY1" fmla="*/ 54894 h 393731"/>
                  <a:gd name="connsiteX2" fmla="*/ 37955 w 517666"/>
                  <a:gd name="connsiteY2" fmla="*/ 0 h 393731"/>
                  <a:gd name="connsiteX3" fmla="*/ 0 w 517666"/>
                  <a:gd name="connsiteY3" fmla="*/ 284092 h 393731"/>
                  <a:gd name="connsiteX4" fmla="*/ 368786 w 517666"/>
                  <a:gd name="connsiteY4" fmla="*/ 393462 h 393731"/>
                  <a:gd name="connsiteX5" fmla="*/ 515589 w 517666"/>
                  <a:gd name="connsiteY5" fmla="*/ 206821 h 393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17666" h="393731">
                    <a:moveTo>
                      <a:pt x="515589" y="206821"/>
                    </a:moveTo>
                    <a:cubicBezTo>
                      <a:pt x="499801" y="138334"/>
                      <a:pt x="436332" y="76225"/>
                      <a:pt x="304795" y="54894"/>
                    </a:cubicBezTo>
                    <a:cubicBezTo>
                      <a:pt x="173153" y="33564"/>
                      <a:pt x="37955" y="0"/>
                      <a:pt x="37955" y="0"/>
                    </a:cubicBezTo>
                    <a:cubicBezTo>
                      <a:pt x="104038" y="54790"/>
                      <a:pt x="94314" y="316819"/>
                      <a:pt x="0" y="284092"/>
                    </a:cubicBezTo>
                    <a:cubicBezTo>
                      <a:pt x="0" y="284092"/>
                      <a:pt x="260043" y="386248"/>
                      <a:pt x="368786" y="393462"/>
                    </a:cubicBezTo>
                    <a:cubicBezTo>
                      <a:pt x="477425" y="400572"/>
                      <a:pt x="528973" y="264957"/>
                      <a:pt x="515589" y="206821"/>
                    </a:cubicBezTo>
                    <a:close/>
                  </a:path>
                </a:pathLst>
              </a:custGeom>
              <a:solidFill>
                <a:srgbClr val="3C6E71"/>
              </a:solidFill>
              <a:ln w="10426" cap="flat">
                <a:noFill/>
                <a:prstDash val="solid"/>
                <a:miter/>
              </a:ln>
            </p:spPr>
            <p:txBody>
              <a:bodyPr rtlCol="0" anchor="ctr"/>
              <a:lstStyle/>
              <a:p>
                <a:endParaRPr lang="en-US"/>
              </a:p>
            </p:txBody>
          </p:sp>
        </p:grpSp>
      </p:grpSp>
      <p:grpSp>
        <p:nvGrpSpPr>
          <p:cNvPr id="74" name="Group 73">
            <a:extLst>
              <a:ext uri="{FF2B5EF4-FFF2-40B4-BE49-F238E27FC236}">
                <a16:creationId xmlns:a16="http://schemas.microsoft.com/office/drawing/2014/main" id="{E3ABF04A-E459-DF01-169F-6C6C1255B98E}"/>
              </a:ext>
            </a:extLst>
          </p:cNvPr>
          <p:cNvGrpSpPr/>
          <p:nvPr/>
        </p:nvGrpSpPr>
        <p:grpSpPr>
          <a:xfrm>
            <a:off x="838639" y="2495482"/>
            <a:ext cx="3353053" cy="2954099"/>
            <a:chOff x="838639" y="1852252"/>
            <a:chExt cx="3353053" cy="2954099"/>
          </a:xfrm>
        </p:grpSpPr>
        <p:sp>
          <p:nvSpPr>
            <p:cNvPr id="45" name="TextBox 44">
              <a:extLst>
                <a:ext uri="{FF2B5EF4-FFF2-40B4-BE49-F238E27FC236}">
                  <a16:creationId xmlns:a16="http://schemas.microsoft.com/office/drawing/2014/main" id="{EC193060-7281-A695-A1F0-F9E43BB35D5D}"/>
                </a:ext>
              </a:extLst>
            </p:cNvPr>
            <p:cNvSpPr txBox="1"/>
            <p:nvPr/>
          </p:nvSpPr>
          <p:spPr>
            <a:xfrm>
              <a:off x="838640" y="1852252"/>
              <a:ext cx="2447167" cy="400110"/>
            </a:xfrm>
            <a:prstGeom prst="rect">
              <a:avLst/>
            </a:prstGeom>
            <a:noFill/>
          </p:spPr>
          <p:txBody>
            <a:bodyPr wrap="square" rtlCol="0">
              <a:spAutoFit/>
            </a:bodyPr>
            <a:lstStyle/>
            <a:p>
              <a:r>
                <a:rPr lang="en-US" sz="2000" dirty="0">
                  <a:solidFill>
                    <a:schemeClr val="accent3"/>
                  </a:solidFill>
                  <a:cs typeface="Arial" panose="020B0604020202020204" pitchFamily="34" charset="0"/>
                </a:rPr>
                <a:t>“START”</a:t>
              </a:r>
              <a:endParaRPr lang="en-US" sz="2000" dirty="0">
                <a:solidFill>
                  <a:srgbClr val="122F65"/>
                </a:solidFill>
                <a:cs typeface="Arial" panose="020B0604020202020204" pitchFamily="34" charset="0"/>
              </a:endParaRPr>
            </a:p>
          </p:txBody>
        </p:sp>
        <p:sp>
          <p:nvSpPr>
            <p:cNvPr id="46" name="Rectangle 45">
              <a:extLst>
                <a:ext uri="{FF2B5EF4-FFF2-40B4-BE49-F238E27FC236}">
                  <a16:creationId xmlns:a16="http://schemas.microsoft.com/office/drawing/2014/main" id="{06FB2546-FD6A-40A7-323C-32405AB58A85}"/>
                </a:ext>
              </a:extLst>
            </p:cNvPr>
            <p:cNvSpPr/>
            <p:nvPr/>
          </p:nvSpPr>
          <p:spPr>
            <a:xfrm>
              <a:off x="838639" y="2924489"/>
              <a:ext cx="3353053" cy="1881862"/>
            </a:xfrm>
            <a:prstGeom prst="rect">
              <a:avLst/>
            </a:prstGeom>
            <a:noFill/>
          </p:spPr>
          <p:txBody>
            <a:bodyPr wrap="square" rtlCol="0">
              <a:spAutoFit/>
            </a:bodyPr>
            <a:lstStyle/>
            <a:p>
              <a:pPr>
                <a:lnSpc>
                  <a:spcPct val="120000"/>
                </a:lnSpc>
                <a:spcBef>
                  <a:spcPts val="1200"/>
                </a:spcBef>
              </a:pPr>
              <a:r>
                <a:rPr lang="en-US" sz="1400" dirty="0">
                  <a:solidFill>
                    <a:schemeClr val="tx1">
                      <a:lumMod val="65000"/>
                      <a:lumOff val="35000"/>
                    </a:schemeClr>
                  </a:solidFill>
                </a:rPr>
                <a:t>Lorem ipsum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consectetuer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Aenean </a:t>
              </a:r>
              <a:r>
                <a:rPr lang="en-US" sz="1400" dirty="0" err="1">
                  <a:solidFill>
                    <a:schemeClr val="tx1">
                      <a:lumMod val="65000"/>
                      <a:lumOff val="35000"/>
                    </a:schemeClr>
                  </a:solidFill>
                </a:rPr>
                <a:t>commodo</a:t>
              </a:r>
              <a:r>
                <a:rPr lang="en-US" sz="1400" dirty="0">
                  <a:solidFill>
                    <a:schemeClr val="tx1">
                      <a:lumMod val="65000"/>
                      <a:lumOff val="35000"/>
                    </a:schemeClr>
                  </a:solidFill>
                </a:rPr>
                <a:t> ligula </a:t>
              </a:r>
              <a:r>
                <a:rPr lang="en-US" sz="1400" dirty="0" err="1">
                  <a:solidFill>
                    <a:schemeClr val="tx1">
                      <a:lumMod val="65000"/>
                      <a:lumOff val="35000"/>
                    </a:schemeClr>
                  </a:solidFill>
                </a:rPr>
                <a:t>eget</a:t>
              </a:r>
              <a:r>
                <a:rPr lang="en-US" sz="1400" dirty="0">
                  <a:solidFill>
                    <a:schemeClr val="tx1">
                      <a:lumMod val="65000"/>
                      <a:lumOff val="35000"/>
                    </a:schemeClr>
                  </a:solidFill>
                </a:rPr>
                <a:t> dolor. Aenean </a:t>
              </a:r>
              <a:r>
                <a:rPr lang="en-US" sz="1400" dirty="0" err="1">
                  <a:solidFill>
                    <a:schemeClr val="tx1">
                      <a:lumMod val="65000"/>
                      <a:lumOff val="35000"/>
                    </a:schemeClr>
                  </a:solidFill>
                </a:rPr>
                <a:t>massa</a:t>
              </a:r>
              <a:r>
                <a:rPr lang="en-US" sz="1400" dirty="0">
                  <a:solidFill>
                    <a:schemeClr val="tx1">
                      <a:lumMod val="65000"/>
                      <a:lumOff val="35000"/>
                    </a:schemeClr>
                  </a:solidFill>
                </a:rPr>
                <a:t>. Cum sociis </a:t>
              </a:r>
              <a:r>
                <a:rPr lang="en-US" sz="1400" dirty="0" err="1">
                  <a:solidFill>
                    <a:schemeClr val="tx1">
                      <a:lumMod val="65000"/>
                      <a:lumOff val="35000"/>
                    </a:schemeClr>
                  </a:solidFill>
                </a:rPr>
                <a:t>natoque</a:t>
              </a:r>
              <a:r>
                <a:rPr lang="en-US" sz="1400" dirty="0">
                  <a:solidFill>
                    <a:schemeClr val="tx1">
                      <a:lumMod val="65000"/>
                      <a:lumOff val="35000"/>
                    </a:schemeClr>
                  </a:solidFill>
                </a:rPr>
                <a:t> </a:t>
              </a:r>
              <a:r>
                <a:rPr lang="en-US" sz="1400" dirty="0" err="1">
                  <a:solidFill>
                    <a:schemeClr val="tx1">
                      <a:lumMod val="65000"/>
                      <a:lumOff val="35000"/>
                    </a:schemeClr>
                  </a:solidFill>
                </a:rPr>
                <a:t>penatibus</a:t>
              </a:r>
              <a:r>
                <a:rPr lang="en-US" sz="1400" dirty="0">
                  <a:solidFill>
                    <a:schemeClr val="tx1">
                      <a:lumMod val="65000"/>
                      <a:lumOff val="35000"/>
                    </a:schemeClr>
                  </a:solidFill>
                </a:rPr>
                <a:t> et </a:t>
              </a:r>
              <a:r>
                <a:rPr lang="en-US" sz="1400" dirty="0" err="1">
                  <a:solidFill>
                    <a:schemeClr val="tx1">
                      <a:lumMod val="65000"/>
                      <a:lumOff val="35000"/>
                    </a:schemeClr>
                  </a:solidFill>
                </a:rPr>
                <a:t>magnis</a:t>
              </a:r>
              <a:r>
                <a:rPr lang="en-US" sz="1400" dirty="0">
                  <a:solidFill>
                    <a:schemeClr val="tx1">
                      <a:lumMod val="65000"/>
                      <a:lumOff val="35000"/>
                    </a:schemeClr>
                  </a:solidFill>
                </a:rPr>
                <a:t> dis parturient </a:t>
              </a:r>
              <a:r>
                <a:rPr lang="en-US" sz="1400" dirty="0" err="1">
                  <a:solidFill>
                    <a:schemeClr val="tx1">
                      <a:lumMod val="65000"/>
                      <a:lumOff val="35000"/>
                    </a:schemeClr>
                  </a:solidFill>
                </a:rPr>
                <a:t>montes</a:t>
              </a:r>
              <a:r>
                <a:rPr lang="en-US" sz="1400" dirty="0">
                  <a:solidFill>
                    <a:schemeClr val="tx1">
                      <a:lumMod val="65000"/>
                      <a:lumOff val="35000"/>
                    </a:schemeClr>
                  </a:solidFill>
                </a:rPr>
                <a:t>, </a:t>
              </a:r>
              <a:r>
                <a:rPr lang="en-US" sz="1400" dirty="0" err="1">
                  <a:solidFill>
                    <a:schemeClr val="tx1">
                      <a:lumMod val="65000"/>
                      <a:lumOff val="35000"/>
                    </a:schemeClr>
                  </a:solidFill>
                </a:rPr>
                <a:t>nascetur</a:t>
              </a:r>
              <a:r>
                <a:rPr lang="en-US" sz="1400" dirty="0">
                  <a:solidFill>
                    <a:schemeClr val="tx1">
                      <a:lumMod val="65000"/>
                      <a:lumOff val="35000"/>
                    </a:schemeClr>
                  </a:solidFill>
                </a:rPr>
                <a:t> </a:t>
              </a:r>
              <a:r>
                <a:rPr lang="en-US" sz="1400" dirty="0" err="1">
                  <a:solidFill>
                    <a:schemeClr val="tx1">
                      <a:lumMod val="65000"/>
                      <a:lumOff val="35000"/>
                    </a:schemeClr>
                  </a:solidFill>
                </a:rPr>
                <a:t>ridiculus</a:t>
              </a:r>
              <a:r>
                <a:rPr lang="en-US" sz="1400" dirty="0">
                  <a:solidFill>
                    <a:schemeClr val="tx1">
                      <a:lumMod val="65000"/>
                      <a:lumOff val="35000"/>
                    </a:schemeClr>
                  </a:solidFill>
                </a:rPr>
                <a:t> mus. Donec </a:t>
              </a:r>
              <a:r>
                <a:rPr lang="en-US" sz="1400" dirty="0" err="1">
                  <a:solidFill>
                    <a:schemeClr val="tx1">
                      <a:lumMod val="65000"/>
                      <a:lumOff val="35000"/>
                    </a:schemeClr>
                  </a:solidFill>
                </a:rPr>
                <a:t>quam</a:t>
              </a:r>
              <a:r>
                <a:rPr lang="en-US" sz="1400" dirty="0">
                  <a:solidFill>
                    <a:schemeClr val="tx1">
                      <a:lumMod val="65000"/>
                      <a:lumOff val="35000"/>
                    </a:schemeClr>
                  </a:solidFill>
                </a:rPr>
                <a:t> </a:t>
              </a:r>
              <a:r>
                <a:rPr lang="en-US" sz="1400" dirty="0" err="1">
                  <a:solidFill>
                    <a:schemeClr val="tx1">
                      <a:lumMod val="65000"/>
                      <a:lumOff val="35000"/>
                    </a:schemeClr>
                  </a:solidFill>
                </a:rPr>
                <a:t>felis</a:t>
              </a:r>
              <a:r>
                <a:rPr lang="en-US" sz="1400" dirty="0">
                  <a:solidFill>
                    <a:schemeClr val="tx1">
                      <a:lumMod val="65000"/>
                      <a:lumOff val="35000"/>
                    </a:schemeClr>
                  </a:solidFill>
                </a:rPr>
                <a:t>, </a:t>
              </a:r>
              <a:r>
                <a:rPr lang="en-US" sz="1400" dirty="0" err="1">
                  <a:solidFill>
                    <a:schemeClr val="tx1">
                      <a:lumMod val="65000"/>
                      <a:lumOff val="35000"/>
                    </a:schemeClr>
                  </a:solidFill>
                </a:rPr>
                <a:t>ultricies</a:t>
              </a:r>
              <a:r>
                <a:rPr lang="en-US" sz="1400" dirty="0">
                  <a:solidFill>
                    <a:schemeClr val="tx1">
                      <a:lumMod val="65000"/>
                      <a:lumOff val="35000"/>
                    </a:schemeClr>
                  </a:solidFill>
                </a:rPr>
                <a:t> </a:t>
              </a:r>
              <a:r>
                <a:rPr lang="en-US" sz="1400" dirty="0" err="1">
                  <a:solidFill>
                    <a:schemeClr val="tx1">
                      <a:lumMod val="65000"/>
                      <a:lumOff val="35000"/>
                    </a:schemeClr>
                  </a:solidFill>
                </a:rPr>
                <a:t>nec</a:t>
              </a:r>
              <a:r>
                <a:rPr lang="en-US" sz="1400" dirty="0">
                  <a:solidFill>
                    <a:schemeClr val="tx1">
                      <a:lumMod val="65000"/>
                      <a:lumOff val="35000"/>
                    </a:schemeClr>
                  </a:solidFill>
                </a:rPr>
                <a:t>, </a:t>
              </a:r>
              <a:r>
                <a:rPr lang="en-US" sz="1400" dirty="0" err="1">
                  <a:solidFill>
                    <a:schemeClr val="tx1">
                      <a:lumMod val="65000"/>
                      <a:lumOff val="35000"/>
                    </a:schemeClr>
                  </a:solidFill>
                </a:rPr>
                <a:t>pellentesque</a:t>
              </a:r>
              <a:r>
                <a:rPr lang="en-US" sz="1400" dirty="0">
                  <a:solidFill>
                    <a:schemeClr val="tx1">
                      <a:lumMod val="65000"/>
                      <a:lumOff val="35000"/>
                    </a:schemeClr>
                  </a:solidFill>
                </a:rPr>
                <a:t> </a:t>
              </a:r>
              <a:r>
                <a:rPr lang="en-US" sz="1400" dirty="0" err="1">
                  <a:solidFill>
                    <a:schemeClr val="tx1">
                      <a:lumMod val="65000"/>
                      <a:lumOff val="35000"/>
                    </a:schemeClr>
                  </a:solidFill>
                </a:rPr>
                <a:t>eu</a:t>
              </a:r>
              <a:r>
                <a:rPr lang="en-US" sz="1400" dirty="0">
                  <a:solidFill>
                    <a:schemeClr val="tx1">
                      <a:lumMod val="65000"/>
                      <a:lumOff val="35000"/>
                    </a:schemeClr>
                  </a:solidFill>
                </a:rPr>
                <a:t>, </a:t>
              </a:r>
              <a:r>
                <a:rPr lang="en-US" sz="1400" dirty="0" err="1">
                  <a:solidFill>
                    <a:schemeClr val="tx1">
                      <a:lumMod val="65000"/>
                      <a:lumOff val="35000"/>
                    </a:schemeClr>
                  </a:solidFill>
                </a:rPr>
                <a:t>pretium</a:t>
              </a:r>
              <a:r>
                <a:rPr lang="en-US" sz="1400" dirty="0">
                  <a:solidFill>
                    <a:schemeClr val="tx1">
                      <a:lumMod val="65000"/>
                      <a:lumOff val="35000"/>
                    </a:schemeClr>
                  </a:solidFill>
                </a:rPr>
                <a:t> </a:t>
              </a:r>
              <a:r>
                <a:rPr lang="en-US" sz="1400" dirty="0" err="1">
                  <a:solidFill>
                    <a:schemeClr val="tx1">
                      <a:lumMod val="65000"/>
                      <a:lumOff val="35000"/>
                    </a:schemeClr>
                  </a:solidFill>
                </a:rPr>
                <a:t>quis</a:t>
              </a:r>
              <a:r>
                <a:rPr lang="en-US" sz="1400" dirty="0">
                  <a:solidFill>
                    <a:schemeClr val="tx1">
                      <a:lumMod val="65000"/>
                      <a:lumOff val="35000"/>
                    </a:schemeClr>
                  </a:solidFill>
                </a:rPr>
                <a:t>, sem.</a:t>
              </a:r>
            </a:p>
          </p:txBody>
        </p:sp>
        <p:sp>
          <p:nvSpPr>
            <p:cNvPr id="47" name="TextBox 46">
              <a:extLst>
                <a:ext uri="{FF2B5EF4-FFF2-40B4-BE49-F238E27FC236}">
                  <a16:creationId xmlns:a16="http://schemas.microsoft.com/office/drawing/2014/main" id="{AC5A4943-8C6D-0B3A-C659-7842B97F37BC}"/>
                </a:ext>
              </a:extLst>
            </p:cNvPr>
            <p:cNvSpPr txBox="1"/>
            <p:nvPr/>
          </p:nvSpPr>
          <p:spPr>
            <a:xfrm>
              <a:off x="838640" y="2331222"/>
              <a:ext cx="2746073" cy="505972"/>
            </a:xfrm>
            <a:prstGeom prst="rect">
              <a:avLst/>
            </a:prstGeom>
            <a:noFill/>
          </p:spPr>
          <p:txBody>
            <a:bodyPr wrap="square" rtlCol="0">
              <a:spAutoFit/>
            </a:bodyPr>
            <a:lstStyle/>
            <a:p>
              <a:pPr>
                <a:lnSpc>
                  <a:spcPct val="80000"/>
                </a:lnSpc>
              </a:pPr>
              <a:r>
                <a:rPr lang="en-US" sz="3200" spc="300" dirty="0">
                  <a:solidFill>
                    <a:schemeClr val="accent1"/>
                  </a:solidFill>
                  <a:latin typeface="+mj-lt"/>
                  <a:cs typeface="Arial" panose="020B0604020202020204" pitchFamily="34" charset="0"/>
                </a:rPr>
                <a:t>ON 05 PM</a:t>
              </a:r>
            </a:p>
          </p:txBody>
        </p:sp>
      </p:grpSp>
      <p:grpSp>
        <p:nvGrpSpPr>
          <p:cNvPr id="75" name="Group 74">
            <a:extLst>
              <a:ext uri="{FF2B5EF4-FFF2-40B4-BE49-F238E27FC236}">
                <a16:creationId xmlns:a16="http://schemas.microsoft.com/office/drawing/2014/main" id="{2E4AE900-FA88-C598-E0D3-D2A8744FCF12}"/>
              </a:ext>
            </a:extLst>
          </p:cNvPr>
          <p:cNvGrpSpPr/>
          <p:nvPr/>
        </p:nvGrpSpPr>
        <p:grpSpPr>
          <a:xfrm>
            <a:off x="4903493" y="2178623"/>
            <a:ext cx="3449697" cy="3474270"/>
            <a:chOff x="4903493" y="2178623"/>
            <a:chExt cx="3449697" cy="3474270"/>
          </a:xfrm>
        </p:grpSpPr>
        <p:grpSp>
          <p:nvGrpSpPr>
            <p:cNvPr id="49" name="Group 48">
              <a:extLst>
                <a:ext uri="{FF2B5EF4-FFF2-40B4-BE49-F238E27FC236}">
                  <a16:creationId xmlns:a16="http://schemas.microsoft.com/office/drawing/2014/main" id="{69DFA197-3B0A-DACC-0095-AC898A18391F}"/>
                </a:ext>
              </a:extLst>
            </p:cNvPr>
            <p:cNvGrpSpPr/>
            <p:nvPr/>
          </p:nvGrpSpPr>
          <p:grpSpPr>
            <a:xfrm>
              <a:off x="4903493" y="2178623"/>
              <a:ext cx="858225" cy="3474270"/>
              <a:chOff x="1055688" y="2178623"/>
              <a:chExt cx="858225" cy="3474270"/>
            </a:xfrm>
          </p:grpSpPr>
          <p:sp>
            <p:nvSpPr>
              <p:cNvPr id="50" name="TextBox 49">
                <a:extLst>
                  <a:ext uri="{FF2B5EF4-FFF2-40B4-BE49-F238E27FC236}">
                    <a16:creationId xmlns:a16="http://schemas.microsoft.com/office/drawing/2014/main" id="{9F8DFB51-E7A6-FC14-6769-CD667A7BC641}"/>
                  </a:ext>
                </a:extLst>
              </p:cNvPr>
              <p:cNvSpPr txBox="1"/>
              <p:nvPr/>
            </p:nvSpPr>
            <p:spPr>
              <a:xfrm>
                <a:off x="1055688" y="5377375"/>
                <a:ext cx="858225" cy="275518"/>
              </a:xfrm>
              <a:prstGeom prst="rect">
                <a:avLst/>
              </a:prstGeom>
              <a:noFill/>
            </p:spPr>
            <p:txBody>
              <a:bodyPr wrap="square" rtlCol="0">
                <a:spAutoFit/>
              </a:bodyPr>
              <a:lstStyle/>
              <a:p>
                <a:r>
                  <a:rPr lang="en-US" sz="1200" dirty="0">
                    <a:solidFill>
                      <a:schemeClr val="tx1">
                        <a:lumMod val="65000"/>
                        <a:lumOff val="35000"/>
                      </a:schemeClr>
                    </a:solidFill>
                  </a:rPr>
                  <a:t>&lt;20,000</a:t>
                </a:r>
              </a:p>
            </p:txBody>
          </p:sp>
          <p:sp>
            <p:nvSpPr>
              <p:cNvPr id="51" name="TextBox 50">
                <a:extLst>
                  <a:ext uri="{FF2B5EF4-FFF2-40B4-BE49-F238E27FC236}">
                    <a16:creationId xmlns:a16="http://schemas.microsoft.com/office/drawing/2014/main" id="{FEAEE511-0DA9-2993-402C-D298E9456D8B}"/>
                  </a:ext>
                </a:extLst>
              </p:cNvPr>
              <p:cNvSpPr txBox="1"/>
              <p:nvPr/>
            </p:nvSpPr>
            <p:spPr>
              <a:xfrm>
                <a:off x="1055688" y="4977531"/>
                <a:ext cx="858225" cy="275518"/>
              </a:xfrm>
              <a:prstGeom prst="rect">
                <a:avLst/>
              </a:prstGeom>
              <a:noFill/>
            </p:spPr>
            <p:txBody>
              <a:bodyPr wrap="square" rtlCol="0">
                <a:spAutoFit/>
              </a:bodyPr>
              <a:lstStyle/>
              <a:p>
                <a:r>
                  <a:rPr lang="en-US" sz="1200" dirty="0">
                    <a:solidFill>
                      <a:schemeClr val="tx1">
                        <a:lumMod val="65000"/>
                        <a:lumOff val="35000"/>
                      </a:schemeClr>
                    </a:solidFill>
                  </a:rPr>
                  <a:t>&lt;25,000</a:t>
                </a:r>
              </a:p>
            </p:txBody>
          </p:sp>
          <p:sp>
            <p:nvSpPr>
              <p:cNvPr id="52" name="TextBox 51">
                <a:extLst>
                  <a:ext uri="{FF2B5EF4-FFF2-40B4-BE49-F238E27FC236}">
                    <a16:creationId xmlns:a16="http://schemas.microsoft.com/office/drawing/2014/main" id="{539678A6-C4C6-A3DC-8B2C-D16BF646AF6C}"/>
                  </a:ext>
                </a:extLst>
              </p:cNvPr>
              <p:cNvSpPr txBox="1"/>
              <p:nvPr/>
            </p:nvSpPr>
            <p:spPr>
              <a:xfrm>
                <a:off x="1055688" y="4577687"/>
                <a:ext cx="858225" cy="275518"/>
              </a:xfrm>
              <a:prstGeom prst="rect">
                <a:avLst/>
              </a:prstGeom>
              <a:noFill/>
            </p:spPr>
            <p:txBody>
              <a:bodyPr wrap="square" rtlCol="0">
                <a:spAutoFit/>
              </a:bodyPr>
              <a:lstStyle/>
              <a:p>
                <a:r>
                  <a:rPr lang="en-US" sz="1200" dirty="0">
                    <a:solidFill>
                      <a:schemeClr val="tx1">
                        <a:lumMod val="65000"/>
                        <a:lumOff val="35000"/>
                      </a:schemeClr>
                    </a:solidFill>
                  </a:rPr>
                  <a:t>&lt;30,000</a:t>
                </a:r>
              </a:p>
            </p:txBody>
          </p:sp>
          <p:sp>
            <p:nvSpPr>
              <p:cNvPr id="53" name="TextBox 52">
                <a:extLst>
                  <a:ext uri="{FF2B5EF4-FFF2-40B4-BE49-F238E27FC236}">
                    <a16:creationId xmlns:a16="http://schemas.microsoft.com/office/drawing/2014/main" id="{28299F4E-7B10-91A1-DF89-26B11FE7DA57}"/>
                  </a:ext>
                </a:extLst>
              </p:cNvPr>
              <p:cNvSpPr txBox="1"/>
              <p:nvPr/>
            </p:nvSpPr>
            <p:spPr>
              <a:xfrm>
                <a:off x="1055688" y="4177843"/>
                <a:ext cx="858225" cy="275518"/>
              </a:xfrm>
              <a:prstGeom prst="rect">
                <a:avLst/>
              </a:prstGeom>
              <a:noFill/>
            </p:spPr>
            <p:txBody>
              <a:bodyPr wrap="square" rtlCol="0">
                <a:spAutoFit/>
              </a:bodyPr>
              <a:lstStyle/>
              <a:p>
                <a:r>
                  <a:rPr lang="en-US" sz="1200" dirty="0">
                    <a:solidFill>
                      <a:schemeClr val="tx1">
                        <a:lumMod val="65000"/>
                        <a:lumOff val="35000"/>
                      </a:schemeClr>
                    </a:solidFill>
                  </a:rPr>
                  <a:t>&lt;35,000</a:t>
                </a:r>
              </a:p>
            </p:txBody>
          </p:sp>
          <p:sp>
            <p:nvSpPr>
              <p:cNvPr id="54" name="TextBox 53">
                <a:extLst>
                  <a:ext uri="{FF2B5EF4-FFF2-40B4-BE49-F238E27FC236}">
                    <a16:creationId xmlns:a16="http://schemas.microsoft.com/office/drawing/2014/main" id="{46A4EBB2-485F-BE51-EF3D-3E24DA39A97D}"/>
                  </a:ext>
                </a:extLst>
              </p:cNvPr>
              <p:cNvSpPr txBox="1"/>
              <p:nvPr/>
            </p:nvSpPr>
            <p:spPr>
              <a:xfrm>
                <a:off x="1055688" y="3777999"/>
                <a:ext cx="858225" cy="275518"/>
              </a:xfrm>
              <a:prstGeom prst="rect">
                <a:avLst/>
              </a:prstGeom>
              <a:noFill/>
            </p:spPr>
            <p:txBody>
              <a:bodyPr wrap="square" rtlCol="0">
                <a:spAutoFit/>
              </a:bodyPr>
              <a:lstStyle/>
              <a:p>
                <a:r>
                  <a:rPr lang="en-US" sz="1200" dirty="0">
                    <a:solidFill>
                      <a:schemeClr val="tx1">
                        <a:lumMod val="65000"/>
                        <a:lumOff val="35000"/>
                      </a:schemeClr>
                    </a:solidFill>
                  </a:rPr>
                  <a:t>&lt;40,000</a:t>
                </a:r>
              </a:p>
            </p:txBody>
          </p:sp>
          <p:sp>
            <p:nvSpPr>
              <p:cNvPr id="55" name="TextBox 54">
                <a:extLst>
                  <a:ext uri="{FF2B5EF4-FFF2-40B4-BE49-F238E27FC236}">
                    <a16:creationId xmlns:a16="http://schemas.microsoft.com/office/drawing/2014/main" id="{B1462B80-C518-EFE4-1DE0-F7DBF8A9D951}"/>
                  </a:ext>
                </a:extLst>
              </p:cNvPr>
              <p:cNvSpPr txBox="1"/>
              <p:nvPr/>
            </p:nvSpPr>
            <p:spPr>
              <a:xfrm>
                <a:off x="1055688" y="3378155"/>
                <a:ext cx="858225" cy="275518"/>
              </a:xfrm>
              <a:prstGeom prst="rect">
                <a:avLst/>
              </a:prstGeom>
              <a:noFill/>
            </p:spPr>
            <p:txBody>
              <a:bodyPr wrap="square" rtlCol="0">
                <a:spAutoFit/>
              </a:bodyPr>
              <a:lstStyle/>
              <a:p>
                <a:r>
                  <a:rPr lang="en-US" sz="1200" dirty="0">
                    <a:solidFill>
                      <a:schemeClr val="tx1">
                        <a:lumMod val="65000"/>
                        <a:lumOff val="35000"/>
                      </a:schemeClr>
                    </a:solidFill>
                  </a:rPr>
                  <a:t>&lt;45,000</a:t>
                </a:r>
              </a:p>
            </p:txBody>
          </p:sp>
          <p:sp>
            <p:nvSpPr>
              <p:cNvPr id="56" name="TextBox 55">
                <a:extLst>
                  <a:ext uri="{FF2B5EF4-FFF2-40B4-BE49-F238E27FC236}">
                    <a16:creationId xmlns:a16="http://schemas.microsoft.com/office/drawing/2014/main" id="{01CEA8E7-9682-4600-FCBD-0CC37D237220}"/>
                  </a:ext>
                </a:extLst>
              </p:cNvPr>
              <p:cNvSpPr txBox="1"/>
              <p:nvPr/>
            </p:nvSpPr>
            <p:spPr>
              <a:xfrm>
                <a:off x="1055688" y="2978311"/>
                <a:ext cx="858225" cy="275518"/>
              </a:xfrm>
              <a:prstGeom prst="rect">
                <a:avLst/>
              </a:prstGeom>
              <a:noFill/>
            </p:spPr>
            <p:txBody>
              <a:bodyPr wrap="square" rtlCol="0">
                <a:spAutoFit/>
              </a:bodyPr>
              <a:lstStyle/>
              <a:p>
                <a:r>
                  <a:rPr lang="en-US" sz="1200" dirty="0">
                    <a:solidFill>
                      <a:schemeClr val="tx1">
                        <a:lumMod val="65000"/>
                        <a:lumOff val="35000"/>
                      </a:schemeClr>
                    </a:solidFill>
                  </a:rPr>
                  <a:t>&lt;50,000</a:t>
                </a:r>
              </a:p>
            </p:txBody>
          </p:sp>
          <p:sp>
            <p:nvSpPr>
              <p:cNvPr id="57" name="TextBox 56">
                <a:extLst>
                  <a:ext uri="{FF2B5EF4-FFF2-40B4-BE49-F238E27FC236}">
                    <a16:creationId xmlns:a16="http://schemas.microsoft.com/office/drawing/2014/main" id="{B31EC5DA-4C5D-A909-D871-F11386CF30F6}"/>
                  </a:ext>
                </a:extLst>
              </p:cNvPr>
              <p:cNvSpPr txBox="1"/>
              <p:nvPr/>
            </p:nvSpPr>
            <p:spPr>
              <a:xfrm>
                <a:off x="1055688" y="2578467"/>
                <a:ext cx="858225" cy="275518"/>
              </a:xfrm>
              <a:prstGeom prst="rect">
                <a:avLst/>
              </a:prstGeom>
              <a:noFill/>
            </p:spPr>
            <p:txBody>
              <a:bodyPr wrap="square" rtlCol="0">
                <a:spAutoFit/>
              </a:bodyPr>
              <a:lstStyle/>
              <a:p>
                <a:r>
                  <a:rPr lang="en-US" sz="1200" dirty="0">
                    <a:solidFill>
                      <a:schemeClr val="tx1">
                        <a:lumMod val="65000"/>
                        <a:lumOff val="35000"/>
                      </a:schemeClr>
                    </a:solidFill>
                  </a:rPr>
                  <a:t>&lt;55,000</a:t>
                </a:r>
              </a:p>
            </p:txBody>
          </p:sp>
          <p:sp>
            <p:nvSpPr>
              <p:cNvPr id="58" name="TextBox 57">
                <a:extLst>
                  <a:ext uri="{FF2B5EF4-FFF2-40B4-BE49-F238E27FC236}">
                    <a16:creationId xmlns:a16="http://schemas.microsoft.com/office/drawing/2014/main" id="{37AA8534-EC36-AE7B-413E-5654DA3B2A0C}"/>
                  </a:ext>
                </a:extLst>
              </p:cNvPr>
              <p:cNvSpPr txBox="1"/>
              <p:nvPr/>
            </p:nvSpPr>
            <p:spPr>
              <a:xfrm>
                <a:off x="1055688" y="2178623"/>
                <a:ext cx="858225" cy="275518"/>
              </a:xfrm>
              <a:prstGeom prst="rect">
                <a:avLst/>
              </a:prstGeom>
              <a:noFill/>
            </p:spPr>
            <p:txBody>
              <a:bodyPr wrap="square" rtlCol="0">
                <a:spAutoFit/>
              </a:bodyPr>
              <a:lstStyle/>
              <a:p>
                <a:r>
                  <a:rPr lang="en-US" sz="1200" dirty="0">
                    <a:solidFill>
                      <a:schemeClr val="tx1">
                        <a:lumMod val="65000"/>
                        <a:lumOff val="35000"/>
                      </a:schemeClr>
                    </a:solidFill>
                  </a:rPr>
                  <a:t>&lt;60,000</a:t>
                </a:r>
              </a:p>
            </p:txBody>
          </p:sp>
        </p:grpSp>
        <p:grpSp>
          <p:nvGrpSpPr>
            <p:cNvPr id="59" name="Group 58">
              <a:extLst>
                <a:ext uri="{FF2B5EF4-FFF2-40B4-BE49-F238E27FC236}">
                  <a16:creationId xmlns:a16="http://schemas.microsoft.com/office/drawing/2014/main" id="{ED44E0F7-7CE5-60C2-3A21-093059B6DBDD}"/>
                </a:ext>
              </a:extLst>
            </p:cNvPr>
            <p:cNvGrpSpPr/>
            <p:nvPr/>
          </p:nvGrpSpPr>
          <p:grpSpPr>
            <a:xfrm>
              <a:off x="6323277" y="3196421"/>
              <a:ext cx="766781" cy="1658591"/>
              <a:chOff x="5633451" y="3675291"/>
              <a:chExt cx="766781" cy="1658591"/>
            </a:xfrm>
          </p:grpSpPr>
          <p:sp>
            <p:nvSpPr>
              <p:cNvPr id="60" name="Parallelogram 59">
                <a:extLst>
                  <a:ext uri="{FF2B5EF4-FFF2-40B4-BE49-F238E27FC236}">
                    <a16:creationId xmlns:a16="http://schemas.microsoft.com/office/drawing/2014/main" id="{3B82E915-F558-59AA-D919-EC98FACD11EA}"/>
                  </a:ext>
                </a:extLst>
              </p:cNvPr>
              <p:cNvSpPr/>
              <p:nvPr/>
            </p:nvSpPr>
            <p:spPr>
              <a:xfrm rot="19800000" flipV="1">
                <a:off x="5633451" y="5078713"/>
                <a:ext cx="766781" cy="135676"/>
              </a:xfrm>
              <a:prstGeom prst="parallelogram">
                <a:avLst>
                  <a:gd name="adj" fmla="val 101002"/>
                </a:avLst>
              </a:prstGeom>
              <a:gradFill flip="none" rotWithShape="1">
                <a:gsLst>
                  <a:gs pos="89000">
                    <a:schemeClr val="bg1">
                      <a:lumMod val="85000"/>
                      <a:alpha val="0"/>
                    </a:schemeClr>
                  </a:gs>
                  <a:gs pos="5000">
                    <a:schemeClr val="bg1">
                      <a:lumMod val="8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Diamond 60">
                <a:extLst>
                  <a:ext uri="{FF2B5EF4-FFF2-40B4-BE49-F238E27FC236}">
                    <a16:creationId xmlns:a16="http://schemas.microsoft.com/office/drawing/2014/main" id="{C2A11293-2A32-42AE-010F-A6B423D5A5B0}"/>
                  </a:ext>
                </a:extLst>
              </p:cNvPr>
              <p:cNvSpPr/>
              <p:nvPr/>
            </p:nvSpPr>
            <p:spPr>
              <a:xfrm>
                <a:off x="5650898" y="3675291"/>
                <a:ext cx="373665" cy="96492"/>
              </a:xfrm>
              <a:prstGeom prst="diamon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Parallelogram 61">
                <a:extLst>
                  <a:ext uri="{FF2B5EF4-FFF2-40B4-BE49-F238E27FC236}">
                    <a16:creationId xmlns:a16="http://schemas.microsoft.com/office/drawing/2014/main" id="{C0065627-9D4E-66A7-556D-29A1E0E9B047}"/>
                  </a:ext>
                </a:extLst>
              </p:cNvPr>
              <p:cNvSpPr/>
              <p:nvPr/>
            </p:nvSpPr>
            <p:spPr>
              <a:xfrm rot="16200000">
                <a:off x="4937859" y="4432306"/>
                <a:ext cx="1614616" cy="188536"/>
              </a:xfrm>
              <a:prstGeom prst="parallelogram">
                <a:avLst/>
              </a:prstGeom>
              <a:gradFill>
                <a:gsLst>
                  <a:gs pos="100000">
                    <a:schemeClr val="accent3"/>
                  </a:gs>
                  <a:gs pos="60000">
                    <a:schemeClr val="accent2"/>
                  </a:gs>
                  <a:gs pos="5000">
                    <a:schemeClr val="accent1"/>
                  </a:gs>
                </a:gsLst>
                <a:path path="circle">
                  <a:fillToRect l="100000" t="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Parallelogram 62">
                <a:extLst>
                  <a:ext uri="{FF2B5EF4-FFF2-40B4-BE49-F238E27FC236}">
                    <a16:creationId xmlns:a16="http://schemas.microsoft.com/office/drawing/2014/main" id="{39ACCEC8-803A-944A-6689-81DB5F873A05}"/>
                  </a:ext>
                </a:extLst>
              </p:cNvPr>
              <p:cNvSpPr/>
              <p:nvPr/>
            </p:nvSpPr>
            <p:spPr>
              <a:xfrm rot="16200000">
                <a:off x="5386373" y="3983792"/>
                <a:ext cx="717590" cy="188536"/>
              </a:xfrm>
              <a:prstGeom prst="parallelogram">
                <a:avLst/>
              </a:prstGeom>
              <a:gradFill flip="none" rotWithShape="1">
                <a:gsLst>
                  <a:gs pos="100000">
                    <a:schemeClr val="bg1">
                      <a:alpha val="0"/>
                    </a:schemeClr>
                  </a:gs>
                  <a:gs pos="5000">
                    <a:schemeClr val="bg1">
                      <a:alpha val="60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 name="Group 63">
              <a:extLst>
                <a:ext uri="{FF2B5EF4-FFF2-40B4-BE49-F238E27FC236}">
                  <a16:creationId xmlns:a16="http://schemas.microsoft.com/office/drawing/2014/main" id="{3F627823-88A8-FF02-F3FE-F49C88A97715}"/>
                </a:ext>
              </a:extLst>
            </p:cNvPr>
            <p:cNvGrpSpPr/>
            <p:nvPr/>
          </p:nvGrpSpPr>
          <p:grpSpPr>
            <a:xfrm>
              <a:off x="6954843" y="2530218"/>
              <a:ext cx="766781" cy="2847157"/>
              <a:chOff x="5633451" y="2486725"/>
              <a:chExt cx="766781" cy="2847157"/>
            </a:xfrm>
          </p:grpSpPr>
          <p:sp>
            <p:nvSpPr>
              <p:cNvPr id="65" name="Parallelogram 64">
                <a:extLst>
                  <a:ext uri="{FF2B5EF4-FFF2-40B4-BE49-F238E27FC236}">
                    <a16:creationId xmlns:a16="http://schemas.microsoft.com/office/drawing/2014/main" id="{4FEAFE10-3173-1CC0-BFB5-089D9E3D5E3E}"/>
                  </a:ext>
                </a:extLst>
              </p:cNvPr>
              <p:cNvSpPr/>
              <p:nvPr/>
            </p:nvSpPr>
            <p:spPr>
              <a:xfrm rot="19800000" flipV="1">
                <a:off x="5633451" y="5078713"/>
                <a:ext cx="766781" cy="135676"/>
              </a:xfrm>
              <a:prstGeom prst="parallelogram">
                <a:avLst>
                  <a:gd name="adj" fmla="val 101002"/>
                </a:avLst>
              </a:prstGeom>
              <a:gradFill flip="none" rotWithShape="1">
                <a:gsLst>
                  <a:gs pos="89000">
                    <a:schemeClr val="bg1">
                      <a:lumMod val="85000"/>
                      <a:alpha val="0"/>
                    </a:schemeClr>
                  </a:gs>
                  <a:gs pos="5000">
                    <a:schemeClr val="bg1">
                      <a:lumMod val="8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Diamond 65">
                <a:extLst>
                  <a:ext uri="{FF2B5EF4-FFF2-40B4-BE49-F238E27FC236}">
                    <a16:creationId xmlns:a16="http://schemas.microsoft.com/office/drawing/2014/main" id="{7A92D319-A292-48DB-46FC-68A92BAC5C30}"/>
                  </a:ext>
                </a:extLst>
              </p:cNvPr>
              <p:cNvSpPr/>
              <p:nvPr/>
            </p:nvSpPr>
            <p:spPr>
              <a:xfrm>
                <a:off x="5650898" y="2486725"/>
                <a:ext cx="373665" cy="96492"/>
              </a:xfrm>
              <a:prstGeom prst="diamon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Parallelogram 66">
                <a:extLst>
                  <a:ext uri="{FF2B5EF4-FFF2-40B4-BE49-F238E27FC236}">
                    <a16:creationId xmlns:a16="http://schemas.microsoft.com/office/drawing/2014/main" id="{DF6A7EFC-72BC-5076-72B0-A7F9EC11AD4C}"/>
                  </a:ext>
                </a:extLst>
              </p:cNvPr>
              <p:cNvSpPr/>
              <p:nvPr/>
            </p:nvSpPr>
            <p:spPr>
              <a:xfrm rot="16200000">
                <a:off x="4345712" y="3840160"/>
                <a:ext cx="2798909" cy="188536"/>
              </a:xfrm>
              <a:prstGeom prst="parallelogram">
                <a:avLst/>
              </a:prstGeom>
              <a:gradFill>
                <a:gsLst>
                  <a:gs pos="100000">
                    <a:schemeClr val="accent3"/>
                  </a:gs>
                  <a:gs pos="60000">
                    <a:schemeClr val="accent2"/>
                  </a:gs>
                  <a:gs pos="5000">
                    <a:schemeClr val="accent1"/>
                  </a:gs>
                </a:gsLst>
                <a:path path="circle">
                  <a:fillToRect l="100000" t="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Parallelogram 67">
                <a:extLst>
                  <a:ext uri="{FF2B5EF4-FFF2-40B4-BE49-F238E27FC236}">
                    <a16:creationId xmlns:a16="http://schemas.microsoft.com/office/drawing/2014/main" id="{6632EBE9-670B-1AB0-435C-6BD425A6C38A}"/>
                  </a:ext>
                </a:extLst>
              </p:cNvPr>
              <p:cNvSpPr/>
              <p:nvPr/>
            </p:nvSpPr>
            <p:spPr>
              <a:xfrm rot="16200000">
                <a:off x="4772286" y="3413585"/>
                <a:ext cx="1945761" cy="188536"/>
              </a:xfrm>
              <a:prstGeom prst="parallelogram">
                <a:avLst/>
              </a:prstGeom>
              <a:gradFill flip="none" rotWithShape="1">
                <a:gsLst>
                  <a:gs pos="100000">
                    <a:schemeClr val="bg1">
                      <a:alpha val="0"/>
                    </a:schemeClr>
                  </a:gs>
                  <a:gs pos="5000">
                    <a:schemeClr val="bg1">
                      <a:alpha val="60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 name="Group 68">
              <a:extLst>
                <a:ext uri="{FF2B5EF4-FFF2-40B4-BE49-F238E27FC236}">
                  <a16:creationId xmlns:a16="http://schemas.microsoft.com/office/drawing/2014/main" id="{1978B735-04B0-46DE-DC1F-413B10C0BB96}"/>
                </a:ext>
              </a:extLst>
            </p:cNvPr>
            <p:cNvGrpSpPr/>
            <p:nvPr/>
          </p:nvGrpSpPr>
          <p:grpSpPr>
            <a:xfrm>
              <a:off x="7586409" y="2857129"/>
              <a:ext cx="766781" cy="1702588"/>
              <a:chOff x="5633451" y="3631294"/>
              <a:chExt cx="766781" cy="1702588"/>
            </a:xfrm>
          </p:grpSpPr>
          <p:sp>
            <p:nvSpPr>
              <p:cNvPr id="70" name="Parallelogram 69">
                <a:extLst>
                  <a:ext uri="{FF2B5EF4-FFF2-40B4-BE49-F238E27FC236}">
                    <a16:creationId xmlns:a16="http://schemas.microsoft.com/office/drawing/2014/main" id="{36FA1CFB-9E96-2BE9-92F0-2CFADF6FD96C}"/>
                  </a:ext>
                </a:extLst>
              </p:cNvPr>
              <p:cNvSpPr/>
              <p:nvPr/>
            </p:nvSpPr>
            <p:spPr>
              <a:xfrm rot="19800000" flipV="1">
                <a:off x="5633451" y="5078713"/>
                <a:ext cx="766781" cy="135676"/>
              </a:xfrm>
              <a:prstGeom prst="parallelogram">
                <a:avLst>
                  <a:gd name="adj" fmla="val 101002"/>
                </a:avLst>
              </a:prstGeom>
              <a:gradFill flip="none" rotWithShape="1">
                <a:gsLst>
                  <a:gs pos="89000">
                    <a:schemeClr val="bg1">
                      <a:lumMod val="85000"/>
                      <a:alpha val="0"/>
                    </a:schemeClr>
                  </a:gs>
                  <a:gs pos="5000">
                    <a:schemeClr val="bg1">
                      <a:lumMod val="85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Diamond 70">
                <a:extLst>
                  <a:ext uri="{FF2B5EF4-FFF2-40B4-BE49-F238E27FC236}">
                    <a16:creationId xmlns:a16="http://schemas.microsoft.com/office/drawing/2014/main" id="{8779537F-0A9E-1F82-B90B-649A7D9A5EC9}"/>
                  </a:ext>
                </a:extLst>
              </p:cNvPr>
              <p:cNvSpPr/>
              <p:nvPr/>
            </p:nvSpPr>
            <p:spPr>
              <a:xfrm>
                <a:off x="5650898" y="3631294"/>
                <a:ext cx="373665" cy="96492"/>
              </a:xfrm>
              <a:prstGeom prst="diamond">
                <a:avLst/>
              </a:pr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Parallelogram 71">
                <a:extLst>
                  <a:ext uri="{FF2B5EF4-FFF2-40B4-BE49-F238E27FC236}">
                    <a16:creationId xmlns:a16="http://schemas.microsoft.com/office/drawing/2014/main" id="{86712FC6-DE7A-09F6-CA1E-2BD8B02AAA1B}"/>
                  </a:ext>
                </a:extLst>
              </p:cNvPr>
              <p:cNvSpPr/>
              <p:nvPr/>
            </p:nvSpPr>
            <p:spPr>
              <a:xfrm rot="16200000">
                <a:off x="4917996" y="4412443"/>
                <a:ext cx="1654342" cy="188536"/>
              </a:xfrm>
              <a:prstGeom prst="parallelogram">
                <a:avLst/>
              </a:prstGeom>
              <a:gradFill>
                <a:gsLst>
                  <a:gs pos="100000">
                    <a:schemeClr val="accent3"/>
                  </a:gs>
                  <a:gs pos="60000">
                    <a:schemeClr val="accent2"/>
                  </a:gs>
                  <a:gs pos="5000">
                    <a:schemeClr val="accent1"/>
                  </a:gs>
                </a:gsLst>
                <a:path path="circle">
                  <a:fillToRect l="100000" t="10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Parallelogram 72">
                <a:extLst>
                  <a:ext uri="{FF2B5EF4-FFF2-40B4-BE49-F238E27FC236}">
                    <a16:creationId xmlns:a16="http://schemas.microsoft.com/office/drawing/2014/main" id="{76869E8B-AFEE-BA9F-867D-1B1A1903907F}"/>
                  </a:ext>
                </a:extLst>
              </p:cNvPr>
              <p:cNvSpPr/>
              <p:nvPr/>
            </p:nvSpPr>
            <p:spPr>
              <a:xfrm rot="16200000">
                <a:off x="5396304" y="3934134"/>
                <a:ext cx="697725" cy="188536"/>
              </a:xfrm>
              <a:prstGeom prst="parallelogram">
                <a:avLst/>
              </a:prstGeom>
              <a:gradFill flip="none" rotWithShape="1">
                <a:gsLst>
                  <a:gs pos="100000">
                    <a:schemeClr val="bg1">
                      <a:alpha val="0"/>
                    </a:schemeClr>
                  </a:gs>
                  <a:gs pos="5000">
                    <a:schemeClr val="bg1">
                      <a:alpha val="60000"/>
                    </a:schemeClr>
                  </a:gs>
                </a:gsLst>
                <a:lin ang="0" scaled="1"/>
                <a:tileRect/>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4000146369"/>
      </p:ext>
    </p:extLst>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0C14B0F-7C4E-B46A-C255-5A83298267C2}"/>
              </a:ext>
            </a:extLst>
          </p:cNvPr>
          <p:cNvSpPr txBox="1"/>
          <p:nvPr/>
        </p:nvSpPr>
        <p:spPr>
          <a:xfrm>
            <a:off x="838640" y="761999"/>
            <a:ext cx="9289334"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aphicFrame>
        <p:nvGraphicFramePr>
          <p:cNvPr id="3" name="Table 2">
            <a:extLst>
              <a:ext uri="{FF2B5EF4-FFF2-40B4-BE49-F238E27FC236}">
                <a16:creationId xmlns:a16="http://schemas.microsoft.com/office/drawing/2014/main" id="{31F48B52-700B-E4B4-A2C3-02C760F67287}"/>
              </a:ext>
            </a:extLst>
          </p:cNvPr>
          <p:cNvGraphicFramePr>
            <a:graphicFrameLocks noGrp="1"/>
          </p:cNvGraphicFramePr>
          <p:nvPr/>
        </p:nvGraphicFramePr>
        <p:xfrm>
          <a:off x="1354779" y="2068784"/>
          <a:ext cx="4212000" cy="3312000"/>
        </p:xfrm>
        <a:graphic>
          <a:graphicData uri="http://schemas.openxmlformats.org/drawingml/2006/table">
            <a:tbl>
              <a:tblPr firstRow="1" bandRow="1">
                <a:tableStyleId>{5C22544A-7EE6-4342-B048-85BDC9FD1C3A}</a:tableStyleId>
              </a:tblPr>
              <a:tblGrid>
                <a:gridCol w="1053000">
                  <a:extLst>
                    <a:ext uri="{9D8B030D-6E8A-4147-A177-3AD203B41FA5}">
                      <a16:colId xmlns:a16="http://schemas.microsoft.com/office/drawing/2014/main" val="3301604659"/>
                    </a:ext>
                  </a:extLst>
                </a:gridCol>
                <a:gridCol w="1053000">
                  <a:extLst>
                    <a:ext uri="{9D8B030D-6E8A-4147-A177-3AD203B41FA5}">
                      <a16:colId xmlns:a16="http://schemas.microsoft.com/office/drawing/2014/main" val="149415313"/>
                    </a:ext>
                  </a:extLst>
                </a:gridCol>
                <a:gridCol w="1053000">
                  <a:extLst>
                    <a:ext uri="{9D8B030D-6E8A-4147-A177-3AD203B41FA5}">
                      <a16:colId xmlns:a16="http://schemas.microsoft.com/office/drawing/2014/main" val="2616362706"/>
                    </a:ext>
                  </a:extLst>
                </a:gridCol>
                <a:gridCol w="1053000">
                  <a:extLst>
                    <a:ext uri="{9D8B030D-6E8A-4147-A177-3AD203B41FA5}">
                      <a16:colId xmlns:a16="http://schemas.microsoft.com/office/drawing/2014/main" val="2543624711"/>
                    </a:ext>
                  </a:extLst>
                </a:gridCol>
              </a:tblGrid>
              <a:tr h="828000">
                <a:tc>
                  <a:txBody>
                    <a:bodyPr/>
                    <a:lstStyle/>
                    <a:p>
                      <a:pPr algn="ctr"/>
                      <a:r>
                        <a:rPr lang="en-US" sz="1400" b="0" dirty="0">
                          <a:solidFill>
                            <a:schemeClr val="bg1"/>
                          </a:solidFill>
                          <a:latin typeface="+mj-lt"/>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j-lt"/>
                          <a:ea typeface="+mn-ea"/>
                          <a:cs typeface="+mn-cs"/>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j-lt"/>
                          <a:ea typeface="+mn-ea"/>
                          <a:cs typeface="+mn-cs"/>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j-lt"/>
                          <a:ea typeface="+mn-ea"/>
                          <a:cs typeface="+mn-cs"/>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3145395498"/>
                  </a:ext>
                </a:extLst>
              </a:tr>
              <a:tr h="828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j-lt"/>
                          <a:ea typeface="+mn-ea"/>
                          <a:cs typeface="+mn-cs"/>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extLst>
                  <a:ext uri="{0D108BD9-81ED-4DB2-BD59-A6C34878D82A}">
                    <a16:rowId xmlns:a16="http://schemas.microsoft.com/office/drawing/2014/main" val="2925575874"/>
                  </a:ext>
                </a:extLst>
              </a:tr>
              <a:tr h="828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j-lt"/>
                          <a:ea typeface="+mn-ea"/>
                          <a:cs typeface="+mn-cs"/>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gradFill>
                      <a:gsLst>
                        <a:gs pos="15000">
                          <a:schemeClr val="accent1"/>
                        </a:gs>
                        <a:gs pos="100000">
                          <a:schemeClr val="accent1">
                            <a:lumMod val="75000"/>
                          </a:schemeClr>
                        </a:gs>
                      </a:gsLst>
                      <a:path path="circle">
                        <a:fillToRect r="100000" b="100000"/>
                      </a:path>
                    </a:gra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4"/>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3716609844"/>
                  </a:ext>
                </a:extLst>
              </a:tr>
              <a:tr h="828000">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400" b="0" kern="1200" dirty="0">
                          <a:solidFill>
                            <a:schemeClr val="bg1"/>
                          </a:solidFill>
                          <a:latin typeface="+mj-lt"/>
                          <a:ea typeface="+mn-ea"/>
                          <a:cs typeface="+mn-cs"/>
                        </a:rPr>
                        <a:t>Matrix value</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1"/>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2"/>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4"/>
                    </a:solidFill>
                  </a:tcPr>
                </a:tc>
                <a:tc>
                  <a:txBody>
                    <a:bodyPr/>
                    <a:lstStyle/>
                    <a:p>
                      <a:pPr algn="ctr"/>
                      <a:r>
                        <a:rPr lang="en-US" sz="1400" b="0" dirty="0">
                          <a:solidFill>
                            <a:schemeClr val="bg1"/>
                          </a:solidFill>
                          <a:latin typeface="+mj-lt"/>
                        </a:rPr>
                        <a:t>Profit</a:t>
                      </a:r>
                    </a:p>
                  </a:txBody>
                  <a:tcPr anchor="ctr">
                    <a:lnL w="6350" cap="flat" cmpd="sng" algn="ctr">
                      <a:solidFill>
                        <a:schemeClr val="bg1">
                          <a:lumMod val="85000"/>
                        </a:schemeClr>
                      </a:solidFill>
                      <a:prstDash val="solid"/>
                      <a:round/>
                      <a:headEnd type="none" w="med" len="med"/>
                      <a:tailEnd type="none" w="med" len="med"/>
                    </a:lnL>
                    <a:lnR w="6350" cap="flat" cmpd="sng" algn="ctr">
                      <a:solidFill>
                        <a:schemeClr val="bg1">
                          <a:lumMod val="85000"/>
                        </a:schemeClr>
                      </a:solidFill>
                      <a:prstDash val="solid"/>
                      <a:round/>
                      <a:headEnd type="none" w="med" len="med"/>
                      <a:tailEnd type="none" w="med" len="med"/>
                    </a:lnR>
                    <a:lnT w="6350" cap="flat" cmpd="sng" algn="ctr">
                      <a:solidFill>
                        <a:schemeClr val="bg1">
                          <a:lumMod val="85000"/>
                        </a:schemeClr>
                      </a:solidFill>
                      <a:prstDash val="solid"/>
                      <a:round/>
                      <a:headEnd type="none" w="med" len="med"/>
                      <a:tailEnd type="none" w="med" len="med"/>
                    </a:lnT>
                    <a:lnB w="6350" cap="flat" cmpd="sng" algn="ctr">
                      <a:solidFill>
                        <a:schemeClr val="bg1">
                          <a:lumMod val="85000"/>
                        </a:schemeClr>
                      </a:solidFill>
                      <a:prstDash val="solid"/>
                      <a:round/>
                      <a:headEnd type="none" w="med" len="med"/>
                      <a:tailEnd type="none" w="med" len="med"/>
                    </a:lnB>
                    <a:solidFill>
                      <a:schemeClr val="accent4"/>
                    </a:solidFill>
                  </a:tcPr>
                </a:tc>
                <a:extLst>
                  <a:ext uri="{0D108BD9-81ED-4DB2-BD59-A6C34878D82A}">
                    <a16:rowId xmlns:a16="http://schemas.microsoft.com/office/drawing/2014/main" val="345014057"/>
                  </a:ext>
                </a:extLst>
              </a:tr>
            </a:tbl>
          </a:graphicData>
        </a:graphic>
      </p:graphicFrame>
      <p:grpSp>
        <p:nvGrpSpPr>
          <p:cNvPr id="4" name="Group 3">
            <a:extLst>
              <a:ext uri="{FF2B5EF4-FFF2-40B4-BE49-F238E27FC236}">
                <a16:creationId xmlns:a16="http://schemas.microsoft.com/office/drawing/2014/main" id="{CDA59603-0B4A-34FB-AD68-E8DCB8B20463}"/>
              </a:ext>
            </a:extLst>
          </p:cNvPr>
          <p:cNvGrpSpPr/>
          <p:nvPr/>
        </p:nvGrpSpPr>
        <p:grpSpPr>
          <a:xfrm>
            <a:off x="1155626" y="2068784"/>
            <a:ext cx="4411153" cy="3511946"/>
            <a:chOff x="3326803" y="1474835"/>
            <a:chExt cx="4411153" cy="3511946"/>
          </a:xfrm>
        </p:grpSpPr>
        <p:cxnSp>
          <p:nvCxnSpPr>
            <p:cNvPr id="5" name="Straight Arrow Connector 4">
              <a:extLst>
                <a:ext uri="{FF2B5EF4-FFF2-40B4-BE49-F238E27FC236}">
                  <a16:creationId xmlns:a16="http://schemas.microsoft.com/office/drawing/2014/main" id="{3A9AB6B0-7612-B978-A678-F25C1B1D1204}"/>
                </a:ext>
              </a:extLst>
            </p:cNvPr>
            <p:cNvCxnSpPr>
              <a:cxnSpLocks/>
            </p:cNvCxnSpPr>
            <p:nvPr/>
          </p:nvCxnSpPr>
          <p:spPr>
            <a:xfrm flipV="1">
              <a:off x="3326803" y="1474835"/>
              <a:ext cx="0" cy="3511946"/>
            </a:xfrm>
            <a:prstGeom prst="straightConnector1">
              <a:avLst/>
            </a:prstGeom>
            <a:ln w="12700">
              <a:solidFill>
                <a:schemeClr val="bg1">
                  <a:lumMod val="65000"/>
                </a:schemeClr>
              </a:solidFill>
              <a:prstDash val="dash"/>
              <a:headEnd type="none" w="sm" len="sm"/>
              <a:tailEnd type="oval" w="sm" len="sm"/>
            </a:ln>
          </p:spPr>
          <p:style>
            <a:lnRef idx="1">
              <a:schemeClr val="accent1"/>
            </a:lnRef>
            <a:fillRef idx="0">
              <a:schemeClr val="accent1"/>
            </a:fillRef>
            <a:effectRef idx="0">
              <a:schemeClr val="accent1"/>
            </a:effectRef>
            <a:fontRef idx="minor">
              <a:schemeClr val="tx1"/>
            </a:fontRef>
          </p:style>
        </p:cxnSp>
        <p:cxnSp>
          <p:nvCxnSpPr>
            <p:cNvPr id="6" name="Straight Arrow Connector 5">
              <a:extLst>
                <a:ext uri="{FF2B5EF4-FFF2-40B4-BE49-F238E27FC236}">
                  <a16:creationId xmlns:a16="http://schemas.microsoft.com/office/drawing/2014/main" id="{B1B9C9A8-AE62-33D6-809E-620DDA8A0D89}"/>
                </a:ext>
              </a:extLst>
            </p:cNvPr>
            <p:cNvCxnSpPr>
              <a:cxnSpLocks/>
            </p:cNvCxnSpPr>
            <p:nvPr/>
          </p:nvCxnSpPr>
          <p:spPr>
            <a:xfrm>
              <a:off x="3326803" y="4986776"/>
              <a:ext cx="4411153" cy="0"/>
            </a:xfrm>
            <a:prstGeom prst="straightConnector1">
              <a:avLst/>
            </a:prstGeom>
            <a:ln w="12700">
              <a:solidFill>
                <a:schemeClr val="bg1">
                  <a:lumMod val="65000"/>
                </a:schemeClr>
              </a:solidFill>
              <a:prstDash val="dash"/>
              <a:headEnd type="none" w="sm" len="sm"/>
              <a:tailEnd type="oval" w="sm" len="sm"/>
            </a:ln>
          </p:spPr>
          <p:style>
            <a:lnRef idx="1">
              <a:schemeClr val="accent1"/>
            </a:lnRef>
            <a:fillRef idx="0">
              <a:schemeClr val="accent1"/>
            </a:fillRef>
            <a:effectRef idx="0">
              <a:schemeClr val="accent1"/>
            </a:effectRef>
            <a:fontRef idx="minor">
              <a:schemeClr val="tx1"/>
            </a:fontRef>
          </p:style>
        </p:cxnSp>
      </p:grpSp>
      <p:sp>
        <p:nvSpPr>
          <p:cNvPr id="7" name="TextBox 6">
            <a:extLst>
              <a:ext uri="{FF2B5EF4-FFF2-40B4-BE49-F238E27FC236}">
                <a16:creationId xmlns:a16="http://schemas.microsoft.com/office/drawing/2014/main" id="{4EC3D8E0-BAFE-4B61-4BDB-63A0A09DEF56}"/>
              </a:ext>
            </a:extLst>
          </p:cNvPr>
          <p:cNvSpPr txBox="1"/>
          <p:nvPr/>
        </p:nvSpPr>
        <p:spPr>
          <a:xfrm rot="16200000">
            <a:off x="612697" y="2271549"/>
            <a:ext cx="682529" cy="276999"/>
          </a:xfrm>
          <a:prstGeom prst="rect">
            <a:avLst/>
          </a:prstGeom>
          <a:noFill/>
        </p:spPr>
        <p:txBody>
          <a:bodyPr wrap="square" rtlCol="0">
            <a:spAutoFit/>
          </a:bodyPr>
          <a:lstStyle>
            <a:defPPr>
              <a:defRPr lang="en-US"/>
            </a:defPPr>
            <a:lvl1pPr algn="ctr">
              <a:defRPr sz="1400">
                <a:solidFill>
                  <a:schemeClr val="tx1">
                    <a:lumMod val="65000"/>
                    <a:lumOff val="35000"/>
                  </a:schemeClr>
                </a:solidFill>
                <a:cs typeface="Sora ExtraBold" pitchFamily="2" charset="0"/>
              </a:defRPr>
            </a:lvl1pPr>
          </a:lstStyle>
          <a:p>
            <a:pPr algn="r"/>
            <a:r>
              <a:rPr lang="en-US" sz="1200" dirty="0"/>
              <a:t>High</a:t>
            </a:r>
          </a:p>
        </p:txBody>
      </p:sp>
      <p:sp>
        <p:nvSpPr>
          <p:cNvPr id="8" name="TextBox 7">
            <a:extLst>
              <a:ext uri="{FF2B5EF4-FFF2-40B4-BE49-F238E27FC236}">
                <a16:creationId xmlns:a16="http://schemas.microsoft.com/office/drawing/2014/main" id="{8FC17656-4DA9-BB68-8330-23F158455961}"/>
              </a:ext>
            </a:extLst>
          </p:cNvPr>
          <p:cNvSpPr txBox="1"/>
          <p:nvPr/>
        </p:nvSpPr>
        <p:spPr>
          <a:xfrm>
            <a:off x="4884250" y="5660294"/>
            <a:ext cx="682529" cy="276999"/>
          </a:xfrm>
          <a:prstGeom prst="rect">
            <a:avLst/>
          </a:prstGeom>
          <a:noFill/>
        </p:spPr>
        <p:txBody>
          <a:bodyPr wrap="square" rtlCol="0">
            <a:spAutoFit/>
          </a:bodyPr>
          <a:lstStyle>
            <a:defPPr>
              <a:defRPr lang="en-US"/>
            </a:defPPr>
            <a:lvl1pPr algn="ctr">
              <a:defRPr sz="1400">
                <a:solidFill>
                  <a:schemeClr val="tx1">
                    <a:lumMod val="65000"/>
                    <a:lumOff val="35000"/>
                  </a:schemeClr>
                </a:solidFill>
                <a:cs typeface="Sora ExtraBold" pitchFamily="2" charset="0"/>
              </a:defRPr>
            </a:lvl1pPr>
          </a:lstStyle>
          <a:p>
            <a:pPr algn="r"/>
            <a:r>
              <a:rPr lang="en-US" sz="1200" dirty="0"/>
              <a:t>High</a:t>
            </a:r>
          </a:p>
        </p:txBody>
      </p:sp>
      <p:sp>
        <p:nvSpPr>
          <p:cNvPr id="9" name="TextBox 8">
            <a:extLst>
              <a:ext uri="{FF2B5EF4-FFF2-40B4-BE49-F238E27FC236}">
                <a16:creationId xmlns:a16="http://schemas.microsoft.com/office/drawing/2014/main" id="{2679AAE8-2197-1EEE-D9E5-2B869DB91EEB}"/>
              </a:ext>
            </a:extLst>
          </p:cNvPr>
          <p:cNvSpPr txBox="1"/>
          <p:nvPr/>
        </p:nvSpPr>
        <p:spPr>
          <a:xfrm>
            <a:off x="1155626" y="5660294"/>
            <a:ext cx="682529" cy="276999"/>
          </a:xfrm>
          <a:prstGeom prst="rect">
            <a:avLst/>
          </a:prstGeom>
          <a:noFill/>
        </p:spPr>
        <p:txBody>
          <a:bodyPr wrap="square" rtlCol="0">
            <a:spAutoFit/>
          </a:bodyPr>
          <a:lstStyle>
            <a:defPPr>
              <a:defRPr lang="en-US"/>
            </a:defPPr>
            <a:lvl1pPr algn="ctr">
              <a:defRPr sz="1400">
                <a:solidFill>
                  <a:schemeClr val="tx1">
                    <a:lumMod val="65000"/>
                    <a:lumOff val="35000"/>
                  </a:schemeClr>
                </a:solidFill>
                <a:cs typeface="Sora ExtraBold" pitchFamily="2" charset="0"/>
              </a:defRPr>
            </a:lvl1pPr>
          </a:lstStyle>
          <a:p>
            <a:pPr algn="l"/>
            <a:r>
              <a:rPr lang="en-US" sz="1200" dirty="0"/>
              <a:t>Low</a:t>
            </a:r>
          </a:p>
        </p:txBody>
      </p:sp>
      <p:sp>
        <p:nvSpPr>
          <p:cNvPr id="10" name="TextBox 9">
            <a:extLst>
              <a:ext uri="{FF2B5EF4-FFF2-40B4-BE49-F238E27FC236}">
                <a16:creationId xmlns:a16="http://schemas.microsoft.com/office/drawing/2014/main" id="{1F2086CC-A8A4-ABE9-BA99-A8E5BD23A822}"/>
              </a:ext>
            </a:extLst>
          </p:cNvPr>
          <p:cNvSpPr txBox="1"/>
          <p:nvPr/>
        </p:nvSpPr>
        <p:spPr>
          <a:xfrm rot="16200000">
            <a:off x="612697" y="5100961"/>
            <a:ext cx="682529" cy="276999"/>
          </a:xfrm>
          <a:prstGeom prst="rect">
            <a:avLst/>
          </a:prstGeom>
          <a:noFill/>
        </p:spPr>
        <p:txBody>
          <a:bodyPr wrap="square" rtlCol="0">
            <a:spAutoFit/>
          </a:bodyPr>
          <a:lstStyle>
            <a:defPPr>
              <a:defRPr lang="en-US"/>
            </a:defPPr>
            <a:lvl1pPr algn="ctr">
              <a:defRPr sz="1400">
                <a:solidFill>
                  <a:schemeClr val="tx1">
                    <a:lumMod val="65000"/>
                    <a:lumOff val="35000"/>
                  </a:schemeClr>
                </a:solidFill>
                <a:cs typeface="Sora ExtraBold" pitchFamily="2" charset="0"/>
              </a:defRPr>
            </a:lvl1pPr>
          </a:lstStyle>
          <a:p>
            <a:pPr algn="l"/>
            <a:r>
              <a:rPr lang="en-US" sz="1200" dirty="0"/>
              <a:t>Low</a:t>
            </a:r>
          </a:p>
        </p:txBody>
      </p:sp>
      <p:graphicFrame>
        <p:nvGraphicFramePr>
          <p:cNvPr id="11" name="Chart 10">
            <a:extLst>
              <a:ext uri="{FF2B5EF4-FFF2-40B4-BE49-F238E27FC236}">
                <a16:creationId xmlns:a16="http://schemas.microsoft.com/office/drawing/2014/main" id="{0A891FB4-4A52-B3E6-3439-A3140B541A96}"/>
              </a:ext>
            </a:extLst>
          </p:cNvPr>
          <p:cNvGraphicFramePr/>
          <p:nvPr/>
        </p:nvGraphicFramePr>
        <p:xfrm>
          <a:off x="6532879" y="3876904"/>
          <a:ext cx="4668521" cy="2042583"/>
        </p:xfrm>
        <a:graphic>
          <a:graphicData uri="http://schemas.openxmlformats.org/drawingml/2006/chart">
            <c:chart xmlns:c="http://schemas.openxmlformats.org/drawingml/2006/chart" xmlns:r="http://schemas.openxmlformats.org/officeDocument/2006/relationships" r:id="rId2"/>
          </a:graphicData>
        </a:graphic>
      </p:graphicFrame>
      <p:sp>
        <p:nvSpPr>
          <p:cNvPr id="30" name="Rectangle: Diagonal Corners Snipped 29">
            <a:extLst>
              <a:ext uri="{FF2B5EF4-FFF2-40B4-BE49-F238E27FC236}">
                <a16:creationId xmlns:a16="http://schemas.microsoft.com/office/drawing/2014/main" id="{DD82845E-E1A0-F0EC-394E-F7147D4F7EAA}"/>
              </a:ext>
            </a:extLst>
          </p:cNvPr>
          <p:cNvSpPr/>
          <p:nvPr/>
        </p:nvSpPr>
        <p:spPr>
          <a:xfrm flipH="1">
            <a:off x="6532877" y="2068631"/>
            <a:ext cx="4579065" cy="1187801"/>
          </a:xfrm>
          <a:prstGeom prst="snip2DiagRect">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141" name="Group 140">
            <a:extLst>
              <a:ext uri="{FF2B5EF4-FFF2-40B4-BE49-F238E27FC236}">
                <a16:creationId xmlns:a16="http://schemas.microsoft.com/office/drawing/2014/main" id="{D0A92F86-5D92-E6D7-9BF0-5264F9C3931C}"/>
              </a:ext>
            </a:extLst>
          </p:cNvPr>
          <p:cNvGrpSpPr/>
          <p:nvPr/>
        </p:nvGrpSpPr>
        <p:grpSpPr>
          <a:xfrm>
            <a:off x="6682049" y="2238771"/>
            <a:ext cx="4280720" cy="847520"/>
            <a:chOff x="6682049" y="2099777"/>
            <a:chExt cx="4280720" cy="847520"/>
          </a:xfrm>
        </p:grpSpPr>
        <p:grpSp>
          <p:nvGrpSpPr>
            <p:cNvPr id="81" name="Group 80">
              <a:extLst>
                <a:ext uri="{FF2B5EF4-FFF2-40B4-BE49-F238E27FC236}">
                  <a16:creationId xmlns:a16="http://schemas.microsoft.com/office/drawing/2014/main" id="{392678E8-3C17-2812-786C-02056E49A987}"/>
                </a:ext>
              </a:extLst>
            </p:cNvPr>
            <p:cNvGrpSpPr/>
            <p:nvPr/>
          </p:nvGrpSpPr>
          <p:grpSpPr>
            <a:xfrm>
              <a:off x="6682049" y="2099777"/>
              <a:ext cx="1193288" cy="847520"/>
              <a:chOff x="6556501" y="2176300"/>
              <a:chExt cx="1193288" cy="847520"/>
            </a:xfrm>
          </p:grpSpPr>
          <p:sp>
            <p:nvSpPr>
              <p:cNvPr id="122" name="TextBox 121">
                <a:extLst>
                  <a:ext uri="{FF2B5EF4-FFF2-40B4-BE49-F238E27FC236}">
                    <a16:creationId xmlns:a16="http://schemas.microsoft.com/office/drawing/2014/main" id="{3A30E565-E4BA-AB10-5FC3-BF01C61CBEC9}"/>
                  </a:ext>
                </a:extLst>
              </p:cNvPr>
              <p:cNvSpPr txBox="1"/>
              <p:nvPr/>
            </p:nvSpPr>
            <p:spPr>
              <a:xfrm>
                <a:off x="6556501" y="2716043"/>
                <a:ext cx="1193288" cy="307777"/>
              </a:xfrm>
              <a:prstGeom prst="rect">
                <a:avLst/>
              </a:prstGeom>
              <a:noFill/>
            </p:spPr>
            <p:txBody>
              <a:bodyPr wrap="square" rtlCol="0">
                <a:spAutoFit/>
              </a:bodyPr>
              <a:lstStyle/>
              <a:p>
                <a:pPr algn="ctr"/>
                <a:r>
                  <a:rPr lang="en-US" sz="1400" spc="300" dirty="0">
                    <a:solidFill>
                      <a:schemeClr val="accent1"/>
                    </a:solidFill>
                    <a:latin typeface="+mj-lt"/>
                    <a:cs typeface="Arial" panose="020B0604020202020204" pitchFamily="34" charset="0"/>
                  </a:rPr>
                  <a:t>1990</a:t>
                </a:r>
              </a:p>
            </p:txBody>
          </p:sp>
          <p:grpSp>
            <p:nvGrpSpPr>
              <p:cNvPr id="123" name="Graphic 2">
                <a:extLst>
                  <a:ext uri="{FF2B5EF4-FFF2-40B4-BE49-F238E27FC236}">
                    <a16:creationId xmlns:a16="http://schemas.microsoft.com/office/drawing/2014/main" id="{C79F1848-AE63-8DE5-BFB3-AB6165438C00}"/>
                  </a:ext>
                </a:extLst>
              </p:cNvPr>
              <p:cNvGrpSpPr/>
              <p:nvPr/>
            </p:nvGrpSpPr>
            <p:grpSpPr>
              <a:xfrm rot="20272040">
                <a:off x="6769409" y="2176300"/>
                <a:ext cx="767473" cy="570060"/>
                <a:chOff x="5259710" y="4164307"/>
                <a:chExt cx="977158" cy="725810"/>
              </a:xfrm>
              <a:effectLst/>
            </p:grpSpPr>
            <p:sp>
              <p:nvSpPr>
                <p:cNvPr id="124" name="Freeform: Shape 123">
                  <a:extLst>
                    <a:ext uri="{FF2B5EF4-FFF2-40B4-BE49-F238E27FC236}">
                      <a16:creationId xmlns:a16="http://schemas.microsoft.com/office/drawing/2014/main" id="{344AFFBD-7B74-7A78-7242-C7BC229DDBFA}"/>
                    </a:ext>
                  </a:extLst>
                </p:cNvPr>
                <p:cNvSpPr/>
                <p:nvPr/>
              </p:nvSpPr>
              <p:spPr>
                <a:xfrm>
                  <a:off x="5259710" y="4286851"/>
                  <a:ext cx="977158" cy="481523"/>
                </a:xfrm>
                <a:custGeom>
                  <a:avLst/>
                  <a:gdLst>
                    <a:gd name="connsiteX0" fmla="*/ 956114 w 977158"/>
                    <a:gd name="connsiteY0" fmla="*/ 470600 h 481523"/>
                    <a:gd name="connsiteX1" fmla="*/ 921538 w 977158"/>
                    <a:gd name="connsiteY1" fmla="*/ 478315 h 481523"/>
                    <a:gd name="connsiteX2" fmla="*/ 21045 w 977158"/>
                    <a:gd name="connsiteY2" fmla="*/ 95220 h 481523"/>
                    <a:gd name="connsiteX3" fmla="*/ 947 w 977158"/>
                    <a:gd name="connsiteY3" fmla="*/ 64263 h 481523"/>
                    <a:gd name="connsiteX4" fmla="*/ 21045 w 977158"/>
                    <a:gd name="connsiteY4" fmla="*/ 10923 h 481523"/>
                    <a:gd name="connsiteX5" fmla="*/ 55621 w 977158"/>
                    <a:gd name="connsiteY5" fmla="*/ 3208 h 481523"/>
                    <a:gd name="connsiteX6" fmla="*/ 956114 w 977158"/>
                    <a:gd name="connsiteY6" fmla="*/ 386304 h 481523"/>
                    <a:gd name="connsiteX7" fmla="*/ 976212 w 977158"/>
                    <a:gd name="connsiteY7" fmla="*/ 417260 h 481523"/>
                    <a:gd name="connsiteX8" fmla="*/ 956114 w 977158"/>
                    <a:gd name="connsiteY8" fmla="*/ 470600 h 48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158" h="481523">
                      <a:moveTo>
                        <a:pt x="956114" y="470600"/>
                      </a:moveTo>
                      <a:cubicBezTo>
                        <a:pt x="952114" y="481268"/>
                        <a:pt x="936588" y="484697"/>
                        <a:pt x="921538" y="478315"/>
                      </a:cubicBezTo>
                      <a:lnTo>
                        <a:pt x="21045" y="95220"/>
                      </a:lnTo>
                      <a:cubicBezTo>
                        <a:pt x="5995" y="88838"/>
                        <a:pt x="-3053" y="74931"/>
                        <a:pt x="947" y="64263"/>
                      </a:cubicBezTo>
                      <a:lnTo>
                        <a:pt x="21045" y="10923"/>
                      </a:lnTo>
                      <a:cubicBezTo>
                        <a:pt x="25045" y="255"/>
                        <a:pt x="40571" y="-3174"/>
                        <a:pt x="55621" y="3208"/>
                      </a:cubicBezTo>
                      <a:lnTo>
                        <a:pt x="956114" y="386304"/>
                      </a:lnTo>
                      <a:cubicBezTo>
                        <a:pt x="971164" y="392685"/>
                        <a:pt x="980212" y="406592"/>
                        <a:pt x="976212" y="417260"/>
                      </a:cubicBezTo>
                      <a:lnTo>
                        <a:pt x="956114" y="470600"/>
                      </a:lnTo>
                      <a:close/>
                    </a:path>
                  </a:pathLst>
                </a:custGeom>
                <a:solidFill>
                  <a:srgbClr val="B3B3B3"/>
                </a:solidFill>
                <a:ln w="952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24094ADE-E447-3DA7-C1E7-E224A2214402}"/>
                    </a:ext>
                  </a:extLst>
                </p:cNvPr>
                <p:cNvSpPr/>
                <p:nvPr/>
              </p:nvSpPr>
              <p:spPr>
                <a:xfrm>
                  <a:off x="5541644" y="4401026"/>
                  <a:ext cx="366807" cy="248031"/>
                </a:xfrm>
                <a:custGeom>
                  <a:avLst/>
                  <a:gdLst>
                    <a:gd name="connsiteX0" fmla="*/ 34576 w 366807"/>
                    <a:gd name="connsiteY0" fmla="*/ 0 h 248031"/>
                    <a:gd name="connsiteX1" fmla="*/ 0 w 366807"/>
                    <a:gd name="connsiteY1" fmla="*/ 92012 h 248031"/>
                    <a:gd name="connsiteX2" fmla="*/ 366808 w 366807"/>
                    <a:gd name="connsiteY2" fmla="*/ 248031 h 248031"/>
                    <a:gd name="connsiteX3" fmla="*/ 54864 w 366807"/>
                    <a:gd name="connsiteY3" fmla="*/ 8668 h 248031"/>
                  </a:gdLst>
                  <a:ahLst/>
                  <a:cxnLst>
                    <a:cxn ang="0">
                      <a:pos x="connsiteX0" y="connsiteY0"/>
                    </a:cxn>
                    <a:cxn ang="0">
                      <a:pos x="connsiteX1" y="connsiteY1"/>
                    </a:cxn>
                    <a:cxn ang="0">
                      <a:pos x="connsiteX2" y="connsiteY2"/>
                    </a:cxn>
                    <a:cxn ang="0">
                      <a:pos x="connsiteX3" y="connsiteY3"/>
                    </a:cxn>
                  </a:cxnLst>
                  <a:rect l="l" t="t" r="r" b="b"/>
                  <a:pathLst>
                    <a:path w="366807" h="248031">
                      <a:moveTo>
                        <a:pt x="34576" y="0"/>
                      </a:moveTo>
                      <a:lnTo>
                        <a:pt x="0" y="92012"/>
                      </a:lnTo>
                      <a:lnTo>
                        <a:pt x="366808" y="248031"/>
                      </a:lnTo>
                      <a:lnTo>
                        <a:pt x="54864" y="8668"/>
                      </a:lnTo>
                      <a:close/>
                    </a:path>
                  </a:pathLst>
                </a:custGeom>
                <a:solidFill>
                  <a:srgbClr val="999999"/>
                </a:solidFill>
                <a:ln w="9525" cap="flat">
                  <a:noFill/>
                  <a:prstDash val="solid"/>
                  <a:miter/>
                </a:ln>
              </p:spPr>
              <p:txBody>
                <a:bodyPr rtlCol="0" anchor="ctr"/>
                <a:lstStyle/>
                <a:p>
                  <a:endParaRPr lang="en-US"/>
                </a:p>
              </p:txBody>
            </p:sp>
            <p:grpSp>
              <p:nvGrpSpPr>
                <p:cNvPr id="126" name="Graphic 2">
                  <a:extLst>
                    <a:ext uri="{FF2B5EF4-FFF2-40B4-BE49-F238E27FC236}">
                      <a16:creationId xmlns:a16="http://schemas.microsoft.com/office/drawing/2014/main" id="{B37D81CB-7ED0-955D-3E2D-5937A05EA449}"/>
                    </a:ext>
                  </a:extLst>
                </p:cNvPr>
                <p:cNvGrpSpPr/>
                <p:nvPr/>
              </p:nvGrpSpPr>
              <p:grpSpPr>
                <a:xfrm>
                  <a:off x="5301614" y="4292501"/>
                  <a:ext cx="890968" cy="469176"/>
                  <a:chOff x="5301614" y="4292501"/>
                  <a:chExt cx="890968" cy="469176"/>
                </a:xfrm>
                <a:solidFill>
                  <a:srgbClr val="666666"/>
                </a:solidFill>
              </p:grpSpPr>
              <p:sp>
                <p:nvSpPr>
                  <p:cNvPr id="139" name="Freeform: Shape 138">
                    <a:extLst>
                      <a:ext uri="{FF2B5EF4-FFF2-40B4-BE49-F238E27FC236}">
                        <a16:creationId xmlns:a16="http://schemas.microsoft.com/office/drawing/2014/main" id="{6F62C4C9-04BB-0CE4-6447-9715BF7F6419}"/>
                      </a:ext>
                    </a:extLst>
                  </p:cNvPr>
                  <p:cNvSpPr/>
                  <p:nvPr/>
                </p:nvSpPr>
                <p:spPr>
                  <a:xfrm>
                    <a:off x="5301614" y="4292501"/>
                    <a:ext cx="301085" cy="218192"/>
                  </a:xfrm>
                  <a:custGeom>
                    <a:avLst/>
                    <a:gdLst>
                      <a:gd name="connsiteX0" fmla="*/ 276892 w 301085"/>
                      <a:gd name="connsiteY0" fmla="*/ 196726 h 218192"/>
                      <a:gd name="connsiteX1" fmla="*/ 235172 w 301085"/>
                      <a:gd name="connsiteY1" fmla="*/ 215776 h 218192"/>
                      <a:gd name="connsiteX2" fmla="*/ 20193 w 301085"/>
                      <a:gd name="connsiteY2" fmla="*/ 124336 h 218192"/>
                      <a:gd name="connsiteX3" fmla="*/ 2286 w 301085"/>
                      <a:gd name="connsiteY3" fmla="*/ 79855 h 218192"/>
                      <a:gd name="connsiteX4" fmla="*/ 24194 w 301085"/>
                      <a:gd name="connsiteY4" fmla="*/ 21466 h 218192"/>
                      <a:gd name="connsiteX5" fmla="*/ 65913 w 301085"/>
                      <a:gd name="connsiteY5" fmla="*/ 2416 h 218192"/>
                      <a:gd name="connsiteX6" fmla="*/ 280892 w 301085"/>
                      <a:gd name="connsiteY6" fmla="*/ 93857 h 218192"/>
                      <a:gd name="connsiteX7" fmla="*/ 298799 w 301085"/>
                      <a:gd name="connsiteY7" fmla="*/ 138338 h 218192"/>
                      <a:gd name="connsiteX8" fmla="*/ 276892 w 301085"/>
                      <a:gd name="connsiteY8" fmla="*/ 196726 h 2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192">
                        <a:moveTo>
                          <a:pt x="276892" y="196726"/>
                        </a:moveTo>
                        <a:cubicBezTo>
                          <a:pt x="270320" y="214157"/>
                          <a:pt x="251555" y="222730"/>
                          <a:pt x="235172" y="215776"/>
                        </a:cubicBezTo>
                        <a:lnTo>
                          <a:pt x="20193" y="124336"/>
                        </a:lnTo>
                        <a:cubicBezTo>
                          <a:pt x="3810" y="117383"/>
                          <a:pt x="-4286" y="97381"/>
                          <a:pt x="2286" y="79855"/>
                        </a:cubicBezTo>
                        <a:lnTo>
                          <a:pt x="24194" y="21466"/>
                        </a:lnTo>
                        <a:cubicBezTo>
                          <a:pt x="30766" y="4036"/>
                          <a:pt x="49530" y="-4537"/>
                          <a:pt x="65913" y="2416"/>
                        </a:cubicBezTo>
                        <a:lnTo>
                          <a:pt x="280892" y="93857"/>
                        </a:lnTo>
                        <a:cubicBezTo>
                          <a:pt x="297275" y="100810"/>
                          <a:pt x="305372" y="120812"/>
                          <a:pt x="298799" y="138338"/>
                        </a:cubicBezTo>
                        <a:lnTo>
                          <a:pt x="276892" y="196726"/>
                        </a:lnTo>
                        <a:close/>
                      </a:path>
                    </a:pathLst>
                  </a:custGeom>
                  <a:solidFill>
                    <a:srgbClr val="666666"/>
                  </a:solidFill>
                  <a:ln w="95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79910811-8BBD-EEA3-239C-59F7E8D7AF05}"/>
                      </a:ext>
                    </a:extLst>
                  </p:cNvPr>
                  <p:cNvSpPr/>
                  <p:nvPr/>
                </p:nvSpPr>
                <p:spPr>
                  <a:xfrm>
                    <a:off x="5891498" y="4543580"/>
                    <a:ext cx="301085" cy="218097"/>
                  </a:xfrm>
                  <a:custGeom>
                    <a:avLst/>
                    <a:gdLst>
                      <a:gd name="connsiteX0" fmla="*/ 2286 w 301085"/>
                      <a:gd name="connsiteY0" fmla="*/ 79760 h 218097"/>
                      <a:gd name="connsiteX1" fmla="*/ 20193 w 301085"/>
                      <a:gd name="connsiteY1" fmla="*/ 124241 h 218097"/>
                      <a:gd name="connsiteX2" fmla="*/ 235172 w 301085"/>
                      <a:gd name="connsiteY2" fmla="*/ 215681 h 218097"/>
                      <a:gd name="connsiteX3" fmla="*/ 276892 w 301085"/>
                      <a:gd name="connsiteY3" fmla="*/ 196631 h 218097"/>
                      <a:gd name="connsiteX4" fmla="*/ 298799 w 301085"/>
                      <a:gd name="connsiteY4" fmla="*/ 138243 h 218097"/>
                      <a:gd name="connsiteX5" fmla="*/ 280892 w 301085"/>
                      <a:gd name="connsiteY5" fmla="*/ 93856 h 218097"/>
                      <a:gd name="connsiteX6" fmla="*/ 65913 w 301085"/>
                      <a:gd name="connsiteY6" fmla="*/ 2416 h 218097"/>
                      <a:gd name="connsiteX7" fmla="*/ 24098 w 301085"/>
                      <a:gd name="connsiteY7" fmla="*/ 21466 h 218097"/>
                      <a:gd name="connsiteX8" fmla="*/ 2286 w 301085"/>
                      <a:gd name="connsiteY8" fmla="*/ 79760 h 2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097">
                        <a:moveTo>
                          <a:pt x="2286" y="79760"/>
                        </a:moveTo>
                        <a:cubicBezTo>
                          <a:pt x="-4286" y="97190"/>
                          <a:pt x="3810" y="117193"/>
                          <a:pt x="20193" y="124241"/>
                        </a:cubicBezTo>
                        <a:lnTo>
                          <a:pt x="235172" y="215681"/>
                        </a:lnTo>
                        <a:cubicBezTo>
                          <a:pt x="251555" y="222635"/>
                          <a:pt x="270320" y="214062"/>
                          <a:pt x="276892" y="196631"/>
                        </a:cubicBezTo>
                        <a:lnTo>
                          <a:pt x="298799" y="138243"/>
                        </a:lnTo>
                        <a:cubicBezTo>
                          <a:pt x="305372" y="120812"/>
                          <a:pt x="297275" y="100810"/>
                          <a:pt x="280892" y="93856"/>
                        </a:cubicBezTo>
                        <a:lnTo>
                          <a:pt x="65913" y="2416"/>
                        </a:lnTo>
                        <a:cubicBezTo>
                          <a:pt x="49530" y="-4537"/>
                          <a:pt x="30671" y="4036"/>
                          <a:pt x="24098" y="21466"/>
                        </a:cubicBezTo>
                        <a:lnTo>
                          <a:pt x="2286" y="79760"/>
                        </a:lnTo>
                        <a:close/>
                      </a:path>
                    </a:pathLst>
                  </a:custGeom>
                  <a:solidFill>
                    <a:srgbClr val="666666"/>
                  </a:solidFill>
                  <a:ln w="9525" cap="flat">
                    <a:noFill/>
                    <a:prstDash val="solid"/>
                    <a:miter/>
                  </a:ln>
                </p:spPr>
                <p:txBody>
                  <a:bodyPr rtlCol="0" anchor="ctr"/>
                  <a:lstStyle/>
                  <a:p>
                    <a:endParaRPr lang="en-US"/>
                  </a:p>
                </p:txBody>
              </p:sp>
            </p:grpSp>
            <p:sp>
              <p:nvSpPr>
                <p:cNvPr id="127" name="Freeform: Shape 126">
                  <a:extLst>
                    <a:ext uri="{FF2B5EF4-FFF2-40B4-BE49-F238E27FC236}">
                      <a16:creationId xmlns:a16="http://schemas.microsoft.com/office/drawing/2014/main" id="{6434F44F-75E0-C379-0F5F-3C07F675B13D}"/>
                    </a:ext>
                  </a:extLst>
                </p:cNvPr>
                <p:cNvSpPr/>
                <p:nvPr/>
              </p:nvSpPr>
              <p:spPr>
                <a:xfrm>
                  <a:off x="5397934" y="4164307"/>
                  <a:ext cx="267271" cy="542208"/>
                </a:xfrm>
                <a:custGeom>
                  <a:avLst/>
                  <a:gdLst>
                    <a:gd name="connsiteX0" fmla="*/ 98467 w 267271"/>
                    <a:gd name="connsiteY0" fmla="*/ 511801 h 542208"/>
                    <a:gd name="connsiteX1" fmla="*/ 37412 w 267271"/>
                    <a:gd name="connsiteY1" fmla="*/ 538471 h 542208"/>
                    <a:gd name="connsiteX2" fmla="*/ 30077 w 267271"/>
                    <a:gd name="connsiteY2" fmla="*/ 535328 h 542208"/>
                    <a:gd name="connsiteX3" fmla="*/ 3217 w 267271"/>
                    <a:gd name="connsiteY3" fmla="*/ 471225 h 542208"/>
                    <a:gd name="connsiteX4" fmla="*/ 168857 w 267271"/>
                    <a:gd name="connsiteY4" fmla="*/ 30408 h 542208"/>
                    <a:gd name="connsiteX5" fmla="*/ 229817 w 267271"/>
                    <a:gd name="connsiteY5" fmla="*/ 3737 h 542208"/>
                    <a:gd name="connsiteX6" fmla="*/ 237151 w 267271"/>
                    <a:gd name="connsiteY6" fmla="*/ 6881 h 542208"/>
                    <a:gd name="connsiteX7" fmla="*/ 264107 w 267271"/>
                    <a:gd name="connsiteY7" fmla="*/ 70984 h 542208"/>
                    <a:gd name="connsiteX8" fmla="*/ 98467 w 267271"/>
                    <a:gd name="connsiteY8" fmla="*/ 511801 h 5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271" h="542208">
                      <a:moveTo>
                        <a:pt x="98467" y="511801"/>
                      </a:moveTo>
                      <a:cubicBezTo>
                        <a:pt x="89037" y="536852"/>
                        <a:pt x="61700" y="548853"/>
                        <a:pt x="37412" y="538471"/>
                      </a:cubicBezTo>
                      <a:lnTo>
                        <a:pt x="30077" y="535328"/>
                      </a:lnTo>
                      <a:cubicBezTo>
                        <a:pt x="5789" y="525041"/>
                        <a:pt x="-6213" y="496275"/>
                        <a:pt x="3217" y="471225"/>
                      </a:cubicBezTo>
                      <a:lnTo>
                        <a:pt x="168857" y="30408"/>
                      </a:lnTo>
                      <a:cubicBezTo>
                        <a:pt x="178286" y="5357"/>
                        <a:pt x="205623" y="-6645"/>
                        <a:pt x="229817" y="3737"/>
                      </a:cubicBezTo>
                      <a:lnTo>
                        <a:pt x="237151" y="6881"/>
                      </a:lnTo>
                      <a:cubicBezTo>
                        <a:pt x="261440" y="17263"/>
                        <a:pt x="273441" y="45933"/>
                        <a:pt x="264107" y="70984"/>
                      </a:cubicBezTo>
                      <a:lnTo>
                        <a:pt x="98467" y="511801"/>
                      </a:lnTo>
                      <a:close/>
                    </a:path>
                  </a:pathLst>
                </a:custGeom>
                <a:solidFill>
                  <a:srgbClr val="333333"/>
                </a:solidFill>
                <a:ln w="95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353B5B86-FE77-069F-9617-C0306DCD959F}"/>
                    </a:ext>
                  </a:extLst>
                </p:cNvPr>
                <p:cNvSpPr/>
                <p:nvPr/>
              </p:nvSpPr>
              <p:spPr>
                <a:xfrm>
                  <a:off x="5333029" y="4185472"/>
                  <a:ext cx="217683" cy="423470"/>
                </a:xfrm>
                <a:custGeom>
                  <a:avLst/>
                  <a:gdLst>
                    <a:gd name="connsiteX0" fmla="*/ 86601 w 217683"/>
                    <a:gd name="connsiteY0" fmla="*/ 401006 h 423470"/>
                    <a:gd name="connsiteX1" fmla="*/ 34404 w 217683"/>
                    <a:gd name="connsiteY1" fmla="*/ 419770 h 423470"/>
                    <a:gd name="connsiteX2" fmla="*/ 27927 w 217683"/>
                    <a:gd name="connsiteY2" fmla="*/ 417008 h 423470"/>
                    <a:gd name="connsiteX3" fmla="*/ 2209 w 217683"/>
                    <a:gd name="connsiteY3" fmla="*/ 365096 h 423470"/>
                    <a:gd name="connsiteX4" fmla="*/ 130987 w 217683"/>
                    <a:gd name="connsiteY4" fmla="*/ 22387 h 423470"/>
                    <a:gd name="connsiteX5" fmla="*/ 183280 w 217683"/>
                    <a:gd name="connsiteY5" fmla="*/ 3718 h 423470"/>
                    <a:gd name="connsiteX6" fmla="*/ 189757 w 217683"/>
                    <a:gd name="connsiteY6" fmla="*/ 6480 h 423470"/>
                    <a:gd name="connsiteX7" fmla="*/ 215474 w 217683"/>
                    <a:gd name="connsiteY7" fmla="*/ 58391 h 423470"/>
                    <a:gd name="connsiteX8" fmla="*/ 86601 w 217683"/>
                    <a:gd name="connsiteY8" fmla="*/ 401006 h 42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70">
                      <a:moveTo>
                        <a:pt x="86601" y="401006"/>
                      </a:moveTo>
                      <a:cubicBezTo>
                        <a:pt x="79266" y="420532"/>
                        <a:pt x="55930" y="428914"/>
                        <a:pt x="34404" y="419770"/>
                      </a:cubicBezTo>
                      <a:lnTo>
                        <a:pt x="27927" y="417008"/>
                      </a:lnTo>
                      <a:cubicBezTo>
                        <a:pt x="6400" y="407864"/>
                        <a:pt x="-5125" y="384623"/>
                        <a:pt x="2209" y="365096"/>
                      </a:cubicBezTo>
                      <a:lnTo>
                        <a:pt x="130987" y="22387"/>
                      </a:lnTo>
                      <a:cubicBezTo>
                        <a:pt x="138322" y="2861"/>
                        <a:pt x="161753" y="-5426"/>
                        <a:pt x="183280" y="3718"/>
                      </a:cubicBezTo>
                      <a:lnTo>
                        <a:pt x="189757" y="6480"/>
                      </a:lnTo>
                      <a:cubicBezTo>
                        <a:pt x="211283" y="15624"/>
                        <a:pt x="222808" y="38865"/>
                        <a:pt x="215474" y="58391"/>
                      </a:cubicBezTo>
                      <a:lnTo>
                        <a:pt x="86601" y="401006"/>
                      </a:lnTo>
                      <a:close/>
                    </a:path>
                  </a:pathLst>
                </a:custGeom>
                <a:solidFill>
                  <a:srgbClr val="333333"/>
                </a:solidFill>
                <a:ln w="95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8658581B-A6A2-75E9-B4FB-7CFD6DB459B5}"/>
                    </a:ext>
                  </a:extLst>
                </p:cNvPr>
                <p:cNvSpPr/>
                <p:nvPr/>
              </p:nvSpPr>
              <p:spPr>
                <a:xfrm>
                  <a:off x="5281412" y="4199543"/>
                  <a:ext cx="170230" cy="331337"/>
                </a:xfrm>
                <a:custGeom>
                  <a:avLst/>
                  <a:gdLst>
                    <a:gd name="connsiteX0" fmla="*/ 67732 w 170230"/>
                    <a:gd name="connsiteY0" fmla="*/ 313783 h 331337"/>
                    <a:gd name="connsiteX1" fmla="*/ 26870 w 170230"/>
                    <a:gd name="connsiteY1" fmla="*/ 328451 h 331337"/>
                    <a:gd name="connsiteX2" fmla="*/ 21821 w 170230"/>
                    <a:gd name="connsiteY2" fmla="*/ 326260 h 331337"/>
                    <a:gd name="connsiteX3" fmla="*/ 1724 w 170230"/>
                    <a:gd name="connsiteY3" fmla="*/ 285684 h 331337"/>
                    <a:gd name="connsiteX4" fmla="*/ 102498 w 170230"/>
                    <a:gd name="connsiteY4" fmla="*/ 17555 h 331337"/>
                    <a:gd name="connsiteX5" fmla="*/ 143360 w 170230"/>
                    <a:gd name="connsiteY5" fmla="*/ 2887 h 331337"/>
                    <a:gd name="connsiteX6" fmla="*/ 148409 w 170230"/>
                    <a:gd name="connsiteY6" fmla="*/ 5077 h 331337"/>
                    <a:gd name="connsiteX7" fmla="*/ 168507 w 170230"/>
                    <a:gd name="connsiteY7" fmla="*/ 45654 h 331337"/>
                    <a:gd name="connsiteX8" fmla="*/ 67732 w 170230"/>
                    <a:gd name="connsiteY8" fmla="*/ 313783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67732" y="313783"/>
                      </a:moveTo>
                      <a:cubicBezTo>
                        <a:pt x="62017" y="329023"/>
                        <a:pt x="43729" y="335595"/>
                        <a:pt x="26870" y="328451"/>
                      </a:cubicBezTo>
                      <a:lnTo>
                        <a:pt x="21821" y="326260"/>
                      </a:lnTo>
                      <a:cubicBezTo>
                        <a:pt x="4962" y="319117"/>
                        <a:pt x="-3991" y="300924"/>
                        <a:pt x="1724" y="285684"/>
                      </a:cubicBezTo>
                      <a:lnTo>
                        <a:pt x="102498" y="17555"/>
                      </a:lnTo>
                      <a:cubicBezTo>
                        <a:pt x="108213" y="2315"/>
                        <a:pt x="126501" y="-4257"/>
                        <a:pt x="143360" y="2887"/>
                      </a:cubicBezTo>
                      <a:lnTo>
                        <a:pt x="148409" y="5077"/>
                      </a:lnTo>
                      <a:cubicBezTo>
                        <a:pt x="165268" y="12221"/>
                        <a:pt x="174221" y="30414"/>
                        <a:pt x="168507" y="45654"/>
                      </a:cubicBezTo>
                      <a:lnTo>
                        <a:pt x="67732" y="313783"/>
                      </a:lnTo>
                      <a:close/>
                    </a:path>
                  </a:pathLst>
                </a:custGeom>
                <a:solidFill>
                  <a:srgbClr val="333333"/>
                </a:solidFill>
                <a:ln w="95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02B68522-A279-4BAC-D86C-F112FE745BE4}"/>
                    </a:ext>
                  </a:extLst>
                </p:cNvPr>
                <p:cNvSpPr/>
                <p:nvPr/>
              </p:nvSpPr>
              <p:spPr>
                <a:xfrm>
                  <a:off x="5829416" y="4347989"/>
                  <a:ext cx="267323" cy="542128"/>
                </a:xfrm>
                <a:custGeom>
                  <a:avLst/>
                  <a:gdLst>
                    <a:gd name="connsiteX0" fmla="*/ 3217 w 267323"/>
                    <a:gd name="connsiteY0" fmla="*/ 471185 h 542128"/>
                    <a:gd name="connsiteX1" fmla="*/ 30077 w 267323"/>
                    <a:gd name="connsiteY1" fmla="*/ 535288 h 542128"/>
                    <a:gd name="connsiteX2" fmla="*/ 37412 w 267323"/>
                    <a:gd name="connsiteY2" fmla="*/ 538431 h 542128"/>
                    <a:gd name="connsiteX3" fmla="*/ 98467 w 267323"/>
                    <a:gd name="connsiteY3" fmla="*/ 511761 h 542128"/>
                    <a:gd name="connsiteX4" fmla="*/ 264106 w 267323"/>
                    <a:gd name="connsiteY4" fmla="*/ 70944 h 542128"/>
                    <a:gd name="connsiteX5" fmla="*/ 237246 w 267323"/>
                    <a:gd name="connsiteY5" fmla="*/ 6841 h 542128"/>
                    <a:gd name="connsiteX6" fmla="*/ 229912 w 267323"/>
                    <a:gd name="connsiteY6" fmla="*/ 3698 h 542128"/>
                    <a:gd name="connsiteX7" fmla="*/ 168952 w 267323"/>
                    <a:gd name="connsiteY7" fmla="*/ 30368 h 542128"/>
                    <a:gd name="connsiteX8" fmla="*/ 3217 w 267323"/>
                    <a:gd name="connsiteY8" fmla="*/ 471185 h 5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3" h="542128">
                      <a:moveTo>
                        <a:pt x="3217" y="471185"/>
                      </a:moveTo>
                      <a:cubicBezTo>
                        <a:pt x="-6213" y="496235"/>
                        <a:pt x="5788" y="524906"/>
                        <a:pt x="30077" y="535288"/>
                      </a:cubicBezTo>
                      <a:lnTo>
                        <a:pt x="37412" y="538431"/>
                      </a:lnTo>
                      <a:cubicBezTo>
                        <a:pt x="61700" y="548718"/>
                        <a:pt x="89037" y="536812"/>
                        <a:pt x="98467" y="511761"/>
                      </a:cubicBezTo>
                      <a:lnTo>
                        <a:pt x="264106" y="70944"/>
                      </a:lnTo>
                      <a:cubicBezTo>
                        <a:pt x="273536" y="45893"/>
                        <a:pt x="261535" y="17223"/>
                        <a:pt x="237246" y="6841"/>
                      </a:cubicBezTo>
                      <a:lnTo>
                        <a:pt x="229912" y="3698"/>
                      </a:lnTo>
                      <a:cubicBezTo>
                        <a:pt x="205623" y="-6589"/>
                        <a:pt x="178381" y="5317"/>
                        <a:pt x="168952" y="30368"/>
                      </a:cubicBezTo>
                      <a:lnTo>
                        <a:pt x="3217" y="471185"/>
                      </a:lnTo>
                      <a:close/>
                    </a:path>
                  </a:pathLst>
                </a:custGeom>
                <a:solidFill>
                  <a:srgbClr val="333333"/>
                </a:solidFill>
                <a:ln w="952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059EEE1B-0FAC-DA96-92E2-5EE885A3E203}"/>
                    </a:ext>
                  </a:extLst>
                </p:cNvPr>
                <p:cNvSpPr/>
                <p:nvPr/>
              </p:nvSpPr>
              <p:spPr>
                <a:xfrm>
                  <a:off x="5944153" y="4445520"/>
                  <a:ext cx="217683" cy="423456"/>
                </a:xfrm>
                <a:custGeom>
                  <a:avLst/>
                  <a:gdLst>
                    <a:gd name="connsiteX0" fmla="*/ 2209 w 217683"/>
                    <a:gd name="connsiteY0" fmla="*/ 365081 h 423456"/>
                    <a:gd name="connsiteX1" fmla="*/ 27927 w 217683"/>
                    <a:gd name="connsiteY1" fmla="*/ 416992 h 423456"/>
                    <a:gd name="connsiteX2" fmla="*/ 34404 w 217683"/>
                    <a:gd name="connsiteY2" fmla="*/ 419754 h 423456"/>
                    <a:gd name="connsiteX3" fmla="*/ 86696 w 217683"/>
                    <a:gd name="connsiteY3" fmla="*/ 401085 h 423456"/>
                    <a:gd name="connsiteX4" fmla="*/ 215474 w 217683"/>
                    <a:gd name="connsiteY4" fmla="*/ 58376 h 423456"/>
                    <a:gd name="connsiteX5" fmla="*/ 189757 w 217683"/>
                    <a:gd name="connsiteY5" fmla="*/ 6465 h 423456"/>
                    <a:gd name="connsiteX6" fmla="*/ 183279 w 217683"/>
                    <a:gd name="connsiteY6" fmla="*/ 3702 h 423456"/>
                    <a:gd name="connsiteX7" fmla="*/ 131083 w 217683"/>
                    <a:gd name="connsiteY7" fmla="*/ 22371 h 423456"/>
                    <a:gd name="connsiteX8" fmla="*/ 2209 w 217683"/>
                    <a:gd name="connsiteY8" fmla="*/ 365081 h 4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56">
                      <a:moveTo>
                        <a:pt x="2209" y="365081"/>
                      </a:moveTo>
                      <a:cubicBezTo>
                        <a:pt x="-5125" y="384607"/>
                        <a:pt x="6400" y="407848"/>
                        <a:pt x="27927" y="416992"/>
                      </a:cubicBezTo>
                      <a:lnTo>
                        <a:pt x="34404" y="419754"/>
                      </a:lnTo>
                      <a:cubicBezTo>
                        <a:pt x="55930" y="428898"/>
                        <a:pt x="79362" y="420516"/>
                        <a:pt x="86696" y="401085"/>
                      </a:cubicBezTo>
                      <a:lnTo>
                        <a:pt x="215474" y="58376"/>
                      </a:lnTo>
                      <a:cubicBezTo>
                        <a:pt x="222808" y="38850"/>
                        <a:pt x="211283" y="15704"/>
                        <a:pt x="189757" y="6465"/>
                      </a:cubicBezTo>
                      <a:lnTo>
                        <a:pt x="183279" y="3702"/>
                      </a:lnTo>
                      <a:cubicBezTo>
                        <a:pt x="161753" y="-5442"/>
                        <a:pt x="138321" y="2940"/>
                        <a:pt x="131083" y="22371"/>
                      </a:cubicBezTo>
                      <a:lnTo>
                        <a:pt x="2209" y="365081"/>
                      </a:lnTo>
                      <a:close/>
                    </a:path>
                  </a:pathLst>
                </a:custGeom>
                <a:solidFill>
                  <a:srgbClr val="333333"/>
                </a:solidFill>
                <a:ln w="95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72166EEE-17BB-7BA4-2ACD-D28BEC836EB7}"/>
                    </a:ext>
                  </a:extLst>
                </p:cNvPr>
                <p:cNvSpPr/>
                <p:nvPr/>
              </p:nvSpPr>
              <p:spPr>
                <a:xfrm>
                  <a:off x="6043031" y="4523583"/>
                  <a:ext cx="170230" cy="331337"/>
                </a:xfrm>
                <a:custGeom>
                  <a:avLst/>
                  <a:gdLst>
                    <a:gd name="connsiteX0" fmla="*/ 1724 w 170230"/>
                    <a:gd name="connsiteY0" fmla="*/ 285684 h 331337"/>
                    <a:gd name="connsiteX1" fmla="*/ 21822 w 170230"/>
                    <a:gd name="connsiteY1" fmla="*/ 326261 h 331337"/>
                    <a:gd name="connsiteX2" fmla="*/ 26870 w 170230"/>
                    <a:gd name="connsiteY2" fmla="*/ 328451 h 331337"/>
                    <a:gd name="connsiteX3" fmla="*/ 67732 w 170230"/>
                    <a:gd name="connsiteY3" fmla="*/ 313783 h 331337"/>
                    <a:gd name="connsiteX4" fmla="*/ 168507 w 170230"/>
                    <a:gd name="connsiteY4" fmla="*/ 45654 h 331337"/>
                    <a:gd name="connsiteX5" fmla="*/ 148409 w 170230"/>
                    <a:gd name="connsiteY5" fmla="*/ 5078 h 331337"/>
                    <a:gd name="connsiteX6" fmla="*/ 143360 w 170230"/>
                    <a:gd name="connsiteY6" fmla="*/ 2887 h 331337"/>
                    <a:gd name="connsiteX7" fmla="*/ 102498 w 170230"/>
                    <a:gd name="connsiteY7" fmla="*/ 17555 h 331337"/>
                    <a:gd name="connsiteX8" fmla="*/ 1724 w 170230"/>
                    <a:gd name="connsiteY8" fmla="*/ 285684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1724" y="285684"/>
                      </a:moveTo>
                      <a:cubicBezTo>
                        <a:pt x="-3991" y="300924"/>
                        <a:pt x="4962" y="319117"/>
                        <a:pt x="21822" y="326261"/>
                      </a:cubicBezTo>
                      <a:lnTo>
                        <a:pt x="26870" y="328451"/>
                      </a:lnTo>
                      <a:cubicBezTo>
                        <a:pt x="43729" y="335595"/>
                        <a:pt x="62017" y="329023"/>
                        <a:pt x="67732" y="313783"/>
                      </a:cubicBezTo>
                      <a:lnTo>
                        <a:pt x="168507" y="45654"/>
                      </a:lnTo>
                      <a:cubicBezTo>
                        <a:pt x="174222" y="30414"/>
                        <a:pt x="165268" y="12221"/>
                        <a:pt x="148409" y="5078"/>
                      </a:cubicBezTo>
                      <a:lnTo>
                        <a:pt x="143360" y="2887"/>
                      </a:lnTo>
                      <a:cubicBezTo>
                        <a:pt x="126501" y="-4257"/>
                        <a:pt x="108213" y="2315"/>
                        <a:pt x="102498" y="17555"/>
                      </a:cubicBezTo>
                      <a:lnTo>
                        <a:pt x="1724" y="285684"/>
                      </a:lnTo>
                      <a:close/>
                    </a:path>
                  </a:pathLst>
                </a:custGeom>
                <a:solidFill>
                  <a:srgbClr val="333333"/>
                </a:solidFill>
                <a:ln w="95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3F3FEEBE-569F-54F2-78E2-FA4E8944D51D}"/>
                    </a:ext>
                  </a:extLst>
                </p:cNvPr>
                <p:cNvSpPr/>
                <p:nvPr/>
              </p:nvSpPr>
              <p:spPr>
                <a:xfrm>
                  <a:off x="5397934" y="4164307"/>
                  <a:ext cx="229816" cy="535327"/>
                </a:xfrm>
                <a:custGeom>
                  <a:avLst/>
                  <a:gdLst>
                    <a:gd name="connsiteX0" fmla="*/ 30077 w 229816"/>
                    <a:gd name="connsiteY0" fmla="*/ 535328 h 535327"/>
                    <a:gd name="connsiteX1" fmla="*/ 3217 w 229816"/>
                    <a:gd name="connsiteY1" fmla="*/ 471225 h 535327"/>
                    <a:gd name="connsiteX2" fmla="*/ 168857 w 229816"/>
                    <a:gd name="connsiteY2" fmla="*/ 30408 h 535327"/>
                    <a:gd name="connsiteX3" fmla="*/ 229817 w 229816"/>
                    <a:gd name="connsiteY3" fmla="*/ 3737 h 535327"/>
                    <a:gd name="connsiteX4" fmla="*/ 30077 w 229816"/>
                    <a:gd name="connsiteY4" fmla="*/ 535328 h 53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327">
                      <a:moveTo>
                        <a:pt x="30077" y="535328"/>
                      </a:moveTo>
                      <a:cubicBezTo>
                        <a:pt x="5789" y="525041"/>
                        <a:pt x="-6213" y="496275"/>
                        <a:pt x="3217" y="471225"/>
                      </a:cubicBezTo>
                      <a:lnTo>
                        <a:pt x="168857" y="30408"/>
                      </a:lnTo>
                      <a:cubicBezTo>
                        <a:pt x="178286" y="5357"/>
                        <a:pt x="205623" y="-6645"/>
                        <a:pt x="229817" y="3737"/>
                      </a:cubicBezTo>
                      <a:lnTo>
                        <a:pt x="30077" y="535328"/>
                      </a:lnTo>
                      <a:close/>
                    </a:path>
                  </a:pathLst>
                </a:custGeom>
                <a:solidFill>
                  <a:srgbClr val="4D4D4D"/>
                </a:solidFill>
                <a:ln w="95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516E7E0A-5263-49F8-E49B-D7BEBD4C6B04}"/>
                    </a:ext>
                  </a:extLst>
                </p:cNvPr>
                <p:cNvSpPr/>
                <p:nvPr/>
              </p:nvSpPr>
              <p:spPr>
                <a:xfrm>
                  <a:off x="5332933" y="4185472"/>
                  <a:ext cx="183279" cy="417007"/>
                </a:xfrm>
                <a:custGeom>
                  <a:avLst/>
                  <a:gdLst>
                    <a:gd name="connsiteX0" fmla="*/ 27927 w 183279"/>
                    <a:gd name="connsiteY0" fmla="*/ 417008 h 417007"/>
                    <a:gd name="connsiteX1" fmla="*/ 2209 w 183279"/>
                    <a:gd name="connsiteY1" fmla="*/ 365096 h 417007"/>
                    <a:gd name="connsiteX2" fmla="*/ 130987 w 183279"/>
                    <a:gd name="connsiteY2" fmla="*/ 22387 h 417007"/>
                    <a:gd name="connsiteX3" fmla="*/ 183280 w 183279"/>
                    <a:gd name="connsiteY3" fmla="*/ 3718 h 417007"/>
                    <a:gd name="connsiteX4" fmla="*/ 27927 w 183279"/>
                    <a:gd name="connsiteY4" fmla="*/ 417008 h 41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7007">
                      <a:moveTo>
                        <a:pt x="27927" y="417008"/>
                      </a:moveTo>
                      <a:cubicBezTo>
                        <a:pt x="6400" y="407864"/>
                        <a:pt x="-5125" y="384623"/>
                        <a:pt x="2209" y="365096"/>
                      </a:cubicBezTo>
                      <a:lnTo>
                        <a:pt x="130987" y="22387"/>
                      </a:lnTo>
                      <a:cubicBezTo>
                        <a:pt x="138321" y="2861"/>
                        <a:pt x="161753" y="-5426"/>
                        <a:pt x="183280" y="3718"/>
                      </a:cubicBezTo>
                      <a:lnTo>
                        <a:pt x="27927" y="417008"/>
                      </a:lnTo>
                      <a:close/>
                    </a:path>
                  </a:pathLst>
                </a:custGeom>
                <a:solidFill>
                  <a:srgbClr val="4D4D4D"/>
                </a:solidFill>
                <a:ln w="95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B7ADC00B-7255-9923-06AD-BF4E6C75F47F}"/>
                    </a:ext>
                  </a:extLst>
                </p:cNvPr>
                <p:cNvSpPr/>
                <p:nvPr/>
              </p:nvSpPr>
              <p:spPr>
                <a:xfrm>
                  <a:off x="5281317" y="4199543"/>
                  <a:ext cx="143360" cy="326260"/>
                </a:xfrm>
                <a:custGeom>
                  <a:avLst/>
                  <a:gdLst>
                    <a:gd name="connsiteX0" fmla="*/ 21822 w 143360"/>
                    <a:gd name="connsiteY0" fmla="*/ 326260 h 326260"/>
                    <a:gd name="connsiteX1" fmla="*/ 1724 w 143360"/>
                    <a:gd name="connsiteY1" fmla="*/ 285684 h 326260"/>
                    <a:gd name="connsiteX2" fmla="*/ 102498 w 143360"/>
                    <a:gd name="connsiteY2" fmla="*/ 17555 h 326260"/>
                    <a:gd name="connsiteX3" fmla="*/ 143360 w 143360"/>
                    <a:gd name="connsiteY3" fmla="*/ 2887 h 326260"/>
                    <a:gd name="connsiteX4" fmla="*/ 21822 w 143360"/>
                    <a:gd name="connsiteY4" fmla="*/ 326260 h 326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260">
                      <a:moveTo>
                        <a:pt x="21822" y="326260"/>
                      </a:moveTo>
                      <a:cubicBezTo>
                        <a:pt x="4962" y="319117"/>
                        <a:pt x="-3991" y="300924"/>
                        <a:pt x="1724" y="285684"/>
                      </a:cubicBezTo>
                      <a:lnTo>
                        <a:pt x="102498" y="17555"/>
                      </a:lnTo>
                      <a:cubicBezTo>
                        <a:pt x="108213" y="2315"/>
                        <a:pt x="126501" y="-4257"/>
                        <a:pt x="143360" y="2887"/>
                      </a:cubicBezTo>
                      <a:lnTo>
                        <a:pt x="21822" y="326260"/>
                      </a:lnTo>
                      <a:close/>
                    </a:path>
                  </a:pathLst>
                </a:custGeom>
                <a:solidFill>
                  <a:srgbClr val="4D4D4D"/>
                </a:solidFill>
                <a:ln w="95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ED663689-5317-805C-B0D3-4771283D5BF1}"/>
                    </a:ext>
                  </a:extLst>
                </p:cNvPr>
                <p:cNvSpPr/>
                <p:nvPr/>
              </p:nvSpPr>
              <p:spPr>
                <a:xfrm>
                  <a:off x="5829416" y="4347989"/>
                  <a:ext cx="229816" cy="535287"/>
                </a:xfrm>
                <a:custGeom>
                  <a:avLst/>
                  <a:gdLst>
                    <a:gd name="connsiteX0" fmla="*/ 3217 w 229816"/>
                    <a:gd name="connsiteY0" fmla="*/ 471185 h 535287"/>
                    <a:gd name="connsiteX1" fmla="*/ 30077 w 229816"/>
                    <a:gd name="connsiteY1" fmla="*/ 535288 h 535287"/>
                    <a:gd name="connsiteX2" fmla="*/ 229817 w 229816"/>
                    <a:gd name="connsiteY2" fmla="*/ 3698 h 535287"/>
                    <a:gd name="connsiteX3" fmla="*/ 168856 w 229816"/>
                    <a:gd name="connsiteY3" fmla="*/ 30368 h 535287"/>
                    <a:gd name="connsiteX4" fmla="*/ 3217 w 229816"/>
                    <a:gd name="connsiteY4" fmla="*/ 471185 h 535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287">
                      <a:moveTo>
                        <a:pt x="3217" y="471185"/>
                      </a:moveTo>
                      <a:cubicBezTo>
                        <a:pt x="-6213" y="496235"/>
                        <a:pt x="5788" y="524906"/>
                        <a:pt x="30077" y="535288"/>
                      </a:cubicBezTo>
                      <a:lnTo>
                        <a:pt x="229817" y="3698"/>
                      </a:lnTo>
                      <a:cubicBezTo>
                        <a:pt x="205528" y="-6589"/>
                        <a:pt x="178286" y="5317"/>
                        <a:pt x="168856" y="30368"/>
                      </a:cubicBezTo>
                      <a:lnTo>
                        <a:pt x="3217" y="471185"/>
                      </a:lnTo>
                      <a:close/>
                    </a:path>
                  </a:pathLst>
                </a:custGeom>
                <a:solidFill>
                  <a:srgbClr val="4D4D4D"/>
                </a:solidFill>
                <a:ln w="95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B06B2407-A1A5-0A5F-D29D-0F01B1EB0D32}"/>
                    </a:ext>
                  </a:extLst>
                </p:cNvPr>
                <p:cNvSpPr/>
                <p:nvPr/>
              </p:nvSpPr>
              <p:spPr>
                <a:xfrm>
                  <a:off x="5944153" y="4445520"/>
                  <a:ext cx="183279" cy="416992"/>
                </a:xfrm>
                <a:custGeom>
                  <a:avLst/>
                  <a:gdLst>
                    <a:gd name="connsiteX0" fmla="*/ 2209 w 183279"/>
                    <a:gd name="connsiteY0" fmla="*/ 365081 h 416992"/>
                    <a:gd name="connsiteX1" fmla="*/ 27927 w 183279"/>
                    <a:gd name="connsiteY1" fmla="*/ 416992 h 416992"/>
                    <a:gd name="connsiteX2" fmla="*/ 183279 w 183279"/>
                    <a:gd name="connsiteY2" fmla="*/ 3702 h 416992"/>
                    <a:gd name="connsiteX3" fmla="*/ 131083 w 183279"/>
                    <a:gd name="connsiteY3" fmla="*/ 22371 h 416992"/>
                    <a:gd name="connsiteX4" fmla="*/ 2209 w 183279"/>
                    <a:gd name="connsiteY4" fmla="*/ 365081 h 416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6992">
                      <a:moveTo>
                        <a:pt x="2209" y="365081"/>
                      </a:moveTo>
                      <a:cubicBezTo>
                        <a:pt x="-5125" y="384607"/>
                        <a:pt x="6400" y="407848"/>
                        <a:pt x="27927" y="416992"/>
                      </a:cubicBezTo>
                      <a:lnTo>
                        <a:pt x="183279" y="3702"/>
                      </a:lnTo>
                      <a:cubicBezTo>
                        <a:pt x="161753" y="-5442"/>
                        <a:pt x="138321" y="2940"/>
                        <a:pt x="131083" y="22371"/>
                      </a:cubicBezTo>
                      <a:lnTo>
                        <a:pt x="2209" y="365081"/>
                      </a:lnTo>
                      <a:close/>
                    </a:path>
                  </a:pathLst>
                </a:custGeom>
                <a:solidFill>
                  <a:srgbClr val="4D4D4D"/>
                </a:solidFill>
                <a:ln w="95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6C5E8DCB-8AF1-43E8-45A9-CF1886AC578E}"/>
                    </a:ext>
                  </a:extLst>
                </p:cNvPr>
                <p:cNvSpPr/>
                <p:nvPr/>
              </p:nvSpPr>
              <p:spPr>
                <a:xfrm>
                  <a:off x="6043031" y="4523488"/>
                  <a:ext cx="143360" cy="326355"/>
                </a:xfrm>
                <a:custGeom>
                  <a:avLst/>
                  <a:gdLst>
                    <a:gd name="connsiteX0" fmla="*/ 1724 w 143360"/>
                    <a:gd name="connsiteY0" fmla="*/ 285779 h 326355"/>
                    <a:gd name="connsiteX1" fmla="*/ 21822 w 143360"/>
                    <a:gd name="connsiteY1" fmla="*/ 326356 h 326355"/>
                    <a:gd name="connsiteX2" fmla="*/ 143360 w 143360"/>
                    <a:gd name="connsiteY2" fmla="*/ 2887 h 326355"/>
                    <a:gd name="connsiteX3" fmla="*/ 102498 w 143360"/>
                    <a:gd name="connsiteY3" fmla="*/ 17555 h 326355"/>
                    <a:gd name="connsiteX4" fmla="*/ 1724 w 143360"/>
                    <a:gd name="connsiteY4" fmla="*/ 285779 h 326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355">
                      <a:moveTo>
                        <a:pt x="1724" y="285779"/>
                      </a:moveTo>
                      <a:cubicBezTo>
                        <a:pt x="-3991" y="301019"/>
                        <a:pt x="4962" y="319212"/>
                        <a:pt x="21822" y="326356"/>
                      </a:cubicBezTo>
                      <a:lnTo>
                        <a:pt x="143360" y="2887"/>
                      </a:lnTo>
                      <a:cubicBezTo>
                        <a:pt x="126501" y="-4257"/>
                        <a:pt x="108213" y="2315"/>
                        <a:pt x="102498" y="17555"/>
                      </a:cubicBezTo>
                      <a:lnTo>
                        <a:pt x="1724" y="285779"/>
                      </a:lnTo>
                      <a:close/>
                    </a:path>
                  </a:pathLst>
                </a:custGeom>
                <a:solidFill>
                  <a:srgbClr val="4D4D4D"/>
                </a:solidFill>
                <a:ln w="9525" cap="flat">
                  <a:noFill/>
                  <a:prstDash val="solid"/>
                  <a:miter/>
                </a:ln>
              </p:spPr>
              <p:txBody>
                <a:bodyPr rtlCol="0" anchor="ctr"/>
                <a:lstStyle/>
                <a:p>
                  <a:endParaRPr lang="en-US"/>
                </a:p>
              </p:txBody>
            </p:sp>
          </p:grpSp>
        </p:grpSp>
        <p:grpSp>
          <p:nvGrpSpPr>
            <p:cNvPr id="82" name="Group 81">
              <a:extLst>
                <a:ext uri="{FF2B5EF4-FFF2-40B4-BE49-F238E27FC236}">
                  <a16:creationId xmlns:a16="http://schemas.microsoft.com/office/drawing/2014/main" id="{B7BB76DC-6164-85A1-E090-6A378D6793F4}"/>
                </a:ext>
              </a:extLst>
            </p:cNvPr>
            <p:cNvGrpSpPr/>
            <p:nvPr/>
          </p:nvGrpSpPr>
          <p:grpSpPr>
            <a:xfrm>
              <a:off x="8225765" y="2099777"/>
              <a:ext cx="1193288" cy="847520"/>
              <a:chOff x="6556501" y="2176300"/>
              <a:chExt cx="1193288" cy="847520"/>
            </a:xfrm>
          </p:grpSpPr>
          <p:sp>
            <p:nvSpPr>
              <p:cNvPr id="103" name="TextBox 102">
                <a:extLst>
                  <a:ext uri="{FF2B5EF4-FFF2-40B4-BE49-F238E27FC236}">
                    <a16:creationId xmlns:a16="http://schemas.microsoft.com/office/drawing/2014/main" id="{751C5B2A-0917-3CAA-0262-393884156EE9}"/>
                  </a:ext>
                </a:extLst>
              </p:cNvPr>
              <p:cNvSpPr txBox="1"/>
              <p:nvPr/>
            </p:nvSpPr>
            <p:spPr>
              <a:xfrm>
                <a:off x="6556501" y="2716043"/>
                <a:ext cx="1193288" cy="307777"/>
              </a:xfrm>
              <a:prstGeom prst="rect">
                <a:avLst/>
              </a:prstGeom>
              <a:noFill/>
            </p:spPr>
            <p:txBody>
              <a:bodyPr wrap="square" rtlCol="0">
                <a:spAutoFit/>
              </a:bodyPr>
              <a:lstStyle/>
              <a:p>
                <a:pPr algn="ctr"/>
                <a:r>
                  <a:rPr lang="en-US" sz="1400" spc="300" dirty="0">
                    <a:solidFill>
                      <a:schemeClr val="accent4"/>
                    </a:solidFill>
                    <a:latin typeface="+mj-lt"/>
                    <a:cs typeface="Arial" panose="020B0604020202020204" pitchFamily="34" charset="0"/>
                  </a:rPr>
                  <a:t>1990</a:t>
                </a:r>
              </a:p>
            </p:txBody>
          </p:sp>
          <p:grpSp>
            <p:nvGrpSpPr>
              <p:cNvPr id="104" name="Graphic 2">
                <a:extLst>
                  <a:ext uri="{FF2B5EF4-FFF2-40B4-BE49-F238E27FC236}">
                    <a16:creationId xmlns:a16="http://schemas.microsoft.com/office/drawing/2014/main" id="{825E859E-CD64-E6C5-CBA6-C555F2F118B4}"/>
                  </a:ext>
                </a:extLst>
              </p:cNvPr>
              <p:cNvGrpSpPr/>
              <p:nvPr/>
            </p:nvGrpSpPr>
            <p:grpSpPr>
              <a:xfrm rot="20272040">
                <a:off x="6769409" y="2176300"/>
                <a:ext cx="767473" cy="570060"/>
                <a:chOff x="5259710" y="4164307"/>
                <a:chExt cx="977158" cy="725810"/>
              </a:xfrm>
              <a:effectLst/>
            </p:grpSpPr>
            <p:sp>
              <p:nvSpPr>
                <p:cNvPr id="105" name="Freeform: Shape 104">
                  <a:extLst>
                    <a:ext uri="{FF2B5EF4-FFF2-40B4-BE49-F238E27FC236}">
                      <a16:creationId xmlns:a16="http://schemas.microsoft.com/office/drawing/2014/main" id="{527D004F-8EF0-A7FD-5F94-A85147C85E23}"/>
                    </a:ext>
                  </a:extLst>
                </p:cNvPr>
                <p:cNvSpPr/>
                <p:nvPr/>
              </p:nvSpPr>
              <p:spPr>
                <a:xfrm>
                  <a:off x="5259710" y="4286851"/>
                  <a:ext cx="977158" cy="481523"/>
                </a:xfrm>
                <a:custGeom>
                  <a:avLst/>
                  <a:gdLst>
                    <a:gd name="connsiteX0" fmla="*/ 956114 w 977158"/>
                    <a:gd name="connsiteY0" fmla="*/ 470600 h 481523"/>
                    <a:gd name="connsiteX1" fmla="*/ 921538 w 977158"/>
                    <a:gd name="connsiteY1" fmla="*/ 478315 h 481523"/>
                    <a:gd name="connsiteX2" fmla="*/ 21045 w 977158"/>
                    <a:gd name="connsiteY2" fmla="*/ 95220 h 481523"/>
                    <a:gd name="connsiteX3" fmla="*/ 947 w 977158"/>
                    <a:gd name="connsiteY3" fmla="*/ 64263 h 481523"/>
                    <a:gd name="connsiteX4" fmla="*/ 21045 w 977158"/>
                    <a:gd name="connsiteY4" fmla="*/ 10923 h 481523"/>
                    <a:gd name="connsiteX5" fmla="*/ 55621 w 977158"/>
                    <a:gd name="connsiteY5" fmla="*/ 3208 h 481523"/>
                    <a:gd name="connsiteX6" fmla="*/ 956114 w 977158"/>
                    <a:gd name="connsiteY6" fmla="*/ 386304 h 481523"/>
                    <a:gd name="connsiteX7" fmla="*/ 976212 w 977158"/>
                    <a:gd name="connsiteY7" fmla="*/ 417260 h 481523"/>
                    <a:gd name="connsiteX8" fmla="*/ 956114 w 977158"/>
                    <a:gd name="connsiteY8" fmla="*/ 470600 h 48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158" h="481523">
                      <a:moveTo>
                        <a:pt x="956114" y="470600"/>
                      </a:moveTo>
                      <a:cubicBezTo>
                        <a:pt x="952114" y="481268"/>
                        <a:pt x="936588" y="484697"/>
                        <a:pt x="921538" y="478315"/>
                      </a:cubicBezTo>
                      <a:lnTo>
                        <a:pt x="21045" y="95220"/>
                      </a:lnTo>
                      <a:cubicBezTo>
                        <a:pt x="5995" y="88838"/>
                        <a:pt x="-3053" y="74931"/>
                        <a:pt x="947" y="64263"/>
                      </a:cubicBezTo>
                      <a:lnTo>
                        <a:pt x="21045" y="10923"/>
                      </a:lnTo>
                      <a:cubicBezTo>
                        <a:pt x="25045" y="255"/>
                        <a:pt x="40571" y="-3174"/>
                        <a:pt x="55621" y="3208"/>
                      </a:cubicBezTo>
                      <a:lnTo>
                        <a:pt x="956114" y="386304"/>
                      </a:lnTo>
                      <a:cubicBezTo>
                        <a:pt x="971164" y="392685"/>
                        <a:pt x="980212" y="406592"/>
                        <a:pt x="976212" y="417260"/>
                      </a:cubicBezTo>
                      <a:lnTo>
                        <a:pt x="956114" y="470600"/>
                      </a:lnTo>
                      <a:close/>
                    </a:path>
                  </a:pathLst>
                </a:custGeom>
                <a:solidFill>
                  <a:srgbClr val="B3B3B3"/>
                </a:solid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B9A24571-5159-124B-473A-CFDE53175BF5}"/>
                    </a:ext>
                  </a:extLst>
                </p:cNvPr>
                <p:cNvSpPr/>
                <p:nvPr/>
              </p:nvSpPr>
              <p:spPr>
                <a:xfrm>
                  <a:off x="5541644" y="4401026"/>
                  <a:ext cx="366807" cy="248031"/>
                </a:xfrm>
                <a:custGeom>
                  <a:avLst/>
                  <a:gdLst>
                    <a:gd name="connsiteX0" fmla="*/ 34576 w 366807"/>
                    <a:gd name="connsiteY0" fmla="*/ 0 h 248031"/>
                    <a:gd name="connsiteX1" fmla="*/ 0 w 366807"/>
                    <a:gd name="connsiteY1" fmla="*/ 92012 h 248031"/>
                    <a:gd name="connsiteX2" fmla="*/ 366808 w 366807"/>
                    <a:gd name="connsiteY2" fmla="*/ 248031 h 248031"/>
                    <a:gd name="connsiteX3" fmla="*/ 54864 w 366807"/>
                    <a:gd name="connsiteY3" fmla="*/ 8668 h 248031"/>
                  </a:gdLst>
                  <a:ahLst/>
                  <a:cxnLst>
                    <a:cxn ang="0">
                      <a:pos x="connsiteX0" y="connsiteY0"/>
                    </a:cxn>
                    <a:cxn ang="0">
                      <a:pos x="connsiteX1" y="connsiteY1"/>
                    </a:cxn>
                    <a:cxn ang="0">
                      <a:pos x="connsiteX2" y="connsiteY2"/>
                    </a:cxn>
                    <a:cxn ang="0">
                      <a:pos x="connsiteX3" y="connsiteY3"/>
                    </a:cxn>
                  </a:cxnLst>
                  <a:rect l="l" t="t" r="r" b="b"/>
                  <a:pathLst>
                    <a:path w="366807" h="248031">
                      <a:moveTo>
                        <a:pt x="34576" y="0"/>
                      </a:moveTo>
                      <a:lnTo>
                        <a:pt x="0" y="92012"/>
                      </a:lnTo>
                      <a:lnTo>
                        <a:pt x="366808" y="248031"/>
                      </a:lnTo>
                      <a:lnTo>
                        <a:pt x="54864" y="8668"/>
                      </a:lnTo>
                      <a:close/>
                    </a:path>
                  </a:pathLst>
                </a:custGeom>
                <a:solidFill>
                  <a:srgbClr val="999999"/>
                </a:solidFill>
                <a:ln w="9525" cap="flat">
                  <a:noFill/>
                  <a:prstDash val="solid"/>
                  <a:miter/>
                </a:ln>
              </p:spPr>
              <p:txBody>
                <a:bodyPr rtlCol="0" anchor="ctr"/>
                <a:lstStyle/>
                <a:p>
                  <a:endParaRPr lang="en-US"/>
                </a:p>
              </p:txBody>
            </p:sp>
            <p:grpSp>
              <p:nvGrpSpPr>
                <p:cNvPr id="107" name="Graphic 2">
                  <a:extLst>
                    <a:ext uri="{FF2B5EF4-FFF2-40B4-BE49-F238E27FC236}">
                      <a16:creationId xmlns:a16="http://schemas.microsoft.com/office/drawing/2014/main" id="{E6B3D698-4C12-0848-9EBF-CA01A083CAC2}"/>
                    </a:ext>
                  </a:extLst>
                </p:cNvPr>
                <p:cNvGrpSpPr/>
                <p:nvPr/>
              </p:nvGrpSpPr>
              <p:grpSpPr>
                <a:xfrm>
                  <a:off x="5301614" y="4292501"/>
                  <a:ext cx="890968" cy="469176"/>
                  <a:chOff x="5301614" y="4292501"/>
                  <a:chExt cx="890968" cy="469176"/>
                </a:xfrm>
                <a:solidFill>
                  <a:srgbClr val="666666"/>
                </a:solidFill>
              </p:grpSpPr>
              <p:sp>
                <p:nvSpPr>
                  <p:cNvPr id="120" name="Freeform: Shape 119">
                    <a:extLst>
                      <a:ext uri="{FF2B5EF4-FFF2-40B4-BE49-F238E27FC236}">
                        <a16:creationId xmlns:a16="http://schemas.microsoft.com/office/drawing/2014/main" id="{E24B57F1-5980-DED3-B773-6B08E681F117}"/>
                      </a:ext>
                    </a:extLst>
                  </p:cNvPr>
                  <p:cNvSpPr/>
                  <p:nvPr/>
                </p:nvSpPr>
                <p:spPr>
                  <a:xfrm>
                    <a:off x="5301614" y="4292501"/>
                    <a:ext cx="301085" cy="218192"/>
                  </a:xfrm>
                  <a:custGeom>
                    <a:avLst/>
                    <a:gdLst>
                      <a:gd name="connsiteX0" fmla="*/ 276892 w 301085"/>
                      <a:gd name="connsiteY0" fmla="*/ 196726 h 218192"/>
                      <a:gd name="connsiteX1" fmla="*/ 235172 w 301085"/>
                      <a:gd name="connsiteY1" fmla="*/ 215776 h 218192"/>
                      <a:gd name="connsiteX2" fmla="*/ 20193 w 301085"/>
                      <a:gd name="connsiteY2" fmla="*/ 124336 h 218192"/>
                      <a:gd name="connsiteX3" fmla="*/ 2286 w 301085"/>
                      <a:gd name="connsiteY3" fmla="*/ 79855 h 218192"/>
                      <a:gd name="connsiteX4" fmla="*/ 24194 w 301085"/>
                      <a:gd name="connsiteY4" fmla="*/ 21466 h 218192"/>
                      <a:gd name="connsiteX5" fmla="*/ 65913 w 301085"/>
                      <a:gd name="connsiteY5" fmla="*/ 2416 h 218192"/>
                      <a:gd name="connsiteX6" fmla="*/ 280892 w 301085"/>
                      <a:gd name="connsiteY6" fmla="*/ 93857 h 218192"/>
                      <a:gd name="connsiteX7" fmla="*/ 298799 w 301085"/>
                      <a:gd name="connsiteY7" fmla="*/ 138338 h 218192"/>
                      <a:gd name="connsiteX8" fmla="*/ 276892 w 301085"/>
                      <a:gd name="connsiteY8" fmla="*/ 196726 h 2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192">
                        <a:moveTo>
                          <a:pt x="276892" y="196726"/>
                        </a:moveTo>
                        <a:cubicBezTo>
                          <a:pt x="270320" y="214157"/>
                          <a:pt x="251555" y="222730"/>
                          <a:pt x="235172" y="215776"/>
                        </a:cubicBezTo>
                        <a:lnTo>
                          <a:pt x="20193" y="124336"/>
                        </a:lnTo>
                        <a:cubicBezTo>
                          <a:pt x="3810" y="117383"/>
                          <a:pt x="-4286" y="97381"/>
                          <a:pt x="2286" y="79855"/>
                        </a:cubicBezTo>
                        <a:lnTo>
                          <a:pt x="24194" y="21466"/>
                        </a:lnTo>
                        <a:cubicBezTo>
                          <a:pt x="30766" y="4036"/>
                          <a:pt x="49530" y="-4537"/>
                          <a:pt x="65913" y="2416"/>
                        </a:cubicBezTo>
                        <a:lnTo>
                          <a:pt x="280892" y="93857"/>
                        </a:lnTo>
                        <a:cubicBezTo>
                          <a:pt x="297275" y="100810"/>
                          <a:pt x="305372" y="120812"/>
                          <a:pt x="298799" y="138338"/>
                        </a:cubicBezTo>
                        <a:lnTo>
                          <a:pt x="276892" y="196726"/>
                        </a:lnTo>
                        <a:close/>
                      </a:path>
                    </a:pathLst>
                  </a:custGeom>
                  <a:solidFill>
                    <a:srgbClr val="666666"/>
                  </a:solid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F0C5ABCC-DCEE-4787-34C4-80A5DC88A3AE}"/>
                      </a:ext>
                    </a:extLst>
                  </p:cNvPr>
                  <p:cNvSpPr/>
                  <p:nvPr/>
                </p:nvSpPr>
                <p:spPr>
                  <a:xfrm>
                    <a:off x="5891498" y="4543580"/>
                    <a:ext cx="301085" cy="218097"/>
                  </a:xfrm>
                  <a:custGeom>
                    <a:avLst/>
                    <a:gdLst>
                      <a:gd name="connsiteX0" fmla="*/ 2286 w 301085"/>
                      <a:gd name="connsiteY0" fmla="*/ 79760 h 218097"/>
                      <a:gd name="connsiteX1" fmla="*/ 20193 w 301085"/>
                      <a:gd name="connsiteY1" fmla="*/ 124241 h 218097"/>
                      <a:gd name="connsiteX2" fmla="*/ 235172 w 301085"/>
                      <a:gd name="connsiteY2" fmla="*/ 215681 h 218097"/>
                      <a:gd name="connsiteX3" fmla="*/ 276892 w 301085"/>
                      <a:gd name="connsiteY3" fmla="*/ 196631 h 218097"/>
                      <a:gd name="connsiteX4" fmla="*/ 298799 w 301085"/>
                      <a:gd name="connsiteY4" fmla="*/ 138243 h 218097"/>
                      <a:gd name="connsiteX5" fmla="*/ 280892 w 301085"/>
                      <a:gd name="connsiteY5" fmla="*/ 93856 h 218097"/>
                      <a:gd name="connsiteX6" fmla="*/ 65913 w 301085"/>
                      <a:gd name="connsiteY6" fmla="*/ 2416 h 218097"/>
                      <a:gd name="connsiteX7" fmla="*/ 24098 w 301085"/>
                      <a:gd name="connsiteY7" fmla="*/ 21466 h 218097"/>
                      <a:gd name="connsiteX8" fmla="*/ 2286 w 301085"/>
                      <a:gd name="connsiteY8" fmla="*/ 79760 h 2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097">
                        <a:moveTo>
                          <a:pt x="2286" y="79760"/>
                        </a:moveTo>
                        <a:cubicBezTo>
                          <a:pt x="-4286" y="97190"/>
                          <a:pt x="3810" y="117193"/>
                          <a:pt x="20193" y="124241"/>
                        </a:cubicBezTo>
                        <a:lnTo>
                          <a:pt x="235172" y="215681"/>
                        </a:lnTo>
                        <a:cubicBezTo>
                          <a:pt x="251555" y="222635"/>
                          <a:pt x="270320" y="214062"/>
                          <a:pt x="276892" y="196631"/>
                        </a:cubicBezTo>
                        <a:lnTo>
                          <a:pt x="298799" y="138243"/>
                        </a:lnTo>
                        <a:cubicBezTo>
                          <a:pt x="305372" y="120812"/>
                          <a:pt x="297275" y="100810"/>
                          <a:pt x="280892" y="93856"/>
                        </a:cubicBezTo>
                        <a:lnTo>
                          <a:pt x="65913" y="2416"/>
                        </a:lnTo>
                        <a:cubicBezTo>
                          <a:pt x="49530" y="-4537"/>
                          <a:pt x="30671" y="4036"/>
                          <a:pt x="24098" y="21466"/>
                        </a:cubicBezTo>
                        <a:lnTo>
                          <a:pt x="2286" y="79760"/>
                        </a:lnTo>
                        <a:close/>
                      </a:path>
                    </a:pathLst>
                  </a:custGeom>
                  <a:solidFill>
                    <a:srgbClr val="666666"/>
                  </a:solidFill>
                  <a:ln w="9525" cap="flat">
                    <a:noFill/>
                    <a:prstDash val="solid"/>
                    <a:miter/>
                  </a:ln>
                </p:spPr>
                <p:txBody>
                  <a:bodyPr rtlCol="0" anchor="ctr"/>
                  <a:lstStyle/>
                  <a:p>
                    <a:endParaRPr lang="en-US"/>
                  </a:p>
                </p:txBody>
              </p:sp>
            </p:grpSp>
            <p:sp>
              <p:nvSpPr>
                <p:cNvPr id="108" name="Freeform: Shape 107">
                  <a:extLst>
                    <a:ext uri="{FF2B5EF4-FFF2-40B4-BE49-F238E27FC236}">
                      <a16:creationId xmlns:a16="http://schemas.microsoft.com/office/drawing/2014/main" id="{5A9F325F-843C-5D49-7CDE-5DD05ABBC4B8}"/>
                    </a:ext>
                  </a:extLst>
                </p:cNvPr>
                <p:cNvSpPr/>
                <p:nvPr/>
              </p:nvSpPr>
              <p:spPr>
                <a:xfrm>
                  <a:off x="5397934" y="4164307"/>
                  <a:ext cx="267271" cy="542208"/>
                </a:xfrm>
                <a:custGeom>
                  <a:avLst/>
                  <a:gdLst>
                    <a:gd name="connsiteX0" fmla="*/ 98467 w 267271"/>
                    <a:gd name="connsiteY0" fmla="*/ 511801 h 542208"/>
                    <a:gd name="connsiteX1" fmla="*/ 37412 w 267271"/>
                    <a:gd name="connsiteY1" fmla="*/ 538471 h 542208"/>
                    <a:gd name="connsiteX2" fmla="*/ 30077 w 267271"/>
                    <a:gd name="connsiteY2" fmla="*/ 535328 h 542208"/>
                    <a:gd name="connsiteX3" fmla="*/ 3217 w 267271"/>
                    <a:gd name="connsiteY3" fmla="*/ 471225 h 542208"/>
                    <a:gd name="connsiteX4" fmla="*/ 168857 w 267271"/>
                    <a:gd name="connsiteY4" fmla="*/ 30408 h 542208"/>
                    <a:gd name="connsiteX5" fmla="*/ 229817 w 267271"/>
                    <a:gd name="connsiteY5" fmla="*/ 3737 h 542208"/>
                    <a:gd name="connsiteX6" fmla="*/ 237151 w 267271"/>
                    <a:gd name="connsiteY6" fmla="*/ 6881 h 542208"/>
                    <a:gd name="connsiteX7" fmla="*/ 264107 w 267271"/>
                    <a:gd name="connsiteY7" fmla="*/ 70984 h 542208"/>
                    <a:gd name="connsiteX8" fmla="*/ 98467 w 267271"/>
                    <a:gd name="connsiteY8" fmla="*/ 511801 h 5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271" h="542208">
                      <a:moveTo>
                        <a:pt x="98467" y="511801"/>
                      </a:moveTo>
                      <a:cubicBezTo>
                        <a:pt x="89037" y="536852"/>
                        <a:pt x="61700" y="548853"/>
                        <a:pt x="37412" y="538471"/>
                      </a:cubicBezTo>
                      <a:lnTo>
                        <a:pt x="30077" y="535328"/>
                      </a:lnTo>
                      <a:cubicBezTo>
                        <a:pt x="5789" y="525041"/>
                        <a:pt x="-6213" y="496275"/>
                        <a:pt x="3217" y="471225"/>
                      </a:cubicBezTo>
                      <a:lnTo>
                        <a:pt x="168857" y="30408"/>
                      </a:lnTo>
                      <a:cubicBezTo>
                        <a:pt x="178286" y="5357"/>
                        <a:pt x="205623" y="-6645"/>
                        <a:pt x="229817" y="3737"/>
                      </a:cubicBezTo>
                      <a:lnTo>
                        <a:pt x="237151" y="6881"/>
                      </a:lnTo>
                      <a:cubicBezTo>
                        <a:pt x="261440" y="17263"/>
                        <a:pt x="273441" y="45933"/>
                        <a:pt x="264107" y="70984"/>
                      </a:cubicBezTo>
                      <a:lnTo>
                        <a:pt x="98467" y="511801"/>
                      </a:lnTo>
                      <a:close/>
                    </a:path>
                  </a:pathLst>
                </a:custGeom>
                <a:solidFill>
                  <a:srgbClr val="333333"/>
                </a:solid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B44EE6C7-9CF8-FDC0-8B66-5C93BE600078}"/>
                    </a:ext>
                  </a:extLst>
                </p:cNvPr>
                <p:cNvSpPr/>
                <p:nvPr/>
              </p:nvSpPr>
              <p:spPr>
                <a:xfrm>
                  <a:off x="5333029" y="4185472"/>
                  <a:ext cx="217683" cy="423470"/>
                </a:xfrm>
                <a:custGeom>
                  <a:avLst/>
                  <a:gdLst>
                    <a:gd name="connsiteX0" fmla="*/ 86601 w 217683"/>
                    <a:gd name="connsiteY0" fmla="*/ 401006 h 423470"/>
                    <a:gd name="connsiteX1" fmla="*/ 34404 w 217683"/>
                    <a:gd name="connsiteY1" fmla="*/ 419770 h 423470"/>
                    <a:gd name="connsiteX2" fmla="*/ 27927 w 217683"/>
                    <a:gd name="connsiteY2" fmla="*/ 417008 h 423470"/>
                    <a:gd name="connsiteX3" fmla="*/ 2209 w 217683"/>
                    <a:gd name="connsiteY3" fmla="*/ 365096 h 423470"/>
                    <a:gd name="connsiteX4" fmla="*/ 130987 w 217683"/>
                    <a:gd name="connsiteY4" fmla="*/ 22387 h 423470"/>
                    <a:gd name="connsiteX5" fmla="*/ 183280 w 217683"/>
                    <a:gd name="connsiteY5" fmla="*/ 3718 h 423470"/>
                    <a:gd name="connsiteX6" fmla="*/ 189757 w 217683"/>
                    <a:gd name="connsiteY6" fmla="*/ 6480 h 423470"/>
                    <a:gd name="connsiteX7" fmla="*/ 215474 w 217683"/>
                    <a:gd name="connsiteY7" fmla="*/ 58391 h 423470"/>
                    <a:gd name="connsiteX8" fmla="*/ 86601 w 217683"/>
                    <a:gd name="connsiteY8" fmla="*/ 401006 h 42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70">
                      <a:moveTo>
                        <a:pt x="86601" y="401006"/>
                      </a:moveTo>
                      <a:cubicBezTo>
                        <a:pt x="79266" y="420532"/>
                        <a:pt x="55930" y="428914"/>
                        <a:pt x="34404" y="419770"/>
                      </a:cubicBezTo>
                      <a:lnTo>
                        <a:pt x="27927" y="417008"/>
                      </a:lnTo>
                      <a:cubicBezTo>
                        <a:pt x="6400" y="407864"/>
                        <a:pt x="-5125" y="384623"/>
                        <a:pt x="2209" y="365096"/>
                      </a:cubicBezTo>
                      <a:lnTo>
                        <a:pt x="130987" y="22387"/>
                      </a:lnTo>
                      <a:cubicBezTo>
                        <a:pt x="138322" y="2861"/>
                        <a:pt x="161753" y="-5426"/>
                        <a:pt x="183280" y="3718"/>
                      </a:cubicBezTo>
                      <a:lnTo>
                        <a:pt x="189757" y="6480"/>
                      </a:lnTo>
                      <a:cubicBezTo>
                        <a:pt x="211283" y="15624"/>
                        <a:pt x="222808" y="38865"/>
                        <a:pt x="215474" y="58391"/>
                      </a:cubicBezTo>
                      <a:lnTo>
                        <a:pt x="86601" y="401006"/>
                      </a:lnTo>
                      <a:close/>
                    </a:path>
                  </a:pathLst>
                </a:custGeom>
                <a:solidFill>
                  <a:srgbClr val="333333"/>
                </a:solid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661A56AB-59F6-E592-6EDE-977A612B559D}"/>
                    </a:ext>
                  </a:extLst>
                </p:cNvPr>
                <p:cNvSpPr/>
                <p:nvPr/>
              </p:nvSpPr>
              <p:spPr>
                <a:xfrm>
                  <a:off x="5281412" y="4199543"/>
                  <a:ext cx="170230" cy="331337"/>
                </a:xfrm>
                <a:custGeom>
                  <a:avLst/>
                  <a:gdLst>
                    <a:gd name="connsiteX0" fmla="*/ 67732 w 170230"/>
                    <a:gd name="connsiteY0" fmla="*/ 313783 h 331337"/>
                    <a:gd name="connsiteX1" fmla="*/ 26870 w 170230"/>
                    <a:gd name="connsiteY1" fmla="*/ 328451 h 331337"/>
                    <a:gd name="connsiteX2" fmla="*/ 21821 w 170230"/>
                    <a:gd name="connsiteY2" fmla="*/ 326260 h 331337"/>
                    <a:gd name="connsiteX3" fmla="*/ 1724 w 170230"/>
                    <a:gd name="connsiteY3" fmla="*/ 285684 h 331337"/>
                    <a:gd name="connsiteX4" fmla="*/ 102498 w 170230"/>
                    <a:gd name="connsiteY4" fmla="*/ 17555 h 331337"/>
                    <a:gd name="connsiteX5" fmla="*/ 143360 w 170230"/>
                    <a:gd name="connsiteY5" fmla="*/ 2887 h 331337"/>
                    <a:gd name="connsiteX6" fmla="*/ 148409 w 170230"/>
                    <a:gd name="connsiteY6" fmla="*/ 5077 h 331337"/>
                    <a:gd name="connsiteX7" fmla="*/ 168507 w 170230"/>
                    <a:gd name="connsiteY7" fmla="*/ 45654 h 331337"/>
                    <a:gd name="connsiteX8" fmla="*/ 67732 w 170230"/>
                    <a:gd name="connsiteY8" fmla="*/ 313783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67732" y="313783"/>
                      </a:moveTo>
                      <a:cubicBezTo>
                        <a:pt x="62017" y="329023"/>
                        <a:pt x="43729" y="335595"/>
                        <a:pt x="26870" y="328451"/>
                      </a:cubicBezTo>
                      <a:lnTo>
                        <a:pt x="21821" y="326260"/>
                      </a:lnTo>
                      <a:cubicBezTo>
                        <a:pt x="4962" y="319117"/>
                        <a:pt x="-3991" y="300924"/>
                        <a:pt x="1724" y="285684"/>
                      </a:cubicBezTo>
                      <a:lnTo>
                        <a:pt x="102498" y="17555"/>
                      </a:lnTo>
                      <a:cubicBezTo>
                        <a:pt x="108213" y="2315"/>
                        <a:pt x="126501" y="-4257"/>
                        <a:pt x="143360" y="2887"/>
                      </a:cubicBezTo>
                      <a:lnTo>
                        <a:pt x="148409" y="5077"/>
                      </a:lnTo>
                      <a:cubicBezTo>
                        <a:pt x="165268" y="12221"/>
                        <a:pt x="174221" y="30414"/>
                        <a:pt x="168507" y="45654"/>
                      </a:cubicBezTo>
                      <a:lnTo>
                        <a:pt x="67732" y="313783"/>
                      </a:lnTo>
                      <a:close/>
                    </a:path>
                  </a:pathLst>
                </a:custGeom>
                <a:solidFill>
                  <a:srgbClr val="333333"/>
                </a:solid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99F40A4D-3F16-970B-B10B-811DBE450EF9}"/>
                    </a:ext>
                  </a:extLst>
                </p:cNvPr>
                <p:cNvSpPr/>
                <p:nvPr/>
              </p:nvSpPr>
              <p:spPr>
                <a:xfrm>
                  <a:off x="5829416" y="4347989"/>
                  <a:ext cx="267323" cy="542128"/>
                </a:xfrm>
                <a:custGeom>
                  <a:avLst/>
                  <a:gdLst>
                    <a:gd name="connsiteX0" fmla="*/ 3217 w 267323"/>
                    <a:gd name="connsiteY0" fmla="*/ 471185 h 542128"/>
                    <a:gd name="connsiteX1" fmla="*/ 30077 w 267323"/>
                    <a:gd name="connsiteY1" fmla="*/ 535288 h 542128"/>
                    <a:gd name="connsiteX2" fmla="*/ 37412 w 267323"/>
                    <a:gd name="connsiteY2" fmla="*/ 538431 h 542128"/>
                    <a:gd name="connsiteX3" fmla="*/ 98467 w 267323"/>
                    <a:gd name="connsiteY3" fmla="*/ 511761 h 542128"/>
                    <a:gd name="connsiteX4" fmla="*/ 264106 w 267323"/>
                    <a:gd name="connsiteY4" fmla="*/ 70944 h 542128"/>
                    <a:gd name="connsiteX5" fmla="*/ 237246 w 267323"/>
                    <a:gd name="connsiteY5" fmla="*/ 6841 h 542128"/>
                    <a:gd name="connsiteX6" fmla="*/ 229912 w 267323"/>
                    <a:gd name="connsiteY6" fmla="*/ 3698 h 542128"/>
                    <a:gd name="connsiteX7" fmla="*/ 168952 w 267323"/>
                    <a:gd name="connsiteY7" fmla="*/ 30368 h 542128"/>
                    <a:gd name="connsiteX8" fmla="*/ 3217 w 267323"/>
                    <a:gd name="connsiteY8" fmla="*/ 471185 h 5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3" h="542128">
                      <a:moveTo>
                        <a:pt x="3217" y="471185"/>
                      </a:moveTo>
                      <a:cubicBezTo>
                        <a:pt x="-6213" y="496235"/>
                        <a:pt x="5788" y="524906"/>
                        <a:pt x="30077" y="535288"/>
                      </a:cubicBezTo>
                      <a:lnTo>
                        <a:pt x="37412" y="538431"/>
                      </a:lnTo>
                      <a:cubicBezTo>
                        <a:pt x="61700" y="548718"/>
                        <a:pt x="89037" y="536812"/>
                        <a:pt x="98467" y="511761"/>
                      </a:cubicBezTo>
                      <a:lnTo>
                        <a:pt x="264106" y="70944"/>
                      </a:lnTo>
                      <a:cubicBezTo>
                        <a:pt x="273536" y="45893"/>
                        <a:pt x="261535" y="17223"/>
                        <a:pt x="237246" y="6841"/>
                      </a:cubicBezTo>
                      <a:lnTo>
                        <a:pt x="229912" y="3698"/>
                      </a:lnTo>
                      <a:cubicBezTo>
                        <a:pt x="205623" y="-6589"/>
                        <a:pt x="178381" y="5317"/>
                        <a:pt x="168952" y="30368"/>
                      </a:cubicBezTo>
                      <a:lnTo>
                        <a:pt x="3217" y="471185"/>
                      </a:lnTo>
                      <a:close/>
                    </a:path>
                  </a:pathLst>
                </a:custGeom>
                <a:solidFill>
                  <a:srgbClr val="333333"/>
                </a:solid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A9DB0AB9-0D2D-75E7-2FCB-21C19D431467}"/>
                    </a:ext>
                  </a:extLst>
                </p:cNvPr>
                <p:cNvSpPr/>
                <p:nvPr/>
              </p:nvSpPr>
              <p:spPr>
                <a:xfrm>
                  <a:off x="5944153" y="4445520"/>
                  <a:ext cx="217683" cy="423456"/>
                </a:xfrm>
                <a:custGeom>
                  <a:avLst/>
                  <a:gdLst>
                    <a:gd name="connsiteX0" fmla="*/ 2209 w 217683"/>
                    <a:gd name="connsiteY0" fmla="*/ 365081 h 423456"/>
                    <a:gd name="connsiteX1" fmla="*/ 27927 w 217683"/>
                    <a:gd name="connsiteY1" fmla="*/ 416992 h 423456"/>
                    <a:gd name="connsiteX2" fmla="*/ 34404 w 217683"/>
                    <a:gd name="connsiteY2" fmla="*/ 419754 h 423456"/>
                    <a:gd name="connsiteX3" fmla="*/ 86696 w 217683"/>
                    <a:gd name="connsiteY3" fmla="*/ 401085 h 423456"/>
                    <a:gd name="connsiteX4" fmla="*/ 215474 w 217683"/>
                    <a:gd name="connsiteY4" fmla="*/ 58376 h 423456"/>
                    <a:gd name="connsiteX5" fmla="*/ 189757 w 217683"/>
                    <a:gd name="connsiteY5" fmla="*/ 6465 h 423456"/>
                    <a:gd name="connsiteX6" fmla="*/ 183279 w 217683"/>
                    <a:gd name="connsiteY6" fmla="*/ 3702 h 423456"/>
                    <a:gd name="connsiteX7" fmla="*/ 131083 w 217683"/>
                    <a:gd name="connsiteY7" fmla="*/ 22371 h 423456"/>
                    <a:gd name="connsiteX8" fmla="*/ 2209 w 217683"/>
                    <a:gd name="connsiteY8" fmla="*/ 365081 h 4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56">
                      <a:moveTo>
                        <a:pt x="2209" y="365081"/>
                      </a:moveTo>
                      <a:cubicBezTo>
                        <a:pt x="-5125" y="384607"/>
                        <a:pt x="6400" y="407848"/>
                        <a:pt x="27927" y="416992"/>
                      </a:cubicBezTo>
                      <a:lnTo>
                        <a:pt x="34404" y="419754"/>
                      </a:lnTo>
                      <a:cubicBezTo>
                        <a:pt x="55930" y="428898"/>
                        <a:pt x="79362" y="420516"/>
                        <a:pt x="86696" y="401085"/>
                      </a:cubicBezTo>
                      <a:lnTo>
                        <a:pt x="215474" y="58376"/>
                      </a:lnTo>
                      <a:cubicBezTo>
                        <a:pt x="222808" y="38850"/>
                        <a:pt x="211283" y="15704"/>
                        <a:pt x="189757" y="6465"/>
                      </a:cubicBezTo>
                      <a:lnTo>
                        <a:pt x="183279" y="3702"/>
                      </a:lnTo>
                      <a:cubicBezTo>
                        <a:pt x="161753" y="-5442"/>
                        <a:pt x="138321" y="2940"/>
                        <a:pt x="131083" y="22371"/>
                      </a:cubicBezTo>
                      <a:lnTo>
                        <a:pt x="2209" y="365081"/>
                      </a:lnTo>
                      <a:close/>
                    </a:path>
                  </a:pathLst>
                </a:custGeom>
                <a:solidFill>
                  <a:srgbClr val="333333"/>
                </a:solid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E3180C45-D489-3E6F-C19A-871A391F25B9}"/>
                    </a:ext>
                  </a:extLst>
                </p:cNvPr>
                <p:cNvSpPr/>
                <p:nvPr/>
              </p:nvSpPr>
              <p:spPr>
                <a:xfrm>
                  <a:off x="6043031" y="4523583"/>
                  <a:ext cx="170230" cy="331337"/>
                </a:xfrm>
                <a:custGeom>
                  <a:avLst/>
                  <a:gdLst>
                    <a:gd name="connsiteX0" fmla="*/ 1724 w 170230"/>
                    <a:gd name="connsiteY0" fmla="*/ 285684 h 331337"/>
                    <a:gd name="connsiteX1" fmla="*/ 21822 w 170230"/>
                    <a:gd name="connsiteY1" fmla="*/ 326261 h 331337"/>
                    <a:gd name="connsiteX2" fmla="*/ 26870 w 170230"/>
                    <a:gd name="connsiteY2" fmla="*/ 328451 h 331337"/>
                    <a:gd name="connsiteX3" fmla="*/ 67732 w 170230"/>
                    <a:gd name="connsiteY3" fmla="*/ 313783 h 331337"/>
                    <a:gd name="connsiteX4" fmla="*/ 168507 w 170230"/>
                    <a:gd name="connsiteY4" fmla="*/ 45654 h 331337"/>
                    <a:gd name="connsiteX5" fmla="*/ 148409 w 170230"/>
                    <a:gd name="connsiteY5" fmla="*/ 5078 h 331337"/>
                    <a:gd name="connsiteX6" fmla="*/ 143360 w 170230"/>
                    <a:gd name="connsiteY6" fmla="*/ 2887 h 331337"/>
                    <a:gd name="connsiteX7" fmla="*/ 102498 w 170230"/>
                    <a:gd name="connsiteY7" fmla="*/ 17555 h 331337"/>
                    <a:gd name="connsiteX8" fmla="*/ 1724 w 170230"/>
                    <a:gd name="connsiteY8" fmla="*/ 285684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1724" y="285684"/>
                      </a:moveTo>
                      <a:cubicBezTo>
                        <a:pt x="-3991" y="300924"/>
                        <a:pt x="4962" y="319117"/>
                        <a:pt x="21822" y="326261"/>
                      </a:cubicBezTo>
                      <a:lnTo>
                        <a:pt x="26870" y="328451"/>
                      </a:lnTo>
                      <a:cubicBezTo>
                        <a:pt x="43729" y="335595"/>
                        <a:pt x="62017" y="329023"/>
                        <a:pt x="67732" y="313783"/>
                      </a:cubicBezTo>
                      <a:lnTo>
                        <a:pt x="168507" y="45654"/>
                      </a:lnTo>
                      <a:cubicBezTo>
                        <a:pt x="174222" y="30414"/>
                        <a:pt x="165268" y="12221"/>
                        <a:pt x="148409" y="5078"/>
                      </a:cubicBezTo>
                      <a:lnTo>
                        <a:pt x="143360" y="2887"/>
                      </a:lnTo>
                      <a:cubicBezTo>
                        <a:pt x="126501" y="-4257"/>
                        <a:pt x="108213" y="2315"/>
                        <a:pt x="102498" y="17555"/>
                      </a:cubicBezTo>
                      <a:lnTo>
                        <a:pt x="1724" y="285684"/>
                      </a:lnTo>
                      <a:close/>
                    </a:path>
                  </a:pathLst>
                </a:custGeom>
                <a:solidFill>
                  <a:srgbClr val="333333"/>
                </a:solid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D8B80BD2-13D7-E238-398D-2FFE8F3F2DC1}"/>
                    </a:ext>
                  </a:extLst>
                </p:cNvPr>
                <p:cNvSpPr/>
                <p:nvPr/>
              </p:nvSpPr>
              <p:spPr>
                <a:xfrm>
                  <a:off x="5397934" y="4164307"/>
                  <a:ext cx="229816" cy="535327"/>
                </a:xfrm>
                <a:custGeom>
                  <a:avLst/>
                  <a:gdLst>
                    <a:gd name="connsiteX0" fmla="*/ 30077 w 229816"/>
                    <a:gd name="connsiteY0" fmla="*/ 535328 h 535327"/>
                    <a:gd name="connsiteX1" fmla="*/ 3217 w 229816"/>
                    <a:gd name="connsiteY1" fmla="*/ 471225 h 535327"/>
                    <a:gd name="connsiteX2" fmla="*/ 168857 w 229816"/>
                    <a:gd name="connsiteY2" fmla="*/ 30408 h 535327"/>
                    <a:gd name="connsiteX3" fmla="*/ 229817 w 229816"/>
                    <a:gd name="connsiteY3" fmla="*/ 3737 h 535327"/>
                    <a:gd name="connsiteX4" fmla="*/ 30077 w 229816"/>
                    <a:gd name="connsiteY4" fmla="*/ 535328 h 53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327">
                      <a:moveTo>
                        <a:pt x="30077" y="535328"/>
                      </a:moveTo>
                      <a:cubicBezTo>
                        <a:pt x="5789" y="525041"/>
                        <a:pt x="-6213" y="496275"/>
                        <a:pt x="3217" y="471225"/>
                      </a:cubicBezTo>
                      <a:lnTo>
                        <a:pt x="168857" y="30408"/>
                      </a:lnTo>
                      <a:cubicBezTo>
                        <a:pt x="178286" y="5357"/>
                        <a:pt x="205623" y="-6645"/>
                        <a:pt x="229817" y="3737"/>
                      </a:cubicBezTo>
                      <a:lnTo>
                        <a:pt x="30077" y="535328"/>
                      </a:lnTo>
                      <a:close/>
                    </a:path>
                  </a:pathLst>
                </a:custGeom>
                <a:solidFill>
                  <a:srgbClr val="4D4D4D"/>
                </a:solid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4F9CA16F-B282-38E5-BAFC-B67705353C27}"/>
                    </a:ext>
                  </a:extLst>
                </p:cNvPr>
                <p:cNvSpPr/>
                <p:nvPr/>
              </p:nvSpPr>
              <p:spPr>
                <a:xfrm>
                  <a:off x="5332933" y="4185472"/>
                  <a:ext cx="183279" cy="417007"/>
                </a:xfrm>
                <a:custGeom>
                  <a:avLst/>
                  <a:gdLst>
                    <a:gd name="connsiteX0" fmla="*/ 27927 w 183279"/>
                    <a:gd name="connsiteY0" fmla="*/ 417008 h 417007"/>
                    <a:gd name="connsiteX1" fmla="*/ 2209 w 183279"/>
                    <a:gd name="connsiteY1" fmla="*/ 365096 h 417007"/>
                    <a:gd name="connsiteX2" fmla="*/ 130987 w 183279"/>
                    <a:gd name="connsiteY2" fmla="*/ 22387 h 417007"/>
                    <a:gd name="connsiteX3" fmla="*/ 183280 w 183279"/>
                    <a:gd name="connsiteY3" fmla="*/ 3718 h 417007"/>
                    <a:gd name="connsiteX4" fmla="*/ 27927 w 183279"/>
                    <a:gd name="connsiteY4" fmla="*/ 417008 h 41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7007">
                      <a:moveTo>
                        <a:pt x="27927" y="417008"/>
                      </a:moveTo>
                      <a:cubicBezTo>
                        <a:pt x="6400" y="407864"/>
                        <a:pt x="-5125" y="384623"/>
                        <a:pt x="2209" y="365096"/>
                      </a:cubicBezTo>
                      <a:lnTo>
                        <a:pt x="130987" y="22387"/>
                      </a:lnTo>
                      <a:cubicBezTo>
                        <a:pt x="138321" y="2861"/>
                        <a:pt x="161753" y="-5426"/>
                        <a:pt x="183280" y="3718"/>
                      </a:cubicBezTo>
                      <a:lnTo>
                        <a:pt x="27927" y="417008"/>
                      </a:lnTo>
                      <a:close/>
                    </a:path>
                  </a:pathLst>
                </a:custGeom>
                <a:solidFill>
                  <a:srgbClr val="4D4D4D"/>
                </a:solid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98568474-FBDD-267E-76B6-678F3A0C48DC}"/>
                    </a:ext>
                  </a:extLst>
                </p:cNvPr>
                <p:cNvSpPr/>
                <p:nvPr/>
              </p:nvSpPr>
              <p:spPr>
                <a:xfrm>
                  <a:off x="5281317" y="4199543"/>
                  <a:ext cx="143360" cy="326260"/>
                </a:xfrm>
                <a:custGeom>
                  <a:avLst/>
                  <a:gdLst>
                    <a:gd name="connsiteX0" fmla="*/ 21822 w 143360"/>
                    <a:gd name="connsiteY0" fmla="*/ 326260 h 326260"/>
                    <a:gd name="connsiteX1" fmla="*/ 1724 w 143360"/>
                    <a:gd name="connsiteY1" fmla="*/ 285684 h 326260"/>
                    <a:gd name="connsiteX2" fmla="*/ 102498 w 143360"/>
                    <a:gd name="connsiteY2" fmla="*/ 17555 h 326260"/>
                    <a:gd name="connsiteX3" fmla="*/ 143360 w 143360"/>
                    <a:gd name="connsiteY3" fmla="*/ 2887 h 326260"/>
                    <a:gd name="connsiteX4" fmla="*/ 21822 w 143360"/>
                    <a:gd name="connsiteY4" fmla="*/ 326260 h 326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260">
                      <a:moveTo>
                        <a:pt x="21822" y="326260"/>
                      </a:moveTo>
                      <a:cubicBezTo>
                        <a:pt x="4962" y="319117"/>
                        <a:pt x="-3991" y="300924"/>
                        <a:pt x="1724" y="285684"/>
                      </a:cubicBezTo>
                      <a:lnTo>
                        <a:pt x="102498" y="17555"/>
                      </a:lnTo>
                      <a:cubicBezTo>
                        <a:pt x="108213" y="2315"/>
                        <a:pt x="126501" y="-4257"/>
                        <a:pt x="143360" y="2887"/>
                      </a:cubicBezTo>
                      <a:lnTo>
                        <a:pt x="21822" y="326260"/>
                      </a:lnTo>
                      <a:close/>
                    </a:path>
                  </a:pathLst>
                </a:custGeom>
                <a:solidFill>
                  <a:srgbClr val="4D4D4D"/>
                </a:solid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0F1DE30-3B85-489D-88E6-BF1D169D1000}"/>
                    </a:ext>
                  </a:extLst>
                </p:cNvPr>
                <p:cNvSpPr/>
                <p:nvPr/>
              </p:nvSpPr>
              <p:spPr>
                <a:xfrm>
                  <a:off x="5829416" y="4347989"/>
                  <a:ext cx="229816" cy="535287"/>
                </a:xfrm>
                <a:custGeom>
                  <a:avLst/>
                  <a:gdLst>
                    <a:gd name="connsiteX0" fmla="*/ 3217 w 229816"/>
                    <a:gd name="connsiteY0" fmla="*/ 471185 h 535287"/>
                    <a:gd name="connsiteX1" fmla="*/ 30077 w 229816"/>
                    <a:gd name="connsiteY1" fmla="*/ 535288 h 535287"/>
                    <a:gd name="connsiteX2" fmla="*/ 229817 w 229816"/>
                    <a:gd name="connsiteY2" fmla="*/ 3698 h 535287"/>
                    <a:gd name="connsiteX3" fmla="*/ 168856 w 229816"/>
                    <a:gd name="connsiteY3" fmla="*/ 30368 h 535287"/>
                    <a:gd name="connsiteX4" fmla="*/ 3217 w 229816"/>
                    <a:gd name="connsiteY4" fmla="*/ 471185 h 535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287">
                      <a:moveTo>
                        <a:pt x="3217" y="471185"/>
                      </a:moveTo>
                      <a:cubicBezTo>
                        <a:pt x="-6213" y="496235"/>
                        <a:pt x="5788" y="524906"/>
                        <a:pt x="30077" y="535288"/>
                      </a:cubicBezTo>
                      <a:lnTo>
                        <a:pt x="229817" y="3698"/>
                      </a:lnTo>
                      <a:cubicBezTo>
                        <a:pt x="205528" y="-6589"/>
                        <a:pt x="178286" y="5317"/>
                        <a:pt x="168856" y="30368"/>
                      </a:cubicBezTo>
                      <a:lnTo>
                        <a:pt x="3217" y="471185"/>
                      </a:lnTo>
                      <a:close/>
                    </a:path>
                  </a:pathLst>
                </a:custGeom>
                <a:solidFill>
                  <a:srgbClr val="4D4D4D"/>
                </a:solid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FC19CF99-B4F2-8B86-D51E-A5B6EF95D6B6}"/>
                    </a:ext>
                  </a:extLst>
                </p:cNvPr>
                <p:cNvSpPr/>
                <p:nvPr/>
              </p:nvSpPr>
              <p:spPr>
                <a:xfrm>
                  <a:off x="5944153" y="4445520"/>
                  <a:ext cx="183279" cy="416992"/>
                </a:xfrm>
                <a:custGeom>
                  <a:avLst/>
                  <a:gdLst>
                    <a:gd name="connsiteX0" fmla="*/ 2209 w 183279"/>
                    <a:gd name="connsiteY0" fmla="*/ 365081 h 416992"/>
                    <a:gd name="connsiteX1" fmla="*/ 27927 w 183279"/>
                    <a:gd name="connsiteY1" fmla="*/ 416992 h 416992"/>
                    <a:gd name="connsiteX2" fmla="*/ 183279 w 183279"/>
                    <a:gd name="connsiteY2" fmla="*/ 3702 h 416992"/>
                    <a:gd name="connsiteX3" fmla="*/ 131083 w 183279"/>
                    <a:gd name="connsiteY3" fmla="*/ 22371 h 416992"/>
                    <a:gd name="connsiteX4" fmla="*/ 2209 w 183279"/>
                    <a:gd name="connsiteY4" fmla="*/ 365081 h 416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6992">
                      <a:moveTo>
                        <a:pt x="2209" y="365081"/>
                      </a:moveTo>
                      <a:cubicBezTo>
                        <a:pt x="-5125" y="384607"/>
                        <a:pt x="6400" y="407848"/>
                        <a:pt x="27927" y="416992"/>
                      </a:cubicBezTo>
                      <a:lnTo>
                        <a:pt x="183279" y="3702"/>
                      </a:lnTo>
                      <a:cubicBezTo>
                        <a:pt x="161753" y="-5442"/>
                        <a:pt x="138321" y="2940"/>
                        <a:pt x="131083" y="22371"/>
                      </a:cubicBezTo>
                      <a:lnTo>
                        <a:pt x="2209" y="365081"/>
                      </a:lnTo>
                      <a:close/>
                    </a:path>
                  </a:pathLst>
                </a:custGeom>
                <a:solidFill>
                  <a:srgbClr val="4D4D4D"/>
                </a:solid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327790E3-9F3D-F8C7-EF83-4E49629ABF55}"/>
                    </a:ext>
                  </a:extLst>
                </p:cNvPr>
                <p:cNvSpPr/>
                <p:nvPr/>
              </p:nvSpPr>
              <p:spPr>
                <a:xfrm>
                  <a:off x="6043031" y="4523488"/>
                  <a:ext cx="143360" cy="326355"/>
                </a:xfrm>
                <a:custGeom>
                  <a:avLst/>
                  <a:gdLst>
                    <a:gd name="connsiteX0" fmla="*/ 1724 w 143360"/>
                    <a:gd name="connsiteY0" fmla="*/ 285779 h 326355"/>
                    <a:gd name="connsiteX1" fmla="*/ 21822 w 143360"/>
                    <a:gd name="connsiteY1" fmla="*/ 326356 h 326355"/>
                    <a:gd name="connsiteX2" fmla="*/ 143360 w 143360"/>
                    <a:gd name="connsiteY2" fmla="*/ 2887 h 326355"/>
                    <a:gd name="connsiteX3" fmla="*/ 102498 w 143360"/>
                    <a:gd name="connsiteY3" fmla="*/ 17555 h 326355"/>
                    <a:gd name="connsiteX4" fmla="*/ 1724 w 143360"/>
                    <a:gd name="connsiteY4" fmla="*/ 285779 h 326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355">
                      <a:moveTo>
                        <a:pt x="1724" y="285779"/>
                      </a:moveTo>
                      <a:cubicBezTo>
                        <a:pt x="-3991" y="301019"/>
                        <a:pt x="4962" y="319212"/>
                        <a:pt x="21822" y="326356"/>
                      </a:cubicBezTo>
                      <a:lnTo>
                        <a:pt x="143360" y="2887"/>
                      </a:lnTo>
                      <a:cubicBezTo>
                        <a:pt x="126501" y="-4257"/>
                        <a:pt x="108213" y="2315"/>
                        <a:pt x="102498" y="17555"/>
                      </a:cubicBezTo>
                      <a:lnTo>
                        <a:pt x="1724" y="285779"/>
                      </a:lnTo>
                      <a:close/>
                    </a:path>
                  </a:pathLst>
                </a:custGeom>
                <a:solidFill>
                  <a:srgbClr val="4D4D4D"/>
                </a:solidFill>
                <a:ln w="9525" cap="flat">
                  <a:noFill/>
                  <a:prstDash val="solid"/>
                  <a:miter/>
                </a:ln>
              </p:spPr>
              <p:txBody>
                <a:bodyPr rtlCol="0" anchor="ctr"/>
                <a:lstStyle/>
                <a:p>
                  <a:endParaRPr lang="en-US"/>
                </a:p>
              </p:txBody>
            </p:sp>
          </p:grpSp>
        </p:grpSp>
        <p:grpSp>
          <p:nvGrpSpPr>
            <p:cNvPr id="83" name="Group 82">
              <a:extLst>
                <a:ext uri="{FF2B5EF4-FFF2-40B4-BE49-F238E27FC236}">
                  <a16:creationId xmlns:a16="http://schemas.microsoft.com/office/drawing/2014/main" id="{99FAFD1A-00FB-3557-D756-D68E8D0F02D7}"/>
                </a:ext>
              </a:extLst>
            </p:cNvPr>
            <p:cNvGrpSpPr/>
            <p:nvPr/>
          </p:nvGrpSpPr>
          <p:grpSpPr>
            <a:xfrm>
              <a:off x="9769481" y="2099777"/>
              <a:ext cx="1193288" cy="847520"/>
              <a:chOff x="6556501" y="2176300"/>
              <a:chExt cx="1193288" cy="847520"/>
            </a:xfrm>
          </p:grpSpPr>
          <p:sp>
            <p:nvSpPr>
              <p:cNvPr id="84" name="TextBox 83">
                <a:extLst>
                  <a:ext uri="{FF2B5EF4-FFF2-40B4-BE49-F238E27FC236}">
                    <a16:creationId xmlns:a16="http://schemas.microsoft.com/office/drawing/2014/main" id="{220A1410-A373-90A5-D1B3-007315988095}"/>
                  </a:ext>
                </a:extLst>
              </p:cNvPr>
              <p:cNvSpPr txBox="1"/>
              <p:nvPr/>
            </p:nvSpPr>
            <p:spPr>
              <a:xfrm>
                <a:off x="6556501" y="2716043"/>
                <a:ext cx="1193288" cy="307777"/>
              </a:xfrm>
              <a:prstGeom prst="rect">
                <a:avLst/>
              </a:prstGeom>
              <a:noFill/>
            </p:spPr>
            <p:txBody>
              <a:bodyPr wrap="square" rtlCol="0">
                <a:spAutoFit/>
              </a:bodyPr>
              <a:lstStyle/>
              <a:p>
                <a:pPr algn="ctr"/>
                <a:r>
                  <a:rPr lang="en-US" sz="1400" spc="300" dirty="0">
                    <a:solidFill>
                      <a:schemeClr val="accent2"/>
                    </a:solidFill>
                    <a:latin typeface="+mj-lt"/>
                    <a:cs typeface="Arial" panose="020B0604020202020204" pitchFamily="34" charset="0"/>
                  </a:rPr>
                  <a:t>1990</a:t>
                </a:r>
              </a:p>
            </p:txBody>
          </p:sp>
          <p:grpSp>
            <p:nvGrpSpPr>
              <p:cNvPr id="85" name="Graphic 2">
                <a:extLst>
                  <a:ext uri="{FF2B5EF4-FFF2-40B4-BE49-F238E27FC236}">
                    <a16:creationId xmlns:a16="http://schemas.microsoft.com/office/drawing/2014/main" id="{E04FA880-AECF-6CB8-DCFA-61E0B1AAA084}"/>
                  </a:ext>
                </a:extLst>
              </p:cNvPr>
              <p:cNvGrpSpPr/>
              <p:nvPr/>
            </p:nvGrpSpPr>
            <p:grpSpPr>
              <a:xfrm rot="20272040">
                <a:off x="6769409" y="2176300"/>
                <a:ext cx="767473" cy="570060"/>
                <a:chOff x="5259710" y="4164307"/>
                <a:chExt cx="977158" cy="725810"/>
              </a:xfrm>
              <a:effectLst/>
            </p:grpSpPr>
            <p:sp>
              <p:nvSpPr>
                <p:cNvPr id="86" name="Freeform: Shape 85">
                  <a:extLst>
                    <a:ext uri="{FF2B5EF4-FFF2-40B4-BE49-F238E27FC236}">
                      <a16:creationId xmlns:a16="http://schemas.microsoft.com/office/drawing/2014/main" id="{977FDCE2-7FFC-29D7-499A-3E480AF84295}"/>
                    </a:ext>
                  </a:extLst>
                </p:cNvPr>
                <p:cNvSpPr/>
                <p:nvPr/>
              </p:nvSpPr>
              <p:spPr>
                <a:xfrm>
                  <a:off x="5259710" y="4286851"/>
                  <a:ext cx="977158" cy="481523"/>
                </a:xfrm>
                <a:custGeom>
                  <a:avLst/>
                  <a:gdLst>
                    <a:gd name="connsiteX0" fmla="*/ 956114 w 977158"/>
                    <a:gd name="connsiteY0" fmla="*/ 470600 h 481523"/>
                    <a:gd name="connsiteX1" fmla="*/ 921538 w 977158"/>
                    <a:gd name="connsiteY1" fmla="*/ 478315 h 481523"/>
                    <a:gd name="connsiteX2" fmla="*/ 21045 w 977158"/>
                    <a:gd name="connsiteY2" fmla="*/ 95220 h 481523"/>
                    <a:gd name="connsiteX3" fmla="*/ 947 w 977158"/>
                    <a:gd name="connsiteY3" fmla="*/ 64263 h 481523"/>
                    <a:gd name="connsiteX4" fmla="*/ 21045 w 977158"/>
                    <a:gd name="connsiteY4" fmla="*/ 10923 h 481523"/>
                    <a:gd name="connsiteX5" fmla="*/ 55621 w 977158"/>
                    <a:gd name="connsiteY5" fmla="*/ 3208 h 481523"/>
                    <a:gd name="connsiteX6" fmla="*/ 956114 w 977158"/>
                    <a:gd name="connsiteY6" fmla="*/ 386304 h 481523"/>
                    <a:gd name="connsiteX7" fmla="*/ 976212 w 977158"/>
                    <a:gd name="connsiteY7" fmla="*/ 417260 h 481523"/>
                    <a:gd name="connsiteX8" fmla="*/ 956114 w 977158"/>
                    <a:gd name="connsiteY8" fmla="*/ 470600 h 4815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77158" h="481523">
                      <a:moveTo>
                        <a:pt x="956114" y="470600"/>
                      </a:moveTo>
                      <a:cubicBezTo>
                        <a:pt x="952114" y="481268"/>
                        <a:pt x="936588" y="484697"/>
                        <a:pt x="921538" y="478315"/>
                      </a:cubicBezTo>
                      <a:lnTo>
                        <a:pt x="21045" y="95220"/>
                      </a:lnTo>
                      <a:cubicBezTo>
                        <a:pt x="5995" y="88838"/>
                        <a:pt x="-3053" y="74931"/>
                        <a:pt x="947" y="64263"/>
                      </a:cubicBezTo>
                      <a:lnTo>
                        <a:pt x="21045" y="10923"/>
                      </a:lnTo>
                      <a:cubicBezTo>
                        <a:pt x="25045" y="255"/>
                        <a:pt x="40571" y="-3174"/>
                        <a:pt x="55621" y="3208"/>
                      </a:cubicBezTo>
                      <a:lnTo>
                        <a:pt x="956114" y="386304"/>
                      </a:lnTo>
                      <a:cubicBezTo>
                        <a:pt x="971164" y="392685"/>
                        <a:pt x="980212" y="406592"/>
                        <a:pt x="976212" y="417260"/>
                      </a:cubicBezTo>
                      <a:lnTo>
                        <a:pt x="956114" y="470600"/>
                      </a:lnTo>
                      <a:close/>
                    </a:path>
                  </a:pathLst>
                </a:custGeom>
                <a:solidFill>
                  <a:srgbClr val="B3B3B3"/>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367A9BC9-AE4E-FA43-D084-B0FEDE75D2A8}"/>
                    </a:ext>
                  </a:extLst>
                </p:cNvPr>
                <p:cNvSpPr/>
                <p:nvPr/>
              </p:nvSpPr>
              <p:spPr>
                <a:xfrm>
                  <a:off x="5541644" y="4401026"/>
                  <a:ext cx="366807" cy="248031"/>
                </a:xfrm>
                <a:custGeom>
                  <a:avLst/>
                  <a:gdLst>
                    <a:gd name="connsiteX0" fmla="*/ 34576 w 366807"/>
                    <a:gd name="connsiteY0" fmla="*/ 0 h 248031"/>
                    <a:gd name="connsiteX1" fmla="*/ 0 w 366807"/>
                    <a:gd name="connsiteY1" fmla="*/ 92012 h 248031"/>
                    <a:gd name="connsiteX2" fmla="*/ 366808 w 366807"/>
                    <a:gd name="connsiteY2" fmla="*/ 248031 h 248031"/>
                    <a:gd name="connsiteX3" fmla="*/ 54864 w 366807"/>
                    <a:gd name="connsiteY3" fmla="*/ 8668 h 248031"/>
                  </a:gdLst>
                  <a:ahLst/>
                  <a:cxnLst>
                    <a:cxn ang="0">
                      <a:pos x="connsiteX0" y="connsiteY0"/>
                    </a:cxn>
                    <a:cxn ang="0">
                      <a:pos x="connsiteX1" y="connsiteY1"/>
                    </a:cxn>
                    <a:cxn ang="0">
                      <a:pos x="connsiteX2" y="connsiteY2"/>
                    </a:cxn>
                    <a:cxn ang="0">
                      <a:pos x="connsiteX3" y="connsiteY3"/>
                    </a:cxn>
                  </a:cxnLst>
                  <a:rect l="l" t="t" r="r" b="b"/>
                  <a:pathLst>
                    <a:path w="366807" h="248031">
                      <a:moveTo>
                        <a:pt x="34576" y="0"/>
                      </a:moveTo>
                      <a:lnTo>
                        <a:pt x="0" y="92012"/>
                      </a:lnTo>
                      <a:lnTo>
                        <a:pt x="366808" y="248031"/>
                      </a:lnTo>
                      <a:lnTo>
                        <a:pt x="54864" y="8668"/>
                      </a:lnTo>
                      <a:close/>
                    </a:path>
                  </a:pathLst>
                </a:custGeom>
                <a:solidFill>
                  <a:srgbClr val="999999"/>
                </a:solidFill>
                <a:ln w="9525" cap="flat">
                  <a:noFill/>
                  <a:prstDash val="solid"/>
                  <a:miter/>
                </a:ln>
              </p:spPr>
              <p:txBody>
                <a:bodyPr rtlCol="0" anchor="ctr"/>
                <a:lstStyle/>
                <a:p>
                  <a:endParaRPr lang="en-US"/>
                </a:p>
              </p:txBody>
            </p:sp>
            <p:grpSp>
              <p:nvGrpSpPr>
                <p:cNvPr id="88" name="Graphic 2">
                  <a:extLst>
                    <a:ext uri="{FF2B5EF4-FFF2-40B4-BE49-F238E27FC236}">
                      <a16:creationId xmlns:a16="http://schemas.microsoft.com/office/drawing/2014/main" id="{78CCF232-0ADA-B5D7-5695-69F6B493B062}"/>
                    </a:ext>
                  </a:extLst>
                </p:cNvPr>
                <p:cNvGrpSpPr/>
                <p:nvPr/>
              </p:nvGrpSpPr>
              <p:grpSpPr>
                <a:xfrm>
                  <a:off x="5301614" y="4292501"/>
                  <a:ext cx="890968" cy="469176"/>
                  <a:chOff x="5301614" y="4292501"/>
                  <a:chExt cx="890968" cy="469176"/>
                </a:xfrm>
                <a:solidFill>
                  <a:srgbClr val="666666"/>
                </a:solidFill>
              </p:grpSpPr>
              <p:sp>
                <p:nvSpPr>
                  <p:cNvPr id="101" name="Freeform: Shape 100">
                    <a:extLst>
                      <a:ext uri="{FF2B5EF4-FFF2-40B4-BE49-F238E27FC236}">
                        <a16:creationId xmlns:a16="http://schemas.microsoft.com/office/drawing/2014/main" id="{4E0EC18D-A442-0A51-75B2-476851E342CC}"/>
                      </a:ext>
                    </a:extLst>
                  </p:cNvPr>
                  <p:cNvSpPr/>
                  <p:nvPr/>
                </p:nvSpPr>
                <p:spPr>
                  <a:xfrm>
                    <a:off x="5301614" y="4292501"/>
                    <a:ext cx="301085" cy="218192"/>
                  </a:xfrm>
                  <a:custGeom>
                    <a:avLst/>
                    <a:gdLst>
                      <a:gd name="connsiteX0" fmla="*/ 276892 w 301085"/>
                      <a:gd name="connsiteY0" fmla="*/ 196726 h 218192"/>
                      <a:gd name="connsiteX1" fmla="*/ 235172 w 301085"/>
                      <a:gd name="connsiteY1" fmla="*/ 215776 h 218192"/>
                      <a:gd name="connsiteX2" fmla="*/ 20193 w 301085"/>
                      <a:gd name="connsiteY2" fmla="*/ 124336 h 218192"/>
                      <a:gd name="connsiteX3" fmla="*/ 2286 w 301085"/>
                      <a:gd name="connsiteY3" fmla="*/ 79855 h 218192"/>
                      <a:gd name="connsiteX4" fmla="*/ 24194 w 301085"/>
                      <a:gd name="connsiteY4" fmla="*/ 21466 h 218192"/>
                      <a:gd name="connsiteX5" fmla="*/ 65913 w 301085"/>
                      <a:gd name="connsiteY5" fmla="*/ 2416 h 218192"/>
                      <a:gd name="connsiteX6" fmla="*/ 280892 w 301085"/>
                      <a:gd name="connsiteY6" fmla="*/ 93857 h 218192"/>
                      <a:gd name="connsiteX7" fmla="*/ 298799 w 301085"/>
                      <a:gd name="connsiteY7" fmla="*/ 138338 h 218192"/>
                      <a:gd name="connsiteX8" fmla="*/ 276892 w 301085"/>
                      <a:gd name="connsiteY8" fmla="*/ 196726 h 218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192">
                        <a:moveTo>
                          <a:pt x="276892" y="196726"/>
                        </a:moveTo>
                        <a:cubicBezTo>
                          <a:pt x="270320" y="214157"/>
                          <a:pt x="251555" y="222730"/>
                          <a:pt x="235172" y="215776"/>
                        </a:cubicBezTo>
                        <a:lnTo>
                          <a:pt x="20193" y="124336"/>
                        </a:lnTo>
                        <a:cubicBezTo>
                          <a:pt x="3810" y="117383"/>
                          <a:pt x="-4286" y="97381"/>
                          <a:pt x="2286" y="79855"/>
                        </a:cubicBezTo>
                        <a:lnTo>
                          <a:pt x="24194" y="21466"/>
                        </a:lnTo>
                        <a:cubicBezTo>
                          <a:pt x="30766" y="4036"/>
                          <a:pt x="49530" y="-4537"/>
                          <a:pt x="65913" y="2416"/>
                        </a:cubicBezTo>
                        <a:lnTo>
                          <a:pt x="280892" y="93857"/>
                        </a:lnTo>
                        <a:cubicBezTo>
                          <a:pt x="297275" y="100810"/>
                          <a:pt x="305372" y="120812"/>
                          <a:pt x="298799" y="138338"/>
                        </a:cubicBezTo>
                        <a:lnTo>
                          <a:pt x="276892" y="196726"/>
                        </a:lnTo>
                        <a:close/>
                      </a:path>
                    </a:pathLst>
                  </a:custGeom>
                  <a:solidFill>
                    <a:srgbClr val="666666"/>
                  </a:solid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3152601E-2CE6-4E2C-67DB-9976D5D5C324}"/>
                      </a:ext>
                    </a:extLst>
                  </p:cNvPr>
                  <p:cNvSpPr/>
                  <p:nvPr/>
                </p:nvSpPr>
                <p:spPr>
                  <a:xfrm>
                    <a:off x="5891498" y="4543580"/>
                    <a:ext cx="301085" cy="218097"/>
                  </a:xfrm>
                  <a:custGeom>
                    <a:avLst/>
                    <a:gdLst>
                      <a:gd name="connsiteX0" fmla="*/ 2286 w 301085"/>
                      <a:gd name="connsiteY0" fmla="*/ 79760 h 218097"/>
                      <a:gd name="connsiteX1" fmla="*/ 20193 w 301085"/>
                      <a:gd name="connsiteY1" fmla="*/ 124241 h 218097"/>
                      <a:gd name="connsiteX2" fmla="*/ 235172 w 301085"/>
                      <a:gd name="connsiteY2" fmla="*/ 215681 h 218097"/>
                      <a:gd name="connsiteX3" fmla="*/ 276892 w 301085"/>
                      <a:gd name="connsiteY3" fmla="*/ 196631 h 218097"/>
                      <a:gd name="connsiteX4" fmla="*/ 298799 w 301085"/>
                      <a:gd name="connsiteY4" fmla="*/ 138243 h 218097"/>
                      <a:gd name="connsiteX5" fmla="*/ 280892 w 301085"/>
                      <a:gd name="connsiteY5" fmla="*/ 93856 h 218097"/>
                      <a:gd name="connsiteX6" fmla="*/ 65913 w 301085"/>
                      <a:gd name="connsiteY6" fmla="*/ 2416 h 218097"/>
                      <a:gd name="connsiteX7" fmla="*/ 24098 w 301085"/>
                      <a:gd name="connsiteY7" fmla="*/ 21466 h 218097"/>
                      <a:gd name="connsiteX8" fmla="*/ 2286 w 301085"/>
                      <a:gd name="connsiteY8" fmla="*/ 79760 h 218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1085" h="218097">
                        <a:moveTo>
                          <a:pt x="2286" y="79760"/>
                        </a:moveTo>
                        <a:cubicBezTo>
                          <a:pt x="-4286" y="97190"/>
                          <a:pt x="3810" y="117193"/>
                          <a:pt x="20193" y="124241"/>
                        </a:cubicBezTo>
                        <a:lnTo>
                          <a:pt x="235172" y="215681"/>
                        </a:lnTo>
                        <a:cubicBezTo>
                          <a:pt x="251555" y="222635"/>
                          <a:pt x="270320" y="214062"/>
                          <a:pt x="276892" y="196631"/>
                        </a:cubicBezTo>
                        <a:lnTo>
                          <a:pt x="298799" y="138243"/>
                        </a:lnTo>
                        <a:cubicBezTo>
                          <a:pt x="305372" y="120812"/>
                          <a:pt x="297275" y="100810"/>
                          <a:pt x="280892" y="93856"/>
                        </a:cubicBezTo>
                        <a:lnTo>
                          <a:pt x="65913" y="2416"/>
                        </a:lnTo>
                        <a:cubicBezTo>
                          <a:pt x="49530" y="-4537"/>
                          <a:pt x="30671" y="4036"/>
                          <a:pt x="24098" y="21466"/>
                        </a:cubicBezTo>
                        <a:lnTo>
                          <a:pt x="2286" y="79760"/>
                        </a:lnTo>
                        <a:close/>
                      </a:path>
                    </a:pathLst>
                  </a:custGeom>
                  <a:solidFill>
                    <a:srgbClr val="666666"/>
                  </a:solidFill>
                  <a:ln w="9525" cap="flat">
                    <a:noFill/>
                    <a:prstDash val="solid"/>
                    <a:miter/>
                  </a:ln>
                </p:spPr>
                <p:txBody>
                  <a:bodyPr rtlCol="0" anchor="ctr"/>
                  <a:lstStyle/>
                  <a:p>
                    <a:endParaRPr lang="en-US"/>
                  </a:p>
                </p:txBody>
              </p:sp>
            </p:grpSp>
            <p:sp>
              <p:nvSpPr>
                <p:cNvPr id="89" name="Freeform: Shape 88">
                  <a:extLst>
                    <a:ext uri="{FF2B5EF4-FFF2-40B4-BE49-F238E27FC236}">
                      <a16:creationId xmlns:a16="http://schemas.microsoft.com/office/drawing/2014/main" id="{77B5A9EC-C361-B3B7-676F-96134E119D38}"/>
                    </a:ext>
                  </a:extLst>
                </p:cNvPr>
                <p:cNvSpPr/>
                <p:nvPr/>
              </p:nvSpPr>
              <p:spPr>
                <a:xfrm>
                  <a:off x="5397934" y="4164307"/>
                  <a:ext cx="267271" cy="542208"/>
                </a:xfrm>
                <a:custGeom>
                  <a:avLst/>
                  <a:gdLst>
                    <a:gd name="connsiteX0" fmla="*/ 98467 w 267271"/>
                    <a:gd name="connsiteY0" fmla="*/ 511801 h 542208"/>
                    <a:gd name="connsiteX1" fmla="*/ 37412 w 267271"/>
                    <a:gd name="connsiteY1" fmla="*/ 538471 h 542208"/>
                    <a:gd name="connsiteX2" fmla="*/ 30077 w 267271"/>
                    <a:gd name="connsiteY2" fmla="*/ 535328 h 542208"/>
                    <a:gd name="connsiteX3" fmla="*/ 3217 w 267271"/>
                    <a:gd name="connsiteY3" fmla="*/ 471225 h 542208"/>
                    <a:gd name="connsiteX4" fmla="*/ 168857 w 267271"/>
                    <a:gd name="connsiteY4" fmla="*/ 30408 h 542208"/>
                    <a:gd name="connsiteX5" fmla="*/ 229817 w 267271"/>
                    <a:gd name="connsiteY5" fmla="*/ 3737 h 542208"/>
                    <a:gd name="connsiteX6" fmla="*/ 237151 w 267271"/>
                    <a:gd name="connsiteY6" fmla="*/ 6881 h 542208"/>
                    <a:gd name="connsiteX7" fmla="*/ 264107 w 267271"/>
                    <a:gd name="connsiteY7" fmla="*/ 70984 h 542208"/>
                    <a:gd name="connsiteX8" fmla="*/ 98467 w 267271"/>
                    <a:gd name="connsiteY8" fmla="*/ 511801 h 542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271" h="542208">
                      <a:moveTo>
                        <a:pt x="98467" y="511801"/>
                      </a:moveTo>
                      <a:cubicBezTo>
                        <a:pt x="89037" y="536852"/>
                        <a:pt x="61700" y="548853"/>
                        <a:pt x="37412" y="538471"/>
                      </a:cubicBezTo>
                      <a:lnTo>
                        <a:pt x="30077" y="535328"/>
                      </a:lnTo>
                      <a:cubicBezTo>
                        <a:pt x="5789" y="525041"/>
                        <a:pt x="-6213" y="496275"/>
                        <a:pt x="3217" y="471225"/>
                      </a:cubicBezTo>
                      <a:lnTo>
                        <a:pt x="168857" y="30408"/>
                      </a:lnTo>
                      <a:cubicBezTo>
                        <a:pt x="178286" y="5357"/>
                        <a:pt x="205623" y="-6645"/>
                        <a:pt x="229817" y="3737"/>
                      </a:cubicBezTo>
                      <a:lnTo>
                        <a:pt x="237151" y="6881"/>
                      </a:lnTo>
                      <a:cubicBezTo>
                        <a:pt x="261440" y="17263"/>
                        <a:pt x="273441" y="45933"/>
                        <a:pt x="264107" y="70984"/>
                      </a:cubicBezTo>
                      <a:lnTo>
                        <a:pt x="98467" y="511801"/>
                      </a:lnTo>
                      <a:close/>
                    </a:path>
                  </a:pathLst>
                </a:custGeom>
                <a:solidFill>
                  <a:srgbClr val="333333"/>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59120BC3-CF6B-1B83-5503-A45F216F81F7}"/>
                    </a:ext>
                  </a:extLst>
                </p:cNvPr>
                <p:cNvSpPr/>
                <p:nvPr/>
              </p:nvSpPr>
              <p:spPr>
                <a:xfrm>
                  <a:off x="5333029" y="4185472"/>
                  <a:ext cx="217683" cy="423470"/>
                </a:xfrm>
                <a:custGeom>
                  <a:avLst/>
                  <a:gdLst>
                    <a:gd name="connsiteX0" fmla="*/ 86601 w 217683"/>
                    <a:gd name="connsiteY0" fmla="*/ 401006 h 423470"/>
                    <a:gd name="connsiteX1" fmla="*/ 34404 w 217683"/>
                    <a:gd name="connsiteY1" fmla="*/ 419770 h 423470"/>
                    <a:gd name="connsiteX2" fmla="*/ 27927 w 217683"/>
                    <a:gd name="connsiteY2" fmla="*/ 417008 h 423470"/>
                    <a:gd name="connsiteX3" fmla="*/ 2209 w 217683"/>
                    <a:gd name="connsiteY3" fmla="*/ 365096 h 423470"/>
                    <a:gd name="connsiteX4" fmla="*/ 130987 w 217683"/>
                    <a:gd name="connsiteY4" fmla="*/ 22387 h 423470"/>
                    <a:gd name="connsiteX5" fmla="*/ 183280 w 217683"/>
                    <a:gd name="connsiteY5" fmla="*/ 3718 h 423470"/>
                    <a:gd name="connsiteX6" fmla="*/ 189757 w 217683"/>
                    <a:gd name="connsiteY6" fmla="*/ 6480 h 423470"/>
                    <a:gd name="connsiteX7" fmla="*/ 215474 w 217683"/>
                    <a:gd name="connsiteY7" fmla="*/ 58391 h 423470"/>
                    <a:gd name="connsiteX8" fmla="*/ 86601 w 217683"/>
                    <a:gd name="connsiteY8" fmla="*/ 401006 h 423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70">
                      <a:moveTo>
                        <a:pt x="86601" y="401006"/>
                      </a:moveTo>
                      <a:cubicBezTo>
                        <a:pt x="79266" y="420532"/>
                        <a:pt x="55930" y="428914"/>
                        <a:pt x="34404" y="419770"/>
                      </a:cubicBezTo>
                      <a:lnTo>
                        <a:pt x="27927" y="417008"/>
                      </a:lnTo>
                      <a:cubicBezTo>
                        <a:pt x="6400" y="407864"/>
                        <a:pt x="-5125" y="384623"/>
                        <a:pt x="2209" y="365096"/>
                      </a:cubicBezTo>
                      <a:lnTo>
                        <a:pt x="130987" y="22387"/>
                      </a:lnTo>
                      <a:cubicBezTo>
                        <a:pt x="138322" y="2861"/>
                        <a:pt x="161753" y="-5426"/>
                        <a:pt x="183280" y="3718"/>
                      </a:cubicBezTo>
                      <a:lnTo>
                        <a:pt x="189757" y="6480"/>
                      </a:lnTo>
                      <a:cubicBezTo>
                        <a:pt x="211283" y="15624"/>
                        <a:pt x="222808" y="38865"/>
                        <a:pt x="215474" y="58391"/>
                      </a:cubicBezTo>
                      <a:lnTo>
                        <a:pt x="86601" y="401006"/>
                      </a:lnTo>
                      <a:close/>
                    </a:path>
                  </a:pathLst>
                </a:custGeom>
                <a:solidFill>
                  <a:srgbClr val="333333"/>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EFEC6CB1-3BDD-44AC-4319-06D888A1F063}"/>
                    </a:ext>
                  </a:extLst>
                </p:cNvPr>
                <p:cNvSpPr/>
                <p:nvPr/>
              </p:nvSpPr>
              <p:spPr>
                <a:xfrm>
                  <a:off x="5281412" y="4199543"/>
                  <a:ext cx="170230" cy="331337"/>
                </a:xfrm>
                <a:custGeom>
                  <a:avLst/>
                  <a:gdLst>
                    <a:gd name="connsiteX0" fmla="*/ 67732 w 170230"/>
                    <a:gd name="connsiteY0" fmla="*/ 313783 h 331337"/>
                    <a:gd name="connsiteX1" fmla="*/ 26870 w 170230"/>
                    <a:gd name="connsiteY1" fmla="*/ 328451 h 331337"/>
                    <a:gd name="connsiteX2" fmla="*/ 21821 w 170230"/>
                    <a:gd name="connsiteY2" fmla="*/ 326260 h 331337"/>
                    <a:gd name="connsiteX3" fmla="*/ 1724 w 170230"/>
                    <a:gd name="connsiteY3" fmla="*/ 285684 h 331337"/>
                    <a:gd name="connsiteX4" fmla="*/ 102498 w 170230"/>
                    <a:gd name="connsiteY4" fmla="*/ 17555 h 331337"/>
                    <a:gd name="connsiteX5" fmla="*/ 143360 w 170230"/>
                    <a:gd name="connsiteY5" fmla="*/ 2887 h 331337"/>
                    <a:gd name="connsiteX6" fmla="*/ 148409 w 170230"/>
                    <a:gd name="connsiteY6" fmla="*/ 5077 h 331337"/>
                    <a:gd name="connsiteX7" fmla="*/ 168507 w 170230"/>
                    <a:gd name="connsiteY7" fmla="*/ 45654 h 331337"/>
                    <a:gd name="connsiteX8" fmla="*/ 67732 w 170230"/>
                    <a:gd name="connsiteY8" fmla="*/ 313783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67732" y="313783"/>
                      </a:moveTo>
                      <a:cubicBezTo>
                        <a:pt x="62017" y="329023"/>
                        <a:pt x="43729" y="335595"/>
                        <a:pt x="26870" y="328451"/>
                      </a:cubicBezTo>
                      <a:lnTo>
                        <a:pt x="21821" y="326260"/>
                      </a:lnTo>
                      <a:cubicBezTo>
                        <a:pt x="4962" y="319117"/>
                        <a:pt x="-3991" y="300924"/>
                        <a:pt x="1724" y="285684"/>
                      </a:cubicBezTo>
                      <a:lnTo>
                        <a:pt x="102498" y="17555"/>
                      </a:lnTo>
                      <a:cubicBezTo>
                        <a:pt x="108213" y="2315"/>
                        <a:pt x="126501" y="-4257"/>
                        <a:pt x="143360" y="2887"/>
                      </a:cubicBezTo>
                      <a:lnTo>
                        <a:pt x="148409" y="5077"/>
                      </a:lnTo>
                      <a:cubicBezTo>
                        <a:pt x="165268" y="12221"/>
                        <a:pt x="174221" y="30414"/>
                        <a:pt x="168507" y="45654"/>
                      </a:cubicBezTo>
                      <a:lnTo>
                        <a:pt x="67732" y="313783"/>
                      </a:lnTo>
                      <a:close/>
                    </a:path>
                  </a:pathLst>
                </a:custGeom>
                <a:solidFill>
                  <a:srgbClr val="333333"/>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49A60A0E-6E1E-D131-3702-960DB164B318}"/>
                    </a:ext>
                  </a:extLst>
                </p:cNvPr>
                <p:cNvSpPr/>
                <p:nvPr/>
              </p:nvSpPr>
              <p:spPr>
                <a:xfrm>
                  <a:off x="5829416" y="4347989"/>
                  <a:ext cx="267323" cy="542128"/>
                </a:xfrm>
                <a:custGeom>
                  <a:avLst/>
                  <a:gdLst>
                    <a:gd name="connsiteX0" fmla="*/ 3217 w 267323"/>
                    <a:gd name="connsiteY0" fmla="*/ 471185 h 542128"/>
                    <a:gd name="connsiteX1" fmla="*/ 30077 w 267323"/>
                    <a:gd name="connsiteY1" fmla="*/ 535288 h 542128"/>
                    <a:gd name="connsiteX2" fmla="*/ 37412 w 267323"/>
                    <a:gd name="connsiteY2" fmla="*/ 538431 h 542128"/>
                    <a:gd name="connsiteX3" fmla="*/ 98467 w 267323"/>
                    <a:gd name="connsiteY3" fmla="*/ 511761 h 542128"/>
                    <a:gd name="connsiteX4" fmla="*/ 264106 w 267323"/>
                    <a:gd name="connsiteY4" fmla="*/ 70944 h 542128"/>
                    <a:gd name="connsiteX5" fmla="*/ 237246 w 267323"/>
                    <a:gd name="connsiteY5" fmla="*/ 6841 h 542128"/>
                    <a:gd name="connsiteX6" fmla="*/ 229912 w 267323"/>
                    <a:gd name="connsiteY6" fmla="*/ 3698 h 542128"/>
                    <a:gd name="connsiteX7" fmla="*/ 168952 w 267323"/>
                    <a:gd name="connsiteY7" fmla="*/ 30368 h 542128"/>
                    <a:gd name="connsiteX8" fmla="*/ 3217 w 267323"/>
                    <a:gd name="connsiteY8" fmla="*/ 471185 h 542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3" h="542128">
                      <a:moveTo>
                        <a:pt x="3217" y="471185"/>
                      </a:moveTo>
                      <a:cubicBezTo>
                        <a:pt x="-6213" y="496235"/>
                        <a:pt x="5788" y="524906"/>
                        <a:pt x="30077" y="535288"/>
                      </a:cubicBezTo>
                      <a:lnTo>
                        <a:pt x="37412" y="538431"/>
                      </a:lnTo>
                      <a:cubicBezTo>
                        <a:pt x="61700" y="548718"/>
                        <a:pt x="89037" y="536812"/>
                        <a:pt x="98467" y="511761"/>
                      </a:cubicBezTo>
                      <a:lnTo>
                        <a:pt x="264106" y="70944"/>
                      </a:lnTo>
                      <a:cubicBezTo>
                        <a:pt x="273536" y="45893"/>
                        <a:pt x="261535" y="17223"/>
                        <a:pt x="237246" y="6841"/>
                      </a:cubicBezTo>
                      <a:lnTo>
                        <a:pt x="229912" y="3698"/>
                      </a:lnTo>
                      <a:cubicBezTo>
                        <a:pt x="205623" y="-6589"/>
                        <a:pt x="178381" y="5317"/>
                        <a:pt x="168952" y="30368"/>
                      </a:cubicBezTo>
                      <a:lnTo>
                        <a:pt x="3217" y="471185"/>
                      </a:lnTo>
                      <a:close/>
                    </a:path>
                  </a:pathLst>
                </a:custGeom>
                <a:solidFill>
                  <a:srgbClr val="333333"/>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4494E6F8-7373-1792-C18B-2E97F9B0C3E2}"/>
                    </a:ext>
                  </a:extLst>
                </p:cNvPr>
                <p:cNvSpPr/>
                <p:nvPr/>
              </p:nvSpPr>
              <p:spPr>
                <a:xfrm>
                  <a:off x="5944153" y="4445520"/>
                  <a:ext cx="217683" cy="423456"/>
                </a:xfrm>
                <a:custGeom>
                  <a:avLst/>
                  <a:gdLst>
                    <a:gd name="connsiteX0" fmla="*/ 2209 w 217683"/>
                    <a:gd name="connsiteY0" fmla="*/ 365081 h 423456"/>
                    <a:gd name="connsiteX1" fmla="*/ 27927 w 217683"/>
                    <a:gd name="connsiteY1" fmla="*/ 416992 h 423456"/>
                    <a:gd name="connsiteX2" fmla="*/ 34404 w 217683"/>
                    <a:gd name="connsiteY2" fmla="*/ 419754 h 423456"/>
                    <a:gd name="connsiteX3" fmla="*/ 86696 w 217683"/>
                    <a:gd name="connsiteY3" fmla="*/ 401085 h 423456"/>
                    <a:gd name="connsiteX4" fmla="*/ 215474 w 217683"/>
                    <a:gd name="connsiteY4" fmla="*/ 58376 h 423456"/>
                    <a:gd name="connsiteX5" fmla="*/ 189757 w 217683"/>
                    <a:gd name="connsiteY5" fmla="*/ 6465 h 423456"/>
                    <a:gd name="connsiteX6" fmla="*/ 183279 w 217683"/>
                    <a:gd name="connsiteY6" fmla="*/ 3702 h 423456"/>
                    <a:gd name="connsiteX7" fmla="*/ 131083 w 217683"/>
                    <a:gd name="connsiteY7" fmla="*/ 22371 h 423456"/>
                    <a:gd name="connsiteX8" fmla="*/ 2209 w 217683"/>
                    <a:gd name="connsiteY8" fmla="*/ 365081 h 4234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17683" h="423456">
                      <a:moveTo>
                        <a:pt x="2209" y="365081"/>
                      </a:moveTo>
                      <a:cubicBezTo>
                        <a:pt x="-5125" y="384607"/>
                        <a:pt x="6400" y="407848"/>
                        <a:pt x="27927" y="416992"/>
                      </a:cubicBezTo>
                      <a:lnTo>
                        <a:pt x="34404" y="419754"/>
                      </a:lnTo>
                      <a:cubicBezTo>
                        <a:pt x="55930" y="428898"/>
                        <a:pt x="79362" y="420516"/>
                        <a:pt x="86696" y="401085"/>
                      </a:cubicBezTo>
                      <a:lnTo>
                        <a:pt x="215474" y="58376"/>
                      </a:lnTo>
                      <a:cubicBezTo>
                        <a:pt x="222808" y="38850"/>
                        <a:pt x="211283" y="15704"/>
                        <a:pt x="189757" y="6465"/>
                      </a:cubicBezTo>
                      <a:lnTo>
                        <a:pt x="183279" y="3702"/>
                      </a:lnTo>
                      <a:cubicBezTo>
                        <a:pt x="161753" y="-5442"/>
                        <a:pt x="138321" y="2940"/>
                        <a:pt x="131083" y="22371"/>
                      </a:cubicBezTo>
                      <a:lnTo>
                        <a:pt x="2209" y="365081"/>
                      </a:lnTo>
                      <a:close/>
                    </a:path>
                  </a:pathLst>
                </a:custGeom>
                <a:solidFill>
                  <a:srgbClr val="333333"/>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2645EA97-4BD6-9704-83D5-F453BEE3CFBC}"/>
                    </a:ext>
                  </a:extLst>
                </p:cNvPr>
                <p:cNvSpPr/>
                <p:nvPr/>
              </p:nvSpPr>
              <p:spPr>
                <a:xfrm>
                  <a:off x="6043031" y="4523583"/>
                  <a:ext cx="170230" cy="331337"/>
                </a:xfrm>
                <a:custGeom>
                  <a:avLst/>
                  <a:gdLst>
                    <a:gd name="connsiteX0" fmla="*/ 1724 w 170230"/>
                    <a:gd name="connsiteY0" fmla="*/ 285684 h 331337"/>
                    <a:gd name="connsiteX1" fmla="*/ 21822 w 170230"/>
                    <a:gd name="connsiteY1" fmla="*/ 326261 h 331337"/>
                    <a:gd name="connsiteX2" fmla="*/ 26870 w 170230"/>
                    <a:gd name="connsiteY2" fmla="*/ 328451 h 331337"/>
                    <a:gd name="connsiteX3" fmla="*/ 67732 w 170230"/>
                    <a:gd name="connsiteY3" fmla="*/ 313783 h 331337"/>
                    <a:gd name="connsiteX4" fmla="*/ 168507 w 170230"/>
                    <a:gd name="connsiteY4" fmla="*/ 45654 h 331337"/>
                    <a:gd name="connsiteX5" fmla="*/ 148409 w 170230"/>
                    <a:gd name="connsiteY5" fmla="*/ 5078 h 331337"/>
                    <a:gd name="connsiteX6" fmla="*/ 143360 w 170230"/>
                    <a:gd name="connsiteY6" fmla="*/ 2887 h 331337"/>
                    <a:gd name="connsiteX7" fmla="*/ 102498 w 170230"/>
                    <a:gd name="connsiteY7" fmla="*/ 17555 h 331337"/>
                    <a:gd name="connsiteX8" fmla="*/ 1724 w 170230"/>
                    <a:gd name="connsiteY8" fmla="*/ 285684 h 331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230" h="331337">
                      <a:moveTo>
                        <a:pt x="1724" y="285684"/>
                      </a:moveTo>
                      <a:cubicBezTo>
                        <a:pt x="-3991" y="300924"/>
                        <a:pt x="4962" y="319117"/>
                        <a:pt x="21822" y="326261"/>
                      </a:cubicBezTo>
                      <a:lnTo>
                        <a:pt x="26870" y="328451"/>
                      </a:lnTo>
                      <a:cubicBezTo>
                        <a:pt x="43729" y="335595"/>
                        <a:pt x="62017" y="329023"/>
                        <a:pt x="67732" y="313783"/>
                      </a:cubicBezTo>
                      <a:lnTo>
                        <a:pt x="168507" y="45654"/>
                      </a:lnTo>
                      <a:cubicBezTo>
                        <a:pt x="174222" y="30414"/>
                        <a:pt x="165268" y="12221"/>
                        <a:pt x="148409" y="5078"/>
                      </a:cubicBezTo>
                      <a:lnTo>
                        <a:pt x="143360" y="2887"/>
                      </a:lnTo>
                      <a:cubicBezTo>
                        <a:pt x="126501" y="-4257"/>
                        <a:pt x="108213" y="2315"/>
                        <a:pt x="102498" y="17555"/>
                      </a:cubicBezTo>
                      <a:lnTo>
                        <a:pt x="1724" y="285684"/>
                      </a:lnTo>
                      <a:close/>
                    </a:path>
                  </a:pathLst>
                </a:custGeom>
                <a:solidFill>
                  <a:srgbClr val="333333"/>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62D0D8C0-6062-4528-0CF9-3E10BCBFB2DB}"/>
                    </a:ext>
                  </a:extLst>
                </p:cNvPr>
                <p:cNvSpPr/>
                <p:nvPr/>
              </p:nvSpPr>
              <p:spPr>
                <a:xfrm>
                  <a:off x="5397934" y="4164307"/>
                  <a:ext cx="229816" cy="535327"/>
                </a:xfrm>
                <a:custGeom>
                  <a:avLst/>
                  <a:gdLst>
                    <a:gd name="connsiteX0" fmla="*/ 30077 w 229816"/>
                    <a:gd name="connsiteY0" fmla="*/ 535328 h 535327"/>
                    <a:gd name="connsiteX1" fmla="*/ 3217 w 229816"/>
                    <a:gd name="connsiteY1" fmla="*/ 471225 h 535327"/>
                    <a:gd name="connsiteX2" fmla="*/ 168857 w 229816"/>
                    <a:gd name="connsiteY2" fmla="*/ 30408 h 535327"/>
                    <a:gd name="connsiteX3" fmla="*/ 229817 w 229816"/>
                    <a:gd name="connsiteY3" fmla="*/ 3737 h 535327"/>
                    <a:gd name="connsiteX4" fmla="*/ 30077 w 229816"/>
                    <a:gd name="connsiteY4" fmla="*/ 535328 h 5353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327">
                      <a:moveTo>
                        <a:pt x="30077" y="535328"/>
                      </a:moveTo>
                      <a:cubicBezTo>
                        <a:pt x="5789" y="525041"/>
                        <a:pt x="-6213" y="496275"/>
                        <a:pt x="3217" y="471225"/>
                      </a:cubicBezTo>
                      <a:lnTo>
                        <a:pt x="168857" y="30408"/>
                      </a:lnTo>
                      <a:cubicBezTo>
                        <a:pt x="178286" y="5357"/>
                        <a:pt x="205623" y="-6645"/>
                        <a:pt x="229817" y="3737"/>
                      </a:cubicBezTo>
                      <a:lnTo>
                        <a:pt x="30077" y="535328"/>
                      </a:lnTo>
                      <a:close/>
                    </a:path>
                  </a:pathLst>
                </a:custGeom>
                <a:solidFill>
                  <a:srgbClr val="4D4D4D"/>
                </a:solid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DFA473F5-34C9-91C4-EF3E-949BD983AD4A}"/>
                    </a:ext>
                  </a:extLst>
                </p:cNvPr>
                <p:cNvSpPr/>
                <p:nvPr/>
              </p:nvSpPr>
              <p:spPr>
                <a:xfrm>
                  <a:off x="5332933" y="4185472"/>
                  <a:ext cx="183279" cy="417007"/>
                </a:xfrm>
                <a:custGeom>
                  <a:avLst/>
                  <a:gdLst>
                    <a:gd name="connsiteX0" fmla="*/ 27927 w 183279"/>
                    <a:gd name="connsiteY0" fmla="*/ 417008 h 417007"/>
                    <a:gd name="connsiteX1" fmla="*/ 2209 w 183279"/>
                    <a:gd name="connsiteY1" fmla="*/ 365096 h 417007"/>
                    <a:gd name="connsiteX2" fmla="*/ 130987 w 183279"/>
                    <a:gd name="connsiteY2" fmla="*/ 22387 h 417007"/>
                    <a:gd name="connsiteX3" fmla="*/ 183280 w 183279"/>
                    <a:gd name="connsiteY3" fmla="*/ 3718 h 417007"/>
                    <a:gd name="connsiteX4" fmla="*/ 27927 w 183279"/>
                    <a:gd name="connsiteY4" fmla="*/ 417008 h 417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7007">
                      <a:moveTo>
                        <a:pt x="27927" y="417008"/>
                      </a:moveTo>
                      <a:cubicBezTo>
                        <a:pt x="6400" y="407864"/>
                        <a:pt x="-5125" y="384623"/>
                        <a:pt x="2209" y="365096"/>
                      </a:cubicBezTo>
                      <a:lnTo>
                        <a:pt x="130987" y="22387"/>
                      </a:lnTo>
                      <a:cubicBezTo>
                        <a:pt x="138321" y="2861"/>
                        <a:pt x="161753" y="-5426"/>
                        <a:pt x="183280" y="3718"/>
                      </a:cubicBezTo>
                      <a:lnTo>
                        <a:pt x="27927" y="417008"/>
                      </a:lnTo>
                      <a:close/>
                    </a:path>
                  </a:pathLst>
                </a:custGeom>
                <a:solidFill>
                  <a:srgbClr val="4D4D4D"/>
                </a:solid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9C2970B3-356E-6361-B14A-B11BC8E7ACDC}"/>
                    </a:ext>
                  </a:extLst>
                </p:cNvPr>
                <p:cNvSpPr/>
                <p:nvPr/>
              </p:nvSpPr>
              <p:spPr>
                <a:xfrm>
                  <a:off x="5281317" y="4199543"/>
                  <a:ext cx="143360" cy="326260"/>
                </a:xfrm>
                <a:custGeom>
                  <a:avLst/>
                  <a:gdLst>
                    <a:gd name="connsiteX0" fmla="*/ 21822 w 143360"/>
                    <a:gd name="connsiteY0" fmla="*/ 326260 h 326260"/>
                    <a:gd name="connsiteX1" fmla="*/ 1724 w 143360"/>
                    <a:gd name="connsiteY1" fmla="*/ 285684 h 326260"/>
                    <a:gd name="connsiteX2" fmla="*/ 102498 w 143360"/>
                    <a:gd name="connsiteY2" fmla="*/ 17555 h 326260"/>
                    <a:gd name="connsiteX3" fmla="*/ 143360 w 143360"/>
                    <a:gd name="connsiteY3" fmla="*/ 2887 h 326260"/>
                    <a:gd name="connsiteX4" fmla="*/ 21822 w 143360"/>
                    <a:gd name="connsiteY4" fmla="*/ 326260 h 3262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260">
                      <a:moveTo>
                        <a:pt x="21822" y="326260"/>
                      </a:moveTo>
                      <a:cubicBezTo>
                        <a:pt x="4962" y="319117"/>
                        <a:pt x="-3991" y="300924"/>
                        <a:pt x="1724" y="285684"/>
                      </a:cubicBezTo>
                      <a:lnTo>
                        <a:pt x="102498" y="17555"/>
                      </a:lnTo>
                      <a:cubicBezTo>
                        <a:pt x="108213" y="2315"/>
                        <a:pt x="126501" y="-4257"/>
                        <a:pt x="143360" y="2887"/>
                      </a:cubicBezTo>
                      <a:lnTo>
                        <a:pt x="21822" y="326260"/>
                      </a:lnTo>
                      <a:close/>
                    </a:path>
                  </a:pathLst>
                </a:custGeom>
                <a:solidFill>
                  <a:srgbClr val="4D4D4D"/>
                </a:solid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FB33CDD4-1510-3A32-843D-AC085ABAAEB2}"/>
                    </a:ext>
                  </a:extLst>
                </p:cNvPr>
                <p:cNvSpPr/>
                <p:nvPr/>
              </p:nvSpPr>
              <p:spPr>
                <a:xfrm>
                  <a:off x="5829416" y="4347989"/>
                  <a:ext cx="229816" cy="535287"/>
                </a:xfrm>
                <a:custGeom>
                  <a:avLst/>
                  <a:gdLst>
                    <a:gd name="connsiteX0" fmla="*/ 3217 w 229816"/>
                    <a:gd name="connsiteY0" fmla="*/ 471185 h 535287"/>
                    <a:gd name="connsiteX1" fmla="*/ 30077 w 229816"/>
                    <a:gd name="connsiteY1" fmla="*/ 535288 h 535287"/>
                    <a:gd name="connsiteX2" fmla="*/ 229817 w 229816"/>
                    <a:gd name="connsiteY2" fmla="*/ 3698 h 535287"/>
                    <a:gd name="connsiteX3" fmla="*/ 168856 w 229816"/>
                    <a:gd name="connsiteY3" fmla="*/ 30368 h 535287"/>
                    <a:gd name="connsiteX4" fmla="*/ 3217 w 229816"/>
                    <a:gd name="connsiteY4" fmla="*/ 471185 h 5352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816" h="535287">
                      <a:moveTo>
                        <a:pt x="3217" y="471185"/>
                      </a:moveTo>
                      <a:cubicBezTo>
                        <a:pt x="-6213" y="496235"/>
                        <a:pt x="5788" y="524906"/>
                        <a:pt x="30077" y="535288"/>
                      </a:cubicBezTo>
                      <a:lnTo>
                        <a:pt x="229817" y="3698"/>
                      </a:lnTo>
                      <a:cubicBezTo>
                        <a:pt x="205528" y="-6589"/>
                        <a:pt x="178286" y="5317"/>
                        <a:pt x="168856" y="30368"/>
                      </a:cubicBezTo>
                      <a:lnTo>
                        <a:pt x="3217" y="471185"/>
                      </a:lnTo>
                      <a:close/>
                    </a:path>
                  </a:pathLst>
                </a:custGeom>
                <a:solidFill>
                  <a:srgbClr val="4D4D4D"/>
                </a:solid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55DD2997-2581-A789-BC96-D1869DE1932A}"/>
                    </a:ext>
                  </a:extLst>
                </p:cNvPr>
                <p:cNvSpPr/>
                <p:nvPr/>
              </p:nvSpPr>
              <p:spPr>
                <a:xfrm>
                  <a:off x="5944153" y="4445520"/>
                  <a:ext cx="183279" cy="416992"/>
                </a:xfrm>
                <a:custGeom>
                  <a:avLst/>
                  <a:gdLst>
                    <a:gd name="connsiteX0" fmla="*/ 2209 w 183279"/>
                    <a:gd name="connsiteY0" fmla="*/ 365081 h 416992"/>
                    <a:gd name="connsiteX1" fmla="*/ 27927 w 183279"/>
                    <a:gd name="connsiteY1" fmla="*/ 416992 h 416992"/>
                    <a:gd name="connsiteX2" fmla="*/ 183279 w 183279"/>
                    <a:gd name="connsiteY2" fmla="*/ 3702 h 416992"/>
                    <a:gd name="connsiteX3" fmla="*/ 131083 w 183279"/>
                    <a:gd name="connsiteY3" fmla="*/ 22371 h 416992"/>
                    <a:gd name="connsiteX4" fmla="*/ 2209 w 183279"/>
                    <a:gd name="connsiteY4" fmla="*/ 365081 h 41699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279" h="416992">
                      <a:moveTo>
                        <a:pt x="2209" y="365081"/>
                      </a:moveTo>
                      <a:cubicBezTo>
                        <a:pt x="-5125" y="384607"/>
                        <a:pt x="6400" y="407848"/>
                        <a:pt x="27927" y="416992"/>
                      </a:cubicBezTo>
                      <a:lnTo>
                        <a:pt x="183279" y="3702"/>
                      </a:lnTo>
                      <a:cubicBezTo>
                        <a:pt x="161753" y="-5442"/>
                        <a:pt x="138321" y="2940"/>
                        <a:pt x="131083" y="22371"/>
                      </a:cubicBezTo>
                      <a:lnTo>
                        <a:pt x="2209" y="365081"/>
                      </a:lnTo>
                      <a:close/>
                    </a:path>
                  </a:pathLst>
                </a:custGeom>
                <a:solidFill>
                  <a:srgbClr val="4D4D4D"/>
                </a:solid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D26BD8CC-F4B8-FF99-7A06-71918EA2EC40}"/>
                    </a:ext>
                  </a:extLst>
                </p:cNvPr>
                <p:cNvSpPr/>
                <p:nvPr/>
              </p:nvSpPr>
              <p:spPr>
                <a:xfrm>
                  <a:off x="6043031" y="4523488"/>
                  <a:ext cx="143360" cy="326355"/>
                </a:xfrm>
                <a:custGeom>
                  <a:avLst/>
                  <a:gdLst>
                    <a:gd name="connsiteX0" fmla="*/ 1724 w 143360"/>
                    <a:gd name="connsiteY0" fmla="*/ 285779 h 326355"/>
                    <a:gd name="connsiteX1" fmla="*/ 21822 w 143360"/>
                    <a:gd name="connsiteY1" fmla="*/ 326356 h 326355"/>
                    <a:gd name="connsiteX2" fmla="*/ 143360 w 143360"/>
                    <a:gd name="connsiteY2" fmla="*/ 2887 h 326355"/>
                    <a:gd name="connsiteX3" fmla="*/ 102498 w 143360"/>
                    <a:gd name="connsiteY3" fmla="*/ 17555 h 326355"/>
                    <a:gd name="connsiteX4" fmla="*/ 1724 w 143360"/>
                    <a:gd name="connsiteY4" fmla="*/ 285779 h 3263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3360" h="326355">
                      <a:moveTo>
                        <a:pt x="1724" y="285779"/>
                      </a:moveTo>
                      <a:cubicBezTo>
                        <a:pt x="-3991" y="301019"/>
                        <a:pt x="4962" y="319212"/>
                        <a:pt x="21822" y="326356"/>
                      </a:cubicBezTo>
                      <a:lnTo>
                        <a:pt x="143360" y="2887"/>
                      </a:lnTo>
                      <a:cubicBezTo>
                        <a:pt x="126501" y="-4257"/>
                        <a:pt x="108213" y="2315"/>
                        <a:pt x="102498" y="17555"/>
                      </a:cubicBezTo>
                      <a:lnTo>
                        <a:pt x="1724" y="285779"/>
                      </a:lnTo>
                      <a:close/>
                    </a:path>
                  </a:pathLst>
                </a:custGeom>
                <a:solidFill>
                  <a:srgbClr val="4D4D4D"/>
                </a:solidFill>
                <a:ln w="9525" cap="flat">
                  <a:noFill/>
                  <a:prstDash val="solid"/>
                  <a:miter/>
                </a:ln>
              </p:spPr>
              <p:txBody>
                <a:bodyPr rtlCol="0" anchor="ctr"/>
                <a:lstStyle/>
                <a:p>
                  <a:endParaRPr lang="en-US"/>
                </a:p>
              </p:txBody>
            </p:sp>
          </p:grpSp>
        </p:grpSp>
      </p:grpSp>
    </p:spTree>
    <p:extLst>
      <p:ext uri="{BB962C8B-B14F-4D97-AF65-F5344CB8AC3E}">
        <p14:creationId xmlns:p14="http://schemas.microsoft.com/office/powerpoint/2010/main" val="257286747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348A0B8-61DA-4BD9-BFAD-371FFD848DE6}"/>
              </a:ext>
            </a:extLst>
          </p:cNvPr>
          <p:cNvGrpSpPr/>
          <p:nvPr/>
        </p:nvGrpSpPr>
        <p:grpSpPr>
          <a:xfrm>
            <a:off x="6194425" y="3103563"/>
            <a:ext cx="887413" cy="2168525"/>
            <a:chOff x="6194425" y="3103563"/>
            <a:chExt cx="887413" cy="2168525"/>
          </a:xfrm>
        </p:grpSpPr>
        <p:sp>
          <p:nvSpPr>
            <p:cNvPr id="9" name="Freeform 9">
              <a:extLst>
                <a:ext uri="{FF2B5EF4-FFF2-40B4-BE49-F238E27FC236}">
                  <a16:creationId xmlns:a16="http://schemas.microsoft.com/office/drawing/2014/main" id="{ADD10038-5D85-466D-A5C3-67E91294F3D7}"/>
                </a:ext>
              </a:extLst>
            </p:cNvPr>
            <p:cNvSpPr>
              <a:spLocks/>
            </p:cNvSpPr>
            <p:nvPr/>
          </p:nvSpPr>
          <p:spPr bwMode="auto">
            <a:xfrm>
              <a:off x="6194425" y="3103563"/>
              <a:ext cx="887413" cy="2168525"/>
            </a:xfrm>
            <a:custGeom>
              <a:avLst/>
              <a:gdLst>
                <a:gd name="T0" fmla="*/ 227 w 233"/>
                <a:gd name="T1" fmla="*/ 455 h 569"/>
                <a:gd name="T2" fmla="*/ 227 w 233"/>
                <a:gd name="T3" fmla="*/ 125 h 569"/>
                <a:gd name="T4" fmla="*/ 216 w 233"/>
                <a:gd name="T5" fmla="*/ 75 h 569"/>
                <a:gd name="T6" fmla="*/ 233 w 233"/>
                <a:gd name="T7" fmla="*/ 38 h 569"/>
                <a:gd name="T8" fmla="*/ 192 w 233"/>
                <a:gd name="T9" fmla="*/ 42 h 569"/>
                <a:gd name="T10" fmla="*/ 47 w 233"/>
                <a:gd name="T11" fmla="*/ 32 h 569"/>
                <a:gd name="T12" fmla="*/ 0 w 233"/>
                <a:gd name="T13" fmla="*/ 124 h 569"/>
                <a:gd name="T14" fmla="*/ 0 w 233"/>
                <a:gd name="T15" fmla="*/ 455 h 569"/>
                <a:gd name="T16" fmla="*/ 113 w 233"/>
                <a:gd name="T17" fmla="*/ 569 h 569"/>
                <a:gd name="T18" fmla="*/ 227 w 233"/>
                <a:gd name="T19" fmla="*/ 455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3" h="569">
                  <a:moveTo>
                    <a:pt x="227" y="455"/>
                  </a:moveTo>
                  <a:cubicBezTo>
                    <a:pt x="227" y="455"/>
                    <a:pt x="227" y="125"/>
                    <a:pt x="227" y="125"/>
                  </a:cubicBezTo>
                  <a:cubicBezTo>
                    <a:pt x="227" y="108"/>
                    <a:pt x="224" y="91"/>
                    <a:pt x="216" y="75"/>
                  </a:cubicBezTo>
                  <a:cubicBezTo>
                    <a:pt x="233" y="38"/>
                    <a:pt x="233" y="38"/>
                    <a:pt x="233" y="38"/>
                  </a:cubicBezTo>
                  <a:cubicBezTo>
                    <a:pt x="192" y="42"/>
                    <a:pt x="192" y="42"/>
                    <a:pt x="192" y="42"/>
                  </a:cubicBezTo>
                  <a:cubicBezTo>
                    <a:pt x="153" y="5"/>
                    <a:pt x="92" y="0"/>
                    <a:pt x="47" y="32"/>
                  </a:cubicBezTo>
                  <a:cubicBezTo>
                    <a:pt x="16" y="54"/>
                    <a:pt x="0" y="89"/>
                    <a:pt x="0" y="124"/>
                  </a:cubicBezTo>
                  <a:cubicBezTo>
                    <a:pt x="0" y="124"/>
                    <a:pt x="0" y="455"/>
                    <a:pt x="0" y="455"/>
                  </a:cubicBezTo>
                  <a:cubicBezTo>
                    <a:pt x="0" y="518"/>
                    <a:pt x="51" y="569"/>
                    <a:pt x="113" y="569"/>
                  </a:cubicBezTo>
                  <a:cubicBezTo>
                    <a:pt x="176" y="569"/>
                    <a:pt x="227" y="518"/>
                    <a:pt x="227" y="455"/>
                  </a:cubicBezTo>
                  <a:close/>
                </a:path>
              </a:pathLst>
            </a:custGeom>
            <a:solidFill>
              <a:schemeClr val="accent1"/>
            </a:solidFill>
            <a:ln>
              <a:noFill/>
            </a:ln>
            <a:effectLst>
              <a:outerShdw blurRad="330200" dist="127000" dir="2400000" sx="94000" sy="94000" algn="ctr" rotWithShape="0">
                <a:schemeClr val="accent1">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2" name="Group 31">
              <a:extLst>
                <a:ext uri="{FF2B5EF4-FFF2-40B4-BE49-F238E27FC236}">
                  <a16:creationId xmlns:a16="http://schemas.microsoft.com/office/drawing/2014/main" id="{956456E1-6384-4D2B-A0F0-B700466EAE84}"/>
                </a:ext>
              </a:extLst>
            </p:cNvPr>
            <p:cNvGrpSpPr/>
            <p:nvPr/>
          </p:nvGrpSpPr>
          <p:grpSpPr>
            <a:xfrm>
              <a:off x="6291828" y="3228162"/>
              <a:ext cx="651687" cy="651687"/>
              <a:chOff x="7017281" y="2258750"/>
              <a:chExt cx="1072619" cy="1072619"/>
            </a:xfrm>
            <a:effectLst>
              <a:outerShdw blurRad="152400" dist="88900" dir="2700000" algn="tl" rotWithShape="0">
                <a:prstClr val="black">
                  <a:alpha val="24000"/>
                </a:prstClr>
              </a:outerShdw>
            </a:effectLst>
          </p:grpSpPr>
          <p:sp>
            <p:nvSpPr>
              <p:cNvPr id="33" name="Oval 32">
                <a:extLst>
                  <a:ext uri="{FF2B5EF4-FFF2-40B4-BE49-F238E27FC236}">
                    <a16:creationId xmlns:a16="http://schemas.microsoft.com/office/drawing/2014/main" id="{D926F0DA-66EC-4FAF-91CD-B9E1568AD277}"/>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Oval 33">
                <a:extLst>
                  <a:ext uri="{FF2B5EF4-FFF2-40B4-BE49-F238E27FC236}">
                    <a16:creationId xmlns:a16="http://schemas.microsoft.com/office/drawing/2014/main" id="{CC1BF0CB-483D-44A4-8291-AC83A44EB19B}"/>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5" name="Oval 34">
                <a:extLst>
                  <a:ext uri="{FF2B5EF4-FFF2-40B4-BE49-F238E27FC236}">
                    <a16:creationId xmlns:a16="http://schemas.microsoft.com/office/drawing/2014/main" id="{7388EBBB-A8CC-46BE-AC15-916E87DC94EF}"/>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 name="Group 3">
            <a:extLst>
              <a:ext uri="{FF2B5EF4-FFF2-40B4-BE49-F238E27FC236}">
                <a16:creationId xmlns:a16="http://schemas.microsoft.com/office/drawing/2014/main" id="{2381BB37-E824-4C31-A6FF-5337250E7EB4}"/>
              </a:ext>
            </a:extLst>
          </p:cNvPr>
          <p:cNvGrpSpPr/>
          <p:nvPr/>
        </p:nvGrpSpPr>
        <p:grpSpPr>
          <a:xfrm>
            <a:off x="7321550" y="3800475"/>
            <a:ext cx="865188" cy="2225675"/>
            <a:chOff x="7321550" y="3800475"/>
            <a:chExt cx="865188" cy="2225675"/>
          </a:xfrm>
        </p:grpSpPr>
        <p:sp>
          <p:nvSpPr>
            <p:cNvPr id="8" name="Freeform 8">
              <a:extLst>
                <a:ext uri="{FF2B5EF4-FFF2-40B4-BE49-F238E27FC236}">
                  <a16:creationId xmlns:a16="http://schemas.microsoft.com/office/drawing/2014/main" id="{9514945F-1E53-4B0C-8BB4-543F4F428257}"/>
                </a:ext>
              </a:extLst>
            </p:cNvPr>
            <p:cNvSpPr>
              <a:spLocks/>
            </p:cNvSpPr>
            <p:nvPr/>
          </p:nvSpPr>
          <p:spPr bwMode="auto">
            <a:xfrm>
              <a:off x="7321550" y="3800475"/>
              <a:ext cx="865188" cy="2225675"/>
            </a:xfrm>
            <a:custGeom>
              <a:avLst/>
              <a:gdLst>
                <a:gd name="T0" fmla="*/ 227 w 227"/>
                <a:gd name="T1" fmla="*/ 143 h 584"/>
                <a:gd name="T2" fmla="*/ 153 w 227"/>
                <a:gd name="T3" fmla="*/ 36 h 584"/>
                <a:gd name="T4" fmla="*/ 139 w 227"/>
                <a:gd name="T5" fmla="*/ 0 h 584"/>
                <a:gd name="T6" fmla="*/ 109 w 227"/>
                <a:gd name="T7" fmla="*/ 30 h 584"/>
                <a:gd name="T8" fmla="*/ 0 w 227"/>
                <a:gd name="T9" fmla="*/ 143 h 584"/>
                <a:gd name="T10" fmla="*/ 0 w 227"/>
                <a:gd name="T11" fmla="*/ 470 h 584"/>
                <a:gd name="T12" fmla="*/ 114 w 227"/>
                <a:gd name="T13" fmla="*/ 584 h 584"/>
                <a:gd name="T14" fmla="*/ 227 w 227"/>
                <a:gd name="T15" fmla="*/ 470 h 584"/>
                <a:gd name="T16" fmla="*/ 227 w 227"/>
                <a:gd name="T17" fmla="*/ 14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7" h="584">
                  <a:moveTo>
                    <a:pt x="227" y="143"/>
                  </a:moveTo>
                  <a:cubicBezTo>
                    <a:pt x="227" y="94"/>
                    <a:pt x="196" y="53"/>
                    <a:pt x="153" y="36"/>
                  </a:cubicBezTo>
                  <a:cubicBezTo>
                    <a:pt x="139" y="0"/>
                    <a:pt x="139" y="0"/>
                    <a:pt x="139" y="0"/>
                  </a:cubicBezTo>
                  <a:cubicBezTo>
                    <a:pt x="109" y="30"/>
                    <a:pt x="109" y="30"/>
                    <a:pt x="109" y="30"/>
                  </a:cubicBezTo>
                  <a:cubicBezTo>
                    <a:pt x="48" y="32"/>
                    <a:pt x="0" y="82"/>
                    <a:pt x="0" y="143"/>
                  </a:cubicBezTo>
                  <a:cubicBezTo>
                    <a:pt x="0" y="185"/>
                    <a:pt x="0" y="470"/>
                    <a:pt x="0" y="470"/>
                  </a:cubicBezTo>
                  <a:cubicBezTo>
                    <a:pt x="0" y="533"/>
                    <a:pt x="51" y="584"/>
                    <a:pt x="114" y="584"/>
                  </a:cubicBezTo>
                  <a:cubicBezTo>
                    <a:pt x="176" y="584"/>
                    <a:pt x="227" y="533"/>
                    <a:pt x="227" y="470"/>
                  </a:cubicBezTo>
                  <a:cubicBezTo>
                    <a:pt x="227" y="470"/>
                    <a:pt x="227" y="187"/>
                    <a:pt x="227" y="143"/>
                  </a:cubicBez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6" name="Group 35">
              <a:extLst>
                <a:ext uri="{FF2B5EF4-FFF2-40B4-BE49-F238E27FC236}">
                  <a16:creationId xmlns:a16="http://schemas.microsoft.com/office/drawing/2014/main" id="{8DD3F071-7791-4273-8A57-92873E5F3032}"/>
                </a:ext>
              </a:extLst>
            </p:cNvPr>
            <p:cNvGrpSpPr/>
            <p:nvPr/>
          </p:nvGrpSpPr>
          <p:grpSpPr>
            <a:xfrm>
              <a:off x="7416782" y="3991769"/>
              <a:ext cx="651687" cy="651687"/>
              <a:chOff x="7017281" y="2258750"/>
              <a:chExt cx="1072619" cy="1072619"/>
            </a:xfrm>
            <a:effectLst>
              <a:outerShdw blurRad="152400" dist="88900" dir="2700000" algn="tl" rotWithShape="0">
                <a:prstClr val="black">
                  <a:alpha val="24000"/>
                </a:prstClr>
              </a:outerShdw>
            </a:effectLst>
          </p:grpSpPr>
          <p:sp>
            <p:nvSpPr>
              <p:cNvPr id="37" name="Oval 36">
                <a:extLst>
                  <a:ext uri="{FF2B5EF4-FFF2-40B4-BE49-F238E27FC236}">
                    <a16:creationId xmlns:a16="http://schemas.microsoft.com/office/drawing/2014/main" id="{C253C392-537B-4B6F-AE59-A60BE76A3A4C}"/>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Oval 37">
                <a:extLst>
                  <a:ext uri="{FF2B5EF4-FFF2-40B4-BE49-F238E27FC236}">
                    <a16:creationId xmlns:a16="http://schemas.microsoft.com/office/drawing/2014/main" id="{740B2AE9-9D7D-469F-93BF-F8D196F99CE4}"/>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9" name="Oval 38">
                <a:extLst>
                  <a:ext uri="{FF2B5EF4-FFF2-40B4-BE49-F238E27FC236}">
                    <a16:creationId xmlns:a16="http://schemas.microsoft.com/office/drawing/2014/main" id="{E5074BAC-1EBB-41D4-B563-952227B0A0BF}"/>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5" name="Group 4">
            <a:extLst>
              <a:ext uri="{FF2B5EF4-FFF2-40B4-BE49-F238E27FC236}">
                <a16:creationId xmlns:a16="http://schemas.microsoft.com/office/drawing/2014/main" id="{CAD64BC8-30E1-4EEB-B6B4-2090BA49AA52}"/>
              </a:ext>
            </a:extLst>
          </p:cNvPr>
          <p:cNvGrpSpPr/>
          <p:nvPr/>
        </p:nvGrpSpPr>
        <p:grpSpPr>
          <a:xfrm>
            <a:off x="8437563" y="3800475"/>
            <a:ext cx="868363" cy="2225675"/>
            <a:chOff x="8437563" y="3800475"/>
            <a:chExt cx="868363" cy="2225675"/>
          </a:xfrm>
        </p:grpSpPr>
        <p:sp>
          <p:nvSpPr>
            <p:cNvPr id="7" name="Freeform 7">
              <a:extLst>
                <a:ext uri="{FF2B5EF4-FFF2-40B4-BE49-F238E27FC236}">
                  <a16:creationId xmlns:a16="http://schemas.microsoft.com/office/drawing/2014/main" id="{C1903F0A-0648-4B1A-BC21-4A2D88580459}"/>
                </a:ext>
              </a:extLst>
            </p:cNvPr>
            <p:cNvSpPr>
              <a:spLocks/>
            </p:cNvSpPr>
            <p:nvPr/>
          </p:nvSpPr>
          <p:spPr bwMode="auto">
            <a:xfrm>
              <a:off x="8437563" y="3800475"/>
              <a:ext cx="868363" cy="2225675"/>
            </a:xfrm>
            <a:custGeom>
              <a:avLst/>
              <a:gdLst>
                <a:gd name="T0" fmla="*/ 0 w 228"/>
                <a:gd name="T1" fmla="*/ 143 h 584"/>
                <a:gd name="T2" fmla="*/ 75 w 228"/>
                <a:gd name="T3" fmla="*/ 36 h 584"/>
                <a:gd name="T4" fmla="*/ 88 w 228"/>
                <a:gd name="T5" fmla="*/ 0 h 584"/>
                <a:gd name="T6" fmla="*/ 119 w 228"/>
                <a:gd name="T7" fmla="*/ 30 h 584"/>
                <a:gd name="T8" fmla="*/ 228 w 228"/>
                <a:gd name="T9" fmla="*/ 143 h 584"/>
                <a:gd name="T10" fmla="*/ 228 w 228"/>
                <a:gd name="T11" fmla="*/ 470 h 584"/>
                <a:gd name="T12" fmla="*/ 114 w 228"/>
                <a:gd name="T13" fmla="*/ 584 h 584"/>
                <a:gd name="T14" fmla="*/ 0 w 228"/>
                <a:gd name="T15" fmla="*/ 470 h 584"/>
                <a:gd name="T16" fmla="*/ 0 w 228"/>
                <a:gd name="T17" fmla="*/ 143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8" h="584">
                  <a:moveTo>
                    <a:pt x="0" y="143"/>
                  </a:moveTo>
                  <a:cubicBezTo>
                    <a:pt x="0" y="94"/>
                    <a:pt x="31" y="53"/>
                    <a:pt x="75" y="36"/>
                  </a:cubicBezTo>
                  <a:cubicBezTo>
                    <a:pt x="88" y="0"/>
                    <a:pt x="88" y="0"/>
                    <a:pt x="88" y="0"/>
                  </a:cubicBezTo>
                  <a:cubicBezTo>
                    <a:pt x="119" y="30"/>
                    <a:pt x="119" y="30"/>
                    <a:pt x="119" y="30"/>
                  </a:cubicBezTo>
                  <a:cubicBezTo>
                    <a:pt x="180" y="32"/>
                    <a:pt x="228" y="82"/>
                    <a:pt x="228" y="143"/>
                  </a:cubicBezTo>
                  <a:cubicBezTo>
                    <a:pt x="228" y="185"/>
                    <a:pt x="228" y="470"/>
                    <a:pt x="228" y="470"/>
                  </a:cubicBezTo>
                  <a:cubicBezTo>
                    <a:pt x="228" y="533"/>
                    <a:pt x="177" y="584"/>
                    <a:pt x="114" y="584"/>
                  </a:cubicBezTo>
                  <a:cubicBezTo>
                    <a:pt x="51" y="584"/>
                    <a:pt x="0" y="533"/>
                    <a:pt x="0" y="470"/>
                  </a:cubicBezTo>
                  <a:cubicBezTo>
                    <a:pt x="0" y="470"/>
                    <a:pt x="0" y="187"/>
                    <a:pt x="0" y="143"/>
                  </a:cubicBez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0" name="Group 39">
              <a:extLst>
                <a:ext uri="{FF2B5EF4-FFF2-40B4-BE49-F238E27FC236}">
                  <a16:creationId xmlns:a16="http://schemas.microsoft.com/office/drawing/2014/main" id="{FED63D6D-3EAC-4B54-B998-6EE2FFF3C83F}"/>
                </a:ext>
              </a:extLst>
            </p:cNvPr>
            <p:cNvGrpSpPr/>
            <p:nvPr/>
          </p:nvGrpSpPr>
          <p:grpSpPr>
            <a:xfrm>
              <a:off x="8538757" y="3991769"/>
              <a:ext cx="651687" cy="651687"/>
              <a:chOff x="7017281" y="2258750"/>
              <a:chExt cx="1072619" cy="1072619"/>
            </a:xfrm>
            <a:effectLst>
              <a:outerShdw blurRad="152400" dist="88900" dir="2700000" algn="tl" rotWithShape="0">
                <a:prstClr val="black">
                  <a:alpha val="24000"/>
                </a:prstClr>
              </a:outerShdw>
            </a:effectLst>
          </p:grpSpPr>
          <p:sp>
            <p:nvSpPr>
              <p:cNvPr id="41" name="Oval 40">
                <a:extLst>
                  <a:ext uri="{FF2B5EF4-FFF2-40B4-BE49-F238E27FC236}">
                    <a16:creationId xmlns:a16="http://schemas.microsoft.com/office/drawing/2014/main" id="{7BACFC33-7061-4C2F-B5E1-255D45219335}"/>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88E14F6F-F9B1-487B-8B35-178C441E92E8}"/>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3" name="Oval 42">
                <a:extLst>
                  <a:ext uri="{FF2B5EF4-FFF2-40B4-BE49-F238E27FC236}">
                    <a16:creationId xmlns:a16="http://schemas.microsoft.com/office/drawing/2014/main" id="{67A7C100-004F-463E-9D67-4CE80EA2EF6E}"/>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10" name="Group 9">
            <a:extLst>
              <a:ext uri="{FF2B5EF4-FFF2-40B4-BE49-F238E27FC236}">
                <a16:creationId xmlns:a16="http://schemas.microsoft.com/office/drawing/2014/main" id="{F131C206-2E16-434E-B0F6-A4D5B0445DA5}"/>
              </a:ext>
            </a:extLst>
          </p:cNvPr>
          <p:cNvGrpSpPr/>
          <p:nvPr/>
        </p:nvGrpSpPr>
        <p:grpSpPr>
          <a:xfrm>
            <a:off x="9542463" y="3103563"/>
            <a:ext cx="890588" cy="2168525"/>
            <a:chOff x="9542463" y="3103563"/>
            <a:chExt cx="890588" cy="2168525"/>
          </a:xfrm>
        </p:grpSpPr>
        <p:sp>
          <p:nvSpPr>
            <p:cNvPr id="6" name="Freeform 6">
              <a:extLst>
                <a:ext uri="{FF2B5EF4-FFF2-40B4-BE49-F238E27FC236}">
                  <a16:creationId xmlns:a16="http://schemas.microsoft.com/office/drawing/2014/main" id="{71495BF5-FD0E-4036-BE24-70802330E98C}"/>
                </a:ext>
              </a:extLst>
            </p:cNvPr>
            <p:cNvSpPr>
              <a:spLocks/>
            </p:cNvSpPr>
            <p:nvPr/>
          </p:nvSpPr>
          <p:spPr bwMode="auto">
            <a:xfrm>
              <a:off x="9542463" y="3103563"/>
              <a:ext cx="890588" cy="2168525"/>
            </a:xfrm>
            <a:custGeom>
              <a:avLst/>
              <a:gdLst>
                <a:gd name="T0" fmla="*/ 234 w 234"/>
                <a:gd name="T1" fmla="*/ 455 h 569"/>
                <a:gd name="T2" fmla="*/ 234 w 234"/>
                <a:gd name="T3" fmla="*/ 124 h 569"/>
                <a:gd name="T4" fmla="*/ 187 w 234"/>
                <a:gd name="T5" fmla="*/ 32 h 569"/>
                <a:gd name="T6" fmla="*/ 41 w 234"/>
                <a:gd name="T7" fmla="*/ 42 h 569"/>
                <a:gd name="T8" fmla="*/ 0 w 234"/>
                <a:gd name="T9" fmla="*/ 38 h 569"/>
                <a:gd name="T10" fmla="*/ 17 w 234"/>
                <a:gd name="T11" fmla="*/ 75 h 569"/>
                <a:gd name="T12" fmla="*/ 6 w 234"/>
                <a:gd name="T13" fmla="*/ 124 h 569"/>
                <a:gd name="T14" fmla="*/ 6 w 234"/>
                <a:gd name="T15" fmla="*/ 455 h 569"/>
                <a:gd name="T16" fmla="*/ 120 w 234"/>
                <a:gd name="T17" fmla="*/ 569 h 569"/>
                <a:gd name="T18" fmla="*/ 234 w 234"/>
                <a:gd name="T19" fmla="*/ 455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4" h="569">
                  <a:moveTo>
                    <a:pt x="234" y="455"/>
                  </a:moveTo>
                  <a:cubicBezTo>
                    <a:pt x="234" y="455"/>
                    <a:pt x="234" y="124"/>
                    <a:pt x="234" y="124"/>
                  </a:cubicBezTo>
                  <a:cubicBezTo>
                    <a:pt x="233" y="89"/>
                    <a:pt x="217" y="54"/>
                    <a:pt x="187" y="32"/>
                  </a:cubicBezTo>
                  <a:cubicBezTo>
                    <a:pt x="142" y="0"/>
                    <a:pt x="80" y="5"/>
                    <a:pt x="41" y="42"/>
                  </a:cubicBezTo>
                  <a:cubicBezTo>
                    <a:pt x="0" y="38"/>
                    <a:pt x="0" y="38"/>
                    <a:pt x="0" y="38"/>
                  </a:cubicBezTo>
                  <a:cubicBezTo>
                    <a:pt x="17" y="75"/>
                    <a:pt x="17" y="75"/>
                    <a:pt x="17" y="75"/>
                  </a:cubicBezTo>
                  <a:cubicBezTo>
                    <a:pt x="10" y="91"/>
                    <a:pt x="6" y="107"/>
                    <a:pt x="6" y="124"/>
                  </a:cubicBezTo>
                  <a:cubicBezTo>
                    <a:pt x="6" y="124"/>
                    <a:pt x="6" y="455"/>
                    <a:pt x="6" y="455"/>
                  </a:cubicBezTo>
                  <a:cubicBezTo>
                    <a:pt x="6" y="518"/>
                    <a:pt x="57" y="569"/>
                    <a:pt x="120" y="569"/>
                  </a:cubicBezTo>
                  <a:cubicBezTo>
                    <a:pt x="183" y="569"/>
                    <a:pt x="234" y="518"/>
                    <a:pt x="234" y="455"/>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4" name="Group 43">
              <a:extLst>
                <a:ext uri="{FF2B5EF4-FFF2-40B4-BE49-F238E27FC236}">
                  <a16:creationId xmlns:a16="http://schemas.microsoft.com/office/drawing/2014/main" id="{D0EC1D20-1F3E-4164-BF51-1270EF5D2BA5}"/>
                </a:ext>
              </a:extLst>
            </p:cNvPr>
            <p:cNvGrpSpPr/>
            <p:nvPr/>
          </p:nvGrpSpPr>
          <p:grpSpPr>
            <a:xfrm>
              <a:off x="9664293" y="3230544"/>
              <a:ext cx="651687" cy="651687"/>
              <a:chOff x="7017281" y="2258750"/>
              <a:chExt cx="1072619" cy="1072619"/>
            </a:xfrm>
            <a:effectLst>
              <a:outerShdw blurRad="152400" dist="88900" dir="2700000" algn="tl" rotWithShape="0">
                <a:prstClr val="black">
                  <a:alpha val="24000"/>
                </a:prstClr>
              </a:outerShdw>
            </a:effectLst>
          </p:grpSpPr>
          <p:sp>
            <p:nvSpPr>
              <p:cNvPr id="45" name="Oval 44">
                <a:extLst>
                  <a:ext uri="{FF2B5EF4-FFF2-40B4-BE49-F238E27FC236}">
                    <a16:creationId xmlns:a16="http://schemas.microsoft.com/office/drawing/2014/main" id="{A9F738BE-8AF9-4F53-8859-76AA74AC725F}"/>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Oval 45">
                <a:extLst>
                  <a:ext uri="{FF2B5EF4-FFF2-40B4-BE49-F238E27FC236}">
                    <a16:creationId xmlns:a16="http://schemas.microsoft.com/office/drawing/2014/main" id="{38079667-26B5-43C2-BEEB-5AD95EB0DAFC}"/>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7" name="Oval 46">
                <a:extLst>
                  <a:ext uri="{FF2B5EF4-FFF2-40B4-BE49-F238E27FC236}">
                    <a16:creationId xmlns:a16="http://schemas.microsoft.com/office/drawing/2014/main" id="{63D5BA3D-E91B-4475-9297-07DF363DBAB5}"/>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 name="Group 1">
            <a:extLst>
              <a:ext uri="{FF2B5EF4-FFF2-40B4-BE49-F238E27FC236}">
                <a16:creationId xmlns:a16="http://schemas.microsoft.com/office/drawing/2014/main" id="{09644E3A-739C-41C3-A08F-4EACEC283122}"/>
              </a:ext>
            </a:extLst>
          </p:cNvPr>
          <p:cNvGrpSpPr/>
          <p:nvPr/>
        </p:nvGrpSpPr>
        <p:grpSpPr>
          <a:xfrm>
            <a:off x="7226300" y="3141663"/>
            <a:ext cx="2193925" cy="579437"/>
            <a:chOff x="7226300" y="3141663"/>
            <a:chExt cx="2193925" cy="579437"/>
          </a:xfrm>
        </p:grpSpPr>
        <p:sp>
          <p:nvSpPr>
            <p:cNvPr id="14" name="Freeform 14">
              <a:extLst>
                <a:ext uri="{FF2B5EF4-FFF2-40B4-BE49-F238E27FC236}">
                  <a16:creationId xmlns:a16="http://schemas.microsoft.com/office/drawing/2014/main" id="{D9925676-61C6-441B-BB5F-BFFD6503C0D0}"/>
                </a:ext>
              </a:extLst>
            </p:cNvPr>
            <p:cNvSpPr>
              <a:spLocks noEditPoints="1"/>
            </p:cNvSpPr>
            <p:nvPr/>
          </p:nvSpPr>
          <p:spPr bwMode="auto">
            <a:xfrm>
              <a:off x="7226300" y="3167063"/>
              <a:ext cx="674688" cy="484188"/>
            </a:xfrm>
            <a:custGeom>
              <a:avLst/>
              <a:gdLst>
                <a:gd name="T0" fmla="*/ 172 w 177"/>
                <a:gd name="T1" fmla="*/ 124 h 127"/>
                <a:gd name="T2" fmla="*/ 177 w 177"/>
                <a:gd name="T3" fmla="*/ 125 h 127"/>
                <a:gd name="T4" fmla="*/ 175 w 177"/>
                <a:gd name="T5" fmla="*/ 127 h 127"/>
                <a:gd name="T6" fmla="*/ 157 w 177"/>
                <a:gd name="T7" fmla="*/ 118 h 127"/>
                <a:gd name="T8" fmla="*/ 160 w 177"/>
                <a:gd name="T9" fmla="*/ 117 h 127"/>
                <a:gd name="T10" fmla="*/ 159 w 177"/>
                <a:gd name="T11" fmla="*/ 122 h 127"/>
                <a:gd name="T12" fmla="*/ 143 w 177"/>
                <a:gd name="T13" fmla="*/ 115 h 127"/>
                <a:gd name="T14" fmla="*/ 142 w 177"/>
                <a:gd name="T15" fmla="*/ 112 h 127"/>
                <a:gd name="T16" fmla="*/ 145 w 177"/>
                <a:gd name="T17" fmla="*/ 111 h 127"/>
                <a:gd name="T18" fmla="*/ 144 w 177"/>
                <a:gd name="T19" fmla="*/ 115 h 127"/>
                <a:gd name="T20" fmla="*/ 128 w 177"/>
                <a:gd name="T21" fmla="*/ 108 h 127"/>
                <a:gd name="T22" fmla="*/ 130 w 177"/>
                <a:gd name="T23" fmla="*/ 104 h 127"/>
                <a:gd name="T24" fmla="*/ 131 w 177"/>
                <a:gd name="T25" fmla="*/ 107 h 127"/>
                <a:gd name="T26" fmla="*/ 128 w 177"/>
                <a:gd name="T27" fmla="*/ 108 h 127"/>
                <a:gd name="T28" fmla="*/ 113 w 177"/>
                <a:gd name="T29" fmla="*/ 101 h 127"/>
                <a:gd name="T30" fmla="*/ 115 w 177"/>
                <a:gd name="T31" fmla="*/ 96 h 127"/>
                <a:gd name="T32" fmla="*/ 116 w 177"/>
                <a:gd name="T33" fmla="*/ 100 h 127"/>
                <a:gd name="T34" fmla="*/ 113 w 177"/>
                <a:gd name="T35" fmla="*/ 101 h 127"/>
                <a:gd name="T36" fmla="*/ 99 w 177"/>
                <a:gd name="T37" fmla="*/ 92 h 127"/>
                <a:gd name="T38" fmla="*/ 101 w 177"/>
                <a:gd name="T39" fmla="*/ 88 h 127"/>
                <a:gd name="T40" fmla="*/ 102 w 177"/>
                <a:gd name="T41" fmla="*/ 91 h 127"/>
                <a:gd name="T42" fmla="*/ 99 w 177"/>
                <a:gd name="T43" fmla="*/ 92 h 127"/>
                <a:gd name="T44" fmla="*/ 85 w 177"/>
                <a:gd name="T45" fmla="*/ 83 h 127"/>
                <a:gd name="T46" fmla="*/ 88 w 177"/>
                <a:gd name="T47" fmla="*/ 79 h 127"/>
                <a:gd name="T48" fmla="*/ 88 w 177"/>
                <a:gd name="T49" fmla="*/ 83 h 127"/>
                <a:gd name="T50" fmla="*/ 85 w 177"/>
                <a:gd name="T51" fmla="*/ 83 h 127"/>
                <a:gd name="T52" fmla="*/ 71 w 177"/>
                <a:gd name="T53" fmla="*/ 74 h 127"/>
                <a:gd name="T54" fmla="*/ 74 w 177"/>
                <a:gd name="T55" fmla="*/ 70 h 127"/>
                <a:gd name="T56" fmla="*/ 75 w 177"/>
                <a:gd name="T57" fmla="*/ 73 h 127"/>
                <a:gd name="T58" fmla="*/ 71 w 177"/>
                <a:gd name="T59" fmla="*/ 74 h 127"/>
                <a:gd name="T60" fmla="*/ 58 w 177"/>
                <a:gd name="T61" fmla="*/ 63 h 127"/>
                <a:gd name="T62" fmla="*/ 61 w 177"/>
                <a:gd name="T63" fmla="*/ 60 h 127"/>
                <a:gd name="T64" fmla="*/ 62 w 177"/>
                <a:gd name="T65" fmla="*/ 63 h 127"/>
                <a:gd name="T66" fmla="*/ 58 w 177"/>
                <a:gd name="T67" fmla="*/ 63 h 127"/>
                <a:gd name="T68" fmla="*/ 45 w 177"/>
                <a:gd name="T69" fmla="*/ 49 h 127"/>
                <a:gd name="T70" fmla="*/ 49 w 177"/>
                <a:gd name="T71" fmla="*/ 52 h 127"/>
                <a:gd name="T72" fmla="*/ 47 w 177"/>
                <a:gd name="T73" fmla="*/ 53 h 127"/>
                <a:gd name="T74" fmla="*/ 33 w 177"/>
                <a:gd name="T75" fmla="*/ 38 h 127"/>
                <a:gd name="T76" fmla="*/ 37 w 177"/>
                <a:gd name="T77" fmla="*/ 38 h 127"/>
                <a:gd name="T78" fmla="*/ 35 w 177"/>
                <a:gd name="T79" fmla="*/ 42 h 127"/>
                <a:gd name="T80" fmla="*/ 22 w 177"/>
                <a:gd name="T81" fmla="*/ 29 h 127"/>
                <a:gd name="T82" fmla="*/ 22 w 177"/>
                <a:gd name="T83" fmla="*/ 26 h 127"/>
                <a:gd name="T84" fmla="*/ 26 w 177"/>
                <a:gd name="T85" fmla="*/ 26 h 127"/>
                <a:gd name="T86" fmla="*/ 24 w 177"/>
                <a:gd name="T87" fmla="*/ 30 h 127"/>
                <a:gd name="T88" fmla="*/ 11 w 177"/>
                <a:gd name="T89" fmla="*/ 17 h 127"/>
                <a:gd name="T90" fmla="*/ 15 w 177"/>
                <a:gd name="T91" fmla="*/ 14 h 127"/>
                <a:gd name="T92" fmla="*/ 14 w 177"/>
                <a:gd name="T93" fmla="*/ 17 h 127"/>
                <a:gd name="T94" fmla="*/ 11 w 177"/>
                <a:gd name="T95" fmla="*/ 17 h 127"/>
                <a:gd name="T96" fmla="*/ 1 w 177"/>
                <a:gd name="T97" fmla="*/ 4 h 127"/>
                <a:gd name="T98" fmla="*/ 5 w 177"/>
                <a:gd name="T99" fmla="*/ 1 h 127"/>
                <a:gd name="T100" fmla="*/ 4 w 177"/>
                <a:gd name="T101" fmla="*/ 4 h 127"/>
                <a:gd name="T102" fmla="*/ 1 w 177"/>
                <a:gd name="T103" fmla="*/ 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77" h="127">
                  <a:moveTo>
                    <a:pt x="174" y="127"/>
                  </a:moveTo>
                  <a:cubicBezTo>
                    <a:pt x="173" y="126"/>
                    <a:pt x="172" y="125"/>
                    <a:pt x="172" y="124"/>
                  </a:cubicBezTo>
                  <a:cubicBezTo>
                    <a:pt x="172" y="124"/>
                    <a:pt x="172" y="124"/>
                    <a:pt x="172" y="124"/>
                  </a:cubicBezTo>
                  <a:cubicBezTo>
                    <a:pt x="173" y="122"/>
                    <a:pt x="174" y="122"/>
                    <a:pt x="175" y="122"/>
                  </a:cubicBezTo>
                  <a:cubicBezTo>
                    <a:pt x="175" y="122"/>
                    <a:pt x="175" y="122"/>
                    <a:pt x="175" y="122"/>
                  </a:cubicBezTo>
                  <a:cubicBezTo>
                    <a:pt x="177" y="123"/>
                    <a:pt x="177" y="124"/>
                    <a:pt x="177" y="125"/>
                  </a:cubicBezTo>
                  <a:cubicBezTo>
                    <a:pt x="177" y="125"/>
                    <a:pt x="177" y="125"/>
                    <a:pt x="177" y="125"/>
                  </a:cubicBezTo>
                  <a:cubicBezTo>
                    <a:pt x="177" y="126"/>
                    <a:pt x="176" y="127"/>
                    <a:pt x="175" y="127"/>
                  </a:cubicBezTo>
                  <a:cubicBezTo>
                    <a:pt x="175" y="127"/>
                    <a:pt x="175" y="127"/>
                    <a:pt x="175" y="127"/>
                  </a:cubicBezTo>
                  <a:cubicBezTo>
                    <a:pt x="174" y="127"/>
                    <a:pt x="174" y="127"/>
                    <a:pt x="174" y="127"/>
                  </a:cubicBezTo>
                  <a:close/>
                  <a:moveTo>
                    <a:pt x="158" y="121"/>
                  </a:moveTo>
                  <a:cubicBezTo>
                    <a:pt x="157" y="121"/>
                    <a:pt x="156" y="119"/>
                    <a:pt x="157" y="118"/>
                  </a:cubicBezTo>
                  <a:cubicBezTo>
                    <a:pt x="157" y="118"/>
                    <a:pt x="157" y="118"/>
                    <a:pt x="157" y="118"/>
                  </a:cubicBezTo>
                  <a:cubicBezTo>
                    <a:pt x="157" y="117"/>
                    <a:pt x="159" y="116"/>
                    <a:pt x="160" y="117"/>
                  </a:cubicBezTo>
                  <a:cubicBezTo>
                    <a:pt x="160" y="117"/>
                    <a:pt x="160" y="117"/>
                    <a:pt x="160" y="117"/>
                  </a:cubicBezTo>
                  <a:cubicBezTo>
                    <a:pt x="161" y="117"/>
                    <a:pt x="162" y="119"/>
                    <a:pt x="161" y="120"/>
                  </a:cubicBezTo>
                  <a:cubicBezTo>
                    <a:pt x="161" y="120"/>
                    <a:pt x="161" y="120"/>
                    <a:pt x="161" y="120"/>
                  </a:cubicBezTo>
                  <a:cubicBezTo>
                    <a:pt x="161" y="121"/>
                    <a:pt x="160" y="122"/>
                    <a:pt x="159" y="122"/>
                  </a:cubicBezTo>
                  <a:cubicBezTo>
                    <a:pt x="159" y="122"/>
                    <a:pt x="159" y="122"/>
                    <a:pt x="159" y="122"/>
                  </a:cubicBezTo>
                  <a:cubicBezTo>
                    <a:pt x="159" y="122"/>
                    <a:pt x="159" y="121"/>
                    <a:pt x="158" y="121"/>
                  </a:cubicBezTo>
                  <a:close/>
                  <a:moveTo>
                    <a:pt x="143" y="115"/>
                  </a:moveTo>
                  <a:cubicBezTo>
                    <a:pt x="143" y="115"/>
                    <a:pt x="143" y="115"/>
                    <a:pt x="143" y="115"/>
                  </a:cubicBezTo>
                  <a:cubicBezTo>
                    <a:pt x="143" y="115"/>
                    <a:pt x="143" y="115"/>
                    <a:pt x="143" y="115"/>
                  </a:cubicBezTo>
                  <a:cubicBezTo>
                    <a:pt x="142" y="115"/>
                    <a:pt x="141" y="113"/>
                    <a:pt x="142" y="112"/>
                  </a:cubicBezTo>
                  <a:cubicBezTo>
                    <a:pt x="142" y="112"/>
                    <a:pt x="142" y="112"/>
                    <a:pt x="142" y="112"/>
                  </a:cubicBezTo>
                  <a:cubicBezTo>
                    <a:pt x="142" y="111"/>
                    <a:pt x="144" y="110"/>
                    <a:pt x="145" y="111"/>
                  </a:cubicBezTo>
                  <a:cubicBezTo>
                    <a:pt x="145" y="111"/>
                    <a:pt x="145" y="111"/>
                    <a:pt x="145" y="111"/>
                  </a:cubicBezTo>
                  <a:cubicBezTo>
                    <a:pt x="146" y="111"/>
                    <a:pt x="147" y="113"/>
                    <a:pt x="146" y="114"/>
                  </a:cubicBezTo>
                  <a:cubicBezTo>
                    <a:pt x="146" y="114"/>
                    <a:pt x="146" y="114"/>
                    <a:pt x="146" y="114"/>
                  </a:cubicBezTo>
                  <a:cubicBezTo>
                    <a:pt x="146" y="115"/>
                    <a:pt x="145" y="115"/>
                    <a:pt x="144" y="115"/>
                  </a:cubicBezTo>
                  <a:cubicBezTo>
                    <a:pt x="144" y="115"/>
                    <a:pt x="144" y="115"/>
                    <a:pt x="144" y="115"/>
                  </a:cubicBezTo>
                  <a:cubicBezTo>
                    <a:pt x="144" y="115"/>
                    <a:pt x="143" y="115"/>
                    <a:pt x="143" y="115"/>
                  </a:cubicBezTo>
                  <a:close/>
                  <a:moveTo>
                    <a:pt x="128" y="108"/>
                  </a:moveTo>
                  <a:cubicBezTo>
                    <a:pt x="127" y="108"/>
                    <a:pt x="126" y="106"/>
                    <a:pt x="127" y="105"/>
                  </a:cubicBezTo>
                  <a:cubicBezTo>
                    <a:pt x="127" y="105"/>
                    <a:pt x="127" y="105"/>
                    <a:pt x="127" y="105"/>
                  </a:cubicBezTo>
                  <a:cubicBezTo>
                    <a:pt x="127" y="104"/>
                    <a:pt x="129" y="103"/>
                    <a:pt x="130" y="104"/>
                  </a:cubicBezTo>
                  <a:cubicBezTo>
                    <a:pt x="130" y="104"/>
                    <a:pt x="130" y="104"/>
                    <a:pt x="130" y="104"/>
                  </a:cubicBezTo>
                  <a:cubicBezTo>
                    <a:pt x="131" y="104"/>
                    <a:pt x="132" y="106"/>
                    <a:pt x="131" y="107"/>
                  </a:cubicBezTo>
                  <a:cubicBezTo>
                    <a:pt x="131" y="107"/>
                    <a:pt x="131" y="107"/>
                    <a:pt x="131" y="107"/>
                  </a:cubicBezTo>
                  <a:cubicBezTo>
                    <a:pt x="131" y="108"/>
                    <a:pt x="130" y="108"/>
                    <a:pt x="129" y="108"/>
                  </a:cubicBezTo>
                  <a:cubicBezTo>
                    <a:pt x="129" y="108"/>
                    <a:pt x="129" y="108"/>
                    <a:pt x="129" y="108"/>
                  </a:cubicBezTo>
                  <a:cubicBezTo>
                    <a:pt x="129" y="108"/>
                    <a:pt x="128" y="108"/>
                    <a:pt x="128" y="108"/>
                  </a:cubicBezTo>
                  <a:close/>
                  <a:moveTo>
                    <a:pt x="113" y="101"/>
                  </a:moveTo>
                  <a:cubicBezTo>
                    <a:pt x="113" y="101"/>
                    <a:pt x="113" y="101"/>
                    <a:pt x="113" y="101"/>
                  </a:cubicBezTo>
                  <a:cubicBezTo>
                    <a:pt x="113" y="101"/>
                    <a:pt x="113" y="101"/>
                    <a:pt x="113" y="101"/>
                  </a:cubicBezTo>
                  <a:cubicBezTo>
                    <a:pt x="112" y="100"/>
                    <a:pt x="111" y="98"/>
                    <a:pt x="112" y="97"/>
                  </a:cubicBezTo>
                  <a:cubicBezTo>
                    <a:pt x="112" y="97"/>
                    <a:pt x="112" y="97"/>
                    <a:pt x="112" y="97"/>
                  </a:cubicBezTo>
                  <a:cubicBezTo>
                    <a:pt x="113" y="96"/>
                    <a:pt x="114" y="96"/>
                    <a:pt x="115" y="96"/>
                  </a:cubicBezTo>
                  <a:cubicBezTo>
                    <a:pt x="115" y="96"/>
                    <a:pt x="115" y="96"/>
                    <a:pt x="115" y="96"/>
                  </a:cubicBezTo>
                  <a:cubicBezTo>
                    <a:pt x="117" y="97"/>
                    <a:pt x="117" y="98"/>
                    <a:pt x="116" y="100"/>
                  </a:cubicBezTo>
                  <a:cubicBezTo>
                    <a:pt x="116" y="100"/>
                    <a:pt x="116" y="100"/>
                    <a:pt x="116" y="100"/>
                  </a:cubicBezTo>
                  <a:cubicBezTo>
                    <a:pt x="116" y="100"/>
                    <a:pt x="115" y="101"/>
                    <a:pt x="114" y="101"/>
                  </a:cubicBezTo>
                  <a:cubicBezTo>
                    <a:pt x="114" y="101"/>
                    <a:pt x="114" y="101"/>
                    <a:pt x="114" y="101"/>
                  </a:cubicBezTo>
                  <a:cubicBezTo>
                    <a:pt x="114" y="101"/>
                    <a:pt x="113" y="101"/>
                    <a:pt x="113" y="101"/>
                  </a:cubicBezTo>
                  <a:close/>
                  <a:moveTo>
                    <a:pt x="99" y="92"/>
                  </a:moveTo>
                  <a:cubicBezTo>
                    <a:pt x="99" y="92"/>
                    <a:pt x="99" y="92"/>
                    <a:pt x="99" y="92"/>
                  </a:cubicBezTo>
                  <a:cubicBezTo>
                    <a:pt x="99" y="92"/>
                    <a:pt x="99" y="92"/>
                    <a:pt x="99" y="92"/>
                  </a:cubicBezTo>
                  <a:cubicBezTo>
                    <a:pt x="98" y="91"/>
                    <a:pt x="97" y="90"/>
                    <a:pt x="98" y="89"/>
                  </a:cubicBezTo>
                  <a:cubicBezTo>
                    <a:pt x="98" y="89"/>
                    <a:pt x="98" y="89"/>
                    <a:pt x="98" y="89"/>
                  </a:cubicBezTo>
                  <a:cubicBezTo>
                    <a:pt x="99" y="88"/>
                    <a:pt x="100" y="87"/>
                    <a:pt x="101" y="88"/>
                  </a:cubicBezTo>
                  <a:cubicBezTo>
                    <a:pt x="101" y="88"/>
                    <a:pt x="101" y="88"/>
                    <a:pt x="101" y="88"/>
                  </a:cubicBezTo>
                  <a:cubicBezTo>
                    <a:pt x="102" y="89"/>
                    <a:pt x="103" y="90"/>
                    <a:pt x="102" y="91"/>
                  </a:cubicBezTo>
                  <a:cubicBezTo>
                    <a:pt x="102" y="91"/>
                    <a:pt x="102" y="91"/>
                    <a:pt x="102" y="91"/>
                  </a:cubicBezTo>
                  <a:cubicBezTo>
                    <a:pt x="102" y="92"/>
                    <a:pt x="101" y="93"/>
                    <a:pt x="100" y="93"/>
                  </a:cubicBezTo>
                  <a:cubicBezTo>
                    <a:pt x="100" y="93"/>
                    <a:pt x="100" y="93"/>
                    <a:pt x="100" y="93"/>
                  </a:cubicBezTo>
                  <a:cubicBezTo>
                    <a:pt x="100" y="93"/>
                    <a:pt x="99" y="92"/>
                    <a:pt x="99" y="92"/>
                  </a:cubicBezTo>
                  <a:close/>
                  <a:moveTo>
                    <a:pt x="85" y="83"/>
                  </a:moveTo>
                  <a:cubicBezTo>
                    <a:pt x="85" y="83"/>
                    <a:pt x="85" y="83"/>
                    <a:pt x="85" y="83"/>
                  </a:cubicBezTo>
                  <a:cubicBezTo>
                    <a:pt x="85" y="83"/>
                    <a:pt x="85" y="83"/>
                    <a:pt x="85" y="83"/>
                  </a:cubicBezTo>
                  <a:cubicBezTo>
                    <a:pt x="84" y="82"/>
                    <a:pt x="83" y="81"/>
                    <a:pt x="84" y="80"/>
                  </a:cubicBezTo>
                  <a:cubicBezTo>
                    <a:pt x="84" y="80"/>
                    <a:pt x="84" y="80"/>
                    <a:pt x="84" y="80"/>
                  </a:cubicBezTo>
                  <a:cubicBezTo>
                    <a:pt x="85" y="79"/>
                    <a:pt x="86" y="78"/>
                    <a:pt x="88" y="79"/>
                  </a:cubicBezTo>
                  <a:cubicBezTo>
                    <a:pt x="88" y="79"/>
                    <a:pt x="88" y="79"/>
                    <a:pt x="88" y="79"/>
                  </a:cubicBezTo>
                  <a:cubicBezTo>
                    <a:pt x="89" y="80"/>
                    <a:pt x="89" y="81"/>
                    <a:pt x="88" y="83"/>
                  </a:cubicBezTo>
                  <a:cubicBezTo>
                    <a:pt x="88" y="83"/>
                    <a:pt x="88" y="83"/>
                    <a:pt x="88" y="83"/>
                  </a:cubicBezTo>
                  <a:cubicBezTo>
                    <a:pt x="88" y="83"/>
                    <a:pt x="87" y="84"/>
                    <a:pt x="86" y="84"/>
                  </a:cubicBezTo>
                  <a:cubicBezTo>
                    <a:pt x="86" y="84"/>
                    <a:pt x="86" y="84"/>
                    <a:pt x="86" y="84"/>
                  </a:cubicBezTo>
                  <a:cubicBezTo>
                    <a:pt x="86" y="84"/>
                    <a:pt x="85" y="84"/>
                    <a:pt x="85" y="83"/>
                  </a:cubicBezTo>
                  <a:close/>
                  <a:moveTo>
                    <a:pt x="71" y="74"/>
                  </a:moveTo>
                  <a:cubicBezTo>
                    <a:pt x="71" y="74"/>
                    <a:pt x="71" y="74"/>
                    <a:pt x="71" y="74"/>
                  </a:cubicBezTo>
                  <a:cubicBezTo>
                    <a:pt x="71" y="74"/>
                    <a:pt x="71" y="74"/>
                    <a:pt x="71" y="74"/>
                  </a:cubicBezTo>
                  <a:cubicBezTo>
                    <a:pt x="70" y="73"/>
                    <a:pt x="70" y="71"/>
                    <a:pt x="71" y="70"/>
                  </a:cubicBezTo>
                  <a:cubicBezTo>
                    <a:pt x="71" y="70"/>
                    <a:pt x="71" y="70"/>
                    <a:pt x="71" y="70"/>
                  </a:cubicBezTo>
                  <a:cubicBezTo>
                    <a:pt x="72" y="69"/>
                    <a:pt x="73" y="69"/>
                    <a:pt x="74" y="70"/>
                  </a:cubicBezTo>
                  <a:cubicBezTo>
                    <a:pt x="74" y="70"/>
                    <a:pt x="74" y="70"/>
                    <a:pt x="74" y="70"/>
                  </a:cubicBezTo>
                  <a:cubicBezTo>
                    <a:pt x="75" y="70"/>
                    <a:pt x="76" y="72"/>
                    <a:pt x="75" y="73"/>
                  </a:cubicBezTo>
                  <a:cubicBezTo>
                    <a:pt x="75" y="73"/>
                    <a:pt x="75" y="73"/>
                    <a:pt x="75" y="73"/>
                  </a:cubicBezTo>
                  <a:cubicBezTo>
                    <a:pt x="74" y="74"/>
                    <a:pt x="73" y="74"/>
                    <a:pt x="73" y="74"/>
                  </a:cubicBezTo>
                  <a:cubicBezTo>
                    <a:pt x="73" y="74"/>
                    <a:pt x="73" y="74"/>
                    <a:pt x="73" y="74"/>
                  </a:cubicBezTo>
                  <a:cubicBezTo>
                    <a:pt x="72" y="74"/>
                    <a:pt x="72" y="74"/>
                    <a:pt x="71" y="74"/>
                  </a:cubicBezTo>
                  <a:close/>
                  <a:moveTo>
                    <a:pt x="58" y="63"/>
                  </a:moveTo>
                  <a:cubicBezTo>
                    <a:pt x="58" y="63"/>
                    <a:pt x="58" y="63"/>
                    <a:pt x="58" y="63"/>
                  </a:cubicBezTo>
                  <a:cubicBezTo>
                    <a:pt x="58" y="63"/>
                    <a:pt x="58" y="63"/>
                    <a:pt x="58" y="63"/>
                  </a:cubicBezTo>
                  <a:cubicBezTo>
                    <a:pt x="57" y="63"/>
                    <a:pt x="57" y="61"/>
                    <a:pt x="58" y="60"/>
                  </a:cubicBezTo>
                  <a:cubicBezTo>
                    <a:pt x="58" y="60"/>
                    <a:pt x="58" y="60"/>
                    <a:pt x="58" y="60"/>
                  </a:cubicBezTo>
                  <a:cubicBezTo>
                    <a:pt x="59" y="59"/>
                    <a:pt x="60" y="59"/>
                    <a:pt x="61" y="60"/>
                  </a:cubicBezTo>
                  <a:cubicBezTo>
                    <a:pt x="61" y="60"/>
                    <a:pt x="61" y="60"/>
                    <a:pt x="61" y="60"/>
                  </a:cubicBezTo>
                  <a:cubicBezTo>
                    <a:pt x="62" y="60"/>
                    <a:pt x="63" y="62"/>
                    <a:pt x="62" y="63"/>
                  </a:cubicBezTo>
                  <a:cubicBezTo>
                    <a:pt x="62" y="63"/>
                    <a:pt x="62" y="63"/>
                    <a:pt x="62" y="63"/>
                  </a:cubicBezTo>
                  <a:cubicBezTo>
                    <a:pt x="61" y="64"/>
                    <a:pt x="60" y="64"/>
                    <a:pt x="60" y="64"/>
                  </a:cubicBezTo>
                  <a:cubicBezTo>
                    <a:pt x="60" y="64"/>
                    <a:pt x="60" y="64"/>
                    <a:pt x="60" y="64"/>
                  </a:cubicBezTo>
                  <a:cubicBezTo>
                    <a:pt x="59" y="64"/>
                    <a:pt x="59" y="64"/>
                    <a:pt x="58" y="63"/>
                  </a:cubicBezTo>
                  <a:close/>
                  <a:moveTo>
                    <a:pt x="46" y="53"/>
                  </a:moveTo>
                  <a:cubicBezTo>
                    <a:pt x="45" y="52"/>
                    <a:pt x="44" y="50"/>
                    <a:pt x="45" y="49"/>
                  </a:cubicBezTo>
                  <a:cubicBezTo>
                    <a:pt x="45" y="49"/>
                    <a:pt x="45" y="49"/>
                    <a:pt x="45" y="49"/>
                  </a:cubicBezTo>
                  <a:cubicBezTo>
                    <a:pt x="46" y="48"/>
                    <a:pt x="48" y="48"/>
                    <a:pt x="49" y="49"/>
                  </a:cubicBezTo>
                  <a:cubicBezTo>
                    <a:pt x="49" y="49"/>
                    <a:pt x="49" y="49"/>
                    <a:pt x="49" y="49"/>
                  </a:cubicBezTo>
                  <a:cubicBezTo>
                    <a:pt x="50" y="50"/>
                    <a:pt x="50" y="51"/>
                    <a:pt x="49" y="52"/>
                  </a:cubicBezTo>
                  <a:cubicBezTo>
                    <a:pt x="49" y="52"/>
                    <a:pt x="49" y="52"/>
                    <a:pt x="49" y="52"/>
                  </a:cubicBezTo>
                  <a:cubicBezTo>
                    <a:pt x="49" y="53"/>
                    <a:pt x="48" y="53"/>
                    <a:pt x="47" y="53"/>
                  </a:cubicBezTo>
                  <a:cubicBezTo>
                    <a:pt x="47" y="53"/>
                    <a:pt x="47" y="53"/>
                    <a:pt x="47" y="53"/>
                  </a:cubicBezTo>
                  <a:cubicBezTo>
                    <a:pt x="47" y="53"/>
                    <a:pt x="46" y="53"/>
                    <a:pt x="46" y="53"/>
                  </a:cubicBezTo>
                  <a:close/>
                  <a:moveTo>
                    <a:pt x="34" y="41"/>
                  </a:moveTo>
                  <a:cubicBezTo>
                    <a:pt x="33" y="40"/>
                    <a:pt x="33" y="39"/>
                    <a:pt x="33" y="38"/>
                  </a:cubicBezTo>
                  <a:cubicBezTo>
                    <a:pt x="33" y="38"/>
                    <a:pt x="33" y="38"/>
                    <a:pt x="33" y="38"/>
                  </a:cubicBezTo>
                  <a:cubicBezTo>
                    <a:pt x="34" y="37"/>
                    <a:pt x="36" y="37"/>
                    <a:pt x="37" y="38"/>
                  </a:cubicBezTo>
                  <a:cubicBezTo>
                    <a:pt x="37" y="38"/>
                    <a:pt x="37" y="38"/>
                    <a:pt x="37" y="38"/>
                  </a:cubicBezTo>
                  <a:cubicBezTo>
                    <a:pt x="38" y="39"/>
                    <a:pt x="38" y="40"/>
                    <a:pt x="37" y="41"/>
                  </a:cubicBezTo>
                  <a:cubicBezTo>
                    <a:pt x="37" y="41"/>
                    <a:pt x="37" y="41"/>
                    <a:pt x="37" y="41"/>
                  </a:cubicBezTo>
                  <a:cubicBezTo>
                    <a:pt x="37" y="42"/>
                    <a:pt x="36" y="42"/>
                    <a:pt x="35" y="42"/>
                  </a:cubicBezTo>
                  <a:cubicBezTo>
                    <a:pt x="35" y="42"/>
                    <a:pt x="35" y="42"/>
                    <a:pt x="35" y="42"/>
                  </a:cubicBezTo>
                  <a:cubicBezTo>
                    <a:pt x="35" y="42"/>
                    <a:pt x="34" y="42"/>
                    <a:pt x="34" y="41"/>
                  </a:cubicBezTo>
                  <a:close/>
                  <a:moveTo>
                    <a:pt x="22" y="29"/>
                  </a:moveTo>
                  <a:cubicBezTo>
                    <a:pt x="22" y="29"/>
                    <a:pt x="22" y="29"/>
                    <a:pt x="22" y="29"/>
                  </a:cubicBezTo>
                  <a:cubicBezTo>
                    <a:pt x="22" y="29"/>
                    <a:pt x="22" y="29"/>
                    <a:pt x="22" y="29"/>
                  </a:cubicBezTo>
                  <a:cubicBezTo>
                    <a:pt x="21" y="28"/>
                    <a:pt x="21" y="27"/>
                    <a:pt x="22" y="26"/>
                  </a:cubicBezTo>
                  <a:cubicBezTo>
                    <a:pt x="22" y="26"/>
                    <a:pt x="22" y="26"/>
                    <a:pt x="22" y="26"/>
                  </a:cubicBezTo>
                  <a:cubicBezTo>
                    <a:pt x="23" y="25"/>
                    <a:pt x="25" y="25"/>
                    <a:pt x="26" y="26"/>
                  </a:cubicBezTo>
                  <a:cubicBezTo>
                    <a:pt x="26" y="26"/>
                    <a:pt x="26" y="26"/>
                    <a:pt x="26" y="26"/>
                  </a:cubicBezTo>
                  <a:cubicBezTo>
                    <a:pt x="27" y="27"/>
                    <a:pt x="26" y="29"/>
                    <a:pt x="25" y="29"/>
                  </a:cubicBezTo>
                  <a:cubicBezTo>
                    <a:pt x="25" y="29"/>
                    <a:pt x="25" y="29"/>
                    <a:pt x="25" y="29"/>
                  </a:cubicBezTo>
                  <a:cubicBezTo>
                    <a:pt x="25" y="30"/>
                    <a:pt x="24" y="30"/>
                    <a:pt x="24" y="30"/>
                  </a:cubicBezTo>
                  <a:cubicBezTo>
                    <a:pt x="24" y="30"/>
                    <a:pt x="24" y="30"/>
                    <a:pt x="24" y="30"/>
                  </a:cubicBezTo>
                  <a:cubicBezTo>
                    <a:pt x="23" y="30"/>
                    <a:pt x="22" y="30"/>
                    <a:pt x="22" y="29"/>
                  </a:cubicBezTo>
                  <a:close/>
                  <a:moveTo>
                    <a:pt x="11" y="17"/>
                  </a:moveTo>
                  <a:cubicBezTo>
                    <a:pt x="10" y="16"/>
                    <a:pt x="10" y="14"/>
                    <a:pt x="11" y="13"/>
                  </a:cubicBezTo>
                  <a:cubicBezTo>
                    <a:pt x="11" y="13"/>
                    <a:pt x="11" y="13"/>
                    <a:pt x="11" y="13"/>
                  </a:cubicBezTo>
                  <a:cubicBezTo>
                    <a:pt x="12" y="12"/>
                    <a:pt x="14" y="13"/>
                    <a:pt x="15" y="14"/>
                  </a:cubicBezTo>
                  <a:cubicBezTo>
                    <a:pt x="15" y="14"/>
                    <a:pt x="15" y="14"/>
                    <a:pt x="15" y="14"/>
                  </a:cubicBezTo>
                  <a:cubicBezTo>
                    <a:pt x="16" y="15"/>
                    <a:pt x="16" y="16"/>
                    <a:pt x="14" y="17"/>
                  </a:cubicBezTo>
                  <a:cubicBezTo>
                    <a:pt x="14" y="17"/>
                    <a:pt x="14" y="17"/>
                    <a:pt x="14" y="17"/>
                  </a:cubicBezTo>
                  <a:cubicBezTo>
                    <a:pt x="14" y="18"/>
                    <a:pt x="13" y="18"/>
                    <a:pt x="13" y="18"/>
                  </a:cubicBezTo>
                  <a:cubicBezTo>
                    <a:pt x="13" y="18"/>
                    <a:pt x="13" y="18"/>
                    <a:pt x="13" y="18"/>
                  </a:cubicBezTo>
                  <a:cubicBezTo>
                    <a:pt x="12" y="18"/>
                    <a:pt x="11" y="17"/>
                    <a:pt x="11" y="17"/>
                  </a:cubicBezTo>
                  <a:close/>
                  <a:moveTo>
                    <a:pt x="1" y="4"/>
                  </a:moveTo>
                  <a:cubicBezTo>
                    <a:pt x="1" y="4"/>
                    <a:pt x="1" y="4"/>
                    <a:pt x="1" y="4"/>
                  </a:cubicBezTo>
                  <a:cubicBezTo>
                    <a:pt x="1" y="4"/>
                    <a:pt x="1" y="4"/>
                    <a:pt x="1" y="4"/>
                  </a:cubicBezTo>
                  <a:cubicBezTo>
                    <a:pt x="0" y="3"/>
                    <a:pt x="0" y="1"/>
                    <a:pt x="1" y="0"/>
                  </a:cubicBezTo>
                  <a:cubicBezTo>
                    <a:pt x="1" y="0"/>
                    <a:pt x="1" y="0"/>
                    <a:pt x="1" y="0"/>
                  </a:cubicBezTo>
                  <a:cubicBezTo>
                    <a:pt x="2" y="0"/>
                    <a:pt x="4" y="0"/>
                    <a:pt x="5" y="1"/>
                  </a:cubicBezTo>
                  <a:cubicBezTo>
                    <a:pt x="5" y="1"/>
                    <a:pt x="5" y="1"/>
                    <a:pt x="5" y="1"/>
                  </a:cubicBezTo>
                  <a:cubicBezTo>
                    <a:pt x="5" y="2"/>
                    <a:pt x="5" y="4"/>
                    <a:pt x="4" y="4"/>
                  </a:cubicBezTo>
                  <a:cubicBezTo>
                    <a:pt x="4" y="4"/>
                    <a:pt x="4" y="4"/>
                    <a:pt x="4" y="4"/>
                  </a:cubicBezTo>
                  <a:cubicBezTo>
                    <a:pt x="4" y="5"/>
                    <a:pt x="3" y="5"/>
                    <a:pt x="3" y="5"/>
                  </a:cubicBezTo>
                  <a:cubicBezTo>
                    <a:pt x="3" y="5"/>
                    <a:pt x="3" y="5"/>
                    <a:pt x="3" y="5"/>
                  </a:cubicBezTo>
                  <a:cubicBezTo>
                    <a:pt x="2" y="5"/>
                    <a:pt x="1" y="5"/>
                    <a:pt x="1" y="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Freeform 15">
              <a:extLst>
                <a:ext uri="{FF2B5EF4-FFF2-40B4-BE49-F238E27FC236}">
                  <a16:creationId xmlns:a16="http://schemas.microsoft.com/office/drawing/2014/main" id="{370E48E5-7B1D-4D63-9223-18FCF4AFFDF2}"/>
                </a:ext>
              </a:extLst>
            </p:cNvPr>
            <p:cNvSpPr>
              <a:spLocks noEditPoints="1"/>
            </p:cNvSpPr>
            <p:nvPr/>
          </p:nvSpPr>
          <p:spPr bwMode="auto">
            <a:xfrm>
              <a:off x="7920038" y="3632200"/>
              <a:ext cx="822325" cy="88900"/>
            </a:xfrm>
            <a:custGeom>
              <a:avLst/>
              <a:gdLst>
                <a:gd name="T0" fmla="*/ 97 w 216"/>
                <a:gd name="T1" fmla="*/ 20 h 23"/>
                <a:gd name="T2" fmla="*/ 102 w 216"/>
                <a:gd name="T3" fmla="*/ 20 h 23"/>
                <a:gd name="T4" fmla="*/ 100 w 216"/>
                <a:gd name="T5" fmla="*/ 23 h 23"/>
                <a:gd name="T6" fmla="*/ 116 w 216"/>
                <a:gd name="T7" fmla="*/ 17 h 23"/>
                <a:gd name="T8" fmla="*/ 116 w 216"/>
                <a:gd name="T9" fmla="*/ 22 h 23"/>
                <a:gd name="T10" fmla="*/ 116 w 216"/>
                <a:gd name="T11" fmla="*/ 22 h 23"/>
                <a:gd name="T12" fmla="*/ 81 w 216"/>
                <a:gd name="T13" fmla="*/ 19 h 23"/>
                <a:gd name="T14" fmla="*/ 83 w 216"/>
                <a:gd name="T15" fmla="*/ 17 h 23"/>
                <a:gd name="T16" fmla="*/ 83 w 216"/>
                <a:gd name="T17" fmla="*/ 22 h 23"/>
                <a:gd name="T18" fmla="*/ 130 w 216"/>
                <a:gd name="T19" fmla="*/ 19 h 23"/>
                <a:gd name="T20" fmla="*/ 135 w 216"/>
                <a:gd name="T21" fmla="*/ 19 h 23"/>
                <a:gd name="T22" fmla="*/ 133 w 216"/>
                <a:gd name="T23" fmla="*/ 21 h 23"/>
                <a:gd name="T24" fmla="*/ 130 w 216"/>
                <a:gd name="T25" fmla="*/ 19 h 23"/>
                <a:gd name="T26" fmla="*/ 67 w 216"/>
                <a:gd name="T27" fmla="*/ 21 h 23"/>
                <a:gd name="T28" fmla="*/ 67 w 216"/>
                <a:gd name="T29" fmla="*/ 16 h 23"/>
                <a:gd name="T30" fmla="*/ 69 w 216"/>
                <a:gd name="T31" fmla="*/ 18 h 23"/>
                <a:gd name="T32" fmla="*/ 67 w 216"/>
                <a:gd name="T33" fmla="*/ 21 h 23"/>
                <a:gd name="T34" fmla="*/ 149 w 216"/>
                <a:gd name="T35" fmla="*/ 15 h 23"/>
                <a:gd name="T36" fmla="*/ 149 w 216"/>
                <a:gd name="T37" fmla="*/ 20 h 23"/>
                <a:gd name="T38" fmla="*/ 149 w 216"/>
                <a:gd name="T39" fmla="*/ 20 h 23"/>
                <a:gd name="T40" fmla="*/ 147 w 216"/>
                <a:gd name="T41" fmla="*/ 17 h 23"/>
                <a:gd name="T42" fmla="*/ 48 w 216"/>
                <a:gd name="T43" fmla="*/ 16 h 23"/>
                <a:gd name="T44" fmla="*/ 53 w 216"/>
                <a:gd name="T45" fmla="*/ 17 h 23"/>
                <a:gd name="T46" fmla="*/ 51 w 216"/>
                <a:gd name="T47" fmla="*/ 19 h 23"/>
                <a:gd name="T48" fmla="*/ 165 w 216"/>
                <a:gd name="T49" fmla="*/ 12 h 23"/>
                <a:gd name="T50" fmla="*/ 168 w 216"/>
                <a:gd name="T51" fmla="*/ 14 h 23"/>
                <a:gd name="T52" fmla="*/ 166 w 216"/>
                <a:gd name="T53" fmla="*/ 17 h 23"/>
                <a:gd name="T54" fmla="*/ 165 w 216"/>
                <a:gd name="T55" fmla="*/ 17 h 23"/>
                <a:gd name="T56" fmla="*/ 32 w 216"/>
                <a:gd name="T57" fmla="*/ 13 h 23"/>
                <a:gd name="T58" fmla="*/ 35 w 216"/>
                <a:gd name="T59" fmla="*/ 11 h 23"/>
                <a:gd name="T60" fmla="*/ 34 w 216"/>
                <a:gd name="T61" fmla="*/ 16 h 23"/>
                <a:gd name="T62" fmla="*/ 179 w 216"/>
                <a:gd name="T63" fmla="*/ 12 h 23"/>
                <a:gd name="T64" fmla="*/ 184 w 216"/>
                <a:gd name="T65" fmla="*/ 11 h 23"/>
                <a:gd name="T66" fmla="*/ 182 w 216"/>
                <a:gd name="T67" fmla="*/ 14 h 23"/>
                <a:gd name="T68" fmla="*/ 179 w 216"/>
                <a:gd name="T69" fmla="*/ 12 h 23"/>
                <a:gd name="T70" fmla="*/ 18 w 216"/>
                <a:gd name="T71" fmla="*/ 12 h 23"/>
                <a:gd name="T72" fmla="*/ 19 w 216"/>
                <a:gd name="T73" fmla="*/ 7 h 23"/>
                <a:gd name="T74" fmla="*/ 21 w 216"/>
                <a:gd name="T75" fmla="*/ 10 h 23"/>
                <a:gd name="T76" fmla="*/ 18 w 216"/>
                <a:gd name="T77" fmla="*/ 12 h 23"/>
                <a:gd name="T78" fmla="*/ 197 w 216"/>
                <a:gd name="T79" fmla="*/ 5 h 23"/>
                <a:gd name="T80" fmla="*/ 198 w 216"/>
                <a:gd name="T81" fmla="*/ 10 h 23"/>
                <a:gd name="T82" fmla="*/ 198 w 216"/>
                <a:gd name="T83" fmla="*/ 10 h 23"/>
                <a:gd name="T84" fmla="*/ 195 w 216"/>
                <a:gd name="T85" fmla="*/ 8 h 23"/>
                <a:gd name="T86" fmla="*/ 0 w 216"/>
                <a:gd name="T87" fmla="*/ 5 h 23"/>
                <a:gd name="T88" fmla="*/ 5 w 216"/>
                <a:gd name="T89" fmla="*/ 6 h 23"/>
                <a:gd name="T90" fmla="*/ 2 w 216"/>
                <a:gd name="T91" fmla="*/ 8 h 23"/>
                <a:gd name="T92" fmla="*/ 213 w 216"/>
                <a:gd name="T93" fmla="*/ 0 h 23"/>
                <a:gd name="T94" fmla="*/ 216 w 216"/>
                <a:gd name="T95" fmla="*/ 2 h 23"/>
                <a:gd name="T96" fmla="*/ 213 w 216"/>
                <a:gd name="T97"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16" h="23">
                  <a:moveTo>
                    <a:pt x="100" y="23"/>
                  </a:moveTo>
                  <a:cubicBezTo>
                    <a:pt x="98" y="23"/>
                    <a:pt x="97" y="21"/>
                    <a:pt x="97" y="20"/>
                  </a:cubicBezTo>
                  <a:cubicBezTo>
                    <a:pt x="97" y="20"/>
                    <a:pt x="97" y="20"/>
                    <a:pt x="97" y="20"/>
                  </a:cubicBezTo>
                  <a:cubicBezTo>
                    <a:pt x="97" y="19"/>
                    <a:pt x="98" y="18"/>
                    <a:pt x="100" y="18"/>
                  </a:cubicBezTo>
                  <a:cubicBezTo>
                    <a:pt x="100" y="18"/>
                    <a:pt x="100" y="18"/>
                    <a:pt x="100" y="18"/>
                  </a:cubicBezTo>
                  <a:cubicBezTo>
                    <a:pt x="101" y="18"/>
                    <a:pt x="102" y="19"/>
                    <a:pt x="102" y="20"/>
                  </a:cubicBezTo>
                  <a:cubicBezTo>
                    <a:pt x="102" y="20"/>
                    <a:pt x="102" y="20"/>
                    <a:pt x="102" y="20"/>
                  </a:cubicBezTo>
                  <a:cubicBezTo>
                    <a:pt x="102" y="21"/>
                    <a:pt x="101" y="23"/>
                    <a:pt x="100" y="23"/>
                  </a:cubicBezTo>
                  <a:cubicBezTo>
                    <a:pt x="100" y="23"/>
                    <a:pt x="100" y="23"/>
                    <a:pt x="100" y="23"/>
                  </a:cubicBezTo>
                  <a:close/>
                  <a:moveTo>
                    <a:pt x="114" y="20"/>
                  </a:moveTo>
                  <a:cubicBezTo>
                    <a:pt x="114" y="19"/>
                    <a:pt x="115" y="17"/>
                    <a:pt x="116" y="17"/>
                  </a:cubicBezTo>
                  <a:cubicBezTo>
                    <a:pt x="116" y="17"/>
                    <a:pt x="116" y="17"/>
                    <a:pt x="116" y="17"/>
                  </a:cubicBezTo>
                  <a:cubicBezTo>
                    <a:pt x="118" y="17"/>
                    <a:pt x="119" y="18"/>
                    <a:pt x="119" y="20"/>
                  </a:cubicBezTo>
                  <a:cubicBezTo>
                    <a:pt x="119" y="20"/>
                    <a:pt x="119" y="20"/>
                    <a:pt x="119" y="20"/>
                  </a:cubicBezTo>
                  <a:cubicBezTo>
                    <a:pt x="119" y="21"/>
                    <a:pt x="118" y="22"/>
                    <a:pt x="116" y="22"/>
                  </a:cubicBezTo>
                  <a:cubicBezTo>
                    <a:pt x="116" y="22"/>
                    <a:pt x="116" y="22"/>
                    <a:pt x="116" y="22"/>
                  </a:cubicBezTo>
                  <a:cubicBezTo>
                    <a:pt x="116" y="22"/>
                    <a:pt x="116" y="22"/>
                    <a:pt x="116" y="22"/>
                  </a:cubicBezTo>
                  <a:cubicBezTo>
                    <a:pt x="116" y="22"/>
                    <a:pt x="116" y="22"/>
                    <a:pt x="116" y="22"/>
                  </a:cubicBezTo>
                  <a:cubicBezTo>
                    <a:pt x="115" y="22"/>
                    <a:pt x="114" y="21"/>
                    <a:pt x="114" y="20"/>
                  </a:cubicBezTo>
                  <a:close/>
                  <a:moveTo>
                    <a:pt x="83" y="22"/>
                  </a:moveTo>
                  <a:cubicBezTo>
                    <a:pt x="82" y="22"/>
                    <a:pt x="81" y="21"/>
                    <a:pt x="81" y="19"/>
                  </a:cubicBezTo>
                  <a:cubicBezTo>
                    <a:pt x="81" y="19"/>
                    <a:pt x="81" y="19"/>
                    <a:pt x="81" y="19"/>
                  </a:cubicBezTo>
                  <a:cubicBezTo>
                    <a:pt x="81" y="18"/>
                    <a:pt x="82" y="17"/>
                    <a:pt x="83" y="17"/>
                  </a:cubicBezTo>
                  <a:cubicBezTo>
                    <a:pt x="83" y="17"/>
                    <a:pt x="83" y="17"/>
                    <a:pt x="83" y="17"/>
                  </a:cubicBezTo>
                  <a:cubicBezTo>
                    <a:pt x="85" y="17"/>
                    <a:pt x="86" y="18"/>
                    <a:pt x="86" y="20"/>
                  </a:cubicBezTo>
                  <a:cubicBezTo>
                    <a:pt x="86" y="20"/>
                    <a:pt x="86" y="20"/>
                    <a:pt x="86" y="20"/>
                  </a:cubicBezTo>
                  <a:cubicBezTo>
                    <a:pt x="86" y="21"/>
                    <a:pt x="85" y="22"/>
                    <a:pt x="83" y="22"/>
                  </a:cubicBezTo>
                  <a:cubicBezTo>
                    <a:pt x="83" y="22"/>
                    <a:pt x="83" y="22"/>
                    <a:pt x="83" y="22"/>
                  </a:cubicBezTo>
                  <a:cubicBezTo>
                    <a:pt x="83" y="22"/>
                    <a:pt x="83" y="22"/>
                    <a:pt x="83" y="22"/>
                  </a:cubicBezTo>
                  <a:close/>
                  <a:moveTo>
                    <a:pt x="130" y="19"/>
                  </a:moveTo>
                  <a:cubicBezTo>
                    <a:pt x="130" y="18"/>
                    <a:pt x="131" y="17"/>
                    <a:pt x="133" y="16"/>
                  </a:cubicBezTo>
                  <a:cubicBezTo>
                    <a:pt x="133" y="16"/>
                    <a:pt x="133" y="16"/>
                    <a:pt x="133" y="16"/>
                  </a:cubicBezTo>
                  <a:cubicBezTo>
                    <a:pt x="134" y="16"/>
                    <a:pt x="135" y="17"/>
                    <a:pt x="135" y="19"/>
                  </a:cubicBezTo>
                  <a:cubicBezTo>
                    <a:pt x="135" y="19"/>
                    <a:pt x="135" y="19"/>
                    <a:pt x="135" y="19"/>
                  </a:cubicBezTo>
                  <a:cubicBezTo>
                    <a:pt x="135" y="20"/>
                    <a:pt x="134" y="21"/>
                    <a:pt x="133" y="21"/>
                  </a:cubicBezTo>
                  <a:cubicBezTo>
                    <a:pt x="133" y="21"/>
                    <a:pt x="133" y="21"/>
                    <a:pt x="133" y="21"/>
                  </a:cubicBezTo>
                  <a:cubicBezTo>
                    <a:pt x="133" y="21"/>
                    <a:pt x="133" y="21"/>
                    <a:pt x="133" y="21"/>
                  </a:cubicBezTo>
                  <a:cubicBezTo>
                    <a:pt x="133" y="21"/>
                    <a:pt x="133" y="21"/>
                    <a:pt x="133" y="21"/>
                  </a:cubicBezTo>
                  <a:cubicBezTo>
                    <a:pt x="131" y="21"/>
                    <a:pt x="130" y="20"/>
                    <a:pt x="130" y="19"/>
                  </a:cubicBezTo>
                  <a:close/>
                  <a:moveTo>
                    <a:pt x="67" y="21"/>
                  </a:moveTo>
                  <a:cubicBezTo>
                    <a:pt x="67" y="21"/>
                    <a:pt x="67" y="21"/>
                    <a:pt x="67" y="21"/>
                  </a:cubicBezTo>
                  <a:cubicBezTo>
                    <a:pt x="67" y="21"/>
                    <a:pt x="67" y="21"/>
                    <a:pt x="67" y="21"/>
                  </a:cubicBezTo>
                  <a:cubicBezTo>
                    <a:pt x="65" y="21"/>
                    <a:pt x="64" y="19"/>
                    <a:pt x="64" y="18"/>
                  </a:cubicBezTo>
                  <a:cubicBezTo>
                    <a:pt x="64" y="18"/>
                    <a:pt x="64" y="18"/>
                    <a:pt x="64" y="18"/>
                  </a:cubicBezTo>
                  <a:cubicBezTo>
                    <a:pt x="65" y="17"/>
                    <a:pt x="66" y="16"/>
                    <a:pt x="67" y="16"/>
                  </a:cubicBezTo>
                  <a:cubicBezTo>
                    <a:pt x="67" y="16"/>
                    <a:pt x="67" y="16"/>
                    <a:pt x="67" y="16"/>
                  </a:cubicBezTo>
                  <a:cubicBezTo>
                    <a:pt x="68" y="16"/>
                    <a:pt x="69" y="17"/>
                    <a:pt x="69" y="18"/>
                  </a:cubicBezTo>
                  <a:cubicBezTo>
                    <a:pt x="69" y="18"/>
                    <a:pt x="69" y="18"/>
                    <a:pt x="69" y="18"/>
                  </a:cubicBezTo>
                  <a:cubicBezTo>
                    <a:pt x="69" y="20"/>
                    <a:pt x="68" y="21"/>
                    <a:pt x="67" y="21"/>
                  </a:cubicBezTo>
                  <a:cubicBezTo>
                    <a:pt x="67" y="21"/>
                    <a:pt x="67" y="21"/>
                    <a:pt x="67" y="21"/>
                  </a:cubicBezTo>
                  <a:cubicBezTo>
                    <a:pt x="67" y="21"/>
                    <a:pt x="67" y="21"/>
                    <a:pt x="67" y="21"/>
                  </a:cubicBezTo>
                  <a:close/>
                  <a:moveTo>
                    <a:pt x="147" y="17"/>
                  </a:moveTo>
                  <a:cubicBezTo>
                    <a:pt x="146" y="16"/>
                    <a:pt x="147" y="15"/>
                    <a:pt x="149" y="15"/>
                  </a:cubicBezTo>
                  <a:cubicBezTo>
                    <a:pt x="149" y="15"/>
                    <a:pt x="149" y="15"/>
                    <a:pt x="149" y="15"/>
                  </a:cubicBezTo>
                  <a:cubicBezTo>
                    <a:pt x="150" y="15"/>
                    <a:pt x="151" y="16"/>
                    <a:pt x="152" y="17"/>
                  </a:cubicBezTo>
                  <a:cubicBezTo>
                    <a:pt x="152" y="17"/>
                    <a:pt x="152" y="17"/>
                    <a:pt x="152" y="17"/>
                  </a:cubicBezTo>
                  <a:cubicBezTo>
                    <a:pt x="152" y="18"/>
                    <a:pt x="151" y="19"/>
                    <a:pt x="149" y="20"/>
                  </a:cubicBezTo>
                  <a:cubicBezTo>
                    <a:pt x="149" y="20"/>
                    <a:pt x="149" y="20"/>
                    <a:pt x="149" y="20"/>
                  </a:cubicBezTo>
                  <a:cubicBezTo>
                    <a:pt x="149" y="20"/>
                    <a:pt x="149" y="20"/>
                    <a:pt x="149" y="20"/>
                  </a:cubicBezTo>
                  <a:cubicBezTo>
                    <a:pt x="149" y="20"/>
                    <a:pt x="149" y="20"/>
                    <a:pt x="149" y="20"/>
                  </a:cubicBezTo>
                  <a:cubicBezTo>
                    <a:pt x="149" y="20"/>
                    <a:pt x="149" y="20"/>
                    <a:pt x="149" y="20"/>
                  </a:cubicBezTo>
                  <a:cubicBezTo>
                    <a:pt x="149" y="20"/>
                    <a:pt x="149" y="20"/>
                    <a:pt x="149" y="20"/>
                  </a:cubicBezTo>
                  <a:cubicBezTo>
                    <a:pt x="148" y="20"/>
                    <a:pt x="147" y="19"/>
                    <a:pt x="147" y="17"/>
                  </a:cubicBezTo>
                  <a:close/>
                  <a:moveTo>
                    <a:pt x="50" y="19"/>
                  </a:moveTo>
                  <a:cubicBezTo>
                    <a:pt x="49" y="18"/>
                    <a:pt x="48" y="17"/>
                    <a:pt x="48" y="16"/>
                  </a:cubicBezTo>
                  <a:cubicBezTo>
                    <a:pt x="48" y="16"/>
                    <a:pt x="48" y="16"/>
                    <a:pt x="48" y="16"/>
                  </a:cubicBezTo>
                  <a:cubicBezTo>
                    <a:pt x="48" y="14"/>
                    <a:pt x="50" y="14"/>
                    <a:pt x="51" y="14"/>
                  </a:cubicBezTo>
                  <a:cubicBezTo>
                    <a:pt x="51" y="14"/>
                    <a:pt x="51" y="14"/>
                    <a:pt x="51" y="14"/>
                  </a:cubicBezTo>
                  <a:cubicBezTo>
                    <a:pt x="52" y="14"/>
                    <a:pt x="53" y="15"/>
                    <a:pt x="53" y="17"/>
                  </a:cubicBezTo>
                  <a:cubicBezTo>
                    <a:pt x="53" y="17"/>
                    <a:pt x="53" y="17"/>
                    <a:pt x="53" y="17"/>
                  </a:cubicBezTo>
                  <a:cubicBezTo>
                    <a:pt x="53" y="18"/>
                    <a:pt x="52" y="19"/>
                    <a:pt x="51" y="19"/>
                  </a:cubicBezTo>
                  <a:cubicBezTo>
                    <a:pt x="51" y="19"/>
                    <a:pt x="51" y="19"/>
                    <a:pt x="51" y="19"/>
                  </a:cubicBezTo>
                  <a:cubicBezTo>
                    <a:pt x="50" y="19"/>
                    <a:pt x="50" y="19"/>
                    <a:pt x="50" y="19"/>
                  </a:cubicBezTo>
                  <a:close/>
                  <a:moveTo>
                    <a:pt x="163" y="15"/>
                  </a:moveTo>
                  <a:cubicBezTo>
                    <a:pt x="163" y="14"/>
                    <a:pt x="164" y="12"/>
                    <a:pt x="165" y="12"/>
                  </a:cubicBezTo>
                  <a:cubicBezTo>
                    <a:pt x="165" y="12"/>
                    <a:pt x="165" y="12"/>
                    <a:pt x="165" y="12"/>
                  </a:cubicBezTo>
                  <a:cubicBezTo>
                    <a:pt x="166" y="12"/>
                    <a:pt x="168" y="13"/>
                    <a:pt x="168" y="14"/>
                  </a:cubicBezTo>
                  <a:cubicBezTo>
                    <a:pt x="168" y="14"/>
                    <a:pt x="168" y="14"/>
                    <a:pt x="168" y="14"/>
                  </a:cubicBezTo>
                  <a:cubicBezTo>
                    <a:pt x="168" y="16"/>
                    <a:pt x="167" y="17"/>
                    <a:pt x="166" y="17"/>
                  </a:cubicBezTo>
                  <a:cubicBezTo>
                    <a:pt x="166" y="17"/>
                    <a:pt x="166" y="17"/>
                    <a:pt x="166" y="17"/>
                  </a:cubicBezTo>
                  <a:cubicBezTo>
                    <a:pt x="166" y="17"/>
                    <a:pt x="166" y="17"/>
                    <a:pt x="166" y="17"/>
                  </a:cubicBezTo>
                  <a:cubicBezTo>
                    <a:pt x="166" y="17"/>
                    <a:pt x="166" y="17"/>
                    <a:pt x="166" y="17"/>
                  </a:cubicBezTo>
                  <a:cubicBezTo>
                    <a:pt x="166" y="17"/>
                    <a:pt x="166" y="17"/>
                    <a:pt x="165" y="17"/>
                  </a:cubicBezTo>
                  <a:cubicBezTo>
                    <a:pt x="165" y="17"/>
                    <a:pt x="165" y="17"/>
                    <a:pt x="165" y="17"/>
                  </a:cubicBezTo>
                  <a:cubicBezTo>
                    <a:pt x="164" y="17"/>
                    <a:pt x="163" y="16"/>
                    <a:pt x="163" y="15"/>
                  </a:cubicBezTo>
                  <a:close/>
                  <a:moveTo>
                    <a:pt x="34" y="16"/>
                  </a:moveTo>
                  <a:cubicBezTo>
                    <a:pt x="32" y="16"/>
                    <a:pt x="32" y="14"/>
                    <a:pt x="32" y="13"/>
                  </a:cubicBezTo>
                  <a:cubicBezTo>
                    <a:pt x="32" y="13"/>
                    <a:pt x="32" y="13"/>
                    <a:pt x="32" y="13"/>
                  </a:cubicBezTo>
                  <a:cubicBezTo>
                    <a:pt x="32" y="12"/>
                    <a:pt x="33" y="11"/>
                    <a:pt x="35" y="11"/>
                  </a:cubicBezTo>
                  <a:cubicBezTo>
                    <a:pt x="35" y="11"/>
                    <a:pt x="35" y="11"/>
                    <a:pt x="35" y="11"/>
                  </a:cubicBezTo>
                  <a:cubicBezTo>
                    <a:pt x="36" y="11"/>
                    <a:pt x="37" y="13"/>
                    <a:pt x="37" y="14"/>
                  </a:cubicBezTo>
                  <a:cubicBezTo>
                    <a:pt x="37" y="14"/>
                    <a:pt x="37" y="14"/>
                    <a:pt x="37" y="14"/>
                  </a:cubicBezTo>
                  <a:cubicBezTo>
                    <a:pt x="36" y="15"/>
                    <a:pt x="35" y="16"/>
                    <a:pt x="34" y="16"/>
                  </a:cubicBezTo>
                  <a:cubicBezTo>
                    <a:pt x="34" y="16"/>
                    <a:pt x="34" y="16"/>
                    <a:pt x="34" y="16"/>
                  </a:cubicBezTo>
                  <a:cubicBezTo>
                    <a:pt x="34" y="16"/>
                    <a:pt x="34" y="16"/>
                    <a:pt x="34" y="16"/>
                  </a:cubicBezTo>
                  <a:close/>
                  <a:moveTo>
                    <a:pt x="179" y="12"/>
                  </a:moveTo>
                  <a:cubicBezTo>
                    <a:pt x="179" y="11"/>
                    <a:pt x="180" y="9"/>
                    <a:pt x="181" y="9"/>
                  </a:cubicBezTo>
                  <a:cubicBezTo>
                    <a:pt x="181" y="9"/>
                    <a:pt x="181" y="9"/>
                    <a:pt x="181" y="9"/>
                  </a:cubicBezTo>
                  <a:cubicBezTo>
                    <a:pt x="182" y="9"/>
                    <a:pt x="184" y="10"/>
                    <a:pt x="184" y="11"/>
                  </a:cubicBezTo>
                  <a:cubicBezTo>
                    <a:pt x="184" y="11"/>
                    <a:pt x="184" y="11"/>
                    <a:pt x="184" y="11"/>
                  </a:cubicBezTo>
                  <a:cubicBezTo>
                    <a:pt x="184" y="12"/>
                    <a:pt x="183" y="14"/>
                    <a:pt x="182" y="14"/>
                  </a:cubicBezTo>
                  <a:cubicBezTo>
                    <a:pt x="182" y="14"/>
                    <a:pt x="182" y="14"/>
                    <a:pt x="182" y="14"/>
                  </a:cubicBezTo>
                  <a:cubicBezTo>
                    <a:pt x="182" y="14"/>
                    <a:pt x="182" y="14"/>
                    <a:pt x="182" y="14"/>
                  </a:cubicBezTo>
                  <a:cubicBezTo>
                    <a:pt x="182" y="14"/>
                    <a:pt x="182" y="14"/>
                    <a:pt x="182" y="14"/>
                  </a:cubicBezTo>
                  <a:cubicBezTo>
                    <a:pt x="180" y="14"/>
                    <a:pt x="179" y="13"/>
                    <a:pt x="179" y="12"/>
                  </a:cubicBezTo>
                  <a:close/>
                  <a:moveTo>
                    <a:pt x="18" y="12"/>
                  </a:moveTo>
                  <a:cubicBezTo>
                    <a:pt x="18" y="12"/>
                    <a:pt x="18" y="12"/>
                    <a:pt x="18" y="12"/>
                  </a:cubicBezTo>
                  <a:cubicBezTo>
                    <a:pt x="18" y="12"/>
                    <a:pt x="18" y="12"/>
                    <a:pt x="18" y="12"/>
                  </a:cubicBezTo>
                  <a:cubicBezTo>
                    <a:pt x="16" y="12"/>
                    <a:pt x="15" y="11"/>
                    <a:pt x="16" y="9"/>
                  </a:cubicBezTo>
                  <a:cubicBezTo>
                    <a:pt x="16" y="9"/>
                    <a:pt x="16" y="9"/>
                    <a:pt x="16" y="9"/>
                  </a:cubicBezTo>
                  <a:cubicBezTo>
                    <a:pt x="16" y="8"/>
                    <a:pt x="17" y="7"/>
                    <a:pt x="19" y="7"/>
                  </a:cubicBezTo>
                  <a:cubicBezTo>
                    <a:pt x="19" y="7"/>
                    <a:pt x="19" y="7"/>
                    <a:pt x="19" y="7"/>
                  </a:cubicBezTo>
                  <a:cubicBezTo>
                    <a:pt x="20" y="8"/>
                    <a:pt x="21" y="9"/>
                    <a:pt x="21" y="10"/>
                  </a:cubicBezTo>
                  <a:cubicBezTo>
                    <a:pt x="21" y="10"/>
                    <a:pt x="21" y="10"/>
                    <a:pt x="21" y="10"/>
                  </a:cubicBezTo>
                  <a:cubicBezTo>
                    <a:pt x="20" y="12"/>
                    <a:pt x="19" y="12"/>
                    <a:pt x="18" y="12"/>
                  </a:cubicBezTo>
                  <a:cubicBezTo>
                    <a:pt x="18" y="12"/>
                    <a:pt x="18" y="12"/>
                    <a:pt x="18" y="12"/>
                  </a:cubicBezTo>
                  <a:cubicBezTo>
                    <a:pt x="18" y="12"/>
                    <a:pt x="18" y="12"/>
                    <a:pt x="18" y="12"/>
                  </a:cubicBezTo>
                  <a:close/>
                  <a:moveTo>
                    <a:pt x="195" y="8"/>
                  </a:moveTo>
                  <a:cubicBezTo>
                    <a:pt x="195" y="7"/>
                    <a:pt x="196" y="5"/>
                    <a:pt x="197" y="5"/>
                  </a:cubicBezTo>
                  <a:cubicBezTo>
                    <a:pt x="197" y="5"/>
                    <a:pt x="197" y="5"/>
                    <a:pt x="197" y="5"/>
                  </a:cubicBezTo>
                  <a:cubicBezTo>
                    <a:pt x="198" y="5"/>
                    <a:pt x="200" y="6"/>
                    <a:pt x="200" y="7"/>
                  </a:cubicBezTo>
                  <a:cubicBezTo>
                    <a:pt x="200" y="7"/>
                    <a:pt x="200" y="7"/>
                    <a:pt x="200" y="7"/>
                  </a:cubicBezTo>
                  <a:cubicBezTo>
                    <a:pt x="200" y="8"/>
                    <a:pt x="200" y="10"/>
                    <a:pt x="198" y="10"/>
                  </a:cubicBezTo>
                  <a:cubicBezTo>
                    <a:pt x="198" y="10"/>
                    <a:pt x="198" y="10"/>
                    <a:pt x="198" y="10"/>
                  </a:cubicBezTo>
                  <a:cubicBezTo>
                    <a:pt x="198" y="10"/>
                    <a:pt x="198" y="10"/>
                    <a:pt x="198" y="10"/>
                  </a:cubicBezTo>
                  <a:cubicBezTo>
                    <a:pt x="198" y="10"/>
                    <a:pt x="198" y="10"/>
                    <a:pt x="198" y="10"/>
                  </a:cubicBezTo>
                  <a:cubicBezTo>
                    <a:pt x="198" y="10"/>
                    <a:pt x="198" y="10"/>
                    <a:pt x="198" y="10"/>
                  </a:cubicBezTo>
                  <a:cubicBezTo>
                    <a:pt x="198" y="10"/>
                    <a:pt x="198" y="10"/>
                    <a:pt x="198" y="10"/>
                  </a:cubicBezTo>
                  <a:cubicBezTo>
                    <a:pt x="196" y="10"/>
                    <a:pt x="195" y="9"/>
                    <a:pt x="195" y="8"/>
                  </a:cubicBezTo>
                  <a:close/>
                  <a:moveTo>
                    <a:pt x="2" y="8"/>
                  </a:moveTo>
                  <a:cubicBezTo>
                    <a:pt x="0" y="7"/>
                    <a:pt x="0" y="6"/>
                    <a:pt x="0" y="5"/>
                  </a:cubicBezTo>
                  <a:cubicBezTo>
                    <a:pt x="0" y="5"/>
                    <a:pt x="0" y="5"/>
                    <a:pt x="0" y="5"/>
                  </a:cubicBezTo>
                  <a:cubicBezTo>
                    <a:pt x="0" y="3"/>
                    <a:pt x="2" y="3"/>
                    <a:pt x="3" y="3"/>
                  </a:cubicBezTo>
                  <a:cubicBezTo>
                    <a:pt x="3" y="3"/>
                    <a:pt x="3" y="3"/>
                    <a:pt x="3" y="3"/>
                  </a:cubicBezTo>
                  <a:cubicBezTo>
                    <a:pt x="4" y="4"/>
                    <a:pt x="5" y="5"/>
                    <a:pt x="5" y="6"/>
                  </a:cubicBezTo>
                  <a:cubicBezTo>
                    <a:pt x="5" y="6"/>
                    <a:pt x="5" y="6"/>
                    <a:pt x="5" y="6"/>
                  </a:cubicBezTo>
                  <a:cubicBezTo>
                    <a:pt x="4" y="7"/>
                    <a:pt x="3" y="8"/>
                    <a:pt x="2" y="8"/>
                  </a:cubicBezTo>
                  <a:cubicBezTo>
                    <a:pt x="2" y="8"/>
                    <a:pt x="2" y="8"/>
                    <a:pt x="2" y="8"/>
                  </a:cubicBezTo>
                  <a:cubicBezTo>
                    <a:pt x="2" y="8"/>
                    <a:pt x="2" y="8"/>
                    <a:pt x="2" y="8"/>
                  </a:cubicBezTo>
                  <a:close/>
                  <a:moveTo>
                    <a:pt x="211" y="4"/>
                  </a:moveTo>
                  <a:cubicBezTo>
                    <a:pt x="211" y="2"/>
                    <a:pt x="211" y="1"/>
                    <a:pt x="213" y="0"/>
                  </a:cubicBezTo>
                  <a:cubicBezTo>
                    <a:pt x="213" y="0"/>
                    <a:pt x="213" y="0"/>
                    <a:pt x="213" y="0"/>
                  </a:cubicBezTo>
                  <a:cubicBezTo>
                    <a:pt x="214" y="0"/>
                    <a:pt x="215" y="1"/>
                    <a:pt x="216" y="2"/>
                  </a:cubicBezTo>
                  <a:cubicBezTo>
                    <a:pt x="216" y="2"/>
                    <a:pt x="216" y="2"/>
                    <a:pt x="216" y="2"/>
                  </a:cubicBezTo>
                  <a:cubicBezTo>
                    <a:pt x="216" y="3"/>
                    <a:pt x="215" y="5"/>
                    <a:pt x="214" y="5"/>
                  </a:cubicBezTo>
                  <a:cubicBezTo>
                    <a:pt x="214" y="5"/>
                    <a:pt x="214" y="5"/>
                    <a:pt x="214" y="5"/>
                  </a:cubicBezTo>
                  <a:cubicBezTo>
                    <a:pt x="214" y="5"/>
                    <a:pt x="214" y="5"/>
                    <a:pt x="213" y="5"/>
                  </a:cubicBezTo>
                  <a:cubicBezTo>
                    <a:pt x="213" y="5"/>
                    <a:pt x="213" y="5"/>
                    <a:pt x="213" y="5"/>
                  </a:cubicBezTo>
                  <a:cubicBezTo>
                    <a:pt x="212" y="5"/>
                    <a:pt x="211" y="5"/>
                    <a:pt x="211" y="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F6BDE94C-BD04-4796-B4EC-B7050B79DF1E}"/>
                </a:ext>
              </a:extLst>
            </p:cNvPr>
            <p:cNvSpPr>
              <a:spLocks noEditPoints="1"/>
            </p:cNvSpPr>
            <p:nvPr/>
          </p:nvSpPr>
          <p:spPr bwMode="auto">
            <a:xfrm>
              <a:off x="8753475" y="3141663"/>
              <a:ext cx="666750" cy="498475"/>
            </a:xfrm>
            <a:custGeom>
              <a:avLst/>
              <a:gdLst>
                <a:gd name="T0" fmla="*/ 2 w 175"/>
                <a:gd name="T1" fmla="*/ 126 h 131"/>
                <a:gd name="T2" fmla="*/ 4 w 175"/>
                <a:gd name="T3" fmla="*/ 131 h 131"/>
                <a:gd name="T4" fmla="*/ 4 w 175"/>
                <a:gd name="T5" fmla="*/ 131 h 131"/>
                <a:gd name="T6" fmla="*/ 1 w 175"/>
                <a:gd name="T7" fmla="*/ 130 h 131"/>
                <a:gd name="T8" fmla="*/ 18 w 175"/>
                <a:gd name="T9" fmla="*/ 121 h 131"/>
                <a:gd name="T10" fmla="*/ 19 w 175"/>
                <a:gd name="T11" fmla="*/ 125 h 131"/>
                <a:gd name="T12" fmla="*/ 19 w 175"/>
                <a:gd name="T13" fmla="*/ 125 h 131"/>
                <a:gd name="T14" fmla="*/ 33 w 175"/>
                <a:gd name="T15" fmla="*/ 114 h 131"/>
                <a:gd name="T16" fmla="*/ 36 w 175"/>
                <a:gd name="T17" fmla="*/ 115 h 131"/>
                <a:gd name="T18" fmla="*/ 35 w 175"/>
                <a:gd name="T19" fmla="*/ 119 h 131"/>
                <a:gd name="T20" fmla="*/ 34 w 175"/>
                <a:gd name="T21" fmla="*/ 119 h 131"/>
                <a:gd name="T22" fmla="*/ 47 w 175"/>
                <a:gd name="T23" fmla="*/ 107 h 131"/>
                <a:gd name="T24" fmla="*/ 51 w 175"/>
                <a:gd name="T25" fmla="*/ 108 h 131"/>
                <a:gd name="T26" fmla="*/ 48 w 175"/>
                <a:gd name="T27" fmla="*/ 112 h 131"/>
                <a:gd name="T28" fmla="*/ 61 w 175"/>
                <a:gd name="T29" fmla="*/ 102 h 131"/>
                <a:gd name="T30" fmla="*/ 65 w 175"/>
                <a:gd name="T31" fmla="*/ 100 h 131"/>
                <a:gd name="T32" fmla="*/ 64 w 175"/>
                <a:gd name="T33" fmla="*/ 103 h 131"/>
                <a:gd name="T34" fmla="*/ 61 w 175"/>
                <a:gd name="T35" fmla="*/ 102 h 131"/>
                <a:gd name="T36" fmla="*/ 76 w 175"/>
                <a:gd name="T37" fmla="*/ 91 h 131"/>
                <a:gd name="T38" fmla="*/ 78 w 175"/>
                <a:gd name="T39" fmla="*/ 95 h 131"/>
                <a:gd name="T40" fmla="*/ 77 w 175"/>
                <a:gd name="T41" fmla="*/ 95 h 131"/>
                <a:gd name="T42" fmla="*/ 89 w 175"/>
                <a:gd name="T43" fmla="*/ 81 h 131"/>
                <a:gd name="T44" fmla="*/ 93 w 175"/>
                <a:gd name="T45" fmla="*/ 82 h 131"/>
                <a:gd name="T46" fmla="*/ 91 w 175"/>
                <a:gd name="T47" fmla="*/ 86 h 131"/>
                <a:gd name="T48" fmla="*/ 102 w 175"/>
                <a:gd name="T49" fmla="*/ 75 h 131"/>
                <a:gd name="T50" fmla="*/ 106 w 175"/>
                <a:gd name="T51" fmla="*/ 72 h 131"/>
                <a:gd name="T52" fmla="*/ 105 w 175"/>
                <a:gd name="T53" fmla="*/ 75 h 131"/>
                <a:gd name="T54" fmla="*/ 102 w 175"/>
                <a:gd name="T55" fmla="*/ 75 h 131"/>
                <a:gd name="T56" fmla="*/ 115 w 175"/>
                <a:gd name="T57" fmla="*/ 61 h 131"/>
                <a:gd name="T58" fmla="*/ 118 w 175"/>
                <a:gd name="T59" fmla="*/ 65 h 131"/>
                <a:gd name="T60" fmla="*/ 117 w 175"/>
                <a:gd name="T61" fmla="*/ 66 h 131"/>
                <a:gd name="T62" fmla="*/ 127 w 175"/>
                <a:gd name="T63" fmla="*/ 50 h 131"/>
                <a:gd name="T64" fmla="*/ 131 w 175"/>
                <a:gd name="T65" fmla="*/ 50 h 131"/>
                <a:gd name="T66" fmla="*/ 129 w 175"/>
                <a:gd name="T67" fmla="*/ 55 h 131"/>
                <a:gd name="T68" fmla="*/ 139 w 175"/>
                <a:gd name="T69" fmla="*/ 42 h 131"/>
                <a:gd name="T70" fmla="*/ 142 w 175"/>
                <a:gd name="T71" fmla="*/ 39 h 131"/>
                <a:gd name="T72" fmla="*/ 142 w 175"/>
                <a:gd name="T73" fmla="*/ 42 h 131"/>
                <a:gd name="T74" fmla="*/ 139 w 175"/>
                <a:gd name="T75" fmla="*/ 42 h 131"/>
                <a:gd name="T76" fmla="*/ 150 w 175"/>
                <a:gd name="T77" fmla="*/ 27 h 131"/>
                <a:gd name="T78" fmla="*/ 154 w 175"/>
                <a:gd name="T79" fmla="*/ 30 h 131"/>
                <a:gd name="T80" fmla="*/ 152 w 175"/>
                <a:gd name="T81" fmla="*/ 31 h 131"/>
                <a:gd name="T82" fmla="*/ 160 w 175"/>
                <a:gd name="T83" fmla="*/ 14 h 131"/>
                <a:gd name="T84" fmla="*/ 164 w 175"/>
                <a:gd name="T85" fmla="*/ 14 h 131"/>
                <a:gd name="T86" fmla="*/ 162 w 175"/>
                <a:gd name="T87" fmla="*/ 18 h 131"/>
                <a:gd name="T88" fmla="*/ 171 w 175"/>
                <a:gd name="T89" fmla="*/ 5 h 131"/>
                <a:gd name="T90" fmla="*/ 174 w 175"/>
                <a:gd name="T91" fmla="*/ 1 h 131"/>
                <a:gd name="T92" fmla="*/ 174 w 175"/>
                <a:gd name="T93" fmla="*/ 4 h 131"/>
                <a:gd name="T94" fmla="*/ 171 w 175"/>
                <a:gd name="T95" fmla="*/ 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5" h="131">
                  <a:moveTo>
                    <a:pt x="1" y="130"/>
                  </a:moveTo>
                  <a:cubicBezTo>
                    <a:pt x="0" y="128"/>
                    <a:pt x="1" y="127"/>
                    <a:pt x="2" y="126"/>
                  </a:cubicBezTo>
                  <a:cubicBezTo>
                    <a:pt x="2" y="126"/>
                    <a:pt x="2" y="126"/>
                    <a:pt x="2" y="126"/>
                  </a:cubicBezTo>
                  <a:cubicBezTo>
                    <a:pt x="4" y="126"/>
                    <a:pt x="5" y="127"/>
                    <a:pt x="5" y="128"/>
                  </a:cubicBezTo>
                  <a:cubicBezTo>
                    <a:pt x="5" y="128"/>
                    <a:pt x="5" y="128"/>
                    <a:pt x="5" y="128"/>
                  </a:cubicBezTo>
                  <a:cubicBezTo>
                    <a:pt x="6" y="129"/>
                    <a:pt x="5" y="131"/>
                    <a:pt x="4" y="131"/>
                  </a:cubicBezTo>
                  <a:cubicBezTo>
                    <a:pt x="4" y="131"/>
                    <a:pt x="4" y="131"/>
                    <a:pt x="4" y="131"/>
                  </a:cubicBezTo>
                  <a:cubicBezTo>
                    <a:pt x="4" y="131"/>
                    <a:pt x="4" y="131"/>
                    <a:pt x="4" y="131"/>
                  </a:cubicBezTo>
                  <a:cubicBezTo>
                    <a:pt x="4" y="131"/>
                    <a:pt x="4" y="131"/>
                    <a:pt x="4" y="131"/>
                  </a:cubicBezTo>
                  <a:cubicBezTo>
                    <a:pt x="4" y="131"/>
                    <a:pt x="3" y="131"/>
                    <a:pt x="3" y="131"/>
                  </a:cubicBezTo>
                  <a:cubicBezTo>
                    <a:pt x="3" y="131"/>
                    <a:pt x="3" y="131"/>
                    <a:pt x="3" y="131"/>
                  </a:cubicBezTo>
                  <a:cubicBezTo>
                    <a:pt x="2" y="131"/>
                    <a:pt x="1" y="131"/>
                    <a:pt x="1" y="130"/>
                  </a:cubicBezTo>
                  <a:close/>
                  <a:moveTo>
                    <a:pt x="16" y="124"/>
                  </a:moveTo>
                  <a:cubicBezTo>
                    <a:pt x="16" y="123"/>
                    <a:pt x="16" y="121"/>
                    <a:pt x="18" y="121"/>
                  </a:cubicBezTo>
                  <a:cubicBezTo>
                    <a:pt x="18" y="121"/>
                    <a:pt x="18" y="121"/>
                    <a:pt x="18" y="121"/>
                  </a:cubicBezTo>
                  <a:cubicBezTo>
                    <a:pt x="19" y="120"/>
                    <a:pt x="20" y="121"/>
                    <a:pt x="21" y="122"/>
                  </a:cubicBezTo>
                  <a:cubicBezTo>
                    <a:pt x="21" y="122"/>
                    <a:pt x="21" y="122"/>
                    <a:pt x="21" y="122"/>
                  </a:cubicBezTo>
                  <a:cubicBezTo>
                    <a:pt x="21" y="123"/>
                    <a:pt x="21" y="125"/>
                    <a:pt x="19" y="125"/>
                  </a:cubicBezTo>
                  <a:cubicBezTo>
                    <a:pt x="19" y="125"/>
                    <a:pt x="19" y="125"/>
                    <a:pt x="19" y="125"/>
                  </a:cubicBezTo>
                  <a:cubicBezTo>
                    <a:pt x="19" y="125"/>
                    <a:pt x="19" y="125"/>
                    <a:pt x="19" y="125"/>
                  </a:cubicBezTo>
                  <a:cubicBezTo>
                    <a:pt x="19" y="125"/>
                    <a:pt x="19" y="125"/>
                    <a:pt x="19" y="125"/>
                  </a:cubicBezTo>
                  <a:cubicBezTo>
                    <a:pt x="18" y="125"/>
                    <a:pt x="17" y="125"/>
                    <a:pt x="16" y="124"/>
                  </a:cubicBezTo>
                  <a:close/>
                  <a:moveTo>
                    <a:pt x="31" y="117"/>
                  </a:moveTo>
                  <a:cubicBezTo>
                    <a:pt x="31" y="116"/>
                    <a:pt x="31" y="115"/>
                    <a:pt x="33" y="114"/>
                  </a:cubicBezTo>
                  <a:cubicBezTo>
                    <a:pt x="33" y="114"/>
                    <a:pt x="33" y="114"/>
                    <a:pt x="33" y="114"/>
                  </a:cubicBezTo>
                  <a:cubicBezTo>
                    <a:pt x="34" y="114"/>
                    <a:pt x="35" y="114"/>
                    <a:pt x="36" y="115"/>
                  </a:cubicBezTo>
                  <a:cubicBezTo>
                    <a:pt x="36" y="115"/>
                    <a:pt x="36" y="115"/>
                    <a:pt x="36" y="115"/>
                  </a:cubicBezTo>
                  <a:cubicBezTo>
                    <a:pt x="36" y="117"/>
                    <a:pt x="36" y="118"/>
                    <a:pt x="35" y="119"/>
                  </a:cubicBezTo>
                  <a:cubicBezTo>
                    <a:pt x="35" y="119"/>
                    <a:pt x="35" y="119"/>
                    <a:pt x="35" y="119"/>
                  </a:cubicBezTo>
                  <a:cubicBezTo>
                    <a:pt x="35" y="119"/>
                    <a:pt x="35" y="119"/>
                    <a:pt x="35" y="119"/>
                  </a:cubicBezTo>
                  <a:cubicBezTo>
                    <a:pt x="35" y="119"/>
                    <a:pt x="35" y="119"/>
                    <a:pt x="35" y="119"/>
                  </a:cubicBezTo>
                  <a:cubicBezTo>
                    <a:pt x="34" y="119"/>
                    <a:pt x="34" y="119"/>
                    <a:pt x="34" y="119"/>
                  </a:cubicBezTo>
                  <a:cubicBezTo>
                    <a:pt x="34" y="119"/>
                    <a:pt x="34" y="119"/>
                    <a:pt x="34" y="119"/>
                  </a:cubicBezTo>
                  <a:cubicBezTo>
                    <a:pt x="33" y="119"/>
                    <a:pt x="32" y="118"/>
                    <a:pt x="31" y="117"/>
                  </a:cubicBezTo>
                  <a:close/>
                  <a:moveTo>
                    <a:pt x="46" y="110"/>
                  </a:moveTo>
                  <a:cubicBezTo>
                    <a:pt x="46" y="109"/>
                    <a:pt x="46" y="108"/>
                    <a:pt x="47" y="107"/>
                  </a:cubicBezTo>
                  <a:cubicBezTo>
                    <a:pt x="47" y="107"/>
                    <a:pt x="47" y="107"/>
                    <a:pt x="47" y="107"/>
                  </a:cubicBezTo>
                  <a:cubicBezTo>
                    <a:pt x="48" y="106"/>
                    <a:pt x="50" y="107"/>
                    <a:pt x="51" y="108"/>
                  </a:cubicBezTo>
                  <a:cubicBezTo>
                    <a:pt x="51" y="108"/>
                    <a:pt x="51" y="108"/>
                    <a:pt x="51" y="108"/>
                  </a:cubicBezTo>
                  <a:cubicBezTo>
                    <a:pt x="51" y="109"/>
                    <a:pt x="51" y="111"/>
                    <a:pt x="50" y="111"/>
                  </a:cubicBezTo>
                  <a:cubicBezTo>
                    <a:pt x="50" y="111"/>
                    <a:pt x="50" y="111"/>
                    <a:pt x="50" y="111"/>
                  </a:cubicBezTo>
                  <a:cubicBezTo>
                    <a:pt x="49" y="112"/>
                    <a:pt x="49" y="112"/>
                    <a:pt x="48" y="112"/>
                  </a:cubicBezTo>
                  <a:cubicBezTo>
                    <a:pt x="48" y="112"/>
                    <a:pt x="48" y="112"/>
                    <a:pt x="48" y="112"/>
                  </a:cubicBezTo>
                  <a:cubicBezTo>
                    <a:pt x="48" y="112"/>
                    <a:pt x="47" y="111"/>
                    <a:pt x="46" y="110"/>
                  </a:cubicBezTo>
                  <a:close/>
                  <a:moveTo>
                    <a:pt x="61" y="102"/>
                  </a:moveTo>
                  <a:cubicBezTo>
                    <a:pt x="60" y="101"/>
                    <a:pt x="60" y="100"/>
                    <a:pt x="62" y="99"/>
                  </a:cubicBezTo>
                  <a:cubicBezTo>
                    <a:pt x="62" y="99"/>
                    <a:pt x="62" y="99"/>
                    <a:pt x="62" y="99"/>
                  </a:cubicBezTo>
                  <a:cubicBezTo>
                    <a:pt x="63" y="98"/>
                    <a:pt x="64" y="99"/>
                    <a:pt x="65" y="100"/>
                  </a:cubicBezTo>
                  <a:cubicBezTo>
                    <a:pt x="65" y="100"/>
                    <a:pt x="65" y="100"/>
                    <a:pt x="65" y="100"/>
                  </a:cubicBezTo>
                  <a:cubicBezTo>
                    <a:pt x="66" y="101"/>
                    <a:pt x="65" y="103"/>
                    <a:pt x="64" y="103"/>
                  </a:cubicBezTo>
                  <a:cubicBezTo>
                    <a:pt x="64" y="103"/>
                    <a:pt x="64" y="103"/>
                    <a:pt x="64" y="103"/>
                  </a:cubicBezTo>
                  <a:cubicBezTo>
                    <a:pt x="64" y="104"/>
                    <a:pt x="63" y="104"/>
                    <a:pt x="63" y="104"/>
                  </a:cubicBezTo>
                  <a:cubicBezTo>
                    <a:pt x="63" y="104"/>
                    <a:pt x="63" y="104"/>
                    <a:pt x="63" y="104"/>
                  </a:cubicBezTo>
                  <a:cubicBezTo>
                    <a:pt x="62" y="104"/>
                    <a:pt x="61" y="103"/>
                    <a:pt x="61" y="102"/>
                  </a:cubicBezTo>
                  <a:close/>
                  <a:moveTo>
                    <a:pt x="75" y="94"/>
                  </a:moveTo>
                  <a:cubicBezTo>
                    <a:pt x="74" y="93"/>
                    <a:pt x="74" y="91"/>
                    <a:pt x="76" y="91"/>
                  </a:cubicBezTo>
                  <a:cubicBezTo>
                    <a:pt x="76" y="91"/>
                    <a:pt x="76" y="91"/>
                    <a:pt x="76" y="91"/>
                  </a:cubicBezTo>
                  <a:cubicBezTo>
                    <a:pt x="77" y="90"/>
                    <a:pt x="78" y="90"/>
                    <a:pt x="79" y="91"/>
                  </a:cubicBezTo>
                  <a:cubicBezTo>
                    <a:pt x="79" y="91"/>
                    <a:pt x="79" y="91"/>
                    <a:pt x="79" y="91"/>
                  </a:cubicBezTo>
                  <a:cubicBezTo>
                    <a:pt x="80" y="92"/>
                    <a:pt x="79" y="94"/>
                    <a:pt x="78" y="95"/>
                  </a:cubicBezTo>
                  <a:cubicBezTo>
                    <a:pt x="78" y="95"/>
                    <a:pt x="78" y="95"/>
                    <a:pt x="78" y="95"/>
                  </a:cubicBezTo>
                  <a:cubicBezTo>
                    <a:pt x="78" y="95"/>
                    <a:pt x="77" y="95"/>
                    <a:pt x="77" y="95"/>
                  </a:cubicBezTo>
                  <a:cubicBezTo>
                    <a:pt x="77" y="95"/>
                    <a:pt x="77" y="95"/>
                    <a:pt x="77" y="95"/>
                  </a:cubicBezTo>
                  <a:cubicBezTo>
                    <a:pt x="76" y="95"/>
                    <a:pt x="75" y="95"/>
                    <a:pt x="75" y="94"/>
                  </a:cubicBezTo>
                  <a:close/>
                  <a:moveTo>
                    <a:pt x="89" y="85"/>
                  </a:moveTo>
                  <a:cubicBezTo>
                    <a:pt x="88" y="84"/>
                    <a:pt x="88" y="82"/>
                    <a:pt x="89" y="81"/>
                  </a:cubicBezTo>
                  <a:cubicBezTo>
                    <a:pt x="89" y="81"/>
                    <a:pt x="89" y="81"/>
                    <a:pt x="89" y="81"/>
                  </a:cubicBezTo>
                  <a:cubicBezTo>
                    <a:pt x="90" y="81"/>
                    <a:pt x="92" y="81"/>
                    <a:pt x="93" y="82"/>
                  </a:cubicBezTo>
                  <a:cubicBezTo>
                    <a:pt x="93" y="82"/>
                    <a:pt x="93" y="82"/>
                    <a:pt x="93" y="82"/>
                  </a:cubicBezTo>
                  <a:cubicBezTo>
                    <a:pt x="93" y="83"/>
                    <a:pt x="93" y="85"/>
                    <a:pt x="92" y="85"/>
                  </a:cubicBezTo>
                  <a:cubicBezTo>
                    <a:pt x="92" y="85"/>
                    <a:pt x="92" y="85"/>
                    <a:pt x="92" y="85"/>
                  </a:cubicBezTo>
                  <a:cubicBezTo>
                    <a:pt x="92" y="86"/>
                    <a:pt x="91" y="86"/>
                    <a:pt x="91" y="86"/>
                  </a:cubicBezTo>
                  <a:cubicBezTo>
                    <a:pt x="91" y="86"/>
                    <a:pt x="91" y="86"/>
                    <a:pt x="91" y="86"/>
                  </a:cubicBezTo>
                  <a:cubicBezTo>
                    <a:pt x="90" y="86"/>
                    <a:pt x="89" y="86"/>
                    <a:pt x="89" y="85"/>
                  </a:cubicBezTo>
                  <a:close/>
                  <a:moveTo>
                    <a:pt x="102" y="75"/>
                  </a:moveTo>
                  <a:cubicBezTo>
                    <a:pt x="101" y="74"/>
                    <a:pt x="101" y="72"/>
                    <a:pt x="102" y="72"/>
                  </a:cubicBezTo>
                  <a:cubicBezTo>
                    <a:pt x="102" y="72"/>
                    <a:pt x="102" y="72"/>
                    <a:pt x="102" y="72"/>
                  </a:cubicBezTo>
                  <a:cubicBezTo>
                    <a:pt x="103" y="71"/>
                    <a:pt x="105" y="71"/>
                    <a:pt x="106" y="72"/>
                  </a:cubicBezTo>
                  <a:cubicBezTo>
                    <a:pt x="106" y="72"/>
                    <a:pt x="106" y="72"/>
                    <a:pt x="106" y="72"/>
                  </a:cubicBezTo>
                  <a:cubicBezTo>
                    <a:pt x="107" y="73"/>
                    <a:pt x="106" y="75"/>
                    <a:pt x="105" y="75"/>
                  </a:cubicBezTo>
                  <a:cubicBezTo>
                    <a:pt x="105" y="75"/>
                    <a:pt x="105" y="75"/>
                    <a:pt x="105" y="75"/>
                  </a:cubicBezTo>
                  <a:cubicBezTo>
                    <a:pt x="105" y="76"/>
                    <a:pt x="104" y="76"/>
                    <a:pt x="104" y="76"/>
                  </a:cubicBezTo>
                  <a:cubicBezTo>
                    <a:pt x="104" y="76"/>
                    <a:pt x="104" y="76"/>
                    <a:pt x="104" y="76"/>
                  </a:cubicBezTo>
                  <a:cubicBezTo>
                    <a:pt x="103" y="76"/>
                    <a:pt x="102" y="76"/>
                    <a:pt x="102" y="75"/>
                  </a:cubicBezTo>
                  <a:close/>
                  <a:moveTo>
                    <a:pt x="115" y="65"/>
                  </a:moveTo>
                  <a:cubicBezTo>
                    <a:pt x="114" y="64"/>
                    <a:pt x="114" y="62"/>
                    <a:pt x="115" y="61"/>
                  </a:cubicBezTo>
                  <a:cubicBezTo>
                    <a:pt x="115" y="61"/>
                    <a:pt x="115" y="61"/>
                    <a:pt x="115" y="61"/>
                  </a:cubicBezTo>
                  <a:cubicBezTo>
                    <a:pt x="116" y="60"/>
                    <a:pt x="118" y="60"/>
                    <a:pt x="118" y="61"/>
                  </a:cubicBezTo>
                  <a:cubicBezTo>
                    <a:pt x="118" y="61"/>
                    <a:pt x="118" y="61"/>
                    <a:pt x="118" y="61"/>
                  </a:cubicBezTo>
                  <a:cubicBezTo>
                    <a:pt x="119" y="63"/>
                    <a:pt x="119" y="64"/>
                    <a:pt x="118" y="65"/>
                  </a:cubicBezTo>
                  <a:cubicBezTo>
                    <a:pt x="118" y="65"/>
                    <a:pt x="118" y="65"/>
                    <a:pt x="118" y="65"/>
                  </a:cubicBezTo>
                  <a:cubicBezTo>
                    <a:pt x="118" y="65"/>
                    <a:pt x="117" y="66"/>
                    <a:pt x="117" y="66"/>
                  </a:cubicBezTo>
                  <a:cubicBezTo>
                    <a:pt x="117" y="66"/>
                    <a:pt x="117" y="66"/>
                    <a:pt x="117" y="66"/>
                  </a:cubicBezTo>
                  <a:cubicBezTo>
                    <a:pt x="116" y="66"/>
                    <a:pt x="115" y="65"/>
                    <a:pt x="115" y="65"/>
                  </a:cubicBezTo>
                  <a:close/>
                  <a:moveTo>
                    <a:pt x="127" y="54"/>
                  </a:moveTo>
                  <a:cubicBezTo>
                    <a:pt x="126" y="53"/>
                    <a:pt x="126" y="51"/>
                    <a:pt x="127" y="50"/>
                  </a:cubicBezTo>
                  <a:cubicBezTo>
                    <a:pt x="127" y="50"/>
                    <a:pt x="127" y="50"/>
                    <a:pt x="127" y="50"/>
                  </a:cubicBezTo>
                  <a:cubicBezTo>
                    <a:pt x="128" y="49"/>
                    <a:pt x="130" y="49"/>
                    <a:pt x="131" y="50"/>
                  </a:cubicBezTo>
                  <a:cubicBezTo>
                    <a:pt x="131" y="50"/>
                    <a:pt x="131" y="50"/>
                    <a:pt x="131" y="50"/>
                  </a:cubicBezTo>
                  <a:cubicBezTo>
                    <a:pt x="132" y="51"/>
                    <a:pt x="131" y="53"/>
                    <a:pt x="130" y="54"/>
                  </a:cubicBezTo>
                  <a:cubicBezTo>
                    <a:pt x="130" y="54"/>
                    <a:pt x="130" y="54"/>
                    <a:pt x="130" y="54"/>
                  </a:cubicBezTo>
                  <a:cubicBezTo>
                    <a:pt x="130" y="54"/>
                    <a:pt x="129" y="55"/>
                    <a:pt x="129" y="55"/>
                  </a:cubicBezTo>
                  <a:cubicBezTo>
                    <a:pt x="129" y="55"/>
                    <a:pt x="129" y="55"/>
                    <a:pt x="129" y="55"/>
                  </a:cubicBezTo>
                  <a:cubicBezTo>
                    <a:pt x="128" y="55"/>
                    <a:pt x="127" y="54"/>
                    <a:pt x="127" y="54"/>
                  </a:cubicBezTo>
                  <a:close/>
                  <a:moveTo>
                    <a:pt x="139" y="42"/>
                  </a:moveTo>
                  <a:cubicBezTo>
                    <a:pt x="138" y="41"/>
                    <a:pt x="138" y="40"/>
                    <a:pt x="139" y="39"/>
                  </a:cubicBezTo>
                  <a:cubicBezTo>
                    <a:pt x="139" y="39"/>
                    <a:pt x="139" y="39"/>
                    <a:pt x="139" y="39"/>
                  </a:cubicBezTo>
                  <a:cubicBezTo>
                    <a:pt x="140" y="38"/>
                    <a:pt x="141" y="38"/>
                    <a:pt x="142" y="39"/>
                  </a:cubicBezTo>
                  <a:cubicBezTo>
                    <a:pt x="142" y="39"/>
                    <a:pt x="142" y="39"/>
                    <a:pt x="142" y="39"/>
                  </a:cubicBezTo>
                  <a:cubicBezTo>
                    <a:pt x="143" y="40"/>
                    <a:pt x="143" y="41"/>
                    <a:pt x="142" y="42"/>
                  </a:cubicBezTo>
                  <a:cubicBezTo>
                    <a:pt x="142" y="42"/>
                    <a:pt x="142" y="42"/>
                    <a:pt x="142" y="42"/>
                  </a:cubicBezTo>
                  <a:cubicBezTo>
                    <a:pt x="142" y="43"/>
                    <a:pt x="141" y="43"/>
                    <a:pt x="140" y="43"/>
                  </a:cubicBezTo>
                  <a:cubicBezTo>
                    <a:pt x="140" y="43"/>
                    <a:pt x="140" y="43"/>
                    <a:pt x="140" y="43"/>
                  </a:cubicBezTo>
                  <a:cubicBezTo>
                    <a:pt x="140" y="43"/>
                    <a:pt x="139" y="43"/>
                    <a:pt x="139" y="42"/>
                  </a:cubicBezTo>
                  <a:close/>
                  <a:moveTo>
                    <a:pt x="150" y="30"/>
                  </a:moveTo>
                  <a:cubicBezTo>
                    <a:pt x="149" y="29"/>
                    <a:pt x="149" y="28"/>
                    <a:pt x="150" y="27"/>
                  </a:cubicBezTo>
                  <a:cubicBezTo>
                    <a:pt x="150" y="27"/>
                    <a:pt x="150" y="27"/>
                    <a:pt x="150" y="27"/>
                  </a:cubicBezTo>
                  <a:cubicBezTo>
                    <a:pt x="151" y="26"/>
                    <a:pt x="152" y="26"/>
                    <a:pt x="153" y="27"/>
                  </a:cubicBezTo>
                  <a:cubicBezTo>
                    <a:pt x="153" y="27"/>
                    <a:pt x="153" y="27"/>
                    <a:pt x="153" y="27"/>
                  </a:cubicBezTo>
                  <a:cubicBezTo>
                    <a:pt x="154" y="27"/>
                    <a:pt x="154" y="29"/>
                    <a:pt x="154" y="30"/>
                  </a:cubicBezTo>
                  <a:cubicBezTo>
                    <a:pt x="154" y="30"/>
                    <a:pt x="154" y="30"/>
                    <a:pt x="154" y="30"/>
                  </a:cubicBezTo>
                  <a:cubicBezTo>
                    <a:pt x="153" y="31"/>
                    <a:pt x="152" y="31"/>
                    <a:pt x="152" y="31"/>
                  </a:cubicBezTo>
                  <a:cubicBezTo>
                    <a:pt x="152" y="31"/>
                    <a:pt x="152" y="31"/>
                    <a:pt x="152" y="31"/>
                  </a:cubicBezTo>
                  <a:cubicBezTo>
                    <a:pt x="151" y="31"/>
                    <a:pt x="151" y="31"/>
                    <a:pt x="150" y="30"/>
                  </a:cubicBezTo>
                  <a:close/>
                  <a:moveTo>
                    <a:pt x="161" y="18"/>
                  </a:moveTo>
                  <a:cubicBezTo>
                    <a:pt x="160" y="17"/>
                    <a:pt x="160" y="15"/>
                    <a:pt x="160" y="14"/>
                  </a:cubicBezTo>
                  <a:cubicBezTo>
                    <a:pt x="160" y="14"/>
                    <a:pt x="160" y="14"/>
                    <a:pt x="160" y="14"/>
                  </a:cubicBezTo>
                  <a:cubicBezTo>
                    <a:pt x="161" y="13"/>
                    <a:pt x="163" y="13"/>
                    <a:pt x="164" y="14"/>
                  </a:cubicBezTo>
                  <a:cubicBezTo>
                    <a:pt x="164" y="14"/>
                    <a:pt x="164" y="14"/>
                    <a:pt x="164" y="14"/>
                  </a:cubicBezTo>
                  <a:cubicBezTo>
                    <a:pt x="165" y="15"/>
                    <a:pt x="165" y="16"/>
                    <a:pt x="164" y="17"/>
                  </a:cubicBezTo>
                  <a:cubicBezTo>
                    <a:pt x="164" y="17"/>
                    <a:pt x="164" y="17"/>
                    <a:pt x="164" y="17"/>
                  </a:cubicBezTo>
                  <a:cubicBezTo>
                    <a:pt x="164" y="18"/>
                    <a:pt x="163" y="18"/>
                    <a:pt x="162" y="18"/>
                  </a:cubicBezTo>
                  <a:cubicBezTo>
                    <a:pt x="162" y="18"/>
                    <a:pt x="162" y="18"/>
                    <a:pt x="162" y="18"/>
                  </a:cubicBezTo>
                  <a:cubicBezTo>
                    <a:pt x="162" y="18"/>
                    <a:pt x="161" y="18"/>
                    <a:pt x="161" y="18"/>
                  </a:cubicBezTo>
                  <a:close/>
                  <a:moveTo>
                    <a:pt x="171" y="5"/>
                  </a:moveTo>
                  <a:cubicBezTo>
                    <a:pt x="170" y="4"/>
                    <a:pt x="170" y="2"/>
                    <a:pt x="170" y="1"/>
                  </a:cubicBezTo>
                  <a:cubicBezTo>
                    <a:pt x="170" y="1"/>
                    <a:pt x="170" y="1"/>
                    <a:pt x="170" y="1"/>
                  </a:cubicBezTo>
                  <a:cubicBezTo>
                    <a:pt x="171" y="0"/>
                    <a:pt x="173" y="0"/>
                    <a:pt x="174" y="1"/>
                  </a:cubicBezTo>
                  <a:cubicBezTo>
                    <a:pt x="174" y="1"/>
                    <a:pt x="174" y="1"/>
                    <a:pt x="174" y="1"/>
                  </a:cubicBezTo>
                  <a:cubicBezTo>
                    <a:pt x="175" y="1"/>
                    <a:pt x="175" y="3"/>
                    <a:pt x="174" y="4"/>
                  </a:cubicBezTo>
                  <a:cubicBezTo>
                    <a:pt x="174" y="4"/>
                    <a:pt x="174" y="4"/>
                    <a:pt x="174" y="4"/>
                  </a:cubicBezTo>
                  <a:cubicBezTo>
                    <a:pt x="174" y="5"/>
                    <a:pt x="173" y="5"/>
                    <a:pt x="172" y="5"/>
                  </a:cubicBezTo>
                  <a:cubicBezTo>
                    <a:pt x="172" y="5"/>
                    <a:pt x="172" y="5"/>
                    <a:pt x="172" y="5"/>
                  </a:cubicBezTo>
                  <a:cubicBezTo>
                    <a:pt x="172" y="5"/>
                    <a:pt x="171" y="5"/>
                    <a:pt x="171" y="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7" name="Freeform 17">
            <a:extLst>
              <a:ext uri="{FF2B5EF4-FFF2-40B4-BE49-F238E27FC236}">
                <a16:creationId xmlns:a16="http://schemas.microsoft.com/office/drawing/2014/main" id="{EF9F00EC-3C8F-42B9-8B8D-19FDFB761E62}"/>
              </a:ext>
            </a:extLst>
          </p:cNvPr>
          <p:cNvSpPr>
            <a:spLocks/>
          </p:cNvSpPr>
          <p:nvPr/>
        </p:nvSpPr>
        <p:spPr bwMode="auto">
          <a:xfrm>
            <a:off x="9321800" y="3057525"/>
            <a:ext cx="179388" cy="182563"/>
          </a:xfrm>
          <a:custGeom>
            <a:avLst/>
            <a:gdLst>
              <a:gd name="T0" fmla="*/ 36 w 47"/>
              <a:gd name="T1" fmla="*/ 7 h 48"/>
              <a:gd name="T2" fmla="*/ 40 w 47"/>
              <a:gd name="T3" fmla="*/ 36 h 48"/>
              <a:gd name="T4" fmla="*/ 11 w 47"/>
              <a:gd name="T5" fmla="*/ 41 h 48"/>
              <a:gd name="T6" fmla="*/ 6 w 47"/>
              <a:gd name="T7" fmla="*/ 12 h 48"/>
              <a:gd name="T8" fmla="*/ 36 w 47"/>
              <a:gd name="T9" fmla="*/ 7 h 48"/>
            </a:gdLst>
            <a:ahLst/>
            <a:cxnLst>
              <a:cxn ang="0">
                <a:pos x="T0" y="T1"/>
              </a:cxn>
              <a:cxn ang="0">
                <a:pos x="T2" y="T3"/>
              </a:cxn>
              <a:cxn ang="0">
                <a:pos x="T4" y="T5"/>
              </a:cxn>
              <a:cxn ang="0">
                <a:pos x="T6" y="T7"/>
              </a:cxn>
              <a:cxn ang="0">
                <a:pos x="T8" y="T9"/>
              </a:cxn>
            </a:cxnLst>
            <a:rect l="0" t="0" r="r" b="b"/>
            <a:pathLst>
              <a:path w="47" h="48">
                <a:moveTo>
                  <a:pt x="36" y="7"/>
                </a:moveTo>
                <a:cubicBezTo>
                  <a:pt x="45" y="14"/>
                  <a:pt x="47" y="27"/>
                  <a:pt x="40" y="36"/>
                </a:cubicBezTo>
                <a:cubicBezTo>
                  <a:pt x="33" y="46"/>
                  <a:pt x="20" y="48"/>
                  <a:pt x="11" y="41"/>
                </a:cubicBezTo>
                <a:cubicBezTo>
                  <a:pt x="2" y="34"/>
                  <a:pt x="0" y="21"/>
                  <a:pt x="6" y="12"/>
                </a:cubicBezTo>
                <a:cubicBezTo>
                  <a:pt x="13" y="3"/>
                  <a:pt x="26" y="0"/>
                  <a:pt x="36" y="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Freeform 18">
            <a:extLst>
              <a:ext uri="{FF2B5EF4-FFF2-40B4-BE49-F238E27FC236}">
                <a16:creationId xmlns:a16="http://schemas.microsoft.com/office/drawing/2014/main" id="{26C0DC54-73E7-4928-A612-BEB95F5DCE42}"/>
              </a:ext>
            </a:extLst>
          </p:cNvPr>
          <p:cNvSpPr>
            <a:spLocks/>
          </p:cNvSpPr>
          <p:nvPr/>
        </p:nvSpPr>
        <p:spPr bwMode="auto">
          <a:xfrm>
            <a:off x="8643938" y="3552825"/>
            <a:ext cx="179388" cy="179388"/>
          </a:xfrm>
          <a:custGeom>
            <a:avLst/>
            <a:gdLst>
              <a:gd name="T0" fmla="*/ 43 w 47"/>
              <a:gd name="T1" fmla="*/ 17 h 47"/>
              <a:gd name="T2" fmla="*/ 30 w 47"/>
              <a:gd name="T3" fmla="*/ 43 h 47"/>
              <a:gd name="T4" fmla="*/ 3 w 47"/>
              <a:gd name="T5" fmla="*/ 30 h 47"/>
              <a:gd name="T6" fmla="*/ 17 w 47"/>
              <a:gd name="T7" fmla="*/ 4 h 47"/>
              <a:gd name="T8" fmla="*/ 43 w 47"/>
              <a:gd name="T9" fmla="*/ 17 h 47"/>
            </a:gdLst>
            <a:ahLst/>
            <a:cxnLst>
              <a:cxn ang="0">
                <a:pos x="T0" y="T1"/>
              </a:cxn>
              <a:cxn ang="0">
                <a:pos x="T2" y="T3"/>
              </a:cxn>
              <a:cxn ang="0">
                <a:pos x="T4" y="T5"/>
              </a:cxn>
              <a:cxn ang="0">
                <a:pos x="T6" y="T7"/>
              </a:cxn>
              <a:cxn ang="0">
                <a:pos x="T8" y="T9"/>
              </a:cxn>
            </a:cxnLst>
            <a:rect l="0" t="0" r="r" b="b"/>
            <a:pathLst>
              <a:path w="47" h="47">
                <a:moveTo>
                  <a:pt x="43" y="17"/>
                </a:moveTo>
                <a:cubicBezTo>
                  <a:pt x="47" y="28"/>
                  <a:pt x="41" y="40"/>
                  <a:pt x="30" y="43"/>
                </a:cubicBezTo>
                <a:cubicBezTo>
                  <a:pt x="19" y="47"/>
                  <a:pt x="7" y="41"/>
                  <a:pt x="3" y="30"/>
                </a:cubicBezTo>
                <a:cubicBezTo>
                  <a:pt x="0" y="19"/>
                  <a:pt x="6" y="7"/>
                  <a:pt x="17" y="4"/>
                </a:cubicBezTo>
                <a:cubicBezTo>
                  <a:pt x="28" y="0"/>
                  <a:pt x="40" y="6"/>
                  <a:pt x="43" y="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9">
            <a:extLst>
              <a:ext uri="{FF2B5EF4-FFF2-40B4-BE49-F238E27FC236}">
                <a16:creationId xmlns:a16="http://schemas.microsoft.com/office/drawing/2014/main" id="{28E5BDE0-FE9B-4CC6-AE2C-118954AB929E}"/>
              </a:ext>
            </a:extLst>
          </p:cNvPr>
          <p:cNvSpPr>
            <a:spLocks/>
          </p:cNvSpPr>
          <p:nvPr/>
        </p:nvSpPr>
        <p:spPr bwMode="auto">
          <a:xfrm>
            <a:off x="7805738" y="3552825"/>
            <a:ext cx="179388" cy="179388"/>
          </a:xfrm>
          <a:custGeom>
            <a:avLst/>
            <a:gdLst>
              <a:gd name="T0" fmla="*/ 43 w 47"/>
              <a:gd name="T1" fmla="*/ 30 h 47"/>
              <a:gd name="T2" fmla="*/ 17 w 47"/>
              <a:gd name="T3" fmla="*/ 43 h 47"/>
              <a:gd name="T4" fmla="*/ 3 w 47"/>
              <a:gd name="T5" fmla="*/ 17 h 47"/>
              <a:gd name="T6" fmla="*/ 30 w 47"/>
              <a:gd name="T7" fmla="*/ 4 h 47"/>
              <a:gd name="T8" fmla="*/ 43 w 47"/>
              <a:gd name="T9" fmla="*/ 30 h 47"/>
            </a:gdLst>
            <a:ahLst/>
            <a:cxnLst>
              <a:cxn ang="0">
                <a:pos x="T0" y="T1"/>
              </a:cxn>
              <a:cxn ang="0">
                <a:pos x="T2" y="T3"/>
              </a:cxn>
              <a:cxn ang="0">
                <a:pos x="T4" y="T5"/>
              </a:cxn>
              <a:cxn ang="0">
                <a:pos x="T6" y="T7"/>
              </a:cxn>
              <a:cxn ang="0">
                <a:pos x="T8" y="T9"/>
              </a:cxn>
            </a:cxnLst>
            <a:rect l="0" t="0" r="r" b="b"/>
            <a:pathLst>
              <a:path w="47" h="47">
                <a:moveTo>
                  <a:pt x="43" y="30"/>
                </a:moveTo>
                <a:cubicBezTo>
                  <a:pt x="39" y="41"/>
                  <a:pt x="28" y="47"/>
                  <a:pt x="17" y="43"/>
                </a:cubicBezTo>
                <a:cubicBezTo>
                  <a:pt x="6" y="40"/>
                  <a:pt x="0" y="28"/>
                  <a:pt x="3" y="17"/>
                </a:cubicBezTo>
                <a:cubicBezTo>
                  <a:pt x="7" y="6"/>
                  <a:pt x="19" y="0"/>
                  <a:pt x="30" y="4"/>
                </a:cubicBezTo>
                <a:cubicBezTo>
                  <a:pt x="41" y="7"/>
                  <a:pt x="47" y="19"/>
                  <a:pt x="43" y="3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20">
            <a:extLst>
              <a:ext uri="{FF2B5EF4-FFF2-40B4-BE49-F238E27FC236}">
                <a16:creationId xmlns:a16="http://schemas.microsoft.com/office/drawing/2014/main" id="{79A45227-DAC2-4327-B3A2-9A68AEC92224}"/>
              </a:ext>
            </a:extLst>
          </p:cNvPr>
          <p:cNvSpPr>
            <a:spLocks/>
          </p:cNvSpPr>
          <p:nvPr/>
        </p:nvSpPr>
        <p:spPr bwMode="auto">
          <a:xfrm>
            <a:off x="7123113" y="3057525"/>
            <a:ext cx="184150" cy="182563"/>
          </a:xfrm>
          <a:custGeom>
            <a:avLst/>
            <a:gdLst>
              <a:gd name="T0" fmla="*/ 36 w 48"/>
              <a:gd name="T1" fmla="*/ 41 h 48"/>
              <a:gd name="T2" fmla="*/ 7 w 48"/>
              <a:gd name="T3" fmla="*/ 36 h 48"/>
              <a:gd name="T4" fmla="*/ 12 w 48"/>
              <a:gd name="T5" fmla="*/ 7 h 48"/>
              <a:gd name="T6" fmla="*/ 41 w 48"/>
              <a:gd name="T7" fmla="*/ 12 h 48"/>
              <a:gd name="T8" fmla="*/ 36 w 48"/>
              <a:gd name="T9" fmla="*/ 41 h 48"/>
            </a:gdLst>
            <a:ahLst/>
            <a:cxnLst>
              <a:cxn ang="0">
                <a:pos x="T0" y="T1"/>
              </a:cxn>
              <a:cxn ang="0">
                <a:pos x="T2" y="T3"/>
              </a:cxn>
              <a:cxn ang="0">
                <a:pos x="T4" y="T5"/>
              </a:cxn>
              <a:cxn ang="0">
                <a:pos x="T6" y="T7"/>
              </a:cxn>
              <a:cxn ang="0">
                <a:pos x="T8" y="T9"/>
              </a:cxn>
            </a:cxnLst>
            <a:rect l="0" t="0" r="r" b="b"/>
            <a:pathLst>
              <a:path w="48" h="48">
                <a:moveTo>
                  <a:pt x="36" y="41"/>
                </a:moveTo>
                <a:cubicBezTo>
                  <a:pt x="27" y="48"/>
                  <a:pt x="14" y="46"/>
                  <a:pt x="7" y="36"/>
                </a:cubicBezTo>
                <a:cubicBezTo>
                  <a:pt x="0" y="27"/>
                  <a:pt x="2" y="14"/>
                  <a:pt x="12" y="7"/>
                </a:cubicBezTo>
                <a:cubicBezTo>
                  <a:pt x="21" y="0"/>
                  <a:pt x="34" y="3"/>
                  <a:pt x="41" y="12"/>
                </a:cubicBezTo>
                <a:cubicBezTo>
                  <a:pt x="48" y="21"/>
                  <a:pt x="46" y="34"/>
                  <a:pt x="36" y="4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890F1036-EDA4-4CE4-91E6-6DE3A2661EB0}"/>
              </a:ext>
            </a:extLst>
          </p:cNvPr>
          <p:cNvSpPr>
            <a:spLocks/>
          </p:cNvSpPr>
          <p:nvPr/>
        </p:nvSpPr>
        <p:spPr bwMode="auto">
          <a:xfrm>
            <a:off x="7250113" y="1284288"/>
            <a:ext cx="2128838" cy="2130425"/>
          </a:xfrm>
          <a:custGeom>
            <a:avLst/>
            <a:gdLst>
              <a:gd name="T0" fmla="*/ 556 w 559"/>
              <a:gd name="T1" fmla="*/ 275 h 559"/>
              <a:gd name="T2" fmla="*/ 284 w 559"/>
              <a:gd name="T3" fmla="*/ 557 h 559"/>
              <a:gd name="T4" fmla="*/ 2 w 559"/>
              <a:gd name="T5" fmla="*/ 284 h 559"/>
              <a:gd name="T6" fmla="*/ 275 w 559"/>
              <a:gd name="T7" fmla="*/ 3 h 559"/>
              <a:gd name="T8" fmla="*/ 556 w 559"/>
              <a:gd name="T9" fmla="*/ 275 h 559"/>
            </a:gdLst>
            <a:ahLst/>
            <a:cxnLst>
              <a:cxn ang="0">
                <a:pos x="T0" y="T1"/>
              </a:cxn>
              <a:cxn ang="0">
                <a:pos x="T2" y="T3"/>
              </a:cxn>
              <a:cxn ang="0">
                <a:pos x="T4" y="T5"/>
              </a:cxn>
              <a:cxn ang="0">
                <a:pos x="T6" y="T7"/>
              </a:cxn>
              <a:cxn ang="0">
                <a:pos x="T8" y="T9"/>
              </a:cxn>
            </a:cxnLst>
            <a:rect l="0" t="0" r="r" b="b"/>
            <a:pathLst>
              <a:path w="559" h="559">
                <a:moveTo>
                  <a:pt x="556" y="275"/>
                </a:moveTo>
                <a:cubicBezTo>
                  <a:pt x="559" y="428"/>
                  <a:pt x="437" y="554"/>
                  <a:pt x="284" y="557"/>
                </a:cubicBezTo>
                <a:cubicBezTo>
                  <a:pt x="131" y="559"/>
                  <a:pt x="5" y="437"/>
                  <a:pt x="2" y="284"/>
                </a:cubicBezTo>
                <a:cubicBezTo>
                  <a:pt x="0" y="131"/>
                  <a:pt x="122" y="5"/>
                  <a:pt x="275" y="3"/>
                </a:cubicBezTo>
                <a:cubicBezTo>
                  <a:pt x="428" y="0"/>
                  <a:pt x="554" y="122"/>
                  <a:pt x="556" y="275"/>
                </a:cubicBezTo>
                <a:close/>
              </a:path>
            </a:pathLst>
          </a:custGeom>
          <a:solidFill>
            <a:schemeClr val="bg2"/>
          </a:solidFill>
          <a:ln>
            <a:noFill/>
          </a:ln>
          <a:effectLst>
            <a:outerShdw blurRad="190500" dist="254000" dir="27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b="1">
              <a:solidFill>
                <a:schemeClr val="lt1"/>
              </a:solidFill>
            </a:endParaRPr>
          </a:p>
        </p:txBody>
      </p:sp>
      <p:sp>
        <p:nvSpPr>
          <p:cNvPr id="22" name="Rectangle 22">
            <a:extLst>
              <a:ext uri="{FF2B5EF4-FFF2-40B4-BE49-F238E27FC236}">
                <a16:creationId xmlns:a16="http://schemas.microsoft.com/office/drawing/2014/main" id="{872F61F6-A166-4DF9-883F-687005C45A7A}"/>
              </a:ext>
            </a:extLst>
          </p:cNvPr>
          <p:cNvSpPr>
            <a:spLocks noChangeArrowheads="1"/>
          </p:cNvSpPr>
          <p:nvPr/>
        </p:nvSpPr>
        <p:spPr bwMode="auto">
          <a:xfrm rot="16200000">
            <a:off x="6234113" y="4305300"/>
            <a:ext cx="76993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Open Sans" panose="020B0606030504020204" pitchFamily="34" charset="0"/>
              </a:rPr>
              <a:t>Strengths</a:t>
            </a:r>
            <a:endParaRPr kumimoji="0" lang="ru-UA" altLang="ru-UA" sz="1800" b="0" i="0" u="none" strike="noStrike" cap="none" normalizeH="0" baseline="0">
              <a:ln>
                <a:noFill/>
              </a:ln>
              <a:solidFill>
                <a:schemeClr val="tx1"/>
              </a:solidFill>
              <a:effectLst/>
              <a:latin typeface="Arial" panose="020B0604020202020204" pitchFamily="34" charset="0"/>
            </a:endParaRPr>
          </a:p>
        </p:txBody>
      </p:sp>
      <p:sp>
        <p:nvSpPr>
          <p:cNvPr id="23" name="Rectangle 23">
            <a:extLst>
              <a:ext uri="{FF2B5EF4-FFF2-40B4-BE49-F238E27FC236}">
                <a16:creationId xmlns:a16="http://schemas.microsoft.com/office/drawing/2014/main" id="{E175D594-ABE4-421F-B375-F34D6671E5F8}"/>
              </a:ext>
            </a:extLst>
          </p:cNvPr>
          <p:cNvSpPr>
            <a:spLocks noChangeArrowheads="1"/>
          </p:cNvSpPr>
          <p:nvPr/>
        </p:nvSpPr>
        <p:spPr bwMode="auto">
          <a:xfrm rot="16200000">
            <a:off x="7305675" y="5181600"/>
            <a:ext cx="94456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Open Sans" panose="020B0606030504020204" pitchFamily="34" charset="0"/>
              </a:rPr>
              <a:t>Weaknesses</a:t>
            </a:r>
            <a:endParaRPr kumimoji="0" lang="ru-UA" altLang="ru-UA" sz="1800" b="0" i="0" u="none" strike="noStrike" cap="none" normalizeH="0" baseline="0">
              <a:ln>
                <a:noFill/>
              </a:ln>
              <a:solidFill>
                <a:schemeClr val="tx1"/>
              </a:solidFill>
              <a:effectLst/>
              <a:latin typeface="Arial" panose="020B0604020202020204" pitchFamily="34" charset="0"/>
            </a:endParaRPr>
          </a:p>
        </p:txBody>
      </p:sp>
      <p:sp>
        <p:nvSpPr>
          <p:cNvPr id="24" name="Rectangle 24">
            <a:extLst>
              <a:ext uri="{FF2B5EF4-FFF2-40B4-BE49-F238E27FC236}">
                <a16:creationId xmlns:a16="http://schemas.microsoft.com/office/drawing/2014/main" id="{AB5DFB62-B1A0-4FD8-B3D7-310212C8CA24}"/>
              </a:ext>
            </a:extLst>
          </p:cNvPr>
          <p:cNvSpPr>
            <a:spLocks noChangeArrowheads="1"/>
          </p:cNvSpPr>
          <p:nvPr/>
        </p:nvSpPr>
        <p:spPr bwMode="auto">
          <a:xfrm rot="16200000">
            <a:off x="9721850" y="4321175"/>
            <a:ext cx="62547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Open Sans" panose="020B0606030504020204" pitchFamily="34" charset="0"/>
              </a:rPr>
              <a:t>Threats</a:t>
            </a:r>
            <a:endParaRPr kumimoji="0" lang="ru-UA" altLang="ru-UA" sz="1800" b="0" i="0" u="none" strike="noStrike" cap="none" normalizeH="0" baseline="0">
              <a:ln>
                <a:noFill/>
              </a:ln>
              <a:solidFill>
                <a:schemeClr val="tx1"/>
              </a:solidFill>
              <a:effectLst/>
              <a:latin typeface="Arial" panose="020B0604020202020204" pitchFamily="34" charset="0"/>
            </a:endParaRPr>
          </a:p>
        </p:txBody>
      </p:sp>
      <p:sp>
        <p:nvSpPr>
          <p:cNvPr id="25" name="Rectangle 25">
            <a:extLst>
              <a:ext uri="{FF2B5EF4-FFF2-40B4-BE49-F238E27FC236}">
                <a16:creationId xmlns:a16="http://schemas.microsoft.com/office/drawing/2014/main" id="{44BF228F-276E-43B4-85DA-325B6AB29848}"/>
              </a:ext>
            </a:extLst>
          </p:cNvPr>
          <p:cNvSpPr>
            <a:spLocks noChangeArrowheads="1"/>
          </p:cNvSpPr>
          <p:nvPr/>
        </p:nvSpPr>
        <p:spPr bwMode="auto">
          <a:xfrm rot="16200000">
            <a:off x="8340725" y="5116513"/>
            <a:ext cx="1074738"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rgbClr val="FFFFFF"/>
                </a:solidFill>
                <a:effectLst/>
                <a:latin typeface="Open Sans" panose="020B0606030504020204" pitchFamily="34" charset="0"/>
              </a:rPr>
              <a:t>Opportunities</a:t>
            </a:r>
            <a:endParaRPr kumimoji="0" lang="ru-UA" altLang="ru-UA" sz="1800" b="0" i="0" u="none" strike="noStrike" cap="none" normalizeH="0" baseline="0">
              <a:ln>
                <a:noFill/>
              </a:ln>
              <a:solidFill>
                <a:schemeClr val="tx1"/>
              </a:solidFill>
              <a:effectLst/>
              <a:latin typeface="Arial" panose="020B0604020202020204" pitchFamily="34" charset="0"/>
            </a:endParaRPr>
          </a:p>
        </p:txBody>
      </p:sp>
      <p:sp>
        <p:nvSpPr>
          <p:cNvPr id="26" name="Rectangle 26">
            <a:extLst>
              <a:ext uri="{FF2B5EF4-FFF2-40B4-BE49-F238E27FC236}">
                <a16:creationId xmlns:a16="http://schemas.microsoft.com/office/drawing/2014/main" id="{31E03CDA-689E-4621-A59D-2B90AF274726}"/>
              </a:ext>
            </a:extLst>
          </p:cNvPr>
          <p:cNvSpPr>
            <a:spLocks noChangeArrowheads="1"/>
          </p:cNvSpPr>
          <p:nvPr/>
        </p:nvSpPr>
        <p:spPr bwMode="auto">
          <a:xfrm>
            <a:off x="6947853" y="1838325"/>
            <a:ext cx="2803653"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6600" b="1" i="0" u="none" strike="noStrike" cap="none" normalizeH="0" baseline="0">
                <a:ln>
                  <a:noFill/>
                </a:ln>
                <a:solidFill>
                  <a:schemeClr val="accent3"/>
                </a:solidFill>
                <a:effectLst>
                  <a:outerShdw blurRad="190500" dist="101600" dir="2700000" algn="tl">
                    <a:schemeClr val="accent3">
                      <a:lumMod val="75000"/>
                      <a:alpha val="45000"/>
                    </a:schemeClr>
                  </a:outerShdw>
                </a:effectLst>
                <a:latin typeface="Montserrat ExtraBold" panose="00000900000000000000" pitchFamily="50" charset="-52"/>
              </a:rPr>
              <a:t>SWOT</a:t>
            </a:r>
            <a:endParaRPr kumimoji="0" lang="ru-UA" altLang="ru-UA" sz="1800" b="0" i="0" u="none" strike="noStrike" cap="none" normalizeH="0" baseline="0">
              <a:ln>
                <a:noFill/>
              </a:ln>
              <a:solidFill>
                <a:schemeClr val="accent3"/>
              </a:solidFill>
              <a:effectLst>
                <a:outerShdw blurRad="190500" dist="101600" dir="2700000" algn="tl">
                  <a:schemeClr val="accent3">
                    <a:lumMod val="75000"/>
                    <a:alpha val="45000"/>
                  </a:schemeClr>
                </a:outerShdw>
              </a:effectLst>
              <a:latin typeface="Montserrat ExtraBold" panose="00000900000000000000" pitchFamily="50" charset="-52"/>
            </a:endParaRPr>
          </a:p>
        </p:txBody>
      </p:sp>
      <p:sp>
        <p:nvSpPr>
          <p:cNvPr id="27" name="Rectangle 27">
            <a:extLst>
              <a:ext uri="{FF2B5EF4-FFF2-40B4-BE49-F238E27FC236}">
                <a16:creationId xmlns:a16="http://schemas.microsoft.com/office/drawing/2014/main" id="{9E26AEDE-B1F3-4686-9E5D-997D391AED2F}"/>
              </a:ext>
            </a:extLst>
          </p:cNvPr>
          <p:cNvSpPr>
            <a:spLocks noChangeArrowheads="1"/>
          </p:cNvSpPr>
          <p:nvPr/>
        </p:nvSpPr>
        <p:spPr bwMode="auto">
          <a:xfrm>
            <a:off x="6563557" y="3440113"/>
            <a:ext cx="1330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1"/>
                </a:solidFill>
                <a:effectLst/>
                <a:latin typeface="Montserrat ExtraBold" panose="00000900000000000000" pitchFamily="50" charset="-52"/>
              </a:rPr>
              <a:t>S</a:t>
            </a:r>
            <a:endParaRPr kumimoji="0" lang="ru-UA" altLang="ru-UA" sz="1600" b="0" i="0" u="none" strike="noStrike" cap="none" normalizeH="0" baseline="0">
              <a:ln>
                <a:noFill/>
              </a:ln>
              <a:solidFill>
                <a:schemeClr val="accent1"/>
              </a:solidFill>
              <a:effectLst/>
              <a:latin typeface="Montserrat ExtraBold" panose="00000900000000000000" pitchFamily="50" charset="-52"/>
            </a:endParaRPr>
          </a:p>
        </p:txBody>
      </p:sp>
      <p:sp>
        <p:nvSpPr>
          <p:cNvPr id="28" name="Rectangle 28">
            <a:extLst>
              <a:ext uri="{FF2B5EF4-FFF2-40B4-BE49-F238E27FC236}">
                <a16:creationId xmlns:a16="http://schemas.microsoft.com/office/drawing/2014/main" id="{1B342ECC-6828-4972-BB39-927E9A9C0CCA}"/>
              </a:ext>
            </a:extLst>
          </p:cNvPr>
          <p:cNvSpPr>
            <a:spLocks noChangeArrowheads="1"/>
          </p:cNvSpPr>
          <p:nvPr/>
        </p:nvSpPr>
        <p:spPr bwMode="auto">
          <a:xfrm>
            <a:off x="7638327" y="4222750"/>
            <a:ext cx="24365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2"/>
                </a:solidFill>
                <a:effectLst/>
                <a:latin typeface="Montserrat ExtraBold" panose="00000900000000000000" pitchFamily="50" charset="-52"/>
              </a:rPr>
              <a:t>W</a:t>
            </a:r>
            <a:endParaRPr kumimoji="0" lang="ru-UA" altLang="ru-UA" sz="1600" b="0" i="0" u="none" strike="noStrike" cap="none" normalizeH="0" baseline="0">
              <a:ln>
                <a:noFill/>
              </a:ln>
              <a:solidFill>
                <a:schemeClr val="accent2"/>
              </a:solidFill>
              <a:effectLst/>
              <a:latin typeface="Montserrat ExtraBold" panose="00000900000000000000" pitchFamily="50" charset="-52"/>
            </a:endParaRPr>
          </a:p>
        </p:txBody>
      </p:sp>
      <p:sp>
        <p:nvSpPr>
          <p:cNvPr id="29" name="Rectangle 29">
            <a:extLst>
              <a:ext uri="{FF2B5EF4-FFF2-40B4-BE49-F238E27FC236}">
                <a16:creationId xmlns:a16="http://schemas.microsoft.com/office/drawing/2014/main" id="{392F9A65-8C71-4168-8639-DBB9AD9607AB}"/>
              </a:ext>
            </a:extLst>
          </p:cNvPr>
          <p:cNvSpPr>
            <a:spLocks noChangeArrowheads="1"/>
          </p:cNvSpPr>
          <p:nvPr/>
        </p:nvSpPr>
        <p:spPr bwMode="auto">
          <a:xfrm>
            <a:off x="8793217" y="4214813"/>
            <a:ext cx="1731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4"/>
                </a:solidFill>
                <a:effectLst/>
                <a:latin typeface="Montserrat ExtraBold" panose="00000900000000000000" pitchFamily="50" charset="-52"/>
              </a:rPr>
              <a:t>O</a:t>
            </a:r>
            <a:endParaRPr kumimoji="0" lang="ru-UA" altLang="ru-UA" sz="1600" b="0" i="0" u="none" strike="noStrike" cap="none" normalizeH="0" baseline="0">
              <a:ln>
                <a:noFill/>
              </a:ln>
              <a:solidFill>
                <a:schemeClr val="accent4"/>
              </a:solidFill>
              <a:effectLst/>
              <a:latin typeface="Montserrat ExtraBold" panose="00000900000000000000" pitchFamily="50" charset="-52"/>
            </a:endParaRPr>
          </a:p>
        </p:txBody>
      </p:sp>
      <p:sp>
        <p:nvSpPr>
          <p:cNvPr id="30" name="Rectangle 30">
            <a:extLst>
              <a:ext uri="{FF2B5EF4-FFF2-40B4-BE49-F238E27FC236}">
                <a16:creationId xmlns:a16="http://schemas.microsoft.com/office/drawing/2014/main" id="{CACF5960-9643-43D0-967F-E6732D27340B}"/>
              </a:ext>
            </a:extLst>
          </p:cNvPr>
          <p:cNvSpPr>
            <a:spLocks noChangeArrowheads="1"/>
          </p:cNvSpPr>
          <p:nvPr/>
        </p:nvSpPr>
        <p:spPr bwMode="auto">
          <a:xfrm>
            <a:off x="9943345" y="3454400"/>
            <a:ext cx="12984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chemeClr val="accent6"/>
                </a:solidFill>
                <a:effectLst/>
                <a:latin typeface="Montserrat ExtraBold" panose="00000900000000000000" pitchFamily="50" charset="-52"/>
              </a:rPr>
              <a:t>T</a:t>
            </a:r>
            <a:endParaRPr kumimoji="0" lang="ru-UA" altLang="ru-UA" sz="1600" b="0" i="0" u="none" strike="noStrike" cap="none" normalizeH="0" baseline="0">
              <a:ln>
                <a:noFill/>
              </a:ln>
              <a:solidFill>
                <a:schemeClr val="accent6"/>
              </a:solidFill>
              <a:effectLst/>
              <a:latin typeface="Montserrat ExtraBold" panose="00000900000000000000" pitchFamily="50" charset="-52"/>
            </a:endParaRPr>
          </a:p>
        </p:txBody>
      </p:sp>
      <p:sp>
        <p:nvSpPr>
          <p:cNvPr id="54" name="TextBox 53">
            <a:extLst>
              <a:ext uri="{FF2B5EF4-FFF2-40B4-BE49-F238E27FC236}">
                <a16:creationId xmlns:a16="http://schemas.microsoft.com/office/drawing/2014/main" id="{F3FB4AF6-F9F9-430C-A3BD-CEA49D89F656}"/>
              </a:ext>
            </a:extLst>
          </p:cNvPr>
          <p:cNvSpPr txBox="1"/>
          <p:nvPr/>
        </p:nvSpPr>
        <p:spPr>
          <a:xfrm>
            <a:off x="1437740" y="2566898"/>
            <a:ext cx="3921950" cy="1323439"/>
          </a:xfrm>
          <a:prstGeom prst="rect">
            <a:avLst/>
          </a:prstGeom>
          <a:noFill/>
        </p:spPr>
        <p:txBody>
          <a:bodyPr wrap="square" rtlCol="0">
            <a:spAutoFit/>
          </a:bodyPr>
          <a:lstStyle/>
          <a:p>
            <a:r>
              <a:rPr lang="en-US" sz="2000">
                <a:solidFill>
                  <a:schemeClr val="tx1">
                    <a:lumMod val="50000"/>
                  </a:schemeClr>
                </a:solidFill>
                <a:latin typeface="Montserrat SemiBold" panose="00000700000000000000" pitchFamily="50" charset="-52"/>
              </a:rPr>
              <a:t>SWOT analysis </a:t>
            </a:r>
          </a:p>
          <a:p>
            <a:r>
              <a:rPr lang="en-US" sz="2000">
                <a:solidFill>
                  <a:schemeClr val="tx1">
                    <a:lumMod val="50000"/>
                  </a:schemeClr>
                </a:solidFill>
                <a:latin typeface="Montserrat SemiBold" panose="00000700000000000000" pitchFamily="50" charset="-52"/>
              </a:rPr>
              <a:t>is a strategic </a:t>
            </a:r>
            <a:r>
              <a:rPr lang="en-US" sz="2000">
                <a:solidFill>
                  <a:schemeClr val="accent3"/>
                </a:solidFill>
                <a:latin typeface="Montserrat SemiBold" panose="00000700000000000000" pitchFamily="50" charset="-52"/>
              </a:rPr>
              <a:t>planning</a:t>
            </a:r>
            <a:r>
              <a:rPr lang="en-US" sz="2000">
                <a:solidFill>
                  <a:schemeClr val="tx1">
                    <a:lumMod val="50000"/>
                  </a:schemeClr>
                </a:solidFill>
                <a:latin typeface="Montserrat SemiBold" panose="00000700000000000000" pitchFamily="50" charset="-52"/>
              </a:rPr>
              <a:t> </a:t>
            </a:r>
          </a:p>
          <a:p>
            <a:r>
              <a:rPr lang="en-US" sz="2000">
                <a:solidFill>
                  <a:schemeClr val="tx1">
                    <a:lumMod val="50000"/>
                  </a:schemeClr>
                </a:solidFill>
                <a:latin typeface="Montserrat SemiBold" panose="00000700000000000000" pitchFamily="50" charset="-52"/>
              </a:rPr>
              <a:t>and strategic </a:t>
            </a:r>
          </a:p>
          <a:p>
            <a:r>
              <a:rPr lang="en-US" sz="2000">
                <a:solidFill>
                  <a:schemeClr val="accent3"/>
                </a:solidFill>
                <a:latin typeface="Montserrat SemiBold" panose="00000700000000000000" pitchFamily="50" charset="-52"/>
              </a:rPr>
              <a:t>management</a:t>
            </a:r>
            <a:r>
              <a:rPr lang="en-US" sz="2000">
                <a:solidFill>
                  <a:schemeClr val="tx1">
                    <a:lumMod val="50000"/>
                  </a:schemeClr>
                </a:solidFill>
                <a:latin typeface="Montserrat SemiBold" panose="00000700000000000000" pitchFamily="50" charset="-52"/>
              </a:rPr>
              <a:t> technique</a:t>
            </a:r>
            <a:endParaRPr lang="ru-UA" sz="2000">
              <a:solidFill>
                <a:schemeClr val="tx1">
                  <a:lumMod val="50000"/>
                </a:schemeClr>
              </a:solidFill>
              <a:latin typeface="Montserrat SemiBold" panose="00000700000000000000" pitchFamily="50" charset="-52"/>
            </a:endParaRPr>
          </a:p>
        </p:txBody>
      </p:sp>
    </p:spTree>
    <p:extLst>
      <p:ext uri="{BB962C8B-B14F-4D97-AF65-F5344CB8AC3E}">
        <p14:creationId xmlns:p14="http://schemas.microsoft.com/office/powerpoint/2010/main" val="965268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p:cTn id="7" dur="500" fill="hold"/>
                                        <p:tgtEl>
                                          <p:spTgt spid="21"/>
                                        </p:tgtEl>
                                        <p:attrNameLst>
                                          <p:attrName>ppt_w</p:attrName>
                                        </p:attrNameLst>
                                      </p:cBhvr>
                                      <p:tavLst>
                                        <p:tav tm="0">
                                          <p:val>
                                            <p:fltVal val="0"/>
                                          </p:val>
                                        </p:tav>
                                        <p:tav tm="100000">
                                          <p:val>
                                            <p:strVal val="#ppt_w"/>
                                          </p:val>
                                        </p:tav>
                                      </p:tavLst>
                                    </p:anim>
                                    <p:anim calcmode="lin" valueType="num">
                                      <p:cBhvr>
                                        <p:cTn id="8" dur="500" fill="hold"/>
                                        <p:tgtEl>
                                          <p:spTgt spid="21"/>
                                        </p:tgtEl>
                                        <p:attrNameLst>
                                          <p:attrName>ppt_h</p:attrName>
                                        </p:attrNameLst>
                                      </p:cBhvr>
                                      <p:tavLst>
                                        <p:tav tm="0">
                                          <p:val>
                                            <p:fltVal val="0"/>
                                          </p:val>
                                        </p:tav>
                                        <p:tav tm="100000">
                                          <p:val>
                                            <p:strVal val="#ppt_h"/>
                                          </p:val>
                                        </p:tav>
                                      </p:tavLst>
                                    </p:anim>
                                    <p:animEffect transition="in" filter="fade">
                                      <p:cBhvr>
                                        <p:cTn id="9" dur="500"/>
                                        <p:tgtEl>
                                          <p:spTgt spid="21"/>
                                        </p:tgtEl>
                                      </p:cBhvr>
                                    </p:animEffect>
                                  </p:childTnLst>
                                </p:cTn>
                              </p:par>
                              <p:par>
                                <p:cTn id="10" presetID="2" presetClass="entr" presetSubtype="2" decel="100000" fill="hold" grpId="0" nodeType="withEffect">
                                  <p:stCondLst>
                                    <p:cond delay="0"/>
                                  </p:stCondLst>
                                  <p:iterate type="lt">
                                    <p:tmPct val="10000"/>
                                  </p:iterate>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1200" fill="hold"/>
                                        <p:tgtEl>
                                          <p:spTgt spid="26"/>
                                        </p:tgtEl>
                                        <p:attrNameLst>
                                          <p:attrName>ppt_x</p:attrName>
                                        </p:attrNameLst>
                                      </p:cBhvr>
                                      <p:tavLst>
                                        <p:tav tm="0">
                                          <p:val>
                                            <p:strVal val="1+#ppt_w/2"/>
                                          </p:val>
                                        </p:tav>
                                        <p:tav tm="100000">
                                          <p:val>
                                            <p:strVal val="#ppt_x"/>
                                          </p:val>
                                        </p:tav>
                                      </p:tavLst>
                                    </p:anim>
                                    <p:anim calcmode="lin" valueType="num">
                                      <p:cBhvr additive="base">
                                        <p:cTn id="13" dur="1200" fill="hold"/>
                                        <p:tgtEl>
                                          <p:spTgt spid="26"/>
                                        </p:tgtEl>
                                        <p:attrNameLst>
                                          <p:attrName>ppt_y</p:attrName>
                                        </p:attrNameLst>
                                      </p:cBhvr>
                                      <p:tavLst>
                                        <p:tav tm="0">
                                          <p:val>
                                            <p:strVal val="#ppt_y"/>
                                          </p:val>
                                        </p:tav>
                                        <p:tav tm="100000">
                                          <p:val>
                                            <p:strVal val="#ppt_y"/>
                                          </p:val>
                                        </p:tav>
                                      </p:tavLst>
                                    </p:anim>
                                  </p:childTnLst>
                                </p:cTn>
                              </p:par>
                              <p:par>
                                <p:cTn id="14" presetID="10" presetClass="entr" presetSubtype="0" fill="hold" grpId="0" nodeType="withEffect">
                                  <p:stCondLst>
                                    <p:cond delay="250"/>
                                  </p:stCondLst>
                                  <p:childTnLst>
                                    <p:set>
                                      <p:cBhvr>
                                        <p:cTn id="15" dur="1" fill="hold">
                                          <p:stCondLst>
                                            <p:cond delay="0"/>
                                          </p:stCondLst>
                                        </p:cTn>
                                        <p:tgtEl>
                                          <p:spTgt spid="20"/>
                                        </p:tgtEl>
                                        <p:attrNameLst>
                                          <p:attrName>style.visibility</p:attrName>
                                        </p:attrNameLst>
                                      </p:cBhvr>
                                      <p:to>
                                        <p:strVal val="visible"/>
                                      </p:to>
                                    </p:set>
                                    <p:animEffect transition="in" filter="fade">
                                      <p:cBhvr>
                                        <p:cTn id="16" dur="500"/>
                                        <p:tgtEl>
                                          <p:spTgt spid="20"/>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19"/>
                                        </p:tgtEl>
                                        <p:attrNameLst>
                                          <p:attrName>style.visibility</p:attrName>
                                        </p:attrNameLst>
                                      </p:cBhvr>
                                      <p:to>
                                        <p:strVal val="visible"/>
                                      </p:to>
                                    </p:set>
                                    <p:animEffect transition="in" filter="fade">
                                      <p:cBhvr>
                                        <p:cTn id="19" dur="500"/>
                                        <p:tgtEl>
                                          <p:spTgt spid="19"/>
                                        </p:tgtEl>
                                      </p:cBhvr>
                                    </p:animEffect>
                                  </p:childTnLst>
                                </p:cTn>
                              </p:par>
                              <p:par>
                                <p:cTn id="20" presetID="10" presetClass="entr" presetSubtype="0" fill="hold" grpId="0" nodeType="withEffect">
                                  <p:stCondLst>
                                    <p:cond delay="75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500"/>
                                        <p:tgtEl>
                                          <p:spTgt spid="18"/>
                                        </p:tgtEl>
                                      </p:cBhvr>
                                    </p:animEffect>
                                  </p:childTnLst>
                                </p:cTn>
                              </p:par>
                              <p:par>
                                <p:cTn id="23" presetID="10" presetClass="entr" presetSubtype="0" fill="hold" grpId="0" nodeType="withEffect">
                                  <p:stCondLst>
                                    <p:cond delay="100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500"/>
                                        <p:tgtEl>
                                          <p:spTgt spid="17"/>
                                        </p:tgtEl>
                                      </p:cBhvr>
                                    </p:animEffect>
                                  </p:childTnLst>
                                </p:cTn>
                              </p:par>
                              <p:par>
                                <p:cTn id="26" presetID="22" presetClass="entr" presetSubtype="8" fill="hold" nodeType="withEffect">
                                  <p:stCondLst>
                                    <p:cond delay="250"/>
                                  </p:stCondLst>
                                  <p:childTnLst>
                                    <p:set>
                                      <p:cBhvr>
                                        <p:cTn id="27" dur="1" fill="hold">
                                          <p:stCondLst>
                                            <p:cond delay="0"/>
                                          </p:stCondLst>
                                        </p:cTn>
                                        <p:tgtEl>
                                          <p:spTgt spid="2"/>
                                        </p:tgtEl>
                                        <p:attrNameLst>
                                          <p:attrName>style.visibility</p:attrName>
                                        </p:attrNameLst>
                                      </p:cBhvr>
                                      <p:to>
                                        <p:strVal val="visible"/>
                                      </p:to>
                                    </p:set>
                                    <p:animEffect transition="in" filter="wipe(left)">
                                      <p:cBhvr>
                                        <p:cTn id="28" dur="1250"/>
                                        <p:tgtEl>
                                          <p:spTgt spid="2"/>
                                        </p:tgtEl>
                                      </p:cBhvr>
                                    </p:animEffect>
                                  </p:childTnLst>
                                </p:cTn>
                              </p:par>
                              <p:par>
                                <p:cTn id="29" presetID="2" presetClass="entr" presetSubtype="4" decel="100000" fill="hold" nodeType="withEffect">
                                  <p:stCondLst>
                                    <p:cond delay="50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1000" fill="hold"/>
                                        <p:tgtEl>
                                          <p:spTgt spid="3"/>
                                        </p:tgtEl>
                                        <p:attrNameLst>
                                          <p:attrName>ppt_x</p:attrName>
                                        </p:attrNameLst>
                                      </p:cBhvr>
                                      <p:tavLst>
                                        <p:tav tm="0">
                                          <p:val>
                                            <p:strVal val="#ppt_x"/>
                                          </p:val>
                                        </p:tav>
                                        <p:tav tm="100000">
                                          <p:val>
                                            <p:strVal val="#ppt_x"/>
                                          </p:val>
                                        </p:tav>
                                      </p:tavLst>
                                    </p:anim>
                                    <p:anim calcmode="lin" valueType="num">
                                      <p:cBhvr additive="base">
                                        <p:cTn id="32" dur="1000" fill="hold"/>
                                        <p:tgtEl>
                                          <p:spTgt spid="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75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1000" fill="hold"/>
                                        <p:tgtEl>
                                          <p:spTgt spid="4"/>
                                        </p:tgtEl>
                                        <p:attrNameLst>
                                          <p:attrName>ppt_x</p:attrName>
                                        </p:attrNameLst>
                                      </p:cBhvr>
                                      <p:tavLst>
                                        <p:tav tm="0">
                                          <p:val>
                                            <p:strVal val="#ppt_x"/>
                                          </p:val>
                                        </p:tav>
                                        <p:tav tm="100000">
                                          <p:val>
                                            <p:strVal val="#ppt_x"/>
                                          </p:val>
                                        </p:tav>
                                      </p:tavLst>
                                    </p:anim>
                                    <p:anim calcmode="lin" valueType="num">
                                      <p:cBhvr additive="base">
                                        <p:cTn id="36" dur="1000" fill="hold"/>
                                        <p:tgtEl>
                                          <p:spTgt spid="4"/>
                                        </p:tgtEl>
                                        <p:attrNameLst>
                                          <p:attrName>ppt_y</p:attrName>
                                        </p:attrNameLst>
                                      </p:cBhvr>
                                      <p:tavLst>
                                        <p:tav tm="0">
                                          <p:val>
                                            <p:strVal val="1+#ppt_h/2"/>
                                          </p:val>
                                        </p:tav>
                                        <p:tav tm="100000">
                                          <p:val>
                                            <p:strVal val="#ppt_y"/>
                                          </p:val>
                                        </p:tav>
                                      </p:tavLst>
                                    </p:anim>
                                  </p:childTnLst>
                                </p:cTn>
                              </p:par>
                              <p:par>
                                <p:cTn id="37" presetID="2" presetClass="entr" presetSubtype="4" decel="100000" fill="hold" nodeType="withEffect">
                                  <p:stCondLst>
                                    <p:cond delay="100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1000" fill="hold"/>
                                        <p:tgtEl>
                                          <p:spTgt spid="5"/>
                                        </p:tgtEl>
                                        <p:attrNameLst>
                                          <p:attrName>ppt_x</p:attrName>
                                        </p:attrNameLst>
                                      </p:cBhvr>
                                      <p:tavLst>
                                        <p:tav tm="0">
                                          <p:val>
                                            <p:strVal val="#ppt_x"/>
                                          </p:val>
                                        </p:tav>
                                        <p:tav tm="100000">
                                          <p:val>
                                            <p:strVal val="#ppt_x"/>
                                          </p:val>
                                        </p:tav>
                                      </p:tavLst>
                                    </p:anim>
                                    <p:anim calcmode="lin" valueType="num">
                                      <p:cBhvr additive="base">
                                        <p:cTn id="40" dur="1000" fill="hold"/>
                                        <p:tgtEl>
                                          <p:spTgt spid="5"/>
                                        </p:tgtEl>
                                        <p:attrNameLst>
                                          <p:attrName>ppt_y</p:attrName>
                                        </p:attrNameLst>
                                      </p:cBhvr>
                                      <p:tavLst>
                                        <p:tav tm="0">
                                          <p:val>
                                            <p:strVal val="1+#ppt_h/2"/>
                                          </p:val>
                                        </p:tav>
                                        <p:tav tm="100000">
                                          <p:val>
                                            <p:strVal val="#ppt_y"/>
                                          </p:val>
                                        </p:tav>
                                      </p:tavLst>
                                    </p:anim>
                                  </p:childTnLst>
                                </p:cTn>
                              </p:par>
                              <p:par>
                                <p:cTn id="41" presetID="2" presetClass="entr" presetSubtype="4" decel="100000" fill="hold" nodeType="withEffect">
                                  <p:stCondLst>
                                    <p:cond delay="1250"/>
                                  </p:stCondLst>
                                  <p:childTnLst>
                                    <p:set>
                                      <p:cBhvr>
                                        <p:cTn id="42" dur="1" fill="hold">
                                          <p:stCondLst>
                                            <p:cond delay="0"/>
                                          </p:stCondLst>
                                        </p:cTn>
                                        <p:tgtEl>
                                          <p:spTgt spid="10"/>
                                        </p:tgtEl>
                                        <p:attrNameLst>
                                          <p:attrName>style.visibility</p:attrName>
                                        </p:attrNameLst>
                                      </p:cBhvr>
                                      <p:to>
                                        <p:strVal val="visible"/>
                                      </p:to>
                                    </p:set>
                                    <p:anim calcmode="lin" valueType="num">
                                      <p:cBhvr additive="base">
                                        <p:cTn id="43" dur="1000" fill="hold"/>
                                        <p:tgtEl>
                                          <p:spTgt spid="10"/>
                                        </p:tgtEl>
                                        <p:attrNameLst>
                                          <p:attrName>ppt_x</p:attrName>
                                        </p:attrNameLst>
                                      </p:cBhvr>
                                      <p:tavLst>
                                        <p:tav tm="0">
                                          <p:val>
                                            <p:strVal val="#ppt_x"/>
                                          </p:val>
                                        </p:tav>
                                        <p:tav tm="100000">
                                          <p:val>
                                            <p:strVal val="#ppt_x"/>
                                          </p:val>
                                        </p:tav>
                                      </p:tavLst>
                                    </p:anim>
                                    <p:anim calcmode="lin" valueType="num">
                                      <p:cBhvr additive="base">
                                        <p:cTn id="44" dur="1000" fill="hold"/>
                                        <p:tgtEl>
                                          <p:spTgt spid="10"/>
                                        </p:tgtEl>
                                        <p:attrNameLst>
                                          <p:attrName>ppt_y</p:attrName>
                                        </p:attrNameLst>
                                      </p:cBhvr>
                                      <p:tavLst>
                                        <p:tav tm="0">
                                          <p:val>
                                            <p:strVal val="1+#ppt_h/2"/>
                                          </p:val>
                                        </p:tav>
                                        <p:tav tm="100000">
                                          <p:val>
                                            <p:strVal val="#ppt_y"/>
                                          </p:val>
                                        </p:tav>
                                      </p:tavLst>
                                    </p:anim>
                                  </p:childTnLst>
                                </p:cTn>
                              </p:par>
                              <p:par>
                                <p:cTn id="45" presetID="10" presetClass="entr" presetSubtype="0" fill="hold" grpId="0" nodeType="withEffect">
                                  <p:stCondLst>
                                    <p:cond delay="1000"/>
                                  </p:stCondLst>
                                  <p:childTnLst>
                                    <p:set>
                                      <p:cBhvr>
                                        <p:cTn id="46" dur="1" fill="hold">
                                          <p:stCondLst>
                                            <p:cond delay="0"/>
                                          </p:stCondLst>
                                        </p:cTn>
                                        <p:tgtEl>
                                          <p:spTgt spid="27"/>
                                        </p:tgtEl>
                                        <p:attrNameLst>
                                          <p:attrName>style.visibility</p:attrName>
                                        </p:attrNameLst>
                                      </p:cBhvr>
                                      <p:to>
                                        <p:strVal val="visible"/>
                                      </p:to>
                                    </p:set>
                                    <p:animEffect transition="in" filter="fade">
                                      <p:cBhvr>
                                        <p:cTn id="47" dur="500"/>
                                        <p:tgtEl>
                                          <p:spTgt spid="27"/>
                                        </p:tgtEl>
                                      </p:cBhvr>
                                    </p:animEffect>
                                  </p:childTnLst>
                                </p:cTn>
                              </p:par>
                              <p:par>
                                <p:cTn id="48" presetID="10" presetClass="entr" presetSubtype="0" fill="hold" grpId="0" nodeType="withEffect">
                                  <p:stCondLst>
                                    <p:cond delay="1250"/>
                                  </p:stCondLst>
                                  <p:childTnLst>
                                    <p:set>
                                      <p:cBhvr>
                                        <p:cTn id="49" dur="1" fill="hold">
                                          <p:stCondLst>
                                            <p:cond delay="0"/>
                                          </p:stCondLst>
                                        </p:cTn>
                                        <p:tgtEl>
                                          <p:spTgt spid="28"/>
                                        </p:tgtEl>
                                        <p:attrNameLst>
                                          <p:attrName>style.visibility</p:attrName>
                                        </p:attrNameLst>
                                      </p:cBhvr>
                                      <p:to>
                                        <p:strVal val="visible"/>
                                      </p:to>
                                    </p:set>
                                    <p:animEffect transition="in" filter="fade">
                                      <p:cBhvr>
                                        <p:cTn id="50" dur="500"/>
                                        <p:tgtEl>
                                          <p:spTgt spid="28"/>
                                        </p:tgtEl>
                                      </p:cBhvr>
                                    </p:animEffect>
                                  </p:childTnLst>
                                </p:cTn>
                              </p:par>
                              <p:par>
                                <p:cTn id="51" presetID="10" presetClass="entr" presetSubtype="0" fill="hold" grpId="0" nodeType="withEffect">
                                  <p:stCondLst>
                                    <p:cond delay="150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500"/>
                                        <p:tgtEl>
                                          <p:spTgt spid="29"/>
                                        </p:tgtEl>
                                      </p:cBhvr>
                                    </p:animEffect>
                                  </p:childTnLst>
                                </p:cTn>
                              </p:par>
                              <p:par>
                                <p:cTn id="54" presetID="10" presetClass="entr" presetSubtype="0" fill="hold" grpId="0" nodeType="withEffect">
                                  <p:stCondLst>
                                    <p:cond delay="175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100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500"/>
                                        <p:tgtEl>
                                          <p:spTgt spid="22"/>
                                        </p:tgtEl>
                                      </p:cBhvr>
                                    </p:animEffect>
                                  </p:childTnLst>
                                </p:cTn>
                              </p:par>
                              <p:par>
                                <p:cTn id="60" presetID="10" presetClass="entr" presetSubtype="0" fill="hold" grpId="0" nodeType="withEffect">
                                  <p:stCondLst>
                                    <p:cond delay="125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par>
                                <p:cTn id="63" presetID="10" presetClass="entr" presetSubtype="0" fill="hold" grpId="0" nodeType="withEffect">
                                  <p:stCondLst>
                                    <p:cond delay="150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500"/>
                                        <p:tgtEl>
                                          <p:spTgt spid="25"/>
                                        </p:tgtEl>
                                      </p:cBhvr>
                                    </p:animEffect>
                                  </p:childTnLst>
                                </p:cTn>
                              </p:par>
                              <p:par>
                                <p:cTn id="66" presetID="10" presetClass="entr" presetSubtype="0" fill="hold" grpId="0" nodeType="withEffect">
                                  <p:stCondLst>
                                    <p:cond delay="1750"/>
                                  </p:stCondLst>
                                  <p:childTnLst>
                                    <p:set>
                                      <p:cBhvr>
                                        <p:cTn id="67" dur="1" fill="hold">
                                          <p:stCondLst>
                                            <p:cond delay="0"/>
                                          </p:stCondLst>
                                        </p:cTn>
                                        <p:tgtEl>
                                          <p:spTgt spid="24"/>
                                        </p:tgtEl>
                                        <p:attrNameLst>
                                          <p:attrName>style.visibility</p:attrName>
                                        </p:attrNameLst>
                                      </p:cBhvr>
                                      <p:to>
                                        <p:strVal val="visible"/>
                                      </p:to>
                                    </p:set>
                                    <p:animEffect transition="in" filter="fade">
                                      <p:cBhvr>
                                        <p:cTn id="68" dur="500"/>
                                        <p:tgtEl>
                                          <p:spTgt spid="24"/>
                                        </p:tgtEl>
                                      </p:cBhvr>
                                    </p:animEffect>
                                  </p:childTnLst>
                                </p:cTn>
                              </p:par>
                              <p:par>
                                <p:cTn id="69" presetID="2" presetClass="entr" presetSubtype="8" decel="100000" fill="hold" grpId="0" nodeType="withEffect">
                                  <p:stCondLst>
                                    <p:cond delay="1250"/>
                                  </p:stCondLst>
                                  <p:childTnLst>
                                    <p:set>
                                      <p:cBhvr>
                                        <p:cTn id="70" dur="1" fill="hold">
                                          <p:stCondLst>
                                            <p:cond delay="0"/>
                                          </p:stCondLst>
                                        </p:cTn>
                                        <p:tgtEl>
                                          <p:spTgt spid="54"/>
                                        </p:tgtEl>
                                        <p:attrNameLst>
                                          <p:attrName>style.visibility</p:attrName>
                                        </p:attrNameLst>
                                      </p:cBhvr>
                                      <p:to>
                                        <p:strVal val="visible"/>
                                      </p:to>
                                    </p:set>
                                    <p:anim calcmode="lin" valueType="num">
                                      <p:cBhvr additive="base">
                                        <p:cTn id="71" dur="1000" fill="hold"/>
                                        <p:tgtEl>
                                          <p:spTgt spid="54"/>
                                        </p:tgtEl>
                                        <p:attrNameLst>
                                          <p:attrName>ppt_x</p:attrName>
                                        </p:attrNameLst>
                                      </p:cBhvr>
                                      <p:tavLst>
                                        <p:tav tm="0">
                                          <p:val>
                                            <p:strVal val="0-#ppt_w/2"/>
                                          </p:val>
                                        </p:tav>
                                        <p:tav tm="100000">
                                          <p:val>
                                            <p:strVal val="#ppt_x"/>
                                          </p:val>
                                        </p:tav>
                                      </p:tavLst>
                                    </p:anim>
                                    <p:anim calcmode="lin" valueType="num">
                                      <p:cBhvr additive="base">
                                        <p:cTn id="72" dur="1000" fill="hold"/>
                                        <p:tgtEl>
                                          <p:spTgt spid="5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p:bldP spid="23" grpId="0"/>
      <p:bldP spid="24" grpId="0"/>
      <p:bldP spid="25" grpId="0"/>
      <p:bldP spid="26" grpId="0"/>
      <p:bldP spid="27" grpId="0"/>
      <p:bldP spid="28" grpId="0"/>
      <p:bldP spid="29" grpId="0"/>
      <p:bldP spid="30" grpId="0"/>
      <p:bldP spid="54" grpId="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2F92F33-8524-D8DD-7225-2D8F450FCAB8}"/>
              </a:ext>
            </a:extLst>
          </p:cNvPr>
          <p:cNvSpPr txBox="1"/>
          <p:nvPr/>
        </p:nvSpPr>
        <p:spPr>
          <a:xfrm>
            <a:off x="2309474" y="761999"/>
            <a:ext cx="9289334"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7" name="Graphic 3">
            <a:extLst>
              <a:ext uri="{FF2B5EF4-FFF2-40B4-BE49-F238E27FC236}">
                <a16:creationId xmlns:a16="http://schemas.microsoft.com/office/drawing/2014/main" id="{BB27AB59-C1C7-1C08-C845-24748B3D7A83}"/>
              </a:ext>
            </a:extLst>
          </p:cNvPr>
          <p:cNvGrpSpPr/>
          <p:nvPr/>
        </p:nvGrpSpPr>
        <p:grpSpPr>
          <a:xfrm>
            <a:off x="3204647" y="1788868"/>
            <a:ext cx="1531150" cy="2578828"/>
            <a:chOff x="1684339" y="1737991"/>
            <a:chExt cx="2516768" cy="4238849"/>
          </a:xfrm>
        </p:grpSpPr>
        <p:grpSp>
          <p:nvGrpSpPr>
            <p:cNvPr id="8" name="Graphic 3">
              <a:extLst>
                <a:ext uri="{FF2B5EF4-FFF2-40B4-BE49-F238E27FC236}">
                  <a16:creationId xmlns:a16="http://schemas.microsoft.com/office/drawing/2014/main" id="{1A50E4E0-A46E-CAB4-950C-032BFE0BA932}"/>
                </a:ext>
              </a:extLst>
            </p:cNvPr>
            <p:cNvGrpSpPr/>
            <p:nvPr/>
          </p:nvGrpSpPr>
          <p:grpSpPr>
            <a:xfrm>
              <a:off x="3094623" y="2957615"/>
              <a:ext cx="1106484" cy="725354"/>
              <a:chOff x="3094623" y="2957615"/>
              <a:chExt cx="1106484" cy="725354"/>
            </a:xfrm>
          </p:grpSpPr>
          <p:sp>
            <p:nvSpPr>
              <p:cNvPr id="9" name="Freeform: Shape 8">
                <a:extLst>
                  <a:ext uri="{FF2B5EF4-FFF2-40B4-BE49-F238E27FC236}">
                    <a16:creationId xmlns:a16="http://schemas.microsoft.com/office/drawing/2014/main" id="{18FC707A-737A-BC10-064A-183234E5D567}"/>
                  </a:ext>
                </a:extLst>
              </p:cNvPr>
              <p:cNvSpPr/>
              <p:nvPr/>
            </p:nvSpPr>
            <p:spPr>
              <a:xfrm>
                <a:off x="3942617" y="3172893"/>
                <a:ext cx="258490" cy="249551"/>
              </a:xfrm>
              <a:custGeom>
                <a:avLst/>
                <a:gdLst>
                  <a:gd name="connsiteX0" fmla="*/ 47199 w 258490"/>
                  <a:gd name="connsiteY0" fmla="*/ 75950 h 249551"/>
                  <a:gd name="connsiteX1" fmla="*/ 258491 w 258490"/>
                  <a:gd name="connsiteY1" fmla="*/ 2565 h 249551"/>
                  <a:gd name="connsiteX2" fmla="*/ 258491 w 258490"/>
                  <a:gd name="connsiteY2" fmla="*/ 2565 h 249551"/>
                  <a:gd name="connsiteX3" fmla="*/ 209464 w 258490"/>
                  <a:gd name="connsiteY3" fmla="*/ 56293 h 249551"/>
                  <a:gd name="connsiteX4" fmla="*/ 182099 w 258490"/>
                  <a:gd name="connsiteY4" fmla="*/ 66237 h 249551"/>
                  <a:gd name="connsiteX5" fmla="*/ 147873 w 258490"/>
                  <a:gd name="connsiteY5" fmla="*/ 187338 h 249551"/>
                  <a:gd name="connsiteX6" fmla="*/ 1333 w 258490"/>
                  <a:gd name="connsiteY6" fmla="*/ 248313 h 249551"/>
                  <a:gd name="connsiteX7" fmla="*/ 47199 w 258490"/>
                  <a:gd name="connsiteY7" fmla="*/ 75950 h 249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8490" h="249551">
                    <a:moveTo>
                      <a:pt x="47199" y="75950"/>
                    </a:moveTo>
                    <a:cubicBezTo>
                      <a:pt x="116114" y="-7842"/>
                      <a:pt x="204145" y="-2754"/>
                      <a:pt x="258491" y="2565"/>
                    </a:cubicBezTo>
                    <a:lnTo>
                      <a:pt x="258491" y="2565"/>
                    </a:lnTo>
                    <a:cubicBezTo>
                      <a:pt x="253711" y="28311"/>
                      <a:pt x="234748" y="49510"/>
                      <a:pt x="209464" y="56293"/>
                    </a:cubicBezTo>
                    <a:cubicBezTo>
                      <a:pt x="193739" y="60533"/>
                      <a:pt x="182099" y="66237"/>
                      <a:pt x="182099" y="66237"/>
                    </a:cubicBezTo>
                    <a:lnTo>
                      <a:pt x="147873" y="187338"/>
                    </a:lnTo>
                    <a:cubicBezTo>
                      <a:pt x="116345" y="233898"/>
                      <a:pt x="83429" y="255097"/>
                      <a:pt x="1333" y="248313"/>
                    </a:cubicBezTo>
                    <a:cubicBezTo>
                      <a:pt x="-9304" y="163904"/>
                      <a:pt x="47199" y="75950"/>
                      <a:pt x="47199" y="75950"/>
                    </a:cubicBezTo>
                    <a:close/>
                  </a:path>
                </a:pathLst>
              </a:custGeom>
              <a:solidFill>
                <a:srgbClr val="BE4E5A"/>
              </a:solidFill>
              <a:ln w="7700"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B0D842A0-1154-49AF-C0FA-C50D17526970}"/>
                  </a:ext>
                </a:extLst>
              </p:cNvPr>
              <p:cNvSpPr/>
              <p:nvPr/>
            </p:nvSpPr>
            <p:spPr>
              <a:xfrm>
                <a:off x="3094623" y="2957615"/>
                <a:ext cx="937500" cy="725354"/>
              </a:xfrm>
              <a:custGeom>
                <a:avLst/>
                <a:gdLst>
                  <a:gd name="connsiteX0" fmla="*/ 0 w 937500"/>
                  <a:gd name="connsiteY0" fmla="*/ 0 h 725354"/>
                  <a:gd name="connsiteX1" fmla="*/ 62054 w 937500"/>
                  <a:gd name="connsiteY1" fmla="*/ 4702 h 725354"/>
                  <a:gd name="connsiteX2" fmla="*/ 262476 w 937500"/>
                  <a:gd name="connsiteY2" fmla="*/ 158411 h 725354"/>
                  <a:gd name="connsiteX3" fmla="*/ 385967 w 937500"/>
                  <a:gd name="connsiteY3" fmla="*/ 510306 h 725354"/>
                  <a:gd name="connsiteX4" fmla="*/ 800995 w 937500"/>
                  <a:gd name="connsiteY4" fmla="*/ 387200 h 725354"/>
                  <a:gd name="connsiteX5" fmla="*/ 927107 w 937500"/>
                  <a:gd name="connsiteY5" fmla="*/ 195026 h 725354"/>
                  <a:gd name="connsiteX6" fmla="*/ 927107 w 937500"/>
                  <a:gd name="connsiteY6" fmla="*/ 195026 h 725354"/>
                  <a:gd name="connsiteX7" fmla="*/ 924563 w 937500"/>
                  <a:gd name="connsiteY7" fmla="*/ 262630 h 725354"/>
                  <a:gd name="connsiteX8" fmla="*/ 897583 w 937500"/>
                  <a:gd name="connsiteY8" fmla="*/ 303871 h 725354"/>
                  <a:gd name="connsiteX9" fmla="*/ 849328 w 937500"/>
                  <a:gd name="connsiteY9" fmla="*/ 463592 h 725354"/>
                  <a:gd name="connsiteX10" fmla="*/ 433914 w 937500"/>
                  <a:gd name="connsiteY10" fmla="*/ 706719 h 725354"/>
                  <a:gd name="connsiteX11" fmla="*/ 254845 w 937500"/>
                  <a:gd name="connsiteY11" fmla="*/ 668716 h 725354"/>
                  <a:gd name="connsiteX12" fmla="*/ 43245 w 937500"/>
                  <a:gd name="connsiteY12" fmla="*/ 374404 h 725354"/>
                  <a:gd name="connsiteX13" fmla="*/ 0 w 937500"/>
                  <a:gd name="connsiteY13" fmla="*/ 0 h 725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937500" h="725354">
                    <a:moveTo>
                      <a:pt x="0" y="0"/>
                    </a:moveTo>
                    <a:lnTo>
                      <a:pt x="62054" y="4702"/>
                    </a:lnTo>
                    <a:cubicBezTo>
                      <a:pt x="153477" y="11640"/>
                      <a:pt x="232104" y="71921"/>
                      <a:pt x="262476" y="158411"/>
                    </a:cubicBezTo>
                    <a:lnTo>
                      <a:pt x="385967" y="510306"/>
                    </a:lnTo>
                    <a:lnTo>
                      <a:pt x="800995" y="387200"/>
                    </a:lnTo>
                    <a:cubicBezTo>
                      <a:pt x="835915" y="262476"/>
                      <a:pt x="927107" y="195026"/>
                      <a:pt x="927107" y="195026"/>
                    </a:cubicBezTo>
                    <a:lnTo>
                      <a:pt x="927107" y="195026"/>
                    </a:lnTo>
                    <a:cubicBezTo>
                      <a:pt x="941984" y="215454"/>
                      <a:pt x="940674" y="243127"/>
                      <a:pt x="924563" y="262630"/>
                    </a:cubicBezTo>
                    <a:cubicBezTo>
                      <a:pt x="904675" y="286758"/>
                      <a:pt x="897583" y="303871"/>
                      <a:pt x="897583" y="303871"/>
                    </a:cubicBezTo>
                    <a:cubicBezTo>
                      <a:pt x="923638" y="406163"/>
                      <a:pt x="849328" y="463592"/>
                      <a:pt x="849328" y="463592"/>
                    </a:cubicBezTo>
                    <a:lnTo>
                      <a:pt x="433914" y="706719"/>
                    </a:lnTo>
                    <a:cubicBezTo>
                      <a:pt x="373325" y="742179"/>
                      <a:pt x="295777" y="725682"/>
                      <a:pt x="254845" y="668716"/>
                    </a:cubicBezTo>
                    <a:lnTo>
                      <a:pt x="43245" y="374404"/>
                    </a:lnTo>
                    <a:lnTo>
                      <a:pt x="0" y="0"/>
                    </a:lnTo>
                    <a:close/>
                  </a:path>
                </a:pathLst>
              </a:custGeom>
              <a:solidFill>
                <a:srgbClr val="D56C67"/>
              </a:solidFill>
              <a:ln w="7700"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5ED61D1-EA48-4E7E-DF20-CDCC5DCD9DE2}"/>
                  </a:ext>
                </a:extLst>
              </p:cNvPr>
              <p:cNvSpPr/>
              <p:nvPr/>
            </p:nvSpPr>
            <p:spPr>
              <a:xfrm>
                <a:off x="4047840" y="3239131"/>
                <a:ext cx="97103" cy="185117"/>
              </a:xfrm>
              <a:custGeom>
                <a:avLst/>
                <a:gdLst>
                  <a:gd name="connsiteX0" fmla="*/ 76876 w 97103"/>
                  <a:gd name="connsiteY0" fmla="*/ 0 h 185117"/>
                  <a:gd name="connsiteX1" fmla="*/ 15439 w 97103"/>
                  <a:gd name="connsiteY1" fmla="*/ 41087 h 185117"/>
                  <a:gd name="connsiteX2" fmla="*/ 1178 w 97103"/>
                  <a:gd name="connsiteY2" fmla="*/ 91732 h 185117"/>
                  <a:gd name="connsiteX3" fmla="*/ 11122 w 97103"/>
                  <a:gd name="connsiteY3" fmla="*/ 167584 h 185117"/>
                  <a:gd name="connsiteX4" fmla="*/ 38025 w 97103"/>
                  <a:gd name="connsiteY4" fmla="*/ 182847 h 185117"/>
                  <a:gd name="connsiteX5" fmla="*/ 78341 w 97103"/>
                  <a:gd name="connsiteY5" fmla="*/ 149314 h 185117"/>
                  <a:gd name="connsiteX6" fmla="*/ 96379 w 97103"/>
                  <a:gd name="connsiteY6" fmla="*/ 83175 h 185117"/>
                  <a:gd name="connsiteX7" fmla="*/ 76876 w 97103"/>
                  <a:gd name="connsiteY7" fmla="*/ 0 h 1851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103" h="185117">
                    <a:moveTo>
                      <a:pt x="76876" y="0"/>
                    </a:moveTo>
                    <a:cubicBezTo>
                      <a:pt x="47583" y="12488"/>
                      <a:pt x="28004" y="28059"/>
                      <a:pt x="15439" y="41087"/>
                    </a:cubicBezTo>
                    <a:cubicBezTo>
                      <a:pt x="2565" y="54499"/>
                      <a:pt x="-2522" y="73539"/>
                      <a:pt x="1178" y="91732"/>
                    </a:cubicBezTo>
                    <a:cubicBezTo>
                      <a:pt x="7962" y="124955"/>
                      <a:pt x="10428" y="150317"/>
                      <a:pt x="11122" y="167584"/>
                    </a:cubicBezTo>
                    <a:cubicBezTo>
                      <a:pt x="11739" y="180997"/>
                      <a:pt x="26308" y="189399"/>
                      <a:pt x="38025" y="182847"/>
                    </a:cubicBezTo>
                    <a:cubicBezTo>
                      <a:pt x="56063" y="172748"/>
                      <a:pt x="69090" y="160646"/>
                      <a:pt x="78341" y="149314"/>
                    </a:cubicBezTo>
                    <a:cubicBezTo>
                      <a:pt x="93372" y="130891"/>
                      <a:pt x="99308" y="106763"/>
                      <a:pt x="96379" y="83175"/>
                    </a:cubicBezTo>
                    <a:cubicBezTo>
                      <a:pt x="90058" y="33070"/>
                      <a:pt x="76876" y="0"/>
                      <a:pt x="76876" y="0"/>
                    </a:cubicBezTo>
                    <a:close/>
                  </a:path>
                </a:pathLst>
              </a:custGeom>
              <a:solidFill>
                <a:srgbClr val="D56C67"/>
              </a:solidFill>
              <a:ln w="7700"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BF6F8AD1-1B3F-D10B-8CF6-6586D50007CE}"/>
                  </a:ext>
                </a:extLst>
              </p:cNvPr>
              <p:cNvSpPr/>
              <p:nvPr/>
            </p:nvSpPr>
            <p:spPr>
              <a:xfrm>
                <a:off x="3101406" y="3016200"/>
                <a:ext cx="336786" cy="578294"/>
              </a:xfrm>
              <a:custGeom>
                <a:avLst/>
                <a:gdLst>
                  <a:gd name="connsiteX0" fmla="*/ 225089 w 336786"/>
                  <a:gd name="connsiteY0" fmla="*/ 578295 h 578294"/>
                  <a:gd name="connsiteX1" fmla="*/ 336786 w 336786"/>
                  <a:gd name="connsiteY1" fmla="*/ 330928 h 578294"/>
                  <a:gd name="connsiteX2" fmla="*/ 255692 w 336786"/>
                  <a:gd name="connsiteY2" fmla="*/ 99826 h 578294"/>
                  <a:gd name="connsiteX3" fmla="*/ 0 w 336786"/>
                  <a:gd name="connsiteY3" fmla="*/ 0 h 578294"/>
                  <a:gd name="connsiteX4" fmla="*/ 36384 w 336786"/>
                  <a:gd name="connsiteY4" fmla="*/ 315896 h 5782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6786" h="578294">
                    <a:moveTo>
                      <a:pt x="225089" y="578295"/>
                    </a:moveTo>
                    <a:lnTo>
                      <a:pt x="336786" y="330928"/>
                    </a:lnTo>
                    <a:lnTo>
                      <a:pt x="255692" y="99826"/>
                    </a:lnTo>
                    <a:lnTo>
                      <a:pt x="0" y="0"/>
                    </a:lnTo>
                    <a:lnTo>
                      <a:pt x="36384" y="315896"/>
                    </a:lnTo>
                    <a:close/>
                  </a:path>
                </a:pathLst>
              </a:custGeom>
              <a:solidFill>
                <a:srgbClr val="BE4E5A"/>
              </a:solidFill>
              <a:ln w="7700"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A26F3E16-8710-7293-3D5B-39B0CD089B69}"/>
                  </a:ext>
                </a:extLst>
              </p:cNvPr>
              <p:cNvSpPr/>
              <p:nvPr/>
            </p:nvSpPr>
            <p:spPr>
              <a:xfrm>
                <a:off x="3404263" y="3420066"/>
                <a:ext cx="229354" cy="73112"/>
              </a:xfrm>
              <a:custGeom>
                <a:avLst/>
                <a:gdLst>
                  <a:gd name="connsiteX0" fmla="*/ 3019 w 229354"/>
                  <a:gd name="connsiteY0" fmla="*/ 73062 h 73112"/>
                  <a:gd name="connsiteX1" fmla="*/ 167 w 229354"/>
                  <a:gd name="connsiteY1" fmla="*/ 70518 h 73112"/>
                  <a:gd name="connsiteX2" fmla="*/ 2633 w 229354"/>
                  <a:gd name="connsiteY2" fmla="*/ 65970 h 73112"/>
                  <a:gd name="connsiteX3" fmla="*/ 224639 w 229354"/>
                  <a:gd name="connsiteY3" fmla="*/ 139 h 73112"/>
                  <a:gd name="connsiteX4" fmla="*/ 229187 w 229354"/>
                  <a:gd name="connsiteY4" fmla="*/ 2605 h 73112"/>
                  <a:gd name="connsiteX5" fmla="*/ 226721 w 229354"/>
                  <a:gd name="connsiteY5" fmla="*/ 7153 h 73112"/>
                  <a:gd name="connsiteX6" fmla="*/ 4715 w 229354"/>
                  <a:gd name="connsiteY6" fmla="*/ 72984 h 73112"/>
                  <a:gd name="connsiteX7" fmla="*/ 3019 w 229354"/>
                  <a:gd name="connsiteY7" fmla="*/ 73062 h 73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354" h="73112">
                    <a:moveTo>
                      <a:pt x="3019" y="73062"/>
                    </a:moveTo>
                    <a:cubicBezTo>
                      <a:pt x="1708" y="72830"/>
                      <a:pt x="552" y="71828"/>
                      <a:pt x="167" y="70518"/>
                    </a:cubicBezTo>
                    <a:cubicBezTo>
                      <a:pt x="-450" y="68591"/>
                      <a:pt x="706" y="66509"/>
                      <a:pt x="2633" y="65970"/>
                    </a:cubicBezTo>
                    <a:lnTo>
                      <a:pt x="224639" y="139"/>
                    </a:lnTo>
                    <a:cubicBezTo>
                      <a:pt x="226567" y="-401"/>
                      <a:pt x="228648" y="678"/>
                      <a:pt x="229187" y="2605"/>
                    </a:cubicBezTo>
                    <a:cubicBezTo>
                      <a:pt x="229804" y="4533"/>
                      <a:pt x="228648" y="6614"/>
                      <a:pt x="226721" y="7153"/>
                    </a:cubicBezTo>
                    <a:lnTo>
                      <a:pt x="4715" y="72984"/>
                    </a:lnTo>
                    <a:cubicBezTo>
                      <a:pt x="4175" y="73139"/>
                      <a:pt x="3558" y="73139"/>
                      <a:pt x="3019" y="73062"/>
                    </a:cubicBezTo>
                    <a:close/>
                  </a:path>
                </a:pathLst>
              </a:custGeom>
              <a:solidFill>
                <a:srgbClr val="47284F"/>
              </a:solidFill>
              <a:ln w="7700" cap="flat">
                <a:noFill/>
                <a:prstDash val="solid"/>
                <a:miter/>
              </a:ln>
            </p:spPr>
            <p:txBody>
              <a:bodyPr rtlCol="0" anchor="ctr"/>
              <a:lstStyle/>
              <a:p>
                <a:endParaRPr lang="en-US"/>
              </a:p>
            </p:txBody>
          </p:sp>
        </p:grpSp>
        <p:sp>
          <p:nvSpPr>
            <p:cNvPr id="14" name="Freeform: Shape 13">
              <a:extLst>
                <a:ext uri="{FF2B5EF4-FFF2-40B4-BE49-F238E27FC236}">
                  <a16:creationId xmlns:a16="http://schemas.microsoft.com/office/drawing/2014/main" id="{5C18468E-B291-B7FC-CFC4-2872D80BD981}"/>
                </a:ext>
              </a:extLst>
            </p:cNvPr>
            <p:cNvSpPr/>
            <p:nvPr/>
          </p:nvSpPr>
          <p:spPr>
            <a:xfrm>
              <a:off x="2214538" y="4082254"/>
              <a:ext cx="770237" cy="283403"/>
            </a:xfrm>
            <a:custGeom>
              <a:avLst/>
              <a:gdLst>
                <a:gd name="connsiteX0" fmla="*/ 770238 w 770237"/>
                <a:gd name="connsiteY0" fmla="*/ 283404 h 283403"/>
                <a:gd name="connsiteX1" fmla="*/ 0 w 770237"/>
                <a:gd name="connsiteY1" fmla="*/ 128462 h 283403"/>
                <a:gd name="connsiteX2" fmla="*/ 770238 w 770237"/>
                <a:gd name="connsiteY2" fmla="*/ 283404 h 283403"/>
              </a:gdLst>
              <a:ahLst/>
              <a:cxnLst>
                <a:cxn ang="0">
                  <a:pos x="connsiteX0" y="connsiteY0"/>
                </a:cxn>
                <a:cxn ang="0">
                  <a:pos x="connsiteX1" y="connsiteY1"/>
                </a:cxn>
                <a:cxn ang="0">
                  <a:pos x="connsiteX2" y="connsiteY2"/>
                </a:cxn>
              </a:cxnLst>
              <a:rect l="l" t="t" r="r" b="b"/>
              <a:pathLst>
                <a:path w="770237" h="283403">
                  <a:moveTo>
                    <a:pt x="770238" y="283404"/>
                  </a:moveTo>
                  <a:cubicBezTo>
                    <a:pt x="497047" y="220425"/>
                    <a:pt x="85950" y="349235"/>
                    <a:pt x="0" y="128462"/>
                  </a:cubicBezTo>
                  <a:cubicBezTo>
                    <a:pt x="87569" y="-105184"/>
                    <a:pt x="492884" y="-271"/>
                    <a:pt x="770238" y="283404"/>
                  </a:cubicBezTo>
                  <a:close/>
                </a:path>
              </a:pathLst>
            </a:custGeom>
            <a:solidFill>
              <a:srgbClr val="3E4E6C"/>
            </a:solidFill>
            <a:ln w="7700" cap="flat">
              <a:noFill/>
              <a:prstDash val="solid"/>
              <a:miter/>
            </a:ln>
          </p:spPr>
          <p:txBody>
            <a:bodyPr rtlCol="0" anchor="ctr"/>
            <a:lstStyle/>
            <a:p>
              <a:endParaRPr lang="en-US"/>
            </a:p>
          </p:txBody>
        </p:sp>
        <p:grpSp>
          <p:nvGrpSpPr>
            <p:cNvPr id="15" name="Graphic 3">
              <a:extLst>
                <a:ext uri="{FF2B5EF4-FFF2-40B4-BE49-F238E27FC236}">
                  <a16:creationId xmlns:a16="http://schemas.microsoft.com/office/drawing/2014/main" id="{2F164281-B6C3-301D-FB88-E4619F92ECCD}"/>
                </a:ext>
              </a:extLst>
            </p:cNvPr>
            <p:cNvGrpSpPr/>
            <p:nvPr/>
          </p:nvGrpSpPr>
          <p:grpSpPr>
            <a:xfrm>
              <a:off x="3491832" y="5683064"/>
              <a:ext cx="381700" cy="293776"/>
              <a:chOff x="3491832" y="5683064"/>
              <a:chExt cx="381700" cy="293776"/>
            </a:xfrm>
            <a:solidFill>
              <a:srgbClr val="122E47"/>
            </a:solidFill>
          </p:grpSpPr>
          <p:grpSp>
            <p:nvGrpSpPr>
              <p:cNvPr id="16" name="Graphic 3">
                <a:extLst>
                  <a:ext uri="{FF2B5EF4-FFF2-40B4-BE49-F238E27FC236}">
                    <a16:creationId xmlns:a16="http://schemas.microsoft.com/office/drawing/2014/main" id="{70B937E6-D6D4-52EA-6413-92854237E406}"/>
                  </a:ext>
                </a:extLst>
              </p:cNvPr>
              <p:cNvGrpSpPr/>
              <p:nvPr/>
            </p:nvGrpSpPr>
            <p:grpSpPr>
              <a:xfrm>
                <a:off x="3491832" y="5728991"/>
                <a:ext cx="381700" cy="247849"/>
                <a:chOff x="3491832" y="5728991"/>
                <a:chExt cx="381700" cy="247849"/>
              </a:xfrm>
              <a:solidFill>
                <a:srgbClr val="122E47"/>
              </a:solidFill>
            </p:grpSpPr>
            <p:sp>
              <p:nvSpPr>
                <p:cNvPr id="17" name="Freeform: Shape 16">
                  <a:extLst>
                    <a:ext uri="{FF2B5EF4-FFF2-40B4-BE49-F238E27FC236}">
                      <a16:creationId xmlns:a16="http://schemas.microsoft.com/office/drawing/2014/main" id="{4A121736-504D-51B0-4918-18A61B58FDF3}"/>
                    </a:ext>
                  </a:extLst>
                </p:cNvPr>
                <p:cNvSpPr/>
                <p:nvPr/>
              </p:nvSpPr>
              <p:spPr>
                <a:xfrm>
                  <a:off x="3496007" y="5862426"/>
                  <a:ext cx="377526" cy="114414"/>
                </a:xfrm>
                <a:custGeom>
                  <a:avLst/>
                  <a:gdLst>
                    <a:gd name="connsiteX0" fmla="*/ 344418 w 377526"/>
                    <a:gd name="connsiteY0" fmla="*/ 86875 h 114414"/>
                    <a:gd name="connsiteX1" fmla="*/ 0 w 377526"/>
                    <a:gd name="connsiteY1" fmla="*/ 0 h 114414"/>
                    <a:gd name="connsiteX2" fmla="*/ 12488 w 377526"/>
                    <a:gd name="connsiteY2" fmla="*/ 39545 h 114414"/>
                    <a:gd name="connsiteX3" fmla="*/ 345497 w 377526"/>
                    <a:gd name="connsiteY3" fmla="*/ 114395 h 114414"/>
                    <a:gd name="connsiteX4" fmla="*/ 373787 w 377526"/>
                    <a:gd name="connsiteY4" fmla="*/ 68375 h 114414"/>
                    <a:gd name="connsiteX5" fmla="*/ 344418 w 377526"/>
                    <a:gd name="connsiteY5" fmla="*/ 86875 h 1144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526" h="114414">
                      <a:moveTo>
                        <a:pt x="344418" y="86875"/>
                      </a:moveTo>
                      <a:cubicBezTo>
                        <a:pt x="166119" y="80786"/>
                        <a:pt x="46637" y="27211"/>
                        <a:pt x="0" y="0"/>
                      </a:cubicBezTo>
                      <a:cubicBezTo>
                        <a:pt x="2621" y="12334"/>
                        <a:pt x="6552" y="25515"/>
                        <a:pt x="12488" y="39545"/>
                      </a:cubicBezTo>
                      <a:cubicBezTo>
                        <a:pt x="48641" y="63364"/>
                        <a:pt x="150933" y="107689"/>
                        <a:pt x="345497" y="114395"/>
                      </a:cubicBezTo>
                      <a:cubicBezTo>
                        <a:pt x="370550" y="115243"/>
                        <a:pt x="384734" y="88571"/>
                        <a:pt x="373787" y="68375"/>
                      </a:cubicBezTo>
                      <a:cubicBezTo>
                        <a:pt x="369008" y="79167"/>
                        <a:pt x="358370" y="87338"/>
                        <a:pt x="344418" y="86875"/>
                      </a:cubicBezTo>
                      <a:close/>
                    </a:path>
                  </a:pathLst>
                </a:custGeom>
                <a:solidFill>
                  <a:srgbClr val="122E47"/>
                </a:solidFill>
                <a:ln w="7700"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272E26B1-A6C1-7934-8A57-2A34FBE5A645}"/>
                    </a:ext>
                  </a:extLst>
                </p:cNvPr>
                <p:cNvSpPr/>
                <p:nvPr/>
              </p:nvSpPr>
              <p:spPr>
                <a:xfrm>
                  <a:off x="3491832" y="5728991"/>
                  <a:ext cx="378039" cy="220251"/>
                </a:xfrm>
                <a:custGeom>
                  <a:avLst/>
                  <a:gdLst>
                    <a:gd name="connsiteX0" fmla="*/ 103846 w 378039"/>
                    <a:gd name="connsiteY0" fmla="*/ 0 h 220251"/>
                    <a:gd name="connsiteX1" fmla="*/ 9725 w 378039"/>
                    <a:gd name="connsiteY1" fmla="*/ 39699 h 220251"/>
                    <a:gd name="connsiteX2" fmla="*/ 4175 w 378039"/>
                    <a:gd name="connsiteY2" fmla="*/ 133358 h 220251"/>
                    <a:gd name="connsiteX3" fmla="*/ 348592 w 378039"/>
                    <a:gd name="connsiteY3" fmla="*/ 220233 h 220251"/>
                    <a:gd name="connsiteX4" fmla="*/ 378039 w 378039"/>
                    <a:gd name="connsiteY4" fmla="*/ 201733 h 220251"/>
                    <a:gd name="connsiteX5" fmla="*/ 372951 w 378039"/>
                    <a:gd name="connsiteY5" fmla="*/ 194564 h 220251"/>
                    <a:gd name="connsiteX6" fmla="*/ 103846 w 378039"/>
                    <a:gd name="connsiteY6" fmla="*/ 0 h 220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78039" h="220251">
                      <a:moveTo>
                        <a:pt x="103846" y="0"/>
                      </a:moveTo>
                      <a:lnTo>
                        <a:pt x="9725" y="39699"/>
                      </a:lnTo>
                      <a:cubicBezTo>
                        <a:pt x="9725" y="39699"/>
                        <a:pt x="-7774" y="76854"/>
                        <a:pt x="4175" y="133358"/>
                      </a:cubicBezTo>
                      <a:cubicBezTo>
                        <a:pt x="50811" y="160569"/>
                        <a:pt x="170294" y="214144"/>
                        <a:pt x="348592" y="220233"/>
                      </a:cubicBezTo>
                      <a:cubicBezTo>
                        <a:pt x="362622" y="220696"/>
                        <a:pt x="373260" y="212525"/>
                        <a:pt x="378039" y="201733"/>
                      </a:cubicBezTo>
                      <a:cubicBezTo>
                        <a:pt x="376651" y="199266"/>
                        <a:pt x="375110" y="196799"/>
                        <a:pt x="372951" y="194564"/>
                      </a:cubicBezTo>
                      <a:cubicBezTo>
                        <a:pt x="324387" y="144767"/>
                        <a:pt x="236818" y="68298"/>
                        <a:pt x="103846" y="0"/>
                      </a:cubicBezTo>
                      <a:close/>
                    </a:path>
                  </a:pathLst>
                </a:custGeom>
                <a:solidFill>
                  <a:srgbClr val="122E47"/>
                </a:solidFill>
                <a:ln w="7700" cap="flat">
                  <a:noFill/>
                  <a:prstDash val="solid"/>
                  <a:miter/>
                </a:ln>
              </p:spPr>
              <p:txBody>
                <a:bodyPr rtlCol="0" anchor="ctr"/>
                <a:lstStyle/>
                <a:p>
                  <a:endParaRPr lang="en-US"/>
                </a:p>
              </p:txBody>
            </p:sp>
          </p:grpSp>
          <p:sp>
            <p:nvSpPr>
              <p:cNvPr id="19" name="Freeform: Shape 18">
                <a:extLst>
                  <a:ext uri="{FF2B5EF4-FFF2-40B4-BE49-F238E27FC236}">
                    <a16:creationId xmlns:a16="http://schemas.microsoft.com/office/drawing/2014/main" id="{F79752E4-F6FD-B68B-8657-9BE9A3DAB68C}"/>
                  </a:ext>
                </a:extLst>
              </p:cNvPr>
              <p:cNvSpPr/>
              <p:nvPr/>
            </p:nvSpPr>
            <p:spPr>
              <a:xfrm>
                <a:off x="3603543" y="5683064"/>
                <a:ext cx="109472" cy="64785"/>
              </a:xfrm>
              <a:custGeom>
                <a:avLst/>
                <a:gdLst>
                  <a:gd name="connsiteX0" fmla="*/ 66060 w 109472"/>
                  <a:gd name="connsiteY0" fmla="*/ 4532 h 64785"/>
                  <a:gd name="connsiteX1" fmla="*/ 92732 w 109472"/>
                  <a:gd name="connsiteY1" fmla="*/ 677 h 64785"/>
                  <a:gd name="connsiteX2" fmla="*/ 109459 w 109472"/>
                  <a:gd name="connsiteY2" fmla="*/ 19486 h 64785"/>
                  <a:gd name="connsiteX3" fmla="*/ 86257 w 109472"/>
                  <a:gd name="connsiteY3" fmla="*/ 41764 h 64785"/>
                  <a:gd name="connsiteX4" fmla="*/ 1154 w 109472"/>
                  <a:gd name="connsiteY4" fmla="*/ 59725 h 64785"/>
                  <a:gd name="connsiteX5" fmla="*/ 66060 w 109472"/>
                  <a:gd name="connsiteY5" fmla="*/ 4532 h 64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9472" h="64785">
                    <a:moveTo>
                      <a:pt x="66060" y="4532"/>
                    </a:moveTo>
                    <a:cubicBezTo>
                      <a:pt x="74540" y="1217"/>
                      <a:pt x="83790" y="-1250"/>
                      <a:pt x="92732" y="677"/>
                    </a:cubicBezTo>
                    <a:cubicBezTo>
                      <a:pt x="101597" y="2605"/>
                      <a:pt x="109845" y="10390"/>
                      <a:pt x="109459" y="19486"/>
                    </a:cubicBezTo>
                    <a:cubicBezTo>
                      <a:pt x="108997" y="30895"/>
                      <a:pt x="96817" y="37601"/>
                      <a:pt x="86257" y="41764"/>
                    </a:cubicBezTo>
                    <a:cubicBezTo>
                      <a:pt x="73538" y="46774"/>
                      <a:pt x="11330" y="76453"/>
                      <a:pt x="1154" y="59725"/>
                    </a:cubicBezTo>
                    <a:cubicBezTo>
                      <a:pt x="-9252" y="42535"/>
                      <a:pt x="53804" y="9311"/>
                      <a:pt x="66060" y="4532"/>
                    </a:cubicBezTo>
                    <a:close/>
                  </a:path>
                </a:pathLst>
              </a:custGeom>
              <a:solidFill>
                <a:srgbClr val="122E47"/>
              </a:solidFill>
              <a:ln w="7700" cap="flat">
                <a:noFill/>
                <a:prstDash val="solid"/>
                <a:miter/>
              </a:ln>
            </p:spPr>
            <p:txBody>
              <a:bodyPr rtlCol="0" anchor="ctr"/>
              <a:lstStyle/>
              <a:p>
                <a:endParaRPr lang="en-US"/>
              </a:p>
            </p:txBody>
          </p:sp>
        </p:grpSp>
        <p:sp>
          <p:nvSpPr>
            <p:cNvPr id="20" name="Freeform: Shape 19">
              <a:extLst>
                <a:ext uri="{FF2B5EF4-FFF2-40B4-BE49-F238E27FC236}">
                  <a16:creationId xmlns:a16="http://schemas.microsoft.com/office/drawing/2014/main" id="{91E9A76B-B6A8-88EC-EA16-53FE53EEA953}"/>
                </a:ext>
              </a:extLst>
            </p:cNvPr>
            <p:cNvSpPr/>
            <p:nvPr/>
          </p:nvSpPr>
          <p:spPr>
            <a:xfrm>
              <a:off x="2870535" y="4264444"/>
              <a:ext cx="725143" cy="1508254"/>
            </a:xfrm>
            <a:custGeom>
              <a:avLst/>
              <a:gdLst>
                <a:gd name="connsiteX0" fmla="*/ 417187 w 725143"/>
                <a:gd name="connsiteY0" fmla="*/ 57274 h 1508254"/>
                <a:gd name="connsiteX1" fmla="*/ 564805 w 725143"/>
                <a:gd name="connsiteY1" fmla="*/ 536284 h 1508254"/>
                <a:gd name="connsiteX2" fmla="*/ 585387 w 725143"/>
                <a:gd name="connsiteY2" fmla="*/ 623467 h 1508254"/>
                <a:gd name="connsiteX3" fmla="*/ 725143 w 725143"/>
                <a:gd name="connsiteY3" fmla="*/ 1464469 h 1508254"/>
                <a:gd name="connsiteX4" fmla="*/ 631022 w 725143"/>
                <a:gd name="connsiteY4" fmla="*/ 1504169 h 1508254"/>
                <a:gd name="connsiteX5" fmla="*/ 317130 w 725143"/>
                <a:gd name="connsiteY5" fmla="*/ 598337 h 1508254"/>
                <a:gd name="connsiteX6" fmla="*/ 0 w 725143"/>
                <a:gd name="connsiteY6" fmla="*/ 0 h 1508254"/>
                <a:gd name="connsiteX7" fmla="*/ 417187 w 725143"/>
                <a:gd name="connsiteY7" fmla="*/ 57274 h 1508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5143" h="1508254">
                  <a:moveTo>
                    <a:pt x="417187" y="57274"/>
                  </a:moveTo>
                  <a:lnTo>
                    <a:pt x="564805" y="536284"/>
                  </a:lnTo>
                  <a:cubicBezTo>
                    <a:pt x="573593" y="564882"/>
                    <a:pt x="580454" y="594021"/>
                    <a:pt x="585387" y="623467"/>
                  </a:cubicBezTo>
                  <a:lnTo>
                    <a:pt x="725143" y="1464469"/>
                  </a:lnTo>
                  <a:cubicBezTo>
                    <a:pt x="705024" y="1527063"/>
                    <a:pt x="631022" y="1504169"/>
                    <a:pt x="631022" y="1504169"/>
                  </a:cubicBezTo>
                  <a:cubicBezTo>
                    <a:pt x="372477" y="1103324"/>
                    <a:pt x="326765" y="776251"/>
                    <a:pt x="317130" y="598337"/>
                  </a:cubicBezTo>
                  <a:lnTo>
                    <a:pt x="0" y="0"/>
                  </a:lnTo>
                  <a:lnTo>
                    <a:pt x="417187" y="57274"/>
                  </a:lnTo>
                  <a:close/>
                </a:path>
              </a:pathLst>
            </a:custGeom>
            <a:solidFill>
              <a:srgbClr val="D56C67"/>
            </a:solidFill>
            <a:ln w="7700"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6B9FBB58-EB1A-AB4F-F023-91D275E4665B}"/>
                </a:ext>
              </a:extLst>
            </p:cNvPr>
            <p:cNvSpPr/>
            <p:nvPr/>
          </p:nvSpPr>
          <p:spPr>
            <a:xfrm>
              <a:off x="2870535" y="4264598"/>
              <a:ext cx="469142" cy="260108"/>
            </a:xfrm>
            <a:custGeom>
              <a:avLst/>
              <a:gdLst>
                <a:gd name="connsiteX0" fmla="*/ 469142 w 469142"/>
                <a:gd name="connsiteY0" fmla="*/ 225861 h 260108"/>
                <a:gd name="connsiteX1" fmla="*/ 417187 w 469142"/>
                <a:gd name="connsiteY1" fmla="*/ 57120 h 260108"/>
                <a:gd name="connsiteX2" fmla="*/ 0 w 469142"/>
                <a:gd name="connsiteY2" fmla="*/ 0 h 260108"/>
                <a:gd name="connsiteX3" fmla="*/ 86644 w 469142"/>
                <a:gd name="connsiteY3" fmla="*/ 163421 h 260108"/>
                <a:gd name="connsiteX4" fmla="*/ 469142 w 469142"/>
                <a:gd name="connsiteY4" fmla="*/ 225861 h 260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142" h="260108">
                  <a:moveTo>
                    <a:pt x="469142" y="225861"/>
                  </a:moveTo>
                  <a:lnTo>
                    <a:pt x="417187" y="57120"/>
                  </a:lnTo>
                  <a:lnTo>
                    <a:pt x="0" y="0"/>
                  </a:lnTo>
                  <a:lnTo>
                    <a:pt x="86644" y="163421"/>
                  </a:lnTo>
                  <a:cubicBezTo>
                    <a:pt x="232413" y="266870"/>
                    <a:pt x="390977" y="286681"/>
                    <a:pt x="469142" y="225861"/>
                  </a:cubicBezTo>
                  <a:close/>
                </a:path>
              </a:pathLst>
            </a:custGeom>
            <a:solidFill>
              <a:srgbClr val="47284F"/>
            </a:solidFill>
            <a:ln w="7700"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B66AC768-7B70-5384-871F-A7AC8120832A}"/>
                </a:ext>
              </a:extLst>
            </p:cNvPr>
            <p:cNvSpPr/>
            <p:nvPr/>
          </p:nvSpPr>
          <p:spPr>
            <a:xfrm>
              <a:off x="3200692" y="4973939"/>
              <a:ext cx="283674" cy="119371"/>
            </a:xfrm>
            <a:custGeom>
              <a:avLst/>
              <a:gdLst>
                <a:gd name="connsiteX0" fmla="*/ 283674 w 283674"/>
                <a:gd name="connsiteY0" fmla="*/ 85256 h 119371"/>
                <a:gd name="connsiteX1" fmla="*/ 269491 w 283674"/>
                <a:gd name="connsiteY1" fmla="*/ 0 h 119371"/>
                <a:gd name="connsiteX2" fmla="*/ 0 w 283674"/>
                <a:gd name="connsiteY2" fmla="*/ 24051 h 119371"/>
                <a:gd name="connsiteX3" fmla="*/ 13721 w 283674"/>
                <a:gd name="connsiteY3" fmla="*/ 106378 h 119371"/>
                <a:gd name="connsiteX4" fmla="*/ 283674 w 283674"/>
                <a:gd name="connsiteY4" fmla="*/ 85256 h 119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674" h="119371">
                  <a:moveTo>
                    <a:pt x="283674" y="85256"/>
                  </a:moveTo>
                  <a:lnTo>
                    <a:pt x="269491" y="0"/>
                  </a:lnTo>
                  <a:cubicBezTo>
                    <a:pt x="185622" y="37309"/>
                    <a:pt x="89188" y="45943"/>
                    <a:pt x="0" y="24051"/>
                  </a:cubicBezTo>
                  <a:cubicBezTo>
                    <a:pt x="3623" y="49951"/>
                    <a:pt x="8171" y="77471"/>
                    <a:pt x="13721" y="106378"/>
                  </a:cubicBezTo>
                  <a:cubicBezTo>
                    <a:pt x="102678" y="129272"/>
                    <a:pt x="199343" y="121718"/>
                    <a:pt x="283674" y="85256"/>
                  </a:cubicBezTo>
                  <a:close/>
                </a:path>
              </a:pathLst>
            </a:custGeom>
            <a:solidFill>
              <a:srgbClr val="FFFFFF"/>
            </a:solidFill>
            <a:ln w="7700"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FC220629-3ADF-DEBD-4C53-F5878412DBE1}"/>
                </a:ext>
              </a:extLst>
            </p:cNvPr>
            <p:cNvSpPr/>
            <p:nvPr/>
          </p:nvSpPr>
          <p:spPr>
            <a:xfrm>
              <a:off x="3257967" y="5232792"/>
              <a:ext cx="337634" cy="539984"/>
            </a:xfrm>
            <a:custGeom>
              <a:avLst/>
              <a:gdLst>
                <a:gd name="connsiteX0" fmla="*/ 255230 w 337634"/>
                <a:gd name="connsiteY0" fmla="*/ 0 h 539984"/>
                <a:gd name="connsiteX1" fmla="*/ 0 w 337634"/>
                <a:gd name="connsiteY1" fmla="*/ 21815 h 539984"/>
                <a:gd name="connsiteX2" fmla="*/ 243513 w 337634"/>
                <a:gd name="connsiteY2" fmla="*/ 535898 h 539984"/>
                <a:gd name="connsiteX3" fmla="*/ 337634 w 337634"/>
                <a:gd name="connsiteY3" fmla="*/ 496199 h 539984"/>
                <a:gd name="connsiteX4" fmla="*/ 255230 w 337634"/>
                <a:gd name="connsiteY4" fmla="*/ 0 h 5399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7634" h="539984">
                  <a:moveTo>
                    <a:pt x="255230" y="0"/>
                  </a:moveTo>
                  <a:cubicBezTo>
                    <a:pt x="175215" y="33455"/>
                    <a:pt x="84563" y="41241"/>
                    <a:pt x="0" y="21815"/>
                  </a:cubicBezTo>
                  <a:cubicBezTo>
                    <a:pt x="45712" y="171053"/>
                    <a:pt x="120485" y="345035"/>
                    <a:pt x="243513" y="535898"/>
                  </a:cubicBezTo>
                  <a:cubicBezTo>
                    <a:pt x="243513" y="535898"/>
                    <a:pt x="317592" y="558792"/>
                    <a:pt x="337634" y="496199"/>
                  </a:cubicBezTo>
                  <a:lnTo>
                    <a:pt x="255230" y="0"/>
                  </a:lnTo>
                  <a:close/>
                </a:path>
              </a:pathLst>
            </a:custGeom>
            <a:solidFill>
              <a:srgbClr val="FFFFFF"/>
            </a:solidFill>
            <a:ln w="7700"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7E803719-9AF0-FA0F-7070-D4E781B411A7}"/>
                </a:ext>
              </a:extLst>
            </p:cNvPr>
            <p:cNvSpPr/>
            <p:nvPr/>
          </p:nvSpPr>
          <p:spPr>
            <a:xfrm>
              <a:off x="3214414" y="5059195"/>
              <a:ext cx="279820" cy="92172"/>
            </a:xfrm>
            <a:custGeom>
              <a:avLst/>
              <a:gdLst>
                <a:gd name="connsiteX0" fmla="*/ 279820 w 279820"/>
                <a:gd name="connsiteY0" fmla="*/ 59279 h 92172"/>
                <a:gd name="connsiteX1" fmla="*/ 269953 w 279820"/>
                <a:gd name="connsiteY1" fmla="*/ 0 h 92172"/>
                <a:gd name="connsiteX2" fmla="*/ 0 w 279820"/>
                <a:gd name="connsiteY2" fmla="*/ 21121 h 92172"/>
                <a:gd name="connsiteX3" fmla="*/ 12333 w 279820"/>
                <a:gd name="connsiteY3" fmla="*/ 79090 h 92172"/>
                <a:gd name="connsiteX4" fmla="*/ 279820 w 279820"/>
                <a:gd name="connsiteY4" fmla="*/ 59279 h 921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820" h="92172">
                  <a:moveTo>
                    <a:pt x="279820" y="59279"/>
                  </a:moveTo>
                  <a:lnTo>
                    <a:pt x="269953" y="0"/>
                  </a:lnTo>
                  <a:cubicBezTo>
                    <a:pt x="185622" y="36461"/>
                    <a:pt x="89034" y="44016"/>
                    <a:pt x="0" y="21121"/>
                  </a:cubicBezTo>
                  <a:cubicBezTo>
                    <a:pt x="3623" y="39853"/>
                    <a:pt x="7709" y="59124"/>
                    <a:pt x="12333" y="79090"/>
                  </a:cubicBezTo>
                  <a:cubicBezTo>
                    <a:pt x="100365" y="101830"/>
                    <a:pt x="196028" y="94738"/>
                    <a:pt x="279820" y="59279"/>
                  </a:cubicBezTo>
                  <a:close/>
                </a:path>
              </a:pathLst>
            </a:custGeom>
            <a:solidFill>
              <a:srgbClr val="CE9E34"/>
            </a:solidFill>
            <a:ln w="7700"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8D9773FB-B028-A826-CF7B-DE8BFFCBCF37}"/>
                </a:ext>
              </a:extLst>
            </p:cNvPr>
            <p:cNvSpPr/>
            <p:nvPr/>
          </p:nvSpPr>
          <p:spPr>
            <a:xfrm>
              <a:off x="3240931" y="5173590"/>
              <a:ext cx="272265" cy="91488"/>
            </a:xfrm>
            <a:custGeom>
              <a:avLst/>
              <a:gdLst>
                <a:gd name="connsiteX0" fmla="*/ 272266 w 272265"/>
                <a:gd name="connsiteY0" fmla="*/ 59202 h 91488"/>
                <a:gd name="connsiteX1" fmla="*/ 262399 w 272265"/>
                <a:gd name="connsiteY1" fmla="*/ 0 h 91488"/>
                <a:gd name="connsiteX2" fmla="*/ 0 w 272265"/>
                <a:gd name="connsiteY2" fmla="*/ 21892 h 91488"/>
                <a:gd name="connsiteX3" fmla="*/ 16959 w 272265"/>
                <a:gd name="connsiteY3" fmla="*/ 81017 h 91488"/>
                <a:gd name="connsiteX4" fmla="*/ 272266 w 272265"/>
                <a:gd name="connsiteY4" fmla="*/ 59202 h 91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2265" h="91488">
                  <a:moveTo>
                    <a:pt x="272266" y="59202"/>
                  </a:moveTo>
                  <a:lnTo>
                    <a:pt x="262399" y="0"/>
                  </a:lnTo>
                  <a:cubicBezTo>
                    <a:pt x="180303" y="35074"/>
                    <a:pt x="86798" y="42859"/>
                    <a:pt x="0" y="21892"/>
                  </a:cubicBezTo>
                  <a:cubicBezTo>
                    <a:pt x="5165" y="41164"/>
                    <a:pt x="10792" y="60820"/>
                    <a:pt x="16959" y="81017"/>
                  </a:cubicBezTo>
                  <a:cubicBezTo>
                    <a:pt x="101599" y="100442"/>
                    <a:pt x="192251" y="92657"/>
                    <a:pt x="272266" y="59202"/>
                  </a:cubicBezTo>
                  <a:close/>
                </a:path>
              </a:pathLst>
            </a:custGeom>
            <a:solidFill>
              <a:srgbClr val="CE9E34"/>
            </a:solidFill>
            <a:ln w="7700"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708985DF-DB81-9E87-966C-BF228F4BF9C9}"/>
                </a:ext>
              </a:extLst>
            </p:cNvPr>
            <p:cNvSpPr/>
            <p:nvPr/>
          </p:nvSpPr>
          <p:spPr>
            <a:xfrm>
              <a:off x="3226670" y="5118551"/>
              <a:ext cx="276659" cy="88450"/>
            </a:xfrm>
            <a:custGeom>
              <a:avLst/>
              <a:gdLst>
                <a:gd name="connsiteX0" fmla="*/ 276660 w 276659"/>
                <a:gd name="connsiteY0" fmla="*/ 55039 h 88450"/>
                <a:gd name="connsiteX1" fmla="*/ 267486 w 276659"/>
                <a:gd name="connsiteY1" fmla="*/ 0 h 88450"/>
                <a:gd name="connsiteX2" fmla="*/ 0 w 276659"/>
                <a:gd name="connsiteY2" fmla="*/ 19734 h 88450"/>
                <a:gd name="connsiteX3" fmla="*/ 14261 w 276659"/>
                <a:gd name="connsiteY3" fmla="*/ 76931 h 88450"/>
                <a:gd name="connsiteX4" fmla="*/ 276660 w 276659"/>
                <a:gd name="connsiteY4" fmla="*/ 55039 h 88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6659" h="88450">
                  <a:moveTo>
                    <a:pt x="276660" y="55039"/>
                  </a:moveTo>
                  <a:lnTo>
                    <a:pt x="267486" y="0"/>
                  </a:lnTo>
                  <a:cubicBezTo>
                    <a:pt x="183695" y="35459"/>
                    <a:pt x="88109" y="42551"/>
                    <a:pt x="0" y="19734"/>
                  </a:cubicBezTo>
                  <a:cubicBezTo>
                    <a:pt x="4317" y="38311"/>
                    <a:pt x="9019" y="57352"/>
                    <a:pt x="14261" y="76931"/>
                  </a:cubicBezTo>
                  <a:cubicBezTo>
                    <a:pt x="101059" y="97899"/>
                    <a:pt x="194641" y="90036"/>
                    <a:pt x="276660" y="55039"/>
                  </a:cubicBezTo>
                  <a:close/>
                </a:path>
              </a:pathLst>
            </a:custGeom>
            <a:solidFill>
              <a:srgbClr val="FFFFFF"/>
            </a:solidFill>
            <a:ln w="7700" cap="flat">
              <a:noFill/>
              <a:prstDash val="solid"/>
              <a:miter/>
            </a:ln>
          </p:spPr>
          <p:txBody>
            <a:bodyPr rtlCol="0" anchor="ctr"/>
            <a:lstStyle/>
            <a:p>
              <a:endParaRPr lang="en-US"/>
            </a:p>
          </p:txBody>
        </p:sp>
        <p:grpSp>
          <p:nvGrpSpPr>
            <p:cNvPr id="27" name="Graphic 3">
              <a:extLst>
                <a:ext uri="{FF2B5EF4-FFF2-40B4-BE49-F238E27FC236}">
                  <a16:creationId xmlns:a16="http://schemas.microsoft.com/office/drawing/2014/main" id="{0C53EE9C-8358-A36B-D6C6-BD8E610498F6}"/>
                </a:ext>
              </a:extLst>
            </p:cNvPr>
            <p:cNvGrpSpPr/>
            <p:nvPr/>
          </p:nvGrpSpPr>
          <p:grpSpPr>
            <a:xfrm>
              <a:off x="1684339" y="5382800"/>
              <a:ext cx="194810" cy="415070"/>
              <a:chOff x="1684339" y="5382800"/>
              <a:chExt cx="194810" cy="415070"/>
            </a:xfrm>
            <a:solidFill>
              <a:srgbClr val="122E47"/>
            </a:solidFill>
          </p:grpSpPr>
          <p:sp>
            <p:nvSpPr>
              <p:cNvPr id="28" name="Freeform: Shape 27">
                <a:extLst>
                  <a:ext uri="{FF2B5EF4-FFF2-40B4-BE49-F238E27FC236}">
                    <a16:creationId xmlns:a16="http://schemas.microsoft.com/office/drawing/2014/main" id="{6CACD60F-3494-C045-9F2E-85B539005111}"/>
                  </a:ext>
                </a:extLst>
              </p:cNvPr>
              <p:cNvSpPr/>
              <p:nvPr/>
            </p:nvSpPr>
            <p:spPr>
              <a:xfrm>
                <a:off x="1684339" y="5424118"/>
                <a:ext cx="153019" cy="373752"/>
              </a:xfrm>
              <a:custGeom>
                <a:avLst/>
                <a:gdLst>
                  <a:gd name="connsiteX0" fmla="*/ 122494 w 153019"/>
                  <a:gd name="connsiteY0" fmla="*/ 342568 h 373752"/>
                  <a:gd name="connsiteX1" fmla="*/ 28681 w 153019"/>
                  <a:gd name="connsiteY1" fmla="*/ 0 h 373752"/>
                  <a:gd name="connsiteX2" fmla="*/ 391 w 153019"/>
                  <a:gd name="connsiteY2" fmla="*/ 30372 h 373752"/>
                  <a:gd name="connsiteX3" fmla="*/ 99060 w 153019"/>
                  <a:gd name="connsiteY3" fmla="*/ 357137 h 373752"/>
                  <a:gd name="connsiteX4" fmla="*/ 153020 w 153019"/>
                  <a:gd name="connsiteY4" fmla="*/ 359141 h 373752"/>
                  <a:gd name="connsiteX5" fmla="*/ 122494 w 153019"/>
                  <a:gd name="connsiteY5" fmla="*/ 342568 h 373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3019" h="373752">
                    <a:moveTo>
                      <a:pt x="122494" y="342568"/>
                    </a:moveTo>
                    <a:cubicBezTo>
                      <a:pt x="40090" y="184311"/>
                      <a:pt x="27910" y="53960"/>
                      <a:pt x="28681" y="0"/>
                    </a:cubicBezTo>
                    <a:cubicBezTo>
                      <a:pt x="19199" y="8325"/>
                      <a:pt x="9641" y="18269"/>
                      <a:pt x="391" y="30372"/>
                    </a:cubicBezTo>
                    <a:cubicBezTo>
                      <a:pt x="-2539" y="73540"/>
                      <a:pt x="9178" y="184465"/>
                      <a:pt x="99060" y="357137"/>
                    </a:cubicBezTo>
                    <a:cubicBezTo>
                      <a:pt x="110623" y="379338"/>
                      <a:pt x="140917" y="378567"/>
                      <a:pt x="153020" y="359141"/>
                    </a:cubicBezTo>
                    <a:cubicBezTo>
                      <a:pt x="141303" y="360297"/>
                      <a:pt x="128969" y="354978"/>
                      <a:pt x="122494" y="342568"/>
                    </a:cubicBezTo>
                    <a:close/>
                  </a:path>
                </a:pathLst>
              </a:custGeom>
              <a:solidFill>
                <a:srgbClr val="122E47"/>
              </a:solidFill>
              <a:ln w="7700"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9ECAD6E3-1B49-7FA7-C1CA-E8630BF9C2B9}"/>
                  </a:ext>
                </a:extLst>
              </p:cNvPr>
              <p:cNvSpPr/>
              <p:nvPr/>
            </p:nvSpPr>
            <p:spPr>
              <a:xfrm>
                <a:off x="1713064" y="5382800"/>
                <a:ext cx="166085" cy="400538"/>
              </a:xfrm>
              <a:custGeom>
                <a:avLst/>
                <a:gdLst>
                  <a:gd name="connsiteX0" fmla="*/ 165150 w 166085"/>
                  <a:gd name="connsiteY0" fmla="*/ 62439 h 400538"/>
                  <a:gd name="connsiteX1" fmla="*/ 84287 w 166085"/>
                  <a:gd name="connsiteY1" fmla="*/ 0 h 400538"/>
                  <a:gd name="connsiteX2" fmla="*/ 33 w 166085"/>
                  <a:gd name="connsiteY2" fmla="*/ 41318 h 400538"/>
                  <a:gd name="connsiteX3" fmla="*/ 93846 w 166085"/>
                  <a:gd name="connsiteY3" fmla="*/ 383886 h 400538"/>
                  <a:gd name="connsiteX4" fmla="*/ 124449 w 166085"/>
                  <a:gd name="connsiteY4" fmla="*/ 400382 h 400538"/>
                  <a:gd name="connsiteX5" fmla="*/ 128149 w 166085"/>
                  <a:gd name="connsiteY5" fmla="*/ 392365 h 400538"/>
                  <a:gd name="connsiteX6" fmla="*/ 165150 w 166085"/>
                  <a:gd name="connsiteY6" fmla="*/ 62439 h 400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085" h="400538">
                    <a:moveTo>
                      <a:pt x="165150" y="62439"/>
                    </a:moveTo>
                    <a:lnTo>
                      <a:pt x="84287" y="0"/>
                    </a:lnTo>
                    <a:cubicBezTo>
                      <a:pt x="84287" y="0"/>
                      <a:pt x="43355" y="3006"/>
                      <a:pt x="33" y="41318"/>
                    </a:cubicBezTo>
                    <a:cubicBezTo>
                      <a:pt x="-738" y="95278"/>
                      <a:pt x="11442" y="225706"/>
                      <a:pt x="93846" y="383886"/>
                    </a:cubicBezTo>
                    <a:cubicBezTo>
                      <a:pt x="100321" y="396296"/>
                      <a:pt x="112655" y="401538"/>
                      <a:pt x="124449" y="400382"/>
                    </a:cubicBezTo>
                    <a:cubicBezTo>
                      <a:pt x="125991" y="397992"/>
                      <a:pt x="127301" y="395371"/>
                      <a:pt x="128149" y="392365"/>
                    </a:cubicBezTo>
                    <a:cubicBezTo>
                      <a:pt x="147575" y="325686"/>
                      <a:pt x="171086" y="211831"/>
                      <a:pt x="165150" y="62439"/>
                    </a:cubicBezTo>
                    <a:close/>
                  </a:path>
                </a:pathLst>
              </a:custGeom>
              <a:solidFill>
                <a:srgbClr val="122E47"/>
              </a:solidFill>
              <a:ln w="7700" cap="flat">
                <a:noFill/>
                <a:prstDash val="solid"/>
                <a:miter/>
              </a:ln>
            </p:spPr>
            <p:txBody>
              <a:bodyPr rtlCol="0" anchor="ctr"/>
              <a:lstStyle/>
              <a:p>
                <a:endParaRPr lang="en-US"/>
              </a:p>
            </p:txBody>
          </p:sp>
        </p:grpSp>
        <p:sp>
          <p:nvSpPr>
            <p:cNvPr id="30" name="Freeform: Shape 29">
              <a:extLst>
                <a:ext uri="{FF2B5EF4-FFF2-40B4-BE49-F238E27FC236}">
                  <a16:creationId xmlns:a16="http://schemas.microsoft.com/office/drawing/2014/main" id="{03505F4A-75E8-333D-F309-C015F0DC3667}"/>
                </a:ext>
              </a:extLst>
            </p:cNvPr>
            <p:cNvSpPr/>
            <p:nvPr/>
          </p:nvSpPr>
          <p:spPr>
            <a:xfrm>
              <a:off x="1869498" y="5455423"/>
              <a:ext cx="98605" cy="80751"/>
            </a:xfrm>
            <a:custGeom>
              <a:avLst/>
              <a:gdLst>
                <a:gd name="connsiteX0" fmla="*/ 81099 w 98605"/>
                <a:gd name="connsiteY0" fmla="*/ 33909 h 80751"/>
                <a:gd name="connsiteX1" fmla="*/ 97595 w 98605"/>
                <a:gd name="connsiteY1" fmla="*/ 55185 h 80751"/>
                <a:gd name="connsiteX2" fmla="*/ 89424 w 98605"/>
                <a:gd name="connsiteY2" fmla="*/ 79004 h 80751"/>
                <a:gd name="connsiteX3" fmla="*/ 58590 w 98605"/>
                <a:gd name="connsiteY3" fmla="*/ 69754 h 80751"/>
                <a:gd name="connsiteX4" fmla="*/ 1084 w 98605"/>
                <a:gd name="connsiteY4" fmla="*/ 4540 h 80751"/>
                <a:gd name="connsiteX5" fmla="*/ 81099 w 98605"/>
                <a:gd name="connsiteY5" fmla="*/ 33909 h 807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8605" h="80751">
                  <a:moveTo>
                    <a:pt x="81099" y="33909"/>
                  </a:moveTo>
                  <a:cubicBezTo>
                    <a:pt x="88114" y="39691"/>
                    <a:pt x="94897" y="46474"/>
                    <a:pt x="97595" y="55185"/>
                  </a:cubicBezTo>
                  <a:cubicBezTo>
                    <a:pt x="100293" y="63896"/>
                    <a:pt x="97595" y="74842"/>
                    <a:pt x="89424" y="79004"/>
                  </a:cubicBezTo>
                  <a:cubicBezTo>
                    <a:pt x="79326" y="84169"/>
                    <a:pt x="67455" y="76923"/>
                    <a:pt x="58590" y="69754"/>
                  </a:cubicBezTo>
                  <a:cubicBezTo>
                    <a:pt x="48029" y="61120"/>
                    <a:pt x="-8474" y="21575"/>
                    <a:pt x="1084" y="4540"/>
                  </a:cubicBezTo>
                  <a:cubicBezTo>
                    <a:pt x="10874" y="-13036"/>
                    <a:pt x="70924" y="25507"/>
                    <a:pt x="81099" y="33909"/>
                  </a:cubicBezTo>
                  <a:close/>
                </a:path>
              </a:pathLst>
            </a:custGeom>
            <a:solidFill>
              <a:srgbClr val="3E4E6C"/>
            </a:solidFill>
            <a:ln w="7700"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570F14BA-DC64-0AF1-D7CA-46C5382924D1}"/>
                </a:ext>
              </a:extLst>
            </p:cNvPr>
            <p:cNvSpPr/>
            <p:nvPr/>
          </p:nvSpPr>
          <p:spPr>
            <a:xfrm>
              <a:off x="1797274" y="4044155"/>
              <a:ext cx="1010744" cy="1401083"/>
            </a:xfrm>
            <a:custGeom>
              <a:avLst/>
              <a:gdLst>
                <a:gd name="connsiteX0" fmla="*/ 1010745 w 1010744"/>
                <a:gd name="connsiteY0" fmla="*/ 121388 h 1401083"/>
                <a:gd name="connsiteX1" fmla="*/ 763454 w 1010744"/>
                <a:gd name="connsiteY1" fmla="*/ 665226 h 1401083"/>
                <a:gd name="connsiteX2" fmla="*/ 698857 w 1010744"/>
                <a:gd name="connsiteY2" fmla="*/ 760273 h 1401083"/>
                <a:gd name="connsiteX3" fmla="*/ 80863 w 1010744"/>
                <a:gd name="connsiteY3" fmla="*/ 1401084 h 1401083"/>
                <a:gd name="connsiteX4" fmla="*/ 0 w 1010744"/>
                <a:gd name="connsiteY4" fmla="*/ 1338645 h 1401083"/>
                <a:gd name="connsiteX5" fmla="*/ 520944 w 1010744"/>
                <a:gd name="connsiteY5" fmla="*/ 547979 h 1401083"/>
                <a:gd name="connsiteX6" fmla="*/ 627167 w 1010744"/>
                <a:gd name="connsiteY6" fmla="*/ 441 h 1401083"/>
                <a:gd name="connsiteX7" fmla="*/ 1010745 w 1010744"/>
                <a:gd name="connsiteY7" fmla="*/ 121388 h 14010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0744" h="1401083">
                  <a:moveTo>
                    <a:pt x="1010745" y="121388"/>
                  </a:moveTo>
                  <a:lnTo>
                    <a:pt x="763454" y="665226"/>
                  </a:lnTo>
                  <a:cubicBezTo>
                    <a:pt x="747498" y="700377"/>
                    <a:pt x="725683" y="732522"/>
                    <a:pt x="698857" y="760273"/>
                  </a:cubicBezTo>
                  <a:lnTo>
                    <a:pt x="80863" y="1401084"/>
                  </a:lnTo>
                  <a:cubicBezTo>
                    <a:pt x="21969" y="1395226"/>
                    <a:pt x="0" y="1338645"/>
                    <a:pt x="0" y="1338645"/>
                  </a:cubicBezTo>
                  <a:cubicBezTo>
                    <a:pt x="140527" y="929861"/>
                    <a:pt x="343416" y="697602"/>
                    <a:pt x="520944" y="547979"/>
                  </a:cubicBezTo>
                  <a:lnTo>
                    <a:pt x="627167" y="441"/>
                  </a:lnTo>
                  <a:cubicBezTo>
                    <a:pt x="916238" y="-8501"/>
                    <a:pt x="1010745" y="121388"/>
                    <a:pt x="1010745" y="121388"/>
                  </a:cubicBezTo>
                  <a:close/>
                </a:path>
              </a:pathLst>
            </a:custGeom>
            <a:solidFill>
              <a:srgbClr val="D56C67"/>
            </a:solidFill>
            <a:ln w="7700"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7626FC49-52E8-D3FC-A4BF-6889DD7BFD8D}"/>
                </a:ext>
              </a:extLst>
            </p:cNvPr>
            <p:cNvSpPr/>
            <p:nvPr/>
          </p:nvSpPr>
          <p:spPr>
            <a:xfrm>
              <a:off x="2392066" y="3988401"/>
              <a:ext cx="415953" cy="307262"/>
            </a:xfrm>
            <a:custGeom>
              <a:avLst/>
              <a:gdLst>
                <a:gd name="connsiteX0" fmla="*/ 0 w 415953"/>
                <a:gd name="connsiteY0" fmla="*/ 223239 h 307262"/>
                <a:gd name="connsiteX1" fmla="*/ 356752 w 415953"/>
                <a:gd name="connsiteY1" fmla="*/ 307263 h 307262"/>
                <a:gd name="connsiteX2" fmla="*/ 415953 w 415953"/>
                <a:gd name="connsiteY2" fmla="*/ 177142 h 307262"/>
                <a:gd name="connsiteX3" fmla="*/ 262707 w 415953"/>
                <a:gd name="connsiteY3" fmla="*/ 0 h 307262"/>
                <a:gd name="connsiteX4" fmla="*/ 32453 w 415953"/>
                <a:gd name="connsiteY4" fmla="*/ 56272 h 307262"/>
                <a:gd name="connsiteX5" fmla="*/ 0 w 415953"/>
                <a:gd name="connsiteY5" fmla="*/ 223239 h 307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953" h="307262">
                  <a:moveTo>
                    <a:pt x="0" y="223239"/>
                  </a:moveTo>
                  <a:cubicBezTo>
                    <a:pt x="168432" y="205664"/>
                    <a:pt x="248061" y="241509"/>
                    <a:pt x="356752" y="307263"/>
                  </a:cubicBezTo>
                  <a:lnTo>
                    <a:pt x="415953" y="177142"/>
                  </a:lnTo>
                  <a:lnTo>
                    <a:pt x="262707" y="0"/>
                  </a:lnTo>
                  <a:lnTo>
                    <a:pt x="32453" y="56272"/>
                  </a:lnTo>
                  <a:lnTo>
                    <a:pt x="0" y="223239"/>
                  </a:lnTo>
                  <a:close/>
                </a:path>
              </a:pathLst>
            </a:custGeom>
            <a:solidFill>
              <a:srgbClr val="47284F"/>
            </a:solidFill>
            <a:ln w="7700"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FF2D7CF6-01F6-B94C-02D3-3247E98C16C4}"/>
                </a:ext>
              </a:extLst>
            </p:cNvPr>
            <p:cNvSpPr/>
            <p:nvPr/>
          </p:nvSpPr>
          <p:spPr>
            <a:xfrm>
              <a:off x="2040248" y="4838191"/>
              <a:ext cx="243512" cy="234031"/>
            </a:xfrm>
            <a:custGeom>
              <a:avLst/>
              <a:gdLst>
                <a:gd name="connsiteX0" fmla="*/ 42166 w 243512"/>
                <a:gd name="connsiteY0" fmla="*/ 0 h 234031"/>
                <a:gd name="connsiteX1" fmla="*/ 0 w 243512"/>
                <a:gd name="connsiteY1" fmla="*/ 57352 h 234031"/>
                <a:gd name="connsiteX2" fmla="*/ 197724 w 243512"/>
                <a:gd name="connsiteY2" fmla="*/ 234032 h 234031"/>
                <a:gd name="connsiteX3" fmla="*/ 243513 w 243512"/>
                <a:gd name="connsiteY3" fmla="*/ 186547 h 234031"/>
                <a:gd name="connsiteX4" fmla="*/ 42166 w 243512"/>
                <a:gd name="connsiteY4" fmla="*/ 0 h 2340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512" h="234031">
                  <a:moveTo>
                    <a:pt x="42166" y="0"/>
                  </a:moveTo>
                  <a:cubicBezTo>
                    <a:pt x="28059" y="18346"/>
                    <a:pt x="13952" y="37464"/>
                    <a:pt x="0" y="57352"/>
                  </a:cubicBezTo>
                  <a:cubicBezTo>
                    <a:pt x="40701" y="138060"/>
                    <a:pt x="112853" y="202889"/>
                    <a:pt x="197724" y="234032"/>
                  </a:cubicBezTo>
                  <a:lnTo>
                    <a:pt x="243513" y="186547"/>
                  </a:lnTo>
                  <a:cubicBezTo>
                    <a:pt x="155636" y="153786"/>
                    <a:pt x="81556" y="85025"/>
                    <a:pt x="42166" y="0"/>
                  </a:cubicBezTo>
                  <a:close/>
                </a:path>
              </a:pathLst>
            </a:custGeom>
            <a:solidFill>
              <a:srgbClr val="CE9E34"/>
            </a:solidFill>
            <a:ln w="7700"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ABF7298A-C831-BA4E-A19F-DF3B20C58DF0}"/>
                </a:ext>
              </a:extLst>
            </p:cNvPr>
            <p:cNvSpPr/>
            <p:nvPr/>
          </p:nvSpPr>
          <p:spPr>
            <a:xfrm>
              <a:off x="1797274" y="4895543"/>
              <a:ext cx="440620" cy="549773"/>
            </a:xfrm>
            <a:custGeom>
              <a:avLst/>
              <a:gdLst>
                <a:gd name="connsiteX0" fmla="*/ 242973 w 440620"/>
                <a:gd name="connsiteY0" fmla="*/ 0 h 549773"/>
                <a:gd name="connsiteX1" fmla="*/ 0 w 440620"/>
                <a:gd name="connsiteY1" fmla="*/ 487334 h 549773"/>
                <a:gd name="connsiteX2" fmla="*/ 80863 w 440620"/>
                <a:gd name="connsiteY2" fmla="*/ 549774 h 549773"/>
                <a:gd name="connsiteX3" fmla="*/ 440621 w 440620"/>
                <a:gd name="connsiteY3" fmla="*/ 176680 h 549773"/>
                <a:gd name="connsiteX4" fmla="*/ 242973 w 440620"/>
                <a:gd name="connsiteY4" fmla="*/ 0 h 5497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0620" h="549773">
                  <a:moveTo>
                    <a:pt x="242973" y="0"/>
                  </a:moveTo>
                  <a:cubicBezTo>
                    <a:pt x="153863" y="127037"/>
                    <a:pt x="69300" y="285679"/>
                    <a:pt x="0" y="487334"/>
                  </a:cubicBezTo>
                  <a:cubicBezTo>
                    <a:pt x="0" y="487334"/>
                    <a:pt x="22046" y="543838"/>
                    <a:pt x="80863" y="549774"/>
                  </a:cubicBezTo>
                  <a:lnTo>
                    <a:pt x="440621" y="176680"/>
                  </a:lnTo>
                  <a:cubicBezTo>
                    <a:pt x="355827" y="145460"/>
                    <a:pt x="283675" y="80708"/>
                    <a:pt x="242973" y="0"/>
                  </a:cubicBezTo>
                  <a:close/>
                </a:path>
              </a:pathLst>
            </a:custGeom>
            <a:solidFill>
              <a:srgbClr val="FFFFFF"/>
            </a:solidFill>
            <a:ln w="7700"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08B4C427-798E-58F7-51FB-D907B354010E}"/>
                </a:ext>
              </a:extLst>
            </p:cNvPr>
            <p:cNvSpPr/>
            <p:nvPr/>
          </p:nvSpPr>
          <p:spPr>
            <a:xfrm>
              <a:off x="2082413" y="4790707"/>
              <a:ext cx="243821" cy="233954"/>
            </a:xfrm>
            <a:custGeom>
              <a:avLst/>
              <a:gdLst>
                <a:gd name="connsiteX0" fmla="*/ 38003 w 243821"/>
                <a:gd name="connsiteY0" fmla="*/ 0 h 233954"/>
                <a:gd name="connsiteX1" fmla="*/ 0 w 243821"/>
                <a:gd name="connsiteY1" fmla="*/ 47408 h 233954"/>
                <a:gd name="connsiteX2" fmla="*/ 201347 w 243821"/>
                <a:gd name="connsiteY2" fmla="*/ 233954 h 233954"/>
                <a:gd name="connsiteX3" fmla="*/ 243821 w 243821"/>
                <a:gd name="connsiteY3" fmla="*/ 189939 h 233954"/>
                <a:gd name="connsiteX4" fmla="*/ 38003 w 243821"/>
                <a:gd name="connsiteY4" fmla="*/ 0 h 23395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3821" h="233954">
                  <a:moveTo>
                    <a:pt x="38003" y="0"/>
                  </a:moveTo>
                  <a:cubicBezTo>
                    <a:pt x="25284" y="15263"/>
                    <a:pt x="12642" y="31065"/>
                    <a:pt x="0" y="47408"/>
                  </a:cubicBezTo>
                  <a:cubicBezTo>
                    <a:pt x="39391" y="132433"/>
                    <a:pt x="113470" y="201193"/>
                    <a:pt x="201347" y="233954"/>
                  </a:cubicBezTo>
                  <a:lnTo>
                    <a:pt x="243821" y="189939"/>
                  </a:lnTo>
                  <a:cubicBezTo>
                    <a:pt x="153708" y="157486"/>
                    <a:pt x="77625" y="87184"/>
                    <a:pt x="38003" y="0"/>
                  </a:cubicBezTo>
                  <a:close/>
                </a:path>
              </a:pathLst>
            </a:custGeom>
            <a:solidFill>
              <a:srgbClr val="FFFFFF"/>
            </a:solidFill>
            <a:ln w="7700"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3D39953C-8007-2087-5A73-7C520C3D144C}"/>
                </a:ext>
              </a:extLst>
            </p:cNvPr>
            <p:cNvSpPr/>
            <p:nvPr/>
          </p:nvSpPr>
          <p:spPr>
            <a:xfrm>
              <a:off x="2165512" y="4668603"/>
              <a:ext cx="270261" cy="264557"/>
            </a:xfrm>
            <a:custGeom>
              <a:avLst/>
              <a:gdLst>
                <a:gd name="connsiteX0" fmla="*/ 68066 w 270261"/>
                <a:gd name="connsiteY0" fmla="*/ 0 h 264557"/>
                <a:gd name="connsiteX1" fmla="*/ 0 w 270261"/>
                <a:gd name="connsiteY1" fmla="*/ 70225 h 264557"/>
                <a:gd name="connsiteX2" fmla="*/ 206435 w 270261"/>
                <a:gd name="connsiteY2" fmla="*/ 264557 h 264557"/>
                <a:gd name="connsiteX3" fmla="*/ 270262 w 270261"/>
                <a:gd name="connsiteY3" fmla="*/ 198341 h 264557"/>
                <a:gd name="connsiteX4" fmla="*/ 68066 w 270261"/>
                <a:gd name="connsiteY4" fmla="*/ 0 h 2645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261" h="264557">
                  <a:moveTo>
                    <a:pt x="68066" y="0"/>
                  </a:moveTo>
                  <a:cubicBezTo>
                    <a:pt x="45480" y="21892"/>
                    <a:pt x="22817" y="45249"/>
                    <a:pt x="0" y="70225"/>
                  </a:cubicBezTo>
                  <a:cubicBezTo>
                    <a:pt x="38774" y="159181"/>
                    <a:pt x="115320" y="231256"/>
                    <a:pt x="206435" y="264557"/>
                  </a:cubicBezTo>
                  <a:lnTo>
                    <a:pt x="270262" y="198341"/>
                  </a:lnTo>
                  <a:cubicBezTo>
                    <a:pt x="179994" y="163190"/>
                    <a:pt x="104990" y="89728"/>
                    <a:pt x="68066" y="0"/>
                  </a:cubicBezTo>
                  <a:close/>
                </a:path>
              </a:pathLst>
            </a:custGeom>
            <a:solidFill>
              <a:srgbClr val="FFFFFF"/>
            </a:solidFill>
            <a:ln w="7700"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D5E0F95B-5C28-D35F-9ECE-9894B866B4CB}"/>
                </a:ext>
              </a:extLst>
            </p:cNvPr>
            <p:cNvSpPr/>
            <p:nvPr/>
          </p:nvSpPr>
          <p:spPr>
            <a:xfrm>
              <a:off x="2120417" y="4738828"/>
              <a:ext cx="251606" cy="241817"/>
            </a:xfrm>
            <a:custGeom>
              <a:avLst/>
              <a:gdLst>
                <a:gd name="connsiteX0" fmla="*/ 45172 w 251606"/>
                <a:gd name="connsiteY0" fmla="*/ 0 h 241817"/>
                <a:gd name="connsiteX1" fmla="*/ 0 w 251606"/>
                <a:gd name="connsiteY1" fmla="*/ 51878 h 241817"/>
                <a:gd name="connsiteX2" fmla="*/ 205818 w 251606"/>
                <a:gd name="connsiteY2" fmla="*/ 241817 h 241817"/>
                <a:gd name="connsiteX3" fmla="*/ 251607 w 251606"/>
                <a:gd name="connsiteY3" fmla="*/ 194332 h 241817"/>
                <a:gd name="connsiteX4" fmla="*/ 45172 w 251606"/>
                <a:gd name="connsiteY4" fmla="*/ 0 h 2418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1606" h="241817">
                  <a:moveTo>
                    <a:pt x="45172" y="0"/>
                  </a:moveTo>
                  <a:cubicBezTo>
                    <a:pt x="30140" y="16573"/>
                    <a:pt x="15032" y="33840"/>
                    <a:pt x="0" y="51878"/>
                  </a:cubicBezTo>
                  <a:cubicBezTo>
                    <a:pt x="39622" y="139062"/>
                    <a:pt x="115705" y="209364"/>
                    <a:pt x="205818" y="241817"/>
                  </a:cubicBezTo>
                  <a:lnTo>
                    <a:pt x="251607" y="194332"/>
                  </a:lnTo>
                  <a:cubicBezTo>
                    <a:pt x="160415" y="161031"/>
                    <a:pt x="83869" y="88956"/>
                    <a:pt x="45172" y="0"/>
                  </a:cubicBezTo>
                  <a:close/>
                </a:path>
              </a:pathLst>
            </a:custGeom>
            <a:solidFill>
              <a:srgbClr val="CE9E34"/>
            </a:solidFill>
            <a:ln w="7700"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B3829E43-4D6B-1967-903A-C53822554E7C}"/>
                </a:ext>
              </a:extLst>
            </p:cNvPr>
            <p:cNvSpPr/>
            <p:nvPr/>
          </p:nvSpPr>
          <p:spPr>
            <a:xfrm>
              <a:off x="2214538" y="3602743"/>
              <a:ext cx="1132462" cy="868367"/>
            </a:xfrm>
            <a:custGeom>
              <a:avLst/>
              <a:gdLst>
                <a:gd name="connsiteX0" fmla="*/ 451567 w 1132462"/>
                <a:gd name="connsiteY0" fmla="*/ 0 h 868367"/>
                <a:gd name="connsiteX1" fmla="*/ 0 w 1132462"/>
                <a:gd name="connsiteY1" fmla="*/ 607973 h 868367"/>
                <a:gd name="connsiteX2" fmla="*/ 1132463 w 1132462"/>
                <a:gd name="connsiteY2" fmla="*/ 817337 h 868367"/>
                <a:gd name="connsiteX3" fmla="*/ 899125 w 1132462"/>
                <a:gd name="connsiteY3" fmla="*/ 82713 h 868367"/>
                <a:gd name="connsiteX4" fmla="*/ 451567 w 1132462"/>
                <a:gd name="connsiteY4" fmla="*/ 0 h 8683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2462" h="868367">
                  <a:moveTo>
                    <a:pt x="451567" y="0"/>
                  </a:moveTo>
                  <a:cubicBezTo>
                    <a:pt x="413563" y="94121"/>
                    <a:pt x="28290" y="343339"/>
                    <a:pt x="0" y="607973"/>
                  </a:cubicBezTo>
                  <a:cubicBezTo>
                    <a:pt x="340255" y="223702"/>
                    <a:pt x="796524" y="1080044"/>
                    <a:pt x="1132463" y="817337"/>
                  </a:cubicBezTo>
                  <a:cubicBezTo>
                    <a:pt x="1058846" y="458967"/>
                    <a:pt x="899125" y="82713"/>
                    <a:pt x="899125" y="82713"/>
                  </a:cubicBezTo>
                  <a:lnTo>
                    <a:pt x="451567" y="0"/>
                  </a:lnTo>
                  <a:close/>
                </a:path>
              </a:pathLst>
            </a:custGeom>
            <a:solidFill>
              <a:srgbClr val="122E47"/>
            </a:solidFill>
            <a:ln w="7700"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14B8F1DC-58AC-5230-CEF4-BFE7B4DC1FAA}"/>
                </a:ext>
              </a:extLst>
            </p:cNvPr>
            <p:cNvSpPr/>
            <p:nvPr/>
          </p:nvSpPr>
          <p:spPr>
            <a:xfrm>
              <a:off x="2366202" y="3991571"/>
              <a:ext cx="858851" cy="339554"/>
            </a:xfrm>
            <a:custGeom>
              <a:avLst/>
              <a:gdLst>
                <a:gd name="connsiteX0" fmla="*/ 782149 w 858851"/>
                <a:gd name="connsiteY0" fmla="*/ 332383 h 339554"/>
                <a:gd name="connsiteX1" fmla="*/ 457080 w 858851"/>
                <a:gd name="connsiteY1" fmla="*/ 173202 h 339554"/>
                <a:gd name="connsiteX2" fmla="*/ 431025 w 858851"/>
                <a:gd name="connsiteY2" fmla="*/ 154470 h 339554"/>
                <a:gd name="connsiteX3" fmla="*/ 246020 w 858851"/>
                <a:gd name="connsiteY3" fmla="*/ 40152 h 339554"/>
                <a:gd name="connsiteX4" fmla="*/ 5051 w 858851"/>
                <a:gd name="connsiteY4" fmla="*/ 24350 h 339554"/>
                <a:gd name="connsiteX5" fmla="*/ 272 w 858851"/>
                <a:gd name="connsiteY5" fmla="*/ 22269 h 339554"/>
                <a:gd name="connsiteX6" fmla="*/ 2353 w 858851"/>
                <a:gd name="connsiteY6" fmla="*/ 17489 h 339554"/>
                <a:gd name="connsiteX7" fmla="*/ 248949 w 858851"/>
                <a:gd name="connsiteY7" fmla="*/ 33369 h 339554"/>
                <a:gd name="connsiteX8" fmla="*/ 435342 w 858851"/>
                <a:gd name="connsiteY8" fmla="*/ 148457 h 339554"/>
                <a:gd name="connsiteX9" fmla="*/ 461320 w 858851"/>
                <a:gd name="connsiteY9" fmla="*/ 167189 h 339554"/>
                <a:gd name="connsiteX10" fmla="*/ 855226 w 858851"/>
                <a:gd name="connsiteY10" fmla="*/ 332229 h 339554"/>
                <a:gd name="connsiteX11" fmla="*/ 858849 w 858851"/>
                <a:gd name="connsiteY11" fmla="*/ 335929 h 339554"/>
                <a:gd name="connsiteX12" fmla="*/ 855149 w 858851"/>
                <a:gd name="connsiteY12" fmla="*/ 339552 h 339554"/>
                <a:gd name="connsiteX13" fmla="*/ 782149 w 858851"/>
                <a:gd name="connsiteY13" fmla="*/ 332383 h 339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858851" h="339554">
                  <a:moveTo>
                    <a:pt x="782149" y="332383"/>
                  </a:moveTo>
                  <a:cubicBezTo>
                    <a:pt x="662359" y="310260"/>
                    <a:pt x="551895" y="241037"/>
                    <a:pt x="457080" y="173202"/>
                  </a:cubicBezTo>
                  <a:cubicBezTo>
                    <a:pt x="448369" y="166958"/>
                    <a:pt x="439736" y="160714"/>
                    <a:pt x="431025" y="154470"/>
                  </a:cubicBezTo>
                  <a:cubicBezTo>
                    <a:pt x="372826" y="112459"/>
                    <a:pt x="312622" y="68982"/>
                    <a:pt x="246020" y="40152"/>
                  </a:cubicBezTo>
                  <a:cubicBezTo>
                    <a:pt x="159684" y="2766"/>
                    <a:pt x="74119" y="-2861"/>
                    <a:pt x="5051" y="24350"/>
                  </a:cubicBezTo>
                  <a:cubicBezTo>
                    <a:pt x="3201" y="25121"/>
                    <a:pt x="1042" y="24196"/>
                    <a:pt x="272" y="22269"/>
                  </a:cubicBezTo>
                  <a:cubicBezTo>
                    <a:pt x="-499" y="20341"/>
                    <a:pt x="426" y="18260"/>
                    <a:pt x="2353" y="17489"/>
                  </a:cubicBezTo>
                  <a:cubicBezTo>
                    <a:pt x="73271" y="-10416"/>
                    <a:pt x="160841" y="-4788"/>
                    <a:pt x="248949" y="33369"/>
                  </a:cubicBezTo>
                  <a:cubicBezTo>
                    <a:pt x="316245" y="62507"/>
                    <a:pt x="376757" y="106215"/>
                    <a:pt x="435342" y="148457"/>
                  </a:cubicBezTo>
                  <a:cubicBezTo>
                    <a:pt x="443975" y="154702"/>
                    <a:pt x="452686" y="160946"/>
                    <a:pt x="461320" y="167189"/>
                  </a:cubicBezTo>
                  <a:cubicBezTo>
                    <a:pt x="574250" y="247898"/>
                    <a:pt x="709381" y="330688"/>
                    <a:pt x="855226" y="332229"/>
                  </a:cubicBezTo>
                  <a:cubicBezTo>
                    <a:pt x="857308" y="332152"/>
                    <a:pt x="858927" y="333925"/>
                    <a:pt x="858849" y="335929"/>
                  </a:cubicBezTo>
                  <a:cubicBezTo>
                    <a:pt x="858849" y="337934"/>
                    <a:pt x="857153" y="339630"/>
                    <a:pt x="855149" y="339552"/>
                  </a:cubicBezTo>
                  <a:cubicBezTo>
                    <a:pt x="830482" y="339321"/>
                    <a:pt x="806123" y="336777"/>
                    <a:pt x="782149" y="332383"/>
                  </a:cubicBezTo>
                  <a:close/>
                </a:path>
              </a:pathLst>
            </a:custGeom>
            <a:solidFill>
              <a:srgbClr val="47284F"/>
            </a:solidFill>
            <a:ln w="7700"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E4B21DF7-23B2-BB96-050F-E74377F07592}"/>
                </a:ext>
              </a:extLst>
            </p:cNvPr>
            <p:cNvSpPr/>
            <p:nvPr/>
          </p:nvSpPr>
          <p:spPr>
            <a:xfrm>
              <a:off x="2856563" y="4143785"/>
              <a:ext cx="325032" cy="25360"/>
            </a:xfrm>
            <a:custGeom>
              <a:avLst/>
              <a:gdLst>
                <a:gd name="connsiteX0" fmla="*/ 32935 w 325032"/>
                <a:gd name="connsiteY0" fmla="*/ 13510 h 25360"/>
                <a:gd name="connsiteX1" fmla="*/ 2872 w 325032"/>
                <a:gd name="connsiteY1" fmla="*/ 7266 h 25360"/>
                <a:gd name="connsiteX2" fmla="*/ 97 w 325032"/>
                <a:gd name="connsiteY2" fmla="*/ 2872 h 25360"/>
                <a:gd name="connsiteX3" fmla="*/ 4491 w 325032"/>
                <a:gd name="connsiteY3" fmla="*/ 97 h 25360"/>
                <a:gd name="connsiteX4" fmla="*/ 320541 w 325032"/>
                <a:gd name="connsiteY4" fmla="*/ 174 h 25360"/>
                <a:gd name="connsiteX5" fmla="*/ 324935 w 325032"/>
                <a:gd name="connsiteY5" fmla="*/ 2949 h 25360"/>
                <a:gd name="connsiteX6" fmla="*/ 322160 w 325032"/>
                <a:gd name="connsiteY6" fmla="*/ 7343 h 25360"/>
                <a:gd name="connsiteX7" fmla="*/ 32935 w 325032"/>
                <a:gd name="connsiteY7" fmla="*/ 13510 h 25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25032" h="25360">
                  <a:moveTo>
                    <a:pt x="32935" y="13510"/>
                  </a:moveTo>
                  <a:cubicBezTo>
                    <a:pt x="22837" y="11660"/>
                    <a:pt x="12816" y="9579"/>
                    <a:pt x="2872" y="7266"/>
                  </a:cubicBezTo>
                  <a:cubicBezTo>
                    <a:pt x="868" y="6804"/>
                    <a:pt x="-365" y="4799"/>
                    <a:pt x="97" y="2872"/>
                  </a:cubicBezTo>
                  <a:cubicBezTo>
                    <a:pt x="560" y="868"/>
                    <a:pt x="2564" y="-365"/>
                    <a:pt x="4491" y="97"/>
                  </a:cubicBezTo>
                  <a:cubicBezTo>
                    <a:pt x="107862" y="23917"/>
                    <a:pt x="217170" y="23994"/>
                    <a:pt x="320541" y="174"/>
                  </a:cubicBezTo>
                  <a:cubicBezTo>
                    <a:pt x="322545" y="-211"/>
                    <a:pt x="324473" y="945"/>
                    <a:pt x="324935" y="2949"/>
                  </a:cubicBezTo>
                  <a:cubicBezTo>
                    <a:pt x="325398" y="4954"/>
                    <a:pt x="324164" y="6881"/>
                    <a:pt x="322160" y="7343"/>
                  </a:cubicBezTo>
                  <a:cubicBezTo>
                    <a:pt x="227730" y="29081"/>
                    <a:pt x="128367" y="31163"/>
                    <a:pt x="32935" y="13510"/>
                  </a:cubicBezTo>
                  <a:close/>
                </a:path>
              </a:pathLst>
            </a:custGeom>
            <a:solidFill>
              <a:srgbClr val="47284F"/>
            </a:solidFill>
            <a:ln w="7700" cap="flat">
              <a:noFill/>
              <a:prstDash val="solid"/>
              <a:miter/>
            </a:ln>
          </p:spPr>
          <p:txBody>
            <a:bodyPr rtlCol="0" anchor="ctr"/>
            <a:lstStyle/>
            <a:p>
              <a:endParaRPr lang="en-US"/>
            </a:p>
          </p:txBody>
        </p:sp>
        <p:grpSp>
          <p:nvGrpSpPr>
            <p:cNvPr id="41" name="Graphic 3">
              <a:extLst>
                <a:ext uri="{FF2B5EF4-FFF2-40B4-BE49-F238E27FC236}">
                  <a16:creationId xmlns:a16="http://schemas.microsoft.com/office/drawing/2014/main" id="{EF0C118E-6192-F79A-11F3-FA67B3DD5AB6}"/>
                </a:ext>
              </a:extLst>
            </p:cNvPr>
            <p:cNvGrpSpPr/>
            <p:nvPr/>
          </p:nvGrpSpPr>
          <p:grpSpPr>
            <a:xfrm>
              <a:off x="2643519" y="2943354"/>
              <a:ext cx="650330" cy="768979"/>
              <a:chOff x="2643519" y="2943354"/>
              <a:chExt cx="650330" cy="768979"/>
            </a:xfrm>
          </p:grpSpPr>
          <p:sp>
            <p:nvSpPr>
              <p:cNvPr id="42" name="Freeform: Shape 41">
                <a:extLst>
                  <a:ext uri="{FF2B5EF4-FFF2-40B4-BE49-F238E27FC236}">
                    <a16:creationId xmlns:a16="http://schemas.microsoft.com/office/drawing/2014/main" id="{32029C8E-0413-81AB-0EB0-372B1F713F0C}"/>
                  </a:ext>
                </a:extLst>
              </p:cNvPr>
              <p:cNvSpPr/>
              <p:nvPr/>
            </p:nvSpPr>
            <p:spPr>
              <a:xfrm>
                <a:off x="2643519" y="2943354"/>
                <a:ext cx="650330" cy="768979"/>
              </a:xfrm>
              <a:custGeom>
                <a:avLst/>
                <a:gdLst>
                  <a:gd name="connsiteX0" fmla="*/ 132124 w 650330"/>
                  <a:gd name="connsiteY0" fmla="*/ 0 h 768979"/>
                  <a:gd name="connsiteX1" fmla="*/ 451104 w 650330"/>
                  <a:gd name="connsiteY1" fmla="*/ 14261 h 768979"/>
                  <a:gd name="connsiteX2" fmla="*/ 595177 w 650330"/>
                  <a:gd name="connsiteY2" fmla="*/ 90575 h 768979"/>
                  <a:gd name="connsiteX3" fmla="*/ 595177 w 650330"/>
                  <a:gd name="connsiteY3" fmla="*/ 90575 h 768979"/>
                  <a:gd name="connsiteX4" fmla="*/ 631253 w 650330"/>
                  <a:gd name="connsiteY4" fmla="*/ 178530 h 768979"/>
                  <a:gd name="connsiteX5" fmla="*/ 648828 w 650330"/>
                  <a:gd name="connsiteY5" fmla="*/ 306492 h 768979"/>
                  <a:gd name="connsiteX6" fmla="*/ 582535 w 650330"/>
                  <a:gd name="connsiteY6" fmla="*/ 459044 h 768979"/>
                  <a:gd name="connsiteX7" fmla="*/ 571589 w 650330"/>
                  <a:gd name="connsiteY7" fmla="*/ 466752 h 768979"/>
                  <a:gd name="connsiteX8" fmla="*/ 470067 w 650330"/>
                  <a:gd name="connsiteY8" fmla="*/ 742179 h 768979"/>
                  <a:gd name="connsiteX9" fmla="*/ 22509 w 650330"/>
                  <a:gd name="connsiteY9" fmla="*/ 659389 h 768979"/>
                  <a:gd name="connsiteX10" fmla="*/ 49258 w 650330"/>
                  <a:gd name="connsiteY10" fmla="*/ 545071 h 768979"/>
                  <a:gd name="connsiteX11" fmla="*/ 51108 w 650330"/>
                  <a:gd name="connsiteY11" fmla="*/ 467986 h 768979"/>
                  <a:gd name="connsiteX12" fmla="*/ 0 w 650330"/>
                  <a:gd name="connsiteY12" fmla="*/ 190787 h 768979"/>
                  <a:gd name="connsiteX13" fmla="*/ 132124 w 650330"/>
                  <a:gd name="connsiteY13" fmla="*/ 0 h 7689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50330" h="768979">
                    <a:moveTo>
                      <a:pt x="132124" y="0"/>
                    </a:moveTo>
                    <a:lnTo>
                      <a:pt x="451104" y="14261"/>
                    </a:lnTo>
                    <a:cubicBezTo>
                      <a:pt x="508147" y="16805"/>
                      <a:pt x="561028" y="44787"/>
                      <a:pt x="595177" y="90575"/>
                    </a:cubicBezTo>
                    <a:lnTo>
                      <a:pt x="595177" y="90575"/>
                    </a:lnTo>
                    <a:cubicBezTo>
                      <a:pt x="614448" y="116399"/>
                      <a:pt x="626859" y="146694"/>
                      <a:pt x="631253" y="178530"/>
                    </a:cubicBezTo>
                    <a:lnTo>
                      <a:pt x="648828" y="306492"/>
                    </a:lnTo>
                    <a:cubicBezTo>
                      <a:pt x="656999" y="365771"/>
                      <a:pt x="631407" y="424587"/>
                      <a:pt x="582535" y="459044"/>
                    </a:cubicBezTo>
                    <a:lnTo>
                      <a:pt x="571589" y="466752"/>
                    </a:lnTo>
                    <a:lnTo>
                      <a:pt x="470067" y="742179"/>
                    </a:lnTo>
                    <a:cubicBezTo>
                      <a:pt x="248755" y="834296"/>
                      <a:pt x="22509" y="659389"/>
                      <a:pt x="22509" y="659389"/>
                    </a:cubicBezTo>
                    <a:lnTo>
                      <a:pt x="49258" y="545071"/>
                    </a:lnTo>
                    <a:cubicBezTo>
                      <a:pt x="55193" y="519787"/>
                      <a:pt x="55810" y="493501"/>
                      <a:pt x="51108" y="467986"/>
                    </a:cubicBezTo>
                    <a:lnTo>
                      <a:pt x="0" y="190787"/>
                    </a:lnTo>
                    <a:lnTo>
                      <a:pt x="132124" y="0"/>
                    </a:lnTo>
                    <a:close/>
                  </a:path>
                </a:pathLst>
              </a:custGeom>
              <a:solidFill>
                <a:srgbClr val="FFFFFF"/>
              </a:solidFill>
              <a:ln w="7700"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B792FEF4-87E2-6532-C99B-6F2C31228466}"/>
                  </a:ext>
                </a:extLst>
              </p:cNvPr>
              <p:cNvSpPr/>
              <p:nvPr/>
            </p:nvSpPr>
            <p:spPr>
              <a:xfrm>
                <a:off x="2758743" y="3587615"/>
                <a:ext cx="307958" cy="64910"/>
              </a:xfrm>
              <a:custGeom>
                <a:avLst/>
                <a:gdLst>
                  <a:gd name="connsiteX0" fmla="*/ 134070 w 307958"/>
                  <a:gd name="connsiteY0" fmla="*/ 58526 h 64910"/>
                  <a:gd name="connsiteX1" fmla="*/ 1714 w 307958"/>
                  <a:gd name="connsiteY1" fmla="*/ 6802 h 64910"/>
                  <a:gd name="connsiteX2" fmla="*/ 558 w 307958"/>
                  <a:gd name="connsiteY2" fmla="*/ 1714 h 64910"/>
                  <a:gd name="connsiteX3" fmla="*/ 5646 w 307958"/>
                  <a:gd name="connsiteY3" fmla="*/ 558 h 64910"/>
                  <a:gd name="connsiteX4" fmla="*/ 303273 w 307958"/>
                  <a:gd name="connsiteY4" fmla="*/ 43649 h 64910"/>
                  <a:gd name="connsiteX5" fmla="*/ 307821 w 307958"/>
                  <a:gd name="connsiteY5" fmla="*/ 46193 h 64910"/>
                  <a:gd name="connsiteX6" fmla="*/ 305277 w 307958"/>
                  <a:gd name="connsiteY6" fmla="*/ 50741 h 64910"/>
                  <a:gd name="connsiteX7" fmla="*/ 134070 w 307958"/>
                  <a:gd name="connsiteY7" fmla="*/ 58526 h 64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07958" h="64910">
                    <a:moveTo>
                      <a:pt x="134070" y="58526"/>
                    </a:moveTo>
                    <a:cubicBezTo>
                      <a:pt x="87202" y="49816"/>
                      <a:pt x="41876" y="32471"/>
                      <a:pt x="1714" y="6802"/>
                    </a:cubicBezTo>
                    <a:cubicBezTo>
                      <a:pt x="18" y="5723"/>
                      <a:pt x="-521" y="3410"/>
                      <a:pt x="558" y="1714"/>
                    </a:cubicBezTo>
                    <a:cubicBezTo>
                      <a:pt x="1637" y="18"/>
                      <a:pt x="3950" y="-521"/>
                      <a:pt x="5646" y="558"/>
                    </a:cubicBezTo>
                    <a:cubicBezTo>
                      <a:pt x="92752" y="56060"/>
                      <a:pt x="203987" y="72248"/>
                      <a:pt x="303273" y="43649"/>
                    </a:cubicBezTo>
                    <a:cubicBezTo>
                      <a:pt x="305200" y="43109"/>
                      <a:pt x="307281" y="44188"/>
                      <a:pt x="307821" y="46193"/>
                    </a:cubicBezTo>
                    <a:cubicBezTo>
                      <a:pt x="308360" y="48120"/>
                      <a:pt x="307281" y="50201"/>
                      <a:pt x="305277" y="50741"/>
                    </a:cubicBezTo>
                    <a:cubicBezTo>
                      <a:pt x="249852" y="66697"/>
                      <a:pt x="190728" y="69010"/>
                      <a:pt x="134070" y="58526"/>
                    </a:cubicBezTo>
                    <a:close/>
                  </a:path>
                </a:pathLst>
              </a:custGeom>
              <a:solidFill>
                <a:srgbClr val="47284F"/>
              </a:solidFill>
              <a:ln w="7700"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E0587248-EBAC-9A90-6EC5-BDAA94469B56}"/>
                  </a:ext>
                </a:extLst>
              </p:cNvPr>
              <p:cNvSpPr/>
              <p:nvPr/>
            </p:nvSpPr>
            <p:spPr>
              <a:xfrm>
                <a:off x="2907124" y="3558265"/>
                <a:ext cx="190041" cy="44382"/>
              </a:xfrm>
              <a:custGeom>
                <a:avLst/>
                <a:gdLst>
                  <a:gd name="connsiteX0" fmla="*/ 3033 w 190041"/>
                  <a:gd name="connsiteY0" fmla="*/ 41779 h 44382"/>
                  <a:gd name="connsiteX1" fmla="*/ 26 w 190041"/>
                  <a:gd name="connsiteY1" fmla="*/ 37694 h 44382"/>
                  <a:gd name="connsiteX2" fmla="*/ 4189 w 190041"/>
                  <a:gd name="connsiteY2" fmla="*/ 34533 h 44382"/>
                  <a:gd name="connsiteX3" fmla="*/ 184569 w 190041"/>
                  <a:gd name="connsiteY3" fmla="*/ 461 h 44382"/>
                  <a:gd name="connsiteX4" fmla="*/ 189580 w 190041"/>
                  <a:gd name="connsiteY4" fmla="*/ 1926 h 44382"/>
                  <a:gd name="connsiteX5" fmla="*/ 188115 w 190041"/>
                  <a:gd name="connsiteY5" fmla="*/ 6937 h 44382"/>
                  <a:gd name="connsiteX6" fmla="*/ 3264 w 190041"/>
                  <a:gd name="connsiteY6" fmla="*/ 41856 h 44382"/>
                  <a:gd name="connsiteX7" fmla="*/ 3033 w 190041"/>
                  <a:gd name="connsiteY7" fmla="*/ 41779 h 4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0041" h="44382">
                    <a:moveTo>
                      <a:pt x="3033" y="41779"/>
                    </a:moveTo>
                    <a:cubicBezTo>
                      <a:pt x="1106" y="41394"/>
                      <a:pt x="-205" y="39621"/>
                      <a:pt x="26" y="37694"/>
                    </a:cubicBezTo>
                    <a:cubicBezTo>
                      <a:pt x="258" y="35690"/>
                      <a:pt x="2108" y="34225"/>
                      <a:pt x="4189" y="34533"/>
                    </a:cubicBezTo>
                    <a:cubicBezTo>
                      <a:pt x="65935" y="42627"/>
                      <a:pt x="129993" y="30525"/>
                      <a:pt x="184569" y="461"/>
                    </a:cubicBezTo>
                    <a:cubicBezTo>
                      <a:pt x="186342" y="-541"/>
                      <a:pt x="188577" y="153"/>
                      <a:pt x="189580" y="1926"/>
                    </a:cubicBezTo>
                    <a:cubicBezTo>
                      <a:pt x="190582" y="3699"/>
                      <a:pt x="189888" y="5935"/>
                      <a:pt x="188115" y="6937"/>
                    </a:cubicBezTo>
                    <a:cubicBezTo>
                      <a:pt x="132228" y="37771"/>
                      <a:pt x="66551" y="50182"/>
                      <a:pt x="3264" y="41856"/>
                    </a:cubicBezTo>
                    <a:cubicBezTo>
                      <a:pt x="3187" y="41856"/>
                      <a:pt x="3110" y="41856"/>
                      <a:pt x="3033" y="41779"/>
                    </a:cubicBezTo>
                    <a:close/>
                  </a:path>
                </a:pathLst>
              </a:custGeom>
              <a:solidFill>
                <a:srgbClr val="47284F"/>
              </a:solidFill>
              <a:ln w="7700" cap="flat">
                <a:noFill/>
                <a:prstDash val="solid"/>
                <a:miter/>
              </a:ln>
            </p:spPr>
            <p:txBody>
              <a:bodyPr rtlCol="0" anchor="ctr"/>
              <a:lstStyle/>
              <a:p>
                <a:endParaRPr lang="en-US"/>
              </a:p>
            </p:txBody>
          </p:sp>
        </p:grpSp>
        <p:sp>
          <p:nvSpPr>
            <p:cNvPr id="45" name="Freeform: Shape 44">
              <a:extLst>
                <a:ext uri="{FF2B5EF4-FFF2-40B4-BE49-F238E27FC236}">
                  <a16:creationId xmlns:a16="http://schemas.microsoft.com/office/drawing/2014/main" id="{BCCAD311-76E2-099F-0BCD-9E6CFF87503A}"/>
                </a:ext>
              </a:extLst>
            </p:cNvPr>
            <p:cNvSpPr/>
            <p:nvPr/>
          </p:nvSpPr>
          <p:spPr>
            <a:xfrm>
              <a:off x="2421744" y="2353326"/>
              <a:ext cx="793259" cy="564227"/>
            </a:xfrm>
            <a:custGeom>
              <a:avLst/>
              <a:gdLst>
                <a:gd name="connsiteX0" fmla="*/ 38389 w 793259"/>
                <a:gd name="connsiteY0" fmla="*/ 367096 h 564227"/>
                <a:gd name="connsiteX1" fmla="*/ 201501 w 793259"/>
                <a:gd name="connsiteY1" fmla="*/ 352527 h 564227"/>
                <a:gd name="connsiteX2" fmla="*/ 65137 w 793259"/>
                <a:gd name="connsiteY2" fmla="*/ 405100 h 564227"/>
                <a:gd name="connsiteX3" fmla="*/ 297858 w 793259"/>
                <a:gd name="connsiteY3" fmla="*/ 549249 h 564227"/>
                <a:gd name="connsiteX4" fmla="*/ 582843 w 793259"/>
                <a:gd name="connsiteY4" fmla="*/ 528668 h 564227"/>
                <a:gd name="connsiteX5" fmla="*/ 776559 w 793259"/>
                <a:gd name="connsiteY5" fmla="*/ 321770 h 564227"/>
                <a:gd name="connsiteX6" fmla="*/ 783805 w 793259"/>
                <a:gd name="connsiteY6" fmla="*/ 161664 h 564227"/>
                <a:gd name="connsiteX7" fmla="*/ 592864 w 793259"/>
                <a:gd name="connsiteY7" fmla="*/ 3176 h 564227"/>
                <a:gd name="connsiteX8" fmla="*/ 350045 w 793259"/>
                <a:gd name="connsiteY8" fmla="*/ 76561 h 564227"/>
                <a:gd name="connsiteX9" fmla="*/ 161725 w 793259"/>
                <a:gd name="connsiteY9" fmla="*/ 240445 h 564227"/>
                <a:gd name="connsiteX10" fmla="*/ 0 w 793259"/>
                <a:gd name="connsiteY10" fmla="*/ 237053 h 564227"/>
                <a:gd name="connsiteX11" fmla="*/ 38389 w 793259"/>
                <a:gd name="connsiteY11" fmla="*/ 367096 h 564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3259" h="564227">
                  <a:moveTo>
                    <a:pt x="38389" y="367096"/>
                  </a:moveTo>
                  <a:cubicBezTo>
                    <a:pt x="92348" y="371259"/>
                    <a:pt x="149083" y="365940"/>
                    <a:pt x="201501" y="352527"/>
                  </a:cubicBezTo>
                  <a:cubicBezTo>
                    <a:pt x="161417" y="380201"/>
                    <a:pt x="113316" y="398085"/>
                    <a:pt x="65137" y="405100"/>
                  </a:cubicBezTo>
                  <a:cubicBezTo>
                    <a:pt x="126266" y="474708"/>
                    <a:pt x="208362" y="525507"/>
                    <a:pt x="297858" y="549249"/>
                  </a:cubicBezTo>
                  <a:cubicBezTo>
                    <a:pt x="391748" y="574071"/>
                    <a:pt x="494349" y="568598"/>
                    <a:pt x="582843" y="528668"/>
                  </a:cubicBezTo>
                  <a:cubicBezTo>
                    <a:pt x="671337" y="488660"/>
                    <a:pt x="744414" y="413425"/>
                    <a:pt x="776559" y="321770"/>
                  </a:cubicBezTo>
                  <a:cubicBezTo>
                    <a:pt x="794520" y="270508"/>
                    <a:pt x="799608" y="213619"/>
                    <a:pt x="783805" y="161664"/>
                  </a:cubicBezTo>
                  <a:cubicBezTo>
                    <a:pt x="758367" y="78257"/>
                    <a:pt x="679046" y="16743"/>
                    <a:pt x="592864" y="3176"/>
                  </a:cubicBezTo>
                  <a:cubicBezTo>
                    <a:pt x="506760" y="-10391"/>
                    <a:pt x="416801" y="20520"/>
                    <a:pt x="350045" y="76561"/>
                  </a:cubicBezTo>
                  <a:cubicBezTo>
                    <a:pt x="285910" y="130367"/>
                    <a:pt x="238734" y="207530"/>
                    <a:pt x="161725" y="240445"/>
                  </a:cubicBezTo>
                  <a:cubicBezTo>
                    <a:pt x="110618" y="262337"/>
                    <a:pt x="50183" y="261027"/>
                    <a:pt x="0" y="237053"/>
                  </a:cubicBezTo>
                  <a:cubicBezTo>
                    <a:pt x="3700" y="306430"/>
                    <a:pt x="38389" y="367096"/>
                    <a:pt x="38389" y="367096"/>
                  </a:cubicBezTo>
                  <a:close/>
                </a:path>
              </a:pathLst>
            </a:custGeom>
            <a:solidFill>
              <a:srgbClr val="47284F"/>
            </a:solidFill>
            <a:ln w="7700" cap="flat">
              <a:noFill/>
              <a:prstDash val="solid"/>
              <a:miter/>
            </a:ln>
          </p:spPr>
          <p:txBody>
            <a:bodyPr rtlCol="0" anchor="ctr"/>
            <a:lstStyle/>
            <a:p>
              <a:endParaRPr lang="en-US"/>
            </a:p>
          </p:txBody>
        </p:sp>
        <p:grpSp>
          <p:nvGrpSpPr>
            <p:cNvPr id="46" name="Graphic 3">
              <a:extLst>
                <a:ext uri="{FF2B5EF4-FFF2-40B4-BE49-F238E27FC236}">
                  <a16:creationId xmlns:a16="http://schemas.microsoft.com/office/drawing/2014/main" id="{D50B2996-28DC-BF59-42B9-9C62466C1F68}"/>
                </a:ext>
              </a:extLst>
            </p:cNvPr>
            <p:cNvGrpSpPr/>
            <p:nvPr/>
          </p:nvGrpSpPr>
          <p:grpSpPr>
            <a:xfrm>
              <a:off x="2882484" y="2803058"/>
              <a:ext cx="182615" cy="266946"/>
              <a:chOff x="2882484" y="2803058"/>
              <a:chExt cx="182615" cy="266946"/>
            </a:xfrm>
          </p:grpSpPr>
          <p:sp>
            <p:nvSpPr>
              <p:cNvPr id="47" name="Freeform: Shape 46">
                <a:extLst>
                  <a:ext uri="{FF2B5EF4-FFF2-40B4-BE49-F238E27FC236}">
                    <a16:creationId xmlns:a16="http://schemas.microsoft.com/office/drawing/2014/main" id="{8B9E8227-A2C9-C4EB-2E22-BCFAB9DD09B2}"/>
                  </a:ext>
                </a:extLst>
              </p:cNvPr>
              <p:cNvSpPr/>
              <p:nvPr/>
            </p:nvSpPr>
            <p:spPr>
              <a:xfrm>
                <a:off x="2882484" y="2803058"/>
                <a:ext cx="182615" cy="266946"/>
              </a:xfrm>
              <a:custGeom>
                <a:avLst/>
                <a:gdLst>
                  <a:gd name="connsiteX0" fmla="*/ 13721 w 182615"/>
                  <a:gd name="connsiteY0" fmla="*/ 31836 h 266946"/>
                  <a:gd name="connsiteX1" fmla="*/ 0 w 182615"/>
                  <a:gd name="connsiteY1" fmla="*/ 156715 h 266946"/>
                  <a:gd name="connsiteX2" fmla="*/ 150856 w 182615"/>
                  <a:gd name="connsiteY2" fmla="*/ 266947 h 266946"/>
                  <a:gd name="connsiteX3" fmla="*/ 153554 w 182615"/>
                  <a:gd name="connsiteY3" fmla="*/ 157023 h 266946"/>
                  <a:gd name="connsiteX4" fmla="*/ 182615 w 182615"/>
                  <a:gd name="connsiteY4" fmla="*/ 0 h 2669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615" h="266946">
                    <a:moveTo>
                      <a:pt x="13721" y="31836"/>
                    </a:moveTo>
                    <a:lnTo>
                      <a:pt x="0" y="156715"/>
                    </a:lnTo>
                    <a:lnTo>
                      <a:pt x="150856" y="266947"/>
                    </a:lnTo>
                    <a:lnTo>
                      <a:pt x="153554" y="157023"/>
                    </a:lnTo>
                    <a:lnTo>
                      <a:pt x="182615" y="0"/>
                    </a:lnTo>
                    <a:close/>
                  </a:path>
                </a:pathLst>
              </a:custGeom>
              <a:solidFill>
                <a:srgbClr val="D56C67"/>
              </a:solidFill>
              <a:ln w="7700"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48323C46-6C70-666E-3ED0-AFCD207AF3A9}"/>
                  </a:ext>
                </a:extLst>
              </p:cNvPr>
              <p:cNvSpPr/>
              <p:nvPr/>
            </p:nvSpPr>
            <p:spPr>
              <a:xfrm>
                <a:off x="2887109" y="2803058"/>
                <a:ext cx="177990" cy="119581"/>
              </a:xfrm>
              <a:custGeom>
                <a:avLst/>
                <a:gdLst>
                  <a:gd name="connsiteX0" fmla="*/ 0 w 177990"/>
                  <a:gd name="connsiteY0" fmla="*/ 114318 h 119581"/>
                  <a:gd name="connsiteX1" fmla="*/ 174290 w 177990"/>
                  <a:gd name="connsiteY1" fmla="*/ 19965 h 119581"/>
                  <a:gd name="connsiteX2" fmla="*/ 177990 w 177990"/>
                  <a:gd name="connsiteY2" fmla="*/ 0 h 119581"/>
                  <a:gd name="connsiteX3" fmla="*/ 9096 w 177990"/>
                  <a:gd name="connsiteY3" fmla="*/ 31759 h 119581"/>
                  <a:gd name="connsiteX4" fmla="*/ 0 w 177990"/>
                  <a:gd name="connsiteY4" fmla="*/ 114318 h 119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7990" h="119581">
                    <a:moveTo>
                      <a:pt x="0" y="114318"/>
                    </a:moveTo>
                    <a:cubicBezTo>
                      <a:pt x="62902" y="141066"/>
                      <a:pt x="139833" y="59125"/>
                      <a:pt x="174290" y="19965"/>
                    </a:cubicBezTo>
                    <a:lnTo>
                      <a:pt x="177990" y="0"/>
                    </a:lnTo>
                    <a:lnTo>
                      <a:pt x="9096" y="31759"/>
                    </a:lnTo>
                    <a:lnTo>
                      <a:pt x="0" y="114318"/>
                    </a:lnTo>
                    <a:close/>
                  </a:path>
                </a:pathLst>
              </a:custGeom>
              <a:solidFill>
                <a:srgbClr val="47284F"/>
              </a:solidFill>
              <a:ln w="7700" cap="flat">
                <a:noFill/>
                <a:prstDash val="solid"/>
                <a:miter/>
              </a:ln>
            </p:spPr>
            <p:txBody>
              <a:bodyPr rtlCol="0" anchor="ctr"/>
              <a:lstStyle/>
              <a:p>
                <a:endParaRPr lang="en-US"/>
              </a:p>
            </p:txBody>
          </p:sp>
        </p:grpSp>
        <p:grpSp>
          <p:nvGrpSpPr>
            <p:cNvPr id="49" name="Graphic 3">
              <a:extLst>
                <a:ext uri="{FF2B5EF4-FFF2-40B4-BE49-F238E27FC236}">
                  <a16:creationId xmlns:a16="http://schemas.microsoft.com/office/drawing/2014/main" id="{48B82ADB-6779-B5DC-71C6-CAE4BA2664BA}"/>
                </a:ext>
              </a:extLst>
            </p:cNvPr>
            <p:cNvGrpSpPr/>
            <p:nvPr/>
          </p:nvGrpSpPr>
          <p:grpSpPr>
            <a:xfrm>
              <a:off x="2765900" y="2495641"/>
              <a:ext cx="441172" cy="393668"/>
              <a:chOff x="2765900" y="2495641"/>
              <a:chExt cx="441172" cy="393668"/>
            </a:xfrm>
          </p:grpSpPr>
          <p:sp>
            <p:nvSpPr>
              <p:cNvPr id="50" name="Freeform: Shape 49">
                <a:extLst>
                  <a:ext uri="{FF2B5EF4-FFF2-40B4-BE49-F238E27FC236}">
                    <a16:creationId xmlns:a16="http://schemas.microsoft.com/office/drawing/2014/main" id="{F8FF523F-8062-D910-27EE-E901336D3646}"/>
                  </a:ext>
                </a:extLst>
              </p:cNvPr>
              <p:cNvSpPr/>
              <p:nvPr/>
            </p:nvSpPr>
            <p:spPr>
              <a:xfrm>
                <a:off x="2765900" y="2495641"/>
                <a:ext cx="327643" cy="393668"/>
              </a:xfrm>
              <a:custGeom>
                <a:avLst/>
                <a:gdLst>
                  <a:gd name="connsiteX0" fmla="*/ 325948 w 327643"/>
                  <a:gd name="connsiteY0" fmla="*/ 205510 h 393668"/>
                  <a:gd name="connsiteX1" fmla="*/ 153045 w 327643"/>
                  <a:gd name="connsiteY1" fmla="*/ 0 h 393668"/>
                  <a:gd name="connsiteX2" fmla="*/ 3885 w 327643"/>
                  <a:gd name="connsiteY2" fmla="*/ 123953 h 393668"/>
                  <a:gd name="connsiteX3" fmla="*/ 339 w 327643"/>
                  <a:gd name="connsiteY3" fmla="*/ 189014 h 393668"/>
                  <a:gd name="connsiteX4" fmla="*/ 51061 w 327643"/>
                  <a:gd name="connsiteY4" fmla="*/ 344649 h 393668"/>
                  <a:gd name="connsiteX5" fmla="*/ 130151 w 327643"/>
                  <a:gd name="connsiteY5" fmla="*/ 391440 h 393668"/>
                  <a:gd name="connsiteX6" fmla="*/ 220110 w 327643"/>
                  <a:gd name="connsiteY6" fmla="*/ 376331 h 393668"/>
                  <a:gd name="connsiteX7" fmla="*/ 255954 w 327643"/>
                  <a:gd name="connsiteY7" fmla="*/ 356058 h 393668"/>
                  <a:gd name="connsiteX8" fmla="*/ 327644 w 327643"/>
                  <a:gd name="connsiteY8" fmla="*/ 291306 h 393668"/>
                  <a:gd name="connsiteX9" fmla="*/ 325948 w 327643"/>
                  <a:gd name="connsiteY9" fmla="*/ 205510 h 393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27643" h="393668">
                    <a:moveTo>
                      <a:pt x="325948" y="205510"/>
                    </a:moveTo>
                    <a:cubicBezTo>
                      <a:pt x="237685" y="175215"/>
                      <a:pt x="170544" y="91655"/>
                      <a:pt x="153045" y="0"/>
                    </a:cubicBezTo>
                    <a:cubicBezTo>
                      <a:pt x="118048" y="55656"/>
                      <a:pt x="64937" y="99440"/>
                      <a:pt x="3885" y="123953"/>
                    </a:cubicBezTo>
                    <a:lnTo>
                      <a:pt x="339" y="189014"/>
                    </a:lnTo>
                    <a:cubicBezTo>
                      <a:pt x="-2744" y="245363"/>
                      <a:pt x="15294" y="300865"/>
                      <a:pt x="51061" y="344649"/>
                    </a:cubicBezTo>
                    <a:cubicBezTo>
                      <a:pt x="71026" y="369162"/>
                      <a:pt x="99085" y="385736"/>
                      <a:pt x="130151" y="391440"/>
                    </a:cubicBezTo>
                    <a:cubicBezTo>
                      <a:pt x="160985" y="397144"/>
                      <a:pt x="192821" y="391825"/>
                      <a:pt x="220110" y="376331"/>
                    </a:cubicBezTo>
                    <a:lnTo>
                      <a:pt x="255954" y="356058"/>
                    </a:lnTo>
                    <a:cubicBezTo>
                      <a:pt x="284630" y="339870"/>
                      <a:pt x="308758" y="317515"/>
                      <a:pt x="327644" y="291306"/>
                    </a:cubicBezTo>
                    <a:cubicBezTo>
                      <a:pt x="322017" y="265482"/>
                      <a:pt x="318162" y="232490"/>
                      <a:pt x="325948" y="205510"/>
                    </a:cubicBezTo>
                    <a:close/>
                  </a:path>
                </a:pathLst>
              </a:custGeom>
              <a:solidFill>
                <a:srgbClr val="D56C67"/>
              </a:solidFill>
              <a:ln w="7700" cap="flat">
                <a:noFill/>
                <a:prstDash val="solid"/>
                <a:miter/>
              </a:ln>
            </p:spPr>
            <p:txBody>
              <a:bodyPr rtlCol="0" anchor="ctr"/>
              <a:lstStyle/>
              <a:p>
                <a:endParaRPr lang="en-US"/>
              </a:p>
            </p:txBody>
          </p:sp>
          <p:grpSp>
            <p:nvGrpSpPr>
              <p:cNvPr id="51" name="Graphic 3">
                <a:extLst>
                  <a:ext uri="{FF2B5EF4-FFF2-40B4-BE49-F238E27FC236}">
                    <a16:creationId xmlns:a16="http://schemas.microsoft.com/office/drawing/2014/main" id="{ADE8D581-64F2-1400-FC34-99CC5FA82F2A}"/>
                  </a:ext>
                </a:extLst>
              </p:cNvPr>
              <p:cNvGrpSpPr/>
              <p:nvPr/>
            </p:nvGrpSpPr>
            <p:grpSpPr>
              <a:xfrm>
                <a:off x="3088401" y="2711817"/>
                <a:ext cx="118670" cy="103601"/>
                <a:chOff x="3088401" y="2711817"/>
                <a:chExt cx="118670" cy="103601"/>
              </a:xfrm>
            </p:grpSpPr>
            <p:sp>
              <p:nvSpPr>
                <p:cNvPr id="52" name="Freeform: Shape 51">
                  <a:extLst>
                    <a:ext uri="{FF2B5EF4-FFF2-40B4-BE49-F238E27FC236}">
                      <a16:creationId xmlns:a16="http://schemas.microsoft.com/office/drawing/2014/main" id="{1FB4CEDF-3369-6A12-FFCF-737542512C09}"/>
                    </a:ext>
                  </a:extLst>
                </p:cNvPr>
                <p:cNvSpPr/>
                <p:nvPr/>
              </p:nvSpPr>
              <p:spPr>
                <a:xfrm>
                  <a:off x="3088401" y="2711817"/>
                  <a:ext cx="118670" cy="103601"/>
                </a:xfrm>
                <a:custGeom>
                  <a:avLst/>
                  <a:gdLst>
                    <a:gd name="connsiteX0" fmla="*/ 26495 w 118670"/>
                    <a:gd name="connsiteY0" fmla="*/ 15235 h 103601"/>
                    <a:gd name="connsiteX1" fmla="*/ 78296 w 118670"/>
                    <a:gd name="connsiteY1" fmla="*/ 434 h 103601"/>
                    <a:gd name="connsiteX2" fmla="*/ 106355 w 118670"/>
                    <a:gd name="connsiteY2" fmla="*/ 12306 h 103601"/>
                    <a:gd name="connsiteX3" fmla="*/ 118612 w 118670"/>
                    <a:gd name="connsiteY3" fmla="*/ 44604 h 103601"/>
                    <a:gd name="connsiteX4" fmla="*/ 105585 w 118670"/>
                    <a:gd name="connsiteY4" fmla="*/ 77212 h 103601"/>
                    <a:gd name="connsiteX5" fmla="*/ 29656 w 118670"/>
                    <a:gd name="connsiteY5" fmla="*/ 100645 h 103601"/>
                    <a:gd name="connsiteX6" fmla="*/ 8842 w 118670"/>
                    <a:gd name="connsiteY6" fmla="*/ 88235 h 103601"/>
                    <a:gd name="connsiteX7" fmla="*/ 26495 w 118670"/>
                    <a:gd name="connsiteY7" fmla="*/ 15235 h 1036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670" h="103601">
                      <a:moveTo>
                        <a:pt x="26495" y="15235"/>
                      </a:moveTo>
                      <a:cubicBezTo>
                        <a:pt x="40987" y="3826"/>
                        <a:pt x="60027" y="-1647"/>
                        <a:pt x="78296" y="434"/>
                      </a:cubicBezTo>
                      <a:cubicBezTo>
                        <a:pt x="88549" y="1591"/>
                        <a:pt x="98801" y="5214"/>
                        <a:pt x="106355" y="12306"/>
                      </a:cubicBezTo>
                      <a:cubicBezTo>
                        <a:pt x="114989" y="20477"/>
                        <a:pt x="119229" y="32733"/>
                        <a:pt x="118612" y="44604"/>
                      </a:cubicBezTo>
                      <a:cubicBezTo>
                        <a:pt x="118073" y="56476"/>
                        <a:pt x="112985" y="67884"/>
                        <a:pt x="105585" y="77212"/>
                      </a:cubicBezTo>
                      <a:cubicBezTo>
                        <a:pt x="88086" y="99258"/>
                        <a:pt x="56558" y="108971"/>
                        <a:pt x="29656" y="100645"/>
                      </a:cubicBezTo>
                      <a:cubicBezTo>
                        <a:pt x="21870" y="98256"/>
                        <a:pt x="14315" y="94325"/>
                        <a:pt x="8842" y="88235"/>
                      </a:cubicBezTo>
                      <a:cubicBezTo>
                        <a:pt x="-11277" y="65726"/>
                        <a:pt x="6530" y="30960"/>
                        <a:pt x="26495" y="15235"/>
                      </a:cubicBezTo>
                      <a:close/>
                    </a:path>
                  </a:pathLst>
                </a:custGeom>
                <a:solidFill>
                  <a:srgbClr val="D56C67"/>
                </a:solidFill>
                <a:ln w="7700"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486B5FF-B01C-F159-CAF8-DB52E3227EF7}"/>
                    </a:ext>
                  </a:extLst>
                </p:cNvPr>
                <p:cNvSpPr/>
                <p:nvPr/>
              </p:nvSpPr>
              <p:spPr>
                <a:xfrm>
                  <a:off x="3115668" y="2739036"/>
                  <a:ext cx="64233" cy="49218"/>
                </a:xfrm>
                <a:custGeom>
                  <a:avLst/>
                  <a:gdLst>
                    <a:gd name="connsiteX0" fmla="*/ 4238 w 64233"/>
                    <a:gd name="connsiteY0" fmla="*/ 44674 h 49218"/>
                    <a:gd name="connsiteX1" fmla="*/ 1926 w 64233"/>
                    <a:gd name="connsiteY1" fmla="*/ 42824 h 49218"/>
                    <a:gd name="connsiteX2" fmla="*/ 76 w 64233"/>
                    <a:gd name="connsiteY2" fmla="*/ 36041 h 49218"/>
                    <a:gd name="connsiteX3" fmla="*/ 16110 w 64233"/>
                    <a:gd name="connsiteY3" fmla="*/ 9369 h 49218"/>
                    <a:gd name="connsiteX4" fmla="*/ 48023 w 64233"/>
                    <a:gd name="connsiteY4" fmla="*/ 273 h 49218"/>
                    <a:gd name="connsiteX5" fmla="*/ 58661 w 64233"/>
                    <a:gd name="connsiteY5" fmla="*/ 3511 h 49218"/>
                    <a:gd name="connsiteX6" fmla="*/ 60434 w 64233"/>
                    <a:gd name="connsiteY6" fmla="*/ 4898 h 49218"/>
                    <a:gd name="connsiteX7" fmla="*/ 64211 w 64233"/>
                    <a:gd name="connsiteY7" fmla="*/ 16153 h 49218"/>
                    <a:gd name="connsiteX8" fmla="*/ 57119 w 64233"/>
                    <a:gd name="connsiteY8" fmla="*/ 33111 h 49218"/>
                    <a:gd name="connsiteX9" fmla="*/ 10482 w 64233"/>
                    <a:gd name="connsiteY9" fmla="*/ 47526 h 49218"/>
                    <a:gd name="connsiteX10" fmla="*/ 4238 w 64233"/>
                    <a:gd name="connsiteY10" fmla="*/ 44674 h 49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233" h="49218">
                      <a:moveTo>
                        <a:pt x="4238" y="44674"/>
                      </a:moveTo>
                      <a:cubicBezTo>
                        <a:pt x="3236" y="44058"/>
                        <a:pt x="2465" y="43441"/>
                        <a:pt x="1926" y="42824"/>
                      </a:cubicBezTo>
                      <a:cubicBezTo>
                        <a:pt x="847" y="41591"/>
                        <a:pt x="-310" y="39972"/>
                        <a:pt x="76" y="36041"/>
                      </a:cubicBezTo>
                      <a:cubicBezTo>
                        <a:pt x="769" y="27638"/>
                        <a:pt x="7861" y="15921"/>
                        <a:pt x="16110" y="9369"/>
                      </a:cubicBezTo>
                      <a:cubicBezTo>
                        <a:pt x="24897" y="2431"/>
                        <a:pt x="36846" y="-1037"/>
                        <a:pt x="48023" y="273"/>
                      </a:cubicBezTo>
                      <a:cubicBezTo>
                        <a:pt x="52263" y="736"/>
                        <a:pt x="56040" y="1892"/>
                        <a:pt x="58661" y="3511"/>
                      </a:cubicBezTo>
                      <a:cubicBezTo>
                        <a:pt x="59354" y="3973"/>
                        <a:pt x="59971" y="4358"/>
                        <a:pt x="60434" y="4898"/>
                      </a:cubicBezTo>
                      <a:cubicBezTo>
                        <a:pt x="62900" y="7211"/>
                        <a:pt x="64442" y="11759"/>
                        <a:pt x="64211" y="16153"/>
                      </a:cubicBezTo>
                      <a:cubicBezTo>
                        <a:pt x="63980" y="21626"/>
                        <a:pt x="61436" y="27638"/>
                        <a:pt x="57119" y="33111"/>
                      </a:cubicBezTo>
                      <a:cubicBezTo>
                        <a:pt x="46635" y="46293"/>
                        <a:pt x="26593" y="52460"/>
                        <a:pt x="10482" y="47526"/>
                      </a:cubicBezTo>
                      <a:cubicBezTo>
                        <a:pt x="8016" y="46678"/>
                        <a:pt x="5857" y="45753"/>
                        <a:pt x="4238" y="44674"/>
                      </a:cubicBezTo>
                      <a:close/>
                    </a:path>
                  </a:pathLst>
                </a:custGeom>
                <a:solidFill>
                  <a:srgbClr val="BE4E5A"/>
                </a:solidFill>
                <a:ln w="7700" cap="flat">
                  <a:noFill/>
                  <a:prstDash val="solid"/>
                  <a:miter/>
                </a:ln>
              </p:spPr>
              <p:txBody>
                <a:bodyPr rtlCol="0" anchor="ctr"/>
                <a:lstStyle/>
                <a:p>
                  <a:endParaRPr lang="en-US"/>
                </a:p>
              </p:txBody>
            </p:sp>
          </p:grpSp>
        </p:grpSp>
        <p:grpSp>
          <p:nvGrpSpPr>
            <p:cNvPr id="54" name="Graphic 3">
              <a:extLst>
                <a:ext uri="{FF2B5EF4-FFF2-40B4-BE49-F238E27FC236}">
                  <a16:creationId xmlns:a16="http://schemas.microsoft.com/office/drawing/2014/main" id="{7ADBA94C-AB83-9CEA-0ABF-BA8FD6ABA507}"/>
                </a:ext>
              </a:extLst>
            </p:cNvPr>
            <p:cNvGrpSpPr/>
            <p:nvPr/>
          </p:nvGrpSpPr>
          <p:grpSpPr>
            <a:xfrm>
              <a:off x="3341544" y="1737991"/>
              <a:ext cx="586664" cy="1519640"/>
              <a:chOff x="3341544" y="1737991"/>
              <a:chExt cx="586664" cy="1519640"/>
            </a:xfrm>
          </p:grpSpPr>
          <p:sp>
            <p:nvSpPr>
              <p:cNvPr id="55" name="Freeform: Shape 54">
                <a:extLst>
                  <a:ext uri="{FF2B5EF4-FFF2-40B4-BE49-F238E27FC236}">
                    <a16:creationId xmlns:a16="http://schemas.microsoft.com/office/drawing/2014/main" id="{99A1EEA2-541C-EEAF-4DB6-B0503ECFD1A1}"/>
                  </a:ext>
                </a:extLst>
              </p:cNvPr>
              <p:cNvSpPr/>
              <p:nvPr/>
            </p:nvSpPr>
            <p:spPr>
              <a:xfrm>
                <a:off x="3354478" y="1748529"/>
                <a:ext cx="560102" cy="715738"/>
              </a:xfrm>
              <a:custGeom>
                <a:avLst/>
                <a:gdLst>
                  <a:gd name="connsiteX0" fmla="*/ 538905 w 560102"/>
                  <a:gd name="connsiteY0" fmla="*/ 523719 h 715738"/>
                  <a:gd name="connsiteX1" fmla="*/ 537748 w 560102"/>
                  <a:gd name="connsiteY1" fmla="*/ 516473 h 715738"/>
                  <a:gd name="connsiteX2" fmla="*/ 510768 w 560102"/>
                  <a:gd name="connsiteY2" fmla="*/ 520635 h 715738"/>
                  <a:gd name="connsiteX3" fmla="*/ 505758 w 560102"/>
                  <a:gd name="connsiteY3" fmla="*/ 488491 h 715738"/>
                  <a:gd name="connsiteX4" fmla="*/ 537902 w 560102"/>
                  <a:gd name="connsiteY4" fmla="*/ 483480 h 715738"/>
                  <a:gd name="connsiteX5" fmla="*/ 539984 w 560102"/>
                  <a:gd name="connsiteY5" fmla="*/ 496816 h 715738"/>
                  <a:gd name="connsiteX6" fmla="*/ 547230 w 560102"/>
                  <a:gd name="connsiteY6" fmla="*/ 495659 h 715738"/>
                  <a:gd name="connsiteX7" fmla="*/ 545148 w 560102"/>
                  <a:gd name="connsiteY7" fmla="*/ 482324 h 715738"/>
                  <a:gd name="connsiteX8" fmla="*/ 549080 w 560102"/>
                  <a:gd name="connsiteY8" fmla="*/ 481707 h 715738"/>
                  <a:gd name="connsiteX9" fmla="*/ 547924 w 560102"/>
                  <a:gd name="connsiteY9" fmla="*/ 474461 h 715738"/>
                  <a:gd name="connsiteX10" fmla="*/ 544069 w 560102"/>
                  <a:gd name="connsiteY10" fmla="*/ 475078 h 715738"/>
                  <a:gd name="connsiteX11" fmla="*/ 539059 w 560102"/>
                  <a:gd name="connsiteY11" fmla="*/ 442933 h 715738"/>
                  <a:gd name="connsiteX12" fmla="*/ 556634 w 560102"/>
                  <a:gd name="connsiteY12" fmla="*/ 440158 h 715738"/>
                  <a:gd name="connsiteX13" fmla="*/ 555478 w 560102"/>
                  <a:gd name="connsiteY13" fmla="*/ 432912 h 715738"/>
                  <a:gd name="connsiteX14" fmla="*/ 537902 w 560102"/>
                  <a:gd name="connsiteY14" fmla="*/ 435610 h 715738"/>
                  <a:gd name="connsiteX15" fmla="*/ 532892 w 560102"/>
                  <a:gd name="connsiteY15" fmla="*/ 403465 h 715738"/>
                  <a:gd name="connsiteX16" fmla="*/ 555940 w 560102"/>
                  <a:gd name="connsiteY16" fmla="*/ 399919 h 715738"/>
                  <a:gd name="connsiteX17" fmla="*/ 554784 w 560102"/>
                  <a:gd name="connsiteY17" fmla="*/ 392673 h 715738"/>
                  <a:gd name="connsiteX18" fmla="*/ 531736 w 560102"/>
                  <a:gd name="connsiteY18" fmla="*/ 396219 h 715738"/>
                  <a:gd name="connsiteX19" fmla="*/ 526725 w 560102"/>
                  <a:gd name="connsiteY19" fmla="*/ 364075 h 715738"/>
                  <a:gd name="connsiteX20" fmla="*/ 560103 w 560102"/>
                  <a:gd name="connsiteY20" fmla="*/ 358910 h 715738"/>
                  <a:gd name="connsiteX21" fmla="*/ 558947 w 560102"/>
                  <a:gd name="connsiteY21" fmla="*/ 351664 h 715738"/>
                  <a:gd name="connsiteX22" fmla="*/ 525569 w 560102"/>
                  <a:gd name="connsiteY22" fmla="*/ 356829 h 715738"/>
                  <a:gd name="connsiteX23" fmla="*/ 520558 w 560102"/>
                  <a:gd name="connsiteY23" fmla="*/ 324684 h 715738"/>
                  <a:gd name="connsiteX24" fmla="*/ 553936 w 560102"/>
                  <a:gd name="connsiteY24" fmla="*/ 319519 h 715738"/>
                  <a:gd name="connsiteX25" fmla="*/ 552780 w 560102"/>
                  <a:gd name="connsiteY25" fmla="*/ 312273 h 715738"/>
                  <a:gd name="connsiteX26" fmla="*/ 519402 w 560102"/>
                  <a:gd name="connsiteY26" fmla="*/ 317438 h 715738"/>
                  <a:gd name="connsiteX27" fmla="*/ 514391 w 560102"/>
                  <a:gd name="connsiteY27" fmla="*/ 285293 h 715738"/>
                  <a:gd name="connsiteX28" fmla="*/ 547769 w 560102"/>
                  <a:gd name="connsiteY28" fmla="*/ 280129 h 715738"/>
                  <a:gd name="connsiteX29" fmla="*/ 546613 w 560102"/>
                  <a:gd name="connsiteY29" fmla="*/ 272883 h 715738"/>
                  <a:gd name="connsiteX30" fmla="*/ 513235 w 560102"/>
                  <a:gd name="connsiteY30" fmla="*/ 278047 h 715738"/>
                  <a:gd name="connsiteX31" fmla="*/ 508224 w 560102"/>
                  <a:gd name="connsiteY31" fmla="*/ 245903 h 715738"/>
                  <a:gd name="connsiteX32" fmla="*/ 531273 w 560102"/>
                  <a:gd name="connsiteY32" fmla="*/ 242357 h 715738"/>
                  <a:gd name="connsiteX33" fmla="*/ 530117 w 560102"/>
                  <a:gd name="connsiteY33" fmla="*/ 235111 h 715738"/>
                  <a:gd name="connsiteX34" fmla="*/ 507068 w 560102"/>
                  <a:gd name="connsiteY34" fmla="*/ 238657 h 715738"/>
                  <a:gd name="connsiteX35" fmla="*/ 502058 w 560102"/>
                  <a:gd name="connsiteY35" fmla="*/ 206512 h 715738"/>
                  <a:gd name="connsiteX36" fmla="*/ 519633 w 560102"/>
                  <a:gd name="connsiteY36" fmla="*/ 203814 h 715738"/>
                  <a:gd name="connsiteX37" fmla="*/ 518477 w 560102"/>
                  <a:gd name="connsiteY37" fmla="*/ 196568 h 715738"/>
                  <a:gd name="connsiteX38" fmla="*/ 500901 w 560102"/>
                  <a:gd name="connsiteY38" fmla="*/ 199266 h 715738"/>
                  <a:gd name="connsiteX39" fmla="*/ 496199 w 560102"/>
                  <a:gd name="connsiteY39" fmla="*/ 166736 h 715738"/>
                  <a:gd name="connsiteX40" fmla="*/ 500131 w 560102"/>
                  <a:gd name="connsiteY40" fmla="*/ 166119 h 715738"/>
                  <a:gd name="connsiteX41" fmla="*/ 498974 w 560102"/>
                  <a:gd name="connsiteY41" fmla="*/ 158873 h 715738"/>
                  <a:gd name="connsiteX42" fmla="*/ 495043 w 560102"/>
                  <a:gd name="connsiteY42" fmla="*/ 159490 h 715738"/>
                  <a:gd name="connsiteX43" fmla="*/ 492962 w 560102"/>
                  <a:gd name="connsiteY43" fmla="*/ 146154 h 715738"/>
                  <a:gd name="connsiteX44" fmla="*/ 485716 w 560102"/>
                  <a:gd name="connsiteY44" fmla="*/ 147310 h 715738"/>
                  <a:gd name="connsiteX45" fmla="*/ 487797 w 560102"/>
                  <a:gd name="connsiteY45" fmla="*/ 160646 h 715738"/>
                  <a:gd name="connsiteX46" fmla="*/ 455652 w 560102"/>
                  <a:gd name="connsiteY46" fmla="*/ 165657 h 715738"/>
                  <a:gd name="connsiteX47" fmla="*/ 450642 w 560102"/>
                  <a:gd name="connsiteY47" fmla="*/ 133512 h 715738"/>
                  <a:gd name="connsiteX48" fmla="*/ 477621 w 560102"/>
                  <a:gd name="connsiteY48" fmla="*/ 129349 h 715738"/>
                  <a:gd name="connsiteX49" fmla="*/ 476465 w 560102"/>
                  <a:gd name="connsiteY49" fmla="*/ 122103 h 715738"/>
                  <a:gd name="connsiteX50" fmla="*/ 449485 w 560102"/>
                  <a:gd name="connsiteY50" fmla="*/ 126266 h 715738"/>
                  <a:gd name="connsiteX51" fmla="*/ 444475 w 560102"/>
                  <a:gd name="connsiteY51" fmla="*/ 94121 h 715738"/>
                  <a:gd name="connsiteX52" fmla="*/ 450179 w 560102"/>
                  <a:gd name="connsiteY52" fmla="*/ 93196 h 715738"/>
                  <a:gd name="connsiteX53" fmla="*/ 449023 w 560102"/>
                  <a:gd name="connsiteY53" fmla="*/ 85950 h 715738"/>
                  <a:gd name="connsiteX54" fmla="*/ 403851 w 560102"/>
                  <a:gd name="connsiteY54" fmla="*/ 92965 h 715738"/>
                  <a:gd name="connsiteX55" fmla="*/ 398840 w 560102"/>
                  <a:gd name="connsiteY55" fmla="*/ 60820 h 715738"/>
                  <a:gd name="connsiteX56" fmla="*/ 407936 w 560102"/>
                  <a:gd name="connsiteY56" fmla="*/ 59433 h 715738"/>
                  <a:gd name="connsiteX57" fmla="*/ 406780 w 560102"/>
                  <a:gd name="connsiteY57" fmla="*/ 52187 h 715738"/>
                  <a:gd name="connsiteX58" fmla="*/ 397684 w 560102"/>
                  <a:gd name="connsiteY58" fmla="*/ 53574 h 715738"/>
                  <a:gd name="connsiteX59" fmla="*/ 396450 w 560102"/>
                  <a:gd name="connsiteY59" fmla="*/ 45712 h 715738"/>
                  <a:gd name="connsiteX60" fmla="*/ 389204 w 560102"/>
                  <a:gd name="connsiteY60" fmla="*/ 46868 h 715738"/>
                  <a:gd name="connsiteX61" fmla="*/ 390438 w 560102"/>
                  <a:gd name="connsiteY61" fmla="*/ 54731 h 715738"/>
                  <a:gd name="connsiteX62" fmla="*/ 358293 w 560102"/>
                  <a:gd name="connsiteY62" fmla="*/ 59741 h 715738"/>
                  <a:gd name="connsiteX63" fmla="*/ 352743 w 560102"/>
                  <a:gd name="connsiteY63" fmla="*/ 23974 h 715738"/>
                  <a:gd name="connsiteX64" fmla="*/ 349120 w 560102"/>
                  <a:gd name="connsiteY64" fmla="*/ 24513 h 715738"/>
                  <a:gd name="connsiteX65" fmla="*/ 348580 w 560102"/>
                  <a:gd name="connsiteY65" fmla="*/ 20890 h 715738"/>
                  <a:gd name="connsiteX66" fmla="*/ 312813 w 560102"/>
                  <a:gd name="connsiteY66" fmla="*/ 26440 h 715738"/>
                  <a:gd name="connsiteX67" fmla="*/ 310115 w 560102"/>
                  <a:gd name="connsiteY67" fmla="*/ 8865 h 715738"/>
                  <a:gd name="connsiteX68" fmla="*/ 302869 w 560102"/>
                  <a:gd name="connsiteY68" fmla="*/ 10021 h 715738"/>
                  <a:gd name="connsiteX69" fmla="*/ 305490 w 560102"/>
                  <a:gd name="connsiteY69" fmla="*/ 27365 h 715738"/>
                  <a:gd name="connsiteX70" fmla="*/ 273345 w 560102"/>
                  <a:gd name="connsiteY70" fmla="*/ 32376 h 715738"/>
                  <a:gd name="connsiteX71" fmla="*/ 269105 w 560102"/>
                  <a:gd name="connsiteY71" fmla="*/ 5088 h 715738"/>
                  <a:gd name="connsiteX72" fmla="*/ 261859 w 560102"/>
                  <a:gd name="connsiteY72" fmla="*/ 6244 h 715738"/>
                  <a:gd name="connsiteX73" fmla="*/ 266099 w 560102"/>
                  <a:gd name="connsiteY73" fmla="*/ 33532 h 715738"/>
                  <a:gd name="connsiteX74" fmla="*/ 233954 w 560102"/>
                  <a:gd name="connsiteY74" fmla="*/ 38543 h 715738"/>
                  <a:gd name="connsiteX75" fmla="*/ 227942 w 560102"/>
                  <a:gd name="connsiteY75" fmla="*/ 0 h 715738"/>
                  <a:gd name="connsiteX76" fmla="*/ 220696 w 560102"/>
                  <a:gd name="connsiteY76" fmla="*/ 1156 h 715738"/>
                  <a:gd name="connsiteX77" fmla="*/ 226708 w 560102"/>
                  <a:gd name="connsiteY77" fmla="*/ 39699 h 715738"/>
                  <a:gd name="connsiteX78" fmla="*/ 194564 w 560102"/>
                  <a:gd name="connsiteY78" fmla="*/ 44710 h 715738"/>
                  <a:gd name="connsiteX79" fmla="*/ 190324 w 560102"/>
                  <a:gd name="connsiteY79" fmla="*/ 17421 h 715738"/>
                  <a:gd name="connsiteX80" fmla="*/ 183078 w 560102"/>
                  <a:gd name="connsiteY80" fmla="*/ 18578 h 715738"/>
                  <a:gd name="connsiteX81" fmla="*/ 187318 w 560102"/>
                  <a:gd name="connsiteY81" fmla="*/ 45866 h 715738"/>
                  <a:gd name="connsiteX82" fmla="*/ 155173 w 560102"/>
                  <a:gd name="connsiteY82" fmla="*/ 50876 h 715738"/>
                  <a:gd name="connsiteX83" fmla="*/ 152475 w 560102"/>
                  <a:gd name="connsiteY83" fmla="*/ 33301 h 715738"/>
                  <a:gd name="connsiteX84" fmla="*/ 145229 w 560102"/>
                  <a:gd name="connsiteY84" fmla="*/ 34457 h 715738"/>
                  <a:gd name="connsiteX85" fmla="*/ 147927 w 560102"/>
                  <a:gd name="connsiteY85" fmla="*/ 52033 h 715738"/>
                  <a:gd name="connsiteX86" fmla="*/ 112159 w 560102"/>
                  <a:gd name="connsiteY86" fmla="*/ 57583 h 715738"/>
                  <a:gd name="connsiteX87" fmla="*/ 112699 w 560102"/>
                  <a:gd name="connsiteY87" fmla="*/ 61206 h 715738"/>
                  <a:gd name="connsiteX88" fmla="*/ 109076 w 560102"/>
                  <a:gd name="connsiteY88" fmla="*/ 61745 h 715738"/>
                  <a:gd name="connsiteX89" fmla="*/ 114626 w 560102"/>
                  <a:gd name="connsiteY89" fmla="*/ 97513 h 715738"/>
                  <a:gd name="connsiteX90" fmla="*/ 82482 w 560102"/>
                  <a:gd name="connsiteY90" fmla="*/ 102524 h 715738"/>
                  <a:gd name="connsiteX91" fmla="*/ 81248 w 560102"/>
                  <a:gd name="connsiteY91" fmla="*/ 94661 h 715738"/>
                  <a:gd name="connsiteX92" fmla="*/ 74002 w 560102"/>
                  <a:gd name="connsiteY92" fmla="*/ 95817 h 715738"/>
                  <a:gd name="connsiteX93" fmla="*/ 75235 w 560102"/>
                  <a:gd name="connsiteY93" fmla="*/ 103680 h 715738"/>
                  <a:gd name="connsiteX94" fmla="*/ 66139 w 560102"/>
                  <a:gd name="connsiteY94" fmla="*/ 105067 h 715738"/>
                  <a:gd name="connsiteX95" fmla="*/ 67296 w 560102"/>
                  <a:gd name="connsiteY95" fmla="*/ 112314 h 715738"/>
                  <a:gd name="connsiteX96" fmla="*/ 76392 w 560102"/>
                  <a:gd name="connsiteY96" fmla="*/ 110926 h 715738"/>
                  <a:gd name="connsiteX97" fmla="*/ 81402 w 560102"/>
                  <a:gd name="connsiteY97" fmla="*/ 143071 h 715738"/>
                  <a:gd name="connsiteX98" fmla="*/ 36230 w 560102"/>
                  <a:gd name="connsiteY98" fmla="*/ 150085 h 715738"/>
                  <a:gd name="connsiteX99" fmla="*/ 37386 w 560102"/>
                  <a:gd name="connsiteY99" fmla="*/ 157331 h 715738"/>
                  <a:gd name="connsiteX100" fmla="*/ 43091 w 560102"/>
                  <a:gd name="connsiteY100" fmla="*/ 156406 h 715738"/>
                  <a:gd name="connsiteX101" fmla="*/ 48101 w 560102"/>
                  <a:gd name="connsiteY101" fmla="*/ 188551 h 715738"/>
                  <a:gd name="connsiteX102" fmla="*/ 21121 w 560102"/>
                  <a:gd name="connsiteY102" fmla="*/ 192714 h 715738"/>
                  <a:gd name="connsiteX103" fmla="*/ 22278 w 560102"/>
                  <a:gd name="connsiteY103" fmla="*/ 199960 h 715738"/>
                  <a:gd name="connsiteX104" fmla="*/ 49258 w 560102"/>
                  <a:gd name="connsiteY104" fmla="*/ 195797 h 715738"/>
                  <a:gd name="connsiteX105" fmla="*/ 54268 w 560102"/>
                  <a:gd name="connsiteY105" fmla="*/ 227942 h 715738"/>
                  <a:gd name="connsiteX106" fmla="*/ 22123 w 560102"/>
                  <a:gd name="connsiteY106" fmla="*/ 232952 h 715738"/>
                  <a:gd name="connsiteX107" fmla="*/ 20042 w 560102"/>
                  <a:gd name="connsiteY107" fmla="*/ 219616 h 715738"/>
                  <a:gd name="connsiteX108" fmla="*/ 12796 w 560102"/>
                  <a:gd name="connsiteY108" fmla="*/ 220773 h 715738"/>
                  <a:gd name="connsiteX109" fmla="*/ 14877 w 560102"/>
                  <a:gd name="connsiteY109" fmla="*/ 234109 h 715738"/>
                  <a:gd name="connsiteX110" fmla="*/ 10946 w 560102"/>
                  <a:gd name="connsiteY110" fmla="*/ 234725 h 715738"/>
                  <a:gd name="connsiteX111" fmla="*/ 12102 w 560102"/>
                  <a:gd name="connsiteY111" fmla="*/ 241971 h 715738"/>
                  <a:gd name="connsiteX112" fmla="*/ 16034 w 560102"/>
                  <a:gd name="connsiteY112" fmla="*/ 241355 h 715738"/>
                  <a:gd name="connsiteX113" fmla="*/ 21044 w 560102"/>
                  <a:gd name="connsiteY113" fmla="*/ 273499 h 715738"/>
                  <a:gd name="connsiteX114" fmla="*/ 3469 w 560102"/>
                  <a:gd name="connsiteY114" fmla="*/ 276197 h 715738"/>
                  <a:gd name="connsiteX115" fmla="*/ 4625 w 560102"/>
                  <a:gd name="connsiteY115" fmla="*/ 283443 h 715738"/>
                  <a:gd name="connsiteX116" fmla="*/ 22201 w 560102"/>
                  <a:gd name="connsiteY116" fmla="*/ 280745 h 715738"/>
                  <a:gd name="connsiteX117" fmla="*/ 27211 w 560102"/>
                  <a:gd name="connsiteY117" fmla="*/ 312890 h 715738"/>
                  <a:gd name="connsiteX118" fmla="*/ 4163 w 560102"/>
                  <a:gd name="connsiteY118" fmla="*/ 316436 h 715738"/>
                  <a:gd name="connsiteX119" fmla="*/ 5319 w 560102"/>
                  <a:gd name="connsiteY119" fmla="*/ 323682 h 715738"/>
                  <a:gd name="connsiteX120" fmla="*/ 28367 w 560102"/>
                  <a:gd name="connsiteY120" fmla="*/ 320136 h 715738"/>
                  <a:gd name="connsiteX121" fmla="*/ 33378 w 560102"/>
                  <a:gd name="connsiteY121" fmla="*/ 352281 h 715738"/>
                  <a:gd name="connsiteX122" fmla="*/ 0 w 560102"/>
                  <a:gd name="connsiteY122" fmla="*/ 357445 h 715738"/>
                  <a:gd name="connsiteX123" fmla="*/ 1156 w 560102"/>
                  <a:gd name="connsiteY123" fmla="*/ 364691 h 715738"/>
                  <a:gd name="connsiteX124" fmla="*/ 34534 w 560102"/>
                  <a:gd name="connsiteY124" fmla="*/ 359527 h 715738"/>
                  <a:gd name="connsiteX125" fmla="*/ 39545 w 560102"/>
                  <a:gd name="connsiteY125" fmla="*/ 391671 h 715738"/>
                  <a:gd name="connsiteX126" fmla="*/ 6167 w 560102"/>
                  <a:gd name="connsiteY126" fmla="*/ 396836 h 715738"/>
                  <a:gd name="connsiteX127" fmla="*/ 7323 w 560102"/>
                  <a:gd name="connsiteY127" fmla="*/ 404082 h 715738"/>
                  <a:gd name="connsiteX128" fmla="*/ 40701 w 560102"/>
                  <a:gd name="connsiteY128" fmla="*/ 398917 h 715738"/>
                  <a:gd name="connsiteX129" fmla="*/ 45712 w 560102"/>
                  <a:gd name="connsiteY129" fmla="*/ 431062 h 715738"/>
                  <a:gd name="connsiteX130" fmla="*/ 12334 w 560102"/>
                  <a:gd name="connsiteY130" fmla="*/ 436227 h 715738"/>
                  <a:gd name="connsiteX131" fmla="*/ 13490 w 560102"/>
                  <a:gd name="connsiteY131" fmla="*/ 443473 h 715738"/>
                  <a:gd name="connsiteX132" fmla="*/ 46868 w 560102"/>
                  <a:gd name="connsiteY132" fmla="*/ 438308 h 715738"/>
                  <a:gd name="connsiteX133" fmla="*/ 51879 w 560102"/>
                  <a:gd name="connsiteY133" fmla="*/ 470453 h 715738"/>
                  <a:gd name="connsiteX134" fmla="*/ 28830 w 560102"/>
                  <a:gd name="connsiteY134" fmla="*/ 473998 h 715738"/>
                  <a:gd name="connsiteX135" fmla="*/ 29986 w 560102"/>
                  <a:gd name="connsiteY135" fmla="*/ 481244 h 715738"/>
                  <a:gd name="connsiteX136" fmla="*/ 53035 w 560102"/>
                  <a:gd name="connsiteY136" fmla="*/ 477699 h 715738"/>
                  <a:gd name="connsiteX137" fmla="*/ 58045 w 560102"/>
                  <a:gd name="connsiteY137" fmla="*/ 509843 h 715738"/>
                  <a:gd name="connsiteX138" fmla="*/ 40470 w 560102"/>
                  <a:gd name="connsiteY138" fmla="*/ 512541 h 715738"/>
                  <a:gd name="connsiteX139" fmla="*/ 41626 w 560102"/>
                  <a:gd name="connsiteY139" fmla="*/ 519787 h 715738"/>
                  <a:gd name="connsiteX140" fmla="*/ 59202 w 560102"/>
                  <a:gd name="connsiteY140" fmla="*/ 517089 h 715738"/>
                  <a:gd name="connsiteX141" fmla="*/ 64212 w 560102"/>
                  <a:gd name="connsiteY141" fmla="*/ 549234 h 715738"/>
                  <a:gd name="connsiteX142" fmla="*/ 60281 w 560102"/>
                  <a:gd name="connsiteY142" fmla="*/ 549851 h 715738"/>
                  <a:gd name="connsiteX143" fmla="*/ 61437 w 560102"/>
                  <a:gd name="connsiteY143" fmla="*/ 557097 h 715738"/>
                  <a:gd name="connsiteX144" fmla="*/ 65369 w 560102"/>
                  <a:gd name="connsiteY144" fmla="*/ 556480 h 715738"/>
                  <a:gd name="connsiteX145" fmla="*/ 67450 w 560102"/>
                  <a:gd name="connsiteY145" fmla="*/ 569816 h 715738"/>
                  <a:gd name="connsiteX146" fmla="*/ 74696 w 560102"/>
                  <a:gd name="connsiteY146" fmla="*/ 568659 h 715738"/>
                  <a:gd name="connsiteX147" fmla="*/ 72615 w 560102"/>
                  <a:gd name="connsiteY147" fmla="*/ 555324 h 715738"/>
                  <a:gd name="connsiteX148" fmla="*/ 104759 w 560102"/>
                  <a:gd name="connsiteY148" fmla="*/ 550313 h 715738"/>
                  <a:gd name="connsiteX149" fmla="*/ 109770 w 560102"/>
                  <a:gd name="connsiteY149" fmla="*/ 582458 h 715738"/>
                  <a:gd name="connsiteX150" fmla="*/ 82790 w 560102"/>
                  <a:gd name="connsiteY150" fmla="*/ 586620 h 715738"/>
                  <a:gd name="connsiteX151" fmla="*/ 83946 w 560102"/>
                  <a:gd name="connsiteY151" fmla="*/ 593866 h 715738"/>
                  <a:gd name="connsiteX152" fmla="*/ 110926 w 560102"/>
                  <a:gd name="connsiteY152" fmla="*/ 589704 h 715738"/>
                  <a:gd name="connsiteX153" fmla="*/ 115937 w 560102"/>
                  <a:gd name="connsiteY153" fmla="*/ 621848 h 715738"/>
                  <a:gd name="connsiteX154" fmla="*/ 110232 w 560102"/>
                  <a:gd name="connsiteY154" fmla="*/ 622773 h 715738"/>
                  <a:gd name="connsiteX155" fmla="*/ 111389 w 560102"/>
                  <a:gd name="connsiteY155" fmla="*/ 630019 h 715738"/>
                  <a:gd name="connsiteX156" fmla="*/ 156561 w 560102"/>
                  <a:gd name="connsiteY156" fmla="*/ 623005 h 715738"/>
                  <a:gd name="connsiteX157" fmla="*/ 161571 w 560102"/>
                  <a:gd name="connsiteY157" fmla="*/ 655149 h 715738"/>
                  <a:gd name="connsiteX158" fmla="*/ 152475 w 560102"/>
                  <a:gd name="connsiteY158" fmla="*/ 656537 h 715738"/>
                  <a:gd name="connsiteX159" fmla="*/ 153631 w 560102"/>
                  <a:gd name="connsiteY159" fmla="*/ 663783 h 715738"/>
                  <a:gd name="connsiteX160" fmla="*/ 162728 w 560102"/>
                  <a:gd name="connsiteY160" fmla="*/ 662395 h 715738"/>
                  <a:gd name="connsiteX161" fmla="*/ 163961 w 560102"/>
                  <a:gd name="connsiteY161" fmla="*/ 670258 h 715738"/>
                  <a:gd name="connsiteX162" fmla="*/ 171207 w 560102"/>
                  <a:gd name="connsiteY162" fmla="*/ 669102 h 715738"/>
                  <a:gd name="connsiteX163" fmla="*/ 169974 w 560102"/>
                  <a:gd name="connsiteY163" fmla="*/ 661239 h 715738"/>
                  <a:gd name="connsiteX164" fmla="*/ 202118 w 560102"/>
                  <a:gd name="connsiteY164" fmla="*/ 656228 h 715738"/>
                  <a:gd name="connsiteX165" fmla="*/ 207668 w 560102"/>
                  <a:gd name="connsiteY165" fmla="*/ 691996 h 715738"/>
                  <a:gd name="connsiteX166" fmla="*/ 211291 w 560102"/>
                  <a:gd name="connsiteY166" fmla="*/ 691457 h 715738"/>
                  <a:gd name="connsiteX167" fmla="*/ 211831 w 560102"/>
                  <a:gd name="connsiteY167" fmla="*/ 695080 h 715738"/>
                  <a:gd name="connsiteX168" fmla="*/ 247598 w 560102"/>
                  <a:gd name="connsiteY168" fmla="*/ 689529 h 715738"/>
                  <a:gd name="connsiteX169" fmla="*/ 250297 w 560102"/>
                  <a:gd name="connsiteY169" fmla="*/ 707105 h 715738"/>
                  <a:gd name="connsiteX170" fmla="*/ 257543 w 560102"/>
                  <a:gd name="connsiteY170" fmla="*/ 705949 h 715738"/>
                  <a:gd name="connsiteX171" fmla="*/ 254845 w 560102"/>
                  <a:gd name="connsiteY171" fmla="*/ 688373 h 715738"/>
                  <a:gd name="connsiteX172" fmla="*/ 286989 w 560102"/>
                  <a:gd name="connsiteY172" fmla="*/ 683363 h 715738"/>
                  <a:gd name="connsiteX173" fmla="*/ 291229 w 560102"/>
                  <a:gd name="connsiteY173" fmla="*/ 710651 h 715738"/>
                  <a:gd name="connsiteX174" fmla="*/ 298475 w 560102"/>
                  <a:gd name="connsiteY174" fmla="*/ 709495 h 715738"/>
                  <a:gd name="connsiteX175" fmla="*/ 294235 w 560102"/>
                  <a:gd name="connsiteY175" fmla="*/ 682206 h 715738"/>
                  <a:gd name="connsiteX176" fmla="*/ 326380 w 560102"/>
                  <a:gd name="connsiteY176" fmla="*/ 677196 h 715738"/>
                  <a:gd name="connsiteX177" fmla="*/ 332392 w 560102"/>
                  <a:gd name="connsiteY177" fmla="*/ 715738 h 715738"/>
                  <a:gd name="connsiteX178" fmla="*/ 339639 w 560102"/>
                  <a:gd name="connsiteY178" fmla="*/ 714582 h 715738"/>
                  <a:gd name="connsiteX179" fmla="*/ 333626 w 560102"/>
                  <a:gd name="connsiteY179" fmla="*/ 676039 h 715738"/>
                  <a:gd name="connsiteX180" fmla="*/ 365771 w 560102"/>
                  <a:gd name="connsiteY180" fmla="*/ 671029 h 715738"/>
                  <a:gd name="connsiteX181" fmla="*/ 370010 w 560102"/>
                  <a:gd name="connsiteY181" fmla="*/ 698317 h 715738"/>
                  <a:gd name="connsiteX182" fmla="*/ 377256 w 560102"/>
                  <a:gd name="connsiteY182" fmla="*/ 697161 h 715738"/>
                  <a:gd name="connsiteX183" fmla="*/ 373017 w 560102"/>
                  <a:gd name="connsiteY183" fmla="*/ 669873 h 715738"/>
                  <a:gd name="connsiteX184" fmla="*/ 405161 w 560102"/>
                  <a:gd name="connsiteY184" fmla="*/ 664862 h 715738"/>
                  <a:gd name="connsiteX185" fmla="*/ 407859 w 560102"/>
                  <a:gd name="connsiteY185" fmla="*/ 682438 h 715738"/>
                  <a:gd name="connsiteX186" fmla="*/ 415105 w 560102"/>
                  <a:gd name="connsiteY186" fmla="*/ 681281 h 715738"/>
                  <a:gd name="connsiteX187" fmla="*/ 412407 w 560102"/>
                  <a:gd name="connsiteY187" fmla="*/ 663706 h 715738"/>
                  <a:gd name="connsiteX188" fmla="*/ 448175 w 560102"/>
                  <a:gd name="connsiteY188" fmla="*/ 658156 h 715738"/>
                  <a:gd name="connsiteX189" fmla="*/ 447635 w 560102"/>
                  <a:gd name="connsiteY189" fmla="*/ 654533 h 715738"/>
                  <a:gd name="connsiteX190" fmla="*/ 451258 w 560102"/>
                  <a:gd name="connsiteY190" fmla="*/ 653993 h 715738"/>
                  <a:gd name="connsiteX191" fmla="*/ 445708 w 560102"/>
                  <a:gd name="connsiteY191" fmla="*/ 618225 h 715738"/>
                  <a:gd name="connsiteX192" fmla="*/ 477853 w 560102"/>
                  <a:gd name="connsiteY192" fmla="*/ 613215 h 715738"/>
                  <a:gd name="connsiteX193" fmla="*/ 479086 w 560102"/>
                  <a:gd name="connsiteY193" fmla="*/ 621078 h 715738"/>
                  <a:gd name="connsiteX194" fmla="*/ 486332 w 560102"/>
                  <a:gd name="connsiteY194" fmla="*/ 619921 h 715738"/>
                  <a:gd name="connsiteX195" fmla="*/ 485099 w 560102"/>
                  <a:gd name="connsiteY195" fmla="*/ 612059 h 715738"/>
                  <a:gd name="connsiteX196" fmla="*/ 494195 w 560102"/>
                  <a:gd name="connsiteY196" fmla="*/ 610671 h 715738"/>
                  <a:gd name="connsiteX197" fmla="*/ 493039 w 560102"/>
                  <a:gd name="connsiteY197" fmla="*/ 603425 h 715738"/>
                  <a:gd name="connsiteX198" fmla="*/ 483943 w 560102"/>
                  <a:gd name="connsiteY198" fmla="*/ 604813 h 715738"/>
                  <a:gd name="connsiteX199" fmla="*/ 478932 w 560102"/>
                  <a:gd name="connsiteY199" fmla="*/ 572668 h 715738"/>
                  <a:gd name="connsiteX200" fmla="*/ 524104 w 560102"/>
                  <a:gd name="connsiteY200" fmla="*/ 565653 h 715738"/>
                  <a:gd name="connsiteX201" fmla="*/ 522948 w 560102"/>
                  <a:gd name="connsiteY201" fmla="*/ 558407 h 715738"/>
                  <a:gd name="connsiteX202" fmla="*/ 517244 w 560102"/>
                  <a:gd name="connsiteY202" fmla="*/ 559255 h 715738"/>
                  <a:gd name="connsiteX203" fmla="*/ 512233 w 560102"/>
                  <a:gd name="connsiteY203" fmla="*/ 527110 h 715738"/>
                  <a:gd name="connsiteX204" fmla="*/ 538905 w 560102"/>
                  <a:gd name="connsiteY204" fmla="*/ 523719 h 715738"/>
                  <a:gd name="connsiteX205" fmla="*/ 503522 w 560102"/>
                  <a:gd name="connsiteY205" fmla="*/ 521791 h 715738"/>
                  <a:gd name="connsiteX206" fmla="*/ 471378 w 560102"/>
                  <a:gd name="connsiteY206" fmla="*/ 526802 h 715738"/>
                  <a:gd name="connsiteX207" fmla="*/ 466367 w 560102"/>
                  <a:gd name="connsiteY207" fmla="*/ 494657 h 715738"/>
                  <a:gd name="connsiteX208" fmla="*/ 498512 w 560102"/>
                  <a:gd name="connsiteY208" fmla="*/ 489647 h 715738"/>
                  <a:gd name="connsiteX209" fmla="*/ 503522 w 560102"/>
                  <a:gd name="connsiteY209" fmla="*/ 521791 h 715738"/>
                  <a:gd name="connsiteX210" fmla="*/ 323451 w 560102"/>
                  <a:gd name="connsiteY210" fmla="*/ 355210 h 715738"/>
                  <a:gd name="connsiteX211" fmla="*/ 355595 w 560102"/>
                  <a:gd name="connsiteY211" fmla="*/ 350199 h 715738"/>
                  <a:gd name="connsiteX212" fmla="*/ 360606 w 560102"/>
                  <a:gd name="connsiteY212" fmla="*/ 382344 h 715738"/>
                  <a:gd name="connsiteX213" fmla="*/ 328461 w 560102"/>
                  <a:gd name="connsiteY213" fmla="*/ 387354 h 715738"/>
                  <a:gd name="connsiteX214" fmla="*/ 323451 w 560102"/>
                  <a:gd name="connsiteY214" fmla="*/ 355210 h 715738"/>
                  <a:gd name="connsiteX215" fmla="*/ 321138 w 560102"/>
                  <a:gd name="connsiteY215" fmla="*/ 388511 h 715738"/>
                  <a:gd name="connsiteX216" fmla="*/ 288993 w 560102"/>
                  <a:gd name="connsiteY216" fmla="*/ 393521 h 715738"/>
                  <a:gd name="connsiteX217" fmla="*/ 283983 w 560102"/>
                  <a:gd name="connsiteY217" fmla="*/ 361377 h 715738"/>
                  <a:gd name="connsiteX218" fmla="*/ 316128 w 560102"/>
                  <a:gd name="connsiteY218" fmla="*/ 356366 h 715738"/>
                  <a:gd name="connsiteX219" fmla="*/ 321138 w 560102"/>
                  <a:gd name="connsiteY219" fmla="*/ 388511 h 715738"/>
                  <a:gd name="connsiteX220" fmla="*/ 322294 w 560102"/>
                  <a:gd name="connsiteY220" fmla="*/ 347964 h 715738"/>
                  <a:gd name="connsiteX221" fmla="*/ 317284 w 560102"/>
                  <a:gd name="connsiteY221" fmla="*/ 315819 h 715738"/>
                  <a:gd name="connsiteX222" fmla="*/ 349429 w 560102"/>
                  <a:gd name="connsiteY222" fmla="*/ 310809 h 715738"/>
                  <a:gd name="connsiteX223" fmla="*/ 354439 w 560102"/>
                  <a:gd name="connsiteY223" fmla="*/ 342953 h 715738"/>
                  <a:gd name="connsiteX224" fmla="*/ 322294 w 560102"/>
                  <a:gd name="connsiteY224" fmla="*/ 347964 h 715738"/>
                  <a:gd name="connsiteX225" fmla="*/ 315048 w 560102"/>
                  <a:gd name="connsiteY225" fmla="*/ 349043 h 715738"/>
                  <a:gd name="connsiteX226" fmla="*/ 282904 w 560102"/>
                  <a:gd name="connsiteY226" fmla="*/ 354053 h 715738"/>
                  <a:gd name="connsiteX227" fmla="*/ 277893 w 560102"/>
                  <a:gd name="connsiteY227" fmla="*/ 321909 h 715738"/>
                  <a:gd name="connsiteX228" fmla="*/ 310038 w 560102"/>
                  <a:gd name="connsiteY228" fmla="*/ 316898 h 715738"/>
                  <a:gd name="connsiteX229" fmla="*/ 315048 w 560102"/>
                  <a:gd name="connsiteY229" fmla="*/ 349043 h 715738"/>
                  <a:gd name="connsiteX230" fmla="*/ 276737 w 560102"/>
                  <a:gd name="connsiteY230" fmla="*/ 314586 h 715738"/>
                  <a:gd name="connsiteX231" fmla="*/ 271726 w 560102"/>
                  <a:gd name="connsiteY231" fmla="*/ 282441 h 715738"/>
                  <a:gd name="connsiteX232" fmla="*/ 303871 w 560102"/>
                  <a:gd name="connsiteY232" fmla="*/ 277431 h 715738"/>
                  <a:gd name="connsiteX233" fmla="*/ 308882 w 560102"/>
                  <a:gd name="connsiteY233" fmla="*/ 309575 h 715738"/>
                  <a:gd name="connsiteX234" fmla="*/ 276737 w 560102"/>
                  <a:gd name="connsiteY234" fmla="*/ 314586 h 715738"/>
                  <a:gd name="connsiteX235" fmla="*/ 270647 w 560102"/>
                  <a:gd name="connsiteY235" fmla="*/ 275195 h 715738"/>
                  <a:gd name="connsiteX236" fmla="*/ 265636 w 560102"/>
                  <a:gd name="connsiteY236" fmla="*/ 243050 h 715738"/>
                  <a:gd name="connsiteX237" fmla="*/ 297781 w 560102"/>
                  <a:gd name="connsiteY237" fmla="*/ 238040 h 715738"/>
                  <a:gd name="connsiteX238" fmla="*/ 302792 w 560102"/>
                  <a:gd name="connsiteY238" fmla="*/ 270185 h 715738"/>
                  <a:gd name="connsiteX239" fmla="*/ 270647 w 560102"/>
                  <a:gd name="connsiteY239" fmla="*/ 275195 h 715738"/>
                  <a:gd name="connsiteX240" fmla="*/ 263324 w 560102"/>
                  <a:gd name="connsiteY240" fmla="*/ 276274 h 715738"/>
                  <a:gd name="connsiteX241" fmla="*/ 231179 w 560102"/>
                  <a:gd name="connsiteY241" fmla="*/ 281285 h 715738"/>
                  <a:gd name="connsiteX242" fmla="*/ 226169 w 560102"/>
                  <a:gd name="connsiteY242" fmla="*/ 249140 h 715738"/>
                  <a:gd name="connsiteX243" fmla="*/ 258313 w 560102"/>
                  <a:gd name="connsiteY243" fmla="*/ 244130 h 715738"/>
                  <a:gd name="connsiteX244" fmla="*/ 263324 w 560102"/>
                  <a:gd name="connsiteY244" fmla="*/ 276274 h 715738"/>
                  <a:gd name="connsiteX245" fmla="*/ 264480 w 560102"/>
                  <a:gd name="connsiteY245" fmla="*/ 283597 h 715738"/>
                  <a:gd name="connsiteX246" fmla="*/ 269491 w 560102"/>
                  <a:gd name="connsiteY246" fmla="*/ 315742 h 715738"/>
                  <a:gd name="connsiteX247" fmla="*/ 237346 w 560102"/>
                  <a:gd name="connsiteY247" fmla="*/ 320753 h 715738"/>
                  <a:gd name="connsiteX248" fmla="*/ 232336 w 560102"/>
                  <a:gd name="connsiteY248" fmla="*/ 288608 h 715738"/>
                  <a:gd name="connsiteX249" fmla="*/ 264480 w 560102"/>
                  <a:gd name="connsiteY249" fmla="*/ 283597 h 715738"/>
                  <a:gd name="connsiteX250" fmla="*/ 270570 w 560102"/>
                  <a:gd name="connsiteY250" fmla="*/ 322988 h 715738"/>
                  <a:gd name="connsiteX251" fmla="*/ 275581 w 560102"/>
                  <a:gd name="connsiteY251" fmla="*/ 355133 h 715738"/>
                  <a:gd name="connsiteX252" fmla="*/ 243436 w 560102"/>
                  <a:gd name="connsiteY252" fmla="*/ 360143 h 715738"/>
                  <a:gd name="connsiteX253" fmla="*/ 238425 w 560102"/>
                  <a:gd name="connsiteY253" fmla="*/ 327999 h 715738"/>
                  <a:gd name="connsiteX254" fmla="*/ 270570 w 560102"/>
                  <a:gd name="connsiteY254" fmla="*/ 322988 h 715738"/>
                  <a:gd name="connsiteX255" fmla="*/ 236113 w 560102"/>
                  <a:gd name="connsiteY255" fmla="*/ 361300 h 715738"/>
                  <a:gd name="connsiteX256" fmla="*/ 203968 w 560102"/>
                  <a:gd name="connsiteY256" fmla="*/ 366310 h 715738"/>
                  <a:gd name="connsiteX257" fmla="*/ 198958 w 560102"/>
                  <a:gd name="connsiteY257" fmla="*/ 334165 h 715738"/>
                  <a:gd name="connsiteX258" fmla="*/ 231102 w 560102"/>
                  <a:gd name="connsiteY258" fmla="*/ 329155 h 715738"/>
                  <a:gd name="connsiteX259" fmla="*/ 236113 w 560102"/>
                  <a:gd name="connsiteY259" fmla="*/ 361300 h 715738"/>
                  <a:gd name="connsiteX260" fmla="*/ 237269 w 560102"/>
                  <a:gd name="connsiteY260" fmla="*/ 368623 h 715738"/>
                  <a:gd name="connsiteX261" fmla="*/ 242280 w 560102"/>
                  <a:gd name="connsiteY261" fmla="*/ 400767 h 715738"/>
                  <a:gd name="connsiteX262" fmla="*/ 210135 w 560102"/>
                  <a:gd name="connsiteY262" fmla="*/ 405778 h 715738"/>
                  <a:gd name="connsiteX263" fmla="*/ 205125 w 560102"/>
                  <a:gd name="connsiteY263" fmla="*/ 373633 h 715738"/>
                  <a:gd name="connsiteX264" fmla="*/ 237269 w 560102"/>
                  <a:gd name="connsiteY264" fmla="*/ 368623 h 715738"/>
                  <a:gd name="connsiteX265" fmla="*/ 244592 w 560102"/>
                  <a:gd name="connsiteY265" fmla="*/ 367466 h 715738"/>
                  <a:gd name="connsiteX266" fmla="*/ 276737 w 560102"/>
                  <a:gd name="connsiteY266" fmla="*/ 362456 h 715738"/>
                  <a:gd name="connsiteX267" fmla="*/ 281748 w 560102"/>
                  <a:gd name="connsiteY267" fmla="*/ 394600 h 715738"/>
                  <a:gd name="connsiteX268" fmla="*/ 249603 w 560102"/>
                  <a:gd name="connsiteY268" fmla="*/ 399611 h 715738"/>
                  <a:gd name="connsiteX269" fmla="*/ 244592 w 560102"/>
                  <a:gd name="connsiteY269" fmla="*/ 367466 h 715738"/>
                  <a:gd name="connsiteX270" fmla="*/ 282827 w 560102"/>
                  <a:gd name="connsiteY270" fmla="*/ 401924 h 715738"/>
                  <a:gd name="connsiteX271" fmla="*/ 287837 w 560102"/>
                  <a:gd name="connsiteY271" fmla="*/ 434068 h 715738"/>
                  <a:gd name="connsiteX272" fmla="*/ 255693 w 560102"/>
                  <a:gd name="connsiteY272" fmla="*/ 439079 h 715738"/>
                  <a:gd name="connsiteX273" fmla="*/ 250682 w 560102"/>
                  <a:gd name="connsiteY273" fmla="*/ 406934 h 715738"/>
                  <a:gd name="connsiteX274" fmla="*/ 282827 w 560102"/>
                  <a:gd name="connsiteY274" fmla="*/ 401924 h 715738"/>
                  <a:gd name="connsiteX275" fmla="*/ 288993 w 560102"/>
                  <a:gd name="connsiteY275" fmla="*/ 441391 h 715738"/>
                  <a:gd name="connsiteX276" fmla="*/ 294004 w 560102"/>
                  <a:gd name="connsiteY276" fmla="*/ 473536 h 715738"/>
                  <a:gd name="connsiteX277" fmla="*/ 261859 w 560102"/>
                  <a:gd name="connsiteY277" fmla="*/ 478547 h 715738"/>
                  <a:gd name="connsiteX278" fmla="*/ 256849 w 560102"/>
                  <a:gd name="connsiteY278" fmla="*/ 446402 h 715738"/>
                  <a:gd name="connsiteX279" fmla="*/ 288993 w 560102"/>
                  <a:gd name="connsiteY279" fmla="*/ 441391 h 715738"/>
                  <a:gd name="connsiteX280" fmla="*/ 296239 w 560102"/>
                  <a:gd name="connsiteY280" fmla="*/ 440235 h 715738"/>
                  <a:gd name="connsiteX281" fmla="*/ 328384 w 560102"/>
                  <a:gd name="connsiteY281" fmla="*/ 435224 h 715738"/>
                  <a:gd name="connsiteX282" fmla="*/ 333395 w 560102"/>
                  <a:gd name="connsiteY282" fmla="*/ 467369 h 715738"/>
                  <a:gd name="connsiteX283" fmla="*/ 301250 w 560102"/>
                  <a:gd name="connsiteY283" fmla="*/ 472380 h 715738"/>
                  <a:gd name="connsiteX284" fmla="*/ 296239 w 560102"/>
                  <a:gd name="connsiteY284" fmla="*/ 440235 h 715738"/>
                  <a:gd name="connsiteX285" fmla="*/ 295160 w 560102"/>
                  <a:gd name="connsiteY285" fmla="*/ 432989 h 715738"/>
                  <a:gd name="connsiteX286" fmla="*/ 290150 w 560102"/>
                  <a:gd name="connsiteY286" fmla="*/ 400844 h 715738"/>
                  <a:gd name="connsiteX287" fmla="*/ 322294 w 560102"/>
                  <a:gd name="connsiteY287" fmla="*/ 395834 h 715738"/>
                  <a:gd name="connsiteX288" fmla="*/ 327305 w 560102"/>
                  <a:gd name="connsiteY288" fmla="*/ 427978 h 715738"/>
                  <a:gd name="connsiteX289" fmla="*/ 295160 w 560102"/>
                  <a:gd name="connsiteY289" fmla="*/ 432989 h 715738"/>
                  <a:gd name="connsiteX290" fmla="*/ 329618 w 560102"/>
                  <a:gd name="connsiteY290" fmla="*/ 394678 h 715738"/>
                  <a:gd name="connsiteX291" fmla="*/ 361762 w 560102"/>
                  <a:gd name="connsiteY291" fmla="*/ 389667 h 715738"/>
                  <a:gd name="connsiteX292" fmla="*/ 366773 w 560102"/>
                  <a:gd name="connsiteY292" fmla="*/ 421812 h 715738"/>
                  <a:gd name="connsiteX293" fmla="*/ 334628 w 560102"/>
                  <a:gd name="connsiteY293" fmla="*/ 426822 h 715738"/>
                  <a:gd name="connsiteX294" fmla="*/ 329618 w 560102"/>
                  <a:gd name="connsiteY294" fmla="*/ 394678 h 715738"/>
                  <a:gd name="connsiteX295" fmla="*/ 369008 w 560102"/>
                  <a:gd name="connsiteY295" fmla="*/ 388511 h 715738"/>
                  <a:gd name="connsiteX296" fmla="*/ 401153 w 560102"/>
                  <a:gd name="connsiteY296" fmla="*/ 383500 h 715738"/>
                  <a:gd name="connsiteX297" fmla="*/ 406163 w 560102"/>
                  <a:gd name="connsiteY297" fmla="*/ 415645 h 715738"/>
                  <a:gd name="connsiteX298" fmla="*/ 374019 w 560102"/>
                  <a:gd name="connsiteY298" fmla="*/ 420655 h 715738"/>
                  <a:gd name="connsiteX299" fmla="*/ 369008 w 560102"/>
                  <a:gd name="connsiteY299" fmla="*/ 388511 h 715738"/>
                  <a:gd name="connsiteX300" fmla="*/ 367929 w 560102"/>
                  <a:gd name="connsiteY300" fmla="*/ 381265 h 715738"/>
                  <a:gd name="connsiteX301" fmla="*/ 362919 w 560102"/>
                  <a:gd name="connsiteY301" fmla="*/ 349120 h 715738"/>
                  <a:gd name="connsiteX302" fmla="*/ 395063 w 560102"/>
                  <a:gd name="connsiteY302" fmla="*/ 344109 h 715738"/>
                  <a:gd name="connsiteX303" fmla="*/ 400074 w 560102"/>
                  <a:gd name="connsiteY303" fmla="*/ 376254 h 715738"/>
                  <a:gd name="connsiteX304" fmla="*/ 367929 w 560102"/>
                  <a:gd name="connsiteY304" fmla="*/ 381265 h 715738"/>
                  <a:gd name="connsiteX305" fmla="*/ 361762 w 560102"/>
                  <a:gd name="connsiteY305" fmla="*/ 341797 h 715738"/>
                  <a:gd name="connsiteX306" fmla="*/ 356752 w 560102"/>
                  <a:gd name="connsiteY306" fmla="*/ 309652 h 715738"/>
                  <a:gd name="connsiteX307" fmla="*/ 388896 w 560102"/>
                  <a:gd name="connsiteY307" fmla="*/ 304642 h 715738"/>
                  <a:gd name="connsiteX308" fmla="*/ 393907 w 560102"/>
                  <a:gd name="connsiteY308" fmla="*/ 336786 h 715738"/>
                  <a:gd name="connsiteX309" fmla="*/ 361762 w 560102"/>
                  <a:gd name="connsiteY309" fmla="*/ 341797 h 715738"/>
                  <a:gd name="connsiteX310" fmla="*/ 355672 w 560102"/>
                  <a:gd name="connsiteY310" fmla="*/ 302329 h 715738"/>
                  <a:gd name="connsiteX311" fmla="*/ 350662 w 560102"/>
                  <a:gd name="connsiteY311" fmla="*/ 270185 h 715738"/>
                  <a:gd name="connsiteX312" fmla="*/ 382806 w 560102"/>
                  <a:gd name="connsiteY312" fmla="*/ 265174 h 715738"/>
                  <a:gd name="connsiteX313" fmla="*/ 387817 w 560102"/>
                  <a:gd name="connsiteY313" fmla="*/ 297319 h 715738"/>
                  <a:gd name="connsiteX314" fmla="*/ 355672 w 560102"/>
                  <a:gd name="connsiteY314" fmla="*/ 302329 h 715738"/>
                  <a:gd name="connsiteX315" fmla="*/ 348349 w 560102"/>
                  <a:gd name="connsiteY315" fmla="*/ 303485 h 715738"/>
                  <a:gd name="connsiteX316" fmla="*/ 316205 w 560102"/>
                  <a:gd name="connsiteY316" fmla="*/ 308496 h 715738"/>
                  <a:gd name="connsiteX317" fmla="*/ 311194 w 560102"/>
                  <a:gd name="connsiteY317" fmla="*/ 276351 h 715738"/>
                  <a:gd name="connsiteX318" fmla="*/ 343339 w 560102"/>
                  <a:gd name="connsiteY318" fmla="*/ 271341 h 715738"/>
                  <a:gd name="connsiteX319" fmla="*/ 348349 w 560102"/>
                  <a:gd name="connsiteY319" fmla="*/ 303485 h 715738"/>
                  <a:gd name="connsiteX320" fmla="*/ 310038 w 560102"/>
                  <a:gd name="connsiteY320" fmla="*/ 269028 h 715738"/>
                  <a:gd name="connsiteX321" fmla="*/ 305027 w 560102"/>
                  <a:gd name="connsiteY321" fmla="*/ 236884 h 715738"/>
                  <a:gd name="connsiteX322" fmla="*/ 337172 w 560102"/>
                  <a:gd name="connsiteY322" fmla="*/ 231873 h 715738"/>
                  <a:gd name="connsiteX323" fmla="*/ 342182 w 560102"/>
                  <a:gd name="connsiteY323" fmla="*/ 264018 h 715738"/>
                  <a:gd name="connsiteX324" fmla="*/ 310038 w 560102"/>
                  <a:gd name="connsiteY324" fmla="*/ 269028 h 715738"/>
                  <a:gd name="connsiteX325" fmla="*/ 303948 w 560102"/>
                  <a:gd name="connsiteY325" fmla="*/ 229560 h 715738"/>
                  <a:gd name="connsiteX326" fmla="*/ 298937 w 560102"/>
                  <a:gd name="connsiteY326" fmla="*/ 197416 h 715738"/>
                  <a:gd name="connsiteX327" fmla="*/ 331082 w 560102"/>
                  <a:gd name="connsiteY327" fmla="*/ 192405 h 715738"/>
                  <a:gd name="connsiteX328" fmla="*/ 336093 w 560102"/>
                  <a:gd name="connsiteY328" fmla="*/ 224550 h 715738"/>
                  <a:gd name="connsiteX329" fmla="*/ 303948 w 560102"/>
                  <a:gd name="connsiteY329" fmla="*/ 229560 h 715738"/>
                  <a:gd name="connsiteX330" fmla="*/ 296625 w 560102"/>
                  <a:gd name="connsiteY330" fmla="*/ 230717 h 715738"/>
                  <a:gd name="connsiteX331" fmla="*/ 264480 w 560102"/>
                  <a:gd name="connsiteY331" fmla="*/ 235727 h 715738"/>
                  <a:gd name="connsiteX332" fmla="*/ 259470 w 560102"/>
                  <a:gd name="connsiteY332" fmla="*/ 203583 h 715738"/>
                  <a:gd name="connsiteX333" fmla="*/ 291614 w 560102"/>
                  <a:gd name="connsiteY333" fmla="*/ 198572 h 715738"/>
                  <a:gd name="connsiteX334" fmla="*/ 296625 w 560102"/>
                  <a:gd name="connsiteY334" fmla="*/ 230717 h 715738"/>
                  <a:gd name="connsiteX335" fmla="*/ 258391 w 560102"/>
                  <a:gd name="connsiteY335" fmla="*/ 196260 h 715738"/>
                  <a:gd name="connsiteX336" fmla="*/ 253380 w 560102"/>
                  <a:gd name="connsiteY336" fmla="*/ 164115 h 715738"/>
                  <a:gd name="connsiteX337" fmla="*/ 285525 w 560102"/>
                  <a:gd name="connsiteY337" fmla="*/ 159104 h 715738"/>
                  <a:gd name="connsiteX338" fmla="*/ 290535 w 560102"/>
                  <a:gd name="connsiteY338" fmla="*/ 191249 h 715738"/>
                  <a:gd name="connsiteX339" fmla="*/ 258391 w 560102"/>
                  <a:gd name="connsiteY339" fmla="*/ 196260 h 715738"/>
                  <a:gd name="connsiteX340" fmla="*/ 251067 w 560102"/>
                  <a:gd name="connsiteY340" fmla="*/ 197416 h 715738"/>
                  <a:gd name="connsiteX341" fmla="*/ 218923 w 560102"/>
                  <a:gd name="connsiteY341" fmla="*/ 202426 h 715738"/>
                  <a:gd name="connsiteX342" fmla="*/ 213912 w 560102"/>
                  <a:gd name="connsiteY342" fmla="*/ 170282 h 715738"/>
                  <a:gd name="connsiteX343" fmla="*/ 246057 w 560102"/>
                  <a:gd name="connsiteY343" fmla="*/ 165271 h 715738"/>
                  <a:gd name="connsiteX344" fmla="*/ 251067 w 560102"/>
                  <a:gd name="connsiteY344" fmla="*/ 197416 h 715738"/>
                  <a:gd name="connsiteX345" fmla="*/ 252224 w 560102"/>
                  <a:gd name="connsiteY345" fmla="*/ 204662 h 715738"/>
                  <a:gd name="connsiteX346" fmla="*/ 257234 w 560102"/>
                  <a:gd name="connsiteY346" fmla="*/ 236807 h 715738"/>
                  <a:gd name="connsiteX347" fmla="*/ 225090 w 560102"/>
                  <a:gd name="connsiteY347" fmla="*/ 241817 h 715738"/>
                  <a:gd name="connsiteX348" fmla="*/ 220079 w 560102"/>
                  <a:gd name="connsiteY348" fmla="*/ 209672 h 715738"/>
                  <a:gd name="connsiteX349" fmla="*/ 252224 w 560102"/>
                  <a:gd name="connsiteY349" fmla="*/ 204662 h 715738"/>
                  <a:gd name="connsiteX350" fmla="*/ 217766 w 560102"/>
                  <a:gd name="connsiteY350" fmla="*/ 242973 h 715738"/>
                  <a:gd name="connsiteX351" fmla="*/ 185622 w 560102"/>
                  <a:gd name="connsiteY351" fmla="*/ 247984 h 715738"/>
                  <a:gd name="connsiteX352" fmla="*/ 180611 w 560102"/>
                  <a:gd name="connsiteY352" fmla="*/ 215839 h 715738"/>
                  <a:gd name="connsiteX353" fmla="*/ 212756 w 560102"/>
                  <a:gd name="connsiteY353" fmla="*/ 210829 h 715738"/>
                  <a:gd name="connsiteX354" fmla="*/ 217766 w 560102"/>
                  <a:gd name="connsiteY354" fmla="*/ 242973 h 715738"/>
                  <a:gd name="connsiteX355" fmla="*/ 218923 w 560102"/>
                  <a:gd name="connsiteY355" fmla="*/ 250219 h 715738"/>
                  <a:gd name="connsiteX356" fmla="*/ 223933 w 560102"/>
                  <a:gd name="connsiteY356" fmla="*/ 282364 h 715738"/>
                  <a:gd name="connsiteX357" fmla="*/ 191789 w 560102"/>
                  <a:gd name="connsiteY357" fmla="*/ 287375 h 715738"/>
                  <a:gd name="connsiteX358" fmla="*/ 186778 w 560102"/>
                  <a:gd name="connsiteY358" fmla="*/ 255230 h 715738"/>
                  <a:gd name="connsiteX359" fmla="*/ 218923 w 560102"/>
                  <a:gd name="connsiteY359" fmla="*/ 250219 h 715738"/>
                  <a:gd name="connsiteX360" fmla="*/ 225012 w 560102"/>
                  <a:gd name="connsiteY360" fmla="*/ 289687 h 715738"/>
                  <a:gd name="connsiteX361" fmla="*/ 230023 w 560102"/>
                  <a:gd name="connsiteY361" fmla="*/ 321832 h 715738"/>
                  <a:gd name="connsiteX362" fmla="*/ 197878 w 560102"/>
                  <a:gd name="connsiteY362" fmla="*/ 326842 h 715738"/>
                  <a:gd name="connsiteX363" fmla="*/ 192868 w 560102"/>
                  <a:gd name="connsiteY363" fmla="*/ 294698 h 715738"/>
                  <a:gd name="connsiteX364" fmla="*/ 225012 w 560102"/>
                  <a:gd name="connsiteY364" fmla="*/ 289687 h 715738"/>
                  <a:gd name="connsiteX365" fmla="*/ 190555 w 560102"/>
                  <a:gd name="connsiteY365" fmla="*/ 327999 h 715738"/>
                  <a:gd name="connsiteX366" fmla="*/ 158411 w 560102"/>
                  <a:gd name="connsiteY366" fmla="*/ 333009 h 715738"/>
                  <a:gd name="connsiteX367" fmla="*/ 153400 w 560102"/>
                  <a:gd name="connsiteY367" fmla="*/ 300865 h 715738"/>
                  <a:gd name="connsiteX368" fmla="*/ 185545 w 560102"/>
                  <a:gd name="connsiteY368" fmla="*/ 295854 h 715738"/>
                  <a:gd name="connsiteX369" fmla="*/ 190555 w 560102"/>
                  <a:gd name="connsiteY369" fmla="*/ 327999 h 715738"/>
                  <a:gd name="connsiteX370" fmla="*/ 191712 w 560102"/>
                  <a:gd name="connsiteY370" fmla="*/ 335245 h 715738"/>
                  <a:gd name="connsiteX371" fmla="*/ 196722 w 560102"/>
                  <a:gd name="connsiteY371" fmla="*/ 367389 h 715738"/>
                  <a:gd name="connsiteX372" fmla="*/ 164578 w 560102"/>
                  <a:gd name="connsiteY372" fmla="*/ 372400 h 715738"/>
                  <a:gd name="connsiteX373" fmla="*/ 159567 w 560102"/>
                  <a:gd name="connsiteY373" fmla="*/ 340255 h 715738"/>
                  <a:gd name="connsiteX374" fmla="*/ 191712 w 560102"/>
                  <a:gd name="connsiteY374" fmla="*/ 335245 h 715738"/>
                  <a:gd name="connsiteX375" fmla="*/ 197801 w 560102"/>
                  <a:gd name="connsiteY375" fmla="*/ 374712 h 715738"/>
                  <a:gd name="connsiteX376" fmla="*/ 202812 w 560102"/>
                  <a:gd name="connsiteY376" fmla="*/ 406857 h 715738"/>
                  <a:gd name="connsiteX377" fmla="*/ 170667 w 560102"/>
                  <a:gd name="connsiteY377" fmla="*/ 411868 h 715738"/>
                  <a:gd name="connsiteX378" fmla="*/ 165657 w 560102"/>
                  <a:gd name="connsiteY378" fmla="*/ 379723 h 715738"/>
                  <a:gd name="connsiteX379" fmla="*/ 197801 w 560102"/>
                  <a:gd name="connsiteY379" fmla="*/ 374712 h 715738"/>
                  <a:gd name="connsiteX380" fmla="*/ 203968 w 560102"/>
                  <a:gd name="connsiteY380" fmla="*/ 414180 h 715738"/>
                  <a:gd name="connsiteX381" fmla="*/ 208979 w 560102"/>
                  <a:gd name="connsiteY381" fmla="*/ 446325 h 715738"/>
                  <a:gd name="connsiteX382" fmla="*/ 176834 w 560102"/>
                  <a:gd name="connsiteY382" fmla="*/ 451335 h 715738"/>
                  <a:gd name="connsiteX383" fmla="*/ 171824 w 560102"/>
                  <a:gd name="connsiteY383" fmla="*/ 419191 h 715738"/>
                  <a:gd name="connsiteX384" fmla="*/ 203968 w 560102"/>
                  <a:gd name="connsiteY384" fmla="*/ 414180 h 715738"/>
                  <a:gd name="connsiteX385" fmla="*/ 211214 w 560102"/>
                  <a:gd name="connsiteY385" fmla="*/ 413024 h 715738"/>
                  <a:gd name="connsiteX386" fmla="*/ 243359 w 560102"/>
                  <a:gd name="connsiteY386" fmla="*/ 408013 h 715738"/>
                  <a:gd name="connsiteX387" fmla="*/ 248369 w 560102"/>
                  <a:gd name="connsiteY387" fmla="*/ 440158 h 715738"/>
                  <a:gd name="connsiteX388" fmla="*/ 216225 w 560102"/>
                  <a:gd name="connsiteY388" fmla="*/ 445168 h 715738"/>
                  <a:gd name="connsiteX389" fmla="*/ 211214 w 560102"/>
                  <a:gd name="connsiteY389" fmla="*/ 413024 h 715738"/>
                  <a:gd name="connsiteX390" fmla="*/ 249526 w 560102"/>
                  <a:gd name="connsiteY390" fmla="*/ 447481 h 715738"/>
                  <a:gd name="connsiteX391" fmla="*/ 254536 w 560102"/>
                  <a:gd name="connsiteY391" fmla="*/ 479626 h 715738"/>
                  <a:gd name="connsiteX392" fmla="*/ 222392 w 560102"/>
                  <a:gd name="connsiteY392" fmla="*/ 484636 h 715738"/>
                  <a:gd name="connsiteX393" fmla="*/ 217381 w 560102"/>
                  <a:gd name="connsiteY393" fmla="*/ 452492 h 715738"/>
                  <a:gd name="connsiteX394" fmla="*/ 249526 w 560102"/>
                  <a:gd name="connsiteY394" fmla="*/ 447481 h 715738"/>
                  <a:gd name="connsiteX395" fmla="*/ 255693 w 560102"/>
                  <a:gd name="connsiteY395" fmla="*/ 486949 h 715738"/>
                  <a:gd name="connsiteX396" fmla="*/ 260703 w 560102"/>
                  <a:gd name="connsiteY396" fmla="*/ 519093 h 715738"/>
                  <a:gd name="connsiteX397" fmla="*/ 228558 w 560102"/>
                  <a:gd name="connsiteY397" fmla="*/ 524104 h 715738"/>
                  <a:gd name="connsiteX398" fmla="*/ 223548 w 560102"/>
                  <a:gd name="connsiteY398" fmla="*/ 491959 h 715738"/>
                  <a:gd name="connsiteX399" fmla="*/ 255693 w 560102"/>
                  <a:gd name="connsiteY399" fmla="*/ 486949 h 715738"/>
                  <a:gd name="connsiteX400" fmla="*/ 262939 w 560102"/>
                  <a:gd name="connsiteY400" fmla="*/ 485793 h 715738"/>
                  <a:gd name="connsiteX401" fmla="*/ 295083 w 560102"/>
                  <a:gd name="connsiteY401" fmla="*/ 480782 h 715738"/>
                  <a:gd name="connsiteX402" fmla="*/ 300094 w 560102"/>
                  <a:gd name="connsiteY402" fmla="*/ 512927 h 715738"/>
                  <a:gd name="connsiteX403" fmla="*/ 267949 w 560102"/>
                  <a:gd name="connsiteY403" fmla="*/ 517937 h 715738"/>
                  <a:gd name="connsiteX404" fmla="*/ 262939 w 560102"/>
                  <a:gd name="connsiteY404" fmla="*/ 485793 h 715738"/>
                  <a:gd name="connsiteX405" fmla="*/ 301250 w 560102"/>
                  <a:gd name="connsiteY405" fmla="*/ 520250 h 715738"/>
                  <a:gd name="connsiteX406" fmla="*/ 306261 w 560102"/>
                  <a:gd name="connsiteY406" fmla="*/ 552394 h 715738"/>
                  <a:gd name="connsiteX407" fmla="*/ 274116 w 560102"/>
                  <a:gd name="connsiteY407" fmla="*/ 557405 h 715738"/>
                  <a:gd name="connsiteX408" fmla="*/ 269105 w 560102"/>
                  <a:gd name="connsiteY408" fmla="*/ 525260 h 715738"/>
                  <a:gd name="connsiteX409" fmla="*/ 301250 w 560102"/>
                  <a:gd name="connsiteY409" fmla="*/ 520250 h 715738"/>
                  <a:gd name="connsiteX410" fmla="*/ 308496 w 560102"/>
                  <a:gd name="connsiteY410" fmla="*/ 519171 h 715738"/>
                  <a:gd name="connsiteX411" fmla="*/ 340641 w 560102"/>
                  <a:gd name="connsiteY411" fmla="*/ 514160 h 715738"/>
                  <a:gd name="connsiteX412" fmla="*/ 345651 w 560102"/>
                  <a:gd name="connsiteY412" fmla="*/ 546305 h 715738"/>
                  <a:gd name="connsiteX413" fmla="*/ 313507 w 560102"/>
                  <a:gd name="connsiteY413" fmla="*/ 551315 h 715738"/>
                  <a:gd name="connsiteX414" fmla="*/ 308496 w 560102"/>
                  <a:gd name="connsiteY414" fmla="*/ 519171 h 715738"/>
                  <a:gd name="connsiteX415" fmla="*/ 307417 w 560102"/>
                  <a:gd name="connsiteY415" fmla="*/ 511847 h 715738"/>
                  <a:gd name="connsiteX416" fmla="*/ 302406 w 560102"/>
                  <a:gd name="connsiteY416" fmla="*/ 479703 h 715738"/>
                  <a:gd name="connsiteX417" fmla="*/ 334551 w 560102"/>
                  <a:gd name="connsiteY417" fmla="*/ 474692 h 715738"/>
                  <a:gd name="connsiteX418" fmla="*/ 339562 w 560102"/>
                  <a:gd name="connsiteY418" fmla="*/ 506837 h 715738"/>
                  <a:gd name="connsiteX419" fmla="*/ 307417 w 560102"/>
                  <a:gd name="connsiteY419" fmla="*/ 511847 h 715738"/>
                  <a:gd name="connsiteX420" fmla="*/ 341874 w 560102"/>
                  <a:gd name="connsiteY420" fmla="*/ 473536 h 715738"/>
                  <a:gd name="connsiteX421" fmla="*/ 374019 w 560102"/>
                  <a:gd name="connsiteY421" fmla="*/ 468525 h 715738"/>
                  <a:gd name="connsiteX422" fmla="*/ 379029 w 560102"/>
                  <a:gd name="connsiteY422" fmla="*/ 500670 h 715738"/>
                  <a:gd name="connsiteX423" fmla="*/ 346885 w 560102"/>
                  <a:gd name="connsiteY423" fmla="*/ 505681 h 715738"/>
                  <a:gd name="connsiteX424" fmla="*/ 341874 w 560102"/>
                  <a:gd name="connsiteY424" fmla="*/ 473536 h 715738"/>
                  <a:gd name="connsiteX425" fmla="*/ 340718 w 560102"/>
                  <a:gd name="connsiteY425" fmla="*/ 466290 h 715738"/>
                  <a:gd name="connsiteX426" fmla="*/ 335707 w 560102"/>
                  <a:gd name="connsiteY426" fmla="*/ 434145 h 715738"/>
                  <a:gd name="connsiteX427" fmla="*/ 367852 w 560102"/>
                  <a:gd name="connsiteY427" fmla="*/ 429135 h 715738"/>
                  <a:gd name="connsiteX428" fmla="*/ 372862 w 560102"/>
                  <a:gd name="connsiteY428" fmla="*/ 461279 h 715738"/>
                  <a:gd name="connsiteX429" fmla="*/ 340718 w 560102"/>
                  <a:gd name="connsiteY429" fmla="*/ 466290 h 715738"/>
                  <a:gd name="connsiteX430" fmla="*/ 375175 w 560102"/>
                  <a:gd name="connsiteY430" fmla="*/ 427978 h 715738"/>
                  <a:gd name="connsiteX431" fmla="*/ 407320 w 560102"/>
                  <a:gd name="connsiteY431" fmla="*/ 422968 h 715738"/>
                  <a:gd name="connsiteX432" fmla="*/ 412330 w 560102"/>
                  <a:gd name="connsiteY432" fmla="*/ 455113 h 715738"/>
                  <a:gd name="connsiteX433" fmla="*/ 380186 w 560102"/>
                  <a:gd name="connsiteY433" fmla="*/ 460123 h 715738"/>
                  <a:gd name="connsiteX434" fmla="*/ 375175 w 560102"/>
                  <a:gd name="connsiteY434" fmla="*/ 427978 h 715738"/>
                  <a:gd name="connsiteX435" fmla="*/ 414643 w 560102"/>
                  <a:gd name="connsiteY435" fmla="*/ 421889 h 715738"/>
                  <a:gd name="connsiteX436" fmla="*/ 446787 w 560102"/>
                  <a:gd name="connsiteY436" fmla="*/ 416878 h 715738"/>
                  <a:gd name="connsiteX437" fmla="*/ 451798 w 560102"/>
                  <a:gd name="connsiteY437" fmla="*/ 449023 h 715738"/>
                  <a:gd name="connsiteX438" fmla="*/ 419653 w 560102"/>
                  <a:gd name="connsiteY438" fmla="*/ 454033 h 715738"/>
                  <a:gd name="connsiteX439" fmla="*/ 414643 w 560102"/>
                  <a:gd name="connsiteY439" fmla="*/ 421889 h 715738"/>
                  <a:gd name="connsiteX440" fmla="*/ 413487 w 560102"/>
                  <a:gd name="connsiteY440" fmla="*/ 414566 h 715738"/>
                  <a:gd name="connsiteX441" fmla="*/ 408476 w 560102"/>
                  <a:gd name="connsiteY441" fmla="*/ 382421 h 715738"/>
                  <a:gd name="connsiteX442" fmla="*/ 440621 w 560102"/>
                  <a:gd name="connsiteY442" fmla="*/ 377410 h 715738"/>
                  <a:gd name="connsiteX443" fmla="*/ 445631 w 560102"/>
                  <a:gd name="connsiteY443" fmla="*/ 409555 h 715738"/>
                  <a:gd name="connsiteX444" fmla="*/ 413487 w 560102"/>
                  <a:gd name="connsiteY444" fmla="*/ 414566 h 715738"/>
                  <a:gd name="connsiteX445" fmla="*/ 407397 w 560102"/>
                  <a:gd name="connsiteY445" fmla="*/ 375098 h 715738"/>
                  <a:gd name="connsiteX446" fmla="*/ 402386 w 560102"/>
                  <a:gd name="connsiteY446" fmla="*/ 342953 h 715738"/>
                  <a:gd name="connsiteX447" fmla="*/ 434531 w 560102"/>
                  <a:gd name="connsiteY447" fmla="*/ 337943 h 715738"/>
                  <a:gd name="connsiteX448" fmla="*/ 439541 w 560102"/>
                  <a:gd name="connsiteY448" fmla="*/ 370087 h 715738"/>
                  <a:gd name="connsiteX449" fmla="*/ 407397 w 560102"/>
                  <a:gd name="connsiteY449" fmla="*/ 375098 h 715738"/>
                  <a:gd name="connsiteX450" fmla="*/ 401230 w 560102"/>
                  <a:gd name="connsiteY450" fmla="*/ 335707 h 715738"/>
                  <a:gd name="connsiteX451" fmla="*/ 396219 w 560102"/>
                  <a:gd name="connsiteY451" fmla="*/ 303563 h 715738"/>
                  <a:gd name="connsiteX452" fmla="*/ 428364 w 560102"/>
                  <a:gd name="connsiteY452" fmla="*/ 298552 h 715738"/>
                  <a:gd name="connsiteX453" fmla="*/ 433374 w 560102"/>
                  <a:gd name="connsiteY453" fmla="*/ 330697 h 715738"/>
                  <a:gd name="connsiteX454" fmla="*/ 401230 w 560102"/>
                  <a:gd name="connsiteY454" fmla="*/ 335707 h 715738"/>
                  <a:gd name="connsiteX455" fmla="*/ 395140 w 560102"/>
                  <a:gd name="connsiteY455" fmla="*/ 296239 h 715738"/>
                  <a:gd name="connsiteX456" fmla="*/ 390130 w 560102"/>
                  <a:gd name="connsiteY456" fmla="*/ 264095 h 715738"/>
                  <a:gd name="connsiteX457" fmla="*/ 422274 w 560102"/>
                  <a:gd name="connsiteY457" fmla="*/ 259084 h 715738"/>
                  <a:gd name="connsiteX458" fmla="*/ 427285 w 560102"/>
                  <a:gd name="connsiteY458" fmla="*/ 291229 h 715738"/>
                  <a:gd name="connsiteX459" fmla="*/ 395140 w 560102"/>
                  <a:gd name="connsiteY459" fmla="*/ 296239 h 715738"/>
                  <a:gd name="connsiteX460" fmla="*/ 388973 w 560102"/>
                  <a:gd name="connsiteY460" fmla="*/ 256772 h 715738"/>
                  <a:gd name="connsiteX461" fmla="*/ 383963 w 560102"/>
                  <a:gd name="connsiteY461" fmla="*/ 224627 h 715738"/>
                  <a:gd name="connsiteX462" fmla="*/ 416107 w 560102"/>
                  <a:gd name="connsiteY462" fmla="*/ 219616 h 715738"/>
                  <a:gd name="connsiteX463" fmla="*/ 421118 w 560102"/>
                  <a:gd name="connsiteY463" fmla="*/ 251761 h 715738"/>
                  <a:gd name="connsiteX464" fmla="*/ 388973 w 560102"/>
                  <a:gd name="connsiteY464" fmla="*/ 256772 h 715738"/>
                  <a:gd name="connsiteX465" fmla="*/ 381727 w 560102"/>
                  <a:gd name="connsiteY465" fmla="*/ 257928 h 715738"/>
                  <a:gd name="connsiteX466" fmla="*/ 349583 w 560102"/>
                  <a:gd name="connsiteY466" fmla="*/ 262938 h 715738"/>
                  <a:gd name="connsiteX467" fmla="*/ 344572 w 560102"/>
                  <a:gd name="connsiteY467" fmla="*/ 230794 h 715738"/>
                  <a:gd name="connsiteX468" fmla="*/ 376717 w 560102"/>
                  <a:gd name="connsiteY468" fmla="*/ 225783 h 715738"/>
                  <a:gd name="connsiteX469" fmla="*/ 381727 w 560102"/>
                  <a:gd name="connsiteY469" fmla="*/ 257928 h 715738"/>
                  <a:gd name="connsiteX470" fmla="*/ 343416 w 560102"/>
                  <a:gd name="connsiteY470" fmla="*/ 223471 h 715738"/>
                  <a:gd name="connsiteX471" fmla="*/ 338405 w 560102"/>
                  <a:gd name="connsiteY471" fmla="*/ 191326 h 715738"/>
                  <a:gd name="connsiteX472" fmla="*/ 370550 w 560102"/>
                  <a:gd name="connsiteY472" fmla="*/ 186316 h 715738"/>
                  <a:gd name="connsiteX473" fmla="*/ 375560 w 560102"/>
                  <a:gd name="connsiteY473" fmla="*/ 218460 h 715738"/>
                  <a:gd name="connsiteX474" fmla="*/ 343416 w 560102"/>
                  <a:gd name="connsiteY474" fmla="*/ 223471 h 715738"/>
                  <a:gd name="connsiteX475" fmla="*/ 337249 w 560102"/>
                  <a:gd name="connsiteY475" fmla="*/ 184003 h 715738"/>
                  <a:gd name="connsiteX476" fmla="*/ 332238 w 560102"/>
                  <a:gd name="connsiteY476" fmla="*/ 151858 h 715738"/>
                  <a:gd name="connsiteX477" fmla="*/ 364383 w 560102"/>
                  <a:gd name="connsiteY477" fmla="*/ 146848 h 715738"/>
                  <a:gd name="connsiteX478" fmla="*/ 369394 w 560102"/>
                  <a:gd name="connsiteY478" fmla="*/ 178992 h 715738"/>
                  <a:gd name="connsiteX479" fmla="*/ 337249 w 560102"/>
                  <a:gd name="connsiteY479" fmla="*/ 184003 h 715738"/>
                  <a:gd name="connsiteX480" fmla="*/ 330003 w 560102"/>
                  <a:gd name="connsiteY480" fmla="*/ 185159 h 715738"/>
                  <a:gd name="connsiteX481" fmla="*/ 297781 w 560102"/>
                  <a:gd name="connsiteY481" fmla="*/ 190093 h 715738"/>
                  <a:gd name="connsiteX482" fmla="*/ 292771 w 560102"/>
                  <a:gd name="connsiteY482" fmla="*/ 157948 h 715738"/>
                  <a:gd name="connsiteX483" fmla="*/ 324915 w 560102"/>
                  <a:gd name="connsiteY483" fmla="*/ 152938 h 715738"/>
                  <a:gd name="connsiteX484" fmla="*/ 330003 w 560102"/>
                  <a:gd name="connsiteY484" fmla="*/ 185159 h 715738"/>
                  <a:gd name="connsiteX485" fmla="*/ 291691 w 560102"/>
                  <a:gd name="connsiteY485" fmla="*/ 150702 h 715738"/>
                  <a:gd name="connsiteX486" fmla="*/ 286681 w 560102"/>
                  <a:gd name="connsiteY486" fmla="*/ 118557 h 715738"/>
                  <a:gd name="connsiteX487" fmla="*/ 318826 w 560102"/>
                  <a:gd name="connsiteY487" fmla="*/ 113547 h 715738"/>
                  <a:gd name="connsiteX488" fmla="*/ 323836 w 560102"/>
                  <a:gd name="connsiteY488" fmla="*/ 145692 h 715738"/>
                  <a:gd name="connsiteX489" fmla="*/ 291691 w 560102"/>
                  <a:gd name="connsiteY489" fmla="*/ 150702 h 715738"/>
                  <a:gd name="connsiteX490" fmla="*/ 284445 w 560102"/>
                  <a:gd name="connsiteY490" fmla="*/ 151781 h 715738"/>
                  <a:gd name="connsiteX491" fmla="*/ 252301 w 560102"/>
                  <a:gd name="connsiteY491" fmla="*/ 156792 h 715738"/>
                  <a:gd name="connsiteX492" fmla="*/ 247290 w 560102"/>
                  <a:gd name="connsiteY492" fmla="*/ 124647 h 715738"/>
                  <a:gd name="connsiteX493" fmla="*/ 279435 w 560102"/>
                  <a:gd name="connsiteY493" fmla="*/ 119637 h 715738"/>
                  <a:gd name="connsiteX494" fmla="*/ 284445 w 560102"/>
                  <a:gd name="connsiteY494" fmla="*/ 151781 h 715738"/>
                  <a:gd name="connsiteX495" fmla="*/ 244978 w 560102"/>
                  <a:gd name="connsiteY495" fmla="*/ 157948 h 715738"/>
                  <a:gd name="connsiteX496" fmla="*/ 212833 w 560102"/>
                  <a:gd name="connsiteY496" fmla="*/ 162959 h 715738"/>
                  <a:gd name="connsiteX497" fmla="*/ 207822 w 560102"/>
                  <a:gd name="connsiteY497" fmla="*/ 130814 h 715738"/>
                  <a:gd name="connsiteX498" fmla="*/ 239967 w 560102"/>
                  <a:gd name="connsiteY498" fmla="*/ 125803 h 715738"/>
                  <a:gd name="connsiteX499" fmla="*/ 244978 w 560102"/>
                  <a:gd name="connsiteY499" fmla="*/ 157948 h 715738"/>
                  <a:gd name="connsiteX500" fmla="*/ 205510 w 560102"/>
                  <a:gd name="connsiteY500" fmla="*/ 164038 h 715738"/>
                  <a:gd name="connsiteX501" fmla="*/ 173365 w 560102"/>
                  <a:gd name="connsiteY501" fmla="*/ 169048 h 715738"/>
                  <a:gd name="connsiteX502" fmla="*/ 168355 w 560102"/>
                  <a:gd name="connsiteY502" fmla="*/ 136904 h 715738"/>
                  <a:gd name="connsiteX503" fmla="*/ 200499 w 560102"/>
                  <a:gd name="connsiteY503" fmla="*/ 131893 h 715738"/>
                  <a:gd name="connsiteX504" fmla="*/ 205510 w 560102"/>
                  <a:gd name="connsiteY504" fmla="*/ 164038 h 715738"/>
                  <a:gd name="connsiteX505" fmla="*/ 206666 w 560102"/>
                  <a:gd name="connsiteY505" fmla="*/ 171361 h 715738"/>
                  <a:gd name="connsiteX506" fmla="*/ 211677 w 560102"/>
                  <a:gd name="connsiteY506" fmla="*/ 203506 h 715738"/>
                  <a:gd name="connsiteX507" fmla="*/ 179532 w 560102"/>
                  <a:gd name="connsiteY507" fmla="*/ 208516 h 715738"/>
                  <a:gd name="connsiteX508" fmla="*/ 174444 w 560102"/>
                  <a:gd name="connsiteY508" fmla="*/ 176372 h 715738"/>
                  <a:gd name="connsiteX509" fmla="*/ 206666 w 560102"/>
                  <a:gd name="connsiteY509" fmla="*/ 171361 h 715738"/>
                  <a:gd name="connsiteX510" fmla="*/ 172209 w 560102"/>
                  <a:gd name="connsiteY510" fmla="*/ 209672 h 715738"/>
                  <a:gd name="connsiteX511" fmla="*/ 140064 w 560102"/>
                  <a:gd name="connsiteY511" fmla="*/ 214683 h 715738"/>
                  <a:gd name="connsiteX512" fmla="*/ 135054 w 560102"/>
                  <a:gd name="connsiteY512" fmla="*/ 182538 h 715738"/>
                  <a:gd name="connsiteX513" fmla="*/ 167198 w 560102"/>
                  <a:gd name="connsiteY513" fmla="*/ 177528 h 715738"/>
                  <a:gd name="connsiteX514" fmla="*/ 172209 w 560102"/>
                  <a:gd name="connsiteY514" fmla="*/ 209672 h 715738"/>
                  <a:gd name="connsiteX515" fmla="*/ 173288 w 560102"/>
                  <a:gd name="connsiteY515" fmla="*/ 216918 h 715738"/>
                  <a:gd name="connsiteX516" fmla="*/ 178299 w 560102"/>
                  <a:gd name="connsiteY516" fmla="*/ 249063 h 715738"/>
                  <a:gd name="connsiteX517" fmla="*/ 146154 w 560102"/>
                  <a:gd name="connsiteY517" fmla="*/ 254074 h 715738"/>
                  <a:gd name="connsiteX518" fmla="*/ 141143 w 560102"/>
                  <a:gd name="connsiteY518" fmla="*/ 221929 h 715738"/>
                  <a:gd name="connsiteX519" fmla="*/ 173288 w 560102"/>
                  <a:gd name="connsiteY519" fmla="*/ 216918 h 715738"/>
                  <a:gd name="connsiteX520" fmla="*/ 179455 w 560102"/>
                  <a:gd name="connsiteY520" fmla="*/ 256386 h 715738"/>
                  <a:gd name="connsiteX521" fmla="*/ 184465 w 560102"/>
                  <a:gd name="connsiteY521" fmla="*/ 288531 h 715738"/>
                  <a:gd name="connsiteX522" fmla="*/ 152321 w 560102"/>
                  <a:gd name="connsiteY522" fmla="*/ 293541 h 715738"/>
                  <a:gd name="connsiteX523" fmla="*/ 147310 w 560102"/>
                  <a:gd name="connsiteY523" fmla="*/ 261397 h 715738"/>
                  <a:gd name="connsiteX524" fmla="*/ 179455 w 560102"/>
                  <a:gd name="connsiteY524" fmla="*/ 256386 h 715738"/>
                  <a:gd name="connsiteX525" fmla="*/ 144998 w 560102"/>
                  <a:gd name="connsiteY525" fmla="*/ 294698 h 715738"/>
                  <a:gd name="connsiteX526" fmla="*/ 112853 w 560102"/>
                  <a:gd name="connsiteY526" fmla="*/ 299708 h 715738"/>
                  <a:gd name="connsiteX527" fmla="*/ 107842 w 560102"/>
                  <a:gd name="connsiteY527" fmla="*/ 267564 h 715738"/>
                  <a:gd name="connsiteX528" fmla="*/ 139987 w 560102"/>
                  <a:gd name="connsiteY528" fmla="*/ 262553 h 715738"/>
                  <a:gd name="connsiteX529" fmla="*/ 144998 w 560102"/>
                  <a:gd name="connsiteY529" fmla="*/ 294698 h 715738"/>
                  <a:gd name="connsiteX530" fmla="*/ 146154 w 560102"/>
                  <a:gd name="connsiteY530" fmla="*/ 301944 h 715738"/>
                  <a:gd name="connsiteX531" fmla="*/ 151165 w 560102"/>
                  <a:gd name="connsiteY531" fmla="*/ 334088 h 715738"/>
                  <a:gd name="connsiteX532" fmla="*/ 119020 w 560102"/>
                  <a:gd name="connsiteY532" fmla="*/ 339099 h 715738"/>
                  <a:gd name="connsiteX533" fmla="*/ 114009 w 560102"/>
                  <a:gd name="connsiteY533" fmla="*/ 306954 h 715738"/>
                  <a:gd name="connsiteX534" fmla="*/ 146154 w 560102"/>
                  <a:gd name="connsiteY534" fmla="*/ 301944 h 715738"/>
                  <a:gd name="connsiteX535" fmla="*/ 152244 w 560102"/>
                  <a:gd name="connsiteY535" fmla="*/ 341411 h 715738"/>
                  <a:gd name="connsiteX536" fmla="*/ 157254 w 560102"/>
                  <a:gd name="connsiteY536" fmla="*/ 373556 h 715738"/>
                  <a:gd name="connsiteX537" fmla="*/ 125110 w 560102"/>
                  <a:gd name="connsiteY537" fmla="*/ 378567 h 715738"/>
                  <a:gd name="connsiteX538" fmla="*/ 120099 w 560102"/>
                  <a:gd name="connsiteY538" fmla="*/ 346422 h 715738"/>
                  <a:gd name="connsiteX539" fmla="*/ 152244 w 560102"/>
                  <a:gd name="connsiteY539" fmla="*/ 341411 h 715738"/>
                  <a:gd name="connsiteX540" fmla="*/ 158411 w 560102"/>
                  <a:gd name="connsiteY540" fmla="*/ 380879 h 715738"/>
                  <a:gd name="connsiteX541" fmla="*/ 163421 w 560102"/>
                  <a:gd name="connsiteY541" fmla="*/ 413024 h 715738"/>
                  <a:gd name="connsiteX542" fmla="*/ 131277 w 560102"/>
                  <a:gd name="connsiteY542" fmla="*/ 418034 h 715738"/>
                  <a:gd name="connsiteX543" fmla="*/ 126266 w 560102"/>
                  <a:gd name="connsiteY543" fmla="*/ 385890 h 715738"/>
                  <a:gd name="connsiteX544" fmla="*/ 158411 w 560102"/>
                  <a:gd name="connsiteY544" fmla="*/ 380879 h 715738"/>
                  <a:gd name="connsiteX545" fmla="*/ 164500 w 560102"/>
                  <a:gd name="connsiteY545" fmla="*/ 420347 h 715738"/>
                  <a:gd name="connsiteX546" fmla="*/ 169511 w 560102"/>
                  <a:gd name="connsiteY546" fmla="*/ 452492 h 715738"/>
                  <a:gd name="connsiteX547" fmla="*/ 137366 w 560102"/>
                  <a:gd name="connsiteY547" fmla="*/ 457502 h 715738"/>
                  <a:gd name="connsiteX548" fmla="*/ 132356 w 560102"/>
                  <a:gd name="connsiteY548" fmla="*/ 425358 h 715738"/>
                  <a:gd name="connsiteX549" fmla="*/ 164500 w 560102"/>
                  <a:gd name="connsiteY549" fmla="*/ 420347 h 715738"/>
                  <a:gd name="connsiteX550" fmla="*/ 170667 w 560102"/>
                  <a:gd name="connsiteY550" fmla="*/ 459738 h 715738"/>
                  <a:gd name="connsiteX551" fmla="*/ 175678 w 560102"/>
                  <a:gd name="connsiteY551" fmla="*/ 491882 h 715738"/>
                  <a:gd name="connsiteX552" fmla="*/ 143533 w 560102"/>
                  <a:gd name="connsiteY552" fmla="*/ 496893 h 715738"/>
                  <a:gd name="connsiteX553" fmla="*/ 138523 w 560102"/>
                  <a:gd name="connsiteY553" fmla="*/ 464748 h 715738"/>
                  <a:gd name="connsiteX554" fmla="*/ 170667 w 560102"/>
                  <a:gd name="connsiteY554" fmla="*/ 459738 h 715738"/>
                  <a:gd name="connsiteX555" fmla="*/ 177913 w 560102"/>
                  <a:gd name="connsiteY555" fmla="*/ 458658 h 715738"/>
                  <a:gd name="connsiteX556" fmla="*/ 210058 w 560102"/>
                  <a:gd name="connsiteY556" fmla="*/ 453648 h 715738"/>
                  <a:gd name="connsiteX557" fmla="*/ 215068 w 560102"/>
                  <a:gd name="connsiteY557" fmla="*/ 485793 h 715738"/>
                  <a:gd name="connsiteX558" fmla="*/ 182924 w 560102"/>
                  <a:gd name="connsiteY558" fmla="*/ 490803 h 715738"/>
                  <a:gd name="connsiteX559" fmla="*/ 177913 w 560102"/>
                  <a:gd name="connsiteY559" fmla="*/ 458658 h 715738"/>
                  <a:gd name="connsiteX560" fmla="*/ 216225 w 560102"/>
                  <a:gd name="connsiteY560" fmla="*/ 493116 h 715738"/>
                  <a:gd name="connsiteX561" fmla="*/ 221235 w 560102"/>
                  <a:gd name="connsiteY561" fmla="*/ 525260 h 715738"/>
                  <a:gd name="connsiteX562" fmla="*/ 189091 w 560102"/>
                  <a:gd name="connsiteY562" fmla="*/ 530271 h 715738"/>
                  <a:gd name="connsiteX563" fmla="*/ 184080 w 560102"/>
                  <a:gd name="connsiteY563" fmla="*/ 498126 h 715738"/>
                  <a:gd name="connsiteX564" fmla="*/ 216225 w 560102"/>
                  <a:gd name="connsiteY564" fmla="*/ 493116 h 715738"/>
                  <a:gd name="connsiteX565" fmla="*/ 222314 w 560102"/>
                  <a:gd name="connsiteY565" fmla="*/ 532506 h 715738"/>
                  <a:gd name="connsiteX566" fmla="*/ 227325 w 560102"/>
                  <a:gd name="connsiteY566" fmla="*/ 564651 h 715738"/>
                  <a:gd name="connsiteX567" fmla="*/ 195180 w 560102"/>
                  <a:gd name="connsiteY567" fmla="*/ 569662 h 715738"/>
                  <a:gd name="connsiteX568" fmla="*/ 190170 w 560102"/>
                  <a:gd name="connsiteY568" fmla="*/ 537517 h 715738"/>
                  <a:gd name="connsiteX569" fmla="*/ 222314 w 560102"/>
                  <a:gd name="connsiteY569" fmla="*/ 532506 h 715738"/>
                  <a:gd name="connsiteX570" fmla="*/ 229638 w 560102"/>
                  <a:gd name="connsiteY570" fmla="*/ 531427 h 715738"/>
                  <a:gd name="connsiteX571" fmla="*/ 261782 w 560102"/>
                  <a:gd name="connsiteY571" fmla="*/ 526417 h 715738"/>
                  <a:gd name="connsiteX572" fmla="*/ 266793 w 560102"/>
                  <a:gd name="connsiteY572" fmla="*/ 558561 h 715738"/>
                  <a:gd name="connsiteX573" fmla="*/ 234648 w 560102"/>
                  <a:gd name="connsiteY573" fmla="*/ 563572 h 715738"/>
                  <a:gd name="connsiteX574" fmla="*/ 229638 w 560102"/>
                  <a:gd name="connsiteY574" fmla="*/ 531427 h 715738"/>
                  <a:gd name="connsiteX575" fmla="*/ 267949 w 560102"/>
                  <a:gd name="connsiteY575" fmla="*/ 565884 h 715738"/>
                  <a:gd name="connsiteX576" fmla="*/ 272960 w 560102"/>
                  <a:gd name="connsiteY576" fmla="*/ 598029 h 715738"/>
                  <a:gd name="connsiteX577" fmla="*/ 240815 w 560102"/>
                  <a:gd name="connsiteY577" fmla="*/ 603040 h 715738"/>
                  <a:gd name="connsiteX578" fmla="*/ 235804 w 560102"/>
                  <a:gd name="connsiteY578" fmla="*/ 570895 h 715738"/>
                  <a:gd name="connsiteX579" fmla="*/ 267949 w 560102"/>
                  <a:gd name="connsiteY579" fmla="*/ 565884 h 715738"/>
                  <a:gd name="connsiteX580" fmla="*/ 275195 w 560102"/>
                  <a:gd name="connsiteY580" fmla="*/ 564728 h 715738"/>
                  <a:gd name="connsiteX581" fmla="*/ 307340 w 560102"/>
                  <a:gd name="connsiteY581" fmla="*/ 559718 h 715738"/>
                  <a:gd name="connsiteX582" fmla="*/ 312350 w 560102"/>
                  <a:gd name="connsiteY582" fmla="*/ 591862 h 715738"/>
                  <a:gd name="connsiteX583" fmla="*/ 280206 w 560102"/>
                  <a:gd name="connsiteY583" fmla="*/ 596873 h 715738"/>
                  <a:gd name="connsiteX584" fmla="*/ 275195 w 560102"/>
                  <a:gd name="connsiteY584" fmla="*/ 564728 h 715738"/>
                  <a:gd name="connsiteX585" fmla="*/ 314663 w 560102"/>
                  <a:gd name="connsiteY585" fmla="*/ 558561 h 715738"/>
                  <a:gd name="connsiteX586" fmla="*/ 346807 w 560102"/>
                  <a:gd name="connsiteY586" fmla="*/ 553551 h 715738"/>
                  <a:gd name="connsiteX587" fmla="*/ 351818 w 560102"/>
                  <a:gd name="connsiteY587" fmla="*/ 585695 h 715738"/>
                  <a:gd name="connsiteX588" fmla="*/ 319673 w 560102"/>
                  <a:gd name="connsiteY588" fmla="*/ 590706 h 715738"/>
                  <a:gd name="connsiteX589" fmla="*/ 314663 w 560102"/>
                  <a:gd name="connsiteY589" fmla="*/ 558561 h 715738"/>
                  <a:gd name="connsiteX590" fmla="*/ 354131 w 560102"/>
                  <a:gd name="connsiteY590" fmla="*/ 552471 h 715738"/>
                  <a:gd name="connsiteX591" fmla="*/ 386275 w 560102"/>
                  <a:gd name="connsiteY591" fmla="*/ 547461 h 715738"/>
                  <a:gd name="connsiteX592" fmla="*/ 391286 w 560102"/>
                  <a:gd name="connsiteY592" fmla="*/ 579606 h 715738"/>
                  <a:gd name="connsiteX593" fmla="*/ 359141 w 560102"/>
                  <a:gd name="connsiteY593" fmla="*/ 584616 h 715738"/>
                  <a:gd name="connsiteX594" fmla="*/ 354131 w 560102"/>
                  <a:gd name="connsiteY594" fmla="*/ 552471 h 715738"/>
                  <a:gd name="connsiteX595" fmla="*/ 352974 w 560102"/>
                  <a:gd name="connsiteY595" fmla="*/ 545148 h 715738"/>
                  <a:gd name="connsiteX596" fmla="*/ 347964 w 560102"/>
                  <a:gd name="connsiteY596" fmla="*/ 513004 h 715738"/>
                  <a:gd name="connsiteX597" fmla="*/ 380108 w 560102"/>
                  <a:gd name="connsiteY597" fmla="*/ 507993 h 715738"/>
                  <a:gd name="connsiteX598" fmla="*/ 385119 w 560102"/>
                  <a:gd name="connsiteY598" fmla="*/ 540138 h 715738"/>
                  <a:gd name="connsiteX599" fmla="*/ 352974 w 560102"/>
                  <a:gd name="connsiteY599" fmla="*/ 545148 h 715738"/>
                  <a:gd name="connsiteX600" fmla="*/ 387432 w 560102"/>
                  <a:gd name="connsiteY600" fmla="*/ 506914 h 715738"/>
                  <a:gd name="connsiteX601" fmla="*/ 419576 w 560102"/>
                  <a:gd name="connsiteY601" fmla="*/ 501903 h 715738"/>
                  <a:gd name="connsiteX602" fmla="*/ 424587 w 560102"/>
                  <a:gd name="connsiteY602" fmla="*/ 534048 h 715738"/>
                  <a:gd name="connsiteX603" fmla="*/ 392442 w 560102"/>
                  <a:gd name="connsiteY603" fmla="*/ 539059 h 715738"/>
                  <a:gd name="connsiteX604" fmla="*/ 387432 w 560102"/>
                  <a:gd name="connsiteY604" fmla="*/ 506914 h 715738"/>
                  <a:gd name="connsiteX605" fmla="*/ 386275 w 560102"/>
                  <a:gd name="connsiteY605" fmla="*/ 499591 h 715738"/>
                  <a:gd name="connsiteX606" fmla="*/ 381265 w 560102"/>
                  <a:gd name="connsiteY606" fmla="*/ 467446 h 715738"/>
                  <a:gd name="connsiteX607" fmla="*/ 413409 w 560102"/>
                  <a:gd name="connsiteY607" fmla="*/ 462436 h 715738"/>
                  <a:gd name="connsiteX608" fmla="*/ 418420 w 560102"/>
                  <a:gd name="connsiteY608" fmla="*/ 494580 h 715738"/>
                  <a:gd name="connsiteX609" fmla="*/ 386275 w 560102"/>
                  <a:gd name="connsiteY609" fmla="*/ 499591 h 715738"/>
                  <a:gd name="connsiteX610" fmla="*/ 420733 w 560102"/>
                  <a:gd name="connsiteY610" fmla="*/ 461279 h 715738"/>
                  <a:gd name="connsiteX611" fmla="*/ 452877 w 560102"/>
                  <a:gd name="connsiteY611" fmla="*/ 456269 h 715738"/>
                  <a:gd name="connsiteX612" fmla="*/ 457888 w 560102"/>
                  <a:gd name="connsiteY612" fmla="*/ 488413 h 715738"/>
                  <a:gd name="connsiteX613" fmla="*/ 425743 w 560102"/>
                  <a:gd name="connsiteY613" fmla="*/ 493424 h 715738"/>
                  <a:gd name="connsiteX614" fmla="*/ 420733 w 560102"/>
                  <a:gd name="connsiteY614" fmla="*/ 461279 h 715738"/>
                  <a:gd name="connsiteX615" fmla="*/ 460200 w 560102"/>
                  <a:gd name="connsiteY615" fmla="*/ 455190 h 715738"/>
                  <a:gd name="connsiteX616" fmla="*/ 492345 w 560102"/>
                  <a:gd name="connsiteY616" fmla="*/ 450179 h 715738"/>
                  <a:gd name="connsiteX617" fmla="*/ 497356 w 560102"/>
                  <a:gd name="connsiteY617" fmla="*/ 482324 h 715738"/>
                  <a:gd name="connsiteX618" fmla="*/ 465211 w 560102"/>
                  <a:gd name="connsiteY618" fmla="*/ 487334 h 715738"/>
                  <a:gd name="connsiteX619" fmla="*/ 460200 w 560102"/>
                  <a:gd name="connsiteY619" fmla="*/ 455190 h 715738"/>
                  <a:gd name="connsiteX620" fmla="*/ 459044 w 560102"/>
                  <a:gd name="connsiteY620" fmla="*/ 447867 h 715738"/>
                  <a:gd name="connsiteX621" fmla="*/ 454033 w 560102"/>
                  <a:gd name="connsiteY621" fmla="*/ 415722 h 715738"/>
                  <a:gd name="connsiteX622" fmla="*/ 486178 w 560102"/>
                  <a:gd name="connsiteY622" fmla="*/ 410711 h 715738"/>
                  <a:gd name="connsiteX623" fmla="*/ 491189 w 560102"/>
                  <a:gd name="connsiteY623" fmla="*/ 442856 h 715738"/>
                  <a:gd name="connsiteX624" fmla="*/ 459044 w 560102"/>
                  <a:gd name="connsiteY624" fmla="*/ 447867 h 715738"/>
                  <a:gd name="connsiteX625" fmla="*/ 452954 w 560102"/>
                  <a:gd name="connsiteY625" fmla="*/ 408476 h 715738"/>
                  <a:gd name="connsiteX626" fmla="*/ 447944 w 560102"/>
                  <a:gd name="connsiteY626" fmla="*/ 376331 h 715738"/>
                  <a:gd name="connsiteX627" fmla="*/ 480088 w 560102"/>
                  <a:gd name="connsiteY627" fmla="*/ 371321 h 715738"/>
                  <a:gd name="connsiteX628" fmla="*/ 485099 w 560102"/>
                  <a:gd name="connsiteY628" fmla="*/ 403465 h 715738"/>
                  <a:gd name="connsiteX629" fmla="*/ 452954 w 560102"/>
                  <a:gd name="connsiteY629" fmla="*/ 408476 h 715738"/>
                  <a:gd name="connsiteX630" fmla="*/ 446787 w 560102"/>
                  <a:gd name="connsiteY630" fmla="*/ 369008 h 715738"/>
                  <a:gd name="connsiteX631" fmla="*/ 441777 w 560102"/>
                  <a:gd name="connsiteY631" fmla="*/ 336863 h 715738"/>
                  <a:gd name="connsiteX632" fmla="*/ 473922 w 560102"/>
                  <a:gd name="connsiteY632" fmla="*/ 331853 h 715738"/>
                  <a:gd name="connsiteX633" fmla="*/ 478932 w 560102"/>
                  <a:gd name="connsiteY633" fmla="*/ 363998 h 715738"/>
                  <a:gd name="connsiteX634" fmla="*/ 446787 w 560102"/>
                  <a:gd name="connsiteY634" fmla="*/ 369008 h 715738"/>
                  <a:gd name="connsiteX635" fmla="*/ 440698 w 560102"/>
                  <a:gd name="connsiteY635" fmla="*/ 329540 h 715738"/>
                  <a:gd name="connsiteX636" fmla="*/ 435687 w 560102"/>
                  <a:gd name="connsiteY636" fmla="*/ 297396 h 715738"/>
                  <a:gd name="connsiteX637" fmla="*/ 467832 w 560102"/>
                  <a:gd name="connsiteY637" fmla="*/ 292385 h 715738"/>
                  <a:gd name="connsiteX638" fmla="*/ 472842 w 560102"/>
                  <a:gd name="connsiteY638" fmla="*/ 324530 h 715738"/>
                  <a:gd name="connsiteX639" fmla="*/ 440698 w 560102"/>
                  <a:gd name="connsiteY639" fmla="*/ 329540 h 715738"/>
                  <a:gd name="connsiteX640" fmla="*/ 434531 w 560102"/>
                  <a:gd name="connsiteY640" fmla="*/ 290073 h 715738"/>
                  <a:gd name="connsiteX641" fmla="*/ 429520 w 560102"/>
                  <a:gd name="connsiteY641" fmla="*/ 257928 h 715738"/>
                  <a:gd name="connsiteX642" fmla="*/ 461665 w 560102"/>
                  <a:gd name="connsiteY642" fmla="*/ 252917 h 715738"/>
                  <a:gd name="connsiteX643" fmla="*/ 466675 w 560102"/>
                  <a:gd name="connsiteY643" fmla="*/ 285062 h 715738"/>
                  <a:gd name="connsiteX644" fmla="*/ 434531 w 560102"/>
                  <a:gd name="connsiteY644" fmla="*/ 290073 h 715738"/>
                  <a:gd name="connsiteX645" fmla="*/ 428441 w 560102"/>
                  <a:gd name="connsiteY645" fmla="*/ 250682 h 715738"/>
                  <a:gd name="connsiteX646" fmla="*/ 423430 w 560102"/>
                  <a:gd name="connsiteY646" fmla="*/ 218537 h 715738"/>
                  <a:gd name="connsiteX647" fmla="*/ 455575 w 560102"/>
                  <a:gd name="connsiteY647" fmla="*/ 213527 h 715738"/>
                  <a:gd name="connsiteX648" fmla="*/ 460586 w 560102"/>
                  <a:gd name="connsiteY648" fmla="*/ 245671 h 715738"/>
                  <a:gd name="connsiteX649" fmla="*/ 428441 w 560102"/>
                  <a:gd name="connsiteY649" fmla="*/ 250682 h 715738"/>
                  <a:gd name="connsiteX650" fmla="*/ 422274 w 560102"/>
                  <a:gd name="connsiteY650" fmla="*/ 211214 h 715738"/>
                  <a:gd name="connsiteX651" fmla="*/ 417264 w 560102"/>
                  <a:gd name="connsiteY651" fmla="*/ 179070 h 715738"/>
                  <a:gd name="connsiteX652" fmla="*/ 449408 w 560102"/>
                  <a:gd name="connsiteY652" fmla="*/ 174059 h 715738"/>
                  <a:gd name="connsiteX653" fmla="*/ 454419 w 560102"/>
                  <a:gd name="connsiteY653" fmla="*/ 206204 h 715738"/>
                  <a:gd name="connsiteX654" fmla="*/ 422274 w 560102"/>
                  <a:gd name="connsiteY654" fmla="*/ 211214 h 715738"/>
                  <a:gd name="connsiteX655" fmla="*/ 415028 w 560102"/>
                  <a:gd name="connsiteY655" fmla="*/ 212293 h 715738"/>
                  <a:gd name="connsiteX656" fmla="*/ 382884 w 560102"/>
                  <a:gd name="connsiteY656" fmla="*/ 217304 h 715738"/>
                  <a:gd name="connsiteX657" fmla="*/ 377873 w 560102"/>
                  <a:gd name="connsiteY657" fmla="*/ 185159 h 715738"/>
                  <a:gd name="connsiteX658" fmla="*/ 410018 w 560102"/>
                  <a:gd name="connsiteY658" fmla="*/ 180149 h 715738"/>
                  <a:gd name="connsiteX659" fmla="*/ 415028 w 560102"/>
                  <a:gd name="connsiteY659" fmla="*/ 212293 h 715738"/>
                  <a:gd name="connsiteX660" fmla="*/ 376717 w 560102"/>
                  <a:gd name="connsiteY660" fmla="*/ 177836 h 715738"/>
                  <a:gd name="connsiteX661" fmla="*/ 371706 w 560102"/>
                  <a:gd name="connsiteY661" fmla="*/ 145692 h 715738"/>
                  <a:gd name="connsiteX662" fmla="*/ 403851 w 560102"/>
                  <a:gd name="connsiteY662" fmla="*/ 140681 h 715738"/>
                  <a:gd name="connsiteX663" fmla="*/ 408861 w 560102"/>
                  <a:gd name="connsiteY663" fmla="*/ 172826 h 715738"/>
                  <a:gd name="connsiteX664" fmla="*/ 376717 w 560102"/>
                  <a:gd name="connsiteY664" fmla="*/ 177836 h 715738"/>
                  <a:gd name="connsiteX665" fmla="*/ 370627 w 560102"/>
                  <a:gd name="connsiteY665" fmla="*/ 138445 h 715738"/>
                  <a:gd name="connsiteX666" fmla="*/ 365616 w 560102"/>
                  <a:gd name="connsiteY666" fmla="*/ 106301 h 715738"/>
                  <a:gd name="connsiteX667" fmla="*/ 397761 w 560102"/>
                  <a:gd name="connsiteY667" fmla="*/ 101290 h 715738"/>
                  <a:gd name="connsiteX668" fmla="*/ 402772 w 560102"/>
                  <a:gd name="connsiteY668" fmla="*/ 133435 h 715738"/>
                  <a:gd name="connsiteX669" fmla="*/ 370627 w 560102"/>
                  <a:gd name="connsiteY669" fmla="*/ 138445 h 715738"/>
                  <a:gd name="connsiteX670" fmla="*/ 363304 w 560102"/>
                  <a:gd name="connsiteY670" fmla="*/ 139525 h 715738"/>
                  <a:gd name="connsiteX671" fmla="*/ 331159 w 560102"/>
                  <a:gd name="connsiteY671" fmla="*/ 144535 h 715738"/>
                  <a:gd name="connsiteX672" fmla="*/ 326149 w 560102"/>
                  <a:gd name="connsiteY672" fmla="*/ 112391 h 715738"/>
                  <a:gd name="connsiteX673" fmla="*/ 358293 w 560102"/>
                  <a:gd name="connsiteY673" fmla="*/ 107380 h 715738"/>
                  <a:gd name="connsiteX674" fmla="*/ 363304 w 560102"/>
                  <a:gd name="connsiteY674" fmla="*/ 139525 h 715738"/>
                  <a:gd name="connsiteX675" fmla="*/ 324992 w 560102"/>
                  <a:gd name="connsiteY675" fmla="*/ 105067 h 715738"/>
                  <a:gd name="connsiteX676" fmla="*/ 319982 w 560102"/>
                  <a:gd name="connsiteY676" fmla="*/ 72923 h 715738"/>
                  <a:gd name="connsiteX677" fmla="*/ 352126 w 560102"/>
                  <a:gd name="connsiteY677" fmla="*/ 67912 h 715738"/>
                  <a:gd name="connsiteX678" fmla="*/ 357137 w 560102"/>
                  <a:gd name="connsiteY678" fmla="*/ 100057 h 715738"/>
                  <a:gd name="connsiteX679" fmla="*/ 324992 w 560102"/>
                  <a:gd name="connsiteY679" fmla="*/ 105067 h 715738"/>
                  <a:gd name="connsiteX680" fmla="*/ 317746 w 560102"/>
                  <a:gd name="connsiteY680" fmla="*/ 106224 h 715738"/>
                  <a:gd name="connsiteX681" fmla="*/ 285602 w 560102"/>
                  <a:gd name="connsiteY681" fmla="*/ 111234 h 715738"/>
                  <a:gd name="connsiteX682" fmla="*/ 280591 w 560102"/>
                  <a:gd name="connsiteY682" fmla="*/ 79090 h 715738"/>
                  <a:gd name="connsiteX683" fmla="*/ 312736 w 560102"/>
                  <a:gd name="connsiteY683" fmla="*/ 74079 h 715738"/>
                  <a:gd name="connsiteX684" fmla="*/ 317746 w 560102"/>
                  <a:gd name="connsiteY684" fmla="*/ 106224 h 715738"/>
                  <a:gd name="connsiteX685" fmla="*/ 278279 w 560102"/>
                  <a:gd name="connsiteY685" fmla="*/ 112391 h 715738"/>
                  <a:gd name="connsiteX686" fmla="*/ 246134 w 560102"/>
                  <a:gd name="connsiteY686" fmla="*/ 117401 h 715738"/>
                  <a:gd name="connsiteX687" fmla="*/ 241123 w 560102"/>
                  <a:gd name="connsiteY687" fmla="*/ 85257 h 715738"/>
                  <a:gd name="connsiteX688" fmla="*/ 273268 w 560102"/>
                  <a:gd name="connsiteY688" fmla="*/ 80246 h 715738"/>
                  <a:gd name="connsiteX689" fmla="*/ 278279 w 560102"/>
                  <a:gd name="connsiteY689" fmla="*/ 112391 h 715738"/>
                  <a:gd name="connsiteX690" fmla="*/ 238811 w 560102"/>
                  <a:gd name="connsiteY690" fmla="*/ 118480 h 715738"/>
                  <a:gd name="connsiteX691" fmla="*/ 206666 w 560102"/>
                  <a:gd name="connsiteY691" fmla="*/ 123491 h 715738"/>
                  <a:gd name="connsiteX692" fmla="*/ 201656 w 560102"/>
                  <a:gd name="connsiteY692" fmla="*/ 91346 h 715738"/>
                  <a:gd name="connsiteX693" fmla="*/ 233800 w 560102"/>
                  <a:gd name="connsiteY693" fmla="*/ 86336 h 715738"/>
                  <a:gd name="connsiteX694" fmla="*/ 238811 w 560102"/>
                  <a:gd name="connsiteY694" fmla="*/ 118480 h 715738"/>
                  <a:gd name="connsiteX695" fmla="*/ 199343 w 560102"/>
                  <a:gd name="connsiteY695" fmla="*/ 124647 h 715738"/>
                  <a:gd name="connsiteX696" fmla="*/ 167198 w 560102"/>
                  <a:gd name="connsiteY696" fmla="*/ 129658 h 715738"/>
                  <a:gd name="connsiteX697" fmla="*/ 162188 w 560102"/>
                  <a:gd name="connsiteY697" fmla="*/ 97513 h 715738"/>
                  <a:gd name="connsiteX698" fmla="*/ 194332 w 560102"/>
                  <a:gd name="connsiteY698" fmla="*/ 92503 h 715738"/>
                  <a:gd name="connsiteX699" fmla="*/ 199343 w 560102"/>
                  <a:gd name="connsiteY699" fmla="*/ 124647 h 715738"/>
                  <a:gd name="connsiteX700" fmla="*/ 159952 w 560102"/>
                  <a:gd name="connsiteY700" fmla="*/ 130737 h 715738"/>
                  <a:gd name="connsiteX701" fmla="*/ 127808 w 560102"/>
                  <a:gd name="connsiteY701" fmla="*/ 135747 h 715738"/>
                  <a:gd name="connsiteX702" fmla="*/ 122797 w 560102"/>
                  <a:gd name="connsiteY702" fmla="*/ 103603 h 715738"/>
                  <a:gd name="connsiteX703" fmla="*/ 154942 w 560102"/>
                  <a:gd name="connsiteY703" fmla="*/ 98592 h 715738"/>
                  <a:gd name="connsiteX704" fmla="*/ 159952 w 560102"/>
                  <a:gd name="connsiteY704" fmla="*/ 130737 h 715738"/>
                  <a:gd name="connsiteX705" fmla="*/ 161032 w 560102"/>
                  <a:gd name="connsiteY705" fmla="*/ 138060 h 715738"/>
                  <a:gd name="connsiteX706" fmla="*/ 166042 w 560102"/>
                  <a:gd name="connsiteY706" fmla="*/ 170205 h 715738"/>
                  <a:gd name="connsiteX707" fmla="*/ 133897 w 560102"/>
                  <a:gd name="connsiteY707" fmla="*/ 175215 h 715738"/>
                  <a:gd name="connsiteX708" fmla="*/ 128887 w 560102"/>
                  <a:gd name="connsiteY708" fmla="*/ 143071 h 715738"/>
                  <a:gd name="connsiteX709" fmla="*/ 161032 w 560102"/>
                  <a:gd name="connsiteY709" fmla="*/ 138060 h 715738"/>
                  <a:gd name="connsiteX710" fmla="*/ 126574 w 560102"/>
                  <a:gd name="connsiteY710" fmla="*/ 176294 h 715738"/>
                  <a:gd name="connsiteX711" fmla="*/ 94430 w 560102"/>
                  <a:gd name="connsiteY711" fmla="*/ 181305 h 715738"/>
                  <a:gd name="connsiteX712" fmla="*/ 89419 w 560102"/>
                  <a:gd name="connsiteY712" fmla="*/ 149160 h 715738"/>
                  <a:gd name="connsiteX713" fmla="*/ 121564 w 560102"/>
                  <a:gd name="connsiteY713" fmla="*/ 144150 h 715738"/>
                  <a:gd name="connsiteX714" fmla="*/ 126574 w 560102"/>
                  <a:gd name="connsiteY714" fmla="*/ 176294 h 715738"/>
                  <a:gd name="connsiteX715" fmla="*/ 127731 w 560102"/>
                  <a:gd name="connsiteY715" fmla="*/ 183618 h 715738"/>
                  <a:gd name="connsiteX716" fmla="*/ 132741 w 560102"/>
                  <a:gd name="connsiteY716" fmla="*/ 215762 h 715738"/>
                  <a:gd name="connsiteX717" fmla="*/ 100597 w 560102"/>
                  <a:gd name="connsiteY717" fmla="*/ 220773 h 715738"/>
                  <a:gd name="connsiteX718" fmla="*/ 95586 w 560102"/>
                  <a:gd name="connsiteY718" fmla="*/ 188628 h 715738"/>
                  <a:gd name="connsiteX719" fmla="*/ 127731 w 560102"/>
                  <a:gd name="connsiteY719" fmla="*/ 183618 h 715738"/>
                  <a:gd name="connsiteX720" fmla="*/ 133897 w 560102"/>
                  <a:gd name="connsiteY720" fmla="*/ 223085 h 715738"/>
                  <a:gd name="connsiteX721" fmla="*/ 138908 w 560102"/>
                  <a:gd name="connsiteY721" fmla="*/ 255230 h 715738"/>
                  <a:gd name="connsiteX722" fmla="*/ 106763 w 560102"/>
                  <a:gd name="connsiteY722" fmla="*/ 260241 h 715738"/>
                  <a:gd name="connsiteX723" fmla="*/ 101753 w 560102"/>
                  <a:gd name="connsiteY723" fmla="*/ 228096 h 715738"/>
                  <a:gd name="connsiteX724" fmla="*/ 133897 w 560102"/>
                  <a:gd name="connsiteY724" fmla="*/ 223085 h 715738"/>
                  <a:gd name="connsiteX725" fmla="*/ 99440 w 560102"/>
                  <a:gd name="connsiteY725" fmla="*/ 261320 h 715738"/>
                  <a:gd name="connsiteX726" fmla="*/ 67296 w 560102"/>
                  <a:gd name="connsiteY726" fmla="*/ 266330 h 715738"/>
                  <a:gd name="connsiteX727" fmla="*/ 62285 w 560102"/>
                  <a:gd name="connsiteY727" fmla="*/ 234186 h 715738"/>
                  <a:gd name="connsiteX728" fmla="*/ 94430 w 560102"/>
                  <a:gd name="connsiteY728" fmla="*/ 229175 h 715738"/>
                  <a:gd name="connsiteX729" fmla="*/ 99440 w 560102"/>
                  <a:gd name="connsiteY729" fmla="*/ 261320 h 715738"/>
                  <a:gd name="connsiteX730" fmla="*/ 100520 w 560102"/>
                  <a:gd name="connsiteY730" fmla="*/ 268643 h 715738"/>
                  <a:gd name="connsiteX731" fmla="*/ 105530 w 560102"/>
                  <a:gd name="connsiteY731" fmla="*/ 300787 h 715738"/>
                  <a:gd name="connsiteX732" fmla="*/ 73386 w 560102"/>
                  <a:gd name="connsiteY732" fmla="*/ 305798 h 715738"/>
                  <a:gd name="connsiteX733" fmla="*/ 68375 w 560102"/>
                  <a:gd name="connsiteY733" fmla="*/ 273653 h 715738"/>
                  <a:gd name="connsiteX734" fmla="*/ 100520 w 560102"/>
                  <a:gd name="connsiteY734" fmla="*/ 268643 h 715738"/>
                  <a:gd name="connsiteX735" fmla="*/ 106686 w 560102"/>
                  <a:gd name="connsiteY735" fmla="*/ 308111 h 715738"/>
                  <a:gd name="connsiteX736" fmla="*/ 111697 w 560102"/>
                  <a:gd name="connsiteY736" fmla="*/ 340255 h 715738"/>
                  <a:gd name="connsiteX737" fmla="*/ 79552 w 560102"/>
                  <a:gd name="connsiteY737" fmla="*/ 345266 h 715738"/>
                  <a:gd name="connsiteX738" fmla="*/ 74542 w 560102"/>
                  <a:gd name="connsiteY738" fmla="*/ 313121 h 715738"/>
                  <a:gd name="connsiteX739" fmla="*/ 106686 w 560102"/>
                  <a:gd name="connsiteY739" fmla="*/ 308111 h 715738"/>
                  <a:gd name="connsiteX740" fmla="*/ 112776 w 560102"/>
                  <a:gd name="connsiteY740" fmla="*/ 347501 h 715738"/>
                  <a:gd name="connsiteX741" fmla="*/ 117787 w 560102"/>
                  <a:gd name="connsiteY741" fmla="*/ 379646 h 715738"/>
                  <a:gd name="connsiteX742" fmla="*/ 85642 w 560102"/>
                  <a:gd name="connsiteY742" fmla="*/ 384656 h 715738"/>
                  <a:gd name="connsiteX743" fmla="*/ 80631 w 560102"/>
                  <a:gd name="connsiteY743" fmla="*/ 352512 h 715738"/>
                  <a:gd name="connsiteX744" fmla="*/ 112776 w 560102"/>
                  <a:gd name="connsiteY744" fmla="*/ 347501 h 715738"/>
                  <a:gd name="connsiteX745" fmla="*/ 118943 w 560102"/>
                  <a:gd name="connsiteY745" fmla="*/ 386969 h 715738"/>
                  <a:gd name="connsiteX746" fmla="*/ 123954 w 560102"/>
                  <a:gd name="connsiteY746" fmla="*/ 419114 h 715738"/>
                  <a:gd name="connsiteX747" fmla="*/ 91809 w 560102"/>
                  <a:gd name="connsiteY747" fmla="*/ 424124 h 715738"/>
                  <a:gd name="connsiteX748" fmla="*/ 86798 w 560102"/>
                  <a:gd name="connsiteY748" fmla="*/ 391980 h 715738"/>
                  <a:gd name="connsiteX749" fmla="*/ 118943 w 560102"/>
                  <a:gd name="connsiteY749" fmla="*/ 386969 h 715738"/>
                  <a:gd name="connsiteX750" fmla="*/ 125033 w 560102"/>
                  <a:gd name="connsiteY750" fmla="*/ 426437 h 715738"/>
                  <a:gd name="connsiteX751" fmla="*/ 130043 w 560102"/>
                  <a:gd name="connsiteY751" fmla="*/ 458581 h 715738"/>
                  <a:gd name="connsiteX752" fmla="*/ 97899 w 560102"/>
                  <a:gd name="connsiteY752" fmla="*/ 463592 h 715738"/>
                  <a:gd name="connsiteX753" fmla="*/ 92888 w 560102"/>
                  <a:gd name="connsiteY753" fmla="*/ 431447 h 715738"/>
                  <a:gd name="connsiteX754" fmla="*/ 125033 w 560102"/>
                  <a:gd name="connsiteY754" fmla="*/ 426437 h 715738"/>
                  <a:gd name="connsiteX755" fmla="*/ 131200 w 560102"/>
                  <a:gd name="connsiteY755" fmla="*/ 465905 h 715738"/>
                  <a:gd name="connsiteX756" fmla="*/ 136210 w 560102"/>
                  <a:gd name="connsiteY756" fmla="*/ 498049 h 715738"/>
                  <a:gd name="connsiteX757" fmla="*/ 104065 w 560102"/>
                  <a:gd name="connsiteY757" fmla="*/ 503060 h 715738"/>
                  <a:gd name="connsiteX758" fmla="*/ 99055 w 560102"/>
                  <a:gd name="connsiteY758" fmla="*/ 470915 h 715738"/>
                  <a:gd name="connsiteX759" fmla="*/ 131200 w 560102"/>
                  <a:gd name="connsiteY759" fmla="*/ 465905 h 715738"/>
                  <a:gd name="connsiteX760" fmla="*/ 137289 w 560102"/>
                  <a:gd name="connsiteY760" fmla="*/ 505372 h 715738"/>
                  <a:gd name="connsiteX761" fmla="*/ 142300 w 560102"/>
                  <a:gd name="connsiteY761" fmla="*/ 537517 h 715738"/>
                  <a:gd name="connsiteX762" fmla="*/ 110155 w 560102"/>
                  <a:gd name="connsiteY762" fmla="*/ 542527 h 715738"/>
                  <a:gd name="connsiteX763" fmla="*/ 105145 w 560102"/>
                  <a:gd name="connsiteY763" fmla="*/ 510383 h 715738"/>
                  <a:gd name="connsiteX764" fmla="*/ 137289 w 560102"/>
                  <a:gd name="connsiteY764" fmla="*/ 505372 h 715738"/>
                  <a:gd name="connsiteX765" fmla="*/ 144612 w 560102"/>
                  <a:gd name="connsiteY765" fmla="*/ 504216 h 715738"/>
                  <a:gd name="connsiteX766" fmla="*/ 176757 w 560102"/>
                  <a:gd name="connsiteY766" fmla="*/ 499205 h 715738"/>
                  <a:gd name="connsiteX767" fmla="*/ 181768 w 560102"/>
                  <a:gd name="connsiteY767" fmla="*/ 531350 h 715738"/>
                  <a:gd name="connsiteX768" fmla="*/ 149623 w 560102"/>
                  <a:gd name="connsiteY768" fmla="*/ 536361 h 715738"/>
                  <a:gd name="connsiteX769" fmla="*/ 144612 w 560102"/>
                  <a:gd name="connsiteY769" fmla="*/ 504216 h 715738"/>
                  <a:gd name="connsiteX770" fmla="*/ 182924 w 560102"/>
                  <a:gd name="connsiteY770" fmla="*/ 538673 h 715738"/>
                  <a:gd name="connsiteX771" fmla="*/ 187934 w 560102"/>
                  <a:gd name="connsiteY771" fmla="*/ 570818 h 715738"/>
                  <a:gd name="connsiteX772" fmla="*/ 155790 w 560102"/>
                  <a:gd name="connsiteY772" fmla="*/ 575828 h 715738"/>
                  <a:gd name="connsiteX773" fmla="*/ 150779 w 560102"/>
                  <a:gd name="connsiteY773" fmla="*/ 543684 h 715738"/>
                  <a:gd name="connsiteX774" fmla="*/ 182924 w 560102"/>
                  <a:gd name="connsiteY774" fmla="*/ 538673 h 715738"/>
                  <a:gd name="connsiteX775" fmla="*/ 189014 w 560102"/>
                  <a:gd name="connsiteY775" fmla="*/ 578141 h 715738"/>
                  <a:gd name="connsiteX776" fmla="*/ 194024 w 560102"/>
                  <a:gd name="connsiteY776" fmla="*/ 610286 h 715738"/>
                  <a:gd name="connsiteX777" fmla="*/ 161879 w 560102"/>
                  <a:gd name="connsiteY777" fmla="*/ 615296 h 715738"/>
                  <a:gd name="connsiteX778" fmla="*/ 156869 w 560102"/>
                  <a:gd name="connsiteY778" fmla="*/ 583151 h 715738"/>
                  <a:gd name="connsiteX779" fmla="*/ 189014 w 560102"/>
                  <a:gd name="connsiteY779" fmla="*/ 578141 h 715738"/>
                  <a:gd name="connsiteX780" fmla="*/ 196337 w 560102"/>
                  <a:gd name="connsiteY780" fmla="*/ 576985 h 715738"/>
                  <a:gd name="connsiteX781" fmla="*/ 228481 w 560102"/>
                  <a:gd name="connsiteY781" fmla="*/ 571974 h 715738"/>
                  <a:gd name="connsiteX782" fmla="*/ 233492 w 560102"/>
                  <a:gd name="connsiteY782" fmla="*/ 604119 h 715738"/>
                  <a:gd name="connsiteX783" fmla="*/ 201347 w 560102"/>
                  <a:gd name="connsiteY783" fmla="*/ 609129 h 715738"/>
                  <a:gd name="connsiteX784" fmla="*/ 196337 w 560102"/>
                  <a:gd name="connsiteY784" fmla="*/ 576985 h 715738"/>
                  <a:gd name="connsiteX785" fmla="*/ 234571 w 560102"/>
                  <a:gd name="connsiteY785" fmla="*/ 611442 h 715738"/>
                  <a:gd name="connsiteX786" fmla="*/ 239582 w 560102"/>
                  <a:gd name="connsiteY786" fmla="*/ 643586 h 715738"/>
                  <a:gd name="connsiteX787" fmla="*/ 207437 w 560102"/>
                  <a:gd name="connsiteY787" fmla="*/ 648597 h 715738"/>
                  <a:gd name="connsiteX788" fmla="*/ 202427 w 560102"/>
                  <a:gd name="connsiteY788" fmla="*/ 616452 h 715738"/>
                  <a:gd name="connsiteX789" fmla="*/ 234571 w 560102"/>
                  <a:gd name="connsiteY789" fmla="*/ 611442 h 715738"/>
                  <a:gd name="connsiteX790" fmla="*/ 241894 w 560102"/>
                  <a:gd name="connsiteY790" fmla="*/ 610286 h 715738"/>
                  <a:gd name="connsiteX791" fmla="*/ 274039 w 560102"/>
                  <a:gd name="connsiteY791" fmla="*/ 605275 h 715738"/>
                  <a:gd name="connsiteX792" fmla="*/ 279049 w 560102"/>
                  <a:gd name="connsiteY792" fmla="*/ 637420 h 715738"/>
                  <a:gd name="connsiteX793" fmla="*/ 246905 w 560102"/>
                  <a:gd name="connsiteY793" fmla="*/ 642430 h 715738"/>
                  <a:gd name="connsiteX794" fmla="*/ 241894 w 560102"/>
                  <a:gd name="connsiteY794" fmla="*/ 610286 h 715738"/>
                  <a:gd name="connsiteX795" fmla="*/ 281362 w 560102"/>
                  <a:gd name="connsiteY795" fmla="*/ 604196 h 715738"/>
                  <a:gd name="connsiteX796" fmla="*/ 313507 w 560102"/>
                  <a:gd name="connsiteY796" fmla="*/ 599185 h 715738"/>
                  <a:gd name="connsiteX797" fmla="*/ 318517 w 560102"/>
                  <a:gd name="connsiteY797" fmla="*/ 631330 h 715738"/>
                  <a:gd name="connsiteX798" fmla="*/ 286372 w 560102"/>
                  <a:gd name="connsiteY798" fmla="*/ 636340 h 715738"/>
                  <a:gd name="connsiteX799" fmla="*/ 281362 w 560102"/>
                  <a:gd name="connsiteY799" fmla="*/ 604196 h 715738"/>
                  <a:gd name="connsiteX800" fmla="*/ 320753 w 560102"/>
                  <a:gd name="connsiteY800" fmla="*/ 598029 h 715738"/>
                  <a:gd name="connsiteX801" fmla="*/ 352897 w 560102"/>
                  <a:gd name="connsiteY801" fmla="*/ 593018 h 715738"/>
                  <a:gd name="connsiteX802" fmla="*/ 357908 w 560102"/>
                  <a:gd name="connsiteY802" fmla="*/ 625163 h 715738"/>
                  <a:gd name="connsiteX803" fmla="*/ 325763 w 560102"/>
                  <a:gd name="connsiteY803" fmla="*/ 630174 h 715738"/>
                  <a:gd name="connsiteX804" fmla="*/ 320753 w 560102"/>
                  <a:gd name="connsiteY804" fmla="*/ 598029 h 715738"/>
                  <a:gd name="connsiteX805" fmla="*/ 360220 w 560102"/>
                  <a:gd name="connsiteY805" fmla="*/ 591939 h 715738"/>
                  <a:gd name="connsiteX806" fmla="*/ 392365 w 560102"/>
                  <a:gd name="connsiteY806" fmla="*/ 586929 h 715738"/>
                  <a:gd name="connsiteX807" fmla="*/ 397376 w 560102"/>
                  <a:gd name="connsiteY807" fmla="*/ 619073 h 715738"/>
                  <a:gd name="connsiteX808" fmla="*/ 365231 w 560102"/>
                  <a:gd name="connsiteY808" fmla="*/ 624084 h 715738"/>
                  <a:gd name="connsiteX809" fmla="*/ 360220 w 560102"/>
                  <a:gd name="connsiteY809" fmla="*/ 591939 h 715738"/>
                  <a:gd name="connsiteX810" fmla="*/ 399688 w 560102"/>
                  <a:gd name="connsiteY810" fmla="*/ 585772 h 715738"/>
                  <a:gd name="connsiteX811" fmla="*/ 431833 w 560102"/>
                  <a:gd name="connsiteY811" fmla="*/ 580762 h 715738"/>
                  <a:gd name="connsiteX812" fmla="*/ 436843 w 560102"/>
                  <a:gd name="connsiteY812" fmla="*/ 612906 h 715738"/>
                  <a:gd name="connsiteX813" fmla="*/ 404699 w 560102"/>
                  <a:gd name="connsiteY813" fmla="*/ 617917 h 715738"/>
                  <a:gd name="connsiteX814" fmla="*/ 399688 w 560102"/>
                  <a:gd name="connsiteY814" fmla="*/ 585772 h 715738"/>
                  <a:gd name="connsiteX815" fmla="*/ 398532 w 560102"/>
                  <a:gd name="connsiteY815" fmla="*/ 578526 h 715738"/>
                  <a:gd name="connsiteX816" fmla="*/ 393521 w 560102"/>
                  <a:gd name="connsiteY816" fmla="*/ 546382 h 715738"/>
                  <a:gd name="connsiteX817" fmla="*/ 425666 w 560102"/>
                  <a:gd name="connsiteY817" fmla="*/ 541371 h 715738"/>
                  <a:gd name="connsiteX818" fmla="*/ 430676 w 560102"/>
                  <a:gd name="connsiteY818" fmla="*/ 573516 h 715738"/>
                  <a:gd name="connsiteX819" fmla="*/ 398532 w 560102"/>
                  <a:gd name="connsiteY819" fmla="*/ 578526 h 715738"/>
                  <a:gd name="connsiteX820" fmla="*/ 432989 w 560102"/>
                  <a:gd name="connsiteY820" fmla="*/ 540215 h 715738"/>
                  <a:gd name="connsiteX821" fmla="*/ 465134 w 560102"/>
                  <a:gd name="connsiteY821" fmla="*/ 535204 h 715738"/>
                  <a:gd name="connsiteX822" fmla="*/ 470144 w 560102"/>
                  <a:gd name="connsiteY822" fmla="*/ 567349 h 715738"/>
                  <a:gd name="connsiteX823" fmla="*/ 438000 w 560102"/>
                  <a:gd name="connsiteY823" fmla="*/ 572360 h 715738"/>
                  <a:gd name="connsiteX824" fmla="*/ 432989 w 560102"/>
                  <a:gd name="connsiteY824" fmla="*/ 540215 h 715738"/>
                  <a:gd name="connsiteX825" fmla="*/ 431833 w 560102"/>
                  <a:gd name="connsiteY825" fmla="*/ 532892 h 715738"/>
                  <a:gd name="connsiteX826" fmla="*/ 426822 w 560102"/>
                  <a:gd name="connsiteY826" fmla="*/ 500747 h 715738"/>
                  <a:gd name="connsiteX827" fmla="*/ 458967 w 560102"/>
                  <a:gd name="connsiteY827" fmla="*/ 495737 h 715738"/>
                  <a:gd name="connsiteX828" fmla="*/ 463977 w 560102"/>
                  <a:gd name="connsiteY828" fmla="*/ 527881 h 715738"/>
                  <a:gd name="connsiteX829" fmla="*/ 431833 w 560102"/>
                  <a:gd name="connsiteY829" fmla="*/ 532892 h 715738"/>
                  <a:gd name="connsiteX830" fmla="*/ 536823 w 560102"/>
                  <a:gd name="connsiteY830" fmla="*/ 476234 h 715738"/>
                  <a:gd name="connsiteX831" fmla="*/ 504679 w 560102"/>
                  <a:gd name="connsiteY831" fmla="*/ 481244 h 715738"/>
                  <a:gd name="connsiteX832" fmla="*/ 499668 w 560102"/>
                  <a:gd name="connsiteY832" fmla="*/ 449100 h 715738"/>
                  <a:gd name="connsiteX833" fmla="*/ 531813 w 560102"/>
                  <a:gd name="connsiteY833" fmla="*/ 444089 h 715738"/>
                  <a:gd name="connsiteX834" fmla="*/ 536823 w 560102"/>
                  <a:gd name="connsiteY834" fmla="*/ 476234 h 715738"/>
                  <a:gd name="connsiteX835" fmla="*/ 530656 w 560102"/>
                  <a:gd name="connsiteY835" fmla="*/ 436766 h 715738"/>
                  <a:gd name="connsiteX836" fmla="*/ 498512 w 560102"/>
                  <a:gd name="connsiteY836" fmla="*/ 441777 h 715738"/>
                  <a:gd name="connsiteX837" fmla="*/ 493501 w 560102"/>
                  <a:gd name="connsiteY837" fmla="*/ 409632 h 715738"/>
                  <a:gd name="connsiteX838" fmla="*/ 525646 w 560102"/>
                  <a:gd name="connsiteY838" fmla="*/ 404622 h 715738"/>
                  <a:gd name="connsiteX839" fmla="*/ 530656 w 560102"/>
                  <a:gd name="connsiteY839" fmla="*/ 436766 h 715738"/>
                  <a:gd name="connsiteX840" fmla="*/ 524567 w 560102"/>
                  <a:gd name="connsiteY840" fmla="*/ 397298 h 715738"/>
                  <a:gd name="connsiteX841" fmla="*/ 492422 w 560102"/>
                  <a:gd name="connsiteY841" fmla="*/ 402309 h 715738"/>
                  <a:gd name="connsiteX842" fmla="*/ 487411 w 560102"/>
                  <a:gd name="connsiteY842" fmla="*/ 370164 h 715738"/>
                  <a:gd name="connsiteX843" fmla="*/ 519556 w 560102"/>
                  <a:gd name="connsiteY843" fmla="*/ 365154 h 715738"/>
                  <a:gd name="connsiteX844" fmla="*/ 524567 w 560102"/>
                  <a:gd name="connsiteY844" fmla="*/ 397298 h 715738"/>
                  <a:gd name="connsiteX845" fmla="*/ 518400 w 560102"/>
                  <a:gd name="connsiteY845" fmla="*/ 357908 h 715738"/>
                  <a:gd name="connsiteX846" fmla="*/ 486255 w 560102"/>
                  <a:gd name="connsiteY846" fmla="*/ 362918 h 715738"/>
                  <a:gd name="connsiteX847" fmla="*/ 481245 w 560102"/>
                  <a:gd name="connsiteY847" fmla="*/ 330774 h 715738"/>
                  <a:gd name="connsiteX848" fmla="*/ 513389 w 560102"/>
                  <a:gd name="connsiteY848" fmla="*/ 325763 h 715738"/>
                  <a:gd name="connsiteX849" fmla="*/ 518400 w 560102"/>
                  <a:gd name="connsiteY849" fmla="*/ 357908 h 715738"/>
                  <a:gd name="connsiteX850" fmla="*/ 512310 w 560102"/>
                  <a:gd name="connsiteY850" fmla="*/ 318440 h 715738"/>
                  <a:gd name="connsiteX851" fmla="*/ 480165 w 560102"/>
                  <a:gd name="connsiteY851" fmla="*/ 323451 h 715738"/>
                  <a:gd name="connsiteX852" fmla="*/ 475155 w 560102"/>
                  <a:gd name="connsiteY852" fmla="*/ 291306 h 715738"/>
                  <a:gd name="connsiteX853" fmla="*/ 507299 w 560102"/>
                  <a:gd name="connsiteY853" fmla="*/ 286295 h 715738"/>
                  <a:gd name="connsiteX854" fmla="*/ 512310 w 560102"/>
                  <a:gd name="connsiteY854" fmla="*/ 318440 h 715738"/>
                  <a:gd name="connsiteX855" fmla="*/ 506143 w 560102"/>
                  <a:gd name="connsiteY855" fmla="*/ 278972 h 715738"/>
                  <a:gd name="connsiteX856" fmla="*/ 473998 w 560102"/>
                  <a:gd name="connsiteY856" fmla="*/ 283983 h 715738"/>
                  <a:gd name="connsiteX857" fmla="*/ 468988 w 560102"/>
                  <a:gd name="connsiteY857" fmla="*/ 251838 h 715738"/>
                  <a:gd name="connsiteX858" fmla="*/ 501133 w 560102"/>
                  <a:gd name="connsiteY858" fmla="*/ 246828 h 715738"/>
                  <a:gd name="connsiteX859" fmla="*/ 506143 w 560102"/>
                  <a:gd name="connsiteY859" fmla="*/ 278972 h 715738"/>
                  <a:gd name="connsiteX860" fmla="*/ 500053 w 560102"/>
                  <a:gd name="connsiteY860" fmla="*/ 239504 h 715738"/>
                  <a:gd name="connsiteX861" fmla="*/ 467909 w 560102"/>
                  <a:gd name="connsiteY861" fmla="*/ 244515 h 715738"/>
                  <a:gd name="connsiteX862" fmla="*/ 462898 w 560102"/>
                  <a:gd name="connsiteY862" fmla="*/ 212370 h 715738"/>
                  <a:gd name="connsiteX863" fmla="*/ 495043 w 560102"/>
                  <a:gd name="connsiteY863" fmla="*/ 207360 h 715738"/>
                  <a:gd name="connsiteX864" fmla="*/ 500053 w 560102"/>
                  <a:gd name="connsiteY864" fmla="*/ 239504 h 715738"/>
                  <a:gd name="connsiteX865" fmla="*/ 488953 w 560102"/>
                  <a:gd name="connsiteY865" fmla="*/ 167892 h 715738"/>
                  <a:gd name="connsiteX866" fmla="*/ 493964 w 560102"/>
                  <a:gd name="connsiteY866" fmla="*/ 200037 h 715738"/>
                  <a:gd name="connsiteX867" fmla="*/ 461819 w 560102"/>
                  <a:gd name="connsiteY867" fmla="*/ 205047 h 715738"/>
                  <a:gd name="connsiteX868" fmla="*/ 456809 w 560102"/>
                  <a:gd name="connsiteY868" fmla="*/ 172903 h 715738"/>
                  <a:gd name="connsiteX869" fmla="*/ 488953 w 560102"/>
                  <a:gd name="connsiteY869" fmla="*/ 167892 h 715738"/>
                  <a:gd name="connsiteX870" fmla="*/ 448329 w 560102"/>
                  <a:gd name="connsiteY870" fmla="*/ 166736 h 715738"/>
                  <a:gd name="connsiteX871" fmla="*/ 416184 w 560102"/>
                  <a:gd name="connsiteY871" fmla="*/ 171746 h 715738"/>
                  <a:gd name="connsiteX872" fmla="*/ 411174 w 560102"/>
                  <a:gd name="connsiteY872" fmla="*/ 139602 h 715738"/>
                  <a:gd name="connsiteX873" fmla="*/ 443319 w 560102"/>
                  <a:gd name="connsiteY873" fmla="*/ 134591 h 715738"/>
                  <a:gd name="connsiteX874" fmla="*/ 448329 w 560102"/>
                  <a:gd name="connsiteY874" fmla="*/ 166736 h 715738"/>
                  <a:gd name="connsiteX875" fmla="*/ 437229 w 560102"/>
                  <a:gd name="connsiteY875" fmla="*/ 95123 h 715738"/>
                  <a:gd name="connsiteX876" fmla="*/ 442239 w 560102"/>
                  <a:gd name="connsiteY876" fmla="*/ 127268 h 715738"/>
                  <a:gd name="connsiteX877" fmla="*/ 410095 w 560102"/>
                  <a:gd name="connsiteY877" fmla="*/ 132279 h 715738"/>
                  <a:gd name="connsiteX878" fmla="*/ 405084 w 560102"/>
                  <a:gd name="connsiteY878" fmla="*/ 100134 h 715738"/>
                  <a:gd name="connsiteX879" fmla="*/ 437229 w 560102"/>
                  <a:gd name="connsiteY879" fmla="*/ 95123 h 715738"/>
                  <a:gd name="connsiteX880" fmla="*/ 391671 w 560102"/>
                  <a:gd name="connsiteY880" fmla="*/ 61823 h 715738"/>
                  <a:gd name="connsiteX881" fmla="*/ 396682 w 560102"/>
                  <a:gd name="connsiteY881" fmla="*/ 93967 h 715738"/>
                  <a:gd name="connsiteX882" fmla="*/ 364537 w 560102"/>
                  <a:gd name="connsiteY882" fmla="*/ 98978 h 715738"/>
                  <a:gd name="connsiteX883" fmla="*/ 359450 w 560102"/>
                  <a:gd name="connsiteY883" fmla="*/ 66833 h 715738"/>
                  <a:gd name="connsiteX884" fmla="*/ 391671 w 560102"/>
                  <a:gd name="connsiteY884" fmla="*/ 61823 h 715738"/>
                  <a:gd name="connsiteX885" fmla="*/ 346037 w 560102"/>
                  <a:gd name="connsiteY885" fmla="*/ 28522 h 715738"/>
                  <a:gd name="connsiteX886" fmla="*/ 351047 w 560102"/>
                  <a:gd name="connsiteY886" fmla="*/ 60666 h 715738"/>
                  <a:gd name="connsiteX887" fmla="*/ 318903 w 560102"/>
                  <a:gd name="connsiteY887" fmla="*/ 65677 h 715738"/>
                  <a:gd name="connsiteX888" fmla="*/ 313892 w 560102"/>
                  <a:gd name="connsiteY888" fmla="*/ 33532 h 715738"/>
                  <a:gd name="connsiteX889" fmla="*/ 346037 w 560102"/>
                  <a:gd name="connsiteY889" fmla="*/ 28522 h 715738"/>
                  <a:gd name="connsiteX890" fmla="*/ 306569 w 560102"/>
                  <a:gd name="connsiteY890" fmla="*/ 34611 h 715738"/>
                  <a:gd name="connsiteX891" fmla="*/ 311580 w 560102"/>
                  <a:gd name="connsiteY891" fmla="*/ 66756 h 715738"/>
                  <a:gd name="connsiteX892" fmla="*/ 279435 w 560102"/>
                  <a:gd name="connsiteY892" fmla="*/ 71767 h 715738"/>
                  <a:gd name="connsiteX893" fmla="*/ 274424 w 560102"/>
                  <a:gd name="connsiteY893" fmla="*/ 39622 h 715738"/>
                  <a:gd name="connsiteX894" fmla="*/ 306569 w 560102"/>
                  <a:gd name="connsiteY894" fmla="*/ 34611 h 715738"/>
                  <a:gd name="connsiteX895" fmla="*/ 267178 w 560102"/>
                  <a:gd name="connsiteY895" fmla="*/ 40778 h 715738"/>
                  <a:gd name="connsiteX896" fmla="*/ 272189 w 560102"/>
                  <a:gd name="connsiteY896" fmla="*/ 72923 h 715738"/>
                  <a:gd name="connsiteX897" fmla="*/ 240044 w 560102"/>
                  <a:gd name="connsiteY897" fmla="*/ 77933 h 715738"/>
                  <a:gd name="connsiteX898" fmla="*/ 235034 w 560102"/>
                  <a:gd name="connsiteY898" fmla="*/ 45789 h 715738"/>
                  <a:gd name="connsiteX899" fmla="*/ 267178 w 560102"/>
                  <a:gd name="connsiteY899" fmla="*/ 40778 h 715738"/>
                  <a:gd name="connsiteX900" fmla="*/ 227711 w 560102"/>
                  <a:gd name="connsiteY900" fmla="*/ 46868 h 715738"/>
                  <a:gd name="connsiteX901" fmla="*/ 232721 w 560102"/>
                  <a:gd name="connsiteY901" fmla="*/ 79013 h 715738"/>
                  <a:gd name="connsiteX902" fmla="*/ 200577 w 560102"/>
                  <a:gd name="connsiteY902" fmla="*/ 84023 h 715738"/>
                  <a:gd name="connsiteX903" fmla="*/ 195566 w 560102"/>
                  <a:gd name="connsiteY903" fmla="*/ 51879 h 715738"/>
                  <a:gd name="connsiteX904" fmla="*/ 227711 w 560102"/>
                  <a:gd name="connsiteY904" fmla="*/ 46868 h 715738"/>
                  <a:gd name="connsiteX905" fmla="*/ 188243 w 560102"/>
                  <a:gd name="connsiteY905" fmla="*/ 53035 h 715738"/>
                  <a:gd name="connsiteX906" fmla="*/ 193253 w 560102"/>
                  <a:gd name="connsiteY906" fmla="*/ 85179 h 715738"/>
                  <a:gd name="connsiteX907" fmla="*/ 161109 w 560102"/>
                  <a:gd name="connsiteY907" fmla="*/ 90190 h 715738"/>
                  <a:gd name="connsiteX908" fmla="*/ 156098 w 560102"/>
                  <a:gd name="connsiteY908" fmla="*/ 58045 h 715738"/>
                  <a:gd name="connsiteX909" fmla="*/ 188243 w 560102"/>
                  <a:gd name="connsiteY909" fmla="*/ 53035 h 715738"/>
                  <a:gd name="connsiteX910" fmla="*/ 116630 w 560102"/>
                  <a:gd name="connsiteY910" fmla="*/ 64135 h 715738"/>
                  <a:gd name="connsiteX911" fmla="*/ 148775 w 560102"/>
                  <a:gd name="connsiteY911" fmla="*/ 59125 h 715738"/>
                  <a:gd name="connsiteX912" fmla="*/ 153786 w 560102"/>
                  <a:gd name="connsiteY912" fmla="*/ 91269 h 715738"/>
                  <a:gd name="connsiteX913" fmla="*/ 121641 w 560102"/>
                  <a:gd name="connsiteY913" fmla="*/ 96280 h 715738"/>
                  <a:gd name="connsiteX914" fmla="*/ 116630 w 560102"/>
                  <a:gd name="connsiteY914" fmla="*/ 64135 h 715738"/>
                  <a:gd name="connsiteX915" fmla="*/ 83329 w 560102"/>
                  <a:gd name="connsiteY915" fmla="*/ 109693 h 715738"/>
                  <a:gd name="connsiteX916" fmla="*/ 115474 w 560102"/>
                  <a:gd name="connsiteY916" fmla="*/ 104682 h 715738"/>
                  <a:gd name="connsiteX917" fmla="*/ 120485 w 560102"/>
                  <a:gd name="connsiteY917" fmla="*/ 136827 h 715738"/>
                  <a:gd name="connsiteX918" fmla="*/ 88340 w 560102"/>
                  <a:gd name="connsiteY918" fmla="*/ 141837 h 715738"/>
                  <a:gd name="connsiteX919" fmla="*/ 83329 w 560102"/>
                  <a:gd name="connsiteY919" fmla="*/ 109693 h 715738"/>
                  <a:gd name="connsiteX920" fmla="*/ 50028 w 560102"/>
                  <a:gd name="connsiteY920" fmla="*/ 155250 h 715738"/>
                  <a:gd name="connsiteX921" fmla="*/ 82173 w 560102"/>
                  <a:gd name="connsiteY921" fmla="*/ 150240 h 715738"/>
                  <a:gd name="connsiteX922" fmla="*/ 87184 w 560102"/>
                  <a:gd name="connsiteY922" fmla="*/ 182384 h 715738"/>
                  <a:gd name="connsiteX923" fmla="*/ 55039 w 560102"/>
                  <a:gd name="connsiteY923" fmla="*/ 187395 h 715738"/>
                  <a:gd name="connsiteX924" fmla="*/ 50028 w 560102"/>
                  <a:gd name="connsiteY924" fmla="*/ 155250 h 715738"/>
                  <a:gd name="connsiteX925" fmla="*/ 56118 w 560102"/>
                  <a:gd name="connsiteY925" fmla="*/ 194718 h 715738"/>
                  <a:gd name="connsiteX926" fmla="*/ 88263 w 560102"/>
                  <a:gd name="connsiteY926" fmla="*/ 189707 h 715738"/>
                  <a:gd name="connsiteX927" fmla="*/ 93273 w 560102"/>
                  <a:gd name="connsiteY927" fmla="*/ 221852 h 715738"/>
                  <a:gd name="connsiteX928" fmla="*/ 61129 w 560102"/>
                  <a:gd name="connsiteY928" fmla="*/ 226862 h 715738"/>
                  <a:gd name="connsiteX929" fmla="*/ 56118 w 560102"/>
                  <a:gd name="connsiteY929" fmla="*/ 194718 h 715738"/>
                  <a:gd name="connsiteX930" fmla="*/ 22817 w 560102"/>
                  <a:gd name="connsiteY930" fmla="*/ 240275 h 715738"/>
                  <a:gd name="connsiteX931" fmla="*/ 54962 w 560102"/>
                  <a:gd name="connsiteY931" fmla="*/ 235265 h 715738"/>
                  <a:gd name="connsiteX932" fmla="*/ 59972 w 560102"/>
                  <a:gd name="connsiteY932" fmla="*/ 267409 h 715738"/>
                  <a:gd name="connsiteX933" fmla="*/ 27828 w 560102"/>
                  <a:gd name="connsiteY933" fmla="*/ 272420 h 715738"/>
                  <a:gd name="connsiteX934" fmla="*/ 22817 w 560102"/>
                  <a:gd name="connsiteY934" fmla="*/ 240275 h 715738"/>
                  <a:gd name="connsiteX935" fmla="*/ 28907 w 560102"/>
                  <a:gd name="connsiteY935" fmla="*/ 279743 h 715738"/>
                  <a:gd name="connsiteX936" fmla="*/ 61052 w 560102"/>
                  <a:gd name="connsiteY936" fmla="*/ 274733 h 715738"/>
                  <a:gd name="connsiteX937" fmla="*/ 66062 w 560102"/>
                  <a:gd name="connsiteY937" fmla="*/ 306877 h 715738"/>
                  <a:gd name="connsiteX938" fmla="*/ 33918 w 560102"/>
                  <a:gd name="connsiteY938" fmla="*/ 311888 h 715738"/>
                  <a:gd name="connsiteX939" fmla="*/ 28907 w 560102"/>
                  <a:gd name="connsiteY939" fmla="*/ 279743 h 715738"/>
                  <a:gd name="connsiteX940" fmla="*/ 35074 w 560102"/>
                  <a:gd name="connsiteY940" fmla="*/ 319211 h 715738"/>
                  <a:gd name="connsiteX941" fmla="*/ 67219 w 560102"/>
                  <a:gd name="connsiteY941" fmla="*/ 314200 h 715738"/>
                  <a:gd name="connsiteX942" fmla="*/ 72229 w 560102"/>
                  <a:gd name="connsiteY942" fmla="*/ 346345 h 715738"/>
                  <a:gd name="connsiteX943" fmla="*/ 40085 w 560102"/>
                  <a:gd name="connsiteY943" fmla="*/ 351356 h 715738"/>
                  <a:gd name="connsiteX944" fmla="*/ 35074 w 560102"/>
                  <a:gd name="connsiteY944" fmla="*/ 319211 h 715738"/>
                  <a:gd name="connsiteX945" fmla="*/ 41164 w 560102"/>
                  <a:gd name="connsiteY945" fmla="*/ 358679 h 715738"/>
                  <a:gd name="connsiteX946" fmla="*/ 73308 w 560102"/>
                  <a:gd name="connsiteY946" fmla="*/ 353668 h 715738"/>
                  <a:gd name="connsiteX947" fmla="*/ 78319 w 560102"/>
                  <a:gd name="connsiteY947" fmla="*/ 385813 h 715738"/>
                  <a:gd name="connsiteX948" fmla="*/ 46174 w 560102"/>
                  <a:gd name="connsiteY948" fmla="*/ 390823 h 715738"/>
                  <a:gd name="connsiteX949" fmla="*/ 41164 w 560102"/>
                  <a:gd name="connsiteY949" fmla="*/ 358679 h 715738"/>
                  <a:gd name="connsiteX950" fmla="*/ 47331 w 560102"/>
                  <a:gd name="connsiteY950" fmla="*/ 398146 h 715738"/>
                  <a:gd name="connsiteX951" fmla="*/ 79475 w 560102"/>
                  <a:gd name="connsiteY951" fmla="*/ 393136 h 715738"/>
                  <a:gd name="connsiteX952" fmla="*/ 84486 w 560102"/>
                  <a:gd name="connsiteY952" fmla="*/ 425280 h 715738"/>
                  <a:gd name="connsiteX953" fmla="*/ 52341 w 560102"/>
                  <a:gd name="connsiteY953" fmla="*/ 430291 h 715738"/>
                  <a:gd name="connsiteX954" fmla="*/ 47331 w 560102"/>
                  <a:gd name="connsiteY954" fmla="*/ 398146 h 715738"/>
                  <a:gd name="connsiteX955" fmla="*/ 53420 w 560102"/>
                  <a:gd name="connsiteY955" fmla="*/ 437537 h 715738"/>
                  <a:gd name="connsiteX956" fmla="*/ 85565 w 560102"/>
                  <a:gd name="connsiteY956" fmla="*/ 432526 h 715738"/>
                  <a:gd name="connsiteX957" fmla="*/ 90575 w 560102"/>
                  <a:gd name="connsiteY957" fmla="*/ 464671 h 715738"/>
                  <a:gd name="connsiteX958" fmla="*/ 58431 w 560102"/>
                  <a:gd name="connsiteY958" fmla="*/ 469682 h 715738"/>
                  <a:gd name="connsiteX959" fmla="*/ 53420 w 560102"/>
                  <a:gd name="connsiteY959" fmla="*/ 437537 h 715738"/>
                  <a:gd name="connsiteX960" fmla="*/ 59587 w 560102"/>
                  <a:gd name="connsiteY960" fmla="*/ 477005 h 715738"/>
                  <a:gd name="connsiteX961" fmla="*/ 91732 w 560102"/>
                  <a:gd name="connsiteY961" fmla="*/ 471994 h 715738"/>
                  <a:gd name="connsiteX962" fmla="*/ 96742 w 560102"/>
                  <a:gd name="connsiteY962" fmla="*/ 504139 h 715738"/>
                  <a:gd name="connsiteX963" fmla="*/ 64598 w 560102"/>
                  <a:gd name="connsiteY963" fmla="*/ 509149 h 715738"/>
                  <a:gd name="connsiteX964" fmla="*/ 59587 w 560102"/>
                  <a:gd name="connsiteY964" fmla="*/ 477005 h 715738"/>
                  <a:gd name="connsiteX965" fmla="*/ 70687 w 560102"/>
                  <a:gd name="connsiteY965" fmla="*/ 548617 h 715738"/>
                  <a:gd name="connsiteX966" fmla="*/ 65677 w 560102"/>
                  <a:gd name="connsiteY966" fmla="*/ 516473 h 715738"/>
                  <a:gd name="connsiteX967" fmla="*/ 97821 w 560102"/>
                  <a:gd name="connsiteY967" fmla="*/ 511462 h 715738"/>
                  <a:gd name="connsiteX968" fmla="*/ 102832 w 560102"/>
                  <a:gd name="connsiteY968" fmla="*/ 543607 h 715738"/>
                  <a:gd name="connsiteX969" fmla="*/ 70687 w 560102"/>
                  <a:gd name="connsiteY969" fmla="*/ 548617 h 715738"/>
                  <a:gd name="connsiteX970" fmla="*/ 111234 w 560102"/>
                  <a:gd name="connsiteY970" fmla="*/ 549774 h 715738"/>
                  <a:gd name="connsiteX971" fmla="*/ 143379 w 560102"/>
                  <a:gd name="connsiteY971" fmla="*/ 544763 h 715738"/>
                  <a:gd name="connsiteX972" fmla="*/ 148390 w 560102"/>
                  <a:gd name="connsiteY972" fmla="*/ 576908 h 715738"/>
                  <a:gd name="connsiteX973" fmla="*/ 116245 w 560102"/>
                  <a:gd name="connsiteY973" fmla="*/ 581918 h 715738"/>
                  <a:gd name="connsiteX974" fmla="*/ 111234 w 560102"/>
                  <a:gd name="connsiteY974" fmla="*/ 549774 h 715738"/>
                  <a:gd name="connsiteX975" fmla="*/ 122412 w 560102"/>
                  <a:gd name="connsiteY975" fmla="*/ 621386 h 715738"/>
                  <a:gd name="connsiteX976" fmla="*/ 117401 w 560102"/>
                  <a:gd name="connsiteY976" fmla="*/ 589241 h 715738"/>
                  <a:gd name="connsiteX977" fmla="*/ 149546 w 560102"/>
                  <a:gd name="connsiteY977" fmla="*/ 584231 h 715738"/>
                  <a:gd name="connsiteX978" fmla="*/ 154557 w 560102"/>
                  <a:gd name="connsiteY978" fmla="*/ 616375 h 715738"/>
                  <a:gd name="connsiteX979" fmla="*/ 122412 w 560102"/>
                  <a:gd name="connsiteY979" fmla="*/ 621386 h 715738"/>
                  <a:gd name="connsiteX980" fmla="*/ 167969 w 560102"/>
                  <a:gd name="connsiteY980" fmla="*/ 654764 h 715738"/>
                  <a:gd name="connsiteX981" fmla="*/ 162959 w 560102"/>
                  <a:gd name="connsiteY981" fmla="*/ 622619 h 715738"/>
                  <a:gd name="connsiteX982" fmla="*/ 195103 w 560102"/>
                  <a:gd name="connsiteY982" fmla="*/ 617609 h 715738"/>
                  <a:gd name="connsiteX983" fmla="*/ 200114 w 560102"/>
                  <a:gd name="connsiteY983" fmla="*/ 649753 h 715738"/>
                  <a:gd name="connsiteX984" fmla="*/ 167969 w 560102"/>
                  <a:gd name="connsiteY984" fmla="*/ 654764 h 715738"/>
                  <a:gd name="connsiteX985" fmla="*/ 213527 w 560102"/>
                  <a:gd name="connsiteY985" fmla="*/ 688065 h 715738"/>
                  <a:gd name="connsiteX986" fmla="*/ 208516 w 560102"/>
                  <a:gd name="connsiteY986" fmla="*/ 655920 h 715738"/>
                  <a:gd name="connsiteX987" fmla="*/ 240661 w 560102"/>
                  <a:gd name="connsiteY987" fmla="*/ 650910 h 715738"/>
                  <a:gd name="connsiteX988" fmla="*/ 245671 w 560102"/>
                  <a:gd name="connsiteY988" fmla="*/ 683054 h 715738"/>
                  <a:gd name="connsiteX989" fmla="*/ 213527 w 560102"/>
                  <a:gd name="connsiteY989" fmla="*/ 688065 h 715738"/>
                  <a:gd name="connsiteX990" fmla="*/ 252995 w 560102"/>
                  <a:gd name="connsiteY990" fmla="*/ 681898 h 715738"/>
                  <a:gd name="connsiteX991" fmla="*/ 247984 w 560102"/>
                  <a:gd name="connsiteY991" fmla="*/ 649753 h 715738"/>
                  <a:gd name="connsiteX992" fmla="*/ 280129 w 560102"/>
                  <a:gd name="connsiteY992" fmla="*/ 644743 h 715738"/>
                  <a:gd name="connsiteX993" fmla="*/ 285139 w 560102"/>
                  <a:gd name="connsiteY993" fmla="*/ 676887 h 715738"/>
                  <a:gd name="connsiteX994" fmla="*/ 252995 w 560102"/>
                  <a:gd name="connsiteY994" fmla="*/ 681898 h 715738"/>
                  <a:gd name="connsiteX995" fmla="*/ 292462 w 560102"/>
                  <a:gd name="connsiteY995" fmla="*/ 675808 h 715738"/>
                  <a:gd name="connsiteX996" fmla="*/ 287452 w 560102"/>
                  <a:gd name="connsiteY996" fmla="*/ 643664 h 715738"/>
                  <a:gd name="connsiteX997" fmla="*/ 319596 w 560102"/>
                  <a:gd name="connsiteY997" fmla="*/ 638653 h 715738"/>
                  <a:gd name="connsiteX998" fmla="*/ 324607 w 560102"/>
                  <a:gd name="connsiteY998" fmla="*/ 670798 h 715738"/>
                  <a:gd name="connsiteX999" fmla="*/ 292462 w 560102"/>
                  <a:gd name="connsiteY999" fmla="*/ 675808 h 715738"/>
                  <a:gd name="connsiteX1000" fmla="*/ 331930 w 560102"/>
                  <a:gd name="connsiteY1000" fmla="*/ 669641 h 715738"/>
                  <a:gd name="connsiteX1001" fmla="*/ 326919 w 560102"/>
                  <a:gd name="connsiteY1001" fmla="*/ 637497 h 715738"/>
                  <a:gd name="connsiteX1002" fmla="*/ 359064 w 560102"/>
                  <a:gd name="connsiteY1002" fmla="*/ 632486 h 715738"/>
                  <a:gd name="connsiteX1003" fmla="*/ 364075 w 560102"/>
                  <a:gd name="connsiteY1003" fmla="*/ 664631 h 715738"/>
                  <a:gd name="connsiteX1004" fmla="*/ 331930 w 560102"/>
                  <a:gd name="connsiteY1004" fmla="*/ 669641 h 715738"/>
                  <a:gd name="connsiteX1005" fmla="*/ 371321 w 560102"/>
                  <a:gd name="connsiteY1005" fmla="*/ 663552 h 715738"/>
                  <a:gd name="connsiteX1006" fmla="*/ 366310 w 560102"/>
                  <a:gd name="connsiteY1006" fmla="*/ 631407 h 715738"/>
                  <a:gd name="connsiteX1007" fmla="*/ 398455 w 560102"/>
                  <a:gd name="connsiteY1007" fmla="*/ 626396 h 715738"/>
                  <a:gd name="connsiteX1008" fmla="*/ 403465 w 560102"/>
                  <a:gd name="connsiteY1008" fmla="*/ 658541 h 715738"/>
                  <a:gd name="connsiteX1009" fmla="*/ 371321 w 560102"/>
                  <a:gd name="connsiteY1009" fmla="*/ 663552 h 715738"/>
                  <a:gd name="connsiteX1010" fmla="*/ 442933 w 560102"/>
                  <a:gd name="connsiteY1010" fmla="*/ 652374 h 715738"/>
                  <a:gd name="connsiteX1011" fmla="*/ 410789 w 560102"/>
                  <a:gd name="connsiteY1011" fmla="*/ 657385 h 715738"/>
                  <a:gd name="connsiteX1012" fmla="*/ 405778 w 560102"/>
                  <a:gd name="connsiteY1012" fmla="*/ 625240 h 715738"/>
                  <a:gd name="connsiteX1013" fmla="*/ 437923 w 560102"/>
                  <a:gd name="connsiteY1013" fmla="*/ 620230 h 715738"/>
                  <a:gd name="connsiteX1014" fmla="*/ 442933 w 560102"/>
                  <a:gd name="connsiteY1014" fmla="*/ 652374 h 715738"/>
                  <a:gd name="connsiteX1015" fmla="*/ 476311 w 560102"/>
                  <a:gd name="connsiteY1015" fmla="*/ 606817 h 715738"/>
                  <a:gd name="connsiteX1016" fmla="*/ 444166 w 560102"/>
                  <a:gd name="connsiteY1016" fmla="*/ 611827 h 715738"/>
                  <a:gd name="connsiteX1017" fmla="*/ 439156 w 560102"/>
                  <a:gd name="connsiteY1017" fmla="*/ 579683 h 715738"/>
                  <a:gd name="connsiteX1018" fmla="*/ 471301 w 560102"/>
                  <a:gd name="connsiteY1018" fmla="*/ 574672 h 715738"/>
                  <a:gd name="connsiteX1019" fmla="*/ 476311 w 560102"/>
                  <a:gd name="connsiteY1019" fmla="*/ 606817 h 715738"/>
                  <a:gd name="connsiteX1020" fmla="*/ 509612 w 560102"/>
                  <a:gd name="connsiteY1020" fmla="*/ 561259 h 715738"/>
                  <a:gd name="connsiteX1021" fmla="*/ 477467 w 560102"/>
                  <a:gd name="connsiteY1021" fmla="*/ 566270 h 715738"/>
                  <a:gd name="connsiteX1022" fmla="*/ 472457 w 560102"/>
                  <a:gd name="connsiteY1022" fmla="*/ 534125 h 715738"/>
                  <a:gd name="connsiteX1023" fmla="*/ 504601 w 560102"/>
                  <a:gd name="connsiteY1023" fmla="*/ 529115 h 715738"/>
                  <a:gd name="connsiteX1024" fmla="*/ 509612 w 560102"/>
                  <a:gd name="connsiteY1024" fmla="*/ 561259 h 715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Lst>
                <a:rect l="l" t="t" r="r" b="b"/>
                <a:pathLst>
                  <a:path w="560102" h="715738">
                    <a:moveTo>
                      <a:pt x="538905" y="523719"/>
                    </a:moveTo>
                    <a:lnTo>
                      <a:pt x="537748" y="516473"/>
                    </a:lnTo>
                    <a:lnTo>
                      <a:pt x="510768" y="520635"/>
                    </a:lnTo>
                    <a:lnTo>
                      <a:pt x="505758" y="488491"/>
                    </a:lnTo>
                    <a:lnTo>
                      <a:pt x="537902" y="483480"/>
                    </a:lnTo>
                    <a:lnTo>
                      <a:pt x="539984" y="496816"/>
                    </a:lnTo>
                    <a:lnTo>
                      <a:pt x="547230" y="495659"/>
                    </a:lnTo>
                    <a:lnTo>
                      <a:pt x="545148" y="482324"/>
                    </a:lnTo>
                    <a:lnTo>
                      <a:pt x="549080" y="481707"/>
                    </a:lnTo>
                    <a:lnTo>
                      <a:pt x="547924" y="474461"/>
                    </a:lnTo>
                    <a:lnTo>
                      <a:pt x="544069" y="475078"/>
                    </a:lnTo>
                    <a:lnTo>
                      <a:pt x="539059" y="442933"/>
                    </a:lnTo>
                    <a:lnTo>
                      <a:pt x="556634" y="440158"/>
                    </a:lnTo>
                    <a:lnTo>
                      <a:pt x="555478" y="432912"/>
                    </a:lnTo>
                    <a:lnTo>
                      <a:pt x="537902" y="435610"/>
                    </a:lnTo>
                    <a:lnTo>
                      <a:pt x="532892" y="403465"/>
                    </a:lnTo>
                    <a:lnTo>
                      <a:pt x="555940" y="399919"/>
                    </a:lnTo>
                    <a:lnTo>
                      <a:pt x="554784" y="392673"/>
                    </a:lnTo>
                    <a:lnTo>
                      <a:pt x="531736" y="396219"/>
                    </a:lnTo>
                    <a:lnTo>
                      <a:pt x="526725" y="364075"/>
                    </a:lnTo>
                    <a:lnTo>
                      <a:pt x="560103" y="358910"/>
                    </a:lnTo>
                    <a:lnTo>
                      <a:pt x="558947" y="351664"/>
                    </a:lnTo>
                    <a:lnTo>
                      <a:pt x="525569" y="356829"/>
                    </a:lnTo>
                    <a:lnTo>
                      <a:pt x="520558" y="324684"/>
                    </a:lnTo>
                    <a:lnTo>
                      <a:pt x="553936" y="319519"/>
                    </a:lnTo>
                    <a:lnTo>
                      <a:pt x="552780" y="312273"/>
                    </a:lnTo>
                    <a:lnTo>
                      <a:pt x="519402" y="317438"/>
                    </a:lnTo>
                    <a:lnTo>
                      <a:pt x="514391" y="285293"/>
                    </a:lnTo>
                    <a:lnTo>
                      <a:pt x="547769" y="280129"/>
                    </a:lnTo>
                    <a:lnTo>
                      <a:pt x="546613" y="272883"/>
                    </a:lnTo>
                    <a:lnTo>
                      <a:pt x="513235" y="278047"/>
                    </a:lnTo>
                    <a:lnTo>
                      <a:pt x="508224" y="245903"/>
                    </a:lnTo>
                    <a:lnTo>
                      <a:pt x="531273" y="242357"/>
                    </a:lnTo>
                    <a:lnTo>
                      <a:pt x="530117" y="235111"/>
                    </a:lnTo>
                    <a:lnTo>
                      <a:pt x="507068" y="238657"/>
                    </a:lnTo>
                    <a:lnTo>
                      <a:pt x="502058" y="206512"/>
                    </a:lnTo>
                    <a:lnTo>
                      <a:pt x="519633" y="203814"/>
                    </a:lnTo>
                    <a:lnTo>
                      <a:pt x="518477" y="196568"/>
                    </a:lnTo>
                    <a:lnTo>
                      <a:pt x="500901" y="199266"/>
                    </a:lnTo>
                    <a:lnTo>
                      <a:pt x="496199" y="166736"/>
                    </a:lnTo>
                    <a:lnTo>
                      <a:pt x="500131" y="166119"/>
                    </a:lnTo>
                    <a:lnTo>
                      <a:pt x="498974" y="158873"/>
                    </a:lnTo>
                    <a:lnTo>
                      <a:pt x="495043" y="159490"/>
                    </a:lnTo>
                    <a:lnTo>
                      <a:pt x="492962" y="146154"/>
                    </a:lnTo>
                    <a:lnTo>
                      <a:pt x="485716" y="147310"/>
                    </a:lnTo>
                    <a:lnTo>
                      <a:pt x="487797" y="160646"/>
                    </a:lnTo>
                    <a:lnTo>
                      <a:pt x="455652" y="165657"/>
                    </a:lnTo>
                    <a:lnTo>
                      <a:pt x="450642" y="133512"/>
                    </a:lnTo>
                    <a:lnTo>
                      <a:pt x="477621" y="129349"/>
                    </a:lnTo>
                    <a:lnTo>
                      <a:pt x="476465" y="122103"/>
                    </a:lnTo>
                    <a:lnTo>
                      <a:pt x="449485" y="126266"/>
                    </a:lnTo>
                    <a:lnTo>
                      <a:pt x="444475" y="94121"/>
                    </a:lnTo>
                    <a:lnTo>
                      <a:pt x="450179" y="93196"/>
                    </a:lnTo>
                    <a:lnTo>
                      <a:pt x="449023" y="85950"/>
                    </a:lnTo>
                    <a:lnTo>
                      <a:pt x="403851" y="92965"/>
                    </a:lnTo>
                    <a:lnTo>
                      <a:pt x="398840" y="60820"/>
                    </a:lnTo>
                    <a:lnTo>
                      <a:pt x="407936" y="59433"/>
                    </a:lnTo>
                    <a:lnTo>
                      <a:pt x="406780" y="52187"/>
                    </a:lnTo>
                    <a:lnTo>
                      <a:pt x="397684" y="53574"/>
                    </a:lnTo>
                    <a:lnTo>
                      <a:pt x="396450" y="45712"/>
                    </a:lnTo>
                    <a:lnTo>
                      <a:pt x="389204" y="46868"/>
                    </a:lnTo>
                    <a:lnTo>
                      <a:pt x="390438" y="54731"/>
                    </a:lnTo>
                    <a:lnTo>
                      <a:pt x="358293" y="59741"/>
                    </a:lnTo>
                    <a:lnTo>
                      <a:pt x="352743" y="23974"/>
                    </a:lnTo>
                    <a:lnTo>
                      <a:pt x="349120" y="24513"/>
                    </a:lnTo>
                    <a:lnTo>
                      <a:pt x="348580" y="20890"/>
                    </a:lnTo>
                    <a:lnTo>
                      <a:pt x="312813" y="26440"/>
                    </a:lnTo>
                    <a:lnTo>
                      <a:pt x="310115" y="8865"/>
                    </a:lnTo>
                    <a:lnTo>
                      <a:pt x="302869" y="10021"/>
                    </a:lnTo>
                    <a:lnTo>
                      <a:pt x="305490" y="27365"/>
                    </a:lnTo>
                    <a:lnTo>
                      <a:pt x="273345" y="32376"/>
                    </a:lnTo>
                    <a:lnTo>
                      <a:pt x="269105" y="5088"/>
                    </a:lnTo>
                    <a:lnTo>
                      <a:pt x="261859" y="6244"/>
                    </a:lnTo>
                    <a:lnTo>
                      <a:pt x="266099" y="33532"/>
                    </a:lnTo>
                    <a:lnTo>
                      <a:pt x="233954" y="38543"/>
                    </a:lnTo>
                    <a:lnTo>
                      <a:pt x="227942" y="0"/>
                    </a:lnTo>
                    <a:lnTo>
                      <a:pt x="220696" y="1156"/>
                    </a:lnTo>
                    <a:lnTo>
                      <a:pt x="226708" y="39699"/>
                    </a:lnTo>
                    <a:lnTo>
                      <a:pt x="194564" y="44710"/>
                    </a:lnTo>
                    <a:lnTo>
                      <a:pt x="190324" y="17421"/>
                    </a:lnTo>
                    <a:lnTo>
                      <a:pt x="183078" y="18578"/>
                    </a:lnTo>
                    <a:lnTo>
                      <a:pt x="187318" y="45866"/>
                    </a:lnTo>
                    <a:lnTo>
                      <a:pt x="155173" y="50876"/>
                    </a:lnTo>
                    <a:lnTo>
                      <a:pt x="152475" y="33301"/>
                    </a:lnTo>
                    <a:lnTo>
                      <a:pt x="145229" y="34457"/>
                    </a:lnTo>
                    <a:lnTo>
                      <a:pt x="147927" y="52033"/>
                    </a:lnTo>
                    <a:lnTo>
                      <a:pt x="112159" y="57583"/>
                    </a:lnTo>
                    <a:lnTo>
                      <a:pt x="112699" y="61206"/>
                    </a:lnTo>
                    <a:lnTo>
                      <a:pt x="109076" y="61745"/>
                    </a:lnTo>
                    <a:lnTo>
                      <a:pt x="114626" y="97513"/>
                    </a:lnTo>
                    <a:lnTo>
                      <a:pt x="82482" y="102524"/>
                    </a:lnTo>
                    <a:lnTo>
                      <a:pt x="81248" y="94661"/>
                    </a:lnTo>
                    <a:lnTo>
                      <a:pt x="74002" y="95817"/>
                    </a:lnTo>
                    <a:lnTo>
                      <a:pt x="75235" y="103680"/>
                    </a:lnTo>
                    <a:lnTo>
                      <a:pt x="66139" y="105067"/>
                    </a:lnTo>
                    <a:lnTo>
                      <a:pt x="67296" y="112314"/>
                    </a:lnTo>
                    <a:lnTo>
                      <a:pt x="76392" y="110926"/>
                    </a:lnTo>
                    <a:lnTo>
                      <a:pt x="81402" y="143071"/>
                    </a:lnTo>
                    <a:lnTo>
                      <a:pt x="36230" y="150085"/>
                    </a:lnTo>
                    <a:lnTo>
                      <a:pt x="37386" y="157331"/>
                    </a:lnTo>
                    <a:lnTo>
                      <a:pt x="43091" y="156406"/>
                    </a:lnTo>
                    <a:lnTo>
                      <a:pt x="48101" y="188551"/>
                    </a:lnTo>
                    <a:lnTo>
                      <a:pt x="21121" y="192714"/>
                    </a:lnTo>
                    <a:lnTo>
                      <a:pt x="22278" y="199960"/>
                    </a:lnTo>
                    <a:lnTo>
                      <a:pt x="49258" y="195797"/>
                    </a:lnTo>
                    <a:lnTo>
                      <a:pt x="54268" y="227942"/>
                    </a:lnTo>
                    <a:lnTo>
                      <a:pt x="22123" y="232952"/>
                    </a:lnTo>
                    <a:lnTo>
                      <a:pt x="20042" y="219616"/>
                    </a:lnTo>
                    <a:lnTo>
                      <a:pt x="12796" y="220773"/>
                    </a:lnTo>
                    <a:lnTo>
                      <a:pt x="14877" y="234109"/>
                    </a:lnTo>
                    <a:lnTo>
                      <a:pt x="10946" y="234725"/>
                    </a:lnTo>
                    <a:lnTo>
                      <a:pt x="12102" y="241971"/>
                    </a:lnTo>
                    <a:lnTo>
                      <a:pt x="16034" y="241355"/>
                    </a:lnTo>
                    <a:lnTo>
                      <a:pt x="21044" y="273499"/>
                    </a:lnTo>
                    <a:lnTo>
                      <a:pt x="3469" y="276197"/>
                    </a:lnTo>
                    <a:lnTo>
                      <a:pt x="4625" y="283443"/>
                    </a:lnTo>
                    <a:lnTo>
                      <a:pt x="22201" y="280745"/>
                    </a:lnTo>
                    <a:lnTo>
                      <a:pt x="27211" y="312890"/>
                    </a:lnTo>
                    <a:lnTo>
                      <a:pt x="4163" y="316436"/>
                    </a:lnTo>
                    <a:lnTo>
                      <a:pt x="5319" y="323682"/>
                    </a:lnTo>
                    <a:lnTo>
                      <a:pt x="28367" y="320136"/>
                    </a:lnTo>
                    <a:lnTo>
                      <a:pt x="33378" y="352281"/>
                    </a:lnTo>
                    <a:lnTo>
                      <a:pt x="0" y="357445"/>
                    </a:lnTo>
                    <a:lnTo>
                      <a:pt x="1156" y="364691"/>
                    </a:lnTo>
                    <a:lnTo>
                      <a:pt x="34534" y="359527"/>
                    </a:lnTo>
                    <a:lnTo>
                      <a:pt x="39545" y="391671"/>
                    </a:lnTo>
                    <a:lnTo>
                      <a:pt x="6167" y="396836"/>
                    </a:lnTo>
                    <a:lnTo>
                      <a:pt x="7323" y="404082"/>
                    </a:lnTo>
                    <a:lnTo>
                      <a:pt x="40701" y="398917"/>
                    </a:lnTo>
                    <a:lnTo>
                      <a:pt x="45712" y="431062"/>
                    </a:lnTo>
                    <a:lnTo>
                      <a:pt x="12334" y="436227"/>
                    </a:lnTo>
                    <a:lnTo>
                      <a:pt x="13490" y="443473"/>
                    </a:lnTo>
                    <a:lnTo>
                      <a:pt x="46868" y="438308"/>
                    </a:lnTo>
                    <a:lnTo>
                      <a:pt x="51879" y="470453"/>
                    </a:lnTo>
                    <a:lnTo>
                      <a:pt x="28830" y="473998"/>
                    </a:lnTo>
                    <a:lnTo>
                      <a:pt x="29986" y="481244"/>
                    </a:lnTo>
                    <a:lnTo>
                      <a:pt x="53035" y="477699"/>
                    </a:lnTo>
                    <a:lnTo>
                      <a:pt x="58045" y="509843"/>
                    </a:lnTo>
                    <a:lnTo>
                      <a:pt x="40470" y="512541"/>
                    </a:lnTo>
                    <a:lnTo>
                      <a:pt x="41626" y="519787"/>
                    </a:lnTo>
                    <a:lnTo>
                      <a:pt x="59202" y="517089"/>
                    </a:lnTo>
                    <a:lnTo>
                      <a:pt x="64212" y="549234"/>
                    </a:lnTo>
                    <a:lnTo>
                      <a:pt x="60281" y="549851"/>
                    </a:lnTo>
                    <a:lnTo>
                      <a:pt x="61437" y="557097"/>
                    </a:lnTo>
                    <a:lnTo>
                      <a:pt x="65369" y="556480"/>
                    </a:lnTo>
                    <a:lnTo>
                      <a:pt x="67450" y="569816"/>
                    </a:lnTo>
                    <a:lnTo>
                      <a:pt x="74696" y="568659"/>
                    </a:lnTo>
                    <a:lnTo>
                      <a:pt x="72615" y="555324"/>
                    </a:lnTo>
                    <a:lnTo>
                      <a:pt x="104759" y="550313"/>
                    </a:lnTo>
                    <a:lnTo>
                      <a:pt x="109770" y="582458"/>
                    </a:lnTo>
                    <a:lnTo>
                      <a:pt x="82790" y="586620"/>
                    </a:lnTo>
                    <a:lnTo>
                      <a:pt x="83946" y="593866"/>
                    </a:lnTo>
                    <a:lnTo>
                      <a:pt x="110926" y="589704"/>
                    </a:lnTo>
                    <a:lnTo>
                      <a:pt x="115937" y="621848"/>
                    </a:lnTo>
                    <a:lnTo>
                      <a:pt x="110232" y="622773"/>
                    </a:lnTo>
                    <a:lnTo>
                      <a:pt x="111389" y="630019"/>
                    </a:lnTo>
                    <a:lnTo>
                      <a:pt x="156561" y="623005"/>
                    </a:lnTo>
                    <a:lnTo>
                      <a:pt x="161571" y="655149"/>
                    </a:lnTo>
                    <a:lnTo>
                      <a:pt x="152475" y="656537"/>
                    </a:lnTo>
                    <a:lnTo>
                      <a:pt x="153631" y="663783"/>
                    </a:lnTo>
                    <a:lnTo>
                      <a:pt x="162728" y="662395"/>
                    </a:lnTo>
                    <a:lnTo>
                      <a:pt x="163961" y="670258"/>
                    </a:lnTo>
                    <a:lnTo>
                      <a:pt x="171207" y="669102"/>
                    </a:lnTo>
                    <a:lnTo>
                      <a:pt x="169974" y="661239"/>
                    </a:lnTo>
                    <a:lnTo>
                      <a:pt x="202118" y="656228"/>
                    </a:lnTo>
                    <a:lnTo>
                      <a:pt x="207668" y="691996"/>
                    </a:lnTo>
                    <a:lnTo>
                      <a:pt x="211291" y="691457"/>
                    </a:lnTo>
                    <a:lnTo>
                      <a:pt x="211831" y="695080"/>
                    </a:lnTo>
                    <a:lnTo>
                      <a:pt x="247598" y="689529"/>
                    </a:lnTo>
                    <a:lnTo>
                      <a:pt x="250297" y="707105"/>
                    </a:lnTo>
                    <a:lnTo>
                      <a:pt x="257543" y="705949"/>
                    </a:lnTo>
                    <a:lnTo>
                      <a:pt x="254845" y="688373"/>
                    </a:lnTo>
                    <a:lnTo>
                      <a:pt x="286989" y="683363"/>
                    </a:lnTo>
                    <a:lnTo>
                      <a:pt x="291229" y="710651"/>
                    </a:lnTo>
                    <a:lnTo>
                      <a:pt x="298475" y="709495"/>
                    </a:lnTo>
                    <a:lnTo>
                      <a:pt x="294235" y="682206"/>
                    </a:lnTo>
                    <a:lnTo>
                      <a:pt x="326380" y="677196"/>
                    </a:lnTo>
                    <a:lnTo>
                      <a:pt x="332392" y="715738"/>
                    </a:lnTo>
                    <a:lnTo>
                      <a:pt x="339639" y="714582"/>
                    </a:lnTo>
                    <a:lnTo>
                      <a:pt x="333626" y="676039"/>
                    </a:lnTo>
                    <a:lnTo>
                      <a:pt x="365771" y="671029"/>
                    </a:lnTo>
                    <a:lnTo>
                      <a:pt x="370010" y="698317"/>
                    </a:lnTo>
                    <a:lnTo>
                      <a:pt x="377256" y="697161"/>
                    </a:lnTo>
                    <a:lnTo>
                      <a:pt x="373017" y="669873"/>
                    </a:lnTo>
                    <a:lnTo>
                      <a:pt x="405161" y="664862"/>
                    </a:lnTo>
                    <a:lnTo>
                      <a:pt x="407859" y="682438"/>
                    </a:lnTo>
                    <a:lnTo>
                      <a:pt x="415105" y="681281"/>
                    </a:lnTo>
                    <a:lnTo>
                      <a:pt x="412407" y="663706"/>
                    </a:lnTo>
                    <a:lnTo>
                      <a:pt x="448175" y="658156"/>
                    </a:lnTo>
                    <a:lnTo>
                      <a:pt x="447635" y="654533"/>
                    </a:lnTo>
                    <a:lnTo>
                      <a:pt x="451258" y="653993"/>
                    </a:lnTo>
                    <a:lnTo>
                      <a:pt x="445708" y="618225"/>
                    </a:lnTo>
                    <a:lnTo>
                      <a:pt x="477853" y="613215"/>
                    </a:lnTo>
                    <a:lnTo>
                      <a:pt x="479086" y="621078"/>
                    </a:lnTo>
                    <a:lnTo>
                      <a:pt x="486332" y="619921"/>
                    </a:lnTo>
                    <a:lnTo>
                      <a:pt x="485099" y="612059"/>
                    </a:lnTo>
                    <a:lnTo>
                      <a:pt x="494195" y="610671"/>
                    </a:lnTo>
                    <a:lnTo>
                      <a:pt x="493039" y="603425"/>
                    </a:lnTo>
                    <a:lnTo>
                      <a:pt x="483943" y="604813"/>
                    </a:lnTo>
                    <a:lnTo>
                      <a:pt x="478932" y="572668"/>
                    </a:lnTo>
                    <a:lnTo>
                      <a:pt x="524104" y="565653"/>
                    </a:lnTo>
                    <a:lnTo>
                      <a:pt x="522948" y="558407"/>
                    </a:lnTo>
                    <a:lnTo>
                      <a:pt x="517244" y="559255"/>
                    </a:lnTo>
                    <a:lnTo>
                      <a:pt x="512233" y="527110"/>
                    </a:lnTo>
                    <a:lnTo>
                      <a:pt x="538905" y="523719"/>
                    </a:lnTo>
                    <a:close/>
                    <a:moveTo>
                      <a:pt x="503522" y="521791"/>
                    </a:moveTo>
                    <a:lnTo>
                      <a:pt x="471378" y="526802"/>
                    </a:lnTo>
                    <a:lnTo>
                      <a:pt x="466367" y="494657"/>
                    </a:lnTo>
                    <a:lnTo>
                      <a:pt x="498512" y="489647"/>
                    </a:lnTo>
                    <a:lnTo>
                      <a:pt x="503522" y="521791"/>
                    </a:lnTo>
                    <a:close/>
                    <a:moveTo>
                      <a:pt x="323451" y="355210"/>
                    </a:moveTo>
                    <a:lnTo>
                      <a:pt x="355595" y="350199"/>
                    </a:lnTo>
                    <a:lnTo>
                      <a:pt x="360606" y="382344"/>
                    </a:lnTo>
                    <a:lnTo>
                      <a:pt x="328461" y="387354"/>
                    </a:lnTo>
                    <a:lnTo>
                      <a:pt x="323451" y="355210"/>
                    </a:lnTo>
                    <a:close/>
                    <a:moveTo>
                      <a:pt x="321138" y="388511"/>
                    </a:moveTo>
                    <a:lnTo>
                      <a:pt x="288993" y="393521"/>
                    </a:lnTo>
                    <a:lnTo>
                      <a:pt x="283983" y="361377"/>
                    </a:lnTo>
                    <a:lnTo>
                      <a:pt x="316128" y="356366"/>
                    </a:lnTo>
                    <a:lnTo>
                      <a:pt x="321138" y="388511"/>
                    </a:lnTo>
                    <a:close/>
                    <a:moveTo>
                      <a:pt x="322294" y="347964"/>
                    </a:moveTo>
                    <a:lnTo>
                      <a:pt x="317284" y="315819"/>
                    </a:lnTo>
                    <a:lnTo>
                      <a:pt x="349429" y="310809"/>
                    </a:lnTo>
                    <a:lnTo>
                      <a:pt x="354439" y="342953"/>
                    </a:lnTo>
                    <a:lnTo>
                      <a:pt x="322294" y="347964"/>
                    </a:lnTo>
                    <a:close/>
                    <a:moveTo>
                      <a:pt x="315048" y="349043"/>
                    </a:moveTo>
                    <a:lnTo>
                      <a:pt x="282904" y="354053"/>
                    </a:lnTo>
                    <a:lnTo>
                      <a:pt x="277893" y="321909"/>
                    </a:lnTo>
                    <a:lnTo>
                      <a:pt x="310038" y="316898"/>
                    </a:lnTo>
                    <a:lnTo>
                      <a:pt x="315048" y="349043"/>
                    </a:lnTo>
                    <a:close/>
                    <a:moveTo>
                      <a:pt x="276737" y="314586"/>
                    </a:moveTo>
                    <a:lnTo>
                      <a:pt x="271726" y="282441"/>
                    </a:lnTo>
                    <a:lnTo>
                      <a:pt x="303871" y="277431"/>
                    </a:lnTo>
                    <a:lnTo>
                      <a:pt x="308882" y="309575"/>
                    </a:lnTo>
                    <a:lnTo>
                      <a:pt x="276737" y="314586"/>
                    </a:lnTo>
                    <a:close/>
                    <a:moveTo>
                      <a:pt x="270647" y="275195"/>
                    </a:moveTo>
                    <a:lnTo>
                      <a:pt x="265636" y="243050"/>
                    </a:lnTo>
                    <a:lnTo>
                      <a:pt x="297781" y="238040"/>
                    </a:lnTo>
                    <a:lnTo>
                      <a:pt x="302792" y="270185"/>
                    </a:lnTo>
                    <a:lnTo>
                      <a:pt x="270647" y="275195"/>
                    </a:lnTo>
                    <a:close/>
                    <a:moveTo>
                      <a:pt x="263324" y="276274"/>
                    </a:moveTo>
                    <a:lnTo>
                      <a:pt x="231179" y="281285"/>
                    </a:lnTo>
                    <a:lnTo>
                      <a:pt x="226169" y="249140"/>
                    </a:lnTo>
                    <a:lnTo>
                      <a:pt x="258313" y="244130"/>
                    </a:lnTo>
                    <a:lnTo>
                      <a:pt x="263324" y="276274"/>
                    </a:lnTo>
                    <a:close/>
                    <a:moveTo>
                      <a:pt x="264480" y="283597"/>
                    </a:moveTo>
                    <a:lnTo>
                      <a:pt x="269491" y="315742"/>
                    </a:lnTo>
                    <a:lnTo>
                      <a:pt x="237346" y="320753"/>
                    </a:lnTo>
                    <a:lnTo>
                      <a:pt x="232336" y="288608"/>
                    </a:lnTo>
                    <a:lnTo>
                      <a:pt x="264480" y="283597"/>
                    </a:lnTo>
                    <a:close/>
                    <a:moveTo>
                      <a:pt x="270570" y="322988"/>
                    </a:moveTo>
                    <a:lnTo>
                      <a:pt x="275581" y="355133"/>
                    </a:lnTo>
                    <a:lnTo>
                      <a:pt x="243436" y="360143"/>
                    </a:lnTo>
                    <a:lnTo>
                      <a:pt x="238425" y="327999"/>
                    </a:lnTo>
                    <a:lnTo>
                      <a:pt x="270570" y="322988"/>
                    </a:lnTo>
                    <a:close/>
                    <a:moveTo>
                      <a:pt x="236113" y="361300"/>
                    </a:moveTo>
                    <a:lnTo>
                      <a:pt x="203968" y="366310"/>
                    </a:lnTo>
                    <a:lnTo>
                      <a:pt x="198958" y="334165"/>
                    </a:lnTo>
                    <a:lnTo>
                      <a:pt x="231102" y="329155"/>
                    </a:lnTo>
                    <a:lnTo>
                      <a:pt x="236113" y="361300"/>
                    </a:lnTo>
                    <a:close/>
                    <a:moveTo>
                      <a:pt x="237269" y="368623"/>
                    </a:moveTo>
                    <a:lnTo>
                      <a:pt x="242280" y="400767"/>
                    </a:lnTo>
                    <a:lnTo>
                      <a:pt x="210135" y="405778"/>
                    </a:lnTo>
                    <a:lnTo>
                      <a:pt x="205125" y="373633"/>
                    </a:lnTo>
                    <a:lnTo>
                      <a:pt x="237269" y="368623"/>
                    </a:lnTo>
                    <a:close/>
                    <a:moveTo>
                      <a:pt x="244592" y="367466"/>
                    </a:moveTo>
                    <a:lnTo>
                      <a:pt x="276737" y="362456"/>
                    </a:lnTo>
                    <a:lnTo>
                      <a:pt x="281748" y="394600"/>
                    </a:lnTo>
                    <a:lnTo>
                      <a:pt x="249603" y="399611"/>
                    </a:lnTo>
                    <a:lnTo>
                      <a:pt x="244592" y="367466"/>
                    </a:lnTo>
                    <a:close/>
                    <a:moveTo>
                      <a:pt x="282827" y="401924"/>
                    </a:moveTo>
                    <a:lnTo>
                      <a:pt x="287837" y="434068"/>
                    </a:lnTo>
                    <a:lnTo>
                      <a:pt x="255693" y="439079"/>
                    </a:lnTo>
                    <a:lnTo>
                      <a:pt x="250682" y="406934"/>
                    </a:lnTo>
                    <a:lnTo>
                      <a:pt x="282827" y="401924"/>
                    </a:lnTo>
                    <a:close/>
                    <a:moveTo>
                      <a:pt x="288993" y="441391"/>
                    </a:moveTo>
                    <a:lnTo>
                      <a:pt x="294004" y="473536"/>
                    </a:lnTo>
                    <a:lnTo>
                      <a:pt x="261859" y="478547"/>
                    </a:lnTo>
                    <a:lnTo>
                      <a:pt x="256849" y="446402"/>
                    </a:lnTo>
                    <a:lnTo>
                      <a:pt x="288993" y="441391"/>
                    </a:lnTo>
                    <a:close/>
                    <a:moveTo>
                      <a:pt x="296239" y="440235"/>
                    </a:moveTo>
                    <a:lnTo>
                      <a:pt x="328384" y="435224"/>
                    </a:lnTo>
                    <a:lnTo>
                      <a:pt x="333395" y="467369"/>
                    </a:lnTo>
                    <a:lnTo>
                      <a:pt x="301250" y="472380"/>
                    </a:lnTo>
                    <a:lnTo>
                      <a:pt x="296239" y="440235"/>
                    </a:lnTo>
                    <a:close/>
                    <a:moveTo>
                      <a:pt x="295160" y="432989"/>
                    </a:moveTo>
                    <a:lnTo>
                      <a:pt x="290150" y="400844"/>
                    </a:lnTo>
                    <a:lnTo>
                      <a:pt x="322294" y="395834"/>
                    </a:lnTo>
                    <a:lnTo>
                      <a:pt x="327305" y="427978"/>
                    </a:lnTo>
                    <a:lnTo>
                      <a:pt x="295160" y="432989"/>
                    </a:lnTo>
                    <a:close/>
                    <a:moveTo>
                      <a:pt x="329618" y="394678"/>
                    </a:moveTo>
                    <a:lnTo>
                      <a:pt x="361762" y="389667"/>
                    </a:lnTo>
                    <a:lnTo>
                      <a:pt x="366773" y="421812"/>
                    </a:lnTo>
                    <a:lnTo>
                      <a:pt x="334628" y="426822"/>
                    </a:lnTo>
                    <a:lnTo>
                      <a:pt x="329618" y="394678"/>
                    </a:lnTo>
                    <a:close/>
                    <a:moveTo>
                      <a:pt x="369008" y="388511"/>
                    </a:moveTo>
                    <a:lnTo>
                      <a:pt x="401153" y="383500"/>
                    </a:lnTo>
                    <a:lnTo>
                      <a:pt x="406163" y="415645"/>
                    </a:lnTo>
                    <a:lnTo>
                      <a:pt x="374019" y="420655"/>
                    </a:lnTo>
                    <a:lnTo>
                      <a:pt x="369008" y="388511"/>
                    </a:lnTo>
                    <a:close/>
                    <a:moveTo>
                      <a:pt x="367929" y="381265"/>
                    </a:moveTo>
                    <a:lnTo>
                      <a:pt x="362919" y="349120"/>
                    </a:lnTo>
                    <a:lnTo>
                      <a:pt x="395063" y="344109"/>
                    </a:lnTo>
                    <a:lnTo>
                      <a:pt x="400074" y="376254"/>
                    </a:lnTo>
                    <a:lnTo>
                      <a:pt x="367929" y="381265"/>
                    </a:lnTo>
                    <a:close/>
                    <a:moveTo>
                      <a:pt x="361762" y="341797"/>
                    </a:moveTo>
                    <a:lnTo>
                      <a:pt x="356752" y="309652"/>
                    </a:lnTo>
                    <a:lnTo>
                      <a:pt x="388896" y="304642"/>
                    </a:lnTo>
                    <a:lnTo>
                      <a:pt x="393907" y="336786"/>
                    </a:lnTo>
                    <a:lnTo>
                      <a:pt x="361762" y="341797"/>
                    </a:lnTo>
                    <a:close/>
                    <a:moveTo>
                      <a:pt x="355672" y="302329"/>
                    </a:moveTo>
                    <a:lnTo>
                      <a:pt x="350662" y="270185"/>
                    </a:lnTo>
                    <a:lnTo>
                      <a:pt x="382806" y="265174"/>
                    </a:lnTo>
                    <a:lnTo>
                      <a:pt x="387817" y="297319"/>
                    </a:lnTo>
                    <a:lnTo>
                      <a:pt x="355672" y="302329"/>
                    </a:lnTo>
                    <a:close/>
                    <a:moveTo>
                      <a:pt x="348349" y="303485"/>
                    </a:moveTo>
                    <a:lnTo>
                      <a:pt x="316205" y="308496"/>
                    </a:lnTo>
                    <a:lnTo>
                      <a:pt x="311194" y="276351"/>
                    </a:lnTo>
                    <a:lnTo>
                      <a:pt x="343339" y="271341"/>
                    </a:lnTo>
                    <a:lnTo>
                      <a:pt x="348349" y="303485"/>
                    </a:lnTo>
                    <a:close/>
                    <a:moveTo>
                      <a:pt x="310038" y="269028"/>
                    </a:moveTo>
                    <a:lnTo>
                      <a:pt x="305027" y="236884"/>
                    </a:lnTo>
                    <a:lnTo>
                      <a:pt x="337172" y="231873"/>
                    </a:lnTo>
                    <a:lnTo>
                      <a:pt x="342182" y="264018"/>
                    </a:lnTo>
                    <a:lnTo>
                      <a:pt x="310038" y="269028"/>
                    </a:lnTo>
                    <a:close/>
                    <a:moveTo>
                      <a:pt x="303948" y="229560"/>
                    </a:moveTo>
                    <a:lnTo>
                      <a:pt x="298937" y="197416"/>
                    </a:lnTo>
                    <a:lnTo>
                      <a:pt x="331082" y="192405"/>
                    </a:lnTo>
                    <a:lnTo>
                      <a:pt x="336093" y="224550"/>
                    </a:lnTo>
                    <a:lnTo>
                      <a:pt x="303948" y="229560"/>
                    </a:lnTo>
                    <a:close/>
                    <a:moveTo>
                      <a:pt x="296625" y="230717"/>
                    </a:moveTo>
                    <a:lnTo>
                      <a:pt x="264480" y="235727"/>
                    </a:lnTo>
                    <a:lnTo>
                      <a:pt x="259470" y="203583"/>
                    </a:lnTo>
                    <a:lnTo>
                      <a:pt x="291614" y="198572"/>
                    </a:lnTo>
                    <a:lnTo>
                      <a:pt x="296625" y="230717"/>
                    </a:lnTo>
                    <a:close/>
                    <a:moveTo>
                      <a:pt x="258391" y="196260"/>
                    </a:moveTo>
                    <a:lnTo>
                      <a:pt x="253380" y="164115"/>
                    </a:lnTo>
                    <a:lnTo>
                      <a:pt x="285525" y="159104"/>
                    </a:lnTo>
                    <a:lnTo>
                      <a:pt x="290535" y="191249"/>
                    </a:lnTo>
                    <a:lnTo>
                      <a:pt x="258391" y="196260"/>
                    </a:lnTo>
                    <a:close/>
                    <a:moveTo>
                      <a:pt x="251067" y="197416"/>
                    </a:moveTo>
                    <a:lnTo>
                      <a:pt x="218923" y="202426"/>
                    </a:lnTo>
                    <a:lnTo>
                      <a:pt x="213912" y="170282"/>
                    </a:lnTo>
                    <a:lnTo>
                      <a:pt x="246057" y="165271"/>
                    </a:lnTo>
                    <a:lnTo>
                      <a:pt x="251067" y="197416"/>
                    </a:lnTo>
                    <a:close/>
                    <a:moveTo>
                      <a:pt x="252224" y="204662"/>
                    </a:moveTo>
                    <a:lnTo>
                      <a:pt x="257234" y="236807"/>
                    </a:lnTo>
                    <a:lnTo>
                      <a:pt x="225090" y="241817"/>
                    </a:lnTo>
                    <a:lnTo>
                      <a:pt x="220079" y="209672"/>
                    </a:lnTo>
                    <a:lnTo>
                      <a:pt x="252224" y="204662"/>
                    </a:lnTo>
                    <a:close/>
                    <a:moveTo>
                      <a:pt x="217766" y="242973"/>
                    </a:moveTo>
                    <a:lnTo>
                      <a:pt x="185622" y="247984"/>
                    </a:lnTo>
                    <a:lnTo>
                      <a:pt x="180611" y="215839"/>
                    </a:lnTo>
                    <a:lnTo>
                      <a:pt x="212756" y="210829"/>
                    </a:lnTo>
                    <a:lnTo>
                      <a:pt x="217766" y="242973"/>
                    </a:lnTo>
                    <a:close/>
                    <a:moveTo>
                      <a:pt x="218923" y="250219"/>
                    </a:moveTo>
                    <a:lnTo>
                      <a:pt x="223933" y="282364"/>
                    </a:lnTo>
                    <a:lnTo>
                      <a:pt x="191789" y="287375"/>
                    </a:lnTo>
                    <a:lnTo>
                      <a:pt x="186778" y="255230"/>
                    </a:lnTo>
                    <a:lnTo>
                      <a:pt x="218923" y="250219"/>
                    </a:lnTo>
                    <a:close/>
                    <a:moveTo>
                      <a:pt x="225012" y="289687"/>
                    </a:moveTo>
                    <a:lnTo>
                      <a:pt x="230023" y="321832"/>
                    </a:lnTo>
                    <a:lnTo>
                      <a:pt x="197878" y="326842"/>
                    </a:lnTo>
                    <a:lnTo>
                      <a:pt x="192868" y="294698"/>
                    </a:lnTo>
                    <a:lnTo>
                      <a:pt x="225012" y="289687"/>
                    </a:lnTo>
                    <a:close/>
                    <a:moveTo>
                      <a:pt x="190555" y="327999"/>
                    </a:moveTo>
                    <a:lnTo>
                      <a:pt x="158411" y="333009"/>
                    </a:lnTo>
                    <a:lnTo>
                      <a:pt x="153400" y="300865"/>
                    </a:lnTo>
                    <a:lnTo>
                      <a:pt x="185545" y="295854"/>
                    </a:lnTo>
                    <a:lnTo>
                      <a:pt x="190555" y="327999"/>
                    </a:lnTo>
                    <a:close/>
                    <a:moveTo>
                      <a:pt x="191712" y="335245"/>
                    </a:moveTo>
                    <a:lnTo>
                      <a:pt x="196722" y="367389"/>
                    </a:lnTo>
                    <a:lnTo>
                      <a:pt x="164578" y="372400"/>
                    </a:lnTo>
                    <a:lnTo>
                      <a:pt x="159567" y="340255"/>
                    </a:lnTo>
                    <a:lnTo>
                      <a:pt x="191712" y="335245"/>
                    </a:lnTo>
                    <a:close/>
                    <a:moveTo>
                      <a:pt x="197801" y="374712"/>
                    </a:moveTo>
                    <a:lnTo>
                      <a:pt x="202812" y="406857"/>
                    </a:lnTo>
                    <a:lnTo>
                      <a:pt x="170667" y="411868"/>
                    </a:lnTo>
                    <a:lnTo>
                      <a:pt x="165657" y="379723"/>
                    </a:lnTo>
                    <a:lnTo>
                      <a:pt x="197801" y="374712"/>
                    </a:lnTo>
                    <a:close/>
                    <a:moveTo>
                      <a:pt x="203968" y="414180"/>
                    </a:moveTo>
                    <a:lnTo>
                      <a:pt x="208979" y="446325"/>
                    </a:lnTo>
                    <a:lnTo>
                      <a:pt x="176834" y="451335"/>
                    </a:lnTo>
                    <a:lnTo>
                      <a:pt x="171824" y="419191"/>
                    </a:lnTo>
                    <a:lnTo>
                      <a:pt x="203968" y="414180"/>
                    </a:lnTo>
                    <a:close/>
                    <a:moveTo>
                      <a:pt x="211214" y="413024"/>
                    </a:moveTo>
                    <a:lnTo>
                      <a:pt x="243359" y="408013"/>
                    </a:lnTo>
                    <a:lnTo>
                      <a:pt x="248369" y="440158"/>
                    </a:lnTo>
                    <a:lnTo>
                      <a:pt x="216225" y="445168"/>
                    </a:lnTo>
                    <a:lnTo>
                      <a:pt x="211214" y="413024"/>
                    </a:lnTo>
                    <a:close/>
                    <a:moveTo>
                      <a:pt x="249526" y="447481"/>
                    </a:moveTo>
                    <a:lnTo>
                      <a:pt x="254536" y="479626"/>
                    </a:lnTo>
                    <a:lnTo>
                      <a:pt x="222392" y="484636"/>
                    </a:lnTo>
                    <a:lnTo>
                      <a:pt x="217381" y="452492"/>
                    </a:lnTo>
                    <a:lnTo>
                      <a:pt x="249526" y="447481"/>
                    </a:lnTo>
                    <a:close/>
                    <a:moveTo>
                      <a:pt x="255693" y="486949"/>
                    </a:moveTo>
                    <a:lnTo>
                      <a:pt x="260703" y="519093"/>
                    </a:lnTo>
                    <a:lnTo>
                      <a:pt x="228558" y="524104"/>
                    </a:lnTo>
                    <a:lnTo>
                      <a:pt x="223548" y="491959"/>
                    </a:lnTo>
                    <a:lnTo>
                      <a:pt x="255693" y="486949"/>
                    </a:lnTo>
                    <a:close/>
                    <a:moveTo>
                      <a:pt x="262939" y="485793"/>
                    </a:moveTo>
                    <a:lnTo>
                      <a:pt x="295083" y="480782"/>
                    </a:lnTo>
                    <a:lnTo>
                      <a:pt x="300094" y="512927"/>
                    </a:lnTo>
                    <a:lnTo>
                      <a:pt x="267949" y="517937"/>
                    </a:lnTo>
                    <a:lnTo>
                      <a:pt x="262939" y="485793"/>
                    </a:lnTo>
                    <a:close/>
                    <a:moveTo>
                      <a:pt x="301250" y="520250"/>
                    </a:moveTo>
                    <a:lnTo>
                      <a:pt x="306261" y="552394"/>
                    </a:lnTo>
                    <a:lnTo>
                      <a:pt x="274116" y="557405"/>
                    </a:lnTo>
                    <a:lnTo>
                      <a:pt x="269105" y="525260"/>
                    </a:lnTo>
                    <a:lnTo>
                      <a:pt x="301250" y="520250"/>
                    </a:lnTo>
                    <a:close/>
                    <a:moveTo>
                      <a:pt x="308496" y="519171"/>
                    </a:moveTo>
                    <a:lnTo>
                      <a:pt x="340641" y="514160"/>
                    </a:lnTo>
                    <a:lnTo>
                      <a:pt x="345651" y="546305"/>
                    </a:lnTo>
                    <a:lnTo>
                      <a:pt x="313507" y="551315"/>
                    </a:lnTo>
                    <a:lnTo>
                      <a:pt x="308496" y="519171"/>
                    </a:lnTo>
                    <a:close/>
                    <a:moveTo>
                      <a:pt x="307417" y="511847"/>
                    </a:moveTo>
                    <a:lnTo>
                      <a:pt x="302406" y="479703"/>
                    </a:lnTo>
                    <a:lnTo>
                      <a:pt x="334551" y="474692"/>
                    </a:lnTo>
                    <a:lnTo>
                      <a:pt x="339562" y="506837"/>
                    </a:lnTo>
                    <a:lnTo>
                      <a:pt x="307417" y="511847"/>
                    </a:lnTo>
                    <a:close/>
                    <a:moveTo>
                      <a:pt x="341874" y="473536"/>
                    </a:moveTo>
                    <a:lnTo>
                      <a:pt x="374019" y="468525"/>
                    </a:lnTo>
                    <a:lnTo>
                      <a:pt x="379029" y="500670"/>
                    </a:lnTo>
                    <a:lnTo>
                      <a:pt x="346885" y="505681"/>
                    </a:lnTo>
                    <a:lnTo>
                      <a:pt x="341874" y="473536"/>
                    </a:lnTo>
                    <a:close/>
                    <a:moveTo>
                      <a:pt x="340718" y="466290"/>
                    </a:moveTo>
                    <a:lnTo>
                      <a:pt x="335707" y="434145"/>
                    </a:lnTo>
                    <a:lnTo>
                      <a:pt x="367852" y="429135"/>
                    </a:lnTo>
                    <a:lnTo>
                      <a:pt x="372862" y="461279"/>
                    </a:lnTo>
                    <a:lnTo>
                      <a:pt x="340718" y="466290"/>
                    </a:lnTo>
                    <a:close/>
                    <a:moveTo>
                      <a:pt x="375175" y="427978"/>
                    </a:moveTo>
                    <a:lnTo>
                      <a:pt x="407320" y="422968"/>
                    </a:lnTo>
                    <a:lnTo>
                      <a:pt x="412330" y="455113"/>
                    </a:lnTo>
                    <a:lnTo>
                      <a:pt x="380186" y="460123"/>
                    </a:lnTo>
                    <a:lnTo>
                      <a:pt x="375175" y="427978"/>
                    </a:lnTo>
                    <a:close/>
                    <a:moveTo>
                      <a:pt x="414643" y="421889"/>
                    </a:moveTo>
                    <a:lnTo>
                      <a:pt x="446787" y="416878"/>
                    </a:lnTo>
                    <a:lnTo>
                      <a:pt x="451798" y="449023"/>
                    </a:lnTo>
                    <a:lnTo>
                      <a:pt x="419653" y="454033"/>
                    </a:lnTo>
                    <a:lnTo>
                      <a:pt x="414643" y="421889"/>
                    </a:lnTo>
                    <a:close/>
                    <a:moveTo>
                      <a:pt x="413487" y="414566"/>
                    </a:moveTo>
                    <a:lnTo>
                      <a:pt x="408476" y="382421"/>
                    </a:lnTo>
                    <a:lnTo>
                      <a:pt x="440621" y="377410"/>
                    </a:lnTo>
                    <a:lnTo>
                      <a:pt x="445631" y="409555"/>
                    </a:lnTo>
                    <a:lnTo>
                      <a:pt x="413487" y="414566"/>
                    </a:lnTo>
                    <a:close/>
                    <a:moveTo>
                      <a:pt x="407397" y="375098"/>
                    </a:moveTo>
                    <a:lnTo>
                      <a:pt x="402386" y="342953"/>
                    </a:lnTo>
                    <a:lnTo>
                      <a:pt x="434531" y="337943"/>
                    </a:lnTo>
                    <a:lnTo>
                      <a:pt x="439541" y="370087"/>
                    </a:lnTo>
                    <a:lnTo>
                      <a:pt x="407397" y="375098"/>
                    </a:lnTo>
                    <a:close/>
                    <a:moveTo>
                      <a:pt x="401230" y="335707"/>
                    </a:moveTo>
                    <a:lnTo>
                      <a:pt x="396219" y="303563"/>
                    </a:lnTo>
                    <a:lnTo>
                      <a:pt x="428364" y="298552"/>
                    </a:lnTo>
                    <a:lnTo>
                      <a:pt x="433374" y="330697"/>
                    </a:lnTo>
                    <a:lnTo>
                      <a:pt x="401230" y="335707"/>
                    </a:lnTo>
                    <a:close/>
                    <a:moveTo>
                      <a:pt x="395140" y="296239"/>
                    </a:moveTo>
                    <a:lnTo>
                      <a:pt x="390130" y="264095"/>
                    </a:lnTo>
                    <a:lnTo>
                      <a:pt x="422274" y="259084"/>
                    </a:lnTo>
                    <a:lnTo>
                      <a:pt x="427285" y="291229"/>
                    </a:lnTo>
                    <a:lnTo>
                      <a:pt x="395140" y="296239"/>
                    </a:lnTo>
                    <a:close/>
                    <a:moveTo>
                      <a:pt x="388973" y="256772"/>
                    </a:moveTo>
                    <a:lnTo>
                      <a:pt x="383963" y="224627"/>
                    </a:lnTo>
                    <a:lnTo>
                      <a:pt x="416107" y="219616"/>
                    </a:lnTo>
                    <a:lnTo>
                      <a:pt x="421118" y="251761"/>
                    </a:lnTo>
                    <a:lnTo>
                      <a:pt x="388973" y="256772"/>
                    </a:lnTo>
                    <a:close/>
                    <a:moveTo>
                      <a:pt x="381727" y="257928"/>
                    </a:moveTo>
                    <a:lnTo>
                      <a:pt x="349583" y="262938"/>
                    </a:lnTo>
                    <a:lnTo>
                      <a:pt x="344572" y="230794"/>
                    </a:lnTo>
                    <a:lnTo>
                      <a:pt x="376717" y="225783"/>
                    </a:lnTo>
                    <a:lnTo>
                      <a:pt x="381727" y="257928"/>
                    </a:lnTo>
                    <a:close/>
                    <a:moveTo>
                      <a:pt x="343416" y="223471"/>
                    </a:moveTo>
                    <a:lnTo>
                      <a:pt x="338405" y="191326"/>
                    </a:lnTo>
                    <a:lnTo>
                      <a:pt x="370550" y="186316"/>
                    </a:lnTo>
                    <a:lnTo>
                      <a:pt x="375560" y="218460"/>
                    </a:lnTo>
                    <a:lnTo>
                      <a:pt x="343416" y="223471"/>
                    </a:lnTo>
                    <a:close/>
                    <a:moveTo>
                      <a:pt x="337249" y="184003"/>
                    </a:moveTo>
                    <a:lnTo>
                      <a:pt x="332238" y="151858"/>
                    </a:lnTo>
                    <a:lnTo>
                      <a:pt x="364383" y="146848"/>
                    </a:lnTo>
                    <a:lnTo>
                      <a:pt x="369394" y="178992"/>
                    </a:lnTo>
                    <a:lnTo>
                      <a:pt x="337249" y="184003"/>
                    </a:lnTo>
                    <a:close/>
                    <a:moveTo>
                      <a:pt x="330003" y="185159"/>
                    </a:moveTo>
                    <a:lnTo>
                      <a:pt x="297781" y="190093"/>
                    </a:lnTo>
                    <a:lnTo>
                      <a:pt x="292771" y="157948"/>
                    </a:lnTo>
                    <a:lnTo>
                      <a:pt x="324915" y="152938"/>
                    </a:lnTo>
                    <a:lnTo>
                      <a:pt x="330003" y="185159"/>
                    </a:lnTo>
                    <a:close/>
                    <a:moveTo>
                      <a:pt x="291691" y="150702"/>
                    </a:moveTo>
                    <a:lnTo>
                      <a:pt x="286681" y="118557"/>
                    </a:lnTo>
                    <a:lnTo>
                      <a:pt x="318826" y="113547"/>
                    </a:lnTo>
                    <a:lnTo>
                      <a:pt x="323836" y="145692"/>
                    </a:lnTo>
                    <a:lnTo>
                      <a:pt x="291691" y="150702"/>
                    </a:lnTo>
                    <a:close/>
                    <a:moveTo>
                      <a:pt x="284445" y="151781"/>
                    </a:moveTo>
                    <a:lnTo>
                      <a:pt x="252301" y="156792"/>
                    </a:lnTo>
                    <a:lnTo>
                      <a:pt x="247290" y="124647"/>
                    </a:lnTo>
                    <a:lnTo>
                      <a:pt x="279435" y="119637"/>
                    </a:lnTo>
                    <a:lnTo>
                      <a:pt x="284445" y="151781"/>
                    </a:lnTo>
                    <a:close/>
                    <a:moveTo>
                      <a:pt x="244978" y="157948"/>
                    </a:moveTo>
                    <a:lnTo>
                      <a:pt x="212833" y="162959"/>
                    </a:lnTo>
                    <a:lnTo>
                      <a:pt x="207822" y="130814"/>
                    </a:lnTo>
                    <a:lnTo>
                      <a:pt x="239967" y="125803"/>
                    </a:lnTo>
                    <a:lnTo>
                      <a:pt x="244978" y="157948"/>
                    </a:lnTo>
                    <a:close/>
                    <a:moveTo>
                      <a:pt x="205510" y="164038"/>
                    </a:moveTo>
                    <a:lnTo>
                      <a:pt x="173365" y="169048"/>
                    </a:lnTo>
                    <a:lnTo>
                      <a:pt x="168355" y="136904"/>
                    </a:lnTo>
                    <a:lnTo>
                      <a:pt x="200499" y="131893"/>
                    </a:lnTo>
                    <a:lnTo>
                      <a:pt x="205510" y="164038"/>
                    </a:lnTo>
                    <a:close/>
                    <a:moveTo>
                      <a:pt x="206666" y="171361"/>
                    </a:moveTo>
                    <a:lnTo>
                      <a:pt x="211677" y="203506"/>
                    </a:lnTo>
                    <a:lnTo>
                      <a:pt x="179532" y="208516"/>
                    </a:lnTo>
                    <a:lnTo>
                      <a:pt x="174444" y="176372"/>
                    </a:lnTo>
                    <a:lnTo>
                      <a:pt x="206666" y="171361"/>
                    </a:lnTo>
                    <a:close/>
                    <a:moveTo>
                      <a:pt x="172209" y="209672"/>
                    </a:moveTo>
                    <a:lnTo>
                      <a:pt x="140064" y="214683"/>
                    </a:lnTo>
                    <a:lnTo>
                      <a:pt x="135054" y="182538"/>
                    </a:lnTo>
                    <a:lnTo>
                      <a:pt x="167198" y="177528"/>
                    </a:lnTo>
                    <a:lnTo>
                      <a:pt x="172209" y="209672"/>
                    </a:lnTo>
                    <a:close/>
                    <a:moveTo>
                      <a:pt x="173288" y="216918"/>
                    </a:moveTo>
                    <a:lnTo>
                      <a:pt x="178299" y="249063"/>
                    </a:lnTo>
                    <a:lnTo>
                      <a:pt x="146154" y="254074"/>
                    </a:lnTo>
                    <a:lnTo>
                      <a:pt x="141143" y="221929"/>
                    </a:lnTo>
                    <a:lnTo>
                      <a:pt x="173288" y="216918"/>
                    </a:lnTo>
                    <a:close/>
                    <a:moveTo>
                      <a:pt x="179455" y="256386"/>
                    </a:moveTo>
                    <a:lnTo>
                      <a:pt x="184465" y="288531"/>
                    </a:lnTo>
                    <a:lnTo>
                      <a:pt x="152321" y="293541"/>
                    </a:lnTo>
                    <a:lnTo>
                      <a:pt x="147310" y="261397"/>
                    </a:lnTo>
                    <a:lnTo>
                      <a:pt x="179455" y="256386"/>
                    </a:lnTo>
                    <a:close/>
                    <a:moveTo>
                      <a:pt x="144998" y="294698"/>
                    </a:moveTo>
                    <a:lnTo>
                      <a:pt x="112853" y="299708"/>
                    </a:lnTo>
                    <a:lnTo>
                      <a:pt x="107842" y="267564"/>
                    </a:lnTo>
                    <a:lnTo>
                      <a:pt x="139987" y="262553"/>
                    </a:lnTo>
                    <a:lnTo>
                      <a:pt x="144998" y="294698"/>
                    </a:lnTo>
                    <a:close/>
                    <a:moveTo>
                      <a:pt x="146154" y="301944"/>
                    </a:moveTo>
                    <a:lnTo>
                      <a:pt x="151165" y="334088"/>
                    </a:lnTo>
                    <a:lnTo>
                      <a:pt x="119020" y="339099"/>
                    </a:lnTo>
                    <a:lnTo>
                      <a:pt x="114009" y="306954"/>
                    </a:lnTo>
                    <a:lnTo>
                      <a:pt x="146154" y="301944"/>
                    </a:lnTo>
                    <a:close/>
                    <a:moveTo>
                      <a:pt x="152244" y="341411"/>
                    </a:moveTo>
                    <a:lnTo>
                      <a:pt x="157254" y="373556"/>
                    </a:lnTo>
                    <a:lnTo>
                      <a:pt x="125110" y="378567"/>
                    </a:lnTo>
                    <a:lnTo>
                      <a:pt x="120099" y="346422"/>
                    </a:lnTo>
                    <a:lnTo>
                      <a:pt x="152244" y="341411"/>
                    </a:lnTo>
                    <a:close/>
                    <a:moveTo>
                      <a:pt x="158411" y="380879"/>
                    </a:moveTo>
                    <a:lnTo>
                      <a:pt x="163421" y="413024"/>
                    </a:lnTo>
                    <a:lnTo>
                      <a:pt x="131277" y="418034"/>
                    </a:lnTo>
                    <a:lnTo>
                      <a:pt x="126266" y="385890"/>
                    </a:lnTo>
                    <a:lnTo>
                      <a:pt x="158411" y="380879"/>
                    </a:lnTo>
                    <a:close/>
                    <a:moveTo>
                      <a:pt x="164500" y="420347"/>
                    </a:moveTo>
                    <a:lnTo>
                      <a:pt x="169511" y="452492"/>
                    </a:lnTo>
                    <a:lnTo>
                      <a:pt x="137366" y="457502"/>
                    </a:lnTo>
                    <a:lnTo>
                      <a:pt x="132356" y="425358"/>
                    </a:lnTo>
                    <a:lnTo>
                      <a:pt x="164500" y="420347"/>
                    </a:lnTo>
                    <a:close/>
                    <a:moveTo>
                      <a:pt x="170667" y="459738"/>
                    </a:moveTo>
                    <a:lnTo>
                      <a:pt x="175678" y="491882"/>
                    </a:lnTo>
                    <a:lnTo>
                      <a:pt x="143533" y="496893"/>
                    </a:lnTo>
                    <a:lnTo>
                      <a:pt x="138523" y="464748"/>
                    </a:lnTo>
                    <a:lnTo>
                      <a:pt x="170667" y="459738"/>
                    </a:lnTo>
                    <a:close/>
                    <a:moveTo>
                      <a:pt x="177913" y="458658"/>
                    </a:moveTo>
                    <a:lnTo>
                      <a:pt x="210058" y="453648"/>
                    </a:lnTo>
                    <a:lnTo>
                      <a:pt x="215068" y="485793"/>
                    </a:lnTo>
                    <a:lnTo>
                      <a:pt x="182924" y="490803"/>
                    </a:lnTo>
                    <a:lnTo>
                      <a:pt x="177913" y="458658"/>
                    </a:lnTo>
                    <a:close/>
                    <a:moveTo>
                      <a:pt x="216225" y="493116"/>
                    </a:moveTo>
                    <a:lnTo>
                      <a:pt x="221235" y="525260"/>
                    </a:lnTo>
                    <a:lnTo>
                      <a:pt x="189091" y="530271"/>
                    </a:lnTo>
                    <a:lnTo>
                      <a:pt x="184080" y="498126"/>
                    </a:lnTo>
                    <a:lnTo>
                      <a:pt x="216225" y="493116"/>
                    </a:lnTo>
                    <a:close/>
                    <a:moveTo>
                      <a:pt x="222314" y="532506"/>
                    </a:moveTo>
                    <a:lnTo>
                      <a:pt x="227325" y="564651"/>
                    </a:lnTo>
                    <a:lnTo>
                      <a:pt x="195180" y="569662"/>
                    </a:lnTo>
                    <a:lnTo>
                      <a:pt x="190170" y="537517"/>
                    </a:lnTo>
                    <a:lnTo>
                      <a:pt x="222314" y="532506"/>
                    </a:lnTo>
                    <a:close/>
                    <a:moveTo>
                      <a:pt x="229638" y="531427"/>
                    </a:moveTo>
                    <a:lnTo>
                      <a:pt x="261782" y="526417"/>
                    </a:lnTo>
                    <a:lnTo>
                      <a:pt x="266793" y="558561"/>
                    </a:lnTo>
                    <a:lnTo>
                      <a:pt x="234648" y="563572"/>
                    </a:lnTo>
                    <a:lnTo>
                      <a:pt x="229638" y="531427"/>
                    </a:lnTo>
                    <a:close/>
                    <a:moveTo>
                      <a:pt x="267949" y="565884"/>
                    </a:moveTo>
                    <a:lnTo>
                      <a:pt x="272960" y="598029"/>
                    </a:lnTo>
                    <a:lnTo>
                      <a:pt x="240815" y="603040"/>
                    </a:lnTo>
                    <a:lnTo>
                      <a:pt x="235804" y="570895"/>
                    </a:lnTo>
                    <a:lnTo>
                      <a:pt x="267949" y="565884"/>
                    </a:lnTo>
                    <a:close/>
                    <a:moveTo>
                      <a:pt x="275195" y="564728"/>
                    </a:moveTo>
                    <a:lnTo>
                      <a:pt x="307340" y="559718"/>
                    </a:lnTo>
                    <a:lnTo>
                      <a:pt x="312350" y="591862"/>
                    </a:lnTo>
                    <a:lnTo>
                      <a:pt x="280206" y="596873"/>
                    </a:lnTo>
                    <a:lnTo>
                      <a:pt x="275195" y="564728"/>
                    </a:lnTo>
                    <a:close/>
                    <a:moveTo>
                      <a:pt x="314663" y="558561"/>
                    </a:moveTo>
                    <a:lnTo>
                      <a:pt x="346807" y="553551"/>
                    </a:lnTo>
                    <a:lnTo>
                      <a:pt x="351818" y="585695"/>
                    </a:lnTo>
                    <a:lnTo>
                      <a:pt x="319673" y="590706"/>
                    </a:lnTo>
                    <a:lnTo>
                      <a:pt x="314663" y="558561"/>
                    </a:lnTo>
                    <a:close/>
                    <a:moveTo>
                      <a:pt x="354131" y="552471"/>
                    </a:moveTo>
                    <a:lnTo>
                      <a:pt x="386275" y="547461"/>
                    </a:lnTo>
                    <a:lnTo>
                      <a:pt x="391286" y="579606"/>
                    </a:lnTo>
                    <a:lnTo>
                      <a:pt x="359141" y="584616"/>
                    </a:lnTo>
                    <a:lnTo>
                      <a:pt x="354131" y="552471"/>
                    </a:lnTo>
                    <a:close/>
                    <a:moveTo>
                      <a:pt x="352974" y="545148"/>
                    </a:moveTo>
                    <a:lnTo>
                      <a:pt x="347964" y="513004"/>
                    </a:lnTo>
                    <a:lnTo>
                      <a:pt x="380108" y="507993"/>
                    </a:lnTo>
                    <a:lnTo>
                      <a:pt x="385119" y="540138"/>
                    </a:lnTo>
                    <a:lnTo>
                      <a:pt x="352974" y="545148"/>
                    </a:lnTo>
                    <a:close/>
                    <a:moveTo>
                      <a:pt x="387432" y="506914"/>
                    </a:moveTo>
                    <a:lnTo>
                      <a:pt x="419576" y="501903"/>
                    </a:lnTo>
                    <a:lnTo>
                      <a:pt x="424587" y="534048"/>
                    </a:lnTo>
                    <a:lnTo>
                      <a:pt x="392442" y="539059"/>
                    </a:lnTo>
                    <a:lnTo>
                      <a:pt x="387432" y="506914"/>
                    </a:lnTo>
                    <a:close/>
                    <a:moveTo>
                      <a:pt x="386275" y="499591"/>
                    </a:moveTo>
                    <a:lnTo>
                      <a:pt x="381265" y="467446"/>
                    </a:lnTo>
                    <a:lnTo>
                      <a:pt x="413409" y="462436"/>
                    </a:lnTo>
                    <a:lnTo>
                      <a:pt x="418420" y="494580"/>
                    </a:lnTo>
                    <a:lnTo>
                      <a:pt x="386275" y="499591"/>
                    </a:lnTo>
                    <a:close/>
                    <a:moveTo>
                      <a:pt x="420733" y="461279"/>
                    </a:moveTo>
                    <a:lnTo>
                      <a:pt x="452877" y="456269"/>
                    </a:lnTo>
                    <a:lnTo>
                      <a:pt x="457888" y="488413"/>
                    </a:lnTo>
                    <a:lnTo>
                      <a:pt x="425743" y="493424"/>
                    </a:lnTo>
                    <a:lnTo>
                      <a:pt x="420733" y="461279"/>
                    </a:lnTo>
                    <a:close/>
                    <a:moveTo>
                      <a:pt x="460200" y="455190"/>
                    </a:moveTo>
                    <a:lnTo>
                      <a:pt x="492345" y="450179"/>
                    </a:lnTo>
                    <a:lnTo>
                      <a:pt x="497356" y="482324"/>
                    </a:lnTo>
                    <a:lnTo>
                      <a:pt x="465211" y="487334"/>
                    </a:lnTo>
                    <a:lnTo>
                      <a:pt x="460200" y="455190"/>
                    </a:lnTo>
                    <a:close/>
                    <a:moveTo>
                      <a:pt x="459044" y="447867"/>
                    </a:moveTo>
                    <a:lnTo>
                      <a:pt x="454033" y="415722"/>
                    </a:lnTo>
                    <a:lnTo>
                      <a:pt x="486178" y="410711"/>
                    </a:lnTo>
                    <a:lnTo>
                      <a:pt x="491189" y="442856"/>
                    </a:lnTo>
                    <a:lnTo>
                      <a:pt x="459044" y="447867"/>
                    </a:lnTo>
                    <a:close/>
                    <a:moveTo>
                      <a:pt x="452954" y="408476"/>
                    </a:moveTo>
                    <a:lnTo>
                      <a:pt x="447944" y="376331"/>
                    </a:lnTo>
                    <a:lnTo>
                      <a:pt x="480088" y="371321"/>
                    </a:lnTo>
                    <a:lnTo>
                      <a:pt x="485099" y="403465"/>
                    </a:lnTo>
                    <a:lnTo>
                      <a:pt x="452954" y="408476"/>
                    </a:lnTo>
                    <a:close/>
                    <a:moveTo>
                      <a:pt x="446787" y="369008"/>
                    </a:moveTo>
                    <a:lnTo>
                      <a:pt x="441777" y="336863"/>
                    </a:lnTo>
                    <a:lnTo>
                      <a:pt x="473922" y="331853"/>
                    </a:lnTo>
                    <a:lnTo>
                      <a:pt x="478932" y="363998"/>
                    </a:lnTo>
                    <a:lnTo>
                      <a:pt x="446787" y="369008"/>
                    </a:lnTo>
                    <a:close/>
                    <a:moveTo>
                      <a:pt x="440698" y="329540"/>
                    </a:moveTo>
                    <a:lnTo>
                      <a:pt x="435687" y="297396"/>
                    </a:lnTo>
                    <a:lnTo>
                      <a:pt x="467832" y="292385"/>
                    </a:lnTo>
                    <a:lnTo>
                      <a:pt x="472842" y="324530"/>
                    </a:lnTo>
                    <a:lnTo>
                      <a:pt x="440698" y="329540"/>
                    </a:lnTo>
                    <a:close/>
                    <a:moveTo>
                      <a:pt x="434531" y="290073"/>
                    </a:moveTo>
                    <a:lnTo>
                      <a:pt x="429520" y="257928"/>
                    </a:lnTo>
                    <a:lnTo>
                      <a:pt x="461665" y="252917"/>
                    </a:lnTo>
                    <a:lnTo>
                      <a:pt x="466675" y="285062"/>
                    </a:lnTo>
                    <a:lnTo>
                      <a:pt x="434531" y="290073"/>
                    </a:lnTo>
                    <a:close/>
                    <a:moveTo>
                      <a:pt x="428441" y="250682"/>
                    </a:moveTo>
                    <a:lnTo>
                      <a:pt x="423430" y="218537"/>
                    </a:lnTo>
                    <a:lnTo>
                      <a:pt x="455575" y="213527"/>
                    </a:lnTo>
                    <a:lnTo>
                      <a:pt x="460586" y="245671"/>
                    </a:lnTo>
                    <a:lnTo>
                      <a:pt x="428441" y="250682"/>
                    </a:lnTo>
                    <a:close/>
                    <a:moveTo>
                      <a:pt x="422274" y="211214"/>
                    </a:moveTo>
                    <a:lnTo>
                      <a:pt x="417264" y="179070"/>
                    </a:lnTo>
                    <a:lnTo>
                      <a:pt x="449408" y="174059"/>
                    </a:lnTo>
                    <a:lnTo>
                      <a:pt x="454419" y="206204"/>
                    </a:lnTo>
                    <a:lnTo>
                      <a:pt x="422274" y="211214"/>
                    </a:lnTo>
                    <a:close/>
                    <a:moveTo>
                      <a:pt x="415028" y="212293"/>
                    </a:moveTo>
                    <a:lnTo>
                      <a:pt x="382884" y="217304"/>
                    </a:lnTo>
                    <a:lnTo>
                      <a:pt x="377873" y="185159"/>
                    </a:lnTo>
                    <a:lnTo>
                      <a:pt x="410018" y="180149"/>
                    </a:lnTo>
                    <a:lnTo>
                      <a:pt x="415028" y="212293"/>
                    </a:lnTo>
                    <a:close/>
                    <a:moveTo>
                      <a:pt x="376717" y="177836"/>
                    </a:moveTo>
                    <a:lnTo>
                      <a:pt x="371706" y="145692"/>
                    </a:lnTo>
                    <a:lnTo>
                      <a:pt x="403851" y="140681"/>
                    </a:lnTo>
                    <a:lnTo>
                      <a:pt x="408861" y="172826"/>
                    </a:lnTo>
                    <a:lnTo>
                      <a:pt x="376717" y="177836"/>
                    </a:lnTo>
                    <a:close/>
                    <a:moveTo>
                      <a:pt x="370627" y="138445"/>
                    </a:moveTo>
                    <a:lnTo>
                      <a:pt x="365616" y="106301"/>
                    </a:lnTo>
                    <a:lnTo>
                      <a:pt x="397761" y="101290"/>
                    </a:lnTo>
                    <a:lnTo>
                      <a:pt x="402772" y="133435"/>
                    </a:lnTo>
                    <a:lnTo>
                      <a:pt x="370627" y="138445"/>
                    </a:lnTo>
                    <a:close/>
                    <a:moveTo>
                      <a:pt x="363304" y="139525"/>
                    </a:moveTo>
                    <a:lnTo>
                      <a:pt x="331159" y="144535"/>
                    </a:lnTo>
                    <a:lnTo>
                      <a:pt x="326149" y="112391"/>
                    </a:lnTo>
                    <a:lnTo>
                      <a:pt x="358293" y="107380"/>
                    </a:lnTo>
                    <a:lnTo>
                      <a:pt x="363304" y="139525"/>
                    </a:lnTo>
                    <a:close/>
                    <a:moveTo>
                      <a:pt x="324992" y="105067"/>
                    </a:moveTo>
                    <a:lnTo>
                      <a:pt x="319982" y="72923"/>
                    </a:lnTo>
                    <a:lnTo>
                      <a:pt x="352126" y="67912"/>
                    </a:lnTo>
                    <a:lnTo>
                      <a:pt x="357137" y="100057"/>
                    </a:lnTo>
                    <a:lnTo>
                      <a:pt x="324992" y="105067"/>
                    </a:lnTo>
                    <a:close/>
                    <a:moveTo>
                      <a:pt x="317746" y="106224"/>
                    </a:moveTo>
                    <a:lnTo>
                      <a:pt x="285602" y="111234"/>
                    </a:lnTo>
                    <a:lnTo>
                      <a:pt x="280591" y="79090"/>
                    </a:lnTo>
                    <a:lnTo>
                      <a:pt x="312736" y="74079"/>
                    </a:lnTo>
                    <a:lnTo>
                      <a:pt x="317746" y="106224"/>
                    </a:lnTo>
                    <a:close/>
                    <a:moveTo>
                      <a:pt x="278279" y="112391"/>
                    </a:moveTo>
                    <a:lnTo>
                      <a:pt x="246134" y="117401"/>
                    </a:lnTo>
                    <a:lnTo>
                      <a:pt x="241123" y="85257"/>
                    </a:lnTo>
                    <a:lnTo>
                      <a:pt x="273268" y="80246"/>
                    </a:lnTo>
                    <a:lnTo>
                      <a:pt x="278279" y="112391"/>
                    </a:lnTo>
                    <a:close/>
                    <a:moveTo>
                      <a:pt x="238811" y="118480"/>
                    </a:moveTo>
                    <a:lnTo>
                      <a:pt x="206666" y="123491"/>
                    </a:lnTo>
                    <a:lnTo>
                      <a:pt x="201656" y="91346"/>
                    </a:lnTo>
                    <a:lnTo>
                      <a:pt x="233800" y="86336"/>
                    </a:lnTo>
                    <a:lnTo>
                      <a:pt x="238811" y="118480"/>
                    </a:lnTo>
                    <a:close/>
                    <a:moveTo>
                      <a:pt x="199343" y="124647"/>
                    </a:moveTo>
                    <a:lnTo>
                      <a:pt x="167198" y="129658"/>
                    </a:lnTo>
                    <a:lnTo>
                      <a:pt x="162188" y="97513"/>
                    </a:lnTo>
                    <a:lnTo>
                      <a:pt x="194332" y="92503"/>
                    </a:lnTo>
                    <a:lnTo>
                      <a:pt x="199343" y="124647"/>
                    </a:lnTo>
                    <a:close/>
                    <a:moveTo>
                      <a:pt x="159952" y="130737"/>
                    </a:moveTo>
                    <a:lnTo>
                      <a:pt x="127808" y="135747"/>
                    </a:lnTo>
                    <a:lnTo>
                      <a:pt x="122797" y="103603"/>
                    </a:lnTo>
                    <a:lnTo>
                      <a:pt x="154942" y="98592"/>
                    </a:lnTo>
                    <a:lnTo>
                      <a:pt x="159952" y="130737"/>
                    </a:lnTo>
                    <a:close/>
                    <a:moveTo>
                      <a:pt x="161032" y="138060"/>
                    </a:moveTo>
                    <a:lnTo>
                      <a:pt x="166042" y="170205"/>
                    </a:lnTo>
                    <a:lnTo>
                      <a:pt x="133897" y="175215"/>
                    </a:lnTo>
                    <a:lnTo>
                      <a:pt x="128887" y="143071"/>
                    </a:lnTo>
                    <a:lnTo>
                      <a:pt x="161032" y="138060"/>
                    </a:lnTo>
                    <a:close/>
                    <a:moveTo>
                      <a:pt x="126574" y="176294"/>
                    </a:moveTo>
                    <a:lnTo>
                      <a:pt x="94430" y="181305"/>
                    </a:lnTo>
                    <a:lnTo>
                      <a:pt x="89419" y="149160"/>
                    </a:lnTo>
                    <a:lnTo>
                      <a:pt x="121564" y="144150"/>
                    </a:lnTo>
                    <a:lnTo>
                      <a:pt x="126574" y="176294"/>
                    </a:lnTo>
                    <a:close/>
                    <a:moveTo>
                      <a:pt x="127731" y="183618"/>
                    </a:moveTo>
                    <a:lnTo>
                      <a:pt x="132741" y="215762"/>
                    </a:lnTo>
                    <a:lnTo>
                      <a:pt x="100597" y="220773"/>
                    </a:lnTo>
                    <a:lnTo>
                      <a:pt x="95586" y="188628"/>
                    </a:lnTo>
                    <a:lnTo>
                      <a:pt x="127731" y="183618"/>
                    </a:lnTo>
                    <a:close/>
                    <a:moveTo>
                      <a:pt x="133897" y="223085"/>
                    </a:moveTo>
                    <a:lnTo>
                      <a:pt x="138908" y="255230"/>
                    </a:lnTo>
                    <a:lnTo>
                      <a:pt x="106763" y="260241"/>
                    </a:lnTo>
                    <a:lnTo>
                      <a:pt x="101753" y="228096"/>
                    </a:lnTo>
                    <a:lnTo>
                      <a:pt x="133897" y="223085"/>
                    </a:lnTo>
                    <a:close/>
                    <a:moveTo>
                      <a:pt x="99440" y="261320"/>
                    </a:moveTo>
                    <a:lnTo>
                      <a:pt x="67296" y="266330"/>
                    </a:lnTo>
                    <a:lnTo>
                      <a:pt x="62285" y="234186"/>
                    </a:lnTo>
                    <a:lnTo>
                      <a:pt x="94430" y="229175"/>
                    </a:lnTo>
                    <a:lnTo>
                      <a:pt x="99440" y="261320"/>
                    </a:lnTo>
                    <a:close/>
                    <a:moveTo>
                      <a:pt x="100520" y="268643"/>
                    </a:moveTo>
                    <a:lnTo>
                      <a:pt x="105530" y="300787"/>
                    </a:lnTo>
                    <a:lnTo>
                      <a:pt x="73386" y="305798"/>
                    </a:lnTo>
                    <a:lnTo>
                      <a:pt x="68375" y="273653"/>
                    </a:lnTo>
                    <a:lnTo>
                      <a:pt x="100520" y="268643"/>
                    </a:lnTo>
                    <a:close/>
                    <a:moveTo>
                      <a:pt x="106686" y="308111"/>
                    </a:moveTo>
                    <a:lnTo>
                      <a:pt x="111697" y="340255"/>
                    </a:lnTo>
                    <a:lnTo>
                      <a:pt x="79552" y="345266"/>
                    </a:lnTo>
                    <a:lnTo>
                      <a:pt x="74542" y="313121"/>
                    </a:lnTo>
                    <a:lnTo>
                      <a:pt x="106686" y="308111"/>
                    </a:lnTo>
                    <a:close/>
                    <a:moveTo>
                      <a:pt x="112776" y="347501"/>
                    </a:moveTo>
                    <a:lnTo>
                      <a:pt x="117787" y="379646"/>
                    </a:lnTo>
                    <a:lnTo>
                      <a:pt x="85642" y="384656"/>
                    </a:lnTo>
                    <a:lnTo>
                      <a:pt x="80631" y="352512"/>
                    </a:lnTo>
                    <a:lnTo>
                      <a:pt x="112776" y="347501"/>
                    </a:lnTo>
                    <a:close/>
                    <a:moveTo>
                      <a:pt x="118943" y="386969"/>
                    </a:moveTo>
                    <a:lnTo>
                      <a:pt x="123954" y="419114"/>
                    </a:lnTo>
                    <a:lnTo>
                      <a:pt x="91809" y="424124"/>
                    </a:lnTo>
                    <a:lnTo>
                      <a:pt x="86798" y="391980"/>
                    </a:lnTo>
                    <a:lnTo>
                      <a:pt x="118943" y="386969"/>
                    </a:lnTo>
                    <a:close/>
                    <a:moveTo>
                      <a:pt x="125033" y="426437"/>
                    </a:moveTo>
                    <a:lnTo>
                      <a:pt x="130043" y="458581"/>
                    </a:lnTo>
                    <a:lnTo>
                      <a:pt x="97899" y="463592"/>
                    </a:lnTo>
                    <a:lnTo>
                      <a:pt x="92888" y="431447"/>
                    </a:lnTo>
                    <a:lnTo>
                      <a:pt x="125033" y="426437"/>
                    </a:lnTo>
                    <a:close/>
                    <a:moveTo>
                      <a:pt x="131200" y="465905"/>
                    </a:moveTo>
                    <a:lnTo>
                      <a:pt x="136210" y="498049"/>
                    </a:lnTo>
                    <a:lnTo>
                      <a:pt x="104065" y="503060"/>
                    </a:lnTo>
                    <a:lnTo>
                      <a:pt x="99055" y="470915"/>
                    </a:lnTo>
                    <a:lnTo>
                      <a:pt x="131200" y="465905"/>
                    </a:lnTo>
                    <a:close/>
                    <a:moveTo>
                      <a:pt x="137289" y="505372"/>
                    </a:moveTo>
                    <a:lnTo>
                      <a:pt x="142300" y="537517"/>
                    </a:lnTo>
                    <a:lnTo>
                      <a:pt x="110155" y="542527"/>
                    </a:lnTo>
                    <a:lnTo>
                      <a:pt x="105145" y="510383"/>
                    </a:lnTo>
                    <a:lnTo>
                      <a:pt x="137289" y="505372"/>
                    </a:lnTo>
                    <a:close/>
                    <a:moveTo>
                      <a:pt x="144612" y="504216"/>
                    </a:moveTo>
                    <a:lnTo>
                      <a:pt x="176757" y="499205"/>
                    </a:lnTo>
                    <a:lnTo>
                      <a:pt x="181768" y="531350"/>
                    </a:lnTo>
                    <a:lnTo>
                      <a:pt x="149623" y="536361"/>
                    </a:lnTo>
                    <a:lnTo>
                      <a:pt x="144612" y="504216"/>
                    </a:lnTo>
                    <a:close/>
                    <a:moveTo>
                      <a:pt x="182924" y="538673"/>
                    </a:moveTo>
                    <a:lnTo>
                      <a:pt x="187934" y="570818"/>
                    </a:lnTo>
                    <a:lnTo>
                      <a:pt x="155790" y="575828"/>
                    </a:lnTo>
                    <a:lnTo>
                      <a:pt x="150779" y="543684"/>
                    </a:lnTo>
                    <a:lnTo>
                      <a:pt x="182924" y="538673"/>
                    </a:lnTo>
                    <a:close/>
                    <a:moveTo>
                      <a:pt x="189014" y="578141"/>
                    </a:moveTo>
                    <a:lnTo>
                      <a:pt x="194024" y="610286"/>
                    </a:lnTo>
                    <a:lnTo>
                      <a:pt x="161879" y="615296"/>
                    </a:lnTo>
                    <a:lnTo>
                      <a:pt x="156869" y="583151"/>
                    </a:lnTo>
                    <a:lnTo>
                      <a:pt x="189014" y="578141"/>
                    </a:lnTo>
                    <a:close/>
                    <a:moveTo>
                      <a:pt x="196337" y="576985"/>
                    </a:moveTo>
                    <a:lnTo>
                      <a:pt x="228481" y="571974"/>
                    </a:lnTo>
                    <a:lnTo>
                      <a:pt x="233492" y="604119"/>
                    </a:lnTo>
                    <a:lnTo>
                      <a:pt x="201347" y="609129"/>
                    </a:lnTo>
                    <a:lnTo>
                      <a:pt x="196337" y="576985"/>
                    </a:lnTo>
                    <a:close/>
                    <a:moveTo>
                      <a:pt x="234571" y="611442"/>
                    </a:moveTo>
                    <a:lnTo>
                      <a:pt x="239582" y="643586"/>
                    </a:lnTo>
                    <a:lnTo>
                      <a:pt x="207437" y="648597"/>
                    </a:lnTo>
                    <a:lnTo>
                      <a:pt x="202427" y="616452"/>
                    </a:lnTo>
                    <a:lnTo>
                      <a:pt x="234571" y="611442"/>
                    </a:lnTo>
                    <a:close/>
                    <a:moveTo>
                      <a:pt x="241894" y="610286"/>
                    </a:moveTo>
                    <a:lnTo>
                      <a:pt x="274039" y="605275"/>
                    </a:lnTo>
                    <a:lnTo>
                      <a:pt x="279049" y="637420"/>
                    </a:lnTo>
                    <a:lnTo>
                      <a:pt x="246905" y="642430"/>
                    </a:lnTo>
                    <a:lnTo>
                      <a:pt x="241894" y="610286"/>
                    </a:lnTo>
                    <a:close/>
                    <a:moveTo>
                      <a:pt x="281362" y="604196"/>
                    </a:moveTo>
                    <a:lnTo>
                      <a:pt x="313507" y="599185"/>
                    </a:lnTo>
                    <a:lnTo>
                      <a:pt x="318517" y="631330"/>
                    </a:lnTo>
                    <a:lnTo>
                      <a:pt x="286372" y="636340"/>
                    </a:lnTo>
                    <a:lnTo>
                      <a:pt x="281362" y="604196"/>
                    </a:lnTo>
                    <a:close/>
                    <a:moveTo>
                      <a:pt x="320753" y="598029"/>
                    </a:moveTo>
                    <a:lnTo>
                      <a:pt x="352897" y="593018"/>
                    </a:lnTo>
                    <a:lnTo>
                      <a:pt x="357908" y="625163"/>
                    </a:lnTo>
                    <a:lnTo>
                      <a:pt x="325763" y="630174"/>
                    </a:lnTo>
                    <a:lnTo>
                      <a:pt x="320753" y="598029"/>
                    </a:lnTo>
                    <a:close/>
                    <a:moveTo>
                      <a:pt x="360220" y="591939"/>
                    </a:moveTo>
                    <a:lnTo>
                      <a:pt x="392365" y="586929"/>
                    </a:lnTo>
                    <a:lnTo>
                      <a:pt x="397376" y="619073"/>
                    </a:lnTo>
                    <a:lnTo>
                      <a:pt x="365231" y="624084"/>
                    </a:lnTo>
                    <a:lnTo>
                      <a:pt x="360220" y="591939"/>
                    </a:lnTo>
                    <a:close/>
                    <a:moveTo>
                      <a:pt x="399688" y="585772"/>
                    </a:moveTo>
                    <a:lnTo>
                      <a:pt x="431833" y="580762"/>
                    </a:lnTo>
                    <a:lnTo>
                      <a:pt x="436843" y="612906"/>
                    </a:lnTo>
                    <a:lnTo>
                      <a:pt x="404699" y="617917"/>
                    </a:lnTo>
                    <a:lnTo>
                      <a:pt x="399688" y="585772"/>
                    </a:lnTo>
                    <a:close/>
                    <a:moveTo>
                      <a:pt x="398532" y="578526"/>
                    </a:moveTo>
                    <a:lnTo>
                      <a:pt x="393521" y="546382"/>
                    </a:lnTo>
                    <a:lnTo>
                      <a:pt x="425666" y="541371"/>
                    </a:lnTo>
                    <a:lnTo>
                      <a:pt x="430676" y="573516"/>
                    </a:lnTo>
                    <a:lnTo>
                      <a:pt x="398532" y="578526"/>
                    </a:lnTo>
                    <a:close/>
                    <a:moveTo>
                      <a:pt x="432989" y="540215"/>
                    </a:moveTo>
                    <a:lnTo>
                      <a:pt x="465134" y="535204"/>
                    </a:lnTo>
                    <a:lnTo>
                      <a:pt x="470144" y="567349"/>
                    </a:lnTo>
                    <a:lnTo>
                      <a:pt x="438000" y="572360"/>
                    </a:lnTo>
                    <a:lnTo>
                      <a:pt x="432989" y="540215"/>
                    </a:lnTo>
                    <a:close/>
                    <a:moveTo>
                      <a:pt x="431833" y="532892"/>
                    </a:moveTo>
                    <a:lnTo>
                      <a:pt x="426822" y="500747"/>
                    </a:lnTo>
                    <a:lnTo>
                      <a:pt x="458967" y="495737"/>
                    </a:lnTo>
                    <a:lnTo>
                      <a:pt x="463977" y="527881"/>
                    </a:lnTo>
                    <a:lnTo>
                      <a:pt x="431833" y="532892"/>
                    </a:lnTo>
                    <a:close/>
                    <a:moveTo>
                      <a:pt x="536823" y="476234"/>
                    </a:moveTo>
                    <a:lnTo>
                      <a:pt x="504679" y="481244"/>
                    </a:lnTo>
                    <a:lnTo>
                      <a:pt x="499668" y="449100"/>
                    </a:lnTo>
                    <a:lnTo>
                      <a:pt x="531813" y="444089"/>
                    </a:lnTo>
                    <a:lnTo>
                      <a:pt x="536823" y="476234"/>
                    </a:lnTo>
                    <a:close/>
                    <a:moveTo>
                      <a:pt x="530656" y="436766"/>
                    </a:moveTo>
                    <a:lnTo>
                      <a:pt x="498512" y="441777"/>
                    </a:lnTo>
                    <a:lnTo>
                      <a:pt x="493501" y="409632"/>
                    </a:lnTo>
                    <a:lnTo>
                      <a:pt x="525646" y="404622"/>
                    </a:lnTo>
                    <a:lnTo>
                      <a:pt x="530656" y="436766"/>
                    </a:lnTo>
                    <a:close/>
                    <a:moveTo>
                      <a:pt x="524567" y="397298"/>
                    </a:moveTo>
                    <a:lnTo>
                      <a:pt x="492422" y="402309"/>
                    </a:lnTo>
                    <a:lnTo>
                      <a:pt x="487411" y="370164"/>
                    </a:lnTo>
                    <a:lnTo>
                      <a:pt x="519556" y="365154"/>
                    </a:lnTo>
                    <a:lnTo>
                      <a:pt x="524567" y="397298"/>
                    </a:lnTo>
                    <a:close/>
                    <a:moveTo>
                      <a:pt x="518400" y="357908"/>
                    </a:moveTo>
                    <a:lnTo>
                      <a:pt x="486255" y="362918"/>
                    </a:lnTo>
                    <a:lnTo>
                      <a:pt x="481245" y="330774"/>
                    </a:lnTo>
                    <a:lnTo>
                      <a:pt x="513389" y="325763"/>
                    </a:lnTo>
                    <a:lnTo>
                      <a:pt x="518400" y="357908"/>
                    </a:lnTo>
                    <a:close/>
                    <a:moveTo>
                      <a:pt x="512310" y="318440"/>
                    </a:moveTo>
                    <a:lnTo>
                      <a:pt x="480165" y="323451"/>
                    </a:lnTo>
                    <a:lnTo>
                      <a:pt x="475155" y="291306"/>
                    </a:lnTo>
                    <a:lnTo>
                      <a:pt x="507299" y="286295"/>
                    </a:lnTo>
                    <a:lnTo>
                      <a:pt x="512310" y="318440"/>
                    </a:lnTo>
                    <a:close/>
                    <a:moveTo>
                      <a:pt x="506143" y="278972"/>
                    </a:moveTo>
                    <a:lnTo>
                      <a:pt x="473998" y="283983"/>
                    </a:lnTo>
                    <a:lnTo>
                      <a:pt x="468988" y="251838"/>
                    </a:lnTo>
                    <a:lnTo>
                      <a:pt x="501133" y="246828"/>
                    </a:lnTo>
                    <a:lnTo>
                      <a:pt x="506143" y="278972"/>
                    </a:lnTo>
                    <a:close/>
                    <a:moveTo>
                      <a:pt x="500053" y="239504"/>
                    </a:moveTo>
                    <a:lnTo>
                      <a:pt x="467909" y="244515"/>
                    </a:lnTo>
                    <a:lnTo>
                      <a:pt x="462898" y="212370"/>
                    </a:lnTo>
                    <a:lnTo>
                      <a:pt x="495043" y="207360"/>
                    </a:lnTo>
                    <a:lnTo>
                      <a:pt x="500053" y="239504"/>
                    </a:lnTo>
                    <a:close/>
                    <a:moveTo>
                      <a:pt x="488953" y="167892"/>
                    </a:moveTo>
                    <a:lnTo>
                      <a:pt x="493964" y="200037"/>
                    </a:lnTo>
                    <a:lnTo>
                      <a:pt x="461819" y="205047"/>
                    </a:lnTo>
                    <a:lnTo>
                      <a:pt x="456809" y="172903"/>
                    </a:lnTo>
                    <a:lnTo>
                      <a:pt x="488953" y="167892"/>
                    </a:lnTo>
                    <a:close/>
                    <a:moveTo>
                      <a:pt x="448329" y="166736"/>
                    </a:moveTo>
                    <a:lnTo>
                      <a:pt x="416184" y="171746"/>
                    </a:lnTo>
                    <a:lnTo>
                      <a:pt x="411174" y="139602"/>
                    </a:lnTo>
                    <a:lnTo>
                      <a:pt x="443319" y="134591"/>
                    </a:lnTo>
                    <a:lnTo>
                      <a:pt x="448329" y="166736"/>
                    </a:lnTo>
                    <a:close/>
                    <a:moveTo>
                      <a:pt x="437229" y="95123"/>
                    </a:moveTo>
                    <a:lnTo>
                      <a:pt x="442239" y="127268"/>
                    </a:lnTo>
                    <a:lnTo>
                      <a:pt x="410095" y="132279"/>
                    </a:lnTo>
                    <a:lnTo>
                      <a:pt x="405084" y="100134"/>
                    </a:lnTo>
                    <a:lnTo>
                      <a:pt x="437229" y="95123"/>
                    </a:lnTo>
                    <a:close/>
                    <a:moveTo>
                      <a:pt x="391671" y="61823"/>
                    </a:moveTo>
                    <a:lnTo>
                      <a:pt x="396682" y="93967"/>
                    </a:lnTo>
                    <a:lnTo>
                      <a:pt x="364537" y="98978"/>
                    </a:lnTo>
                    <a:lnTo>
                      <a:pt x="359450" y="66833"/>
                    </a:lnTo>
                    <a:lnTo>
                      <a:pt x="391671" y="61823"/>
                    </a:lnTo>
                    <a:close/>
                    <a:moveTo>
                      <a:pt x="346037" y="28522"/>
                    </a:moveTo>
                    <a:lnTo>
                      <a:pt x="351047" y="60666"/>
                    </a:lnTo>
                    <a:lnTo>
                      <a:pt x="318903" y="65677"/>
                    </a:lnTo>
                    <a:lnTo>
                      <a:pt x="313892" y="33532"/>
                    </a:lnTo>
                    <a:lnTo>
                      <a:pt x="346037" y="28522"/>
                    </a:lnTo>
                    <a:close/>
                    <a:moveTo>
                      <a:pt x="306569" y="34611"/>
                    </a:moveTo>
                    <a:lnTo>
                      <a:pt x="311580" y="66756"/>
                    </a:lnTo>
                    <a:lnTo>
                      <a:pt x="279435" y="71767"/>
                    </a:lnTo>
                    <a:lnTo>
                      <a:pt x="274424" y="39622"/>
                    </a:lnTo>
                    <a:lnTo>
                      <a:pt x="306569" y="34611"/>
                    </a:lnTo>
                    <a:close/>
                    <a:moveTo>
                      <a:pt x="267178" y="40778"/>
                    </a:moveTo>
                    <a:lnTo>
                      <a:pt x="272189" y="72923"/>
                    </a:lnTo>
                    <a:lnTo>
                      <a:pt x="240044" y="77933"/>
                    </a:lnTo>
                    <a:lnTo>
                      <a:pt x="235034" y="45789"/>
                    </a:lnTo>
                    <a:lnTo>
                      <a:pt x="267178" y="40778"/>
                    </a:lnTo>
                    <a:close/>
                    <a:moveTo>
                      <a:pt x="227711" y="46868"/>
                    </a:moveTo>
                    <a:lnTo>
                      <a:pt x="232721" y="79013"/>
                    </a:lnTo>
                    <a:lnTo>
                      <a:pt x="200577" y="84023"/>
                    </a:lnTo>
                    <a:lnTo>
                      <a:pt x="195566" y="51879"/>
                    </a:lnTo>
                    <a:lnTo>
                      <a:pt x="227711" y="46868"/>
                    </a:lnTo>
                    <a:close/>
                    <a:moveTo>
                      <a:pt x="188243" y="53035"/>
                    </a:moveTo>
                    <a:lnTo>
                      <a:pt x="193253" y="85179"/>
                    </a:lnTo>
                    <a:lnTo>
                      <a:pt x="161109" y="90190"/>
                    </a:lnTo>
                    <a:lnTo>
                      <a:pt x="156098" y="58045"/>
                    </a:lnTo>
                    <a:lnTo>
                      <a:pt x="188243" y="53035"/>
                    </a:lnTo>
                    <a:close/>
                    <a:moveTo>
                      <a:pt x="116630" y="64135"/>
                    </a:moveTo>
                    <a:lnTo>
                      <a:pt x="148775" y="59125"/>
                    </a:lnTo>
                    <a:lnTo>
                      <a:pt x="153786" y="91269"/>
                    </a:lnTo>
                    <a:lnTo>
                      <a:pt x="121641" y="96280"/>
                    </a:lnTo>
                    <a:lnTo>
                      <a:pt x="116630" y="64135"/>
                    </a:lnTo>
                    <a:close/>
                    <a:moveTo>
                      <a:pt x="83329" y="109693"/>
                    </a:moveTo>
                    <a:lnTo>
                      <a:pt x="115474" y="104682"/>
                    </a:lnTo>
                    <a:lnTo>
                      <a:pt x="120485" y="136827"/>
                    </a:lnTo>
                    <a:lnTo>
                      <a:pt x="88340" y="141837"/>
                    </a:lnTo>
                    <a:lnTo>
                      <a:pt x="83329" y="109693"/>
                    </a:lnTo>
                    <a:close/>
                    <a:moveTo>
                      <a:pt x="50028" y="155250"/>
                    </a:moveTo>
                    <a:lnTo>
                      <a:pt x="82173" y="150240"/>
                    </a:lnTo>
                    <a:lnTo>
                      <a:pt x="87184" y="182384"/>
                    </a:lnTo>
                    <a:lnTo>
                      <a:pt x="55039" y="187395"/>
                    </a:lnTo>
                    <a:lnTo>
                      <a:pt x="50028" y="155250"/>
                    </a:lnTo>
                    <a:close/>
                    <a:moveTo>
                      <a:pt x="56118" y="194718"/>
                    </a:moveTo>
                    <a:lnTo>
                      <a:pt x="88263" y="189707"/>
                    </a:lnTo>
                    <a:lnTo>
                      <a:pt x="93273" y="221852"/>
                    </a:lnTo>
                    <a:lnTo>
                      <a:pt x="61129" y="226862"/>
                    </a:lnTo>
                    <a:lnTo>
                      <a:pt x="56118" y="194718"/>
                    </a:lnTo>
                    <a:close/>
                    <a:moveTo>
                      <a:pt x="22817" y="240275"/>
                    </a:moveTo>
                    <a:lnTo>
                      <a:pt x="54962" y="235265"/>
                    </a:lnTo>
                    <a:lnTo>
                      <a:pt x="59972" y="267409"/>
                    </a:lnTo>
                    <a:lnTo>
                      <a:pt x="27828" y="272420"/>
                    </a:lnTo>
                    <a:lnTo>
                      <a:pt x="22817" y="240275"/>
                    </a:lnTo>
                    <a:close/>
                    <a:moveTo>
                      <a:pt x="28907" y="279743"/>
                    </a:moveTo>
                    <a:lnTo>
                      <a:pt x="61052" y="274733"/>
                    </a:lnTo>
                    <a:lnTo>
                      <a:pt x="66062" y="306877"/>
                    </a:lnTo>
                    <a:lnTo>
                      <a:pt x="33918" y="311888"/>
                    </a:lnTo>
                    <a:lnTo>
                      <a:pt x="28907" y="279743"/>
                    </a:lnTo>
                    <a:close/>
                    <a:moveTo>
                      <a:pt x="35074" y="319211"/>
                    </a:moveTo>
                    <a:lnTo>
                      <a:pt x="67219" y="314200"/>
                    </a:lnTo>
                    <a:lnTo>
                      <a:pt x="72229" y="346345"/>
                    </a:lnTo>
                    <a:lnTo>
                      <a:pt x="40085" y="351356"/>
                    </a:lnTo>
                    <a:lnTo>
                      <a:pt x="35074" y="319211"/>
                    </a:lnTo>
                    <a:close/>
                    <a:moveTo>
                      <a:pt x="41164" y="358679"/>
                    </a:moveTo>
                    <a:lnTo>
                      <a:pt x="73308" y="353668"/>
                    </a:lnTo>
                    <a:lnTo>
                      <a:pt x="78319" y="385813"/>
                    </a:lnTo>
                    <a:lnTo>
                      <a:pt x="46174" y="390823"/>
                    </a:lnTo>
                    <a:lnTo>
                      <a:pt x="41164" y="358679"/>
                    </a:lnTo>
                    <a:close/>
                    <a:moveTo>
                      <a:pt x="47331" y="398146"/>
                    </a:moveTo>
                    <a:lnTo>
                      <a:pt x="79475" y="393136"/>
                    </a:lnTo>
                    <a:lnTo>
                      <a:pt x="84486" y="425280"/>
                    </a:lnTo>
                    <a:lnTo>
                      <a:pt x="52341" y="430291"/>
                    </a:lnTo>
                    <a:lnTo>
                      <a:pt x="47331" y="398146"/>
                    </a:lnTo>
                    <a:close/>
                    <a:moveTo>
                      <a:pt x="53420" y="437537"/>
                    </a:moveTo>
                    <a:lnTo>
                      <a:pt x="85565" y="432526"/>
                    </a:lnTo>
                    <a:lnTo>
                      <a:pt x="90575" y="464671"/>
                    </a:lnTo>
                    <a:lnTo>
                      <a:pt x="58431" y="469682"/>
                    </a:lnTo>
                    <a:lnTo>
                      <a:pt x="53420" y="437537"/>
                    </a:lnTo>
                    <a:close/>
                    <a:moveTo>
                      <a:pt x="59587" y="477005"/>
                    </a:moveTo>
                    <a:lnTo>
                      <a:pt x="91732" y="471994"/>
                    </a:lnTo>
                    <a:lnTo>
                      <a:pt x="96742" y="504139"/>
                    </a:lnTo>
                    <a:lnTo>
                      <a:pt x="64598" y="509149"/>
                    </a:lnTo>
                    <a:lnTo>
                      <a:pt x="59587" y="477005"/>
                    </a:lnTo>
                    <a:close/>
                    <a:moveTo>
                      <a:pt x="70687" y="548617"/>
                    </a:moveTo>
                    <a:lnTo>
                      <a:pt x="65677" y="516473"/>
                    </a:lnTo>
                    <a:lnTo>
                      <a:pt x="97821" y="511462"/>
                    </a:lnTo>
                    <a:lnTo>
                      <a:pt x="102832" y="543607"/>
                    </a:lnTo>
                    <a:lnTo>
                      <a:pt x="70687" y="548617"/>
                    </a:lnTo>
                    <a:close/>
                    <a:moveTo>
                      <a:pt x="111234" y="549774"/>
                    </a:moveTo>
                    <a:lnTo>
                      <a:pt x="143379" y="544763"/>
                    </a:lnTo>
                    <a:lnTo>
                      <a:pt x="148390" y="576908"/>
                    </a:lnTo>
                    <a:lnTo>
                      <a:pt x="116245" y="581918"/>
                    </a:lnTo>
                    <a:lnTo>
                      <a:pt x="111234" y="549774"/>
                    </a:lnTo>
                    <a:close/>
                    <a:moveTo>
                      <a:pt x="122412" y="621386"/>
                    </a:moveTo>
                    <a:lnTo>
                      <a:pt x="117401" y="589241"/>
                    </a:lnTo>
                    <a:lnTo>
                      <a:pt x="149546" y="584231"/>
                    </a:lnTo>
                    <a:lnTo>
                      <a:pt x="154557" y="616375"/>
                    </a:lnTo>
                    <a:lnTo>
                      <a:pt x="122412" y="621386"/>
                    </a:lnTo>
                    <a:close/>
                    <a:moveTo>
                      <a:pt x="167969" y="654764"/>
                    </a:moveTo>
                    <a:lnTo>
                      <a:pt x="162959" y="622619"/>
                    </a:lnTo>
                    <a:lnTo>
                      <a:pt x="195103" y="617609"/>
                    </a:lnTo>
                    <a:lnTo>
                      <a:pt x="200114" y="649753"/>
                    </a:lnTo>
                    <a:lnTo>
                      <a:pt x="167969" y="654764"/>
                    </a:lnTo>
                    <a:close/>
                    <a:moveTo>
                      <a:pt x="213527" y="688065"/>
                    </a:moveTo>
                    <a:lnTo>
                      <a:pt x="208516" y="655920"/>
                    </a:lnTo>
                    <a:lnTo>
                      <a:pt x="240661" y="650910"/>
                    </a:lnTo>
                    <a:lnTo>
                      <a:pt x="245671" y="683054"/>
                    </a:lnTo>
                    <a:lnTo>
                      <a:pt x="213527" y="688065"/>
                    </a:lnTo>
                    <a:close/>
                    <a:moveTo>
                      <a:pt x="252995" y="681898"/>
                    </a:moveTo>
                    <a:lnTo>
                      <a:pt x="247984" y="649753"/>
                    </a:lnTo>
                    <a:lnTo>
                      <a:pt x="280129" y="644743"/>
                    </a:lnTo>
                    <a:lnTo>
                      <a:pt x="285139" y="676887"/>
                    </a:lnTo>
                    <a:lnTo>
                      <a:pt x="252995" y="681898"/>
                    </a:lnTo>
                    <a:close/>
                    <a:moveTo>
                      <a:pt x="292462" y="675808"/>
                    </a:moveTo>
                    <a:lnTo>
                      <a:pt x="287452" y="643664"/>
                    </a:lnTo>
                    <a:lnTo>
                      <a:pt x="319596" y="638653"/>
                    </a:lnTo>
                    <a:lnTo>
                      <a:pt x="324607" y="670798"/>
                    </a:lnTo>
                    <a:lnTo>
                      <a:pt x="292462" y="675808"/>
                    </a:lnTo>
                    <a:close/>
                    <a:moveTo>
                      <a:pt x="331930" y="669641"/>
                    </a:moveTo>
                    <a:lnTo>
                      <a:pt x="326919" y="637497"/>
                    </a:lnTo>
                    <a:lnTo>
                      <a:pt x="359064" y="632486"/>
                    </a:lnTo>
                    <a:lnTo>
                      <a:pt x="364075" y="664631"/>
                    </a:lnTo>
                    <a:lnTo>
                      <a:pt x="331930" y="669641"/>
                    </a:lnTo>
                    <a:close/>
                    <a:moveTo>
                      <a:pt x="371321" y="663552"/>
                    </a:moveTo>
                    <a:lnTo>
                      <a:pt x="366310" y="631407"/>
                    </a:lnTo>
                    <a:lnTo>
                      <a:pt x="398455" y="626396"/>
                    </a:lnTo>
                    <a:lnTo>
                      <a:pt x="403465" y="658541"/>
                    </a:lnTo>
                    <a:lnTo>
                      <a:pt x="371321" y="663552"/>
                    </a:lnTo>
                    <a:close/>
                    <a:moveTo>
                      <a:pt x="442933" y="652374"/>
                    </a:moveTo>
                    <a:lnTo>
                      <a:pt x="410789" y="657385"/>
                    </a:lnTo>
                    <a:lnTo>
                      <a:pt x="405778" y="625240"/>
                    </a:lnTo>
                    <a:lnTo>
                      <a:pt x="437923" y="620230"/>
                    </a:lnTo>
                    <a:lnTo>
                      <a:pt x="442933" y="652374"/>
                    </a:lnTo>
                    <a:close/>
                    <a:moveTo>
                      <a:pt x="476311" y="606817"/>
                    </a:moveTo>
                    <a:lnTo>
                      <a:pt x="444166" y="611827"/>
                    </a:lnTo>
                    <a:lnTo>
                      <a:pt x="439156" y="579683"/>
                    </a:lnTo>
                    <a:lnTo>
                      <a:pt x="471301" y="574672"/>
                    </a:lnTo>
                    <a:lnTo>
                      <a:pt x="476311" y="606817"/>
                    </a:lnTo>
                    <a:close/>
                    <a:moveTo>
                      <a:pt x="509612" y="561259"/>
                    </a:moveTo>
                    <a:lnTo>
                      <a:pt x="477467" y="566270"/>
                    </a:lnTo>
                    <a:lnTo>
                      <a:pt x="472457" y="534125"/>
                    </a:lnTo>
                    <a:lnTo>
                      <a:pt x="504601" y="529115"/>
                    </a:lnTo>
                    <a:lnTo>
                      <a:pt x="509612" y="561259"/>
                    </a:lnTo>
                    <a:close/>
                  </a:path>
                </a:pathLst>
              </a:custGeom>
              <a:solidFill>
                <a:srgbClr val="EFBFA6"/>
              </a:solidFill>
              <a:ln w="7700"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96C54893-7882-F7FC-1FD2-BCF62F653B3E}"/>
                  </a:ext>
                </a:extLst>
              </p:cNvPr>
              <p:cNvSpPr/>
              <p:nvPr/>
            </p:nvSpPr>
            <p:spPr>
              <a:xfrm>
                <a:off x="3702596" y="2771068"/>
                <a:ext cx="146616" cy="486563"/>
              </a:xfrm>
              <a:custGeom>
                <a:avLst/>
                <a:gdLst>
                  <a:gd name="connsiteX0" fmla="*/ 73771 w 146616"/>
                  <a:gd name="connsiteY0" fmla="*/ 486563 h 486563"/>
                  <a:gd name="connsiteX1" fmla="*/ 110232 w 146616"/>
                  <a:gd name="connsiteY1" fmla="*/ 480936 h 486563"/>
                  <a:gd name="connsiteX2" fmla="*/ 146616 w 146616"/>
                  <a:gd name="connsiteY2" fmla="*/ 475232 h 486563"/>
                  <a:gd name="connsiteX3" fmla="*/ 72769 w 146616"/>
                  <a:gd name="connsiteY3" fmla="*/ 0 h 486563"/>
                  <a:gd name="connsiteX4" fmla="*/ 0 w 146616"/>
                  <a:gd name="connsiteY4" fmla="*/ 11332 h 486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616" h="486563">
                    <a:moveTo>
                      <a:pt x="73771" y="486563"/>
                    </a:moveTo>
                    <a:lnTo>
                      <a:pt x="110232" y="480936"/>
                    </a:lnTo>
                    <a:lnTo>
                      <a:pt x="146616" y="475232"/>
                    </a:lnTo>
                    <a:lnTo>
                      <a:pt x="72769" y="0"/>
                    </a:lnTo>
                    <a:lnTo>
                      <a:pt x="0" y="11332"/>
                    </a:lnTo>
                    <a:close/>
                  </a:path>
                </a:pathLst>
              </a:custGeom>
              <a:solidFill>
                <a:srgbClr val="3E4E6C"/>
              </a:solidFill>
              <a:ln w="7700"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C91CB9E8-C466-9EE3-7E9B-5DAEEF4090DA}"/>
                  </a:ext>
                </a:extLst>
              </p:cNvPr>
              <p:cNvSpPr/>
              <p:nvPr/>
            </p:nvSpPr>
            <p:spPr>
              <a:xfrm>
                <a:off x="3467100" y="2328289"/>
                <a:ext cx="414334" cy="454110"/>
              </a:xfrm>
              <a:custGeom>
                <a:avLst/>
                <a:gdLst>
                  <a:gd name="connsiteX0" fmla="*/ 355364 w 414334"/>
                  <a:gd name="connsiteY0" fmla="*/ 59433 h 454110"/>
                  <a:gd name="connsiteX1" fmla="*/ 308111 w 414334"/>
                  <a:gd name="connsiteY1" fmla="*/ 95894 h 454110"/>
                  <a:gd name="connsiteX2" fmla="*/ 301867 w 414334"/>
                  <a:gd name="connsiteY2" fmla="*/ 99517 h 454110"/>
                  <a:gd name="connsiteX3" fmla="*/ 137443 w 414334"/>
                  <a:gd name="connsiteY3" fmla="*/ 125033 h 454110"/>
                  <a:gd name="connsiteX4" fmla="*/ 130428 w 414334"/>
                  <a:gd name="connsiteY4" fmla="*/ 123491 h 454110"/>
                  <a:gd name="connsiteX5" fmla="*/ 74310 w 414334"/>
                  <a:gd name="connsiteY5" fmla="*/ 103063 h 454110"/>
                  <a:gd name="connsiteX6" fmla="*/ 0 w 414334"/>
                  <a:gd name="connsiteY6" fmla="*/ 64366 h 454110"/>
                  <a:gd name="connsiteX7" fmla="*/ 130583 w 414334"/>
                  <a:gd name="connsiteY7" fmla="*/ 207668 h 454110"/>
                  <a:gd name="connsiteX8" fmla="*/ 229098 w 414334"/>
                  <a:gd name="connsiteY8" fmla="*/ 413486 h 454110"/>
                  <a:gd name="connsiteX9" fmla="*/ 235419 w 414334"/>
                  <a:gd name="connsiteY9" fmla="*/ 454110 h 454110"/>
                  <a:gd name="connsiteX10" fmla="*/ 308265 w 414334"/>
                  <a:gd name="connsiteY10" fmla="*/ 442779 h 454110"/>
                  <a:gd name="connsiteX11" fmla="*/ 301944 w 414334"/>
                  <a:gd name="connsiteY11" fmla="*/ 402155 h 454110"/>
                  <a:gd name="connsiteX12" fmla="*/ 333395 w 414334"/>
                  <a:gd name="connsiteY12" fmla="*/ 176140 h 454110"/>
                  <a:gd name="connsiteX13" fmla="*/ 414334 w 414334"/>
                  <a:gd name="connsiteY13" fmla="*/ 0 h 454110"/>
                  <a:gd name="connsiteX14" fmla="*/ 355364 w 414334"/>
                  <a:gd name="connsiteY14" fmla="*/ 59433 h 454110"/>
                  <a:gd name="connsiteX15" fmla="*/ 293233 w 414334"/>
                  <a:gd name="connsiteY15" fmla="*/ 157640 h 454110"/>
                  <a:gd name="connsiteX16" fmla="*/ 253149 w 414334"/>
                  <a:gd name="connsiteY16" fmla="*/ 328307 h 454110"/>
                  <a:gd name="connsiteX17" fmla="*/ 163190 w 414334"/>
                  <a:gd name="connsiteY17" fmla="*/ 177836 h 454110"/>
                  <a:gd name="connsiteX18" fmla="*/ 159027 w 414334"/>
                  <a:gd name="connsiteY18" fmla="*/ 173288 h 454110"/>
                  <a:gd name="connsiteX19" fmla="*/ 228790 w 414334"/>
                  <a:gd name="connsiteY19" fmla="*/ 171438 h 454110"/>
                  <a:gd name="connsiteX20" fmla="*/ 295777 w 414334"/>
                  <a:gd name="connsiteY20" fmla="*/ 152013 h 454110"/>
                  <a:gd name="connsiteX21" fmla="*/ 293233 w 414334"/>
                  <a:gd name="connsiteY21" fmla="*/ 157640 h 454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14334" h="454110">
                    <a:moveTo>
                      <a:pt x="355364" y="59433"/>
                    </a:moveTo>
                    <a:cubicBezTo>
                      <a:pt x="341257" y="73617"/>
                      <a:pt x="325378" y="85873"/>
                      <a:pt x="308111" y="95894"/>
                    </a:cubicBezTo>
                    <a:lnTo>
                      <a:pt x="301867" y="99517"/>
                    </a:lnTo>
                    <a:cubicBezTo>
                      <a:pt x="252224" y="128347"/>
                      <a:pt x="193561" y="137520"/>
                      <a:pt x="137443" y="125033"/>
                    </a:cubicBezTo>
                    <a:lnTo>
                      <a:pt x="130428" y="123491"/>
                    </a:lnTo>
                    <a:cubicBezTo>
                      <a:pt x="110926" y="119174"/>
                      <a:pt x="92040" y="112314"/>
                      <a:pt x="74310" y="103063"/>
                    </a:cubicBezTo>
                    <a:lnTo>
                      <a:pt x="0" y="64366"/>
                    </a:lnTo>
                    <a:lnTo>
                      <a:pt x="130583" y="207668"/>
                    </a:lnTo>
                    <a:cubicBezTo>
                      <a:pt x="182924" y="265097"/>
                      <a:pt x="217227" y="336709"/>
                      <a:pt x="229098" y="413486"/>
                    </a:cubicBezTo>
                    <a:lnTo>
                      <a:pt x="235419" y="454110"/>
                    </a:lnTo>
                    <a:lnTo>
                      <a:pt x="308265" y="442779"/>
                    </a:lnTo>
                    <a:lnTo>
                      <a:pt x="301944" y="402155"/>
                    </a:lnTo>
                    <a:cubicBezTo>
                      <a:pt x="289995" y="325378"/>
                      <a:pt x="300941" y="246751"/>
                      <a:pt x="333395" y="176140"/>
                    </a:cubicBezTo>
                    <a:lnTo>
                      <a:pt x="414334" y="0"/>
                    </a:lnTo>
                    <a:lnTo>
                      <a:pt x="355364" y="59433"/>
                    </a:lnTo>
                    <a:close/>
                    <a:moveTo>
                      <a:pt x="293233" y="157640"/>
                    </a:moveTo>
                    <a:cubicBezTo>
                      <a:pt x="268411" y="211677"/>
                      <a:pt x="254921" y="269645"/>
                      <a:pt x="253149" y="328307"/>
                    </a:cubicBezTo>
                    <a:cubicBezTo>
                      <a:pt x="233723" y="272883"/>
                      <a:pt x="203274" y="221852"/>
                      <a:pt x="163190" y="177836"/>
                    </a:cubicBezTo>
                    <a:lnTo>
                      <a:pt x="159027" y="173288"/>
                    </a:lnTo>
                    <a:cubicBezTo>
                      <a:pt x="182230" y="175678"/>
                      <a:pt x="205510" y="175061"/>
                      <a:pt x="228790" y="171438"/>
                    </a:cubicBezTo>
                    <a:cubicBezTo>
                      <a:pt x="251992" y="167815"/>
                      <a:pt x="274424" y="161340"/>
                      <a:pt x="295777" y="152013"/>
                    </a:cubicBezTo>
                    <a:lnTo>
                      <a:pt x="293233" y="157640"/>
                    </a:lnTo>
                    <a:close/>
                  </a:path>
                </a:pathLst>
              </a:custGeom>
              <a:solidFill>
                <a:srgbClr val="E86164"/>
              </a:solidFill>
              <a:ln w="7700"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CC65BE8C-5F6A-5968-E6B4-881495235203}"/>
                  </a:ext>
                </a:extLst>
              </p:cNvPr>
              <p:cNvSpPr/>
              <p:nvPr/>
            </p:nvSpPr>
            <p:spPr>
              <a:xfrm>
                <a:off x="3341544" y="1737991"/>
                <a:ext cx="586664" cy="737432"/>
              </a:xfrm>
              <a:custGeom>
                <a:avLst/>
                <a:gdLst>
                  <a:gd name="connsiteX0" fmla="*/ 236482 w 586664"/>
                  <a:gd name="connsiteY0" fmla="*/ 2753 h 737432"/>
                  <a:gd name="connsiteX1" fmla="*/ 5611 w 586664"/>
                  <a:gd name="connsiteY1" fmla="*/ 413387 h 737432"/>
                  <a:gd name="connsiteX2" fmla="*/ 350183 w 586664"/>
                  <a:gd name="connsiteY2" fmla="*/ 734679 h 737432"/>
                  <a:gd name="connsiteX3" fmla="*/ 581054 w 586664"/>
                  <a:gd name="connsiteY3" fmla="*/ 324045 h 737432"/>
                  <a:gd name="connsiteX4" fmla="*/ 236482 w 586664"/>
                  <a:gd name="connsiteY4" fmla="*/ 2753 h 737432"/>
                  <a:gd name="connsiteX5" fmla="*/ 345635 w 586664"/>
                  <a:gd name="connsiteY5" fmla="*/ 705541 h 737432"/>
                  <a:gd name="connsiteX6" fmla="*/ 34749 w 586664"/>
                  <a:gd name="connsiteY6" fmla="*/ 408839 h 737432"/>
                  <a:gd name="connsiteX7" fmla="*/ 240953 w 586664"/>
                  <a:gd name="connsiteY7" fmla="*/ 31814 h 737432"/>
                  <a:gd name="connsiteX8" fmla="*/ 551838 w 586664"/>
                  <a:gd name="connsiteY8" fmla="*/ 328516 h 737432"/>
                  <a:gd name="connsiteX9" fmla="*/ 345635 w 586664"/>
                  <a:gd name="connsiteY9" fmla="*/ 705541 h 737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86664" h="737432">
                    <a:moveTo>
                      <a:pt x="236482" y="2753"/>
                    </a:moveTo>
                    <a:cubicBezTo>
                      <a:pt x="77608" y="27420"/>
                      <a:pt x="-25763" y="211269"/>
                      <a:pt x="5611" y="413387"/>
                    </a:cubicBezTo>
                    <a:cubicBezTo>
                      <a:pt x="36984" y="615505"/>
                      <a:pt x="191232" y="759347"/>
                      <a:pt x="350183" y="734679"/>
                    </a:cubicBezTo>
                    <a:cubicBezTo>
                      <a:pt x="509056" y="710012"/>
                      <a:pt x="612427" y="526163"/>
                      <a:pt x="581054" y="324045"/>
                    </a:cubicBezTo>
                    <a:cubicBezTo>
                      <a:pt x="549603" y="121927"/>
                      <a:pt x="395355" y="-21914"/>
                      <a:pt x="236482" y="2753"/>
                    </a:cubicBezTo>
                    <a:close/>
                    <a:moveTo>
                      <a:pt x="345635" y="705541"/>
                    </a:moveTo>
                    <a:cubicBezTo>
                      <a:pt x="203104" y="727665"/>
                      <a:pt x="63579" y="594615"/>
                      <a:pt x="34749" y="408839"/>
                    </a:cubicBezTo>
                    <a:cubicBezTo>
                      <a:pt x="5919" y="223140"/>
                      <a:pt x="98421" y="53938"/>
                      <a:pt x="240953" y="31814"/>
                    </a:cubicBezTo>
                    <a:cubicBezTo>
                      <a:pt x="383484" y="9691"/>
                      <a:pt x="523008" y="142740"/>
                      <a:pt x="551838" y="328516"/>
                    </a:cubicBezTo>
                    <a:cubicBezTo>
                      <a:pt x="580745" y="514292"/>
                      <a:pt x="488243" y="683418"/>
                      <a:pt x="345635" y="705541"/>
                    </a:cubicBezTo>
                    <a:close/>
                  </a:path>
                </a:pathLst>
              </a:custGeom>
              <a:solidFill>
                <a:srgbClr val="FF9268"/>
              </a:solidFill>
              <a:ln w="7700" cap="flat">
                <a:noFill/>
                <a:prstDash val="solid"/>
                <a:miter/>
              </a:ln>
            </p:spPr>
            <p:txBody>
              <a:bodyPr rtlCol="0" anchor="ctr"/>
              <a:lstStyle/>
              <a:p>
                <a:endParaRPr lang="en-US"/>
              </a:p>
            </p:txBody>
          </p:sp>
        </p:grpSp>
        <p:grpSp>
          <p:nvGrpSpPr>
            <p:cNvPr id="59" name="Graphic 3">
              <a:extLst>
                <a:ext uri="{FF2B5EF4-FFF2-40B4-BE49-F238E27FC236}">
                  <a16:creationId xmlns:a16="http://schemas.microsoft.com/office/drawing/2014/main" id="{63C2A36A-0F77-31B5-E3FD-5558438D6C3C}"/>
                </a:ext>
              </a:extLst>
            </p:cNvPr>
            <p:cNvGrpSpPr/>
            <p:nvPr/>
          </p:nvGrpSpPr>
          <p:grpSpPr>
            <a:xfrm>
              <a:off x="2634039" y="2861412"/>
              <a:ext cx="1239704" cy="601730"/>
              <a:chOff x="2634039" y="2861412"/>
              <a:chExt cx="1239704" cy="601730"/>
            </a:xfrm>
          </p:grpSpPr>
          <p:sp>
            <p:nvSpPr>
              <p:cNvPr id="60" name="Freeform: Shape 59">
                <a:extLst>
                  <a:ext uri="{FF2B5EF4-FFF2-40B4-BE49-F238E27FC236}">
                    <a16:creationId xmlns:a16="http://schemas.microsoft.com/office/drawing/2014/main" id="{310EF93A-D06B-F859-E830-87CF0375F3F5}"/>
                  </a:ext>
                </a:extLst>
              </p:cNvPr>
              <p:cNvSpPr/>
              <p:nvPr/>
            </p:nvSpPr>
            <p:spPr>
              <a:xfrm>
                <a:off x="2634039" y="2861412"/>
                <a:ext cx="1239704" cy="601730"/>
              </a:xfrm>
              <a:custGeom>
                <a:avLst/>
                <a:gdLst>
                  <a:gd name="connsiteX0" fmla="*/ 32529 w 1239704"/>
                  <a:gd name="connsiteY0" fmla="*/ 130583 h 601730"/>
                  <a:gd name="connsiteX1" fmla="*/ 32529 w 1239704"/>
                  <a:gd name="connsiteY1" fmla="*/ 130583 h 601730"/>
                  <a:gd name="connsiteX2" fmla="*/ 223469 w 1239704"/>
                  <a:gd name="connsiteY2" fmla="*/ 111851 h 601730"/>
                  <a:gd name="connsiteX3" fmla="*/ 567424 w 1239704"/>
                  <a:gd name="connsiteY3" fmla="*/ 386198 h 601730"/>
                  <a:gd name="connsiteX4" fmla="*/ 1016679 w 1239704"/>
                  <a:gd name="connsiteY4" fmla="*/ 131970 h 601730"/>
                  <a:gd name="connsiteX5" fmla="*/ 1079812 w 1239704"/>
                  <a:gd name="connsiteY5" fmla="*/ 0 h 601730"/>
                  <a:gd name="connsiteX6" fmla="*/ 1095845 w 1239704"/>
                  <a:gd name="connsiteY6" fmla="*/ 48332 h 601730"/>
                  <a:gd name="connsiteX7" fmla="*/ 1195286 w 1239704"/>
                  <a:gd name="connsiteY7" fmla="*/ 10252 h 601730"/>
                  <a:gd name="connsiteX8" fmla="*/ 1237683 w 1239704"/>
                  <a:gd name="connsiteY8" fmla="*/ 29524 h 601730"/>
                  <a:gd name="connsiteX9" fmla="*/ 1237683 w 1239704"/>
                  <a:gd name="connsiteY9" fmla="*/ 29524 h 601730"/>
                  <a:gd name="connsiteX10" fmla="*/ 1231130 w 1239704"/>
                  <a:gd name="connsiteY10" fmla="*/ 62825 h 601730"/>
                  <a:gd name="connsiteX11" fmla="*/ 1216330 w 1239704"/>
                  <a:gd name="connsiteY11" fmla="*/ 78935 h 601730"/>
                  <a:gd name="connsiteX12" fmla="*/ 1215482 w 1239704"/>
                  <a:gd name="connsiteY12" fmla="*/ 168355 h 601730"/>
                  <a:gd name="connsiteX13" fmla="*/ 1176323 w 1239704"/>
                  <a:gd name="connsiteY13" fmla="*/ 211831 h 601730"/>
                  <a:gd name="connsiteX14" fmla="*/ 1069559 w 1239704"/>
                  <a:gd name="connsiteY14" fmla="*/ 224165 h 601730"/>
                  <a:gd name="connsiteX15" fmla="*/ 671490 w 1239704"/>
                  <a:gd name="connsiteY15" fmla="*/ 566115 h 601730"/>
                  <a:gd name="connsiteX16" fmla="*/ 497123 w 1239704"/>
                  <a:gd name="connsiteY16" fmla="*/ 579220 h 601730"/>
                  <a:gd name="connsiteX17" fmla="*/ 152551 w 1239704"/>
                  <a:gd name="connsiteY17" fmla="*/ 363150 h 601730"/>
                  <a:gd name="connsiteX18" fmla="*/ 4546 w 1239704"/>
                  <a:gd name="connsiteY18" fmla="*/ 254844 h 601730"/>
                  <a:gd name="connsiteX19" fmla="*/ 32529 w 1239704"/>
                  <a:gd name="connsiteY19" fmla="*/ 130583 h 6017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9704" h="601730">
                    <a:moveTo>
                      <a:pt x="32529" y="130583"/>
                    </a:moveTo>
                    <a:lnTo>
                      <a:pt x="32529" y="130583"/>
                    </a:lnTo>
                    <a:cubicBezTo>
                      <a:pt x="80630" y="73694"/>
                      <a:pt x="165270" y="65368"/>
                      <a:pt x="223469" y="111851"/>
                    </a:cubicBezTo>
                    <a:lnTo>
                      <a:pt x="567424" y="386198"/>
                    </a:lnTo>
                    <a:lnTo>
                      <a:pt x="1016679" y="131970"/>
                    </a:lnTo>
                    <a:lnTo>
                      <a:pt x="1079812" y="0"/>
                    </a:lnTo>
                    <a:lnTo>
                      <a:pt x="1095845" y="48332"/>
                    </a:lnTo>
                    <a:lnTo>
                      <a:pt x="1195286" y="10252"/>
                    </a:lnTo>
                    <a:cubicBezTo>
                      <a:pt x="1212322" y="3700"/>
                      <a:pt x="1231362" y="12411"/>
                      <a:pt x="1237683" y="29524"/>
                    </a:cubicBezTo>
                    <a:lnTo>
                      <a:pt x="1237683" y="29524"/>
                    </a:lnTo>
                    <a:cubicBezTo>
                      <a:pt x="1241922" y="41009"/>
                      <a:pt x="1239379" y="53883"/>
                      <a:pt x="1231130" y="62825"/>
                    </a:cubicBezTo>
                    <a:lnTo>
                      <a:pt x="1216330" y="78935"/>
                    </a:lnTo>
                    <a:lnTo>
                      <a:pt x="1215482" y="168355"/>
                    </a:lnTo>
                    <a:cubicBezTo>
                      <a:pt x="1215251" y="190632"/>
                      <a:pt x="1198446" y="209287"/>
                      <a:pt x="1176323" y="211831"/>
                    </a:cubicBezTo>
                    <a:lnTo>
                      <a:pt x="1069559" y="224165"/>
                    </a:lnTo>
                    <a:lnTo>
                      <a:pt x="671490" y="566115"/>
                    </a:lnTo>
                    <a:cubicBezTo>
                      <a:pt x="622541" y="608204"/>
                      <a:pt x="551853" y="613523"/>
                      <a:pt x="497123" y="579220"/>
                    </a:cubicBezTo>
                    <a:lnTo>
                      <a:pt x="152551" y="363150"/>
                    </a:lnTo>
                    <a:cubicBezTo>
                      <a:pt x="120946" y="574287"/>
                      <a:pt x="37462" y="379877"/>
                      <a:pt x="4546" y="254844"/>
                    </a:cubicBezTo>
                    <a:cubicBezTo>
                      <a:pt x="-6862" y="211368"/>
                      <a:pt x="3467" y="165040"/>
                      <a:pt x="32529" y="130583"/>
                    </a:cubicBezTo>
                    <a:close/>
                  </a:path>
                </a:pathLst>
              </a:custGeom>
              <a:solidFill>
                <a:srgbClr val="D56C67"/>
              </a:solidFill>
              <a:ln w="7700"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5797E597-987D-D166-B66D-559C3491F08D}"/>
                  </a:ext>
                </a:extLst>
              </p:cNvPr>
              <p:cNvSpPr/>
              <p:nvPr/>
            </p:nvSpPr>
            <p:spPr>
              <a:xfrm>
                <a:off x="2700022" y="3173377"/>
                <a:ext cx="86566" cy="103975"/>
              </a:xfrm>
              <a:custGeom>
                <a:avLst/>
                <a:gdLst>
                  <a:gd name="connsiteX0" fmla="*/ 86567 w 86566"/>
                  <a:gd name="connsiteY0" fmla="*/ 51262 h 103975"/>
                  <a:gd name="connsiteX1" fmla="*/ 0 w 86566"/>
                  <a:gd name="connsiteY1" fmla="*/ 0 h 103975"/>
                  <a:gd name="connsiteX2" fmla="*/ 86567 w 86566"/>
                  <a:gd name="connsiteY2" fmla="*/ 51262 h 103975"/>
                </a:gdLst>
                <a:ahLst/>
                <a:cxnLst>
                  <a:cxn ang="0">
                    <a:pos x="connsiteX0" y="connsiteY0"/>
                  </a:cxn>
                  <a:cxn ang="0">
                    <a:pos x="connsiteX1" y="connsiteY1"/>
                  </a:cxn>
                  <a:cxn ang="0">
                    <a:pos x="connsiteX2" y="connsiteY2"/>
                  </a:cxn>
                </a:cxnLst>
                <a:rect l="l" t="t" r="r" b="b"/>
                <a:pathLst>
                  <a:path w="86566" h="103975">
                    <a:moveTo>
                      <a:pt x="86567" y="51262"/>
                    </a:moveTo>
                    <a:lnTo>
                      <a:pt x="0" y="0"/>
                    </a:lnTo>
                    <a:cubicBezTo>
                      <a:pt x="24205" y="112699"/>
                      <a:pt x="51031" y="139910"/>
                      <a:pt x="86567" y="51262"/>
                    </a:cubicBezTo>
                    <a:close/>
                  </a:path>
                </a:pathLst>
              </a:custGeom>
              <a:solidFill>
                <a:srgbClr val="BE4E5A"/>
              </a:solidFill>
              <a:ln w="7700"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3E600E82-9C68-682C-B9DF-9F9F88B94282}"/>
                  </a:ext>
                </a:extLst>
              </p:cNvPr>
              <p:cNvSpPr/>
              <p:nvPr/>
            </p:nvSpPr>
            <p:spPr>
              <a:xfrm>
                <a:off x="2696436" y="3169661"/>
                <a:ext cx="213529" cy="133729"/>
              </a:xfrm>
              <a:custGeom>
                <a:avLst/>
                <a:gdLst>
                  <a:gd name="connsiteX0" fmla="*/ 209173 w 213529"/>
                  <a:gd name="connsiteY0" fmla="*/ 133681 h 133729"/>
                  <a:gd name="connsiteX1" fmla="*/ 207940 w 213529"/>
                  <a:gd name="connsiteY1" fmla="*/ 133219 h 133729"/>
                  <a:gd name="connsiteX2" fmla="*/ 1736 w 213529"/>
                  <a:gd name="connsiteY2" fmla="*/ 6876 h 133729"/>
                  <a:gd name="connsiteX3" fmla="*/ 503 w 213529"/>
                  <a:gd name="connsiteY3" fmla="*/ 1788 h 133729"/>
                  <a:gd name="connsiteX4" fmla="*/ 5590 w 213529"/>
                  <a:gd name="connsiteY4" fmla="*/ 555 h 133729"/>
                  <a:gd name="connsiteX5" fmla="*/ 211794 w 213529"/>
                  <a:gd name="connsiteY5" fmla="*/ 126898 h 133729"/>
                  <a:gd name="connsiteX6" fmla="*/ 213027 w 213529"/>
                  <a:gd name="connsiteY6" fmla="*/ 131986 h 133729"/>
                  <a:gd name="connsiteX7" fmla="*/ 209173 w 213529"/>
                  <a:gd name="connsiteY7" fmla="*/ 133681 h 133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529" h="133729">
                    <a:moveTo>
                      <a:pt x="209173" y="133681"/>
                    </a:moveTo>
                    <a:cubicBezTo>
                      <a:pt x="208710" y="133604"/>
                      <a:pt x="208325" y="133450"/>
                      <a:pt x="207940" y="133219"/>
                    </a:cubicBezTo>
                    <a:lnTo>
                      <a:pt x="1736" y="6876"/>
                    </a:lnTo>
                    <a:cubicBezTo>
                      <a:pt x="40" y="5797"/>
                      <a:pt x="-499" y="3561"/>
                      <a:pt x="503" y="1788"/>
                    </a:cubicBezTo>
                    <a:cubicBezTo>
                      <a:pt x="1582" y="15"/>
                      <a:pt x="3817" y="-524"/>
                      <a:pt x="5590" y="555"/>
                    </a:cubicBezTo>
                    <a:lnTo>
                      <a:pt x="211794" y="126898"/>
                    </a:lnTo>
                    <a:cubicBezTo>
                      <a:pt x="213490" y="127977"/>
                      <a:pt x="214029" y="130212"/>
                      <a:pt x="213027" y="131986"/>
                    </a:cubicBezTo>
                    <a:cubicBezTo>
                      <a:pt x="212179" y="133296"/>
                      <a:pt x="210638" y="133913"/>
                      <a:pt x="209173" y="133681"/>
                    </a:cubicBezTo>
                    <a:close/>
                  </a:path>
                </a:pathLst>
              </a:custGeom>
              <a:solidFill>
                <a:srgbClr val="47284F"/>
              </a:solidFill>
              <a:ln w="7700" cap="flat">
                <a:noFill/>
                <a:prstDash val="solid"/>
                <a:miter/>
              </a:ln>
            </p:spPr>
            <p:txBody>
              <a:bodyPr rtlCol="0" anchor="ctr"/>
              <a:lstStyle/>
              <a:p>
                <a:endParaRPr lang="en-US"/>
              </a:p>
            </p:txBody>
          </p:sp>
        </p:grpSp>
        <p:grpSp>
          <p:nvGrpSpPr>
            <p:cNvPr id="63" name="Graphic 3">
              <a:extLst>
                <a:ext uri="{FF2B5EF4-FFF2-40B4-BE49-F238E27FC236}">
                  <a16:creationId xmlns:a16="http://schemas.microsoft.com/office/drawing/2014/main" id="{DA5346EA-B39F-0F8C-9707-E9C1C0C8F2ED}"/>
                </a:ext>
              </a:extLst>
            </p:cNvPr>
            <p:cNvGrpSpPr/>
            <p:nvPr/>
          </p:nvGrpSpPr>
          <p:grpSpPr>
            <a:xfrm>
              <a:off x="1720081" y="3155539"/>
              <a:ext cx="249815" cy="249741"/>
              <a:chOff x="1720081" y="3155539"/>
              <a:chExt cx="249815" cy="249741"/>
            </a:xfrm>
          </p:grpSpPr>
          <p:sp>
            <p:nvSpPr>
              <p:cNvPr id="64" name="Freeform: Shape 63">
                <a:extLst>
                  <a:ext uri="{FF2B5EF4-FFF2-40B4-BE49-F238E27FC236}">
                    <a16:creationId xmlns:a16="http://schemas.microsoft.com/office/drawing/2014/main" id="{9E21B8F7-EC15-A4A1-C257-B8688D6EF05D}"/>
                  </a:ext>
                </a:extLst>
              </p:cNvPr>
              <p:cNvSpPr/>
              <p:nvPr/>
            </p:nvSpPr>
            <p:spPr>
              <a:xfrm>
                <a:off x="1720081" y="3155539"/>
                <a:ext cx="249815" cy="249741"/>
              </a:xfrm>
              <a:custGeom>
                <a:avLst/>
                <a:gdLst>
                  <a:gd name="connsiteX0" fmla="*/ 247706 w 249815"/>
                  <a:gd name="connsiteY0" fmla="*/ 147572 h 249741"/>
                  <a:gd name="connsiteX1" fmla="*/ 102169 w 249815"/>
                  <a:gd name="connsiteY1" fmla="*/ 247629 h 249741"/>
                  <a:gd name="connsiteX2" fmla="*/ 2112 w 249815"/>
                  <a:gd name="connsiteY2" fmla="*/ 102169 h 249741"/>
                  <a:gd name="connsiteX3" fmla="*/ 147572 w 249815"/>
                  <a:gd name="connsiteY3" fmla="*/ 2112 h 249741"/>
                  <a:gd name="connsiteX4" fmla="*/ 247706 w 249815"/>
                  <a:gd name="connsiteY4" fmla="*/ 147572 h 2497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9815" h="249741">
                    <a:moveTo>
                      <a:pt x="247706" y="147572"/>
                    </a:moveTo>
                    <a:cubicBezTo>
                      <a:pt x="235141" y="215408"/>
                      <a:pt x="170004" y="260194"/>
                      <a:pt x="102169" y="247629"/>
                    </a:cubicBezTo>
                    <a:cubicBezTo>
                      <a:pt x="34334" y="235064"/>
                      <a:pt x="-10453" y="169927"/>
                      <a:pt x="2112" y="102169"/>
                    </a:cubicBezTo>
                    <a:cubicBezTo>
                      <a:pt x="14677" y="34334"/>
                      <a:pt x="79814" y="-10453"/>
                      <a:pt x="147572" y="2112"/>
                    </a:cubicBezTo>
                    <a:cubicBezTo>
                      <a:pt x="215407" y="14600"/>
                      <a:pt x="260271" y="79737"/>
                      <a:pt x="247706" y="147572"/>
                    </a:cubicBezTo>
                    <a:close/>
                  </a:path>
                </a:pathLst>
              </a:custGeom>
              <a:solidFill>
                <a:srgbClr val="A7C048"/>
              </a:solidFill>
              <a:ln w="7700"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DFE62C95-BBE2-3CBE-BF58-920584A9E3E9}"/>
                  </a:ext>
                </a:extLst>
              </p:cNvPr>
              <p:cNvSpPr/>
              <p:nvPr/>
            </p:nvSpPr>
            <p:spPr>
              <a:xfrm>
                <a:off x="1743668" y="3164204"/>
                <a:ext cx="157286" cy="183732"/>
              </a:xfrm>
              <a:custGeom>
                <a:avLst/>
                <a:gdLst>
                  <a:gd name="connsiteX0" fmla="*/ 1574 w 157286"/>
                  <a:gd name="connsiteY0" fmla="*/ 67296 h 183732"/>
                  <a:gd name="connsiteX1" fmla="*/ 9822 w 157286"/>
                  <a:gd name="connsiteY1" fmla="*/ 137597 h 183732"/>
                  <a:gd name="connsiteX2" fmla="*/ 64553 w 157286"/>
                  <a:gd name="connsiteY2" fmla="*/ 182770 h 183732"/>
                  <a:gd name="connsiteX3" fmla="*/ 64707 w 157286"/>
                  <a:gd name="connsiteY3" fmla="*/ 182770 h 183732"/>
                  <a:gd name="connsiteX4" fmla="*/ 127917 w 157286"/>
                  <a:gd name="connsiteY4" fmla="*/ 151550 h 183732"/>
                  <a:gd name="connsiteX5" fmla="*/ 132388 w 157286"/>
                  <a:gd name="connsiteY5" fmla="*/ 106995 h 183732"/>
                  <a:gd name="connsiteX6" fmla="*/ 131849 w 157286"/>
                  <a:gd name="connsiteY6" fmla="*/ 95894 h 183732"/>
                  <a:gd name="connsiteX7" fmla="*/ 157287 w 157286"/>
                  <a:gd name="connsiteY7" fmla="*/ 4625 h 183732"/>
                  <a:gd name="connsiteX8" fmla="*/ 147034 w 157286"/>
                  <a:gd name="connsiteY8" fmla="*/ 0 h 183732"/>
                  <a:gd name="connsiteX9" fmla="*/ 120748 w 157286"/>
                  <a:gd name="connsiteY9" fmla="*/ 96203 h 183732"/>
                  <a:gd name="connsiteX10" fmla="*/ 121288 w 157286"/>
                  <a:gd name="connsiteY10" fmla="*/ 107611 h 183732"/>
                  <a:gd name="connsiteX11" fmla="*/ 117665 w 157286"/>
                  <a:gd name="connsiteY11" fmla="*/ 147079 h 183732"/>
                  <a:gd name="connsiteX12" fmla="*/ 66634 w 157286"/>
                  <a:gd name="connsiteY12" fmla="*/ 171823 h 183732"/>
                  <a:gd name="connsiteX13" fmla="*/ 66480 w 157286"/>
                  <a:gd name="connsiteY13" fmla="*/ 171823 h 183732"/>
                  <a:gd name="connsiteX14" fmla="*/ 19766 w 157286"/>
                  <a:gd name="connsiteY14" fmla="*/ 132895 h 183732"/>
                  <a:gd name="connsiteX15" fmla="*/ 12443 w 157286"/>
                  <a:gd name="connsiteY15" fmla="*/ 68760 h 183732"/>
                  <a:gd name="connsiteX16" fmla="*/ 25779 w 157286"/>
                  <a:gd name="connsiteY16" fmla="*/ 16805 h 183732"/>
                  <a:gd name="connsiteX17" fmla="*/ 9514 w 157286"/>
                  <a:gd name="connsiteY17" fmla="*/ 31528 h 183732"/>
                  <a:gd name="connsiteX18" fmla="*/ 1574 w 157286"/>
                  <a:gd name="connsiteY18" fmla="*/ 67296 h 1837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57286" h="183732">
                    <a:moveTo>
                      <a:pt x="1574" y="67296"/>
                    </a:moveTo>
                    <a:cubicBezTo>
                      <a:pt x="-2126" y="93659"/>
                      <a:pt x="726" y="118018"/>
                      <a:pt x="9822" y="137597"/>
                    </a:cubicBezTo>
                    <a:cubicBezTo>
                      <a:pt x="20768" y="161263"/>
                      <a:pt x="41736" y="178530"/>
                      <a:pt x="64553" y="182770"/>
                    </a:cubicBezTo>
                    <a:cubicBezTo>
                      <a:pt x="64630" y="182770"/>
                      <a:pt x="64630" y="182770"/>
                      <a:pt x="64707" y="182770"/>
                    </a:cubicBezTo>
                    <a:cubicBezTo>
                      <a:pt x="90839" y="187549"/>
                      <a:pt x="117973" y="174136"/>
                      <a:pt x="127917" y="151550"/>
                    </a:cubicBezTo>
                    <a:cubicBezTo>
                      <a:pt x="134161" y="137289"/>
                      <a:pt x="133313" y="121872"/>
                      <a:pt x="132388" y="106995"/>
                    </a:cubicBezTo>
                    <a:cubicBezTo>
                      <a:pt x="132157" y="103294"/>
                      <a:pt x="131926" y="99594"/>
                      <a:pt x="131849" y="95894"/>
                    </a:cubicBezTo>
                    <a:cubicBezTo>
                      <a:pt x="131001" y="63673"/>
                      <a:pt x="140020" y="31759"/>
                      <a:pt x="157287" y="4625"/>
                    </a:cubicBezTo>
                    <a:cubicBezTo>
                      <a:pt x="153972" y="2929"/>
                      <a:pt x="150580" y="1387"/>
                      <a:pt x="147034" y="0"/>
                    </a:cubicBezTo>
                    <a:cubicBezTo>
                      <a:pt x="129151" y="28676"/>
                      <a:pt x="119823" y="62285"/>
                      <a:pt x="120748" y="96203"/>
                    </a:cubicBezTo>
                    <a:cubicBezTo>
                      <a:pt x="120825" y="99980"/>
                      <a:pt x="121057" y="103834"/>
                      <a:pt x="121288" y="107611"/>
                    </a:cubicBezTo>
                    <a:cubicBezTo>
                      <a:pt x="122136" y="121795"/>
                      <a:pt x="122907" y="135285"/>
                      <a:pt x="117665" y="147079"/>
                    </a:cubicBezTo>
                    <a:cubicBezTo>
                      <a:pt x="109879" y="164809"/>
                      <a:pt x="87447" y="175678"/>
                      <a:pt x="66634" y="171823"/>
                    </a:cubicBezTo>
                    <a:cubicBezTo>
                      <a:pt x="66557" y="171823"/>
                      <a:pt x="66557" y="171823"/>
                      <a:pt x="66480" y="171823"/>
                    </a:cubicBezTo>
                    <a:cubicBezTo>
                      <a:pt x="47132" y="168278"/>
                      <a:pt x="29248" y="153323"/>
                      <a:pt x="19766" y="132895"/>
                    </a:cubicBezTo>
                    <a:cubicBezTo>
                      <a:pt x="11595" y="115243"/>
                      <a:pt x="9051" y="93042"/>
                      <a:pt x="12443" y="68760"/>
                    </a:cubicBezTo>
                    <a:cubicBezTo>
                      <a:pt x="14910" y="51185"/>
                      <a:pt x="20152" y="33763"/>
                      <a:pt x="25779" y="16805"/>
                    </a:cubicBezTo>
                    <a:cubicBezTo>
                      <a:pt x="19920" y="21199"/>
                      <a:pt x="14524" y="26132"/>
                      <a:pt x="9514" y="31528"/>
                    </a:cubicBezTo>
                    <a:cubicBezTo>
                      <a:pt x="6199" y="43322"/>
                      <a:pt x="3270" y="55193"/>
                      <a:pt x="1574" y="67296"/>
                    </a:cubicBezTo>
                    <a:close/>
                  </a:path>
                </a:pathLst>
              </a:custGeom>
              <a:solidFill>
                <a:srgbClr val="C5E986"/>
              </a:solidFill>
              <a:ln w="7700" cap="flat">
                <a:noFill/>
                <a:prstDash val="solid"/>
                <a:miter/>
              </a:ln>
            </p:spPr>
            <p:txBody>
              <a:bodyPr rtlCol="0" anchor="ctr"/>
              <a:lstStyle/>
              <a:p>
                <a:endParaRPr lang="en-US"/>
              </a:p>
            </p:txBody>
          </p:sp>
        </p:grpSp>
      </p:grpSp>
      <p:sp>
        <p:nvSpPr>
          <p:cNvPr id="66" name="Pentagon 23">
            <a:extLst>
              <a:ext uri="{FF2B5EF4-FFF2-40B4-BE49-F238E27FC236}">
                <a16:creationId xmlns:a16="http://schemas.microsoft.com/office/drawing/2014/main" id="{7838224F-9BCA-5955-0532-A533100F8779}"/>
              </a:ext>
            </a:extLst>
          </p:cNvPr>
          <p:cNvSpPr/>
          <p:nvPr/>
        </p:nvSpPr>
        <p:spPr>
          <a:xfrm>
            <a:off x="1844445" y="5089631"/>
            <a:ext cx="6660926" cy="473734"/>
          </a:xfrm>
          <a:prstGeom prst="homePlate">
            <a:avLst/>
          </a:prstGeom>
          <a:gradFill flip="none" rotWithShape="1">
            <a:gsLst>
              <a:gs pos="15000">
                <a:schemeClr val="accent2">
                  <a:lumMod val="75000"/>
                </a:schemeClr>
              </a:gs>
              <a:gs pos="100000">
                <a:schemeClr val="accent2"/>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67" name="Pentagon 70">
            <a:extLst>
              <a:ext uri="{FF2B5EF4-FFF2-40B4-BE49-F238E27FC236}">
                <a16:creationId xmlns:a16="http://schemas.microsoft.com/office/drawing/2014/main" id="{E59DCE81-CEF9-7E66-1DAD-8C6A5A0305D2}"/>
              </a:ext>
            </a:extLst>
          </p:cNvPr>
          <p:cNvSpPr/>
          <p:nvPr/>
        </p:nvSpPr>
        <p:spPr>
          <a:xfrm>
            <a:off x="1844445" y="4377757"/>
            <a:ext cx="4251555" cy="473735"/>
          </a:xfrm>
          <a:prstGeom prst="homePlate">
            <a:avLst/>
          </a:prstGeom>
          <a:gradFill flip="none" rotWithShape="1">
            <a:gsLst>
              <a:gs pos="15000">
                <a:schemeClr val="accent1">
                  <a:lumMod val="75000"/>
                </a:schemeClr>
              </a:gs>
              <a:gs pos="100000">
                <a:schemeClr val="accent1"/>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68" name="Rectangle 67">
            <a:extLst>
              <a:ext uri="{FF2B5EF4-FFF2-40B4-BE49-F238E27FC236}">
                <a16:creationId xmlns:a16="http://schemas.microsoft.com/office/drawing/2014/main" id="{0C1D63AF-4A7B-42F7-13F7-33B0ACA02DA8}"/>
              </a:ext>
            </a:extLst>
          </p:cNvPr>
          <p:cNvSpPr/>
          <p:nvPr/>
        </p:nvSpPr>
        <p:spPr>
          <a:xfrm>
            <a:off x="1222258" y="0"/>
            <a:ext cx="621641" cy="6858000"/>
          </a:xfrm>
          <a:prstGeom prst="rect">
            <a:avLst/>
          </a:prstGeom>
          <a:gradFill flip="none" rotWithShape="1">
            <a:gsLst>
              <a:gs pos="15000">
                <a:schemeClr val="bg1">
                  <a:lumMod val="95000"/>
                </a:schemeClr>
              </a:gs>
              <a:gs pos="100000">
                <a:schemeClr val="bg1">
                  <a:lumMod val="85000"/>
                </a:schemeClr>
              </a:gs>
            </a:gsLst>
            <a:lin ang="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820B6881-1951-0D4A-2124-1F1505FBE586}"/>
              </a:ext>
            </a:extLst>
          </p:cNvPr>
          <p:cNvSpPr/>
          <p:nvPr/>
        </p:nvSpPr>
        <p:spPr>
          <a:xfrm>
            <a:off x="1" y="0"/>
            <a:ext cx="1222258"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Trapezoid 25">
            <a:extLst>
              <a:ext uri="{FF2B5EF4-FFF2-40B4-BE49-F238E27FC236}">
                <a16:creationId xmlns:a16="http://schemas.microsoft.com/office/drawing/2014/main" id="{190EA22B-A27E-903A-CB0B-85B36C594ECA}"/>
              </a:ext>
            </a:extLst>
          </p:cNvPr>
          <p:cNvSpPr/>
          <p:nvPr/>
        </p:nvSpPr>
        <p:spPr>
          <a:xfrm rot="5400000">
            <a:off x="1174665" y="5009851"/>
            <a:ext cx="716824" cy="626143"/>
          </a:xfrm>
          <a:custGeom>
            <a:avLst/>
            <a:gdLst>
              <a:gd name="connsiteX0" fmla="*/ 0 w 964171"/>
              <a:gd name="connsiteY0" fmla="*/ 824235 h 824235"/>
              <a:gd name="connsiteX1" fmla="*/ 166924 w 964171"/>
              <a:gd name="connsiteY1" fmla="*/ 0 h 824235"/>
              <a:gd name="connsiteX2" fmla="*/ 797247 w 964171"/>
              <a:gd name="connsiteY2" fmla="*/ 0 h 824235"/>
              <a:gd name="connsiteX3" fmla="*/ 964171 w 964171"/>
              <a:gd name="connsiteY3" fmla="*/ 824235 h 824235"/>
              <a:gd name="connsiteX4" fmla="*/ 0 w 964171"/>
              <a:gd name="connsiteY4" fmla="*/ 824235 h 824235"/>
              <a:gd name="connsiteX0" fmla="*/ 0 w 964171"/>
              <a:gd name="connsiteY0" fmla="*/ 824235 h 824235"/>
              <a:gd name="connsiteX1" fmla="*/ 166924 w 964171"/>
              <a:gd name="connsiteY1" fmla="*/ 0 h 824235"/>
              <a:gd name="connsiteX2" fmla="*/ 804391 w 964171"/>
              <a:gd name="connsiteY2" fmla="*/ 0 h 824235"/>
              <a:gd name="connsiteX3" fmla="*/ 964171 w 964171"/>
              <a:gd name="connsiteY3" fmla="*/ 824235 h 824235"/>
              <a:gd name="connsiteX4" fmla="*/ 0 w 964171"/>
              <a:gd name="connsiteY4" fmla="*/ 824235 h 8242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4171" h="824235">
                <a:moveTo>
                  <a:pt x="0" y="824235"/>
                </a:moveTo>
                <a:lnTo>
                  <a:pt x="166924" y="0"/>
                </a:lnTo>
                <a:lnTo>
                  <a:pt x="804391" y="0"/>
                </a:lnTo>
                <a:lnTo>
                  <a:pt x="964171" y="824235"/>
                </a:lnTo>
                <a:lnTo>
                  <a:pt x="0" y="824235"/>
                </a:lnTo>
                <a:close/>
              </a:path>
            </a:pathLst>
          </a:custGeom>
          <a:gradFill flip="none" rotWithShape="1">
            <a:gsLst>
              <a:gs pos="15000">
                <a:schemeClr val="accent2">
                  <a:lumMod val="75000"/>
                </a:schemeClr>
              </a:gs>
              <a:gs pos="100000">
                <a:schemeClr val="accent2">
                  <a:lumMod val="60000"/>
                  <a:lumOff val="4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71" name="Trapezoid 66">
            <a:extLst>
              <a:ext uri="{FF2B5EF4-FFF2-40B4-BE49-F238E27FC236}">
                <a16:creationId xmlns:a16="http://schemas.microsoft.com/office/drawing/2014/main" id="{B748CAE5-DD5C-8021-874B-874901898FC3}"/>
              </a:ext>
            </a:extLst>
          </p:cNvPr>
          <p:cNvSpPr/>
          <p:nvPr/>
        </p:nvSpPr>
        <p:spPr>
          <a:xfrm rot="5400000" flipH="1">
            <a:off x="1086539" y="4089530"/>
            <a:ext cx="891992" cy="626144"/>
          </a:xfrm>
          <a:custGeom>
            <a:avLst/>
            <a:gdLst>
              <a:gd name="connsiteX0" fmla="*/ 0 w 813390"/>
              <a:gd name="connsiteY0" fmla="*/ 1822995 h 1822995"/>
              <a:gd name="connsiteX1" fmla="*/ 141457 w 813390"/>
              <a:gd name="connsiteY1" fmla="*/ 0 h 1822995"/>
              <a:gd name="connsiteX2" fmla="*/ 671933 w 813390"/>
              <a:gd name="connsiteY2" fmla="*/ 0 h 1822995"/>
              <a:gd name="connsiteX3" fmla="*/ 813390 w 813390"/>
              <a:gd name="connsiteY3" fmla="*/ 1822995 h 1822995"/>
              <a:gd name="connsiteX4" fmla="*/ 0 w 813390"/>
              <a:gd name="connsiteY4" fmla="*/ 1822995 h 1822995"/>
              <a:gd name="connsiteX0" fmla="*/ 195091 w 1008481"/>
              <a:gd name="connsiteY0" fmla="*/ 1822995 h 1822995"/>
              <a:gd name="connsiteX1" fmla="*/ 0 w 1008481"/>
              <a:gd name="connsiteY1" fmla="*/ 12700 h 1822995"/>
              <a:gd name="connsiteX2" fmla="*/ 867024 w 1008481"/>
              <a:gd name="connsiteY2" fmla="*/ 0 h 1822995"/>
              <a:gd name="connsiteX3" fmla="*/ 1008481 w 1008481"/>
              <a:gd name="connsiteY3" fmla="*/ 1822995 h 1822995"/>
              <a:gd name="connsiteX4" fmla="*/ 195091 w 1008481"/>
              <a:gd name="connsiteY4" fmla="*/ 1822995 h 1822995"/>
              <a:gd name="connsiteX0" fmla="*/ 195091 w 1008481"/>
              <a:gd name="connsiteY0" fmla="*/ 1810295 h 1810295"/>
              <a:gd name="connsiteX1" fmla="*/ 0 w 1008481"/>
              <a:gd name="connsiteY1" fmla="*/ 0 h 1810295"/>
              <a:gd name="connsiteX2" fmla="*/ 524124 w 1008481"/>
              <a:gd name="connsiteY2" fmla="*/ 6350 h 1810295"/>
              <a:gd name="connsiteX3" fmla="*/ 1008481 w 1008481"/>
              <a:gd name="connsiteY3" fmla="*/ 1810295 h 1810295"/>
              <a:gd name="connsiteX4" fmla="*/ 195091 w 1008481"/>
              <a:gd name="connsiteY4" fmla="*/ 1810295 h 1810295"/>
              <a:gd name="connsiteX0" fmla="*/ 195091 w 1008481"/>
              <a:gd name="connsiteY0" fmla="*/ 1811089 h 1811089"/>
              <a:gd name="connsiteX1" fmla="*/ 0 w 1008481"/>
              <a:gd name="connsiteY1" fmla="*/ 794 h 1811089"/>
              <a:gd name="connsiteX2" fmla="*/ 528886 w 1008481"/>
              <a:gd name="connsiteY2" fmla="*/ 0 h 1811089"/>
              <a:gd name="connsiteX3" fmla="*/ 1008481 w 1008481"/>
              <a:gd name="connsiteY3" fmla="*/ 1811089 h 1811089"/>
              <a:gd name="connsiteX4" fmla="*/ 195091 w 1008481"/>
              <a:gd name="connsiteY4" fmla="*/ 1811089 h 1811089"/>
              <a:gd name="connsiteX0" fmla="*/ 195091 w 1008481"/>
              <a:gd name="connsiteY0" fmla="*/ 1821631 h 1821631"/>
              <a:gd name="connsiteX1" fmla="*/ 0 w 1008481"/>
              <a:gd name="connsiteY1" fmla="*/ 11336 h 1821631"/>
              <a:gd name="connsiteX2" fmla="*/ 528886 w 1008481"/>
              <a:gd name="connsiteY2" fmla="*/ 0 h 1821631"/>
              <a:gd name="connsiteX3" fmla="*/ 1008481 w 1008481"/>
              <a:gd name="connsiteY3" fmla="*/ 1821631 h 1821631"/>
              <a:gd name="connsiteX4" fmla="*/ 195091 w 1008481"/>
              <a:gd name="connsiteY4" fmla="*/ 1821631 h 1821631"/>
              <a:gd name="connsiteX0" fmla="*/ 197101 w 1010491"/>
              <a:gd name="connsiteY0" fmla="*/ 1821631 h 1821631"/>
              <a:gd name="connsiteX1" fmla="*/ 0 w 1010491"/>
              <a:gd name="connsiteY1" fmla="*/ 6066 h 1821631"/>
              <a:gd name="connsiteX2" fmla="*/ 530896 w 1010491"/>
              <a:gd name="connsiteY2" fmla="*/ 0 h 1821631"/>
              <a:gd name="connsiteX3" fmla="*/ 1010491 w 1010491"/>
              <a:gd name="connsiteY3" fmla="*/ 1821631 h 1821631"/>
              <a:gd name="connsiteX4" fmla="*/ 197101 w 1010491"/>
              <a:gd name="connsiteY4" fmla="*/ 1821631 h 1821631"/>
              <a:gd name="connsiteX0" fmla="*/ 197101 w 1010491"/>
              <a:gd name="connsiteY0" fmla="*/ 1821631 h 1821631"/>
              <a:gd name="connsiteX1" fmla="*/ 0 w 1010491"/>
              <a:gd name="connsiteY1" fmla="*/ 6066 h 1821631"/>
              <a:gd name="connsiteX2" fmla="*/ 532907 w 1010491"/>
              <a:gd name="connsiteY2" fmla="*/ 0 h 1821631"/>
              <a:gd name="connsiteX3" fmla="*/ 1010491 w 1010491"/>
              <a:gd name="connsiteY3" fmla="*/ 1821631 h 1821631"/>
              <a:gd name="connsiteX4" fmla="*/ 197101 w 1010491"/>
              <a:gd name="connsiteY4" fmla="*/ 1821631 h 1821631"/>
              <a:gd name="connsiteX0" fmla="*/ 203129 w 1016519"/>
              <a:gd name="connsiteY0" fmla="*/ 1821631 h 1821631"/>
              <a:gd name="connsiteX1" fmla="*/ 0 w 1016519"/>
              <a:gd name="connsiteY1" fmla="*/ 795 h 1821631"/>
              <a:gd name="connsiteX2" fmla="*/ 538935 w 1016519"/>
              <a:gd name="connsiteY2" fmla="*/ 0 h 1821631"/>
              <a:gd name="connsiteX3" fmla="*/ 1016519 w 1016519"/>
              <a:gd name="connsiteY3" fmla="*/ 1821631 h 1821631"/>
              <a:gd name="connsiteX4" fmla="*/ 203129 w 1016519"/>
              <a:gd name="connsiteY4" fmla="*/ 1821631 h 1821631"/>
              <a:gd name="connsiteX0" fmla="*/ 197100 w 1010490"/>
              <a:gd name="connsiteY0" fmla="*/ 1821631 h 1821631"/>
              <a:gd name="connsiteX1" fmla="*/ 0 w 1010490"/>
              <a:gd name="connsiteY1" fmla="*/ 795 h 1821631"/>
              <a:gd name="connsiteX2" fmla="*/ 532906 w 1010490"/>
              <a:gd name="connsiteY2" fmla="*/ 0 h 1821631"/>
              <a:gd name="connsiteX3" fmla="*/ 1010490 w 1010490"/>
              <a:gd name="connsiteY3" fmla="*/ 1821631 h 1821631"/>
              <a:gd name="connsiteX4" fmla="*/ 197100 w 1010490"/>
              <a:gd name="connsiteY4" fmla="*/ 1821631 h 1821631"/>
              <a:gd name="connsiteX0" fmla="*/ 199109 w 1012499"/>
              <a:gd name="connsiteY0" fmla="*/ 1821631 h 1821631"/>
              <a:gd name="connsiteX1" fmla="*/ 0 w 1012499"/>
              <a:gd name="connsiteY1" fmla="*/ 795 h 1821631"/>
              <a:gd name="connsiteX2" fmla="*/ 534915 w 1012499"/>
              <a:gd name="connsiteY2" fmla="*/ 0 h 1821631"/>
              <a:gd name="connsiteX3" fmla="*/ 1012499 w 1012499"/>
              <a:gd name="connsiteY3" fmla="*/ 1821631 h 1821631"/>
              <a:gd name="connsiteX4" fmla="*/ 199109 w 1012499"/>
              <a:gd name="connsiteY4" fmla="*/ 1821631 h 18216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2499" h="1821631">
                <a:moveTo>
                  <a:pt x="199109" y="1821631"/>
                </a:moveTo>
                <a:lnTo>
                  <a:pt x="0" y="795"/>
                </a:lnTo>
                <a:lnTo>
                  <a:pt x="534915" y="0"/>
                </a:lnTo>
                <a:lnTo>
                  <a:pt x="1012499" y="1821631"/>
                </a:lnTo>
                <a:lnTo>
                  <a:pt x="199109" y="1821631"/>
                </a:lnTo>
                <a:close/>
              </a:path>
            </a:pathLst>
          </a:custGeom>
          <a:gradFill flip="none" rotWithShape="1">
            <a:gsLst>
              <a:gs pos="15000">
                <a:schemeClr val="accent1">
                  <a:lumMod val="75000"/>
                </a:schemeClr>
              </a:gs>
              <a:gs pos="100000">
                <a:schemeClr val="accent1">
                  <a:lumMod val="60000"/>
                  <a:lumOff val="40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72" name="Speech Bubble: Oval 71">
            <a:extLst>
              <a:ext uri="{FF2B5EF4-FFF2-40B4-BE49-F238E27FC236}">
                <a16:creationId xmlns:a16="http://schemas.microsoft.com/office/drawing/2014/main" id="{6B16D2C4-2B52-809E-03BB-4CB799D7588F}"/>
              </a:ext>
            </a:extLst>
          </p:cNvPr>
          <p:cNvSpPr/>
          <p:nvPr/>
        </p:nvSpPr>
        <p:spPr>
          <a:xfrm>
            <a:off x="6109881" y="2718312"/>
            <a:ext cx="1863274" cy="1863270"/>
          </a:xfrm>
          <a:prstGeom prst="wedgeEllipseCallout">
            <a:avLst>
              <a:gd name="adj1" fmla="val -43369"/>
              <a:gd name="adj2" fmla="val 41066"/>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73" name="Speech Bubble: Oval 72">
            <a:extLst>
              <a:ext uri="{FF2B5EF4-FFF2-40B4-BE49-F238E27FC236}">
                <a16:creationId xmlns:a16="http://schemas.microsoft.com/office/drawing/2014/main" id="{073C2E3B-3658-97AF-05B6-94B9CD22E59E}"/>
              </a:ext>
            </a:extLst>
          </p:cNvPr>
          <p:cNvSpPr/>
          <p:nvPr/>
        </p:nvSpPr>
        <p:spPr>
          <a:xfrm>
            <a:off x="8594428" y="3571792"/>
            <a:ext cx="1863274" cy="1863270"/>
          </a:xfrm>
          <a:prstGeom prst="wedgeEllipseCallout">
            <a:avLst>
              <a:gd name="adj1" fmla="val -43369"/>
              <a:gd name="adj2" fmla="val 41066"/>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grpSp>
        <p:nvGrpSpPr>
          <p:cNvPr id="74" name="Group 73">
            <a:extLst>
              <a:ext uri="{FF2B5EF4-FFF2-40B4-BE49-F238E27FC236}">
                <a16:creationId xmlns:a16="http://schemas.microsoft.com/office/drawing/2014/main" id="{055CF653-C15B-4A09-8853-74DCF29B2FFF}"/>
              </a:ext>
            </a:extLst>
          </p:cNvPr>
          <p:cNvGrpSpPr/>
          <p:nvPr/>
        </p:nvGrpSpPr>
        <p:grpSpPr>
          <a:xfrm>
            <a:off x="550865" y="3953467"/>
            <a:ext cx="668598" cy="716583"/>
            <a:chOff x="550865" y="3953467"/>
            <a:chExt cx="668598" cy="716583"/>
          </a:xfrm>
        </p:grpSpPr>
        <p:sp>
          <p:nvSpPr>
            <p:cNvPr id="75" name="Rectangle: Single Corner Rounded 74">
              <a:extLst>
                <a:ext uri="{FF2B5EF4-FFF2-40B4-BE49-F238E27FC236}">
                  <a16:creationId xmlns:a16="http://schemas.microsoft.com/office/drawing/2014/main" id="{4FF0F7E4-B3CB-7CC0-5291-78F95F3398D1}"/>
                </a:ext>
              </a:extLst>
            </p:cNvPr>
            <p:cNvSpPr/>
            <p:nvPr/>
          </p:nvSpPr>
          <p:spPr>
            <a:xfrm rot="16200000">
              <a:off x="526872" y="3977460"/>
              <a:ext cx="716583" cy="668598"/>
            </a:xfrm>
            <a:prstGeom prst="round1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76" name="TextBox 75">
              <a:extLst>
                <a:ext uri="{FF2B5EF4-FFF2-40B4-BE49-F238E27FC236}">
                  <a16:creationId xmlns:a16="http://schemas.microsoft.com/office/drawing/2014/main" id="{BB32ECD7-C334-318E-6C08-A9AEAF512560}"/>
                </a:ext>
              </a:extLst>
            </p:cNvPr>
            <p:cNvSpPr txBox="1"/>
            <p:nvPr/>
          </p:nvSpPr>
          <p:spPr>
            <a:xfrm>
              <a:off x="593192" y="4127093"/>
              <a:ext cx="583942" cy="369332"/>
            </a:xfrm>
            <a:prstGeom prst="rect">
              <a:avLst/>
            </a:prstGeom>
            <a:noFill/>
          </p:spPr>
          <p:txBody>
            <a:bodyPr wrap="square" rtlCol="0">
              <a:spAutoFit/>
            </a:bodyPr>
            <a:lstStyle/>
            <a:p>
              <a:pPr algn="ctr"/>
              <a:r>
                <a:rPr lang="en-US" b="1" dirty="0">
                  <a:solidFill>
                    <a:schemeClr val="bg1"/>
                  </a:solidFill>
                  <a:latin typeface="+mj-lt"/>
                  <a:cs typeface="Sora ExtraBold" pitchFamily="2" charset="0"/>
                </a:rPr>
                <a:t>01</a:t>
              </a:r>
            </a:p>
          </p:txBody>
        </p:sp>
      </p:grpSp>
      <p:grpSp>
        <p:nvGrpSpPr>
          <p:cNvPr id="77" name="Group 76">
            <a:extLst>
              <a:ext uri="{FF2B5EF4-FFF2-40B4-BE49-F238E27FC236}">
                <a16:creationId xmlns:a16="http://schemas.microsoft.com/office/drawing/2014/main" id="{C7076AFD-D3B9-9E69-E045-D79E75526401}"/>
              </a:ext>
            </a:extLst>
          </p:cNvPr>
          <p:cNvGrpSpPr/>
          <p:nvPr/>
        </p:nvGrpSpPr>
        <p:grpSpPr>
          <a:xfrm>
            <a:off x="550868" y="4961616"/>
            <a:ext cx="671395" cy="716582"/>
            <a:chOff x="550868" y="4961616"/>
            <a:chExt cx="671395" cy="716582"/>
          </a:xfrm>
        </p:grpSpPr>
        <p:sp>
          <p:nvSpPr>
            <p:cNvPr id="78" name="Rectangle: Single Corner Rounded 77">
              <a:extLst>
                <a:ext uri="{FF2B5EF4-FFF2-40B4-BE49-F238E27FC236}">
                  <a16:creationId xmlns:a16="http://schemas.microsoft.com/office/drawing/2014/main" id="{003AB33B-0E70-6387-575E-AA56C974BCED}"/>
                </a:ext>
              </a:extLst>
            </p:cNvPr>
            <p:cNvSpPr/>
            <p:nvPr/>
          </p:nvSpPr>
          <p:spPr>
            <a:xfrm rot="5400000" flipV="1">
              <a:off x="528275" y="4984209"/>
              <a:ext cx="716582" cy="671395"/>
            </a:xfrm>
            <a:prstGeom prst="round1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N" dirty="0"/>
            </a:p>
          </p:txBody>
        </p:sp>
        <p:sp>
          <p:nvSpPr>
            <p:cNvPr id="79" name="TextBox 78">
              <a:extLst>
                <a:ext uri="{FF2B5EF4-FFF2-40B4-BE49-F238E27FC236}">
                  <a16:creationId xmlns:a16="http://schemas.microsoft.com/office/drawing/2014/main" id="{D8121EFA-739B-C2C0-1FF4-B28C61E731C4}"/>
                </a:ext>
              </a:extLst>
            </p:cNvPr>
            <p:cNvSpPr txBox="1"/>
            <p:nvPr/>
          </p:nvSpPr>
          <p:spPr>
            <a:xfrm>
              <a:off x="593192" y="5135240"/>
              <a:ext cx="583942" cy="369332"/>
            </a:xfrm>
            <a:prstGeom prst="rect">
              <a:avLst/>
            </a:prstGeom>
            <a:noFill/>
          </p:spPr>
          <p:txBody>
            <a:bodyPr wrap="square" rtlCol="0">
              <a:spAutoFit/>
            </a:bodyPr>
            <a:lstStyle/>
            <a:p>
              <a:pPr algn="ctr"/>
              <a:r>
                <a:rPr lang="en-US" b="1" dirty="0">
                  <a:solidFill>
                    <a:schemeClr val="bg1"/>
                  </a:solidFill>
                  <a:latin typeface="+mj-lt"/>
                  <a:cs typeface="Sora ExtraBold" pitchFamily="2" charset="0"/>
                </a:rPr>
                <a:t>02</a:t>
              </a:r>
            </a:p>
          </p:txBody>
        </p:sp>
      </p:grpSp>
      <p:sp>
        <p:nvSpPr>
          <p:cNvPr id="80" name="TextBox 79">
            <a:extLst>
              <a:ext uri="{FF2B5EF4-FFF2-40B4-BE49-F238E27FC236}">
                <a16:creationId xmlns:a16="http://schemas.microsoft.com/office/drawing/2014/main" id="{3C28A6ED-24F2-D6D0-940D-8A63D89CD2F4}"/>
              </a:ext>
            </a:extLst>
          </p:cNvPr>
          <p:cNvSpPr txBox="1"/>
          <p:nvPr/>
        </p:nvSpPr>
        <p:spPr>
          <a:xfrm>
            <a:off x="2645524" y="4445347"/>
            <a:ext cx="3177824" cy="338554"/>
          </a:xfrm>
          <a:prstGeom prst="rect">
            <a:avLst/>
          </a:prstGeom>
          <a:noFill/>
        </p:spPr>
        <p:txBody>
          <a:bodyPr wrap="square" rtlCol="0">
            <a:spAutoFit/>
          </a:bodyPr>
          <a:lstStyle/>
          <a:p>
            <a:pPr algn="r"/>
            <a:r>
              <a:rPr lang="en-US" sz="1600" dirty="0">
                <a:solidFill>
                  <a:schemeClr val="bg1"/>
                </a:solidFill>
                <a:latin typeface="+mj-lt"/>
                <a:cs typeface="Sora ExtraBold" pitchFamily="2" charset="0"/>
              </a:rPr>
              <a:t>$125,000-250,000</a:t>
            </a:r>
          </a:p>
        </p:txBody>
      </p:sp>
      <p:grpSp>
        <p:nvGrpSpPr>
          <p:cNvPr id="81" name="Group 80">
            <a:extLst>
              <a:ext uri="{FF2B5EF4-FFF2-40B4-BE49-F238E27FC236}">
                <a16:creationId xmlns:a16="http://schemas.microsoft.com/office/drawing/2014/main" id="{73040F30-AA5B-7D66-217C-3708E1959EB9}"/>
              </a:ext>
            </a:extLst>
          </p:cNvPr>
          <p:cNvGrpSpPr/>
          <p:nvPr/>
        </p:nvGrpSpPr>
        <p:grpSpPr>
          <a:xfrm>
            <a:off x="8862549" y="3839911"/>
            <a:ext cx="1327032" cy="1327032"/>
            <a:chOff x="2375605" y="5193280"/>
            <a:chExt cx="1327032" cy="1327032"/>
          </a:xfrm>
        </p:grpSpPr>
        <p:sp>
          <p:nvSpPr>
            <p:cNvPr id="82" name="Oval 81">
              <a:extLst>
                <a:ext uri="{FF2B5EF4-FFF2-40B4-BE49-F238E27FC236}">
                  <a16:creationId xmlns:a16="http://schemas.microsoft.com/office/drawing/2014/main" id="{46F63040-CD29-034C-7A3A-AFD1199A2B24}"/>
                </a:ext>
              </a:extLst>
            </p:cNvPr>
            <p:cNvSpPr/>
            <p:nvPr/>
          </p:nvSpPr>
          <p:spPr>
            <a:xfrm>
              <a:off x="2375605" y="5193280"/>
              <a:ext cx="1327032" cy="1327032"/>
            </a:xfrm>
            <a:prstGeom prst="ellipse">
              <a:avLst/>
            </a:prstGeom>
            <a:solidFill>
              <a:schemeClr val="bg1">
                <a:alpha val="0"/>
              </a:schemeClr>
            </a:solidFill>
            <a:ln w="44450" cap="rnd">
              <a:solidFill>
                <a:schemeClr val="bg1">
                  <a:lumMod val="65000"/>
                  <a:alpha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3" name="Arc 82">
              <a:extLst>
                <a:ext uri="{FF2B5EF4-FFF2-40B4-BE49-F238E27FC236}">
                  <a16:creationId xmlns:a16="http://schemas.microsoft.com/office/drawing/2014/main" id="{4053CB75-053E-C345-B3CB-191871BDE945}"/>
                </a:ext>
              </a:extLst>
            </p:cNvPr>
            <p:cNvSpPr/>
            <p:nvPr/>
          </p:nvSpPr>
          <p:spPr>
            <a:xfrm>
              <a:off x="2375605" y="5193280"/>
              <a:ext cx="1327032" cy="1327032"/>
            </a:xfrm>
            <a:prstGeom prst="arc">
              <a:avLst>
                <a:gd name="adj1" fmla="val 16200000"/>
                <a:gd name="adj2" fmla="val 5133232"/>
              </a:avLst>
            </a:prstGeom>
            <a:solidFill>
              <a:schemeClr val="bg1">
                <a:alpha val="0"/>
              </a:schemeClr>
            </a:solidFill>
            <a:ln w="69850" cap="rnd">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4" name="Oval 83">
              <a:extLst>
                <a:ext uri="{FF2B5EF4-FFF2-40B4-BE49-F238E27FC236}">
                  <a16:creationId xmlns:a16="http://schemas.microsoft.com/office/drawing/2014/main" id="{604C7895-6495-1E86-3796-46086EF6260A}"/>
                </a:ext>
              </a:extLst>
            </p:cNvPr>
            <p:cNvSpPr/>
            <p:nvPr/>
          </p:nvSpPr>
          <p:spPr>
            <a:xfrm>
              <a:off x="2561649" y="5379325"/>
              <a:ext cx="954944" cy="954942"/>
            </a:xfrm>
            <a:prstGeom prst="ellipse">
              <a:avLst/>
            </a:prstGeom>
            <a:solidFill>
              <a:schemeClr val="accent2"/>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85" name="TextBox 84">
              <a:extLst>
                <a:ext uri="{FF2B5EF4-FFF2-40B4-BE49-F238E27FC236}">
                  <a16:creationId xmlns:a16="http://schemas.microsoft.com/office/drawing/2014/main" id="{8F246D6A-31D3-064B-5387-A1C4C45FE99C}"/>
                </a:ext>
              </a:extLst>
            </p:cNvPr>
            <p:cNvSpPr txBox="1"/>
            <p:nvPr/>
          </p:nvSpPr>
          <p:spPr>
            <a:xfrm>
              <a:off x="2542764" y="5656740"/>
              <a:ext cx="992715" cy="400110"/>
            </a:xfrm>
            <a:prstGeom prst="rect">
              <a:avLst/>
            </a:prstGeom>
            <a:noFill/>
          </p:spPr>
          <p:txBody>
            <a:bodyPr wrap="square" rtlCol="0" anchor="ctr">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ctr">
                <a:lnSpc>
                  <a:spcPct val="100000"/>
                </a:lnSpc>
                <a:spcBef>
                  <a:spcPts val="0"/>
                </a:spcBef>
                <a:spcAft>
                  <a:spcPts val="600"/>
                </a:spcAft>
              </a:pPr>
              <a:r>
                <a:rPr lang="en-US" sz="2000" dirty="0">
                  <a:solidFill>
                    <a:schemeClr val="bg1"/>
                  </a:solidFill>
                  <a:latin typeface="+mj-lt"/>
                </a:rPr>
                <a:t>50%</a:t>
              </a:r>
            </a:p>
          </p:txBody>
        </p:sp>
      </p:grpSp>
      <p:sp>
        <p:nvSpPr>
          <p:cNvPr id="86" name="TextBox 85">
            <a:extLst>
              <a:ext uri="{FF2B5EF4-FFF2-40B4-BE49-F238E27FC236}">
                <a16:creationId xmlns:a16="http://schemas.microsoft.com/office/drawing/2014/main" id="{C61AF38D-6BB4-3961-51E8-021D9E57D8CC}"/>
              </a:ext>
            </a:extLst>
          </p:cNvPr>
          <p:cNvSpPr txBox="1"/>
          <p:nvPr/>
        </p:nvSpPr>
        <p:spPr>
          <a:xfrm>
            <a:off x="6417316" y="3234449"/>
            <a:ext cx="1248404" cy="830997"/>
          </a:xfrm>
          <a:prstGeom prst="rect">
            <a:avLst/>
          </a:prstGeom>
          <a:noFill/>
        </p:spPr>
        <p:txBody>
          <a:bodyPr wrap="square" rtlCol="0">
            <a:spAutoFit/>
          </a:bodyPr>
          <a:lstStyle/>
          <a:p>
            <a:pPr algn="ctr"/>
            <a:r>
              <a:rPr lang="en-US" sz="1600" dirty="0">
                <a:solidFill>
                  <a:schemeClr val="accent1"/>
                </a:solidFill>
                <a:latin typeface="+mj-lt"/>
                <a:cs typeface="Sora ExtraBold" pitchFamily="2" charset="0"/>
              </a:rPr>
              <a:t>Freedom </a:t>
            </a:r>
            <a:br>
              <a:rPr lang="en-US" sz="1600" dirty="0">
                <a:solidFill>
                  <a:schemeClr val="accent1"/>
                </a:solidFill>
                <a:latin typeface="+mj-lt"/>
                <a:cs typeface="Sora ExtraBold" pitchFamily="2" charset="0"/>
              </a:rPr>
            </a:br>
            <a:r>
              <a:rPr lang="en-US" sz="1600" dirty="0">
                <a:solidFill>
                  <a:schemeClr val="accent1"/>
                </a:solidFill>
                <a:latin typeface="+mj-lt"/>
                <a:cs typeface="Sora ExtraBold" pitchFamily="2" charset="0"/>
              </a:rPr>
              <a:t>to make something</a:t>
            </a:r>
          </a:p>
        </p:txBody>
      </p:sp>
      <p:sp>
        <p:nvSpPr>
          <p:cNvPr id="87" name="TextBox 86">
            <a:extLst>
              <a:ext uri="{FF2B5EF4-FFF2-40B4-BE49-F238E27FC236}">
                <a16:creationId xmlns:a16="http://schemas.microsoft.com/office/drawing/2014/main" id="{4E4D8B17-82D9-C637-68B2-16B343BA3204}"/>
              </a:ext>
            </a:extLst>
          </p:cNvPr>
          <p:cNvSpPr txBox="1"/>
          <p:nvPr/>
        </p:nvSpPr>
        <p:spPr>
          <a:xfrm>
            <a:off x="5033124" y="5157221"/>
            <a:ext cx="3177824" cy="338554"/>
          </a:xfrm>
          <a:prstGeom prst="rect">
            <a:avLst/>
          </a:prstGeom>
          <a:noFill/>
        </p:spPr>
        <p:txBody>
          <a:bodyPr wrap="square" rtlCol="0">
            <a:spAutoFit/>
          </a:bodyPr>
          <a:lstStyle/>
          <a:p>
            <a:pPr algn="r"/>
            <a:r>
              <a:rPr lang="en-US" sz="1600" dirty="0">
                <a:solidFill>
                  <a:schemeClr val="bg1"/>
                </a:solidFill>
                <a:latin typeface="+mj-lt"/>
                <a:cs typeface="Sora ExtraBold" pitchFamily="2" charset="0"/>
              </a:rPr>
              <a:t>$125,000-250,000</a:t>
            </a:r>
          </a:p>
        </p:txBody>
      </p:sp>
      <p:sp>
        <p:nvSpPr>
          <p:cNvPr id="151" name="TextBox 150">
            <a:extLst>
              <a:ext uri="{FF2B5EF4-FFF2-40B4-BE49-F238E27FC236}">
                <a16:creationId xmlns:a16="http://schemas.microsoft.com/office/drawing/2014/main" id="{613C0EF4-78A4-C8B2-1E95-1F8EC86F8095}"/>
              </a:ext>
            </a:extLst>
          </p:cNvPr>
          <p:cNvSpPr txBox="1"/>
          <p:nvPr/>
        </p:nvSpPr>
        <p:spPr>
          <a:xfrm>
            <a:off x="411302" y="6336442"/>
            <a:ext cx="1901483" cy="276999"/>
          </a:xfrm>
          <a:prstGeom prst="rect">
            <a:avLst/>
          </a:prstGeom>
          <a:noFill/>
        </p:spPr>
        <p:txBody>
          <a:bodyPr wrap="none" rtlCol="0">
            <a:spAutoFit/>
          </a:bodyPr>
          <a:lstStyle/>
          <a:p>
            <a:r>
              <a:rPr lang="en-US" sz="1200" dirty="0">
                <a:solidFill>
                  <a:schemeClr val="bg1">
                    <a:lumMod val="75000"/>
                  </a:schemeClr>
                </a:solidFill>
                <a:latin typeface="+mj-lt"/>
              </a:rPr>
              <a:t>Sport Infographic Dashboard</a:t>
            </a:r>
          </a:p>
        </p:txBody>
      </p:sp>
    </p:spTree>
    <p:extLst>
      <p:ext uri="{BB962C8B-B14F-4D97-AF65-F5344CB8AC3E}">
        <p14:creationId xmlns:p14="http://schemas.microsoft.com/office/powerpoint/2010/main" val="1642165824"/>
      </p:ext>
    </p:extLst>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92CAF15C-52BD-F2C5-4FED-45E072DE3112}"/>
              </a:ext>
            </a:extLst>
          </p:cNvPr>
          <p:cNvSpPr txBox="1"/>
          <p:nvPr/>
        </p:nvSpPr>
        <p:spPr>
          <a:xfrm>
            <a:off x="838640" y="761999"/>
            <a:ext cx="9289334"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75" name="Group 74">
            <a:extLst>
              <a:ext uri="{FF2B5EF4-FFF2-40B4-BE49-F238E27FC236}">
                <a16:creationId xmlns:a16="http://schemas.microsoft.com/office/drawing/2014/main" id="{C140223D-6063-6B86-CD8F-DDC4481B550F}"/>
              </a:ext>
            </a:extLst>
          </p:cNvPr>
          <p:cNvGrpSpPr/>
          <p:nvPr/>
        </p:nvGrpSpPr>
        <p:grpSpPr>
          <a:xfrm>
            <a:off x="577008" y="2378925"/>
            <a:ext cx="2882900" cy="1223010"/>
            <a:chOff x="6096000" y="2864545"/>
            <a:chExt cx="2882900" cy="1223010"/>
          </a:xfrm>
        </p:grpSpPr>
        <p:sp>
          <p:nvSpPr>
            <p:cNvPr id="65" name="Rectangle: Diagonal Corners Snipped 64">
              <a:extLst>
                <a:ext uri="{FF2B5EF4-FFF2-40B4-BE49-F238E27FC236}">
                  <a16:creationId xmlns:a16="http://schemas.microsoft.com/office/drawing/2014/main" id="{751C0E0F-9D3D-E5CE-6743-9EC579266C1C}"/>
                </a:ext>
              </a:extLst>
            </p:cNvPr>
            <p:cNvSpPr/>
            <p:nvPr/>
          </p:nvSpPr>
          <p:spPr>
            <a:xfrm>
              <a:off x="6096000" y="2864545"/>
              <a:ext cx="2882900" cy="1223010"/>
            </a:xfrm>
            <a:prstGeom prst="snip2DiagRect">
              <a:avLst>
                <a:gd name="adj1" fmla="val 0"/>
                <a:gd name="adj2" fmla="val 24767"/>
              </a:avLst>
            </a:prstGeom>
            <a:solidFill>
              <a:schemeClr val="bg1"/>
            </a:solidFill>
            <a:ln>
              <a:noFill/>
            </a:ln>
            <a:effectLst>
              <a:outerShdw blurRad="901700" dist="889000" dir="2700000" sx="90000" sy="90000" algn="tl"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id-ID" sz="3600" b="1" u="sng">
                <a:solidFill>
                  <a:schemeClr val="tx1">
                    <a:lumMod val="95000"/>
                    <a:lumOff val="5000"/>
                  </a:schemeClr>
                </a:solidFill>
                <a:latin typeface="+mj-lt"/>
                <a:cs typeface="Sora ExtraBold" pitchFamily="2" charset="0"/>
              </a:endParaRPr>
            </a:p>
          </p:txBody>
        </p:sp>
        <p:grpSp>
          <p:nvGrpSpPr>
            <p:cNvPr id="66" name="Group 65">
              <a:extLst>
                <a:ext uri="{FF2B5EF4-FFF2-40B4-BE49-F238E27FC236}">
                  <a16:creationId xmlns:a16="http://schemas.microsoft.com/office/drawing/2014/main" id="{C008C1A0-A13F-0E66-A0EB-C025977679B9}"/>
                </a:ext>
              </a:extLst>
            </p:cNvPr>
            <p:cNvGrpSpPr/>
            <p:nvPr/>
          </p:nvGrpSpPr>
          <p:grpSpPr>
            <a:xfrm>
              <a:off x="6313347" y="3109049"/>
              <a:ext cx="1504713" cy="787672"/>
              <a:chOff x="2170620" y="5085853"/>
              <a:chExt cx="1504713" cy="787672"/>
            </a:xfrm>
          </p:grpSpPr>
          <p:sp>
            <p:nvSpPr>
              <p:cNvPr id="67" name="TextBox 66">
                <a:extLst>
                  <a:ext uri="{FF2B5EF4-FFF2-40B4-BE49-F238E27FC236}">
                    <a16:creationId xmlns:a16="http://schemas.microsoft.com/office/drawing/2014/main" id="{AF73E6B1-34CC-4086-833A-2CAEF2167452}"/>
                  </a:ext>
                </a:extLst>
              </p:cNvPr>
              <p:cNvSpPr txBox="1"/>
              <p:nvPr/>
            </p:nvSpPr>
            <p:spPr>
              <a:xfrm>
                <a:off x="2170620" y="5542857"/>
                <a:ext cx="1504713" cy="330668"/>
              </a:xfrm>
              <a:prstGeom prst="rect">
                <a:avLst/>
              </a:prstGeom>
              <a:noFill/>
            </p:spPr>
            <p:txBody>
              <a:bodyPr wrap="square" rtlCol="0">
                <a:spAutoFit/>
              </a:bodyPr>
              <a:lstStyle>
                <a:defPPr>
                  <a:defRPr lang="en-US"/>
                </a:defPPr>
                <a:lvl1pPr>
                  <a:defRPr sz="1200">
                    <a:solidFill>
                      <a:schemeClr val="tx1">
                        <a:lumMod val="65000"/>
                        <a:lumOff val="35000"/>
                      </a:schemeClr>
                    </a:solidFill>
                    <a:cs typeface="Sora ExtraBold" pitchFamily="2" charset="0"/>
                  </a:defRPr>
                </a:lvl1pPr>
              </a:lstStyle>
              <a:p>
                <a:pPr>
                  <a:lnSpc>
                    <a:spcPct val="120000"/>
                  </a:lnSpc>
                  <a:spcBef>
                    <a:spcPts val="1200"/>
                  </a:spcBef>
                </a:pPr>
                <a:r>
                  <a:rPr lang="en-US" sz="1400" dirty="0">
                    <a:cs typeface="+mn-cs"/>
                  </a:rPr>
                  <a:t>Finance content</a:t>
                </a:r>
              </a:p>
            </p:txBody>
          </p:sp>
          <p:sp>
            <p:nvSpPr>
              <p:cNvPr id="68" name="TextBox 67">
                <a:extLst>
                  <a:ext uri="{FF2B5EF4-FFF2-40B4-BE49-F238E27FC236}">
                    <a16:creationId xmlns:a16="http://schemas.microsoft.com/office/drawing/2014/main" id="{01972C51-B693-4C69-7AEA-B8541A92EC7A}"/>
                  </a:ext>
                </a:extLst>
              </p:cNvPr>
              <p:cNvSpPr txBox="1"/>
              <p:nvPr/>
            </p:nvSpPr>
            <p:spPr>
              <a:xfrm>
                <a:off x="2170620" y="5085853"/>
                <a:ext cx="1504713" cy="523220"/>
              </a:xfrm>
              <a:prstGeom prst="rect">
                <a:avLst/>
              </a:prstGeom>
              <a:noFill/>
            </p:spPr>
            <p:txBody>
              <a:bodyPr wrap="square" rtlCol="0">
                <a:spAutoFit/>
              </a:bodyPr>
              <a:lstStyle>
                <a:defPPr>
                  <a:defRPr lang="en-US"/>
                </a:defPPr>
                <a:lvl1pPr>
                  <a:defRPr sz="1600">
                    <a:solidFill>
                      <a:schemeClr val="tx1">
                        <a:lumMod val="95000"/>
                        <a:lumOff val="5000"/>
                      </a:schemeClr>
                    </a:solidFill>
                    <a:latin typeface="+mj-lt"/>
                    <a:cs typeface="Sora ExtraBold" pitchFamily="2" charset="0"/>
                  </a:defRPr>
                </a:lvl1pPr>
              </a:lstStyle>
              <a:p>
                <a:r>
                  <a:rPr lang="en-US" sz="2800" dirty="0">
                    <a:solidFill>
                      <a:schemeClr val="accent5"/>
                    </a:solidFill>
                    <a:cs typeface="+mn-cs"/>
                  </a:rPr>
                  <a:t>$31m</a:t>
                </a:r>
              </a:p>
            </p:txBody>
          </p:sp>
        </p:grpSp>
        <p:graphicFrame>
          <p:nvGraphicFramePr>
            <p:cNvPr id="69" name="Chart 68">
              <a:extLst>
                <a:ext uri="{FF2B5EF4-FFF2-40B4-BE49-F238E27FC236}">
                  <a16:creationId xmlns:a16="http://schemas.microsoft.com/office/drawing/2014/main" id="{92C7C6C5-E0FC-1D91-8F5D-91A46A1D0229}"/>
                </a:ext>
              </a:extLst>
            </p:cNvPr>
            <p:cNvGraphicFramePr/>
            <p:nvPr/>
          </p:nvGraphicFramePr>
          <p:xfrm>
            <a:off x="7681421" y="2918701"/>
            <a:ext cx="1208555" cy="1123880"/>
          </p:xfrm>
          <a:graphic>
            <a:graphicData uri="http://schemas.openxmlformats.org/drawingml/2006/chart">
              <c:chart xmlns:c="http://schemas.openxmlformats.org/drawingml/2006/chart" xmlns:r="http://schemas.openxmlformats.org/officeDocument/2006/relationships" r:id="rId2"/>
            </a:graphicData>
          </a:graphic>
        </p:graphicFrame>
      </p:grpSp>
      <p:grpSp>
        <p:nvGrpSpPr>
          <p:cNvPr id="76" name="Group 75">
            <a:extLst>
              <a:ext uri="{FF2B5EF4-FFF2-40B4-BE49-F238E27FC236}">
                <a16:creationId xmlns:a16="http://schemas.microsoft.com/office/drawing/2014/main" id="{A019C8D8-C0EC-3D04-14F3-F6331AF2A4D0}"/>
              </a:ext>
            </a:extLst>
          </p:cNvPr>
          <p:cNvGrpSpPr/>
          <p:nvPr/>
        </p:nvGrpSpPr>
        <p:grpSpPr>
          <a:xfrm>
            <a:off x="5585689" y="4244982"/>
            <a:ext cx="2882900" cy="1223010"/>
            <a:chOff x="6096000" y="4405540"/>
            <a:chExt cx="2882900" cy="1223010"/>
          </a:xfrm>
        </p:grpSpPr>
        <p:sp>
          <p:nvSpPr>
            <p:cNvPr id="70" name="Rectangle: Diagonal Corners Snipped 69">
              <a:extLst>
                <a:ext uri="{FF2B5EF4-FFF2-40B4-BE49-F238E27FC236}">
                  <a16:creationId xmlns:a16="http://schemas.microsoft.com/office/drawing/2014/main" id="{A0108BDF-D16D-BDBE-7616-5025BBDED58E}"/>
                </a:ext>
              </a:extLst>
            </p:cNvPr>
            <p:cNvSpPr/>
            <p:nvPr/>
          </p:nvSpPr>
          <p:spPr>
            <a:xfrm>
              <a:off x="6096000" y="4405540"/>
              <a:ext cx="2882900" cy="1223010"/>
            </a:xfrm>
            <a:prstGeom prst="snip2DiagRect">
              <a:avLst>
                <a:gd name="adj1" fmla="val 0"/>
                <a:gd name="adj2" fmla="val 21028"/>
              </a:avLst>
            </a:prstGeom>
            <a:solidFill>
              <a:schemeClr val="bg1"/>
            </a:solidFill>
            <a:ln>
              <a:noFill/>
            </a:ln>
            <a:effectLst>
              <a:outerShdw blurRad="901700" dist="889000" dir="2700000" sx="90000" sy="90000" algn="tl" rotWithShape="0">
                <a:prstClr val="black">
                  <a:alpha val="15000"/>
                </a:prstClr>
              </a:outerShdw>
            </a:effectLst>
          </p:spPr>
          <p:txBody>
            <a:bodyPr rot="0" spcFirstLastPara="0" vertOverflow="overflow" horzOverflow="overflow" vert="horz" wrap="square" lIns="91440" tIns="45720" rIns="91440" bIns="45720" numCol="1" spcCol="0" rtlCol="0" fromWordArt="0" anchor="t" anchorCtr="0" forceAA="0" compatLnSpc="1">
              <a:prstTxWarp prst="textNoShape">
                <a:avLst/>
              </a:prstTxWarp>
              <a:noAutofit/>
            </a:bodyPr>
            <a:lstStyle/>
            <a:p>
              <a:pPr algn="ctr"/>
              <a:endParaRPr lang="id-ID" sz="3600" b="1" u="sng">
                <a:solidFill>
                  <a:schemeClr val="tx1">
                    <a:lumMod val="95000"/>
                    <a:lumOff val="5000"/>
                  </a:schemeClr>
                </a:solidFill>
                <a:latin typeface="+mj-lt"/>
                <a:cs typeface="Sora ExtraBold" pitchFamily="2" charset="0"/>
              </a:endParaRPr>
            </a:p>
          </p:txBody>
        </p:sp>
        <p:grpSp>
          <p:nvGrpSpPr>
            <p:cNvPr id="71" name="Group 70">
              <a:extLst>
                <a:ext uri="{FF2B5EF4-FFF2-40B4-BE49-F238E27FC236}">
                  <a16:creationId xmlns:a16="http://schemas.microsoft.com/office/drawing/2014/main" id="{C7910805-865F-29D7-8856-B907D15AB4A4}"/>
                </a:ext>
              </a:extLst>
            </p:cNvPr>
            <p:cNvGrpSpPr/>
            <p:nvPr/>
          </p:nvGrpSpPr>
          <p:grpSpPr>
            <a:xfrm>
              <a:off x="6313347" y="4650044"/>
              <a:ext cx="1504713" cy="787672"/>
              <a:chOff x="2170620" y="5085853"/>
              <a:chExt cx="1504713" cy="787672"/>
            </a:xfrm>
          </p:grpSpPr>
          <p:sp>
            <p:nvSpPr>
              <p:cNvPr id="72" name="TextBox 71">
                <a:extLst>
                  <a:ext uri="{FF2B5EF4-FFF2-40B4-BE49-F238E27FC236}">
                    <a16:creationId xmlns:a16="http://schemas.microsoft.com/office/drawing/2014/main" id="{5712F7FA-05A4-F640-CE1E-F36F5CE7AEFE}"/>
                  </a:ext>
                </a:extLst>
              </p:cNvPr>
              <p:cNvSpPr txBox="1"/>
              <p:nvPr/>
            </p:nvSpPr>
            <p:spPr>
              <a:xfrm>
                <a:off x="2170620" y="5542857"/>
                <a:ext cx="1504713" cy="330668"/>
              </a:xfrm>
              <a:prstGeom prst="rect">
                <a:avLst/>
              </a:prstGeom>
              <a:noFill/>
            </p:spPr>
            <p:txBody>
              <a:bodyPr wrap="square" rtlCol="0">
                <a:spAutoFit/>
              </a:bodyPr>
              <a:lstStyle>
                <a:defPPr>
                  <a:defRPr lang="en-US"/>
                </a:defPPr>
                <a:lvl1pPr>
                  <a:defRPr sz="1200">
                    <a:solidFill>
                      <a:schemeClr val="tx1">
                        <a:lumMod val="65000"/>
                        <a:lumOff val="35000"/>
                      </a:schemeClr>
                    </a:solidFill>
                    <a:cs typeface="Sora ExtraBold" pitchFamily="2" charset="0"/>
                  </a:defRPr>
                </a:lvl1pPr>
              </a:lstStyle>
              <a:p>
                <a:pPr>
                  <a:lnSpc>
                    <a:spcPct val="120000"/>
                  </a:lnSpc>
                  <a:spcBef>
                    <a:spcPts val="1200"/>
                  </a:spcBef>
                </a:pPr>
                <a:r>
                  <a:rPr lang="en-US" sz="1400" dirty="0">
                    <a:cs typeface="+mn-cs"/>
                  </a:rPr>
                  <a:t>Finance content</a:t>
                </a:r>
              </a:p>
            </p:txBody>
          </p:sp>
          <p:sp>
            <p:nvSpPr>
              <p:cNvPr id="73" name="TextBox 72">
                <a:extLst>
                  <a:ext uri="{FF2B5EF4-FFF2-40B4-BE49-F238E27FC236}">
                    <a16:creationId xmlns:a16="http://schemas.microsoft.com/office/drawing/2014/main" id="{CA0441D9-56CC-1DAA-19DB-77F02F54265D}"/>
                  </a:ext>
                </a:extLst>
              </p:cNvPr>
              <p:cNvSpPr txBox="1"/>
              <p:nvPr/>
            </p:nvSpPr>
            <p:spPr>
              <a:xfrm>
                <a:off x="2170620" y="5085853"/>
                <a:ext cx="1504713" cy="523220"/>
              </a:xfrm>
              <a:prstGeom prst="rect">
                <a:avLst/>
              </a:prstGeom>
              <a:noFill/>
            </p:spPr>
            <p:txBody>
              <a:bodyPr wrap="square" rtlCol="0">
                <a:spAutoFit/>
              </a:bodyPr>
              <a:lstStyle>
                <a:defPPr>
                  <a:defRPr lang="en-US"/>
                </a:defPPr>
                <a:lvl1pPr>
                  <a:defRPr sz="1600">
                    <a:solidFill>
                      <a:schemeClr val="tx1">
                        <a:lumMod val="95000"/>
                        <a:lumOff val="5000"/>
                      </a:schemeClr>
                    </a:solidFill>
                    <a:latin typeface="+mj-lt"/>
                    <a:cs typeface="Sora ExtraBold" pitchFamily="2" charset="0"/>
                  </a:defRPr>
                </a:lvl1pPr>
              </a:lstStyle>
              <a:p>
                <a:r>
                  <a:rPr lang="en-US" sz="2800" dirty="0">
                    <a:solidFill>
                      <a:schemeClr val="accent1"/>
                    </a:solidFill>
                    <a:cs typeface="+mn-cs"/>
                  </a:rPr>
                  <a:t>$22m</a:t>
                </a:r>
              </a:p>
            </p:txBody>
          </p:sp>
        </p:grpSp>
        <p:graphicFrame>
          <p:nvGraphicFramePr>
            <p:cNvPr id="74" name="Chart 73">
              <a:extLst>
                <a:ext uri="{FF2B5EF4-FFF2-40B4-BE49-F238E27FC236}">
                  <a16:creationId xmlns:a16="http://schemas.microsoft.com/office/drawing/2014/main" id="{3CE13D94-8A27-7BDF-E4B1-7DCA7CF4C6FF}"/>
                </a:ext>
              </a:extLst>
            </p:cNvPr>
            <p:cNvGraphicFramePr/>
            <p:nvPr/>
          </p:nvGraphicFramePr>
          <p:xfrm>
            <a:off x="7681421" y="4459696"/>
            <a:ext cx="1208555" cy="1123880"/>
          </p:xfrm>
          <a:graphic>
            <a:graphicData uri="http://schemas.openxmlformats.org/drawingml/2006/chart">
              <c:chart xmlns:c="http://schemas.openxmlformats.org/drawingml/2006/chart" xmlns:r="http://schemas.openxmlformats.org/officeDocument/2006/relationships" r:id="rId3"/>
            </a:graphicData>
          </a:graphic>
        </p:graphicFrame>
      </p:grpSp>
      <p:grpSp>
        <p:nvGrpSpPr>
          <p:cNvPr id="64" name="Group 63">
            <a:extLst>
              <a:ext uri="{FF2B5EF4-FFF2-40B4-BE49-F238E27FC236}">
                <a16:creationId xmlns:a16="http://schemas.microsoft.com/office/drawing/2014/main" id="{0A22DFD2-E8E1-E6A5-AA1E-2428C2C242FC}"/>
              </a:ext>
            </a:extLst>
          </p:cNvPr>
          <p:cNvGrpSpPr/>
          <p:nvPr/>
        </p:nvGrpSpPr>
        <p:grpSpPr>
          <a:xfrm>
            <a:off x="1771010" y="2042474"/>
            <a:ext cx="4449713" cy="3898857"/>
            <a:chOff x="838579" y="2200276"/>
            <a:chExt cx="4449713" cy="3898857"/>
          </a:xfrm>
        </p:grpSpPr>
        <p:sp>
          <p:nvSpPr>
            <p:cNvPr id="6" name="Freeform: Shape 5">
              <a:extLst>
                <a:ext uri="{FF2B5EF4-FFF2-40B4-BE49-F238E27FC236}">
                  <a16:creationId xmlns:a16="http://schemas.microsoft.com/office/drawing/2014/main" id="{C209B134-23BD-834D-9646-22C96C06EDE6}"/>
                </a:ext>
              </a:extLst>
            </p:cNvPr>
            <p:cNvSpPr/>
            <p:nvPr/>
          </p:nvSpPr>
          <p:spPr>
            <a:xfrm>
              <a:off x="2291773" y="3263075"/>
              <a:ext cx="310515" cy="916590"/>
            </a:xfrm>
            <a:custGeom>
              <a:avLst/>
              <a:gdLst>
                <a:gd name="connsiteX0" fmla="*/ 151924 w 310515"/>
                <a:gd name="connsiteY0" fmla="*/ 0 h 916590"/>
                <a:gd name="connsiteX1" fmla="*/ 151924 w 310515"/>
                <a:gd name="connsiteY1" fmla="*/ 0 h 916590"/>
                <a:gd name="connsiteX2" fmla="*/ 20860 w 310515"/>
                <a:gd name="connsiteY2" fmla="*/ 427292 h 916590"/>
                <a:gd name="connsiteX3" fmla="*/ 0 w 310515"/>
                <a:gd name="connsiteY3" fmla="*/ 916591 h 916590"/>
                <a:gd name="connsiteX4" fmla="*/ 310515 w 310515"/>
                <a:gd name="connsiteY4" fmla="*/ 343376 h 916590"/>
                <a:gd name="connsiteX5" fmla="*/ 151924 w 310515"/>
                <a:gd name="connsiteY5" fmla="*/ 0 h 9165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0515" h="916590">
                  <a:moveTo>
                    <a:pt x="151924" y="0"/>
                  </a:moveTo>
                  <a:lnTo>
                    <a:pt x="151924" y="0"/>
                  </a:lnTo>
                  <a:cubicBezTo>
                    <a:pt x="72485" y="128873"/>
                    <a:pt x="27337" y="276034"/>
                    <a:pt x="20860" y="427292"/>
                  </a:cubicBezTo>
                  <a:lnTo>
                    <a:pt x="0" y="916591"/>
                  </a:lnTo>
                  <a:lnTo>
                    <a:pt x="310515" y="343376"/>
                  </a:lnTo>
                  <a:lnTo>
                    <a:pt x="151924" y="0"/>
                  </a:lnTo>
                  <a:close/>
                </a:path>
              </a:pathLst>
            </a:custGeom>
            <a:solidFill>
              <a:srgbClr val="D56C67"/>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62496835-749B-E816-E906-76711A481976}"/>
                </a:ext>
              </a:extLst>
            </p:cNvPr>
            <p:cNvSpPr/>
            <p:nvPr/>
          </p:nvSpPr>
          <p:spPr>
            <a:xfrm>
              <a:off x="4874382" y="5507736"/>
              <a:ext cx="382859" cy="576558"/>
            </a:xfrm>
            <a:custGeom>
              <a:avLst/>
              <a:gdLst>
                <a:gd name="connsiteX0" fmla="*/ 335851 w 382859"/>
                <a:gd name="connsiteY0" fmla="*/ 557308 h 576558"/>
                <a:gd name="connsiteX1" fmla="*/ 382524 w 382859"/>
                <a:gd name="connsiteY1" fmla="*/ 441198 h 576558"/>
                <a:gd name="connsiteX2" fmla="*/ 345567 w 382859"/>
                <a:gd name="connsiteY2" fmla="*/ 316611 h 576558"/>
                <a:gd name="connsiteX3" fmla="*/ 229838 w 382859"/>
                <a:gd name="connsiteY3" fmla="*/ 52292 h 576558"/>
                <a:gd name="connsiteX4" fmla="*/ 224028 w 382859"/>
                <a:gd name="connsiteY4" fmla="*/ 49435 h 576558"/>
                <a:gd name="connsiteX5" fmla="*/ 170688 w 382859"/>
                <a:gd name="connsiteY5" fmla="*/ 29432 h 576558"/>
                <a:gd name="connsiteX6" fmla="*/ 137350 w 382859"/>
                <a:gd name="connsiteY6" fmla="*/ 0 h 576558"/>
                <a:gd name="connsiteX7" fmla="*/ 137350 w 382859"/>
                <a:gd name="connsiteY7" fmla="*/ 95 h 576558"/>
                <a:gd name="connsiteX8" fmla="*/ 0 w 382859"/>
                <a:gd name="connsiteY8" fmla="*/ 140589 h 576558"/>
                <a:gd name="connsiteX9" fmla="*/ 44386 w 382859"/>
                <a:gd name="connsiteY9" fmla="*/ 194120 h 576558"/>
                <a:gd name="connsiteX10" fmla="*/ 88297 w 382859"/>
                <a:gd name="connsiteY10" fmla="*/ 289179 h 576558"/>
                <a:gd name="connsiteX11" fmla="*/ 134493 w 382859"/>
                <a:gd name="connsiteY11" fmla="*/ 450723 h 576558"/>
                <a:gd name="connsiteX12" fmla="*/ 225838 w 382859"/>
                <a:gd name="connsiteY12" fmla="*/ 567595 h 576558"/>
                <a:gd name="connsiteX13" fmla="*/ 228409 w 382859"/>
                <a:gd name="connsiteY13" fmla="*/ 569024 h 576558"/>
                <a:gd name="connsiteX14" fmla="*/ 335851 w 382859"/>
                <a:gd name="connsiteY14" fmla="*/ 557308 h 57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82859" h="576558">
                  <a:moveTo>
                    <a:pt x="335851" y="557308"/>
                  </a:moveTo>
                  <a:cubicBezTo>
                    <a:pt x="371094" y="531686"/>
                    <a:pt x="385286" y="484632"/>
                    <a:pt x="382524" y="441198"/>
                  </a:cubicBezTo>
                  <a:cubicBezTo>
                    <a:pt x="379762" y="397764"/>
                    <a:pt x="362521" y="356711"/>
                    <a:pt x="345567" y="316611"/>
                  </a:cubicBezTo>
                  <a:lnTo>
                    <a:pt x="229838" y="52292"/>
                  </a:lnTo>
                  <a:cubicBezTo>
                    <a:pt x="227838" y="51435"/>
                    <a:pt x="226123" y="50197"/>
                    <a:pt x="224028" y="49435"/>
                  </a:cubicBezTo>
                  <a:lnTo>
                    <a:pt x="170688" y="29432"/>
                  </a:lnTo>
                  <a:cubicBezTo>
                    <a:pt x="159067" y="20193"/>
                    <a:pt x="148018" y="10382"/>
                    <a:pt x="137350" y="0"/>
                  </a:cubicBezTo>
                  <a:lnTo>
                    <a:pt x="137350" y="95"/>
                  </a:lnTo>
                  <a:cubicBezTo>
                    <a:pt x="137350" y="95"/>
                    <a:pt x="134683" y="120205"/>
                    <a:pt x="0" y="140589"/>
                  </a:cubicBezTo>
                  <a:lnTo>
                    <a:pt x="44386" y="194120"/>
                  </a:lnTo>
                  <a:cubicBezTo>
                    <a:pt x="67056" y="221456"/>
                    <a:pt x="82201" y="254222"/>
                    <a:pt x="88297" y="289179"/>
                  </a:cubicBezTo>
                  <a:cubicBezTo>
                    <a:pt x="98012" y="344710"/>
                    <a:pt x="111061" y="402050"/>
                    <a:pt x="134493" y="450723"/>
                  </a:cubicBezTo>
                  <a:cubicBezTo>
                    <a:pt x="156210" y="495871"/>
                    <a:pt x="183928" y="540163"/>
                    <a:pt x="225838" y="567595"/>
                  </a:cubicBezTo>
                  <a:cubicBezTo>
                    <a:pt x="226695" y="568167"/>
                    <a:pt x="227552" y="568547"/>
                    <a:pt x="228409" y="569024"/>
                  </a:cubicBezTo>
                  <a:cubicBezTo>
                    <a:pt x="264509" y="581216"/>
                    <a:pt x="305371" y="579501"/>
                    <a:pt x="335851" y="557308"/>
                  </a:cubicBezTo>
                  <a:close/>
                </a:path>
              </a:pathLst>
            </a:custGeom>
            <a:solidFill>
              <a:srgbClr val="606060"/>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616AF9CB-425C-3CF8-563F-C0CFDA854B8F}"/>
                </a:ext>
              </a:extLst>
            </p:cNvPr>
            <p:cNvSpPr/>
            <p:nvPr/>
          </p:nvSpPr>
          <p:spPr>
            <a:xfrm>
              <a:off x="5102791" y="5560124"/>
              <a:ext cx="185501" cy="539009"/>
            </a:xfrm>
            <a:custGeom>
              <a:avLst/>
              <a:gdLst>
                <a:gd name="connsiteX0" fmla="*/ 185166 w 185501"/>
                <a:gd name="connsiteY0" fmla="*/ 403670 h 539009"/>
                <a:gd name="connsiteX1" fmla="*/ 148209 w 185501"/>
                <a:gd name="connsiteY1" fmla="*/ 279083 h 539009"/>
                <a:gd name="connsiteX2" fmla="*/ 51911 w 185501"/>
                <a:gd name="connsiteY2" fmla="*/ 51149 h 539009"/>
                <a:gd name="connsiteX3" fmla="*/ 1429 w 185501"/>
                <a:gd name="connsiteY3" fmla="*/ 0 h 539009"/>
                <a:gd name="connsiteX4" fmla="*/ 117158 w 185501"/>
                <a:gd name="connsiteY4" fmla="*/ 264319 h 539009"/>
                <a:gd name="connsiteX5" fmla="*/ 154114 w 185501"/>
                <a:gd name="connsiteY5" fmla="*/ 388906 h 539009"/>
                <a:gd name="connsiteX6" fmla="*/ 107442 w 185501"/>
                <a:gd name="connsiteY6" fmla="*/ 505016 h 539009"/>
                <a:gd name="connsiteX7" fmla="*/ 0 w 185501"/>
                <a:gd name="connsiteY7" fmla="*/ 516636 h 539009"/>
                <a:gd name="connsiteX8" fmla="*/ 138589 w 185501"/>
                <a:gd name="connsiteY8" fmla="*/ 519875 h 539009"/>
                <a:gd name="connsiteX9" fmla="*/ 185166 w 185501"/>
                <a:gd name="connsiteY9" fmla="*/ 403670 h 539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5501" h="539009">
                  <a:moveTo>
                    <a:pt x="185166" y="403670"/>
                  </a:moveTo>
                  <a:cubicBezTo>
                    <a:pt x="182404" y="360236"/>
                    <a:pt x="165163" y="319183"/>
                    <a:pt x="148209" y="279083"/>
                  </a:cubicBezTo>
                  <a:lnTo>
                    <a:pt x="51911" y="51149"/>
                  </a:lnTo>
                  <a:cubicBezTo>
                    <a:pt x="42196" y="28194"/>
                    <a:pt x="24003" y="10192"/>
                    <a:pt x="1429" y="0"/>
                  </a:cubicBezTo>
                  <a:lnTo>
                    <a:pt x="117158" y="264319"/>
                  </a:lnTo>
                  <a:cubicBezTo>
                    <a:pt x="134112" y="304419"/>
                    <a:pt x="151257" y="345472"/>
                    <a:pt x="154114" y="388906"/>
                  </a:cubicBezTo>
                  <a:cubicBezTo>
                    <a:pt x="156877" y="432340"/>
                    <a:pt x="142685" y="479393"/>
                    <a:pt x="107442" y="505016"/>
                  </a:cubicBezTo>
                  <a:cubicBezTo>
                    <a:pt x="76962" y="527209"/>
                    <a:pt x="36195" y="528923"/>
                    <a:pt x="0" y="516636"/>
                  </a:cubicBezTo>
                  <a:cubicBezTo>
                    <a:pt x="41720" y="542735"/>
                    <a:pt x="98870" y="548735"/>
                    <a:pt x="138589" y="519875"/>
                  </a:cubicBezTo>
                  <a:cubicBezTo>
                    <a:pt x="173736" y="494157"/>
                    <a:pt x="187928" y="447104"/>
                    <a:pt x="185166" y="403670"/>
                  </a:cubicBezTo>
                  <a:close/>
                </a:path>
              </a:pathLst>
            </a:custGeom>
            <a:solidFill>
              <a:srgbClr val="122E47"/>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2648079D-CCF5-217A-6CCE-E244F7273FF7}"/>
                </a:ext>
              </a:extLst>
            </p:cNvPr>
            <p:cNvSpPr/>
            <p:nvPr/>
          </p:nvSpPr>
          <p:spPr>
            <a:xfrm>
              <a:off x="3979032" y="4523995"/>
              <a:ext cx="1032700" cy="1124330"/>
            </a:xfrm>
            <a:custGeom>
              <a:avLst/>
              <a:gdLst>
                <a:gd name="connsiteX0" fmla="*/ 1032700 w 1032700"/>
                <a:gd name="connsiteY0" fmla="*/ 983933 h 1124330"/>
                <a:gd name="connsiteX1" fmla="*/ 1032700 w 1032700"/>
                <a:gd name="connsiteY1" fmla="*/ 983837 h 1124330"/>
                <a:gd name="connsiteX2" fmla="*/ 542925 w 1032700"/>
                <a:gd name="connsiteY2" fmla="*/ 383667 h 1124330"/>
                <a:gd name="connsiteX3" fmla="*/ 433292 w 1032700"/>
                <a:gd name="connsiteY3" fmla="*/ 0 h 1124330"/>
                <a:gd name="connsiteX4" fmla="*/ 0 w 1032700"/>
                <a:gd name="connsiteY4" fmla="*/ 159258 h 1124330"/>
                <a:gd name="connsiteX5" fmla="*/ 109918 w 1032700"/>
                <a:gd name="connsiteY5" fmla="*/ 438912 h 1124330"/>
                <a:gd name="connsiteX6" fmla="*/ 292417 w 1032700"/>
                <a:gd name="connsiteY6" fmla="*/ 677227 h 1124330"/>
                <a:gd name="connsiteX7" fmla="*/ 895350 w 1032700"/>
                <a:gd name="connsiteY7" fmla="*/ 1124331 h 1124330"/>
                <a:gd name="connsiteX8" fmla="*/ 1032700 w 1032700"/>
                <a:gd name="connsiteY8" fmla="*/ 983933 h 1124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2700" h="1124330">
                  <a:moveTo>
                    <a:pt x="1032700" y="983933"/>
                  </a:moveTo>
                  <a:lnTo>
                    <a:pt x="1032700" y="983837"/>
                  </a:lnTo>
                  <a:cubicBezTo>
                    <a:pt x="847058" y="805148"/>
                    <a:pt x="788765" y="475488"/>
                    <a:pt x="542925" y="383667"/>
                  </a:cubicBezTo>
                  <a:lnTo>
                    <a:pt x="433292" y="0"/>
                  </a:lnTo>
                  <a:lnTo>
                    <a:pt x="0" y="159258"/>
                  </a:lnTo>
                  <a:lnTo>
                    <a:pt x="109918" y="438912"/>
                  </a:lnTo>
                  <a:cubicBezTo>
                    <a:pt x="147256" y="533876"/>
                    <a:pt x="210502" y="616458"/>
                    <a:pt x="292417" y="677227"/>
                  </a:cubicBezTo>
                  <a:lnTo>
                    <a:pt x="895350" y="1124331"/>
                  </a:lnTo>
                  <a:cubicBezTo>
                    <a:pt x="1030033" y="1103947"/>
                    <a:pt x="1032700" y="983933"/>
                    <a:pt x="1032700" y="983933"/>
                  </a:cubicBezTo>
                  <a:close/>
                </a:path>
              </a:pathLst>
            </a:custGeom>
            <a:solidFill>
              <a:srgbClr val="D56C67"/>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31284C49-5070-0B78-E772-54C5067E6968}"/>
                </a:ext>
              </a:extLst>
            </p:cNvPr>
            <p:cNvSpPr/>
            <p:nvPr/>
          </p:nvSpPr>
          <p:spPr>
            <a:xfrm>
              <a:off x="3979032" y="4523804"/>
              <a:ext cx="469582" cy="368617"/>
            </a:xfrm>
            <a:custGeom>
              <a:avLst/>
              <a:gdLst>
                <a:gd name="connsiteX0" fmla="*/ 0 w 469582"/>
                <a:gd name="connsiteY0" fmla="*/ 159258 h 368617"/>
                <a:gd name="connsiteX1" fmla="*/ 433292 w 469582"/>
                <a:gd name="connsiteY1" fmla="*/ 0 h 368617"/>
                <a:gd name="connsiteX2" fmla="*/ 469582 w 469582"/>
                <a:gd name="connsiteY2" fmla="*/ 126873 h 368617"/>
                <a:gd name="connsiteX3" fmla="*/ 82296 w 469582"/>
                <a:gd name="connsiteY3" fmla="*/ 368618 h 368617"/>
                <a:gd name="connsiteX4" fmla="*/ 0 w 469582"/>
                <a:gd name="connsiteY4" fmla="*/ 159258 h 3686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9582" h="368617">
                  <a:moveTo>
                    <a:pt x="0" y="159258"/>
                  </a:moveTo>
                  <a:lnTo>
                    <a:pt x="433292" y="0"/>
                  </a:lnTo>
                  <a:lnTo>
                    <a:pt x="469582" y="126873"/>
                  </a:lnTo>
                  <a:cubicBezTo>
                    <a:pt x="364426" y="368046"/>
                    <a:pt x="82296" y="368618"/>
                    <a:pt x="82296" y="368618"/>
                  </a:cubicBezTo>
                  <a:lnTo>
                    <a:pt x="0" y="159258"/>
                  </a:lnTo>
                  <a:close/>
                </a:path>
              </a:pathLst>
            </a:custGeom>
            <a:solidFill>
              <a:srgbClr val="47284F"/>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B71DF357-89A0-B3FD-3529-896B9070FF81}"/>
                </a:ext>
              </a:extLst>
            </p:cNvPr>
            <p:cNvSpPr/>
            <p:nvPr/>
          </p:nvSpPr>
          <p:spPr>
            <a:xfrm>
              <a:off x="4418230" y="5044155"/>
              <a:ext cx="342804" cy="316325"/>
            </a:xfrm>
            <a:custGeom>
              <a:avLst/>
              <a:gdLst>
                <a:gd name="connsiteX0" fmla="*/ 342805 w 342804"/>
                <a:gd name="connsiteY0" fmla="*/ 84391 h 316325"/>
                <a:gd name="connsiteX1" fmla="*/ 282893 w 342804"/>
                <a:gd name="connsiteY1" fmla="*/ 0 h 316325"/>
                <a:gd name="connsiteX2" fmla="*/ 167926 w 342804"/>
                <a:gd name="connsiteY2" fmla="*/ 209645 h 316325"/>
                <a:gd name="connsiteX3" fmla="*/ 0 w 342804"/>
                <a:gd name="connsiteY3" fmla="*/ 265843 h 316325"/>
                <a:gd name="connsiteX4" fmla="*/ 68009 w 342804"/>
                <a:gd name="connsiteY4" fmla="*/ 316325 h 316325"/>
                <a:gd name="connsiteX5" fmla="*/ 232696 w 342804"/>
                <a:gd name="connsiteY5" fmla="*/ 260223 h 316325"/>
                <a:gd name="connsiteX6" fmla="*/ 342805 w 342804"/>
                <a:gd name="connsiteY6" fmla="*/ 84391 h 31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2804" h="316325">
                  <a:moveTo>
                    <a:pt x="342805" y="84391"/>
                  </a:moveTo>
                  <a:cubicBezTo>
                    <a:pt x="324040" y="54769"/>
                    <a:pt x="304229" y="26289"/>
                    <a:pt x="282893" y="0"/>
                  </a:cubicBezTo>
                  <a:cubicBezTo>
                    <a:pt x="276035" y="81724"/>
                    <a:pt x="233934" y="160496"/>
                    <a:pt x="167926" y="209645"/>
                  </a:cubicBezTo>
                  <a:cubicBezTo>
                    <a:pt x="119729" y="245554"/>
                    <a:pt x="60007" y="264700"/>
                    <a:pt x="0" y="265843"/>
                  </a:cubicBezTo>
                  <a:lnTo>
                    <a:pt x="68009" y="316325"/>
                  </a:lnTo>
                  <a:cubicBezTo>
                    <a:pt x="126873" y="314515"/>
                    <a:pt x="185356" y="295465"/>
                    <a:pt x="232696" y="260223"/>
                  </a:cubicBezTo>
                  <a:cubicBezTo>
                    <a:pt x="289465" y="217932"/>
                    <a:pt x="328613" y="153638"/>
                    <a:pt x="342805" y="84391"/>
                  </a:cubicBezTo>
                  <a:close/>
                </a:path>
              </a:pathLst>
            </a:custGeom>
            <a:solidFill>
              <a:srgbClr val="D6D6D6"/>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5F86A058-CE86-40A0-55D5-47758E202ACE}"/>
                </a:ext>
              </a:extLst>
            </p:cNvPr>
            <p:cNvSpPr/>
            <p:nvPr/>
          </p:nvSpPr>
          <p:spPr>
            <a:xfrm>
              <a:off x="4486333" y="5128546"/>
              <a:ext cx="333851" cy="295084"/>
            </a:xfrm>
            <a:custGeom>
              <a:avLst/>
              <a:gdLst>
                <a:gd name="connsiteX0" fmla="*/ 333851 w 333851"/>
                <a:gd name="connsiteY0" fmla="*/ 100013 h 295084"/>
                <a:gd name="connsiteX1" fmla="*/ 274701 w 333851"/>
                <a:gd name="connsiteY1" fmla="*/ 0 h 295084"/>
                <a:gd name="connsiteX2" fmla="*/ 164687 w 333851"/>
                <a:gd name="connsiteY2" fmla="*/ 175832 h 295084"/>
                <a:gd name="connsiteX3" fmla="*/ 0 w 333851"/>
                <a:gd name="connsiteY3" fmla="*/ 231934 h 295084"/>
                <a:gd name="connsiteX4" fmla="*/ 85058 w 333851"/>
                <a:gd name="connsiteY4" fmla="*/ 295085 h 295084"/>
                <a:gd name="connsiteX5" fmla="*/ 233553 w 333851"/>
                <a:gd name="connsiteY5" fmla="*/ 239935 h 295084"/>
                <a:gd name="connsiteX6" fmla="*/ 333851 w 333851"/>
                <a:gd name="connsiteY6" fmla="*/ 100013 h 295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33851" h="295084">
                  <a:moveTo>
                    <a:pt x="333851" y="100013"/>
                  </a:moveTo>
                  <a:cubicBezTo>
                    <a:pt x="314611" y="66008"/>
                    <a:pt x="295180" y="32290"/>
                    <a:pt x="274701" y="0"/>
                  </a:cubicBezTo>
                  <a:cubicBezTo>
                    <a:pt x="260509" y="69247"/>
                    <a:pt x="221456" y="133541"/>
                    <a:pt x="164687" y="175832"/>
                  </a:cubicBezTo>
                  <a:cubicBezTo>
                    <a:pt x="117348" y="211074"/>
                    <a:pt x="58960" y="230124"/>
                    <a:pt x="0" y="231934"/>
                  </a:cubicBezTo>
                  <a:lnTo>
                    <a:pt x="85058" y="295085"/>
                  </a:lnTo>
                  <a:cubicBezTo>
                    <a:pt x="138398" y="290608"/>
                    <a:pt x="190595" y="271939"/>
                    <a:pt x="233553" y="239935"/>
                  </a:cubicBezTo>
                  <a:cubicBezTo>
                    <a:pt x="280321" y="204978"/>
                    <a:pt x="315087" y="155162"/>
                    <a:pt x="333851" y="100013"/>
                  </a:cubicBezTo>
                  <a:close/>
                </a:path>
              </a:pathLst>
            </a:custGeom>
            <a:solidFill>
              <a:srgbClr val="3D607A"/>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EE13EDD4-E54D-E387-30AB-A421C332E8F5}"/>
                </a:ext>
              </a:extLst>
            </p:cNvPr>
            <p:cNvSpPr/>
            <p:nvPr/>
          </p:nvSpPr>
          <p:spPr>
            <a:xfrm>
              <a:off x="4571392" y="5228464"/>
              <a:ext cx="440340" cy="419861"/>
            </a:xfrm>
            <a:custGeom>
              <a:avLst/>
              <a:gdLst>
                <a:gd name="connsiteX0" fmla="*/ 440341 w 440340"/>
                <a:gd name="connsiteY0" fmla="*/ 279273 h 419861"/>
                <a:gd name="connsiteX1" fmla="*/ 248793 w 440340"/>
                <a:gd name="connsiteY1" fmla="*/ 0 h 419861"/>
                <a:gd name="connsiteX2" fmla="*/ 148495 w 440340"/>
                <a:gd name="connsiteY2" fmla="*/ 139827 h 419861"/>
                <a:gd name="connsiteX3" fmla="*/ 0 w 440340"/>
                <a:gd name="connsiteY3" fmla="*/ 194977 h 419861"/>
                <a:gd name="connsiteX4" fmla="*/ 302990 w 440340"/>
                <a:gd name="connsiteY4" fmla="*/ 419862 h 419861"/>
                <a:gd name="connsiteX5" fmla="*/ 440341 w 440340"/>
                <a:gd name="connsiteY5" fmla="*/ 279368 h 419861"/>
                <a:gd name="connsiteX6" fmla="*/ 440341 w 440340"/>
                <a:gd name="connsiteY6" fmla="*/ 279273 h 4198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0340" h="419861">
                  <a:moveTo>
                    <a:pt x="440341" y="279273"/>
                  </a:moveTo>
                  <a:cubicBezTo>
                    <a:pt x="361569" y="203454"/>
                    <a:pt x="305752" y="100489"/>
                    <a:pt x="248793" y="0"/>
                  </a:cubicBezTo>
                  <a:cubicBezTo>
                    <a:pt x="230029" y="55150"/>
                    <a:pt x="195263" y="104965"/>
                    <a:pt x="148495" y="139827"/>
                  </a:cubicBezTo>
                  <a:cubicBezTo>
                    <a:pt x="105537" y="171831"/>
                    <a:pt x="53340" y="190500"/>
                    <a:pt x="0" y="194977"/>
                  </a:cubicBezTo>
                  <a:lnTo>
                    <a:pt x="302990" y="419862"/>
                  </a:lnTo>
                  <a:cubicBezTo>
                    <a:pt x="437674" y="399478"/>
                    <a:pt x="440341" y="279368"/>
                    <a:pt x="440341" y="279368"/>
                  </a:cubicBezTo>
                  <a:lnTo>
                    <a:pt x="440341" y="279273"/>
                  </a:lnTo>
                  <a:close/>
                </a:path>
              </a:pathLst>
            </a:custGeom>
            <a:solidFill>
              <a:srgbClr val="D6D6D6"/>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538DC850-D21C-ECC2-D502-2B84EDCCDC00}"/>
                </a:ext>
              </a:extLst>
            </p:cNvPr>
            <p:cNvSpPr/>
            <p:nvPr/>
          </p:nvSpPr>
          <p:spPr>
            <a:xfrm>
              <a:off x="2625854" y="4122490"/>
              <a:ext cx="510838" cy="560588"/>
            </a:xfrm>
            <a:custGeom>
              <a:avLst/>
              <a:gdLst>
                <a:gd name="connsiteX0" fmla="*/ 66827 w 510838"/>
                <a:gd name="connsiteY0" fmla="*/ 33268 h 560588"/>
                <a:gd name="connsiteX1" fmla="*/ 411346 w 510838"/>
                <a:gd name="connsiteY1" fmla="*/ 556381 h 560588"/>
                <a:gd name="connsiteX2" fmla="*/ 66827 w 510838"/>
                <a:gd name="connsiteY2" fmla="*/ 33268 h 560588"/>
              </a:gdLst>
              <a:ahLst/>
              <a:cxnLst>
                <a:cxn ang="0">
                  <a:pos x="connsiteX0" y="connsiteY0"/>
                </a:cxn>
                <a:cxn ang="0">
                  <a:pos x="connsiteX1" y="connsiteY1"/>
                </a:cxn>
                <a:cxn ang="0">
                  <a:pos x="connsiteX2" y="connsiteY2"/>
                </a:cxn>
              </a:cxnLst>
              <a:rect l="l" t="t" r="r" b="b"/>
              <a:pathLst>
                <a:path w="510838" h="560588">
                  <a:moveTo>
                    <a:pt x="66827" y="33268"/>
                  </a:moveTo>
                  <a:cubicBezTo>
                    <a:pt x="-128055" y="336925"/>
                    <a:pt x="138836" y="597053"/>
                    <a:pt x="411346" y="556381"/>
                  </a:cubicBezTo>
                  <a:cubicBezTo>
                    <a:pt x="709002" y="100610"/>
                    <a:pt x="262566" y="-81032"/>
                    <a:pt x="66827" y="33268"/>
                  </a:cubicBezTo>
                  <a:close/>
                </a:path>
              </a:pathLst>
            </a:custGeom>
            <a:solidFill>
              <a:schemeClr val="accent1"/>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A9F99B3D-49D2-63B1-5053-D62311E0CD26}"/>
                </a:ext>
              </a:extLst>
            </p:cNvPr>
            <p:cNvSpPr/>
            <p:nvPr/>
          </p:nvSpPr>
          <p:spPr>
            <a:xfrm>
              <a:off x="2291773" y="4121277"/>
              <a:ext cx="792479" cy="1400484"/>
            </a:xfrm>
            <a:custGeom>
              <a:avLst/>
              <a:gdLst>
                <a:gd name="connsiteX0" fmla="*/ 598551 w 792479"/>
                <a:gd name="connsiteY0" fmla="*/ 466725 h 1400484"/>
                <a:gd name="connsiteX1" fmla="*/ 792480 w 792479"/>
                <a:gd name="connsiteY1" fmla="*/ 322612 h 1400484"/>
                <a:gd name="connsiteX2" fmla="*/ 482346 w 792479"/>
                <a:gd name="connsiteY2" fmla="*/ 0 h 1400484"/>
                <a:gd name="connsiteX3" fmla="*/ 373761 w 792479"/>
                <a:gd name="connsiteY3" fmla="*/ 83820 h 1400484"/>
                <a:gd name="connsiteX4" fmla="*/ 200311 w 792479"/>
                <a:gd name="connsiteY4" fmla="*/ 363093 h 1400484"/>
                <a:gd name="connsiteX5" fmla="*/ 0 w 792479"/>
                <a:gd name="connsiteY5" fmla="*/ 1359408 h 1400484"/>
                <a:gd name="connsiteX6" fmla="*/ 229457 w 792479"/>
                <a:gd name="connsiteY6" fmla="*/ 1387031 h 1400484"/>
                <a:gd name="connsiteX7" fmla="*/ 239459 w 792479"/>
                <a:gd name="connsiteY7" fmla="*/ 1350931 h 1400484"/>
                <a:gd name="connsiteX8" fmla="*/ 598551 w 792479"/>
                <a:gd name="connsiteY8" fmla="*/ 466725 h 1400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92479" h="1400484">
                  <a:moveTo>
                    <a:pt x="598551" y="466725"/>
                  </a:moveTo>
                  <a:lnTo>
                    <a:pt x="792480" y="322612"/>
                  </a:lnTo>
                  <a:cubicBezTo>
                    <a:pt x="707898" y="78296"/>
                    <a:pt x="482346" y="0"/>
                    <a:pt x="482346" y="0"/>
                  </a:cubicBezTo>
                  <a:lnTo>
                    <a:pt x="373761" y="83820"/>
                  </a:lnTo>
                  <a:cubicBezTo>
                    <a:pt x="284226" y="152972"/>
                    <a:pt x="222599" y="252127"/>
                    <a:pt x="200311" y="363093"/>
                  </a:cubicBezTo>
                  <a:lnTo>
                    <a:pt x="0" y="1359408"/>
                  </a:lnTo>
                  <a:cubicBezTo>
                    <a:pt x="71057" y="1413796"/>
                    <a:pt x="164497" y="1404176"/>
                    <a:pt x="229457" y="1387031"/>
                  </a:cubicBezTo>
                  <a:cubicBezTo>
                    <a:pt x="232220" y="1374934"/>
                    <a:pt x="235458" y="1362837"/>
                    <a:pt x="239459" y="1350931"/>
                  </a:cubicBezTo>
                  <a:cubicBezTo>
                    <a:pt x="345091" y="1036511"/>
                    <a:pt x="585026" y="845344"/>
                    <a:pt x="598551" y="466725"/>
                  </a:cubicBezTo>
                  <a:close/>
                </a:path>
              </a:pathLst>
            </a:custGeom>
            <a:solidFill>
              <a:srgbClr val="D56C67"/>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A1FADB9D-6BDF-DCB3-35C3-82694AB3765E}"/>
                </a:ext>
              </a:extLst>
            </p:cNvPr>
            <p:cNvSpPr/>
            <p:nvPr/>
          </p:nvSpPr>
          <p:spPr>
            <a:xfrm>
              <a:off x="1940968" y="5480781"/>
              <a:ext cx="586073" cy="384699"/>
            </a:xfrm>
            <a:custGeom>
              <a:avLst/>
              <a:gdLst>
                <a:gd name="connsiteX0" fmla="*/ 225171 w 586073"/>
                <a:gd name="connsiteY0" fmla="*/ 382714 h 384699"/>
                <a:gd name="connsiteX1" fmla="*/ 279844 w 586073"/>
                <a:gd name="connsiteY1" fmla="*/ 376999 h 384699"/>
                <a:gd name="connsiteX2" fmla="*/ 410432 w 586073"/>
                <a:gd name="connsiteY2" fmla="*/ 320802 h 384699"/>
                <a:gd name="connsiteX3" fmla="*/ 410432 w 586073"/>
                <a:gd name="connsiteY3" fmla="*/ 320802 h 384699"/>
                <a:gd name="connsiteX4" fmla="*/ 482441 w 586073"/>
                <a:gd name="connsiteY4" fmla="*/ 289750 h 384699"/>
                <a:gd name="connsiteX5" fmla="*/ 536162 w 586073"/>
                <a:gd name="connsiteY5" fmla="*/ 284036 h 384699"/>
                <a:gd name="connsiteX6" fmla="*/ 586073 w 586073"/>
                <a:gd name="connsiteY6" fmla="*/ 245459 h 384699"/>
                <a:gd name="connsiteX7" fmla="*/ 579977 w 586073"/>
                <a:gd name="connsiteY7" fmla="*/ 210979 h 384699"/>
                <a:gd name="connsiteX8" fmla="*/ 580263 w 586073"/>
                <a:gd name="connsiteY8" fmla="*/ 27622 h 384699"/>
                <a:gd name="connsiteX9" fmla="*/ 350806 w 586073"/>
                <a:gd name="connsiteY9" fmla="*/ 0 h 384699"/>
                <a:gd name="connsiteX10" fmla="*/ 333280 w 586073"/>
                <a:gd name="connsiteY10" fmla="*/ 28765 h 384699"/>
                <a:gd name="connsiteX11" fmla="*/ 167831 w 586073"/>
                <a:gd name="connsiteY11" fmla="*/ 202406 h 384699"/>
                <a:gd name="connsiteX12" fmla="*/ 0 w 586073"/>
                <a:gd name="connsiteY12" fmla="*/ 316325 h 384699"/>
                <a:gd name="connsiteX13" fmla="*/ 0 w 586073"/>
                <a:gd name="connsiteY13" fmla="*/ 341471 h 384699"/>
                <a:gd name="connsiteX14" fmla="*/ 17431 w 586073"/>
                <a:gd name="connsiteY14" fmla="*/ 343757 h 384699"/>
                <a:gd name="connsiteX15" fmla="*/ 225171 w 586073"/>
                <a:gd name="connsiteY15" fmla="*/ 382714 h 3846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86073" h="384699">
                  <a:moveTo>
                    <a:pt x="225171" y="382714"/>
                  </a:moveTo>
                  <a:lnTo>
                    <a:pt x="279844" y="376999"/>
                  </a:lnTo>
                  <a:cubicBezTo>
                    <a:pt x="328041" y="371951"/>
                    <a:pt x="373666" y="352330"/>
                    <a:pt x="410432" y="320802"/>
                  </a:cubicBezTo>
                  <a:lnTo>
                    <a:pt x="410432" y="320802"/>
                  </a:lnTo>
                  <a:cubicBezTo>
                    <a:pt x="430720" y="303371"/>
                    <a:pt x="455866" y="292608"/>
                    <a:pt x="482441" y="289750"/>
                  </a:cubicBezTo>
                  <a:lnTo>
                    <a:pt x="536162" y="284036"/>
                  </a:lnTo>
                  <a:cubicBezTo>
                    <a:pt x="559308" y="281559"/>
                    <a:pt x="578453" y="266033"/>
                    <a:pt x="586073" y="245459"/>
                  </a:cubicBezTo>
                  <a:cubicBezTo>
                    <a:pt x="584359" y="233172"/>
                    <a:pt x="582263" y="221552"/>
                    <a:pt x="579977" y="210979"/>
                  </a:cubicBezTo>
                  <a:cubicBezTo>
                    <a:pt x="566642" y="150400"/>
                    <a:pt x="566357" y="87725"/>
                    <a:pt x="580263" y="27622"/>
                  </a:cubicBezTo>
                  <a:cubicBezTo>
                    <a:pt x="515303" y="44767"/>
                    <a:pt x="421862" y="54483"/>
                    <a:pt x="350806" y="0"/>
                  </a:cubicBezTo>
                  <a:lnTo>
                    <a:pt x="333280" y="28765"/>
                  </a:lnTo>
                  <a:cubicBezTo>
                    <a:pt x="291179" y="97822"/>
                    <a:pt x="234791" y="156972"/>
                    <a:pt x="167831" y="202406"/>
                  </a:cubicBezTo>
                  <a:lnTo>
                    <a:pt x="0" y="316325"/>
                  </a:lnTo>
                  <a:lnTo>
                    <a:pt x="0" y="341471"/>
                  </a:lnTo>
                  <a:lnTo>
                    <a:pt x="17431" y="343757"/>
                  </a:lnTo>
                  <a:cubicBezTo>
                    <a:pt x="81439" y="376619"/>
                    <a:pt x="153638" y="390144"/>
                    <a:pt x="225171" y="382714"/>
                  </a:cubicBezTo>
                  <a:close/>
                </a:path>
              </a:pathLst>
            </a:custGeom>
            <a:solidFill>
              <a:srgbClr val="606060"/>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E056ED07-812B-707E-4F67-32341E61520E}"/>
                </a:ext>
              </a:extLst>
            </p:cNvPr>
            <p:cNvSpPr/>
            <p:nvPr/>
          </p:nvSpPr>
          <p:spPr>
            <a:xfrm>
              <a:off x="1940873" y="5726240"/>
              <a:ext cx="589675" cy="199152"/>
            </a:xfrm>
            <a:custGeom>
              <a:avLst/>
              <a:gdLst>
                <a:gd name="connsiteX0" fmla="*/ 536162 w 589675"/>
                <a:gd name="connsiteY0" fmla="*/ 38576 h 199152"/>
                <a:gd name="connsiteX1" fmla="*/ 482441 w 589675"/>
                <a:gd name="connsiteY1" fmla="*/ 44291 h 199152"/>
                <a:gd name="connsiteX2" fmla="*/ 410432 w 589675"/>
                <a:gd name="connsiteY2" fmla="*/ 75343 h 199152"/>
                <a:gd name="connsiteX3" fmla="*/ 410432 w 589675"/>
                <a:gd name="connsiteY3" fmla="*/ 75343 h 199152"/>
                <a:gd name="connsiteX4" fmla="*/ 279845 w 589675"/>
                <a:gd name="connsiteY4" fmla="*/ 131540 h 199152"/>
                <a:gd name="connsiteX5" fmla="*/ 225171 w 589675"/>
                <a:gd name="connsiteY5" fmla="*/ 137255 h 199152"/>
                <a:gd name="connsiteX6" fmla="*/ 17431 w 589675"/>
                <a:gd name="connsiteY6" fmla="*/ 98298 h 199152"/>
                <a:gd name="connsiteX7" fmla="*/ 0 w 589675"/>
                <a:gd name="connsiteY7" fmla="*/ 96012 h 199152"/>
                <a:gd name="connsiteX8" fmla="*/ 0 w 589675"/>
                <a:gd name="connsiteY8" fmla="*/ 149257 h 199152"/>
                <a:gd name="connsiteX9" fmla="*/ 17431 w 589675"/>
                <a:gd name="connsiteY9" fmla="*/ 158210 h 199152"/>
                <a:gd name="connsiteX10" fmla="*/ 225171 w 589675"/>
                <a:gd name="connsiteY10" fmla="*/ 197168 h 199152"/>
                <a:gd name="connsiteX11" fmla="*/ 279845 w 589675"/>
                <a:gd name="connsiteY11" fmla="*/ 191453 h 199152"/>
                <a:gd name="connsiteX12" fmla="*/ 410432 w 589675"/>
                <a:gd name="connsiteY12" fmla="*/ 135255 h 199152"/>
                <a:gd name="connsiteX13" fmla="*/ 410432 w 589675"/>
                <a:gd name="connsiteY13" fmla="*/ 135255 h 199152"/>
                <a:gd name="connsiteX14" fmla="*/ 482441 w 589675"/>
                <a:gd name="connsiteY14" fmla="*/ 104204 h 199152"/>
                <a:gd name="connsiteX15" fmla="*/ 536162 w 589675"/>
                <a:gd name="connsiteY15" fmla="*/ 98488 h 199152"/>
                <a:gd name="connsiteX16" fmla="*/ 589597 w 589675"/>
                <a:gd name="connsiteY16" fmla="*/ 37052 h 199152"/>
                <a:gd name="connsiteX17" fmla="*/ 586073 w 589675"/>
                <a:gd name="connsiteY17" fmla="*/ 0 h 199152"/>
                <a:gd name="connsiteX18" fmla="*/ 536162 w 589675"/>
                <a:gd name="connsiteY18" fmla="*/ 38576 h 1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89675" h="199152">
                  <a:moveTo>
                    <a:pt x="536162" y="38576"/>
                  </a:moveTo>
                  <a:lnTo>
                    <a:pt x="482441" y="44291"/>
                  </a:lnTo>
                  <a:cubicBezTo>
                    <a:pt x="455867" y="47149"/>
                    <a:pt x="430721" y="57912"/>
                    <a:pt x="410432" y="75343"/>
                  </a:cubicBezTo>
                  <a:lnTo>
                    <a:pt x="410432" y="75343"/>
                  </a:lnTo>
                  <a:cubicBezTo>
                    <a:pt x="373571" y="106871"/>
                    <a:pt x="328041" y="126492"/>
                    <a:pt x="279845" y="131540"/>
                  </a:cubicBezTo>
                  <a:lnTo>
                    <a:pt x="225171" y="137255"/>
                  </a:lnTo>
                  <a:cubicBezTo>
                    <a:pt x="153638" y="144780"/>
                    <a:pt x="81439" y="131159"/>
                    <a:pt x="17431" y="98298"/>
                  </a:cubicBezTo>
                  <a:lnTo>
                    <a:pt x="0" y="96012"/>
                  </a:lnTo>
                  <a:lnTo>
                    <a:pt x="0" y="149257"/>
                  </a:lnTo>
                  <a:lnTo>
                    <a:pt x="17431" y="158210"/>
                  </a:lnTo>
                  <a:cubicBezTo>
                    <a:pt x="81439" y="191071"/>
                    <a:pt x="153638" y="204597"/>
                    <a:pt x="225171" y="197168"/>
                  </a:cubicBezTo>
                  <a:lnTo>
                    <a:pt x="279845" y="191453"/>
                  </a:lnTo>
                  <a:cubicBezTo>
                    <a:pt x="328041" y="186404"/>
                    <a:pt x="373666" y="166783"/>
                    <a:pt x="410432" y="135255"/>
                  </a:cubicBezTo>
                  <a:lnTo>
                    <a:pt x="410432" y="135255"/>
                  </a:lnTo>
                  <a:cubicBezTo>
                    <a:pt x="430721" y="117824"/>
                    <a:pt x="455867" y="107061"/>
                    <a:pt x="482441" y="104204"/>
                  </a:cubicBezTo>
                  <a:lnTo>
                    <a:pt x="536162" y="98488"/>
                  </a:lnTo>
                  <a:cubicBezTo>
                    <a:pt x="567309" y="95155"/>
                    <a:pt x="591217" y="68389"/>
                    <a:pt x="589597" y="37052"/>
                  </a:cubicBezTo>
                  <a:cubicBezTo>
                    <a:pt x="588931" y="24003"/>
                    <a:pt x="587693" y="11621"/>
                    <a:pt x="586073" y="0"/>
                  </a:cubicBezTo>
                  <a:cubicBezTo>
                    <a:pt x="578549" y="20574"/>
                    <a:pt x="559403" y="36100"/>
                    <a:pt x="536162" y="38576"/>
                  </a:cubicBezTo>
                  <a:close/>
                </a:path>
              </a:pathLst>
            </a:custGeom>
            <a:solidFill>
              <a:srgbClr val="122E47"/>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3D583537-E632-9E1F-FD4C-2C9A65AD8498}"/>
                </a:ext>
              </a:extLst>
            </p:cNvPr>
            <p:cNvSpPr/>
            <p:nvPr/>
          </p:nvSpPr>
          <p:spPr>
            <a:xfrm>
              <a:off x="2700968" y="4121373"/>
              <a:ext cx="383285" cy="424624"/>
            </a:xfrm>
            <a:custGeom>
              <a:avLst/>
              <a:gdLst>
                <a:gd name="connsiteX0" fmla="*/ 0 w 383285"/>
                <a:gd name="connsiteY0" fmla="*/ 56483 h 424624"/>
                <a:gd name="connsiteX1" fmla="*/ 246031 w 383285"/>
                <a:gd name="connsiteY1" fmla="*/ 424625 h 424624"/>
                <a:gd name="connsiteX2" fmla="*/ 383286 w 383285"/>
                <a:gd name="connsiteY2" fmla="*/ 322612 h 424624"/>
                <a:gd name="connsiteX3" fmla="*/ 377000 w 383285"/>
                <a:gd name="connsiteY3" fmla="*/ 14097 h 424624"/>
                <a:gd name="connsiteX4" fmla="*/ 73152 w 383285"/>
                <a:gd name="connsiteY4" fmla="*/ 0 h 424624"/>
                <a:gd name="connsiteX5" fmla="*/ 0 w 383285"/>
                <a:gd name="connsiteY5" fmla="*/ 56483 h 424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3285" h="424624">
                  <a:moveTo>
                    <a:pt x="0" y="56483"/>
                  </a:moveTo>
                  <a:cubicBezTo>
                    <a:pt x="212598" y="162877"/>
                    <a:pt x="252793" y="351187"/>
                    <a:pt x="246031" y="424625"/>
                  </a:cubicBezTo>
                  <a:lnTo>
                    <a:pt x="383286" y="322612"/>
                  </a:lnTo>
                  <a:lnTo>
                    <a:pt x="377000" y="14097"/>
                  </a:lnTo>
                  <a:lnTo>
                    <a:pt x="73152" y="0"/>
                  </a:lnTo>
                  <a:lnTo>
                    <a:pt x="0" y="56483"/>
                  </a:lnTo>
                  <a:close/>
                </a:path>
              </a:pathLst>
            </a:custGeom>
            <a:solidFill>
              <a:srgbClr val="47284F"/>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9A997983-D142-5EDA-3C88-3EFBDF9CE5F6}"/>
                </a:ext>
              </a:extLst>
            </p:cNvPr>
            <p:cNvSpPr/>
            <p:nvPr/>
          </p:nvSpPr>
          <p:spPr>
            <a:xfrm>
              <a:off x="2291678" y="4990148"/>
              <a:ext cx="449484" cy="531708"/>
            </a:xfrm>
            <a:custGeom>
              <a:avLst/>
              <a:gdLst>
                <a:gd name="connsiteX0" fmla="*/ 292037 w 449484"/>
                <a:gd name="connsiteY0" fmla="*/ 84868 h 531708"/>
                <a:gd name="connsiteX1" fmla="*/ 98679 w 449484"/>
                <a:gd name="connsiteY1" fmla="*/ 0 h 531708"/>
                <a:gd name="connsiteX2" fmla="*/ 0 w 449484"/>
                <a:gd name="connsiteY2" fmla="*/ 490633 h 531708"/>
                <a:gd name="connsiteX3" fmla="*/ 229457 w 449484"/>
                <a:gd name="connsiteY3" fmla="*/ 518255 h 531708"/>
                <a:gd name="connsiteX4" fmla="*/ 239459 w 449484"/>
                <a:gd name="connsiteY4" fmla="*/ 482155 h 531708"/>
                <a:gd name="connsiteX5" fmla="*/ 449485 w 449484"/>
                <a:gd name="connsiteY5" fmla="*/ 71342 h 531708"/>
                <a:gd name="connsiteX6" fmla="*/ 292037 w 449484"/>
                <a:gd name="connsiteY6" fmla="*/ 84868 h 531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9484" h="531708">
                  <a:moveTo>
                    <a:pt x="292037" y="84868"/>
                  </a:moveTo>
                  <a:cubicBezTo>
                    <a:pt x="221266" y="75724"/>
                    <a:pt x="153734" y="45339"/>
                    <a:pt x="98679" y="0"/>
                  </a:cubicBezTo>
                  <a:lnTo>
                    <a:pt x="0" y="490633"/>
                  </a:lnTo>
                  <a:cubicBezTo>
                    <a:pt x="71056" y="545021"/>
                    <a:pt x="164497" y="535400"/>
                    <a:pt x="229457" y="518255"/>
                  </a:cubicBezTo>
                  <a:cubicBezTo>
                    <a:pt x="232219" y="506159"/>
                    <a:pt x="235458" y="494062"/>
                    <a:pt x="239459" y="482155"/>
                  </a:cubicBezTo>
                  <a:cubicBezTo>
                    <a:pt x="291370" y="327755"/>
                    <a:pt x="375571" y="203073"/>
                    <a:pt x="449485" y="71342"/>
                  </a:cubicBezTo>
                  <a:cubicBezTo>
                    <a:pt x="398621" y="86487"/>
                    <a:pt x="344710" y="91630"/>
                    <a:pt x="292037" y="84868"/>
                  </a:cubicBezTo>
                  <a:close/>
                </a:path>
              </a:pathLst>
            </a:custGeom>
            <a:solidFill>
              <a:srgbClr val="D6D6D6"/>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E3D0F8FD-DB0F-D428-BE8E-361FBA01CC17}"/>
                </a:ext>
              </a:extLst>
            </p:cNvPr>
            <p:cNvSpPr/>
            <p:nvPr/>
          </p:nvSpPr>
          <p:spPr>
            <a:xfrm>
              <a:off x="2390357" y="4893184"/>
              <a:ext cx="402145" cy="184912"/>
            </a:xfrm>
            <a:custGeom>
              <a:avLst/>
              <a:gdLst>
                <a:gd name="connsiteX0" fmla="*/ 221361 w 402145"/>
                <a:gd name="connsiteY0" fmla="*/ 91726 h 184912"/>
                <a:gd name="connsiteX1" fmla="*/ 19526 w 402145"/>
                <a:gd name="connsiteY1" fmla="*/ 0 h 184912"/>
                <a:gd name="connsiteX2" fmla="*/ 0 w 402145"/>
                <a:gd name="connsiteY2" fmla="*/ 97060 h 184912"/>
                <a:gd name="connsiteX3" fmla="*/ 193358 w 402145"/>
                <a:gd name="connsiteY3" fmla="*/ 181928 h 184912"/>
                <a:gd name="connsiteX4" fmla="*/ 350806 w 402145"/>
                <a:gd name="connsiteY4" fmla="*/ 168402 h 184912"/>
                <a:gd name="connsiteX5" fmla="*/ 402146 w 402145"/>
                <a:gd name="connsiteY5" fmla="*/ 70771 h 184912"/>
                <a:gd name="connsiteX6" fmla="*/ 221361 w 402145"/>
                <a:gd name="connsiteY6" fmla="*/ 91726 h 184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2145" h="184912">
                  <a:moveTo>
                    <a:pt x="221361" y="91726"/>
                  </a:moveTo>
                  <a:cubicBezTo>
                    <a:pt x="146971" y="82105"/>
                    <a:pt x="76009" y="49244"/>
                    <a:pt x="19526" y="0"/>
                  </a:cubicBezTo>
                  <a:lnTo>
                    <a:pt x="0" y="97060"/>
                  </a:lnTo>
                  <a:cubicBezTo>
                    <a:pt x="55054" y="142494"/>
                    <a:pt x="122587" y="172783"/>
                    <a:pt x="193358" y="181928"/>
                  </a:cubicBezTo>
                  <a:cubicBezTo>
                    <a:pt x="246031" y="188786"/>
                    <a:pt x="299942" y="183642"/>
                    <a:pt x="350806" y="168402"/>
                  </a:cubicBezTo>
                  <a:cubicBezTo>
                    <a:pt x="368713" y="136493"/>
                    <a:pt x="386048" y="104108"/>
                    <a:pt x="402146" y="70771"/>
                  </a:cubicBezTo>
                  <a:cubicBezTo>
                    <a:pt x="344614" y="91916"/>
                    <a:pt x="282130" y="99536"/>
                    <a:pt x="221361" y="91726"/>
                  </a:cubicBezTo>
                  <a:close/>
                </a:path>
              </a:pathLst>
            </a:custGeom>
            <a:solidFill>
              <a:srgbClr val="3D607A"/>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C8B22884-8123-904D-5A16-25C9BE86E1D9}"/>
                </a:ext>
              </a:extLst>
            </p:cNvPr>
            <p:cNvSpPr/>
            <p:nvPr/>
          </p:nvSpPr>
          <p:spPr>
            <a:xfrm>
              <a:off x="2409884" y="4811268"/>
              <a:ext cx="416623" cy="176582"/>
            </a:xfrm>
            <a:custGeom>
              <a:avLst/>
              <a:gdLst>
                <a:gd name="connsiteX0" fmla="*/ 227171 w 416623"/>
                <a:gd name="connsiteY0" fmla="*/ 100203 h 176582"/>
                <a:gd name="connsiteX1" fmla="*/ 16478 w 416623"/>
                <a:gd name="connsiteY1" fmla="*/ 0 h 176582"/>
                <a:gd name="connsiteX2" fmla="*/ 0 w 416623"/>
                <a:gd name="connsiteY2" fmla="*/ 81820 h 176582"/>
                <a:gd name="connsiteX3" fmla="*/ 201835 w 416623"/>
                <a:gd name="connsiteY3" fmla="*/ 173546 h 176582"/>
                <a:gd name="connsiteX4" fmla="*/ 382619 w 416623"/>
                <a:gd name="connsiteY4" fmla="*/ 152591 h 176582"/>
                <a:gd name="connsiteX5" fmla="*/ 416623 w 416623"/>
                <a:gd name="connsiteY5" fmla="*/ 75629 h 176582"/>
                <a:gd name="connsiteX6" fmla="*/ 227171 w 416623"/>
                <a:gd name="connsiteY6" fmla="*/ 100203 h 17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623" h="176582">
                  <a:moveTo>
                    <a:pt x="227171" y="100203"/>
                  </a:moveTo>
                  <a:cubicBezTo>
                    <a:pt x="148685" y="90011"/>
                    <a:pt x="74295" y="53912"/>
                    <a:pt x="16478" y="0"/>
                  </a:cubicBezTo>
                  <a:lnTo>
                    <a:pt x="0" y="81820"/>
                  </a:lnTo>
                  <a:cubicBezTo>
                    <a:pt x="56388" y="131159"/>
                    <a:pt x="127444" y="163925"/>
                    <a:pt x="201835" y="173546"/>
                  </a:cubicBezTo>
                  <a:cubicBezTo>
                    <a:pt x="262604" y="181451"/>
                    <a:pt x="325184" y="173736"/>
                    <a:pt x="382619" y="152591"/>
                  </a:cubicBezTo>
                  <a:cubicBezTo>
                    <a:pt x="394716" y="127540"/>
                    <a:pt x="406146" y="102013"/>
                    <a:pt x="416623" y="75629"/>
                  </a:cubicBezTo>
                  <a:cubicBezTo>
                    <a:pt x="356711" y="99441"/>
                    <a:pt x="290989" y="108490"/>
                    <a:pt x="227171" y="100203"/>
                  </a:cubicBezTo>
                  <a:close/>
                </a:path>
              </a:pathLst>
            </a:custGeom>
            <a:solidFill>
              <a:srgbClr val="D6D6D6"/>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302D493A-F10D-6B31-DE24-CA8AF0D87863}"/>
                </a:ext>
              </a:extLst>
            </p:cNvPr>
            <p:cNvSpPr/>
            <p:nvPr/>
          </p:nvSpPr>
          <p:spPr>
            <a:xfrm>
              <a:off x="2851757" y="4398226"/>
              <a:ext cx="43943" cy="194539"/>
            </a:xfrm>
            <a:custGeom>
              <a:avLst/>
              <a:gdLst>
                <a:gd name="connsiteX0" fmla="*/ 38567 w 43943"/>
                <a:gd name="connsiteY0" fmla="*/ 194539 h 194539"/>
                <a:gd name="connsiteX1" fmla="*/ 38377 w 43943"/>
                <a:gd name="connsiteY1" fmla="*/ 194539 h 194539"/>
                <a:gd name="connsiteX2" fmla="*/ 33900 w 43943"/>
                <a:gd name="connsiteY2" fmla="*/ 189682 h 194539"/>
                <a:gd name="connsiteX3" fmla="*/ 1610 w 43943"/>
                <a:gd name="connsiteY3" fmla="*/ 8230 h 194539"/>
                <a:gd name="connsiteX4" fmla="*/ 1134 w 43943"/>
                <a:gd name="connsiteY4" fmla="*/ 1658 h 194539"/>
                <a:gd name="connsiteX5" fmla="*/ 7706 w 43943"/>
                <a:gd name="connsiteY5" fmla="*/ 1087 h 194539"/>
                <a:gd name="connsiteX6" fmla="*/ 43330 w 43943"/>
                <a:gd name="connsiteY6" fmla="*/ 190158 h 194539"/>
                <a:gd name="connsiteX7" fmla="*/ 38567 w 43943"/>
                <a:gd name="connsiteY7" fmla="*/ 194539 h 19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943" h="194539">
                  <a:moveTo>
                    <a:pt x="38567" y="194539"/>
                  </a:moveTo>
                  <a:cubicBezTo>
                    <a:pt x="38472" y="194539"/>
                    <a:pt x="38472" y="194539"/>
                    <a:pt x="38377" y="194539"/>
                  </a:cubicBezTo>
                  <a:cubicBezTo>
                    <a:pt x="35805" y="194444"/>
                    <a:pt x="33805" y="192253"/>
                    <a:pt x="33900" y="189682"/>
                  </a:cubicBezTo>
                  <a:cubicBezTo>
                    <a:pt x="39710" y="43092"/>
                    <a:pt x="1991" y="8516"/>
                    <a:pt x="1610" y="8230"/>
                  </a:cubicBezTo>
                  <a:cubicBezTo>
                    <a:pt x="-295" y="6516"/>
                    <a:pt x="-580" y="3563"/>
                    <a:pt x="1134" y="1658"/>
                  </a:cubicBezTo>
                  <a:cubicBezTo>
                    <a:pt x="2849" y="-342"/>
                    <a:pt x="5706" y="-533"/>
                    <a:pt x="7706" y="1087"/>
                  </a:cubicBezTo>
                  <a:cubicBezTo>
                    <a:pt x="9421" y="2515"/>
                    <a:pt x="49331" y="37663"/>
                    <a:pt x="43330" y="190158"/>
                  </a:cubicBezTo>
                  <a:cubicBezTo>
                    <a:pt x="43139" y="192539"/>
                    <a:pt x="41044" y="194539"/>
                    <a:pt x="38567" y="194539"/>
                  </a:cubicBezTo>
                  <a:close/>
                </a:path>
              </a:pathLst>
            </a:custGeom>
            <a:solidFill>
              <a:srgbClr val="47284F"/>
            </a:solidFill>
            <a:ln w="9525" cap="flat">
              <a:noFill/>
              <a:prstDash val="solid"/>
              <a:miter/>
            </a:ln>
          </p:spPr>
          <p:txBody>
            <a:bodyPr rtlCol="0" anchor="ctr"/>
            <a:lstStyle/>
            <a:p>
              <a:endParaRPr lang="en-US"/>
            </a:p>
          </p:txBody>
        </p:sp>
        <p:grpSp>
          <p:nvGrpSpPr>
            <p:cNvPr id="23" name="Graphic 3">
              <a:extLst>
                <a:ext uri="{FF2B5EF4-FFF2-40B4-BE49-F238E27FC236}">
                  <a16:creationId xmlns:a16="http://schemas.microsoft.com/office/drawing/2014/main" id="{539DF55F-D797-A99E-CB9B-3A0C0ED9D676}"/>
                </a:ext>
              </a:extLst>
            </p:cNvPr>
            <p:cNvGrpSpPr/>
            <p:nvPr/>
          </p:nvGrpSpPr>
          <p:grpSpPr>
            <a:xfrm>
              <a:off x="2692681" y="3728862"/>
              <a:ext cx="1769745" cy="1098789"/>
              <a:chOff x="2692681" y="3728862"/>
              <a:chExt cx="1769745" cy="1098789"/>
            </a:xfrm>
            <a:solidFill>
              <a:schemeClr val="accent2"/>
            </a:solidFill>
          </p:grpSpPr>
          <p:sp>
            <p:nvSpPr>
              <p:cNvPr id="24" name="Freeform: Shape 23">
                <a:extLst>
                  <a:ext uri="{FF2B5EF4-FFF2-40B4-BE49-F238E27FC236}">
                    <a16:creationId xmlns:a16="http://schemas.microsoft.com/office/drawing/2014/main" id="{940E4524-4823-6EAC-FC68-74C133866DDE}"/>
                  </a:ext>
                </a:extLst>
              </p:cNvPr>
              <p:cNvSpPr/>
              <p:nvPr/>
            </p:nvSpPr>
            <p:spPr>
              <a:xfrm>
                <a:off x="2692681" y="3728862"/>
                <a:ext cx="1769745" cy="1097859"/>
              </a:xfrm>
              <a:custGeom>
                <a:avLst/>
                <a:gdLst>
                  <a:gd name="connsiteX0" fmla="*/ 652367 w 1769745"/>
                  <a:gd name="connsiteY0" fmla="*/ 7225 h 1097859"/>
                  <a:gd name="connsiteX1" fmla="*/ 0 w 1769745"/>
                  <a:gd name="connsiteY1" fmla="*/ 426992 h 1097859"/>
                  <a:gd name="connsiteX2" fmla="*/ 344519 w 1769745"/>
                  <a:gd name="connsiteY2" fmla="*/ 950105 h 1097859"/>
                  <a:gd name="connsiteX3" fmla="*/ 958501 w 1769745"/>
                  <a:gd name="connsiteY3" fmla="*/ 478712 h 1097859"/>
                  <a:gd name="connsiteX4" fmla="*/ 1171480 w 1769745"/>
                  <a:gd name="connsiteY4" fmla="*/ 1094218 h 1097859"/>
                  <a:gd name="connsiteX5" fmla="*/ 1769745 w 1769745"/>
                  <a:gd name="connsiteY5" fmla="*/ 865523 h 1097859"/>
                  <a:gd name="connsiteX6" fmla="*/ 1491234 w 1769745"/>
                  <a:gd name="connsiteY6" fmla="*/ 91997 h 1097859"/>
                  <a:gd name="connsiteX7" fmla="*/ 652367 w 1769745"/>
                  <a:gd name="connsiteY7" fmla="*/ 7225 h 1097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69745" h="1097859">
                    <a:moveTo>
                      <a:pt x="652367" y="7225"/>
                    </a:moveTo>
                    <a:cubicBezTo>
                      <a:pt x="310134" y="173246"/>
                      <a:pt x="0" y="426992"/>
                      <a:pt x="0" y="426992"/>
                    </a:cubicBezTo>
                    <a:cubicBezTo>
                      <a:pt x="322612" y="473950"/>
                      <a:pt x="360236" y="812278"/>
                      <a:pt x="344519" y="950105"/>
                    </a:cubicBezTo>
                    <a:lnTo>
                      <a:pt x="958501" y="478712"/>
                    </a:lnTo>
                    <a:lnTo>
                      <a:pt x="1171480" y="1094218"/>
                    </a:lnTo>
                    <a:cubicBezTo>
                      <a:pt x="1494092" y="1131842"/>
                      <a:pt x="1769745" y="865523"/>
                      <a:pt x="1769745" y="865523"/>
                    </a:cubicBezTo>
                    <a:cubicBezTo>
                      <a:pt x="1769745" y="865523"/>
                      <a:pt x="1579150" y="220490"/>
                      <a:pt x="1491234" y="91997"/>
                    </a:cubicBezTo>
                    <a:cubicBezTo>
                      <a:pt x="1403318" y="-36685"/>
                      <a:pt x="652367" y="7225"/>
                      <a:pt x="652367" y="7225"/>
                    </a:cubicBezTo>
                    <a:close/>
                  </a:path>
                </a:pathLst>
              </a:custGeom>
              <a:grp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CEBEADC3-BB36-50CA-5FA1-C5CD183CA11E}"/>
                  </a:ext>
                </a:extLst>
              </p:cNvPr>
              <p:cNvSpPr/>
              <p:nvPr/>
            </p:nvSpPr>
            <p:spPr>
              <a:xfrm>
                <a:off x="3239225" y="4156615"/>
                <a:ext cx="411956" cy="367283"/>
              </a:xfrm>
              <a:custGeom>
                <a:avLst/>
                <a:gdLst>
                  <a:gd name="connsiteX0" fmla="*/ 411956 w 411956"/>
                  <a:gd name="connsiteY0" fmla="*/ 50863 h 367283"/>
                  <a:gd name="connsiteX1" fmla="*/ 150400 w 411956"/>
                  <a:gd name="connsiteY1" fmla="*/ 0 h 367283"/>
                  <a:gd name="connsiteX2" fmla="*/ 270224 w 411956"/>
                  <a:gd name="connsiteY2" fmla="*/ 101060 h 367283"/>
                  <a:gd name="connsiteX3" fmla="*/ 257461 w 411956"/>
                  <a:gd name="connsiteY3" fmla="*/ 104870 h 367283"/>
                  <a:gd name="connsiteX4" fmla="*/ 43815 w 411956"/>
                  <a:gd name="connsiteY4" fmla="*/ 282226 h 367283"/>
                  <a:gd name="connsiteX5" fmla="*/ 0 w 411956"/>
                  <a:gd name="connsiteY5" fmla="*/ 367284 h 367283"/>
                  <a:gd name="connsiteX6" fmla="*/ 411956 w 411956"/>
                  <a:gd name="connsiteY6" fmla="*/ 50863 h 367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1956" h="367283">
                    <a:moveTo>
                      <a:pt x="411956" y="50863"/>
                    </a:moveTo>
                    <a:lnTo>
                      <a:pt x="150400" y="0"/>
                    </a:lnTo>
                    <a:lnTo>
                      <a:pt x="270224" y="101060"/>
                    </a:lnTo>
                    <a:lnTo>
                      <a:pt x="257461" y="104870"/>
                    </a:lnTo>
                    <a:cubicBezTo>
                      <a:pt x="165068" y="132493"/>
                      <a:pt x="87916" y="196501"/>
                      <a:pt x="43815" y="282226"/>
                    </a:cubicBezTo>
                    <a:lnTo>
                      <a:pt x="0" y="367284"/>
                    </a:lnTo>
                    <a:lnTo>
                      <a:pt x="411956" y="50863"/>
                    </a:lnTo>
                    <a:close/>
                  </a:path>
                </a:pathLst>
              </a:custGeom>
              <a:grp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2DE5228D-A9CC-D7A3-D109-805850094D9D}"/>
                  </a:ext>
                </a:extLst>
              </p:cNvPr>
              <p:cNvSpPr/>
              <p:nvPr/>
            </p:nvSpPr>
            <p:spPr>
              <a:xfrm>
                <a:off x="3384875" y="4151838"/>
                <a:ext cx="483928" cy="675813"/>
              </a:xfrm>
              <a:custGeom>
                <a:avLst/>
                <a:gdLst>
                  <a:gd name="connsiteX0" fmla="*/ 479286 w 483928"/>
                  <a:gd name="connsiteY0" fmla="*/ 675814 h 675813"/>
                  <a:gd name="connsiteX1" fmla="*/ 474809 w 483928"/>
                  <a:gd name="connsiteY1" fmla="*/ 672671 h 675813"/>
                  <a:gd name="connsiteX2" fmla="*/ 262687 w 483928"/>
                  <a:gd name="connsiteY2" fmla="*/ 59737 h 675813"/>
                  <a:gd name="connsiteX3" fmla="*/ 3798 w 483928"/>
                  <a:gd name="connsiteY3" fmla="*/ 9349 h 675813"/>
                  <a:gd name="connsiteX4" fmla="*/ 83 w 483928"/>
                  <a:gd name="connsiteY4" fmla="*/ 3825 h 675813"/>
                  <a:gd name="connsiteX5" fmla="*/ 5608 w 483928"/>
                  <a:gd name="connsiteY5" fmla="*/ 110 h 675813"/>
                  <a:gd name="connsiteX6" fmla="*/ 267164 w 483928"/>
                  <a:gd name="connsiteY6" fmla="*/ 50974 h 675813"/>
                  <a:gd name="connsiteX7" fmla="*/ 270688 w 483928"/>
                  <a:gd name="connsiteY7" fmla="*/ 54022 h 675813"/>
                  <a:gd name="connsiteX8" fmla="*/ 483667 w 483928"/>
                  <a:gd name="connsiteY8" fmla="*/ 669527 h 675813"/>
                  <a:gd name="connsiteX9" fmla="*/ 480810 w 483928"/>
                  <a:gd name="connsiteY9" fmla="*/ 675528 h 675813"/>
                  <a:gd name="connsiteX10" fmla="*/ 479286 w 483928"/>
                  <a:gd name="connsiteY10" fmla="*/ 675814 h 67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83928" h="675813">
                    <a:moveTo>
                      <a:pt x="479286" y="675814"/>
                    </a:moveTo>
                    <a:cubicBezTo>
                      <a:pt x="477381" y="675814"/>
                      <a:pt x="475571" y="674575"/>
                      <a:pt x="474809" y="672671"/>
                    </a:cubicBezTo>
                    <a:lnTo>
                      <a:pt x="262687" y="59737"/>
                    </a:lnTo>
                    <a:lnTo>
                      <a:pt x="3798" y="9349"/>
                    </a:lnTo>
                    <a:cubicBezTo>
                      <a:pt x="1226" y="8873"/>
                      <a:pt x="-393" y="6397"/>
                      <a:pt x="83" y="3825"/>
                    </a:cubicBezTo>
                    <a:cubicBezTo>
                      <a:pt x="559" y="1253"/>
                      <a:pt x="2941" y="-461"/>
                      <a:pt x="5608" y="110"/>
                    </a:cubicBezTo>
                    <a:lnTo>
                      <a:pt x="267164" y="50974"/>
                    </a:lnTo>
                    <a:cubicBezTo>
                      <a:pt x="268783" y="51259"/>
                      <a:pt x="270117" y="52498"/>
                      <a:pt x="270688" y="54022"/>
                    </a:cubicBezTo>
                    <a:lnTo>
                      <a:pt x="483667" y="669527"/>
                    </a:lnTo>
                    <a:cubicBezTo>
                      <a:pt x="484525" y="672004"/>
                      <a:pt x="483191" y="674671"/>
                      <a:pt x="480810" y="675528"/>
                    </a:cubicBezTo>
                    <a:cubicBezTo>
                      <a:pt x="480334" y="675718"/>
                      <a:pt x="479857" y="675814"/>
                      <a:pt x="479286" y="675814"/>
                    </a:cubicBezTo>
                    <a:close/>
                  </a:path>
                </a:pathLst>
              </a:custGeom>
              <a:grpFill/>
              <a:ln w="9525" cap="flat">
                <a:noFill/>
                <a:prstDash val="solid"/>
                <a:miter/>
              </a:ln>
            </p:spPr>
            <p:txBody>
              <a:bodyPr rtlCol="0" anchor="ctr"/>
              <a:lstStyle/>
              <a:p>
                <a:endParaRPr lang="en-US"/>
              </a:p>
            </p:txBody>
          </p:sp>
        </p:grpSp>
        <p:sp>
          <p:nvSpPr>
            <p:cNvPr id="27" name="Freeform: Shape 26">
              <a:extLst>
                <a:ext uri="{FF2B5EF4-FFF2-40B4-BE49-F238E27FC236}">
                  <a16:creationId xmlns:a16="http://schemas.microsoft.com/office/drawing/2014/main" id="{4770F35C-8B68-F759-A153-EBF0B4FC428B}"/>
                </a:ext>
              </a:extLst>
            </p:cNvPr>
            <p:cNvSpPr/>
            <p:nvPr/>
          </p:nvSpPr>
          <p:spPr>
            <a:xfrm>
              <a:off x="2443602" y="2786531"/>
              <a:ext cx="621029" cy="825386"/>
            </a:xfrm>
            <a:custGeom>
              <a:avLst/>
              <a:gdLst>
                <a:gd name="connsiteX0" fmla="*/ 621030 w 621029"/>
                <a:gd name="connsiteY0" fmla="*/ 10009 h 825386"/>
                <a:gd name="connsiteX1" fmla="*/ 621030 w 621029"/>
                <a:gd name="connsiteY1" fmla="*/ 10009 h 825386"/>
                <a:gd name="connsiteX2" fmla="*/ 219075 w 621029"/>
                <a:gd name="connsiteY2" fmla="*/ 163838 h 825386"/>
                <a:gd name="connsiteX3" fmla="*/ 0 w 621029"/>
                <a:gd name="connsiteY3" fmla="*/ 476544 h 825386"/>
                <a:gd name="connsiteX4" fmla="*/ 158591 w 621029"/>
                <a:gd name="connsiteY4" fmla="*/ 819920 h 825386"/>
                <a:gd name="connsiteX5" fmla="*/ 491776 w 621029"/>
                <a:gd name="connsiteY5" fmla="*/ 443682 h 825386"/>
                <a:gd name="connsiteX6" fmla="*/ 621030 w 621029"/>
                <a:gd name="connsiteY6" fmla="*/ 10009 h 825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1029" h="825386">
                  <a:moveTo>
                    <a:pt x="621030" y="10009"/>
                  </a:moveTo>
                  <a:lnTo>
                    <a:pt x="621030" y="10009"/>
                  </a:lnTo>
                  <a:cubicBezTo>
                    <a:pt x="468249" y="-25519"/>
                    <a:pt x="309086" y="35346"/>
                    <a:pt x="219075" y="163838"/>
                  </a:cubicBezTo>
                  <a:lnTo>
                    <a:pt x="0" y="476544"/>
                  </a:lnTo>
                  <a:cubicBezTo>
                    <a:pt x="0" y="476544"/>
                    <a:pt x="108585" y="876403"/>
                    <a:pt x="158591" y="819920"/>
                  </a:cubicBezTo>
                  <a:lnTo>
                    <a:pt x="491776" y="443682"/>
                  </a:lnTo>
                  <a:lnTo>
                    <a:pt x="621030" y="10009"/>
                  </a:lnTo>
                  <a:close/>
                </a:path>
              </a:pathLst>
            </a:custGeom>
            <a:solidFill>
              <a:srgbClr val="D56C67"/>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6165DC50-6EE4-4BAC-9A51-2632445130D6}"/>
                </a:ext>
              </a:extLst>
            </p:cNvPr>
            <p:cNvSpPr/>
            <p:nvPr/>
          </p:nvSpPr>
          <p:spPr>
            <a:xfrm>
              <a:off x="2602289" y="2766524"/>
              <a:ext cx="460152" cy="426447"/>
            </a:xfrm>
            <a:custGeom>
              <a:avLst/>
              <a:gdLst>
                <a:gd name="connsiteX0" fmla="*/ 460153 w 460152"/>
                <a:gd name="connsiteY0" fmla="*/ 4204 h 426447"/>
                <a:gd name="connsiteX1" fmla="*/ 406432 w 460152"/>
                <a:gd name="connsiteY1" fmla="*/ 200610 h 426447"/>
                <a:gd name="connsiteX2" fmla="*/ 149257 w 460152"/>
                <a:gd name="connsiteY2" fmla="*/ 426447 h 426447"/>
                <a:gd name="connsiteX3" fmla="*/ 0 w 460152"/>
                <a:gd name="connsiteY3" fmla="*/ 244139 h 426447"/>
                <a:gd name="connsiteX4" fmla="*/ 233077 w 460152"/>
                <a:gd name="connsiteY4" fmla="*/ 20016 h 426447"/>
                <a:gd name="connsiteX5" fmla="*/ 460153 w 460152"/>
                <a:gd name="connsiteY5" fmla="*/ 4204 h 426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0152" h="426447">
                  <a:moveTo>
                    <a:pt x="460153" y="4204"/>
                  </a:moveTo>
                  <a:lnTo>
                    <a:pt x="406432" y="200610"/>
                  </a:lnTo>
                  <a:cubicBezTo>
                    <a:pt x="319278" y="265856"/>
                    <a:pt x="228790" y="340151"/>
                    <a:pt x="149257" y="426447"/>
                  </a:cubicBezTo>
                  <a:lnTo>
                    <a:pt x="0" y="244139"/>
                  </a:lnTo>
                  <a:cubicBezTo>
                    <a:pt x="0" y="244139"/>
                    <a:pt x="108775" y="52305"/>
                    <a:pt x="233077" y="20016"/>
                  </a:cubicBezTo>
                  <a:cubicBezTo>
                    <a:pt x="357378" y="-12274"/>
                    <a:pt x="460153" y="4204"/>
                    <a:pt x="460153" y="4204"/>
                  </a:cubicBezTo>
                  <a:close/>
                </a:path>
              </a:pathLst>
            </a:custGeom>
            <a:solidFill>
              <a:schemeClr val="accent5"/>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CE45221E-074C-7E33-6DAC-16DCD16E760C}"/>
                </a:ext>
              </a:extLst>
            </p:cNvPr>
            <p:cNvSpPr/>
            <p:nvPr/>
          </p:nvSpPr>
          <p:spPr>
            <a:xfrm>
              <a:off x="2751545" y="2967133"/>
              <a:ext cx="257175" cy="324707"/>
            </a:xfrm>
            <a:custGeom>
              <a:avLst/>
              <a:gdLst>
                <a:gd name="connsiteX0" fmla="*/ 257175 w 257175"/>
                <a:gd name="connsiteY0" fmla="*/ 0 h 324707"/>
                <a:gd name="connsiteX1" fmla="*/ 224790 w 257175"/>
                <a:gd name="connsiteY1" fmla="*/ 118777 h 324707"/>
                <a:gd name="connsiteX2" fmla="*/ 80867 w 257175"/>
                <a:gd name="connsiteY2" fmla="*/ 324707 h 324707"/>
                <a:gd name="connsiteX3" fmla="*/ 0 w 257175"/>
                <a:gd name="connsiteY3" fmla="*/ 225838 h 324707"/>
                <a:gd name="connsiteX4" fmla="*/ 257175 w 257175"/>
                <a:gd name="connsiteY4" fmla="*/ 0 h 3247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7175" h="324707">
                  <a:moveTo>
                    <a:pt x="257175" y="0"/>
                  </a:moveTo>
                  <a:lnTo>
                    <a:pt x="224790" y="118777"/>
                  </a:lnTo>
                  <a:lnTo>
                    <a:pt x="80867" y="324707"/>
                  </a:lnTo>
                  <a:lnTo>
                    <a:pt x="0" y="225838"/>
                  </a:lnTo>
                  <a:cubicBezTo>
                    <a:pt x="79534" y="139541"/>
                    <a:pt x="170117" y="65246"/>
                    <a:pt x="257175" y="0"/>
                  </a:cubicBezTo>
                  <a:close/>
                </a:path>
              </a:pathLst>
            </a:custGeom>
            <a:solidFill>
              <a:schemeClr val="accent5">
                <a:lumMod val="75000"/>
              </a:schemeClr>
            </a:solid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2017E86-1E43-4B0F-557D-8F70B3A1BAA1}"/>
                </a:ext>
              </a:extLst>
            </p:cNvPr>
            <p:cNvSpPr/>
            <p:nvPr/>
          </p:nvSpPr>
          <p:spPr>
            <a:xfrm>
              <a:off x="2516087" y="2962276"/>
              <a:ext cx="499205" cy="779907"/>
            </a:xfrm>
            <a:custGeom>
              <a:avLst/>
              <a:gdLst>
                <a:gd name="connsiteX0" fmla="*/ 499205 w 499205"/>
                <a:gd name="connsiteY0" fmla="*/ 0 h 779907"/>
                <a:gd name="connsiteX1" fmla="*/ 419386 w 499205"/>
                <a:gd name="connsiteY1" fmla="*/ 267938 h 779907"/>
                <a:gd name="connsiteX2" fmla="*/ 86201 w 499205"/>
                <a:gd name="connsiteY2" fmla="*/ 644271 h 779907"/>
                <a:gd name="connsiteX3" fmla="*/ 0 w 499205"/>
                <a:gd name="connsiteY3" fmla="*/ 779907 h 779907"/>
                <a:gd name="connsiteX4" fmla="*/ 235553 w 499205"/>
                <a:gd name="connsiteY4" fmla="*/ 230791 h 779907"/>
                <a:gd name="connsiteX5" fmla="*/ 316421 w 499205"/>
                <a:gd name="connsiteY5" fmla="*/ 329660 h 779907"/>
                <a:gd name="connsiteX6" fmla="*/ 460343 w 499205"/>
                <a:gd name="connsiteY6" fmla="*/ 123730 h 779907"/>
                <a:gd name="connsiteX7" fmla="*/ 492728 w 499205"/>
                <a:gd name="connsiteY7" fmla="*/ 4953 h 779907"/>
                <a:gd name="connsiteX8" fmla="*/ 499205 w 499205"/>
                <a:gd name="connsiteY8" fmla="*/ 0 h 779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205" h="779907">
                  <a:moveTo>
                    <a:pt x="499205" y="0"/>
                  </a:moveTo>
                  <a:lnTo>
                    <a:pt x="419386" y="267938"/>
                  </a:lnTo>
                  <a:lnTo>
                    <a:pt x="86201" y="644271"/>
                  </a:lnTo>
                  <a:cubicBezTo>
                    <a:pt x="61913" y="671608"/>
                    <a:pt x="32480" y="764762"/>
                    <a:pt x="0" y="779907"/>
                  </a:cubicBezTo>
                  <a:cubicBezTo>
                    <a:pt x="0" y="554926"/>
                    <a:pt x="101822" y="376047"/>
                    <a:pt x="235553" y="230791"/>
                  </a:cubicBezTo>
                  <a:lnTo>
                    <a:pt x="316421" y="329660"/>
                  </a:lnTo>
                  <a:lnTo>
                    <a:pt x="460343" y="123730"/>
                  </a:lnTo>
                  <a:lnTo>
                    <a:pt x="492728" y="4953"/>
                  </a:lnTo>
                  <a:cubicBezTo>
                    <a:pt x="494919" y="3238"/>
                    <a:pt x="496919" y="1524"/>
                    <a:pt x="499205" y="0"/>
                  </a:cubicBezTo>
                  <a:close/>
                </a:path>
              </a:pathLst>
            </a:custGeom>
            <a:solidFill>
              <a:srgbClr val="BE4E5A"/>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98E81209-8763-E578-139F-B20A2C97F5BE}"/>
                </a:ext>
              </a:extLst>
            </p:cNvPr>
            <p:cNvSpPr/>
            <p:nvPr/>
          </p:nvSpPr>
          <p:spPr>
            <a:xfrm>
              <a:off x="2443104" y="3452696"/>
              <a:ext cx="238263" cy="159233"/>
            </a:xfrm>
            <a:custGeom>
              <a:avLst/>
              <a:gdLst>
                <a:gd name="connsiteX0" fmla="*/ 236337 w 238263"/>
                <a:gd name="connsiteY0" fmla="*/ 158327 h 159233"/>
                <a:gd name="connsiteX1" fmla="*/ 231003 w 238263"/>
                <a:gd name="connsiteY1" fmla="*/ 158422 h 159233"/>
                <a:gd name="connsiteX2" fmla="*/ 2117 w 238263"/>
                <a:gd name="connsiteY2" fmla="*/ 8594 h 159233"/>
                <a:gd name="connsiteX3" fmla="*/ 784 w 238263"/>
                <a:gd name="connsiteY3" fmla="*/ 2117 h 159233"/>
                <a:gd name="connsiteX4" fmla="*/ 7261 w 238263"/>
                <a:gd name="connsiteY4" fmla="*/ 784 h 159233"/>
                <a:gd name="connsiteX5" fmla="*/ 236146 w 238263"/>
                <a:gd name="connsiteY5" fmla="*/ 150612 h 159233"/>
                <a:gd name="connsiteX6" fmla="*/ 237480 w 238263"/>
                <a:gd name="connsiteY6" fmla="*/ 157089 h 159233"/>
                <a:gd name="connsiteX7" fmla="*/ 236337 w 238263"/>
                <a:gd name="connsiteY7" fmla="*/ 158327 h 1592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8263" h="159233">
                  <a:moveTo>
                    <a:pt x="236337" y="158327"/>
                  </a:moveTo>
                  <a:cubicBezTo>
                    <a:pt x="234813" y="159470"/>
                    <a:pt x="232717" y="159566"/>
                    <a:pt x="231003" y="158422"/>
                  </a:cubicBezTo>
                  <a:lnTo>
                    <a:pt x="2117" y="8594"/>
                  </a:lnTo>
                  <a:cubicBezTo>
                    <a:pt x="-74" y="7166"/>
                    <a:pt x="-645" y="4308"/>
                    <a:pt x="784" y="2117"/>
                  </a:cubicBezTo>
                  <a:cubicBezTo>
                    <a:pt x="2212" y="-74"/>
                    <a:pt x="5070" y="-645"/>
                    <a:pt x="7261" y="784"/>
                  </a:cubicBezTo>
                  <a:lnTo>
                    <a:pt x="236146" y="150612"/>
                  </a:lnTo>
                  <a:cubicBezTo>
                    <a:pt x="238337" y="152041"/>
                    <a:pt x="238909" y="154993"/>
                    <a:pt x="237480" y="157089"/>
                  </a:cubicBezTo>
                  <a:cubicBezTo>
                    <a:pt x="237194" y="157565"/>
                    <a:pt x="236813" y="157946"/>
                    <a:pt x="236337" y="158327"/>
                  </a:cubicBezTo>
                  <a:close/>
                </a:path>
              </a:pathLst>
            </a:custGeom>
            <a:solidFill>
              <a:srgbClr val="47284F"/>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33E94C02-79BA-CEFD-EF64-A801403F384F}"/>
                </a:ext>
              </a:extLst>
            </p:cNvPr>
            <p:cNvSpPr/>
            <p:nvPr/>
          </p:nvSpPr>
          <p:spPr>
            <a:xfrm>
              <a:off x="3099894" y="2781491"/>
              <a:ext cx="405078" cy="439579"/>
            </a:xfrm>
            <a:custGeom>
              <a:avLst/>
              <a:gdLst>
                <a:gd name="connsiteX0" fmla="*/ 1504 w 405078"/>
                <a:gd name="connsiteY0" fmla="*/ 286703 h 439579"/>
                <a:gd name="connsiteX1" fmla="*/ 108661 w 405078"/>
                <a:gd name="connsiteY1" fmla="*/ 429197 h 439579"/>
                <a:gd name="connsiteX2" fmla="*/ 279254 w 405078"/>
                <a:gd name="connsiteY2" fmla="*/ 388906 h 439579"/>
                <a:gd name="connsiteX3" fmla="*/ 334594 w 405078"/>
                <a:gd name="connsiteY3" fmla="*/ 234505 h 439579"/>
                <a:gd name="connsiteX4" fmla="*/ 405079 w 405078"/>
                <a:gd name="connsiteY4" fmla="*/ 41339 h 439579"/>
                <a:gd name="connsiteX5" fmla="*/ 200482 w 405078"/>
                <a:gd name="connsiteY5" fmla="*/ 14859 h 439579"/>
                <a:gd name="connsiteX6" fmla="*/ 62369 w 405078"/>
                <a:gd name="connsiteY6" fmla="*/ 0 h 439579"/>
                <a:gd name="connsiteX7" fmla="*/ 14744 w 405078"/>
                <a:gd name="connsiteY7" fmla="*/ 163544 h 439579"/>
                <a:gd name="connsiteX8" fmla="*/ 1504 w 405078"/>
                <a:gd name="connsiteY8" fmla="*/ 286703 h 43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5078" h="439579">
                  <a:moveTo>
                    <a:pt x="1504" y="286703"/>
                  </a:moveTo>
                  <a:cubicBezTo>
                    <a:pt x="9125" y="348615"/>
                    <a:pt x="50558" y="406337"/>
                    <a:pt x="108661" y="429197"/>
                  </a:cubicBezTo>
                  <a:cubicBezTo>
                    <a:pt x="166668" y="452057"/>
                    <a:pt x="238963" y="436531"/>
                    <a:pt x="279254" y="388906"/>
                  </a:cubicBezTo>
                  <a:cubicBezTo>
                    <a:pt x="314972" y="346710"/>
                    <a:pt x="322592" y="288512"/>
                    <a:pt x="334594" y="234505"/>
                  </a:cubicBezTo>
                  <a:cubicBezTo>
                    <a:pt x="349453" y="167354"/>
                    <a:pt x="373361" y="102299"/>
                    <a:pt x="405079" y="41339"/>
                  </a:cubicBezTo>
                  <a:cubicBezTo>
                    <a:pt x="293541" y="22289"/>
                    <a:pt x="200482" y="14859"/>
                    <a:pt x="200482" y="14859"/>
                  </a:cubicBezTo>
                  <a:lnTo>
                    <a:pt x="62369" y="0"/>
                  </a:lnTo>
                  <a:cubicBezTo>
                    <a:pt x="44176" y="53816"/>
                    <a:pt x="28175" y="108395"/>
                    <a:pt x="14744" y="163544"/>
                  </a:cubicBezTo>
                  <a:cubicBezTo>
                    <a:pt x="4933" y="203930"/>
                    <a:pt x="-3544" y="245459"/>
                    <a:pt x="1504" y="286703"/>
                  </a:cubicBezTo>
                  <a:close/>
                </a:path>
              </a:pathLst>
            </a:custGeom>
            <a:solidFill>
              <a:schemeClr val="accent5">
                <a:lumMod val="75000"/>
              </a:schemeClr>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1DB5295C-0291-9B1C-73CD-50B2479C4FC6}"/>
                </a:ext>
              </a:extLst>
            </p:cNvPr>
            <p:cNvSpPr/>
            <p:nvPr/>
          </p:nvSpPr>
          <p:spPr>
            <a:xfrm>
              <a:off x="2890370" y="2770728"/>
              <a:ext cx="1294619" cy="1335141"/>
            </a:xfrm>
            <a:custGeom>
              <a:avLst/>
              <a:gdLst>
                <a:gd name="connsiteX0" fmla="*/ 1293544 w 1294619"/>
                <a:gd name="connsiteY0" fmla="*/ 1050036 h 1335141"/>
                <a:gd name="connsiteX1" fmla="*/ 942453 w 1294619"/>
                <a:gd name="connsiteY1" fmla="*/ 157163 h 1335141"/>
                <a:gd name="connsiteX2" fmla="*/ 614602 w 1294619"/>
                <a:gd name="connsiteY2" fmla="*/ 52102 h 1335141"/>
                <a:gd name="connsiteX3" fmla="*/ 544117 w 1294619"/>
                <a:gd name="connsiteY3" fmla="*/ 245269 h 1335141"/>
                <a:gd name="connsiteX4" fmla="*/ 488777 w 1294619"/>
                <a:gd name="connsiteY4" fmla="*/ 399669 h 1335141"/>
                <a:gd name="connsiteX5" fmla="*/ 318184 w 1294619"/>
                <a:gd name="connsiteY5" fmla="*/ 439960 h 1335141"/>
                <a:gd name="connsiteX6" fmla="*/ 211028 w 1294619"/>
                <a:gd name="connsiteY6" fmla="*/ 297466 h 1335141"/>
                <a:gd name="connsiteX7" fmla="*/ 224268 w 1294619"/>
                <a:gd name="connsiteY7" fmla="*/ 174308 h 1335141"/>
                <a:gd name="connsiteX8" fmla="*/ 271893 w 1294619"/>
                <a:gd name="connsiteY8" fmla="*/ 10763 h 1335141"/>
                <a:gd name="connsiteX9" fmla="*/ 172166 w 1294619"/>
                <a:gd name="connsiteY9" fmla="*/ 0 h 1335141"/>
                <a:gd name="connsiteX10" fmla="*/ 21671 w 1294619"/>
                <a:gd name="connsiteY10" fmla="*/ 533019 h 1335141"/>
                <a:gd name="connsiteX11" fmla="*/ 428008 w 1294619"/>
                <a:gd name="connsiteY11" fmla="*/ 1034225 h 1335141"/>
                <a:gd name="connsiteX12" fmla="*/ 1052086 w 1294619"/>
                <a:gd name="connsiteY12" fmla="*/ 1309878 h 1335141"/>
                <a:gd name="connsiteX13" fmla="*/ 1253063 w 1294619"/>
                <a:gd name="connsiteY13" fmla="*/ 1173575 h 1335141"/>
                <a:gd name="connsiteX14" fmla="*/ 1293544 w 1294619"/>
                <a:gd name="connsiteY14" fmla="*/ 1050036 h 13351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94619" h="1335141">
                  <a:moveTo>
                    <a:pt x="1293544" y="1050036"/>
                  </a:moveTo>
                  <a:cubicBezTo>
                    <a:pt x="1236966" y="568166"/>
                    <a:pt x="1075231" y="253746"/>
                    <a:pt x="942453" y="157163"/>
                  </a:cubicBezTo>
                  <a:cubicBezTo>
                    <a:pt x="871587" y="105632"/>
                    <a:pt x="732712" y="72295"/>
                    <a:pt x="614602" y="52102"/>
                  </a:cubicBezTo>
                  <a:cubicBezTo>
                    <a:pt x="582884" y="113062"/>
                    <a:pt x="558976" y="178117"/>
                    <a:pt x="544117" y="245269"/>
                  </a:cubicBezTo>
                  <a:cubicBezTo>
                    <a:pt x="532116" y="299275"/>
                    <a:pt x="524496" y="357473"/>
                    <a:pt x="488777" y="399669"/>
                  </a:cubicBezTo>
                  <a:cubicBezTo>
                    <a:pt x="448486" y="447294"/>
                    <a:pt x="376192" y="462820"/>
                    <a:pt x="318184" y="439960"/>
                  </a:cubicBezTo>
                  <a:cubicBezTo>
                    <a:pt x="260177" y="417100"/>
                    <a:pt x="218743" y="359378"/>
                    <a:pt x="211028" y="297466"/>
                  </a:cubicBezTo>
                  <a:cubicBezTo>
                    <a:pt x="205980" y="256223"/>
                    <a:pt x="214457" y="214694"/>
                    <a:pt x="224268" y="174308"/>
                  </a:cubicBezTo>
                  <a:cubicBezTo>
                    <a:pt x="237698" y="119063"/>
                    <a:pt x="253605" y="64579"/>
                    <a:pt x="271893" y="10763"/>
                  </a:cubicBezTo>
                  <a:lnTo>
                    <a:pt x="172166" y="0"/>
                  </a:lnTo>
                  <a:cubicBezTo>
                    <a:pt x="-37860" y="163354"/>
                    <a:pt x="-9666" y="473488"/>
                    <a:pt x="21671" y="533019"/>
                  </a:cubicBezTo>
                  <a:cubicBezTo>
                    <a:pt x="53008" y="592550"/>
                    <a:pt x="395813" y="893255"/>
                    <a:pt x="428008" y="1034225"/>
                  </a:cubicBezTo>
                  <a:cubicBezTo>
                    <a:pt x="460202" y="1175195"/>
                    <a:pt x="835773" y="1413224"/>
                    <a:pt x="1052086" y="1309878"/>
                  </a:cubicBezTo>
                  <a:cubicBezTo>
                    <a:pt x="1156289" y="1260062"/>
                    <a:pt x="1217535" y="1211009"/>
                    <a:pt x="1253063" y="1173575"/>
                  </a:cubicBezTo>
                  <a:cubicBezTo>
                    <a:pt x="1284210" y="1140524"/>
                    <a:pt x="1298878" y="1095185"/>
                    <a:pt x="1293544" y="1050036"/>
                  </a:cubicBezTo>
                  <a:close/>
                </a:path>
              </a:pathLst>
            </a:custGeom>
            <a:solidFill>
              <a:schemeClr val="accent5">
                <a:lumMod val="50000"/>
              </a:schemeClr>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876A8531-145B-DE8E-857B-CF305B6A2E6F}"/>
                </a:ext>
              </a:extLst>
            </p:cNvPr>
            <p:cNvSpPr/>
            <p:nvPr/>
          </p:nvSpPr>
          <p:spPr>
            <a:xfrm>
              <a:off x="3049015" y="3253078"/>
              <a:ext cx="564443" cy="253836"/>
            </a:xfrm>
            <a:custGeom>
              <a:avLst/>
              <a:gdLst>
                <a:gd name="connsiteX0" fmla="*/ 559590 w 564443"/>
                <a:gd name="connsiteY0" fmla="*/ 253837 h 253836"/>
                <a:gd name="connsiteX1" fmla="*/ 557399 w 564443"/>
                <a:gd name="connsiteY1" fmla="*/ 253266 h 253836"/>
                <a:gd name="connsiteX2" fmla="*/ 340515 w 564443"/>
                <a:gd name="connsiteY2" fmla="*/ 187448 h 253836"/>
                <a:gd name="connsiteX3" fmla="*/ 259457 w 564443"/>
                <a:gd name="connsiteY3" fmla="*/ 170208 h 253836"/>
                <a:gd name="connsiteX4" fmla="*/ 567 w 564443"/>
                <a:gd name="connsiteY4" fmla="*/ 6949 h 253836"/>
                <a:gd name="connsiteX5" fmla="*/ 2472 w 564443"/>
                <a:gd name="connsiteY5" fmla="*/ 567 h 253836"/>
                <a:gd name="connsiteX6" fmla="*/ 8854 w 564443"/>
                <a:gd name="connsiteY6" fmla="*/ 2472 h 253836"/>
                <a:gd name="connsiteX7" fmla="*/ 261743 w 564443"/>
                <a:gd name="connsiteY7" fmla="*/ 161064 h 253836"/>
                <a:gd name="connsiteX8" fmla="*/ 342420 w 564443"/>
                <a:gd name="connsiteY8" fmla="*/ 178209 h 253836"/>
                <a:gd name="connsiteX9" fmla="*/ 561971 w 564443"/>
                <a:gd name="connsiteY9" fmla="*/ 244884 h 253836"/>
                <a:gd name="connsiteX10" fmla="*/ 563876 w 564443"/>
                <a:gd name="connsiteY10" fmla="*/ 251265 h 253836"/>
                <a:gd name="connsiteX11" fmla="*/ 559590 w 564443"/>
                <a:gd name="connsiteY11" fmla="*/ 253837 h 2538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64443" h="253836">
                  <a:moveTo>
                    <a:pt x="559590" y="253837"/>
                  </a:moveTo>
                  <a:cubicBezTo>
                    <a:pt x="558828" y="253837"/>
                    <a:pt x="558066" y="253647"/>
                    <a:pt x="557399" y="253266"/>
                  </a:cubicBezTo>
                  <a:cubicBezTo>
                    <a:pt x="490629" y="217452"/>
                    <a:pt x="414333" y="202212"/>
                    <a:pt x="340515" y="187448"/>
                  </a:cubicBezTo>
                  <a:cubicBezTo>
                    <a:pt x="313845" y="182114"/>
                    <a:pt x="286222" y="176589"/>
                    <a:pt x="259457" y="170208"/>
                  </a:cubicBezTo>
                  <a:cubicBezTo>
                    <a:pt x="129631" y="139156"/>
                    <a:pt x="42477" y="84197"/>
                    <a:pt x="567" y="6949"/>
                  </a:cubicBezTo>
                  <a:cubicBezTo>
                    <a:pt x="-671" y="4663"/>
                    <a:pt x="186" y="1806"/>
                    <a:pt x="2472" y="567"/>
                  </a:cubicBezTo>
                  <a:cubicBezTo>
                    <a:pt x="4758" y="-671"/>
                    <a:pt x="7616" y="186"/>
                    <a:pt x="8854" y="2472"/>
                  </a:cubicBezTo>
                  <a:cubicBezTo>
                    <a:pt x="49526" y="77339"/>
                    <a:pt x="134584" y="130679"/>
                    <a:pt x="261743" y="161064"/>
                  </a:cubicBezTo>
                  <a:cubicBezTo>
                    <a:pt x="288317" y="167445"/>
                    <a:pt x="315845" y="172875"/>
                    <a:pt x="342420" y="178209"/>
                  </a:cubicBezTo>
                  <a:cubicBezTo>
                    <a:pt x="416905" y="193068"/>
                    <a:pt x="493962" y="208403"/>
                    <a:pt x="561971" y="244884"/>
                  </a:cubicBezTo>
                  <a:cubicBezTo>
                    <a:pt x="564257" y="246122"/>
                    <a:pt x="565114" y="248979"/>
                    <a:pt x="563876" y="251265"/>
                  </a:cubicBezTo>
                  <a:cubicBezTo>
                    <a:pt x="562923" y="252980"/>
                    <a:pt x="561304" y="253837"/>
                    <a:pt x="559590" y="253837"/>
                  </a:cubicBezTo>
                  <a:close/>
                </a:path>
              </a:pathLst>
            </a:custGeom>
            <a:solidFill>
              <a:srgbClr val="122E47"/>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C12D8D31-6BF1-C20E-64BF-58A7BB35347B}"/>
                </a:ext>
              </a:extLst>
            </p:cNvPr>
            <p:cNvSpPr/>
            <p:nvPr/>
          </p:nvSpPr>
          <p:spPr>
            <a:xfrm>
              <a:off x="3262861" y="3470639"/>
              <a:ext cx="232599" cy="58564"/>
            </a:xfrm>
            <a:custGeom>
              <a:avLst/>
              <a:gdLst>
                <a:gd name="connsiteX0" fmla="*/ 227824 w 232599"/>
                <a:gd name="connsiteY0" fmla="*/ 58565 h 58564"/>
                <a:gd name="connsiteX1" fmla="*/ 227538 w 232599"/>
                <a:gd name="connsiteY1" fmla="*/ 58565 h 58564"/>
                <a:gd name="connsiteX2" fmla="*/ 3034 w 232599"/>
                <a:gd name="connsiteY2" fmla="*/ 9130 h 58564"/>
                <a:gd name="connsiteX3" fmla="*/ 272 w 232599"/>
                <a:gd name="connsiteY3" fmla="*/ 3034 h 58564"/>
                <a:gd name="connsiteX4" fmla="*/ 6368 w 232599"/>
                <a:gd name="connsiteY4" fmla="*/ 272 h 58564"/>
                <a:gd name="connsiteX5" fmla="*/ 228205 w 232599"/>
                <a:gd name="connsiteY5" fmla="*/ 49135 h 58564"/>
                <a:gd name="connsiteX6" fmla="*/ 232587 w 232599"/>
                <a:gd name="connsiteY6" fmla="*/ 54183 h 58564"/>
                <a:gd name="connsiteX7" fmla="*/ 227824 w 232599"/>
                <a:gd name="connsiteY7" fmla="*/ 58565 h 58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32599" h="58564">
                  <a:moveTo>
                    <a:pt x="227824" y="58565"/>
                  </a:moveTo>
                  <a:cubicBezTo>
                    <a:pt x="227729" y="58565"/>
                    <a:pt x="227634" y="58565"/>
                    <a:pt x="227538" y="58565"/>
                  </a:cubicBezTo>
                  <a:cubicBezTo>
                    <a:pt x="150576" y="53040"/>
                    <a:pt x="75043" y="36372"/>
                    <a:pt x="3034" y="9130"/>
                  </a:cubicBezTo>
                  <a:cubicBezTo>
                    <a:pt x="653" y="8178"/>
                    <a:pt x="-585" y="5511"/>
                    <a:pt x="272" y="3034"/>
                  </a:cubicBezTo>
                  <a:cubicBezTo>
                    <a:pt x="1224" y="653"/>
                    <a:pt x="3891" y="-585"/>
                    <a:pt x="6368" y="272"/>
                  </a:cubicBezTo>
                  <a:cubicBezTo>
                    <a:pt x="77615" y="27228"/>
                    <a:pt x="152291" y="43706"/>
                    <a:pt x="228205" y="49135"/>
                  </a:cubicBezTo>
                  <a:cubicBezTo>
                    <a:pt x="230777" y="49326"/>
                    <a:pt x="232777" y="51612"/>
                    <a:pt x="232587" y="54183"/>
                  </a:cubicBezTo>
                  <a:cubicBezTo>
                    <a:pt x="232301" y="56660"/>
                    <a:pt x="230205" y="58565"/>
                    <a:pt x="227824" y="58565"/>
                  </a:cubicBezTo>
                  <a:close/>
                </a:path>
              </a:pathLst>
            </a:custGeom>
            <a:solidFill>
              <a:srgbClr val="122E47"/>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E2E2C969-331B-4B14-B60C-52057B9D2A4C}"/>
                </a:ext>
              </a:extLst>
            </p:cNvPr>
            <p:cNvSpPr/>
            <p:nvPr/>
          </p:nvSpPr>
          <p:spPr>
            <a:xfrm>
              <a:off x="838579" y="3010759"/>
              <a:ext cx="2208050" cy="2591948"/>
            </a:xfrm>
            <a:custGeom>
              <a:avLst/>
              <a:gdLst>
                <a:gd name="connsiteX0" fmla="*/ 2208050 w 2208050"/>
                <a:gd name="connsiteY0" fmla="*/ 105155 h 2591948"/>
                <a:gd name="connsiteX1" fmla="*/ 1385471 w 2208050"/>
                <a:gd name="connsiteY1" fmla="*/ 1523428 h 2591948"/>
                <a:gd name="connsiteX2" fmla="*/ 1009996 w 2208050"/>
                <a:gd name="connsiteY2" fmla="*/ 2174557 h 2591948"/>
                <a:gd name="connsiteX3" fmla="*/ 935891 w 2208050"/>
                <a:gd name="connsiteY3" fmla="*/ 2285904 h 2591948"/>
                <a:gd name="connsiteX4" fmla="*/ 3489 w 2208050"/>
                <a:gd name="connsiteY4" fmla="*/ 2534602 h 2591948"/>
                <a:gd name="connsiteX5" fmla="*/ 84737 w 2208050"/>
                <a:gd name="connsiteY5" fmla="*/ 2331815 h 2591948"/>
                <a:gd name="connsiteX6" fmla="*/ 700052 w 2208050"/>
                <a:gd name="connsiteY6" fmla="*/ 2229611 h 2591948"/>
                <a:gd name="connsiteX7" fmla="*/ 753583 w 2208050"/>
                <a:gd name="connsiteY7" fmla="*/ 2167985 h 2591948"/>
                <a:gd name="connsiteX8" fmla="*/ 1260122 w 2208050"/>
                <a:gd name="connsiteY8" fmla="*/ 1415224 h 2591948"/>
                <a:gd name="connsiteX9" fmla="*/ 2166998 w 2208050"/>
                <a:gd name="connsiteY9" fmla="*/ 2666 h 2591948"/>
                <a:gd name="connsiteX10" fmla="*/ 2208050 w 2208050"/>
                <a:gd name="connsiteY10" fmla="*/ 105155 h 259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08050" h="2591948">
                  <a:moveTo>
                    <a:pt x="2208050" y="105155"/>
                  </a:moveTo>
                  <a:cubicBezTo>
                    <a:pt x="2208050" y="105155"/>
                    <a:pt x="1761804" y="872870"/>
                    <a:pt x="1385471" y="1523428"/>
                  </a:cubicBezTo>
                  <a:cubicBezTo>
                    <a:pt x="1240025" y="1775078"/>
                    <a:pt x="1104960" y="2009012"/>
                    <a:pt x="1009996" y="2174557"/>
                  </a:cubicBezTo>
                  <a:cubicBezTo>
                    <a:pt x="986660" y="2215229"/>
                    <a:pt x="961895" y="2252281"/>
                    <a:pt x="935891" y="2285904"/>
                  </a:cubicBezTo>
                  <a:cubicBezTo>
                    <a:pt x="584514" y="2741199"/>
                    <a:pt x="25682" y="2561272"/>
                    <a:pt x="3489" y="2534602"/>
                  </a:cubicBezTo>
                  <a:cubicBezTo>
                    <a:pt x="-20228" y="2506027"/>
                    <a:pt x="84737" y="2331815"/>
                    <a:pt x="84737" y="2331815"/>
                  </a:cubicBezTo>
                  <a:cubicBezTo>
                    <a:pt x="84737" y="2331815"/>
                    <a:pt x="612422" y="2275903"/>
                    <a:pt x="700052" y="2229611"/>
                  </a:cubicBezTo>
                  <a:cubicBezTo>
                    <a:pt x="708053" y="2225420"/>
                    <a:pt x="726532" y="2203799"/>
                    <a:pt x="753583" y="2167985"/>
                  </a:cubicBezTo>
                  <a:cubicBezTo>
                    <a:pt x="847118" y="2043779"/>
                    <a:pt x="1043143" y="1748885"/>
                    <a:pt x="1260122" y="1415224"/>
                  </a:cubicBezTo>
                  <a:cubicBezTo>
                    <a:pt x="1670555" y="784478"/>
                    <a:pt x="2156520" y="15811"/>
                    <a:pt x="2166998" y="2666"/>
                  </a:cubicBezTo>
                  <a:cubicBezTo>
                    <a:pt x="2184905" y="-19622"/>
                    <a:pt x="2208050" y="105155"/>
                    <a:pt x="2208050" y="105155"/>
                  </a:cubicBezTo>
                  <a:close/>
                </a:path>
              </a:pathLst>
            </a:custGeom>
            <a:solidFill>
              <a:srgbClr val="3E4E6C"/>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AAC9557F-7949-79CB-4628-789676A4D15E}"/>
                </a:ext>
              </a:extLst>
            </p:cNvPr>
            <p:cNvSpPr/>
            <p:nvPr/>
          </p:nvSpPr>
          <p:spPr>
            <a:xfrm>
              <a:off x="2562086" y="2927795"/>
              <a:ext cx="1416870" cy="1129531"/>
            </a:xfrm>
            <a:custGeom>
              <a:avLst/>
              <a:gdLst>
                <a:gd name="connsiteX0" fmla="*/ 1336746 w 1416870"/>
                <a:gd name="connsiteY0" fmla="*/ 654463 h 1129531"/>
                <a:gd name="connsiteX1" fmla="*/ 1330364 w 1416870"/>
                <a:gd name="connsiteY1" fmla="*/ 664178 h 1129531"/>
                <a:gd name="connsiteX2" fmla="*/ 1330364 w 1416870"/>
                <a:gd name="connsiteY2" fmla="*/ 904018 h 1129531"/>
                <a:gd name="connsiteX3" fmla="*/ 1300265 w 1416870"/>
                <a:gd name="connsiteY3" fmla="*/ 1016603 h 1129531"/>
                <a:gd name="connsiteX4" fmla="*/ 1217969 w 1416870"/>
                <a:gd name="connsiteY4" fmla="*/ 1098995 h 1129531"/>
                <a:gd name="connsiteX5" fmla="*/ 1044804 w 1416870"/>
                <a:gd name="connsiteY5" fmla="*/ 1121474 h 1129531"/>
                <a:gd name="connsiteX6" fmla="*/ 334239 w 1416870"/>
                <a:gd name="connsiteY6" fmla="*/ 925830 h 1129531"/>
                <a:gd name="connsiteX7" fmla="*/ 321571 w 1416870"/>
                <a:gd name="connsiteY7" fmla="*/ 925830 h 1129531"/>
                <a:gd name="connsiteX8" fmla="*/ 253182 w 1416870"/>
                <a:gd name="connsiteY8" fmla="*/ 904494 h 1129531"/>
                <a:gd name="connsiteX9" fmla="*/ 208890 w 1416870"/>
                <a:gd name="connsiteY9" fmla="*/ 848201 h 1129531"/>
                <a:gd name="connsiteX10" fmla="*/ 93733 w 1416870"/>
                <a:gd name="connsiteY10" fmla="*/ 870585 h 1129531"/>
                <a:gd name="connsiteX11" fmla="*/ 69825 w 1416870"/>
                <a:gd name="connsiteY11" fmla="*/ 857440 h 1129531"/>
                <a:gd name="connsiteX12" fmla="*/ 69635 w 1416870"/>
                <a:gd name="connsiteY12" fmla="*/ 857060 h 1129531"/>
                <a:gd name="connsiteX13" fmla="*/ 82970 w 1416870"/>
                <a:gd name="connsiteY13" fmla="*/ 829151 h 1129531"/>
                <a:gd name="connsiteX14" fmla="*/ 197936 w 1416870"/>
                <a:gd name="connsiteY14" fmla="*/ 791051 h 1129531"/>
                <a:gd name="connsiteX15" fmla="*/ 55728 w 1416870"/>
                <a:gd name="connsiteY15" fmla="*/ 809720 h 1129531"/>
                <a:gd name="connsiteX16" fmla="*/ 25724 w 1416870"/>
                <a:gd name="connsiteY16" fmla="*/ 792194 h 1129531"/>
                <a:gd name="connsiteX17" fmla="*/ 25344 w 1416870"/>
                <a:gd name="connsiteY17" fmla="*/ 791718 h 1129531"/>
                <a:gd name="connsiteX18" fmla="*/ 40583 w 1416870"/>
                <a:gd name="connsiteY18" fmla="*/ 755142 h 1129531"/>
                <a:gd name="connsiteX19" fmla="*/ 190031 w 1416870"/>
                <a:gd name="connsiteY19" fmla="*/ 711327 h 1129531"/>
                <a:gd name="connsiteX20" fmla="*/ 38488 w 1416870"/>
                <a:gd name="connsiteY20" fmla="*/ 718757 h 1129531"/>
                <a:gd name="connsiteX21" fmla="*/ 3150 w 1416870"/>
                <a:gd name="connsiteY21" fmla="*/ 702469 h 1129531"/>
                <a:gd name="connsiteX22" fmla="*/ 2769 w 1416870"/>
                <a:gd name="connsiteY22" fmla="*/ 701993 h 1129531"/>
                <a:gd name="connsiteX23" fmla="*/ 13152 w 1416870"/>
                <a:gd name="connsiteY23" fmla="*/ 664559 h 1129531"/>
                <a:gd name="connsiteX24" fmla="*/ 191841 w 1416870"/>
                <a:gd name="connsiteY24" fmla="*/ 622268 h 1129531"/>
                <a:gd name="connsiteX25" fmla="*/ 60777 w 1416870"/>
                <a:gd name="connsiteY25" fmla="*/ 595217 h 1129531"/>
                <a:gd name="connsiteX26" fmla="*/ 27153 w 1416870"/>
                <a:gd name="connsiteY26" fmla="*/ 565404 h 1129531"/>
                <a:gd name="connsiteX27" fmla="*/ 26963 w 1416870"/>
                <a:gd name="connsiteY27" fmla="*/ 564928 h 1129531"/>
                <a:gd name="connsiteX28" fmla="*/ 50680 w 1416870"/>
                <a:gd name="connsiteY28" fmla="*/ 529209 h 1129531"/>
                <a:gd name="connsiteX29" fmla="*/ 282233 w 1416870"/>
                <a:gd name="connsiteY29" fmla="*/ 571595 h 1129531"/>
                <a:gd name="connsiteX30" fmla="*/ 349574 w 1416870"/>
                <a:gd name="connsiteY30" fmla="*/ 742188 h 1129531"/>
                <a:gd name="connsiteX31" fmla="*/ 988607 w 1416870"/>
                <a:gd name="connsiteY31" fmla="*/ 742188 h 1129531"/>
                <a:gd name="connsiteX32" fmla="*/ 962604 w 1416870"/>
                <a:gd name="connsiteY32" fmla="*/ 571119 h 1129531"/>
                <a:gd name="connsiteX33" fmla="*/ 913264 w 1416870"/>
                <a:gd name="connsiteY33" fmla="*/ 246793 h 1129531"/>
                <a:gd name="connsiteX34" fmla="*/ 1125576 w 1416870"/>
                <a:gd name="connsiteY34" fmla="*/ 0 h 1129531"/>
                <a:gd name="connsiteX35" fmla="*/ 1329792 w 1416870"/>
                <a:gd name="connsiteY35" fmla="*/ 112586 h 1129531"/>
                <a:gd name="connsiteX36" fmla="*/ 1336746 w 1416870"/>
                <a:gd name="connsiteY36" fmla="*/ 654463 h 1129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416870" h="1129531">
                  <a:moveTo>
                    <a:pt x="1336746" y="654463"/>
                  </a:moveTo>
                  <a:cubicBezTo>
                    <a:pt x="1334840" y="657797"/>
                    <a:pt x="1332555" y="660845"/>
                    <a:pt x="1330364" y="664178"/>
                  </a:cubicBezTo>
                  <a:lnTo>
                    <a:pt x="1330364" y="904018"/>
                  </a:lnTo>
                  <a:cubicBezTo>
                    <a:pt x="1330364" y="944213"/>
                    <a:pt x="1319601" y="982790"/>
                    <a:pt x="1300265" y="1016603"/>
                  </a:cubicBezTo>
                  <a:cubicBezTo>
                    <a:pt x="1280834" y="1050227"/>
                    <a:pt x="1252830" y="1078992"/>
                    <a:pt x="1217969" y="1098995"/>
                  </a:cubicBezTo>
                  <a:cubicBezTo>
                    <a:pt x="1165677" y="1129475"/>
                    <a:pt x="1103193" y="1137476"/>
                    <a:pt x="1044804" y="1121474"/>
                  </a:cubicBezTo>
                  <a:lnTo>
                    <a:pt x="334239" y="925830"/>
                  </a:lnTo>
                  <a:lnTo>
                    <a:pt x="321571" y="925830"/>
                  </a:lnTo>
                  <a:cubicBezTo>
                    <a:pt x="296616" y="925830"/>
                    <a:pt x="272898" y="918210"/>
                    <a:pt x="253182" y="904494"/>
                  </a:cubicBezTo>
                  <a:cubicBezTo>
                    <a:pt x="233465" y="890969"/>
                    <a:pt x="217653" y="871633"/>
                    <a:pt x="208890" y="848201"/>
                  </a:cubicBezTo>
                  <a:cubicBezTo>
                    <a:pt x="170314" y="855345"/>
                    <a:pt x="132214" y="863251"/>
                    <a:pt x="93733" y="870585"/>
                  </a:cubicBezTo>
                  <a:cubicBezTo>
                    <a:pt x="83732" y="872490"/>
                    <a:pt x="73635" y="866965"/>
                    <a:pt x="69825" y="857440"/>
                  </a:cubicBezTo>
                  <a:cubicBezTo>
                    <a:pt x="69825" y="857250"/>
                    <a:pt x="69825" y="857060"/>
                    <a:pt x="69635" y="857060"/>
                  </a:cubicBezTo>
                  <a:cubicBezTo>
                    <a:pt x="65349" y="845630"/>
                    <a:pt x="71349" y="832961"/>
                    <a:pt x="82970" y="829151"/>
                  </a:cubicBezTo>
                  <a:cubicBezTo>
                    <a:pt x="121070" y="816674"/>
                    <a:pt x="160027" y="802862"/>
                    <a:pt x="197936" y="791051"/>
                  </a:cubicBezTo>
                  <a:cubicBezTo>
                    <a:pt x="150502" y="797624"/>
                    <a:pt x="103163" y="803529"/>
                    <a:pt x="55728" y="809720"/>
                  </a:cubicBezTo>
                  <a:cubicBezTo>
                    <a:pt x="42870" y="811625"/>
                    <a:pt x="30487" y="804386"/>
                    <a:pt x="25724" y="792194"/>
                  </a:cubicBezTo>
                  <a:cubicBezTo>
                    <a:pt x="25534" y="792004"/>
                    <a:pt x="25534" y="791813"/>
                    <a:pt x="25344" y="791718"/>
                  </a:cubicBezTo>
                  <a:cubicBezTo>
                    <a:pt x="19819" y="777526"/>
                    <a:pt x="26391" y="761238"/>
                    <a:pt x="40583" y="755142"/>
                  </a:cubicBezTo>
                  <a:cubicBezTo>
                    <a:pt x="88018" y="734568"/>
                    <a:pt x="139644" y="717518"/>
                    <a:pt x="190031" y="711327"/>
                  </a:cubicBezTo>
                  <a:cubicBezTo>
                    <a:pt x="140977" y="703707"/>
                    <a:pt x="86970" y="705136"/>
                    <a:pt x="38488" y="718757"/>
                  </a:cubicBezTo>
                  <a:cubicBezTo>
                    <a:pt x="24296" y="722757"/>
                    <a:pt x="9437" y="715994"/>
                    <a:pt x="3150" y="702469"/>
                  </a:cubicBezTo>
                  <a:lnTo>
                    <a:pt x="2769" y="701993"/>
                  </a:lnTo>
                  <a:cubicBezTo>
                    <a:pt x="-3327" y="688848"/>
                    <a:pt x="864" y="672751"/>
                    <a:pt x="13152" y="664559"/>
                  </a:cubicBezTo>
                  <a:cubicBezTo>
                    <a:pt x="64967" y="630269"/>
                    <a:pt x="131738" y="611886"/>
                    <a:pt x="191841" y="622268"/>
                  </a:cubicBezTo>
                  <a:cubicBezTo>
                    <a:pt x="151169" y="603695"/>
                    <a:pt x="105734" y="594932"/>
                    <a:pt x="60777" y="595217"/>
                  </a:cubicBezTo>
                  <a:cubicBezTo>
                    <a:pt x="43632" y="595408"/>
                    <a:pt x="28868" y="582549"/>
                    <a:pt x="27153" y="565404"/>
                  </a:cubicBezTo>
                  <a:lnTo>
                    <a:pt x="26963" y="564928"/>
                  </a:lnTo>
                  <a:cubicBezTo>
                    <a:pt x="25439" y="549021"/>
                    <a:pt x="35249" y="533781"/>
                    <a:pt x="50680" y="529209"/>
                  </a:cubicBezTo>
                  <a:cubicBezTo>
                    <a:pt x="128309" y="507397"/>
                    <a:pt x="215367" y="525590"/>
                    <a:pt x="282233" y="571595"/>
                  </a:cubicBezTo>
                  <a:lnTo>
                    <a:pt x="349574" y="742188"/>
                  </a:lnTo>
                  <a:lnTo>
                    <a:pt x="988607" y="742188"/>
                  </a:lnTo>
                  <a:lnTo>
                    <a:pt x="962604" y="571119"/>
                  </a:lnTo>
                  <a:lnTo>
                    <a:pt x="913264" y="246793"/>
                  </a:lnTo>
                  <a:cubicBezTo>
                    <a:pt x="893738" y="116872"/>
                    <a:pt x="994131" y="0"/>
                    <a:pt x="1125576" y="0"/>
                  </a:cubicBezTo>
                  <a:cubicBezTo>
                    <a:pt x="1208539" y="0"/>
                    <a:pt x="1286263" y="42101"/>
                    <a:pt x="1329792" y="112586"/>
                  </a:cubicBezTo>
                  <a:cubicBezTo>
                    <a:pt x="1410564" y="243650"/>
                    <a:pt x="1473525" y="450818"/>
                    <a:pt x="1336746" y="654463"/>
                  </a:cubicBezTo>
                  <a:close/>
                </a:path>
              </a:pathLst>
            </a:custGeom>
            <a:solidFill>
              <a:srgbClr val="D56C67"/>
            </a:solid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C4A4821A-6ACF-35EF-C6BF-B8CE9CD28D02}"/>
                </a:ext>
              </a:extLst>
            </p:cNvPr>
            <p:cNvSpPr/>
            <p:nvPr/>
          </p:nvSpPr>
          <p:spPr>
            <a:xfrm>
              <a:off x="3473201" y="2927986"/>
              <a:ext cx="505777" cy="654272"/>
            </a:xfrm>
            <a:custGeom>
              <a:avLst/>
              <a:gdLst>
                <a:gd name="connsiteX0" fmla="*/ 425631 w 505777"/>
                <a:gd name="connsiteY0" fmla="*/ 654272 h 654272"/>
                <a:gd name="connsiteX1" fmla="*/ 51774 w 505777"/>
                <a:gd name="connsiteY1" fmla="*/ 571119 h 654272"/>
                <a:gd name="connsiteX2" fmla="*/ 2435 w 505777"/>
                <a:gd name="connsiteY2" fmla="*/ 246793 h 654272"/>
                <a:gd name="connsiteX3" fmla="*/ 214747 w 505777"/>
                <a:gd name="connsiteY3" fmla="*/ 0 h 654272"/>
                <a:gd name="connsiteX4" fmla="*/ 418963 w 505777"/>
                <a:gd name="connsiteY4" fmla="*/ 112586 h 654272"/>
                <a:gd name="connsiteX5" fmla="*/ 425631 w 505777"/>
                <a:gd name="connsiteY5" fmla="*/ 654272 h 654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05777" h="654272">
                  <a:moveTo>
                    <a:pt x="425631" y="654272"/>
                  </a:moveTo>
                  <a:lnTo>
                    <a:pt x="51774" y="571119"/>
                  </a:lnTo>
                  <a:lnTo>
                    <a:pt x="2435" y="246793"/>
                  </a:lnTo>
                  <a:cubicBezTo>
                    <a:pt x="-17092" y="116872"/>
                    <a:pt x="83302" y="0"/>
                    <a:pt x="214747" y="0"/>
                  </a:cubicBezTo>
                  <a:cubicBezTo>
                    <a:pt x="297710" y="0"/>
                    <a:pt x="375434" y="42100"/>
                    <a:pt x="418963" y="112586"/>
                  </a:cubicBezTo>
                  <a:cubicBezTo>
                    <a:pt x="499449" y="243459"/>
                    <a:pt x="562410" y="450628"/>
                    <a:pt x="425631" y="654272"/>
                  </a:cubicBezTo>
                  <a:close/>
                </a:path>
              </a:pathLst>
            </a:custGeom>
            <a:solidFill>
              <a:schemeClr val="accent5"/>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7F75C5BF-B2E5-173E-502A-C00214314C09}"/>
                </a:ext>
              </a:extLst>
            </p:cNvPr>
            <p:cNvSpPr/>
            <p:nvPr/>
          </p:nvSpPr>
          <p:spPr>
            <a:xfrm>
              <a:off x="3892355" y="3200401"/>
              <a:ext cx="49976" cy="391572"/>
            </a:xfrm>
            <a:custGeom>
              <a:avLst/>
              <a:gdLst>
                <a:gd name="connsiteX0" fmla="*/ 0 w 49976"/>
                <a:gd name="connsiteY0" fmla="*/ 391573 h 391572"/>
                <a:gd name="connsiteX1" fmla="*/ 0 w 49976"/>
                <a:gd name="connsiteY1" fmla="*/ 0 h 391572"/>
                <a:gd name="connsiteX2" fmla="*/ 0 w 49976"/>
                <a:gd name="connsiteY2" fmla="*/ 391573 h 391572"/>
              </a:gdLst>
              <a:ahLst/>
              <a:cxnLst>
                <a:cxn ang="0">
                  <a:pos x="connsiteX0" y="connsiteY0"/>
                </a:cxn>
                <a:cxn ang="0">
                  <a:pos x="connsiteX1" y="connsiteY1"/>
                </a:cxn>
                <a:cxn ang="0">
                  <a:pos x="connsiteX2" y="connsiteY2"/>
                </a:cxn>
              </a:cxnLst>
              <a:rect l="l" t="t" r="r" b="b"/>
              <a:pathLst>
                <a:path w="49976" h="391572">
                  <a:moveTo>
                    <a:pt x="0" y="391573"/>
                  </a:moveTo>
                  <a:lnTo>
                    <a:pt x="0" y="0"/>
                  </a:lnTo>
                  <a:cubicBezTo>
                    <a:pt x="85534" y="159544"/>
                    <a:pt x="44672" y="332042"/>
                    <a:pt x="0" y="391573"/>
                  </a:cubicBezTo>
                  <a:close/>
                </a:path>
              </a:pathLst>
            </a:custGeom>
            <a:solidFill>
              <a:schemeClr val="accent5">
                <a:lumMod val="75000"/>
              </a:schemeClr>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ACD9DA4B-94ED-8764-810E-C1CE64D9CEA5}"/>
                </a:ext>
              </a:extLst>
            </p:cNvPr>
            <p:cNvSpPr/>
            <p:nvPr/>
          </p:nvSpPr>
          <p:spPr>
            <a:xfrm>
              <a:off x="3159501" y="3665601"/>
              <a:ext cx="580167" cy="9334"/>
            </a:xfrm>
            <a:custGeom>
              <a:avLst/>
              <a:gdLst>
                <a:gd name="connsiteX0" fmla="*/ 575500 w 580167"/>
                <a:gd name="connsiteY0" fmla="*/ 9335 h 9334"/>
                <a:gd name="connsiteX1" fmla="*/ 4667 w 580167"/>
                <a:gd name="connsiteY1" fmla="*/ 9335 h 9334"/>
                <a:gd name="connsiteX2" fmla="*/ 0 w 580167"/>
                <a:gd name="connsiteY2" fmla="*/ 4667 h 9334"/>
                <a:gd name="connsiteX3" fmla="*/ 4667 w 580167"/>
                <a:gd name="connsiteY3" fmla="*/ 0 h 9334"/>
                <a:gd name="connsiteX4" fmla="*/ 575500 w 580167"/>
                <a:gd name="connsiteY4" fmla="*/ 0 h 9334"/>
                <a:gd name="connsiteX5" fmla="*/ 580168 w 580167"/>
                <a:gd name="connsiteY5" fmla="*/ 4667 h 9334"/>
                <a:gd name="connsiteX6" fmla="*/ 575500 w 580167"/>
                <a:gd name="connsiteY6" fmla="*/ 9335 h 9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80167" h="9334">
                  <a:moveTo>
                    <a:pt x="575500" y="9335"/>
                  </a:moveTo>
                  <a:lnTo>
                    <a:pt x="4667" y="9335"/>
                  </a:lnTo>
                  <a:cubicBezTo>
                    <a:pt x="2096" y="9335"/>
                    <a:pt x="0" y="7239"/>
                    <a:pt x="0" y="4667"/>
                  </a:cubicBezTo>
                  <a:cubicBezTo>
                    <a:pt x="0" y="2096"/>
                    <a:pt x="2096" y="0"/>
                    <a:pt x="4667" y="0"/>
                  </a:cubicBezTo>
                  <a:lnTo>
                    <a:pt x="575500" y="0"/>
                  </a:lnTo>
                  <a:cubicBezTo>
                    <a:pt x="578072" y="0"/>
                    <a:pt x="580168" y="2096"/>
                    <a:pt x="580168" y="4667"/>
                  </a:cubicBezTo>
                  <a:cubicBezTo>
                    <a:pt x="580168" y="7239"/>
                    <a:pt x="578072" y="9335"/>
                    <a:pt x="575500" y="9335"/>
                  </a:cubicBezTo>
                  <a:close/>
                </a:path>
              </a:pathLst>
            </a:custGeom>
            <a:solidFill>
              <a:srgbClr val="47284F"/>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FBDF17C1-6968-9EC5-E13D-A1590EE7EB2D}"/>
                </a:ext>
              </a:extLst>
            </p:cNvPr>
            <p:cNvSpPr/>
            <p:nvPr/>
          </p:nvSpPr>
          <p:spPr>
            <a:xfrm>
              <a:off x="3887687" y="3195733"/>
              <a:ext cx="9337" cy="640651"/>
            </a:xfrm>
            <a:custGeom>
              <a:avLst/>
              <a:gdLst>
                <a:gd name="connsiteX0" fmla="*/ 4667 w 9337"/>
                <a:gd name="connsiteY0" fmla="*/ 640652 h 640651"/>
                <a:gd name="connsiteX1" fmla="*/ 0 w 9337"/>
                <a:gd name="connsiteY1" fmla="*/ 635984 h 640651"/>
                <a:gd name="connsiteX2" fmla="*/ 0 w 9337"/>
                <a:gd name="connsiteY2" fmla="*/ 4667 h 640651"/>
                <a:gd name="connsiteX3" fmla="*/ 4667 w 9337"/>
                <a:gd name="connsiteY3" fmla="*/ 0 h 640651"/>
                <a:gd name="connsiteX4" fmla="*/ 9335 w 9337"/>
                <a:gd name="connsiteY4" fmla="*/ 4667 h 640651"/>
                <a:gd name="connsiteX5" fmla="*/ 9335 w 9337"/>
                <a:gd name="connsiteY5" fmla="*/ 635984 h 640651"/>
                <a:gd name="connsiteX6" fmla="*/ 4667 w 9337"/>
                <a:gd name="connsiteY6" fmla="*/ 640652 h 640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337" h="640651">
                  <a:moveTo>
                    <a:pt x="4667" y="640652"/>
                  </a:moveTo>
                  <a:cubicBezTo>
                    <a:pt x="2096" y="640652"/>
                    <a:pt x="0" y="638556"/>
                    <a:pt x="0" y="635984"/>
                  </a:cubicBezTo>
                  <a:lnTo>
                    <a:pt x="0" y="4667"/>
                  </a:lnTo>
                  <a:cubicBezTo>
                    <a:pt x="0" y="2096"/>
                    <a:pt x="2096" y="0"/>
                    <a:pt x="4667" y="0"/>
                  </a:cubicBezTo>
                  <a:cubicBezTo>
                    <a:pt x="7239" y="0"/>
                    <a:pt x="9335" y="2096"/>
                    <a:pt x="9335" y="4667"/>
                  </a:cubicBezTo>
                  <a:lnTo>
                    <a:pt x="9335" y="635984"/>
                  </a:lnTo>
                  <a:cubicBezTo>
                    <a:pt x="9430" y="638556"/>
                    <a:pt x="7239" y="640652"/>
                    <a:pt x="4667" y="640652"/>
                  </a:cubicBezTo>
                  <a:close/>
                </a:path>
              </a:pathLst>
            </a:custGeom>
            <a:solidFill>
              <a:srgbClr val="47284F"/>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7BEB6D91-A7AB-1845-CA13-B617D2145481}"/>
                </a:ext>
              </a:extLst>
            </p:cNvPr>
            <p:cNvSpPr/>
            <p:nvPr/>
          </p:nvSpPr>
          <p:spPr>
            <a:xfrm>
              <a:off x="3154167" y="2796540"/>
              <a:ext cx="320325" cy="191270"/>
            </a:xfrm>
            <a:custGeom>
              <a:avLst/>
              <a:gdLst>
                <a:gd name="connsiteX0" fmla="*/ 320326 w 320325"/>
                <a:gd name="connsiteY0" fmla="*/ 32576 h 191270"/>
                <a:gd name="connsiteX1" fmla="*/ 275939 w 320325"/>
                <a:gd name="connsiteY1" fmla="*/ 145448 h 191270"/>
                <a:gd name="connsiteX2" fmla="*/ 165259 w 320325"/>
                <a:gd name="connsiteY2" fmla="*/ 190882 h 191270"/>
                <a:gd name="connsiteX3" fmla="*/ 44005 w 320325"/>
                <a:gd name="connsiteY3" fmla="*/ 108491 h 191270"/>
                <a:gd name="connsiteX4" fmla="*/ 0 w 320325"/>
                <a:gd name="connsiteY4" fmla="*/ 1 h 191270"/>
                <a:gd name="connsiteX5" fmla="*/ 320326 w 320325"/>
                <a:gd name="connsiteY5" fmla="*/ 32576 h 191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325" h="191270">
                  <a:moveTo>
                    <a:pt x="320326" y="32576"/>
                  </a:moveTo>
                  <a:cubicBezTo>
                    <a:pt x="318802" y="73820"/>
                    <a:pt x="303943" y="115063"/>
                    <a:pt x="275939" y="145448"/>
                  </a:cubicBezTo>
                  <a:cubicBezTo>
                    <a:pt x="247936" y="175832"/>
                    <a:pt x="206407" y="194216"/>
                    <a:pt x="165259" y="190882"/>
                  </a:cubicBezTo>
                  <a:cubicBezTo>
                    <a:pt x="114776" y="186786"/>
                    <a:pt x="71056" y="151353"/>
                    <a:pt x="44005" y="108491"/>
                  </a:cubicBezTo>
                  <a:cubicBezTo>
                    <a:pt x="16954" y="65628"/>
                    <a:pt x="12763" y="49055"/>
                    <a:pt x="0" y="1"/>
                  </a:cubicBezTo>
                  <a:cubicBezTo>
                    <a:pt x="146209" y="-190"/>
                    <a:pt x="320326" y="32576"/>
                    <a:pt x="320326" y="32576"/>
                  </a:cubicBezTo>
                  <a:close/>
                </a:path>
              </a:pathLst>
            </a:custGeom>
            <a:solidFill>
              <a:srgbClr val="47284F"/>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73040712-354F-37E8-C451-47AA66EDF1F1}"/>
                </a:ext>
              </a:extLst>
            </p:cNvPr>
            <p:cNvSpPr/>
            <p:nvPr/>
          </p:nvSpPr>
          <p:spPr>
            <a:xfrm>
              <a:off x="3082730" y="2270094"/>
              <a:ext cx="477774" cy="167068"/>
            </a:xfrm>
            <a:custGeom>
              <a:avLst/>
              <a:gdLst>
                <a:gd name="connsiteX0" fmla="*/ 477774 w 477774"/>
                <a:gd name="connsiteY0" fmla="*/ 142494 h 167068"/>
                <a:gd name="connsiteX1" fmla="*/ 0 w 477774"/>
                <a:gd name="connsiteY1" fmla="*/ 167069 h 167068"/>
                <a:gd name="connsiteX2" fmla="*/ 244697 w 477774"/>
                <a:gd name="connsiteY2" fmla="*/ 0 h 167068"/>
                <a:gd name="connsiteX3" fmla="*/ 477774 w 477774"/>
                <a:gd name="connsiteY3" fmla="*/ 142494 h 167068"/>
              </a:gdLst>
              <a:ahLst/>
              <a:cxnLst>
                <a:cxn ang="0">
                  <a:pos x="connsiteX0" y="connsiteY0"/>
                </a:cxn>
                <a:cxn ang="0">
                  <a:pos x="connsiteX1" y="connsiteY1"/>
                </a:cxn>
                <a:cxn ang="0">
                  <a:pos x="connsiteX2" y="connsiteY2"/>
                </a:cxn>
                <a:cxn ang="0">
                  <a:pos x="connsiteX3" y="connsiteY3"/>
                </a:cxn>
              </a:cxnLst>
              <a:rect l="l" t="t" r="r" b="b"/>
              <a:pathLst>
                <a:path w="477774" h="167068">
                  <a:moveTo>
                    <a:pt x="477774" y="142494"/>
                  </a:moveTo>
                  <a:cubicBezTo>
                    <a:pt x="316230" y="95536"/>
                    <a:pt x="125158" y="97822"/>
                    <a:pt x="0" y="167069"/>
                  </a:cubicBezTo>
                  <a:cubicBezTo>
                    <a:pt x="38100" y="69914"/>
                    <a:pt x="132683" y="0"/>
                    <a:pt x="244697" y="0"/>
                  </a:cubicBezTo>
                  <a:cubicBezTo>
                    <a:pt x="347281" y="0"/>
                    <a:pt x="434626" y="58484"/>
                    <a:pt x="477774" y="142494"/>
                  </a:cubicBezTo>
                  <a:close/>
                </a:path>
              </a:pathLst>
            </a:custGeom>
            <a:solidFill>
              <a:srgbClr val="FFC539"/>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9063019F-06B6-1074-55FF-5F087CEA4C6E}"/>
                </a:ext>
              </a:extLst>
            </p:cNvPr>
            <p:cNvSpPr/>
            <p:nvPr/>
          </p:nvSpPr>
          <p:spPr>
            <a:xfrm>
              <a:off x="3064537" y="2380808"/>
              <a:ext cx="507396" cy="356868"/>
            </a:xfrm>
            <a:custGeom>
              <a:avLst/>
              <a:gdLst>
                <a:gd name="connsiteX0" fmla="*/ 507397 w 507396"/>
                <a:gd name="connsiteY0" fmla="*/ 56354 h 356868"/>
                <a:gd name="connsiteX1" fmla="*/ 337661 w 507396"/>
                <a:gd name="connsiteY1" fmla="*/ 86644 h 356868"/>
                <a:gd name="connsiteX2" fmla="*/ 121539 w 507396"/>
                <a:gd name="connsiteY2" fmla="*/ 63974 h 356868"/>
                <a:gd name="connsiteX3" fmla="*/ 121539 w 507396"/>
                <a:gd name="connsiteY3" fmla="*/ 145223 h 356868"/>
                <a:gd name="connsiteX4" fmla="*/ 120491 w 507396"/>
                <a:gd name="connsiteY4" fmla="*/ 161987 h 356868"/>
                <a:gd name="connsiteX5" fmla="*/ 61913 w 507396"/>
                <a:gd name="connsiteY5" fmla="*/ 260570 h 356868"/>
                <a:gd name="connsiteX6" fmla="*/ 35242 w 507396"/>
                <a:gd name="connsiteY6" fmla="*/ 356868 h 356868"/>
                <a:gd name="connsiteX7" fmla="*/ 8192 w 507396"/>
                <a:gd name="connsiteY7" fmla="*/ 255427 h 356868"/>
                <a:gd name="connsiteX8" fmla="*/ 1048 w 507396"/>
                <a:gd name="connsiteY8" fmla="*/ 175226 h 356868"/>
                <a:gd name="connsiteX9" fmla="*/ 0 w 507396"/>
                <a:gd name="connsiteY9" fmla="*/ 151509 h 356868"/>
                <a:gd name="connsiteX10" fmla="*/ 18002 w 507396"/>
                <a:gd name="connsiteY10" fmla="*/ 56450 h 356868"/>
                <a:gd name="connsiteX11" fmla="*/ 495776 w 507396"/>
                <a:gd name="connsiteY11" fmla="*/ 31875 h 356868"/>
                <a:gd name="connsiteX12" fmla="*/ 495967 w 507396"/>
                <a:gd name="connsiteY12" fmla="*/ 31875 h 356868"/>
                <a:gd name="connsiteX13" fmla="*/ 507397 w 507396"/>
                <a:gd name="connsiteY13" fmla="*/ 56354 h 3568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7396" h="356868">
                  <a:moveTo>
                    <a:pt x="507397" y="56354"/>
                  </a:moveTo>
                  <a:lnTo>
                    <a:pt x="337661" y="86644"/>
                  </a:lnTo>
                  <a:lnTo>
                    <a:pt x="121539" y="63974"/>
                  </a:lnTo>
                  <a:lnTo>
                    <a:pt x="121539" y="145223"/>
                  </a:lnTo>
                  <a:cubicBezTo>
                    <a:pt x="121539" y="150938"/>
                    <a:pt x="121158" y="156462"/>
                    <a:pt x="120491" y="161987"/>
                  </a:cubicBezTo>
                  <a:cubicBezTo>
                    <a:pt x="115824" y="201325"/>
                    <a:pt x="94679" y="237139"/>
                    <a:pt x="61913" y="260570"/>
                  </a:cubicBezTo>
                  <a:cubicBezTo>
                    <a:pt x="64198" y="298004"/>
                    <a:pt x="46196" y="337151"/>
                    <a:pt x="35242" y="356868"/>
                  </a:cubicBezTo>
                  <a:cubicBezTo>
                    <a:pt x="20860" y="324959"/>
                    <a:pt x="11335" y="290860"/>
                    <a:pt x="8192" y="255427"/>
                  </a:cubicBezTo>
                  <a:lnTo>
                    <a:pt x="1048" y="175226"/>
                  </a:lnTo>
                  <a:cubicBezTo>
                    <a:pt x="381" y="167225"/>
                    <a:pt x="0" y="159510"/>
                    <a:pt x="0" y="151509"/>
                  </a:cubicBezTo>
                  <a:cubicBezTo>
                    <a:pt x="0" y="118076"/>
                    <a:pt x="6382" y="85882"/>
                    <a:pt x="18002" y="56450"/>
                  </a:cubicBezTo>
                  <a:cubicBezTo>
                    <a:pt x="143161" y="-12797"/>
                    <a:pt x="334232" y="-15083"/>
                    <a:pt x="495776" y="31875"/>
                  </a:cubicBezTo>
                  <a:lnTo>
                    <a:pt x="495967" y="31875"/>
                  </a:lnTo>
                  <a:cubicBezTo>
                    <a:pt x="500253" y="39781"/>
                    <a:pt x="504063" y="47877"/>
                    <a:pt x="507397" y="56354"/>
                  </a:cubicBezTo>
                  <a:close/>
                </a:path>
              </a:pathLst>
            </a:custGeom>
            <a:solidFill>
              <a:srgbClr val="47284F"/>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FF00E214-F360-D59F-2D91-7C3E5F28AF7F}"/>
                </a:ext>
              </a:extLst>
            </p:cNvPr>
            <p:cNvSpPr/>
            <p:nvPr/>
          </p:nvSpPr>
          <p:spPr>
            <a:xfrm>
              <a:off x="3099970" y="2437257"/>
              <a:ext cx="490316" cy="490632"/>
            </a:xfrm>
            <a:custGeom>
              <a:avLst/>
              <a:gdLst>
                <a:gd name="connsiteX0" fmla="*/ 302228 w 490316"/>
                <a:gd name="connsiteY0" fmla="*/ 30194 h 490632"/>
                <a:gd name="connsiteX1" fmla="*/ 86106 w 490316"/>
                <a:gd name="connsiteY1" fmla="*/ 7525 h 490632"/>
                <a:gd name="connsiteX2" fmla="*/ 86106 w 490316"/>
                <a:gd name="connsiteY2" fmla="*/ 88773 h 490632"/>
                <a:gd name="connsiteX3" fmla="*/ 26575 w 490316"/>
                <a:gd name="connsiteY3" fmla="*/ 204026 h 490632"/>
                <a:gd name="connsiteX4" fmla="*/ 0 w 490316"/>
                <a:gd name="connsiteY4" fmla="*/ 300419 h 490632"/>
                <a:gd name="connsiteX5" fmla="*/ 83534 w 490316"/>
                <a:gd name="connsiteY5" fmla="*/ 411004 h 490632"/>
                <a:gd name="connsiteX6" fmla="*/ 127159 w 490316"/>
                <a:gd name="connsiteY6" fmla="*/ 447580 h 490632"/>
                <a:gd name="connsiteX7" fmla="*/ 245650 w 490316"/>
                <a:gd name="connsiteY7" fmla="*/ 490633 h 490632"/>
                <a:gd name="connsiteX8" fmla="*/ 364807 w 490316"/>
                <a:gd name="connsiteY8" fmla="*/ 446913 h 490632"/>
                <a:gd name="connsiteX9" fmla="*/ 472821 w 490316"/>
                <a:gd name="connsiteY9" fmla="*/ 248222 h 490632"/>
                <a:gd name="connsiteX10" fmla="*/ 488156 w 490316"/>
                <a:gd name="connsiteY10" fmla="*/ 129159 h 490632"/>
                <a:gd name="connsiteX11" fmla="*/ 472059 w 490316"/>
                <a:gd name="connsiteY11" fmla="*/ 0 h 490632"/>
                <a:gd name="connsiteX12" fmla="*/ 302228 w 490316"/>
                <a:gd name="connsiteY12" fmla="*/ 30194 h 490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0316" h="490632">
                  <a:moveTo>
                    <a:pt x="302228" y="30194"/>
                  </a:moveTo>
                  <a:lnTo>
                    <a:pt x="86106" y="7525"/>
                  </a:lnTo>
                  <a:lnTo>
                    <a:pt x="86106" y="88773"/>
                  </a:lnTo>
                  <a:cubicBezTo>
                    <a:pt x="86106" y="134588"/>
                    <a:pt x="63913" y="177546"/>
                    <a:pt x="26575" y="204026"/>
                  </a:cubicBezTo>
                  <a:cubicBezTo>
                    <a:pt x="28765" y="241554"/>
                    <a:pt x="10763" y="280607"/>
                    <a:pt x="0" y="300419"/>
                  </a:cubicBezTo>
                  <a:cubicBezTo>
                    <a:pt x="19145" y="342614"/>
                    <a:pt x="47339" y="380619"/>
                    <a:pt x="83534" y="411004"/>
                  </a:cubicBezTo>
                  <a:lnTo>
                    <a:pt x="127159" y="447580"/>
                  </a:lnTo>
                  <a:cubicBezTo>
                    <a:pt x="160306" y="475393"/>
                    <a:pt x="202311" y="490633"/>
                    <a:pt x="245650" y="490633"/>
                  </a:cubicBezTo>
                  <a:cubicBezTo>
                    <a:pt x="289274" y="490633"/>
                    <a:pt x="331565" y="475107"/>
                    <a:pt x="364807" y="446913"/>
                  </a:cubicBezTo>
                  <a:cubicBezTo>
                    <a:pt x="424339" y="396431"/>
                    <a:pt x="462820" y="325565"/>
                    <a:pt x="472821" y="248222"/>
                  </a:cubicBezTo>
                  <a:lnTo>
                    <a:pt x="488156" y="129159"/>
                  </a:lnTo>
                  <a:cubicBezTo>
                    <a:pt x="494062" y="83534"/>
                    <a:pt x="487585" y="39624"/>
                    <a:pt x="472059" y="0"/>
                  </a:cubicBezTo>
                  <a:lnTo>
                    <a:pt x="302228" y="30194"/>
                  </a:lnTo>
                  <a:close/>
                </a:path>
              </a:pathLst>
            </a:custGeom>
            <a:solidFill>
              <a:srgbClr val="D56C67"/>
            </a:solidFill>
            <a:ln w="9525" cap="flat">
              <a:noFill/>
              <a:prstDash val="solid"/>
              <a:miter/>
            </a:ln>
          </p:spPr>
          <p:txBody>
            <a:bodyPr rtlCol="0" anchor="ctr"/>
            <a:lstStyle/>
            <a:p>
              <a:endParaRPr lang="en-US"/>
            </a:p>
          </p:txBody>
        </p:sp>
        <p:grpSp>
          <p:nvGrpSpPr>
            <p:cNvPr id="46" name="Graphic 3">
              <a:extLst>
                <a:ext uri="{FF2B5EF4-FFF2-40B4-BE49-F238E27FC236}">
                  <a16:creationId xmlns:a16="http://schemas.microsoft.com/office/drawing/2014/main" id="{6704B37E-18F9-9D4C-42BF-7F9E197AB8B2}"/>
                </a:ext>
              </a:extLst>
            </p:cNvPr>
            <p:cNvGrpSpPr/>
            <p:nvPr/>
          </p:nvGrpSpPr>
          <p:grpSpPr>
            <a:xfrm>
              <a:off x="2955252" y="2622190"/>
              <a:ext cx="157626" cy="149133"/>
              <a:chOff x="2955252" y="2622190"/>
              <a:chExt cx="157626" cy="149133"/>
            </a:xfrm>
          </p:grpSpPr>
          <p:sp>
            <p:nvSpPr>
              <p:cNvPr id="47" name="Freeform: Shape 46">
                <a:extLst>
                  <a:ext uri="{FF2B5EF4-FFF2-40B4-BE49-F238E27FC236}">
                    <a16:creationId xmlns:a16="http://schemas.microsoft.com/office/drawing/2014/main" id="{889AD55F-D879-2C97-4658-97B9334EDCE4}"/>
                  </a:ext>
                </a:extLst>
              </p:cNvPr>
              <p:cNvSpPr/>
              <p:nvPr/>
            </p:nvSpPr>
            <p:spPr>
              <a:xfrm>
                <a:off x="2955252" y="2622190"/>
                <a:ext cx="157626" cy="149133"/>
              </a:xfrm>
              <a:custGeom>
                <a:avLst/>
                <a:gdLst>
                  <a:gd name="connsiteX0" fmla="*/ 133097 w 157626"/>
                  <a:gd name="connsiteY0" fmla="*/ 33381 h 149133"/>
                  <a:gd name="connsiteX1" fmla="*/ 66422 w 157626"/>
                  <a:gd name="connsiteY1" fmla="*/ 234 h 149133"/>
                  <a:gd name="connsiteX2" fmla="*/ 25369 w 157626"/>
                  <a:gd name="connsiteY2" fmla="*/ 9282 h 149133"/>
                  <a:gd name="connsiteX3" fmla="*/ 604 w 157626"/>
                  <a:gd name="connsiteY3" fmla="*/ 50049 h 149133"/>
                  <a:gd name="connsiteX4" fmla="*/ 10034 w 157626"/>
                  <a:gd name="connsiteY4" fmla="*/ 97579 h 149133"/>
                  <a:gd name="connsiteX5" fmla="*/ 107284 w 157626"/>
                  <a:gd name="connsiteY5" fmla="*/ 148538 h 149133"/>
                  <a:gd name="connsiteX6" fmla="*/ 138717 w 157626"/>
                  <a:gd name="connsiteY6" fmla="*/ 136917 h 149133"/>
                  <a:gd name="connsiteX7" fmla="*/ 133097 w 157626"/>
                  <a:gd name="connsiteY7" fmla="*/ 33381 h 1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7626" h="149133">
                    <a:moveTo>
                      <a:pt x="133097" y="33381"/>
                    </a:moveTo>
                    <a:cubicBezTo>
                      <a:pt x="116333" y="14235"/>
                      <a:pt x="91854" y="2043"/>
                      <a:pt x="66422" y="234"/>
                    </a:cubicBezTo>
                    <a:cubicBezTo>
                      <a:pt x="52135" y="-814"/>
                      <a:pt x="37276" y="1567"/>
                      <a:pt x="25369" y="9282"/>
                    </a:cubicBezTo>
                    <a:cubicBezTo>
                      <a:pt x="11558" y="18236"/>
                      <a:pt x="2795" y="33857"/>
                      <a:pt x="604" y="50049"/>
                    </a:cubicBezTo>
                    <a:cubicBezTo>
                      <a:pt x="-1586" y="66337"/>
                      <a:pt x="2319" y="83101"/>
                      <a:pt x="10034" y="97579"/>
                    </a:cubicBezTo>
                    <a:cubicBezTo>
                      <a:pt x="28322" y="131869"/>
                      <a:pt x="68708" y="153015"/>
                      <a:pt x="107284" y="148538"/>
                    </a:cubicBezTo>
                    <a:cubicBezTo>
                      <a:pt x="118524" y="147204"/>
                      <a:pt x="129763" y="143775"/>
                      <a:pt x="138717" y="136917"/>
                    </a:cubicBezTo>
                    <a:cubicBezTo>
                      <a:pt x="171674" y="111390"/>
                      <a:pt x="156148" y="59765"/>
                      <a:pt x="133097" y="33381"/>
                    </a:cubicBezTo>
                    <a:close/>
                  </a:path>
                </a:pathLst>
              </a:custGeom>
              <a:solidFill>
                <a:srgbClr val="D56C67"/>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6B0AF100-81E2-0BB9-6311-2DDCF8887742}"/>
                  </a:ext>
                </a:extLst>
              </p:cNvPr>
              <p:cNvSpPr/>
              <p:nvPr/>
            </p:nvSpPr>
            <p:spPr>
              <a:xfrm>
                <a:off x="2992724" y="2659838"/>
                <a:ext cx="82608" cy="73911"/>
              </a:xfrm>
              <a:custGeom>
                <a:avLst/>
                <a:gdLst>
                  <a:gd name="connsiteX0" fmla="*/ 74575 w 82608"/>
                  <a:gd name="connsiteY0" fmla="*/ 71457 h 73911"/>
                  <a:gd name="connsiteX1" fmla="*/ 78195 w 82608"/>
                  <a:gd name="connsiteY1" fmla="*/ 69552 h 73911"/>
                  <a:gd name="connsiteX2" fmla="*/ 82481 w 82608"/>
                  <a:gd name="connsiteY2" fmla="*/ 60789 h 73911"/>
                  <a:gd name="connsiteX3" fmla="*/ 67336 w 82608"/>
                  <a:gd name="connsiteY3" fmla="*/ 20498 h 73911"/>
                  <a:gd name="connsiteX4" fmla="*/ 26284 w 82608"/>
                  <a:gd name="connsiteY4" fmla="*/ 114 h 73911"/>
                  <a:gd name="connsiteX5" fmla="*/ 11044 w 82608"/>
                  <a:gd name="connsiteY5" fmla="*/ 1829 h 73911"/>
                  <a:gd name="connsiteX6" fmla="*/ 8282 w 82608"/>
                  <a:gd name="connsiteY6" fmla="*/ 3258 h 73911"/>
                  <a:gd name="connsiteX7" fmla="*/ 280 w 82608"/>
                  <a:gd name="connsiteY7" fmla="*/ 17545 h 73911"/>
                  <a:gd name="connsiteX8" fmla="*/ 5710 w 82608"/>
                  <a:gd name="connsiteY8" fmla="*/ 42310 h 73911"/>
                  <a:gd name="connsiteX9" fmla="*/ 65432 w 82608"/>
                  <a:gd name="connsiteY9" fmla="*/ 73552 h 73911"/>
                  <a:gd name="connsiteX10" fmla="*/ 74575 w 82608"/>
                  <a:gd name="connsiteY10" fmla="*/ 71457 h 739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2608" h="73911">
                    <a:moveTo>
                      <a:pt x="74575" y="71457"/>
                    </a:moveTo>
                    <a:cubicBezTo>
                      <a:pt x="76099" y="70885"/>
                      <a:pt x="77338" y="70218"/>
                      <a:pt x="78195" y="69552"/>
                    </a:cubicBezTo>
                    <a:cubicBezTo>
                      <a:pt x="80005" y="68218"/>
                      <a:pt x="81910" y="66218"/>
                      <a:pt x="82481" y="60789"/>
                    </a:cubicBezTo>
                    <a:cubicBezTo>
                      <a:pt x="83624" y="49168"/>
                      <a:pt x="76957" y="31452"/>
                      <a:pt x="67336" y="20498"/>
                    </a:cubicBezTo>
                    <a:cubicBezTo>
                      <a:pt x="57145" y="8782"/>
                      <a:pt x="41809" y="1162"/>
                      <a:pt x="26284" y="114"/>
                    </a:cubicBezTo>
                    <a:cubicBezTo>
                      <a:pt x="20378" y="-267"/>
                      <a:pt x="14949" y="305"/>
                      <a:pt x="11044" y="1829"/>
                    </a:cubicBezTo>
                    <a:cubicBezTo>
                      <a:pt x="9996" y="2210"/>
                      <a:pt x="9044" y="2686"/>
                      <a:pt x="8282" y="3258"/>
                    </a:cubicBezTo>
                    <a:cubicBezTo>
                      <a:pt x="4376" y="5829"/>
                      <a:pt x="1138" y="11544"/>
                      <a:pt x="280" y="17545"/>
                    </a:cubicBezTo>
                    <a:cubicBezTo>
                      <a:pt x="-767" y="25070"/>
                      <a:pt x="1138" y="33833"/>
                      <a:pt x="5710" y="42310"/>
                    </a:cubicBezTo>
                    <a:cubicBezTo>
                      <a:pt x="16663" y="62884"/>
                      <a:pt x="42286" y="76314"/>
                      <a:pt x="65432" y="73552"/>
                    </a:cubicBezTo>
                    <a:cubicBezTo>
                      <a:pt x="68861" y="73171"/>
                      <a:pt x="72004" y="72409"/>
                      <a:pt x="74575" y="71457"/>
                    </a:cubicBezTo>
                    <a:close/>
                  </a:path>
                </a:pathLst>
              </a:custGeom>
              <a:solidFill>
                <a:srgbClr val="BE4E5A"/>
              </a:solidFill>
              <a:ln w="9525" cap="flat">
                <a:noFill/>
                <a:prstDash val="solid"/>
                <a:miter/>
              </a:ln>
            </p:spPr>
            <p:txBody>
              <a:bodyPr rtlCol="0" anchor="ctr"/>
              <a:lstStyle/>
              <a:p>
                <a:endParaRPr lang="en-US"/>
              </a:p>
            </p:txBody>
          </p:sp>
        </p:grpSp>
        <p:sp>
          <p:nvSpPr>
            <p:cNvPr id="49" name="Freeform: Shape 48">
              <a:extLst>
                <a:ext uri="{FF2B5EF4-FFF2-40B4-BE49-F238E27FC236}">
                  <a16:creationId xmlns:a16="http://schemas.microsoft.com/office/drawing/2014/main" id="{47A8E10B-434E-6A02-C5F8-438480859AC3}"/>
                </a:ext>
              </a:extLst>
            </p:cNvPr>
            <p:cNvSpPr/>
            <p:nvPr/>
          </p:nvSpPr>
          <p:spPr>
            <a:xfrm>
              <a:off x="3055269" y="2347202"/>
              <a:ext cx="541993" cy="208832"/>
            </a:xfrm>
            <a:custGeom>
              <a:avLst/>
              <a:gdLst>
                <a:gd name="connsiteX0" fmla="*/ 534762 w 541993"/>
                <a:gd name="connsiteY0" fmla="*/ 195497 h 208832"/>
                <a:gd name="connsiteX1" fmla="*/ 129664 w 541993"/>
                <a:gd name="connsiteY1" fmla="*/ 195688 h 208832"/>
                <a:gd name="connsiteX2" fmla="*/ 10316 w 541993"/>
                <a:gd name="connsiteY2" fmla="*/ 208832 h 208832"/>
                <a:gd name="connsiteX3" fmla="*/ 35843 w 541993"/>
                <a:gd name="connsiteY3" fmla="*/ 70624 h 208832"/>
                <a:gd name="connsiteX4" fmla="*/ 454467 w 541993"/>
                <a:gd name="connsiteY4" fmla="*/ 24333 h 208832"/>
                <a:gd name="connsiteX5" fmla="*/ 492472 w 541993"/>
                <a:gd name="connsiteY5" fmla="*/ 43573 h 208832"/>
                <a:gd name="connsiteX6" fmla="*/ 534762 w 541993"/>
                <a:gd name="connsiteY6" fmla="*/ 195497 h 208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993" h="208832">
                  <a:moveTo>
                    <a:pt x="534762" y="195497"/>
                  </a:moveTo>
                  <a:cubicBezTo>
                    <a:pt x="534762" y="195497"/>
                    <a:pt x="315211" y="183019"/>
                    <a:pt x="129664" y="195688"/>
                  </a:cubicBezTo>
                  <a:cubicBezTo>
                    <a:pt x="87087" y="198640"/>
                    <a:pt x="46225" y="202831"/>
                    <a:pt x="10316" y="208832"/>
                  </a:cubicBezTo>
                  <a:cubicBezTo>
                    <a:pt x="10316" y="208832"/>
                    <a:pt x="-25308" y="127393"/>
                    <a:pt x="35843" y="70624"/>
                  </a:cubicBezTo>
                  <a:cubicBezTo>
                    <a:pt x="161001" y="1378"/>
                    <a:pt x="292827" y="-22625"/>
                    <a:pt x="454467" y="24333"/>
                  </a:cubicBezTo>
                  <a:lnTo>
                    <a:pt x="492472" y="43573"/>
                  </a:lnTo>
                  <a:cubicBezTo>
                    <a:pt x="492567" y="43478"/>
                    <a:pt x="564576" y="103009"/>
                    <a:pt x="534762" y="195497"/>
                  </a:cubicBezTo>
                  <a:close/>
                </a:path>
              </a:pathLst>
            </a:custGeom>
            <a:solidFill>
              <a:srgbClr val="FFC539"/>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5CC5B38B-B266-9D8C-C6B1-B4BE731F8239}"/>
                </a:ext>
              </a:extLst>
            </p:cNvPr>
            <p:cNvSpPr/>
            <p:nvPr/>
          </p:nvSpPr>
          <p:spPr>
            <a:xfrm>
              <a:off x="2189665" y="4030314"/>
              <a:ext cx="134877" cy="289464"/>
            </a:xfrm>
            <a:custGeom>
              <a:avLst/>
              <a:gdLst>
                <a:gd name="connsiteX0" fmla="*/ 118110 w 134877"/>
                <a:gd name="connsiteY0" fmla="*/ 0 h 289464"/>
                <a:gd name="connsiteX1" fmla="*/ 4572 w 134877"/>
                <a:gd name="connsiteY1" fmla="*/ 114109 h 289464"/>
                <a:gd name="connsiteX2" fmla="*/ 3810 w 134877"/>
                <a:gd name="connsiteY2" fmla="*/ 144589 h 289464"/>
                <a:gd name="connsiteX3" fmla="*/ 0 w 134877"/>
                <a:gd name="connsiteY3" fmla="*/ 289465 h 289464"/>
                <a:gd name="connsiteX4" fmla="*/ 60293 w 134877"/>
                <a:gd name="connsiteY4" fmla="*/ 254222 h 289464"/>
                <a:gd name="connsiteX5" fmla="*/ 68675 w 134877"/>
                <a:gd name="connsiteY5" fmla="*/ 181832 h 289464"/>
                <a:gd name="connsiteX6" fmla="*/ 124301 w 134877"/>
                <a:gd name="connsiteY6" fmla="*/ 133255 h 289464"/>
                <a:gd name="connsiteX7" fmla="*/ 134017 w 134877"/>
                <a:gd name="connsiteY7" fmla="*/ 40862 h 289464"/>
                <a:gd name="connsiteX8" fmla="*/ 118110 w 134877"/>
                <a:gd name="connsiteY8" fmla="*/ 0 h 28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877" h="289464">
                  <a:moveTo>
                    <a:pt x="118110" y="0"/>
                  </a:moveTo>
                  <a:lnTo>
                    <a:pt x="4572" y="114109"/>
                  </a:lnTo>
                  <a:lnTo>
                    <a:pt x="3810" y="144589"/>
                  </a:lnTo>
                  <a:lnTo>
                    <a:pt x="0" y="289465"/>
                  </a:lnTo>
                  <a:lnTo>
                    <a:pt x="60293" y="254222"/>
                  </a:lnTo>
                  <a:lnTo>
                    <a:pt x="68675" y="181832"/>
                  </a:lnTo>
                  <a:cubicBezTo>
                    <a:pt x="68675" y="181832"/>
                    <a:pt x="109538" y="166306"/>
                    <a:pt x="124301" y="133255"/>
                  </a:cubicBezTo>
                  <a:cubicBezTo>
                    <a:pt x="139160" y="100203"/>
                    <a:pt x="134017" y="40862"/>
                    <a:pt x="134017" y="40862"/>
                  </a:cubicBezTo>
                  <a:lnTo>
                    <a:pt x="118110" y="0"/>
                  </a:lnTo>
                  <a:close/>
                </a:path>
              </a:pathLst>
            </a:custGeom>
            <a:solidFill>
              <a:srgbClr val="D56C67"/>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BBE4C318-1192-AD34-183B-94EFFC8E99D4}"/>
                </a:ext>
              </a:extLst>
            </p:cNvPr>
            <p:cNvSpPr/>
            <p:nvPr/>
          </p:nvSpPr>
          <p:spPr>
            <a:xfrm>
              <a:off x="2255960" y="4306634"/>
              <a:ext cx="74104" cy="172402"/>
            </a:xfrm>
            <a:custGeom>
              <a:avLst/>
              <a:gdLst>
                <a:gd name="connsiteX0" fmla="*/ 0 w 74104"/>
                <a:gd name="connsiteY0" fmla="*/ 172403 h 172402"/>
                <a:gd name="connsiteX1" fmla="*/ 74104 w 74104"/>
                <a:gd name="connsiteY1" fmla="*/ 122492 h 172402"/>
                <a:gd name="connsiteX2" fmla="*/ 60484 w 74104"/>
                <a:gd name="connsiteY2" fmla="*/ 0 h 172402"/>
                <a:gd name="connsiteX3" fmla="*/ 14668 w 74104"/>
                <a:gd name="connsiteY3" fmla="*/ 26956 h 172402"/>
                <a:gd name="connsiteX4" fmla="*/ 19621 w 74104"/>
                <a:gd name="connsiteY4" fmla="*/ 113252 h 172402"/>
                <a:gd name="connsiteX5" fmla="*/ 0 w 74104"/>
                <a:gd name="connsiteY5" fmla="*/ 172403 h 1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04" h="172402">
                  <a:moveTo>
                    <a:pt x="0" y="172403"/>
                  </a:moveTo>
                  <a:lnTo>
                    <a:pt x="74104" y="122492"/>
                  </a:lnTo>
                  <a:lnTo>
                    <a:pt x="60484" y="0"/>
                  </a:lnTo>
                  <a:cubicBezTo>
                    <a:pt x="60484" y="0"/>
                    <a:pt x="22098" y="9906"/>
                    <a:pt x="14668" y="26956"/>
                  </a:cubicBezTo>
                  <a:cubicBezTo>
                    <a:pt x="7239" y="44005"/>
                    <a:pt x="19621" y="113252"/>
                    <a:pt x="19621" y="113252"/>
                  </a:cubicBezTo>
                  <a:lnTo>
                    <a:pt x="0" y="172403"/>
                  </a:lnTo>
                  <a:close/>
                </a:path>
              </a:pathLst>
            </a:custGeom>
            <a:solidFill>
              <a:srgbClr val="D56C67"/>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2257634B-96FB-FB4C-5117-7235FA8ACB63}"/>
                </a:ext>
              </a:extLst>
            </p:cNvPr>
            <p:cNvSpPr/>
            <p:nvPr/>
          </p:nvSpPr>
          <p:spPr>
            <a:xfrm>
              <a:off x="2300441" y="4244245"/>
              <a:ext cx="74104" cy="172402"/>
            </a:xfrm>
            <a:custGeom>
              <a:avLst/>
              <a:gdLst>
                <a:gd name="connsiteX0" fmla="*/ 0 w 74104"/>
                <a:gd name="connsiteY0" fmla="*/ 172403 h 172402"/>
                <a:gd name="connsiteX1" fmla="*/ 74104 w 74104"/>
                <a:gd name="connsiteY1" fmla="*/ 122492 h 172402"/>
                <a:gd name="connsiteX2" fmla="*/ 60484 w 74104"/>
                <a:gd name="connsiteY2" fmla="*/ 0 h 172402"/>
                <a:gd name="connsiteX3" fmla="*/ 14668 w 74104"/>
                <a:gd name="connsiteY3" fmla="*/ 26956 h 172402"/>
                <a:gd name="connsiteX4" fmla="*/ 19621 w 74104"/>
                <a:gd name="connsiteY4" fmla="*/ 113252 h 172402"/>
                <a:gd name="connsiteX5" fmla="*/ 0 w 74104"/>
                <a:gd name="connsiteY5" fmla="*/ 172403 h 1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04" h="172402">
                  <a:moveTo>
                    <a:pt x="0" y="172403"/>
                  </a:moveTo>
                  <a:lnTo>
                    <a:pt x="74104" y="122492"/>
                  </a:lnTo>
                  <a:lnTo>
                    <a:pt x="60484" y="0"/>
                  </a:lnTo>
                  <a:cubicBezTo>
                    <a:pt x="60484" y="0"/>
                    <a:pt x="22098" y="9906"/>
                    <a:pt x="14668" y="26956"/>
                  </a:cubicBezTo>
                  <a:cubicBezTo>
                    <a:pt x="7239" y="44006"/>
                    <a:pt x="19621" y="113252"/>
                    <a:pt x="19621" y="113252"/>
                  </a:cubicBezTo>
                  <a:lnTo>
                    <a:pt x="0" y="172403"/>
                  </a:lnTo>
                  <a:close/>
                </a:path>
              </a:pathLst>
            </a:custGeom>
            <a:solidFill>
              <a:srgbClr val="D56C67"/>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286A9337-43DB-56BD-BF6A-FA138E233358}"/>
                </a:ext>
              </a:extLst>
            </p:cNvPr>
            <p:cNvSpPr/>
            <p:nvPr/>
          </p:nvSpPr>
          <p:spPr>
            <a:xfrm>
              <a:off x="2347495" y="4184905"/>
              <a:ext cx="74104" cy="172402"/>
            </a:xfrm>
            <a:custGeom>
              <a:avLst/>
              <a:gdLst>
                <a:gd name="connsiteX0" fmla="*/ 0 w 74104"/>
                <a:gd name="connsiteY0" fmla="*/ 172403 h 172402"/>
                <a:gd name="connsiteX1" fmla="*/ 74104 w 74104"/>
                <a:gd name="connsiteY1" fmla="*/ 122492 h 172402"/>
                <a:gd name="connsiteX2" fmla="*/ 60484 w 74104"/>
                <a:gd name="connsiteY2" fmla="*/ 0 h 172402"/>
                <a:gd name="connsiteX3" fmla="*/ 14668 w 74104"/>
                <a:gd name="connsiteY3" fmla="*/ 26956 h 172402"/>
                <a:gd name="connsiteX4" fmla="*/ 19621 w 74104"/>
                <a:gd name="connsiteY4" fmla="*/ 113252 h 172402"/>
                <a:gd name="connsiteX5" fmla="*/ 0 w 74104"/>
                <a:gd name="connsiteY5" fmla="*/ 172403 h 1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04" h="172402">
                  <a:moveTo>
                    <a:pt x="0" y="172403"/>
                  </a:moveTo>
                  <a:lnTo>
                    <a:pt x="74104" y="122492"/>
                  </a:lnTo>
                  <a:lnTo>
                    <a:pt x="60484" y="0"/>
                  </a:lnTo>
                  <a:cubicBezTo>
                    <a:pt x="60484" y="0"/>
                    <a:pt x="22098" y="9906"/>
                    <a:pt x="14668" y="26956"/>
                  </a:cubicBezTo>
                  <a:cubicBezTo>
                    <a:pt x="7239" y="44005"/>
                    <a:pt x="19621" y="113252"/>
                    <a:pt x="19621" y="113252"/>
                  </a:cubicBezTo>
                  <a:lnTo>
                    <a:pt x="0" y="172403"/>
                  </a:lnTo>
                  <a:close/>
                </a:path>
              </a:pathLst>
            </a:custGeom>
            <a:solidFill>
              <a:srgbClr val="D56C67"/>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F59F9FE3-99A9-829F-A20D-0761A24CED92}"/>
                </a:ext>
              </a:extLst>
            </p:cNvPr>
            <p:cNvSpPr/>
            <p:nvPr/>
          </p:nvSpPr>
          <p:spPr>
            <a:xfrm>
              <a:off x="2384547" y="4109181"/>
              <a:ext cx="74104" cy="172402"/>
            </a:xfrm>
            <a:custGeom>
              <a:avLst/>
              <a:gdLst>
                <a:gd name="connsiteX0" fmla="*/ 0 w 74104"/>
                <a:gd name="connsiteY0" fmla="*/ 172402 h 172402"/>
                <a:gd name="connsiteX1" fmla="*/ 74104 w 74104"/>
                <a:gd name="connsiteY1" fmla="*/ 122492 h 172402"/>
                <a:gd name="connsiteX2" fmla="*/ 60484 w 74104"/>
                <a:gd name="connsiteY2" fmla="*/ 0 h 172402"/>
                <a:gd name="connsiteX3" fmla="*/ 14668 w 74104"/>
                <a:gd name="connsiteY3" fmla="*/ 26956 h 172402"/>
                <a:gd name="connsiteX4" fmla="*/ 19621 w 74104"/>
                <a:gd name="connsiteY4" fmla="*/ 113252 h 172402"/>
                <a:gd name="connsiteX5" fmla="*/ 0 w 74104"/>
                <a:gd name="connsiteY5" fmla="*/ 172402 h 172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4104" h="172402">
                  <a:moveTo>
                    <a:pt x="0" y="172402"/>
                  </a:moveTo>
                  <a:lnTo>
                    <a:pt x="74104" y="122492"/>
                  </a:lnTo>
                  <a:lnTo>
                    <a:pt x="60484" y="0"/>
                  </a:lnTo>
                  <a:cubicBezTo>
                    <a:pt x="60484" y="0"/>
                    <a:pt x="22098" y="9906"/>
                    <a:pt x="14668" y="26956"/>
                  </a:cubicBezTo>
                  <a:cubicBezTo>
                    <a:pt x="7239" y="44005"/>
                    <a:pt x="19621" y="113252"/>
                    <a:pt x="19621" y="113252"/>
                  </a:cubicBezTo>
                  <a:lnTo>
                    <a:pt x="0" y="172402"/>
                  </a:lnTo>
                  <a:close/>
                </a:path>
              </a:pathLst>
            </a:custGeom>
            <a:solidFill>
              <a:srgbClr val="D56C67"/>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55455F8D-EE5E-A0A7-610A-A2F4B13E798D}"/>
                </a:ext>
              </a:extLst>
            </p:cNvPr>
            <p:cNvSpPr/>
            <p:nvPr/>
          </p:nvSpPr>
          <p:spPr>
            <a:xfrm>
              <a:off x="3382291" y="2200276"/>
              <a:ext cx="207835" cy="195071"/>
            </a:xfrm>
            <a:custGeom>
              <a:avLst/>
              <a:gdLst>
                <a:gd name="connsiteX0" fmla="*/ 207836 w 207835"/>
                <a:gd name="connsiteY0" fmla="*/ 97536 h 195071"/>
                <a:gd name="connsiteX1" fmla="*/ 103918 w 207835"/>
                <a:gd name="connsiteY1" fmla="*/ 195072 h 195071"/>
                <a:gd name="connsiteX2" fmla="*/ 0 w 207835"/>
                <a:gd name="connsiteY2" fmla="*/ 97536 h 195071"/>
                <a:gd name="connsiteX3" fmla="*/ 103918 w 207835"/>
                <a:gd name="connsiteY3" fmla="*/ 0 h 195071"/>
                <a:gd name="connsiteX4" fmla="*/ 207836 w 207835"/>
                <a:gd name="connsiteY4" fmla="*/ 97536 h 1950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835" h="195071">
                  <a:moveTo>
                    <a:pt x="207836" y="97536"/>
                  </a:moveTo>
                  <a:cubicBezTo>
                    <a:pt x="207836" y="151352"/>
                    <a:pt x="161258" y="195072"/>
                    <a:pt x="103918" y="195072"/>
                  </a:cubicBezTo>
                  <a:cubicBezTo>
                    <a:pt x="46482" y="195072"/>
                    <a:pt x="0" y="151448"/>
                    <a:pt x="0" y="97536"/>
                  </a:cubicBezTo>
                  <a:cubicBezTo>
                    <a:pt x="0" y="43625"/>
                    <a:pt x="46482" y="0"/>
                    <a:pt x="103918" y="0"/>
                  </a:cubicBezTo>
                  <a:cubicBezTo>
                    <a:pt x="161354" y="0"/>
                    <a:pt x="207836" y="43625"/>
                    <a:pt x="207836" y="97536"/>
                  </a:cubicBezTo>
                  <a:close/>
                </a:path>
              </a:pathLst>
            </a:custGeom>
            <a:solidFill>
              <a:srgbClr val="FFC539"/>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C5370104-FD05-F1D6-A098-59A9D9BE959F}"/>
                </a:ext>
              </a:extLst>
            </p:cNvPr>
            <p:cNvSpPr/>
            <p:nvPr/>
          </p:nvSpPr>
          <p:spPr>
            <a:xfrm>
              <a:off x="3380005" y="2346198"/>
              <a:ext cx="158972" cy="62293"/>
            </a:xfrm>
            <a:custGeom>
              <a:avLst/>
              <a:gdLst>
                <a:gd name="connsiteX0" fmla="*/ 106680 w 158972"/>
                <a:gd name="connsiteY0" fmla="*/ 62294 h 62293"/>
                <a:gd name="connsiteX1" fmla="*/ 0 w 158972"/>
                <a:gd name="connsiteY1" fmla="*/ 2000 h 62293"/>
                <a:gd name="connsiteX2" fmla="*/ 4286 w 158972"/>
                <a:gd name="connsiteY2" fmla="*/ 0 h 62293"/>
                <a:gd name="connsiteX3" fmla="*/ 157639 w 158972"/>
                <a:gd name="connsiteY3" fmla="*/ 49721 h 62293"/>
                <a:gd name="connsiteX4" fmla="*/ 158972 w 158972"/>
                <a:gd name="connsiteY4" fmla="*/ 54293 h 62293"/>
                <a:gd name="connsiteX5" fmla="*/ 106680 w 158972"/>
                <a:gd name="connsiteY5" fmla="*/ 62294 h 62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972" h="62293">
                  <a:moveTo>
                    <a:pt x="106680" y="62294"/>
                  </a:moveTo>
                  <a:cubicBezTo>
                    <a:pt x="29242" y="62294"/>
                    <a:pt x="381" y="2667"/>
                    <a:pt x="0" y="2000"/>
                  </a:cubicBezTo>
                  <a:lnTo>
                    <a:pt x="4286" y="0"/>
                  </a:lnTo>
                  <a:cubicBezTo>
                    <a:pt x="5905" y="3429"/>
                    <a:pt x="44577" y="82772"/>
                    <a:pt x="157639" y="49721"/>
                  </a:cubicBezTo>
                  <a:lnTo>
                    <a:pt x="158972" y="54293"/>
                  </a:lnTo>
                  <a:cubicBezTo>
                    <a:pt x="139541" y="59912"/>
                    <a:pt x="122206" y="62294"/>
                    <a:pt x="106680" y="62294"/>
                  </a:cubicBezTo>
                  <a:close/>
                </a:path>
              </a:pathLst>
            </a:custGeom>
            <a:solidFill>
              <a:srgbClr val="47284F"/>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CA25EC4D-F411-2B09-1EBC-240B9B025C3F}"/>
                </a:ext>
              </a:extLst>
            </p:cNvPr>
            <p:cNvSpPr/>
            <p:nvPr/>
          </p:nvSpPr>
          <p:spPr>
            <a:xfrm>
              <a:off x="3105494" y="2480585"/>
              <a:ext cx="380904" cy="10774"/>
            </a:xfrm>
            <a:custGeom>
              <a:avLst/>
              <a:gdLst>
                <a:gd name="connsiteX0" fmla="*/ 286 w 380904"/>
                <a:gd name="connsiteY0" fmla="*/ 10774 h 10774"/>
                <a:gd name="connsiteX1" fmla="*/ 0 w 380904"/>
                <a:gd name="connsiteY1" fmla="*/ 6012 h 10774"/>
                <a:gd name="connsiteX2" fmla="*/ 380905 w 380904"/>
                <a:gd name="connsiteY2" fmla="*/ 6012 h 10774"/>
                <a:gd name="connsiteX3" fmla="*/ 380524 w 380904"/>
                <a:gd name="connsiteY3" fmla="*/ 10774 h 10774"/>
                <a:gd name="connsiteX4" fmla="*/ 286 w 380904"/>
                <a:gd name="connsiteY4" fmla="*/ 10774 h 10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0904" h="10774">
                  <a:moveTo>
                    <a:pt x="286" y="10774"/>
                  </a:moveTo>
                  <a:lnTo>
                    <a:pt x="0" y="6012"/>
                  </a:lnTo>
                  <a:cubicBezTo>
                    <a:pt x="2286" y="5821"/>
                    <a:pt x="229838" y="-7419"/>
                    <a:pt x="380905" y="6012"/>
                  </a:cubicBezTo>
                  <a:lnTo>
                    <a:pt x="380524" y="10774"/>
                  </a:lnTo>
                  <a:cubicBezTo>
                    <a:pt x="229838" y="-2656"/>
                    <a:pt x="2572" y="10679"/>
                    <a:pt x="286" y="10774"/>
                  </a:cubicBezTo>
                  <a:close/>
                </a:path>
              </a:pathLst>
            </a:custGeom>
            <a:solidFill>
              <a:srgbClr val="47284F"/>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9986A991-2177-2A1C-2E85-60A79BA91B22}"/>
                </a:ext>
              </a:extLst>
            </p:cNvPr>
            <p:cNvSpPr/>
            <p:nvPr/>
          </p:nvSpPr>
          <p:spPr>
            <a:xfrm>
              <a:off x="1592162" y="4425982"/>
              <a:ext cx="631888" cy="870680"/>
            </a:xfrm>
            <a:custGeom>
              <a:avLst/>
              <a:gdLst>
                <a:gd name="connsiteX0" fmla="*/ 631888 w 631888"/>
                <a:gd name="connsiteY0" fmla="*/ 108204 h 870680"/>
                <a:gd name="connsiteX1" fmla="*/ 256413 w 631888"/>
                <a:gd name="connsiteY1" fmla="*/ 759333 h 870680"/>
                <a:gd name="connsiteX2" fmla="*/ 182309 w 631888"/>
                <a:gd name="connsiteY2" fmla="*/ 870680 h 870680"/>
                <a:gd name="connsiteX3" fmla="*/ 0 w 631888"/>
                <a:gd name="connsiteY3" fmla="*/ 752761 h 870680"/>
                <a:gd name="connsiteX4" fmla="*/ 506539 w 631888"/>
                <a:gd name="connsiteY4" fmla="*/ 0 h 870680"/>
                <a:gd name="connsiteX5" fmla="*/ 631888 w 631888"/>
                <a:gd name="connsiteY5" fmla="*/ 108204 h 8706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888" h="870680">
                  <a:moveTo>
                    <a:pt x="631888" y="108204"/>
                  </a:moveTo>
                  <a:cubicBezTo>
                    <a:pt x="486442" y="359855"/>
                    <a:pt x="351377" y="593789"/>
                    <a:pt x="256413" y="759333"/>
                  </a:cubicBezTo>
                  <a:cubicBezTo>
                    <a:pt x="233077" y="800005"/>
                    <a:pt x="208312" y="837057"/>
                    <a:pt x="182309" y="870680"/>
                  </a:cubicBezTo>
                  <a:lnTo>
                    <a:pt x="0" y="752761"/>
                  </a:lnTo>
                  <a:cubicBezTo>
                    <a:pt x="93536" y="628555"/>
                    <a:pt x="289560" y="333661"/>
                    <a:pt x="506539" y="0"/>
                  </a:cubicBezTo>
                  <a:lnTo>
                    <a:pt x="631888" y="108204"/>
                  </a:lnTo>
                  <a:close/>
                </a:path>
              </a:pathLst>
            </a:custGeom>
            <a:solidFill>
              <a:srgbClr val="606060"/>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CDE75BF0-B776-B2CB-0D25-78DC653F4252}"/>
                </a:ext>
              </a:extLst>
            </p:cNvPr>
            <p:cNvSpPr/>
            <p:nvPr/>
          </p:nvSpPr>
          <p:spPr>
            <a:xfrm rot="20241354">
              <a:off x="1436833" y="5397610"/>
              <a:ext cx="344990" cy="344990"/>
            </a:xfrm>
            <a:custGeom>
              <a:avLst/>
              <a:gdLst>
                <a:gd name="connsiteX0" fmla="*/ 344990 w 344990"/>
                <a:gd name="connsiteY0" fmla="*/ 172495 h 344990"/>
                <a:gd name="connsiteX1" fmla="*/ 172495 w 344990"/>
                <a:gd name="connsiteY1" fmla="*/ 344990 h 344990"/>
                <a:gd name="connsiteX2" fmla="*/ 0 w 344990"/>
                <a:gd name="connsiteY2" fmla="*/ 172495 h 344990"/>
                <a:gd name="connsiteX3" fmla="*/ 172495 w 344990"/>
                <a:gd name="connsiteY3" fmla="*/ 0 h 344990"/>
                <a:gd name="connsiteX4" fmla="*/ 344990 w 344990"/>
                <a:gd name="connsiteY4" fmla="*/ 172495 h 344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990" h="344990">
                  <a:moveTo>
                    <a:pt x="344990" y="172495"/>
                  </a:moveTo>
                  <a:cubicBezTo>
                    <a:pt x="344990" y="267761"/>
                    <a:pt x="267762" y="344990"/>
                    <a:pt x="172495" y="344990"/>
                  </a:cubicBezTo>
                  <a:cubicBezTo>
                    <a:pt x="77229" y="344990"/>
                    <a:pt x="0" y="267761"/>
                    <a:pt x="0" y="172495"/>
                  </a:cubicBezTo>
                  <a:cubicBezTo>
                    <a:pt x="0" y="77229"/>
                    <a:pt x="77229" y="0"/>
                    <a:pt x="172495" y="0"/>
                  </a:cubicBezTo>
                  <a:cubicBezTo>
                    <a:pt x="267762" y="0"/>
                    <a:pt x="344990" y="77229"/>
                    <a:pt x="344990" y="172495"/>
                  </a:cubicBezTo>
                  <a:close/>
                </a:path>
              </a:pathLst>
            </a:custGeom>
            <a:solidFill>
              <a:srgbClr val="E86164"/>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818AF6CD-A596-C97E-B251-95C7ECDA88BB}"/>
                </a:ext>
              </a:extLst>
            </p:cNvPr>
            <p:cNvSpPr/>
            <p:nvPr/>
          </p:nvSpPr>
          <p:spPr>
            <a:xfrm>
              <a:off x="1685507" y="4544664"/>
              <a:ext cx="485584" cy="759714"/>
            </a:xfrm>
            <a:custGeom>
              <a:avLst/>
              <a:gdLst>
                <a:gd name="connsiteX0" fmla="*/ 4000 w 485584"/>
                <a:gd name="connsiteY0" fmla="*/ 759714 h 759714"/>
                <a:gd name="connsiteX1" fmla="*/ 0 w 485584"/>
                <a:gd name="connsiteY1" fmla="*/ 757142 h 759714"/>
                <a:gd name="connsiteX2" fmla="*/ 481584 w 485584"/>
                <a:gd name="connsiteY2" fmla="*/ 0 h 759714"/>
                <a:gd name="connsiteX3" fmla="*/ 485584 w 485584"/>
                <a:gd name="connsiteY3" fmla="*/ 2572 h 759714"/>
              </a:gdLst>
              <a:ahLst/>
              <a:cxnLst>
                <a:cxn ang="0">
                  <a:pos x="connsiteX0" y="connsiteY0"/>
                </a:cxn>
                <a:cxn ang="0">
                  <a:pos x="connsiteX1" y="connsiteY1"/>
                </a:cxn>
                <a:cxn ang="0">
                  <a:pos x="connsiteX2" y="connsiteY2"/>
                </a:cxn>
                <a:cxn ang="0">
                  <a:pos x="connsiteX3" y="connsiteY3"/>
                </a:cxn>
              </a:cxnLst>
              <a:rect l="l" t="t" r="r" b="b"/>
              <a:pathLst>
                <a:path w="485584" h="759714">
                  <a:moveTo>
                    <a:pt x="4000" y="759714"/>
                  </a:moveTo>
                  <a:lnTo>
                    <a:pt x="0" y="757142"/>
                  </a:lnTo>
                  <a:lnTo>
                    <a:pt x="481584" y="0"/>
                  </a:lnTo>
                  <a:lnTo>
                    <a:pt x="485584" y="2572"/>
                  </a:lnTo>
                  <a:close/>
                </a:path>
              </a:pathLst>
            </a:custGeom>
            <a:solidFill>
              <a:srgbClr val="47284F"/>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9C285304-180D-0189-EC85-71C42862DBEE}"/>
                </a:ext>
              </a:extLst>
            </p:cNvPr>
            <p:cNvSpPr/>
            <p:nvPr/>
          </p:nvSpPr>
          <p:spPr>
            <a:xfrm>
              <a:off x="1513102" y="5598224"/>
              <a:ext cx="33149" cy="31051"/>
            </a:xfrm>
            <a:custGeom>
              <a:avLst/>
              <a:gdLst>
                <a:gd name="connsiteX0" fmla="*/ 32673 w 33149"/>
                <a:gd name="connsiteY0" fmla="*/ 31052 h 31051"/>
                <a:gd name="connsiteX1" fmla="*/ 3 w 33149"/>
                <a:gd name="connsiteY1" fmla="*/ 0 h 31051"/>
                <a:gd name="connsiteX2" fmla="*/ 4765 w 33149"/>
                <a:gd name="connsiteY2" fmla="*/ 191 h 31051"/>
                <a:gd name="connsiteX3" fmla="*/ 33150 w 33149"/>
                <a:gd name="connsiteY3" fmla="*/ 26194 h 31051"/>
                <a:gd name="connsiteX4" fmla="*/ 32673 w 33149"/>
                <a:gd name="connsiteY4" fmla="*/ 31052 h 31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149" h="31051">
                  <a:moveTo>
                    <a:pt x="32673" y="31052"/>
                  </a:moveTo>
                  <a:cubicBezTo>
                    <a:pt x="-950" y="27718"/>
                    <a:pt x="3" y="286"/>
                    <a:pt x="3" y="0"/>
                  </a:cubicBezTo>
                  <a:lnTo>
                    <a:pt x="4765" y="191"/>
                  </a:lnTo>
                  <a:cubicBezTo>
                    <a:pt x="4765" y="1143"/>
                    <a:pt x="4098" y="23336"/>
                    <a:pt x="33150" y="26194"/>
                  </a:cubicBezTo>
                  <a:lnTo>
                    <a:pt x="32673" y="31052"/>
                  </a:lnTo>
                  <a:close/>
                </a:path>
              </a:pathLst>
            </a:custGeom>
            <a:solidFill>
              <a:srgbClr val="47284F"/>
            </a:solid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2AB14419-8CEC-0E73-2BC8-E2D31FDE4495}"/>
                </a:ext>
              </a:extLst>
            </p:cNvPr>
            <p:cNvSpPr/>
            <p:nvPr/>
          </p:nvSpPr>
          <p:spPr>
            <a:xfrm>
              <a:off x="1511485" y="5645563"/>
              <a:ext cx="39147" cy="27527"/>
            </a:xfrm>
            <a:custGeom>
              <a:avLst/>
              <a:gdLst>
                <a:gd name="connsiteX0" fmla="*/ 37148 w 39147"/>
                <a:gd name="connsiteY0" fmla="*/ 27527 h 27527"/>
                <a:gd name="connsiteX1" fmla="*/ 0 w 39147"/>
                <a:gd name="connsiteY1" fmla="*/ 286 h 27527"/>
                <a:gd name="connsiteX2" fmla="*/ 4763 w 39147"/>
                <a:gd name="connsiteY2" fmla="*/ 0 h 27527"/>
                <a:gd name="connsiteX3" fmla="*/ 39052 w 39147"/>
                <a:gd name="connsiteY3" fmla="*/ 22765 h 27527"/>
                <a:gd name="connsiteX4" fmla="*/ 39148 w 39147"/>
                <a:gd name="connsiteY4" fmla="*/ 27527 h 27527"/>
                <a:gd name="connsiteX5" fmla="*/ 37148 w 39147"/>
                <a:gd name="connsiteY5" fmla="*/ 27527 h 2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147" h="27527">
                  <a:moveTo>
                    <a:pt x="37148" y="27527"/>
                  </a:moveTo>
                  <a:cubicBezTo>
                    <a:pt x="2286" y="27527"/>
                    <a:pt x="0" y="571"/>
                    <a:pt x="0" y="286"/>
                  </a:cubicBezTo>
                  <a:lnTo>
                    <a:pt x="4763" y="0"/>
                  </a:lnTo>
                  <a:cubicBezTo>
                    <a:pt x="4858" y="953"/>
                    <a:pt x="6667" y="23717"/>
                    <a:pt x="39052" y="22765"/>
                  </a:cubicBezTo>
                  <a:lnTo>
                    <a:pt x="39148" y="27527"/>
                  </a:lnTo>
                  <a:cubicBezTo>
                    <a:pt x="38481" y="27432"/>
                    <a:pt x="37814" y="27527"/>
                    <a:pt x="37148" y="27527"/>
                  </a:cubicBezTo>
                  <a:close/>
                </a:path>
              </a:pathLst>
            </a:custGeom>
            <a:solidFill>
              <a:srgbClr val="47284F"/>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9EFF2886-42C7-7DD0-F222-4942BA72123B}"/>
                </a:ext>
              </a:extLst>
            </p:cNvPr>
            <p:cNvSpPr/>
            <p:nvPr/>
          </p:nvSpPr>
          <p:spPr>
            <a:xfrm>
              <a:off x="1563492" y="5639753"/>
              <a:ext cx="42862" cy="22955"/>
            </a:xfrm>
            <a:custGeom>
              <a:avLst/>
              <a:gdLst>
                <a:gd name="connsiteX0" fmla="*/ 32004 w 42862"/>
                <a:gd name="connsiteY0" fmla="*/ 22955 h 22955"/>
                <a:gd name="connsiteX1" fmla="*/ 0 w 42862"/>
                <a:gd name="connsiteY1" fmla="*/ 1048 h 22955"/>
                <a:gd name="connsiteX2" fmla="*/ 4667 w 42862"/>
                <a:gd name="connsiteY2" fmla="*/ 0 h 22955"/>
                <a:gd name="connsiteX3" fmla="*/ 42005 w 42862"/>
                <a:gd name="connsiteY3" fmla="*/ 17240 h 22955"/>
                <a:gd name="connsiteX4" fmla="*/ 42863 w 42862"/>
                <a:gd name="connsiteY4" fmla="*/ 21907 h 22955"/>
                <a:gd name="connsiteX5" fmla="*/ 32004 w 42862"/>
                <a:gd name="connsiteY5" fmla="*/ 22955 h 229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862" h="22955">
                  <a:moveTo>
                    <a:pt x="32004" y="22955"/>
                  </a:moveTo>
                  <a:cubicBezTo>
                    <a:pt x="5239" y="22955"/>
                    <a:pt x="0" y="1238"/>
                    <a:pt x="0" y="1048"/>
                  </a:cubicBezTo>
                  <a:lnTo>
                    <a:pt x="4667" y="0"/>
                  </a:lnTo>
                  <a:cubicBezTo>
                    <a:pt x="4858" y="953"/>
                    <a:pt x="10477" y="23050"/>
                    <a:pt x="42005" y="17240"/>
                  </a:cubicBezTo>
                  <a:lnTo>
                    <a:pt x="42863" y="21907"/>
                  </a:lnTo>
                  <a:cubicBezTo>
                    <a:pt x="38862" y="22670"/>
                    <a:pt x="35243" y="22955"/>
                    <a:pt x="32004" y="22955"/>
                  </a:cubicBezTo>
                  <a:close/>
                </a:path>
              </a:pathLst>
            </a:custGeom>
            <a:solidFill>
              <a:srgbClr val="47284F"/>
            </a:solidFill>
            <a:ln w="9525" cap="flat">
              <a:noFill/>
              <a:prstDash val="solid"/>
              <a:miter/>
            </a:ln>
          </p:spPr>
          <p:txBody>
            <a:bodyPr rtlCol="0" anchor="ctr"/>
            <a:lstStyle/>
            <a:p>
              <a:endParaRPr lang="en-US"/>
            </a:p>
          </p:txBody>
        </p:sp>
      </p:grpSp>
      <p:sp>
        <p:nvSpPr>
          <p:cNvPr id="77" name="Rectangle 76">
            <a:extLst>
              <a:ext uri="{FF2B5EF4-FFF2-40B4-BE49-F238E27FC236}">
                <a16:creationId xmlns:a16="http://schemas.microsoft.com/office/drawing/2014/main" id="{9B3CA37B-314B-5881-0E3F-C3C811F82F14}"/>
              </a:ext>
            </a:extLst>
          </p:cNvPr>
          <p:cNvSpPr/>
          <p:nvPr/>
        </p:nvSpPr>
        <p:spPr>
          <a:xfrm>
            <a:off x="5994584" y="2710724"/>
            <a:ext cx="5425891" cy="1106265"/>
          </a:xfrm>
          <a:prstGeom prst="rect">
            <a:avLst/>
          </a:prstGeom>
          <a:noFill/>
        </p:spPr>
        <p:txBody>
          <a:bodyPr wrap="square" rtlCol="0">
            <a:spAutoFit/>
          </a:bodyPr>
          <a:lstStyle/>
          <a:p>
            <a:pPr>
              <a:lnSpc>
                <a:spcPct val="120000"/>
              </a:lnSpc>
              <a:spcBef>
                <a:spcPts val="1200"/>
              </a:spcBef>
            </a:pPr>
            <a:r>
              <a:rPr lang="en-US" sz="1400" dirty="0">
                <a:solidFill>
                  <a:schemeClr val="tx1">
                    <a:lumMod val="65000"/>
                    <a:lumOff val="35000"/>
                  </a:schemeClr>
                </a:solidFill>
              </a:rPr>
              <a:t>Lorem ipsum dolor sit </a:t>
            </a:r>
            <a:r>
              <a:rPr lang="en-US" sz="1400" dirty="0" err="1">
                <a:solidFill>
                  <a:schemeClr val="tx1">
                    <a:lumMod val="65000"/>
                    <a:lumOff val="35000"/>
                  </a:schemeClr>
                </a:solidFill>
              </a:rPr>
              <a:t>amet</a:t>
            </a:r>
            <a:r>
              <a:rPr lang="en-US" sz="1400" dirty="0">
                <a:solidFill>
                  <a:schemeClr val="tx1">
                    <a:lumMod val="65000"/>
                    <a:lumOff val="35000"/>
                  </a:schemeClr>
                </a:solidFill>
              </a:rPr>
              <a:t>, </a:t>
            </a:r>
            <a:r>
              <a:rPr lang="en-US" sz="1400" dirty="0" err="1">
                <a:solidFill>
                  <a:schemeClr val="tx1">
                    <a:lumMod val="65000"/>
                    <a:lumOff val="35000"/>
                  </a:schemeClr>
                </a:solidFill>
              </a:rPr>
              <a:t>consectetuer</a:t>
            </a:r>
            <a:r>
              <a:rPr lang="en-US" sz="1400" dirty="0">
                <a:solidFill>
                  <a:schemeClr val="tx1">
                    <a:lumMod val="65000"/>
                    <a:lumOff val="35000"/>
                  </a:schemeClr>
                </a:solidFill>
              </a:rPr>
              <a:t> </a:t>
            </a:r>
            <a:r>
              <a:rPr lang="en-US" sz="1400" dirty="0" err="1">
                <a:solidFill>
                  <a:schemeClr val="tx1">
                    <a:lumMod val="65000"/>
                    <a:lumOff val="35000"/>
                  </a:schemeClr>
                </a:solidFill>
              </a:rPr>
              <a:t>adipiscing</a:t>
            </a:r>
            <a:r>
              <a:rPr lang="en-US" sz="1400" dirty="0">
                <a:solidFill>
                  <a:schemeClr val="tx1">
                    <a:lumMod val="65000"/>
                    <a:lumOff val="35000"/>
                  </a:schemeClr>
                </a:solidFill>
              </a:rPr>
              <a:t> </a:t>
            </a:r>
            <a:r>
              <a:rPr lang="en-US" sz="1400" dirty="0" err="1">
                <a:solidFill>
                  <a:schemeClr val="tx1">
                    <a:lumMod val="65000"/>
                    <a:lumOff val="35000"/>
                  </a:schemeClr>
                </a:solidFill>
              </a:rPr>
              <a:t>elit</a:t>
            </a:r>
            <a:r>
              <a:rPr lang="en-US" sz="1400" dirty="0">
                <a:solidFill>
                  <a:schemeClr val="tx1">
                    <a:lumMod val="65000"/>
                    <a:lumOff val="35000"/>
                  </a:schemeClr>
                </a:solidFill>
              </a:rPr>
              <a:t>. Aenean </a:t>
            </a:r>
            <a:r>
              <a:rPr lang="en-US" sz="1400" dirty="0" err="1">
                <a:solidFill>
                  <a:schemeClr val="tx1">
                    <a:lumMod val="65000"/>
                    <a:lumOff val="35000"/>
                  </a:schemeClr>
                </a:solidFill>
              </a:rPr>
              <a:t>commodo</a:t>
            </a:r>
            <a:r>
              <a:rPr lang="en-US" sz="1400" dirty="0">
                <a:solidFill>
                  <a:schemeClr val="tx1">
                    <a:lumMod val="65000"/>
                    <a:lumOff val="35000"/>
                  </a:schemeClr>
                </a:solidFill>
              </a:rPr>
              <a:t> ligula </a:t>
            </a:r>
            <a:r>
              <a:rPr lang="en-US" sz="1400" dirty="0" err="1">
                <a:solidFill>
                  <a:schemeClr val="tx1">
                    <a:lumMod val="65000"/>
                    <a:lumOff val="35000"/>
                  </a:schemeClr>
                </a:solidFill>
              </a:rPr>
              <a:t>eget</a:t>
            </a:r>
            <a:r>
              <a:rPr lang="en-US" sz="1400" dirty="0">
                <a:solidFill>
                  <a:schemeClr val="tx1">
                    <a:lumMod val="65000"/>
                    <a:lumOff val="35000"/>
                  </a:schemeClr>
                </a:solidFill>
              </a:rPr>
              <a:t> dolor. Aenean </a:t>
            </a:r>
            <a:r>
              <a:rPr lang="en-US" sz="1400" dirty="0" err="1">
                <a:solidFill>
                  <a:schemeClr val="tx1">
                    <a:lumMod val="65000"/>
                    <a:lumOff val="35000"/>
                  </a:schemeClr>
                </a:solidFill>
              </a:rPr>
              <a:t>massa</a:t>
            </a:r>
            <a:r>
              <a:rPr lang="en-US" sz="1400" dirty="0">
                <a:solidFill>
                  <a:schemeClr val="tx1">
                    <a:lumMod val="65000"/>
                    <a:lumOff val="35000"/>
                  </a:schemeClr>
                </a:solidFill>
              </a:rPr>
              <a:t>. Cum sociis </a:t>
            </a:r>
            <a:r>
              <a:rPr lang="en-US" sz="1400" dirty="0" err="1">
                <a:solidFill>
                  <a:schemeClr val="tx1">
                    <a:lumMod val="65000"/>
                    <a:lumOff val="35000"/>
                  </a:schemeClr>
                </a:solidFill>
              </a:rPr>
              <a:t>natoque</a:t>
            </a:r>
            <a:r>
              <a:rPr lang="en-US" sz="1400" dirty="0">
                <a:solidFill>
                  <a:schemeClr val="tx1">
                    <a:lumMod val="65000"/>
                    <a:lumOff val="35000"/>
                  </a:schemeClr>
                </a:solidFill>
              </a:rPr>
              <a:t> </a:t>
            </a:r>
            <a:r>
              <a:rPr lang="en-US" sz="1400" dirty="0" err="1">
                <a:solidFill>
                  <a:schemeClr val="tx1">
                    <a:lumMod val="65000"/>
                    <a:lumOff val="35000"/>
                  </a:schemeClr>
                </a:solidFill>
              </a:rPr>
              <a:t>penatibus</a:t>
            </a:r>
            <a:r>
              <a:rPr lang="en-US" sz="1400" dirty="0">
                <a:solidFill>
                  <a:schemeClr val="tx1">
                    <a:lumMod val="65000"/>
                    <a:lumOff val="35000"/>
                  </a:schemeClr>
                </a:solidFill>
              </a:rPr>
              <a:t> et </a:t>
            </a:r>
            <a:r>
              <a:rPr lang="en-US" sz="1400" dirty="0" err="1">
                <a:solidFill>
                  <a:schemeClr val="tx1">
                    <a:lumMod val="65000"/>
                    <a:lumOff val="35000"/>
                  </a:schemeClr>
                </a:solidFill>
              </a:rPr>
              <a:t>magnis</a:t>
            </a:r>
            <a:r>
              <a:rPr lang="en-US" sz="1400" dirty="0">
                <a:solidFill>
                  <a:schemeClr val="tx1">
                    <a:lumMod val="65000"/>
                    <a:lumOff val="35000"/>
                  </a:schemeClr>
                </a:solidFill>
              </a:rPr>
              <a:t> dis parturient </a:t>
            </a:r>
            <a:r>
              <a:rPr lang="en-US" sz="1400" dirty="0" err="1">
                <a:solidFill>
                  <a:schemeClr val="tx1">
                    <a:lumMod val="65000"/>
                    <a:lumOff val="35000"/>
                  </a:schemeClr>
                </a:solidFill>
              </a:rPr>
              <a:t>montes</a:t>
            </a:r>
            <a:r>
              <a:rPr lang="en-US" sz="1400" dirty="0">
                <a:solidFill>
                  <a:schemeClr val="tx1">
                    <a:lumMod val="65000"/>
                    <a:lumOff val="35000"/>
                  </a:schemeClr>
                </a:solidFill>
              </a:rPr>
              <a:t>, </a:t>
            </a:r>
            <a:r>
              <a:rPr lang="en-US" sz="1400" dirty="0" err="1">
                <a:solidFill>
                  <a:schemeClr val="tx1">
                    <a:lumMod val="65000"/>
                    <a:lumOff val="35000"/>
                  </a:schemeClr>
                </a:solidFill>
              </a:rPr>
              <a:t>nascetur</a:t>
            </a:r>
            <a:r>
              <a:rPr lang="en-US" sz="1400" dirty="0">
                <a:solidFill>
                  <a:schemeClr val="tx1">
                    <a:lumMod val="65000"/>
                    <a:lumOff val="35000"/>
                  </a:schemeClr>
                </a:solidFill>
              </a:rPr>
              <a:t> </a:t>
            </a:r>
            <a:r>
              <a:rPr lang="en-US" sz="1400" dirty="0" err="1">
                <a:solidFill>
                  <a:schemeClr val="tx1">
                    <a:lumMod val="65000"/>
                    <a:lumOff val="35000"/>
                  </a:schemeClr>
                </a:solidFill>
              </a:rPr>
              <a:t>ridiculus</a:t>
            </a:r>
            <a:r>
              <a:rPr lang="en-US" sz="1400" dirty="0">
                <a:solidFill>
                  <a:schemeClr val="tx1">
                    <a:lumMod val="65000"/>
                    <a:lumOff val="35000"/>
                  </a:schemeClr>
                </a:solidFill>
              </a:rPr>
              <a:t> mus. Donec </a:t>
            </a:r>
            <a:r>
              <a:rPr lang="en-US" sz="1400" dirty="0" err="1">
                <a:solidFill>
                  <a:schemeClr val="tx1">
                    <a:lumMod val="65000"/>
                    <a:lumOff val="35000"/>
                  </a:schemeClr>
                </a:solidFill>
              </a:rPr>
              <a:t>quam</a:t>
            </a:r>
            <a:r>
              <a:rPr lang="en-US" sz="1400" dirty="0">
                <a:solidFill>
                  <a:schemeClr val="tx1">
                    <a:lumMod val="65000"/>
                    <a:lumOff val="35000"/>
                  </a:schemeClr>
                </a:solidFill>
              </a:rPr>
              <a:t> </a:t>
            </a:r>
            <a:r>
              <a:rPr lang="en-US" sz="1400" dirty="0" err="1">
                <a:solidFill>
                  <a:schemeClr val="tx1">
                    <a:lumMod val="65000"/>
                    <a:lumOff val="35000"/>
                  </a:schemeClr>
                </a:solidFill>
              </a:rPr>
              <a:t>felis</a:t>
            </a:r>
            <a:r>
              <a:rPr lang="en-US" sz="1400" dirty="0">
                <a:solidFill>
                  <a:schemeClr val="tx1">
                    <a:lumMod val="65000"/>
                    <a:lumOff val="35000"/>
                  </a:schemeClr>
                </a:solidFill>
              </a:rPr>
              <a:t>, </a:t>
            </a:r>
            <a:r>
              <a:rPr lang="en-US" sz="1400" dirty="0" err="1">
                <a:solidFill>
                  <a:schemeClr val="tx1">
                    <a:lumMod val="65000"/>
                    <a:lumOff val="35000"/>
                  </a:schemeClr>
                </a:solidFill>
              </a:rPr>
              <a:t>ultricies</a:t>
            </a:r>
            <a:r>
              <a:rPr lang="en-US" sz="1400" dirty="0">
                <a:solidFill>
                  <a:schemeClr val="tx1">
                    <a:lumMod val="65000"/>
                    <a:lumOff val="35000"/>
                  </a:schemeClr>
                </a:solidFill>
              </a:rPr>
              <a:t> </a:t>
            </a:r>
            <a:r>
              <a:rPr lang="en-US" sz="1400" dirty="0" err="1">
                <a:solidFill>
                  <a:schemeClr val="tx1">
                    <a:lumMod val="65000"/>
                    <a:lumOff val="35000"/>
                  </a:schemeClr>
                </a:solidFill>
              </a:rPr>
              <a:t>nec</a:t>
            </a:r>
            <a:r>
              <a:rPr lang="en-US" sz="1400" dirty="0">
                <a:solidFill>
                  <a:schemeClr val="tx1">
                    <a:lumMod val="65000"/>
                    <a:lumOff val="35000"/>
                  </a:schemeClr>
                </a:solidFill>
              </a:rPr>
              <a:t>, </a:t>
            </a:r>
            <a:r>
              <a:rPr lang="en-US" sz="1400" dirty="0" err="1">
                <a:solidFill>
                  <a:schemeClr val="tx1">
                    <a:lumMod val="65000"/>
                    <a:lumOff val="35000"/>
                  </a:schemeClr>
                </a:solidFill>
              </a:rPr>
              <a:t>pellentesque</a:t>
            </a:r>
            <a:r>
              <a:rPr lang="en-US" sz="1400" dirty="0">
                <a:solidFill>
                  <a:schemeClr val="tx1">
                    <a:lumMod val="65000"/>
                    <a:lumOff val="35000"/>
                  </a:schemeClr>
                </a:solidFill>
              </a:rPr>
              <a:t> </a:t>
            </a:r>
            <a:r>
              <a:rPr lang="en-US" sz="1400" dirty="0" err="1">
                <a:solidFill>
                  <a:schemeClr val="tx1">
                    <a:lumMod val="65000"/>
                    <a:lumOff val="35000"/>
                  </a:schemeClr>
                </a:solidFill>
              </a:rPr>
              <a:t>eu</a:t>
            </a:r>
            <a:r>
              <a:rPr lang="en-US" sz="1400" dirty="0">
                <a:solidFill>
                  <a:schemeClr val="tx1">
                    <a:lumMod val="65000"/>
                    <a:lumOff val="35000"/>
                  </a:schemeClr>
                </a:solidFill>
              </a:rPr>
              <a:t>, </a:t>
            </a:r>
            <a:r>
              <a:rPr lang="en-US" sz="1400" dirty="0" err="1">
                <a:solidFill>
                  <a:schemeClr val="tx1">
                    <a:lumMod val="65000"/>
                    <a:lumOff val="35000"/>
                  </a:schemeClr>
                </a:solidFill>
              </a:rPr>
              <a:t>pretium</a:t>
            </a:r>
            <a:r>
              <a:rPr lang="en-US" sz="1400" dirty="0">
                <a:solidFill>
                  <a:schemeClr val="tx1">
                    <a:lumMod val="65000"/>
                    <a:lumOff val="35000"/>
                  </a:schemeClr>
                </a:solidFill>
              </a:rPr>
              <a:t> </a:t>
            </a:r>
            <a:r>
              <a:rPr lang="en-US" sz="1400" dirty="0" err="1">
                <a:solidFill>
                  <a:schemeClr val="tx1">
                    <a:lumMod val="65000"/>
                    <a:lumOff val="35000"/>
                  </a:schemeClr>
                </a:solidFill>
              </a:rPr>
              <a:t>quis</a:t>
            </a:r>
            <a:r>
              <a:rPr lang="en-US" sz="1400" dirty="0">
                <a:solidFill>
                  <a:schemeClr val="tx1">
                    <a:lumMod val="65000"/>
                    <a:lumOff val="35000"/>
                  </a:schemeClr>
                </a:solidFill>
              </a:rPr>
              <a:t>, sem.</a:t>
            </a:r>
          </a:p>
        </p:txBody>
      </p:sp>
      <p:sp>
        <p:nvSpPr>
          <p:cNvPr id="78" name="TextBox 77">
            <a:extLst>
              <a:ext uri="{FF2B5EF4-FFF2-40B4-BE49-F238E27FC236}">
                <a16:creationId xmlns:a16="http://schemas.microsoft.com/office/drawing/2014/main" id="{2375A1CB-9DD6-1880-F71F-DF3EB17E712A}"/>
              </a:ext>
            </a:extLst>
          </p:cNvPr>
          <p:cNvSpPr txBox="1"/>
          <p:nvPr/>
        </p:nvSpPr>
        <p:spPr>
          <a:xfrm>
            <a:off x="5994585" y="2117457"/>
            <a:ext cx="3911415" cy="505972"/>
          </a:xfrm>
          <a:prstGeom prst="rect">
            <a:avLst/>
          </a:prstGeom>
          <a:noFill/>
        </p:spPr>
        <p:txBody>
          <a:bodyPr wrap="square" rtlCol="0">
            <a:spAutoFit/>
          </a:bodyPr>
          <a:lstStyle/>
          <a:p>
            <a:pPr>
              <a:lnSpc>
                <a:spcPct val="80000"/>
              </a:lnSpc>
            </a:pPr>
            <a:r>
              <a:rPr lang="en-US" sz="3200" spc="300" dirty="0">
                <a:solidFill>
                  <a:schemeClr val="tx1">
                    <a:lumMod val="75000"/>
                    <a:lumOff val="25000"/>
                  </a:schemeClr>
                </a:solidFill>
                <a:latin typeface="+mj-lt"/>
                <a:cs typeface="Arial" panose="020B0604020202020204" pitchFamily="34" charset="0"/>
              </a:rPr>
              <a:t>200+ athletes</a:t>
            </a:r>
          </a:p>
        </p:txBody>
      </p:sp>
    </p:spTree>
    <p:extLst>
      <p:ext uri="{BB962C8B-B14F-4D97-AF65-F5344CB8AC3E}">
        <p14:creationId xmlns:p14="http://schemas.microsoft.com/office/powerpoint/2010/main" val="3519593618"/>
      </p:ext>
    </p:extLst>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0E72758-98CC-4450-37B7-6BCABD4A1F4D}"/>
              </a:ext>
            </a:extLst>
          </p:cNvPr>
          <p:cNvGrpSpPr/>
          <p:nvPr/>
        </p:nvGrpSpPr>
        <p:grpSpPr>
          <a:xfrm>
            <a:off x="4531973" y="1988067"/>
            <a:ext cx="3128054" cy="4148628"/>
            <a:chOff x="4410666" y="1193801"/>
            <a:chExt cx="3370668" cy="4470398"/>
          </a:xfrm>
        </p:grpSpPr>
        <p:grpSp>
          <p:nvGrpSpPr>
            <p:cNvPr id="3" name="Group 2">
              <a:extLst>
                <a:ext uri="{FF2B5EF4-FFF2-40B4-BE49-F238E27FC236}">
                  <a16:creationId xmlns:a16="http://schemas.microsoft.com/office/drawing/2014/main" id="{84E749B9-9208-983D-C127-ABF946DF7D2E}"/>
                </a:ext>
              </a:extLst>
            </p:cNvPr>
            <p:cNvGrpSpPr/>
            <p:nvPr/>
          </p:nvGrpSpPr>
          <p:grpSpPr>
            <a:xfrm rot="5400000">
              <a:off x="3860801" y="1743666"/>
              <a:ext cx="4470398" cy="3370668"/>
              <a:chOff x="3463594" y="1444173"/>
              <a:chExt cx="5264814" cy="3969656"/>
            </a:xfrm>
          </p:grpSpPr>
          <p:sp>
            <p:nvSpPr>
              <p:cNvPr id="46" name="Freeform: Shape 45">
                <a:extLst>
                  <a:ext uri="{FF2B5EF4-FFF2-40B4-BE49-F238E27FC236}">
                    <a16:creationId xmlns:a16="http://schemas.microsoft.com/office/drawing/2014/main" id="{909D3BDE-418F-C2D6-0821-5A36F2527D84}"/>
                  </a:ext>
                </a:extLst>
              </p:cNvPr>
              <p:cNvSpPr/>
              <p:nvPr/>
            </p:nvSpPr>
            <p:spPr>
              <a:xfrm>
                <a:off x="6096001" y="3412443"/>
                <a:ext cx="2366702" cy="2001386"/>
              </a:xfrm>
              <a:custGeom>
                <a:avLst/>
                <a:gdLst>
                  <a:gd name="connsiteX0" fmla="*/ 0 w 2366702"/>
                  <a:gd name="connsiteY0" fmla="*/ 0 h 2001386"/>
                  <a:gd name="connsiteX1" fmla="*/ 2366702 w 2366702"/>
                  <a:gd name="connsiteY1" fmla="*/ 1652599 h 2001386"/>
                  <a:gd name="connsiteX2" fmla="*/ 2327144 w 2366702"/>
                  <a:gd name="connsiteY2" fmla="*/ 1696123 h 2001386"/>
                  <a:gd name="connsiteX3" fmla="*/ 1590174 w 2366702"/>
                  <a:gd name="connsiteY3" fmla="*/ 2001386 h 2001386"/>
                  <a:gd name="connsiteX4" fmla="*/ 0 w 2366702"/>
                  <a:gd name="connsiteY4" fmla="*/ 2001386 h 2001386"/>
                  <a:gd name="connsiteX5" fmla="*/ 0 w 2366702"/>
                  <a:gd name="connsiteY5" fmla="*/ 0 h 20013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6702" h="2001386">
                    <a:moveTo>
                      <a:pt x="0" y="0"/>
                    </a:moveTo>
                    <a:lnTo>
                      <a:pt x="2366702" y="1652599"/>
                    </a:lnTo>
                    <a:lnTo>
                      <a:pt x="2327144" y="1696123"/>
                    </a:lnTo>
                    <a:cubicBezTo>
                      <a:pt x="2138537" y="1884730"/>
                      <a:pt x="1877979" y="2001386"/>
                      <a:pt x="1590174" y="2001386"/>
                    </a:cubicBezTo>
                    <a:lnTo>
                      <a:pt x="0" y="2001386"/>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7" name="Freeform: Shape 46">
                <a:extLst>
                  <a:ext uri="{FF2B5EF4-FFF2-40B4-BE49-F238E27FC236}">
                    <a16:creationId xmlns:a16="http://schemas.microsoft.com/office/drawing/2014/main" id="{CC512A2D-3B5E-A026-2B5D-F5B6DE1173B0}"/>
                  </a:ext>
                </a:extLst>
              </p:cNvPr>
              <p:cNvSpPr/>
              <p:nvPr/>
            </p:nvSpPr>
            <p:spPr>
              <a:xfrm>
                <a:off x="6098912" y="1775189"/>
                <a:ext cx="2629496" cy="3289854"/>
              </a:xfrm>
              <a:custGeom>
                <a:avLst/>
                <a:gdLst>
                  <a:gd name="connsiteX0" fmla="*/ 2347638 w 2629496"/>
                  <a:gd name="connsiteY0" fmla="*/ 0 h 3289854"/>
                  <a:gd name="connsiteX1" fmla="*/ 2391501 w 2629496"/>
                  <a:gd name="connsiteY1" fmla="*/ 48261 h 3289854"/>
                  <a:gd name="connsiteX2" fmla="*/ 2629496 w 2629496"/>
                  <a:gd name="connsiteY2" fmla="*/ 711218 h 3289854"/>
                  <a:gd name="connsiteX3" fmla="*/ 2629496 w 2629496"/>
                  <a:gd name="connsiteY3" fmla="*/ 2596408 h 3289854"/>
                  <a:gd name="connsiteX4" fmla="*/ 2391501 w 2629496"/>
                  <a:gd name="connsiteY4" fmla="*/ 3259365 h 3289854"/>
                  <a:gd name="connsiteX5" fmla="*/ 2363791 w 2629496"/>
                  <a:gd name="connsiteY5" fmla="*/ 3289854 h 3289854"/>
                  <a:gd name="connsiteX6" fmla="*/ 0 w 2629496"/>
                  <a:gd name="connsiteY6" fmla="*/ 1639288 h 3289854"/>
                  <a:gd name="connsiteX7" fmla="*/ 2347638 w 2629496"/>
                  <a:gd name="connsiteY7" fmla="*/ 0 h 3289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29496" h="3289854">
                    <a:moveTo>
                      <a:pt x="2347638" y="0"/>
                    </a:moveTo>
                    <a:lnTo>
                      <a:pt x="2391501" y="48261"/>
                    </a:lnTo>
                    <a:cubicBezTo>
                      <a:pt x="2540181" y="228421"/>
                      <a:pt x="2629496" y="459389"/>
                      <a:pt x="2629496" y="711218"/>
                    </a:cubicBezTo>
                    <a:lnTo>
                      <a:pt x="2629496" y="2596408"/>
                    </a:lnTo>
                    <a:cubicBezTo>
                      <a:pt x="2629496" y="2848237"/>
                      <a:pt x="2540181" y="3079206"/>
                      <a:pt x="2391501" y="3259365"/>
                    </a:cubicBezTo>
                    <a:lnTo>
                      <a:pt x="2363791" y="3289854"/>
                    </a:lnTo>
                    <a:lnTo>
                      <a:pt x="0" y="1639288"/>
                    </a:lnTo>
                    <a:lnTo>
                      <a:pt x="2347638"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8" name="Freeform: Shape 47">
                <a:extLst>
                  <a:ext uri="{FF2B5EF4-FFF2-40B4-BE49-F238E27FC236}">
                    <a16:creationId xmlns:a16="http://schemas.microsoft.com/office/drawing/2014/main" id="{BA9F2A8E-2303-FF59-154B-C9965945D196}"/>
                  </a:ext>
                </a:extLst>
              </p:cNvPr>
              <p:cNvSpPr/>
              <p:nvPr/>
            </p:nvSpPr>
            <p:spPr>
              <a:xfrm>
                <a:off x="6096001" y="1444174"/>
                <a:ext cx="2350549" cy="1970303"/>
              </a:xfrm>
              <a:custGeom>
                <a:avLst/>
                <a:gdLst>
                  <a:gd name="connsiteX0" fmla="*/ 0 w 2350549"/>
                  <a:gd name="connsiteY0" fmla="*/ 0 h 1970303"/>
                  <a:gd name="connsiteX1" fmla="*/ 1590174 w 2350549"/>
                  <a:gd name="connsiteY1" fmla="*/ 0 h 1970303"/>
                  <a:gd name="connsiteX2" fmla="*/ 2327144 w 2350549"/>
                  <a:gd name="connsiteY2" fmla="*/ 305263 h 1970303"/>
                  <a:gd name="connsiteX3" fmla="*/ 2350549 w 2350549"/>
                  <a:gd name="connsiteY3" fmla="*/ 331015 h 1970303"/>
                  <a:gd name="connsiteX4" fmla="*/ 2911 w 2350549"/>
                  <a:gd name="connsiteY4" fmla="*/ 1970303 h 1970303"/>
                  <a:gd name="connsiteX5" fmla="*/ 0 w 2350549"/>
                  <a:gd name="connsiteY5" fmla="*/ 1968270 h 1970303"/>
                  <a:gd name="connsiteX6" fmla="*/ 0 w 2350549"/>
                  <a:gd name="connsiteY6" fmla="*/ 0 h 19703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0549" h="1970303">
                    <a:moveTo>
                      <a:pt x="0" y="0"/>
                    </a:moveTo>
                    <a:lnTo>
                      <a:pt x="1590174" y="0"/>
                    </a:lnTo>
                    <a:cubicBezTo>
                      <a:pt x="1877979" y="0"/>
                      <a:pt x="2138537" y="116656"/>
                      <a:pt x="2327144" y="305263"/>
                    </a:cubicBezTo>
                    <a:lnTo>
                      <a:pt x="2350549" y="331015"/>
                    </a:lnTo>
                    <a:lnTo>
                      <a:pt x="2911" y="1970303"/>
                    </a:lnTo>
                    <a:lnTo>
                      <a:pt x="0" y="1968270"/>
                    </a:lnTo>
                    <a:lnTo>
                      <a:pt x="0" y="0"/>
                    </a:ln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9" name="Freeform: Shape 48">
                <a:extLst>
                  <a:ext uri="{FF2B5EF4-FFF2-40B4-BE49-F238E27FC236}">
                    <a16:creationId xmlns:a16="http://schemas.microsoft.com/office/drawing/2014/main" id="{5716516D-C6BD-5969-18BA-71152409B7D4}"/>
                  </a:ext>
                </a:extLst>
              </p:cNvPr>
              <p:cNvSpPr/>
              <p:nvPr/>
            </p:nvSpPr>
            <p:spPr>
              <a:xfrm>
                <a:off x="3731560" y="3416509"/>
                <a:ext cx="2364441" cy="1997320"/>
              </a:xfrm>
              <a:custGeom>
                <a:avLst/>
                <a:gdLst>
                  <a:gd name="connsiteX0" fmla="*/ 2364441 w 2364441"/>
                  <a:gd name="connsiteY0" fmla="*/ 0 h 1997320"/>
                  <a:gd name="connsiteX1" fmla="*/ 2364441 w 2364441"/>
                  <a:gd name="connsiteY1" fmla="*/ 0 h 1997320"/>
                  <a:gd name="connsiteX2" fmla="*/ 2364441 w 2364441"/>
                  <a:gd name="connsiteY2" fmla="*/ 1997320 h 1997320"/>
                  <a:gd name="connsiteX3" fmla="*/ 774267 w 2364441"/>
                  <a:gd name="connsiteY3" fmla="*/ 1997320 h 1997320"/>
                  <a:gd name="connsiteX4" fmla="*/ 37297 w 2364441"/>
                  <a:gd name="connsiteY4" fmla="*/ 1692057 h 1997320"/>
                  <a:gd name="connsiteX5" fmla="*/ 0 w 2364441"/>
                  <a:gd name="connsiteY5" fmla="*/ 1651020 h 1997320"/>
                  <a:gd name="connsiteX6" fmla="*/ 2364441 w 2364441"/>
                  <a:gd name="connsiteY6" fmla="*/ 0 h 1997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64441" h="1997320">
                    <a:moveTo>
                      <a:pt x="2364441" y="0"/>
                    </a:moveTo>
                    <a:lnTo>
                      <a:pt x="2364441" y="0"/>
                    </a:lnTo>
                    <a:lnTo>
                      <a:pt x="2364441" y="1997320"/>
                    </a:lnTo>
                    <a:lnTo>
                      <a:pt x="774267" y="1997320"/>
                    </a:lnTo>
                    <a:cubicBezTo>
                      <a:pt x="486463" y="1997320"/>
                      <a:pt x="225904" y="1880664"/>
                      <a:pt x="37297" y="1692057"/>
                    </a:cubicBezTo>
                    <a:lnTo>
                      <a:pt x="0" y="1651020"/>
                    </a:lnTo>
                    <a:lnTo>
                      <a:pt x="2364441"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50" name="Freeform: Shape 49">
                <a:extLst>
                  <a:ext uri="{FF2B5EF4-FFF2-40B4-BE49-F238E27FC236}">
                    <a16:creationId xmlns:a16="http://schemas.microsoft.com/office/drawing/2014/main" id="{D1454C26-CEF9-9D3C-CC62-212B246471E4}"/>
                  </a:ext>
                </a:extLst>
              </p:cNvPr>
              <p:cNvSpPr/>
              <p:nvPr/>
            </p:nvSpPr>
            <p:spPr>
              <a:xfrm>
                <a:off x="3463594" y="1775189"/>
                <a:ext cx="2632407" cy="3292340"/>
              </a:xfrm>
              <a:custGeom>
                <a:avLst/>
                <a:gdLst>
                  <a:gd name="connsiteX0" fmla="*/ 281858 w 2632407"/>
                  <a:gd name="connsiteY0" fmla="*/ 0 h 3292340"/>
                  <a:gd name="connsiteX1" fmla="*/ 2632407 w 2632407"/>
                  <a:gd name="connsiteY1" fmla="*/ 1641320 h 3292340"/>
                  <a:gd name="connsiteX2" fmla="*/ 267966 w 2632407"/>
                  <a:gd name="connsiteY2" fmla="*/ 3292340 h 3292340"/>
                  <a:gd name="connsiteX3" fmla="*/ 237995 w 2632407"/>
                  <a:gd name="connsiteY3" fmla="*/ 3259364 h 3292340"/>
                  <a:gd name="connsiteX4" fmla="*/ 0 w 2632407"/>
                  <a:gd name="connsiteY4" fmla="*/ 2596407 h 3292340"/>
                  <a:gd name="connsiteX5" fmla="*/ 0 w 2632407"/>
                  <a:gd name="connsiteY5" fmla="*/ 711217 h 3292340"/>
                  <a:gd name="connsiteX6" fmla="*/ 237995 w 2632407"/>
                  <a:gd name="connsiteY6" fmla="*/ 48260 h 3292340"/>
                  <a:gd name="connsiteX7" fmla="*/ 281858 w 2632407"/>
                  <a:gd name="connsiteY7" fmla="*/ 0 h 32923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2407" h="3292340">
                    <a:moveTo>
                      <a:pt x="281858" y="0"/>
                    </a:moveTo>
                    <a:lnTo>
                      <a:pt x="2632407" y="1641320"/>
                    </a:lnTo>
                    <a:lnTo>
                      <a:pt x="267966" y="3292340"/>
                    </a:lnTo>
                    <a:lnTo>
                      <a:pt x="237995" y="3259364"/>
                    </a:lnTo>
                    <a:cubicBezTo>
                      <a:pt x="89315" y="3079205"/>
                      <a:pt x="0" y="2848236"/>
                      <a:pt x="0" y="2596407"/>
                    </a:cubicBezTo>
                    <a:lnTo>
                      <a:pt x="0" y="711217"/>
                    </a:lnTo>
                    <a:cubicBezTo>
                      <a:pt x="0" y="459388"/>
                      <a:pt x="89315" y="228420"/>
                      <a:pt x="237995" y="48260"/>
                    </a:cubicBezTo>
                    <a:lnTo>
                      <a:pt x="28185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51" name="Freeform: Shape 50">
                <a:extLst>
                  <a:ext uri="{FF2B5EF4-FFF2-40B4-BE49-F238E27FC236}">
                    <a16:creationId xmlns:a16="http://schemas.microsoft.com/office/drawing/2014/main" id="{4C28D10C-690D-6C34-6C36-F0D5DE731C38}"/>
                  </a:ext>
                </a:extLst>
              </p:cNvPr>
              <p:cNvSpPr/>
              <p:nvPr/>
            </p:nvSpPr>
            <p:spPr>
              <a:xfrm>
                <a:off x="3745452" y="1444173"/>
                <a:ext cx="2350549" cy="1972336"/>
              </a:xfrm>
              <a:custGeom>
                <a:avLst/>
                <a:gdLst>
                  <a:gd name="connsiteX0" fmla="*/ 760375 w 2350549"/>
                  <a:gd name="connsiteY0" fmla="*/ 0 h 1972336"/>
                  <a:gd name="connsiteX1" fmla="*/ 2350549 w 2350549"/>
                  <a:gd name="connsiteY1" fmla="*/ 0 h 1972336"/>
                  <a:gd name="connsiteX2" fmla="*/ 2350549 w 2350549"/>
                  <a:gd name="connsiteY2" fmla="*/ 1972336 h 1972336"/>
                  <a:gd name="connsiteX3" fmla="*/ 0 w 2350549"/>
                  <a:gd name="connsiteY3" fmla="*/ 331016 h 1972336"/>
                  <a:gd name="connsiteX4" fmla="*/ 23405 w 2350549"/>
                  <a:gd name="connsiteY4" fmla="*/ 305263 h 1972336"/>
                  <a:gd name="connsiteX5" fmla="*/ 760375 w 2350549"/>
                  <a:gd name="connsiteY5" fmla="*/ 0 h 1972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0549" h="1972336">
                    <a:moveTo>
                      <a:pt x="760375" y="0"/>
                    </a:moveTo>
                    <a:lnTo>
                      <a:pt x="2350549" y="0"/>
                    </a:lnTo>
                    <a:lnTo>
                      <a:pt x="2350549" y="1972336"/>
                    </a:lnTo>
                    <a:lnTo>
                      <a:pt x="0" y="331016"/>
                    </a:lnTo>
                    <a:lnTo>
                      <a:pt x="23405" y="305263"/>
                    </a:lnTo>
                    <a:cubicBezTo>
                      <a:pt x="212012" y="116656"/>
                      <a:pt x="472571" y="0"/>
                      <a:pt x="760375" y="0"/>
                    </a:cubicBezTo>
                    <a:close/>
                  </a:path>
                </a:pathLst>
              </a:custGeom>
              <a:solidFill>
                <a:schemeClr val="bg1">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grpSp>
        <p:sp>
          <p:nvSpPr>
            <p:cNvPr id="4" name="Rectangle: Rounded Corners 3">
              <a:extLst>
                <a:ext uri="{FF2B5EF4-FFF2-40B4-BE49-F238E27FC236}">
                  <a16:creationId xmlns:a16="http://schemas.microsoft.com/office/drawing/2014/main" id="{BF967D8C-3037-DF90-27DB-622B58DE2318}"/>
                </a:ext>
              </a:extLst>
            </p:cNvPr>
            <p:cNvSpPr/>
            <p:nvPr/>
          </p:nvSpPr>
          <p:spPr>
            <a:xfrm rot="5400000">
              <a:off x="4483541" y="2294714"/>
              <a:ext cx="3224919" cy="2268571"/>
            </a:xfrm>
            <a:prstGeom prst="roundRect">
              <a:avLst>
                <a:gd name="adj" fmla="val 17044"/>
              </a:avLst>
            </a:prstGeom>
            <a:solidFill>
              <a:schemeClr val="bg1">
                <a:alpha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grpSp>
          <p:nvGrpSpPr>
            <p:cNvPr id="5" name="Group 4">
              <a:extLst>
                <a:ext uri="{FF2B5EF4-FFF2-40B4-BE49-F238E27FC236}">
                  <a16:creationId xmlns:a16="http://schemas.microsoft.com/office/drawing/2014/main" id="{E99AB182-593E-AA92-646A-A522C377D48B}"/>
                </a:ext>
              </a:extLst>
            </p:cNvPr>
            <p:cNvGrpSpPr/>
            <p:nvPr/>
          </p:nvGrpSpPr>
          <p:grpSpPr>
            <a:xfrm rot="5400000">
              <a:off x="4615145" y="2411779"/>
              <a:ext cx="2961711" cy="2034442"/>
              <a:chOff x="4351988" y="2231014"/>
              <a:chExt cx="3488025" cy="2395975"/>
            </a:xfrm>
          </p:grpSpPr>
          <p:sp>
            <p:nvSpPr>
              <p:cNvPr id="40" name="Freeform: Shape 39">
                <a:extLst>
                  <a:ext uri="{FF2B5EF4-FFF2-40B4-BE49-F238E27FC236}">
                    <a16:creationId xmlns:a16="http://schemas.microsoft.com/office/drawing/2014/main" id="{5FC3C97A-5121-7AA1-CD94-79F1A576188B}"/>
                  </a:ext>
                </a:extLst>
              </p:cNvPr>
              <p:cNvSpPr/>
              <p:nvPr/>
            </p:nvSpPr>
            <p:spPr>
              <a:xfrm>
                <a:off x="6096001" y="2231014"/>
                <a:ext cx="1607247" cy="1183463"/>
              </a:xfrm>
              <a:custGeom>
                <a:avLst/>
                <a:gdLst>
                  <a:gd name="connsiteX0" fmla="*/ 0 w 1607247"/>
                  <a:gd name="connsiteY0" fmla="*/ 0 h 1183463"/>
                  <a:gd name="connsiteX1" fmla="*/ 1414685 w 1607247"/>
                  <a:gd name="connsiteY1" fmla="*/ 0 h 1183463"/>
                  <a:gd name="connsiteX2" fmla="*/ 1598815 w 1607247"/>
                  <a:gd name="connsiteY2" fmla="*/ 56244 h 1183463"/>
                  <a:gd name="connsiteX3" fmla="*/ 1607247 w 1607247"/>
                  <a:gd name="connsiteY3" fmla="*/ 63201 h 1183463"/>
                  <a:gd name="connsiteX4" fmla="*/ 2911 w 1607247"/>
                  <a:gd name="connsiteY4" fmla="*/ 1183463 h 1183463"/>
                  <a:gd name="connsiteX5" fmla="*/ 0 w 1607247"/>
                  <a:gd name="connsiteY5" fmla="*/ 1181430 h 1183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7247" h="1183463">
                    <a:moveTo>
                      <a:pt x="0" y="0"/>
                    </a:moveTo>
                    <a:lnTo>
                      <a:pt x="1414685" y="0"/>
                    </a:lnTo>
                    <a:cubicBezTo>
                      <a:pt x="1482891" y="0"/>
                      <a:pt x="1546254" y="20735"/>
                      <a:pt x="1598815" y="56244"/>
                    </a:cubicBezTo>
                    <a:lnTo>
                      <a:pt x="1607247" y="63201"/>
                    </a:lnTo>
                    <a:lnTo>
                      <a:pt x="2911" y="1183463"/>
                    </a:lnTo>
                    <a:lnTo>
                      <a:pt x="0" y="1181430"/>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1" name="Freeform: Shape 40">
                <a:extLst>
                  <a:ext uri="{FF2B5EF4-FFF2-40B4-BE49-F238E27FC236}">
                    <a16:creationId xmlns:a16="http://schemas.microsoft.com/office/drawing/2014/main" id="{DD9A04D8-41DF-D7F5-8CC6-50F99844941E}"/>
                  </a:ext>
                </a:extLst>
              </p:cNvPr>
              <p:cNvSpPr/>
              <p:nvPr/>
            </p:nvSpPr>
            <p:spPr>
              <a:xfrm>
                <a:off x="6098912" y="2294215"/>
                <a:ext cx="1741101" cy="2253839"/>
              </a:xfrm>
              <a:custGeom>
                <a:avLst/>
                <a:gdLst>
                  <a:gd name="connsiteX0" fmla="*/ 1604336 w 1741101"/>
                  <a:gd name="connsiteY0" fmla="*/ 0 h 2253839"/>
                  <a:gd name="connsiteX1" fmla="*/ 1644644 w 1741101"/>
                  <a:gd name="connsiteY1" fmla="*/ 33257 h 2253839"/>
                  <a:gd name="connsiteX2" fmla="*/ 1741101 w 1741101"/>
                  <a:gd name="connsiteY2" fmla="*/ 266126 h 2253839"/>
                  <a:gd name="connsiteX3" fmla="*/ 1741101 w 1741101"/>
                  <a:gd name="connsiteY3" fmla="*/ 2003447 h 2253839"/>
                  <a:gd name="connsiteX4" fmla="*/ 1644644 w 1741101"/>
                  <a:gd name="connsiteY4" fmla="*/ 2236317 h 2253839"/>
                  <a:gd name="connsiteX5" fmla="*/ 1623406 w 1741101"/>
                  <a:gd name="connsiteY5" fmla="*/ 2253839 h 2253839"/>
                  <a:gd name="connsiteX6" fmla="*/ 0 w 1741101"/>
                  <a:gd name="connsiteY6" fmla="*/ 1120262 h 22538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1101" h="2253839">
                    <a:moveTo>
                      <a:pt x="1604336" y="0"/>
                    </a:moveTo>
                    <a:lnTo>
                      <a:pt x="1644644" y="33257"/>
                    </a:lnTo>
                    <a:cubicBezTo>
                      <a:pt x="1704240" y="92853"/>
                      <a:pt x="1741101" y="175185"/>
                      <a:pt x="1741101" y="266126"/>
                    </a:cubicBezTo>
                    <a:lnTo>
                      <a:pt x="1741101" y="2003447"/>
                    </a:lnTo>
                    <a:cubicBezTo>
                      <a:pt x="1741101" y="2094388"/>
                      <a:pt x="1704240" y="2176720"/>
                      <a:pt x="1644644" y="2236317"/>
                    </a:cubicBezTo>
                    <a:lnTo>
                      <a:pt x="1623406" y="2253839"/>
                    </a:lnTo>
                    <a:lnTo>
                      <a:pt x="0" y="1120262"/>
                    </a:ln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2" name="Freeform: Shape 41">
                <a:extLst>
                  <a:ext uri="{FF2B5EF4-FFF2-40B4-BE49-F238E27FC236}">
                    <a16:creationId xmlns:a16="http://schemas.microsoft.com/office/drawing/2014/main" id="{727B73A7-4108-BCBD-DCFD-377F6F1130BB}"/>
                  </a:ext>
                </a:extLst>
              </p:cNvPr>
              <p:cNvSpPr/>
              <p:nvPr/>
            </p:nvSpPr>
            <p:spPr>
              <a:xfrm>
                <a:off x="6096001" y="3412443"/>
                <a:ext cx="1626318" cy="1214546"/>
              </a:xfrm>
              <a:custGeom>
                <a:avLst/>
                <a:gdLst>
                  <a:gd name="connsiteX0" fmla="*/ 0 w 1626318"/>
                  <a:gd name="connsiteY0" fmla="*/ 0 h 1214546"/>
                  <a:gd name="connsiteX1" fmla="*/ 1626318 w 1626318"/>
                  <a:gd name="connsiteY1" fmla="*/ 1135610 h 1214546"/>
                  <a:gd name="connsiteX2" fmla="*/ 1598815 w 1626318"/>
                  <a:gd name="connsiteY2" fmla="*/ 1158302 h 1214546"/>
                  <a:gd name="connsiteX3" fmla="*/ 1414685 w 1626318"/>
                  <a:gd name="connsiteY3" fmla="*/ 1214546 h 1214546"/>
                  <a:gd name="connsiteX4" fmla="*/ 0 w 1626318"/>
                  <a:gd name="connsiteY4" fmla="*/ 1214546 h 1214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6318" h="1214546">
                    <a:moveTo>
                      <a:pt x="0" y="0"/>
                    </a:moveTo>
                    <a:lnTo>
                      <a:pt x="1626318" y="1135610"/>
                    </a:lnTo>
                    <a:lnTo>
                      <a:pt x="1598815" y="1158302"/>
                    </a:lnTo>
                    <a:cubicBezTo>
                      <a:pt x="1546254" y="1193812"/>
                      <a:pt x="1482891" y="1214546"/>
                      <a:pt x="1414685" y="1214546"/>
                    </a:cubicBezTo>
                    <a:lnTo>
                      <a:pt x="0" y="1214546"/>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3" name="Freeform: Shape 42">
                <a:extLst>
                  <a:ext uri="{FF2B5EF4-FFF2-40B4-BE49-F238E27FC236}">
                    <a16:creationId xmlns:a16="http://schemas.microsoft.com/office/drawing/2014/main" id="{DE46DCCE-F2D1-D3AB-CA1B-DEBE935B9A80}"/>
                  </a:ext>
                </a:extLst>
              </p:cNvPr>
              <p:cNvSpPr/>
              <p:nvPr/>
            </p:nvSpPr>
            <p:spPr>
              <a:xfrm>
                <a:off x="4472352" y="3416509"/>
                <a:ext cx="1623649" cy="1210480"/>
              </a:xfrm>
              <a:custGeom>
                <a:avLst/>
                <a:gdLst>
                  <a:gd name="connsiteX0" fmla="*/ 1623649 w 1623649"/>
                  <a:gd name="connsiteY0" fmla="*/ 0 h 1210480"/>
                  <a:gd name="connsiteX1" fmla="*/ 1623649 w 1623649"/>
                  <a:gd name="connsiteY1" fmla="*/ 1210480 h 1210480"/>
                  <a:gd name="connsiteX2" fmla="*/ 208963 w 1623649"/>
                  <a:gd name="connsiteY2" fmla="*/ 1210480 h 1210480"/>
                  <a:gd name="connsiteX3" fmla="*/ 24834 w 1623649"/>
                  <a:gd name="connsiteY3" fmla="*/ 1154236 h 1210480"/>
                  <a:gd name="connsiteX4" fmla="*/ 0 w 1623649"/>
                  <a:gd name="connsiteY4" fmla="*/ 1133747 h 121048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3649" h="1210480">
                    <a:moveTo>
                      <a:pt x="1623649" y="0"/>
                    </a:moveTo>
                    <a:lnTo>
                      <a:pt x="1623649" y="1210480"/>
                    </a:lnTo>
                    <a:lnTo>
                      <a:pt x="208963" y="1210480"/>
                    </a:lnTo>
                    <a:cubicBezTo>
                      <a:pt x="140758" y="1210480"/>
                      <a:pt x="77395" y="1189746"/>
                      <a:pt x="24834" y="1154236"/>
                    </a:cubicBezTo>
                    <a:lnTo>
                      <a:pt x="0" y="1133747"/>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4" name="Freeform: Shape 43">
                <a:extLst>
                  <a:ext uri="{FF2B5EF4-FFF2-40B4-BE49-F238E27FC236}">
                    <a16:creationId xmlns:a16="http://schemas.microsoft.com/office/drawing/2014/main" id="{878F2173-E63A-49CC-5993-3C4C00B951EA}"/>
                  </a:ext>
                </a:extLst>
              </p:cNvPr>
              <p:cNvSpPr/>
              <p:nvPr/>
            </p:nvSpPr>
            <p:spPr>
              <a:xfrm>
                <a:off x="4351988" y="2294215"/>
                <a:ext cx="1744013" cy="2256041"/>
              </a:xfrm>
              <a:custGeom>
                <a:avLst/>
                <a:gdLst>
                  <a:gd name="connsiteX0" fmla="*/ 136766 w 1744013"/>
                  <a:gd name="connsiteY0" fmla="*/ 0 h 2256041"/>
                  <a:gd name="connsiteX1" fmla="*/ 1744013 w 1744013"/>
                  <a:gd name="connsiteY1" fmla="*/ 1122294 h 2256041"/>
                  <a:gd name="connsiteX2" fmla="*/ 120364 w 1744013"/>
                  <a:gd name="connsiteY2" fmla="*/ 2256041 h 2256041"/>
                  <a:gd name="connsiteX3" fmla="*/ 96458 w 1744013"/>
                  <a:gd name="connsiteY3" fmla="*/ 2236316 h 2256041"/>
                  <a:gd name="connsiteX4" fmla="*/ 0 w 1744013"/>
                  <a:gd name="connsiteY4" fmla="*/ 2003447 h 2256041"/>
                  <a:gd name="connsiteX5" fmla="*/ 0 w 1744013"/>
                  <a:gd name="connsiteY5" fmla="*/ 266126 h 2256041"/>
                  <a:gd name="connsiteX6" fmla="*/ 96458 w 1744013"/>
                  <a:gd name="connsiteY6" fmla="*/ 33257 h 2256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44013" h="2256041">
                    <a:moveTo>
                      <a:pt x="136766" y="0"/>
                    </a:moveTo>
                    <a:lnTo>
                      <a:pt x="1744013" y="1122294"/>
                    </a:lnTo>
                    <a:lnTo>
                      <a:pt x="120364" y="2256041"/>
                    </a:lnTo>
                    <a:lnTo>
                      <a:pt x="96458" y="2236316"/>
                    </a:lnTo>
                    <a:cubicBezTo>
                      <a:pt x="36862" y="2176720"/>
                      <a:pt x="0" y="2094388"/>
                      <a:pt x="0" y="2003447"/>
                    </a:cubicBezTo>
                    <a:lnTo>
                      <a:pt x="0" y="266126"/>
                    </a:lnTo>
                    <a:cubicBezTo>
                      <a:pt x="0" y="175185"/>
                      <a:pt x="36862" y="92853"/>
                      <a:pt x="96458" y="33257"/>
                    </a:cubicBez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sp>
            <p:nvSpPr>
              <p:cNvPr id="45" name="Freeform: Shape 44">
                <a:extLst>
                  <a:ext uri="{FF2B5EF4-FFF2-40B4-BE49-F238E27FC236}">
                    <a16:creationId xmlns:a16="http://schemas.microsoft.com/office/drawing/2014/main" id="{8F691CE6-B28A-4079-6A47-F942220D715A}"/>
                  </a:ext>
                </a:extLst>
              </p:cNvPr>
              <p:cNvSpPr/>
              <p:nvPr/>
            </p:nvSpPr>
            <p:spPr>
              <a:xfrm>
                <a:off x="4488754" y="2231014"/>
                <a:ext cx="1607247" cy="1185495"/>
              </a:xfrm>
              <a:custGeom>
                <a:avLst/>
                <a:gdLst>
                  <a:gd name="connsiteX0" fmla="*/ 192561 w 1607247"/>
                  <a:gd name="connsiteY0" fmla="*/ 0 h 1185495"/>
                  <a:gd name="connsiteX1" fmla="*/ 1607247 w 1607247"/>
                  <a:gd name="connsiteY1" fmla="*/ 0 h 1185495"/>
                  <a:gd name="connsiteX2" fmla="*/ 1607247 w 1607247"/>
                  <a:gd name="connsiteY2" fmla="*/ 1185495 h 1185495"/>
                  <a:gd name="connsiteX3" fmla="*/ 0 w 1607247"/>
                  <a:gd name="connsiteY3" fmla="*/ 63201 h 1185495"/>
                  <a:gd name="connsiteX4" fmla="*/ 8432 w 1607247"/>
                  <a:gd name="connsiteY4" fmla="*/ 56244 h 1185495"/>
                  <a:gd name="connsiteX5" fmla="*/ 192561 w 1607247"/>
                  <a:gd name="connsiteY5" fmla="*/ 0 h 1185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7247" h="1185495">
                    <a:moveTo>
                      <a:pt x="192561" y="0"/>
                    </a:moveTo>
                    <a:lnTo>
                      <a:pt x="1607247" y="0"/>
                    </a:lnTo>
                    <a:lnTo>
                      <a:pt x="1607247" y="1185495"/>
                    </a:lnTo>
                    <a:lnTo>
                      <a:pt x="0" y="63201"/>
                    </a:lnTo>
                    <a:lnTo>
                      <a:pt x="8432" y="56244"/>
                    </a:lnTo>
                    <a:cubicBezTo>
                      <a:pt x="60993" y="20735"/>
                      <a:pt x="124356" y="0"/>
                      <a:pt x="192561" y="0"/>
                    </a:cubicBezTo>
                    <a:close/>
                  </a:path>
                </a:pathLst>
              </a:cu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j-lt"/>
                </a:endParaRPr>
              </a:p>
            </p:txBody>
          </p:sp>
        </p:grpSp>
        <p:grpSp>
          <p:nvGrpSpPr>
            <p:cNvPr id="6" name="Group 5">
              <a:extLst>
                <a:ext uri="{FF2B5EF4-FFF2-40B4-BE49-F238E27FC236}">
                  <a16:creationId xmlns:a16="http://schemas.microsoft.com/office/drawing/2014/main" id="{3A90DDD0-70FA-F6AE-32B5-235DB305C9E4}"/>
                </a:ext>
              </a:extLst>
            </p:cNvPr>
            <p:cNvGrpSpPr/>
            <p:nvPr/>
          </p:nvGrpSpPr>
          <p:grpSpPr>
            <a:xfrm rot="5400000">
              <a:off x="4838244" y="2608043"/>
              <a:ext cx="2515513" cy="1641913"/>
              <a:chOff x="4181475" y="2181225"/>
              <a:chExt cx="3823335" cy="2495550"/>
            </a:xfrm>
          </p:grpSpPr>
          <p:sp>
            <p:nvSpPr>
              <p:cNvPr id="13" name="Freeform: Shape 12">
                <a:extLst>
                  <a:ext uri="{FF2B5EF4-FFF2-40B4-BE49-F238E27FC236}">
                    <a16:creationId xmlns:a16="http://schemas.microsoft.com/office/drawing/2014/main" id="{F2193D9C-B410-A1B0-D2FF-075D71202AD0}"/>
                  </a:ext>
                </a:extLst>
              </p:cNvPr>
              <p:cNvSpPr/>
              <p:nvPr/>
            </p:nvSpPr>
            <p:spPr>
              <a:xfrm>
                <a:off x="4181475"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A200"/>
              </a:solidFill>
              <a:ln w="9525" cap="flat">
                <a:noFill/>
                <a:prstDash val="solid"/>
                <a:miter/>
              </a:ln>
            </p:spPr>
            <p:txBody>
              <a:bodyPr rtlCol="0" anchor="ctr"/>
              <a:lstStyle/>
              <a:p>
                <a:endParaRPr lang="en-US">
                  <a:latin typeface="+mj-lt"/>
                </a:endParaRPr>
              </a:p>
            </p:txBody>
          </p:sp>
          <p:sp>
            <p:nvSpPr>
              <p:cNvPr id="14" name="Freeform: Shape 13">
                <a:extLst>
                  <a:ext uri="{FF2B5EF4-FFF2-40B4-BE49-F238E27FC236}">
                    <a16:creationId xmlns:a16="http://schemas.microsoft.com/office/drawing/2014/main" id="{C2A9A0B2-2385-1694-D6FB-D21770233A5E}"/>
                  </a:ext>
                </a:extLst>
              </p:cNvPr>
              <p:cNvSpPr/>
              <p:nvPr/>
            </p:nvSpPr>
            <p:spPr>
              <a:xfrm>
                <a:off x="4728210"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8000"/>
              </a:solidFill>
              <a:ln w="9525" cap="flat">
                <a:noFill/>
                <a:prstDash val="solid"/>
                <a:miter/>
              </a:ln>
            </p:spPr>
            <p:txBody>
              <a:bodyPr rtlCol="0" anchor="ctr"/>
              <a:lstStyle/>
              <a:p>
                <a:endParaRPr lang="en-US">
                  <a:latin typeface="+mj-lt"/>
                </a:endParaRPr>
              </a:p>
            </p:txBody>
          </p:sp>
          <p:sp>
            <p:nvSpPr>
              <p:cNvPr id="15" name="Freeform: Shape 14">
                <a:extLst>
                  <a:ext uri="{FF2B5EF4-FFF2-40B4-BE49-F238E27FC236}">
                    <a16:creationId xmlns:a16="http://schemas.microsoft.com/office/drawing/2014/main" id="{4FE3FBBC-9E83-18F9-7BC2-0891D1D7DA5C}"/>
                  </a:ext>
                </a:extLst>
              </p:cNvPr>
              <p:cNvSpPr/>
              <p:nvPr/>
            </p:nvSpPr>
            <p:spPr>
              <a:xfrm>
                <a:off x="5274945"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A200"/>
              </a:solidFill>
              <a:ln w="9525" cap="flat">
                <a:noFill/>
                <a:prstDash val="solid"/>
                <a:miter/>
              </a:ln>
            </p:spPr>
            <p:txBody>
              <a:bodyPr rtlCol="0" anchor="ctr"/>
              <a:lstStyle/>
              <a:p>
                <a:endParaRPr lang="en-US">
                  <a:latin typeface="+mj-lt"/>
                </a:endParaRPr>
              </a:p>
            </p:txBody>
          </p:sp>
          <p:sp>
            <p:nvSpPr>
              <p:cNvPr id="16" name="Freeform: Shape 15">
                <a:extLst>
                  <a:ext uri="{FF2B5EF4-FFF2-40B4-BE49-F238E27FC236}">
                    <a16:creationId xmlns:a16="http://schemas.microsoft.com/office/drawing/2014/main" id="{27670DAC-C874-1F72-4F06-015461A9756E}"/>
                  </a:ext>
                </a:extLst>
              </p:cNvPr>
              <p:cNvSpPr/>
              <p:nvPr/>
            </p:nvSpPr>
            <p:spPr>
              <a:xfrm>
                <a:off x="5821680"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8000"/>
              </a:solidFill>
              <a:ln w="9525" cap="flat">
                <a:noFill/>
                <a:prstDash val="solid"/>
                <a:miter/>
              </a:ln>
            </p:spPr>
            <p:txBody>
              <a:bodyPr rtlCol="0" anchor="ctr"/>
              <a:lstStyle/>
              <a:p>
                <a:endParaRPr lang="en-US">
                  <a:latin typeface="+mj-lt"/>
                </a:endParaRPr>
              </a:p>
            </p:txBody>
          </p:sp>
          <p:sp>
            <p:nvSpPr>
              <p:cNvPr id="17" name="Freeform: Shape 16">
                <a:extLst>
                  <a:ext uri="{FF2B5EF4-FFF2-40B4-BE49-F238E27FC236}">
                    <a16:creationId xmlns:a16="http://schemas.microsoft.com/office/drawing/2014/main" id="{419481C7-E04A-97C3-5BA5-F42685788E76}"/>
                  </a:ext>
                </a:extLst>
              </p:cNvPr>
              <p:cNvSpPr/>
              <p:nvPr/>
            </p:nvSpPr>
            <p:spPr>
              <a:xfrm>
                <a:off x="6368415"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A200"/>
              </a:solidFill>
              <a:ln w="9525" cap="flat">
                <a:noFill/>
                <a:prstDash val="solid"/>
                <a:miter/>
              </a:ln>
            </p:spPr>
            <p:txBody>
              <a:bodyPr rtlCol="0" anchor="ctr"/>
              <a:lstStyle/>
              <a:p>
                <a:endParaRPr lang="en-US">
                  <a:latin typeface="+mj-lt"/>
                </a:endParaRPr>
              </a:p>
            </p:txBody>
          </p:sp>
          <p:sp>
            <p:nvSpPr>
              <p:cNvPr id="18" name="Freeform: Shape 17">
                <a:extLst>
                  <a:ext uri="{FF2B5EF4-FFF2-40B4-BE49-F238E27FC236}">
                    <a16:creationId xmlns:a16="http://schemas.microsoft.com/office/drawing/2014/main" id="{F47AD508-D278-01FB-4BD7-9B1ABBD8A237}"/>
                  </a:ext>
                </a:extLst>
              </p:cNvPr>
              <p:cNvSpPr/>
              <p:nvPr/>
            </p:nvSpPr>
            <p:spPr>
              <a:xfrm>
                <a:off x="6915150"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8000"/>
              </a:solidFill>
              <a:ln w="9525" cap="flat">
                <a:noFill/>
                <a:prstDash val="solid"/>
                <a:miter/>
              </a:ln>
            </p:spPr>
            <p:txBody>
              <a:bodyPr rtlCol="0" anchor="ctr"/>
              <a:lstStyle/>
              <a:p>
                <a:endParaRPr lang="en-US">
                  <a:latin typeface="+mj-lt"/>
                </a:endParaRPr>
              </a:p>
            </p:txBody>
          </p:sp>
          <p:sp>
            <p:nvSpPr>
              <p:cNvPr id="19" name="Freeform: Shape 18">
                <a:extLst>
                  <a:ext uri="{FF2B5EF4-FFF2-40B4-BE49-F238E27FC236}">
                    <a16:creationId xmlns:a16="http://schemas.microsoft.com/office/drawing/2014/main" id="{00CD89CE-97D4-3AE0-6D8F-BC1DCF724CBD}"/>
                  </a:ext>
                </a:extLst>
              </p:cNvPr>
              <p:cNvSpPr/>
              <p:nvPr/>
            </p:nvSpPr>
            <p:spPr>
              <a:xfrm>
                <a:off x="7461885" y="2181225"/>
                <a:ext cx="542925" cy="2495550"/>
              </a:xfrm>
              <a:custGeom>
                <a:avLst/>
                <a:gdLst>
                  <a:gd name="connsiteX0" fmla="*/ 0 w 542925"/>
                  <a:gd name="connsiteY0" fmla="*/ 0 h 2495550"/>
                  <a:gd name="connsiteX1" fmla="*/ 546735 w 542925"/>
                  <a:gd name="connsiteY1" fmla="*/ 0 h 2495550"/>
                  <a:gd name="connsiteX2" fmla="*/ 546735 w 542925"/>
                  <a:gd name="connsiteY2" fmla="*/ 2495550 h 2495550"/>
                  <a:gd name="connsiteX3" fmla="*/ 0 w 542925"/>
                  <a:gd name="connsiteY3" fmla="*/ 2495550 h 2495550"/>
                </a:gdLst>
                <a:ahLst/>
                <a:cxnLst>
                  <a:cxn ang="0">
                    <a:pos x="connsiteX0" y="connsiteY0"/>
                  </a:cxn>
                  <a:cxn ang="0">
                    <a:pos x="connsiteX1" y="connsiteY1"/>
                  </a:cxn>
                  <a:cxn ang="0">
                    <a:pos x="connsiteX2" y="connsiteY2"/>
                  </a:cxn>
                  <a:cxn ang="0">
                    <a:pos x="connsiteX3" y="connsiteY3"/>
                  </a:cxn>
                </a:cxnLst>
                <a:rect l="l" t="t" r="r" b="b"/>
                <a:pathLst>
                  <a:path w="542925" h="2495550">
                    <a:moveTo>
                      <a:pt x="0" y="0"/>
                    </a:moveTo>
                    <a:lnTo>
                      <a:pt x="546735" y="0"/>
                    </a:lnTo>
                    <a:lnTo>
                      <a:pt x="546735" y="2495550"/>
                    </a:lnTo>
                    <a:lnTo>
                      <a:pt x="0" y="2495550"/>
                    </a:lnTo>
                    <a:close/>
                  </a:path>
                </a:pathLst>
              </a:custGeom>
              <a:solidFill>
                <a:srgbClr val="00A200"/>
              </a:solidFill>
              <a:ln w="9525" cap="flat">
                <a:noFill/>
                <a:prstDash val="solid"/>
                <a:miter/>
              </a:ln>
            </p:spPr>
            <p:txBody>
              <a:bodyPr rtlCol="0" anchor="ctr"/>
              <a:lstStyle/>
              <a:p>
                <a:endParaRPr lang="en-US">
                  <a:latin typeface="+mj-lt"/>
                </a:endParaRPr>
              </a:p>
            </p:txBody>
          </p:sp>
          <p:grpSp>
            <p:nvGrpSpPr>
              <p:cNvPr id="20" name="Graphic 1">
                <a:extLst>
                  <a:ext uri="{FF2B5EF4-FFF2-40B4-BE49-F238E27FC236}">
                    <a16:creationId xmlns:a16="http://schemas.microsoft.com/office/drawing/2014/main" id="{BF0649C7-4F53-F6F4-4D0B-6629D8E3B8FA}"/>
                  </a:ext>
                </a:extLst>
              </p:cNvPr>
              <p:cNvGrpSpPr/>
              <p:nvPr/>
            </p:nvGrpSpPr>
            <p:grpSpPr>
              <a:xfrm>
                <a:off x="4319588" y="2481263"/>
                <a:ext cx="3552825" cy="1895475"/>
                <a:chOff x="4319588" y="2481263"/>
                <a:chExt cx="3552825" cy="1895475"/>
              </a:xfrm>
              <a:solidFill>
                <a:srgbClr val="FFFFFF"/>
              </a:solidFill>
            </p:grpSpPr>
            <p:sp>
              <p:nvSpPr>
                <p:cNvPr id="23" name="Freeform: Shape 22">
                  <a:extLst>
                    <a:ext uri="{FF2B5EF4-FFF2-40B4-BE49-F238E27FC236}">
                      <a16:creationId xmlns:a16="http://schemas.microsoft.com/office/drawing/2014/main" id="{8BE862BA-1B21-F27A-B16F-55CA502E7D99}"/>
                    </a:ext>
                  </a:extLst>
                </p:cNvPr>
                <p:cNvSpPr/>
                <p:nvPr/>
              </p:nvSpPr>
              <p:spPr>
                <a:xfrm>
                  <a:off x="4473893" y="2481263"/>
                  <a:ext cx="3238500" cy="1895475"/>
                </a:xfrm>
                <a:custGeom>
                  <a:avLst/>
                  <a:gdLst>
                    <a:gd name="connsiteX0" fmla="*/ 3227070 w 3238500"/>
                    <a:gd name="connsiteY0" fmla="*/ 1895475 h 1895475"/>
                    <a:gd name="connsiteX1" fmla="*/ 14288 w 3238500"/>
                    <a:gd name="connsiteY1" fmla="*/ 1895475 h 1895475"/>
                    <a:gd name="connsiteX2" fmla="*/ 0 w 3238500"/>
                    <a:gd name="connsiteY2" fmla="*/ 1881188 h 1895475"/>
                    <a:gd name="connsiteX3" fmla="*/ 0 w 3238500"/>
                    <a:gd name="connsiteY3" fmla="*/ 14288 h 1895475"/>
                    <a:gd name="connsiteX4" fmla="*/ 14288 w 3238500"/>
                    <a:gd name="connsiteY4" fmla="*/ 0 h 1895475"/>
                    <a:gd name="connsiteX5" fmla="*/ 3227070 w 3238500"/>
                    <a:gd name="connsiteY5" fmla="*/ 0 h 1895475"/>
                    <a:gd name="connsiteX6" fmla="*/ 3241358 w 3238500"/>
                    <a:gd name="connsiteY6" fmla="*/ 14288 h 1895475"/>
                    <a:gd name="connsiteX7" fmla="*/ 3241358 w 3238500"/>
                    <a:gd name="connsiteY7" fmla="*/ 1881188 h 1895475"/>
                    <a:gd name="connsiteX8" fmla="*/ 3227070 w 3238500"/>
                    <a:gd name="connsiteY8" fmla="*/ 1895475 h 1895475"/>
                    <a:gd name="connsiteX9" fmla="*/ 28575 w 3238500"/>
                    <a:gd name="connsiteY9" fmla="*/ 1866900 h 1895475"/>
                    <a:gd name="connsiteX10" fmla="*/ 3212783 w 3238500"/>
                    <a:gd name="connsiteY10" fmla="*/ 1866900 h 1895475"/>
                    <a:gd name="connsiteX11" fmla="*/ 3212783 w 3238500"/>
                    <a:gd name="connsiteY11" fmla="*/ 28575 h 1895475"/>
                    <a:gd name="connsiteX12" fmla="*/ 28575 w 3238500"/>
                    <a:gd name="connsiteY12" fmla="*/ 28575 h 1895475"/>
                    <a:gd name="connsiteX13" fmla="*/ 28575 w 3238500"/>
                    <a:gd name="connsiteY13" fmla="*/ 1866900 h 189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38500" h="1895475">
                      <a:moveTo>
                        <a:pt x="3227070" y="1895475"/>
                      </a:moveTo>
                      <a:lnTo>
                        <a:pt x="14288" y="1895475"/>
                      </a:lnTo>
                      <a:cubicBezTo>
                        <a:pt x="6667" y="1895475"/>
                        <a:pt x="0" y="1888808"/>
                        <a:pt x="0" y="1881188"/>
                      </a:cubicBezTo>
                      <a:lnTo>
                        <a:pt x="0" y="14288"/>
                      </a:lnTo>
                      <a:cubicBezTo>
                        <a:pt x="0" y="6668"/>
                        <a:pt x="6667" y="0"/>
                        <a:pt x="14288" y="0"/>
                      </a:cubicBezTo>
                      <a:lnTo>
                        <a:pt x="3227070" y="0"/>
                      </a:lnTo>
                      <a:cubicBezTo>
                        <a:pt x="3234690" y="0"/>
                        <a:pt x="3241358" y="6668"/>
                        <a:pt x="3241358" y="14288"/>
                      </a:cubicBezTo>
                      <a:lnTo>
                        <a:pt x="3241358" y="1881188"/>
                      </a:lnTo>
                      <a:cubicBezTo>
                        <a:pt x="3241358" y="1888808"/>
                        <a:pt x="3235643" y="1895475"/>
                        <a:pt x="3227070" y="1895475"/>
                      </a:cubicBezTo>
                      <a:close/>
                      <a:moveTo>
                        <a:pt x="28575" y="1866900"/>
                      </a:moveTo>
                      <a:lnTo>
                        <a:pt x="3212783" y="1866900"/>
                      </a:lnTo>
                      <a:lnTo>
                        <a:pt x="3212783" y="28575"/>
                      </a:lnTo>
                      <a:lnTo>
                        <a:pt x="28575" y="28575"/>
                      </a:lnTo>
                      <a:lnTo>
                        <a:pt x="28575" y="1866900"/>
                      </a:lnTo>
                      <a:close/>
                    </a:path>
                  </a:pathLst>
                </a:custGeom>
                <a:solidFill>
                  <a:srgbClr val="FFFFFF"/>
                </a:solidFill>
                <a:ln w="9525" cap="flat">
                  <a:noFill/>
                  <a:prstDash val="solid"/>
                  <a:miter/>
                </a:ln>
              </p:spPr>
              <p:txBody>
                <a:bodyPr rtlCol="0" anchor="ctr"/>
                <a:lstStyle/>
                <a:p>
                  <a:endParaRPr lang="en-US">
                    <a:latin typeface="+mj-lt"/>
                  </a:endParaRPr>
                </a:p>
              </p:txBody>
            </p:sp>
            <p:sp>
              <p:nvSpPr>
                <p:cNvPr id="24" name="Freeform: Shape 23">
                  <a:extLst>
                    <a:ext uri="{FF2B5EF4-FFF2-40B4-BE49-F238E27FC236}">
                      <a16:creationId xmlns:a16="http://schemas.microsoft.com/office/drawing/2014/main" id="{E1127985-2FFD-89FE-3A52-EC6F695246A6}"/>
                    </a:ext>
                  </a:extLst>
                </p:cNvPr>
                <p:cNvSpPr/>
                <p:nvPr/>
              </p:nvSpPr>
              <p:spPr>
                <a:xfrm>
                  <a:off x="4474845" y="3006090"/>
                  <a:ext cx="466725" cy="838200"/>
                </a:xfrm>
                <a:custGeom>
                  <a:avLst/>
                  <a:gdLst>
                    <a:gd name="connsiteX0" fmla="*/ 452438 w 466725"/>
                    <a:gd name="connsiteY0" fmla="*/ 845820 h 838200"/>
                    <a:gd name="connsiteX1" fmla="*/ 14288 w 466725"/>
                    <a:gd name="connsiteY1" fmla="*/ 845820 h 838200"/>
                    <a:gd name="connsiteX2" fmla="*/ 0 w 466725"/>
                    <a:gd name="connsiteY2" fmla="*/ 831532 h 838200"/>
                    <a:gd name="connsiteX3" fmla="*/ 0 w 466725"/>
                    <a:gd name="connsiteY3" fmla="*/ 14288 h 838200"/>
                    <a:gd name="connsiteX4" fmla="*/ 14288 w 466725"/>
                    <a:gd name="connsiteY4" fmla="*/ 0 h 838200"/>
                    <a:gd name="connsiteX5" fmla="*/ 452438 w 466725"/>
                    <a:gd name="connsiteY5" fmla="*/ 0 h 838200"/>
                    <a:gd name="connsiteX6" fmla="*/ 466725 w 466725"/>
                    <a:gd name="connsiteY6" fmla="*/ 14288 h 838200"/>
                    <a:gd name="connsiteX7" fmla="*/ 466725 w 466725"/>
                    <a:gd name="connsiteY7" fmla="*/ 831532 h 838200"/>
                    <a:gd name="connsiteX8" fmla="*/ 452438 w 466725"/>
                    <a:gd name="connsiteY8" fmla="*/ 845820 h 838200"/>
                    <a:gd name="connsiteX9" fmla="*/ 27623 w 466725"/>
                    <a:gd name="connsiteY9" fmla="*/ 817245 h 838200"/>
                    <a:gd name="connsiteX10" fmla="*/ 437197 w 466725"/>
                    <a:gd name="connsiteY10" fmla="*/ 817245 h 838200"/>
                    <a:gd name="connsiteX11" fmla="*/ 437197 w 466725"/>
                    <a:gd name="connsiteY11" fmla="*/ 28575 h 838200"/>
                    <a:gd name="connsiteX12" fmla="*/ 27623 w 466725"/>
                    <a:gd name="connsiteY12" fmla="*/ 28575 h 838200"/>
                    <a:gd name="connsiteX13" fmla="*/ 27623 w 466725"/>
                    <a:gd name="connsiteY13" fmla="*/ 81724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6725" h="838200">
                      <a:moveTo>
                        <a:pt x="452438" y="845820"/>
                      </a:moveTo>
                      <a:lnTo>
                        <a:pt x="14288" y="845820"/>
                      </a:lnTo>
                      <a:cubicBezTo>
                        <a:pt x="6668" y="845820"/>
                        <a:pt x="0" y="839153"/>
                        <a:pt x="0" y="831532"/>
                      </a:cubicBezTo>
                      <a:lnTo>
                        <a:pt x="0" y="14288"/>
                      </a:lnTo>
                      <a:cubicBezTo>
                        <a:pt x="0" y="6668"/>
                        <a:pt x="6668" y="0"/>
                        <a:pt x="14288" y="0"/>
                      </a:cubicBezTo>
                      <a:lnTo>
                        <a:pt x="452438" y="0"/>
                      </a:lnTo>
                      <a:cubicBezTo>
                        <a:pt x="460058" y="0"/>
                        <a:pt x="466725" y="6668"/>
                        <a:pt x="466725" y="14288"/>
                      </a:cubicBezTo>
                      <a:lnTo>
                        <a:pt x="466725" y="831532"/>
                      </a:lnTo>
                      <a:cubicBezTo>
                        <a:pt x="466725" y="840105"/>
                        <a:pt x="460058" y="845820"/>
                        <a:pt x="452438" y="845820"/>
                      </a:cubicBezTo>
                      <a:close/>
                      <a:moveTo>
                        <a:pt x="27623" y="817245"/>
                      </a:moveTo>
                      <a:lnTo>
                        <a:pt x="437197" y="817245"/>
                      </a:lnTo>
                      <a:lnTo>
                        <a:pt x="437197" y="28575"/>
                      </a:lnTo>
                      <a:lnTo>
                        <a:pt x="27623" y="28575"/>
                      </a:lnTo>
                      <a:lnTo>
                        <a:pt x="27623" y="817245"/>
                      </a:lnTo>
                      <a:close/>
                    </a:path>
                  </a:pathLst>
                </a:custGeom>
                <a:solidFill>
                  <a:srgbClr val="FFFFFF"/>
                </a:solidFill>
                <a:ln w="9525" cap="flat">
                  <a:noFill/>
                  <a:prstDash val="solid"/>
                  <a:miter/>
                </a:ln>
              </p:spPr>
              <p:txBody>
                <a:bodyPr rtlCol="0" anchor="ctr"/>
                <a:lstStyle/>
                <a:p>
                  <a:endParaRPr lang="en-US">
                    <a:latin typeface="+mj-lt"/>
                  </a:endParaRPr>
                </a:p>
              </p:txBody>
            </p:sp>
            <p:sp>
              <p:nvSpPr>
                <p:cNvPr id="25" name="Freeform: Shape 24">
                  <a:extLst>
                    <a:ext uri="{FF2B5EF4-FFF2-40B4-BE49-F238E27FC236}">
                      <a16:creationId xmlns:a16="http://schemas.microsoft.com/office/drawing/2014/main" id="{8555F5E3-58E5-61AC-3E83-AA89102D15BA}"/>
                    </a:ext>
                  </a:extLst>
                </p:cNvPr>
                <p:cNvSpPr/>
                <p:nvPr/>
              </p:nvSpPr>
              <p:spPr>
                <a:xfrm>
                  <a:off x="4473893" y="3227070"/>
                  <a:ext cx="200025" cy="400050"/>
                </a:xfrm>
                <a:custGeom>
                  <a:avLst/>
                  <a:gdLst>
                    <a:gd name="connsiteX0" fmla="*/ 194310 w 200025"/>
                    <a:gd name="connsiteY0" fmla="*/ 403860 h 400050"/>
                    <a:gd name="connsiteX1" fmla="*/ 14288 w 200025"/>
                    <a:gd name="connsiteY1" fmla="*/ 403860 h 400050"/>
                    <a:gd name="connsiteX2" fmla="*/ 0 w 200025"/>
                    <a:gd name="connsiteY2" fmla="*/ 389572 h 400050"/>
                    <a:gd name="connsiteX3" fmla="*/ 0 w 200025"/>
                    <a:gd name="connsiteY3" fmla="*/ 14288 h 400050"/>
                    <a:gd name="connsiteX4" fmla="*/ 14288 w 200025"/>
                    <a:gd name="connsiteY4" fmla="*/ 0 h 400050"/>
                    <a:gd name="connsiteX5" fmla="*/ 193358 w 200025"/>
                    <a:gd name="connsiteY5" fmla="*/ 0 h 400050"/>
                    <a:gd name="connsiteX6" fmla="*/ 207645 w 200025"/>
                    <a:gd name="connsiteY6" fmla="*/ 14288 h 400050"/>
                    <a:gd name="connsiteX7" fmla="*/ 207645 w 200025"/>
                    <a:gd name="connsiteY7" fmla="*/ 389572 h 400050"/>
                    <a:gd name="connsiteX8" fmla="*/ 194310 w 200025"/>
                    <a:gd name="connsiteY8" fmla="*/ 403860 h 400050"/>
                    <a:gd name="connsiteX9" fmla="*/ 28575 w 200025"/>
                    <a:gd name="connsiteY9" fmla="*/ 375285 h 400050"/>
                    <a:gd name="connsiteX10" fmla="*/ 179070 w 200025"/>
                    <a:gd name="connsiteY10" fmla="*/ 375285 h 400050"/>
                    <a:gd name="connsiteX11" fmla="*/ 179070 w 200025"/>
                    <a:gd name="connsiteY11" fmla="*/ 28575 h 400050"/>
                    <a:gd name="connsiteX12" fmla="*/ 28575 w 200025"/>
                    <a:gd name="connsiteY12" fmla="*/ 28575 h 400050"/>
                    <a:gd name="connsiteX13" fmla="*/ 28575 w 200025"/>
                    <a:gd name="connsiteY13" fmla="*/ 37528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0025" h="400050">
                      <a:moveTo>
                        <a:pt x="194310" y="403860"/>
                      </a:moveTo>
                      <a:lnTo>
                        <a:pt x="14288" y="403860"/>
                      </a:lnTo>
                      <a:cubicBezTo>
                        <a:pt x="6667" y="403860"/>
                        <a:pt x="0" y="397192"/>
                        <a:pt x="0" y="389572"/>
                      </a:cubicBezTo>
                      <a:lnTo>
                        <a:pt x="0" y="14288"/>
                      </a:lnTo>
                      <a:cubicBezTo>
                        <a:pt x="0" y="6667"/>
                        <a:pt x="6667" y="0"/>
                        <a:pt x="14288" y="0"/>
                      </a:cubicBezTo>
                      <a:lnTo>
                        <a:pt x="193358" y="0"/>
                      </a:lnTo>
                      <a:cubicBezTo>
                        <a:pt x="200977" y="0"/>
                        <a:pt x="207645" y="6667"/>
                        <a:pt x="207645" y="14288"/>
                      </a:cubicBezTo>
                      <a:lnTo>
                        <a:pt x="207645" y="389572"/>
                      </a:lnTo>
                      <a:cubicBezTo>
                        <a:pt x="208597" y="397192"/>
                        <a:pt x="201930" y="403860"/>
                        <a:pt x="194310" y="403860"/>
                      </a:cubicBezTo>
                      <a:close/>
                      <a:moveTo>
                        <a:pt x="28575" y="375285"/>
                      </a:moveTo>
                      <a:lnTo>
                        <a:pt x="179070" y="375285"/>
                      </a:lnTo>
                      <a:lnTo>
                        <a:pt x="179070" y="28575"/>
                      </a:lnTo>
                      <a:lnTo>
                        <a:pt x="28575" y="28575"/>
                      </a:lnTo>
                      <a:lnTo>
                        <a:pt x="28575" y="375285"/>
                      </a:lnTo>
                      <a:close/>
                    </a:path>
                  </a:pathLst>
                </a:custGeom>
                <a:solidFill>
                  <a:srgbClr val="FFFFFF"/>
                </a:solidFill>
                <a:ln w="9525" cap="flat">
                  <a:noFill/>
                  <a:prstDash val="solid"/>
                  <a:miter/>
                </a:ln>
              </p:spPr>
              <p:txBody>
                <a:bodyPr rtlCol="0" anchor="ctr"/>
                <a:lstStyle/>
                <a:p>
                  <a:endParaRPr lang="en-US">
                    <a:latin typeface="+mj-lt"/>
                  </a:endParaRPr>
                </a:p>
              </p:txBody>
            </p:sp>
            <p:sp>
              <p:nvSpPr>
                <p:cNvPr id="26" name="Freeform: Shape 25">
                  <a:extLst>
                    <a:ext uri="{FF2B5EF4-FFF2-40B4-BE49-F238E27FC236}">
                      <a16:creationId xmlns:a16="http://schemas.microsoft.com/office/drawing/2014/main" id="{52C9DC93-7577-CD0B-1465-9315787C30A3}"/>
                    </a:ext>
                  </a:extLst>
                </p:cNvPr>
                <p:cNvSpPr/>
                <p:nvPr/>
              </p:nvSpPr>
              <p:spPr>
                <a:xfrm>
                  <a:off x="4319588" y="3227070"/>
                  <a:ext cx="180975" cy="400050"/>
                </a:xfrm>
                <a:custGeom>
                  <a:avLst/>
                  <a:gdLst>
                    <a:gd name="connsiteX0" fmla="*/ 168593 w 180975"/>
                    <a:gd name="connsiteY0" fmla="*/ 403860 h 400050"/>
                    <a:gd name="connsiteX1" fmla="*/ 74295 w 180975"/>
                    <a:gd name="connsiteY1" fmla="*/ 403860 h 400050"/>
                    <a:gd name="connsiteX2" fmla="*/ 0 w 180975"/>
                    <a:gd name="connsiteY2" fmla="*/ 329565 h 400050"/>
                    <a:gd name="connsiteX3" fmla="*/ 0 w 180975"/>
                    <a:gd name="connsiteY3" fmla="*/ 74295 h 400050"/>
                    <a:gd name="connsiteX4" fmla="*/ 74295 w 180975"/>
                    <a:gd name="connsiteY4" fmla="*/ 0 h 400050"/>
                    <a:gd name="connsiteX5" fmla="*/ 168593 w 180975"/>
                    <a:gd name="connsiteY5" fmla="*/ 0 h 400050"/>
                    <a:gd name="connsiteX6" fmla="*/ 182880 w 180975"/>
                    <a:gd name="connsiteY6" fmla="*/ 14288 h 400050"/>
                    <a:gd name="connsiteX7" fmla="*/ 182880 w 180975"/>
                    <a:gd name="connsiteY7" fmla="*/ 389572 h 400050"/>
                    <a:gd name="connsiteX8" fmla="*/ 168593 w 180975"/>
                    <a:gd name="connsiteY8" fmla="*/ 403860 h 400050"/>
                    <a:gd name="connsiteX9" fmla="*/ 75248 w 180975"/>
                    <a:gd name="connsiteY9" fmla="*/ 28575 h 400050"/>
                    <a:gd name="connsiteX10" fmla="*/ 29528 w 180975"/>
                    <a:gd name="connsiteY10" fmla="*/ 74295 h 400050"/>
                    <a:gd name="connsiteX11" fmla="*/ 29528 w 180975"/>
                    <a:gd name="connsiteY11" fmla="*/ 329565 h 400050"/>
                    <a:gd name="connsiteX12" fmla="*/ 75248 w 180975"/>
                    <a:gd name="connsiteY12" fmla="*/ 375285 h 400050"/>
                    <a:gd name="connsiteX13" fmla="*/ 155258 w 180975"/>
                    <a:gd name="connsiteY13" fmla="*/ 375285 h 400050"/>
                    <a:gd name="connsiteX14" fmla="*/ 155258 w 180975"/>
                    <a:gd name="connsiteY14" fmla="*/ 28575 h 400050"/>
                    <a:gd name="connsiteX15" fmla="*/ 75248 w 180975"/>
                    <a:gd name="connsiteY15" fmla="*/ 2857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975" h="400050">
                      <a:moveTo>
                        <a:pt x="168593" y="403860"/>
                      </a:moveTo>
                      <a:lnTo>
                        <a:pt x="74295" y="403860"/>
                      </a:lnTo>
                      <a:cubicBezTo>
                        <a:pt x="33338" y="403860"/>
                        <a:pt x="0" y="370522"/>
                        <a:pt x="0" y="329565"/>
                      </a:cubicBezTo>
                      <a:lnTo>
                        <a:pt x="0" y="74295"/>
                      </a:lnTo>
                      <a:cubicBezTo>
                        <a:pt x="0" y="33338"/>
                        <a:pt x="33338" y="0"/>
                        <a:pt x="74295" y="0"/>
                      </a:cubicBezTo>
                      <a:lnTo>
                        <a:pt x="168593" y="0"/>
                      </a:lnTo>
                      <a:cubicBezTo>
                        <a:pt x="176213" y="0"/>
                        <a:pt x="182880" y="6667"/>
                        <a:pt x="182880" y="14288"/>
                      </a:cubicBezTo>
                      <a:lnTo>
                        <a:pt x="182880" y="389572"/>
                      </a:lnTo>
                      <a:cubicBezTo>
                        <a:pt x="182880" y="397192"/>
                        <a:pt x="177165" y="403860"/>
                        <a:pt x="168593" y="403860"/>
                      </a:cubicBezTo>
                      <a:close/>
                      <a:moveTo>
                        <a:pt x="75248" y="28575"/>
                      </a:moveTo>
                      <a:cubicBezTo>
                        <a:pt x="49530" y="28575"/>
                        <a:pt x="29528" y="49530"/>
                        <a:pt x="29528" y="74295"/>
                      </a:cubicBezTo>
                      <a:lnTo>
                        <a:pt x="29528" y="329565"/>
                      </a:lnTo>
                      <a:cubicBezTo>
                        <a:pt x="29528" y="355283"/>
                        <a:pt x="50482" y="375285"/>
                        <a:pt x="75248" y="375285"/>
                      </a:cubicBezTo>
                      <a:lnTo>
                        <a:pt x="155258" y="375285"/>
                      </a:lnTo>
                      <a:lnTo>
                        <a:pt x="155258" y="28575"/>
                      </a:lnTo>
                      <a:lnTo>
                        <a:pt x="75248" y="28575"/>
                      </a:lnTo>
                      <a:close/>
                    </a:path>
                  </a:pathLst>
                </a:custGeom>
                <a:solidFill>
                  <a:srgbClr val="FFFFFF"/>
                </a:solidFill>
                <a:ln w="9525" cap="flat">
                  <a:noFill/>
                  <a:prstDash val="solid"/>
                  <a:miter/>
                </a:ln>
              </p:spPr>
              <p:txBody>
                <a:bodyPr rtlCol="0" anchor="ctr"/>
                <a:lstStyle/>
                <a:p>
                  <a:endParaRPr lang="en-US">
                    <a:latin typeface="+mj-lt"/>
                  </a:endParaRPr>
                </a:p>
              </p:txBody>
            </p:sp>
            <p:sp>
              <p:nvSpPr>
                <p:cNvPr id="27" name="Freeform: Shape 26">
                  <a:extLst>
                    <a:ext uri="{FF2B5EF4-FFF2-40B4-BE49-F238E27FC236}">
                      <a16:creationId xmlns:a16="http://schemas.microsoft.com/office/drawing/2014/main" id="{0DAD9720-18A3-EBED-0D04-01F960CFFAAA}"/>
                    </a:ext>
                  </a:extLst>
                </p:cNvPr>
                <p:cNvSpPr/>
                <p:nvPr/>
              </p:nvSpPr>
              <p:spPr>
                <a:xfrm>
                  <a:off x="4748213" y="3382327"/>
                  <a:ext cx="85725" cy="85725"/>
                </a:xfrm>
                <a:custGeom>
                  <a:avLst/>
                  <a:gdLst>
                    <a:gd name="connsiteX0" fmla="*/ 46673 w 85725"/>
                    <a:gd name="connsiteY0" fmla="*/ 28575 h 85725"/>
                    <a:gd name="connsiteX1" fmla="*/ 64770 w 85725"/>
                    <a:gd name="connsiteY1" fmla="*/ 46673 h 85725"/>
                    <a:gd name="connsiteX2" fmla="*/ 46673 w 85725"/>
                    <a:gd name="connsiteY2" fmla="*/ 64770 h 85725"/>
                    <a:gd name="connsiteX3" fmla="*/ 28575 w 85725"/>
                    <a:gd name="connsiteY3" fmla="*/ 46673 h 85725"/>
                    <a:gd name="connsiteX4" fmla="*/ 46673 w 85725"/>
                    <a:gd name="connsiteY4" fmla="*/ 28575 h 85725"/>
                    <a:gd name="connsiteX5" fmla="*/ 46673 w 85725"/>
                    <a:gd name="connsiteY5" fmla="*/ 0 h 85725"/>
                    <a:gd name="connsiteX6" fmla="*/ 0 w 85725"/>
                    <a:gd name="connsiteY6" fmla="*/ 46673 h 85725"/>
                    <a:gd name="connsiteX7" fmla="*/ 46673 w 85725"/>
                    <a:gd name="connsiteY7" fmla="*/ 93345 h 85725"/>
                    <a:gd name="connsiteX8" fmla="*/ 93345 w 85725"/>
                    <a:gd name="connsiteY8" fmla="*/ 46673 h 85725"/>
                    <a:gd name="connsiteX9" fmla="*/ 46673 w 85725"/>
                    <a:gd name="connsiteY9" fmla="*/ 0 h 85725"/>
                    <a:gd name="connsiteX10" fmla="*/ 46673 w 85725"/>
                    <a:gd name="connsiteY10"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 h="85725">
                      <a:moveTo>
                        <a:pt x="46673" y="28575"/>
                      </a:moveTo>
                      <a:cubicBezTo>
                        <a:pt x="56198" y="28575"/>
                        <a:pt x="64770" y="36195"/>
                        <a:pt x="64770" y="46673"/>
                      </a:cubicBezTo>
                      <a:cubicBezTo>
                        <a:pt x="64770" y="56198"/>
                        <a:pt x="57150" y="64770"/>
                        <a:pt x="46673" y="64770"/>
                      </a:cubicBezTo>
                      <a:cubicBezTo>
                        <a:pt x="37148" y="64770"/>
                        <a:pt x="28575" y="57150"/>
                        <a:pt x="28575" y="46673"/>
                      </a:cubicBezTo>
                      <a:cubicBezTo>
                        <a:pt x="28575" y="37148"/>
                        <a:pt x="36195" y="28575"/>
                        <a:pt x="46673" y="28575"/>
                      </a:cubicBezTo>
                      <a:moveTo>
                        <a:pt x="46673" y="0"/>
                      </a:moveTo>
                      <a:cubicBezTo>
                        <a:pt x="20955" y="0"/>
                        <a:pt x="0" y="20955"/>
                        <a:pt x="0" y="46673"/>
                      </a:cubicBezTo>
                      <a:cubicBezTo>
                        <a:pt x="0" y="72390"/>
                        <a:pt x="20955" y="93345"/>
                        <a:pt x="46673" y="93345"/>
                      </a:cubicBezTo>
                      <a:cubicBezTo>
                        <a:pt x="72390" y="93345"/>
                        <a:pt x="93345" y="72390"/>
                        <a:pt x="93345" y="46673"/>
                      </a:cubicBezTo>
                      <a:cubicBezTo>
                        <a:pt x="93345" y="20955"/>
                        <a:pt x="72390" y="0"/>
                        <a:pt x="46673" y="0"/>
                      </a:cubicBezTo>
                      <a:lnTo>
                        <a:pt x="46673" y="0"/>
                      </a:lnTo>
                      <a:close/>
                    </a:path>
                  </a:pathLst>
                </a:custGeom>
                <a:solidFill>
                  <a:srgbClr val="FFFFFF"/>
                </a:solidFill>
                <a:ln w="9525" cap="flat">
                  <a:noFill/>
                  <a:prstDash val="solid"/>
                  <a:miter/>
                </a:ln>
              </p:spPr>
              <p:txBody>
                <a:bodyPr rtlCol="0" anchor="ctr"/>
                <a:lstStyle/>
                <a:p>
                  <a:endParaRPr lang="en-US">
                    <a:latin typeface="+mj-lt"/>
                  </a:endParaRPr>
                </a:p>
              </p:txBody>
            </p:sp>
            <p:sp>
              <p:nvSpPr>
                <p:cNvPr id="28" name="Freeform: Shape 27">
                  <a:extLst>
                    <a:ext uri="{FF2B5EF4-FFF2-40B4-BE49-F238E27FC236}">
                      <a16:creationId xmlns:a16="http://schemas.microsoft.com/office/drawing/2014/main" id="{4592A3D1-6A20-5450-6E03-69A001BFA0C4}"/>
                    </a:ext>
                  </a:extLst>
                </p:cNvPr>
                <p:cNvSpPr/>
                <p:nvPr/>
              </p:nvSpPr>
              <p:spPr>
                <a:xfrm>
                  <a:off x="4912995" y="3276226"/>
                  <a:ext cx="114300" cy="304800"/>
                </a:xfrm>
                <a:custGeom>
                  <a:avLst/>
                  <a:gdLst>
                    <a:gd name="connsiteX0" fmla="*/ 14288 w 114300"/>
                    <a:gd name="connsiteY0" fmla="*/ 305174 h 304800"/>
                    <a:gd name="connsiteX1" fmla="*/ 6667 w 114300"/>
                    <a:gd name="connsiteY1" fmla="*/ 302316 h 304800"/>
                    <a:gd name="connsiteX2" fmla="*/ 0 w 114300"/>
                    <a:gd name="connsiteY2" fmla="*/ 290886 h 304800"/>
                    <a:gd name="connsiteX3" fmla="*/ 0 w 114300"/>
                    <a:gd name="connsiteY3" fmla="*/ 13709 h 304800"/>
                    <a:gd name="connsiteX4" fmla="*/ 6667 w 114300"/>
                    <a:gd name="connsiteY4" fmla="*/ 2279 h 304800"/>
                    <a:gd name="connsiteX5" fmla="*/ 20002 w 114300"/>
                    <a:gd name="connsiteY5" fmla="*/ 374 h 304800"/>
                    <a:gd name="connsiteX6" fmla="*/ 122872 w 114300"/>
                    <a:gd name="connsiteY6" fmla="*/ 151821 h 304800"/>
                    <a:gd name="connsiteX7" fmla="*/ 20002 w 114300"/>
                    <a:gd name="connsiteY7" fmla="*/ 303269 h 304800"/>
                    <a:gd name="connsiteX8" fmla="*/ 14288 w 114300"/>
                    <a:gd name="connsiteY8" fmla="*/ 305174 h 304800"/>
                    <a:gd name="connsiteX9" fmla="*/ 28575 w 114300"/>
                    <a:gd name="connsiteY9" fmla="*/ 37521 h 304800"/>
                    <a:gd name="connsiteX10" fmla="*/ 28575 w 114300"/>
                    <a:gd name="connsiteY10" fmla="*/ 268979 h 304800"/>
                    <a:gd name="connsiteX11" fmla="*/ 94297 w 114300"/>
                    <a:gd name="connsiteY11" fmla="*/ 153726 h 304800"/>
                    <a:gd name="connsiteX12" fmla="*/ 28575 w 114300"/>
                    <a:gd name="connsiteY12" fmla="*/ 37521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300" h="304800">
                      <a:moveTo>
                        <a:pt x="14288" y="305174"/>
                      </a:moveTo>
                      <a:cubicBezTo>
                        <a:pt x="11430" y="305174"/>
                        <a:pt x="8572" y="304221"/>
                        <a:pt x="6667" y="302316"/>
                      </a:cubicBezTo>
                      <a:cubicBezTo>
                        <a:pt x="2857" y="299459"/>
                        <a:pt x="0" y="295649"/>
                        <a:pt x="0" y="290886"/>
                      </a:cubicBezTo>
                      <a:lnTo>
                        <a:pt x="0" y="13709"/>
                      </a:lnTo>
                      <a:cubicBezTo>
                        <a:pt x="0" y="8946"/>
                        <a:pt x="1905" y="4184"/>
                        <a:pt x="6667" y="2279"/>
                      </a:cubicBezTo>
                      <a:cubicBezTo>
                        <a:pt x="11430" y="374"/>
                        <a:pt x="15240" y="-579"/>
                        <a:pt x="20002" y="374"/>
                      </a:cubicBezTo>
                      <a:cubicBezTo>
                        <a:pt x="82867" y="25139"/>
                        <a:pt x="122872" y="85146"/>
                        <a:pt x="122872" y="151821"/>
                      </a:cubicBezTo>
                      <a:cubicBezTo>
                        <a:pt x="122872" y="218496"/>
                        <a:pt x="81915" y="278504"/>
                        <a:pt x="20002" y="303269"/>
                      </a:cubicBezTo>
                      <a:cubicBezTo>
                        <a:pt x="18097" y="305174"/>
                        <a:pt x="16192" y="305174"/>
                        <a:pt x="14288" y="305174"/>
                      </a:cubicBezTo>
                      <a:close/>
                      <a:moveTo>
                        <a:pt x="28575" y="37521"/>
                      </a:moveTo>
                      <a:lnTo>
                        <a:pt x="28575" y="268979"/>
                      </a:lnTo>
                      <a:cubicBezTo>
                        <a:pt x="68580" y="245166"/>
                        <a:pt x="94297" y="201351"/>
                        <a:pt x="94297" y="153726"/>
                      </a:cubicBezTo>
                      <a:cubicBezTo>
                        <a:pt x="94297" y="106101"/>
                        <a:pt x="68580" y="61334"/>
                        <a:pt x="28575" y="37521"/>
                      </a:cubicBezTo>
                      <a:close/>
                    </a:path>
                  </a:pathLst>
                </a:custGeom>
                <a:solidFill>
                  <a:srgbClr val="FFFFFF"/>
                </a:solidFill>
                <a:ln w="9525" cap="flat">
                  <a:noFill/>
                  <a:prstDash val="solid"/>
                  <a:miter/>
                </a:ln>
              </p:spPr>
              <p:txBody>
                <a:bodyPr rtlCol="0" anchor="ctr"/>
                <a:lstStyle/>
                <a:p>
                  <a:endParaRPr lang="en-US">
                    <a:latin typeface="+mj-lt"/>
                  </a:endParaRPr>
                </a:p>
              </p:txBody>
            </p:sp>
            <p:sp>
              <p:nvSpPr>
                <p:cNvPr id="29" name="Freeform: Shape 28">
                  <a:extLst>
                    <a:ext uri="{FF2B5EF4-FFF2-40B4-BE49-F238E27FC236}">
                      <a16:creationId xmlns:a16="http://schemas.microsoft.com/office/drawing/2014/main" id="{0EF03453-1EFE-73A3-4321-7E644659C7F8}"/>
                    </a:ext>
                  </a:extLst>
                </p:cNvPr>
                <p:cNvSpPr/>
                <p:nvPr/>
              </p:nvSpPr>
              <p:spPr>
                <a:xfrm>
                  <a:off x="4473893" y="2481263"/>
                  <a:ext cx="95250" cy="95250"/>
                </a:xfrm>
                <a:custGeom>
                  <a:avLst/>
                  <a:gdLst>
                    <a:gd name="connsiteX0" fmla="*/ 14288 w 95250"/>
                    <a:gd name="connsiteY0" fmla="*/ 101918 h 95250"/>
                    <a:gd name="connsiteX1" fmla="*/ 0 w 95250"/>
                    <a:gd name="connsiteY1" fmla="*/ 87630 h 95250"/>
                    <a:gd name="connsiteX2" fmla="*/ 0 w 95250"/>
                    <a:gd name="connsiteY2" fmla="*/ 14288 h 95250"/>
                    <a:gd name="connsiteX3" fmla="*/ 14288 w 95250"/>
                    <a:gd name="connsiteY3" fmla="*/ 0 h 95250"/>
                    <a:gd name="connsiteX4" fmla="*/ 88582 w 95250"/>
                    <a:gd name="connsiteY4" fmla="*/ 0 h 95250"/>
                    <a:gd name="connsiteX5" fmla="*/ 102870 w 95250"/>
                    <a:gd name="connsiteY5" fmla="*/ 14288 h 95250"/>
                    <a:gd name="connsiteX6" fmla="*/ 14288 w 95250"/>
                    <a:gd name="connsiteY6" fmla="*/ 101918 h 95250"/>
                    <a:gd name="connsiteX7" fmla="*/ 28575 w 95250"/>
                    <a:gd name="connsiteY7" fmla="*/ 28575 h 95250"/>
                    <a:gd name="connsiteX8" fmla="*/ 28575 w 95250"/>
                    <a:gd name="connsiteY8" fmla="*/ 71438 h 95250"/>
                    <a:gd name="connsiteX9" fmla="*/ 71438 w 95250"/>
                    <a:gd name="connsiteY9" fmla="*/ 28575 h 95250"/>
                    <a:gd name="connsiteX10" fmla="*/ 28575 w 95250"/>
                    <a:gd name="connsiteY10" fmla="*/ 28575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0" h="95250">
                      <a:moveTo>
                        <a:pt x="14288" y="101918"/>
                      </a:moveTo>
                      <a:cubicBezTo>
                        <a:pt x="6667" y="101918"/>
                        <a:pt x="0" y="95250"/>
                        <a:pt x="0" y="87630"/>
                      </a:cubicBezTo>
                      <a:lnTo>
                        <a:pt x="0" y="14288"/>
                      </a:lnTo>
                      <a:cubicBezTo>
                        <a:pt x="0" y="6668"/>
                        <a:pt x="6667" y="0"/>
                        <a:pt x="14288" y="0"/>
                      </a:cubicBezTo>
                      <a:lnTo>
                        <a:pt x="88582" y="0"/>
                      </a:lnTo>
                      <a:cubicBezTo>
                        <a:pt x="96202" y="0"/>
                        <a:pt x="102870" y="6668"/>
                        <a:pt x="102870" y="14288"/>
                      </a:cubicBezTo>
                      <a:cubicBezTo>
                        <a:pt x="102870" y="62865"/>
                        <a:pt x="62865" y="101918"/>
                        <a:pt x="14288" y="101918"/>
                      </a:cubicBezTo>
                      <a:close/>
                      <a:moveTo>
                        <a:pt x="28575" y="28575"/>
                      </a:moveTo>
                      <a:lnTo>
                        <a:pt x="28575" y="71438"/>
                      </a:lnTo>
                      <a:cubicBezTo>
                        <a:pt x="49530" y="65723"/>
                        <a:pt x="66675" y="49530"/>
                        <a:pt x="71438" y="28575"/>
                      </a:cubicBezTo>
                      <a:lnTo>
                        <a:pt x="28575" y="28575"/>
                      </a:lnTo>
                      <a:close/>
                    </a:path>
                  </a:pathLst>
                </a:custGeom>
                <a:solidFill>
                  <a:srgbClr val="FFFFFF"/>
                </a:solidFill>
                <a:ln w="9525" cap="flat">
                  <a:noFill/>
                  <a:prstDash val="solid"/>
                  <a:miter/>
                </a:ln>
              </p:spPr>
              <p:txBody>
                <a:bodyPr rtlCol="0" anchor="ctr"/>
                <a:lstStyle/>
                <a:p>
                  <a:endParaRPr lang="en-US">
                    <a:latin typeface="+mj-lt"/>
                  </a:endParaRPr>
                </a:p>
              </p:txBody>
            </p:sp>
            <p:sp>
              <p:nvSpPr>
                <p:cNvPr id="30" name="Freeform: Shape 29">
                  <a:extLst>
                    <a:ext uri="{FF2B5EF4-FFF2-40B4-BE49-F238E27FC236}">
                      <a16:creationId xmlns:a16="http://schemas.microsoft.com/office/drawing/2014/main" id="{CEFD6219-2E2A-FBC9-2B18-577E0E13E41F}"/>
                    </a:ext>
                  </a:extLst>
                </p:cNvPr>
                <p:cNvSpPr/>
                <p:nvPr/>
              </p:nvSpPr>
              <p:spPr>
                <a:xfrm>
                  <a:off x="4474845" y="4274820"/>
                  <a:ext cx="95250" cy="95250"/>
                </a:xfrm>
                <a:custGeom>
                  <a:avLst/>
                  <a:gdLst>
                    <a:gd name="connsiteX0" fmla="*/ 87630 w 95250"/>
                    <a:gd name="connsiteY0" fmla="*/ 101917 h 95250"/>
                    <a:gd name="connsiteX1" fmla="*/ 14288 w 95250"/>
                    <a:gd name="connsiteY1" fmla="*/ 101917 h 95250"/>
                    <a:gd name="connsiteX2" fmla="*/ 0 w 95250"/>
                    <a:gd name="connsiteY2" fmla="*/ 87630 h 95250"/>
                    <a:gd name="connsiteX3" fmla="*/ 0 w 95250"/>
                    <a:gd name="connsiteY3" fmla="*/ 14288 h 95250"/>
                    <a:gd name="connsiteX4" fmla="*/ 14288 w 95250"/>
                    <a:gd name="connsiteY4" fmla="*/ 0 h 95250"/>
                    <a:gd name="connsiteX5" fmla="*/ 101918 w 95250"/>
                    <a:gd name="connsiteY5" fmla="*/ 87630 h 95250"/>
                    <a:gd name="connsiteX6" fmla="*/ 87630 w 95250"/>
                    <a:gd name="connsiteY6" fmla="*/ 101917 h 95250"/>
                    <a:gd name="connsiteX7" fmla="*/ 27623 w 95250"/>
                    <a:gd name="connsiteY7" fmla="*/ 73342 h 95250"/>
                    <a:gd name="connsiteX8" fmla="*/ 70485 w 95250"/>
                    <a:gd name="connsiteY8" fmla="*/ 73342 h 95250"/>
                    <a:gd name="connsiteX9" fmla="*/ 27623 w 95250"/>
                    <a:gd name="connsiteY9" fmla="*/ 30480 h 95250"/>
                    <a:gd name="connsiteX10" fmla="*/ 27623 w 95250"/>
                    <a:gd name="connsiteY10" fmla="*/ 73342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0" h="95250">
                      <a:moveTo>
                        <a:pt x="87630" y="101917"/>
                      </a:moveTo>
                      <a:lnTo>
                        <a:pt x="14288" y="101917"/>
                      </a:lnTo>
                      <a:cubicBezTo>
                        <a:pt x="6668" y="101917"/>
                        <a:pt x="0" y="95250"/>
                        <a:pt x="0" y="87630"/>
                      </a:cubicBezTo>
                      <a:lnTo>
                        <a:pt x="0" y="14288"/>
                      </a:lnTo>
                      <a:cubicBezTo>
                        <a:pt x="0" y="6667"/>
                        <a:pt x="6668" y="0"/>
                        <a:pt x="14288" y="0"/>
                      </a:cubicBezTo>
                      <a:cubicBezTo>
                        <a:pt x="62865" y="0"/>
                        <a:pt x="101918" y="39052"/>
                        <a:pt x="101918" y="87630"/>
                      </a:cubicBezTo>
                      <a:cubicBezTo>
                        <a:pt x="101918" y="95250"/>
                        <a:pt x="95250" y="101917"/>
                        <a:pt x="87630" y="101917"/>
                      </a:cubicBezTo>
                      <a:close/>
                      <a:moveTo>
                        <a:pt x="27623" y="73342"/>
                      </a:moveTo>
                      <a:lnTo>
                        <a:pt x="70485" y="73342"/>
                      </a:lnTo>
                      <a:cubicBezTo>
                        <a:pt x="64770" y="52388"/>
                        <a:pt x="48578" y="35242"/>
                        <a:pt x="27623" y="30480"/>
                      </a:cubicBezTo>
                      <a:lnTo>
                        <a:pt x="27623" y="73342"/>
                      </a:lnTo>
                      <a:close/>
                    </a:path>
                  </a:pathLst>
                </a:custGeom>
                <a:solidFill>
                  <a:srgbClr val="FFFFFF"/>
                </a:solidFill>
                <a:ln w="9525" cap="flat">
                  <a:noFill/>
                  <a:prstDash val="solid"/>
                  <a:miter/>
                </a:ln>
              </p:spPr>
              <p:txBody>
                <a:bodyPr rtlCol="0" anchor="ctr"/>
                <a:lstStyle/>
                <a:p>
                  <a:endParaRPr lang="en-US">
                    <a:latin typeface="+mj-lt"/>
                  </a:endParaRPr>
                </a:p>
              </p:txBody>
            </p:sp>
            <p:sp>
              <p:nvSpPr>
                <p:cNvPr id="31" name="Freeform: Shape 30">
                  <a:extLst>
                    <a:ext uri="{FF2B5EF4-FFF2-40B4-BE49-F238E27FC236}">
                      <a16:creationId xmlns:a16="http://schemas.microsoft.com/office/drawing/2014/main" id="{E9B98748-FD07-6C57-F750-9C4D74DD49D0}"/>
                    </a:ext>
                  </a:extLst>
                </p:cNvPr>
                <p:cNvSpPr/>
                <p:nvPr/>
              </p:nvSpPr>
              <p:spPr>
                <a:xfrm>
                  <a:off x="7248525" y="3006090"/>
                  <a:ext cx="466725" cy="838200"/>
                </a:xfrm>
                <a:custGeom>
                  <a:avLst/>
                  <a:gdLst>
                    <a:gd name="connsiteX0" fmla="*/ 452438 w 466725"/>
                    <a:gd name="connsiteY0" fmla="*/ 845820 h 838200"/>
                    <a:gd name="connsiteX1" fmla="*/ 14288 w 466725"/>
                    <a:gd name="connsiteY1" fmla="*/ 845820 h 838200"/>
                    <a:gd name="connsiteX2" fmla="*/ 0 w 466725"/>
                    <a:gd name="connsiteY2" fmla="*/ 831532 h 838200"/>
                    <a:gd name="connsiteX3" fmla="*/ 0 w 466725"/>
                    <a:gd name="connsiteY3" fmla="*/ 14288 h 838200"/>
                    <a:gd name="connsiteX4" fmla="*/ 14288 w 466725"/>
                    <a:gd name="connsiteY4" fmla="*/ 0 h 838200"/>
                    <a:gd name="connsiteX5" fmla="*/ 452438 w 466725"/>
                    <a:gd name="connsiteY5" fmla="*/ 0 h 838200"/>
                    <a:gd name="connsiteX6" fmla="*/ 466725 w 466725"/>
                    <a:gd name="connsiteY6" fmla="*/ 14288 h 838200"/>
                    <a:gd name="connsiteX7" fmla="*/ 466725 w 466725"/>
                    <a:gd name="connsiteY7" fmla="*/ 831532 h 838200"/>
                    <a:gd name="connsiteX8" fmla="*/ 452438 w 466725"/>
                    <a:gd name="connsiteY8" fmla="*/ 845820 h 838200"/>
                    <a:gd name="connsiteX9" fmla="*/ 28575 w 466725"/>
                    <a:gd name="connsiteY9" fmla="*/ 817245 h 838200"/>
                    <a:gd name="connsiteX10" fmla="*/ 438150 w 466725"/>
                    <a:gd name="connsiteY10" fmla="*/ 817245 h 838200"/>
                    <a:gd name="connsiteX11" fmla="*/ 438150 w 466725"/>
                    <a:gd name="connsiteY11" fmla="*/ 28575 h 838200"/>
                    <a:gd name="connsiteX12" fmla="*/ 28575 w 466725"/>
                    <a:gd name="connsiteY12" fmla="*/ 28575 h 838200"/>
                    <a:gd name="connsiteX13" fmla="*/ 28575 w 466725"/>
                    <a:gd name="connsiteY13" fmla="*/ 817245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6725" h="838200">
                      <a:moveTo>
                        <a:pt x="452438" y="845820"/>
                      </a:moveTo>
                      <a:lnTo>
                        <a:pt x="14288" y="845820"/>
                      </a:lnTo>
                      <a:cubicBezTo>
                        <a:pt x="6668" y="845820"/>
                        <a:pt x="0" y="839153"/>
                        <a:pt x="0" y="831532"/>
                      </a:cubicBezTo>
                      <a:lnTo>
                        <a:pt x="0" y="14288"/>
                      </a:lnTo>
                      <a:cubicBezTo>
                        <a:pt x="0" y="6668"/>
                        <a:pt x="6668" y="0"/>
                        <a:pt x="14288" y="0"/>
                      </a:cubicBezTo>
                      <a:lnTo>
                        <a:pt x="452438" y="0"/>
                      </a:lnTo>
                      <a:cubicBezTo>
                        <a:pt x="460057" y="0"/>
                        <a:pt x="466725" y="6668"/>
                        <a:pt x="466725" y="14288"/>
                      </a:cubicBezTo>
                      <a:lnTo>
                        <a:pt x="466725" y="831532"/>
                      </a:lnTo>
                      <a:cubicBezTo>
                        <a:pt x="466725" y="840105"/>
                        <a:pt x="461010" y="845820"/>
                        <a:pt x="452438" y="845820"/>
                      </a:cubicBezTo>
                      <a:close/>
                      <a:moveTo>
                        <a:pt x="28575" y="817245"/>
                      </a:moveTo>
                      <a:lnTo>
                        <a:pt x="438150" y="817245"/>
                      </a:lnTo>
                      <a:lnTo>
                        <a:pt x="438150" y="28575"/>
                      </a:lnTo>
                      <a:lnTo>
                        <a:pt x="28575" y="28575"/>
                      </a:lnTo>
                      <a:lnTo>
                        <a:pt x="28575" y="817245"/>
                      </a:lnTo>
                      <a:close/>
                    </a:path>
                  </a:pathLst>
                </a:custGeom>
                <a:solidFill>
                  <a:srgbClr val="FFFFFF"/>
                </a:solidFill>
                <a:ln w="9525" cap="flat">
                  <a:noFill/>
                  <a:prstDash val="solid"/>
                  <a:miter/>
                </a:ln>
              </p:spPr>
              <p:txBody>
                <a:bodyPr rtlCol="0" anchor="ctr"/>
                <a:lstStyle/>
                <a:p>
                  <a:endParaRPr lang="en-US">
                    <a:latin typeface="+mj-lt"/>
                  </a:endParaRPr>
                </a:p>
              </p:txBody>
            </p:sp>
            <p:sp>
              <p:nvSpPr>
                <p:cNvPr id="32" name="Freeform: Shape 31">
                  <a:extLst>
                    <a:ext uri="{FF2B5EF4-FFF2-40B4-BE49-F238E27FC236}">
                      <a16:creationId xmlns:a16="http://schemas.microsoft.com/office/drawing/2014/main" id="{3E6EAE3B-1768-2A4B-858A-AC42D2D2DE17}"/>
                    </a:ext>
                  </a:extLst>
                </p:cNvPr>
                <p:cNvSpPr/>
                <p:nvPr/>
              </p:nvSpPr>
              <p:spPr>
                <a:xfrm>
                  <a:off x="7507605" y="3227070"/>
                  <a:ext cx="200025" cy="400050"/>
                </a:xfrm>
                <a:custGeom>
                  <a:avLst/>
                  <a:gdLst>
                    <a:gd name="connsiteX0" fmla="*/ 193357 w 200025"/>
                    <a:gd name="connsiteY0" fmla="*/ 403860 h 400050"/>
                    <a:gd name="connsiteX1" fmla="*/ 14288 w 200025"/>
                    <a:gd name="connsiteY1" fmla="*/ 403860 h 400050"/>
                    <a:gd name="connsiteX2" fmla="*/ 0 w 200025"/>
                    <a:gd name="connsiteY2" fmla="*/ 389572 h 400050"/>
                    <a:gd name="connsiteX3" fmla="*/ 0 w 200025"/>
                    <a:gd name="connsiteY3" fmla="*/ 14288 h 400050"/>
                    <a:gd name="connsiteX4" fmla="*/ 14288 w 200025"/>
                    <a:gd name="connsiteY4" fmla="*/ 0 h 400050"/>
                    <a:gd name="connsiteX5" fmla="*/ 193357 w 200025"/>
                    <a:gd name="connsiteY5" fmla="*/ 0 h 400050"/>
                    <a:gd name="connsiteX6" fmla="*/ 207645 w 200025"/>
                    <a:gd name="connsiteY6" fmla="*/ 14288 h 400050"/>
                    <a:gd name="connsiteX7" fmla="*/ 207645 w 200025"/>
                    <a:gd name="connsiteY7" fmla="*/ 389572 h 400050"/>
                    <a:gd name="connsiteX8" fmla="*/ 193357 w 200025"/>
                    <a:gd name="connsiteY8" fmla="*/ 403860 h 400050"/>
                    <a:gd name="connsiteX9" fmla="*/ 28575 w 200025"/>
                    <a:gd name="connsiteY9" fmla="*/ 375285 h 400050"/>
                    <a:gd name="connsiteX10" fmla="*/ 179070 w 200025"/>
                    <a:gd name="connsiteY10" fmla="*/ 375285 h 400050"/>
                    <a:gd name="connsiteX11" fmla="*/ 179070 w 200025"/>
                    <a:gd name="connsiteY11" fmla="*/ 28575 h 400050"/>
                    <a:gd name="connsiteX12" fmla="*/ 28575 w 200025"/>
                    <a:gd name="connsiteY12" fmla="*/ 28575 h 400050"/>
                    <a:gd name="connsiteX13" fmla="*/ 28575 w 200025"/>
                    <a:gd name="connsiteY13" fmla="*/ 37528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0025" h="400050">
                      <a:moveTo>
                        <a:pt x="193357" y="403860"/>
                      </a:moveTo>
                      <a:lnTo>
                        <a:pt x="14288" y="403860"/>
                      </a:lnTo>
                      <a:cubicBezTo>
                        <a:pt x="6667" y="403860"/>
                        <a:pt x="0" y="397192"/>
                        <a:pt x="0" y="389572"/>
                      </a:cubicBezTo>
                      <a:lnTo>
                        <a:pt x="0" y="14288"/>
                      </a:lnTo>
                      <a:cubicBezTo>
                        <a:pt x="0" y="6667"/>
                        <a:pt x="6667" y="0"/>
                        <a:pt x="14288" y="0"/>
                      </a:cubicBezTo>
                      <a:lnTo>
                        <a:pt x="193357" y="0"/>
                      </a:lnTo>
                      <a:cubicBezTo>
                        <a:pt x="200977" y="0"/>
                        <a:pt x="207645" y="6667"/>
                        <a:pt x="207645" y="14288"/>
                      </a:cubicBezTo>
                      <a:lnTo>
                        <a:pt x="207645" y="389572"/>
                      </a:lnTo>
                      <a:cubicBezTo>
                        <a:pt x="207645" y="397192"/>
                        <a:pt x="201930" y="403860"/>
                        <a:pt x="193357" y="403860"/>
                      </a:cubicBezTo>
                      <a:close/>
                      <a:moveTo>
                        <a:pt x="28575" y="375285"/>
                      </a:moveTo>
                      <a:lnTo>
                        <a:pt x="179070" y="375285"/>
                      </a:lnTo>
                      <a:lnTo>
                        <a:pt x="179070" y="28575"/>
                      </a:lnTo>
                      <a:lnTo>
                        <a:pt x="28575" y="28575"/>
                      </a:lnTo>
                      <a:lnTo>
                        <a:pt x="28575" y="375285"/>
                      </a:lnTo>
                      <a:close/>
                    </a:path>
                  </a:pathLst>
                </a:custGeom>
                <a:solidFill>
                  <a:srgbClr val="FFFFFF"/>
                </a:solidFill>
                <a:ln w="9525" cap="flat">
                  <a:noFill/>
                  <a:prstDash val="solid"/>
                  <a:miter/>
                </a:ln>
              </p:spPr>
              <p:txBody>
                <a:bodyPr rtlCol="0" anchor="ctr"/>
                <a:lstStyle/>
                <a:p>
                  <a:endParaRPr lang="en-US">
                    <a:latin typeface="+mj-lt"/>
                  </a:endParaRPr>
                </a:p>
              </p:txBody>
            </p:sp>
            <p:sp>
              <p:nvSpPr>
                <p:cNvPr id="33" name="Freeform: Shape 32">
                  <a:extLst>
                    <a:ext uri="{FF2B5EF4-FFF2-40B4-BE49-F238E27FC236}">
                      <a16:creationId xmlns:a16="http://schemas.microsoft.com/office/drawing/2014/main" id="{92AD8AA7-340C-37B6-84D2-622CF2E4071F}"/>
                    </a:ext>
                  </a:extLst>
                </p:cNvPr>
                <p:cNvSpPr/>
                <p:nvPr/>
              </p:nvSpPr>
              <p:spPr>
                <a:xfrm>
                  <a:off x="7690485" y="3227070"/>
                  <a:ext cx="180975" cy="400050"/>
                </a:xfrm>
                <a:custGeom>
                  <a:avLst/>
                  <a:gdLst>
                    <a:gd name="connsiteX0" fmla="*/ 108585 w 180975"/>
                    <a:gd name="connsiteY0" fmla="*/ 403860 h 400050"/>
                    <a:gd name="connsiteX1" fmla="*/ 14288 w 180975"/>
                    <a:gd name="connsiteY1" fmla="*/ 403860 h 400050"/>
                    <a:gd name="connsiteX2" fmla="*/ 0 w 180975"/>
                    <a:gd name="connsiteY2" fmla="*/ 389572 h 400050"/>
                    <a:gd name="connsiteX3" fmla="*/ 0 w 180975"/>
                    <a:gd name="connsiteY3" fmla="*/ 14288 h 400050"/>
                    <a:gd name="connsiteX4" fmla="*/ 14288 w 180975"/>
                    <a:gd name="connsiteY4" fmla="*/ 0 h 400050"/>
                    <a:gd name="connsiteX5" fmla="*/ 108585 w 180975"/>
                    <a:gd name="connsiteY5" fmla="*/ 0 h 400050"/>
                    <a:gd name="connsiteX6" fmla="*/ 182880 w 180975"/>
                    <a:gd name="connsiteY6" fmla="*/ 74295 h 400050"/>
                    <a:gd name="connsiteX7" fmla="*/ 182880 w 180975"/>
                    <a:gd name="connsiteY7" fmla="*/ 329565 h 400050"/>
                    <a:gd name="connsiteX8" fmla="*/ 108585 w 180975"/>
                    <a:gd name="connsiteY8" fmla="*/ 403860 h 400050"/>
                    <a:gd name="connsiteX9" fmla="*/ 28575 w 180975"/>
                    <a:gd name="connsiteY9" fmla="*/ 375285 h 400050"/>
                    <a:gd name="connsiteX10" fmla="*/ 108585 w 180975"/>
                    <a:gd name="connsiteY10" fmla="*/ 375285 h 400050"/>
                    <a:gd name="connsiteX11" fmla="*/ 154305 w 180975"/>
                    <a:gd name="connsiteY11" fmla="*/ 329565 h 400050"/>
                    <a:gd name="connsiteX12" fmla="*/ 154305 w 180975"/>
                    <a:gd name="connsiteY12" fmla="*/ 74295 h 400050"/>
                    <a:gd name="connsiteX13" fmla="*/ 108585 w 180975"/>
                    <a:gd name="connsiteY13" fmla="*/ 28575 h 400050"/>
                    <a:gd name="connsiteX14" fmla="*/ 28575 w 180975"/>
                    <a:gd name="connsiteY14" fmla="*/ 28575 h 400050"/>
                    <a:gd name="connsiteX15" fmla="*/ 28575 w 180975"/>
                    <a:gd name="connsiteY15" fmla="*/ 375285 h 400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80975" h="400050">
                      <a:moveTo>
                        <a:pt x="108585" y="403860"/>
                      </a:moveTo>
                      <a:lnTo>
                        <a:pt x="14288" y="403860"/>
                      </a:lnTo>
                      <a:cubicBezTo>
                        <a:pt x="6668" y="403860"/>
                        <a:pt x="0" y="397192"/>
                        <a:pt x="0" y="389572"/>
                      </a:cubicBezTo>
                      <a:lnTo>
                        <a:pt x="0" y="14288"/>
                      </a:lnTo>
                      <a:cubicBezTo>
                        <a:pt x="0" y="6667"/>
                        <a:pt x="6668" y="0"/>
                        <a:pt x="14288" y="0"/>
                      </a:cubicBezTo>
                      <a:lnTo>
                        <a:pt x="108585" y="0"/>
                      </a:lnTo>
                      <a:cubicBezTo>
                        <a:pt x="149543" y="0"/>
                        <a:pt x="182880" y="33338"/>
                        <a:pt x="182880" y="74295"/>
                      </a:cubicBezTo>
                      <a:lnTo>
                        <a:pt x="182880" y="329565"/>
                      </a:lnTo>
                      <a:cubicBezTo>
                        <a:pt x="182880" y="370522"/>
                        <a:pt x="149543" y="403860"/>
                        <a:pt x="108585" y="403860"/>
                      </a:cubicBezTo>
                      <a:close/>
                      <a:moveTo>
                        <a:pt x="28575" y="375285"/>
                      </a:moveTo>
                      <a:lnTo>
                        <a:pt x="108585" y="375285"/>
                      </a:lnTo>
                      <a:cubicBezTo>
                        <a:pt x="134303" y="375285"/>
                        <a:pt x="154305" y="354330"/>
                        <a:pt x="154305" y="329565"/>
                      </a:cubicBezTo>
                      <a:lnTo>
                        <a:pt x="154305" y="74295"/>
                      </a:lnTo>
                      <a:cubicBezTo>
                        <a:pt x="154305" y="48577"/>
                        <a:pt x="133350" y="28575"/>
                        <a:pt x="108585" y="28575"/>
                      </a:cubicBezTo>
                      <a:lnTo>
                        <a:pt x="28575" y="28575"/>
                      </a:lnTo>
                      <a:lnTo>
                        <a:pt x="28575" y="375285"/>
                      </a:lnTo>
                      <a:close/>
                    </a:path>
                  </a:pathLst>
                </a:custGeom>
                <a:solidFill>
                  <a:srgbClr val="FFFFFF"/>
                </a:solidFill>
                <a:ln w="9525" cap="flat">
                  <a:noFill/>
                  <a:prstDash val="solid"/>
                  <a:miter/>
                </a:ln>
              </p:spPr>
              <p:txBody>
                <a:bodyPr rtlCol="0" anchor="ctr"/>
                <a:lstStyle/>
                <a:p>
                  <a:endParaRPr lang="en-US">
                    <a:latin typeface="+mj-lt"/>
                  </a:endParaRPr>
                </a:p>
              </p:txBody>
            </p:sp>
            <p:sp>
              <p:nvSpPr>
                <p:cNvPr id="34" name="Freeform: Shape 33">
                  <a:extLst>
                    <a:ext uri="{FF2B5EF4-FFF2-40B4-BE49-F238E27FC236}">
                      <a16:creationId xmlns:a16="http://schemas.microsoft.com/office/drawing/2014/main" id="{BD5FBE86-7439-6C1B-5FE4-09D77DA64089}"/>
                    </a:ext>
                  </a:extLst>
                </p:cNvPr>
                <p:cNvSpPr/>
                <p:nvPr/>
              </p:nvSpPr>
              <p:spPr>
                <a:xfrm>
                  <a:off x="7348538" y="3382327"/>
                  <a:ext cx="85725" cy="85725"/>
                </a:xfrm>
                <a:custGeom>
                  <a:avLst/>
                  <a:gdLst>
                    <a:gd name="connsiteX0" fmla="*/ 46672 w 85725"/>
                    <a:gd name="connsiteY0" fmla="*/ 28575 h 85725"/>
                    <a:gd name="connsiteX1" fmla="*/ 64770 w 85725"/>
                    <a:gd name="connsiteY1" fmla="*/ 46673 h 85725"/>
                    <a:gd name="connsiteX2" fmla="*/ 46672 w 85725"/>
                    <a:gd name="connsiteY2" fmla="*/ 64770 h 85725"/>
                    <a:gd name="connsiteX3" fmla="*/ 28575 w 85725"/>
                    <a:gd name="connsiteY3" fmla="*/ 46673 h 85725"/>
                    <a:gd name="connsiteX4" fmla="*/ 46672 w 85725"/>
                    <a:gd name="connsiteY4" fmla="*/ 28575 h 85725"/>
                    <a:gd name="connsiteX5" fmla="*/ 46672 w 85725"/>
                    <a:gd name="connsiteY5" fmla="*/ 0 h 85725"/>
                    <a:gd name="connsiteX6" fmla="*/ 0 w 85725"/>
                    <a:gd name="connsiteY6" fmla="*/ 46673 h 85725"/>
                    <a:gd name="connsiteX7" fmla="*/ 46672 w 85725"/>
                    <a:gd name="connsiteY7" fmla="*/ 93345 h 85725"/>
                    <a:gd name="connsiteX8" fmla="*/ 93345 w 85725"/>
                    <a:gd name="connsiteY8" fmla="*/ 46673 h 85725"/>
                    <a:gd name="connsiteX9" fmla="*/ 46672 w 85725"/>
                    <a:gd name="connsiteY9" fmla="*/ 0 h 85725"/>
                    <a:gd name="connsiteX10" fmla="*/ 46672 w 85725"/>
                    <a:gd name="connsiteY10" fmla="*/ 0 h 85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5725" h="85725">
                      <a:moveTo>
                        <a:pt x="46672" y="28575"/>
                      </a:moveTo>
                      <a:cubicBezTo>
                        <a:pt x="56197" y="28575"/>
                        <a:pt x="64770" y="36195"/>
                        <a:pt x="64770" y="46673"/>
                      </a:cubicBezTo>
                      <a:cubicBezTo>
                        <a:pt x="64770" y="56198"/>
                        <a:pt x="57150" y="64770"/>
                        <a:pt x="46672" y="64770"/>
                      </a:cubicBezTo>
                      <a:cubicBezTo>
                        <a:pt x="36195" y="64770"/>
                        <a:pt x="28575" y="57150"/>
                        <a:pt x="28575" y="46673"/>
                      </a:cubicBezTo>
                      <a:cubicBezTo>
                        <a:pt x="28575" y="37148"/>
                        <a:pt x="37147" y="28575"/>
                        <a:pt x="46672" y="28575"/>
                      </a:cubicBezTo>
                      <a:moveTo>
                        <a:pt x="46672" y="0"/>
                      </a:moveTo>
                      <a:cubicBezTo>
                        <a:pt x="20955" y="0"/>
                        <a:pt x="0" y="20955"/>
                        <a:pt x="0" y="46673"/>
                      </a:cubicBezTo>
                      <a:cubicBezTo>
                        <a:pt x="0" y="72390"/>
                        <a:pt x="20955" y="93345"/>
                        <a:pt x="46672" y="93345"/>
                      </a:cubicBezTo>
                      <a:cubicBezTo>
                        <a:pt x="72390" y="93345"/>
                        <a:pt x="93345" y="72390"/>
                        <a:pt x="93345" y="46673"/>
                      </a:cubicBezTo>
                      <a:cubicBezTo>
                        <a:pt x="93345" y="20955"/>
                        <a:pt x="72390" y="0"/>
                        <a:pt x="46672" y="0"/>
                      </a:cubicBezTo>
                      <a:lnTo>
                        <a:pt x="46672" y="0"/>
                      </a:lnTo>
                      <a:close/>
                    </a:path>
                  </a:pathLst>
                </a:custGeom>
                <a:solidFill>
                  <a:srgbClr val="FFFFFF"/>
                </a:solidFill>
                <a:ln w="9525" cap="flat">
                  <a:noFill/>
                  <a:prstDash val="solid"/>
                  <a:miter/>
                </a:ln>
              </p:spPr>
              <p:txBody>
                <a:bodyPr rtlCol="0" anchor="ctr"/>
                <a:lstStyle/>
                <a:p>
                  <a:endParaRPr lang="en-US">
                    <a:latin typeface="+mj-lt"/>
                  </a:endParaRPr>
                </a:p>
              </p:txBody>
            </p:sp>
            <p:sp>
              <p:nvSpPr>
                <p:cNvPr id="35" name="Freeform: Shape 34">
                  <a:extLst>
                    <a:ext uri="{FF2B5EF4-FFF2-40B4-BE49-F238E27FC236}">
                      <a16:creationId xmlns:a16="http://schemas.microsoft.com/office/drawing/2014/main" id="{5547BE7F-B37C-36C2-F593-132C8BC6A4A3}"/>
                    </a:ext>
                  </a:extLst>
                </p:cNvPr>
                <p:cNvSpPr/>
                <p:nvPr/>
              </p:nvSpPr>
              <p:spPr>
                <a:xfrm>
                  <a:off x="7154228" y="3276561"/>
                  <a:ext cx="114300" cy="304800"/>
                </a:xfrm>
                <a:custGeom>
                  <a:avLst/>
                  <a:gdLst>
                    <a:gd name="connsiteX0" fmla="*/ 108585 w 114300"/>
                    <a:gd name="connsiteY0" fmla="*/ 304839 h 304800"/>
                    <a:gd name="connsiteX1" fmla="*/ 102870 w 114300"/>
                    <a:gd name="connsiteY1" fmla="*/ 303886 h 304800"/>
                    <a:gd name="connsiteX2" fmla="*/ 0 w 114300"/>
                    <a:gd name="connsiteY2" fmla="*/ 152439 h 304800"/>
                    <a:gd name="connsiteX3" fmla="*/ 102870 w 114300"/>
                    <a:gd name="connsiteY3" fmla="*/ 991 h 304800"/>
                    <a:gd name="connsiteX4" fmla="*/ 116205 w 114300"/>
                    <a:gd name="connsiteY4" fmla="*/ 2896 h 304800"/>
                    <a:gd name="connsiteX5" fmla="*/ 122872 w 114300"/>
                    <a:gd name="connsiteY5" fmla="*/ 14326 h 304800"/>
                    <a:gd name="connsiteX6" fmla="*/ 122872 w 114300"/>
                    <a:gd name="connsiteY6" fmla="*/ 291504 h 304800"/>
                    <a:gd name="connsiteX7" fmla="*/ 116205 w 114300"/>
                    <a:gd name="connsiteY7" fmla="*/ 302934 h 304800"/>
                    <a:gd name="connsiteX8" fmla="*/ 108585 w 114300"/>
                    <a:gd name="connsiteY8" fmla="*/ 304839 h 304800"/>
                    <a:gd name="connsiteX9" fmla="*/ 94297 w 114300"/>
                    <a:gd name="connsiteY9" fmla="*/ 37186 h 304800"/>
                    <a:gd name="connsiteX10" fmla="*/ 28575 w 114300"/>
                    <a:gd name="connsiteY10" fmla="*/ 152439 h 304800"/>
                    <a:gd name="connsiteX11" fmla="*/ 94297 w 114300"/>
                    <a:gd name="connsiteY11" fmla="*/ 267691 h 304800"/>
                    <a:gd name="connsiteX12" fmla="*/ 94297 w 114300"/>
                    <a:gd name="connsiteY12" fmla="*/ 37186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4300" h="304800">
                      <a:moveTo>
                        <a:pt x="108585" y="304839"/>
                      </a:moveTo>
                      <a:cubicBezTo>
                        <a:pt x="106680" y="304839"/>
                        <a:pt x="104775" y="304839"/>
                        <a:pt x="102870" y="303886"/>
                      </a:cubicBezTo>
                      <a:cubicBezTo>
                        <a:pt x="40005" y="279121"/>
                        <a:pt x="0" y="219114"/>
                        <a:pt x="0" y="152439"/>
                      </a:cubicBezTo>
                      <a:cubicBezTo>
                        <a:pt x="0" y="85764"/>
                        <a:pt x="40957" y="25756"/>
                        <a:pt x="102870" y="991"/>
                      </a:cubicBezTo>
                      <a:cubicBezTo>
                        <a:pt x="107632" y="-914"/>
                        <a:pt x="112395" y="39"/>
                        <a:pt x="116205" y="2896"/>
                      </a:cubicBezTo>
                      <a:cubicBezTo>
                        <a:pt x="120015" y="5754"/>
                        <a:pt x="122872" y="9564"/>
                        <a:pt x="122872" y="14326"/>
                      </a:cubicBezTo>
                      <a:lnTo>
                        <a:pt x="122872" y="291504"/>
                      </a:lnTo>
                      <a:cubicBezTo>
                        <a:pt x="122872" y="296266"/>
                        <a:pt x="120967" y="301029"/>
                        <a:pt x="116205" y="302934"/>
                      </a:cubicBezTo>
                      <a:cubicBezTo>
                        <a:pt x="114300" y="304839"/>
                        <a:pt x="111442" y="304839"/>
                        <a:pt x="108585" y="304839"/>
                      </a:cubicBezTo>
                      <a:close/>
                      <a:moveTo>
                        <a:pt x="94297" y="37186"/>
                      </a:moveTo>
                      <a:cubicBezTo>
                        <a:pt x="54292" y="60999"/>
                        <a:pt x="28575" y="104814"/>
                        <a:pt x="28575" y="152439"/>
                      </a:cubicBezTo>
                      <a:cubicBezTo>
                        <a:pt x="28575" y="200064"/>
                        <a:pt x="53340" y="243879"/>
                        <a:pt x="94297" y="267691"/>
                      </a:cubicBezTo>
                      <a:lnTo>
                        <a:pt x="94297" y="37186"/>
                      </a:lnTo>
                      <a:close/>
                    </a:path>
                  </a:pathLst>
                </a:custGeom>
                <a:solidFill>
                  <a:srgbClr val="FFFFFF"/>
                </a:solidFill>
                <a:ln w="9525" cap="flat">
                  <a:noFill/>
                  <a:prstDash val="solid"/>
                  <a:miter/>
                </a:ln>
              </p:spPr>
              <p:txBody>
                <a:bodyPr rtlCol="0" anchor="ctr"/>
                <a:lstStyle/>
                <a:p>
                  <a:endParaRPr lang="en-US">
                    <a:latin typeface="+mj-lt"/>
                  </a:endParaRPr>
                </a:p>
              </p:txBody>
            </p:sp>
            <p:sp>
              <p:nvSpPr>
                <p:cNvPr id="36" name="Freeform: Shape 35">
                  <a:extLst>
                    <a:ext uri="{FF2B5EF4-FFF2-40B4-BE49-F238E27FC236}">
                      <a16:creationId xmlns:a16="http://schemas.microsoft.com/office/drawing/2014/main" id="{0E497B4D-D6C0-DDBA-745C-64A989162EDC}"/>
                    </a:ext>
                  </a:extLst>
                </p:cNvPr>
                <p:cNvSpPr/>
                <p:nvPr/>
              </p:nvSpPr>
              <p:spPr>
                <a:xfrm>
                  <a:off x="7613332" y="4274820"/>
                  <a:ext cx="95250" cy="95250"/>
                </a:xfrm>
                <a:custGeom>
                  <a:avLst/>
                  <a:gdLst>
                    <a:gd name="connsiteX0" fmla="*/ 87630 w 95250"/>
                    <a:gd name="connsiteY0" fmla="*/ 101917 h 95250"/>
                    <a:gd name="connsiteX1" fmla="*/ 14288 w 95250"/>
                    <a:gd name="connsiteY1" fmla="*/ 101917 h 95250"/>
                    <a:gd name="connsiteX2" fmla="*/ 0 w 95250"/>
                    <a:gd name="connsiteY2" fmla="*/ 87630 h 95250"/>
                    <a:gd name="connsiteX3" fmla="*/ 87630 w 95250"/>
                    <a:gd name="connsiteY3" fmla="*/ 0 h 95250"/>
                    <a:gd name="connsiteX4" fmla="*/ 101918 w 95250"/>
                    <a:gd name="connsiteY4" fmla="*/ 14288 h 95250"/>
                    <a:gd name="connsiteX5" fmla="*/ 101918 w 95250"/>
                    <a:gd name="connsiteY5" fmla="*/ 87630 h 95250"/>
                    <a:gd name="connsiteX6" fmla="*/ 87630 w 95250"/>
                    <a:gd name="connsiteY6" fmla="*/ 101917 h 95250"/>
                    <a:gd name="connsiteX7" fmla="*/ 30480 w 95250"/>
                    <a:gd name="connsiteY7" fmla="*/ 73342 h 95250"/>
                    <a:gd name="connsiteX8" fmla="*/ 73343 w 95250"/>
                    <a:gd name="connsiteY8" fmla="*/ 73342 h 95250"/>
                    <a:gd name="connsiteX9" fmla="*/ 73343 w 95250"/>
                    <a:gd name="connsiteY9" fmla="*/ 30480 h 95250"/>
                    <a:gd name="connsiteX10" fmla="*/ 30480 w 95250"/>
                    <a:gd name="connsiteY10" fmla="*/ 73342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0" h="95250">
                      <a:moveTo>
                        <a:pt x="87630" y="101917"/>
                      </a:moveTo>
                      <a:lnTo>
                        <a:pt x="14288" y="101917"/>
                      </a:lnTo>
                      <a:cubicBezTo>
                        <a:pt x="6668" y="101917"/>
                        <a:pt x="0" y="95250"/>
                        <a:pt x="0" y="87630"/>
                      </a:cubicBezTo>
                      <a:cubicBezTo>
                        <a:pt x="0" y="39052"/>
                        <a:pt x="39053" y="0"/>
                        <a:pt x="87630" y="0"/>
                      </a:cubicBezTo>
                      <a:cubicBezTo>
                        <a:pt x="95250" y="0"/>
                        <a:pt x="101918" y="6667"/>
                        <a:pt x="101918" y="14288"/>
                      </a:cubicBezTo>
                      <a:lnTo>
                        <a:pt x="101918" y="87630"/>
                      </a:lnTo>
                      <a:cubicBezTo>
                        <a:pt x="101918" y="95250"/>
                        <a:pt x="96203" y="101917"/>
                        <a:pt x="87630" y="101917"/>
                      </a:cubicBezTo>
                      <a:close/>
                      <a:moveTo>
                        <a:pt x="30480" y="73342"/>
                      </a:moveTo>
                      <a:lnTo>
                        <a:pt x="73343" y="73342"/>
                      </a:lnTo>
                      <a:lnTo>
                        <a:pt x="73343" y="30480"/>
                      </a:lnTo>
                      <a:cubicBezTo>
                        <a:pt x="52388" y="35242"/>
                        <a:pt x="36195" y="51435"/>
                        <a:pt x="30480" y="73342"/>
                      </a:cubicBezTo>
                      <a:close/>
                    </a:path>
                  </a:pathLst>
                </a:custGeom>
                <a:solidFill>
                  <a:srgbClr val="FFFFFF"/>
                </a:solidFill>
                <a:ln w="9525" cap="flat">
                  <a:noFill/>
                  <a:prstDash val="solid"/>
                  <a:miter/>
                </a:ln>
              </p:spPr>
              <p:txBody>
                <a:bodyPr rtlCol="0" anchor="ctr"/>
                <a:lstStyle/>
                <a:p>
                  <a:endParaRPr lang="en-US">
                    <a:latin typeface="+mj-lt"/>
                  </a:endParaRPr>
                </a:p>
              </p:txBody>
            </p:sp>
            <p:sp>
              <p:nvSpPr>
                <p:cNvPr id="37" name="Freeform: Shape 36">
                  <a:extLst>
                    <a:ext uri="{FF2B5EF4-FFF2-40B4-BE49-F238E27FC236}">
                      <a16:creationId xmlns:a16="http://schemas.microsoft.com/office/drawing/2014/main" id="{1974EACB-A6BF-A08B-AC2D-3CB889812BAC}"/>
                    </a:ext>
                  </a:extLst>
                </p:cNvPr>
                <p:cNvSpPr/>
                <p:nvPr/>
              </p:nvSpPr>
              <p:spPr>
                <a:xfrm>
                  <a:off x="7613332" y="2481263"/>
                  <a:ext cx="95250" cy="95250"/>
                </a:xfrm>
                <a:custGeom>
                  <a:avLst/>
                  <a:gdLst>
                    <a:gd name="connsiteX0" fmla="*/ 87630 w 95250"/>
                    <a:gd name="connsiteY0" fmla="*/ 101918 h 95250"/>
                    <a:gd name="connsiteX1" fmla="*/ 0 w 95250"/>
                    <a:gd name="connsiteY1" fmla="*/ 14288 h 95250"/>
                    <a:gd name="connsiteX2" fmla="*/ 14288 w 95250"/>
                    <a:gd name="connsiteY2" fmla="*/ 0 h 95250"/>
                    <a:gd name="connsiteX3" fmla="*/ 87630 w 95250"/>
                    <a:gd name="connsiteY3" fmla="*/ 0 h 95250"/>
                    <a:gd name="connsiteX4" fmla="*/ 101918 w 95250"/>
                    <a:gd name="connsiteY4" fmla="*/ 14288 h 95250"/>
                    <a:gd name="connsiteX5" fmla="*/ 101918 w 95250"/>
                    <a:gd name="connsiteY5" fmla="*/ 87630 h 95250"/>
                    <a:gd name="connsiteX6" fmla="*/ 87630 w 95250"/>
                    <a:gd name="connsiteY6" fmla="*/ 101918 h 95250"/>
                    <a:gd name="connsiteX7" fmla="*/ 30480 w 95250"/>
                    <a:gd name="connsiteY7" fmla="*/ 28575 h 95250"/>
                    <a:gd name="connsiteX8" fmla="*/ 73343 w 95250"/>
                    <a:gd name="connsiteY8" fmla="*/ 71438 h 95250"/>
                    <a:gd name="connsiteX9" fmla="*/ 73343 w 95250"/>
                    <a:gd name="connsiteY9" fmla="*/ 28575 h 95250"/>
                    <a:gd name="connsiteX10" fmla="*/ 30480 w 95250"/>
                    <a:gd name="connsiteY10" fmla="*/ 28575 h 95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5250" h="95250">
                      <a:moveTo>
                        <a:pt x="87630" y="101918"/>
                      </a:moveTo>
                      <a:cubicBezTo>
                        <a:pt x="39053" y="101918"/>
                        <a:pt x="0" y="62865"/>
                        <a:pt x="0" y="14288"/>
                      </a:cubicBezTo>
                      <a:cubicBezTo>
                        <a:pt x="0" y="6668"/>
                        <a:pt x="6668" y="0"/>
                        <a:pt x="14288" y="0"/>
                      </a:cubicBezTo>
                      <a:lnTo>
                        <a:pt x="87630" y="0"/>
                      </a:lnTo>
                      <a:cubicBezTo>
                        <a:pt x="95250" y="0"/>
                        <a:pt x="101918" y="6668"/>
                        <a:pt x="101918" y="14288"/>
                      </a:cubicBezTo>
                      <a:lnTo>
                        <a:pt x="101918" y="87630"/>
                      </a:lnTo>
                      <a:cubicBezTo>
                        <a:pt x="101918" y="96202"/>
                        <a:pt x="96203" y="101918"/>
                        <a:pt x="87630" y="101918"/>
                      </a:cubicBezTo>
                      <a:close/>
                      <a:moveTo>
                        <a:pt x="30480" y="28575"/>
                      </a:moveTo>
                      <a:cubicBezTo>
                        <a:pt x="36195" y="49530"/>
                        <a:pt x="52388" y="66675"/>
                        <a:pt x="73343" y="71438"/>
                      </a:cubicBezTo>
                      <a:lnTo>
                        <a:pt x="73343" y="28575"/>
                      </a:lnTo>
                      <a:lnTo>
                        <a:pt x="30480" y="28575"/>
                      </a:lnTo>
                      <a:close/>
                    </a:path>
                  </a:pathLst>
                </a:custGeom>
                <a:solidFill>
                  <a:srgbClr val="FFFFFF"/>
                </a:solidFill>
                <a:ln w="9525" cap="flat">
                  <a:noFill/>
                  <a:prstDash val="solid"/>
                  <a:miter/>
                </a:ln>
              </p:spPr>
              <p:txBody>
                <a:bodyPr rtlCol="0" anchor="ctr"/>
                <a:lstStyle/>
                <a:p>
                  <a:endParaRPr lang="en-US">
                    <a:latin typeface="+mj-lt"/>
                  </a:endParaRPr>
                </a:p>
              </p:txBody>
            </p:sp>
            <p:sp>
              <p:nvSpPr>
                <p:cNvPr id="38" name="Freeform: Shape 37">
                  <a:extLst>
                    <a:ext uri="{FF2B5EF4-FFF2-40B4-BE49-F238E27FC236}">
                      <a16:creationId xmlns:a16="http://schemas.microsoft.com/office/drawing/2014/main" id="{E9C64F9F-E7F1-F452-29CC-E1B78501D83D}"/>
                    </a:ext>
                  </a:extLst>
                </p:cNvPr>
                <p:cNvSpPr/>
                <p:nvPr/>
              </p:nvSpPr>
              <p:spPr>
                <a:xfrm>
                  <a:off x="6080760" y="2481263"/>
                  <a:ext cx="28575" cy="1895475"/>
                </a:xfrm>
                <a:custGeom>
                  <a:avLst/>
                  <a:gdLst>
                    <a:gd name="connsiteX0" fmla="*/ 14288 w 28575"/>
                    <a:gd name="connsiteY0" fmla="*/ 1895475 h 1895475"/>
                    <a:gd name="connsiteX1" fmla="*/ 0 w 28575"/>
                    <a:gd name="connsiteY1" fmla="*/ 1881188 h 1895475"/>
                    <a:gd name="connsiteX2" fmla="*/ 0 w 28575"/>
                    <a:gd name="connsiteY2" fmla="*/ 14288 h 1895475"/>
                    <a:gd name="connsiteX3" fmla="*/ 14288 w 28575"/>
                    <a:gd name="connsiteY3" fmla="*/ 0 h 1895475"/>
                    <a:gd name="connsiteX4" fmla="*/ 28575 w 28575"/>
                    <a:gd name="connsiteY4" fmla="*/ 14288 h 1895475"/>
                    <a:gd name="connsiteX5" fmla="*/ 28575 w 28575"/>
                    <a:gd name="connsiteY5" fmla="*/ 1881188 h 1895475"/>
                    <a:gd name="connsiteX6" fmla="*/ 14288 w 28575"/>
                    <a:gd name="connsiteY6" fmla="*/ 1895475 h 189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75" h="1895475">
                      <a:moveTo>
                        <a:pt x="14288" y="1895475"/>
                      </a:moveTo>
                      <a:cubicBezTo>
                        <a:pt x="6668" y="1895475"/>
                        <a:pt x="0" y="1888808"/>
                        <a:pt x="0" y="1881188"/>
                      </a:cubicBezTo>
                      <a:lnTo>
                        <a:pt x="0" y="14288"/>
                      </a:lnTo>
                      <a:cubicBezTo>
                        <a:pt x="0" y="6668"/>
                        <a:pt x="6668" y="0"/>
                        <a:pt x="14288" y="0"/>
                      </a:cubicBezTo>
                      <a:cubicBezTo>
                        <a:pt x="21908" y="0"/>
                        <a:pt x="28575" y="6668"/>
                        <a:pt x="28575" y="14288"/>
                      </a:cubicBezTo>
                      <a:lnTo>
                        <a:pt x="28575" y="1881188"/>
                      </a:lnTo>
                      <a:cubicBezTo>
                        <a:pt x="28575" y="1888808"/>
                        <a:pt x="21908" y="1895475"/>
                        <a:pt x="14288" y="1895475"/>
                      </a:cubicBezTo>
                      <a:close/>
                    </a:path>
                  </a:pathLst>
                </a:custGeom>
                <a:solidFill>
                  <a:srgbClr val="FFFFFF"/>
                </a:solidFill>
                <a:ln w="9525" cap="flat">
                  <a:noFill/>
                  <a:prstDash val="solid"/>
                  <a:miter/>
                </a:ln>
              </p:spPr>
              <p:txBody>
                <a:bodyPr rtlCol="0" anchor="ctr"/>
                <a:lstStyle/>
                <a:p>
                  <a:endParaRPr lang="en-US">
                    <a:latin typeface="+mj-lt"/>
                  </a:endParaRPr>
                </a:p>
              </p:txBody>
            </p:sp>
            <p:sp>
              <p:nvSpPr>
                <p:cNvPr id="39" name="Freeform: Shape 38">
                  <a:extLst>
                    <a:ext uri="{FF2B5EF4-FFF2-40B4-BE49-F238E27FC236}">
                      <a16:creationId xmlns:a16="http://schemas.microsoft.com/office/drawing/2014/main" id="{5C1089A9-733B-3F19-A8F7-9A87813701D6}"/>
                    </a:ext>
                  </a:extLst>
                </p:cNvPr>
                <p:cNvSpPr/>
                <p:nvPr/>
              </p:nvSpPr>
              <p:spPr>
                <a:xfrm>
                  <a:off x="5885497" y="3188970"/>
                  <a:ext cx="419100" cy="419100"/>
                </a:xfrm>
                <a:custGeom>
                  <a:avLst/>
                  <a:gdLst>
                    <a:gd name="connsiteX0" fmla="*/ 209550 w 419100"/>
                    <a:gd name="connsiteY0" fmla="*/ 419100 h 419100"/>
                    <a:gd name="connsiteX1" fmla="*/ 0 w 419100"/>
                    <a:gd name="connsiteY1" fmla="*/ 209550 h 419100"/>
                    <a:gd name="connsiteX2" fmla="*/ 209550 w 419100"/>
                    <a:gd name="connsiteY2" fmla="*/ 0 h 419100"/>
                    <a:gd name="connsiteX3" fmla="*/ 419100 w 419100"/>
                    <a:gd name="connsiteY3" fmla="*/ 209550 h 419100"/>
                    <a:gd name="connsiteX4" fmla="*/ 209550 w 419100"/>
                    <a:gd name="connsiteY4" fmla="*/ 419100 h 419100"/>
                    <a:gd name="connsiteX5" fmla="*/ 209550 w 419100"/>
                    <a:gd name="connsiteY5" fmla="*/ 28575 h 419100"/>
                    <a:gd name="connsiteX6" fmla="*/ 28575 w 419100"/>
                    <a:gd name="connsiteY6" fmla="*/ 209550 h 419100"/>
                    <a:gd name="connsiteX7" fmla="*/ 209550 w 419100"/>
                    <a:gd name="connsiteY7" fmla="*/ 390525 h 419100"/>
                    <a:gd name="connsiteX8" fmla="*/ 390525 w 419100"/>
                    <a:gd name="connsiteY8" fmla="*/ 209550 h 419100"/>
                    <a:gd name="connsiteX9" fmla="*/ 209550 w 419100"/>
                    <a:gd name="connsiteY9" fmla="*/ 28575 h 419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100" h="419100">
                      <a:moveTo>
                        <a:pt x="209550" y="419100"/>
                      </a:moveTo>
                      <a:cubicBezTo>
                        <a:pt x="94298" y="419100"/>
                        <a:pt x="0" y="324802"/>
                        <a:pt x="0" y="209550"/>
                      </a:cubicBezTo>
                      <a:cubicBezTo>
                        <a:pt x="0" y="94297"/>
                        <a:pt x="94298" y="0"/>
                        <a:pt x="209550" y="0"/>
                      </a:cubicBezTo>
                      <a:cubicBezTo>
                        <a:pt x="324803" y="0"/>
                        <a:pt x="419100" y="94297"/>
                        <a:pt x="419100" y="209550"/>
                      </a:cubicBezTo>
                      <a:cubicBezTo>
                        <a:pt x="419100" y="324802"/>
                        <a:pt x="324803" y="419100"/>
                        <a:pt x="209550" y="419100"/>
                      </a:cubicBezTo>
                      <a:close/>
                      <a:moveTo>
                        <a:pt x="209550" y="28575"/>
                      </a:moveTo>
                      <a:cubicBezTo>
                        <a:pt x="109538" y="28575"/>
                        <a:pt x="28575" y="109538"/>
                        <a:pt x="28575" y="209550"/>
                      </a:cubicBezTo>
                      <a:cubicBezTo>
                        <a:pt x="28575" y="309563"/>
                        <a:pt x="109538" y="390525"/>
                        <a:pt x="209550" y="390525"/>
                      </a:cubicBezTo>
                      <a:cubicBezTo>
                        <a:pt x="309563" y="390525"/>
                        <a:pt x="390525" y="309563"/>
                        <a:pt x="390525" y="209550"/>
                      </a:cubicBezTo>
                      <a:cubicBezTo>
                        <a:pt x="390525" y="109538"/>
                        <a:pt x="309563" y="28575"/>
                        <a:pt x="209550" y="28575"/>
                      </a:cubicBezTo>
                      <a:close/>
                    </a:path>
                  </a:pathLst>
                </a:custGeom>
                <a:solidFill>
                  <a:srgbClr val="FFFFFF"/>
                </a:solidFill>
                <a:ln w="9525" cap="flat">
                  <a:noFill/>
                  <a:prstDash val="solid"/>
                  <a:miter/>
                </a:ln>
              </p:spPr>
              <p:txBody>
                <a:bodyPr rtlCol="0" anchor="ctr"/>
                <a:lstStyle/>
                <a:p>
                  <a:endParaRPr lang="en-US">
                    <a:latin typeface="+mj-lt"/>
                  </a:endParaRPr>
                </a:p>
              </p:txBody>
            </p:sp>
          </p:grpSp>
          <p:sp>
            <p:nvSpPr>
              <p:cNvPr id="21" name="Freeform: Shape 20">
                <a:extLst>
                  <a:ext uri="{FF2B5EF4-FFF2-40B4-BE49-F238E27FC236}">
                    <a16:creationId xmlns:a16="http://schemas.microsoft.com/office/drawing/2014/main" id="{74188821-A0D3-EE4E-A585-C910AE5D5D71}"/>
                  </a:ext>
                </a:extLst>
              </p:cNvPr>
              <p:cNvSpPr/>
              <p:nvPr/>
            </p:nvSpPr>
            <p:spPr>
              <a:xfrm>
                <a:off x="4181475" y="2181225"/>
                <a:ext cx="3819525" cy="1590675"/>
              </a:xfrm>
              <a:custGeom>
                <a:avLst/>
                <a:gdLst>
                  <a:gd name="connsiteX0" fmla="*/ 1207770 w 3819525"/>
                  <a:gd name="connsiteY0" fmla="*/ 1599248 h 1590675"/>
                  <a:gd name="connsiteX1" fmla="*/ 3827145 w 3819525"/>
                  <a:gd name="connsiteY1" fmla="*/ 690563 h 1590675"/>
                  <a:gd name="connsiteX2" fmla="*/ 3827145 w 3819525"/>
                  <a:gd name="connsiteY2" fmla="*/ 0 h 1590675"/>
                  <a:gd name="connsiteX3" fmla="*/ 3280410 w 3819525"/>
                  <a:gd name="connsiteY3" fmla="*/ 0 h 1590675"/>
                  <a:gd name="connsiteX4" fmla="*/ 2733675 w 3819525"/>
                  <a:gd name="connsiteY4" fmla="*/ 0 h 1590675"/>
                  <a:gd name="connsiteX5" fmla="*/ 2186940 w 3819525"/>
                  <a:gd name="connsiteY5" fmla="*/ 0 h 1590675"/>
                  <a:gd name="connsiteX6" fmla="*/ 1640205 w 3819525"/>
                  <a:gd name="connsiteY6" fmla="*/ 0 h 1590675"/>
                  <a:gd name="connsiteX7" fmla="*/ 1093470 w 3819525"/>
                  <a:gd name="connsiteY7" fmla="*/ 0 h 1590675"/>
                  <a:gd name="connsiteX8" fmla="*/ 546735 w 3819525"/>
                  <a:gd name="connsiteY8" fmla="*/ 0 h 1590675"/>
                  <a:gd name="connsiteX9" fmla="*/ 0 w 3819525"/>
                  <a:gd name="connsiteY9" fmla="*/ 0 h 1590675"/>
                  <a:gd name="connsiteX10" fmla="*/ 0 w 3819525"/>
                  <a:gd name="connsiteY10" fmla="*/ 1452563 h 1590675"/>
                  <a:gd name="connsiteX11" fmla="*/ 1207770 w 3819525"/>
                  <a:gd name="connsiteY11" fmla="*/ 1599248 h 1590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819525" h="1590675">
                    <a:moveTo>
                      <a:pt x="1207770" y="1599248"/>
                    </a:moveTo>
                    <a:cubicBezTo>
                      <a:pt x="2349818" y="1599248"/>
                      <a:pt x="3339465" y="1229678"/>
                      <a:pt x="3827145" y="690563"/>
                    </a:cubicBezTo>
                    <a:lnTo>
                      <a:pt x="3827145" y="0"/>
                    </a:lnTo>
                    <a:lnTo>
                      <a:pt x="3280410" y="0"/>
                    </a:lnTo>
                    <a:lnTo>
                      <a:pt x="2733675" y="0"/>
                    </a:lnTo>
                    <a:lnTo>
                      <a:pt x="2186940" y="0"/>
                    </a:lnTo>
                    <a:lnTo>
                      <a:pt x="1640205" y="0"/>
                    </a:lnTo>
                    <a:lnTo>
                      <a:pt x="1093470" y="0"/>
                    </a:lnTo>
                    <a:lnTo>
                      <a:pt x="546735" y="0"/>
                    </a:lnTo>
                    <a:lnTo>
                      <a:pt x="0" y="0"/>
                    </a:lnTo>
                    <a:lnTo>
                      <a:pt x="0" y="1452563"/>
                    </a:lnTo>
                    <a:cubicBezTo>
                      <a:pt x="368618" y="1546860"/>
                      <a:pt x="777240" y="1599248"/>
                      <a:pt x="1207770" y="1599248"/>
                    </a:cubicBezTo>
                    <a:close/>
                  </a:path>
                </a:pathLst>
              </a:custGeom>
              <a:solidFill>
                <a:schemeClr val="bg1">
                  <a:alpha val="20000"/>
                </a:schemeClr>
              </a:solidFill>
              <a:ln w="9525" cap="flat">
                <a:noFill/>
                <a:prstDash val="solid"/>
                <a:miter/>
              </a:ln>
            </p:spPr>
            <p:txBody>
              <a:bodyPr rtlCol="0" anchor="ctr"/>
              <a:lstStyle/>
              <a:p>
                <a:endParaRPr lang="en-US">
                  <a:latin typeface="+mj-lt"/>
                </a:endParaRPr>
              </a:p>
            </p:txBody>
          </p:sp>
          <p:sp>
            <p:nvSpPr>
              <p:cNvPr id="22" name="Freeform: Shape 21">
                <a:extLst>
                  <a:ext uri="{FF2B5EF4-FFF2-40B4-BE49-F238E27FC236}">
                    <a16:creationId xmlns:a16="http://schemas.microsoft.com/office/drawing/2014/main" id="{BDF8B0B4-AB5F-E347-8B97-D4D5AADEB5EF}"/>
                  </a:ext>
                </a:extLst>
              </p:cNvPr>
              <p:cNvSpPr/>
              <p:nvPr/>
            </p:nvSpPr>
            <p:spPr>
              <a:xfrm>
                <a:off x="4181475" y="2181225"/>
                <a:ext cx="3819525" cy="2495550"/>
              </a:xfrm>
              <a:custGeom>
                <a:avLst/>
                <a:gdLst>
                  <a:gd name="connsiteX0" fmla="*/ 3280410 w 3819525"/>
                  <a:gd name="connsiteY0" fmla="*/ 0 h 2495550"/>
                  <a:gd name="connsiteX1" fmla="*/ 2733675 w 3819525"/>
                  <a:gd name="connsiteY1" fmla="*/ 0 h 2495550"/>
                  <a:gd name="connsiteX2" fmla="*/ 2186940 w 3819525"/>
                  <a:gd name="connsiteY2" fmla="*/ 0 h 2495550"/>
                  <a:gd name="connsiteX3" fmla="*/ 1640205 w 3819525"/>
                  <a:gd name="connsiteY3" fmla="*/ 0 h 2495550"/>
                  <a:gd name="connsiteX4" fmla="*/ 1093470 w 3819525"/>
                  <a:gd name="connsiteY4" fmla="*/ 0 h 2495550"/>
                  <a:gd name="connsiteX5" fmla="*/ 546735 w 3819525"/>
                  <a:gd name="connsiteY5" fmla="*/ 0 h 2495550"/>
                  <a:gd name="connsiteX6" fmla="*/ 0 w 3819525"/>
                  <a:gd name="connsiteY6" fmla="*/ 0 h 2495550"/>
                  <a:gd name="connsiteX7" fmla="*/ 0 w 3819525"/>
                  <a:gd name="connsiteY7" fmla="*/ 2495550 h 2495550"/>
                  <a:gd name="connsiteX8" fmla="*/ 546735 w 3819525"/>
                  <a:gd name="connsiteY8" fmla="*/ 2495550 h 2495550"/>
                  <a:gd name="connsiteX9" fmla="*/ 1093470 w 3819525"/>
                  <a:gd name="connsiteY9" fmla="*/ 2495550 h 2495550"/>
                  <a:gd name="connsiteX10" fmla="*/ 1640205 w 3819525"/>
                  <a:gd name="connsiteY10" fmla="*/ 2495550 h 2495550"/>
                  <a:gd name="connsiteX11" fmla="*/ 2186940 w 3819525"/>
                  <a:gd name="connsiteY11" fmla="*/ 2495550 h 2495550"/>
                  <a:gd name="connsiteX12" fmla="*/ 2733675 w 3819525"/>
                  <a:gd name="connsiteY12" fmla="*/ 2495550 h 2495550"/>
                  <a:gd name="connsiteX13" fmla="*/ 3280410 w 3819525"/>
                  <a:gd name="connsiteY13" fmla="*/ 2495550 h 2495550"/>
                  <a:gd name="connsiteX14" fmla="*/ 3827145 w 3819525"/>
                  <a:gd name="connsiteY14" fmla="*/ 2495550 h 2495550"/>
                  <a:gd name="connsiteX15" fmla="*/ 3827145 w 3819525"/>
                  <a:gd name="connsiteY15" fmla="*/ 0 h 2495550"/>
                  <a:gd name="connsiteX16" fmla="*/ 3280410 w 3819525"/>
                  <a:gd name="connsiteY16" fmla="*/ 0 h 2495550"/>
                  <a:gd name="connsiteX17" fmla="*/ 3758565 w 3819525"/>
                  <a:gd name="connsiteY17" fmla="*/ 2414588 h 2495550"/>
                  <a:gd name="connsiteX18" fmla="*/ 3231833 w 3819525"/>
                  <a:gd name="connsiteY18" fmla="*/ 2414588 h 2495550"/>
                  <a:gd name="connsiteX19" fmla="*/ 2705100 w 3819525"/>
                  <a:gd name="connsiteY19" fmla="*/ 2414588 h 2495550"/>
                  <a:gd name="connsiteX20" fmla="*/ 2178368 w 3819525"/>
                  <a:gd name="connsiteY20" fmla="*/ 2414588 h 2495550"/>
                  <a:gd name="connsiteX21" fmla="*/ 1651635 w 3819525"/>
                  <a:gd name="connsiteY21" fmla="*/ 2414588 h 2495550"/>
                  <a:gd name="connsiteX22" fmla="*/ 1124903 w 3819525"/>
                  <a:gd name="connsiteY22" fmla="*/ 2414588 h 2495550"/>
                  <a:gd name="connsiteX23" fmla="*/ 596265 w 3819525"/>
                  <a:gd name="connsiteY23" fmla="*/ 2414588 h 2495550"/>
                  <a:gd name="connsiteX24" fmla="*/ 68580 w 3819525"/>
                  <a:gd name="connsiteY24" fmla="*/ 2414588 h 2495550"/>
                  <a:gd name="connsiteX25" fmla="*/ 68580 w 3819525"/>
                  <a:gd name="connsiteY25" fmla="*/ 80963 h 2495550"/>
                  <a:gd name="connsiteX26" fmla="*/ 595313 w 3819525"/>
                  <a:gd name="connsiteY26" fmla="*/ 80963 h 2495550"/>
                  <a:gd name="connsiteX27" fmla="*/ 1122045 w 3819525"/>
                  <a:gd name="connsiteY27" fmla="*/ 80963 h 2495550"/>
                  <a:gd name="connsiteX28" fmla="*/ 1648778 w 3819525"/>
                  <a:gd name="connsiteY28" fmla="*/ 80963 h 2495550"/>
                  <a:gd name="connsiteX29" fmla="*/ 2175510 w 3819525"/>
                  <a:gd name="connsiteY29" fmla="*/ 80963 h 2495550"/>
                  <a:gd name="connsiteX30" fmla="*/ 2702243 w 3819525"/>
                  <a:gd name="connsiteY30" fmla="*/ 80963 h 2495550"/>
                  <a:gd name="connsiteX31" fmla="*/ 3228975 w 3819525"/>
                  <a:gd name="connsiteY31" fmla="*/ 80963 h 2495550"/>
                  <a:gd name="connsiteX32" fmla="*/ 3755708 w 3819525"/>
                  <a:gd name="connsiteY32" fmla="*/ 80963 h 2495550"/>
                  <a:gd name="connsiteX33" fmla="*/ 3755708 w 3819525"/>
                  <a:gd name="connsiteY33" fmla="*/ 2414588 h 2495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3819525" h="2495550">
                    <a:moveTo>
                      <a:pt x="3280410" y="0"/>
                    </a:moveTo>
                    <a:lnTo>
                      <a:pt x="2733675" y="0"/>
                    </a:lnTo>
                    <a:lnTo>
                      <a:pt x="2186940" y="0"/>
                    </a:lnTo>
                    <a:lnTo>
                      <a:pt x="1640205" y="0"/>
                    </a:lnTo>
                    <a:lnTo>
                      <a:pt x="1093470" y="0"/>
                    </a:lnTo>
                    <a:lnTo>
                      <a:pt x="546735" y="0"/>
                    </a:lnTo>
                    <a:lnTo>
                      <a:pt x="0" y="0"/>
                    </a:lnTo>
                    <a:lnTo>
                      <a:pt x="0" y="2495550"/>
                    </a:lnTo>
                    <a:lnTo>
                      <a:pt x="546735" y="2495550"/>
                    </a:lnTo>
                    <a:lnTo>
                      <a:pt x="1093470" y="2495550"/>
                    </a:lnTo>
                    <a:lnTo>
                      <a:pt x="1640205" y="2495550"/>
                    </a:lnTo>
                    <a:lnTo>
                      <a:pt x="2186940" y="2495550"/>
                    </a:lnTo>
                    <a:lnTo>
                      <a:pt x="2733675" y="2495550"/>
                    </a:lnTo>
                    <a:lnTo>
                      <a:pt x="3280410" y="2495550"/>
                    </a:lnTo>
                    <a:lnTo>
                      <a:pt x="3827145" y="2495550"/>
                    </a:lnTo>
                    <a:lnTo>
                      <a:pt x="3827145" y="0"/>
                    </a:lnTo>
                    <a:lnTo>
                      <a:pt x="3280410" y="0"/>
                    </a:lnTo>
                    <a:close/>
                    <a:moveTo>
                      <a:pt x="3758565" y="2414588"/>
                    </a:moveTo>
                    <a:lnTo>
                      <a:pt x="3231833" y="2414588"/>
                    </a:lnTo>
                    <a:lnTo>
                      <a:pt x="2705100" y="2414588"/>
                    </a:lnTo>
                    <a:lnTo>
                      <a:pt x="2178368" y="2414588"/>
                    </a:lnTo>
                    <a:lnTo>
                      <a:pt x="1651635" y="2414588"/>
                    </a:lnTo>
                    <a:lnTo>
                      <a:pt x="1124903" y="2414588"/>
                    </a:lnTo>
                    <a:lnTo>
                      <a:pt x="596265" y="2414588"/>
                    </a:lnTo>
                    <a:lnTo>
                      <a:pt x="68580" y="2414588"/>
                    </a:lnTo>
                    <a:lnTo>
                      <a:pt x="68580" y="80963"/>
                    </a:lnTo>
                    <a:lnTo>
                      <a:pt x="595313" y="80963"/>
                    </a:lnTo>
                    <a:lnTo>
                      <a:pt x="1122045" y="80963"/>
                    </a:lnTo>
                    <a:lnTo>
                      <a:pt x="1648778" y="80963"/>
                    </a:lnTo>
                    <a:lnTo>
                      <a:pt x="2175510" y="80963"/>
                    </a:lnTo>
                    <a:lnTo>
                      <a:pt x="2702243" y="80963"/>
                    </a:lnTo>
                    <a:lnTo>
                      <a:pt x="3228975" y="80963"/>
                    </a:lnTo>
                    <a:lnTo>
                      <a:pt x="3755708" y="80963"/>
                    </a:lnTo>
                    <a:lnTo>
                      <a:pt x="3755708" y="2414588"/>
                    </a:lnTo>
                    <a:close/>
                  </a:path>
                </a:pathLst>
              </a:custGeom>
              <a:solidFill>
                <a:srgbClr val="000000">
                  <a:alpha val="20000"/>
                </a:srgbClr>
              </a:solidFill>
              <a:ln w="9525" cap="flat">
                <a:noFill/>
                <a:prstDash val="solid"/>
                <a:miter/>
              </a:ln>
            </p:spPr>
            <p:txBody>
              <a:bodyPr rtlCol="0" anchor="ctr"/>
              <a:lstStyle/>
              <a:p>
                <a:endParaRPr lang="en-US">
                  <a:latin typeface="+mj-lt"/>
                </a:endParaRPr>
              </a:p>
            </p:txBody>
          </p:sp>
        </p:grpSp>
        <p:sp>
          <p:nvSpPr>
            <p:cNvPr id="7" name="TextBox 6">
              <a:extLst>
                <a:ext uri="{FF2B5EF4-FFF2-40B4-BE49-F238E27FC236}">
                  <a16:creationId xmlns:a16="http://schemas.microsoft.com/office/drawing/2014/main" id="{F6DA3DCE-A239-05D5-339B-C767C98BD0D0}"/>
                </a:ext>
              </a:extLst>
            </p:cNvPr>
            <p:cNvSpPr txBox="1"/>
            <p:nvPr/>
          </p:nvSpPr>
          <p:spPr>
            <a:xfrm rot="5400000">
              <a:off x="3899428" y="2285089"/>
              <a:ext cx="1585764" cy="369332"/>
            </a:xfrm>
            <a:prstGeom prst="rect">
              <a:avLst/>
            </a:prstGeom>
            <a:noFill/>
          </p:spPr>
          <p:txBody>
            <a:bodyPr wrap="square" rtlCol="0">
              <a:spAutoFit/>
            </a:bodyPr>
            <a:lstStyle/>
            <a:p>
              <a:pPr algn="r"/>
              <a:r>
                <a:rPr lang="en-US" dirty="0">
                  <a:solidFill>
                    <a:schemeClr val="bg1"/>
                  </a:solidFill>
                  <a:latin typeface="+mj-lt"/>
                  <a:cs typeface="Arial" panose="020B0604020202020204" pitchFamily="34" charset="0"/>
                </a:rPr>
                <a:t>WEST VALUE 03</a:t>
              </a:r>
            </a:p>
          </p:txBody>
        </p:sp>
        <p:sp>
          <p:nvSpPr>
            <p:cNvPr id="8" name="TextBox 7">
              <a:extLst>
                <a:ext uri="{FF2B5EF4-FFF2-40B4-BE49-F238E27FC236}">
                  <a16:creationId xmlns:a16="http://schemas.microsoft.com/office/drawing/2014/main" id="{70E40277-0F2F-0DB1-4130-D26C3A8A5FBF}"/>
                </a:ext>
              </a:extLst>
            </p:cNvPr>
            <p:cNvSpPr txBox="1"/>
            <p:nvPr/>
          </p:nvSpPr>
          <p:spPr>
            <a:xfrm rot="5400000">
              <a:off x="3899428" y="4203577"/>
              <a:ext cx="1585764" cy="369332"/>
            </a:xfrm>
            <a:prstGeom prst="rect">
              <a:avLst/>
            </a:prstGeom>
            <a:noFill/>
          </p:spPr>
          <p:txBody>
            <a:bodyPr wrap="square" rtlCol="0">
              <a:spAutoFit/>
            </a:bodyPr>
            <a:lstStyle/>
            <a:p>
              <a:r>
                <a:rPr lang="en-US" dirty="0">
                  <a:solidFill>
                    <a:schemeClr val="bg1"/>
                  </a:solidFill>
                  <a:latin typeface="+mj-lt"/>
                  <a:cs typeface="Arial" panose="020B0604020202020204" pitchFamily="34" charset="0"/>
                </a:rPr>
                <a:t>WEST VALUE 03</a:t>
              </a:r>
            </a:p>
          </p:txBody>
        </p:sp>
        <p:sp>
          <p:nvSpPr>
            <p:cNvPr id="9" name="TextBox 8">
              <a:extLst>
                <a:ext uri="{FF2B5EF4-FFF2-40B4-BE49-F238E27FC236}">
                  <a16:creationId xmlns:a16="http://schemas.microsoft.com/office/drawing/2014/main" id="{8A018E58-7DD0-F776-9780-93844F237F57}"/>
                </a:ext>
              </a:extLst>
            </p:cNvPr>
            <p:cNvSpPr txBox="1"/>
            <p:nvPr/>
          </p:nvSpPr>
          <p:spPr>
            <a:xfrm rot="5400000">
              <a:off x="6700428" y="2285089"/>
              <a:ext cx="1585764" cy="369332"/>
            </a:xfrm>
            <a:prstGeom prst="rect">
              <a:avLst/>
            </a:prstGeom>
            <a:noFill/>
          </p:spPr>
          <p:txBody>
            <a:bodyPr wrap="square" rtlCol="0">
              <a:spAutoFit/>
            </a:bodyPr>
            <a:lstStyle/>
            <a:p>
              <a:pPr algn="r"/>
              <a:r>
                <a:rPr lang="en-US" dirty="0">
                  <a:solidFill>
                    <a:schemeClr val="bg1"/>
                  </a:solidFill>
                  <a:latin typeface="+mj-lt"/>
                  <a:cs typeface="Arial" panose="020B0604020202020204" pitchFamily="34" charset="0"/>
                </a:rPr>
                <a:t>WEST VALUE 03</a:t>
              </a:r>
            </a:p>
          </p:txBody>
        </p:sp>
        <p:sp>
          <p:nvSpPr>
            <p:cNvPr id="10" name="TextBox 9">
              <a:extLst>
                <a:ext uri="{FF2B5EF4-FFF2-40B4-BE49-F238E27FC236}">
                  <a16:creationId xmlns:a16="http://schemas.microsoft.com/office/drawing/2014/main" id="{B5A9B454-BE06-1F4A-4743-48FDA7B438B4}"/>
                </a:ext>
              </a:extLst>
            </p:cNvPr>
            <p:cNvSpPr txBox="1"/>
            <p:nvPr/>
          </p:nvSpPr>
          <p:spPr>
            <a:xfrm rot="5400000">
              <a:off x="6700428" y="4203577"/>
              <a:ext cx="1585764" cy="369332"/>
            </a:xfrm>
            <a:prstGeom prst="rect">
              <a:avLst/>
            </a:prstGeom>
            <a:noFill/>
          </p:spPr>
          <p:txBody>
            <a:bodyPr wrap="square" rtlCol="0">
              <a:spAutoFit/>
            </a:bodyPr>
            <a:lstStyle/>
            <a:p>
              <a:r>
                <a:rPr lang="en-US" dirty="0">
                  <a:solidFill>
                    <a:schemeClr val="bg1"/>
                  </a:solidFill>
                  <a:latin typeface="+mj-lt"/>
                  <a:cs typeface="Arial" panose="020B0604020202020204" pitchFamily="34" charset="0"/>
                </a:rPr>
                <a:t>WEST VALUE 03</a:t>
              </a:r>
            </a:p>
          </p:txBody>
        </p:sp>
        <p:sp>
          <p:nvSpPr>
            <p:cNvPr id="11" name="TextBox 10">
              <a:extLst>
                <a:ext uri="{FF2B5EF4-FFF2-40B4-BE49-F238E27FC236}">
                  <a16:creationId xmlns:a16="http://schemas.microsoft.com/office/drawing/2014/main" id="{27CB1623-4D30-0D08-A3A6-D686CCAC9A41}"/>
                </a:ext>
              </a:extLst>
            </p:cNvPr>
            <p:cNvSpPr txBox="1"/>
            <p:nvPr/>
          </p:nvSpPr>
          <p:spPr>
            <a:xfrm>
              <a:off x="5303118" y="5146722"/>
              <a:ext cx="1585764" cy="369332"/>
            </a:xfrm>
            <a:prstGeom prst="rect">
              <a:avLst/>
            </a:prstGeom>
            <a:noFill/>
          </p:spPr>
          <p:txBody>
            <a:bodyPr wrap="square" rtlCol="0">
              <a:spAutoFit/>
            </a:bodyPr>
            <a:lstStyle/>
            <a:p>
              <a:pPr algn="ctr"/>
              <a:r>
                <a:rPr lang="en-US" dirty="0">
                  <a:solidFill>
                    <a:schemeClr val="bg1"/>
                  </a:solidFill>
                  <a:latin typeface="+mj-lt"/>
                  <a:cs typeface="Arial" panose="020B0604020202020204" pitchFamily="34" charset="0"/>
                </a:rPr>
                <a:t>WEST VALUE 03</a:t>
              </a:r>
            </a:p>
          </p:txBody>
        </p:sp>
        <p:sp>
          <p:nvSpPr>
            <p:cNvPr id="12" name="TextBox 11">
              <a:extLst>
                <a:ext uri="{FF2B5EF4-FFF2-40B4-BE49-F238E27FC236}">
                  <a16:creationId xmlns:a16="http://schemas.microsoft.com/office/drawing/2014/main" id="{CDE17FB0-E662-EF41-8EB5-7971D37BAB8A}"/>
                </a:ext>
              </a:extLst>
            </p:cNvPr>
            <p:cNvSpPr txBox="1"/>
            <p:nvPr/>
          </p:nvSpPr>
          <p:spPr>
            <a:xfrm rot="10800000" flipV="1">
              <a:off x="5303118" y="1344586"/>
              <a:ext cx="1585764" cy="369332"/>
            </a:xfrm>
            <a:prstGeom prst="rect">
              <a:avLst/>
            </a:prstGeom>
            <a:noFill/>
          </p:spPr>
          <p:txBody>
            <a:bodyPr wrap="square" rtlCol="0">
              <a:spAutoFit/>
            </a:bodyPr>
            <a:lstStyle/>
            <a:p>
              <a:pPr algn="ctr"/>
              <a:r>
                <a:rPr lang="en-US" dirty="0">
                  <a:solidFill>
                    <a:schemeClr val="bg1"/>
                  </a:solidFill>
                  <a:latin typeface="+mj-lt"/>
                  <a:cs typeface="Arial" panose="020B0604020202020204" pitchFamily="34" charset="0"/>
                </a:rPr>
                <a:t>WEST VALUE 03</a:t>
              </a:r>
            </a:p>
          </p:txBody>
        </p:sp>
      </p:grpSp>
      <p:sp>
        <p:nvSpPr>
          <p:cNvPr id="52" name="TextBox 51">
            <a:extLst>
              <a:ext uri="{FF2B5EF4-FFF2-40B4-BE49-F238E27FC236}">
                <a16:creationId xmlns:a16="http://schemas.microsoft.com/office/drawing/2014/main" id="{47DD55DF-2E82-CEAA-2B20-C4B9E0C90DAD}"/>
              </a:ext>
            </a:extLst>
          </p:cNvPr>
          <p:cNvSpPr txBox="1"/>
          <p:nvPr/>
        </p:nvSpPr>
        <p:spPr>
          <a:xfrm>
            <a:off x="838640" y="761999"/>
            <a:ext cx="8305360"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63" name="Group 62">
            <a:extLst>
              <a:ext uri="{FF2B5EF4-FFF2-40B4-BE49-F238E27FC236}">
                <a16:creationId xmlns:a16="http://schemas.microsoft.com/office/drawing/2014/main" id="{ED796B7E-84F9-15BB-61BE-0325BD8A57ED}"/>
              </a:ext>
            </a:extLst>
          </p:cNvPr>
          <p:cNvGrpSpPr/>
          <p:nvPr/>
        </p:nvGrpSpPr>
        <p:grpSpPr>
          <a:xfrm>
            <a:off x="973419" y="2092200"/>
            <a:ext cx="2926444" cy="3986729"/>
            <a:chOff x="973419" y="2092200"/>
            <a:chExt cx="2926444" cy="3986729"/>
          </a:xfrm>
        </p:grpSpPr>
        <p:grpSp>
          <p:nvGrpSpPr>
            <p:cNvPr id="53" name="Group 52">
              <a:extLst>
                <a:ext uri="{FF2B5EF4-FFF2-40B4-BE49-F238E27FC236}">
                  <a16:creationId xmlns:a16="http://schemas.microsoft.com/office/drawing/2014/main" id="{2E142DCE-0B01-6A50-3288-B1AA8DE4A40B}"/>
                </a:ext>
              </a:extLst>
            </p:cNvPr>
            <p:cNvGrpSpPr/>
            <p:nvPr/>
          </p:nvGrpSpPr>
          <p:grpSpPr>
            <a:xfrm>
              <a:off x="973419" y="2092200"/>
              <a:ext cx="2926444" cy="1097314"/>
              <a:chOff x="1132436" y="2848735"/>
              <a:chExt cx="2926444" cy="1097314"/>
            </a:xfrm>
          </p:grpSpPr>
          <p:sp>
            <p:nvSpPr>
              <p:cNvPr id="54" name="TextBox 53">
                <a:extLst>
                  <a:ext uri="{FF2B5EF4-FFF2-40B4-BE49-F238E27FC236}">
                    <a16:creationId xmlns:a16="http://schemas.microsoft.com/office/drawing/2014/main" id="{39403016-6C9B-E9F6-DFAF-4B2CAACB177A}"/>
                  </a:ext>
                </a:extLst>
              </p:cNvPr>
              <p:cNvSpPr txBox="1"/>
              <p:nvPr/>
            </p:nvSpPr>
            <p:spPr>
              <a:xfrm>
                <a:off x="1459556" y="3157050"/>
                <a:ext cx="2599324" cy="788999"/>
              </a:xfrm>
              <a:prstGeom prst="rect">
                <a:avLst/>
              </a:prstGeom>
              <a:noFill/>
            </p:spPr>
            <p:txBody>
              <a:bodyPr wrap="square" rtlCol="0">
                <a:spAutoFit/>
              </a:bodyPr>
              <a:lstStyle/>
              <a:p>
                <a:pPr>
                  <a:lnSpc>
                    <a:spcPct val="130000"/>
                  </a:lnSpc>
                </a:pPr>
                <a:r>
                  <a:rPr lang="en-US" dirty="0">
                    <a:solidFill>
                      <a:schemeClr val="tx1">
                        <a:lumMod val="65000"/>
                        <a:lumOff val="35000"/>
                      </a:schemeClr>
                    </a:solidFill>
                    <a:latin typeface="+mj-lt"/>
                  </a:rPr>
                  <a:t>Write You Complete Subtitle Here</a:t>
                </a:r>
                <a:endParaRPr lang="en-GB" dirty="0" err="1">
                  <a:solidFill>
                    <a:schemeClr val="tx1">
                      <a:lumMod val="65000"/>
                      <a:lumOff val="35000"/>
                    </a:schemeClr>
                  </a:solidFill>
                  <a:latin typeface="+mj-lt"/>
                </a:endParaRPr>
              </a:p>
            </p:txBody>
          </p:sp>
          <p:sp>
            <p:nvSpPr>
              <p:cNvPr id="55" name="任意形状 1903">
                <a:extLst>
                  <a:ext uri="{FF2B5EF4-FFF2-40B4-BE49-F238E27FC236}">
                    <a16:creationId xmlns:a16="http://schemas.microsoft.com/office/drawing/2014/main" id="{EA853264-CAE8-584A-1328-BB01F2757524}"/>
                  </a:ext>
                </a:extLst>
              </p:cNvPr>
              <p:cNvSpPr/>
              <p:nvPr/>
            </p:nvSpPr>
            <p:spPr>
              <a:xfrm rot="2387262" flipH="1">
                <a:off x="1132436" y="2848735"/>
                <a:ext cx="273670" cy="266077"/>
              </a:xfrm>
              <a:custGeom>
                <a:avLst/>
                <a:gdLst/>
                <a:ahLst/>
                <a:cxnLst>
                  <a:cxn ang="0">
                    <a:pos x="wd2" y="hd2"/>
                  </a:cxn>
                  <a:cxn ang="5400000">
                    <a:pos x="wd2" y="hd2"/>
                  </a:cxn>
                  <a:cxn ang="10800000">
                    <a:pos x="wd2" y="hd2"/>
                  </a:cxn>
                  <a:cxn ang="16200000">
                    <a:pos x="wd2" y="hd2"/>
                  </a:cxn>
                </a:cxnLst>
                <a:rect l="0" t="0" r="r" b="b"/>
                <a:pathLst>
                  <a:path w="21600" h="21600" extrusionOk="0">
                    <a:moveTo>
                      <a:pt x="5168" y="9411"/>
                    </a:moveTo>
                    <a:lnTo>
                      <a:pt x="21600" y="9411"/>
                    </a:lnTo>
                    <a:lnTo>
                      <a:pt x="21600" y="12188"/>
                    </a:lnTo>
                    <a:lnTo>
                      <a:pt x="5168" y="12188"/>
                    </a:lnTo>
                    <a:lnTo>
                      <a:pt x="12409" y="19637"/>
                    </a:lnTo>
                    <a:lnTo>
                      <a:pt x="10500" y="21600"/>
                    </a:lnTo>
                    <a:lnTo>
                      <a:pt x="0" y="10800"/>
                    </a:lnTo>
                    <a:lnTo>
                      <a:pt x="10500" y="0"/>
                    </a:lnTo>
                    <a:lnTo>
                      <a:pt x="12409" y="1963"/>
                    </a:lnTo>
                    <a:close/>
                  </a:path>
                </a:pathLst>
              </a:custGeom>
              <a:solidFill>
                <a:schemeClr val="accent2"/>
              </a:solidFill>
              <a:ln w="12700" cap="flat">
                <a:noFill/>
                <a:miter lim="400000"/>
              </a:ln>
              <a:effectLst/>
            </p:spPr>
            <p:txBody>
              <a:bodyPr wrap="square" lIns="45719" tIns="45719" rIns="45719" bIns="45719" numCol="1" anchor="ctr">
                <a:noAutofit/>
              </a:bodyPr>
              <a:lstStyle/>
              <a:p>
                <a:endParaRPr/>
              </a:p>
            </p:txBody>
          </p:sp>
        </p:grpSp>
        <p:grpSp>
          <p:nvGrpSpPr>
            <p:cNvPr id="56" name="Group 55">
              <a:extLst>
                <a:ext uri="{FF2B5EF4-FFF2-40B4-BE49-F238E27FC236}">
                  <a16:creationId xmlns:a16="http://schemas.microsoft.com/office/drawing/2014/main" id="{1DD37294-D3D7-33ED-EFE4-0333B8C84488}"/>
                </a:ext>
              </a:extLst>
            </p:cNvPr>
            <p:cNvGrpSpPr/>
            <p:nvPr/>
          </p:nvGrpSpPr>
          <p:grpSpPr>
            <a:xfrm>
              <a:off x="973419" y="3536908"/>
              <a:ext cx="2926444" cy="1097314"/>
              <a:chOff x="1132436" y="2848735"/>
              <a:chExt cx="2926444" cy="1097314"/>
            </a:xfrm>
          </p:grpSpPr>
          <p:sp>
            <p:nvSpPr>
              <p:cNvPr id="57" name="TextBox 56">
                <a:extLst>
                  <a:ext uri="{FF2B5EF4-FFF2-40B4-BE49-F238E27FC236}">
                    <a16:creationId xmlns:a16="http://schemas.microsoft.com/office/drawing/2014/main" id="{18DAED02-49FC-AA57-C19E-BA68D4E8DB7F}"/>
                  </a:ext>
                </a:extLst>
              </p:cNvPr>
              <p:cNvSpPr txBox="1"/>
              <p:nvPr/>
            </p:nvSpPr>
            <p:spPr>
              <a:xfrm>
                <a:off x="1459556" y="3157050"/>
                <a:ext cx="2599324" cy="788999"/>
              </a:xfrm>
              <a:prstGeom prst="rect">
                <a:avLst/>
              </a:prstGeom>
              <a:noFill/>
            </p:spPr>
            <p:txBody>
              <a:bodyPr wrap="square" rtlCol="0">
                <a:spAutoFit/>
              </a:bodyPr>
              <a:lstStyle/>
              <a:p>
                <a:pPr>
                  <a:lnSpc>
                    <a:spcPct val="130000"/>
                  </a:lnSpc>
                </a:pPr>
                <a:r>
                  <a:rPr lang="en-US" dirty="0">
                    <a:solidFill>
                      <a:schemeClr val="tx1">
                        <a:lumMod val="65000"/>
                        <a:lumOff val="35000"/>
                      </a:schemeClr>
                    </a:solidFill>
                    <a:latin typeface="+mj-lt"/>
                  </a:rPr>
                  <a:t>Write You Complete Subtitle Here</a:t>
                </a:r>
                <a:endParaRPr lang="en-GB" dirty="0" err="1">
                  <a:solidFill>
                    <a:schemeClr val="tx1">
                      <a:lumMod val="65000"/>
                      <a:lumOff val="35000"/>
                    </a:schemeClr>
                  </a:solidFill>
                  <a:latin typeface="+mj-lt"/>
                </a:endParaRPr>
              </a:p>
            </p:txBody>
          </p:sp>
          <p:sp>
            <p:nvSpPr>
              <p:cNvPr id="58" name="任意形状 1903">
                <a:extLst>
                  <a:ext uri="{FF2B5EF4-FFF2-40B4-BE49-F238E27FC236}">
                    <a16:creationId xmlns:a16="http://schemas.microsoft.com/office/drawing/2014/main" id="{AAC1AE74-C633-A901-2BA9-90DA1C117A8B}"/>
                  </a:ext>
                </a:extLst>
              </p:cNvPr>
              <p:cNvSpPr/>
              <p:nvPr/>
            </p:nvSpPr>
            <p:spPr>
              <a:xfrm rot="2387262" flipH="1">
                <a:off x="1132436" y="2848735"/>
                <a:ext cx="273670" cy="266077"/>
              </a:xfrm>
              <a:custGeom>
                <a:avLst/>
                <a:gdLst/>
                <a:ahLst/>
                <a:cxnLst>
                  <a:cxn ang="0">
                    <a:pos x="wd2" y="hd2"/>
                  </a:cxn>
                  <a:cxn ang="5400000">
                    <a:pos x="wd2" y="hd2"/>
                  </a:cxn>
                  <a:cxn ang="10800000">
                    <a:pos x="wd2" y="hd2"/>
                  </a:cxn>
                  <a:cxn ang="16200000">
                    <a:pos x="wd2" y="hd2"/>
                  </a:cxn>
                </a:cxnLst>
                <a:rect l="0" t="0" r="r" b="b"/>
                <a:pathLst>
                  <a:path w="21600" h="21600" extrusionOk="0">
                    <a:moveTo>
                      <a:pt x="5168" y="9411"/>
                    </a:moveTo>
                    <a:lnTo>
                      <a:pt x="21600" y="9411"/>
                    </a:lnTo>
                    <a:lnTo>
                      <a:pt x="21600" y="12188"/>
                    </a:lnTo>
                    <a:lnTo>
                      <a:pt x="5168" y="12188"/>
                    </a:lnTo>
                    <a:lnTo>
                      <a:pt x="12409" y="19637"/>
                    </a:lnTo>
                    <a:lnTo>
                      <a:pt x="10500" y="21600"/>
                    </a:lnTo>
                    <a:lnTo>
                      <a:pt x="0" y="10800"/>
                    </a:lnTo>
                    <a:lnTo>
                      <a:pt x="10500" y="0"/>
                    </a:lnTo>
                    <a:lnTo>
                      <a:pt x="12409" y="1963"/>
                    </a:lnTo>
                    <a:close/>
                  </a:path>
                </a:pathLst>
              </a:custGeom>
              <a:solidFill>
                <a:schemeClr val="accent3"/>
              </a:solidFill>
              <a:ln w="12700" cap="flat">
                <a:noFill/>
                <a:miter lim="400000"/>
              </a:ln>
              <a:effectLst/>
            </p:spPr>
            <p:txBody>
              <a:bodyPr wrap="square" lIns="45719" tIns="45719" rIns="45719" bIns="45719" numCol="1" anchor="ctr">
                <a:noAutofit/>
              </a:bodyPr>
              <a:lstStyle/>
              <a:p>
                <a:endParaRPr/>
              </a:p>
            </p:txBody>
          </p:sp>
        </p:grpSp>
        <p:grpSp>
          <p:nvGrpSpPr>
            <p:cNvPr id="59" name="Group 58">
              <a:extLst>
                <a:ext uri="{FF2B5EF4-FFF2-40B4-BE49-F238E27FC236}">
                  <a16:creationId xmlns:a16="http://schemas.microsoft.com/office/drawing/2014/main" id="{A9D6AF69-3179-9D16-26C5-AA7C48E1442B}"/>
                </a:ext>
              </a:extLst>
            </p:cNvPr>
            <p:cNvGrpSpPr/>
            <p:nvPr/>
          </p:nvGrpSpPr>
          <p:grpSpPr>
            <a:xfrm>
              <a:off x="973419" y="4981615"/>
              <a:ext cx="2926444" cy="1097314"/>
              <a:chOff x="1132436" y="2848735"/>
              <a:chExt cx="2926444" cy="1097314"/>
            </a:xfrm>
          </p:grpSpPr>
          <p:sp>
            <p:nvSpPr>
              <p:cNvPr id="60" name="TextBox 59">
                <a:extLst>
                  <a:ext uri="{FF2B5EF4-FFF2-40B4-BE49-F238E27FC236}">
                    <a16:creationId xmlns:a16="http://schemas.microsoft.com/office/drawing/2014/main" id="{9E5FBD41-C5F3-18E9-8AB1-6B95194F0645}"/>
                  </a:ext>
                </a:extLst>
              </p:cNvPr>
              <p:cNvSpPr txBox="1"/>
              <p:nvPr/>
            </p:nvSpPr>
            <p:spPr>
              <a:xfrm>
                <a:off x="1459556" y="3157050"/>
                <a:ext cx="2599324" cy="788999"/>
              </a:xfrm>
              <a:prstGeom prst="rect">
                <a:avLst/>
              </a:prstGeom>
              <a:noFill/>
            </p:spPr>
            <p:txBody>
              <a:bodyPr wrap="square" rtlCol="0">
                <a:spAutoFit/>
              </a:bodyPr>
              <a:lstStyle/>
              <a:p>
                <a:pPr>
                  <a:lnSpc>
                    <a:spcPct val="130000"/>
                  </a:lnSpc>
                </a:pPr>
                <a:r>
                  <a:rPr lang="en-US" dirty="0">
                    <a:solidFill>
                      <a:schemeClr val="tx1">
                        <a:lumMod val="65000"/>
                        <a:lumOff val="35000"/>
                      </a:schemeClr>
                    </a:solidFill>
                    <a:latin typeface="+mj-lt"/>
                  </a:rPr>
                  <a:t>Write You Complete Subtitle Here</a:t>
                </a:r>
                <a:endParaRPr lang="en-GB" dirty="0" err="1">
                  <a:solidFill>
                    <a:schemeClr val="tx1">
                      <a:lumMod val="65000"/>
                      <a:lumOff val="35000"/>
                    </a:schemeClr>
                  </a:solidFill>
                  <a:latin typeface="+mj-lt"/>
                </a:endParaRPr>
              </a:p>
            </p:txBody>
          </p:sp>
          <p:sp>
            <p:nvSpPr>
              <p:cNvPr id="61" name="任意形状 1903">
                <a:extLst>
                  <a:ext uri="{FF2B5EF4-FFF2-40B4-BE49-F238E27FC236}">
                    <a16:creationId xmlns:a16="http://schemas.microsoft.com/office/drawing/2014/main" id="{9E55E2CC-CC55-0A17-1CA5-BCCD04101D7F}"/>
                  </a:ext>
                </a:extLst>
              </p:cNvPr>
              <p:cNvSpPr/>
              <p:nvPr/>
            </p:nvSpPr>
            <p:spPr>
              <a:xfrm rot="2387262" flipH="1">
                <a:off x="1132436" y="2848735"/>
                <a:ext cx="273670" cy="266077"/>
              </a:xfrm>
              <a:custGeom>
                <a:avLst/>
                <a:gdLst/>
                <a:ahLst/>
                <a:cxnLst>
                  <a:cxn ang="0">
                    <a:pos x="wd2" y="hd2"/>
                  </a:cxn>
                  <a:cxn ang="5400000">
                    <a:pos x="wd2" y="hd2"/>
                  </a:cxn>
                  <a:cxn ang="10800000">
                    <a:pos x="wd2" y="hd2"/>
                  </a:cxn>
                  <a:cxn ang="16200000">
                    <a:pos x="wd2" y="hd2"/>
                  </a:cxn>
                </a:cxnLst>
                <a:rect l="0" t="0" r="r" b="b"/>
                <a:pathLst>
                  <a:path w="21600" h="21600" extrusionOk="0">
                    <a:moveTo>
                      <a:pt x="5168" y="9411"/>
                    </a:moveTo>
                    <a:lnTo>
                      <a:pt x="21600" y="9411"/>
                    </a:lnTo>
                    <a:lnTo>
                      <a:pt x="21600" y="12188"/>
                    </a:lnTo>
                    <a:lnTo>
                      <a:pt x="5168" y="12188"/>
                    </a:lnTo>
                    <a:lnTo>
                      <a:pt x="12409" y="19637"/>
                    </a:lnTo>
                    <a:lnTo>
                      <a:pt x="10500" y="21600"/>
                    </a:lnTo>
                    <a:lnTo>
                      <a:pt x="0" y="10800"/>
                    </a:lnTo>
                    <a:lnTo>
                      <a:pt x="10500" y="0"/>
                    </a:lnTo>
                    <a:lnTo>
                      <a:pt x="12409" y="1963"/>
                    </a:lnTo>
                    <a:close/>
                  </a:path>
                </a:pathLst>
              </a:custGeom>
              <a:solidFill>
                <a:schemeClr val="accent6"/>
              </a:solidFill>
              <a:ln w="12700" cap="flat">
                <a:noFill/>
                <a:miter lim="400000"/>
              </a:ln>
              <a:effectLst/>
            </p:spPr>
            <p:txBody>
              <a:bodyPr wrap="square" lIns="45719" tIns="45719" rIns="45719" bIns="45719" numCol="1" anchor="ctr">
                <a:noAutofit/>
              </a:bodyPr>
              <a:lstStyle/>
              <a:p>
                <a:endParaRPr/>
              </a:p>
            </p:txBody>
          </p:sp>
        </p:grpSp>
      </p:grpSp>
      <p:graphicFrame>
        <p:nvGraphicFramePr>
          <p:cNvPr id="64" name="Chart 63">
            <a:extLst>
              <a:ext uri="{FF2B5EF4-FFF2-40B4-BE49-F238E27FC236}">
                <a16:creationId xmlns:a16="http://schemas.microsoft.com/office/drawing/2014/main" id="{75F39007-5E8D-7599-128C-8F836F6D3C28}"/>
              </a:ext>
            </a:extLst>
          </p:cNvPr>
          <p:cNvGraphicFramePr/>
          <p:nvPr/>
        </p:nvGraphicFramePr>
        <p:xfrm>
          <a:off x="8439967" y="3411596"/>
          <a:ext cx="2592377" cy="2583090"/>
        </p:xfrm>
        <a:graphic>
          <a:graphicData uri="http://schemas.openxmlformats.org/drawingml/2006/chart">
            <c:chart xmlns:c="http://schemas.openxmlformats.org/drawingml/2006/chart" xmlns:r="http://schemas.openxmlformats.org/officeDocument/2006/relationships" r:id="rId2"/>
          </a:graphicData>
        </a:graphic>
      </p:graphicFrame>
      <p:sp>
        <p:nvSpPr>
          <p:cNvPr id="65" name="TextBox 64">
            <a:extLst>
              <a:ext uri="{FF2B5EF4-FFF2-40B4-BE49-F238E27FC236}">
                <a16:creationId xmlns:a16="http://schemas.microsoft.com/office/drawing/2014/main" id="{AC934004-A753-692E-FF50-D4E9BCFE9543}"/>
              </a:ext>
            </a:extLst>
          </p:cNvPr>
          <p:cNvSpPr txBox="1"/>
          <p:nvPr/>
        </p:nvSpPr>
        <p:spPr>
          <a:xfrm>
            <a:off x="8319383" y="2070637"/>
            <a:ext cx="2860141" cy="400110"/>
          </a:xfrm>
          <a:prstGeom prst="rect">
            <a:avLst/>
          </a:prstGeom>
          <a:noFill/>
        </p:spPr>
        <p:txBody>
          <a:bodyPr wrap="square" rtlCol="0">
            <a:spAutoFit/>
          </a:bodyPr>
          <a:lstStyle/>
          <a:p>
            <a:r>
              <a:rPr lang="en-US" sz="2000" dirty="0">
                <a:solidFill>
                  <a:schemeClr val="tx1">
                    <a:lumMod val="75000"/>
                    <a:lumOff val="25000"/>
                  </a:schemeClr>
                </a:solidFill>
                <a:latin typeface="+mj-lt"/>
              </a:rPr>
              <a:t>Stadium Name</a:t>
            </a:r>
          </a:p>
        </p:txBody>
      </p:sp>
      <p:sp>
        <p:nvSpPr>
          <p:cNvPr id="66" name="Rectangle 65">
            <a:extLst>
              <a:ext uri="{FF2B5EF4-FFF2-40B4-BE49-F238E27FC236}">
                <a16:creationId xmlns:a16="http://schemas.microsoft.com/office/drawing/2014/main" id="{0F647AD5-C6FF-7A36-7CBD-093C7F4B5C67}"/>
              </a:ext>
            </a:extLst>
          </p:cNvPr>
          <p:cNvSpPr/>
          <p:nvPr/>
        </p:nvSpPr>
        <p:spPr>
          <a:xfrm>
            <a:off x="8319383" y="2435121"/>
            <a:ext cx="2952643" cy="589649"/>
          </a:xfrm>
          <a:prstGeom prst="rect">
            <a:avLst/>
          </a:prstGeom>
          <a:noFill/>
        </p:spPr>
        <p:txBody>
          <a:bodyPr wrap="square" rtlCol="0">
            <a:spAutoFit/>
          </a:bodyPr>
          <a:lstStyle/>
          <a:p>
            <a:pPr>
              <a:lnSpc>
                <a:spcPct val="120000"/>
              </a:lnSpc>
              <a:spcBef>
                <a:spcPts val="1200"/>
              </a:spcBef>
            </a:pPr>
            <a:r>
              <a:rPr lang="en-US" sz="1400" dirty="0">
                <a:solidFill>
                  <a:srgbClr val="000000">
                    <a:lumMod val="65000"/>
                    <a:lumOff val="35000"/>
                  </a:srgbClr>
                </a:solidFill>
                <a:latin typeface="Figtree"/>
              </a:rPr>
              <a:t>Lorem ipsum dolor sit </a:t>
            </a:r>
            <a:r>
              <a:rPr lang="en-US" sz="1400" dirty="0" err="1">
                <a:solidFill>
                  <a:srgbClr val="000000">
                    <a:lumMod val="65000"/>
                    <a:lumOff val="35000"/>
                  </a:srgbClr>
                </a:solidFill>
                <a:latin typeface="Figtree"/>
              </a:rPr>
              <a:t>amet</a:t>
            </a:r>
            <a:r>
              <a:rPr lang="en-US" sz="1400" dirty="0">
                <a:solidFill>
                  <a:srgbClr val="000000">
                    <a:lumMod val="65000"/>
                    <a:lumOff val="35000"/>
                  </a:srgbClr>
                </a:solidFill>
                <a:latin typeface="Figtree"/>
              </a:rPr>
              <a:t>. </a:t>
            </a:r>
            <a:br>
              <a:rPr lang="en-US" sz="1400" dirty="0">
                <a:solidFill>
                  <a:srgbClr val="000000">
                    <a:lumMod val="65000"/>
                    <a:lumOff val="35000"/>
                  </a:srgbClr>
                </a:solidFill>
                <a:latin typeface="Figtree"/>
              </a:rPr>
            </a:br>
            <a:r>
              <a:rPr lang="en-US" sz="1400" dirty="0">
                <a:solidFill>
                  <a:srgbClr val="000000">
                    <a:lumMod val="65000"/>
                    <a:lumOff val="35000"/>
                  </a:srgbClr>
                </a:solidFill>
                <a:latin typeface="Figtree"/>
              </a:rPr>
              <a:t>Qui </a:t>
            </a:r>
            <a:r>
              <a:rPr lang="en-US" sz="1400" dirty="0" err="1">
                <a:solidFill>
                  <a:srgbClr val="000000">
                    <a:lumMod val="65000"/>
                    <a:lumOff val="35000"/>
                  </a:srgbClr>
                </a:solidFill>
                <a:latin typeface="Figtree"/>
              </a:rPr>
              <a:t>sint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neque</a:t>
            </a:r>
            <a:r>
              <a:rPr lang="en-US" sz="1400" dirty="0">
                <a:solidFill>
                  <a:srgbClr val="000000">
                    <a:lumMod val="65000"/>
                    <a:lumOff val="35000"/>
                  </a:srgbClr>
                </a:solidFill>
                <a:latin typeface="Figtree"/>
              </a:rPr>
              <a:t> a </a:t>
            </a:r>
            <a:r>
              <a:rPr lang="en-US" sz="1400" dirty="0" err="1">
                <a:solidFill>
                  <a:srgbClr val="000000">
                    <a:lumMod val="65000"/>
                    <a:lumOff val="35000"/>
                  </a:srgbClr>
                </a:solidFill>
                <a:latin typeface="Figtree"/>
              </a:rPr>
              <a:t>velit</a:t>
            </a:r>
            <a:r>
              <a:rPr lang="en-US" sz="1400" dirty="0">
                <a:solidFill>
                  <a:srgbClr val="000000">
                    <a:lumMod val="65000"/>
                    <a:lumOff val="35000"/>
                  </a:srgbClr>
                </a:solidFill>
                <a:latin typeface="Figtree"/>
              </a:rPr>
              <a:t> </a:t>
            </a:r>
            <a:r>
              <a:rPr lang="en-US" sz="1400" dirty="0" err="1">
                <a:solidFill>
                  <a:srgbClr val="000000">
                    <a:lumMod val="65000"/>
                    <a:lumOff val="35000"/>
                  </a:srgbClr>
                </a:solidFill>
                <a:latin typeface="Figtree"/>
              </a:rPr>
              <a:t>modi</a:t>
            </a:r>
            <a:endParaRPr lang="en-US" sz="1400" dirty="0">
              <a:solidFill>
                <a:srgbClr val="000000">
                  <a:lumMod val="65000"/>
                  <a:lumOff val="35000"/>
                </a:srgbClr>
              </a:solidFill>
              <a:latin typeface="Figtree"/>
            </a:endParaRPr>
          </a:p>
        </p:txBody>
      </p:sp>
    </p:spTree>
    <p:extLst>
      <p:ext uri="{BB962C8B-B14F-4D97-AF65-F5344CB8AC3E}">
        <p14:creationId xmlns:p14="http://schemas.microsoft.com/office/powerpoint/2010/main" val="2663929283"/>
      </p:ext>
    </p:extLst>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03D60FC8-1F7F-6CE0-CAFD-7B7E54A843DC}"/>
              </a:ext>
            </a:extLst>
          </p:cNvPr>
          <p:cNvSpPr txBox="1"/>
          <p:nvPr/>
        </p:nvSpPr>
        <p:spPr>
          <a:xfrm>
            <a:off x="838640" y="761999"/>
            <a:ext cx="8305360"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527" name="Group 526">
            <a:extLst>
              <a:ext uri="{FF2B5EF4-FFF2-40B4-BE49-F238E27FC236}">
                <a16:creationId xmlns:a16="http://schemas.microsoft.com/office/drawing/2014/main" id="{8965355F-2129-C8F4-1403-FB39EC33401F}"/>
              </a:ext>
            </a:extLst>
          </p:cNvPr>
          <p:cNvGrpSpPr/>
          <p:nvPr/>
        </p:nvGrpSpPr>
        <p:grpSpPr>
          <a:xfrm>
            <a:off x="564177" y="2889972"/>
            <a:ext cx="3881989" cy="3203963"/>
            <a:chOff x="1092835" y="2889972"/>
            <a:chExt cx="3881989" cy="3203963"/>
          </a:xfrm>
        </p:grpSpPr>
        <p:sp>
          <p:nvSpPr>
            <p:cNvPr id="7" name="Freeform: Shape 6">
              <a:extLst>
                <a:ext uri="{FF2B5EF4-FFF2-40B4-BE49-F238E27FC236}">
                  <a16:creationId xmlns:a16="http://schemas.microsoft.com/office/drawing/2014/main" id="{85F95C08-3951-987C-EEC0-1771E5D35898}"/>
                </a:ext>
              </a:extLst>
            </p:cNvPr>
            <p:cNvSpPr/>
            <p:nvPr/>
          </p:nvSpPr>
          <p:spPr>
            <a:xfrm>
              <a:off x="4103901" y="3739102"/>
              <a:ext cx="217550" cy="321563"/>
            </a:xfrm>
            <a:custGeom>
              <a:avLst/>
              <a:gdLst>
                <a:gd name="connsiteX0" fmla="*/ 56960 w 217550"/>
                <a:gd name="connsiteY0" fmla="*/ 21146 h 321563"/>
                <a:gd name="connsiteX1" fmla="*/ 0 w 217550"/>
                <a:gd name="connsiteY1" fmla="*/ 42291 h 321563"/>
                <a:gd name="connsiteX2" fmla="*/ 103632 w 217550"/>
                <a:gd name="connsiteY2" fmla="*/ 321564 h 321563"/>
                <a:gd name="connsiteX3" fmla="*/ 160592 w 217550"/>
                <a:gd name="connsiteY3" fmla="*/ 300418 h 321563"/>
                <a:gd name="connsiteX4" fmla="*/ 217551 w 217550"/>
                <a:gd name="connsiteY4" fmla="*/ 279273 h 321563"/>
                <a:gd name="connsiteX5" fmla="*/ 114014 w 217550"/>
                <a:gd name="connsiteY5" fmla="*/ 0 h 32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550" h="321563">
                  <a:moveTo>
                    <a:pt x="56960" y="21146"/>
                  </a:moveTo>
                  <a:lnTo>
                    <a:pt x="0" y="42291"/>
                  </a:lnTo>
                  <a:lnTo>
                    <a:pt x="103632" y="321564"/>
                  </a:lnTo>
                  <a:lnTo>
                    <a:pt x="160592" y="300418"/>
                  </a:lnTo>
                  <a:lnTo>
                    <a:pt x="217551" y="279273"/>
                  </a:lnTo>
                  <a:lnTo>
                    <a:pt x="114014" y="0"/>
                  </a:lnTo>
                  <a:close/>
                </a:path>
              </a:pathLst>
            </a:custGeom>
            <a:solidFill>
              <a:srgbClr val="ACB3D8"/>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71E6092A-2E12-BB66-3DE1-8942A5758D5B}"/>
                </a:ext>
              </a:extLst>
            </p:cNvPr>
            <p:cNvSpPr/>
            <p:nvPr/>
          </p:nvSpPr>
          <p:spPr>
            <a:xfrm>
              <a:off x="4181530" y="4008754"/>
              <a:ext cx="185166" cy="113442"/>
            </a:xfrm>
            <a:custGeom>
              <a:avLst/>
              <a:gdLst>
                <a:gd name="connsiteX0" fmla="*/ 82963 w 185166"/>
                <a:gd name="connsiteY0" fmla="*/ 30766 h 113442"/>
                <a:gd name="connsiteX1" fmla="*/ 0 w 185166"/>
                <a:gd name="connsiteY1" fmla="*/ 61532 h 113442"/>
                <a:gd name="connsiteX2" fmla="*/ 19241 w 185166"/>
                <a:gd name="connsiteY2" fmla="*/ 113443 h 113442"/>
                <a:gd name="connsiteX3" fmla="*/ 102203 w 185166"/>
                <a:gd name="connsiteY3" fmla="*/ 82677 h 113442"/>
                <a:gd name="connsiteX4" fmla="*/ 185166 w 185166"/>
                <a:gd name="connsiteY4" fmla="*/ 51911 h 113442"/>
                <a:gd name="connsiteX5" fmla="*/ 165926 w 185166"/>
                <a:gd name="connsiteY5" fmla="*/ 0 h 11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166" h="113442">
                  <a:moveTo>
                    <a:pt x="82963" y="30766"/>
                  </a:moveTo>
                  <a:lnTo>
                    <a:pt x="0" y="61532"/>
                  </a:lnTo>
                  <a:lnTo>
                    <a:pt x="19241" y="113443"/>
                  </a:lnTo>
                  <a:lnTo>
                    <a:pt x="102203" y="82677"/>
                  </a:lnTo>
                  <a:lnTo>
                    <a:pt x="185166" y="51911"/>
                  </a:lnTo>
                  <a:lnTo>
                    <a:pt x="165926" y="0"/>
                  </a:lnTo>
                  <a:close/>
                </a:path>
              </a:pathLst>
            </a:custGeom>
            <a:solidFill>
              <a:srgbClr val="606060"/>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71995595-045A-C79F-D847-1AEFF8BB9AF4}"/>
                </a:ext>
              </a:extLst>
            </p:cNvPr>
            <p:cNvSpPr/>
            <p:nvPr/>
          </p:nvSpPr>
          <p:spPr>
            <a:xfrm>
              <a:off x="4071421" y="3682333"/>
              <a:ext cx="159734" cy="104012"/>
            </a:xfrm>
            <a:custGeom>
              <a:avLst/>
              <a:gdLst>
                <a:gd name="connsiteX0" fmla="*/ 70199 w 159734"/>
                <a:gd name="connsiteY0" fmla="*/ 26003 h 104012"/>
                <a:gd name="connsiteX1" fmla="*/ 0 w 159734"/>
                <a:gd name="connsiteY1" fmla="*/ 52102 h 104012"/>
                <a:gd name="connsiteX2" fmla="*/ 19241 w 159734"/>
                <a:gd name="connsiteY2" fmla="*/ 104013 h 104012"/>
                <a:gd name="connsiteX3" fmla="*/ 89440 w 159734"/>
                <a:gd name="connsiteY3" fmla="*/ 77915 h 104012"/>
                <a:gd name="connsiteX4" fmla="*/ 159734 w 159734"/>
                <a:gd name="connsiteY4" fmla="*/ 51911 h 104012"/>
                <a:gd name="connsiteX5" fmla="*/ 140494 w 159734"/>
                <a:gd name="connsiteY5" fmla="*/ 0 h 10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34" h="104012">
                  <a:moveTo>
                    <a:pt x="70199" y="26003"/>
                  </a:moveTo>
                  <a:lnTo>
                    <a:pt x="0" y="52102"/>
                  </a:lnTo>
                  <a:lnTo>
                    <a:pt x="19241" y="104013"/>
                  </a:lnTo>
                  <a:lnTo>
                    <a:pt x="89440" y="77915"/>
                  </a:lnTo>
                  <a:lnTo>
                    <a:pt x="159734" y="51911"/>
                  </a:lnTo>
                  <a:lnTo>
                    <a:pt x="140494" y="0"/>
                  </a:lnTo>
                  <a:close/>
                </a:path>
              </a:pathLst>
            </a:custGeom>
            <a:solidFill>
              <a:srgbClr val="606060"/>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357C839C-5CEC-8B6D-EA1B-7C69EC243BFF}"/>
                </a:ext>
              </a:extLst>
            </p:cNvPr>
            <p:cNvSpPr/>
            <p:nvPr/>
          </p:nvSpPr>
          <p:spPr>
            <a:xfrm>
              <a:off x="3712233" y="3279616"/>
              <a:ext cx="1714" cy="4381"/>
            </a:xfrm>
            <a:custGeom>
              <a:avLst/>
              <a:gdLst>
                <a:gd name="connsiteX0" fmla="*/ 286 w 1714"/>
                <a:gd name="connsiteY0" fmla="*/ 286 h 4381"/>
                <a:gd name="connsiteX1" fmla="*/ 0 w 1714"/>
                <a:gd name="connsiteY1" fmla="*/ 0 h 4381"/>
                <a:gd name="connsiteX2" fmla="*/ 1714 w 1714"/>
                <a:gd name="connsiteY2" fmla="*/ 4381 h 4381"/>
                <a:gd name="connsiteX3" fmla="*/ 286 w 1714"/>
                <a:gd name="connsiteY3" fmla="*/ 286 h 4381"/>
              </a:gdLst>
              <a:ahLst/>
              <a:cxnLst>
                <a:cxn ang="0">
                  <a:pos x="connsiteX0" y="connsiteY0"/>
                </a:cxn>
                <a:cxn ang="0">
                  <a:pos x="connsiteX1" y="connsiteY1"/>
                </a:cxn>
                <a:cxn ang="0">
                  <a:pos x="connsiteX2" y="connsiteY2"/>
                </a:cxn>
                <a:cxn ang="0">
                  <a:pos x="connsiteX3" y="connsiteY3"/>
                </a:cxn>
              </a:cxnLst>
              <a:rect l="l" t="t" r="r" b="b"/>
              <a:pathLst>
                <a:path w="1714" h="4381">
                  <a:moveTo>
                    <a:pt x="286" y="286"/>
                  </a:moveTo>
                  <a:cubicBezTo>
                    <a:pt x="190" y="190"/>
                    <a:pt x="95" y="95"/>
                    <a:pt x="0" y="0"/>
                  </a:cubicBezTo>
                  <a:cubicBezTo>
                    <a:pt x="571" y="1524"/>
                    <a:pt x="1143" y="2953"/>
                    <a:pt x="1714" y="4381"/>
                  </a:cubicBezTo>
                  <a:cubicBezTo>
                    <a:pt x="1238" y="3048"/>
                    <a:pt x="762" y="1619"/>
                    <a:pt x="286" y="286"/>
                  </a:cubicBezTo>
                  <a:close/>
                </a:path>
              </a:pathLst>
            </a:custGeom>
            <a:solidFill>
              <a:srgbClr val="6B78B7"/>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ACD6FFDB-5A2A-953A-854C-167AC4882684}"/>
                </a:ext>
              </a:extLst>
            </p:cNvPr>
            <p:cNvSpPr/>
            <p:nvPr/>
          </p:nvSpPr>
          <p:spPr>
            <a:xfrm>
              <a:off x="3691233" y="2889972"/>
              <a:ext cx="533419" cy="837795"/>
            </a:xfrm>
            <a:custGeom>
              <a:avLst/>
              <a:gdLst>
                <a:gd name="connsiteX0" fmla="*/ 504870 w 533419"/>
                <a:gd name="connsiteY0" fmla="*/ 237149 h 837795"/>
                <a:gd name="connsiteX1" fmla="*/ 499918 w 533419"/>
                <a:gd name="connsiteY1" fmla="*/ 222861 h 837795"/>
                <a:gd name="connsiteX2" fmla="*/ 151588 w 533419"/>
                <a:gd name="connsiteY2" fmla="*/ 12835 h 837795"/>
                <a:gd name="connsiteX3" fmla="*/ 24525 w 533419"/>
                <a:gd name="connsiteY3" fmla="*/ 399264 h 837795"/>
                <a:gd name="connsiteX4" fmla="*/ 30049 w 533419"/>
                <a:gd name="connsiteY4" fmla="*/ 413266 h 837795"/>
                <a:gd name="connsiteX5" fmla="*/ 29764 w 533419"/>
                <a:gd name="connsiteY5" fmla="*/ 413361 h 837795"/>
                <a:gd name="connsiteX6" fmla="*/ 397810 w 533419"/>
                <a:gd name="connsiteY6" fmla="*/ 837795 h 837795"/>
                <a:gd name="connsiteX7" fmla="*/ 427432 w 533419"/>
                <a:gd name="connsiteY7" fmla="*/ 826842 h 837795"/>
                <a:gd name="connsiteX8" fmla="*/ 414954 w 533419"/>
                <a:gd name="connsiteY8" fmla="*/ 799505 h 837795"/>
                <a:gd name="connsiteX9" fmla="*/ 259221 w 533419"/>
                <a:gd name="connsiteY9" fmla="*/ 639104 h 837795"/>
                <a:gd name="connsiteX10" fmla="*/ 213977 w 533419"/>
                <a:gd name="connsiteY10" fmla="*/ 604909 h 837795"/>
                <a:gd name="connsiteX11" fmla="*/ 372759 w 533419"/>
                <a:gd name="connsiteY11" fmla="*/ 609291 h 837795"/>
                <a:gd name="connsiteX12" fmla="*/ 490297 w 533419"/>
                <a:gd name="connsiteY12" fmla="*/ 502420 h 837795"/>
                <a:gd name="connsiteX13" fmla="*/ 478296 w 533419"/>
                <a:gd name="connsiteY13" fmla="*/ 557856 h 837795"/>
                <a:gd name="connsiteX14" fmla="*/ 464866 w 533419"/>
                <a:gd name="connsiteY14" fmla="*/ 781026 h 837795"/>
                <a:gd name="connsiteX15" fmla="*/ 473438 w 533419"/>
                <a:gd name="connsiteY15" fmla="*/ 809792 h 837795"/>
                <a:gd name="connsiteX16" fmla="*/ 502870 w 533419"/>
                <a:gd name="connsiteY16" fmla="*/ 798838 h 837795"/>
                <a:gd name="connsiteX17" fmla="*/ 504966 w 533419"/>
                <a:gd name="connsiteY17" fmla="*/ 237054 h 837795"/>
                <a:gd name="connsiteX18" fmla="*/ 504870 w 533419"/>
                <a:gd name="connsiteY18" fmla="*/ 237149 h 837795"/>
                <a:gd name="connsiteX19" fmla="*/ 362091 w 533419"/>
                <a:gd name="connsiteY19" fmla="*/ 580239 h 837795"/>
                <a:gd name="connsiteX20" fmla="*/ 53671 w 533419"/>
                <a:gd name="connsiteY20" fmla="*/ 388501 h 837795"/>
                <a:gd name="connsiteX21" fmla="*/ 162351 w 533419"/>
                <a:gd name="connsiteY21" fmla="*/ 41982 h 837795"/>
                <a:gd name="connsiteX22" fmla="*/ 470771 w 533419"/>
                <a:gd name="connsiteY22" fmla="*/ 233720 h 837795"/>
                <a:gd name="connsiteX23" fmla="*/ 362091 w 533419"/>
                <a:gd name="connsiteY23" fmla="*/ 580239 h 837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3419" h="837795">
                  <a:moveTo>
                    <a:pt x="504870" y="237149"/>
                  </a:moveTo>
                  <a:cubicBezTo>
                    <a:pt x="503346" y="232386"/>
                    <a:pt x="501632" y="227624"/>
                    <a:pt x="499918" y="222861"/>
                  </a:cubicBezTo>
                  <a:cubicBezTo>
                    <a:pt x="438767" y="58174"/>
                    <a:pt x="282843" y="-35838"/>
                    <a:pt x="151588" y="12835"/>
                  </a:cubicBezTo>
                  <a:cubicBezTo>
                    <a:pt x="20334" y="61508"/>
                    <a:pt x="-36531" y="234482"/>
                    <a:pt x="24525" y="399264"/>
                  </a:cubicBezTo>
                  <a:cubicBezTo>
                    <a:pt x="26239" y="404027"/>
                    <a:pt x="28144" y="408694"/>
                    <a:pt x="30049" y="413266"/>
                  </a:cubicBezTo>
                  <a:lnTo>
                    <a:pt x="29764" y="413361"/>
                  </a:lnTo>
                  <a:cubicBezTo>
                    <a:pt x="119013" y="653868"/>
                    <a:pt x="332563" y="664250"/>
                    <a:pt x="397810" y="837795"/>
                  </a:cubicBezTo>
                  <a:lnTo>
                    <a:pt x="427432" y="826842"/>
                  </a:lnTo>
                  <a:lnTo>
                    <a:pt x="414954" y="799505"/>
                  </a:lnTo>
                  <a:cubicBezTo>
                    <a:pt x="379521" y="728163"/>
                    <a:pt x="320848" y="684729"/>
                    <a:pt x="259221" y="639104"/>
                  </a:cubicBezTo>
                  <a:cubicBezTo>
                    <a:pt x="244171" y="627960"/>
                    <a:pt x="229026" y="616720"/>
                    <a:pt x="213977" y="604909"/>
                  </a:cubicBezTo>
                  <a:cubicBezTo>
                    <a:pt x="265888" y="625483"/>
                    <a:pt x="321228" y="628436"/>
                    <a:pt x="372759" y="609291"/>
                  </a:cubicBezTo>
                  <a:cubicBezTo>
                    <a:pt x="424289" y="590145"/>
                    <a:pt x="464294" y="551855"/>
                    <a:pt x="490297" y="502420"/>
                  </a:cubicBezTo>
                  <a:cubicBezTo>
                    <a:pt x="486583" y="521089"/>
                    <a:pt x="482487" y="539568"/>
                    <a:pt x="478296" y="557856"/>
                  </a:cubicBezTo>
                  <a:cubicBezTo>
                    <a:pt x="461341" y="632722"/>
                    <a:pt x="445244" y="703874"/>
                    <a:pt x="464866" y="781026"/>
                  </a:cubicBezTo>
                  <a:lnTo>
                    <a:pt x="473438" y="809792"/>
                  </a:lnTo>
                  <a:lnTo>
                    <a:pt x="502870" y="798838"/>
                  </a:lnTo>
                  <a:cubicBezTo>
                    <a:pt x="439148" y="624721"/>
                    <a:pt x="594215" y="477560"/>
                    <a:pt x="504966" y="237054"/>
                  </a:cubicBezTo>
                  <a:lnTo>
                    <a:pt x="504870" y="237149"/>
                  </a:lnTo>
                  <a:close/>
                  <a:moveTo>
                    <a:pt x="362091" y="580239"/>
                  </a:moveTo>
                  <a:cubicBezTo>
                    <a:pt x="247124" y="622911"/>
                    <a:pt x="108726" y="536901"/>
                    <a:pt x="53671" y="388501"/>
                  </a:cubicBezTo>
                  <a:cubicBezTo>
                    <a:pt x="-1383" y="240102"/>
                    <a:pt x="47385" y="84654"/>
                    <a:pt x="162351" y="41982"/>
                  </a:cubicBezTo>
                  <a:cubicBezTo>
                    <a:pt x="277318" y="-690"/>
                    <a:pt x="415717" y="85320"/>
                    <a:pt x="470771" y="233720"/>
                  </a:cubicBezTo>
                  <a:cubicBezTo>
                    <a:pt x="525826" y="382119"/>
                    <a:pt x="477058" y="537567"/>
                    <a:pt x="362091" y="580239"/>
                  </a:cubicBezTo>
                  <a:close/>
                </a:path>
              </a:pathLst>
            </a:custGeom>
            <a:solidFill>
              <a:srgbClr val="D56C67"/>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F849F413-9421-1CC3-579F-BB16C1FBDDA1}"/>
                </a:ext>
              </a:extLst>
            </p:cNvPr>
            <p:cNvSpPr/>
            <p:nvPr/>
          </p:nvSpPr>
          <p:spPr>
            <a:xfrm>
              <a:off x="4187435" y="3103213"/>
              <a:ext cx="1524" cy="4476"/>
            </a:xfrm>
            <a:custGeom>
              <a:avLst/>
              <a:gdLst>
                <a:gd name="connsiteX0" fmla="*/ 0 w 1524"/>
                <a:gd name="connsiteY0" fmla="*/ 476 h 4476"/>
                <a:gd name="connsiteX1" fmla="*/ 0 w 1524"/>
                <a:gd name="connsiteY1" fmla="*/ 0 h 4476"/>
                <a:gd name="connsiteX2" fmla="*/ 1524 w 1524"/>
                <a:gd name="connsiteY2" fmla="*/ 4477 h 4476"/>
                <a:gd name="connsiteX3" fmla="*/ 0 w 1524"/>
                <a:gd name="connsiteY3" fmla="*/ 476 h 4476"/>
              </a:gdLst>
              <a:ahLst/>
              <a:cxnLst>
                <a:cxn ang="0">
                  <a:pos x="connsiteX0" y="connsiteY0"/>
                </a:cxn>
                <a:cxn ang="0">
                  <a:pos x="connsiteX1" y="connsiteY1"/>
                </a:cxn>
                <a:cxn ang="0">
                  <a:pos x="connsiteX2" y="connsiteY2"/>
                </a:cxn>
                <a:cxn ang="0">
                  <a:pos x="connsiteX3" y="connsiteY3"/>
                </a:cxn>
              </a:cxnLst>
              <a:rect l="l" t="t" r="r" b="b"/>
              <a:pathLst>
                <a:path w="1524" h="4476">
                  <a:moveTo>
                    <a:pt x="0" y="476"/>
                  </a:moveTo>
                  <a:cubicBezTo>
                    <a:pt x="0" y="286"/>
                    <a:pt x="0" y="191"/>
                    <a:pt x="0" y="0"/>
                  </a:cubicBezTo>
                  <a:cubicBezTo>
                    <a:pt x="572" y="1524"/>
                    <a:pt x="953" y="2953"/>
                    <a:pt x="1524" y="4477"/>
                  </a:cubicBezTo>
                  <a:cubicBezTo>
                    <a:pt x="1143" y="3143"/>
                    <a:pt x="572" y="1810"/>
                    <a:pt x="0" y="476"/>
                  </a:cubicBezTo>
                  <a:close/>
                </a:path>
              </a:pathLst>
            </a:custGeom>
            <a:solidFill>
              <a:srgbClr val="6B78B7"/>
            </a:solidFill>
            <a:ln w="9525" cap="flat">
              <a:noFill/>
              <a:prstDash val="solid"/>
              <a:miter/>
            </a:ln>
          </p:spPr>
          <p:txBody>
            <a:bodyPr rtlCol="0" anchor="ctr"/>
            <a:lstStyle/>
            <a:p>
              <a:endParaRPr lang="en-US"/>
            </a:p>
          </p:txBody>
        </p:sp>
        <p:grpSp>
          <p:nvGrpSpPr>
            <p:cNvPr id="13" name="Graphic 3">
              <a:extLst>
                <a:ext uri="{FF2B5EF4-FFF2-40B4-BE49-F238E27FC236}">
                  <a16:creationId xmlns:a16="http://schemas.microsoft.com/office/drawing/2014/main" id="{1684D4AE-FD24-87A1-4E1E-BE7AFEA2028E}"/>
                </a:ext>
              </a:extLst>
            </p:cNvPr>
            <p:cNvGrpSpPr/>
            <p:nvPr/>
          </p:nvGrpSpPr>
          <p:grpSpPr>
            <a:xfrm>
              <a:off x="3722312" y="2920998"/>
              <a:ext cx="462361" cy="560052"/>
              <a:chOff x="3722312" y="2920998"/>
              <a:chExt cx="462361" cy="560052"/>
            </a:xfrm>
          </p:grpSpPr>
          <p:sp>
            <p:nvSpPr>
              <p:cNvPr id="14" name="Freeform: Shape 13">
                <a:extLst>
                  <a:ext uri="{FF2B5EF4-FFF2-40B4-BE49-F238E27FC236}">
                    <a16:creationId xmlns:a16="http://schemas.microsoft.com/office/drawing/2014/main" id="{0CA352BE-6D21-FEF1-5397-DB7F02E9089A}"/>
                  </a:ext>
                </a:extLst>
              </p:cNvPr>
              <p:cNvSpPr/>
              <p:nvPr/>
            </p:nvSpPr>
            <p:spPr>
              <a:xfrm rot="-1221131">
                <a:off x="4080670" y="315655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B087FF02-EDE9-A77B-66B6-7971AC86BBA4}"/>
                  </a:ext>
                </a:extLst>
              </p:cNvPr>
              <p:cNvSpPr/>
              <p:nvPr/>
            </p:nvSpPr>
            <p:spPr>
              <a:xfrm rot="-1221131">
                <a:off x="4067359" y="312069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F66893F4-2F4E-8692-9286-ACAEFD8B59A7}"/>
                  </a:ext>
                </a:extLst>
              </p:cNvPr>
              <p:cNvSpPr/>
              <p:nvPr/>
            </p:nvSpPr>
            <p:spPr>
              <a:xfrm rot="-1221131">
                <a:off x="4054005" y="308469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5C6B78F9-7421-ADC2-6918-92E5C0679FB8}"/>
                  </a:ext>
                </a:extLst>
              </p:cNvPr>
              <p:cNvSpPr/>
              <p:nvPr/>
            </p:nvSpPr>
            <p:spPr>
              <a:xfrm rot="-1221131">
                <a:off x="4094039" y="319260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3AEB45B4-E00B-25D4-F7E1-EB9BE134AA8A}"/>
                  </a:ext>
                </a:extLst>
              </p:cNvPr>
              <p:cNvSpPr/>
              <p:nvPr/>
            </p:nvSpPr>
            <p:spPr>
              <a:xfrm rot="-1221131">
                <a:off x="3974982" y="299145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1AD77B74-8F73-AB00-EFA6-1E3F0A253664}"/>
                  </a:ext>
                </a:extLst>
              </p:cNvPr>
              <p:cNvSpPr/>
              <p:nvPr/>
            </p:nvSpPr>
            <p:spPr>
              <a:xfrm rot="-1221131">
                <a:off x="3883444" y="298449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3F2F0AE9-4401-6EA6-13AC-42CD5905BFA0}"/>
                  </a:ext>
                </a:extLst>
              </p:cNvPr>
              <p:cNvSpPr/>
              <p:nvPr/>
            </p:nvSpPr>
            <p:spPr>
              <a:xfrm rot="-1221131">
                <a:off x="3922562" y="296989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D252A997-F613-7F53-D4FC-97D8E4A8BD79}"/>
                  </a:ext>
                </a:extLst>
              </p:cNvPr>
              <p:cNvSpPr/>
              <p:nvPr/>
            </p:nvSpPr>
            <p:spPr>
              <a:xfrm rot="-1221573">
                <a:off x="4027125" y="3012680"/>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6FD36B8B-ADEE-C152-368A-8A2A07FC0274}"/>
                  </a:ext>
                </a:extLst>
              </p:cNvPr>
              <p:cNvSpPr/>
              <p:nvPr/>
            </p:nvSpPr>
            <p:spPr>
              <a:xfrm rot="-1221131">
                <a:off x="4040683" y="304877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B741D32E-F5B4-A561-C35A-D9B279538E14}"/>
                  </a:ext>
                </a:extLst>
              </p:cNvPr>
              <p:cNvSpPr/>
              <p:nvPr/>
            </p:nvSpPr>
            <p:spPr>
              <a:xfrm rot="-1221131">
                <a:off x="3844382" y="299896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51479081-AAEE-D0F6-1EBA-1FDF2E378035}"/>
                  </a:ext>
                </a:extLst>
              </p:cNvPr>
              <p:cNvSpPr/>
              <p:nvPr/>
            </p:nvSpPr>
            <p:spPr>
              <a:xfrm rot="-1221573">
                <a:off x="4107113" y="3228237"/>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C9A2168D-00D9-4913-D134-7E7E023528C1}"/>
                  </a:ext>
                </a:extLst>
              </p:cNvPr>
              <p:cNvSpPr/>
              <p:nvPr/>
            </p:nvSpPr>
            <p:spPr>
              <a:xfrm rot="-1221131">
                <a:off x="4120686" y="326447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A1E34539-EF51-7654-DD46-1D0876376685}"/>
                  </a:ext>
                </a:extLst>
              </p:cNvPr>
              <p:cNvSpPr/>
              <p:nvPr/>
            </p:nvSpPr>
            <p:spPr>
              <a:xfrm rot="-1221131">
                <a:off x="3988285" y="302728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132303D2-D027-7889-D727-99052189B0F3}"/>
                  </a:ext>
                </a:extLst>
              </p:cNvPr>
              <p:cNvSpPr/>
              <p:nvPr/>
            </p:nvSpPr>
            <p:spPr>
              <a:xfrm rot="-1221131">
                <a:off x="3912923" y="342325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CB406192-6F5D-4044-A175-4819CF693602}"/>
                  </a:ext>
                </a:extLst>
              </p:cNvPr>
              <p:cNvSpPr/>
              <p:nvPr/>
            </p:nvSpPr>
            <p:spPr>
              <a:xfrm rot="-1221131">
                <a:off x="4016848" y="334384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9A766A44-9D17-C938-21DC-857AD8624932}"/>
                  </a:ext>
                </a:extLst>
              </p:cNvPr>
              <p:cNvSpPr/>
              <p:nvPr/>
            </p:nvSpPr>
            <p:spPr>
              <a:xfrm rot="-1221131">
                <a:off x="4055909" y="332937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0" name="Freeform: Shape 29">
                <a:extLst>
                  <a:ext uri="{FF2B5EF4-FFF2-40B4-BE49-F238E27FC236}">
                    <a16:creationId xmlns:a16="http://schemas.microsoft.com/office/drawing/2014/main" id="{32A56144-E8A0-FC48-F4F9-25C29EA45B3E}"/>
                  </a:ext>
                </a:extLst>
              </p:cNvPr>
              <p:cNvSpPr/>
              <p:nvPr/>
            </p:nvSpPr>
            <p:spPr>
              <a:xfrm rot="-1221573">
                <a:off x="3935658" y="3005607"/>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48B65934-8855-62DF-E0FA-4C171EE04481}"/>
                  </a:ext>
                </a:extLst>
              </p:cNvPr>
              <p:cNvSpPr/>
              <p:nvPr/>
            </p:nvSpPr>
            <p:spPr>
              <a:xfrm rot="-1221131">
                <a:off x="3818647" y="304937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BD76DE17-8E05-5A0D-7172-8D22DEF7E81E}"/>
                  </a:ext>
                </a:extLst>
              </p:cNvPr>
              <p:cNvSpPr/>
              <p:nvPr/>
            </p:nvSpPr>
            <p:spPr>
              <a:xfrm rot="-1221131">
                <a:off x="4094966" y="331488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0405DCB9-5D21-4EF1-BF0A-9C1F396E2060}"/>
                  </a:ext>
                </a:extLst>
              </p:cNvPr>
              <p:cNvSpPr/>
              <p:nvPr/>
            </p:nvSpPr>
            <p:spPr>
              <a:xfrm rot="-1221131">
                <a:off x="3938672" y="337295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7705F8FC-C45C-94B4-2AFF-B8B821DAA146}"/>
                  </a:ext>
                </a:extLst>
              </p:cNvPr>
              <p:cNvSpPr/>
              <p:nvPr/>
            </p:nvSpPr>
            <p:spPr>
              <a:xfrm rot="-1221131">
                <a:off x="3886229" y="335122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40AF8C86-EC4A-D320-A9BF-98135A8A5663}"/>
                  </a:ext>
                </a:extLst>
              </p:cNvPr>
              <p:cNvSpPr/>
              <p:nvPr/>
            </p:nvSpPr>
            <p:spPr>
              <a:xfrm rot="-1221131">
                <a:off x="3792922" y="309977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C8CEA32C-BFA4-94C8-60A6-CA86263E5284}"/>
                  </a:ext>
                </a:extLst>
              </p:cNvPr>
              <p:cNvSpPr/>
              <p:nvPr/>
            </p:nvSpPr>
            <p:spPr>
              <a:xfrm rot="-1221131">
                <a:off x="3805320" y="301343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A088BC14-A6E6-F06C-195D-FCF5052D5524}"/>
                  </a:ext>
                </a:extLst>
              </p:cNvPr>
              <p:cNvSpPr/>
              <p:nvPr/>
            </p:nvSpPr>
            <p:spPr>
              <a:xfrm rot="-1221131">
                <a:off x="3951987" y="340880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8" name="Freeform: Shape 37">
                <a:extLst>
                  <a:ext uri="{FF2B5EF4-FFF2-40B4-BE49-F238E27FC236}">
                    <a16:creationId xmlns:a16="http://schemas.microsoft.com/office/drawing/2014/main" id="{0299D023-E652-9E8B-D494-5CD17965332F}"/>
                  </a:ext>
                </a:extLst>
              </p:cNvPr>
              <p:cNvSpPr/>
              <p:nvPr/>
            </p:nvSpPr>
            <p:spPr>
              <a:xfrm rot="-1221131">
                <a:off x="4108289" y="335078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87909CCD-C85F-C3CA-3200-7B54607CDE71}"/>
                  </a:ext>
                </a:extLst>
              </p:cNvPr>
              <p:cNvSpPr/>
              <p:nvPr/>
            </p:nvSpPr>
            <p:spPr>
              <a:xfrm rot="-1221131">
                <a:off x="4069231" y="336528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421A082F-2AD3-291C-7B77-E3C98ACADECD}"/>
                  </a:ext>
                </a:extLst>
              </p:cNvPr>
              <p:cNvSpPr/>
              <p:nvPr/>
            </p:nvSpPr>
            <p:spPr>
              <a:xfrm rot="-1221131">
                <a:off x="3977697" y="335835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C2DE1D90-BB05-33F8-20B5-50BEDD6AD61D}"/>
                  </a:ext>
                </a:extLst>
              </p:cNvPr>
              <p:cNvSpPr/>
              <p:nvPr/>
            </p:nvSpPr>
            <p:spPr>
              <a:xfrm rot="-1221573">
                <a:off x="3990846" y="3394207"/>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D79D2814-7569-41FD-D10F-1DB32CB9D76C}"/>
                  </a:ext>
                </a:extLst>
              </p:cNvPr>
              <p:cNvSpPr/>
              <p:nvPr/>
            </p:nvSpPr>
            <p:spPr>
              <a:xfrm rot="-1221131">
                <a:off x="4134034" y="330044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C598B9F3-C973-084C-A817-C9C5B93AB0C8}"/>
                  </a:ext>
                </a:extLst>
              </p:cNvPr>
              <p:cNvSpPr/>
              <p:nvPr/>
            </p:nvSpPr>
            <p:spPr>
              <a:xfrm rot="-1221131">
                <a:off x="3860546" y="340187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E514BD93-1950-C717-E14B-BF9D629E0DFE}"/>
                  </a:ext>
                </a:extLst>
              </p:cNvPr>
              <p:cNvSpPr/>
              <p:nvPr/>
            </p:nvSpPr>
            <p:spPr>
              <a:xfrm rot="-1221131">
                <a:off x="4014006" y="297686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F8FDFBDB-3551-603B-FC2B-6C9D2A0E92BE}"/>
                  </a:ext>
                </a:extLst>
              </p:cNvPr>
              <p:cNvSpPr/>
              <p:nvPr/>
            </p:nvSpPr>
            <p:spPr>
              <a:xfrm rot="-1221131">
                <a:off x="3740549" y="307837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EAA7E02D-FF2C-B833-3AFE-87051D42DB46}"/>
                  </a:ext>
                </a:extLst>
              </p:cNvPr>
              <p:cNvSpPr/>
              <p:nvPr/>
            </p:nvSpPr>
            <p:spPr>
              <a:xfrm rot="-1221131">
                <a:off x="3766258" y="302790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3FEC33F9-FFA5-B8E0-5525-D3FF959CDAB6}"/>
                  </a:ext>
                </a:extLst>
              </p:cNvPr>
              <p:cNvSpPr/>
              <p:nvPr/>
            </p:nvSpPr>
            <p:spPr>
              <a:xfrm rot="-1221131">
                <a:off x="3961606" y="295537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743AC4F6-A730-D4EE-DB61-006E7E9543BB}"/>
                  </a:ext>
                </a:extLst>
              </p:cNvPr>
              <p:cNvSpPr/>
              <p:nvPr/>
            </p:nvSpPr>
            <p:spPr>
              <a:xfrm rot="-1221573">
                <a:off x="4029994" y="3379702"/>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872B6F5B-533A-BDCB-9AF3-0928B36513A4}"/>
                  </a:ext>
                </a:extLst>
              </p:cNvPr>
              <p:cNvSpPr/>
              <p:nvPr/>
            </p:nvSpPr>
            <p:spPr>
              <a:xfrm rot="-1221573">
                <a:off x="3793650" y="3221858"/>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EB4020D2-3A84-451E-8C32-EFE4672CB553}"/>
                  </a:ext>
                </a:extLst>
              </p:cNvPr>
              <p:cNvSpPr/>
              <p:nvPr/>
            </p:nvSpPr>
            <p:spPr>
              <a:xfrm rot="-1221573">
                <a:off x="3899390" y="3387116"/>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E05388FA-9364-66DE-F972-8BC41440BB9C}"/>
                  </a:ext>
                </a:extLst>
              </p:cNvPr>
              <p:cNvSpPr/>
              <p:nvPr/>
            </p:nvSpPr>
            <p:spPr>
              <a:xfrm rot="-1221131">
                <a:off x="3767193" y="315020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53511FC5-BABE-9213-A357-17ACE48BCC3F}"/>
                  </a:ext>
                </a:extLst>
              </p:cNvPr>
              <p:cNvSpPr/>
              <p:nvPr/>
            </p:nvSpPr>
            <p:spPr>
              <a:xfrm rot="-1221131">
                <a:off x="3779584" y="306384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A05B7E9F-F889-9EF2-212E-A2E867CA41CF}"/>
                  </a:ext>
                </a:extLst>
              </p:cNvPr>
              <p:cNvSpPr/>
              <p:nvPr/>
            </p:nvSpPr>
            <p:spPr>
              <a:xfrm rot="-1221573">
                <a:off x="3753647" y="3114041"/>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5DEABBA1-2C9F-4C8F-6559-D092B9050F05}"/>
                  </a:ext>
                </a:extLst>
              </p:cNvPr>
              <p:cNvSpPr/>
              <p:nvPr/>
            </p:nvSpPr>
            <p:spPr>
              <a:xfrm rot="-1221131">
                <a:off x="3780549" y="318620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953994F9-018E-145B-FE57-D8525D872E88}"/>
                  </a:ext>
                </a:extLst>
              </p:cNvPr>
              <p:cNvSpPr/>
              <p:nvPr/>
            </p:nvSpPr>
            <p:spPr>
              <a:xfrm rot="-1221131">
                <a:off x="3833863" y="332989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E61318B1-A285-BDFF-23B1-8476EC21EE37}"/>
                  </a:ext>
                </a:extLst>
              </p:cNvPr>
              <p:cNvSpPr/>
              <p:nvPr/>
            </p:nvSpPr>
            <p:spPr>
              <a:xfrm rot="-1221131">
                <a:off x="3807217" y="325807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D7D0C5EE-3891-CA11-BAD0-5A2B341F0A6E}"/>
                  </a:ext>
                </a:extLst>
              </p:cNvPr>
              <p:cNvSpPr/>
              <p:nvPr/>
            </p:nvSpPr>
            <p:spPr>
              <a:xfrm rot="-1221573">
                <a:off x="3847009" y="3365666"/>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C72E3B09-0504-D574-1FD8-1C0523B9C63F}"/>
                  </a:ext>
                </a:extLst>
              </p:cNvPr>
              <p:cNvSpPr/>
              <p:nvPr/>
            </p:nvSpPr>
            <p:spPr>
              <a:xfrm rot="-1221131">
                <a:off x="3820541" y="329399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76139B1C-0D9F-1ABE-5489-7DCC03D78E5C}"/>
                  </a:ext>
                </a:extLst>
              </p:cNvPr>
              <p:cNvSpPr/>
              <p:nvPr/>
            </p:nvSpPr>
            <p:spPr>
              <a:xfrm rot="-1221131">
                <a:off x="4081624" y="327894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1495A78F-03B3-F581-F955-544DF4EAB567}"/>
                  </a:ext>
                </a:extLst>
              </p:cNvPr>
              <p:cNvSpPr/>
              <p:nvPr/>
            </p:nvSpPr>
            <p:spPr>
              <a:xfrm rot="-1221131">
                <a:off x="3884369" y="310674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42FB65D3-75F8-E1B4-0D67-8B861ED09997}"/>
                  </a:ext>
                </a:extLst>
              </p:cNvPr>
              <p:cNvSpPr/>
              <p:nvPr/>
            </p:nvSpPr>
            <p:spPr>
              <a:xfrm rot="-1221131">
                <a:off x="3858645" y="315720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 name="Freeform: Shape 61">
                <a:extLst>
                  <a:ext uri="{FF2B5EF4-FFF2-40B4-BE49-F238E27FC236}">
                    <a16:creationId xmlns:a16="http://schemas.microsoft.com/office/drawing/2014/main" id="{62CB4FB0-08C4-DA3A-C9FF-01A92D3E2B30}"/>
                  </a:ext>
                </a:extLst>
              </p:cNvPr>
              <p:cNvSpPr/>
              <p:nvPr/>
            </p:nvSpPr>
            <p:spPr>
              <a:xfrm rot="-1221131">
                <a:off x="3975917" y="311373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0FF8DB49-FB56-E55A-FBB1-4F17104D31F2}"/>
                  </a:ext>
                </a:extLst>
              </p:cNvPr>
              <p:cNvSpPr/>
              <p:nvPr/>
            </p:nvSpPr>
            <p:spPr>
              <a:xfrm rot="-1221131">
                <a:off x="4002596" y="318566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04190185-79C5-6B0B-8A4C-41B9F40A8BB5}"/>
                  </a:ext>
                </a:extLst>
              </p:cNvPr>
              <p:cNvSpPr/>
              <p:nvPr/>
            </p:nvSpPr>
            <p:spPr>
              <a:xfrm rot="-1221131">
                <a:off x="3989230" y="314961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3F97C05C-66A3-D78B-9FBD-EA27C0201568}"/>
                  </a:ext>
                </a:extLst>
              </p:cNvPr>
              <p:cNvSpPr/>
              <p:nvPr/>
            </p:nvSpPr>
            <p:spPr>
              <a:xfrm rot="-1221131">
                <a:off x="3871975" y="319307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A8A2057E-FE0D-0025-AB9A-37C74786F5B4}"/>
                  </a:ext>
                </a:extLst>
              </p:cNvPr>
              <p:cNvSpPr/>
              <p:nvPr/>
            </p:nvSpPr>
            <p:spPr>
              <a:xfrm rot="-1221573">
                <a:off x="4003295" y="3307645"/>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A14CB1A3-5509-D42A-AE43-015E75F31083}"/>
                  </a:ext>
                </a:extLst>
              </p:cNvPr>
              <p:cNvSpPr/>
              <p:nvPr/>
            </p:nvSpPr>
            <p:spPr>
              <a:xfrm rot="-1221131">
                <a:off x="4029232" y="325743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422B962E-76A2-8923-F09D-F94A3A8FEF8A}"/>
                  </a:ext>
                </a:extLst>
              </p:cNvPr>
              <p:cNvSpPr/>
              <p:nvPr/>
            </p:nvSpPr>
            <p:spPr>
              <a:xfrm rot="-1221131">
                <a:off x="3898634" y="326497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E2D6F9CD-53F6-B164-82B4-89849DF82120}"/>
                  </a:ext>
                </a:extLst>
              </p:cNvPr>
              <p:cNvSpPr/>
              <p:nvPr/>
            </p:nvSpPr>
            <p:spPr>
              <a:xfrm rot="-1221131">
                <a:off x="3885322" y="322912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1084F64A-29F6-8E06-FB7B-9404655853EC}"/>
                  </a:ext>
                </a:extLst>
              </p:cNvPr>
              <p:cNvSpPr/>
              <p:nvPr/>
            </p:nvSpPr>
            <p:spPr>
              <a:xfrm rot="-1221573">
                <a:off x="3950828" y="3286258"/>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9C33017B-207A-0892-C688-5A620A42553F}"/>
                  </a:ext>
                </a:extLst>
              </p:cNvPr>
              <p:cNvSpPr/>
              <p:nvPr/>
            </p:nvSpPr>
            <p:spPr>
              <a:xfrm rot="-1221131">
                <a:off x="3937696" y="325050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19E3015C-002F-71FF-0661-366E85E603F4}"/>
                  </a:ext>
                </a:extLst>
              </p:cNvPr>
              <p:cNvSpPr/>
              <p:nvPr/>
            </p:nvSpPr>
            <p:spPr>
              <a:xfrm rot="-1221131">
                <a:off x="3911057" y="317871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A63247D6-4C16-7215-A3D4-9B837B5EBEA2}"/>
                  </a:ext>
                </a:extLst>
              </p:cNvPr>
              <p:cNvSpPr/>
              <p:nvPr/>
            </p:nvSpPr>
            <p:spPr>
              <a:xfrm rot="-1221131">
                <a:off x="3950091" y="316417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4" name="Freeform: Shape 73">
                <a:extLst>
                  <a:ext uri="{FF2B5EF4-FFF2-40B4-BE49-F238E27FC236}">
                    <a16:creationId xmlns:a16="http://schemas.microsoft.com/office/drawing/2014/main" id="{D9A04297-6B15-A0E9-84FE-452EA1F8024E}"/>
                  </a:ext>
                </a:extLst>
              </p:cNvPr>
              <p:cNvSpPr/>
              <p:nvPr/>
            </p:nvSpPr>
            <p:spPr>
              <a:xfrm rot="-1221131">
                <a:off x="4015909" y="322152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59A2BC85-0311-6081-A6E5-4FD1BF499AC4}"/>
                  </a:ext>
                </a:extLst>
              </p:cNvPr>
              <p:cNvSpPr/>
              <p:nvPr/>
            </p:nvSpPr>
            <p:spPr>
              <a:xfrm rot="-1221131">
                <a:off x="3924369" y="321456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FF5197AD-8D84-EFE6-A7BB-2B16FED81EEF}"/>
                  </a:ext>
                </a:extLst>
              </p:cNvPr>
              <p:cNvSpPr/>
              <p:nvPr/>
            </p:nvSpPr>
            <p:spPr>
              <a:xfrm rot="-1221131">
                <a:off x="3963446" y="320018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9C168D7D-01A4-22FD-54AC-A9D752290062}"/>
                  </a:ext>
                </a:extLst>
              </p:cNvPr>
              <p:cNvSpPr/>
              <p:nvPr/>
            </p:nvSpPr>
            <p:spPr>
              <a:xfrm rot="-1221131">
                <a:off x="3976764" y="323606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D60A8F39-30A2-53F1-D44E-57809E770983}"/>
                  </a:ext>
                </a:extLst>
              </p:cNvPr>
              <p:cNvSpPr/>
              <p:nvPr/>
            </p:nvSpPr>
            <p:spPr>
              <a:xfrm rot="-1221131">
                <a:off x="3962565" y="307774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A886040D-8F8F-30EC-4DFE-D0CF97A6BA45}"/>
                  </a:ext>
                </a:extLst>
              </p:cNvPr>
              <p:cNvSpPr/>
              <p:nvPr/>
            </p:nvSpPr>
            <p:spPr>
              <a:xfrm rot="-1221131">
                <a:off x="3936770" y="312825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B21075C5-C212-F215-0954-951324261E43}"/>
                  </a:ext>
                </a:extLst>
              </p:cNvPr>
              <p:cNvSpPr/>
              <p:nvPr/>
            </p:nvSpPr>
            <p:spPr>
              <a:xfrm rot="-1221131">
                <a:off x="3990088" y="327198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7A97014E-3BFB-7122-9349-79DA9A98B1FE}"/>
                  </a:ext>
                </a:extLst>
              </p:cNvPr>
              <p:cNvSpPr/>
              <p:nvPr/>
            </p:nvSpPr>
            <p:spPr>
              <a:xfrm rot="-1221131">
                <a:off x="3897691" y="314265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D2C7133F-4E01-379A-0820-8C437B0412DB}"/>
                  </a:ext>
                </a:extLst>
              </p:cNvPr>
              <p:cNvSpPr/>
              <p:nvPr/>
            </p:nvSpPr>
            <p:spPr>
              <a:xfrm rot="-1221131">
                <a:off x="3832923" y="320759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DD4A8CA1-069A-6E56-560D-EF65AA921E47}"/>
                  </a:ext>
                </a:extLst>
              </p:cNvPr>
              <p:cNvSpPr/>
              <p:nvPr/>
            </p:nvSpPr>
            <p:spPr>
              <a:xfrm rot="-1221131">
                <a:off x="3832001" y="308537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C85B2646-DCD1-1B75-A0D6-B72C97F6EB65}"/>
                  </a:ext>
                </a:extLst>
              </p:cNvPr>
              <p:cNvSpPr/>
              <p:nvPr/>
            </p:nvSpPr>
            <p:spPr>
              <a:xfrm rot="-1221131">
                <a:off x="4001617" y="306324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72DB6CA5-6E89-AE81-2BD0-4DD8CF856B48}"/>
                  </a:ext>
                </a:extLst>
              </p:cNvPr>
              <p:cNvSpPr/>
              <p:nvPr/>
            </p:nvSpPr>
            <p:spPr>
              <a:xfrm rot="-1221131">
                <a:off x="3949242" y="304183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0A6CE3DC-C602-EC83-6DAC-15934EE836E3}"/>
                  </a:ext>
                </a:extLst>
              </p:cNvPr>
              <p:cNvSpPr/>
              <p:nvPr/>
            </p:nvSpPr>
            <p:spPr>
              <a:xfrm rot="-1221131">
                <a:off x="3806261" y="313575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8F6B4B22-20D1-216F-A4FA-E65879C18C08}"/>
                  </a:ext>
                </a:extLst>
              </p:cNvPr>
              <p:cNvSpPr/>
              <p:nvPr/>
            </p:nvSpPr>
            <p:spPr>
              <a:xfrm rot="-1221131">
                <a:off x="3896772" y="302043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C3B0C07-232B-A4C2-FED7-5123E2970534}"/>
                  </a:ext>
                </a:extLst>
              </p:cNvPr>
              <p:cNvSpPr/>
              <p:nvPr/>
            </p:nvSpPr>
            <p:spPr>
              <a:xfrm rot="-1221131">
                <a:off x="3857704" y="303488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B4289888-A6C6-7FD2-3690-45222BEEF0AE}"/>
                  </a:ext>
                </a:extLst>
              </p:cNvPr>
              <p:cNvSpPr/>
              <p:nvPr/>
            </p:nvSpPr>
            <p:spPr>
              <a:xfrm rot="-1221131">
                <a:off x="3872931" y="331546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E9E37101-458B-2F06-DA20-AC29EBB8155D}"/>
                  </a:ext>
                </a:extLst>
              </p:cNvPr>
              <p:cNvSpPr/>
              <p:nvPr/>
            </p:nvSpPr>
            <p:spPr>
              <a:xfrm rot="-1221131">
                <a:off x="3859615" y="327959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B74E8367-DF86-ACB7-C773-969653738503}"/>
                  </a:ext>
                </a:extLst>
              </p:cNvPr>
              <p:cNvSpPr/>
              <p:nvPr/>
            </p:nvSpPr>
            <p:spPr>
              <a:xfrm rot="-1221131">
                <a:off x="3910093" y="305634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E70B07EF-5977-E6EC-9BD9-B0DCEFCC7BC4}"/>
                  </a:ext>
                </a:extLst>
              </p:cNvPr>
              <p:cNvSpPr/>
              <p:nvPr/>
            </p:nvSpPr>
            <p:spPr>
              <a:xfrm rot="-1221131">
                <a:off x="3846259" y="324359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182CD63-EF17-EE82-343F-5570ADE0DB03}"/>
                  </a:ext>
                </a:extLst>
              </p:cNvPr>
              <p:cNvSpPr/>
              <p:nvPr/>
            </p:nvSpPr>
            <p:spPr>
              <a:xfrm rot="-1221131">
                <a:off x="3925320" y="333695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D8B01B84-189E-7CE5-530D-67671792E3BF}"/>
                  </a:ext>
                </a:extLst>
              </p:cNvPr>
              <p:cNvSpPr/>
              <p:nvPr/>
            </p:nvSpPr>
            <p:spPr>
              <a:xfrm rot="-1221131">
                <a:off x="3819601" y="317168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D6ED64DE-CA44-188D-F29D-4707B71E8074}"/>
                  </a:ext>
                </a:extLst>
              </p:cNvPr>
              <p:cNvSpPr/>
              <p:nvPr/>
            </p:nvSpPr>
            <p:spPr>
              <a:xfrm rot="-1221131">
                <a:off x="3911997" y="330101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6" name="Freeform: Shape 95">
                <a:extLst>
                  <a:ext uri="{FF2B5EF4-FFF2-40B4-BE49-F238E27FC236}">
                    <a16:creationId xmlns:a16="http://schemas.microsoft.com/office/drawing/2014/main" id="{18DD68E7-EFBD-725F-6920-7B46B6DF7887}"/>
                  </a:ext>
                </a:extLst>
              </p:cNvPr>
              <p:cNvSpPr/>
              <p:nvPr/>
            </p:nvSpPr>
            <p:spPr>
              <a:xfrm rot="-1221131">
                <a:off x="3964370" y="332239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957F036F-7B43-56F5-22DD-01BB6720E54E}"/>
                  </a:ext>
                </a:extLst>
              </p:cNvPr>
              <p:cNvSpPr/>
              <p:nvPr/>
            </p:nvSpPr>
            <p:spPr>
              <a:xfrm rot="-1221131">
                <a:off x="3871017" y="307075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B4947938-B728-E966-D813-507F64783993}"/>
                  </a:ext>
                </a:extLst>
              </p:cNvPr>
              <p:cNvSpPr/>
              <p:nvPr/>
            </p:nvSpPr>
            <p:spPr>
              <a:xfrm rot="-1221131">
                <a:off x="4014982" y="309928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A19E8E9-B7F1-520A-C0CA-3EA9D7153309}"/>
                  </a:ext>
                </a:extLst>
              </p:cNvPr>
              <p:cNvSpPr/>
              <p:nvPr/>
            </p:nvSpPr>
            <p:spPr>
              <a:xfrm rot="-1221131">
                <a:off x="4042560" y="329329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F7F1609B-D3B0-35E0-B790-6A202890EDBB}"/>
                  </a:ext>
                </a:extLst>
              </p:cNvPr>
              <p:cNvSpPr/>
              <p:nvPr/>
            </p:nvSpPr>
            <p:spPr>
              <a:xfrm rot="-1221131">
                <a:off x="3845323" y="312128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E70B63B4-369F-06EB-03B5-067F08513A4F}"/>
                  </a:ext>
                </a:extLst>
              </p:cNvPr>
              <p:cNvSpPr/>
              <p:nvPr/>
            </p:nvSpPr>
            <p:spPr>
              <a:xfrm rot="-1221131">
                <a:off x="4041625" y="317110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5B77F35E-FCB5-DB0A-3D3F-75ACCA33010D}"/>
                  </a:ext>
                </a:extLst>
              </p:cNvPr>
              <p:cNvSpPr/>
              <p:nvPr/>
            </p:nvSpPr>
            <p:spPr>
              <a:xfrm rot="-1221131">
                <a:off x="4068303" y="324302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3A4C33F8-DB8E-12E3-84DA-18DCDC03228A}"/>
                  </a:ext>
                </a:extLst>
              </p:cNvPr>
              <p:cNvSpPr/>
              <p:nvPr/>
            </p:nvSpPr>
            <p:spPr>
              <a:xfrm rot="-1221131">
                <a:off x="4028286" y="313511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C242E28C-2EAB-5DD4-15F7-1E9CA0E725AF}"/>
                  </a:ext>
                </a:extLst>
              </p:cNvPr>
              <p:cNvSpPr/>
              <p:nvPr/>
            </p:nvSpPr>
            <p:spPr>
              <a:xfrm rot="-1221131">
                <a:off x="4054965" y="320703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30420692-42E3-2998-B944-8C2C60E852E1}"/>
                  </a:ext>
                </a:extLst>
              </p:cNvPr>
              <p:cNvSpPr/>
              <p:nvPr/>
            </p:nvSpPr>
            <p:spPr>
              <a:xfrm rot="-1221131">
                <a:off x="3923430" y="309226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106" name="Freeform: Shape 105">
                <a:extLst>
                  <a:ext uri="{FF2B5EF4-FFF2-40B4-BE49-F238E27FC236}">
                    <a16:creationId xmlns:a16="http://schemas.microsoft.com/office/drawing/2014/main" id="{02FA19AC-5447-23A2-0689-A786773E7BF3}"/>
                  </a:ext>
                </a:extLst>
              </p:cNvPr>
              <p:cNvSpPr/>
              <p:nvPr/>
            </p:nvSpPr>
            <p:spPr>
              <a:xfrm>
                <a:off x="3783004" y="3339909"/>
                <a:ext cx="45720" cy="36004"/>
              </a:xfrm>
              <a:custGeom>
                <a:avLst/>
                <a:gdLst>
                  <a:gd name="connsiteX0" fmla="*/ 36290 w 45720"/>
                  <a:gd name="connsiteY0" fmla="*/ 0 h 36004"/>
                  <a:gd name="connsiteX1" fmla="*/ 0 w 45720"/>
                  <a:gd name="connsiteY1" fmla="*/ 13430 h 36004"/>
                  <a:gd name="connsiteX2" fmla="*/ 16383 w 45720"/>
                  <a:gd name="connsiteY2" fmla="*/ 36004 h 36004"/>
                  <a:gd name="connsiteX3" fmla="*/ 45720 w 45720"/>
                  <a:gd name="connsiteY3" fmla="*/ 25146 h 36004"/>
                  <a:gd name="connsiteX4" fmla="*/ 36290 w 45720"/>
                  <a:gd name="connsiteY4" fmla="*/ 0 h 36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36004">
                    <a:moveTo>
                      <a:pt x="36290" y="0"/>
                    </a:moveTo>
                    <a:lnTo>
                      <a:pt x="0" y="13430"/>
                    </a:lnTo>
                    <a:cubicBezTo>
                      <a:pt x="5239" y="21241"/>
                      <a:pt x="10668" y="28765"/>
                      <a:pt x="16383" y="36004"/>
                    </a:cubicBezTo>
                    <a:lnTo>
                      <a:pt x="45720" y="25146"/>
                    </a:lnTo>
                    <a:lnTo>
                      <a:pt x="36290" y="0"/>
                    </a:lnTo>
                    <a:close/>
                  </a:path>
                </a:pathLst>
              </a:custGeom>
              <a:noFill/>
              <a:ln w="9525" cap="flat">
                <a:noFill/>
                <a:prstDash val="solid"/>
                <a:miter/>
              </a:ln>
            </p:spPr>
            <p:txBody>
              <a:bodyPr rtlCol="0" anchor="ctr"/>
              <a:lstStyle/>
              <a:p>
                <a:endParaRPr lang="en-US"/>
              </a:p>
            </p:txBody>
          </p:sp>
          <p:sp>
            <p:nvSpPr>
              <p:cNvPr id="107" name="Freeform: Shape 106">
                <a:extLst>
                  <a:ext uri="{FF2B5EF4-FFF2-40B4-BE49-F238E27FC236}">
                    <a16:creationId xmlns:a16="http://schemas.microsoft.com/office/drawing/2014/main" id="{E132E1E3-E9E4-FB5B-3FD1-20F6385BA258}"/>
                  </a:ext>
                </a:extLst>
              </p:cNvPr>
              <p:cNvSpPr/>
              <p:nvPr/>
            </p:nvSpPr>
            <p:spPr>
              <a:xfrm>
                <a:off x="4062563" y="2997104"/>
                <a:ext cx="38766" cy="32384"/>
              </a:xfrm>
              <a:custGeom>
                <a:avLst/>
                <a:gdLst>
                  <a:gd name="connsiteX0" fmla="*/ 9335 w 38766"/>
                  <a:gd name="connsiteY0" fmla="*/ 32385 h 32384"/>
                  <a:gd name="connsiteX1" fmla="*/ 38767 w 38766"/>
                  <a:gd name="connsiteY1" fmla="*/ 21431 h 32384"/>
                  <a:gd name="connsiteX2" fmla="*/ 19145 w 38766"/>
                  <a:gd name="connsiteY2" fmla="*/ 0 h 32384"/>
                  <a:gd name="connsiteX3" fmla="*/ 0 w 38766"/>
                  <a:gd name="connsiteY3" fmla="*/ 7144 h 32384"/>
                  <a:gd name="connsiteX4" fmla="*/ 9335 w 38766"/>
                  <a:gd name="connsiteY4" fmla="*/ 32385 h 32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6" h="32384">
                    <a:moveTo>
                      <a:pt x="9335" y="32385"/>
                    </a:moveTo>
                    <a:lnTo>
                      <a:pt x="38767" y="21431"/>
                    </a:lnTo>
                    <a:cubicBezTo>
                      <a:pt x="32480" y="13907"/>
                      <a:pt x="25908" y="6763"/>
                      <a:pt x="19145" y="0"/>
                    </a:cubicBezTo>
                    <a:lnTo>
                      <a:pt x="0" y="7144"/>
                    </a:lnTo>
                    <a:lnTo>
                      <a:pt x="9335" y="32385"/>
                    </a:lnTo>
                    <a:close/>
                  </a:path>
                </a:pathLst>
              </a:custGeom>
              <a:no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91FDDB6-EC0D-6DD7-95B2-310FF0400241}"/>
                  </a:ext>
                </a:extLst>
              </p:cNvPr>
              <p:cNvSpPr/>
              <p:nvPr/>
            </p:nvSpPr>
            <p:spPr>
              <a:xfrm>
                <a:off x="4078755" y="3396773"/>
                <a:ext cx="39814" cy="51816"/>
              </a:xfrm>
              <a:custGeom>
                <a:avLst/>
                <a:gdLst>
                  <a:gd name="connsiteX0" fmla="*/ 0 w 39814"/>
                  <a:gd name="connsiteY0" fmla="*/ 10478 h 51816"/>
                  <a:gd name="connsiteX1" fmla="*/ 15335 w 39814"/>
                  <a:gd name="connsiteY1" fmla="*/ 51816 h 51816"/>
                  <a:gd name="connsiteX2" fmla="*/ 39814 w 39814"/>
                  <a:gd name="connsiteY2" fmla="*/ 30861 h 51816"/>
                  <a:gd name="connsiteX3" fmla="*/ 28384 w 39814"/>
                  <a:gd name="connsiteY3" fmla="*/ 0 h 51816"/>
                  <a:gd name="connsiteX4" fmla="*/ 0 w 39814"/>
                  <a:gd name="connsiteY4" fmla="*/ 10478 h 51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4" h="51816">
                    <a:moveTo>
                      <a:pt x="0" y="10478"/>
                    </a:moveTo>
                    <a:lnTo>
                      <a:pt x="15335" y="51816"/>
                    </a:lnTo>
                    <a:cubicBezTo>
                      <a:pt x="24098" y="45625"/>
                      <a:pt x="32194" y="38576"/>
                      <a:pt x="39814" y="30861"/>
                    </a:cubicBezTo>
                    <a:lnTo>
                      <a:pt x="28384" y="0"/>
                    </a:lnTo>
                    <a:lnTo>
                      <a:pt x="0" y="10478"/>
                    </a:lnTo>
                    <a:close/>
                  </a:path>
                </a:pathLst>
              </a:custGeom>
              <a:no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2B1AC658-C367-542D-BC4E-64B3B3722720}"/>
                  </a:ext>
                </a:extLst>
              </p:cNvPr>
              <p:cNvSpPr/>
              <p:nvPr/>
            </p:nvSpPr>
            <p:spPr>
              <a:xfrm>
                <a:off x="3836154" y="3411823"/>
                <a:ext cx="16097" cy="17049"/>
              </a:xfrm>
              <a:custGeom>
                <a:avLst/>
                <a:gdLst>
                  <a:gd name="connsiteX0" fmla="*/ 0 w 16097"/>
                  <a:gd name="connsiteY0" fmla="*/ 3620 h 17049"/>
                  <a:gd name="connsiteX1" fmla="*/ 16097 w 16097"/>
                  <a:gd name="connsiteY1" fmla="*/ 17050 h 17049"/>
                  <a:gd name="connsiteX2" fmla="*/ 9715 w 16097"/>
                  <a:gd name="connsiteY2" fmla="*/ 0 h 17049"/>
                  <a:gd name="connsiteX3" fmla="*/ 0 w 16097"/>
                  <a:gd name="connsiteY3" fmla="*/ 3620 h 17049"/>
                </a:gdLst>
                <a:ahLst/>
                <a:cxnLst>
                  <a:cxn ang="0">
                    <a:pos x="connsiteX0" y="connsiteY0"/>
                  </a:cxn>
                  <a:cxn ang="0">
                    <a:pos x="connsiteX1" y="connsiteY1"/>
                  </a:cxn>
                  <a:cxn ang="0">
                    <a:pos x="connsiteX2" y="connsiteY2"/>
                  </a:cxn>
                  <a:cxn ang="0">
                    <a:pos x="connsiteX3" y="connsiteY3"/>
                  </a:cxn>
                </a:cxnLst>
                <a:rect l="l" t="t" r="r" b="b"/>
                <a:pathLst>
                  <a:path w="16097" h="17049">
                    <a:moveTo>
                      <a:pt x="0" y="3620"/>
                    </a:moveTo>
                    <a:cubicBezTo>
                      <a:pt x="5239" y="8382"/>
                      <a:pt x="10668" y="12764"/>
                      <a:pt x="16097" y="17050"/>
                    </a:cubicBezTo>
                    <a:lnTo>
                      <a:pt x="9715" y="0"/>
                    </a:lnTo>
                    <a:lnTo>
                      <a:pt x="0" y="3620"/>
                    </a:lnTo>
                    <a:close/>
                  </a:path>
                </a:pathLst>
              </a:custGeom>
              <a:no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61CBE630-325C-4605-A754-5BFC0441BA21}"/>
                  </a:ext>
                </a:extLst>
              </p:cNvPr>
              <p:cNvSpPr/>
              <p:nvPr/>
            </p:nvSpPr>
            <p:spPr>
              <a:xfrm>
                <a:off x="3898638" y="2920998"/>
                <a:ext cx="44386" cy="44102"/>
              </a:xfrm>
              <a:custGeom>
                <a:avLst/>
                <a:gdLst>
                  <a:gd name="connsiteX0" fmla="*/ 44387 w 44386"/>
                  <a:gd name="connsiteY0" fmla="*/ 33625 h 44102"/>
                  <a:gd name="connsiteX1" fmla="*/ 32195 w 44386"/>
                  <a:gd name="connsiteY1" fmla="*/ 669 h 44102"/>
                  <a:gd name="connsiteX2" fmla="*/ 0 w 44386"/>
                  <a:gd name="connsiteY2" fmla="*/ 764 h 44102"/>
                  <a:gd name="connsiteX3" fmla="*/ 16097 w 44386"/>
                  <a:gd name="connsiteY3" fmla="*/ 44103 h 44102"/>
                  <a:gd name="connsiteX4" fmla="*/ 44387 w 44386"/>
                  <a:gd name="connsiteY4" fmla="*/ 33625 h 4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86" h="44102">
                    <a:moveTo>
                      <a:pt x="44387" y="33625"/>
                    </a:moveTo>
                    <a:lnTo>
                      <a:pt x="32195" y="669"/>
                    </a:lnTo>
                    <a:cubicBezTo>
                      <a:pt x="21431" y="-284"/>
                      <a:pt x="10668" y="-189"/>
                      <a:pt x="0" y="764"/>
                    </a:cubicBezTo>
                    <a:lnTo>
                      <a:pt x="16097" y="44103"/>
                    </a:lnTo>
                    <a:lnTo>
                      <a:pt x="44387" y="33625"/>
                    </a:lnTo>
                    <a:close/>
                  </a:path>
                </a:pathLst>
              </a:custGeom>
              <a:no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17235A6B-4C1F-2FC2-6EB4-472FD6EDE499}"/>
                  </a:ext>
                </a:extLst>
              </p:cNvPr>
              <p:cNvSpPr/>
              <p:nvPr/>
            </p:nvSpPr>
            <p:spPr>
              <a:xfrm>
                <a:off x="3922450" y="3454781"/>
                <a:ext cx="37052" cy="23526"/>
              </a:xfrm>
              <a:custGeom>
                <a:avLst/>
                <a:gdLst>
                  <a:gd name="connsiteX0" fmla="*/ 0 w 37052"/>
                  <a:gd name="connsiteY0" fmla="*/ 10477 h 23526"/>
                  <a:gd name="connsiteX1" fmla="*/ 1333 w 37052"/>
                  <a:gd name="connsiteY1" fmla="*/ 14097 h 23526"/>
                  <a:gd name="connsiteX2" fmla="*/ 37052 w 37052"/>
                  <a:gd name="connsiteY2" fmla="*/ 23527 h 23526"/>
                  <a:gd name="connsiteX3" fmla="*/ 28289 w 37052"/>
                  <a:gd name="connsiteY3" fmla="*/ 0 h 23526"/>
                  <a:gd name="connsiteX4" fmla="*/ 0 w 37052"/>
                  <a:gd name="connsiteY4" fmla="*/ 10477 h 23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2" h="23526">
                    <a:moveTo>
                      <a:pt x="0" y="10477"/>
                    </a:moveTo>
                    <a:lnTo>
                      <a:pt x="1333" y="14097"/>
                    </a:lnTo>
                    <a:cubicBezTo>
                      <a:pt x="13145" y="18288"/>
                      <a:pt x="25051" y="21431"/>
                      <a:pt x="37052" y="23527"/>
                    </a:cubicBezTo>
                    <a:lnTo>
                      <a:pt x="28289" y="0"/>
                    </a:lnTo>
                    <a:lnTo>
                      <a:pt x="0" y="10477"/>
                    </a:lnTo>
                    <a:close/>
                  </a:path>
                </a:pathLst>
              </a:custGeom>
              <a:noFill/>
              <a:ln w="9525" cap="flat">
                <a:noFill/>
                <a:prstDash val="solid"/>
                <a:miter/>
              </a:ln>
            </p:spPr>
            <p:txBody>
              <a:bodyPr rtlCol="0" anchor="ctr"/>
              <a:lstStyle/>
              <a:p>
                <a:endParaRPr lang="en-US"/>
              </a:p>
            </p:txBody>
          </p:sp>
          <p:sp>
            <p:nvSpPr>
              <p:cNvPr id="112" name="Freeform: Shape 111">
                <a:extLst>
                  <a:ext uri="{FF2B5EF4-FFF2-40B4-BE49-F238E27FC236}">
                    <a16:creationId xmlns:a16="http://schemas.microsoft.com/office/drawing/2014/main" id="{DD55A315-CBC2-1AB7-1B11-324FAC395704}"/>
                  </a:ext>
                </a:extLst>
              </p:cNvPr>
              <p:cNvSpPr/>
              <p:nvPr/>
            </p:nvSpPr>
            <p:spPr>
              <a:xfrm>
                <a:off x="3747381" y="3267995"/>
                <a:ext cx="54483" cy="41433"/>
              </a:xfrm>
              <a:custGeom>
                <a:avLst/>
                <a:gdLst>
                  <a:gd name="connsiteX0" fmla="*/ 45244 w 54483"/>
                  <a:gd name="connsiteY0" fmla="*/ 0 h 41433"/>
                  <a:gd name="connsiteX1" fmla="*/ 0 w 54483"/>
                  <a:gd name="connsiteY1" fmla="*/ 16764 h 41433"/>
                  <a:gd name="connsiteX2" fmla="*/ 10668 w 54483"/>
                  <a:gd name="connsiteY2" fmla="*/ 41434 h 41433"/>
                  <a:gd name="connsiteX3" fmla="*/ 54483 w 54483"/>
                  <a:gd name="connsiteY3" fmla="*/ 25146 h 41433"/>
                  <a:gd name="connsiteX4" fmla="*/ 45244 w 54483"/>
                  <a:gd name="connsiteY4" fmla="*/ 0 h 4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83" h="41433">
                    <a:moveTo>
                      <a:pt x="45244" y="0"/>
                    </a:moveTo>
                    <a:lnTo>
                      <a:pt x="0" y="16764"/>
                    </a:lnTo>
                    <a:cubicBezTo>
                      <a:pt x="3334" y="25241"/>
                      <a:pt x="6858" y="33433"/>
                      <a:pt x="10668" y="41434"/>
                    </a:cubicBezTo>
                    <a:lnTo>
                      <a:pt x="54483" y="25146"/>
                    </a:lnTo>
                    <a:lnTo>
                      <a:pt x="45244" y="0"/>
                    </a:lnTo>
                    <a:close/>
                  </a:path>
                </a:pathLst>
              </a:custGeom>
              <a:noFill/>
              <a:ln w="9525" cap="flat">
                <a:noFill/>
                <a:prstDash val="solid"/>
                <a:miter/>
              </a:ln>
            </p:spPr>
            <p:txBody>
              <a:bodyPr rtlCol="0" anchor="ctr"/>
              <a:lstStyle/>
              <a:p>
                <a:endParaRPr lang="en-US"/>
              </a:p>
            </p:txBody>
          </p:sp>
          <p:sp>
            <p:nvSpPr>
              <p:cNvPr id="113" name="Freeform: Shape 112">
                <a:extLst>
                  <a:ext uri="{FF2B5EF4-FFF2-40B4-BE49-F238E27FC236}">
                    <a16:creationId xmlns:a16="http://schemas.microsoft.com/office/drawing/2014/main" id="{154C2BCF-355E-7588-512C-DB5B6E2062C5}"/>
                  </a:ext>
                </a:extLst>
              </p:cNvPr>
              <p:cNvSpPr/>
              <p:nvPr/>
            </p:nvSpPr>
            <p:spPr>
              <a:xfrm>
                <a:off x="4039607" y="3411156"/>
                <a:ext cx="44576" cy="57531"/>
              </a:xfrm>
              <a:custGeom>
                <a:avLst/>
                <a:gdLst>
                  <a:gd name="connsiteX0" fmla="*/ 0 w 44576"/>
                  <a:gd name="connsiteY0" fmla="*/ 10573 h 57531"/>
                  <a:gd name="connsiteX1" fmla="*/ 17431 w 44576"/>
                  <a:gd name="connsiteY1" fmla="*/ 57531 h 57531"/>
                  <a:gd name="connsiteX2" fmla="*/ 44577 w 44576"/>
                  <a:gd name="connsiteY2" fmla="*/ 43910 h 57531"/>
                  <a:gd name="connsiteX3" fmla="*/ 28289 w 44576"/>
                  <a:gd name="connsiteY3" fmla="*/ 0 h 57531"/>
                  <a:gd name="connsiteX4" fmla="*/ 0 w 44576"/>
                  <a:gd name="connsiteY4" fmla="*/ 10573 h 57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6" h="57531">
                    <a:moveTo>
                      <a:pt x="0" y="10573"/>
                    </a:moveTo>
                    <a:lnTo>
                      <a:pt x="17431" y="57531"/>
                    </a:lnTo>
                    <a:cubicBezTo>
                      <a:pt x="26956" y="53721"/>
                      <a:pt x="36004" y="49244"/>
                      <a:pt x="44577" y="43910"/>
                    </a:cubicBezTo>
                    <a:lnTo>
                      <a:pt x="28289" y="0"/>
                    </a:lnTo>
                    <a:lnTo>
                      <a:pt x="0" y="10573"/>
                    </a:lnTo>
                    <a:close/>
                  </a:path>
                </a:pathLst>
              </a:custGeom>
              <a:no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69B1DD0C-D0C1-97FB-3643-B222716FAAE1}"/>
                  </a:ext>
                </a:extLst>
              </p:cNvPr>
              <p:cNvSpPr/>
              <p:nvPr/>
            </p:nvSpPr>
            <p:spPr>
              <a:xfrm>
                <a:off x="3722711" y="3160172"/>
                <a:ext cx="39242" cy="38766"/>
              </a:xfrm>
              <a:custGeom>
                <a:avLst/>
                <a:gdLst>
                  <a:gd name="connsiteX0" fmla="*/ 29908 w 39242"/>
                  <a:gd name="connsiteY0" fmla="*/ 0 h 38766"/>
                  <a:gd name="connsiteX1" fmla="*/ 0 w 39242"/>
                  <a:gd name="connsiteY1" fmla="*/ 11049 h 38766"/>
                  <a:gd name="connsiteX2" fmla="*/ 2476 w 39242"/>
                  <a:gd name="connsiteY2" fmla="*/ 38767 h 38766"/>
                  <a:gd name="connsiteX3" fmla="*/ 39243 w 39242"/>
                  <a:gd name="connsiteY3" fmla="*/ 25146 h 38766"/>
                  <a:gd name="connsiteX4" fmla="*/ 29908 w 39242"/>
                  <a:gd name="connsiteY4" fmla="*/ 0 h 3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42" h="38766">
                    <a:moveTo>
                      <a:pt x="29908" y="0"/>
                    </a:moveTo>
                    <a:lnTo>
                      <a:pt x="0" y="11049"/>
                    </a:lnTo>
                    <a:cubicBezTo>
                      <a:pt x="476" y="20193"/>
                      <a:pt x="1238" y="29432"/>
                      <a:pt x="2476" y="38767"/>
                    </a:cubicBezTo>
                    <a:lnTo>
                      <a:pt x="39243" y="25146"/>
                    </a:lnTo>
                    <a:lnTo>
                      <a:pt x="29908" y="0"/>
                    </a:lnTo>
                    <a:close/>
                  </a:path>
                </a:pathLst>
              </a:custGeom>
              <a:no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A6B1CBC7-A53D-B07C-B6A4-48A99814D0A3}"/>
                  </a:ext>
                </a:extLst>
              </p:cNvPr>
              <p:cNvSpPr/>
              <p:nvPr/>
            </p:nvSpPr>
            <p:spPr>
              <a:xfrm>
                <a:off x="3996745" y="2943288"/>
                <a:ext cx="37718" cy="28860"/>
              </a:xfrm>
              <a:custGeom>
                <a:avLst/>
                <a:gdLst>
                  <a:gd name="connsiteX0" fmla="*/ 9430 w 37718"/>
                  <a:gd name="connsiteY0" fmla="*/ 28861 h 28860"/>
                  <a:gd name="connsiteX1" fmla="*/ 37719 w 37718"/>
                  <a:gd name="connsiteY1" fmla="*/ 18383 h 28860"/>
                  <a:gd name="connsiteX2" fmla="*/ 36386 w 37718"/>
                  <a:gd name="connsiteY2" fmla="*/ 14859 h 28860"/>
                  <a:gd name="connsiteX3" fmla="*/ 9906 w 37718"/>
                  <a:gd name="connsiteY3" fmla="*/ 0 h 28860"/>
                  <a:gd name="connsiteX4" fmla="*/ 0 w 37718"/>
                  <a:gd name="connsiteY4" fmla="*/ 3715 h 28860"/>
                  <a:gd name="connsiteX5" fmla="*/ 9430 w 37718"/>
                  <a:gd name="connsiteY5" fmla="*/ 28861 h 2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18" h="28860">
                    <a:moveTo>
                      <a:pt x="9430" y="28861"/>
                    </a:moveTo>
                    <a:lnTo>
                      <a:pt x="37719" y="18383"/>
                    </a:lnTo>
                    <a:lnTo>
                      <a:pt x="36386" y="14859"/>
                    </a:lnTo>
                    <a:cubicBezTo>
                      <a:pt x="27718" y="9334"/>
                      <a:pt x="18860" y="4381"/>
                      <a:pt x="9906" y="0"/>
                    </a:cubicBezTo>
                    <a:lnTo>
                      <a:pt x="0" y="3715"/>
                    </a:lnTo>
                    <a:lnTo>
                      <a:pt x="9430" y="28861"/>
                    </a:lnTo>
                    <a:close/>
                  </a:path>
                </a:pathLst>
              </a:custGeom>
              <a:no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7C4488D5-96AF-67B9-C35C-45D81DD2BC49}"/>
                  </a:ext>
                </a:extLst>
              </p:cNvPr>
              <p:cNvSpPr/>
              <p:nvPr/>
            </p:nvSpPr>
            <p:spPr>
              <a:xfrm>
                <a:off x="4117808" y="3382295"/>
                <a:ext cx="30670" cy="35909"/>
              </a:xfrm>
              <a:custGeom>
                <a:avLst/>
                <a:gdLst>
                  <a:gd name="connsiteX0" fmla="*/ 0 w 30670"/>
                  <a:gd name="connsiteY0" fmla="*/ 10477 h 35909"/>
                  <a:gd name="connsiteX1" fmla="*/ 9430 w 30670"/>
                  <a:gd name="connsiteY1" fmla="*/ 35909 h 35909"/>
                  <a:gd name="connsiteX2" fmla="*/ 30671 w 30670"/>
                  <a:gd name="connsiteY2" fmla="*/ 6191 h 35909"/>
                  <a:gd name="connsiteX3" fmla="*/ 28385 w 30670"/>
                  <a:gd name="connsiteY3" fmla="*/ 0 h 35909"/>
                  <a:gd name="connsiteX4" fmla="*/ 0 w 30670"/>
                  <a:gd name="connsiteY4" fmla="*/ 10477 h 3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0" h="35909">
                    <a:moveTo>
                      <a:pt x="0" y="10477"/>
                    </a:moveTo>
                    <a:lnTo>
                      <a:pt x="9430" y="35909"/>
                    </a:lnTo>
                    <a:cubicBezTo>
                      <a:pt x="17240" y="26765"/>
                      <a:pt x="24289" y="16859"/>
                      <a:pt x="30671" y="6191"/>
                    </a:cubicBezTo>
                    <a:lnTo>
                      <a:pt x="28385" y="0"/>
                    </a:lnTo>
                    <a:lnTo>
                      <a:pt x="0" y="10477"/>
                    </a:lnTo>
                    <a:close/>
                  </a:path>
                </a:pathLst>
              </a:custGeom>
              <a:noFill/>
              <a:ln w="9525" cap="flat">
                <a:noFill/>
                <a:prstDash val="solid"/>
                <a:miter/>
              </a:ln>
            </p:spPr>
            <p:txBody>
              <a:bodyPr rtlCol="0" anchor="ctr"/>
              <a:lstStyle/>
              <a:p>
                <a:endParaRPr lang="en-US"/>
              </a:p>
            </p:txBody>
          </p:sp>
          <p:sp>
            <p:nvSpPr>
              <p:cNvPr id="117" name="Freeform: Shape 116">
                <a:extLst>
                  <a:ext uri="{FF2B5EF4-FFF2-40B4-BE49-F238E27FC236}">
                    <a16:creationId xmlns:a16="http://schemas.microsoft.com/office/drawing/2014/main" id="{3EB18AFF-EDF9-443C-47CA-9D77EFD5D8D1}"/>
                  </a:ext>
                </a:extLst>
              </p:cNvPr>
              <p:cNvSpPr/>
              <p:nvPr/>
            </p:nvSpPr>
            <p:spPr>
              <a:xfrm>
                <a:off x="3857490" y="2923190"/>
                <a:ext cx="46482" cy="56388"/>
              </a:xfrm>
              <a:custGeom>
                <a:avLst/>
                <a:gdLst>
                  <a:gd name="connsiteX0" fmla="*/ 46482 w 46482"/>
                  <a:gd name="connsiteY0" fmla="*/ 45910 h 56388"/>
                  <a:gd name="connsiteX1" fmla="*/ 29432 w 46482"/>
                  <a:gd name="connsiteY1" fmla="*/ 0 h 56388"/>
                  <a:gd name="connsiteX2" fmla="*/ 0 w 46482"/>
                  <a:gd name="connsiteY2" fmla="*/ 7430 h 56388"/>
                  <a:gd name="connsiteX3" fmla="*/ 18193 w 46482"/>
                  <a:gd name="connsiteY3" fmla="*/ 56388 h 56388"/>
                  <a:gd name="connsiteX4" fmla="*/ 46482 w 46482"/>
                  <a:gd name="connsiteY4" fmla="*/ 45910 h 56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82" h="56388">
                    <a:moveTo>
                      <a:pt x="46482" y="45910"/>
                    </a:moveTo>
                    <a:lnTo>
                      <a:pt x="29432" y="0"/>
                    </a:lnTo>
                    <a:cubicBezTo>
                      <a:pt x="19526" y="1619"/>
                      <a:pt x="9620" y="4096"/>
                      <a:pt x="0" y="7430"/>
                    </a:cubicBezTo>
                    <a:lnTo>
                      <a:pt x="18193" y="56388"/>
                    </a:lnTo>
                    <a:lnTo>
                      <a:pt x="46482" y="45910"/>
                    </a:lnTo>
                    <a:close/>
                  </a:path>
                </a:pathLst>
              </a:custGeom>
              <a:noFill/>
              <a:ln w="9525" cap="flat">
                <a:noFill/>
                <a:prstDash val="solid"/>
                <a:miter/>
              </a:ln>
            </p:spPr>
            <p:txBody>
              <a:bodyPr rtlCol="0" anchor="ctr"/>
              <a:lstStyle/>
              <a:p>
                <a:endParaRPr lang="en-US"/>
              </a:p>
            </p:txBody>
          </p:sp>
          <p:sp>
            <p:nvSpPr>
              <p:cNvPr id="118" name="Freeform: Shape 117">
                <a:extLst>
                  <a:ext uri="{FF2B5EF4-FFF2-40B4-BE49-F238E27FC236}">
                    <a16:creationId xmlns:a16="http://schemas.microsoft.com/office/drawing/2014/main" id="{A46A2C55-BC2C-4722-5AE7-F76F51390FC0}"/>
                  </a:ext>
                </a:extLst>
              </p:cNvPr>
              <p:cNvSpPr/>
              <p:nvPr/>
            </p:nvSpPr>
            <p:spPr>
              <a:xfrm>
                <a:off x="4049609" y="2969482"/>
                <a:ext cx="22859" cy="24098"/>
              </a:xfrm>
              <a:custGeom>
                <a:avLst/>
                <a:gdLst>
                  <a:gd name="connsiteX0" fmla="*/ 22860 w 22859"/>
                  <a:gd name="connsiteY0" fmla="*/ 18955 h 24098"/>
                  <a:gd name="connsiteX1" fmla="*/ 0 w 22859"/>
                  <a:gd name="connsiteY1" fmla="*/ 0 h 24098"/>
                  <a:gd name="connsiteX2" fmla="*/ 8953 w 22859"/>
                  <a:gd name="connsiteY2" fmla="*/ 24098 h 24098"/>
                  <a:gd name="connsiteX3" fmla="*/ 22860 w 22859"/>
                  <a:gd name="connsiteY3" fmla="*/ 18955 h 24098"/>
                </a:gdLst>
                <a:ahLst/>
                <a:cxnLst>
                  <a:cxn ang="0">
                    <a:pos x="connsiteX0" y="connsiteY0"/>
                  </a:cxn>
                  <a:cxn ang="0">
                    <a:pos x="connsiteX1" y="connsiteY1"/>
                  </a:cxn>
                  <a:cxn ang="0">
                    <a:pos x="connsiteX2" y="connsiteY2"/>
                  </a:cxn>
                  <a:cxn ang="0">
                    <a:pos x="connsiteX3" y="connsiteY3"/>
                  </a:cxn>
                </a:cxnLst>
                <a:rect l="l" t="t" r="r" b="b"/>
                <a:pathLst>
                  <a:path w="22859" h="24098">
                    <a:moveTo>
                      <a:pt x="22860" y="18955"/>
                    </a:moveTo>
                    <a:cubicBezTo>
                      <a:pt x="15430" y="12192"/>
                      <a:pt x="7810" y="5810"/>
                      <a:pt x="0" y="0"/>
                    </a:cubicBezTo>
                    <a:lnTo>
                      <a:pt x="8953" y="24098"/>
                    </a:lnTo>
                    <a:lnTo>
                      <a:pt x="22860" y="18955"/>
                    </a:lnTo>
                    <a:close/>
                  </a:path>
                </a:pathLst>
              </a:custGeom>
              <a:no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A1DC30AF-93E9-1129-1E71-2B67C65C7EAF}"/>
                  </a:ext>
                </a:extLst>
              </p:cNvPr>
              <p:cNvSpPr/>
              <p:nvPr/>
            </p:nvSpPr>
            <p:spPr>
              <a:xfrm>
                <a:off x="3807007" y="3375818"/>
                <a:ext cx="34956" cy="30860"/>
              </a:xfrm>
              <a:custGeom>
                <a:avLst/>
                <a:gdLst>
                  <a:gd name="connsiteX0" fmla="*/ 25622 w 34956"/>
                  <a:gd name="connsiteY0" fmla="*/ 0 h 30860"/>
                  <a:gd name="connsiteX1" fmla="*/ 0 w 34956"/>
                  <a:gd name="connsiteY1" fmla="*/ 9525 h 30860"/>
                  <a:gd name="connsiteX2" fmla="*/ 19812 w 34956"/>
                  <a:gd name="connsiteY2" fmla="*/ 30861 h 30860"/>
                  <a:gd name="connsiteX3" fmla="*/ 34957 w 34956"/>
                  <a:gd name="connsiteY3" fmla="*/ 25241 h 30860"/>
                  <a:gd name="connsiteX4" fmla="*/ 25622 w 34956"/>
                  <a:gd name="connsiteY4" fmla="*/ 0 h 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56" h="30860">
                    <a:moveTo>
                      <a:pt x="25622" y="0"/>
                    </a:moveTo>
                    <a:lnTo>
                      <a:pt x="0" y="9525"/>
                    </a:lnTo>
                    <a:cubicBezTo>
                      <a:pt x="6382" y="17050"/>
                      <a:pt x="12954" y="24194"/>
                      <a:pt x="19812" y="30861"/>
                    </a:cubicBezTo>
                    <a:lnTo>
                      <a:pt x="34957" y="25241"/>
                    </a:lnTo>
                    <a:lnTo>
                      <a:pt x="25622" y="0"/>
                    </a:lnTo>
                    <a:close/>
                  </a:path>
                </a:pathLst>
              </a:custGeom>
              <a:no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06E21E3F-D29C-1E64-4772-B13EF66FE107}"/>
                  </a:ext>
                </a:extLst>
              </p:cNvPr>
              <p:cNvSpPr/>
              <p:nvPr/>
            </p:nvSpPr>
            <p:spPr>
              <a:xfrm>
                <a:off x="3735189" y="3232086"/>
                <a:ext cx="53435" cy="42005"/>
              </a:xfrm>
              <a:custGeom>
                <a:avLst/>
                <a:gdLst>
                  <a:gd name="connsiteX0" fmla="*/ 44101 w 53435"/>
                  <a:gd name="connsiteY0" fmla="*/ 0 h 42005"/>
                  <a:gd name="connsiteX1" fmla="*/ 0 w 53435"/>
                  <a:gd name="connsiteY1" fmla="*/ 16383 h 42005"/>
                  <a:gd name="connsiteX2" fmla="*/ 8191 w 53435"/>
                  <a:gd name="connsiteY2" fmla="*/ 42005 h 42005"/>
                  <a:gd name="connsiteX3" fmla="*/ 53435 w 53435"/>
                  <a:gd name="connsiteY3" fmla="*/ 25241 h 42005"/>
                  <a:gd name="connsiteX4" fmla="*/ 44101 w 53435"/>
                  <a:gd name="connsiteY4" fmla="*/ 0 h 4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35" h="42005">
                    <a:moveTo>
                      <a:pt x="44101" y="0"/>
                    </a:moveTo>
                    <a:lnTo>
                      <a:pt x="0" y="16383"/>
                    </a:lnTo>
                    <a:cubicBezTo>
                      <a:pt x="2381" y="24955"/>
                      <a:pt x="5144" y="33528"/>
                      <a:pt x="8191" y="42005"/>
                    </a:cubicBezTo>
                    <a:lnTo>
                      <a:pt x="53435" y="25241"/>
                    </a:lnTo>
                    <a:lnTo>
                      <a:pt x="44101" y="0"/>
                    </a:lnTo>
                    <a:close/>
                  </a:path>
                </a:pathLst>
              </a:custGeom>
              <a:noFill/>
              <a:ln w="9525" cap="flat">
                <a:noFill/>
                <a:prstDash val="solid"/>
                <a:miter/>
              </a:ln>
            </p:spPr>
            <p:txBody>
              <a:bodyPr rtlCol="0" anchor="ctr"/>
              <a:lstStyle/>
              <a:p>
                <a:endParaRPr lang="en-US"/>
              </a:p>
            </p:txBody>
          </p:sp>
          <p:sp>
            <p:nvSpPr>
              <p:cNvPr id="121" name="Freeform: Shape 120">
                <a:extLst>
                  <a:ext uri="{FF2B5EF4-FFF2-40B4-BE49-F238E27FC236}">
                    <a16:creationId xmlns:a16="http://schemas.microsoft.com/office/drawing/2014/main" id="{6885B15A-AEFE-C5CE-05A8-F2368098F217}"/>
                  </a:ext>
                </a:extLst>
              </p:cNvPr>
              <p:cNvSpPr/>
              <p:nvPr/>
            </p:nvSpPr>
            <p:spPr>
              <a:xfrm>
                <a:off x="4000555" y="3425634"/>
                <a:ext cx="45720" cy="53720"/>
              </a:xfrm>
              <a:custGeom>
                <a:avLst/>
                <a:gdLst>
                  <a:gd name="connsiteX0" fmla="*/ 0 w 45720"/>
                  <a:gd name="connsiteY0" fmla="*/ 10573 h 53720"/>
                  <a:gd name="connsiteX1" fmla="*/ 16002 w 45720"/>
                  <a:gd name="connsiteY1" fmla="*/ 53721 h 53720"/>
                  <a:gd name="connsiteX2" fmla="*/ 45720 w 45720"/>
                  <a:gd name="connsiteY2" fmla="*/ 46863 h 53720"/>
                  <a:gd name="connsiteX3" fmla="*/ 28385 w 45720"/>
                  <a:gd name="connsiteY3" fmla="*/ 0 h 53720"/>
                  <a:gd name="connsiteX4" fmla="*/ 0 w 45720"/>
                  <a:gd name="connsiteY4" fmla="*/ 10573 h 5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53720">
                    <a:moveTo>
                      <a:pt x="0" y="10573"/>
                    </a:moveTo>
                    <a:lnTo>
                      <a:pt x="16002" y="53721"/>
                    </a:lnTo>
                    <a:cubicBezTo>
                      <a:pt x="26003" y="52292"/>
                      <a:pt x="35909" y="50101"/>
                      <a:pt x="45720" y="46863"/>
                    </a:cubicBezTo>
                    <a:lnTo>
                      <a:pt x="28385" y="0"/>
                    </a:lnTo>
                    <a:lnTo>
                      <a:pt x="0" y="10573"/>
                    </a:lnTo>
                    <a:close/>
                  </a:path>
                </a:pathLst>
              </a:custGeom>
              <a:noFill/>
              <a:ln w="9525" cap="flat">
                <a:noFill/>
                <a:prstDash val="solid"/>
                <a:miter/>
              </a:ln>
            </p:spPr>
            <p:txBody>
              <a:bodyPr rtlCol="0" anchor="ctr"/>
              <a:lstStyle/>
              <a:p>
                <a:endParaRPr lang="en-US"/>
              </a:p>
            </p:txBody>
          </p:sp>
          <p:sp>
            <p:nvSpPr>
              <p:cNvPr id="122" name="Freeform: Shape 121">
                <a:extLst>
                  <a:ext uri="{FF2B5EF4-FFF2-40B4-BE49-F238E27FC236}">
                    <a16:creationId xmlns:a16="http://schemas.microsoft.com/office/drawing/2014/main" id="{19CA0B4A-491D-F8D9-486A-A5861DC8D1D8}"/>
                  </a:ext>
                </a:extLst>
              </p:cNvPr>
              <p:cNvSpPr/>
              <p:nvPr/>
            </p:nvSpPr>
            <p:spPr>
              <a:xfrm>
                <a:off x="3726902" y="3196177"/>
                <a:ext cx="48386" cy="41147"/>
              </a:xfrm>
              <a:custGeom>
                <a:avLst/>
                <a:gdLst>
                  <a:gd name="connsiteX0" fmla="*/ 39052 w 48386"/>
                  <a:gd name="connsiteY0" fmla="*/ 0 h 41147"/>
                  <a:gd name="connsiteX1" fmla="*/ 0 w 48386"/>
                  <a:gd name="connsiteY1" fmla="*/ 14478 h 41147"/>
                  <a:gd name="connsiteX2" fmla="*/ 5429 w 48386"/>
                  <a:gd name="connsiteY2" fmla="*/ 41148 h 41147"/>
                  <a:gd name="connsiteX3" fmla="*/ 48387 w 48386"/>
                  <a:gd name="connsiteY3" fmla="*/ 25241 h 41147"/>
                  <a:gd name="connsiteX4" fmla="*/ 39052 w 48386"/>
                  <a:gd name="connsiteY4" fmla="*/ 0 h 41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6" h="41147">
                    <a:moveTo>
                      <a:pt x="39052" y="0"/>
                    </a:moveTo>
                    <a:lnTo>
                      <a:pt x="0" y="14478"/>
                    </a:lnTo>
                    <a:cubicBezTo>
                      <a:pt x="1429" y="23336"/>
                      <a:pt x="3238" y="32195"/>
                      <a:pt x="5429" y="41148"/>
                    </a:cubicBezTo>
                    <a:lnTo>
                      <a:pt x="48387" y="25241"/>
                    </a:lnTo>
                    <a:lnTo>
                      <a:pt x="39052" y="0"/>
                    </a:lnTo>
                    <a:close/>
                  </a:path>
                </a:pathLst>
              </a:custGeom>
              <a:noFill/>
              <a:ln w="9525" cap="flat">
                <a:noFill/>
                <a:prstDash val="solid"/>
                <a:miter/>
              </a:ln>
            </p:spPr>
            <p:txBody>
              <a:bodyPr rtlCol="0" anchor="ctr"/>
              <a:lstStyle/>
              <a:p>
                <a:endParaRPr lang="en-US"/>
              </a:p>
            </p:txBody>
          </p:sp>
          <p:sp>
            <p:nvSpPr>
              <p:cNvPr id="123" name="Freeform: Shape 122">
                <a:extLst>
                  <a:ext uri="{FF2B5EF4-FFF2-40B4-BE49-F238E27FC236}">
                    <a16:creationId xmlns:a16="http://schemas.microsoft.com/office/drawing/2014/main" id="{3441C212-92BB-7DE0-FC8E-E7F7310A7454}"/>
                  </a:ext>
                </a:extLst>
              </p:cNvPr>
              <p:cNvSpPr/>
              <p:nvPr/>
            </p:nvSpPr>
            <p:spPr>
              <a:xfrm>
                <a:off x="3943596" y="2923285"/>
                <a:ext cx="38480" cy="27432"/>
              </a:xfrm>
              <a:custGeom>
                <a:avLst/>
                <a:gdLst>
                  <a:gd name="connsiteX0" fmla="*/ 38481 w 38480"/>
                  <a:gd name="connsiteY0" fmla="*/ 16859 h 27432"/>
                  <a:gd name="connsiteX1" fmla="*/ 35433 w 38480"/>
                  <a:gd name="connsiteY1" fmla="*/ 8668 h 27432"/>
                  <a:gd name="connsiteX2" fmla="*/ 0 w 38480"/>
                  <a:gd name="connsiteY2" fmla="*/ 0 h 27432"/>
                  <a:gd name="connsiteX3" fmla="*/ 10192 w 38480"/>
                  <a:gd name="connsiteY3" fmla="*/ 27432 h 27432"/>
                  <a:gd name="connsiteX4" fmla="*/ 38481 w 38480"/>
                  <a:gd name="connsiteY4" fmla="*/ 16859 h 2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80" h="27432">
                    <a:moveTo>
                      <a:pt x="38481" y="16859"/>
                    </a:moveTo>
                    <a:lnTo>
                      <a:pt x="35433" y="8668"/>
                    </a:lnTo>
                    <a:cubicBezTo>
                      <a:pt x="23717" y="4763"/>
                      <a:pt x="11906" y="1810"/>
                      <a:pt x="0" y="0"/>
                    </a:cubicBezTo>
                    <a:lnTo>
                      <a:pt x="10192" y="27432"/>
                    </a:lnTo>
                    <a:lnTo>
                      <a:pt x="38481" y="16859"/>
                    </a:lnTo>
                    <a:close/>
                  </a:path>
                </a:pathLst>
              </a:custGeom>
              <a:noFill/>
              <a:ln w="9525" cap="flat">
                <a:noFill/>
                <a:prstDash val="solid"/>
                <a:miter/>
              </a:ln>
            </p:spPr>
            <p:txBody>
              <a:bodyPr rtlCol="0" anchor="ctr"/>
              <a:lstStyle/>
              <a:p>
                <a:endParaRPr lang="en-US"/>
              </a:p>
            </p:txBody>
          </p:sp>
          <p:sp>
            <p:nvSpPr>
              <p:cNvPr id="124" name="Freeform: Shape 123">
                <a:extLst>
                  <a:ext uri="{FF2B5EF4-FFF2-40B4-BE49-F238E27FC236}">
                    <a16:creationId xmlns:a16="http://schemas.microsoft.com/office/drawing/2014/main" id="{96A1B5D7-FF87-0244-063F-F718B9FB3806}"/>
                  </a:ext>
                </a:extLst>
              </p:cNvPr>
              <p:cNvSpPr/>
              <p:nvPr/>
            </p:nvSpPr>
            <p:spPr>
              <a:xfrm>
                <a:off x="3961503" y="3440207"/>
                <a:ext cx="43243" cy="40843"/>
              </a:xfrm>
              <a:custGeom>
                <a:avLst/>
                <a:gdLst>
                  <a:gd name="connsiteX0" fmla="*/ 0 w 43243"/>
                  <a:gd name="connsiteY0" fmla="*/ 10477 h 40843"/>
                  <a:gd name="connsiteX1" fmla="*/ 10858 w 43243"/>
                  <a:gd name="connsiteY1" fmla="*/ 39815 h 40843"/>
                  <a:gd name="connsiteX2" fmla="*/ 43243 w 43243"/>
                  <a:gd name="connsiteY2" fmla="*/ 40386 h 40843"/>
                  <a:gd name="connsiteX3" fmla="*/ 28289 w 43243"/>
                  <a:gd name="connsiteY3" fmla="*/ 0 h 40843"/>
                  <a:gd name="connsiteX4" fmla="*/ 0 w 43243"/>
                  <a:gd name="connsiteY4" fmla="*/ 10477 h 40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43" h="40843">
                    <a:moveTo>
                      <a:pt x="0" y="10477"/>
                    </a:moveTo>
                    <a:lnTo>
                      <a:pt x="10858" y="39815"/>
                    </a:lnTo>
                    <a:cubicBezTo>
                      <a:pt x="21717" y="40957"/>
                      <a:pt x="32480" y="41148"/>
                      <a:pt x="43243" y="40386"/>
                    </a:cubicBezTo>
                    <a:lnTo>
                      <a:pt x="28289" y="0"/>
                    </a:lnTo>
                    <a:lnTo>
                      <a:pt x="0" y="10477"/>
                    </a:lnTo>
                    <a:close/>
                  </a:path>
                </a:pathLst>
              </a:custGeom>
              <a:noFill/>
              <a:ln w="9525" cap="flat">
                <a:noFill/>
                <a:prstDash val="solid"/>
                <a:miter/>
              </a:ln>
            </p:spPr>
            <p:txBody>
              <a:bodyPr rtlCol="0" anchor="ctr"/>
              <a:lstStyle/>
              <a:p>
                <a:endParaRPr lang="en-US"/>
              </a:p>
            </p:txBody>
          </p:sp>
          <p:sp>
            <p:nvSpPr>
              <p:cNvPr id="125" name="Freeform: Shape 124">
                <a:extLst>
                  <a:ext uri="{FF2B5EF4-FFF2-40B4-BE49-F238E27FC236}">
                    <a16:creationId xmlns:a16="http://schemas.microsoft.com/office/drawing/2014/main" id="{C7AD7B18-B8B5-32B2-AFAE-421E324EE559}"/>
                  </a:ext>
                </a:extLst>
              </p:cNvPr>
              <p:cNvSpPr/>
              <p:nvPr/>
            </p:nvSpPr>
            <p:spPr>
              <a:xfrm>
                <a:off x="3724425" y="3094450"/>
                <a:ext cx="10763" cy="23050"/>
              </a:xfrm>
              <a:custGeom>
                <a:avLst/>
                <a:gdLst>
                  <a:gd name="connsiteX0" fmla="*/ 3715 w 10763"/>
                  <a:gd name="connsiteY0" fmla="*/ 0 h 23050"/>
                  <a:gd name="connsiteX1" fmla="*/ 0 w 10763"/>
                  <a:gd name="connsiteY1" fmla="*/ 23051 h 23050"/>
                  <a:gd name="connsiteX2" fmla="*/ 10763 w 10763"/>
                  <a:gd name="connsiteY2" fmla="*/ 19050 h 23050"/>
                  <a:gd name="connsiteX3" fmla="*/ 3715 w 10763"/>
                  <a:gd name="connsiteY3" fmla="*/ 0 h 23050"/>
                </a:gdLst>
                <a:ahLst/>
                <a:cxnLst>
                  <a:cxn ang="0">
                    <a:pos x="connsiteX0" y="connsiteY0"/>
                  </a:cxn>
                  <a:cxn ang="0">
                    <a:pos x="connsiteX1" y="connsiteY1"/>
                  </a:cxn>
                  <a:cxn ang="0">
                    <a:pos x="connsiteX2" y="connsiteY2"/>
                  </a:cxn>
                  <a:cxn ang="0">
                    <a:pos x="connsiteX3" y="connsiteY3"/>
                  </a:cxn>
                </a:cxnLst>
                <a:rect l="l" t="t" r="r" b="b"/>
                <a:pathLst>
                  <a:path w="10763" h="23050">
                    <a:moveTo>
                      <a:pt x="3715" y="0"/>
                    </a:moveTo>
                    <a:cubicBezTo>
                      <a:pt x="2191" y="7525"/>
                      <a:pt x="953" y="15240"/>
                      <a:pt x="0" y="23051"/>
                    </a:cubicBezTo>
                    <a:lnTo>
                      <a:pt x="10763" y="19050"/>
                    </a:lnTo>
                    <a:lnTo>
                      <a:pt x="3715" y="0"/>
                    </a:lnTo>
                    <a:close/>
                  </a:path>
                </a:pathLst>
              </a:custGeom>
              <a:noFill/>
              <a:ln w="9525" cap="flat">
                <a:noFill/>
                <a:prstDash val="solid"/>
                <a:miter/>
              </a:ln>
            </p:spPr>
            <p:txBody>
              <a:bodyPr rtlCol="0" anchor="ctr"/>
              <a:lstStyle/>
              <a:p>
                <a:endParaRPr lang="en-US"/>
              </a:p>
            </p:txBody>
          </p:sp>
          <p:sp>
            <p:nvSpPr>
              <p:cNvPr id="126" name="Freeform: Shape 125">
                <a:extLst>
                  <a:ext uri="{FF2B5EF4-FFF2-40B4-BE49-F238E27FC236}">
                    <a16:creationId xmlns:a16="http://schemas.microsoft.com/office/drawing/2014/main" id="{466CAEEE-49F9-6362-AE9F-946B3A9C691D}"/>
                  </a:ext>
                </a:extLst>
              </p:cNvPr>
              <p:cNvSpPr/>
              <p:nvPr/>
            </p:nvSpPr>
            <p:spPr>
              <a:xfrm>
                <a:off x="3756239" y="2987008"/>
                <a:ext cx="30480" cy="36099"/>
              </a:xfrm>
              <a:custGeom>
                <a:avLst/>
                <a:gdLst>
                  <a:gd name="connsiteX0" fmla="*/ 30480 w 30480"/>
                  <a:gd name="connsiteY0" fmla="*/ 25622 h 36099"/>
                  <a:gd name="connsiteX1" fmla="*/ 20955 w 30480"/>
                  <a:gd name="connsiteY1" fmla="*/ 0 h 36099"/>
                  <a:gd name="connsiteX2" fmla="*/ 0 w 30480"/>
                  <a:gd name="connsiteY2" fmla="*/ 30480 h 36099"/>
                  <a:gd name="connsiteX3" fmla="*/ 2096 w 30480"/>
                  <a:gd name="connsiteY3" fmla="*/ 36100 h 36099"/>
                  <a:gd name="connsiteX4" fmla="*/ 30480 w 30480"/>
                  <a:gd name="connsiteY4" fmla="*/ 25622 h 3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 h="36099">
                    <a:moveTo>
                      <a:pt x="30480" y="25622"/>
                    </a:moveTo>
                    <a:lnTo>
                      <a:pt x="20955" y="0"/>
                    </a:lnTo>
                    <a:cubicBezTo>
                      <a:pt x="13240" y="9334"/>
                      <a:pt x="6191" y="19526"/>
                      <a:pt x="0" y="30480"/>
                    </a:cubicBezTo>
                    <a:lnTo>
                      <a:pt x="2096" y="36100"/>
                    </a:lnTo>
                    <a:lnTo>
                      <a:pt x="30480" y="25622"/>
                    </a:lnTo>
                    <a:close/>
                  </a:path>
                </a:pathLst>
              </a:custGeom>
              <a:noFill/>
              <a:ln w="9525" cap="flat">
                <a:noFill/>
                <a:prstDash val="solid"/>
                <a:miter/>
              </a:ln>
            </p:spPr>
            <p:txBody>
              <a:bodyPr rtlCol="0" anchor="ctr"/>
              <a:lstStyle/>
              <a:p>
                <a:endParaRPr lang="en-US"/>
              </a:p>
            </p:txBody>
          </p:sp>
          <p:sp>
            <p:nvSpPr>
              <p:cNvPr id="127" name="Freeform: Shape 126">
                <a:extLst>
                  <a:ext uri="{FF2B5EF4-FFF2-40B4-BE49-F238E27FC236}">
                    <a16:creationId xmlns:a16="http://schemas.microsoft.com/office/drawing/2014/main" id="{3F2C71D1-D44F-0FC0-128E-7371EE2E3976}"/>
                  </a:ext>
                </a:extLst>
              </p:cNvPr>
              <p:cNvSpPr/>
              <p:nvPr/>
            </p:nvSpPr>
            <p:spPr>
              <a:xfrm>
                <a:off x="4129142" y="3167030"/>
                <a:ext cx="51244" cy="42195"/>
              </a:xfrm>
              <a:custGeom>
                <a:avLst/>
                <a:gdLst>
                  <a:gd name="connsiteX0" fmla="*/ 9430 w 51244"/>
                  <a:gd name="connsiteY0" fmla="*/ 42196 h 42195"/>
                  <a:gd name="connsiteX1" fmla="*/ 51245 w 51244"/>
                  <a:gd name="connsiteY1" fmla="*/ 26670 h 42195"/>
                  <a:gd name="connsiteX2" fmla="*/ 45911 w 51244"/>
                  <a:gd name="connsiteY2" fmla="*/ 0 h 42195"/>
                  <a:gd name="connsiteX3" fmla="*/ 0 w 51244"/>
                  <a:gd name="connsiteY3" fmla="*/ 17050 h 42195"/>
                  <a:gd name="connsiteX4" fmla="*/ 9430 w 51244"/>
                  <a:gd name="connsiteY4" fmla="*/ 42196 h 42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4" h="42195">
                    <a:moveTo>
                      <a:pt x="9430" y="42196"/>
                    </a:moveTo>
                    <a:lnTo>
                      <a:pt x="51245" y="26670"/>
                    </a:lnTo>
                    <a:cubicBezTo>
                      <a:pt x="49816" y="17812"/>
                      <a:pt x="48101" y="8858"/>
                      <a:pt x="45911" y="0"/>
                    </a:cubicBezTo>
                    <a:lnTo>
                      <a:pt x="0" y="17050"/>
                    </a:lnTo>
                    <a:lnTo>
                      <a:pt x="9430" y="42196"/>
                    </a:lnTo>
                    <a:close/>
                  </a:path>
                </a:pathLst>
              </a:custGeom>
              <a:noFill/>
              <a:ln w="9525" cap="flat">
                <a:noFill/>
                <a:prstDash val="solid"/>
                <a:miter/>
              </a:ln>
            </p:spPr>
            <p:txBody>
              <a:bodyPr rtlCol="0" anchor="ctr"/>
              <a:lstStyle/>
              <a:p>
                <a:endParaRPr lang="en-US"/>
              </a:p>
            </p:txBody>
          </p:sp>
          <p:sp>
            <p:nvSpPr>
              <p:cNvPr id="128" name="Freeform: Shape 127">
                <a:extLst>
                  <a:ext uri="{FF2B5EF4-FFF2-40B4-BE49-F238E27FC236}">
                    <a16:creationId xmlns:a16="http://schemas.microsoft.com/office/drawing/2014/main" id="{E8CB5317-38FA-CBD6-2056-66ED89EFF471}"/>
                  </a:ext>
                </a:extLst>
              </p:cNvPr>
              <p:cNvSpPr/>
              <p:nvPr/>
            </p:nvSpPr>
            <p:spPr>
              <a:xfrm>
                <a:off x="4142573" y="3205321"/>
                <a:ext cx="41719" cy="39814"/>
              </a:xfrm>
              <a:custGeom>
                <a:avLst/>
                <a:gdLst>
                  <a:gd name="connsiteX0" fmla="*/ 9335 w 41719"/>
                  <a:gd name="connsiteY0" fmla="*/ 39815 h 39814"/>
                  <a:gd name="connsiteX1" fmla="*/ 41720 w 41719"/>
                  <a:gd name="connsiteY1" fmla="*/ 27813 h 39814"/>
                  <a:gd name="connsiteX2" fmla="*/ 39434 w 41719"/>
                  <a:gd name="connsiteY2" fmla="*/ 0 h 39814"/>
                  <a:gd name="connsiteX3" fmla="*/ 0 w 41719"/>
                  <a:gd name="connsiteY3" fmla="*/ 14669 h 39814"/>
                  <a:gd name="connsiteX4" fmla="*/ 9335 w 41719"/>
                  <a:gd name="connsiteY4" fmla="*/ 39815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19" h="39814">
                    <a:moveTo>
                      <a:pt x="9335" y="39815"/>
                    </a:moveTo>
                    <a:lnTo>
                      <a:pt x="41720" y="27813"/>
                    </a:lnTo>
                    <a:cubicBezTo>
                      <a:pt x="41338" y="18669"/>
                      <a:pt x="40577" y="9335"/>
                      <a:pt x="39434" y="0"/>
                    </a:cubicBezTo>
                    <a:lnTo>
                      <a:pt x="0" y="14669"/>
                    </a:lnTo>
                    <a:lnTo>
                      <a:pt x="9335" y="39815"/>
                    </a:lnTo>
                    <a:close/>
                  </a:path>
                </a:pathLst>
              </a:custGeom>
              <a:noFill/>
              <a:ln w="9525" cap="flat">
                <a:noFill/>
                <a:prstDash val="solid"/>
                <a:miter/>
              </a:ln>
            </p:spPr>
            <p:txBody>
              <a:bodyPr rtlCol="0" anchor="ctr"/>
              <a:lstStyle/>
              <a:p>
                <a:endParaRPr lang="en-US"/>
              </a:p>
            </p:txBody>
          </p:sp>
          <p:sp>
            <p:nvSpPr>
              <p:cNvPr id="129" name="Freeform: Shape 128">
                <a:extLst>
                  <a:ext uri="{FF2B5EF4-FFF2-40B4-BE49-F238E27FC236}">
                    <a16:creationId xmlns:a16="http://schemas.microsoft.com/office/drawing/2014/main" id="{918D90F2-20B2-51FB-B974-75038FE01930}"/>
                  </a:ext>
                </a:extLst>
              </p:cNvPr>
              <p:cNvSpPr/>
              <p:nvPr/>
            </p:nvSpPr>
            <p:spPr>
              <a:xfrm>
                <a:off x="3785862" y="2955766"/>
                <a:ext cx="39909" cy="52863"/>
              </a:xfrm>
              <a:custGeom>
                <a:avLst/>
                <a:gdLst>
                  <a:gd name="connsiteX0" fmla="*/ 39910 w 39909"/>
                  <a:gd name="connsiteY0" fmla="*/ 42386 h 52863"/>
                  <a:gd name="connsiteX1" fmla="*/ 24193 w 39909"/>
                  <a:gd name="connsiteY1" fmla="*/ 0 h 52863"/>
                  <a:gd name="connsiteX2" fmla="*/ 0 w 39909"/>
                  <a:gd name="connsiteY2" fmla="*/ 21527 h 52863"/>
                  <a:gd name="connsiteX3" fmla="*/ 11621 w 39909"/>
                  <a:gd name="connsiteY3" fmla="*/ 52864 h 52863"/>
                  <a:gd name="connsiteX4" fmla="*/ 39910 w 39909"/>
                  <a:gd name="connsiteY4" fmla="*/ 42386 h 52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09" h="52863">
                    <a:moveTo>
                      <a:pt x="39910" y="42386"/>
                    </a:moveTo>
                    <a:lnTo>
                      <a:pt x="24193" y="0"/>
                    </a:lnTo>
                    <a:cubicBezTo>
                      <a:pt x="15526" y="6477"/>
                      <a:pt x="7429" y="13621"/>
                      <a:pt x="0" y="21527"/>
                    </a:cubicBezTo>
                    <a:lnTo>
                      <a:pt x="11621" y="52864"/>
                    </a:lnTo>
                    <a:lnTo>
                      <a:pt x="39910" y="42386"/>
                    </a:lnTo>
                    <a:close/>
                  </a:path>
                </a:pathLst>
              </a:custGeom>
              <a:noFill/>
              <a:ln w="95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3416B38B-7955-195F-638E-87A5902FBFCA}"/>
                  </a:ext>
                </a:extLst>
              </p:cNvPr>
              <p:cNvSpPr/>
              <p:nvPr/>
            </p:nvSpPr>
            <p:spPr>
              <a:xfrm>
                <a:off x="4169243" y="3287140"/>
                <a:ext cx="12858" cy="26860"/>
              </a:xfrm>
              <a:custGeom>
                <a:avLst/>
                <a:gdLst>
                  <a:gd name="connsiteX0" fmla="*/ 8191 w 12858"/>
                  <a:gd name="connsiteY0" fmla="*/ 26861 h 26860"/>
                  <a:gd name="connsiteX1" fmla="*/ 12859 w 12858"/>
                  <a:gd name="connsiteY1" fmla="*/ 0 h 26860"/>
                  <a:gd name="connsiteX2" fmla="*/ 0 w 12858"/>
                  <a:gd name="connsiteY2" fmla="*/ 4763 h 26860"/>
                  <a:gd name="connsiteX3" fmla="*/ 8191 w 12858"/>
                  <a:gd name="connsiteY3" fmla="*/ 26861 h 26860"/>
                </a:gdLst>
                <a:ahLst/>
                <a:cxnLst>
                  <a:cxn ang="0">
                    <a:pos x="connsiteX0" y="connsiteY0"/>
                  </a:cxn>
                  <a:cxn ang="0">
                    <a:pos x="connsiteX1" y="connsiteY1"/>
                  </a:cxn>
                  <a:cxn ang="0">
                    <a:pos x="connsiteX2" y="connsiteY2"/>
                  </a:cxn>
                  <a:cxn ang="0">
                    <a:pos x="connsiteX3" y="connsiteY3"/>
                  </a:cxn>
                </a:cxnLst>
                <a:rect l="l" t="t" r="r" b="b"/>
                <a:pathLst>
                  <a:path w="12858" h="26860">
                    <a:moveTo>
                      <a:pt x="8191" y="26861"/>
                    </a:moveTo>
                    <a:cubicBezTo>
                      <a:pt x="10192" y="18097"/>
                      <a:pt x="11716" y="9144"/>
                      <a:pt x="12859" y="0"/>
                    </a:cubicBezTo>
                    <a:lnTo>
                      <a:pt x="0" y="4763"/>
                    </a:lnTo>
                    <a:lnTo>
                      <a:pt x="8191" y="26861"/>
                    </a:lnTo>
                    <a:close/>
                  </a:path>
                </a:pathLst>
              </a:custGeom>
              <a:noFill/>
              <a:ln w="952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056154A2-273C-9E93-FCCA-1C90F589EB81}"/>
                  </a:ext>
                </a:extLst>
              </p:cNvPr>
              <p:cNvSpPr/>
              <p:nvPr/>
            </p:nvSpPr>
            <p:spPr>
              <a:xfrm>
                <a:off x="4156003" y="3245326"/>
                <a:ext cx="28670" cy="35814"/>
              </a:xfrm>
              <a:custGeom>
                <a:avLst/>
                <a:gdLst>
                  <a:gd name="connsiteX0" fmla="*/ 9239 w 28670"/>
                  <a:gd name="connsiteY0" fmla="*/ 35814 h 35814"/>
                  <a:gd name="connsiteX1" fmla="*/ 27527 w 28670"/>
                  <a:gd name="connsiteY1" fmla="*/ 29051 h 35814"/>
                  <a:gd name="connsiteX2" fmla="*/ 28670 w 28670"/>
                  <a:gd name="connsiteY2" fmla="*/ 0 h 35814"/>
                  <a:gd name="connsiteX3" fmla="*/ 0 w 28670"/>
                  <a:gd name="connsiteY3" fmla="*/ 10668 h 35814"/>
                  <a:gd name="connsiteX4" fmla="*/ 9239 w 28670"/>
                  <a:gd name="connsiteY4" fmla="*/ 35814 h 35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70" h="35814">
                    <a:moveTo>
                      <a:pt x="9239" y="35814"/>
                    </a:moveTo>
                    <a:lnTo>
                      <a:pt x="27527" y="29051"/>
                    </a:lnTo>
                    <a:cubicBezTo>
                      <a:pt x="28385" y="19526"/>
                      <a:pt x="28670" y="9811"/>
                      <a:pt x="28670" y="0"/>
                    </a:cubicBezTo>
                    <a:lnTo>
                      <a:pt x="0" y="10668"/>
                    </a:lnTo>
                    <a:lnTo>
                      <a:pt x="9239" y="35814"/>
                    </a:lnTo>
                    <a:close/>
                  </a:path>
                </a:pathLst>
              </a:custGeom>
              <a:noFill/>
              <a:ln w="95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BB2FDB8-A462-823C-45E2-8F38ADDD0C10}"/>
                  </a:ext>
                </a:extLst>
              </p:cNvPr>
              <p:cNvSpPr/>
              <p:nvPr/>
            </p:nvSpPr>
            <p:spPr>
              <a:xfrm>
                <a:off x="3733188" y="3037871"/>
                <a:ext cx="27812" cy="35433"/>
              </a:xfrm>
              <a:custGeom>
                <a:avLst/>
                <a:gdLst>
                  <a:gd name="connsiteX0" fmla="*/ 18478 w 27812"/>
                  <a:gd name="connsiteY0" fmla="*/ 0 h 35433"/>
                  <a:gd name="connsiteX1" fmla="*/ 11716 w 27812"/>
                  <a:gd name="connsiteY1" fmla="*/ 2476 h 35433"/>
                  <a:gd name="connsiteX2" fmla="*/ 0 w 27812"/>
                  <a:gd name="connsiteY2" fmla="*/ 35433 h 35433"/>
                  <a:gd name="connsiteX3" fmla="*/ 27813 w 27812"/>
                  <a:gd name="connsiteY3" fmla="*/ 25146 h 35433"/>
                  <a:gd name="connsiteX4" fmla="*/ 18478 w 27812"/>
                  <a:gd name="connsiteY4" fmla="*/ 0 h 3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2" h="35433">
                    <a:moveTo>
                      <a:pt x="18478" y="0"/>
                    </a:moveTo>
                    <a:lnTo>
                      <a:pt x="11716" y="2476"/>
                    </a:lnTo>
                    <a:cubicBezTo>
                      <a:pt x="7144" y="13049"/>
                      <a:pt x="3238" y="24003"/>
                      <a:pt x="0" y="35433"/>
                    </a:cubicBezTo>
                    <a:lnTo>
                      <a:pt x="27813" y="25146"/>
                    </a:lnTo>
                    <a:lnTo>
                      <a:pt x="18478" y="0"/>
                    </a:lnTo>
                    <a:close/>
                  </a:path>
                </a:pathLst>
              </a:custGeom>
              <a:noFill/>
              <a:ln w="95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6FC65430-E197-1082-B8D6-6D18E83FA884}"/>
                  </a:ext>
                </a:extLst>
              </p:cNvPr>
              <p:cNvSpPr/>
              <p:nvPr/>
            </p:nvSpPr>
            <p:spPr>
              <a:xfrm>
                <a:off x="4143525" y="3331718"/>
                <a:ext cx="28860" cy="35813"/>
              </a:xfrm>
              <a:custGeom>
                <a:avLst/>
                <a:gdLst>
                  <a:gd name="connsiteX0" fmla="*/ 0 w 28860"/>
                  <a:gd name="connsiteY0" fmla="*/ 10573 h 35813"/>
                  <a:gd name="connsiteX1" fmla="*/ 9335 w 28860"/>
                  <a:gd name="connsiteY1" fmla="*/ 35814 h 35813"/>
                  <a:gd name="connsiteX2" fmla="*/ 17240 w 28860"/>
                  <a:gd name="connsiteY2" fmla="*/ 32861 h 35813"/>
                  <a:gd name="connsiteX3" fmla="*/ 28861 w 28860"/>
                  <a:gd name="connsiteY3" fmla="*/ 1524 h 35813"/>
                  <a:gd name="connsiteX4" fmla="*/ 28289 w 28860"/>
                  <a:gd name="connsiteY4" fmla="*/ 0 h 35813"/>
                  <a:gd name="connsiteX5" fmla="*/ 0 w 28860"/>
                  <a:gd name="connsiteY5" fmla="*/ 10573 h 3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60" h="35813">
                    <a:moveTo>
                      <a:pt x="0" y="10573"/>
                    </a:moveTo>
                    <a:lnTo>
                      <a:pt x="9335" y="35814"/>
                    </a:lnTo>
                    <a:lnTo>
                      <a:pt x="17240" y="32861"/>
                    </a:lnTo>
                    <a:cubicBezTo>
                      <a:pt x="21717" y="22860"/>
                      <a:pt x="25622" y="12382"/>
                      <a:pt x="28861" y="1524"/>
                    </a:cubicBezTo>
                    <a:lnTo>
                      <a:pt x="28289" y="0"/>
                    </a:lnTo>
                    <a:lnTo>
                      <a:pt x="0" y="10573"/>
                    </a:lnTo>
                    <a:close/>
                  </a:path>
                </a:pathLst>
              </a:custGeom>
              <a:noFill/>
              <a:ln w="95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E1C0933D-49AC-67F1-F8C3-9558FBCEC47B}"/>
                  </a:ext>
                </a:extLst>
              </p:cNvPr>
              <p:cNvSpPr/>
              <p:nvPr/>
            </p:nvSpPr>
            <p:spPr>
              <a:xfrm>
                <a:off x="4075898" y="3027965"/>
                <a:ext cx="49244" cy="37433"/>
              </a:xfrm>
              <a:custGeom>
                <a:avLst/>
                <a:gdLst>
                  <a:gd name="connsiteX0" fmla="*/ 9335 w 49244"/>
                  <a:gd name="connsiteY0" fmla="*/ 37433 h 37433"/>
                  <a:gd name="connsiteX1" fmla="*/ 49244 w 49244"/>
                  <a:gd name="connsiteY1" fmla="*/ 22670 h 37433"/>
                  <a:gd name="connsiteX2" fmla="*/ 33052 w 49244"/>
                  <a:gd name="connsiteY2" fmla="*/ 0 h 37433"/>
                  <a:gd name="connsiteX3" fmla="*/ 0 w 49244"/>
                  <a:gd name="connsiteY3" fmla="*/ 12287 h 37433"/>
                  <a:gd name="connsiteX4" fmla="*/ 9335 w 49244"/>
                  <a:gd name="connsiteY4" fmla="*/ 37433 h 37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4" h="37433">
                    <a:moveTo>
                      <a:pt x="9335" y="37433"/>
                    </a:moveTo>
                    <a:lnTo>
                      <a:pt x="49244" y="22670"/>
                    </a:lnTo>
                    <a:cubicBezTo>
                      <a:pt x="44101" y="14859"/>
                      <a:pt x="38671" y="7239"/>
                      <a:pt x="33052" y="0"/>
                    </a:cubicBezTo>
                    <a:lnTo>
                      <a:pt x="0" y="12287"/>
                    </a:lnTo>
                    <a:lnTo>
                      <a:pt x="9335" y="37433"/>
                    </a:lnTo>
                    <a:close/>
                  </a:path>
                </a:pathLst>
              </a:custGeom>
              <a:noFill/>
              <a:ln w="95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458A79A7-B66F-7632-AFB0-6674A5335FE1}"/>
                  </a:ext>
                </a:extLst>
              </p:cNvPr>
              <p:cNvSpPr/>
              <p:nvPr/>
            </p:nvSpPr>
            <p:spPr>
              <a:xfrm>
                <a:off x="3819866" y="2934811"/>
                <a:ext cx="45053" cy="59340"/>
              </a:xfrm>
              <a:custGeom>
                <a:avLst/>
                <a:gdLst>
                  <a:gd name="connsiteX0" fmla="*/ 45053 w 45053"/>
                  <a:gd name="connsiteY0" fmla="*/ 48863 h 59340"/>
                  <a:gd name="connsiteX1" fmla="*/ 26956 w 45053"/>
                  <a:gd name="connsiteY1" fmla="*/ 0 h 59340"/>
                  <a:gd name="connsiteX2" fmla="*/ 0 w 45053"/>
                  <a:gd name="connsiteY2" fmla="*/ 14192 h 59340"/>
                  <a:gd name="connsiteX3" fmla="*/ 16764 w 45053"/>
                  <a:gd name="connsiteY3" fmla="*/ 59341 h 59340"/>
                  <a:gd name="connsiteX4" fmla="*/ 45053 w 45053"/>
                  <a:gd name="connsiteY4" fmla="*/ 48863 h 59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53" h="59340">
                    <a:moveTo>
                      <a:pt x="45053" y="48863"/>
                    </a:moveTo>
                    <a:lnTo>
                      <a:pt x="26956" y="0"/>
                    </a:lnTo>
                    <a:cubicBezTo>
                      <a:pt x="17526" y="4001"/>
                      <a:pt x="8477" y="8763"/>
                      <a:pt x="0" y="14192"/>
                    </a:cubicBezTo>
                    <a:lnTo>
                      <a:pt x="16764" y="59341"/>
                    </a:lnTo>
                    <a:lnTo>
                      <a:pt x="45053" y="48863"/>
                    </a:lnTo>
                    <a:close/>
                  </a:path>
                </a:pathLst>
              </a:custGeom>
              <a:noFill/>
              <a:ln w="95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20754328-F810-4372-EA52-79C462F506B5}"/>
                  </a:ext>
                </a:extLst>
              </p:cNvPr>
              <p:cNvSpPr/>
              <p:nvPr/>
            </p:nvSpPr>
            <p:spPr>
              <a:xfrm>
                <a:off x="3722312" y="3124263"/>
                <a:ext cx="26306" cy="34956"/>
              </a:xfrm>
              <a:custGeom>
                <a:avLst/>
                <a:gdLst>
                  <a:gd name="connsiteX0" fmla="*/ 16972 w 26306"/>
                  <a:gd name="connsiteY0" fmla="*/ 0 h 34956"/>
                  <a:gd name="connsiteX1" fmla="*/ 970 w 26306"/>
                  <a:gd name="connsiteY1" fmla="*/ 5905 h 34956"/>
                  <a:gd name="connsiteX2" fmla="*/ 18 w 26306"/>
                  <a:gd name="connsiteY2" fmla="*/ 34957 h 34956"/>
                  <a:gd name="connsiteX3" fmla="*/ 26307 w 26306"/>
                  <a:gd name="connsiteY3" fmla="*/ 25241 h 34956"/>
                  <a:gd name="connsiteX4" fmla="*/ 16972 w 26306"/>
                  <a:gd name="connsiteY4" fmla="*/ 0 h 3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06" h="34956">
                    <a:moveTo>
                      <a:pt x="16972" y="0"/>
                    </a:moveTo>
                    <a:lnTo>
                      <a:pt x="970" y="5905"/>
                    </a:lnTo>
                    <a:cubicBezTo>
                      <a:pt x="208" y="15430"/>
                      <a:pt x="-78" y="25146"/>
                      <a:pt x="18" y="34957"/>
                    </a:cubicBezTo>
                    <a:lnTo>
                      <a:pt x="26307" y="25241"/>
                    </a:lnTo>
                    <a:lnTo>
                      <a:pt x="16972" y="0"/>
                    </a:lnTo>
                    <a:close/>
                  </a:path>
                </a:pathLst>
              </a:custGeom>
              <a:noFill/>
              <a:ln w="95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DA0E9448-34D7-F57C-4F1D-8AF921E7BA92}"/>
                  </a:ext>
                </a:extLst>
              </p:cNvPr>
              <p:cNvSpPr/>
              <p:nvPr/>
            </p:nvSpPr>
            <p:spPr>
              <a:xfrm>
                <a:off x="3763192" y="3304000"/>
                <a:ext cx="52101" cy="39528"/>
              </a:xfrm>
              <a:custGeom>
                <a:avLst/>
                <a:gdLst>
                  <a:gd name="connsiteX0" fmla="*/ 42767 w 52101"/>
                  <a:gd name="connsiteY0" fmla="*/ 0 h 39528"/>
                  <a:gd name="connsiteX1" fmla="*/ 0 w 52101"/>
                  <a:gd name="connsiteY1" fmla="*/ 15812 h 39528"/>
                  <a:gd name="connsiteX2" fmla="*/ 13430 w 52101"/>
                  <a:gd name="connsiteY2" fmla="*/ 39529 h 39528"/>
                  <a:gd name="connsiteX3" fmla="*/ 52102 w 52101"/>
                  <a:gd name="connsiteY3" fmla="*/ 25146 h 39528"/>
                  <a:gd name="connsiteX4" fmla="*/ 42767 w 52101"/>
                  <a:gd name="connsiteY4" fmla="*/ 0 h 39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1" h="39528">
                    <a:moveTo>
                      <a:pt x="42767" y="0"/>
                    </a:moveTo>
                    <a:lnTo>
                      <a:pt x="0" y="15812"/>
                    </a:lnTo>
                    <a:cubicBezTo>
                      <a:pt x="4191" y="24003"/>
                      <a:pt x="8668" y="31909"/>
                      <a:pt x="13430" y="39529"/>
                    </a:cubicBezTo>
                    <a:lnTo>
                      <a:pt x="52102" y="25146"/>
                    </a:lnTo>
                    <a:lnTo>
                      <a:pt x="42767" y="0"/>
                    </a:lnTo>
                    <a:close/>
                  </a:path>
                </a:pathLst>
              </a:custGeom>
              <a:noFill/>
              <a:ln w="95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E4E86B5F-6BBF-5B32-C69B-FA9DFDB50241}"/>
                  </a:ext>
                </a:extLst>
              </p:cNvPr>
              <p:cNvSpPr/>
              <p:nvPr/>
            </p:nvSpPr>
            <p:spPr>
              <a:xfrm>
                <a:off x="4089233" y="3060541"/>
                <a:ext cx="55435" cy="40862"/>
              </a:xfrm>
              <a:custGeom>
                <a:avLst/>
                <a:gdLst>
                  <a:gd name="connsiteX0" fmla="*/ 9335 w 55435"/>
                  <a:gd name="connsiteY0" fmla="*/ 40862 h 40862"/>
                  <a:gd name="connsiteX1" fmla="*/ 55436 w 55435"/>
                  <a:gd name="connsiteY1" fmla="*/ 23717 h 40862"/>
                  <a:gd name="connsiteX2" fmla="*/ 42196 w 55435"/>
                  <a:gd name="connsiteY2" fmla="*/ 0 h 40862"/>
                  <a:gd name="connsiteX3" fmla="*/ 0 w 55435"/>
                  <a:gd name="connsiteY3" fmla="*/ 15621 h 40862"/>
                  <a:gd name="connsiteX4" fmla="*/ 9335 w 55435"/>
                  <a:gd name="connsiteY4" fmla="*/ 40862 h 40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35" h="40862">
                    <a:moveTo>
                      <a:pt x="9335" y="40862"/>
                    </a:moveTo>
                    <a:lnTo>
                      <a:pt x="55436" y="23717"/>
                    </a:lnTo>
                    <a:cubicBezTo>
                      <a:pt x="51245" y="15526"/>
                      <a:pt x="46863" y="7620"/>
                      <a:pt x="42196" y="0"/>
                    </a:cubicBezTo>
                    <a:lnTo>
                      <a:pt x="0" y="15621"/>
                    </a:lnTo>
                    <a:lnTo>
                      <a:pt x="9335" y="40862"/>
                    </a:lnTo>
                    <a:close/>
                  </a:path>
                </a:pathLst>
              </a:custGeom>
              <a:noFill/>
              <a:ln w="952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ECAB5CB3-918E-3764-2A42-8E882FF1B156}"/>
                  </a:ext>
                </a:extLst>
              </p:cNvPr>
              <p:cNvSpPr/>
              <p:nvPr/>
            </p:nvSpPr>
            <p:spPr>
              <a:xfrm>
                <a:off x="3872063" y="3433254"/>
                <a:ext cx="35623" cy="26955"/>
              </a:xfrm>
              <a:custGeom>
                <a:avLst/>
                <a:gdLst>
                  <a:gd name="connsiteX0" fmla="*/ 26289 w 35623"/>
                  <a:gd name="connsiteY0" fmla="*/ 0 h 26955"/>
                  <a:gd name="connsiteX1" fmla="*/ 0 w 35623"/>
                  <a:gd name="connsiteY1" fmla="*/ 9716 h 26955"/>
                  <a:gd name="connsiteX2" fmla="*/ 30861 w 35623"/>
                  <a:gd name="connsiteY2" fmla="*/ 26956 h 26955"/>
                  <a:gd name="connsiteX3" fmla="*/ 35623 w 35623"/>
                  <a:gd name="connsiteY3" fmla="*/ 25146 h 26955"/>
                  <a:gd name="connsiteX4" fmla="*/ 26289 w 35623"/>
                  <a:gd name="connsiteY4" fmla="*/ 0 h 26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23" h="26955">
                    <a:moveTo>
                      <a:pt x="26289" y="0"/>
                    </a:moveTo>
                    <a:lnTo>
                      <a:pt x="0" y="9716"/>
                    </a:lnTo>
                    <a:cubicBezTo>
                      <a:pt x="10096" y="16288"/>
                      <a:pt x="20384" y="22003"/>
                      <a:pt x="30861" y="26956"/>
                    </a:cubicBezTo>
                    <a:lnTo>
                      <a:pt x="35623" y="25146"/>
                    </a:lnTo>
                    <a:lnTo>
                      <a:pt x="26289" y="0"/>
                    </a:lnTo>
                    <a:close/>
                  </a:path>
                </a:pathLst>
              </a:custGeom>
              <a:noFill/>
              <a:ln w="95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39328B83-3D13-7B41-9BD3-3CDF6F8B6AE3}"/>
                  </a:ext>
                </a:extLst>
              </p:cNvPr>
              <p:cNvSpPr/>
              <p:nvPr/>
            </p:nvSpPr>
            <p:spPr>
              <a:xfrm>
                <a:off x="4102568" y="3094640"/>
                <a:ext cx="57721" cy="42671"/>
              </a:xfrm>
              <a:custGeom>
                <a:avLst/>
                <a:gdLst>
                  <a:gd name="connsiteX0" fmla="*/ 9334 w 57721"/>
                  <a:gd name="connsiteY0" fmla="*/ 42672 h 42671"/>
                  <a:gd name="connsiteX1" fmla="*/ 57721 w 57721"/>
                  <a:gd name="connsiteY1" fmla="*/ 24765 h 42671"/>
                  <a:gd name="connsiteX2" fmla="*/ 47149 w 57721"/>
                  <a:gd name="connsiteY2" fmla="*/ 0 h 42671"/>
                  <a:gd name="connsiteX3" fmla="*/ 0 w 57721"/>
                  <a:gd name="connsiteY3" fmla="*/ 17526 h 42671"/>
                  <a:gd name="connsiteX4" fmla="*/ 9334 w 57721"/>
                  <a:gd name="connsiteY4" fmla="*/ 42672 h 42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21" h="42671">
                    <a:moveTo>
                      <a:pt x="9334" y="42672"/>
                    </a:moveTo>
                    <a:lnTo>
                      <a:pt x="57721" y="24765"/>
                    </a:lnTo>
                    <a:cubicBezTo>
                      <a:pt x="54483" y="16288"/>
                      <a:pt x="50959" y="8001"/>
                      <a:pt x="47149" y="0"/>
                    </a:cubicBezTo>
                    <a:lnTo>
                      <a:pt x="0" y="17526"/>
                    </a:lnTo>
                    <a:lnTo>
                      <a:pt x="9334" y="42672"/>
                    </a:lnTo>
                    <a:close/>
                  </a:path>
                </a:pathLst>
              </a:custGeom>
              <a:noFill/>
              <a:ln w="952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98D2DD32-ECB7-1D4B-849B-4F8B74EB09D3}"/>
                  </a:ext>
                </a:extLst>
              </p:cNvPr>
              <p:cNvSpPr/>
              <p:nvPr/>
            </p:nvSpPr>
            <p:spPr>
              <a:xfrm>
                <a:off x="4115807" y="3130168"/>
                <a:ext cx="56388" cy="43148"/>
              </a:xfrm>
              <a:custGeom>
                <a:avLst/>
                <a:gdLst>
                  <a:gd name="connsiteX0" fmla="*/ 9430 w 56388"/>
                  <a:gd name="connsiteY0" fmla="*/ 43148 h 43148"/>
                  <a:gd name="connsiteX1" fmla="*/ 56388 w 56388"/>
                  <a:gd name="connsiteY1" fmla="*/ 25718 h 43148"/>
                  <a:gd name="connsiteX2" fmla="*/ 48387 w 56388"/>
                  <a:gd name="connsiteY2" fmla="*/ 0 h 43148"/>
                  <a:gd name="connsiteX3" fmla="*/ 0 w 56388"/>
                  <a:gd name="connsiteY3" fmla="*/ 17907 h 43148"/>
                  <a:gd name="connsiteX4" fmla="*/ 9430 w 56388"/>
                  <a:gd name="connsiteY4" fmla="*/ 43148 h 43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8" h="43148">
                    <a:moveTo>
                      <a:pt x="9430" y="43148"/>
                    </a:moveTo>
                    <a:lnTo>
                      <a:pt x="56388" y="25718"/>
                    </a:lnTo>
                    <a:cubicBezTo>
                      <a:pt x="54102" y="17145"/>
                      <a:pt x="51435" y="8573"/>
                      <a:pt x="48387" y="0"/>
                    </a:cubicBezTo>
                    <a:lnTo>
                      <a:pt x="0" y="17907"/>
                    </a:lnTo>
                    <a:lnTo>
                      <a:pt x="9430" y="43148"/>
                    </a:lnTo>
                    <a:close/>
                  </a:path>
                </a:pathLst>
              </a:custGeom>
              <a:noFill/>
              <a:ln w="952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7AC5AC3B-E240-E761-9F5B-9B46B6EF5224}"/>
                  </a:ext>
                </a:extLst>
              </p:cNvPr>
              <p:cNvSpPr/>
              <p:nvPr/>
            </p:nvSpPr>
            <p:spPr>
              <a:xfrm rot="-1220809">
                <a:off x="3915810" y="2959709"/>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0583C2E7-00BE-A6E1-5258-D0674EC7E157}"/>
                  </a:ext>
                </a:extLst>
              </p:cNvPr>
              <p:cNvSpPr/>
              <p:nvPr/>
            </p:nvSpPr>
            <p:spPr>
              <a:xfrm rot="-1221573">
                <a:off x="3876567" y="2974139"/>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511FA950-274A-B7EB-6A0B-D19B4F3F9E0F}"/>
                  </a:ext>
                </a:extLst>
              </p:cNvPr>
              <p:cNvSpPr/>
              <p:nvPr/>
            </p:nvSpPr>
            <p:spPr>
              <a:xfrm rot="-1221573">
                <a:off x="3837508" y="2988611"/>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7FB83726-8576-DC7E-9F6F-B4743FBBF11D}"/>
                  </a:ext>
                </a:extLst>
              </p:cNvPr>
              <p:cNvSpPr/>
              <p:nvPr/>
            </p:nvSpPr>
            <p:spPr>
              <a:xfrm rot="-1221573">
                <a:off x="3954725" y="2945024"/>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B043749B-A2F9-3D9C-B2D4-972905D80305}"/>
                  </a:ext>
                </a:extLst>
              </p:cNvPr>
              <p:cNvSpPr/>
              <p:nvPr/>
            </p:nvSpPr>
            <p:spPr>
              <a:xfrm rot="-1221131">
                <a:off x="3759584" y="301764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8E51976A-256C-4EA2-BCEF-F383ADB63135}"/>
                  </a:ext>
                </a:extLst>
              </p:cNvPr>
              <p:cNvSpPr/>
              <p:nvPr/>
            </p:nvSpPr>
            <p:spPr>
              <a:xfrm>
                <a:off x="3993221" y="2937192"/>
                <a:ext cx="13525" cy="9715"/>
              </a:xfrm>
              <a:custGeom>
                <a:avLst/>
                <a:gdLst>
                  <a:gd name="connsiteX0" fmla="*/ 13526 w 13525"/>
                  <a:gd name="connsiteY0" fmla="*/ 6001 h 9715"/>
                  <a:gd name="connsiteX1" fmla="*/ 0 w 13525"/>
                  <a:gd name="connsiteY1" fmla="*/ 0 h 9715"/>
                  <a:gd name="connsiteX2" fmla="*/ 3620 w 13525"/>
                  <a:gd name="connsiteY2" fmla="*/ 9715 h 9715"/>
                  <a:gd name="connsiteX3" fmla="*/ 13526 w 13525"/>
                  <a:gd name="connsiteY3" fmla="*/ 6001 h 9715"/>
                </a:gdLst>
                <a:ahLst/>
                <a:cxnLst>
                  <a:cxn ang="0">
                    <a:pos x="connsiteX0" y="connsiteY0"/>
                  </a:cxn>
                  <a:cxn ang="0">
                    <a:pos x="connsiteX1" y="connsiteY1"/>
                  </a:cxn>
                  <a:cxn ang="0">
                    <a:pos x="connsiteX2" y="connsiteY2"/>
                  </a:cxn>
                  <a:cxn ang="0">
                    <a:pos x="connsiteX3" y="connsiteY3"/>
                  </a:cxn>
                </a:cxnLst>
                <a:rect l="l" t="t" r="r" b="b"/>
                <a:pathLst>
                  <a:path w="13525" h="9715">
                    <a:moveTo>
                      <a:pt x="13526" y="6001"/>
                    </a:moveTo>
                    <a:cubicBezTo>
                      <a:pt x="9049" y="3810"/>
                      <a:pt x="4572" y="1810"/>
                      <a:pt x="0" y="0"/>
                    </a:cubicBezTo>
                    <a:lnTo>
                      <a:pt x="3620" y="9715"/>
                    </a:lnTo>
                    <a:lnTo>
                      <a:pt x="13526" y="6001"/>
                    </a:lnTo>
                    <a:close/>
                  </a:path>
                </a:pathLst>
              </a:custGeom>
              <a:solidFill>
                <a:srgbClr val="070540"/>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EF97DDCC-427F-2993-1381-75E0C5EECB46}"/>
                  </a:ext>
                </a:extLst>
              </p:cNvPr>
              <p:cNvSpPr/>
              <p:nvPr/>
            </p:nvSpPr>
            <p:spPr>
              <a:xfrm>
                <a:off x="3744904" y="3031013"/>
                <a:ext cx="6762" cy="9334"/>
              </a:xfrm>
              <a:custGeom>
                <a:avLst/>
                <a:gdLst>
                  <a:gd name="connsiteX0" fmla="*/ 4191 w 6762"/>
                  <a:gd name="connsiteY0" fmla="*/ 0 h 9334"/>
                  <a:gd name="connsiteX1" fmla="*/ 0 w 6762"/>
                  <a:gd name="connsiteY1" fmla="*/ 9334 h 9334"/>
                  <a:gd name="connsiteX2" fmla="*/ 6763 w 6762"/>
                  <a:gd name="connsiteY2" fmla="*/ 6858 h 9334"/>
                  <a:gd name="connsiteX3" fmla="*/ 4191 w 6762"/>
                  <a:gd name="connsiteY3" fmla="*/ 0 h 9334"/>
                </a:gdLst>
                <a:ahLst/>
                <a:cxnLst>
                  <a:cxn ang="0">
                    <a:pos x="connsiteX0" y="connsiteY0"/>
                  </a:cxn>
                  <a:cxn ang="0">
                    <a:pos x="connsiteX1" y="connsiteY1"/>
                  </a:cxn>
                  <a:cxn ang="0">
                    <a:pos x="connsiteX2" y="connsiteY2"/>
                  </a:cxn>
                  <a:cxn ang="0">
                    <a:pos x="connsiteX3" y="connsiteY3"/>
                  </a:cxn>
                </a:cxnLst>
                <a:rect l="l" t="t" r="r" b="b"/>
                <a:pathLst>
                  <a:path w="6762" h="9334">
                    <a:moveTo>
                      <a:pt x="4191" y="0"/>
                    </a:moveTo>
                    <a:cubicBezTo>
                      <a:pt x="2667" y="3048"/>
                      <a:pt x="1334" y="6191"/>
                      <a:pt x="0" y="9334"/>
                    </a:cubicBezTo>
                    <a:lnTo>
                      <a:pt x="6763" y="6858"/>
                    </a:lnTo>
                    <a:lnTo>
                      <a:pt x="4191" y="0"/>
                    </a:lnTo>
                    <a:close/>
                  </a:path>
                </a:pathLst>
              </a:custGeom>
              <a:solidFill>
                <a:srgbClr val="070540"/>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5A1F0BDF-E1EA-B33C-C611-5A9596FFDED0}"/>
                  </a:ext>
                </a:extLst>
              </p:cNvPr>
              <p:cNvSpPr/>
              <p:nvPr/>
            </p:nvSpPr>
            <p:spPr>
              <a:xfrm rot="-1220809">
                <a:off x="3798539" y="3003158"/>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6216DD87-5C51-C739-74CC-D9DAF09EFF5A}"/>
                  </a:ext>
                </a:extLst>
              </p:cNvPr>
              <p:cNvSpPr/>
              <p:nvPr/>
            </p:nvSpPr>
            <p:spPr>
              <a:xfrm rot="-1220809">
                <a:off x="3968178" y="2981095"/>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48AAC22F-6A2E-84A7-B17B-BE0729C66F6C}"/>
                  </a:ext>
                </a:extLst>
              </p:cNvPr>
              <p:cNvSpPr/>
              <p:nvPr/>
            </p:nvSpPr>
            <p:spPr>
              <a:xfrm rot="-1221131">
                <a:off x="3772939" y="305364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EE20FFEC-0A0D-C2F0-3A35-581472E8EDFD}"/>
                  </a:ext>
                </a:extLst>
              </p:cNvPr>
              <p:cNvSpPr/>
              <p:nvPr/>
            </p:nvSpPr>
            <p:spPr>
              <a:xfrm rot="-1220809">
                <a:off x="4007238" y="2966629"/>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EF8DCECA-5EAE-24DD-C860-7C9B817B3F57}"/>
                  </a:ext>
                </a:extLst>
              </p:cNvPr>
              <p:cNvSpPr/>
              <p:nvPr/>
            </p:nvSpPr>
            <p:spPr>
              <a:xfrm rot="-1220809">
                <a:off x="3850909" y="3024544"/>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4B7083FF-024C-B4C6-5657-A912B0CE70EA}"/>
                  </a:ext>
                </a:extLst>
              </p:cNvPr>
              <p:cNvSpPr/>
              <p:nvPr/>
            </p:nvSpPr>
            <p:spPr>
              <a:xfrm rot="-1221573">
                <a:off x="3889876" y="3010003"/>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224C4752-D97A-FBA9-2F54-ABDC4B4DDE71}"/>
                  </a:ext>
                </a:extLst>
              </p:cNvPr>
              <p:cNvSpPr/>
              <p:nvPr/>
            </p:nvSpPr>
            <p:spPr>
              <a:xfrm rot="-1221573">
                <a:off x="3929023" y="2995498"/>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1D959E63-0A15-560A-7EB9-FF98DDB01E87}"/>
                  </a:ext>
                </a:extLst>
              </p:cNvPr>
              <p:cNvSpPr/>
              <p:nvPr/>
            </p:nvSpPr>
            <p:spPr>
              <a:xfrm rot="-1221131">
                <a:off x="3812001" y="303917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4914A390-8953-E9D7-4754-B9F8342DDCCC}"/>
                  </a:ext>
                </a:extLst>
              </p:cNvPr>
              <p:cNvSpPr/>
              <p:nvPr/>
            </p:nvSpPr>
            <p:spPr>
              <a:xfrm>
                <a:off x="3732903" y="3063017"/>
                <a:ext cx="32099" cy="21336"/>
              </a:xfrm>
              <a:custGeom>
                <a:avLst/>
                <a:gdLst>
                  <a:gd name="connsiteX0" fmla="*/ 32099 w 32099"/>
                  <a:gd name="connsiteY0" fmla="*/ 10763 h 21336"/>
                  <a:gd name="connsiteX1" fmla="*/ 28099 w 32099"/>
                  <a:gd name="connsiteY1" fmla="*/ 0 h 21336"/>
                  <a:gd name="connsiteX2" fmla="*/ 286 w 32099"/>
                  <a:gd name="connsiteY2" fmla="*/ 10382 h 21336"/>
                  <a:gd name="connsiteX3" fmla="*/ 0 w 32099"/>
                  <a:gd name="connsiteY3" fmla="*/ 11335 h 21336"/>
                  <a:gd name="connsiteX4" fmla="*/ 3715 w 32099"/>
                  <a:gd name="connsiteY4" fmla="*/ 21336 h 21336"/>
                  <a:gd name="connsiteX5" fmla="*/ 32099 w 32099"/>
                  <a:gd name="connsiteY5" fmla="*/ 10763 h 21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9" h="21336">
                    <a:moveTo>
                      <a:pt x="32099" y="10763"/>
                    </a:moveTo>
                    <a:lnTo>
                      <a:pt x="28099" y="0"/>
                    </a:lnTo>
                    <a:lnTo>
                      <a:pt x="286" y="10382"/>
                    </a:lnTo>
                    <a:cubicBezTo>
                      <a:pt x="190" y="10668"/>
                      <a:pt x="95" y="11049"/>
                      <a:pt x="0" y="11335"/>
                    </a:cubicBezTo>
                    <a:lnTo>
                      <a:pt x="3715" y="21336"/>
                    </a:lnTo>
                    <a:lnTo>
                      <a:pt x="32099" y="10763"/>
                    </a:lnTo>
                    <a:close/>
                  </a:path>
                </a:pathLst>
              </a:custGeom>
              <a:solidFill>
                <a:srgbClr val="070540"/>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F77A89FF-6B86-D3E7-76FD-B03C4B5F32AC}"/>
                  </a:ext>
                </a:extLst>
              </p:cNvPr>
              <p:cNvSpPr/>
              <p:nvPr/>
            </p:nvSpPr>
            <p:spPr>
              <a:xfrm rot="-1220809">
                <a:off x="3903304" y="3046035"/>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68776385-608C-A63C-B240-E384C96E227B}"/>
                  </a:ext>
                </a:extLst>
              </p:cNvPr>
              <p:cNvSpPr/>
              <p:nvPr/>
            </p:nvSpPr>
            <p:spPr>
              <a:xfrm rot="-1221573">
                <a:off x="3864141" y="3060334"/>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4D3324D5-8FCF-0B85-8B84-84AB69C4FFEE}"/>
                  </a:ext>
                </a:extLst>
              </p:cNvPr>
              <p:cNvSpPr/>
              <p:nvPr/>
            </p:nvSpPr>
            <p:spPr>
              <a:xfrm rot="-1221573">
                <a:off x="3786055" y="3089412"/>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67431FF0-AF87-AC7D-428D-949F38C28F1A}"/>
                  </a:ext>
                </a:extLst>
              </p:cNvPr>
              <p:cNvSpPr/>
              <p:nvPr/>
            </p:nvSpPr>
            <p:spPr>
              <a:xfrm rot="-1221573">
                <a:off x="3981430" y="301703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6525FDDC-FBB1-6F85-1020-D47448A13EF6}"/>
                  </a:ext>
                </a:extLst>
              </p:cNvPr>
              <p:cNvSpPr/>
              <p:nvPr/>
            </p:nvSpPr>
            <p:spPr>
              <a:xfrm rot="-1221573">
                <a:off x="3942371" y="3031505"/>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81F14209-A9B0-AAB8-78B3-D13C45656F22}"/>
                  </a:ext>
                </a:extLst>
              </p:cNvPr>
              <p:cNvSpPr/>
              <p:nvPr/>
            </p:nvSpPr>
            <p:spPr>
              <a:xfrm>
                <a:off x="3723282" y="3113500"/>
                <a:ext cx="16001" cy="16668"/>
              </a:xfrm>
              <a:custGeom>
                <a:avLst/>
                <a:gdLst>
                  <a:gd name="connsiteX0" fmla="*/ 12002 w 16001"/>
                  <a:gd name="connsiteY0" fmla="*/ 0 h 16668"/>
                  <a:gd name="connsiteX1" fmla="*/ 1238 w 16001"/>
                  <a:gd name="connsiteY1" fmla="*/ 4001 h 16668"/>
                  <a:gd name="connsiteX2" fmla="*/ 0 w 16001"/>
                  <a:gd name="connsiteY2" fmla="*/ 16669 h 16668"/>
                  <a:gd name="connsiteX3" fmla="*/ 16002 w 16001"/>
                  <a:gd name="connsiteY3" fmla="*/ 10763 h 16668"/>
                  <a:gd name="connsiteX4" fmla="*/ 12002 w 16001"/>
                  <a:gd name="connsiteY4" fmla="*/ 0 h 1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01" h="16668">
                    <a:moveTo>
                      <a:pt x="12002" y="0"/>
                    </a:moveTo>
                    <a:lnTo>
                      <a:pt x="1238" y="4001"/>
                    </a:lnTo>
                    <a:cubicBezTo>
                      <a:pt x="762" y="8192"/>
                      <a:pt x="286" y="12382"/>
                      <a:pt x="0" y="16669"/>
                    </a:cubicBezTo>
                    <a:lnTo>
                      <a:pt x="16002" y="10763"/>
                    </a:lnTo>
                    <a:lnTo>
                      <a:pt x="12002" y="0"/>
                    </a:lnTo>
                    <a:close/>
                  </a:path>
                </a:pathLst>
              </a:custGeom>
              <a:solidFill>
                <a:srgbClr val="070540"/>
              </a:solidFill>
              <a:ln w="95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C502FAF8-3983-DBA3-C960-B5D7C37E33FB}"/>
                  </a:ext>
                </a:extLst>
              </p:cNvPr>
              <p:cNvSpPr/>
              <p:nvPr/>
            </p:nvSpPr>
            <p:spPr>
              <a:xfrm rot="-1221131">
                <a:off x="3825323" y="307508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E13019E8-87A7-BDD9-54BD-4DCD2E15EEF8}"/>
                  </a:ext>
                </a:extLst>
              </p:cNvPr>
              <p:cNvSpPr/>
              <p:nvPr/>
            </p:nvSpPr>
            <p:spPr>
              <a:xfrm rot="-1220809">
                <a:off x="3747083" y="3103959"/>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D209817B-E7F2-488F-2889-CDB6E5EEA016}"/>
                  </a:ext>
                </a:extLst>
              </p:cNvPr>
              <p:cNvSpPr/>
              <p:nvPr/>
            </p:nvSpPr>
            <p:spPr>
              <a:xfrm rot="-1221573">
                <a:off x="4020426" y="300231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BA773763-1F65-4CDA-42A4-D2366A79D51F}"/>
                  </a:ext>
                </a:extLst>
              </p:cNvPr>
              <p:cNvSpPr/>
              <p:nvPr/>
            </p:nvSpPr>
            <p:spPr>
              <a:xfrm>
                <a:off x="4058562" y="2988436"/>
                <a:ext cx="23145" cy="15906"/>
              </a:xfrm>
              <a:custGeom>
                <a:avLst/>
                <a:gdLst>
                  <a:gd name="connsiteX0" fmla="*/ 4001 w 23145"/>
                  <a:gd name="connsiteY0" fmla="*/ 15907 h 15906"/>
                  <a:gd name="connsiteX1" fmla="*/ 23146 w 23145"/>
                  <a:gd name="connsiteY1" fmla="*/ 8763 h 15906"/>
                  <a:gd name="connsiteX2" fmla="*/ 13907 w 23145"/>
                  <a:gd name="connsiteY2" fmla="*/ 0 h 15906"/>
                  <a:gd name="connsiteX3" fmla="*/ 0 w 23145"/>
                  <a:gd name="connsiteY3" fmla="*/ 5144 h 15906"/>
                  <a:gd name="connsiteX4" fmla="*/ 4001 w 23145"/>
                  <a:gd name="connsiteY4" fmla="*/ 15907 h 15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5" h="15906">
                    <a:moveTo>
                      <a:pt x="4001" y="15907"/>
                    </a:moveTo>
                    <a:lnTo>
                      <a:pt x="23146" y="8763"/>
                    </a:lnTo>
                    <a:cubicBezTo>
                      <a:pt x="20098" y="5715"/>
                      <a:pt x="17050" y="2857"/>
                      <a:pt x="13907" y="0"/>
                    </a:cubicBezTo>
                    <a:lnTo>
                      <a:pt x="0" y="5144"/>
                    </a:lnTo>
                    <a:lnTo>
                      <a:pt x="4001" y="15907"/>
                    </a:lnTo>
                    <a:close/>
                  </a:path>
                </a:pathLst>
              </a:custGeom>
              <a:solidFill>
                <a:srgbClr val="070540"/>
              </a:solidFill>
              <a:ln w="95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841F11E2-BE2F-76CD-100D-DBF18B26D12A}"/>
                  </a:ext>
                </a:extLst>
              </p:cNvPr>
              <p:cNvSpPr/>
              <p:nvPr/>
            </p:nvSpPr>
            <p:spPr>
              <a:xfrm rot="-1221131">
                <a:off x="3877702" y="309650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7A841E44-0C77-7EC3-05BC-B4D89F8BE5A5}"/>
                  </a:ext>
                </a:extLst>
              </p:cNvPr>
              <p:cNvSpPr/>
              <p:nvPr/>
            </p:nvSpPr>
            <p:spPr>
              <a:xfrm rot="-1221131">
                <a:off x="3799540" y="312526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6DB64F34-AD35-560E-E23B-064EE603B399}"/>
                  </a:ext>
                </a:extLst>
              </p:cNvPr>
              <p:cNvSpPr/>
              <p:nvPr/>
            </p:nvSpPr>
            <p:spPr>
              <a:xfrm rot="-1221131">
                <a:off x="3955857" y="306728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42FD36E5-6F46-C897-72A9-B1A2A6B84B4F}"/>
                  </a:ext>
                </a:extLst>
              </p:cNvPr>
              <p:cNvSpPr/>
              <p:nvPr/>
            </p:nvSpPr>
            <p:spPr>
              <a:xfrm rot="-1221131">
                <a:off x="3916721" y="308184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340E2D52-8E67-27FA-53E4-23159A704018}"/>
                  </a:ext>
                </a:extLst>
              </p:cNvPr>
              <p:cNvSpPr/>
              <p:nvPr/>
            </p:nvSpPr>
            <p:spPr>
              <a:xfrm rot="-1221131">
                <a:off x="3760554" y="314003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DBEB82CA-42FB-5910-6910-B13F8C2E941F}"/>
                  </a:ext>
                </a:extLst>
              </p:cNvPr>
              <p:cNvSpPr/>
              <p:nvPr/>
            </p:nvSpPr>
            <p:spPr>
              <a:xfrm>
                <a:off x="3722330" y="3149409"/>
                <a:ext cx="30289" cy="21812"/>
              </a:xfrm>
              <a:custGeom>
                <a:avLst/>
                <a:gdLst>
                  <a:gd name="connsiteX0" fmla="*/ 26289 w 30289"/>
                  <a:gd name="connsiteY0" fmla="*/ 0 h 21812"/>
                  <a:gd name="connsiteX1" fmla="*/ 0 w 30289"/>
                  <a:gd name="connsiteY1" fmla="*/ 9716 h 21812"/>
                  <a:gd name="connsiteX2" fmla="*/ 381 w 30289"/>
                  <a:gd name="connsiteY2" fmla="*/ 21812 h 21812"/>
                  <a:gd name="connsiteX3" fmla="*/ 30289 w 30289"/>
                  <a:gd name="connsiteY3" fmla="*/ 10763 h 21812"/>
                  <a:gd name="connsiteX4" fmla="*/ 26289 w 30289"/>
                  <a:gd name="connsiteY4" fmla="*/ 0 h 21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21812">
                    <a:moveTo>
                      <a:pt x="26289" y="0"/>
                    </a:moveTo>
                    <a:lnTo>
                      <a:pt x="0" y="9716"/>
                    </a:lnTo>
                    <a:cubicBezTo>
                      <a:pt x="95" y="13716"/>
                      <a:pt x="190" y="17717"/>
                      <a:pt x="381" y="21812"/>
                    </a:cubicBezTo>
                    <a:lnTo>
                      <a:pt x="30289" y="10763"/>
                    </a:lnTo>
                    <a:lnTo>
                      <a:pt x="26289" y="0"/>
                    </a:lnTo>
                    <a:close/>
                  </a:path>
                </a:pathLst>
              </a:custGeom>
              <a:solidFill>
                <a:srgbClr val="070540"/>
              </a:solidFill>
              <a:ln w="95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7F270EA8-1A80-EE19-D484-945C72D2E775}"/>
                  </a:ext>
                </a:extLst>
              </p:cNvPr>
              <p:cNvSpPr/>
              <p:nvPr/>
            </p:nvSpPr>
            <p:spPr>
              <a:xfrm rot="-1221131">
                <a:off x="4034005" y="303849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59792249-3581-F48E-3BAF-46195D7686FF}"/>
                  </a:ext>
                </a:extLst>
              </p:cNvPr>
              <p:cNvSpPr/>
              <p:nvPr/>
            </p:nvSpPr>
            <p:spPr>
              <a:xfrm>
                <a:off x="4071897" y="3018536"/>
                <a:ext cx="37052" cy="21716"/>
              </a:xfrm>
              <a:custGeom>
                <a:avLst/>
                <a:gdLst>
                  <a:gd name="connsiteX0" fmla="*/ 4000 w 37052"/>
                  <a:gd name="connsiteY0" fmla="*/ 21717 h 21716"/>
                  <a:gd name="connsiteX1" fmla="*/ 37052 w 37052"/>
                  <a:gd name="connsiteY1" fmla="*/ 9430 h 21716"/>
                  <a:gd name="connsiteX2" fmla="*/ 29432 w 37052"/>
                  <a:gd name="connsiteY2" fmla="*/ 0 h 21716"/>
                  <a:gd name="connsiteX3" fmla="*/ 0 w 37052"/>
                  <a:gd name="connsiteY3" fmla="*/ 10954 h 21716"/>
                  <a:gd name="connsiteX4" fmla="*/ 4000 w 37052"/>
                  <a:gd name="connsiteY4" fmla="*/ 21717 h 21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2" h="21716">
                    <a:moveTo>
                      <a:pt x="4000" y="21717"/>
                    </a:moveTo>
                    <a:lnTo>
                      <a:pt x="37052" y="9430"/>
                    </a:lnTo>
                    <a:cubicBezTo>
                      <a:pt x="34576" y="6191"/>
                      <a:pt x="32004" y="3143"/>
                      <a:pt x="29432" y="0"/>
                    </a:cubicBezTo>
                    <a:lnTo>
                      <a:pt x="0" y="10954"/>
                    </a:lnTo>
                    <a:lnTo>
                      <a:pt x="4000" y="21717"/>
                    </a:lnTo>
                    <a:close/>
                  </a:path>
                </a:pathLst>
              </a:custGeom>
              <a:solidFill>
                <a:srgbClr val="070540"/>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7622C7E8-6BFE-4823-49D9-489057847E33}"/>
                  </a:ext>
                </a:extLst>
              </p:cNvPr>
              <p:cNvSpPr/>
              <p:nvPr/>
            </p:nvSpPr>
            <p:spPr>
              <a:xfrm rot="-1221131">
                <a:off x="3994976" y="305305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30281710-60B5-AC5B-6CCD-96302D66CC0D}"/>
                  </a:ext>
                </a:extLst>
              </p:cNvPr>
              <p:cNvSpPr/>
              <p:nvPr/>
            </p:nvSpPr>
            <p:spPr>
              <a:xfrm rot="-1221896">
                <a:off x="3838511" y="3110711"/>
                <a:ext cx="30194" cy="11430"/>
              </a:xfrm>
              <a:custGeom>
                <a:avLst/>
                <a:gdLst>
                  <a:gd name="connsiteX0" fmla="*/ 0 w 30194"/>
                  <a:gd name="connsiteY0" fmla="*/ 0 h 11430"/>
                  <a:gd name="connsiteX1" fmla="*/ 30195 w 30194"/>
                  <a:gd name="connsiteY1" fmla="*/ 0 h 11430"/>
                  <a:gd name="connsiteX2" fmla="*/ 30195 w 30194"/>
                  <a:gd name="connsiteY2" fmla="*/ 11430 h 11430"/>
                  <a:gd name="connsiteX3" fmla="*/ 0 w 30194"/>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4"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E4817DE8-5096-22CB-7BBC-1EDA29C9FAF2}"/>
                  </a:ext>
                </a:extLst>
              </p:cNvPr>
              <p:cNvSpPr/>
              <p:nvPr/>
            </p:nvSpPr>
            <p:spPr>
              <a:xfrm rot="-1221131">
                <a:off x="3812938" y="316148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41094980-861B-F62C-F1EA-2D27281EE7AA}"/>
                  </a:ext>
                </a:extLst>
              </p:cNvPr>
              <p:cNvSpPr/>
              <p:nvPr/>
            </p:nvSpPr>
            <p:spPr>
              <a:xfrm rot="-1221131">
                <a:off x="4047347" y="307443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9786B9F2-2FF3-2434-9902-819140A5DB87}"/>
                  </a:ext>
                </a:extLst>
              </p:cNvPr>
              <p:cNvSpPr/>
              <p:nvPr/>
            </p:nvSpPr>
            <p:spPr>
              <a:xfrm rot="-1221131">
                <a:off x="3773861" y="317587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094EAA80-C871-765F-5630-76F79C7228DF}"/>
                  </a:ext>
                </a:extLst>
              </p:cNvPr>
              <p:cNvSpPr/>
              <p:nvPr/>
            </p:nvSpPr>
            <p:spPr>
              <a:xfrm rot="-1220809">
                <a:off x="3890919" y="3132427"/>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3AF4C6E8-C315-8882-631C-B90B0FCB74E0}"/>
                  </a:ext>
                </a:extLst>
              </p:cNvPr>
              <p:cNvSpPr/>
              <p:nvPr/>
            </p:nvSpPr>
            <p:spPr>
              <a:xfrm>
                <a:off x="4085232" y="3050635"/>
                <a:ext cx="46196" cy="25527"/>
              </a:xfrm>
              <a:custGeom>
                <a:avLst/>
                <a:gdLst>
                  <a:gd name="connsiteX0" fmla="*/ 4000 w 46196"/>
                  <a:gd name="connsiteY0" fmla="*/ 25527 h 25527"/>
                  <a:gd name="connsiteX1" fmla="*/ 46196 w 46196"/>
                  <a:gd name="connsiteY1" fmla="*/ 9906 h 25527"/>
                  <a:gd name="connsiteX2" fmla="*/ 39910 w 46196"/>
                  <a:gd name="connsiteY2" fmla="*/ 0 h 25527"/>
                  <a:gd name="connsiteX3" fmla="*/ 0 w 46196"/>
                  <a:gd name="connsiteY3" fmla="*/ 14764 h 25527"/>
                  <a:gd name="connsiteX4" fmla="*/ 4000 w 46196"/>
                  <a:gd name="connsiteY4" fmla="*/ 25527 h 25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6" h="25527">
                    <a:moveTo>
                      <a:pt x="4000" y="25527"/>
                    </a:moveTo>
                    <a:lnTo>
                      <a:pt x="46196" y="9906"/>
                    </a:lnTo>
                    <a:cubicBezTo>
                      <a:pt x="44196" y="6572"/>
                      <a:pt x="42005" y="3239"/>
                      <a:pt x="39910" y="0"/>
                    </a:cubicBezTo>
                    <a:lnTo>
                      <a:pt x="0" y="14764"/>
                    </a:lnTo>
                    <a:lnTo>
                      <a:pt x="4000" y="25527"/>
                    </a:lnTo>
                    <a:close/>
                  </a:path>
                </a:pathLst>
              </a:custGeom>
              <a:solidFill>
                <a:srgbClr val="070540"/>
              </a:solidFill>
              <a:ln w="952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925BA80A-8903-7E8B-DD4B-74E75D54BA40}"/>
                  </a:ext>
                </a:extLst>
              </p:cNvPr>
              <p:cNvSpPr/>
              <p:nvPr/>
            </p:nvSpPr>
            <p:spPr>
              <a:xfrm rot="-1221131">
                <a:off x="4008304" y="308899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25569CDE-9822-F324-784A-79DA30C83325}"/>
                  </a:ext>
                </a:extLst>
              </p:cNvPr>
              <p:cNvSpPr/>
              <p:nvPr/>
            </p:nvSpPr>
            <p:spPr>
              <a:xfrm>
                <a:off x="3725187" y="3185413"/>
                <a:ext cx="40766" cy="25241"/>
              </a:xfrm>
              <a:custGeom>
                <a:avLst/>
                <a:gdLst>
                  <a:gd name="connsiteX0" fmla="*/ 36767 w 40766"/>
                  <a:gd name="connsiteY0" fmla="*/ 0 h 25241"/>
                  <a:gd name="connsiteX1" fmla="*/ 0 w 40766"/>
                  <a:gd name="connsiteY1" fmla="*/ 13621 h 25241"/>
                  <a:gd name="connsiteX2" fmla="*/ 1715 w 40766"/>
                  <a:gd name="connsiteY2" fmla="*/ 25241 h 25241"/>
                  <a:gd name="connsiteX3" fmla="*/ 40767 w 40766"/>
                  <a:gd name="connsiteY3" fmla="*/ 10763 h 25241"/>
                  <a:gd name="connsiteX4" fmla="*/ 36767 w 40766"/>
                  <a:gd name="connsiteY4" fmla="*/ 0 h 25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66" h="25241">
                    <a:moveTo>
                      <a:pt x="36767" y="0"/>
                    </a:moveTo>
                    <a:lnTo>
                      <a:pt x="0" y="13621"/>
                    </a:lnTo>
                    <a:cubicBezTo>
                      <a:pt x="476" y="17526"/>
                      <a:pt x="1048" y="21336"/>
                      <a:pt x="1715" y="25241"/>
                    </a:cubicBezTo>
                    <a:lnTo>
                      <a:pt x="40767" y="10763"/>
                    </a:lnTo>
                    <a:lnTo>
                      <a:pt x="36767" y="0"/>
                    </a:lnTo>
                    <a:close/>
                  </a:path>
                </a:pathLst>
              </a:custGeom>
              <a:solidFill>
                <a:srgbClr val="070540"/>
              </a:solidFill>
              <a:ln w="952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8BF776A8-0683-BF1A-C29D-6471D453D914}"/>
                  </a:ext>
                </a:extLst>
              </p:cNvPr>
              <p:cNvSpPr/>
              <p:nvPr/>
            </p:nvSpPr>
            <p:spPr>
              <a:xfrm rot="-1221131">
                <a:off x="3969242" y="310346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F9FAD02E-CCBA-E79D-2E34-80FDAF6691FD}"/>
                  </a:ext>
                </a:extLst>
              </p:cNvPr>
              <p:cNvSpPr/>
              <p:nvPr/>
            </p:nvSpPr>
            <p:spPr>
              <a:xfrm rot="-1221131">
                <a:off x="3851947" y="314674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AF6E1FBE-BA2C-F0F4-9635-53ED44A7C340}"/>
                  </a:ext>
                </a:extLst>
              </p:cNvPr>
              <p:cNvSpPr/>
              <p:nvPr/>
            </p:nvSpPr>
            <p:spPr>
              <a:xfrm rot="-1220809">
                <a:off x="3929981" y="3117952"/>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1114E702-C6B3-665B-1F4F-42DEF068F893}"/>
                  </a:ext>
                </a:extLst>
              </p:cNvPr>
              <p:cNvSpPr/>
              <p:nvPr/>
            </p:nvSpPr>
            <p:spPr>
              <a:xfrm>
                <a:off x="3732331" y="3221323"/>
                <a:ext cx="47053" cy="27051"/>
              </a:xfrm>
              <a:custGeom>
                <a:avLst/>
                <a:gdLst>
                  <a:gd name="connsiteX0" fmla="*/ 42958 w 47053"/>
                  <a:gd name="connsiteY0" fmla="*/ 0 h 27051"/>
                  <a:gd name="connsiteX1" fmla="*/ 0 w 47053"/>
                  <a:gd name="connsiteY1" fmla="*/ 15907 h 27051"/>
                  <a:gd name="connsiteX2" fmla="*/ 2953 w 47053"/>
                  <a:gd name="connsiteY2" fmla="*/ 27051 h 27051"/>
                  <a:gd name="connsiteX3" fmla="*/ 47054 w 47053"/>
                  <a:gd name="connsiteY3" fmla="*/ 10668 h 27051"/>
                  <a:gd name="connsiteX4" fmla="*/ 42958 w 47053"/>
                  <a:gd name="connsiteY4" fmla="*/ 0 h 27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53" h="27051">
                    <a:moveTo>
                      <a:pt x="42958" y="0"/>
                    </a:moveTo>
                    <a:lnTo>
                      <a:pt x="0" y="15907"/>
                    </a:lnTo>
                    <a:cubicBezTo>
                      <a:pt x="858" y="19622"/>
                      <a:pt x="1905" y="23336"/>
                      <a:pt x="2953" y="27051"/>
                    </a:cubicBezTo>
                    <a:lnTo>
                      <a:pt x="47054" y="10668"/>
                    </a:lnTo>
                    <a:lnTo>
                      <a:pt x="42958" y="0"/>
                    </a:lnTo>
                    <a:close/>
                  </a:path>
                </a:pathLst>
              </a:custGeom>
              <a:solidFill>
                <a:srgbClr val="070540"/>
              </a:solidFill>
              <a:ln w="95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0FF18578-A183-18D2-587F-3FF32DDC9714}"/>
                  </a:ext>
                </a:extLst>
              </p:cNvPr>
              <p:cNvSpPr/>
              <p:nvPr/>
            </p:nvSpPr>
            <p:spPr>
              <a:xfrm rot="-1221131">
                <a:off x="3787198" y="321185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20AD92C8-CB63-4531-5CDC-2FC779B56C79}"/>
                  </a:ext>
                </a:extLst>
              </p:cNvPr>
              <p:cNvSpPr/>
              <p:nvPr/>
            </p:nvSpPr>
            <p:spPr>
              <a:xfrm rot="-1221573">
                <a:off x="4060430" y="3110139"/>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6EF1B425-5853-ED3F-E07F-3C212991F7E6}"/>
                  </a:ext>
                </a:extLst>
              </p:cNvPr>
              <p:cNvSpPr/>
              <p:nvPr/>
            </p:nvSpPr>
            <p:spPr>
              <a:xfrm rot="-1221131">
                <a:off x="3982553" y="313932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FC1D1E29-A42D-7E15-5429-587631BD26AC}"/>
                  </a:ext>
                </a:extLst>
              </p:cNvPr>
              <p:cNvSpPr/>
              <p:nvPr/>
            </p:nvSpPr>
            <p:spPr>
              <a:xfrm rot="-1221573">
                <a:off x="3943203" y="3153678"/>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8FF65DB7-CA8D-6429-F3DD-DF60B5414078}"/>
                  </a:ext>
                </a:extLst>
              </p:cNvPr>
              <p:cNvSpPr/>
              <p:nvPr/>
            </p:nvSpPr>
            <p:spPr>
              <a:xfrm>
                <a:off x="4098567" y="3084258"/>
                <a:ext cx="51149" cy="27908"/>
              </a:xfrm>
              <a:custGeom>
                <a:avLst/>
                <a:gdLst>
                  <a:gd name="connsiteX0" fmla="*/ 4001 w 51149"/>
                  <a:gd name="connsiteY0" fmla="*/ 27908 h 27908"/>
                  <a:gd name="connsiteX1" fmla="*/ 51149 w 51149"/>
                  <a:gd name="connsiteY1" fmla="*/ 10382 h 27908"/>
                  <a:gd name="connsiteX2" fmla="*/ 46101 w 51149"/>
                  <a:gd name="connsiteY2" fmla="*/ 0 h 27908"/>
                  <a:gd name="connsiteX3" fmla="*/ 0 w 51149"/>
                  <a:gd name="connsiteY3" fmla="*/ 17145 h 27908"/>
                  <a:gd name="connsiteX4" fmla="*/ 4001 w 51149"/>
                  <a:gd name="connsiteY4" fmla="*/ 27908 h 27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49" h="27908">
                    <a:moveTo>
                      <a:pt x="4001" y="27908"/>
                    </a:moveTo>
                    <a:lnTo>
                      <a:pt x="51149" y="10382"/>
                    </a:lnTo>
                    <a:cubicBezTo>
                      <a:pt x="49530" y="6858"/>
                      <a:pt x="47815" y="3429"/>
                      <a:pt x="46101" y="0"/>
                    </a:cubicBezTo>
                    <a:lnTo>
                      <a:pt x="0" y="17145"/>
                    </a:lnTo>
                    <a:lnTo>
                      <a:pt x="4001" y="27908"/>
                    </a:lnTo>
                    <a:close/>
                  </a:path>
                </a:pathLst>
              </a:custGeom>
              <a:solidFill>
                <a:srgbClr val="070540"/>
              </a:solidFill>
              <a:ln w="95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1DCC1DF0-7268-D470-5DEF-347207AD6172}"/>
                  </a:ext>
                </a:extLst>
              </p:cNvPr>
              <p:cNvSpPr/>
              <p:nvPr/>
            </p:nvSpPr>
            <p:spPr>
              <a:xfrm rot="-1221131">
                <a:off x="3865323" y="3182920"/>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C79E21A1-1C2A-6791-87B2-569A2D35D2F2}"/>
                  </a:ext>
                </a:extLst>
              </p:cNvPr>
              <p:cNvSpPr/>
              <p:nvPr/>
            </p:nvSpPr>
            <p:spPr>
              <a:xfrm rot="-1221573">
                <a:off x="3904162" y="3168236"/>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9F3A86C8-D1F6-B348-0394-A739ECEBDE35}"/>
                  </a:ext>
                </a:extLst>
              </p:cNvPr>
              <p:cNvSpPr/>
              <p:nvPr/>
            </p:nvSpPr>
            <p:spPr>
              <a:xfrm rot="-1221131">
                <a:off x="3826247" y="319731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44A3014B-4AE6-F27D-1B69-AC013FA81801}"/>
                  </a:ext>
                </a:extLst>
              </p:cNvPr>
              <p:cNvSpPr/>
              <p:nvPr/>
            </p:nvSpPr>
            <p:spPr>
              <a:xfrm rot="-1221131">
                <a:off x="4021626" y="312490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66F38B8E-982E-2263-4094-2969B3B75005}"/>
                  </a:ext>
                </a:extLst>
              </p:cNvPr>
              <p:cNvSpPr/>
              <p:nvPr/>
            </p:nvSpPr>
            <p:spPr>
              <a:xfrm rot="-1221131">
                <a:off x="3839613" y="323339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B9233515-F00A-9495-ADD9-444D4DC03FE1}"/>
                  </a:ext>
                </a:extLst>
              </p:cNvPr>
              <p:cNvSpPr/>
              <p:nvPr/>
            </p:nvSpPr>
            <p:spPr>
              <a:xfrm rot="-1221131">
                <a:off x="3878643" y="321883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2299F68D-90D2-92F1-4847-895869E3C9AF}"/>
                  </a:ext>
                </a:extLst>
              </p:cNvPr>
              <p:cNvSpPr/>
              <p:nvPr/>
            </p:nvSpPr>
            <p:spPr>
              <a:xfrm>
                <a:off x="4111902" y="3119405"/>
                <a:ext cx="52387" cy="28670"/>
              </a:xfrm>
              <a:custGeom>
                <a:avLst/>
                <a:gdLst>
                  <a:gd name="connsiteX0" fmla="*/ 4001 w 52387"/>
                  <a:gd name="connsiteY0" fmla="*/ 28670 h 28670"/>
                  <a:gd name="connsiteX1" fmla="*/ 52388 w 52387"/>
                  <a:gd name="connsiteY1" fmla="*/ 10763 h 28670"/>
                  <a:gd name="connsiteX2" fmla="*/ 50102 w 52387"/>
                  <a:gd name="connsiteY2" fmla="*/ 4381 h 28670"/>
                  <a:gd name="connsiteX3" fmla="*/ 48387 w 52387"/>
                  <a:gd name="connsiteY3" fmla="*/ 0 h 28670"/>
                  <a:gd name="connsiteX4" fmla="*/ 0 w 52387"/>
                  <a:gd name="connsiteY4" fmla="*/ 17907 h 28670"/>
                  <a:gd name="connsiteX5" fmla="*/ 4001 w 52387"/>
                  <a:gd name="connsiteY5" fmla="*/ 28670 h 2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 h="28670">
                    <a:moveTo>
                      <a:pt x="4001" y="28670"/>
                    </a:moveTo>
                    <a:lnTo>
                      <a:pt x="52388" y="10763"/>
                    </a:lnTo>
                    <a:cubicBezTo>
                      <a:pt x="51626" y="8668"/>
                      <a:pt x="50959" y="6477"/>
                      <a:pt x="50102" y="4381"/>
                    </a:cubicBezTo>
                    <a:cubicBezTo>
                      <a:pt x="49530" y="2953"/>
                      <a:pt x="48959" y="1524"/>
                      <a:pt x="48387" y="0"/>
                    </a:cubicBezTo>
                    <a:lnTo>
                      <a:pt x="0" y="17907"/>
                    </a:lnTo>
                    <a:lnTo>
                      <a:pt x="4001" y="28670"/>
                    </a:lnTo>
                    <a:close/>
                  </a:path>
                </a:pathLst>
              </a:custGeom>
              <a:solidFill>
                <a:srgbClr val="070540"/>
              </a:solidFill>
              <a:ln w="952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5776AB95-29AE-2997-ED1A-69394EFD3048}"/>
                  </a:ext>
                </a:extLst>
              </p:cNvPr>
              <p:cNvSpPr/>
              <p:nvPr/>
            </p:nvSpPr>
            <p:spPr>
              <a:xfrm rot="-1221131">
                <a:off x="4074004" y="314632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205FF9F8-D1FD-CAB7-158E-D0EBA693B28E}"/>
                  </a:ext>
                </a:extLst>
              </p:cNvPr>
              <p:cNvSpPr/>
              <p:nvPr/>
            </p:nvSpPr>
            <p:spPr>
              <a:xfrm rot="-1221131">
                <a:off x="3956767" y="318988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9F769B96-BBFF-D886-5F85-131123244328}"/>
                  </a:ext>
                </a:extLst>
              </p:cNvPr>
              <p:cNvSpPr/>
              <p:nvPr/>
            </p:nvSpPr>
            <p:spPr>
              <a:xfrm>
                <a:off x="3743380" y="3257327"/>
                <a:ext cx="49244" cy="27431"/>
              </a:xfrm>
              <a:custGeom>
                <a:avLst/>
                <a:gdLst>
                  <a:gd name="connsiteX0" fmla="*/ 45244 w 49244"/>
                  <a:gd name="connsiteY0" fmla="*/ 0 h 27431"/>
                  <a:gd name="connsiteX1" fmla="*/ 0 w 49244"/>
                  <a:gd name="connsiteY1" fmla="*/ 16764 h 27431"/>
                  <a:gd name="connsiteX2" fmla="*/ 1524 w 49244"/>
                  <a:gd name="connsiteY2" fmla="*/ 21145 h 27431"/>
                  <a:gd name="connsiteX3" fmla="*/ 4001 w 49244"/>
                  <a:gd name="connsiteY3" fmla="*/ 27432 h 27431"/>
                  <a:gd name="connsiteX4" fmla="*/ 49244 w 49244"/>
                  <a:gd name="connsiteY4" fmla="*/ 10668 h 27431"/>
                  <a:gd name="connsiteX5" fmla="*/ 45244 w 49244"/>
                  <a:gd name="connsiteY5" fmla="*/ 0 h 2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44" h="27431">
                    <a:moveTo>
                      <a:pt x="45244" y="0"/>
                    </a:moveTo>
                    <a:lnTo>
                      <a:pt x="0" y="16764"/>
                    </a:lnTo>
                    <a:cubicBezTo>
                      <a:pt x="571" y="18193"/>
                      <a:pt x="953" y="19717"/>
                      <a:pt x="1524" y="21145"/>
                    </a:cubicBezTo>
                    <a:cubicBezTo>
                      <a:pt x="2286" y="23241"/>
                      <a:pt x="3143" y="25336"/>
                      <a:pt x="4001" y="27432"/>
                    </a:cubicBezTo>
                    <a:lnTo>
                      <a:pt x="49244" y="10668"/>
                    </a:lnTo>
                    <a:lnTo>
                      <a:pt x="45244" y="0"/>
                    </a:lnTo>
                    <a:close/>
                  </a:path>
                </a:pathLst>
              </a:custGeom>
              <a:solidFill>
                <a:srgbClr val="070540"/>
              </a:solidFill>
              <a:ln w="952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0801291F-2E4D-D2A7-9B43-CE5417297E06}"/>
                  </a:ext>
                </a:extLst>
              </p:cNvPr>
              <p:cNvSpPr/>
              <p:nvPr/>
            </p:nvSpPr>
            <p:spPr>
              <a:xfrm rot="-1221131">
                <a:off x="3995907" y="317532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77F2C8E1-327B-BE1E-4D74-D44D667EB339}"/>
                  </a:ext>
                </a:extLst>
              </p:cNvPr>
              <p:cNvSpPr/>
              <p:nvPr/>
            </p:nvSpPr>
            <p:spPr>
              <a:xfrm rot="-1221131">
                <a:off x="3917700" y="320433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788E0969-97AE-3333-0CB7-8D9C7B2435DA}"/>
                  </a:ext>
                </a:extLst>
              </p:cNvPr>
              <p:cNvSpPr/>
              <p:nvPr/>
            </p:nvSpPr>
            <p:spPr>
              <a:xfrm rot="-1221131">
                <a:off x="4034980" y="316091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CE942E9D-A648-B8D1-A74C-CD1C5D5FDD84}"/>
                  </a:ext>
                </a:extLst>
              </p:cNvPr>
              <p:cNvSpPr/>
              <p:nvPr/>
            </p:nvSpPr>
            <p:spPr>
              <a:xfrm rot="-1221131">
                <a:off x="3800538" y="3247790"/>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0B717EFC-0B5D-A2A4-D3AA-6431BFD29A76}"/>
                  </a:ext>
                </a:extLst>
              </p:cNvPr>
              <p:cNvSpPr/>
              <p:nvPr/>
            </p:nvSpPr>
            <p:spPr>
              <a:xfrm>
                <a:off x="3758144" y="3293237"/>
                <a:ext cx="47910" cy="26574"/>
              </a:xfrm>
              <a:custGeom>
                <a:avLst/>
                <a:gdLst>
                  <a:gd name="connsiteX0" fmla="*/ 43815 w 47910"/>
                  <a:gd name="connsiteY0" fmla="*/ 0 h 26574"/>
                  <a:gd name="connsiteX1" fmla="*/ 0 w 47910"/>
                  <a:gd name="connsiteY1" fmla="*/ 16288 h 26574"/>
                  <a:gd name="connsiteX2" fmla="*/ 5143 w 47910"/>
                  <a:gd name="connsiteY2" fmla="*/ 26575 h 26574"/>
                  <a:gd name="connsiteX3" fmla="*/ 47911 w 47910"/>
                  <a:gd name="connsiteY3" fmla="*/ 10763 h 26574"/>
                  <a:gd name="connsiteX4" fmla="*/ 43815 w 47910"/>
                  <a:gd name="connsiteY4" fmla="*/ 0 h 26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10" h="26574">
                    <a:moveTo>
                      <a:pt x="43815" y="0"/>
                    </a:moveTo>
                    <a:lnTo>
                      <a:pt x="0" y="16288"/>
                    </a:lnTo>
                    <a:cubicBezTo>
                      <a:pt x="1619" y="19812"/>
                      <a:pt x="3334" y="23241"/>
                      <a:pt x="5143" y="26575"/>
                    </a:cubicBezTo>
                    <a:lnTo>
                      <a:pt x="47911" y="10763"/>
                    </a:lnTo>
                    <a:lnTo>
                      <a:pt x="43815" y="0"/>
                    </a:lnTo>
                    <a:close/>
                  </a:path>
                </a:pathLst>
              </a:custGeom>
              <a:solidFill>
                <a:srgbClr val="070540"/>
              </a:solidFill>
              <a:ln w="952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FB0FAC56-A145-F3F3-2244-1ACDB3B57A97}"/>
                  </a:ext>
                </a:extLst>
              </p:cNvPr>
              <p:cNvSpPr/>
              <p:nvPr/>
            </p:nvSpPr>
            <p:spPr>
              <a:xfrm rot="-1221131">
                <a:off x="4087361" y="318232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9ECFD4E0-5C46-C8A9-5A37-11E7FAE77D00}"/>
                  </a:ext>
                </a:extLst>
              </p:cNvPr>
              <p:cNvSpPr/>
              <p:nvPr/>
            </p:nvSpPr>
            <p:spPr>
              <a:xfrm rot="-1221131">
                <a:off x="3813871" y="328375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85606397-2CC0-A69F-8B8A-D8F089A4BC46}"/>
                  </a:ext>
                </a:extLst>
              </p:cNvPr>
              <p:cNvSpPr/>
              <p:nvPr/>
            </p:nvSpPr>
            <p:spPr>
              <a:xfrm rot="-1221131">
                <a:off x="3931029" y="324027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ED3AA8A3-9679-C303-A29C-13D9BDD23F73}"/>
                  </a:ext>
                </a:extLst>
              </p:cNvPr>
              <p:cNvSpPr/>
              <p:nvPr/>
            </p:nvSpPr>
            <p:spPr>
              <a:xfrm>
                <a:off x="4125332" y="3155791"/>
                <a:ext cx="49815" cy="28193"/>
              </a:xfrm>
              <a:custGeom>
                <a:avLst/>
                <a:gdLst>
                  <a:gd name="connsiteX0" fmla="*/ 3905 w 49815"/>
                  <a:gd name="connsiteY0" fmla="*/ 28194 h 28193"/>
                  <a:gd name="connsiteX1" fmla="*/ 49816 w 49815"/>
                  <a:gd name="connsiteY1" fmla="*/ 11144 h 28193"/>
                  <a:gd name="connsiteX2" fmla="*/ 46958 w 49815"/>
                  <a:gd name="connsiteY2" fmla="*/ 0 h 28193"/>
                  <a:gd name="connsiteX3" fmla="*/ 0 w 49815"/>
                  <a:gd name="connsiteY3" fmla="*/ 17431 h 28193"/>
                  <a:gd name="connsiteX4" fmla="*/ 3905 w 49815"/>
                  <a:gd name="connsiteY4" fmla="*/ 28194 h 28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15" h="28193">
                    <a:moveTo>
                      <a:pt x="3905" y="28194"/>
                    </a:moveTo>
                    <a:lnTo>
                      <a:pt x="49816" y="11144"/>
                    </a:lnTo>
                    <a:cubicBezTo>
                      <a:pt x="48959" y="7429"/>
                      <a:pt x="47911" y="3715"/>
                      <a:pt x="46958" y="0"/>
                    </a:cubicBezTo>
                    <a:lnTo>
                      <a:pt x="0" y="17431"/>
                    </a:lnTo>
                    <a:lnTo>
                      <a:pt x="3905" y="28194"/>
                    </a:lnTo>
                    <a:close/>
                  </a:path>
                </a:pathLst>
              </a:custGeom>
              <a:solidFill>
                <a:srgbClr val="070540"/>
              </a:solidFill>
              <a:ln w="952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894A2B0A-1BA7-CA3B-6ECA-26479E8C7136}"/>
                  </a:ext>
                </a:extLst>
              </p:cNvPr>
              <p:cNvSpPr/>
              <p:nvPr/>
            </p:nvSpPr>
            <p:spPr>
              <a:xfrm rot="-1221131">
                <a:off x="3852937" y="326931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DA8AB1BA-F7C8-38E1-4245-5165C893BFF9}"/>
                  </a:ext>
                </a:extLst>
              </p:cNvPr>
              <p:cNvSpPr/>
              <p:nvPr/>
            </p:nvSpPr>
            <p:spPr>
              <a:xfrm rot="-1221131">
                <a:off x="3970051" y="322558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A242F310-38C2-2820-472A-D491DA09E1A7}"/>
                  </a:ext>
                </a:extLst>
              </p:cNvPr>
              <p:cNvSpPr/>
              <p:nvPr/>
            </p:nvSpPr>
            <p:spPr>
              <a:xfrm rot="-1221131">
                <a:off x="4009231" y="321123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2E7C5E59-13D5-BAF9-323E-8CC8354ECE9E}"/>
                  </a:ext>
                </a:extLst>
              </p:cNvPr>
              <p:cNvSpPr/>
              <p:nvPr/>
            </p:nvSpPr>
            <p:spPr>
              <a:xfrm rot="-1221131">
                <a:off x="4048287" y="319673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ED3145BC-9F50-01D7-FBD9-065D5FA2B4A4}"/>
                  </a:ext>
                </a:extLst>
              </p:cNvPr>
              <p:cNvSpPr/>
              <p:nvPr/>
            </p:nvSpPr>
            <p:spPr>
              <a:xfrm rot="-1221131">
                <a:off x="3891986" y="325475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DA90E94F-577E-7788-FD7B-5064D1E46C06}"/>
                  </a:ext>
                </a:extLst>
              </p:cNvPr>
              <p:cNvSpPr/>
              <p:nvPr/>
            </p:nvSpPr>
            <p:spPr>
              <a:xfrm rot="-1221131">
                <a:off x="3905322" y="329075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3B63D811-49F5-229C-7880-A63F3B459C7C}"/>
                  </a:ext>
                </a:extLst>
              </p:cNvPr>
              <p:cNvSpPr/>
              <p:nvPr/>
            </p:nvSpPr>
            <p:spPr>
              <a:xfrm>
                <a:off x="4138572" y="3193700"/>
                <a:ext cx="43433" cy="26288"/>
              </a:xfrm>
              <a:custGeom>
                <a:avLst/>
                <a:gdLst>
                  <a:gd name="connsiteX0" fmla="*/ 4000 w 43433"/>
                  <a:gd name="connsiteY0" fmla="*/ 26289 h 26288"/>
                  <a:gd name="connsiteX1" fmla="*/ 43434 w 43433"/>
                  <a:gd name="connsiteY1" fmla="*/ 11620 h 26288"/>
                  <a:gd name="connsiteX2" fmla="*/ 41815 w 43433"/>
                  <a:gd name="connsiteY2" fmla="*/ 0 h 26288"/>
                  <a:gd name="connsiteX3" fmla="*/ 0 w 43433"/>
                  <a:gd name="connsiteY3" fmla="*/ 15526 h 26288"/>
                  <a:gd name="connsiteX4" fmla="*/ 4000 w 43433"/>
                  <a:gd name="connsiteY4" fmla="*/ 26289 h 26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33" h="26288">
                    <a:moveTo>
                      <a:pt x="4000" y="26289"/>
                    </a:moveTo>
                    <a:lnTo>
                      <a:pt x="43434" y="11620"/>
                    </a:lnTo>
                    <a:cubicBezTo>
                      <a:pt x="42958" y="7715"/>
                      <a:pt x="42386" y="3905"/>
                      <a:pt x="41815" y="0"/>
                    </a:cubicBezTo>
                    <a:lnTo>
                      <a:pt x="0" y="15526"/>
                    </a:lnTo>
                    <a:lnTo>
                      <a:pt x="4000" y="26289"/>
                    </a:lnTo>
                    <a:close/>
                  </a:path>
                </a:pathLst>
              </a:custGeom>
              <a:solidFill>
                <a:srgbClr val="070540"/>
              </a:solidFill>
              <a:ln w="95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2BE4185B-C557-5BF7-4824-15ADBF44B7D6}"/>
                  </a:ext>
                </a:extLst>
              </p:cNvPr>
              <p:cNvSpPr/>
              <p:nvPr/>
            </p:nvSpPr>
            <p:spPr>
              <a:xfrm rot="-1221573">
                <a:off x="4022356" y="3247100"/>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85E67A50-B70F-170F-3CAF-CD6D483C85F8}"/>
                  </a:ext>
                </a:extLst>
              </p:cNvPr>
              <p:cNvSpPr/>
              <p:nvPr/>
            </p:nvSpPr>
            <p:spPr>
              <a:xfrm rot="-1221131">
                <a:off x="3983442" y="326178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B3DED751-3FA0-160E-B4B1-41C8A3B742C2}"/>
                  </a:ext>
                </a:extLst>
              </p:cNvPr>
              <p:cNvSpPr/>
              <p:nvPr/>
            </p:nvSpPr>
            <p:spPr>
              <a:xfrm>
                <a:off x="3776622" y="3329146"/>
                <a:ext cx="42671" cy="24288"/>
              </a:xfrm>
              <a:custGeom>
                <a:avLst/>
                <a:gdLst>
                  <a:gd name="connsiteX0" fmla="*/ 38671 w 42671"/>
                  <a:gd name="connsiteY0" fmla="*/ 0 h 24288"/>
                  <a:gd name="connsiteX1" fmla="*/ 0 w 42671"/>
                  <a:gd name="connsiteY1" fmla="*/ 14383 h 24288"/>
                  <a:gd name="connsiteX2" fmla="*/ 6382 w 42671"/>
                  <a:gd name="connsiteY2" fmla="*/ 24289 h 24288"/>
                  <a:gd name="connsiteX3" fmla="*/ 42672 w 42671"/>
                  <a:gd name="connsiteY3" fmla="*/ 10858 h 24288"/>
                  <a:gd name="connsiteX4" fmla="*/ 38671 w 42671"/>
                  <a:gd name="connsiteY4" fmla="*/ 0 h 24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24288">
                    <a:moveTo>
                      <a:pt x="38671" y="0"/>
                    </a:moveTo>
                    <a:lnTo>
                      <a:pt x="0" y="14383"/>
                    </a:lnTo>
                    <a:cubicBezTo>
                      <a:pt x="2096" y="17717"/>
                      <a:pt x="4191" y="21050"/>
                      <a:pt x="6382" y="24289"/>
                    </a:cubicBezTo>
                    <a:lnTo>
                      <a:pt x="42672" y="10858"/>
                    </a:lnTo>
                    <a:lnTo>
                      <a:pt x="38671" y="0"/>
                    </a:lnTo>
                    <a:close/>
                  </a:path>
                </a:pathLst>
              </a:custGeom>
              <a:solidFill>
                <a:srgbClr val="070540"/>
              </a:solidFill>
              <a:ln w="952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60D9C51E-E2F3-27C1-D260-CEF18016739B}"/>
                  </a:ext>
                </a:extLst>
              </p:cNvPr>
              <p:cNvSpPr/>
              <p:nvPr/>
            </p:nvSpPr>
            <p:spPr>
              <a:xfrm rot="-1221131">
                <a:off x="3944380" y="327625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EE93D07B-4B18-8DB9-5719-19399318D668}"/>
                  </a:ext>
                </a:extLst>
              </p:cNvPr>
              <p:cNvSpPr/>
              <p:nvPr/>
            </p:nvSpPr>
            <p:spPr>
              <a:xfrm rot="-1221131">
                <a:off x="4100683" y="321824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968F4BAC-6B45-309E-7DCF-4B851B9E8AF3}"/>
                  </a:ext>
                </a:extLst>
              </p:cNvPr>
              <p:cNvSpPr/>
              <p:nvPr/>
            </p:nvSpPr>
            <p:spPr>
              <a:xfrm rot="-1221573">
                <a:off x="3826977" y="331939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5EF5FF5F-E0A0-FC98-1BE1-3833DDBA2AF3}"/>
                  </a:ext>
                </a:extLst>
              </p:cNvPr>
              <p:cNvSpPr/>
              <p:nvPr/>
            </p:nvSpPr>
            <p:spPr>
              <a:xfrm rot="-1221131">
                <a:off x="3866248" y="330514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1238B327-5781-9992-A11D-E7D16999EB34}"/>
                  </a:ext>
                </a:extLst>
              </p:cNvPr>
              <p:cNvSpPr/>
              <p:nvPr/>
            </p:nvSpPr>
            <p:spPr>
              <a:xfrm rot="-1221131">
                <a:off x="4061626" y="3232740"/>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A19579C8-0565-B885-0986-E8A5FC3A4A81}"/>
                  </a:ext>
                </a:extLst>
              </p:cNvPr>
              <p:cNvSpPr/>
              <p:nvPr/>
            </p:nvSpPr>
            <p:spPr>
              <a:xfrm rot="-1221131">
                <a:off x="3879615" y="334122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C1E284A9-9EB1-89A7-79BC-D15A23788E4D}"/>
                  </a:ext>
                </a:extLst>
              </p:cNvPr>
              <p:cNvSpPr/>
              <p:nvPr/>
            </p:nvSpPr>
            <p:spPr>
              <a:xfrm rot="-1221131">
                <a:off x="3996769" y="329771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0" name="Freeform: Shape 229">
                <a:extLst>
                  <a:ext uri="{FF2B5EF4-FFF2-40B4-BE49-F238E27FC236}">
                    <a16:creationId xmlns:a16="http://schemas.microsoft.com/office/drawing/2014/main" id="{0B7E6FB6-C6F2-2133-F836-507809743CA7}"/>
                  </a:ext>
                </a:extLst>
              </p:cNvPr>
              <p:cNvSpPr/>
              <p:nvPr/>
            </p:nvSpPr>
            <p:spPr>
              <a:xfrm rot="-1221131">
                <a:off x="4114038" y="325423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1" name="Freeform: Shape 230">
                <a:extLst>
                  <a:ext uri="{FF2B5EF4-FFF2-40B4-BE49-F238E27FC236}">
                    <a16:creationId xmlns:a16="http://schemas.microsoft.com/office/drawing/2014/main" id="{B71F2675-8682-AA16-27DA-5C58ABC72EF3}"/>
                  </a:ext>
                </a:extLst>
              </p:cNvPr>
              <p:cNvSpPr/>
              <p:nvPr/>
            </p:nvSpPr>
            <p:spPr>
              <a:xfrm rot="-1220809">
                <a:off x="4074854" y="3268663"/>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2" name="Freeform: Shape 231">
                <a:extLst>
                  <a:ext uri="{FF2B5EF4-FFF2-40B4-BE49-F238E27FC236}">
                    <a16:creationId xmlns:a16="http://schemas.microsoft.com/office/drawing/2014/main" id="{1DF0C803-BFB5-EDCC-3C70-FA99CCDC6690}"/>
                  </a:ext>
                </a:extLst>
              </p:cNvPr>
              <p:cNvSpPr/>
              <p:nvPr/>
            </p:nvSpPr>
            <p:spPr>
              <a:xfrm rot="-1220809">
                <a:off x="3957584" y="3312113"/>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3" name="Freeform: Shape 232">
                <a:extLst>
                  <a:ext uri="{FF2B5EF4-FFF2-40B4-BE49-F238E27FC236}">
                    <a16:creationId xmlns:a16="http://schemas.microsoft.com/office/drawing/2014/main" id="{CA1AA3FB-2156-B78F-8AEF-AF66BA011711}"/>
                  </a:ext>
                </a:extLst>
              </p:cNvPr>
              <p:cNvSpPr/>
              <p:nvPr/>
            </p:nvSpPr>
            <p:spPr>
              <a:xfrm rot="-1221131">
                <a:off x="4035919" y="328321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4" name="Freeform: Shape 233">
                <a:extLst>
                  <a:ext uri="{FF2B5EF4-FFF2-40B4-BE49-F238E27FC236}">
                    <a16:creationId xmlns:a16="http://schemas.microsoft.com/office/drawing/2014/main" id="{4F465FE1-9BA0-3222-FC72-ABCC9D07D6CE}"/>
                  </a:ext>
                </a:extLst>
              </p:cNvPr>
              <p:cNvSpPr/>
              <p:nvPr/>
            </p:nvSpPr>
            <p:spPr>
              <a:xfrm>
                <a:off x="4151907" y="3233134"/>
                <a:ext cx="32670" cy="22764"/>
              </a:xfrm>
              <a:custGeom>
                <a:avLst/>
                <a:gdLst>
                  <a:gd name="connsiteX0" fmla="*/ 4000 w 32670"/>
                  <a:gd name="connsiteY0" fmla="*/ 22765 h 22764"/>
                  <a:gd name="connsiteX1" fmla="*/ 32671 w 32670"/>
                  <a:gd name="connsiteY1" fmla="*/ 12097 h 22764"/>
                  <a:gd name="connsiteX2" fmla="*/ 32385 w 32670"/>
                  <a:gd name="connsiteY2" fmla="*/ 0 h 22764"/>
                  <a:gd name="connsiteX3" fmla="*/ 0 w 32670"/>
                  <a:gd name="connsiteY3" fmla="*/ 12001 h 22764"/>
                  <a:gd name="connsiteX4" fmla="*/ 4000 w 32670"/>
                  <a:gd name="connsiteY4" fmla="*/ 22765 h 22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70" h="22764">
                    <a:moveTo>
                      <a:pt x="4000" y="22765"/>
                    </a:moveTo>
                    <a:lnTo>
                      <a:pt x="32671" y="12097"/>
                    </a:lnTo>
                    <a:cubicBezTo>
                      <a:pt x="32671" y="8096"/>
                      <a:pt x="32575" y="4000"/>
                      <a:pt x="32385" y="0"/>
                    </a:cubicBezTo>
                    <a:lnTo>
                      <a:pt x="0" y="12001"/>
                    </a:lnTo>
                    <a:lnTo>
                      <a:pt x="4000" y="22765"/>
                    </a:lnTo>
                    <a:close/>
                  </a:path>
                </a:pathLst>
              </a:custGeom>
              <a:solidFill>
                <a:srgbClr val="070540"/>
              </a:solidFill>
              <a:ln w="9525" cap="flat">
                <a:noFill/>
                <a:prstDash val="solid"/>
                <a:miter/>
              </a:ln>
            </p:spPr>
            <p:txBody>
              <a:bodyPr rtlCol="0" anchor="ctr"/>
              <a:lstStyle/>
              <a:p>
                <a:endParaRPr lang="en-US"/>
              </a:p>
            </p:txBody>
          </p:sp>
          <p:sp>
            <p:nvSpPr>
              <p:cNvPr id="235" name="Freeform: Shape 234">
                <a:extLst>
                  <a:ext uri="{FF2B5EF4-FFF2-40B4-BE49-F238E27FC236}">
                    <a16:creationId xmlns:a16="http://schemas.microsoft.com/office/drawing/2014/main" id="{C9B35F78-8238-F77E-57FE-C4DC7AF38EC4}"/>
                  </a:ext>
                </a:extLst>
              </p:cNvPr>
              <p:cNvSpPr/>
              <p:nvPr/>
            </p:nvSpPr>
            <p:spPr>
              <a:xfrm>
                <a:off x="3799292" y="3365150"/>
                <a:ext cx="33337" cy="20193"/>
              </a:xfrm>
              <a:custGeom>
                <a:avLst/>
                <a:gdLst>
                  <a:gd name="connsiteX0" fmla="*/ 29337 w 33337"/>
                  <a:gd name="connsiteY0" fmla="*/ 0 h 20193"/>
                  <a:gd name="connsiteX1" fmla="*/ 0 w 33337"/>
                  <a:gd name="connsiteY1" fmla="*/ 10858 h 20193"/>
                  <a:gd name="connsiteX2" fmla="*/ 7716 w 33337"/>
                  <a:gd name="connsiteY2" fmla="*/ 20193 h 20193"/>
                  <a:gd name="connsiteX3" fmla="*/ 33338 w 33337"/>
                  <a:gd name="connsiteY3" fmla="*/ 10668 h 20193"/>
                  <a:gd name="connsiteX4" fmla="*/ 29337 w 33337"/>
                  <a:gd name="connsiteY4" fmla="*/ 0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20193">
                    <a:moveTo>
                      <a:pt x="29337" y="0"/>
                    </a:moveTo>
                    <a:lnTo>
                      <a:pt x="0" y="10858"/>
                    </a:lnTo>
                    <a:cubicBezTo>
                      <a:pt x="2477" y="14002"/>
                      <a:pt x="5144" y="17145"/>
                      <a:pt x="7716" y="20193"/>
                    </a:cubicBezTo>
                    <a:lnTo>
                      <a:pt x="33338" y="10668"/>
                    </a:lnTo>
                    <a:lnTo>
                      <a:pt x="29337" y="0"/>
                    </a:lnTo>
                    <a:close/>
                  </a:path>
                </a:pathLst>
              </a:custGeom>
              <a:solidFill>
                <a:srgbClr val="070540"/>
              </a:solidFill>
              <a:ln w="9525" cap="flat">
                <a:noFill/>
                <a:prstDash val="solid"/>
                <a:miter/>
              </a:ln>
            </p:spPr>
            <p:txBody>
              <a:bodyPr rtlCol="0" anchor="ctr"/>
              <a:lstStyle/>
              <a:p>
                <a:endParaRPr lang="en-US"/>
              </a:p>
            </p:txBody>
          </p:sp>
          <p:sp>
            <p:nvSpPr>
              <p:cNvPr id="236" name="Freeform: Shape 235">
                <a:extLst>
                  <a:ext uri="{FF2B5EF4-FFF2-40B4-BE49-F238E27FC236}">
                    <a16:creationId xmlns:a16="http://schemas.microsoft.com/office/drawing/2014/main" id="{C725A875-89C9-F7A3-F764-F8ADC1BB0860}"/>
                  </a:ext>
                </a:extLst>
              </p:cNvPr>
              <p:cNvSpPr/>
              <p:nvPr/>
            </p:nvSpPr>
            <p:spPr>
              <a:xfrm rot="-1221131">
                <a:off x="3840542" y="335562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7" name="Freeform: Shape 236">
                <a:extLst>
                  <a:ext uri="{FF2B5EF4-FFF2-40B4-BE49-F238E27FC236}">
                    <a16:creationId xmlns:a16="http://schemas.microsoft.com/office/drawing/2014/main" id="{159867E3-0461-972A-5810-E01EECA94D3C}"/>
                  </a:ext>
                </a:extLst>
              </p:cNvPr>
              <p:cNvSpPr/>
              <p:nvPr/>
            </p:nvSpPr>
            <p:spPr>
              <a:xfrm rot="-1221131">
                <a:off x="3918636" y="332661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8" name="Freeform: Shape 237">
                <a:extLst>
                  <a:ext uri="{FF2B5EF4-FFF2-40B4-BE49-F238E27FC236}">
                    <a16:creationId xmlns:a16="http://schemas.microsoft.com/office/drawing/2014/main" id="{8FE546EF-3380-C1FD-F8B2-32ABC4B02045}"/>
                  </a:ext>
                </a:extLst>
              </p:cNvPr>
              <p:cNvSpPr/>
              <p:nvPr/>
            </p:nvSpPr>
            <p:spPr>
              <a:xfrm rot="-1220809">
                <a:off x="4010062" y="3333580"/>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39" name="Freeform: Shape 238">
                <a:extLst>
                  <a:ext uri="{FF2B5EF4-FFF2-40B4-BE49-F238E27FC236}">
                    <a16:creationId xmlns:a16="http://schemas.microsoft.com/office/drawing/2014/main" id="{98C48629-7714-5B5D-8C3D-475E052F7007}"/>
                  </a:ext>
                </a:extLst>
              </p:cNvPr>
              <p:cNvSpPr/>
              <p:nvPr/>
            </p:nvSpPr>
            <p:spPr>
              <a:xfrm rot="-1220809">
                <a:off x="4127243" y="3290163"/>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0" name="Freeform: Shape 239">
                <a:extLst>
                  <a:ext uri="{FF2B5EF4-FFF2-40B4-BE49-F238E27FC236}">
                    <a16:creationId xmlns:a16="http://schemas.microsoft.com/office/drawing/2014/main" id="{699C2BA2-B7D2-5228-C835-DCC6AAA09665}"/>
                  </a:ext>
                </a:extLst>
              </p:cNvPr>
              <p:cNvSpPr/>
              <p:nvPr/>
            </p:nvSpPr>
            <p:spPr>
              <a:xfrm>
                <a:off x="4165147" y="3274377"/>
                <a:ext cx="18288" cy="17526"/>
              </a:xfrm>
              <a:custGeom>
                <a:avLst/>
                <a:gdLst>
                  <a:gd name="connsiteX0" fmla="*/ 4096 w 18288"/>
                  <a:gd name="connsiteY0" fmla="*/ 17526 h 17526"/>
                  <a:gd name="connsiteX1" fmla="*/ 16954 w 18288"/>
                  <a:gd name="connsiteY1" fmla="*/ 12764 h 17526"/>
                  <a:gd name="connsiteX2" fmla="*/ 18288 w 18288"/>
                  <a:gd name="connsiteY2" fmla="*/ 0 h 17526"/>
                  <a:gd name="connsiteX3" fmla="*/ 0 w 18288"/>
                  <a:gd name="connsiteY3" fmla="*/ 6763 h 17526"/>
                  <a:gd name="connsiteX4" fmla="*/ 4096 w 18288"/>
                  <a:gd name="connsiteY4" fmla="*/ 17526 h 1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 h="17526">
                    <a:moveTo>
                      <a:pt x="4096" y="17526"/>
                    </a:moveTo>
                    <a:lnTo>
                      <a:pt x="16954" y="12764"/>
                    </a:lnTo>
                    <a:cubicBezTo>
                      <a:pt x="17526" y="8573"/>
                      <a:pt x="17907" y="4286"/>
                      <a:pt x="18288" y="0"/>
                    </a:cubicBezTo>
                    <a:lnTo>
                      <a:pt x="0" y="6763"/>
                    </a:lnTo>
                    <a:lnTo>
                      <a:pt x="4096" y="17526"/>
                    </a:lnTo>
                    <a:close/>
                  </a:path>
                </a:pathLst>
              </a:custGeom>
              <a:solidFill>
                <a:srgbClr val="070540"/>
              </a:solidFill>
              <a:ln w="9525" cap="flat">
                <a:noFill/>
                <a:prstDash val="solid"/>
                <a:miter/>
              </a:ln>
            </p:spPr>
            <p:txBody>
              <a:bodyPr rtlCol="0" anchor="ctr"/>
              <a:lstStyle/>
              <a:p>
                <a:endParaRPr lang="en-US"/>
              </a:p>
            </p:txBody>
          </p:sp>
          <p:sp>
            <p:nvSpPr>
              <p:cNvPr id="241" name="Freeform: Shape 240">
                <a:extLst>
                  <a:ext uri="{FF2B5EF4-FFF2-40B4-BE49-F238E27FC236}">
                    <a16:creationId xmlns:a16="http://schemas.microsoft.com/office/drawing/2014/main" id="{73C9BB2F-F2A4-18D2-5DC3-5B3C404B7764}"/>
                  </a:ext>
                </a:extLst>
              </p:cNvPr>
              <p:cNvSpPr/>
              <p:nvPr/>
            </p:nvSpPr>
            <p:spPr>
              <a:xfrm rot="-1221131">
                <a:off x="4049237" y="331912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2" name="Freeform: Shape 241">
                <a:extLst>
                  <a:ext uri="{FF2B5EF4-FFF2-40B4-BE49-F238E27FC236}">
                    <a16:creationId xmlns:a16="http://schemas.microsoft.com/office/drawing/2014/main" id="{D837EF79-3219-2A80-37A7-4A7A406599B6}"/>
                  </a:ext>
                </a:extLst>
              </p:cNvPr>
              <p:cNvSpPr/>
              <p:nvPr/>
            </p:nvSpPr>
            <p:spPr>
              <a:xfrm rot="-1221131">
                <a:off x="3892922" y="337705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3" name="Freeform: Shape 242">
                <a:extLst>
                  <a:ext uri="{FF2B5EF4-FFF2-40B4-BE49-F238E27FC236}">
                    <a16:creationId xmlns:a16="http://schemas.microsoft.com/office/drawing/2014/main" id="{C1C6B55D-A745-9658-3CE1-E79F32242CCA}"/>
                  </a:ext>
                </a:extLst>
              </p:cNvPr>
              <p:cNvSpPr/>
              <p:nvPr/>
            </p:nvSpPr>
            <p:spPr>
              <a:xfrm rot="-1220809">
                <a:off x="3931876" y="3362586"/>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4" name="Freeform: Shape 243">
                <a:extLst>
                  <a:ext uri="{FF2B5EF4-FFF2-40B4-BE49-F238E27FC236}">
                    <a16:creationId xmlns:a16="http://schemas.microsoft.com/office/drawing/2014/main" id="{E84F4AB8-7647-FFEB-2A12-D0DF455ACFC7}"/>
                  </a:ext>
                </a:extLst>
              </p:cNvPr>
              <p:cNvSpPr/>
              <p:nvPr/>
            </p:nvSpPr>
            <p:spPr>
              <a:xfrm rot="-1221131">
                <a:off x="3853871" y="339161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5" name="Freeform: Shape 244">
                <a:extLst>
                  <a:ext uri="{FF2B5EF4-FFF2-40B4-BE49-F238E27FC236}">
                    <a16:creationId xmlns:a16="http://schemas.microsoft.com/office/drawing/2014/main" id="{4C65CFCE-7BE8-BB13-9E35-00A253400D79}"/>
                  </a:ext>
                </a:extLst>
              </p:cNvPr>
              <p:cNvSpPr/>
              <p:nvPr/>
            </p:nvSpPr>
            <p:spPr>
              <a:xfrm rot="-1221131">
                <a:off x="4088299" y="330465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6" name="Freeform: Shape 245">
                <a:extLst>
                  <a:ext uri="{FF2B5EF4-FFF2-40B4-BE49-F238E27FC236}">
                    <a16:creationId xmlns:a16="http://schemas.microsoft.com/office/drawing/2014/main" id="{20630501-BC69-E467-662C-209756B89EED}"/>
                  </a:ext>
                </a:extLst>
              </p:cNvPr>
              <p:cNvSpPr/>
              <p:nvPr/>
            </p:nvSpPr>
            <p:spPr>
              <a:xfrm>
                <a:off x="3826819" y="3401060"/>
                <a:ext cx="19145" cy="14382"/>
              </a:xfrm>
              <a:custGeom>
                <a:avLst/>
                <a:gdLst>
                  <a:gd name="connsiteX0" fmla="*/ 15145 w 19145"/>
                  <a:gd name="connsiteY0" fmla="*/ 0 h 14382"/>
                  <a:gd name="connsiteX1" fmla="*/ 0 w 19145"/>
                  <a:gd name="connsiteY1" fmla="*/ 5620 h 14382"/>
                  <a:gd name="connsiteX2" fmla="*/ 9335 w 19145"/>
                  <a:gd name="connsiteY2" fmla="*/ 14383 h 14382"/>
                  <a:gd name="connsiteX3" fmla="*/ 19145 w 19145"/>
                  <a:gd name="connsiteY3" fmla="*/ 10763 h 14382"/>
                  <a:gd name="connsiteX4" fmla="*/ 15145 w 19145"/>
                  <a:gd name="connsiteY4" fmla="*/ 0 h 14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5" h="14382">
                    <a:moveTo>
                      <a:pt x="15145" y="0"/>
                    </a:moveTo>
                    <a:lnTo>
                      <a:pt x="0" y="5620"/>
                    </a:lnTo>
                    <a:cubicBezTo>
                      <a:pt x="3048" y="8668"/>
                      <a:pt x="6191" y="11525"/>
                      <a:pt x="9335" y="14383"/>
                    </a:cubicBezTo>
                    <a:lnTo>
                      <a:pt x="19145" y="10763"/>
                    </a:lnTo>
                    <a:lnTo>
                      <a:pt x="15145" y="0"/>
                    </a:lnTo>
                    <a:close/>
                  </a:path>
                </a:pathLst>
              </a:custGeom>
              <a:solidFill>
                <a:srgbClr val="070540"/>
              </a:solidFill>
              <a:ln w="9525" cap="flat">
                <a:noFill/>
                <a:prstDash val="solid"/>
                <a:miter/>
              </a:ln>
            </p:spPr>
            <p:txBody>
              <a:bodyPr rtlCol="0" anchor="ctr"/>
              <a:lstStyle/>
              <a:p>
                <a:endParaRPr lang="en-US"/>
              </a:p>
            </p:txBody>
          </p:sp>
          <p:sp>
            <p:nvSpPr>
              <p:cNvPr id="247" name="Freeform: Shape 246">
                <a:extLst>
                  <a:ext uri="{FF2B5EF4-FFF2-40B4-BE49-F238E27FC236}">
                    <a16:creationId xmlns:a16="http://schemas.microsoft.com/office/drawing/2014/main" id="{B04A5025-A1E9-BDE0-CDF9-E261C92D113F}"/>
                  </a:ext>
                </a:extLst>
              </p:cNvPr>
              <p:cNvSpPr/>
              <p:nvPr/>
            </p:nvSpPr>
            <p:spPr>
              <a:xfrm rot="-1221573">
                <a:off x="3970855" y="3348081"/>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8" name="Freeform: Shape 247">
                <a:extLst>
                  <a:ext uri="{FF2B5EF4-FFF2-40B4-BE49-F238E27FC236}">
                    <a16:creationId xmlns:a16="http://schemas.microsoft.com/office/drawing/2014/main" id="{D521A334-742A-CCF9-660F-512CFCDB2458}"/>
                  </a:ext>
                </a:extLst>
              </p:cNvPr>
              <p:cNvSpPr/>
              <p:nvPr/>
            </p:nvSpPr>
            <p:spPr>
              <a:xfrm rot="-1221131">
                <a:off x="4062551" y="335484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49" name="Freeform: Shape 248">
                <a:extLst>
                  <a:ext uri="{FF2B5EF4-FFF2-40B4-BE49-F238E27FC236}">
                    <a16:creationId xmlns:a16="http://schemas.microsoft.com/office/drawing/2014/main" id="{D90C02A6-F1F6-CDED-1F0A-8BDE3655645D}"/>
                  </a:ext>
                </a:extLst>
              </p:cNvPr>
              <p:cNvSpPr/>
              <p:nvPr/>
            </p:nvSpPr>
            <p:spPr>
              <a:xfrm rot="-1221131">
                <a:off x="3906223" y="341277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0" name="Freeform: Shape 249">
                <a:extLst>
                  <a:ext uri="{FF2B5EF4-FFF2-40B4-BE49-F238E27FC236}">
                    <a16:creationId xmlns:a16="http://schemas.microsoft.com/office/drawing/2014/main" id="{E6672658-A169-92B5-75EB-072B3A8DE10F}"/>
                  </a:ext>
                </a:extLst>
              </p:cNvPr>
              <p:cNvSpPr/>
              <p:nvPr/>
            </p:nvSpPr>
            <p:spPr>
              <a:xfrm rot="-1221131">
                <a:off x="4140670" y="332601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1" name="Freeform: Shape 250">
                <a:extLst>
                  <a:ext uri="{FF2B5EF4-FFF2-40B4-BE49-F238E27FC236}">
                    <a16:creationId xmlns:a16="http://schemas.microsoft.com/office/drawing/2014/main" id="{4E367F5C-FD31-001E-7F81-E79C73EC0413}"/>
                  </a:ext>
                </a:extLst>
              </p:cNvPr>
              <p:cNvSpPr/>
              <p:nvPr/>
            </p:nvSpPr>
            <p:spPr>
              <a:xfrm>
                <a:off x="3866062" y="3422491"/>
                <a:ext cx="32289" cy="20478"/>
              </a:xfrm>
              <a:custGeom>
                <a:avLst/>
                <a:gdLst>
                  <a:gd name="connsiteX0" fmla="*/ 28289 w 32289"/>
                  <a:gd name="connsiteY0" fmla="*/ 0 h 20478"/>
                  <a:gd name="connsiteX1" fmla="*/ 0 w 32289"/>
                  <a:gd name="connsiteY1" fmla="*/ 10477 h 20478"/>
                  <a:gd name="connsiteX2" fmla="*/ 2953 w 32289"/>
                  <a:gd name="connsiteY2" fmla="*/ 18478 h 20478"/>
                  <a:gd name="connsiteX3" fmla="*/ 6001 w 32289"/>
                  <a:gd name="connsiteY3" fmla="*/ 20479 h 20478"/>
                  <a:gd name="connsiteX4" fmla="*/ 32290 w 32289"/>
                  <a:gd name="connsiteY4" fmla="*/ 10763 h 20478"/>
                  <a:gd name="connsiteX5" fmla="*/ 28289 w 32289"/>
                  <a:gd name="connsiteY5" fmla="*/ 0 h 2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9" h="20478">
                    <a:moveTo>
                      <a:pt x="28289" y="0"/>
                    </a:moveTo>
                    <a:lnTo>
                      <a:pt x="0" y="10477"/>
                    </a:lnTo>
                    <a:lnTo>
                      <a:pt x="2953" y="18478"/>
                    </a:lnTo>
                    <a:cubicBezTo>
                      <a:pt x="4001" y="19145"/>
                      <a:pt x="4953" y="19812"/>
                      <a:pt x="6001" y="20479"/>
                    </a:cubicBezTo>
                    <a:lnTo>
                      <a:pt x="32290" y="10763"/>
                    </a:lnTo>
                    <a:lnTo>
                      <a:pt x="28289" y="0"/>
                    </a:lnTo>
                    <a:close/>
                  </a:path>
                </a:pathLst>
              </a:custGeom>
              <a:solidFill>
                <a:srgbClr val="070540"/>
              </a:solidFill>
              <a:ln w="9525" cap="flat">
                <a:noFill/>
                <a:prstDash val="solid"/>
                <a:miter/>
              </a:ln>
            </p:spPr>
            <p:txBody>
              <a:bodyPr rtlCol="0" anchor="ctr"/>
              <a:lstStyle/>
              <a:p>
                <a:endParaRPr lang="en-US"/>
              </a:p>
            </p:txBody>
          </p:sp>
          <p:sp>
            <p:nvSpPr>
              <p:cNvPr id="252" name="Freeform: Shape 251">
                <a:extLst>
                  <a:ext uri="{FF2B5EF4-FFF2-40B4-BE49-F238E27FC236}">
                    <a16:creationId xmlns:a16="http://schemas.microsoft.com/office/drawing/2014/main" id="{FAF6DAFE-7FC5-0A35-EC9A-2BC0ED42A92C}"/>
                  </a:ext>
                </a:extLst>
              </p:cNvPr>
              <p:cNvSpPr/>
              <p:nvPr/>
            </p:nvSpPr>
            <p:spPr>
              <a:xfrm rot="-1221131">
                <a:off x="3984343" y="338382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3" name="Freeform: Shape 252">
                <a:extLst>
                  <a:ext uri="{FF2B5EF4-FFF2-40B4-BE49-F238E27FC236}">
                    <a16:creationId xmlns:a16="http://schemas.microsoft.com/office/drawing/2014/main" id="{478724A3-995C-368E-F4C8-4541A85A2C2B}"/>
                  </a:ext>
                </a:extLst>
              </p:cNvPr>
              <p:cNvSpPr/>
              <p:nvPr/>
            </p:nvSpPr>
            <p:spPr>
              <a:xfrm rot="-1221573">
                <a:off x="3945125" y="339852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4" name="Freeform: Shape 253">
                <a:extLst>
                  <a:ext uri="{FF2B5EF4-FFF2-40B4-BE49-F238E27FC236}">
                    <a16:creationId xmlns:a16="http://schemas.microsoft.com/office/drawing/2014/main" id="{7A82B09F-FB33-E673-5322-73C2338B005D}"/>
                  </a:ext>
                </a:extLst>
              </p:cNvPr>
              <p:cNvSpPr/>
              <p:nvPr/>
            </p:nvSpPr>
            <p:spPr>
              <a:xfrm rot="-1221131">
                <a:off x="4023491" y="336932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5" name="Freeform: Shape 254">
                <a:extLst>
                  <a:ext uri="{FF2B5EF4-FFF2-40B4-BE49-F238E27FC236}">
                    <a16:creationId xmlns:a16="http://schemas.microsoft.com/office/drawing/2014/main" id="{C4B899C7-6296-6CAB-67D3-F87FE8A3BA7F}"/>
                  </a:ext>
                </a:extLst>
              </p:cNvPr>
              <p:cNvSpPr/>
              <p:nvPr/>
            </p:nvSpPr>
            <p:spPr>
              <a:xfrm rot="-1221131">
                <a:off x="4101641" y="334057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6" name="Freeform: Shape 255">
                <a:extLst>
                  <a:ext uri="{FF2B5EF4-FFF2-40B4-BE49-F238E27FC236}">
                    <a16:creationId xmlns:a16="http://schemas.microsoft.com/office/drawing/2014/main" id="{08ACC547-52EE-A77A-706E-EC41621CEB1B}"/>
                  </a:ext>
                </a:extLst>
              </p:cNvPr>
              <p:cNvSpPr/>
              <p:nvPr/>
            </p:nvSpPr>
            <p:spPr>
              <a:xfrm rot="-1220809">
                <a:off x="3997587" y="3419996"/>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7" name="Freeform: Shape 256">
                <a:extLst>
                  <a:ext uri="{FF2B5EF4-FFF2-40B4-BE49-F238E27FC236}">
                    <a16:creationId xmlns:a16="http://schemas.microsoft.com/office/drawing/2014/main" id="{FE0B985D-FCF3-226A-85A0-0C0BFF4FE40A}"/>
                  </a:ext>
                </a:extLst>
              </p:cNvPr>
              <p:cNvSpPr/>
              <p:nvPr/>
            </p:nvSpPr>
            <p:spPr>
              <a:xfrm rot="-1221573">
                <a:off x="4075698" y="3390871"/>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8" name="Freeform: Shape 257">
                <a:extLst>
                  <a:ext uri="{FF2B5EF4-FFF2-40B4-BE49-F238E27FC236}">
                    <a16:creationId xmlns:a16="http://schemas.microsoft.com/office/drawing/2014/main" id="{83DF2BDE-3E06-432B-9355-79D2EE0BACB5}"/>
                  </a:ext>
                </a:extLst>
              </p:cNvPr>
              <p:cNvSpPr/>
              <p:nvPr/>
            </p:nvSpPr>
            <p:spPr>
              <a:xfrm rot="-1221573">
                <a:off x="3919414" y="3448939"/>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59" name="Freeform: Shape 258">
                <a:extLst>
                  <a:ext uri="{FF2B5EF4-FFF2-40B4-BE49-F238E27FC236}">
                    <a16:creationId xmlns:a16="http://schemas.microsoft.com/office/drawing/2014/main" id="{7D2E0C58-C38F-B0BE-F6A0-C6DC52AE9484}"/>
                  </a:ext>
                </a:extLst>
              </p:cNvPr>
              <p:cNvSpPr/>
              <p:nvPr/>
            </p:nvSpPr>
            <p:spPr>
              <a:xfrm rot="-1220809">
                <a:off x="4036737" y="3405487"/>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60" name="Freeform: Shape 259">
                <a:extLst>
                  <a:ext uri="{FF2B5EF4-FFF2-40B4-BE49-F238E27FC236}">
                    <a16:creationId xmlns:a16="http://schemas.microsoft.com/office/drawing/2014/main" id="{7D5E0686-7B0A-4C77-6E5D-463024ECCBB3}"/>
                  </a:ext>
                </a:extLst>
              </p:cNvPr>
              <p:cNvSpPr/>
              <p:nvPr/>
            </p:nvSpPr>
            <p:spPr>
              <a:xfrm rot="-1221131">
                <a:off x="4114964" y="337649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61" name="Freeform: Shape 260">
                <a:extLst>
                  <a:ext uri="{FF2B5EF4-FFF2-40B4-BE49-F238E27FC236}">
                    <a16:creationId xmlns:a16="http://schemas.microsoft.com/office/drawing/2014/main" id="{BBED07E5-DA58-6B46-DBA8-3889F068F145}"/>
                  </a:ext>
                </a:extLst>
              </p:cNvPr>
              <p:cNvSpPr/>
              <p:nvPr/>
            </p:nvSpPr>
            <p:spPr>
              <a:xfrm rot="-1220809">
                <a:off x="3958560" y="3434560"/>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62" name="Freeform: Shape 261">
                <a:extLst>
                  <a:ext uri="{FF2B5EF4-FFF2-40B4-BE49-F238E27FC236}">
                    <a16:creationId xmlns:a16="http://schemas.microsoft.com/office/drawing/2014/main" id="{956B45C5-25D1-EFD1-41B0-5255DD637CBA}"/>
                  </a:ext>
                </a:extLst>
              </p:cNvPr>
              <p:cNvSpPr/>
              <p:nvPr/>
            </p:nvSpPr>
            <p:spPr>
              <a:xfrm>
                <a:off x="3902924" y="3458495"/>
                <a:ext cx="6572" cy="4762"/>
              </a:xfrm>
              <a:custGeom>
                <a:avLst/>
                <a:gdLst>
                  <a:gd name="connsiteX0" fmla="*/ 0 w 6572"/>
                  <a:gd name="connsiteY0" fmla="*/ 1715 h 4762"/>
                  <a:gd name="connsiteX1" fmla="*/ 6572 w 6572"/>
                  <a:gd name="connsiteY1" fmla="*/ 4763 h 4762"/>
                  <a:gd name="connsiteX2" fmla="*/ 4763 w 6572"/>
                  <a:gd name="connsiteY2" fmla="*/ 0 h 4762"/>
                  <a:gd name="connsiteX3" fmla="*/ 0 w 6572"/>
                  <a:gd name="connsiteY3" fmla="*/ 1715 h 4762"/>
                </a:gdLst>
                <a:ahLst/>
                <a:cxnLst>
                  <a:cxn ang="0">
                    <a:pos x="connsiteX0" y="connsiteY0"/>
                  </a:cxn>
                  <a:cxn ang="0">
                    <a:pos x="connsiteX1" y="connsiteY1"/>
                  </a:cxn>
                  <a:cxn ang="0">
                    <a:pos x="connsiteX2" y="connsiteY2"/>
                  </a:cxn>
                  <a:cxn ang="0">
                    <a:pos x="connsiteX3" y="connsiteY3"/>
                  </a:cxn>
                </a:cxnLst>
                <a:rect l="l" t="t" r="r" b="b"/>
                <a:pathLst>
                  <a:path w="6572" h="4762">
                    <a:moveTo>
                      <a:pt x="0" y="1715"/>
                    </a:moveTo>
                    <a:cubicBezTo>
                      <a:pt x="2191" y="2762"/>
                      <a:pt x="4382" y="3810"/>
                      <a:pt x="6572" y="4763"/>
                    </a:cubicBezTo>
                    <a:lnTo>
                      <a:pt x="4763" y="0"/>
                    </a:lnTo>
                    <a:lnTo>
                      <a:pt x="0" y="1715"/>
                    </a:lnTo>
                    <a:close/>
                  </a:path>
                </a:pathLst>
              </a:custGeom>
              <a:solidFill>
                <a:srgbClr val="070540"/>
              </a:solidFill>
              <a:ln w="9525" cap="flat">
                <a:noFill/>
                <a:prstDash val="solid"/>
                <a:miter/>
              </a:ln>
            </p:spPr>
            <p:txBody>
              <a:bodyPr rtlCol="0" anchor="ctr"/>
              <a:lstStyle/>
              <a:p>
                <a:endParaRPr lang="en-US"/>
              </a:p>
            </p:txBody>
          </p:sp>
          <p:sp>
            <p:nvSpPr>
              <p:cNvPr id="263" name="Freeform: Shape 262">
                <a:extLst>
                  <a:ext uri="{FF2B5EF4-FFF2-40B4-BE49-F238E27FC236}">
                    <a16:creationId xmlns:a16="http://schemas.microsoft.com/office/drawing/2014/main" id="{F613AC81-52C9-B65F-D248-40D9FDFE14E8}"/>
                  </a:ext>
                </a:extLst>
              </p:cNvPr>
              <p:cNvSpPr/>
              <p:nvPr/>
            </p:nvSpPr>
            <p:spPr>
              <a:xfrm>
                <a:off x="4152860" y="3364579"/>
                <a:ext cx="7905" cy="10572"/>
              </a:xfrm>
              <a:custGeom>
                <a:avLst/>
                <a:gdLst>
                  <a:gd name="connsiteX0" fmla="*/ 2857 w 7905"/>
                  <a:gd name="connsiteY0" fmla="*/ 10573 h 10572"/>
                  <a:gd name="connsiteX1" fmla="*/ 7906 w 7905"/>
                  <a:gd name="connsiteY1" fmla="*/ 0 h 10572"/>
                  <a:gd name="connsiteX2" fmla="*/ 0 w 7905"/>
                  <a:gd name="connsiteY2" fmla="*/ 2953 h 10572"/>
                  <a:gd name="connsiteX3" fmla="*/ 2857 w 7905"/>
                  <a:gd name="connsiteY3" fmla="*/ 10573 h 10572"/>
                </a:gdLst>
                <a:ahLst/>
                <a:cxnLst>
                  <a:cxn ang="0">
                    <a:pos x="connsiteX0" y="connsiteY0"/>
                  </a:cxn>
                  <a:cxn ang="0">
                    <a:pos x="connsiteX1" y="connsiteY1"/>
                  </a:cxn>
                  <a:cxn ang="0">
                    <a:pos x="connsiteX2" y="connsiteY2"/>
                  </a:cxn>
                  <a:cxn ang="0">
                    <a:pos x="connsiteX3" y="connsiteY3"/>
                  </a:cxn>
                </a:cxnLst>
                <a:rect l="l" t="t" r="r" b="b"/>
                <a:pathLst>
                  <a:path w="7905" h="10572">
                    <a:moveTo>
                      <a:pt x="2857" y="10573"/>
                    </a:moveTo>
                    <a:cubicBezTo>
                      <a:pt x="4667" y="7144"/>
                      <a:pt x="6287" y="3524"/>
                      <a:pt x="7906" y="0"/>
                    </a:cubicBezTo>
                    <a:lnTo>
                      <a:pt x="0" y="2953"/>
                    </a:lnTo>
                    <a:lnTo>
                      <a:pt x="2857" y="10573"/>
                    </a:lnTo>
                    <a:close/>
                  </a:path>
                </a:pathLst>
              </a:custGeom>
              <a:solidFill>
                <a:srgbClr val="070540"/>
              </a:solidFill>
              <a:ln w="9525" cap="flat">
                <a:noFill/>
                <a:prstDash val="solid"/>
                <a:miter/>
              </a:ln>
            </p:spPr>
            <p:txBody>
              <a:bodyPr rtlCol="0" anchor="ctr"/>
              <a:lstStyle/>
              <a:p>
                <a:endParaRPr lang="en-US"/>
              </a:p>
            </p:txBody>
          </p:sp>
          <p:sp>
            <p:nvSpPr>
              <p:cNvPr id="264" name="Freeform: Shape 263">
                <a:extLst>
                  <a:ext uri="{FF2B5EF4-FFF2-40B4-BE49-F238E27FC236}">
                    <a16:creationId xmlns:a16="http://schemas.microsoft.com/office/drawing/2014/main" id="{866DD1D1-3634-9123-384E-F2D842ECD583}"/>
                  </a:ext>
                </a:extLst>
              </p:cNvPr>
              <p:cNvSpPr/>
              <p:nvPr/>
            </p:nvSpPr>
            <p:spPr>
              <a:xfrm rot="-1221131">
                <a:off x="3837011" y="337304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65" name="Freeform: Shape 264">
                <a:extLst>
                  <a:ext uri="{FF2B5EF4-FFF2-40B4-BE49-F238E27FC236}">
                    <a16:creationId xmlns:a16="http://schemas.microsoft.com/office/drawing/2014/main" id="{7FDF78E3-AED8-F2A9-2E09-E2B8DCADC1A1}"/>
                  </a:ext>
                </a:extLst>
              </p:cNvPr>
              <p:cNvSpPr/>
              <p:nvPr/>
            </p:nvSpPr>
            <p:spPr>
              <a:xfrm rot="-1221131">
                <a:off x="3743645" y="3121391"/>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66" name="Freeform: Shape 265">
                <a:extLst>
                  <a:ext uri="{FF2B5EF4-FFF2-40B4-BE49-F238E27FC236}">
                    <a16:creationId xmlns:a16="http://schemas.microsoft.com/office/drawing/2014/main" id="{1FC22AAD-39A8-E0D0-79E5-24DE1633F1D9}"/>
                  </a:ext>
                </a:extLst>
              </p:cNvPr>
              <p:cNvSpPr/>
              <p:nvPr/>
            </p:nvSpPr>
            <p:spPr>
              <a:xfrm rot="-1221131">
                <a:off x="3756981" y="315736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67" name="Freeform: Shape 266">
                <a:extLst>
                  <a:ext uri="{FF2B5EF4-FFF2-40B4-BE49-F238E27FC236}">
                    <a16:creationId xmlns:a16="http://schemas.microsoft.com/office/drawing/2014/main" id="{4FC00BBB-21F6-D7C4-BB21-DF393C5ABC88}"/>
                  </a:ext>
                </a:extLst>
              </p:cNvPr>
              <p:cNvSpPr/>
              <p:nvPr/>
            </p:nvSpPr>
            <p:spPr>
              <a:xfrm rot="-1221573">
                <a:off x="3796809" y="3265074"/>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68" name="Freeform: Shape 267">
                <a:extLst>
                  <a:ext uri="{FF2B5EF4-FFF2-40B4-BE49-F238E27FC236}">
                    <a16:creationId xmlns:a16="http://schemas.microsoft.com/office/drawing/2014/main" id="{1EB5CE39-C154-F137-557C-23E297317646}"/>
                  </a:ext>
                </a:extLst>
              </p:cNvPr>
              <p:cNvSpPr/>
              <p:nvPr/>
            </p:nvSpPr>
            <p:spPr>
              <a:xfrm rot="-1221573">
                <a:off x="3770129" y="319316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69" name="Freeform: Shape 268">
                <a:extLst>
                  <a:ext uri="{FF2B5EF4-FFF2-40B4-BE49-F238E27FC236}">
                    <a16:creationId xmlns:a16="http://schemas.microsoft.com/office/drawing/2014/main" id="{7B670262-DFC4-44CC-3F0F-E8225C30A438}"/>
                  </a:ext>
                </a:extLst>
              </p:cNvPr>
              <p:cNvSpPr/>
              <p:nvPr/>
            </p:nvSpPr>
            <p:spPr>
              <a:xfrm rot="-1221573">
                <a:off x="3810134" y="330098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70" name="Freeform: Shape 269">
                <a:extLst>
                  <a:ext uri="{FF2B5EF4-FFF2-40B4-BE49-F238E27FC236}">
                    <a16:creationId xmlns:a16="http://schemas.microsoft.com/office/drawing/2014/main" id="{E5D4E077-B064-4533-AC96-DDE026C2C7A0}"/>
                  </a:ext>
                </a:extLst>
              </p:cNvPr>
              <p:cNvSpPr/>
              <p:nvPr/>
            </p:nvSpPr>
            <p:spPr>
              <a:xfrm rot="-1221131">
                <a:off x="3783649" y="322921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71" name="Freeform: Shape 270">
                <a:extLst>
                  <a:ext uri="{FF2B5EF4-FFF2-40B4-BE49-F238E27FC236}">
                    <a16:creationId xmlns:a16="http://schemas.microsoft.com/office/drawing/2014/main" id="{BD5E8D57-5B3A-8273-86BF-16F678A2DD2E}"/>
                  </a:ext>
                </a:extLst>
              </p:cNvPr>
              <p:cNvSpPr/>
              <p:nvPr/>
            </p:nvSpPr>
            <p:spPr>
              <a:xfrm rot="-1221573">
                <a:off x="3823459" y="333688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72" name="Freeform: Shape 271">
                <a:extLst>
                  <a:ext uri="{FF2B5EF4-FFF2-40B4-BE49-F238E27FC236}">
                    <a16:creationId xmlns:a16="http://schemas.microsoft.com/office/drawing/2014/main" id="{EA317A61-3C27-5ECA-5A76-7AC25F720F96}"/>
                  </a:ext>
                </a:extLst>
              </p:cNvPr>
              <p:cNvSpPr/>
              <p:nvPr/>
            </p:nvSpPr>
            <p:spPr>
              <a:xfrm>
                <a:off x="3845964" y="3407822"/>
                <a:ext cx="20097" cy="27241"/>
              </a:xfrm>
              <a:custGeom>
                <a:avLst/>
                <a:gdLst>
                  <a:gd name="connsiteX0" fmla="*/ 10763 w 20097"/>
                  <a:gd name="connsiteY0" fmla="*/ 0 h 27241"/>
                  <a:gd name="connsiteX1" fmla="*/ 0 w 20097"/>
                  <a:gd name="connsiteY1" fmla="*/ 4000 h 27241"/>
                  <a:gd name="connsiteX2" fmla="*/ 6382 w 20097"/>
                  <a:gd name="connsiteY2" fmla="*/ 21050 h 27241"/>
                  <a:gd name="connsiteX3" fmla="*/ 14573 w 20097"/>
                  <a:gd name="connsiteY3" fmla="*/ 27242 h 27241"/>
                  <a:gd name="connsiteX4" fmla="*/ 20098 w 20097"/>
                  <a:gd name="connsiteY4" fmla="*/ 25146 h 27241"/>
                  <a:gd name="connsiteX5" fmla="*/ 10763 w 20097"/>
                  <a:gd name="connsiteY5" fmla="*/ 0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97" h="27241">
                    <a:moveTo>
                      <a:pt x="10763" y="0"/>
                    </a:moveTo>
                    <a:lnTo>
                      <a:pt x="0" y="4000"/>
                    </a:lnTo>
                    <a:lnTo>
                      <a:pt x="6382" y="21050"/>
                    </a:lnTo>
                    <a:cubicBezTo>
                      <a:pt x="9144" y="23146"/>
                      <a:pt x="11811" y="25241"/>
                      <a:pt x="14573" y="27242"/>
                    </a:cubicBezTo>
                    <a:lnTo>
                      <a:pt x="20098" y="25146"/>
                    </a:lnTo>
                    <a:lnTo>
                      <a:pt x="10763" y="0"/>
                    </a:lnTo>
                    <a:close/>
                  </a:path>
                </a:pathLst>
              </a:custGeom>
              <a:solidFill>
                <a:srgbClr val="070540"/>
              </a:solidFill>
              <a:ln w="9525" cap="flat">
                <a:noFill/>
                <a:prstDash val="solid"/>
                <a:miter/>
              </a:ln>
            </p:spPr>
            <p:txBody>
              <a:bodyPr rtlCol="0" anchor="ctr"/>
              <a:lstStyle/>
              <a:p>
                <a:endParaRPr lang="en-US"/>
              </a:p>
            </p:txBody>
          </p:sp>
          <p:sp>
            <p:nvSpPr>
              <p:cNvPr id="273" name="Freeform: Shape 272">
                <a:extLst>
                  <a:ext uri="{FF2B5EF4-FFF2-40B4-BE49-F238E27FC236}">
                    <a16:creationId xmlns:a16="http://schemas.microsoft.com/office/drawing/2014/main" id="{A40A06ED-2E5E-E0CF-EC5B-1E80EED733F8}"/>
                  </a:ext>
                </a:extLst>
              </p:cNvPr>
              <p:cNvSpPr/>
              <p:nvPr/>
            </p:nvSpPr>
            <p:spPr>
              <a:xfrm>
                <a:off x="3728235" y="3084258"/>
                <a:ext cx="17811" cy="29146"/>
              </a:xfrm>
              <a:custGeom>
                <a:avLst/>
                <a:gdLst>
                  <a:gd name="connsiteX0" fmla="*/ 17812 w 17811"/>
                  <a:gd name="connsiteY0" fmla="*/ 25241 h 29146"/>
                  <a:gd name="connsiteX1" fmla="*/ 8477 w 17811"/>
                  <a:gd name="connsiteY1" fmla="*/ 0 h 29146"/>
                  <a:gd name="connsiteX2" fmla="*/ 1619 w 17811"/>
                  <a:gd name="connsiteY2" fmla="*/ 2572 h 29146"/>
                  <a:gd name="connsiteX3" fmla="*/ 0 w 17811"/>
                  <a:gd name="connsiteY3" fmla="*/ 10097 h 29146"/>
                  <a:gd name="connsiteX4" fmla="*/ 7049 w 17811"/>
                  <a:gd name="connsiteY4" fmla="*/ 29147 h 29146"/>
                  <a:gd name="connsiteX5" fmla="*/ 17812 w 17811"/>
                  <a:gd name="connsiteY5" fmla="*/ 25241 h 2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 h="29146">
                    <a:moveTo>
                      <a:pt x="17812" y="25241"/>
                    </a:moveTo>
                    <a:lnTo>
                      <a:pt x="8477" y="0"/>
                    </a:lnTo>
                    <a:lnTo>
                      <a:pt x="1619" y="2572"/>
                    </a:lnTo>
                    <a:cubicBezTo>
                      <a:pt x="1048" y="5048"/>
                      <a:pt x="571" y="7620"/>
                      <a:pt x="0" y="10097"/>
                    </a:cubicBezTo>
                    <a:lnTo>
                      <a:pt x="7049" y="29147"/>
                    </a:lnTo>
                    <a:lnTo>
                      <a:pt x="17812" y="25241"/>
                    </a:lnTo>
                    <a:close/>
                  </a:path>
                </a:pathLst>
              </a:custGeom>
              <a:solidFill>
                <a:srgbClr val="070540"/>
              </a:solidFill>
              <a:ln w="9525" cap="flat">
                <a:noFill/>
                <a:prstDash val="solid"/>
                <a:miter/>
              </a:ln>
            </p:spPr>
            <p:txBody>
              <a:bodyPr rtlCol="0" anchor="ctr"/>
              <a:lstStyle/>
              <a:p>
                <a:endParaRPr lang="en-US"/>
              </a:p>
            </p:txBody>
          </p:sp>
          <p:sp>
            <p:nvSpPr>
              <p:cNvPr id="274" name="Freeform: Shape 273">
                <a:extLst>
                  <a:ext uri="{FF2B5EF4-FFF2-40B4-BE49-F238E27FC236}">
                    <a16:creationId xmlns:a16="http://schemas.microsoft.com/office/drawing/2014/main" id="{1D715506-E391-0CD7-5B86-F0F7DC585544}"/>
                  </a:ext>
                </a:extLst>
              </p:cNvPr>
              <p:cNvSpPr/>
              <p:nvPr/>
            </p:nvSpPr>
            <p:spPr>
              <a:xfrm>
                <a:off x="3729855" y="3074352"/>
                <a:ext cx="6858" cy="12572"/>
              </a:xfrm>
              <a:custGeom>
                <a:avLst/>
                <a:gdLst>
                  <a:gd name="connsiteX0" fmla="*/ 3143 w 6858"/>
                  <a:gd name="connsiteY0" fmla="*/ 0 h 12572"/>
                  <a:gd name="connsiteX1" fmla="*/ 0 w 6858"/>
                  <a:gd name="connsiteY1" fmla="*/ 12573 h 12572"/>
                  <a:gd name="connsiteX2" fmla="*/ 6858 w 6858"/>
                  <a:gd name="connsiteY2" fmla="*/ 10001 h 12572"/>
                  <a:gd name="connsiteX3" fmla="*/ 3143 w 6858"/>
                  <a:gd name="connsiteY3" fmla="*/ 0 h 12572"/>
                </a:gdLst>
                <a:ahLst/>
                <a:cxnLst>
                  <a:cxn ang="0">
                    <a:pos x="connsiteX0" y="connsiteY0"/>
                  </a:cxn>
                  <a:cxn ang="0">
                    <a:pos x="connsiteX1" y="connsiteY1"/>
                  </a:cxn>
                  <a:cxn ang="0">
                    <a:pos x="connsiteX2" y="connsiteY2"/>
                  </a:cxn>
                  <a:cxn ang="0">
                    <a:pos x="connsiteX3" y="connsiteY3"/>
                  </a:cxn>
                </a:cxnLst>
                <a:rect l="l" t="t" r="r" b="b"/>
                <a:pathLst>
                  <a:path w="6858" h="12572">
                    <a:moveTo>
                      <a:pt x="3143" y="0"/>
                    </a:moveTo>
                    <a:cubicBezTo>
                      <a:pt x="2000" y="4096"/>
                      <a:pt x="953" y="8287"/>
                      <a:pt x="0" y="12573"/>
                    </a:cubicBezTo>
                    <a:lnTo>
                      <a:pt x="6858" y="10001"/>
                    </a:lnTo>
                    <a:lnTo>
                      <a:pt x="3143" y="0"/>
                    </a:lnTo>
                    <a:close/>
                  </a:path>
                </a:pathLst>
              </a:custGeom>
              <a:solidFill>
                <a:srgbClr val="070540"/>
              </a:solidFill>
              <a:ln w="9525" cap="flat">
                <a:noFill/>
                <a:prstDash val="solid"/>
                <a:miter/>
              </a:ln>
            </p:spPr>
            <p:txBody>
              <a:bodyPr rtlCol="0" anchor="ctr"/>
              <a:lstStyle/>
              <a:p>
                <a:endParaRPr lang="en-US"/>
              </a:p>
            </p:txBody>
          </p:sp>
          <p:sp>
            <p:nvSpPr>
              <p:cNvPr id="275" name="Freeform: Shape 274">
                <a:extLst>
                  <a:ext uri="{FF2B5EF4-FFF2-40B4-BE49-F238E27FC236}">
                    <a16:creationId xmlns:a16="http://schemas.microsoft.com/office/drawing/2014/main" id="{BAFC4BE1-6FB3-089F-9C07-5D9E247DE48D}"/>
                  </a:ext>
                </a:extLst>
              </p:cNvPr>
              <p:cNvSpPr/>
              <p:nvPr/>
            </p:nvSpPr>
            <p:spPr>
              <a:xfrm rot="-1221131">
                <a:off x="3736981" y="3111165"/>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76" name="Freeform: Shape 275">
                <a:extLst>
                  <a:ext uri="{FF2B5EF4-FFF2-40B4-BE49-F238E27FC236}">
                    <a16:creationId xmlns:a16="http://schemas.microsoft.com/office/drawing/2014/main" id="{F1D165DA-8B92-EEEA-AB51-953CDE48395C}"/>
                  </a:ext>
                </a:extLst>
              </p:cNvPr>
              <p:cNvSpPr/>
              <p:nvPr/>
            </p:nvSpPr>
            <p:spPr>
              <a:xfrm rot="-1221573">
                <a:off x="3750126" y="314697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77" name="Freeform: Shape 276">
                <a:extLst>
                  <a:ext uri="{FF2B5EF4-FFF2-40B4-BE49-F238E27FC236}">
                    <a16:creationId xmlns:a16="http://schemas.microsoft.com/office/drawing/2014/main" id="{E07DAD38-F263-5060-35A3-4AEE802190A5}"/>
                  </a:ext>
                </a:extLst>
              </p:cNvPr>
              <p:cNvSpPr/>
              <p:nvPr/>
            </p:nvSpPr>
            <p:spPr>
              <a:xfrm rot="-1221573">
                <a:off x="3763450" y="318287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78" name="Freeform: Shape 277">
                <a:extLst>
                  <a:ext uri="{FF2B5EF4-FFF2-40B4-BE49-F238E27FC236}">
                    <a16:creationId xmlns:a16="http://schemas.microsoft.com/office/drawing/2014/main" id="{58722D94-D3D9-BEAD-FBD3-1633A4FF5B87}"/>
                  </a:ext>
                </a:extLst>
              </p:cNvPr>
              <p:cNvSpPr/>
              <p:nvPr/>
            </p:nvSpPr>
            <p:spPr>
              <a:xfrm rot="-1221573">
                <a:off x="3776775" y="321879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79" name="Freeform: Shape 278">
                <a:extLst>
                  <a:ext uri="{FF2B5EF4-FFF2-40B4-BE49-F238E27FC236}">
                    <a16:creationId xmlns:a16="http://schemas.microsoft.com/office/drawing/2014/main" id="{ADCB075B-A71D-28F3-0605-B36D7D61AD34}"/>
                  </a:ext>
                </a:extLst>
              </p:cNvPr>
              <p:cNvSpPr/>
              <p:nvPr/>
            </p:nvSpPr>
            <p:spPr>
              <a:xfrm rot="-1221573">
                <a:off x="3790130" y="325479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80" name="Freeform: Shape 279">
                <a:extLst>
                  <a:ext uri="{FF2B5EF4-FFF2-40B4-BE49-F238E27FC236}">
                    <a16:creationId xmlns:a16="http://schemas.microsoft.com/office/drawing/2014/main" id="{846DE88F-0B82-0A7A-B730-A94EBFE73724}"/>
                  </a:ext>
                </a:extLst>
              </p:cNvPr>
              <p:cNvSpPr/>
              <p:nvPr/>
            </p:nvSpPr>
            <p:spPr>
              <a:xfrm rot="-1221573">
                <a:off x="3803456" y="329069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81" name="Freeform: Shape 280">
                <a:extLst>
                  <a:ext uri="{FF2B5EF4-FFF2-40B4-BE49-F238E27FC236}">
                    <a16:creationId xmlns:a16="http://schemas.microsoft.com/office/drawing/2014/main" id="{7D7CA10A-615B-5ACA-DC7E-AB8C6FFDD541}"/>
                  </a:ext>
                </a:extLst>
              </p:cNvPr>
              <p:cNvSpPr/>
              <p:nvPr/>
            </p:nvSpPr>
            <p:spPr>
              <a:xfrm rot="-1221573">
                <a:off x="3816813" y="332669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82" name="Freeform: Shape 281">
                <a:extLst>
                  <a:ext uri="{FF2B5EF4-FFF2-40B4-BE49-F238E27FC236}">
                    <a16:creationId xmlns:a16="http://schemas.microsoft.com/office/drawing/2014/main" id="{5CA38E6C-90E1-3FBF-9B54-F4AE08E8120B}"/>
                  </a:ext>
                </a:extLst>
              </p:cNvPr>
              <p:cNvSpPr/>
              <p:nvPr/>
            </p:nvSpPr>
            <p:spPr>
              <a:xfrm rot="-1221573">
                <a:off x="3830156" y="336274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83" name="Freeform: Shape 282">
                <a:extLst>
                  <a:ext uri="{FF2B5EF4-FFF2-40B4-BE49-F238E27FC236}">
                    <a16:creationId xmlns:a16="http://schemas.microsoft.com/office/drawing/2014/main" id="{A6F6673E-5D7F-D608-3D9F-943C431CEB5D}"/>
                  </a:ext>
                </a:extLst>
              </p:cNvPr>
              <p:cNvSpPr/>
              <p:nvPr/>
            </p:nvSpPr>
            <p:spPr>
              <a:xfrm rot="-1221573">
                <a:off x="3843485" y="339875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284" name="Freeform: Shape 283">
                <a:extLst>
                  <a:ext uri="{FF2B5EF4-FFF2-40B4-BE49-F238E27FC236}">
                    <a16:creationId xmlns:a16="http://schemas.microsoft.com/office/drawing/2014/main" id="{A5BC36AF-205F-7534-8C15-DB234C5BA989}"/>
                  </a:ext>
                </a:extLst>
              </p:cNvPr>
              <p:cNvSpPr/>
              <p:nvPr/>
            </p:nvSpPr>
            <p:spPr>
              <a:xfrm>
                <a:off x="3860538" y="3432968"/>
                <a:ext cx="8477" cy="8000"/>
              </a:xfrm>
              <a:custGeom>
                <a:avLst/>
                <a:gdLst>
                  <a:gd name="connsiteX0" fmla="*/ 0 w 8477"/>
                  <a:gd name="connsiteY0" fmla="*/ 2096 h 8000"/>
                  <a:gd name="connsiteX1" fmla="*/ 8477 w 8477"/>
                  <a:gd name="connsiteY1" fmla="*/ 8001 h 8000"/>
                  <a:gd name="connsiteX2" fmla="*/ 5524 w 8477"/>
                  <a:gd name="connsiteY2" fmla="*/ 0 h 8000"/>
                  <a:gd name="connsiteX3" fmla="*/ 0 w 8477"/>
                  <a:gd name="connsiteY3" fmla="*/ 2096 h 8000"/>
                </a:gdLst>
                <a:ahLst/>
                <a:cxnLst>
                  <a:cxn ang="0">
                    <a:pos x="connsiteX0" y="connsiteY0"/>
                  </a:cxn>
                  <a:cxn ang="0">
                    <a:pos x="connsiteX1" y="connsiteY1"/>
                  </a:cxn>
                  <a:cxn ang="0">
                    <a:pos x="connsiteX2" y="connsiteY2"/>
                  </a:cxn>
                  <a:cxn ang="0">
                    <a:pos x="connsiteX3" y="connsiteY3"/>
                  </a:cxn>
                </a:cxnLst>
                <a:rect l="l" t="t" r="r" b="b"/>
                <a:pathLst>
                  <a:path w="8477" h="8000">
                    <a:moveTo>
                      <a:pt x="0" y="2096"/>
                    </a:moveTo>
                    <a:cubicBezTo>
                      <a:pt x="2857" y="4096"/>
                      <a:pt x="5620" y="6096"/>
                      <a:pt x="8477" y="8001"/>
                    </a:cubicBezTo>
                    <a:lnTo>
                      <a:pt x="5524" y="0"/>
                    </a:lnTo>
                    <a:lnTo>
                      <a:pt x="0" y="2096"/>
                    </a:lnTo>
                    <a:close/>
                  </a:path>
                </a:pathLst>
              </a:custGeom>
              <a:solidFill>
                <a:srgbClr val="070540"/>
              </a:solidFill>
              <a:ln w="9525" cap="flat">
                <a:noFill/>
                <a:prstDash val="solid"/>
                <a:miter/>
              </a:ln>
            </p:spPr>
            <p:txBody>
              <a:bodyPr rtlCol="0" anchor="ctr"/>
              <a:lstStyle/>
              <a:p>
                <a:endParaRPr lang="en-US"/>
              </a:p>
            </p:txBody>
          </p:sp>
          <p:sp>
            <p:nvSpPr>
              <p:cNvPr id="285" name="Freeform: Shape 284">
                <a:extLst>
                  <a:ext uri="{FF2B5EF4-FFF2-40B4-BE49-F238E27FC236}">
                    <a16:creationId xmlns:a16="http://schemas.microsoft.com/office/drawing/2014/main" id="{A640EEE0-4EE6-5171-A781-E5F68383CFFD}"/>
                  </a:ext>
                </a:extLst>
              </p:cNvPr>
              <p:cNvSpPr/>
              <p:nvPr/>
            </p:nvSpPr>
            <p:spPr>
              <a:xfrm rot="-1221573">
                <a:off x="3782537" y="310694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86" name="Freeform: Shape 285">
                <a:extLst>
                  <a:ext uri="{FF2B5EF4-FFF2-40B4-BE49-F238E27FC236}">
                    <a16:creationId xmlns:a16="http://schemas.microsoft.com/office/drawing/2014/main" id="{12320B9E-D95C-2416-A7CD-0242D35EF952}"/>
                  </a:ext>
                </a:extLst>
              </p:cNvPr>
              <p:cNvSpPr/>
              <p:nvPr/>
            </p:nvSpPr>
            <p:spPr>
              <a:xfrm>
                <a:off x="3918164" y="3465258"/>
                <a:ext cx="5619" cy="3619"/>
              </a:xfrm>
              <a:custGeom>
                <a:avLst/>
                <a:gdLst>
                  <a:gd name="connsiteX0" fmla="*/ 0 w 5619"/>
                  <a:gd name="connsiteY0" fmla="*/ 1524 h 3619"/>
                  <a:gd name="connsiteX1" fmla="*/ 5620 w 5619"/>
                  <a:gd name="connsiteY1" fmla="*/ 3619 h 3619"/>
                  <a:gd name="connsiteX2" fmla="*/ 4286 w 5619"/>
                  <a:gd name="connsiteY2" fmla="*/ 0 h 3619"/>
                  <a:gd name="connsiteX3" fmla="*/ 0 w 5619"/>
                  <a:gd name="connsiteY3" fmla="*/ 1524 h 3619"/>
                </a:gdLst>
                <a:ahLst/>
                <a:cxnLst>
                  <a:cxn ang="0">
                    <a:pos x="connsiteX0" y="connsiteY0"/>
                  </a:cxn>
                  <a:cxn ang="0">
                    <a:pos x="connsiteX1" y="connsiteY1"/>
                  </a:cxn>
                  <a:cxn ang="0">
                    <a:pos x="connsiteX2" y="connsiteY2"/>
                  </a:cxn>
                  <a:cxn ang="0">
                    <a:pos x="connsiteX3" y="connsiteY3"/>
                  </a:cxn>
                </a:cxnLst>
                <a:rect l="l" t="t" r="r" b="b"/>
                <a:pathLst>
                  <a:path w="5619" h="3619">
                    <a:moveTo>
                      <a:pt x="0" y="1524"/>
                    </a:moveTo>
                    <a:cubicBezTo>
                      <a:pt x="1905" y="2286"/>
                      <a:pt x="3715" y="2953"/>
                      <a:pt x="5620" y="3619"/>
                    </a:cubicBezTo>
                    <a:lnTo>
                      <a:pt x="4286" y="0"/>
                    </a:lnTo>
                    <a:lnTo>
                      <a:pt x="0" y="1524"/>
                    </a:lnTo>
                    <a:close/>
                  </a:path>
                </a:pathLst>
              </a:custGeom>
              <a:solidFill>
                <a:srgbClr val="070540"/>
              </a:solidFill>
              <a:ln w="9525" cap="flat">
                <a:noFill/>
                <a:prstDash val="solid"/>
                <a:miter/>
              </a:ln>
            </p:spPr>
            <p:txBody>
              <a:bodyPr rtlCol="0" anchor="ctr"/>
              <a:lstStyle/>
              <a:p>
                <a:endParaRPr lang="en-US"/>
              </a:p>
            </p:txBody>
          </p:sp>
          <p:sp>
            <p:nvSpPr>
              <p:cNvPr id="287" name="Freeform: Shape 286">
                <a:extLst>
                  <a:ext uri="{FF2B5EF4-FFF2-40B4-BE49-F238E27FC236}">
                    <a16:creationId xmlns:a16="http://schemas.microsoft.com/office/drawing/2014/main" id="{98605320-7684-4DA4-59A4-D08FFCB0CEE9}"/>
                  </a:ext>
                </a:extLst>
              </p:cNvPr>
              <p:cNvSpPr/>
              <p:nvPr/>
            </p:nvSpPr>
            <p:spPr>
              <a:xfrm rot="-1221573">
                <a:off x="3755823" y="303487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88" name="Freeform: Shape 287">
                <a:extLst>
                  <a:ext uri="{FF2B5EF4-FFF2-40B4-BE49-F238E27FC236}">
                    <a16:creationId xmlns:a16="http://schemas.microsoft.com/office/drawing/2014/main" id="{DAC2CB5D-4BD5-5C31-D3AD-C2C539783268}"/>
                  </a:ext>
                </a:extLst>
              </p:cNvPr>
              <p:cNvSpPr/>
              <p:nvPr/>
            </p:nvSpPr>
            <p:spPr>
              <a:xfrm rot="-1221131">
                <a:off x="3889393" y="339447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89" name="Freeform: Shape 288">
                <a:extLst>
                  <a:ext uri="{FF2B5EF4-FFF2-40B4-BE49-F238E27FC236}">
                    <a16:creationId xmlns:a16="http://schemas.microsoft.com/office/drawing/2014/main" id="{AC6B7CE3-96BD-E7A5-EF5A-740038441BAD}"/>
                  </a:ext>
                </a:extLst>
              </p:cNvPr>
              <p:cNvSpPr/>
              <p:nvPr/>
            </p:nvSpPr>
            <p:spPr>
              <a:xfrm rot="-1221573">
                <a:off x="3822509" y="321460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90" name="Freeform: Shape 289">
                <a:extLst>
                  <a:ext uri="{FF2B5EF4-FFF2-40B4-BE49-F238E27FC236}">
                    <a16:creationId xmlns:a16="http://schemas.microsoft.com/office/drawing/2014/main" id="{B016A42C-D947-E43E-9870-186F9D89D48A}"/>
                  </a:ext>
                </a:extLst>
              </p:cNvPr>
              <p:cNvSpPr/>
              <p:nvPr/>
            </p:nvSpPr>
            <p:spPr>
              <a:xfrm rot="-1221573">
                <a:off x="3809224" y="317889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91" name="Freeform: Shape 290">
                <a:extLst>
                  <a:ext uri="{FF2B5EF4-FFF2-40B4-BE49-F238E27FC236}">
                    <a16:creationId xmlns:a16="http://schemas.microsoft.com/office/drawing/2014/main" id="{F4970A5B-59D5-288B-CBFC-5230BE78C805}"/>
                  </a:ext>
                </a:extLst>
              </p:cNvPr>
              <p:cNvSpPr/>
              <p:nvPr/>
            </p:nvSpPr>
            <p:spPr>
              <a:xfrm rot="-1221573">
                <a:off x="3862537" y="332255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92" name="Freeform: Shape 291">
                <a:extLst>
                  <a:ext uri="{FF2B5EF4-FFF2-40B4-BE49-F238E27FC236}">
                    <a16:creationId xmlns:a16="http://schemas.microsoft.com/office/drawing/2014/main" id="{BD0C9A44-00CB-6BAA-75E9-A037FECECABE}"/>
                  </a:ext>
                </a:extLst>
              </p:cNvPr>
              <p:cNvSpPr/>
              <p:nvPr/>
            </p:nvSpPr>
            <p:spPr>
              <a:xfrm rot="-1221573">
                <a:off x="3795829" y="314269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93" name="Freeform: Shape 292">
                <a:extLst>
                  <a:ext uri="{FF2B5EF4-FFF2-40B4-BE49-F238E27FC236}">
                    <a16:creationId xmlns:a16="http://schemas.microsoft.com/office/drawing/2014/main" id="{7749ED30-289F-726F-D1F3-24F7FCA28FC7}"/>
                  </a:ext>
                </a:extLst>
              </p:cNvPr>
              <p:cNvSpPr/>
              <p:nvPr/>
            </p:nvSpPr>
            <p:spPr>
              <a:xfrm rot="-1221573">
                <a:off x="3835834" y="3250512"/>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94" name="Freeform: Shape 293">
                <a:extLst>
                  <a:ext uri="{FF2B5EF4-FFF2-40B4-BE49-F238E27FC236}">
                    <a16:creationId xmlns:a16="http://schemas.microsoft.com/office/drawing/2014/main" id="{0B534147-CF90-69DD-4C60-7DD02CCC500C}"/>
                  </a:ext>
                </a:extLst>
              </p:cNvPr>
              <p:cNvSpPr/>
              <p:nvPr/>
            </p:nvSpPr>
            <p:spPr>
              <a:xfrm rot="-1221573">
                <a:off x="3849213" y="328664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295" name="Freeform: Shape 294">
                <a:extLst>
                  <a:ext uri="{FF2B5EF4-FFF2-40B4-BE49-F238E27FC236}">
                    <a16:creationId xmlns:a16="http://schemas.microsoft.com/office/drawing/2014/main" id="{7ECDC700-DC68-6BFD-CCB0-F8DBA755AABE}"/>
                  </a:ext>
                </a:extLst>
              </p:cNvPr>
              <p:cNvSpPr/>
              <p:nvPr/>
            </p:nvSpPr>
            <p:spPr>
              <a:xfrm>
                <a:off x="3751953" y="3017488"/>
                <a:ext cx="6476" cy="8001"/>
              </a:xfrm>
              <a:custGeom>
                <a:avLst/>
                <a:gdLst>
                  <a:gd name="connsiteX0" fmla="*/ 4381 w 6476"/>
                  <a:gd name="connsiteY0" fmla="*/ 0 h 8001"/>
                  <a:gd name="connsiteX1" fmla="*/ 0 w 6476"/>
                  <a:gd name="connsiteY1" fmla="*/ 8001 h 8001"/>
                  <a:gd name="connsiteX2" fmla="*/ 6477 w 6476"/>
                  <a:gd name="connsiteY2" fmla="*/ 5620 h 8001"/>
                  <a:gd name="connsiteX3" fmla="*/ 4381 w 6476"/>
                  <a:gd name="connsiteY3" fmla="*/ 0 h 8001"/>
                </a:gdLst>
                <a:ahLst/>
                <a:cxnLst>
                  <a:cxn ang="0">
                    <a:pos x="connsiteX0" y="connsiteY0"/>
                  </a:cxn>
                  <a:cxn ang="0">
                    <a:pos x="connsiteX1" y="connsiteY1"/>
                  </a:cxn>
                  <a:cxn ang="0">
                    <a:pos x="connsiteX2" y="connsiteY2"/>
                  </a:cxn>
                  <a:cxn ang="0">
                    <a:pos x="connsiteX3" y="connsiteY3"/>
                  </a:cxn>
                </a:cxnLst>
                <a:rect l="l" t="t" r="r" b="b"/>
                <a:pathLst>
                  <a:path w="6476" h="8001">
                    <a:moveTo>
                      <a:pt x="4381" y="0"/>
                    </a:moveTo>
                    <a:cubicBezTo>
                      <a:pt x="2857" y="2667"/>
                      <a:pt x="1429" y="5334"/>
                      <a:pt x="0" y="8001"/>
                    </a:cubicBezTo>
                    <a:lnTo>
                      <a:pt x="6477" y="5620"/>
                    </a:lnTo>
                    <a:lnTo>
                      <a:pt x="4381" y="0"/>
                    </a:lnTo>
                    <a:close/>
                  </a:path>
                </a:pathLst>
              </a:custGeom>
              <a:solidFill>
                <a:srgbClr val="070540"/>
              </a:solidFill>
              <a:ln w="9525" cap="flat">
                <a:noFill/>
                <a:prstDash val="solid"/>
                <a:miter/>
              </a:ln>
            </p:spPr>
            <p:txBody>
              <a:bodyPr rtlCol="0" anchor="ctr"/>
              <a:lstStyle/>
              <a:p>
                <a:endParaRPr lang="en-US"/>
              </a:p>
            </p:txBody>
          </p:sp>
          <p:sp>
            <p:nvSpPr>
              <p:cNvPr id="296" name="Freeform: Shape 295">
                <a:extLst>
                  <a:ext uri="{FF2B5EF4-FFF2-40B4-BE49-F238E27FC236}">
                    <a16:creationId xmlns:a16="http://schemas.microsoft.com/office/drawing/2014/main" id="{AFEB104C-715D-27B3-F7CA-AA8077251205}"/>
                  </a:ext>
                </a:extLst>
              </p:cNvPr>
              <p:cNvSpPr/>
              <p:nvPr/>
            </p:nvSpPr>
            <p:spPr>
              <a:xfrm rot="-1221131">
                <a:off x="3769424" y="307119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97" name="Freeform: Shape 296">
                <a:extLst>
                  <a:ext uri="{FF2B5EF4-FFF2-40B4-BE49-F238E27FC236}">
                    <a16:creationId xmlns:a16="http://schemas.microsoft.com/office/drawing/2014/main" id="{42F98738-985A-7D3C-CCBD-FE4A38F752CC}"/>
                  </a:ext>
                </a:extLst>
              </p:cNvPr>
              <p:cNvSpPr/>
              <p:nvPr/>
            </p:nvSpPr>
            <p:spPr>
              <a:xfrm rot="-1221131">
                <a:off x="3876039" y="335848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98" name="Freeform: Shape 297">
                <a:extLst>
                  <a:ext uri="{FF2B5EF4-FFF2-40B4-BE49-F238E27FC236}">
                    <a16:creationId xmlns:a16="http://schemas.microsoft.com/office/drawing/2014/main" id="{C4F9C7DF-3B43-6E0C-5624-6FE056AFDD95}"/>
                  </a:ext>
                </a:extLst>
              </p:cNvPr>
              <p:cNvSpPr/>
              <p:nvPr/>
            </p:nvSpPr>
            <p:spPr>
              <a:xfrm rot="-1221131">
                <a:off x="3902729" y="343051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299" name="Freeform: Shape 298">
                <a:extLst>
                  <a:ext uri="{FF2B5EF4-FFF2-40B4-BE49-F238E27FC236}">
                    <a16:creationId xmlns:a16="http://schemas.microsoft.com/office/drawing/2014/main" id="{19AE262E-BE50-707A-2806-EFE6D7790C3F}"/>
                  </a:ext>
                </a:extLst>
              </p:cNvPr>
              <p:cNvSpPr/>
              <p:nvPr/>
            </p:nvSpPr>
            <p:spPr>
              <a:xfrm>
                <a:off x="3749095" y="3023108"/>
                <a:ext cx="13334" cy="14668"/>
              </a:xfrm>
              <a:custGeom>
                <a:avLst/>
                <a:gdLst>
                  <a:gd name="connsiteX0" fmla="*/ 13335 w 13334"/>
                  <a:gd name="connsiteY0" fmla="*/ 10763 h 14668"/>
                  <a:gd name="connsiteX1" fmla="*/ 9335 w 13334"/>
                  <a:gd name="connsiteY1" fmla="*/ 0 h 14668"/>
                  <a:gd name="connsiteX2" fmla="*/ 2858 w 13334"/>
                  <a:gd name="connsiteY2" fmla="*/ 2381 h 14668"/>
                  <a:gd name="connsiteX3" fmla="*/ 0 w 13334"/>
                  <a:gd name="connsiteY3" fmla="*/ 7906 h 14668"/>
                  <a:gd name="connsiteX4" fmla="*/ 2572 w 13334"/>
                  <a:gd name="connsiteY4" fmla="*/ 14668 h 14668"/>
                  <a:gd name="connsiteX5" fmla="*/ 13335 w 13334"/>
                  <a:gd name="connsiteY5" fmla="*/ 10763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4" h="14668">
                    <a:moveTo>
                      <a:pt x="13335" y="10763"/>
                    </a:moveTo>
                    <a:lnTo>
                      <a:pt x="9335" y="0"/>
                    </a:lnTo>
                    <a:lnTo>
                      <a:pt x="2858" y="2381"/>
                    </a:lnTo>
                    <a:cubicBezTo>
                      <a:pt x="1905" y="4191"/>
                      <a:pt x="953" y="6001"/>
                      <a:pt x="0" y="7906"/>
                    </a:cubicBezTo>
                    <a:lnTo>
                      <a:pt x="2572" y="14668"/>
                    </a:lnTo>
                    <a:lnTo>
                      <a:pt x="13335" y="10763"/>
                    </a:lnTo>
                    <a:close/>
                  </a:path>
                </a:pathLst>
              </a:custGeom>
              <a:solidFill>
                <a:srgbClr val="070540"/>
              </a:solidFill>
              <a:ln w="9525" cap="flat">
                <a:noFill/>
                <a:prstDash val="solid"/>
                <a:miter/>
              </a:ln>
            </p:spPr>
            <p:txBody>
              <a:bodyPr rtlCol="0" anchor="ctr"/>
              <a:lstStyle/>
              <a:p>
                <a:endParaRPr lang="en-US"/>
              </a:p>
            </p:txBody>
          </p:sp>
          <p:sp>
            <p:nvSpPr>
              <p:cNvPr id="300" name="Freeform: Shape 299">
                <a:extLst>
                  <a:ext uri="{FF2B5EF4-FFF2-40B4-BE49-F238E27FC236}">
                    <a16:creationId xmlns:a16="http://schemas.microsoft.com/office/drawing/2014/main" id="{6CD2C683-5565-0955-C894-55CC572CAF51}"/>
                  </a:ext>
                </a:extLst>
              </p:cNvPr>
              <p:cNvSpPr/>
              <p:nvPr/>
            </p:nvSpPr>
            <p:spPr>
              <a:xfrm rot="-1221573">
                <a:off x="3762502" y="306059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1" name="Freeform: Shape 300">
                <a:extLst>
                  <a:ext uri="{FF2B5EF4-FFF2-40B4-BE49-F238E27FC236}">
                    <a16:creationId xmlns:a16="http://schemas.microsoft.com/office/drawing/2014/main" id="{F4C554B0-A941-CC39-9383-D2C1A8B9C72D}"/>
                  </a:ext>
                </a:extLst>
              </p:cNvPr>
              <p:cNvSpPr/>
              <p:nvPr/>
            </p:nvSpPr>
            <p:spPr>
              <a:xfrm rot="-1221573">
                <a:off x="3775826" y="309650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2" name="Freeform: Shape 301">
                <a:extLst>
                  <a:ext uri="{FF2B5EF4-FFF2-40B4-BE49-F238E27FC236}">
                    <a16:creationId xmlns:a16="http://schemas.microsoft.com/office/drawing/2014/main" id="{1C95B16F-BF1B-E0B2-76C0-2822A0E885D3}"/>
                  </a:ext>
                </a:extLst>
              </p:cNvPr>
              <p:cNvSpPr/>
              <p:nvPr/>
            </p:nvSpPr>
            <p:spPr>
              <a:xfrm rot="-1221131">
                <a:off x="3789385" y="3132626"/>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3" name="Freeform: Shape 302">
                <a:extLst>
                  <a:ext uri="{FF2B5EF4-FFF2-40B4-BE49-F238E27FC236}">
                    <a16:creationId xmlns:a16="http://schemas.microsoft.com/office/drawing/2014/main" id="{35B38167-911F-F1BB-AEA2-3E21CAC9C66C}"/>
                  </a:ext>
                </a:extLst>
              </p:cNvPr>
              <p:cNvSpPr/>
              <p:nvPr/>
            </p:nvSpPr>
            <p:spPr>
              <a:xfrm rot="-1221573">
                <a:off x="3802508" y="316840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4" name="Freeform: Shape 303">
                <a:extLst>
                  <a:ext uri="{FF2B5EF4-FFF2-40B4-BE49-F238E27FC236}">
                    <a16:creationId xmlns:a16="http://schemas.microsoft.com/office/drawing/2014/main" id="{D595E01A-FB85-19FB-4EE3-623DBCB62457}"/>
                  </a:ext>
                </a:extLst>
              </p:cNvPr>
              <p:cNvSpPr/>
              <p:nvPr/>
            </p:nvSpPr>
            <p:spPr>
              <a:xfrm rot="-1221573">
                <a:off x="3815833" y="320431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5" name="Freeform: Shape 304">
                <a:extLst>
                  <a:ext uri="{FF2B5EF4-FFF2-40B4-BE49-F238E27FC236}">
                    <a16:creationId xmlns:a16="http://schemas.microsoft.com/office/drawing/2014/main" id="{E7C9AA06-E7D6-3643-B5C3-8E03D2324951}"/>
                  </a:ext>
                </a:extLst>
              </p:cNvPr>
              <p:cNvSpPr/>
              <p:nvPr/>
            </p:nvSpPr>
            <p:spPr>
              <a:xfrm rot="-1221573">
                <a:off x="3829187" y="324032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6" name="Freeform: Shape 305">
                <a:extLst>
                  <a:ext uri="{FF2B5EF4-FFF2-40B4-BE49-F238E27FC236}">
                    <a16:creationId xmlns:a16="http://schemas.microsoft.com/office/drawing/2014/main" id="{5E684C87-DA98-8873-0F44-65F6F0318B6D}"/>
                  </a:ext>
                </a:extLst>
              </p:cNvPr>
              <p:cNvSpPr/>
              <p:nvPr/>
            </p:nvSpPr>
            <p:spPr>
              <a:xfrm rot="-1221573">
                <a:off x="3842513" y="327622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7" name="Freeform: Shape 306">
                <a:extLst>
                  <a:ext uri="{FF2B5EF4-FFF2-40B4-BE49-F238E27FC236}">
                    <a16:creationId xmlns:a16="http://schemas.microsoft.com/office/drawing/2014/main" id="{B51B401E-6634-2C26-CCD5-F442A0010694}"/>
                  </a:ext>
                </a:extLst>
              </p:cNvPr>
              <p:cNvSpPr/>
              <p:nvPr/>
            </p:nvSpPr>
            <p:spPr>
              <a:xfrm rot="-1221573">
                <a:off x="3855838" y="331213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8" name="Freeform: Shape 307">
                <a:extLst>
                  <a:ext uri="{FF2B5EF4-FFF2-40B4-BE49-F238E27FC236}">
                    <a16:creationId xmlns:a16="http://schemas.microsoft.com/office/drawing/2014/main" id="{0E674DF2-9C4B-161F-2231-E318824D8460}"/>
                  </a:ext>
                </a:extLst>
              </p:cNvPr>
              <p:cNvSpPr/>
              <p:nvPr/>
            </p:nvSpPr>
            <p:spPr>
              <a:xfrm rot="-1220809">
                <a:off x="3869304" y="334840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09" name="Freeform: Shape 308">
                <a:extLst>
                  <a:ext uri="{FF2B5EF4-FFF2-40B4-BE49-F238E27FC236}">
                    <a16:creationId xmlns:a16="http://schemas.microsoft.com/office/drawing/2014/main" id="{5F6DD00F-60BD-BECC-8C8D-948EFE9CB5EF}"/>
                  </a:ext>
                </a:extLst>
              </p:cNvPr>
              <p:cNvSpPr/>
              <p:nvPr/>
            </p:nvSpPr>
            <p:spPr>
              <a:xfrm rot="-1220809">
                <a:off x="3882623" y="338431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10" name="Freeform: Shape 309">
                <a:extLst>
                  <a:ext uri="{FF2B5EF4-FFF2-40B4-BE49-F238E27FC236}">
                    <a16:creationId xmlns:a16="http://schemas.microsoft.com/office/drawing/2014/main" id="{BF9E59CC-ECB6-E999-9EB5-5894253119BF}"/>
                  </a:ext>
                </a:extLst>
              </p:cNvPr>
              <p:cNvSpPr/>
              <p:nvPr/>
            </p:nvSpPr>
            <p:spPr>
              <a:xfrm rot="-1221131">
                <a:off x="3896072" y="3420202"/>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11" name="Freeform: Shape 310">
                <a:extLst>
                  <a:ext uri="{FF2B5EF4-FFF2-40B4-BE49-F238E27FC236}">
                    <a16:creationId xmlns:a16="http://schemas.microsoft.com/office/drawing/2014/main" id="{2666456C-2BAA-F365-7E7C-4E660A5020F0}"/>
                  </a:ext>
                </a:extLst>
              </p:cNvPr>
              <p:cNvSpPr/>
              <p:nvPr/>
            </p:nvSpPr>
            <p:spPr>
              <a:xfrm>
                <a:off x="3907686" y="3454495"/>
                <a:ext cx="14763" cy="12287"/>
              </a:xfrm>
              <a:custGeom>
                <a:avLst/>
                <a:gdLst>
                  <a:gd name="connsiteX0" fmla="*/ 10763 w 14763"/>
                  <a:gd name="connsiteY0" fmla="*/ 0 h 12287"/>
                  <a:gd name="connsiteX1" fmla="*/ 0 w 14763"/>
                  <a:gd name="connsiteY1" fmla="*/ 4000 h 12287"/>
                  <a:gd name="connsiteX2" fmla="*/ 1810 w 14763"/>
                  <a:gd name="connsiteY2" fmla="*/ 8763 h 12287"/>
                  <a:gd name="connsiteX3" fmla="*/ 10478 w 14763"/>
                  <a:gd name="connsiteY3" fmla="*/ 12287 h 12287"/>
                  <a:gd name="connsiteX4" fmla="*/ 14764 w 14763"/>
                  <a:gd name="connsiteY4" fmla="*/ 10668 h 12287"/>
                  <a:gd name="connsiteX5" fmla="*/ 10763 w 14763"/>
                  <a:gd name="connsiteY5" fmla="*/ 0 h 1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 h="12287">
                    <a:moveTo>
                      <a:pt x="10763" y="0"/>
                    </a:moveTo>
                    <a:lnTo>
                      <a:pt x="0" y="4000"/>
                    </a:lnTo>
                    <a:lnTo>
                      <a:pt x="1810" y="8763"/>
                    </a:lnTo>
                    <a:cubicBezTo>
                      <a:pt x="4667" y="10001"/>
                      <a:pt x="7620" y="11144"/>
                      <a:pt x="10478" y="12287"/>
                    </a:cubicBezTo>
                    <a:lnTo>
                      <a:pt x="14764" y="10668"/>
                    </a:lnTo>
                    <a:lnTo>
                      <a:pt x="10763" y="0"/>
                    </a:lnTo>
                    <a:close/>
                  </a:path>
                </a:pathLst>
              </a:custGeom>
              <a:solidFill>
                <a:srgbClr val="070540"/>
              </a:solidFill>
              <a:ln w="9525" cap="flat">
                <a:noFill/>
                <a:prstDash val="solid"/>
                <a:miter/>
              </a:ln>
            </p:spPr>
            <p:txBody>
              <a:bodyPr rtlCol="0" anchor="ctr"/>
              <a:lstStyle/>
              <a:p>
                <a:endParaRPr lang="en-US"/>
              </a:p>
            </p:txBody>
          </p:sp>
          <p:sp>
            <p:nvSpPr>
              <p:cNvPr id="312" name="Freeform: Shape 311">
                <a:extLst>
                  <a:ext uri="{FF2B5EF4-FFF2-40B4-BE49-F238E27FC236}">
                    <a16:creationId xmlns:a16="http://schemas.microsoft.com/office/drawing/2014/main" id="{CA421F08-89F1-11BB-D9CC-5B1CB630B427}"/>
                  </a:ext>
                </a:extLst>
              </p:cNvPr>
              <p:cNvSpPr/>
              <p:nvPr/>
            </p:nvSpPr>
            <p:spPr>
              <a:xfrm>
                <a:off x="3777289" y="2977292"/>
                <a:ext cx="20193" cy="35337"/>
              </a:xfrm>
              <a:custGeom>
                <a:avLst/>
                <a:gdLst>
                  <a:gd name="connsiteX0" fmla="*/ 20193 w 20193"/>
                  <a:gd name="connsiteY0" fmla="*/ 31337 h 35337"/>
                  <a:gd name="connsiteX1" fmla="*/ 8573 w 20193"/>
                  <a:gd name="connsiteY1" fmla="*/ 0 h 35337"/>
                  <a:gd name="connsiteX2" fmla="*/ 0 w 20193"/>
                  <a:gd name="connsiteY2" fmla="*/ 9716 h 35337"/>
                  <a:gd name="connsiteX3" fmla="*/ 9525 w 20193"/>
                  <a:gd name="connsiteY3" fmla="*/ 35338 h 35337"/>
                  <a:gd name="connsiteX4" fmla="*/ 20193 w 20193"/>
                  <a:gd name="connsiteY4" fmla="*/ 31337 h 3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35337">
                    <a:moveTo>
                      <a:pt x="20193" y="31337"/>
                    </a:moveTo>
                    <a:lnTo>
                      <a:pt x="8573" y="0"/>
                    </a:lnTo>
                    <a:cubicBezTo>
                      <a:pt x="5620" y="3143"/>
                      <a:pt x="2762" y="6382"/>
                      <a:pt x="0" y="9716"/>
                    </a:cubicBezTo>
                    <a:lnTo>
                      <a:pt x="9525" y="35338"/>
                    </a:lnTo>
                    <a:lnTo>
                      <a:pt x="20193" y="31337"/>
                    </a:lnTo>
                    <a:close/>
                  </a:path>
                </a:pathLst>
              </a:custGeom>
              <a:solidFill>
                <a:srgbClr val="070540"/>
              </a:solidFill>
              <a:ln w="9525" cap="flat">
                <a:noFill/>
                <a:prstDash val="solid"/>
                <a:miter/>
              </a:ln>
            </p:spPr>
            <p:txBody>
              <a:bodyPr rtlCol="0" anchor="ctr"/>
              <a:lstStyle/>
              <a:p>
                <a:endParaRPr lang="en-US"/>
              </a:p>
            </p:txBody>
          </p:sp>
          <p:sp>
            <p:nvSpPr>
              <p:cNvPr id="313" name="Freeform: Shape 312">
                <a:extLst>
                  <a:ext uri="{FF2B5EF4-FFF2-40B4-BE49-F238E27FC236}">
                    <a16:creationId xmlns:a16="http://schemas.microsoft.com/office/drawing/2014/main" id="{9A7C866C-4FB3-06DD-910C-D7F04509C317}"/>
                  </a:ext>
                </a:extLst>
              </p:cNvPr>
              <p:cNvSpPr/>
              <p:nvPr/>
            </p:nvSpPr>
            <p:spPr>
              <a:xfrm rot="-1221131">
                <a:off x="3795086" y="302052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14" name="Freeform: Shape 313">
                <a:extLst>
                  <a:ext uri="{FF2B5EF4-FFF2-40B4-BE49-F238E27FC236}">
                    <a16:creationId xmlns:a16="http://schemas.microsoft.com/office/drawing/2014/main" id="{5B6F084B-CDCF-D1CD-D7A5-03C5E45338D2}"/>
                  </a:ext>
                </a:extLst>
              </p:cNvPr>
              <p:cNvSpPr/>
              <p:nvPr/>
            </p:nvSpPr>
            <p:spPr>
              <a:xfrm rot="-1221131">
                <a:off x="3835117" y="312848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15" name="Freeform: Shape 314">
                <a:extLst>
                  <a:ext uri="{FF2B5EF4-FFF2-40B4-BE49-F238E27FC236}">
                    <a16:creationId xmlns:a16="http://schemas.microsoft.com/office/drawing/2014/main" id="{2F68F4DD-82ED-5C7C-C320-04688F7E97D2}"/>
                  </a:ext>
                </a:extLst>
              </p:cNvPr>
              <p:cNvSpPr/>
              <p:nvPr/>
            </p:nvSpPr>
            <p:spPr>
              <a:xfrm rot="-1221573">
                <a:off x="3861604" y="320033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16" name="Freeform: Shape 315">
                <a:extLst>
                  <a:ext uri="{FF2B5EF4-FFF2-40B4-BE49-F238E27FC236}">
                    <a16:creationId xmlns:a16="http://schemas.microsoft.com/office/drawing/2014/main" id="{1B6709FC-4F90-DE90-1E8A-ADC900EA5884}"/>
                  </a:ext>
                </a:extLst>
              </p:cNvPr>
              <p:cNvSpPr/>
              <p:nvPr/>
            </p:nvSpPr>
            <p:spPr>
              <a:xfrm rot="-1221131">
                <a:off x="3888453" y="327217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17" name="Freeform: Shape 316">
                <a:extLst>
                  <a:ext uri="{FF2B5EF4-FFF2-40B4-BE49-F238E27FC236}">
                    <a16:creationId xmlns:a16="http://schemas.microsoft.com/office/drawing/2014/main" id="{51E39276-9353-FB0E-2687-6B89B84C8C9A}"/>
                  </a:ext>
                </a:extLst>
              </p:cNvPr>
              <p:cNvSpPr/>
              <p:nvPr/>
            </p:nvSpPr>
            <p:spPr>
              <a:xfrm rot="-1221573">
                <a:off x="3874890" y="323604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18" name="Freeform: Shape 317">
                <a:extLst>
                  <a:ext uri="{FF2B5EF4-FFF2-40B4-BE49-F238E27FC236}">
                    <a16:creationId xmlns:a16="http://schemas.microsoft.com/office/drawing/2014/main" id="{F63731BD-2EB4-DD4B-1D90-403E01B75F85}"/>
                  </a:ext>
                </a:extLst>
              </p:cNvPr>
              <p:cNvSpPr/>
              <p:nvPr/>
            </p:nvSpPr>
            <p:spPr>
              <a:xfrm rot="-1221131">
                <a:off x="3901787" y="330816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19" name="Freeform: Shape 318">
                <a:extLst>
                  <a:ext uri="{FF2B5EF4-FFF2-40B4-BE49-F238E27FC236}">
                    <a16:creationId xmlns:a16="http://schemas.microsoft.com/office/drawing/2014/main" id="{03713FBE-2B9C-DF6E-0FAF-8BE1E82BA805}"/>
                  </a:ext>
                </a:extLst>
              </p:cNvPr>
              <p:cNvSpPr/>
              <p:nvPr/>
            </p:nvSpPr>
            <p:spPr>
              <a:xfrm rot="-1221131">
                <a:off x="3941794" y="341606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20" name="Freeform: Shape 319">
                <a:extLst>
                  <a:ext uri="{FF2B5EF4-FFF2-40B4-BE49-F238E27FC236}">
                    <a16:creationId xmlns:a16="http://schemas.microsoft.com/office/drawing/2014/main" id="{B5F85E64-C7FC-96A9-AA53-0E84EC39DD0F}"/>
                  </a:ext>
                </a:extLst>
              </p:cNvPr>
              <p:cNvSpPr/>
              <p:nvPr/>
            </p:nvSpPr>
            <p:spPr>
              <a:xfrm rot="-1221573">
                <a:off x="3848210" y="316412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21" name="Freeform: Shape 320">
                <a:extLst>
                  <a:ext uri="{FF2B5EF4-FFF2-40B4-BE49-F238E27FC236}">
                    <a16:creationId xmlns:a16="http://schemas.microsoft.com/office/drawing/2014/main" id="{CF3962ED-8BEA-E133-AD68-A79BC2989AA9}"/>
                  </a:ext>
                </a:extLst>
              </p:cNvPr>
              <p:cNvSpPr/>
              <p:nvPr/>
            </p:nvSpPr>
            <p:spPr>
              <a:xfrm rot="-1221573">
                <a:off x="3808205" y="305631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22" name="Freeform: Shape 321">
                <a:extLst>
                  <a:ext uri="{FF2B5EF4-FFF2-40B4-BE49-F238E27FC236}">
                    <a16:creationId xmlns:a16="http://schemas.microsoft.com/office/drawing/2014/main" id="{25014E4B-5581-D6D1-3CBA-825E4056928A}"/>
                  </a:ext>
                </a:extLst>
              </p:cNvPr>
              <p:cNvSpPr/>
              <p:nvPr/>
            </p:nvSpPr>
            <p:spPr>
              <a:xfrm rot="-1221131">
                <a:off x="3821795" y="309256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23" name="Freeform: Shape 322">
                <a:extLst>
                  <a:ext uri="{FF2B5EF4-FFF2-40B4-BE49-F238E27FC236}">
                    <a16:creationId xmlns:a16="http://schemas.microsoft.com/office/drawing/2014/main" id="{A0810729-6C8A-A2C1-5209-DF47A075FABD}"/>
                  </a:ext>
                </a:extLst>
              </p:cNvPr>
              <p:cNvSpPr/>
              <p:nvPr/>
            </p:nvSpPr>
            <p:spPr>
              <a:xfrm rot="-1221131">
                <a:off x="3928474" y="338017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24" name="Freeform: Shape 323">
                <a:extLst>
                  <a:ext uri="{FF2B5EF4-FFF2-40B4-BE49-F238E27FC236}">
                    <a16:creationId xmlns:a16="http://schemas.microsoft.com/office/drawing/2014/main" id="{D68C5507-4FAD-0CA9-5CE4-EE5B48DF4B9C}"/>
                  </a:ext>
                </a:extLst>
              </p:cNvPr>
              <p:cNvSpPr/>
              <p:nvPr/>
            </p:nvSpPr>
            <p:spPr>
              <a:xfrm>
                <a:off x="3950739" y="3450685"/>
                <a:ext cx="21621" cy="29337"/>
              </a:xfrm>
              <a:custGeom>
                <a:avLst/>
                <a:gdLst>
                  <a:gd name="connsiteX0" fmla="*/ 0 w 21621"/>
                  <a:gd name="connsiteY0" fmla="*/ 4000 h 29337"/>
                  <a:gd name="connsiteX1" fmla="*/ 8763 w 21621"/>
                  <a:gd name="connsiteY1" fmla="*/ 27527 h 29337"/>
                  <a:gd name="connsiteX2" fmla="*/ 21622 w 21621"/>
                  <a:gd name="connsiteY2" fmla="*/ 29337 h 29337"/>
                  <a:gd name="connsiteX3" fmla="*/ 10763 w 21621"/>
                  <a:gd name="connsiteY3" fmla="*/ 0 h 29337"/>
                  <a:gd name="connsiteX4" fmla="*/ 0 w 21621"/>
                  <a:gd name="connsiteY4" fmla="*/ 4000 h 2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1" h="29337">
                    <a:moveTo>
                      <a:pt x="0" y="4000"/>
                    </a:moveTo>
                    <a:lnTo>
                      <a:pt x="8763" y="27527"/>
                    </a:lnTo>
                    <a:cubicBezTo>
                      <a:pt x="13049" y="28289"/>
                      <a:pt x="17335" y="28861"/>
                      <a:pt x="21622" y="29337"/>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325" name="Freeform: Shape 324">
                <a:extLst>
                  <a:ext uri="{FF2B5EF4-FFF2-40B4-BE49-F238E27FC236}">
                    <a16:creationId xmlns:a16="http://schemas.microsoft.com/office/drawing/2014/main" id="{AED2CCB2-FD7E-AE51-5285-9A12EEF536F5}"/>
                  </a:ext>
                </a:extLst>
              </p:cNvPr>
              <p:cNvSpPr/>
              <p:nvPr/>
            </p:nvSpPr>
            <p:spPr>
              <a:xfrm rot="-1221573">
                <a:off x="3914896" y="334385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26" name="Freeform: Shape 325">
                <a:extLst>
                  <a:ext uri="{FF2B5EF4-FFF2-40B4-BE49-F238E27FC236}">
                    <a16:creationId xmlns:a16="http://schemas.microsoft.com/office/drawing/2014/main" id="{9DEF6D25-8979-E8E5-66B3-EC7D224850D6}"/>
                  </a:ext>
                </a:extLst>
              </p:cNvPr>
              <p:cNvSpPr/>
              <p:nvPr/>
            </p:nvSpPr>
            <p:spPr>
              <a:xfrm rot="-1221573">
                <a:off x="3788255" y="301033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27" name="Freeform: Shape 326">
                <a:extLst>
                  <a:ext uri="{FF2B5EF4-FFF2-40B4-BE49-F238E27FC236}">
                    <a16:creationId xmlns:a16="http://schemas.microsoft.com/office/drawing/2014/main" id="{D1B4BE41-CF9C-8488-55F9-0DC06FFDE053}"/>
                  </a:ext>
                </a:extLst>
              </p:cNvPr>
              <p:cNvSpPr/>
              <p:nvPr/>
            </p:nvSpPr>
            <p:spPr>
              <a:xfrm rot="-1220809">
                <a:off x="3801689" y="304635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28" name="Freeform: Shape 327">
                <a:extLst>
                  <a:ext uri="{FF2B5EF4-FFF2-40B4-BE49-F238E27FC236}">
                    <a16:creationId xmlns:a16="http://schemas.microsoft.com/office/drawing/2014/main" id="{F881ABF6-2890-69B3-5BDA-86107A49EEF9}"/>
                  </a:ext>
                </a:extLst>
              </p:cNvPr>
              <p:cNvSpPr/>
              <p:nvPr/>
            </p:nvSpPr>
            <p:spPr>
              <a:xfrm rot="-1221573">
                <a:off x="3814884" y="308203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29" name="Freeform: Shape 328">
                <a:extLst>
                  <a:ext uri="{FF2B5EF4-FFF2-40B4-BE49-F238E27FC236}">
                    <a16:creationId xmlns:a16="http://schemas.microsoft.com/office/drawing/2014/main" id="{DA90FD58-DA4B-0D1D-0487-85C20A320C35}"/>
                  </a:ext>
                </a:extLst>
              </p:cNvPr>
              <p:cNvSpPr/>
              <p:nvPr/>
            </p:nvSpPr>
            <p:spPr>
              <a:xfrm rot="-1221573">
                <a:off x="3828207" y="311793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0" name="Freeform: Shape 329">
                <a:extLst>
                  <a:ext uri="{FF2B5EF4-FFF2-40B4-BE49-F238E27FC236}">
                    <a16:creationId xmlns:a16="http://schemas.microsoft.com/office/drawing/2014/main" id="{C71EEB58-72C1-36DC-135F-1C76ED276ED2}"/>
                  </a:ext>
                </a:extLst>
              </p:cNvPr>
              <p:cNvSpPr/>
              <p:nvPr/>
            </p:nvSpPr>
            <p:spPr>
              <a:xfrm rot="-1221131">
                <a:off x="3841769" y="3154064"/>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1" name="Freeform: Shape 330">
                <a:extLst>
                  <a:ext uri="{FF2B5EF4-FFF2-40B4-BE49-F238E27FC236}">
                    <a16:creationId xmlns:a16="http://schemas.microsoft.com/office/drawing/2014/main" id="{9D9F0A27-3702-60A0-13BD-324A13DF6F42}"/>
                  </a:ext>
                </a:extLst>
              </p:cNvPr>
              <p:cNvSpPr/>
              <p:nvPr/>
            </p:nvSpPr>
            <p:spPr>
              <a:xfrm rot="-1221573">
                <a:off x="3854889" y="318984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2" name="Freeform: Shape 331">
                <a:extLst>
                  <a:ext uri="{FF2B5EF4-FFF2-40B4-BE49-F238E27FC236}">
                    <a16:creationId xmlns:a16="http://schemas.microsoft.com/office/drawing/2014/main" id="{5A8A6E76-F131-F32A-8E8F-486A65C5D4F6}"/>
                  </a:ext>
                </a:extLst>
              </p:cNvPr>
              <p:cNvSpPr/>
              <p:nvPr/>
            </p:nvSpPr>
            <p:spPr>
              <a:xfrm rot="-1221131">
                <a:off x="3868415" y="3225888"/>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3" name="Freeform: Shape 332">
                <a:extLst>
                  <a:ext uri="{FF2B5EF4-FFF2-40B4-BE49-F238E27FC236}">
                    <a16:creationId xmlns:a16="http://schemas.microsoft.com/office/drawing/2014/main" id="{5888F074-4EA4-B4CC-0AC7-A21A535D7987}"/>
                  </a:ext>
                </a:extLst>
              </p:cNvPr>
              <p:cNvSpPr/>
              <p:nvPr/>
            </p:nvSpPr>
            <p:spPr>
              <a:xfrm rot="-1221573">
                <a:off x="3881571" y="326175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4" name="Freeform: Shape 333">
                <a:extLst>
                  <a:ext uri="{FF2B5EF4-FFF2-40B4-BE49-F238E27FC236}">
                    <a16:creationId xmlns:a16="http://schemas.microsoft.com/office/drawing/2014/main" id="{15001742-C578-2D9C-0CC3-CA9C1881E79F}"/>
                  </a:ext>
                </a:extLst>
              </p:cNvPr>
              <p:cNvSpPr/>
              <p:nvPr/>
            </p:nvSpPr>
            <p:spPr>
              <a:xfrm rot="-1221131">
                <a:off x="3895087" y="3297736"/>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5" name="Freeform: Shape 334">
                <a:extLst>
                  <a:ext uri="{FF2B5EF4-FFF2-40B4-BE49-F238E27FC236}">
                    <a16:creationId xmlns:a16="http://schemas.microsoft.com/office/drawing/2014/main" id="{6650CBE0-6B03-7C13-4E3C-90C31B6E7BC4}"/>
                  </a:ext>
                </a:extLst>
              </p:cNvPr>
              <p:cNvSpPr/>
              <p:nvPr/>
            </p:nvSpPr>
            <p:spPr>
              <a:xfrm rot="-1221573">
                <a:off x="3908245" y="333374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6" name="Freeform: Shape 335">
                <a:extLst>
                  <a:ext uri="{FF2B5EF4-FFF2-40B4-BE49-F238E27FC236}">
                    <a16:creationId xmlns:a16="http://schemas.microsoft.com/office/drawing/2014/main" id="{35A2B2FB-F9B5-C598-7402-7A3F7423F8F0}"/>
                  </a:ext>
                </a:extLst>
              </p:cNvPr>
              <p:cNvSpPr/>
              <p:nvPr/>
            </p:nvSpPr>
            <p:spPr>
              <a:xfrm rot="-1221573">
                <a:off x="3921573" y="336956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7" name="Freeform: Shape 336">
                <a:extLst>
                  <a:ext uri="{FF2B5EF4-FFF2-40B4-BE49-F238E27FC236}">
                    <a16:creationId xmlns:a16="http://schemas.microsoft.com/office/drawing/2014/main" id="{40CDA3FE-FC5D-EF3C-189F-5A78364078B8}"/>
                  </a:ext>
                </a:extLst>
              </p:cNvPr>
              <p:cNvSpPr/>
              <p:nvPr/>
            </p:nvSpPr>
            <p:spPr>
              <a:xfrm rot="-1221573">
                <a:off x="3934897" y="340548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8" name="Freeform: Shape 337">
                <a:extLst>
                  <a:ext uri="{FF2B5EF4-FFF2-40B4-BE49-F238E27FC236}">
                    <a16:creationId xmlns:a16="http://schemas.microsoft.com/office/drawing/2014/main" id="{A222D9FF-D11F-F381-C4AE-9C328335B9FF}"/>
                  </a:ext>
                </a:extLst>
              </p:cNvPr>
              <p:cNvSpPr/>
              <p:nvPr/>
            </p:nvSpPr>
            <p:spPr>
              <a:xfrm rot="-1221573">
                <a:off x="3948287" y="344177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39" name="Freeform: Shape 338">
                <a:extLst>
                  <a:ext uri="{FF2B5EF4-FFF2-40B4-BE49-F238E27FC236}">
                    <a16:creationId xmlns:a16="http://schemas.microsoft.com/office/drawing/2014/main" id="{1CB27BDA-4D08-6985-1177-F73EA4BF69B9}"/>
                  </a:ext>
                </a:extLst>
              </p:cNvPr>
              <p:cNvSpPr/>
              <p:nvPr/>
            </p:nvSpPr>
            <p:spPr>
              <a:xfrm rot="-1221131">
                <a:off x="3874268" y="311397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40" name="Freeform: Shape 339">
                <a:extLst>
                  <a:ext uri="{FF2B5EF4-FFF2-40B4-BE49-F238E27FC236}">
                    <a16:creationId xmlns:a16="http://schemas.microsoft.com/office/drawing/2014/main" id="{D345186D-2B20-51D4-D71C-4024964B6FA9}"/>
                  </a:ext>
                </a:extLst>
              </p:cNvPr>
              <p:cNvSpPr/>
              <p:nvPr/>
            </p:nvSpPr>
            <p:spPr>
              <a:xfrm rot="-1221131">
                <a:off x="3940926" y="329358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41" name="Freeform: Shape 340">
                <a:extLst>
                  <a:ext uri="{FF2B5EF4-FFF2-40B4-BE49-F238E27FC236}">
                    <a16:creationId xmlns:a16="http://schemas.microsoft.com/office/drawing/2014/main" id="{9656D999-1CC6-CBAB-6BB7-152389AAB076}"/>
                  </a:ext>
                </a:extLst>
              </p:cNvPr>
              <p:cNvSpPr/>
              <p:nvPr/>
            </p:nvSpPr>
            <p:spPr>
              <a:xfrm rot="-1221131">
                <a:off x="3847560" y="3041933"/>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42" name="Freeform: Shape 341">
                <a:extLst>
                  <a:ext uri="{FF2B5EF4-FFF2-40B4-BE49-F238E27FC236}">
                    <a16:creationId xmlns:a16="http://schemas.microsoft.com/office/drawing/2014/main" id="{27B4B20A-25ED-3F30-5CCF-CA17CD884A2D}"/>
                  </a:ext>
                </a:extLst>
              </p:cNvPr>
              <p:cNvSpPr/>
              <p:nvPr/>
            </p:nvSpPr>
            <p:spPr>
              <a:xfrm rot="-1221573">
                <a:off x="3860709" y="307780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43" name="Freeform: Shape 342">
                <a:extLst>
                  <a:ext uri="{FF2B5EF4-FFF2-40B4-BE49-F238E27FC236}">
                    <a16:creationId xmlns:a16="http://schemas.microsoft.com/office/drawing/2014/main" id="{A271A46F-BC09-FF0B-AE87-0590179AC219}"/>
                  </a:ext>
                </a:extLst>
              </p:cNvPr>
              <p:cNvSpPr/>
              <p:nvPr/>
            </p:nvSpPr>
            <p:spPr>
              <a:xfrm rot="-1221573">
                <a:off x="3954045" y="332937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44" name="Freeform: Shape 343">
                <a:extLst>
                  <a:ext uri="{FF2B5EF4-FFF2-40B4-BE49-F238E27FC236}">
                    <a16:creationId xmlns:a16="http://schemas.microsoft.com/office/drawing/2014/main" id="{D13401BB-C6E9-D4FC-4F09-C290DE178625}"/>
                  </a:ext>
                </a:extLst>
              </p:cNvPr>
              <p:cNvSpPr/>
              <p:nvPr/>
            </p:nvSpPr>
            <p:spPr>
              <a:xfrm rot="-1221573">
                <a:off x="3927387" y="325758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45" name="Freeform: Shape 344">
                <a:extLst>
                  <a:ext uri="{FF2B5EF4-FFF2-40B4-BE49-F238E27FC236}">
                    <a16:creationId xmlns:a16="http://schemas.microsoft.com/office/drawing/2014/main" id="{8D6E2AB5-2C07-CD9B-8A6E-D1DFD28F5711}"/>
                  </a:ext>
                </a:extLst>
              </p:cNvPr>
              <p:cNvSpPr/>
              <p:nvPr/>
            </p:nvSpPr>
            <p:spPr>
              <a:xfrm>
                <a:off x="3810055" y="2949003"/>
                <a:ext cx="26479" cy="49148"/>
              </a:xfrm>
              <a:custGeom>
                <a:avLst/>
                <a:gdLst>
                  <a:gd name="connsiteX0" fmla="*/ 26479 w 26479"/>
                  <a:gd name="connsiteY0" fmla="*/ 45148 h 49148"/>
                  <a:gd name="connsiteX1" fmla="*/ 9716 w 26479"/>
                  <a:gd name="connsiteY1" fmla="*/ 0 h 49148"/>
                  <a:gd name="connsiteX2" fmla="*/ 0 w 26479"/>
                  <a:gd name="connsiteY2" fmla="*/ 6763 h 49148"/>
                  <a:gd name="connsiteX3" fmla="*/ 15716 w 26479"/>
                  <a:gd name="connsiteY3" fmla="*/ 49149 h 49148"/>
                  <a:gd name="connsiteX4" fmla="*/ 26479 w 26479"/>
                  <a:gd name="connsiteY4" fmla="*/ 45148 h 49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 h="49148">
                    <a:moveTo>
                      <a:pt x="26479" y="45148"/>
                    </a:moveTo>
                    <a:lnTo>
                      <a:pt x="9716" y="0"/>
                    </a:lnTo>
                    <a:cubicBezTo>
                      <a:pt x="6382" y="2095"/>
                      <a:pt x="3143" y="4381"/>
                      <a:pt x="0" y="6763"/>
                    </a:cubicBezTo>
                    <a:lnTo>
                      <a:pt x="15716" y="49149"/>
                    </a:lnTo>
                    <a:lnTo>
                      <a:pt x="26479" y="45148"/>
                    </a:lnTo>
                    <a:close/>
                  </a:path>
                </a:pathLst>
              </a:custGeom>
              <a:solidFill>
                <a:srgbClr val="070540"/>
              </a:solidFill>
              <a:ln w="9525" cap="flat">
                <a:noFill/>
                <a:prstDash val="solid"/>
                <a:miter/>
              </a:ln>
            </p:spPr>
            <p:txBody>
              <a:bodyPr rtlCol="0" anchor="ctr"/>
              <a:lstStyle/>
              <a:p>
                <a:endParaRPr lang="en-US"/>
              </a:p>
            </p:txBody>
          </p:sp>
          <p:sp>
            <p:nvSpPr>
              <p:cNvPr id="346" name="Freeform: Shape 345">
                <a:extLst>
                  <a:ext uri="{FF2B5EF4-FFF2-40B4-BE49-F238E27FC236}">
                    <a16:creationId xmlns:a16="http://schemas.microsoft.com/office/drawing/2014/main" id="{24BA4B90-AE71-703E-FD33-85E7179C669C}"/>
                  </a:ext>
                </a:extLst>
              </p:cNvPr>
              <p:cNvSpPr/>
              <p:nvPr/>
            </p:nvSpPr>
            <p:spPr>
              <a:xfrm rot="-1221131">
                <a:off x="3834278" y="3006187"/>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47" name="Freeform: Shape 346">
                <a:extLst>
                  <a:ext uri="{FF2B5EF4-FFF2-40B4-BE49-F238E27FC236}">
                    <a16:creationId xmlns:a16="http://schemas.microsoft.com/office/drawing/2014/main" id="{6B296800-37E8-BF19-8278-6763EA04DEE0}"/>
                  </a:ext>
                </a:extLst>
              </p:cNvPr>
              <p:cNvSpPr/>
              <p:nvPr/>
            </p:nvSpPr>
            <p:spPr>
              <a:xfrm rot="-1221131">
                <a:off x="3887600" y="314993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48" name="Freeform: Shape 347">
                <a:extLst>
                  <a:ext uri="{FF2B5EF4-FFF2-40B4-BE49-F238E27FC236}">
                    <a16:creationId xmlns:a16="http://schemas.microsoft.com/office/drawing/2014/main" id="{B8C6F75D-B5D9-16A3-B0A7-D4F5FD02D3E7}"/>
                  </a:ext>
                </a:extLst>
              </p:cNvPr>
              <p:cNvSpPr/>
              <p:nvPr/>
            </p:nvSpPr>
            <p:spPr>
              <a:xfrm rot="-1221131">
                <a:off x="3914270" y="3221811"/>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49" name="Freeform: Shape 348">
                <a:extLst>
                  <a:ext uri="{FF2B5EF4-FFF2-40B4-BE49-F238E27FC236}">
                    <a16:creationId xmlns:a16="http://schemas.microsoft.com/office/drawing/2014/main" id="{0DFE71B2-8949-7397-5F41-0A2DA1B06800}"/>
                  </a:ext>
                </a:extLst>
              </p:cNvPr>
              <p:cNvSpPr/>
              <p:nvPr/>
            </p:nvSpPr>
            <p:spPr>
              <a:xfrm rot="-1221131">
                <a:off x="3980943" y="3401528"/>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50" name="Freeform: Shape 349">
                <a:extLst>
                  <a:ext uri="{FF2B5EF4-FFF2-40B4-BE49-F238E27FC236}">
                    <a16:creationId xmlns:a16="http://schemas.microsoft.com/office/drawing/2014/main" id="{CD45BFDC-04D1-B5D3-0283-6B9051DC7860}"/>
                  </a:ext>
                </a:extLst>
              </p:cNvPr>
              <p:cNvSpPr/>
              <p:nvPr/>
            </p:nvSpPr>
            <p:spPr>
              <a:xfrm rot="-1221131">
                <a:off x="3967625" y="336565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51" name="Freeform: Shape 350">
                <a:extLst>
                  <a:ext uri="{FF2B5EF4-FFF2-40B4-BE49-F238E27FC236}">
                    <a16:creationId xmlns:a16="http://schemas.microsoft.com/office/drawing/2014/main" id="{A6D584C0-8727-1B1D-2A9C-562DD0BDFD26}"/>
                  </a:ext>
                </a:extLst>
              </p:cNvPr>
              <p:cNvSpPr/>
              <p:nvPr/>
            </p:nvSpPr>
            <p:spPr>
              <a:xfrm>
                <a:off x="3989792" y="3436207"/>
                <a:ext cx="26765" cy="44386"/>
              </a:xfrm>
              <a:custGeom>
                <a:avLst/>
                <a:gdLst>
                  <a:gd name="connsiteX0" fmla="*/ 0 w 26765"/>
                  <a:gd name="connsiteY0" fmla="*/ 4001 h 44386"/>
                  <a:gd name="connsiteX1" fmla="*/ 14954 w 26765"/>
                  <a:gd name="connsiteY1" fmla="*/ 44387 h 44386"/>
                  <a:gd name="connsiteX2" fmla="*/ 26766 w 26765"/>
                  <a:gd name="connsiteY2" fmla="*/ 43148 h 44386"/>
                  <a:gd name="connsiteX3" fmla="*/ 10763 w 26765"/>
                  <a:gd name="connsiteY3" fmla="*/ 0 h 44386"/>
                  <a:gd name="connsiteX4" fmla="*/ 0 w 26765"/>
                  <a:gd name="connsiteY4" fmla="*/ 4001 h 44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5" h="44386">
                    <a:moveTo>
                      <a:pt x="0" y="4001"/>
                    </a:moveTo>
                    <a:lnTo>
                      <a:pt x="14954" y="44387"/>
                    </a:lnTo>
                    <a:cubicBezTo>
                      <a:pt x="18860" y="44101"/>
                      <a:pt x="22765" y="43720"/>
                      <a:pt x="26766" y="43148"/>
                    </a:cubicBezTo>
                    <a:lnTo>
                      <a:pt x="10763" y="0"/>
                    </a:lnTo>
                    <a:lnTo>
                      <a:pt x="0" y="4001"/>
                    </a:lnTo>
                    <a:close/>
                  </a:path>
                </a:pathLst>
              </a:custGeom>
              <a:solidFill>
                <a:srgbClr val="070540"/>
              </a:solidFill>
              <a:ln w="9525" cap="flat">
                <a:noFill/>
                <a:prstDash val="solid"/>
                <a:miter/>
              </a:ln>
            </p:spPr>
            <p:txBody>
              <a:bodyPr rtlCol="0" anchor="ctr"/>
              <a:lstStyle/>
              <a:p>
                <a:endParaRPr lang="en-US"/>
              </a:p>
            </p:txBody>
          </p:sp>
          <p:sp>
            <p:nvSpPr>
              <p:cNvPr id="352" name="Freeform: Shape 351">
                <a:extLst>
                  <a:ext uri="{FF2B5EF4-FFF2-40B4-BE49-F238E27FC236}">
                    <a16:creationId xmlns:a16="http://schemas.microsoft.com/office/drawing/2014/main" id="{0B73A3C4-DC12-7C7B-66AA-74DF67A62B5D}"/>
                  </a:ext>
                </a:extLst>
              </p:cNvPr>
              <p:cNvSpPr/>
              <p:nvPr/>
            </p:nvSpPr>
            <p:spPr>
              <a:xfrm rot="-1221573">
                <a:off x="3900713" y="318562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53" name="Freeform: Shape 352">
                <a:extLst>
                  <a:ext uri="{FF2B5EF4-FFF2-40B4-BE49-F238E27FC236}">
                    <a16:creationId xmlns:a16="http://schemas.microsoft.com/office/drawing/2014/main" id="{989964F7-99E0-653F-70E7-C1831E428037}"/>
                  </a:ext>
                </a:extLst>
              </p:cNvPr>
              <p:cNvSpPr/>
              <p:nvPr/>
            </p:nvSpPr>
            <p:spPr>
              <a:xfrm rot="-1221573">
                <a:off x="3827404" y="299583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54" name="Freeform: Shape 353">
                <a:extLst>
                  <a:ext uri="{FF2B5EF4-FFF2-40B4-BE49-F238E27FC236}">
                    <a16:creationId xmlns:a16="http://schemas.microsoft.com/office/drawing/2014/main" id="{3F3510AA-9460-3BC7-D592-C47F8C9F873C}"/>
                  </a:ext>
                </a:extLst>
              </p:cNvPr>
              <p:cNvSpPr/>
              <p:nvPr/>
            </p:nvSpPr>
            <p:spPr>
              <a:xfrm rot="-1221573">
                <a:off x="3840714" y="303169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55" name="Freeform: Shape 354">
                <a:extLst>
                  <a:ext uri="{FF2B5EF4-FFF2-40B4-BE49-F238E27FC236}">
                    <a16:creationId xmlns:a16="http://schemas.microsoft.com/office/drawing/2014/main" id="{6256A737-D550-A54B-4AB9-F99FA53D0D99}"/>
                  </a:ext>
                </a:extLst>
              </p:cNvPr>
              <p:cNvSpPr/>
              <p:nvPr/>
            </p:nvSpPr>
            <p:spPr>
              <a:xfrm rot="-1220809">
                <a:off x="3854173" y="306781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56" name="Freeform: Shape 355">
                <a:extLst>
                  <a:ext uri="{FF2B5EF4-FFF2-40B4-BE49-F238E27FC236}">
                    <a16:creationId xmlns:a16="http://schemas.microsoft.com/office/drawing/2014/main" id="{DE093FCB-0B7B-5D15-C8B4-17561E7FFE94}"/>
                  </a:ext>
                </a:extLst>
              </p:cNvPr>
              <p:cNvSpPr/>
              <p:nvPr/>
            </p:nvSpPr>
            <p:spPr>
              <a:xfrm rot="-1221573">
                <a:off x="3867354" y="310342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57" name="Freeform: Shape 356">
                <a:extLst>
                  <a:ext uri="{FF2B5EF4-FFF2-40B4-BE49-F238E27FC236}">
                    <a16:creationId xmlns:a16="http://schemas.microsoft.com/office/drawing/2014/main" id="{4B020787-131A-DBF7-21A1-C0B3B5854646}"/>
                  </a:ext>
                </a:extLst>
              </p:cNvPr>
              <p:cNvSpPr/>
              <p:nvPr/>
            </p:nvSpPr>
            <p:spPr>
              <a:xfrm rot="-1221573">
                <a:off x="3880712" y="313942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58" name="Freeform: Shape 357">
                <a:extLst>
                  <a:ext uri="{FF2B5EF4-FFF2-40B4-BE49-F238E27FC236}">
                    <a16:creationId xmlns:a16="http://schemas.microsoft.com/office/drawing/2014/main" id="{D5A7929A-0D42-4174-A3D8-8F2D806059C1}"/>
                  </a:ext>
                </a:extLst>
              </p:cNvPr>
              <p:cNvSpPr/>
              <p:nvPr/>
            </p:nvSpPr>
            <p:spPr>
              <a:xfrm rot="-1221573">
                <a:off x="3894035" y="317533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59" name="Freeform: Shape 358">
                <a:extLst>
                  <a:ext uri="{FF2B5EF4-FFF2-40B4-BE49-F238E27FC236}">
                    <a16:creationId xmlns:a16="http://schemas.microsoft.com/office/drawing/2014/main" id="{FD114FC9-7650-5145-4596-CA42C19FD0E3}"/>
                  </a:ext>
                </a:extLst>
              </p:cNvPr>
              <p:cNvSpPr/>
              <p:nvPr/>
            </p:nvSpPr>
            <p:spPr>
              <a:xfrm rot="-1221573">
                <a:off x="3907358" y="3211244"/>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0" name="Freeform: Shape 359">
                <a:extLst>
                  <a:ext uri="{FF2B5EF4-FFF2-40B4-BE49-F238E27FC236}">
                    <a16:creationId xmlns:a16="http://schemas.microsoft.com/office/drawing/2014/main" id="{6B77159B-20DF-C175-AC4A-70D0A55CE510}"/>
                  </a:ext>
                </a:extLst>
              </p:cNvPr>
              <p:cNvSpPr/>
              <p:nvPr/>
            </p:nvSpPr>
            <p:spPr>
              <a:xfrm rot="-1221131">
                <a:off x="3920911" y="3247316"/>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1" name="Freeform: Shape 360">
                <a:extLst>
                  <a:ext uri="{FF2B5EF4-FFF2-40B4-BE49-F238E27FC236}">
                    <a16:creationId xmlns:a16="http://schemas.microsoft.com/office/drawing/2014/main" id="{6A42592F-DDF8-8B30-E094-B89AEE7CF16F}"/>
                  </a:ext>
                </a:extLst>
              </p:cNvPr>
              <p:cNvSpPr/>
              <p:nvPr/>
            </p:nvSpPr>
            <p:spPr>
              <a:xfrm rot="-1220809">
                <a:off x="3934168" y="328346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2" name="Freeform: Shape 361">
                <a:extLst>
                  <a:ext uri="{FF2B5EF4-FFF2-40B4-BE49-F238E27FC236}">
                    <a16:creationId xmlns:a16="http://schemas.microsoft.com/office/drawing/2014/main" id="{2F9447A5-9E4C-BFEF-F1F1-F24B0238E7CC}"/>
                  </a:ext>
                </a:extLst>
              </p:cNvPr>
              <p:cNvSpPr/>
              <p:nvPr/>
            </p:nvSpPr>
            <p:spPr>
              <a:xfrm rot="-1221131">
                <a:off x="3947593" y="3319360"/>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3" name="Freeform: Shape 362">
                <a:extLst>
                  <a:ext uri="{FF2B5EF4-FFF2-40B4-BE49-F238E27FC236}">
                    <a16:creationId xmlns:a16="http://schemas.microsoft.com/office/drawing/2014/main" id="{3E83B215-0887-87D0-728B-64EFDBA8A639}"/>
                  </a:ext>
                </a:extLst>
              </p:cNvPr>
              <p:cNvSpPr/>
              <p:nvPr/>
            </p:nvSpPr>
            <p:spPr>
              <a:xfrm rot="-1221573">
                <a:off x="3960719" y="335506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4" name="Freeform: Shape 363">
                <a:extLst>
                  <a:ext uri="{FF2B5EF4-FFF2-40B4-BE49-F238E27FC236}">
                    <a16:creationId xmlns:a16="http://schemas.microsoft.com/office/drawing/2014/main" id="{3EA03C96-3E4F-3B14-2396-6ADDAF8D55A8}"/>
                  </a:ext>
                </a:extLst>
              </p:cNvPr>
              <p:cNvSpPr/>
              <p:nvPr/>
            </p:nvSpPr>
            <p:spPr>
              <a:xfrm rot="-1221896">
                <a:off x="3974159" y="3391012"/>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5" name="Freeform: Shape 364">
                <a:extLst>
                  <a:ext uri="{FF2B5EF4-FFF2-40B4-BE49-F238E27FC236}">
                    <a16:creationId xmlns:a16="http://schemas.microsoft.com/office/drawing/2014/main" id="{386D970F-7698-B46F-59AD-C81F4D76BD59}"/>
                  </a:ext>
                </a:extLst>
              </p:cNvPr>
              <p:cNvSpPr/>
              <p:nvPr/>
            </p:nvSpPr>
            <p:spPr>
              <a:xfrm rot="-1221131">
                <a:off x="3987597" y="3427052"/>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66" name="Freeform: Shape 365">
                <a:extLst>
                  <a:ext uri="{FF2B5EF4-FFF2-40B4-BE49-F238E27FC236}">
                    <a16:creationId xmlns:a16="http://schemas.microsoft.com/office/drawing/2014/main" id="{9953BA05-1DB5-3124-8B93-C7D579F699C0}"/>
                  </a:ext>
                </a:extLst>
              </p:cNvPr>
              <p:cNvSpPr/>
              <p:nvPr/>
            </p:nvSpPr>
            <p:spPr>
              <a:xfrm rot="-1221573">
                <a:off x="3953095" y="320705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67" name="Freeform: Shape 366">
                <a:extLst>
                  <a:ext uri="{FF2B5EF4-FFF2-40B4-BE49-F238E27FC236}">
                    <a16:creationId xmlns:a16="http://schemas.microsoft.com/office/drawing/2014/main" id="{593EBF67-A2F4-BF60-3A52-7ADD894F9CD0}"/>
                  </a:ext>
                </a:extLst>
              </p:cNvPr>
              <p:cNvSpPr/>
              <p:nvPr/>
            </p:nvSpPr>
            <p:spPr>
              <a:xfrm rot="-1221131">
                <a:off x="3926662" y="313545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68" name="Freeform: Shape 367">
                <a:extLst>
                  <a:ext uri="{FF2B5EF4-FFF2-40B4-BE49-F238E27FC236}">
                    <a16:creationId xmlns:a16="http://schemas.microsoft.com/office/drawing/2014/main" id="{138FD3D6-C449-2DFC-12F1-D19B940A9361}"/>
                  </a:ext>
                </a:extLst>
              </p:cNvPr>
              <p:cNvSpPr/>
              <p:nvPr/>
            </p:nvSpPr>
            <p:spPr>
              <a:xfrm rot="-1221131">
                <a:off x="3939939" y="3171154"/>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69" name="Freeform: Shape 368">
                <a:extLst>
                  <a:ext uri="{FF2B5EF4-FFF2-40B4-BE49-F238E27FC236}">
                    <a16:creationId xmlns:a16="http://schemas.microsoft.com/office/drawing/2014/main" id="{BEBC43ED-D9FA-9113-A628-5EC54A4B18C4}"/>
                  </a:ext>
                </a:extLst>
              </p:cNvPr>
              <p:cNvSpPr/>
              <p:nvPr/>
            </p:nvSpPr>
            <p:spPr>
              <a:xfrm rot="-1221573">
                <a:off x="3966457" y="324317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70" name="Freeform: Shape 369">
                <a:extLst>
                  <a:ext uri="{FF2B5EF4-FFF2-40B4-BE49-F238E27FC236}">
                    <a16:creationId xmlns:a16="http://schemas.microsoft.com/office/drawing/2014/main" id="{23749303-43F4-98A1-8799-27F68E8A2B89}"/>
                  </a:ext>
                </a:extLst>
              </p:cNvPr>
              <p:cNvSpPr/>
              <p:nvPr/>
            </p:nvSpPr>
            <p:spPr>
              <a:xfrm rot="-1221131">
                <a:off x="3873341" y="2991717"/>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71" name="Freeform: Shape 370">
                <a:extLst>
                  <a:ext uri="{FF2B5EF4-FFF2-40B4-BE49-F238E27FC236}">
                    <a16:creationId xmlns:a16="http://schemas.microsoft.com/office/drawing/2014/main" id="{70C86E4F-A50D-311B-57E8-FD2E89191C1F}"/>
                  </a:ext>
                </a:extLst>
              </p:cNvPr>
              <p:cNvSpPr/>
              <p:nvPr/>
            </p:nvSpPr>
            <p:spPr>
              <a:xfrm rot="-1221131">
                <a:off x="4020007" y="338707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72" name="Freeform: Shape 371">
                <a:extLst>
                  <a:ext uri="{FF2B5EF4-FFF2-40B4-BE49-F238E27FC236}">
                    <a16:creationId xmlns:a16="http://schemas.microsoft.com/office/drawing/2014/main" id="{AF4D2DF2-D5B1-7822-7E32-A192E8D3F116}"/>
                  </a:ext>
                </a:extLst>
              </p:cNvPr>
              <p:cNvSpPr/>
              <p:nvPr/>
            </p:nvSpPr>
            <p:spPr>
              <a:xfrm>
                <a:off x="4028940" y="3421729"/>
                <a:ext cx="28193" cy="50863"/>
              </a:xfrm>
              <a:custGeom>
                <a:avLst/>
                <a:gdLst>
                  <a:gd name="connsiteX0" fmla="*/ 0 w 28193"/>
                  <a:gd name="connsiteY0" fmla="*/ 4000 h 50863"/>
                  <a:gd name="connsiteX1" fmla="*/ 17336 w 28193"/>
                  <a:gd name="connsiteY1" fmla="*/ 50864 h 50863"/>
                  <a:gd name="connsiteX2" fmla="*/ 24384 w 28193"/>
                  <a:gd name="connsiteY2" fmla="*/ 48482 h 50863"/>
                  <a:gd name="connsiteX3" fmla="*/ 28194 w 28193"/>
                  <a:gd name="connsiteY3" fmla="*/ 46958 h 50863"/>
                  <a:gd name="connsiteX4" fmla="*/ 10763 w 28193"/>
                  <a:gd name="connsiteY4" fmla="*/ 0 h 50863"/>
                  <a:gd name="connsiteX5" fmla="*/ 0 w 28193"/>
                  <a:gd name="connsiteY5" fmla="*/ 4000 h 5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93" h="50863">
                    <a:moveTo>
                      <a:pt x="0" y="4000"/>
                    </a:moveTo>
                    <a:lnTo>
                      <a:pt x="17336" y="50864"/>
                    </a:lnTo>
                    <a:cubicBezTo>
                      <a:pt x="19717" y="50102"/>
                      <a:pt x="22003" y="49340"/>
                      <a:pt x="24384" y="48482"/>
                    </a:cubicBezTo>
                    <a:cubicBezTo>
                      <a:pt x="25622" y="48006"/>
                      <a:pt x="26861" y="47435"/>
                      <a:pt x="28194" y="46958"/>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373" name="Freeform: Shape 372">
                <a:extLst>
                  <a:ext uri="{FF2B5EF4-FFF2-40B4-BE49-F238E27FC236}">
                    <a16:creationId xmlns:a16="http://schemas.microsoft.com/office/drawing/2014/main" id="{3FD08AAF-D1CC-DD45-4C09-D586C87B1436}"/>
                  </a:ext>
                </a:extLst>
              </p:cNvPr>
              <p:cNvSpPr/>
              <p:nvPr/>
            </p:nvSpPr>
            <p:spPr>
              <a:xfrm rot="-1221573">
                <a:off x="3993103" y="331489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74" name="Freeform: Shape 373">
                <a:extLst>
                  <a:ext uri="{FF2B5EF4-FFF2-40B4-BE49-F238E27FC236}">
                    <a16:creationId xmlns:a16="http://schemas.microsoft.com/office/drawing/2014/main" id="{2033B30A-B2F8-A812-0F72-8CEA86B2749F}"/>
                  </a:ext>
                </a:extLst>
              </p:cNvPr>
              <p:cNvSpPr/>
              <p:nvPr/>
            </p:nvSpPr>
            <p:spPr>
              <a:xfrm rot="-1221573">
                <a:off x="3899733" y="306324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75" name="Freeform: Shape 374">
                <a:extLst>
                  <a:ext uri="{FF2B5EF4-FFF2-40B4-BE49-F238E27FC236}">
                    <a16:creationId xmlns:a16="http://schemas.microsoft.com/office/drawing/2014/main" id="{51D52C4F-D1DF-9E66-346F-674D34501DA5}"/>
                  </a:ext>
                </a:extLst>
              </p:cNvPr>
              <p:cNvSpPr/>
              <p:nvPr/>
            </p:nvSpPr>
            <p:spPr>
              <a:xfrm rot="-1221573">
                <a:off x="3913135" y="309944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76" name="Freeform: Shape 375">
                <a:extLst>
                  <a:ext uri="{FF2B5EF4-FFF2-40B4-BE49-F238E27FC236}">
                    <a16:creationId xmlns:a16="http://schemas.microsoft.com/office/drawing/2014/main" id="{4018E90E-29F1-446A-33DE-3BC8711460A9}"/>
                  </a:ext>
                </a:extLst>
              </p:cNvPr>
              <p:cNvSpPr/>
              <p:nvPr/>
            </p:nvSpPr>
            <p:spPr>
              <a:xfrm rot="-1221131">
                <a:off x="4006654" y="335110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77" name="Freeform: Shape 376">
                <a:extLst>
                  <a:ext uri="{FF2B5EF4-FFF2-40B4-BE49-F238E27FC236}">
                    <a16:creationId xmlns:a16="http://schemas.microsoft.com/office/drawing/2014/main" id="{05BC8F9A-51DC-EDFB-E159-9384CB4DF226}"/>
                  </a:ext>
                </a:extLst>
              </p:cNvPr>
              <p:cNvSpPr/>
              <p:nvPr/>
            </p:nvSpPr>
            <p:spPr>
              <a:xfrm rot="-1221131">
                <a:off x="3886667" y="302765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78" name="Freeform: Shape 377">
                <a:extLst>
                  <a:ext uri="{FF2B5EF4-FFF2-40B4-BE49-F238E27FC236}">
                    <a16:creationId xmlns:a16="http://schemas.microsoft.com/office/drawing/2014/main" id="{2FF393B8-7C27-08F8-390B-86711BA5F58E}"/>
                  </a:ext>
                </a:extLst>
              </p:cNvPr>
              <p:cNvSpPr/>
              <p:nvPr/>
            </p:nvSpPr>
            <p:spPr>
              <a:xfrm>
                <a:off x="3846631" y="2930715"/>
                <a:ext cx="28956" cy="52958"/>
              </a:xfrm>
              <a:custGeom>
                <a:avLst/>
                <a:gdLst>
                  <a:gd name="connsiteX0" fmla="*/ 28956 w 28956"/>
                  <a:gd name="connsiteY0" fmla="*/ 48958 h 52958"/>
                  <a:gd name="connsiteX1" fmla="*/ 10763 w 28956"/>
                  <a:gd name="connsiteY1" fmla="*/ 0 h 52958"/>
                  <a:gd name="connsiteX2" fmla="*/ 6858 w 28956"/>
                  <a:gd name="connsiteY2" fmla="*/ 1333 h 52958"/>
                  <a:gd name="connsiteX3" fmla="*/ 0 w 28956"/>
                  <a:gd name="connsiteY3" fmla="*/ 4096 h 52958"/>
                  <a:gd name="connsiteX4" fmla="*/ 18098 w 28956"/>
                  <a:gd name="connsiteY4" fmla="*/ 52959 h 52958"/>
                  <a:gd name="connsiteX5" fmla="*/ 28956 w 28956"/>
                  <a:gd name="connsiteY5" fmla="*/ 48958 h 5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56" h="52958">
                    <a:moveTo>
                      <a:pt x="28956" y="48958"/>
                    </a:moveTo>
                    <a:lnTo>
                      <a:pt x="10763" y="0"/>
                    </a:lnTo>
                    <a:cubicBezTo>
                      <a:pt x="9525" y="476"/>
                      <a:pt x="8192" y="857"/>
                      <a:pt x="6858" y="1333"/>
                    </a:cubicBezTo>
                    <a:cubicBezTo>
                      <a:pt x="4572" y="2191"/>
                      <a:pt x="2286" y="3143"/>
                      <a:pt x="0" y="4096"/>
                    </a:cubicBezTo>
                    <a:lnTo>
                      <a:pt x="18098" y="52959"/>
                    </a:lnTo>
                    <a:lnTo>
                      <a:pt x="28956" y="48958"/>
                    </a:lnTo>
                    <a:close/>
                  </a:path>
                </a:pathLst>
              </a:custGeom>
              <a:solidFill>
                <a:srgbClr val="070540"/>
              </a:solidFill>
              <a:ln w="9525" cap="flat">
                <a:noFill/>
                <a:prstDash val="solid"/>
                <a:miter/>
              </a:ln>
            </p:spPr>
            <p:txBody>
              <a:bodyPr rtlCol="0" anchor="ctr"/>
              <a:lstStyle/>
              <a:p>
                <a:endParaRPr lang="en-US"/>
              </a:p>
            </p:txBody>
          </p:sp>
          <p:sp>
            <p:nvSpPr>
              <p:cNvPr id="379" name="Freeform: Shape 378">
                <a:extLst>
                  <a:ext uri="{FF2B5EF4-FFF2-40B4-BE49-F238E27FC236}">
                    <a16:creationId xmlns:a16="http://schemas.microsoft.com/office/drawing/2014/main" id="{670B6803-AC1C-046B-2BCE-2C85640CE6E7}"/>
                  </a:ext>
                </a:extLst>
              </p:cNvPr>
              <p:cNvSpPr/>
              <p:nvPr/>
            </p:nvSpPr>
            <p:spPr>
              <a:xfrm rot="-1221131">
                <a:off x="3980014" y="3279275"/>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80" name="Freeform: Shape 379">
                <a:extLst>
                  <a:ext uri="{FF2B5EF4-FFF2-40B4-BE49-F238E27FC236}">
                    <a16:creationId xmlns:a16="http://schemas.microsoft.com/office/drawing/2014/main" id="{1A8B6746-35ED-DB16-2A44-C7460EE26A38}"/>
                  </a:ext>
                </a:extLst>
              </p:cNvPr>
              <p:cNvSpPr/>
              <p:nvPr/>
            </p:nvSpPr>
            <p:spPr>
              <a:xfrm rot="-1221573">
                <a:off x="3866464" y="298135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1" name="Freeform: Shape 380">
                <a:extLst>
                  <a:ext uri="{FF2B5EF4-FFF2-40B4-BE49-F238E27FC236}">
                    <a16:creationId xmlns:a16="http://schemas.microsoft.com/office/drawing/2014/main" id="{90F8123B-021A-F886-C7D5-1AEC0F5BD538}"/>
                  </a:ext>
                </a:extLst>
              </p:cNvPr>
              <p:cNvSpPr/>
              <p:nvPr/>
            </p:nvSpPr>
            <p:spPr>
              <a:xfrm rot="-1220809">
                <a:off x="3879865" y="301729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2" name="Freeform: Shape 381">
                <a:extLst>
                  <a:ext uri="{FF2B5EF4-FFF2-40B4-BE49-F238E27FC236}">
                    <a16:creationId xmlns:a16="http://schemas.microsoft.com/office/drawing/2014/main" id="{0F40763B-E130-1CD4-322B-BF49A8DD232D}"/>
                  </a:ext>
                </a:extLst>
              </p:cNvPr>
              <p:cNvSpPr/>
              <p:nvPr/>
            </p:nvSpPr>
            <p:spPr>
              <a:xfrm rot="-1221573">
                <a:off x="3893141" y="305327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3" name="Freeform: Shape 382">
                <a:extLst>
                  <a:ext uri="{FF2B5EF4-FFF2-40B4-BE49-F238E27FC236}">
                    <a16:creationId xmlns:a16="http://schemas.microsoft.com/office/drawing/2014/main" id="{168DD65B-055B-B8EE-E882-65DA89C57D3C}"/>
                  </a:ext>
                </a:extLst>
              </p:cNvPr>
              <p:cNvSpPr/>
              <p:nvPr/>
            </p:nvSpPr>
            <p:spPr>
              <a:xfrm rot="-1221131">
                <a:off x="3906619" y="3089065"/>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4" name="Freeform: Shape 383">
                <a:extLst>
                  <a:ext uri="{FF2B5EF4-FFF2-40B4-BE49-F238E27FC236}">
                    <a16:creationId xmlns:a16="http://schemas.microsoft.com/office/drawing/2014/main" id="{D842944D-7743-E618-4ECB-6BD6834C8768}"/>
                  </a:ext>
                </a:extLst>
              </p:cNvPr>
              <p:cNvSpPr/>
              <p:nvPr/>
            </p:nvSpPr>
            <p:spPr>
              <a:xfrm rot="-1221573">
                <a:off x="3919780" y="312507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5" name="Freeform: Shape 384">
                <a:extLst>
                  <a:ext uri="{FF2B5EF4-FFF2-40B4-BE49-F238E27FC236}">
                    <a16:creationId xmlns:a16="http://schemas.microsoft.com/office/drawing/2014/main" id="{4A546D3D-FD26-62E4-6FE6-F1B867DC2B17}"/>
                  </a:ext>
                </a:extLst>
              </p:cNvPr>
              <p:cNvSpPr/>
              <p:nvPr/>
            </p:nvSpPr>
            <p:spPr>
              <a:xfrm rot="-1221131">
                <a:off x="3933318" y="3161065"/>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6" name="Freeform: Shape 385">
                <a:extLst>
                  <a:ext uri="{FF2B5EF4-FFF2-40B4-BE49-F238E27FC236}">
                    <a16:creationId xmlns:a16="http://schemas.microsoft.com/office/drawing/2014/main" id="{DBB77211-4BC4-3321-F0B9-FE62F16E4C4E}"/>
                  </a:ext>
                </a:extLst>
              </p:cNvPr>
              <p:cNvSpPr/>
              <p:nvPr/>
            </p:nvSpPr>
            <p:spPr>
              <a:xfrm rot="-1220809">
                <a:off x="3946551" y="319708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7" name="Freeform: Shape 386">
                <a:extLst>
                  <a:ext uri="{FF2B5EF4-FFF2-40B4-BE49-F238E27FC236}">
                    <a16:creationId xmlns:a16="http://schemas.microsoft.com/office/drawing/2014/main" id="{186525D0-D1F8-807F-6BDF-858D378635D6}"/>
                  </a:ext>
                </a:extLst>
              </p:cNvPr>
              <p:cNvSpPr/>
              <p:nvPr/>
            </p:nvSpPr>
            <p:spPr>
              <a:xfrm rot="-1221896">
                <a:off x="3959857" y="3232723"/>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8" name="Freeform: Shape 387">
                <a:extLst>
                  <a:ext uri="{FF2B5EF4-FFF2-40B4-BE49-F238E27FC236}">
                    <a16:creationId xmlns:a16="http://schemas.microsoft.com/office/drawing/2014/main" id="{E2CB5B70-E810-2041-5FB8-E2C94A2BCB0F}"/>
                  </a:ext>
                </a:extLst>
              </p:cNvPr>
              <p:cNvSpPr/>
              <p:nvPr/>
            </p:nvSpPr>
            <p:spPr>
              <a:xfrm rot="-1221573">
                <a:off x="3973111" y="326875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89" name="Freeform: Shape 388">
                <a:extLst>
                  <a:ext uri="{FF2B5EF4-FFF2-40B4-BE49-F238E27FC236}">
                    <a16:creationId xmlns:a16="http://schemas.microsoft.com/office/drawing/2014/main" id="{2B2DC9D2-E3B1-209C-D463-AD6A6487B0C1}"/>
                  </a:ext>
                </a:extLst>
              </p:cNvPr>
              <p:cNvSpPr/>
              <p:nvPr/>
            </p:nvSpPr>
            <p:spPr>
              <a:xfrm rot="-1221573">
                <a:off x="3986423" y="330458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90" name="Freeform: Shape 389">
                <a:extLst>
                  <a:ext uri="{FF2B5EF4-FFF2-40B4-BE49-F238E27FC236}">
                    <a16:creationId xmlns:a16="http://schemas.microsoft.com/office/drawing/2014/main" id="{E38490FC-01C9-63C9-B22E-F83394AECF2A}"/>
                  </a:ext>
                </a:extLst>
              </p:cNvPr>
              <p:cNvSpPr/>
              <p:nvPr/>
            </p:nvSpPr>
            <p:spPr>
              <a:xfrm rot="-1220809">
                <a:off x="3999902" y="334091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91" name="Freeform: Shape 390">
                <a:extLst>
                  <a:ext uri="{FF2B5EF4-FFF2-40B4-BE49-F238E27FC236}">
                    <a16:creationId xmlns:a16="http://schemas.microsoft.com/office/drawing/2014/main" id="{5C0CECF7-9DEC-B14B-EF19-F693CEA810E2}"/>
                  </a:ext>
                </a:extLst>
              </p:cNvPr>
              <p:cNvSpPr/>
              <p:nvPr/>
            </p:nvSpPr>
            <p:spPr>
              <a:xfrm rot="-1221573">
                <a:off x="4013142" y="337679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92" name="Freeform: Shape 391">
                <a:extLst>
                  <a:ext uri="{FF2B5EF4-FFF2-40B4-BE49-F238E27FC236}">
                    <a16:creationId xmlns:a16="http://schemas.microsoft.com/office/drawing/2014/main" id="{276189EA-D0EC-E504-ADF5-0FC661147C39}"/>
                  </a:ext>
                </a:extLst>
              </p:cNvPr>
              <p:cNvSpPr/>
              <p:nvPr/>
            </p:nvSpPr>
            <p:spPr>
              <a:xfrm rot="-1220809">
                <a:off x="4026544" y="341274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393" name="Freeform: Shape 392">
                <a:extLst>
                  <a:ext uri="{FF2B5EF4-FFF2-40B4-BE49-F238E27FC236}">
                    <a16:creationId xmlns:a16="http://schemas.microsoft.com/office/drawing/2014/main" id="{0AC00414-9D90-112C-FA75-FFF6EB8BB708}"/>
                  </a:ext>
                </a:extLst>
              </p:cNvPr>
              <p:cNvSpPr/>
              <p:nvPr/>
            </p:nvSpPr>
            <p:spPr>
              <a:xfrm rot="-1221131">
                <a:off x="3939031" y="304900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94" name="Freeform: Shape 393">
                <a:extLst>
                  <a:ext uri="{FF2B5EF4-FFF2-40B4-BE49-F238E27FC236}">
                    <a16:creationId xmlns:a16="http://schemas.microsoft.com/office/drawing/2014/main" id="{2A5B1482-BED1-4F1B-00A4-F4F881F20977}"/>
                  </a:ext>
                </a:extLst>
              </p:cNvPr>
              <p:cNvSpPr/>
              <p:nvPr/>
            </p:nvSpPr>
            <p:spPr>
              <a:xfrm rot="-1221573">
                <a:off x="4032156" y="330039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95" name="Freeform: Shape 394">
                <a:extLst>
                  <a:ext uri="{FF2B5EF4-FFF2-40B4-BE49-F238E27FC236}">
                    <a16:creationId xmlns:a16="http://schemas.microsoft.com/office/drawing/2014/main" id="{1B4955D9-848E-AB50-69F1-6B3A2A3F313B}"/>
                  </a:ext>
                </a:extLst>
              </p:cNvPr>
              <p:cNvSpPr/>
              <p:nvPr/>
            </p:nvSpPr>
            <p:spPr>
              <a:xfrm>
                <a:off x="4067992" y="3407251"/>
                <a:ext cx="26098" cy="47910"/>
              </a:xfrm>
              <a:custGeom>
                <a:avLst/>
                <a:gdLst>
                  <a:gd name="connsiteX0" fmla="*/ 0 w 26098"/>
                  <a:gd name="connsiteY0" fmla="*/ 4000 h 47910"/>
                  <a:gd name="connsiteX1" fmla="*/ 16288 w 26098"/>
                  <a:gd name="connsiteY1" fmla="*/ 47911 h 47910"/>
                  <a:gd name="connsiteX2" fmla="*/ 26098 w 26098"/>
                  <a:gd name="connsiteY2" fmla="*/ 41338 h 47910"/>
                  <a:gd name="connsiteX3" fmla="*/ 10763 w 26098"/>
                  <a:gd name="connsiteY3" fmla="*/ 0 h 47910"/>
                  <a:gd name="connsiteX4" fmla="*/ 0 w 26098"/>
                  <a:gd name="connsiteY4" fmla="*/ 4000 h 47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 h="47910">
                    <a:moveTo>
                      <a:pt x="0" y="4000"/>
                    </a:moveTo>
                    <a:lnTo>
                      <a:pt x="16288" y="47911"/>
                    </a:lnTo>
                    <a:cubicBezTo>
                      <a:pt x="19621" y="45815"/>
                      <a:pt x="22860" y="43624"/>
                      <a:pt x="26098" y="41338"/>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396" name="Freeform: Shape 395">
                <a:extLst>
                  <a:ext uri="{FF2B5EF4-FFF2-40B4-BE49-F238E27FC236}">
                    <a16:creationId xmlns:a16="http://schemas.microsoft.com/office/drawing/2014/main" id="{B0876B26-8329-3FB6-0BD6-47848830A069}"/>
                  </a:ext>
                </a:extLst>
              </p:cNvPr>
              <p:cNvSpPr/>
              <p:nvPr/>
            </p:nvSpPr>
            <p:spPr>
              <a:xfrm>
                <a:off x="3886922" y="2921857"/>
                <a:ext cx="27813" cy="47339"/>
              </a:xfrm>
              <a:custGeom>
                <a:avLst/>
                <a:gdLst>
                  <a:gd name="connsiteX0" fmla="*/ 27813 w 27813"/>
                  <a:gd name="connsiteY0" fmla="*/ 43339 h 47339"/>
                  <a:gd name="connsiteX1" fmla="*/ 11716 w 27813"/>
                  <a:gd name="connsiteY1" fmla="*/ 0 h 47339"/>
                  <a:gd name="connsiteX2" fmla="*/ 0 w 27813"/>
                  <a:gd name="connsiteY2" fmla="*/ 1429 h 47339"/>
                  <a:gd name="connsiteX3" fmla="*/ 17050 w 27813"/>
                  <a:gd name="connsiteY3" fmla="*/ 47339 h 47339"/>
                  <a:gd name="connsiteX4" fmla="*/ 27813 w 27813"/>
                  <a:gd name="connsiteY4" fmla="*/ 43339 h 47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3" h="47339">
                    <a:moveTo>
                      <a:pt x="27813" y="43339"/>
                    </a:moveTo>
                    <a:lnTo>
                      <a:pt x="11716" y="0"/>
                    </a:lnTo>
                    <a:cubicBezTo>
                      <a:pt x="7811" y="381"/>
                      <a:pt x="3905" y="857"/>
                      <a:pt x="0" y="1429"/>
                    </a:cubicBezTo>
                    <a:lnTo>
                      <a:pt x="17050" y="47339"/>
                    </a:lnTo>
                    <a:lnTo>
                      <a:pt x="27813" y="43339"/>
                    </a:lnTo>
                    <a:close/>
                  </a:path>
                </a:pathLst>
              </a:custGeom>
              <a:solidFill>
                <a:srgbClr val="070540"/>
              </a:solidFill>
              <a:ln w="9525" cap="flat">
                <a:noFill/>
                <a:prstDash val="solid"/>
                <a:miter/>
              </a:ln>
            </p:spPr>
            <p:txBody>
              <a:bodyPr rtlCol="0" anchor="ctr"/>
              <a:lstStyle/>
              <a:p>
                <a:endParaRPr lang="en-US"/>
              </a:p>
            </p:txBody>
          </p:sp>
          <p:sp>
            <p:nvSpPr>
              <p:cNvPr id="397" name="Freeform: Shape 396">
                <a:extLst>
                  <a:ext uri="{FF2B5EF4-FFF2-40B4-BE49-F238E27FC236}">
                    <a16:creationId xmlns:a16="http://schemas.microsoft.com/office/drawing/2014/main" id="{FB07F1AC-823D-0EA1-AC25-0FC400F25634}"/>
                  </a:ext>
                </a:extLst>
              </p:cNvPr>
              <p:cNvSpPr/>
              <p:nvPr/>
            </p:nvSpPr>
            <p:spPr>
              <a:xfrm rot="-1221573">
                <a:off x="3965472" y="312067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398" name="Freeform: Shape 397">
                <a:extLst>
                  <a:ext uri="{FF2B5EF4-FFF2-40B4-BE49-F238E27FC236}">
                    <a16:creationId xmlns:a16="http://schemas.microsoft.com/office/drawing/2014/main" id="{A10A818C-701B-A0EA-9F65-914191D8DF19}"/>
                  </a:ext>
                </a:extLst>
              </p:cNvPr>
              <p:cNvSpPr/>
              <p:nvPr/>
            </p:nvSpPr>
            <p:spPr>
              <a:xfrm rot="-1221131">
                <a:off x="3912369" y="297715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399" name="Freeform: Shape 398">
                <a:extLst>
                  <a:ext uri="{FF2B5EF4-FFF2-40B4-BE49-F238E27FC236}">
                    <a16:creationId xmlns:a16="http://schemas.microsoft.com/office/drawing/2014/main" id="{0B164A6B-C9B9-0A19-306A-55AB7387C95C}"/>
                  </a:ext>
                </a:extLst>
              </p:cNvPr>
              <p:cNvSpPr/>
              <p:nvPr/>
            </p:nvSpPr>
            <p:spPr>
              <a:xfrm rot="-1221131">
                <a:off x="3952397" y="3085050"/>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00" name="Freeform: Shape 399">
                <a:extLst>
                  <a:ext uri="{FF2B5EF4-FFF2-40B4-BE49-F238E27FC236}">
                    <a16:creationId xmlns:a16="http://schemas.microsoft.com/office/drawing/2014/main" id="{5203F52B-D7BB-124C-32DB-39DA461AEF11}"/>
                  </a:ext>
                </a:extLst>
              </p:cNvPr>
              <p:cNvSpPr/>
              <p:nvPr/>
            </p:nvSpPr>
            <p:spPr>
              <a:xfrm rot="-1221573">
                <a:off x="4018801" y="326440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01" name="Freeform: Shape 400">
                <a:extLst>
                  <a:ext uri="{FF2B5EF4-FFF2-40B4-BE49-F238E27FC236}">
                    <a16:creationId xmlns:a16="http://schemas.microsoft.com/office/drawing/2014/main" id="{895D6D51-433A-D03C-B369-B0CB156F6279}"/>
                  </a:ext>
                </a:extLst>
              </p:cNvPr>
              <p:cNvSpPr/>
              <p:nvPr/>
            </p:nvSpPr>
            <p:spPr>
              <a:xfrm rot="-1221131">
                <a:off x="3925725" y="301315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02" name="Freeform: Shape 401">
                <a:extLst>
                  <a:ext uri="{FF2B5EF4-FFF2-40B4-BE49-F238E27FC236}">
                    <a16:creationId xmlns:a16="http://schemas.microsoft.com/office/drawing/2014/main" id="{AEA5A176-496A-8BF6-5E09-C331B94239B6}"/>
                  </a:ext>
                </a:extLst>
              </p:cNvPr>
              <p:cNvSpPr/>
              <p:nvPr/>
            </p:nvSpPr>
            <p:spPr>
              <a:xfrm rot="-1221131">
                <a:off x="4045716" y="333663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03" name="Freeform: Shape 402">
                <a:extLst>
                  <a:ext uri="{FF2B5EF4-FFF2-40B4-BE49-F238E27FC236}">
                    <a16:creationId xmlns:a16="http://schemas.microsoft.com/office/drawing/2014/main" id="{03FD0DC8-786E-230D-A476-1E06AD96A484}"/>
                  </a:ext>
                </a:extLst>
              </p:cNvPr>
              <p:cNvSpPr/>
              <p:nvPr/>
            </p:nvSpPr>
            <p:spPr>
              <a:xfrm rot="-1221131">
                <a:off x="4005720" y="322879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04" name="Freeform: Shape 403">
                <a:extLst>
                  <a:ext uri="{FF2B5EF4-FFF2-40B4-BE49-F238E27FC236}">
                    <a16:creationId xmlns:a16="http://schemas.microsoft.com/office/drawing/2014/main" id="{E73D03D1-7053-4952-ADD3-DE1F1A12F159}"/>
                  </a:ext>
                </a:extLst>
              </p:cNvPr>
              <p:cNvSpPr/>
              <p:nvPr/>
            </p:nvSpPr>
            <p:spPr>
              <a:xfrm rot="-1221131">
                <a:off x="4059069" y="337260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05" name="Freeform: Shape 404">
                <a:extLst>
                  <a:ext uri="{FF2B5EF4-FFF2-40B4-BE49-F238E27FC236}">
                    <a16:creationId xmlns:a16="http://schemas.microsoft.com/office/drawing/2014/main" id="{BA9A65AD-B7FB-727A-9E6F-4034B591916D}"/>
                  </a:ext>
                </a:extLst>
              </p:cNvPr>
              <p:cNvSpPr/>
              <p:nvPr/>
            </p:nvSpPr>
            <p:spPr>
              <a:xfrm rot="-1221131">
                <a:off x="3992366" y="319272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06" name="Freeform: Shape 405">
                <a:extLst>
                  <a:ext uri="{FF2B5EF4-FFF2-40B4-BE49-F238E27FC236}">
                    <a16:creationId xmlns:a16="http://schemas.microsoft.com/office/drawing/2014/main" id="{21CEEA00-7CA2-0854-EA3D-567F56D95EA0}"/>
                  </a:ext>
                </a:extLst>
              </p:cNvPr>
              <p:cNvSpPr/>
              <p:nvPr/>
            </p:nvSpPr>
            <p:spPr>
              <a:xfrm rot="-1221573">
                <a:off x="3978794" y="315658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07" name="Freeform: Shape 406">
                <a:extLst>
                  <a:ext uri="{FF2B5EF4-FFF2-40B4-BE49-F238E27FC236}">
                    <a16:creationId xmlns:a16="http://schemas.microsoft.com/office/drawing/2014/main" id="{77AFFB3E-3F42-A080-9959-0F7013651687}"/>
                  </a:ext>
                </a:extLst>
              </p:cNvPr>
              <p:cNvSpPr/>
              <p:nvPr/>
            </p:nvSpPr>
            <p:spPr>
              <a:xfrm rot="-1220809">
                <a:off x="3905618" y="296695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08" name="Freeform: Shape 407">
                <a:extLst>
                  <a:ext uri="{FF2B5EF4-FFF2-40B4-BE49-F238E27FC236}">
                    <a16:creationId xmlns:a16="http://schemas.microsoft.com/office/drawing/2014/main" id="{481388C0-57CC-C62C-EB97-34C761A63FEB}"/>
                  </a:ext>
                </a:extLst>
              </p:cNvPr>
              <p:cNvSpPr/>
              <p:nvPr/>
            </p:nvSpPr>
            <p:spPr>
              <a:xfrm rot="-1221573">
                <a:off x="3918832" y="300275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09" name="Freeform: Shape 408">
                <a:extLst>
                  <a:ext uri="{FF2B5EF4-FFF2-40B4-BE49-F238E27FC236}">
                    <a16:creationId xmlns:a16="http://schemas.microsoft.com/office/drawing/2014/main" id="{F3885AC1-078A-C9EB-980B-0A572EE80877}"/>
                  </a:ext>
                </a:extLst>
              </p:cNvPr>
              <p:cNvSpPr/>
              <p:nvPr/>
            </p:nvSpPr>
            <p:spPr>
              <a:xfrm rot="-1221131">
                <a:off x="3932326" y="3038608"/>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0" name="Freeform: Shape 409">
                <a:extLst>
                  <a:ext uri="{FF2B5EF4-FFF2-40B4-BE49-F238E27FC236}">
                    <a16:creationId xmlns:a16="http://schemas.microsoft.com/office/drawing/2014/main" id="{8710892A-D0E1-1C90-9169-EB79927C23F6}"/>
                  </a:ext>
                </a:extLst>
              </p:cNvPr>
              <p:cNvSpPr/>
              <p:nvPr/>
            </p:nvSpPr>
            <p:spPr>
              <a:xfrm rot="-1221131">
                <a:off x="3945683" y="3074615"/>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1" name="Freeform: Shape 410">
                <a:extLst>
                  <a:ext uri="{FF2B5EF4-FFF2-40B4-BE49-F238E27FC236}">
                    <a16:creationId xmlns:a16="http://schemas.microsoft.com/office/drawing/2014/main" id="{D6B9A1F6-1F97-08A1-60B9-B12B4CF609FF}"/>
                  </a:ext>
                </a:extLst>
              </p:cNvPr>
              <p:cNvSpPr/>
              <p:nvPr/>
            </p:nvSpPr>
            <p:spPr>
              <a:xfrm rot="-1221573">
                <a:off x="3958793" y="311038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2" name="Freeform: Shape 411">
                <a:extLst>
                  <a:ext uri="{FF2B5EF4-FFF2-40B4-BE49-F238E27FC236}">
                    <a16:creationId xmlns:a16="http://schemas.microsoft.com/office/drawing/2014/main" id="{45F62BAD-FBB2-3274-D1B9-89AE9F1AA493}"/>
                  </a:ext>
                </a:extLst>
              </p:cNvPr>
              <p:cNvSpPr/>
              <p:nvPr/>
            </p:nvSpPr>
            <p:spPr>
              <a:xfrm rot="-1221573">
                <a:off x="3972155" y="314647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3" name="Freeform: Shape 412">
                <a:extLst>
                  <a:ext uri="{FF2B5EF4-FFF2-40B4-BE49-F238E27FC236}">
                    <a16:creationId xmlns:a16="http://schemas.microsoft.com/office/drawing/2014/main" id="{4599DB62-717C-EF0C-2A6A-813329C4F9F9}"/>
                  </a:ext>
                </a:extLst>
              </p:cNvPr>
              <p:cNvSpPr/>
              <p:nvPr/>
            </p:nvSpPr>
            <p:spPr>
              <a:xfrm rot="-1221573">
                <a:off x="3985501" y="318244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4" name="Freeform: Shape 413">
                <a:extLst>
                  <a:ext uri="{FF2B5EF4-FFF2-40B4-BE49-F238E27FC236}">
                    <a16:creationId xmlns:a16="http://schemas.microsoft.com/office/drawing/2014/main" id="{BB9A4BAD-F7CF-2165-B1F0-21CF6807EBD5}"/>
                  </a:ext>
                </a:extLst>
              </p:cNvPr>
              <p:cNvSpPr/>
              <p:nvPr/>
            </p:nvSpPr>
            <p:spPr>
              <a:xfrm rot="-1221573">
                <a:off x="3998798" y="321820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5" name="Freeform: Shape 414">
                <a:extLst>
                  <a:ext uri="{FF2B5EF4-FFF2-40B4-BE49-F238E27FC236}">
                    <a16:creationId xmlns:a16="http://schemas.microsoft.com/office/drawing/2014/main" id="{52A3E32C-AC63-2F96-151F-C821A9086110}"/>
                  </a:ext>
                </a:extLst>
              </p:cNvPr>
              <p:cNvSpPr/>
              <p:nvPr/>
            </p:nvSpPr>
            <p:spPr>
              <a:xfrm rot="-1221573">
                <a:off x="4012156" y="3254204"/>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6" name="Freeform: Shape 415">
                <a:extLst>
                  <a:ext uri="{FF2B5EF4-FFF2-40B4-BE49-F238E27FC236}">
                    <a16:creationId xmlns:a16="http://schemas.microsoft.com/office/drawing/2014/main" id="{F8556391-A570-E543-7C2A-F7C551A1CEC3}"/>
                  </a:ext>
                </a:extLst>
              </p:cNvPr>
              <p:cNvSpPr/>
              <p:nvPr/>
            </p:nvSpPr>
            <p:spPr>
              <a:xfrm rot="-1220809">
                <a:off x="4025602" y="329038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7" name="Freeform: Shape 416">
                <a:extLst>
                  <a:ext uri="{FF2B5EF4-FFF2-40B4-BE49-F238E27FC236}">
                    <a16:creationId xmlns:a16="http://schemas.microsoft.com/office/drawing/2014/main" id="{84A2AC1B-C392-841E-43A8-A6B97E92BE26}"/>
                  </a:ext>
                </a:extLst>
              </p:cNvPr>
              <p:cNvSpPr/>
              <p:nvPr/>
            </p:nvSpPr>
            <p:spPr>
              <a:xfrm rot="-1221573">
                <a:off x="4038838" y="332626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8" name="Freeform: Shape 417">
                <a:extLst>
                  <a:ext uri="{FF2B5EF4-FFF2-40B4-BE49-F238E27FC236}">
                    <a16:creationId xmlns:a16="http://schemas.microsoft.com/office/drawing/2014/main" id="{9F1D8478-C81C-18D6-2EB7-98483B9EC3B3}"/>
                  </a:ext>
                </a:extLst>
              </p:cNvPr>
              <p:cNvSpPr/>
              <p:nvPr/>
            </p:nvSpPr>
            <p:spPr>
              <a:xfrm rot="-1221131">
                <a:off x="4052367" y="3362153"/>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19" name="Freeform: Shape 418">
                <a:extLst>
                  <a:ext uri="{FF2B5EF4-FFF2-40B4-BE49-F238E27FC236}">
                    <a16:creationId xmlns:a16="http://schemas.microsoft.com/office/drawing/2014/main" id="{011DDFD7-1798-F200-9AF6-259BEA613D9A}"/>
                  </a:ext>
                </a:extLst>
              </p:cNvPr>
              <p:cNvSpPr/>
              <p:nvPr/>
            </p:nvSpPr>
            <p:spPr>
              <a:xfrm rot="-1221573">
                <a:off x="4065515" y="339818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20" name="Freeform: Shape 419">
                <a:extLst>
                  <a:ext uri="{FF2B5EF4-FFF2-40B4-BE49-F238E27FC236}">
                    <a16:creationId xmlns:a16="http://schemas.microsoft.com/office/drawing/2014/main" id="{68B1D4AB-AA4E-9826-F5A4-2CCCCEB86409}"/>
                  </a:ext>
                </a:extLst>
              </p:cNvPr>
              <p:cNvSpPr/>
              <p:nvPr/>
            </p:nvSpPr>
            <p:spPr>
              <a:xfrm>
                <a:off x="4107045" y="3392773"/>
                <a:ext cx="20097" cy="34861"/>
              </a:xfrm>
              <a:custGeom>
                <a:avLst/>
                <a:gdLst>
                  <a:gd name="connsiteX0" fmla="*/ 10763 w 20097"/>
                  <a:gd name="connsiteY0" fmla="*/ 0 h 34861"/>
                  <a:gd name="connsiteX1" fmla="*/ 0 w 20097"/>
                  <a:gd name="connsiteY1" fmla="*/ 4000 h 34861"/>
                  <a:gd name="connsiteX2" fmla="*/ 11430 w 20097"/>
                  <a:gd name="connsiteY2" fmla="*/ 34862 h 34861"/>
                  <a:gd name="connsiteX3" fmla="*/ 20098 w 20097"/>
                  <a:gd name="connsiteY3" fmla="*/ 25337 h 34861"/>
                  <a:gd name="connsiteX4" fmla="*/ 10763 w 20097"/>
                  <a:gd name="connsiteY4" fmla="*/ 0 h 34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7" h="34861">
                    <a:moveTo>
                      <a:pt x="10763" y="0"/>
                    </a:moveTo>
                    <a:lnTo>
                      <a:pt x="0" y="4000"/>
                    </a:lnTo>
                    <a:lnTo>
                      <a:pt x="11430" y="34862"/>
                    </a:lnTo>
                    <a:cubicBezTo>
                      <a:pt x="14383" y="31814"/>
                      <a:pt x="17335" y="28670"/>
                      <a:pt x="20098" y="25337"/>
                    </a:cubicBezTo>
                    <a:lnTo>
                      <a:pt x="10763" y="0"/>
                    </a:lnTo>
                    <a:close/>
                  </a:path>
                </a:pathLst>
              </a:custGeom>
              <a:solidFill>
                <a:srgbClr val="070540"/>
              </a:solidFill>
              <a:ln w="9525" cap="flat">
                <a:noFill/>
                <a:prstDash val="solid"/>
                <a:miter/>
              </a:ln>
            </p:spPr>
            <p:txBody>
              <a:bodyPr rtlCol="0" anchor="ctr"/>
              <a:lstStyle/>
              <a:p>
                <a:endParaRPr lang="en-US"/>
              </a:p>
            </p:txBody>
          </p:sp>
          <p:sp>
            <p:nvSpPr>
              <p:cNvPr id="421" name="Freeform: Shape 420">
                <a:extLst>
                  <a:ext uri="{FF2B5EF4-FFF2-40B4-BE49-F238E27FC236}">
                    <a16:creationId xmlns:a16="http://schemas.microsoft.com/office/drawing/2014/main" id="{BC63579A-34A8-87AA-366A-587829DFD1F0}"/>
                  </a:ext>
                </a:extLst>
              </p:cNvPr>
              <p:cNvSpPr/>
              <p:nvPr/>
            </p:nvSpPr>
            <p:spPr>
              <a:xfrm rot="-1221573">
                <a:off x="4044532" y="3214011"/>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22" name="Freeform: Shape 421">
                <a:extLst>
                  <a:ext uri="{FF2B5EF4-FFF2-40B4-BE49-F238E27FC236}">
                    <a16:creationId xmlns:a16="http://schemas.microsoft.com/office/drawing/2014/main" id="{4DEC1E71-9543-3BDD-64A9-AD4832BFE460}"/>
                  </a:ext>
                </a:extLst>
              </p:cNvPr>
              <p:cNvSpPr/>
              <p:nvPr/>
            </p:nvSpPr>
            <p:spPr>
              <a:xfrm rot="-1221131">
                <a:off x="3978091" y="303452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23" name="Freeform: Shape 422">
                <a:extLst>
                  <a:ext uri="{FF2B5EF4-FFF2-40B4-BE49-F238E27FC236}">
                    <a16:creationId xmlns:a16="http://schemas.microsoft.com/office/drawing/2014/main" id="{A342226E-01F9-BF57-B3B6-E3DC2185B704}"/>
                  </a:ext>
                </a:extLst>
              </p:cNvPr>
              <p:cNvSpPr/>
              <p:nvPr/>
            </p:nvSpPr>
            <p:spPr>
              <a:xfrm rot="-1221131">
                <a:off x="4084762" y="3322065"/>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24" name="Freeform: Shape 423">
                <a:extLst>
                  <a:ext uri="{FF2B5EF4-FFF2-40B4-BE49-F238E27FC236}">
                    <a16:creationId xmlns:a16="http://schemas.microsoft.com/office/drawing/2014/main" id="{18C367FB-AAA8-A2EA-F546-DBBACFD5CAD0}"/>
                  </a:ext>
                </a:extLst>
              </p:cNvPr>
              <p:cNvSpPr/>
              <p:nvPr/>
            </p:nvSpPr>
            <p:spPr>
              <a:xfrm rot="-1221131">
                <a:off x="4058102" y="3250237"/>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25" name="Freeform: Shape 424">
                <a:extLst>
                  <a:ext uri="{FF2B5EF4-FFF2-40B4-BE49-F238E27FC236}">
                    <a16:creationId xmlns:a16="http://schemas.microsoft.com/office/drawing/2014/main" id="{0B8C2DB5-19C9-1517-7FF1-D1594A3C5FA1}"/>
                  </a:ext>
                </a:extLst>
              </p:cNvPr>
              <p:cNvSpPr/>
              <p:nvPr/>
            </p:nvSpPr>
            <p:spPr>
              <a:xfrm rot="-1221131">
                <a:off x="4098096" y="335803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26" name="Freeform: Shape 425">
                <a:extLst>
                  <a:ext uri="{FF2B5EF4-FFF2-40B4-BE49-F238E27FC236}">
                    <a16:creationId xmlns:a16="http://schemas.microsoft.com/office/drawing/2014/main" id="{E203CFDD-F20E-8A7E-210D-00AA1959AAC8}"/>
                  </a:ext>
                </a:extLst>
              </p:cNvPr>
              <p:cNvSpPr/>
              <p:nvPr/>
            </p:nvSpPr>
            <p:spPr>
              <a:xfrm rot="-1221573">
                <a:off x="3991169" y="307019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27" name="Freeform: Shape 426">
                <a:extLst>
                  <a:ext uri="{FF2B5EF4-FFF2-40B4-BE49-F238E27FC236}">
                    <a16:creationId xmlns:a16="http://schemas.microsoft.com/office/drawing/2014/main" id="{364281FC-8CE7-953F-647B-3FB283EE6F9D}"/>
                  </a:ext>
                </a:extLst>
              </p:cNvPr>
              <p:cNvSpPr/>
              <p:nvPr/>
            </p:nvSpPr>
            <p:spPr>
              <a:xfrm rot="-1221131">
                <a:off x="3964785" y="299868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28" name="Freeform: Shape 427">
                <a:extLst>
                  <a:ext uri="{FF2B5EF4-FFF2-40B4-BE49-F238E27FC236}">
                    <a16:creationId xmlns:a16="http://schemas.microsoft.com/office/drawing/2014/main" id="{E1526F98-A2C2-A8DC-C770-04607D3C52A2}"/>
                  </a:ext>
                </a:extLst>
              </p:cNvPr>
              <p:cNvSpPr/>
              <p:nvPr/>
            </p:nvSpPr>
            <p:spPr>
              <a:xfrm>
                <a:off x="3930832" y="2921666"/>
                <a:ext cx="22954" cy="32956"/>
              </a:xfrm>
              <a:custGeom>
                <a:avLst/>
                <a:gdLst>
                  <a:gd name="connsiteX0" fmla="*/ 22955 w 22954"/>
                  <a:gd name="connsiteY0" fmla="*/ 28956 h 32956"/>
                  <a:gd name="connsiteX1" fmla="*/ 12763 w 22954"/>
                  <a:gd name="connsiteY1" fmla="*/ 1524 h 32956"/>
                  <a:gd name="connsiteX2" fmla="*/ 0 w 22954"/>
                  <a:gd name="connsiteY2" fmla="*/ 0 h 32956"/>
                  <a:gd name="connsiteX3" fmla="*/ 12192 w 22954"/>
                  <a:gd name="connsiteY3" fmla="*/ 32957 h 32956"/>
                  <a:gd name="connsiteX4" fmla="*/ 22955 w 22954"/>
                  <a:gd name="connsiteY4" fmla="*/ 28956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4" h="32956">
                    <a:moveTo>
                      <a:pt x="22955" y="28956"/>
                    </a:moveTo>
                    <a:lnTo>
                      <a:pt x="12763" y="1524"/>
                    </a:lnTo>
                    <a:cubicBezTo>
                      <a:pt x="8477" y="857"/>
                      <a:pt x="4191" y="381"/>
                      <a:pt x="0" y="0"/>
                    </a:cubicBezTo>
                    <a:lnTo>
                      <a:pt x="12192" y="32957"/>
                    </a:lnTo>
                    <a:lnTo>
                      <a:pt x="22955" y="28956"/>
                    </a:lnTo>
                    <a:close/>
                  </a:path>
                </a:pathLst>
              </a:custGeom>
              <a:solidFill>
                <a:srgbClr val="070540"/>
              </a:solidFill>
              <a:ln w="9525" cap="flat">
                <a:noFill/>
                <a:prstDash val="solid"/>
                <a:miter/>
              </a:ln>
            </p:spPr>
            <p:txBody>
              <a:bodyPr rtlCol="0" anchor="ctr"/>
              <a:lstStyle/>
              <a:p>
                <a:endParaRPr lang="en-US"/>
              </a:p>
            </p:txBody>
          </p:sp>
          <p:sp>
            <p:nvSpPr>
              <p:cNvPr id="429" name="Freeform: Shape 428">
                <a:extLst>
                  <a:ext uri="{FF2B5EF4-FFF2-40B4-BE49-F238E27FC236}">
                    <a16:creationId xmlns:a16="http://schemas.microsoft.com/office/drawing/2014/main" id="{78035530-F44F-6800-4033-469462D25EBC}"/>
                  </a:ext>
                </a:extLst>
              </p:cNvPr>
              <p:cNvSpPr/>
              <p:nvPr/>
            </p:nvSpPr>
            <p:spPr>
              <a:xfrm rot="-1221131">
                <a:off x="3951430" y="2962679"/>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30" name="Freeform: Shape 429">
                <a:extLst>
                  <a:ext uri="{FF2B5EF4-FFF2-40B4-BE49-F238E27FC236}">
                    <a16:creationId xmlns:a16="http://schemas.microsoft.com/office/drawing/2014/main" id="{B5BA6E12-23A2-0C8F-80E4-031C50595633}"/>
                  </a:ext>
                </a:extLst>
              </p:cNvPr>
              <p:cNvSpPr/>
              <p:nvPr/>
            </p:nvSpPr>
            <p:spPr>
              <a:xfrm rot="-1221131">
                <a:off x="4004744" y="3106336"/>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31" name="Freeform: Shape 430">
                <a:extLst>
                  <a:ext uri="{FF2B5EF4-FFF2-40B4-BE49-F238E27FC236}">
                    <a16:creationId xmlns:a16="http://schemas.microsoft.com/office/drawing/2014/main" id="{00DF747C-2781-14CF-6CB3-953A48495B12}"/>
                  </a:ext>
                </a:extLst>
              </p:cNvPr>
              <p:cNvSpPr/>
              <p:nvPr/>
            </p:nvSpPr>
            <p:spPr>
              <a:xfrm rot="-1221573">
                <a:off x="4031208" y="317810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32" name="Freeform: Shape 431">
                <a:extLst>
                  <a:ext uri="{FF2B5EF4-FFF2-40B4-BE49-F238E27FC236}">
                    <a16:creationId xmlns:a16="http://schemas.microsoft.com/office/drawing/2014/main" id="{0748213B-762A-C0B5-A94E-813BBEA13C05}"/>
                  </a:ext>
                </a:extLst>
              </p:cNvPr>
              <p:cNvSpPr/>
              <p:nvPr/>
            </p:nvSpPr>
            <p:spPr>
              <a:xfrm rot="-1221573">
                <a:off x="4071212" y="328592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33" name="Freeform: Shape 432">
                <a:extLst>
                  <a:ext uri="{FF2B5EF4-FFF2-40B4-BE49-F238E27FC236}">
                    <a16:creationId xmlns:a16="http://schemas.microsoft.com/office/drawing/2014/main" id="{5FBBF531-FAF9-B9F9-0F44-A46E5E236B1E}"/>
                  </a:ext>
                </a:extLst>
              </p:cNvPr>
              <p:cNvSpPr/>
              <p:nvPr/>
            </p:nvSpPr>
            <p:spPr>
              <a:xfrm rot="-1221573">
                <a:off x="4017850" y="314210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34" name="Freeform: Shape 433">
                <a:extLst>
                  <a:ext uri="{FF2B5EF4-FFF2-40B4-BE49-F238E27FC236}">
                    <a16:creationId xmlns:a16="http://schemas.microsoft.com/office/drawing/2014/main" id="{5E76FA9C-3101-7F7C-E295-4782F49BC229}"/>
                  </a:ext>
                </a:extLst>
              </p:cNvPr>
              <p:cNvSpPr/>
              <p:nvPr/>
            </p:nvSpPr>
            <p:spPr>
              <a:xfrm rot="-1220809">
                <a:off x="3944677" y="295249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35" name="Freeform: Shape 434">
                <a:extLst>
                  <a:ext uri="{FF2B5EF4-FFF2-40B4-BE49-F238E27FC236}">
                    <a16:creationId xmlns:a16="http://schemas.microsoft.com/office/drawing/2014/main" id="{3685D87B-52A1-2DF9-5B48-2D4FEE82B424}"/>
                  </a:ext>
                </a:extLst>
              </p:cNvPr>
              <p:cNvSpPr/>
              <p:nvPr/>
            </p:nvSpPr>
            <p:spPr>
              <a:xfrm rot="-1221573">
                <a:off x="3957843" y="298809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36" name="Freeform: Shape 435">
                <a:extLst>
                  <a:ext uri="{FF2B5EF4-FFF2-40B4-BE49-F238E27FC236}">
                    <a16:creationId xmlns:a16="http://schemas.microsoft.com/office/drawing/2014/main" id="{CC2C3EEF-3FDD-F03F-534F-97A15BB4E444}"/>
                  </a:ext>
                </a:extLst>
              </p:cNvPr>
              <p:cNvSpPr/>
              <p:nvPr/>
            </p:nvSpPr>
            <p:spPr>
              <a:xfrm rot="-1221573">
                <a:off x="3971167" y="302401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37" name="Freeform: Shape 436">
                <a:extLst>
                  <a:ext uri="{FF2B5EF4-FFF2-40B4-BE49-F238E27FC236}">
                    <a16:creationId xmlns:a16="http://schemas.microsoft.com/office/drawing/2014/main" id="{9DC7EC74-ECFD-F9C1-4F2B-6D74E0287B84}"/>
                  </a:ext>
                </a:extLst>
              </p:cNvPr>
              <p:cNvSpPr/>
              <p:nvPr/>
            </p:nvSpPr>
            <p:spPr>
              <a:xfrm rot="-1221573">
                <a:off x="3984523" y="306000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38" name="Freeform: Shape 437">
                <a:extLst>
                  <a:ext uri="{FF2B5EF4-FFF2-40B4-BE49-F238E27FC236}">
                    <a16:creationId xmlns:a16="http://schemas.microsoft.com/office/drawing/2014/main" id="{65E2D69E-9113-E6B6-B03A-A243A473A2C0}"/>
                  </a:ext>
                </a:extLst>
              </p:cNvPr>
              <p:cNvSpPr/>
              <p:nvPr/>
            </p:nvSpPr>
            <p:spPr>
              <a:xfrm rot="-1221573">
                <a:off x="3997901" y="309615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39" name="Freeform: Shape 438">
                <a:extLst>
                  <a:ext uri="{FF2B5EF4-FFF2-40B4-BE49-F238E27FC236}">
                    <a16:creationId xmlns:a16="http://schemas.microsoft.com/office/drawing/2014/main" id="{CA01C081-0C0C-E240-A696-04FB1BCDE761}"/>
                  </a:ext>
                </a:extLst>
              </p:cNvPr>
              <p:cNvSpPr/>
              <p:nvPr/>
            </p:nvSpPr>
            <p:spPr>
              <a:xfrm rot="-1221573">
                <a:off x="4011172" y="313181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0" name="Freeform: Shape 439">
                <a:extLst>
                  <a:ext uri="{FF2B5EF4-FFF2-40B4-BE49-F238E27FC236}">
                    <a16:creationId xmlns:a16="http://schemas.microsoft.com/office/drawing/2014/main" id="{59681BC0-5926-C945-7047-ECF63DA1593A}"/>
                  </a:ext>
                </a:extLst>
              </p:cNvPr>
              <p:cNvSpPr/>
              <p:nvPr/>
            </p:nvSpPr>
            <p:spPr>
              <a:xfrm rot="-1221131">
                <a:off x="4024745" y="3167967"/>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1" name="Freeform: Shape 440">
                <a:extLst>
                  <a:ext uri="{FF2B5EF4-FFF2-40B4-BE49-F238E27FC236}">
                    <a16:creationId xmlns:a16="http://schemas.microsoft.com/office/drawing/2014/main" id="{E4526450-1AF6-C554-DA6C-B1810ADF48E5}"/>
                  </a:ext>
                </a:extLst>
              </p:cNvPr>
              <p:cNvSpPr/>
              <p:nvPr/>
            </p:nvSpPr>
            <p:spPr>
              <a:xfrm rot="-1221573">
                <a:off x="4037853" y="320373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2" name="Freeform: Shape 441">
                <a:extLst>
                  <a:ext uri="{FF2B5EF4-FFF2-40B4-BE49-F238E27FC236}">
                    <a16:creationId xmlns:a16="http://schemas.microsoft.com/office/drawing/2014/main" id="{040937C2-CC1D-BDD9-2B85-D264316C427D}"/>
                  </a:ext>
                </a:extLst>
              </p:cNvPr>
              <p:cNvSpPr/>
              <p:nvPr/>
            </p:nvSpPr>
            <p:spPr>
              <a:xfrm rot="-1221573">
                <a:off x="4051177" y="323964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3" name="Freeform: Shape 442">
                <a:extLst>
                  <a:ext uri="{FF2B5EF4-FFF2-40B4-BE49-F238E27FC236}">
                    <a16:creationId xmlns:a16="http://schemas.microsoft.com/office/drawing/2014/main" id="{7D2EE1BF-3C43-7365-EC9C-A311190D6DF7}"/>
                  </a:ext>
                </a:extLst>
              </p:cNvPr>
              <p:cNvSpPr/>
              <p:nvPr/>
            </p:nvSpPr>
            <p:spPr>
              <a:xfrm rot="-1221573">
                <a:off x="4064547" y="327571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4" name="Freeform: Shape 443">
                <a:extLst>
                  <a:ext uri="{FF2B5EF4-FFF2-40B4-BE49-F238E27FC236}">
                    <a16:creationId xmlns:a16="http://schemas.microsoft.com/office/drawing/2014/main" id="{B9097E60-EFFF-1358-BAD3-D96A13C92B2A}"/>
                  </a:ext>
                </a:extLst>
              </p:cNvPr>
              <p:cNvSpPr/>
              <p:nvPr/>
            </p:nvSpPr>
            <p:spPr>
              <a:xfrm rot="-1221573">
                <a:off x="4077896" y="331179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5" name="Freeform: Shape 444">
                <a:extLst>
                  <a:ext uri="{FF2B5EF4-FFF2-40B4-BE49-F238E27FC236}">
                    <a16:creationId xmlns:a16="http://schemas.microsoft.com/office/drawing/2014/main" id="{D46D0A5A-3F3E-AE48-EF2F-223588CB503A}"/>
                  </a:ext>
                </a:extLst>
              </p:cNvPr>
              <p:cNvSpPr/>
              <p:nvPr/>
            </p:nvSpPr>
            <p:spPr>
              <a:xfrm rot="-1221131">
                <a:off x="4091418" y="3347627"/>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6" name="Freeform: Shape 445">
                <a:extLst>
                  <a:ext uri="{FF2B5EF4-FFF2-40B4-BE49-F238E27FC236}">
                    <a16:creationId xmlns:a16="http://schemas.microsoft.com/office/drawing/2014/main" id="{FB5B7C4E-66F9-1291-D64F-4011EC53E131}"/>
                  </a:ext>
                </a:extLst>
              </p:cNvPr>
              <p:cNvSpPr/>
              <p:nvPr/>
            </p:nvSpPr>
            <p:spPr>
              <a:xfrm rot="-1221573">
                <a:off x="4104572" y="338370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47" name="Freeform: Shape 446">
                <a:extLst>
                  <a:ext uri="{FF2B5EF4-FFF2-40B4-BE49-F238E27FC236}">
                    <a16:creationId xmlns:a16="http://schemas.microsoft.com/office/drawing/2014/main" id="{8953F320-E4F2-2B2F-4B84-571365147156}"/>
                  </a:ext>
                </a:extLst>
              </p:cNvPr>
              <p:cNvSpPr/>
              <p:nvPr/>
            </p:nvSpPr>
            <p:spPr>
              <a:xfrm rot="-1221573">
                <a:off x="4083590" y="319953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48" name="Freeform: Shape 447">
                <a:extLst>
                  <a:ext uri="{FF2B5EF4-FFF2-40B4-BE49-F238E27FC236}">
                    <a16:creationId xmlns:a16="http://schemas.microsoft.com/office/drawing/2014/main" id="{AD4569FA-D146-6433-A0AB-256DB929F5F2}"/>
                  </a:ext>
                </a:extLst>
              </p:cNvPr>
              <p:cNvSpPr/>
              <p:nvPr/>
            </p:nvSpPr>
            <p:spPr>
              <a:xfrm rot="-1221573">
                <a:off x="4123591" y="330735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49" name="Freeform: Shape 448">
                <a:extLst>
                  <a:ext uri="{FF2B5EF4-FFF2-40B4-BE49-F238E27FC236}">
                    <a16:creationId xmlns:a16="http://schemas.microsoft.com/office/drawing/2014/main" id="{7750E3C5-A867-E173-B83F-5460A810251F}"/>
                  </a:ext>
                </a:extLst>
              </p:cNvPr>
              <p:cNvSpPr/>
              <p:nvPr/>
            </p:nvSpPr>
            <p:spPr>
              <a:xfrm rot="-1221573">
                <a:off x="4070231" y="316353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50" name="Freeform: Shape 449">
                <a:extLst>
                  <a:ext uri="{FF2B5EF4-FFF2-40B4-BE49-F238E27FC236}">
                    <a16:creationId xmlns:a16="http://schemas.microsoft.com/office/drawing/2014/main" id="{4FCE7788-F5F8-EC7A-BB2C-16209A9B9311}"/>
                  </a:ext>
                </a:extLst>
              </p:cNvPr>
              <p:cNvSpPr/>
              <p:nvPr/>
            </p:nvSpPr>
            <p:spPr>
              <a:xfrm rot="-1221131">
                <a:off x="3990492" y="2948209"/>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51" name="Freeform: Shape 450">
                <a:extLst>
                  <a:ext uri="{FF2B5EF4-FFF2-40B4-BE49-F238E27FC236}">
                    <a16:creationId xmlns:a16="http://schemas.microsoft.com/office/drawing/2014/main" id="{7C0C8889-0326-E42E-6D0B-502E13DF6375}"/>
                  </a:ext>
                </a:extLst>
              </p:cNvPr>
              <p:cNvSpPr/>
              <p:nvPr/>
            </p:nvSpPr>
            <p:spPr>
              <a:xfrm>
                <a:off x="4146002" y="3379533"/>
                <a:ext cx="7429" cy="8953"/>
              </a:xfrm>
              <a:custGeom>
                <a:avLst/>
                <a:gdLst>
                  <a:gd name="connsiteX0" fmla="*/ 2381 w 7429"/>
                  <a:gd name="connsiteY0" fmla="*/ 8954 h 8953"/>
                  <a:gd name="connsiteX1" fmla="*/ 7429 w 7429"/>
                  <a:gd name="connsiteY1" fmla="*/ 0 h 8953"/>
                  <a:gd name="connsiteX2" fmla="*/ 0 w 7429"/>
                  <a:gd name="connsiteY2" fmla="*/ 2762 h 8953"/>
                  <a:gd name="connsiteX3" fmla="*/ 2381 w 7429"/>
                  <a:gd name="connsiteY3" fmla="*/ 8954 h 8953"/>
                </a:gdLst>
                <a:ahLst/>
                <a:cxnLst>
                  <a:cxn ang="0">
                    <a:pos x="connsiteX0" y="connsiteY0"/>
                  </a:cxn>
                  <a:cxn ang="0">
                    <a:pos x="connsiteX1" y="connsiteY1"/>
                  </a:cxn>
                  <a:cxn ang="0">
                    <a:pos x="connsiteX2" y="connsiteY2"/>
                  </a:cxn>
                  <a:cxn ang="0">
                    <a:pos x="connsiteX3" y="connsiteY3"/>
                  </a:cxn>
                </a:cxnLst>
                <a:rect l="l" t="t" r="r" b="b"/>
                <a:pathLst>
                  <a:path w="7429" h="8953">
                    <a:moveTo>
                      <a:pt x="2381" y="8954"/>
                    </a:moveTo>
                    <a:cubicBezTo>
                      <a:pt x="4096" y="6001"/>
                      <a:pt x="5810" y="3048"/>
                      <a:pt x="7429" y="0"/>
                    </a:cubicBezTo>
                    <a:lnTo>
                      <a:pt x="0" y="2762"/>
                    </a:lnTo>
                    <a:lnTo>
                      <a:pt x="2381" y="8954"/>
                    </a:lnTo>
                    <a:close/>
                  </a:path>
                </a:pathLst>
              </a:custGeom>
              <a:solidFill>
                <a:srgbClr val="070540"/>
              </a:solidFill>
              <a:ln w="9525" cap="flat">
                <a:noFill/>
                <a:prstDash val="solid"/>
                <a:miter/>
              </a:ln>
            </p:spPr>
            <p:txBody>
              <a:bodyPr rtlCol="0" anchor="ctr"/>
              <a:lstStyle/>
              <a:p>
                <a:endParaRPr lang="en-US"/>
              </a:p>
            </p:txBody>
          </p:sp>
          <p:sp>
            <p:nvSpPr>
              <p:cNvPr id="452" name="Freeform: Shape 451">
                <a:extLst>
                  <a:ext uri="{FF2B5EF4-FFF2-40B4-BE49-F238E27FC236}">
                    <a16:creationId xmlns:a16="http://schemas.microsoft.com/office/drawing/2014/main" id="{435DBBF6-88A5-1C09-D332-5B5CFD9ADC39}"/>
                  </a:ext>
                </a:extLst>
              </p:cNvPr>
              <p:cNvSpPr/>
              <p:nvPr/>
            </p:nvSpPr>
            <p:spPr>
              <a:xfrm rot="-1221131">
                <a:off x="4110460" y="327153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53" name="Freeform: Shape 452">
                <a:extLst>
                  <a:ext uri="{FF2B5EF4-FFF2-40B4-BE49-F238E27FC236}">
                    <a16:creationId xmlns:a16="http://schemas.microsoft.com/office/drawing/2014/main" id="{2E6F56C8-FC16-F023-A61C-F37443676B2C}"/>
                  </a:ext>
                </a:extLst>
              </p:cNvPr>
              <p:cNvSpPr/>
              <p:nvPr/>
            </p:nvSpPr>
            <p:spPr>
              <a:xfrm>
                <a:off x="3979029" y="2931953"/>
                <a:ext cx="12668" cy="8191"/>
              </a:xfrm>
              <a:custGeom>
                <a:avLst/>
                <a:gdLst>
                  <a:gd name="connsiteX0" fmla="*/ 12668 w 12668"/>
                  <a:gd name="connsiteY0" fmla="*/ 4667 h 8191"/>
                  <a:gd name="connsiteX1" fmla="*/ 0 w 12668"/>
                  <a:gd name="connsiteY1" fmla="*/ 0 h 8191"/>
                  <a:gd name="connsiteX2" fmla="*/ 3048 w 12668"/>
                  <a:gd name="connsiteY2" fmla="*/ 8192 h 8191"/>
                  <a:gd name="connsiteX3" fmla="*/ 12668 w 12668"/>
                  <a:gd name="connsiteY3" fmla="*/ 4667 h 8191"/>
                </a:gdLst>
                <a:ahLst/>
                <a:cxnLst>
                  <a:cxn ang="0">
                    <a:pos x="connsiteX0" y="connsiteY0"/>
                  </a:cxn>
                  <a:cxn ang="0">
                    <a:pos x="connsiteX1" y="connsiteY1"/>
                  </a:cxn>
                  <a:cxn ang="0">
                    <a:pos x="connsiteX2" y="connsiteY2"/>
                  </a:cxn>
                  <a:cxn ang="0">
                    <a:pos x="connsiteX3" y="connsiteY3"/>
                  </a:cxn>
                </a:cxnLst>
                <a:rect l="l" t="t" r="r" b="b"/>
                <a:pathLst>
                  <a:path w="12668" h="8191">
                    <a:moveTo>
                      <a:pt x="12668" y="4667"/>
                    </a:moveTo>
                    <a:cubicBezTo>
                      <a:pt x="8477" y="2953"/>
                      <a:pt x="4286" y="1429"/>
                      <a:pt x="0" y="0"/>
                    </a:cubicBezTo>
                    <a:lnTo>
                      <a:pt x="3048" y="8192"/>
                    </a:lnTo>
                    <a:lnTo>
                      <a:pt x="12668" y="4667"/>
                    </a:lnTo>
                    <a:close/>
                  </a:path>
                </a:pathLst>
              </a:custGeom>
              <a:solidFill>
                <a:srgbClr val="070540"/>
              </a:solidFill>
              <a:ln w="9525" cap="flat">
                <a:noFill/>
                <a:prstDash val="solid"/>
                <a:miter/>
              </a:ln>
            </p:spPr>
            <p:txBody>
              <a:bodyPr rtlCol="0" anchor="ctr"/>
              <a:lstStyle/>
              <a:p>
                <a:endParaRPr lang="en-US"/>
              </a:p>
            </p:txBody>
          </p:sp>
          <p:sp>
            <p:nvSpPr>
              <p:cNvPr id="454" name="Freeform: Shape 453">
                <a:extLst>
                  <a:ext uri="{FF2B5EF4-FFF2-40B4-BE49-F238E27FC236}">
                    <a16:creationId xmlns:a16="http://schemas.microsoft.com/office/drawing/2014/main" id="{B1045626-6496-41D4-9A3C-5FFA1273DB08}"/>
                  </a:ext>
                </a:extLst>
              </p:cNvPr>
              <p:cNvSpPr/>
              <p:nvPr/>
            </p:nvSpPr>
            <p:spPr>
              <a:xfrm rot="-1221131">
                <a:off x="4003814" y="2984126"/>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55" name="Freeform: Shape 454">
                <a:extLst>
                  <a:ext uri="{FF2B5EF4-FFF2-40B4-BE49-F238E27FC236}">
                    <a16:creationId xmlns:a16="http://schemas.microsoft.com/office/drawing/2014/main" id="{E5C3B2B9-0FA5-E865-97F3-54E7EA98E2F9}"/>
                  </a:ext>
                </a:extLst>
              </p:cNvPr>
              <p:cNvSpPr/>
              <p:nvPr/>
            </p:nvSpPr>
            <p:spPr>
              <a:xfrm rot="-1221131">
                <a:off x="4097134" y="323559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56" name="Freeform: Shape 455">
                <a:extLst>
                  <a:ext uri="{FF2B5EF4-FFF2-40B4-BE49-F238E27FC236}">
                    <a16:creationId xmlns:a16="http://schemas.microsoft.com/office/drawing/2014/main" id="{24A5F168-93AD-8FCE-982D-DE733EAD5293}"/>
                  </a:ext>
                </a:extLst>
              </p:cNvPr>
              <p:cNvSpPr/>
              <p:nvPr/>
            </p:nvSpPr>
            <p:spPr>
              <a:xfrm rot="-1221573">
                <a:off x="4136939" y="334342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57" name="Freeform: Shape 456">
                <a:extLst>
                  <a:ext uri="{FF2B5EF4-FFF2-40B4-BE49-F238E27FC236}">
                    <a16:creationId xmlns:a16="http://schemas.microsoft.com/office/drawing/2014/main" id="{BB6A0986-0BE7-1956-09A2-AD3F9CF0686B}"/>
                  </a:ext>
                </a:extLst>
              </p:cNvPr>
              <p:cNvSpPr/>
              <p:nvPr/>
            </p:nvSpPr>
            <p:spPr>
              <a:xfrm rot="-1221573">
                <a:off x="4043584" y="309172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58" name="Freeform: Shape 457">
                <a:extLst>
                  <a:ext uri="{FF2B5EF4-FFF2-40B4-BE49-F238E27FC236}">
                    <a16:creationId xmlns:a16="http://schemas.microsoft.com/office/drawing/2014/main" id="{F38ED977-127C-8974-EE96-1AFC4FF0D94D}"/>
                  </a:ext>
                </a:extLst>
              </p:cNvPr>
              <p:cNvSpPr/>
              <p:nvPr/>
            </p:nvSpPr>
            <p:spPr>
              <a:xfrm rot="-1221573">
                <a:off x="4030278" y="305594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59" name="Freeform: Shape 458">
                <a:extLst>
                  <a:ext uri="{FF2B5EF4-FFF2-40B4-BE49-F238E27FC236}">
                    <a16:creationId xmlns:a16="http://schemas.microsoft.com/office/drawing/2014/main" id="{6C6CA678-A77E-CC88-49E6-0564D80C6E25}"/>
                  </a:ext>
                </a:extLst>
              </p:cNvPr>
              <p:cNvSpPr/>
              <p:nvPr/>
            </p:nvSpPr>
            <p:spPr>
              <a:xfrm rot="-1221573">
                <a:off x="4056954" y="3127854"/>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60" name="Freeform: Shape 459">
                <a:extLst>
                  <a:ext uri="{FF2B5EF4-FFF2-40B4-BE49-F238E27FC236}">
                    <a16:creationId xmlns:a16="http://schemas.microsoft.com/office/drawing/2014/main" id="{BBDD26DE-DD25-7829-E10C-6E6C2C04DB3F}"/>
                  </a:ext>
                </a:extLst>
              </p:cNvPr>
              <p:cNvSpPr/>
              <p:nvPr/>
            </p:nvSpPr>
            <p:spPr>
              <a:xfrm rot="-1221573">
                <a:off x="4016902" y="301981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61" name="Freeform: Shape 460">
                <a:extLst>
                  <a:ext uri="{FF2B5EF4-FFF2-40B4-BE49-F238E27FC236}">
                    <a16:creationId xmlns:a16="http://schemas.microsoft.com/office/drawing/2014/main" id="{B54A93CE-B174-50E2-CF24-3F67A818250E}"/>
                  </a:ext>
                </a:extLst>
              </p:cNvPr>
              <p:cNvSpPr/>
              <p:nvPr/>
            </p:nvSpPr>
            <p:spPr>
              <a:xfrm>
                <a:off x="3982076" y="2936525"/>
                <a:ext cx="14763" cy="14382"/>
              </a:xfrm>
              <a:custGeom>
                <a:avLst/>
                <a:gdLst>
                  <a:gd name="connsiteX0" fmla="*/ 4001 w 14763"/>
                  <a:gd name="connsiteY0" fmla="*/ 14383 h 14382"/>
                  <a:gd name="connsiteX1" fmla="*/ 14764 w 14763"/>
                  <a:gd name="connsiteY1" fmla="*/ 10382 h 14382"/>
                  <a:gd name="connsiteX2" fmla="*/ 11144 w 14763"/>
                  <a:gd name="connsiteY2" fmla="*/ 667 h 14382"/>
                  <a:gd name="connsiteX3" fmla="*/ 9620 w 14763"/>
                  <a:gd name="connsiteY3" fmla="*/ 0 h 14382"/>
                  <a:gd name="connsiteX4" fmla="*/ 0 w 14763"/>
                  <a:gd name="connsiteY4" fmla="*/ 3524 h 14382"/>
                  <a:gd name="connsiteX5" fmla="*/ 4001 w 14763"/>
                  <a:gd name="connsiteY5" fmla="*/ 14383 h 1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 h="14382">
                    <a:moveTo>
                      <a:pt x="4001" y="14383"/>
                    </a:moveTo>
                    <a:lnTo>
                      <a:pt x="14764" y="10382"/>
                    </a:lnTo>
                    <a:lnTo>
                      <a:pt x="11144" y="667"/>
                    </a:lnTo>
                    <a:cubicBezTo>
                      <a:pt x="10668" y="476"/>
                      <a:pt x="10096" y="286"/>
                      <a:pt x="9620" y="0"/>
                    </a:cubicBezTo>
                    <a:lnTo>
                      <a:pt x="0" y="3524"/>
                    </a:lnTo>
                    <a:lnTo>
                      <a:pt x="4001" y="14383"/>
                    </a:lnTo>
                    <a:close/>
                  </a:path>
                </a:pathLst>
              </a:custGeom>
              <a:solidFill>
                <a:srgbClr val="070540"/>
              </a:solidFill>
              <a:ln w="9525" cap="flat">
                <a:noFill/>
                <a:prstDash val="solid"/>
                <a:miter/>
              </a:ln>
            </p:spPr>
            <p:txBody>
              <a:bodyPr rtlCol="0" anchor="ctr"/>
              <a:lstStyle/>
              <a:p>
                <a:endParaRPr lang="en-US"/>
              </a:p>
            </p:txBody>
          </p:sp>
          <p:sp>
            <p:nvSpPr>
              <p:cNvPr id="462" name="Freeform: Shape 461">
                <a:extLst>
                  <a:ext uri="{FF2B5EF4-FFF2-40B4-BE49-F238E27FC236}">
                    <a16:creationId xmlns:a16="http://schemas.microsoft.com/office/drawing/2014/main" id="{E976B973-C052-10FF-0A15-6034F6BDA52B}"/>
                  </a:ext>
                </a:extLst>
              </p:cNvPr>
              <p:cNvSpPr/>
              <p:nvPr/>
            </p:nvSpPr>
            <p:spPr>
              <a:xfrm rot="-1221573">
                <a:off x="3996899" y="297362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3" name="Freeform: Shape 462">
                <a:extLst>
                  <a:ext uri="{FF2B5EF4-FFF2-40B4-BE49-F238E27FC236}">
                    <a16:creationId xmlns:a16="http://schemas.microsoft.com/office/drawing/2014/main" id="{A2B0D262-5186-0CFC-1960-CA7E39B8B5CF}"/>
                  </a:ext>
                </a:extLst>
              </p:cNvPr>
              <p:cNvSpPr/>
              <p:nvPr/>
            </p:nvSpPr>
            <p:spPr>
              <a:xfrm rot="-1221573">
                <a:off x="4010224" y="300952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4" name="Freeform: Shape 463">
                <a:extLst>
                  <a:ext uri="{FF2B5EF4-FFF2-40B4-BE49-F238E27FC236}">
                    <a16:creationId xmlns:a16="http://schemas.microsoft.com/office/drawing/2014/main" id="{DBF83E6F-F03F-F84D-A72E-D3A22D28207C}"/>
                  </a:ext>
                </a:extLst>
              </p:cNvPr>
              <p:cNvSpPr/>
              <p:nvPr/>
            </p:nvSpPr>
            <p:spPr>
              <a:xfrm rot="-1221131">
                <a:off x="4023752" y="3045500"/>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5" name="Freeform: Shape 464">
                <a:extLst>
                  <a:ext uri="{FF2B5EF4-FFF2-40B4-BE49-F238E27FC236}">
                    <a16:creationId xmlns:a16="http://schemas.microsoft.com/office/drawing/2014/main" id="{D5BF54DA-B054-E3AD-FD7C-F7F2914594D5}"/>
                  </a:ext>
                </a:extLst>
              </p:cNvPr>
              <p:cNvSpPr/>
              <p:nvPr/>
            </p:nvSpPr>
            <p:spPr>
              <a:xfrm rot="-1221573">
                <a:off x="4036906" y="308144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6" name="Freeform: Shape 465">
                <a:extLst>
                  <a:ext uri="{FF2B5EF4-FFF2-40B4-BE49-F238E27FC236}">
                    <a16:creationId xmlns:a16="http://schemas.microsoft.com/office/drawing/2014/main" id="{3F9EDA3A-E3C8-1D0F-C2E7-A6C73557A49B}"/>
                  </a:ext>
                </a:extLst>
              </p:cNvPr>
              <p:cNvSpPr/>
              <p:nvPr/>
            </p:nvSpPr>
            <p:spPr>
              <a:xfrm rot="-1221131">
                <a:off x="4050451" y="3117481"/>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7" name="Freeform: Shape 466">
                <a:extLst>
                  <a:ext uri="{FF2B5EF4-FFF2-40B4-BE49-F238E27FC236}">
                    <a16:creationId xmlns:a16="http://schemas.microsoft.com/office/drawing/2014/main" id="{F35287A4-B26C-AE13-8BC3-508A18EE299D}"/>
                  </a:ext>
                </a:extLst>
              </p:cNvPr>
              <p:cNvSpPr/>
              <p:nvPr/>
            </p:nvSpPr>
            <p:spPr>
              <a:xfrm rot="-1221573">
                <a:off x="4063585" y="315334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8" name="Freeform: Shape 467">
                <a:extLst>
                  <a:ext uri="{FF2B5EF4-FFF2-40B4-BE49-F238E27FC236}">
                    <a16:creationId xmlns:a16="http://schemas.microsoft.com/office/drawing/2014/main" id="{12948748-1A3E-97B3-F516-576EB9BB0381}"/>
                  </a:ext>
                </a:extLst>
              </p:cNvPr>
              <p:cNvSpPr/>
              <p:nvPr/>
            </p:nvSpPr>
            <p:spPr>
              <a:xfrm rot="-1221573">
                <a:off x="4076911" y="318925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69" name="Freeform: Shape 468">
                <a:extLst>
                  <a:ext uri="{FF2B5EF4-FFF2-40B4-BE49-F238E27FC236}">
                    <a16:creationId xmlns:a16="http://schemas.microsoft.com/office/drawing/2014/main" id="{413A50DE-1C47-5864-3B2A-312250AFD30D}"/>
                  </a:ext>
                </a:extLst>
              </p:cNvPr>
              <p:cNvSpPr/>
              <p:nvPr/>
            </p:nvSpPr>
            <p:spPr>
              <a:xfrm rot="-1221573">
                <a:off x="4090235" y="322516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70" name="Freeform: Shape 469">
                <a:extLst>
                  <a:ext uri="{FF2B5EF4-FFF2-40B4-BE49-F238E27FC236}">
                    <a16:creationId xmlns:a16="http://schemas.microsoft.com/office/drawing/2014/main" id="{F1B9B5C4-9324-567C-AEA3-72215E98D0CC}"/>
                  </a:ext>
                </a:extLst>
              </p:cNvPr>
              <p:cNvSpPr/>
              <p:nvPr/>
            </p:nvSpPr>
            <p:spPr>
              <a:xfrm rot="-1221573">
                <a:off x="4103592" y="326116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71" name="Freeform: Shape 470">
                <a:extLst>
                  <a:ext uri="{FF2B5EF4-FFF2-40B4-BE49-F238E27FC236}">
                    <a16:creationId xmlns:a16="http://schemas.microsoft.com/office/drawing/2014/main" id="{90FDCDB3-F30A-C67B-330F-DD6732B6803E}"/>
                  </a:ext>
                </a:extLst>
              </p:cNvPr>
              <p:cNvSpPr/>
              <p:nvPr/>
            </p:nvSpPr>
            <p:spPr>
              <a:xfrm rot="-1221573">
                <a:off x="4116913" y="329707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72" name="Freeform: Shape 471">
                <a:extLst>
                  <a:ext uri="{FF2B5EF4-FFF2-40B4-BE49-F238E27FC236}">
                    <a16:creationId xmlns:a16="http://schemas.microsoft.com/office/drawing/2014/main" id="{77FD9EDC-CB3A-D11D-5BF5-9B40BE0A44F4}"/>
                  </a:ext>
                </a:extLst>
              </p:cNvPr>
              <p:cNvSpPr/>
              <p:nvPr/>
            </p:nvSpPr>
            <p:spPr>
              <a:xfrm rot="-1221896">
                <a:off x="4130359" y="3333028"/>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73" name="Freeform: Shape 472">
                <a:extLst>
                  <a:ext uri="{FF2B5EF4-FFF2-40B4-BE49-F238E27FC236}">
                    <a16:creationId xmlns:a16="http://schemas.microsoft.com/office/drawing/2014/main" id="{A2F1B362-83D5-D43A-8CE2-0FD56C41D2A6}"/>
                  </a:ext>
                </a:extLst>
              </p:cNvPr>
              <p:cNvSpPr/>
              <p:nvPr/>
            </p:nvSpPr>
            <p:spPr>
              <a:xfrm>
                <a:off x="4142097" y="3367436"/>
                <a:ext cx="13620" cy="14763"/>
              </a:xfrm>
              <a:custGeom>
                <a:avLst/>
                <a:gdLst>
                  <a:gd name="connsiteX0" fmla="*/ 0 w 13620"/>
                  <a:gd name="connsiteY0" fmla="*/ 4000 h 14763"/>
                  <a:gd name="connsiteX1" fmla="*/ 4000 w 13620"/>
                  <a:gd name="connsiteY1" fmla="*/ 14764 h 14763"/>
                  <a:gd name="connsiteX2" fmla="*/ 11430 w 13620"/>
                  <a:gd name="connsiteY2" fmla="*/ 12001 h 14763"/>
                  <a:gd name="connsiteX3" fmla="*/ 13621 w 13620"/>
                  <a:gd name="connsiteY3" fmla="*/ 7715 h 14763"/>
                  <a:gd name="connsiteX4" fmla="*/ 10763 w 13620"/>
                  <a:gd name="connsiteY4" fmla="*/ 0 h 14763"/>
                  <a:gd name="connsiteX5" fmla="*/ 0 w 13620"/>
                  <a:gd name="connsiteY5" fmla="*/ 4000 h 14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20" h="14763">
                    <a:moveTo>
                      <a:pt x="0" y="4000"/>
                    </a:moveTo>
                    <a:lnTo>
                      <a:pt x="4000" y="14764"/>
                    </a:lnTo>
                    <a:lnTo>
                      <a:pt x="11430" y="12001"/>
                    </a:lnTo>
                    <a:cubicBezTo>
                      <a:pt x="12192" y="10573"/>
                      <a:pt x="12954" y="9144"/>
                      <a:pt x="13621" y="7715"/>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474" name="Freeform: Shape 473">
                <a:extLst>
                  <a:ext uri="{FF2B5EF4-FFF2-40B4-BE49-F238E27FC236}">
                    <a16:creationId xmlns:a16="http://schemas.microsoft.com/office/drawing/2014/main" id="{8DC44AFE-D1EA-8B91-0013-BC80D88296EC}"/>
                  </a:ext>
                </a:extLst>
              </p:cNvPr>
              <p:cNvSpPr/>
              <p:nvPr/>
            </p:nvSpPr>
            <p:spPr>
              <a:xfrm rot="-1221131">
                <a:off x="4096205" y="311337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75" name="Freeform: Shape 474">
                <a:extLst>
                  <a:ext uri="{FF2B5EF4-FFF2-40B4-BE49-F238E27FC236}">
                    <a16:creationId xmlns:a16="http://schemas.microsoft.com/office/drawing/2014/main" id="{158937A5-2F4B-842A-3FF7-F55BE2DF5C70}"/>
                  </a:ext>
                </a:extLst>
              </p:cNvPr>
              <p:cNvSpPr/>
              <p:nvPr/>
            </p:nvSpPr>
            <p:spPr>
              <a:xfrm rot="-1221573">
                <a:off x="4109289" y="314906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76" name="Freeform: Shape 475">
                <a:extLst>
                  <a:ext uri="{FF2B5EF4-FFF2-40B4-BE49-F238E27FC236}">
                    <a16:creationId xmlns:a16="http://schemas.microsoft.com/office/drawing/2014/main" id="{9AC84E95-B890-D962-911B-7201CD253DC2}"/>
                  </a:ext>
                </a:extLst>
              </p:cNvPr>
              <p:cNvSpPr/>
              <p:nvPr/>
            </p:nvSpPr>
            <p:spPr>
              <a:xfrm rot="-1221573">
                <a:off x="4082625" y="307722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77" name="Freeform: Shape 476">
                <a:extLst>
                  <a:ext uri="{FF2B5EF4-FFF2-40B4-BE49-F238E27FC236}">
                    <a16:creationId xmlns:a16="http://schemas.microsoft.com/office/drawing/2014/main" id="{F2DEF220-F3B0-B413-C9FF-B616EB6AE0AB}"/>
                  </a:ext>
                </a:extLst>
              </p:cNvPr>
              <p:cNvSpPr/>
              <p:nvPr/>
            </p:nvSpPr>
            <p:spPr>
              <a:xfrm rot="-1221131">
                <a:off x="4069527" y="304145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78" name="Freeform: Shape 477">
                <a:extLst>
                  <a:ext uri="{FF2B5EF4-FFF2-40B4-BE49-F238E27FC236}">
                    <a16:creationId xmlns:a16="http://schemas.microsoft.com/office/drawing/2014/main" id="{B3646151-AA50-5727-4148-82E747DDAE56}"/>
                  </a:ext>
                </a:extLst>
              </p:cNvPr>
              <p:cNvSpPr/>
              <p:nvPr/>
            </p:nvSpPr>
            <p:spPr>
              <a:xfrm rot="-1221573">
                <a:off x="4055960" y="300533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79" name="Freeform: Shape 478">
                <a:extLst>
                  <a:ext uri="{FF2B5EF4-FFF2-40B4-BE49-F238E27FC236}">
                    <a16:creationId xmlns:a16="http://schemas.microsoft.com/office/drawing/2014/main" id="{8E0D6F1D-1D27-90A3-9E0C-6618FCF96325}"/>
                  </a:ext>
                </a:extLst>
              </p:cNvPr>
              <p:cNvSpPr/>
              <p:nvPr/>
            </p:nvSpPr>
            <p:spPr>
              <a:xfrm>
                <a:off x="4158480" y="3291808"/>
                <a:ext cx="18954" cy="29241"/>
              </a:xfrm>
              <a:custGeom>
                <a:avLst/>
                <a:gdLst>
                  <a:gd name="connsiteX0" fmla="*/ 0 w 18954"/>
                  <a:gd name="connsiteY0" fmla="*/ 4000 h 29241"/>
                  <a:gd name="connsiteX1" fmla="*/ 9334 w 18954"/>
                  <a:gd name="connsiteY1" fmla="*/ 29242 h 29241"/>
                  <a:gd name="connsiteX2" fmla="*/ 18002 w 18954"/>
                  <a:gd name="connsiteY2" fmla="*/ 26003 h 29241"/>
                  <a:gd name="connsiteX3" fmla="*/ 18955 w 18954"/>
                  <a:gd name="connsiteY3" fmla="*/ 22098 h 29241"/>
                  <a:gd name="connsiteX4" fmla="*/ 10763 w 18954"/>
                  <a:gd name="connsiteY4" fmla="*/ 0 h 29241"/>
                  <a:gd name="connsiteX5" fmla="*/ 0 w 18954"/>
                  <a:gd name="connsiteY5" fmla="*/ 4000 h 2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54" h="29241">
                    <a:moveTo>
                      <a:pt x="0" y="4000"/>
                    </a:moveTo>
                    <a:lnTo>
                      <a:pt x="9334" y="29242"/>
                    </a:lnTo>
                    <a:lnTo>
                      <a:pt x="18002" y="26003"/>
                    </a:lnTo>
                    <a:cubicBezTo>
                      <a:pt x="18288" y="24670"/>
                      <a:pt x="18669" y="23431"/>
                      <a:pt x="18955" y="22098"/>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480" name="Freeform: Shape 479">
                <a:extLst>
                  <a:ext uri="{FF2B5EF4-FFF2-40B4-BE49-F238E27FC236}">
                    <a16:creationId xmlns:a16="http://schemas.microsoft.com/office/drawing/2014/main" id="{8D541E9C-0F44-B6CA-726A-12453D56A253}"/>
                  </a:ext>
                </a:extLst>
              </p:cNvPr>
              <p:cNvSpPr/>
              <p:nvPr/>
            </p:nvSpPr>
            <p:spPr>
              <a:xfrm>
                <a:off x="4038465" y="2968625"/>
                <a:ext cx="20097" cy="28956"/>
              </a:xfrm>
              <a:custGeom>
                <a:avLst/>
                <a:gdLst>
                  <a:gd name="connsiteX0" fmla="*/ 9335 w 20097"/>
                  <a:gd name="connsiteY0" fmla="*/ 28956 h 28956"/>
                  <a:gd name="connsiteX1" fmla="*/ 20098 w 20097"/>
                  <a:gd name="connsiteY1" fmla="*/ 24956 h 28956"/>
                  <a:gd name="connsiteX2" fmla="*/ 11144 w 20097"/>
                  <a:gd name="connsiteY2" fmla="*/ 857 h 28956"/>
                  <a:gd name="connsiteX3" fmla="*/ 10001 w 20097"/>
                  <a:gd name="connsiteY3" fmla="*/ 0 h 28956"/>
                  <a:gd name="connsiteX4" fmla="*/ 0 w 20097"/>
                  <a:gd name="connsiteY4" fmla="*/ 3715 h 28956"/>
                  <a:gd name="connsiteX5" fmla="*/ 9335 w 20097"/>
                  <a:gd name="connsiteY5" fmla="*/ 28956 h 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97" h="28956">
                    <a:moveTo>
                      <a:pt x="9335" y="28956"/>
                    </a:moveTo>
                    <a:lnTo>
                      <a:pt x="20098" y="24956"/>
                    </a:lnTo>
                    <a:lnTo>
                      <a:pt x="11144" y="857"/>
                    </a:lnTo>
                    <a:cubicBezTo>
                      <a:pt x="10763" y="571"/>
                      <a:pt x="10382" y="286"/>
                      <a:pt x="10001" y="0"/>
                    </a:cubicBezTo>
                    <a:lnTo>
                      <a:pt x="0" y="3715"/>
                    </a:lnTo>
                    <a:lnTo>
                      <a:pt x="9335" y="28956"/>
                    </a:lnTo>
                    <a:close/>
                  </a:path>
                </a:pathLst>
              </a:custGeom>
              <a:solidFill>
                <a:srgbClr val="070540"/>
              </a:solidFill>
              <a:ln w="9525" cap="flat">
                <a:noFill/>
                <a:prstDash val="solid"/>
                <a:miter/>
              </a:ln>
            </p:spPr>
            <p:txBody>
              <a:bodyPr rtlCol="0" anchor="ctr"/>
              <a:lstStyle/>
              <a:p>
                <a:endParaRPr lang="en-US"/>
              </a:p>
            </p:txBody>
          </p:sp>
          <p:sp>
            <p:nvSpPr>
              <p:cNvPr id="481" name="Freeform: Shape 480">
                <a:extLst>
                  <a:ext uri="{FF2B5EF4-FFF2-40B4-BE49-F238E27FC236}">
                    <a16:creationId xmlns:a16="http://schemas.microsoft.com/office/drawing/2014/main" id="{36B38522-943F-2EFE-812D-DCF1F3B55497}"/>
                  </a:ext>
                </a:extLst>
              </p:cNvPr>
              <p:cNvSpPr/>
              <p:nvPr/>
            </p:nvSpPr>
            <p:spPr>
              <a:xfrm>
                <a:off x="4033131" y="2958052"/>
                <a:ext cx="3905" cy="3524"/>
              </a:xfrm>
              <a:custGeom>
                <a:avLst/>
                <a:gdLst>
                  <a:gd name="connsiteX0" fmla="*/ 3905 w 3905"/>
                  <a:gd name="connsiteY0" fmla="*/ 2572 h 3524"/>
                  <a:gd name="connsiteX1" fmla="*/ 0 w 3905"/>
                  <a:gd name="connsiteY1" fmla="*/ 0 h 3524"/>
                  <a:gd name="connsiteX2" fmla="*/ 1333 w 3905"/>
                  <a:gd name="connsiteY2" fmla="*/ 3524 h 3524"/>
                  <a:gd name="connsiteX3" fmla="*/ 3905 w 3905"/>
                  <a:gd name="connsiteY3" fmla="*/ 2572 h 3524"/>
                </a:gdLst>
                <a:ahLst/>
                <a:cxnLst>
                  <a:cxn ang="0">
                    <a:pos x="connsiteX0" y="connsiteY0"/>
                  </a:cxn>
                  <a:cxn ang="0">
                    <a:pos x="connsiteX1" y="connsiteY1"/>
                  </a:cxn>
                  <a:cxn ang="0">
                    <a:pos x="connsiteX2" y="connsiteY2"/>
                  </a:cxn>
                  <a:cxn ang="0">
                    <a:pos x="connsiteX3" y="connsiteY3"/>
                  </a:cxn>
                </a:cxnLst>
                <a:rect l="l" t="t" r="r" b="b"/>
                <a:pathLst>
                  <a:path w="3905" h="3524">
                    <a:moveTo>
                      <a:pt x="3905" y="2572"/>
                    </a:moveTo>
                    <a:cubicBezTo>
                      <a:pt x="2572" y="1715"/>
                      <a:pt x="1333" y="857"/>
                      <a:pt x="0" y="0"/>
                    </a:cubicBezTo>
                    <a:lnTo>
                      <a:pt x="1333" y="3524"/>
                    </a:lnTo>
                    <a:lnTo>
                      <a:pt x="3905" y="2572"/>
                    </a:lnTo>
                    <a:close/>
                  </a:path>
                </a:pathLst>
              </a:custGeom>
              <a:solidFill>
                <a:srgbClr val="070540"/>
              </a:solidFill>
              <a:ln w="9525" cap="flat">
                <a:noFill/>
                <a:prstDash val="solid"/>
                <a:miter/>
              </a:ln>
            </p:spPr>
            <p:txBody>
              <a:bodyPr rtlCol="0" anchor="ctr"/>
              <a:lstStyle/>
              <a:p>
                <a:endParaRPr lang="en-US"/>
              </a:p>
            </p:txBody>
          </p:sp>
          <p:sp>
            <p:nvSpPr>
              <p:cNvPr id="482" name="Freeform: Shape 481">
                <a:extLst>
                  <a:ext uri="{FF2B5EF4-FFF2-40B4-BE49-F238E27FC236}">
                    <a16:creationId xmlns:a16="http://schemas.microsoft.com/office/drawing/2014/main" id="{508EB0F8-60E2-4435-47FC-D5ED05C3E534}"/>
                  </a:ext>
                </a:extLst>
              </p:cNvPr>
              <p:cNvSpPr/>
              <p:nvPr/>
            </p:nvSpPr>
            <p:spPr>
              <a:xfrm>
                <a:off x="4171910" y="3331337"/>
                <a:ext cx="1047" cy="1904"/>
              </a:xfrm>
              <a:custGeom>
                <a:avLst/>
                <a:gdLst>
                  <a:gd name="connsiteX0" fmla="*/ 476 w 1047"/>
                  <a:gd name="connsiteY0" fmla="*/ 1905 h 1904"/>
                  <a:gd name="connsiteX1" fmla="*/ 1048 w 1047"/>
                  <a:gd name="connsiteY1" fmla="*/ 0 h 1904"/>
                  <a:gd name="connsiteX2" fmla="*/ 0 w 1047"/>
                  <a:gd name="connsiteY2" fmla="*/ 381 h 1904"/>
                  <a:gd name="connsiteX3" fmla="*/ 476 w 1047"/>
                  <a:gd name="connsiteY3" fmla="*/ 1905 h 1904"/>
                </a:gdLst>
                <a:ahLst/>
                <a:cxnLst>
                  <a:cxn ang="0">
                    <a:pos x="connsiteX0" y="connsiteY0"/>
                  </a:cxn>
                  <a:cxn ang="0">
                    <a:pos x="connsiteX1" y="connsiteY1"/>
                  </a:cxn>
                  <a:cxn ang="0">
                    <a:pos x="connsiteX2" y="connsiteY2"/>
                  </a:cxn>
                  <a:cxn ang="0">
                    <a:pos x="connsiteX3" y="connsiteY3"/>
                  </a:cxn>
                </a:cxnLst>
                <a:rect l="l" t="t" r="r" b="b"/>
                <a:pathLst>
                  <a:path w="1047" h="1904">
                    <a:moveTo>
                      <a:pt x="476" y="1905"/>
                    </a:moveTo>
                    <a:cubicBezTo>
                      <a:pt x="667" y="1238"/>
                      <a:pt x="857" y="667"/>
                      <a:pt x="1048" y="0"/>
                    </a:cubicBezTo>
                    <a:lnTo>
                      <a:pt x="0" y="381"/>
                    </a:lnTo>
                    <a:lnTo>
                      <a:pt x="476" y="1905"/>
                    </a:lnTo>
                    <a:close/>
                  </a:path>
                </a:pathLst>
              </a:custGeom>
              <a:solidFill>
                <a:srgbClr val="070540"/>
              </a:solidFill>
              <a:ln w="9525" cap="flat">
                <a:noFill/>
                <a:prstDash val="solid"/>
                <a:miter/>
              </a:ln>
            </p:spPr>
            <p:txBody>
              <a:bodyPr rtlCol="0" anchor="ctr"/>
              <a:lstStyle/>
              <a:p>
                <a:endParaRPr lang="en-US"/>
              </a:p>
            </p:txBody>
          </p:sp>
          <p:sp>
            <p:nvSpPr>
              <p:cNvPr id="483" name="Freeform: Shape 482">
                <a:extLst>
                  <a:ext uri="{FF2B5EF4-FFF2-40B4-BE49-F238E27FC236}">
                    <a16:creationId xmlns:a16="http://schemas.microsoft.com/office/drawing/2014/main" id="{BCF5BB29-6122-1F73-495C-0F3DA3A8EAEF}"/>
                  </a:ext>
                </a:extLst>
              </p:cNvPr>
              <p:cNvSpPr/>
              <p:nvPr/>
            </p:nvSpPr>
            <p:spPr>
              <a:xfrm rot="-1221573">
                <a:off x="4122628" y="3185054"/>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84" name="Freeform: Shape 483">
                <a:extLst>
                  <a:ext uri="{FF2B5EF4-FFF2-40B4-BE49-F238E27FC236}">
                    <a16:creationId xmlns:a16="http://schemas.microsoft.com/office/drawing/2014/main" id="{88F33178-100C-B6B9-59EC-F0F9D46A8C7A}"/>
                  </a:ext>
                </a:extLst>
              </p:cNvPr>
              <p:cNvSpPr/>
              <p:nvPr/>
            </p:nvSpPr>
            <p:spPr>
              <a:xfrm rot="-1221573">
                <a:off x="4149382" y="325684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485" name="Freeform: Shape 484">
                <a:extLst>
                  <a:ext uri="{FF2B5EF4-FFF2-40B4-BE49-F238E27FC236}">
                    <a16:creationId xmlns:a16="http://schemas.microsoft.com/office/drawing/2014/main" id="{0696CE21-9B6D-DA33-2484-0794B7FE39B3}"/>
                  </a:ext>
                </a:extLst>
              </p:cNvPr>
              <p:cNvSpPr/>
              <p:nvPr/>
            </p:nvSpPr>
            <p:spPr>
              <a:xfrm rot="-1221131">
                <a:off x="4136209" y="322120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486" name="Freeform: Shape 485">
                <a:extLst>
                  <a:ext uri="{FF2B5EF4-FFF2-40B4-BE49-F238E27FC236}">
                    <a16:creationId xmlns:a16="http://schemas.microsoft.com/office/drawing/2014/main" id="{D5773FED-B1BA-539F-70AB-7D23CE13A67E}"/>
                  </a:ext>
                </a:extLst>
              </p:cNvPr>
              <p:cNvSpPr/>
              <p:nvPr/>
            </p:nvSpPr>
            <p:spPr>
              <a:xfrm>
                <a:off x="4034464" y="2960623"/>
                <a:ext cx="14001" cy="11715"/>
              </a:xfrm>
              <a:custGeom>
                <a:avLst/>
                <a:gdLst>
                  <a:gd name="connsiteX0" fmla="*/ 4001 w 14001"/>
                  <a:gd name="connsiteY0" fmla="*/ 11716 h 11715"/>
                  <a:gd name="connsiteX1" fmla="*/ 14002 w 14001"/>
                  <a:gd name="connsiteY1" fmla="*/ 8001 h 11715"/>
                  <a:gd name="connsiteX2" fmla="*/ 2572 w 14001"/>
                  <a:gd name="connsiteY2" fmla="*/ 0 h 11715"/>
                  <a:gd name="connsiteX3" fmla="*/ 0 w 14001"/>
                  <a:gd name="connsiteY3" fmla="*/ 953 h 11715"/>
                  <a:gd name="connsiteX4" fmla="*/ 4001 w 14001"/>
                  <a:gd name="connsiteY4" fmla="*/ 11716 h 11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1" h="11715">
                    <a:moveTo>
                      <a:pt x="4001" y="11716"/>
                    </a:moveTo>
                    <a:lnTo>
                      <a:pt x="14002" y="8001"/>
                    </a:lnTo>
                    <a:cubicBezTo>
                      <a:pt x="10192" y="5239"/>
                      <a:pt x="6382" y="2572"/>
                      <a:pt x="2572" y="0"/>
                    </a:cubicBezTo>
                    <a:lnTo>
                      <a:pt x="0" y="953"/>
                    </a:lnTo>
                    <a:lnTo>
                      <a:pt x="4001" y="11716"/>
                    </a:lnTo>
                    <a:close/>
                  </a:path>
                </a:pathLst>
              </a:custGeom>
              <a:solidFill>
                <a:srgbClr val="070540"/>
              </a:solidFill>
              <a:ln w="9525" cap="flat">
                <a:noFill/>
                <a:prstDash val="solid"/>
                <a:miter/>
              </a:ln>
            </p:spPr>
            <p:txBody>
              <a:bodyPr rtlCol="0" anchor="ctr"/>
              <a:lstStyle/>
              <a:p>
                <a:endParaRPr lang="en-US"/>
              </a:p>
            </p:txBody>
          </p:sp>
          <p:sp>
            <p:nvSpPr>
              <p:cNvPr id="487" name="Freeform: Shape 486">
                <a:extLst>
                  <a:ext uri="{FF2B5EF4-FFF2-40B4-BE49-F238E27FC236}">
                    <a16:creationId xmlns:a16="http://schemas.microsoft.com/office/drawing/2014/main" id="{AC31DA35-CF2B-A564-A60D-F834420A9AEC}"/>
                  </a:ext>
                </a:extLst>
              </p:cNvPr>
              <p:cNvSpPr/>
              <p:nvPr/>
            </p:nvSpPr>
            <p:spPr>
              <a:xfrm rot="-1221131">
                <a:off x="4049501" y="2995161"/>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88" name="Freeform: Shape 487">
                <a:extLst>
                  <a:ext uri="{FF2B5EF4-FFF2-40B4-BE49-F238E27FC236}">
                    <a16:creationId xmlns:a16="http://schemas.microsoft.com/office/drawing/2014/main" id="{6E177D3A-D1C0-4B12-BC21-D82FB805B595}"/>
                  </a:ext>
                </a:extLst>
              </p:cNvPr>
              <p:cNvSpPr/>
              <p:nvPr/>
            </p:nvSpPr>
            <p:spPr>
              <a:xfrm rot="-1221131">
                <a:off x="4062848" y="3031173"/>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89" name="Freeform: Shape 488">
                <a:extLst>
                  <a:ext uri="{FF2B5EF4-FFF2-40B4-BE49-F238E27FC236}">
                    <a16:creationId xmlns:a16="http://schemas.microsoft.com/office/drawing/2014/main" id="{08E682DF-FCED-841B-656A-98CD31395BC9}"/>
                  </a:ext>
                </a:extLst>
              </p:cNvPr>
              <p:cNvSpPr/>
              <p:nvPr/>
            </p:nvSpPr>
            <p:spPr>
              <a:xfrm rot="-1221573">
                <a:off x="4076015" y="306717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0" name="Freeform: Shape 489">
                <a:extLst>
                  <a:ext uri="{FF2B5EF4-FFF2-40B4-BE49-F238E27FC236}">
                    <a16:creationId xmlns:a16="http://schemas.microsoft.com/office/drawing/2014/main" id="{963B2C0B-BB6E-E463-DCB4-DB312AE8C1EB}"/>
                  </a:ext>
                </a:extLst>
              </p:cNvPr>
              <p:cNvSpPr/>
              <p:nvPr/>
            </p:nvSpPr>
            <p:spPr>
              <a:xfrm rot="-1221131">
                <a:off x="4089527" y="3103088"/>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1" name="Freeform: Shape 490">
                <a:extLst>
                  <a:ext uri="{FF2B5EF4-FFF2-40B4-BE49-F238E27FC236}">
                    <a16:creationId xmlns:a16="http://schemas.microsoft.com/office/drawing/2014/main" id="{E4EF3C2B-470C-B879-726E-655C4361502F}"/>
                  </a:ext>
                </a:extLst>
              </p:cNvPr>
              <p:cNvSpPr/>
              <p:nvPr/>
            </p:nvSpPr>
            <p:spPr>
              <a:xfrm rot="-1221573">
                <a:off x="4102657" y="3139004"/>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2" name="Freeform: Shape 491">
                <a:extLst>
                  <a:ext uri="{FF2B5EF4-FFF2-40B4-BE49-F238E27FC236}">
                    <a16:creationId xmlns:a16="http://schemas.microsoft.com/office/drawing/2014/main" id="{75D192F2-BF37-9668-05AB-D43FDB2942C4}"/>
                  </a:ext>
                </a:extLst>
              </p:cNvPr>
              <p:cNvSpPr/>
              <p:nvPr/>
            </p:nvSpPr>
            <p:spPr>
              <a:xfrm rot="-1221573">
                <a:off x="4115983" y="317485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3" name="Freeform: Shape 492">
                <a:extLst>
                  <a:ext uri="{FF2B5EF4-FFF2-40B4-BE49-F238E27FC236}">
                    <a16:creationId xmlns:a16="http://schemas.microsoft.com/office/drawing/2014/main" id="{22791854-DB3C-CA72-45BE-C78A92F1A1B7}"/>
                  </a:ext>
                </a:extLst>
              </p:cNvPr>
              <p:cNvSpPr/>
              <p:nvPr/>
            </p:nvSpPr>
            <p:spPr>
              <a:xfrm rot="-1221131">
                <a:off x="4129530" y="3210909"/>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4" name="Freeform: Shape 493">
                <a:extLst>
                  <a:ext uri="{FF2B5EF4-FFF2-40B4-BE49-F238E27FC236}">
                    <a16:creationId xmlns:a16="http://schemas.microsoft.com/office/drawing/2014/main" id="{CB509F46-16B1-B84B-3DBE-089D98F53A79}"/>
                  </a:ext>
                </a:extLst>
              </p:cNvPr>
              <p:cNvSpPr/>
              <p:nvPr/>
            </p:nvSpPr>
            <p:spPr>
              <a:xfrm rot="-1221573">
                <a:off x="4142630" y="324667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5" name="Freeform: Shape 494">
                <a:extLst>
                  <a:ext uri="{FF2B5EF4-FFF2-40B4-BE49-F238E27FC236}">
                    <a16:creationId xmlns:a16="http://schemas.microsoft.com/office/drawing/2014/main" id="{1700CF5B-ED5A-1A2C-0047-8AD9FAAC48B3}"/>
                  </a:ext>
                </a:extLst>
              </p:cNvPr>
              <p:cNvSpPr/>
              <p:nvPr/>
            </p:nvSpPr>
            <p:spPr>
              <a:xfrm rot="-1221131">
                <a:off x="4156296" y="3282800"/>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496" name="Freeform: Shape 495">
                <a:extLst>
                  <a:ext uri="{FF2B5EF4-FFF2-40B4-BE49-F238E27FC236}">
                    <a16:creationId xmlns:a16="http://schemas.microsoft.com/office/drawing/2014/main" id="{B0CEB6A2-BCFE-C3C0-199F-89A0377C5AE6}"/>
                  </a:ext>
                </a:extLst>
              </p:cNvPr>
              <p:cNvSpPr/>
              <p:nvPr/>
            </p:nvSpPr>
            <p:spPr>
              <a:xfrm>
                <a:off x="4167814" y="3317906"/>
                <a:ext cx="8667" cy="13906"/>
              </a:xfrm>
              <a:custGeom>
                <a:avLst/>
                <a:gdLst>
                  <a:gd name="connsiteX0" fmla="*/ 4001 w 8667"/>
                  <a:gd name="connsiteY0" fmla="*/ 13906 h 13906"/>
                  <a:gd name="connsiteX1" fmla="*/ 5048 w 8667"/>
                  <a:gd name="connsiteY1" fmla="*/ 13525 h 13906"/>
                  <a:gd name="connsiteX2" fmla="*/ 8668 w 8667"/>
                  <a:gd name="connsiteY2" fmla="*/ 0 h 13906"/>
                  <a:gd name="connsiteX3" fmla="*/ 0 w 8667"/>
                  <a:gd name="connsiteY3" fmla="*/ 3143 h 13906"/>
                  <a:gd name="connsiteX4" fmla="*/ 4001 w 8667"/>
                  <a:gd name="connsiteY4" fmla="*/ 13906 h 1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7" h="13906">
                    <a:moveTo>
                      <a:pt x="4001" y="13906"/>
                    </a:moveTo>
                    <a:lnTo>
                      <a:pt x="5048" y="13525"/>
                    </a:lnTo>
                    <a:cubicBezTo>
                      <a:pt x="6382" y="9049"/>
                      <a:pt x="7525" y="4572"/>
                      <a:pt x="8668" y="0"/>
                    </a:cubicBezTo>
                    <a:lnTo>
                      <a:pt x="0" y="3143"/>
                    </a:lnTo>
                    <a:lnTo>
                      <a:pt x="4001" y="13906"/>
                    </a:lnTo>
                    <a:close/>
                  </a:path>
                </a:pathLst>
              </a:custGeom>
              <a:solidFill>
                <a:srgbClr val="070540"/>
              </a:solidFill>
              <a:ln w="9525" cap="flat">
                <a:noFill/>
                <a:prstDash val="solid"/>
                <a:miter/>
              </a:ln>
            </p:spPr>
            <p:txBody>
              <a:bodyPr rtlCol="0" anchor="ctr"/>
              <a:lstStyle/>
              <a:p>
                <a:endParaRPr lang="en-US"/>
              </a:p>
            </p:txBody>
          </p:sp>
        </p:grpSp>
        <p:sp>
          <p:nvSpPr>
            <p:cNvPr id="497" name="Freeform: Shape 496">
              <a:extLst>
                <a:ext uri="{FF2B5EF4-FFF2-40B4-BE49-F238E27FC236}">
                  <a16:creationId xmlns:a16="http://schemas.microsoft.com/office/drawing/2014/main" id="{60465789-310E-2A15-F13B-9394CEA7051B}"/>
                </a:ext>
              </a:extLst>
            </p:cNvPr>
            <p:cNvSpPr/>
            <p:nvPr/>
          </p:nvSpPr>
          <p:spPr>
            <a:xfrm>
              <a:off x="1582538" y="5438457"/>
              <a:ext cx="1282446" cy="541972"/>
            </a:xfrm>
            <a:custGeom>
              <a:avLst/>
              <a:gdLst>
                <a:gd name="connsiteX0" fmla="*/ 899065 w 1282446"/>
                <a:gd name="connsiteY0" fmla="*/ 67628 h 541972"/>
                <a:gd name="connsiteX1" fmla="*/ 834581 w 1282446"/>
                <a:gd name="connsiteY1" fmla="*/ 153543 h 541972"/>
                <a:gd name="connsiteX2" fmla="*/ 644557 w 1282446"/>
                <a:gd name="connsiteY2" fmla="*/ 130493 h 541972"/>
                <a:gd name="connsiteX3" fmla="*/ 109061 w 1282446"/>
                <a:gd name="connsiteY3" fmla="*/ 290703 h 541972"/>
                <a:gd name="connsiteX4" fmla="*/ 0 w 1282446"/>
                <a:gd name="connsiteY4" fmla="*/ 541973 h 541972"/>
                <a:gd name="connsiteX5" fmla="*/ 363569 w 1282446"/>
                <a:gd name="connsiteY5" fmla="*/ 436245 h 541972"/>
                <a:gd name="connsiteX6" fmla="*/ 1051084 w 1282446"/>
                <a:gd name="connsiteY6" fmla="*/ 373475 h 541972"/>
                <a:gd name="connsiteX7" fmla="*/ 1282446 w 1282446"/>
                <a:gd name="connsiteY7" fmla="*/ 0 h 541972"/>
                <a:gd name="connsiteX8" fmla="*/ 899065 w 1282446"/>
                <a:gd name="connsiteY8" fmla="*/ 67628 h 54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2446" h="541972">
                  <a:moveTo>
                    <a:pt x="899065" y="67628"/>
                  </a:moveTo>
                  <a:cubicBezTo>
                    <a:pt x="899065" y="67628"/>
                    <a:pt x="864394" y="153543"/>
                    <a:pt x="834581" y="153543"/>
                  </a:cubicBezTo>
                  <a:cubicBezTo>
                    <a:pt x="804863" y="153543"/>
                    <a:pt x="720566" y="124016"/>
                    <a:pt x="644557" y="130493"/>
                  </a:cubicBezTo>
                  <a:cubicBezTo>
                    <a:pt x="568547" y="136970"/>
                    <a:pt x="264414" y="292322"/>
                    <a:pt x="109061" y="290703"/>
                  </a:cubicBezTo>
                  <a:lnTo>
                    <a:pt x="0" y="541973"/>
                  </a:lnTo>
                  <a:cubicBezTo>
                    <a:pt x="0" y="541973"/>
                    <a:pt x="206597" y="461010"/>
                    <a:pt x="363569" y="436245"/>
                  </a:cubicBezTo>
                  <a:cubicBezTo>
                    <a:pt x="520541" y="411480"/>
                    <a:pt x="976694" y="399860"/>
                    <a:pt x="1051084" y="373475"/>
                  </a:cubicBezTo>
                  <a:cubicBezTo>
                    <a:pt x="1125474" y="346996"/>
                    <a:pt x="1282446" y="0"/>
                    <a:pt x="1282446" y="0"/>
                  </a:cubicBezTo>
                  <a:lnTo>
                    <a:pt x="899065" y="67628"/>
                  </a:lnTo>
                  <a:close/>
                </a:path>
              </a:pathLst>
            </a:custGeom>
            <a:solidFill>
              <a:srgbClr val="D56C67"/>
            </a:solidFill>
            <a:ln w="9525" cap="flat">
              <a:noFill/>
              <a:prstDash val="solid"/>
              <a:miter/>
            </a:ln>
          </p:spPr>
          <p:txBody>
            <a:bodyPr rtlCol="0" anchor="ctr"/>
            <a:lstStyle/>
            <a:p>
              <a:endParaRPr lang="en-US"/>
            </a:p>
          </p:txBody>
        </p:sp>
        <p:sp>
          <p:nvSpPr>
            <p:cNvPr id="498" name="Freeform: Shape 497">
              <a:extLst>
                <a:ext uri="{FF2B5EF4-FFF2-40B4-BE49-F238E27FC236}">
                  <a16:creationId xmlns:a16="http://schemas.microsoft.com/office/drawing/2014/main" id="{6BBCCB4C-EB4A-151F-35F5-88339FC9C443}"/>
                </a:ext>
              </a:extLst>
            </p:cNvPr>
            <p:cNvSpPr/>
            <p:nvPr/>
          </p:nvSpPr>
          <p:spPr>
            <a:xfrm>
              <a:off x="2452933" y="5438266"/>
              <a:ext cx="412051" cy="278113"/>
            </a:xfrm>
            <a:custGeom>
              <a:avLst/>
              <a:gdLst>
                <a:gd name="connsiteX0" fmla="*/ 28670 w 412051"/>
                <a:gd name="connsiteY0" fmla="*/ 67818 h 278113"/>
                <a:gd name="connsiteX1" fmla="*/ 0 w 412051"/>
                <a:gd name="connsiteY1" fmla="*/ 122968 h 278113"/>
                <a:gd name="connsiteX2" fmla="*/ 131064 w 412051"/>
                <a:gd name="connsiteY2" fmla="*/ 202502 h 278113"/>
                <a:gd name="connsiteX3" fmla="*/ 265748 w 412051"/>
                <a:gd name="connsiteY3" fmla="*/ 277463 h 278113"/>
                <a:gd name="connsiteX4" fmla="*/ 412052 w 412051"/>
                <a:gd name="connsiteY4" fmla="*/ 0 h 278113"/>
                <a:gd name="connsiteX5" fmla="*/ 28670 w 412051"/>
                <a:gd name="connsiteY5" fmla="*/ 67818 h 2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51" h="278113">
                  <a:moveTo>
                    <a:pt x="28670" y="67818"/>
                  </a:moveTo>
                  <a:cubicBezTo>
                    <a:pt x="28670" y="67818"/>
                    <a:pt x="16288" y="98298"/>
                    <a:pt x="0" y="122968"/>
                  </a:cubicBezTo>
                  <a:cubicBezTo>
                    <a:pt x="21241" y="116586"/>
                    <a:pt x="73247" y="143828"/>
                    <a:pt x="131064" y="202502"/>
                  </a:cubicBezTo>
                  <a:cubicBezTo>
                    <a:pt x="174974" y="247079"/>
                    <a:pt x="218599" y="283464"/>
                    <a:pt x="265748" y="277463"/>
                  </a:cubicBezTo>
                  <a:cubicBezTo>
                    <a:pt x="336709" y="166402"/>
                    <a:pt x="412052" y="0"/>
                    <a:pt x="412052" y="0"/>
                  </a:cubicBezTo>
                  <a:lnTo>
                    <a:pt x="28670" y="67818"/>
                  </a:lnTo>
                  <a:close/>
                </a:path>
              </a:pathLst>
            </a:custGeom>
            <a:solidFill>
              <a:srgbClr val="BE4E5A"/>
            </a:solidFill>
            <a:ln w="9525" cap="flat">
              <a:noFill/>
              <a:prstDash val="solid"/>
              <a:miter/>
            </a:ln>
          </p:spPr>
          <p:txBody>
            <a:bodyPr rtlCol="0" anchor="ctr"/>
            <a:lstStyle/>
            <a:p>
              <a:endParaRPr lang="en-US"/>
            </a:p>
          </p:txBody>
        </p:sp>
        <p:sp>
          <p:nvSpPr>
            <p:cNvPr id="499" name="Freeform: Shape 498">
              <a:extLst>
                <a:ext uri="{FF2B5EF4-FFF2-40B4-BE49-F238E27FC236}">
                  <a16:creationId xmlns:a16="http://schemas.microsoft.com/office/drawing/2014/main" id="{6941C768-CEA2-12CD-ED1E-AD7F7BC80038}"/>
                </a:ext>
              </a:extLst>
            </p:cNvPr>
            <p:cNvSpPr/>
            <p:nvPr/>
          </p:nvSpPr>
          <p:spPr>
            <a:xfrm>
              <a:off x="1570346" y="5647245"/>
              <a:ext cx="477179" cy="344709"/>
            </a:xfrm>
            <a:custGeom>
              <a:avLst/>
              <a:gdLst>
                <a:gd name="connsiteX0" fmla="*/ 109156 w 477179"/>
                <a:gd name="connsiteY0" fmla="*/ 71438 h 344709"/>
                <a:gd name="connsiteX1" fmla="*/ 408623 w 477179"/>
                <a:gd name="connsiteY1" fmla="*/ 0 h 344709"/>
                <a:gd name="connsiteX2" fmla="*/ 453962 w 477179"/>
                <a:gd name="connsiteY2" fmla="*/ 223456 h 344709"/>
                <a:gd name="connsiteX3" fmla="*/ 198311 w 477179"/>
                <a:gd name="connsiteY3" fmla="*/ 280797 h 344709"/>
                <a:gd name="connsiteX4" fmla="*/ 0 w 477179"/>
                <a:gd name="connsiteY4" fmla="*/ 344710 h 344709"/>
                <a:gd name="connsiteX5" fmla="*/ 109156 w 477179"/>
                <a:gd name="connsiteY5" fmla="*/ 71438 h 34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179" h="344709">
                  <a:moveTo>
                    <a:pt x="109156" y="71438"/>
                  </a:moveTo>
                  <a:cubicBezTo>
                    <a:pt x="109156" y="71438"/>
                    <a:pt x="184118" y="94583"/>
                    <a:pt x="408623" y="0"/>
                  </a:cubicBezTo>
                  <a:cubicBezTo>
                    <a:pt x="408623" y="0"/>
                    <a:pt x="525590" y="93440"/>
                    <a:pt x="453962" y="223456"/>
                  </a:cubicBezTo>
                  <a:cubicBezTo>
                    <a:pt x="453962" y="223456"/>
                    <a:pt x="299752" y="245459"/>
                    <a:pt x="198311" y="280797"/>
                  </a:cubicBezTo>
                  <a:cubicBezTo>
                    <a:pt x="96965" y="316039"/>
                    <a:pt x="0" y="344710"/>
                    <a:pt x="0" y="344710"/>
                  </a:cubicBezTo>
                  <a:lnTo>
                    <a:pt x="109156" y="71438"/>
                  </a:lnTo>
                  <a:close/>
                </a:path>
              </a:pathLst>
            </a:custGeom>
            <a:solidFill>
              <a:srgbClr val="D6D6D6"/>
            </a:solidFill>
            <a:ln w="9525" cap="flat">
              <a:noFill/>
              <a:prstDash val="solid"/>
              <a:miter/>
            </a:ln>
          </p:spPr>
          <p:txBody>
            <a:bodyPr rtlCol="0" anchor="ctr"/>
            <a:lstStyle/>
            <a:p>
              <a:endParaRPr lang="en-US"/>
            </a:p>
          </p:txBody>
        </p:sp>
        <p:sp>
          <p:nvSpPr>
            <p:cNvPr id="500" name="Freeform: Shape 499">
              <a:extLst>
                <a:ext uri="{FF2B5EF4-FFF2-40B4-BE49-F238E27FC236}">
                  <a16:creationId xmlns:a16="http://schemas.microsoft.com/office/drawing/2014/main" id="{9AC564A6-CA36-5CA1-1B10-C675A161AF01}"/>
                </a:ext>
              </a:extLst>
            </p:cNvPr>
            <p:cNvSpPr/>
            <p:nvPr/>
          </p:nvSpPr>
          <p:spPr>
            <a:xfrm>
              <a:off x="1139626" y="5668009"/>
              <a:ext cx="594404" cy="425926"/>
            </a:xfrm>
            <a:custGeom>
              <a:avLst/>
              <a:gdLst>
                <a:gd name="connsiteX0" fmla="*/ 516731 w 594404"/>
                <a:gd name="connsiteY0" fmla="*/ 0 h 425926"/>
                <a:gd name="connsiteX1" fmla="*/ 594360 w 594404"/>
                <a:gd name="connsiteY1" fmla="*/ 114586 h 425926"/>
                <a:gd name="connsiteX2" fmla="*/ 511493 w 594404"/>
                <a:gd name="connsiteY2" fmla="*/ 238792 h 425926"/>
                <a:gd name="connsiteX3" fmla="*/ 437960 w 594404"/>
                <a:gd name="connsiteY3" fmla="*/ 340424 h 425926"/>
                <a:gd name="connsiteX4" fmla="*/ 204121 w 594404"/>
                <a:gd name="connsiteY4" fmla="*/ 402431 h 425926"/>
                <a:gd name="connsiteX5" fmla="*/ 0 w 594404"/>
                <a:gd name="connsiteY5" fmla="*/ 402431 h 425926"/>
                <a:gd name="connsiteX6" fmla="*/ 516731 w 594404"/>
                <a:gd name="connsiteY6" fmla="*/ 0 h 42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4404" h="425926">
                  <a:moveTo>
                    <a:pt x="516731" y="0"/>
                  </a:moveTo>
                  <a:cubicBezTo>
                    <a:pt x="516731" y="0"/>
                    <a:pt x="592169" y="55054"/>
                    <a:pt x="594360" y="114586"/>
                  </a:cubicBezTo>
                  <a:cubicBezTo>
                    <a:pt x="596265" y="166783"/>
                    <a:pt x="536258" y="187547"/>
                    <a:pt x="511493" y="238792"/>
                  </a:cubicBezTo>
                  <a:cubicBezTo>
                    <a:pt x="486728" y="290036"/>
                    <a:pt x="509016" y="315659"/>
                    <a:pt x="437960" y="340424"/>
                  </a:cubicBezTo>
                  <a:cubicBezTo>
                    <a:pt x="366903" y="365188"/>
                    <a:pt x="297466" y="349472"/>
                    <a:pt x="204121" y="402431"/>
                  </a:cubicBezTo>
                  <a:cubicBezTo>
                    <a:pt x="110776" y="455295"/>
                    <a:pt x="0" y="402431"/>
                    <a:pt x="0" y="402431"/>
                  </a:cubicBezTo>
                  <a:lnTo>
                    <a:pt x="516731" y="0"/>
                  </a:lnTo>
                  <a:close/>
                </a:path>
              </a:pathLst>
            </a:custGeom>
            <a:solidFill>
              <a:srgbClr val="226093"/>
            </a:solidFill>
            <a:ln w="9525" cap="flat">
              <a:noFill/>
              <a:prstDash val="solid"/>
              <a:miter/>
            </a:ln>
          </p:spPr>
          <p:txBody>
            <a:bodyPr rtlCol="0" anchor="ctr"/>
            <a:lstStyle/>
            <a:p>
              <a:endParaRPr lang="en-US"/>
            </a:p>
          </p:txBody>
        </p:sp>
        <p:sp>
          <p:nvSpPr>
            <p:cNvPr id="501" name="Freeform: Shape 500">
              <a:extLst>
                <a:ext uri="{FF2B5EF4-FFF2-40B4-BE49-F238E27FC236}">
                  <a16:creationId xmlns:a16="http://schemas.microsoft.com/office/drawing/2014/main" id="{353DB041-3511-D443-8FA4-D0D5649CD2E0}"/>
                </a:ext>
              </a:extLst>
            </p:cNvPr>
            <p:cNvSpPr/>
            <p:nvPr/>
          </p:nvSpPr>
          <p:spPr>
            <a:xfrm>
              <a:off x="1103621" y="5620274"/>
              <a:ext cx="554263" cy="473040"/>
            </a:xfrm>
            <a:custGeom>
              <a:avLst/>
              <a:gdLst>
                <a:gd name="connsiteX0" fmla="*/ 229743 w 554263"/>
                <a:gd name="connsiteY0" fmla="*/ 407590 h 473040"/>
                <a:gd name="connsiteX1" fmla="*/ 434626 w 554263"/>
                <a:gd name="connsiteY1" fmla="*/ 211756 h 473040"/>
                <a:gd name="connsiteX2" fmla="*/ 553593 w 554263"/>
                <a:gd name="connsiteY2" fmla="*/ 53927 h 473040"/>
                <a:gd name="connsiteX3" fmla="*/ 503777 w 554263"/>
                <a:gd name="connsiteY3" fmla="*/ 587 h 473040"/>
                <a:gd name="connsiteX4" fmla="*/ 0 w 554263"/>
                <a:gd name="connsiteY4" fmla="*/ 444071 h 473040"/>
                <a:gd name="connsiteX5" fmla="*/ 38005 w 554263"/>
                <a:gd name="connsiteY5" fmla="*/ 468836 h 473040"/>
                <a:gd name="connsiteX6" fmla="*/ 229743 w 554263"/>
                <a:gd name="connsiteY6" fmla="*/ 407590 h 47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4263" h="473040">
                  <a:moveTo>
                    <a:pt x="229743" y="407590"/>
                  </a:moveTo>
                  <a:cubicBezTo>
                    <a:pt x="362045" y="316817"/>
                    <a:pt x="377666" y="249761"/>
                    <a:pt x="434626" y="211756"/>
                  </a:cubicBezTo>
                  <a:cubicBezTo>
                    <a:pt x="491681" y="173751"/>
                    <a:pt x="561880" y="110124"/>
                    <a:pt x="553593" y="53927"/>
                  </a:cubicBezTo>
                  <a:cubicBezTo>
                    <a:pt x="551402" y="39068"/>
                    <a:pt x="513588" y="7254"/>
                    <a:pt x="503777" y="587"/>
                  </a:cubicBezTo>
                  <a:cubicBezTo>
                    <a:pt x="476536" y="-18177"/>
                    <a:pt x="-381" y="419115"/>
                    <a:pt x="0" y="444071"/>
                  </a:cubicBezTo>
                  <a:cubicBezTo>
                    <a:pt x="2953" y="446833"/>
                    <a:pt x="33814" y="467121"/>
                    <a:pt x="38005" y="468836"/>
                  </a:cubicBezTo>
                  <a:cubicBezTo>
                    <a:pt x="74200" y="483409"/>
                    <a:pt x="154210" y="459406"/>
                    <a:pt x="229743" y="407590"/>
                  </a:cubicBezTo>
                  <a:close/>
                </a:path>
              </a:pathLst>
            </a:custGeom>
            <a:solidFill>
              <a:srgbClr val="E6E8F4"/>
            </a:solidFill>
            <a:ln w="9525" cap="flat">
              <a:noFill/>
              <a:prstDash val="solid"/>
              <a:miter/>
            </a:ln>
          </p:spPr>
          <p:txBody>
            <a:bodyPr rtlCol="0" anchor="ctr"/>
            <a:lstStyle/>
            <a:p>
              <a:endParaRPr lang="en-US"/>
            </a:p>
          </p:txBody>
        </p:sp>
        <p:sp>
          <p:nvSpPr>
            <p:cNvPr id="502" name="Freeform: Shape 501">
              <a:extLst>
                <a:ext uri="{FF2B5EF4-FFF2-40B4-BE49-F238E27FC236}">
                  <a16:creationId xmlns:a16="http://schemas.microsoft.com/office/drawing/2014/main" id="{CE5D642B-6FEC-CCFE-286B-581788661A2F}"/>
                </a:ext>
              </a:extLst>
            </p:cNvPr>
            <p:cNvSpPr/>
            <p:nvPr/>
          </p:nvSpPr>
          <p:spPr>
            <a:xfrm>
              <a:off x="1092835" y="5611870"/>
              <a:ext cx="534093" cy="460460"/>
            </a:xfrm>
            <a:custGeom>
              <a:avLst/>
              <a:gdLst>
                <a:gd name="connsiteX0" fmla="*/ 209573 w 534093"/>
                <a:gd name="connsiteY0" fmla="*/ 394943 h 460460"/>
                <a:gd name="connsiteX1" fmla="*/ 414456 w 534093"/>
                <a:gd name="connsiteY1" fmla="*/ 199109 h 460460"/>
                <a:gd name="connsiteX2" fmla="*/ 533423 w 534093"/>
                <a:gd name="connsiteY2" fmla="*/ 41280 h 460460"/>
                <a:gd name="connsiteX3" fmla="*/ 391310 w 534093"/>
                <a:gd name="connsiteY3" fmla="*/ 36232 h 460460"/>
                <a:gd name="connsiteX4" fmla="*/ 231005 w 534093"/>
                <a:gd name="connsiteY4" fmla="*/ 163581 h 460460"/>
                <a:gd name="connsiteX5" fmla="*/ 27741 w 534093"/>
                <a:gd name="connsiteY5" fmla="*/ 340460 h 460460"/>
                <a:gd name="connsiteX6" fmla="*/ 7072 w 534093"/>
                <a:gd name="connsiteY6" fmla="*/ 449522 h 460460"/>
                <a:gd name="connsiteX7" fmla="*/ 209573 w 534093"/>
                <a:gd name="connsiteY7" fmla="*/ 394943 h 460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4093" h="460460">
                  <a:moveTo>
                    <a:pt x="209573" y="394943"/>
                  </a:moveTo>
                  <a:cubicBezTo>
                    <a:pt x="341876" y="304170"/>
                    <a:pt x="357497" y="237114"/>
                    <a:pt x="414456" y="199109"/>
                  </a:cubicBezTo>
                  <a:cubicBezTo>
                    <a:pt x="471511" y="161105"/>
                    <a:pt x="541710" y="97477"/>
                    <a:pt x="533423" y="41280"/>
                  </a:cubicBezTo>
                  <a:cubicBezTo>
                    <a:pt x="525137" y="-14917"/>
                    <a:pt x="452461" y="-10917"/>
                    <a:pt x="391310" y="36232"/>
                  </a:cubicBezTo>
                  <a:cubicBezTo>
                    <a:pt x="330160" y="83381"/>
                    <a:pt x="346733" y="127195"/>
                    <a:pt x="231005" y="163581"/>
                  </a:cubicBezTo>
                  <a:cubicBezTo>
                    <a:pt x="115276" y="199967"/>
                    <a:pt x="55840" y="287501"/>
                    <a:pt x="27741" y="340460"/>
                  </a:cubicBezTo>
                  <a:cubicBezTo>
                    <a:pt x="15930" y="362749"/>
                    <a:pt x="-13407" y="430186"/>
                    <a:pt x="7072" y="449522"/>
                  </a:cubicBezTo>
                  <a:cubicBezTo>
                    <a:pt x="35361" y="476096"/>
                    <a:pt x="125277" y="452855"/>
                    <a:pt x="209573" y="394943"/>
                  </a:cubicBezTo>
                  <a:close/>
                </a:path>
              </a:pathLst>
            </a:custGeom>
            <a:solidFill>
              <a:srgbClr val="E6E8F4"/>
            </a:solidFill>
            <a:ln w="9525" cap="flat">
              <a:noFill/>
              <a:prstDash val="solid"/>
              <a:miter/>
            </a:ln>
          </p:spPr>
          <p:txBody>
            <a:bodyPr rtlCol="0" anchor="ctr"/>
            <a:lstStyle/>
            <a:p>
              <a:endParaRPr lang="en-US"/>
            </a:p>
          </p:txBody>
        </p:sp>
        <p:sp>
          <p:nvSpPr>
            <p:cNvPr id="503" name="Freeform: Shape 502">
              <a:extLst>
                <a:ext uri="{FF2B5EF4-FFF2-40B4-BE49-F238E27FC236}">
                  <a16:creationId xmlns:a16="http://schemas.microsoft.com/office/drawing/2014/main" id="{DDACCDD8-236E-46DC-8491-3B5EBF691D3F}"/>
                </a:ext>
              </a:extLst>
            </p:cNvPr>
            <p:cNvSpPr/>
            <p:nvPr/>
          </p:nvSpPr>
          <p:spPr>
            <a:xfrm>
              <a:off x="3523829" y="4829714"/>
              <a:ext cx="1137094" cy="1004792"/>
            </a:xfrm>
            <a:custGeom>
              <a:avLst/>
              <a:gdLst>
                <a:gd name="connsiteX0" fmla="*/ 0 w 1137094"/>
                <a:gd name="connsiteY0" fmla="*/ 341471 h 1004792"/>
                <a:gd name="connsiteX1" fmla="*/ 310705 w 1137094"/>
                <a:gd name="connsiteY1" fmla="*/ 354711 h 1004792"/>
                <a:gd name="connsiteX2" fmla="*/ 491395 w 1137094"/>
                <a:gd name="connsiteY2" fmla="*/ 566261 h 1004792"/>
                <a:gd name="connsiteX3" fmla="*/ 815340 w 1137094"/>
                <a:gd name="connsiteY3" fmla="*/ 815245 h 1004792"/>
                <a:gd name="connsiteX4" fmla="*/ 938784 w 1137094"/>
                <a:gd name="connsiteY4" fmla="*/ 1004792 h 1004792"/>
                <a:gd name="connsiteX5" fmla="*/ 1137095 w 1137094"/>
                <a:gd name="connsiteY5" fmla="*/ 989362 h 1004792"/>
                <a:gd name="connsiteX6" fmla="*/ 409956 w 1137094"/>
                <a:gd name="connsiteY6" fmla="*/ 105728 h 1004792"/>
                <a:gd name="connsiteX7" fmla="*/ 77248 w 1137094"/>
                <a:gd name="connsiteY7" fmla="*/ 0 h 1004792"/>
                <a:gd name="connsiteX8" fmla="*/ 0 w 1137094"/>
                <a:gd name="connsiteY8" fmla="*/ 341471 h 100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7094" h="1004792">
                  <a:moveTo>
                    <a:pt x="0" y="341471"/>
                  </a:moveTo>
                  <a:cubicBezTo>
                    <a:pt x="0" y="341471"/>
                    <a:pt x="240221" y="343662"/>
                    <a:pt x="310705" y="354711"/>
                  </a:cubicBezTo>
                  <a:cubicBezTo>
                    <a:pt x="381190" y="365760"/>
                    <a:pt x="427482" y="519970"/>
                    <a:pt x="491395" y="566261"/>
                  </a:cubicBezTo>
                  <a:cubicBezTo>
                    <a:pt x="555307" y="612553"/>
                    <a:pt x="683133" y="645605"/>
                    <a:pt x="815340" y="815245"/>
                  </a:cubicBezTo>
                  <a:cubicBezTo>
                    <a:pt x="947547" y="984885"/>
                    <a:pt x="938784" y="1004792"/>
                    <a:pt x="938784" y="1004792"/>
                  </a:cubicBezTo>
                  <a:lnTo>
                    <a:pt x="1137095" y="989362"/>
                  </a:lnTo>
                  <a:cubicBezTo>
                    <a:pt x="1137095" y="989362"/>
                    <a:pt x="465011" y="149828"/>
                    <a:pt x="409956" y="105728"/>
                  </a:cubicBezTo>
                  <a:cubicBezTo>
                    <a:pt x="354902" y="61627"/>
                    <a:pt x="77248" y="0"/>
                    <a:pt x="77248" y="0"/>
                  </a:cubicBezTo>
                  <a:cubicBezTo>
                    <a:pt x="77248" y="0"/>
                    <a:pt x="19907" y="281940"/>
                    <a:pt x="0" y="341471"/>
                  </a:cubicBezTo>
                  <a:close/>
                </a:path>
              </a:pathLst>
            </a:custGeom>
            <a:solidFill>
              <a:srgbClr val="D56C67"/>
            </a:solidFill>
            <a:ln w="9525" cap="flat">
              <a:noFill/>
              <a:prstDash val="solid"/>
              <a:miter/>
            </a:ln>
          </p:spPr>
          <p:txBody>
            <a:bodyPr rtlCol="0" anchor="ctr"/>
            <a:lstStyle/>
            <a:p>
              <a:endParaRPr lang="en-US"/>
            </a:p>
          </p:txBody>
        </p:sp>
        <p:sp>
          <p:nvSpPr>
            <p:cNvPr id="504" name="Freeform: Shape 503">
              <a:extLst>
                <a:ext uri="{FF2B5EF4-FFF2-40B4-BE49-F238E27FC236}">
                  <a16:creationId xmlns:a16="http://schemas.microsoft.com/office/drawing/2014/main" id="{342EC7FA-22A3-0254-6B4D-C138E2251B6D}"/>
                </a:ext>
              </a:extLst>
            </p:cNvPr>
            <p:cNvSpPr/>
            <p:nvPr/>
          </p:nvSpPr>
          <p:spPr>
            <a:xfrm>
              <a:off x="3523829" y="4829619"/>
              <a:ext cx="292525" cy="346519"/>
            </a:xfrm>
            <a:custGeom>
              <a:avLst/>
              <a:gdLst>
                <a:gd name="connsiteX0" fmla="*/ 263747 w 292525"/>
                <a:gd name="connsiteY0" fmla="*/ 209169 h 346519"/>
                <a:gd name="connsiteX1" fmla="*/ 287369 w 292525"/>
                <a:gd name="connsiteY1" fmla="*/ 55054 h 346519"/>
                <a:gd name="connsiteX2" fmla="*/ 77153 w 292525"/>
                <a:gd name="connsiteY2" fmla="*/ 0 h 346519"/>
                <a:gd name="connsiteX3" fmla="*/ 0 w 292525"/>
                <a:gd name="connsiteY3" fmla="*/ 341566 h 346519"/>
                <a:gd name="connsiteX4" fmla="*/ 200311 w 292525"/>
                <a:gd name="connsiteY4" fmla="*/ 346520 h 346519"/>
                <a:gd name="connsiteX5" fmla="*/ 263747 w 292525"/>
                <a:gd name="connsiteY5" fmla="*/ 209169 h 346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525" h="346519">
                  <a:moveTo>
                    <a:pt x="263747" y="209169"/>
                  </a:moveTo>
                  <a:cubicBezTo>
                    <a:pt x="273939" y="171736"/>
                    <a:pt x="304610" y="94583"/>
                    <a:pt x="287369" y="55054"/>
                  </a:cubicBezTo>
                  <a:cubicBezTo>
                    <a:pt x="190976" y="25241"/>
                    <a:pt x="77153" y="0"/>
                    <a:pt x="77153" y="0"/>
                  </a:cubicBezTo>
                  <a:cubicBezTo>
                    <a:pt x="77153" y="0"/>
                    <a:pt x="19907" y="282035"/>
                    <a:pt x="0" y="341566"/>
                  </a:cubicBezTo>
                  <a:cubicBezTo>
                    <a:pt x="0" y="341566"/>
                    <a:pt x="107918" y="342519"/>
                    <a:pt x="200311" y="346520"/>
                  </a:cubicBezTo>
                  <a:cubicBezTo>
                    <a:pt x="226028" y="302990"/>
                    <a:pt x="250127" y="259271"/>
                    <a:pt x="263747" y="209169"/>
                  </a:cubicBezTo>
                  <a:close/>
                </a:path>
              </a:pathLst>
            </a:custGeom>
            <a:solidFill>
              <a:srgbClr val="BE4E5A"/>
            </a:solidFill>
            <a:ln w="9525" cap="flat">
              <a:noFill/>
              <a:prstDash val="solid"/>
              <a:miter/>
            </a:ln>
          </p:spPr>
          <p:txBody>
            <a:bodyPr rtlCol="0" anchor="ctr"/>
            <a:lstStyle/>
            <a:p>
              <a:endParaRPr lang="en-US"/>
            </a:p>
          </p:txBody>
        </p:sp>
        <p:sp>
          <p:nvSpPr>
            <p:cNvPr id="505" name="Freeform: Shape 504">
              <a:extLst>
                <a:ext uri="{FF2B5EF4-FFF2-40B4-BE49-F238E27FC236}">
                  <a16:creationId xmlns:a16="http://schemas.microsoft.com/office/drawing/2014/main" id="{73EDDBBB-4D78-25C0-2535-431789E05231}"/>
                </a:ext>
              </a:extLst>
            </p:cNvPr>
            <p:cNvSpPr/>
            <p:nvPr/>
          </p:nvSpPr>
          <p:spPr>
            <a:xfrm>
              <a:off x="4440991" y="5787072"/>
              <a:ext cx="219836" cy="47339"/>
            </a:xfrm>
            <a:custGeom>
              <a:avLst/>
              <a:gdLst>
                <a:gd name="connsiteX0" fmla="*/ 0 w 219836"/>
                <a:gd name="connsiteY0" fmla="*/ 0 h 47339"/>
                <a:gd name="connsiteX1" fmla="*/ 21526 w 219836"/>
                <a:gd name="connsiteY1" fmla="*/ 47339 h 47339"/>
                <a:gd name="connsiteX2" fmla="*/ 219837 w 219836"/>
                <a:gd name="connsiteY2" fmla="*/ 31909 h 47339"/>
                <a:gd name="connsiteX3" fmla="*/ 194215 w 219836"/>
                <a:gd name="connsiteY3" fmla="*/ 0 h 47339"/>
                <a:gd name="connsiteX4" fmla="*/ 0 w 219836"/>
                <a:gd name="connsiteY4" fmla="*/ 0 h 47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36" h="47339">
                  <a:moveTo>
                    <a:pt x="0" y="0"/>
                  </a:moveTo>
                  <a:cubicBezTo>
                    <a:pt x="24574" y="40481"/>
                    <a:pt x="21526" y="47339"/>
                    <a:pt x="21526" y="47339"/>
                  </a:cubicBezTo>
                  <a:lnTo>
                    <a:pt x="219837" y="31909"/>
                  </a:lnTo>
                  <a:cubicBezTo>
                    <a:pt x="219837" y="31909"/>
                    <a:pt x="210598" y="20288"/>
                    <a:pt x="194215" y="0"/>
                  </a:cubicBezTo>
                  <a:lnTo>
                    <a:pt x="0" y="0"/>
                  </a:lnTo>
                  <a:close/>
                </a:path>
              </a:pathLst>
            </a:custGeom>
            <a:solidFill>
              <a:srgbClr val="FFD2B3"/>
            </a:solidFill>
            <a:ln w="9525" cap="flat">
              <a:noFill/>
              <a:prstDash val="solid"/>
              <a:miter/>
            </a:ln>
          </p:spPr>
          <p:txBody>
            <a:bodyPr rtlCol="0" anchor="ctr"/>
            <a:lstStyle/>
            <a:p>
              <a:endParaRPr lang="en-US"/>
            </a:p>
          </p:txBody>
        </p:sp>
        <p:sp>
          <p:nvSpPr>
            <p:cNvPr id="506" name="Freeform: Shape 505">
              <a:extLst>
                <a:ext uri="{FF2B5EF4-FFF2-40B4-BE49-F238E27FC236}">
                  <a16:creationId xmlns:a16="http://schemas.microsoft.com/office/drawing/2014/main" id="{F42C23EF-1F4D-12B9-4A19-7EED01020BC8}"/>
                </a:ext>
              </a:extLst>
            </p:cNvPr>
            <p:cNvSpPr/>
            <p:nvPr/>
          </p:nvSpPr>
          <p:spPr>
            <a:xfrm>
              <a:off x="4187476" y="5393776"/>
              <a:ext cx="415735" cy="376480"/>
            </a:xfrm>
            <a:custGeom>
              <a:avLst/>
              <a:gdLst>
                <a:gd name="connsiteX0" fmla="*/ 55 w 415735"/>
                <a:gd name="connsiteY0" fmla="*/ 113452 h 376480"/>
                <a:gd name="connsiteX1" fmla="*/ 138453 w 415735"/>
                <a:gd name="connsiteY1" fmla="*/ 9 h 376480"/>
                <a:gd name="connsiteX2" fmla="*/ 412773 w 415735"/>
                <a:gd name="connsiteY2" fmla="*/ 336051 h 376480"/>
                <a:gd name="connsiteX3" fmla="*/ 229417 w 415735"/>
                <a:gd name="connsiteY3" fmla="*/ 370532 h 376480"/>
                <a:gd name="connsiteX4" fmla="*/ 99877 w 415735"/>
                <a:gd name="connsiteY4" fmla="*/ 218132 h 376480"/>
                <a:gd name="connsiteX5" fmla="*/ 55 w 415735"/>
                <a:gd name="connsiteY5" fmla="*/ 113452 h 37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735" h="376480">
                  <a:moveTo>
                    <a:pt x="55" y="113452"/>
                  </a:moveTo>
                  <a:cubicBezTo>
                    <a:pt x="-2898" y="109261"/>
                    <a:pt x="114260" y="-1134"/>
                    <a:pt x="138453" y="9"/>
                  </a:cubicBezTo>
                  <a:cubicBezTo>
                    <a:pt x="162647" y="1152"/>
                    <a:pt x="384103" y="306333"/>
                    <a:pt x="412773" y="336051"/>
                  </a:cubicBezTo>
                  <a:cubicBezTo>
                    <a:pt x="441443" y="365769"/>
                    <a:pt x="253134" y="387486"/>
                    <a:pt x="229417" y="370532"/>
                  </a:cubicBezTo>
                  <a:cubicBezTo>
                    <a:pt x="205700" y="353577"/>
                    <a:pt x="162742" y="281949"/>
                    <a:pt x="99877" y="218132"/>
                  </a:cubicBezTo>
                  <a:cubicBezTo>
                    <a:pt x="25868" y="142789"/>
                    <a:pt x="6341" y="122215"/>
                    <a:pt x="55" y="113452"/>
                  </a:cubicBezTo>
                  <a:close/>
                </a:path>
              </a:pathLst>
            </a:custGeom>
            <a:solidFill>
              <a:srgbClr val="D6D6D6"/>
            </a:solidFill>
            <a:ln w="9525" cap="flat">
              <a:noFill/>
              <a:prstDash val="solid"/>
              <a:miter/>
            </a:ln>
          </p:spPr>
          <p:txBody>
            <a:bodyPr rtlCol="0" anchor="ctr"/>
            <a:lstStyle/>
            <a:p>
              <a:endParaRPr lang="en-US"/>
            </a:p>
          </p:txBody>
        </p:sp>
        <p:sp>
          <p:nvSpPr>
            <p:cNvPr id="507" name="Freeform: Shape 506">
              <a:extLst>
                <a:ext uri="{FF2B5EF4-FFF2-40B4-BE49-F238E27FC236}">
                  <a16:creationId xmlns:a16="http://schemas.microsoft.com/office/drawing/2014/main" id="{8080D43C-CC38-66C5-82BC-3C297F4DDA21}"/>
                </a:ext>
              </a:extLst>
            </p:cNvPr>
            <p:cNvSpPr/>
            <p:nvPr/>
          </p:nvSpPr>
          <p:spPr>
            <a:xfrm>
              <a:off x="4358893" y="5620380"/>
              <a:ext cx="615915" cy="293035"/>
            </a:xfrm>
            <a:custGeom>
              <a:avLst/>
              <a:gdLst>
                <a:gd name="connsiteX0" fmla="*/ 27520 w 615915"/>
                <a:gd name="connsiteY0" fmla="*/ 110590 h 293035"/>
                <a:gd name="connsiteX1" fmla="*/ 152965 w 615915"/>
                <a:gd name="connsiteY1" fmla="*/ 133545 h 293035"/>
                <a:gd name="connsiteX2" fmla="*/ 163252 w 615915"/>
                <a:gd name="connsiteY2" fmla="*/ 22389 h 293035"/>
                <a:gd name="connsiteX3" fmla="*/ 204304 w 615915"/>
                <a:gd name="connsiteY3" fmla="*/ 18579 h 293035"/>
                <a:gd name="connsiteX4" fmla="*/ 539679 w 615915"/>
                <a:gd name="connsiteY4" fmla="*/ 173169 h 293035"/>
                <a:gd name="connsiteX5" fmla="*/ 615689 w 615915"/>
                <a:gd name="connsiteY5" fmla="*/ 247560 h 293035"/>
                <a:gd name="connsiteX6" fmla="*/ 349656 w 615915"/>
                <a:gd name="connsiteY6" fmla="*/ 288041 h 293035"/>
                <a:gd name="connsiteX7" fmla="*/ 3422 w 615915"/>
                <a:gd name="connsiteY7" fmla="*/ 283945 h 293035"/>
                <a:gd name="connsiteX8" fmla="*/ 27520 w 615915"/>
                <a:gd name="connsiteY8" fmla="*/ 110590 h 29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915" h="293035">
                  <a:moveTo>
                    <a:pt x="27520" y="110590"/>
                  </a:moveTo>
                  <a:cubicBezTo>
                    <a:pt x="27520" y="110590"/>
                    <a:pt x="82765" y="155072"/>
                    <a:pt x="152965" y="133545"/>
                  </a:cubicBezTo>
                  <a:cubicBezTo>
                    <a:pt x="223164" y="112019"/>
                    <a:pt x="166680" y="50678"/>
                    <a:pt x="163252" y="22389"/>
                  </a:cubicBezTo>
                  <a:cubicBezTo>
                    <a:pt x="159823" y="-5901"/>
                    <a:pt x="178110" y="-7615"/>
                    <a:pt x="204304" y="18579"/>
                  </a:cubicBezTo>
                  <a:cubicBezTo>
                    <a:pt x="232593" y="46868"/>
                    <a:pt x="478529" y="159167"/>
                    <a:pt x="539679" y="173169"/>
                  </a:cubicBezTo>
                  <a:cubicBezTo>
                    <a:pt x="600830" y="187171"/>
                    <a:pt x="618166" y="229367"/>
                    <a:pt x="615689" y="247560"/>
                  </a:cubicBezTo>
                  <a:cubicBezTo>
                    <a:pt x="613212" y="265752"/>
                    <a:pt x="483482" y="279754"/>
                    <a:pt x="349656" y="288041"/>
                  </a:cubicBezTo>
                  <a:cubicBezTo>
                    <a:pt x="215829" y="296328"/>
                    <a:pt x="11709" y="293851"/>
                    <a:pt x="3422" y="283945"/>
                  </a:cubicBezTo>
                  <a:cubicBezTo>
                    <a:pt x="-4865" y="274039"/>
                    <a:pt x="1422" y="113924"/>
                    <a:pt x="27520" y="110590"/>
                  </a:cubicBezTo>
                  <a:close/>
                </a:path>
              </a:pathLst>
            </a:custGeom>
            <a:solidFill>
              <a:srgbClr val="226093"/>
            </a:solidFill>
            <a:ln w="9525" cap="flat">
              <a:noFill/>
              <a:prstDash val="solid"/>
              <a:miter/>
            </a:ln>
          </p:spPr>
          <p:txBody>
            <a:bodyPr rtlCol="0" anchor="ctr"/>
            <a:lstStyle/>
            <a:p>
              <a:endParaRPr lang="en-US"/>
            </a:p>
          </p:txBody>
        </p:sp>
        <p:sp>
          <p:nvSpPr>
            <p:cNvPr id="508" name="Freeform: Shape 507">
              <a:extLst>
                <a:ext uri="{FF2B5EF4-FFF2-40B4-BE49-F238E27FC236}">
                  <a16:creationId xmlns:a16="http://schemas.microsoft.com/office/drawing/2014/main" id="{481A7AB5-A76A-AA8D-A3A8-E87A55386CD0}"/>
                </a:ext>
              </a:extLst>
            </p:cNvPr>
            <p:cNvSpPr/>
            <p:nvPr/>
          </p:nvSpPr>
          <p:spPr>
            <a:xfrm>
              <a:off x="4361106" y="5872416"/>
              <a:ext cx="613718" cy="73766"/>
            </a:xfrm>
            <a:custGeom>
              <a:avLst/>
              <a:gdLst>
                <a:gd name="connsiteX0" fmla="*/ 610142 w 613718"/>
                <a:gd name="connsiteY0" fmla="*/ 95 h 73766"/>
                <a:gd name="connsiteX1" fmla="*/ 610047 w 613718"/>
                <a:gd name="connsiteY1" fmla="*/ 0 h 73766"/>
                <a:gd name="connsiteX2" fmla="*/ 347347 w 613718"/>
                <a:gd name="connsiteY2" fmla="*/ 36100 h 73766"/>
                <a:gd name="connsiteX3" fmla="*/ 2542 w 613718"/>
                <a:gd name="connsiteY3" fmla="*/ 32861 h 73766"/>
                <a:gd name="connsiteX4" fmla="*/ 2542 w 613718"/>
                <a:gd name="connsiteY4" fmla="*/ 32861 h 73766"/>
                <a:gd name="connsiteX5" fmla="*/ 2256 w 613718"/>
                <a:gd name="connsiteY5" fmla="*/ 63341 h 73766"/>
                <a:gd name="connsiteX6" fmla="*/ 347347 w 613718"/>
                <a:gd name="connsiteY6" fmla="*/ 69437 h 73766"/>
                <a:gd name="connsiteX7" fmla="*/ 613381 w 613718"/>
                <a:gd name="connsiteY7" fmla="*/ 28956 h 73766"/>
                <a:gd name="connsiteX8" fmla="*/ 610142 w 613718"/>
                <a:gd name="connsiteY8" fmla="*/ 95 h 7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3718" h="73766">
                  <a:moveTo>
                    <a:pt x="610142" y="95"/>
                  </a:moveTo>
                  <a:cubicBezTo>
                    <a:pt x="610142" y="95"/>
                    <a:pt x="610047" y="0"/>
                    <a:pt x="610047" y="0"/>
                  </a:cubicBezTo>
                  <a:cubicBezTo>
                    <a:pt x="589378" y="16097"/>
                    <a:pt x="470220" y="28480"/>
                    <a:pt x="347347" y="36100"/>
                  </a:cubicBezTo>
                  <a:cubicBezTo>
                    <a:pt x="217712" y="44101"/>
                    <a:pt x="22354" y="42005"/>
                    <a:pt x="2542" y="32861"/>
                  </a:cubicBezTo>
                  <a:lnTo>
                    <a:pt x="2542" y="32861"/>
                  </a:lnTo>
                  <a:cubicBezTo>
                    <a:pt x="-1744" y="45339"/>
                    <a:pt x="256" y="60960"/>
                    <a:pt x="2256" y="63341"/>
                  </a:cubicBezTo>
                  <a:cubicBezTo>
                    <a:pt x="10543" y="73247"/>
                    <a:pt x="213521" y="77724"/>
                    <a:pt x="347347" y="69437"/>
                  </a:cubicBezTo>
                  <a:cubicBezTo>
                    <a:pt x="481173" y="61151"/>
                    <a:pt x="610904" y="47149"/>
                    <a:pt x="613381" y="28956"/>
                  </a:cubicBezTo>
                  <a:cubicBezTo>
                    <a:pt x="614238" y="23622"/>
                    <a:pt x="613571" y="8382"/>
                    <a:pt x="610142" y="95"/>
                  </a:cubicBezTo>
                  <a:close/>
                </a:path>
              </a:pathLst>
            </a:custGeom>
            <a:solidFill>
              <a:srgbClr val="E6E8F4"/>
            </a:solidFill>
            <a:ln w="9525" cap="flat">
              <a:noFill/>
              <a:prstDash val="solid"/>
              <a:miter/>
            </a:ln>
          </p:spPr>
          <p:txBody>
            <a:bodyPr rtlCol="0" anchor="ctr"/>
            <a:lstStyle/>
            <a:p>
              <a:endParaRPr lang="en-US"/>
            </a:p>
          </p:txBody>
        </p:sp>
        <p:grpSp>
          <p:nvGrpSpPr>
            <p:cNvPr id="509" name="Graphic 3">
              <a:extLst>
                <a:ext uri="{FF2B5EF4-FFF2-40B4-BE49-F238E27FC236}">
                  <a16:creationId xmlns:a16="http://schemas.microsoft.com/office/drawing/2014/main" id="{E60AB186-84DA-DC7C-B99B-ED8CA9B167E9}"/>
                </a:ext>
              </a:extLst>
            </p:cNvPr>
            <p:cNvGrpSpPr/>
            <p:nvPr/>
          </p:nvGrpSpPr>
          <p:grpSpPr>
            <a:xfrm>
              <a:off x="2453028" y="4646747"/>
              <a:ext cx="1289685" cy="922239"/>
              <a:chOff x="2453028" y="4646747"/>
              <a:chExt cx="1289685" cy="922239"/>
            </a:xfrm>
            <a:solidFill>
              <a:srgbClr val="3E4E6C"/>
            </a:solidFill>
          </p:grpSpPr>
          <p:sp>
            <p:nvSpPr>
              <p:cNvPr id="510" name="Freeform: Shape 509">
                <a:extLst>
                  <a:ext uri="{FF2B5EF4-FFF2-40B4-BE49-F238E27FC236}">
                    <a16:creationId xmlns:a16="http://schemas.microsoft.com/office/drawing/2014/main" id="{AEAB1EED-7307-2A44-80C9-F6B478E07816}"/>
                  </a:ext>
                </a:extLst>
              </p:cNvPr>
              <p:cNvSpPr/>
              <p:nvPr/>
            </p:nvSpPr>
            <p:spPr>
              <a:xfrm>
                <a:off x="2453028" y="4646874"/>
                <a:ext cx="1289685" cy="922113"/>
              </a:xfrm>
              <a:custGeom>
                <a:avLst/>
                <a:gdLst>
                  <a:gd name="connsiteX0" fmla="*/ 57245 w 1289685"/>
                  <a:gd name="connsiteY0" fmla="*/ 151884 h 922113"/>
                  <a:gd name="connsiteX1" fmla="*/ 33052 w 1289685"/>
                  <a:gd name="connsiteY1" fmla="*/ 418489 h 922113"/>
                  <a:gd name="connsiteX2" fmla="*/ 0 w 1289685"/>
                  <a:gd name="connsiteY2" fmla="*/ 879213 h 922113"/>
                  <a:gd name="connsiteX3" fmla="*/ 196120 w 1289685"/>
                  <a:gd name="connsiteY3" fmla="*/ 907883 h 922113"/>
                  <a:gd name="connsiteX4" fmla="*/ 497967 w 1289685"/>
                  <a:gd name="connsiteY4" fmla="*/ 797584 h 922113"/>
                  <a:gd name="connsiteX5" fmla="*/ 515588 w 1289685"/>
                  <a:gd name="connsiteY5" fmla="*/ 528788 h 922113"/>
                  <a:gd name="connsiteX6" fmla="*/ 1053275 w 1289685"/>
                  <a:gd name="connsiteY6" fmla="*/ 608132 h 922113"/>
                  <a:gd name="connsiteX7" fmla="*/ 1289685 w 1289685"/>
                  <a:gd name="connsiteY7" fmla="*/ 218083 h 922113"/>
                  <a:gd name="connsiteX8" fmla="*/ 747046 w 1289685"/>
                  <a:gd name="connsiteY8" fmla="*/ 13200 h 922113"/>
                  <a:gd name="connsiteX9" fmla="*/ 57245 w 1289685"/>
                  <a:gd name="connsiteY9" fmla="*/ 151884 h 9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9685" h="922113">
                    <a:moveTo>
                      <a:pt x="57245" y="151884"/>
                    </a:moveTo>
                    <a:cubicBezTo>
                      <a:pt x="57245" y="151884"/>
                      <a:pt x="-2286" y="244467"/>
                      <a:pt x="33052" y="418489"/>
                    </a:cubicBezTo>
                    <a:cubicBezTo>
                      <a:pt x="68389" y="592510"/>
                      <a:pt x="44101" y="839684"/>
                      <a:pt x="0" y="879213"/>
                    </a:cubicBezTo>
                    <a:cubicBezTo>
                      <a:pt x="0" y="879213"/>
                      <a:pt x="63913" y="952079"/>
                      <a:pt x="196120" y="907883"/>
                    </a:cubicBezTo>
                    <a:cubicBezTo>
                      <a:pt x="328327" y="863687"/>
                      <a:pt x="418719" y="804156"/>
                      <a:pt x="497967" y="797584"/>
                    </a:cubicBezTo>
                    <a:cubicBezTo>
                      <a:pt x="497967" y="797584"/>
                      <a:pt x="522160" y="592701"/>
                      <a:pt x="515588" y="528788"/>
                    </a:cubicBezTo>
                    <a:cubicBezTo>
                      <a:pt x="515588" y="528788"/>
                      <a:pt x="1009174" y="612513"/>
                      <a:pt x="1053275" y="608132"/>
                    </a:cubicBezTo>
                    <a:cubicBezTo>
                      <a:pt x="1097375" y="603750"/>
                      <a:pt x="1289685" y="330478"/>
                      <a:pt x="1289685" y="218083"/>
                    </a:cubicBezTo>
                    <a:cubicBezTo>
                      <a:pt x="1289685" y="218083"/>
                      <a:pt x="947642" y="79303"/>
                      <a:pt x="747046" y="13200"/>
                    </a:cubicBezTo>
                    <a:cubicBezTo>
                      <a:pt x="546449" y="-53094"/>
                      <a:pt x="57245" y="151884"/>
                      <a:pt x="57245" y="151884"/>
                    </a:cubicBezTo>
                    <a:close/>
                  </a:path>
                </a:pathLst>
              </a:custGeom>
              <a:solidFill>
                <a:srgbClr val="3E4E6C"/>
              </a:solidFill>
              <a:ln w="9525" cap="flat">
                <a:noFill/>
                <a:prstDash val="solid"/>
                <a:miter/>
              </a:ln>
            </p:spPr>
            <p:txBody>
              <a:bodyPr rtlCol="0" anchor="ctr"/>
              <a:lstStyle/>
              <a:p>
                <a:endParaRPr lang="en-US"/>
              </a:p>
            </p:txBody>
          </p:sp>
          <p:grpSp>
            <p:nvGrpSpPr>
              <p:cNvPr id="511" name="Graphic 3">
                <a:extLst>
                  <a:ext uri="{FF2B5EF4-FFF2-40B4-BE49-F238E27FC236}">
                    <a16:creationId xmlns:a16="http://schemas.microsoft.com/office/drawing/2014/main" id="{5919DA88-2C58-A050-8926-51C7078E8140}"/>
                  </a:ext>
                </a:extLst>
              </p:cNvPr>
              <p:cNvGrpSpPr/>
              <p:nvPr/>
            </p:nvGrpSpPr>
            <p:grpSpPr>
              <a:xfrm>
                <a:off x="2474874" y="4646747"/>
                <a:ext cx="788988" cy="716461"/>
                <a:chOff x="2474874" y="4646747"/>
                <a:chExt cx="788988" cy="716461"/>
              </a:xfrm>
              <a:solidFill>
                <a:srgbClr val="3E4E6C"/>
              </a:solidFill>
            </p:grpSpPr>
            <p:sp>
              <p:nvSpPr>
                <p:cNvPr id="512" name="Freeform: Shape 511">
                  <a:extLst>
                    <a:ext uri="{FF2B5EF4-FFF2-40B4-BE49-F238E27FC236}">
                      <a16:creationId xmlns:a16="http://schemas.microsoft.com/office/drawing/2014/main" id="{09585520-7B4A-8D35-01F5-498DEE9ED06E}"/>
                    </a:ext>
                  </a:extLst>
                </p:cNvPr>
                <p:cNvSpPr/>
                <p:nvPr/>
              </p:nvSpPr>
              <p:spPr>
                <a:xfrm>
                  <a:off x="2474874" y="4646747"/>
                  <a:ext cx="788988" cy="563490"/>
                </a:xfrm>
                <a:custGeom>
                  <a:avLst/>
                  <a:gdLst>
                    <a:gd name="connsiteX0" fmla="*/ 725200 w 788988"/>
                    <a:gd name="connsiteY0" fmla="*/ 13136 h 563490"/>
                    <a:gd name="connsiteX1" fmla="*/ 35400 w 788988"/>
                    <a:gd name="connsiteY1" fmla="*/ 151915 h 563490"/>
                    <a:gd name="connsiteX2" fmla="*/ 11206 w 788988"/>
                    <a:gd name="connsiteY2" fmla="*/ 418520 h 563490"/>
                    <a:gd name="connsiteX3" fmla="*/ 27303 w 788988"/>
                    <a:gd name="connsiteY3" fmla="*/ 563491 h 563490"/>
                    <a:gd name="connsiteX4" fmla="*/ 788541 w 788988"/>
                    <a:gd name="connsiteY4" fmla="*/ 34663 h 563490"/>
                    <a:gd name="connsiteX5" fmla="*/ 725200 w 788988"/>
                    <a:gd name="connsiteY5" fmla="*/ 13136 h 56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8988" h="563490">
                      <a:moveTo>
                        <a:pt x="725200" y="13136"/>
                      </a:moveTo>
                      <a:cubicBezTo>
                        <a:pt x="524604" y="-52968"/>
                        <a:pt x="35400" y="151915"/>
                        <a:pt x="35400" y="151915"/>
                      </a:cubicBezTo>
                      <a:cubicBezTo>
                        <a:pt x="35400" y="151915"/>
                        <a:pt x="-24132" y="244498"/>
                        <a:pt x="11206" y="418520"/>
                      </a:cubicBezTo>
                      <a:cubicBezTo>
                        <a:pt x="20350" y="463573"/>
                        <a:pt x="25398" y="513484"/>
                        <a:pt x="27303" y="563491"/>
                      </a:cubicBezTo>
                      <a:cubicBezTo>
                        <a:pt x="53116" y="461097"/>
                        <a:pt x="809973" y="515484"/>
                        <a:pt x="788541" y="34663"/>
                      </a:cubicBezTo>
                      <a:cubicBezTo>
                        <a:pt x="766253" y="26947"/>
                        <a:pt x="745012" y="19708"/>
                        <a:pt x="725200" y="13136"/>
                      </a:cubicBezTo>
                      <a:close/>
                    </a:path>
                  </a:pathLst>
                </a:custGeom>
                <a:solidFill>
                  <a:srgbClr val="3E4E6C"/>
                </a:solidFill>
                <a:ln w="9525" cap="flat">
                  <a:noFill/>
                  <a:prstDash val="solid"/>
                  <a:miter/>
                </a:ln>
              </p:spPr>
              <p:txBody>
                <a:bodyPr rtlCol="0" anchor="ctr"/>
                <a:lstStyle/>
                <a:p>
                  <a:endParaRPr lang="en-US"/>
                </a:p>
              </p:txBody>
            </p:sp>
            <p:sp>
              <p:nvSpPr>
                <p:cNvPr id="513" name="Freeform: Shape 512">
                  <a:extLst>
                    <a:ext uri="{FF2B5EF4-FFF2-40B4-BE49-F238E27FC236}">
                      <a16:creationId xmlns:a16="http://schemas.microsoft.com/office/drawing/2014/main" id="{49550F22-16D2-DC02-6A7F-25E7979A2CD7}"/>
                    </a:ext>
                  </a:extLst>
                </p:cNvPr>
                <p:cNvSpPr/>
                <p:nvPr/>
              </p:nvSpPr>
              <p:spPr>
                <a:xfrm>
                  <a:off x="2757678" y="5146676"/>
                  <a:ext cx="212055" cy="216533"/>
                </a:xfrm>
                <a:custGeom>
                  <a:avLst/>
                  <a:gdLst>
                    <a:gd name="connsiteX0" fmla="*/ 201890 w 212055"/>
                    <a:gd name="connsiteY0" fmla="*/ 216534 h 216533"/>
                    <a:gd name="connsiteX1" fmla="*/ 210939 w 212055"/>
                    <a:gd name="connsiteY1" fmla="*/ 28891 h 216533"/>
                    <a:gd name="connsiteX2" fmla="*/ 10437 w 212055"/>
                    <a:gd name="connsiteY2" fmla="*/ 221 h 216533"/>
                    <a:gd name="connsiteX3" fmla="*/ 201890 w 212055"/>
                    <a:gd name="connsiteY3" fmla="*/ 216534 h 216533"/>
                  </a:gdLst>
                  <a:ahLst/>
                  <a:cxnLst>
                    <a:cxn ang="0">
                      <a:pos x="connsiteX0" y="connsiteY0"/>
                    </a:cxn>
                    <a:cxn ang="0">
                      <a:pos x="connsiteX1" y="connsiteY1"/>
                    </a:cxn>
                    <a:cxn ang="0">
                      <a:pos x="connsiteX2" y="connsiteY2"/>
                    </a:cxn>
                    <a:cxn ang="0">
                      <a:pos x="connsiteX3" y="connsiteY3"/>
                    </a:cxn>
                  </a:cxnLst>
                  <a:rect l="l" t="t" r="r" b="b"/>
                  <a:pathLst>
                    <a:path w="212055" h="216533">
                      <a:moveTo>
                        <a:pt x="201890" y="216534"/>
                      </a:moveTo>
                      <a:cubicBezTo>
                        <a:pt x="208081" y="151859"/>
                        <a:pt x="214749" y="66324"/>
                        <a:pt x="210939" y="28891"/>
                      </a:cubicBezTo>
                      <a:cubicBezTo>
                        <a:pt x="210939" y="28891"/>
                        <a:pt x="75969" y="6793"/>
                        <a:pt x="10437" y="221"/>
                      </a:cubicBezTo>
                      <a:cubicBezTo>
                        <a:pt x="-55190" y="-6351"/>
                        <a:pt x="210462" y="135285"/>
                        <a:pt x="201890" y="216534"/>
                      </a:cubicBezTo>
                      <a:close/>
                    </a:path>
                  </a:pathLst>
                </a:custGeom>
                <a:solidFill>
                  <a:srgbClr val="3E4E6C"/>
                </a:solidFill>
                <a:ln w="9525" cap="flat">
                  <a:noFill/>
                  <a:prstDash val="solid"/>
                  <a:miter/>
                </a:ln>
              </p:spPr>
              <p:txBody>
                <a:bodyPr rtlCol="0" anchor="ctr"/>
                <a:lstStyle/>
                <a:p>
                  <a:endParaRPr lang="en-US"/>
                </a:p>
              </p:txBody>
            </p:sp>
          </p:grpSp>
        </p:grpSp>
        <p:sp>
          <p:nvSpPr>
            <p:cNvPr id="514" name="Freeform: Shape 513">
              <a:extLst>
                <a:ext uri="{FF2B5EF4-FFF2-40B4-BE49-F238E27FC236}">
                  <a16:creationId xmlns:a16="http://schemas.microsoft.com/office/drawing/2014/main" id="{48DE58B4-CE10-50D3-6182-B6FCEA8DA406}"/>
                </a:ext>
              </a:extLst>
            </p:cNvPr>
            <p:cNvSpPr/>
            <p:nvPr/>
          </p:nvSpPr>
          <p:spPr>
            <a:xfrm>
              <a:off x="3569599" y="3801114"/>
              <a:ext cx="771190" cy="350243"/>
            </a:xfrm>
            <a:custGeom>
              <a:avLst/>
              <a:gdLst>
                <a:gd name="connsiteX0" fmla="*/ 90438 w 771190"/>
                <a:gd name="connsiteY0" fmla="*/ 159729 h 350243"/>
                <a:gd name="connsiteX1" fmla="*/ 525825 w 771190"/>
                <a:gd name="connsiteY1" fmla="*/ 113438 h 350243"/>
                <a:gd name="connsiteX2" fmla="*/ 637363 w 771190"/>
                <a:gd name="connsiteY2" fmla="*/ 4377 h 350243"/>
                <a:gd name="connsiteX3" fmla="*/ 742614 w 771190"/>
                <a:gd name="connsiteY3" fmla="*/ 4377 h 350243"/>
                <a:gd name="connsiteX4" fmla="*/ 746424 w 771190"/>
                <a:gd name="connsiteY4" fmla="*/ 55621 h 350243"/>
                <a:gd name="connsiteX5" fmla="*/ 771189 w 771190"/>
                <a:gd name="connsiteY5" fmla="*/ 140775 h 350243"/>
                <a:gd name="connsiteX6" fmla="*/ 746424 w 771190"/>
                <a:gd name="connsiteY6" fmla="*/ 184590 h 350243"/>
                <a:gd name="connsiteX7" fmla="*/ 727184 w 771190"/>
                <a:gd name="connsiteY7" fmla="*/ 164206 h 350243"/>
                <a:gd name="connsiteX8" fmla="*/ 678702 w 771190"/>
                <a:gd name="connsiteY8" fmla="*/ 218784 h 350243"/>
                <a:gd name="connsiteX9" fmla="*/ 606026 w 771190"/>
                <a:gd name="connsiteY9" fmla="*/ 224309 h 350243"/>
                <a:gd name="connsiteX10" fmla="*/ 272175 w 771190"/>
                <a:gd name="connsiteY10" fmla="*/ 346610 h 350243"/>
                <a:gd name="connsiteX11" fmla="*/ 2808 w 771190"/>
                <a:gd name="connsiteY11" fmla="*/ 340800 h 350243"/>
                <a:gd name="connsiteX12" fmla="*/ 90438 w 771190"/>
                <a:gd name="connsiteY12" fmla="*/ 159729 h 350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190" h="350243">
                  <a:moveTo>
                    <a:pt x="90438" y="159729"/>
                  </a:moveTo>
                  <a:cubicBezTo>
                    <a:pt x="90438" y="159729"/>
                    <a:pt x="491154" y="124201"/>
                    <a:pt x="525825" y="113438"/>
                  </a:cubicBezTo>
                  <a:cubicBezTo>
                    <a:pt x="560496" y="102675"/>
                    <a:pt x="625838" y="12663"/>
                    <a:pt x="637363" y="4377"/>
                  </a:cubicBezTo>
                  <a:cubicBezTo>
                    <a:pt x="648888" y="-3910"/>
                    <a:pt x="728803" y="1614"/>
                    <a:pt x="742614" y="4377"/>
                  </a:cubicBezTo>
                  <a:cubicBezTo>
                    <a:pt x="756426" y="7139"/>
                    <a:pt x="746424" y="55621"/>
                    <a:pt x="746424" y="55621"/>
                  </a:cubicBezTo>
                  <a:cubicBezTo>
                    <a:pt x="746424" y="55621"/>
                    <a:pt x="771380" y="122106"/>
                    <a:pt x="771189" y="140775"/>
                  </a:cubicBezTo>
                  <a:cubicBezTo>
                    <a:pt x="771094" y="152967"/>
                    <a:pt x="759093" y="186209"/>
                    <a:pt x="746424" y="184590"/>
                  </a:cubicBezTo>
                  <a:cubicBezTo>
                    <a:pt x="733756" y="182970"/>
                    <a:pt x="740328" y="166968"/>
                    <a:pt x="727184" y="164206"/>
                  </a:cubicBezTo>
                  <a:cubicBezTo>
                    <a:pt x="713944" y="161444"/>
                    <a:pt x="694704" y="209926"/>
                    <a:pt x="678702" y="218784"/>
                  </a:cubicBezTo>
                  <a:cubicBezTo>
                    <a:pt x="662700" y="227643"/>
                    <a:pt x="641268" y="229262"/>
                    <a:pt x="606026" y="224309"/>
                  </a:cubicBezTo>
                  <a:cubicBezTo>
                    <a:pt x="570784" y="219356"/>
                    <a:pt x="339135" y="335847"/>
                    <a:pt x="272175" y="346610"/>
                  </a:cubicBezTo>
                  <a:cubicBezTo>
                    <a:pt x="205214" y="357373"/>
                    <a:pt x="17667" y="340800"/>
                    <a:pt x="2808" y="340800"/>
                  </a:cubicBezTo>
                  <a:cubicBezTo>
                    <a:pt x="-12051" y="340800"/>
                    <a:pt x="34240" y="164778"/>
                    <a:pt x="90438" y="159729"/>
                  </a:cubicBezTo>
                  <a:close/>
                </a:path>
              </a:pathLst>
            </a:custGeom>
            <a:solidFill>
              <a:srgbClr val="D56C67"/>
            </a:solidFill>
            <a:ln w="9525" cap="flat">
              <a:noFill/>
              <a:prstDash val="solid"/>
              <a:miter/>
            </a:ln>
          </p:spPr>
          <p:txBody>
            <a:bodyPr rtlCol="0" anchor="ctr"/>
            <a:lstStyle/>
            <a:p>
              <a:endParaRPr lang="en-US"/>
            </a:p>
          </p:txBody>
        </p:sp>
        <p:sp>
          <p:nvSpPr>
            <p:cNvPr id="515" name="Freeform: Shape 514">
              <a:extLst>
                <a:ext uri="{FF2B5EF4-FFF2-40B4-BE49-F238E27FC236}">
                  <a16:creationId xmlns:a16="http://schemas.microsoft.com/office/drawing/2014/main" id="{B6C4AF05-1235-6EB9-328D-C558124E07A2}"/>
                </a:ext>
              </a:extLst>
            </p:cNvPr>
            <p:cNvSpPr/>
            <p:nvPr/>
          </p:nvSpPr>
          <p:spPr>
            <a:xfrm>
              <a:off x="3569599" y="3959129"/>
              <a:ext cx="118190" cy="189166"/>
            </a:xfrm>
            <a:custGeom>
              <a:avLst/>
              <a:gdLst>
                <a:gd name="connsiteX0" fmla="*/ 109583 w 118190"/>
                <a:gd name="connsiteY0" fmla="*/ 0 h 189166"/>
                <a:gd name="connsiteX1" fmla="*/ 90438 w 118190"/>
                <a:gd name="connsiteY1" fmla="*/ 1714 h 189166"/>
                <a:gd name="connsiteX2" fmla="*/ 2808 w 118190"/>
                <a:gd name="connsiteY2" fmla="*/ 182689 h 189166"/>
                <a:gd name="connsiteX3" fmla="*/ 108630 w 118190"/>
                <a:gd name="connsiteY3" fmla="*/ 189167 h 189166"/>
                <a:gd name="connsiteX4" fmla="*/ 109583 w 118190"/>
                <a:gd name="connsiteY4" fmla="*/ 0 h 189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90" h="189166">
                  <a:moveTo>
                    <a:pt x="109583" y="0"/>
                  </a:moveTo>
                  <a:cubicBezTo>
                    <a:pt x="97486" y="1048"/>
                    <a:pt x="90438" y="1714"/>
                    <a:pt x="90438" y="1714"/>
                  </a:cubicBezTo>
                  <a:cubicBezTo>
                    <a:pt x="34240" y="6763"/>
                    <a:pt x="-12051" y="182689"/>
                    <a:pt x="2808" y="182689"/>
                  </a:cubicBezTo>
                  <a:cubicBezTo>
                    <a:pt x="9856" y="182689"/>
                    <a:pt x="55481" y="186404"/>
                    <a:pt x="108630" y="189167"/>
                  </a:cubicBezTo>
                  <a:cubicBezTo>
                    <a:pt x="101010" y="176022"/>
                    <a:pt x="132729" y="94583"/>
                    <a:pt x="109583" y="0"/>
                  </a:cubicBezTo>
                  <a:close/>
                </a:path>
              </a:pathLst>
            </a:custGeom>
            <a:solidFill>
              <a:srgbClr val="BE4E5A"/>
            </a:solidFill>
            <a:ln w="9525" cap="flat">
              <a:noFill/>
              <a:prstDash val="solid"/>
              <a:miter/>
            </a:ln>
          </p:spPr>
          <p:txBody>
            <a:bodyPr rtlCol="0" anchor="ctr"/>
            <a:lstStyle/>
            <a:p>
              <a:endParaRPr lang="en-US"/>
            </a:p>
          </p:txBody>
        </p:sp>
        <p:sp>
          <p:nvSpPr>
            <p:cNvPr id="516" name="Freeform: Shape 515">
              <a:extLst>
                <a:ext uri="{FF2B5EF4-FFF2-40B4-BE49-F238E27FC236}">
                  <a16:creationId xmlns:a16="http://schemas.microsoft.com/office/drawing/2014/main" id="{D8EA1821-FFFC-3E72-8E40-DB91D54D96F6}"/>
                </a:ext>
              </a:extLst>
            </p:cNvPr>
            <p:cNvSpPr/>
            <p:nvPr/>
          </p:nvSpPr>
          <p:spPr>
            <a:xfrm>
              <a:off x="4224107" y="3801023"/>
              <a:ext cx="116681" cy="184642"/>
            </a:xfrm>
            <a:custGeom>
              <a:avLst/>
              <a:gdLst>
                <a:gd name="connsiteX0" fmla="*/ 91916 w 116681"/>
                <a:gd name="connsiteY0" fmla="*/ 184586 h 184642"/>
                <a:gd name="connsiteX1" fmla="*/ 116681 w 116681"/>
                <a:gd name="connsiteY1" fmla="*/ 140770 h 184642"/>
                <a:gd name="connsiteX2" fmla="*/ 91916 w 116681"/>
                <a:gd name="connsiteY2" fmla="*/ 55617 h 184642"/>
                <a:gd name="connsiteX3" fmla="*/ 88106 w 116681"/>
                <a:gd name="connsiteY3" fmla="*/ 4372 h 184642"/>
                <a:gd name="connsiteX4" fmla="*/ 0 w 116681"/>
                <a:gd name="connsiteY4" fmla="*/ 658 h 184642"/>
                <a:gd name="connsiteX5" fmla="*/ 29146 w 116681"/>
                <a:gd name="connsiteY5" fmla="*/ 18660 h 184642"/>
                <a:gd name="connsiteX6" fmla="*/ 67723 w 116681"/>
                <a:gd name="connsiteY6" fmla="*/ 102956 h 184642"/>
                <a:gd name="connsiteX7" fmla="*/ 61055 w 116681"/>
                <a:gd name="connsiteY7" fmla="*/ 171060 h 184642"/>
                <a:gd name="connsiteX8" fmla="*/ 61055 w 116681"/>
                <a:gd name="connsiteY8" fmla="*/ 171060 h 184642"/>
                <a:gd name="connsiteX9" fmla="*/ 72771 w 116681"/>
                <a:gd name="connsiteY9" fmla="*/ 164012 h 184642"/>
                <a:gd name="connsiteX10" fmla="*/ 91916 w 116681"/>
                <a:gd name="connsiteY10" fmla="*/ 184586 h 18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681" h="184642">
                  <a:moveTo>
                    <a:pt x="91916" y="184586"/>
                  </a:moveTo>
                  <a:cubicBezTo>
                    <a:pt x="104585" y="186205"/>
                    <a:pt x="116586" y="153058"/>
                    <a:pt x="116681" y="140770"/>
                  </a:cubicBezTo>
                  <a:cubicBezTo>
                    <a:pt x="116777" y="122197"/>
                    <a:pt x="91916" y="55617"/>
                    <a:pt x="91916" y="55617"/>
                  </a:cubicBezTo>
                  <a:cubicBezTo>
                    <a:pt x="91916" y="55617"/>
                    <a:pt x="101822" y="7135"/>
                    <a:pt x="88106" y="4372"/>
                  </a:cubicBezTo>
                  <a:cubicBezTo>
                    <a:pt x="77438" y="2277"/>
                    <a:pt x="27622" y="-1533"/>
                    <a:pt x="0" y="658"/>
                  </a:cubicBezTo>
                  <a:cubicBezTo>
                    <a:pt x="7144" y="182"/>
                    <a:pt x="29623" y="86"/>
                    <a:pt x="29146" y="18660"/>
                  </a:cubicBezTo>
                  <a:cubicBezTo>
                    <a:pt x="28575" y="40663"/>
                    <a:pt x="59436" y="93622"/>
                    <a:pt x="67723" y="102956"/>
                  </a:cubicBezTo>
                  <a:cubicBezTo>
                    <a:pt x="76010" y="112291"/>
                    <a:pt x="79248" y="144962"/>
                    <a:pt x="61055" y="171060"/>
                  </a:cubicBezTo>
                  <a:cubicBezTo>
                    <a:pt x="61055" y="171060"/>
                    <a:pt x="61055" y="171060"/>
                    <a:pt x="61055" y="171060"/>
                  </a:cubicBezTo>
                  <a:cubicBezTo>
                    <a:pt x="65246" y="166202"/>
                    <a:pt x="69247" y="163249"/>
                    <a:pt x="72771" y="164012"/>
                  </a:cubicBezTo>
                  <a:cubicBezTo>
                    <a:pt x="85916" y="166964"/>
                    <a:pt x="79248" y="182966"/>
                    <a:pt x="91916" y="184586"/>
                  </a:cubicBezTo>
                  <a:close/>
                </a:path>
              </a:pathLst>
            </a:custGeom>
            <a:solidFill>
              <a:srgbClr val="FFB98B"/>
            </a:solidFill>
            <a:ln w="9525" cap="flat">
              <a:noFill/>
              <a:prstDash val="solid"/>
              <a:miter/>
            </a:ln>
          </p:spPr>
          <p:txBody>
            <a:bodyPr rtlCol="0" anchor="ctr"/>
            <a:lstStyle/>
            <a:p>
              <a:endParaRPr lang="en-US"/>
            </a:p>
          </p:txBody>
        </p:sp>
        <p:sp>
          <p:nvSpPr>
            <p:cNvPr id="517" name="Freeform: Shape 516">
              <a:extLst>
                <a:ext uri="{FF2B5EF4-FFF2-40B4-BE49-F238E27FC236}">
                  <a16:creationId xmlns:a16="http://schemas.microsoft.com/office/drawing/2014/main" id="{B5D47F9F-28FA-7C24-7857-26506F69A058}"/>
                </a:ext>
              </a:extLst>
            </p:cNvPr>
            <p:cNvSpPr/>
            <p:nvPr/>
          </p:nvSpPr>
          <p:spPr>
            <a:xfrm>
              <a:off x="3118164" y="3425729"/>
              <a:ext cx="523805" cy="389667"/>
            </a:xfrm>
            <a:custGeom>
              <a:avLst/>
              <a:gdLst>
                <a:gd name="connsiteX0" fmla="*/ 2472 w 523805"/>
                <a:gd name="connsiteY0" fmla="*/ 258032 h 389667"/>
                <a:gd name="connsiteX1" fmla="*/ 253646 w 523805"/>
                <a:gd name="connsiteY1" fmla="*/ 182594 h 389667"/>
                <a:gd name="connsiteX2" fmla="*/ 302986 w 523805"/>
                <a:gd name="connsiteY2" fmla="*/ 105442 h 389667"/>
                <a:gd name="connsiteX3" fmla="*/ 386425 w 523805"/>
                <a:gd name="connsiteY3" fmla="*/ 24670 h 389667"/>
                <a:gd name="connsiteX4" fmla="*/ 403284 w 523805"/>
                <a:gd name="connsiteY4" fmla="*/ 0 h 389667"/>
                <a:gd name="connsiteX5" fmla="*/ 419095 w 523805"/>
                <a:gd name="connsiteY5" fmla="*/ 50006 h 389667"/>
                <a:gd name="connsiteX6" fmla="*/ 374614 w 523805"/>
                <a:gd name="connsiteY6" fmla="*/ 113729 h 389667"/>
                <a:gd name="connsiteX7" fmla="*/ 471578 w 523805"/>
                <a:gd name="connsiteY7" fmla="*/ 112871 h 389667"/>
                <a:gd name="connsiteX8" fmla="*/ 470530 w 523805"/>
                <a:gd name="connsiteY8" fmla="*/ 136303 h 389667"/>
                <a:gd name="connsiteX9" fmla="*/ 384043 w 523805"/>
                <a:gd name="connsiteY9" fmla="*/ 149257 h 389667"/>
                <a:gd name="connsiteX10" fmla="*/ 495295 w 523805"/>
                <a:gd name="connsiteY10" fmla="*/ 152019 h 389667"/>
                <a:gd name="connsiteX11" fmla="*/ 493200 w 523805"/>
                <a:gd name="connsiteY11" fmla="*/ 179451 h 389667"/>
                <a:gd name="connsiteX12" fmla="*/ 402046 w 523805"/>
                <a:gd name="connsiteY12" fmla="*/ 190310 h 389667"/>
                <a:gd name="connsiteX13" fmla="*/ 515107 w 523805"/>
                <a:gd name="connsiteY13" fmla="*/ 190595 h 389667"/>
                <a:gd name="connsiteX14" fmla="*/ 511012 w 523805"/>
                <a:gd name="connsiteY14" fmla="*/ 219075 h 389667"/>
                <a:gd name="connsiteX15" fmla="*/ 398997 w 523805"/>
                <a:gd name="connsiteY15" fmla="*/ 233077 h 389667"/>
                <a:gd name="connsiteX16" fmla="*/ 512250 w 523805"/>
                <a:gd name="connsiteY16" fmla="*/ 256032 h 389667"/>
                <a:gd name="connsiteX17" fmla="*/ 497296 w 523805"/>
                <a:gd name="connsiteY17" fmla="*/ 280988 h 389667"/>
                <a:gd name="connsiteX18" fmla="*/ 391949 w 523805"/>
                <a:gd name="connsiteY18" fmla="*/ 276035 h 389667"/>
                <a:gd name="connsiteX19" fmla="*/ 303938 w 523805"/>
                <a:gd name="connsiteY19" fmla="*/ 302038 h 389667"/>
                <a:gd name="connsiteX20" fmla="*/ 262219 w 523805"/>
                <a:gd name="connsiteY20" fmla="*/ 297656 h 389667"/>
                <a:gd name="connsiteX21" fmla="*/ 24570 w 523805"/>
                <a:gd name="connsiteY21" fmla="*/ 389668 h 389667"/>
                <a:gd name="connsiteX22" fmla="*/ 2472 w 523805"/>
                <a:gd name="connsiteY22" fmla="*/ 258032 h 38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3805" h="389667">
                  <a:moveTo>
                    <a:pt x="2472" y="258032"/>
                  </a:moveTo>
                  <a:cubicBezTo>
                    <a:pt x="7044" y="249174"/>
                    <a:pt x="233834" y="193548"/>
                    <a:pt x="253646" y="182594"/>
                  </a:cubicBezTo>
                  <a:cubicBezTo>
                    <a:pt x="273458" y="171545"/>
                    <a:pt x="288889" y="124492"/>
                    <a:pt x="302986" y="105442"/>
                  </a:cubicBezTo>
                  <a:cubicBezTo>
                    <a:pt x="317083" y="86392"/>
                    <a:pt x="380900" y="38386"/>
                    <a:pt x="386425" y="24670"/>
                  </a:cubicBezTo>
                  <a:cubicBezTo>
                    <a:pt x="391949" y="10954"/>
                    <a:pt x="392806" y="0"/>
                    <a:pt x="403284" y="0"/>
                  </a:cubicBezTo>
                  <a:cubicBezTo>
                    <a:pt x="415095" y="0"/>
                    <a:pt x="422810" y="24384"/>
                    <a:pt x="419095" y="50006"/>
                  </a:cubicBezTo>
                  <a:cubicBezTo>
                    <a:pt x="415380" y="75724"/>
                    <a:pt x="378805" y="105918"/>
                    <a:pt x="374614" y="113729"/>
                  </a:cubicBezTo>
                  <a:cubicBezTo>
                    <a:pt x="374614" y="113729"/>
                    <a:pt x="457100" y="107537"/>
                    <a:pt x="471578" y="112871"/>
                  </a:cubicBezTo>
                  <a:cubicBezTo>
                    <a:pt x="486056" y="118205"/>
                    <a:pt x="479293" y="133064"/>
                    <a:pt x="470530" y="136303"/>
                  </a:cubicBezTo>
                  <a:cubicBezTo>
                    <a:pt x="456433" y="141542"/>
                    <a:pt x="387758" y="144685"/>
                    <a:pt x="384043" y="149257"/>
                  </a:cubicBezTo>
                  <a:cubicBezTo>
                    <a:pt x="380329" y="153829"/>
                    <a:pt x="485389" y="148400"/>
                    <a:pt x="495295" y="152019"/>
                  </a:cubicBezTo>
                  <a:cubicBezTo>
                    <a:pt x="509392" y="157258"/>
                    <a:pt x="505106" y="176975"/>
                    <a:pt x="493200" y="179451"/>
                  </a:cubicBezTo>
                  <a:cubicBezTo>
                    <a:pt x="481198" y="181927"/>
                    <a:pt x="408618" y="187833"/>
                    <a:pt x="402046" y="190310"/>
                  </a:cubicBezTo>
                  <a:cubicBezTo>
                    <a:pt x="395473" y="192786"/>
                    <a:pt x="502725" y="187262"/>
                    <a:pt x="515107" y="190595"/>
                  </a:cubicBezTo>
                  <a:cubicBezTo>
                    <a:pt x="527490" y="193929"/>
                    <a:pt x="527109" y="216218"/>
                    <a:pt x="511012" y="219075"/>
                  </a:cubicBezTo>
                  <a:cubicBezTo>
                    <a:pt x="494914" y="221933"/>
                    <a:pt x="403570" y="229362"/>
                    <a:pt x="398997" y="233077"/>
                  </a:cubicBezTo>
                  <a:cubicBezTo>
                    <a:pt x="394426" y="236792"/>
                    <a:pt x="505297" y="249650"/>
                    <a:pt x="512250" y="256032"/>
                  </a:cubicBezTo>
                  <a:cubicBezTo>
                    <a:pt x="519298" y="262509"/>
                    <a:pt x="513774" y="279273"/>
                    <a:pt x="497296" y="280988"/>
                  </a:cubicBezTo>
                  <a:cubicBezTo>
                    <a:pt x="480722" y="282607"/>
                    <a:pt x="398997" y="274796"/>
                    <a:pt x="391949" y="276035"/>
                  </a:cubicBezTo>
                  <a:cubicBezTo>
                    <a:pt x="384901" y="277273"/>
                    <a:pt x="328322" y="303276"/>
                    <a:pt x="303938" y="302038"/>
                  </a:cubicBezTo>
                  <a:cubicBezTo>
                    <a:pt x="301176" y="301943"/>
                    <a:pt x="269648" y="296323"/>
                    <a:pt x="262219" y="297656"/>
                  </a:cubicBezTo>
                  <a:cubicBezTo>
                    <a:pt x="203545" y="308324"/>
                    <a:pt x="34571" y="389668"/>
                    <a:pt x="24570" y="389668"/>
                  </a:cubicBezTo>
                  <a:cubicBezTo>
                    <a:pt x="13235" y="389668"/>
                    <a:pt x="-7053" y="276416"/>
                    <a:pt x="2472" y="258032"/>
                  </a:cubicBezTo>
                  <a:close/>
                </a:path>
              </a:pathLst>
            </a:custGeom>
            <a:solidFill>
              <a:srgbClr val="D56C67"/>
            </a:solidFill>
            <a:ln w="9525" cap="flat">
              <a:noFill/>
              <a:prstDash val="solid"/>
              <a:miter/>
            </a:ln>
          </p:spPr>
          <p:txBody>
            <a:bodyPr rtlCol="0" anchor="ctr"/>
            <a:lstStyle/>
            <a:p>
              <a:endParaRPr lang="en-US"/>
            </a:p>
          </p:txBody>
        </p:sp>
        <p:sp>
          <p:nvSpPr>
            <p:cNvPr id="518" name="Freeform: Shape 517">
              <a:extLst>
                <a:ext uri="{FF2B5EF4-FFF2-40B4-BE49-F238E27FC236}">
                  <a16:creationId xmlns:a16="http://schemas.microsoft.com/office/drawing/2014/main" id="{D8B99653-3B43-D4E2-BAC7-5A221DD6B17E}"/>
                </a:ext>
              </a:extLst>
            </p:cNvPr>
            <p:cNvSpPr/>
            <p:nvPr/>
          </p:nvSpPr>
          <p:spPr>
            <a:xfrm>
              <a:off x="3118163" y="3624897"/>
              <a:ext cx="229262" cy="190500"/>
            </a:xfrm>
            <a:custGeom>
              <a:avLst/>
              <a:gdLst>
                <a:gd name="connsiteX0" fmla="*/ 201640 w 229262"/>
                <a:gd name="connsiteY0" fmla="*/ 0 h 190500"/>
                <a:gd name="connsiteX1" fmla="*/ 2472 w 229262"/>
                <a:gd name="connsiteY1" fmla="*/ 58865 h 190500"/>
                <a:gd name="connsiteX2" fmla="*/ 24475 w 229262"/>
                <a:gd name="connsiteY2" fmla="*/ 190500 h 190500"/>
                <a:gd name="connsiteX3" fmla="*/ 229263 w 229262"/>
                <a:gd name="connsiteY3" fmla="*/ 107537 h 190500"/>
                <a:gd name="connsiteX4" fmla="*/ 201640 w 229262"/>
                <a:gd name="connsiteY4" fmla="*/ 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262" h="190500">
                  <a:moveTo>
                    <a:pt x="201640" y="0"/>
                  </a:moveTo>
                  <a:cubicBezTo>
                    <a:pt x="128488" y="20765"/>
                    <a:pt x="5806" y="52388"/>
                    <a:pt x="2472" y="58865"/>
                  </a:cubicBezTo>
                  <a:cubicBezTo>
                    <a:pt x="-7053" y="77248"/>
                    <a:pt x="13236" y="190500"/>
                    <a:pt x="24475" y="190500"/>
                  </a:cubicBezTo>
                  <a:cubicBezTo>
                    <a:pt x="32952" y="190500"/>
                    <a:pt x="156492" y="131636"/>
                    <a:pt x="229263" y="107537"/>
                  </a:cubicBezTo>
                  <a:cubicBezTo>
                    <a:pt x="211927" y="74009"/>
                    <a:pt x="201926" y="37148"/>
                    <a:pt x="201640" y="0"/>
                  </a:cubicBezTo>
                  <a:close/>
                </a:path>
              </a:pathLst>
            </a:custGeom>
            <a:solidFill>
              <a:schemeClr val="accent4">
                <a:lumMod val="75000"/>
              </a:schemeClr>
            </a:solidFill>
            <a:ln w="9525" cap="flat">
              <a:noFill/>
              <a:prstDash val="solid"/>
              <a:miter/>
            </a:ln>
          </p:spPr>
          <p:txBody>
            <a:bodyPr rtlCol="0" anchor="ctr"/>
            <a:lstStyle/>
            <a:p>
              <a:endParaRPr lang="en-US"/>
            </a:p>
          </p:txBody>
        </p:sp>
        <p:grpSp>
          <p:nvGrpSpPr>
            <p:cNvPr id="519" name="Graphic 3">
              <a:extLst>
                <a:ext uri="{FF2B5EF4-FFF2-40B4-BE49-F238E27FC236}">
                  <a16:creationId xmlns:a16="http://schemas.microsoft.com/office/drawing/2014/main" id="{677E8A7C-D820-5A7D-3962-32C2E96F211E}"/>
                </a:ext>
              </a:extLst>
            </p:cNvPr>
            <p:cNvGrpSpPr/>
            <p:nvPr/>
          </p:nvGrpSpPr>
          <p:grpSpPr>
            <a:xfrm>
              <a:off x="2443598" y="3415650"/>
              <a:ext cx="1218110" cy="1627020"/>
              <a:chOff x="2443598" y="3415650"/>
              <a:chExt cx="1218110" cy="1627020"/>
            </a:xfrm>
          </p:grpSpPr>
          <p:sp>
            <p:nvSpPr>
              <p:cNvPr id="520" name="Freeform: Shape 519">
                <a:extLst>
                  <a:ext uri="{FF2B5EF4-FFF2-40B4-BE49-F238E27FC236}">
                    <a16:creationId xmlns:a16="http://schemas.microsoft.com/office/drawing/2014/main" id="{A0A2A251-8607-4489-A557-C2295EC9FD87}"/>
                  </a:ext>
                </a:extLst>
              </p:cNvPr>
              <p:cNvSpPr/>
              <p:nvPr/>
            </p:nvSpPr>
            <p:spPr>
              <a:xfrm>
                <a:off x="2443598" y="3415650"/>
                <a:ext cx="1218110" cy="1627020"/>
              </a:xfrm>
              <a:custGeom>
                <a:avLst/>
                <a:gdLst>
                  <a:gd name="connsiteX0" fmla="*/ 578930 w 1218110"/>
                  <a:gd name="connsiteY0" fmla="*/ 66467 h 1627020"/>
                  <a:gd name="connsiteX1" fmla="*/ 378428 w 1218110"/>
                  <a:gd name="connsiteY1" fmla="*/ 9984 h 1627020"/>
                  <a:gd name="connsiteX2" fmla="*/ 198882 w 1218110"/>
                  <a:gd name="connsiteY2" fmla="*/ 435561 h 1627020"/>
                  <a:gd name="connsiteX3" fmla="*/ 180118 w 1218110"/>
                  <a:gd name="connsiteY3" fmla="*/ 1072403 h 1627020"/>
                  <a:gd name="connsiteX4" fmla="*/ 0 w 1218110"/>
                  <a:gd name="connsiteY4" fmla="*/ 1404635 h 1627020"/>
                  <a:gd name="connsiteX5" fmla="*/ 464439 w 1218110"/>
                  <a:gd name="connsiteY5" fmla="*/ 1616185 h 1627020"/>
                  <a:gd name="connsiteX6" fmla="*/ 817531 w 1218110"/>
                  <a:gd name="connsiteY6" fmla="*/ 759602 h 1627020"/>
                  <a:gd name="connsiteX7" fmla="*/ 1092422 w 1218110"/>
                  <a:gd name="connsiteY7" fmla="*/ 807989 h 1627020"/>
                  <a:gd name="connsiteX8" fmla="*/ 1216438 w 1218110"/>
                  <a:gd name="connsiteY8" fmla="*/ 545194 h 1627020"/>
                  <a:gd name="connsiteX9" fmla="*/ 889730 w 1218110"/>
                  <a:gd name="connsiteY9" fmla="*/ 416987 h 1627020"/>
                  <a:gd name="connsiteX10" fmla="*/ 676370 w 1218110"/>
                  <a:gd name="connsiteY10" fmla="*/ 223916 h 1627020"/>
                  <a:gd name="connsiteX11" fmla="*/ 578930 w 1218110"/>
                  <a:gd name="connsiteY11" fmla="*/ 66467 h 1627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8110" h="1627020">
                    <a:moveTo>
                      <a:pt x="578930" y="66467"/>
                    </a:moveTo>
                    <a:cubicBezTo>
                      <a:pt x="578930" y="66467"/>
                      <a:pt x="498538" y="-30783"/>
                      <a:pt x="378428" y="9984"/>
                    </a:cubicBezTo>
                    <a:cubicBezTo>
                      <a:pt x="258318" y="50751"/>
                      <a:pt x="202121" y="216296"/>
                      <a:pt x="198882" y="435561"/>
                    </a:cubicBezTo>
                    <a:cubicBezTo>
                      <a:pt x="196215" y="613012"/>
                      <a:pt x="229743" y="958388"/>
                      <a:pt x="180118" y="1072403"/>
                    </a:cubicBezTo>
                    <a:cubicBezTo>
                      <a:pt x="130492" y="1186417"/>
                      <a:pt x="18193" y="1336817"/>
                      <a:pt x="0" y="1404635"/>
                    </a:cubicBezTo>
                    <a:cubicBezTo>
                      <a:pt x="0" y="1404635"/>
                      <a:pt x="176308" y="1684860"/>
                      <a:pt x="464439" y="1616185"/>
                    </a:cubicBezTo>
                    <a:cubicBezTo>
                      <a:pt x="859441" y="1521983"/>
                      <a:pt x="773525" y="996393"/>
                      <a:pt x="817531" y="759602"/>
                    </a:cubicBezTo>
                    <a:cubicBezTo>
                      <a:pt x="898970" y="766079"/>
                      <a:pt x="1041178" y="803036"/>
                      <a:pt x="1092422" y="807989"/>
                    </a:cubicBezTo>
                    <a:cubicBezTo>
                      <a:pt x="1143667" y="812942"/>
                      <a:pt x="1231297" y="619584"/>
                      <a:pt x="1216438" y="545194"/>
                    </a:cubicBezTo>
                    <a:cubicBezTo>
                      <a:pt x="1083373" y="502903"/>
                      <a:pt x="977741" y="459564"/>
                      <a:pt x="889730" y="416987"/>
                    </a:cubicBezTo>
                    <a:cubicBezTo>
                      <a:pt x="801624" y="374411"/>
                      <a:pt x="727805" y="307259"/>
                      <a:pt x="676370" y="223916"/>
                    </a:cubicBezTo>
                    <a:lnTo>
                      <a:pt x="578930" y="66467"/>
                    </a:lnTo>
                    <a:close/>
                  </a:path>
                </a:pathLst>
              </a:custGeom>
              <a:solidFill>
                <a:schemeClr val="accent4"/>
              </a:solidFill>
              <a:ln w="9525" cap="flat">
                <a:noFill/>
                <a:prstDash val="solid"/>
                <a:miter/>
              </a:ln>
            </p:spPr>
            <p:txBody>
              <a:bodyPr rtlCol="0" anchor="ctr"/>
              <a:lstStyle/>
              <a:p>
                <a:endParaRPr lang="en-US"/>
              </a:p>
            </p:txBody>
          </p:sp>
          <p:sp>
            <p:nvSpPr>
              <p:cNvPr id="521" name="Freeform: Shape 520">
                <a:extLst>
                  <a:ext uri="{FF2B5EF4-FFF2-40B4-BE49-F238E27FC236}">
                    <a16:creationId xmlns:a16="http://schemas.microsoft.com/office/drawing/2014/main" id="{C61543CC-BF3D-ED27-AA33-1CECD27DE2D8}"/>
                  </a:ext>
                </a:extLst>
              </p:cNvPr>
              <p:cNvSpPr/>
              <p:nvPr/>
            </p:nvSpPr>
            <p:spPr>
              <a:xfrm>
                <a:off x="2996529" y="3632422"/>
                <a:ext cx="446432" cy="250990"/>
              </a:xfrm>
              <a:custGeom>
                <a:avLst/>
                <a:gdLst>
                  <a:gd name="connsiteX0" fmla="*/ 91 w 446432"/>
                  <a:gd name="connsiteY0" fmla="*/ 28480 h 250990"/>
                  <a:gd name="connsiteX1" fmla="*/ 446432 w 446432"/>
                  <a:gd name="connsiteY1" fmla="*/ 249460 h 250990"/>
                  <a:gd name="connsiteX2" fmla="*/ 339181 w 446432"/>
                  <a:gd name="connsiteY2" fmla="*/ 201359 h 250990"/>
                  <a:gd name="connsiteX3" fmla="*/ 123344 w 446432"/>
                  <a:gd name="connsiteY3" fmla="*/ 7144 h 250990"/>
                  <a:gd name="connsiteX4" fmla="*/ 118868 w 446432"/>
                  <a:gd name="connsiteY4" fmla="*/ 0 h 250990"/>
                  <a:gd name="connsiteX5" fmla="*/ 91 w 446432"/>
                  <a:gd name="connsiteY5" fmla="*/ 28480 h 25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432" h="250990">
                    <a:moveTo>
                      <a:pt x="91" y="28480"/>
                    </a:moveTo>
                    <a:cubicBezTo>
                      <a:pt x="156396" y="204311"/>
                      <a:pt x="343658" y="261461"/>
                      <a:pt x="446432" y="249460"/>
                    </a:cubicBezTo>
                    <a:cubicBezTo>
                      <a:pt x="407856" y="233363"/>
                      <a:pt x="372233" y="217361"/>
                      <a:pt x="339181" y="201359"/>
                    </a:cubicBezTo>
                    <a:cubicBezTo>
                      <a:pt x="250217" y="158496"/>
                      <a:pt x="175256" y="91154"/>
                      <a:pt x="123344" y="7144"/>
                    </a:cubicBezTo>
                    <a:lnTo>
                      <a:pt x="118868" y="0"/>
                    </a:lnTo>
                    <a:cubicBezTo>
                      <a:pt x="107819" y="12668"/>
                      <a:pt x="-3624" y="24384"/>
                      <a:pt x="91" y="28480"/>
                    </a:cubicBezTo>
                    <a:close/>
                  </a:path>
                </a:pathLst>
              </a:custGeom>
              <a:solidFill>
                <a:srgbClr val="FFC539">
                  <a:alpha val="33000"/>
                </a:srgbClr>
              </a:solidFill>
              <a:ln w="9525" cap="flat">
                <a:noFill/>
                <a:prstDash val="solid"/>
                <a:miter/>
              </a:ln>
            </p:spPr>
            <p:txBody>
              <a:bodyPr rtlCol="0" anchor="ctr"/>
              <a:lstStyle/>
              <a:p>
                <a:endParaRPr lang="en-US"/>
              </a:p>
            </p:txBody>
          </p:sp>
          <p:sp>
            <p:nvSpPr>
              <p:cNvPr id="522" name="Freeform: Shape 521">
                <a:extLst>
                  <a:ext uri="{FF2B5EF4-FFF2-40B4-BE49-F238E27FC236}">
                    <a16:creationId xmlns:a16="http://schemas.microsoft.com/office/drawing/2014/main" id="{5D41FEF1-5799-8C61-7660-E9D8868C4351}"/>
                  </a:ext>
                </a:extLst>
              </p:cNvPr>
              <p:cNvSpPr/>
              <p:nvPr/>
            </p:nvSpPr>
            <p:spPr>
              <a:xfrm>
                <a:off x="2819072" y="3416871"/>
                <a:ext cx="221172" cy="178403"/>
              </a:xfrm>
              <a:custGeom>
                <a:avLst/>
                <a:gdLst>
                  <a:gd name="connsiteX0" fmla="*/ 203456 w 221172"/>
                  <a:gd name="connsiteY0" fmla="*/ 65246 h 178403"/>
                  <a:gd name="connsiteX1" fmla="*/ 80584 w 221172"/>
                  <a:gd name="connsiteY1" fmla="*/ 0 h 178403"/>
                  <a:gd name="connsiteX2" fmla="*/ 87251 w 221172"/>
                  <a:gd name="connsiteY2" fmla="*/ 87821 h 178403"/>
                  <a:gd name="connsiteX3" fmla="*/ 3431 w 221172"/>
                  <a:gd name="connsiteY3" fmla="*/ 121539 h 178403"/>
                  <a:gd name="connsiteX4" fmla="*/ 93347 w 221172"/>
                  <a:gd name="connsiteY4" fmla="*/ 106108 h 178403"/>
                  <a:gd name="connsiteX5" fmla="*/ 54676 w 221172"/>
                  <a:gd name="connsiteY5" fmla="*/ 135636 h 178403"/>
                  <a:gd name="connsiteX6" fmla="*/ 141067 w 221172"/>
                  <a:gd name="connsiteY6" fmla="*/ 145923 h 178403"/>
                  <a:gd name="connsiteX7" fmla="*/ 165547 w 221172"/>
                  <a:gd name="connsiteY7" fmla="*/ 178403 h 178403"/>
                  <a:gd name="connsiteX8" fmla="*/ 221173 w 221172"/>
                  <a:gd name="connsiteY8" fmla="*/ 101346 h 178403"/>
                  <a:gd name="connsiteX9" fmla="*/ 203456 w 221172"/>
                  <a:gd name="connsiteY9" fmla="*/ 65246 h 17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172" h="178403">
                    <a:moveTo>
                      <a:pt x="203456" y="65246"/>
                    </a:moveTo>
                    <a:cubicBezTo>
                      <a:pt x="203456" y="65246"/>
                      <a:pt x="156307" y="8573"/>
                      <a:pt x="80584" y="0"/>
                    </a:cubicBezTo>
                    <a:cubicBezTo>
                      <a:pt x="113064" y="6191"/>
                      <a:pt x="137067" y="77248"/>
                      <a:pt x="87251" y="87821"/>
                    </a:cubicBezTo>
                    <a:cubicBezTo>
                      <a:pt x="36388" y="98584"/>
                      <a:pt x="-13714" y="128588"/>
                      <a:pt x="3431" y="121539"/>
                    </a:cubicBezTo>
                    <a:cubicBezTo>
                      <a:pt x="62581" y="97250"/>
                      <a:pt x="123065" y="94869"/>
                      <a:pt x="93347" y="106108"/>
                    </a:cubicBezTo>
                    <a:cubicBezTo>
                      <a:pt x="63343" y="117443"/>
                      <a:pt x="45341" y="137446"/>
                      <a:pt x="54676" y="135636"/>
                    </a:cubicBezTo>
                    <a:cubicBezTo>
                      <a:pt x="110587" y="124778"/>
                      <a:pt x="151164" y="135922"/>
                      <a:pt x="141067" y="145923"/>
                    </a:cubicBezTo>
                    <a:cubicBezTo>
                      <a:pt x="141067" y="145923"/>
                      <a:pt x="163261" y="178403"/>
                      <a:pt x="165547" y="178403"/>
                    </a:cubicBezTo>
                    <a:cubicBezTo>
                      <a:pt x="166594" y="178403"/>
                      <a:pt x="192883" y="141446"/>
                      <a:pt x="221173" y="101346"/>
                    </a:cubicBezTo>
                    <a:lnTo>
                      <a:pt x="203456" y="65246"/>
                    </a:lnTo>
                    <a:close/>
                  </a:path>
                </a:pathLst>
              </a:custGeom>
              <a:solidFill>
                <a:schemeClr val="accent4">
                  <a:lumMod val="75000"/>
                  <a:alpha val="44000"/>
                </a:schemeClr>
              </a:solidFill>
              <a:ln w="9525" cap="flat">
                <a:noFill/>
                <a:prstDash val="solid"/>
                <a:miter/>
              </a:ln>
            </p:spPr>
            <p:txBody>
              <a:bodyPr rtlCol="0" anchor="ctr"/>
              <a:lstStyle/>
              <a:p>
                <a:endParaRPr lang="en-US"/>
              </a:p>
            </p:txBody>
          </p:sp>
          <p:sp>
            <p:nvSpPr>
              <p:cNvPr id="523" name="Freeform: Shape 522">
                <a:extLst>
                  <a:ext uri="{FF2B5EF4-FFF2-40B4-BE49-F238E27FC236}">
                    <a16:creationId xmlns:a16="http://schemas.microsoft.com/office/drawing/2014/main" id="{ADF07FB2-4640-D21A-091B-AAB30BF6D0BA}"/>
                  </a:ext>
                </a:extLst>
              </p:cNvPr>
              <p:cNvSpPr/>
              <p:nvPr/>
            </p:nvSpPr>
            <p:spPr>
              <a:xfrm>
                <a:off x="3114127" y="4171128"/>
                <a:ext cx="147002" cy="307780"/>
              </a:xfrm>
              <a:custGeom>
                <a:avLst/>
                <a:gdLst>
                  <a:gd name="connsiteX0" fmla="*/ 3841 w 147002"/>
                  <a:gd name="connsiteY0" fmla="*/ 9076 h 307780"/>
                  <a:gd name="connsiteX1" fmla="*/ 123761 w 147002"/>
                  <a:gd name="connsiteY1" fmla="*/ 307780 h 307780"/>
                  <a:gd name="connsiteX2" fmla="*/ 147002 w 147002"/>
                  <a:gd name="connsiteY2" fmla="*/ 4123 h 307780"/>
                  <a:gd name="connsiteX3" fmla="*/ 3841 w 147002"/>
                  <a:gd name="connsiteY3" fmla="*/ 9076 h 307780"/>
                </a:gdLst>
                <a:ahLst/>
                <a:cxnLst>
                  <a:cxn ang="0">
                    <a:pos x="connsiteX0" y="connsiteY0"/>
                  </a:cxn>
                  <a:cxn ang="0">
                    <a:pos x="connsiteX1" y="connsiteY1"/>
                  </a:cxn>
                  <a:cxn ang="0">
                    <a:pos x="connsiteX2" y="connsiteY2"/>
                  </a:cxn>
                  <a:cxn ang="0">
                    <a:pos x="connsiteX3" y="connsiteY3"/>
                  </a:cxn>
                </a:cxnLst>
                <a:rect l="l" t="t" r="r" b="b"/>
                <a:pathLst>
                  <a:path w="147002" h="307780">
                    <a:moveTo>
                      <a:pt x="3841" y="9076"/>
                    </a:moveTo>
                    <a:cubicBezTo>
                      <a:pt x="-25972" y="24412"/>
                      <a:pt x="127666" y="175288"/>
                      <a:pt x="123761" y="307780"/>
                    </a:cubicBezTo>
                    <a:cubicBezTo>
                      <a:pt x="131953" y="192337"/>
                      <a:pt x="132429" y="82419"/>
                      <a:pt x="147002" y="4123"/>
                    </a:cubicBezTo>
                    <a:cubicBezTo>
                      <a:pt x="137763" y="2123"/>
                      <a:pt x="33750" y="-6354"/>
                      <a:pt x="3841" y="9076"/>
                    </a:cubicBezTo>
                    <a:close/>
                  </a:path>
                </a:pathLst>
              </a:custGeom>
              <a:solidFill>
                <a:schemeClr val="accent4">
                  <a:lumMod val="75000"/>
                </a:schemeClr>
              </a:solidFill>
              <a:ln w="9525" cap="flat">
                <a:noFill/>
                <a:prstDash val="solid"/>
                <a:miter/>
              </a:ln>
            </p:spPr>
            <p:txBody>
              <a:bodyPr rtlCol="0" anchor="ctr"/>
              <a:lstStyle/>
              <a:p>
                <a:endParaRPr lang="en-US"/>
              </a:p>
            </p:txBody>
          </p:sp>
        </p:grpSp>
        <p:sp>
          <p:nvSpPr>
            <p:cNvPr id="524" name="Freeform: Shape 523">
              <a:extLst>
                <a:ext uri="{FF2B5EF4-FFF2-40B4-BE49-F238E27FC236}">
                  <a16:creationId xmlns:a16="http://schemas.microsoft.com/office/drawing/2014/main" id="{1F98C148-89B9-2CEA-D68C-ADE59B649EEF}"/>
                </a:ext>
              </a:extLst>
            </p:cNvPr>
            <p:cNvSpPr/>
            <p:nvPr/>
          </p:nvSpPr>
          <p:spPr>
            <a:xfrm>
              <a:off x="2955819" y="3524980"/>
              <a:ext cx="317883" cy="211407"/>
            </a:xfrm>
            <a:custGeom>
              <a:avLst/>
              <a:gdLst>
                <a:gd name="connsiteX0" fmla="*/ 4320 w 317883"/>
                <a:gd name="connsiteY0" fmla="*/ 37909 h 211407"/>
                <a:gd name="connsiteX1" fmla="*/ 66805 w 317883"/>
                <a:gd name="connsiteY1" fmla="*/ 0 h 211407"/>
                <a:gd name="connsiteX2" fmla="*/ 317883 w 317883"/>
                <a:gd name="connsiteY2" fmla="*/ 126492 h 211407"/>
                <a:gd name="connsiteX3" fmla="*/ 167769 w 317883"/>
                <a:gd name="connsiteY3" fmla="*/ 207454 h 211407"/>
                <a:gd name="connsiteX4" fmla="*/ 4320 w 317883"/>
                <a:gd name="connsiteY4" fmla="*/ 37909 h 2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883" h="211407">
                  <a:moveTo>
                    <a:pt x="4320" y="37909"/>
                  </a:moveTo>
                  <a:cubicBezTo>
                    <a:pt x="4320" y="37909"/>
                    <a:pt x="50040" y="31813"/>
                    <a:pt x="66805" y="0"/>
                  </a:cubicBezTo>
                  <a:lnTo>
                    <a:pt x="317883" y="126492"/>
                  </a:lnTo>
                  <a:cubicBezTo>
                    <a:pt x="236064" y="117253"/>
                    <a:pt x="185962" y="186976"/>
                    <a:pt x="167769" y="207454"/>
                  </a:cubicBezTo>
                  <a:cubicBezTo>
                    <a:pt x="142623" y="235648"/>
                    <a:pt x="-29207" y="106108"/>
                    <a:pt x="4320" y="37909"/>
                  </a:cubicBezTo>
                  <a:close/>
                </a:path>
              </a:pathLst>
            </a:custGeom>
            <a:solidFill>
              <a:srgbClr val="D56C67"/>
            </a:solidFill>
            <a:ln w="9525" cap="flat">
              <a:noFill/>
              <a:prstDash val="solid"/>
              <a:miter/>
            </a:ln>
          </p:spPr>
          <p:txBody>
            <a:bodyPr rtlCol="0" anchor="ctr"/>
            <a:lstStyle/>
            <a:p>
              <a:endParaRPr lang="en-US"/>
            </a:p>
          </p:txBody>
        </p:sp>
        <p:sp>
          <p:nvSpPr>
            <p:cNvPr id="525" name="Freeform: Shape 524">
              <a:extLst>
                <a:ext uri="{FF2B5EF4-FFF2-40B4-BE49-F238E27FC236}">
                  <a16:creationId xmlns:a16="http://schemas.microsoft.com/office/drawing/2014/main" id="{E0A2CE78-E3E7-7860-8ACC-FFABFB3C40D0}"/>
                </a:ext>
              </a:extLst>
            </p:cNvPr>
            <p:cNvSpPr/>
            <p:nvPr/>
          </p:nvSpPr>
          <p:spPr>
            <a:xfrm>
              <a:off x="3005564" y="3255378"/>
              <a:ext cx="324796" cy="326149"/>
            </a:xfrm>
            <a:custGeom>
              <a:avLst/>
              <a:gdLst>
                <a:gd name="connsiteX0" fmla="*/ 62398 w 324796"/>
                <a:gd name="connsiteY0" fmla="*/ 292367 h 326149"/>
                <a:gd name="connsiteX1" fmla="*/ 20488 w 324796"/>
                <a:gd name="connsiteY1" fmla="*/ 325990 h 326149"/>
                <a:gd name="connsiteX2" fmla="*/ 104 w 324796"/>
                <a:gd name="connsiteY2" fmla="*/ 288938 h 326149"/>
                <a:gd name="connsiteX3" fmla="*/ 26870 w 324796"/>
                <a:gd name="connsiteY3" fmla="*/ 185401 h 326149"/>
                <a:gd name="connsiteX4" fmla="*/ 21060 w 324796"/>
                <a:gd name="connsiteY4" fmla="*/ 5473 h 326149"/>
                <a:gd name="connsiteX5" fmla="*/ 322621 w 324796"/>
                <a:gd name="connsiteY5" fmla="*/ 17856 h 326149"/>
                <a:gd name="connsiteX6" fmla="*/ 313096 w 324796"/>
                <a:gd name="connsiteY6" fmla="*/ 142729 h 326149"/>
                <a:gd name="connsiteX7" fmla="*/ 173745 w 324796"/>
                <a:gd name="connsiteY7" fmla="*/ 326085 h 326149"/>
                <a:gd name="connsiteX8" fmla="*/ 62398 w 324796"/>
                <a:gd name="connsiteY8" fmla="*/ 292367 h 32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796" h="326149">
                  <a:moveTo>
                    <a:pt x="62398" y="292367"/>
                  </a:moveTo>
                  <a:cubicBezTo>
                    <a:pt x="62398" y="292367"/>
                    <a:pt x="28013" y="328847"/>
                    <a:pt x="20488" y="325990"/>
                  </a:cubicBezTo>
                  <a:cubicBezTo>
                    <a:pt x="12963" y="323132"/>
                    <a:pt x="2200" y="295319"/>
                    <a:pt x="104" y="288938"/>
                  </a:cubicBezTo>
                  <a:cubicBezTo>
                    <a:pt x="-2086" y="282556"/>
                    <a:pt x="30965" y="259410"/>
                    <a:pt x="26870" y="185401"/>
                  </a:cubicBezTo>
                  <a:cubicBezTo>
                    <a:pt x="22869" y="111392"/>
                    <a:pt x="15344" y="19952"/>
                    <a:pt x="21060" y="5473"/>
                  </a:cubicBezTo>
                  <a:cubicBezTo>
                    <a:pt x="26870" y="-9005"/>
                    <a:pt x="306048" y="8807"/>
                    <a:pt x="322621" y="17856"/>
                  </a:cubicBezTo>
                  <a:cubicBezTo>
                    <a:pt x="331479" y="22714"/>
                    <a:pt x="310239" y="128536"/>
                    <a:pt x="313096" y="142729"/>
                  </a:cubicBezTo>
                  <a:cubicBezTo>
                    <a:pt x="316049" y="156921"/>
                    <a:pt x="173745" y="326085"/>
                    <a:pt x="173745" y="326085"/>
                  </a:cubicBezTo>
                  <a:lnTo>
                    <a:pt x="62398" y="292367"/>
                  </a:lnTo>
                  <a:close/>
                </a:path>
              </a:pathLst>
            </a:custGeom>
            <a:solidFill>
              <a:srgbClr val="000000"/>
            </a:solidFill>
            <a:ln w="9525" cap="flat">
              <a:noFill/>
              <a:prstDash val="solid"/>
              <a:miter/>
            </a:ln>
          </p:spPr>
          <p:txBody>
            <a:bodyPr rtlCol="0" anchor="ctr"/>
            <a:lstStyle/>
            <a:p>
              <a:endParaRPr lang="en-US"/>
            </a:p>
          </p:txBody>
        </p:sp>
        <p:sp>
          <p:nvSpPr>
            <p:cNvPr id="526" name="Freeform: Shape 525">
              <a:extLst>
                <a:ext uri="{FF2B5EF4-FFF2-40B4-BE49-F238E27FC236}">
                  <a16:creationId xmlns:a16="http://schemas.microsoft.com/office/drawing/2014/main" id="{12A8ABA2-AF49-680B-F471-A54300E9958B}"/>
                </a:ext>
              </a:extLst>
            </p:cNvPr>
            <p:cNvSpPr/>
            <p:nvPr/>
          </p:nvSpPr>
          <p:spPr>
            <a:xfrm>
              <a:off x="3059156" y="3344784"/>
              <a:ext cx="271324" cy="347307"/>
            </a:xfrm>
            <a:custGeom>
              <a:avLst/>
              <a:gdLst>
                <a:gd name="connsiteX0" fmla="*/ 25855 w 271324"/>
                <a:gd name="connsiteY0" fmla="*/ 137524 h 347307"/>
                <a:gd name="connsiteX1" fmla="*/ 4520 w 271324"/>
                <a:gd name="connsiteY1" fmla="*/ 192674 h 347307"/>
                <a:gd name="connsiteX2" fmla="*/ 53859 w 271324"/>
                <a:gd name="connsiteY2" fmla="*/ 227726 h 347307"/>
                <a:gd name="connsiteX3" fmla="*/ 71957 w 271324"/>
                <a:gd name="connsiteY3" fmla="*/ 284780 h 347307"/>
                <a:gd name="connsiteX4" fmla="*/ 230072 w 271324"/>
                <a:gd name="connsiteY4" fmla="*/ 344121 h 347307"/>
                <a:gd name="connsiteX5" fmla="*/ 254741 w 271324"/>
                <a:gd name="connsiteY5" fmla="*/ 172481 h 347307"/>
                <a:gd name="connsiteX6" fmla="*/ 271315 w 271324"/>
                <a:gd name="connsiteY6" fmla="*/ 121617 h 347307"/>
                <a:gd name="connsiteX7" fmla="*/ 257789 w 271324"/>
                <a:gd name="connsiteY7" fmla="*/ 45227 h 347307"/>
                <a:gd name="connsiteX8" fmla="*/ 180256 w 271324"/>
                <a:gd name="connsiteY8" fmla="*/ 45227 h 347307"/>
                <a:gd name="connsiteX9" fmla="*/ 75005 w 271324"/>
                <a:gd name="connsiteY9" fmla="*/ 840 h 347307"/>
                <a:gd name="connsiteX10" fmla="*/ 140156 w 271324"/>
                <a:gd name="connsiteY10" fmla="*/ 43226 h 347307"/>
                <a:gd name="connsiteX11" fmla="*/ 122058 w 271324"/>
                <a:gd name="connsiteY11" fmla="*/ 113426 h 347307"/>
                <a:gd name="connsiteX12" fmla="*/ 94245 w 271324"/>
                <a:gd name="connsiteY12" fmla="*/ 129618 h 347307"/>
                <a:gd name="connsiteX13" fmla="*/ 88054 w 271324"/>
                <a:gd name="connsiteY13" fmla="*/ 195150 h 347307"/>
                <a:gd name="connsiteX14" fmla="*/ 66813 w 271324"/>
                <a:gd name="connsiteY14" fmla="*/ 192483 h 347307"/>
                <a:gd name="connsiteX15" fmla="*/ 25855 w 271324"/>
                <a:gd name="connsiteY15" fmla="*/ 137524 h 34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1324" h="347307">
                  <a:moveTo>
                    <a:pt x="25855" y="137524"/>
                  </a:moveTo>
                  <a:cubicBezTo>
                    <a:pt x="-6720" y="138953"/>
                    <a:pt x="-1576" y="173624"/>
                    <a:pt x="4520" y="192674"/>
                  </a:cubicBezTo>
                  <a:cubicBezTo>
                    <a:pt x="12901" y="218677"/>
                    <a:pt x="39572" y="244013"/>
                    <a:pt x="53859" y="227726"/>
                  </a:cubicBezTo>
                  <a:cubicBezTo>
                    <a:pt x="53859" y="227726"/>
                    <a:pt x="60431" y="259349"/>
                    <a:pt x="71957" y="284780"/>
                  </a:cubicBezTo>
                  <a:cubicBezTo>
                    <a:pt x="83482" y="310212"/>
                    <a:pt x="199211" y="360409"/>
                    <a:pt x="230072" y="344121"/>
                  </a:cubicBezTo>
                  <a:cubicBezTo>
                    <a:pt x="253217" y="331929"/>
                    <a:pt x="251312" y="198770"/>
                    <a:pt x="254741" y="172481"/>
                  </a:cubicBezTo>
                  <a:cubicBezTo>
                    <a:pt x="258170" y="146287"/>
                    <a:pt x="270934" y="132761"/>
                    <a:pt x="271315" y="121617"/>
                  </a:cubicBezTo>
                  <a:cubicBezTo>
                    <a:pt x="271696" y="110473"/>
                    <a:pt x="260933" y="59895"/>
                    <a:pt x="257789" y="45227"/>
                  </a:cubicBezTo>
                  <a:cubicBezTo>
                    <a:pt x="254741" y="30558"/>
                    <a:pt x="222737" y="59514"/>
                    <a:pt x="180256" y="45227"/>
                  </a:cubicBezTo>
                  <a:cubicBezTo>
                    <a:pt x="137870" y="30939"/>
                    <a:pt x="71099" y="-6018"/>
                    <a:pt x="75005" y="840"/>
                  </a:cubicBezTo>
                  <a:cubicBezTo>
                    <a:pt x="77862" y="5888"/>
                    <a:pt x="136726" y="31701"/>
                    <a:pt x="140156" y="43226"/>
                  </a:cubicBezTo>
                  <a:cubicBezTo>
                    <a:pt x="143585" y="54752"/>
                    <a:pt x="122058" y="105710"/>
                    <a:pt x="122058" y="113426"/>
                  </a:cubicBezTo>
                  <a:cubicBezTo>
                    <a:pt x="122058" y="121141"/>
                    <a:pt x="97007" y="121522"/>
                    <a:pt x="94245" y="129618"/>
                  </a:cubicBezTo>
                  <a:cubicBezTo>
                    <a:pt x="91578" y="137714"/>
                    <a:pt x="88816" y="188959"/>
                    <a:pt x="88054" y="195150"/>
                  </a:cubicBezTo>
                  <a:cubicBezTo>
                    <a:pt x="87292" y="201341"/>
                    <a:pt x="67194" y="197817"/>
                    <a:pt x="66813" y="192483"/>
                  </a:cubicBezTo>
                  <a:cubicBezTo>
                    <a:pt x="66622" y="187244"/>
                    <a:pt x="61289" y="136000"/>
                    <a:pt x="25855" y="137524"/>
                  </a:cubicBezTo>
                  <a:close/>
                </a:path>
              </a:pathLst>
            </a:custGeom>
            <a:solidFill>
              <a:srgbClr val="D56C67"/>
            </a:solidFill>
            <a:ln w="9525" cap="flat">
              <a:noFill/>
              <a:prstDash val="solid"/>
              <a:miter/>
            </a:ln>
          </p:spPr>
          <p:txBody>
            <a:bodyPr rtlCol="0" anchor="ctr"/>
            <a:lstStyle/>
            <a:p>
              <a:endParaRPr lang="en-US"/>
            </a:p>
          </p:txBody>
        </p:sp>
      </p:grpSp>
      <p:grpSp>
        <p:nvGrpSpPr>
          <p:cNvPr id="528" name="Group 527">
            <a:extLst>
              <a:ext uri="{FF2B5EF4-FFF2-40B4-BE49-F238E27FC236}">
                <a16:creationId xmlns:a16="http://schemas.microsoft.com/office/drawing/2014/main" id="{303E9DBD-F72E-75A7-53E2-3A6754DAE0A0}"/>
              </a:ext>
            </a:extLst>
          </p:cNvPr>
          <p:cNvGrpSpPr/>
          <p:nvPr/>
        </p:nvGrpSpPr>
        <p:grpSpPr>
          <a:xfrm>
            <a:off x="1277897" y="1902811"/>
            <a:ext cx="2454548" cy="599135"/>
            <a:chOff x="1117708" y="2601362"/>
            <a:chExt cx="2982912" cy="599135"/>
          </a:xfrm>
        </p:grpSpPr>
        <p:sp>
          <p:nvSpPr>
            <p:cNvPr id="529" name="Parallelogram 528">
              <a:extLst>
                <a:ext uri="{FF2B5EF4-FFF2-40B4-BE49-F238E27FC236}">
                  <a16:creationId xmlns:a16="http://schemas.microsoft.com/office/drawing/2014/main" id="{C79A2ACF-9ED9-2900-9F9D-D83C733B7317}"/>
                </a:ext>
              </a:extLst>
            </p:cNvPr>
            <p:cNvSpPr/>
            <p:nvPr/>
          </p:nvSpPr>
          <p:spPr>
            <a:xfrm>
              <a:off x="1117708" y="2601362"/>
              <a:ext cx="2982912" cy="599135"/>
            </a:xfrm>
            <a:prstGeom prst="parallelogram">
              <a:avLst>
                <a:gd name="adj" fmla="val 10009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TextBox 529">
              <a:extLst>
                <a:ext uri="{FF2B5EF4-FFF2-40B4-BE49-F238E27FC236}">
                  <a16:creationId xmlns:a16="http://schemas.microsoft.com/office/drawing/2014/main" id="{20D19D71-F10B-F2CA-B779-B76C668F34BE}"/>
                </a:ext>
              </a:extLst>
            </p:cNvPr>
            <p:cNvSpPr txBox="1"/>
            <p:nvPr/>
          </p:nvSpPr>
          <p:spPr>
            <a:xfrm>
              <a:off x="1825076" y="2728029"/>
              <a:ext cx="1568176" cy="345800"/>
            </a:xfrm>
            <a:prstGeom prst="rect">
              <a:avLst/>
            </a:prstGeom>
            <a:noFill/>
          </p:spPr>
          <p:txBody>
            <a:bodyPr wrap="square" rtlCol="0" anchor="ctr">
              <a:spAutoFit/>
            </a:bodyPr>
            <a:lstStyle/>
            <a:p>
              <a:pPr algn="ctr">
                <a:lnSpc>
                  <a:spcPct val="90000"/>
                </a:lnSpc>
              </a:pPr>
              <a:r>
                <a:rPr lang="en-US" dirty="0">
                  <a:solidFill>
                    <a:schemeClr val="bg1"/>
                  </a:solidFill>
                  <a:latin typeface="+mj-lt"/>
                  <a:cs typeface="Arial" panose="020B0604020202020204" pitchFamily="34" charset="0"/>
                </a:rPr>
                <a:t>Data Here</a:t>
              </a:r>
            </a:p>
          </p:txBody>
        </p:sp>
      </p:grpSp>
      <p:grpSp>
        <p:nvGrpSpPr>
          <p:cNvPr id="531" name="Group 530">
            <a:extLst>
              <a:ext uri="{FF2B5EF4-FFF2-40B4-BE49-F238E27FC236}">
                <a16:creationId xmlns:a16="http://schemas.microsoft.com/office/drawing/2014/main" id="{7C9C625C-34AC-67D2-9AB0-7CC3F3242EF9}"/>
              </a:ext>
            </a:extLst>
          </p:cNvPr>
          <p:cNvGrpSpPr/>
          <p:nvPr/>
        </p:nvGrpSpPr>
        <p:grpSpPr>
          <a:xfrm>
            <a:off x="8145654" y="1902811"/>
            <a:ext cx="2454548" cy="599135"/>
            <a:chOff x="1117708" y="2601362"/>
            <a:chExt cx="2982912" cy="599135"/>
          </a:xfrm>
        </p:grpSpPr>
        <p:sp>
          <p:nvSpPr>
            <p:cNvPr id="532" name="Parallelogram 531">
              <a:extLst>
                <a:ext uri="{FF2B5EF4-FFF2-40B4-BE49-F238E27FC236}">
                  <a16:creationId xmlns:a16="http://schemas.microsoft.com/office/drawing/2014/main" id="{53101341-D78A-D590-9CB8-056E198F4153}"/>
                </a:ext>
              </a:extLst>
            </p:cNvPr>
            <p:cNvSpPr/>
            <p:nvPr/>
          </p:nvSpPr>
          <p:spPr>
            <a:xfrm>
              <a:off x="1117708" y="2601362"/>
              <a:ext cx="2982912" cy="599135"/>
            </a:xfrm>
            <a:prstGeom prst="parallelogram">
              <a:avLst>
                <a:gd name="adj" fmla="val 100096"/>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TextBox 532">
              <a:extLst>
                <a:ext uri="{FF2B5EF4-FFF2-40B4-BE49-F238E27FC236}">
                  <a16:creationId xmlns:a16="http://schemas.microsoft.com/office/drawing/2014/main" id="{3A9EA502-1332-D372-821C-40AF7E7683E2}"/>
                </a:ext>
              </a:extLst>
            </p:cNvPr>
            <p:cNvSpPr txBox="1"/>
            <p:nvPr/>
          </p:nvSpPr>
          <p:spPr>
            <a:xfrm>
              <a:off x="1825076" y="2728029"/>
              <a:ext cx="1568176" cy="345800"/>
            </a:xfrm>
            <a:prstGeom prst="rect">
              <a:avLst/>
            </a:prstGeom>
            <a:noFill/>
          </p:spPr>
          <p:txBody>
            <a:bodyPr wrap="square" rtlCol="0" anchor="ctr">
              <a:spAutoFit/>
            </a:bodyPr>
            <a:lstStyle/>
            <a:p>
              <a:pPr algn="ctr">
                <a:lnSpc>
                  <a:spcPct val="90000"/>
                </a:lnSpc>
              </a:pPr>
              <a:r>
                <a:rPr lang="en-US" dirty="0">
                  <a:solidFill>
                    <a:schemeClr val="bg1"/>
                  </a:solidFill>
                  <a:latin typeface="+mj-lt"/>
                  <a:cs typeface="Arial" panose="020B0604020202020204" pitchFamily="34" charset="0"/>
                </a:rPr>
                <a:t>Data Here</a:t>
              </a:r>
            </a:p>
          </p:txBody>
        </p:sp>
      </p:grpSp>
      <p:grpSp>
        <p:nvGrpSpPr>
          <p:cNvPr id="534" name="Group 533">
            <a:extLst>
              <a:ext uri="{FF2B5EF4-FFF2-40B4-BE49-F238E27FC236}">
                <a16:creationId xmlns:a16="http://schemas.microsoft.com/office/drawing/2014/main" id="{8C719FD1-0660-2BCB-284D-BCD590CAA26B}"/>
              </a:ext>
            </a:extLst>
          </p:cNvPr>
          <p:cNvGrpSpPr/>
          <p:nvPr/>
        </p:nvGrpSpPr>
        <p:grpSpPr>
          <a:xfrm flipH="1">
            <a:off x="7431934" y="2889972"/>
            <a:ext cx="3881989" cy="3203963"/>
            <a:chOff x="1092835" y="2889972"/>
            <a:chExt cx="3881989" cy="3203963"/>
          </a:xfrm>
        </p:grpSpPr>
        <p:sp>
          <p:nvSpPr>
            <p:cNvPr id="535" name="Freeform: Shape 534">
              <a:extLst>
                <a:ext uri="{FF2B5EF4-FFF2-40B4-BE49-F238E27FC236}">
                  <a16:creationId xmlns:a16="http://schemas.microsoft.com/office/drawing/2014/main" id="{A7355F5E-3740-7205-59BD-0F3CCF55BF3A}"/>
                </a:ext>
              </a:extLst>
            </p:cNvPr>
            <p:cNvSpPr/>
            <p:nvPr/>
          </p:nvSpPr>
          <p:spPr>
            <a:xfrm>
              <a:off x="4103901" y="3739102"/>
              <a:ext cx="217550" cy="321563"/>
            </a:xfrm>
            <a:custGeom>
              <a:avLst/>
              <a:gdLst>
                <a:gd name="connsiteX0" fmla="*/ 56960 w 217550"/>
                <a:gd name="connsiteY0" fmla="*/ 21146 h 321563"/>
                <a:gd name="connsiteX1" fmla="*/ 0 w 217550"/>
                <a:gd name="connsiteY1" fmla="*/ 42291 h 321563"/>
                <a:gd name="connsiteX2" fmla="*/ 103632 w 217550"/>
                <a:gd name="connsiteY2" fmla="*/ 321564 h 321563"/>
                <a:gd name="connsiteX3" fmla="*/ 160592 w 217550"/>
                <a:gd name="connsiteY3" fmla="*/ 300418 h 321563"/>
                <a:gd name="connsiteX4" fmla="*/ 217551 w 217550"/>
                <a:gd name="connsiteY4" fmla="*/ 279273 h 321563"/>
                <a:gd name="connsiteX5" fmla="*/ 114014 w 217550"/>
                <a:gd name="connsiteY5" fmla="*/ 0 h 3215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7550" h="321563">
                  <a:moveTo>
                    <a:pt x="56960" y="21146"/>
                  </a:moveTo>
                  <a:lnTo>
                    <a:pt x="0" y="42291"/>
                  </a:lnTo>
                  <a:lnTo>
                    <a:pt x="103632" y="321564"/>
                  </a:lnTo>
                  <a:lnTo>
                    <a:pt x="160592" y="300418"/>
                  </a:lnTo>
                  <a:lnTo>
                    <a:pt x="217551" y="279273"/>
                  </a:lnTo>
                  <a:lnTo>
                    <a:pt x="114014" y="0"/>
                  </a:lnTo>
                  <a:close/>
                </a:path>
              </a:pathLst>
            </a:custGeom>
            <a:solidFill>
              <a:srgbClr val="ACB3D8"/>
            </a:solidFill>
            <a:ln w="9525" cap="flat">
              <a:noFill/>
              <a:prstDash val="solid"/>
              <a:miter/>
            </a:ln>
          </p:spPr>
          <p:txBody>
            <a:bodyPr rtlCol="0" anchor="ctr"/>
            <a:lstStyle/>
            <a:p>
              <a:endParaRPr lang="en-US"/>
            </a:p>
          </p:txBody>
        </p:sp>
        <p:sp>
          <p:nvSpPr>
            <p:cNvPr id="536" name="Freeform: Shape 535">
              <a:extLst>
                <a:ext uri="{FF2B5EF4-FFF2-40B4-BE49-F238E27FC236}">
                  <a16:creationId xmlns:a16="http://schemas.microsoft.com/office/drawing/2014/main" id="{349BF86A-E8EB-3621-0AB4-DE294BEE1CD5}"/>
                </a:ext>
              </a:extLst>
            </p:cNvPr>
            <p:cNvSpPr/>
            <p:nvPr/>
          </p:nvSpPr>
          <p:spPr>
            <a:xfrm>
              <a:off x="4181530" y="4008754"/>
              <a:ext cx="185166" cy="113442"/>
            </a:xfrm>
            <a:custGeom>
              <a:avLst/>
              <a:gdLst>
                <a:gd name="connsiteX0" fmla="*/ 82963 w 185166"/>
                <a:gd name="connsiteY0" fmla="*/ 30766 h 113442"/>
                <a:gd name="connsiteX1" fmla="*/ 0 w 185166"/>
                <a:gd name="connsiteY1" fmla="*/ 61532 h 113442"/>
                <a:gd name="connsiteX2" fmla="*/ 19241 w 185166"/>
                <a:gd name="connsiteY2" fmla="*/ 113443 h 113442"/>
                <a:gd name="connsiteX3" fmla="*/ 102203 w 185166"/>
                <a:gd name="connsiteY3" fmla="*/ 82677 h 113442"/>
                <a:gd name="connsiteX4" fmla="*/ 185166 w 185166"/>
                <a:gd name="connsiteY4" fmla="*/ 51911 h 113442"/>
                <a:gd name="connsiteX5" fmla="*/ 165926 w 185166"/>
                <a:gd name="connsiteY5" fmla="*/ 0 h 11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166" h="113442">
                  <a:moveTo>
                    <a:pt x="82963" y="30766"/>
                  </a:moveTo>
                  <a:lnTo>
                    <a:pt x="0" y="61532"/>
                  </a:lnTo>
                  <a:lnTo>
                    <a:pt x="19241" y="113443"/>
                  </a:lnTo>
                  <a:lnTo>
                    <a:pt x="102203" y="82677"/>
                  </a:lnTo>
                  <a:lnTo>
                    <a:pt x="185166" y="51911"/>
                  </a:lnTo>
                  <a:lnTo>
                    <a:pt x="165926" y="0"/>
                  </a:lnTo>
                  <a:close/>
                </a:path>
              </a:pathLst>
            </a:custGeom>
            <a:solidFill>
              <a:srgbClr val="606060"/>
            </a:solidFill>
            <a:ln w="9525" cap="flat">
              <a:noFill/>
              <a:prstDash val="solid"/>
              <a:miter/>
            </a:ln>
          </p:spPr>
          <p:txBody>
            <a:bodyPr rtlCol="0" anchor="ctr"/>
            <a:lstStyle/>
            <a:p>
              <a:endParaRPr lang="en-US"/>
            </a:p>
          </p:txBody>
        </p:sp>
        <p:sp>
          <p:nvSpPr>
            <p:cNvPr id="537" name="Freeform: Shape 536">
              <a:extLst>
                <a:ext uri="{FF2B5EF4-FFF2-40B4-BE49-F238E27FC236}">
                  <a16:creationId xmlns:a16="http://schemas.microsoft.com/office/drawing/2014/main" id="{B09D29F9-0132-F558-9BF1-913E4B96B787}"/>
                </a:ext>
              </a:extLst>
            </p:cNvPr>
            <p:cNvSpPr/>
            <p:nvPr/>
          </p:nvSpPr>
          <p:spPr>
            <a:xfrm>
              <a:off x="4071421" y="3682333"/>
              <a:ext cx="159734" cy="104012"/>
            </a:xfrm>
            <a:custGeom>
              <a:avLst/>
              <a:gdLst>
                <a:gd name="connsiteX0" fmla="*/ 70199 w 159734"/>
                <a:gd name="connsiteY0" fmla="*/ 26003 h 104012"/>
                <a:gd name="connsiteX1" fmla="*/ 0 w 159734"/>
                <a:gd name="connsiteY1" fmla="*/ 52102 h 104012"/>
                <a:gd name="connsiteX2" fmla="*/ 19241 w 159734"/>
                <a:gd name="connsiteY2" fmla="*/ 104013 h 104012"/>
                <a:gd name="connsiteX3" fmla="*/ 89440 w 159734"/>
                <a:gd name="connsiteY3" fmla="*/ 77915 h 104012"/>
                <a:gd name="connsiteX4" fmla="*/ 159734 w 159734"/>
                <a:gd name="connsiteY4" fmla="*/ 51911 h 104012"/>
                <a:gd name="connsiteX5" fmla="*/ 140494 w 159734"/>
                <a:gd name="connsiteY5" fmla="*/ 0 h 10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9734" h="104012">
                  <a:moveTo>
                    <a:pt x="70199" y="26003"/>
                  </a:moveTo>
                  <a:lnTo>
                    <a:pt x="0" y="52102"/>
                  </a:lnTo>
                  <a:lnTo>
                    <a:pt x="19241" y="104013"/>
                  </a:lnTo>
                  <a:lnTo>
                    <a:pt x="89440" y="77915"/>
                  </a:lnTo>
                  <a:lnTo>
                    <a:pt x="159734" y="51911"/>
                  </a:lnTo>
                  <a:lnTo>
                    <a:pt x="140494" y="0"/>
                  </a:lnTo>
                  <a:close/>
                </a:path>
              </a:pathLst>
            </a:custGeom>
            <a:solidFill>
              <a:srgbClr val="606060"/>
            </a:solidFill>
            <a:ln w="9525" cap="flat">
              <a:noFill/>
              <a:prstDash val="solid"/>
              <a:miter/>
            </a:ln>
          </p:spPr>
          <p:txBody>
            <a:bodyPr rtlCol="0" anchor="ctr"/>
            <a:lstStyle/>
            <a:p>
              <a:endParaRPr lang="en-US"/>
            </a:p>
          </p:txBody>
        </p:sp>
        <p:sp>
          <p:nvSpPr>
            <p:cNvPr id="538" name="Freeform: Shape 537">
              <a:extLst>
                <a:ext uri="{FF2B5EF4-FFF2-40B4-BE49-F238E27FC236}">
                  <a16:creationId xmlns:a16="http://schemas.microsoft.com/office/drawing/2014/main" id="{A79ECA95-211E-554B-8940-8C1C3CD32A9F}"/>
                </a:ext>
              </a:extLst>
            </p:cNvPr>
            <p:cNvSpPr/>
            <p:nvPr/>
          </p:nvSpPr>
          <p:spPr>
            <a:xfrm>
              <a:off x="3712233" y="3279616"/>
              <a:ext cx="1714" cy="4381"/>
            </a:xfrm>
            <a:custGeom>
              <a:avLst/>
              <a:gdLst>
                <a:gd name="connsiteX0" fmla="*/ 286 w 1714"/>
                <a:gd name="connsiteY0" fmla="*/ 286 h 4381"/>
                <a:gd name="connsiteX1" fmla="*/ 0 w 1714"/>
                <a:gd name="connsiteY1" fmla="*/ 0 h 4381"/>
                <a:gd name="connsiteX2" fmla="*/ 1714 w 1714"/>
                <a:gd name="connsiteY2" fmla="*/ 4381 h 4381"/>
                <a:gd name="connsiteX3" fmla="*/ 286 w 1714"/>
                <a:gd name="connsiteY3" fmla="*/ 286 h 4381"/>
              </a:gdLst>
              <a:ahLst/>
              <a:cxnLst>
                <a:cxn ang="0">
                  <a:pos x="connsiteX0" y="connsiteY0"/>
                </a:cxn>
                <a:cxn ang="0">
                  <a:pos x="connsiteX1" y="connsiteY1"/>
                </a:cxn>
                <a:cxn ang="0">
                  <a:pos x="connsiteX2" y="connsiteY2"/>
                </a:cxn>
                <a:cxn ang="0">
                  <a:pos x="connsiteX3" y="connsiteY3"/>
                </a:cxn>
              </a:cxnLst>
              <a:rect l="l" t="t" r="r" b="b"/>
              <a:pathLst>
                <a:path w="1714" h="4381">
                  <a:moveTo>
                    <a:pt x="286" y="286"/>
                  </a:moveTo>
                  <a:cubicBezTo>
                    <a:pt x="190" y="190"/>
                    <a:pt x="95" y="95"/>
                    <a:pt x="0" y="0"/>
                  </a:cubicBezTo>
                  <a:cubicBezTo>
                    <a:pt x="571" y="1524"/>
                    <a:pt x="1143" y="2953"/>
                    <a:pt x="1714" y="4381"/>
                  </a:cubicBezTo>
                  <a:cubicBezTo>
                    <a:pt x="1238" y="3048"/>
                    <a:pt x="762" y="1619"/>
                    <a:pt x="286" y="286"/>
                  </a:cubicBezTo>
                  <a:close/>
                </a:path>
              </a:pathLst>
            </a:custGeom>
            <a:solidFill>
              <a:srgbClr val="6B78B7"/>
            </a:solidFill>
            <a:ln w="9525" cap="flat">
              <a:noFill/>
              <a:prstDash val="solid"/>
              <a:miter/>
            </a:ln>
          </p:spPr>
          <p:txBody>
            <a:bodyPr rtlCol="0" anchor="ctr"/>
            <a:lstStyle/>
            <a:p>
              <a:endParaRPr lang="en-US"/>
            </a:p>
          </p:txBody>
        </p:sp>
        <p:sp>
          <p:nvSpPr>
            <p:cNvPr id="539" name="Freeform: Shape 538">
              <a:extLst>
                <a:ext uri="{FF2B5EF4-FFF2-40B4-BE49-F238E27FC236}">
                  <a16:creationId xmlns:a16="http://schemas.microsoft.com/office/drawing/2014/main" id="{53A98FE0-C996-7572-F088-94153A466E27}"/>
                </a:ext>
              </a:extLst>
            </p:cNvPr>
            <p:cNvSpPr/>
            <p:nvPr/>
          </p:nvSpPr>
          <p:spPr>
            <a:xfrm>
              <a:off x="3691233" y="2889972"/>
              <a:ext cx="533419" cy="837795"/>
            </a:xfrm>
            <a:custGeom>
              <a:avLst/>
              <a:gdLst>
                <a:gd name="connsiteX0" fmla="*/ 504870 w 533419"/>
                <a:gd name="connsiteY0" fmla="*/ 237149 h 837795"/>
                <a:gd name="connsiteX1" fmla="*/ 499918 w 533419"/>
                <a:gd name="connsiteY1" fmla="*/ 222861 h 837795"/>
                <a:gd name="connsiteX2" fmla="*/ 151588 w 533419"/>
                <a:gd name="connsiteY2" fmla="*/ 12835 h 837795"/>
                <a:gd name="connsiteX3" fmla="*/ 24525 w 533419"/>
                <a:gd name="connsiteY3" fmla="*/ 399264 h 837795"/>
                <a:gd name="connsiteX4" fmla="*/ 30049 w 533419"/>
                <a:gd name="connsiteY4" fmla="*/ 413266 h 837795"/>
                <a:gd name="connsiteX5" fmla="*/ 29764 w 533419"/>
                <a:gd name="connsiteY5" fmla="*/ 413361 h 837795"/>
                <a:gd name="connsiteX6" fmla="*/ 397810 w 533419"/>
                <a:gd name="connsiteY6" fmla="*/ 837795 h 837795"/>
                <a:gd name="connsiteX7" fmla="*/ 427432 w 533419"/>
                <a:gd name="connsiteY7" fmla="*/ 826842 h 837795"/>
                <a:gd name="connsiteX8" fmla="*/ 414954 w 533419"/>
                <a:gd name="connsiteY8" fmla="*/ 799505 h 837795"/>
                <a:gd name="connsiteX9" fmla="*/ 259221 w 533419"/>
                <a:gd name="connsiteY9" fmla="*/ 639104 h 837795"/>
                <a:gd name="connsiteX10" fmla="*/ 213977 w 533419"/>
                <a:gd name="connsiteY10" fmla="*/ 604909 h 837795"/>
                <a:gd name="connsiteX11" fmla="*/ 372759 w 533419"/>
                <a:gd name="connsiteY11" fmla="*/ 609291 h 837795"/>
                <a:gd name="connsiteX12" fmla="*/ 490297 w 533419"/>
                <a:gd name="connsiteY12" fmla="*/ 502420 h 837795"/>
                <a:gd name="connsiteX13" fmla="*/ 478296 w 533419"/>
                <a:gd name="connsiteY13" fmla="*/ 557856 h 837795"/>
                <a:gd name="connsiteX14" fmla="*/ 464866 w 533419"/>
                <a:gd name="connsiteY14" fmla="*/ 781026 h 837795"/>
                <a:gd name="connsiteX15" fmla="*/ 473438 w 533419"/>
                <a:gd name="connsiteY15" fmla="*/ 809792 h 837795"/>
                <a:gd name="connsiteX16" fmla="*/ 502870 w 533419"/>
                <a:gd name="connsiteY16" fmla="*/ 798838 h 837795"/>
                <a:gd name="connsiteX17" fmla="*/ 504966 w 533419"/>
                <a:gd name="connsiteY17" fmla="*/ 237054 h 837795"/>
                <a:gd name="connsiteX18" fmla="*/ 504870 w 533419"/>
                <a:gd name="connsiteY18" fmla="*/ 237149 h 837795"/>
                <a:gd name="connsiteX19" fmla="*/ 362091 w 533419"/>
                <a:gd name="connsiteY19" fmla="*/ 580239 h 837795"/>
                <a:gd name="connsiteX20" fmla="*/ 53671 w 533419"/>
                <a:gd name="connsiteY20" fmla="*/ 388501 h 837795"/>
                <a:gd name="connsiteX21" fmla="*/ 162351 w 533419"/>
                <a:gd name="connsiteY21" fmla="*/ 41982 h 837795"/>
                <a:gd name="connsiteX22" fmla="*/ 470771 w 533419"/>
                <a:gd name="connsiteY22" fmla="*/ 233720 h 837795"/>
                <a:gd name="connsiteX23" fmla="*/ 362091 w 533419"/>
                <a:gd name="connsiteY23" fmla="*/ 580239 h 837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533419" h="837795">
                  <a:moveTo>
                    <a:pt x="504870" y="237149"/>
                  </a:moveTo>
                  <a:cubicBezTo>
                    <a:pt x="503346" y="232386"/>
                    <a:pt x="501632" y="227624"/>
                    <a:pt x="499918" y="222861"/>
                  </a:cubicBezTo>
                  <a:cubicBezTo>
                    <a:pt x="438767" y="58174"/>
                    <a:pt x="282843" y="-35838"/>
                    <a:pt x="151588" y="12835"/>
                  </a:cubicBezTo>
                  <a:cubicBezTo>
                    <a:pt x="20334" y="61508"/>
                    <a:pt x="-36531" y="234482"/>
                    <a:pt x="24525" y="399264"/>
                  </a:cubicBezTo>
                  <a:cubicBezTo>
                    <a:pt x="26239" y="404027"/>
                    <a:pt x="28144" y="408694"/>
                    <a:pt x="30049" y="413266"/>
                  </a:cubicBezTo>
                  <a:lnTo>
                    <a:pt x="29764" y="413361"/>
                  </a:lnTo>
                  <a:cubicBezTo>
                    <a:pt x="119013" y="653868"/>
                    <a:pt x="332563" y="664250"/>
                    <a:pt x="397810" y="837795"/>
                  </a:cubicBezTo>
                  <a:lnTo>
                    <a:pt x="427432" y="826842"/>
                  </a:lnTo>
                  <a:lnTo>
                    <a:pt x="414954" y="799505"/>
                  </a:lnTo>
                  <a:cubicBezTo>
                    <a:pt x="379521" y="728163"/>
                    <a:pt x="320848" y="684729"/>
                    <a:pt x="259221" y="639104"/>
                  </a:cubicBezTo>
                  <a:cubicBezTo>
                    <a:pt x="244171" y="627960"/>
                    <a:pt x="229026" y="616720"/>
                    <a:pt x="213977" y="604909"/>
                  </a:cubicBezTo>
                  <a:cubicBezTo>
                    <a:pt x="265888" y="625483"/>
                    <a:pt x="321228" y="628436"/>
                    <a:pt x="372759" y="609291"/>
                  </a:cubicBezTo>
                  <a:cubicBezTo>
                    <a:pt x="424289" y="590145"/>
                    <a:pt x="464294" y="551855"/>
                    <a:pt x="490297" y="502420"/>
                  </a:cubicBezTo>
                  <a:cubicBezTo>
                    <a:pt x="486583" y="521089"/>
                    <a:pt x="482487" y="539568"/>
                    <a:pt x="478296" y="557856"/>
                  </a:cubicBezTo>
                  <a:cubicBezTo>
                    <a:pt x="461341" y="632722"/>
                    <a:pt x="445244" y="703874"/>
                    <a:pt x="464866" y="781026"/>
                  </a:cubicBezTo>
                  <a:lnTo>
                    <a:pt x="473438" y="809792"/>
                  </a:lnTo>
                  <a:lnTo>
                    <a:pt x="502870" y="798838"/>
                  </a:lnTo>
                  <a:cubicBezTo>
                    <a:pt x="439148" y="624721"/>
                    <a:pt x="594215" y="477560"/>
                    <a:pt x="504966" y="237054"/>
                  </a:cubicBezTo>
                  <a:lnTo>
                    <a:pt x="504870" y="237149"/>
                  </a:lnTo>
                  <a:close/>
                  <a:moveTo>
                    <a:pt x="362091" y="580239"/>
                  </a:moveTo>
                  <a:cubicBezTo>
                    <a:pt x="247124" y="622911"/>
                    <a:pt x="108726" y="536901"/>
                    <a:pt x="53671" y="388501"/>
                  </a:cubicBezTo>
                  <a:cubicBezTo>
                    <a:pt x="-1383" y="240102"/>
                    <a:pt x="47385" y="84654"/>
                    <a:pt x="162351" y="41982"/>
                  </a:cubicBezTo>
                  <a:cubicBezTo>
                    <a:pt x="277318" y="-690"/>
                    <a:pt x="415717" y="85320"/>
                    <a:pt x="470771" y="233720"/>
                  </a:cubicBezTo>
                  <a:cubicBezTo>
                    <a:pt x="525826" y="382119"/>
                    <a:pt x="477058" y="537567"/>
                    <a:pt x="362091" y="580239"/>
                  </a:cubicBezTo>
                  <a:close/>
                </a:path>
              </a:pathLst>
            </a:custGeom>
            <a:solidFill>
              <a:srgbClr val="D56C67"/>
            </a:solidFill>
            <a:ln w="9525" cap="flat">
              <a:noFill/>
              <a:prstDash val="solid"/>
              <a:miter/>
            </a:ln>
          </p:spPr>
          <p:txBody>
            <a:bodyPr rtlCol="0" anchor="ctr"/>
            <a:lstStyle/>
            <a:p>
              <a:endParaRPr lang="en-US"/>
            </a:p>
          </p:txBody>
        </p:sp>
        <p:sp>
          <p:nvSpPr>
            <p:cNvPr id="540" name="Freeform: Shape 539">
              <a:extLst>
                <a:ext uri="{FF2B5EF4-FFF2-40B4-BE49-F238E27FC236}">
                  <a16:creationId xmlns:a16="http://schemas.microsoft.com/office/drawing/2014/main" id="{39CE1872-3711-9CB4-4469-9D546882C71C}"/>
                </a:ext>
              </a:extLst>
            </p:cNvPr>
            <p:cNvSpPr/>
            <p:nvPr/>
          </p:nvSpPr>
          <p:spPr>
            <a:xfrm>
              <a:off x="4187435" y="3103213"/>
              <a:ext cx="1524" cy="4476"/>
            </a:xfrm>
            <a:custGeom>
              <a:avLst/>
              <a:gdLst>
                <a:gd name="connsiteX0" fmla="*/ 0 w 1524"/>
                <a:gd name="connsiteY0" fmla="*/ 476 h 4476"/>
                <a:gd name="connsiteX1" fmla="*/ 0 w 1524"/>
                <a:gd name="connsiteY1" fmla="*/ 0 h 4476"/>
                <a:gd name="connsiteX2" fmla="*/ 1524 w 1524"/>
                <a:gd name="connsiteY2" fmla="*/ 4477 h 4476"/>
                <a:gd name="connsiteX3" fmla="*/ 0 w 1524"/>
                <a:gd name="connsiteY3" fmla="*/ 476 h 4476"/>
              </a:gdLst>
              <a:ahLst/>
              <a:cxnLst>
                <a:cxn ang="0">
                  <a:pos x="connsiteX0" y="connsiteY0"/>
                </a:cxn>
                <a:cxn ang="0">
                  <a:pos x="connsiteX1" y="connsiteY1"/>
                </a:cxn>
                <a:cxn ang="0">
                  <a:pos x="connsiteX2" y="connsiteY2"/>
                </a:cxn>
                <a:cxn ang="0">
                  <a:pos x="connsiteX3" y="connsiteY3"/>
                </a:cxn>
              </a:cxnLst>
              <a:rect l="l" t="t" r="r" b="b"/>
              <a:pathLst>
                <a:path w="1524" h="4476">
                  <a:moveTo>
                    <a:pt x="0" y="476"/>
                  </a:moveTo>
                  <a:cubicBezTo>
                    <a:pt x="0" y="286"/>
                    <a:pt x="0" y="191"/>
                    <a:pt x="0" y="0"/>
                  </a:cubicBezTo>
                  <a:cubicBezTo>
                    <a:pt x="572" y="1524"/>
                    <a:pt x="953" y="2953"/>
                    <a:pt x="1524" y="4477"/>
                  </a:cubicBezTo>
                  <a:cubicBezTo>
                    <a:pt x="1143" y="3143"/>
                    <a:pt x="572" y="1810"/>
                    <a:pt x="0" y="476"/>
                  </a:cubicBezTo>
                  <a:close/>
                </a:path>
              </a:pathLst>
            </a:custGeom>
            <a:solidFill>
              <a:srgbClr val="6B78B7"/>
            </a:solidFill>
            <a:ln w="9525" cap="flat">
              <a:noFill/>
              <a:prstDash val="solid"/>
              <a:miter/>
            </a:ln>
          </p:spPr>
          <p:txBody>
            <a:bodyPr rtlCol="0" anchor="ctr"/>
            <a:lstStyle/>
            <a:p>
              <a:endParaRPr lang="en-US"/>
            </a:p>
          </p:txBody>
        </p:sp>
        <p:grpSp>
          <p:nvGrpSpPr>
            <p:cNvPr id="541" name="Graphic 3">
              <a:extLst>
                <a:ext uri="{FF2B5EF4-FFF2-40B4-BE49-F238E27FC236}">
                  <a16:creationId xmlns:a16="http://schemas.microsoft.com/office/drawing/2014/main" id="{DFE22B21-EDF5-E2B4-F17C-4269E0D530AC}"/>
                </a:ext>
              </a:extLst>
            </p:cNvPr>
            <p:cNvGrpSpPr/>
            <p:nvPr/>
          </p:nvGrpSpPr>
          <p:grpSpPr>
            <a:xfrm>
              <a:off x="3722312" y="2920998"/>
              <a:ext cx="462361" cy="560052"/>
              <a:chOff x="3722312" y="2920998"/>
              <a:chExt cx="462361" cy="560052"/>
            </a:xfrm>
          </p:grpSpPr>
          <p:sp>
            <p:nvSpPr>
              <p:cNvPr id="572" name="Freeform: Shape 571">
                <a:extLst>
                  <a:ext uri="{FF2B5EF4-FFF2-40B4-BE49-F238E27FC236}">
                    <a16:creationId xmlns:a16="http://schemas.microsoft.com/office/drawing/2014/main" id="{393A09B0-16CF-51D7-3AFF-AF4DA790F78C}"/>
                  </a:ext>
                </a:extLst>
              </p:cNvPr>
              <p:cNvSpPr/>
              <p:nvPr/>
            </p:nvSpPr>
            <p:spPr>
              <a:xfrm rot="-1221131">
                <a:off x="4080670" y="315655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3" name="Freeform: Shape 572">
                <a:extLst>
                  <a:ext uri="{FF2B5EF4-FFF2-40B4-BE49-F238E27FC236}">
                    <a16:creationId xmlns:a16="http://schemas.microsoft.com/office/drawing/2014/main" id="{469D05D3-157F-48ED-F986-0981E0B26800}"/>
                  </a:ext>
                </a:extLst>
              </p:cNvPr>
              <p:cNvSpPr/>
              <p:nvPr/>
            </p:nvSpPr>
            <p:spPr>
              <a:xfrm rot="-1221131">
                <a:off x="4067359" y="312069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4" name="Freeform: Shape 573">
                <a:extLst>
                  <a:ext uri="{FF2B5EF4-FFF2-40B4-BE49-F238E27FC236}">
                    <a16:creationId xmlns:a16="http://schemas.microsoft.com/office/drawing/2014/main" id="{D48BF8FA-1918-2B6D-DE5F-89E59FEB54DB}"/>
                  </a:ext>
                </a:extLst>
              </p:cNvPr>
              <p:cNvSpPr/>
              <p:nvPr/>
            </p:nvSpPr>
            <p:spPr>
              <a:xfrm rot="-1221131">
                <a:off x="4054005" y="308469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5" name="Freeform: Shape 574">
                <a:extLst>
                  <a:ext uri="{FF2B5EF4-FFF2-40B4-BE49-F238E27FC236}">
                    <a16:creationId xmlns:a16="http://schemas.microsoft.com/office/drawing/2014/main" id="{29E2F890-6562-BDBC-32F9-79F47D353848}"/>
                  </a:ext>
                </a:extLst>
              </p:cNvPr>
              <p:cNvSpPr/>
              <p:nvPr/>
            </p:nvSpPr>
            <p:spPr>
              <a:xfrm rot="-1221131">
                <a:off x="4094039" y="319260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6" name="Freeform: Shape 575">
                <a:extLst>
                  <a:ext uri="{FF2B5EF4-FFF2-40B4-BE49-F238E27FC236}">
                    <a16:creationId xmlns:a16="http://schemas.microsoft.com/office/drawing/2014/main" id="{0C7923FE-D653-5651-955A-3653B5217051}"/>
                  </a:ext>
                </a:extLst>
              </p:cNvPr>
              <p:cNvSpPr/>
              <p:nvPr/>
            </p:nvSpPr>
            <p:spPr>
              <a:xfrm rot="-1221131">
                <a:off x="3974982" y="299145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7" name="Freeform: Shape 576">
                <a:extLst>
                  <a:ext uri="{FF2B5EF4-FFF2-40B4-BE49-F238E27FC236}">
                    <a16:creationId xmlns:a16="http://schemas.microsoft.com/office/drawing/2014/main" id="{05B3E0EE-DC88-A6BA-6601-F4B24B4AB0BF}"/>
                  </a:ext>
                </a:extLst>
              </p:cNvPr>
              <p:cNvSpPr/>
              <p:nvPr/>
            </p:nvSpPr>
            <p:spPr>
              <a:xfrm rot="-1221131">
                <a:off x="3883444" y="298449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8" name="Freeform: Shape 577">
                <a:extLst>
                  <a:ext uri="{FF2B5EF4-FFF2-40B4-BE49-F238E27FC236}">
                    <a16:creationId xmlns:a16="http://schemas.microsoft.com/office/drawing/2014/main" id="{8D0F5AC0-7B92-36A0-5903-7D9385603157}"/>
                  </a:ext>
                </a:extLst>
              </p:cNvPr>
              <p:cNvSpPr/>
              <p:nvPr/>
            </p:nvSpPr>
            <p:spPr>
              <a:xfrm rot="-1221131">
                <a:off x="3922562" y="296989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79" name="Freeform: Shape 578">
                <a:extLst>
                  <a:ext uri="{FF2B5EF4-FFF2-40B4-BE49-F238E27FC236}">
                    <a16:creationId xmlns:a16="http://schemas.microsoft.com/office/drawing/2014/main" id="{184DE667-53FB-5E7E-4845-F9A6B838DFDC}"/>
                  </a:ext>
                </a:extLst>
              </p:cNvPr>
              <p:cNvSpPr/>
              <p:nvPr/>
            </p:nvSpPr>
            <p:spPr>
              <a:xfrm rot="-1221573">
                <a:off x="4027125" y="3012680"/>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580" name="Freeform: Shape 579">
                <a:extLst>
                  <a:ext uri="{FF2B5EF4-FFF2-40B4-BE49-F238E27FC236}">
                    <a16:creationId xmlns:a16="http://schemas.microsoft.com/office/drawing/2014/main" id="{9BFE9EDC-5F37-B3A8-CD4C-644645CF0322}"/>
                  </a:ext>
                </a:extLst>
              </p:cNvPr>
              <p:cNvSpPr/>
              <p:nvPr/>
            </p:nvSpPr>
            <p:spPr>
              <a:xfrm rot="-1221131">
                <a:off x="4040683" y="304877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1" name="Freeform: Shape 580">
                <a:extLst>
                  <a:ext uri="{FF2B5EF4-FFF2-40B4-BE49-F238E27FC236}">
                    <a16:creationId xmlns:a16="http://schemas.microsoft.com/office/drawing/2014/main" id="{8C499107-BBCF-4862-4487-14585047B0B1}"/>
                  </a:ext>
                </a:extLst>
              </p:cNvPr>
              <p:cNvSpPr/>
              <p:nvPr/>
            </p:nvSpPr>
            <p:spPr>
              <a:xfrm rot="-1221131">
                <a:off x="3844382" y="299896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2" name="Freeform: Shape 581">
                <a:extLst>
                  <a:ext uri="{FF2B5EF4-FFF2-40B4-BE49-F238E27FC236}">
                    <a16:creationId xmlns:a16="http://schemas.microsoft.com/office/drawing/2014/main" id="{2B85CDE5-DC43-1CF2-6884-51E9510DB597}"/>
                  </a:ext>
                </a:extLst>
              </p:cNvPr>
              <p:cNvSpPr/>
              <p:nvPr/>
            </p:nvSpPr>
            <p:spPr>
              <a:xfrm rot="-1221573">
                <a:off x="4107113" y="3228237"/>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583" name="Freeform: Shape 582">
                <a:extLst>
                  <a:ext uri="{FF2B5EF4-FFF2-40B4-BE49-F238E27FC236}">
                    <a16:creationId xmlns:a16="http://schemas.microsoft.com/office/drawing/2014/main" id="{AD1E1CF0-DEBA-AE6C-067E-CA9EE9F83E1C}"/>
                  </a:ext>
                </a:extLst>
              </p:cNvPr>
              <p:cNvSpPr/>
              <p:nvPr/>
            </p:nvSpPr>
            <p:spPr>
              <a:xfrm rot="-1221131">
                <a:off x="4120686" y="326447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4" name="Freeform: Shape 583">
                <a:extLst>
                  <a:ext uri="{FF2B5EF4-FFF2-40B4-BE49-F238E27FC236}">
                    <a16:creationId xmlns:a16="http://schemas.microsoft.com/office/drawing/2014/main" id="{AB506243-0DDC-975F-2AF9-35A841EDE90E}"/>
                  </a:ext>
                </a:extLst>
              </p:cNvPr>
              <p:cNvSpPr/>
              <p:nvPr/>
            </p:nvSpPr>
            <p:spPr>
              <a:xfrm rot="-1221131">
                <a:off x="3988285" y="302728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5" name="Freeform: Shape 584">
                <a:extLst>
                  <a:ext uri="{FF2B5EF4-FFF2-40B4-BE49-F238E27FC236}">
                    <a16:creationId xmlns:a16="http://schemas.microsoft.com/office/drawing/2014/main" id="{A0B6BCBF-0516-72BA-4733-8620157E0435}"/>
                  </a:ext>
                </a:extLst>
              </p:cNvPr>
              <p:cNvSpPr/>
              <p:nvPr/>
            </p:nvSpPr>
            <p:spPr>
              <a:xfrm rot="-1221131">
                <a:off x="3912923" y="342325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6" name="Freeform: Shape 585">
                <a:extLst>
                  <a:ext uri="{FF2B5EF4-FFF2-40B4-BE49-F238E27FC236}">
                    <a16:creationId xmlns:a16="http://schemas.microsoft.com/office/drawing/2014/main" id="{E0865B53-86D8-D378-F1BE-9B2DE7B7A50D}"/>
                  </a:ext>
                </a:extLst>
              </p:cNvPr>
              <p:cNvSpPr/>
              <p:nvPr/>
            </p:nvSpPr>
            <p:spPr>
              <a:xfrm rot="-1221131">
                <a:off x="4016848" y="334384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7" name="Freeform: Shape 586">
                <a:extLst>
                  <a:ext uri="{FF2B5EF4-FFF2-40B4-BE49-F238E27FC236}">
                    <a16:creationId xmlns:a16="http://schemas.microsoft.com/office/drawing/2014/main" id="{7FB2AE9E-CD01-9C62-F3B1-2A26053F2CD5}"/>
                  </a:ext>
                </a:extLst>
              </p:cNvPr>
              <p:cNvSpPr/>
              <p:nvPr/>
            </p:nvSpPr>
            <p:spPr>
              <a:xfrm rot="-1221131">
                <a:off x="4055909" y="332937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88" name="Freeform: Shape 587">
                <a:extLst>
                  <a:ext uri="{FF2B5EF4-FFF2-40B4-BE49-F238E27FC236}">
                    <a16:creationId xmlns:a16="http://schemas.microsoft.com/office/drawing/2014/main" id="{DE243C33-3DE5-20DC-1F3C-6EBDB83C4DEF}"/>
                  </a:ext>
                </a:extLst>
              </p:cNvPr>
              <p:cNvSpPr/>
              <p:nvPr/>
            </p:nvSpPr>
            <p:spPr>
              <a:xfrm rot="-1221573">
                <a:off x="3935658" y="3005607"/>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589" name="Freeform: Shape 588">
                <a:extLst>
                  <a:ext uri="{FF2B5EF4-FFF2-40B4-BE49-F238E27FC236}">
                    <a16:creationId xmlns:a16="http://schemas.microsoft.com/office/drawing/2014/main" id="{77DB1B21-F7F6-6C90-BE9E-B8C43B75FC49}"/>
                  </a:ext>
                </a:extLst>
              </p:cNvPr>
              <p:cNvSpPr/>
              <p:nvPr/>
            </p:nvSpPr>
            <p:spPr>
              <a:xfrm rot="-1221131">
                <a:off x="3818647" y="304937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0" name="Freeform: Shape 589">
                <a:extLst>
                  <a:ext uri="{FF2B5EF4-FFF2-40B4-BE49-F238E27FC236}">
                    <a16:creationId xmlns:a16="http://schemas.microsoft.com/office/drawing/2014/main" id="{3FAFE060-4825-3727-3C39-6BB8937E1C1A}"/>
                  </a:ext>
                </a:extLst>
              </p:cNvPr>
              <p:cNvSpPr/>
              <p:nvPr/>
            </p:nvSpPr>
            <p:spPr>
              <a:xfrm rot="-1221131">
                <a:off x="4094966" y="331488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1" name="Freeform: Shape 590">
                <a:extLst>
                  <a:ext uri="{FF2B5EF4-FFF2-40B4-BE49-F238E27FC236}">
                    <a16:creationId xmlns:a16="http://schemas.microsoft.com/office/drawing/2014/main" id="{491568C9-38AC-51C7-82ED-FF4D26CAA3D7}"/>
                  </a:ext>
                </a:extLst>
              </p:cNvPr>
              <p:cNvSpPr/>
              <p:nvPr/>
            </p:nvSpPr>
            <p:spPr>
              <a:xfrm rot="-1221131">
                <a:off x="3938672" y="337295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2" name="Freeform: Shape 591">
                <a:extLst>
                  <a:ext uri="{FF2B5EF4-FFF2-40B4-BE49-F238E27FC236}">
                    <a16:creationId xmlns:a16="http://schemas.microsoft.com/office/drawing/2014/main" id="{577BB4C9-34E1-7C23-B762-EE7813612059}"/>
                  </a:ext>
                </a:extLst>
              </p:cNvPr>
              <p:cNvSpPr/>
              <p:nvPr/>
            </p:nvSpPr>
            <p:spPr>
              <a:xfrm rot="-1221131">
                <a:off x="3886229" y="335122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3" name="Freeform: Shape 592">
                <a:extLst>
                  <a:ext uri="{FF2B5EF4-FFF2-40B4-BE49-F238E27FC236}">
                    <a16:creationId xmlns:a16="http://schemas.microsoft.com/office/drawing/2014/main" id="{D858B17F-D962-704A-3450-62F9E60FD0BB}"/>
                  </a:ext>
                </a:extLst>
              </p:cNvPr>
              <p:cNvSpPr/>
              <p:nvPr/>
            </p:nvSpPr>
            <p:spPr>
              <a:xfrm rot="-1221131">
                <a:off x="3792922" y="309977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4" name="Freeform: Shape 593">
                <a:extLst>
                  <a:ext uri="{FF2B5EF4-FFF2-40B4-BE49-F238E27FC236}">
                    <a16:creationId xmlns:a16="http://schemas.microsoft.com/office/drawing/2014/main" id="{E7DBA3FC-58FE-E267-9761-7D93D9645556}"/>
                  </a:ext>
                </a:extLst>
              </p:cNvPr>
              <p:cNvSpPr/>
              <p:nvPr/>
            </p:nvSpPr>
            <p:spPr>
              <a:xfrm rot="-1221131">
                <a:off x="3805320" y="301343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5" name="Freeform: Shape 594">
                <a:extLst>
                  <a:ext uri="{FF2B5EF4-FFF2-40B4-BE49-F238E27FC236}">
                    <a16:creationId xmlns:a16="http://schemas.microsoft.com/office/drawing/2014/main" id="{1621AD32-A720-2CC6-CB4D-D316C635B996}"/>
                  </a:ext>
                </a:extLst>
              </p:cNvPr>
              <p:cNvSpPr/>
              <p:nvPr/>
            </p:nvSpPr>
            <p:spPr>
              <a:xfrm rot="-1221131">
                <a:off x="3951987" y="340880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6" name="Freeform: Shape 595">
                <a:extLst>
                  <a:ext uri="{FF2B5EF4-FFF2-40B4-BE49-F238E27FC236}">
                    <a16:creationId xmlns:a16="http://schemas.microsoft.com/office/drawing/2014/main" id="{1E01C3DA-5F0E-017B-CB32-9E23E1DCB2DE}"/>
                  </a:ext>
                </a:extLst>
              </p:cNvPr>
              <p:cNvSpPr/>
              <p:nvPr/>
            </p:nvSpPr>
            <p:spPr>
              <a:xfrm rot="-1221131">
                <a:off x="4108289" y="335078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7" name="Freeform: Shape 596">
                <a:extLst>
                  <a:ext uri="{FF2B5EF4-FFF2-40B4-BE49-F238E27FC236}">
                    <a16:creationId xmlns:a16="http://schemas.microsoft.com/office/drawing/2014/main" id="{ABFF6A99-D9FC-C618-2725-7FE6441C042D}"/>
                  </a:ext>
                </a:extLst>
              </p:cNvPr>
              <p:cNvSpPr/>
              <p:nvPr/>
            </p:nvSpPr>
            <p:spPr>
              <a:xfrm rot="-1221131">
                <a:off x="4069231" y="336528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8" name="Freeform: Shape 597">
                <a:extLst>
                  <a:ext uri="{FF2B5EF4-FFF2-40B4-BE49-F238E27FC236}">
                    <a16:creationId xmlns:a16="http://schemas.microsoft.com/office/drawing/2014/main" id="{2D2C4779-D78D-5F56-BE04-535C329AC72A}"/>
                  </a:ext>
                </a:extLst>
              </p:cNvPr>
              <p:cNvSpPr/>
              <p:nvPr/>
            </p:nvSpPr>
            <p:spPr>
              <a:xfrm rot="-1221131">
                <a:off x="3977697" y="335835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599" name="Freeform: Shape 598">
                <a:extLst>
                  <a:ext uri="{FF2B5EF4-FFF2-40B4-BE49-F238E27FC236}">
                    <a16:creationId xmlns:a16="http://schemas.microsoft.com/office/drawing/2014/main" id="{A7AE2F99-5B69-3E69-FD26-D01BCF25710F}"/>
                  </a:ext>
                </a:extLst>
              </p:cNvPr>
              <p:cNvSpPr/>
              <p:nvPr/>
            </p:nvSpPr>
            <p:spPr>
              <a:xfrm rot="-1221573">
                <a:off x="3990846" y="3394207"/>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600" name="Freeform: Shape 599">
                <a:extLst>
                  <a:ext uri="{FF2B5EF4-FFF2-40B4-BE49-F238E27FC236}">
                    <a16:creationId xmlns:a16="http://schemas.microsoft.com/office/drawing/2014/main" id="{15AA6FE5-9A6D-054C-4B51-7D95E5675FAC}"/>
                  </a:ext>
                </a:extLst>
              </p:cNvPr>
              <p:cNvSpPr/>
              <p:nvPr/>
            </p:nvSpPr>
            <p:spPr>
              <a:xfrm rot="-1221131">
                <a:off x="4134034" y="330044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1" name="Freeform: Shape 600">
                <a:extLst>
                  <a:ext uri="{FF2B5EF4-FFF2-40B4-BE49-F238E27FC236}">
                    <a16:creationId xmlns:a16="http://schemas.microsoft.com/office/drawing/2014/main" id="{82E65E7E-6D6B-EE76-8DBD-B6F6F9BF7FCF}"/>
                  </a:ext>
                </a:extLst>
              </p:cNvPr>
              <p:cNvSpPr/>
              <p:nvPr/>
            </p:nvSpPr>
            <p:spPr>
              <a:xfrm rot="-1221131">
                <a:off x="3860546" y="340187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2" name="Freeform: Shape 601">
                <a:extLst>
                  <a:ext uri="{FF2B5EF4-FFF2-40B4-BE49-F238E27FC236}">
                    <a16:creationId xmlns:a16="http://schemas.microsoft.com/office/drawing/2014/main" id="{BCC219E1-7D1B-35DE-17BE-9B2E46F591D7}"/>
                  </a:ext>
                </a:extLst>
              </p:cNvPr>
              <p:cNvSpPr/>
              <p:nvPr/>
            </p:nvSpPr>
            <p:spPr>
              <a:xfrm rot="-1221131">
                <a:off x="4014006" y="297686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3" name="Freeform: Shape 602">
                <a:extLst>
                  <a:ext uri="{FF2B5EF4-FFF2-40B4-BE49-F238E27FC236}">
                    <a16:creationId xmlns:a16="http://schemas.microsoft.com/office/drawing/2014/main" id="{E3481F42-4853-F080-D76A-EA635296ABD9}"/>
                  </a:ext>
                </a:extLst>
              </p:cNvPr>
              <p:cNvSpPr/>
              <p:nvPr/>
            </p:nvSpPr>
            <p:spPr>
              <a:xfrm rot="-1221131">
                <a:off x="3740549" y="307837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4" name="Freeform: Shape 603">
                <a:extLst>
                  <a:ext uri="{FF2B5EF4-FFF2-40B4-BE49-F238E27FC236}">
                    <a16:creationId xmlns:a16="http://schemas.microsoft.com/office/drawing/2014/main" id="{AE2F5A21-2F2D-6C97-DA7D-03024FA29714}"/>
                  </a:ext>
                </a:extLst>
              </p:cNvPr>
              <p:cNvSpPr/>
              <p:nvPr/>
            </p:nvSpPr>
            <p:spPr>
              <a:xfrm rot="-1221131">
                <a:off x="3766258" y="302790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5" name="Freeform: Shape 604">
                <a:extLst>
                  <a:ext uri="{FF2B5EF4-FFF2-40B4-BE49-F238E27FC236}">
                    <a16:creationId xmlns:a16="http://schemas.microsoft.com/office/drawing/2014/main" id="{99D5CA2F-41C0-E787-4D63-412FA754FA3E}"/>
                  </a:ext>
                </a:extLst>
              </p:cNvPr>
              <p:cNvSpPr/>
              <p:nvPr/>
            </p:nvSpPr>
            <p:spPr>
              <a:xfrm rot="-1221131">
                <a:off x="3961606" y="295537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06" name="Freeform: Shape 605">
                <a:extLst>
                  <a:ext uri="{FF2B5EF4-FFF2-40B4-BE49-F238E27FC236}">
                    <a16:creationId xmlns:a16="http://schemas.microsoft.com/office/drawing/2014/main" id="{014DA31A-3FB7-CC3C-2764-F821220DFE1F}"/>
                  </a:ext>
                </a:extLst>
              </p:cNvPr>
              <p:cNvSpPr/>
              <p:nvPr/>
            </p:nvSpPr>
            <p:spPr>
              <a:xfrm rot="-1221573">
                <a:off x="4029994" y="3379702"/>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607" name="Freeform: Shape 606">
                <a:extLst>
                  <a:ext uri="{FF2B5EF4-FFF2-40B4-BE49-F238E27FC236}">
                    <a16:creationId xmlns:a16="http://schemas.microsoft.com/office/drawing/2014/main" id="{BC14BCBD-43E7-AD6C-8B3F-89D4FBC10006}"/>
                  </a:ext>
                </a:extLst>
              </p:cNvPr>
              <p:cNvSpPr/>
              <p:nvPr/>
            </p:nvSpPr>
            <p:spPr>
              <a:xfrm rot="-1221573">
                <a:off x="3793650" y="3221858"/>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608" name="Freeform: Shape 607">
                <a:extLst>
                  <a:ext uri="{FF2B5EF4-FFF2-40B4-BE49-F238E27FC236}">
                    <a16:creationId xmlns:a16="http://schemas.microsoft.com/office/drawing/2014/main" id="{3D66C82C-B3E7-D26A-0D4B-71549390FADB}"/>
                  </a:ext>
                </a:extLst>
              </p:cNvPr>
              <p:cNvSpPr/>
              <p:nvPr/>
            </p:nvSpPr>
            <p:spPr>
              <a:xfrm rot="-1221573">
                <a:off x="3899390" y="3387116"/>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609" name="Freeform: Shape 608">
                <a:extLst>
                  <a:ext uri="{FF2B5EF4-FFF2-40B4-BE49-F238E27FC236}">
                    <a16:creationId xmlns:a16="http://schemas.microsoft.com/office/drawing/2014/main" id="{770A3FE2-7436-D165-3860-A0CC6C8955EA}"/>
                  </a:ext>
                </a:extLst>
              </p:cNvPr>
              <p:cNvSpPr/>
              <p:nvPr/>
            </p:nvSpPr>
            <p:spPr>
              <a:xfrm rot="-1221131">
                <a:off x="3767193" y="315020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0" name="Freeform: Shape 609">
                <a:extLst>
                  <a:ext uri="{FF2B5EF4-FFF2-40B4-BE49-F238E27FC236}">
                    <a16:creationId xmlns:a16="http://schemas.microsoft.com/office/drawing/2014/main" id="{CAA6819F-DE11-7422-574B-BD156EC0CEA8}"/>
                  </a:ext>
                </a:extLst>
              </p:cNvPr>
              <p:cNvSpPr/>
              <p:nvPr/>
            </p:nvSpPr>
            <p:spPr>
              <a:xfrm rot="-1221131">
                <a:off x="3779584" y="306384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1" name="Freeform: Shape 610">
                <a:extLst>
                  <a:ext uri="{FF2B5EF4-FFF2-40B4-BE49-F238E27FC236}">
                    <a16:creationId xmlns:a16="http://schemas.microsoft.com/office/drawing/2014/main" id="{67E73E7C-B4E6-6A94-CDAA-2C208E26587E}"/>
                  </a:ext>
                </a:extLst>
              </p:cNvPr>
              <p:cNvSpPr/>
              <p:nvPr/>
            </p:nvSpPr>
            <p:spPr>
              <a:xfrm rot="-1221573">
                <a:off x="3753647" y="3114041"/>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612" name="Freeform: Shape 611">
                <a:extLst>
                  <a:ext uri="{FF2B5EF4-FFF2-40B4-BE49-F238E27FC236}">
                    <a16:creationId xmlns:a16="http://schemas.microsoft.com/office/drawing/2014/main" id="{C5E2C45F-D8DC-9990-DCC9-6FCAEA324D43}"/>
                  </a:ext>
                </a:extLst>
              </p:cNvPr>
              <p:cNvSpPr/>
              <p:nvPr/>
            </p:nvSpPr>
            <p:spPr>
              <a:xfrm rot="-1221131">
                <a:off x="3780549" y="318620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3" name="Freeform: Shape 612">
                <a:extLst>
                  <a:ext uri="{FF2B5EF4-FFF2-40B4-BE49-F238E27FC236}">
                    <a16:creationId xmlns:a16="http://schemas.microsoft.com/office/drawing/2014/main" id="{BA935326-20A4-C72A-C6BE-20017ABF089C}"/>
                  </a:ext>
                </a:extLst>
              </p:cNvPr>
              <p:cNvSpPr/>
              <p:nvPr/>
            </p:nvSpPr>
            <p:spPr>
              <a:xfrm rot="-1221131">
                <a:off x="3833863" y="332989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4" name="Freeform: Shape 613">
                <a:extLst>
                  <a:ext uri="{FF2B5EF4-FFF2-40B4-BE49-F238E27FC236}">
                    <a16:creationId xmlns:a16="http://schemas.microsoft.com/office/drawing/2014/main" id="{80E58B13-FDED-5542-11A3-C6C251A9A3E9}"/>
                  </a:ext>
                </a:extLst>
              </p:cNvPr>
              <p:cNvSpPr/>
              <p:nvPr/>
            </p:nvSpPr>
            <p:spPr>
              <a:xfrm rot="-1221131">
                <a:off x="3807217" y="325807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5" name="Freeform: Shape 614">
                <a:extLst>
                  <a:ext uri="{FF2B5EF4-FFF2-40B4-BE49-F238E27FC236}">
                    <a16:creationId xmlns:a16="http://schemas.microsoft.com/office/drawing/2014/main" id="{1617731C-8CDD-C69E-7511-44442822C103}"/>
                  </a:ext>
                </a:extLst>
              </p:cNvPr>
              <p:cNvSpPr/>
              <p:nvPr/>
            </p:nvSpPr>
            <p:spPr>
              <a:xfrm rot="-1221573">
                <a:off x="3847009" y="3365666"/>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616" name="Freeform: Shape 615">
                <a:extLst>
                  <a:ext uri="{FF2B5EF4-FFF2-40B4-BE49-F238E27FC236}">
                    <a16:creationId xmlns:a16="http://schemas.microsoft.com/office/drawing/2014/main" id="{9D3F8EB5-311A-C04D-F158-FC48A935BCF3}"/>
                  </a:ext>
                </a:extLst>
              </p:cNvPr>
              <p:cNvSpPr/>
              <p:nvPr/>
            </p:nvSpPr>
            <p:spPr>
              <a:xfrm rot="-1221131">
                <a:off x="3820541" y="329399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7" name="Freeform: Shape 616">
                <a:extLst>
                  <a:ext uri="{FF2B5EF4-FFF2-40B4-BE49-F238E27FC236}">
                    <a16:creationId xmlns:a16="http://schemas.microsoft.com/office/drawing/2014/main" id="{F8CB4547-B7D0-6C6A-8900-56E5C36AE4A8}"/>
                  </a:ext>
                </a:extLst>
              </p:cNvPr>
              <p:cNvSpPr/>
              <p:nvPr/>
            </p:nvSpPr>
            <p:spPr>
              <a:xfrm rot="-1221131">
                <a:off x="4081624" y="327894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8" name="Freeform: Shape 617">
                <a:extLst>
                  <a:ext uri="{FF2B5EF4-FFF2-40B4-BE49-F238E27FC236}">
                    <a16:creationId xmlns:a16="http://schemas.microsoft.com/office/drawing/2014/main" id="{6D1ADAE3-F5F4-BA85-2C1D-19DAC1CA3B40}"/>
                  </a:ext>
                </a:extLst>
              </p:cNvPr>
              <p:cNvSpPr/>
              <p:nvPr/>
            </p:nvSpPr>
            <p:spPr>
              <a:xfrm rot="-1221131">
                <a:off x="3884369" y="310674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19" name="Freeform: Shape 618">
                <a:extLst>
                  <a:ext uri="{FF2B5EF4-FFF2-40B4-BE49-F238E27FC236}">
                    <a16:creationId xmlns:a16="http://schemas.microsoft.com/office/drawing/2014/main" id="{0C48C88F-4426-443E-9A89-12B98ABE2640}"/>
                  </a:ext>
                </a:extLst>
              </p:cNvPr>
              <p:cNvSpPr/>
              <p:nvPr/>
            </p:nvSpPr>
            <p:spPr>
              <a:xfrm rot="-1221131">
                <a:off x="3858645" y="315720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0" name="Freeform: Shape 619">
                <a:extLst>
                  <a:ext uri="{FF2B5EF4-FFF2-40B4-BE49-F238E27FC236}">
                    <a16:creationId xmlns:a16="http://schemas.microsoft.com/office/drawing/2014/main" id="{F1C8049D-7C9C-6718-304E-E98769BC5213}"/>
                  </a:ext>
                </a:extLst>
              </p:cNvPr>
              <p:cNvSpPr/>
              <p:nvPr/>
            </p:nvSpPr>
            <p:spPr>
              <a:xfrm rot="-1221131">
                <a:off x="3975917" y="311373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1" name="Freeform: Shape 620">
                <a:extLst>
                  <a:ext uri="{FF2B5EF4-FFF2-40B4-BE49-F238E27FC236}">
                    <a16:creationId xmlns:a16="http://schemas.microsoft.com/office/drawing/2014/main" id="{D6C318D3-3160-441E-2EB4-9DDADEEE5177}"/>
                  </a:ext>
                </a:extLst>
              </p:cNvPr>
              <p:cNvSpPr/>
              <p:nvPr/>
            </p:nvSpPr>
            <p:spPr>
              <a:xfrm rot="-1221131">
                <a:off x="4002596" y="318566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2" name="Freeform: Shape 621">
                <a:extLst>
                  <a:ext uri="{FF2B5EF4-FFF2-40B4-BE49-F238E27FC236}">
                    <a16:creationId xmlns:a16="http://schemas.microsoft.com/office/drawing/2014/main" id="{3C6430B4-5B58-29D8-3936-238D0C8FAD65}"/>
                  </a:ext>
                </a:extLst>
              </p:cNvPr>
              <p:cNvSpPr/>
              <p:nvPr/>
            </p:nvSpPr>
            <p:spPr>
              <a:xfrm rot="-1221131">
                <a:off x="3989230" y="314961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3" name="Freeform: Shape 622">
                <a:extLst>
                  <a:ext uri="{FF2B5EF4-FFF2-40B4-BE49-F238E27FC236}">
                    <a16:creationId xmlns:a16="http://schemas.microsoft.com/office/drawing/2014/main" id="{1E820D1A-8977-44DF-5FFA-A31B8440D587}"/>
                  </a:ext>
                </a:extLst>
              </p:cNvPr>
              <p:cNvSpPr/>
              <p:nvPr/>
            </p:nvSpPr>
            <p:spPr>
              <a:xfrm rot="-1221131">
                <a:off x="3871975" y="319307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4" name="Freeform: Shape 623">
                <a:extLst>
                  <a:ext uri="{FF2B5EF4-FFF2-40B4-BE49-F238E27FC236}">
                    <a16:creationId xmlns:a16="http://schemas.microsoft.com/office/drawing/2014/main" id="{27B18F3E-CF68-A9F1-1FDF-D0F81940C6E3}"/>
                  </a:ext>
                </a:extLst>
              </p:cNvPr>
              <p:cNvSpPr/>
              <p:nvPr/>
            </p:nvSpPr>
            <p:spPr>
              <a:xfrm rot="-1221573">
                <a:off x="4003295" y="3307645"/>
                <a:ext cx="30193" cy="26859"/>
              </a:xfrm>
              <a:custGeom>
                <a:avLst/>
                <a:gdLst>
                  <a:gd name="connsiteX0" fmla="*/ 0 w 30193"/>
                  <a:gd name="connsiteY0" fmla="*/ 0 h 26859"/>
                  <a:gd name="connsiteX1" fmla="*/ 30194 w 30193"/>
                  <a:gd name="connsiteY1" fmla="*/ 0 h 26859"/>
                  <a:gd name="connsiteX2" fmla="*/ 30194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4" y="0"/>
                    </a:lnTo>
                    <a:lnTo>
                      <a:pt x="30194" y="26860"/>
                    </a:lnTo>
                    <a:lnTo>
                      <a:pt x="0" y="26860"/>
                    </a:lnTo>
                    <a:close/>
                  </a:path>
                </a:pathLst>
              </a:custGeom>
              <a:noFill/>
              <a:ln w="9525" cap="flat">
                <a:noFill/>
                <a:prstDash val="solid"/>
                <a:miter/>
              </a:ln>
            </p:spPr>
            <p:txBody>
              <a:bodyPr rtlCol="0" anchor="ctr"/>
              <a:lstStyle/>
              <a:p>
                <a:endParaRPr lang="en-US"/>
              </a:p>
            </p:txBody>
          </p:sp>
          <p:sp>
            <p:nvSpPr>
              <p:cNvPr id="625" name="Freeform: Shape 624">
                <a:extLst>
                  <a:ext uri="{FF2B5EF4-FFF2-40B4-BE49-F238E27FC236}">
                    <a16:creationId xmlns:a16="http://schemas.microsoft.com/office/drawing/2014/main" id="{E53AF6E8-A61B-A6E4-9102-D3FAD8466100}"/>
                  </a:ext>
                </a:extLst>
              </p:cNvPr>
              <p:cNvSpPr/>
              <p:nvPr/>
            </p:nvSpPr>
            <p:spPr>
              <a:xfrm rot="-1221131">
                <a:off x="4029232" y="325743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6" name="Freeform: Shape 625">
                <a:extLst>
                  <a:ext uri="{FF2B5EF4-FFF2-40B4-BE49-F238E27FC236}">
                    <a16:creationId xmlns:a16="http://schemas.microsoft.com/office/drawing/2014/main" id="{653DDB20-98EC-5B00-F01B-3A0B18FBC44A}"/>
                  </a:ext>
                </a:extLst>
              </p:cNvPr>
              <p:cNvSpPr/>
              <p:nvPr/>
            </p:nvSpPr>
            <p:spPr>
              <a:xfrm rot="-1221131">
                <a:off x="3898634" y="326497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7" name="Freeform: Shape 626">
                <a:extLst>
                  <a:ext uri="{FF2B5EF4-FFF2-40B4-BE49-F238E27FC236}">
                    <a16:creationId xmlns:a16="http://schemas.microsoft.com/office/drawing/2014/main" id="{522575EC-6B1D-67DD-E07F-B2AAA8CFCA05}"/>
                  </a:ext>
                </a:extLst>
              </p:cNvPr>
              <p:cNvSpPr/>
              <p:nvPr/>
            </p:nvSpPr>
            <p:spPr>
              <a:xfrm rot="-1221131">
                <a:off x="3885322" y="322912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28" name="Freeform: Shape 627">
                <a:extLst>
                  <a:ext uri="{FF2B5EF4-FFF2-40B4-BE49-F238E27FC236}">
                    <a16:creationId xmlns:a16="http://schemas.microsoft.com/office/drawing/2014/main" id="{DBA2500D-D663-944A-7A32-968B85B30937}"/>
                  </a:ext>
                </a:extLst>
              </p:cNvPr>
              <p:cNvSpPr/>
              <p:nvPr/>
            </p:nvSpPr>
            <p:spPr>
              <a:xfrm rot="-1221573">
                <a:off x="3950828" y="3286258"/>
                <a:ext cx="30193" cy="26859"/>
              </a:xfrm>
              <a:custGeom>
                <a:avLst/>
                <a:gdLst>
                  <a:gd name="connsiteX0" fmla="*/ 0 w 30193"/>
                  <a:gd name="connsiteY0" fmla="*/ 0 h 26859"/>
                  <a:gd name="connsiteX1" fmla="*/ 30193 w 30193"/>
                  <a:gd name="connsiteY1" fmla="*/ 0 h 26859"/>
                  <a:gd name="connsiteX2" fmla="*/ 30193 w 30193"/>
                  <a:gd name="connsiteY2" fmla="*/ 26860 h 26859"/>
                  <a:gd name="connsiteX3" fmla="*/ 0 w 30193"/>
                  <a:gd name="connsiteY3" fmla="*/ 26860 h 26859"/>
                </a:gdLst>
                <a:ahLst/>
                <a:cxnLst>
                  <a:cxn ang="0">
                    <a:pos x="connsiteX0" y="connsiteY0"/>
                  </a:cxn>
                  <a:cxn ang="0">
                    <a:pos x="connsiteX1" y="connsiteY1"/>
                  </a:cxn>
                  <a:cxn ang="0">
                    <a:pos x="connsiteX2" y="connsiteY2"/>
                  </a:cxn>
                  <a:cxn ang="0">
                    <a:pos x="connsiteX3" y="connsiteY3"/>
                  </a:cxn>
                </a:cxnLst>
                <a:rect l="l" t="t" r="r" b="b"/>
                <a:pathLst>
                  <a:path w="30193" h="26859">
                    <a:moveTo>
                      <a:pt x="0" y="0"/>
                    </a:moveTo>
                    <a:lnTo>
                      <a:pt x="30193" y="0"/>
                    </a:lnTo>
                    <a:lnTo>
                      <a:pt x="30193" y="26860"/>
                    </a:lnTo>
                    <a:lnTo>
                      <a:pt x="0" y="26860"/>
                    </a:lnTo>
                    <a:close/>
                  </a:path>
                </a:pathLst>
              </a:custGeom>
              <a:noFill/>
              <a:ln w="9525" cap="flat">
                <a:noFill/>
                <a:prstDash val="solid"/>
                <a:miter/>
              </a:ln>
            </p:spPr>
            <p:txBody>
              <a:bodyPr rtlCol="0" anchor="ctr"/>
              <a:lstStyle/>
              <a:p>
                <a:endParaRPr lang="en-US"/>
              </a:p>
            </p:txBody>
          </p:sp>
          <p:sp>
            <p:nvSpPr>
              <p:cNvPr id="629" name="Freeform: Shape 628">
                <a:extLst>
                  <a:ext uri="{FF2B5EF4-FFF2-40B4-BE49-F238E27FC236}">
                    <a16:creationId xmlns:a16="http://schemas.microsoft.com/office/drawing/2014/main" id="{56D3BD01-43CD-B8DA-1DFB-0846E87DE5A2}"/>
                  </a:ext>
                </a:extLst>
              </p:cNvPr>
              <p:cNvSpPr/>
              <p:nvPr/>
            </p:nvSpPr>
            <p:spPr>
              <a:xfrm rot="-1221131">
                <a:off x="3937696" y="325050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0" name="Freeform: Shape 629">
                <a:extLst>
                  <a:ext uri="{FF2B5EF4-FFF2-40B4-BE49-F238E27FC236}">
                    <a16:creationId xmlns:a16="http://schemas.microsoft.com/office/drawing/2014/main" id="{019E3919-3C1E-7DBD-DD38-B15D5973E52B}"/>
                  </a:ext>
                </a:extLst>
              </p:cNvPr>
              <p:cNvSpPr/>
              <p:nvPr/>
            </p:nvSpPr>
            <p:spPr>
              <a:xfrm rot="-1221131">
                <a:off x="3911057" y="317871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1" name="Freeform: Shape 630">
                <a:extLst>
                  <a:ext uri="{FF2B5EF4-FFF2-40B4-BE49-F238E27FC236}">
                    <a16:creationId xmlns:a16="http://schemas.microsoft.com/office/drawing/2014/main" id="{064471BD-1D6B-C7FD-659A-99CA827BC75B}"/>
                  </a:ext>
                </a:extLst>
              </p:cNvPr>
              <p:cNvSpPr/>
              <p:nvPr/>
            </p:nvSpPr>
            <p:spPr>
              <a:xfrm rot="-1221131">
                <a:off x="3950091" y="316417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2" name="Freeform: Shape 631">
                <a:extLst>
                  <a:ext uri="{FF2B5EF4-FFF2-40B4-BE49-F238E27FC236}">
                    <a16:creationId xmlns:a16="http://schemas.microsoft.com/office/drawing/2014/main" id="{AF41A206-6AF9-DD6F-BEDE-FD79AF924A76}"/>
                  </a:ext>
                </a:extLst>
              </p:cNvPr>
              <p:cNvSpPr/>
              <p:nvPr/>
            </p:nvSpPr>
            <p:spPr>
              <a:xfrm rot="-1221131">
                <a:off x="4015909" y="322152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3" name="Freeform: Shape 632">
                <a:extLst>
                  <a:ext uri="{FF2B5EF4-FFF2-40B4-BE49-F238E27FC236}">
                    <a16:creationId xmlns:a16="http://schemas.microsoft.com/office/drawing/2014/main" id="{990D480F-BB6D-3B0B-96E2-77B1F02EA1F6}"/>
                  </a:ext>
                </a:extLst>
              </p:cNvPr>
              <p:cNvSpPr/>
              <p:nvPr/>
            </p:nvSpPr>
            <p:spPr>
              <a:xfrm rot="-1221131">
                <a:off x="3924369" y="321456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4" name="Freeform: Shape 633">
                <a:extLst>
                  <a:ext uri="{FF2B5EF4-FFF2-40B4-BE49-F238E27FC236}">
                    <a16:creationId xmlns:a16="http://schemas.microsoft.com/office/drawing/2014/main" id="{8F8FC11C-7A32-7B38-23DB-BB943211265B}"/>
                  </a:ext>
                </a:extLst>
              </p:cNvPr>
              <p:cNvSpPr/>
              <p:nvPr/>
            </p:nvSpPr>
            <p:spPr>
              <a:xfrm rot="-1221131">
                <a:off x="3963446" y="320018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5" name="Freeform: Shape 634">
                <a:extLst>
                  <a:ext uri="{FF2B5EF4-FFF2-40B4-BE49-F238E27FC236}">
                    <a16:creationId xmlns:a16="http://schemas.microsoft.com/office/drawing/2014/main" id="{9D67F34B-4972-8AB5-06F3-9FC4DA3F3D3A}"/>
                  </a:ext>
                </a:extLst>
              </p:cNvPr>
              <p:cNvSpPr/>
              <p:nvPr/>
            </p:nvSpPr>
            <p:spPr>
              <a:xfrm rot="-1221131">
                <a:off x="3976764" y="323606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6" name="Freeform: Shape 635">
                <a:extLst>
                  <a:ext uri="{FF2B5EF4-FFF2-40B4-BE49-F238E27FC236}">
                    <a16:creationId xmlns:a16="http://schemas.microsoft.com/office/drawing/2014/main" id="{3504EC95-37E7-E3B9-F2AC-CFA6B8D5B173}"/>
                  </a:ext>
                </a:extLst>
              </p:cNvPr>
              <p:cNvSpPr/>
              <p:nvPr/>
            </p:nvSpPr>
            <p:spPr>
              <a:xfrm rot="-1221131">
                <a:off x="3962565" y="307774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7" name="Freeform: Shape 636">
                <a:extLst>
                  <a:ext uri="{FF2B5EF4-FFF2-40B4-BE49-F238E27FC236}">
                    <a16:creationId xmlns:a16="http://schemas.microsoft.com/office/drawing/2014/main" id="{E09D8C9F-9031-CD63-EC16-931D8DB6A44C}"/>
                  </a:ext>
                </a:extLst>
              </p:cNvPr>
              <p:cNvSpPr/>
              <p:nvPr/>
            </p:nvSpPr>
            <p:spPr>
              <a:xfrm rot="-1221131">
                <a:off x="3936770" y="3128257"/>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8" name="Freeform: Shape 637">
                <a:extLst>
                  <a:ext uri="{FF2B5EF4-FFF2-40B4-BE49-F238E27FC236}">
                    <a16:creationId xmlns:a16="http://schemas.microsoft.com/office/drawing/2014/main" id="{019F0A19-1B2C-A1B3-CF6F-052A479105B3}"/>
                  </a:ext>
                </a:extLst>
              </p:cNvPr>
              <p:cNvSpPr/>
              <p:nvPr/>
            </p:nvSpPr>
            <p:spPr>
              <a:xfrm rot="-1221131">
                <a:off x="3990088" y="327198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39" name="Freeform: Shape 638">
                <a:extLst>
                  <a:ext uri="{FF2B5EF4-FFF2-40B4-BE49-F238E27FC236}">
                    <a16:creationId xmlns:a16="http://schemas.microsoft.com/office/drawing/2014/main" id="{370375B5-9AC1-FE95-7EED-9392A9030645}"/>
                  </a:ext>
                </a:extLst>
              </p:cNvPr>
              <p:cNvSpPr/>
              <p:nvPr/>
            </p:nvSpPr>
            <p:spPr>
              <a:xfrm rot="-1221131">
                <a:off x="3897691" y="314265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0" name="Freeform: Shape 639">
                <a:extLst>
                  <a:ext uri="{FF2B5EF4-FFF2-40B4-BE49-F238E27FC236}">
                    <a16:creationId xmlns:a16="http://schemas.microsoft.com/office/drawing/2014/main" id="{1266BA8C-4235-D17E-2A26-10AC0C00321A}"/>
                  </a:ext>
                </a:extLst>
              </p:cNvPr>
              <p:cNvSpPr/>
              <p:nvPr/>
            </p:nvSpPr>
            <p:spPr>
              <a:xfrm rot="-1221131">
                <a:off x="3832923" y="320759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1" name="Freeform: Shape 640">
                <a:extLst>
                  <a:ext uri="{FF2B5EF4-FFF2-40B4-BE49-F238E27FC236}">
                    <a16:creationId xmlns:a16="http://schemas.microsoft.com/office/drawing/2014/main" id="{B95E0E30-6902-727C-DA1E-39FE82240701}"/>
                  </a:ext>
                </a:extLst>
              </p:cNvPr>
              <p:cNvSpPr/>
              <p:nvPr/>
            </p:nvSpPr>
            <p:spPr>
              <a:xfrm rot="-1221131">
                <a:off x="3832001" y="308537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2" name="Freeform: Shape 641">
                <a:extLst>
                  <a:ext uri="{FF2B5EF4-FFF2-40B4-BE49-F238E27FC236}">
                    <a16:creationId xmlns:a16="http://schemas.microsoft.com/office/drawing/2014/main" id="{C88E14C0-8799-C7F0-47CC-F2070C2C091B}"/>
                  </a:ext>
                </a:extLst>
              </p:cNvPr>
              <p:cNvSpPr/>
              <p:nvPr/>
            </p:nvSpPr>
            <p:spPr>
              <a:xfrm rot="-1221131">
                <a:off x="4001617" y="306324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3" name="Freeform: Shape 642">
                <a:extLst>
                  <a:ext uri="{FF2B5EF4-FFF2-40B4-BE49-F238E27FC236}">
                    <a16:creationId xmlns:a16="http://schemas.microsoft.com/office/drawing/2014/main" id="{7AF265D3-2472-8912-859C-53354B87D3DA}"/>
                  </a:ext>
                </a:extLst>
              </p:cNvPr>
              <p:cNvSpPr/>
              <p:nvPr/>
            </p:nvSpPr>
            <p:spPr>
              <a:xfrm rot="-1221131">
                <a:off x="3949242" y="304183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4" name="Freeform: Shape 643">
                <a:extLst>
                  <a:ext uri="{FF2B5EF4-FFF2-40B4-BE49-F238E27FC236}">
                    <a16:creationId xmlns:a16="http://schemas.microsoft.com/office/drawing/2014/main" id="{47414BD7-9942-D684-7167-EF7DA76D2E39}"/>
                  </a:ext>
                </a:extLst>
              </p:cNvPr>
              <p:cNvSpPr/>
              <p:nvPr/>
            </p:nvSpPr>
            <p:spPr>
              <a:xfrm rot="-1221131">
                <a:off x="3806261" y="3135758"/>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5" name="Freeform: Shape 644">
                <a:extLst>
                  <a:ext uri="{FF2B5EF4-FFF2-40B4-BE49-F238E27FC236}">
                    <a16:creationId xmlns:a16="http://schemas.microsoft.com/office/drawing/2014/main" id="{71729C4A-9C5E-0276-A83D-7B3DEE52DDC7}"/>
                  </a:ext>
                </a:extLst>
              </p:cNvPr>
              <p:cNvSpPr/>
              <p:nvPr/>
            </p:nvSpPr>
            <p:spPr>
              <a:xfrm rot="-1221131">
                <a:off x="3896772" y="302043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6" name="Freeform: Shape 645">
                <a:extLst>
                  <a:ext uri="{FF2B5EF4-FFF2-40B4-BE49-F238E27FC236}">
                    <a16:creationId xmlns:a16="http://schemas.microsoft.com/office/drawing/2014/main" id="{88FF415B-7C94-3409-4C3C-A75C847F6E74}"/>
                  </a:ext>
                </a:extLst>
              </p:cNvPr>
              <p:cNvSpPr/>
              <p:nvPr/>
            </p:nvSpPr>
            <p:spPr>
              <a:xfrm rot="-1221131">
                <a:off x="3857704" y="303488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7" name="Freeform: Shape 646">
                <a:extLst>
                  <a:ext uri="{FF2B5EF4-FFF2-40B4-BE49-F238E27FC236}">
                    <a16:creationId xmlns:a16="http://schemas.microsoft.com/office/drawing/2014/main" id="{E904BC91-AE7A-9806-8D20-3E138356F6BA}"/>
                  </a:ext>
                </a:extLst>
              </p:cNvPr>
              <p:cNvSpPr/>
              <p:nvPr/>
            </p:nvSpPr>
            <p:spPr>
              <a:xfrm rot="-1221131">
                <a:off x="3872931" y="331546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8" name="Freeform: Shape 647">
                <a:extLst>
                  <a:ext uri="{FF2B5EF4-FFF2-40B4-BE49-F238E27FC236}">
                    <a16:creationId xmlns:a16="http://schemas.microsoft.com/office/drawing/2014/main" id="{E6CFC13B-2E44-D746-C4BD-FCF1ACCF5C10}"/>
                  </a:ext>
                </a:extLst>
              </p:cNvPr>
              <p:cNvSpPr/>
              <p:nvPr/>
            </p:nvSpPr>
            <p:spPr>
              <a:xfrm rot="-1221131">
                <a:off x="3859615" y="327959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49" name="Freeform: Shape 648">
                <a:extLst>
                  <a:ext uri="{FF2B5EF4-FFF2-40B4-BE49-F238E27FC236}">
                    <a16:creationId xmlns:a16="http://schemas.microsoft.com/office/drawing/2014/main" id="{83A8DF95-980B-FE05-A7C0-7F1248E3AC67}"/>
                  </a:ext>
                </a:extLst>
              </p:cNvPr>
              <p:cNvSpPr/>
              <p:nvPr/>
            </p:nvSpPr>
            <p:spPr>
              <a:xfrm rot="-1221131">
                <a:off x="3910093" y="305634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0" name="Freeform: Shape 649">
                <a:extLst>
                  <a:ext uri="{FF2B5EF4-FFF2-40B4-BE49-F238E27FC236}">
                    <a16:creationId xmlns:a16="http://schemas.microsoft.com/office/drawing/2014/main" id="{F34DC824-0BAD-0785-D382-8E9B819DABAC}"/>
                  </a:ext>
                </a:extLst>
              </p:cNvPr>
              <p:cNvSpPr/>
              <p:nvPr/>
            </p:nvSpPr>
            <p:spPr>
              <a:xfrm rot="-1221131">
                <a:off x="3846259" y="324359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1" name="Freeform: Shape 650">
                <a:extLst>
                  <a:ext uri="{FF2B5EF4-FFF2-40B4-BE49-F238E27FC236}">
                    <a16:creationId xmlns:a16="http://schemas.microsoft.com/office/drawing/2014/main" id="{4B979B20-BC3D-5581-640C-F9536F3C08AC}"/>
                  </a:ext>
                </a:extLst>
              </p:cNvPr>
              <p:cNvSpPr/>
              <p:nvPr/>
            </p:nvSpPr>
            <p:spPr>
              <a:xfrm rot="-1221131">
                <a:off x="3925320" y="3336951"/>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2" name="Freeform: Shape 651">
                <a:extLst>
                  <a:ext uri="{FF2B5EF4-FFF2-40B4-BE49-F238E27FC236}">
                    <a16:creationId xmlns:a16="http://schemas.microsoft.com/office/drawing/2014/main" id="{E85E5CCC-C07E-AC81-7335-13C7D83896E4}"/>
                  </a:ext>
                </a:extLst>
              </p:cNvPr>
              <p:cNvSpPr/>
              <p:nvPr/>
            </p:nvSpPr>
            <p:spPr>
              <a:xfrm rot="-1221131">
                <a:off x="3819601" y="317168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3" name="Freeform: Shape 652">
                <a:extLst>
                  <a:ext uri="{FF2B5EF4-FFF2-40B4-BE49-F238E27FC236}">
                    <a16:creationId xmlns:a16="http://schemas.microsoft.com/office/drawing/2014/main" id="{B0F723A4-19EA-875A-5277-6CAD6B8B52C9}"/>
                  </a:ext>
                </a:extLst>
              </p:cNvPr>
              <p:cNvSpPr/>
              <p:nvPr/>
            </p:nvSpPr>
            <p:spPr>
              <a:xfrm rot="-1221131">
                <a:off x="3911997" y="330101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4" name="Freeform: Shape 653">
                <a:extLst>
                  <a:ext uri="{FF2B5EF4-FFF2-40B4-BE49-F238E27FC236}">
                    <a16:creationId xmlns:a16="http://schemas.microsoft.com/office/drawing/2014/main" id="{DCF0BF2F-F905-D0B1-BD07-18A1E6CC7B47}"/>
                  </a:ext>
                </a:extLst>
              </p:cNvPr>
              <p:cNvSpPr/>
              <p:nvPr/>
            </p:nvSpPr>
            <p:spPr>
              <a:xfrm rot="-1221131">
                <a:off x="3964370" y="332239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5" name="Freeform: Shape 654">
                <a:extLst>
                  <a:ext uri="{FF2B5EF4-FFF2-40B4-BE49-F238E27FC236}">
                    <a16:creationId xmlns:a16="http://schemas.microsoft.com/office/drawing/2014/main" id="{62F2B796-DFAB-2004-367D-50B4CA5D0166}"/>
                  </a:ext>
                </a:extLst>
              </p:cNvPr>
              <p:cNvSpPr/>
              <p:nvPr/>
            </p:nvSpPr>
            <p:spPr>
              <a:xfrm rot="-1221131">
                <a:off x="3871017" y="3070755"/>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6" name="Freeform: Shape 655">
                <a:extLst>
                  <a:ext uri="{FF2B5EF4-FFF2-40B4-BE49-F238E27FC236}">
                    <a16:creationId xmlns:a16="http://schemas.microsoft.com/office/drawing/2014/main" id="{D8C0C1B6-5F41-666C-37D2-023C81A96940}"/>
                  </a:ext>
                </a:extLst>
              </p:cNvPr>
              <p:cNvSpPr/>
              <p:nvPr/>
            </p:nvSpPr>
            <p:spPr>
              <a:xfrm rot="-1221131">
                <a:off x="4014982" y="3099284"/>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7" name="Freeform: Shape 656">
                <a:extLst>
                  <a:ext uri="{FF2B5EF4-FFF2-40B4-BE49-F238E27FC236}">
                    <a16:creationId xmlns:a16="http://schemas.microsoft.com/office/drawing/2014/main" id="{EA5106FC-2FB1-8635-51F4-41E05DA04978}"/>
                  </a:ext>
                </a:extLst>
              </p:cNvPr>
              <p:cNvSpPr/>
              <p:nvPr/>
            </p:nvSpPr>
            <p:spPr>
              <a:xfrm rot="-1221131">
                <a:off x="4042560" y="329329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8" name="Freeform: Shape 657">
                <a:extLst>
                  <a:ext uri="{FF2B5EF4-FFF2-40B4-BE49-F238E27FC236}">
                    <a16:creationId xmlns:a16="http://schemas.microsoft.com/office/drawing/2014/main" id="{E7A3552F-F34F-279F-79FC-F6C52F5FBF15}"/>
                  </a:ext>
                </a:extLst>
              </p:cNvPr>
              <p:cNvSpPr/>
              <p:nvPr/>
            </p:nvSpPr>
            <p:spPr>
              <a:xfrm rot="-1221131">
                <a:off x="3845323" y="312128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59" name="Freeform: Shape 658">
                <a:extLst>
                  <a:ext uri="{FF2B5EF4-FFF2-40B4-BE49-F238E27FC236}">
                    <a16:creationId xmlns:a16="http://schemas.microsoft.com/office/drawing/2014/main" id="{7D367B3A-8D20-30AD-0A56-2B800781783A}"/>
                  </a:ext>
                </a:extLst>
              </p:cNvPr>
              <p:cNvSpPr/>
              <p:nvPr/>
            </p:nvSpPr>
            <p:spPr>
              <a:xfrm rot="-1221131">
                <a:off x="4041625" y="3171109"/>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60" name="Freeform: Shape 659">
                <a:extLst>
                  <a:ext uri="{FF2B5EF4-FFF2-40B4-BE49-F238E27FC236}">
                    <a16:creationId xmlns:a16="http://schemas.microsoft.com/office/drawing/2014/main" id="{B18E7282-E523-DA8E-73A0-9ED2B1BF53BB}"/>
                  </a:ext>
                </a:extLst>
              </p:cNvPr>
              <p:cNvSpPr/>
              <p:nvPr/>
            </p:nvSpPr>
            <p:spPr>
              <a:xfrm rot="-1221131">
                <a:off x="4068303" y="324302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61" name="Freeform: Shape 660">
                <a:extLst>
                  <a:ext uri="{FF2B5EF4-FFF2-40B4-BE49-F238E27FC236}">
                    <a16:creationId xmlns:a16="http://schemas.microsoft.com/office/drawing/2014/main" id="{9D34EAEB-1B95-5A79-4F21-4823FA395876}"/>
                  </a:ext>
                </a:extLst>
              </p:cNvPr>
              <p:cNvSpPr/>
              <p:nvPr/>
            </p:nvSpPr>
            <p:spPr>
              <a:xfrm rot="-1221131">
                <a:off x="4028286" y="3135116"/>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62" name="Freeform: Shape 661">
                <a:extLst>
                  <a:ext uri="{FF2B5EF4-FFF2-40B4-BE49-F238E27FC236}">
                    <a16:creationId xmlns:a16="http://schemas.microsoft.com/office/drawing/2014/main" id="{8AF4AD31-A604-C6E4-E239-C0313E051A69}"/>
                  </a:ext>
                </a:extLst>
              </p:cNvPr>
              <p:cNvSpPr/>
              <p:nvPr/>
            </p:nvSpPr>
            <p:spPr>
              <a:xfrm rot="-1221131">
                <a:off x="4054965" y="3207030"/>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63" name="Freeform: Shape 662">
                <a:extLst>
                  <a:ext uri="{FF2B5EF4-FFF2-40B4-BE49-F238E27FC236}">
                    <a16:creationId xmlns:a16="http://schemas.microsoft.com/office/drawing/2014/main" id="{AB9A81FE-FC66-C5DC-4C9D-82BD65A80B88}"/>
                  </a:ext>
                </a:extLst>
              </p:cNvPr>
              <p:cNvSpPr/>
              <p:nvPr/>
            </p:nvSpPr>
            <p:spPr>
              <a:xfrm rot="-1221131">
                <a:off x="3923430" y="3092263"/>
                <a:ext cx="30195" cy="26861"/>
              </a:xfrm>
              <a:custGeom>
                <a:avLst/>
                <a:gdLst>
                  <a:gd name="connsiteX0" fmla="*/ 0 w 30195"/>
                  <a:gd name="connsiteY0" fmla="*/ 0 h 26861"/>
                  <a:gd name="connsiteX1" fmla="*/ 30195 w 30195"/>
                  <a:gd name="connsiteY1" fmla="*/ 0 h 26861"/>
                  <a:gd name="connsiteX2" fmla="*/ 30195 w 30195"/>
                  <a:gd name="connsiteY2" fmla="*/ 26861 h 26861"/>
                  <a:gd name="connsiteX3" fmla="*/ 0 w 30195"/>
                  <a:gd name="connsiteY3" fmla="*/ 26861 h 26861"/>
                </a:gdLst>
                <a:ahLst/>
                <a:cxnLst>
                  <a:cxn ang="0">
                    <a:pos x="connsiteX0" y="connsiteY0"/>
                  </a:cxn>
                  <a:cxn ang="0">
                    <a:pos x="connsiteX1" y="connsiteY1"/>
                  </a:cxn>
                  <a:cxn ang="0">
                    <a:pos x="connsiteX2" y="connsiteY2"/>
                  </a:cxn>
                  <a:cxn ang="0">
                    <a:pos x="connsiteX3" y="connsiteY3"/>
                  </a:cxn>
                </a:cxnLst>
                <a:rect l="l" t="t" r="r" b="b"/>
                <a:pathLst>
                  <a:path w="30195" h="26861">
                    <a:moveTo>
                      <a:pt x="0" y="0"/>
                    </a:moveTo>
                    <a:lnTo>
                      <a:pt x="30195" y="0"/>
                    </a:lnTo>
                    <a:lnTo>
                      <a:pt x="30195" y="26861"/>
                    </a:lnTo>
                    <a:lnTo>
                      <a:pt x="0" y="26861"/>
                    </a:lnTo>
                    <a:close/>
                  </a:path>
                </a:pathLst>
              </a:custGeom>
              <a:noFill/>
              <a:ln w="9525" cap="flat">
                <a:noFill/>
                <a:prstDash val="solid"/>
                <a:miter/>
              </a:ln>
            </p:spPr>
            <p:txBody>
              <a:bodyPr rtlCol="0" anchor="ctr"/>
              <a:lstStyle/>
              <a:p>
                <a:endParaRPr lang="en-US"/>
              </a:p>
            </p:txBody>
          </p:sp>
          <p:sp>
            <p:nvSpPr>
              <p:cNvPr id="664" name="Freeform: Shape 663">
                <a:extLst>
                  <a:ext uri="{FF2B5EF4-FFF2-40B4-BE49-F238E27FC236}">
                    <a16:creationId xmlns:a16="http://schemas.microsoft.com/office/drawing/2014/main" id="{C554E990-4AEB-F107-1712-C5D2D6F33D3B}"/>
                  </a:ext>
                </a:extLst>
              </p:cNvPr>
              <p:cNvSpPr/>
              <p:nvPr/>
            </p:nvSpPr>
            <p:spPr>
              <a:xfrm>
                <a:off x="3783004" y="3339909"/>
                <a:ext cx="45720" cy="36004"/>
              </a:xfrm>
              <a:custGeom>
                <a:avLst/>
                <a:gdLst>
                  <a:gd name="connsiteX0" fmla="*/ 36290 w 45720"/>
                  <a:gd name="connsiteY0" fmla="*/ 0 h 36004"/>
                  <a:gd name="connsiteX1" fmla="*/ 0 w 45720"/>
                  <a:gd name="connsiteY1" fmla="*/ 13430 h 36004"/>
                  <a:gd name="connsiteX2" fmla="*/ 16383 w 45720"/>
                  <a:gd name="connsiteY2" fmla="*/ 36004 h 36004"/>
                  <a:gd name="connsiteX3" fmla="*/ 45720 w 45720"/>
                  <a:gd name="connsiteY3" fmla="*/ 25146 h 36004"/>
                  <a:gd name="connsiteX4" fmla="*/ 36290 w 45720"/>
                  <a:gd name="connsiteY4" fmla="*/ 0 h 360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36004">
                    <a:moveTo>
                      <a:pt x="36290" y="0"/>
                    </a:moveTo>
                    <a:lnTo>
                      <a:pt x="0" y="13430"/>
                    </a:lnTo>
                    <a:cubicBezTo>
                      <a:pt x="5239" y="21241"/>
                      <a:pt x="10668" y="28765"/>
                      <a:pt x="16383" y="36004"/>
                    </a:cubicBezTo>
                    <a:lnTo>
                      <a:pt x="45720" y="25146"/>
                    </a:lnTo>
                    <a:lnTo>
                      <a:pt x="36290" y="0"/>
                    </a:lnTo>
                    <a:close/>
                  </a:path>
                </a:pathLst>
              </a:custGeom>
              <a:noFill/>
              <a:ln w="9525" cap="flat">
                <a:noFill/>
                <a:prstDash val="solid"/>
                <a:miter/>
              </a:ln>
            </p:spPr>
            <p:txBody>
              <a:bodyPr rtlCol="0" anchor="ctr"/>
              <a:lstStyle/>
              <a:p>
                <a:endParaRPr lang="en-US"/>
              </a:p>
            </p:txBody>
          </p:sp>
          <p:sp>
            <p:nvSpPr>
              <p:cNvPr id="665" name="Freeform: Shape 664">
                <a:extLst>
                  <a:ext uri="{FF2B5EF4-FFF2-40B4-BE49-F238E27FC236}">
                    <a16:creationId xmlns:a16="http://schemas.microsoft.com/office/drawing/2014/main" id="{F3F2EE52-71D4-1F04-CCAE-20084E30629F}"/>
                  </a:ext>
                </a:extLst>
              </p:cNvPr>
              <p:cNvSpPr/>
              <p:nvPr/>
            </p:nvSpPr>
            <p:spPr>
              <a:xfrm>
                <a:off x="4062563" y="2997104"/>
                <a:ext cx="38766" cy="32384"/>
              </a:xfrm>
              <a:custGeom>
                <a:avLst/>
                <a:gdLst>
                  <a:gd name="connsiteX0" fmla="*/ 9335 w 38766"/>
                  <a:gd name="connsiteY0" fmla="*/ 32385 h 32384"/>
                  <a:gd name="connsiteX1" fmla="*/ 38767 w 38766"/>
                  <a:gd name="connsiteY1" fmla="*/ 21431 h 32384"/>
                  <a:gd name="connsiteX2" fmla="*/ 19145 w 38766"/>
                  <a:gd name="connsiteY2" fmla="*/ 0 h 32384"/>
                  <a:gd name="connsiteX3" fmla="*/ 0 w 38766"/>
                  <a:gd name="connsiteY3" fmla="*/ 7144 h 32384"/>
                  <a:gd name="connsiteX4" fmla="*/ 9335 w 38766"/>
                  <a:gd name="connsiteY4" fmla="*/ 32385 h 323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6" h="32384">
                    <a:moveTo>
                      <a:pt x="9335" y="32385"/>
                    </a:moveTo>
                    <a:lnTo>
                      <a:pt x="38767" y="21431"/>
                    </a:lnTo>
                    <a:cubicBezTo>
                      <a:pt x="32480" y="13907"/>
                      <a:pt x="25908" y="6763"/>
                      <a:pt x="19145" y="0"/>
                    </a:cubicBezTo>
                    <a:lnTo>
                      <a:pt x="0" y="7144"/>
                    </a:lnTo>
                    <a:lnTo>
                      <a:pt x="9335" y="32385"/>
                    </a:lnTo>
                    <a:close/>
                  </a:path>
                </a:pathLst>
              </a:custGeom>
              <a:noFill/>
              <a:ln w="9525" cap="flat">
                <a:noFill/>
                <a:prstDash val="solid"/>
                <a:miter/>
              </a:ln>
            </p:spPr>
            <p:txBody>
              <a:bodyPr rtlCol="0" anchor="ctr"/>
              <a:lstStyle/>
              <a:p>
                <a:endParaRPr lang="en-US"/>
              </a:p>
            </p:txBody>
          </p:sp>
          <p:sp>
            <p:nvSpPr>
              <p:cNvPr id="666" name="Freeform: Shape 665">
                <a:extLst>
                  <a:ext uri="{FF2B5EF4-FFF2-40B4-BE49-F238E27FC236}">
                    <a16:creationId xmlns:a16="http://schemas.microsoft.com/office/drawing/2014/main" id="{479C1F41-5C1A-BFA3-92F3-262A0FBC81EA}"/>
                  </a:ext>
                </a:extLst>
              </p:cNvPr>
              <p:cNvSpPr/>
              <p:nvPr/>
            </p:nvSpPr>
            <p:spPr>
              <a:xfrm>
                <a:off x="4078755" y="3396773"/>
                <a:ext cx="39814" cy="51816"/>
              </a:xfrm>
              <a:custGeom>
                <a:avLst/>
                <a:gdLst>
                  <a:gd name="connsiteX0" fmla="*/ 0 w 39814"/>
                  <a:gd name="connsiteY0" fmla="*/ 10478 h 51816"/>
                  <a:gd name="connsiteX1" fmla="*/ 15335 w 39814"/>
                  <a:gd name="connsiteY1" fmla="*/ 51816 h 51816"/>
                  <a:gd name="connsiteX2" fmla="*/ 39814 w 39814"/>
                  <a:gd name="connsiteY2" fmla="*/ 30861 h 51816"/>
                  <a:gd name="connsiteX3" fmla="*/ 28384 w 39814"/>
                  <a:gd name="connsiteY3" fmla="*/ 0 h 51816"/>
                  <a:gd name="connsiteX4" fmla="*/ 0 w 39814"/>
                  <a:gd name="connsiteY4" fmla="*/ 10478 h 518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814" h="51816">
                    <a:moveTo>
                      <a:pt x="0" y="10478"/>
                    </a:moveTo>
                    <a:lnTo>
                      <a:pt x="15335" y="51816"/>
                    </a:lnTo>
                    <a:cubicBezTo>
                      <a:pt x="24098" y="45625"/>
                      <a:pt x="32194" y="38576"/>
                      <a:pt x="39814" y="30861"/>
                    </a:cubicBezTo>
                    <a:lnTo>
                      <a:pt x="28384" y="0"/>
                    </a:lnTo>
                    <a:lnTo>
                      <a:pt x="0" y="10478"/>
                    </a:lnTo>
                    <a:close/>
                  </a:path>
                </a:pathLst>
              </a:custGeom>
              <a:noFill/>
              <a:ln w="9525" cap="flat">
                <a:noFill/>
                <a:prstDash val="solid"/>
                <a:miter/>
              </a:ln>
            </p:spPr>
            <p:txBody>
              <a:bodyPr rtlCol="0" anchor="ctr"/>
              <a:lstStyle/>
              <a:p>
                <a:endParaRPr lang="en-US"/>
              </a:p>
            </p:txBody>
          </p:sp>
          <p:sp>
            <p:nvSpPr>
              <p:cNvPr id="667" name="Freeform: Shape 666">
                <a:extLst>
                  <a:ext uri="{FF2B5EF4-FFF2-40B4-BE49-F238E27FC236}">
                    <a16:creationId xmlns:a16="http://schemas.microsoft.com/office/drawing/2014/main" id="{571329D2-81FB-3C32-B0EE-CDBCD3891E90}"/>
                  </a:ext>
                </a:extLst>
              </p:cNvPr>
              <p:cNvSpPr/>
              <p:nvPr/>
            </p:nvSpPr>
            <p:spPr>
              <a:xfrm>
                <a:off x="3836154" y="3411823"/>
                <a:ext cx="16097" cy="17049"/>
              </a:xfrm>
              <a:custGeom>
                <a:avLst/>
                <a:gdLst>
                  <a:gd name="connsiteX0" fmla="*/ 0 w 16097"/>
                  <a:gd name="connsiteY0" fmla="*/ 3620 h 17049"/>
                  <a:gd name="connsiteX1" fmla="*/ 16097 w 16097"/>
                  <a:gd name="connsiteY1" fmla="*/ 17050 h 17049"/>
                  <a:gd name="connsiteX2" fmla="*/ 9715 w 16097"/>
                  <a:gd name="connsiteY2" fmla="*/ 0 h 17049"/>
                  <a:gd name="connsiteX3" fmla="*/ 0 w 16097"/>
                  <a:gd name="connsiteY3" fmla="*/ 3620 h 17049"/>
                </a:gdLst>
                <a:ahLst/>
                <a:cxnLst>
                  <a:cxn ang="0">
                    <a:pos x="connsiteX0" y="connsiteY0"/>
                  </a:cxn>
                  <a:cxn ang="0">
                    <a:pos x="connsiteX1" y="connsiteY1"/>
                  </a:cxn>
                  <a:cxn ang="0">
                    <a:pos x="connsiteX2" y="connsiteY2"/>
                  </a:cxn>
                  <a:cxn ang="0">
                    <a:pos x="connsiteX3" y="connsiteY3"/>
                  </a:cxn>
                </a:cxnLst>
                <a:rect l="l" t="t" r="r" b="b"/>
                <a:pathLst>
                  <a:path w="16097" h="17049">
                    <a:moveTo>
                      <a:pt x="0" y="3620"/>
                    </a:moveTo>
                    <a:cubicBezTo>
                      <a:pt x="5239" y="8382"/>
                      <a:pt x="10668" y="12764"/>
                      <a:pt x="16097" y="17050"/>
                    </a:cubicBezTo>
                    <a:lnTo>
                      <a:pt x="9715" y="0"/>
                    </a:lnTo>
                    <a:lnTo>
                      <a:pt x="0" y="3620"/>
                    </a:lnTo>
                    <a:close/>
                  </a:path>
                </a:pathLst>
              </a:custGeom>
              <a:noFill/>
              <a:ln w="9525" cap="flat">
                <a:noFill/>
                <a:prstDash val="solid"/>
                <a:miter/>
              </a:ln>
            </p:spPr>
            <p:txBody>
              <a:bodyPr rtlCol="0" anchor="ctr"/>
              <a:lstStyle/>
              <a:p>
                <a:endParaRPr lang="en-US"/>
              </a:p>
            </p:txBody>
          </p:sp>
          <p:sp>
            <p:nvSpPr>
              <p:cNvPr id="668" name="Freeform: Shape 667">
                <a:extLst>
                  <a:ext uri="{FF2B5EF4-FFF2-40B4-BE49-F238E27FC236}">
                    <a16:creationId xmlns:a16="http://schemas.microsoft.com/office/drawing/2014/main" id="{54972884-6327-A79D-177E-3E806C1931BE}"/>
                  </a:ext>
                </a:extLst>
              </p:cNvPr>
              <p:cNvSpPr/>
              <p:nvPr/>
            </p:nvSpPr>
            <p:spPr>
              <a:xfrm>
                <a:off x="3898638" y="2920998"/>
                <a:ext cx="44386" cy="44102"/>
              </a:xfrm>
              <a:custGeom>
                <a:avLst/>
                <a:gdLst>
                  <a:gd name="connsiteX0" fmla="*/ 44387 w 44386"/>
                  <a:gd name="connsiteY0" fmla="*/ 33625 h 44102"/>
                  <a:gd name="connsiteX1" fmla="*/ 32195 w 44386"/>
                  <a:gd name="connsiteY1" fmla="*/ 669 h 44102"/>
                  <a:gd name="connsiteX2" fmla="*/ 0 w 44386"/>
                  <a:gd name="connsiteY2" fmla="*/ 764 h 44102"/>
                  <a:gd name="connsiteX3" fmla="*/ 16097 w 44386"/>
                  <a:gd name="connsiteY3" fmla="*/ 44103 h 44102"/>
                  <a:gd name="connsiteX4" fmla="*/ 44387 w 44386"/>
                  <a:gd name="connsiteY4" fmla="*/ 33625 h 441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386" h="44102">
                    <a:moveTo>
                      <a:pt x="44387" y="33625"/>
                    </a:moveTo>
                    <a:lnTo>
                      <a:pt x="32195" y="669"/>
                    </a:lnTo>
                    <a:cubicBezTo>
                      <a:pt x="21431" y="-284"/>
                      <a:pt x="10668" y="-189"/>
                      <a:pt x="0" y="764"/>
                    </a:cubicBezTo>
                    <a:lnTo>
                      <a:pt x="16097" y="44103"/>
                    </a:lnTo>
                    <a:lnTo>
                      <a:pt x="44387" y="33625"/>
                    </a:lnTo>
                    <a:close/>
                  </a:path>
                </a:pathLst>
              </a:custGeom>
              <a:noFill/>
              <a:ln w="9525" cap="flat">
                <a:noFill/>
                <a:prstDash val="solid"/>
                <a:miter/>
              </a:ln>
            </p:spPr>
            <p:txBody>
              <a:bodyPr rtlCol="0" anchor="ctr"/>
              <a:lstStyle/>
              <a:p>
                <a:endParaRPr lang="en-US"/>
              </a:p>
            </p:txBody>
          </p:sp>
          <p:sp>
            <p:nvSpPr>
              <p:cNvPr id="669" name="Freeform: Shape 668">
                <a:extLst>
                  <a:ext uri="{FF2B5EF4-FFF2-40B4-BE49-F238E27FC236}">
                    <a16:creationId xmlns:a16="http://schemas.microsoft.com/office/drawing/2014/main" id="{B4C217B5-2B54-2ADD-0F54-C116DEDDAF9B}"/>
                  </a:ext>
                </a:extLst>
              </p:cNvPr>
              <p:cNvSpPr/>
              <p:nvPr/>
            </p:nvSpPr>
            <p:spPr>
              <a:xfrm>
                <a:off x="3922450" y="3454781"/>
                <a:ext cx="37052" cy="23526"/>
              </a:xfrm>
              <a:custGeom>
                <a:avLst/>
                <a:gdLst>
                  <a:gd name="connsiteX0" fmla="*/ 0 w 37052"/>
                  <a:gd name="connsiteY0" fmla="*/ 10477 h 23526"/>
                  <a:gd name="connsiteX1" fmla="*/ 1333 w 37052"/>
                  <a:gd name="connsiteY1" fmla="*/ 14097 h 23526"/>
                  <a:gd name="connsiteX2" fmla="*/ 37052 w 37052"/>
                  <a:gd name="connsiteY2" fmla="*/ 23527 h 23526"/>
                  <a:gd name="connsiteX3" fmla="*/ 28289 w 37052"/>
                  <a:gd name="connsiteY3" fmla="*/ 0 h 23526"/>
                  <a:gd name="connsiteX4" fmla="*/ 0 w 37052"/>
                  <a:gd name="connsiteY4" fmla="*/ 10477 h 23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2" h="23526">
                    <a:moveTo>
                      <a:pt x="0" y="10477"/>
                    </a:moveTo>
                    <a:lnTo>
                      <a:pt x="1333" y="14097"/>
                    </a:lnTo>
                    <a:cubicBezTo>
                      <a:pt x="13145" y="18288"/>
                      <a:pt x="25051" y="21431"/>
                      <a:pt x="37052" y="23527"/>
                    </a:cubicBezTo>
                    <a:lnTo>
                      <a:pt x="28289" y="0"/>
                    </a:lnTo>
                    <a:lnTo>
                      <a:pt x="0" y="10477"/>
                    </a:lnTo>
                    <a:close/>
                  </a:path>
                </a:pathLst>
              </a:custGeom>
              <a:noFill/>
              <a:ln w="9525" cap="flat">
                <a:noFill/>
                <a:prstDash val="solid"/>
                <a:miter/>
              </a:ln>
            </p:spPr>
            <p:txBody>
              <a:bodyPr rtlCol="0" anchor="ctr"/>
              <a:lstStyle/>
              <a:p>
                <a:endParaRPr lang="en-US"/>
              </a:p>
            </p:txBody>
          </p:sp>
          <p:sp>
            <p:nvSpPr>
              <p:cNvPr id="670" name="Freeform: Shape 669">
                <a:extLst>
                  <a:ext uri="{FF2B5EF4-FFF2-40B4-BE49-F238E27FC236}">
                    <a16:creationId xmlns:a16="http://schemas.microsoft.com/office/drawing/2014/main" id="{D25F67C7-664D-BD32-30C6-6E120333F9CD}"/>
                  </a:ext>
                </a:extLst>
              </p:cNvPr>
              <p:cNvSpPr/>
              <p:nvPr/>
            </p:nvSpPr>
            <p:spPr>
              <a:xfrm>
                <a:off x="3747381" y="3267995"/>
                <a:ext cx="54483" cy="41433"/>
              </a:xfrm>
              <a:custGeom>
                <a:avLst/>
                <a:gdLst>
                  <a:gd name="connsiteX0" fmla="*/ 45244 w 54483"/>
                  <a:gd name="connsiteY0" fmla="*/ 0 h 41433"/>
                  <a:gd name="connsiteX1" fmla="*/ 0 w 54483"/>
                  <a:gd name="connsiteY1" fmla="*/ 16764 h 41433"/>
                  <a:gd name="connsiteX2" fmla="*/ 10668 w 54483"/>
                  <a:gd name="connsiteY2" fmla="*/ 41434 h 41433"/>
                  <a:gd name="connsiteX3" fmla="*/ 54483 w 54483"/>
                  <a:gd name="connsiteY3" fmla="*/ 25146 h 41433"/>
                  <a:gd name="connsiteX4" fmla="*/ 45244 w 54483"/>
                  <a:gd name="connsiteY4" fmla="*/ 0 h 41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483" h="41433">
                    <a:moveTo>
                      <a:pt x="45244" y="0"/>
                    </a:moveTo>
                    <a:lnTo>
                      <a:pt x="0" y="16764"/>
                    </a:lnTo>
                    <a:cubicBezTo>
                      <a:pt x="3334" y="25241"/>
                      <a:pt x="6858" y="33433"/>
                      <a:pt x="10668" y="41434"/>
                    </a:cubicBezTo>
                    <a:lnTo>
                      <a:pt x="54483" y="25146"/>
                    </a:lnTo>
                    <a:lnTo>
                      <a:pt x="45244" y="0"/>
                    </a:lnTo>
                    <a:close/>
                  </a:path>
                </a:pathLst>
              </a:custGeom>
              <a:noFill/>
              <a:ln w="9525" cap="flat">
                <a:noFill/>
                <a:prstDash val="solid"/>
                <a:miter/>
              </a:ln>
            </p:spPr>
            <p:txBody>
              <a:bodyPr rtlCol="0" anchor="ctr"/>
              <a:lstStyle/>
              <a:p>
                <a:endParaRPr lang="en-US"/>
              </a:p>
            </p:txBody>
          </p:sp>
          <p:sp>
            <p:nvSpPr>
              <p:cNvPr id="671" name="Freeform: Shape 670">
                <a:extLst>
                  <a:ext uri="{FF2B5EF4-FFF2-40B4-BE49-F238E27FC236}">
                    <a16:creationId xmlns:a16="http://schemas.microsoft.com/office/drawing/2014/main" id="{D4D7B775-F534-35CD-D3A5-0C73BE9BEAC4}"/>
                  </a:ext>
                </a:extLst>
              </p:cNvPr>
              <p:cNvSpPr/>
              <p:nvPr/>
            </p:nvSpPr>
            <p:spPr>
              <a:xfrm>
                <a:off x="4039607" y="3411156"/>
                <a:ext cx="44576" cy="57531"/>
              </a:xfrm>
              <a:custGeom>
                <a:avLst/>
                <a:gdLst>
                  <a:gd name="connsiteX0" fmla="*/ 0 w 44576"/>
                  <a:gd name="connsiteY0" fmla="*/ 10573 h 57531"/>
                  <a:gd name="connsiteX1" fmla="*/ 17431 w 44576"/>
                  <a:gd name="connsiteY1" fmla="*/ 57531 h 57531"/>
                  <a:gd name="connsiteX2" fmla="*/ 44577 w 44576"/>
                  <a:gd name="connsiteY2" fmla="*/ 43910 h 57531"/>
                  <a:gd name="connsiteX3" fmla="*/ 28289 w 44576"/>
                  <a:gd name="connsiteY3" fmla="*/ 0 h 57531"/>
                  <a:gd name="connsiteX4" fmla="*/ 0 w 44576"/>
                  <a:gd name="connsiteY4" fmla="*/ 10573 h 575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4576" h="57531">
                    <a:moveTo>
                      <a:pt x="0" y="10573"/>
                    </a:moveTo>
                    <a:lnTo>
                      <a:pt x="17431" y="57531"/>
                    </a:lnTo>
                    <a:cubicBezTo>
                      <a:pt x="26956" y="53721"/>
                      <a:pt x="36004" y="49244"/>
                      <a:pt x="44577" y="43910"/>
                    </a:cubicBezTo>
                    <a:lnTo>
                      <a:pt x="28289" y="0"/>
                    </a:lnTo>
                    <a:lnTo>
                      <a:pt x="0" y="10573"/>
                    </a:lnTo>
                    <a:close/>
                  </a:path>
                </a:pathLst>
              </a:custGeom>
              <a:noFill/>
              <a:ln w="9525" cap="flat">
                <a:noFill/>
                <a:prstDash val="solid"/>
                <a:miter/>
              </a:ln>
            </p:spPr>
            <p:txBody>
              <a:bodyPr rtlCol="0" anchor="ctr"/>
              <a:lstStyle/>
              <a:p>
                <a:endParaRPr lang="en-US"/>
              </a:p>
            </p:txBody>
          </p:sp>
          <p:sp>
            <p:nvSpPr>
              <p:cNvPr id="672" name="Freeform: Shape 671">
                <a:extLst>
                  <a:ext uri="{FF2B5EF4-FFF2-40B4-BE49-F238E27FC236}">
                    <a16:creationId xmlns:a16="http://schemas.microsoft.com/office/drawing/2014/main" id="{015F1033-A107-66EC-E18A-58F95F1DC237}"/>
                  </a:ext>
                </a:extLst>
              </p:cNvPr>
              <p:cNvSpPr/>
              <p:nvPr/>
            </p:nvSpPr>
            <p:spPr>
              <a:xfrm>
                <a:off x="3722711" y="3160172"/>
                <a:ext cx="39242" cy="38766"/>
              </a:xfrm>
              <a:custGeom>
                <a:avLst/>
                <a:gdLst>
                  <a:gd name="connsiteX0" fmla="*/ 29908 w 39242"/>
                  <a:gd name="connsiteY0" fmla="*/ 0 h 38766"/>
                  <a:gd name="connsiteX1" fmla="*/ 0 w 39242"/>
                  <a:gd name="connsiteY1" fmla="*/ 11049 h 38766"/>
                  <a:gd name="connsiteX2" fmla="*/ 2476 w 39242"/>
                  <a:gd name="connsiteY2" fmla="*/ 38767 h 38766"/>
                  <a:gd name="connsiteX3" fmla="*/ 39243 w 39242"/>
                  <a:gd name="connsiteY3" fmla="*/ 25146 h 38766"/>
                  <a:gd name="connsiteX4" fmla="*/ 29908 w 39242"/>
                  <a:gd name="connsiteY4" fmla="*/ 0 h 387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242" h="38766">
                    <a:moveTo>
                      <a:pt x="29908" y="0"/>
                    </a:moveTo>
                    <a:lnTo>
                      <a:pt x="0" y="11049"/>
                    </a:lnTo>
                    <a:cubicBezTo>
                      <a:pt x="476" y="20193"/>
                      <a:pt x="1238" y="29432"/>
                      <a:pt x="2476" y="38767"/>
                    </a:cubicBezTo>
                    <a:lnTo>
                      <a:pt x="39243" y="25146"/>
                    </a:lnTo>
                    <a:lnTo>
                      <a:pt x="29908" y="0"/>
                    </a:lnTo>
                    <a:close/>
                  </a:path>
                </a:pathLst>
              </a:custGeom>
              <a:noFill/>
              <a:ln w="9525" cap="flat">
                <a:noFill/>
                <a:prstDash val="solid"/>
                <a:miter/>
              </a:ln>
            </p:spPr>
            <p:txBody>
              <a:bodyPr rtlCol="0" anchor="ctr"/>
              <a:lstStyle/>
              <a:p>
                <a:endParaRPr lang="en-US"/>
              </a:p>
            </p:txBody>
          </p:sp>
          <p:sp>
            <p:nvSpPr>
              <p:cNvPr id="673" name="Freeform: Shape 672">
                <a:extLst>
                  <a:ext uri="{FF2B5EF4-FFF2-40B4-BE49-F238E27FC236}">
                    <a16:creationId xmlns:a16="http://schemas.microsoft.com/office/drawing/2014/main" id="{7359E2AC-822A-38CC-387F-4561E42F8B86}"/>
                  </a:ext>
                </a:extLst>
              </p:cNvPr>
              <p:cNvSpPr/>
              <p:nvPr/>
            </p:nvSpPr>
            <p:spPr>
              <a:xfrm>
                <a:off x="3996745" y="2943288"/>
                <a:ext cx="37718" cy="28860"/>
              </a:xfrm>
              <a:custGeom>
                <a:avLst/>
                <a:gdLst>
                  <a:gd name="connsiteX0" fmla="*/ 9430 w 37718"/>
                  <a:gd name="connsiteY0" fmla="*/ 28861 h 28860"/>
                  <a:gd name="connsiteX1" fmla="*/ 37719 w 37718"/>
                  <a:gd name="connsiteY1" fmla="*/ 18383 h 28860"/>
                  <a:gd name="connsiteX2" fmla="*/ 36386 w 37718"/>
                  <a:gd name="connsiteY2" fmla="*/ 14859 h 28860"/>
                  <a:gd name="connsiteX3" fmla="*/ 9906 w 37718"/>
                  <a:gd name="connsiteY3" fmla="*/ 0 h 28860"/>
                  <a:gd name="connsiteX4" fmla="*/ 0 w 37718"/>
                  <a:gd name="connsiteY4" fmla="*/ 3715 h 28860"/>
                  <a:gd name="connsiteX5" fmla="*/ 9430 w 37718"/>
                  <a:gd name="connsiteY5" fmla="*/ 28861 h 288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7718" h="28860">
                    <a:moveTo>
                      <a:pt x="9430" y="28861"/>
                    </a:moveTo>
                    <a:lnTo>
                      <a:pt x="37719" y="18383"/>
                    </a:lnTo>
                    <a:lnTo>
                      <a:pt x="36386" y="14859"/>
                    </a:lnTo>
                    <a:cubicBezTo>
                      <a:pt x="27718" y="9334"/>
                      <a:pt x="18860" y="4381"/>
                      <a:pt x="9906" y="0"/>
                    </a:cubicBezTo>
                    <a:lnTo>
                      <a:pt x="0" y="3715"/>
                    </a:lnTo>
                    <a:lnTo>
                      <a:pt x="9430" y="28861"/>
                    </a:lnTo>
                    <a:close/>
                  </a:path>
                </a:pathLst>
              </a:custGeom>
              <a:noFill/>
              <a:ln w="9525" cap="flat">
                <a:noFill/>
                <a:prstDash val="solid"/>
                <a:miter/>
              </a:ln>
            </p:spPr>
            <p:txBody>
              <a:bodyPr rtlCol="0" anchor="ctr"/>
              <a:lstStyle/>
              <a:p>
                <a:endParaRPr lang="en-US"/>
              </a:p>
            </p:txBody>
          </p:sp>
          <p:sp>
            <p:nvSpPr>
              <p:cNvPr id="674" name="Freeform: Shape 673">
                <a:extLst>
                  <a:ext uri="{FF2B5EF4-FFF2-40B4-BE49-F238E27FC236}">
                    <a16:creationId xmlns:a16="http://schemas.microsoft.com/office/drawing/2014/main" id="{656EA639-8C2E-37E4-B7C1-7C5BAA627A8C}"/>
                  </a:ext>
                </a:extLst>
              </p:cNvPr>
              <p:cNvSpPr/>
              <p:nvPr/>
            </p:nvSpPr>
            <p:spPr>
              <a:xfrm>
                <a:off x="4117808" y="3382295"/>
                <a:ext cx="30670" cy="35909"/>
              </a:xfrm>
              <a:custGeom>
                <a:avLst/>
                <a:gdLst>
                  <a:gd name="connsiteX0" fmla="*/ 0 w 30670"/>
                  <a:gd name="connsiteY0" fmla="*/ 10477 h 35909"/>
                  <a:gd name="connsiteX1" fmla="*/ 9430 w 30670"/>
                  <a:gd name="connsiteY1" fmla="*/ 35909 h 35909"/>
                  <a:gd name="connsiteX2" fmla="*/ 30671 w 30670"/>
                  <a:gd name="connsiteY2" fmla="*/ 6191 h 35909"/>
                  <a:gd name="connsiteX3" fmla="*/ 28385 w 30670"/>
                  <a:gd name="connsiteY3" fmla="*/ 0 h 35909"/>
                  <a:gd name="connsiteX4" fmla="*/ 0 w 30670"/>
                  <a:gd name="connsiteY4" fmla="*/ 10477 h 359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670" h="35909">
                    <a:moveTo>
                      <a:pt x="0" y="10477"/>
                    </a:moveTo>
                    <a:lnTo>
                      <a:pt x="9430" y="35909"/>
                    </a:lnTo>
                    <a:cubicBezTo>
                      <a:pt x="17240" y="26765"/>
                      <a:pt x="24289" y="16859"/>
                      <a:pt x="30671" y="6191"/>
                    </a:cubicBezTo>
                    <a:lnTo>
                      <a:pt x="28385" y="0"/>
                    </a:lnTo>
                    <a:lnTo>
                      <a:pt x="0" y="10477"/>
                    </a:lnTo>
                    <a:close/>
                  </a:path>
                </a:pathLst>
              </a:custGeom>
              <a:noFill/>
              <a:ln w="9525" cap="flat">
                <a:noFill/>
                <a:prstDash val="solid"/>
                <a:miter/>
              </a:ln>
            </p:spPr>
            <p:txBody>
              <a:bodyPr rtlCol="0" anchor="ctr"/>
              <a:lstStyle/>
              <a:p>
                <a:endParaRPr lang="en-US"/>
              </a:p>
            </p:txBody>
          </p:sp>
          <p:sp>
            <p:nvSpPr>
              <p:cNvPr id="675" name="Freeform: Shape 674">
                <a:extLst>
                  <a:ext uri="{FF2B5EF4-FFF2-40B4-BE49-F238E27FC236}">
                    <a16:creationId xmlns:a16="http://schemas.microsoft.com/office/drawing/2014/main" id="{8AFC7DC2-0D30-0489-5293-56227BFB5298}"/>
                  </a:ext>
                </a:extLst>
              </p:cNvPr>
              <p:cNvSpPr/>
              <p:nvPr/>
            </p:nvSpPr>
            <p:spPr>
              <a:xfrm>
                <a:off x="3857490" y="2923190"/>
                <a:ext cx="46482" cy="56388"/>
              </a:xfrm>
              <a:custGeom>
                <a:avLst/>
                <a:gdLst>
                  <a:gd name="connsiteX0" fmla="*/ 46482 w 46482"/>
                  <a:gd name="connsiteY0" fmla="*/ 45910 h 56388"/>
                  <a:gd name="connsiteX1" fmla="*/ 29432 w 46482"/>
                  <a:gd name="connsiteY1" fmla="*/ 0 h 56388"/>
                  <a:gd name="connsiteX2" fmla="*/ 0 w 46482"/>
                  <a:gd name="connsiteY2" fmla="*/ 7430 h 56388"/>
                  <a:gd name="connsiteX3" fmla="*/ 18193 w 46482"/>
                  <a:gd name="connsiteY3" fmla="*/ 56388 h 56388"/>
                  <a:gd name="connsiteX4" fmla="*/ 46482 w 46482"/>
                  <a:gd name="connsiteY4" fmla="*/ 45910 h 563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482" h="56388">
                    <a:moveTo>
                      <a:pt x="46482" y="45910"/>
                    </a:moveTo>
                    <a:lnTo>
                      <a:pt x="29432" y="0"/>
                    </a:lnTo>
                    <a:cubicBezTo>
                      <a:pt x="19526" y="1619"/>
                      <a:pt x="9620" y="4096"/>
                      <a:pt x="0" y="7430"/>
                    </a:cubicBezTo>
                    <a:lnTo>
                      <a:pt x="18193" y="56388"/>
                    </a:lnTo>
                    <a:lnTo>
                      <a:pt x="46482" y="45910"/>
                    </a:lnTo>
                    <a:close/>
                  </a:path>
                </a:pathLst>
              </a:custGeom>
              <a:noFill/>
              <a:ln w="9525" cap="flat">
                <a:noFill/>
                <a:prstDash val="solid"/>
                <a:miter/>
              </a:ln>
            </p:spPr>
            <p:txBody>
              <a:bodyPr rtlCol="0" anchor="ctr"/>
              <a:lstStyle/>
              <a:p>
                <a:endParaRPr lang="en-US"/>
              </a:p>
            </p:txBody>
          </p:sp>
          <p:sp>
            <p:nvSpPr>
              <p:cNvPr id="676" name="Freeform: Shape 675">
                <a:extLst>
                  <a:ext uri="{FF2B5EF4-FFF2-40B4-BE49-F238E27FC236}">
                    <a16:creationId xmlns:a16="http://schemas.microsoft.com/office/drawing/2014/main" id="{B48083F4-6117-C8D9-417D-65C71C6A7445}"/>
                  </a:ext>
                </a:extLst>
              </p:cNvPr>
              <p:cNvSpPr/>
              <p:nvPr/>
            </p:nvSpPr>
            <p:spPr>
              <a:xfrm>
                <a:off x="4049609" y="2969482"/>
                <a:ext cx="22859" cy="24098"/>
              </a:xfrm>
              <a:custGeom>
                <a:avLst/>
                <a:gdLst>
                  <a:gd name="connsiteX0" fmla="*/ 22860 w 22859"/>
                  <a:gd name="connsiteY0" fmla="*/ 18955 h 24098"/>
                  <a:gd name="connsiteX1" fmla="*/ 0 w 22859"/>
                  <a:gd name="connsiteY1" fmla="*/ 0 h 24098"/>
                  <a:gd name="connsiteX2" fmla="*/ 8953 w 22859"/>
                  <a:gd name="connsiteY2" fmla="*/ 24098 h 24098"/>
                  <a:gd name="connsiteX3" fmla="*/ 22860 w 22859"/>
                  <a:gd name="connsiteY3" fmla="*/ 18955 h 24098"/>
                </a:gdLst>
                <a:ahLst/>
                <a:cxnLst>
                  <a:cxn ang="0">
                    <a:pos x="connsiteX0" y="connsiteY0"/>
                  </a:cxn>
                  <a:cxn ang="0">
                    <a:pos x="connsiteX1" y="connsiteY1"/>
                  </a:cxn>
                  <a:cxn ang="0">
                    <a:pos x="connsiteX2" y="connsiteY2"/>
                  </a:cxn>
                  <a:cxn ang="0">
                    <a:pos x="connsiteX3" y="connsiteY3"/>
                  </a:cxn>
                </a:cxnLst>
                <a:rect l="l" t="t" r="r" b="b"/>
                <a:pathLst>
                  <a:path w="22859" h="24098">
                    <a:moveTo>
                      <a:pt x="22860" y="18955"/>
                    </a:moveTo>
                    <a:cubicBezTo>
                      <a:pt x="15430" y="12192"/>
                      <a:pt x="7810" y="5810"/>
                      <a:pt x="0" y="0"/>
                    </a:cubicBezTo>
                    <a:lnTo>
                      <a:pt x="8953" y="24098"/>
                    </a:lnTo>
                    <a:lnTo>
                      <a:pt x="22860" y="18955"/>
                    </a:lnTo>
                    <a:close/>
                  </a:path>
                </a:pathLst>
              </a:custGeom>
              <a:noFill/>
              <a:ln w="9525" cap="flat">
                <a:noFill/>
                <a:prstDash val="solid"/>
                <a:miter/>
              </a:ln>
            </p:spPr>
            <p:txBody>
              <a:bodyPr rtlCol="0" anchor="ctr"/>
              <a:lstStyle/>
              <a:p>
                <a:endParaRPr lang="en-US"/>
              </a:p>
            </p:txBody>
          </p:sp>
          <p:sp>
            <p:nvSpPr>
              <p:cNvPr id="677" name="Freeform: Shape 676">
                <a:extLst>
                  <a:ext uri="{FF2B5EF4-FFF2-40B4-BE49-F238E27FC236}">
                    <a16:creationId xmlns:a16="http://schemas.microsoft.com/office/drawing/2014/main" id="{9F274957-EDB4-19B5-ABFF-36FF5AF83642}"/>
                  </a:ext>
                </a:extLst>
              </p:cNvPr>
              <p:cNvSpPr/>
              <p:nvPr/>
            </p:nvSpPr>
            <p:spPr>
              <a:xfrm>
                <a:off x="3807007" y="3375818"/>
                <a:ext cx="34956" cy="30860"/>
              </a:xfrm>
              <a:custGeom>
                <a:avLst/>
                <a:gdLst>
                  <a:gd name="connsiteX0" fmla="*/ 25622 w 34956"/>
                  <a:gd name="connsiteY0" fmla="*/ 0 h 30860"/>
                  <a:gd name="connsiteX1" fmla="*/ 0 w 34956"/>
                  <a:gd name="connsiteY1" fmla="*/ 9525 h 30860"/>
                  <a:gd name="connsiteX2" fmla="*/ 19812 w 34956"/>
                  <a:gd name="connsiteY2" fmla="*/ 30861 h 30860"/>
                  <a:gd name="connsiteX3" fmla="*/ 34957 w 34956"/>
                  <a:gd name="connsiteY3" fmla="*/ 25241 h 30860"/>
                  <a:gd name="connsiteX4" fmla="*/ 25622 w 34956"/>
                  <a:gd name="connsiteY4" fmla="*/ 0 h 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956" h="30860">
                    <a:moveTo>
                      <a:pt x="25622" y="0"/>
                    </a:moveTo>
                    <a:lnTo>
                      <a:pt x="0" y="9525"/>
                    </a:lnTo>
                    <a:cubicBezTo>
                      <a:pt x="6382" y="17050"/>
                      <a:pt x="12954" y="24194"/>
                      <a:pt x="19812" y="30861"/>
                    </a:cubicBezTo>
                    <a:lnTo>
                      <a:pt x="34957" y="25241"/>
                    </a:lnTo>
                    <a:lnTo>
                      <a:pt x="25622" y="0"/>
                    </a:lnTo>
                    <a:close/>
                  </a:path>
                </a:pathLst>
              </a:custGeom>
              <a:noFill/>
              <a:ln w="9525" cap="flat">
                <a:noFill/>
                <a:prstDash val="solid"/>
                <a:miter/>
              </a:ln>
            </p:spPr>
            <p:txBody>
              <a:bodyPr rtlCol="0" anchor="ctr"/>
              <a:lstStyle/>
              <a:p>
                <a:endParaRPr lang="en-US"/>
              </a:p>
            </p:txBody>
          </p:sp>
          <p:sp>
            <p:nvSpPr>
              <p:cNvPr id="678" name="Freeform: Shape 677">
                <a:extLst>
                  <a:ext uri="{FF2B5EF4-FFF2-40B4-BE49-F238E27FC236}">
                    <a16:creationId xmlns:a16="http://schemas.microsoft.com/office/drawing/2014/main" id="{EA863ED5-79B8-612A-D791-647EB2282A97}"/>
                  </a:ext>
                </a:extLst>
              </p:cNvPr>
              <p:cNvSpPr/>
              <p:nvPr/>
            </p:nvSpPr>
            <p:spPr>
              <a:xfrm>
                <a:off x="3735189" y="3232086"/>
                <a:ext cx="53435" cy="42005"/>
              </a:xfrm>
              <a:custGeom>
                <a:avLst/>
                <a:gdLst>
                  <a:gd name="connsiteX0" fmla="*/ 44101 w 53435"/>
                  <a:gd name="connsiteY0" fmla="*/ 0 h 42005"/>
                  <a:gd name="connsiteX1" fmla="*/ 0 w 53435"/>
                  <a:gd name="connsiteY1" fmla="*/ 16383 h 42005"/>
                  <a:gd name="connsiteX2" fmla="*/ 8191 w 53435"/>
                  <a:gd name="connsiteY2" fmla="*/ 42005 h 42005"/>
                  <a:gd name="connsiteX3" fmla="*/ 53435 w 53435"/>
                  <a:gd name="connsiteY3" fmla="*/ 25241 h 42005"/>
                  <a:gd name="connsiteX4" fmla="*/ 44101 w 53435"/>
                  <a:gd name="connsiteY4" fmla="*/ 0 h 420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435" h="42005">
                    <a:moveTo>
                      <a:pt x="44101" y="0"/>
                    </a:moveTo>
                    <a:lnTo>
                      <a:pt x="0" y="16383"/>
                    </a:lnTo>
                    <a:cubicBezTo>
                      <a:pt x="2381" y="24955"/>
                      <a:pt x="5144" y="33528"/>
                      <a:pt x="8191" y="42005"/>
                    </a:cubicBezTo>
                    <a:lnTo>
                      <a:pt x="53435" y="25241"/>
                    </a:lnTo>
                    <a:lnTo>
                      <a:pt x="44101" y="0"/>
                    </a:lnTo>
                    <a:close/>
                  </a:path>
                </a:pathLst>
              </a:custGeom>
              <a:noFill/>
              <a:ln w="9525" cap="flat">
                <a:noFill/>
                <a:prstDash val="solid"/>
                <a:miter/>
              </a:ln>
            </p:spPr>
            <p:txBody>
              <a:bodyPr rtlCol="0" anchor="ctr"/>
              <a:lstStyle/>
              <a:p>
                <a:endParaRPr lang="en-US"/>
              </a:p>
            </p:txBody>
          </p:sp>
          <p:sp>
            <p:nvSpPr>
              <p:cNvPr id="679" name="Freeform: Shape 678">
                <a:extLst>
                  <a:ext uri="{FF2B5EF4-FFF2-40B4-BE49-F238E27FC236}">
                    <a16:creationId xmlns:a16="http://schemas.microsoft.com/office/drawing/2014/main" id="{5784428E-3946-6B41-13DD-059C3DADD8C0}"/>
                  </a:ext>
                </a:extLst>
              </p:cNvPr>
              <p:cNvSpPr/>
              <p:nvPr/>
            </p:nvSpPr>
            <p:spPr>
              <a:xfrm>
                <a:off x="4000555" y="3425634"/>
                <a:ext cx="45720" cy="53720"/>
              </a:xfrm>
              <a:custGeom>
                <a:avLst/>
                <a:gdLst>
                  <a:gd name="connsiteX0" fmla="*/ 0 w 45720"/>
                  <a:gd name="connsiteY0" fmla="*/ 10573 h 53720"/>
                  <a:gd name="connsiteX1" fmla="*/ 16002 w 45720"/>
                  <a:gd name="connsiteY1" fmla="*/ 53721 h 53720"/>
                  <a:gd name="connsiteX2" fmla="*/ 45720 w 45720"/>
                  <a:gd name="connsiteY2" fmla="*/ 46863 h 53720"/>
                  <a:gd name="connsiteX3" fmla="*/ 28385 w 45720"/>
                  <a:gd name="connsiteY3" fmla="*/ 0 h 53720"/>
                  <a:gd name="connsiteX4" fmla="*/ 0 w 45720"/>
                  <a:gd name="connsiteY4" fmla="*/ 10573 h 537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 h="53720">
                    <a:moveTo>
                      <a:pt x="0" y="10573"/>
                    </a:moveTo>
                    <a:lnTo>
                      <a:pt x="16002" y="53721"/>
                    </a:lnTo>
                    <a:cubicBezTo>
                      <a:pt x="26003" y="52292"/>
                      <a:pt x="35909" y="50101"/>
                      <a:pt x="45720" y="46863"/>
                    </a:cubicBezTo>
                    <a:lnTo>
                      <a:pt x="28385" y="0"/>
                    </a:lnTo>
                    <a:lnTo>
                      <a:pt x="0" y="10573"/>
                    </a:lnTo>
                    <a:close/>
                  </a:path>
                </a:pathLst>
              </a:custGeom>
              <a:noFill/>
              <a:ln w="9525" cap="flat">
                <a:noFill/>
                <a:prstDash val="solid"/>
                <a:miter/>
              </a:ln>
            </p:spPr>
            <p:txBody>
              <a:bodyPr rtlCol="0" anchor="ctr"/>
              <a:lstStyle/>
              <a:p>
                <a:endParaRPr lang="en-US"/>
              </a:p>
            </p:txBody>
          </p:sp>
          <p:sp>
            <p:nvSpPr>
              <p:cNvPr id="680" name="Freeform: Shape 679">
                <a:extLst>
                  <a:ext uri="{FF2B5EF4-FFF2-40B4-BE49-F238E27FC236}">
                    <a16:creationId xmlns:a16="http://schemas.microsoft.com/office/drawing/2014/main" id="{15F84EB0-EE0D-216D-7DF2-2F9A86316B51}"/>
                  </a:ext>
                </a:extLst>
              </p:cNvPr>
              <p:cNvSpPr/>
              <p:nvPr/>
            </p:nvSpPr>
            <p:spPr>
              <a:xfrm>
                <a:off x="3726902" y="3196177"/>
                <a:ext cx="48386" cy="41147"/>
              </a:xfrm>
              <a:custGeom>
                <a:avLst/>
                <a:gdLst>
                  <a:gd name="connsiteX0" fmla="*/ 39052 w 48386"/>
                  <a:gd name="connsiteY0" fmla="*/ 0 h 41147"/>
                  <a:gd name="connsiteX1" fmla="*/ 0 w 48386"/>
                  <a:gd name="connsiteY1" fmla="*/ 14478 h 41147"/>
                  <a:gd name="connsiteX2" fmla="*/ 5429 w 48386"/>
                  <a:gd name="connsiteY2" fmla="*/ 41148 h 41147"/>
                  <a:gd name="connsiteX3" fmla="*/ 48387 w 48386"/>
                  <a:gd name="connsiteY3" fmla="*/ 25241 h 41147"/>
                  <a:gd name="connsiteX4" fmla="*/ 39052 w 48386"/>
                  <a:gd name="connsiteY4" fmla="*/ 0 h 411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386" h="41147">
                    <a:moveTo>
                      <a:pt x="39052" y="0"/>
                    </a:moveTo>
                    <a:lnTo>
                      <a:pt x="0" y="14478"/>
                    </a:lnTo>
                    <a:cubicBezTo>
                      <a:pt x="1429" y="23336"/>
                      <a:pt x="3238" y="32195"/>
                      <a:pt x="5429" y="41148"/>
                    </a:cubicBezTo>
                    <a:lnTo>
                      <a:pt x="48387" y="25241"/>
                    </a:lnTo>
                    <a:lnTo>
                      <a:pt x="39052" y="0"/>
                    </a:lnTo>
                    <a:close/>
                  </a:path>
                </a:pathLst>
              </a:custGeom>
              <a:noFill/>
              <a:ln w="9525" cap="flat">
                <a:noFill/>
                <a:prstDash val="solid"/>
                <a:miter/>
              </a:ln>
            </p:spPr>
            <p:txBody>
              <a:bodyPr rtlCol="0" anchor="ctr"/>
              <a:lstStyle/>
              <a:p>
                <a:endParaRPr lang="en-US"/>
              </a:p>
            </p:txBody>
          </p:sp>
          <p:sp>
            <p:nvSpPr>
              <p:cNvPr id="681" name="Freeform: Shape 680">
                <a:extLst>
                  <a:ext uri="{FF2B5EF4-FFF2-40B4-BE49-F238E27FC236}">
                    <a16:creationId xmlns:a16="http://schemas.microsoft.com/office/drawing/2014/main" id="{2C5DDBBD-F917-BEC2-F0CD-FCC4A4C71AD2}"/>
                  </a:ext>
                </a:extLst>
              </p:cNvPr>
              <p:cNvSpPr/>
              <p:nvPr/>
            </p:nvSpPr>
            <p:spPr>
              <a:xfrm>
                <a:off x="3943596" y="2923285"/>
                <a:ext cx="38480" cy="27432"/>
              </a:xfrm>
              <a:custGeom>
                <a:avLst/>
                <a:gdLst>
                  <a:gd name="connsiteX0" fmla="*/ 38481 w 38480"/>
                  <a:gd name="connsiteY0" fmla="*/ 16859 h 27432"/>
                  <a:gd name="connsiteX1" fmla="*/ 35433 w 38480"/>
                  <a:gd name="connsiteY1" fmla="*/ 8668 h 27432"/>
                  <a:gd name="connsiteX2" fmla="*/ 0 w 38480"/>
                  <a:gd name="connsiteY2" fmla="*/ 0 h 27432"/>
                  <a:gd name="connsiteX3" fmla="*/ 10192 w 38480"/>
                  <a:gd name="connsiteY3" fmla="*/ 27432 h 27432"/>
                  <a:gd name="connsiteX4" fmla="*/ 38481 w 38480"/>
                  <a:gd name="connsiteY4" fmla="*/ 16859 h 2743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480" h="27432">
                    <a:moveTo>
                      <a:pt x="38481" y="16859"/>
                    </a:moveTo>
                    <a:lnTo>
                      <a:pt x="35433" y="8668"/>
                    </a:lnTo>
                    <a:cubicBezTo>
                      <a:pt x="23717" y="4763"/>
                      <a:pt x="11906" y="1810"/>
                      <a:pt x="0" y="0"/>
                    </a:cubicBezTo>
                    <a:lnTo>
                      <a:pt x="10192" y="27432"/>
                    </a:lnTo>
                    <a:lnTo>
                      <a:pt x="38481" y="16859"/>
                    </a:lnTo>
                    <a:close/>
                  </a:path>
                </a:pathLst>
              </a:custGeom>
              <a:noFill/>
              <a:ln w="9525" cap="flat">
                <a:noFill/>
                <a:prstDash val="solid"/>
                <a:miter/>
              </a:ln>
            </p:spPr>
            <p:txBody>
              <a:bodyPr rtlCol="0" anchor="ctr"/>
              <a:lstStyle/>
              <a:p>
                <a:endParaRPr lang="en-US"/>
              </a:p>
            </p:txBody>
          </p:sp>
          <p:sp>
            <p:nvSpPr>
              <p:cNvPr id="682" name="Freeform: Shape 681">
                <a:extLst>
                  <a:ext uri="{FF2B5EF4-FFF2-40B4-BE49-F238E27FC236}">
                    <a16:creationId xmlns:a16="http://schemas.microsoft.com/office/drawing/2014/main" id="{3FD50098-3209-732B-07A4-EB09A558C195}"/>
                  </a:ext>
                </a:extLst>
              </p:cNvPr>
              <p:cNvSpPr/>
              <p:nvPr/>
            </p:nvSpPr>
            <p:spPr>
              <a:xfrm>
                <a:off x="3961503" y="3440207"/>
                <a:ext cx="43243" cy="40843"/>
              </a:xfrm>
              <a:custGeom>
                <a:avLst/>
                <a:gdLst>
                  <a:gd name="connsiteX0" fmla="*/ 0 w 43243"/>
                  <a:gd name="connsiteY0" fmla="*/ 10477 h 40843"/>
                  <a:gd name="connsiteX1" fmla="*/ 10858 w 43243"/>
                  <a:gd name="connsiteY1" fmla="*/ 39815 h 40843"/>
                  <a:gd name="connsiteX2" fmla="*/ 43243 w 43243"/>
                  <a:gd name="connsiteY2" fmla="*/ 40386 h 40843"/>
                  <a:gd name="connsiteX3" fmla="*/ 28289 w 43243"/>
                  <a:gd name="connsiteY3" fmla="*/ 0 h 40843"/>
                  <a:gd name="connsiteX4" fmla="*/ 0 w 43243"/>
                  <a:gd name="connsiteY4" fmla="*/ 10477 h 408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243" h="40843">
                    <a:moveTo>
                      <a:pt x="0" y="10477"/>
                    </a:moveTo>
                    <a:lnTo>
                      <a:pt x="10858" y="39815"/>
                    </a:lnTo>
                    <a:cubicBezTo>
                      <a:pt x="21717" y="40957"/>
                      <a:pt x="32480" y="41148"/>
                      <a:pt x="43243" y="40386"/>
                    </a:cubicBezTo>
                    <a:lnTo>
                      <a:pt x="28289" y="0"/>
                    </a:lnTo>
                    <a:lnTo>
                      <a:pt x="0" y="10477"/>
                    </a:lnTo>
                    <a:close/>
                  </a:path>
                </a:pathLst>
              </a:custGeom>
              <a:noFill/>
              <a:ln w="9525" cap="flat">
                <a:noFill/>
                <a:prstDash val="solid"/>
                <a:miter/>
              </a:ln>
            </p:spPr>
            <p:txBody>
              <a:bodyPr rtlCol="0" anchor="ctr"/>
              <a:lstStyle/>
              <a:p>
                <a:endParaRPr lang="en-US"/>
              </a:p>
            </p:txBody>
          </p:sp>
          <p:sp>
            <p:nvSpPr>
              <p:cNvPr id="683" name="Freeform: Shape 682">
                <a:extLst>
                  <a:ext uri="{FF2B5EF4-FFF2-40B4-BE49-F238E27FC236}">
                    <a16:creationId xmlns:a16="http://schemas.microsoft.com/office/drawing/2014/main" id="{8F3F9D66-5AEE-5632-8357-06F29505399A}"/>
                  </a:ext>
                </a:extLst>
              </p:cNvPr>
              <p:cNvSpPr/>
              <p:nvPr/>
            </p:nvSpPr>
            <p:spPr>
              <a:xfrm>
                <a:off x="3724425" y="3094450"/>
                <a:ext cx="10763" cy="23050"/>
              </a:xfrm>
              <a:custGeom>
                <a:avLst/>
                <a:gdLst>
                  <a:gd name="connsiteX0" fmla="*/ 3715 w 10763"/>
                  <a:gd name="connsiteY0" fmla="*/ 0 h 23050"/>
                  <a:gd name="connsiteX1" fmla="*/ 0 w 10763"/>
                  <a:gd name="connsiteY1" fmla="*/ 23051 h 23050"/>
                  <a:gd name="connsiteX2" fmla="*/ 10763 w 10763"/>
                  <a:gd name="connsiteY2" fmla="*/ 19050 h 23050"/>
                  <a:gd name="connsiteX3" fmla="*/ 3715 w 10763"/>
                  <a:gd name="connsiteY3" fmla="*/ 0 h 23050"/>
                </a:gdLst>
                <a:ahLst/>
                <a:cxnLst>
                  <a:cxn ang="0">
                    <a:pos x="connsiteX0" y="connsiteY0"/>
                  </a:cxn>
                  <a:cxn ang="0">
                    <a:pos x="connsiteX1" y="connsiteY1"/>
                  </a:cxn>
                  <a:cxn ang="0">
                    <a:pos x="connsiteX2" y="connsiteY2"/>
                  </a:cxn>
                  <a:cxn ang="0">
                    <a:pos x="connsiteX3" y="connsiteY3"/>
                  </a:cxn>
                </a:cxnLst>
                <a:rect l="l" t="t" r="r" b="b"/>
                <a:pathLst>
                  <a:path w="10763" h="23050">
                    <a:moveTo>
                      <a:pt x="3715" y="0"/>
                    </a:moveTo>
                    <a:cubicBezTo>
                      <a:pt x="2191" y="7525"/>
                      <a:pt x="953" y="15240"/>
                      <a:pt x="0" y="23051"/>
                    </a:cubicBezTo>
                    <a:lnTo>
                      <a:pt x="10763" y="19050"/>
                    </a:lnTo>
                    <a:lnTo>
                      <a:pt x="3715" y="0"/>
                    </a:lnTo>
                    <a:close/>
                  </a:path>
                </a:pathLst>
              </a:custGeom>
              <a:noFill/>
              <a:ln w="9525" cap="flat">
                <a:noFill/>
                <a:prstDash val="solid"/>
                <a:miter/>
              </a:ln>
            </p:spPr>
            <p:txBody>
              <a:bodyPr rtlCol="0" anchor="ctr"/>
              <a:lstStyle/>
              <a:p>
                <a:endParaRPr lang="en-US"/>
              </a:p>
            </p:txBody>
          </p:sp>
          <p:sp>
            <p:nvSpPr>
              <p:cNvPr id="684" name="Freeform: Shape 683">
                <a:extLst>
                  <a:ext uri="{FF2B5EF4-FFF2-40B4-BE49-F238E27FC236}">
                    <a16:creationId xmlns:a16="http://schemas.microsoft.com/office/drawing/2014/main" id="{1C7CF645-EB58-DBC8-A8C0-6B3956C7022D}"/>
                  </a:ext>
                </a:extLst>
              </p:cNvPr>
              <p:cNvSpPr/>
              <p:nvPr/>
            </p:nvSpPr>
            <p:spPr>
              <a:xfrm>
                <a:off x="3756239" y="2987008"/>
                <a:ext cx="30480" cy="36099"/>
              </a:xfrm>
              <a:custGeom>
                <a:avLst/>
                <a:gdLst>
                  <a:gd name="connsiteX0" fmla="*/ 30480 w 30480"/>
                  <a:gd name="connsiteY0" fmla="*/ 25622 h 36099"/>
                  <a:gd name="connsiteX1" fmla="*/ 20955 w 30480"/>
                  <a:gd name="connsiteY1" fmla="*/ 0 h 36099"/>
                  <a:gd name="connsiteX2" fmla="*/ 0 w 30480"/>
                  <a:gd name="connsiteY2" fmla="*/ 30480 h 36099"/>
                  <a:gd name="connsiteX3" fmla="*/ 2096 w 30480"/>
                  <a:gd name="connsiteY3" fmla="*/ 36100 h 36099"/>
                  <a:gd name="connsiteX4" fmla="*/ 30480 w 30480"/>
                  <a:gd name="connsiteY4" fmla="*/ 25622 h 360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80" h="36099">
                    <a:moveTo>
                      <a:pt x="30480" y="25622"/>
                    </a:moveTo>
                    <a:lnTo>
                      <a:pt x="20955" y="0"/>
                    </a:lnTo>
                    <a:cubicBezTo>
                      <a:pt x="13240" y="9334"/>
                      <a:pt x="6191" y="19526"/>
                      <a:pt x="0" y="30480"/>
                    </a:cubicBezTo>
                    <a:lnTo>
                      <a:pt x="2096" y="36100"/>
                    </a:lnTo>
                    <a:lnTo>
                      <a:pt x="30480" y="25622"/>
                    </a:lnTo>
                    <a:close/>
                  </a:path>
                </a:pathLst>
              </a:custGeom>
              <a:noFill/>
              <a:ln w="9525" cap="flat">
                <a:noFill/>
                <a:prstDash val="solid"/>
                <a:miter/>
              </a:ln>
            </p:spPr>
            <p:txBody>
              <a:bodyPr rtlCol="0" anchor="ctr"/>
              <a:lstStyle/>
              <a:p>
                <a:endParaRPr lang="en-US"/>
              </a:p>
            </p:txBody>
          </p:sp>
          <p:sp>
            <p:nvSpPr>
              <p:cNvPr id="685" name="Freeform: Shape 684">
                <a:extLst>
                  <a:ext uri="{FF2B5EF4-FFF2-40B4-BE49-F238E27FC236}">
                    <a16:creationId xmlns:a16="http://schemas.microsoft.com/office/drawing/2014/main" id="{B37930A2-6882-7F41-03C6-D8AB473E6DE9}"/>
                  </a:ext>
                </a:extLst>
              </p:cNvPr>
              <p:cNvSpPr/>
              <p:nvPr/>
            </p:nvSpPr>
            <p:spPr>
              <a:xfrm>
                <a:off x="4129142" y="3167030"/>
                <a:ext cx="51244" cy="42195"/>
              </a:xfrm>
              <a:custGeom>
                <a:avLst/>
                <a:gdLst>
                  <a:gd name="connsiteX0" fmla="*/ 9430 w 51244"/>
                  <a:gd name="connsiteY0" fmla="*/ 42196 h 42195"/>
                  <a:gd name="connsiteX1" fmla="*/ 51245 w 51244"/>
                  <a:gd name="connsiteY1" fmla="*/ 26670 h 42195"/>
                  <a:gd name="connsiteX2" fmla="*/ 45911 w 51244"/>
                  <a:gd name="connsiteY2" fmla="*/ 0 h 42195"/>
                  <a:gd name="connsiteX3" fmla="*/ 0 w 51244"/>
                  <a:gd name="connsiteY3" fmla="*/ 17050 h 42195"/>
                  <a:gd name="connsiteX4" fmla="*/ 9430 w 51244"/>
                  <a:gd name="connsiteY4" fmla="*/ 42196 h 421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244" h="42195">
                    <a:moveTo>
                      <a:pt x="9430" y="42196"/>
                    </a:moveTo>
                    <a:lnTo>
                      <a:pt x="51245" y="26670"/>
                    </a:lnTo>
                    <a:cubicBezTo>
                      <a:pt x="49816" y="17812"/>
                      <a:pt x="48101" y="8858"/>
                      <a:pt x="45911" y="0"/>
                    </a:cubicBezTo>
                    <a:lnTo>
                      <a:pt x="0" y="17050"/>
                    </a:lnTo>
                    <a:lnTo>
                      <a:pt x="9430" y="42196"/>
                    </a:lnTo>
                    <a:close/>
                  </a:path>
                </a:pathLst>
              </a:custGeom>
              <a:noFill/>
              <a:ln w="9525" cap="flat">
                <a:noFill/>
                <a:prstDash val="solid"/>
                <a:miter/>
              </a:ln>
            </p:spPr>
            <p:txBody>
              <a:bodyPr rtlCol="0" anchor="ctr"/>
              <a:lstStyle/>
              <a:p>
                <a:endParaRPr lang="en-US"/>
              </a:p>
            </p:txBody>
          </p:sp>
          <p:sp>
            <p:nvSpPr>
              <p:cNvPr id="686" name="Freeform: Shape 685">
                <a:extLst>
                  <a:ext uri="{FF2B5EF4-FFF2-40B4-BE49-F238E27FC236}">
                    <a16:creationId xmlns:a16="http://schemas.microsoft.com/office/drawing/2014/main" id="{5DCE5B31-5582-C8EC-BBCE-DFF61448B96E}"/>
                  </a:ext>
                </a:extLst>
              </p:cNvPr>
              <p:cNvSpPr/>
              <p:nvPr/>
            </p:nvSpPr>
            <p:spPr>
              <a:xfrm>
                <a:off x="4142573" y="3205321"/>
                <a:ext cx="41719" cy="39814"/>
              </a:xfrm>
              <a:custGeom>
                <a:avLst/>
                <a:gdLst>
                  <a:gd name="connsiteX0" fmla="*/ 9335 w 41719"/>
                  <a:gd name="connsiteY0" fmla="*/ 39815 h 39814"/>
                  <a:gd name="connsiteX1" fmla="*/ 41720 w 41719"/>
                  <a:gd name="connsiteY1" fmla="*/ 27813 h 39814"/>
                  <a:gd name="connsiteX2" fmla="*/ 39434 w 41719"/>
                  <a:gd name="connsiteY2" fmla="*/ 0 h 39814"/>
                  <a:gd name="connsiteX3" fmla="*/ 0 w 41719"/>
                  <a:gd name="connsiteY3" fmla="*/ 14669 h 39814"/>
                  <a:gd name="connsiteX4" fmla="*/ 9335 w 41719"/>
                  <a:gd name="connsiteY4" fmla="*/ 39815 h 39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719" h="39814">
                    <a:moveTo>
                      <a:pt x="9335" y="39815"/>
                    </a:moveTo>
                    <a:lnTo>
                      <a:pt x="41720" y="27813"/>
                    </a:lnTo>
                    <a:cubicBezTo>
                      <a:pt x="41338" y="18669"/>
                      <a:pt x="40577" y="9335"/>
                      <a:pt x="39434" y="0"/>
                    </a:cubicBezTo>
                    <a:lnTo>
                      <a:pt x="0" y="14669"/>
                    </a:lnTo>
                    <a:lnTo>
                      <a:pt x="9335" y="39815"/>
                    </a:lnTo>
                    <a:close/>
                  </a:path>
                </a:pathLst>
              </a:custGeom>
              <a:noFill/>
              <a:ln w="9525" cap="flat">
                <a:noFill/>
                <a:prstDash val="solid"/>
                <a:miter/>
              </a:ln>
            </p:spPr>
            <p:txBody>
              <a:bodyPr rtlCol="0" anchor="ctr"/>
              <a:lstStyle/>
              <a:p>
                <a:endParaRPr lang="en-US"/>
              </a:p>
            </p:txBody>
          </p:sp>
          <p:sp>
            <p:nvSpPr>
              <p:cNvPr id="687" name="Freeform: Shape 686">
                <a:extLst>
                  <a:ext uri="{FF2B5EF4-FFF2-40B4-BE49-F238E27FC236}">
                    <a16:creationId xmlns:a16="http://schemas.microsoft.com/office/drawing/2014/main" id="{5C35E228-6FE7-71B2-4ACF-B95BFE182144}"/>
                  </a:ext>
                </a:extLst>
              </p:cNvPr>
              <p:cNvSpPr/>
              <p:nvPr/>
            </p:nvSpPr>
            <p:spPr>
              <a:xfrm>
                <a:off x="3785862" y="2955766"/>
                <a:ext cx="39909" cy="52863"/>
              </a:xfrm>
              <a:custGeom>
                <a:avLst/>
                <a:gdLst>
                  <a:gd name="connsiteX0" fmla="*/ 39910 w 39909"/>
                  <a:gd name="connsiteY0" fmla="*/ 42386 h 52863"/>
                  <a:gd name="connsiteX1" fmla="*/ 24193 w 39909"/>
                  <a:gd name="connsiteY1" fmla="*/ 0 h 52863"/>
                  <a:gd name="connsiteX2" fmla="*/ 0 w 39909"/>
                  <a:gd name="connsiteY2" fmla="*/ 21527 h 52863"/>
                  <a:gd name="connsiteX3" fmla="*/ 11621 w 39909"/>
                  <a:gd name="connsiteY3" fmla="*/ 52864 h 52863"/>
                  <a:gd name="connsiteX4" fmla="*/ 39910 w 39909"/>
                  <a:gd name="connsiteY4" fmla="*/ 42386 h 52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9909" h="52863">
                    <a:moveTo>
                      <a:pt x="39910" y="42386"/>
                    </a:moveTo>
                    <a:lnTo>
                      <a:pt x="24193" y="0"/>
                    </a:lnTo>
                    <a:cubicBezTo>
                      <a:pt x="15526" y="6477"/>
                      <a:pt x="7429" y="13621"/>
                      <a:pt x="0" y="21527"/>
                    </a:cubicBezTo>
                    <a:lnTo>
                      <a:pt x="11621" y="52864"/>
                    </a:lnTo>
                    <a:lnTo>
                      <a:pt x="39910" y="42386"/>
                    </a:lnTo>
                    <a:close/>
                  </a:path>
                </a:pathLst>
              </a:custGeom>
              <a:noFill/>
              <a:ln w="9525" cap="flat">
                <a:noFill/>
                <a:prstDash val="solid"/>
                <a:miter/>
              </a:ln>
            </p:spPr>
            <p:txBody>
              <a:bodyPr rtlCol="0" anchor="ctr"/>
              <a:lstStyle/>
              <a:p>
                <a:endParaRPr lang="en-US"/>
              </a:p>
            </p:txBody>
          </p:sp>
          <p:sp>
            <p:nvSpPr>
              <p:cNvPr id="688" name="Freeform: Shape 687">
                <a:extLst>
                  <a:ext uri="{FF2B5EF4-FFF2-40B4-BE49-F238E27FC236}">
                    <a16:creationId xmlns:a16="http://schemas.microsoft.com/office/drawing/2014/main" id="{3260CAA8-7DCF-6C21-CA67-8A79DD83036B}"/>
                  </a:ext>
                </a:extLst>
              </p:cNvPr>
              <p:cNvSpPr/>
              <p:nvPr/>
            </p:nvSpPr>
            <p:spPr>
              <a:xfrm>
                <a:off x="4169243" y="3287140"/>
                <a:ext cx="12858" cy="26860"/>
              </a:xfrm>
              <a:custGeom>
                <a:avLst/>
                <a:gdLst>
                  <a:gd name="connsiteX0" fmla="*/ 8191 w 12858"/>
                  <a:gd name="connsiteY0" fmla="*/ 26861 h 26860"/>
                  <a:gd name="connsiteX1" fmla="*/ 12859 w 12858"/>
                  <a:gd name="connsiteY1" fmla="*/ 0 h 26860"/>
                  <a:gd name="connsiteX2" fmla="*/ 0 w 12858"/>
                  <a:gd name="connsiteY2" fmla="*/ 4763 h 26860"/>
                  <a:gd name="connsiteX3" fmla="*/ 8191 w 12858"/>
                  <a:gd name="connsiteY3" fmla="*/ 26861 h 26860"/>
                </a:gdLst>
                <a:ahLst/>
                <a:cxnLst>
                  <a:cxn ang="0">
                    <a:pos x="connsiteX0" y="connsiteY0"/>
                  </a:cxn>
                  <a:cxn ang="0">
                    <a:pos x="connsiteX1" y="connsiteY1"/>
                  </a:cxn>
                  <a:cxn ang="0">
                    <a:pos x="connsiteX2" y="connsiteY2"/>
                  </a:cxn>
                  <a:cxn ang="0">
                    <a:pos x="connsiteX3" y="connsiteY3"/>
                  </a:cxn>
                </a:cxnLst>
                <a:rect l="l" t="t" r="r" b="b"/>
                <a:pathLst>
                  <a:path w="12858" h="26860">
                    <a:moveTo>
                      <a:pt x="8191" y="26861"/>
                    </a:moveTo>
                    <a:cubicBezTo>
                      <a:pt x="10192" y="18097"/>
                      <a:pt x="11716" y="9144"/>
                      <a:pt x="12859" y="0"/>
                    </a:cubicBezTo>
                    <a:lnTo>
                      <a:pt x="0" y="4763"/>
                    </a:lnTo>
                    <a:lnTo>
                      <a:pt x="8191" y="26861"/>
                    </a:lnTo>
                    <a:close/>
                  </a:path>
                </a:pathLst>
              </a:custGeom>
              <a:noFill/>
              <a:ln w="9525" cap="flat">
                <a:noFill/>
                <a:prstDash val="solid"/>
                <a:miter/>
              </a:ln>
            </p:spPr>
            <p:txBody>
              <a:bodyPr rtlCol="0" anchor="ctr"/>
              <a:lstStyle/>
              <a:p>
                <a:endParaRPr lang="en-US"/>
              </a:p>
            </p:txBody>
          </p:sp>
          <p:sp>
            <p:nvSpPr>
              <p:cNvPr id="689" name="Freeform: Shape 688">
                <a:extLst>
                  <a:ext uri="{FF2B5EF4-FFF2-40B4-BE49-F238E27FC236}">
                    <a16:creationId xmlns:a16="http://schemas.microsoft.com/office/drawing/2014/main" id="{129A9569-0040-4D67-632A-D70C3CE1B883}"/>
                  </a:ext>
                </a:extLst>
              </p:cNvPr>
              <p:cNvSpPr/>
              <p:nvPr/>
            </p:nvSpPr>
            <p:spPr>
              <a:xfrm>
                <a:off x="4156003" y="3245326"/>
                <a:ext cx="28670" cy="35814"/>
              </a:xfrm>
              <a:custGeom>
                <a:avLst/>
                <a:gdLst>
                  <a:gd name="connsiteX0" fmla="*/ 9239 w 28670"/>
                  <a:gd name="connsiteY0" fmla="*/ 35814 h 35814"/>
                  <a:gd name="connsiteX1" fmla="*/ 27527 w 28670"/>
                  <a:gd name="connsiteY1" fmla="*/ 29051 h 35814"/>
                  <a:gd name="connsiteX2" fmla="*/ 28670 w 28670"/>
                  <a:gd name="connsiteY2" fmla="*/ 0 h 35814"/>
                  <a:gd name="connsiteX3" fmla="*/ 0 w 28670"/>
                  <a:gd name="connsiteY3" fmla="*/ 10668 h 35814"/>
                  <a:gd name="connsiteX4" fmla="*/ 9239 w 28670"/>
                  <a:gd name="connsiteY4" fmla="*/ 35814 h 358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70" h="35814">
                    <a:moveTo>
                      <a:pt x="9239" y="35814"/>
                    </a:moveTo>
                    <a:lnTo>
                      <a:pt x="27527" y="29051"/>
                    </a:lnTo>
                    <a:cubicBezTo>
                      <a:pt x="28385" y="19526"/>
                      <a:pt x="28670" y="9811"/>
                      <a:pt x="28670" y="0"/>
                    </a:cubicBezTo>
                    <a:lnTo>
                      <a:pt x="0" y="10668"/>
                    </a:lnTo>
                    <a:lnTo>
                      <a:pt x="9239" y="35814"/>
                    </a:lnTo>
                    <a:close/>
                  </a:path>
                </a:pathLst>
              </a:custGeom>
              <a:noFill/>
              <a:ln w="9525" cap="flat">
                <a:noFill/>
                <a:prstDash val="solid"/>
                <a:miter/>
              </a:ln>
            </p:spPr>
            <p:txBody>
              <a:bodyPr rtlCol="0" anchor="ctr"/>
              <a:lstStyle/>
              <a:p>
                <a:endParaRPr lang="en-US"/>
              </a:p>
            </p:txBody>
          </p:sp>
          <p:sp>
            <p:nvSpPr>
              <p:cNvPr id="690" name="Freeform: Shape 689">
                <a:extLst>
                  <a:ext uri="{FF2B5EF4-FFF2-40B4-BE49-F238E27FC236}">
                    <a16:creationId xmlns:a16="http://schemas.microsoft.com/office/drawing/2014/main" id="{7BD34A5C-E3AE-5DBB-1C79-C944D7029771}"/>
                  </a:ext>
                </a:extLst>
              </p:cNvPr>
              <p:cNvSpPr/>
              <p:nvPr/>
            </p:nvSpPr>
            <p:spPr>
              <a:xfrm>
                <a:off x="3733188" y="3037871"/>
                <a:ext cx="27812" cy="35433"/>
              </a:xfrm>
              <a:custGeom>
                <a:avLst/>
                <a:gdLst>
                  <a:gd name="connsiteX0" fmla="*/ 18478 w 27812"/>
                  <a:gd name="connsiteY0" fmla="*/ 0 h 35433"/>
                  <a:gd name="connsiteX1" fmla="*/ 11716 w 27812"/>
                  <a:gd name="connsiteY1" fmla="*/ 2476 h 35433"/>
                  <a:gd name="connsiteX2" fmla="*/ 0 w 27812"/>
                  <a:gd name="connsiteY2" fmla="*/ 35433 h 35433"/>
                  <a:gd name="connsiteX3" fmla="*/ 27813 w 27812"/>
                  <a:gd name="connsiteY3" fmla="*/ 25146 h 35433"/>
                  <a:gd name="connsiteX4" fmla="*/ 18478 w 27812"/>
                  <a:gd name="connsiteY4" fmla="*/ 0 h 35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2" h="35433">
                    <a:moveTo>
                      <a:pt x="18478" y="0"/>
                    </a:moveTo>
                    <a:lnTo>
                      <a:pt x="11716" y="2476"/>
                    </a:lnTo>
                    <a:cubicBezTo>
                      <a:pt x="7144" y="13049"/>
                      <a:pt x="3238" y="24003"/>
                      <a:pt x="0" y="35433"/>
                    </a:cubicBezTo>
                    <a:lnTo>
                      <a:pt x="27813" y="25146"/>
                    </a:lnTo>
                    <a:lnTo>
                      <a:pt x="18478" y="0"/>
                    </a:lnTo>
                    <a:close/>
                  </a:path>
                </a:pathLst>
              </a:custGeom>
              <a:noFill/>
              <a:ln w="9525" cap="flat">
                <a:noFill/>
                <a:prstDash val="solid"/>
                <a:miter/>
              </a:ln>
            </p:spPr>
            <p:txBody>
              <a:bodyPr rtlCol="0" anchor="ctr"/>
              <a:lstStyle/>
              <a:p>
                <a:endParaRPr lang="en-US"/>
              </a:p>
            </p:txBody>
          </p:sp>
          <p:sp>
            <p:nvSpPr>
              <p:cNvPr id="691" name="Freeform: Shape 690">
                <a:extLst>
                  <a:ext uri="{FF2B5EF4-FFF2-40B4-BE49-F238E27FC236}">
                    <a16:creationId xmlns:a16="http://schemas.microsoft.com/office/drawing/2014/main" id="{C3261A70-DC71-8114-D22B-C1D994805F18}"/>
                  </a:ext>
                </a:extLst>
              </p:cNvPr>
              <p:cNvSpPr/>
              <p:nvPr/>
            </p:nvSpPr>
            <p:spPr>
              <a:xfrm>
                <a:off x="4143525" y="3331718"/>
                <a:ext cx="28860" cy="35813"/>
              </a:xfrm>
              <a:custGeom>
                <a:avLst/>
                <a:gdLst>
                  <a:gd name="connsiteX0" fmla="*/ 0 w 28860"/>
                  <a:gd name="connsiteY0" fmla="*/ 10573 h 35813"/>
                  <a:gd name="connsiteX1" fmla="*/ 9335 w 28860"/>
                  <a:gd name="connsiteY1" fmla="*/ 35814 h 35813"/>
                  <a:gd name="connsiteX2" fmla="*/ 17240 w 28860"/>
                  <a:gd name="connsiteY2" fmla="*/ 32861 h 35813"/>
                  <a:gd name="connsiteX3" fmla="*/ 28861 w 28860"/>
                  <a:gd name="connsiteY3" fmla="*/ 1524 h 35813"/>
                  <a:gd name="connsiteX4" fmla="*/ 28289 w 28860"/>
                  <a:gd name="connsiteY4" fmla="*/ 0 h 35813"/>
                  <a:gd name="connsiteX5" fmla="*/ 0 w 28860"/>
                  <a:gd name="connsiteY5" fmla="*/ 10573 h 35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860" h="35813">
                    <a:moveTo>
                      <a:pt x="0" y="10573"/>
                    </a:moveTo>
                    <a:lnTo>
                      <a:pt x="9335" y="35814"/>
                    </a:lnTo>
                    <a:lnTo>
                      <a:pt x="17240" y="32861"/>
                    </a:lnTo>
                    <a:cubicBezTo>
                      <a:pt x="21717" y="22860"/>
                      <a:pt x="25622" y="12382"/>
                      <a:pt x="28861" y="1524"/>
                    </a:cubicBezTo>
                    <a:lnTo>
                      <a:pt x="28289" y="0"/>
                    </a:lnTo>
                    <a:lnTo>
                      <a:pt x="0" y="10573"/>
                    </a:lnTo>
                    <a:close/>
                  </a:path>
                </a:pathLst>
              </a:custGeom>
              <a:noFill/>
              <a:ln w="9525" cap="flat">
                <a:noFill/>
                <a:prstDash val="solid"/>
                <a:miter/>
              </a:ln>
            </p:spPr>
            <p:txBody>
              <a:bodyPr rtlCol="0" anchor="ctr"/>
              <a:lstStyle/>
              <a:p>
                <a:endParaRPr lang="en-US"/>
              </a:p>
            </p:txBody>
          </p:sp>
          <p:sp>
            <p:nvSpPr>
              <p:cNvPr id="692" name="Freeform: Shape 691">
                <a:extLst>
                  <a:ext uri="{FF2B5EF4-FFF2-40B4-BE49-F238E27FC236}">
                    <a16:creationId xmlns:a16="http://schemas.microsoft.com/office/drawing/2014/main" id="{33D7EF9C-472A-7E48-F80D-BCA2AAECD197}"/>
                  </a:ext>
                </a:extLst>
              </p:cNvPr>
              <p:cNvSpPr/>
              <p:nvPr/>
            </p:nvSpPr>
            <p:spPr>
              <a:xfrm>
                <a:off x="4075898" y="3027965"/>
                <a:ext cx="49244" cy="37433"/>
              </a:xfrm>
              <a:custGeom>
                <a:avLst/>
                <a:gdLst>
                  <a:gd name="connsiteX0" fmla="*/ 9335 w 49244"/>
                  <a:gd name="connsiteY0" fmla="*/ 37433 h 37433"/>
                  <a:gd name="connsiteX1" fmla="*/ 49244 w 49244"/>
                  <a:gd name="connsiteY1" fmla="*/ 22670 h 37433"/>
                  <a:gd name="connsiteX2" fmla="*/ 33052 w 49244"/>
                  <a:gd name="connsiteY2" fmla="*/ 0 h 37433"/>
                  <a:gd name="connsiteX3" fmla="*/ 0 w 49244"/>
                  <a:gd name="connsiteY3" fmla="*/ 12287 h 37433"/>
                  <a:gd name="connsiteX4" fmla="*/ 9335 w 49244"/>
                  <a:gd name="connsiteY4" fmla="*/ 37433 h 374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244" h="37433">
                    <a:moveTo>
                      <a:pt x="9335" y="37433"/>
                    </a:moveTo>
                    <a:lnTo>
                      <a:pt x="49244" y="22670"/>
                    </a:lnTo>
                    <a:cubicBezTo>
                      <a:pt x="44101" y="14859"/>
                      <a:pt x="38671" y="7239"/>
                      <a:pt x="33052" y="0"/>
                    </a:cubicBezTo>
                    <a:lnTo>
                      <a:pt x="0" y="12287"/>
                    </a:lnTo>
                    <a:lnTo>
                      <a:pt x="9335" y="37433"/>
                    </a:lnTo>
                    <a:close/>
                  </a:path>
                </a:pathLst>
              </a:custGeom>
              <a:noFill/>
              <a:ln w="9525" cap="flat">
                <a:noFill/>
                <a:prstDash val="solid"/>
                <a:miter/>
              </a:ln>
            </p:spPr>
            <p:txBody>
              <a:bodyPr rtlCol="0" anchor="ctr"/>
              <a:lstStyle/>
              <a:p>
                <a:endParaRPr lang="en-US"/>
              </a:p>
            </p:txBody>
          </p:sp>
          <p:sp>
            <p:nvSpPr>
              <p:cNvPr id="693" name="Freeform: Shape 692">
                <a:extLst>
                  <a:ext uri="{FF2B5EF4-FFF2-40B4-BE49-F238E27FC236}">
                    <a16:creationId xmlns:a16="http://schemas.microsoft.com/office/drawing/2014/main" id="{1BBC25BC-AA3A-AC2E-4958-F2E50C036E02}"/>
                  </a:ext>
                </a:extLst>
              </p:cNvPr>
              <p:cNvSpPr/>
              <p:nvPr/>
            </p:nvSpPr>
            <p:spPr>
              <a:xfrm>
                <a:off x="3819866" y="2934811"/>
                <a:ext cx="45053" cy="59340"/>
              </a:xfrm>
              <a:custGeom>
                <a:avLst/>
                <a:gdLst>
                  <a:gd name="connsiteX0" fmla="*/ 45053 w 45053"/>
                  <a:gd name="connsiteY0" fmla="*/ 48863 h 59340"/>
                  <a:gd name="connsiteX1" fmla="*/ 26956 w 45053"/>
                  <a:gd name="connsiteY1" fmla="*/ 0 h 59340"/>
                  <a:gd name="connsiteX2" fmla="*/ 0 w 45053"/>
                  <a:gd name="connsiteY2" fmla="*/ 14192 h 59340"/>
                  <a:gd name="connsiteX3" fmla="*/ 16764 w 45053"/>
                  <a:gd name="connsiteY3" fmla="*/ 59341 h 59340"/>
                  <a:gd name="connsiteX4" fmla="*/ 45053 w 45053"/>
                  <a:gd name="connsiteY4" fmla="*/ 48863 h 59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053" h="59340">
                    <a:moveTo>
                      <a:pt x="45053" y="48863"/>
                    </a:moveTo>
                    <a:lnTo>
                      <a:pt x="26956" y="0"/>
                    </a:lnTo>
                    <a:cubicBezTo>
                      <a:pt x="17526" y="4001"/>
                      <a:pt x="8477" y="8763"/>
                      <a:pt x="0" y="14192"/>
                    </a:cubicBezTo>
                    <a:lnTo>
                      <a:pt x="16764" y="59341"/>
                    </a:lnTo>
                    <a:lnTo>
                      <a:pt x="45053" y="48863"/>
                    </a:lnTo>
                    <a:close/>
                  </a:path>
                </a:pathLst>
              </a:custGeom>
              <a:noFill/>
              <a:ln w="9525" cap="flat">
                <a:noFill/>
                <a:prstDash val="solid"/>
                <a:miter/>
              </a:ln>
            </p:spPr>
            <p:txBody>
              <a:bodyPr rtlCol="0" anchor="ctr"/>
              <a:lstStyle/>
              <a:p>
                <a:endParaRPr lang="en-US"/>
              </a:p>
            </p:txBody>
          </p:sp>
          <p:sp>
            <p:nvSpPr>
              <p:cNvPr id="694" name="Freeform: Shape 693">
                <a:extLst>
                  <a:ext uri="{FF2B5EF4-FFF2-40B4-BE49-F238E27FC236}">
                    <a16:creationId xmlns:a16="http://schemas.microsoft.com/office/drawing/2014/main" id="{791D019F-5700-5DC4-471B-404074CE6DA4}"/>
                  </a:ext>
                </a:extLst>
              </p:cNvPr>
              <p:cNvSpPr/>
              <p:nvPr/>
            </p:nvSpPr>
            <p:spPr>
              <a:xfrm>
                <a:off x="3722312" y="3124263"/>
                <a:ext cx="26306" cy="34956"/>
              </a:xfrm>
              <a:custGeom>
                <a:avLst/>
                <a:gdLst>
                  <a:gd name="connsiteX0" fmla="*/ 16972 w 26306"/>
                  <a:gd name="connsiteY0" fmla="*/ 0 h 34956"/>
                  <a:gd name="connsiteX1" fmla="*/ 970 w 26306"/>
                  <a:gd name="connsiteY1" fmla="*/ 5905 h 34956"/>
                  <a:gd name="connsiteX2" fmla="*/ 18 w 26306"/>
                  <a:gd name="connsiteY2" fmla="*/ 34957 h 34956"/>
                  <a:gd name="connsiteX3" fmla="*/ 26307 w 26306"/>
                  <a:gd name="connsiteY3" fmla="*/ 25241 h 34956"/>
                  <a:gd name="connsiteX4" fmla="*/ 16972 w 26306"/>
                  <a:gd name="connsiteY4" fmla="*/ 0 h 34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306" h="34956">
                    <a:moveTo>
                      <a:pt x="16972" y="0"/>
                    </a:moveTo>
                    <a:lnTo>
                      <a:pt x="970" y="5905"/>
                    </a:lnTo>
                    <a:cubicBezTo>
                      <a:pt x="208" y="15430"/>
                      <a:pt x="-78" y="25146"/>
                      <a:pt x="18" y="34957"/>
                    </a:cubicBezTo>
                    <a:lnTo>
                      <a:pt x="26307" y="25241"/>
                    </a:lnTo>
                    <a:lnTo>
                      <a:pt x="16972" y="0"/>
                    </a:lnTo>
                    <a:close/>
                  </a:path>
                </a:pathLst>
              </a:custGeom>
              <a:noFill/>
              <a:ln w="9525" cap="flat">
                <a:noFill/>
                <a:prstDash val="solid"/>
                <a:miter/>
              </a:ln>
            </p:spPr>
            <p:txBody>
              <a:bodyPr rtlCol="0" anchor="ctr"/>
              <a:lstStyle/>
              <a:p>
                <a:endParaRPr lang="en-US"/>
              </a:p>
            </p:txBody>
          </p:sp>
          <p:sp>
            <p:nvSpPr>
              <p:cNvPr id="695" name="Freeform: Shape 694">
                <a:extLst>
                  <a:ext uri="{FF2B5EF4-FFF2-40B4-BE49-F238E27FC236}">
                    <a16:creationId xmlns:a16="http://schemas.microsoft.com/office/drawing/2014/main" id="{C51DD7C7-1184-85ED-8810-25CA46F6C5BD}"/>
                  </a:ext>
                </a:extLst>
              </p:cNvPr>
              <p:cNvSpPr/>
              <p:nvPr/>
            </p:nvSpPr>
            <p:spPr>
              <a:xfrm>
                <a:off x="3763192" y="3304000"/>
                <a:ext cx="52101" cy="39528"/>
              </a:xfrm>
              <a:custGeom>
                <a:avLst/>
                <a:gdLst>
                  <a:gd name="connsiteX0" fmla="*/ 42767 w 52101"/>
                  <a:gd name="connsiteY0" fmla="*/ 0 h 39528"/>
                  <a:gd name="connsiteX1" fmla="*/ 0 w 52101"/>
                  <a:gd name="connsiteY1" fmla="*/ 15812 h 39528"/>
                  <a:gd name="connsiteX2" fmla="*/ 13430 w 52101"/>
                  <a:gd name="connsiteY2" fmla="*/ 39529 h 39528"/>
                  <a:gd name="connsiteX3" fmla="*/ 52102 w 52101"/>
                  <a:gd name="connsiteY3" fmla="*/ 25146 h 39528"/>
                  <a:gd name="connsiteX4" fmla="*/ 42767 w 52101"/>
                  <a:gd name="connsiteY4" fmla="*/ 0 h 395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101" h="39528">
                    <a:moveTo>
                      <a:pt x="42767" y="0"/>
                    </a:moveTo>
                    <a:lnTo>
                      <a:pt x="0" y="15812"/>
                    </a:lnTo>
                    <a:cubicBezTo>
                      <a:pt x="4191" y="24003"/>
                      <a:pt x="8668" y="31909"/>
                      <a:pt x="13430" y="39529"/>
                    </a:cubicBezTo>
                    <a:lnTo>
                      <a:pt x="52102" y="25146"/>
                    </a:lnTo>
                    <a:lnTo>
                      <a:pt x="42767" y="0"/>
                    </a:lnTo>
                    <a:close/>
                  </a:path>
                </a:pathLst>
              </a:custGeom>
              <a:noFill/>
              <a:ln w="9525" cap="flat">
                <a:noFill/>
                <a:prstDash val="solid"/>
                <a:miter/>
              </a:ln>
            </p:spPr>
            <p:txBody>
              <a:bodyPr rtlCol="0" anchor="ctr"/>
              <a:lstStyle/>
              <a:p>
                <a:endParaRPr lang="en-US"/>
              </a:p>
            </p:txBody>
          </p:sp>
          <p:sp>
            <p:nvSpPr>
              <p:cNvPr id="696" name="Freeform: Shape 695">
                <a:extLst>
                  <a:ext uri="{FF2B5EF4-FFF2-40B4-BE49-F238E27FC236}">
                    <a16:creationId xmlns:a16="http://schemas.microsoft.com/office/drawing/2014/main" id="{E3B097CC-AA21-4350-AFA2-E53BED479832}"/>
                  </a:ext>
                </a:extLst>
              </p:cNvPr>
              <p:cNvSpPr/>
              <p:nvPr/>
            </p:nvSpPr>
            <p:spPr>
              <a:xfrm>
                <a:off x="4089233" y="3060541"/>
                <a:ext cx="55435" cy="40862"/>
              </a:xfrm>
              <a:custGeom>
                <a:avLst/>
                <a:gdLst>
                  <a:gd name="connsiteX0" fmla="*/ 9335 w 55435"/>
                  <a:gd name="connsiteY0" fmla="*/ 40862 h 40862"/>
                  <a:gd name="connsiteX1" fmla="*/ 55436 w 55435"/>
                  <a:gd name="connsiteY1" fmla="*/ 23717 h 40862"/>
                  <a:gd name="connsiteX2" fmla="*/ 42196 w 55435"/>
                  <a:gd name="connsiteY2" fmla="*/ 0 h 40862"/>
                  <a:gd name="connsiteX3" fmla="*/ 0 w 55435"/>
                  <a:gd name="connsiteY3" fmla="*/ 15621 h 40862"/>
                  <a:gd name="connsiteX4" fmla="*/ 9335 w 55435"/>
                  <a:gd name="connsiteY4" fmla="*/ 40862 h 408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435" h="40862">
                    <a:moveTo>
                      <a:pt x="9335" y="40862"/>
                    </a:moveTo>
                    <a:lnTo>
                      <a:pt x="55436" y="23717"/>
                    </a:lnTo>
                    <a:cubicBezTo>
                      <a:pt x="51245" y="15526"/>
                      <a:pt x="46863" y="7620"/>
                      <a:pt x="42196" y="0"/>
                    </a:cubicBezTo>
                    <a:lnTo>
                      <a:pt x="0" y="15621"/>
                    </a:lnTo>
                    <a:lnTo>
                      <a:pt x="9335" y="40862"/>
                    </a:lnTo>
                    <a:close/>
                  </a:path>
                </a:pathLst>
              </a:custGeom>
              <a:noFill/>
              <a:ln w="9525" cap="flat">
                <a:noFill/>
                <a:prstDash val="solid"/>
                <a:miter/>
              </a:ln>
            </p:spPr>
            <p:txBody>
              <a:bodyPr rtlCol="0" anchor="ctr"/>
              <a:lstStyle/>
              <a:p>
                <a:endParaRPr lang="en-US"/>
              </a:p>
            </p:txBody>
          </p:sp>
          <p:sp>
            <p:nvSpPr>
              <p:cNvPr id="697" name="Freeform: Shape 696">
                <a:extLst>
                  <a:ext uri="{FF2B5EF4-FFF2-40B4-BE49-F238E27FC236}">
                    <a16:creationId xmlns:a16="http://schemas.microsoft.com/office/drawing/2014/main" id="{F212B54F-5377-5879-6062-CB7817FBC006}"/>
                  </a:ext>
                </a:extLst>
              </p:cNvPr>
              <p:cNvSpPr/>
              <p:nvPr/>
            </p:nvSpPr>
            <p:spPr>
              <a:xfrm>
                <a:off x="3872063" y="3433254"/>
                <a:ext cx="35623" cy="26955"/>
              </a:xfrm>
              <a:custGeom>
                <a:avLst/>
                <a:gdLst>
                  <a:gd name="connsiteX0" fmla="*/ 26289 w 35623"/>
                  <a:gd name="connsiteY0" fmla="*/ 0 h 26955"/>
                  <a:gd name="connsiteX1" fmla="*/ 0 w 35623"/>
                  <a:gd name="connsiteY1" fmla="*/ 9716 h 26955"/>
                  <a:gd name="connsiteX2" fmla="*/ 30861 w 35623"/>
                  <a:gd name="connsiteY2" fmla="*/ 26956 h 26955"/>
                  <a:gd name="connsiteX3" fmla="*/ 35623 w 35623"/>
                  <a:gd name="connsiteY3" fmla="*/ 25146 h 26955"/>
                  <a:gd name="connsiteX4" fmla="*/ 26289 w 35623"/>
                  <a:gd name="connsiteY4" fmla="*/ 0 h 269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23" h="26955">
                    <a:moveTo>
                      <a:pt x="26289" y="0"/>
                    </a:moveTo>
                    <a:lnTo>
                      <a:pt x="0" y="9716"/>
                    </a:lnTo>
                    <a:cubicBezTo>
                      <a:pt x="10096" y="16288"/>
                      <a:pt x="20384" y="22003"/>
                      <a:pt x="30861" y="26956"/>
                    </a:cubicBezTo>
                    <a:lnTo>
                      <a:pt x="35623" y="25146"/>
                    </a:lnTo>
                    <a:lnTo>
                      <a:pt x="26289" y="0"/>
                    </a:lnTo>
                    <a:close/>
                  </a:path>
                </a:pathLst>
              </a:custGeom>
              <a:noFill/>
              <a:ln w="9525" cap="flat">
                <a:noFill/>
                <a:prstDash val="solid"/>
                <a:miter/>
              </a:ln>
            </p:spPr>
            <p:txBody>
              <a:bodyPr rtlCol="0" anchor="ctr"/>
              <a:lstStyle/>
              <a:p>
                <a:endParaRPr lang="en-US"/>
              </a:p>
            </p:txBody>
          </p:sp>
          <p:sp>
            <p:nvSpPr>
              <p:cNvPr id="698" name="Freeform: Shape 697">
                <a:extLst>
                  <a:ext uri="{FF2B5EF4-FFF2-40B4-BE49-F238E27FC236}">
                    <a16:creationId xmlns:a16="http://schemas.microsoft.com/office/drawing/2014/main" id="{C157B944-871D-0F1B-0372-02EDE8EE9535}"/>
                  </a:ext>
                </a:extLst>
              </p:cNvPr>
              <p:cNvSpPr/>
              <p:nvPr/>
            </p:nvSpPr>
            <p:spPr>
              <a:xfrm>
                <a:off x="4102568" y="3094640"/>
                <a:ext cx="57721" cy="42671"/>
              </a:xfrm>
              <a:custGeom>
                <a:avLst/>
                <a:gdLst>
                  <a:gd name="connsiteX0" fmla="*/ 9334 w 57721"/>
                  <a:gd name="connsiteY0" fmla="*/ 42672 h 42671"/>
                  <a:gd name="connsiteX1" fmla="*/ 57721 w 57721"/>
                  <a:gd name="connsiteY1" fmla="*/ 24765 h 42671"/>
                  <a:gd name="connsiteX2" fmla="*/ 47149 w 57721"/>
                  <a:gd name="connsiteY2" fmla="*/ 0 h 42671"/>
                  <a:gd name="connsiteX3" fmla="*/ 0 w 57721"/>
                  <a:gd name="connsiteY3" fmla="*/ 17526 h 42671"/>
                  <a:gd name="connsiteX4" fmla="*/ 9334 w 57721"/>
                  <a:gd name="connsiteY4" fmla="*/ 42672 h 426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721" h="42671">
                    <a:moveTo>
                      <a:pt x="9334" y="42672"/>
                    </a:moveTo>
                    <a:lnTo>
                      <a:pt x="57721" y="24765"/>
                    </a:lnTo>
                    <a:cubicBezTo>
                      <a:pt x="54483" y="16288"/>
                      <a:pt x="50959" y="8001"/>
                      <a:pt x="47149" y="0"/>
                    </a:cubicBezTo>
                    <a:lnTo>
                      <a:pt x="0" y="17526"/>
                    </a:lnTo>
                    <a:lnTo>
                      <a:pt x="9334" y="42672"/>
                    </a:lnTo>
                    <a:close/>
                  </a:path>
                </a:pathLst>
              </a:custGeom>
              <a:noFill/>
              <a:ln w="9525" cap="flat">
                <a:noFill/>
                <a:prstDash val="solid"/>
                <a:miter/>
              </a:ln>
            </p:spPr>
            <p:txBody>
              <a:bodyPr rtlCol="0" anchor="ctr"/>
              <a:lstStyle/>
              <a:p>
                <a:endParaRPr lang="en-US"/>
              </a:p>
            </p:txBody>
          </p:sp>
          <p:sp>
            <p:nvSpPr>
              <p:cNvPr id="699" name="Freeform: Shape 698">
                <a:extLst>
                  <a:ext uri="{FF2B5EF4-FFF2-40B4-BE49-F238E27FC236}">
                    <a16:creationId xmlns:a16="http://schemas.microsoft.com/office/drawing/2014/main" id="{3FA07CC7-9C72-FE64-9ADA-FAAC5D84F027}"/>
                  </a:ext>
                </a:extLst>
              </p:cNvPr>
              <p:cNvSpPr/>
              <p:nvPr/>
            </p:nvSpPr>
            <p:spPr>
              <a:xfrm>
                <a:off x="4115807" y="3130168"/>
                <a:ext cx="56388" cy="43148"/>
              </a:xfrm>
              <a:custGeom>
                <a:avLst/>
                <a:gdLst>
                  <a:gd name="connsiteX0" fmla="*/ 9430 w 56388"/>
                  <a:gd name="connsiteY0" fmla="*/ 43148 h 43148"/>
                  <a:gd name="connsiteX1" fmla="*/ 56388 w 56388"/>
                  <a:gd name="connsiteY1" fmla="*/ 25718 h 43148"/>
                  <a:gd name="connsiteX2" fmla="*/ 48387 w 56388"/>
                  <a:gd name="connsiteY2" fmla="*/ 0 h 43148"/>
                  <a:gd name="connsiteX3" fmla="*/ 0 w 56388"/>
                  <a:gd name="connsiteY3" fmla="*/ 17907 h 43148"/>
                  <a:gd name="connsiteX4" fmla="*/ 9430 w 56388"/>
                  <a:gd name="connsiteY4" fmla="*/ 43148 h 43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6388" h="43148">
                    <a:moveTo>
                      <a:pt x="9430" y="43148"/>
                    </a:moveTo>
                    <a:lnTo>
                      <a:pt x="56388" y="25718"/>
                    </a:lnTo>
                    <a:cubicBezTo>
                      <a:pt x="54102" y="17145"/>
                      <a:pt x="51435" y="8573"/>
                      <a:pt x="48387" y="0"/>
                    </a:cubicBezTo>
                    <a:lnTo>
                      <a:pt x="0" y="17907"/>
                    </a:lnTo>
                    <a:lnTo>
                      <a:pt x="9430" y="43148"/>
                    </a:lnTo>
                    <a:close/>
                  </a:path>
                </a:pathLst>
              </a:custGeom>
              <a:noFill/>
              <a:ln w="9525" cap="flat">
                <a:noFill/>
                <a:prstDash val="solid"/>
                <a:miter/>
              </a:ln>
            </p:spPr>
            <p:txBody>
              <a:bodyPr rtlCol="0" anchor="ctr"/>
              <a:lstStyle/>
              <a:p>
                <a:endParaRPr lang="en-US"/>
              </a:p>
            </p:txBody>
          </p:sp>
          <p:sp>
            <p:nvSpPr>
              <p:cNvPr id="700" name="Freeform: Shape 699">
                <a:extLst>
                  <a:ext uri="{FF2B5EF4-FFF2-40B4-BE49-F238E27FC236}">
                    <a16:creationId xmlns:a16="http://schemas.microsoft.com/office/drawing/2014/main" id="{B92D5C53-6C08-8035-BFD1-75D165D3EE32}"/>
                  </a:ext>
                </a:extLst>
              </p:cNvPr>
              <p:cNvSpPr/>
              <p:nvPr/>
            </p:nvSpPr>
            <p:spPr>
              <a:xfrm rot="-1220809">
                <a:off x="3915810" y="2959709"/>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1" name="Freeform: Shape 700">
                <a:extLst>
                  <a:ext uri="{FF2B5EF4-FFF2-40B4-BE49-F238E27FC236}">
                    <a16:creationId xmlns:a16="http://schemas.microsoft.com/office/drawing/2014/main" id="{8716F178-EB4D-2D63-3F06-A3C1F372CE06}"/>
                  </a:ext>
                </a:extLst>
              </p:cNvPr>
              <p:cNvSpPr/>
              <p:nvPr/>
            </p:nvSpPr>
            <p:spPr>
              <a:xfrm rot="-1221573">
                <a:off x="3876567" y="2974139"/>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2" name="Freeform: Shape 701">
                <a:extLst>
                  <a:ext uri="{FF2B5EF4-FFF2-40B4-BE49-F238E27FC236}">
                    <a16:creationId xmlns:a16="http://schemas.microsoft.com/office/drawing/2014/main" id="{5E8C2A1A-D719-1F62-B1A8-182AD3E8BCFA}"/>
                  </a:ext>
                </a:extLst>
              </p:cNvPr>
              <p:cNvSpPr/>
              <p:nvPr/>
            </p:nvSpPr>
            <p:spPr>
              <a:xfrm rot="-1221573">
                <a:off x="3837508" y="2988611"/>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3" name="Freeform: Shape 702">
                <a:extLst>
                  <a:ext uri="{FF2B5EF4-FFF2-40B4-BE49-F238E27FC236}">
                    <a16:creationId xmlns:a16="http://schemas.microsoft.com/office/drawing/2014/main" id="{64A918B3-8DFB-B9E6-C563-E8AAF827FFF9}"/>
                  </a:ext>
                </a:extLst>
              </p:cNvPr>
              <p:cNvSpPr/>
              <p:nvPr/>
            </p:nvSpPr>
            <p:spPr>
              <a:xfrm rot="-1221573">
                <a:off x="3954725" y="2945024"/>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4" name="Freeform: Shape 703">
                <a:extLst>
                  <a:ext uri="{FF2B5EF4-FFF2-40B4-BE49-F238E27FC236}">
                    <a16:creationId xmlns:a16="http://schemas.microsoft.com/office/drawing/2014/main" id="{95C48D6A-8918-A2CE-BF68-33A3ADBA5852}"/>
                  </a:ext>
                </a:extLst>
              </p:cNvPr>
              <p:cNvSpPr/>
              <p:nvPr/>
            </p:nvSpPr>
            <p:spPr>
              <a:xfrm rot="-1221131">
                <a:off x="3759584" y="301764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5" name="Freeform: Shape 704">
                <a:extLst>
                  <a:ext uri="{FF2B5EF4-FFF2-40B4-BE49-F238E27FC236}">
                    <a16:creationId xmlns:a16="http://schemas.microsoft.com/office/drawing/2014/main" id="{58A213FE-448C-ACB8-CEDE-8D8E47364F0D}"/>
                  </a:ext>
                </a:extLst>
              </p:cNvPr>
              <p:cNvSpPr/>
              <p:nvPr/>
            </p:nvSpPr>
            <p:spPr>
              <a:xfrm>
                <a:off x="3993221" y="2937192"/>
                <a:ext cx="13525" cy="9715"/>
              </a:xfrm>
              <a:custGeom>
                <a:avLst/>
                <a:gdLst>
                  <a:gd name="connsiteX0" fmla="*/ 13526 w 13525"/>
                  <a:gd name="connsiteY0" fmla="*/ 6001 h 9715"/>
                  <a:gd name="connsiteX1" fmla="*/ 0 w 13525"/>
                  <a:gd name="connsiteY1" fmla="*/ 0 h 9715"/>
                  <a:gd name="connsiteX2" fmla="*/ 3620 w 13525"/>
                  <a:gd name="connsiteY2" fmla="*/ 9715 h 9715"/>
                  <a:gd name="connsiteX3" fmla="*/ 13526 w 13525"/>
                  <a:gd name="connsiteY3" fmla="*/ 6001 h 9715"/>
                </a:gdLst>
                <a:ahLst/>
                <a:cxnLst>
                  <a:cxn ang="0">
                    <a:pos x="connsiteX0" y="connsiteY0"/>
                  </a:cxn>
                  <a:cxn ang="0">
                    <a:pos x="connsiteX1" y="connsiteY1"/>
                  </a:cxn>
                  <a:cxn ang="0">
                    <a:pos x="connsiteX2" y="connsiteY2"/>
                  </a:cxn>
                  <a:cxn ang="0">
                    <a:pos x="connsiteX3" y="connsiteY3"/>
                  </a:cxn>
                </a:cxnLst>
                <a:rect l="l" t="t" r="r" b="b"/>
                <a:pathLst>
                  <a:path w="13525" h="9715">
                    <a:moveTo>
                      <a:pt x="13526" y="6001"/>
                    </a:moveTo>
                    <a:cubicBezTo>
                      <a:pt x="9049" y="3810"/>
                      <a:pt x="4572" y="1810"/>
                      <a:pt x="0" y="0"/>
                    </a:cubicBezTo>
                    <a:lnTo>
                      <a:pt x="3620" y="9715"/>
                    </a:lnTo>
                    <a:lnTo>
                      <a:pt x="13526" y="6001"/>
                    </a:lnTo>
                    <a:close/>
                  </a:path>
                </a:pathLst>
              </a:custGeom>
              <a:solidFill>
                <a:srgbClr val="070540"/>
              </a:solidFill>
              <a:ln w="9525" cap="flat">
                <a:noFill/>
                <a:prstDash val="solid"/>
                <a:miter/>
              </a:ln>
            </p:spPr>
            <p:txBody>
              <a:bodyPr rtlCol="0" anchor="ctr"/>
              <a:lstStyle/>
              <a:p>
                <a:endParaRPr lang="en-US"/>
              </a:p>
            </p:txBody>
          </p:sp>
          <p:sp>
            <p:nvSpPr>
              <p:cNvPr id="706" name="Freeform: Shape 705">
                <a:extLst>
                  <a:ext uri="{FF2B5EF4-FFF2-40B4-BE49-F238E27FC236}">
                    <a16:creationId xmlns:a16="http://schemas.microsoft.com/office/drawing/2014/main" id="{BAB06CAB-A789-5DF3-BAB1-C7F399733C40}"/>
                  </a:ext>
                </a:extLst>
              </p:cNvPr>
              <p:cNvSpPr/>
              <p:nvPr/>
            </p:nvSpPr>
            <p:spPr>
              <a:xfrm>
                <a:off x="3744904" y="3031013"/>
                <a:ext cx="6762" cy="9334"/>
              </a:xfrm>
              <a:custGeom>
                <a:avLst/>
                <a:gdLst>
                  <a:gd name="connsiteX0" fmla="*/ 4191 w 6762"/>
                  <a:gd name="connsiteY0" fmla="*/ 0 h 9334"/>
                  <a:gd name="connsiteX1" fmla="*/ 0 w 6762"/>
                  <a:gd name="connsiteY1" fmla="*/ 9334 h 9334"/>
                  <a:gd name="connsiteX2" fmla="*/ 6763 w 6762"/>
                  <a:gd name="connsiteY2" fmla="*/ 6858 h 9334"/>
                  <a:gd name="connsiteX3" fmla="*/ 4191 w 6762"/>
                  <a:gd name="connsiteY3" fmla="*/ 0 h 9334"/>
                </a:gdLst>
                <a:ahLst/>
                <a:cxnLst>
                  <a:cxn ang="0">
                    <a:pos x="connsiteX0" y="connsiteY0"/>
                  </a:cxn>
                  <a:cxn ang="0">
                    <a:pos x="connsiteX1" y="connsiteY1"/>
                  </a:cxn>
                  <a:cxn ang="0">
                    <a:pos x="connsiteX2" y="connsiteY2"/>
                  </a:cxn>
                  <a:cxn ang="0">
                    <a:pos x="connsiteX3" y="connsiteY3"/>
                  </a:cxn>
                </a:cxnLst>
                <a:rect l="l" t="t" r="r" b="b"/>
                <a:pathLst>
                  <a:path w="6762" h="9334">
                    <a:moveTo>
                      <a:pt x="4191" y="0"/>
                    </a:moveTo>
                    <a:cubicBezTo>
                      <a:pt x="2667" y="3048"/>
                      <a:pt x="1334" y="6191"/>
                      <a:pt x="0" y="9334"/>
                    </a:cubicBezTo>
                    <a:lnTo>
                      <a:pt x="6763" y="6858"/>
                    </a:lnTo>
                    <a:lnTo>
                      <a:pt x="4191" y="0"/>
                    </a:lnTo>
                    <a:close/>
                  </a:path>
                </a:pathLst>
              </a:custGeom>
              <a:solidFill>
                <a:srgbClr val="070540"/>
              </a:solidFill>
              <a:ln w="9525" cap="flat">
                <a:noFill/>
                <a:prstDash val="solid"/>
                <a:miter/>
              </a:ln>
            </p:spPr>
            <p:txBody>
              <a:bodyPr rtlCol="0" anchor="ctr"/>
              <a:lstStyle/>
              <a:p>
                <a:endParaRPr lang="en-US"/>
              </a:p>
            </p:txBody>
          </p:sp>
          <p:sp>
            <p:nvSpPr>
              <p:cNvPr id="707" name="Freeform: Shape 706">
                <a:extLst>
                  <a:ext uri="{FF2B5EF4-FFF2-40B4-BE49-F238E27FC236}">
                    <a16:creationId xmlns:a16="http://schemas.microsoft.com/office/drawing/2014/main" id="{9B035D5E-D637-3A5F-B4DC-1B5F0A106DE2}"/>
                  </a:ext>
                </a:extLst>
              </p:cNvPr>
              <p:cNvSpPr/>
              <p:nvPr/>
            </p:nvSpPr>
            <p:spPr>
              <a:xfrm rot="-1220809">
                <a:off x="3798539" y="3003158"/>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8" name="Freeform: Shape 707">
                <a:extLst>
                  <a:ext uri="{FF2B5EF4-FFF2-40B4-BE49-F238E27FC236}">
                    <a16:creationId xmlns:a16="http://schemas.microsoft.com/office/drawing/2014/main" id="{353CC32D-54DD-AB21-31E1-C6B9B6FEAE5F}"/>
                  </a:ext>
                </a:extLst>
              </p:cNvPr>
              <p:cNvSpPr/>
              <p:nvPr/>
            </p:nvSpPr>
            <p:spPr>
              <a:xfrm rot="-1220809">
                <a:off x="3968178" y="2981095"/>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09" name="Freeform: Shape 708">
                <a:extLst>
                  <a:ext uri="{FF2B5EF4-FFF2-40B4-BE49-F238E27FC236}">
                    <a16:creationId xmlns:a16="http://schemas.microsoft.com/office/drawing/2014/main" id="{A9E53A2A-A1A2-34A7-D8CD-C76CFD7B6A25}"/>
                  </a:ext>
                </a:extLst>
              </p:cNvPr>
              <p:cNvSpPr/>
              <p:nvPr/>
            </p:nvSpPr>
            <p:spPr>
              <a:xfrm rot="-1221131">
                <a:off x="3772939" y="305364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0" name="Freeform: Shape 709">
                <a:extLst>
                  <a:ext uri="{FF2B5EF4-FFF2-40B4-BE49-F238E27FC236}">
                    <a16:creationId xmlns:a16="http://schemas.microsoft.com/office/drawing/2014/main" id="{045BE7B2-B511-2D00-E509-472E1F989574}"/>
                  </a:ext>
                </a:extLst>
              </p:cNvPr>
              <p:cNvSpPr/>
              <p:nvPr/>
            </p:nvSpPr>
            <p:spPr>
              <a:xfrm rot="-1220809">
                <a:off x="4007238" y="2966629"/>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1" name="Freeform: Shape 710">
                <a:extLst>
                  <a:ext uri="{FF2B5EF4-FFF2-40B4-BE49-F238E27FC236}">
                    <a16:creationId xmlns:a16="http://schemas.microsoft.com/office/drawing/2014/main" id="{54B15D44-39C1-40BA-4D9A-021DE6E65FFC}"/>
                  </a:ext>
                </a:extLst>
              </p:cNvPr>
              <p:cNvSpPr/>
              <p:nvPr/>
            </p:nvSpPr>
            <p:spPr>
              <a:xfrm rot="-1220809">
                <a:off x="3850909" y="3024544"/>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2" name="Freeform: Shape 711">
                <a:extLst>
                  <a:ext uri="{FF2B5EF4-FFF2-40B4-BE49-F238E27FC236}">
                    <a16:creationId xmlns:a16="http://schemas.microsoft.com/office/drawing/2014/main" id="{957D329E-1035-7C1A-6561-1F1BCD9EF5BB}"/>
                  </a:ext>
                </a:extLst>
              </p:cNvPr>
              <p:cNvSpPr/>
              <p:nvPr/>
            </p:nvSpPr>
            <p:spPr>
              <a:xfrm rot="-1221573">
                <a:off x="3889876" y="3010003"/>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3" name="Freeform: Shape 712">
                <a:extLst>
                  <a:ext uri="{FF2B5EF4-FFF2-40B4-BE49-F238E27FC236}">
                    <a16:creationId xmlns:a16="http://schemas.microsoft.com/office/drawing/2014/main" id="{B6309EA7-202D-8C48-5122-0E5878C242A2}"/>
                  </a:ext>
                </a:extLst>
              </p:cNvPr>
              <p:cNvSpPr/>
              <p:nvPr/>
            </p:nvSpPr>
            <p:spPr>
              <a:xfrm rot="-1221573">
                <a:off x="3929023" y="2995498"/>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4" name="Freeform: Shape 713">
                <a:extLst>
                  <a:ext uri="{FF2B5EF4-FFF2-40B4-BE49-F238E27FC236}">
                    <a16:creationId xmlns:a16="http://schemas.microsoft.com/office/drawing/2014/main" id="{06A8D721-1928-6949-28A7-D5B43222A041}"/>
                  </a:ext>
                </a:extLst>
              </p:cNvPr>
              <p:cNvSpPr/>
              <p:nvPr/>
            </p:nvSpPr>
            <p:spPr>
              <a:xfrm rot="-1221131">
                <a:off x="3812001" y="303917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5" name="Freeform: Shape 714">
                <a:extLst>
                  <a:ext uri="{FF2B5EF4-FFF2-40B4-BE49-F238E27FC236}">
                    <a16:creationId xmlns:a16="http://schemas.microsoft.com/office/drawing/2014/main" id="{6E2752B5-F85A-BC86-9833-4FB83A79D62C}"/>
                  </a:ext>
                </a:extLst>
              </p:cNvPr>
              <p:cNvSpPr/>
              <p:nvPr/>
            </p:nvSpPr>
            <p:spPr>
              <a:xfrm>
                <a:off x="3732903" y="3063017"/>
                <a:ext cx="32099" cy="21336"/>
              </a:xfrm>
              <a:custGeom>
                <a:avLst/>
                <a:gdLst>
                  <a:gd name="connsiteX0" fmla="*/ 32099 w 32099"/>
                  <a:gd name="connsiteY0" fmla="*/ 10763 h 21336"/>
                  <a:gd name="connsiteX1" fmla="*/ 28099 w 32099"/>
                  <a:gd name="connsiteY1" fmla="*/ 0 h 21336"/>
                  <a:gd name="connsiteX2" fmla="*/ 286 w 32099"/>
                  <a:gd name="connsiteY2" fmla="*/ 10382 h 21336"/>
                  <a:gd name="connsiteX3" fmla="*/ 0 w 32099"/>
                  <a:gd name="connsiteY3" fmla="*/ 11335 h 21336"/>
                  <a:gd name="connsiteX4" fmla="*/ 3715 w 32099"/>
                  <a:gd name="connsiteY4" fmla="*/ 21336 h 21336"/>
                  <a:gd name="connsiteX5" fmla="*/ 32099 w 32099"/>
                  <a:gd name="connsiteY5" fmla="*/ 10763 h 213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099" h="21336">
                    <a:moveTo>
                      <a:pt x="32099" y="10763"/>
                    </a:moveTo>
                    <a:lnTo>
                      <a:pt x="28099" y="0"/>
                    </a:lnTo>
                    <a:lnTo>
                      <a:pt x="286" y="10382"/>
                    </a:lnTo>
                    <a:cubicBezTo>
                      <a:pt x="190" y="10668"/>
                      <a:pt x="95" y="11049"/>
                      <a:pt x="0" y="11335"/>
                    </a:cubicBezTo>
                    <a:lnTo>
                      <a:pt x="3715" y="21336"/>
                    </a:lnTo>
                    <a:lnTo>
                      <a:pt x="32099" y="10763"/>
                    </a:lnTo>
                    <a:close/>
                  </a:path>
                </a:pathLst>
              </a:custGeom>
              <a:solidFill>
                <a:srgbClr val="070540"/>
              </a:solidFill>
              <a:ln w="9525" cap="flat">
                <a:noFill/>
                <a:prstDash val="solid"/>
                <a:miter/>
              </a:ln>
            </p:spPr>
            <p:txBody>
              <a:bodyPr rtlCol="0" anchor="ctr"/>
              <a:lstStyle/>
              <a:p>
                <a:endParaRPr lang="en-US"/>
              </a:p>
            </p:txBody>
          </p:sp>
          <p:sp>
            <p:nvSpPr>
              <p:cNvPr id="716" name="Freeform: Shape 715">
                <a:extLst>
                  <a:ext uri="{FF2B5EF4-FFF2-40B4-BE49-F238E27FC236}">
                    <a16:creationId xmlns:a16="http://schemas.microsoft.com/office/drawing/2014/main" id="{27C9BA71-2BFF-DEA7-F233-2FE7BF41AACC}"/>
                  </a:ext>
                </a:extLst>
              </p:cNvPr>
              <p:cNvSpPr/>
              <p:nvPr/>
            </p:nvSpPr>
            <p:spPr>
              <a:xfrm rot="-1220809">
                <a:off x="3903304" y="3046035"/>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7" name="Freeform: Shape 716">
                <a:extLst>
                  <a:ext uri="{FF2B5EF4-FFF2-40B4-BE49-F238E27FC236}">
                    <a16:creationId xmlns:a16="http://schemas.microsoft.com/office/drawing/2014/main" id="{C41C0641-0F78-E3C7-AC1C-711E4B862E6C}"/>
                  </a:ext>
                </a:extLst>
              </p:cNvPr>
              <p:cNvSpPr/>
              <p:nvPr/>
            </p:nvSpPr>
            <p:spPr>
              <a:xfrm rot="-1221573">
                <a:off x="3864141" y="3060334"/>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8" name="Freeform: Shape 717">
                <a:extLst>
                  <a:ext uri="{FF2B5EF4-FFF2-40B4-BE49-F238E27FC236}">
                    <a16:creationId xmlns:a16="http://schemas.microsoft.com/office/drawing/2014/main" id="{EFE3F1ED-173A-FE34-5617-A6FE81A4F477}"/>
                  </a:ext>
                </a:extLst>
              </p:cNvPr>
              <p:cNvSpPr/>
              <p:nvPr/>
            </p:nvSpPr>
            <p:spPr>
              <a:xfrm rot="-1221573">
                <a:off x="3786055" y="3089412"/>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19" name="Freeform: Shape 718">
                <a:extLst>
                  <a:ext uri="{FF2B5EF4-FFF2-40B4-BE49-F238E27FC236}">
                    <a16:creationId xmlns:a16="http://schemas.microsoft.com/office/drawing/2014/main" id="{A71171F0-1B74-8FC4-DB69-1DDEA93A941D}"/>
                  </a:ext>
                </a:extLst>
              </p:cNvPr>
              <p:cNvSpPr/>
              <p:nvPr/>
            </p:nvSpPr>
            <p:spPr>
              <a:xfrm rot="-1221573">
                <a:off x="3981430" y="301703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0" name="Freeform: Shape 719">
                <a:extLst>
                  <a:ext uri="{FF2B5EF4-FFF2-40B4-BE49-F238E27FC236}">
                    <a16:creationId xmlns:a16="http://schemas.microsoft.com/office/drawing/2014/main" id="{DEE2394A-F143-D800-F15D-FBDC9F74F770}"/>
                  </a:ext>
                </a:extLst>
              </p:cNvPr>
              <p:cNvSpPr/>
              <p:nvPr/>
            </p:nvSpPr>
            <p:spPr>
              <a:xfrm rot="-1221573">
                <a:off x="3942371" y="3031505"/>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1" name="Freeform: Shape 720">
                <a:extLst>
                  <a:ext uri="{FF2B5EF4-FFF2-40B4-BE49-F238E27FC236}">
                    <a16:creationId xmlns:a16="http://schemas.microsoft.com/office/drawing/2014/main" id="{1E886F29-F628-F76D-DC2E-60099B75ED16}"/>
                  </a:ext>
                </a:extLst>
              </p:cNvPr>
              <p:cNvSpPr/>
              <p:nvPr/>
            </p:nvSpPr>
            <p:spPr>
              <a:xfrm>
                <a:off x="3723282" y="3113500"/>
                <a:ext cx="16001" cy="16668"/>
              </a:xfrm>
              <a:custGeom>
                <a:avLst/>
                <a:gdLst>
                  <a:gd name="connsiteX0" fmla="*/ 12002 w 16001"/>
                  <a:gd name="connsiteY0" fmla="*/ 0 h 16668"/>
                  <a:gd name="connsiteX1" fmla="*/ 1238 w 16001"/>
                  <a:gd name="connsiteY1" fmla="*/ 4001 h 16668"/>
                  <a:gd name="connsiteX2" fmla="*/ 0 w 16001"/>
                  <a:gd name="connsiteY2" fmla="*/ 16669 h 16668"/>
                  <a:gd name="connsiteX3" fmla="*/ 16002 w 16001"/>
                  <a:gd name="connsiteY3" fmla="*/ 10763 h 16668"/>
                  <a:gd name="connsiteX4" fmla="*/ 12002 w 16001"/>
                  <a:gd name="connsiteY4" fmla="*/ 0 h 166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01" h="16668">
                    <a:moveTo>
                      <a:pt x="12002" y="0"/>
                    </a:moveTo>
                    <a:lnTo>
                      <a:pt x="1238" y="4001"/>
                    </a:lnTo>
                    <a:cubicBezTo>
                      <a:pt x="762" y="8192"/>
                      <a:pt x="286" y="12382"/>
                      <a:pt x="0" y="16669"/>
                    </a:cubicBezTo>
                    <a:lnTo>
                      <a:pt x="16002" y="10763"/>
                    </a:lnTo>
                    <a:lnTo>
                      <a:pt x="12002" y="0"/>
                    </a:lnTo>
                    <a:close/>
                  </a:path>
                </a:pathLst>
              </a:custGeom>
              <a:solidFill>
                <a:srgbClr val="070540"/>
              </a:solidFill>
              <a:ln w="9525" cap="flat">
                <a:noFill/>
                <a:prstDash val="solid"/>
                <a:miter/>
              </a:ln>
            </p:spPr>
            <p:txBody>
              <a:bodyPr rtlCol="0" anchor="ctr"/>
              <a:lstStyle/>
              <a:p>
                <a:endParaRPr lang="en-US"/>
              </a:p>
            </p:txBody>
          </p:sp>
          <p:sp>
            <p:nvSpPr>
              <p:cNvPr id="722" name="Freeform: Shape 721">
                <a:extLst>
                  <a:ext uri="{FF2B5EF4-FFF2-40B4-BE49-F238E27FC236}">
                    <a16:creationId xmlns:a16="http://schemas.microsoft.com/office/drawing/2014/main" id="{9728CA0F-5C2F-B13B-AA59-FAF57686910A}"/>
                  </a:ext>
                </a:extLst>
              </p:cNvPr>
              <p:cNvSpPr/>
              <p:nvPr/>
            </p:nvSpPr>
            <p:spPr>
              <a:xfrm rot="-1221131">
                <a:off x="3825323" y="307508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3" name="Freeform: Shape 722">
                <a:extLst>
                  <a:ext uri="{FF2B5EF4-FFF2-40B4-BE49-F238E27FC236}">
                    <a16:creationId xmlns:a16="http://schemas.microsoft.com/office/drawing/2014/main" id="{1F4D7446-20E8-EED2-A02A-E98040819A88}"/>
                  </a:ext>
                </a:extLst>
              </p:cNvPr>
              <p:cNvSpPr/>
              <p:nvPr/>
            </p:nvSpPr>
            <p:spPr>
              <a:xfrm rot="-1220809">
                <a:off x="3747083" y="3103959"/>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4" name="Freeform: Shape 723">
                <a:extLst>
                  <a:ext uri="{FF2B5EF4-FFF2-40B4-BE49-F238E27FC236}">
                    <a16:creationId xmlns:a16="http://schemas.microsoft.com/office/drawing/2014/main" id="{573CDB09-D876-EC79-2471-D8421A8CA296}"/>
                  </a:ext>
                </a:extLst>
              </p:cNvPr>
              <p:cNvSpPr/>
              <p:nvPr/>
            </p:nvSpPr>
            <p:spPr>
              <a:xfrm rot="-1221573">
                <a:off x="4020426" y="300231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5" name="Freeform: Shape 724">
                <a:extLst>
                  <a:ext uri="{FF2B5EF4-FFF2-40B4-BE49-F238E27FC236}">
                    <a16:creationId xmlns:a16="http://schemas.microsoft.com/office/drawing/2014/main" id="{25CED534-5216-3B33-C018-D815D7B70BC9}"/>
                  </a:ext>
                </a:extLst>
              </p:cNvPr>
              <p:cNvSpPr/>
              <p:nvPr/>
            </p:nvSpPr>
            <p:spPr>
              <a:xfrm>
                <a:off x="4058562" y="2988436"/>
                <a:ext cx="23145" cy="15906"/>
              </a:xfrm>
              <a:custGeom>
                <a:avLst/>
                <a:gdLst>
                  <a:gd name="connsiteX0" fmla="*/ 4001 w 23145"/>
                  <a:gd name="connsiteY0" fmla="*/ 15907 h 15906"/>
                  <a:gd name="connsiteX1" fmla="*/ 23146 w 23145"/>
                  <a:gd name="connsiteY1" fmla="*/ 8763 h 15906"/>
                  <a:gd name="connsiteX2" fmla="*/ 13907 w 23145"/>
                  <a:gd name="connsiteY2" fmla="*/ 0 h 15906"/>
                  <a:gd name="connsiteX3" fmla="*/ 0 w 23145"/>
                  <a:gd name="connsiteY3" fmla="*/ 5144 h 15906"/>
                  <a:gd name="connsiteX4" fmla="*/ 4001 w 23145"/>
                  <a:gd name="connsiteY4" fmla="*/ 15907 h 15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145" h="15906">
                    <a:moveTo>
                      <a:pt x="4001" y="15907"/>
                    </a:moveTo>
                    <a:lnTo>
                      <a:pt x="23146" y="8763"/>
                    </a:lnTo>
                    <a:cubicBezTo>
                      <a:pt x="20098" y="5715"/>
                      <a:pt x="17050" y="2857"/>
                      <a:pt x="13907" y="0"/>
                    </a:cubicBezTo>
                    <a:lnTo>
                      <a:pt x="0" y="5144"/>
                    </a:lnTo>
                    <a:lnTo>
                      <a:pt x="4001" y="15907"/>
                    </a:lnTo>
                    <a:close/>
                  </a:path>
                </a:pathLst>
              </a:custGeom>
              <a:solidFill>
                <a:srgbClr val="070540"/>
              </a:solidFill>
              <a:ln w="9525" cap="flat">
                <a:noFill/>
                <a:prstDash val="solid"/>
                <a:miter/>
              </a:ln>
            </p:spPr>
            <p:txBody>
              <a:bodyPr rtlCol="0" anchor="ctr"/>
              <a:lstStyle/>
              <a:p>
                <a:endParaRPr lang="en-US"/>
              </a:p>
            </p:txBody>
          </p:sp>
          <p:sp>
            <p:nvSpPr>
              <p:cNvPr id="726" name="Freeform: Shape 725">
                <a:extLst>
                  <a:ext uri="{FF2B5EF4-FFF2-40B4-BE49-F238E27FC236}">
                    <a16:creationId xmlns:a16="http://schemas.microsoft.com/office/drawing/2014/main" id="{1A13D6D7-6411-286E-D671-2968571A3953}"/>
                  </a:ext>
                </a:extLst>
              </p:cNvPr>
              <p:cNvSpPr/>
              <p:nvPr/>
            </p:nvSpPr>
            <p:spPr>
              <a:xfrm rot="-1221131">
                <a:off x="3877702" y="309650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7" name="Freeform: Shape 726">
                <a:extLst>
                  <a:ext uri="{FF2B5EF4-FFF2-40B4-BE49-F238E27FC236}">
                    <a16:creationId xmlns:a16="http://schemas.microsoft.com/office/drawing/2014/main" id="{7E6C6866-0116-109C-126D-F83722E7BC95}"/>
                  </a:ext>
                </a:extLst>
              </p:cNvPr>
              <p:cNvSpPr/>
              <p:nvPr/>
            </p:nvSpPr>
            <p:spPr>
              <a:xfrm rot="-1221131">
                <a:off x="3799540" y="312526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8" name="Freeform: Shape 727">
                <a:extLst>
                  <a:ext uri="{FF2B5EF4-FFF2-40B4-BE49-F238E27FC236}">
                    <a16:creationId xmlns:a16="http://schemas.microsoft.com/office/drawing/2014/main" id="{EA10DC3A-55D7-CC4E-3CD0-5C2AA405C2FC}"/>
                  </a:ext>
                </a:extLst>
              </p:cNvPr>
              <p:cNvSpPr/>
              <p:nvPr/>
            </p:nvSpPr>
            <p:spPr>
              <a:xfrm rot="-1221131">
                <a:off x="3955857" y="306728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29" name="Freeform: Shape 728">
                <a:extLst>
                  <a:ext uri="{FF2B5EF4-FFF2-40B4-BE49-F238E27FC236}">
                    <a16:creationId xmlns:a16="http://schemas.microsoft.com/office/drawing/2014/main" id="{DBF0D04A-96BF-37F7-7E6B-5E03AD1AB697}"/>
                  </a:ext>
                </a:extLst>
              </p:cNvPr>
              <p:cNvSpPr/>
              <p:nvPr/>
            </p:nvSpPr>
            <p:spPr>
              <a:xfrm rot="-1221131">
                <a:off x="3916721" y="308184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0" name="Freeform: Shape 729">
                <a:extLst>
                  <a:ext uri="{FF2B5EF4-FFF2-40B4-BE49-F238E27FC236}">
                    <a16:creationId xmlns:a16="http://schemas.microsoft.com/office/drawing/2014/main" id="{C1B5927E-83B0-E243-0646-E5B81ABC73A4}"/>
                  </a:ext>
                </a:extLst>
              </p:cNvPr>
              <p:cNvSpPr/>
              <p:nvPr/>
            </p:nvSpPr>
            <p:spPr>
              <a:xfrm rot="-1221131">
                <a:off x="3760554" y="314003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1" name="Freeform: Shape 730">
                <a:extLst>
                  <a:ext uri="{FF2B5EF4-FFF2-40B4-BE49-F238E27FC236}">
                    <a16:creationId xmlns:a16="http://schemas.microsoft.com/office/drawing/2014/main" id="{A8EC50B8-1C17-7B9B-13E8-49496F1DF8D5}"/>
                  </a:ext>
                </a:extLst>
              </p:cNvPr>
              <p:cNvSpPr/>
              <p:nvPr/>
            </p:nvSpPr>
            <p:spPr>
              <a:xfrm>
                <a:off x="3722330" y="3149409"/>
                <a:ext cx="30289" cy="21812"/>
              </a:xfrm>
              <a:custGeom>
                <a:avLst/>
                <a:gdLst>
                  <a:gd name="connsiteX0" fmla="*/ 26289 w 30289"/>
                  <a:gd name="connsiteY0" fmla="*/ 0 h 21812"/>
                  <a:gd name="connsiteX1" fmla="*/ 0 w 30289"/>
                  <a:gd name="connsiteY1" fmla="*/ 9716 h 21812"/>
                  <a:gd name="connsiteX2" fmla="*/ 381 w 30289"/>
                  <a:gd name="connsiteY2" fmla="*/ 21812 h 21812"/>
                  <a:gd name="connsiteX3" fmla="*/ 30289 w 30289"/>
                  <a:gd name="connsiteY3" fmla="*/ 10763 h 21812"/>
                  <a:gd name="connsiteX4" fmla="*/ 26289 w 30289"/>
                  <a:gd name="connsiteY4" fmla="*/ 0 h 218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89" h="21812">
                    <a:moveTo>
                      <a:pt x="26289" y="0"/>
                    </a:moveTo>
                    <a:lnTo>
                      <a:pt x="0" y="9716"/>
                    </a:lnTo>
                    <a:cubicBezTo>
                      <a:pt x="95" y="13716"/>
                      <a:pt x="190" y="17717"/>
                      <a:pt x="381" y="21812"/>
                    </a:cubicBezTo>
                    <a:lnTo>
                      <a:pt x="30289" y="10763"/>
                    </a:lnTo>
                    <a:lnTo>
                      <a:pt x="26289" y="0"/>
                    </a:lnTo>
                    <a:close/>
                  </a:path>
                </a:pathLst>
              </a:custGeom>
              <a:solidFill>
                <a:srgbClr val="070540"/>
              </a:solidFill>
              <a:ln w="9525" cap="flat">
                <a:noFill/>
                <a:prstDash val="solid"/>
                <a:miter/>
              </a:ln>
            </p:spPr>
            <p:txBody>
              <a:bodyPr rtlCol="0" anchor="ctr"/>
              <a:lstStyle/>
              <a:p>
                <a:endParaRPr lang="en-US"/>
              </a:p>
            </p:txBody>
          </p:sp>
          <p:sp>
            <p:nvSpPr>
              <p:cNvPr id="732" name="Freeform: Shape 731">
                <a:extLst>
                  <a:ext uri="{FF2B5EF4-FFF2-40B4-BE49-F238E27FC236}">
                    <a16:creationId xmlns:a16="http://schemas.microsoft.com/office/drawing/2014/main" id="{74CF9F49-2E28-126B-96EA-2A6107410AAC}"/>
                  </a:ext>
                </a:extLst>
              </p:cNvPr>
              <p:cNvSpPr/>
              <p:nvPr/>
            </p:nvSpPr>
            <p:spPr>
              <a:xfrm rot="-1221131">
                <a:off x="4034005" y="303849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3" name="Freeform: Shape 732">
                <a:extLst>
                  <a:ext uri="{FF2B5EF4-FFF2-40B4-BE49-F238E27FC236}">
                    <a16:creationId xmlns:a16="http://schemas.microsoft.com/office/drawing/2014/main" id="{6CEC4437-4769-4294-F847-6FCE05A57474}"/>
                  </a:ext>
                </a:extLst>
              </p:cNvPr>
              <p:cNvSpPr/>
              <p:nvPr/>
            </p:nvSpPr>
            <p:spPr>
              <a:xfrm>
                <a:off x="4071897" y="3018536"/>
                <a:ext cx="37052" cy="21716"/>
              </a:xfrm>
              <a:custGeom>
                <a:avLst/>
                <a:gdLst>
                  <a:gd name="connsiteX0" fmla="*/ 4000 w 37052"/>
                  <a:gd name="connsiteY0" fmla="*/ 21717 h 21716"/>
                  <a:gd name="connsiteX1" fmla="*/ 37052 w 37052"/>
                  <a:gd name="connsiteY1" fmla="*/ 9430 h 21716"/>
                  <a:gd name="connsiteX2" fmla="*/ 29432 w 37052"/>
                  <a:gd name="connsiteY2" fmla="*/ 0 h 21716"/>
                  <a:gd name="connsiteX3" fmla="*/ 0 w 37052"/>
                  <a:gd name="connsiteY3" fmla="*/ 10954 h 21716"/>
                  <a:gd name="connsiteX4" fmla="*/ 4000 w 37052"/>
                  <a:gd name="connsiteY4" fmla="*/ 21717 h 217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052" h="21716">
                    <a:moveTo>
                      <a:pt x="4000" y="21717"/>
                    </a:moveTo>
                    <a:lnTo>
                      <a:pt x="37052" y="9430"/>
                    </a:lnTo>
                    <a:cubicBezTo>
                      <a:pt x="34576" y="6191"/>
                      <a:pt x="32004" y="3143"/>
                      <a:pt x="29432" y="0"/>
                    </a:cubicBezTo>
                    <a:lnTo>
                      <a:pt x="0" y="10954"/>
                    </a:lnTo>
                    <a:lnTo>
                      <a:pt x="4000" y="21717"/>
                    </a:lnTo>
                    <a:close/>
                  </a:path>
                </a:pathLst>
              </a:custGeom>
              <a:solidFill>
                <a:srgbClr val="070540"/>
              </a:solidFill>
              <a:ln w="9525" cap="flat">
                <a:noFill/>
                <a:prstDash val="solid"/>
                <a:miter/>
              </a:ln>
            </p:spPr>
            <p:txBody>
              <a:bodyPr rtlCol="0" anchor="ctr"/>
              <a:lstStyle/>
              <a:p>
                <a:endParaRPr lang="en-US"/>
              </a:p>
            </p:txBody>
          </p:sp>
          <p:sp>
            <p:nvSpPr>
              <p:cNvPr id="734" name="Freeform: Shape 733">
                <a:extLst>
                  <a:ext uri="{FF2B5EF4-FFF2-40B4-BE49-F238E27FC236}">
                    <a16:creationId xmlns:a16="http://schemas.microsoft.com/office/drawing/2014/main" id="{E8BBAB88-F26D-00CD-C437-D4615A8814FD}"/>
                  </a:ext>
                </a:extLst>
              </p:cNvPr>
              <p:cNvSpPr/>
              <p:nvPr/>
            </p:nvSpPr>
            <p:spPr>
              <a:xfrm rot="-1221131">
                <a:off x="3994976" y="305305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5" name="Freeform: Shape 734">
                <a:extLst>
                  <a:ext uri="{FF2B5EF4-FFF2-40B4-BE49-F238E27FC236}">
                    <a16:creationId xmlns:a16="http://schemas.microsoft.com/office/drawing/2014/main" id="{7E9D0006-6F9D-A991-2436-EF3AF79CD971}"/>
                  </a:ext>
                </a:extLst>
              </p:cNvPr>
              <p:cNvSpPr/>
              <p:nvPr/>
            </p:nvSpPr>
            <p:spPr>
              <a:xfrm rot="-1221896">
                <a:off x="3838511" y="3110711"/>
                <a:ext cx="30194" cy="11430"/>
              </a:xfrm>
              <a:custGeom>
                <a:avLst/>
                <a:gdLst>
                  <a:gd name="connsiteX0" fmla="*/ 0 w 30194"/>
                  <a:gd name="connsiteY0" fmla="*/ 0 h 11430"/>
                  <a:gd name="connsiteX1" fmla="*/ 30195 w 30194"/>
                  <a:gd name="connsiteY1" fmla="*/ 0 h 11430"/>
                  <a:gd name="connsiteX2" fmla="*/ 30195 w 30194"/>
                  <a:gd name="connsiteY2" fmla="*/ 11430 h 11430"/>
                  <a:gd name="connsiteX3" fmla="*/ 0 w 30194"/>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4"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6" name="Freeform: Shape 735">
                <a:extLst>
                  <a:ext uri="{FF2B5EF4-FFF2-40B4-BE49-F238E27FC236}">
                    <a16:creationId xmlns:a16="http://schemas.microsoft.com/office/drawing/2014/main" id="{5C1A177D-B635-02E5-8529-9B089623FC74}"/>
                  </a:ext>
                </a:extLst>
              </p:cNvPr>
              <p:cNvSpPr/>
              <p:nvPr/>
            </p:nvSpPr>
            <p:spPr>
              <a:xfrm rot="-1221131">
                <a:off x="3812938" y="316148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7" name="Freeform: Shape 736">
                <a:extLst>
                  <a:ext uri="{FF2B5EF4-FFF2-40B4-BE49-F238E27FC236}">
                    <a16:creationId xmlns:a16="http://schemas.microsoft.com/office/drawing/2014/main" id="{20F5A2B3-8579-C9C4-C57E-CA1CC122C29B}"/>
                  </a:ext>
                </a:extLst>
              </p:cNvPr>
              <p:cNvSpPr/>
              <p:nvPr/>
            </p:nvSpPr>
            <p:spPr>
              <a:xfrm rot="-1221131">
                <a:off x="4047347" y="307443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8" name="Freeform: Shape 737">
                <a:extLst>
                  <a:ext uri="{FF2B5EF4-FFF2-40B4-BE49-F238E27FC236}">
                    <a16:creationId xmlns:a16="http://schemas.microsoft.com/office/drawing/2014/main" id="{AC6FE00E-02CB-39B3-5330-FECA74D25DFD}"/>
                  </a:ext>
                </a:extLst>
              </p:cNvPr>
              <p:cNvSpPr/>
              <p:nvPr/>
            </p:nvSpPr>
            <p:spPr>
              <a:xfrm rot="-1221131">
                <a:off x="3773861" y="317587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39" name="Freeform: Shape 738">
                <a:extLst>
                  <a:ext uri="{FF2B5EF4-FFF2-40B4-BE49-F238E27FC236}">
                    <a16:creationId xmlns:a16="http://schemas.microsoft.com/office/drawing/2014/main" id="{EC51398F-EFA1-B83D-A896-96DCB569809B}"/>
                  </a:ext>
                </a:extLst>
              </p:cNvPr>
              <p:cNvSpPr/>
              <p:nvPr/>
            </p:nvSpPr>
            <p:spPr>
              <a:xfrm rot="-1220809">
                <a:off x="3890919" y="3132427"/>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0" name="Freeform: Shape 739">
                <a:extLst>
                  <a:ext uri="{FF2B5EF4-FFF2-40B4-BE49-F238E27FC236}">
                    <a16:creationId xmlns:a16="http://schemas.microsoft.com/office/drawing/2014/main" id="{91A2B637-784F-EFDC-AE4D-45EBE56D1B62}"/>
                  </a:ext>
                </a:extLst>
              </p:cNvPr>
              <p:cNvSpPr/>
              <p:nvPr/>
            </p:nvSpPr>
            <p:spPr>
              <a:xfrm>
                <a:off x="4085232" y="3050635"/>
                <a:ext cx="46196" cy="25527"/>
              </a:xfrm>
              <a:custGeom>
                <a:avLst/>
                <a:gdLst>
                  <a:gd name="connsiteX0" fmla="*/ 4000 w 46196"/>
                  <a:gd name="connsiteY0" fmla="*/ 25527 h 25527"/>
                  <a:gd name="connsiteX1" fmla="*/ 46196 w 46196"/>
                  <a:gd name="connsiteY1" fmla="*/ 9906 h 25527"/>
                  <a:gd name="connsiteX2" fmla="*/ 39910 w 46196"/>
                  <a:gd name="connsiteY2" fmla="*/ 0 h 25527"/>
                  <a:gd name="connsiteX3" fmla="*/ 0 w 46196"/>
                  <a:gd name="connsiteY3" fmla="*/ 14764 h 25527"/>
                  <a:gd name="connsiteX4" fmla="*/ 4000 w 46196"/>
                  <a:gd name="connsiteY4" fmla="*/ 25527 h 25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196" h="25527">
                    <a:moveTo>
                      <a:pt x="4000" y="25527"/>
                    </a:moveTo>
                    <a:lnTo>
                      <a:pt x="46196" y="9906"/>
                    </a:lnTo>
                    <a:cubicBezTo>
                      <a:pt x="44196" y="6572"/>
                      <a:pt x="42005" y="3239"/>
                      <a:pt x="39910" y="0"/>
                    </a:cubicBezTo>
                    <a:lnTo>
                      <a:pt x="0" y="14764"/>
                    </a:lnTo>
                    <a:lnTo>
                      <a:pt x="4000" y="25527"/>
                    </a:lnTo>
                    <a:close/>
                  </a:path>
                </a:pathLst>
              </a:custGeom>
              <a:solidFill>
                <a:srgbClr val="070540"/>
              </a:solidFill>
              <a:ln w="9525" cap="flat">
                <a:noFill/>
                <a:prstDash val="solid"/>
                <a:miter/>
              </a:ln>
            </p:spPr>
            <p:txBody>
              <a:bodyPr rtlCol="0" anchor="ctr"/>
              <a:lstStyle/>
              <a:p>
                <a:endParaRPr lang="en-US"/>
              </a:p>
            </p:txBody>
          </p:sp>
          <p:sp>
            <p:nvSpPr>
              <p:cNvPr id="741" name="Freeform: Shape 740">
                <a:extLst>
                  <a:ext uri="{FF2B5EF4-FFF2-40B4-BE49-F238E27FC236}">
                    <a16:creationId xmlns:a16="http://schemas.microsoft.com/office/drawing/2014/main" id="{7A97DB7B-A45D-AD84-D2A9-5B3FBF1F2268}"/>
                  </a:ext>
                </a:extLst>
              </p:cNvPr>
              <p:cNvSpPr/>
              <p:nvPr/>
            </p:nvSpPr>
            <p:spPr>
              <a:xfrm rot="-1221131">
                <a:off x="4008304" y="308899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2" name="Freeform: Shape 741">
                <a:extLst>
                  <a:ext uri="{FF2B5EF4-FFF2-40B4-BE49-F238E27FC236}">
                    <a16:creationId xmlns:a16="http://schemas.microsoft.com/office/drawing/2014/main" id="{3800866D-0CA5-3243-4286-D6E790661C98}"/>
                  </a:ext>
                </a:extLst>
              </p:cNvPr>
              <p:cNvSpPr/>
              <p:nvPr/>
            </p:nvSpPr>
            <p:spPr>
              <a:xfrm>
                <a:off x="3725187" y="3185413"/>
                <a:ext cx="40766" cy="25241"/>
              </a:xfrm>
              <a:custGeom>
                <a:avLst/>
                <a:gdLst>
                  <a:gd name="connsiteX0" fmla="*/ 36767 w 40766"/>
                  <a:gd name="connsiteY0" fmla="*/ 0 h 25241"/>
                  <a:gd name="connsiteX1" fmla="*/ 0 w 40766"/>
                  <a:gd name="connsiteY1" fmla="*/ 13621 h 25241"/>
                  <a:gd name="connsiteX2" fmla="*/ 1715 w 40766"/>
                  <a:gd name="connsiteY2" fmla="*/ 25241 h 25241"/>
                  <a:gd name="connsiteX3" fmla="*/ 40767 w 40766"/>
                  <a:gd name="connsiteY3" fmla="*/ 10763 h 25241"/>
                  <a:gd name="connsiteX4" fmla="*/ 36767 w 40766"/>
                  <a:gd name="connsiteY4" fmla="*/ 0 h 252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766" h="25241">
                    <a:moveTo>
                      <a:pt x="36767" y="0"/>
                    </a:moveTo>
                    <a:lnTo>
                      <a:pt x="0" y="13621"/>
                    </a:lnTo>
                    <a:cubicBezTo>
                      <a:pt x="476" y="17526"/>
                      <a:pt x="1048" y="21336"/>
                      <a:pt x="1715" y="25241"/>
                    </a:cubicBezTo>
                    <a:lnTo>
                      <a:pt x="40767" y="10763"/>
                    </a:lnTo>
                    <a:lnTo>
                      <a:pt x="36767" y="0"/>
                    </a:lnTo>
                    <a:close/>
                  </a:path>
                </a:pathLst>
              </a:custGeom>
              <a:solidFill>
                <a:srgbClr val="070540"/>
              </a:solidFill>
              <a:ln w="9525" cap="flat">
                <a:noFill/>
                <a:prstDash val="solid"/>
                <a:miter/>
              </a:ln>
            </p:spPr>
            <p:txBody>
              <a:bodyPr rtlCol="0" anchor="ctr"/>
              <a:lstStyle/>
              <a:p>
                <a:endParaRPr lang="en-US"/>
              </a:p>
            </p:txBody>
          </p:sp>
          <p:sp>
            <p:nvSpPr>
              <p:cNvPr id="743" name="Freeform: Shape 742">
                <a:extLst>
                  <a:ext uri="{FF2B5EF4-FFF2-40B4-BE49-F238E27FC236}">
                    <a16:creationId xmlns:a16="http://schemas.microsoft.com/office/drawing/2014/main" id="{C83E6275-0943-03CF-0942-3214E34AB98D}"/>
                  </a:ext>
                </a:extLst>
              </p:cNvPr>
              <p:cNvSpPr/>
              <p:nvPr/>
            </p:nvSpPr>
            <p:spPr>
              <a:xfrm rot="-1221131">
                <a:off x="3969242" y="310346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4" name="Freeform: Shape 743">
                <a:extLst>
                  <a:ext uri="{FF2B5EF4-FFF2-40B4-BE49-F238E27FC236}">
                    <a16:creationId xmlns:a16="http://schemas.microsoft.com/office/drawing/2014/main" id="{FA56D9EF-9EA6-4ECD-C0D8-115820CDF345}"/>
                  </a:ext>
                </a:extLst>
              </p:cNvPr>
              <p:cNvSpPr/>
              <p:nvPr/>
            </p:nvSpPr>
            <p:spPr>
              <a:xfrm rot="-1221131">
                <a:off x="3851947" y="314674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5" name="Freeform: Shape 744">
                <a:extLst>
                  <a:ext uri="{FF2B5EF4-FFF2-40B4-BE49-F238E27FC236}">
                    <a16:creationId xmlns:a16="http://schemas.microsoft.com/office/drawing/2014/main" id="{EC872D0D-6F9A-2B7A-77F7-3220BD37A1B0}"/>
                  </a:ext>
                </a:extLst>
              </p:cNvPr>
              <p:cNvSpPr/>
              <p:nvPr/>
            </p:nvSpPr>
            <p:spPr>
              <a:xfrm rot="-1220809">
                <a:off x="3929981" y="3117952"/>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6" name="Freeform: Shape 745">
                <a:extLst>
                  <a:ext uri="{FF2B5EF4-FFF2-40B4-BE49-F238E27FC236}">
                    <a16:creationId xmlns:a16="http://schemas.microsoft.com/office/drawing/2014/main" id="{51086B30-4D0E-E341-6813-A81DDBACA179}"/>
                  </a:ext>
                </a:extLst>
              </p:cNvPr>
              <p:cNvSpPr/>
              <p:nvPr/>
            </p:nvSpPr>
            <p:spPr>
              <a:xfrm>
                <a:off x="3732331" y="3221323"/>
                <a:ext cx="47053" cy="27051"/>
              </a:xfrm>
              <a:custGeom>
                <a:avLst/>
                <a:gdLst>
                  <a:gd name="connsiteX0" fmla="*/ 42958 w 47053"/>
                  <a:gd name="connsiteY0" fmla="*/ 0 h 27051"/>
                  <a:gd name="connsiteX1" fmla="*/ 0 w 47053"/>
                  <a:gd name="connsiteY1" fmla="*/ 15907 h 27051"/>
                  <a:gd name="connsiteX2" fmla="*/ 2953 w 47053"/>
                  <a:gd name="connsiteY2" fmla="*/ 27051 h 27051"/>
                  <a:gd name="connsiteX3" fmla="*/ 47054 w 47053"/>
                  <a:gd name="connsiteY3" fmla="*/ 10668 h 27051"/>
                  <a:gd name="connsiteX4" fmla="*/ 42958 w 47053"/>
                  <a:gd name="connsiteY4" fmla="*/ 0 h 270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053" h="27051">
                    <a:moveTo>
                      <a:pt x="42958" y="0"/>
                    </a:moveTo>
                    <a:lnTo>
                      <a:pt x="0" y="15907"/>
                    </a:lnTo>
                    <a:cubicBezTo>
                      <a:pt x="858" y="19622"/>
                      <a:pt x="1905" y="23336"/>
                      <a:pt x="2953" y="27051"/>
                    </a:cubicBezTo>
                    <a:lnTo>
                      <a:pt x="47054" y="10668"/>
                    </a:lnTo>
                    <a:lnTo>
                      <a:pt x="42958" y="0"/>
                    </a:lnTo>
                    <a:close/>
                  </a:path>
                </a:pathLst>
              </a:custGeom>
              <a:solidFill>
                <a:srgbClr val="070540"/>
              </a:solidFill>
              <a:ln w="9525" cap="flat">
                <a:noFill/>
                <a:prstDash val="solid"/>
                <a:miter/>
              </a:ln>
            </p:spPr>
            <p:txBody>
              <a:bodyPr rtlCol="0" anchor="ctr"/>
              <a:lstStyle/>
              <a:p>
                <a:endParaRPr lang="en-US"/>
              </a:p>
            </p:txBody>
          </p:sp>
          <p:sp>
            <p:nvSpPr>
              <p:cNvPr id="747" name="Freeform: Shape 746">
                <a:extLst>
                  <a:ext uri="{FF2B5EF4-FFF2-40B4-BE49-F238E27FC236}">
                    <a16:creationId xmlns:a16="http://schemas.microsoft.com/office/drawing/2014/main" id="{206ED876-D2B0-89B5-0384-5FBCB2B43B88}"/>
                  </a:ext>
                </a:extLst>
              </p:cNvPr>
              <p:cNvSpPr/>
              <p:nvPr/>
            </p:nvSpPr>
            <p:spPr>
              <a:xfrm rot="-1221131">
                <a:off x="3787198" y="321185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8" name="Freeform: Shape 747">
                <a:extLst>
                  <a:ext uri="{FF2B5EF4-FFF2-40B4-BE49-F238E27FC236}">
                    <a16:creationId xmlns:a16="http://schemas.microsoft.com/office/drawing/2014/main" id="{6B61638C-D6CB-AB09-B1AC-C7F757EDDD75}"/>
                  </a:ext>
                </a:extLst>
              </p:cNvPr>
              <p:cNvSpPr/>
              <p:nvPr/>
            </p:nvSpPr>
            <p:spPr>
              <a:xfrm rot="-1221573">
                <a:off x="4060430" y="3110139"/>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49" name="Freeform: Shape 748">
                <a:extLst>
                  <a:ext uri="{FF2B5EF4-FFF2-40B4-BE49-F238E27FC236}">
                    <a16:creationId xmlns:a16="http://schemas.microsoft.com/office/drawing/2014/main" id="{F8D576A2-F583-7CEC-0021-93FE0027E1DC}"/>
                  </a:ext>
                </a:extLst>
              </p:cNvPr>
              <p:cNvSpPr/>
              <p:nvPr/>
            </p:nvSpPr>
            <p:spPr>
              <a:xfrm rot="-1221131">
                <a:off x="3982553" y="313932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0" name="Freeform: Shape 749">
                <a:extLst>
                  <a:ext uri="{FF2B5EF4-FFF2-40B4-BE49-F238E27FC236}">
                    <a16:creationId xmlns:a16="http://schemas.microsoft.com/office/drawing/2014/main" id="{FB81CC50-303B-0F94-633B-ADBCFDD081DB}"/>
                  </a:ext>
                </a:extLst>
              </p:cNvPr>
              <p:cNvSpPr/>
              <p:nvPr/>
            </p:nvSpPr>
            <p:spPr>
              <a:xfrm rot="-1221573">
                <a:off x="3943203" y="3153678"/>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1" name="Freeform: Shape 750">
                <a:extLst>
                  <a:ext uri="{FF2B5EF4-FFF2-40B4-BE49-F238E27FC236}">
                    <a16:creationId xmlns:a16="http://schemas.microsoft.com/office/drawing/2014/main" id="{6C6511BE-B434-01DF-DC33-A32FE2EA9100}"/>
                  </a:ext>
                </a:extLst>
              </p:cNvPr>
              <p:cNvSpPr/>
              <p:nvPr/>
            </p:nvSpPr>
            <p:spPr>
              <a:xfrm>
                <a:off x="4098567" y="3084258"/>
                <a:ext cx="51149" cy="27908"/>
              </a:xfrm>
              <a:custGeom>
                <a:avLst/>
                <a:gdLst>
                  <a:gd name="connsiteX0" fmla="*/ 4001 w 51149"/>
                  <a:gd name="connsiteY0" fmla="*/ 27908 h 27908"/>
                  <a:gd name="connsiteX1" fmla="*/ 51149 w 51149"/>
                  <a:gd name="connsiteY1" fmla="*/ 10382 h 27908"/>
                  <a:gd name="connsiteX2" fmla="*/ 46101 w 51149"/>
                  <a:gd name="connsiteY2" fmla="*/ 0 h 27908"/>
                  <a:gd name="connsiteX3" fmla="*/ 0 w 51149"/>
                  <a:gd name="connsiteY3" fmla="*/ 17145 h 27908"/>
                  <a:gd name="connsiteX4" fmla="*/ 4001 w 51149"/>
                  <a:gd name="connsiteY4" fmla="*/ 27908 h 279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149" h="27908">
                    <a:moveTo>
                      <a:pt x="4001" y="27908"/>
                    </a:moveTo>
                    <a:lnTo>
                      <a:pt x="51149" y="10382"/>
                    </a:lnTo>
                    <a:cubicBezTo>
                      <a:pt x="49530" y="6858"/>
                      <a:pt x="47815" y="3429"/>
                      <a:pt x="46101" y="0"/>
                    </a:cubicBezTo>
                    <a:lnTo>
                      <a:pt x="0" y="17145"/>
                    </a:lnTo>
                    <a:lnTo>
                      <a:pt x="4001" y="27908"/>
                    </a:lnTo>
                    <a:close/>
                  </a:path>
                </a:pathLst>
              </a:custGeom>
              <a:solidFill>
                <a:srgbClr val="070540"/>
              </a:solidFill>
              <a:ln w="9525" cap="flat">
                <a:noFill/>
                <a:prstDash val="solid"/>
                <a:miter/>
              </a:ln>
            </p:spPr>
            <p:txBody>
              <a:bodyPr rtlCol="0" anchor="ctr"/>
              <a:lstStyle/>
              <a:p>
                <a:endParaRPr lang="en-US"/>
              </a:p>
            </p:txBody>
          </p:sp>
          <p:sp>
            <p:nvSpPr>
              <p:cNvPr id="752" name="Freeform: Shape 751">
                <a:extLst>
                  <a:ext uri="{FF2B5EF4-FFF2-40B4-BE49-F238E27FC236}">
                    <a16:creationId xmlns:a16="http://schemas.microsoft.com/office/drawing/2014/main" id="{B85FA324-AE01-1EC1-D0CD-9CEACDD81CBA}"/>
                  </a:ext>
                </a:extLst>
              </p:cNvPr>
              <p:cNvSpPr/>
              <p:nvPr/>
            </p:nvSpPr>
            <p:spPr>
              <a:xfrm rot="-1221131">
                <a:off x="3865323" y="3182920"/>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3" name="Freeform: Shape 752">
                <a:extLst>
                  <a:ext uri="{FF2B5EF4-FFF2-40B4-BE49-F238E27FC236}">
                    <a16:creationId xmlns:a16="http://schemas.microsoft.com/office/drawing/2014/main" id="{2BEB01B2-4AF3-98CA-4A48-BCAB692667BB}"/>
                  </a:ext>
                </a:extLst>
              </p:cNvPr>
              <p:cNvSpPr/>
              <p:nvPr/>
            </p:nvSpPr>
            <p:spPr>
              <a:xfrm rot="-1221573">
                <a:off x="3904162" y="3168236"/>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4" name="Freeform: Shape 753">
                <a:extLst>
                  <a:ext uri="{FF2B5EF4-FFF2-40B4-BE49-F238E27FC236}">
                    <a16:creationId xmlns:a16="http://schemas.microsoft.com/office/drawing/2014/main" id="{F093B5E1-098D-9824-7A74-6B1CF6587232}"/>
                  </a:ext>
                </a:extLst>
              </p:cNvPr>
              <p:cNvSpPr/>
              <p:nvPr/>
            </p:nvSpPr>
            <p:spPr>
              <a:xfrm rot="-1221131">
                <a:off x="3826247" y="319731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5" name="Freeform: Shape 754">
                <a:extLst>
                  <a:ext uri="{FF2B5EF4-FFF2-40B4-BE49-F238E27FC236}">
                    <a16:creationId xmlns:a16="http://schemas.microsoft.com/office/drawing/2014/main" id="{EC43E69D-A496-6357-8D51-B0E323F40EF6}"/>
                  </a:ext>
                </a:extLst>
              </p:cNvPr>
              <p:cNvSpPr/>
              <p:nvPr/>
            </p:nvSpPr>
            <p:spPr>
              <a:xfrm rot="-1221131">
                <a:off x="4021626" y="312490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6" name="Freeform: Shape 755">
                <a:extLst>
                  <a:ext uri="{FF2B5EF4-FFF2-40B4-BE49-F238E27FC236}">
                    <a16:creationId xmlns:a16="http://schemas.microsoft.com/office/drawing/2014/main" id="{6028319A-D0C6-A8FB-4DD2-1E887994A04D}"/>
                  </a:ext>
                </a:extLst>
              </p:cNvPr>
              <p:cNvSpPr/>
              <p:nvPr/>
            </p:nvSpPr>
            <p:spPr>
              <a:xfrm rot="-1221131">
                <a:off x="3839613" y="323339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7" name="Freeform: Shape 756">
                <a:extLst>
                  <a:ext uri="{FF2B5EF4-FFF2-40B4-BE49-F238E27FC236}">
                    <a16:creationId xmlns:a16="http://schemas.microsoft.com/office/drawing/2014/main" id="{A60990A0-A726-6EE0-0970-D70FEB8A0D7E}"/>
                  </a:ext>
                </a:extLst>
              </p:cNvPr>
              <p:cNvSpPr/>
              <p:nvPr/>
            </p:nvSpPr>
            <p:spPr>
              <a:xfrm rot="-1221131">
                <a:off x="3878643" y="321883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58" name="Freeform: Shape 757">
                <a:extLst>
                  <a:ext uri="{FF2B5EF4-FFF2-40B4-BE49-F238E27FC236}">
                    <a16:creationId xmlns:a16="http://schemas.microsoft.com/office/drawing/2014/main" id="{89AFF114-55BD-D5F9-9AD1-2CFE97645D74}"/>
                  </a:ext>
                </a:extLst>
              </p:cNvPr>
              <p:cNvSpPr/>
              <p:nvPr/>
            </p:nvSpPr>
            <p:spPr>
              <a:xfrm>
                <a:off x="4111902" y="3119405"/>
                <a:ext cx="52387" cy="28670"/>
              </a:xfrm>
              <a:custGeom>
                <a:avLst/>
                <a:gdLst>
                  <a:gd name="connsiteX0" fmla="*/ 4001 w 52387"/>
                  <a:gd name="connsiteY0" fmla="*/ 28670 h 28670"/>
                  <a:gd name="connsiteX1" fmla="*/ 52388 w 52387"/>
                  <a:gd name="connsiteY1" fmla="*/ 10763 h 28670"/>
                  <a:gd name="connsiteX2" fmla="*/ 50102 w 52387"/>
                  <a:gd name="connsiteY2" fmla="*/ 4381 h 28670"/>
                  <a:gd name="connsiteX3" fmla="*/ 48387 w 52387"/>
                  <a:gd name="connsiteY3" fmla="*/ 0 h 28670"/>
                  <a:gd name="connsiteX4" fmla="*/ 0 w 52387"/>
                  <a:gd name="connsiteY4" fmla="*/ 17907 h 28670"/>
                  <a:gd name="connsiteX5" fmla="*/ 4001 w 52387"/>
                  <a:gd name="connsiteY5" fmla="*/ 28670 h 28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7" h="28670">
                    <a:moveTo>
                      <a:pt x="4001" y="28670"/>
                    </a:moveTo>
                    <a:lnTo>
                      <a:pt x="52388" y="10763"/>
                    </a:lnTo>
                    <a:cubicBezTo>
                      <a:pt x="51626" y="8668"/>
                      <a:pt x="50959" y="6477"/>
                      <a:pt x="50102" y="4381"/>
                    </a:cubicBezTo>
                    <a:cubicBezTo>
                      <a:pt x="49530" y="2953"/>
                      <a:pt x="48959" y="1524"/>
                      <a:pt x="48387" y="0"/>
                    </a:cubicBezTo>
                    <a:lnTo>
                      <a:pt x="0" y="17907"/>
                    </a:lnTo>
                    <a:lnTo>
                      <a:pt x="4001" y="28670"/>
                    </a:lnTo>
                    <a:close/>
                  </a:path>
                </a:pathLst>
              </a:custGeom>
              <a:solidFill>
                <a:srgbClr val="070540"/>
              </a:solidFill>
              <a:ln w="9525" cap="flat">
                <a:noFill/>
                <a:prstDash val="solid"/>
                <a:miter/>
              </a:ln>
            </p:spPr>
            <p:txBody>
              <a:bodyPr rtlCol="0" anchor="ctr"/>
              <a:lstStyle/>
              <a:p>
                <a:endParaRPr lang="en-US"/>
              </a:p>
            </p:txBody>
          </p:sp>
          <p:sp>
            <p:nvSpPr>
              <p:cNvPr id="759" name="Freeform: Shape 758">
                <a:extLst>
                  <a:ext uri="{FF2B5EF4-FFF2-40B4-BE49-F238E27FC236}">
                    <a16:creationId xmlns:a16="http://schemas.microsoft.com/office/drawing/2014/main" id="{2824D78D-51D1-B287-AD86-78406FC64545}"/>
                  </a:ext>
                </a:extLst>
              </p:cNvPr>
              <p:cNvSpPr/>
              <p:nvPr/>
            </p:nvSpPr>
            <p:spPr>
              <a:xfrm rot="-1221131">
                <a:off x="4074004" y="314632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0" name="Freeform: Shape 759">
                <a:extLst>
                  <a:ext uri="{FF2B5EF4-FFF2-40B4-BE49-F238E27FC236}">
                    <a16:creationId xmlns:a16="http://schemas.microsoft.com/office/drawing/2014/main" id="{D5053451-D74D-EE53-26AE-28FAB7E8CB6A}"/>
                  </a:ext>
                </a:extLst>
              </p:cNvPr>
              <p:cNvSpPr/>
              <p:nvPr/>
            </p:nvSpPr>
            <p:spPr>
              <a:xfrm rot="-1221131">
                <a:off x="3956767" y="318988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1" name="Freeform: Shape 760">
                <a:extLst>
                  <a:ext uri="{FF2B5EF4-FFF2-40B4-BE49-F238E27FC236}">
                    <a16:creationId xmlns:a16="http://schemas.microsoft.com/office/drawing/2014/main" id="{DFB3E9D7-C75C-9EAE-D2AA-A1964FA174FE}"/>
                  </a:ext>
                </a:extLst>
              </p:cNvPr>
              <p:cNvSpPr/>
              <p:nvPr/>
            </p:nvSpPr>
            <p:spPr>
              <a:xfrm>
                <a:off x="3743380" y="3257327"/>
                <a:ext cx="49244" cy="27431"/>
              </a:xfrm>
              <a:custGeom>
                <a:avLst/>
                <a:gdLst>
                  <a:gd name="connsiteX0" fmla="*/ 45244 w 49244"/>
                  <a:gd name="connsiteY0" fmla="*/ 0 h 27431"/>
                  <a:gd name="connsiteX1" fmla="*/ 0 w 49244"/>
                  <a:gd name="connsiteY1" fmla="*/ 16764 h 27431"/>
                  <a:gd name="connsiteX2" fmla="*/ 1524 w 49244"/>
                  <a:gd name="connsiteY2" fmla="*/ 21145 h 27431"/>
                  <a:gd name="connsiteX3" fmla="*/ 4001 w 49244"/>
                  <a:gd name="connsiteY3" fmla="*/ 27432 h 27431"/>
                  <a:gd name="connsiteX4" fmla="*/ 49244 w 49244"/>
                  <a:gd name="connsiteY4" fmla="*/ 10668 h 27431"/>
                  <a:gd name="connsiteX5" fmla="*/ 45244 w 49244"/>
                  <a:gd name="connsiteY5" fmla="*/ 0 h 27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44" h="27431">
                    <a:moveTo>
                      <a:pt x="45244" y="0"/>
                    </a:moveTo>
                    <a:lnTo>
                      <a:pt x="0" y="16764"/>
                    </a:lnTo>
                    <a:cubicBezTo>
                      <a:pt x="571" y="18193"/>
                      <a:pt x="953" y="19717"/>
                      <a:pt x="1524" y="21145"/>
                    </a:cubicBezTo>
                    <a:cubicBezTo>
                      <a:pt x="2286" y="23241"/>
                      <a:pt x="3143" y="25336"/>
                      <a:pt x="4001" y="27432"/>
                    </a:cubicBezTo>
                    <a:lnTo>
                      <a:pt x="49244" y="10668"/>
                    </a:lnTo>
                    <a:lnTo>
                      <a:pt x="45244" y="0"/>
                    </a:lnTo>
                    <a:close/>
                  </a:path>
                </a:pathLst>
              </a:custGeom>
              <a:solidFill>
                <a:srgbClr val="070540"/>
              </a:solidFill>
              <a:ln w="9525" cap="flat">
                <a:noFill/>
                <a:prstDash val="solid"/>
                <a:miter/>
              </a:ln>
            </p:spPr>
            <p:txBody>
              <a:bodyPr rtlCol="0" anchor="ctr"/>
              <a:lstStyle/>
              <a:p>
                <a:endParaRPr lang="en-US"/>
              </a:p>
            </p:txBody>
          </p:sp>
          <p:sp>
            <p:nvSpPr>
              <p:cNvPr id="762" name="Freeform: Shape 761">
                <a:extLst>
                  <a:ext uri="{FF2B5EF4-FFF2-40B4-BE49-F238E27FC236}">
                    <a16:creationId xmlns:a16="http://schemas.microsoft.com/office/drawing/2014/main" id="{880B2AF2-73EA-69AC-30DE-106CC5806A0C}"/>
                  </a:ext>
                </a:extLst>
              </p:cNvPr>
              <p:cNvSpPr/>
              <p:nvPr/>
            </p:nvSpPr>
            <p:spPr>
              <a:xfrm rot="-1221131">
                <a:off x="3995907" y="317532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3" name="Freeform: Shape 762">
                <a:extLst>
                  <a:ext uri="{FF2B5EF4-FFF2-40B4-BE49-F238E27FC236}">
                    <a16:creationId xmlns:a16="http://schemas.microsoft.com/office/drawing/2014/main" id="{AB8E4F3F-6493-B71F-3555-3EBE53F56A02}"/>
                  </a:ext>
                </a:extLst>
              </p:cNvPr>
              <p:cNvSpPr/>
              <p:nvPr/>
            </p:nvSpPr>
            <p:spPr>
              <a:xfrm rot="-1221131">
                <a:off x="3917700" y="320433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4" name="Freeform: Shape 763">
                <a:extLst>
                  <a:ext uri="{FF2B5EF4-FFF2-40B4-BE49-F238E27FC236}">
                    <a16:creationId xmlns:a16="http://schemas.microsoft.com/office/drawing/2014/main" id="{2098A1BE-9263-7B9A-7259-9A3BE5CFD8F7}"/>
                  </a:ext>
                </a:extLst>
              </p:cNvPr>
              <p:cNvSpPr/>
              <p:nvPr/>
            </p:nvSpPr>
            <p:spPr>
              <a:xfrm rot="-1221131">
                <a:off x="4034980" y="316091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5" name="Freeform: Shape 764">
                <a:extLst>
                  <a:ext uri="{FF2B5EF4-FFF2-40B4-BE49-F238E27FC236}">
                    <a16:creationId xmlns:a16="http://schemas.microsoft.com/office/drawing/2014/main" id="{E716FD54-BAD6-2196-3620-5711899A3861}"/>
                  </a:ext>
                </a:extLst>
              </p:cNvPr>
              <p:cNvSpPr/>
              <p:nvPr/>
            </p:nvSpPr>
            <p:spPr>
              <a:xfrm rot="-1221131">
                <a:off x="3800538" y="3247790"/>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6" name="Freeform: Shape 765">
                <a:extLst>
                  <a:ext uri="{FF2B5EF4-FFF2-40B4-BE49-F238E27FC236}">
                    <a16:creationId xmlns:a16="http://schemas.microsoft.com/office/drawing/2014/main" id="{64C39BA0-F188-4AD4-095D-4356636467ED}"/>
                  </a:ext>
                </a:extLst>
              </p:cNvPr>
              <p:cNvSpPr/>
              <p:nvPr/>
            </p:nvSpPr>
            <p:spPr>
              <a:xfrm>
                <a:off x="3758144" y="3293237"/>
                <a:ext cx="47910" cy="26574"/>
              </a:xfrm>
              <a:custGeom>
                <a:avLst/>
                <a:gdLst>
                  <a:gd name="connsiteX0" fmla="*/ 43815 w 47910"/>
                  <a:gd name="connsiteY0" fmla="*/ 0 h 26574"/>
                  <a:gd name="connsiteX1" fmla="*/ 0 w 47910"/>
                  <a:gd name="connsiteY1" fmla="*/ 16288 h 26574"/>
                  <a:gd name="connsiteX2" fmla="*/ 5143 w 47910"/>
                  <a:gd name="connsiteY2" fmla="*/ 26575 h 26574"/>
                  <a:gd name="connsiteX3" fmla="*/ 47911 w 47910"/>
                  <a:gd name="connsiteY3" fmla="*/ 10763 h 26574"/>
                  <a:gd name="connsiteX4" fmla="*/ 43815 w 47910"/>
                  <a:gd name="connsiteY4" fmla="*/ 0 h 265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7910" h="26574">
                    <a:moveTo>
                      <a:pt x="43815" y="0"/>
                    </a:moveTo>
                    <a:lnTo>
                      <a:pt x="0" y="16288"/>
                    </a:lnTo>
                    <a:cubicBezTo>
                      <a:pt x="1619" y="19812"/>
                      <a:pt x="3334" y="23241"/>
                      <a:pt x="5143" y="26575"/>
                    </a:cubicBezTo>
                    <a:lnTo>
                      <a:pt x="47911" y="10763"/>
                    </a:lnTo>
                    <a:lnTo>
                      <a:pt x="43815" y="0"/>
                    </a:lnTo>
                    <a:close/>
                  </a:path>
                </a:pathLst>
              </a:custGeom>
              <a:solidFill>
                <a:srgbClr val="070540"/>
              </a:solidFill>
              <a:ln w="9525" cap="flat">
                <a:noFill/>
                <a:prstDash val="solid"/>
                <a:miter/>
              </a:ln>
            </p:spPr>
            <p:txBody>
              <a:bodyPr rtlCol="0" anchor="ctr"/>
              <a:lstStyle/>
              <a:p>
                <a:endParaRPr lang="en-US"/>
              </a:p>
            </p:txBody>
          </p:sp>
          <p:sp>
            <p:nvSpPr>
              <p:cNvPr id="767" name="Freeform: Shape 766">
                <a:extLst>
                  <a:ext uri="{FF2B5EF4-FFF2-40B4-BE49-F238E27FC236}">
                    <a16:creationId xmlns:a16="http://schemas.microsoft.com/office/drawing/2014/main" id="{37044D46-4343-7FA5-068E-67DD66B433A9}"/>
                  </a:ext>
                </a:extLst>
              </p:cNvPr>
              <p:cNvSpPr/>
              <p:nvPr/>
            </p:nvSpPr>
            <p:spPr>
              <a:xfrm rot="-1221131">
                <a:off x="4087361" y="318232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8" name="Freeform: Shape 767">
                <a:extLst>
                  <a:ext uri="{FF2B5EF4-FFF2-40B4-BE49-F238E27FC236}">
                    <a16:creationId xmlns:a16="http://schemas.microsoft.com/office/drawing/2014/main" id="{3268E132-DA06-8C22-DD77-FB70F8592F01}"/>
                  </a:ext>
                </a:extLst>
              </p:cNvPr>
              <p:cNvSpPr/>
              <p:nvPr/>
            </p:nvSpPr>
            <p:spPr>
              <a:xfrm rot="-1221131">
                <a:off x="3813871" y="328375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69" name="Freeform: Shape 768">
                <a:extLst>
                  <a:ext uri="{FF2B5EF4-FFF2-40B4-BE49-F238E27FC236}">
                    <a16:creationId xmlns:a16="http://schemas.microsoft.com/office/drawing/2014/main" id="{8425724F-C7C8-FB28-D050-F137DC797E6F}"/>
                  </a:ext>
                </a:extLst>
              </p:cNvPr>
              <p:cNvSpPr/>
              <p:nvPr/>
            </p:nvSpPr>
            <p:spPr>
              <a:xfrm rot="-1221131">
                <a:off x="3931029" y="324027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0" name="Freeform: Shape 769">
                <a:extLst>
                  <a:ext uri="{FF2B5EF4-FFF2-40B4-BE49-F238E27FC236}">
                    <a16:creationId xmlns:a16="http://schemas.microsoft.com/office/drawing/2014/main" id="{02744686-404F-5B23-6194-83C0216CC314}"/>
                  </a:ext>
                </a:extLst>
              </p:cNvPr>
              <p:cNvSpPr/>
              <p:nvPr/>
            </p:nvSpPr>
            <p:spPr>
              <a:xfrm>
                <a:off x="4125332" y="3155791"/>
                <a:ext cx="49815" cy="28193"/>
              </a:xfrm>
              <a:custGeom>
                <a:avLst/>
                <a:gdLst>
                  <a:gd name="connsiteX0" fmla="*/ 3905 w 49815"/>
                  <a:gd name="connsiteY0" fmla="*/ 28194 h 28193"/>
                  <a:gd name="connsiteX1" fmla="*/ 49816 w 49815"/>
                  <a:gd name="connsiteY1" fmla="*/ 11144 h 28193"/>
                  <a:gd name="connsiteX2" fmla="*/ 46958 w 49815"/>
                  <a:gd name="connsiteY2" fmla="*/ 0 h 28193"/>
                  <a:gd name="connsiteX3" fmla="*/ 0 w 49815"/>
                  <a:gd name="connsiteY3" fmla="*/ 17431 h 28193"/>
                  <a:gd name="connsiteX4" fmla="*/ 3905 w 49815"/>
                  <a:gd name="connsiteY4" fmla="*/ 28194 h 28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815" h="28193">
                    <a:moveTo>
                      <a:pt x="3905" y="28194"/>
                    </a:moveTo>
                    <a:lnTo>
                      <a:pt x="49816" y="11144"/>
                    </a:lnTo>
                    <a:cubicBezTo>
                      <a:pt x="48959" y="7429"/>
                      <a:pt x="47911" y="3715"/>
                      <a:pt x="46958" y="0"/>
                    </a:cubicBezTo>
                    <a:lnTo>
                      <a:pt x="0" y="17431"/>
                    </a:lnTo>
                    <a:lnTo>
                      <a:pt x="3905" y="28194"/>
                    </a:lnTo>
                    <a:close/>
                  </a:path>
                </a:pathLst>
              </a:custGeom>
              <a:solidFill>
                <a:srgbClr val="070540"/>
              </a:solidFill>
              <a:ln w="9525" cap="flat">
                <a:noFill/>
                <a:prstDash val="solid"/>
                <a:miter/>
              </a:ln>
            </p:spPr>
            <p:txBody>
              <a:bodyPr rtlCol="0" anchor="ctr"/>
              <a:lstStyle/>
              <a:p>
                <a:endParaRPr lang="en-US"/>
              </a:p>
            </p:txBody>
          </p:sp>
          <p:sp>
            <p:nvSpPr>
              <p:cNvPr id="771" name="Freeform: Shape 770">
                <a:extLst>
                  <a:ext uri="{FF2B5EF4-FFF2-40B4-BE49-F238E27FC236}">
                    <a16:creationId xmlns:a16="http://schemas.microsoft.com/office/drawing/2014/main" id="{BD20ACE4-5147-76BB-D9A9-D34167786EC3}"/>
                  </a:ext>
                </a:extLst>
              </p:cNvPr>
              <p:cNvSpPr/>
              <p:nvPr/>
            </p:nvSpPr>
            <p:spPr>
              <a:xfrm rot="-1221131">
                <a:off x="3852937" y="326931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2" name="Freeform: Shape 771">
                <a:extLst>
                  <a:ext uri="{FF2B5EF4-FFF2-40B4-BE49-F238E27FC236}">
                    <a16:creationId xmlns:a16="http://schemas.microsoft.com/office/drawing/2014/main" id="{4BAD5602-4582-C83C-A53C-1C68D5C49FB6}"/>
                  </a:ext>
                </a:extLst>
              </p:cNvPr>
              <p:cNvSpPr/>
              <p:nvPr/>
            </p:nvSpPr>
            <p:spPr>
              <a:xfrm rot="-1221131">
                <a:off x="3970051" y="322558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3" name="Freeform: Shape 772">
                <a:extLst>
                  <a:ext uri="{FF2B5EF4-FFF2-40B4-BE49-F238E27FC236}">
                    <a16:creationId xmlns:a16="http://schemas.microsoft.com/office/drawing/2014/main" id="{23E1C770-FBE0-9B58-B013-141F3EE91AAD}"/>
                  </a:ext>
                </a:extLst>
              </p:cNvPr>
              <p:cNvSpPr/>
              <p:nvPr/>
            </p:nvSpPr>
            <p:spPr>
              <a:xfrm rot="-1221131">
                <a:off x="4009231" y="321123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4" name="Freeform: Shape 773">
                <a:extLst>
                  <a:ext uri="{FF2B5EF4-FFF2-40B4-BE49-F238E27FC236}">
                    <a16:creationId xmlns:a16="http://schemas.microsoft.com/office/drawing/2014/main" id="{8750EFB4-67EB-D7C6-E7E4-B6E217C805B1}"/>
                  </a:ext>
                </a:extLst>
              </p:cNvPr>
              <p:cNvSpPr/>
              <p:nvPr/>
            </p:nvSpPr>
            <p:spPr>
              <a:xfrm rot="-1221131">
                <a:off x="4048287" y="319673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5" name="Freeform: Shape 774">
                <a:extLst>
                  <a:ext uri="{FF2B5EF4-FFF2-40B4-BE49-F238E27FC236}">
                    <a16:creationId xmlns:a16="http://schemas.microsoft.com/office/drawing/2014/main" id="{019774CC-AEAE-1927-79C6-DCCB839519FE}"/>
                  </a:ext>
                </a:extLst>
              </p:cNvPr>
              <p:cNvSpPr/>
              <p:nvPr/>
            </p:nvSpPr>
            <p:spPr>
              <a:xfrm rot="-1221131">
                <a:off x="3891986" y="3254758"/>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6" name="Freeform: Shape 775">
                <a:extLst>
                  <a:ext uri="{FF2B5EF4-FFF2-40B4-BE49-F238E27FC236}">
                    <a16:creationId xmlns:a16="http://schemas.microsoft.com/office/drawing/2014/main" id="{2612627C-6B25-9862-1EB2-95740E6E4384}"/>
                  </a:ext>
                </a:extLst>
              </p:cNvPr>
              <p:cNvSpPr/>
              <p:nvPr/>
            </p:nvSpPr>
            <p:spPr>
              <a:xfrm rot="-1221131">
                <a:off x="3905322" y="329075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7" name="Freeform: Shape 776">
                <a:extLst>
                  <a:ext uri="{FF2B5EF4-FFF2-40B4-BE49-F238E27FC236}">
                    <a16:creationId xmlns:a16="http://schemas.microsoft.com/office/drawing/2014/main" id="{60A35EEA-2F39-B953-A8FF-13B760C9D647}"/>
                  </a:ext>
                </a:extLst>
              </p:cNvPr>
              <p:cNvSpPr/>
              <p:nvPr/>
            </p:nvSpPr>
            <p:spPr>
              <a:xfrm>
                <a:off x="4138572" y="3193700"/>
                <a:ext cx="43433" cy="26288"/>
              </a:xfrm>
              <a:custGeom>
                <a:avLst/>
                <a:gdLst>
                  <a:gd name="connsiteX0" fmla="*/ 4000 w 43433"/>
                  <a:gd name="connsiteY0" fmla="*/ 26289 h 26288"/>
                  <a:gd name="connsiteX1" fmla="*/ 43434 w 43433"/>
                  <a:gd name="connsiteY1" fmla="*/ 11620 h 26288"/>
                  <a:gd name="connsiteX2" fmla="*/ 41815 w 43433"/>
                  <a:gd name="connsiteY2" fmla="*/ 0 h 26288"/>
                  <a:gd name="connsiteX3" fmla="*/ 0 w 43433"/>
                  <a:gd name="connsiteY3" fmla="*/ 15526 h 26288"/>
                  <a:gd name="connsiteX4" fmla="*/ 4000 w 43433"/>
                  <a:gd name="connsiteY4" fmla="*/ 26289 h 26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433" h="26288">
                    <a:moveTo>
                      <a:pt x="4000" y="26289"/>
                    </a:moveTo>
                    <a:lnTo>
                      <a:pt x="43434" y="11620"/>
                    </a:lnTo>
                    <a:cubicBezTo>
                      <a:pt x="42958" y="7715"/>
                      <a:pt x="42386" y="3905"/>
                      <a:pt x="41815" y="0"/>
                    </a:cubicBezTo>
                    <a:lnTo>
                      <a:pt x="0" y="15526"/>
                    </a:lnTo>
                    <a:lnTo>
                      <a:pt x="4000" y="26289"/>
                    </a:lnTo>
                    <a:close/>
                  </a:path>
                </a:pathLst>
              </a:custGeom>
              <a:solidFill>
                <a:srgbClr val="070540"/>
              </a:solidFill>
              <a:ln w="9525" cap="flat">
                <a:noFill/>
                <a:prstDash val="solid"/>
                <a:miter/>
              </a:ln>
            </p:spPr>
            <p:txBody>
              <a:bodyPr rtlCol="0" anchor="ctr"/>
              <a:lstStyle/>
              <a:p>
                <a:endParaRPr lang="en-US"/>
              </a:p>
            </p:txBody>
          </p:sp>
          <p:sp>
            <p:nvSpPr>
              <p:cNvPr id="778" name="Freeform: Shape 777">
                <a:extLst>
                  <a:ext uri="{FF2B5EF4-FFF2-40B4-BE49-F238E27FC236}">
                    <a16:creationId xmlns:a16="http://schemas.microsoft.com/office/drawing/2014/main" id="{D26CC28A-E0A3-4B84-E1CD-53F0A99F40BD}"/>
                  </a:ext>
                </a:extLst>
              </p:cNvPr>
              <p:cNvSpPr/>
              <p:nvPr/>
            </p:nvSpPr>
            <p:spPr>
              <a:xfrm rot="-1221573">
                <a:off x="4022356" y="3247100"/>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79" name="Freeform: Shape 778">
                <a:extLst>
                  <a:ext uri="{FF2B5EF4-FFF2-40B4-BE49-F238E27FC236}">
                    <a16:creationId xmlns:a16="http://schemas.microsoft.com/office/drawing/2014/main" id="{C9FD5BA0-5AB6-3D77-05D8-1D279FFC4D67}"/>
                  </a:ext>
                </a:extLst>
              </p:cNvPr>
              <p:cNvSpPr/>
              <p:nvPr/>
            </p:nvSpPr>
            <p:spPr>
              <a:xfrm rot="-1221131">
                <a:off x="3983442" y="326178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0" name="Freeform: Shape 779">
                <a:extLst>
                  <a:ext uri="{FF2B5EF4-FFF2-40B4-BE49-F238E27FC236}">
                    <a16:creationId xmlns:a16="http://schemas.microsoft.com/office/drawing/2014/main" id="{2E41941E-F4F8-C175-E236-3CEC265FAA04}"/>
                  </a:ext>
                </a:extLst>
              </p:cNvPr>
              <p:cNvSpPr/>
              <p:nvPr/>
            </p:nvSpPr>
            <p:spPr>
              <a:xfrm>
                <a:off x="3776622" y="3329146"/>
                <a:ext cx="42671" cy="24288"/>
              </a:xfrm>
              <a:custGeom>
                <a:avLst/>
                <a:gdLst>
                  <a:gd name="connsiteX0" fmla="*/ 38671 w 42671"/>
                  <a:gd name="connsiteY0" fmla="*/ 0 h 24288"/>
                  <a:gd name="connsiteX1" fmla="*/ 0 w 42671"/>
                  <a:gd name="connsiteY1" fmla="*/ 14383 h 24288"/>
                  <a:gd name="connsiteX2" fmla="*/ 6382 w 42671"/>
                  <a:gd name="connsiteY2" fmla="*/ 24289 h 24288"/>
                  <a:gd name="connsiteX3" fmla="*/ 42672 w 42671"/>
                  <a:gd name="connsiteY3" fmla="*/ 10858 h 24288"/>
                  <a:gd name="connsiteX4" fmla="*/ 38671 w 42671"/>
                  <a:gd name="connsiteY4" fmla="*/ 0 h 242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2671" h="24288">
                    <a:moveTo>
                      <a:pt x="38671" y="0"/>
                    </a:moveTo>
                    <a:lnTo>
                      <a:pt x="0" y="14383"/>
                    </a:lnTo>
                    <a:cubicBezTo>
                      <a:pt x="2096" y="17717"/>
                      <a:pt x="4191" y="21050"/>
                      <a:pt x="6382" y="24289"/>
                    </a:cubicBezTo>
                    <a:lnTo>
                      <a:pt x="42672" y="10858"/>
                    </a:lnTo>
                    <a:lnTo>
                      <a:pt x="38671" y="0"/>
                    </a:lnTo>
                    <a:close/>
                  </a:path>
                </a:pathLst>
              </a:custGeom>
              <a:solidFill>
                <a:srgbClr val="070540"/>
              </a:solidFill>
              <a:ln w="9525" cap="flat">
                <a:noFill/>
                <a:prstDash val="solid"/>
                <a:miter/>
              </a:ln>
            </p:spPr>
            <p:txBody>
              <a:bodyPr rtlCol="0" anchor="ctr"/>
              <a:lstStyle/>
              <a:p>
                <a:endParaRPr lang="en-US"/>
              </a:p>
            </p:txBody>
          </p:sp>
          <p:sp>
            <p:nvSpPr>
              <p:cNvPr id="781" name="Freeform: Shape 780">
                <a:extLst>
                  <a:ext uri="{FF2B5EF4-FFF2-40B4-BE49-F238E27FC236}">
                    <a16:creationId xmlns:a16="http://schemas.microsoft.com/office/drawing/2014/main" id="{D037406B-494A-B98D-26F7-FA71F068AB98}"/>
                  </a:ext>
                </a:extLst>
              </p:cNvPr>
              <p:cNvSpPr/>
              <p:nvPr/>
            </p:nvSpPr>
            <p:spPr>
              <a:xfrm rot="-1221131">
                <a:off x="3944380" y="3276253"/>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2" name="Freeform: Shape 781">
                <a:extLst>
                  <a:ext uri="{FF2B5EF4-FFF2-40B4-BE49-F238E27FC236}">
                    <a16:creationId xmlns:a16="http://schemas.microsoft.com/office/drawing/2014/main" id="{3AE5D806-B4C0-5BBC-FD79-C033D7994D99}"/>
                  </a:ext>
                </a:extLst>
              </p:cNvPr>
              <p:cNvSpPr/>
              <p:nvPr/>
            </p:nvSpPr>
            <p:spPr>
              <a:xfrm rot="-1221131">
                <a:off x="4100683" y="321824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3" name="Freeform: Shape 782">
                <a:extLst>
                  <a:ext uri="{FF2B5EF4-FFF2-40B4-BE49-F238E27FC236}">
                    <a16:creationId xmlns:a16="http://schemas.microsoft.com/office/drawing/2014/main" id="{CFF267F2-1980-59F3-68D9-9DD45EE48FD3}"/>
                  </a:ext>
                </a:extLst>
              </p:cNvPr>
              <p:cNvSpPr/>
              <p:nvPr/>
            </p:nvSpPr>
            <p:spPr>
              <a:xfrm rot="-1221573">
                <a:off x="3826977" y="331939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4" name="Freeform: Shape 783">
                <a:extLst>
                  <a:ext uri="{FF2B5EF4-FFF2-40B4-BE49-F238E27FC236}">
                    <a16:creationId xmlns:a16="http://schemas.microsoft.com/office/drawing/2014/main" id="{18C130FA-0908-4092-4AD6-15B16E45101B}"/>
                  </a:ext>
                </a:extLst>
              </p:cNvPr>
              <p:cNvSpPr/>
              <p:nvPr/>
            </p:nvSpPr>
            <p:spPr>
              <a:xfrm rot="-1221131">
                <a:off x="3866248" y="330514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5" name="Freeform: Shape 784">
                <a:extLst>
                  <a:ext uri="{FF2B5EF4-FFF2-40B4-BE49-F238E27FC236}">
                    <a16:creationId xmlns:a16="http://schemas.microsoft.com/office/drawing/2014/main" id="{57390EC0-149C-3047-8AAB-A327293CE1E5}"/>
                  </a:ext>
                </a:extLst>
              </p:cNvPr>
              <p:cNvSpPr/>
              <p:nvPr/>
            </p:nvSpPr>
            <p:spPr>
              <a:xfrm rot="-1221131">
                <a:off x="4061626" y="3232740"/>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6" name="Freeform: Shape 785">
                <a:extLst>
                  <a:ext uri="{FF2B5EF4-FFF2-40B4-BE49-F238E27FC236}">
                    <a16:creationId xmlns:a16="http://schemas.microsoft.com/office/drawing/2014/main" id="{4950C73F-85D5-61E0-68F0-D1B82AF95F51}"/>
                  </a:ext>
                </a:extLst>
              </p:cNvPr>
              <p:cNvSpPr/>
              <p:nvPr/>
            </p:nvSpPr>
            <p:spPr>
              <a:xfrm rot="-1221131">
                <a:off x="3879615" y="334122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7" name="Freeform: Shape 786">
                <a:extLst>
                  <a:ext uri="{FF2B5EF4-FFF2-40B4-BE49-F238E27FC236}">
                    <a16:creationId xmlns:a16="http://schemas.microsoft.com/office/drawing/2014/main" id="{DC675FE8-0547-2992-62C9-FCBB7B090E65}"/>
                  </a:ext>
                </a:extLst>
              </p:cNvPr>
              <p:cNvSpPr/>
              <p:nvPr/>
            </p:nvSpPr>
            <p:spPr>
              <a:xfrm rot="-1221131">
                <a:off x="3996769" y="329771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8" name="Freeform: Shape 787">
                <a:extLst>
                  <a:ext uri="{FF2B5EF4-FFF2-40B4-BE49-F238E27FC236}">
                    <a16:creationId xmlns:a16="http://schemas.microsoft.com/office/drawing/2014/main" id="{040FD86E-6DBE-8D7E-0FA5-C47AA35D7D63}"/>
                  </a:ext>
                </a:extLst>
              </p:cNvPr>
              <p:cNvSpPr/>
              <p:nvPr/>
            </p:nvSpPr>
            <p:spPr>
              <a:xfrm rot="-1221131">
                <a:off x="4114038" y="325423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89" name="Freeform: Shape 788">
                <a:extLst>
                  <a:ext uri="{FF2B5EF4-FFF2-40B4-BE49-F238E27FC236}">
                    <a16:creationId xmlns:a16="http://schemas.microsoft.com/office/drawing/2014/main" id="{1D532557-8EDA-B5BE-731F-B8DCFDA83785}"/>
                  </a:ext>
                </a:extLst>
              </p:cNvPr>
              <p:cNvSpPr/>
              <p:nvPr/>
            </p:nvSpPr>
            <p:spPr>
              <a:xfrm rot="-1220809">
                <a:off x="4074854" y="3268663"/>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0" name="Freeform: Shape 789">
                <a:extLst>
                  <a:ext uri="{FF2B5EF4-FFF2-40B4-BE49-F238E27FC236}">
                    <a16:creationId xmlns:a16="http://schemas.microsoft.com/office/drawing/2014/main" id="{A4CDF914-88FD-1568-37F3-534CD0AAF373}"/>
                  </a:ext>
                </a:extLst>
              </p:cNvPr>
              <p:cNvSpPr/>
              <p:nvPr/>
            </p:nvSpPr>
            <p:spPr>
              <a:xfrm rot="-1220809">
                <a:off x="3957584" y="3312113"/>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1" name="Freeform: Shape 790">
                <a:extLst>
                  <a:ext uri="{FF2B5EF4-FFF2-40B4-BE49-F238E27FC236}">
                    <a16:creationId xmlns:a16="http://schemas.microsoft.com/office/drawing/2014/main" id="{C13C6756-60D7-396B-DE72-D6F3A178B9F5}"/>
                  </a:ext>
                </a:extLst>
              </p:cNvPr>
              <p:cNvSpPr/>
              <p:nvPr/>
            </p:nvSpPr>
            <p:spPr>
              <a:xfrm rot="-1221131">
                <a:off x="4035919" y="328321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2" name="Freeform: Shape 791">
                <a:extLst>
                  <a:ext uri="{FF2B5EF4-FFF2-40B4-BE49-F238E27FC236}">
                    <a16:creationId xmlns:a16="http://schemas.microsoft.com/office/drawing/2014/main" id="{9502F9E5-C652-5DE3-DB8D-56BFA0919A44}"/>
                  </a:ext>
                </a:extLst>
              </p:cNvPr>
              <p:cNvSpPr/>
              <p:nvPr/>
            </p:nvSpPr>
            <p:spPr>
              <a:xfrm>
                <a:off x="4151907" y="3233134"/>
                <a:ext cx="32670" cy="22764"/>
              </a:xfrm>
              <a:custGeom>
                <a:avLst/>
                <a:gdLst>
                  <a:gd name="connsiteX0" fmla="*/ 4000 w 32670"/>
                  <a:gd name="connsiteY0" fmla="*/ 22765 h 22764"/>
                  <a:gd name="connsiteX1" fmla="*/ 32671 w 32670"/>
                  <a:gd name="connsiteY1" fmla="*/ 12097 h 22764"/>
                  <a:gd name="connsiteX2" fmla="*/ 32385 w 32670"/>
                  <a:gd name="connsiteY2" fmla="*/ 0 h 22764"/>
                  <a:gd name="connsiteX3" fmla="*/ 0 w 32670"/>
                  <a:gd name="connsiteY3" fmla="*/ 12001 h 22764"/>
                  <a:gd name="connsiteX4" fmla="*/ 4000 w 32670"/>
                  <a:gd name="connsiteY4" fmla="*/ 22765 h 22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670" h="22764">
                    <a:moveTo>
                      <a:pt x="4000" y="22765"/>
                    </a:moveTo>
                    <a:lnTo>
                      <a:pt x="32671" y="12097"/>
                    </a:lnTo>
                    <a:cubicBezTo>
                      <a:pt x="32671" y="8096"/>
                      <a:pt x="32575" y="4000"/>
                      <a:pt x="32385" y="0"/>
                    </a:cubicBezTo>
                    <a:lnTo>
                      <a:pt x="0" y="12001"/>
                    </a:lnTo>
                    <a:lnTo>
                      <a:pt x="4000" y="22765"/>
                    </a:lnTo>
                    <a:close/>
                  </a:path>
                </a:pathLst>
              </a:custGeom>
              <a:solidFill>
                <a:srgbClr val="070540"/>
              </a:solidFill>
              <a:ln w="9525" cap="flat">
                <a:noFill/>
                <a:prstDash val="solid"/>
                <a:miter/>
              </a:ln>
            </p:spPr>
            <p:txBody>
              <a:bodyPr rtlCol="0" anchor="ctr"/>
              <a:lstStyle/>
              <a:p>
                <a:endParaRPr lang="en-US"/>
              </a:p>
            </p:txBody>
          </p:sp>
          <p:sp>
            <p:nvSpPr>
              <p:cNvPr id="793" name="Freeform: Shape 792">
                <a:extLst>
                  <a:ext uri="{FF2B5EF4-FFF2-40B4-BE49-F238E27FC236}">
                    <a16:creationId xmlns:a16="http://schemas.microsoft.com/office/drawing/2014/main" id="{0586BB3F-14EB-AA04-5FEA-15826B1DC142}"/>
                  </a:ext>
                </a:extLst>
              </p:cNvPr>
              <p:cNvSpPr/>
              <p:nvPr/>
            </p:nvSpPr>
            <p:spPr>
              <a:xfrm>
                <a:off x="3799292" y="3365150"/>
                <a:ext cx="33337" cy="20193"/>
              </a:xfrm>
              <a:custGeom>
                <a:avLst/>
                <a:gdLst>
                  <a:gd name="connsiteX0" fmla="*/ 29337 w 33337"/>
                  <a:gd name="connsiteY0" fmla="*/ 0 h 20193"/>
                  <a:gd name="connsiteX1" fmla="*/ 0 w 33337"/>
                  <a:gd name="connsiteY1" fmla="*/ 10858 h 20193"/>
                  <a:gd name="connsiteX2" fmla="*/ 7716 w 33337"/>
                  <a:gd name="connsiteY2" fmla="*/ 20193 h 20193"/>
                  <a:gd name="connsiteX3" fmla="*/ 33338 w 33337"/>
                  <a:gd name="connsiteY3" fmla="*/ 10668 h 20193"/>
                  <a:gd name="connsiteX4" fmla="*/ 29337 w 33337"/>
                  <a:gd name="connsiteY4" fmla="*/ 0 h 20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 h="20193">
                    <a:moveTo>
                      <a:pt x="29337" y="0"/>
                    </a:moveTo>
                    <a:lnTo>
                      <a:pt x="0" y="10858"/>
                    </a:lnTo>
                    <a:cubicBezTo>
                      <a:pt x="2477" y="14002"/>
                      <a:pt x="5144" y="17145"/>
                      <a:pt x="7716" y="20193"/>
                    </a:cubicBezTo>
                    <a:lnTo>
                      <a:pt x="33338" y="10668"/>
                    </a:lnTo>
                    <a:lnTo>
                      <a:pt x="29337" y="0"/>
                    </a:lnTo>
                    <a:close/>
                  </a:path>
                </a:pathLst>
              </a:custGeom>
              <a:solidFill>
                <a:srgbClr val="070540"/>
              </a:solidFill>
              <a:ln w="9525" cap="flat">
                <a:noFill/>
                <a:prstDash val="solid"/>
                <a:miter/>
              </a:ln>
            </p:spPr>
            <p:txBody>
              <a:bodyPr rtlCol="0" anchor="ctr"/>
              <a:lstStyle/>
              <a:p>
                <a:endParaRPr lang="en-US"/>
              </a:p>
            </p:txBody>
          </p:sp>
          <p:sp>
            <p:nvSpPr>
              <p:cNvPr id="794" name="Freeform: Shape 793">
                <a:extLst>
                  <a:ext uri="{FF2B5EF4-FFF2-40B4-BE49-F238E27FC236}">
                    <a16:creationId xmlns:a16="http://schemas.microsoft.com/office/drawing/2014/main" id="{C0E178EC-B899-030F-D7CD-7D312BC315F1}"/>
                  </a:ext>
                </a:extLst>
              </p:cNvPr>
              <p:cNvSpPr/>
              <p:nvPr/>
            </p:nvSpPr>
            <p:spPr>
              <a:xfrm rot="-1221131">
                <a:off x="3840542" y="335562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5" name="Freeform: Shape 794">
                <a:extLst>
                  <a:ext uri="{FF2B5EF4-FFF2-40B4-BE49-F238E27FC236}">
                    <a16:creationId xmlns:a16="http://schemas.microsoft.com/office/drawing/2014/main" id="{5D76ED49-FC19-4B7E-9C6A-7212DA0CAD90}"/>
                  </a:ext>
                </a:extLst>
              </p:cNvPr>
              <p:cNvSpPr/>
              <p:nvPr/>
            </p:nvSpPr>
            <p:spPr>
              <a:xfrm rot="-1221131">
                <a:off x="3918636" y="3326611"/>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6" name="Freeform: Shape 795">
                <a:extLst>
                  <a:ext uri="{FF2B5EF4-FFF2-40B4-BE49-F238E27FC236}">
                    <a16:creationId xmlns:a16="http://schemas.microsoft.com/office/drawing/2014/main" id="{B1E4A35F-DA5E-9414-0DDE-76EC9BA8C51C}"/>
                  </a:ext>
                </a:extLst>
              </p:cNvPr>
              <p:cNvSpPr/>
              <p:nvPr/>
            </p:nvSpPr>
            <p:spPr>
              <a:xfrm rot="-1220809">
                <a:off x="4010062" y="3333580"/>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7" name="Freeform: Shape 796">
                <a:extLst>
                  <a:ext uri="{FF2B5EF4-FFF2-40B4-BE49-F238E27FC236}">
                    <a16:creationId xmlns:a16="http://schemas.microsoft.com/office/drawing/2014/main" id="{E0D589A8-7E41-78FF-2AC6-05802B6DBEC4}"/>
                  </a:ext>
                </a:extLst>
              </p:cNvPr>
              <p:cNvSpPr/>
              <p:nvPr/>
            </p:nvSpPr>
            <p:spPr>
              <a:xfrm rot="-1220809">
                <a:off x="4127243" y="3290163"/>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798" name="Freeform: Shape 797">
                <a:extLst>
                  <a:ext uri="{FF2B5EF4-FFF2-40B4-BE49-F238E27FC236}">
                    <a16:creationId xmlns:a16="http://schemas.microsoft.com/office/drawing/2014/main" id="{A4BBCB07-57CC-C822-2BDD-DBE352B5204B}"/>
                  </a:ext>
                </a:extLst>
              </p:cNvPr>
              <p:cNvSpPr/>
              <p:nvPr/>
            </p:nvSpPr>
            <p:spPr>
              <a:xfrm>
                <a:off x="4165147" y="3274377"/>
                <a:ext cx="18288" cy="17526"/>
              </a:xfrm>
              <a:custGeom>
                <a:avLst/>
                <a:gdLst>
                  <a:gd name="connsiteX0" fmla="*/ 4096 w 18288"/>
                  <a:gd name="connsiteY0" fmla="*/ 17526 h 17526"/>
                  <a:gd name="connsiteX1" fmla="*/ 16954 w 18288"/>
                  <a:gd name="connsiteY1" fmla="*/ 12764 h 17526"/>
                  <a:gd name="connsiteX2" fmla="*/ 18288 w 18288"/>
                  <a:gd name="connsiteY2" fmla="*/ 0 h 17526"/>
                  <a:gd name="connsiteX3" fmla="*/ 0 w 18288"/>
                  <a:gd name="connsiteY3" fmla="*/ 6763 h 17526"/>
                  <a:gd name="connsiteX4" fmla="*/ 4096 w 18288"/>
                  <a:gd name="connsiteY4" fmla="*/ 17526 h 175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 h="17526">
                    <a:moveTo>
                      <a:pt x="4096" y="17526"/>
                    </a:moveTo>
                    <a:lnTo>
                      <a:pt x="16954" y="12764"/>
                    </a:lnTo>
                    <a:cubicBezTo>
                      <a:pt x="17526" y="8573"/>
                      <a:pt x="17907" y="4286"/>
                      <a:pt x="18288" y="0"/>
                    </a:cubicBezTo>
                    <a:lnTo>
                      <a:pt x="0" y="6763"/>
                    </a:lnTo>
                    <a:lnTo>
                      <a:pt x="4096" y="17526"/>
                    </a:lnTo>
                    <a:close/>
                  </a:path>
                </a:pathLst>
              </a:custGeom>
              <a:solidFill>
                <a:srgbClr val="070540"/>
              </a:solidFill>
              <a:ln w="9525" cap="flat">
                <a:noFill/>
                <a:prstDash val="solid"/>
                <a:miter/>
              </a:ln>
            </p:spPr>
            <p:txBody>
              <a:bodyPr rtlCol="0" anchor="ctr"/>
              <a:lstStyle/>
              <a:p>
                <a:endParaRPr lang="en-US"/>
              </a:p>
            </p:txBody>
          </p:sp>
          <p:sp>
            <p:nvSpPr>
              <p:cNvPr id="799" name="Freeform: Shape 798">
                <a:extLst>
                  <a:ext uri="{FF2B5EF4-FFF2-40B4-BE49-F238E27FC236}">
                    <a16:creationId xmlns:a16="http://schemas.microsoft.com/office/drawing/2014/main" id="{6B544682-131D-9BCA-F480-D7724E594D42}"/>
                  </a:ext>
                </a:extLst>
              </p:cNvPr>
              <p:cNvSpPr/>
              <p:nvPr/>
            </p:nvSpPr>
            <p:spPr>
              <a:xfrm rot="-1221131">
                <a:off x="4049237" y="331912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0" name="Freeform: Shape 799">
                <a:extLst>
                  <a:ext uri="{FF2B5EF4-FFF2-40B4-BE49-F238E27FC236}">
                    <a16:creationId xmlns:a16="http://schemas.microsoft.com/office/drawing/2014/main" id="{6413A9DE-63E9-618D-841A-1E337F86D18E}"/>
                  </a:ext>
                </a:extLst>
              </p:cNvPr>
              <p:cNvSpPr/>
              <p:nvPr/>
            </p:nvSpPr>
            <p:spPr>
              <a:xfrm rot="-1221131">
                <a:off x="3892922" y="3377059"/>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1" name="Freeform: Shape 800">
                <a:extLst>
                  <a:ext uri="{FF2B5EF4-FFF2-40B4-BE49-F238E27FC236}">
                    <a16:creationId xmlns:a16="http://schemas.microsoft.com/office/drawing/2014/main" id="{337A4FEC-553D-0A30-3CB2-6F0F0E39B28F}"/>
                  </a:ext>
                </a:extLst>
              </p:cNvPr>
              <p:cNvSpPr/>
              <p:nvPr/>
            </p:nvSpPr>
            <p:spPr>
              <a:xfrm rot="-1220809">
                <a:off x="3931876" y="3362586"/>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2" name="Freeform: Shape 801">
                <a:extLst>
                  <a:ext uri="{FF2B5EF4-FFF2-40B4-BE49-F238E27FC236}">
                    <a16:creationId xmlns:a16="http://schemas.microsoft.com/office/drawing/2014/main" id="{1E7169D2-67EC-365B-6847-E51A5594BA89}"/>
                  </a:ext>
                </a:extLst>
              </p:cNvPr>
              <p:cNvSpPr/>
              <p:nvPr/>
            </p:nvSpPr>
            <p:spPr>
              <a:xfrm rot="-1221131">
                <a:off x="3853871" y="339161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3" name="Freeform: Shape 802">
                <a:extLst>
                  <a:ext uri="{FF2B5EF4-FFF2-40B4-BE49-F238E27FC236}">
                    <a16:creationId xmlns:a16="http://schemas.microsoft.com/office/drawing/2014/main" id="{CB66F233-30D8-1F1E-98DD-DEA44A0EB5AB}"/>
                  </a:ext>
                </a:extLst>
              </p:cNvPr>
              <p:cNvSpPr/>
              <p:nvPr/>
            </p:nvSpPr>
            <p:spPr>
              <a:xfrm rot="-1221131">
                <a:off x="4088299" y="330465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4" name="Freeform: Shape 803">
                <a:extLst>
                  <a:ext uri="{FF2B5EF4-FFF2-40B4-BE49-F238E27FC236}">
                    <a16:creationId xmlns:a16="http://schemas.microsoft.com/office/drawing/2014/main" id="{79C7B364-9748-8B68-318F-2325388FD0C6}"/>
                  </a:ext>
                </a:extLst>
              </p:cNvPr>
              <p:cNvSpPr/>
              <p:nvPr/>
            </p:nvSpPr>
            <p:spPr>
              <a:xfrm>
                <a:off x="3826819" y="3401060"/>
                <a:ext cx="19145" cy="14382"/>
              </a:xfrm>
              <a:custGeom>
                <a:avLst/>
                <a:gdLst>
                  <a:gd name="connsiteX0" fmla="*/ 15145 w 19145"/>
                  <a:gd name="connsiteY0" fmla="*/ 0 h 14382"/>
                  <a:gd name="connsiteX1" fmla="*/ 0 w 19145"/>
                  <a:gd name="connsiteY1" fmla="*/ 5620 h 14382"/>
                  <a:gd name="connsiteX2" fmla="*/ 9335 w 19145"/>
                  <a:gd name="connsiteY2" fmla="*/ 14383 h 14382"/>
                  <a:gd name="connsiteX3" fmla="*/ 19145 w 19145"/>
                  <a:gd name="connsiteY3" fmla="*/ 10763 h 14382"/>
                  <a:gd name="connsiteX4" fmla="*/ 15145 w 19145"/>
                  <a:gd name="connsiteY4" fmla="*/ 0 h 143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145" h="14382">
                    <a:moveTo>
                      <a:pt x="15145" y="0"/>
                    </a:moveTo>
                    <a:lnTo>
                      <a:pt x="0" y="5620"/>
                    </a:lnTo>
                    <a:cubicBezTo>
                      <a:pt x="3048" y="8668"/>
                      <a:pt x="6191" y="11525"/>
                      <a:pt x="9335" y="14383"/>
                    </a:cubicBezTo>
                    <a:lnTo>
                      <a:pt x="19145" y="10763"/>
                    </a:lnTo>
                    <a:lnTo>
                      <a:pt x="15145" y="0"/>
                    </a:lnTo>
                    <a:close/>
                  </a:path>
                </a:pathLst>
              </a:custGeom>
              <a:solidFill>
                <a:srgbClr val="070540"/>
              </a:solidFill>
              <a:ln w="9525" cap="flat">
                <a:noFill/>
                <a:prstDash val="solid"/>
                <a:miter/>
              </a:ln>
            </p:spPr>
            <p:txBody>
              <a:bodyPr rtlCol="0" anchor="ctr"/>
              <a:lstStyle/>
              <a:p>
                <a:endParaRPr lang="en-US"/>
              </a:p>
            </p:txBody>
          </p:sp>
          <p:sp>
            <p:nvSpPr>
              <p:cNvPr id="805" name="Freeform: Shape 804">
                <a:extLst>
                  <a:ext uri="{FF2B5EF4-FFF2-40B4-BE49-F238E27FC236}">
                    <a16:creationId xmlns:a16="http://schemas.microsoft.com/office/drawing/2014/main" id="{6FD42414-A592-0A65-65B6-50B03958AB30}"/>
                  </a:ext>
                </a:extLst>
              </p:cNvPr>
              <p:cNvSpPr/>
              <p:nvPr/>
            </p:nvSpPr>
            <p:spPr>
              <a:xfrm rot="-1221573">
                <a:off x="3970855" y="3348081"/>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6" name="Freeform: Shape 805">
                <a:extLst>
                  <a:ext uri="{FF2B5EF4-FFF2-40B4-BE49-F238E27FC236}">
                    <a16:creationId xmlns:a16="http://schemas.microsoft.com/office/drawing/2014/main" id="{03681627-698B-D1C7-6517-E04D36268ED9}"/>
                  </a:ext>
                </a:extLst>
              </p:cNvPr>
              <p:cNvSpPr/>
              <p:nvPr/>
            </p:nvSpPr>
            <p:spPr>
              <a:xfrm rot="-1221131">
                <a:off x="4062551" y="335484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7" name="Freeform: Shape 806">
                <a:extLst>
                  <a:ext uri="{FF2B5EF4-FFF2-40B4-BE49-F238E27FC236}">
                    <a16:creationId xmlns:a16="http://schemas.microsoft.com/office/drawing/2014/main" id="{B4E4600C-6286-7D8D-CC31-A2F061FC71A2}"/>
                  </a:ext>
                </a:extLst>
              </p:cNvPr>
              <p:cNvSpPr/>
              <p:nvPr/>
            </p:nvSpPr>
            <p:spPr>
              <a:xfrm rot="-1221131">
                <a:off x="3906223" y="341277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8" name="Freeform: Shape 807">
                <a:extLst>
                  <a:ext uri="{FF2B5EF4-FFF2-40B4-BE49-F238E27FC236}">
                    <a16:creationId xmlns:a16="http://schemas.microsoft.com/office/drawing/2014/main" id="{54650D58-A0BF-9AEE-302F-1428DBE6EDCC}"/>
                  </a:ext>
                </a:extLst>
              </p:cNvPr>
              <p:cNvSpPr/>
              <p:nvPr/>
            </p:nvSpPr>
            <p:spPr>
              <a:xfrm rot="-1221131">
                <a:off x="4140670" y="3326016"/>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09" name="Freeform: Shape 808">
                <a:extLst>
                  <a:ext uri="{FF2B5EF4-FFF2-40B4-BE49-F238E27FC236}">
                    <a16:creationId xmlns:a16="http://schemas.microsoft.com/office/drawing/2014/main" id="{74D4B272-94BB-F6EF-9BD5-DA011C122CD2}"/>
                  </a:ext>
                </a:extLst>
              </p:cNvPr>
              <p:cNvSpPr/>
              <p:nvPr/>
            </p:nvSpPr>
            <p:spPr>
              <a:xfrm>
                <a:off x="3866062" y="3422491"/>
                <a:ext cx="32289" cy="20478"/>
              </a:xfrm>
              <a:custGeom>
                <a:avLst/>
                <a:gdLst>
                  <a:gd name="connsiteX0" fmla="*/ 28289 w 32289"/>
                  <a:gd name="connsiteY0" fmla="*/ 0 h 20478"/>
                  <a:gd name="connsiteX1" fmla="*/ 0 w 32289"/>
                  <a:gd name="connsiteY1" fmla="*/ 10477 h 20478"/>
                  <a:gd name="connsiteX2" fmla="*/ 2953 w 32289"/>
                  <a:gd name="connsiteY2" fmla="*/ 18478 h 20478"/>
                  <a:gd name="connsiteX3" fmla="*/ 6001 w 32289"/>
                  <a:gd name="connsiteY3" fmla="*/ 20479 h 20478"/>
                  <a:gd name="connsiteX4" fmla="*/ 32290 w 32289"/>
                  <a:gd name="connsiteY4" fmla="*/ 10763 h 20478"/>
                  <a:gd name="connsiteX5" fmla="*/ 28289 w 32289"/>
                  <a:gd name="connsiteY5" fmla="*/ 0 h 204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289" h="20478">
                    <a:moveTo>
                      <a:pt x="28289" y="0"/>
                    </a:moveTo>
                    <a:lnTo>
                      <a:pt x="0" y="10477"/>
                    </a:lnTo>
                    <a:lnTo>
                      <a:pt x="2953" y="18478"/>
                    </a:lnTo>
                    <a:cubicBezTo>
                      <a:pt x="4001" y="19145"/>
                      <a:pt x="4953" y="19812"/>
                      <a:pt x="6001" y="20479"/>
                    </a:cubicBezTo>
                    <a:lnTo>
                      <a:pt x="32290" y="10763"/>
                    </a:lnTo>
                    <a:lnTo>
                      <a:pt x="28289" y="0"/>
                    </a:lnTo>
                    <a:close/>
                  </a:path>
                </a:pathLst>
              </a:custGeom>
              <a:solidFill>
                <a:srgbClr val="070540"/>
              </a:solidFill>
              <a:ln w="9525" cap="flat">
                <a:noFill/>
                <a:prstDash val="solid"/>
                <a:miter/>
              </a:ln>
            </p:spPr>
            <p:txBody>
              <a:bodyPr rtlCol="0" anchor="ctr"/>
              <a:lstStyle/>
              <a:p>
                <a:endParaRPr lang="en-US"/>
              </a:p>
            </p:txBody>
          </p:sp>
          <p:sp>
            <p:nvSpPr>
              <p:cNvPr id="810" name="Freeform: Shape 809">
                <a:extLst>
                  <a:ext uri="{FF2B5EF4-FFF2-40B4-BE49-F238E27FC236}">
                    <a16:creationId xmlns:a16="http://schemas.microsoft.com/office/drawing/2014/main" id="{5F10628C-B33C-7AD6-F9EA-C1004BB22EC4}"/>
                  </a:ext>
                </a:extLst>
              </p:cNvPr>
              <p:cNvSpPr/>
              <p:nvPr/>
            </p:nvSpPr>
            <p:spPr>
              <a:xfrm rot="-1221131">
                <a:off x="3984343" y="3383827"/>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1" name="Freeform: Shape 810">
                <a:extLst>
                  <a:ext uri="{FF2B5EF4-FFF2-40B4-BE49-F238E27FC236}">
                    <a16:creationId xmlns:a16="http://schemas.microsoft.com/office/drawing/2014/main" id="{F840D6B0-8FF9-E00D-CF1D-BE9614054E8D}"/>
                  </a:ext>
                </a:extLst>
              </p:cNvPr>
              <p:cNvSpPr/>
              <p:nvPr/>
            </p:nvSpPr>
            <p:spPr>
              <a:xfrm rot="-1221573">
                <a:off x="3945125" y="3398523"/>
                <a:ext cx="30193" cy="11429"/>
              </a:xfrm>
              <a:custGeom>
                <a:avLst/>
                <a:gdLst>
                  <a:gd name="connsiteX0" fmla="*/ 0 w 30193"/>
                  <a:gd name="connsiteY0" fmla="*/ 0 h 11429"/>
                  <a:gd name="connsiteX1" fmla="*/ 30193 w 30193"/>
                  <a:gd name="connsiteY1" fmla="*/ 0 h 11429"/>
                  <a:gd name="connsiteX2" fmla="*/ 30193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3" y="0"/>
                    </a:lnTo>
                    <a:lnTo>
                      <a:pt x="30193"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2" name="Freeform: Shape 811">
                <a:extLst>
                  <a:ext uri="{FF2B5EF4-FFF2-40B4-BE49-F238E27FC236}">
                    <a16:creationId xmlns:a16="http://schemas.microsoft.com/office/drawing/2014/main" id="{A5A21759-D4E3-A0ED-0CA9-3009021ECBEB}"/>
                  </a:ext>
                </a:extLst>
              </p:cNvPr>
              <p:cNvSpPr/>
              <p:nvPr/>
            </p:nvSpPr>
            <p:spPr>
              <a:xfrm rot="-1221131">
                <a:off x="4023491" y="3369324"/>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3" name="Freeform: Shape 812">
                <a:extLst>
                  <a:ext uri="{FF2B5EF4-FFF2-40B4-BE49-F238E27FC236}">
                    <a16:creationId xmlns:a16="http://schemas.microsoft.com/office/drawing/2014/main" id="{BE69638E-5BEE-4375-E0CD-B087C4C2B939}"/>
                  </a:ext>
                </a:extLst>
              </p:cNvPr>
              <p:cNvSpPr/>
              <p:nvPr/>
            </p:nvSpPr>
            <p:spPr>
              <a:xfrm rot="-1221131">
                <a:off x="4101641" y="3340575"/>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4" name="Freeform: Shape 813">
                <a:extLst>
                  <a:ext uri="{FF2B5EF4-FFF2-40B4-BE49-F238E27FC236}">
                    <a16:creationId xmlns:a16="http://schemas.microsoft.com/office/drawing/2014/main" id="{9DF63EC0-9D92-FD33-6C92-3AB720E9CDA4}"/>
                  </a:ext>
                </a:extLst>
              </p:cNvPr>
              <p:cNvSpPr/>
              <p:nvPr/>
            </p:nvSpPr>
            <p:spPr>
              <a:xfrm rot="-1220809">
                <a:off x="3997587" y="3419996"/>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5" name="Freeform: Shape 814">
                <a:extLst>
                  <a:ext uri="{FF2B5EF4-FFF2-40B4-BE49-F238E27FC236}">
                    <a16:creationId xmlns:a16="http://schemas.microsoft.com/office/drawing/2014/main" id="{A35B5C13-E413-870C-FE8D-9678CB89073F}"/>
                  </a:ext>
                </a:extLst>
              </p:cNvPr>
              <p:cNvSpPr/>
              <p:nvPr/>
            </p:nvSpPr>
            <p:spPr>
              <a:xfrm rot="-1221573">
                <a:off x="4075698" y="3390871"/>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6" name="Freeform: Shape 815">
                <a:extLst>
                  <a:ext uri="{FF2B5EF4-FFF2-40B4-BE49-F238E27FC236}">
                    <a16:creationId xmlns:a16="http://schemas.microsoft.com/office/drawing/2014/main" id="{85290D56-D0F5-6F53-1368-329849876012}"/>
                  </a:ext>
                </a:extLst>
              </p:cNvPr>
              <p:cNvSpPr/>
              <p:nvPr/>
            </p:nvSpPr>
            <p:spPr>
              <a:xfrm rot="-1221573">
                <a:off x="3919414" y="3448939"/>
                <a:ext cx="30193" cy="11429"/>
              </a:xfrm>
              <a:custGeom>
                <a:avLst/>
                <a:gdLst>
                  <a:gd name="connsiteX0" fmla="*/ 0 w 30193"/>
                  <a:gd name="connsiteY0" fmla="*/ 0 h 11429"/>
                  <a:gd name="connsiteX1" fmla="*/ 30194 w 30193"/>
                  <a:gd name="connsiteY1" fmla="*/ 0 h 11429"/>
                  <a:gd name="connsiteX2" fmla="*/ 30194 w 30193"/>
                  <a:gd name="connsiteY2" fmla="*/ 11430 h 11429"/>
                  <a:gd name="connsiteX3" fmla="*/ 0 w 30193"/>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3"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7" name="Freeform: Shape 816">
                <a:extLst>
                  <a:ext uri="{FF2B5EF4-FFF2-40B4-BE49-F238E27FC236}">
                    <a16:creationId xmlns:a16="http://schemas.microsoft.com/office/drawing/2014/main" id="{E6D2F71F-07C1-2231-33D7-E5BF2FC67BF4}"/>
                  </a:ext>
                </a:extLst>
              </p:cNvPr>
              <p:cNvSpPr/>
              <p:nvPr/>
            </p:nvSpPr>
            <p:spPr>
              <a:xfrm rot="-1220809">
                <a:off x="4036737" y="3405487"/>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8" name="Freeform: Shape 817">
                <a:extLst>
                  <a:ext uri="{FF2B5EF4-FFF2-40B4-BE49-F238E27FC236}">
                    <a16:creationId xmlns:a16="http://schemas.microsoft.com/office/drawing/2014/main" id="{7C005046-08F3-DC6F-1871-6136E27C521C}"/>
                  </a:ext>
                </a:extLst>
              </p:cNvPr>
              <p:cNvSpPr/>
              <p:nvPr/>
            </p:nvSpPr>
            <p:spPr>
              <a:xfrm rot="-1221131">
                <a:off x="4114964" y="3376492"/>
                <a:ext cx="30195" cy="11430"/>
              </a:xfrm>
              <a:custGeom>
                <a:avLst/>
                <a:gdLst>
                  <a:gd name="connsiteX0" fmla="*/ 0 w 30195"/>
                  <a:gd name="connsiteY0" fmla="*/ 0 h 11430"/>
                  <a:gd name="connsiteX1" fmla="*/ 30195 w 30195"/>
                  <a:gd name="connsiteY1" fmla="*/ 0 h 11430"/>
                  <a:gd name="connsiteX2" fmla="*/ 30195 w 30195"/>
                  <a:gd name="connsiteY2" fmla="*/ 11430 h 11430"/>
                  <a:gd name="connsiteX3" fmla="*/ 0 w 30195"/>
                  <a:gd name="connsiteY3" fmla="*/ 11430 h 11430"/>
                </a:gdLst>
                <a:ahLst/>
                <a:cxnLst>
                  <a:cxn ang="0">
                    <a:pos x="connsiteX0" y="connsiteY0"/>
                  </a:cxn>
                  <a:cxn ang="0">
                    <a:pos x="connsiteX1" y="connsiteY1"/>
                  </a:cxn>
                  <a:cxn ang="0">
                    <a:pos x="connsiteX2" y="connsiteY2"/>
                  </a:cxn>
                  <a:cxn ang="0">
                    <a:pos x="connsiteX3" y="connsiteY3"/>
                  </a:cxn>
                </a:cxnLst>
                <a:rect l="l" t="t" r="r" b="b"/>
                <a:pathLst>
                  <a:path w="30195" h="11430">
                    <a:moveTo>
                      <a:pt x="0" y="0"/>
                    </a:moveTo>
                    <a:lnTo>
                      <a:pt x="30195" y="0"/>
                    </a:lnTo>
                    <a:lnTo>
                      <a:pt x="30195"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19" name="Freeform: Shape 818">
                <a:extLst>
                  <a:ext uri="{FF2B5EF4-FFF2-40B4-BE49-F238E27FC236}">
                    <a16:creationId xmlns:a16="http://schemas.microsoft.com/office/drawing/2014/main" id="{8FB4DACC-A277-064E-AF2D-D08BAE17689C}"/>
                  </a:ext>
                </a:extLst>
              </p:cNvPr>
              <p:cNvSpPr/>
              <p:nvPr/>
            </p:nvSpPr>
            <p:spPr>
              <a:xfrm rot="-1220809">
                <a:off x="3958560" y="3434560"/>
                <a:ext cx="30194" cy="11429"/>
              </a:xfrm>
              <a:custGeom>
                <a:avLst/>
                <a:gdLst>
                  <a:gd name="connsiteX0" fmla="*/ 0 w 30194"/>
                  <a:gd name="connsiteY0" fmla="*/ 0 h 11429"/>
                  <a:gd name="connsiteX1" fmla="*/ 30194 w 30194"/>
                  <a:gd name="connsiteY1" fmla="*/ 0 h 11429"/>
                  <a:gd name="connsiteX2" fmla="*/ 30194 w 30194"/>
                  <a:gd name="connsiteY2" fmla="*/ 11430 h 11429"/>
                  <a:gd name="connsiteX3" fmla="*/ 0 w 30194"/>
                  <a:gd name="connsiteY3" fmla="*/ 11430 h 11429"/>
                </a:gdLst>
                <a:ahLst/>
                <a:cxnLst>
                  <a:cxn ang="0">
                    <a:pos x="connsiteX0" y="connsiteY0"/>
                  </a:cxn>
                  <a:cxn ang="0">
                    <a:pos x="connsiteX1" y="connsiteY1"/>
                  </a:cxn>
                  <a:cxn ang="0">
                    <a:pos x="connsiteX2" y="connsiteY2"/>
                  </a:cxn>
                  <a:cxn ang="0">
                    <a:pos x="connsiteX3" y="connsiteY3"/>
                  </a:cxn>
                </a:cxnLst>
                <a:rect l="l" t="t" r="r" b="b"/>
                <a:pathLst>
                  <a:path w="30194" h="11429">
                    <a:moveTo>
                      <a:pt x="0" y="0"/>
                    </a:moveTo>
                    <a:lnTo>
                      <a:pt x="30194" y="0"/>
                    </a:lnTo>
                    <a:lnTo>
                      <a:pt x="30194"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20" name="Freeform: Shape 819">
                <a:extLst>
                  <a:ext uri="{FF2B5EF4-FFF2-40B4-BE49-F238E27FC236}">
                    <a16:creationId xmlns:a16="http://schemas.microsoft.com/office/drawing/2014/main" id="{668A8DFD-0DC4-9016-6011-405BB23B4427}"/>
                  </a:ext>
                </a:extLst>
              </p:cNvPr>
              <p:cNvSpPr/>
              <p:nvPr/>
            </p:nvSpPr>
            <p:spPr>
              <a:xfrm>
                <a:off x="3902924" y="3458495"/>
                <a:ext cx="6572" cy="4762"/>
              </a:xfrm>
              <a:custGeom>
                <a:avLst/>
                <a:gdLst>
                  <a:gd name="connsiteX0" fmla="*/ 0 w 6572"/>
                  <a:gd name="connsiteY0" fmla="*/ 1715 h 4762"/>
                  <a:gd name="connsiteX1" fmla="*/ 6572 w 6572"/>
                  <a:gd name="connsiteY1" fmla="*/ 4763 h 4762"/>
                  <a:gd name="connsiteX2" fmla="*/ 4763 w 6572"/>
                  <a:gd name="connsiteY2" fmla="*/ 0 h 4762"/>
                  <a:gd name="connsiteX3" fmla="*/ 0 w 6572"/>
                  <a:gd name="connsiteY3" fmla="*/ 1715 h 4762"/>
                </a:gdLst>
                <a:ahLst/>
                <a:cxnLst>
                  <a:cxn ang="0">
                    <a:pos x="connsiteX0" y="connsiteY0"/>
                  </a:cxn>
                  <a:cxn ang="0">
                    <a:pos x="connsiteX1" y="connsiteY1"/>
                  </a:cxn>
                  <a:cxn ang="0">
                    <a:pos x="connsiteX2" y="connsiteY2"/>
                  </a:cxn>
                  <a:cxn ang="0">
                    <a:pos x="connsiteX3" y="connsiteY3"/>
                  </a:cxn>
                </a:cxnLst>
                <a:rect l="l" t="t" r="r" b="b"/>
                <a:pathLst>
                  <a:path w="6572" h="4762">
                    <a:moveTo>
                      <a:pt x="0" y="1715"/>
                    </a:moveTo>
                    <a:cubicBezTo>
                      <a:pt x="2191" y="2762"/>
                      <a:pt x="4382" y="3810"/>
                      <a:pt x="6572" y="4763"/>
                    </a:cubicBezTo>
                    <a:lnTo>
                      <a:pt x="4763" y="0"/>
                    </a:lnTo>
                    <a:lnTo>
                      <a:pt x="0" y="1715"/>
                    </a:lnTo>
                    <a:close/>
                  </a:path>
                </a:pathLst>
              </a:custGeom>
              <a:solidFill>
                <a:srgbClr val="070540"/>
              </a:solidFill>
              <a:ln w="9525" cap="flat">
                <a:noFill/>
                <a:prstDash val="solid"/>
                <a:miter/>
              </a:ln>
            </p:spPr>
            <p:txBody>
              <a:bodyPr rtlCol="0" anchor="ctr"/>
              <a:lstStyle/>
              <a:p>
                <a:endParaRPr lang="en-US"/>
              </a:p>
            </p:txBody>
          </p:sp>
          <p:sp>
            <p:nvSpPr>
              <p:cNvPr id="821" name="Freeform: Shape 820">
                <a:extLst>
                  <a:ext uri="{FF2B5EF4-FFF2-40B4-BE49-F238E27FC236}">
                    <a16:creationId xmlns:a16="http://schemas.microsoft.com/office/drawing/2014/main" id="{0D5FE5DA-C7B9-69CD-47A7-19306DC3E893}"/>
                  </a:ext>
                </a:extLst>
              </p:cNvPr>
              <p:cNvSpPr/>
              <p:nvPr/>
            </p:nvSpPr>
            <p:spPr>
              <a:xfrm>
                <a:off x="4152860" y="3364579"/>
                <a:ext cx="7905" cy="10572"/>
              </a:xfrm>
              <a:custGeom>
                <a:avLst/>
                <a:gdLst>
                  <a:gd name="connsiteX0" fmla="*/ 2857 w 7905"/>
                  <a:gd name="connsiteY0" fmla="*/ 10573 h 10572"/>
                  <a:gd name="connsiteX1" fmla="*/ 7906 w 7905"/>
                  <a:gd name="connsiteY1" fmla="*/ 0 h 10572"/>
                  <a:gd name="connsiteX2" fmla="*/ 0 w 7905"/>
                  <a:gd name="connsiteY2" fmla="*/ 2953 h 10572"/>
                  <a:gd name="connsiteX3" fmla="*/ 2857 w 7905"/>
                  <a:gd name="connsiteY3" fmla="*/ 10573 h 10572"/>
                </a:gdLst>
                <a:ahLst/>
                <a:cxnLst>
                  <a:cxn ang="0">
                    <a:pos x="connsiteX0" y="connsiteY0"/>
                  </a:cxn>
                  <a:cxn ang="0">
                    <a:pos x="connsiteX1" y="connsiteY1"/>
                  </a:cxn>
                  <a:cxn ang="0">
                    <a:pos x="connsiteX2" y="connsiteY2"/>
                  </a:cxn>
                  <a:cxn ang="0">
                    <a:pos x="connsiteX3" y="connsiteY3"/>
                  </a:cxn>
                </a:cxnLst>
                <a:rect l="l" t="t" r="r" b="b"/>
                <a:pathLst>
                  <a:path w="7905" h="10572">
                    <a:moveTo>
                      <a:pt x="2857" y="10573"/>
                    </a:moveTo>
                    <a:cubicBezTo>
                      <a:pt x="4667" y="7144"/>
                      <a:pt x="6287" y="3524"/>
                      <a:pt x="7906" y="0"/>
                    </a:cubicBezTo>
                    <a:lnTo>
                      <a:pt x="0" y="2953"/>
                    </a:lnTo>
                    <a:lnTo>
                      <a:pt x="2857" y="10573"/>
                    </a:lnTo>
                    <a:close/>
                  </a:path>
                </a:pathLst>
              </a:custGeom>
              <a:solidFill>
                <a:srgbClr val="070540"/>
              </a:solidFill>
              <a:ln w="9525" cap="flat">
                <a:noFill/>
                <a:prstDash val="solid"/>
                <a:miter/>
              </a:ln>
            </p:spPr>
            <p:txBody>
              <a:bodyPr rtlCol="0" anchor="ctr"/>
              <a:lstStyle/>
              <a:p>
                <a:endParaRPr lang="en-US"/>
              </a:p>
            </p:txBody>
          </p:sp>
          <p:sp>
            <p:nvSpPr>
              <p:cNvPr id="822" name="Freeform: Shape 821">
                <a:extLst>
                  <a:ext uri="{FF2B5EF4-FFF2-40B4-BE49-F238E27FC236}">
                    <a16:creationId xmlns:a16="http://schemas.microsoft.com/office/drawing/2014/main" id="{CEDADE51-22FD-29F1-7353-E2BA0FE1F7D1}"/>
                  </a:ext>
                </a:extLst>
              </p:cNvPr>
              <p:cNvSpPr/>
              <p:nvPr/>
            </p:nvSpPr>
            <p:spPr>
              <a:xfrm rot="-1221131">
                <a:off x="3837011" y="337304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23" name="Freeform: Shape 822">
                <a:extLst>
                  <a:ext uri="{FF2B5EF4-FFF2-40B4-BE49-F238E27FC236}">
                    <a16:creationId xmlns:a16="http://schemas.microsoft.com/office/drawing/2014/main" id="{0E8EA4F8-157D-0C12-82EA-C7D7487DCC86}"/>
                  </a:ext>
                </a:extLst>
              </p:cNvPr>
              <p:cNvSpPr/>
              <p:nvPr/>
            </p:nvSpPr>
            <p:spPr>
              <a:xfrm rot="-1221131">
                <a:off x="3743645" y="3121391"/>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24" name="Freeform: Shape 823">
                <a:extLst>
                  <a:ext uri="{FF2B5EF4-FFF2-40B4-BE49-F238E27FC236}">
                    <a16:creationId xmlns:a16="http://schemas.microsoft.com/office/drawing/2014/main" id="{C6A0F7E7-D704-BB99-011D-E9BBE6EAD997}"/>
                  </a:ext>
                </a:extLst>
              </p:cNvPr>
              <p:cNvSpPr/>
              <p:nvPr/>
            </p:nvSpPr>
            <p:spPr>
              <a:xfrm rot="-1221131">
                <a:off x="3756981" y="315736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25" name="Freeform: Shape 824">
                <a:extLst>
                  <a:ext uri="{FF2B5EF4-FFF2-40B4-BE49-F238E27FC236}">
                    <a16:creationId xmlns:a16="http://schemas.microsoft.com/office/drawing/2014/main" id="{1B1528B9-6E5A-7336-77F6-B86E636FDE59}"/>
                  </a:ext>
                </a:extLst>
              </p:cNvPr>
              <p:cNvSpPr/>
              <p:nvPr/>
            </p:nvSpPr>
            <p:spPr>
              <a:xfrm rot="-1221573">
                <a:off x="3796809" y="3265074"/>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26" name="Freeform: Shape 825">
                <a:extLst>
                  <a:ext uri="{FF2B5EF4-FFF2-40B4-BE49-F238E27FC236}">
                    <a16:creationId xmlns:a16="http://schemas.microsoft.com/office/drawing/2014/main" id="{DE3FC1FC-1BA1-C9AB-DAFE-98AA05BDF69D}"/>
                  </a:ext>
                </a:extLst>
              </p:cNvPr>
              <p:cNvSpPr/>
              <p:nvPr/>
            </p:nvSpPr>
            <p:spPr>
              <a:xfrm rot="-1221573">
                <a:off x="3770129" y="319316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27" name="Freeform: Shape 826">
                <a:extLst>
                  <a:ext uri="{FF2B5EF4-FFF2-40B4-BE49-F238E27FC236}">
                    <a16:creationId xmlns:a16="http://schemas.microsoft.com/office/drawing/2014/main" id="{EE1736E7-8C8D-8791-2989-B61FCEDB1F3A}"/>
                  </a:ext>
                </a:extLst>
              </p:cNvPr>
              <p:cNvSpPr/>
              <p:nvPr/>
            </p:nvSpPr>
            <p:spPr>
              <a:xfrm rot="-1221573">
                <a:off x="3810134" y="330098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28" name="Freeform: Shape 827">
                <a:extLst>
                  <a:ext uri="{FF2B5EF4-FFF2-40B4-BE49-F238E27FC236}">
                    <a16:creationId xmlns:a16="http://schemas.microsoft.com/office/drawing/2014/main" id="{E2709325-4C9E-2C37-22A6-9B985120E57F}"/>
                  </a:ext>
                </a:extLst>
              </p:cNvPr>
              <p:cNvSpPr/>
              <p:nvPr/>
            </p:nvSpPr>
            <p:spPr>
              <a:xfrm rot="-1221131">
                <a:off x="3783649" y="322921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29" name="Freeform: Shape 828">
                <a:extLst>
                  <a:ext uri="{FF2B5EF4-FFF2-40B4-BE49-F238E27FC236}">
                    <a16:creationId xmlns:a16="http://schemas.microsoft.com/office/drawing/2014/main" id="{EF339B1A-3CC7-ADB7-4A27-A3DF6F5E7926}"/>
                  </a:ext>
                </a:extLst>
              </p:cNvPr>
              <p:cNvSpPr/>
              <p:nvPr/>
            </p:nvSpPr>
            <p:spPr>
              <a:xfrm rot="-1221573">
                <a:off x="3823459" y="333688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30" name="Freeform: Shape 829">
                <a:extLst>
                  <a:ext uri="{FF2B5EF4-FFF2-40B4-BE49-F238E27FC236}">
                    <a16:creationId xmlns:a16="http://schemas.microsoft.com/office/drawing/2014/main" id="{8EA324A2-7EFA-B702-AACC-7D888F9F8D42}"/>
                  </a:ext>
                </a:extLst>
              </p:cNvPr>
              <p:cNvSpPr/>
              <p:nvPr/>
            </p:nvSpPr>
            <p:spPr>
              <a:xfrm>
                <a:off x="3845964" y="3407822"/>
                <a:ext cx="20097" cy="27241"/>
              </a:xfrm>
              <a:custGeom>
                <a:avLst/>
                <a:gdLst>
                  <a:gd name="connsiteX0" fmla="*/ 10763 w 20097"/>
                  <a:gd name="connsiteY0" fmla="*/ 0 h 27241"/>
                  <a:gd name="connsiteX1" fmla="*/ 0 w 20097"/>
                  <a:gd name="connsiteY1" fmla="*/ 4000 h 27241"/>
                  <a:gd name="connsiteX2" fmla="*/ 6382 w 20097"/>
                  <a:gd name="connsiteY2" fmla="*/ 21050 h 27241"/>
                  <a:gd name="connsiteX3" fmla="*/ 14573 w 20097"/>
                  <a:gd name="connsiteY3" fmla="*/ 27242 h 27241"/>
                  <a:gd name="connsiteX4" fmla="*/ 20098 w 20097"/>
                  <a:gd name="connsiteY4" fmla="*/ 25146 h 27241"/>
                  <a:gd name="connsiteX5" fmla="*/ 10763 w 20097"/>
                  <a:gd name="connsiteY5" fmla="*/ 0 h 2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97" h="27241">
                    <a:moveTo>
                      <a:pt x="10763" y="0"/>
                    </a:moveTo>
                    <a:lnTo>
                      <a:pt x="0" y="4000"/>
                    </a:lnTo>
                    <a:lnTo>
                      <a:pt x="6382" y="21050"/>
                    </a:lnTo>
                    <a:cubicBezTo>
                      <a:pt x="9144" y="23146"/>
                      <a:pt x="11811" y="25241"/>
                      <a:pt x="14573" y="27242"/>
                    </a:cubicBezTo>
                    <a:lnTo>
                      <a:pt x="20098" y="25146"/>
                    </a:lnTo>
                    <a:lnTo>
                      <a:pt x="10763" y="0"/>
                    </a:lnTo>
                    <a:close/>
                  </a:path>
                </a:pathLst>
              </a:custGeom>
              <a:solidFill>
                <a:srgbClr val="070540"/>
              </a:solidFill>
              <a:ln w="9525" cap="flat">
                <a:noFill/>
                <a:prstDash val="solid"/>
                <a:miter/>
              </a:ln>
            </p:spPr>
            <p:txBody>
              <a:bodyPr rtlCol="0" anchor="ctr"/>
              <a:lstStyle/>
              <a:p>
                <a:endParaRPr lang="en-US"/>
              </a:p>
            </p:txBody>
          </p:sp>
          <p:sp>
            <p:nvSpPr>
              <p:cNvPr id="831" name="Freeform: Shape 830">
                <a:extLst>
                  <a:ext uri="{FF2B5EF4-FFF2-40B4-BE49-F238E27FC236}">
                    <a16:creationId xmlns:a16="http://schemas.microsoft.com/office/drawing/2014/main" id="{D6EBE357-7E39-D03A-CA85-5BCD9A8B47DC}"/>
                  </a:ext>
                </a:extLst>
              </p:cNvPr>
              <p:cNvSpPr/>
              <p:nvPr/>
            </p:nvSpPr>
            <p:spPr>
              <a:xfrm>
                <a:off x="3728235" y="3084258"/>
                <a:ext cx="17811" cy="29146"/>
              </a:xfrm>
              <a:custGeom>
                <a:avLst/>
                <a:gdLst>
                  <a:gd name="connsiteX0" fmla="*/ 17812 w 17811"/>
                  <a:gd name="connsiteY0" fmla="*/ 25241 h 29146"/>
                  <a:gd name="connsiteX1" fmla="*/ 8477 w 17811"/>
                  <a:gd name="connsiteY1" fmla="*/ 0 h 29146"/>
                  <a:gd name="connsiteX2" fmla="*/ 1619 w 17811"/>
                  <a:gd name="connsiteY2" fmla="*/ 2572 h 29146"/>
                  <a:gd name="connsiteX3" fmla="*/ 0 w 17811"/>
                  <a:gd name="connsiteY3" fmla="*/ 10097 h 29146"/>
                  <a:gd name="connsiteX4" fmla="*/ 7049 w 17811"/>
                  <a:gd name="connsiteY4" fmla="*/ 29147 h 29146"/>
                  <a:gd name="connsiteX5" fmla="*/ 17812 w 17811"/>
                  <a:gd name="connsiteY5" fmla="*/ 25241 h 29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811" h="29146">
                    <a:moveTo>
                      <a:pt x="17812" y="25241"/>
                    </a:moveTo>
                    <a:lnTo>
                      <a:pt x="8477" y="0"/>
                    </a:lnTo>
                    <a:lnTo>
                      <a:pt x="1619" y="2572"/>
                    </a:lnTo>
                    <a:cubicBezTo>
                      <a:pt x="1048" y="5048"/>
                      <a:pt x="571" y="7620"/>
                      <a:pt x="0" y="10097"/>
                    </a:cubicBezTo>
                    <a:lnTo>
                      <a:pt x="7049" y="29147"/>
                    </a:lnTo>
                    <a:lnTo>
                      <a:pt x="17812" y="25241"/>
                    </a:lnTo>
                    <a:close/>
                  </a:path>
                </a:pathLst>
              </a:custGeom>
              <a:solidFill>
                <a:srgbClr val="070540"/>
              </a:solidFill>
              <a:ln w="9525" cap="flat">
                <a:noFill/>
                <a:prstDash val="solid"/>
                <a:miter/>
              </a:ln>
            </p:spPr>
            <p:txBody>
              <a:bodyPr rtlCol="0" anchor="ctr"/>
              <a:lstStyle/>
              <a:p>
                <a:endParaRPr lang="en-US"/>
              </a:p>
            </p:txBody>
          </p:sp>
          <p:sp>
            <p:nvSpPr>
              <p:cNvPr id="832" name="Freeform: Shape 831">
                <a:extLst>
                  <a:ext uri="{FF2B5EF4-FFF2-40B4-BE49-F238E27FC236}">
                    <a16:creationId xmlns:a16="http://schemas.microsoft.com/office/drawing/2014/main" id="{F3EDBDFB-7F28-36D2-4EB4-8398C26113FC}"/>
                  </a:ext>
                </a:extLst>
              </p:cNvPr>
              <p:cNvSpPr/>
              <p:nvPr/>
            </p:nvSpPr>
            <p:spPr>
              <a:xfrm>
                <a:off x="3729855" y="3074352"/>
                <a:ext cx="6858" cy="12572"/>
              </a:xfrm>
              <a:custGeom>
                <a:avLst/>
                <a:gdLst>
                  <a:gd name="connsiteX0" fmla="*/ 3143 w 6858"/>
                  <a:gd name="connsiteY0" fmla="*/ 0 h 12572"/>
                  <a:gd name="connsiteX1" fmla="*/ 0 w 6858"/>
                  <a:gd name="connsiteY1" fmla="*/ 12573 h 12572"/>
                  <a:gd name="connsiteX2" fmla="*/ 6858 w 6858"/>
                  <a:gd name="connsiteY2" fmla="*/ 10001 h 12572"/>
                  <a:gd name="connsiteX3" fmla="*/ 3143 w 6858"/>
                  <a:gd name="connsiteY3" fmla="*/ 0 h 12572"/>
                </a:gdLst>
                <a:ahLst/>
                <a:cxnLst>
                  <a:cxn ang="0">
                    <a:pos x="connsiteX0" y="connsiteY0"/>
                  </a:cxn>
                  <a:cxn ang="0">
                    <a:pos x="connsiteX1" y="connsiteY1"/>
                  </a:cxn>
                  <a:cxn ang="0">
                    <a:pos x="connsiteX2" y="connsiteY2"/>
                  </a:cxn>
                  <a:cxn ang="0">
                    <a:pos x="connsiteX3" y="connsiteY3"/>
                  </a:cxn>
                </a:cxnLst>
                <a:rect l="l" t="t" r="r" b="b"/>
                <a:pathLst>
                  <a:path w="6858" h="12572">
                    <a:moveTo>
                      <a:pt x="3143" y="0"/>
                    </a:moveTo>
                    <a:cubicBezTo>
                      <a:pt x="2000" y="4096"/>
                      <a:pt x="953" y="8287"/>
                      <a:pt x="0" y="12573"/>
                    </a:cubicBezTo>
                    <a:lnTo>
                      <a:pt x="6858" y="10001"/>
                    </a:lnTo>
                    <a:lnTo>
                      <a:pt x="3143" y="0"/>
                    </a:lnTo>
                    <a:close/>
                  </a:path>
                </a:pathLst>
              </a:custGeom>
              <a:solidFill>
                <a:srgbClr val="070540"/>
              </a:solidFill>
              <a:ln w="9525" cap="flat">
                <a:noFill/>
                <a:prstDash val="solid"/>
                <a:miter/>
              </a:ln>
            </p:spPr>
            <p:txBody>
              <a:bodyPr rtlCol="0" anchor="ctr"/>
              <a:lstStyle/>
              <a:p>
                <a:endParaRPr lang="en-US"/>
              </a:p>
            </p:txBody>
          </p:sp>
          <p:sp>
            <p:nvSpPr>
              <p:cNvPr id="833" name="Freeform: Shape 832">
                <a:extLst>
                  <a:ext uri="{FF2B5EF4-FFF2-40B4-BE49-F238E27FC236}">
                    <a16:creationId xmlns:a16="http://schemas.microsoft.com/office/drawing/2014/main" id="{BD34537B-7957-0483-530D-1EB88609CD8A}"/>
                  </a:ext>
                </a:extLst>
              </p:cNvPr>
              <p:cNvSpPr/>
              <p:nvPr/>
            </p:nvSpPr>
            <p:spPr>
              <a:xfrm rot="-1221131">
                <a:off x="3736981" y="3111165"/>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34" name="Freeform: Shape 833">
                <a:extLst>
                  <a:ext uri="{FF2B5EF4-FFF2-40B4-BE49-F238E27FC236}">
                    <a16:creationId xmlns:a16="http://schemas.microsoft.com/office/drawing/2014/main" id="{F1956850-FEE5-D21F-82B7-53C9D587AFC3}"/>
                  </a:ext>
                </a:extLst>
              </p:cNvPr>
              <p:cNvSpPr/>
              <p:nvPr/>
            </p:nvSpPr>
            <p:spPr>
              <a:xfrm rot="-1221573">
                <a:off x="3750126" y="314697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35" name="Freeform: Shape 834">
                <a:extLst>
                  <a:ext uri="{FF2B5EF4-FFF2-40B4-BE49-F238E27FC236}">
                    <a16:creationId xmlns:a16="http://schemas.microsoft.com/office/drawing/2014/main" id="{42B07D15-0777-924F-316D-EAD093B1F94E}"/>
                  </a:ext>
                </a:extLst>
              </p:cNvPr>
              <p:cNvSpPr/>
              <p:nvPr/>
            </p:nvSpPr>
            <p:spPr>
              <a:xfrm rot="-1221573">
                <a:off x="3763450" y="318287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36" name="Freeform: Shape 835">
                <a:extLst>
                  <a:ext uri="{FF2B5EF4-FFF2-40B4-BE49-F238E27FC236}">
                    <a16:creationId xmlns:a16="http://schemas.microsoft.com/office/drawing/2014/main" id="{D545393F-3310-78CE-4512-0991E001E739}"/>
                  </a:ext>
                </a:extLst>
              </p:cNvPr>
              <p:cNvSpPr/>
              <p:nvPr/>
            </p:nvSpPr>
            <p:spPr>
              <a:xfrm rot="-1221573">
                <a:off x="3776775" y="321879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37" name="Freeform: Shape 836">
                <a:extLst>
                  <a:ext uri="{FF2B5EF4-FFF2-40B4-BE49-F238E27FC236}">
                    <a16:creationId xmlns:a16="http://schemas.microsoft.com/office/drawing/2014/main" id="{91725151-37A4-E641-A5F2-56869BF35DAB}"/>
                  </a:ext>
                </a:extLst>
              </p:cNvPr>
              <p:cNvSpPr/>
              <p:nvPr/>
            </p:nvSpPr>
            <p:spPr>
              <a:xfrm rot="-1221573">
                <a:off x="3790130" y="325479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38" name="Freeform: Shape 837">
                <a:extLst>
                  <a:ext uri="{FF2B5EF4-FFF2-40B4-BE49-F238E27FC236}">
                    <a16:creationId xmlns:a16="http://schemas.microsoft.com/office/drawing/2014/main" id="{C7E836FD-2456-630A-1C75-F7A4151681BB}"/>
                  </a:ext>
                </a:extLst>
              </p:cNvPr>
              <p:cNvSpPr/>
              <p:nvPr/>
            </p:nvSpPr>
            <p:spPr>
              <a:xfrm rot="-1221573">
                <a:off x="3803456" y="329069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39" name="Freeform: Shape 838">
                <a:extLst>
                  <a:ext uri="{FF2B5EF4-FFF2-40B4-BE49-F238E27FC236}">
                    <a16:creationId xmlns:a16="http://schemas.microsoft.com/office/drawing/2014/main" id="{4C47312D-FF70-52FC-9479-C7AE03A77428}"/>
                  </a:ext>
                </a:extLst>
              </p:cNvPr>
              <p:cNvSpPr/>
              <p:nvPr/>
            </p:nvSpPr>
            <p:spPr>
              <a:xfrm rot="-1221573">
                <a:off x="3816813" y="332669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40" name="Freeform: Shape 839">
                <a:extLst>
                  <a:ext uri="{FF2B5EF4-FFF2-40B4-BE49-F238E27FC236}">
                    <a16:creationId xmlns:a16="http://schemas.microsoft.com/office/drawing/2014/main" id="{E58BB050-F3AA-E93E-6BFA-D1F32CFF2AC7}"/>
                  </a:ext>
                </a:extLst>
              </p:cNvPr>
              <p:cNvSpPr/>
              <p:nvPr/>
            </p:nvSpPr>
            <p:spPr>
              <a:xfrm rot="-1221573">
                <a:off x="3830156" y="336274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41" name="Freeform: Shape 840">
                <a:extLst>
                  <a:ext uri="{FF2B5EF4-FFF2-40B4-BE49-F238E27FC236}">
                    <a16:creationId xmlns:a16="http://schemas.microsoft.com/office/drawing/2014/main" id="{66F71E25-83A3-BEC9-CC68-BA799B4DF552}"/>
                  </a:ext>
                </a:extLst>
              </p:cNvPr>
              <p:cNvSpPr/>
              <p:nvPr/>
            </p:nvSpPr>
            <p:spPr>
              <a:xfrm rot="-1221573">
                <a:off x="3843485" y="339875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42" name="Freeform: Shape 841">
                <a:extLst>
                  <a:ext uri="{FF2B5EF4-FFF2-40B4-BE49-F238E27FC236}">
                    <a16:creationId xmlns:a16="http://schemas.microsoft.com/office/drawing/2014/main" id="{6C445508-2381-A9EA-73D7-07B51C9D94AC}"/>
                  </a:ext>
                </a:extLst>
              </p:cNvPr>
              <p:cNvSpPr/>
              <p:nvPr/>
            </p:nvSpPr>
            <p:spPr>
              <a:xfrm>
                <a:off x="3860538" y="3432968"/>
                <a:ext cx="8477" cy="8000"/>
              </a:xfrm>
              <a:custGeom>
                <a:avLst/>
                <a:gdLst>
                  <a:gd name="connsiteX0" fmla="*/ 0 w 8477"/>
                  <a:gd name="connsiteY0" fmla="*/ 2096 h 8000"/>
                  <a:gd name="connsiteX1" fmla="*/ 8477 w 8477"/>
                  <a:gd name="connsiteY1" fmla="*/ 8001 h 8000"/>
                  <a:gd name="connsiteX2" fmla="*/ 5524 w 8477"/>
                  <a:gd name="connsiteY2" fmla="*/ 0 h 8000"/>
                  <a:gd name="connsiteX3" fmla="*/ 0 w 8477"/>
                  <a:gd name="connsiteY3" fmla="*/ 2096 h 8000"/>
                </a:gdLst>
                <a:ahLst/>
                <a:cxnLst>
                  <a:cxn ang="0">
                    <a:pos x="connsiteX0" y="connsiteY0"/>
                  </a:cxn>
                  <a:cxn ang="0">
                    <a:pos x="connsiteX1" y="connsiteY1"/>
                  </a:cxn>
                  <a:cxn ang="0">
                    <a:pos x="connsiteX2" y="connsiteY2"/>
                  </a:cxn>
                  <a:cxn ang="0">
                    <a:pos x="connsiteX3" y="connsiteY3"/>
                  </a:cxn>
                </a:cxnLst>
                <a:rect l="l" t="t" r="r" b="b"/>
                <a:pathLst>
                  <a:path w="8477" h="8000">
                    <a:moveTo>
                      <a:pt x="0" y="2096"/>
                    </a:moveTo>
                    <a:cubicBezTo>
                      <a:pt x="2857" y="4096"/>
                      <a:pt x="5620" y="6096"/>
                      <a:pt x="8477" y="8001"/>
                    </a:cubicBezTo>
                    <a:lnTo>
                      <a:pt x="5524" y="0"/>
                    </a:lnTo>
                    <a:lnTo>
                      <a:pt x="0" y="2096"/>
                    </a:lnTo>
                    <a:close/>
                  </a:path>
                </a:pathLst>
              </a:custGeom>
              <a:solidFill>
                <a:srgbClr val="070540"/>
              </a:solidFill>
              <a:ln w="9525" cap="flat">
                <a:noFill/>
                <a:prstDash val="solid"/>
                <a:miter/>
              </a:ln>
            </p:spPr>
            <p:txBody>
              <a:bodyPr rtlCol="0" anchor="ctr"/>
              <a:lstStyle/>
              <a:p>
                <a:endParaRPr lang="en-US"/>
              </a:p>
            </p:txBody>
          </p:sp>
          <p:sp>
            <p:nvSpPr>
              <p:cNvPr id="843" name="Freeform: Shape 842">
                <a:extLst>
                  <a:ext uri="{FF2B5EF4-FFF2-40B4-BE49-F238E27FC236}">
                    <a16:creationId xmlns:a16="http://schemas.microsoft.com/office/drawing/2014/main" id="{B6C827B8-925B-D624-48C3-C0CCBF2053DA}"/>
                  </a:ext>
                </a:extLst>
              </p:cNvPr>
              <p:cNvSpPr/>
              <p:nvPr/>
            </p:nvSpPr>
            <p:spPr>
              <a:xfrm rot="-1221573">
                <a:off x="3782537" y="310694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44" name="Freeform: Shape 843">
                <a:extLst>
                  <a:ext uri="{FF2B5EF4-FFF2-40B4-BE49-F238E27FC236}">
                    <a16:creationId xmlns:a16="http://schemas.microsoft.com/office/drawing/2014/main" id="{5932291B-D8C3-D14B-5C45-DF66161C2AFE}"/>
                  </a:ext>
                </a:extLst>
              </p:cNvPr>
              <p:cNvSpPr/>
              <p:nvPr/>
            </p:nvSpPr>
            <p:spPr>
              <a:xfrm>
                <a:off x="3918164" y="3465258"/>
                <a:ext cx="5619" cy="3619"/>
              </a:xfrm>
              <a:custGeom>
                <a:avLst/>
                <a:gdLst>
                  <a:gd name="connsiteX0" fmla="*/ 0 w 5619"/>
                  <a:gd name="connsiteY0" fmla="*/ 1524 h 3619"/>
                  <a:gd name="connsiteX1" fmla="*/ 5620 w 5619"/>
                  <a:gd name="connsiteY1" fmla="*/ 3619 h 3619"/>
                  <a:gd name="connsiteX2" fmla="*/ 4286 w 5619"/>
                  <a:gd name="connsiteY2" fmla="*/ 0 h 3619"/>
                  <a:gd name="connsiteX3" fmla="*/ 0 w 5619"/>
                  <a:gd name="connsiteY3" fmla="*/ 1524 h 3619"/>
                </a:gdLst>
                <a:ahLst/>
                <a:cxnLst>
                  <a:cxn ang="0">
                    <a:pos x="connsiteX0" y="connsiteY0"/>
                  </a:cxn>
                  <a:cxn ang="0">
                    <a:pos x="connsiteX1" y="connsiteY1"/>
                  </a:cxn>
                  <a:cxn ang="0">
                    <a:pos x="connsiteX2" y="connsiteY2"/>
                  </a:cxn>
                  <a:cxn ang="0">
                    <a:pos x="connsiteX3" y="connsiteY3"/>
                  </a:cxn>
                </a:cxnLst>
                <a:rect l="l" t="t" r="r" b="b"/>
                <a:pathLst>
                  <a:path w="5619" h="3619">
                    <a:moveTo>
                      <a:pt x="0" y="1524"/>
                    </a:moveTo>
                    <a:cubicBezTo>
                      <a:pt x="1905" y="2286"/>
                      <a:pt x="3715" y="2953"/>
                      <a:pt x="5620" y="3619"/>
                    </a:cubicBezTo>
                    <a:lnTo>
                      <a:pt x="4286" y="0"/>
                    </a:lnTo>
                    <a:lnTo>
                      <a:pt x="0" y="1524"/>
                    </a:lnTo>
                    <a:close/>
                  </a:path>
                </a:pathLst>
              </a:custGeom>
              <a:solidFill>
                <a:srgbClr val="070540"/>
              </a:solidFill>
              <a:ln w="9525" cap="flat">
                <a:noFill/>
                <a:prstDash val="solid"/>
                <a:miter/>
              </a:ln>
            </p:spPr>
            <p:txBody>
              <a:bodyPr rtlCol="0" anchor="ctr"/>
              <a:lstStyle/>
              <a:p>
                <a:endParaRPr lang="en-US"/>
              </a:p>
            </p:txBody>
          </p:sp>
          <p:sp>
            <p:nvSpPr>
              <p:cNvPr id="845" name="Freeform: Shape 844">
                <a:extLst>
                  <a:ext uri="{FF2B5EF4-FFF2-40B4-BE49-F238E27FC236}">
                    <a16:creationId xmlns:a16="http://schemas.microsoft.com/office/drawing/2014/main" id="{7D58387D-661A-3DFB-E5CF-51077133C08C}"/>
                  </a:ext>
                </a:extLst>
              </p:cNvPr>
              <p:cNvSpPr/>
              <p:nvPr/>
            </p:nvSpPr>
            <p:spPr>
              <a:xfrm rot="-1221573">
                <a:off x="3755823" y="303487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46" name="Freeform: Shape 845">
                <a:extLst>
                  <a:ext uri="{FF2B5EF4-FFF2-40B4-BE49-F238E27FC236}">
                    <a16:creationId xmlns:a16="http://schemas.microsoft.com/office/drawing/2014/main" id="{8489935B-5787-5B61-086B-B0839BD50979}"/>
                  </a:ext>
                </a:extLst>
              </p:cNvPr>
              <p:cNvSpPr/>
              <p:nvPr/>
            </p:nvSpPr>
            <p:spPr>
              <a:xfrm rot="-1221131">
                <a:off x="3889393" y="339447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47" name="Freeform: Shape 846">
                <a:extLst>
                  <a:ext uri="{FF2B5EF4-FFF2-40B4-BE49-F238E27FC236}">
                    <a16:creationId xmlns:a16="http://schemas.microsoft.com/office/drawing/2014/main" id="{C0935F37-8B21-62F3-3DBF-EB8FB3D6F40C}"/>
                  </a:ext>
                </a:extLst>
              </p:cNvPr>
              <p:cNvSpPr/>
              <p:nvPr/>
            </p:nvSpPr>
            <p:spPr>
              <a:xfrm rot="-1221573">
                <a:off x="3822509" y="321460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48" name="Freeform: Shape 847">
                <a:extLst>
                  <a:ext uri="{FF2B5EF4-FFF2-40B4-BE49-F238E27FC236}">
                    <a16:creationId xmlns:a16="http://schemas.microsoft.com/office/drawing/2014/main" id="{5B12C733-6748-4267-A454-3B371437A753}"/>
                  </a:ext>
                </a:extLst>
              </p:cNvPr>
              <p:cNvSpPr/>
              <p:nvPr/>
            </p:nvSpPr>
            <p:spPr>
              <a:xfrm rot="-1221573">
                <a:off x="3809224" y="317889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49" name="Freeform: Shape 848">
                <a:extLst>
                  <a:ext uri="{FF2B5EF4-FFF2-40B4-BE49-F238E27FC236}">
                    <a16:creationId xmlns:a16="http://schemas.microsoft.com/office/drawing/2014/main" id="{D642CC1F-4A61-35AC-8865-719AE03531A4}"/>
                  </a:ext>
                </a:extLst>
              </p:cNvPr>
              <p:cNvSpPr/>
              <p:nvPr/>
            </p:nvSpPr>
            <p:spPr>
              <a:xfrm rot="-1221573">
                <a:off x="3862537" y="332255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50" name="Freeform: Shape 849">
                <a:extLst>
                  <a:ext uri="{FF2B5EF4-FFF2-40B4-BE49-F238E27FC236}">
                    <a16:creationId xmlns:a16="http://schemas.microsoft.com/office/drawing/2014/main" id="{258953D2-AAE6-7B59-65ED-BE11797CEC44}"/>
                  </a:ext>
                </a:extLst>
              </p:cNvPr>
              <p:cNvSpPr/>
              <p:nvPr/>
            </p:nvSpPr>
            <p:spPr>
              <a:xfrm rot="-1221573">
                <a:off x="3795829" y="314269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51" name="Freeform: Shape 850">
                <a:extLst>
                  <a:ext uri="{FF2B5EF4-FFF2-40B4-BE49-F238E27FC236}">
                    <a16:creationId xmlns:a16="http://schemas.microsoft.com/office/drawing/2014/main" id="{DC4EADCC-14AF-448F-5551-02BBD6EB8818}"/>
                  </a:ext>
                </a:extLst>
              </p:cNvPr>
              <p:cNvSpPr/>
              <p:nvPr/>
            </p:nvSpPr>
            <p:spPr>
              <a:xfrm rot="-1221573">
                <a:off x="3835834" y="3250512"/>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52" name="Freeform: Shape 851">
                <a:extLst>
                  <a:ext uri="{FF2B5EF4-FFF2-40B4-BE49-F238E27FC236}">
                    <a16:creationId xmlns:a16="http://schemas.microsoft.com/office/drawing/2014/main" id="{5402A40B-9517-AF81-D661-2D624E971582}"/>
                  </a:ext>
                </a:extLst>
              </p:cNvPr>
              <p:cNvSpPr/>
              <p:nvPr/>
            </p:nvSpPr>
            <p:spPr>
              <a:xfrm rot="-1221573">
                <a:off x="3849213" y="328664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53" name="Freeform: Shape 852">
                <a:extLst>
                  <a:ext uri="{FF2B5EF4-FFF2-40B4-BE49-F238E27FC236}">
                    <a16:creationId xmlns:a16="http://schemas.microsoft.com/office/drawing/2014/main" id="{9821207A-6C41-C585-F584-E5B1707D923D}"/>
                  </a:ext>
                </a:extLst>
              </p:cNvPr>
              <p:cNvSpPr/>
              <p:nvPr/>
            </p:nvSpPr>
            <p:spPr>
              <a:xfrm>
                <a:off x="3751953" y="3017488"/>
                <a:ext cx="6476" cy="8001"/>
              </a:xfrm>
              <a:custGeom>
                <a:avLst/>
                <a:gdLst>
                  <a:gd name="connsiteX0" fmla="*/ 4381 w 6476"/>
                  <a:gd name="connsiteY0" fmla="*/ 0 h 8001"/>
                  <a:gd name="connsiteX1" fmla="*/ 0 w 6476"/>
                  <a:gd name="connsiteY1" fmla="*/ 8001 h 8001"/>
                  <a:gd name="connsiteX2" fmla="*/ 6477 w 6476"/>
                  <a:gd name="connsiteY2" fmla="*/ 5620 h 8001"/>
                  <a:gd name="connsiteX3" fmla="*/ 4381 w 6476"/>
                  <a:gd name="connsiteY3" fmla="*/ 0 h 8001"/>
                </a:gdLst>
                <a:ahLst/>
                <a:cxnLst>
                  <a:cxn ang="0">
                    <a:pos x="connsiteX0" y="connsiteY0"/>
                  </a:cxn>
                  <a:cxn ang="0">
                    <a:pos x="connsiteX1" y="connsiteY1"/>
                  </a:cxn>
                  <a:cxn ang="0">
                    <a:pos x="connsiteX2" y="connsiteY2"/>
                  </a:cxn>
                  <a:cxn ang="0">
                    <a:pos x="connsiteX3" y="connsiteY3"/>
                  </a:cxn>
                </a:cxnLst>
                <a:rect l="l" t="t" r="r" b="b"/>
                <a:pathLst>
                  <a:path w="6476" h="8001">
                    <a:moveTo>
                      <a:pt x="4381" y="0"/>
                    </a:moveTo>
                    <a:cubicBezTo>
                      <a:pt x="2857" y="2667"/>
                      <a:pt x="1429" y="5334"/>
                      <a:pt x="0" y="8001"/>
                    </a:cubicBezTo>
                    <a:lnTo>
                      <a:pt x="6477" y="5620"/>
                    </a:lnTo>
                    <a:lnTo>
                      <a:pt x="4381" y="0"/>
                    </a:lnTo>
                    <a:close/>
                  </a:path>
                </a:pathLst>
              </a:custGeom>
              <a:solidFill>
                <a:srgbClr val="070540"/>
              </a:solidFill>
              <a:ln w="9525" cap="flat">
                <a:noFill/>
                <a:prstDash val="solid"/>
                <a:miter/>
              </a:ln>
            </p:spPr>
            <p:txBody>
              <a:bodyPr rtlCol="0" anchor="ctr"/>
              <a:lstStyle/>
              <a:p>
                <a:endParaRPr lang="en-US"/>
              </a:p>
            </p:txBody>
          </p:sp>
          <p:sp>
            <p:nvSpPr>
              <p:cNvPr id="854" name="Freeform: Shape 853">
                <a:extLst>
                  <a:ext uri="{FF2B5EF4-FFF2-40B4-BE49-F238E27FC236}">
                    <a16:creationId xmlns:a16="http://schemas.microsoft.com/office/drawing/2014/main" id="{E1D170A5-7AF3-D5E7-36D2-7FFCE3669CE0}"/>
                  </a:ext>
                </a:extLst>
              </p:cNvPr>
              <p:cNvSpPr/>
              <p:nvPr/>
            </p:nvSpPr>
            <p:spPr>
              <a:xfrm rot="-1221131">
                <a:off x="3769424" y="307119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55" name="Freeform: Shape 854">
                <a:extLst>
                  <a:ext uri="{FF2B5EF4-FFF2-40B4-BE49-F238E27FC236}">
                    <a16:creationId xmlns:a16="http://schemas.microsoft.com/office/drawing/2014/main" id="{C5758E5E-88F0-2409-E37A-76B69F737B19}"/>
                  </a:ext>
                </a:extLst>
              </p:cNvPr>
              <p:cNvSpPr/>
              <p:nvPr/>
            </p:nvSpPr>
            <p:spPr>
              <a:xfrm rot="-1221131">
                <a:off x="3876039" y="335848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56" name="Freeform: Shape 855">
                <a:extLst>
                  <a:ext uri="{FF2B5EF4-FFF2-40B4-BE49-F238E27FC236}">
                    <a16:creationId xmlns:a16="http://schemas.microsoft.com/office/drawing/2014/main" id="{0C4BEDAF-ADA8-550B-DABC-184CA2A2B86E}"/>
                  </a:ext>
                </a:extLst>
              </p:cNvPr>
              <p:cNvSpPr/>
              <p:nvPr/>
            </p:nvSpPr>
            <p:spPr>
              <a:xfrm rot="-1221131">
                <a:off x="3902729" y="343051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57" name="Freeform: Shape 856">
                <a:extLst>
                  <a:ext uri="{FF2B5EF4-FFF2-40B4-BE49-F238E27FC236}">
                    <a16:creationId xmlns:a16="http://schemas.microsoft.com/office/drawing/2014/main" id="{2A8A0933-2718-5850-70CD-F778ACCE23B8}"/>
                  </a:ext>
                </a:extLst>
              </p:cNvPr>
              <p:cNvSpPr/>
              <p:nvPr/>
            </p:nvSpPr>
            <p:spPr>
              <a:xfrm>
                <a:off x="3749095" y="3023108"/>
                <a:ext cx="13334" cy="14668"/>
              </a:xfrm>
              <a:custGeom>
                <a:avLst/>
                <a:gdLst>
                  <a:gd name="connsiteX0" fmla="*/ 13335 w 13334"/>
                  <a:gd name="connsiteY0" fmla="*/ 10763 h 14668"/>
                  <a:gd name="connsiteX1" fmla="*/ 9335 w 13334"/>
                  <a:gd name="connsiteY1" fmla="*/ 0 h 14668"/>
                  <a:gd name="connsiteX2" fmla="*/ 2858 w 13334"/>
                  <a:gd name="connsiteY2" fmla="*/ 2381 h 14668"/>
                  <a:gd name="connsiteX3" fmla="*/ 0 w 13334"/>
                  <a:gd name="connsiteY3" fmla="*/ 7906 h 14668"/>
                  <a:gd name="connsiteX4" fmla="*/ 2572 w 13334"/>
                  <a:gd name="connsiteY4" fmla="*/ 14668 h 14668"/>
                  <a:gd name="connsiteX5" fmla="*/ 13335 w 13334"/>
                  <a:gd name="connsiteY5" fmla="*/ 10763 h 146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334" h="14668">
                    <a:moveTo>
                      <a:pt x="13335" y="10763"/>
                    </a:moveTo>
                    <a:lnTo>
                      <a:pt x="9335" y="0"/>
                    </a:lnTo>
                    <a:lnTo>
                      <a:pt x="2858" y="2381"/>
                    </a:lnTo>
                    <a:cubicBezTo>
                      <a:pt x="1905" y="4191"/>
                      <a:pt x="953" y="6001"/>
                      <a:pt x="0" y="7906"/>
                    </a:cubicBezTo>
                    <a:lnTo>
                      <a:pt x="2572" y="14668"/>
                    </a:lnTo>
                    <a:lnTo>
                      <a:pt x="13335" y="10763"/>
                    </a:lnTo>
                    <a:close/>
                  </a:path>
                </a:pathLst>
              </a:custGeom>
              <a:solidFill>
                <a:srgbClr val="070540"/>
              </a:solidFill>
              <a:ln w="9525" cap="flat">
                <a:noFill/>
                <a:prstDash val="solid"/>
                <a:miter/>
              </a:ln>
            </p:spPr>
            <p:txBody>
              <a:bodyPr rtlCol="0" anchor="ctr"/>
              <a:lstStyle/>
              <a:p>
                <a:endParaRPr lang="en-US"/>
              </a:p>
            </p:txBody>
          </p:sp>
          <p:sp>
            <p:nvSpPr>
              <p:cNvPr id="858" name="Freeform: Shape 857">
                <a:extLst>
                  <a:ext uri="{FF2B5EF4-FFF2-40B4-BE49-F238E27FC236}">
                    <a16:creationId xmlns:a16="http://schemas.microsoft.com/office/drawing/2014/main" id="{5C2DE6CF-0B95-2D31-2DE4-C98DA08182B8}"/>
                  </a:ext>
                </a:extLst>
              </p:cNvPr>
              <p:cNvSpPr/>
              <p:nvPr/>
            </p:nvSpPr>
            <p:spPr>
              <a:xfrm rot="-1221573">
                <a:off x="3762502" y="306059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59" name="Freeform: Shape 858">
                <a:extLst>
                  <a:ext uri="{FF2B5EF4-FFF2-40B4-BE49-F238E27FC236}">
                    <a16:creationId xmlns:a16="http://schemas.microsoft.com/office/drawing/2014/main" id="{16A41DC3-A7AC-2DB8-7EC8-7DAFF38C1434}"/>
                  </a:ext>
                </a:extLst>
              </p:cNvPr>
              <p:cNvSpPr/>
              <p:nvPr/>
            </p:nvSpPr>
            <p:spPr>
              <a:xfrm rot="-1221573">
                <a:off x="3775826" y="309650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0" name="Freeform: Shape 859">
                <a:extLst>
                  <a:ext uri="{FF2B5EF4-FFF2-40B4-BE49-F238E27FC236}">
                    <a16:creationId xmlns:a16="http://schemas.microsoft.com/office/drawing/2014/main" id="{13A9F277-5C75-61FF-A6FA-7ADF36037F7F}"/>
                  </a:ext>
                </a:extLst>
              </p:cNvPr>
              <p:cNvSpPr/>
              <p:nvPr/>
            </p:nvSpPr>
            <p:spPr>
              <a:xfrm rot="-1221131">
                <a:off x="3789385" y="3132626"/>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1" name="Freeform: Shape 860">
                <a:extLst>
                  <a:ext uri="{FF2B5EF4-FFF2-40B4-BE49-F238E27FC236}">
                    <a16:creationId xmlns:a16="http://schemas.microsoft.com/office/drawing/2014/main" id="{04C33444-3350-604A-0F1B-3D57910E1DF4}"/>
                  </a:ext>
                </a:extLst>
              </p:cNvPr>
              <p:cNvSpPr/>
              <p:nvPr/>
            </p:nvSpPr>
            <p:spPr>
              <a:xfrm rot="-1221573">
                <a:off x="3802508" y="316840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2" name="Freeform: Shape 861">
                <a:extLst>
                  <a:ext uri="{FF2B5EF4-FFF2-40B4-BE49-F238E27FC236}">
                    <a16:creationId xmlns:a16="http://schemas.microsoft.com/office/drawing/2014/main" id="{B606830C-C2A4-DF8F-DF10-3C92D82AB74D}"/>
                  </a:ext>
                </a:extLst>
              </p:cNvPr>
              <p:cNvSpPr/>
              <p:nvPr/>
            </p:nvSpPr>
            <p:spPr>
              <a:xfrm rot="-1221573">
                <a:off x="3815833" y="320431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3" name="Freeform: Shape 862">
                <a:extLst>
                  <a:ext uri="{FF2B5EF4-FFF2-40B4-BE49-F238E27FC236}">
                    <a16:creationId xmlns:a16="http://schemas.microsoft.com/office/drawing/2014/main" id="{544C6255-B216-2EFE-41D9-D1C88D501DC1}"/>
                  </a:ext>
                </a:extLst>
              </p:cNvPr>
              <p:cNvSpPr/>
              <p:nvPr/>
            </p:nvSpPr>
            <p:spPr>
              <a:xfrm rot="-1221573">
                <a:off x="3829187" y="324032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4" name="Freeform: Shape 863">
                <a:extLst>
                  <a:ext uri="{FF2B5EF4-FFF2-40B4-BE49-F238E27FC236}">
                    <a16:creationId xmlns:a16="http://schemas.microsoft.com/office/drawing/2014/main" id="{6C647A0E-BD20-F77C-2F30-817D8DDBA22A}"/>
                  </a:ext>
                </a:extLst>
              </p:cNvPr>
              <p:cNvSpPr/>
              <p:nvPr/>
            </p:nvSpPr>
            <p:spPr>
              <a:xfrm rot="-1221573">
                <a:off x="3842513" y="327622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5" name="Freeform: Shape 864">
                <a:extLst>
                  <a:ext uri="{FF2B5EF4-FFF2-40B4-BE49-F238E27FC236}">
                    <a16:creationId xmlns:a16="http://schemas.microsoft.com/office/drawing/2014/main" id="{3F60487C-7765-3A00-47AF-3D9FB48D4EB3}"/>
                  </a:ext>
                </a:extLst>
              </p:cNvPr>
              <p:cNvSpPr/>
              <p:nvPr/>
            </p:nvSpPr>
            <p:spPr>
              <a:xfrm rot="-1221573">
                <a:off x="3855838" y="331213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6" name="Freeform: Shape 865">
                <a:extLst>
                  <a:ext uri="{FF2B5EF4-FFF2-40B4-BE49-F238E27FC236}">
                    <a16:creationId xmlns:a16="http://schemas.microsoft.com/office/drawing/2014/main" id="{E79634F5-B545-7ACC-1204-3A6133E0AB33}"/>
                  </a:ext>
                </a:extLst>
              </p:cNvPr>
              <p:cNvSpPr/>
              <p:nvPr/>
            </p:nvSpPr>
            <p:spPr>
              <a:xfrm rot="-1220809">
                <a:off x="3869304" y="334840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7" name="Freeform: Shape 866">
                <a:extLst>
                  <a:ext uri="{FF2B5EF4-FFF2-40B4-BE49-F238E27FC236}">
                    <a16:creationId xmlns:a16="http://schemas.microsoft.com/office/drawing/2014/main" id="{78636C03-F48E-FA7D-0472-A6FD9E102911}"/>
                  </a:ext>
                </a:extLst>
              </p:cNvPr>
              <p:cNvSpPr/>
              <p:nvPr/>
            </p:nvSpPr>
            <p:spPr>
              <a:xfrm rot="-1220809">
                <a:off x="3882623" y="338431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8" name="Freeform: Shape 867">
                <a:extLst>
                  <a:ext uri="{FF2B5EF4-FFF2-40B4-BE49-F238E27FC236}">
                    <a16:creationId xmlns:a16="http://schemas.microsoft.com/office/drawing/2014/main" id="{FB62392B-7351-4DD7-626E-1720E8423995}"/>
                  </a:ext>
                </a:extLst>
              </p:cNvPr>
              <p:cNvSpPr/>
              <p:nvPr/>
            </p:nvSpPr>
            <p:spPr>
              <a:xfrm rot="-1221131">
                <a:off x="3896072" y="3420202"/>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69" name="Freeform: Shape 868">
                <a:extLst>
                  <a:ext uri="{FF2B5EF4-FFF2-40B4-BE49-F238E27FC236}">
                    <a16:creationId xmlns:a16="http://schemas.microsoft.com/office/drawing/2014/main" id="{3906FB38-E4C1-7D1A-F3A9-3C8EEFBE23EB}"/>
                  </a:ext>
                </a:extLst>
              </p:cNvPr>
              <p:cNvSpPr/>
              <p:nvPr/>
            </p:nvSpPr>
            <p:spPr>
              <a:xfrm>
                <a:off x="3907686" y="3454495"/>
                <a:ext cx="14763" cy="12287"/>
              </a:xfrm>
              <a:custGeom>
                <a:avLst/>
                <a:gdLst>
                  <a:gd name="connsiteX0" fmla="*/ 10763 w 14763"/>
                  <a:gd name="connsiteY0" fmla="*/ 0 h 12287"/>
                  <a:gd name="connsiteX1" fmla="*/ 0 w 14763"/>
                  <a:gd name="connsiteY1" fmla="*/ 4000 h 12287"/>
                  <a:gd name="connsiteX2" fmla="*/ 1810 w 14763"/>
                  <a:gd name="connsiteY2" fmla="*/ 8763 h 12287"/>
                  <a:gd name="connsiteX3" fmla="*/ 10478 w 14763"/>
                  <a:gd name="connsiteY3" fmla="*/ 12287 h 12287"/>
                  <a:gd name="connsiteX4" fmla="*/ 14764 w 14763"/>
                  <a:gd name="connsiteY4" fmla="*/ 10668 h 12287"/>
                  <a:gd name="connsiteX5" fmla="*/ 10763 w 14763"/>
                  <a:gd name="connsiteY5" fmla="*/ 0 h 122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 h="12287">
                    <a:moveTo>
                      <a:pt x="10763" y="0"/>
                    </a:moveTo>
                    <a:lnTo>
                      <a:pt x="0" y="4000"/>
                    </a:lnTo>
                    <a:lnTo>
                      <a:pt x="1810" y="8763"/>
                    </a:lnTo>
                    <a:cubicBezTo>
                      <a:pt x="4667" y="10001"/>
                      <a:pt x="7620" y="11144"/>
                      <a:pt x="10478" y="12287"/>
                    </a:cubicBezTo>
                    <a:lnTo>
                      <a:pt x="14764" y="10668"/>
                    </a:lnTo>
                    <a:lnTo>
                      <a:pt x="10763" y="0"/>
                    </a:lnTo>
                    <a:close/>
                  </a:path>
                </a:pathLst>
              </a:custGeom>
              <a:solidFill>
                <a:srgbClr val="070540"/>
              </a:solidFill>
              <a:ln w="9525" cap="flat">
                <a:noFill/>
                <a:prstDash val="solid"/>
                <a:miter/>
              </a:ln>
            </p:spPr>
            <p:txBody>
              <a:bodyPr rtlCol="0" anchor="ctr"/>
              <a:lstStyle/>
              <a:p>
                <a:endParaRPr lang="en-US"/>
              </a:p>
            </p:txBody>
          </p:sp>
          <p:sp>
            <p:nvSpPr>
              <p:cNvPr id="870" name="Freeform: Shape 869">
                <a:extLst>
                  <a:ext uri="{FF2B5EF4-FFF2-40B4-BE49-F238E27FC236}">
                    <a16:creationId xmlns:a16="http://schemas.microsoft.com/office/drawing/2014/main" id="{163217A0-CC59-8641-68D4-1959B7BA1FD5}"/>
                  </a:ext>
                </a:extLst>
              </p:cNvPr>
              <p:cNvSpPr/>
              <p:nvPr/>
            </p:nvSpPr>
            <p:spPr>
              <a:xfrm>
                <a:off x="3777289" y="2977292"/>
                <a:ext cx="20193" cy="35337"/>
              </a:xfrm>
              <a:custGeom>
                <a:avLst/>
                <a:gdLst>
                  <a:gd name="connsiteX0" fmla="*/ 20193 w 20193"/>
                  <a:gd name="connsiteY0" fmla="*/ 31337 h 35337"/>
                  <a:gd name="connsiteX1" fmla="*/ 8573 w 20193"/>
                  <a:gd name="connsiteY1" fmla="*/ 0 h 35337"/>
                  <a:gd name="connsiteX2" fmla="*/ 0 w 20193"/>
                  <a:gd name="connsiteY2" fmla="*/ 9716 h 35337"/>
                  <a:gd name="connsiteX3" fmla="*/ 9525 w 20193"/>
                  <a:gd name="connsiteY3" fmla="*/ 35338 h 35337"/>
                  <a:gd name="connsiteX4" fmla="*/ 20193 w 20193"/>
                  <a:gd name="connsiteY4" fmla="*/ 31337 h 35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193" h="35337">
                    <a:moveTo>
                      <a:pt x="20193" y="31337"/>
                    </a:moveTo>
                    <a:lnTo>
                      <a:pt x="8573" y="0"/>
                    </a:lnTo>
                    <a:cubicBezTo>
                      <a:pt x="5620" y="3143"/>
                      <a:pt x="2762" y="6382"/>
                      <a:pt x="0" y="9716"/>
                    </a:cubicBezTo>
                    <a:lnTo>
                      <a:pt x="9525" y="35338"/>
                    </a:lnTo>
                    <a:lnTo>
                      <a:pt x="20193" y="31337"/>
                    </a:lnTo>
                    <a:close/>
                  </a:path>
                </a:pathLst>
              </a:custGeom>
              <a:solidFill>
                <a:srgbClr val="070540"/>
              </a:solidFill>
              <a:ln w="9525" cap="flat">
                <a:noFill/>
                <a:prstDash val="solid"/>
                <a:miter/>
              </a:ln>
            </p:spPr>
            <p:txBody>
              <a:bodyPr rtlCol="0" anchor="ctr"/>
              <a:lstStyle/>
              <a:p>
                <a:endParaRPr lang="en-US"/>
              </a:p>
            </p:txBody>
          </p:sp>
          <p:sp>
            <p:nvSpPr>
              <p:cNvPr id="871" name="Freeform: Shape 870">
                <a:extLst>
                  <a:ext uri="{FF2B5EF4-FFF2-40B4-BE49-F238E27FC236}">
                    <a16:creationId xmlns:a16="http://schemas.microsoft.com/office/drawing/2014/main" id="{7E24ACAE-9537-F7F6-D9B4-FB76EB53B2A4}"/>
                  </a:ext>
                </a:extLst>
              </p:cNvPr>
              <p:cNvSpPr/>
              <p:nvPr/>
            </p:nvSpPr>
            <p:spPr>
              <a:xfrm rot="-1221131">
                <a:off x="3795086" y="302052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72" name="Freeform: Shape 871">
                <a:extLst>
                  <a:ext uri="{FF2B5EF4-FFF2-40B4-BE49-F238E27FC236}">
                    <a16:creationId xmlns:a16="http://schemas.microsoft.com/office/drawing/2014/main" id="{EB42E5ED-717A-D5A3-219F-C9358E32F541}"/>
                  </a:ext>
                </a:extLst>
              </p:cNvPr>
              <p:cNvSpPr/>
              <p:nvPr/>
            </p:nvSpPr>
            <p:spPr>
              <a:xfrm rot="-1221131">
                <a:off x="3835117" y="312848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73" name="Freeform: Shape 872">
                <a:extLst>
                  <a:ext uri="{FF2B5EF4-FFF2-40B4-BE49-F238E27FC236}">
                    <a16:creationId xmlns:a16="http://schemas.microsoft.com/office/drawing/2014/main" id="{6342DD4D-C057-1182-942C-5BB1781DAEC2}"/>
                  </a:ext>
                </a:extLst>
              </p:cNvPr>
              <p:cNvSpPr/>
              <p:nvPr/>
            </p:nvSpPr>
            <p:spPr>
              <a:xfrm rot="-1221573">
                <a:off x="3861604" y="320033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74" name="Freeform: Shape 873">
                <a:extLst>
                  <a:ext uri="{FF2B5EF4-FFF2-40B4-BE49-F238E27FC236}">
                    <a16:creationId xmlns:a16="http://schemas.microsoft.com/office/drawing/2014/main" id="{5CC1CC2D-5AB0-48E1-44A7-5A3BA8204DFE}"/>
                  </a:ext>
                </a:extLst>
              </p:cNvPr>
              <p:cNvSpPr/>
              <p:nvPr/>
            </p:nvSpPr>
            <p:spPr>
              <a:xfrm rot="-1221131">
                <a:off x="3888453" y="327217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75" name="Freeform: Shape 874">
                <a:extLst>
                  <a:ext uri="{FF2B5EF4-FFF2-40B4-BE49-F238E27FC236}">
                    <a16:creationId xmlns:a16="http://schemas.microsoft.com/office/drawing/2014/main" id="{CE72672B-405D-1B6C-6C59-9AEDB67EFA4C}"/>
                  </a:ext>
                </a:extLst>
              </p:cNvPr>
              <p:cNvSpPr/>
              <p:nvPr/>
            </p:nvSpPr>
            <p:spPr>
              <a:xfrm rot="-1221573">
                <a:off x="3874890" y="323604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76" name="Freeform: Shape 875">
                <a:extLst>
                  <a:ext uri="{FF2B5EF4-FFF2-40B4-BE49-F238E27FC236}">
                    <a16:creationId xmlns:a16="http://schemas.microsoft.com/office/drawing/2014/main" id="{D576B1F8-0DB8-E673-9154-D3F71AB416E2}"/>
                  </a:ext>
                </a:extLst>
              </p:cNvPr>
              <p:cNvSpPr/>
              <p:nvPr/>
            </p:nvSpPr>
            <p:spPr>
              <a:xfrm rot="-1221131">
                <a:off x="3901787" y="330816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77" name="Freeform: Shape 876">
                <a:extLst>
                  <a:ext uri="{FF2B5EF4-FFF2-40B4-BE49-F238E27FC236}">
                    <a16:creationId xmlns:a16="http://schemas.microsoft.com/office/drawing/2014/main" id="{7B6E060D-5C36-7F91-82BB-AED6EC65D803}"/>
                  </a:ext>
                </a:extLst>
              </p:cNvPr>
              <p:cNvSpPr/>
              <p:nvPr/>
            </p:nvSpPr>
            <p:spPr>
              <a:xfrm rot="-1221131">
                <a:off x="3941794" y="341606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78" name="Freeform: Shape 877">
                <a:extLst>
                  <a:ext uri="{FF2B5EF4-FFF2-40B4-BE49-F238E27FC236}">
                    <a16:creationId xmlns:a16="http://schemas.microsoft.com/office/drawing/2014/main" id="{734B1682-1F35-2F58-FDFC-57BBD4A3245B}"/>
                  </a:ext>
                </a:extLst>
              </p:cNvPr>
              <p:cNvSpPr/>
              <p:nvPr/>
            </p:nvSpPr>
            <p:spPr>
              <a:xfrm rot="-1221573">
                <a:off x="3848210" y="316412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79" name="Freeform: Shape 878">
                <a:extLst>
                  <a:ext uri="{FF2B5EF4-FFF2-40B4-BE49-F238E27FC236}">
                    <a16:creationId xmlns:a16="http://schemas.microsoft.com/office/drawing/2014/main" id="{B2ED832D-A121-7C94-F598-3A6C2F75FB53}"/>
                  </a:ext>
                </a:extLst>
              </p:cNvPr>
              <p:cNvSpPr/>
              <p:nvPr/>
            </p:nvSpPr>
            <p:spPr>
              <a:xfrm rot="-1221573">
                <a:off x="3808205" y="305631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80" name="Freeform: Shape 879">
                <a:extLst>
                  <a:ext uri="{FF2B5EF4-FFF2-40B4-BE49-F238E27FC236}">
                    <a16:creationId xmlns:a16="http://schemas.microsoft.com/office/drawing/2014/main" id="{596F022E-3B1E-0B82-BC24-9AE4AA5D3288}"/>
                  </a:ext>
                </a:extLst>
              </p:cNvPr>
              <p:cNvSpPr/>
              <p:nvPr/>
            </p:nvSpPr>
            <p:spPr>
              <a:xfrm rot="-1221131">
                <a:off x="3821795" y="309256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81" name="Freeform: Shape 880">
                <a:extLst>
                  <a:ext uri="{FF2B5EF4-FFF2-40B4-BE49-F238E27FC236}">
                    <a16:creationId xmlns:a16="http://schemas.microsoft.com/office/drawing/2014/main" id="{E83FF5ED-10E2-0E52-9030-11DAF88D1047}"/>
                  </a:ext>
                </a:extLst>
              </p:cNvPr>
              <p:cNvSpPr/>
              <p:nvPr/>
            </p:nvSpPr>
            <p:spPr>
              <a:xfrm rot="-1221131">
                <a:off x="3928474" y="338017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82" name="Freeform: Shape 881">
                <a:extLst>
                  <a:ext uri="{FF2B5EF4-FFF2-40B4-BE49-F238E27FC236}">
                    <a16:creationId xmlns:a16="http://schemas.microsoft.com/office/drawing/2014/main" id="{94F665AA-FAF6-FE93-0C43-7BE005089646}"/>
                  </a:ext>
                </a:extLst>
              </p:cNvPr>
              <p:cNvSpPr/>
              <p:nvPr/>
            </p:nvSpPr>
            <p:spPr>
              <a:xfrm>
                <a:off x="3950739" y="3450685"/>
                <a:ext cx="21621" cy="29337"/>
              </a:xfrm>
              <a:custGeom>
                <a:avLst/>
                <a:gdLst>
                  <a:gd name="connsiteX0" fmla="*/ 0 w 21621"/>
                  <a:gd name="connsiteY0" fmla="*/ 4000 h 29337"/>
                  <a:gd name="connsiteX1" fmla="*/ 8763 w 21621"/>
                  <a:gd name="connsiteY1" fmla="*/ 27527 h 29337"/>
                  <a:gd name="connsiteX2" fmla="*/ 21622 w 21621"/>
                  <a:gd name="connsiteY2" fmla="*/ 29337 h 29337"/>
                  <a:gd name="connsiteX3" fmla="*/ 10763 w 21621"/>
                  <a:gd name="connsiteY3" fmla="*/ 0 h 29337"/>
                  <a:gd name="connsiteX4" fmla="*/ 0 w 21621"/>
                  <a:gd name="connsiteY4" fmla="*/ 4000 h 293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21" h="29337">
                    <a:moveTo>
                      <a:pt x="0" y="4000"/>
                    </a:moveTo>
                    <a:lnTo>
                      <a:pt x="8763" y="27527"/>
                    </a:lnTo>
                    <a:cubicBezTo>
                      <a:pt x="13049" y="28289"/>
                      <a:pt x="17335" y="28861"/>
                      <a:pt x="21622" y="29337"/>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883" name="Freeform: Shape 882">
                <a:extLst>
                  <a:ext uri="{FF2B5EF4-FFF2-40B4-BE49-F238E27FC236}">
                    <a16:creationId xmlns:a16="http://schemas.microsoft.com/office/drawing/2014/main" id="{7DDFF999-D3D5-CB57-9459-347E2E286296}"/>
                  </a:ext>
                </a:extLst>
              </p:cNvPr>
              <p:cNvSpPr/>
              <p:nvPr/>
            </p:nvSpPr>
            <p:spPr>
              <a:xfrm rot="-1221573">
                <a:off x="3914896" y="334385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884" name="Freeform: Shape 883">
                <a:extLst>
                  <a:ext uri="{FF2B5EF4-FFF2-40B4-BE49-F238E27FC236}">
                    <a16:creationId xmlns:a16="http://schemas.microsoft.com/office/drawing/2014/main" id="{BE09FA8C-1E1C-599E-BD4A-6A02DCBCEBAD}"/>
                  </a:ext>
                </a:extLst>
              </p:cNvPr>
              <p:cNvSpPr/>
              <p:nvPr/>
            </p:nvSpPr>
            <p:spPr>
              <a:xfrm rot="-1221573">
                <a:off x="3788255" y="301033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85" name="Freeform: Shape 884">
                <a:extLst>
                  <a:ext uri="{FF2B5EF4-FFF2-40B4-BE49-F238E27FC236}">
                    <a16:creationId xmlns:a16="http://schemas.microsoft.com/office/drawing/2014/main" id="{AA79D21C-FAF3-C367-4419-2FECE133E374}"/>
                  </a:ext>
                </a:extLst>
              </p:cNvPr>
              <p:cNvSpPr/>
              <p:nvPr/>
            </p:nvSpPr>
            <p:spPr>
              <a:xfrm rot="-1220809">
                <a:off x="3801689" y="304635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86" name="Freeform: Shape 885">
                <a:extLst>
                  <a:ext uri="{FF2B5EF4-FFF2-40B4-BE49-F238E27FC236}">
                    <a16:creationId xmlns:a16="http://schemas.microsoft.com/office/drawing/2014/main" id="{1FF1CC57-E23C-B48D-007B-8ABFA8D6F6F5}"/>
                  </a:ext>
                </a:extLst>
              </p:cNvPr>
              <p:cNvSpPr/>
              <p:nvPr/>
            </p:nvSpPr>
            <p:spPr>
              <a:xfrm rot="-1221573">
                <a:off x="3814884" y="308203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87" name="Freeform: Shape 886">
                <a:extLst>
                  <a:ext uri="{FF2B5EF4-FFF2-40B4-BE49-F238E27FC236}">
                    <a16:creationId xmlns:a16="http://schemas.microsoft.com/office/drawing/2014/main" id="{2F20F9E5-51E2-E9F3-82CE-4390D2B1CFDB}"/>
                  </a:ext>
                </a:extLst>
              </p:cNvPr>
              <p:cNvSpPr/>
              <p:nvPr/>
            </p:nvSpPr>
            <p:spPr>
              <a:xfrm rot="-1221573">
                <a:off x="3828207" y="311793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88" name="Freeform: Shape 887">
                <a:extLst>
                  <a:ext uri="{FF2B5EF4-FFF2-40B4-BE49-F238E27FC236}">
                    <a16:creationId xmlns:a16="http://schemas.microsoft.com/office/drawing/2014/main" id="{FE423CD6-53D3-A357-AF79-4060BC94A294}"/>
                  </a:ext>
                </a:extLst>
              </p:cNvPr>
              <p:cNvSpPr/>
              <p:nvPr/>
            </p:nvSpPr>
            <p:spPr>
              <a:xfrm rot="-1221131">
                <a:off x="3841769" y="3154064"/>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89" name="Freeform: Shape 888">
                <a:extLst>
                  <a:ext uri="{FF2B5EF4-FFF2-40B4-BE49-F238E27FC236}">
                    <a16:creationId xmlns:a16="http://schemas.microsoft.com/office/drawing/2014/main" id="{71FBA42C-3B4F-EACF-7481-09E3CB554A68}"/>
                  </a:ext>
                </a:extLst>
              </p:cNvPr>
              <p:cNvSpPr/>
              <p:nvPr/>
            </p:nvSpPr>
            <p:spPr>
              <a:xfrm rot="-1221573">
                <a:off x="3854889" y="318984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0" name="Freeform: Shape 889">
                <a:extLst>
                  <a:ext uri="{FF2B5EF4-FFF2-40B4-BE49-F238E27FC236}">
                    <a16:creationId xmlns:a16="http://schemas.microsoft.com/office/drawing/2014/main" id="{082A5543-B493-44D6-ACC5-1311931A65F0}"/>
                  </a:ext>
                </a:extLst>
              </p:cNvPr>
              <p:cNvSpPr/>
              <p:nvPr/>
            </p:nvSpPr>
            <p:spPr>
              <a:xfrm rot="-1221131">
                <a:off x="3868415" y="3225888"/>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1" name="Freeform: Shape 890">
                <a:extLst>
                  <a:ext uri="{FF2B5EF4-FFF2-40B4-BE49-F238E27FC236}">
                    <a16:creationId xmlns:a16="http://schemas.microsoft.com/office/drawing/2014/main" id="{3D9B9673-85CE-1F14-2399-2AFD849DACA4}"/>
                  </a:ext>
                </a:extLst>
              </p:cNvPr>
              <p:cNvSpPr/>
              <p:nvPr/>
            </p:nvSpPr>
            <p:spPr>
              <a:xfrm rot="-1221573">
                <a:off x="3881571" y="326175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2" name="Freeform: Shape 891">
                <a:extLst>
                  <a:ext uri="{FF2B5EF4-FFF2-40B4-BE49-F238E27FC236}">
                    <a16:creationId xmlns:a16="http://schemas.microsoft.com/office/drawing/2014/main" id="{42B28BAE-EA5B-6C34-C4A2-9EBE08DE9FDE}"/>
                  </a:ext>
                </a:extLst>
              </p:cNvPr>
              <p:cNvSpPr/>
              <p:nvPr/>
            </p:nvSpPr>
            <p:spPr>
              <a:xfrm rot="-1221131">
                <a:off x="3895087" y="3297736"/>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3" name="Freeform: Shape 892">
                <a:extLst>
                  <a:ext uri="{FF2B5EF4-FFF2-40B4-BE49-F238E27FC236}">
                    <a16:creationId xmlns:a16="http://schemas.microsoft.com/office/drawing/2014/main" id="{A361D7DA-258F-742A-0FE7-8F41C20890A3}"/>
                  </a:ext>
                </a:extLst>
              </p:cNvPr>
              <p:cNvSpPr/>
              <p:nvPr/>
            </p:nvSpPr>
            <p:spPr>
              <a:xfrm rot="-1221573">
                <a:off x="3908245" y="333374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4" name="Freeform: Shape 893">
                <a:extLst>
                  <a:ext uri="{FF2B5EF4-FFF2-40B4-BE49-F238E27FC236}">
                    <a16:creationId xmlns:a16="http://schemas.microsoft.com/office/drawing/2014/main" id="{5ABAE3E4-E384-B1FD-699B-018291D81929}"/>
                  </a:ext>
                </a:extLst>
              </p:cNvPr>
              <p:cNvSpPr/>
              <p:nvPr/>
            </p:nvSpPr>
            <p:spPr>
              <a:xfrm rot="-1221573">
                <a:off x="3921573" y="336956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5" name="Freeform: Shape 894">
                <a:extLst>
                  <a:ext uri="{FF2B5EF4-FFF2-40B4-BE49-F238E27FC236}">
                    <a16:creationId xmlns:a16="http://schemas.microsoft.com/office/drawing/2014/main" id="{6A44B635-D744-0FFC-50F8-AC4A3C7A59A7}"/>
                  </a:ext>
                </a:extLst>
              </p:cNvPr>
              <p:cNvSpPr/>
              <p:nvPr/>
            </p:nvSpPr>
            <p:spPr>
              <a:xfrm rot="-1221573">
                <a:off x="3934897" y="340548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6" name="Freeform: Shape 895">
                <a:extLst>
                  <a:ext uri="{FF2B5EF4-FFF2-40B4-BE49-F238E27FC236}">
                    <a16:creationId xmlns:a16="http://schemas.microsoft.com/office/drawing/2014/main" id="{4C5F80AF-44D8-188B-7D60-BBD5D98A2386}"/>
                  </a:ext>
                </a:extLst>
              </p:cNvPr>
              <p:cNvSpPr/>
              <p:nvPr/>
            </p:nvSpPr>
            <p:spPr>
              <a:xfrm rot="-1221573">
                <a:off x="3948287" y="344177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897" name="Freeform: Shape 896">
                <a:extLst>
                  <a:ext uri="{FF2B5EF4-FFF2-40B4-BE49-F238E27FC236}">
                    <a16:creationId xmlns:a16="http://schemas.microsoft.com/office/drawing/2014/main" id="{51A8A296-433B-EE5F-8BC2-D3D9E997A436}"/>
                  </a:ext>
                </a:extLst>
              </p:cNvPr>
              <p:cNvSpPr/>
              <p:nvPr/>
            </p:nvSpPr>
            <p:spPr>
              <a:xfrm rot="-1221131">
                <a:off x="3874268" y="311397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98" name="Freeform: Shape 897">
                <a:extLst>
                  <a:ext uri="{FF2B5EF4-FFF2-40B4-BE49-F238E27FC236}">
                    <a16:creationId xmlns:a16="http://schemas.microsoft.com/office/drawing/2014/main" id="{A596F320-5C15-BB8E-7C41-625AF99AAFF3}"/>
                  </a:ext>
                </a:extLst>
              </p:cNvPr>
              <p:cNvSpPr/>
              <p:nvPr/>
            </p:nvSpPr>
            <p:spPr>
              <a:xfrm rot="-1221131">
                <a:off x="3940926" y="329358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899" name="Freeform: Shape 898">
                <a:extLst>
                  <a:ext uri="{FF2B5EF4-FFF2-40B4-BE49-F238E27FC236}">
                    <a16:creationId xmlns:a16="http://schemas.microsoft.com/office/drawing/2014/main" id="{47F7278F-1E47-D9DC-D42A-344772921831}"/>
                  </a:ext>
                </a:extLst>
              </p:cNvPr>
              <p:cNvSpPr/>
              <p:nvPr/>
            </p:nvSpPr>
            <p:spPr>
              <a:xfrm rot="-1221131">
                <a:off x="3847560" y="3041933"/>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00" name="Freeform: Shape 899">
                <a:extLst>
                  <a:ext uri="{FF2B5EF4-FFF2-40B4-BE49-F238E27FC236}">
                    <a16:creationId xmlns:a16="http://schemas.microsoft.com/office/drawing/2014/main" id="{AED493E9-EAF5-FF97-2521-6964424EF776}"/>
                  </a:ext>
                </a:extLst>
              </p:cNvPr>
              <p:cNvSpPr/>
              <p:nvPr/>
            </p:nvSpPr>
            <p:spPr>
              <a:xfrm rot="-1221573">
                <a:off x="3860709" y="307780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01" name="Freeform: Shape 900">
                <a:extLst>
                  <a:ext uri="{FF2B5EF4-FFF2-40B4-BE49-F238E27FC236}">
                    <a16:creationId xmlns:a16="http://schemas.microsoft.com/office/drawing/2014/main" id="{8B257154-EDFB-9601-D724-D88C6C2D2516}"/>
                  </a:ext>
                </a:extLst>
              </p:cNvPr>
              <p:cNvSpPr/>
              <p:nvPr/>
            </p:nvSpPr>
            <p:spPr>
              <a:xfrm rot="-1221573">
                <a:off x="3954045" y="332937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02" name="Freeform: Shape 901">
                <a:extLst>
                  <a:ext uri="{FF2B5EF4-FFF2-40B4-BE49-F238E27FC236}">
                    <a16:creationId xmlns:a16="http://schemas.microsoft.com/office/drawing/2014/main" id="{68F50710-2AEE-F87D-C16C-A7D95E4B7015}"/>
                  </a:ext>
                </a:extLst>
              </p:cNvPr>
              <p:cNvSpPr/>
              <p:nvPr/>
            </p:nvSpPr>
            <p:spPr>
              <a:xfrm rot="-1221573">
                <a:off x="3927387" y="325758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03" name="Freeform: Shape 902">
                <a:extLst>
                  <a:ext uri="{FF2B5EF4-FFF2-40B4-BE49-F238E27FC236}">
                    <a16:creationId xmlns:a16="http://schemas.microsoft.com/office/drawing/2014/main" id="{F802B6A0-DEEA-7A3F-FCF7-B20A8528F805}"/>
                  </a:ext>
                </a:extLst>
              </p:cNvPr>
              <p:cNvSpPr/>
              <p:nvPr/>
            </p:nvSpPr>
            <p:spPr>
              <a:xfrm>
                <a:off x="3810055" y="2949003"/>
                <a:ext cx="26479" cy="49148"/>
              </a:xfrm>
              <a:custGeom>
                <a:avLst/>
                <a:gdLst>
                  <a:gd name="connsiteX0" fmla="*/ 26479 w 26479"/>
                  <a:gd name="connsiteY0" fmla="*/ 45148 h 49148"/>
                  <a:gd name="connsiteX1" fmla="*/ 9716 w 26479"/>
                  <a:gd name="connsiteY1" fmla="*/ 0 h 49148"/>
                  <a:gd name="connsiteX2" fmla="*/ 0 w 26479"/>
                  <a:gd name="connsiteY2" fmla="*/ 6763 h 49148"/>
                  <a:gd name="connsiteX3" fmla="*/ 15716 w 26479"/>
                  <a:gd name="connsiteY3" fmla="*/ 49149 h 49148"/>
                  <a:gd name="connsiteX4" fmla="*/ 26479 w 26479"/>
                  <a:gd name="connsiteY4" fmla="*/ 45148 h 491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479" h="49148">
                    <a:moveTo>
                      <a:pt x="26479" y="45148"/>
                    </a:moveTo>
                    <a:lnTo>
                      <a:pt x="9716" y="0"/>
                    </a:lnTo>
                    <a:cubicBezTo>
                      <a:pt x="6382" y="2095"/>
                      <a:pt x="3143" y="4381"/>
                      <a:pt x="0" y="6763"/>
                    </a:cubicBezTo>
                    <a:lnTo>
                      <a:pt x="15716" y="49149"/>
                    </a:lnTo>
                    <a:lnTo>
                      <a:pt x="26479" y="45148"/>
                    </a:lnTo>
                    <a:close/>
                  </a:path>
                </a:pathLst>
              </a:custGeom>
              <a:solidFill>
                <a:srgbClr val="070540"/>
              </a:solidFill>
              <a:ln w="9525" cap="flat">
                <a:noFill/>
                <a:prstDash val="solid"/>
                <a:miter/>
              </a:ln>
            </p:spPr>
            <p:txBody>
              <a:bodyPr rtlCol="0" anchor="ctr"/>
              <a:lstStyle/>
              <a:p>
                <a:endParaRPr lang="en-US"/>
              </a:p>
            </p:txBody>
          </p:sp>
          <p:sp>
            <p:nvSpPr>
              <p:cNvPr id="904" name="Freeform: Shape 903">
                <a:extLst>
                  <a:ext uri="{FF2B5EF4-FFF2-40B4-BE49-F238E27FC236}">
                    <a16:creationId xmlns:a16="http://schemas.microsoft.com/office/drawing/2014/main" id="{04DFD23B-5B87-D9C9-AA7D-9B38C4FBB42C}"/>
                  </a:ext>
                </a:extLst>
              </p:cNvPr>
              <p:cNvSpPr/>
              <p:nvPr/>
            </p:nvSpPr>
            <p:spPr>
              <a:xfrm rot="-1221131">
                <a:off x="3834278" y="3006187"/>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05" name="Freeform: Shape 904">
                <a:extLst>
                  <a:ext uri="{FF2B5EF4-FFF2-40B4-BE49-F238E27FC236}">
                    <a16:creationId xmlns:a16="http://schemas.microsoft.com/office/drawing/2014/main" id="{3B22CAAF-D0D4-E90D-D8B1-633B28E61ACC}"/>
                  </a:ext>
                </a:extLst>
              </p:cNvPr>
              <p:cNvSpPr/>
              <p:nvPr/>
            </p:nvSpPr>
            <p:spPr>
              <a:xfrm rot="-1221131">
                <a:off x="3887600" y="314993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06" name="Freeform: Shape 905">
                <a:extLst>
                  <a:ext uri="{FF2B5EF4-FFF2-40B4-BE49-F238E27FC236}">
                    <a16:creationId xmlns:a16="http://schemas.microsoft.com/office/drawing/2014/main" id="{90232B76-FAE3-654A-40DF-9D3AF3012339}"/>
                  </a:ext>
                </a:extLst>
              </p:cNvPr>
              <p:cNvSpPr/>
              <p:nvPr/>
            </p:nvSpPr>
            <p:spPr>
              <a:xfrm rot="-1221131">
                <a:off x="3914270" y="3221811"/>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07" name="Freeform: Shape 906">
                <a:extLst>
                  <a:ext uri="{FF2B5EF4-FFF2-40B4-BE49-F238E27FC236}">
                    <a16:creationId xmlns:a16="http://schemas.microsoft.com/office/drawing/2014/main" id="{2B9F3742-230C-23BB-5A65-240E44E4E80C}"/>
                  </a:ext>
                </a:extLst>
              </p:cNvPr>
              <p:cNvSpPr/>
              <p:nvPr/>
            </p:nvSpPr>
            <p:spPr>
              <a:xfrm rot="-1221131">
                <a:off x="3980943" y="3401528"/>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08" name="Freeform: Shape 907">
                <a:extLst>
                  <a:ext uri="{FF2B5EF4-FFF2-40B4-BE49-F238E27FC236}">
                    <a16:creationId xmlns:a16="http://schemas.microsoft.com/office/drawing/2014/main" id="{E3AB85AD-9A1F-F733-5A2D-CB204CFAD46D}"/>
                  </a:ext>
                </a:extLst>
              </p:cNvPr>
              <p:cNvSpPr/>
              <p:nvPr/>
            </p:nvSpPr>
            <p:spPr>
              <a:xfrm rot="-1221131">
                <a:off x="3967625" y="336565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09" name="Freeform: Shape 908">
                <a:extLst>
                  <a:ext uri="{FF2B5EF4-FFF2-40B4-BE49-F238E27FC236}">
                    <a16:creationId xmlns:a16="http://schemas.microsoft.com/office/drawing/2014/main" id="{9D0A35D4-7F6A-E34B-B848-8C26CD262225}"/>
                  </a:ext>
                </a:extLst>
              </p:cNvPr>
              <p:cNvSpPr/>
              <p:nvPr/>
            </p:nvSpPr>
            <p:spPr>
              <a:xfrm>
                <a:off x="3989792" y="3436207"/>
                <a:ext cx="26765" cy="44386"/>
              </a:xfrm>
              <a:custGeom>
                <a:avLst/>
                <a:gdLst>
                  <a:gd name="connsiteX0" fmla="*/ 0 w 26765"/>
                  <a:gd name="connsiteY0" fmla="*/ 4001 h 44386"/>
                  <a:gd name="connsiteX1" fmla="*/ 14954 w 26765"/>
                  <a:gd name="connsiteY1" fmla="*/ 44387 h 44386"/>
                  <a:gd name="connsiteX2" fmla="*/ 26766 w 26765"/>
                  <a:gd name="connsiteY2" fmla="*/ 43148 h 44386"/>
                  <a:gd name="connsiteX3" fmla="*/ 10763 w 26765"/>
                  <a:gd name="connsiteY3" fmla="*/ 0 h 44386"/>
                  <a:gd name="connsiteX4" fmla="*/ 0 w 26765"/>
                  <a:gd name="connsiteY4" fmla="*/ 4001 h 443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65" h="44386">
                    <a:moveTo>
                      <a:pt x="0" y="4001"/>
                    </a:moveTo>
                    <a:lnTo>
                      <a:pt x="14954" y="44387"/>
                    </a:lnTo>
                    <a:cubicBezTo>
                      <a:pt x="18860" y="44101"/>
                      <a:pt x="22765" y="43720"/>
                      <a:pt x="26766" y="43148"/>
                    </a:cubicBezTo>
                    <a:lnTo>
                      <a:pt x="10763" y="0"/>
                    </a:lnTo>
                    <a:lnTo>
                      <a:pt x="0" y="4001"/>
                    </a:lnTo>
                    <a:close/>
                  </a:path>
                </a:pathLst>
              </a:custGeom>
              <a:solidFill>
                <a:srgbClr val="070540"/>
              </a:solidFill>
              <a:ln w="9525" cap="flat">
                <a:noFill/>
                <a:prstDash val="solid"/>
                <a:miter/>
              </a:ln>
            </p:spPr>
            <p:txBody>
              <a:bodyPr rtlCol="0" anchor="ctr"/>
              <a:lstStyle/>
              <a:p>
                <a:endParaRPr lang="en-US"/>
              </a:p>
            </p:txBody>
          </p:sp>
          <p:sp>
            <p:nvSpPr>
              <p:cNvPr id="910" name="Freeform: Shape 909">
                <a:extLst>
                  <a:ext uri="{FF2B5EF4-FFF2-40B4-BE49-F238E27FC236}">
                    <a16:creationId xmlns:a16="http://schemas.microsoft.com/office/drawing/2014/main" id="{8438DBAC-79A1-7DF1-FBE1-5DF92A115BBD}"/>
                  </a:ext>
                </a:extLst>
              </p:cNvPr>
              <p:cNvSpPr/>
              <p:nvPr/>
            </p:nvSpPr>
            <p:spPr>
              <a:xfrm rot="-1221573">
                <a:off x="3900713" y="318562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11" name="Freeform: Shape 910">
                <a:extLst>
                  <a:ext uri="{FF2B5EF4-FFF2-40B4-BE49-F238E27FC236}">
                    <a16:creationId xmlns:a16="http://schemas.microsoft.com/office/drawing/2014/main" id="{721C5534-F815-0591-E24D-4B1BB7601C0F}"/>
                  </a:ext>
                </a:extLst>
              </p:cNvPr>
              <p:cNvSpPr/>
              <p:nvPr/>
            </p:nvSpPr>
            <p:spPr>
              <a:xfrm rot="-1221573">
                <a:off x="3827404" y="299583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2" name="Freeform: Shape 911">
                <a:extLst>
                  <a:ext uri="{FF2B5EF4-FFF2-40B4-BE49-F238E27FC236}">
                    <a16:creationId xmlns:a16="http://schemas.microsoft.com/office/drawing/2014/main" id="{1E63ADCE-7459-282D-BC99-CD53D1941313}"/>
                  </a:ext>
                </a:extLst>
              </p:cNvPr>
              <p:cNvSpPr/>
              <p:nvPr/>
            </p:nvSpPr>
            <p:spPr>
              <a:xfrm rot="-1221573">
                <a:off x="3840714" y="303169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3" name="Freeform: Shape 912">
                <a:extLst>
                  <a:ext uri="{FF2B5EF4-FFF2-40B4-BE49-F238E27FC236}">
                    <a16:creationId xmlns:a16="http://schemas.microsoft.com/office/drawing/2014/main" id="{2F0228E7-7DE8-4501-2F85-FA7A94615FBD}"/>
                  </a:ext>
                </a:extLst>
              </p:cNvPr>
              <p:cNvSpPr/>
              <p:nvPr/>
            </p:nvSpPr>
            <p:spPr>
              <a:xfrm rot="-1220809">
                <a:off x="3854173" y="306781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4" name="Freeform: Shape 913">
                <a:extLst>
                  <a:ext uri="{FF2B5EF4-FFF2-40B4-BE49-F238E27FC236}">
                    <a16:creationId xmlns:a16="http://schemas.microsoft.com/office/drawing/2014/main" id="{EF64D8A9-78D4-C1F4-3DDA-28B3CFA9782F}"/>
                  </a:ext>
                </a:extLst>
              </p:cNvPr>
              <p:cNvSpPr/>
              <p:nvPr/>
            </p:nvSpPr>
            <p:spPr>
              <a:xfrm rot="-1221573">
                <a:off x="3867354" y="310342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5" name="Freeform: Shape 914">
                <a:extLst>
                  <a:ext uri="{FF2B5EF4-FFF2-40B4-BE49-F238E27FC236}">
                    <a16:creationId xmlns:a16="http://schemas.microsoft.com/office/drawing/2014/main" id="{3B7AA802-7FED-DA0D-6339-B6239202A2C8}"/>
                  </a:ext>
                </a:extLst>
              </p:cNvPr>
              <p:cNvSpPr/>
              <p:nvPr/>
            </p:nvSpPr>
            <p:spPr>
              <a:xfrm rot="-1221573">
                <a:off x="3880712" y="313942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6" name="Freeform: Shape 915">
                <a:extLst>
                  <a:ext uri="{FF2B5EF4-FFF2-40B4-BE49-F238E27FC236}">
                    <a16:creationId xmlns:a16="http://schemas.microsoft.com/office/drawing/2014/main" id="{CDBDF6CD-4E36-E3EF-B585-C2BFD6B79F6F}"/>
                  </a:ext>
                </a:extLst>
              </p:cNvPr>
              <p:cNvSpPr/>
              <p:nvPr/>
            </p:nvSpPr>
            <p:spPr>
              <a:xfrm rot="-1221573">
                <a:off x="3894035" y="317533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7" name="Freeform: Shape 916">
                <a:extLst>
                  <a:ext uri="{FF2B5EF4-FFF2-40B4-BE49-F238E27FC236}">
                    <a16:creationId xmlns:a16="http://schemas.microsoft.com/office/drawing/2014/main" id="{C2EBBDFA-BED6-72D9-C980-1B0D6183BE04}"/>
                  </a:ext>
                </a:extLst>
              </p:cNvPr>
              <p:cNvSpPr/>
              <p:nvPr/>
            </p:nvSpPr>
            <p:spPr>
              <a:xfrm rot="-1221573">
                <a:off x="3907358" y="3211244"/>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8" name="Freeform: Shape 917">
                <a:extLst>
                  <a:ext uri="{FF2B5EF4-FFF2-40B4-BE49-F238E27FC236}">
                    <a16:creationId xmlns:a16="http://schemas.microsoft.com/office/drawing/2014/main" id="{59EB784B-9481-E05C-936F-DC966D3A02E1}"/>
                  </a:ext>
                </a:extLst>
              </p:cNvPr>
              <p:cNvSpPr/>
              <p:nvPr/>
            </p:nvSpPr>
            <p:spPr>
              <a:xfrm rot="-1221131">
                <a:off x="3920911" y="3247316"/>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19" name="Freeform: Shape 918">
                <a:extLst>
                  <a:ext uri="{FF2B5EF4-FFF2-40B4-BE49-F238E27FC236}">
                    <a16:creationId xmlns:a16="http://schemas.microsoft.com/office/drawing/2014/main" id="{4EF3D7C3-BA26-54A5-CCD6-9A39E9E23373}"/>
                  </a:ext>
                </a:extLst>
              </p:cNvPr>
              <p:cNvSpPr/>
              <p:nvPr/>
            </p:nvSpPr>
            <p:spPr>
              <a:xfrm rot="-1220809">
                <a:off x="3934168" y="328346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20" name="Freeform: Shape 919">
                <a:extLst>
                  <a:ext uri="{FF2B5EF4-FFF2-40B4-BE49-F238E27FC236}">
                    <a16:creationId xmlns:a16="http://schemas.microsoft.com/office/drawing/2014/main" id="{52785B00-3263-B6D2-32D7-88B8BDA343D5}"/>
                  </a:ext>
                </a:extLst>
              </p:cNvPr>
              <p:cNvSpPr/>
              <p:nvPr/>
            </p:nvSpPr>
            <p:spPr>
              <a:xfrm rot="-1221131">
                <a:off x="3947593" y="3319360"/>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21" name="Freeform: Shape 920">
                <a:extLst>
                  <a:ext uri="{FF2B5EF4-FFF2-40B4-BE49-F238E27FC236}">
                    <a16:creationId xmlns:a16="http://schemas.microsoft.com/office/drawing/2014/main" id="{D0F4705B-2BAB-F19C-B77A-24AEF3D9CFCD}"/>
                  </a:ext>
                </a:extLst>
              </p:cNvPr>
              <p:cNvSpPr/>
              <p:nvPr/>
            </p:nvSpPr>
            <p:spPr>
              <a:xfrm rot="-1221573">
                <a:off x="3960719" y="335506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22" name="Freeform: Shape 921">
                <a:extLst>
                  <a:ext uri="{FF2B5EF4-FFF2-40B4-BE49-F238E27FC236}">
                    <a16:creationId xmlns:a16="http://schemas.microsoft.com/office/drawing/2014/main" id="{94EAEB43-A604-3F12-3D45-4BE0280F398E}"/>
                  </a:ext>
                </a:extLst>
              </p:cNvPr>
              <p:cNvSpPr/>
              <p:nvPr/>
            </p:nvSpPr>
            <p:spPr>
              <a:xfrm rot="-1221896">
                <a:off x="3974159" y="3391012"/>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23" name="Freeform: Shape 922">
                <a:extLst>
                  <a:ext uri="{FF2B5EF4-FFF2-40B4-BE49-F238E27FC236}">
                    <a16:creationId xmlns:a16="http://schemas.microsoft.com/office/drawing/2014/main" id="{7C2A366C-0A8F-9F4A-BE46-F262CB621BC0}"/>
                  </a:ext>
                </a:extLst>
              </p:cNvPr>
              <p:cNvSpPr/>
              <p:nvPr/>
            </p:nvSpPr>
            <p:spPr>
              <a:xfrm rot="-1221131">
                <a:off x="3987597" y="3427052"/>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24" name="Freeform: Shape 923">
                <a:extLst>
                  <a:ext uri="{FF2B5EF4-FFF2-40B4-BE49-F238E27FC236}">
                    <a16:creationId xmlns:a16="http://schemas.microsoft.com/office/drawing/2014/main" id="{2023F77F-ACB1-89B0-7C29-EB430E09426E}"/>
                  </a:ext>
                </a:extLst>
              </p:cNvPr>
              <p:cNvSpPr/>
              <p:nvPr/>
            </p:nvSpPr>
            <p:spPr>
              <a:xfrm rot="-1221573">
                <a:off x="3953095" y="320705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25" name="Freeform: Shape 924">
                <a:extLst>
                  <a:ext uri="{FF2B5EF4-FFF2-40B4-BE49-F238E27FC236}">
                    <a16:creationId xmlns:a16="http://schemas.microsoft.com/office/drawing/2014/main" id="{ED41D7BB-DF5A-DA2E-E538-FDE1268C4BA4}"/>
                  </a:ext>
                </a:extLst>
              </p:cNvPr>
              <p:cNvSpPr/>
              <p:nvPr/>
            </p:nvSpPr>
            <p:spPr>
              <a:xfrm rot="-1221131">
                <a:off x="3926662" y="313545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26" name="Freeform: Shape 925">
                <a:extLst>
                  <a:ext uri="{FF2B5EF4-FFF2-40B4-BE49-F238E27FC236}">
                    <a16:creationId xmlns:a16="http://schemas.microsoft.com/office/drawing/2014/main" id="{BD860D78-A225-B8BD-AC70-3B746E4CE0EE}"/>
                  </a:ext>
                </a:extLst>
              </p:cNvPr>
              <p:cNvSpPr/>
              <p:nvPr/>
            </p:nvSpPr>
            <p:spPr>
              <a:xfrm rot="-1221131">
                <a:off x="3939939" y="3171154"/>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27" name="Freeform: Shape 926">
                <a:extLst>
                  <a:ext uri="{FF2B5EF4-FFF2-40B4-BE49-F238E27FC236}">
                    <a16:creationId xmlns:a16="http://schemas.microsoft.com/office/drawing/2014/main" id="{833EFC95-06D8-8DBE-D105-687941F7E7EC}"/>
                  </a:ext>
                </a:extLst>
              </p:cNvPr>
              <p:cNvSpPr/>
              <p:nvPr/>
            </p:nvSpPr>
            <p:spPr>
              <a:xfrm rot="-1221573">
                <a:off x="3966457" y="324317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28" name="Freeform: Shape 927">
                <a:extLst>
                  <a:ext uri="{FF2B5EF4-FFF2-40B4-BE49-F238E27FC236}">
                    <a16:creationId xmlns:a16="http://schemas.microsoft.com/office/drawing/2014/main" id="{E603A4B5-3AA7-0353-283D-39CB97490D53}"/>
                  </a:ext>
                </a:extLst>
              </p:cNvPr>
              <p:cNvSpPr/>
              <p:nvPr/>
            </p:nvSpPr>
            <p:spPr>
              <a:xfrm rot="-1221131">
                <a:off x="3873341" y="2991717"/>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29" name="Freeform: Shape 928">
                <a:extLst>
                  <a:ext uri="{FF2B5EF4-FFF2-40B4-BE49-F238E27FC236}">
                    <a16:creationId xmlns:a16="http://schemas.microsoft.com/office/drawing/2014/main" id="{7929C627-113C-B35B-3246-D39E25B36DF1}"/>
                  </a:ext>
                </a:extLst>
              </p:cNvPr>
              <p:cNvSpPr/>
              <p:nvPr/>
            </p:nvSpPr>
            <p:spPr>
              <a:xfrm rot="-1221131">
                <a:off x="4020007" y="338707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30" name="Freeform: Shape 929">
                <a:extLst>
                  <a:ext uri="{FF2B5EF4-FFF2-40B4-BE49-F238E27FC236}">
                    <a16:creationId xmlns:a16="http://schemas.microsoft.com/office/drawing/2014/main" id="{A1AE1E41-140D-C090-8D41-2A969418DAD0}"/>
                  </a:ext>
                </a:extLst>
              </p:cNvPr>
              <p:cNvSpPr/>
              <p:nvPr/>
            </p:nvSpPr>
            <p:spPr>
              <a:xfrm>
                <a:off x="4028940" y="3421729"/>
                <a:ext cx="28193" cy="50863"/>
              </a:xfrm>
              <a:custGeom>
                <a:avLst/>
                <a:gdLst>
                  <a:gd name="connsiteX0" fmla="*/ 0 w 28193"/>
                  <a:gd name="connsiteY0" fmla="*/ 4000 h 50863"/>
                  <a:gd name="connsiteX1" fmla="*/ 17336 w 28193"/>
                  <a:gd name="connsiteY1" fmla="*/ 50864 h 50863"/>
                  <a:gd name="connsiteX2" fmla="*/ 24384 w 28193"/>
                  <a:gd name="connsiteY2" fmla="*/ 48482 h 50863"/>
                  <a:gd name="connsiteX3" fmla="*/ 28194 w 28193"/>
                  <a:gd name="connsiteY3" fmla="*/ 46958 h 50863"/>
                  <a:gd name="connsiteX4" fmla="*/ 10763 w 28193"/>
                  <a:gd name="connsiteY4" fmla="*/ 0 h 50863"/>
                  <a:gd name="connsiteX5" fmla="*/ 0 w 28193"/>
                  <a:gd name="connsiteY5" fmla="*/ 4000 h 50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193" h="50863">
                    <a:moveTo>
                      <a:pt x="0" y="4000"/>
                    </a:moveTo>
                    <a:lnTo>
                      <a:pt x="17336" y="50864"/>
                    </a:lnTo>
                    <a:cubicBezTo>
                      <a:pt x="19717" y="50102"/>
                      <a:pt x="22003" y="49340"/>
                      <a:pt x="24384" y="48482"/>
                    </a:cubicBezTo>
                    <a:cubicBezTo>
                      <a:pt x="25622" y="48006"/>
                      <a:pt x="26861" y="47435"/>
                      <a:pt x="28194" y="46958"/>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931" name="Freeform: Shape 930">
                <a:extLst>
                  <a:ext uri="{FF2B5EF4-FFF2-40B4-BE49-F238E27FC236}">
                    <a16:creationId xmlns:a16="http://schemas.microsoft.com/office/drawing/2014/main" id="{E0F33D92-E388-A047-2AE8-BA5C71CCC56F}"/>
                  </a:ext>
                </a:extLst>
              </p:cNvPr>
              <p:cNvSpPr/>
              <p:nvPr/>
            </p:nvSpPr>
            <p:spPr>
              <a:xfrm rot="-1221573">
                <a:off x="3993103" y="331489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32" name="Freeform: Shape 931">
                <a:extLst>
                  <a:ext uri="{FF2B5EF4-FFF2-40B4-BE49-F238E27FC236}">
                    <a16:creationId xmlns:a16="http://schemas.microsoft.com/office/drawing/2014/main" id="{2B2F049A-B8DF-778A-C379-E34B0D5870A5}"/>
                  </a:ext>
                </a:extLst>
              </p:cNvPr>
              <p:cNvSpPr/>
              <p:nvPr/>
            </p:nvSpPr>
            <p:spPr>
              <a:xfrm rot="-1221573">
                <a:off x="3899733" y="306324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33" name="Freeform: Shape 932">
                <a:extLst>
                  <a:ext uri="{FF2B5EF4-FFF2-40B4-BE49-F238E27FC236}">
                    <a16:creationId xmlns:a16="http://schemas.microsoft.com/office/drawing/2014/main" id="{C78046C0-313C-588C-32EF-DADE9673B2F3}"/>
                  </a:ext>
                </a:extLst>
              </p:cNvPr>
              <p:cNvSpPr/>
              <p:nvPr/>
            </p:nvSpPr>
            <p:spPr>
              <a:xfrm rot="-1221573">
                <a:off x="3913135" y="309944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34" name="Freeform: Shape 933">
                <a:extLst>
                  <a:ext uri="{FF2B5EF4-FFF2-40B4-BE49-F238E27FC236}">
                    <a16:creationId xmlns:a16="http://schemas.microsoft.com/office/drawing/2014/main" id="{7385CDB5-EBDF-584F-59C7-FFEE258AD3EE}"/>
                  </a:ext>
                </a:extLst>
              </p:cNvPr>
              <p:cNvSpPr/>
              <p:nvPr/>
            </p:nvSpPr>
            <p:spPr>
              <a:xfrm rot="-1221131">
                <a:off x="4006654" y="335110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35" name="Freeform: Shape 934">
                <a:extLst>
                  <a:ext uri="{FF2B5EF4-FFF2-40B4-BE49-F238E27FC236}">
                    <a16:creationId xmlns:a16="http://schemas.microsoft.com/office/drawing/2014/main" id="{2C11A67C-2870-3396-A13D-AD98924ECEF8}"/>
                  </a:ext>
                </a:extLst>
              </p:cNvPr>
              <p:cNvSpPr/>
              <p:nvPr/>
            </p:nvSpPr>
            <p:spPr>
              <a:xfrm rot="-1221131">
                <a:off x="3886667" y="3027653"/>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36" name="Freeform: Shape 935">
                <a:extLst>
                  <a:ext uri="{FF2B5EF4-FFF2-40B4-BE49-F238E27FC236}">
                    <a16:creationId xmlns:a16="http://schemas.microsoft.com/office/drawing/2014/main" id="{6C3817F2-2747-A14B-2A2C-4C299021A41E}"/>
                  </a:ext>
                </a:extLst>
              </p:cNvPr>
              <p:cNvSpPr/>
              <p:nvPr/>
            </p:nvSpPr>
            <p:spPr>
              <a:xfrm>
                <a:off x="3846631" y="2930715"/>
                <a:ext cx="28956" cy="52958"/>
              </a:xfrm>
              <a:custGeom>
                <a:avLst/>
                <a:gdLst>
                  <a:gd name="connsiteX0" fmla="*/ 28956 w 28956"/>
                  <a:gd name="connsiteY0" fmla="*/ 48958 h 52958"/>
                  <a:gd name="connsiteX1" fmla="*/ 10763 w 28956"/>
                  <a:gd name="connsiteY1" fmla="*/ 0 h 52958"/>
                  <a:gd name="connsiteX2" fmla="*/ 6858 w 28956"/>
                  <a:gd name="connsiteY2" fmla="*/ 1333 h 52958"/>
                  <a:gd name="connsiteX3" fmla="*/ 0 w 28956"/>
                  <a:gd name="connsiteY3" fmla="*/ 4096 h 52958"/>
                  <a:gd name="connsiteX4" fmla="*/ 18098 w 28956"/>
                  <a:gd name="connsiteY4" fmla="*/ 52959 h 52958"/>
                  <a:gd name="connsiteX5" fmla="*/ 28956 w 28956"/>
                  <a:gd name="connsiteY5" fmla="*/ 48958 h 52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8956" h="52958">
                    <a:moveTo>
                      <a:pt x="28956" y="48958"/>
                    </a:moveTo>
                    <a:lnTo>
                      <a:pt x="10763" y="0"/>
                    </a:lnTo>
                    <a:cubicBezTo>
                      <a:pt x="9525" y="476"/>
                      <a:pt x="8192" y="857"/>
                      <a:pt x="6858" y="1333"/>
                    </a:cubicBezTo>
                    <a:cubicBezTo>
                      <a:pt x="4572" y="2191"/>
                      <a:pt x="2286" y="3143"/>
                      <a:pt x="0" y="4096"/>
                    </a:cubicBezTo>
                    <a:lnTo>
                      <a:pt x="18098" y="52959"/>
                    </a:lnTo>
                    <a:lnTo>
                      <a:pt x="28956" y="48958"/>
                    </a:lnTo>
                    <a:close/>
                  </a:path>
                </a:pathLst>
              </a:custGeom>
              <a:solidFill>
                <a:srgbClr val="070540"/>
              </a:solidFill>
              <a:ln w="9525" cap="flat">
                <a:noFill/>
                <a:prstDash val="solid"/>
                <a:miter/>
              </a:ln>
            </p:spPr>
            <p:txBody>
              <a:bodyPr rtlCol="0" anchor="ctr"/>
              <a:lstStyle/>
              <a:p>
                <a:endParaRPr lang="en-US"/>
              </a:p>
            </p:txBody>
          </p:sp>
          <p:sp>
            <p:nvSpPr>
              <p:cNvPr id="937" name="Freeform: Shape 936">
                <a:extLst>
                  <a:ext uri="{FF2B5EF4-FFF2-40B4-BE49-F238E27FC236}">
                    <a16:creationId xmlns:a16="http://schemas.microsoft.com/office/drawing/2014/main" id="{007EE96E-DF5D-2D9D-326D-07484179D80C}"/>
                  </a:ext>
                </a:extLst>
              </p:cNvPr>
              <p:cNvSpPr/>
              <p:nvPr/>
            </p:nvSpPr>
            <p:spPr>
              <a:xfrm rot="-1221131">
                <a:off x="3980014" y="3279275"/>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38" name="Freeform: Shape 937">
                <a:extLst>
                  <a:ext uri="{FF2B5EF4-FFF2-40B4-BE49-F238E27FC236}">
                    <a16:creationId xmlns:a16="http://schemas.microsoft.com/office/drawing/2014/main" id="{53328368-CED9-B6F9-A13E-56C7DE56EA3C}"/>
                  </a:ext>
                </a:extLst>
              </p:cNvPr>
              <p:cNvSpPr/>
              <p:nvPr/>
            </p:nvSpPr>
            <p:spPr>
              <a:xfrm rot="-1221573">
                <a:off x="3866464" y="298135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39" name="Freeform: Shape 938">
                <a:extLst>
                  <a:ext uri="{FF2B5EF4-FFF2-40B4-BE49-F238E27FC236}">
                    <a16:creationId xmlns:a16="http://schemas.microsoft.com/office/drawing/2014/main" id="{0861B026-0562-C23D-4EC1-FB99CDAD4616}"/>
                  </a:ext>
                </a:extLst>
              </p:cNvPr>
              <p:cNvSpPr/>
              <p:nvPr/>
            </p:nvSpPr>
            <p:spPr>
              <a:xfrm rot="-1220809">
                <a:off x="3879865" y="301729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0" name="Freeform: Shape 939">
                <a:extLst>
                  <a:ext uri="{FF2B5EF4-FFF2-40B4-BE49-F238E27FC236}">
                    <a16:creationId xmlns:a16="http://schemas.microsoft.com/office/drawing/2014/main" id="{168B8DC6-A7D6-B02B-8CC8-F33B5165DC18}"/>
                  </a:ext>
                </a:extLst>
              </p:cNvPr>
              <p:cNvSpPr/>
              <p:nvPr/>
            </p:nvSpPr>
            <p:spPr>
              <a:xfrm rot="-1221573">
                <a:off x="3893141" y="305327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1" name="Freeform: Shape 940">
                <a:extLst>
                  <a:ext uri="{FF2B5EF4-FFF2-40B4-BE49-F238E27FC236}">
                    <a16:creationId xmlns:a16="http://schemas.microsoft.com/office/drawing/2014/main" id="{75CAA70A-5B5C-B37F-17F6-D21BE6195CB3}"/>
                  </a:ext>
                </a:extLst>
              </p:cNvPr>
              <p:cNvSpPr/>
              <p:nvPr/>
            </p:nvSpPr>
            <p:spPr>
              <a:xfrm rot="-1221131">
                <a:off x="3906619" y="3089065"/>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2" name="Freeform: Shape 941">
                <a:extLst>
                  <a:ext uri="{FF2B5EF4-FFF2-40B4-BE49-F238E27FC236}">
                    <a16:creationId xmlns:a16="http://schemas.microsoft.com/office/drawing/2014/main" id="{533132BC-BB5E-6AF6-F8FE-91C5064308FA}"/>
                  </a:ext>
                </a:extLst>
              </p:cNvPr>
              <p:cNvSpPr/>
              <p:nvPr/>
            </p:nvSpPr>
            <p:spPr>
              <a:xfrm rot="-1221573">
                <a:off x="3919780" y="312507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3" name="Freeform: Shape 942">
                <a:extLst>
                  <a:ext uri="{FF2B5EF4-FFF2-40B4-BE49-F238E27FC236}">
                    <a16:creationId xmlns:a16="http://schemas.microsoft.com/office/drawing/2014/main" id="{BF186C1E-C64A-BB58-3894-B4BC71BA3D22}"/>
                  </a:ext>
                </a:extLst>
              </p:cNvPr>
              <p:cNvSpPr/>
              <p:nvPr/>
            </p:nvSpPr>
            <p:spPr>
              <a:xfrm rot="-1221131">
                <a:off x="3933318" y="3161065"/>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4" name="Freeform: Shape 943">
                <a:extLst>
                  <a:ext uri="{FF2B5EF4-FFF2-40B4-BE49-F238E27FC236}">
                    <a16:creationId xmlns:a16="http://schemas.microsoft.com/office/drawing/2014/main" id="{E52E48DC-9579-AA7A-2240-53375FABF5D4}"/>
                  </a:ext>
                </a:extLst>
              </p:cNvPr>
              <p:cNvSpPr/>
              <p:nvPr/>
            </p:nvSpPr>
            <p:spPr>
              <a:xfrm rot="-1220809">
                <a:off x="3946551" y="319708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5" name="Freeform: Shape 944">
                <a:extLst>
                  <a:ext uri="{FF2B5EF4-FFF2-40B4-BE49-F238E27FC236}">
                    <a16:creationId xmlns:a16="http://schemas.microsoft.com/office/drawing/2014/main" id="{8F8816FC-F047-CD7F-BCB8-EDEF8F8BD14B}"/>
                  </a:ext>
                </a:extLst>
              </p:cNvPr>
              <p:cNvSpPr/>
              <p:nvPr/>
            </p:nvSpPr>
            <p:spPr>
              <a:xfrm rot="-1221896">
                <a:off x="3959857" y="3232723"/>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6" name="Freeform: Shape 945">
                <a:extLst>
                  <a:ext uri="{FF2B5EF4-FFF2-40B4-BE49-F238E27FC236}">
                    <a16:creationId xmlns:a16="http://schemas.microsoft.com/office/drawing/2014/main" id="{CBF99C69-2FCA-93CF-E808-E63896C73956}"/>
                  </a:ext>
                </a:extLst>
              </p:cNvPr>
              <p:cNvSpPr/>
              <p:nvPr/>
            </p:nvSpPr>
            <p:spPr>
              <a:xfrm rot="-1221573">
                <a:off x="3973111" y="326875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7" name="Freeform: Shape 946">
                <a:extLst>
                  <a:ext uri="{FF2B5EF4-FFF2-40B4-BE49-F238E27FC236}">
                    <a16:creationId xmlns:a16="http://schemas.microsoft.com/office/drawing/2014/main" id="{91D561E1-7327-BCEA-CE69-8A1106435AA5}"/>
                  </a:ext>
                </a:extLst>
              </p:cNvPr>
              <p:cNvSpPr/>
              <p:nvPr/>
            </p:nvSpPr>
            <p:spPr>
              <a:xfrm rot="-1221573">
                <a:off x="3986423" y="330458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8" name="Freeform: Shape 947">
                <a:extLst>
                  <a:ext uri="{FF2B5EF4-FFF2-40B4-BE49-F238E27FC236}">
                    <a16:creationId xmlns:a16="http://schemas.microsoft.com/office/drawing/2014/main" id="{B78BF3D8-7908-8015-BE6A-8823EC4D12A3}"/>
                  </a:ext>
                </a:extLst>
              </p:cNvPr>
              <p:cNvSpPr/>
              <p:nvPr/>
            </p:nvSpPr>
            <p:spPr>
              <a:xfrm rot="-1220809">
                <a:off x="3999902" y="334091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49" name="Freeform: Shape 948">
                <a:extLst>
                  <a:ext uri="{FF2B5EF4-FFF2-40B4-BE49-F238E27FC236}">
                    <a16:creationId xmlns:a16="http://schemas.microsoft.com/office/drawing/2014/main" id="{087782E6-8A37-7473-D780-AFA10F410B90}"/>
                  </a:ext>
                </a:extLst>
              </p:cNvPr>
              <p:cNvSpPr/>
              <p:nvPr/>
            </p:nvSpPr>
            <p:spPr>
              <a:xfrm rot="-1221573">
                <a:off x="4013142" y="337679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50" name="Freeform: Shape 949">
                <a:extLst>
                  <a:ext uri="{FF2B5EF4-FFF2-40B4-BE49-F238E27FC236}">
                    <a16:creationId xmlns:a16="http://schemas.microsoft.com/office/drawing/2014/main" id="{EA5A3566-11D4-3989-783A-630E5E70BF54}"/>
                  </a:ext>
                </a:extLst>
              </p:cNvPr>
              <p:cNvSpPr/>
              <p:nvPr/>
            </p:nvSpPr>
            <p:spPr>
              <a:xfrm rot="-1220809">
                <a:off x="4026544" y="341274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51" name="Freeform: Shape 950">
                <a:extLst>
                  <a:ext uri="{FF2B5EF4-FFF2-40B4-BE49-F238E27FC236}">
                    <a16:creationId xmlns:a16="http://schemas.microsoft.com/office/drawing/2014/main" id="{7BB1657D-C11F-361B-0753-E629C51225D4}"/>
                  </a:ext>
                </a:extLst>
              </p:cNvPr>
              <p:cNvSpPr/>
              <p:nvPr/>
            </p:nvSpPr>
            <p:spPr>
              <a:xfrm rot="-1221131">
                <a:off x="3939031" y="304900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52" name="Freeform: Shape 951">
                <a:extLst>
                  <a:ext uri="{FF2B5EF4-FFF2-40B4-BE49-F238E27FC236}">
                    <a16:creationId xmlns:a16="http://schemas.microsoft.com/office/drawing/2014/main" id="{C3FCAC6B-6DEA-FD96-9E83-DE3988CC1992}"/>
                  </a:ext>
                </a:extLst>
              </p:cNvPr>
              <p:cNvSpPr/>
              <p:nvPr/>
            </p:nvSpPr>
            <p:spPr>
              <a:xfrm rot="-1221573">
                <a:off x="4032156" y="330039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53" name="Freeform: Shape 952">
                <a:extLst>
                  <a:ext uri="{FF2B5EF4-FFF2-40B4-BE49-F238E27FC236}">
                    <a16:creationId xmlns:a16="http://schemas.microsoft.com/office/drawing/2014/main" id="{771BB971-DF4D-DE44-908F-B0E0480F1978}"/>
                  </a:ext>
                </a:extLst>
              </p:cNvPr>
              <p:cNvSpPr/>
              <p:nvPr/>
            </p:nvSpPr>
            <p:spPr>
              <a:xfrm>
                <a:off x="4067992" y="3407251"/>
                <a:ext cx="26098" cy="47910"/>
              </a:xfrm>
              <a:custGeom>
                <a:avLst/>
                <a:gdLst>
                  <a:gd name="connsiteX0" fmla="*/ 0 w 26098"/>
                  <a:gd name="connsiteY0" fmla="*/ 4000 h 47910"/>
                  <a:gd name="connsiteX1" fmla="*/ 16288 w 26098"/>
                  <a:gd name="connsiteY1" fmla="*/ 47911 h 47910"/>
                  <a:gd name="connsiteX2" fmla="*/ 26098 w 26098"/>
                  <a:gd name="connsiteY2" fmla="*/ 41338 h 47910"/>
                  <a:gd name="connsiteX3" fmla="*/ 10763 w 26098"/>
                  <a:gd name="connsiteY3" fmla="*/ 0 h 47910"/>
                  <a:gd name="connsiteX4" fmla="*/ 0 w 26098"/>
                  <a:gd name="connsiteY4" fmla="*/ 4000 h 479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98" h="47910">
                    <a:moveTo>
                      <a:pt x="0" y="4000"/>
                    </a:moveTo>
                    <a:lnTo>
                      <a:pt x="16288" y="47911"/>
                    </a:lnTo>
                    <a:cubicBezTo>
                      <a:pt x="19621" y="45815"/>
                      <a:pt x="22860" y="43624"/>
                      <a:pt x="26098" y="41338"/>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954" name="Freeform: Shape 953">
                <a:extLst>
                  <a:ext uri="{FF2B5EF4-FFF2-40B4-BE49-F238E27FC236}">
                    <a16:creationId xmlns:a16="http://schemas.microsoft.com/office/drawing/2014/main" id="{BD977DB1-A7B5-B6F7-1F34-1276B1498B8A}"/>
                  </a:ext>
                </a:extLst>
              </p:cNvPr>
              <p:cNvSpPr/>
              <p:nvPr/>
            </p:nvSpPr>
            <p:spPr>
              <a:xfrm>
                <a:off x="3886922" y="2921857"/>
                <a:ext cx="27813" cy="47339"/>
              </a:xfrm>
              <a:custGeom>
                <a:avLst/>
                <a:gdLst>
                  <a:gd name="connsiteX0" fmla="*/ 27813 w 27813"/>
                  <a:gd name="connsiteY0" fmla="*/ 43339 h 47339"/>
                  <a:gd name="connsiteX1" fmla="*/ 11716 w 27813"/>
                  <a:gd name="connsiteY1" fmla="*/ 0 h 47339"/>
                  <a:gd name="connsiteX2" fmla="*/ 0 w 27813"/>
                  <a:gd name="connsiteY2" fmla="*/ 1429 h 47339"/>
                  <a:gd name="connsiteX3" fmla="*/ 17050 w 27813"/>
                  <a:gd name="connsiteY3" fmla="*/ 47339 h 47339"/>
                  <a:gd name="connsiteX4" fmla="*/ 27813 w 27813"/>
                  <a:gd name="connsiteY4" fmla="*/ 43339 h 47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13" h="47339">
                    <a:moveTo>
                      <a:pt x="27813" y="43339"/>
                    </a:moveTo>
                    <a:lnTo>
                      <a:pt x="11716" y="0"/>
                    </a:lnTo>
                    <a:cubicBezTo>
                      <a:pt x="7811" y="381"/>
                      <a:pt x="3905" y="857"/>
                      <a:pt x="0" y="1429"/>
                    </a:cubicBezTo>
                    <a:lnTo>
                      <a:pt x="17050" y="47339"/>
                    </a:lnTo>
                    <a:lnTo>
                      <a:pt x="27813" y="43339"/>
                    </a:lnTo>
                    <a:close/>
                  </a:path>
                </a:pathLst>
              </a:custGeom>
              <a:solidFill>
                <a:srgbClr val="070540"/>
              </a:solidFill>
              <a:ln w="9525" cap="flat">
                <a:noFill/>
                <a:prstDash val="solid"/>
                <a:miter/>
              </a:ln>
            </p:spPr>
            <p:txBody>
              <a:bodyPr rtlCol="0" anchor="ctr"/>
              <a:lstStyle/>
              <a:p>
                <a:endParaRPr lang="en-US"/>
              </a:p>
            </p:txBody>
          </p:sp>
          <p:sp>
            <p:nvSpPr>
              <p:cNvPr id="955" name="Freeform: Shape 954">
                <a:extLst>
                  <a:ext uri="{FF2B5EF4-FFF2-40B4-BE49-F238E27FC236}">
                    <a16:creationId xmlns:a16="http://schemas.microsoft.com/office/drawing/2014/main" id="{1382E9D3-ADD3-5EFB-DB73-2AD1511D5A66}"/>
                  </a:ext>
                </a:extLst>
              </p:cNvPr>
              <p:cNvSpPr/>
              <p:nvPr/>
            </p:nvSpPr>
            <p:spPr>
              <a:xfrm rot="-1221573">
                <a:off x="3965472" y="312067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56" name="Freeform: Shape 955">
                <a:extLst>
                  <a:ext uri="{FF2B5EF4-FFF2-40B4-BE49-F238E27FC236}">
                    <a16:creationId xmlns:a16="http://schemas.microsoft.com/office/drawing/2014/main" id="{9C2ECD47-59A6-3F88-EC5D-2608C02C1CA6}"/>
                  </a:ext>
                </a:extLst>
              </p:cNvPr>
              <p:cNvSpPr/>
              <p:nvPr/>
            </p:nvSpPr>
            <p:spPr>
              <a:xfrm rot="-1221131">
                <a:off x="3912369" y="297715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57" name="Freeform: Shape 956">
                <a:extLst>
                  <a:ext uri="{FF2B5EF4-FFF2-40B4-BE49-F238E27FC236}">
                    <a16:creationId xmlns:a16="http://schemas.microsoft.com/office/drawing/2014/main" id="{9D436848-D8F4-661B-F801-AD9B1B5CF0A5}"/>
                  </a:ext>
                </a:extLst>
              </p:cNvPr>
              <p:cNvSpPr/>
              <p:nvPr/>
            </p:nvSpPr>
            <p:spPr>
              <a:xfrm rot="-1221131">
                <a:off x="3952397" y="3085050"/>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58" name="Freeform: Shape 957">
                <a:extLst>
                  <a:ext uri="{FF2B5EF4-FFF2-40B4-BE49-F238E27FC236}">
                    <a16:creationId xmlns:a16="http://schemas.microsoft.com/office/drawing/2014/main" id="{094B3DA2-5CEB-2091-6EA4-0F58CC51B06B}"/>
                  </a:ext>
                </a:extLst>
              </p:cNvPr>
              <p:cNvSpPr/>
              <p:nvPr/>
            </p:nvSpPr>
            <p:spPr>
              <a:xfrm rot="-1221573">
                <a:off x="4018801" y="326440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59" name="Freeform: Shape 958">
                <a:extLst>
                  <a:ext uri="{FF2B5EF4-FFF2-40B4-BE49-F238E27FC236}">
                    <a16:creationId xmlns:a16="http://schemas.microsoft.com/office/drawing/2014/main" id="{9DC5F41B-8EB9-AFF3-C3F6-FBAA1B8624EB}"/>
                  </a:ext>
                </a:extLst>
              </p:cNvPr>
              <p:cNvSpPr/>
              <p:nvPr/>
            </p:nvSpPr>
            <p:spPr>
              <a:xfrm rot="-1221131">
                <a:off x="3925725" y="301315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60" name="Freeform: Shape 959">
                <a:extLst>
                  <a:ext uri="{FF2B5EF4-FFF2-40B4-BE49-F238E27FC236}">
                    <a16:creationId xmlns:a16="http://schemas.microsoft.com/office/drawing/2014/main" id="{8B4C6DDB-A80B-1E5B-95D9-5647DE7099D9}"/>
                  </a:ext>
                </a:extLst>
              </p:cNvPr>
              <p:cNvSpPr/>
              <p:nvPr/>
            </p:nvSpPr>
            <p:spPr>
              <a:xfrm rot="-1221131">
                <a:off x="4045716" y="3336630"/>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61" name="Freeform: Shape 960">
                <a:extLst>
                  <a:ext uri="{FF2B5EF4-FFF2-40B4-BE49-F238E27FC236}">
                    <a16:creationId xmlns:a16="http://schemas.microsoft.com/office/drawing/2014/main" id="{A4E2959C-F4D1-715C-B1E9-CCF83CCD6632}"/>
                  </a:ext>
                </a:extLst>
              </p:cNvPr>
              <p:cNvSpPr/>
              <p:nvPr/>
            </p:nvSpPr>
            <p:spPr>
              <a:xfrm rot="-1221131">
                <a:off x="4005720" y="322879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62" name="Freeform: Shape 961">
                <a:extLst>
                  <a:ext uri="{FF2B5EF4-FFF2-40B4-BE49-F238E27FC236}">
                    <a16:creationId xmlns:a16="http://schemas.microsoft.com/office/drawing/2014/main" id="{A577BC66-86C3-C860-AF42-334B5699D07D}"/>
                  </a:ext>
                </a:extLst>
              </p:cNvPr>
              <p:cNvSpPr/>
              <p:nvPr/>
            </p:nvSpPr>
            <p:spPr>
              <a:xfrm rot="-1221131">
                <a:off x="4059069" y="3372608"/>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63" name="Freeform: Shape 962">
                <a:extLst>
                  <a:ext uri="{FF2B5EF4-FFF2-40B4-BE49-F238E27FC236}">
                    <a16:creationId xmlns:a16="http://schemas.microsoft.com/office/drawing/2014/main" id="{E9B6FC7F-BFBF-6CCE-6D76-41DAE19B7557}"/>
                  </a:ext>
                </a:extLst>
              </p:cNvPr>
              <p:cNvSpPr/>
              <p:nvPr/>
            </p:nvSpPr>
            <p:spPr>
              <a:xfrm rot="-1221131">
                <a:off x="3992366" y="319272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64" name="Freeform: Shape 963">
                <a:extLst>
                  <a:ext uri="{FF2B5EF4-FFF2-40B4-BE49-F238E27FC236}">
                    <a16:creationId xmlns:a16="http://schemas.microsoft.com/office/drawing/2014/main" id="{64EB4787-9DC0-E0CA-5EC7-75917D55870F}"/>
                  </a:ext>
                </a:extLst>
              </p:cNvPr>
              <p:cNvSpPr/>
              <p:nvPr/>
            </p:nvSpPr>
            <p:spPr>
              <a:xfrm rot="-1221573">
                <a:off x="3978794" y="315658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65" name="Freeform: Shape 964">
                <a:extLst>
                  <a:ext uri="{FF2B5EF4-FFF2-40B4-BE49-F238E27FC236}">
                    <a16:creationId xmlns:a16="http://schemas.microsoft.com/office/drawing/2014/main" id="{5F2D2A06-87AB-3228-D105-C75C4E387B74}"/>
                  </a:ext>
                </a:extLst>
              </p:cNvPr>
              <p:cNvSpPr/>
              <p:nvPr/>
            </p:nvSpPr>
            <p:spPr>
              <a:xfrm rot="-1220809">
                <a:off x="3905618" y="296695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66" name="Freeform: Shape 965">
                <a:extLst>
                  <a:ext uri="{FF2B5EF4-FFF2-40B4-BE49-F238E27FC236}">
                    <a16:creationId xmlns:a16="http://schemas.microsoft.com/office/drawing/2014/main" id="{A98785A6-9D70-FB7C-BABD-FC2ACD69D42A}"/>
                  </a:ext>
                </a:extLst>
              </p:cNvPr>
              <p:cNvSpPr/>
              <p:nvPr/>
            </p:nvSpPr>
            <p:spPr>
              <a:xfrm rot="-1221573">
                <a:off x="3918832" y="300275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67" name="Freeform: Shape 966">
                <a:extLst>
                  <a:ext uri="{FF2B5EF4-FFF2-40B4-BE49-F238E27FC236}">
                    <a16:creationId xmlns:a16="http://schemas.microsoft.com/office/drawing/2014/main" id="{0BF26589-2061-D679-A889-714829E9F829}"/>
                  </a:ext>
                </a:extLst>
              </p:cNvPr>
              <p:cNvSpPr/>
              <p:nvPr/>
            </p:nvSpPr>
            <p:spPr>
              <a:xfrm rot="-1221131">
                <a:off x="3932326" y="3038608"/>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68" name="Freeform: Shape 967">
                <a:extLst>
                  <a:ext uri="{FF2B5EF4-FFF2-40B4-BE49-F238E27FC236}">
                    <a16:creationId xmlns:a16="http://schemas.microsoft.com/office/drawing/2014/main" id="{FE03C2DF-4128-BD22-4E26-5C05F08092C9}"/>
                  </a:ext>
                </a:extLst>
              </p:cNvPr>
              <p:cNvSpPr/>
              <p:nvPr/>
            </p:nvSpPr>
            <p:spPr>
              <a:xfrm rot="-1221131">
                <a:off x="3945683" y="3074615"/>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69" name="Freeform: Shape 968">
                <a:extLst>
                  <a:ext uri="{FF2B5EF4-FFF2-40B4-BE49-F238E27FC236}">
                    <a16:creationId xmlns:a16="http://schemas.microsoft.com/office/drawing/2014/main" id="{D8F08ECC-5F04-A9EF-AA4C-E6BD3492B8A3}"/>
                  </a:ext>
                </a:extLst>
              </p:cNvPr>
              <p:cNvSpPr/>
              <p:nvPr/>
            </p:nvSpPr>
            <p:spPr>
              <a:xfrm rot="-1221573">
                <a:off x="3958793" y="311038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0" name="Freeform: Shape 969">
                <a:extLst>
                  <a:ext uri="{FF2B5EF4-FFF2-40B4-BE49-F238E27FC236}">
                    <a16:creationId xmlns:a16="http://schemas.microsoft.com/office/drawing/2014/main" id="{E5DBD770-14CE-C46A-D59E-B55B82196A45}"/>
                  </a:ext>
                </a:extLst>
              </p:cNvPr>
              <p:cNvSpPr/>
              <p:nvPr/>
            </p:nvSpPr>
            <p:spPr>
              <a:xfrm rot="-1221573">
                <a:off x="3972155" y="314647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1" name="Freeform: Shape 970">
                <a:extLst>
                  <a:ext uri="{FF2B5EF4-FFF2-40B4-BE49-F238E27FC236}">
                    <a16:creationId xmlns:a16="http://schemas.microsoft.com/office/drawing/2014/main" id="{6F6209C3-1672-5B92-E2CD-6448DA939CCF}"/>
                  </a:ext>
                </a:extLst>
              </p:cNvPr>
              <p:cNvSpPr/>
              <p:nvPr/>
            </p:nvSpPr>
            <p:spPr>
              <a:xfrm rot="-1221573">
                <a:off x="3985501" y="318244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2" name="Freeform: Shape 971">
                <a:extLst>
                  <a:ext uri="{FF2B5EF4-FFF2-40B4-BE49-F238E27FC236}">
                    <a16:creationId xmlns:a16="http://schemas.microsoft.com/office/drawing/2014/main" id="{B81BC67B-CC7F-12F0-CB40-0FBB4508A24A}"/>
                  </a:ext>
                </a:extLst>
              </p:cNvPr>
              <p:cNvSpPr/>
              <p:nvPr/>
            </p:nvSpPr>
            <p:spPr>
              <a:xfrm rot="-1221573">
                <a:off x="3998798" y="321820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3" name="Freeform: Shape 972">
                <a:extLst>
                  <a:ext uri="{FF2B5EF4-FFF2-40B4-BE49-F238E27FC236}">
                    <a16:creationId xmlns:a16="http://schemas.microsoft.com/office/drawing/2014/main" id="{C26F9840-F51C-0ADF-FF10-15975C105641}"/>
                  </a:ext>
                </a:extLst>
              </p:cNvPr>
              <p:cNvSpPr/>
              <p:nvPr/>
            </p:nvSpPr>
            <p:spPr>
              <a:xfrm rot="-1221573">
                <a:off x="4012156" y="3254204"/>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4" name="Freeform: Shape 973">
                <a:extLst>
                  <a:ext uri="{FF2B5EF4-FFF2-40B4-BE49-F238E27FC236}">
                    <a16:creationId xmlns:a16="http://schemas.microsoft.com/office/drawing/2014/main" id="{7E3E6A8F-D5B6-6F21-822D-A9CE2D88AEA9}"/>
                  </a:ext>
                </a:extLst>
              </p:cNvPr>
              <p:cNvSpPr/>
              <p:nvPr/>
            </p:nvSpPr>
            <p:spPr>
              <a:xfrm rot="-1220809">
                <a:off x="4025602" y="329038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5" name="Freeform: Shape 974">
                <a:extLst>
                  <a:ext uri="{FF2B5EF4-FFF2-40B4-BE49-F238E27FC236}">
                    <a16:creationId xmlns:a16="http://schemas.microsoft.com/office/drawing/2014/main" id="{7239D568-2C3A-5130-F748-5BE9734BFEC1}"/>
                  </a:ext>
                </a:extLst>
              </p:cNvPr>
              <p:cNvSpPr/>
              <p:nvPr/>
            </p:nvSpPr>
            <p:spPr>
              <a:xfrm rot="-1221573">
                <a:off x="4038838" y="332626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6" name="Freeform: Shape 975">
                <a:extLst>
                  <a:ext uri="{FF2B5EF4-FFF2-40B4-BE49-F238E27FC236}">
                    <a16:creationId xmlns:a16="http://schemas.microsoft.com/office/drawing/2014/main" id="{F389A5DA-3E17-E7E6-6830-C89CC2639748}"/>
                  </a:ext>
                </a:extLst>
              </p:cNvPr>
              <p:cNvSpPr/>
              <p:nvPr/>
            </p:nvSpPr>
            <p:spPr>
              <a:xfrm rot="-1221131">
                <a:off x="4052367" y="3362153"/>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7" name="Freeform: Shape 976">
                <a:extLst>
                  <a:ext uri="{FF2B5EF4-FFF2-40B4-BE49-F238E27FC236}">
                    <a16:creationId xmlns:a16="http://schemas.microsoft.com/office/drawing/2014/main" id="{783D37B0-17D6-3F27-98D3-B1959825CE3C}"/>
                  </a:ext>
                </a:extLst>
              </p:cNvPr>
              <p:cNvSpPr/>
              <p:nvPr/>
            </p:nvSpPr>
            <p:spPr>
              <a:xfrm rot="-1221573">
                <a:off x="4065515" y="339818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78" name="Freeform: Shape 977">
                <a:extLst>
                  <a:ext uri="{FF2B5EF4-FFF2-40B4-BE49-F238E27FC236}">
                    <a16:creationId xmlns:a16="http://schemas.microsoft.com/office/drawing/2014/main" id="{C1981CA7-C3F4-B40C-24E9-1EB211131D72}"/>
                  </a:ext>
                </a:extLst>
              </p:cNvPr>
              <p:cNvSpPr/>
              <p:nvPr/>
            </p:nvSpPr>
            <p:spPr>
              <a:xfrm>
                <a:off x="4107045" y="3392773"/>
                <a:ext cx="20097" cy="34861"/>
              </a:xfrm>
              <a:custGeom>
                <a:avLst/>
                <a:gdLst>
                  <a:gd name="connsiteX0" fmla="*/ 10763 w 20097"/>
                  <a:gd name="connsiteY0" fmla="*/ 0 h 34861"/>
                  <a:gd name="connsiteX1" fmla="*/ 0 w 20097"/>
                  <a:gd name="connsiteY1" fmla="*/ 4000 h 34861"/>
                  <a:gd name="connsiteX2" fmla="*/ 11430 w 20097"/>
                  <a:gd name="connsiteY2" fmla="*/ 34862 h 34861"/>
                  <a:gd name="connsiteX3" fmla="*/ 20098 w 20097"/>
                  <a:gd name="connsiteY3" fmla="*/ 25337 h 34861"/>
                  <a:gd name="connsiteX4" fmla="*/ 10763 w 20097"/>
                  <a:gd name="connsiteY4" fmla="*/ 0 h 348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97" h="34861">
                    <a:moveTo>
                      <a:pt x="10763" y="0"/>
                    </a:moveTo>
                    <a:lnTo>
                      <a:pt x="0" y="4000"/>
                    </a:lnTo>
                    <a:lnTo>
                      <a:pt x="11430" y="34862"/>
                    </a:lnTo>
                    <a:cubicBezTo>
                      <a:pt x="14383" y="31814"/>
                      <a:pt x="17335" y="28670"/>
                      <a:pt x="20098" y="25337"/>
                    </a:cubicBezTo>
                    <a:lnTo>
                      <a:pt x="10763" y="0"/>
                    </a:lnTo>
                    <a:close/>
                  </a:path>
                </a:pathLst>
              </a:custGeom>
              <a:solidFill>
                <a:srgbClr val="070540"/>
              </a:solidFill>
              <a:ln w="9525" cap="flat">
                <a:noFill/>
                <a:prstDash val="solid"/>
                <a:miter/>
              </a:ln>
            </p:spPr>
            <p:txBody>
              <a:bodyPr rtlCol="0" anchor="ctr"/>
              <a:lstStyle/>
              <a:p>
                <a:endParaRPr lang="en-US"/>
              </a:p>
            </p:txBody>
          </p:sp>
          <p:sp>
            <p:nvSpPr>
              <p:cNvPr id="979" name="Freeform: Shape 978">
                <a:extLst>
                  <a:ext uri="{FF2B5EF4-FFF2-40B4-BE49-F238E27FC236}">
                    <a16:creationId xmlns:a16="http://schemas.microsoft.com/office/drawing/2014/main" id="{49D1CC3B-A4F8-4FC9-F51C-50AA28C0CA2A}"/>
                  </a:ext>
                </a:extLst>
              </p:cNvPr>
              <p:cNvSpPr/>
              <p:nvPr/>
            </p:nvSpPr>
            <p:spPr>
              <a:xfrm rot="-1221573">
                <a:off x="4044532" y="3214011"/>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80" name="Freeform: Shape 979">
                <a:extLst>
                  <a:ext uri="{FF2B5EF4-FFF2-40B4-BE49-F238E27FC236}">
                    <a16:creationId xmlns:a16="http://schemas.microsoft.com/office/drawing/2014/main" id="{5D691615-486B-64FB-053D-4B3DFC49A869}"/>
                  </a:ext>
                </a:extLst>
              </p:cNvPr>
              <p:cNvSpPr/>
              <p:nvPr/>
            </p:nvSpPr>
            <p:spPr>
              <a:xfrm rot="-1221131">
                <a:off x="3978091" y="303452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1" name="Freeform: Shape 980">
                <a:extLst>
                  <a:ext uri="{FF2B5EF4-FFF2-40B4-BE49-F238E27FC236}">
                    <a16:creationId xmlns:a16="http://schemas.microsoft.com/office/drawing/2014/main" id="{9C7E960C-7773-08A8-8826-4D4EB2E31578}"/>
                  </a:ext>
                </a:extLst>
              </p:cNvPr>
              <p:cNvSpPr/>
              <p:nvPr/>
            </p:nvSpPr>
            <p:spPr>
              <a:xfrm rot="-1221131">
                <a:off x="4084762" y="3322065"/>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2" name="Freeform: Shape 981">
                <a:extLst>
                  <a:ext uri="{FF2B5EF4-FFF2-40B4-BE49-F238E27FC236}">
                    <a16:creationId xmlns:a16="http://schemas.microsoft.com/office/drawing/2014/main" id="{705157BA-278F-CC02-6B2B-B42A2C53475A}"/>
                  </a:ext>
                </a:extLst>
              </p:cNvPr>
              <p:cNvSpPr/>
              <p:nvPr/>
            </p:nvSpPr>
            <p:spPr>
              <a:xfrm rot="-1221131">
                <a:off x="4058102" y="3250237"/>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3" name="Freeform: Shape 982">
                <a:extLst>
                  <a:ext uri="{FF2B5EF4-FFF2-40B4-BE49-F238E27FC236}">
                    <a16:creationId xmlns:a16="http://schemas.microsoft.com/office/drawing/2014/main" id="{989FEFAD-7117-BB45-E3EA-41C9E00C12E8}"/>
                  </a:ext>
                </a:extLst>
              </p:cNvPr>
              <p:cNvSpPr/>
              <p:nvPr/>
            </p:nvSpPr>
            <p:spPr>
              <a:xfrm rot="-1221131">
                <a:off x="4098096" y="3358039"/>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4" name="Freeform: Shape 983">
                <a:extLst>
                  <a:ext uri="{FF2B5EF4-FFF2-40B4-BE49-F238E27FC236}">
                    <a16:creationId xmlns:a16="http://schemas.microsoft.com/office/drawing/2014/main" id="{33B257DA-DA1F-36A8-FCBA-ABEDE81A1C59}"/>
                  </a:ext>
                </a:extLst>
              </p:cNvPr>
              <p:cNvSpPr/>
              <p:nvPr/>
            </p:nvSpPr>
            <p:spPr>
              <a:xfrm rot="-1221573">
                <a:off x="3991169" y="307019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85" name="Freeform: Shape 984">
                <a:extLst>
                  <a:ext uri="{FF2B5EF4-FFF2-40B4-BE49-F238E27FC236}">
                    <a16:creationId xmlns:a16="http://schemas.microsoft.com/office/drawing/2014/main" id="{43A83BB3-335C-B42F-B25E-7752D82CD227}"/>
                  </a:ext>
                </a:extLst>
              </p:cNvPr>
              <p:cNvSpPr/>
              <p:nvPr/>
            </p:nvSpPr>
            <p:spPr>
              <a:xfrm rot="-1221131">
                <a:off x="3964785" y="299868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6" name="Freeform: Shape 985">
                <a:extLst>
                  <a:ext uri="{FF2B5EF4-FFF2-40B4-BE49-F238E27FC236}">
                    <a16:creationId xmlns:a16="http://schemas.microsoft.com/office/drawing/2014/main" id="{647AEC69-1A9F-257A-6A73-C0AE5F85793C}"/>
                  </a:ext>
                </a:extLst>
              </p:cNvPr>
              <p:cNvSpPr/>
              <p:nvPr/>
            </p:nvSpPr>
            <p:spPr>
              <a:xfrm>
                <a:off x="3930832" y="2921666"/>
                <a:ext cx="22954" cy="32956"/>
              </a:xfrm>
              <a:custGeom>
                <a:avLst/>
                <a:gdLst>
                  <a:gd name="connsiteX0" fmla="*/ 22955 w 22954"/>
                  <a:gd name="connsiteY0" fmla="*/ 28956 h 32956"/>
                  <a:gd name="connsiteX1" fmla="*/ 12763 w 22954"/>
                  <a:gd name="connsiteY1" fmla="*/ 1524 h 32956"/>
                  <a:gd name="connsiteX2" fmla="*/ 0 w 22954"/>
                  <a:gd name="connsiteY2" fmla="*/ 0 h 32956"/>
                  <a:gd name="connsiteX3" fmla="*/ 12192 w 22954"/>
                  <a:gd name="connsiteY3" fmla="*/ 32957 h 32956"/>
                  <a:gd name="connsiteX4" fmla="*/ 22955 w 22954"/>
                  <a:gd name="connsiteY4" fmla="*/ 28956 h 329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54" h="32956">
                    <a:moveTo>
                      <a:pt x="22955" y="28956"/>
                    </a:moveTo>
                    <a:lnTo>
                      <a:pt x="12763" y="1524"/>
                    </a:lnTo>
                    <a:cubicBezTo>
                      <a:pt x="8477" y="857"/>
                      <a:pt x="4191" y="381"/>
                      <a:pt x="0" y="0"/>
                    </a:cubicBezTo>
                    <a:lnTo>
                      <a:pt x="12192" y="32957"/>
                    </a:lnTo>
                    <a:lnTo>
                      <a:pt x="22955" y="28956"/>
                    </a:lnTo>
                    <a:close/>
                  </a:path>
                </a:pathLst>
              </a:custGeom>
              <a:solidFill>
                <a:srgbClr val="070540"/>
              </a:solidFill>
              <a:ln w="9525" cap="flat">
                <a:noFill/>
                <a:prstDash val="solid"/>
                <a:miter/>
              </a:ln>
            </p:spPr>
            <p:txBody>
              <a:bodyPr rtlCol="0" anchor="ctr"/>
              <a:lstStyle/>
              <a:p>
                <a:endParaRPr lang="en-US"/>
              </a:p>
            </p:txBody>
          </p:sp>
          <p:sp>
            <p:nvSpPr>
              <p:cNvPr id="987" name="Freeform: Shape 986">
                <a:extLst>
                  <a:ext uri="{FF2B5EF4-FFF2-40B4-BE49-F238E27FC236}">
                    <a16:creationId xmlns:a16="http://schemas.microsoft.com/office/drawing/2014/main" id="{6425B849-97FC-4CC4-A5DB-3720131F127F}"/>
                  </a:ext>
                </a:extLst>
              </p:cNvPr>
              <p:cNvSpPr/>
              <p:nvPr/>
            </p:nvSpPr>
            <p:spPr>
              <a:xfrm rot="-1221131">
                <a:off x="3951430" y="2962679"/>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8" name="Freeform: Shape 987">
                <a:extLst>
                  <a:ext uri="{FF2B5EF4-FFF2-40B4-BE49-F238E27FC236}">
                    <a16:creationId xmlns:a16="http://schemas.microsoft.com/office/drawing/2014/main" id="{6633723A-4652-EF13-CF46-7072F96EDB18}"/>
                  </a:ext>
                </a:extLst>
              </p:cNvPr>
              <p:cNvSpPr/>
              <p:nvPr/>
            </p:nvSpPr>
            <p:spPr>
              <a:xfrm rot="-1221131">
                <a:off x="4004744" y="3106336"/>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989" name="Freeform: Shape 988">
                <a:extLst>
                  <a:ext uri="{FF2B5EF4-FFF2-40B4-BE49-F238E27FC236}">
                    <a16:creationId xmlns:a16="http://schemas.microsoft.com/office/drawing/2014/main" id="{E9DB3960-22D7-8BE5-3D5B-9BDE058AACAD}"/>
                  </a:ext>
                </a:extLst>
              </p:cNvPr>
              <p:cNvSpPr/>
              <p:nvPr/>
            </p:nvSpPr>
            <p:spPr>
              <a:xfrm rot="-1221573">
                <a:off x="4031208" y="317810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90" name="Freeform: Shape 989">
                <a:extLst>
                  <a:ext uri="{FF2B5EF4-FFF2-40B4-BE49-F238E27FC236}">
                    <a16:creationId xmlns:a16="http://schemas.microsoft.com/office/drawing/2014/main" id="{5FB395FE-0743-D0F0-F1E4-9D1531D24471}"/>
                  </a:ext>
                </a:extLst>
              </p:cNvPr>
              <p:cNvSpPr/>
              <p:nvPr/>
            </p:nvSpPr>
            <p:spPr>
              <a:xfrm rot="-1221573">
                <a:off x="4071212" y="328592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91" name="Freeform: Shape 990">
                <a:extLst>
                  <a:ext uri="{FF2B5EF4-FFF2-40B4-BE49-F238E27FC236}">
                    <a16:creationId xmlns:a16="http://schemas.microsoft.com/office/drawing/2014/main" id="{F41F35EA-1AAD-6A18-B6F2-334DCD71C718}"/>
                  </a:ext>
                </a:extLst>
              </p:cNvPr>
              <p:cNvSpPr/>
              <p:nvPr/>
            </p:nvSpPr>
            <p:spPr>
              <a:xfrm rot="-1221573">
                <a:off x="4017850" y="314210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992" name="Freeform: Shape 991">
                <a:extLst>
                  <a:ext uri="{FF2B5EF4-FFF2-40B4-BE49-F238E27FC236}">
                    <a16:creationId xmlns:a16="http://schemas.microsoft.com/office/drawing/2014/main" id="{4E038849-E00E-52B3-E056-000B8875E831}"/>
                  </a:ext>
                </a:extLst>
              </p:cNvPr>
              <p:cNvSpPr/>
              <p:nvPr/>
            </p:nvSpPr>
            <p:spPr>
              <a:xfrm rot="-1220809">
                <a:off x="3944677" y="295249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3" name="Freeform: Shape 992">
                <a:extLst>
                  <a:ext uri="{FF2B5EF4-FFF2-40B4-BE49-F238E27FC236}">
                    <a16:creationId xmlns:a16="http://schemas.microsoft.com/office/drawing/2014/main" id="{915A9DA0-4E1B-03FC-B24E-5D4BECBFA6D2}"/>
                  </a:ext>
                </a:extLst>
              </p:cNvPr>
              <p:cNvSpPr/>
              <p:nvPr/>
            </p:nvSpPr>
            <p:spPr>
              <a:xfrm rot="-1221573">
                <a:off x="3957843" y="298809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4" name="Freeform: Shape 993">
                <a:extLst>
                  <a:ext uri="{FF2B5EF4-FFF2-40B4-BE49-F238E27FC236}">
                    <a16:creationId xmlns:a16="http://schemas.microsoft.com/office/drawing/2014/main" id="{0F7A244D-7E26-D0C7-E074-86514FCAA038}"/>
                  </a:ext>
                </a:extLst>
              </p:cNvPr>
              <p:cNvSpPr/>
              <p:nvPr/>
            </p:nvSpPr>
            <p:spPr>
              <a:xfrm rot="-1221573">
                <a:off x="3971167" y="302401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5" name="Freeform: Shape 994">
                <a:extLst>
                  <a:ext uri="{FF2B5EF4-FFF2-40B4-BE49-F238E27FC236}">
                    <a16:creationId xmlns:a16="http://schemas.microsoft.com/office/drawing/2014/main" id="{E769C86C-CED4-C57F-CFC6-49CF0DE90513}"/>
                  </a:ext>
                </a:extLst>
              </p:cNvPr>
              <p:cNvSpPr/>
              <p:nvPr/>
            </p:nvSpPr>
            <p:spPr>
              <a:xfrm rot="-1221573">
                <a:off x="3984523" y="306000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6" name="Freeform: Shape 995">
                <a:extLst>
                  <a:ext uri="{FF2B5EF4-FFF2-40B4-BE49-F238E27FC236}">
                    <a16:creationId xmlns:a16="http://schemas.microsoft.com/office/drawing/2014/main" id="{3F6BDC8F-0AAF-DDC6-CC84-3C0C9ECB313B}"/>
                  </a:ext>
                </a:extLst>
              </p:cNvPr>
              <p:cNvSpPr/>
              <p:nvPr/>
            </p:nvSpPr>
            <p:spPr>
              <a:xfrm rot="-1221573">
                <a:off x="3997901" y="309615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7" name="Freeform: Shape 996">
                <a:extLst>
                  <a:ext uri="{FF2B5EF4-FFF2-40B4-BE49-F238E27FC236}">
                    <a16:creationId xmlns:a16="http://schemas.microsoft.com/office/drawing/2014/main" id="{FA5DE536-F1CA-DFEC-205E-67E088535A3F}"/>
                  </a:ext>
                </a:extLst>
              </p:cNvPr>
              <p:cNvSpPr/>
              <p:nvPr/>
            </p:nvSpPr>
            <p:spPr>
              <a:xfrm rot="-1221573">
                <a:off x="4011172" y="313181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8" name="Freeform: Shape 997">
                <a:extLst>
                  <a:ext uri="{FF2B5EF4-FFF2-40B4-BE49-F238E27FC236}">
                    <a16:creationId xmlns:a16="http://schemas.microsoft.com/office/drawing/2014/main" id="{5E3DB235-531C-41D4-AC5B-3C24DD01AFD9}"/>
                  </a:ext>
                </a:extLst>
              </p:cNvPr>
              <p:cNvSpPr/>
              <p:nvPr/>
            </p:nvSpPr>
            <p:spPr>
              <a:xfrm rot="-1221131">
                <a:off x="4024745" y="3167967"/>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999" name="Freeform: Shape 998">
                <a:extLst>
                  <a:ext uri="{FF2B5EF4-FFF2-40B4-BE49-F238E27FC236}">
                    <a16:creationId xmlns:a16="http://schemas.microsoft.com/office/drawing/2014/main" id="{014B5869-72A4-8522-C8C4-FAA4F99A6B7D}"/>
                  </a:ext>
                </a:extLst>
              </p:cNvPr>
              <p:cNvSpPr/>
              <p:nvPr/>
            </p:nvSpPr>
            <p:spPr>
              <a:xfrm rot="-1221573">
                <a:off x="4037853" y="3203730"/>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00" name="Freeform: Shape 999">
                <a:extLst>
                  <a:ext uri="{FF2B5EF4-FFF2-40B4-BE49-F238E27FC236}">
                    <a16:creationId xmlns:a16="http://schemas.microsoft.com/office/drawing/2014/main" id="{E687F941-1174-4B81-0E7D-96EC36E16D1C}"/>
                  </a:ext>
                </a:extLst>
              </p:cNvPr>
              <p:cNvSpPr/>
              <p:nvPr/>
            </p:nvSpPr>
            <p:spPr>
              <a:xfrm rot="-1221573">
                <a:off x="4051177" y="323964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01" name="Freeform: Shape 1000">
                <a:extLst>
                  <a:ext uri="{FF2B5EF4-FFF2-40B4-BE49-F238E27FC236}">
                    <a16:creationId xmlns:a16="http://schemas.microsoft.com/office/drawing/2014/main" id="{D8A2C27E-5AB8-3A01-650D-6F06C28C69BC}"/>
                  </a:ext>
                </a:extLst>
              </p:cNvPr>
              <p:cNvSpPr/>
              <p:nvPr/>
            </p:nvSpPr>
            <p:spPr>
              <a:xfrm rot="-1221573">
                <a:off x="4064547" y="327571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02" name="Freeform: Shape 1001">
                <a:extLst>
                  <a:ext uri="{FF2B5EF4-FFF2-40B4-BE49-F238E27FC236}">
                    <a16:creationId xmlns:a16="http://schemas.microsoft.com/office/drawing/2014/main" id="{C84A4C5A-8D97-D447-7DB2-559B494B8BBF}"/>
                  </a:ext>
                </a:extLst>
              </p:cNvPr>
              <p:cNvSpPr/>
              <p:nvPr/>
            </p:nvSpPr>
            <p:spPr>
              <a:xfrm rot="-1221573">
                <a:off x="4077896" y="331179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03" name="Freeform: Shape 1002">
                <a:extLst>
                  <a:ext uri="{FF2B5EF4-FFF2-40B4-BE49-F238E27FC236}">
                    <a16:creationId xmlns:a16="http://schemas.microsoft.com/office/drawing/2014/main" id="{A0470FE3-CC01-FE48-82C3-2B72B75C909E}"/>
                  </a:ext>
                </a:extLst>
              </p:cNvPr>
              <p:cNvSpPr/>
              <p:nvPr/>
            </p:nvSpPr>
            <p:spPr>
              <a:xfrm rot="-1221131">
                <a:off x="4091418" y="3347627"/>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04" name="Freeform: Shape 1003">
                <a:extLst>
                  <a:ext uri="{FF2B5EF4-FFF2-40B4-BE49-F238E27FC236}">
                    <a16:creationId xmlns:a16="http://schemas.microsoft.com/office/drawing/2014/main" id="{0B44797E-52C7-E978-0C57-136B6E5F1857}"/>
                  </a:ext>
                </a:extLst>
              </p:cNvPr>
              <p:cNvSpPr/>
              <p:nvPr/>
            </p:nvSpPr>
            <p:spPr>
              <a:xfrm rot="-1221573">
                <a:off x="4104572" y="338370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05" name="Freeform: Shape 1004">
                <a:extLst>
                  <a:ext uri="{FF2B5EF4-FFF2-40B4-BE49-F238E27FC236}">
                    <a16:creationId xmlns:a16="http://schemas.microsoft.com/office/drawing/2014/main" id="{D9D33024-A370-34E3-D493-A99EDB53A5E4}"/>
                  </a:ext>
                </a:extLst>
              </p:cNvPr>
              <p:cNvSpPr/>
              <p:nvPr/>
            </p:nvSpPr>
            <p:spPr>
              <a:xfrm rot="-1221573">
                <a:off x="4083590" y="319953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06" name="Freeform: Shape 1005">
                <a:extLst>
                  <a:ext uri="{FF2B5EF4-FFF2-40B4-BE49-F238E27FC236}">
                    <a16:creationId xmlns:a16="http://schemas.microsoft.com/office/drawing/2014/main" id="{E43A605F-93DB-A942-2620-B390C6FDF037}"/>
                  </a:ext>
                </a:extLst>
              </p:cNvPr>
              <p:cNvSpPr/>
              <p:nvPr/>
            </p:nvSpPr>
            <p:spPr>
              <a:xfrm rot="-1221573">
                <a:off x="4123591" y="3307356"/>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07" name="Freeform: Shape 1006">
                <a:extLst>
                  <a:ext uri="{FF2B5EF4-FFF2-40B4-BE49-F238E27FC236}">
                    <a16:creationId xmlns:a16="http://schemas.microsoft.com/office/drawing/2014/main" id="{4A1BBC0D-2353-3657-42DF-3FB2008D6045}"/>
                  </a:ext>
                </a:extLst>
              </p:cNvPr>
              <p:cNvSpPr/>
              <p:nvPr/>
            </p:nvSpPr>
            <p:spPr>
              <a:xfrm rot="-1221573">
                <a:off x="4070231" y="316353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08" name="Freeform: Shape 1007">
                <a:extLst>
                  <a:ext uri="{FF2B5EF4-FFF2-40B4-BE49-F238E27FC236}">
                    <a16:creationId xmlns:a16="http://schemas.microsoft.com/office/drawing/2014/main" id="{76A696A3-2598-F269-00F9-87E445C79911}"/>
                  </a:ext>
                </a:extLst>
              </p:cNvPr>
              <p:cNvSpPr/>
              <p:nvPr/>
            </p:nvSpPr>
            <p:spPr>
              <a:xfrm rot="-1221131">
                <a:off x="3990492" y="2948209"/>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09" name="Freeform: Shape 1008">
                <a:extLst>
                  <a:ext uri="{FF2B5EF4-FFF2-40B4-BE49-F238E27FC236}">
                    <a16:creationId xmlns:a16="http://schemas.microsoft.com/office/drawing/2014/main" id="{C19AAD23-2313-BCFB-139D-CC7878D05A43}"/>
                  </a:ext>
                </a:extLst>
              </p:cNvPr>
              <p:cNvSpPr/>
              <p:nvPr/>
            </p:nvSpPr>
            <p:spPr>
              <a:xfrm>
                <a:off x="4146002" y="3379533"/>
                <a:ext cx="7429" cy="8953"/>
              </a:xfrm>
              <a:custGeom>
                <a:avLst/>
                <a:gdLst>
                  <a:gd name="connsiteX0" fmla="*/ 2381 w 7429"/>
                  <a:gd name="connsiteY0" fmla="*/ 8954 h 8953"/>
                  <a:gd name="connsiteX1" fmla="*/ 7429 w 7429"/>
                  <a:gd name="connsiteY1" fmla="*/ 0 h 8953"/>
                  <a:gd name="connsiteX2" fmla="*/ 0 w 7429"/>
                  <a:gd name="connsiteY2" fmla="*/ 2762 h 8953"/>
                  <a:gd name="connsiteX3" fmla="*/ 2381 w 7429"/>
                  <a:gd name="connsiteY3" fmla="*/ 8954 h 8953"/>
                </a:gdLst>
                <a:ahLst/>
                <a:cxnLst>
                  <a:cxn ang="0">
                    <a:pos x="connsiteX0" y="connsiteY0"/>
                  </a:cxn>
                  <a:cxn ang="0">
                    <a:pos x="connsiteX1" y="connsiteY1"/>
                  </a:cxn>
                  <a:cxn ang="0">
                    <a:pos x="connsiteX2" y="connsiteY2"/>
                  </a:cxn>
                  <a:cxn ang="0">
                    <a:pos x="connsiteX3" y="connsiteY3"/>
                  </a:cxn>
                </a:cxnLst>
                <a:rect l="l" t="t" r="r" b="b"/>
                <a:pathLst>
                  <a:path w="7429" h="8953">
                    <a:moveTo>
                      <a:pt x="2381" y="8954"/>
                    </a:moveTo>
                    <a:cubicBezTo>
                      <a:pt x="4096" y="6001"/>
                      <a:pt x="5810" y="3048"/>
                      <a:pt x="7429" y="0"/>
                    </a:cubicBezTo>
                    <a:lnTo>
                      <a:pt x="0" y="2762"/>
                    </a:lnTo>
                    <a:lnTo>
                      <a:pt x="2381" y="8954"/>
                    </a:lnTo>
                    <a:close/>
                  </a:path>
                </a:pathLst>
              </a:custGeom>
              <a:solidFill>
                <a:srgbClr val="070540"/>
              </a:solidFill>
              <a:ln w="9525" cap="flat">
                <a:noFill/>
                <a:prstDash val="solid"/>
                <a:miter/>
              </a:ln>
            </p:spPr>
            <p:txBody>
              <a:bodyPr rtlCol="0" anchor="ctr"/>
              <a:lstStyle/>
              <a:p>
                <a:endParaRPr lang="en-US"/>
              </a:p>
            </p:txBody>
          </p:sp>
          <p:sp>
            <p:nvSpPr>
              <p:cNvPr id="1010" name="Freeform: Shape 1009">
                <a:extLst>
                  <a:ext uri="{FF2B5EF4-FFF2-40B4-BE49-F238E27FC236}">
                    <a16:creationId xmlns:a16="http://schemas.microsoft.com/office/drawing/2014/main" id="{8870BB87-4E77-99A5-434A-8BD601DFC08F}"/>
                  </a:ext>
                </a:extLst>
              </p:cNvPr>
              <p:cNvSpPr/>
              <p:nvPr/>
            </p:nvSpPr>
            <p:spPr>
              <a:xfrm rot="-1221131">
                <a:off x="4110460" y="327153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11" name="Freeform: Shape 1010">
                <a:extLst>
                  <a:ext uri="{FF2B5EF4-FFF2-40B4-BE49-F238E27FC236}">
                    <a16:creationId xmlns:a16="http://schemas.microsoft.com/office/drawing/2014/main" id="{42540480-D6F7-4FFC-597D-28E5154F875F}"/>
                  </a:ext>
                </a:extLst>
              </p:cNvPr>
              <p:cNvSpPr/>
              <p:nvPr/>
            </p:nvSpPr>
            <p:spPr>
              <a:xfrm>
                <a:off x="3979029" y="2931953"/>
                <a:ext cx="12668" cy="8191"/>
              </a:xfrm>
              <a:custGeom>
                <a:avLst/>
                <a:gdLst>
                  <a:gd name="connsiteX0" fmla="*/ 12668 w 12668"/>
                  <a:gd name="connsiteY0" fmla="*/ 4667 h 8191"/>
                  <a:gd name="connsiteX1" fmla="*/ 0 w 12668"/>
                  <a:gd name="connsiteY1" fmla="*/ 0 h 8191"/>
                  <a:gd name="connsiteX2" fmla="*/ 3048 w 12668"/>
                  <a:gd name="connsiteY2" fmla="*/ 8192 h 8191"/>
                  <a:gd name="connsiteX3" fmla="*/ 12668 w 12668"/>
                  <a:gd name="connsiteY3" fmla="*/ 4667 h 8191"/>
                </a:gdLst>
                <a:ahLst/>
                <a:cxnLst>
                  <a:cxn ang="0">
                    <a:pos x="connsiteX0" y="connsiteY0"/>
                  </a:cxn>
                  <a:cxn ang="0">
                    <a:pos x="connsiteX1" y="connsiteY1"/>
                  </a:cxn>
                  <a:cxn ang="0">
                    <a:pos x="connsiteX2" y="connsiteY2"/>
                  </a:cxn>
                  <a:cxn ang="0">
                    <a:pos x="connsiteX3" y="connsiteY3"/>
                  </a:cxn>
                </a:cxnLst>
                <a:rect l="l" t="t" r="r" b="b"/>
                <a:pathLst>
                  <a:path w="12668" h="8191">
                    <a:moveTo>
                      <a:pt x="12668" y="4667"/>
                    </a:moveTo>
                    <a:cubicBezTo>
                      <a:pt x="8477" y="2953"/>
                      <a:pt x="4286" y="1429"/>
                      <a:pt x="0" y="0"/>
                    </a:cubicBezTo>
                    <a:lnTo>
                      <a:pt x="3048" y="8192"/>
                    </a:lnTo>
                    <a:lnTo>
                      <a:pt x="12668" y="4667"/>
                    </a:lnTo>
                    <a:close/>
                  </a:path>
                </a:pathLst>
              </a:custGeom>
              <a:solidFill>
                <a:srgbClr val="070540"/>
              </a:solidFill>
              <a:ln w="9525" cap="flat">
                <a:noFill/>
                <a:prstDash val="solid"/>
                <a:miter/>
              </a:ln>
            </p:spPr>
            <p:txBody>
              <a:bodyPr rtlCol="0" anchor="ctr"/>
              <a:lstStyle/>
              <a:p>
                <a:endParaRPr lang="en-US"/>
              </a:p>
            </p:txBody>
          </p:sp>
          <p:sp>
            <p:nvSpPr>
              <p:cNvPr id="1012" name="Freeform: Shape 1011">
                <a:extLst>
                  <a:ext uri="{FF2B5EF4-FFF2-40B4-BE49-F238E27FC236}">
                    <a16:creationId xmlns:a16="http://schemas.microsoft.com/office/drawing/2014/main" id="{2A592882-F7A0-FDF5-C079-E13836FFD632}"/>
                  </a:ext>
                </a:extLst>
              </p:cNvPr>
              <p:cNvSpPr/>
              <p:nvPr/>
            </p:nvSpPr>
            <p:spPr>
              <a:xfrm rot="-1221131">
                <a:off x="4003814" y="2984126"/>
                <a:ext cx="11430" cy="26861"/>
              </a:xfrm>
              <a:custGeom>
                <a:avLst/>
                <a:gdLst>
                  <a:gd name="connsiteX0" fmla="*/ 0 w 11430"/>
                  <a:gd name="connsiteY0" fmla="*/ 0 h 26861"/>
                  <a:gd name="connsiteX1" fmla="*/ 11431 w 11430"/>
                  <a:gd name="connsiteY1" fmla="*/ 0 h 26861"/>
                  <a:gd name="connsiteX2" fmla="*/ 11431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1" y="0"/>
                    </a:lnTo>
                    <a:lnTo>
                      <a:pt x="11431"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13" name="Freeform: Shape 1012">
                <a:extLst>
                  <a:ext uri="{FF2B5EF4-FFF2-40B4-BE49-F238E27FC236}">
                    <a16:creationId xmlns:a16="http://schemas.microsoft.com/office/drawing/2014/main" id="{FFDB712B-CED6-AD76-BAF4-D55C07064E91}"/>
                  </a:ext>
                </a:extLst>
              </p:cNvPr>
              <p:cNvSpPr/>
              <p:nvPr/>
            </p:nvSpPr>
            <p:spPr>
              <a:xfrm rot="-1221131">
                <a:off x="4097134" y="3235595"/>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14" name="Freeform: Shape 1013">
                <a:extLst>
                  <a:ext uri="{FF2B5EF4-FFF2-40B4-BE49-F238E27FC236}">
                    <a16:creationId xmlns:a16="http://schemas.microsoft.com/office/drawing/2014/main" id="{0C893372-968B-B2E9-CC0E-0B31C81561A1}"/>
                  </a:ext>
                </a:extLst>
              </p:cNvPr>
              <p:cNvSpPr/>
              <p:nvPr/>
            </p:nvSpPr>
            <p:spPr>
              <a:xfrm rot="-1221573">
                <a:off x="4136939" y="334342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15" name="Freeform: Shape 1014">
                <a:extLst>
                  <a:ext uri="{FF2B5EF4-FFF2-40B4-BE49-F238E27FC236}">
                    <a16:creationId xmlns:a16="http://schemas.microsoft.com/office/drawing/2014/main" id="{B1B3CEA3-9BC0-1BDA-EDEC-99BCB2B543D7}"/>
                  </a:ext>
                </a:extLst>
              </p:cNvPr>
              <p:cNvSpPr/>
              <p:nvPr/>
            </p:nvSpPr>
            <p:spPr>
              <a:xfrm rot="-1221573">
                <a:off x="4043584" y="3091723"/>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16" name="Freeform: Shape 1015">
                <a:extLst>
                  <a:ext uri="{FF2B5EF4-FFF2-40B4-BE49-F238E27FC236}">
                    <a16:creationId xmlns:a16="http://schemas.microsoft.com/office/drawing/2014/main" id="{7C7587F5-6873-7DB0-8C54-4F820C8C3380}"/>
                  </a:ext>
                </a:extLst>
              </p:cNvPr>
              <p:cNvSpPr/>
              <p:nvPr/>
            </p:nvSpPr>
            <p:spPr>
              <a:xfrm rot="-1221573">
                <a:off x="4030278" y="3055940"/>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17" name="Freeform: Shape 1016">
                <a:extLst>
                  <a:ext uri="{FF2B5EF4-FFF2-40B4-BE49-F238E27FC236}">
                    <a16:creationId xmlns:a16="http://schemas.microsoft.com/office/drawing/2014/main" id="{9DA7DB7E-8C44-0FBD-5CDE-62F05B9EB821}"/>
                  </a:ext>
                </a:extLst>
              </p:cNvPr>
              <p:cNvSpPr/>
              <p:nvPr/>
            </p:nvSpPr>
            <p:spPr>
              <a:xfrm rot="-1221573">
                <a:off x="4056954" y="3127854"/>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18" name="Freeform: Shape 1017">
                <a:extLst>
                  <a:ext uri="{FF2B5EF4-FFF2-40B4-BE49-F238E27FC236}">
                    <a16:creationId xmlns:a16="http://schemas.microsoft.com/office/drawing/2014/main" id="{B2675519-F7ED-ED25-6ABB-4A5B786B1A67}"/>
                  </a:ext>
                </a:extLst>
              </p:cNvPr>
              <p:cNvSpPr/>
              <p:nvPr/>
            </p:nvSpPr>
            <p:spPr>
              <a:xfrm rot="-1221573">
                <a:off x="4016902" y="301981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19" name="Freeform: Shape 1018">
                <a:extLst>
                  <a:ext uri="{FF2B5EF4-FFF2-40B4-BE49-F238E27FC236}">
                    <a16:creationId xmlns:a16="http://schemas.microsoft.com/office/drawing/2014/main" id="{00E0670F-96AD-FF56-F757-65252AF89E0D}"/>
                  </a:ext>
                </a:extLst>
              </p:cNvPr>
              <p:cNvSpPr/>
              <p:nvPr/>
            </p:nvSpPr>
            <p:spPr>
              <a:xfrm>
                <a:off x="3982076" y="2936525"/>
                <a:ext cx="14763" cy="14382"/>
              </a:xfrm>
              <a:custGeom>
                <a:avLst/>
                <a:gdLst>
                  <a:gd name="connsiteX0" fmla="*/ 4001 w 14763"/>
                  <a:gd name="connsiteY0" fmla="*/ 14383 h 14382"/>
                  <a:gd name="connsiteX1" fmla="*/ 14764 w 14763"/>
                  <a:gd name="connsiteY1" fmla="*/ 10382 h 14382"/>
                  <a:gd name="connsiteX2" fmla="*/ 11144 w 14763"/>
                  <a:gd name="connsiteY2" fmla="*/ 667 h 14382"/>
                  <a:gd name="connsiteX3" fmla="*/ 9620 w 14763"/>
                  <a:gd name="connsiteY3" fmla="*/ 0 h 14382"/>
                  <a:gd name="connsiteX4" fmla="*/ 0 w 14763"/>
                  <a:gd name="connsiteY4" fmla="*/ 3524 h 14382"/>
                  <a:gd name="connsiteX5" fmla="*/ 4001 w 14763"/>
                  <a:gd name="connsiteY5" fmla="*/ 14383 h 14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763" h="14382">
                    <a:moveTo>
                      <a:pt x="4001" y="14383"/>
                    </a:moveTo>
                    <a:lnTo>
                      <a:pt x="14764" y="10382"/>
                    </a:lnTo>
                    <a:lnTo>
                      <a:pt x="11144" y="667"/>
                    </a:lnTo>
                    <a:cubicBezTo>
                      <a:pt x="10668" y="476"/>
                      <a:pt x="10096" y="286"/>
                      <a:pt x="9620" y="0"/>
                    </a:cubicBezTo>
                    <a:lnTo>
                      <a:pt x="0" y="3524"/>
                    </a:lnTo>
                    <a:lnTo>
                      <a:pt x="4001" y="14383"/>
                    </a:lnTo>
                    <a:close/>
                  </a:path>
                </a:pathLst>
              </a:custGeom>
              <a:solidFill>
                <a:srgbClr val="070540"/>
              </a:solidFill>
              <a:ln w="9525" cap="flat">
                <a:noFill/>
                <a:prstDash val="solid"/>
                <a:miter/>
              </a:ln>
            </p:spPr>
            <p:txBody>
              <a:bodyPr rtlCol="0" anchor="ctr"/>
              <a:lstStyle/>
              <a:p>
                <a:endParaRPr lang="en-US"/>
              </a:p>
            </p:txBody>
          </p:sp>
          <p:sp>
            <p:nvSpPr>
              <p:cNvPr id="1020" name="Freeform: Shape 1019">
                <a:extLst>
                  <a:ext uri="{FF2B5EF4-FFF2-40B4-BE49-F238E27FC236}">
                    <a16:creationId xmlns:a16="http://schemas.microsoft.com/office/drawing/2014/main" id="{34ADB231-DA65-BD10-1C96-07EDD00D74D4}"/>
                  </a:ext>
                </a:extLst>
              </p:cNvPr>
              <p:cNvSpPr/>
              <p:nvPr/>
            </p:nvSpPr>
            <p:spPr>
              <a:xfrm rot="-1221573">
                <a:off x="3996899" y="297362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1" name="Freeform: Shape 1020">
                <a:extLst>
                  <a:ext uri="{FF2B5EF4-FFF2-40B4-BE49-F238E27FC236}">
                    <a16:creationId xmlns:a16="http://schemas.microsoft.com/office/drawing/2014/main" id="{ADED613A-775D-D1F1-AC7E-24EEDBC8BE6C}"/>
                  </a:ext>
                </a:extLst>
              </p:cNvPr>
              <p:cNvSpPr/>
              <p:nvPr/>
            </p:nvSpPr>
            <p:spPr>
              <a:xfrm rot="-1221573">
                <a:off x="4010224" y="300952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2" name="Freeform: Shape 1021">
                <a:extLst>
                  <a:ext uri="{FF2B5EF4-FFF2-40B4-BE49-F238E27FC236}">
                    <a16:creationId xmlns:a16="http://schemas.microsoft.com/office/drawing/2014/main" id="{8D4DD4F0-2DAC-D9EB-84AC-73F3FE29947F}"/>
                  </a:ext>
                </a:extLst>
              </p:cNvPr>
              <p:cNvSpPr/>
              <p:nvPr/>
            </p:nvSpPr>
            <p:spPr>
              <a:xfrm rot="-1221131">
                <a:off x="4023752" y="3045500"/>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3" name="Freeform: Shape 1022">
                <a:extLst>
                  <a:ext uri="{FF2B5EF4-FFF2-40B4-BE49-F238E27FC236}">
                    <a16:creationId xmlns:a16="http://schemas.microsoft.com/office/drawing/2014/main" id="{E4D91095-B7B5-50E9-67B3-0012BF9BDB12}"/>
                  </a:ext>
                </a:extLst>
              </p:cNvPr>
              <p:cNvSpPr/>
              <p:nvPr/>
            </p:nvSpPr>
            <p:spPr>
              <a:xfrm rot="-1221573">
                <a:off x="4036906" y="308144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4" name="Freeform: Shape 1023">
                <a:extLst>
                  <a:ext uri="{FF2B5EF4-FFF2-40B4-BE49-F238E27FC236}">
                    <a16:creationId xmlns:a16="http://schemas.microsoft.com/office/drawing/2014/main" id="{808C414D-2587-F88D-C1E8-5B8636737254}"/>
                  </a:ext>
                </a:extLst>
              </p:cNvPr>
              <p:cNvSpPr/>
              <p:nvPr/>
            </p:nvSpPr>
            <p:spPr>
              <a:xfrm rot="-1221131">
                <a:off x="4050451" y="3117481"/>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5" name="Freeform: Shape 1024">
                <a:extLst>
                  <a:ext uri="{FF2B5EF4-FFF2-40B4-BE49-F238E27FC236}">
                    <a16:creationId xmlns:a16="http://schemas.microsoft.com/office/drawing/2014/main" id="{8D7F795A-0D60-5BBA-8406-56E53F6E21CD}"/>
                  </a:ext>
                </a:extLst>
              </p:cNvPr>
              <p:cNvSpPr/>
              <p:nvPr/>
            </p:nvSpPr>
            <p:spPr>
              <a:xfrm rot="-1221573">
                <a:off x="4063585" y="3153346"/>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6" name="Freeform: Shape 1025">
                <a:extLst>
                  <a:ext uri="{FF2B5EF4-FFF2-40B4-BE49-F238E27FC236}">
                    <a16:creationId xmlns:a16="http://schemas.microsoft.com/office/drawing/2014/main" id="{51C19351-A384-FD8D-085C-6147C208FC97}"/>
                  </a:ext>
                </a:extLst>
              </p:cNvPr>
              <p:cNvSpPr/>
              <p:nvPr/>
            </p:nvSpPr>
            <p:spPr>
              <a:xfrm rot="-1221573">
                <a:off x="4076911" y="3189258"/>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7" name="Freeform: Shape 1026">
                <a:extLst>
                  <a:ext uri="{FF2B5EF4-FFF2-40B4-BE49-F238E27FC236}">
                    <a16:creationId xmlns:a16="http://schemas.microsoft.com/office/drawing/2014/main" id="{B232EEBE-97F1-F515-6777-CA9EED89ECF7}"/>
                  </a:ext>
                </a:extLst>
              </p:cNvPr>
              <p:cNvSpPr/>
              <p:nvPr/>
            </p:nvSpPr>
            <p:spPr>
              <a:xfrm rot="-1221573">
                <a:off x="4090235" y="3225161"/>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8" name="Freeform: Shape 1027">
                <a:extLst>
                  <a:ext uri="{FF2B5EF4-FFF2-40B4-BE49-F238E27FC236}">
                    <a16:creationId xmlns:a16="http://schemas.microsoft.com/office/drawing/2014/main" id="{58C4866C-DDBD-B930-8673-CB801C6073BD}"/>
                  </a:ext>
                </a:extLst>
              </p:cNvPr>
              <p:cNvSpPr/>
              <p:nvPr/>
            </p:nvSpPr>
            <p:spPr>
              <a:xfrm rot="-1221573">
                <a:off x="4103592" y="3261162"/>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29" name="Freeform: Shape 1028">
                <a:extLst>
                  <a:ext uri="{FF2B5EF4-FFF2-40B4-BE49-F238E27FC236}">
                    <a16:creationId xmlns:a16="http://schemas.microsoft.com/office/drawing/2014/main" id="{80BD6A68-EC8A-FB1B-94CF-EB9EC9E09F57}"/>
                  </a:ext>
                </a:extLst>
              </p:cNvPr>
              <p:cNvSpPr/>
              <p:nvPr/>
            </p:nvSpPr>
            <p:spPr>
              <a:xfrm rot="-1221573">
                <a:off x="4116913" y="3297075"/>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30" name="Freeform: Shape 1029">
                <a:extLst>
                  <a:ext uri="{FF2B5EF4-FFF2-40B4-BE49-F238E27FC236}">
                    <a16:creationId xmlns:a16="http://schemas.microsoft.com/office/drawing/2014/main" id="{3096AF84-43A2-B5AC-88E9-734864E6E45D}"/>
                  </a:ext>
                </a:extLst>
              </p:cNvPr>
              <p:cNvSpPr/>
              <p:nvPr/>
            </p:nvSpPr>
            <p:spPr>
              <a:xfrm rot="-1221896">
                <a:off x="4130359" y="3333028"/>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31" name="Freeform: Shape 1030">
                <a:extLst>
                  <a:ext uri="{FF2B5EF4-FFF2-40B4-BE49-F238E27FC236}">
                    <a16:creationId xmlns:a16="http://schemas.microsoft.com/office/drawing/2014/main" id="{D81116DA-CC17-0337-DAEE-0FE515058B65}"/>
                  </a:ext>
                </a:extLst>
              </p:cNvPr>
              <p:cNvSpPr/>
              <p:nvPr/>
            </p:nvSpPr>
            <p:spPr>
              <a:xfrm>
                <a:off x="4142097" y="3367436"/>
                <a:ext cx="13620" cy="14763"/>
              </a:xfrm>
              <a:custGeom>
                <a:avLst/>
                <a:gdLst>
                  <a:gd name="connsiteX0" fmla="*/ 0 w 13620"/>
                  <a:gd name="connsiteY0" fmla="*/ 4000 h 14763"/>
                  <a:gd name="connsiteX1" fmla="*/ 4000 w 13620"/>
                  <a:gd name="connsiteY1" fmla="*/ 14764 h 14763"/>
                  <a:gd name="connsiteX2" fmla="*/ 11430 w 13620"/>
                  <a:gd name="connsiteY2" fmla="*/ 12001 h 14763"/>
                  <a:gd name="connsiteX3" fmla="*/ 13621 w 13620"/>
                  <a:gd name="connsiteY3" fmla="*/ 7715 h 14763"/>
                  <a:gd name="connsiteX4" fmla="*/ 10763 w 13620"/>
                  <a:gd name="connsiteY4" fmla="*/ 0 h 14763"/>
                  <a:gd name="connsiteX5" fmla="*/ 0 w 13620"/>
                  <a:gd name="connsiteY5" fmla="*/ 4000 h 14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620" h="14763">
                    <a:moveTo>
                      <a:pt x="0" y="4000"/>
                    </a:moveTo>
                    <a:lnTo>
                      <a:pt x="4000" y="14764"/>
                    </a:lnTo>
                    <a:lnTo>
                      <a:pt x="11430" y="12001"/>
                    </a:lnTo>
                    <a:cubicBezTo>
                      <a:pt x="12192" y="10573"/>
                      <a:pt x="12954" y="9144"/>
                      <a:pt x="13621" y="7715"/>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1032" name="Freeform: Shape 1031">
                <a:extLst>
                  <a:ext uri="{FF2B5EF4-FFF2-40B4-BE49-F238E27FC236}">
                    <a16:creationId xmlns:a16="http://schemas.microsoft.com/office/drawing/2014/main" id="{2FD06ED9-F968-0358-0211-DEC8A0535747}"/>
                  </a:ext>
                </a:extLst>
              </p:cNvPr>
              <p:cNvSpPr/>
              <p:nvPr/>
            </p:nvSpPr>
            <p:spPr>
              <a:xfrm rot="-1221131">
                <a:off x="4096205" y="3113371"/>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33" name="Freeform: Shape 1032">
                <a:extLst>
                  <a:ext uri="{FF2B5EF4-FFF2-40B4-BE49-F238E27FC236}">
                    <a16:creationId xmlns:a16="http://schemas.microsoft.com/office/drawing/2014/main" id="{31421DCF-572A-AAFA-0923-F4EBEC7C7E96}"/>
                  </a:ext>
                </a:extLst>
              </p:cNvPr>
              <p:cNvSpPr/>
              <p:nvPr/>
            </p:nvSpPr>
            <p:spPr>
              <a:xfrm rot="-1221573">
                <a:off x="4109289" y="3149065"/>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34" name="Freeform: Shape 1033">
                <a:extLst>
                  <a:ext uri="{FF2B5EF4-FFF2-40B4-BE49-F238E27FC236}">
                    <a16:creationId xmlns:a16="http://schemas.microsoft.com/office/drawing/2014/main" id="{26447AB8-31BB-C781-265B-B1B8262967F4}"/>
                  </a:ext>
                </a:extLst>
              </p:cNvPr>
              <p:cNvSpPr/>
              <p:nvPr/>
            </p:nvSpPr>
            <p:spPr>
              <a:xfrm rot="-1221573">
                <a:off x="4082625" y="3077228"/>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35" name="Freeform: Shape 1034">
                <a:extLst>
                  <a:ext uri="{FF2B5EF4-FFF2-40B4-BE49-F238E27FC236}">
                    <a16:creationId xmlns:a16="http://schemas.microsoft.com/office/drawing/2014/main" id="{DA53BECE-82FE-B1AE-F442-9860E7174905}"/>
                  </a:ext>
                </a:extLst>
              </p:cNvPr>
              <p:cNvSpPr/>
              <p:nvPr/>
            </p:nvSpPr>
            <p:spPr>
              <a:xfrm rot="-1221131">
                <a:off x="4069527" y="3041456"/>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36" name="Freeform: Shape 1035">
                <a:extLst>
                  <a:ext uri="{FF2B5EF4-FFF2-40B4-BE49-F238E27FC236}">
                    <a16:creationId xmlns:a16="http://schemas.microsoft.com/office/drawing/2014/main" id="{B3CBD60F-4FDD-9F36-EED3-9456551D7B96}"/>
                  </a:ext>
                </a:extLst>
              </p:cNvPr>
              <p:cNvSpPr/>
              <p:nvPr/>
            </p:nvSpPr>
            <p:spPr>
              <a:xfrm rot="-1221573">
                <a:off x="4055960" y="3005337"/>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37" name="Freeform: Shape 1036">
                <a:extLst>
                  <a:ext uri="{FF2B5EF4-FFF2-40B4-BE49-F238E27FC236}">
                    <a16:creationId xmlns:a16="http://schemas.microsoft.com/office/drawing/2014/main" id="{87086BFC-E45F-3681-9183-5E0AF35665B1}"/>
                  </a:ext>
                </a:extLst>
              </p:cNvPr>
              <p:cNvSpPr/>
              <p:nvPr/>
            </p:nvSpPr>
            <p:spPr>
              <a:xfrm>
                <a:off x="4158480" y="3291808"/>
                <a:ext cx="18954" cy="29241"/>
              </a:xfrm>
              <a:custGeom>
                <a:avLst/>
                <a:gdLst>
                  <a:gd name="connsiteX0" fmla="*/ 0 w 18954"/>
                  <a:gd name="connsiteY0" fmla="*/ 4000 h 29241"/>
                  <a:gd name="connsiteX1" fmla="*/ 9334 w 18954"/>
                  <a:gd name="connsiteY1" fmla="*/ 29242 h 29241"/>
                  <a:gd name="connsiteX2" fmla="*/ 18002 w 18954"/>
                  <a:gd name="connsiteY2" fmla="*/ 26003 h 29241"/>
                  <a:gd name="connsiteX3" fmla="*/ 18955 w 18954"/>
                  <a:gd name="connsiteY3" fmla="*/ 22098 h 29241"/>
                  <a:gd name="connsiteX4" fmla="*/ 10763 w 18954"/>
                  <a:gd name="connsiteY4" fmla="*/ 0 h 29241"/>
                  <a:gd name="connsiteX5" fmla="*/ 0 w 18954"/>
                  <a:gd name="connsiteY5" fmla="*/ 4000 h 29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954" h="29241">
                    <a:moveTo>
                      <a:pt x="0" y="4000"/>
                    </a:moveTo>
                    <a:lnTo>
                      <a:pt x="9334" y="29242"/>
                    </a:lnTo>
                    <a:lnTo>
                      <a:pt x="18002" y="26003"/>
                    </a:lnTo>
                    <a:cubicBezTo>
                      <a:pt x="18288" y="24670"/>
                      <a:pt x="18669" y="23431"/>
                      <a:pt x="18955" y="22098"/>
                    </a:cubicBezTo>
                    <a:lnTo>
                      <a:pt x="10763" y="0"/>
                    </a:lnTo>
                    <a:lnTo>
                      <a:pt x="0" y="4000"/>
                    </a:lnTo>
                    <a:close/>
                  </a:path>
                </a:pathLst>
              </a:custGeom>
              <a:solidFill>
                <a:srgbClr val="070540"/>
              </a:solidFill>
              <a:ln w="9525" cap="flat">
                <a:noFill/>
                <a:prstDash val="solid"/>
                <a:miter/>
              </a:ln>
            </p:spPr>
            <p:txBody>
              <a:bodyPr rtlCol="0" anchor="ctr"/>
              <a:lstStyle/>
              <a:p>
                <a:endParaRPr lang="en-US"/>
              </a:p>
            </p:txBody>
          </p:sp>
          <p:sp>
            <p:nvSpPr>
              <p:cNvPr id="1038" name="Freeform: Shape 1037">
                <a:extLst>
                  <a:ext uri="{FF2B5EF4-FFF2-40B4-BE49-F238E27FC236}">
                    <a16:creationId xmlns:a16="http://schemas.microsoft.com/office/drawing/2014/main" id="{FED2940C-C3AC-2D9B-9450-024472B6AA71}"/>
                  </a:ext>
                </a:extLst>
              </p:cNvPr>
              <p:cNvSpPr/>
              <p:nvPr/>
            </p:nvSpPr>
            <p:spPr>
              <a:xfrm>
                <a:off x="4038465" y="2968625"/>
                <a:ext cx="20097" cy="28956"/>
              </a:xfrm>
              <a:custGeom>
                <a:avLst/>
                <a:gdLst>
                  <a:gd name="connsiteX0" fmla="*/ 9335 w 20097"/>
                  <a:gd name="connsiteY0" fmla="*/ 28956 h 28956"/>
                  <a:gd name="connsiteX1" fmla="*/ 20098 w 20097"/>
                  <a:gd name="connsiteY1" fmla="*/ 24956 h 28956"/>
                  <a:gd name="connsiteX2" fmla="*/ 11144 w 20097"/>
                  <a:gd name="connsiteY2" fmla="*/ 857 h 28956"/>
                  <a:gd name="connsiteX3" fmla="*/ 10001 w 20097"/>
                  <a:gd name="connsiteY3" fmla="*/ 0 h 28956"/>
                  <a:gd name="connsiteX4" fmla="*/ 0 w 20097"/>
                  <a:gd name="connsiteY4" fmla="*/ 3715 h 28956"/>
                  <a:gd name="connsiteX5" fmla="*/ 9335 w 20097"/>
                  <a:gd name="connsiteY5" fmla="*/ 28956 h 28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097" h="28956">
                    <a:moveTo>
                      <a:pt x="9335" y="28956"/>
                    </a:moveTo>
                    <a:lnTo>
                      <a:pt x="20098" y="24956"/>
                    </a:lnTo>
                    <a:lnTo>
                      <a:pt x="11144" y="857"/>
                    </a:lnTo>
                    <a:cubicBezTo>
                      <a:pt x="10763" y="571"/>
                      <a:pt x="10382" y="286"/>
                      <a:pt x="10001" y="0"/>
                    </a:cubicBezTo>
                    <a:lnTo>
                      <a:pt x="0" y="3715"/>
                    </a:lnTo>
                    <a:lnTo>
                      <a:pt x="9335" y="28956"/>
                    </a:lnTo>
                    <a:close/>
                  </a:path>
                </a:pathLst>
              </a:custGeom>
              <a:solidFill>
                <a:srgbClr val="070540"/>
              </a:solidFill>
              <a:ln w="9525" cap="flat">
                <a:noFill/>
                <a:prstDash val="solid"/>
                <a:miter/>
              </a:ln>
            </p:spPr>
            <p:txBody>
              <a:bodyPr rtlCol="0" anchor="ctr"/>
              <a:lstStyle/>
              <a:p>
                <a:endParaRPr lang="en-US"/>
              </a:p>
            </p:txBody>
          </p:sp>
          <p:sp>
            <p:nvSpPr>
              <p:cNvPr id="1039" name="Freeform: Shape 1038">
                <a:extLst>
                  <a:ext uri="{FF2B5EF4-FFF2-40B4-BE49-F238E27FC236}">
                    <a16:creationId xmlns:a16="http://schemas.microsoft.com/office/drawing/2014/main" id="{476D3BA2-DBE0-BCD6-60C2-57D0FA72744F}"/>
                  </a:ext>
                </a:extLst>
              </p:cNvPr>
              <p:cNvSpPr/>
              <p:nvPr/>
            </p:nvSpPr>
            <p:spPr>
              <a:xfrm>
                <a:off x="4033131" y="2958052"/>
                <a:ext cx="3905" cy="3524"/>
              </a:xfrm>
              <a:custGeom>
                <a:avLst/>
                <a:gdLst>
                  <a:gd name="connsiteX0" fmla="*/ 3905 w 3905"/>
                  <a:gd name="connsiteY0" fmla="*/ 2572 h 3524"/>
                  <a:gd name="connsiteX1" fmla="*/ 0 w 3905"/>
                  <a:gd name="connsiteY1" fmla="*/ 0 h 3524"/>
                  <a:gd name="connsiteX2" fmla="*/ 1333 w 3905"/>
                  <a:gd name="connsiteY2" fmla="*/ 3524 h 3524"/>
                  <a:gd name="connsiteX3" fmla="*/ 3905 w 3905"/>
                  <a:gd name="connsiteY3" fmla="*/ 2572 h 3524"/>
                </a:gdLst>
                <a:ahLst/>
                <a:cxnLst>
                  <a:cxn ang="0">
                    <a:pos x="connsiteX0" y="connsiteY0"/>
                  </a:cxn>
                  <a:cxn ang="0">
                    <a:pos x="connsiteX1" y="connsiteY1"/>
                  </a:cxn>
                  <a:cxn ang="0">
                    <a:pos x="connsiteX2" y="connsiteY2"/>
                  </a:cxn>
                  <a:cxn ang="0">
                    <a:pos x="connsiteX3" y="connsiteY3"/>
                  </a:cxn>
                </a:cxnLst>
                <a:rect l="l" t="t" r="r" b="b"/>
                <a:pathLst>
                  <a:path w="3905" h="3524">
                    <a:moveTo>
                      <a:pt x="3905" y="2572"/>
                    </a:moveTo>
                    <a:cubicBezTo>
                      <a:pt x="2572" y="1715"/>
                      <a:pt x="1333" y="857"/>
                      <a:pt x="0" y="0"/>
                    </a:cubicBezTo>
                    <a:lnTo>
                      <a:pt x="1333" y="3524"/>
                    </a:lnTo>
                    <a:lnTo>
                      <a:pt x="3905" y="2572"/>
                    </a:lnTo>
                    <a:close/>
                  </a:path>
                </a:pathLst>
              </a:custGeom>
              <a:solidFill>
                <a:srgbClr val="070540"/>
              </a:solidFill>
              <a:ln w="9525" cap="flat">
                <a:noFill/>
                <a:prstDash val="solid"/>
                <a:miter/>
              </a:ln>
            </p:spPr>
            <p:txBody>
              <a:bodyPr rtlCol="0" anchor="ctr"/>
              <a:lstStyle/>
              <a:p>
                <a:endParaRPr lang="en-US"/>
              </a:p>
            </p:txBody>
          </p:sp>
          <p:sp>
            <p:nvSpPr>
              <p:cNvPr id="1040" name="Freeform: Shape 1039">
                <a:extLst>
                  <a:ext uri="{FF2B5EF4-FFF2-40B4-BE49-F238E27FC236}">
                    <a16:creationId xmlns:a16="http://schemas.microsoft.com/office/drawing/2014/main" id="{CF50AF63-4BA2-0813-863B-F2EBF462CE1F}"/>
                  </a:ext>
                </a:extLst>
              </p:cNvPr>
              <p:cNvSpPr/>
              <p:nvPr/>
            </p:nvSpPr>
            <p:spPr>
              <a:xfrm>
                <a:off x="4171910" y="3331337"/>
                <a:ext cx="1047" cy="1904"/>
              </a:xfrm>
              <a:custGeom>
                <a:avLst/>
                <a:gdLst>
                  <a:gd name="connsiteX0" fmla="*/ 476 w 1047"/>
                  <a:gd name="connsiteY0" fmla="*/ 1905 h 1904"/>
                  <a:gd name="connsiteX1" fmla="*/ 1048 w 1047"/>
                  <a:gd name="connsiteY1" fmla="*/ 0 h 1904"/>
                  <a:gd name="connsiteX2" fmla="*/ 0 w 1047"/>
                  <a:gd name="connsiteY2" fmla="*/ 381 h 1904"/>
                  <a:gd name="connsiteX3" fmla="*/ 476 w 1047"/>
                  <a:gd name="connsiteY3" fmla="*/ 1905 h 1904"/>
                </a:gdLst>
                <a:ahLst/>
                <a:cxnLst>
                  <a:cxn ang="0">
                    <a:pos x="connsiteX0" y="connsiteY0"/>
                  </a:cxn>
                  <a:cxn ang="0">
                    <a:pos x="connsiteX1" y="connsiteY1"/>
                  </a:cxn>
                  <a:cxn ang="0">
                    <a:pos x="connsiteX2" y="connsiteY2"/>
                  </a:cxn>
                  <a:cxn ang="0">
                    <a:pos x="connsiteX3" y="connsiteY3"/>
                  </a:cxn>
                </a:cxnLst>
                <a:rect l="l" t="t" r="r" b="b"/>
                <a:pathLst>
                  <a:path w="1047" h="1904">
                    <a:moveTo>
                      <a:pt x="476" y="1905"/>
                    </a:moveTo>
                    <a:cubicBezTo>
                      <a:pt x="667" y="1238"/>
                      <a:pt x="857" y="667"/>
                      <a:pt x="1048" y="0"/>
                    </a:cubicBezTo>
                    <a:lnTo>
                      <a:pt x="0" y="381"/>
                    </a:lnTo>
                    <a:lnTo>
                      <a:pt x="476" y="1905"/>
                    </a:lnTo>
                    <a:close/>
                  </a:path>
                </a:pathLst>
              </a:custGeom>
              <a:solidFill>
                <a:srgbClr val="070540"/>
              </a:solidFill>
              <a:ln w="9525" cap="flat">
                <a:noFill/>
                <a:prstDash val="solid"/>
                <a:miter/>
              </a:ln>
            </p:spPr>
            <p:txBody>
              <a:bodyPr rtlCol="0" anchor="ctr"/>
              <a:lstStyle/>
              <a:p>
                <a:endParaRPr lang="en-US"/>
              </a:p>
            </p:txBody>
          </p:sp>
          <p:sp>
            <p:nvSpPr>
              <p:cNvPr id="1041" name="Freeform: Shape 1040">
                <a:extLst>
                  <a:ext uri="{FF2B5EF4-FFF2-40B4-BE49-F238E27FC236}">
                    <a16:creationId xmlns:a16="http://schemas.microsoft.com/office/drawing/2014/main" id="{3FF44F61-2568-587C-2D62-0DFCD0CC7532}"/>
                  </a:ext>
                </a:extLst>
              </p:cNvPr>
              <p:cNvSpPr/>
              <p:nvPr/>
            </p:nvSpPr>
            <p:spPr>
              <a:xfrm rot="-1221573">
                <a:off x="4122628" y="3185054"/>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42" name="Freeform: Shape 1041">
                <a:extLst>
                  <a:ext uri="{FF2B5EF4-FFF2-40B4-BE49-F238E27FC236}">
                    <a16:creationId xmlns:a16="http://schemas.microsoft.com/office/drawing/2014/main" id="{A8E9C28A-40F7-369B-768B-F6D6525C2A00}"/>
                  </a:ext>
                </a:extLst>
              </p:cNvPr>
              <p:cNvSpPr/>
              <p:nvPr/>
            </p:nvSpPr>
            <p:spPr>
              <a:xfrm rot="-1221573">
                <a:off x="4149382" y="3256849"/>
                <a:ext cx="11429" cy="26859"/>
              </a:xfrm>
              <a:custGeom>
                <a:avLst/>
                <a:gdLst>
                  <a:gd name="connsiteX0" fmla="*/ 0 w 11429"/>
                  <a:gd name="connsiteY0" fmla="*/ 0 h 26859"/>
                  <a:gd name="connsiteX1" fmla="*/ 11430 w 11429"/>
                  <a:gd name="connsiteY1" fmla="*/ 0 h 26859"/>
                  <a:gd name="connsiteX2" fmla="*/ 11430 w 11429"/>
                  <a:gd name="connsiteY2" fmla="*/ 26860 h 26859"/>
                  <a:gd name="connsiteX3" fmla="*/ 0 w 11429"/>
                  <a:gd name="connsiteY3" fmla="*/ 26860 h 26859"/>
                </a:gdLst>
                <a:ahLst/>
                <a:cxnLst>
                  <a:cxn ang="0">
                    <a:pos x="connsiteX0" y="connsiteY0"/>
                  </a:cxn>
                  <a:cxn ang="0">
                    <a:pos x="connsiteX1" y="connsiteY1"/>
                  </a:cxn>
                  <a:cxn ang="0">
                    <a:pos x="connsiteX2" y="connsiteY2"/>
                  </a:cxn>
                  <a:cxn ang="0">
                    <a:pos x="connsiteX3" y="connsiteY3"/>
                  </a:cxn>
                </a:cxnLst>
                <a:rect l="l" t="t" r="r" b="b"/>
                <a:pathLst>
                  <a:path w="11429" h="26859">
                    <a:moveTo>
                      <a:pt x="0" y="0"/>
                    </a:moveTo>
                    <a:lnTo>
                      <a:pt x="11430" y="0"/>
                    </a:lnTo>
                    <a:lnTo>
                      <a:pt x="11430" y="26860"/>
                    </a:lnTo>
                    <a:lnTo>
                      <a:pt x="0" y="26860"/>
                    </a:lnTo>
                    <a:close/>
                  </a:path>
                </a:pathLst>
              </a:custGeom>
              <a:solidFill>
                <a:srgbClr val="070540"/>
              </a:solidFill>
              <a:ln w="9525" cap="flat">
                <a:noFill/>
                <a:prstDash val="solid"/>
                <a:miter/>
              </a:ln>
            </p:spPr>
            <p:txBody>
              <a:bodyPr rtlCol="0" anchor="ctr"/>
              <a:lstStyle/>
              <a:p>
                <a:endParaRPr lang="en-US"/>
              </a:p>
            </p:txBody>
          </p:sp>
          <p:sp>
            <p:nvSpPr>
              <p:cNvPr id="1043" name="Freeform: Shape 1042">
                <a:extLst>
                  <a:ext uri="{FF2B5EF4-FFF2-40B4-BE49-F238E27FC236}">
                    <a16:creationId xmlns:a16="http://schemas.microsoft.com/office/drawing/2014/main" id="{F5A7227D-623F-4CA4-2787-D378563FB1EE}"/>
                  </a:ext>
                </a:extLst>
              </p:cNvPr>
              <p:cNvSpPr/>
              <p:nvPr/>
            </p:nvSpPr>
            <p:spPr>
              <a:xfrm rot="-1221131">
                <a:off x="4136209" y="3221202"/>
                <a:ext cx="11430" cy="26861"/>
              </a:xfrm>
              <a:custGeom>
                <a:avLst/>
                <a:gdLst>
                  <a:gd name="connsiteX0" fmla="*/ 0 w 11430"/>
                  <a:gd name="connsiteY0" fmla="*/ 0 h 26861"/>
                  <a:gd name="connsiteX1" fmla="*/ 11430 w 11430"/>
                  <a:gd name="connsiteY1" fmla="*/ 0 h 26861"/>
                  <a:gd name="connsiteX2" fmla="*/ 11430 w 11430"/>
                  <a:gd name="connsiteY2" fmla="*/ 26861 h 26861"/>
                  <a:gd name="connsiteX3" fmla="*/ 0 w 11430"/>
                  <a:gd name="connsiteY3" fmla="*/ 26861 h 26861"/>
                </a:gdLst>
                <a:ahLst/>
                <a:cxnLst>
                  <a:cxn ang="0">
                    <a:pos x="connsiteX0" y="connsiteY0"/>
                  </a:cxn>
                  <a:cxn ang="0">
                    <a:pos x="connsiteX1" y="connsiteY1"/>
                  </a:cxn>
                  <a:cxn ang="0">
                    <a:pos x="connsiteX2" y="connsiteY2"/>
                  </a:cxn>
                  <a:cxn ang="0">
                    <a:pos x="connsiteX3" y="connsiteY3"/>
                  </a:cxn>
                </a:cxnLst>
                <a:rect l="l" t="t" r="r" b="b"/>
                <a:pathLst>
                  <a:path w="11430" h="26861">
                    <a:moveTo>
                      <a:pt x="0" y="0"/>
                    </a:moveTo>
                    <a:lnTo>
                      <a:pt x="11430" y="0"/>
                    </a:lnTo>
                    <a:lnTo>
                      <a:pt x="11430" y="26861"/>
                    </a:lnTo>
                    <a:lnTo>
                      <a:pt x="0" y="26861"/>
                    </a:lnTo>
                    <a:close/>
                  </a:path>
                </a:pathLst>
              </a:custGeom>
              <a:solidFill>
                <a:srgbClr val="070540"/>
              </a:solidFill>
              <a:ln w="9525" cap="flat">
                <a:noFill/>
                <a:prstDash val="solid"/>
                <a:miter/>
              </a:ln>
            </p:spPr>
            <p:txBody>
              <a:bodyPr rtlCol="0" anchor="ctr"/>
              <a:lstStyle/>
              <a:p>
                <a:endParaRPr lang="en-US"/>
              </a:p>
            </p:txBody>
          </p:sp>
          <p:sp>
            <p:nvSpPr>
              <p:cNvPr id="1044" name="Freeform: Shape 1043">
                <a:extLst>
                  <a:ext uri="{FF2B5EF4-FFF2-40B4-BE49-F238E27FC236}">
                    <a16:creationId xmlns:a16="http://schemas.microsoft.com/office/drawing/2014/main" id="{6EC8AC80-B2AE-DE7D-267C-636E6B1864D8}"/>
                  </a:ext>
                </a:extLst>
              </p:cNvPr>
              <p:cNvSpPr/>
              <p:nvPr/>
            </p:nvSpPr>
            <p:spPr>
              <a:xfrm>
                <a:off x="4034464" y="2960623"/>
                <a:ext cx="14001" cy="11715"/>
              </a:xfrm>
              <a:custGeom>
                <a:avLst/>
                <a:gdLst>
                  <a:gd name="connsiteX0" fmla="*/ 4001 w 14001"/>
                  <a:gd name="connsiteY0" fmla="*/ 11716 h 11715"/>
                  <a:gd name="connsiteX1" fmla="*/ 14002 w 14001"/>
                  <a:gd name="connsiteY1" fmla="*/ 8001 h 11715"/>
                  <a:gd name="connsiteX2" fmla="*/ 2572 w 14001"/>
                  <a:gd name="connsiteY2" fmla="*/ 0 h 11715"/>
                  <a:gd name="connsiteX3" fmla="*/ 0 w 14001"/>
                  <a:gd name="connsiteY3" fmla="*/ 953 h 11715"/>
                  <a:gd name="connsiteX4" fmla="*/ 4001 w 14001"/>
                  <a:gd name="connsiteY4" fmla="*/ 11716 h 1171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1" h="11715">
                    <a:moveTo>
                      <a:pt x="4001" y="11716"/>
                    </a:moveTo>
                    <a:lnTo>
                      <a:pt x="14002" y="8001"/>
                    </a:lnTo>
                    <a:cubicBezTo>
                      <a:pt x="10192" y="5239"/>
                      <a:pt x="6382" y="2572"/>
                      <a:pt x="2572" y="0"/>
                    </a:cubicBezTo>
                    <a:lnTo>
                      <a:pt x="0" y="953"/>
                    </a:lnTo>
                    <a:lnTo>
                      <a:pt x="4001" y="11716"/>
                    </a:lnTo>
                    <a:close/>
                  </a:path>
                </a:pathLst>
              </a:custGeom>
              <a:solidFill>
                <a:srgbClr val="070540"/>
              </a:solidFill>
              <a:ln w="9525" cap="flat">
                <a:noFill/>
                <a:prstDash val="solid"/>
                <a:miter/>
              </a:ln>
            </p:spPr>
            <p:txBody>
              <a:bodyPr rtlCol="0" anchor="ctr"/>
              <a:lstStyle/>
              <a:p>
                <a:endParaRPr lang="en-US"/>
              </a:p>
            </p:txBody>
          </p:sp>
          <p:sp>
            <p:nvSpPr>
              <p:cNvPr id="1045" name="Freeform: Shape 1044">
                <a:extLst>
                  <a:ext uri="{FF2B5EF4-FFF2-40B4-BE49-F238E27FC236}">
                    <a16:creationId xmlns:a16="http://schemas.microsoft.com/office/drawing/2014/main" id="{DA41880B-AAB2-0EF6-BD4E-6FFA9711311B}"/>
                  </a:ext>
                </a:extLst>
              </p:cNvPr>
              <p:cNvSpPr/>
              <p:nvPr/>
            </p:nvSpPr>
            <p:spPr>
              <a:xfrm rot="-1221131">
                <a:off x="4049501" y="2995161"/>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46" name="Freeform: Shape 1045">
                <a:extLst>
                  <a:ext uri="{FF2B5EF4-FFF2-40B4-BE49-F238E27FC236}">
                    <a16:creationId xmlns:a16="http://schemas.microsoft.com/office/drawing/2014/main" id="{2E30A369-FC45-CB01-EB41-0A255EDB5A05}"/>
                  </a:ext>
                </a:extLst>
              </p:cNvPr>
              <p:cNvSpPr/>
              <p:nvPr/>
            </p:nvSpPr>
            <p:spPr>
              <a:xfrm rot="-1221131">
                <a:off x="4062848" y="3031173"/>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47" name="Freeform: Shape 1046">
                <a:extLst>
                  <a:ext uri="{FF2B5EF4-FFF2-40B4-BE49-F238E27FC236}">
                    <a16:creationId xmlns:a16="http://schemas.microsoft.com/office/drawing/2014/main" id="{56A0E853-3495-776F-DAB1-33C57B66B052}"/>
                  </a:ext>
                </a:extLst>
              </p:cNvPr>
              <p:cNvSpPr/>
              <p:nvPr/>
            </p:nvSpPr>
            <p:spPr>
              <a:xfrm rot="-1221573">
                <a:off x="4076015" y="3067179"/>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48" name="Freeform: Shape 1047">
                <a:extLst>
                  <a:ext uri="{FF2B5EF4-FFF2-40B4-BE49-F238E27FC236}">
                    <a16:creationId xmlns:a16="http://schemas.microsoft.com/office/drawing/2014/main" id="{5C0554F0-F963-91B4-E75B-9925DB928D89}"/>
                  </a:ext>
                </a:extLst>
              </p:cNvPr>
              <p:cNvSpPr/>
              <p:nvPr/>
            </p:nvSpPr>
            <p:spPr>
              <a:xfrm rot="-1221131">
                <a:off x="4089527" y="3103088"/>
                <a:ext cx="11430" cy="11430"/>
              </a:xfrm>
              <a:custGeom>
                <a:avLst/>
                <a:gdLst>
                  <a:gd name="connsiteX0" fmla="*/ 0 w 11430"/>
                  <a:gd name="connsiteY0" fmla="*/ 0 h 11430"/>
                  <a:gd name="connsiteX1" fmla="*/ 11431 w 11430"/>
                  <a:gd name="connsiteY1" fmla="*/ 0 h 11430"/>
                  <a:gd name="connsiteX2" fmla="*/ 11431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1" y="0"/>
                    </a:lnTo>
                    <a:lnTo>
                      <a:pt x="11431"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49" name="Freeform: Shape 1048">
                <a:extLst>
                  <a:ext uri="{FF2B5EF4-FFF2-40B4-BE49-F238E27FC236}">
                    <a16:creationId xmlns:a16="http://schemas.microsoft.com/office/drawing/2014/main" id="{2EB669E1-5C06-9327-2F38-5C84B8AF6E55}"/>
                  </a:ext>
                </a:extLst>
              </p:cNvPr>
              <p:cNvSpPr/>
              <p:nvPr/>
            </p:nvSpPr>
            <p:spPr>
              <a:xfrm rot="-1221573">
                <a:off x="4102657" y="3139004"/>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50" name="Freeform: Shape 1049">
                <a:extLst>
                  <a:ext uri="{FF2B5EF4-FFF2-40B4-BE49-F238E27FC236}">
                    <a16:creationId xmlns:a16="http://schemas.microsoft.com/office/drawing/2014/main" id="{1E830EEC-53EC-3DD1-F0E3-5A31B667EA8B}"/>
                  </a:ext>
                </a:extLst>
              </p:cNvPr>
              <p:cNvSpPr/>
              <p:nvPr/>
            </p:nvSpPr>
            <p:spPr>
              <a:xfrm rot="-1221573">
                <a:off x="4115983" y="3174853"/>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51" name="Freeform: Shape 1050">
                <a:extLst>
                  <a:ext uri="{FF2B5EF4-FFF2-40B4-BE49-F238E27FC236}">
                    <a16:creationId xmlns:a16="http://schemas.microsoft.com/office/drawing/2014/main" id="{9FD854F1-27B9-0F3F-ABC8-A49C8AB09F10}"/>
                  </a:ext>
                </a:extLst>
              </p:cNvPr>
              <p:cNvSpPr/>
              <p:nvPr/>
            </p:nvSpPr>
            <p:spPr>
              <a:xfrm rot="-1221131">
                <a:off x="4129530" y="3210909"/>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52" name="Freeform: Shape 1051">
                <a:extLst>
                  <a:ext uri="{FF2B5EF4-FFF2-40B4-BE49-F238E27FC236}">
                    <a16:creationId xmlns:a16="http://schemas.microsoft.com/office/drawing/2014/main" id="{1EB14F7C-EF3B-21E8-5FCA-C3CF3D0358A7}"/>
                  </a:ext>
                </a:extLst>
              </p:cNvPr>
              <p:cNvSpPr/>
              <p:nvPr/>
            </p:nvSpPr>
            <p:spPr>
              <a:xfrm rot="-1221573">
                <a:off x="4142630" y="3246677"/>
                <a:ext cx="11429" cy="11429"/>
              </a:xfrm>
              <a:custGeom>
                <a:avLst/>
                <a:gdLst>
                  <a:gd name="connsiteX0" fmla="*/ 0 w 11429"/>
                  <a:gd name="connsiteY0" fmla="*/ 0 h 11429"/>
                  <a:gd name="connsiteX1" fmla="*/ 11430 w 11429"/>
                  <a:gd name="connsiteY1" fmla="*/ 0 h 11429"/>
                  <a:gd name="connsiteX2" fmla="*/ 11430 w 11429"/>
                  <a:gd name="connsiteY2" fmla="*/ 11430 h 11429"/>
                  <a:gd name="connsiteX3" fmla="*/ 0 w 11429"/>
                  <a:gd name="connsiteY3" fmla="*/ 11430 h 11429"/>
                </a:gdLst>
                <a:ahLst/>
                <a:cxnLst>
                  <a:cxn ang="0">
                    <a:pos x="connsiteX0" y="connsiteY0"/>
                  </a:cxn>
                  <a:cxn ang="0">
                    <a:pos x="connsiteX1" y="connsiteY1"/>
                  </a:cxn>
                  <a:cxn ang="0">
                    <a:pos x="connsiteX2" y="connsiteY2"/>
                  </a:cxn>
                  <a:cxn ang="0">
                    <a:pos x="connsiteX3" y="connsiteY3"/>
                  </a:cxn>
                </a:cxnLst>
                <a:rect l="l" t="t" r="r" b="b"/>
                <a:pathLst>
                  <a:path w="11429" h="11429">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53" name="Freeform: Shape 1052">
                <a:extLst>
                  <a:ext uri="{FF2B5EF4-FFF2-40B4-BE49-F238E27FC236}">
                    <a16:creationId xmlns:a16="http://schemas.microsoft.com/office/drawing/2014/main" id="{9A9C77C9-8645-810D-A8A0-E288899DF3BF}"/>
                  </a:ext>
                </a:extLst>
              </p:cNvPr>
              <p:cNvSpPr/>
              <p:nvPr/>
            </p:nvSpPr>
            <p:spPr>
              <a:xfrm rot="-1221131">
                <a:off x="4156296" y="3282800"/>
                <a:ext cx="11430" cy="11430"/>
              </a:xfrm>
              <a:custGeom>
                <a:avLst/>
                <a:gdLst>
                  <a:gd name="connsiteX0" fmla="*/ 0 w 11430"/>
                  <a:gd name="connsiteY0" fmla="*/ 0 h 11430"/>
                  <a:gd name="connsiteX1" fmla="*/ 11430 w 11430"/>
                  <a:gd name="connsiteY1" fmla="*/ 0 h 11430"/>
                  <a:gd name="connsiteX2" fmla="*/ 11430 w 11430"/>
                  <a:gd name="connsiteY2" fmla="*/ 11430 h 11430"/>
                  <a:gd name="connsiteX3" fmla="*/ 0 w 11430"/>
                  <a:gd name="connsiteY3" fmla="*/ 11430 h 11430"/>
                </a:gdLst>
                <a:ahLst/>
                <a:cxnLst>
                  <a:cxn ang="0">
                    <a:pos x="connsiteX0" y="connsiteY0"/>
                  </a:cxn>
                  <a:cxn ang="0">
                    <a:pos x="connsiteX1" y="connsiteY1"/>
                  </a:cxn>
                  <a:cxn ang="0">
                    <a:pos x="connsiteX2" y="connsiteY2"/>
                  </a:cxn>
                  <a:cxn ang="0">
                    <a:pos x="connsiteX3" y="connsiteY3"/>
                  </a:cxn>
                </a:cxnLst>
                <a:rect l="l" t="t" r="r" b="b"/>
                <a:pathLst>
                  <a:path w="11430" h="11430">
                    <a:moveTo>
                      <a:pt x="0" y="0"/>
                    </a:moveTo>
                    <a:lnTo>
                      <a:pt x="11430" y="0"/>
                    </a:lnTo>
                    <a:lnTo>
                      <a:pt x="11430" y="11430"/>
                    </a:lnTo>
                    <a:lnTo>
                      <a:pt x="0" y="11430"/>
                    </a:lnTo>
                    <a:close/>
                  </a:path>
                </a:pathLst>
              </a:custGeom>
              <a:solidFill>
                <a:srgbClr val="070540"/>
              </a:solidFill>
              <a:ln w="9525" cap="flat">
                <a:noFill/>
                <a:prstDash val="solid"/>
                <a:miter/>
              </a:ln>
            </p:spPr>
            <p:txBody>
              <a:bodyPr rtlCol="0" anchor="ctr"/>
              <a:lstStyle/>
              <a:p>
                <a:endParaRPr lang="en-US"/>
              </a:p>
            </p:txBody>
          </p:sp>
          <p:sp>
            <p:nvSpPr>
              <p:cNvPr id="1054" name="Freeform: Shape 1053">
                <a:extLst>
                  <a:ext uri="{FF2B5EF4-FFF2-40B4-BE49-F238E27FC236}">
                    <a16:creationId xmlns:a16="http://schemas.microsoft.com/office/drawing/2014/main" id="{403969CE-C8A3-60AE-CC22-477C561835A7}"/>
                  </a:ext>
                </a:extLst>
              </p:cNvPr>
              <p:cNvSpPr/>
              <p:nvPr/>
            </p:nvSpPr>
            <p:spPr>
              <a:xfrm>
                <a:off x="4167814" y="3317906"/>
                <a:ext cx="8667" cy="13906"/>
              </a:xfrm>
              <a:custGeom>
                <a:avLst/>
                <a:gdLst>
                  <a:gd name="connsiteX0" fmla="*/ 4001 w 8667"/>
                  <a:gd name="connsiteY0" fmla="*/ 13906 h 13906"/>
                  <a:gd name="connsiteX1" fmla="*/ 5048 w 8667"/>
                  <a:gd name="connsiteY1" fmla="*/ 13525 h 13906"/>
                  <a:gd name="connsiteX2" fmla="*/ 8668 w 8667"/>
                  <a:gd name="connsiteY2" fmla="*/ 0 h 13906"/>
                  <a:gd name="connsiteX3" fmla="*/ 0 w 8667"/>
                  <a:gd name="connsiteY3" fmla="*/ 3143 h 13906"/>
                  <a:gd name="connsiteX4" fmla="*/ 4001 w 8667"/>
                  <a:gd name="connsiteY4" fmla="*/ 13906 h 139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7" h="13906">
                    <a:moveTo>
                      <a:pt x="4001" y="13906"/>
                    </a:moveTo>
                    <a:lnTo>
                      <a:pt x="5048" y="13525"/>
                    </a:lnTo>
                    <a:cubicBezTo>
                      <a:pt x="6382" y="9049"/>
                      <a:pt x="7525" y="4572"/>
                      <a:pt x="8668" y="0"/>
                    </a:cubicBezTo>
                    <a:lnTo>
                      <a:pt x="0" y="3143"/>
                    </a:lnTo>
                    <a:lnTo>
                      <a:pt x="4001" y="13906"/>
                    </a:lnTo>
                    <a:close/>
                  </a:path>
                </a:pathLst>
              </a:custGeom>
              <a:solidFill>
                <a:srgbClr val="070540"/>
              </a:solidFill>
              <a:ln w="9525" cap="flat">
                <a:noFill/>
                <a:prstDash val="solid"/>
                <a:miter/>
              </a:ln>
            </p:spPr>
            <p:txBody>
              <a:bodyPr rtlCol="0" anchor="ctr"/>
              <a:lstStyle/>
              <a:p>
                <a:endParaRPr lang="en-US"/>
              </a:p>
            </p:txBody>
          </p:sp>
        </p:grpSp>
        <p:sp>
          <p:nvSpPr>
            <p:cNvPr id="542" name="Freeform: Shape 541">
              <a:extLst>
                <a:ext uri="{FF2B5EF4-FFF2-40B4-BE49-F238E27FC236}">
                  <a16:creationId xmlns:a16="http://schemas.microsoft.com/office/drawing/2014/main" id="{532E3152-1F97-5757-5533-87D2D6951F88}"/>
                </a:ext>
              </a:extLst>
            </p:cNvPr>
            <p:cNvSpPr/>
            <p:nvPr/>
          </p:nvSpPr>
          <p:spPr>
            <a:xfrm>
              <a:off x="1582538" y="5438457"/>
              <a:ext cx="1282446" cy="541972"/>
            </a:xfrm>
            <a:custGeom>
              <a:avLst/>
              <a:gdLst>
                <a:gd name="connsiteX0" fmla="*/ 899065 w 1282446"/>
                <a:gd name="connsiteY0" fmla="*/ 67628 h 541972"/>
                <a:gd name="connsiteX1" fmla="*/ 834581 w 1282446"/>
                <a:gd name="connsiteY1" fmla="*/ 153543 h 541972"/>
                <a:gd name="connsiteX2" fmla="*/ 644557 w 1282446"/>
                <a:gd name="connsiteY2" fmla="*/ 130493 h 541972"/>
                <a:gd name="connsiteX3" fmla="*/ 109061 w 1282446"/>
                <a:gd name="connsiteY3" fmla="*/ 290703 h 541972"/>
                <a:gd name="connsiteX4" fmla="*/ 0 w 1282446"/>
                <a:gd name="connsiteY4" fmla="*/ 541973 h 541972"/>
                <a:gd name="connsiteX5" fmla="*/ 363569 w 1282446"/>
                <a:gd name="connsiteY5" fmla="*/ 436245 h 541972"/>
                <a:gd name="connsiteX6" fmla="*/ 1051084 w 1282446"/>
                <a:gd name="connsiteY6" fmla="*/ 373475 h 541972"/>
                <a:gd name="connsiteX7" fmla="*/ 1282446 w 1282446"/>
                <a:gd name="connsiteY7" fmla="*/ 0 h 541972"/>
                <a:gd name="connsiteX8" fmla="*/ 899065 w 1282446"/>
                <a:gd name="connsiteY8" fmla="*/ 67628 h 541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82446" h="541972">
                  <a:moveTo>
                    <a:pt x="899065" y="67628"/>
                  </a:moveTo>
                  <a:cubicBezTo>
                    <a:pt x="899065" y="67628"/>
                    <a:pt x="864394" y="153543"/>
                    <a:pt x="834581" y="153543"/>
                  </a:cubicBezTo>
                  <a:cubicBezTo>
                    <a:pt x="804863" y="153543"/>
                    <a:pt x="720566" y="124016"/>
                    <a:pt x="644557" y="130493"/>
                  </a:cubicBezTo>
                  <a:cubicBezTo>
                    <a:pt x="568547" y="136970"/>
                    <a:pt x="264414" y="292322"/>
                    <a:pt x="109061" y="290703"/>
                  </a:cubicBezTo>
                  <a:lnTo>
                    <a:pt x="0" y="541973"/>
                  </a:lnTo>
                  <a:cubicBezTo>
                    <a:pt x="0" y="541973"/>
                    <a:pt x="206597" y="461010"/>
                    <a:pt x="363569" y="436245"/>
                  </a:cubicBezTo>
                  <a:cubicBezTo>
                    <a:pt x="520541" y="411480"/>
                    <a:pt x="976694" y="399860"/>
                    <a:pt x="1051084" y="373475"/>
                  </a:cubicBezTo>
                  <a:cubicBezTo>
                    <a:pt x="1125474" y="346996"/>
                    <a:pt x="1282446" y="0"/>
                    <a:pt x="1282446" y="0"/>
                  </a:cubicBezTo>
                  <a:lnTo>
                    <a:pt x="899065" y="67628"/>
                  </a:lnTo>
                  <a:close/>
                </a:path>
              </a:pathLst>
            </a:custGeom>
            <a:solidFill>
              <a:srgbClr val="D56C67"/>
            </a:solidFill>
            <a:ln w="9525" cap="flat">
              <a:noFill/>
              <a:prstDash val="solid"/>
              <a:miter/>
            </a:ln>
          </p:spPr>
          <p:txBody>
            <a:bodyPr rtlCol="0" anchor="ctr"/>
            <a:lstStyle/>
            <a:p>
              <a:endParaRPr lang="en-US"/>
            </a:p>
          </p:txBody>
        </p:sp>
        <p:sp>
          <p:nvSpPr>
            <p:cNvPr id="543" name="Freeform: Shape 542">
              <a:extLst>
                <a:ext uri="{FF2B5EF4-FFF2-40B4-BE49-F238E27FC236}">
                  <a16:creationId xmlns:a16="http://schemas.microsoft.com/office/drawing/2014/main" id="{7B75A3A4-8503-1584-7F5E-23A9DE766861}"/>
                </a:ext>
              </a:extLst>
            </p:cNvPr>
            <p:cNvSpPr/>
            <p:nvPr/>
          </p:nvSpPr>
          <p:spPr>
            <a:xfrm>
              <a:off x="2452933" y="5438266"/>
              <a:ext cx="412051" cy="278113"/>
            </a:xfrm>
            <a:custGeom>
              <a:avLst/>
              <a:gdLst>
                <a:gd name="connsiteX0" fmla="*/ 28670 w 412051"/>
                <a:gd name="connsiteY0" fmla="*/ 67818 h 278113"/>
                <a:gd name="connsiteX1" fmla="*/ 0 w 412051"/>
                <a:gd name="connsiteY1" fmla="*/ 122968 h 278113"/>
                <a:gd name="connsiteX2" fmla="*/ 131064 w 412051"/>
                <a:gd name="connsiteY2" fmla="*/ 202502 h 278113"/>
                <a:gd name="connsiteX3" fmla="*/ 265748 w 412051"/>
                <a:gd name="connsiteY3" fmla="*/ 277463 h 278113"/>
                <a:gd name="connsiteX4" fmla="*/ 412052 w 412051"/>
                <a:gd name="connsiteY4" fmla="*/ 0 h 278113"/>
                <a:gd name="connsiteX5" fmla="*/ 28670 w 412051"/>
                <a:gd name="connsiteY5" fmla="*/ 67818 h 278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2051" h="278113">
                  <a:moveTo>
                    <a:pt x="28670" y="67818"/>
                  </a:moveTo>
                  <a:cubicBezTo>
                    <a:pt x="28670" y="67818"/>
                    <a:pt x="16288" y="98298"/>
                    <a:pt x="0" y="122968"/>
                  </a:cubicBezTo>
                  <a:cubicBezTo>
                    <a:pt x="21241" y="116586"/>
                    <a:pt x="73247" y="143828"/>
                    <a:pt x="131064" y="202502"/>
                  </a:cubicBezTo>
                  <a:cubicBezTo>
                    <a:pt x="174974" y="247079"/>
                    <a:pt x="218599" y="283464"/>
                    <a:pt x="265748" y="277463"/>
                  </a:cubicBezTo>
                  <a:cubicBezTo>
                    <a:pt x="336709" y="166402"/>
                    <a:pt x="412052" y="0"/>
                    <a:pt x="412052" y="0"/>
                  </a:cubicBezTo>
                  <a:lnTo>
                    <a:pt x="28670" y="67818"/>
                  </a:lnTo>
                  <a:close/>
                </a:path>
              </a:pathLst>
            </a:custGeom>
            <a:solidFill>
              <a:srgbClr val="BE4E5A"/>
            </a:solidFill>
            <a:ln w="9525" cap="flat">
              <a:noFill/>
              <a:prstDash val="solid"/>
              <a:miter/>
            </a:ln>
          </p:spPr>
          <p:txBody>
            <a:bodyPr rtlCol="0" anchor="ctr"/>
            <a:lstStyle/>
            <a:p>
              <a:endParaRPr lang="en-US"/>
            </a:p>
          </p:txBody>
        </p:sp>
        <p:sp>
          <p:nvSpPr>
            <p:cNvPr id="544" name="Freeform: Shape 543">
              <a:extLst>
                <a:ext uri="{FF2B5EF4-FFF2-40B4-BE49-F238E27FC236}">
                  <a16:creationId xmlns:a16="http://schemas.microsoft.com/office/drawing/2014/main" id="{204DE730-F9C2-8689-CA8E-1AE1C9D0D007}"/>
                </a:ext>
              </a:extLst>
            </p:cNvPr>
            <p:cNvSpPr/>
            <p:nvPr/>
          </p:nvSpPr>
          <p:spPr>
            <a:xfrm>
              <a:off x="1570346" y="5647245"/>
              <a:ext cx="477179" cy="344709"/>
            </a:xfrm>
            <a:custGeom>
              <a:avLst/>
              <a:gdLst>
                <a:gd name="connsiteX0" fmla="*/ 109156 w 477179"/>
                <a:gd name="connsiteY0" fmla="*/ 71438 h 344709"/>
                <a:gd name="connsiteX1" fmla="*/ 408623 w 477179"/>
                <a:gd name="connsiteY1" fmla="*/ 0 h 344709"/>
                <a:gd name="connsiteX2" fmla="*/ 453962 w 477179"/>
                <a:gd name="connsiteY2" fmla="*/ 223456 h 344709"/>
                <a:gd name="connsiteX3" fmla="*/ 198311 w 477179"/>
                <a:gd name="connsiteY3" fmla="*/ 280797 h 344709"/>
                <a:gd name="connsiteX4" fmla="*/ 0 w 477179"/>
                <a:gd name="connsiteY4" fmla="*/ 344710 h 344709"/>
                <a:gd name="connsiteX5" fmla="*/ 109156 w 477179"/>
                <a:gd name="connsiteY5" fmla="*/ 71438 h 344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77179" h="344709">
                  <a:moveTo>
                    <a:pt x="109156" y="71438"/>
                  </a:moveTo>
                  <a:cubicBezTo>
                    <a:pt x="109156" y="71438"/>
                    <a:pt x="184118" y="94583"/>
                    <a:pt x="408623" y="0"/>
                  </a:cubicBezTo>
                  <a:cubicBezTo>
                    <a:pt x="408623" y="0"/>
                    <a:pt x="525590" y="93440"/>
                    <a:pt x="453962" y="223456"/>
                  </a:cubicBezTo>
                  <a:cubicBezTo>
                    <a:pt x="453962" y="223456"/>
                    <a:pt x="299752" y="245459"/>
                    <a:pt x="198311" y="280797"/>
                  </a:cubicBezTo>
                  <a:cubicBezTo>
                    <a:pt x="96965" y="316039"/>
                    <a:pt x="0" y="344710"/>
                    <a:pt x="0" y="344710"/>
                  </a:cubicBezTo>
                  <a:lnTo>
                    <a:pt x="109156" y="71438"/>
                  </a:lnTo>
                  <a:close/>
                </a:path>
              </a:pathLst>
            </a:custGeom>
            <a:solidFill>
              <a:srgbClr val="D6D6D6"/>
            </a:solidFill>
            <a:ln w="9525" cap="flat">
              <a:noFill/>
              <a:prstDash val="solid"/>
              <a:miter/>
            </a:ln>
          </p:spPr>
          <p:txBody>
            <a:bodyPr rtlCol="0" anchor="ctr"/>
            <a:lstStyle/>
            <a:p>
              <a:endParaRPr lang="en-US"/>
            </a:p>
          </p:txBody>
        </p:sp>
        <p:sp>
          <p:nvSpPr>
            <p:cNvPr id="545" name="Freeform: Shape 544">
              <a:extLst>
                <a:ext uri="{FF2B5EF4-FFF2-40B4-BE49-F238E27FC236}">
                  <a16:creationId xmlns:a16="http://schemas.microsoft.com/office/drawing/2014/main" id="{6EB592B8-4666-4E4D-3829-029D82E6901B}"/>
                </a:ext>
              </a:extLst>
            </p:cNvPr>
            <p:cNvSpPr/>
            <p:nvPr/>
          </p:nvSpPr>
          <p:spPr>
            <a:xfrm>
              <a:off x="1139626" y="5668009"/>
              <a:ext cx="594404" cy="425926"/>
            </a:xfrm>
            <a:custGeom>
              <a:avLst/>
              <a:gdLst>
                <a:gd name="connsiteX0" fmla="*/ 516731 w 594404"/>
                <a:gd name="connsiteY0" fmla="*/ 0 h 425926"/>
                <a:gd name="connsiteX1" fmla="*/ 594360 w 594404"/>
                <a:gd name="connsiteY1" fmla="*/ 114586 h 425926"/>
                <a:gd name="connsiteX2" fmla="*/ 511493 w 594404"/>
                <a:gd name="connsiteY2" fmla="*/ 238792 h 425926"/>
                <a:gd name="connsiteX3" fmla="*/ 437960 w 594404"/>
                <a:gd name="connsiteY3" fmla="*/ 340424 h 425926"/>
                <a:gd name="connsiteX4" fmla="*/ 204121 w 594404"/>
                <a:gd name="connsiteY4" fmla="*/ 402431 h 425926"/>
                <a:gd name="connsiteX5" fmla="*/ 0 w 594404"/>
                <a:gd name="connsiteY5" fmla="*/ 402431 h 425926"/>
                <a:gd name="connsiteX6" fmla="*/ 516731 w 594404"/>
                <a:gd name="connsiteY6" fmla="*/ 0 h 42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94404" h="425926">
                  <a:moveTo>
                    <a:pt x="516731" y="0"/>
                  </a:moveTo>
                  <a:cubicBezTo>
                    <a:pt x="516731" y="0"/>
                    <a:pt x="592169" y="55054"/>
                    <a:pt x="594360" y="114586"/>
                  </a:cubicBezTo>
                  <a:cubicBezTo>
                    <a:pt x="596265" y="166783"/>
                    <a:pt x="536258" y="187547"/>
                    <a:pt x="511493" y="238792"/>
                  </a:cubicBezTo>
                  <a:cubicBezTo>
                    <a:pt x="486728" y="290036"/>
                    <a:pt x="509016" y="315659"/>
                    <a:pt x="437960" y="340424"/>
                  </a:cubicBezTo>
                  <a:cubicBezTo>
                    <a:pt x="366903" y="365188"/>
                    <a:pt x="297466" y="349472"/>
                    <a:pt x="204121" y="402431"/>
                  </a:cubicBezTo>
                  <a:cubicBezTo>
                    <a:pt x="110776" y="455295"/>
                    <a:pt x="0" y="402431"/>
                    <a:pt x="0" y="402431"/>
                  </a:cubicBezTo>
                  <a:lnTo>
                    <a:pt x="516731" y="0"/>
                  </a:lnTo>
                  <a:close/>
                </a:path>
              </a:pathLst>
            </a:custGeom>
            <a:solidFill>
              <a:srgbClr val="226093"/>
            </a:solidFill>
            <a:ln w="9525" cap="flat">
              <a:noFill/>
              <a:prstDash val="solid"/>
              <a:miter/>
            </a:ln>
          </p:spPr>
          <p:txBody>
            <a:bodyPr rtlCol="0" anchor="ctr"/>
            <a:lstStyle/>
            <a:p>
              <a:endParaRPr lang="en-US"/>
            </a:p>
          </p:txBody>
        </p:sp>
        <p:sp>
          <p:nvSpPr>
            <p:cNvPr id="546" name="Freeform: Shape 545">
              <a:extLst>
                <a:ext uri="{FF2B5EF4-FFF2-40B4-BE49-F238E27FC236}">
                  <a16:creationId xmlns:a16="http://schemas.microsoft.com/office/drawing/2014/main" id="{61CEB644-3FAE-CBE4-205D-84208371A4B3}"/>
                </a:ext>
              </a:extLst>
            </p:cNvPr>
            <p:cNvSpPr/>
            <p:nvPr/>
          </p:nvSpPr>
          <p:spPr>
            <a:xfrm>
              <a:off x="1103621" y="5620274"/>
              <a:ext cx="554263" cy="473040"/>
            </a:xfrm>
            <a:custGeom>
              <a:avLst/>
              <a:gdLst>
                <a:gd name="connsiteX0" fmla="*/ 229743 w 554263"/>
                <a:gd name="connsiteY0" fmla="*/ 407590 h 473040"/>
                <a:gd name="connsiteX1" fmla="*/ 434626 w 554263"/>
                <a:gd name="connsiteY1" fmla="*/ 211756 h 473040"/>
                <a:gd name="connsiteX2" fmla="*/ 553593 w 554263"/>
                <a:gd name="connsiteY2" fmla="*/ 53927 h 473040"/>
                <a:gd name="connsiteX3" fmla="*/ 503777 w 554263"/>
                <a:gd name="connsiteY3" fmla="*/ 587 h 473040"/>
                <a:gd name="connsiteX4" fmla="*/ 0 w 554263"/>
                <a:gd name="connsiteY4" fmla="*/ 444071 h 473040"/>
                <a:gd name="connsiteX5" fmla="*/ 38005 w 554263"/>
                <a:gd name="connsiteY5" fmla="*/ 468836 h 473040"/>
                <a:gd name="connsiteX6" fmla="*/ 229743 w 554263"/>
                <a:gd name="connsiteY6" fmla="*/ 407590 h 4730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4263" h="473040">
                  <a:moveTo>
                    <a:pt x="229743" y="407590"/>
                  </a:moveTo>
                  <a:cubicBezTo>
                    <a:pt x="362045" y="316817"/>
                    <a:pt x="377666" y="249761"/>
                    <a:pt x="434626" y="211756"/>
                  </a:cubicBezTo>
                  <a:cubicBezTo>
                    <a:pt x="491681" y="173751"/>
                    <a:pt x="561880" y="110124"/>
                    <a:pt x="553593" y="53927"/>
                  </a:cubicBezTo>
                  <a:cubicBezTo>
                    <a:pt x="551402" y="39068"/>
                    <a:pt x="513588" y="7254"/>
                    <a:pt x="503777" y="587"/>
                  </a:cubicBezTo>
                  <a:cubicBezTo>
                    <a:pt x="476536" y="-18177"/>
                    <a:pt x="-381" y="419115"/>
                    <a:pt x="0" y="444071"/>
                  </a:cubicBezTo>
                  <a:cubicBezTo>
                    <a:pt x="2953" y="446833"/>
                    <a:pt x="33814" y="467121"/>
                    <a:pt x="38005" y="468836"/>
                  </a:cubicBezTo>
                  <a:cubicBezTo>
                    <a:pt x="74200" y="483409"/>
                    <a:pt x="154210" y="459406"/>
                    <a:pt x="229743" y="407590"/>
                  </a:cubicBezTo>
                  <a:close/>
                </a:path>
              </a:pathLst>
            </a:custGeom>
            <a:solidFill>
              <a:srgbClr val="E6E8F4"/>
            </a:solidFill>
            <a:ln w="9525" cap="flat">
              <a:noFill/>
              <a:prstDash val="solid"/>
              <a:miter/>
            </a:ln>
          </p:spPr>
          <p:txBody>
            <a:bodyPr rtlCol="0" anchor="ctr"/>
            <a:lstStyle/>
            <a:p>
              <a:endParaRPr lang="en-US"/>
            </a:p>
          </p:txBody>
        </p:sp>
        <p:sp>
          <p:nvSpPr>
            <p:cNvPr id="547" name="Freeform: Shape 546">
              <a:extLst>
                <a:ext uri="{FF2B5EF4-FFF2-40B4-BE49-F238E27FC236}">
                  <a16:creationId xmlns:a16="http://schemas.microsoft.com/office/drawing/2014/main" id="{E2173B72-6BB1-5816-3415-F754C14C02EE}"/>
                </a:ext>
              </a:extLst>
            </p:cNvPr>
            <p:cNvSpPr/>
            <p:nvPr/>
          </p:nvSpPr>
          <p:spPr>
            <a:xfrm>
              <a:off x="1092835" y="5611870"/>
              <a:ext cx="534093" cy="460460"/>
            </a:xfrm>
            <a:custGeom>
              <a:avLst/>
              <a:gdLst>
                <a:gd name="connsiteX0" fmla="*/ 209573 w 534093"/>
                <a:gd name="connsiteY0" fmla="*/ 394943 h 460460"/>
                <a:gd name="connsiteX1" fmla="*/ 414456 w 534093"/>
                <a:gd name="connsiteY1" fmla="*/ 199109 h 460460"/>
                <a:gd name="connsiteX2" fmla="*/ 533423 w 534093"/>
                <a:gd name="connsiteY2" fmla="*/ 41280 h 460460"/>
                <a:gd name="connsiteX3" fmla="*/ 391310 w 534093"/>
                <a:gd name="connsiteY3" fmla="*/ 36232 h 460460"/>
                <a:gd name="connsiteX4" fmla="*/ 231005 w 534093"/>
                <a:gd name="connsiteY4" fmla="*/ 163581 h 460460"/>
                <a:gd name="connsiteX5" fmla="*/ 27741 w 534093"/>
                <a:gd name="connsiteY5" fmla="*/ 340460 h 460460"/>
                <a:gd name="connsiteX6" fmla="*/ 7072 w 534093"/>
                <a:gd name="connsiteY6" fmla="*/ 449522 h 460460"/>
                <a:gd name="connsiteX7" fmla="*/ 209573 w 534093"/>
                <a:gd name="connsiteY7" fmla="*/ 394943 h 460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4093" h="460460">
                  <a:moveTo>
                    <a:pt x="209573" y="394943"/>
                  </a:moveTo>
                  <a:cubicBezTo>
                    <a:pt x="341876" y="304170"/>
                    <a:pt x="357497" y="237114"/>
                    <a:pt x="414456" y="199109"/>
                  </a:cubicBezTo>
                  <a:cubicBezTo>
                    <a:pt x="471511" y="161105"/>
                    <a:pt x="541710" y="97477"/>
                    <a:pt x="533423" y="41280"/>
                  </a:cubicBezTo>
                  <a:cubicBezTo>
                    <a:pt x="525137" y="-14917"/>
                    <a:pt x="452461" y="-10917"/>
                    <a:pt x="391310" y="36232"/>
                  </a:cubicBezTo>
                  <a:cubicBezTo>
                    <a:pt x="330160" y="83381"/>
                    <a:pt x="346733" y="127195"/>
                    <a:pt x="231005" y="163581"/>
                  </a:cubicBezTo>
                  <a:cubicBezTo>
                    <a:pt x="115276" y="199967"/>
                    <a:pt x="55840" y="287501"/>
                    <a:pt x="27741" y="340460"/>
                  </a:cubicBezTo>
                  <a:cubicBezTo>
                    <a:pt x="15930" y="362749"/>
                    <a:pt x="-13407" y="430186"/>
                    <a:pt x="7072" y="449522"/>
                  </a:cubicBezTo>
                  <a:cubicBezTo>
                    <a:pt x="35361" y="476096"/>
                    <a:pt x="125277" y="452855"/>
                    <a:pt x="209573" y="394943"/>
                  </a:cubicBezTo>
                  <a:close/>
                </a:path>
              </a:pathLst>
            </a:custGeom>
            <a:solidFill>
              <a:srgbClr val="E6E8F4"/>
            </a:solidFill>
            <a:ln w="9525" cap="flat">
              <a:noFill/>
              <a:prstDash val="solid"/>
              <a:miter/>
            </a:ln>
          </p:spPr>
          <p:txBody>
            <a:bodyPr rtlCol="0" anchor="ctr"/>
            <a:lstStyle/>
            <a:p>
              <a:endParaRPr lang="en-US"/>
            </a:p>
          </p:txBody>
        </p:sp>
        <p:sp>
          <p:nvSpPr>
            <p:cNvPr id="548" name="Freeform: Shape 547">
              <a:extLst>
                <a:ext uri="{FF2B5EF4-FFF2-40B4-BE49-F238E27FC236}">
                  <a16:creationId xmlns:a16="http://schemas.microsoft.com/office/drawing/2014/main" id="{28F4C69B-838C-4325-F14E-9C42EA37A321}"/>
                </a:ext>
              </a:extLst>
            </p:cNvPr>
            <p:cNvSpPr/>
            <p:nvPr/>
          </p:nvSpPr>
          <p:spPr>
            <a:xfrm>
              <a:off x="3523829" y="4829714"/>
              <a:ext cx="1137094" cy="1004792"/>
            </a:xfrm>
            <a:custGeom>
              <a:avLst/>
              <a:gdLst>
                <a:gd name="connsiteX0" fmla="*/ 0 w 1137094"/>
                <a:gd name="connsiteY0" fmla="*/ 341471 h 1004792"/>
                <a:gd name="connsiteX1" fmla="*/ 310705 w 1137094"/>
                <a:gd name="connsiteY1" fmla="*/ 354711 h 1004792"/>
                <a:gd name="connsiteX2" fmla="*/ 491395 w 1137094"/>
                <a:gd name="connsiteY2" fmla="*/ 566261 h 1004792"/>
                <a:gd name="connsiteX3" fmla="*/ 815340 w 1137094"/>
                <a:gd name="connsiteY3" fmla="*/ 815245 h 1004792"/>
                <a:gd name="connsiteX4" fmla="*/ 938784 w 1137094"/>
                <a:gd name="connsiteY4" fmla="*/ 1004792 h 1004792"/>
                <a:gd name="connsiteX5" fmla="*/ 1137095 w 1137094"/>
                <a:gd name="connsiteY5" fmla="*/ 989362 h 1004792"/>
                <a:gd name="connsiteX6" fmla="*/ 409956 w 1137094"/>
                <a:gd name="connsiteY6" fmla="*/ 105728 h 1004792"/>
                <a:gd name="connsiteX7" fmla="*/ 77248 w 1137094"/>
                <a:gd name="connsiteY7" fmla="*/ 0 h 1004792"/>
                <a:gd name="connsiteX8" fmla="*/ 0 w 1137094"/>
                <a:gd name="connsiteY8" fmla="*/ 341471 h 1004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37094" h="1004792">
                  <a:moveTo>
                    <a:pt x="0" y="341471"/>
                  </a:moveTo>
                  <a:cubicBezTo>
                    <a:pt x="0" y="341471"/>
                    <a:pt x="240221" y="343662"/>
                    <a:pt x="310705" y="354711"/>
                  </a:cubicBezTo>
                  <a:cubicBezTo>
                    <a:pt x="381190" y="365760"/>
                    <a:pt x="427482" y="519970"/>
                    <a:pt x="491395" y="566261"/>
                  </a:cubicBezTo>
                  <a:cubicBezTo>
                    <a:pt x="555307" y="612553"/>
                    <a:pt x="683133" y="645605"/>
                    <a:pt x="815340" y="815245"/>
                  </a:cubicBezTo>
                  <a:cubicBezTo>
                    <a:pt x="947547" y="984885"/>
                    <a:pt x="938784" y="1004792"/>
                    <a:pt x="938784" y="1004792"/>
                  </a:cubicBezTo>
                  <a:lnTo>
                    <a:pt x="1137095" y="989362"/>
                  </a:lnTo>
                  <a:cubicBezTo>
                    <a:pt x="1137095" y="989362"/>
                    <a:pt x="465011" y="149828"/>
                    <a:pt x="409956" y="105728"/>
                  </a:cubicBezTo>
                  <a:cubicBezTo>
                    <a:pt x="354902" y="61627"/>
                    <a:pt x="77248" y="0"/>
                    <a:pt x="77248" y="0"/>
                  </a:cubicBezTo>
                  <a:cubicBezTo>
                    <a:pt x="77248" y="0"/>
                    <a:pt x="19907" y="281940"/>
                    <a:pt x="0" y="341471"/>
                  </a:cubicBezTo>
                  <a:close/>
                </a:path>
              </a:pathLst>
            </a:custGeom>
            <a:solidFill>
              <a:srgbClr val="D56C67"/>
            </a:solidFill>
            <a:ln w="9525" cap="flat">
              <a:noFill/>
              <a:prstDash val="solid"/>
              <a:miter/>
            </a:ln>
          </p:spPr>
          <p:txBody>
            <a:bodyPr rtlCol="0" anchor="ctr"/>
            <a:lstStyle/>
            <a:p>
              <a:endParaRPr lang="en-US"/>
            </a:p>
          </p:txBody>
        </p:sp>
        <p:sp>
          <p:nvSpPr>
            <p:cNvPr id="549" name="Freeform: Shape 548">
              <a:extLst>
                <a:ext uri="{FF2B5EF4-FFF2-40B4-BE49-F238E27FC236}">
                  <a16:creationId xmlns:a16="http://schemas.microsoft.com/office/drawing/2014/main" id="{94CA6F34-1323-F9AE-0963-E1FCF3F4067D}"/>
                </a:ext>
              </a:extLst>
            </p:cNvPr>
            <p:cNvSpPr/>
            <p:nvPr/>
          </p:nvSpPr>
          <p:spPr>
            <a:xfrm>
              <a:off x="3523829" y="4829619"/>
              <a:ext cx="292525" cy="346519"/>
            </a:xfrm>
            <a:custGeom>
              <a:avLst/>
              <a:gdLst>
                <a:gd name="connsiteX0" fmla="*/ 263747 w 292525"/>
                <a:gd name="connsiteY0" fmla="*/ 209169 h 346519"/>
                <a:gd name="connsiteX1" fmla="*/ 287369 w 292525"/>
                <a:gd name="connsiteY1" fmla="*/ 55054 h 346519"/>
                <a:gd name="connsiteX2" fmla="*/ 77153 w 292525"/>
                <a:gd name="connsiteY2" fmla="*/ 0 h 346519"/>
                <a:gd name="connsiteX3" fmla="*/ 0 w 292525"/>
                <a:gd name="connsiteY3" fmla="*/ 341566 h 346519"/>
                <a:gd name="connsiteX4" fmla="*/ 200311 w 292525"/>
                <a:gd name="connsiteY4" fmla="*/ 346520 h 346519"/>
                <a:gd name="connsiteX5" fmla="*/ 263747 w 292525"/>
                <a:gd name="connsiteY5" fmla="*/ 209169 h 346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2525" h="346519">
                  <a:moveTo>
                    <a:pt x="263747" y="209169"/>
                  </a:moveTo>
                  <a:cubicBezTo>
                    <a:pt x="273939" y="171736"/>
                    <a:pt x="304610" y="94583"/>
                    <a:pt x="287369" y="55054"/>
                  </a:cubicBezTo>
                  <a:cubicBezTo>
                    <a:pt x="190976" y="25241"/>
                    <a:pt x="77153" y="0"/>
                    <a:pt x="77153" y="0"/>
                  </a:cubicBezTo>
                  <a:cubicBezTo>
                    <a:pt x="77153" y="0"/>
                    <a:pt x="19907" y="282035"/>
                    <a:pt x="0" y="341566"/>
                  </a:cubicBezTo>
                  <a:cubicBezTo>
                    <a:pt x="0" y="341566"/>
                    <a:pt x="107918" y="342519"/>
                    <a:pt x="200311" y="346520"/>
                  </a:cubicBezTo>
                  <a:cubicBezTo>
                    <a:pt x="226028" y="302990"/>
                    <a:pt x="250127" y="259271"/>
                    <a:pt x="263747" y="209169"/>
                  </a:cubicBezTo>
                  <a:close/>
                </a:path>
              </a:pathLst>
            </a:custGeom>
            <a:solidFill>
              <a:srgbClr val="BE4E5A"/>
            </a:solidFill>
            <a:ln w="9525" cap="flat">
              <a:noFill/>
              <a:prstDash val="solid"/>
              <a:miter/>
            </a:ln>
          </p:spPr>
          <p:txBody>
            <a:bodyPr rtlCol="0" anchor="ctr"/>
            <a:lstStyle/>
            <a:p>
              <a:endParaRPr lang="en-US"/>
            </a:p>
          </p:txBody>
        </p:sp>
        <p:sp>
          <p:nvSpPr>
            <p:cNvPr id="550" name="Freeform: Shape 549">
              <a:extLst>
                <a:ext uri="{FF2B5EF4-FFF2-40B4-BE49-F238E27FC236}">
                  <a16:creationId xmlns:a16="http://schemas.microsoft.com/office/drawing/2014/main" id="{F60AFA2D-6F3D-C503-8E19-6B74E61E0A56}"/>
                </a:ext>
              </a:extLst>
            </p:cNvPr>
            <p:cNvSpPr/>
            <p:nvPr/>
          </p:nvSpPr>
          <p:spPr>
            <a:xfrm>
              <a:off x="4440991" y="5787072"/>
              <a:ext cx="219836" cy="47339"/>
            </a:xfrm>
            <a:custGeom>
              <a:avLst/>
              <a:gdLst>
                <a:gd name="connsiteX0" fmla="*/ 0 w 219836"/>
                <a:gd name="connsiteY0" fmla="*/ 0 h 47339"/>
                <a:gd name="connsiteX1" fmla="*/ 21526 w 219836"/>
                <a:gd name="connsiteY1" fmla="*/ 47339 h 47339"/>
                <a:gd name="connsiteX2" fmla="*/ 219837 w 219836"/>
                <a:gd name="connsiteY2" fmla="*/ 31909 h 47339"/>
                <a:gd name="connsiteX3" fmla="*/ 194215 w 219836"/>
                <a:gd name="connsiteY3" fmla="*/ 0 h 47339"/>
                <a:gd name="connsiteX4" fmla="*/ 0 w 219836"/>
                <a:gd name="connsiteY4" fmla="*/ 0 h 47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36" h="47339">
                  <a:moveTo>
                    <a:pt x="0" y="0"/>
                  </a:moveTo>
                  <a:cubicBezTo>
                    <a:pt x="24574" y="40481"/>
                    <a:pt x="21526" y="47339"/>
                    <a:pt x="21526" y="47339"/>
                  </a:cubicBezTo>
                  <a:lnTo>
                    <a:pt x="219837" y="31909"/>
                  </a:lnTo>
                  <a:cubicBezTo>
                    <a:pt x="219837" y="31909"/>
                    <a:pt x="210598" y="20288"/>
                    <a:pt x="194215" y="0"/>
                  </a:cubicBezTo>
                  <a:lnTo>
                    <a:pt x="0" y="0"/>
                  </a:lnTo>
                  <a:close/>
                </a:path>
              </a:pathLst>
            </a:custGeom>
            <a:solidFill>
              <a:srgbClr val="FFD2B3"/>
            </a:solidFill>
            <a:ln w="9525" cap="flat">
              <a:noFill/>
              <a:prstDash val="solid"/>
              <a:miter/>
            </a:ln>
          </p:spPr>
          <p:txBody>
            <a:bodyPr rtlCol="0" anchor="ctr"/>
            <a:lstStyle/>
            <a:p>
              <a:endParaRPr lang="en-US"/>
            </a:p>
          </p:txBody>
        </p:sp>
        <p:sp>
          <p:nvSpPr>
            <p:cNvPr id="551" name="Freeform: Shape 550">
              <a:extLst>
                <a:ext uri="{FF2B5EF4-FFF2-40B4-BE49-F238E27FC236}">
                  <a16:creationId xmlns:a16="http://schemas.microsoft.com/office/drawing/2014/main" id="{0E786738-45F4-FE41-C3A4-FDEC8057DF7C}"/>
                </a:ext>
              </a:extLst>
            </p:cNvPr>
            <p:cNvSpPr/>
            <p:nvPr/>
          </p:nvSpPr>
          <p:spPr>
            <a:xfrm>
              <a:off x="4187476" y="5393776"/>
              <a:ext cx="415735" cy="376480"/>
            </a:xfrm>
            <a:custGeom>
              <a:avLst/>
              <a:gdLst>
                <a:gd name="connsiteX0" fmla="*/ 55 w 415735"/>
                <a:gd name="connsiteY0" fmla="*/ 113452 h 376480"/>
                <a:gd name="connsiteX1" fmla="*/ 138453 w 415735"/>
                <a:gd name="connsiteY1" fmla="*/ 9 h 376480"/>
                <a:gd name="connsiteX2" fmla="*/ 412773 w 415735"/>
                <a:gd name="connsiteY2" fmla="*/ 336051 h 376480"/>
                <a:gd name="connsiteX3" fmla="*/ 229417 w 415735"/>
                <a:gd name="connsiteY3" fmla="*/ 370532 h 376480"/>
                <a:gd name="connsiteX4" fmla="*/ 99877 w 415735"/>
                <a:gd name="connsiteY4" fmla="*/ 218132 h 376480"/>
                <a:gd name="connsiteX5" fmla="*/ 55 w 415735"/>
                <a:gd name="connsiteY5" fmla="*/ 113452 h 376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735" h="376480">
                  <a:moveTo>
                    <a:pt x="55" y="113452"/>
                  </a:moveTo>
                  <a:cubicBezTo>
                    <a:pt x="-2898" y="109261"/>
                    <a:pt x="114260" y="-1134"/>
                    <a:pt x="138453" y="9"/>
                  </a:cubicBezTo>
                  <a:cubicBezTo>
                    <a:pt x="162647" y="1152"/>
                    <a:pt x="384103" y="306333"/>
                    <a:pt x="412773" y="336051"/>
                  </a:cubicBezTo>
                  <a:cubicBezTo>
                    <a:pt x="441443" y="365769"/>
                    <a:pt x="253134" y="387486"/>
                    <a:pt x="229417" y="370532"/>
                  </a:cubicBezTo>
                  <a:cubicBezTo>
                    <a:pt x="205700" y="353577"/>
                    <a:pt x="162742" y="281949"/>
                    <a:pt x="99877" y="218132"/>
                  </a:cubicBezTo>
                  <a:cubicBezTo>
                    <a:pt x="25868" y="142789"/>
                    <a:pt x="6341" y="122215"/>
                    <a:pt x="55" y="113452"/>
                  </a:cubicBezTo>
                  <a:close/>
                </a:path>
              </a:pathLst>
            </a:custGeom>
            <a:solidFill>
              <a:srgbClr val="D6D6D6"/>
            </a:solidFill>
            <a:ln w="9525" cap="flat">
              <a:noFill/>
              <a:prstDash val="solid"/>
              <a:miter/>
            </a:ln>
          </p:spPr>
          <p:txBody>
            <a:bodyPr rtlCol="0" anchor="ctr"/>
            <a:lstStyle/>
            <a:p>
              <a:endParaRPr lang="en-US"/>
            </a:p>
          </p:txBody>
        </p:sp>
        <p:sp>
          <p:nvSpPr>
            <p:cNvPr id="552" name="Freeform: Shape 551">
              <a:extLst>
                <a:ext uri="{FF2B5EF4-FFF2-40B4-BE49-F238E27FC236}">
                  <a16:creationId xmlns:a16="http://schemas.microsoft.com/office/drawing/2014/main" id="{144C623A-EB2E-9F61-90AD-41365F2335AE}"/>
                </a:ext>
              </a:extLst>
            </p:cNvPr>
            <p:cNvSpPr/>
            <p:nvPr/>
          </p:nvSpPr>
          <p:spPr>
            <a:xfrm>
              <a:off x="4358893" y="5620380"/>
              <a:ext cx="615915" cy="293035"/>
            </a:xfrm>
            <a:custGeom>
              <a:avLst/>
              <a:gdLst>
                <a:gd name="connsiteX0" fmla="*/ 27520 w 615915"/>
                <a:gd name="connsiteY0" fmla="*/ 110590 h 293035"/>
                <a:gd name="connsiteX1" fmla="*/ 152965 w 615915"/>
                <a:gd name="connsiteY1" fmla="*/ 133545 h 293035"/>
                <a:gd name="connsiteX2" fmla="*/ 163252 w 615915"/>
                <a:gd name="connsiteY2" fmla="*/ 22389 h 293035"/>
                <a:gd name="connsiteX3" fmla="*/ 204304 w 615915"/>
                <a:gd name="connsiteY3" fmla="*/ 18579 h 293035"/>
                <a:gd name="connsiteX4" fmla="*/ 539679 w 615915"/>
                <a:gd name="connsiteY4" fmla="*/ 173169 h 293035"/>
                <a:gd name="connsiteX5" fmla="*/ 615689 w 615915"/>
                <a:gd name="connsiteY5" fmla="*/ 247560 h 293035"/>
                <a:gd name="connsiteX6" fmla="*/ 349656 w 615915"/>
                <a:gd name="connsiteY6" fmla="*/ 288041 h 293035"/>
                <a:gd name="connsiteX7" fmla="*/ 3422 w 615915"/>
                <a:gd name="connsiteY7" fmla="*/ 283945 h 293035"/>
                <a:gd name="connsiteX8" fmla="*/ 27520 w 615915"/>
                <a:gd name="connsiteY8" fmla="*/ 110590 h 293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5915" h="293035">
                  <a:moveTo>
                    <a:pt x="27520" y="110590"/>
                  </a:moveTo>
                  <a:cubicBezTo>
                    <a:pt x="27520" y="110590"/>
                    <a:pt x="82765" y="155072"/>
                    <a:pt x="152965" y="133545"/>
                  </a:cubicBezTo>
                  <a:cubicBezTo>
                    <a:pt x="223164" y="112019"/>
                    <a:pt x="166680" y="50678"/>
                    <a:pt x="163252" y="22389"/>
                  </a:cubicBezTo>
                  <a:cubicBezTo>
                    <a:pt x="159823" y="-5901"/>
                    <a:pt x="178110" y="-7615"/>
                    <a:pt x="204304" y="18579"/>
                  </a:cubicBezTo>
                  <a:cubicBezTo>
                    <a:pt x="232593" y="46868"/>
                    <a:pt x="478529" y="159167"/>
                    <a:pt x="539679" y="173169"/>
                  </a:cubicBezTo>
                  <a:cubicBezTo>
                    <a:pt x="600830" y="187171"/>
                    <a:pt x="618166" y="229367"/>
                    <a:pt x="615689" y="247560"/>
                  </a:cubicBezTo>
                  <a:cubicBezTo>
                    <a:pt x="613212" y="265752"/>
                    <a:pt x="483482" y="279754"/>
                    <a:pt x="349656" y="288041"/>
                  </a:cubicBezTo>
                  <a:cubicBezTo>
                    <a:pt x="215829" y="296328"/>
                    <a:pt x="11709" y="293851"/>
                    <a:pt x="3422" y="283945"/>
                  </a:cubicBezTo>
                  <a:cubicBezTo>
                    <a:pt x="-4865" y="274039"/>
                    <a:pt x="1422" y="113924"/>
                    <a:pt x="27520" y="110590"/>
                  </a:cubicBezTo>
                  <a:close/>
                </a:path>
              </a:pathLst>
            </a:custGeom>
            <a:solidFill>
              <a:srgbClr val="226093"/>
            </a:solidFill>
            <a:ln w="9525" cap="flat">
              <a:noFill/>
              <a:prstDash val="solid"/>
              <a:miter/>
            </a:ln>
          </p:spPr>
          <p:txBody>
            <a:bodyPr rtlCol="0" anchor="ctr"/>
            <a:lstStyle/>
            <a:p>
              <a:endParaRPr lang="en-US"/>
            </a:p>
          </p:txBody>
        </p:sp>
        <p:sp>
          <p:nvSpPr>
            <p:cNvPr id="553" name="Freeform: Shape 552">
              <a:extLst>
                <a:ext uri="{FF2B5EF4-FFF2-40B4-BE49-F238E27FC236}">
                  <a16:creationId xmlns:a16="http://schemas.microsoft.com/office/drawing/2014/main" id="{BE41E4CD-4362-C2D9-4A73-258912E39855}"/>
                </a:ext>
              </a:extLst>
            </p:cNvPr>
            <p:cNvSpPr/>
            <p:nvPr/>
          </p:nvSpPr>
          <p:spPr>
            <a:xfrm>
              <a:off x="4361106" y="5872416"/>
              <a:ext cx="613718" cy="73766"/>
            </a:xfrm>
            <a:custGeom>
              <a:avLst/>
              <a:gdLst>
                <a:gd name="connsiteX0" fmla="*/ 610142 w 613718"/>
                <a:gd name="connsiteY0" fmla="*/ 95 h 73766"/>
                <a:gd name="connsiteX1" fmla="*/ 610047 w 613718"/>
                <a:gd name="connsiteY1" fmla="*/ 0 h 73766"/>
                <a:gd name="connsiteX2" fmla="*/ 347347 w 613718"/>
                <a:gd name="connsiteY2" fmla="*/ 36100 h 73766"/>
                <a:gd name="connsiteX3" fmla="*/ 2542 w 613718"/>
                <a:gd name="connsiteY3" fmla="*/ 32861 h 73766"/>
                <a:gd name="connsiteX4" fmla="*/ 2542 w 613718"/>
                <a:gd name="connsiteY4" fmla="*/ 32861 h 73766"/>
                <a:gd name="connsiteX5" fmla="*/ 2256 w 613718"/>
                <a:gd name="connsiteY5" fmla="*/ 63341 h 73766"/>
                <a:gd name="connsiteX6" fmla="*/ 347347 w 613718"/>
                <a:gd name="connsiteY6" fmla="*/ 69437 h 73766"/>
                <a:gd name="connsiteX7" fmla="*/ 613381 w 613718"/>
                <a:gd name="connsiteY7" fmla="*/ 28956 h 73766"/>
                <a:gd name="connsiteX8" fmla="*/ 610142 w 613718"/>
                <a:gd name="connsiteY8" fmla="*/ 95 h 73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3718" h="73766">
                  <a:moveTo>
                    <a:pt x="610142" y="95"/>
                  </a:moveTo>
                  <a:cubicBezTo>
                    <a:pt x="610142" y="95"/>
                    <a:pt x="610047" y="0"/>
                    <a:pt x="610047" y="0"/>
                  </a:cubicBezTo>
                  <a:cubicBezTo>
                    <a:pt x="589378" y="16097"/>
                    <a:pt x="470220" y="28480"/>
                    <a:pt x="347347" y="36100"/>
                  </a:cubicBezTo>
                  <a:cubicBezTo>
                    <a:pt x="217712" y="44101"/>
                    <a:pt x="22354" y="42005"/>
                    <a:pt x="2542" y="32861"/>
                  </a:cubicBezTo>
                  <a:lnTo>
                    <a:pt x="2542" y="32861"/>
                  </a:lnTo>
                  <a:cubicBezTo>
                    <a:pt x="-1744" y="45339"/>
                    <a:pt x="256" y="60960"/>
                    <a:pt x="2256" y="63341"/>
                  </a:cubicBezTo>
                  <a:cubicBezTo>
                    <a:pt x="10543" y="73247"/>
                    <a:pt x="213521" y="77724"/>
                    <a:pt x="347347" y="69437"/>
                  </a:cubicBezTo>
                  <a:cubicBezTo>
                    <a:pt x="481173" y="61151"/>
                    <a:pt x="610904" y="47149"/>
                    <a:pt x="613381" y="28956"/>
                  </a:cubicBezTo>
                  <a:cubicBezTo>
                    <a:pt x="614238" y="23622"/>
                    <a:pt x="613571" y="8382"/>
                    <a:pt x="610142" y="95"/>
                  </a:cubicBezTo>
                  <a:close/>
                </a:path>
              </a:pathLst>
            </a:custGeom>
            <a:solidFill>
              <a:srgbClr val="E6E8F4"/>
            </a:solidFill>
            <a:ln w="9525" cap="flat">
              <a:noFill/>
              <a:prstDash val="solid"/>
              <a:miter/>
            </a:ln>
          </p:spPr>
          <p:txBody>
            <a:bodyPr rtlCol="0" anchor="ctr"/>
            <a:lstStyle/>
            <a:p>
              <a:endParaRPr lang="en-US"/>
            </a:p>
          </p:txBody>
        </p:sp>
        <p:grpSp>
          <p:nvGrpSpPr>
            <p:cNvPr id="554" name="Graphic 3">
              <a:extLst>
                <a:ext uri="{FF2B5EF4-FFF2-40B4-BE49-F238E27FC236}">
                  <a16:creationId xmlns:a16="http://schemas.microsoft.com/office/drawing/2014/main" id="{E6C1B56C-9787-5C35-1616-08FF61F94FF5}"/>
                </a:ext>
              </a:extLst>
            </p:cNvPr>
            <p:cNvGrpSpPr/>
            <p:nvPr/>
          </p:nvGrpSpPr>
          <p:grpSpPr>
            <a:xfrm>
              <a:off x="2453028" y="4646747"/>
              <a:ext cx="1289685" cy="922239"/>
              <a:chOff x="2453028" y="4646747"/>
              <a:chExt cx="1289685" cy="922239"/>
            </a:xfrm>
            <a:solidFill>
              <a:srgbClr val="3E4E6C"/>
            </a:solidFill>
          </p:grpSpPr>
          <p:sp>
            <p:nvSpPr>
              <p:cNvPr id="568" name="Freeform: Shape 567">
                <a:extLst>
                  <a:ext uri="{FF2B5EF4-FFF2-40B4-BE49-F238E27FC236}">
                    <a16:creationId xmlns:a16="http://schemas.microsoft.com/office/drawing/2014/main" id="{6801930E-5ED1-F57E-D40A-83BFD35BAB9D}"/>
                  </a:ext>
                </a:extLst>
              </p:cNvPr>
              <p:cNvSpPr/>
              <p:nvPr/>
            </p:nvSpPr>
            <p:spPr>
              <a:xfrm>
                <a:off x="2453028" y="4646874"/>
                <a:ext cx="1289685" cy="922113"/>
              </a:xfrm>
              <a:custGeom>
                <a:avLst/>
                <a:gdLst>
                  <a:gd name="connsiteX0" fmla="*/ 57245 w 1289685"/>
                  <a:gd name="connsiteY0" fmla="*/ 151884 h 922113"/>
                  <a:gd name="connsiteX1" fmla="*/ 33052 w 1289685"/>
                  <a:gd name="connsiteY1" fmla="*/ 418489 h 922113"/>
                  <a:gd name="connsiteX2" fmla="*/ 0 w 1289685"/>
                  <a:gd name="connsiteY2" fmla="*/ 879213 h 922113"/>
                  <a:gd name="connsiteX3" fmla="*/ 196120 w 1289685"/>
                  <a:gd name="connsiteY3" fmla="*/ 907883 h 922113"/>
                  <a:gd name="connsiteX4" fmla="*/ 497967 w 1289685"/>
                  <a:gd name="connsiteY4" fmla="*/ 797584 h 922113"/>
                  <a:gd name="connsiteX5" fmla="*/ 515588 w 1289685"/>
                  <a:gd name="connsiteY5" fmla="*/ 528788 h 922113"/>
                  <a:gd name="connsiteX6" fmla="*/ 1053275 w 1289685"/>
                  <a:gd name="connsiteY6" fmla="*/ 608132 h 922113"/>
                  <a:gd name="connsiteX7" fmla="*/ 1289685 w 1289685"/>
                  <a:gd name="connsiteY7" fmla="*/ 218083 h 922113"/>
                  <a:gd name="connsiteX8" fmla="*/ 747046 w 1289685"/>
                  <a:gd name="connsiteY8" fmla="*/ 13200 h 922113"/>
                  <a:gd name="connsiteX9" fmla="*/ 57245 w 1289685"/>
                  <a:gd name="connsiteY9" fmla="*/ 151884 h 92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89685" h="922113">
                    <a:moveTo>
                      <a:pt x="57245" y="151884"/>
                    </a:moveTo>
                    <a:cubicBezTo>
                      <a:pt x="57245" y="151884"/>
                      <a:pt x="-2286" y="244467"/>
                      <a:pt x="33052" y="418489"/>
                    </a:cubicBezTo>
                    <a:cubicBezTo>
                      <a:pt x="68389" y="592510"/>
                      <a:pt x="44101" y="839684"/>
                      <a:pt x="0" y="879213"/>
                    </a:cubicBezTo>
                    <a:cubicBezTo>
                      <a:pt x="0" y="879213"/>
                      <a:pt x="63913" y="952079"/>
                      <a:pt x="196120" y="907883"/>
                    </a:cubicBezTo>
                    <a:cubicBezTo>
                      <a:pt x="328327" y="863687"/>
                      <a:pt x="418719" y="804156"/>
                      <a:pt x="497967" y="797584"/>
                    </a:cubicBezTo>
                    <a:cubicBezTo>
                      <a:pt x="497967" y="797584"/>
                      <a:pt x="522160" y="592701"/>
                      <a:pt x="515588" y="528788"/>
                    </a:cubicBezTo>
                    <a:cubicBezTo>
                      <a:pt x="515588" y="528788"/>
                      <a:pt x="1009174" y="612513"/>
                      <a:pt x="1053275" y="608132"/>
                    </a:cubicBezTo>
                    <a:cubicBezTo>
                      <a:pt x="1097375" y="603750"/>
                      <a:pt x="1289685" y="330478"/>
                      <a:pt x="1289685" y="218083"/>
                    </a:cubicBezTo>
                    <a:cubicBezTo>
                      <a:pt x="1289685" y="218083"/>
                      <a:pt x="947642" y="79303"/>
                      <a:pt x="747046" y="13200"/>
                    </a:cubicBezTo>
                    <a:cubicBezTo>
                      <a:pt x="546449" y="-53094"/>
                      <a:pt x="57245" y="151884"/>
                      <a:pt x="57245" y="151884"/>
                    </a:cubicBezTo>
                    <a:close/>
                  </a:path>
                </a:pathLst>
              </a:custGeom>
              <a:solidFill>
                <a:srgbClr val="3E4E6C"/>
              </a:solidFill>
              <a:ln w="9525" cap="flat">
                <a:noFill/>
                <a:prstDash val="solid"/>
                <a:miter/>
              </a:ln>
            </p:spPr>
            <p:txBody>
              <a:bodyPr rtlCol="0" anchor="ctr"/>
              <a:lstStyle/>
              <a:p>
                <a:endParaRPr lang="en-US"/>
              </a:p>
            </p:txBody>
          </p:sp>
          <p:grpSp>
            <p:nvGrpSpPr>
              <p:cNvPr id="569" name="Graphic 3">
                <a:extLst>
                  <a:ext uri="{FF2B5EF4-FFF2-40B4-BE49-F238E27FC236}">
                    <a16:creationId xmlns:a16="http://schemas.microsoft.com/office/drawing/2014/main" id="{44D530B3-5CF2-4218-2816-DC2615FADDC0}"/>
                  </a:ext>
                </a:extLst>
              </p:cNvPr>
              <p:cNvGrpSpPr/>
              <p:nvPr/>
            </p:nvGrpSpPr>
            <p:grpSpPr>
              <a:xfrm>
                <a:off x="2474874" y="4646747"/>
                <a:ext cx="788988" cy="716461"/>
                <a:chOff x="2474874" y="4646747"/>
                <a:chExt cx="788988" cy="716461"/>
              </a:xfrm>
              <a:solidFill>
                <a:srgbClr val="3E4E6C"/>
              </a:solidFill>
            </p:grpSpPr>
            <p:sp>
              <p:nvSpPr>
                <p:cNvPr id="570" name="Freeform: Shape 569">
                  <a:extLst>
                    <a:ext uri="{FF2B5EF4-FFF2-40B4-BE49-F238E27FC236}">
                      <a16:creationId xmlns:a16="http://schemas.microsoft.com/office/drawing/2014/main" id="{6A162D5C-2888-F571-E7D0-D42BAFCEE98B}"/>
                    </a:ext>
                  </a:extLst>
                </p:cNvPr>
                <p:cNvSpPr/>
                <p:nvPr/>
              </p:nvSpPr>
              <p:spPr>
                <a:xfrm>
                  <a:off x="2474874" y="4646747"/>
                  <a:ext cx="788988" cy="563490"/>
                </a:xfrm>
                <a:custGeom>
                  <a:avLst/>
                  <a:gdLst>
                    <a:gd name="connsiteX0" fmla="*/ 725200 w 788988"/>
                    <a:gd name="connsiteY0" fmla="*/ 13136 h 563490"/>
                    <a:gd name="connsiteX1" fmla="*/ 35400 w 788988"/>
                    <a:gd name="connsiteY1" fmla="*/ 151915 h 563490"/>
                    <a:gd name="connsiteX2" fmla="*/ 11206 w 788988"/>
                    <a:gd name="connsiteY2" fmla="*/ 418520 h 563490"/>
                    <a:gd name="connsiteX3" fmla="*/ 27303 w 788988"/>
                    <a:gd name="connsiteY3" fmla="*/ 563491 h 563490"/>
                    <a:gd name="connsiteX4" fmla="*/ 788541 w 788988"/>
                    <a:gd name="connsiteY4" fmla="*/ 34663 h 563490"/>
                    <a:gd name="connsiteX5" fmla="*/ 725200 w 788988"/>
                    <a:gd name="connsiteY5" fmla="*/ 13136 h 563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88988" h="563490">
                      <a:moveTo>
                        <a:pt x="725200" y="13136"/>
                      </a:moveTo>
                      <a:cubicBezTo>
                        <a:pt x="524604" y="-52968"/>
                        <a:pt x="35400" y="151915"/>
                        <a:pt x="35400" y="151915"/>
                      </a:cubicBezTo>
                      <a:cubicBezTo>
                        <a:pt x="35400" y="151915"/>
                        <a:pt x="-24132" y="244498"/>
                        <a:pt x="11206" y="418520"/>
                      </a:cubicBezTo>
                      <a:cubicBezTo>
                        <a:pt x="20350" y="463573"/>
                        <a:pt x="25398" y="513484"/>
                        <a:pt x="27303" y="563491"/>
                      </a:cubicBezTo>
                      <a:cubicBezTo>
                        <a:pt x="53116" y="461097"/>
                        <a:pt x="809973" y="515484"/>
                        <a:pt x="788541" y="34663"/>
                      </a:cubicBezTo>
                      <a:cubicBezTo>
                        <a:pt x="766253" y="26947"/>
                        <a:pt x="745012" y="19708"/>
                        <a:pt x="725200" y="13136"/>
                      </a:cubicBezTo>
                      <a:close/>
                    </a:path>
                  </a:pathLst>
                </a:custGeom>
                <a:solidFill>
                  <a:srgbClr val="3E4E6C"/>
                </a:solidFill>
                <a:ln w="9525" cap="flat">
                  <a:noFill/>
                  <a:prstDash val="solid"/>
                  <a:miter/>
                </a:ln>
              </p:spPr>
              <p:txBody>
                <a:bodyPr rtlCol="0" anchor="ctr"/>
                <a:lstStyle/>
                <a:p>
                  <a:endParaRPr lang="en-US"/>
                </a:p>
              </p:txBody>
            </p:sp>
            <p:sp>
              <p:nvSpPr>
                <p:cNvPr id="571" name="Freeform: Shape 570">
                  <a:extLst>
                    <a:ext uri="{FF2B5EF4-FFF2-40B4-BE49-F238E27FC236}">
                      <a16:creationId xmlns:a16="http://schemas.microsoft.com/office/drawing/2014/main" id="{9FD5F659-AD71-C586-CBC5-61EAB1A02594}"/>
                    </a:ext>
                  </a:extLst>
                </p:cNvPr>
                <p:cNvSpPr/>
                <p:nvPr/>
              </p:nvSpPr>
              <p:spPr>
                <a:xfrm>
                  <a:off x="2757678" y="5146676"/>
                  <a:ext cx="212055" cy="216533"/>
                </a:xfrm>
                <a:custGeom>
                  <a:avLst/>
                  <a:gdLst>
                    <a:gd name="connsiteX0" fmla="*/ 201890 w 212055"/>
                    <a:gd name="connsiteY0" fmla="*/ 216534 h 216533"/>
                    <a:gd name="connsiteX1" fmla="*/ 210939 w 212055"/>
                    <a:gd name="connsiteY1" fmla="*/ 28891 h 216533"/>
                    <a:gd name="connsiteX2" fmla="*/ 10437 w 212055"/>
                    <a:gd name="connsiteY2" fmla="*/ 221 h 216533"/>
                    <a:gd name="connsiteX3" fmla="*/ 201890 w 212055"/>
                    <a:gd name="connsiteY3" fmla="*/ 216534 h 216533"/>
                  </a:gdLst>
                  <a:ahLst/>
                  <a:cxnLst>
                    <a:cxn ang="0">
                      <a:pos x="connsiteX0" y="connsiteY0"/>
                    </a:cxn>
                    <a:cxn ang="0">
                      <a:pos x="connsiteX1" y="connsiteY1"/>
                    </a:cxn>
                    <a:cxn ang="0">
                      <a:pos x="connsiteX2" y="connsiteY2"/>
                    </a:cxn>
                    <a:cxn ang="0">
                      <a:pos x="connsiteX3" y="connsiteY3"/>
                    </a:cxn>
                  </a:cxnLst>
                  <a:rect l="l" t="t" r="r" b="b"/>
                  <a:pathLst>
                    <a:path w="212055" h="216533">
                      <a:moveTo>
                        <a:pt x="201890" y="216534"/>
                      </a:moveTo>
                      <a:cubicBezTo>
                        <a:pt x="208081" y="151859"/>
                        <a:pt x="214749" y="66324"/>
                        <a:pt x="210939" y="28891"/>
                      </a:cubicBezTo>
                      <a:cubicBezTo>
                        <a:pt x="210939" y="28891"/>
                        <a:pt x="75969" y="6793"/>
                        <a:pt x="10437" y="221"/>
                      </a:cubicBezTo>
                      <a:cubicBezTo>
                        <a:pt x="-55190" y="-6351"/>
                        <a:pt x="210462" y="135285"/>
                        <a:pt x="201890" y="216534"/>
                      </a:cubicBezTo>
                      <a:close/>
                    </a:path>
                  </a:pathLst>
                </a:custGeom>
                <a:solidFill>
                  <a:srgbClr val="3E4E6C"/>
                </a:solidFill>
                <a:ln w="9525" cap="flat">
                  <a:noFill/>
                  <a:prstDash val="solid"/>
                  <a:miter/>
                </a:ln>
              </p:spPr>
              <p:txBody>
                <a:bodyPr rtlCol="0" anchor="ctr"/>
                <a:lstStyle/>
                <a:p>
                  <a:endParaRPr lang="en-US"/>
                </a:p>
              </p:txBody>
            </p:sp>
          </p:grpSp>
        </p:grpSp>
        <p:sp>
          <p:nvSpPr>
            <p:cNvPr id="555" name="Freeform: Shape 554">
              <a:extLst>
                <a:ext uri="{FF2B5EF4-FFF2-40B4-BE49-F238E27FC236}">
                  <a16:creationId xmlns:a16="http://schemas.microsoft.com/office/drawing/2014/main" id="{D6AAC1E6-4BE6-CF13-52A9-F0B61F3FDA7A}"/>
                </a:ext>
              </a:extLst>
            </p:cNvPr>
            <p:cNvSpPr/>
            <p:nvPr/>
          </p:nvSpPr>
          <p:spPr>
            <a:xfrm>
              <a:off x="3569599" y="3801114"/>
              <a:ext cx="771190" cy="350243"/>
            </a:xfrm>
            <a:custGeom>
              <a:avLst/>
              <a:gdLst>
                <a:gd name="connsiteX0" fmla="*/ 90438 w 771190"/>
                <a:gd name="connsiteY0" fmla="*/ 159729 h 350243"/>
                <a:gd name="connsiteX1" fmla="*/ 525825 w 771190"/>
                <a:gd name="connsiteY1" fmla="*/ 113438 h 350243"/>
                <a:gd name="connsiteX2" fmla="*/ 637363 w 771190"/>
                <a:gd name="connsiteY2" fmla="*/ 4377 h 350243"/>
                <a:gd name="connsiteX3" fmla="*/ 742614 w 771190"/>
                <a:gd name="connsiteY3" fmla="*/ 4377 h 350243"/>
                <a:gd name="connsiteX4" fmla="*/ 746424 w 771190"/>
                <a:gd name="connsiteY4" fmla="*/ 55621 h 350243"/>
                <a:gd name="connsiteX5" fmla="*/ 771189 w 771190"/>
                <a:gd name="connsiteY5" fmla="*/ 140775 h 350243"/>
                <a:gd name="connsiteX6" fmla="*/ 746424 w 771190"/>
                <a:gd name="connsiteY6" fmla="*/ 184590 h 350243"/>
                <a:gd name="connsiteX7" fmla="*/ 727184 w 771190"/>
                <a:gd name="connsiteY7" fmla="*/ 164206 h 350243"/>
                <a:gd name="connsiteX8" fmla="*/ 678702 w 771190"/>
                <a:gd name="connsiteY8" fmla="*/ 218784 h 350243"/>
                <a:gd name="connsiteX9" fmla="*/ 606026 w 771190"/>
                <a:gd name="connsiteY9" fmla="*/ 224309 h 350243"/>
                <a:gd name="connsiteX10" fmla="*/ 272175 w 771190"/>
                <a:gd name="connsiteY10" fmla="*/ 346610 h 350243"/>
                <a:gd name="connsiteX11" fmla="*/ 2808 w 771190"/>
                <a:gd name="connsiteY11" fmla="*/ 340800 h 350243"/>
                <a:gd name="connsiteX12" fmla="*/ 90438 w 771190"/>
                <a:gd name="connsiteY12" fmla="*/ 159729 h 3502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71190" h="350243">
                  <a:moveTo>
                    <a:pt x="90438" y="159729"/>
                  </a:moveTo>
                  <a:cubicBezTo>
                    <a:pt x="90438" y="159729"/>
                    <a:pt x="491154" y="124201"/>
                    <a:pt x="525825" y="113438"/>
                  </a:cubicBezTo>
                  <a:cubicBezTo>
                    <a:pt x="560496" y="102675"/>
                    <a:pt x="625838" y="12663"/>
                    <a:pt x="637363" y="4377"/>
                  </a:cubicBezTo>
                  <a:cubicBezTo>
                    <a:pt x="648888" y="-3910"/>
                    <a:pt x="728803" y="1614"/>
                    <a:pt x="742614" y="4377"/>
                  </a:cubicBezTo>
                  <a:cubicBezTo>
                    <a:pt x="756426" y="7139"/>
                    <a:pt x="746424" y="55621"/>
                    <a:pt x="746424" y="55621"/>
                  </a:cubicBezTo>
                  <a:cubicBezTo>
                    <a:pt x="746424" y="55621"/>
                    <a:pt x="771380" y="122106"/>
                    <a:pt x="771189" y="140775"/>
                  </a:cubicBezTo>
                  <a:cubicBezTo>
                    <a:pt x="771094" y="152967"/>
                    <a:pt x="759093" y="186209"/>
                    <a:pt x="746424" y="184590"/>
                  </a:cubicBezTo>
                  <a:cubicBezTo>
                    <a:pt x="733756" y="182970"/>
                    <a:pt x="740328" y="166968"/>
                    <a:pt x="727184" y="164206"/>
                  </a:cubicBezTo>
                  <a:cubicBezTo>
                    <a:pt x="713944" y="161444"/>
                    <a:pt x="694704" y="209926"/>
                    <a:pt x="678702" y="218784"/>
                  </a:cubicBezTo>
                  <a:cubicBezTo>
                    <a:pt x="662700" y="227643"/>
                    <a:pt x="641268" y="229262"/>
                    <a:pt x="606026" y="224309"/>
                  </a:cubicBezTo>
                  <a:cubicBezTo>
                    <a:pt x="570784" y="219356"/>
                    <a:pt x="339135" y="335847"/>
                    <a:pt x="272175" y="346610"/>
                  </a:cubicBezTo>
                  <a:cubicBezTo>
                    <a:pt x="205214" y="357373"/>
                    <a:pt x="17667" y="340800"/>
                    <a:pt x="2808" y="340800"/>
                  </a:cubicBezTo>
                  <a:cubicBezTo>
                    <a:pt x="-12051" y="340800"/>
                    <a:pt x="34240" y="164778"/>
                    <a:pt x="90438" y="159729"/>
                  </a:cubicBezTo>
                  <a:close/>
                </a:path>
              </a:pathLst>
            </a:custGeom>
            <a:solidFill>
              <a:srgbClr val="D56C67"/>
            </a:solidFill>
            <a:ln w="9525" cap="flat">
              <a:noFill/>
              <a:prstDash val="solid"/>
              <a:miter/>
            </a:ln>
          </p:spPr>
          <p:txBody>
            <a:bodyPr rtlCol="0" anchor="ctr"/>
            <a:lstStyle/>
            <a:p>
              <a:endParaRPr lang="en-US"/>
            </a:p>
          </p:txBody>
        </p:sp>
        <p:sp>
          <p:nvSpPr>
            <p:cNvPr id="556" name="Freeform: Shape 555">
              <a:extLst>
                <a:ext uri="{FF2B5EF4-FFF2-40B4-BE49-F238E27FC236}">
                  <a16:creationId xmlns:a16="http://schemas.microsoft.com/office/drawing/2014/main" id="{A9822F3B-44D1-D070-0F99-68F345CBD3F9}"/>
                </a:ext>
              </a:extLst>
            </p:cNvPr>
            <p:cNvSpPr/>
            <p:nvPr/>
          </p:nvSpPr>
          <p:spPr>
            <a:xfrm>
              <a:off x="3569599" y="3959129"/>
              <a:ext cx="118190" cy="189166"/>
            </a:xfrm>
            <a:custGeom>
              <a:avLst/>
              <a:gdLst>
                <a:gd name="connsiteX0" fmla="*/ 109583 w 118190"/>
                <a:gd name="connsiteY0" fmla="*/ 0 h 189166"/>
                <a:gd name="connsiteX1" fmla="*/ 90438 w 118190"/>
                <a:gd name="connsiteY1" fmla="*/ 1714 h 189166"/>
                <a:gd name="connsiteX2" fmla="*/ 2808 w 118190"/>
                <a:gd name="connsiteY2" fmla="*/ 182689 h 189166"/>
                <a:gd name="connsiteX3" fmla="*/ 108630 w 118190"/>
                <a:gd name="connsiteY3" fmla="*/ 189167 h 189166"/>
                <a:gd name="connsiteX4" fmla="*/ 109583 w 118190"/>
                <a:gd name="connsiteY4" fmla="*/ 0 h 18916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190" h="189166">
                  <a:moveTo>
                    <a:pt x="109583" y="0"/>
                  </a:moveTo>
                  <a:cubicBezTo>
                    <a:pt x="97486" y="1048"/>
                    <a:pt x="90438" y="1714"/>
                    <a:pt x="90438" y="1714"/>
                  </a:cubicBezTo>
                  <a:cubicBezTo>
                    <a:pt x="34240" y="6763"/>
                    <a:pt x="-12051" y="182689"/>
                    <a:pt x="2808" y="182689"/>
                  </a:cubicBezTo>
                  <a:cubicBezTo>
                    <a:pt x="9856" y="182689"/>
                    <a:pt x="55481" y="186404"/>
                    <a:pt x="108630" y="189167"/>
                  </a:cubicBezTo>
                  <a:cubicBezTo>
                    <a:pt x="101010" y="176022"/>
                    <a:pt x="132729" y="94583"/>
                    <a:pt x="109583" y="0"/>
                  </a:cubicBezTo>
                  <a:close/>
                </a:path>
              </a:pathLst>
            </a:custGeom>
            <a:solidFill>
              <a:srgbClr val="BE4E5A"/>
            </a:solidFill>
            <a:ln w="9525" cap="flat">
              <a:noFill/>
              <a:prstDash val="solid"/>
              <a:miter/>
            </a:ln>
          </p:spPr>
          <p:txBody>
            <a:bodyPr rtlCol="0" anchor="ctr"/>
            <a:lstStyle/>
            <a:p>
              <a:endParaRPr lang="en-US"/>
            </a:p>
          </p:txBody>
        </p:sp>
        <p:sp>
          <p:nvSpPr>
            <p:cNvPr id="557" name="Freeform: Shape 556">
              <a:extLst>
                <a:ext uri="{FF2B5EF4-FFF2-40B4-BE49-F238E27FC236}">
                  <a16:creationId xmlns:a16="http://schemas.microsoft.com/office/drawing/2014/main" id="{F090BCBB-B498-6531-D993-426CEFC58F85}"/>
                </a:ext>
              </a:extLst>
            </p:cNvPr>
            <p:cNvSpPr/>
            <p:nvPr/>
          </p:nvSpPr>
          <p:spPr>
            <a:xfrm>
              <a:off x="4224107" y="3801023"/>
              <a:ext cx="116681" cy="184642"/>
            </a:xfrm>
            <a:custGeom>
              <a:avLst/>
              <a:gdLst>
                <a:gd name="connsiteX0" fmla="*/ 91916 w 116681"/>
                <a:gd name="connsiteY0" fmla="*/ 184586 h 184642"/>
                <a:gd name="connsiteX1" fmla="*/ 116681 w 116681"/>
                <a:gd name="connsiteY1" fmla="*/ 140770 h 184642"/>
                <a:gd name="connsiteX2" fmla="*/ 91916 w 116681"/>
                <a:gd name="connsiteY2" fmla="*/ 55617 h 184642"/>
                <a:gd name="connsiteX3" fmla="*/ 88106 w 116681"/>
                <a:gd name="connsiteY3" fmla="*/ 4372 h 184642"/>
                <a:gd name="connsiteX4" fmla="*/ 0 w 116681"/>
                <a:gd name="connsiteY4" fmla="*/ 658 h 184642"/>
                <a:gd name="connsiteX5" fmla="*/ 29146 w 116681"/>
                <a:gd name="connsiteY5" fmla="*/ 18660 h 184642"/>
                <a:gd name="connsiteX6" fmla="*/ 67723 w 116681"/>
                <a:gd name="connsiteY6" fmla="*/ 102956 h 184642"/>
                <a:gd name="connsiteX7" fmla="*/ 61055 w 116681"/>
                <a:gd name="connsiteY7" fmla="*/ 171060 h 184642"/>
                <a:gd name="connsiteX8" fmla="*/ 61055 w 116681"/>
                <a:gd name="connsiteY8" fmla="*/ 171060 h 184642"/>
                <a:gd name="connsiteX9" fmla="*/ 72771 w 116681"/>
                <a:gd name="connsiteY9" fmla="*/ 164012 h 184642"/>
                <a:gd name="connsiteX10" fmla="*/ 91916 w 116681"/>
                <a:gd name="connsiteY10" fmla="*/ 184586 h 184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6681" h="184642">
                  <a:moveTo>
                    <a:pt x="91916" y="184586"/>
                  </a:moveTo>
                  <a:cubicBezTo>
                    <a:pt x="104585" y="186205"/>
                    <a:pt x="116586" y="153058"/>
                    <a:pt x="116681" y="140770"/>
                  </a:cubicBezTo>
                  <a:cubicBezTo>
                    <a:pt x="116777" y="122197"/>
                    <a:pt x="91916" y="55617"/>
                    <a:pt x="91916" y="55617"/>
                  </a:cubicBezTo>
                  <a:cubicBezTo>
                    <a:pt x="91916" y="55617"/>
                    <a:pt x="101822" y="7135"/>
                    <a:pt x="88106" y="4372"/>
                  </a:cubicBezTo>
                  <a:cubicBezTo>
                    <a:pt x="77438" y="2277"/>
                    <a:pt x="27622" y="-1533"/>
                    <a:pt x="0" y="658"/>
                  </a:cubicBezTo>
                  <a:cubicBezTo>
                    <a:pt x="7144" y="182"/>
                    <a:pt x="29623" y="86"/>
                    <a:pt x="29146" y="18660"/>
                  </a:cubicBezTo>
                  <a:cubicBezTo>
                    <a:pt x="28575" y="40663"/>
                    <a:pt x="59436" y="93622"/>
                    <a:pt x="67723" y="102956"/>
                  </a:cubicBezTo>
                  <a:cubicBezTo>
                    <a:pt x="76010" y="112291"/>
                    <a:pt x="79248" y="144962"/>
                    <a:pt x="61055" y="171060"/>
                  </a:cubicBezTo>
                  <a:cubicBezTo>
                    <a:pt x="61055" y="171060"/>
                    <a:pt x="61055" y="171060"/>
                    <a:pt x="61055" y="171060"/>
                  </a:cubicBezTo>
                  <a:cubicBezTo>
                    <a:pt x="65246" y="166202"/>
                    <a:pt x="69247" y="163249"/>
                    <a:pt x="72771" y="164012"/>
                  </a:cubicBezTo>
                  <a:cubicBezTo>
                    <a:pt x="85916" y="166964"/>
                    <a:pt x="79248" y="182966"/>
                    <a:pt x="91916" y="184586"/>
                  </a:cubicBezTo>
                  <a:close/>
                </a:path>
              </a:pathLst>
            </a:custGeom>
            <a:solidFill>
              <a:srgbClr val="FFB98B"/>
            </a:solidFill>
            <a:ln w="9525" cap="flat">
              <a:noFill/>
              <a:prstDash val="solid"/>
              <a:miter/>
            </a:ln>
          </p:spPr>
          <p:txBody>
            <a:bodyPr rtlCol="0" anchor="ctr"/>
            <a:lstStyle/>
            <a:p>
              <a:endParaRPr lang="en-US"/>
            </a:p>
          </p:txBody>
        </p:sp>
        <p:sp>
          <p:nvSpPr>
            <p:cNvPr id="558" name="Freeform: Shape 557">
              <a:extLst>
                <a:ext uri="{FF2B5EF4-FFF2-40B4-BE49-F238E27FC236}">
                  <a16:creationId xmlns:a16="http://schemas.microsoft.com/office/drawing/2014/main" id="{1EA8CB71-F0A4-184E-9A78-F249FAA2A416}"/>
                </a:ext>
              </a:extLst>
            </p:cNvPr>
            <p:cNvSpPr/>
            <p:nvPr/>
          </p:nvSpPr>
          <p:spPr>
            <a:xfrm>
              <a:off x="3118164" y="3425729"/>
              <a:ext cx="523805" cy="389667"/>
            </a:xfrm>
            <a:custGeom>
              <a:avLst/>
              <a:gdLst>
                <a:gd name="connsiteX0" fmla="*/ 2472 w 523805"/>
                <a:gd name="connsiteY0" fmla="*/ 258032 h 389667"/>
                <a:gd name="connsiteX1" fmla="*/ 253646 w 523805"/>
                <a:gd name="connsiteY1" fmla="*/ 182594 h 389667"/>
                <a:gd name="connsiteX2" fmla="*/ 302986 w 523805"/>
                <a:gd name="connsiteY2" fmla="*/ 105442 h 389667"/>
                <a:gd name="connsiteX3" fmla="*/ 386425 w 523805"/>
                <a:gd name="connsiteY3" fmla="*/ 24670 h 389667"/>
                <a:gd name="connsiteX4" fmla="*/ 403284 w 523805"/>
                <a:gd name="connsiteY4" fmla="*/ 0 h 389667"/>
                <a:gd name="connsiteX5" fmla="*/ 419095 w 523805"/>
                <a:gd name="connsiteY5" fmla="*/ 50006 h 389667"/>
                <a:gd name="connsiteX6" fmla="*/ 374614 w 523805"/>
                <a:gd name="connsiteY6" fmla="*/ 113729 h 389667"/>
                <a:gd name="connsiteX7" fmla="*/ 471578 w 523805"/>
                <a:gd name="connsiteY7" fmla="*/ 112871 h 389667"/>
                <a:gd name="connsiteX8" fmla="*/ 470530 w 523805"/>
                <a:gd name="connsiteY8" fmla="*/ 136303 h 389667"/>
                <a:gd name="connsiteX9" fmla="*/ 384043 w 523805"/>
                <a:gd name="connsiteY9" fmla="*/ 149257 h 389667"/>
                <a:gd name="connsiteX10" fmla="*/ 495295 w 523805"/>
                <a:gd name="connsiteY10" fmla="*/ 152019 h 389667"/>
                <a:gd name="connsiteX11" fmla="*/ 493200 w 523805"/>
                <a:gd name="connsiteY11" fmla="*/ 179451 h 389667"/>
                <a:gd name="connsiteX12" fmla="*/ 402046 w 523805"/>
                <a:gd name="connsiteY12" fmla="*/ 190310 h 389667"/>
                <a:gd name="connsiteX13" fmla="*/ 515107 w 523805"/>
                <a:gd name="connsiteY13" fmla="*/ 190595 h 389667"/>
                <a:gd name="connsiteX14" fmla="*/ 511012 w 523805"/>
                <a:gd name="connsiteY14" fmla="*/ 219075 h 389667"/>
                <a:gd name="connsiteX15" fmla="*/ 398997 w 523805"/>
                <a:gd name="connsiteY15" fmla="*/ 233077 h 389667"/>
                <a:gd name="connsiteX16" fmla="*/ 512250 w 523805"/>
                <a:gd name="connsiteY16" fmla="*/ 256032 h 389667"/>
                <a:gd name="connsiteX17" fmla="*/ 497296 w 523805"/>
                <a:gd name="connsiteY17" fmla="*/ 280988 h 389667"/>
                <a:gd name="connsiteX18" fmla="*/ 391949 w 523805"/>
                <a:gd name="connsiteY18" fmla="*/ 276035 h 389667"/>
                <a:gd name="connsiteX19" fmla="*/ 303938 w 523805"/>
                <a:gd name="connsiteY19" fmla="*/ 302038 h 389667"/>
                <a:gd name="connsiteX20" fmla="*/ 262219 w 523805"/>
                <a:gd name="connsiteY20" fmla="*/ 297656 h 389667"/>
                <a:gd name="connsiteX21" fmla="*/ 24570 w 523805"/>
                <a:gd name="connsiteY21" fmla="*/ 389668 h 389667"/>
                <a:gd name="connsiteX22" fmla="*/ 2472 w 523805"/>
                <a:gd name="connsiteY22" fmla="*/ 258032 h 3896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523805" h="389667">
                  <a:moveTo>
                    <a:pt x="2472" y="258032"/>
                  </a:moveTo>
                  <a:cubicBezTo>
                    <a:pt x="7044" y="249174"/>
                    <a:pt x="233834" y="193548"/>
                    <a:pt x="253646" y="182594"/>
                  </a:cubicBezTo>
                  <a:cubicBezTo>
                    <a:pt x="273458" y="171545"/>
                    <a:pt x="288889" y="124492"/>
                    <a:pt x="302986" y="105442"/>
                  </a:cubicBezTo>
                  <a:cubicBezTo>
                    <a:pt x="317083" y="86392"/>
                    <a:pt x="380900" y="38386"/>
                    <a:pt x="386425" y="24670"/>
                  </a:cubicBezTo>
                  <a:cubicBezTo>
                    <a:pt x="391949" y="10954"/>
                    <a:pt x="392806" y="0"/>
                    <a:pt x="403284" y="0"/>
                  </a:cubicBezTo>
                  <a:cubicBezTo>
                    <a:pt x="415095" y="0"/>
                    <a:pt x="422810" y="24384"/>
                    <a:pt x="419095" y="50006"/>
                  </a:cubicBezTo>
                  <a:cubicBezTo>
                    <a:pt x="415380" y="75724"/>
                    <a:pt x="378805" y="105918"/>
                    <a:pt x="374614" y="113729"/>
                  </a:cubicBezTo>
                  <a:cubicBezTo>
                    <a:pt x="374614" y="113729"/>
                    <a:pt x="457100" y="107537"/>
                    <a:pt x="471578" y="112871"/>
                  </a:cubicBezTo>
                  <a:cubicBezTo>
                    <a:pt x="486056" y="118205"/>
                    <a:pt x="479293" y="133064"/>
                    <a:pt x="470530" y="136303"/>
                  </a:cubicBezTo>
                  <a:cubicBezTo>
                    <a:pt x="456433" y="141542"/>
                    <a:pt x="387758" y="144685"/>
                    <a:pt x="384043" y="149257"/>
                  </a:cubicBezTo>
                  <a:cubicBezTo>
                    <a:pt x="380329" y="153829"/>
                    <a:pt x="485389" y="148400"/>
                    <a:pt x="495295" y="152019"/>
                  </a:cubicBezTo>
                  <a:cubicBezTo>
                    <a:pt x="509392" y="157258"/>
                    <a:pt x="505106" y="176975"/>
                    <a:pt x="493200" y="179451"/>
                  </a:cubicBezTo>
                  <a:cubicBezTo>
                    <a:pt x="481198" y="181927"/>
                    <a:pt x="408618" y="187833"/>
                    <a:pt x="402046" y="190310"/>
                  </a:cubicBezTo>
                  <a:cubicBezTo>
                    <a:pt x="395473" y="192786"/>
                    <a:pt x="502725" y="187262"/>
                    <a:pt x="515107" y="190595"/>
                  </a:cubicBezTo>
                  <a:cubicBezTo>
                    <a:pt x="527490" y="193929"/>
                    <a:pt x="527109" y="216218"/>
                    <a:pt x="511012" y="219075"/>
                  </a:cubicBezTo>
                  <a:cubicBezTo>
                    <a:pt x="494914" y="221933"/>
                    <a:pt x="403570" y="229362"/>
                    <a:pt x="398997" y="233077"/>
                  </a:cubicBezTo>
                  <a:cubicBezTo>
                    <a:pt x="394426" y="236792"/>
                    <a:pt x="505297" y="249650"/>
                    <a:pt x="512250" y="256032"/>
                  </a:cubicBezTo>
                  <a:cubicBezTo>
                    <a:pt x="519298" y="262509"/>
                    <a:pt x="513774" y="279273"/>
                    <a:pt x="497296" y="280988"/>
                  </a:cubicBezTo>
                  <a:cubicBezTo>
                    <a:pt x="480722" y="282607"/>
                    <a:pt x="398997" y="274796"/>
                    <a:pt x="391949" y="276035"/>
                  </a:cubicBezTo>
                  <a:cubicBezTo>
                    <a:pt x="384901" y="277273"/>
                    <a:pt x="328322" y="303276"/>
                    <a:pt x="303938" y="302038"/>
                  </a:cubicBezTo>
                  <a:cubicBezTo>
                    <a:pt x="301176" y="301943"/>
                    <a:pt x="269648" y="296323"/>
                    <a:pt x="262219" y="297656"/>
                  </a:cubicBezTo>
                  <a:cubicBezTo>
                    <a:pt x="203545" y="308324"/>
                    <a:pt x="34571" y="389668"/>
                    <a:pt x="24570" y="389668"/>
                  </a:cubicBezTo>
                  <a:cubicBezTo>
                    <a:pt x="13235" y="389668"/>
                    <a:pt x="-7053" y="276416"/>
                    <a:pt x="2472" y="258032"/>
                  </a:cubicBezTo>
                  <a:close/>
                </a:path>
              </a:pathLst>
            </a:custGeom>
            <a:solidFill>
              <a:srgbClr val="D56C67"/>
            </a:solidFill>
            <a:ln w="9525" cap="flat">
              <a:noFill/>
              <a:prstDash val="solid"/>
              <a:miter/>
            </a:ln>
          </p:spPr>
          <p:txBody>
            <a:bodyPr rtlCol="0" anchor="ctr"/>
            <a:lstStyle/>
            <a:p>
              <a:endParaRPr lang="en-US"/>
            </a:p>
          </p:txBody>
        </p:sp>
        <p:sp>
          <p:nvSpPr>
            <p:cNvPr id="559" name="Freeform: Shape 558">
              <a:extLst>
                <a:ext uri="{FF2B5EF4-FFF2-40B4-BE49-F238E27FC236}">
                  <a16:creationId xmlns:a16="http://schemas.microsoft.com/office/drawing/2014/main" id="{23FFA9E8-FE2F-C0B5-1FC8-6B941DF2C4A0}"/>
                </a:ext>
              </a:extLst>
            </p:cNvPr>
            <p:cNvSpPr/>
            <p:nvPr/>
          </p:nvSpPr>
          <p:spPr>
            <a:xfrm>
              <a:off x="3118163" y="3624897"/>
              <a:ext cx="229262" cy="190500"/>
            </a:xfrm>
            <a:custGeom>
              <a:avLst/>
              <a:gdLst>
                <a:gd name="connsiteX0" fmla="*/ 201640 w 229262"/>
                <a:gd name="connsiteY0" fmla="*/ 0 h 190500"/>
                <a:gd name="connsiteX1" fmla="*/ 2472 w 229262"/>
                <a:gd name="connsiteY1" fmla="*/ 58865 h 190500"/>
                <a:gd name="connsiteX2" fmla="*/ 24475 w 229262"/>
                <a:gd name="connsiteY2" fmla="*/ 190500 h 190500"/>
                <a:gd name="connsiteX3" fmla="*/ 229263 w 229262"/>
                <a:gd name="connsiteY3" fmla="*/ 107537 h 190500"/>
                <a:gd name="connsiteX4" fmla="*/ 201640 w 229262"/>
                <a:gd name="connsiteY4" fmla="*/ 0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9262" h="190500">
                  <a:moveTo>
                    <a:pt x="201640" y="0"/>
                  </a:moveTo>
                  <a:cubicBezTo>
                    <a:pt x="128488" y="20765"/>
                    <a:pt x="5806" y="52388"/>
                    <a:pt x="2472" y="58865"/>
                  </a:cubicBezTo>
                  <a:cubicBezTo>
                    <a:pt x="-7053" y="77248"/>
                    <a:pt x="13236" y="190500"/>
                    <a:pt x="24475" y="190500"/>
                  </a:cubicBezTo>
                  <a:cubicBezTo>
                    <a:pt x="32952" y="190500"/>
                    <a:pt x="156492" y="131636"/>
                    <a:pt x="229263" y="107537"/>
                  </a:cubicBezTo>
                  <a:cubicBezTo>
                    <a:pt x="211927" y="74009"/>
                    <a:pt x="201926" y="37148"/>
                    <a:pt x="201640" y="0"/>
                  </a:cubicBezTo>
                  <a:close/>
                </a:path>
              </a:pathLst>
            </a:custGeom>
            <a:solidFill>
              <a:srgbClr val="F07D18"/>
            </a:solidFill>
            <a:ln w="9525" cap="flat">
              <a:noFill/>
              <a:prstDash val="solid"/>
              <a:miter/>
            </a:ln>
          </p:spPr>
          <p:txBody>
            <a:bodyPr rtlCol="0" anchor="ctr"/>
            <a:lstStyle/>
            <a:p>
              <a:endParaRPr lang="en-US"/>
            </a:p>
          </p:txBody>
        </p:sp>
        <p:grpSp>
          <p:nvGrpSpPr>
            <p:cNvPr id="560" name="Graphic 3">
              <a:extLst>
                <a:ext uri="{FF2B5EF4-FFF2-40B4-BE49-F238E27FC236}">
                  <a16:creationId xmlns:a16="http://schemas.microsoft.com/office/drawing/2014/main" id="{9E390EE9-BA3E-4F5E-9754-E543BACEF086}"/>
                </a:ext>
              </a:extLst>
            </p:cNvPr>
            <p:cNvGrpSpPr/>
            <p:nvPr/>
          </p:nvGrpSpPr>
          <p:grpSpPr>
            <a:xfrm>
              <a:off x="2443598" y="3415650"/>
              <a:ext cx="1218110" cy="1627020"/>
              <a:chOff x="2443598" y="3415650"/>
              <a:chExt cx="1218110" cy="1627020"/>
            </a:xfrm>
          </p:grpSpPr>
          <p:sp>
            <p:nvSpPr>
              <p:cNvPr id="564" name="Freeform: Shape 563">
                <a:extLst>
                  <a:ext uri="{FF2B5EF4-FFF2-40B4-BE49-F238E27FC236}">
                    <a16:creationId xmlns:a16="http://schemas.microsoft.com/office/drawing/2014/main" id="{1B945D2A-3F28-8314-90C1-5AFF934B3D7F}"/>
                  </a:ext>
                </a:extLst>
              </p:cNvPr>
              <p:cNvSpPr/>
              <p:nvPr/>
            </p:nvSpPr>
            <p:spPr>
              <a:xfrm>
                <a:off x="2443598" y="3415650"/>
                <a:ext cx="1218110" cy="1627020"/>
              </a:xfrm>
              <a:custGeom>
                <a:avLst/>
                <a:gdLst>
                  <a:gd name="connsiteX0" fmla="*/ 578930 w 1218110"/>
                  <a:gd name="connsiteY0" fmla="*/ 66467 h 1627020"/>
                  <a:gd name="connsiteX1" fmla="*/ 378428 w 1218110"/>
                  <a:gd name="connsiteY1" fmla="*/ 9984 h 1627020"/>
                  <a:gd name="connsiteX2" fmla="*/ 198882 w 1218110"/>
                  <a:gd name="connsiteY2" fmla="*/ 435561 h 1627020"/>
                  <a:gd name="connsiteX3" fmla="*/ 180118 w 1218110"/>
                  <a:gd name="connsiteY3" fmla="*/ 1072403 h 1627020"/>
                  <a:gd name="connsiteX4" fmla="*/ 0 w 1218110"/>
                  <a:gd name="connsiteY4" fmla="*/ 1404635 h 1627020"/>
                  <a:gd name="connsiteX5" fmla="*/ 464439 w 1218110"/>
                  <a:gd name="connsiteY5" fmla="*/ 1616185 h 1627020"/>
                  <a:gd name="connsiteX6" fmla="*/ 817531 w 1218110"/>
                  <a:gd name="connsiteY6" fmla="*/ 759602 h 1627020"/>
                  <a:gd name="connsiteX7" fmla="*/ 1092422 w 1218110"/>
                  <a:gd name="connsiteY7" fmla="*/ 807989 h 1627020"/>
                  <a:gd name="connsiteX8" fmla="*/ 1216438 w 1218110"/>
                  <a:gd name="connsiteY8" fmla="*/ 545194 h 1627020"/>
                  <a:gd name="connsiteX9" fmla="*/ 889730 w 1218110"/>
                  <a:gd name="connsiteY9" fmla="*/ 416987 h 1627020"/>
                  <a:gd name="connsiteX10" fmla="*/ 676370 w 1218110"/>
                  <a:gd name="connsiteY10" fmla="*/ 223916 h 1627020"/>
                  <a:gd name="connsiteX11" fmla="*/ 578930 w 1218110"/>
                  <a:gd name="connsiteY11" fmla="*/ 66467 h 1627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18110" h="1627020">
                    <a:moveTo>
                      <a:pt x="578930" y="66467"/>
                    </a:moveTo>
                    <a:cubicBezTo>
                      <a:pt x="578930" y="66467"/>
                      <a:pt x="498538" y="-30783"/>
                      <a:pt x="378428" y="9984"/>
                    </a:cubicBezTo>
                    <a:cubicBezTo>
                      <a:pt x="258318" y="50751"/>
                      <a:pt x="202121" y="216296"/>
                      <a:pt x="198882" y="435561"/>
                    </a:cubicBezTo>
                    <a:cubicBezTo>
                      <a:pt x="196215" y="613012"/>
                      <a:pt x="229743" y="958388"/>
                      <a:pt x="180118" y="1072403"/>
                    </a:cubicBezTo>
                    <a:cubicBezTo>
                      <a:pt x="130492" y="1186417"/>
                      <a:pt x="18193" y="1336817"/>
                      <a:pt x="0" y="1404635"/>
                    </a:cubicBezTo>
                    <a:cubicBezTo>
                      <a:pt x="0" y="1404635"/>
                      <a:pt x="176308" y="1684860"/>
                      <a:pt x="464439" y="1616185"/>
                    </a:cubicBezTo>
                    <a:cubicBezTo>
                      <a:pt x="859441" y="1521983"/>
                      <a:pt x="773525" y="996393"/>
                      <a:pt x="817531" y="759602"/>
                    </a:cubicBezTo>
                    <a:cubicBezTo>
                      <a:pt x="898970" y="766079"/>
                      <a:pt x="1041178" y="803036"/>
                      <a:pt x="1092422" y="807989"/>
                    </a:cubicBezTo>
                    <a:cubicBezTo>
                      <a:pt x="1143667" y="812942"/>
                      <a:pt x="1231297" y="619584"/>
                      <a:pt x="1216438" y="545194"/>
                    </a:cubicBezTo>
                    <a:cubicBezTo>
                      <a:pt x="1083373" y="502903"/>
                      <a:pt x="977741" y="459564"/>
                      <a:pt x="889730" y="416987"/>
                    </a:cubicBezTo>
                    <a:cubicBezTo>
                      <a:pt x="801624" y="374411"/>
                      <a:pt x="727805" y="307259"/>
                      <a:pt x="676370" y="223916"/>
                    </a:cubicBezTo>
                    <a:lnTo>
                      <a:pt x="578930" y="66467"/>
                    </a:lnTo>
                    <a:close/>
                  </a:path>
                </a:pathLst>
              </a:custGeom>
              <a:solidFill>
                <a:schemeClr val="accent6"/>
              </a:solidFill>
              <a:ln w="9525" cap="flat">
                <a:noFill/>
                <a:prstDash val="solid"/>
                <a:miter/>
              </a:ln>
            </p:spPr>
            <p:txBody>
              <a:bodyPr rtlCol="0" anchor="ctr"/>
              <a:lstStyle/>
              <a:p>
                <a:endParaRPr lang="en-US"/>
              </a:p>
            </p:txBody>
          </p:sp>
          <p:sp>
            <p:nvSpPr>
              <p:cNvPr id="565" name="Freeform: Shape 564">
                <a:extLst>
                  <a:ext uri="{FF2B5EF4-FFF2-40B4-BE49-F238E27FC236}">
                    <a16:creationId xmlns:a16="http://schemas.microsoft.com/office/drawing/2014/main" id="{3CD70244-1AF6-242D-1690-5AA8C784B650}"/>
                  </a:ext>
                </a:extLst>
              </p:cNvPr>
              <p:cNvSpPr/>
              <p:nvPr/>
            </p:nvSpPr>
            <p:spPr>
              <a:xfrm>
                <a:off x="2996529" y="3632422"/>
                <a:ext cx="446432" cy="250990"/>
              </a:xfrm>
              <a:custGeom>
                <a:avLst/>
                <a:gdLst>
                  <a:gd name="connsiteX0" fmla="*/ 91 w 446432"/>
                  <a:gd name="connsiteY0" fmla="*/ 28480 h 250990"/>
                  <a:gd name="connsiteX1" fmla="*/ 446432 w 446432"/>
                  <a:gd name="connsiteY1" fmla="*/ 249460 h 250990"/>
                  <a:gd name="connsiteX2" fmla="*/ 339181 w 446432"/>
                  <a:gd name="connsiteY2" fmla="*/ 201359 h 250990"/>
                  <a:gd name="connsiteX3" fmla="*/ 123344 w 446432"/>
                  <a:gd name="connsiteY3" fmla="*/ 7144 h 250990"/>
                  <a:gd name="connsiteX4" fmla="*/ 118868 w 446432"/>
                  <a:gd name="connsiteY4" fmla="*/ 0 h 250990"/>
                  <a:gd name="connsiteX5" fmla="*/ 91 w 446432"/>
                  <a:gd name="connsiteY5" fmla="*/ 28480 h 2509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46432" h="250990">
                    <a:moveTo>
                      <a:pt x="91" y="28480"/>
                    </a:moveTo>
                    <a:cubicBezTo>
                      <a:pt x="156396" y="204311"/>
                      <a:pt x="343658" y="261461"/>
                      <a:pt x="446432" y="249460"/>
                    </a:cubicBezTo>
                    <a:cubicBezTo>
                      <a:pt x="407856" y="233363"/>
                      <a:pt x="372233" y="217361"/>
                      <a:pt x="339181" y="201359"/>
                    </a:cubicBezTo>
                    <a:cubicBezTo>
                      <a:pt x="250217" y="158496"/>
                      <a:pt x="175256" y="91154"/>
                      <a:pt x="123344" y="7144"/>
                    </a:cubicBezTo>
                    <a:lnTo>
                      <a:pt x="118868" y="0"/>
                    </a:lnTo>
                    <a:cubicBezTo>
                      <a:pt x="107819" y="12668"/>
                      <a:pt x="-3624" y="24384"/>
                      <a:pt x="91" y="28480"/>
                    </a:cubicBezTo>
                    <a:close/>
                  </a:path>
                </a:pathLst>
              </a:custGeom>
              <a:solidFill>
                <a:srgbClr val="FFC539">
                  <a:alpha val="33000"/>
                </a:srgbClr>
              </a:solidFill>
              <a:ln w="9525" cap="flat">
                <a:noFill/>
                <a:prstDash val="solid"/>
                <a:miter/>
              </a:ln>
            </p:spPr>
            <p:txBody>
              <a:bodyPr rtlCol="0" anchor="ctr"/>
              <a:lstStyle/>
              <a:p>
                <a:endParaRPr lang="en-US"/>
              </a:p>
            </p:txBody>
          </p:sp>
          <p:sp>
            <p:nvSpPr>
              <p:cNvPr id="566" name="Freeform: Shape 565">
                <a:extLst>
                  <a:ext uri="{FF2B5EF4-FFF2-40B4-BE49-F238E27FC236}">
                    <a16:creationId xmlns:a16="http://schemas.microsoft.com/office/drawing/2014/main" id="{43B6BC7B-89DD-928C-269B-B47361AF0AF5}"/>
                  </a:ext>
                </a:extLst>
              </p:cNvPr>
              <p:cNvSpPr/>
              <p:nvPr/>
            </p:nvSpPr>
            <p:spPr>
              <a:xfrm>
                <a:off x="2819072" y="3416871"/>
                <a:ext cx="221172" cy="178403"/>
              </a:xfrm>
              <a:custGeom>
                <a:avLst/>
                <a:gdLst>
                  <a:gd name="connsiteX0" fmla="*/ 203456 w 221172"/>
                  <a:gd name="connsiteY0" fmla="*/ 65246 h 178403"/>
                  <a:gd name="connsiteX1" fmla="*/ 80584 w 221172"/>
                  <a:gd name="connsiteY1" fmla="*/ 0 h 178403"/>
                  <a:gd name="connsiteX2" fmla="*/ 87251 w 221172"/>
                  <a:gd name="connsiteY2" fmla="*/ 87821 h 178403"/>
                  <a:gd name="connsiteX3" fmla="*/ 3431 w 221172"/>
                  <a:gd name="connsiteY3" fmla="*/ 121539 h 178403"/>
                  <a:gd name="connsiteX4" fmla="*/ 93347 w 221172"/>
                  <a:gd name="connsiteY4" fmla="*/ 106108 h 178403"/>
                  <a:gd name="connsiteX5" fmla="*/ 54676 w 221172"/>
                  <a:gd name="connsiteY5" fmla="*/ 135636 h 178403"/>
                  <a:gd name="connsiteX6" fmla="*/ 141067 w 221172"/>
                  <a:gd name="connsiteY6" fmla="*/ 145923 h 178403"/>
                  <a:gd name="connsiteX7" fmla="*/ 165547 w 221172"/>
                  <a:gd name="connsiteY7" fmla="*/ 178403 h 178403"/>
                  <a:gd name="connsiteX8" fmla="*/ 221173 w 221172"/>
                  <a:gd name="connsiteY8" fmla="*/ 101346 h 178403"/>
                  <a:gd name="connsiteX9" fmla="*/ 203456 w 221172"/>
                  <a:gd name="connsiteY9" fmla="*/ 65246 h 17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1172" h="178403">
                    <a:moveTo>
                      <a:pt x="203456" y="65246"/>
                    </a:moveTo>
                    <a:cubicBezTo>
                      <a:pt x="203456" y="65246"/>
                      <a:pt x="156307" y="8573"/>
                      <a:pt x="80584" y="0"/>
                    </a:cubicBezTo>
                    <a:cubicBezTo>
                      <a:pt x="113064" y="6191"/>
                      <a:pt x="137067" y="77248"/>
                      <a:pt x="87251" y="87821"/>
                    </a:cubicBezTo>
                    <a:cubicBezTo>
                      <a:pt x="36388" y="98584"/>
                      <a:pt x="-13714" y="128588"/>
                      <a:pt x="3431" y="121539"/>
                    </a:cubicBezTo>
                    <a:cubicBezTo>
                      <a:pt x="62581" y="97250"/>
                      <a:pt x="123065" y="94869"/>
                      <a:pt x="93347" y="106108"/>
                    </a:cubicBezTo>
                    <a:cubicBezTo>
                      <a:pt x="63343" y="117443"/>
                      <a:pt x="45341" y="137446"/>
                      <a:pt x="54676" y="135636"/>
                    </a:cubicBezTo>
                    <a:cubicBezTo>
                      <a:pt x="110587" y="124778"/>
                      <a:pt x="151164" y="135922"/>
                      <a:pt x="141067" y="145923"/>
                    </a:cubicBezTo>
                    <a:cubicBezTo>
                      <a:pt x="141067" y="145923"/>
                      <a:pt x="163261" y="178403"/>
                      <a:pt x="165547" y="178403"/>
                    </a:cubicBezTo>
                    <a:cubicBezTo>
                      <a:pt x="166594" y="178403"/>
                      <a:pt x="192883" y="141446"/>
                      <a:pt x="221173" y="101346"/>
                    </a:cubicBezTo>
                    <a:lnTo>
                      <a:pt x="203456" y="65246"/>
                    </a:lnTo>
                    <a:close/>
                  </a:path>
                </a:pathLst>
              </a:custGeom>
              <a:solidFill>
                <a:srgbClr val="FFC539">
                  <a:alpha val="44000"/>
                </a:srgbClr>
              </a:solidFill>
              <a:ln w="9525" cap="flat">
                <a:noFill/>
                <a:prstDash val="solid"/>
                <a:miter/>
              </a:ln>
            </p:spPr>
            <p:txBody>
              <a:bodyPr rtlCol="0" anchor="ctr"/>
              <a:lstStyle/>
              <a:p>
                <a:endParaRPr lang="en-US"/>
              </a:p>
            </p:txBody>
          </p:sp>
          <p:sp>
            <p:nvSpPr>
              <p:cNvPr id="567" name="Freeform: Shape 566">
                <a:extLst>
                  <a:ext uri="{FF2B5EF4-FFF2-40B4-BE49-F238E27FC236}">
                    <a16:creationId xmlns:a16="http://schemas.microsoft.com/office/drawing/2014/main" id="{A80616E9-351C-07DA-22F1-68F28E5CA283}"/>
                  </a:ext>
                </a:extLst>
              </p:cNvPr>
              <p:cNvSpPr/>
              <p:nvPr/>
            </p:nvSpPr>
            <p:spPr>
              <a:xfrm>
                <a:off x="3114127" y="4171128"/>
                <a:ext cx="147002" cy="307780"/>
              </a:xfrm>
              <a:custGeom>
                <a:avLst/>
                <a:gdLst>
                  <a:gd name="connsiteX0" fmla="*/ 3841 w 147002"/>
                  <a:gd name="connsiteY0" fmla="*/ 9076 h 307780"/>
                  <a:gd name="connsiteX1" fmla="*/ 123761 w 147002"/>
                  <a:gd name="connsiteY1" fmla="*/ 307780 h 307780"/>
                  <a:gd name="connsiteX2" fmla="*/ 147002 w 147002"/>
                  <a:gd name="connsiteY2" fmla="*/ 4123 h 307780"/>
                  <a:gd name="connsiteX3" fmla="*/ 3841 w 147002"/>
                  <a:gd name="connsiteY3" fmla="*/ 9076 h 307780"/>
                </a:gdLst>
                <a:ahLst/>
                <a:cxnLst>
                  <a:cxn ang="0">
                    <a:pos x="connsiteX0" y="connsiteY0"/>
                  </a:cxn>
                  <a:cxn ang="0">
                    <a:pos x="connsiteX1" y="connsiteY1"/>
                  </a:cxn>
                  <a:cxn ang="0">
                    <a:pos x="connsiteX2" y="connsiteY2"/>
                  </a:cxn>
                  <a:cxn ang="0">
                    <a:pos x="connsiteX3" y="connsiteY3"/>
                  </a:cxn>
                </a:cxnLst>
                <a:rect l="l" t="t" r="r" b="b"/>
                <a:pathLst>
                  <a:path w="147002" h="307780">
                    <a:moveTo>
                      <a:pt x="3841" y="9076"/>
                    </a:moveTo>
                    <a:cubicBezTo>
                      <a:pt x="-25972" y="24412"/>
                      <a:pt x="127666" y="175288"/>
                      <a:pt x="123761" y="307780"/>
                    </a:cubicBezTo>
                    <a:cubicBezTo>
                      <a:pt x="131953" y="192337"/>
                      <a:pt x="132429" y="82419"/>
                      <a:pt x="147002" y="4123"/>
                    </a:cubicBezTo>
                    <a:cubicBezTo>
                      <a:pt x="137763" y="2123"/>
                      <a:pt x="33750" y="-6354"/>
                      <a:pt x="3841" y="9076"/>
                    </a:cubicBezTo>
                    <a:close/>
                  </a:path>
                </a:pathLst>
              </a:custGeom>
              <a:solidFill>
                <a:srgbClr val="FFC539"/>
              </a:solidFill>
              <a:ln w="9525" cap="flat">
                <a:noFill/>
                <a:prstDash val="solid"/>
                <a:miter/>
              </a:ln>
            </p:spPr>
            <p:txBody>
              <a:bodyPr rtlCol="0" anchor="ctr"/>
              <a:lstStyle/>
              <a:p>
                <a:endParaRPr lang="en-US"/>
              </a:p>
            </p:txBody>
          </p:sp>
        </p:grpSp>
        <p:sp>
          <p:nvSpPr>
            <p:cNvPr id="561" name="Freeform: Shape 560">
              <a:extLst>
                <a:ext uri="{FF2B5EF4-FFF2-40B4-BE49-F238E27FC236}">
                  <a16:creationId xmlns:a16="http://schemas.microsoft.com/office/drawing/2014/main" id="{9982C5D4-575D-55BF-5ED7-82CF33D7169F}"/>
                </a:ext>
              </a:extLst>
            </p:cNvPr>
            <p:cNvSpPr/>
            <p:nvPr/>
          </p:nvSpPr>
          <p:spPr>
            <a:xfrm>
              <a:off x="2955819" y="3524980"/>
              <a:ext cx="317883" cy="211407"/>
            </a:xfrm>
            <a:custGeom>
              <a:avLst/>
              <a:gdLst>
                <a:gd name="connsiteX0" fmla="*/ 4320 w 317883"/>
                <a:gd name="connsiteY0" fmla="*/ 37909 h 211407"/>
                <a:gd name="connsiteX1" fmla="*/ 66805 w 317883"/>
                <a:gd name="connsiteY1" fmla="*/ 0 h 211407"/>
                <a:gd name="connsiteX2" fmla="*/ 317883 w 317883"/>
                <a:gd name="connsiteY2" fmla="*/ 126492 h 211407"/>
                <a:gd name="connsiteX3" fmla="*/ 167769 w 317883"/>
                <a:gd name="connsiteY3" fmla="*/ 207454 h 211407"/>
                <a:gd name="connsiteX4" fmla="*/ 4320 w 317883"/>
                <a:gd name="connsiteY4" fmla="*/ 37909 h 2114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7883" h="211407">
                  <a:moveTo>
                    <a:pt x="4320" y="37909"/>
                  </a:moveTo>
                  <a:cubicBezTo>
                    <a:pt x="4320" y="37909"/>
                    <a:pt x="50040" y="31813"/>
                    <a:pt x="66805" y="0"/>
                  </a:cubicBezTo>
                  <a:lnTo>
                    <a:pt x="317883" y="126492"/>
                  </a:lnTo>
                  <a:cubicBezTo>
                    <a:pt x="236064" y="117253"/>
                    <a:pt x="185962" y="186976"/>
                    <a:pt x="167769" y="207454"/>
                  </a:cubicBezTo>
                  <a:cubicBezTo>
                    <a:pt x="142623" y="235648"/>
                    <a:pt x="-29207" y="106108"/>
                    <a:pt x="4320" y="37909"/>
                  </a:cubicBezTo>
                  <a:close/>
                </a:path>
              </a:pathLst>
            </a:custGeom>
            <a:solidFill>
              <a:srgbClr val="D56C67"/>
            </a:solidFill>
            <a:ln w="9525" cap="flat">
              <a:noFill/>
              <a:prstDash val="solid"/>
              <a:miter/>
            </a:ln>
          </p:spPr>
          <p:txBody>
            <a:bodyPr rtlCol="0" anchor="ctr"/>
            <a:lstStyle/>
            <a:p>
              <a:endParaRPr lang="en-US"/>
            </a:p>
          </p:txBody>
        </p:sp>
        <p:sp>
          <p:nvSpPr>
            <p:cNvPr id="562" name="Freeform: Shape 561">
              <a:extLst>
                <a:ext uri="{FF2B5EF4-FFF2-40B4-BE49-F238E27FC236}">
                  <a16:creationId xmlns:a16="http://schemas.microsoft.com/office/drawing/2014/main" id="{8D8A571D-117B-0AA8-1E62-3AF1D5D1998E}"/>
                </a:ext>
              </a:extLst>
            </p:cNvPr>
            <p:cNvSpPr/>
            <p:nvPr/>
          </p:nvSpPr>
          <p:spPr>
            <a:xfrm>
              <a:off x="3005564" y="3255378"/>
              <a:ext cx="324796" cy="326149"/>
            </a:xfrm>
            <a:custGeom>
              <a:avLst/>
              <a:gdLst>
                <a:gd name="connsiteX0" fmla="*/ 62398 w 324796"/>
                <a:gd name="connsiteY0" fmla="*/ 292367 h 326149"/>
                <a:gd name="connsiteX1" fmla="*/ 20488 w 324796"/>
                <a:gd name="connsiteY1" fmla="*/ 325990 h 326149"/>
                <a:gd name="connsiteX2" fmla="*/ 104 w 324796"/>
                <a:gd name="connsiteY2" fmla="*/ 288938 h 326149"/>
                <a:gd name="connsiteX3" fmla="*/ 26870 w 324796"/>
                <a:gd name="connsiteY3" fmla="*/ 185401 h 326149"/>
                <a:gd name="connsiteX4" fmla="*/ 21060 w 324796"/>
                <a:gd name="connsiteY4" fmla="*/ 5473 h 326149"/>
                <a:gd name="connsiteX5" fmla="*/ 322621 w 324796"/>
                <a:gd name="connsiteY5" fmla="*/ 17856 h 326149"/>
                <a:gd name="connsiteX6" fmla="*/ 313096 w 324796"/>
                <a:gd name="connsiteY6" fmla="*/ 142729 h 326149"/>
                <a:gd name="connsiteX7" fmla="*/ 173745 w 324796"/>
                <a:gd name="connsiteY7" fmla="*/ 326085 h 326149"/>
                <a:gd name="connsiteX8" fmla="*/ 62398 w 324796"/>
                <a:gd name="connsiteY8" fmla="*/ 292367 h 326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4796" h="326149">
                  <a:moveTo>
                    <a:pt x="62398" y="292367"/>
                  </a:moveTo>
                  <a:cubicBezTo>
                    <a:pt x="62398" y="292367"/>
                    <a:pt x="28013" y="328847"/>
                    <a:pt x="20488" y="325990"/>
                  </a:cubicBezTo>
                  <a:cubicBezTo>
                    <a:pt x="12963" y="323132"/>
                    <a:pt x="2200" y="295319"/>
                    <a:pt x="104" y="288938"/>
                  </a:cubicBezTo>
                  <a:cubicBezTo>
                    <a:pt x="-2086" y="282556"/>
                    <a:pt x="30965" y="259410"/>
                    <a:pt x="26870" y="185401"/>
                  </a:cubicBezTo>
                  <a:cubicBezTo>
                    <a:pt x="22869" y="111392"/>
                    <a:pt x="15344" y="19952"/>
                    <a:pt x="21060" y="5473"/>
                  </a:cubicBezTo>
                  <a:cubicBezTo>
                    <a:pt x="26870" y="-9005"/>
                    <a:pt x="306048" y="8807"/>
                    <a:pt x="322621" y="17856"/>
                  </a:cubicBezTo>
                  <a:cubicBezTo>
                    <a:pt x="331479" y="22714"/>
                    <a:pt x="310239" y="128536"/>
                    <a:pt x="313096" y="142729"/>
                  </a:cubicBezTo>
                  <a:cubicBezTo>
                    <a:pt x="316049" y="156921"/>
                    <a:pt x="173745" y="326085"/>
                    <a:pt x="173745" y="326085"/>
                  </a:cubicBezTo>
                  <a:lnTo>
                    <a:pt x="62398" y="292367"/>
                  </a:lnTo>
                  <a:close/>
                </a:path>
              </a:pathLst>
            </a:custGeom>
            <a:solidFill>
              <a:srgbClr val="000000"/>
            </a:solidFill>
            <a:ln w="9525" cap="flat">
              <a:noFill/>
              <a:prstDash val="solid"/>
              <a:miter/>
            </a:ln>
          </p:spPr>
          <p:txBody>
            <a:bodyPr rtlCol="0" anchor="ctr"/>
            <a:lstStyle/>
            <a:p>
              <a:endParaRPr lang="en-US"/>
            </a:p>
          </p:txBody>
        </p:sp>
        <p:sp>
          <p:nvSpPr>
            <p:cNvPr id="563" name="Freeform: Shape 562">
              <a:extLst>
                <a:ext uri="{FF2B5EF4-FFF2-40B4-BE49-F238E27FC236}">
                  <a16:creationId xmlns:a16="http://schemas.microsoft.com/office/drawing/2014/main" id="{03B81F06-E7F8-5218-8F77-28055BE620C4}"/>
                </a:ext>
              </a:extLst>
            </p:cNvPr>
            <p:cNvSpPr/>
            <p:nvPr/>
          </p:nvSpPr>
          <p:spPr>
            <a:xfrm>
              <a:off x="3059156" y="3344784"/>
              <a:ext cx="271324" cy="347307"/>
            </a:xfrm>
            <a:custGeom>
              <a:avLst/>
              <a:gdLst>
                <a:gd name="connsiteX0" fmla="*/ 25855 w 271324"/>
                <a:gd name="connsiteY0" fmla="*/ 137524 h 347307"/>
                <a:gd name="connsiteX1" fmla="*/ 4520 w 271324"/>
                <a:gd name="connsiteY1" fmla="*/ 192674 h 347307"/>
                <a:gd name="connsiteX2" fmla="*/ 53859 w 271324"/>
                <a:gd name="connsiteY2" fmla="*/ 227726 h 347307"/>
                <a:gd name="connsiteX3" fmla="*/ 71957 w 271324"/>
                <a:gd name="connsiteY3" fmla="*/ 284780 h 347307"/>
                <a:gd name="connsiteX4" fmla="*/ 230072 w 271324"/>
                <a:gd name="connsiteY4" fmla="*/ 344121 h 347307"/>
                <a:gd name="connsiteX5" fmla="*/ 254741 w 271324"/>
                <a:gd name="connsiteY5" fmla="*/ 172481 h 347307"/>
                <a:gd name="connsiteX6" fmla="*/ 271315 w 271324"/>
                <a:gd name="connsiteY6" fmla="*/ 121617 h 347307"/>
                <a:gd name="connsiteX7" fmla="*/ 257789 w 271324"/>
                <a:gd name="connsiteY7" fmla="*/ 45227 h 347307"/>
                <a:gd name="connsiteX8" fmla="*/ 180256 w 271324"/>
                <a:gd name="connsiteY8" fmla="*/ 45227 h 347307"/>
                <a:gd name="connsiteX9" fmla="*/ 75005 w 271324"/>
                <a:gd name="connsiteY9" fmla="*/ 840 h 347307"/>
                <a:gd name="connsiteX10" fmla="*/ 140156 w 271324"/>
                <a:gd name="connsiteY10" fmla="*/ 43226 h 347307"/>
                <a:gd name="connsiteX11" fmla="*/ 122058 w 271324"/>
                <a:gd name="connsiteY11" fmla="*/ 113426 h 347307"/>
                <a:gd name="connsiteX12" fmla="*/ 94245 w 271324"/>
                <a:gd name="connsiteY12" fmla="*/ 129618 h 347307"/>
                <a:gd name="connsiteX13" fmla="*/ 88054 w 271324"/>
                <a:gd name="connsiteY13" fmla="*/ 195150 h 347307"/>
                <a:gd name="connsiteX14" fmla="*/ 66813 w 271324"/>
                <a:gd name="connsiteY14" fmla="*/ 192483 h 347307"/>
                <a:gd name="connsiteX15" fmla="*/ 25855 w 271324"/>
                <a:gd name="connsiteY15" fmla="*/ 137524 h 347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71324" h="347307">
                  <a:moveTo>
                    <a:pt x="25855" y="137524"/>
                  </a:moveTo>
                  <a:cubicBezTo>
                    <a:pt x="-6720" y="138953"/>
                    <a:pt x="-1576" y="173624"/>
                    <a:pt x="4520" y="192674"/>
                  </a:cubicBezTo>
                  <a:cubicBezTo>
                    <a:pt x="12901" y="218677"/>
                    <a:pt x="39572" y="244013"/>
                    <a:pt x="53859" y="227726"/>
                  </a:cubicBezTo>
                  <a:cubicBezTo>
                    <a:pt x="53859" y="227726"/>
                    <a:pt x="60431" y="259349"/>
                    <a:pt x="71957" y="284780"/>
                  </a:cubicBezTo>
                  <a:cubicBezTo>
                    <a:pt x="83482" y="310212"/>
                    <a:pt x="199211" y="360409"/>
                    <a:pt x="230072" y="344121"/>
                  </a:cubicBezTo>
                  <a:cubicBezTo>
                    <a:pt x="253217" y="331929"/>
                    <a:pt x="251312" y="198770"/>
                    <a:pt x="254741" y="172481"/>
                  </a:cubicBezTo>
                  <a:cubicBezTo>
                    <a:pt x="258170" y="146287"/>
                    <a:pt x="270934" y="132761"/>
                    <a:pt x="271315" y="121617"/>
                  </a:cubicBezTo>
                  <a:cubicBezTo>
                    <a:pt x="271696" y="110473"/>
                    <a:pt x="260933" y="59895"/>
                    <a:pt x="257789" y="45227"/>
                  </a:cubicBezTo>
                  <a:cubicBezTo>
                    <a:pt x="254741" y="30558"/>
                    <a:pt x="222737" y="59514"/>
                    <a:pt x="180256" y="45227"/>
                  </a:cubicBezTo>
                  <a:cubicBezTo>
                    <a:pt x="137870" y="30939"/>
                    <a:pt x="71099" y="-6018"/>
                    <a:pt x="75005" y="840"/>
                  </a:cubicBezTo>
                  <a:cubicBezTo>
                    <a:pt x="77862" y="5888"/>
                    <a:pt x="136726" y="31701"/>
                    <a:pt x="140156" y="43226"/>
                  </a:cubicBezTo>
                  <a:cubicBezTo>
                    <a:pt x="143585" y="54752"/>
                    <a:pt x="122058" y="105710"/>
                    <a:pt x="122058" y="113426"/>
                  </a:cubicBezTo>
                  <a:cubicBezTo>
                    <a:pt x="122058" y="121141"/>
                    <a:pt x="97007" y="121522"/>
                    <a:pt x="94245" y="129618"/>
                  </a:cubicBezTo>
                  <a:cubicBezTo>
                    <a:pt x="91578" y="137714"/>
                    <a:pt x="88816" y="188959"/>
                    <a:pt x="88054" y="195150"/>
                  </a:cubicBezTo>
                  <a:cubicBezTo>
                    <a:pt x="87292" y="201341"/>
                    <a:pt x="67194" y="197817"/>
                    <a:pt x="66813" y="192483"/>
                  </a:cubicBezTo>
                  <a:cubicBezTo>
                    <a:pt x="66622" y="187244"/>
                    <a:pt x="61289" y="136000"/>
                    <a:pt x="25855" y="137524"/>
                  </a:cubicBezTo>
                  <a:close/>
                </a:path>
              </a:pathLst>
            </a:custGeom>
            <a:solidFill>
              <a:srgbClr val="D56C67"/>
            </a:solidFill>
            <a:ln w="9525" cap="flat">
              <a:noFill/>
              <a:prstDash val="solid"/>
              <a:miter/>
            </a:ln>
          </p:spPr>
          <p:txBody>
            <a:bodyPr rtlCol="0" anchor="ctr"/>
            <a:lstStyle/>
            <a:p>
              <a:endParaRPr lang="en-US"/>
            </a:p>
          </p:txBody>
        </p:sp>
      </p:grpSp>
      <p:grpSp>
        <p:nvGrpSpPr>
          <p:cNvPr id="1055" name="Group 1054">
            <a:extLst>
              <a:ext uri="{FF2B5EF4-FFF2-40B4-BE49-F238E27FC236}">
                <a16:creationId xmlns:a16="http://schemas.microsoft.com/office/drawing/2014/main" id="{0AF78128-3284-7C88-06BD-414D77379F5D}"/>
              </a:ext>
            </a:extLst>
          </p:cNvPr>
          <p:cNvGrpSpPr/>
          <p:nvPr/>
        </p:nvGrpSpPr>
        <p:grpSpPr>
          <a:xfrm>
            <a:off x="4415742" y="2639214"/>
            <a:ext cx="3360516" cy="2828996"/>
            <a:chOff x="4831082" y="736762"/>
            <a:chExt cx="6329680" cy="5328540"/>
          </a:xfrm>
        </p:grpSpPr>
        <p:sp>
          <p:nvSpPr>
            <p:cNvPr id="1056" name="Freeform 5">
              <a:extLst>
                <a:ext uri="{FF2B5EF4-FFF2-40B4-BE49-F238E27FC236}">
                  <a16:creationId xmlns:a16="http://schemas.microsoft.com/office/drawing/2014/main" id="{D54A740C-FCEB-876A-AE19-B7E7EDB5AA95}"/>
                </a:ext>
              </a:extLst>
            </p:cNvPr>
            <p:cNvSpPr>
              <a:spLocks/>
            </p:cNvSpPr>
            <p:nvPr/>
          </p:nvSpPr>
          <p:spPr bwMode="auto">
            <a:xfrm>
              <a:off x="4831082" y="1438618"/>
              <a:ext cx="3514087" cy="4030667"/>
            </a:xfrm>
            <a:custGeom>
              <a:avLst/>
              <a:gdLst>
                <a:gd name="T0" fmla="*/ 0 w 2206"/>
                <a:gd name="T1" fmla="*/ 994 h 2533"/>
                <a:gd name="T2" fmla="*/ 1103 w 2206"/>
                <a:gd name="T3" fmla="*/ 0 h 2533"/>
                <a:gd name="T4" fmla="*/ 2206 w 2206"/>
                <a:gd name="T5" fmla="*/ 995 h 2533"/>
                <a:gd name="T6" fmla="*/ 1727 w 2206"/>
                <a:gd name="T7" fmla="*/ 1474 h 2533"/>
                <a:gd name="T8" fmla="*/ 1571 w 2206"/>
                <a:gd name="T9" fmla="*/ 1310 h 2533"/>
                <a:gd name="T10" fmla="*/ 1571 w 2206"/>
                <a:gd name="T11" fmla="*/ 2533 h 2533"/>
                <a:gd name="T12" fmla="*/ 634 w 2206"/>
                <a:gd name="T13" fmla="*/ 2533 h 2533"/>
                <a:gd name="T14" fmla="*/ 634 w 2206"/>
                <a:gd name="T15" fmla="*/ 1323 h 2533"/>
                <a:gd name="T16" fmla="*/ 488 w 2206"/>
                <a:gd name="T17" fmla="*/ 1485 h 2533"/>
                <a:gd name="T18" fmla="*/ 0 w 2206"/>
                <a:gd name="T19" fmla="*/ 994 h 2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6" h="2533">
                  <a:moveTo>
                    <a:pt x="0" y="994"/>
                  </a:moveTo>
                  <a:cubicBezTo>
                    <a:pt x="1103" y="0"/>
                    <a:pt x="1103" y="0"/>
                    <a:pt x="1103" y="0"/>
                  </a:cubicBezTo>
                  <a:cubicBezTo>
                    <a:pt x="2206" y="995"/>
                    <a:pt x="2206" y="995"/>
                    <a:pt x="2206" y="995"/>
                  </a:cubicBezTo>
                  <a:cubicBezTo>
                    <a:pt x="1727" y="1474"/>
                    <a:pt x="1727" y="1474"/>
                    <a:pt x="1727" y="1474"/>
                  </a:cubicBezTo>
                  <a:cubicBezTo>
                    <a:pt x="1571" y="1310"/>
                    <a:pt x="1571" y="1310"/>
                    <a:pt x="1571" y="1310"/>
                  </a:cubicBezTo>
                  <a:cubicBezTo>
                    <a:pt x="1571" y="2533"/>
                    <a:pt x="1571" y="2533"/>
                    <a:pt x="1571" y="2533"/>
                  </a:cubicBezTo>
                  <a:cubicBezTo>
                    <a:pt x="1328" y="2533"/>
                    <a:pt x="877" y="2533"/>
                    <a:pt x="634" y="2533"/>
                  </a:cubicBezTo>
                  <a:cubicBezTo>
                    <a:pt x="634" y="1323"/>
                    <a:pt x="634" y="1323"/>
                    <a:pt x="634" y="1323"/>
                  </a:cubicBezTo>
                  <a:cubicBezTo>
                    <a:pt x="488" y="1485"/>
                    <a:pt x="488" y="1485"/>
                    <a:pt x="488" y="1485"/>
                  </a:cubicBezTo>
                  <a:cubicBezTo>
                    <a:pt x="0" y="994"/>
                    <a:pt x="0" y="994"/>
                    <a:pt x="0" y="994"/>
                  </a:cubicBezTo>
                  <a:close/>
                </a:path>
              </a:pathLst>
            </a:cu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057" name="Freeform 6">
              <a:extLst>
                <a:ext uri="{FF2B5EF4-FFF2-40B4-BE49-F238E27FC236}">
                  <a16:creationId xmlns:a16="http://schemas.microsoft.com/office/drawing/2014/main" id="{9896B6C6-A67B-C421-6D18-E14EC551A373}"/>
                </a:ext>
              </a:extLst>
            </p:cNvPr>
            <p:cNvSpPr>
              <a:spLocks/>
            </p:cNvSpPr>
            <p:nvPr/>
          </p:nvSpPr>
          <p:spPr bwMode="auto">
            <a:xfrm>
              <a:off x="7646675" y="1392624"/>
              <a:ext cx="3514087" cy="4041753"/>
            </a:xfrm>
            <a:custGeom>
              <a:avLst/>
              <a:gdLst>
                <a:gd name="T0" fmla="*/ 0 w 2206"/>
                <a:gd name="T1" fmla="*/ 1545 h 2540"/>
                <a:gd name="T2" fmla="*/ 1103 w 2206"/>
                <a:gd name="T3" fmla="*/ 2540 h 2540"/>
                <a:gd name="T4" fmla="*/ 2206 w 2206"/>
                <a:gd name="T5" fmla="*/ 1544 h 2540"/>
                <a:gd name="T6" fmla="*/ 1727 w 2206"/>
                <a:gd name="T7" fmla="*/ 1065 h 2540"/>
                <a:gd name="T8" fmla="*/ 1571 w 2206"/>
                <a:gd name="T9" fmla="*/ 1229 h 2540"/>
                <a:gd name="T10" fmla="*/ 1571 w 2206"/>
                <a:gd name="T11" fmla="*/ 0 h 2540"/>
                <a:gd name="T12" fmla="*/ 634 w 2206"/>
                <a:gd name="T13" fmla="*/ 0 h 2540"/>
                <a:gd name="T14" fmla="*/ 634 w 2206"/>
                <a:gd name="T15" fmla="*/ 1216 h 2540"/>
                <a:gd name="T16" fmla="*/ 488 w 2206"/>
                <a:gd name="T17" fmla="*/ 1054 h 2540"/>
                <a:gd name="T18" fmla="*/ 0 w 2206"/>
                <a:gd name="T19" fmla="*/ 1545 h 2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6" h="2540">
                  <a:moveTo>
                    <a:pt x="0" y="1545"/>
                  </a:moveTo>
                  <a:cubicBezTo>
                    <a:pt x="1103" y="2540"/>
                    <a:pt x="1103" y="2540"/>
                    <a:pt x="1103" y="2540"/>
                  </a:cubicBezTo>
                  <a:cubicBezTo>
                    <a:pt x="2206" y="1544"/>
                    <a:pt x="2206" y="1544"/>
                    <a:pt x="2206" y="1544"/>
                  </a:cubicBezTo>
                  <a:cubicBezTo>
                    <a:pt x="1727" y="1065"/>
                    <a:pt x="1727" y="1065"/>
                    <a:pt x="1727" y="1065"/>
                  </a:cubicBezTo>
                  <a:cubicBezTo>
                    <a:pt x="1571" y="1229"/>
                    <a:pt x="1571" y="1229"/>
                    <a:pt x="1571" y="1229"/>
                  </a:cubicBezTo>
                  <a:cubicBezTo>
                    <a:pt x="1571" y="0"/>
                    <a:pt x="1571" y="0"/>
                    <a:pt x="1571" y="0"/>
                  </a:cubicBezTo>
                  <a:cubicBezTo>
                    <a:pt x="1328" y="0"/>
                    <a:pt x="877" y="0"/>
                    <a:pt x="634" y="0"/>
                  </a:cubicBezTo>
                  <a:cubicBezTo>
                    <a:pt x="634" y="1216"/>
                    <a:pt x="634" y="1216"/>
                    <a:pt x="634" y="1216"/>
                  </a:cubicBezTo>
                  <a:cubicBezTo>
                    <a:pt x="488" y="1054"/>
                    <a:pt x="488" y="1054"/>
                    <a:pt x="488" y="1054"/>
                  </a:cubicBezTo>
                  <a:cubicBezTo>
                    <a:pt x="0" y="1545"/>
                    <a:pt x="0" y="1545"/>
                    <a:pt x="0" y="1545"/>
                  </a:cubicBezTo>
                  <a:close/>
                </a:path>
              </a:pathLst>
            </a:custGeom>
            <a:solidFill>
              <a:schemeClr val="accent6">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solidFill>
                  <a:schemeClr val="lt1"/>
                </a:solidFill>
              </a:endParaRPr>
            </a:p>
          </p:txBody>
        </p:sp>
        <p:sp>
          <p:nvSpPr>
            <p:cNvPr id="1058" name="TextBox 1057">
              <a:extLst>
                <a:ext uri="{FF2B5EF4-FFF2-40B4-BE49-F238E27FC236}">
                  <a16:creationId xmlns:a16="http://schemas.microsoft.com/office/drawing/2014/main" id="{403771DF-7DD2-47E5-4804-732671B8068C}"/>
                </a:ext>
              </a:extLst>
            </p:cNvPr>
            <p:cNvSpPr txBox="1"/>
            <p:nvPr/>
          </p:nvSpPr>
          <p:spPr>
            <a:xfrm>
              <a:off x="6411494" y="2112844"/>
              <a:ext cx="353262" cy="637682"/>
            </a:xfrm>
            <a:prstGeom prst="rect">
              <a:avLst/>
            </a:prstGeom>
            <a:noFill/>
          </p:spPr>
          <p:txBody>
            <a:bodyPr wrap="none" lIns="0" rIns="0" rtlCol="0">
              <a:spAutoFit/>
            </a:bodyPr>
            <a:lstStyle/>
            <a:p>
              <a:pPr algn="ctr"/>
              <a:r>
                <a:rPr lang="en-US" sz="1600" dirty="0">
                  <a:solidFill>
                    <a:schemeClr val="accent4"/>
                  </a:solidFill>
                  <a:latin typeface="+mj-lt"/>
                </a:rPr>
                <a:t>UP</a:t>
              </a:r>
              <a:endParaRPr lang="en-US" dirty="0">
                <a:solidFill>
                  <a:schemeClr val="accent4"/>
                </a:solidFill>
                <a:latin typeface="+mj-lt"/>
              </a:endParaRPr>
            </a:p>
          </p:txBody>
        </p:sp>
        <p:sp>
          <p:nvSpPr>
            <p:cNvPr id="1059" name="TextBox 1058">
              <a:extLst>
                <a:ext uri="{FF2B5EF4-FFF2-40B4-BE49-F238E27FC236}">
                  <a16:creationId xmlns:a16="http://schemas.microsoft.com/office/drawing/2014/main" id="{A72F15F5-6358-F91D-FEE5-BCA7FA555864}"/>
                </a:ext>
              </a:extLst>
            </p:cNvPr>
            <p:cNvSpPr txBox="1"/>
            <p:nvPr/>
          </p:nvSpPr>
          <p:spPr>
            <a:xfrm>
              <a:off x="8962898" y="4184517"/>
              <a:ext cx="881644" cy="695653"/>
            </a:xfrm>
            <a:prstGeom prst="rect">
              <a:avLst/>
            </a:prstGeom>
            <a:noFill/>
          </p:spPr>
          <p:txBody>
            <a:bodyPr wrap="none" lIns="0" rIns="0" rtlCol="0">
              <a:spAutoFit/>
            </a:bodyPr>
            <a:lstStyle/>
            <a:p>
              <a:pPr algn="ctr"/>
              <a:r>
                <a:rPr lang="en-US" dirty="0">
                  <a:solidFill>
                    <a:schemeClr val="accent6"/>
                  </a:solidFill>
                  <a:latin typeface="+mj-lt"/>
                </a:rPr>
                <a:t>DOWN</a:t>
              </a:r>
            </a:p>
          </p:txBody>
        </p:sp>
        <p:grpSp>
          <p:nvGrpSpPr>
            <p:cNvPr id="1060" name="Group 1059">
              <a:extLst>
                <a:ext uri="{FF2B5EF4-FFF2-40B4-BE49-F238E27FC236}">
                  <a16:creationId xmlns:a16="http://schemas.microsoft.com/office/drawing/2014/main" id="{454CFB7B-EF5D-683B-531C-ED554785C048}"/>
                </a:ext>
              </a:extLst>
            </p:cNvPr>
            <p:cNvGrpSpPr/>
            <p:nvPr/>
          </p:nvGrpSpPr>
          <p:grpSpPr>
            <a:xfrm>
              <a:off x="5780533" y="4460488"/>
              <a:ext cx="1604818" cy="1604814"/>
              <a:chOff x="2758877" y="-2280268"/>
              <a:chExt cx="772927" cy="772926"/>
            </a:xfrm>
          </p:grpSpPr>
          <p:sp>
            <p:nvSpPr>
              <p:cNvPr id="1066" name="Oval 1065">
                <a:extLst>
                  <a:ext uri="{FF2B5EF4-FFF2-40B4-BE49-F238E27FC236}">
                    <a16:creationId xmlns:a16="http://schemas.microsoft.com/office/drawing/2014/main" id="{EB4DCDE1-B72E-F4BB-8B06-3EB434B940A7}"/>
                  </a:ext>
                </a:extLst>
              </p:cNvPr>
              <p:cNvSpPr/>
              <p:nvPr/>
            </p:nvSpPr>
            <p:spPr>
              <a:xfrm>
                <a:off x="2758877" y="-2280268"/>
                <a:ext cx="772927" cy="772926"/>
              </a:xfrm>
              <a:prstGeom prst="ellipse">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067" name="任意形状 1075">
                <a:extLst>
                  <a:ext uri="{FF2B5EF4-FFF2-40B4-BE49-F238E27FC236}">
                    <a16:creationId xmlns:a16="http://schemas.microsoft.com/office/drawing/2014/main" id="{30201A46-FD83-76B1-313D-B101D95DA256}"/>
                  </a:ext>
                </a:extLst>
              </p:cNvPr>
              <p:cNvSpPr/>
              <p:nvPr/>
            </p:nvSpPr>
            <p:spPr>
              <a:xfrm>
                <a:off x="2985781" y="-2071092"/>
                <a:ext cx="319119" cy="354574"/>
              </a:xfrm>
              <a:custGeom>
                <a:avLst/>
                <a:gdLst/>
                <a:ahLst/>
                <a:cxnLst>
                  <a:cxn ang="0">
                    <a:pos x="wd2" y="hd2"/>
                  </a:cxn>
                  <a:cxn ang="5400000">
                    <a:pos x="wd2" y="hd2"/>
                  </a:cxn>
                  <a:cxn ang="10800000">
                    <a:pos x="wd2" y="hd2"/>
                  </a:cxn>
                  <a:cxn ang="16200000">
                    <a:pos x="wd2" y="hd2"/>
                  </a:cxn>
                </a:cxnLst>
                <a:rect l="0" t="0" r="r" b="b"/>
                <a:pathLst>
                  <a:path w="21595" h="21600" extrusionOk="0">
                    <a:moveTo>
                      <a:pt x="9598" y="5400"/>
                    </a:moveTo>
                    <a:lnTo>
                      <a:pt x="11997" y="5400"/>
                    </a:lnTo>
                    <a:lnTo>
                      <a:pt x="11997" y="16200"/>
                    </a:lnTo>
                    <a:lnTo>
                      <a:pt x="9598" y="16200"/>
                    </a:lnTo>
                    <a:lnTo>
                      <a:pt x="9598" y="5400"/>
                    </a:lnTo>
                    <a:close/>
                    <a:moveTo>
                      <a:pt x="14397" y="9720"/>
                    </a:moveTo>
                    <a:lnTo>
                      <a:pt x="16796" y="9720"/>
                    </a:lnTo>
                    <a:lnTo>
                      <a:pt x="16796" y="16200"/>
                    </a:lnTo>
                    <a:lnTo>
                      <a:pt x="14397" y="16200"/>
                    </a:lnTo>
                    <a:lnTo>
                      <a:pt x="14397" y="9720"/>
                    </a:lnTo>
                    <a:close/>
                    <a:moveTo>
                      <a:pt x="4799" y="11880"/>
                    </a:moveTo>
                    <a:lnTo>
                      <a:pt x="7198" y="11880"/>
                    </a:lnTo>
                    <a:lnTo>
                      <a:pt x="7198" y="16200"/>
                    </a:lnTo>
                    <a:lnTo>
                      <a:pt x="4799" y="16200"/>
                    </a:lnTo>
                    <a:lnTo>
                      <a:pt x="4799" y="11880"/>
                    </a:lnTo>
                    <a:close/>
                    <a:moveTo>
                      <a:pt x="14397" y="2160"/>
                    </a:moveTo>
                    <a:lnTo>
                      <a:pt x="2399" y="2160"/>
                    </a:lnTo>
                    <a:lnTo>
                      <a:pt x="2399" y="19440"/>
                    </a:lnTo>
                    <a:lnTo>
                      <a:pt x="19196" y="19440"/>
                    </a:lnTo>
                    <a:lnTo>
                      <a:pt x="19196" y="6480"/>
                    </a:lnTo>
                    <a:lnTo>
                      <a:pt x="14397" y="6480"/>
                    </a:lnTo>
                    <a:lnTo>
                      <a:pt x="14397" y="2160"/>
                    </a:lnTo>
                    <a:close/>
                    <a:moveTo>
                      <a:pt x="0" y="1071"/>
                    </a:moveTo>
                    <a:cubicBezTo>
                      <a:pt x="0" y="480"/>
                      <a:pt x="536" y="0"/>
                      <a:pt x="1198" y="0"/>
                    </a:cubicBezTo>
                    <a:lnTo>
                      <a:pt x="15597" y="0"/>
                    </a:lnTo>
                    <a:lnTo>
                      <a:pt x="21595" y="5400"/>
                    </a:lnTo>
                    <a:lnTo>
                      <a:pt x="21595" y="20512"/>
                    </a:lnTo>
                    <a:cubicBezTo>
                      <a:pt x="21600" y="21109"/>
                      <a:pt x="21067" y="21596"/>
                      <a:pt x="20404" y="21600"/>
                    </a:cubicBezTo>
                    <a:cubicBezTo>
                      <a:pt x="20404" y="21600"/>
                      <a:pt x="20404" y="21600"/>
                      <a:pt x="20404" y="21600"/>
                    </a:cubicBezTo>
                    <a:lnTo>
                      <a:pt x="1191" y="21600"/>
                    </a:lnTo>
                    <a:cubicBezTo>
                      <a:pt x="536" y="21596"/>
                      <a:pt x="5" y="21119"/>
                      <a:pt x="0" y="20529"/>
                    </a:cubicBezTo>
                    <a:lnTo>
                      <a:pt x="0" y="1071"/>
                    </a:lnTo>
                    <a:close/>
                  </a:path>
                </a:pathLst>
              </a:custGeom>
              <a:solidFill>
                <a:schemeClr val="accent4"/>
              </a:solidFill>
              <a:ln w="12700" cap="flat">
                <a:noFill/>
                <a:miter lim="400000"/>
              </a:ln>
              <a:effectLst/>
            </p:spPr>
            <p:txBody>
              <a:bodyPr wrap="square" lIns="45719" tIns="45719" rIns="45719" bIns="45719" numCol="1" anchor="ctr">
                <a:noAutofit/>
              </a:bodyPr>
              <a:lstStyle/>
              <a:p>
                <a:endParaRPr>
                  <a:solidFill>
                    <a:schemeClr val="accent6"/>
                  </a:solidFill>
                </a:endParaRPr>
              </a:p>
            </p:txBody>
          </p:sp>
        </p:grpSp>
        <p:grpSp>
          <p:nvGrpSpPr>
            <p:cNvPr id="1061" name="Group 1060">
              <a:extLst>
                <a:ext uri="{FF2B5EF4-FFF2-40B4-BE49-F238E27FC236}">
                  <a16:creationId xmlns:a16="http://schemas.microsoft.com/office/drawing/2014/main" id="{6F3AC573-E729-5F4A-0DF6-C0635003006E}"/>
                </a:ext>
              </a:extLst>
            </p:cNvPr>
            <p:cNvGrpSpPr/>
            <p:nvPr/>
          </p:nvGrpSpPr>
          <p:grpSpPr>
            <a:xfrm>
              <a:off x="8606492" y="736762"/>
              <a:ext cx="1605236" cy="1605236"/>
              <a:chOff x="4084326" y="-1967848"/>
              <a:chExt cx="772927" cy="772926"/>
            </a:xfrm>
          </p:grpSpPr>
          <p:sp>
            <p:nvSpPr>
              <p:cNvPr id="1064" name="Oval 1063">
                <a:extLst>
                  <a:ext uri="{FF2B5EF4-FFF2-40B4-BE49-F238E27FC236}">
                    <a16:creationId xmlns:a16="http://schemas.microsoft.com/office/drawing/2014/main" id="{BAAE8E69-E206-E87E-FA0D-0614BEAD27A0}"/>
                  </a:ext>
                </a:extLst>
              </p:cNvPr>
              <p:cNvSpPr/>
              <p:nvPr/>
            </p:nvSpPr>
            <p:spPr>
              <a:xfrm>
                <a:off x="4084326" y="-1967848"/>
                <a:ext cx="772927" cy="772926"/>
              </a:xfrm>
              <a:prstGeom prst="ellipse">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065" name="任意形状 1002">
                <a:extLst>
                  <a:ext uri="{FF2B5EF4-FFF2-40B4-BE49-F238E27FC236}">
                    <a16:creationId xmlns:a16="http://schemas.microsoft.com/office/drawing/2014/main" id="{2F577773-3CDB-29A1-6757-86A2C63BADDC}"/>
                  </a:ext>
                </a:extLst>
              </p:cNvPr>
              <p:cNvSpPr/>
              <p:nvPr/>
            </p:nvSpPr>
            <p:spPr>
              <a:xfrm>
                <a:off x="4266000" y="-1786173"/>
                <a:ext cx="409578" cy="409577"/>
              </a:xfrm>
              <a:custGeom>
                <a:avLst/>
                <a:gdLst/>
                <a:ahLst/>
                <a:cxnLst>
                  <a:cxn ang="0">
                    <a:pos x="wd2" y="hd2"/>
                  </a:cxn>
                  <a:cxn ang="5400000">
                    <a:pos x="wd2" y="hd2"/>
                  </a:cxn>
                  <a:cxn ang="10800000">
                    <a:pos x="wd2" y="hd2"/>
                  </a:cxn>
                  <a:cxn ang="16200000">
                    <a:pos x="wd2" y="hd2"/>
                  </a:cxn>
                </a:cxnLst>
                <a:rect l="0" t="0" r="r" b="b"/>
                <a:pathLst>
                  <a:path w="21600" h="21600" extrusionOk="0">
                    <a:moveTo>
                      <a:pt x="9042" y="43"/>
                    </a:moveTo>
                    <a:cubicBezTo>
                      <a:pt x="9373" y="14"/>
                      <a:pt x="9708" y="0"/>
                      <a:pt x="10046" y="0"/>
                    </a:cubicBezTo>
                    <a:cubicBezTo>
                      <a:pt x="16427" y="0"/>
                      <a:pt x="21600" y="5173"/>
                      <a:pt x="21600" y="11554"/>
                    </a:cubicBezTo>
                    <a:cubicBezTo>
                      <a:pt x="21600" y="11892"/>
                      <a:pt x="21586" y="12227"/>
                      <a:pt x="21557" y="12558"/>
                    </a:cubicBezTo>
                    <a:lnTo>
                      <a:pt x="20044" y="12558"/>
                    </a:lnTo>
                    <a:cubicBezTo>
                      <a:pt x="19539" y="17635"/>
                      <a:pt x="15256" y="21600"/>
                      <a:pt x="10046" y="21600"/>
                    </a:cubicBezTo>
                    <a:cubicBezTo>
                      <a:pt x="4498" y="21600"/>
                      <a:pt x="0" y="17102"/>
                      <a:pt x="0" y="11554"/>
                    </a:cubicBezTo>
                    <a:cubicBezTo>
                      <a:pt x="0" y="6344"/>
                      <a:pt x="3965" y="2061"/>
                      <a:pt x="9042" y="1557"/>
                    </a:cubicBezTo>
                    <a:lnTo>
                      <a:pt x="9042" y="42"/>
                    </a:lnTo>
                    <a:close/>
                    <a:moveTo>
                      <a:pt x="9042" y="12558"/>
                    </a:moveTo>
                    <a:lnTo>
                      <a:pt x="9042" y="3579"/>
                    </a:lnTo>
                    <a:cubicBezTo>
                      <a:pt x="4638" y="4139"/>
                      <a:pt x="1522" y="8163"/>
                      <a:pt x="2082" y="12567"/>
                    </a:cubicBezTo>
                    <a:cubicBezTo>
                      <a:pt x="2593" y="16578"/>
                      <a:pt x="6003" y="19586"/>
                      <a:pt x="10046" y="19591"/>
                    </a:cubicBezTo>
                    <a:cubicBezTo>
                      <a:pt x="14097" y="19591"/>
                      <a:pt x="17515" y="16577"/>
                      <a:pt x="18021" y="12558"/>
                    </a:cubicBezTo>
                    <a:lnTo>
                      <a:pt x="9042" y="12558"/>
                    </a:lnTo>
                    <a:close/>
                    <a:moveTo>
                      <a:pt x="19538" y="10549"/>
                    </a:moveTo>
                    <a:cubicBezTo>
                      <a:pt x="19064" y="6073"/>
                      <a:pt x="15527" y="2536"/>
                      <a:pt x="11051" y="2062"/>
                    </a:cubicBezTo>
                    <a:lnTo>
                      <a:pt x="11051" y="10549"/>
                    </a:lnTo>
                    <a:lnTo>
                      <a:pt x="19538" y="10549"/>
                    </a:lnTo>
                    <a:close/>
                  </a:path>
                </a:pathLst>
              </a:custGeom>
              <a:solidFill>
                <a:schemeClr val="accent6"/>
              </a:solidFill>
              <a:ln w="12700" cap="flat">
                <a:noFill/>
                <a:miter lim="400000"/>
              </a:ln>
              <a:effectLst/>
            </p:spPr>
            <p:txBody>
              <a:bodyPr wrap="square" lIns="45719" tIns="45719" rIns="45719" bIns="45719" numCol="1" anchor="ctr">
                <a:noAutofit/>
              </a:bodyPr>
              <a:lstStyle/>
              <a:p>
                <a:endParaRPr/>
              </a:p>
            </p:txBody>
          </p:sp>
        </p:grpSp>
        <p:sp>
          <p:nvSpPr>
            <p:cNvPr id="1062" name="TextBox 1061">
              <a:extLst>
                <a:ext uri="{FF2B5EF4-FFF2-40B4-BE49-F238E27FC236}">
                  <a16:creationId xmlns:a16="http://schemas.microsoft.com/office/drawing/2014/main" id="{4CF73FFA-73AF-436F-4FC8-EECF45889BDA}"/>
                </a:ext>
              </a:extLst>
            </p:cNvPr>
            <p:cNvSpPr txBox="1"/>
            <p:nvPr/>
          </p:nvSpPr>
          <p:spPr>
            <a:xfrm>
              <a:off x="8677938" y="2506026"/>
              <a:ext cx="1451561" cy="606040"/>
            </a:xfrm>
            <a:prstGeom prst="rect">
              <a:avLst/>
            </a:prstGeom>
            <a:noFill/>
          </p:spPr>
          <p:txBody>
            <a:bodyPr wrap="square" rtlCol="0">
              <a:spAutoFit/>
            </a:bodyPr>
            <a:lstStyle/>
            <a:p>
              <a:pPr algn="ctr">
                <a:lnSpc>
                  <a:spcPct val="110000"/>
                </a:lnSpc>
              </a:pPr>
              <a:r>
                <a:rPr lang="en-US" sz="1400" b="1" dirty="0">
                  <a:solidFill>
                    <a:schemeClr val="accent6"/>
                  </a:solidFill>
                  <a:latin typeface="+mj-lt"/>
                </a:rPr>
                <a:t>6.9%</a:t>
              </a:r>
            </a:p>
          </p:txBody>
        </p:sp>
        <p:sp>
          <p:nvSpPr>
            <p:cNvPr id="1063" name="TextBox 1062">
              <a:extLst>
                <a:ext uri="{FF2B5EF4-FFF2-40B4-BE49-F238E27FC236}">
                  <a16:creationId xmlns:a16="http://schemas.microsoft.com/office/drawing/2014/main" id="{9F80833A-EF7C-11C5-0156-0D710FADC971}"/>
                </a:ext>
              </a:extLst>
            </p:cNvPr>
            <p:cNvSpPr txBox="1"/>
            <p:nvPr/>
          </p:nvSpPr>
          <p:spPr>
            <a:xfrm>
              <a:off x="5862347" y="3834038"/>
              <a:ext cx="1451561" cy="606040"/>
            </a:xfrm>
            <a:prstGeom prst="rect">
              <a:avLst/>
            </a:prstGeom>
            <a:noFill/>
          </p:spPr>
          <p:txBody>
            <a:bodyPr wrap="square" rtlCol="0">
              <a:spAutoFit/>
            </a:bodyPr>
            <a:lstStyle/>
            <a:p>
              <a:pPr algn="ctr">
                <a:lnSpc>
                  <a:spcPct val="110000"/>
                </a:lnSpc>
              </a:pPr>
              <a:r>
                <a:rPr lang="en-US" sz="1400" b="1" dirty="0">
                  <a:solidFill>
                    <a:schemeClr val="accent4"/>
                  </a:solidFill>
                  <a:latin typeface="+mj-lt"/>
                </a:rPr>
                <a:t>8.7%</a:t>
              </a:r>
            </a:p>
          </p:txBody>
        </p:sp>
      </p:grpSp>
    </p:spTree>
    <p:extLst>
      <p:ext uri="{BB962C8B-B14F-4D97-AF65-F5344CB8AC3E}">
        <p14:creationId xmlns:p14="http://schemas.microsoft.com/office/powerpoint/2010/main" val="3100673668"/>
      </p:ext>
    </p:extLst>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1BC16E8-7E80-6354-C5AF-724D75D36604}"/>
              </a:ext>
            </a:extLst>
          </p:cNvPr>
          <p:cNvSpPr txBox="1"/>
          <p:nvPr/>
        </p:nvSpPr>
        <p:spPr>
          <a:xfrm>
            <a:off x="838640" y="761999"/>
            <a:ext cx="8305360"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sp>
        <p:nvSpPr>
          <p:cNvPr id="3" name="Rectangle: Diagonal Corners Snipped 2">
            <a:extLst>
              <a:ext uri="{FF2B5EF4-FFF2-40B4-BE49-F238E27FC236}">
                <a16:creationId xmlns:a16="http://schemas.microsoft.com/office/drawing/2014/main" id="{22B050A8-6F4B-5EFC-6194-E61282769538}"/>
              </a:ext>
            </a:extLst>
          </p:cNvPr>
          <p:cNvSpPr/>
          <p:nvPr/>
        </p:nvSpPr>
        <p:spPr>
          <a:xfrm>
            <a:off x="3378570" y="1766136"/>
            <a:ext cx="6370785" cy="4177463"/>
          </a:xfrm>
          <a:prstGeom prst="snip2DiagRect">
            <a:avLst>
              <a:gd name="adj1" fmla="val 0"/>
              <a:gd name="adj2" fmla="val 12384"/>
            </a:avLst>
          </a:prstGeom>
          <a:solidFill>
            <a:schemeClr val="bg1"/>
          </a:solidFill>
          <a:ln>
            <a:noFill/>
          </a:ln>
          <a:effectLst>
            <a:outerShdw blurRad="1016000" dist="381000" dir="2100000" sx="90000" sy="90000" algn="tl"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 name="Rectangle: Rounded Corners 4">
            <a:extLst>
              <a:ext uri="{FF2B5EF4-FFF2-40B4-BE49-F238E27FC236}">
                <a16:creationId xmlns:a16="http://schemas.microsoft.com/office/drawing/2014/main" id="{8E884525-3BFF-11AC-4CA9-D4D57470A2DE}"/>
              </a:ext>
            </a:extLst>
          </p:cNvPr>
          <p:cNvSpPr/>
          <p:nvPr/>
        </p:nvSpPr>
        <p:spPr>
          <a:xfrm>
            <a:off x="5484574" y="1954035"/>
            <a:ext cx="776676" cy="257539"/>
          </a:xfrm>
          <a:prstGeom prst="roundRect">
            <a:avLst>
              <a:gd name="adj" fmla="val 50000"/>
            </a:avLst>
          </a:prstGeom>
          <a:gradFill>
            <a:gsLst>
              <a:gs pos="0">
                <a:schemeClr val="accent1"/>
              </a:gs>
              <a:gs pos="100000">
                <a:schemeClr val="accent2"/>
              </a:gs>
            </a:gsLst>
            <a:lin ang="2700000" scaled="1"/>
          </a:gradFill>
          <a:ln>
            <a:noFill/>
          </a:ln>
          <a:effectLst>
            <a:outerShdw blurRad="1016000" dist="381000" dir="2100000" sx="90000" sy="90000" algn="tl"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ID" sz="1200" dirty="0">
                <a:latin typeface="+mj-lt"/>
              </a:rPr>
              <a:t>+80%</a:t>
            </a:r>
          </a:p>
        </p:txBody>
      </p:sp>
      <p:sp>
        <p:nvSpPr>
          <p:cNvPr id="9" name="TextBox 8">
            <a:extLst>
              <a:ext uri="{FF2B5EF4-FFF2-40B4-BE49-F238E27FC236}">
                <a16:creationId xmlns:a16="http://schemas.microsoft.com/office/drawing/2014/main" id="{62C19535-EBF5-04BB-4E7D-CDA8C40AFE51}"/>
              </a:ext>
            </a:extLst>
          </p:cNvPr>
          <p:cNvSpPr txBox="1"/>
          <p:nvPr/>
        </p:nvSpPr>
        <p:spPr>
          <a:xfrm>
            <a:off x="4617581" y="4628256"/>
            <a:ext cx="2510663" cy="461665"/>
          </a:xfrm>
          <a:prstGeom prst="rect">
            <a:avLst/>
          </a:prstGeom>
          <a:noFill/>
        </p:spPr>
        <p:txBody>
          <a:bodyPr wrap="square" rtlCol="0">
            <a:spAutoFit/>
          </a:bodyPr>
          <a:lstStyle/>
          <a:p>
            <a:pPr algn="ctr"/>
            <a:r>
              <a:rPr lang="en-US" sz="2400" b="1" dirty="0">
                <a:gradFill>
                  <a:gsLst>
                    <a:gs pos="0">
                      <a:schemeClr val="accent1"/>
                    </a:gs>
                    <a:gs pos="100000">
                      <a:schemeClr val="accent2"/>
                    </a:gs>
                  </a:gsLst>
                  <a:lin ang="2700000" scaled="1"/>
                </a:gradFill>
                <a:latin typeface="+mj-lt"/>
                <a:ea typeface="Inter" panose="020B0502030000000004" pitchFamily="34" charset="0"/>
              </a:rPr>
              <a:t>Value of 20+</a:t>
            </a:r>
          </a:p>
        </p:txBody>
      </p:sp>
      <p:sp>
        <p:nvSpPr>
          <p:cNvPr id="10" name="TextBox 9">
            <a:extLst>
              <a:ext uri="{FF2B5EF4-FFF2-40B4-BE49-F238E27FC236}">
                <a16:creationId xmlns:a16="http://schemas.microsoft.com/office/drawing/2014/main" id="{9F62EE44-CFA7-2110-F62E-5C6CF68CAEB5}"/>
              </a:ext>
            </a:extLst>
          </p:cNvPr>
          <p:cNvSpPr txBox="1"/>
          <p:nvPr/>
        </p:nvSpPr>
        <p:spPr>
          <a:xfrm>
            <a:off x="3961056" y="5060699"/>
            <a:ext cx="3823714" cy="589649"/>
          </a:xfrm>
          <a:prstGeom prst="rect">
            <a:avLst/>
          </a:prstGeom>
          <a:noFill/>
        </p:spPr>
        <p:txBody>
          <a:bodyPr wrap="square" rtlCol="0">
            <a:spAutoFit/>
          </a:bodyPr>
          <a:lstStyle/>
          <a:p>
            <a:pPr algn="ctr">
              <a:lnSpc>
                <a:spcPct val="120000"/>
              </a:lnSpc>
              <a:spcBef>
                <a:spcPts val="1200"/>
              </a:spcBef>
            </a:pPr>
            <a:r>
              <a:rPr lang="fr-FR" sz="1400" dirty="0">
                <a:solidFill>
                  <a:srgbClr val="000000">
                    <a:lumMod val="65000"/>
                    <a:lumOff val="35000"/>
                  </a:srgbClr>
                </a:solidFill>
                <a:latin typeface="Figtree"/>
              </a:rPr>
              <a:t>Lorem ipsum </a:t>
            </a:r>
            <a:r>
              <a:rPr lang="fr-FR" sz="1400" dirty="0" err="1">
                <a:solidFill>
                  <a:srgbClr val="000000">
                    <a:lumMod val="65000"/>
                    <a:lumOff val="35000"/>
                  </a:srgbClr>
                </a:solidFill>
                <a:latin typeface="Figtree"/>
              </a:rPr>
              <a:t>dolor</a:t>
            </a:r>
            <a:r>
              <a:rPr lang="fr-FR" sz="1400" dirty="0">
                <a:solidFill>
                  <a:srgbClr val="000000">
                    <a:lumMod val="65000"/>
                    <a:lumOff val="35000"/>
                  </a:srgbClr>
                </a:solidFill>
                <a:latin typeface="Figtree"/>
              </a:rPr>
              <a:t> </a:t>
            </a:r>
            <a:r>
              <a:rPr lang="fr-FR" sz="1400" dirty="0" err="1">
                <a:solidFill>
                  <a:srgbClr val="000000">
                    <a:lumMod val="65000"/>
                    <a:lumOff val="35000"/>
                  </a:srgbClr>
                </a:solidFill>
                <a:latin typeface="Figtree"/>
              </a:rPr>
              <a:t>sit</a:t>
            </a:r>
            <a:r>
              <a:rPr lang="fr-FR" sz="1400" dirty="0">
                <a:solidFill>
                  <a:srgbClr val="000000">
                    <a:lumMod val="65000"/>
                    <a:lumOff val="35000"/>
                  </a:srgbClr>
                </a:solidFill>
                <a:latin typeface="Figtree"/>
              </a:rPr>
              <a:t> </a:t>
            </a:r>
            <a:r>
              <a:rPr lang="fr-FR" sz="1400" dirty="0" err="1">
                <a:solidFill>
                  <a:srgbClr val="000000">
                    <a:lumMod val="65000"/>
                    <a:lumOff val="35000"/>
                  </a:srgbClr>
                </a:solidFill>
                <a:latin typeface="Figtree"/>
              </a:rPr>
              <a:t>amet</a:t>
            </a:r>
            <a:r>
              <a:rPr lang="fr-FR" sz="1400" dirty="0">
                <a:solidFill>
                  <a:srgbClr val="000000">
                    <a:lumMod val="65000"/>
                    <a:lumOff val="35000"/>
                  </a:srgbClr>
                </a:solidFill>
                <a:latin typeface="Figtree"/>
              </a:rPr>
              <a:t>, </a:t>
            </a:r>
            <a:r>
              <a:rPr lang="fr-FR" sz="1400" dirty="0" err="1">
                <a:solidFill>
                  <a:srgbClr val="000000">
                    <a:lumMod val="65000"/>
                    <a:lumOff val="35000"/>
                  </a:srgbClr>
                </a:solidFill>
                <a:latin typeface="Figtree"/>
              </a:rPr>
              <a:t>consectetuer</a:t>
            </a:r>
            <a:r>
              <a:rPr lang="fr-FR" sz="1400" dirty="0">
                <a:solidFill>
                  <a:srgbClr val="000000">
                    <a:lumMod val="65000"/>
                    <a:lumOff val="35000"/>
                  </a:srgbClr>
                </a:solidFill>
                <a:latin typeface="Figtree"/>
              </a:rPr>
              <a:t> </a:t>
            </a:r>
            <a:r>
              <a:rPr lang="fr-FR" sz="1400" dirty="0" err="1">
                <a:solidFill>
                  <a:srgbClr val="000000">
                    <a:lumMod val="65000"/>
                    <a:lumOff val="35000"/>
                  </a:srgbClr>
                </a:solidFill>
                <a:latin typeface="Figtree"/>
              </a:rPr>
              <a:t>adipiscing</a:t>
            </a:r>
            <a:r>
              <a:rPr lang="fr-FR" sz="1400" dirty="0">
                <a:solidFill>
                  <a:srgbClr val="000000">
                    <a:lumMod val="65000"/>
                    <a:lumOff val="35000"/>
                  </a:srgbClr>
                </a:solidFill>
                <a:latin typeface="Figtree"/>
              </a:rPr>
              <a:t> </a:t>
            </a:r>
            <a:r>
              <a:rPr lang="fr-FR" sz="1400" dirty="0" err="1">
                <a:solidFill>
                  <a:srgbClr val="000000">
                    <a:lumMod val="65000"/>
                    <a:lumOff val="35000"/>
                  </a:srgbClr>
                </a:solidFill>
                <a:latin typeface="Figtree"/>
              </a:rPr>
              <a:t>elit</a:t>
            </a:r>
            <a:r>
              <a:rPr lang="fr-FR" sz="1400" dirty="0">
                <a:solidFill>
                  <a:srgbClr val="000000">
                    <a:lumMod val="65000"/>
                    <a:lumOff val="35000"/>
                  </a:srgbClr>
                </a:solidFill>
                <a:latin typeface="Figtree"/>
              </a:rPr>
              <a:t>. </a:t>
            </a:r>
            <a:r>
              <a:rPr lang="fr-FR" sz="1400" dirty="0" err="1">
                <a:solidFill>
                  <a:srgbClr val="000000">
                    <a:lumMod val="65000"/>
                    <a:lumOff val="35000"/>
                  </a:srgbClr>
                </a:solidFill>
                <a:latin typeface="Figtree"/>
              </a:rPr>
              <a:t>Aenean</a:t>
            </a:r>
            <a:r>
              <a:rPr lang="fr-FR" sz="1400" dirty="0">
                <a:solidFill>
                  <a:srgbClr val="000000">
                    <a:lumMod val="65000"/>
                    <a:lumOff val="35000"/>
                  </a:srgbClr>
                </a:solidFill>
                <a:latin typeface="Figtree"/>
              </a:rPr>
              <a:t> commodo </a:t>
            </a:r>
            <a:r>
              <a:rPr lang="fr-FR" sz="1400" dirty="0" err="1">
                <a:solidFill>
                  <a:srgbClr val="000000">
                    <a:lumMod val="65000"/>
                    <a:lumOff val="35000"/>
                  </a:srgbClr>
                </a:solidFill>
                <a:latin typeface="Figtree"/>
              </a:rPr>
              <a:t>ligula</a:t>
            </a:r>
            <a:endParaRPr lang="fr-FR" sz="1400" dirty="0">
              <a:solidFill>
                <a:srgbClr val="000000">
                  <a:lumMod val="65000"/>
                  <a:lumOff val="35000"/>
                </a:srgbClr>
              </a:solidFill>
              <a:latin typeface="Figtree"/>
            </a:endParaRPr>
          </a:p>
        </p:txBody>
      </p:sp>
      <p:sp>
        <p:nvSpPr>
          <p:cNvPr id="8" name="Rectangle 7">
            <a:extLst>
              <a:ext uri="{FF2B5EF4-FFF2-40B4-BE49-F238E27FC236}">
                <a16:creationId xmlns:a16="http://schemas.microsoft.com/office/drawing/2014/main" id="{77609517-91A3-126F-2966-04857B07EE95}"/>
              </a:ext>
            </a:extLst>
          </p:cNvPr>
          <p:cNvSpPr/>
          <p:nvPr/>
        </p:nvSpPr>
        <p:spPr>
          <a:xfrm>
            <a:off x="4693081" y="4303407"/>
            <a:ext cx="2359662" cy="354071"/>
          </a:xfrm>
          <a:prstGeom prst="rect">
            <a:avLst/>
          </a:prstGeom>
        </p:spPr>
        <p:txBody>
          <a:bodyPr wrap="square">
            <a:spAutoFit/>
          </a:bodyPr>
          <a:lstStyle/>
          <a:p>
            <a:pPr algn="ctr">
              <a:lnSpc>
                <a:spcPct val="130000"/>
              </a:lnSpc>
            </a:pPr>
            <a:r>
              <a:rPr lang="en-US" sz="1400" dirty="0">
                <a:solidFill>
                  <a:schemeClr val="tx1">
                    <a:lumMod val="75000"/>
                    <a:lumOff val="25000"/>
                  </a:schemeClr>
                </a:solidFill>
                <a:latin typeface="+mj-lt"/>
              </a:rPr>
              <a:t>Write Your Text here</a:t>
            </a:r>
          </a:p>
        </p:txBody>
      </p:sp>
      <p:graphicFrame>
        <p:nvGraphicFramePr>
          <p:cNvPr id="11" name="Chart 10">
            <a:extLst>
              <a:ext uri="{FF2B5EF4-FFF2-40B4-BE49-F238E27FC236}">
                <a16:creationId xmlns:a16="http://schemas.microsoft.com/office/drawing/2014/main" id="{3A74F156-215A-B467-326B-36919F652B53}"/>
              </a:ext>
            </a:extLst>
          </p:cNvPr>
          <p:cNvGraphicFramePr/>
          <p:nvPr/>
        </p:nvGraphicFramePr>
        <p:xfrm>
          <a:off x="3758147" y="2453640"/>
          <a:ext cx="4229530" cy="1785463"/>
        </p:xfrm>
        <a:graphic>
          <a:graphicData uri="http://schemas.openxmlformats.org/drawingml/2006/chart">
            <c:chart xmlns:c="http://schemas.openxmlformats.org/drawingml/2006/chart" xmlns:r="http://schemas.openxmlformats.org/officeDocument/2006/relationships" r:id="rId2"/>
          </a:graphicData>
        </a:graphic>
      </p:graphicFrame>
      <p:grpSp>
        <p:nvGrpSpPr>
          <p:cNvPr id="15" name="Group 14">
            <a:extLst>
              <a:ext uri="{FF2B5EF4-FFF2-40B4-BE49-F238E27FC236}">
                <a16:creationId xmlns:a16="http://schemas.microsoft.com/office/drawing/2014/main" id="{7B18FB42-15F3-64B8-54F6-D9B65C41F103}"/>
              </a:ext>
            </a:extLst>
          </p:cNvPr>
          <p:cNvGrpSpPr/>
          <p:nvPr/>
        </p:nvGrpSpPr>
        <p:grpSpPr>
          <a:xfrm>
            <a:off x="8279297" y="2097032"/>
            <a:ext cx="2993300" cy="3676998"/>
            <a:chOff x="4919874" y="1985962"/>
            <a:chExt cx="2346339" cy="2882265"/>
          </a:xfrm>
        </p:grpSpPr>
        <p:grpSp>
          <p:nvGrpSpPr>
            <p:cNvPr id="16" name="Graphic 1">
              <a:extLst>
                <a:ext uri="{FF2B5EF4-FFF2-40B4-BE49-F238E27FC236}">
                  <a16:creationId xmlns:a16="http://schemas.microsoft.com/office/drawing/2014/main" id="{8B83BFA2-2D71-CB4E-C8C8-73763DFFD94D}"/>
                </a:ext>
              </a:extLst>
            </p:cNvPr>
            <p:cNvGrpSpPr/>
            <p:nvPr/>
          </p:nvGrpSpPr>
          <p:grpSpPr>
            <a:xfrm>
              <a:off x="4919874" y="1985962"/>
              <a:ext cx="657225" cy="1466850"/>
              <a:chOff x="4919874" y="1985962"/>
              <a:chExt cx="657225" cy="1466850"/>
            </a:xfrm>
            <a:solidFill>
              <a:schemeClr val="accent1"/>
            </a:solidFill>
          </p:grpSpPr>
          <p:sp>
            <p:nvSpPr>
              <p:cNvPr id="68" name="Freeform: Shape 67">
                <a:extLst>
                  <a:ext uri="{FF2B5EF4-FFF2-40B4-BE49-F238E27FC236}">
                    <a16:creationId xmlns:a16="http://schemas.microsoft.com/office/drawing/2014/main" id="{68A7A139-8827-8F53-113B-34AC0CEEBD1A}"/>
                  </a:ext>
                </a:extLst>
              </p:cNvPr>
              <p:cNvSpPr/>
              <p:nvPr/>
            </p:nvSpPr>
            <p:spPr>
              <a:xfrm>
                <a:off x="4919874" y="2013465"/>
                <a:ext cx="657225" cy="1438275"/>
              </a:xfrm>
              <a:custGeom>
                <a:avLst/>
                <a:gdLst>
                  <a:gd name="connsiteX0" fmla="*/ 309351 w 657225"/>
                  <a:gd name="connsiteY0" fmla="*/ 2025 h 1438275"/>
                  <a:gd name="connsiteX1" fmla="*/ 27411 w 657225"/>
                  <a:gd name="connsiteY1" fmla="*/ 223957 h 1438275"/>
                  <a:gd name="connsiteX2" fmla="*/ 228388 w 657225"/>
                  <a:gd name="connsiteY2" fmla="*/ 855465 h 1438275"/>
                  <a:gd name="connsiteX3" fmla="*/ 575098 w 657225"/>
                  <a:gd name="connsiteY3" fmla="*/ 1215510 h 1438275"/>
                  <a:gd name="connsiteX4" fmla="*/ 424603 w 657225"/>
                  <a:gd name="connsiteY4" fmla="*/ 1334572 h 1438275"/>
                  <a:gd name="connsiteX5" fmla="*/ 443653 w 657225"/>
                  <a:gd name="connsiteY5" fmla="*/ 1238370 h 1438275"/>
                  <a:gd name="connsiteX6" fmla="*/ 317923 w 657225"/>
                  <a:gd name="connsiteY6" fmla="*/ 1282185 h 1438275"/>
                  <a:gd name="connsiteX7" fmla="*/ 386503 w 657225"/>
                  <a:gd name="connsiteY7" fmla="*/ 1434585 h 1438275"/>
                  <a:gd name="connsiteX8" fmla="*/ 635106 w 657225"/>
                  <a:gd name="connsiteY8" fmla="*/ 1355527 h 1438275"/>
                  <a:gd name="connsiteX9" fmla="*/ 607483 w 657225"/>
                  <a:gd name="connsiteY9" fmla="*/ 1025010 h 1438275"/>
                  <a:gd name="connsiteX10" fmla="*/ 208386 w 657225"/>
                  <a:gd name="connsiteY10" fmla="*/ 596385 h 1438275"/>
                  <a:gd name="connsiteX11" fmla="*/ 296016 w 657225"/>
                  <a:gd name="connsiteY11" fmla="*/ 138232 h 1438275"/>
                  <a:gd name="connsiteX12" fmla="*/ 309351 w 657225"/>
                  <a:gd name="connsiteY12" fmla="*/ 2025 h 143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7225" h="1438275">
                    <a:moveTo>
                      <a:pt x="309351" y="2025"/>
                    </a:moveTo>
                    <a:cubicBezTo>
                      <a:pt x="253153" y="-12263"/>
                      <a:pt x="87418" y="47745"/>
                      <a:pt x="27411" y="223957"/>
                    </a:cubicBezTo>
                    <a:cubicBezTo>
                      <a:pt x="-30692" y="392550"/>
                      <a:pt x="-10689" y="645915"/>
                      <a:pt x="228388" y="855465"/>
                    </a:cubicBezTo>
                    <a:cubicBezTo>
                      <a:pt x="466513" y="1065015"/>
                      <a:pt x="575098" y="1035487"/>
                      <a:pt x="575098" y="1215510"/>
                    </a:cubicBezTo>
                    <a:cubicBezTo>
                      <a:pt x="575098" y="1395532"/>
                      <a:pt x="436986" y="1372672"/>
                      <a:pt x="424603" y="1334572"/>
                    </a:cubicBezTo>
                    <a:cubicBezTo>
                      <a:pt x="468418" y="1327905"/>
                      <a:pt x="478896" y="1259325"/>
                      <a:pt x="443653" y="1238370"/>
                    </a:cubicBezTo>
                    <a:cubicBezTo>
                      <a:pt x="408411" y="1217415"/>
                      <a:pt x="335068" y="1221225"/>
                      <a:pt x="317923" y="1282185"/>
                    </a:cubicBezTo>
                    <a:cubicBezTo>
                      <a:pt x="300778" y="1343145"/>
                      <a:pt x="324591" y="1409820"/>
                      <a:pt x="386503" y="1434585"/>
                    </a:cubicBezTo>
                    <a:cubicBezTo>
                      <a:pt x="449368" y="1459350"/>
                      <a:pt x="585576" y="1457445"/>
                      <a:pt x="635106" y="1355527"/>
                    </a:cubicBezTo>
                    <a:cubicBezTo>
                      <a:pt x="685588" y="1252657"/>
                      <a:pt x="662728" y="1098352"/>
                      <a:pt x="607483" y="1025010"/>
                    </a:cubicBezTo>
                    <a:cubicBezTo>
                      <a:pt x="553191" y="951667"/>
                      <a:pt x="257916" y="711637"/>
                      <a:pt x="208386" y="596385"/>
                    </a:cubicBezTo>
                    <a:cubicBezTo>
                      <a:pt x="139806" y="435412"/>
                      <a:pt x="124566" y="178237"/>
                      <a:pt x="296016" y="138232"/>
                    </a:cubicBezTo>
                    <a:cubicBezTo>
                      <a:pt x="345546" y="17265"/>
                      <a:pt x="309351" y="2025"/>
                      <a:pt x="309351" y="2025"/>
                    </a:cubicBezTo>
                    <a:close/>
                  </a:path>
                </a:pathLst>
              </a:custGeom>
              <a:solidFill>
                <a:srgbClr val="EA8000"/>
              </a:solidFill>
              <a:ln w="9525" cap="flat">
                <a:noFill/>
                <a:prstDash val="solid"/>
                <a:miter/>
              </a:ln>
            </p:spPr>
            <p:txBody>
              <a:bodyPr rtlCol="0" anchor="ctr"/>
              <a:lstStyle/>
              <a:p>
                <a:endParaRPr lang="en-US"/>
              </a:p>
            </p:txBody>
          </p:sp>
          <p:sp>
            <p:nvSpPr>
              <p:cNvPr id="69" name="Freeform: Shape 68">
                <a:extLst>
                  <a:ext uri="{FF2B5EF4-FFF2-40B4-BE49-F238E27FC236}">
                    <a16:creationId xmlns:a16="http://schemas.microsoft.com/office/drawing/2014/main" id="{5E081AB6-2411-17FE-146B-B533AB76B517}"/>
                  </a:ext>
                </a:extLst>
              </p:cNvPr>
              <p:cNvSpPr/>
              <p:nvPr/>
            </p:nvSpPr>
            <p:spPr>
              <a:xfrm>
                <a:off x="5178742" y="2116454"/>
                <a:ext cx="333375" cy="266700"/>
              </a:xfrm>
              <a:custGeom>
                <a:avLst/>
                <a:gdLst>
                  <a:gd name="connsiteX0" fmla="*/ 336233 w 333375"/>
                  <a:gd name="connsiteY0" fmla="*/ 267653 h 266700"/>
                  <a:gd name="connsiteX1" fmla="*/ 0 w 333375"/>
                  <a:gd name="connsiteY1" fmla="*/ 0 h 266700"/>
                  <a:gd name="connsiteX2" fmla="*/ 123825 w 333375"/>
                  <a:gd name="connsiteY2" fmla="*/ 0 h 266700"/>
                  <a:gd name="connsiteX3" fmla="*/ 337185 w 333375"/>
                  <a:gd name="connsiteY3" fmla="*/ 150495 h 266700"/>
                  <a:gd name="connsiteX4" fmla="*/ 336233 w 333375"/>
                  <a:gd name="connsiteY4" fmla="*/ 267653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266700">
                    <a:moveTo>
                      <a:pt x="336233" y="267653"/>
                    </a:moveTo>
                    <a:cubicBezTo>
                      <a:pt x="71438" y="264795"/>
                      <a:pt x="0" y="98108"/>
                      <a:pt x="0" y="0"/>
                    </a:cubicBezTo>
                    <a:lnTo>
                      <a:pt x="123825" y="0"/>
                    </a:lnTo>
                    <a:cubicBezTo>
                      <a:pt x="123825" y="24765"/>
                      <a:pt x="134302" y="148590"/>
                      <a:pt x="337185" y="150495"/>
                    </a:cubicBezTo>
                    <a:lnTo>
                      <a:pt x="336233" y="267653"/>
                    </a:lnTo>
                    <a:close/>
                  </a:path>
                </a:pathLst>
              </a:custGeom>
              <a:solidFill>
                <a:srgbClr val="EA8000"/>
              </a:solidFill>
              <a:ln w="9525" cap="flat">
                <a:noFill/>
                <a:prstDash val="solid"/>
                <a:miter/>
              </a:ln>
            </p:spPr>
            <p:txBody>
              <a:bodyPr rtlCol="0" anchor="ctr"/>
              <a:lstStyle/>
              <a:p>
                <a:endParaRPr lang="en-US"/>
              </a:p>
            </p:txBody>
          </p:sp>
          <p:sp>
            <p:nvSpPr>
              <p:cNvPr id="70" name="Freeform: Shape 69">
                <a:extLst>
                  <a:ext uri="{FF2B5EF4-FFF2-40B4-BE49-F238E27FC236}">
                    <a16:creationId xmlns:a16="http://schemas.microsoft.com/office/drawing/2014/main" id="{A5E26C49-CC7B-68B0-26DE-203C14CFB518}"/>
                  </a:ext>
                </a:extLst>
              </p:cNvPr>
              <p:cNvSpPr/>
              <p:nvPr/>
            </p:nvSpPr>
            <p:spPr>
              <a:xfrm>
                <a:off x="5018569" y="2081212"/>
                <a:ext cx="561975" cy="1371600"/>
              </a:xfrm>
              <a:custGeom>
                <a:avLst/>
                <a:gdLst>
                  <a:gd name="connsiteX0" fmla="*/ 537363 w 561975"/>
                  <a:gd name="connsiteY0" fmla="*/ 1287780 h 1371600"/>
                  <a:gd name="connsiteX1" fmla="*/ 509740 w 561975"/>
                  <a:gd name="connsiteY1" fmla="*/ 957263 h 1371600"/>
                  <a:gd name="connsiteX2" fmla="*/ 110643 w 561975"/>
                  <a:gd name="connsiteY2" fmla="*/ 528638 h 1371600"/>
                  <a:gd name="connsiteX3" fmla="*/ 198273 w 561975"/>
                  <a:gd name="connsiteY3" fmla="*/ 70485 h 1371600"/>
                  <a:gd name="connsiteX4" fmla="*/ 220180 w 561975"/>
                  <a:gd name="connsiteY4" fmla="*/ 0 h 1371600"/>
                  <a:gd name="connsiteX5" fmla="*/ 5868 w 561975"/>
                  <a:gd name="connsiteY5" fmla="*/ 238125 h 1371600"/>
                  <a:gd name="connsiteX6" fmla="*/ 170650 w 561975"/>
                  <a:gd name="connsiteY6" fmla="*/ 703898 h 1371600"/>
                  <a:gd name="connsiteX7" fmla="*/ 455448 w 561975"/>
                  <a:gd name="connsiteY7" fmla="*/ 960120 h 1371600"/>
                  <a:gd name="connsiteX8" fmla="*/ 494500 w 561975"/>
                  <a:gd name="connsiteY8" fmla="*/ 1258253 h 1371600"/>
                  <a:gd name="connsiteX9" fmla="*/ 332575 w 561975"/>
                  <a:gd name="connsiteY9" fmla="*/ 1333500 h 1371600"/>
                  <a:gd name="connsiteX10" fmla="*/ 248755 w 561975"/>
                  <a:gd name="connsiteY10" fmla="*/ 1210628 h 1371600"/>
                  <a:gd name="connsiteX11" fmla="*/ 267805 w 561975"/>
                  <a:gd name="connsiteY11" fmla="*/ 1163003 h 1371600"/>
                  <a:gd name="connsiteX12" fmla="*/ 219228 w 561975"/>
                  <a:gd name="connsiteY12" fmla="*/ 1213485 h 1371600"/>
                  <a:gd name="connsiteX13" fmla="*/ 287808 w 561975"/>
                  <a:gd name="connsiteY13" fmla="*/ 1365885 h 1371600"/>
                  <a:gd name="connsiteX14" fmla="*/ 537363 w 561975"/>
                  <a:gd name="connsiteY14" fmla="*/ 128778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975" h="1371600">
                    <a:moveTo>
                      <a:pt x="537363" y="1287780"/>
                    </a:moveTo>
                    <a:cubicBezTo>
                      <a:pt x="587845" y="1184910"/>
                      <a:pt x="564985" y="1030605"/>
                      <a:pt x="509740" y="957263"/>
                    </a:cubicBezTo>
                    <a:cubicBezTo>
                      <a:pt x="455448" y="883920"/>
                      <a:pt x="160173" y="643890"/>
                      <a:pt x="110643" y="528638"/>
                    </a:cubicBezTo>
                    <a:cubicBezTo>
                      <a:pt x="42063" y="367665"/>
                      <a:pt x="26823" y="110490"/>
                      <a:pt x="198273" y="70485"/>
                    </a:cubicBezTo>
                    <a:cubicBezTo>
                      <a:pt x="209703" y="40958"/>
                      <a:pt x="216370" y="18097"/>
                      <a:pt x="220180" y="0"/>
                    </a:cubicBezTo>
                    <a:cubicBezTo>
                      <a:pt x="91593" y="34290"/>
                      <a:pt x="20155" y="116205"/>
                      <a:pt x="5868" y="238125"/>
                    </a:cubicBezTo>
                    <a:cubicBezTo>
                      <a:pt x="-21755" y="475298"/>
                      <a:pt x="50635" y="601028"/>
                      <a:pt x="170650" y="703898"/>
                    </a:cubicBezTo>
                    <a:cubicBezTo>
                      <a:pt x="334480" y="844868"/>
                      <a:pt x="354483" y="860108"/>
                      <a:pt x="455448" y="960120"/>
                    </a:cubicBezTo>
                    <a:cubicBezTo>
                      <a:pt x="555460" y="1060133"/>
                      <a:pt x="536410" y="1188720"/>
                      <a:pt x="494500" y="1258253"/>
                    </a:cubicBezTo>
                    <a:cubicBezTo>
                      <a:pt x="452590" y="1327785"/>
                      <a:pt x="371628" y="1344930"/>
                      <a:pt x="332575" y="1333500"/>
                    </a:cubicBezTo>
                    <a:cubicBezTo>
                      <a:pt x="267805" y="1315403"/>
                      <a:pt x="240183" y="1269683"/>
                      <a:pt x="248755" y="1210628"/>
                    </a:cubicBezTo>
                    <a:cubicBezTo>
                      <a:pt x="251613" y="1192530"/>
                      <a:pt x="258280" y="1176338"/>
                      <a:pt x="267805" y="1163003"/>
                    </a:cubicBezTo>
                    <a:cubicBezTo>
                      <a:pt x="245898" y="1170623"/>
                      <a:pt x="226848" y="1185863"/>
                      <a:pt x="219228" y="1213485"/>
                    </a:cubicBezTo>
                    <a:cubicBezTo>
                      <a:pt x="202083" y="1274445"/>
                      <a:pt x="225895" y="1341120"/>
                      <a:pt x="287808" y="1365885"/>
                    </a:cubicBezTo>
                    <a:cubicBezTo>
                      <a:pt x="350673" y="1391603"/>
                      <a:pt x="486880" y="1389698"/>
                      <a:pt x="537363" y="1287780"/>
                    </a:cubicBezTo>
                    <a:close/>
                  </a:path>
                </a:pathLst>
              </a:custGeom>
              <a:solidFill>
                <a:srgbClr val="C46600"/>
              </a:solidFill>
              <a:ln w="9525" cap="flat">
                <a:noFill/>
                <a:prstDash val="solid"/>
                <a:miter/>
              </a:ln>
            </p:spPr>
            <p:txBody>
              <a:bodyPr rtlCol="0" anchor="ctr"/>
              <a:lstStyle/>
              <a:p>
                <a:endParaRPr lang="en-US"/>
              </a:p>
            </p:txBody>
          </p:sp>
          <p:sp>
            <p:nvSpPr>
              <p:cNvPr id="71" name="Freeform: Shape 70">
                <a:extLst>
                  <a:ext uri="{FF2B5EF4-FFF2-40B4-BE49-F238E27FC236}">
                    <a16:creationId xmlns:a16="http://schemas.microsoft.com/office/drawing/2014/main" id="{FB82C710-7CDC-C942-4B6E-F778F81A64F7}"/>
                  </a:ext>
                </a:extLst>
              </p:cNvPr>
              <p:cNvSpPr/>
              <p:nvPr/>
            </p:nvSpPr>
            <p:spPr>
              <a:xfrm>
                <a:off x="5179694" y="2116454"/>
                <a:ext cx="333375" cy="266700"/>
              </a:xfrm>
              <a:custGeom>
                <a:avLst/>
                <a:gdLst>
                  <a:gd name="connsiteX0" fmla="*/ 336233 w 333375"/>
                  <a:gd name="connsiteY0" fmla="*/ 228600 h 266700"/>
                  <a:gd name="connsiteX1" fmla="*/ 56198 w 333375"/>
                  <a:gd name="connsiteY1" fmla="*/ 0 h 266700"/>
                  <a:gd name="connsiteX2" fmla="*/ 0 w 333375"/>
                  <a:gd name="connsiteY2" fmla="*/ 0 h 266700"/>
                  <a:gd name="connsiteX3" fmla="*/ 336233 w 333375"/>
                  <a:gd name="connsiteY3" fmla="*/ 267653 h 266700"/>
                  <a:gd name="connsiteX4" fmla="*/ 336233 w 333375"/>
                  <a:gd name="connsiteY4" fmla="*/ 228600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266700">
                    <a:moveTo>
                      <a:pt x="336233" y="228600"/>
                    </a:moveTo>
                    <a:cubicBezTo>
                      <a:pt x="92393" y="205740"/>
                      <a:pt x="63818" y="75248"/>
                      <a:pt x="56198" y="0"/>
                    </a:cubicBezTo>
                    <a:lnTo>
                      <a:pt x="0" y="0"/>
                    </a:lnTo>
                    <a:cubicBezTo>
                      <a:pt x="0" y="98108"/>
                      <a:pt x="70485" y="265748"/>
                      <a:pt x="336233" y="267653"/>
                    </a:cubicBezTo>
                    <a:lnTo>
                      <a:pt x="336233" y="228600"/>
                    </a:lnTo>
                    <a:close/>
                  </a:path>
                </a:pathLst>
              </a:custGeom>
              <a:solidFill>
                <a:srgbClr val="C46600"/>
              </a:solidFill>
              <a:ln w="9525" cap="flat">
                <a:noFill/>
                <a:prstDash val="solid"/>
                <a:miter/>
              </a:ln>
            </p:spPr>
            <p:txBody>
              <a:bodyPr rtlCol="0" anchor="ctr"/>
              <a:lstStyle/>
              <a:p>
                <a:endParaRPr lang="en-US"/>
              </a:p>
            </p:txBody>
          </p:sp>
          <p:sp>
            <p:nvSpPr>
              <p:cNvPr id="72" name="Freeform: Shape 71">
                <a:extLst>
                  <a:ext uri="{FF2B5EF4-FFF2-40B4-BE49-F238E27FC236}">
                    <a16:creationId xmlns:a16="http://schemas.microsoft.com/office/drawing/2014/main" id="{49E5D28C-64E7-AD18-A0BF-16D75063B6E6}"/>
                  </a:ext>
                </a:extLst>
              </p:cNvPr>
              <p:cNvSpPr/>
              <p:nvPr/>
            </p:nvSpPr>
            <p:spPr>
              <a:xfrm>
                <a:off x="5117782" y="1985962"/>
                <a:ext cx="190500" cy="190500"/>
              </a:xfrm>
              <a:custGeom>
                <a:avLst/>
                <a:gdLst>
                  <a:gd name="connsiteX0" fmla="*/ 195263 w 190500"/>
                  <a:gd name="connsiteY0" fmla="*/ 98108 h 190500"/>
                  <a:gd name="connsiteX1" fmla="*/ 97155 w 190500"/>
                  <a:gd name="connsiteY1" fmla="*/ 196215 h 190500"/>
                  <a:gd name="connsiteX2" fmla="*/ 0 w 190500"/>
                  <a:gd name="connsiteY2" fmla="*/ 98108 h 190500"/>
                  <a:gd name="connsiteX3" fmla="*/ 98108 w 190500"/>
                  <a:gd name="connsiteY3" fmla="*/ 0 h 190500"/>
                  <a:gd name="connsiteX4" fmla="*/ 195263 w 190500"/>
                  <a:gd name="connsiteY4" fmla="*/ 98108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195263" y="98108"/>
                    </a:moveTo>
                    <a:cubicBezTo>
                      <a:pt x="195263" y="152400"/>
                      <a:pt x="151448" y="196215"/>
                      <a:pt x="97155" y="196215"/>
                    </a:cubicBezTo>
                    <a:cubicBezTo>
                      <a:pt x="42863" y="196215"/>
                      <a:pt x="0" y="152400"/>
                      <a:pt x="0" y="98108"/>
                    </a:cubicBezTo>
                    <a:cubicBezTo>
                      <a:pt x="0" y="43815"/>
                      <a:pt x="43815" y="0"/>
                      <a:pt x="98108" y="0"/>
                    </a:cubicBezTo>
                    <a:cubicBezTo>
                      <a:pt x="152400" y="0"/>
                      <a:pt x="195263" y="43815"/>
                      <a:pt x="195263" y="98108"/>
                    </a:cubicBezTo>
                    <a:close/>
                  </a:path>
                </a:pathLst>
              </a:custGeom>
              <a:solidFill>
                <a:srgbClr val="EA8000"/>
              </a:solidFill>
              <a:ln w="9525" cap="flat">
                <a:noFill/>
                <a:prstDash val="solid"/>
                <a:miter/>
              </a:ln>
            </p:spPr>
            <p:txBody>
              <a:bodyPr rtlCol="0" anchor="ctr"/>
              <a:lstStyle/>
              <a:p>
                <a:endParaRPr lang="en-US"/>
              </a:p>
            </p:txBody>
          </p:sp>
          <p:sp>
            <p:nvSpPr>
              <p:cNvPr id="73" name="Freeform: Shape 72">
                <a:extLst>
                  <a:ext uri="{FF2B5EF4-FFF2-40B4-BE49-F238E27FC236}">
                    <a16:creationId xmlns:a16="http://schemas.microsoft.com/office/drawing/2014/main" id="{0BF7694B-E849-86D7-34D2-AB6B33FEBE46}"/>
                  </a:ext>
                </a:extLst>
              </p:cNvPr>
              <p:cNvSpPr/>
              <p:nvPr/>
            </p:nvSpPr>
            <p:spPr>
              <a:xfrm>
                <a:off x="5152072" y="2020229"/>
                <a:ext cx="123825" cy="123825"/>
              </a:xfrm>
              <a:custGeom>
                <a:avLst/>
                <a:gdLst>
                  <a:gd name="connsiteX0" fmla="*/ 127635 w 123825"/>
                  <a:gd name="connsiteY0" fmla="*/ 63841 h 123825"/>
                  <a:gd name="connsiteX1" fmla="*/ 63818 w 123825"/>
                  <a:gd name="connsiteY1" fmla="*/ 127658 h 123825"/>
                  <a:gd name="connsiteX2" fmla="*/ 0 w 123825"/>
                  <a:gd name="connsiteY2" fmla="*/ 63841 h 123825"/>
                  <a:gd name="connsiteX3" fmla="*/ 63818 w 123825"/>
                  <a:gd name="connsiteY3" fmla="*/ 23 h 123825"/>
                  <a:gd name="connsiteX4" fmla="*/ 127635 w 123825"/>
                  <a:gd name="connsiteY4" fmla="*/ 6384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127635" y="63841"/>
                    </a:moveTo>
                    <a:cubicBezTo>
                      <a:pt x="127635" y="99083"/>
                      <a:pt x="99060" y="127658"/>
                      <a:pt x="63818" y="127658"/>
                    </a:cubicBezTo>
                    <a:cubicBezTo>
                      <a:pt x="28575" y="127658"/>
                      <a:pt x="0" y="99083"/>
                      <a:pt x="0" y="63841"/>
                    </a:cubicBezTo>
                    <a:cubicBezTo>
                      <a:pt x="0" y="28598"/>
                      <a:pt x="28575" y="23"/>
                      <a:pt x="63818" y="23"/>
                    </a:cubicBezTo>
                    <a:cubicBezTo>
                      <a:pt x="99060" y="-929"/>
                      <a:pt x="127635" y="27646"/>
                      <a:pt x="127635" y="63841"/>
                    </a:cubicBezTo>
                    <a:close/>
                  </a:path>
                </a:pathLst>
              </a:custGeom>
              <a:solidFill>
                <a:srgbClr val="FFB948"/>
              </a:solidFill>
              <a:ln w="9525" cap="flat">
                <a:noFill/>
                <a:prstDash val="solid"/>
                <a:miter/>
              </a:ln>
            </p:spPr>
            <p:txBody>
              <a:bodyPr rtlCol="0" anchor="ctr"/>
              <a:lstStyle/>
              <a:p>
                <a:endParaRPr lang="en-US"/>
              </a:p>
            </p:txBody>
          </p:sp>
        </p:grpSp>
        <p:grpSp>
          <p:nvGrpSpPr>
            <p:cNvPr id="17" name="Graphic 1">
              <a:extLst>
                <a:ext uri="{FF2B5EF4-FFF2-40B4-BE49-F238E27FC236}">
                  <a16:creationId xmlns:a16="http://schemas.microsoft.com/office/drawing/2014/main" id="{770C49E1-C716-F22F-31C8-85DBF3E13F2D}"/>
                </a:ext>
              </a:extLst>
            </p:cNvPr>
            <p:cNvGrpSpPr/>
            <p:nvPr/>
          </p:nvGrpSpPr>
          <p:grpSpPr>
            <a:xfrm>
              <a:off x="6608988" y="1985962"/>
              <a:ext cx="657225" cy="1466850"/>
              <a:chOff x="6608988" y="1985962"/>
              <a:chExt cx="657225" cy="1466850"/>
            </a:xfrm>
            <a:solidFill>
              <a:schemeClr val="accent1"/>
            </a:solidFill>
          </p:grpSpPr>
          <p:sp>
            <p:nvSpPr>
              <p:cNvPr id="62" name="Freeform: Shape 61">
                <a:extLst>
                  <a:ext uri="{FF2B5EF4-FFF2-40B4-BE49-F238E27FC236}">
                    <a16:creationId xmlns:a16="http://schemas.microsoft.com/office/drawing/2014/main" id="{128E2A36-B151-6E16-A860-FE5A03ADC4AA}"/>
                  </a:ext>
                </a:extLst>
              </p:cNvPr>
              <p:cNvSpPr/>
              <p:nvPr/>
            </p:nvSpPr>
            <p:spPr>
              <a:xfrm>
                <a:off x="6609941" y="2013465"/>
                <a:ext cx="657225" cy="1438275"/>
              </a:xfrm>
              <a:custGeom>
                <a:avLst/>
                <a:gdLst>
                  <a:gd name="connsiteX0" fmla="*/ 353786 w 657225"/>
                  <a:gd name="connsiteY0" fmla="*/ 2025 h 1438275"/>
                  <a:gd name="connsiteX1" fmla="*/ 635726 w 657225"/>
                  <a:gd name="connsiteY1" fmla="*/ 223957 h 1438275"/>
                  <a:gd name="connsiteX2" fmla="*/ 434749 w 657225"/>
                  <a:gd name="connsiteY2" fmla="*/ 855465 h 1438275"/>
                  <a:gd name="connsiteX3" fmla="*/ 88039 w 657225"/>
                  <a:gd name="connsiteY3" fmla="*/ 1215510 h 1438275"/>
                  <a:gd name="connsiteX4" fmla="*/ 238534 w 657225"/>
                  <a:gd name="connsiteY4" fmla="*/ 1334572 h 1438275"/>
                  <a:gd name="connsiteX5" fmla="*/ 219484 w 657225"/>
                  <a:gd name="connsiteY5" fmla="*/ 1238370 h 1438275"/>
                  <a:gd name="connsiteX6" fmla="*/ 345214 w 657225"/>
                  <a:gd name="connsiteY6" fmla="*/ 1282185 h 1438275"/>
                  <a:gd name="connsiteX7" fmla="*/ 276634 w 657225"/>
                  <a:gd name="connsiteY7" fmla="*/ 1434585 h 1438275"/>
                  <a:gd name="connsiteX8" fmla="*/ 28031 w 657225"/>
                  <a:gd name="connsiteY8" fmla="*/ 1355527 h 1438275"/>
                  <a:gd name="connsiteX9" fmla="*/ 55654 w 657225"/>
                  <a:gd name="connsiteY9" fmla="*/ 1025010 h 1438275"/>
                  <a:gd name="connsiteX10" fmla="*/ 454751 w 657225"/>
                  <a:gd name="connsiteY10" fmla="*/ 596385 h 1438275"/>
                  <a:gd name="connsiteX11" fmla="*/ 367121 w 657225"/>
                  <a:gd name="connsiteY11" fmla="*/ 138232 h 1438275"/>
                  <a:gd name="connsiteX12" fmla="*/ 353786 w 657225"/>
                  <a:gd name="connsiteY12" fmla="*/ 2025 h 1438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7225" h="1438275">
                    <a:moveTo>
                      <a:pt x="353786" y="2025"/>
                    </a:moveTo>
                    <a:cubicBezTo>
                      <a:pt x="409984" y="-12263"/>
                      <a:pt x="575719" y="47745"/>
                      <a:pt x="635726" y="223957"/>
                    </a:cubicBezTo>
                    <a:cubicBezTo>
                      <a:pt x="693829" y="392550"/>
                      <a:pt x="673826" y="645915"/>
                      <a:pt x="434749" y="855465"/>
                    </a:cubicBezTo>
                    <a:cubicBezTo>
                      <a:pt x="196624" y="1065015"/>
                      <a:pt x="88039" y="1035487"/>
                      <a:pt x="88039" y="1215510"/>
                    </a:cubicBezTo>
                    <a:cubicBezTo>
                      <a:pt x="88039" y="1395532"/>
                      <a:pt x="226151" y="1372672"/>
                      <a:pt x="238534" y="1334572"/>
                    </a:cubicBezTo>
                    <a:cubicBezTo>
                      <a:pt x="194719" y="1327905"/>
                      <a:pt x="184241" y="1259325"/>
                      <a:pt x="219484" y="1238370"/>
                    </a:cubicBezTo>
                    <a:cubicBezTo>
                      <a:pt x="254726" y="1217415"/>
                      <a:pt x="328069" y="1221225"/>
                      <a:pt x="345214" y="1282185"/>
                    </a:cubicBezTo>
                    <a:cubicBezTo>
                      <a:pt x="362359" y="1343145"/>
                      <a:pt x="338546" y="1409820"/>
                      <a:pt x="276634" y="1434585"/>
                    </a:cubicBezTo>
                    <a:cubicBezTo>
                      <a:pt x="213769" y="1459350"/>
                      <a:pt x="77561" y="1457445"/>
                      <a:pt x="28031" y="1355527"/>
                    </a:cubicBezTo>
                    <a:cubicBezTo>
                      <a:pt x="-22451" y="1252657"/>
                      <a:pt x="409" y="1098352"/>
                      <a:pt x="55654" y="1025010"/>
                    </a:cubicBezTo>
                    <a:cubicBezTo>
                      <a:pt x="109946" y="951667"/>
                      <a:pt x="405221" y="711637"/>
                      <a:pt x="454751" y="596385"/>
                    </a:cubicBezTo>
                    <a:cubicBezTo>
                      <a:pt x="523331" y="435412"/>
                      <a:pt x="538571" y="178237"/>
                      <a:pt x="367121" y="138232"/>
                    </a:cubicBezTo>
                    <a:cubicBezTo>
                      <a:pt x="317591" y="17265"/>
                      <a:pt x="353786" y="2025"/>
                      <a:pt x="353786" y="2025"/>
                    </a:cubicBezTo>
                    <a:close/>
                  </a:path>
                </a:pathLst>
              </a:custGeom>
              <a:solidFill>
                <a:srgbClr val="EA8000"/>
              </a:solidFill>
              <a:ln w="9525" cap="flat">
                <a:noFill/>
                <a:prstDash val="solid"/>
                <a:miter/>
              </a:ln>
            </p:spPr>
            <p:txBody>
              <a:bodyPr rtlCol="0" anchor="ctr"/>
              <a:lstStyle/>
              <a:p>
                <a:endParaRPr lang="en-US"/>
              </a:p>
            </p:txBody>
          </p:sp>
          <p:sp>
            <p:nvSpPr>
              <p:cNvPr id="63" name="Freeform: Shape 62">
                <a:extLst>
                  <a:ext uri="{FF2B5EF4-FFF2-40B4-BE49-F238E27FC236}">
                    <a16:creationId xmlns:a16="http://schemas.microsoft.com/office/drawing/2014/main" id="{A226FE1F-7231-68A7-4E82-7415F09B9C23}"/>
                  </a:ext>
                </a:extLst>
              </p:cNvPr>
              <p:cNvSpPr/>
              <p:nvPr/>
            </p:nvSpPr>
            <p:spPr>
              <a:xfrm>
                <a:off x="6676072" y="2116454"/>
                <a:ext cx="333375" cy="266700"/>
              </a:xfrm>
              <a:custGeom>
                <a:avLst/>
                <a:gdLst>
                  <a:gd name="connsiteX0" fmla="*/ 953 w 333375"/>
                  <a:gd name="connsiteY0" fmla="*/ 267653 h 266700"/>
                  <a:gd name="connsiteX1" fmla="*/ 337185 w 333375"/>
                  <a:gd name="connsiteY1" fmla="*/ 0 h 266700"/>
                  <a:gd name="connsiteX2" fmla="*/ 213360 w 333375"/>
                  <a:gd name="connsiteY2" fmla="*/ 0 h 266700"/>
                  <a:gd name="connsiteX3" fmla="*/ 0 w 333375"/>
                  <a:gd name="connsiteY3" fmla="*/ 150495 h 266700"/>
                  <a:gd name="connsiteX4" fmla="*/ 953 w 333375"/>
                  <a:gd name="connsiteY4" fmla="*/ 267653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266700">
                    <a:moveTo>
                      <a:pt x="953" y="267653"/>
                    </a:moveTo>
                    <a:cubicBezTo>
                      <a:pt x="266700" y="265748"/>
                      <a:pt x="337185" y="98108"/>
                      <a:pt x="337185" y="0"/>
                    </a:cubicBezTo>
                    <a:lnTo>
                      <a:pt x="213360" y="0"/>
                    </a:lnTo>
                    <a:cubicBezTo>
                      <a:pt x="213360" y="24765"/>
                      <a:pt x="202883" y="148590"/>
                      <a:pt x="0" y="150495"/>
                    </a:cubicBezTo>
                    <a:lnTo>
                      <a:pt x="953" y="267653"/>
                    </a:lnTo>
                    <a:close/>
                  </a:path>
                </a:pathLst>
              </a:custGeom>
              <a:solidFill>
                <a:srgbClr val="EA8000"/>
              </a:solidFill>
              <a:ln w="9525" cap="flat">
                <a:noFill/>
                <a:prstDash val="solid"/>
                <a:miter/>
              </a:ln>
            </p:spPr>
            <p:txBody>
              <a:bodyPr rtlCol="0" anchor="ctr"/>
              <a:lstStyle/>
              <a:p>
                <a:endParaRPr lang="en-US"/>
              </a:p>
            </p:txBody>
          </p:sp>
          <p:sp>
            <p:nvSpPr>
              <p:cNvPr id="64" name="Freeform: Shape 63">
                <a:extLst>
                  <a:ext uri="{FF2B5EF4-FFF2-40B4-BE49-F238E27FC236}">
                    <a16:creationId xmlns:a16="http://schemas.microsoft.com/office/drawing/2014/main" id="{B4E6F370-BE74-B1A8-76FD-F9A6FB002A39}"/>
                  </a:ext>
                </a:extLst>
              </p:cNvPr>
              <p:cNvSpPr/>
              <p:nvPr/>
            </p:nvSpPr>
            <p:spPr>
              <a:xfrm>
                <a:off x="6608988" y="2081212"/>
                <a:ext cx="561975" cy="1371600"/>
              </a:xfrm>
              <a:custGeom>
                <a:avLst/>
                <a:gdLst>
                  <a:gd name="connsiteX0" fmla="*/ 28031 w 561975"/>
                  <a:gd name="connsiteY0" fmla="*/ 1287780 h 1371600"/>
                  <a:gd name="connsiteX1" fmla="*/ 55654 w 561975"/>
                  <a:gd name="connsiteY1" fmla="*/ 957263 h 1371600"/>
                  <a:gd name="connsiteX2" fmla="*/ 454751 w 561975"/>
                  <a:gd name="connsiteY2" fmla="*/ 528638 h 1371600"/>
                  <a:gd name="connsiteX3" fmla="*/ 367121 w 561975"/>
                  <a:gd name="connsiteY3" fmla="*/ 70485 h 1371600"/>
                  <a:gd name="connsiteX4" fmla="*/ 345214 w 561975"/>
                  <a:gd name="connsiteY4" fmla="*/ 0 h 1371600"/>
                  <a:gd name="connsiteX5" fmla="*/ 559526 w 561975"/>
                  <a:gd name="connsiteY5" fmla="*/ 238125 h 1371600"/>
                  <a:gd name="connsiteX6" fmla="*/ 394744 w 561975"/>
                  <a:gd name="connsiteY6" fmla="*/ 703898 h 1371600"/>
                  <a:gd name="connsiteX7" fmla="*/ 109946 w 561975"/>
                  <a:gd name="connsiteY7" fmla="*/ 960120 h 1371600"/>
                  <a:gd name="connsiteX8" fmla="*/ 70894 w 561975"/>
                  <a:gd name="connsiteY8" fmla="*/ 1258253 h 1371600"/>
                  <a:gd name="connsiteX9" fmla="*/ 232819 w 561975"/>
                  <a:gd name="connsiteY9" fmla="*/ 1333500 h 1371600"/>
                  <a:gd name="connsiteX10" fmla="*/ 316639 w 561975"/>
                  <a:gd name="connsiteY10" fmla="*/ 1210628 h 1371600"/>
                  <a:gd name="connsiteX11" fmla="*/ 297589 w 561975"/>
                  <a:gd name="connsiteY11" fmla="*/ 1163003 h 1371600"/>
                  <a:gd name="connsiteX12" fmla="*/ 346166 w 561975"/>
                  <a:gd name="connsiteY12" fmla="*/ 1213485 h 1371600"/>
                  <a:gd name="connsiteX13" fmla="*/ 277586 w 561975"/>
                  <a:gd name="connsiteY13" fmla="*/ 1365885 h 1371600"/>
                  <a:gd name="connsiteX14" fmla="*/ 28031 w 561975"/>
                  <a:gd name="connsiteY14" fmla="*/ 128778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61975" h="1371600">
                    <a:moveTo>
                      <a:pt x="28031" y="1287780"/>
                    </a:moveTo>
                    <a:cubicBezTo>
                      <a:pt x="-22451" y="1184910"/>
                      <a:pt x="409" y="1030605"/>
                      <a:pt x="55654" y="957263"/>
                    </a:cubicBezTo>
                    <a:cubicBezTo>
                      <a:pt x="109946" y="883920"/>
                      <a:pt x="405221" y="643890"/>
                      <a:pt x="454751" y="528638"/>
                    </a:cubicBezTo>
                    <a:cubicBezTo>
                      <a:pt x="523331" y="367665"/>
                      <a:pt x="538571" y="110490"/>
                      <a:pt x="367121" y="70485"/>
                    </a:cubicBezTo>
                    <a:cubicBezTo>
                      <a:pt x="355691" y="40958"/>
                      <a:pt x="349024" y="18097"/>
                      <a:pt x="345214" y="0"/>
                    </a:cubicBezTo>
                    <a:cubicBezTo>
                      <a:pt x="473801" y="33338"/>
                      <a:pt x="545239" y="116205"/>
                      <a:pt x="559526" y="238125"/>
                    </a:cubicBezTo>
                    <a:cubicBezTo>
                      <a:pt x="587149" y="475298"/>
                      <a:pt x="514759" y="601028"/>
                      <a:pt x="394744" y="703898"/>
                    </a:cubicBezTo>
                    <a:cubicBezTo>
                      <a:pt x="230914" y="844868"/>
                      <a:pt x="210911" y="860108"/>
                      <a:pt x="109946" y="960120"/>
                    </a:cubicBezTo>
                    <a:cubicBezTo>
                      <a:pt x="9934" y="1060133"/>
                      <a:pt x="28984" y="1188720"/>
                      <a:pt x="70894" y="1258253"/>
                    </a:cubicBezTo>
                    <a:cubicBezTo>
                      <a:pt x="112804" y="1327785"/>
                      <a:pt x="193766" y="1344930"/>
                      <a:pt x="232819" y="1333500"/>
                    </a:cubicBezTo>
                    <a:cubicBezTo>
                      <a:pt x="297589" y="1315403"/>
                      <a:pt x="325211" y="1269683"/>
                      <a:pt x="316639" y="1210628"/>
                    </a:cubicBezTo>
                    <a:cubicBezTo>
                      <a:pt x="313781" y="1192530"/>
                      <a:pt x="307114" y="1176338"/>
                      <a:pt x="297589" y="1163003"/>
                    </a:cubicBezTo>
                    <a:cubicBezTo>
                      <a:pt x="319496" y="1170623"/>
                      <a:pt x="338546" y="1185863"/>
                      <a:pt x="346166" y="1213485"/>
                    </a:cubicBezTo>
                    <a:cubicBezTo>
                      <a:pt x="363311" y="1274445"/>
                      <a:pt x="339499" y="1341120"/>
                      <a:pt x="277586" y="1365885"/>
                    </a:cubicBezTo>
                    <a:cubicBezTo>
                      <a:pt x="214721" y="1391603"/>
                      <a:pt x="78514" y="1389698"/>
                      <a:pt x="28031" y="1287780"/>
                    </a:cubicBezTo>
                    <a:close/>
                  </a:path>
                </a:pathLst>
              </a:custGeom>
              <a:solidFill>
                <a:srgbClr val="C46600"/>
              </a:solidFill>
              <a:ln w="9525" cap="flat">
                <a:noFill/>
                <a:prstDash val="solid"/>
                <a:miter/>
              </a:ln>
            </p:spPr>
            <p:txBody>
              <a:bodyPr rtlCol="0" anchor="ctr"/>
              <a:lstStyle/>
              <a:p>
                <a:endParaRPr lang="en-US"/>
              </a:p>
            </p:txBody>
          </p:sp>
          <p:sp>
            <p:nvSpPr>
              <p:cNvPr id="65" name="Freeform: Shape 64">
                <a:extLst>
                  <a:ext uri="{FF2B5EF4-FFF2-40B4-BE49-F238E27FC236}">
                    <a16:creationId xmlns:a16="http://schemas.microsoft.com/office/drawing/2014/main" id="{BE970372-F33A-4B17-A098-C35D850351F6}"/>
                  </a:ext>
                </a:extLst>
              </p:cNvPr>
              <p:cNvSpPr/>
              <p:nvPr/>
            </p:nvSpPr>
            <p:spPr>
              <a:xfrm>
                <a:off x="6677025" y="2116454"/>
                <a:ext cx="333375" cy="266700"/>
              </a:xfrm>
              <a:custGeom>
                <a:avLst/>
                <a:gdLst>
                  <a:gd name="connsiteX0" fmla="*/ 0 w 333375"/>
                  <a:gd name="connsiteY0" fmla="*/ 228600 h 266700"/>
                  <a:gd name="connsiteX1" fmla="*/ 280035 w 333375"/>
                  <a:gd name="connsiteY1" fmla="*/ 0 h 266700"/>
                  <a:gd name="connsiteX2" fmla="*/ 336233 w 333375"/>
                  <a:gd name="connsiteY2" fmla="*/ 0 h 266700"/>
                  <a:gd name="connsiteX3" fmla="*/ 0 w 333375"/>
                  <a:gd name="connsiteY3" fmla="*/ 267653 h 266700"/>
                  <a:gd name="connsiteX4" fmla="*/ 0 w 333375"/>
                  <a:gd name="connsiteY4" fmla="*/ 228600 h 266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266700">
                    <a:moveTo>
                      <a:pt x="0" y="228600"/>
                    </a:moveTo>
                    <a:cubicBezTo>
                      <a:pt x="243840" y="205740"/>
                      <a:pt x="272415" y="75248"/>
                      <a:pt x="280035" y="0"/>
                    </a:cubicBezTo>
                    <a:lnTo>
                      <a:pt x="336233" y="0"/>
                    </a:lnTo>
                    <a:cubicBezTo>
                      <a:pt x="336233" y="98108"/>
                      <a:pt x="265747" y="265748"/>
                      <a:pt x="0" y="267653"/>
                    </a:cubicBezTo>
                    <a:lnTo>
                      <a:pt x="0" y="228600"/>
                    </a:lnTo>
                    <a:close/>
                  </a:path>
                </a:pathLst>
              </a:custGeom>
              <a:solidFill>
                <a:srgbClr val="C46600"/>
              </a:solidFill>
              <a:ln w="9525" cap="flat">
                <a:noFill/>
                <a:prstDash val="solid"/>
                <a:miter/>
              </a:ln>
            </p:spPr>
            <p:txBody>
              <a:bodyPr rtlCol="0" anchor="ctr"/>
              <a:lstStyle/>
              <a:p>
                <a:endParaRPr lang="en-US"/>
              </a:p>
            </p:txBody>
          </p:sp>
          <p:sp>
            <p:nvSpPr>
              <p:cNvPr id="66" name="Freeform: Shape 65">
                <a:extLst>
                  <a:ext uri="{FF2B5EF4-FFF2-40B4-BE49-F238E27FC236}">
                    <a16:creationId xmlns:a16="http://schemas.microsoft.com/office/drawing/2014/main" id="{1BE58659-1621-90DB-F74A-A6533C1E1B05}"/>
                  </a:ext>
                </a:extLst>
              </p:cNvPr>
              <p:cNvSpPr/>
              <p:nvPr/>
            </p:nvSpPr>
            <p:spPr>
              <a:xfrm>
                <a:off x="6878954" y="1985962"/>
                <a:ext cx="190500" cy="190500"/>
              </a:xfrm>
              <a:custGeom>
                <a:avLst/>
                <a:gdLst>
                  <a:gd name="connsiteX0" fmla="*/ 0 w 190500"/>
                  <a:gd name="connsiteY0" fmla="*/ 98108 h 190500"/>
                  <a:gd name="connsiteX1" fmla="*/ 98108 w 190500"/>
                  <a:gd name="connsiteY1" fmla="*/ 196215 h 190500"/>
                  <a:gd name="connsiteX2" fmla="*/ 195263 w 190500"/>
                  <a:gd name="connsiteY2" fmla="*/ 98108 h 190500"/>
                  <a:gd name="connsiteX3" fmla="*/ 98108 w 190500"/>
                  <a:gd name="connsiteY3" fmla="*/ 0 h 190500"/>
                  <a:gd name="connsiteX4" fmla="*/ 0 w 190500"/>
                  <a:gd name="connsiteY4" fmla="*/ 98108 h 190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500" h="190500">
                    <a:moveTo>
                      <a:pt x="0" y="98108"/>
                    </a:moveTo>
                    <a:cubicBezTo>
                      <a:pt x="0" y="152400"/>
                      <a:pt x="43815" y="196215"/>
                      <a:pt x="98108" y="196215"/>
                    </a:cubicBezTo>
                    <a:cubicBezTo>
                      <a:pt x="152400" y="196215"/>
                      <a:pt x="195263" y="152400"/>
                      <a:pt x="195263" y="98108"/>
                    </a:cubicBezTo>
                    <a:cubicBezTo>
                      <a:pt x="195263" y="43815"/>
                      <a:pt x="152400" y="0"/>
                      <a:pt x="98108" y="0"/>
                    </a:cubicBezTo>
                    <a:cubicBezTo>
                      <a:pt x="43815" y="0"/>
                      <a:pt x="0" y="43815"/>
                      <a:pt x="0" y="98108"/>
                    </a:cubicBezTo>
                    <a:close/>
                  </a:path>
                </a:pathLst>
              </a:custGeom>
              <a:solidFill>
                <a:srgbClr val="EA8000"/>
              </a:solid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0D94049C-4477-CBE0-B4AB-25F5BFB5F611}"/>
                  </a:ext>
                </a:extLst>
              </p:cNvPr>
              <p:cNvSpPr/>
              <p:nvPr/>
            </p:nvSpPr>
            <p:spPr>
              <a:xfrm>
                <a:off x="6913245" y="2020229"/>
                <a:ext cx="123825" cy="123825"/>
              </a:xfrm>
              <a:custGeom>
                <a:avLst/>
                <a:gdLst>
                  <a:gd name="connsiteX0" fmla="*/ 0 w 123825"/>
                  <a:gd name="connsiteY0" fmla="*/ 63841 h 123825"/>
                  <a:gd name="connsiteX1" fmla="*/ 63817 w 123825"/>
                  <a:gd name="connsiteY1" fmla="*/ 127658 h 123825"/>
                  <a:gd name="connsiteX2" fmla="*/ 127635 w 123825"/>
                  <a:gd name="connsiteY2" fmla="*/ 63841 h 123825"/>
                  <a:gd name="connsiteX3" fmla="*/ 63817 w 123825"/>
                  <a:gd name="connsiteY3" fmla="*/ 23 h 123825"/>
                  <a:gd name="connsiteX4" fmla="*/ 0 w 123825"/>
                  <a:gd name="connsiteY4" fmla="*/ 63841 h 123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825" h="123825">
                    <a:moveTo>
                      <a:pt x="0" y="63841"/>
                    </a:moveTo>
                    <a:cubicBezTo>
                      <a:pt x="0" y="99083"/>
                      <a:pt x="28575" y="127658"/>
                      <a:pt x="63817" y="127658"/>
                    </a:cubicBezTo>
                    <a:cubicBezTo>
                      <a:pt x="99060" y="127658"/>
                      <a:pt x="127635" y="99083"/>
                      <a:pt x="127635" y="63841"/>
                    </a:cubicBezTo>
                    <a:cubicBezTo>
                      <a:pt x="127635" y="28598"/>
                      <a:pt x="99060" y="23"/>
                      <a:pt x="63817" y="23"/>
                    </a:cubicBezTo>
                    <a:cubicBezTo>
                      <a:pt x="28575" y="-929"/>
                      <a:pt x="0" y="27646"/>
                      <a:pt x="0" y="63841"/>
                    </a:cubicBezTo>
                    <a:close/>
                  </a:path>
                </a:pathLst>
              </a:custGeom>
              <a:solidFill>
                <a:srgbClr val="FFB948"/>
              </a:solidFill>
              <a:ln w="9525" cap="flat">
                <a:noFill/>
                <a:prstDash val="solid"/>
                <a:miter/>
              </a:ln>
            </p:spPr>
            <p:txBody>
              <a:bodyPr rtlCol="0" anchor="ctr"/>
              <a:lstStyle/>
              <a:p>
                <a:endParaRPr lang="en-US"/>
              </a:p>
            </p:txBody>
          </p:sp>
        </p:grpSp>
        <p:sp>
          <p:nvSpPr>
            <p:cNvPr id="18" name="Freeform: Shape 17">
              <a:extLst>
                <a:ext uri="{FF2B5EF4-FFF2-40B4-BE49-F238E27FC236}">
                  <a16:creationId xmlns:a16="http://schemas.microsoft.com/office/drawing/2014/main" id="{A3482700-EDAF-C448-469E-9639790E3A96}"/>
                </a:ext>
              </a:extLst>
            </p:cNvPr>
            <p:cNvSpPr/>
            <p:nvPr/>
          </p:nvSpPr>
          <p:spPr>
            <a:xfrm>
              <a:off x="5735954" y="3489959"/>
              <a:ext cx="723900" cy="819150"/>
            </a:xfrm>
            <a:custGeom>
              <a:avLst/>
              <a:gdLst>
                <a:gd name="connsiteX0" fmla="*/ 484823 w 723900"/>
                <a:gd name="connsiteY0" fmla="*/ 484823 h 819150"/>
                <a:gd name="connsiteX1" fmla="*/ 484823 w 723900"/>
                <a:gd name="connsiteY1" fmla="*/ 0 h 819150"/>
                <a:gd name="connsiteX2" fmla="*/ 373380 w 723900"/>
                <a:gd name="connsiteY2" fmla="*/ 0 h 819150"/>
                <a:gd name="connsiteX3" fmla="*/ 351473 w 723900"/>
                <a:gd name="connsiteY3" fmla="*/ 0 h 819150"/>
                <a:gd name="connsiteX4" fmla="*/ 240030 w 723900"/>
                <a:gd name="connsiteY4" fmla="*/ 0 h 819150"/>
                <a:gd name="connsiteX5" fmla="*/ 240030 w 723900"/>
                <a:gd name="connsiteY5" fmla="*/ 484823 h 819150"/>
                <a:gd name="connsiteX6" fmla="*/ 0 w 723900"/>
                <a:gd name="connsiteY6" fmla="*/ 805815 h 819150"/>
                <a:gd name="connsiteX7" fmla="*/ 0 w 723900"/>
                <a:gd name="connsiteY7" fmla="*/ 820103 h 819150"/>
                <a:gd name="connsiteX8" fmla="*/ 351473 w 723900"/>
                <a:gd name="connsiteY8" fmla="*/ 820103 h 819150"/>
                <a:gd name="connsiteX9" fmla="*/ 373380 w 723900"/>
                <a:gd name="connsiteY9" fmla="*/ 820103 h 819150"/>
                <a:gd name="connsiteX10" fmla="*/ 724853 w 723900"/>
                <a:gd name="connsiteY10" fmla="*/ 820103 h 819150"/>
                <a:gd name="connsiteX11" fmla="*/ 724853 w 723900"/>
                <a:gd name="connsiteY11" fmla="*/ 805815 h 819150"/>
                <a:gd name="connsiteX12" fmla="*/ 484823 w 723900"/>
                <a:gd name="connsiteY12" fmla="*/ 484823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3900" h="819150">
                  <a:moveTo>
                    <a:pt x="484823" y="484823"/>
                  </a:moveTo>
                  <a:lnTo>
                    <a:pt x="484823" y="0"/>
                  </a:lnTo>
                  <a:lnTo>
                    <a:pt x="373380" y="0"/>
                  </a:lnTo>
                  <a:lnTo>
                    <a:pt x="351473" y="0"/>
                  </a:lnTo>
                  <a:lnTo>
                    <a:pt x="240030" y="0"/>
                  </a:lnTo>
                  <a:lnTo>
                    <a:pt x="240030" y="484823"/>
                  </a:lnTo>
                  <a:cubicBezTo>
                    <a:pt x="240030" y="636270"/>
                    <a:pt x="138113" y="763905"/>
                    <a:pt x="0" y="805815"/>
                  </a:cubicBezTo>
                  <a:lnTo>
                    <a:pt x="0" y="820103"/>
                  </a:lnTo>
                  <a:lnTo>
                    <a:pt x="351473" y="820103"/>
                  </a:lnTo>
                  <a:lnTo>
                    <a:pt x="373380" y="820103"/>
                  </a:lnTo>
                  <a:lnTo>
                    <a:pt x="724853" y="820103"/>
                  </a:lnTo>
                  <a:lnTo>
                    <a:pt x="724853" y="805815"/>
                  </a:lnTo>
                  <a:cubicBezTo>
                    <a:pt x="586740" y="763905"/>
                    <a:pt x="484823" y="635318"/>
                    <a:pt x="484823" y="484823"/>
                  </a:cubicBezTo>
                  <a:close/>
                </a:path>
              </a:pathLst>
            </a:custGeom>
            <a:solidFill>
              <a:srgbClr val="EA8000"/>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FD8556C5-20BC-8CCB-FD90-2A6F72A31997}"/>
                </a:ext>
              </a:extLst>
            </p:cNvPr>
            <p:cNvSpPr/>
            <p:nvPr/>
          </p:nvSpPr>
          <p:spPr>
            <a:xfrm>
              <a:off x="5735954" y="4074795"/>
              <a:ext cx="723900" cy="228600"/>
            </a:xfrm>
            <a:custGeom>
              <a:avLst/>
              <a:gdLst>
                <a:gd name="connsiteX0" fmla="*/ 0 w 723900"/>
                <a:gd name="connsiteY0" fmla="*/ 220027 h 228600"/>
                <a:gd name="connsiteX1" fmla="*/ 0 w 723900"/>
                <a:gd name="connsiteY1" fmla="*/ 234315 h 228600"/>
                <a:gd name="connsiteX2" fmla="*/ 351473 w 723900"/>
                <a:gd name="connsiteY2" fmla="*/ 234315 h 228600"/>
                <a:gd name="connsiteX3" fmla="*/ 373380 w 723900"/>
                <a:gd name="connsiteY3" fmla="*/ 234315 h 228600"/>
                <a:gd name="connsiteX4" fmla="*/ 724853 w 723900"/>
                <a:gd name="connsiteY4" fmla="*/ 234315 h 228600"/>
                <a:gd name="connsiteX5" fmla="*/ 724853 w 723900"/>
                <a:gd name="connsiteY5" fmla="*/ 220027 h 228600"/>
                <a:gd name="connsiteX6" fmla="*/ 501015 w 723900"/>
                <a:gd name="connsiteY6" fmla="*/ 0 h 228600"/>
                <a:gd name="connsiteX7" fmla="*/ 223838 w 723900"/>
                <a:gd name="connsiteY7" fmla="*/ 0 h 228600"/>
                <a:gd name="connsiteX8" fmla="*/ 0 w 723900"/>
                <a:gd name="connsiteY8" fmla="*/ 220027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23900" h="228600">
                  <a:moveTo>
                    <a:pt x="0" y="220027"/>
                  </a:moveTo>
                  <a:lnTo>
                    <a:pt x="0" y="234315"/>
                  </a:lnTo>
                  <a:lnTo>
                    <a:pt x="351473" y="234315"/>
                  </a:lnTo>
                  <a:lnTo>
                    <a:pt x="373380" y="234315"/>
                  </a:lnTo>
                  <a:lnTo>
                    <a:pt x="724853" y="234315"/>
                  </a:lnTo>
                  <a:lnTo>
                    <a:pt x="724853" y="220027"/>
                  </a:lnTo>
                  <a:cubicBezTo>
                    <a:pt x="619125" y="188595"/>
                    <a:pt x="534353" y="104775"/>
                    <a:pt x="501015" y="0"/>
                  </a:cubicBezTo>
                  <a:lnTo>
                    <a:pt x="223838" y="0"/>
                  </a:lnTo>
                  <a:cubicBezTo>
                    <a:pt x="190500" y="105727"/>
                    <a:pt x="105728" y="188595"/>
                    <a:pt x="0" y="220027"/>
                  </a:cubicBezTo>
                  <a:close/>
                </a:path>
              </a:pathLst>
            </a:custGeom>
            <a:solidFill>
              <a:srgbClr val="ED9F2E"/>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6D7C2CE7-887A-F370-1317-E4EA8CAA923F}"/>
                </a:ext>
              </a:extLst>
            </p:cNvPr>
            <p:cNvSpPr/>
            <p:nvPr/>
          </p:nvSpPr>
          <p:spPr>
            <a:xfrm>
              <a:off x="5938837" y="3645217"/>
              <a:ext cx="314325" cy="371475"/>
            </a:xfrm>
            <a:custGeom>
              <a:avLst/>
              <a:gdLst>
                <a:gd name="connsiteX0" fmla="*/ 320040 w 314325"/>
                <a:gd name="connsiteY0" fmla="*/ 186690 h 371475"/>
                <a:gd name="connsiteX1" fmla="*/ 160020 w 314325"/>
                <a:gd name="connsiteY1" fmla="*/ 373380 h 371475"/>
                <a:gd name="connsiteX2" fmla="*/ 0 w 314325"/>
                <a:gd name="connsiteY2" fmla="*/ 186690 h 371475"/>
                <a:gd name="connsiteX3" fmla="*/ 160020 w 314325"/>
                <a:gd name="connsiteY3" fmla="*/ 0 h 371475"/>
                <a:gd name="connsiteX4" fmla="*/ 320040 w 314325"/>
                <a:gd name="connsiteY4" fmla="*/ 186690 h 3714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4325" h="371475">
                  <a:moveTo>
                    <a:pt x="320040" y="186690"/>
                  </a:moveTo>
                  <a:cubicBezTo>
                    <a:pt x="320040" y="289560"/>
                    <a:pt x="248603" y="373380"/>
                    <a:pt x="160020" y="373380"/>
                  </a:cubicBezTo>
                  <a:cubicBezTo>
                    <a:pt x="71438" y="373380"/>
                    <a:pt x="0" y="289560"/>
                    <a:pt x="0" y="186690"/>
                  </a:cubicBezTo>
                  <a:cubicBezTo>
                    <a:pt x="0" y="83820"/>
                    <a:pt x="71438" y="0"/>
                    <a:pt x="160020" y="0"/>
                  </a:cubicBezTo>
                  <a:cubicBezTo>
                    <a:pt x="247650" y="0"/>
                    <a:pt x="320040" y="83820"/>
                    <a:pt x="320040" y="186690"/>
                  </a:cubicBezTo>
                  <a:close/>
                </a:path>
              </a:pathLst>
            </a:custGeom>
            <a:solidFill>
              <a:srgbClr val="EA8000"/>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5D6555C5-B19D-4208-CCEA-013DFD8AC906}"/>
                </a:ext>
              </a:extLst>
            </p:cNvPr>
            <p:cNvSpPr/>
            <p:nvPr/>
          </p:nvSpPr>
          <p:spPr>
            <a:xfrm>
              <a:off x="5417819" y="2128837"/>
              <a:ext cx="1352550" cy="1514475"/>
            </a:xfrm>
            <a:custGeom>
              <a:avLst/>
              <a:gdLst>
                <a:gd name="connsiteX0" fmla="*/ 691515 w 1352550"/>
                <a:gd name="connsiteY0" fmla="*/ 0 h 1514475"/>
                <a:gd name="connsiteX1" fmla="*/ 669608 w 1352550"/>
                <a:gd name="connsiteY1" fmla="*/ 0 h 1514475"/>
                <a:gd name="connsiteX2" fmla="*/ 0 w 1352550"/>
                <a:gd name="connsiteY2" fmla="*/ 0 h 1514475"/>
                <a:gd name="connsiteX3" fmla="*/ 100013 w 1352550"/>
                <a:gd name="connsiteY3" fmla="*/ 357188 h 1514475"/>
                <a:gd name="connsiteX4" fmla="*/ 205740 w 1352550"/>
                <a:gd name="connsiteY4" fmla="*/ 1187768 h 1514475"/>
                <a:gd name="connsiteX5" fmla="*/ 680085 w 1352550"/>
                <a:gd name="connsiteY5" fmla="*/ 1522095 h 1514475"/>
                <a:gd name="connsiteX6" fmla="*/ 1154430 w 1352550"/>
                <a:gd name="connsiteY6" fmla="*/ 1187768 h 1514475"/>
                <a:gd name="connsiteX7" fmla="*/ 1260158 w 1352550"/>
                <a:gd name="connsiteY7" fmla="*/ 357188 h 1514475"/>
                <a:gd name="connsiteX8" fmla="*/ 1361123 w 1352550"/>
                <a:gd name="connsiteY8" fmla="*/ 0 h 1514475"/>
                <a:gd name="connsiteX9" fmla="*/ 691515 w 1352550"/>
                <a:gd name="connsiteY9" fmla="*/ 0 h 1514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2550" h="1514475">
                  <a:moveTo>
                    <a:pt x="691515" y="0"/>
                  </a:moveTo>
                  <a:lnTo>
                    <a:pt x="669608" y="0"/>
                  </a:lnTo>
                  <a:lnTo>
                    <a:pt x="0" y="0"/>
                  </a:lnTo>
                  <a:cubicBezTo>
                    <a:pt x="0" y="0"/>
                    <a:pt x="83820" y="161925"/>
                    <a:pt x="100013" y="357188"/>
                  </a:cubicBezTo>
                  <a:cubicBezTo>
                    <a:pt x="117157" y="552450"/>
                    <a:pt x="100013" y="987743"/>
                    <a:pt x="205740" y="1187768"/>
                  </a:cubicBezTo>
                  <a:cubicBezTo>
                    <a:pt x="311468" y="1388745"/>
                    <a:pt x="445770" y="1522095"/>
                    <a:pt x="680085" y="1522095"/>
                  </a:cubicBezTo>
                  <a:cubicBezTo>
                    <a:pt x="918210" y="1522095"/>
                    <a:pt x="1047750" y="1387793"/>
                    <a:pt x="1154430" y="1187768"/>
                  </a:cubicBezTo>
                  <a:cubicBezTo>
                    <a:pt x="1260158" y="986790"/>
                    <a:pt x="1243965" y="552450"/>
                    <a:pt x="1260158" y="357188"/>
                  </a:cubicBezTo>
                  <a:cubicBezTo>
                    <a:pt x="1277303" y="161925"/>
                    <a:pt x="1361123" y="0"/>
                    <a:pt x="1361123" y="0"/>
                  </a:cubicBezTo>
                  <a:lnTo>
                    <a:pt x="691515" y="0"/>
                  </a:lnTo>
                  <a:close/>
                </a:path>
              </a:pathLst>
            </a:custGeom>
            <a:solidFill>
              <a:srgbClr val="EA8000"/>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5A01E517-2FE3-34B6-45FE-EEB5D44CF890}"/>
                </a:ext>
              </a:extLst>
            </p:cNvPr>
            <p:cNvSpPr/>
            <p:nvPr/>
          </p:nvSpPr>
          <p:spPr>
            <a:xfrm>
              <a:off x="5547360" y="3004185"/>
              <a:ext cx="1095375" cy="638175"/>
            </a:xfrm>
            <a:custGeom>
              <a:avLst/>
              <a:gdLst>
                <a:gd name="connsiteX0" fmla="*/ 551498 w 1095375"/>
                <a:gd name="connsiteY0" fmla="*/ 450532 h 638175"/>
                <a:gd name="connsiteX1" fmla="*/ 0 w 1095375"/>
                <a:gd name="connsiteY1" fmla="*/ 0 h 638175"/>
                <a:gd name="connsiteX2" fmla="*/ 77152 w 1095375"/>
                <a:gd name="connsiteY2" fmla="*/ 312420 h 638175"/>
                <a:gd name="connsiteX3" fmla="*/ 551498 w 1095375"/>
                <a:gd name="connsiteY3" fmla="*/ 646748 h 638175"/>
                <a:gd name="connsiteX4" fmla="*/ 1025843 w 1095375"/>
                <a:gd name="connsiteY4" fmla="*/ 312420 h 638175"/>
                <a:gd name="connsiteX5" fmla="*/ 1102995 w 1095375"/>
                <a:gd name="connsiteY5" fmla="*/ 0 h 638175"/>
                <a:gd name="connsiteX6" fmla="*/ 551498 w 1095375"/>
                <a:gd name="connsiteY6" fmla="*/ 450532 h 638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5375" h="638175">
                  <a:moveTo>
                    <a:pt x="551498" y="450532"/>
                  </a:moveTo>
                  <a:cubicBezTo>
                    <a:pt x="312420" y="450532"/>
                    <a:pt x="104775" y="267653"/>
                    <a:pt x="0" y="0"/>
                  </a:cubicBezTo>
                  <a:cubicBezTo>
                    <a:pt x="13335" y="120967"/>
                    <a:pt x="36195" y="234315"/>
                    <a:pt x="77152" y="312420"/>
                  </a:cubicBezTo>
                  <a:cubicBezTo>
                    <a:pt x="182880" y="513398"/>
                    <a:pt x="317182" y="646748"/>
                    <a:pt x="551498" y="646748"/>
                  </a:cubicBezTo>
                  <a:cubicBezTo>
                    <a:pt x="789623" y="646748"/>
                    <a:pt x="919162" y="512445"/>
                    <a:pt x="1025843" y="312420"/>
                  </a:cubicBezTo>
                  <a:cubicBezTo>
                    <a:pt x="1066800" y="234315"/>
                    <a:pt x="1089660" y="120967"/>
                    <a:pt x="1102995" y="0"/>
                  </a:cubicBezTo>
                  <a:cubicBezTo>
                    <a:pt x="997268" y="267653"/>
                    <a:pt x="790575" y="450532"/>
                    <a:pt x="551498" y="450532"/>
                  </a:cubicBezTo>
                  <a:close/>
                </a:path>
              </a:pathLst>
            </a:custGeom>
            <a:solidFill>
              <a:srgbClr val="C46600"/>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EDA8F49E-9F76-4510-0A88-C7D3D8EC7ED0}"/>
                </a:ext>
              </a:extLst>
            </p:cNvPr>
            <p:cNvSpPr/>
            <p:nvPr/>
          </p:nvSpPr>
          <p:spPr>
            <a:xfrm>
              <a:off x="5385435" y="2069782"/>
              <a:ext cx="1419225" cy="104775"/>
            </a:xfrm>
            <a:custGeom>
              <a:avLst/>
              <a:gdLst>
                <a:gd name="connsiteX0" fmla="*/ 1425893 w 1419225"/>
                <a:gd name="connsiteY0" fmla="*/ 105727 h 104775"/>
                <a:gd name="connsiteX1" fmla="*/ 1425893 w 1419225"/>
                <a:gd name="connsiteY1" fmla="*/ 83820 h 104775"/>
                <a:gd name="connsiteX2" fmla="*/ 1342073 w 1419225"/>
                <a:gd name="connsiteY2" fmla="*/ 0 h 104775"/>
                <a:gd name="connsiteX3" fmla="*/ 83820 w 1419225"/>
                <a:gd name="connsiteY3" fmla="*/ 0 h 104775"/>
                <a:gd name="connsiteX4" fmla="*/ 0 w 1419225"/>
                <a:gd name="connsiteY4" fmla="*/ 83820 h 104775"/>
                <a:gd name="connsiteX5" fmla="*/ 0 w 1419225"/>
                <a:gd name="connsiteY5" fmla="*/ 105727 h 104775"/>
                <a:gd name="connsiteX6" fmla="*/ 1425893 w 1419225"/>
                <a:gd name="connsiteY6" fmla="*/ 105727 h 10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9225" h="104775">
                  <a:moveTo>
                    <a:pt x="1425893" y="105727"/>
                  </a:moveTo>
                  <a:lnTo>
                    <a:pt x="1425893" y="83820"/>
                  </a:lnTo>
                  <a:cubicBezTo>
                    <a:pt x="1425893" y="38100"/>
                    <a:pt x="1387793" y="0"/>
                    <a:pt x="1342073" y="0"/>
                  </a:cubicBezTo>
                  <a:lnTo>
                    <a:pt x="83820" y="0"/>
                  </a:lnTo>
                  <a:cubicBezTo>
                    <a:pt x="38100" y="0"/>
                    <a:pt x="0" y="38100"/>
                    <a:pt x="0" y="83820"/>
                  </a:cubicBezTo>
                  <a:lnTo>
                    <a:pt x="0" y="105727"/>
                  </a:lnTo>
                  <a:lnTo>
                    <a:pt x="1425893" y="105727"/>
                  </a:lnTo>
                  <a:close/>
                </a:path>
              </a:pathLst>
            </a:custGeom>
            <a:solidFill>
              <a:srgbClr val="EA8000"/>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8660C77F-6694-A517-B378-E738AC6568F4}"/>
                </a:ext>
              </a:extLst>
            </p:cNvPr>
            <p:cNvSpPr/>
            <p:nvPr/>
          </p:nvSpPr>
          <p:spPr>
            <a:xfrm>
              <a:off x="5385435" y="2139315"/>
              <a:ext cx="1419225" cy="28575"/>
            </a:xfrm>
            <a:custGeom>
              <a:avLst/>
              <a:gdLst>
                <a:gd name="connsiteX0" fmla="*/ 0 w 1419225"/>
                <a:gd name="connsiteY0" fmla="*/ 14288 h 28575"/>
                <a:gd name="connsiteX1" fmla="*/ 0 w 1419225"/>
                <a:gd name="connsiteY1" fmla="*/ 36195 h 28575"/>
                <a:gd name="connsiteX2" fmla="*/ 1425893 w 1419225"/>
                <a:gd name="connsiteY2" fmla="*/ 36195 h 28575"/>
                <a:gd name="connsiteX3" fmla="*/ 1425893 w 1419225"/>
                <a:gd name="connsiteY3" fmla="*/ 14288 h 28575"/>
                <a:gd name="connsiteX4" fmla="*/ 1423987 w 1419225"/>
                <a:gd name="connsiteY4" fmla="*/ 0 h 28575"/>
                <a:gd name="connsiteX5" fmla="*/ 952 w 1419225"/>
                <a:gd name="connsiteY5" fmla="*/ 0 h 28575"/>
                <a:gd name="connsiteX6" fmla="*/ 0 w 1419225"/>
                <a:gd name="connsiteY6" fmla="*/ 14288 h 28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19225" h="28575">
                  <a:moveTo>
                    <a:pt x="0" y="14288"/>
                  </a:moveTo>
                  <a:lnTo>
                    <a:pt x="0" y="36195"/>
                  </a:lnTo>
                  <a:lnTo>
                    <a:pt x="1425893" y="36195"/>
                  </a:lnTo>
                  <a:lnTo>
                    <a:pt x="1425893" y="14288"/>
                  </a:lnTo>
                  <a:cubicBezTo>
                    <a:pt x="1425893" y="9525"/>
                    <a:pt x="1424940" y="4763"/>
                    <a:pt x="1423987" y="0"/>
                  </a:cubicBezTo>
                  <a:lnTo>
                    <a:pt x="952" y="0"/>
                  </a:lnTo>
                  <a:cubicBezTo>
                    <a:pt x="952" y="4763"/>
                    <a:pt x="0" y="9525"/>
                    <a:pt x="0" y="14288"/>
                  </a:cubicBezTo>
                  <a:close/>
                </a:path>
              </a:pathLst>
            </a:custGeom>
            <a:solidFill>
              <a:srgbClr val="C46600"/>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4868346F-130A-EFE0-7AE9-1E2294868D21}"/>
                </a:ext>
              </a:extLst>
            </p:cNvPr>
            <p:cNvSpPr/>
            <p:nvPr/>
          </p:nvSpPr>
          <p:spPr>
            <a:xfrm>
              <a:off x="5385435" y="2081212"/>
              <a:ext cx="1209675" cy="1285875"/>
            </a:xfrm>
            <a:custGeom>
              <a:avLst/>
              <a:gdLst>
                <a:gd name="connsiteX0" fmla="*/ 42863 w 1209675"/>
                <a:gd name="connsiteY0" fmla="*/ 0 h 1285875"/>
                <a:gd name="connsiteX1" fmla="*/ 952 w 1209675"/>
                <a:gd name="connsiteY1" fmla="*/ 59055 h 1285875"/>
                <a:gd name="connsiteX2" fmla="*/ 952 w 1209675"/>
                <a:gd name="connsiteY2" fmla="*/ 59055 h 1285875"/>
                <a:gd name="connsiteX3" fmla="*/ 0 w 1209675"/>
                <a:gd name="connsiteY3" fmla="*/ 73343 h 1285875"/>
                <a:gd name="connsiteX4" fmla="*/ 0 w 1209675"/>
                <a:gd name="connsiteY4" fmla="*/ 95250 h 1285875"/>
                <a:gd name="connsiteX5" fmla="*/ 54292 w 1209675"/>
                <a:gd name="connsiteY5" fmla="*/ 95250 h 1285875"/>
                <a:gd name="connsiteX6" fmla="*/ 103822 w 1209675"/>
                <a:gd name="connsiteY6" fmla="*/ 240030 h 1285875"/>
                <a:gd name="connsiteX7" fmla="*/ 1155383 w 1209675"/>
                <a:gd name="connsiteY7" fmla="*/ 1291590 h 1285875"/>
                <a:gd name="connsiteX8" fmla="*/ 1186815 w 1209675"/>
                <a:gd name="connsiteY8" fmla="*/ 1235393 h 1285875"/>
                <a:gd name="connsiteX9" fmla="*/ 1214437 w 1209675"/>
                <a:gd name="connsiteY9" fmla="*/ 1171575 h 1285875"/>
                <a:gd name="connsiteX10" fmla="*/ 42863 w 1209675"/>
                <a:gd name="connsiteY10" fmla="*/ 0 h 1285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09675" h="1285875">
                  <a:moveTo>
                    <a:pt x="42863" y="0"/>
                  </a:moveTo>
                  <a:cubicBezTo>
                    <a:pt x="20955" y="12383"/>
                    <a:pt x="5715" y="33338"/>
                    <a:pt x="952" y="59055"/>
                  </a:cubicBezTo>
                  <a:lnTo>
                    <a:pt x="952" y="59055"/>
                  </a:lnTo>
                  <a:cubicBezTo>
                    <a:pt x="0" y="63818"/>
                    <a:pt x="0" y="68580"/>
                    <a:pt x="0" y="73343"/>
                  </a:cubicBezTo>
                  <a:lnTo>
                    <a:pt x="0" y="95250"/>
                  </a:lnTo>
                  <a:lnTo>
                    <a:pt x="54292" y="95250"/>
                  </a:lnTo>
                  <a:cubicBezTo>
                    <a:pt x="68580" y="129540"/>
                    <a:pt x="87630" y="180023"/>
                    <a:pt x="103822" y="240030"/>
                  </a:cubicBezTo>
                  <a:lnTo>
                    <a:pt x="1155383" y="1291590"/>
                  </a:lnTo>
                  <a:cubicBezTo>
                    <a:pt x="1165860" y="1273493"/>
                    <a:pt x="1176337" y="1254443"/>
                    <a:pt x="1186815" y="1235393"/>
                  </a:cubicBezTo>
                  <a:cubicBezTo>
                    <a:pt x="1197293" y="1216343"/>
                    <a:pt x="1205865" y="1194435"/>
                    <a:pt x="1214437" y="1171575"/>
                  </a:cubicBezTo>
                  <a:lnTo>
                    <a:pt x="42863" y="0"/>
                  </a:lnTo>
                  <a:close/>
                </a:path>
              </a:pathLst>
            </a:custGeom>
            <a:solidFill>
              <a:srgbClr val="FFD0CA">
                <a:alpha val="20000"/>
              </a:srgbClr>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AAC04283-D8F5-41B3-E0A8-F1ECBD1876A1}"/>
                </a:ext>
              </a:extLst>
            </p:cNvPr>
            <p:cNvSpPr/>
            <p:nvPr/>
          </p:nvSpPr>
          <p:spPr>
            <a:xfrm>
              <a:off x="5489257" y="2069782"/>
              <a:ext cx="1171575" cy="1123950"/>
            </a:xfrm>
            <a:custGeom>
              <a:avLst/>
              <a:gdLst>
                <a:gd name="connsiteX0" fmla="*/ 1126808 w 1171575"/>
                <a:gd name="connsiteY0" fmla="*/ 1126808 h 1123950"/>
                <a:gd name="connsiteX1" fmla="*/ 1179195 w 1171575"/>
                <a:gd name="connsiteY1" fmla="*/ 623888 h 1123950"/>
                <a:gd name="connsiteX2" fmla="*/ 555308 w 1171575"/>
                <a:gd name="connsiteY2" fmla="*/ 0 h 1123950"/>
                <a:gd name="connsiteX3" fmla="*/ 0 w 1171575"/>
                <a:gd name="connsiteY3" fmla="*/ 0 h 1123950"/>
                <a:gd name="connsiteX4" fmla="*/ 1126808 w 1171575"/>
                <a:gd name="connsiteY4" fmla="*/ 1126808 h 1123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71575" h="1123950">
                  <a:moveTo>
                    <a:pt x="1126808" y="1126808"/>
                  </a:moveTo>
                  <a:cubicBezTo>
                    <a:pt x="1164908" y="979170"/>
                    <a:pt x="1173480" y="784860"/>
                    <a:pt x="1179195" y="623888"/>
                  </a:cubicBezTo>
                  <a:lnTo>
                    <a:pt x="555308" y="0"/>
                  </a:lnTo>
                  <a:lnTo>
                    <a:pt x="0" y="0"/>
                  </a:lnTo>
                  <a:lnTo>
                    <a:pt x="1126808" y="1126808"/>
                  </a:lnTo>
                  <a:close/>
                </a:path>
              </a:pathLst>
            </a:custGeom>
            <a:solidFill>
              <a:srgbClr val="FFD0CA">
                <a:alpha val="20000"/>
              </a:srgbClr>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32778AE1-1345-61CF-D759-060DFB7A6C3F}"/>
                </a:ext>
              </a:extLst>
            </p:cNvPr>
            <p:cNvSpPr/>
            <p:nvPr/>
          </p:nvSpPr>
          <p:spPr>
            <a:xfrm>
              <a:off x="5774054" y="2486025"/>
              <a:ext cx="647700" cy="647700"/>
            </a:xfrm>
            <a:custGeom>
              <a:avLst/>
              <a:gdLst>
                <a:gd name="connsiteX0" fmla="*/ 649605 w 647700"/>
                <a:gd name="connsiteY0" fmla="*/ 324803 h 647700"/>
                <a:gd name="connsiteX1" fmla="*/ 324803 w 647700"/>
                <a:gd name="connsiteY1" fmla="*/ 649605 h 647700"/>
                <a:gd name="connsiteX2" fmla="*/ 0 w 647700"/>
                <a:gd name="connsiteY2" fmla="*/ 324803 h 647700"/>
                <a:gd name="connsiteX3" fmla="*/ 324803 w 647700"/>
                <a:gd name="connsiteY3" fmla="*/ 0 h 647700"/>
                <a:gd name="connsiteX4" fmla="*/ 649605 w 647700"/>
                <a:gd name="connsiteY4" fmla="*/ 324803 h 647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 h="647700">
                  <a:moveTo>
                    <a:pt x="649605" y="324803"/>
                  </a:moveTo>
                  <a:cubicBezTo>
                    <a:pt x="649605" y="503873"/>
                    <a:pt x="503873" y="649605"/>
                    <a:pt x="324803" y="649605"/>
                  </a:cubicBezTo>
                  <a:cubicBezTo>
                    <a:pt x="145733" y="649605"/>
                    <a:pt x="0" y="503873"/>
                    <a:pt x="0" y="324803"/>
                  </a:cubicBezTo>
                  <a:cubicBezTo>
                    <a:pt x="0" y="145733"/>
                    <a:pt x="145733" y="0"/>
                    <a:pt x="324803" y="0"/>
                  </a:cubicBezTo>
                  <a:cubicBezTo>
                    <a:pt x="503873" y="0"/>
                    <a:pt x="649605" y="145733"/>
                    <a:pt x="649605" y="324803"/>
                  </a:cubicBezTo>
                  <a:close/>
                </a:path>
              </a:pathLst>
            </a:custGeom>
            <a:solidFill>
              <a:srgbClr val="FFB948"/>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610C2416-7328-9536-6F1B-C90D4CBC2B22}"/>
                </a:ext>
              </a:extLst>
            </p:cNvPr>
            <p:cNvSpPr/>
            <p:nvPr/>
          </p:nvSpPr>
          <p:spPr>
            <a:xfrm>
              <a:off x="5829300" y="2541269"/>
              <a:ext cx="533400" cy="533400"/>
            </a:xfrm>
            <a:custGeom>
              <a:avLst/>
              <a:gdLst>
                <a:gd name="connsiteX0" fmla="*/ 539115 w 533400"/>
                <a:gd name="connsiteY0" fmla="*/ 269558 h 533400"/>
                <a:gd name="connsiteX1" fmla="*/ 269558 w 533400"/>
                <a:gd name="connsiteY1" fmla="*/ 539115 h 533400"/>
                <a:gd name="connsiteX2" fmla="*/ 0 w 533400"/>
                <a:gd name="connsiteY2" fmla="*/ 269558 h 533400"/>
                <a:gd name="connsiteX3" fmla="*/ 269558 w 533400"/>
                <a:gd name="connsiteY3" fmla="*/ 0 h 533400"/>
                <a:gd name="connsiteX4" fmla="*/ 539115 w 533400"/>
                <a:gd name="connsiteY4" fmla="*/ 269558 h 533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3400" h="533400">
                  <a:moveTo>
                    <a:pt x="539115" y="269558"/>
                  </a:moveTo>
                  <a:cubicBezTo>
                    <a:pt x="539115" y="419100"/>
                    <a:pt x="418147" y="539115"/>
                    <a:pt x="269558" y="539115"/>
                  </a:cubicBezTo>
                  <a:cubicBezTo>
                    <a:pt x="120015" y="539115"/>
                    <a:pt x="0" y="418147"/>
                    <a:pt x="0" y="269558"/>
                  </a:cubicBezTo>
                  <a:cubicBezTo>
                    <a:pt x="0" y="120015"/>
                    <a:pt x="120967" y="0"/>
                    <a:pt x="269558" y="0"/>
                  </a:cubicBezTo>
                  <a:cubicBezTo>
                    <a:pt x="418147" y="0"/>
                    <a:pt x="539115" y="120968"/>
                    <a:pt x="539115" y="269558"/>
                  </a:cubicBezTo>
                  <a:close/>
                </a:path>
              </a:pathLst>
            </a:custGeom>
            <a:solidFill>
              <a:srgbClr val="EA8000"/>
            </a:solidFill>
            <a:ln w="9525" cap="flat">
              <a:noFill/>
              <a:prstDash val="solid"/>
              <a:miter/>
            </a:ln>
          </p:spPr>
          <p:txBody>
            <a:bodyPr rtlCol="0" anchor="ctr"/>
            <a:lstStyle/>
            <a:p>
              <a:endParaRPr lang="en-US"/>
            </a:p>
          </p:txBody>
        </p:sp>
        <p:grpSp>
          <p:nvGrpSpPr>
            <p:cNvPr id="29" name="Graphic 1">
              <a:extLst>
                <a:ext uri="{FF2B5EF4-FFF2-40B4-BE49-F238E27FC236}">
                  <a16:creationId xmlns:a16="http://schemas.microsoft.com/office/drawing/2014/main" id="{74DD909E-4499-C43D-9171-71E891140A91}"/>
                </a:ext>
              </a:extLst>
            </p:cNvPr>
            <p:cNvGrpSpPr/>
            <p:nvPr/>
          </p:nvGrpSpPr>
          <p:grpSpPr>
            <a:xfrm>
              <a:off x="5845492" y="2558414"/>
              <a:ext cx="504825" cy="504825"/>
              <a:chOff x="5845492" y="2558414"/>
              <a:chExt cx="504825" cy="504825"/>
            </a:xfrm>
            <a:solidFill>
              <a:srgbClr val="FFB948"/>
            </a:solidFill>
          </p:grpSpPr>
          <p:sp>
            <p:nvSpPr>
              <p:cNvPr id="38" name="Freeform: Shape 37">
                <a:extLst>
                  <a:ext uri="{FF2B5EF4-FFF2-40B4-BE49-F238E27FC236}">
                    <a16:creationId xmlns:a16="http://schemas.microsoft.com/office/drawing/2014/main" id="{02B0A233-3D0C-2AC4-DEFF-443BD572F66A}"/>
                  </a:ext>
                </a:extLst>
              </p:cNvPr>
              <p:cNvSpPr/>
              <p:nvPr/>
            </p:nvSpPr>
            <p:spPr>
              <a:xfrm>
                <a:off x="6079807" y="2558414"/>
                <a:ext cx="28575" cy="28575"/>
              </a:xfrm>
              <a:custGeom>
                <a:avLst/>
                <a:gdLst>
                  <a:gd name="connsiteX0" fmla="*/ 36195 w 28575"/>
                  <a:gd name="connsiteY0" fmla="*/ 18098 h 28575"/>
                  <a:gd name="connsiteX1" fmla="*/ 18097 w 28575"/>
                  <a:gd name="connsiteY1" fmla="*/ 36195 h 28575"/>
                  <a:gd name="connsiteX2" fmla="*/ 0 w 28575"/>
                  <a:gd name="connsiteY2" fmla="*/ 18098 h 28575"/>
                  <a:gd name="connsiteX3" fmla="*/ 18097 w 28575"/>
                  <a:gd name="connsiteY3" fmla="*/ 0 h 28575"/>
                  <a:gd name="connsiteX4" fmla="*/ 36195 w 28575"/>
                  <a:gd name="connsiteY4" fmla="*/ 1809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6195" y="18098"/>
                    </a:moveTo>
                    <a:cubicBezTo>
                      <a:pt x="36195" y="27623"/>
                      <a:pt x="27622" y="36195"/>
                      <a:pt x="18097" y="36195"/>
                    </a:cubicBezTo>
                    <a:cubicBezTo>
                      <a:pt x="8572" y="36195"/>
                      <a:pt x="0" y="28575"/>
                      <a:pt x="0" y="18098"/>
                    </a:cubicBezTo>
                    <a:cubicBezTo>
                      <a:pt x="0" y="8573"/>
                      <a:pt x="8572" y="0"/>
                      <a:pt x="18097" y="0"/>
                    </a:cubicBezTo>
                    <a:cubicBezTo>
                      <a:pt x="28575" y="0"/>
                      <a:pt x="36195" y="7620"/>
                      <a:pt x="36195" y="18098"/>
                    </a:cubicBezTo>
                    <a:close/>
                  </a:path>
                </a:pathLst>
              </a:custGeom>
              <a:solidFill>
                <a:srgbClr val="FFB948"/>
              </a:solidFill>
              <a:ln w="9525" cap="flat">
                <a:noFill/>
                <a:prstDash val="solid"/>
                <a:miter/>
              </a:ln>
            </p:spPr>
            <p:txBody>
              <a:bodyPr rtlCol="0" anchor="ctr"/>
              <a:lstStyle/>
              <a:p>
                <a:endParaRPr lang="en-US"/>
              </a:p>
            </p:txBody>
          </p:sp>
          <p:sp>
            <p:nvSpPr>
              <p:cNvPr id="39" name="Freeform: Shape 38">
                <a:extLst>
                  <a:ext uri="{FF2B5EF4-FFF2-40B4-BE49-F238E27FC236}">
                    <a16:creationId xmlns:a16="http://schemas.microsoft.com/office/drawing/2014/main" id="{093B3F05-9FB7-7AD4-5952-7E68A61EB36B}"/>
                  </a:ext>
                </a:extLst>
              </p:cNvPr>
              <p:cNvSpPr/>
              <p:nvPr/>
            </p:nvSpPr>
            <p:spPr>
              <a:xfrm>
                <a:off x="6079807" y="3027997"/>
                <a:ext cx="28575" cy="28575"/>
              </a:xfrm>
              <a:custGeom>
                <a:avLst/>
                <a:gdLst>
                  <a:gd name="connsiteX0" fmla="*/ 36195 w 28575"/>
                  <a:gd name="connsiteY0" fmla="*/ 18098 h 28575"/>
                  <a:gd name="connsiteX1" fmla="*/ 18097 w 28575"/>
                  <a:gd name="connsiteY1" fmla="*/ 0 h 28575"/>
                  <a:gd name="connsiteX2" fmla="*/ 0 w 28575"/>
                  <a:gd name="connsiteY2" fmla="*/ 18098 h 28575"/>
                  <a:gd name="connsiteX3" fmla="*/ 18097 w 28575"/>
                  <a:gd name="connsiteY3" fmla="*/ 36195 h 28575"/>
                  <a:gd name="connsiteX4" fmla="*/ 36195 w 28575"/>
                  <a:gd name="connsiteY4" fmla="*/ 1809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6195" y="18098"/>
                    </a:moveTo>
                    <a:cubicBezTo>
                      <a:pt x="36195" y="8573"/>
                      <a:pt x="27622" y="0"/>
                      <a:pt x="18097" y="0"/>
                    </a:cubicBezTo>
                    <a:cubicBezTo>
                      <a:pt x="8572" y="0"/>
                      <a:pt x="0" y="7620"/>
                      <a:pt x="0" y="18098"/>
                    </a:cubicBezTo>
                    <a:cubicBezTo>
                      <a:pt x="0" y="27623"/>
                      <a:pt x="8572" y="36195"/>
                      <a:pt x="18097" y="36195"/>
                    </a:cubicBezTo>
                    <a:cubicBezTo>
                      <a:pt x="28575" y="36195"/>
                      <a:pt x="36195" y="28575"/>
                      <a:pt x="36195" y="18098"/>
                    </a:cubicBezTo>
                    <a:close/>
                  </a:path>
                </a:pathLst>
              </a:custGeom>
              <a:solidFill>
                <a:srgbClr val="FFB948"/>
              </a:solidFill>
              <a:ln w="9525" cap="flat">
                <a:noFill/>
                <a:prstDash val="solid"/>
                <a:miter/>
              </a:ln>
            </p:spPr>
            <p:txBody>
              <a:bodyPr rtlCol="0" anchor="ctr"/>
              <a:lstStyle/>
              <a:p>
                <a:endParaRPr lang="en-US"/>
              </a:p>
            </p:txBody>
          </p:sp>
          <p:sp>
            <p:nvSpPr>
              <p:cNvPr id="40" name="Freeform: Shape 39">
                <a:extLst>
                  <a:ext uri="{FF2B5EF4-FFF2-40B4-BE49-F238E27FC236}">
                    <a16:creationId xmlns:a16="http://schemas.microsoft.com/office/drawing/2014/main" id="{35D07CED-0E56-C734-4820-5F474523B327}"/>
                  </a:ext>
                </a:extLst>
              </p:cNvPr>
              <p:cNvSpPr/>
              <p:nvPr/>
            </p:nvSpPr>
            <p:spPr>
              <a:xfrm>
                <a:off x="6315075" y="2792729"/>
                <a:ext cx="28575" cy="28575"/>
              </a:xfrm>
              <a:custGeom>
                <a:avLst/>
                <a:gdLst>
                  <a:gd name="connsiteX0" fmla="*/ 18097 w 28575"/>
                  <a:gd name="connsiteY0" fmla="*/ 36195 h 28575"/>
                  <a:gd name="connsiteX1" fmla="*/ 0 w 28575"/>
                  <a:gd name="connsiteY1" fmla="*/ 18098 h 28575"/>
                  <a:gd name="connsiteX2" fmla="*/ 18097 w 28575"/>
                  <a:gd name="connsiteY2" fmla="*/ 0 h 28575"/>
                  <a:gd name="connsiteX3" fmla="*/ 36195 w 28575"/>
                  <a:gd name="connsiteY3" fmla="*/ 18098 h 28575"/>
                  <a:gd name="connsiteX4" fmla="*/ 18097 w 28575"/>
                  <a:gd name="connsiteY4" fmla="*/ 36195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18097" y="36195"/>
                    </a:moveTo>
                    <a:cubicBezTo>
                      <a:pt x="8572" y="36195"/>
                      <a:pt x="0" y="27623"/>
                      <a:pt x="0" y="18098"/>
                    </a:cubicBezTo>
                    <a:cubicBezTo>
                      <a:pt x="0" y="8573"/>
                      <a:pt x="7620" y="0"/>
                      <a:pt x="18097" y="0"/>
                    </a:cubicBezTo>
                    <a:cubicBezTo>
                      <a:pt x="27622" y="0"/>
                      <a:pt x="36195" y="7620"/>
                      <a:pt x="36195" y="18098"/>
                    </a:cubicBezTo>
                    <a:cubicBezTo>
                      <a:pt x="36195" y="28575"/>
                      <a:pt x="28575" y="36195"/>
                      <a:pt x="18097" y="36195"/>
                    </a:cubicBezTo>
                    <a:close/>
                  </a:path>
                </a:pathLst>
              </a:custGeom>
              <a:solidFill>
                <a:srgbClr val="FFB948"/>
              </a:solidFill>
              <a:ln w="9525" cap="flat">
                <a:noFill/>
                <a:prstDash val="solid"/>
                <a:miter/>
              </a:ln>
            </p:spPr>
            <p:txBody>
              <a:bodyPr rtlCol="0" anchor="ctr"/>
              <a:lstStyle/>
              <a:p>
                <a:endParaRPr lang="en-US"/>
              </a:p>
            </p:txBody>
          </p:sp>
          <p:sp>
            <p:nvSpPr>
              <p:cNvPr id="41" name="Freeform: Shape 40">
                <a:extLst>
                  <a:ext uri="{FF2B5EF4-FFF2-40B4-BE49-F238E27FC236}">
                    <a16:creationId xmlns:a16="http://schemas.microsoft.com/office/drawing/2014/main" id="{C84F0E9E-A4B8-4FF7-A98D-F6B728E456CB}"/>
                  </a:ext>
                </a:extLst>
              </p:cNvPr>
              <p:cNvSpPr/>
              <p:nvPr/>
            </p:nvSpPr>
            <p:spPr>
              <a:xfrm>
                <a:off x="5845492" y="2792729"/>
                <a:ext cx="28575" cy="28575"/>
              </a:xfrm>
              <a:custGeom>
                <a:avLst/>
                <a:gdLst>
                  <a:gd name="connsiteX0" fmla="*/ 18098 w 28575"/>
                  <a:gd name="connsiteY0" fmla="*/ 36195 h 28575"/>
                  <a:gd name="connsiteX1" fmla="*/ 36195 w 28575"/>
                  <a:gd name="connsiteY1" fmla="*/ 18098 h 28575"/>
                  <a:gd name="connsiteX2" fmla="*/ 18098 w 28575"/>
                  <a:gd name="connsiteY2" fmla="*/ 0 h 28575"/>
                  <a:gd name="connsiteX3" fmla="*/ 0 w 28575"/>
                  <a:gd name="connsiteY3" fmla="*/ 18098 h 28575"/>
                  <a:gd name="connsiteX4" fmla="*/ 18098 w 28575"/>
                  <a:gd name="connsiteY4" fmla="*/ 36195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18098" y="36195"/>
                    </a:moveTo>
                    <a:cubicBezTo>
                      <a:pt x="27623" y="36195"/>
                      <a:pt x="36195" y="27623"/>
                      <a:pt x="36195" y="18098"/>
                    </a:cubicBezTo>
                    <a:cubicBezTo>
                      <a:pt x="36195" y="8573"/>
                      <a:pt x="28575" y="0"/>
                      <a:pt x="18098" y="0"/>
                    </a:cubicBezTo>
                    <a:cubicBezTo>
                      <a:pt x="8573" y="0"/>
                      <a:pt x="0" y="7620"/>
                      <a:pt x="0" y="18098"/>
                    </a:cubicBezTo>
                    <a:cubicBezTo>
                      <a:pt x="0" y="28575"/>
                      <a:pt x="7620" y="36195"/>
                      <a:pt x="18098" y="36195"/>
                    </a:cubicBezTo>
                    <a:close/>
                  </a:path>
                </a:pathLst>
              </a:custGeom>
              <a:solidFill>
                <a:srgbClr val="FFB948"/>
              </a:solidFill>
              <a:ln w="9525"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6440B259-66BF-6324-3597-8A08ECFC2BCB}"/>
                  </a:ext>
                </a:extLst>
              </p:cNvPr>
              <p:cNvSpPr/>
              <p:nvPr/>
            </p:nvSpPr>
            <p:spPr>
              <a:xfrm>
                <a:off x="5913834" y="2626756"/>
                <a:ext cx="28575" cy="28575"/>
              </a:xfrm>
              <a:custGeom>
                <a:avLst/>
                <a:gdLst>
                  <a:gd name="connsiteX0" fmla="*/ 30718 w 28575"/>
                  <a:gd name="connsiteY0" fmla="*/ 5001 h 28575"/>
                  <a:gd name="connsiteX1" fmla="*/ 30718 w 28575"/>
                  <a:gd name="connsiteY1" fmla="*/ 30718 h 28575"/>
                  <a:gd name="connsiteX2" fmla="*/ 5001 w 28575"/>
                  <a:gd name="connsiteY2" fmla="*/ 30718 h 28575"/>
                  <a:gd name="connsiteX3" fmla="*/ 5001 w 28575"/>
                  <a:gd name="connsiteY3" fmla="*/ 5001 h 28575"/>
                  <a:gd name="connsiteX4" fmla="*/ 30718 w 28575"/>
                  <a:gd name="connsiteY4" fmla="*/ 500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0718" y="5001"/>
                    </a:moveTo>
                    <a:cubicBezTo>
                      <a:pt x="37386" y="11668"/>
                      <a:pt x="37386" y="23098"/>
                      <a:pt x="30718" y="30718"/>
                    </a:cubicBezTo>
                    <a:cubicBezTo>
                      <a:pt x="24051" y="37386"/>
                      <a:pt x="12621" y="37386"/>
                      <a:pt x="5001" y="30718"/>
                    </a:cubicBezTo>
                    <a:cubicBezTo>
                      <a:pt x="-1667" y="24051"/>
                      <a:pt x="-1667" y="12621"/>
                      <a:pt x="5001" y="5001"/>
                    </a:cubicBezTo>
                    <a:cubicBezTo>
                      <a:pt x="12621" y="-1667"/>
                      <a:pt x="24051" y="-1667"/>
                      <a:pt x="30718" y="5001"/>
                    </a:cubicBezTo>
                    <a:close/>
                  </a:path>
                </a:pathLst>
              </a:custGeom>
              <a:solidFill>
                <a:srgbClr val="FFB948"/>
              </a:solidFill>
              <a:ln w="9525"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98389263-A6B1-C7DC-28EE-1A508165966F}"/>
                  </a:ext>
                </a:extLst>
              </p:cNvPr>
              <p:cNvSpPr/>
              <p:nvPr/>
            </p:nvSpPr>
            <p:spPr>
              <a:xfrm>
                <a:off x="6246256" y="2960131"/>
                <a:ext cx="28575" cy="28575"/>
              </a:xfrm>
              <a:custGeom>
                <a:avLst/>
                <a:gdLst>
                  <a:gd name="connsiteX0" fmla="*/ 30718 w 28575"/>
                  <a:gd name="connsiteY0" fmla="*/ 5001 h 28575"/>
                  <a:gd name="connsiteX1" fmla="*/ 5001 w 28575"/>
                  <a:gd name="connsiteY1" fmla="*/ 5001 h 28575"/>
                  <a:gd name="connsiteX2" fmla="*/ 5001 w 28575"/>
                  <a:gd name="connsiteY2" fmla="*/ 30718 h 28575"/>
                  <a:gd name="connsiteX3" fmla="*/ 30718 w 28575"/>
                  <a:gd name="connsiteY3" fmla="*/ 30718 h 28575"/>
                  <a:gd name="connsiteX4" fmla="*/ 30718 w 28575"/>
                  <a:gd name="connsiteY4" fmla="*/ 500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0718" y="5001"/>
                    </a:moveTo>
                    <a:cubicBezTo>
                      <a:pt x="24051" y="-1667"/>
                      <a:pt x="12621" y="-1667"/>
                      <a:pt x="5001" y="5001"/>
                    </a:cubicBezTo>
                    <a:cubicBezTo>
                      <a:pt x="-1667" y="11668"/>
                      <a:pt x="-1667" y="23098"/>
                      <a:pt x="5001" y="30718"/>
                    </a:cubicBezTo>
                    <a:cubicBezTo>
                      <a:pt x="11668" y="37386"/>
                      <a:pt x="23098" y="37386"/>
                      <a:pt x="30718" y="30718"/>
                    </a:cubicBezTo>
                    <a:cubicBezTo>
                      <a:pt x="38338" y="23098"/>
                      <a:pt x="38338" y="11668"/>
                      <a:pt x="30718" y="5001"/>
                    </a:cubicBezTo>
                    <a:close/>
                  </a:path>
                </a:pathLst>
              </a:custGeom>
              <a:solidFill>
                <a:srgbClr val="FFB948"/>
              </a:solidFill>
              <a:ln w="9525"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7236EC40-A07E-9683-AEFC-4C814B0D84A6}"/>
                  </a:ext>
                </a:extLst>
              </p:cNvPr>
              <p:cNvSpPr/>
              <p:nvPr/>
            </p:nvSpPr>
            <p:spPr>
              <a:xfrm>
                <a:off x="6246256" y="2626756"/>
                <a:ext cx="28575" cy="28575"/>
              </a:xfrm>
              <a:custGeom>
                <a:avLst/>
                <a:gdLst>
                  <a:gd name="connsiteX0" fmla="*/ 30718 w 28575"/>
                  <a:gd name="connsiteY0" fmla="*/ 30718 h 28575"/>
                  <a:gd name="connsiteX1" fmla="*/ 5001 w 28575"/>
                  <a:gd name="connsiteY1" fmla="*/ 30718 h 28575"/>
                  <a:gd name="connsiteX2" fmla="*/ 5001 w 28575"/>
                  <a:gd name="connsiteY2" fmla="*/ 5001 h 28575"/>
                  <a:gd name="connsiteX3" fmla="*/ 30718 w 28575"/>
                  <a:gd name="connsiteY3" fmla="*/ 5001 h 28575"/>
                  <a:gd name="connsiteX4" fmla="*/ 30718 w 28575"/>
                  <a:gd name="connsiteY4" fmla="*/ 3071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0718" y="30718"/>
                    </a:moveTo>
                    <a:cubicBezTo>
                      <a:pt x="24051" y="37386"/>
                      <a:pt x="12621" y="37386"/>
                      <a:pt x="5001" y="30718"/>
                    </a:cubicBezTo>
                    <a:cubicBezTo>
                      <a:pt x="-1667" y="24051"/>
                      <a:pt x="-1667" y="12621"/>
                      <a:pt x="5001" y="5001"/>
                    </a:cubicBezTo>
                    <a:cubicBezTo>
                      <a:pt x="11668" y="-1667"/>
                      <a:pt x="23098" y="-1667"/>
                      <a:pt x="30718" y="5001"/>
                    </a:cubicBezTo>
                    <a:cubicBezTo>
                      <a:pt x="38338" y="12621"/>
                      <a:pt x="38338" y="24051"/>
                      <a:pt x="30718" y="30718"/>
                    </a:cubicBezTo>
                    <a:close/>
                  </a:path>
                </a:pathLst>
              </a:custGeom>
              <a:solidFill>
                <a:srgbClr val="FFB948"/>
              </a:solidFill>
              <a:ln w="9525"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8CB6F1FF-F7A4-BB33-2A18-2278ED4386B8}"/>
                  </a:ext>
                </a:extLst>
              </p:cNvPr>
              <p:cNvSpPr/>
              <p:nvPr/>
            </p:nvSpPr>
            <p:spPr>
              <a:xfrm>
                <a:off x="5913834" y="2959179"/>
                <a:ext cx="28575" cy="28575"/>
              </a:xfrm>
              <a:custGeom>
                <a:avLst/>
                <a:gdLst>
                  <a:gd name="connsiteX0" fmla="*/ 30718 w 28575"/>
                  <a:gd name="connsiteY0" fmla="*/ 30718 h 28575"/>
                  <a:gd name="connsiteX1" fmla="*/ 30718 w 28575"/>
                  <a:gd name="connsiteY1" fmla="*/ 5001 h 28575"/>
                  <a:gd name="connsiteX2" fmla="*/ 5001 w 28575"/>
                  <a:gd name="connsiteY2" fmla="*/ 5001 h 28575"/>
                  <a:gd name="connsiteX3" fmla="*/ 5001 w 28575"/>
                  <a:gd name="connsiteY3" fmla="*/ 30718 h 28575"/>
                  <a:gd name="connsiteX4" fmla="*/ 30718 w 28575"/>
                  <a:gd name="connsiteY4" fmla="*/ 3071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0718" y="30718"/>
                    </a:moveTo>
                    <a:cubicBezTo>
                      <a:pt x="37386" y="24051"/>
                      <a:pt x="37386" y="12621"/>
                      <a:pt x="30718" y="5001"/>
                    </a:cubicBezTo>
                    <a:cubicBezTo>
                      <a:pt x="24051" y="-1667"/>
                      <a:pt x="12621" y="-1667"/>
                      <a:pt x="5001" y="5001"/>
                    </a:cubicBezTo>
                    <a:cubicBezTo>
                      <a:pt x="-1667" y="11668"/>
                      <a:pt x="-1667" y="23098"/>
                      <a:pt x="5001" y="30718"/>
                    </a:cubicBezTo>
                    <a:cubicBezTo>
                      <a:pt x="12621" y="38338"/>
                      <a:pt x="24051" y="38338"/>
                      <a:pt x="30718" y="30718"/>
                    </a:cubicBezTo>
                    <a:close/>
                  </a:path>
                </a:pathLst>
              </a:custGeom>
              <a:solidFill>
                <a:srgbClr val="FFB948"/>
              </a:solidFill>
              <a:ln w="9525"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0E276ECF-ECBC-3F8F-25C3-BD097F552EB1}"/>
                  </a:ext>
                </a:extLst>
              </p:cNvPr>
              <p:cNvSpPr/>
              <p:nvPr/>
            </p:nvSpPr>
            <p:spPr>
              <a:xfrm>
                <a:off x="6020014" y="2566249"/>
                <a:ext cx="28575" cy="28575"/>
              </a:xfrm>
              <a:custGeom>
                <a:avLst/>
                <a:gdLst>
                  <a:gd name="connsiteX0" fmla="*/ 35028 w 28575"/>
                  <a:gd name="connsiteY0" fmla="*/ 13121 h 28575"/>
                  <a:gd name="connsiteX1" fmla="*/ 22646 w 28575"/>
                  <a:gd name="connsiteY1" fmla="*/ 35028 h 28575"/>
                  <a:gd name="connsiteX2" fmla="*/ 738 w 28575"/>
                  <a:gd name="connsiteY2" fmla="*/ 22646 h 28575"/>
                  <a:gd name="connsiteX3" fmla="*/ 13121 w 28575"/>
                  <a:gd name="connsiteY3" fmla="*/ 738 h 28575"/>
                  <a:gd name="connsiteX4" fmla="*/ 35028 w 28575"/>
                  <a:gd name="connsiteY4" fmla="*/ 1312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5028" y="13121"/>
                    </a:moveTo>
                    <a:cubicBezTo>
                      <a:pt x="37886" y="22646"/>
                      <a:pt x="32171" y="32171"/>
                      <a:pt x="22646" y="35028"/>
                    </a:cubicBezTo>
                    <a:cubicBezTo>
                      <a:pt x="13121" y="37886"/>
                      <a:pt x="3596" y="32171"/>
                      <a:pt x="738" y="22646"/>
                    </a:cubicBezTo>
                    <a:cubicBezTo>
                      <a:pt x="-2119" y="13121"/>
                      <a:pt x="3596" y="3596"/>
                      <a:pt x="13121" y="738"/>
                    </a:cubicBezTo>
                    <a:cubicBezTo>
                      <a:pt x="22646" y="-2119"/>
                      <a:pt x="32171" y="3596"/>
                      <a:pt x="35028" y="13121"/>
                    </a:cubicBezTo>
                    <a:close/>
                  </a:path>
                </a:pathLst>
              </a:custGeom>
              <a:solidFill>
                <a:srgbClr val="FFB948"/>
              </a:solidFill>
              <a:ln w="9525"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FA0FAB5F-991E-81C9-2B6E-75547F7EB7C9}"/>
                  </a:ext>
                </a:extLst>
              </p:cNvPr>
              <p:cNvSpPr/>
              <p:nvPr/>
            </p:nvSpPr>
            <p:spPr>
              <a:xfrm>
                <a:off x="6141934" y="3020591"/>
                <a:ext cx="28575" cy="28575"/>
              </a:xfrm>
              <a:custGeom>
                <a:avLst/>
                <a:gdLst>
                  <a:gd name="connsiteX0" fmla="*/ 35028 w 28575"/>
                  <a:gd name="connsiteY0" fmla="*/ 13121 h 28575"/>
                  <a:gd name="connsiteX1" fmla="*/ 13121 w 28575"/>
                  <a:gd name="connsiteY1" fmla="*/ 738 h 28575"/>
                  <a:gd name="connsiteX2" fmla="*/ 738 w 28575"/>
                  <a:gd name="connsiteY2" fmla="*/ 22646 h 28575"/>
                  <a:gd name="connsiteX3" fmla="*/ 22646 w 28575"/>
                  <a:gd name="connsiteY3" fmla="*/ 35028 h 28575"/>
                  <a:gd name="connsiteX4" fmla="*/ 35028 w 28575"/>
                  <a:gd name="connsiteY4" fmla="*/ 13121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5028" y="13121"/>
                    </a:moveTo>
                    <a:cubicBezTo>
                      <a:pt x="32171" y="3596"/>
                      <a:pt x="22646" y="-2119"/>
                      <a:pt x="13121" y="738"/>
                    </a:cubicBezTo>
                    <a:cubicBezTo>
                      <a:pt x="3596" y="3596"/>
                      <a:pt x="-2119" y="13121"/>
                      <a:pt x="738" y="22646"/>
                    </a:cubicBezTo>
                    <a:cubicBezTo>
                      <a:pt x="3596" y="32171"/>
                      <a:pt x="13121" y="37886"/>
                      <a:pt x="22646" y="35028"/>
                    </a:cubicBezTo>
                    <a:cubicBezTo>
                      <a:pt x="31218" y="32171"/>
                      <a:pt x="36933" y="22646"/>
                      <a:pt x="35028" y="13121"/>
                    </a:cubicBezTo>
                    <a:close/>
                  </a:path>
                </a:pathLst>
              </a:custGeom>
              <a:solidFill>
                <a:srgbClr val="FFB948"/>
              </a:solidFill>
              <a:ln w="9525"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638787AF-7857-F5FE-73A4-70A5296D1A17}"/>
                  </a:ext>
                </a:extLst>
              </p:cNvPr>
              <p:cNvSpPr/>
              <p:nvPr/>
            </p:nvSpPr>
            <p:spPr>
              <a:xfrm>
                <a:off x="6307669" y="2732936"/>
                <a:ext cx="28575" cy="28575"/>
              </a:xfrm>
              <a:custGeom>
                <a:avLst/>
                <a:gdLst>
                  <a:gd name="connsiteX0" fmla="*/ 22646 w 28575"/>
                  <a:gd name="connsiteY0" fmla="*/ 35028 h 28575"/>
                  <a:gd name="connsiteX1" fmla="*/ 738 w 28575"/>
                  <a:gd name="connsiteY1" fmla="*/ 22646 h 28575"/>
                  <a:gd name="connsiteX2" fmla="*/ 13121 w 28575"/>
                  <a:gd name="connsiteY2" fmla="*/ 738 h 28575"/>
                  <a:gd name="connsiteX3" fmla="*/ 35028 w 28575"/>
                  <a:gd name="connsiteY3" fmla="*/ 13121 h 28575"/>
                  <a:gd name="connsiteX4" fmla="*/ 22646 w 28575"/>
                  <a:gd name="connsiteY4" fmla="*/ 3502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2646" y="35028"/>
                    </a:moveTo>
                    <a:cubicBezTo>
                      <a:pt x="13121" y="37886"/>
                      <a:pt x="2643" y="32171"/>
                      <a:pt x="738" y="22646"/>
                    </a:cubicBezTo>
                    <a:cubicBezTo>
                      <a:pt x="-2119" y="13121"/>
                      <a:pt x="3596" y="3596"/>
                      <a:pt x="13121" y="738"/>
                    </a:cubicBezTo>
                    <a:cubicBezTo>
                      <a:pt x="22646" y="-2119"/>
                      <a:pt x="32171" y="3596"/>
                      <a:pt x="35028" y="13121"/>
                    </a:cubicBezTo>
                    <a:cubicBezTo>
                      <a:pt x="37886" y="22646"/>
                      <a:pt x="32171" y="32171"/>
                      <a:pt x="22646" y="35028"/>
                    </a:cubicBezTo>
                    <a:close/>
                  </a:path>
                </a:pathLst>
              </a:custGeom>
              <a:solidFill>
                <a:srgbClr val="FFB948"/>
              </a:solidFill>
              <a:ln w="9525"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8A490BA0-ABBA-55FF-83D6-44602445B202}"/>
                  </a:ext>
                </a:extLst>
              </p:cNvPr>
              <p:cNvSpPr/>
              <p:nvPr/>
            </p:nvSpPr>
            <p:spPr>
              <a:xfrm>
                <a:off x="5853326" y="2854856"/>
                <a:ext cx="28575" cy="28575"/>
              </a:xfrm>
              <a:custGeom>
                <a:avLst/>
                <a:gdLst>
                  <a:gd name="connsiteX0" fmla="*/ 22646 w 28575"/>
                  <a:gd name="connsiteY0" fmla="*/ 35028 h 28575"/>
                  <a:gd name="connsiteX1" fmla="*/ 35028 w 28575"/>
                  <a:gd name="connsiteY1" fmla="*/ 13121 h 28575"/>
                  <a:gd name="connsiteX2" fmla="*/ 13121 w 28575"/>
                  <a:gd name="connsiteY2" fmla="*/ 738 h 28575"/>
                  <a:gd name="connsiteX3" fmla="*/ 738 w 28575"/>
                  <a:gd name="connsiteY3" fmla="*/ 22646 h 28575"/>
                  <a:gd name="connsiteX4" fmla="*/ 22646 w 28575"/>
                  <a:gd name="connsiteY4" fmla="*/ 3502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2646" y="35028"/>
                    </a:moveTo>
                    <a:cubicBezTo>
                      <a:pt x="32171" y="32171"/>
                      <a:pt x="37886" y="22646"/>
                      <a:pt x="35028" y="13121"/>
                    </a:cubicBezTo>
                    <a:cubicBezTo>
                      <a:pt x="32171" y="3596"/>
                      <a:pt x="22646" y="-2119"/>
                      <a:pt x="13121" y="738"/>
                    </a:cubicBezTo>
                    <a:cubicBezTo>
                      <a:pt x="3596" y="3596"/>
                      <a:pt x="-2119" y="13121"/>
                      <a:pt x="738" y="22646"/>
                    </a:cubicBezTo>
                    <a:cubicBezTo>
                      <a:pt x="3596" y="31218"/>
                      <a:pt x="13121" y="36933"/>
                      <a:pt x="22646" y="35028"/>
                    </a:cubicBezTo>
                    <a:close/>
                  </a:path>
                </a:pathLst>
              </a:custGeom>
              <a:solidFill>
                <a:srgbClr val="FFB948"/>
              </a:solidFill>
              <a:ln w="9525"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02DD3DB8-7288-A825-7482-52E4BFEAEAA8}"/>
                  </a:ext>
                </a:extLst>
              </p:cNvPr>
              <p:cNvSpPr/>
              <p:nvPr/>
            </p:nvSpPr>
            <p:spPr>
              <a:xfrm>
                <a:off x="5876535" y="2675497"/>
                <a:ext cx="28575" cy="28575"/>
              </a:xfrm>
              <a:custGeom>
                <a:avLst/>
                <a:gdLst>
                  <a:gd name="connsiteX0" fmla="*/ 27059 w 28575"/>
                  <a:gd name="connsiteY0" fmla="*/ 2932 h 28575"/>
                  <a:gd name="connsiteX1" fmla="*/ 33727 w 28575"/>
                  <a:gd name="connsiteY1" fmla="*/ 27697 h 28575"/>
                  <a:gd name="connsiteX2" fmla="*/ 8962 w 28575"/>
                  <a:gd name="connsiteY2" fmla="*/ 34365 h 28575"/>
                  <a:gd name="connsiteX3" fmla="*/ 2294 w 28575"/>
                  <a:gd name="connsiteY3" fmla="*/ 9600 h 28575"/>
                  <a:gd name="connsiteX4" fmla="*/ 27059 w 28575"/>
                  <a:gd name="connsiteY4" fmla="*/ 2932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7059" y="2932"/>
                    </a:moveTo>
                    <a:cubicBezTo>
                      <a:pt x="35632" y="7695"/>
                      <a:pt x="38489" y="19125"/>
                      <a:pt x="33727" y="27697"/>
                    </a:cubicBezTo>
                    <a:cubicBezTo>
                      <a:pt x="28964" y="36270"/>
                      <a:pt x="17534" y="39127"/>
                      <a:pt x="8962" y="34365"/>
                    </a:cubicBezTo>
                    <a:cubicBezTo>
                      <a:pt x="389" y="29602"/>
                      <a:pt x="-2468" y="18172"/>
                      <a:pt x="2294" y="9600"/>
                    </a:cubicBezTo>
                    <a:cubicBezTo>
                      <a:pt x="8009" y="75"/>
                      <a:pt x="18487" y="-2783"/>
                      <a:pt x="27059" y="2932"/>
                    </a:cubicBezTo>
                    <a:close/>
                  </a:path>
                </a:pathLst>
              </a:custGeom>
              <a:solidFill>
                <a:srgbClr val="FFB948"/>
              </a:solidFill>
              <a:ln w="9525" cap="flat">
                <a:noFill/>
                <a:prstDash val="solid"/>
                <a:miter/>
              </a:ln>
            </p:spPr>
            <p:txBody>
              <a:bodyPr rtlCol="0" anchor="ctr"/>
              <a:lstStyle/>
              <a:p>
                <a:endParaRPr lang="en-US"/>
              </a:p>
            </p:txBody>
          </p:sp>
          <p:sp>
            <p:nvSpPr>
              <p:cNvPr id="51" name="Freeform: Shape 50">
                <a:extLst>
                  <a:ext uri="{FF2B5EF4-FFF2-40B4-BE49-F238E27FC236}">
                    <a16:creationId xmlns:a16="http://schemas.microsoft.com/office/drawing/2014/main" id="{47F71D99-3227-0056-0612-0EC4118F8EA3}"/>
                  </a:ext>
                </a:extLst>
              </p:cNvPr>
              <p:cNvSpPr/>
              <p:nvPr/>
            </p:nvSpPr>
            <p:spPr>
              <a:xfrm>
                <a:off x="6284205" y="2910450"/>
                <a:ext cx="28575" cy="28575"/>
              </a:xfrm>
              <a:custGeom>
                <a:avLst/>
                <a:gdLst>
                  <a:gd name="connsiteX0" fmla="*/ 27059 w 28575"/>
                  <a:gd name="connsiteY0" fmla="*/ 2294 h 28575"/>
                  <a:gd name="connsiteX1" fmla="*/ 2294 w 28575"/>
                  <a:gd name="connsiteY1" fmla="*/ 8962 h 28575"/>
                  <a:gd name="connsiteX2" fmla="*/ 8962 w 28575"/>
                  <a:gd name="connsiteY2" fmla="*/ 33727 h 28575"/>
                  <a:gd name="connsiteX3" fmla="*/ 33727 w 28575"/>
                  <a:gd name="connsiteY3" fmla="*/ 27059 h 28575"/>
                  <a:gd name="connsiteX4" fmla="*/ 27059 w 28575"/>
                  <a:gd name="connsiteY4" fmla="*/ 2294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7059" y="2294"/>
                    </a:moveTo>
                    <a:cubicBezTo>
                      <a:pt x="18487" y="-2468"/>
                      <a:pt x="7057" y="389"/>
                      <a:pt x="2294" y="8962"/>
                    </a:cubicBezTo>
                    <a:cubicBezTo>
                      <a:pt x="-2468" y="17534"/>
                      <a:pt x="389" y="28964"/>
                      <a:pt x="8962" y="33727"/>
                    </a:cubicBezTo>
                    <a:cubicBezTo>
                      <a:pt x="17534" y="38489"/>
                      <a:pt x="28964" y="35632"/>
                      <a:pt x="33727" y="27059"/>
                    </a:cubicBezTo>
                    <a:cubicBezTo>
                      <a:pt x="38489" y="18487"/>
                      <a:pt x="35632" y="8009"/>
                      <a:pt x="27059" y="2294"/>
                    </a:cubicBezTo>
                    <a:close/>
                  </a:path>
                </a:pathLst>
              </a:custGeom>
              <a:solidFill>
                <a:srgbClr val="FFB948"/>
              </a:solidFill>
              <a:ln w="9525" cap="flat">
                <a:noFill/>
                <a:prstDash val="solid"/>
                <a:miter/>
              </a:ln>
            </p:spPr>
            <p:txBody>
              <a:bodyPr rtlCol="0" anchor="ctr"/>
              <a:lstStyle/>
              <a:p>
                <a:endParaRPr lang="en-US"/>
              </a:p>
            </p:txBody>
          </p:sp>
          <p:sp>
            <p:nvSpPr>
              <p:cNvPr id="52" name="Freeform: Shape 51">
                <a:extLst>
                  <a:ext uri="{FF2B5EF4-FFF2-40B4-BE49-F238E27FC236}">
                    <a16:creationId xmlns:a16="http://schemas.microsoft.com/office/drawing/2014/main" id="{496E570F-F860-9C11-D3BD-6D8D96C7A6A1}"/>
                  </a:ext>
                </a:extLst>
              </p:cNvPr>
              <p:cNvSpPr/>
              <p:nvPr/>
            </p:nvSpPr>
            <p:spPr>
              <a:xfrm>
                <a:off x="6197528" y="2589458"/>
                <a:ext cx="28575" cy="28575"/>
              </a:xfrm>
              <a:custGeom>
                <a:avLst/>
                <a:gdLst>
                  <a:gd name="connsiteX0" fmla="*/ 33727 w 28575"/>
                  <a:gd name="connsiteY0" fmla="*/ 27059 h 28575"/>
                  <a:gd name="connsiteX1" fmla="*/ 8962 w 28575"/>
                  <a:gd name="connsiteY1" fmla="*/ 33727 h 28575"/>
                  <a:gd name="connsiteX2" fmla="*/ 2294 w 28575"/>
                  <a:gd name="connsiteY2" fmla="*/ 8962 h 28575"/>
                  <a:gd name="connsiteX3" fmla="*/ 27059 w 28575"/>
                  <a:gd name="connsiteY3" fmla="*/ 2294 h 28575"/>
                  <a:gd name="connsiteX4" fmla="*/ 33727 w 28575"/>
                  <a:gd name="connsiteY4" fmla="*/ 27059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3727" y="27059"/>
                    </a:moveTo>
                    <a:cubicBezTo>
                      <a:pt x="28964" y="35632"/>
                      <a:pt x="17534" y="38489"/>
                      <a:pt x="8962" y="33727"/>
                    </a:cubicBezTo>
                    <a:cubicBezTo>
                      <a:pt x="389" y="28964"/>
                      <a:pt x="-2468" y="17534"/>
                      <a:pt x="2294" y="8962"/>
                    </a:cubicBezTo>
                    <a:cubicBezTo>
                      <a:pt x="7057" y="389"/>
                      <a:pt x="18487" y="-2468"/>
                      <a:pt x="27059" y="2294"/>
                    </a:cubicBezTo>
                    <a:cubicBezTo>
                      <a:pt x="35632" y="7057"/>
                      <a:pt x="39442" y="18487"/>
                      <a:pt x="33727" y="27059"/>
                    </a:cubicBezTo>
                    <a:close/>
                  </a:path>
                </a:pathLst>
              </a:custGeom>
              <a:solidFill>
                <a:srgbClr val="FFB948"/>
              </a:solidFill>
              <a:ln w="9525" cap="flat">
                <a:noFill/>
                <a:prstDash val="solid"/>
                <a:miter/>
              </a:ln>
            </p:spPr>
            <p:txBody>
              <a:bodyPr rtlCol="0" anchor="ctr"/>
              <a:lstStyle/>
              <a:p>
                <a:endParaRPr lang="en-US"/>
              </a:p>
            </p:txBody>
          </p:sp>
          <p:sp>
            <p:nvSpPr>
              <p:cNvPr id="53" name="Freeform: Shape 52">
                <a:extLst>
                  <a:ext uri="{FF2B5EF4-FFF2-40B4-BE49-F238E27FC236}">
                    <a16:creationId xmlns:a16="http://schemas.microsoft.com/office/drawing/2014/main" id="{103CBE6C-DF7D-444B-46E5-D7F87565E098}"/>
                  </a:ext>
                </a:extLst>
              </p:cNvPr>
              <p:cNvSpPr/>
              <p:nvPr/>
            </p:nvSpPr>
            <p:spPr>
              <a:xfrm>
                <a:off x="5962260" y="2997128"/>
                <a:ext cx="28575" cy="28575"/>
              </a:xfrm>
              <a:custGeom>
                <a:avLst/>
                <a:gdLst>
                  <a:gd name="connsiteX0" fmla="*/ 33727 w 28575"/>
                  <a:gd name="connsiteY0" fmla="*/ 27059 h 28575"/>
                  <a:gd name="connsiteX1" fmla="*/ 27059 w 28575"/>
                  <a:gd name="connsiteY1" fmla="*/ 2294 h 28575"/>
                  <a:gd name="connsiteX2" fmla="*/ 2294 w 28575"/>
                  <a:gd name="connsiteY2" fmla="*/ 8962 h 28575"/>
                  <a:gd name="connsiteX3" fmla="*/ 8962 w 28575"/>
                  <a:gd name="connsiteY3" fmla="*/ 33727 h 28575"/>
                  <a:gd name="connsiteX4" fmla="*/ 33727 w 28575"/>
                  <a:gd name="connsiteY4" fmla="*/ 27059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3727" y="27059"/>
                    </a:moveTo>
                    <a:cubicBezTo>
                      <a:pt x="38489" y="18487"/>
                      <a:pt x="35632" y="7057"/>
                      <a:pt x="27059" y="2294"/>
                    </a:cubicBezTo>
                    <a:cubicBezTo>
                      <a:pt x="18487" y="-2468"/>
                      <a:pt x="7057" y="389"/>
                      <a:pt x="2294" y="8962"/>
                    </a:cubicBezTo>
                    <a:cubicBezTo>
                      <a:pt x="-2468" y="17534"/>
                      <a:pt x="389" y="28964"/>
                      <a:pt x="8962" y="33727"/>
                    </a:cubicBezTo>
                    <a:cubicBezTo>
                      <a:pt x="18487" y="38489"/>
                      <a:pt x="28964" y="35632"/>
                      <a:pt x="33727" y="27059"/>
                    </a:cubicBezTo>
                    <a:close/>
                  </a:path>
                </a:pathLst>
              </a:custGeom>
              <a:solidFill>
                <a:srgbClr val="FFB948"/>
              </a:solid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368B322C-5578-A10B-4733-2D2A03B602B6}"/>
                  </a:ext>
                </a:extLst>
              </p:cNvPr>
              <p:cNvSpPr/>
              <p:nvPr/>
            </p:nvSpPr>
            <p:spPr>
              <a:xfrm>
                <a:off x="5962260" y="2589458"/>
                <a:ext cx="28575" cy="28575"/>
              </a:xfrm>
              <a:custGeom>
                <a:avLst/>
                <a:gdLst>
                  <a:gd name="connsiteX0" fmla="*/ 33727 w 28575"/>
                  <a:gd name="connsiteY0" fmla="*/ 8962 h 28575"/>
                  <a:gd name="connsiteX1" fmla="*/ 27059 w 28575"/>
                  <a:gd name="connsiteY1" fmla="*/ 33727 h 28575"/>
                  <a:gd name="connsiteX2" fmla="*/ 2294 w 28575"/>
                  <a:gd name="connsiteY2" fmla="*/ 27059 h 28575"/>
                  <a:gd name="connsiteX3" fmla="*/ 8962 w 28575"/>
                  <a:gd name="connsiteY3" fmla="*/ 2294 h 28575"/>
                  <a:gd name="connsiteX4" fmla="*/ 33727 w 28575"/>
                  <a:gd name="connsiteY4" fmla="*/ 8962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3727" y="8962"/>
                    </a:moveTo>
                    <a:cubicBezTo>
                      <a:pt x="38489" y="17534"/>
                      <a:pt x="35632" y="28964"/>
                      <a:pt x="27059" y="33727"/>
                    </a:cubicBezTo>
                    <a:cubicBezTo>
                      <a:pt x="18487" y="38489"/>
                      <a:pt x="7057" y="35632"/>
                      <a:pt x="2294" y="27059"/>
                    </a:cubicBezTo>
                    <a:cubicBezTo>
                      <a:pt x="-2468" y="18487"/>
                      <a:pt x="389" y="7057"/>
                      <a:pt x="8962" y="2294"/>
                    </a:cubicBezTo>
                    <a:cubicBezTo>
                      <a:pt x="18487" y="-2468"/>
                      <a:pt x="28964" y="389"/>
                      <a:pt x="33727" y="8962"/>
                    </a:cubicBezTo>
                    <a:close/>
                  </a:path>
                </a:pathLst>
              </a:custGeom>
              <a:solidFill>
                <a:srgbClr val="FFB948"/>
              </a:solidFill>
              <a:ln w="9525" cap="flat">
                <a:noFill/>
                <a:prstDash val="solid"/>
                <a:miter/>
              </a:ln>
            </p:spPr>
            <p:txBody>
              <a:bodyPr rtlCol="0" anchor="ctr"/>
              <a:lstStyle/>
              <a:p>
                <a:endParaRPr lang="en-US"/>
              </a:p>
            </p:txBody>
          </p:sp>
          <p:sp>
            <p:nvSpPr>
              <p:cNvPr id="55" name="Freeform: Shape 54">
                <a:extLst>
                  <a:ext uri="{FF2B5EF4-FFF2-40B4-BE49-F238E27FC236}">
                    <a16:creationId xmlns:a16="http://schemas.microsoft.com/office/drawing/2014/main" id="{2A79B80B-A95B-53C4-A926-EC04E82895C8}"/>
                  </a:ext>
                </a:extLst>
              </p:cNvPr>
              <p:cNvSpPr/>
              <p:nvPr/>
            </p:nvSpPr>
            <p:spPr>
              <a:xfrm>
                <a:off x="6197528" y="2997128"/>
                <a:ext cx="28575" cy="28575"/>
              </a:xfrm>
              <a:custGeom>
                <a:avLst/>
                <a:gdLst>
                  <a:gd name="connsiteX0" fmla="*/ 33727 w 28575"/>
                  <a:gd name="connsiteY0" fmla="*/ 8962 h 28575"/>
                  <a:gd name="connsiteX1" fmla="*/ 8962 w 28575"/>
                  <a:gd name="connsiteY1" fmla="*/ 2294 h 28575"/>
                  <a:gd name="connsiteX2" fmla="*/ 2294 w 28575"/>
                  <a:gd name="connsiteY2" fmla="*/ 27059 h 28575"/>
                  <a:gd name="connsiteX3" fmla="*/ 27059 w 28575"/>
                  <a:gd name="connsiteY3" fmla="*/ 33727 h 28575"/>
                  <a:gd name="connsiteX4" fmla="*/ 33727 w 28575"/>
                  <a:gd name="connsiteY4" fmla="*/ 8962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3727" y="8962"/>
                    </a:moveTo>
                    <a:cubicBezTo>
                      <a:pt x="28964" y="389"/>
                      <a:pt x="17534" y="-2468"/>
                      <a:pt x="8962" y="2294"/>
                    </a:cubicBezTo>
                    <a:cubicBezTo>
                      <a:pt x="389" y="7057"/>
                      <a:pt x="-2468" y="18487"/>
                      <a:pt x="2294" y="27059"/>
                    </a:cubicBezTo>
                    <a:cubicBezTo>
                      <a:pt x="7057" y="35632"/>
                      <a:pt x="18487" y="38489"/>
                      <a:pt x="27059" y="33727"/>
                    </a:cubicBezTo>
                    <a:cubicBezTo>
                      <a:pt x="35632" y="28012"/>
                      <a:pt x="39442" y="17534"/>
                      <a:pt x="33727" y="8962"/>
                    </a:cubicBezTo>
                    <a:close/>
                  </a:path>
                </a:pathLst>
              </a:custGeom>
              <a:solidFill>
                <a:srgbClr val="FFB948"/>
              </a:solidFill>
              <a:ln w="9525" cap="flat">
                <a:noFill/>
                <a:prstDash val="solid"/>
                <a:miter/>
              </a:ln>
            </p:spPr>
            <p:txBody>
              <a:bodyPr rtlCol="0" anchor="ctr"/>
              <a:lstStyle/>
              <a:p>
                <a:endParaRPr lang="en-US"/>
              </a:p>
            </p:txBody>
          </p:sp>
          <p:sp>
            <p:nvSpPr>
              <p:cNvPr id="56" name="Freeform: Shape 55">
                <a:extLst>
                  <a:ext uri="{FF2B5EF4-FFF2-40B4-BE49-F238E27FC236}">
                    <a16:creationId xmlns:a16="http://schemas.microsoft.com/office/drawing/2014/main" id="{A74ACF8C-2890-A504-8016-23B1D0D5F80D}"/>
                  </a:ext>
                </a:extLst>
              </p:cNvPr>
              <p:cNvSpPr/>
              <p:nvPr/>
            </p:nvSpPr>
            <p:spPr>
              <a:xfrm>
                <a:off x="6284205" y="2675183"/>
                <a:ext cx="28575" cy="28575"/>
              </a:xfrm>
              <a:custGeom>
                <a:avLst/>
                <a:gdLst>
                  <a:gd name="connsiteX0" fmla="*/ 27059 w 28575"/>
                  <a:gd name="connsiteY0" fmla="*/ 33727 h 28575"/>
                  <a:gd name="connsiteX1" fmla="*/ 2294 w 28575"/>
                  <a:gd name="connsiteY1" fmla="*/ 27059 h 28575"/>
                  <a:gd name="connsiteX2" fmla="*/ 8962 w 28575"/>
                  <a:gd name="connsiteY2" fmla="*/ 2294 h 28575"/>
                  <a:gd name="connsiteX3" fmla="*/ 33727 w 28575"/>
                  <a:gd name="connsiteY3" fmla="*/ 8962 h 28575"/>
                  <a:gd name="connsiteX4" fmla="*/ 27059 w 28575"/>
                  <a:gd name="connsiteY4" fmla="*/ 3372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7059" y="33727"/>
                    </a:moveTo>
                    <a:cubicBezTo>
                      <a:pt x="18487" y="38489"/>
                      <a:pt x="7057" y="35632"/>
                      <a:pt x="2294" y="27059"/>
                    </a:cubicBezTo>
                    <a:cubicBezTo>
                      <a:pt x="-2468" y="18487"/>
                      <a:pt x="389" y="7057"/>
                      <a:pt x="8962" y="2294"/>
                    </a:cubicBezTo>
                    <a:cubicBezTo>
                      <a:pt x="17534" y="-2468"/>
                      <a:pt x="28964" y="389"/>
                      <a:pt x="33727" y="8962"/>
                    </a:cubicBezTo>
                    <a:cubicBezTo>
                      <a:pt x="38489" y="18487"/>
                      <a:pt x="35632" y="28964"/>
                      <a:pt x="27059" y="33727"/>
                    </a:cubicBezTo>
                    <a:close/>
                  </a:path>
                </a:pathLst>
              </a:custGeom>
              <a:solidFill>
                <a:srgbClr val="FFB948"/>
              </a:solidFill>
              <a:ln w="9525" cap="flat">
                <a:noFill/>
                <a:prstDash val="solid"/>
                <a:miter/>
              </a:ln>
            </p:spPr>
            <p:txBody>
              <a:bodyPr rtlCol="0" anchor="ctr"/>
              <a:lstStyle/>
              <a:p>
                <a:endParaRPr lang="en-US"/>
              </a:p>
            </p:txBody>
          </p:sp>
          <p:sp>
            <p:nvSpPr>
              <p:cNvPr id="57" name="Freeform: Shape 56">
                <a:extLst>
                  <a:ext uri="{FF2B5EF4-FFF2-40B4-BE49-F238E27FC236}">
                    <a16:creationId xmlns:a16="http://schemas.microsoft.com/office/drawing/2014/main" id="{22BCA7B4-1605-6EA2-9358-4E40181A2DD6}"/>
                  </a:ext>
                </a:extLst>
              </p:cNvPr>
              <p:cNvSpPr/>
              <p:nvPr/>
            </p:nvSpPr>
            <p:spPr>
              <a:xfrm>
                <a:off x="5876535" y="2910450"/>
                <a:ext cx="28575" cy="28575"/>
              </a:xfrm>
              <a:custGeom>
                <a:avLst/>
                <a:gdLst>
                  <a:gd name="connsiteX0" fmla="*/ 27059 w 28575"/>
                  <a:gd name="connsiteY0" fmla="*/ 33727 h 28575"/>
                  <a:gd name="connsiteX1" fmla="*/ 33727 w 28575"/>
                  <a:gd name="connsiteY1" fmla="*/ 8962 h 28575"/>
                  <a:gd name="connsiteX2" fmla="*/ 8962 w 28575"/>
                  <a:gd name="connsiteY2" fmla="*/ 2294 h 28575"/>
                  <a:gd name="connsiteX3" fmla="*/ 2294 w 28575"/>
                  <a:gd name="connsiteY3" fmla="*/ 27059 h 28575"/>
                  <a:gd name="connsiteX4" fmla="*/ 27059 w 28575"/>
                  <a:gd name="connsiteY4" fmla="*/ 33727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7059" y="33727"/>
                    </a:moveTo>
                    <a:cubicBezTo>
                      <a:pt x="35632" y="28964"/>
                      <a:pt x="38489" y="17534"/>
                      <a:pt x="33727" y="8962"/>
                    </a:cubicBezTo>
                    <a:cubicBezTo>
                      <a:pt x="28964" y="389"/>
                      <a:pt x="17534" y="-2468"/>
                      <a:pt x="8962" y="2294"/>
                    </a:cubicBezTo>
                    <a:cubicBezTo>
                      <a:pt x="389" y="7057"/>
                      <a:pt x="-2468" y="18487"/>
                      <a:pt x="2294" y="27059"/>
                    </a:cubicBezTo>
                    <a:cubicBezTo>
                      <a:pt x="8009" y="35632"/>
                      <a:pt x="18487" y="38489"/>
                      <a:pt x="27059" y="33727"/>
                    </a:cubicBezTo>
                    <a:close/>
                  </a:path>
                </a:pathLst>
              </a:custGeom>
              <a:solidFill>
                <a:srgbClr val="FFB948"/>
              </a:solidFill>
              <a:ln w="9525" cap="flat">
                <a:noFill/>
                <a:prstDash val="solid"/>
                <a:miter/>
              </a:ln>
            </p:spPr>
            <p:txBody>
              <a:bodyPr rtlCol="0" anchor="ctr"/>
              <a:lstStyle/>
              <a:p>
                <a:endParaRPr lang="en-US"/>
              </a:p>
            </p:txBody>
          </p:sp>
          <p:sp>
            <p:nvSpPr>
              <p:cNvPr id="58" name="Freeform: Shape 57">
                <a:extLst>
                  <a:ext uri="{FF2B5EF4-FFF2-40B4-BE49-F238E27FC236}">
                    <a16:creationId xmlns:a16="http://schemas.microsoft.com/office/drawing/2014/main" id="{9BB602BC-8CF6-F5F2-D93D-0D13190A54B6}"/>
                  </a:ext>
                </a:extLst>
              </p:cNvPr>
              <p:cNvSpPr/>
              <p:nvPr/>
            </p:nvSpPr>
            <p:spPr>
              <a:xfrm>
                <a:off x="5853326" y="2731984"/>
                <a:ext cx="28575" cy="28575"/>
              </a:xfrm>
              <a:custGeom>
                <a:avLst/>
                <a:gdLst>
                  <a:gd name="connsiteX0" fmla="*/ 22646 w 28575"/>
                  <a:gd name="connsiteY0" fmla="*/ 738 h 28575"/>
                  <a:gd name="connsiteX1" fmla="*/ 35028 w 28575"/>
                  <a:gd name="connsiteY1" fmla="*/ 22646 h 28575"/>
                  <a:gd name="connsiteX2" fmla="*/ 13121 w 28575"/>
                  <a:gd name="connsiteY2" fmla="*/ 35028 h 28575"/>
                  <a:gd name="connsiteX3" fmla="*/ 738 w 28575"/>
                  <a:gd name="connsiteY3" fmla="*/ 13121 h 28575"/>
                  <a:gd name="connsiteX4" fmla="*/ 22646 w 28575"/>
                  <a:gd name="connsiteY4" fmla="*/ 73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2646" y="738"/>
                    </a:moveTo>
                    <a:cubicBezTo>
                      <a:pt x="32171" y="3596"/>
                      <a:pt x="37886" y="13121"/>
                      <a:pt x="35028" y="22646"/>
                    </a:cubicBezTo>
                    <a:cubicBezTo>
                      <a:pt x="32171" y="32171"/>
                      <a:pt x="22646" y="37886"/>
                      <a:pt x="13121" y="35028"/>
                    </a:cubicBezTo>
                    <a:cubicBezTo>
                      <a:pt x="3596" y="32171"/>
                      <a:pt x="-2119" y="22646"/>
                      <a:pt x="738" y="13121"/>
                    </a:cubicBezTo>
                    <a:cubicBezTo>
                      <a:pt x="3596" y="3596"/>
                      <a:pt x="13121" y="-2119"/>
                      <a:pt x="22646" y="738"/>
                    </a:cubicBezTo>
                    <a:close/>
                  </a:path>
                </a:pathLst>
              </a:custGeom>
              <a:solidFill>
                <a:srgbClr val="FFB948"/>
              </a:solidFill>
              <a:ln w="9525" cap="flat">
                <a:noFill/>
                <a:prstDash val="solid"/>
                <a:miter/>
              </a:ln>
            </p:spPr>
            <p:txBody>
              <a:bodyPr rtlCol="0" anchor="ctr"/>
              <a:lstStyle/>
              <a:p>
                <a:endParaRPr lang="en-US"/>
              </a:p>
            </p:txBody>
          </p:sp>
          <p:sp>
            <p:nvSpPr>
              <p:cNvPr id="59" name="Freeform: Shape 58">
                <a:extLst>
                  <a:ext uri="{FF2B5EF4-FFF2-40B4-BE49-F238E27FC236}">
                    <a16:creationId xmlns:a16="http://schemas.microsoft.com/office/drawing/2014/main" id="{65BE9A1B-1318-5F95-EE8C-2ACC2481EAC4}"/>
                  </a:ext>
                </a:extLst>
              </p:cNvPr>
              <p:cNvSpPr/>
              <p:nvPr/>
            </p:nvSpPr>
            <p:spPr>
              <a:xfrm>
                <a:off x="6307669" y="2853904"/>
                <a:ext cx="28575" cy="28575"/>
              </a:xfrm>
              <a:custGeom>
                <a:avLst/>
                <a:gdLst>
                  <a:gd name="connsiteX0" fmla="*/ 22646 w 28575"/>
                  <a:gd name="connsiteY0" fmla="*/ 738 h 28575"/>
                  <a:gd name="connsiteX1" fmla="*/ 738 w 28575"/>
                  <a:gd name="connsiteY1" fmla="*/ 13121 h 28575"/>
                  <a:gd name="connsiteX2" fmla="*/ 13121 w 28575"/>
                  <a:gd name="connsiteY2" fmla="*/ 35028 h 28575"/>
                  <a:gd name="connsiteX3" fmla="*/ 35028 w 28575"/>
                  <a:gd name="connsiteY3" fmla="*/ 22646 h 28575"/>
                  <a:gd name="connsiteX4" fmla="*/ 22646 w 28575"/>
                  <a:gd name="connsiteY4" fmla="*/ 738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22646" y="738"/>
                    </a:moveTo>
                    <a:cubicBezTo>
                      <a:pt x="13121" y="-2119"/>
                      <a:pt x="2643" y="3596"/>
                      <a:pt x="738" y="13121"/>
                    </a:cubicBezTo>
                    <a:cubicBezTo>
                      <a:pt x="-2119" y="22646"/>
                      <a:pt x="3596" y="32171"/>
                      <a:pt x="13121" y="35028"/>
                    </a:cubicBezTo>
                    <a:cubicBezTo>
                      <a:pt x="22646" y="37886"/>
                      <a:pt x="32171" y="32171"/>
                      <a:pt x="35028" y="22646"/>
                    </a:cubicBezTo>
                    <a:cubicBezTo>
                      <a:pt x="37886" y="13121"/>
                      <a:pt x="32171" y="3596"/>
                      <a:pt x="22646" y="738"/>
                    </a:cubicBezTo>
                    <a:close/>
                  </a:path>
                </a:pathLst>
              </a:custGeom>
              <a:solidFill>
                <a:srgbClr val="FFB948"/>
              </a:solidFill>
              <a:ln w="9525" cap="flat">
                <a:noFill/>
                <a:prstDash val="solid"/>
                <a:miter/>
              </a:ln>
            </p:spPr>
            <p:txBody>
              <a:bodyPr rtlCol="0" anchor="ctr"/>
              <a:lstStyle/>
              <a:p>
                <a:endParaRPr lang="en-US"/>
              </a:p>
            </p:txBody>
          </p:sp>
          <p:sp>
            <p:nvSpPr>
              <p:cNvPr id="60" name="Freeform: Shape 59">
                <a:extLst>
                  <a:ext uri="{FF2B5EF4-FFF2-40B4-BE49-F238E27FC236}">
                    <a16:creationId xmlns:a16="http://schemas.microsoft.com/office/drawing/2014/main" id="{2E0EEA47-2005-E69B-BCB6-C57A5FD31121}"/>
                  </a:ext>
                </a:extLst>
              </p:cNvPr>
              <p:cNvSpPr/>
              <p:nvPr/>
            </p:nvSpPr>
            <p:spPr>
              <a:xfrm>
                <a:off x="6141934" y="2566249"/>
                <a:ext cx="28575" cy="28575"/>
              </a:xfrm>
              <a:custGeom>
                <a:avLst/>
                <a:gdLst>
                  <a:gd name="connsiteX0" fmla="*/ 35028 w 28575"/>
                  <a:gd name="connsiteY0" fmla="*/ 22646 h 28575"/>
                  <a:gd name="connsiteX1" fmla="*/ 13121 w 28575"/>
                  <a:gd name="connsiteY1" fmla="*/ 35028 h 28575"/>
                  <a:gd name="connsiteX2" fmla="*/ 738 w 28575"/>
                  <a:gd name="connsiteY2" fmla="*/ 13121 h 28575"/>
                  <a:gd name="connsiteX3" fmla="*/ 22646 w 28575"/>
                  <a:gd name="connsiteY3" fmla="*/ 738 h 28575"/>
                  <a:gd name="connsiteX4" fmla="*/ 35028 w 28575"/>
                  <a:gd name="connsiteY4" fmla="*/ 22646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5028" y="22646"/>
                    </a:moveTo>
                    <a:cubicBezTo>
                      <a:pt x="32171" y="32171"/>
                      <a:pt x="22646" y="37886"/>
                      <a:pt x="13121" y="35028"/>
                    </a:cubicBezTo>
                    <a:cubicBezTo>
                      <a:pt x="3596" y="32171"/>
                      <a:pt x="-2119" y="22646"/>
                      <a:pt x="738" y="13121"/>
                    </a:cubicBezTo>
                    <a:cubicBezTo>
                      <a:pt x="3596" y="3596"/>
                      <a:pt x="13121" y="-2119"/>
                      <a:pt x="22646" y="738"/>
                    </a:cubicBezTo>
                    <a:cubicBezTo>
                      <a:pt x="31218" y="2643"/>
                      <a:pt x="36933" y="13121"/>
                      <a:pt x="35028" y="22646"/>
                    </a:cubicBezTo>
                    <a:close/>
                  </a:path>
                </a:pathLst>
              </a:custGeom>
              <a:solidFill>
                <a:srgbClr val="FFB948"/>
              </a:solidFill>
              <a:ln w="9525" cap="flat">
                <a:noFill/>
                <a:prstDash val="solid"/>
                <a:miter/>
              </a:ln>
            </p:spPr>
            <p:txBody>
              <a:bodyPr rtlCol="0" anchor="ctr"/>
              <a:lstStyle/>
              <a:p>
                <a:endParaRPr lang="en-US"/>
              </a:p>
            </p:txBody>
          </p:sp>
          <p:sp>
            <p:nvSpPr>
              <p:cNvPr id="61" name="Freeform: Shape 60">
                <a:extLst>
                  <a:ext uri="{FF2B5EF4-FFF2-40B4-BE49-F238E27FC236}">
                    <a16:creationId xmlns:a16="http://schemas.microsoft.com/office/drawing/2014/main" id="{B21EC257-5D86-9F8E-14A6-89AFB287A4E9}"/>
                  </a:ext>
                </a:extLst>
              </p:cNvPr>
              <p:cNvSpPr/>
              <p:nvPr/>
            </p:nvSpPr>
            <p:spPr>
              <a:xfrm>
                <a:off x="6020014" y="3020591"/>
                <a:ext cx="28575" cy="28575"/>
              </a:xfrm>
              <a:custGeom>
                <a:avLst/>
                <a:gdLst>
                  <a:gd name="connsiteX0" fmla="*/ 35028 w 28575"/>
                  <a:gd name="connsiteY0" fmla="*/ 22646 h 28575"/>
                  <a:gd name="connsiteX1" fmla="*/ 22646 w 28575"/>
                  <a:gd name="connsiteY1" fmla="*/ 738 h 28575"/>
                  <a:gd name="connsiteX2" fmla="*/ 738 w 28575"/>
                  <a:gd name="connsiteY2" fmla="*/ 13121 h 28575"/>
                  <a:gd name="connsiteX3" fmla="*/ 13121 w 28575"/>
                  <a:gd name="connsiteY3" fmla="*/ 35028 h 28575"/>
                  <a:gd name="connsiteX4" fmla="*/ 35028 w 28575"/>
                  <a:gd name="connsiteY4" fmla="*/ 22646 h 285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5" h="28575">
                    <a:moveTo>
                      <a:pt x="35028" y="22646"/>
                    </a:moveTo>
                    <a:cubicBezTo>
                      <a:pt x="37886" y="13121"/>
                      <a:pt x="32171" y="2643"/>
                      <a:pt x="22646" y="738"/>
                    </a:cubicBezTo>
                    <a:cubicBezTo>
                      <a:pt x="13121" y="-2119"/>
                      <a:pt x="3596" y="3596"/>
                      <a:pt x="738" y="13121"/>
                    </a:cubicBezTo>
                    <a:cubicBezTo>
                      <a:pt x="-2119" y="22646"/>
                      <a:pt x="3596" y="32171"/>
                      <a:pt x="13121" y="35028"/>
                    </a:cubicBezTo>
                    <a:cubicBezTo>
                      <a:pt x="22646" y="37886"/>
                      <a:pt x="32171" y="32171"/>
                      <a:pt x="35028" y="22646"/>
                    </a:cubicBezTo>
                    <a:close/>
                  </a:path>
                </a:pathLst>
              </a:custGeom>
              <a:solidFill>
                <a:srgbClr val="FFB948"/>
              </a:solidFill>
              <a:ln w="9525" cap="flat">
                <a:noFill/>
                <a:prstDash val="solid"/>
                <a:miter/>
              </a:ln>
            </p:spPr>
            <p:txBody>
              <a:bodyPr rtlCol="0" anchor="ctr"/>
              <a:lstStyle/>
              <a:p>
                <a:endParaRPr lang="en-US"/>
              </a:p>
            </p:txBody>
          </p:sp>
        </p:grpSp>
        <p:sp>
          <p:nvSpPr>
            <p:cNvPr id="30" name="Freeform: Shape 29">
              <a:extLst>
                <a:ext uri="{FF2B5EF4-FFF2-40B4-BE49-F238E27FC236}">
                  <a16:creationId xmlns:a16="http://schemas.microsoft.com/office/drawing/2014/main" id="{1690B71D-CE72-88CE-D057-3801DAF807A5}"/>
                </a:ext>
              </a:extLst>
            </p:cNvPr>
            <p:cNvSpPr/>
            <p:nvPr/>
          </p:nvSpPr>
          <p:spPr>
            <a:xfrm>
              <a:off x="5997892" y="2647950"/>
              <a:ext cx="200025" cy="314325"/>
            </a:xfrm>
            <a:custGeom>
              <a:avLst/>
              <a:gdLst>
                <a:gd name="connsiteX0" fmla="*/ 0 w 200025"/>
                <a:gd name="connsiteY0" fmla="*/ 59055 h 314325"/>
                <a:gd name="connsiteX1" fmla="*/ 78105 w 200025"/>
                <a:gd name="connsiteY1" fmla="*/ 0 h 314325"/>
                <a:gd name="connsiteX2" fmla="*/ 158115 w 200025"/>
                <a:gd name="connsiteY2" fmla="*/ 0 h 314325"/>
                <a:gd name="connsiteX3" fmla="*/ 158115 w 200025"/>
                <a:gd name="connsiteY3" fmla="*/ 254317 h 314325"/>
                <a:gd name="connsiteX4" fmla="*/ 200025 w 200025"/>
                <a:gd name="connsiteY4" fmla="*/ 254317 h 314325"/>
                <a:gd name="connsiteX5" fmla="*/ 200025 w 200025"/>
                <a:gd name="connsiteY5" fmla="*/ 314325 h 314325"/>
                <a:gd name="connsiteX6" fmla="*/ 20955 w 200025"/>
                <a:gd name="connsiteY6" fmla="*/ 314325 h 314325"/>
                <a:gd name="connsiteX7" fmla="*/ 20955 w 200025"/>
                <a:gd name="connsiteY7" fmla="*/ 254317 h 314325"/>
                <a:gd name="connsiteX8" fmla="*/ 65723 w 200025"/>
                <a:gd name="connsiteY8" fmla="*/ 254317 h 314325"/>
                <a:gd name="connsiteX9" fmla="*/ 65723 w 200025"/>
                <a:gd name="connsiteY9" fmla="*/ 87630 h 314325"/>
                <a:gd name="connsiteX10" fmla="*/ 20955 w 200025"/>
                <a:gd name="connsiteY10" fmla="*/ 108585 h 314325"/>
                <a:gd name="connsiteX11" fmla="*/ 0 w 200025"/>
                <a:gd name="connsiteY11" fmla="*/ 59055 h 314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5" h="314325">
                  <a:moveTo>
                    <a:pt x="0" y="59055"/>
                  </a:moveTo>
                  <a:cubicBezTo>
                    <a:pt x="25718" y="46673"/>
                    <a:pt x="45720" y="39052"/>
                    <a:pt x="78105" y="0"/>
                  </a:cubicBezTo>
                  <a:lnTo>
                    <a:pt x="158115" y="0"/>
                  </a:lnTo>
                  <a:lnTo>
                    <a:pt x="158115" y="254317"/>
                  </a:lnTo>
                  <a:lnTo>
                    <a:pt x="200025" y="254317"/>
                  </a:lnTo>
                  <a:lnTo>
                    <a:pt x="200025" y="314325"/>
                  </a:lnTo>
                  <a:lnTo>
                    <a:pt x="20955" y="314325"/>
                  </a:lnTo>
                  <a:lnTo>
                    <a:pt x="20955" y="254317"/>
                  </a:lnTo>
                  <a:lnTo>
                    <a:pt x="65723" y="254317"/>
                  </a:lnTo>
                  <a:lnTo>
                    <a:pt x="65723" y="87630"/>
                  </a:lnTo>
                  <a:lnTo>
                    <a:pt x="20955" y="108585"/>
                  </a:lnTo>
                  <a:lnTo>
                    <a:pt x="0" y="59055"/>
                  </a:lnTo>
                  <a:close/>
                </a:path>
              </a:pathLst>
            </a:custGeom>
            <a:solidFill>
              <a:srgbClr val="FFB948"/>
            </a:solidFill>
            <a:ln w="9525" cap="flat">
              <a:noFill/>
              <a:prstDash val="solid"/>
              <a:miter/>
            </a:ln>
          </p:spPr>
          <p:txBody>
            <a:bodyPr rtlCol="0" anchor="ctr"/>
            <a:lstStyle/>
            <a:p>
              <a:endParaRPr lang="en-US"/>
            </a:p>
          </p:txBody>
        </p:sp>
        <p:sp>
          <p:nvSpPr>
            <p:cNvPr id="31" name="Freeform: Shape 30">
              <a:extLst>
                <a:ext uri="{FF2B5EF4-FFF2-40B4-BE49-F238E27FC236}">
                  <a16:creationId xmlns:a16="http://schemas.microsoft.com/office/drawing/2014/main" id="{580CB488-F2DA-FF56-83AB-4FF0E8FFACE6}"/>
                </a:ext>
              </a:extLst>
            </p:cNvPr>
            <p:cNvSpPr/>
            <p:nvPr/>
          </p:nvSpPr>
          <p:spPr>
            <a:xfrm>
              <a:off x="5869304" y="2489835"/>
              <a:ext cx="542925" cy="542925"/>
            </a:xfrm>
            <a:custGeom>
              <a:avLst/>
              <a:gdLst>
                <a:gd name="connsiteX0" fmla="*/ 0 w 542925"/>
                <a:gd name="connsiteY0" fmla="*/ 91440 h 542925"/>
                <a:gd name="connsiteX1" fmla="*/ 459105 w 542925"/>
                <a:gd name="connsiteY1" fmla="*/ 550545 h 542925"/>
                <a:gd name="connsiteX2" fmla="*/ 549593 w 542925"/>
                <a:gd name="connsiteY2" fmla="*/ 371475 h 542925"/>
                <a:gd name="connsiteX3" fmla="*/ 178118 w 542925"/>
                <a:gd name="connsiteY3" fmla="*/ 0 h 542925"/>
                <a:gd name="connsiteX4" fmla="*/ 0 w 542925"/>
                <a:gd name="connsiteY4" fmla="*/ 91440 h 542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42925" h="542925">
                  <a:moveTo>
                    <a:pt x="0" y="91440"/>
                  </a:moveTo>
                  <a:lnTo>
                    <a:pt x="459105" y="550545"/>
                  </a:lnTo>
                  <a:cubicBezTo>
                    <a:pt x="506730" y="502920"/>
                    <a:pt x="539115" y="441007"/>
                    <a:pt x="549593" y="371475"/>
                  </a:cubicBezTo>
                  <a:lnTo>
                    <a:pt x="178118" y="0"/>
                  </a:lnTo>
                  <a:cubicBezTo>
                    <a:pt x="109538" y="11430"/>
                    <a:pt x="46673" y="43815"/>
                    <a:pt x="0" y="91440"/>
                  </a:cubicBezTo>
                  <a:close/>
                </a:path>
              </a:pathLst>
            </a:custGeom>
            <a:solidFill>
              <a:srgbClr val="FFD0CA">
                <a:alpha val="20000"/>
              </a:srgbClr>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2A97B668-6239-D5A6-4D81-0977E1081216}"/>
                </a:ext>
              </a:extLst>
            </p:cNvPr>
            <p:cNvSpPr/>
            <p:nvPr/>
          </p:nvSpPr>
          <p:spPr>
            <a:xfrm>
              <a:off x="5802629" y="2604135"/>
              <a:ext cx="495300" cy="495300"/>
            </a:xfrm>
            <a:custGeom>
              <a:avLst/>
              <a:gdLst>
                <a:gd name="connsiteX0" fmla="*/ 0 w 495300"/>
                <a:gd name="connsiteY0" fmla="*/ 73342 h 495300"/>
                <a:gd name="connsiteX1" fmla="*/ 429578 w 495300"/>
                <a:gd name="connsiteY1" fmla="*/ 502920 h 495300"/>
                <a:gd name="connsiteX2" fmla="*/ 502920 w 495300"/>
                <a:gd name="connsiteY2" fmla="*/ 457200 h 495300"/>
                <a:gd name="connsiteX3" fmla="*/ 45720 w 495300"/>
                <a:gd name="connsiteY3" fmla="*/ 0 h 495300"/>
                <a:gd name="connsiteX4" fmla="*/ 0 w 495300"/>
                <a:gd name="connsiteY4" fmla="*/ 73342 h 4953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495300">
                  <a:moveTo>
                    <a:pt x="0" y="73342"/>
                  </a:moveTo>
                  <a:lnTo>
                    <a:pt x="429578" y="502920"/>
                  </a:lnTo>
                  <a:cubicBezTo>
                    <a:pt x="456248" y="490538"/>
                    <a:pt x="481013" y="475298"/>
                    <a:pt x="502920" y="457200"/>
                  </a:cubicBezTo>
                  <a:lnTo>
                    <a:pt x="45720" y="0"/>
                  </a:lnTo>
                  <a:cubicBezTo>
                    <a:pt x="27623" y="21907"/>
                    <a:pt x="12383" y="46673"/>
                    <a:pt x="0" y="73342"/>
                  </a:cubicBezTo>
                  <a:close/>
                </a:path>
              </a:pathLst>
            </a:custGeom>
            <a:solidFill>
              <a:srgbClr val="FFD0CA">
                <a:alpha val="20000"/>
              </a:srgbClr>
            </a:solidFill>
            <a:ln w="9525" cap="flat">
              <a:noFill/>
              <a:prstDash val="solid"/>
              <a:miter/>
            </a:ln>
          </p:spPr>
          <p:txBody>
            <a:bodyPr rtlCol="0" anchor="ctr"/>
            <a:lstStyle/>
            <a:p>
              <a:endParaRPr lang="en-US" dirty="0"/>
            </a:p>
          </p:txBody>
        </p:sp>
        <p:sp>
          <p:nvSpPr>
            <p:cNvPr id="33" name="Freeform: Shape 32">
              <a:extLst>
                <a:ext uri="{FF2B5EF4-FFF2-40B4-BE49-F238E27FC236}">
                  <a16:creationId xmlns:a16="http://schemas.microsoft.com/office/drawing/2014/main" id="{CCFB6D64-046F-4A2C-0690-6AE102C9A6A9}"/>
                </a:ext>
              </a:extLst>
            </p:cNvPr>
            <p:cNvSpPr/>
            <p:nvPr/>
          </p:nvSpPr>
          <p:spPr>
            <a:xfrm>
              <a:off x="5582602" y="4300537"/>
              <a:ext cx="1028700" cy="123825"/>
            </a:xfrm>
            <a:custGeom>
              <a:avLst/>
              <a:gdLst>
                <a:gd name="connsiteX0" fmla="*/ 1031557 w 1028700"/>
                <a:gd name="connsiteY0" fmla="*/ 131445 h 123825"/>
                <a:gd name="connsiteX1" fmla="*/ 1031557 w 1028700"/>
                <a:gd name="connsiteY1" fmla="*/ 83820 h 123825"/>
                <a:gd name="connsiteX2" fmla="*/ 947738 w 1028700"/>
                <a:gd name="connsiteY2" fmla="*/ 0 h 123825"/>
                <a:gd name="connsiteX3" fmla="*/ 83820 w 1028700"/>
                <a:gd name="connsiteY3" fmla="*/ 0 h 123825"/>
                <a:gd name="connsiteX4" fmla="*/ 0 w 1028700"/>
                <a:gd name="connsiteY4" fmla="*/ 83820 h 123825"/>
                <a:gd name="connsiteX5" fmla="*/ 0 w 1028700"/>
                <a:gd name="connsiteY5" fmla="*/ 131445 h 123825"/>
                <a:gd name="connsiteX6" fmla="*/ 1031557 w 1028700"/>
                <a:gd name="connsiteY6" fmla="*/ 131445 h 12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8700" h="123825">
                  <a:moveTo>
                    <a:pt x="1031557" y="131445"/>
                  </a:moveTo>
                  <a:lnTo>
                    <a:pt x="1031557" y="83820"/>
                  </a:lnTo>
                  <a:cubicBezTo>
                    <a:pt x="1031557" y="38100"/>
                    <a:pt x="994410" y="0"/>
                    <a:pt x="947738" y="0"/>
                  </a:cubicBezTo>
                  <a:lnTo>
                    <a:pt x="83820" y="0"/>
                  </a:lnTo>
                  <a:cubicBezTo>
                    <a:pt x="38100" y="0"/>
                    <a:pt x="0" y="38100"/>
                    <a:pt x="0" y="83820"/>
                  </a:cubicBezTo>
                  <a:lnTo>
                    <a:pt x="0" y="131445"/>
                  </a:lnTo>
                  <a:lnTo>
                    <a:pt x="1031557" y="131445"/>
                  </a:lnTo>
                  <a:close/>
                </a:path>
              </a:pathLst>
            </a:custGeom>
            <a:solidFill>
              <a:srgbClr val="EA8000"/>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CCD8B337-A0B0-902E-FFDF-142DC73B3B1D}"/>
                </a:ext>
              </a:extLst>
            </p:cNvPr>
            <p:cNvSpPr/>
            <p:nvPr/>
          </p:nvSpPr>
          <p:spPr>
            <a:xfrm>
              <a:off x="5582602" y="4384357"/>
              <a:ext cx="1028700" cy="47625"/>
            </a:xfrm>
            <a:custGeom>
              <a:avLst/>
              <a:gdLst>
                <a:gd name="connsiteX0" fmla="*/ 0 w 1028700"/>
                <a:gd name="connsiteY0" fmla="*/ 0 h 47625"/>
                <a:gd name="connsiteX1" fmla="*/ 1031557 w 1028700"/>
                <a:gd name="connsiteY1" fmla="*/ 0 h 47625"/>
                <a:gd name="connsiteX2" fmla="*/ 1031557 w 1028700"/>
                <a:gd name="connsiteY2" fmla="*/ 47625 h 47625"/>
                <a:gd name="connsiteX3" fmla="*/ 0 w 102870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1028700" h="47625">
                  <a:moveTo>
                    <a:pt x="0" y="0"/>
                  </a:moveTo>
                  <a:lnTo>
                    <a:pt x="1031557" y="0"/>
                  </a:lnTo>
                  <a:lnTo>
                    <a:pt x="1031557" y="47625"/>
                  </a:lnTo>
                  <a:lnTo>
                    <a:pt x="0" y="47625"/>
                  </a:lnTo>
                  <a:close/>
                </a:path>
              </a:pathLst>
            </a:custGeom>
            <a:solidFill>
              <a:srgbClr val="C46600"/>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9CC446C2-8FE3-CE7B-0B71-03637FAA8F9E}"/>
                </a:ext>
              </a:extLst>
            </p:cNvPr>
            <p:cNvSpPr/>
            <p:nvPr/>
          </p:nvSpPr>
          <p:spPr>
            <a:xfrm>
              <a:off x="5864542" y="4079557"/>
              <a:ext cx="438150" cy="342900"/>
            </a:xfrm>
            <a:custGeom>
              <a:avLst/>
              <a:gdLst>
                <a:gd name="connsiteX0" fmla="*/ 94298 w 438150"/>
                <a:gd name="connsiteY0" fmla="*/ 0 h 342900"/>
                <a:gd name="connsiteX1" fmla="*/ 0 w 438150"/>
                <a:gd name="connsiteY1" fmla="*/ 142875 h 342900"/>
                <a:gd name="connsiteX2" fmla="*/ 209550 w 438150"/>
                <a:gd name="connsiteY2" fmla="*/ 352425 h 342900"/>
                <a:gd name="connsiteX3" fmla="*/ 445770 w 438150"/>
                <a:gd name="connsiteY3" fmla="*/ 352425 h 342900"/>
                <a:gd name="connsiteX4" fmla="*/ 94298 w 438150"/>
                <a:gd name="connsiteY4" fmla="*/ 0 h 3429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8150" h="342900">
                  <a:moveTo>
                    <a:pt x="94298" y="0"/>
                  </a:moveTo>
                  <a:cubicBezTo>
                    <a:pt x="75248" y="55245"/>
                    <a:pt x="42863" y="104775"/>
                    <a:pt x="0" y="142875"/>
                  </a:cubicBezTo>
                  <a:lnTo>
                    <a:pt x="209550" y="352425"/>
                  </a:lnTo>
                  <a:lnTo>
                    <a:pt x="445770" y="352425"/>
                  </a:lnTo>
                  <a:lnTo>
                    <a:pt x="94298" y="0"/>
                  </a:lnTo>
                  <a:close/>
                </a:path>
              </a:pathLst>
            </a:custGeom>
            <a:solidFill>
              <a:srgbClr val="FFD0CA">
                <a:alpha val="20000"/>
              </a:srgbClr>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062C3CB1-0B99-14F4-96C5-9FCCE4EF3F74}"/>
                </a:ext>
              </a:extLst>
            </p:cNvPr>
            <p:cNvSpPr/>
            <p:nvPr/>
          </p:nvSpPr>
          <p:spPr>
            <a:xfrm>
              <a:off x="5464492" y="4420552"/>
              <a:ext cx="1266825" cy="447675"/>
            </a:xfrm>
            <a:custGeom>
              <a:avLst/>
              <a:gdLst>
                <a:gd name="connsiteX0" fmla="*/ 1267778 w 1266825"/>
                <a:gd name="connsiteY0" fmla="*/ 451485 h 447675"/>
                <a:gd name="connsiteX1" fmla="*/ 1267778 w 1266825"/>
                <a:gd name="connsiteY1" fmla="*/ 83820 h 447675"/>
                <a:gd name="connsiteX2" fmla="*/ 1183958 w 1266825"/>
                <a:gd name="connsiteY2" fmla="*/ 0 h 447675"/>
                <a:gd name="connsiteX3" fmla="*/ 83820 w 1266825"/>
                <a:gd name="connsiteY3" fmla="*/ 0 h 447675"/>
                <a:gd name="connsiteX4" fmla="*/ 0 w 1266825"/>
                <a:gd name="connsiteY4" fmla="*/ 83820 h 447675"/>
                <a:gd name="connsiteX5" fmla="*/ 0 w 1266825"/>
                <a:gd name="connsiteY5" fmla="*/ 451485 h 447675"/>
                <a:gd name="connsiteX6" fmla="*/ 1267778 w 1266825"/>
                <a:gd name="connsiteY6" fmla="*/ 451485 h 447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66825" h="447675">
                  <a:moveTo>
                    <a:pt x="1267778" y="451485"/>
                  </a:moveTo>
                  <a:lnTo>
                    <a:pt x="1267778" y="83820"/>
                  </a:lnTo>
                  <a:cubicBezTo>
                    <a:pt x="1267778" y="38100"/>
                    <a:pt x="1229678" y="0"/>
                    <a:pt x="1183958" y="0"/>
                  </a:cubicBezTo>
                  <a:lnTo>
                    <a:pt x="83820" y="0"/>
                  </a:lnTo>
                  <a:cubicBezTo>
                    <a:pt x="38100" y="0"/>
                    <a:pt x="0" y="37147"/>
                    <a:pt x="0" y="83820"/>
                  </a:cubicBezTo>
                  <a:lnTo>
                    <a:pt x="0" y="451485"/>
                  </a:lnTo>
                  <a:lnTo>
                    <a:pt x="1267778" y="451485"/>
                  </a:lnTo>
                  <a:close/>
                </a:path>
              </a:pathLst>
            </a:custGeom>
            <a:solidFill>
              <a:srgbClr val="2D2D2D"/>
            </a:solidFill>
            <a:ln w="9525" cap="flat">
              <a:noFill/>
              <a:prstDash val="solid"/>
              <a:miter/>
            </a:ln>
          </p:spPr>
          <p:txBody>
            <a:bodyPr rtlCol="0" anchor="ctr"/>
            <a:lstStyle/>
            <a:p>
              <a:endParaRPr lang="en-US"/>
            </a:p>
          </p:txBody>
        </p:sp>
        <p:sp>
          <p:nvSpPr>
            <p:cNvPr id="37" name="Freeform: Shape 36">
              <a:extLst>
                <a:ext uri="{FF2B5EF4-FFF2-40B4-BE49-F238E27FC236}">
                  <a16:creationId xmlns:a16="http://schemas.microsoft.com/office/drawing/2014/main" id="{87A43255-7C16-646E-E865-2CFF5BDD5261}"/>
                </a:ext>
              </a:extLst>
            </p:cNvPr>
            <p:cNvSpPr/>
            <p:nvPr/>
          </p:nvSpPr>
          <p:spPr>
            <a:xfrm>
              <a:off x="5464492" y="4801552"/>
              <a:ext cx="1266825" cy="66675"/>
            </a:xfrm>
            <a:custGeom>
              <a:avLst/>
              <a:gdLst>
                <a:gd name="connsiteX0" fmla="*/ 0 w 1266825"/>
                <a:gd name="connsiteY0" fmla="*/ 0 h 66675"/>
                <a:gd name="connsiteX1" fmla="*/ 1266825 w 1266825"/>
                <a:gd name="connsiteY1" fmla="*/ 0 h 66675"/>
                <a:gd name="connsiteX2" fmla="*/ 1266825 w 1266825"/>
                <a:gd name="connsiteY2" fmla="*/ 71438 h 66675"/>
                <a:gd name="connsiteX3" fmla="*/ 0 w 1266825"/>
                <a:gd name="connsiteY3" fmla="*/ 71438 h 66675"/>
              </a:gdLst>
              <a:ahLst/>
              <a:cxnLst>
                <a:cxn ang="0">
                  <a:pos x="connsiteX0" y="connsiteY0"/>
                </a:cxn>
                <a:cxn ang="0">
                  <a:pos x="connsiteX1" y="connsiteY1"/>
                </a:cxn>
                <a:cxn ang="0">
                  <a:pos x="connsiteX2" y="connsiteY2"/>
                </a:cxn>
                <a:cxn ang="0">
                  <a:pos x="connsiteX3" y="connsiteY3"/>
                </a:cxn>
              </a:cxnLst>
              <a:rect l="l" t="t" r="r" b="b"/>
              <a:pathLst>
                <a:path w="1266825" h="66675">
                  <a:moveTo>
                    <a:pt x="0" y="0"/>
                  </a:moveTo>
                  <a:lnTo>
                    <a:pt x="1266825" y="0"/>
                  </a:lnTo>
                  <a:lnTo>
                    <a:pt x="1266825" y="71438"/>
                  </a:lnTo>
                  <a:lnTo>
                    <a:pt x="0" y="71438"/>
                  </a:lnTo>
                  <a:close/>
                </a:path>
              </a:pathLst>
            </a:custGeom>
            <a:solidFill>
              <a:srgbClr val="000000"/>
            </a:solidFill>
            <a:ln w="9525" cap="flat">
              <a:noFill/>
              <a:prstDash val="solid"/>
              <a:miter/>
            </a:ln>
          </p:spPr>
          <p:txBody>
            <a:bodyPr rtlCol="0" anchor="ctr"/>
            <a:lstStyle/>
            <a:p>
              <a:endParaRPr lang="en-US"/>
            </a:p>
          </p:txBody>
        </p:sp>
      </p:grpSp>
      <p:grpSp>
        <p:nvGrpSpPr>
          <p:cNvPr id="74" name="Group 73">
            <a:extLst>
              <a:ext uri="{FF2B5EF4-FFF2-40B4-BE49-F238E27FC236}">
                <a16:creationId xmlns:a16="http://schemas.microsoft.com/office/drawing/2014/main" id="{BFB59FCA-B118-1781-79FD-5BB124DBC081}"/>
              </a:ext>
            </a:extLst>
          </p:cNvPr>
          <p:cNvGrpSpPr/>
          <p:nvPr/>
        </p:nvGrpSpPr>
        <p:grpSpPr>
          <a:xfrm>
            <a:off x="7750789" y="4935827"/>
            <a:ext cx="1813130" cy="1111496"/>
            <a:chOff x="3471862" y="1538073"/>
            <a:chExt cx="1243013" cy="762000"/>
          </a:xfrm>
        </p:grpSpPr>
        <p:sp>
          <p:nvSpPr>
            <p:cNvPr id="75" name="Freeform: Shape 74">
              <a:extLst>
                <a:ext uri="{FF2B5EF4-FFF2-40B4-BE49-F238E27FC236}">
                  <a16:creationId xmlns:a16="http://schemas.microsoft.com/office/drawing/2014/main" id="{CAB69519-58DF-1A44-CBA5-487AB1B70E4A}"/>
                </a:ext>
              </a:extLst>
            </p:cNvPr>
            <p:cNvSpPr/>
            <p:nvPr/>
          </p:nvSpPr>
          <p:spPr>
            <a:xfrm>
              <a:off x="3963352" y="1547598"/>
              <a:ext cx="733425" cy="733425"/>
            </a:xfrm>
            <a:custGeom>
              <a:avLst/>
              <a:gdLst>
                <a:gd name="connsiteX0" fmla="*/ 741045 w 733425"/>
                <a:gd name="connsiteY0" fmla="*/ 370522 h 733425"/>
                <a:gd name="connsiteX1" fmla="*/ 370522 w 733425"/>
                <a:gd name="connsiteY1" fmla="*/ 741045 h 733425"/>
                <a:gd name="connsiteX2" fmla="*/ 0 w 733425"/>
                <a:gd name="connsiteY2" fmla="*/ 370522 h 733425"/>
                <a:gd name="connsiteX3" fmla="*/ 370522 w 733425"/>
                <a:gd name="connsiteY3" fmla="*/ 0 h 733425"/>
                <a:gd name="connsiteX4" fmla="*/ 741045 w 733425"/>
                <a:gd name="connsiteY4" fmla="*/ 370522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425" h="733425">
                  <a:moveTo>
                    <a:pt x="741045" y="370522"/>
                  </a:moveTo>
                  <a:cubicBezTo>
                    <a:pt x="741045" y="575156"/>
                    <a:pt x="575156" y="741045"/>
                    <a:pt x="370522" y="741045"/>
                  </a:cubicBezTo>
                  <a:cubicBezTo>
                    <a:pt x="165888" y="741045"/>
                    <a:pt x="0" y="575156"/>
                    <a:pt x="0" y="370522"/>
                  </a:cubicBezTo>
                  <a:cubicBezTo>
                    <a:pt x="0" y="165889"/>
                    <a:pt x="165888" y="0"/>
                    <a:pt x="370522" y="0"/>
                  </a:cubicBezTo>
                  <a:cubicBezTo>
                    <a:pt x="575156" y="0"/>
                    <a:pt x="741045" y="165889"/>
                    <a:pt x="741045" y="370522"/>
                  </a:cubicBezTo>
                  <a:close/>
                </a:path>
              </a:pathLst>
            </a:custGeom>
            <a:solidFill>
              <a:srgbClr val="E6B387"/>
            </a:solid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4BDF0C6F-CAA1-B01B-55F9-BA7F21CDEEC5}"/>
                </a:ext>
              </a:extLst>
            </p:cNvPr>
            <p:cNvSpPr/>
            <p:nvPr/>
          </p:nvSpPr>
          <p:spPr>
            <a:xfrm>
              <a:off x="3952875" y="1538073"/>
              <a:ext cx="762000" cy="762000"/>
            </a:xfrm>
            <a:custGeom>
              <a:avLst/>
              <a:gdLst>
                <a:gd name="connsiteX0" fmla="*/ 381000 w 762000"/>
                <a:gd name="connsiteY0" fmla="*/ 762000 h 762000"/>
                <a:gd name="connsiteX1" fmla="*/ 111443 w 762000"/>
                <a:gd name="connsiteY1" fmla="*/ 650558 h 762000"/>
                <a:gd name="connsiteX2" fmla="*/ 0 w 762000"/>
                <a:gd name="connsiteY2" fmla="*/ 381000 h 762000"/>
                <a:gd name="connsiteX3" fmla="*/ 111443 w 762000"/>
                <a:gd name="connsiteY3" fmla="*/ 111443 h 762000"/>
                <a:gd name="connsiteX4" fmla="*/ 381000 w 762000"/>
                <a:gd name="connsiteY4" fmla="*/ 0 h 762000"/>
                <a:gd name="connsiteX5" fmla="*/ 650558 w 762000"/>
                <a:gd name="connsiteY5" fmla="*/ 111443 h 762000"/>
                <a:gd name="connsiteX6" fmla="*/ 762000 w 762000"/>
                <a:gd name="connsiteY6" fmla="*/ 381000 h 762000"/>
                <a:gd name="connsiteX7" fmla="*/ 650558 w 762000"/>
                <a:gd name="connsiteY7" fmla="*/ 650558 h 762000"/>
                <a:gd name="connsiteX8" fmla="*/ 381000 w 762000"/>
                <a:gd name="connsiteY8" fmla="*/ 762000 h 762000"/>
                <a:gd name="connsiteX9" fmla="*/ 381000 w 762000"/>
                <a:gd name="connsiteY9" fmla="*/ 21907 h 762000"/>
                <a:gd name="connsiteX10" fmla="*/ 22860 w 762000"/>
                <a:gd name="connsiteY10" fmla="*/ 380047 h 762000"/>
                <a:gd name="connsiteX11" fmla="*/ 381000 w 762000"/>
                <a:gd name="connsiteY11" fmla="*/ 738188 h 762000"/>
                <a:gd name="connsiteX12" fmla="*/ 739140 w 762000"/>
                <a:gd name="connsiteY12" fmla="*/ 380047 h 762000"/>
                <a:gd name="connsiteX13" fmla="*/ 381000 w 762000"/>
                <a:gd name="connsiteY13" fmla="*/ 21907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762000">
                  <a:moveTo>
                    <a:pt x="381000" y="762000"/>
                  </a:moveTo>
                  <a:cubicBezTo>
                    <a:pt x="279083" y="762000"/>
                    <a:pt x="182880" y="721995"/>
                    <a:pt x="111443" y="650558"/>
                  </a:cubicBezTo>
                  <a:cubicBezTo>
                    <a:pt x="39052" y="578168"/>
                    <a:pt x="0" y="482918"/>
                    <a:pt x="0" y="381000"/>
                  </a:cubicBezTo>
                  <a:cubicBezTo>
                    <a:pt x="0" y="279083"/>
                    <a:pt x="40005" y="182880"/>
                    <a:pt x="111443" y="111443"/>
                  </a:cubicBezTo>
                  <a:cubicBezTo>
                    <a:pt x="183833" y="39053"/>
                    <a:pt x="279083" y="0"/>
                    <a:pt x="381000" y="0"/>
                  </a:cubicBezTo>
                  <a:cubicBezTo>
                    <a:pt x="482917" y="0"/>
                    <a:pt x="579120" y="40005"/>
                    <a:pt x="650558" y="111443"/>
                  </a:cubicBezTo>
                  <a:cubicBezTo>
                    <a:pt x="722948" y="183833"/>
                    <a:pt x="762000" y="279083"/>
                    <a:pt x="762000" y="381000"/>
                  </a:cubicBezTo>
                  <a:cubicBezTo>
                    <a:pt x="762000" y="482918"/>
                    <a:pt x="721995" y="579120"/>
                    <a:pt x="650558" y="650558"/>
                  </a:cubicBezTo>
                  <a:cubicBezTo>
                    <a:pt x="579120" y="721995"/>
                    <a:pt x="482917" y="762000"/>
                    <a:pt x="381000" y="762000"/>
                  </a:cubicBezTo>
                  <a:close/>
                  <a:moveTo>
                    <a:pt x="381000" y="21907"/>
                  </a:moveTo>
                  <a:cubicBezTo>
                    <a:pt x="182880" y="21907"/>
                    <a:pt x="22860" y="182880"/>
                    <a:pt x="22860" y="380047"/>
                  </a:cubicBezTo>
                  <a:cubicBezTo>
                    <a:pt x="22860" y="578168"/>
                    <a:pt x="183833" y="738188"/>
                    <a:pt x="381000" y="738188"/>
                  </a:cubicBezTo>
                  <a:cubicBezTo>
                    <a:pt x="579120" y="738188"/>
                    <a:pt x="739140" y="577215"/>
                    <a:pt x="739140" y="380047"/>
                  </a:cubicBezTo>
                  <a:cubicBezTo>
                    <a:pt x="740093" y="182880"/>
                    <a:pt x="579120" y="21907"/>
                    <a:pt x="381000" y="21907"/>
                  </a:cubicBezTo>
                  <a:close/>
                </a:path>
              </a:pathLst>
            </a:custGeom>
            <a:solidFill>
              <a:srgbClr val="282122"/>
            </a:solid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DA14C113-4E4E-DA1B-D3E3-0C25EF812AC7}"/>
                </a:ext>
              </a:extLst>
            </p:cNvPr>
            <p:cNvSpPr/>
            <p:nvPr/>
          </p:nvSpPr>
          <p:spPr>
            <a:xfrm>
              <a:off x="4022407" y="1563791"/>
              <a:ext cx="676275" cy="704850"/>
            </a:xfrm>
            <a:custGeom>
              <a:avLst/>
              <a:gdLst>
                <a:gd name="connsiteX0" fmla="*/ 471488 w 676275"/>
                <a:gd name="connsiteY0" fmla="*/ 20002 h 704850"/>
                <a:gd name="connsiteX1" fmla="*/ 354330 w 676275"/>
                <a:gd name="connsiteY1" fmla="*/ 0 h 704850"/>
                <a:gd name="connsiteX2" fmla="*/ 0 w 676275"/>
                <a:gd name="connsiteY2" fmla="*/ 354330 h 704850"/>
                <a:gd name="connsiteX3" fmla="*/ 354330 w 676275"/>
                <a:gd name="connsiteY3" fmla="*/ 708660 h 704850"/>
                <a:gd name="connsiteX4" fmla="*/ 471488 w 676275"/>
                <a:gd name="connsiteY4" fmla="*/ 688658 h 704850"/>
                <a:gd name="connsiteX5" fmla="*/ 681990 w 676275"/>
                <a:gd name="connsiteY5" fmla="*/ 354330 h 704850"/>
                <a:gd name="connsiteX6" fmla="*/ 471488 w 676275"/>
                <a:gd name="connsiteY6" fmla="*/ 20002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76275" h="704850">
                  <a:moveTo>
                    <a:pt x="471488" y="20002"/>
                  </a:moveTo>
                  <a:cubicBezTo>
                    <a:pt x="434340" y="6668"/>
                    <a:pt x="395288" y="0"/>
                    <a:pt x="354330" y="0"/>
                  </a:cubicBezTo>
                  <a:cubicBezTo>
                    <a:pt x="159068" y="0"/>
                    <a:pt x="0" y="158115"/>
                    <a:pt x="0" y="354330"/>
                  </a:cubicBezTo>
                  <a:cubicBezTo>
                    <a:pt x="0" y="550545"/>
                    <a:pt x="158115" y="708660"/>
                    <a:pt x="354330" y="708660"/>
                  </a:cubicBezTo>
                  <a:cubicBezTo>
                    <a:pt x="395288" y="708660"/>
                    <a:pt x="435293" y="701993"/>
                    <a:pt x="471488" y="688658"/>
                  </a:cubicBezTo>
                  <a:cubicBezTo>
                    <a:pt x="596265" y="628650"/>
                    <a:pt x="681990" y="501967"/>
                    <a:pt x="681990" y="354330"/>
                  </a:cubicBezTo>
                  <a:cubicBezTo>
                    <a:pt x="681990" y="206692"/>
                    <a:pt x="595313" y="80010"/>
                    <a:pt x="471488" y="20002"/>
                  </a:cubicBezTo>
                  <a:close/>
                </a:path>
              </a:pathLst>
            </a:custGeom>
            <a:solidFill>
              <a:srgbClr val="CA5323"/>
            </a:solidFill>
            <a:ln w="9525" cap="flat">
              <a:noFill/>
              <a:prstDash val="solid"/>
              <a:miter/>
            </a:ln>
          </p:spPr>
          <p:txBody>
            <a:bodyPr rtlCol="0" anchor="ctr"/>
            <a:lstStyle/>
            <a:p>
              <a:endParaRPr lang="en-US"/>
            </a:p>
          </p:txBody>
        </p:sp>
        <p:sp>
          <p:nvSpPr>
            <p:cNvPr id="78" name="Freeform: Shape 77">
              <a:extLst>
                <a:ext uri="{FF2B5EF4-FFF2-40B4-BE49-F238E27FC236}">
                  <a16:creationId xmlns:a16="http://schemas.microsoft.com/office/drawing/2014/main" id="{6BF6BB79-2009-0EAB-1B5C-7EC4072830E4}"/>
                </a:ext>
              </a:extLst>
            </p:cNvPr>
            <p:cNvSpPr/>
            <p:nvPr/>
          </p:nvSpPr>
          <p:spPr>
            <a:xfrm>
              <a:off x="4340542" y="1563791"/>
              <a:ext cx="361950" cy="504825"/>
            </a:xfrm>
            <a:custGeom>
              <a:avLst/>
              <a:gdLst>
                <a:gd name="connsiteX0" fmla="*/ 153353 w 361950"/>
                <a:gd name="connsiteY0" fmla="*/ 20002 h 504825"/>
                <a:gd name="connsiteX1" fmla="*/ 36195 w 361950"/>
                <a:gd name="connsiteY1" fmla="*/ 0 h 504825"/>
                <a:gd name="connsiteX2" fmla="*/ 0 w 361950"/>
                <a:gd name="connsiteY2" fmla="*/ 1905 h 504825"/>
                <a:gd name="connsiteX3" fmla="*/ 268605 w 361950"/>
                <a:gd name="connsiteY3" fmla="*/ 245745 h 504825"/>
                <a:gd name="connsiteX4" fmla="*/ 329565 w 361950"/>
                <a:gd name="connsiteY4" fmla="*/ 509588 h 504825"/>
                <a:gd name="connsiteX5" fmla="*/ 363855 w 361950"/>
                <a:gd name="connsiteY5" fmla="*/ 353378 h 504825"/>
                <a:gd name="connsiteX6" fmla="*/ 153353 w 361950"/>
                <a:gd name="connsiteY6" fmla="*/ 20002 h 504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61950" h="504825">
                  <a:moveTo>
                    <a:pt x="153353" y="20002"/>
                  </a:moveTo>
                  <a:cubicBezTo>
                    <a:pt x="116205" y="6668"/>
                    <a:pt x="77153" y="0"/>
                    <a:pt x="36195" y="0"/>
                  </a:cubicBezTo>
                  <a:cubicBezTo>
                    <a:pt x="23813" y="0"/>
                    <a:pt x="12383" y="952"/>
                    <a:pt x="0" y="1905"/>
                  </a:cubicBezTo>
                  <a:cubicBezTo>
                    <a:pt x="82868" y="38100"/>
                    <a:pt x="200025" y="110490"/>
                    <a:pt x="268605" y="245745"/>
                  </a:cubicBezTo>
                  <a:cubicBezTo>
                    <a:pt x="317183" y="340995"/>
                    <a:pt x="328613" y="441008"/>
                    <a:pt x="329565" y="509588"/>
                  </a:cubicBezTo>
                  <a:cubicBezTo>
                    <a:pt x="351473" y="461963"/>
                    <a:pt x="363855" y="409575"/>
                    <a:pt x="363855" y="353378"/>
                  </a:cubicBezTo>
                  <a:cubicBezTo>
                    <a:pt x="363855" y="207645"/>
                    <a:pt x="277178" y="80010"/>
                    <a:pt x="153353" y="20002"/>
                  </a:cubicBezTo>
                  <a:close/>
                </a:path>
              </a:pathLst>
            </a:custGeom>
            <a:solidFill>
              <a:srgbClr val="9A3820"/>
            </a:solid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20639A8C-9511-86F0-2452-2CCA82F2D817}"/>
                </a:ext>
              </a:extLst>
            </p:cNvPr>
            <p:cNvSpPr/>
            <p:nvPr/>
          </p:nvSpPr>
          <p:spPr>
            <a:xfrm>
              <a:off x="4259579" y="1596176"/>
              <a:ext cx="381000" cy="676275"/>
            </a:xfrm>
            <a:custGeom>
              <a:avLst/>
              <a:gdLst>
                <a:gd name="connsiteX0" fmla="*/ 234315 w 381000"/>
                <a:gd name="connsiteY0" fmla="*/ 656273 h 676275"/>
                <a:gd name="connsiteX1" fmla="*/ 382905 w 381000"/>
                <a:gd name="connsiteY1" fmla="*/ 527685 h 676275"/>
                <a:gd name="connsiteX2" fmla="*/ 0 w 381000"/>
                <a:gd name="connsiteY2" fmla="*/ 0 h 676275"/>
                <a:gd name="connsiteX3" fmla="*/ 133350 w 381000"/>
                <a:gd name="connsiteY3" fmla="*/ 676275 h 676275"/>
                <a:gd name="connsiteX4" fmla="*/ 234315 w 381000"/>
                <a:gd name="connsiteY4" fmla="*/ 656273 h 6762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1000" h="676275">
                  <a:moveTo>
                    <a:pt x="234315" y="656273"/>
                  </a:moveTo>
                  <a:cubicBezTo>
                    <a:pt x="294323" y="627698"/>
                    <a:pt x="345758" y="582930"/>
                    <a:pt x="382905" y="527685"/>
                  </a:cubicBezTo>
                  <a:cubicBezTo>
                    <a:pt x="373380" y="9525"/>
                    <a:pt x="0" y="0"/>
                    <a:pt x="0" y="0"/>
                  </a:cubicBezTo>
                  <a:cubicBezTo>
                    <a:pt x="339090" y="49530"/>
                    <a:pt x="209550" y="539115"/>
                    <a:pt x="133350" y="676275"/>
                  </a:cubicBezTo>
                  <a:cubicBezTo>
                    <a:pt x="167640" y="674370"/>
                    <a:pt x="201930" y="667703"/>
                    <a:pt x="234315" y="656273"/>
                  </a:cubicBezTo>
                  <a:close/>
                </a:path>
              </a:pathLst>
            </a:custGeom>
            <a:solidFill>
              <a:srgbClr val="9A3820"/>
            </a:solid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EB039333-678A-632C-53D9-5F4C006CCD7D}"/>
                </a:ext>
              </a:extLst>
            </p:cNvPr>
            <p:cNvSpPr/>
            <p:nvPr/>
          </p:nvSpPr>
          <p:spPr>
            <a:xfrm>
              <a:off x="4058388" y="1755243"/>
              <a:ext cx="457200" cy="428625"/>
            </a:xfrm>
            <a:custGeom>
              <a:avLst/>
              <a:gdLst>
                <a:gd name="connsiteX0" fmla="*/ 62127 w 457200"/>
                <a:gd name="connsiteY0" fmla="*/ 435293 h 428625"/>
                <a:gd name="connsiteX1" fmla="*/ 230719 w 457200"/>
                <a:gd name="connsiteY1" fmla="*/ 183833 h 428625"/>
                <a:gd name="connsiteX2" fmla="*/ 463129 w 457200"/>
                <a:gd name="connsiteY2" fmla="*/ 0 h 428625"/>
                <a:gd name="connsiteX3" fmla="*/ 81177 w 457200"/>
                <a:gd name="connsiteY3" fmla="*/ 271463 h 428625"/>
                <a:gd name="connsiteX4" fmla="*/ 1167 w 457200"/>
                <a:gd name="connsiteY4" fmla="*/ 374333 h 4286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7200" h="428625">
                  <a:moveTo>
                    <a:pt x="62127" y="435293"/>
                  </a:moveTo>
                  <a:cubicBezTo>
                    <a:pt x="62127" y="435293"/>
                    <a:pt x="74509" y="330518"/>
                    <a:pt x="230719" y="183833"/>
                  </a:cubicBezTo>
                  <a:cubicBezTo>
                    <a:pt x="356449" y="66675"/>
                    <a:pt x="394549" y="46673"/>
                    <a:pt x="463129" y="0"/>
                  </a:cubicBezTo>
                  <a:cubicBezTo>
                    <a:pt x="463129" y="0"/>
                    <a:pt x="179284" y="151448"/>
                    <a:pt x="81177" y="271463"/>
                  </a:cubicBezTo>
                  <a:cubicBezTo>
                    <a:pt x="-15978" y="391478"/>
                    <a:pt x="1167" y="374333"/>
                    <a:pt x="1167" y="374333"/>
                  </a:cubicBezTo>
                </a:path>
              </a:pathLst>
            </a:custGeom>
            <a:solidFill>
              <a:srgbClr val="E6B387"/>
            </a:solid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504677C0-6EE7-CF0E-489E-9DAD8342E6D8}"/>
                </a:ext>
              </a:extLst>
            </p:cNvPr>
            <p:cNvSpPr/>
            <p:nvPr/>
          </p:nvSpPr>
          <p:spPr>
            <a:xfrm>
              <a:off x="3997642" y="1693330"/>
              <a:ext cx="457200" cy="219075"/>
            </a:xfrm>
            <a:custGeom>
              <a:avLst/>
              <a:gdLst>
                <a:gd name="connsiteX0" fmla="*/ 13335 w 457200"/>
                <a:gd name="connsiteY0" fmla="*/ 224790 h 219075"/>
                <a:gd name="connsiteX1" fmla="*/ 180022 w 457200"/>
                <a:gd name="connsiteY1" fmla="*/ 69533 h 219075"/>
                <a:gd name="connsiteX2" fmla="*/ 460058 w 457200"/>
                <a:gd name="connsiteY2" fmla="*/ 0 h 219075"/>
                <a:gd name="connsiteX3" fmla="*/ 314325 w 457200"/>
                <a:gd name="connsiteY3" fmla="*/ 21908 h 219075"/>
                <a:gd name="connsiteX4" fmla="*/ 101918 w 457200"/>
                <a:gd name="connsiteY4" fmla="*/ 58102 h 219075"/>
                <a:gd name="connsiteX5" fmla="*/ 0 w 457200"/>
                <a:gd name="connsiteY5" fmla="*/ 157163 h 21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7200" h="219075">
                  <a:moveTo>
                    <a:pt x="13335" y="224790"/>
                  </a:moveTo>
                  <a:cubicBezTo>
                    <a:pt x="13335" y="224790"/>
                    <a:pt x="52388" y="94298"/>
                    <a:pt x="180022" y="69533"/>
                  </a:cubicBezTo>
                  <a:cubicBezTo>
                    <a:pt x="308610" y="44768"/>
                    <a:pt x="403860" y="54293"/>
                    <a:pt x="460058" y="0"/>
                  </a:cubicBezTo>
                  <a:cubicBezTo>
                    <a:pt x="460058" y="0"/>
                    <a:pt x="427672" y="14288"/>
                    <a:pt x="314325" y="21908"/>
                  </a:cubicBezTo>
                  <a:cubicBezTo>
                    <a:pt x="200978" y="29528"/>
                    <a:pt x="162878" y="27623"/>
                    <a:pt x="101918" y="58102"/>
                  </a:cubicBezTo>
                  <a:cubicBezTo>
                    <a:pt x="40957" y="89535"/>
                    <a:pt x="0" y="157163"/>
                    <a:pt x="0" y="157163"/>
                  </a:cubicBezTo>
                </a:path>
              </a:pathLst>
            </a:custGeom>
            <a:solidFill>
              <a:srgbClr val="E6B387"/>
            </a:solid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BE0EED18-C2A1-1E02-E449-02DBA1D4ADAD}"/>
                </a:ext>
              </a:extLst>
            </p:cNvPr>
            <p:cNvSpPr/>
            <p:nvPr/>
          </p:nvSpPr>
          <p:spPr>
            <a:xfrm>
              <a:off x="4154804" y="1591387"/>
              <a:ext cx="295275" cy="95250"/>
            </a:xfrm>
            <a:custGeom>
              <a:avLst/>
              <a:gdLst>
                <a:gd name="connsiteX0" fmla="*/ 0 w 295275"/>
                <a:gd name="connsiteY0" fmla="*/ 42888 h 95250"/>
                <a:gd name="connsiteX1" fmla="*/ 303848 w 295275"/>
                <a:gd name="connsiteY1" fmla="*/ 101943 h 95250"/>
                <a:gd name="connsiteX2" fmla="*/ 40958 w 295275"/>
                <a:gd name="connsiteY2" fmla="*/ 26 h 95250"/>
              </a:gdLst>
              <a:ahLst/>
              <a:cxnLst>
                <a:cxn ang="0">
                  <a:pos x="connsiteX0" y="connsiteY0"/>
                </a:cxn>
                <a:cxn ang="0">
                  <a:pos x="connsiteX1" y="connsiteY1"/>
                </a:cxn>
                <a:cxn ang="0">
                  <a:pos x="connsiteX2" y="connsiteY2"/>
                </a:cxn>
              </a:cxnLst>
              <a:rect l="l" t="t" r="r" b="b"/>
              <a:pathLst>
                <a:path w="295275" h="95250">
                  <a:moveTo>
                    <a:pt x="0" y="42888"/>
                  </a:moveTo>
                  <a:cubicBezTo>
                    <a:pt x="0" y="42888"/>
                    <a:pt x="138113" y="17171"/>
                    <a:pt x="303848" y="101943"/>
                  </a:cubicBezTo>
                  <a:cubicBezTo>
                    <a:pt x="303848" y="101943"/>
                    <a:pt x="220980" y="-1879"/>
                    <a:pt x="40958" y="26"/>
                  </a:cubicBezTo>
                </a:path>
              </a:pathLst>
            </a:custGeom>
            <a:solidFill>
              <a:srgbClr val="E6B387"/>
            </a:solid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49B02C22-5A08-338F-9C9D-B19A6E6CBC72}"/>
                </a:ext>
              </a:extLst>
            </p:cNvPr>
            <p:cNvSpPr/>
            <p:nvPr/>
          </p:nvSpPr>
          <p:spPr>
            <a:xfrm>
              <a:off x="4030027" y="1685710"/>
              <a:ext cx="609600" cy="466725"/>
            </a:xfrm>
            <a:custGeom>
              <a:avLst/>
              <a:gdLst>
                <a:gd name="connsiteX0" fmla="*/ 19050 w 609600"/>
                <a:gd name="connsiteY0" fmla="*/ 470535 h 466725"/>
                <a:gd name="connsiteX1" fmla="*/ 0 w 609600"/>
                <a:gd name="connsiteY1" fmla="*/ 457200 h 466725"/>
                <a:gd name="connsiteX2" fmla="*/ 339090 w 609600"/>
                <a:gd name="connsiteY2" fmla="*/ 134303 h 466725"/>
                <a:gd name="connsiteX3" fmla="*/ 606743 w 609600"/>
                <a:gd name="connsiteY3" fmla="*/ 0 h 466725"/>
                <a:gd name="connsiteX4" fmla="*/ 614363 w 609600"/>
                <a:gd name="connsiteY4" fmla="*/ 21907 h 466725"/>
                <a:gd name="connsiteX5" fmla="*/ 19050 w 609600"/>
                <a:gd name="connsiteY5" fmla="*/ 470535 h 466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09600" h="466725">
                  <a:moveTo>
                    <a:pt x="19050" y="470535"/>
                  </a:moveTo>
                  <a:lnTo>
                    <a:pt x="0" y="457200"/>
                  </a:lnTo>
                  <a:cubicBezTo>
                    <a:pt x="87630" y="332422"/>
                    <a:pt x="201930" y="223838"/>
                    <a:pt x="339090" y="134303"/>
                  </a:cubicBezTo>
                  <a:cubicBezTo>
                    <a:pt x="453390" y="60007"/>
                    <a:pt x="556260" y="19050"/>
                    <a:pt x="606743" y="0"/>
                  </a:cubicBezTo>
                  <a:lnTo>
                    <a:pt x="614363" y="21907"/>
                  </a:lnTo>
                  <a:cubicBezTo>
                    <a:pt x="501968" y="62865"/>
                    <a:pt x="217170" y="187643"/>
                    <a:pt x="19050" y="470535"/>
                  </a:cubicBezTo>
                  <a:close/>
                </a:path>
              </a:pathLst>
            </a:custGeom>
            <a:solidFill>
              <a:srgbClr val="282122"/>
            </a:solid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8413CAC7-AE4F-D2D6-F0C2-F76D8DBB6CD0}"/>
                </a:ext>
              </a:extLst>
            </p:cNvPr>
            <p:cNvSpPr/>
            <p:nvPr/>
          </p:nvSpPr>
          <p:spPr>
            <a:xfrm>
              <a:off x="4156710" y="1579377"/>
              <a:ext cx="485775" cy="552450"/>
            </a:xfrm>
            <a:custGeom>
              <a:avLst/>
              <a:gdLst>
                <a:gd name="connsiteX0" fmla="*/ 492442 w 485775"/>
                <a:gd name="connsiteY0" fmla="*/ 554961 h 552450"/>
                <a:gd name="connsiteX1" fmla="*/ 469582 w 485775"/>
                <a:gd name="connsiteY1" fmla="*/ 553056 h 552450"/>
                <a:gd name="connsiteX2" fmla="*/ 364807 w 485775"/>
                <a:gd name="connsiteY2" fmla="*/ 185391 h 552450"/>
                <a:gd name="connsiteX3" fmla="*/ 1905 w 485775"/>
                <a:gd name="connsiteY3" fmla="*/ 24418 h 552450"/>
                <a:gd name="connsiteX4" fmla="*/ 0 w 485775"/>
                <a:gd name="connsiteY4" fmla="*/ 1558 h 552450"/>
                <a:gd name="connsiteX5" fmla="*/ 381953 w 485775"/>
                <a:gd name="connsiteY5" fmla="*/ 170151 h 552450"/>
                <a:gd name="connsiteX6" fmla="*/ 479107 w 485775"/>
                <a:gd name="connsiteY6" fmla="*/ 365413 h 552450"/>
                <a:gd name="connsiteX7" fmla="*/ 492442 w 485775"/>
                <a:gd name="connsiteY7" fmla="*/ 554961 h 55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85775" h="552450">
                  <a:moveTo>
                    <a:pt x="492442" y="554961"/>
                  </a:moveTo>
                  <a:lnTo>
                    <a:pt x="469582" y="553056"/>
                  </a:lnTo>
                  <a:cubicBezTo>
                    <a:pt x="481965" y="407323"/>
                    <a:pt x="446723" y="283498"/>
                    <a:pt x="364807" y="185391"/>
                  </a:cubicBezTo>
                  <a:cubicBezTo>
                    <a:pt x="242888" y="38706"/>
                    <a:pt x="100013" y="16798"/>
                    <a:pt x="1905" y="24418"/>
                  </a:cubicBezTo>
                  <a:lnTo>
                    <a:pt x="0" y="1558"/>
                  </a:lnTo>
                  <a:cubicBezTo>
                    <a:pt x="103823" y="-7014"/>
                    <a:pt x="254317" y="15846"/>
                    <a:pt x="381953" y="170151"/>
                  </a:cubicBezTo>
                  <a:cubicBezTo>
                    <a:pt x="428625" y="227301"/>
                    <a:pt x="461963" y="293023"/>
                    <a:pt x="479107" y="365413"/>
                  </a:cubicBezTo>
                  <a:cubicBezTo>
                    <a:pt x="493395" y="424468"/>
                    <a:pt x="498157" y="487333"/>
                    <a:pt x="492442" y="554961"/>
                  </a:cubicBezTo>
                  <a:close/>
                </a:path>
              </a:pathLst>
            </a:custGeom>
            <a:solidFill>
              <a:srgbClr val="282122"/>
            </a:solid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9155325C-FD64-30E2-9DCC-5C84F82A145C}"/>
                </a:ext>
              </a:extLst>
            </p:cNvPr>
            <p:cNvSpPr/>
            <p:nvPr/>
          </p:nvSpPr>
          <p:spPr>
            <a:xfrm>
              <a:off x="3951922" y="1568553"/>
              <a:ext cx="542925" cy="352425"/>
            </a:xfrm>
            <a:custGeom>
              <a:avLst/>
              <a:gdLst>
                <a:gd name="connsiteX0" fmla="*/ 21907 w 542925"/>
                <a:gd name="connsiteY0" fmla="*/ 353378 h 352425"/>
                <a:gd name="connsiteX1" fmla="*/ 0 w 542925"/>
                <a:gd name="connsiteY1" fmla="*/ 345758 h 352425"/>
                <a:gd name="connsiteX2" fmla="*/ 141923 w 542925"/>
                <a:gd name="connsiteY2" fmla="*/ 175260 h 352425"/>
                <a:gd name="connsiteX3" fmla="*/ 358140 w 542925"/>
                <a:gd name="connsiteY3" fmla="*/ 137160 h 352425"/>
                <a:gd name="connsiteX4" fmla="*/ 377190 w 542925"/>
                <a:gd name="connsiteY4" fmla="*/ 136208 h 352425"/>
                <a:gd name="connsiteX5" fmla="*/ 514350 w 542925"/>
                <a:gd name="connsiteY5" fmla="*/ 91440 h 352425"/>
                <a:gd name="connsiteX6" fmla="*/ 510540 w 542925"/>
                <a:gd name="connsiteY6" fmla="*/ 14288 h 352425"/>
                <a:gd name="connsiteX7" fmla="*/ 528638 w 542925"/>
                <a:gd name="connsiteY7" fmla="*/ 0 h 352425"/>
                <a:gd name="connsiteX8" fmla="*/ 531495 w 542925"/>
                <a:gd name="connsiteY8" fmla="*/ 107632 h 352425"/>
                <a:gd name="connsiteX9" fmla="*/ 377190 w 542925"/>
                <a:gd name="connsiteY9" fmla="*/ 160020 h 352425"/>
                <a:gd name="connsiteX10" fmla="*/ 358140 w 542925"/>
                <a:gd name="connsiteY10" fmla="*/ 160973 h 352425"/>
                <a:gd name="connsiteX11" fmla="*/ 152400 w 542925"/>
                <a:gd name="connsiteY11" fmla="*/ 197167 h 352425"/>
                <a:gd name="connsiteX12" fmla="*/ 21907 w 542925"/>
                <a:gd name="connsiteY12" fmla="*/ 353378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42925" h="352425">
                  <a:moveTo>
                    <a:pt x="21907" y="353378"/>
                  </a:moveTo>
                  <a:lnTo>
                    <a:pt x="0" y="345758"/>
                  </a:lnTo>
                  <a:cubicBezTo>
                    <a:pt x="23813" y="273367"/>
                    <a:pt x="78105" y="207645"/>
                    <a:pt x="141923" y="175260"/>
                  </a:cubicBezTo>
                  <a:cubicBezTo>
                    <a:pt x="208598" y="140970"/>
                    <a:pt x="284798" y="139065"/>
                    <a:pt x="358140" y="137160"/>
                  </a:cubicBezTo>
                  <a:cubicBezTo>
                    <a:pt x="364807" y="137160"/>
                    <a:pt x="370523" y="137160"/>
                    <a:pt x="377190" y="136208"/>
                  </a:cubicBezTo>
                  <a:cubicBezTo>
                    <a:pt x="425767" y="134302"/>
                    <a:pt x="481013" y="129540"/>
                    <a:pt x="514350" y="91440"/>
                  </a:cubicBezTo>
                  <a:cubicBezTo>
                    <a:pt x="535305" y="67627"/>
                    <a:pt x="534353" y="42863"/>
                    <a:pt x="510540" y="14288"/>
                  </a:cubicBezTo>
                  <a:lnTo>
                    <a:pt x="528638" y="0"/>
                  </a:lnTo>
                  <a:cubicBezTo>
                    <a:pt x="566738" y="47625"/>
                    <a:pt x="551498" y="84773"/>
                    <a:pt x="531495" y="107632"/>
                  </a:cubicBezTo>
                  <a:cubicBezTo>
                    <a:pt x="493395" y="150495"/>
                    <a:pt x="435292" y="158115"/>
                    <a:pt x="377190" y="160020"/>
                  </a:cubicBezTo>
                  <a:cubicBezTo>
                    <a:pt x="370523" y="160020"/>
                    <a:pt x="364807" y="160020"/>
                    <a:pt x="358140" y="160973"/>
                  </a:cubicBezTo>
                  <a:cubicBezTo>
                    <a:pt x="286703" y="162877"/>
                    <a:pt x="213360" y="164783"/>
                    <a:pt x="152400" y="197167"/>
                  </a:cubicBezTo>
                  <a:cubicBezTo>
                    <a:pt x="94297" y="226695"/>
                    <a:pt x="44767" y="286703"/>
                    <a:pt x="21907" y="353378"/>
                  </a:cubicBezTo>
                  <a:close/>
                </a:path>
              </a:pathLst>
            </a:custGeom>
            <a:solidFill>
              <a:srgbClr val="282122"/>
            </a:solid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2A63F6BD-79B4-4883-CC85-446FE0E61629}"/>
                </a:ext>
              </a:extLst>
            </p:cNvPr>
            <p:cNvSpPr/>
            <p:nvPr/>
          </p:nvSpPr>
          <p:spPr>
            <a:xfrm>
              <a:off x="4301489" y="1813205"/>
              <a:ext cx="400050" cy="476250"/>
            </a:xfrm>
            <a:custGeom>
              <a:avLst/>
              <a:gdLst>
                <a:gd name="connsiteX0" fmla="*/ 12383 w 400050"/>
                <a:gd name="connsiteY0" fmla="*/ 483058 h 476250"/>
                <a:gd name="connsiteX1" fmla="*/ 0 w 400050"/>
                <a:gd name="connsiteY1" fmla="*/ 464008 h 476250"/>
                <a:gd name="connsiteX2" fmla="*/ 162877 w 400050"/>
                <a:gd name="connsiteY2" fmla="*/ 193498 h 476250"/>
                <a:gd name="connsiteX3" fmla="*/ 275273 w 400050"/>
                <a:gd name="connsiteY3" fmla="*/ 8713 h 476250"/>
                <a:gd name="connsiteX4" fmla="*/ 408623 w 400050"/>
                <a:gd name="connsiteY4" fmla="*/ 43955 h 476250"/>
                <a:gd name="connsiteX5" fmla="*/ 391478 w 400050"/>
                <a:gd name="connsiteY5" fmla="*/ 60148 h 476250"/>
                <a:gd name="connsiteX6" fmla="*/ 283845 w 400050"/>
                <a:gd name="connsiteY6" fmla="*/ 30620 h 476250"/>
                <a:gd name="connsiteX7" fmla="*/ 184785 w 400050"/>
                <a:gd name="connsiteY7" fmla="*/ 201118 h 476250"/>
                <a:gd name="connsiteX8" fmla="*/ 12383 w 400050"/>
                <a:gd name="connsiteY8" fmla="*/ 483058 h 47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00050" h="476250">
                  <a:moveTo>
                    <a:pt x="12383" y="483058"/>
                  </a:moveTo>
                  <a:lnTo>
                    <a:pt x="0" y="464008"/>
                  </a:lnTo>
                  <a:cubicBezTo>
                    <a:pt x="94298" y="402095"/>
                    <a:pt x="130493" y="290653"/>
                    <a:pt x="162877" y="193498"/>
                  </a:cubicBezTo>
                  <a:cubicBezTo>
                    <a:pt x="191452" y="106820"/>
                    <a:pt x="216218" y="31573"/>
                    <a:pt x="275273" y="8713"/>
                  </a:cubicBezTo>
                  <a:cubicBezTo>
                    <a:pt x="322898" y="-10337"/>
                    <a:pt x="368618" y="2045"/>
                    <a:pt x="408623" y="43955"/>
                  </a:cubicBezTo>
                  <a:lnTo>
                    <a:pt x="391478" y="60148"/>
                  </a:lnTo>
                  <a:cubicBezTo>
                    <a:pt x="358140" y="24905"/>
                    <a:pt x="322898" y="15380"/>
                    <a:pt x="283845" y="30620"/>
                  </a:cubicBezTo>
                  <a:cubicBezTo>
                    <a:pt x="235268" y="49670"/>
                    <a:pt x="211455" y="120155"/>
                    <a:pt x="184785" y="201118"/>
                  </a:cubicBezTo>
                  <a:cubicBezTo>
                    <a:pt x="151448" y="301130"/>
                    <a:pt x="113348" y="416383"/>
                    <a:pt x="12383" y="483058"/>
                  </a:cubicBezTo>
                  <a:close/>
                </a:path>
              </a:pathLst>
            </a:custGeom>
            <a:solidFill>
              <a:srgbClr val="282122"/>
            </a:solid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DC285E8B-2925-9E50-2D58-72D3F10D9132}"/>
                </a:ext>
              </a:extLst>
            </p:cNvPr>
            <p:cNvSpPr/>
            <p:nvPr/>
          </p:nvSpPr>
          <p:spPr>
            <a:xfrm>
              <a:off x="3952875" y="1538073"/>
              <a:ext cx="762000" cy="762000"/>
            </a:xfrm>
            <a:custGeom>
              <a:avLst/>
              <a:gdLst>
                <a:gd name="connsiteX0" fmla="*/ 381000 w 762000"/>
                <a:gd name="connsiteY0" fmla="*/ 762000 h 762000"/>
                <a:gd name="connsiteX1" fmla="*/ 111443 w 762000"/>
                <a:gd name="connsiteY1" fmla="*/ 650558 h 762000"/>
                <a:gd name="connsiteX2" fmla="*/ 0 w 762000"/>
                <a:gd name="connsiteY2" fmla="*/ 381000 h 762000"/>
                <a:gd name="connsiteX3" fmla="*/ 111443 w 762000"/>
                <a:gd name="connsiteY3" fmla="*/ 111443 h 762000"/>
                <a:gd name="connsiteX4" fmla="*/ 381000 w 762000"/>
                <a:gd name="connsiteY4" fmla="*/ 0 h 762000"/>
                <a:gd name="connsiteX5" fmla="*/ 650558 w 762000"/>
                <a:gd name="connsiteY5" fmla="*/ 111443 h 762000"/>
                <a:gd name="connsiteX6" fmla="*/ 762000 w 762000"/>
                <a:gd name="connsiteY6" fmla="*/ 381000 h 762000"/>
                <a:gd name="connsiteX7" fmla="*/ 650558 w 762000"/>
                <a:gd name="connsiteY7" fmla="*/ 650558 h 762000"/>
                <a:gd name="connsiteX8" fmla="*/ 381000 w 762000"/>
                <a:gd name="connsiteY8" fmla="*/ 762000 h 762000"/>
                <a:gd name="connsiteX9" fmla="*/ 381000 w 762000"/>
                <a:gd name="connsiteY9" fmla="*/ 21907 h 762000"/>
                <a:gd name="connsiteX10" fmla="*/ 22860 w 762000"/>
                <a:gd name="connsiteY10" fmla="*/ 380047 h 762000"/>
                <a:gd name="connsiteX11" fmla="*/ 381000 w 762000"/>
                <a:gd name="connsiteY11" fmla="*/ 738188 h 762000"/>
                <a:gd name="connsiteX12" fmla="*/ 739140 w 762000"/>
                <a:gd name="connsiteY12" fmla="*/ 380047 h 762000"/>
                <a:gd name="connsiteX13" fmla="*/ 381000 w 762000"/>
                <a:gd name="connsiteY13" fmla="*/ 21907 h 76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762000">
                  <a:moveTo>
                    <a:pt x="381000" y="762000"/>
                  </a:moveTo>
                  <a:cubicBezTo>
                    <a:pt x="279083" y="762000"/>
                    <a:pt x="182880" y="721995"/>
                    <a:pt x="111443" y="650558"/>
                  </a:cubicBezTo>
                  <a:cubicBezTo>
                    <a:pt x="39052" y="578168"/>
                    <a:pt x="0" y="482918"/>
                    <a:pt x="0" y="381000"/>
                  </a:cubicBezTo>
                  <a:cubicBezTo>
                    <a:pt x="0" y="279083"/>
                    <a:pt x="40005" y="182880"/>
                    <a:pt x="111443" y="111443"/>
                  </a:cubicBezTo>
                  <a:cubicBezTo>
                    <a:pt x="183833" y="39053"/>
                    <a:pt x="279083" y="0"/>
                    <a:pt x="381000" y="0"/>
                  </a:cubicBezTo>
                  <a:cubicBezTo>
                    <a:pt x="482917" y="0"/>
                    <a:pt x="579120" y="40005"/>
                    <a:pt x="650558" y="111443"/>
                  </a:cubicBezTo>
                  <a:cubicBezTo>
                    <a:pt x="722948" y="183833"/>
                    <a:pt x="762000" y="279083"/>
                    <a:pt x="762000" y="381000"/>
                  </a:cubicBezTo>
                  <a:cubicBezTo>
                    <a:pt x="762000" y="482918"/>
                    <a:pt x="721995" y="579120"/>
                    <a:pt x="650558" y="650558"/>
                  </a:cubicBezTo>
                  <a:cubicBezTo>
                    <a:pt x="579120" y="721995"/>
                    <a:pt x="482917" y="762000"/>
                    <a:pt x="381000" y="762000"/>
                  </a:cubicBezTo>
                  <a:close/>
                  <a:moveTo>
                    <a:pt x="381000" y="21907"/>
                  </a:moveTo>
                  <a:cubicBezTo>
                    <a:pt x="182880" y="21907"/>
                    <a:pt x="22860" y="182880"/>
                    <a:pt x="22860" y="380047"/>
                  </a:cubicBezTo>
                  <a:cubicBezTo>
                    <a:pt x="22860" y="578168"/>
                    <a:pt x="183833" y="738188"/>
                    <a:pt x="381000" y="738188"/>
                  </a:cubicBezTo>
                  <a:cubicBezTo>
                    <a:pt x="579120" y="738188"/>
                    <a:pt x="739140" y="577215"/>
                    <a:pt x="739140" y="380047"/>
                  </a:cubicBezTo>
                  <a:cubicBezTo>
                    <a:pt x="740093" y="182880"/>
                    <a:pt x="579120" y="21907"/>
                    <a:pt x="381000" y="21907"/>
                  </a:cubicBezTo>
                  <a:close/>
                </a:path>
              </a:pathLst>
            </a:custGeom>
            <a:solidFill>
              <a:srgbClr val="282122"/>
            </a:solid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4960DBEC-BB0F-4175-3F54-88D07642F6D4}"/>
                </a:ext>
              </a:extLst>
            </p:cNvPr>
            <p:cNvSpPr/>
            <p:nvPr/>
          </p:nvSpPr>
          <p:spPr>
            <a:xfrm>
              <a:off x="3643312" y="1621893"/>
              <a:ext cx="457200" cy="9525"/>
            </a:xfrm>
            <a:custGeom>
              <a:avLst/>
              <a:gdLst>
                <a:gd name="connsiteX0" fmla="*/ 461010 w 457200"/>
                <a:gd name="connsiteY0" fmla="*/ 0 h 9525"/>
                <a:gd name="connsiteX1" fmla="*/ 0 w 457200"/>
                <a:gd name="connsiteY1" fmla="*/ 10478 h 9525"/>
                <a:gd name="connsiteX2" fmla="*/ 457200 w 457200"/>
                <a:gd name="connsiteY2" fmla="*/ 18098 h 9525"/>
                <a:gd name="connsiteX3" fmla="*/ 461010 w 457200"/>
                <a:gd name="connsiteY3" fmla="*/ 0 h 9525"/>
              </a:gdLst>
              <a:ahLst/>
              <a:cxnLst>
                <a:cxn ang="0">
                  <a:pos x="connsiteX0" y="connsiteY0"/>
                </a:cxn>
                <a:cxn ang="0">
                  <a:pos x="connsiteX1" y="connsiteY1"/>
                </a:cxn>
                <a:cxn ang="0">
                  <a:pos x="connsiteX2" y="connsiteY2"/>
                </a:cxn>
                <a:cxn ang="0">
                  <a:pos x="connsiteX3" y="connsiteY3"/>
                </a:cxn>
              </a:cxnLst>
              <a:rect l="l" t="t" r="r" b="b"/>
              <a:pathLst>
                <a:path w="457200" h="9525">
                  <a:moveTo>
                    <a:pt x="461010" y="0"/>
                  </a:moveTo>
                  <a:lnTo>
                    <a:pt x="0" y="10478"/>
                  </a:lnTo>
                  <a:lnTo>
                    <a:pt x="457200" y="18098"/>
                  </a:lnTo>
                  <a:cubicBezTo>
                    <a:pt x="455295" y="11430"/>
                    <a:pt x="457200" y="4763"/>
                    <a:pt x="461010" y="0"/>
                  </a:cubicBezTo>
                  <a:close/>
                </a:path>
              </a:pathLst>
            </a:custGeom>
            <a:solidFill>
              <a:srgbClr val="282122"/>
            </a:solid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22DF3F52-4690-E6F4-C7E6-379996BD93B9}"/>
                </a:ext>
              </a:extLst>
            </p:cNvPr>
            <p:cNvSpPr/>
            <p:nvPr/>
          </p:nvSpPr>
          <p:spPr>
            <a:xfrm>
              <a:off x="3756659" y="1733336"/>
              <a:ext cx="247650" cy="9525"/>
            </a:xfrm>
            <a:custGeom>
              <a:avLst/>
              <a:gdLst>
                <a:gd name="connsiteX0" fmla="*/ 251460 w 247650"/>
                <a:gd name="connsiteY0" fmla="*/ 6667 h 9525"/>
                <a:gd name="connsiteX1" fmla="*/ 254317 w 247650"/>
                <a:gd name="connsiteY1" fmla="*/ 0 h 9525"/>
                <a:gd name="connsiteX2" fmla="*/ 0 w 247650"/>
                <a:gd name="connsiteY2" fmla="*/ 10477 h 9525"/>
                <a:gd name="connsiteX3" fmla="*/ 251460 w 247650"/>
                <a:gd name="connsiteY3" fmla="*/ 18097 h 9525"/>
                <a:gd name="connsiteX4" fmla="*/ 251460 w 247650"/>
                <a:gd name="connsiteY4" fmla="*/ 6667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9525">
                  <a:moveTo>
                    <a:pt x="251460" y="6667"/>
                  </a:moveTo>
                  <a:cubicBezTo>
                    <a:pt x="252413" y="3810"/>
                    <a:pt x="253365" y="1905"/>
                    <a:pt x="254317" y="0"/>
                  </a:cubicBezTo>
                  <a:lnTo>
                    <a:pt x="0" y="10477"/>
                  </a:lnTo>
                  <a:lnTo>
                    <a:pt x="251460" y="18097"/>
                  </a:lnTo>
                  <a:cubicBezTo>
                    <a:pt x="251460" y="14288"/>
                    <a:pt x="251460" y="10477"/>
                    <a:pt x="251460" y="6667"/>
                  </a:cubicBezTo>
                  <a:close/>
                </a:path>
              </a:pathLst>
            </a:custGeom>
            <a:solidFill>
              <a:srgbClr val="282122"/>
            </a:solidFill>
            <a:ln w="9525" cap="flat">
              <a:noFill/>
              <a:prstDash val="solid"/>
              <a:miter/>
            </a:ln>
          </p:spPr>
          <p:txBody>
            <a:bodyPr rtlCol="0" anchor="ctr"/>
            <a:lstStyle/>
            <a:p>
              <a:endParaRPr lang="en-US"/>
            </a:p>
          </p:txBody>
        </p:sp>
        <p:sp>
          <p:nvSpPr>
            <p:cNvPr id="90" name="Freeform: Shape 89">
              <a:extLst>
                <a:ext uri="{FF2B5EF4-FFF2-40B4-BE49-F238E27FC236}">
                  <a16:creationId xmlns:a16="http://schemas.microsoft.com/office/drawing/2014/main" id="{29C1ED1D-D6FB-C6D6-BF75-4D0DEA545521}"/>
                </a:ext>
              </a:extLst>
            </p:cNvPr>
            <p:cNvSpPr/>
            <p:nvPr/>
          </p:nvSpPr>
          <p:spPr>
            <a:xfrm>
              <a:off x="4008119" y="1548551"/>
              <a:ext cx="247650" cy="9525"/>
            </a:xfrm>
            <a:custGeom>
              <a:avLst/>
              <a:gdLst>
                <a:gd name="connsiteX0" fmla="*/ 251460 w 247650"/>
                <a:gd name="connsiteY0" fmla="*/ 6667 h 9525"/>
                <a:gd name="connsiteX1" fmla="*/ 254318 w 247650"/>
                <a:gd name="connsiteY1" fmla="*/ 0 h 9525"/>
                <a:gd name="connsiteX2" fmla="*/ 0 w 247650"/>
                <a:gd name="connsiteY2" fmla="*/ 10477 h 9525"/>
                <a:gd name="connsiteX3" fmla="*/ 251460 w 247650"/>
                <a:gd name="connsiteY3" fmla="*/ 18097 h 9525"/>
                <a:gd name="connsiteX4" fmla="*/ 251460 w 247650"/>
                <a:gd name="connsiteY4" fmla="*/ 6667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 h="9525">
                  <a:moveTo>
                    <a:pt x="251460" y="6667"/>
                  </a:moveTo>
                  <a:cubicBezTo>
                    <a:pt x="252413" y="3810"/>
                    <a:pt x="253365" y="1905"/>
                    <a:pt x="254318" y="0"/>
                  </a:cubicBezTo>
                  <a:lnTo>
                    <a:pt x="0" y="10477"/>
                  </a:lnTo>
                  <a:lnTo>
                    <a:pt x="251460" y="18097"/>
                  </a:lnTo>
                  <a:cubicBezTo>
                    <a:pt x="251460" y="13335"/>
                    <a:pt x="250508" y="9525"/>
                    <a:pt x="251460" y="6667"/>
                  </a:cubicBezTo>
                  <a:close/>
                </a:path>
              </a:pathLst>
            </a:custGeom>
            <a:solidFill>
              <a:srgbClr val="282122"/>
            </a:solidFill>
            <a:ln w="9525" cap="flat">
              <a:noFill/>
              <a:prstDash val="solid"/>
              <a:miter/>
            </a:ln>
          </p:spPr>
          <p:txBody>
            <a:bodyPr rtlCol="0" anchor="ctr"/>
            <a:lstStyle/>
            <a:p>
              <a:endParaRPr lang="en-US"/>
            </a:p>
          </p:txBody>
        </p:sp>
        <p:sp>
          <p:nvSpPr>
            <p:cNvPr id="91" name="Freeform: Shape 90">
              <a:extLst>
                <a:ext uri="{FF2B5EF4-FFF2-40B4-BE49-F238E27FC236}">
                  <a16:creationId xmlns:a16="http://schemas.microsoft.com/office/drawing/2014/main" id="{97323537-6BB9-3D76-8E1C-D6CE042B1E62}"/>
                </a:ext>
              </a:extLst>
            </p:cNvPr>
            <p:cNvSpPr/>
            <p:nvPr/>
          </p:nvSpPr>
          <p:spPr>
            <a:xfrm>
              <a:off x="3471862" y="1842873"/>
              <a:ext cx="495300" cy="9525"/>
            </a:xfrm>
            <a:custGeom>
              <a:avLst/>
              <a:gdLst>
                <a:gd name="connsiteX0" fmla="*/ 498158 w 495300"/>
                <a:gd name="connsiteY0" fmla="*/ 6667 h 9525"/>
                <a:gd name="connsiteX1" fmla="*/ 501015 w 495300"/>
                <a:gd name="connsiteY1" fmla="*/ 0 h 9525"/>
                <a:gd name="connsiteX2" fmla="*/ 0 w 495300"/>
                <a:gd name="connsiteY2" fmla="*/ 9525 h 9525"/>
                <a:gd name="connsiteX3" fmla="*/ 498158 w 495300"/>
                <a:gd name="connsiteY3" fmla="*/ 17145 h 9525"/>
                <a:gd name="connsiteX4" fmla="*/ 498158 w 495300"/>
                <a:gd name="connsiteY4" fmla="*/ 6667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5300" h="9525">
                  <a:moveTo>
                    <a:pt x="498158" y="6667"/>
                  </a:moveTo>
                  <a:cubicBezTo>
                    <a:pt x="499110" y="3810"/>
                    <a:pt x="500063" y="1905"/>
                    <a:pt x="501015" y="0"/>
                  </a:cubicBezTo>
                  <a:lnTo>
                    <a:pt x="0" y="9525"/>
                  </a:lnTo>
                  <a:lnTo>
                    <a:pt x="498158" y="17145"/>
                  </a:lnTo>
                  <a:cubicBezTo>
                    <a:pt x="497205" y="13335"/>
                    <a:pt x="497205" y="9525"/>
                    <a:pt x="498158" y="6667"/>
                  </a:cubicBezTo>
                  <a:close/>
                </a:path>
              </a:pathLst>
            </a:custGeom>
            <a:solidFill>
              <a:srgbClr val="282122"/>
            </a:solidFill>
            <a:ln w="9525" cap="flat">
              <a:noFill/>
              <a:prstDash val="solid"/>
              <a:miter/>
            </a:ln>
          </p:spPr>
          <p:txBody>
            <a:bodyPr rtlCol="0" anchor="ctr"/>
            <a:lstStyle/>
            <a:p>
              <a:endParaRPr lang="en-US"/>
            </a:p>
          </p:txBody>
        </p:sp>
        <p:sp>
          <p:nvSpPr>
            <p:cNvPr id="92" name="Freeform: Shape 91">
              <a:extLst>
                <a:ext uri="{FF2B5EF4-FFF2-40B4-BE49-F238E27FC236}">
                  <a16:creationId xmlns:a16="http://schemas.microsoft.com/office/drawing/2014/main" id="{B5E54F92-B080-894F-DA1E-6799B7443E9E}"/>
                </a:ext>
              </a:extLst>
            </p:cNvPr>
            <p:cNvSpPr/>
            <p:nvPr/>
          </p:nvSpPr>
          <p:spPr>
            <a:xfrm>
              <a:off x="3619500" y="1942886"/>
              <a:ext cx="342900" cy="9525"/>
            </a:xfrm>
            <a:custGeom>
              <a:avLst/>
              <a:gdLst>
                <a:gd name="connsiteX0" fmla="*/ 341948 w 342900"/>
                <a:gd name="connsiteY0" fmla="*/ 9525 h 9525"/>
                <a:gd name="connsiteX1" fmla="*/ 343853 w 342900"/>
                <a:gd name="connsiteY1" fmla="*/ 0 h 9525"/>
                <a:gd name="connsiteX2" fmla="*/ 0 w 342900"/>
                <a:gd name="connsiteY2" fmla="*/ 10477 h 9525"/>
                <a:gd name="connsiteX3" fmla="*/ 342900 w 342900"/>
                <a:gd name="connsiteY3" fmla="*/ 18097 h 9525"/>
                <a:gd name="connsiteX4" fmla="*/ 341948 w 342900"/>
                <a:gd name="connsiteY4" fmla="*/ 9525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2900" h="9525">
                  <a:moveTo>
                    <a:pt x="341948" y="9525"/>
                  </a:moveTo>
                  <a:cubicBezTo>
                    <a:pt x="341948" y="5715"/>
                    <a:pt x="342900" y="2857"/>
                    <a:pt x="343853" y="0"/>
                  </a:cubicBezTo>
                  <a:lnTo>
                    <a:pt x="0" y="10477"/>
                  </a:lnTo>
                  <a:lnTo>
                    <a:pt x="342900" y="18097"/>
                  </a:lnTo>
                  <a:cubicBezTo>
                    <a:pt x="341948" y="15240"/>
                    <a:pt x="341948" y="12382"/>
                    <a:pt x="341948" y="9525"/>
                  </a:cubicBezTo>
                  <a:close/>
                </a:path>
              </a:pathLst>
            </a:custGeom>
            <a:solidFill>
              <a:srgbClr val="282122"/>
            </a:solid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BB4C1521-4327-5D75-CA50-81383887659F}"/>
                </a:ext>
              </a:extLst>
            </p:cNvPr>
            <p:cNvSpPr/>
            <p:nvPr/>
          </p:nvSpPr>
          <p:spPr>
            <a:xfrm>
              <a:off x="3725227" y="2163866"/>
              <a:ext cx="333375" cy="9525"/>
            </a:xfrm>
            <a:custGeom>
              <a:avLst/>
              <a:gdLst>
                <a:gd name="connsiteX0" fmla="*/ 340995 w 333375"/>
                <a:gd name="connsiteY0" fmla="*/ 17145 h 9525"/>
                <a:gd name="connsiteX1" fmla="*/ 331470 w 333375"/>
                <a:gd name="connsiteY1" fmla="*/ 0 h 9525"/>
                <a:gd name="connsiteX2" fmla="*/ 0 w 333375"/>
                <a:gd name="connsiteY2" fmla="*/ 10477 h 9525"/>
                <a:gd name="connsiteX3" fmla="*/ 341948 w 333375"/>
                <a:gd name="connsiteY3" fmla="*/ 18098 h 9525"/>
                <a:gd name="connsiteX4" fmla="*/ 340995 w 333375"/>
                <a:gd name="connsiteY4" fmla="*/ 17145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9525">
                  <a:moveTo>
                    <a:pt x="340995" y="17145"/>
                  </a:moveTo>
                  <a:cubicBezTo>
                    <a:pt x="335280" y="13335"/>
                    <a:pt x="331470" y="6667"/>
                    <a:pt x="331470" y="0"/>
                  </a:cubicBezTo>
                  <a:lnTo>
                    <a:pt x="0" y="10477"/>
                  </a:lnTo>
                  <a:lnTo>
                    <a:pt x="341948" y="18098"/>
                  </a:lnTo>
                  <a:cubicBezTo>
                    <a:pt x="341948" y="18098"/>
                    <a:pt x="340995" y="17145"/>
                    <a:pt x="340995" y="17145"/>
                  </a:cubicBezTo>
                  <a:close/>
                </a:path>
              </a:pathLst>
            </a:custGeom>
            <a:solidFill>
              <a:srgbClr val="282122"/>
            </a:solid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A8BB4E7F-D620-4F12-C318-7A8E26ED2609}"/>
                </a:ext>
              </a:extLst>
            </p:cNvPr>
            <p:cNvSpPr/>
            <p:nvPr/>
          </p:nvSpPr>
          <p:spPr>
            <a:xfrm>
              <a:off x="3874769" y="2254353"/>
              <a:ext cx="333375" cy="9525"/>
            </a:xfrm>
            <a:custGeom>
              <a:avLst/>
              <a:gdLst>
                <a:gd name="connsiteX0" fmla="*/ 340995 w 333375"/>
                <a:gd name="connsiteY0" fmla="*/ 17145 h 9525"/>
                <a:gd name="connsiteX1" fmla="*/ 331470 w 333375"/>
                <a:gd name="connsiteY1" fmla="*/ 0 h 9525"/>
                <a:gd name="connsiteX2" fmla="*/ 0 w 333375"/>
                <a:gd name="connsiteY2" fmla="*/ 10477 h 9525"/>
                <a:gd name="connsiteX3" fmla="*/ 341947 w 333375"/>
                <a:gd name="connsiteY3" fmla="*/ 18098 h 9525"/>
                <a:gd name="connsiteX4" fmla="*/ 340995 w 333375"/>
                <a:gd name="connsiteY4" fmla="*/ 17145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9525">
                  <a:moveTo>
                    <a:pt x="340995" y="17145"/>
                  </a:moveTo>
                  <a:cubicBezTo>
                    <a:pt x="335280" y="13335"/>
                    <a:pt x="331470" y="6667"/>
                    <a:pt x="331470" y="0"/>
                  </a:cubicBezTo>
                  <a:lnTo>
                    <a:pt x="0" y="10477"/>
                  </a:lnTo>
                  <a:lnTo>
                    <a:pt x="341947" y="18098"/>
                  </a:lnTo>
                  <a:cubicBezTo>
                    <a:pt x="341947" y="18098"/>
                    <a:pt x="341947" y="17145"/>
                    <a:pt x="340995" y="17145"/>
                  </a:cubicBezTo>
                  <a:close/>
                </a:path>
              </a:pathLst>
            </a:custGeom>
            <a:solidFill>
              <a:srgbClr val="282122"/>
            </a:solid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7C4D2824-F53E-1448-40B6-960A527EE2D8}"/>
                </a:ext>
              </a:extLst>
            </p:cNvPr>
            <p:cNvSpPr/>
            <p:nvPr/>
          </p:nvSpPr>
          <p:spPr>
            <a:xfrm>
              <a:off x="3514725" y="2059091"/>
              <a:ext cx="485775" cy="9525"/>
            </a:xfrm>
            <a:custGeom>
              <a:avLst/>
              <a:gdLst>
                <a:gd name="connsiteX0" fmla="*/ 487680 w 485775"/>
                <a:gd name="connsiteY0" fmla="*/ 17145 h 9525"/>
                <a:gd name="connsiteX1" fmla="*/ 478155 w 485775"/>
                <a:gd name="connsiteY1" fmla="*/ 0 h 9525"/>
                <a:gd name="connsiteX2" fmla="*/ 0 w 485775"/>
                <a:gd name="connsiteY2" fmla="*/ 10477 h 9525"/>
                <a:gd name="connsiteX3" fmla="*/ 488633 w 485775"/>
                <a:gd name="connsiteY3" fmla="*/ 18098 h 9525"/>
                <a:gd name="connsiteX4" fmla="*/ 487680 w 485775"/>
                <a:gd name="connsiteY4" fmla="*/ 17145 h 9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5775" h="9525">
                  <a:moveTo>
                    <a:pt x="487680" y="17145"/>
                  </a:moveTo>
                  <a:cubicBezTo>
                    <a:pt x="481965" y="13335"/>
                    <a:pt x="478155" y="6667"/>
                    <a:pt x="478155" y="0"/>
                  </a:cubicBezTo>
                  <a:lnTo>
                    <a:pt x="0" y="10477"/>
                  </a:lnTo>
                  <a:lnTo>
                    <a:pt x="488633" y="18098"/>
                  </a:lnTo>
                  <a:cubicBezTo>
                    <a:pt x="488633" y="18098"/>
                    <a:pt x="488633" y="18098"/>
                    <a:pt x="487680" y="17145"/>
                  </a:cubicBezTo>
                  <a:close/>
                </a:path>
              </a:pathLst>
            </a:custGeom>
            <a:solidFill>
              <a:srgbClr val="282122"/>
            </a:solidFill>
            <a:ln w="9525" cap="flat">
              <a:noFill/>
              <a:prstDash val="solid"/>
              <a:miter/>
            </a:ln>
          </p:spPr>
          <p:txBody>
            <a:bodyPr rtlCol="0" anchor="ctr"/>
            <a:lstStyle/>
            <a:p>
              <a:endParaRPr lang="en-US"/>
            </a:p>
          </p:txBody>
        </p:sp>
      </p:grpSp>
      <p:pic>
        <p:nvPicPr>
          <p:cNvPr id="96" name="Graphic 95">
            <a:extLst>
              <a:ext uri="{FF2B5EF4-FFF2-40B4-BE49-F238E27FC236}">
                <a16:creationId xmlns:a16="http://schemas.microsoft.com/office/drawing/2014/main" id="{7BEB1A7F-C868-0C2C-149C-0FA6D4DD1FF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1030473" y="2962136"/>
            <a:ext cx="1838761" cy="1785463"/>
          </a:xfrm>
          <a:prstGeom prst="rect">
            <a:avLst/>
          </a:prstGeom>
        </p:spPr>
      </p:pic>
    </p:spTree>
    <p:extLst>
      <p:ext uri="{BB962C8B-B14F-4D97-AF65-F5344CB8AC3E}">
        <p14:creationId xmlns:p14="http://schemas.microsoft.com/office/powerpoint/2010/main" val="1394300958"/>
      </p:ext>
    </p:extLst>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12">
            <a:extLst>
              <a:ext uri="{FF2B5EF4-FFF2-40B4-BE49-F238E27FC236}">
                <a16:creationId xmlns:a16="http://schemas.microsoft.com/office/drawing/2014/main" id="{19D1C0A6-3296-7C2B-F19F-B46FA005CF84}"/>
              </a:ext>
            </a:extLst>
          </p:cNvPr>
          <p:cNvSpPr/>
          <p:nvPr/>
        </p:nvSpPr>
        <p:spPr>
          <a:xfrm>
            <a:off x="6056774" y="3108600"/>
            <a:ext cx="4908293" cy="1512287"/>
          </a:xfrm>
          <a:prstGeom prst="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endParaRPr>
          </a:p>
        </p:txBody>
      </p:sp>
      <p:sp>
        <p:nvSpPr>
          <p:cNvPr id="14" name="TextBox 13">
            <a:extLst>
              <a:ext uri="{FF2B5EF4-FFF2-40B4-BE49-F238E27FC236}">
                <a16:creationId xmlns:a16="http://schemas.microsoft.com/office/drawing/2014/main" id="{BF07BE64-2A60-A2A1-A186-629B23C859D4}"/>
              </a:ext>
            </a:extLst>
          </p:cNvPr>
          <p:cNvSpPr txBox="1"/>
          <p:nvPr/>
        </p:nvSpPr>
        <p:spPr>
          <a:xfrm>
            <a:off x="6026294" y="3486519"/>
            <a:ext cx="1503253" cy="1107996"/>
          </a:xfrm>
          <a:prstGeom prst="rect">
            <a:avLst/>
          </a:prstGeom>
          <a:noFill/>
        </p:spPr>
        <p:txBody>
          <a:bodyPr wrap="square" rtlCol="0">
            <a:spAutoFit/>
          </a:bodyPr>
          <a:lstStyle/>
          <a:p>
            <a:pPr algn="ctr"/>
            <a:r>
              <a:rPr lang="en-US" sz="6600" dirty="0">
                <a:solidFill>
                  <a:schemeClr val="bg1"/>
                </a:solidFill>
                <a:latin typeface="+mj-lt"/>
                <a:cs typeface="Arial" panose="020B0604020202020204" pitchFamily="34" charset="0"/>
              </a:rPr>
              <a:t>29</a:t>
            </a:r>
          </a:p>
        </p:txBody>
      </p:sp>
      <p:sp>
        <p:nvSpPr>
          <p:cNvPr id="15" name="TextBox 14">
            <a:extLst>
              <a:ext uri="{FF2B5EF4-FFF2-40B4-BE49-F238E27FC236}">
                <a16:creationId xmlns:a16="http://schemas.microsoft.com/office/drawing/2014/main" id="{FEE4C19D-B536-CD94-4FE8-D02CF4DD2D75}"/>
              </a:ext>
            </a:extLst>
          </p:cNvPr>
          <p:cNvSpPr txBox="1"/>
          <p:nvPr/>
        </p:nvSpPr>
        <p:spPr>
          <a:xfrm>
            <a:off x="6003207" y="3271315"/>
            <a:ext cx="1549426" cy="338554"/>
          </a:xfrm>
          <a:prstGeom prst="rect">
            <a:avLst/>
          </a:prstGeom>
          <a:noFill/>
        </p:spPr>
        <p:txBody>
          <a:bodyPr wrap="square" rtlCol="0">
            <a:spAutoFit/>
          </a:bodyPr>
          <a:lstStyle/>
          <a:p>
            <a:pPr algn="ctr"/>
            <a:r>
              <a:rPr lang="en-US" sz="1600" dirty="0">
                <a:solidFill>
                  <a:schemeClr val="bg1"/>
                </a:solidFill>
                <a:cs typeface="Arial" panose="020B0604020202020204" pitchFamily="34" charset="0"/>
              </a:rPr>
              <a:t>December</a:t>
            </a:r>
          </a:p>
        </p:txBody>
      </p:sp>
      <p:grpSp>
        <p:nvGrpSpPr>
          <p:cNvPr id="16" name="Group 15">
            <a:extLst>
              <a:ext uri="{FF2B5EF4-FFF2-40B4-BE49-F238E27FC236}">
                <a16:creationId xmlns:a16="http://schemas.microsoft.com/office/drawing/2014/main" id="{6090A7D5-E444-4E5F-65BC-8F4BC199D36E}"/>
              </a:ext>
            </a:extLst>
          </p:cNvPr>
          <p:cNvGrpSpPr/>
          <p:nvPr/>
        </p:nvGrpSpPr>
        <p:grpSpPr>
          <a:xfrm>
            <a:off x="7444627" y="3278716"/>
            <a:ext cx="3652460" cy="1172055"/>
            <a:chOff x="7483853" y="2901029"/>
            <a:chExt cx="3652460" cy="1172055"/>
          </a:xfrm>
        </p:grpSpPr>
        <p:pic>
          <p:nvPicPr>
            <p:cNvPr id="17" name="Graphic 16">
              <a:extLst>
                <a:ext uri="{FF2B5EF4-FFF2-40B4-BE49-F238E27FC236}">
                  <a16:creationId xmlns:a16="http://schemas.microsoft.com/office/drawing/2014/main" id="{65A6D6DB-AB42-0437-7970-5C1CD14157C6}"/>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780245" y="3517442"/>
              <a:ext cx="144616" cy="144616"/>
            </a:xfrm>
            <a:prstGeom prst="rect">
              <a:avLst/>
            </a:prstGeom>
          </p:spPr>
        </p:pic>
        <p:sp>
          <p:nvSpPr>
            <p:cNvPr id="18" name="Rectangle 17">
              <a:extLst>
                <a:ext uri="{FF2B5EF4-FFF2-40B4-BE49-F238E27FC236}">
                  <a16:creationId xmlns:a16="http://schemas.microsoft.com/office/drawing/2014/main" id="{ACD0FC14-3E19-A3EA-5F8D-4D5DA3A869B7}"/>
                </a:ext>
              </a:extLst>
            </p:cNvPr>
            <p:cNvSpPr/>
            <p:nvPr/>
          </p:nvSpPr>
          <p:spPr>
            <a:xfrm>
              <a:off x="7937562" y="3443053"/>
              <a:ext cx="2510646" cy="276999"/>
            </a:xfrm>
            <a:prstGeom prst="rect">
              <a:avLst/>
            </a:prstGeom>
          </p:spPr>
          <p:txBody>
            <a:bodyPr wrap="square">
              <a:spAutoFit/>
            </a:bodyPr>
            <a:lstStyle/>
            <a:p>
              <a:r>
                <a:rPr lang="en-GB" sz="1200" dirty="0">
                  <a:solidFill>
                    <a:schemeClr val="bg1"/>
                  </a:solidFill>
                  <a:ea typeface="Open Sans" panose="020B0606030504020204" pitchFamily="34" charset="0"/>
                  <a:cs typeface="Open Sans" panose="020B0606030504020204" pitchFamily="34" charset="0"/>
                </a:rPr>
                <a:t>Lorem ipsum </a:t>
              </a:r>
              <a:r>
                <a:rPr lang="en-GB" sz="1200" dirty="0" err="1">
                  <a:solidFill>
                    <a:schemeClr val="bg1"/>
                  </a:solidFill>
                  <a:ea typeface="Open Sans" panose="020B0606030504020204" pitchFamily="34" charset="0"/>
                  <a:cs typeface="Open Sans" panose="020B0606030504020204" pitchFamily="34" charset="0"/>
                </a:rPr>
                <a:t>dolor</a:t>
              </a:r>
              <a:r>
                <a:rPr lang="en-GB" sz="1200" dirty="0">
                  <a:solidFill>
                    <a:schemeClr val="bg1"/>
                  </a:solidFill>
                  <a:ea typeface="Open Sans" panose="020B0606030504020204" pitchFamily="34" charset="0"/>
                  <a:cs typeface="Open Sans" panose="020B0606030504020204" pitchFamily="34" charset="0"/>
                </a:rPr>
                <a:t>, </a:t>
              </a:r>
              <a:r>
                <a:rPr lang="en-GB" sz="1200" dirty="0" err="1">
                  <a:solidFill>
                    <a:schemeClr val="bg1"/>
                  </a:solidFill>
                  <a:ea typeface="Open Sans" panose="020B0606030504020204" pitchFamily="34" charset="0"/>
                  <a:cs typeface="Open Sans" panose="020B0606030504020204" pitchFamily="34" charset="0"/>
                </a:rPr>
                <a:t>consectetuer</a:t>
              </a:r>
              <a:r>
                <a:rPr lang="en-GB" sz="1200" dirty="0">
                  <a:solidFill>
                    <a:schemeClr val="bg1"/>
                  </a:solidFill>
                  <a:ea typeface="Open Sans" panose="020B0606030504020204" pitchFamily="34" charset="0"/>
                  <a:cs typeface="Open Sans" panose="020B0606030504020204" pitchFamily="34" charset="0"/>
                </a:rPr>
                <a:t> </a:t>
              </a:r>
            </a:p>
          </p:txBody>
        </p:sp>
        <p:pic>
          <p:nvPicPr>
            <p:cNvPr id="19" name="Graphic 18">
              <a:extLst>
                <a:ext uri="{FF2B5EF4-FFF2-40B4-BE49-F238E27FC236}">
                  <a16:creationId xmlns:a16="http://schemas.microsoft.com/office/drawing/2014/main" id="{65590F60-7F26-6FEF-F006-BE8E0A7F361E}"/>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780245" y="3794441"/>
              <a:ext cx="144616" cy="144616"/>
            </a:xfrm>
            <a:prstGeom prst="rect">
              <a:avLst/>
            </a:prstGeom>
          </p:spPr>
        </p:pic>
        <p:sp>
          <p:nvSpPr>
            <p:cNvPr id="20" name="Rectangle 19">
              <a:extLst>
                <a:ext uri="{FF2B5EF4-FFF2-40B4-BE49-F238E27FC236}">
                  <a16:creationId xmlns:a16="http://schemas.microsoft.com/office/drawing/2014/main" id="{8F10A896-4A02-21D7-CB35-2B7A01C4E284}"/>
                </a:ext>
              </a:extLst>
            </p:cNvPr>
            <p:cNvSpPr/>
            <p:nvPr/>
          </p:nvSpPr>
          <p:spPr>
            <a:xfrm>
              <a:off x="7937562" y="3720052"/>
              <a:ext cx="2510646" cy="276999"/>
            </a:xfrm>
            <a:prstGeom prst="rect">
              <a:avLst/>
            </a:prstGeom>
          </p:spPr>
          <p:txBody>
            <a:bodyPr wrap="square">
              <a:spAutoFit/>
            </a:bodyPr>
            <a:lstStyle/>
            <a:p>
              <a:r>
                <a:rPr lang="en-GB" sz="1200" dirty="0">
                  <a:solidFill>
                    <a:schemeClr val="bg1"/>
                  </a:solidFill>
                  <a:ea typeface="Open Sans" panose="020B0606030504020204" pitchFamily="34" charset="0"/>
                  <a:cs typeface="Open Sans" panose="020B0606030504020204" pitchFamily="34" charset="0"/>
                </a:rPr>
                <a:t>Lorem ipsum </a:t>
              </a:r>
              <a:r>
                <a:rPr lang="en-GB" sz="1200" dirty="0" err="1">
                  <a:solidFill>
                    <a:schemeClr val="bg1"/>
                  </a:solidFill>
                  <a:ea typeface="Open Sans" panose="020B0606030504020204" pitchFamily="34" charset="0"/>
                  <a:cs typeface="Open Sans" panose="020B0606030504020204" pitchFamily="34" charset="0"/>
                </a:rPr>
                <a:t>dolor</a:t>
              </a:r>
              <a:r>
                <a:rPr lang="en-GB" sz="1200" dirty="0">
                  <a:solidFill>
                    <a:schemeClr val="bg1"/>
                  </a:solidFill>
                  <a:ea typeface="Open Sans" panose="020B0606030504020204" pitchFamily="34" charset="0"/>
                  <a:cs typeface="Open Sans" panose="020B0606030504020204" pitchFamily="34" charset="0"/>
                </a:rPr>
                <a:t>, </a:t>
              </a:r>
              <a:r>
                <a:rPr lang="en-GB" sz="1200" dirty="0" err="1">
                  <a:solidFill>
                    <a:schemeClr val="bg1"/>
                  </a:solidFill>
                  <a:ea typeface="Open Sans" panose="020B0606030504020204" pitchFamily="34" charset="0"/>
                  <a:cs typeface="Open Sans" panose="020B0606030504020204" pitchFamily="34" charset="0"/>
                </a:rPr>
                <a:t>consectetuer</a:t>
              </a:r>
              <a:r>
                <a:rPr lang="en-GB" sz="1200" dirty="0">
                  <a:solidFill>
                    <a:schemeClr val="bg1"/>
                  </a:solidFill>
                  <a:ea typeface="Open Sans" panose="020B0606030504020204" pitchFamily="34" charset="0"/>
                  <a:cs typeface="Open Sans" panose="020B0606030504020204" pitchFamily="34" charset="0"/>
                </a:rPr>
                <a:t> </a:t>
              </a:r>
            </a:p>
          </p:txBody>
        </p:sp>
        <p:sp>
          <p:nvSpPr>
            <p:cNvPr id="21" name="TextBox 20">
              <a:extLst>
                <a:ext uri="{FF2B5EF4-FFF2-40B4-BE49-F238E27FC236}">
                  <a16:creationId xmlns:a16="http://schemas.microsoft.com/office/drawing/2014/main" id="{66BE2F6B-07C9-27BC-C7DE-9995985BEBD5}"/>
                </a:ext>
              </a:extLst>
            </p:cNvPr>
            <p:cNvSpPr txBox="1"/>
            <p:nvPr/>
          </p:nvSpPr>
          <p:spPr>
            <a:xfrm>
              <a:off x="7672314" y="2913562"/>
              <a:ext cx="3463999" cy="523220"/>
            </a:xfrm>
            <a:prstGeom prst="rect">
              <a:avLst/>
            </a:prstGeom>
            <a:noFill/>
          </p:spPr>
          <p:txBody>
            <a:bodyPr wrap="square" rtlCol="0">
              <a:spAutoFit/>
            </a:bodyPr>
            <a:lstStyle/>
            <a:p>
              <a:r>
                <a:rPr lang="en-US" sz="2800" dirty="0">
                  <a:solidFill>
                    <a:schemeClr val="bg1"/>
                  </a:solidFill>
                  <a:latin typeface="+mj-lt"/>
                  <a:cs typeface="Arial" panose="020B0604020202020204" pitchFamily="34" charset="0"/>
                </a:rPr>
                <a:t>Grub VS Grub</a:t>
              </a:r>
            </a:p>
          </p:txBody>
        </p:sp>
        <p:cxnSp>
          <p:nvCxnSpPr>
            <p:cNvPr id="22" name="Straight Connector 21">
              <a:extLst>
                <a:ext uri="{FF2B5EF4-FFF2-40B4-BE49-F238E27FC236}">
                  <a16:creationId xmlns:a16="http://schemas.microsoft.com/office/drawing/2014/main" id="{33048DFC-B6F8-40FF-71C7-83DCA9C787BC}"/>
                </a:ext>
              </a:extLst>
            </p:cNvPr>
            <p:cNvCxnSpPr/>
            <p:nvPr/>
          </p:nvCxnSpPr>
          <p:spPr>
            <a:xfrm>
              <a:off x="7483853" y="2901029"/>
              <a:ext cx="0" cy="1172055"/>
            </a:xfrm>
            <a:prstGeom prst="line">
              <a:avLst/>
            </a:prstGeom>
            <a:ln w="12700">
              <a:solidFill>
                <a:schemeClr val="bg1">
                  <a:lumMod val="65000"/>
                  <a:alpha val="35000"/>
                </a:schemeClr>
              </a:solidFill>
            </a:ln>
          </p:spPr>
          <p:style>
            <a:lnRef idx="1">
              <a:schemeClr val="accent1"/>
            </a:lnRef>
            <a:fillRef idx="0">
              <a:schemeClr val="accent1"/>
            </a:fillRef>
            <a:effectRef idx="0">
              <a:schemeClr val="accent1"/>
            </a:effectRef>
            <a:fontRef idx="minor">
              <a:schemeClr val="tx1"/>
            </a:fontRef>
          </p:style>
        </p:cxnSp>
      </p:grpSp>
      <p:sp>
        <p:nvSpPr>
          <p:cNvPr id="2" name="TextBox 1">
            <a:extLst>
              <a:ext uri="{FF2B5EF4-FFF2-40B4-BE49-F238E27FC236}">
                <a16:creationId xmlns:a16="http://schemas.microsoft.com/office/drawing/2014/main" id="{F711511A-088F-C3E6-0A2E-A92DA4719EA0}"/>
              </a:ext>
            </a:extLst>
          </p:cNvPr>
          <p:cNvSpPr txBox="1"/>
          <p:nvPr/>
        </p:nvSpPr>
        <p:spPr>
          <a:xfrm>
            <a:off x="1943320" y="761999"/>
            <a:ext cx="8305360"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gn="ctr">
              <a:lnSpc>
                <a:spcPct val="90000"/>
              </a:lnSpc>
            </a:pPr>
            <a:r>
              <a:rPr lang="en-US" sz="5400" dirty="0">
                <a:solidFill>
                  <a:schemeClr val="tx1"/>
                </a:solidFill>
                <a:latin typeface="+mj-lt"/>
              </a:rPr>
              <a:t>Sport Infographic Dashboard</a:t>
            </a:r>
          </a:p>
        </p:txBody>
      </p:sp>
      <p:sp>
        <p:nvSpPr>
          <p:cNvPr id="3" name="Rectangle 2">
            <a:extLst>
              <a:ext uri="{FF2B5EF4-FFF2-40B4-BE49-F238E27FC236}">
                <a16:creationId xmlns:a16="http://schemas.microsoft.com/office/drawing/2014/main" id="{028A2968-F0F0-41CC-2B25-92814B766E6B}"/>
              </a:ext>
            </a:extLst>
          </p:cNvPr>
          <p:cNvSpPr/>
          <p:nvPr/>
        </p:nvSpPr>
        <p:spPr>
          <a:xfrm>
            <a:off x="1148481" y="2148670"/>
            <a:ext cx="4908293" cy="1512287"/>
          </a:xfrm>
          <a:prstGeom prst="rect">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4" name="Group 3">
            <a:extLst>
              <a:ext uri="{FF2B5EF4-FFF2-40B4-BE49-F238E27FC236}">
                <a16:creationId xmlns:a16="http://schemas.microsoft.com/office/drawing/2014/main" id="{9D5CA8F8-A655-C0FE-1CA4-D4A2C7212EE3}"/>
              </a:ext>
            </a:extLst>
          </p:cNvPr>
          <p:cNvGrpSpPr/>
          <p:nvPr/>
        </p:nvGrpSpPr>
        <p:grpSpPr>
          <a:xfrm>
            <a:off x="2724795" y="2363069"/>
            <a:ext cx="3463999" cy="1103494"/>
            <a:chOff x="2764021" y="1097070"/>
            <a:chExt cx="3463999" cy="1103494"/>
          </a:xfrm>
        </p:grpSpPr>
        <p:pic>
          <p:nvPicPr>
            <p:cNvPr id="5" name="Graphic 4">
              <a:extLst>
                <a:ext uri="{FF2B5EF4-FFF2-40B4-BE49-F238E27FC236}">
                  <a16:creationId xmlns:a16="http://schemas.microsoft.com/office/drawing/2014/main" id="{D2D29AAD-F2F1-3E73-B4A9-CB709522C9F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71952" y="1700950"/>
              <a:ext cx="144616" cy="144616"/>
            </a:xfrm>
            <a:prstGeom prst="rect">
              <a:avLst/>
            </a:prstGeom>
          </p:spPr>
        </p:pic>
        <p:sp>
          <p:nvSpPr>
            <p:cNvPr id="6" name="Rectangle 5">
              <a:extLst>
                <a:ext uri="{FF2B5EF4-FFF2-40B4-BE49-F238E27FC236}">
                  <a16:creationId xmlns:a16="http://schemas.microsoft.com/office/drawing/2014/main" id="{55A65307-923D-39F9-25D0-ECC04D4AB02F}"/>
                </a:ext>
              </a:extLst>
            </p:cNvPr>
            <p:cNvSpPr/>
            <p:nvPr/>
          </p:nvSpPr>
          <p:spPr>
            <a:xfrm>
              <a:off x="3029269" y="1626561"/>
              <a:ext cx="2878271" cy="297004"/>
            </a:xfrm>
            <a:prstGeom prst="rect">
              <a:avLst/>
            </a:prstGeom>
          </p:spPr>
          <p:txBody>
            <a:bodyPr wrap="square">
              <a:spAutoFit/>
            </a:bodyPr>
            <a:lstStyle/>
            <a:p>
              <a:pPr>
                <a:lnSpc>
                  <a:spcPct val="120000"/>
                </a:lnSpc>
                <a:spcBef>
                  <a:spcPts val="1200"/>
                </a:spcBef>
              </a:pPr>
              <a:r>
                <a:rPr lang="en-GB" sz="1200" dirty="0">
                  <a:solidFill>
                    <a:srgbClr val="000000">
                      <a:lumMod val="65000"/>
                      <a:lumOff val="35000"/>
                    </a:srgbClr>
                  </a:solidFill>
                  <a:latin typeface="Figtree"/>
                </a:rPr>
                <a:t>Lorem ipsum </a:t>
              </a:r>
              <a:r>
                <a:rPr lang="en-GB" sz="1200" dirty="0" err="1">
                  <a:solidFill>
                    <a:srgbClr val="000000">
                      <a:lumMod val="65000"/>
                      <a:lumOff val="35000"/>
                    </a:srgbClr>
                  </a:solidFill>
                  <a:latin typeface="Figtree"/>
                </a:rPr>
                <a:t>dolor</a:t>
              </a:r>
              <a:r>
                <a:rPr lang="en-GB" sz="1200" dirty="0">
                  <a:solidFill>
                    <a:srgbClr val="000000">
                      <a:lumMod val="65000"/>
                      <a:lumOff val="35000"/>
                    </a:srgbClr>
                  </a:solidFill>
                  <a:latin typeface="Figtree"/>
                </a:rPr>
                <a:t>, </a:t>
              </a:r>
              <a:r>
                <a:rPr lang="en-GB" sz="1200" dirty="0" err="1">
                  <a:solidFill>
                    <a:srgbClr val="000000">
                      <a:lumMod val="65000"/>
                      <a:lumOff val="35000"/>
                    </a:srgbClr>
                  </a:solidFill>
                  <a:latin typeface="Figtree"/>
                </a:rPr>
                <a:t>consectetuer</a:t>
              </a:r>
              <a:r>
                <a:rPr lang="en-GB" sz="1200" dirty="0">
                  <a:solidFill>
                    <a:srgbClr val="000000">
                      <a:lumMod val="65000"/>
                      <a:lumOff val="35000"/>
                    </a:srgbClr>
                  </a:solidFill>
                  <a:latin typeface="Figtree"/>
                </a:rPr>
                <a:t> </a:t>
              </a:r>
            </a:p>
          </p:txBody>
        </p:sp>
        <p:pic>
          <p:nvPicPr>
            <p:cNvPr id="7" name="Graphic 6">
              <a:extLst>
                <a:ext uri="{FF2B5EF4-FFF2-40B4-BE49-F238E27FC236}">
                  <a16:creationId xmlns:a16="http://schemas.microsoft.com/office/drawing/2014/main" id="{F1B864AB-0548-16B1-6C60-7E7B3C4FDE15}"/>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71952" y="1977949"/>
              <a:ext cx="144616" cy="144616"/>
            </a:xfrm>
            <a:prstGeom prst="rect">
              <a:avLst/>
            </a:prstGeom>
          </p:spPr>
        </p:pic>
        <p:sp>
          <p:nvSpPr>
            <p:cNvPr id="8" name="Rectangle 7">
              <a:extLst>
                <a:ext uri="{FF2B5EF4-FFF2-40B4-BE49-F238E27FC236}">
                  <a16:creationId xmlns:a16="http://schemas.microsoft.com/office/drawing/2014/main" id="{580EEC12-FD13-E310-B71D-02469271EBB1}"/>
                </a:ext>
              </a:extLst>
            </p:cNvPr>
            <p:cNvSpPr/>
            <p:nvPr/>
          </p:nvSpPr>
          <p:spPr>
            <a:xfrm>
              <a:off x="3029269" y="1903560"/>
              <a:ext cx="2878271" cy="297004"/>
            </a:xfrm>
            <a:prstGeom prst="rect">
              <a:avLst/>
            </a:prstGeom>
          </p:spPr>
          <p:txBody>
            <a:bodyPr wrap="square">
              <a:spAutoFit/>
            </a:bodyPr>
            <a:lstStyle/>
            <a:p>
              <a:pPr>
                <a:lnSpc>
                  <a:spcPct val="120000"/>
                </a:lnSpc>
                <a:spcBef>
                  <a:spcPts val="1200"/>
                </a:spcBef>
              </a:pPr>
              <a:r>
                <a:rPr lang="fr-FR" sz="1200" dirty="0">
                  <a:solidFill>
                    <a:srgbClr val="000000">
                      <a:lumMod val="65000"/>
                      <a:lumOff val="35000"/>
                    </a:srgbClr>
                  </a:solidFill>
                  <a:latin typeface="Figtree"/>
                </a:rPr>
                <a:t>Lorem ipsum </a:t>
              </a:r>
              <a:r>
                <a:rPr lang="fr-FR" sz="1200" dirty="0" err="1">
                  <a:solidFill>
                    <a:srgbClr val="000000">
                      <a:lumMod val="65000"/>
                      <a:lumOff val="35000"/>
                    </a:srgbClr>
                  </a:solidFill>
                  <a:latin typeface="Figtree"/>
                </a:rPr>
                <a:t>dolor</a:t>
              </a:r>
              <a:r>
                <a:rPr lang="fr-FR" sz="1200" dirty="0">
                  <a:solidFill>
                    <a:srgbClr val="000000">
                      <a:lumMod val="65000"/>
                      <a:lumOff val="35000"/>
                    </a:srgbClr>
                  </a:solidFill>
                  <a:latin typeface="Figtree"/>
                </a:rPr>
                <a:t>, </a:t>
              </a:r>
              <a:r>
                <a:rPr lang="fr-FR" sz="1200" dirty="0" err="1">
                  <a:solidFill>
                    <a:srgbClr val="000000">
                      <a:lumMod val="65000"/>
                      <a:lumOff val="35000"/>
                    </a:srgbClr>
                  </a:solidFill>
                  <a:latin typeface="Figtree"/>
                </a:rPr>
                <a:t>consectetuer</a:t>
              </a:r>
              <a:r>
                <a:rPr lang="fr-FR" sz="1200" dirty="0">
                  <a:solidFill>
                    <a:srgbClr val="000000">
                      <a:lumMod val="65000"/>
                      <a:lumOff val="35000"/>
                    </a:srgbClr>
                  </a:solidFill>
                  <a:latin typeface="Figtree"/>
                </a:rPr>
                <a:t> </a:t>
              </a:r>
            </a:p>
          </p:txBody>
        </p:sp>
        <p:sp>
          <p:nvSpPr>
            <p:cNvPr id="9" name="TextBox 8">
              <a:extLst>
                <a:ext uri="{FF2B5EF4-FFF2-40B4-BE49-F238E27FC236}">
                  <a16:creationId xmlns:a16="http://schemas.microsoft.com/office/drawing/2014/main" id="{5B63B97D-0E64-6770-454B-4BF40277E00B}"/>
                </a:ext>
              </a:extLst>
            </p:cNvPr>
            <p:cNvSpPr txBox="1"/>
            <p:nvPr/>
          </p:nvSpPr>
          <p:spPr>
            <a:xfrm>
              <a:off x="2764021" y="1097070"/>
              <a:ext cx="3463999" cy="523220"/>
            </a:xfrm>
            <a:prstGeom prst="rect">
              <a:avLst/>
            </a:prstGeom>
            <a:noFill/>
          </p:spPr>
          <p:txBody>
            <a:bodyPr wrap="square" rtlCol="0">
              <a:spAutoFit/>
            </a:bodyPr>
            <a:lstStyle/>
            <a:p>
              <a:r>
                <a:rPr lang="en-US" sz="2800" dirty="0">
                  <a:solidFill>
                    <a:schemeClr val="accent1"/>
                  </a:solidFill>
                  <a:latin typeface="+mj-lt"/>
                  <a:cs typeface="Arial" panose="020B0604020202020204" pitchFamily="34" charset="0"/>
                </a:rPr>
                <a:t>Grub VS Grub</a:t>
              </a:r>
            </a:p>
          </p:txBody>
        </p:sp>
      </p:grpSp>
      <p:sp>
        <p:nvSpPr>
          <p:cNvPr id="10" name="TextBox 9">
            <a:extLst>
              <a:ext uri="{FF2B5EF4-FFF2-40B4-BE49-F238E27FC236}">
                <a16:creationId xmlns:a16="http://schemas.microsoft.com/office/drawing/2014/main" id="{69BEC0EB-E851-A50A-1FE1-30F5936DC3B9}"/>
              </a:ext>
            </a:extLst>
          </p:cNvPr>
          <p:cNvSpPr txBox="1"/>
          <p:nvPr/>
        </p:nvSpPr>
        <p:spPr>
          <a:xfrm>
            <a:off x="1118001" y="2526589"/>
            <a:ext cx="1503253" cy="1107996"/>
          </a:xfrm>
          <a:prstGeom prst="rect">
            <a:avLst/>
          </a:prstGeom>
          <a:noFill/>
        </p:spPr>
        <p:txBody>
          <a:bodyPr wrap="square" rtlCol="0">
            <a:spAutoFit/>
          </a:bodyPr>
          <a:lstStyle/>
          <a:p>
            <a:pPr algn="ctr"/>
            <a:r>
              <a:rPr lang="en-US" sz="6600" dirty="0">
                <a:solidFill>
                  <a:schemeClr val="accent4"/>
                </a:solidFill>
                <a:latin typeface="+mj-lt"/>
                <a:cs typeface="Arial" panose="020B0604020202020204" pitchFamily="34" charset="0"/>
              </a:rPr>
              <a:t>22</a:t>
            </a:r>
          </a:p>
        </p:txBody>
      </p:sp>
      <p:sp>
        <p:nvSpPr>
          <p:cNvPr id="11" name="TextBox 10">
            <a:extLst>
              <a:ext uri="{FF2B5EF4-FFF2-40B4-BE49-F238E27FC236}">
                <a16:creationId xmlns:a16="http://schemas.microsoft.com/office/drawing/2014/main" id="{512FE505-AD44-1900-3D78-7D311F784BAD}"/>
              </a:ext>
            </a:extLst>
          </p:cNvPr>
          <p:cNvSpPr txBox="1"/>
          <p:nvPr/>
        </p:nvSpPr>
        <p:spPr>
          <a:xfrm>
            <a:off x="1094914" y="2311385"/>
            <a:ext cx="1549426" cy="338554"/>
          </a:xfrm>
          <a:prstGeom prst="rect">
            <a:avLst/>
          </a:prstGeom>
          <a:noFill/>
        </p:spPr>
        <p:txBody>
          <a:bodyPr wrap="square" rtlCol="0">
            <a:spAutoFit/>
          </a:bodyPr>
          <a:lstStyle/>
          <a:p>
            <a:pPr algn="ctr"/>
            <a:r>
              <a:rPr lang="en-US" sz="1600" dirty="0">
                <a:solidFill>
                  <a:schemeClr val="tx2"/>
                </a:solidFill>
                <a:cs typeface="Arial" panose="020B0604020202020204" pitchFamily="34" charset="0"/>
              </a:rPr>
              <a:t>December</a:t>
            </a:r>
          </a:p>
        </p:txBody>
      </p:sp>
      <p:cxnSp>
        <p:nvCxnSpPr>
          <p:cNvPr id="12" name="Straight Connector 11">
            <a:extLst>
              <a:ext uri="{FF2B5EF4-FFF2-40B4-BE49-F238E27FC236}">
                <a16:creationId xmlns:a16="http://schemas.microsoft.com/office/drawing/2014/main" id="{8CC407B0-77ED-06CF-69C3-6D67013E0B6B}"/>
              </a:ext>
            </a:extLst>
          </p:cNvPr>
          <p:cNvCxnSpPr/>
          <p:nvPr/>
        </p:nvCxnSpPr>
        <p:spPr>
          <a:xfrm>
            <a:off x="2536334" y="2318786"/>
            <a:ext cx="0" cy="1172055"/>
          </a:xfrm>
          <a:prstGeom prst="line">
            <a:avLst/>
          </a:prstGeom>
          <a:ln w="12700">
            <a:solidFill>
              <a:schemeClr val="bg1">
                <a:lumMod val="65000"/>
                <a:alpha val="35000"/>
              </a:schemeClr>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D6B5F243-AABA-59F8-2292-F0F6F71448A3}"/>
              </a:ext>
            </a:extLst>
          </p:cNvPr>
          <p:cNvSpPr/>
          <p:nvPr/>
        </p:nvSpPr>
        <p:spPr>
          <a:xfrm>
            <a:off x="1148481" y="4341678"/>
            <a:ext cx="4908293" cy="1512287"/>
          </a:xfrm>
          <a:prstGeom prst="rect">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dirty="0">
              <a:solidFill>
                <a:schemeClr val="accent1"/>
              </a:solidFill>
              <a:latin typeface="+mj-lt"/>
            </a:endParaRPr>
          </a:p>
        </p:txBody>
      </p:sp>
      <p:grpSp>
        <p:nvGrpSpPr>
          <p:cNvPr id="24" name="Group 23">
            <a:extLst>
              <a:ext uri="{FF2B5EF4-FFF2-40B4-BE49-F238E27FC236}">
                <a16:creationId xmlns:a16="http://schemas.microsoft.com/office/drawing/2014/main" id="{3F4E8623-A40A-D2F1-5C87-E399D8DF5CFF}"/>
              </a:ext>
            </a:extLst>
          </p:cNvPr>
          <p:cNvGrpSpPr/>
          <p:nvPr/>
        </p:nvGrpSpPr>
        <p:grpSpPr>
          <a:xfrm>
            <a:off x="2724795" y="4556077"/>
            <a:ext cx="3463999" cy="1083489"/>
            <a:chOff x="2764021" y="4730054"/>
            <a:chExt cx="3463999" cy="1083489"/>
          </a:xfrm>
        </p:grpSpPr>
        <p:pic>
          <p:nvPicPr>
            <p:cNvPr id="25" name="Graphic 24">
              <a:extLst>
                <a:ext uri="{FF2B5EF4-FFF2-40B4-BE49-F238E27FC236}">
                  <a16:creationId xmlns:a16="http://schemas.microsoft.com/office/drawing/2014/main" id="{BBAEB363-6246-9F08-887F-FBA1152C2CB3}"/>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71952" y="5333934"/>
              <a:ext cx="144616" cy="144616"/>
            </a:xfrm>
            <a:prstGeom prst="rect">
              <a:avLst/>
            </a:prstGeom>
          </p:spPr>
        </p:pic>
        <p:sp>
          <p:nvSpPr>
            <p:cNvPr id="26" name="Rectangle 25">
              <a:extLst>
                <a:ext uri="{FF2B5EF4-FFF2-40B4-BE49-F238E27FC236}">
                  <a16:creationId xmlns:a16="http://schemas.microsoft.com/office/drawing/2014/main" id="{A92D85F9-8341-CEA3-4FAA-CFA3CAB6D040}"/>
                </a:ext>
              </a:extLst>
            </p:cNvPr>
            <p:cNvSpPr/>
            <p:nvPr/>
          </p:nvSpPr>
          <p:spPr>
            <a:xfrm>
              <a:off x="3029269" y="5259545"/>
              <a:ext cx="2776773" cy="276999"/>
            </a:xfrm>
            <a:prstGeom prst="rect">
              <a:avLst/>
            </a:prstGeom>
          </p:spPr>
          <p:txBody>
            <a:bodyPr wrap="square">
              <a:spAutoFit/>
            </a:bodyPr>
            <a:lstStyle/>
            <a:p>
              <a:r>
                <a:rPr lang="en-GB" sz="1200" dirty="0">
                  <a:solidFill>
                    <a:schemeClr val="tx1">
                      <a:lumMod val="65000"/>
                      <a:lumOff val="35000"/>
                    </a:schemeClr>
                  </a:solidFill>
                  <a:ea typeface="Open Sans" panose="020B0606030504020204" pitchFamily="34" charset="0"/>
                  <a:cs typeface="Open Sans" panose="020B0606030504020204" pitchFamily="34" charset="0"/>
                </a:rPr>
                <a:t>Lorem ipsum </a:t>
              </a:r>
              <a:r>
                <a:rPr lang="en-GB" sz="1200" dirty="0" err="1">
                  <a:solidFill>
                    <a:schemeClr val="tx1">
                      <a:lumMod val="65000"/>
                      <a:lumOff val="35000"/>
                    </a:schemeClr>
                  </a:solidFill>
                  <a:ea typeface="Open Sans" panose="020B0606030504020204" pitchFamily="34" charset="0"/>
                  <a:cs typeface="Open Sans" panose="020B0606030504020204" pitchFamily="34" charset="0"/>
                </a:rPr>
                <a:t>dolor</a:t>
              </a:r>
              <a:r>
                <a:rPr lang="en-GB" sz="1200" dirty="0">
                  <a:solidFill>
                    <a:schemeClr val="tx1">
                      <a:lumMod val="65000"/>
                      <a:lumOff val="35000"/>
                    </a:schemeClr>
                  </a:solidFill>
                  <a:ea typeface="Open Sans" panose="020B0606030504020204" pitchFamily="34" charset="0"/>
                  <a:cs typeface="Open Sans" panose="020B0606030504020204" pitchFamily="34" charset="0"/>
                </a:rPr>
                <a:t>, </a:t>
              </a:r>
              <a:r>
                <a:rPr lang="en-GB" sz="1200" dirty="0" err="1">
                  <a:solidFill>
                    <a:schemeClr val="tx1">
                      <a:lumMod val="65000"/>
                      <a:lumOff val="35000"/>
                    </a:schemeClr>
                  </a:solidFill>
                  <a:ea typeface="Open Sans" panose="020B0606030504020204" pitchFamily="34" charset="0"/>
                  <a:cs typeface="Open Sans" panose="020B0606030504020204" pitchFamily="34" charset="0"/>
                </a:rPr>
                <a:t>consectetuer</a:t>
              </a:r>
              <a:r>
                <a:rPr lang="en-GB" sz="1200" dirty="0">
                  <a:solidFill>
                    <a:schemeClr val="tx1">
                      <a:lumMod val="65000"/>
                      <a:lumOff val="35000"/>
                    </a:schemeClr>
                  </a:solidFill>
                  <a:ea typeface="Open Sans" panose="020B0606030504020204" pitchFamily="34" charset="0"/>
                  <a:cs typeface="Open Sans" panose="020B0606030504020204" pitchFamily="34" charset="0"/>
                </a:rPr>
                <a:t> </a:t>
              </a:r>
            </a:p>
          </p:txBody>
        </p:sp>
        <p:pic>
          <p:nvPicPr>
            <p:cNvPr id="27" name="Graphic 26">
              <a:extLst>
                <a:ext uri="{FF2B5EF4-FFF2-40B4-BE49-F238E27FC236}">
                  <a16:creationId xmlns:a16="http://schemas.microsoft.com/office/drawing/2014/main" id="{249D97B7-22DC-D9F0-AA54-B4295C34BE5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71952" y="5610933"/>
              <a:ext cx="144616" cy="144616"/>
            </a:xfrm>
            <a:prstGeom prst="rect">
              <a:avLst/>
            </a:prstGeom>
          </p:spPr>
        </p:pic>
        <p:sp>
          <p:nvSpPr>
            <p:cNvPr id="28" name="Rectangle 27">
              <a:extLst>
                <a:ext uri="{FF2B5EF4-FFF2-40B4-BE49-F238E27FC236}">
                  <a16:creationId xmlns:a16="http://schemas.microsoft.com/office/drawing/2014/main" id="{FDE12614-B943-C212-0400-6C850DFE03A9}"/>
                </a:ext>
              </a:extLst>
            </p:cNvPr>
            <p:cNvSpPr/>
            <p:nvPr/>
          </p:nvSpPr>
          <p:spPr>
            <a:xfrm>
              <a:off x="3029269" y="5536544"/>
              <a:ext cx="2685333" cy="276999"/>
            </a:xfrm>
            <a:prstGeom prst="rect">
              <a:avLst/>
            </a:prstGeom>
          </p:spPr>
          <p:txBody>
            <a:bodyPr wrap="square">
              <a:spAutoFit/>
            </a:bodyPr>
            <a:lstStyle/>
            <a:p>
              <a:r>
                <a:rPr lang="en-GB" sz="1200" dirty="0">
                  <a:solidFill>
                    <a:schemeClr val="tx1">
                      <a:lumMod val="65000"/>
                      <a:lumOff val="35000"/>
                    </a:schemeClr>
                  </a:solidFill>
                  <a:ea typeface="Open Sans" panose="020B0606030504020204" pitchFamily="34" charset="0"/>
                  <a:cs typeface="Open Sans" panose="020B0606030504020204" pitchFamily="34" charset="0"/>
                </a:rPr>
                <a:t>Lorem ipsum </a:t>
              </a:r>
              <a:r>
                <a:rPr lang="en-GB" sz="1200" dirty="0" err="1">
                  <a:solidFill>
                    <a:schemeClr val="tx1">
                      <a:lumMod val="65000"/>
                      <a:lumOff val="35000"/>
                    </a:schemeClr>
                  </a:solidFill>
                  <a:ea typeface="Open Sans" panose="020B0606030504020204" pitchFamily="34" charset="0"/>
                  <a:cs typeface="Open Sans" panose="020B0606030504020204" pitchFamily="34" charset="0"/>
                </a:rPr>
                <a:t>dolor</a:t>
              </a:r>
              <a:r>
                <a:rPr lang="en-GB" sz="1200" dirty="0">
                  <a:solidFill>
                    <a:schemeClr val="tx1">
                      <a:lumMod val="65000"/>
                      <a:lumOff val="35000"/>
                    </a:schemeClr>
                  </a:solidFill>
                  <a:ea typeface="Open Sans" panose="020B0606030504020204" pitchFamily="34" charset="0"/>
                  <a:cs typeface="Open Sans" panose="020B0606030504020204" pitchFamily="34" charset="0"/>
                </a:rPr>
                <a:t>, </a:t>
              </a:r>
              <a:r>
                <a:rPr lang="en-GB" sz="1200" dirty="0" err="1">
                  <a:solidFill>
                    <a:schemeClr val="tx1">
                      <a:lumMod val="65000"/>
                      <a:lumOff val="35000"/>
                    </a:schemeClr>
                  </a:solidFill>
                  <a:ea typeface="Open Sans" panose="020B0606030504020204" pitchFamily="34" charset="0"/>
                  <a:cs typeface="Open Sans" panose="020B0606030504020204" pitchFamily="34" charset="0"/>
                </a:rPr>
                <a:t>consectetuer</a:t>
              </a:r>
              <a:r>
                <a:rPr lang="en-GB" sz="1200" dirty="0">
                  <a:solidFill>
                    <a:schemeClr val="tx1">
                      <a:lumMod val="65000"/>
                      <a:lumOff val="35000"/>
                    </a:schemeClr>
                  </a:solidFill>
                  <a:ea typeface="Open Sans" panose="020B0606030504020204" pitchFamily="34" charset="0"/>
                  <a:cs typeface="Open Sans" panose="020B0606030504020204" pitchFamily="34" charset="0"/>
                </a:rPr>
                <a:t> </a:t>
              </a:r>
            </a:p>
          </p:txBody>
        </p:sp>
        <p:sp>
          <p:nvSpPr>
            <p:cNvPr id="29" name="TextBox 28">
              <a:extLst>
                <a:ext uri="{FF2B5EF4-FFF2-40B4-BE49-F238E27FC236}">
                  <a16:creationId xmlns:a16="http://schemas.microsoft.com/office/drawing/2014/main" id="{BB7F9C50-2DB2-9C2E-A975-2E31E52AADDD}"/>
                </a:ext>
              </a:extLst>
            </p:cNvPr>
            <p:cNvSpPr txBox="1"/>
            <p:nvPr/>
          </p:nvSpPr>
          <p:spPr>
            <a:xfrm>
              <a:off x="2764021" y="4730054"/>
              <a:ext cx="3463999" cy="523220"/>
            </a:xfrm>
            <a:prstGeom prst="rect">
              <a:avLst/>
            </a:prstGeom>
            <a:noFill/>
          </p:spPr>
          <p:txBody>
            <a:bodyPr wrap="square" rtlCol="0">
              <a:spAutoFit/>
            </a:bodyPr>
            <a:lstStyle/>
            <a:p>
              <a:r>
                <a:rPr lang="en-US" sz="2800" dirty="0">
                  <a:solidFill>
                    <a:schemeClr val="accent1"/>
                  </a:solidFill>
                  <a:latin typeface="+mj-lt"/>
                  <a:cs typeface="Arial" panose="020B0604020202020204" pitchFamily="34" charset="0"/>
                </a:rPr>
                <a:t>Grub VS Grub</a:t>
              </a:r>
            </a:p>
          </p:txBody>
        </p:sp>
      </p:grpSp>
      <p:sp>
        <p:nvSpPr>
          <p:cNvPr id="30" name="TextBox 29">
            <a:extLst>
              <a:ext uri="{FF2B5EF4-FFF2-40B4-BE49-F238E27FC236}">
                <a16:creationId xmlns:a16="http://schemas.microsoft.com/office/drawing/2014/main" id="{AF40E2E8-C07B-D608-DDF4-16DD0C886841}"/>
              </a:ext>
            </a:extLst>
          </p:cNvPr>
          <p:cNvSpPr txBox="1"/>
          <p:nvPr/>
        </p:nvSpPr>
        <p:spPr>
          <a:xfrm>
            <a:off x="1118001" y="4719597"/>
            <a:ext cx="1503253" cy="1107996"/>
          </a:xfrm>
          <a:prstGeom prst="rect">
            <a:avLst/>
          </a:prstGeom>
          <a:noFill/>
        </p:spPr>
        <p:txBody>
          <a:bodyPr wrap="square" rtlCol="0">
            <a:spAutoFit/>
          </a:bodyPr>
          <a:lstStyle/>
          <a:p>
            <a:pPr algn="ctr"/>
            <a:r>
              <a:rPr lang="en-US" sz="6600" dirty="0">
                <a:solidFill>
                  <a:schemeClr val="accent4"/>
                </a:solidFill>
                <a:latin typeface="+mj-lt"/>
                <a:cs typeface="Arial" panose="020B0604020202020204" pitchFamily="34" charset="0"/>
              </a:rPr>
              <a:t>25</a:t>
            </a:r>
          </a:p>
        </p:txBody>
      </p:sp>
      <p:sp>
        <p:nvSpPr>
          <p:cNvPr id="31" name="TextBox 30">
            <a:extLst>
              <a:ext uri="{FF2B5EF4-FFF2-40B4-BE49-F238E27FC236}">
                <a16:creationId xmlns:a16="http://schemas.microsoft.com/office/drawing/2014/main" id="{17CE252C-89B2-DE38-BF64-8ABC50532003}"/>
              </a:ext>
            </a:extLst>
          </p:cNvPr>
          <p:cNvSpPr txBox="1"/>
          <p:nvPr/>
        </p:nvSpPr>
        <p:spPr>
          <a:xfrm>
            <a:off x="1094914" y="4504393"/>
            <a:ext cx="1549426" cy="338554"/>
          </a:xfrm>
          <a:prstGeom prst="rect">
            <a:avLst/>
          </a:prstGeom>
          <a:noFill/>
        </p:spPr>
        <p:txBody>
          <a:bodyPr wrap="square" rtlCol="0">
            <a:spAutoFit/>
          </a:bodyPr>
          <a:lstStyle/>
          <a:p>
            <a:pPr algn="ctr"/>
            <a:r>
              <a:rPr lang="en-US" sz="1600" dirty="0">
                <a:solidFill>
                  <a:schemeClr val="tx2"/>
                </a:solidFill>
                <a:cs typeface="Arial" panose="020B0604020202020204" pitchFamily="34" charset="0"/>
              </a:rPr>
              <a:t>December</a:t>
            </a:r>
          </a:p>
        </p:txBody>
      </p:sp>
      <p:cxnSp>
        <p:nvCxnSpPr>
          <p:cNvPr id="32" name="Straight Connector 31">
            <a:extLst>
              <a:ext uri="{FF2B5EF4-FFF2-40B4-BE49-F238E27FC236}">
                <a16:creationId xmlns:a16="http://schemas.microsoft.com/office/drawing/2014/main" id="{18D0C1C7-54BB-ABE5-5945-01CAD03AE177}"/>
              </a:ext>
            </a:extLst>
          </p:cNvPr>
          <p:cNvCxnSpPr/>
          <p:nvPr/>
        </p:nvCxnSpPr>
        <p:spPr>
          <a:xfrm>
            <a:off x="2536334" y="4511794"/>
            <a:ext cx="0" cy="1172055"/>
          </a:xfrm>
          <a:prstGeom prst="line">
            <a:avLst/>
          </a:prstGeom>
          <a:ln w="12700">
            <a:solidFill>
              <a:schemeClr val="bg1">
                <a:lumMod val="65000"/>
                <a:alpha val="35000"/>
              </a:schemeClr>
            </a:solidFill>
          </a:ln>
        </p:spPr>
        <p:style>
          <a:lnRef idx="1">
            <a:schemeClr val="accent1"/>
          </a:lnRef>
          <a:fillRef idx="0">
            <a:schemeClr val="accent1"/>
          </a:fillRef>
          <a:effectRef idx="0">
            <a:schemeClr val="accent1"/>
          </a:effectRef>
          <a:fontRef idx="minor">
            <a:schemeClr val="tx1"/>
          </a:fontRef>
        </p:style>
      </p:cxnSp>
      <p:sp>
        <p:nvSpPr>
          <p:cNvPr id="42" name="Rectangle 41">
            <a:extLst>
              <a:ext uri="{FF2B5EF4-FFF2-40B4-BE49-F238E27FC236}">
                <a16:creationId xmlns:a16="http://schemas.microsoft.com/office/drawing/2014/main" id="{D0405D5C-84AA-A924-2171-9D55A6C39D18}"/>
              </a:ext>
            </a:extLst>
          </p:cNvPr>
          <p:cNvSpPr/>
          <p:nvPr/>
        </p:nvSpPr>
        <p:spPr>
          <a:xfrm>
            <a:off x="10777771" y="3108600"/>
            <a:ext cx="199997" cy="1512287"/>
          </a:xfrm>
          <a:prstGeom prst="rect">
            <a:avLst/>
          </a:prstGeom>
          <a:solidFill>
            <a:schemeClr val="accent4"/>
          </a:solidFill>
          <a:ln>
            <a:noFill/>
          </a:ln>
          <a:effectLst>
            <a:outerShdw blurRad="1168400" sx="84000" sy="84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dirty="0">
              <a:solidFill>
                <a:schemeClr val="bg1"/>
              </a:solidFill>
            </a:endParaRPr>
          </a:p>
        </p:txBody>
      </p:sp>
    </p:spTree>
    <p:extLst>
      <p:ext uri="{BB962C8B-B14F-4D97-AF65-F5344CB8AC3E}">
        <p14:creationId xmlns:p14="http://schemas.microsoft.com/office/powerpoint/2010/main" val="3352679942"/>
      </p:ext>
    </p:extLst>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7EAAD07F-3495-7BBC-BC58-B80B7B9D7944}"/>
              </a:ext>
            </a:extLst>
          </p:cNvPr>
          <p:cNvSpPr txBox="1"/>
          <p:nvPr/>
        </p:nvSpPr>
        <p:spPr>
          <a:xfrm>
            <a:off x="838640" y="761999"/>
            <a:ext cx="3962320" cy="2348463"/>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42" name="Group 41">
            <a:extLst>
              <a:ext uri="{FF2B5EF4-FFF2-40B4-BE49-F238E27FC236}">
                <a16:creationId xmlns:a16="http://schemas.microsoft.com/office/drawing/2014/main" id="{93A1DA5A-4CB8-2945-4CCA-7AC6E4666153}"/>
              </a:ext>
            </a:extLst>
          </p:cNvPr>
          <p:cNvGrpSpPr/>
          <p:nvPr/>
        </p:nvGrpSpPr>
        <p:grpSpPr>
          <a:xfrm>
            <a:off x="4873822" y="861300"/>
            <a:ext cx="6256734" cy="5161562"/>
            <a:chOff x="4751902" y="950835"/>
            <a:chExt cx="6256734" cy="5161562"/>
          </a:xfrm>
        </p:grpSpPr>
        <p:sp>
          <p:nvSpPr>
            <p:cNvPr id="3" name="Freeform: Shape 2">
              <a:extLst>
                <a:ext uri="{FF2B5EF4-FFF2-40B4-BE49-F238E27FC236}">
                  <a16:creationId xmlns:a16="http://schemas.microsoft.com/office/drawing/2014/main" id="{56C24F64-F35F-5518-E333-669ECB822664}"/>
                </a:ext>
              </a:extLst>
            </p:cNvPr>
            <p:cNvSpPr/>
            <p:nvPr/>
          </p:nvSpPr>
          <p:spPr>
            <a:xfrm flipH="1">
              <a:off x="9144000" y="3360863"/>
              <a:ext cx="572349" cy="68137"/>
            </a:xfrm>
            <a:custGeom>
              <a:avLst/>
              <a:gdLst>
                <a:gd name="connsiteX0" fmla="*/ 0 w 400050"/>
                <a:gd name="connsiteY0" fmla="*/ 0 h 47625"/>
                <a:gd name="connsiteX1" fmla="*/ 402908 w 400050"/>
                <a:gd name="connsiteY1" fmla="*/ 0 h 47625"/>
                <a:gd name="connsiteX2" fmla="*/ 402908 w 400050"/>
                <a:gd name="connsiteY2" fmla="*/ 47625 h 47625"/>
                <a:gd name="connsiteX3" fmla="*/ 0 w 400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400050" h="47625">
                  <a:moveTo>
                    <a:pt x="0" y="0"/>
                  </a:moveTo>
                  <a:lnTo>
                    <a:pt x="402908" y="0"/>
                  </a:lnTo>
                  <a:lnTo>
                    <a:pt x="402908" y="47625"/>
                  </a:lnTo>
                  <a:lnTo>
                    <a:pt x="0" y="47625"/>
                  </a:lnTo>
                  <a:close/>
                </a:path>
              </a:pathLst>
            </a:custGeom>
            <a:solidFill>
              <a:schemeClr val="bg1">
                <a:lumMod val="95000"/>
              </a:schemeClr>
            </a:solidFill>
            <a:ln w="9525"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DFE2A705-3C86-B364-F93A-D02E6B59D237}"/>
                </a:ext>
              </a:extLst>
            </p:cNvPr>
            <p:cNvSpPr/>
            <p:nvPr/>
          </p:nvSpPr>
          <p:spPr>
            <a:xfrm flipH="1">
              <a:off x="7463746" y="3360863"/>
              <a:ext cx="572349" cy="68137"/>
            </a:xfrm>
            <a:custGeom>
              <a:avLst/>
              <a:gdLst>
                <a:gd name="connsiteX0" fmla="*/ 0 w 400050"/>
                <a:gd name="connsiteY0" fmla="*/ 0 h 47625"/>
                <a:gd name="connsiteX1" fmla="*/ 402907 w 400050"/>
                <a:gd name="connsiteY1" fmla="*/ 0 h 47625"/>
                <a:gd name="connsiteX2" fmla="*/ 402907 w 400050"/>
                <a:gd name="connsiteY2" fmla="*/ 47625 h 47625"/>
                <a:gd name="connsiteX3" fmla="*/ 0 w 400050"/>
                <a:gd name="connsiteY3" fmla="*/ 47625 h 47625"/>
              </a:gdLst>
              <a:ahLst/>
              <a:cxnLst>
                <a:cxn ang="0">
                  <a:pos x="connsiteX0" y="connsiteY0"/>
                </a:cxn>
                <a:cxn ang="0">
                  <a:pos x="connsiteX1" y="connsiteY1"/>
                </a:cxn>
                <a:cxn ang="0">
                  <a:pos x="connsiteX2" y="connsiteY2"/>
                </a:cxn>
                <a:cxn ang="0">
                  <a:pos x="connsiteX3" y="connsiteY3"/>
                </a:cxn>
              </a:cxnLst>
              <a:rect l="l" t="t" r="r" b="b"/>
              <a:pathLst>
                <a:path w="400050" h="47625">
                  <a:moveTo>
                    <a:pt x="0" y="0"/>
                  </a:moveTo>
                  <a:lnTo>
                    <a:pt x="402907" y="0"/>
                  </a:lnTo>
                  <a:lnTo>
                    <a:pt x="402907" y="47625"/>
                  </a:lnTo>
                  <a:lnTo>
                    <a:pt x="0" y="47625"/>
                  </a:lnTo>
                  <a:close/>
                </a:path>
              </a:pathLst>
            </a:custGeom>
            <a:solidFill>
              <a:schemeClr val="bg1">
                <a:lumMod val="95000"/>
              </a:schemeClr>
            </a:solidFill>
            <a:ln w="9525" cap="flat">
              <a:noFill/>
              <a:prstDash val="solid"/>
              <a:miter/>
            </a:ln>
          </p:spPr>
          <p:txBody>
            <a:bodyPr rtlCol="0" anchor="ctr"/>
            <a:lstStyle/>
            <a:p>
              <a:endParaRPr lang="en-US"/>
            </a:p>
          </p:txBody>
        </p:sp>
        <p:grpSp>
          <p:nvGrpSpPr>
            <p:cNvPr id="6" name="Group 5">
              <a:extLst>
                <a:ext uri="{FF2B5EF4-FFF2-40B4-BE49-F238E27FC236}">
                  <a16:creationId xmlns:a16="http://schemas.microsoft.com/office/drawing/2014/main" id="{0C6989C8-919D-148F-0DFF-33859011FBC5}"/>
                </a:ext>
              </a:extLst>
            </p:cNvPr>
            <p:cNvGrpSpPr/>
            <p:nvPr/>
          </p:nvGrpSpPr>
          <p:grpSpPr>
            <a:xfrm>
              <a:off x="5168899" y="2793964"/>
              <a:ext cx="2328915" cy="2328914"/>
              <a:chOff x="2994752" y="2881897"/>
              <a:chExt cx="2137137" cy="2137137"/>
            </a:xfrm>
          </p:grpSpPr>
          <p:sp>
            <p:nvSpPr>
              <p:cNvPr id="7" name="Freeform: Shape 6">
                <a:extLst>
                  <a:ext uri="{FF2B5EF4-FFF2-40B4-BE49-F238E27FC236}">
                    <a16:creationId xmlns:a16="http://schemas.microsoft.com/office/drawing/2014/main" id="{082EF3DD-8658-3D88-D097-29E92D95E3B6}"/>
                  </a:ext>
                </a:extLst>
              </p:cNvPr>
              <p:cNvSpPr/>
              <p:nvPr/>
            </p:nvSpPr>
            <p:spPr>
              <a:xfrm flipH="1">
                <a:off x="2999435" y="3526400"/>
                <a:ext cx="1488118" cy="1488118"/>
              </a:xfrm>
              <a:custGeom>
                <a:avLst/>
                <a:gdLst>
                  <a:gd name="connsiteX0" fmla="*/ 1138237 w 1133475"/>
                  <a:gd name="connsiteY0" fmla="*/ 887690 h 1133475"/>
                  <a:gd name="connsiteX1" fmla="*/ 887690 w 1133475"/>
                  <a:gd name="connsiteY1" fmla="*/ 1138237 h 1133475"/>
                  <a:gd name="connsiteX2" fmla="*/ 0 w 1133475"/>
                  <a:gd name="connsiteY2" fmla="*/ 250547 h 1133475"/>
                  <a:gd name="connsiteX3" fmla="*/ 250547 w 1133475"/>
                  <a:gd name="connsiteY3" fmla="*/ 0 h 1133475"/>
                </a:gdLst>
                <a:ahLst/>
                <a:cxnLst>
                  <a:cxn ang="0">
                    <a:pos x="connsiteX0" y="connsiteY0"/>
                  </a:cxn>
                  <a:cxn ang="0">
                    <a:pos x="connsiteX1" y="connsiteY1"/>
                  </a:cxn>
                  <a:cxn ang="0">
                    <a:pos x="connsiteX2" y="connsiteY2"/>
                  </a:cxn>
                  <a:cxn ang="0">
                    <a:pos x="connsiteX3" y="connsiteY3"/>
                  </a:cxn>
                </a:cxnLst>
                <a:rect l="l" t="t" r="r" b="b"/>
                <a:pathLst>
                  <a:path w="1133475" h="1133475">
                    <a:moveTo>
                      <a:pt x="1138237" y="887690"/>
                    </a:moveTo>
                    <a:lnTo>
                      <a:pt x="887690" y="1138237"/>
                    </a:lnTo>
                    <a:lnTo>
                      <a:pt x="0" y="250547"/>
                    </a:lnTo>
                    <a:lnTo>
                      <a:pt x="250547" y="0"/>
                    </a:lnTo>
                    <a:close/>
                  </a:path>
                </a:pathLst>
              </a:custGeom>
              <a:solidFill>
                <a:schemeClr val="accent2"/>
              </a:solid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AED24C22-78A0-2AFB-F250-0590394C329B}"/>
                  </a:ext>
                </a:extLst>
              </p:cNvPr>
              <p:cNvSpPr/>
              <p:nvPr/>
            </p:nvSpPr>
            <p:spPr>
              <a:xfrm flipH="1">
                <a:off x="4086455" y="3527165"/>
                <a:ext cx="400166" cy="475197"/>
              </a:xfrm>
              <a:custGeom>
                <a:avLst/>
                <a:gdLst>
                  <a:gd name="connsiteX0" fmla="*/ 114300 w 304800"/>
                  <a:gd name="connsiteY0" fmla="*/ 364807 h 361950"/>
                  <a:gd name="connsiteX1" fmla="*/ 0 w 304800"/>
                  <a:gd name="connsiteY1" fmla="*/ 250507 h 361950"/>
                  <a:gd name="connsiteX2" fmla="*/ 250507 w 304800"/>
                  <a:gd name="connsiteY2" fmla="*/ 0 h 361950"/>
                  <a:gd name="connsiteX3" fmla="*/ 306705 w 304800"/>
                  <a:gd name="connsiteY3" fmla="*/ 56197 h 361950"/>
                </a:gdLst>
                <a:ahLst/>
                <a:cxnLst>
                  <a:cxn ang="0">
                    <a:pos x="connsiteX0" y="connsiteY0"/>
                  </a:cxn>
                  <a:cxn ang="0">
                    <a:pos x="connsiteX1" y="connsiteY1"/>
                  </a:cxn>
                  <a:cxn ang="0">
                    <a:pos x="connsiteX2" y="connsiteY2"/>
                  </a:cxn>
                  <a:cxn ang="0">
                    <a:pos x="connsiteX3" y="connsiteY3"/>
                  </a:cxn>
                </a:cxnLst>
                <a:rect l="l" t="t" r="r" b="b"/>
                <a:pathLst>
                  <a:path w="304800" h="361950">
                    <a:moveTo>
                      <a:pt x="114300" y="364807"/>
                    </a:moveTo>
                    <a:lnTo>
                      <a:pt x="0" y="250507"/>
                    </a:lnTo>
                    <a:lnTo>
                      <a:pt x="250507" y="0"/>
                    </a:lnTo>
                    <a:lnTo>
                      <a:pt x="306705" y="56197"/>
                    </a:lnTo>
                    <a:close/>
                  </a:path>
                </a:pathLst>
              </a:custGeom>
              <a:solidFill>
                <a:srgbClr val="000000">
                  <a:alpha val="20000"/>
                </a:srgbClr>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158F84C3-E65C-4318-79FD-0A5F0E0C73EC}"/>
                  </a:ext>
                </a:extLst>
              </p:cNvPr>
              <p:cNvSpPr/>
              <p:nvPr/>
            </p:nvSpPr>
            <p:spPr>
              <a:xfrm flipH="1">
                <a:off x="4031432" y="2881897"/>
                <a:ext cx="1100457" cy="1100457"/>
              </a:xfrm>
              <a:custGeom>
                <a:avLst/>
                <a:gdLst>
                  <a:gd name="connsiteX0" fmla="*/ 391478 w 838200"/>
                  <a:gd name="connsiteY0" fmla="*/ 827722 h 838200"/>
                  <a:gd name="connsiteX1" fmla="*/ 11430 w 838200"/>
                  <a:gd name="connsiteY1" fmla="*/ 447675 h 838200"/>
                  <a:gd name="connsiteX2" fmla="*/ 11430 w 838200"/>
                  <a:gd name="connsiteY2" fmla="*/ 391478 h 838200"/>
                  <a:gd name="connsiteX3" fmla="*/ 391478 w 838200"/>
                  <a:gd name="connsiteY3" fmla="*/ 11430 h 838200"/>
                  <a:gd name="connsiteX4" fmla="*/ 447675 w 838200"/>
                  <a:gd name="connsiteY4" fmla="*/ 11430 h 838200"/>
                  <a:gd name="connsiteX5" fmla="*/ 827722 w 838200"/>
                  <a:gd name="connsiteY5" fmla="*/ 391478 h 838200"/>
                  <a:gd name="connsiteX6" fmla="*/ 827722 w 838200"/>
                  <a:gd name="connsiteY6" fmla="*/ 447675 h 838200"/>
                  <a:gd name="connsiteX7" fmla="*/ 447675 w 838200"/>
                  <a:gd name="connsiteY7" fmla="*/ 827722 h 838200"/>
                  <a:gd name="connsiteX8" fmla="*/ 391478 w 838200"/>
                  <a:gd name="connsiteY8" fmla="*/ 827722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838200">
                    <a:moveTo>
                      <a:pt x="391478" y="827722"/>
                    </a:moveTo>
                    <a:lnTo>
                      <a:pt x="11430" y="447675"/>
                    </a:lnTo>
                    <a:cubicBezTo>
                      <a:pt x="-3810" y="432435"/>
                      <a:pt x="-3810" y="406718"/>
                      <a:pt x="11430" y="391478"/>
                    </a:cubicBezTo>
                    <a:lnTo>
                      <a:pt x="391478" y="11430"/>
                    </a:lnTo>
                    <a:cubicBezTo>
                      <a:pt x="406718" y="-3810"/>
                      <a:pt x="432435" y="-3810"/>
                      <a:pt x="447675" y="11430"/>
                    </a:cubicBezTo>
                    <a:lnTo>
                      <a:pt x="827722" y="391478"/>
                    </a:lnTo>
                    <a:cubicBezTo>
                      <a:pt x="842962" y="406718"/>
                      <a:pt x="842962" y="432435"/>
                      <a:pt x="827722" y="447675"/>
                    </a:cubicBezTo>
                    <a:lnTo>
                      <a:pt x="447675" y="827722"/>
                    </a:lnTo>
                    <a:cubicBezTo>
                      <a:pt x="432435" y="843915"/>
                      <a:pt x="406718" y="843915"/>
                      <a:pt x="391478" y="827722"/>
                    </a:cubicBezTo>
                    <a:close/>
                  </a:path>
                </a:pathLst>
              </a:custGeom>
              <a:solidFill>
                <a:schemeClr val="accent2"/>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35026A30-3D32-8CA3-88F7-843CD4D61F58}"/>
                  </a:ext>
                </a:extLst>
              </p:cNvPr>
              <p:cNvSpPr/>
              <p:nvPr/>
            </p:nvSpPr>
            <p:spPr>
              <a:xfrm flipH="1">
                <a:off x="2994752" y="4618868"/>
                <a:ext cx="400166" cy="400166"/>
              </a:xfrm>
              <a:custGeom>
                <a:avLst/>
                <a:gdLst>
                  <a:gd name="connsiteX0" fmla="*/ 80963 w 304800"/>
                  <a:gd name="connsiteY0" fmla="*/ 80963 h 304800"/>
                  <a:gd name="connsiteX1" fmla="*/ 250508 w 304800"/>
                  <a:gd name="connsiteY1" fmla="*/ 0 h 304800"/>
                  <a:gd name="connsiteX2" fmla="*/ 306705 w 304800"/>
                  <a:gd name="connsiteY2" fmla="*/ 56197 h 304800"/>
                  <a:gd name="connsiteX3" fmla="*/ 56197 w 304800"/>
                  <a:gd name="connsiteY3" fmla="*/ 306705 h 304800"/>
                  <a:gd name="connsiteX4" fmla="*/ 0 w 304800"/>
                  <a:gd name="connsiteY4" fmla="*/ 250508 h 304800"/>
                  <a:gd name="connsiteX5" fmla="*/ 80963 w 304800"/>
                  <a:gd name="connsiteY5" fmla="*/ 80963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304800">
                    <a:moveTo>
                      <a:pt x="80963" y="80963"/>
                    </a:moveTo>
                    <a:cubicBezTo>
                      <a:pt x="128588" y="33338"/>
                      <a:pt x="188595" y="6668"/>
                      <a:pt x="250508" y="0"/>
                    </a:cubicBezTo>
                    <a:lnTo>
                      <a:pt x="306705" y="56197"/>
                    </a:lnTo>
                    <a:lnTo>
                      <a:pt x="56197" y="306705"/>
                    </a:lnTo>
                    <a:lnTo>
                      <a:pt x="0" y="250508"/>
                    </a:lnTo>
                    <a:cubicBezTo>
                      <a:pt x="5715" y="188595"/>
                      <a:pt x="33338" y="128588"/>
                      <a:pt x="80963" y="80963"/>
                    </a:cubicBezTo>
                    <a:close/>
                  </a:path>
                </a:pathLst>
              </a:custGeom>
              <a:solidFill>
                <a:srgbClr val="000000">
                  <a:alpha val="20000"/>
                </a:srgbClr>
              </a:solidFill>
              <a:ln w="9525" cap="flat">
                <a:noFill/>
                <a:prstDash val="solid"/>
                <a:miter/>
              </a:ln>
            </p:spPr>
            <p:txBody>
              <a:bodyPr rtlCol="0" anchor="ctr"/>
              <a:lstStyle/>
              <a:p>
                <a:endParaRPr lang="en-US"/>
              </a:p>
            </p:txBody>
          </p:sp>
          <p:sp>
            <p:nvSpPr>
              <p:cNvPr id="11" name="TextBox 10">
                <a:extLst>
                  <a:ext uri="{FF2B5EF4-FFF2-40B4-BE49-F238E27FC236}">
                    <a16:creationId xmlns:a16="http://schemas.microsoft.com/office/drawing/2014/main" id="{471BF249-9448-384E-FC4B-FE4968125340}"/>
                  </a:ext>
                </a:extLst>
              </p:cNvPr>
              <p:cNvSpPr txBox="1"/>
              <p:nvPr/>
            </p:nvSpPr>
            <p:spPr>
              <a:xfrm>
                <a:off x="4134044" y="3134322"/>
                <a:ext cx="895233" cy="593108"/>
              </a:xfrm>
              <a:prstGeom prst="rect">
                <a:avLst/>
              </a:prstGeom>
              <a:noFill/>
            </p:spPr>
            <p:txBody>
              <a:bodyPr wrap="square" rtlCol="0">
                <a:spAutoFit/>
              </a:bodyPr>
              <a:lstStyle/>
              <a:p>
                <a:pPr algn="ctr"/>
                <a:r>
                  <a:rPr lang="en-US" sz="3600" dirty="0">
                    <a:solidFill>
                      <a:schemeClr val="bg1"/>
                    </a:solidFill>
                    <a:latin typeface="+mj-lt"/>
                    <a:cs typeface="Arial" panose="020B0604020202020204" pitchFamily="34" charset="0"/>
                  </a:rPr>
                  <a:t>02</a:t>
                </a:r>
              </a:p>
            </p:txBody>
          </p:sp>
        </p:grpSp>
        <p:grpSp>
          <p:nvGrpSpPr>
            <p:cNvPr id="12" name="Group 11">
              <a:extLst>
                <a:ext uri="{FF2B5EF4-FFF2-40B4-BE49-F238E27FC236}">
                  <a16:creationId xmlns:a16="http://schemas.microsoft.com/office/drawing/2014/main" id="{55D33BCA-B3BA-EE85-9C67-2F570E3D9E51}"/>
                </a:ext>
              </a:extLst>
            </p:cNvPr>
            <p:cNvGrpSpPr/>
            <p:nvPr/>
          </p:nvGrpSpPr>
          <p:grpSpPr>
            <a:xfrm>
              <a:off x="6850514" y="1662298"/>
              <a:ext cx="2327553" cy="2329510"/>
              <a:chOff x="4537892" y="1843419"/>
              <a:chExt cx="2135887" cy="2137684"/>
            </a:xfrm>
          </p:grpSpPr>
          <p:sp>
            <p:nvSpPr>
              <p:cNvPr id="13" name="Freeform: Shape 12">
                <a:extLst>
                  <a:ext uri="{FF2B5EF4-FFF2-40B4-BE49-F238E27FC236}">
                    <a16:creationId xmlns:a16="http://schemas.microsoft.com/office/drawing/2014/main" id="{08BB6A8A-78B6-4448-5E9E-DFDE749C2126}"/>
                  </a:ext>
                </a:extLst>
              </p:cNvPr>
              <p:cNvSpPr/>
              <p:nvPr/>
            </p:nvSpPr>
            <p:spPr>
              <a:xfrm flipH="1">
                <a:off x="4540347" y="1843419"/>
                <a:ext cx="1488118" cy="1488118"/>
              </a:xfrm>
              <a:custGeom>
                <a:avLst/>
                <a:gdLst>
                  <a:gd name="connsiteX0" fmla="*/ 250547 w 1133475"/>
                  <a:gd name="connsiteY0" fmla="*/ 1138237 h 1133475"/>
                  <a:gd name="connsiteX1" fmla="*/ 0 w 1133475"/>
                  <a:gd name="connsiteY1" fmla="*/ 887690 h 1133475"/>
                  <a:gd name="connsiteX2" fmla="*/ 887690 w 1133475"/>
                  <a:gd name="connsiteY2" fmla="*/ 0 h 1133475"/>
                  <a:gd name="connsiteX3" fmla="*/ 1138237 w 1133475"/>
                  <a:gd name="connsiteY3" fmla="*/ 250547 h 1133475"/>
                </a:gdLst>
                <a:ahLst/>
                <a:cxnLst>
                  <a:cxn ang="0">
                    <a:pos x="connsiteX0" y="connsiteY0"/>
                  </a:cxn>
                  <a:cxn ang="0">
                    <a:pos x="connsiteX1" y="connsiteY1"/>
                  </a:cxn>
                  <a:cxn ang="0">
                    <a:pos x="connsiteX2" y="connsiteY2"/>
                  </a:cxn>
                  <a:cxn ang="0">
                    <a:pos x="connsiteX3" y="connsiteY3"/>
                  </a:cxn>
                </a:cxnLst>
                <a:rect l="l" t="t" r="r" b="b"/>
                <a:pathLst>
                  <a:path w="1133475" h="1133475">
                    <a:moveTo>
                      <a:pt x="250547" y="1138237"/>
                    </a:moveTo>
                    <a:lnTo>
                      <a:pt x="0" y="887690"/>
                    </a:lnTo>
                    <a:lnTo>
                      <a:pt x="887690" y="0"/>
                    </a:lnTo>
                    <a:lnTo>
                      <a:pt x="1138237" y="250547"/>
                    </a:lnTo>
                    <a:close/>
                  </a:path>
                </a:pathLst>
              </a:custGeom>
              <a:solidFill>
                <a:schemeClr val="accent3"/>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3F635E2F-BE89-C05F-AC55-D7EC43A92F8A}"/>
                  </a:ext>
                </a:extLst>
              </p:cNvPr>
              <p:cNvSpPr/>
              <p:nvPr/>
            </p:nvSpPr>
            <p:spPr>
              <a:xfrm flipH="1">
                <a:off x="5565821" y="2935670"/>
                <a:ext cx="462692" cy="400166"/>
              </a:xfrm>
              <a:custGeom>
                <a:avLst/>
                <a:gdLst>
                  <a:gd name="connsiteX0" fmla="*/ 56198 w 352425"/>
                  <a:gd name="connsiteY0" fmla="*/ 0 h 304800"/>
                  <a:gd name="connsiteX1" fmla="*/ 0 w 352425"/>
                  <a:gd name="connsiteY1" fmla="*/ 56197 h 304800"/>
                  <a:gd name="connsiteX2" fmla="*/ 250508 w 352425"/>
                  <a:gd name="connsiteY2" fmla="*/ 306705 h 304800"/>
                  <a:gd name="connsiteX3" fmla="*/ 353378 w 352425"/>
                  <a:gd name="connsiteY3" fmla="*/ 203835 h 304800"/>
                </a:gdLst>
                <a:ahLst/>
                <a:cxnLst>
                  <a:cxn ang="0">
                    <a:pos x="connsiteX0" y="connsiteY0"/>
                  </a:cxn>
                  <a:cxn ang="0">
                    <a:pos x="connsiteX1" y="connsiteY1"/>
                  </a:cxn>
                  <a:cxn ang="0">
                    <a:pos x="connsiteX2" y="connsiteY2"/>
                  </a:cxn>
                  <a:cxn ang="0">
                    <a:pos x="connsiteX3" y="connsiteY3"/>
                  </a:cxn>
                </a:cxnLst>
                <a:rect l="l" t="t" r="r" b="b"/>
                <a:pathLst>
                  <a:path w="352425" h="304800">
                    <a:moveTo>
                      <a:pt x="56198" y="0"/>
                    </a:moveTo>
                    <a:lnTo>
                      <a:pt x="0" y="56197"/>
                    </a:lnTo>
                    <a:lnTo>
                      <a:pt x="250508" y="306705"/>
                    </a:lnTo>
                    <a:lnTo>
                      <a:pt x="353378" y="203835"/>
                    </a:lnTo>
                    <a:close/>
                  </a:path>
                </a:pathLst>
              </a:custGeom>
              <a:solidFill>
                <a:srgbClr val="000000">
                  <a:alpha val="20000"/>
                </a:srgbClr>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F608FEF0-2D3A-F4E0-E569-A1CBA117974D}"/>
                  </a:ext>
                </a:extLst>
              </p:cNvPr>
              <p:cNvSpPr/>
              <p:nvPr/>
            </p:nvSpPr>
            <p:spPr>
              <a:xfrm flipH="1">
                <a:off x="5573322" y="2880646"/>
                <a:ext cx="1100457" cy="1100457"/>
              </a:xfrm>
              <a:custGeom>
                <a:avLst/>
                <a:gdLst>
                  <a:gd name="connsiteX0" fmla="*/ 391477 w 838200"/>
                  <a:gd name="connsiteY0" fmla="*/ 11430 h 838200"/>
                  <a:gd name="connsiteX1" fmla="*/ 11430 w 838200"/>
                  <a:gd name="connsiteY1" fmla="*/ 391478 h 838200"/>
                  <a:gd name="connsiteX2" fmla="*/ 11430 w 838200"/>
                  <a:gd name="connsiteY2" fmla="*/ 447675 h 838200"/>
                  <a:gd name="connsiteX3" fmla="*/ 391477 w 838200"/>
                  <a:gd name="connsiteY3" fmla="*/ 827723 h 838200"/>
                  <a:gd name="connsiteX4" fmla="*/ 447675 w 838200"/>
                  <a:gd name="connsiteY4" fmla="*/ 827723 h 838200"/>
                  <a:gd name="connsiteX5" fmla="*/ 827723 w 838200"/>
                  <a:gd name="connsiteY5" fmla="*/ 447675 h 838200"/>
                  <a:gd name="connsiteX6" fmla="*/ 827723 w 838200"/>
                  <a:gd name="connsiteY6" fmla="*/ 391478 h 838200"/>
                  <a:gd name="connsiteX7" fmla="*/ 447675 w 838200"/>
                  <a:gd name="connsiteY7" fmla="*/ 11430 h 838200"/>
                  <a:gd name="connsiteX8" fmla="*/ 391477 w 838200"/>
                  <a:gd name="connsiteY8" fmla="*/ 11430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838200">
                    <a:moveTo>
                      <a:pt x="391477" y="11430"/>
                    </a:moveTo>
                    <a:lnTo>
                      <a:pt x="11430" y="391478"/>
                    </a:lnTo>
                    <a:cubicBezTo>
                      <a:pt x="-3810" y="406718"/>
                      <a:pt x="-3810" y="432435"/>
                      <a:pt x="11430" y="447675"/>
                    </a:cubicBezTo>
                    <a:lnTo>
                      <a:pt x="391477" y="827723"/>
                    </a:lnTo>
                    <a:cubicBezTo>
                      <a:pt x="406717" y="842962"/>
                      <a:pt x="432435" y="842962"/>
                      <a:pt x="447675" y="827723"/>
                    </a:cubicBezTo>
                    <a:lnTo>
                      <a:pt x="827723" y="447675"/>
                    </a:lnTo>
                    <a:cubicBezTo>
                      <a:pt x="842963" y="432435"/>
                      <a:pt x="842963" y="406718"/>
                      <a:pt x="827723" y="391478"/>
                    </a:cubicBezTo>
                    <a:lnTo>
                      <a:pt x="447675" y="11430"/>
                    </a:lnTo>
                    <a:cubicBezTo>
                      <a:pt x="432435" y="-3810"/>
                      <a:pt x="406717" y="-3810"/>
                      <a:pt x="391477" y="11430"/>
                    </a:cubicBezTo>
                    <a:close/>
                  </a:path>
                </a:pathLst>
              </a:custGeom>
              <a:solidFill>
                <a:schemeClr val="accent3"/>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5D301364-B6A0-D4D2-B238-CDD91A31D2AB}"/>
                  </a:ext>
                </a:extLst>
              </p:cNvPr>
              <p:cNvSpPr/>
              <p:nvPr/>
            </p:nvSpPr>
            <p:spPr>
              <a:xfrm flipH="1">
                <a:off x="4537892" y="1843966"/>
                <a:ext cx="400166" cy="400166"/>
              </a:xfrm>
              <a:custGeom>
                <a:avLst/>
                <a:gdLst>
                  <a:gd name="connsiteX0" fmla="*/ 80963 w 304800"/>
                  <a:gd name="connsiteY0" fmla="*/ 225743 h 304800"/>
                  <a:gd name="connsiteX1" fmla="*/ 250507 w 304800"/>
                  <a:gd name="connsiteY1" fmla="*/ 306705 h 304800"/>
                  <a:gd name="connsiteX2" fmla="*/ 306705 w 304800"/>
                  <a:gd name="connsiteY2" fmla="*/ 250508 h 304800"/>
                  <a:gd name="connsiteX3" fmla="*/ 56197 w 304800"/>
                  <a:gd name="connsiteY3" fmla="*/ 0 h 304800"/>
                  <a:gd name="connsiteX4" fmla="*/ 0 w 304800"/>
                  <a:gd name="connsiteY4" fmla="*/ 56198 h 304800"/>
                  <a:gd name="connsiteX5" fmla="*/ 80963 w 304800"/>
                  <a:gd name="connsiteY5" fmla="*/ 225743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304800">
                    <a:moveTo>
                      <a:pt x="80963" y="225743"/>
                    </a:moveTo>
                    <a:cubicBezTo>
                      <a:pt x="128588" y="273368"/>
                      <a:pt x="188595" y="300038"/>
                      <a:pt x="250507" y="306705"/>
                    </a:cubicBezTo>
                    <a:lnTo>
                      <a:pt x="306705" y="250508"/>
                    </a:lnTo>
                    <a:lnTo>
                      <a:pt x="56197" y="0"/>
                    </a:lnTo>
                    <a:lnTo>
                      <a:pt x="0" y="56198"/>
                    </a:lnTo>
                    <a:cubicBezTo>
                      <a:pt x="6668" y="118110"/>
                      <a:pt x="34290" y="178118"/>
                      <a:pt x="80963" y="225743"/>
                    </a:cubicBezTo>
                    <a:close/>
                  </a:path>
                </a:pathLst>
              </a:custGeom>
              <a:solidFill>
                <a:srgbClr val="000000">
                  <a:alpha val="20000"/>
                </a:srgbClr>
              </a:solidFill>
              <a:ln w="9525" cap="flat">
                <a:noFill/>
                <a:prstDash val="solid"/>
                <a:miter/>
              </a:ln>
            </p:spPr>
            <p:txBody>
              <a:bodyPr rtlCol="0" anchor="ctr"/>
              <a:lstStyle/>
              <a:p>
                <a:endParaRPr lang="en-US"/>
              </a:p>
            </p:txBody>
          </p:sp>
          <p:sp>
            <p:nvSpPr>
              <p:cNvPr id="17" name="TextBox 16">
                <a:extLst>
                  <a:ext uri="{FF2B5EF4-FFF2-40B4-BE49-F238E27FC236}">
                    <a16:creationId xmlns:a16="http://schemas.microsoft.com/office/drawing/2014/main" id="{6784F050-3A6C-89BE-4049-7D39F6DF504F}"/>
                  </a:ext>
                </a:extLst>
              </p:cNvPr>
              <p:cNvSpPr txBox="1"/>
              <p:nvPr/>
            </p:nvSpPr>
            <p:spPr>
              <a:xfrm>
                <a:off x="5675934" y="3134321"/>
                <a:ext cx="895233" cy="593108"/>
              </a:xfrm>
              <a:prstGeom prst="rect">
                <a:avLst/>
              </a:prstGeom>
              <a:noFill/>
            </p:spPr>
            <p:txBody>
              <a:bodyPr wrap="square" rtlCol="0">
                <a:spAutoFit/>
              </a:bodyPr>
              <a:lstStyle/>
              <a:p>
                <a:pPr algn="ctr"/>
                <a:r>
                  <a:rPr lang="en-US" sz="3600" dirty="0">
                    <a:solidFill>
                      <a:schemeClr val="bg1"/>
                    </a:solidFill>
                    <a:latin typeface="+mj-lt"/>
                    <a:cs typeface="Arial" panose="020B0604020202020204" pitchFamily="34" charset="0"/>
                  </a:rPr>
                  <a:t>03</a:t>
                </a:r>
              </a:p>
            </p:txBody>
          </p:sp>
        </p:grpSp>
        <p:grpSp>
          <p:nvGrpSpPr>
            <p:cNvPr id="18" name="Group 17">
              <a:extLst>
                <a:ext uri="{FF2B5EF4-FFF2-40B4-BE49-F238E27FC236}">
                  <a16:creationId xmlns:a16="http://schemas.microsoft.com/office/drawing/2014/main" id="{88CA7602-44FB-5036-00EF-5F6229A0E46F}"/>
                </a:ext>
              </a:extLst>
            </p:cNvPr>
            <p:cNvGrpSpPr/>
            <p:nvPr/>
          </p:nvGrpSpPr>
          <p:grpSpPr>
            <a:xfrm>
              <a:off x="8530768" y="2793964"/>
              <a:ext cx="2327554" cy="2327553"/>
              <a:chOff x="6079783" y="2881897"/>
              <a:chExt cx="2135888" cy="2135888"/>
            </a:xfrm>
          </p:grpSpPr>
          <p:sp>
            <p:nvSpPr>
              <p:cNvPr id="19" name="Freeform: Shape 18">
                <a:extLst>
                  <a:ext uri="{FF2B5EF4-FFF2-40B4-BE49-F238E27FC236}">
                    <a16:creationId xmlns:a16="http://schemas.microsoft.com/office/drawing/2014/main" id="{06B7369E-2E2F-30C2-8892-753D0016C371}"/>
                  </a:ext>
                </a:extLst>
              </p:cNvPr>
              <p:cNvSpPr/>
              <p:nvPr/>
            </p:nvSpPr>
            <p:spPr>
              <a:xfrm flipH="1">
                <a:off x="6083662" y="3526294"/>
                <a:ext cx="1488118" cy="1488118"/>
              </a:xfrm>
              <a:custGeom>
                <a:avLst/>
                <a:gdLst>
                  <a:gd name="connsiteX0" fmla="*/ 1138237 w 1133475"/>
                  <a:gd name="connsiteY0" fmla="*/ 887690 h 1133475"/>
                  <a:gd name="connsiteX1" fmla="*/ 887690 w 1133475"/>
                  <a:gd name="connsiteY1" fmla="*/ 1138237 h 1133475"/>
                  <a:gd name="connsiteX2" fmla="*/ 0 w 1133475"/>
                  <a:gd name="connsiteY2" fmla="*/ 250547 h 1133475"/>
                  <a:gd name="connsiteX3" fmla="*/ 250547 w 1133475"/>
                  <a:gd name="connsiteY3" fmla="*/ 0 h 1133475"/>
                </a:gdLst>
                <a:ahLst/>
                <a:cxnLst>
                  <a:cxn ang="0">
                    <a:pos x="connsiteX0" y="connsiteY0"/>
                  </a:cxn>
                  <a:cxn ang="0">
                    <a:pos x="connsiteX1" y="connsiteY1"/>
                  </a:cxn>
                  <a:cxn ang="0">
                    <a:pos x="connsiteX2" y="connsiteY2"/>
                  </a:cxn>
                  <a:cxn ang="0">
                    <a:pos x="connsiteX3" y="connsiteY3"/>
                  </a:cxn>
                </a:cxnLst>
                <a:rect l="l" t="t" r="r" b="b"/>
                <a:pathLst>
                  <a:path w="1133475" h="1133475">
                    <a:moveTo>
                      <a:pt x="1138237" y="887690"/>
                    </a:moveTo>
                    <a:lnTo>
                      <a:pt x="887690" y="1138237"/>
                    </a:lnTo>
                    <a:lnTo>
                      <a:pt x="0" y="250547"/>
                    </a:lnTo>
                    <a:lnTo>
                      <a:pt x="250547" y="0"/>
                    </a:lnTo>
                    <a:close/>
                  </a:path>
                </a:pathLst>
              </a:custGeom>
              <a:solidFill>
                <a:schemeClr val="accent4"/>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512329C9-C244-958A-7A9F-06439C8F9241}"/>
                  </a:ext>
                </a:extLst>
              </p:cNvPr>
              <p:cNvSpPr/>
              <p:nvPr/>
            </p:nvSpPr>
            <p:spPr>
              <a:xfrm flipH="1">
                <a:off x="7171488" y="3525916"/>
                <a:ext cx="400166" cy="475197"/>
              </a:xfrm>
              <a:custGeom>
                <a:avLst/>
                <a:gdLst>
                  <a:gd name="connsiteX0" fmla="*/ 114300 w 304800"/>
                  <a:gd name="connsiteY0" fmla="*/ 365760 h 361950"/>
                  <a:gd name="connsiteX1" fmla="*/ 0 w 304800"/>
                  <a:gd name="connsiteY1" fmla="*/ 251460 h 361950"/>
                  <a:gd name="connsiteX2" fmla="*/ 250508 w 304800"/>
                  <a:gd name="connsiteY2" fmla="*/ 0 h 361950"/>
                  <a:gd name="connsiteX3" fmla="*/ 307658 w 304800"/>
                  <a:gd name="connsiteY3" fmla="*/ 56197 h 361950"/>
                </a:gdLst>
                <a:ahLst/>
                <a:cxnLst>
                  <a:cxn ang="0">
                    <a:pos x="connsiteX0" y="connsiteY0"/>
                  </a:cxn>
                  <a:cxn ang="0">
                    <a:pos x="connsiteX1" y="connsiteY1"/>
                  </a:cxn>
                  <a:cxn ang="0">
                    <a:pos x="connsiteX2" y="connsiteY2"/>
                  </a:cxn>
                  <a:cxn ang="0">
                    <a:pos x="connsiteX3" y="connsiteY3"/>
                  </a:cxn>
                </a:cxnLst>
                <a:rect l="l" t="t" r="r" b="b"/>
                <a:pathLst>
                  <a:path w="304800" h="361950">
                    <a:moveTo>
                      <a:pt x="114300" y="365760"/>
                    </a:moveTo>
                    <a:lnTo>
                      <a:pt x="0" y="251460"/>
                    </a:lnTo>
                    <a:lnTo>
                      <a:pt x="250508" y="0"/>
                    </a:lnTo>
                    <a:lnTo>
                      <a:pt x="307658" y="56197"/>
                    </a:lnTo>
                    <a:close/>
                  </a:path>
                </a:pathLst>
              </a:custGeom>
              <a:solidFill>
                <a:srgbClr val="000000">
                  <a:alpha val="20000"/>
                </a:srgbClr>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3F2396BB-9C04-D04D-A540-54906DA0CE8D}"/>
                  </a:ext>
                </a:extLst>
              </p:cNvPr>
              <p:cNvSpPr/>
              <p:nvPr/>
            </p:nvSpPr>
            <p:spPr>
              <a:xfrm flipH="1">
                <a:off x="7115214" y="2881897"/>
                <a:ext cx="1100457" cy="1100457"/>
              </a:xfrm>
              <a:custGeom>
                <a:avLst/>
                <a:gdLst>
                  <a:gd name="connsiteX0" fmla="*/ 390525 w 838200"/>
                  <a:gd name="connsiteY0" fmla="*/ 827722 h 838200"/>
                  <a:gd name="connsiteX1" fmla="*/ 11430 w 838200"/>
                  <a:gd name="connsiteY1" fmla="*/ 447675 h 838200"/>
                  <a:gd name="connsiteX2" fmla="*/ 11430 w 838200"/>
                  <a:gd name="connsiteY2" fmla="*/ 391478 h 838200"/>
                  <a:gd name="connsiteX3" fmla="*/ 391478 w 838200"/>
                  <a:gd name="connsiteY3" fmla="*/ 11430 h 838200"/>
                  <a:gd name="connsiteX4" fmla="*/ 447675 w 838200"/>
                  <a:gd name="connsiteY4" fmla="*/ 11430 h 838200"/>
                  <a:gd name="connsiteX5" fmla="*/ 827723 w 838200"/>
                  <a:gd name="connsiteY5" fmla="*/ 391478 h 838200"/>
                  <a:gd name="connsiteX6" fmla="*/ 827723 w 838200"/>
                  <a:gd name="connsiteY6" fmla="*/ 447675 h 838200"/>
                  <a:gd name="connsiteX7" fmla="*/ 447675 w 838200"/>
                  <a:gd name="connsiteY7" fmla="*/ 827722 h 838200"/>
                  <a:gd name="connsiteX8" fmla="*/ 390525 w 838200"/>
                  <a:gd name="connsiteY8" fmla="*/ 827722 h 838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200" h="838200">
                    <a:moveTo>
                      <a:pt x="390525" y="827722"/>
                    </a:moveTo>
                    <a:lnTo>
                      <a:pt x="11430" y="447675"/>
                    </a:lnTo>
                    <a:cubicBezTo>
                      <a:pt x="-3810" y="432435"/>
                      <a:pt x="-3810" y="406718"/>
                      <a:pt x="11430" y="391478"/>
                    </a:cubicBezTo>
                    <a:lnTo>
                      <a:pt x="391478" y="11430"/>
                    </a:lnTo>
                    <a:cubicBezTo>
                      <a:pt x="406718" y="-3810"/>
                      <a:pt x="432435" y="-3810"/>
                      <a:pt x="447675" y="11430"/>
                    </a:cubicBezTo>
                    <a:lnTo>
                      <a:pt x="827723" y="391478"/>
                    </a:lnTo>
                    <a:cubicBezTo>
                      <a:pt x="842962" y="406718"/>
                      <a:pt x="842962" y="432435"/>
                      <a:pt x="827723" y="447675"/>
                    </a:cubicBezTo>
                    <a:lnTo>
                      <a:pt x="447675" y="827722"/>
                    </a:lnTo>
                    <a:cubicBezTo>
                      <a:pt x="431482" y="842963"/>
                      <a:pt x="406718" y="842963"/>
                      <a:pt x="390525" y="827722"/>
                    </a:cubicBezTo>
                    <a:close/>
                  </a:path>
                </a:pathLst>
              </a:custGeom>
              <a:solidFill>
                <a:schemeClr val="accent4"/>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7C6711D3-189A-5381-5A5F-15F292D2FFB0}"/>
                  </a:ext>
                </a:extLst>
              </p:cNvPr>
              <p:cNvSpPr/>
              <p:nvPr/>
            </p:nvSpPr>
            <p:spPr>
              <a:xfrm flipH="1">
                <a:off x="6079783" y="4617619"/>
                <a:ext cx="400166" cy="400166"/>
              </a:xfrm>
              <a:custGeom>
                <a:avLst/>
                <a:gdLst>
                  <a:gd name="connsiteX0" fmla="*/ 80963 w 304800"/>
                  <a:gd name="connsiteY0" fmla="*/ 80962 h 304800"/>
                  <a:gd name="connsiteX1" fmla="*/ 250507 w 304800"/>
                  <a:gd name="connsiteY1" fmla="*/ 0 h 304800"/>
                  <a:gd name="connsiteX2" fmla="*/ 306705 w 304800"/>
                  <a:gd name="connsiteY2" fmla="*/ 56198 h 304800"/>
                  <a:gd name="connsiteX3" fmla="*/ 56197 w 304800"/>
                  <a:gd name="connsiteY3" fmla="*/ 306705 h 304800"/>
                  <a:gd name="connsiteX4" fmla="*/ 0 w 304800"/>
                  <a:gd name="connsiteY4" fmla="*/ 250508 h 304800"/>
                  <a:gd name="connsiteX5" fmla="*/ 80963 w 304800"/>
                  <a:gd name="connsiteY5" fmla="*/ 80962 h 30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4800" h="304800">
                    <a:moveTo>
                      <a:pt x="80963" y="80962"/>
                    </a:moveTo>
                    <a:cubicBezTo>
                      <a:pt x="128588" y="33337"/>
                      <a:pt x="188595" y="6667"/>
                      <a:pt x="250507" y="0"/>
                    </a:cubicBezTo>
                    <a:lnTo>
                      <a:pt x="306705" y="56198"/>
                    </a:lnTo>
                    <a:lnTo>
                      <a:pt x="56197" y="306705"/>
                    </a:lnTo>
                    <a:lnTo>
                      <a:pt x="0" y="250508"/>
                    </a:lnTo>
                    <a:cubicBezTo>
                      <a:pt x="6667" y="188595"/>
                      <a:pt x="33338" y="128587"/>
                      <a:pt x="80963" y="80962"/>
                    </a:cubicBezTo>
                    <a:close/>
                  </a:path>
                </a:pathLst>
              </a:custGeom>
              <a:solidFill>
                <a:srgbClr val="000000">
                  <a:alpha val="20000"/>
                </a:srgbClr>
              </a:solidFill>
              <a:ln w="9525" cap="flat">
                <a:noFill/>
                <a:prstDash val="solid"/>
                <a:miter/>
              </a:ln>
            </p:spPr>
            <p:txBody>
              <a:bodyPr rtlCol="0" anchor="ctr"/>
              <a:lstStyle/>
              <a:p>
                <a:endParaRPr lang="en-US"/>
              </a:p>
            </p:txBody>
          </p:sp>
          <p:sp>
            <p:nvSpPr>
              <p:cNvPr id="23" name="TextBox 22">
                <a:extLst>
                  <a:ext uri="{FF2B5EF4-FFF2-40B4-BE49-F238E27FC236}">
                    <a16:creationId xmlns:a16="http://schemas.microsoft.com/office/drawing/2014/main" id="{FE988330-676F-42A6-BB20-17D7E4DDBA11}"/>
                  </a:ext>
                </a:extLst>
              </p:cNvPr>
              <p:cNvSpPr txBox="1"/>
              <p:nvPr/>
            </p:nvSpPr>
            <p:spPr>
              <a:xfrm>
                <a:off x="7217826" y="3135571"/>
                <a:ext cx="895233" cy="593108"/>
              </a:xfrm>
              <a:prstGeom prst="rect">
                <a:avLst/>
              </a:prstGeom>
              <a:noFill/>
            </p:spPr>
            <p:txBody>
              <a:bodyPr wrap="square" rtlCol="0">
                <a:spAutoFit/>
              </a:bodyPr>
              <a:lstStyle/>
              <a:p>
                <a:pPr algn="ctr"/>
                <a:r>
                  <a:rPr lang="en-US" sz="3600" dirty="0">
                    <a:solidFill>
                      <a:schemeClr val="bg1"/>
                    </a:solidFill>
                    <a:latin typeface="+mj-lt"/>
                    <a:cs typeface="Arial" panose="020B0604020202020204" pitchFamily="34" charset="0"/>
                  </a:rPr>
                  <a:t>04</a:t>
                </a:r>
              </a:p>
            </p:txBody>
          </p:sp>
        </p:grpSp>
        <p:sp>
          <p:nvSpPr>
            <p:cNvPr id="24" name="Freeform: Shape 23">
              <a:extLst>
                <a:ext uri="{FF2B5EF4-FFF2-40B4-BE49-F238E27FC236}">
                  <a16:creationId xmlns:a16="http://schemas.microsoft.com/office/drawing/2014/main" id="{156D9C7F-C18B-FF29-683B-76219704028B}"/>
                </a:ext>
              </a:extLst>
            </p:cNvPr>
            <p:cNvSpPr/>
            <p:nvPr/>
          </p:nvSpPr>
          <p:spPr>
            <a:xfrm flipH="1">
              <a:off x="4751902" y="4708609"/>
              <a:ext cx="831269" cy="831269"/>
            </a:xfrm>
            <a:custGeom>
              <a:avLst/>
              <a:gdLst>
                <a:gd name="connsiteX0" fmla="*/ 586740 w 581025"/>
                <a:gd name="connsiteY0" fmla="*/ 293370 h 581025"/>
                <a:gd name="connsiteX1" fmla="*/ 293370 w 581025"/>
                <a:gd name="connsiteY1" fmla="*/ 586740 h 581025"/>
                <a:gd name="connsiteX2" fmla="*/ 0 w 581025"/>
                <a:gd name="connsiteY2" fmla="*/ 293370 h 581025"/>
                <a:gd name="connsiteX3" fmla="*/ 293370 w 581025"/>
                <a:gd name="connsiteY3" fmla="*/ 0 h 581025"/>
                <a:gd name="connsiteX4" fmla="*/ 586740 w 581025"/>
                <a:gd name="connsiteY4" fmla="*/ 29337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025" h="581025">
                  <a:moveTo>
                    <a:pt x="586740" y="293370"/>
                  </a:moveTo>
                  <a:cubicBezTo>
                    <a:pt x="586740" y="455394"/>
                    <a:pt x="455394" y="586740"/>
                    <a:pt x="293370" y="586740"/>
                  </a:cubicBezTo>
                  <a:cubicBezTo>
                    <a:pt x="131346" y="586740"/>
                    <a:pt x="0" y="455393"/>
                    <a:pt x="0" y="293370"/>
                  </a:cubicBezTo>
                  <a:cubicBezTo>
                    <a:pt x="0" y="131346"/>
                    <a:pt x="131346" y="0"/>
                    <a:pt x="293370" y="0"/>
                  </a:cubicBezTo>
                  <a:cubicBezTo>
                    <a:pt x="455394" y="0"/>
                    <a:pt x="586740" y="131346"/>
                    <a:pt x="586740" y="293370"/>
                  </a:cubicBezTo>
                  <a:close/>
                </a:path>
              </a:pathLst>
            </a:custGeom>
            <a:solidFill>
              <a:schemeClr val="accent2"/>
            </a:solidFill>
            <a:ln w="9525" cap="flat">
              <a:noFill/>
              <a:prstDash val="solid"/>
              <a:miter/>
            </a:ln>
          </p:spPr>
          <p:txBody>
            <a:bodyPr rtlCol="0" anchor="ctr"/>
            <a:lstStyle/>
            <a:p>
              <a:endParaRPr lang="en-US"/>
            </a:p>
          </p:txBody>
        </p:sp>
        <p:sp>
          <p:nvSpPr>
            <p:cNvPr id="25" name="Freeform: Shape 24">
              <a:extLst>
                <a:ext uri="{FF2B5EF4-FFF2-40B4-BE49-F238E27FC236}">
                  <a16:creationId xmlns:a16="http://schemas.microsoft.com/office/drawing/2014/main" id="{9057A043-3164-228A-A752-BF8DDD484F45}"/>
                </a:ext>
              </a:extLst>
            </p:cNvPr>
            <p:cNvSpPr/>
            <p:nvPr/>
          </p:nvSpPr>
          <p:spPr>
            <a:xfrm flipH="1">
              <a:off x="4800960" y="4754942"/>
              <a:ext cx="735878" cy="735878"/>
            </a:xfrm>
            <a:custGeom>
              <a:avLst/>
              <a:gdLst>
                <a:gd name="connsiteX0" fmla="*/ 521970 w 514350"/>
                <a:gd name="connsiteY0" fmla="*/ 260985 h 514350"/>
                <a:gd name="connsiteX1" fmla="*/ 260985 w 514350"/>
                <a:gd name="connsiteY1" fmla="*/ 521970 h 514350"/>
                <a:gd name="connsiteX2" fmla="*/ 0 w 514350"/>
                <a:gd name="connsiteY2" fmla="*/ 260985 h 514350"/>
                <a:gd name="connsiteX3" fmla="*/ 260985 w 514350"/>
                <a:gd name="connsiteY3" fmla="*/ 0 h 514350"/>
                <a:gd name="connsiteX4" fmla="*/ 521970 w 514350"/>
                <a:gd name="connsiteY4" fmla="*/ 260985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350" h="514350">
                  <a:moveTo>
                    <a:pt x="521970" y="260985"/>
                  </a:moveTo>
                  <a:cubicBezTo>
                    <a:pt x="521970" y="405123"/>
                    <a:pt x="405123" y="521970"/>
                    <a:pt x="260985" y="521970"/>
                  </a:cubicBezTo>
                  <a:cubicBezTo>
                    <a:pt x="116847" y="521970"/>
                    <a:pt x="0" y="405123"/>
                    <a:pt x="0" y="260985"/>
                  </a:cubicBezTo>
                  <a:cubicBezTo>
                    <a:pt x="0" y="116847"/>
                    <a:pt x="116847" y="0"/>
                    <a:pt x="260985" y="0"/>
                  </a:cubicBezTo>
                  <a:cubicBezTo>
                    <a:pt x="405123" y="0"/>
                    <a:pt x="521970" y="116847"/>
                    <a:pt x="521970" y="260985"/>
                  </a:cubicBezTo>
                  <a:close/>
                </a:path>
              </a:pathLst>
            </a:custGeom>
            <a:solidFill>
              <a:schemeClr val="bg1"/>
            </a:solidFill>
            <a:ln w="9525" cap="flat">
              <a:noFill/>
              <a:prstDash val="solid"/>
              <a:miter/>
            </a:ln>
          </p:spPr>
          <p:txBody>
            <a:bodyPr rtlCol="0" anchor="ctr"/>
            <a:lstStyle/>
            <a:p>
              <a:endParaRPr lang="en-US"/>
            </a:p>
          </p:txBody>
        </p:sp>
        <p:sp>
          <p:nvSpPr>
            <p:cNvPr id="26" name="Freeform: Shape 25">
              <a:extLst>
                <a:ext uri="{FF2B5EF4-FFF2-40B4-BE49-F238E27FC236}">
                  <a16:creationId xmlns:a16="http://schemas.microsoft.com/office/drawing/2014/main" id="{60CA9E54-EC1B-94D9-E25C-29CFD7E3E372}"/>
                </a:ext>
              </a:extLst>
            </p:cNvPr>
            <p:cNvSpPr/>
            <p:nvPr/>
          </p:nvSpPr>
          <p:spPr>
            <a:xfrm flipH="1">
              <a:off x="6432155" y="1240446"/>
              <a:ext cx="831269" cy="831269"/>
            </a:xfrm>
            <a:custGeom>
              <a:avLst/>
              <a:gdLst>
                <a:gd name="connsiteX0" fmla="*/ 586740 w 581025"/>
                <a:gd name="connsiteY0" fmla="*/ 293370 h 581025"/>
                <a:gd name="connsiteX1" fmla="*/ 293370 w 581025"/>
                <a:gd name="connsiteY1" fmla="*/ 586740 h 581025"/>
                <a:gd name="connsiteX2" fmla="*/ 0 w 581025"/>
                <a:gd name="connsiteY2" fmla="*/ 293370 h 581025"/>
                <a:gd name="connsiteX3" fmla="*/ 293370 w 581025"/>
                <a:gd name="connsiteY3" fmla="*/ 0 h 581025"/>
                <a:gd name="connsiteX4" fmla="*/ 586740 w 581025"/>
                <a:gd name="connsiteY4" fmla="*/ 29337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025" h="581025">
                  <a:moveTo>
                    <a:pt x="586740" y="293370"/>
                  </a:moveTo>
                  <a:cubicBezTo>
                    <a:pt x="586740" y="455394"/>
                    <a:pt x="455394" y="586740"/>
                    <a:pt x="293370" y="586740"/>
                  </a:cubicBezTo>
                  <a:cubicBezTo>
                    <a:pt x="131346" y="586740"/>
                    <a:pt x="0" y="455394"/>
                    <a:pt x="0" y="293370"/>
                  </a:cubicBezTo>
                  <a:cubicBezTo>
                    <a:pt x="0" y="131346"/>
                    <a:pt x="131346" y="0"/>
                    <a:pt x="293370" y="0"/>
                  </a:cubicBezTo>
                  <a:cubicBezTo>
                    <a:pt x="455394" y="0"/>
                    <a:pt x="586740" y="131346"/>
                    <a:pt x="586740" y="293370"/>
                  </a:cubicBezTo>
                  <a:close/>
                </a:path>
              </a:pathLst>
            </a:custGeom>
            <a:solidFill>
              <a:schemeClr val="accent3"/>
            </a:solidFill>
            <a:ln w="9525" cap="flat">
              <a:noFill/>
              <a:prstDash val="solid"/>
              <a:miter/>
            </a:ln>
          </p:spPr>
          <p:txBody>
            <a:bodyPr rtlCol="0" anchor="ctr"/>
            <a:lstStyle/>
            <a:p>
              <a:endParaRPr lang="en-US"/>
            </a:p>
          </p:txBody>
        </p:sp>
        <p:sp>
          <p:nvSpPr>
            <p:cNvPr id="27" name="Freeform: Shape 26">
              <a:extLst>
                <a:ext uri="{FF2B5EF4-FFF2-40B4-BE49-F238E27FC236}">
                  <a16:creationId xmlns:a16="http://schemas.microsoft.com/office/drawing/2014/main" id="{CC9940C0-CE51-460E-1F30-86E7FAE5D07D}"/>
                </a:ext>
              </a:extLst>
            </p:cNvPr>
            <p:cNvSpPr/>
            <p:nvPr/>
          </p:nvSpPr>
          <p:spPr>
            <a:xfrm flipH="1">
              <a:off x="6481214" y="1286779"/>
              <a:ext cx="735878" cy="735878"/>
            </a:xfrm>
            <a:custGeom>
              <a:avLst/>
              <a:gdLst>
                <a:gd name="connsiteX0" fmla="*/ 521970 w 514350"/>
                <a:gd name="connsiteY0" fmla="*/ 260985 h 514350"/>
                <a:gd name="connsiteX1" fmla="*/ 260985 w 514350"/>
                <a:gd name="connsiteY1" fmla="*/ 521970 h 514350"/>
                <a:gd name="connsiteX2" fmla="*/ 0 w 514350"/>
                <a:gd name="connsiteY2" fmla="*/ 260985 h 514350"/>
                <a:gd name="connsiteX3" fmla="*/ 260985 w 514350"/>
                <a:gd name="connsiteY3" fmla="*/ 0 h 514350"/>
                <a:gd name="connsiteX4" fmla="*/ 521970 w 514350"/>
                <a:gd name="connsiteY4" fmla="*/ 260985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350" h="514350">
                  <a:moveTo>
                    <a:pt x="521970" y="260985"/>
                  </a:moveTo>
                  <a:cubicBezTo>
                    <a:pt x="521970" y="405123"/>
                    <a:pt x="405123" y="521970"/>
                    <a:pt x="260985" y="521970"/>
                  </a:cubicBezTo>
                  <a:cubicBezTo>
                    <a:pt x="116847" y="521970"/>
                    <a:pt x="0" y="405123"/>
                    <a:pt x="0" y="260985"/>
                  </a:cubicBezTo>
                  <a:cubicBezTo>
                    <a:pt x="0" y="116847"/>
                    <a:pt x="116847" y="0"/>
                    <a:pt x="260985" y="0"/>
                  </a:cubicBezTo>
                  <a:cubicBezTo>
                    <a:pt x="405123" y="0"/>
                    <a:pt x="521970" y="116847"/>
                    <a:pt x="521970" y="260985"/>
                  </a:cubicBezTo>
                  <a:close/>
                </a:path>
              </a:pathLst>
            </a:custGeom>
            <a:solidFill>
              <a:schemeClr val="bg1"/>
            </a:solidFill>
            <a:ln w="9525" cap="flat">
              <a:noFill/>
              <a:prstDash val="solid"/>
              <a:miter/>
            </a:ln>
          </p:spPr>
          <p:txBody>
            <a:bodyPr rtlCol="0" anchor="ctr"/>
            <a:lstStyle/>
            <a:p>
              <a:endParaRPr lang="en-US"/>
            </a:p>
          </p:txBody>
        </p:sp>
        <p:sp>
          <p:nvSpPr>
            <p:cNvPr id="28" name="Freeform: Shape 27">
              <a:extLst>
                <a:ext uri="{FF2B5EF4-FFF2-40B4-BE49-F238E27FC236}">
                  <a16:creationId xmlns:a16="http://schemas.microsoft.com/office/drawing/2014/main" id="{037CB874-E80F-C097-B43A-907BBDDB2082}"/>
                </a:ext>
              </a:extLst>
            </p:cNvPr>
            <p:cNvSpPr/>
            <p:nvPr/>
          </p:nvSpPr>
          <p:spPr>
            <a:xfrm flipH="1">
              <a:off x="8113771" y="4707246"/>
              <a:ext cx="831269" cy="831269"/>
            </a:xfrm>
            <a:custGeom>
              <a:avLst/>
              <a:gdLst>
                <a:gd name="connsiteX0" fmla="*/ 586740 w 581025"/>
                <a:gd name="connsiteY0" fmla="*/ 293370 h 581025"/>
                <a:gd name="connsiteX1" fmla="*/ 293370 w 581025"/>
                <a:gd name="connsiteY1" fmla="*/ 586740 h 581025"/>
                <a:gd name="connsiteX2" fmla="*/ 0 w 581025"/>
                <a:gd name="connsiteY2" fmla="*/ 293370 h 581025"/>
                <a:gd name="connsiteX3" fmla="*/ 293370 w 581025"/>
                <a:gd name="connsiteY3" fmla="*/ 0 h 581025"/>
                <a:gd name="connsiteX4" fmla="*/ 586740 w 581025"/>
                <a:gd name="connsiteY4" fmla="*/ 293370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1025" h="581025">
                  <a:moveTo>
                    <a:pt x="586740" y="293370"/>
                  </a:moveTo>
                  <a:cubicBezTo>
                    <a:pt x="586740" y="455394"/>
                    <a:pt x="455394" y="586740"/>
                    <a:pt x="293370" y="586740"/>
                  </a:cubicBezTo>
                  <a:cubicBezTo>
                    <a:pt x="131346" y="586740"/>
                    <a:pt x="0" y="455394"/>
                    <a:pt x="0" y="293370"/>
                  </a:cubicBezTo>
                  <a:cubicBezTo>
                    <a:pt x="0" y="131346"/>
                    <a:pt x="131347" y="0"/>
                    <a:pt x="293370" y="0"/>
                  </a:cubicBezTo>
                  <a:cubicBezTo>
                    <a:pt x="455394" y="0"/>
                    <a:pt x="586740" y="131346"/>
                    <a:pt x="586740" y="293370"/>
                  </a:cubicBezTo>
                  <a:close/>
                </a:path>
              </a:pathLst>
            </a:custGeom>
            <a:solidFill>
              <a:schemeClr val="accent4"/>
            </a:solidFill>
            <a:ln w="9525" cap="flat">
              <a:noFill/>
              <a:prstDash val="solid"/>
              <a:miter/>
            </a:ln>
          </p:spPr>
          <p:txBody>
            <a:bodyPr rtlCol="0" anchor="ctr"/>
            <a:lstStyle/>
            <a:p>
              <a:endParaRPr lang="en-US"/>
            </a:p>
          </p:txBody>
        </p:sp>
        <p:sp>
          <p:nvSpPr>
            <p:cNvPr id="29" name="Freeform: Shape 28">
              <a:extLst>
                <a:ext uri="{FF2B5EF4-FFF2-40B4-BE49-F238E27FC236}">
                  <a16:creationId xmlns:a16="http://schemas.microsoft.com/office/drawing/2014/main" id="{897D041C-08A7-E7D0-2960-D56A1FDD1B32}"/>
                </a:ext>
              </a:extLst>
            </p:cNvPr>
            <p:cNvSpPr/>
            <p:nvPr/>
          </p:nvSpPr>
          <p:spPr>
            <a:xfrm flipH="1">
              <a:off x="8162830" y="4753579"/>
              <a:ext cx="735878" cy="735878"/>
            </a:xfrm>
            <a:custGeom>
              <a:avLst/>
              <a:gdLst>
                <a:gd name="connsiteX0" fmla="*/ 521970 w 514350"/>
                <a:gd name="connsiteY0" fmla="*/ 260985 h 514350"/>
                <a:gd name="connsiteX1" fmla="*/ 260985 w 514350"/>
                <a:gd name="connsiteY1" fmla="*/ 521970 h 514350"/>
                <a:gd name="connsiteX2" fmla="*/ 0 w 514350"/>
                <a:gd name="connsiteY2" fmla="*/ 260985 h 514350"/>
                <a:gd name="connsiteX3" fmla="*/ 260985 w 514350"/>
                <a:gd name="connsiteY3" fmla="*/ 0 h 514350"/>
                <a:gd name="connsiteX4" fmla="*/ 521970 w 514350"/>
                <a:gd name="connsiteY4" fmla="*/ 260985 h 5143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4350" h="514350">
                  <a:moveTo>
                    <a:pt x="521970" y="260985"/>
                  </a:moveTo>
                  <a:cubicBezTo>
                    <a:pt x="521970" y="405123"/>
                    <a:pt x="405123" y="521970"/>
                    <a:pt x="260985" y="521970"/>
                  </a:cubicBezTo>
                  <a:cubicBezTo>
                    <a:pt x="116847" y="521970"/>
                    <a:pt x="0" y="405123"/>
                    <a:pt x="0" y="260985"/>
                  </a:cubicBezTo>
                  <a:cubicBezTo>
                    <a:pt x="0" y="116847"/>
                    <a:pt x="116847" y="0"/>
                    <a:pt x="260985" y="0"/>
                  </a:cubicBezTo>
                  <a:cubicBezTo>
                    <a:pt x="405123" y="0"/>
                    <a:pt x="521970" y="116847"/>
                    <a:pt x="521970" y="260985"/>
                  </a:cubicBezTo>
                  <a:close/>
                </a:path>
              </a:pathLst>
            </a:custGeom>
            <a:solidFill>
              <a:schemeClr val="bg1"/>
            </a:solidFill>
            <a:ln w="9525" cap="flat">
              <a:noFill/>
              <a:prstDash val="solid"/>
              <a:miter/>
            </a:ln>
          </p:spPr>
          <p:txBody>
            <a:bodyPr rtlCol="0" anchor="ctr"/>
            <a:lstStyle/>
            <a:p>
              <a:endParaRPr lang="en-US"/>
            </a:p>
          </p:txBody>
        </p:sp>
        <p:sp>
          <p:nvSpPr>
            <p:cNvPr id="30" name="TextBox 29">
              <a:extLst>
                <a:ext uri="{FF2B5EF4-FFF2-40B4-BE49-F238E27FC236}">
                  <a16:creationId xmlns:a16="http://schemas.microsoft.com/office/drawing/2014/main" id="{64A4DCD1-5C14-1D2B-7284-68805299C008}"/>
                </a:ext>
              </a:extLst>
            </p:cNvPr>
            <p:cNvSpPr txBox="1"/>
            <p:nvPr/>
          </p:nvSpPr>
          <p:spPr>
            <a:xfrm>
              <a:off x="7589769" y="950835"/>
              <a:ext cx="1926174" cy="830997"/>
            </a:xfrm>
            <a:prstGeom prst="rect">
              <a:avLst/>
            </a:prstGeom>
            <a:noFill/>
          </p:spPr>
          <p:txBody>
            <a:bodyPr wrap="square" rtlCol="0">
              <a:spAutoFit/>
            </a:bodyPr>
            <a:lstStyle/>
            <a:p>
              <a:r>
                <a:rPr lang="en-US" sz="4800" spc="300" dirty="0">
                  <a:solidFill>
                    <a:schemeClr val="accent3"/>
                  </a:solidFill>
                  <a:latin typeface="+mj-lt"/>
                  <a:cs typeface="Arial" panose="020B0604020202020204" pitchFamily="34" charset="0"/>
                </a:rPr>
                <a:t>346+</a:t>
              </a:r>
            </a:p>
          </p:txBody>
        </p:sp>
        <p:sp>
          <p:nvSpPr>
            <p:cNvPr id="31" name="TextBox 30">
              <a:extLst>
                <a:ext uri="{FF2B5EF4-FFF2-40B4-BE49-F238E27FC236}">
                  <a16:creationId xmlns:a16="http://schemas.microsoft.com/office/drawing/2014/main" id="{681CA891-7657-5E79-CEF8-8A483CBC9BE4}"/>
                </a:ext>
              </a:extLst>
            </p:cNvPr>
            <p:cNvSpPr txBox="1"/>
            <p:nvPr/>
          </p:nvSpPr>
          <p:spPr>
            <a:xfrm>
              <a:off x="7589769" y="1595329"/>
              <a:ext cx="1926174" cy="365228"/>
            </a:xfrm>
            <a:prstGeom prst="rect">
              <a:avLst/>
            </a:prstGeom>
            <a:noFill/>
          </p:spPr>
          <p:txBody>
            <a:bodyPr wrap="square" rtlCol="0">
              <a:spAutoFit/>
            </a:bodyPr>
            <a:lstStyle/>
            <a:p>
              <a:pPr>
                <a:lnSpc>
                  <a:spcPct val="120000"/>
                </a:lnSpc>
                <a:spcBef>
                  <a:spcPts val="1200"/>
                </a:spcBef>
              </a:pPr>
              <a:r>
                <a:rPr lang="en-US" sz="1600" dirty="0">
                  <a:solidFill>
                    <a:srgbClr val="000000">
                      <a:lumMod val="65000"/>
                      <a:lumOff val="35000"/>
                    </a:srgbClr>
                  </a:solidFill>
                  <a:latin typeface="Figtree"/>
                </a:rPr>
                <a:t>Sport name here</a:t>
              </a:r>
            </a:p>
          </p:txBody>
        </p:sp>
        <p:sp>
          <p:nvSpPr>
            <p:cNvPr id="32" name="TextBox 31">
              <a:extLst>
                <a:ext uri="{FF2B5EF4-FFF2-40B4-BE49-F238E27FC236}">
                  <a16:creationId xmlns:a16="http://schemas.microsoft.com/office/drawing/2014/main" id="{18815B68-51C2-2EE0-8432-613087C281AD}"/>
                </a:ext>
              </a:extLst>
            </p:cNvPr>
            <p:cNvSpPr txBox="1"/>
            <p:nvPr/>
          </p:nvSpPr>
          <p:spPr>
            <a:xfrm>
              <a:off x="5765201" y="5103188"/>
              <a:ext cx="1926174" cy="769441"/>
            </a:xfrm>
            <a:prstGeom prst="rect">
              <a:avLst/>
            </a:prstGeom>
            <a:noFill/>
          </p:spPr>
          <p:txBody>
            <a:bodyPr wrap="square" rtlCol="0">
              <a:spAutoFit/>
            </a:bodyPr>
            <a:lstStyle/>
            <a:p>
              <a:r>
                <a:rPr lang="en-US" sz="4400" dirty="0">
                  <a:solidFill>
                    <a:schemeClr val="accent2"/>
                  </a:solidFill>
                  <a:latin typeface="+mj-lt"/>
                  <a:cs typeface="Arial" panose="020B0604020202020204" pitchFamily="34" charset="0"/>
                </a:rPr>
                <a:t>245+</a:t>
              </a:r>
              <a:endParaRPr lang="en-US" sz="4400" dirty="0">
                <a:solidFill>
                  <a:schemeClr val="accent2"/>
                </a:solidFill>
                <a:cs typeface="Arial" panose="020B0604020202020204" pitchFamily="34" charset="0"/>
              </a:endParaRPr>
            </a:p>
          </p:txBody>
        </p:sp>
        <p:sp>
          <p:nvSpPr>
            <p:cNvPr id="33" name="TextBox 32">
              <a:extLst>
                <a:ext uri="{FF2B5EF4-FFF2-40B4-BE49-F238E27FC236}">
                  <a16:creationId xmlns:a16="http://schemas.microsoft.com/office/drawing/2014/main" id="{F3E2F922-9371-6F3C-5325-0CF42DF0389A}"/>
                </a:ext>
              </a:extLst>
            </p:cNvPr>
            <p:cNvSpPr txBox="1"/>
            <p:nvPr/>
          </p:nvSpPr>
          <p:spPr>
            <a:xfrm>
              <a:off x="5765201" y="5747682"/>
              <a:ext cx="1926174" cy="364715"/>
            </a:xfrm>
            <a:prstGeom prst="rect">
              <a:avLst/>
            </a:prstGeom>
            <a:noFill/>
          </p:spPr>
          <p:txBody>
            <a:bodyPr wrap="square" rtlCol="0">
              <a:spAutoFit/>
            </a:bodyPr>
            <a:lstStyle/>
            <a:p>
              <a:pPr>
                <a:lnSpc>
                  <a:spcPct val="120000"/>
                </a:lnSpc>
                <a:spcBef>
                  <a:spcPts val="1200"/>
                </a:spcBef>
              </a:pPr>
              <a:r>
                <a:rPr lang="en-US" sz="1600" dirty="0">
                  <a:solidFill>
                    <a:srgbClr val="000000">
                      <a:lumMod val="65000"/>
                      <a:lumOff val="35000"/>
                    </a:srgbClr>
                  </a:solidFill>
                  <a:latin typeface="Figtree"/>
                </a:rPr>
                <a:t>Sport name here</a:t>
              </a:r>
            </a:p>
          </p:txBody>
        </p:sp>
        <p:sp>
          <p:nvSpPr>
            <p:cNvPr id="34" name="TextBox 33">
              <a:extLst>
                <a:ext uri="{FF2B5EF4-FFF2-40B4-BE49-F238E27FC236}">
                  <a16:creationId xmlns:a16="http://schemas.microsoft.com/office/drawing/2014/main" id="{976ADFE8-EFD1-158E-25EA-A1D6BBC972D6}"/>
                </a:ext>
              </a:extLst>
            </p:cNvPr>
            <p:cNvSpPr txBox="1"/>
            <p:nvPr/>
          </p:nvSpPr>
          <p:spPr>
            <a:xfrm>
              <a:off x="9082462" y="5103188"/>
              <a:ext cx="1926174" cy="769441"/>
            </a:xfrm>
            <a:prstGeom prst="rect">
              <a:avLst/>
            </a:prstGeom>
            <a:noFill/>
          </p:spPr>
          <p:txBody>
            <a:bodyPr wrap="square" rtlCol="0">
              <a:spAutoFit/>
            </a:bodyPr>
            <a:lstStyle/>
            <a:p>
              <a:r>
                <a:rPr lang="en-US" sz="4400" dirty="0">
                  <a:solidFill>
                    <a:schemeClr val="accent4"/>
                  </a:solidFill>
                  <a:latin typeface="+mj-lt"/>
                  <a:cs typeface="Arial" panose="020B0604020202020204" pitchFamily="34" charset="0"/>
                </a:rPr>
                <a:t>890+</a:t>
              </a:r>
              <a:endParaRPr lang="en-US" sz="4400" dirty="0">
                <a:solidFill>
                  <a:schemeClr val="accent4"/>
                </a:solidFill>
                <a:cs typeface="Arial" panose="020B0604020202020204" pitchFamily="34" charset="0"/>
              </a:endParaRPr>
            </a:p>
          </p:txBody>
        </p:sp>
        <p:sp>
          <p:nvSpPr>
            <p:cNvPr id="35" name="TextBox 34">
              <a:extLst>
                <a:ext uri="{FF2B5EF4-FFF2-40B4-BE49-F238E27FC236}">
                  <a16:creationId xmlns:a16="http://schemas.microsoft.com/office/drawing/2014/main" id="{B3AE3293-3F6E-C0A0-BB52-3F25CE8783F1}"/>
                </a:ext>
              </a:extLst>
            </p:cNvPr>
            <p:cNvSpPr txBox="1"/>
            <p:nvPr/>
          </p:nvSpPr>
          <p:spPr>
            <a:xfrm>
              <a:off x="9082462" y="5747682"/>
              <a:ext cx="1926174" cy="364715"/>
            </a:xfrm>
            <a:prstGeom prst="rect">
              <a:avLst/>
            </a:prstGeom>
            <a:noFill/>
          </p:spPr>
          <p:txBody>
            <a:bodyPr wrap="square" rtlCol="0">
              <a:spAutoFit/>
            </a:bodyPr>
            <a:lstStyle/>
            <a:p>
              <a:pPr>
                <a:lnSpc>
                  <a:spcPct val="120000"/>
                </a:lnSpc>
                <a:spcBef>
                  <a:spcPts val="1200"/>
                </a:spcBef>
              </a:pPr>
              <a:r>
                <a:rPr lang="en-US" sz="1600" dirty="0">
                  <a:solidFill>
                    <a:srgbClr val="000000">
                      <a:lumMod val="65000"/>
                      <a:lumOff val="35000"/>
                    </a:srgbClr>
                  </a:solidFill>
                  <a:latin typeface="Figtree"/>
                </a:rPr>
                <a:t>Sport name here</a:t>
              </a:r>
            </a:p>
          </p:txBody>
        </p:sp>
        <p:pic>
          <p:nvPicPr>
            <p:cNvPr id="36" name="Graphic 35">
              <a:extLst>
                <a:ext uri="{FF2B5EF4-FFF2-40B4-BE49-F238E27FC236}">
                  <a16:creationId xmlns:a16="http://schemas.microsoft.com/office/drawing/2014/main" id="{07AFC3CD-D0ED-25D0-3299-86F8ED83B2C4}"/>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350896" y="4917768"/>
              <a:ext cx="359746" cy="407500"/>
            </a:xfrm>
            <a:prstGeom prst="rect">
              <a:avLst/>
            </a:prstGeom>
          </p:spPr>
        </p:pic>
        <p:pic>
          <p:nvPicPr>
            <p:cNvPr id="37" name="Graphic 36">
              <a:extLst>
                <a:ext uri="{FF2B5EF4-FFF2-40B4-BE49-F238E27FC236}">
                  <a16:creationId xmlns:a16="http://schemas.microsoft.com/office/drawing/2014/main" id="{42D585BE-F2A4-8875-CA64-C3C899BB53ED}"/>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693157" y="1450969"/>
              <a:ext cx="311992" cy="407498"/>
            </a:xfrm>
            <a:prstGeom prst="rect">
              <a:avLst/>
            </a:prstGeom>
          </p:spPr>
        </p:pic>
        <p:pic>
          <p:nvPicPr>
            <p:cNvPr id="38" name="Graphic 37">
              <a:extLst>
                <a:ext uri="{FF2B5EF4-FFF2-40B4-BE49-F238E27FC236}">
                  <a16:creationId xmlns:a16="http://schemas.microsoft.com/office/drawing/2014/main" id="{9F540553-854F-2973-8232-DDB4366D2FB7}"/>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4964316" y="4920492"/>
              <a:ext cx="406440" cy="407502"/>
            </a:xfrm>
            <a:prstGeom prst="rect">
              <a:avLst/>
            </a:prstGeom>
          </p:spPr>
        </p:pic>
      </p:grpSp>
      <p:grpSp>
        <p:nvGrpSpPr>
          <p:cNvPr id="43" name="Group 42">
            <a:extLst>
              <a:ext uri="{FF2B5EF4-FFF2-40B4-BE49-F238E27FC236}">
                <a16:creationId xmlns:a16="http://schemas.microsoft.com/office/drawing/2014/main" id="{579F9F4E-CF3C-C412-4FE1-984B7B81EBD8}"/>
              </a:ext>
            </a:extLst>
          </p:cNvPr>
          <p:cNvGrpSpPr/>
          <p:nvPr/>
        </p:nvGrpSpPr>
        <p:grpSpPr>
          <a:xfrm>
            <a:off x="936008" y="4486668"/>
            <a:ext cx="2959545" cy="1487970"/>
            <a:chOff x="965200" y="4838334"/>
            <a:chExt cx="2959545" cy="1487970"/>
          </a:xfrm>
        </p:grpSpPr>
        <p:grpSp>
          <p:nvGrpSpPr>
            <p:cNvPr id="44" name="Group 43">
              <a:extLst>
                <a:ext uri="{FF2B5EF4-FFF2-40B4-BE49-F238E27FC236}">
                  <a16:creationId xmlns:a16="http://schemas.microsoft.com/office/drawing/2014/main" id="{4D7297FB-CE72-32DE-DDDD-428C45633368}"/>
                </a:ext>
              </a:extLst>
            </p:cNvPr>
            <p:cNvGrpSpPr/>
            <p:nvPr/>
          </p:nvGrpSpPr>
          <p:grpSpPr>
            <a:xfrm>
              <a:off x="965200" y="5044092"/>
              <a:ext cx="2959545" cy="1282212"/>
              <a:chOff x="4457701" y="1160242"/>
              <a:chExt cx="2959545" cy="1282212"/>
            </a:xfrm>
          </p:grpSpPr>
          <p:sp>
            <p:nvSpPr>
              <p:cNvPr id="46" name="TextBox 45">
                <a:extLst>
                  <a:ext uri="{FF2B5EF4-FFF2-40B4-BE49-F238E27FC236}">
                    <a16:creationId xmlns:a16="http://schemas.microsoft.com/office/drawing/2014/main" id="{6D409A73-52EE-F057-A60E-9518786AACC3}"/>
                  </a:ext>
                </a:extLst>
              </p:cNvPr>
              <p:cNvSpPr txBox="1"/>
              <p:nvPr/>
            </p:nvSpPr>
            <p:spPr>
              <a:xfrm>
                <a:off x="4457701" y="1160242"/>
                <a:ext cx="2185416" cy="646331"/>
              </a:xfrm>
              <a:prstGeom prst="rect">
                <a:avLst/>
              </a:prstGeom>
              <a:noFill/>
            </p:spPr>
            <p:txBody>
              <a:bodyPr wrap="square" rtlCol="0">
                <a:spAutoFit/>
              </a:bodyPr>
              <a:lstStyle/>
              <a:p>
                <a:r>
                  <a:rPr lang="en-US" sz="3600" dirty="0">
                    <a:solidFill>
                      <a:schemeClr val="bg1">
                        <a:lumMod val="65000"/>
                      </a:schemeClr>
                    </a:solidFill>
                    <a:latin typeface="+mj-lt"/>
                  </a:rPr>
                  <a:t>1945+</a:t>
                </a:r>
                <a:endParaRPr lang="en-150" sz="3600" dirty="0">
                  <a:solidFill>
                    <a:schemeClr val="bg1">
                      <a:lumMod val="65000"/>
                    </a:schemeClr>
                  </a:solidFill>
                  <a:latin typeface="+mj-lt"/>
                </a:endParaRPr>
              </a:p>
            </p:txBody>
          </p:sp>
          <p:sp>
            <p:nvSpPr>
              <p:cNvPr id="47" name="TextBox 46">
                <a:extLst>
                  <a:ext uri="{FF2B5EF4-FFF2-40B4-BE49-F238E27FC236}">
                    <a16:creationId xmlns:a16="http://schemas.microsoft.com/office/drawing/2014/main" id="{6BB6A5B6-0FDA-AE9D-EAFF-8980571D48C2}"/>
                  </a:ext>
                </a:extLst>
              </p:cNvPr>
              <p:cNvSpPr txBox="1"/>
              <p:nvPr/>
            </p:nvSpPr>
            <p:spPr>
              <a:xfrm>
                <a:off x="4457702" y="1815551"/>
                <a:ext cx="2959544" cy="626903"/>
              </a:xfrm>
              <a:prstGeom prst="rect">
                <a:avLst/>
              </a:prstGeom>
              <a:noFill/>
            </p:spPr>
            <p:txBody>
              <a:bodyPr wrap="square" rtlCol="0">
                <a:spAutoFit/>
              </a:bodyPr>
              <a:lstStyle/>
              <a:p>
                <a:pPr>
                  <a:lnSpc>
                    <a:spcPct val="130000"/>
                  </a:lnSpc>
                  <a:spcBef>
                    <a:spcPts val="1200"/>
                  </a:spcBef>
                </a:pPr>
                <a:r>
                  <a:rPr lang="en-US" sz="1400" dirty="0">
                    <a:solidFill>
                      <a:schemeClr val="tx1">
                        <a:lumMod val="65000"/>
                        <a:lumOff val="35000"/>
                      </a:schemeClr>
                    </a:solidFill>
                    <a:cs typeface="Segoe UI" panose="020B0502040204020203" pitchFamily="34" charset="0"/>
                  </a:rPr>
                  <a:t>Li </a:t>
                </a:r>
                <a:r>
                  <a:rPr lang="en-US" sz="1400" dirty="0" err="1">
                    <a:solidFill>
                      <a:schemeClr val="tx1">
                        <a:lumMod val="65000"/>
                        <a:lumOff val="35000"/>
                      </a:schemeClr>
                    </a:solidFill>
                    <a:cs typeface="Segoe UI" panose="020B0502040204020203" pitchFamily="34" charset="0"/>
                  </a:rPr>
                  <a:t>Europan</a:t>
                </a:r>
                <a:r>
                  <a:rPr lang="en-US" sz="1400" dirty="0">
                    <a:solidFill>
                      <a:schemeClr val="tx1">
                        <a:lumMod val="65000"/>
                        <a:lumOff val="35000"/>
                      </a:schemeClr>
                    </a:solidFill>
                    <a:cs typeface="Segoe UI" panose="020B0502040204020203" pitchFamily="34" charset="0"/>
                  </a:rPr>
                  <a:t> lingues es </a:t>
                </a:r>
                <a:r>
                  <a:rPr lang="en-US" sz="1400" dirty="0" err="1">
                    <a:solidFill>
                      <a:schemeClr val="tx1">
                        <a:lumMod val="65000"/>
                        <a:lumOff val="35000"/>
                      </a:schemeClr>
                    </a:solidFill>
                    <a:cs typeface="Segoe UI" panose="020B0502040204020203" pitchFamily="34" charset="0"/>
                  </a:rPr>
                  <a:t>membres</a:t>
                </a:r>
                <a:r>
                  <a:rPr lang="en-US" sz="1400" dirty="0">
                    <a:solidFill>
                      <a:schemeClr val="tx1">
                        <a:lumMod val="65000"/>
                        <a:lumOff val="35000"/>
                      </a:schemeClr>
                    </a:solidFill>
                    <a:cs typeface="Segoe UI" panose="020B0502040204020203" pitchFamily="34" charset="0"/>
                  </a:rPr>
                  <a:t> del </a:t>
                </a:r>
                <a:r>
                  <a:rPr lang="en-US" sz="1400" dirty="0" err="1">
                    <a:solidFill>
                      <a:schemeClr val="tx1">
                        <a:lumMod val="65000"/>
                        <a:lumOff val="35000"/>
                      </a:schemeClr>
                    </a:solidFill>
                    <a:cs typeface="Segoe UI" panose="020B0502040204020203" pitchFamily="34" charset="0"/>
                  </a:rPr>
                  <a:t>sam</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familie</a:t>
                </a:r>
                <a:r>
                  <a:rPr lang="en-US" sz="1400" dirty="0">
                    <a:solidFill>
                      <a:schemeClr val="tx1">
                        <a:lumMod val="65000"/>
                        <a:lumOff val="35000"/>
                      </a:schemeClr>
                    </a:solidFill>
                    <a:cs typeface="Segoe UI" panose="020B0502040204020203" pitchFamily="34" charset="0"/>
                  </a:rPr>
                  <a:t>. Lor </a:t>
                </a:r>
                <a:r>
                  <a:rPr lang="en-US" sz="1400" dirty="0" err="1">
                    <a:solidFill>
                      <a:schemeClr val="tx1">
                        <a:lumMod val="65000"/>
                        <a:lumOff val="35000"/>
                      </a:schemeClr>
                    </a:solidFill>
                    <a:cs typeface="Segoe UI" panose="020B0502040204020203" pitchFamily="34" charset="0"/>
                  </a:rPr>
                  <a:t>separat</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existentie</a:t>
                </a:r>
                <a:endParaRPr lang="en-US" sz="1400" dirty="0">
                  <a:solidFill>
                    <a:schemeClr val="tx1">
                      <a:lumMod val="65000"/>
                      <a:lumOff val="35000"/>
                    </a:schemeClr>
                  </a:solidFill>
                  <a:cs typeface="Segoe UI" panose="020B0502040204020203" pitchFamily="34" charset="0"/>
                </a:endParaRPr>
              </a:p>
            </p:txBody>
          </p:sp>
        </p:grpSp>
        <p:cxnSp>
          <p:nvCxnSpPr>
            <p:cNvPr id="45" name="Straight Connector 44">
              <a:extLst>
                <a:ext uri="{FF2B5EF4-FFF2-40B4-BE49-F238E27FC236}">
                  <a16:creationId xmlns:a16="http://schemas.microsoft.com/office/drawing/2014/main" id="{3B8AF9FD-6BC4-5F65-B205-A8ACEC0E2875}"/>
                </a:ext>
              </a:extLst>
            </p:cNvPr>
            <p:cNvCxnSpPr>
              <a:cxnSpLocks/>
            </p:cNvCxnSpPr>
            <p:nvPr/>
          </p:nvCxnSpPr>
          <p:spPr>
            <a:xfrm>
              <a:off x="1070066" y="4838334"/>
              <a:ext cx="206284" cy="0"/>
            </a:xfrm>
            <a:prstGeom prst="line">
              <a:avLst/>
            </a:prstGeom>
            <a:ln w="50800" cap="rnd" cmpd="sng">
              <a:solidFill>
                <a:schemeClr val="bg1">
                  <a:lumMod val="85000"/>
                </a:schemeClr>
              </a:solidFill>
              <a:prstDash val="solid"/>
              <a:round/>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775432996"/>
      </p:ext>
    </p:extLst>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 name="Straight Connector 2">
            <a:extLst>
              <a:ext uri="{FF2B5EF4-FFF2-40B4-BE49-F238E27FC236}">
                <a16:creationId xmlns:a16="http://schemas.microsoft.com/office/drawing/2014/main" id="{8F80A8C2-333C-C05E-70A2-B48FB46E2061}"/>
              </a:ext>
            </a:extLst>
          </p:cNvPr>
          <p:cNvCxnSpPr>
            <a:cxnSpLocks/>
          </p:cNvCxnSpPr>
          <p:nvPr/>
        </p:nvCxnSpPr>
        <p:spPr>
          <a:xfrm>
            <a:off x="3463474" y="1524515"/>
            <a:ext cx="3661323" cy="3661313"/>
          </a:xfrm>
          <a:prstGeom prst="line">
            <a:avLst/>
          </a:prstGeom>
          <a:solidFill>
            <a:schemeClr val="accent3"/>
          </a:solidFill>
          <a:ln w="12700">
            <a:solidFill>
              <a:schemeClr val="bg1">
                <a:lumMod val="75000"/>
                <a:alpha val="60000"/>
              </a:schemeClr>
            </a:solidFill>
          </a:ln>
        </p:spPr>
        <p:style>
          <a:lnRef idx="1">
            <a:schemeClr val="accent1"/>
          </a:lnRef>
          <a:fillRef idx="0">
            <a:schemeClr val="accent1"/>
          </a:fillRef>
          <a:effectRef idx="0">
            <a:schemeClr val="accent1"/>
          </a:effectRef>
          <a:fontRef idx="minor">
            <a:schemeClr val="tx1"/>
          </a:fontRef>
        </p:style>
      </p:cxnSp>
      <p:grpSp>
        <p:nvGrpSpPr>
          <p:cNvPr id="16" name="Group 15">
            <a:extLst>
              <a:ext uri="{FF2B5EF4-FFF2-40B4-BE49-F238E27FC236}">
                <a16:creationId xmlns:a16="http://schemas.microsoft.com/office/drawing/2014/main" id="{4C36935E-D5B5-A9AD-AB98-30C3D94DEB22}"/>
              </a:ext>
            </a:extLst>
          </p:cNvPr>
          <p:cNvGrpSpPr/>
          <p:nvPr/>
        </p:nvGrpSpPr>
        <p:grpSpPr>
          <a:xfrm>
            <a:off x="4309332" y="1081144"/>
            <a:ext cx="3661323" cy="1050029"/>
            <a:chOff x="6471437" y="1032885"/>
            <a:chExt cx="3661323" cy="1050029"/>
          </a:xfrm>
        </p:grpSpPr>
        <p:sp>
          <p:nvSpPr>
            <p:cNvPr id="7" name="TextBox 6">
              <a:extLst>
                <a:ext uri="{FF2B5EF4-FFF2-40B4-BE49-F238E27FC236}">
                  <a16:creationId xmlns:a16="http://schemas.microsoft.com/office/drawing/2014/main" id="{749E5C41-8DB5-5734-D319-54D9EE6A21CA}"/>
                </a:ext>
              </a:extLst>
            </p:cNvPr>
            <p:cNvSpPr txBox="1"/>
            <p:nvPr/>
          </p:nvSpPr>
          <p:spPr>
            <a:xfrm>
              <a:off x="6471437" y="1032885"/>
              <a:ext cx="3079380" cy="608662"/>
            </a:xfrm>
            <a:prstGeom prst="rect">
              <a:avLst/>
            </a:prstGeom>
            <a:noFill/>
          </p:spPr>
          <p:txBody>
            <a:bodyPr wrap="square" rtlCol="0">
              <a:spAutoFit/>
            </a:bodyPr>
            <a:lstStyle/>
            <a:p>
              <a:r>
                <a:rPr lang="en-US" sz="2400" dirty="0">
                  <a:solidFill>
                    <a:schemeClr val="tx2"/>
                  </a:solidFill>
                  <a:latin typeface="+mj-lt"/>
                  <a:cs typeface="Arial" panose="020B0604020202020204" pitchFamily="34" charset="0"/>
                </a:rPr>
                <a:t>COMPETITION A</a:t>
              </a:r>
            </a:p>
          </p:txBody>
        </p:sp>
        <p:sp>
          <p:nvSpPr>
            <p:cNvPr id="8" name="Rectangle 7">
              <a:extLst>
                <a:ext uri="{FF2B5EF4-FFF2-40B4-BE49-F238E27FC236}">
                  <a16:creationId xmlns:a16="http://schemas.microsoft.com/office/drawing/2014/main" id="{F7E5CFD7-F71D-AC58-7F19-9918290D7373}"/>
                </a:ext>
              </a:extLst>
            </p:cNvPr>
            <p:cNvSpPr/>
            <p:nvPr/>
          </p:nvSpPr>
          <p:spPr>
            <a:xfrm>
              <a:off x="6471437" y="1493265"/>
              <a:ext cx="3661323" cy="589649"/>
            </a:xfrm>
            <a:prstGeom prst="rect">
              <a:avLst/>
            </a:prstGeom>
          </p:spPr>
          <p:txBody>
            <a:bodyPr wrap="square">
              <a:spAutoFit/>
            </a:bodyPr>
            <a:lstStyle/>
            <a:p>
              <a:pPr>
                <a:lnSpc>
                  <a:spcPct val="120000"/>
                </a:lnSpc>
                <a:spcBef>
                  <a:spcPts val="1200"/>
                </a:spcBef>
              </a:pPr>
              <a:r>
                <a:rPr lang="en-GB" sz="1400" dirty="0">
                  <a:solidFill>
                    <a:srgbClr val="000000">
                      <a:lumMod val="65000"/>
                      <a:lumOff val="35000"/>
                    </a:srgbClr>
                  </a:solidFill>
                  <a:latin typeface="Figtree"/>
                </a:rPr>
                <a:t>Lorem ipsum </a:t>
              </a:r>
              <a:r>
                <a:rPr lang="en-GB" sz="1400" dirty="0" err="1">
                  <a:solidFill>
                    <a:srgbClr val="000000">
                      <a:lumMod val="65000"/>
                      <a:lumOff val="35000"/>
                    </a:srgbClr>
                  </a:solidFill>
                  <a:latin typeface="Figtree"/>
                </a:rPr>
                <a:t>dolor</a:t>
              </a:r>
              <a:r>
                <a:rPr lang="en-GB" sz="1400" dirty="0">
                  <a:solidFill>
                    <a:srgbClr val="000000">
                      <a:lumMod val="65000"/>
                      <a:lumOff val="35000"/>
                    </a:srgbClr>
                  </a:solidFill>
                  <a:latin typeface="Figtree"/>
                </a:rPr>
                <a:t> sit </a:t>
              </a:r>
              <a:r>
                <a:rPr lang="en-GB" sz="1400" dirty="0" err="1">
                  <a:solidFill>
                    <a:srgbClr val="000000">
                      <a:lumMod val="65000"/>
                      <a:lumOff val="35000"/>
                    </a:srgbClr>
                  </a:solidFill>
                  <a:latin typeface="Figtree"/>
                </a:rPr>
                <a:t>amet</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consectetuer</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adipiscing</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elit</a:t>
              </a:r>
              <a:r>
                <a:rPr lang="en-GB" sz="1400" dirty="0">
                  <a:solidFill>
                    <a:srgbClr val="000000">
                      <a:lumMod val="65000"/>
                      <a:lumOff val="35000"/>
                    </a:srgbClr>
                  </a:solidFill>
                  <a:latin typeface="Figtree"/>
                </a:rPr>
                <a:t>. Aenean </a:t>
              </a:r>
              <a:r>
                <a:rPr lang="en-GB" sz="1400" dirty="0" err="1">
                  <a:solidFill>
                    <a:srgbClr val="000000">
                      <a:lumMod val="65000"/>
                      <a:lumOff val="35000"/>
                    </a:srgbClr>
                  </a:solidFill>
                  <a:latin typeface="Figtree"/>
                </a:rPr>
                <a:t>commodo</a:t>
              </a:r>
              <a:r>
                <a:rPr lang="en-GB" sz="1400" dirty="0">
                  <a:solidFill>
                    <a:srgbClr val="000000">
                      <a:lumMod val="65000"/>
                      <a:lumOff val="35000"/>
                    </a:srgbClr>
                  </a:solidFill>
                  <a:latin typeface="Figtree"/>
                </a:rPr>
                <a:t> ligula</a:t>
              </a:r>
            </a:p>
          </p:txBody>
        </p:sp>
      </p:grpSp>
      <p:sp>
        <p:nvSpPr>
          <p:cNvPr id="9" name="Rectangle: Diagonal Corners Snipped 8">
            <a:extLst>
              <a:ext uri="{FF2B5EF4-FFF2-40B4-BE49-F238E27FC236}">
                <a16:creationId xmlns:a16="http://schemas.microsoft.com/office/drawing/2014/main" id="{EDF04DDC-84C5-DFB2-C1A1-48056630ABBF}"/>
              </a:ext>
            </a:extLst>
          </p:cNvPr>
          <p:cNvSpPr/>
          <p:nvPr/>
        </p:nvSpPr>
        <p:spPr>
          <a:xfrm>
            <a:off x="3064915" y="1086062"/>
            <a:ext cx="913149" cy="913149"/>
          </a:xfrm>
          <a:prstGeom prst="snip2DiagRect">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Diagonal Corners Snipped 9">
            <a:extLst>
              <a:ext uri="{FF2B5EF4-FFF2-40B4-BE49-F238E27FC236}">
                <a16:creationId xmlns:a16="http://schemas.microsoft.com/office/drawing/2014/main" id="{68F055A0-FE25-70BF-86ED-65B5CB8EDBBB}"/>
              </a:ext>
            </a:extLst>
          </p:cNvPr>
          <p:cNvSpPr/>
          <p:nvPr/>
        </p:nvSpPr>
        <p:spPr>
          <a:xfrm>
            <a:off x="6681734" y="4705641"/>
            <a:ext cx="913149" cy="913149"/>
          </a:xfrm>
          <a:prstGeom prst="snip2DiagRect">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Diagonal Corners Snipped 10">
            <a:extLst>
              <a:ext uri="{FF2B5EF4-FFF2-40B4-BE49-F238E27FC236}">
                <a16:creationId xmlns:a16="http://schemas.microsoft.com/office/drawing/2014/main" id="{B9650AA4-B2D3-7055-2360-94F9CC54D9A6}"/>
              </a:ext>
            </a:extLst>
          </p:cNvPr>
          <p:cNvSpPr/>
          <p:nvPr/>
        </p:nvSpPr>
        <p:spPr>
          <a:xfrm>
            <a:off x="4883206" y="2895852"/>
            <a:ext cx="913149" cy="913149"/>
          </a:xfrm>
          <a:prstGeom prst="snip2DiagRect">
            <a:avLst/>
          </a:prstGeom>
          <a:solidFill>
            <a:schemeClr val="accent6"/>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Graphic 11">
            <a:extLst>
              <a:ext uri="{FF2B5EF4-FFF2-40B4-BE49-F238E27FC236}">
                <a16:creationId xmlns:a16="http://schemas.microsoft.com/office/drawing/2014/main" id="{D231A019-2CA4-C098-184B-66C56ED57F7B}"/>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6971144" y="4943878"/>
            <a:ext cx="334329" cy="436675"/>
          </a:xfrm>
          <a:prstGeom prst="rect">
            <a:avLst/>
          </a:prstGeom>
        </p:spPr>
      </p:pic>
      <p:pic>
        <p:nvPicPr>
          <p:cNvPr id="13" name="Graphic 12">
            <a:extLst>
              <a:ext uri="{FF2B5EF4-FFF2-40B4-BE49-F238E27FC236}">
                <a16:creationId xmlns:a16="http://schemas.microsoft.com/office/drawing/2014/main" id="{F8493BF2-9F72-C4F9-30FA-E296A0FDD139}"/>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5122010" y="3134087"/>
            <a:ext cx="435541" cy="436677"/>
          </a:xfrm>
          <a:prstGeom prst="rect">
            <a:avLst/>
          </a:prstGeom>
        </p:spPr>
      </p:pic>
      <p:pic>
        <p:nvPicPr>
          <p:cNvPr id="14" name="Graphic 13">
            <a:extLst>
              <a:ext uri="{FF2B5EF4-FFF2-40B4-BE49-F238E27FC236}">
                <a16:creationId xmlns:a16="http://schemas.microsoft.com/office/drawing/2014/main" id="{82ABF8CF-1969-0B09-E950-C6E6956EC7A9}"/>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354325" y="1324300"/>
            <a:ext cx="334329" cy="436675"/>
          </a:xfrm>
          <a:prstGeom prst="rect">
            <a:avLst/>
          </a:prstGeom>
        </p:spPr>
      </p:pic>
      <p:grpSp>
        <p:nvGrpSpPr>
          <p:cNvPr id="17" name="Group 16">
            <a:extLst>
              <a:ext uri="{FF2B5EF4-FFF2-40B4-BE49-F238E27FC236}">
                <a16:creationId xmlns:a16="http://schemas.microsoft.com/office/drawing/2014/main" id="{328DB50E-FF3F-C0B5-1DF7-5FF709429350}"/>
              </a:ext>
            </a:extLst>
          </p:cNvPr>
          <p:cNvGrpSpPr/>
          <p:nvPr/>
        </p:nvGrpSpPr>
        <p:grpSpPr>
          <a:xfrm>
            <a:off x="6035159" y="2890065"/>
            <a:ext cx="4240705" cy="1050029"/>
            <a:chOff x="6471437" y="1032885"/>
            <a:chExt cx="4240705" cy="1050029"/>
          </a:xfrm>
        </p:grpSpPr>
        <p:sp>
          <p:nvSpPr>
            <p:cNvPr id="18" name="TextBox 17">
              <a:extLst>
                <a:ext uri="{FF2B5EF4-FFF2-40B4-BE49-F238E27FC236}">
                  <a16:creationId xmlns:a16="http://schemas.microsoft.com/office/drawing/2014/main" id="{E14868E6-E057-7AA3-E241-2B7CD62FD900}"/>
                </a:ext>
              </a:extLst>
            </p:cNvPr>
            <p:cNvSpPr txBox="1"/>
            <p:nvPr/>
          </p:nvSpPr>
          <p:spPr>
            <a:xfrm>
              <a:off x="6471437" y="1032885"/>
              <a:ext cx="3079380" cy="608662"/>
            </a:xfrm>
            <a:prstGeom prst="rect">
              <a:avLst/>
            </a:prstGeom>
            <a:noFill/>
          </p:spPr>
          <p:txBody>
            <a:bodyPr wrap="square" rtlCol="0">
              <a:spAutoFit/>
            </a:bodyPr>
            <a:lstStyle/>
            <a:p>
              <a:r>
                <a:rPr lang="en-US" sz="2400" dirty="0">
                  <a:solidFill>
                    <a:schemeClr val="tx2"/>
                  </a:solidFill>
                  <a:latin typeface="+mj-lt"/>
                  <a:cs typeface="Arial" panose="020B0604020202020204" pitchFamily="34" charset="0"/>
                </a:rPr>
                <a:t>COMPETITION A</a:t>
              </a:r>
            </a:p>
          </p:txBody>
        </p:sp>
        <p:sp>
          <p:nvSpPr>
            <p:cNvPr id="19" name="Rectangle 18">
              <a:extLst>
                <a:ext uri="{FF2B5EF4-FFF2-40B4-BE49-F238E27FC236}">
                  <a16:creationId xmlns:a16="http://schemas.microsoft.com/office/drawing/2014/main" id="{B9E3E1CD-BD0F-D790-6757-DF904023D30E}"/>
                </a:ext>
              </a:extLst>
            </p:cNvPr>
            <p:cNvSpPr/>
            <p:nvPr/>
          </p:nvSpPr>
          <p:spPr>
            <a:xfrm>
              <a:off x="6471437" y="1493265"/>
              <a:ext cx="4240705" cy="589649"/>
            </a:xfrm>
            <a:prstGeom prst="rect">
              <a:avLst/>
            </a:prstGeom>
          </p:spPr>
          <p:txBody>
            <a:bodyPr wrap="square">
              <a:spAutoFit/>
            </a:bodyPr>
            <a:lstStyle/>
            <a:p>
              <a:pPr>
                <a:lnSpc>
                  <a:spcPct val="120000"/>
                </a:lnSpc>
                <a:spcBef>
                  <a:spcPts val="1200"/>
                </a:spcBef>
              </a:pPr>
              <a:r>
                <a:rPr lang="en-GB" sz="1400" dirty="0">
                  <a:solidFill>
                    <a:srgbClr val="000000">
                      <a:lumMod val="65000"/>
                      <a:lumOff val="35000"/>
                    </a:srgbClr>
                  </a:solidFill>
                  <a:latin typeface="Figtree"/>
                </a:rPr>
                <a:t>Lorem ipsum </a:t>
              </a:r>
              <a:r>
                <a:rPr lang="en-GB" sz="1400" dirty="0" err="1">
                  <a:solidFill>
                    <a:srgbClr val="000000">
                      <a:lumMod val="65000"/>
                      <a:lumOff val="35000"/>
                    </a:srgbClr>
                  </a:solidFill>
                  <a:latin typeface="Figtree"/>
                </a:rPr>
                <a:t>dolor</a:t>
              </a:r>
              <a:r>
                <a:rPr lang="en-GB" sz="1400" dirty="0">
                  <a:solidFill>
                    <a:srgbClr val="000000">
                      <a:lumMod val="65000"/>
                      <a:lumOff val="35000"/>
                    </a:srgbClr>
                  </a:solidFill>
                  <a:latin typeface="Figtree"/>
                </a:rPr>
                <a:t> sit </a:t>
              </a:r>
              <a:r>
                <a:rPr lang="en-GB" sz="1400" dirty="0" err="1">
                  <a:solidFill>
                    <a:srgbClr val="000000">
                      <a:lumMod val="65000"/>
                      <a:lumOff val="35000"/>
                    </a:srgbClr>
                  </a:solidFill>
                  <a:latin typeface="Figtree"/>
                </a:rPr>
                <a:t>amet</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consectetuer</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adipiscing</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elit</a:t>
              </a:r>
              <a:r>
                <a:rPr lang="en-GB" sz="1400" dirty="0">
                  <a:solidFill>
                    <a:srgbClr val="000000">
                      <a:lumMod val="65000"/>
                      <a:lumOff val="35000"/>
                    </a:srgbClr>
                  </a:solidFill>
                  <a:latin typeface="Figtree"/>
                </a:rPr>
                <a:t>. Aenean </a:t>
              </a:r>
              <a:r>
                <a:rPr lang="en-GB" sz="1400" dirty="0" err="1">
                  <a:solidFill>
                    <a:srgbClr val="000000">
                      <a:lumMod val="65000"/>
                      <a:lumOff val="35000"/>
                    </a:srgbClr>
                  </a:solidFill>
                  <a:latin typeface="Figtree"/>
                </a:rPr>
                <a:t>commodo</a:t>
              </a:r>
              <a:r>
                <a:rPr lang="en-GB" sz="1400" dirty="0">
                  <a:solidFill>
                    <a:srgbClr val="000000">
                      <a:lumMod val="65000"/>
                      <a:lumOff val="35000"/>
                    </a:srgbClr>
                  </a:solidFill>
                  <a:latin typeface="Figtree"/>
                </a:rPr>
                <a:t> ligula</a:t>
              </a:r>
            </a:p>
          </p:txBody>
        </p:sp>
      </p:grpSp>
      <p:sp>
        <p:nvSpPr>
          <p:cNvPr id="20" name="TextBox 19">
            <a:extLst>
              <a:ext uri="{FF2B5EF4-FFF2-40B4-BE49-F238E27FC236}">
                <a16:creationId xmlns:a16="http://schemas.microsoft.com/office/drawing/2014/main" id="{9E086232-A3B9-BEB1-A327-B276289CA108}"/>
              </a:ext>
            </a:extLst>
          </p:cNvPr>
          <p:cNvSpPr txBox="1"/>
          <p:nvPr/>
        </p:nvSpPr>
        <p:spPr>
          <a:xfrm rot="16200000">
            <a:off x="-967162" y="2609202"/>
            <a:ext cx="5366681" cy="1600566"/>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grpSp>
        <p:nvGrpSpPr>
          <p:cNvPr id="21" name="Group 20">
            <a:extLst>
              <a:ext uri="{FF2B5EF4-FFF2-40B4-BE49-F238E27FC236}">
                <a16:creationId xmlns:a16="http://schemas.microsoft.com/office/drawing/2014/main" id="{67BB4818-299A-4851-4D3F-B3FFD9A395C6}"/>
              </a:ext>
            </a:extLst>
          </p:cNvPr>
          <p:cNvGrpSpPr/>
          <p:nvPr/>
        </p:nvGrpSpPr>
        <p:grpSpPr>
          <a:xfrm>
            <a:off x="7834141" y="4669170"/>
            <a:ext cx="3586334" cy="1050029"/>
            <a:chOff x="6471437" y="1032885"/>
            <a:chExt cx="3586334" cy="1050029"/>
          </a:xfrm>
        </p:grpSpPr>
        <p:sp>
          <p:nvSpPr>
            <p:cNvPr id="22" name="TextBox 21">
              <a:extLst>
                <a:ext uri="{FF2B5EF4-FFF2-40B4-BE49-F238E27FC236}">
                  <a16:creationId xmlns:a16="http://schemas.microsoft.com/office/drawing/2014/main" id="{E01E263B-F0F9-7A36-DE6E-AF33CED64AEA}"/>
                </a:ext>
              </a:extLst>
            </p:cNvPr>
            <p:cNvSpPr txBox="1"/>
            <p:nvPr/>
          </p:nvSpPr>
          <p:spPr>
            <a:xfrm>
              <a:off x="6471437" y="1032885"/>
              <a:ext cx="3079380" cy="608662"/>
            </a:xfrm>
            <a:prstGeom prst="rect">
              <a:avLst/>
            </a:prstGeom>
            <a:noFill/>
          </p:spPr>
          <p:txBody>
            <a:bodyPr wrap="square" rtlCol="0">
              <a:spAutoFit/>
            </a:bodyPr>
            <a:lstStyle/>
            <a:p>
              <a:r>
                <a:rPr lang="en-US" sz="2400" dirty="0">
                  <a:solidFill>
                    <a:schemeClr val="tx2"/>
                  </a:solidFill>
                  <a:latin typeface="+mj-lt"/>
                  <a:cs typeface="Arial" panose="020B0604020202020204" pitchFamily="34" charset="0"/>
                </a:rPr>
                <a:t>COMPETITION A</a:t>
              </a:r>
            </a:p>
          </p:txBody>
        </p:sp>
        <p:sp>
          <p:nvSpPr>
            <p:cNvPr id="23" name="Rectangle 22">
              <a:extLst>
                <a:ext uri="{FF2B5EF4-FFF2-40B4-BE49-F238E27FC236}">
                  <a16:creationId xmlns:a16="http://schemas.microsoft.com/office/drawing/2014/main" id="{796DD3CE-C2A2-5395-7A45-C732FC061C84}"/>
                </a:ext>
              </a:extLst>
            </p:cNvPr>
            <p:cNvSpPr/>
            <p:nvPr/>
          </p:nvSpPr>
          <p:spPr>
            <a:xfrm>
              <a:off x="6471437" y="1493265"/>
              <a:ext cx="3586334" cy="589649"/>
            </a:xfrm>
            <a:prstGeom prst="rect">
              <a:avLst/>
            </a:prstGeom>
          </p:spPr>
          <p:txBody>
            <a:bodyPr wrap="square">
              <a:spAutoFit/>
            </a:bodyPr>
            <a:lstStyle/>
            <a:p>
              <a:pPr>
                <a:lnSpc>
                  <a:spcPct val="120000"/>
                </a:lnSpc>
                <a:spcBef>
                  <a:spcPts val="1200"/>
                </a:spcBef>
              </a:pPr>
              <a:r>
                <a:rPr lang="en-GB" sz="1400" dirty="0">
                  <a:solidFill>
                    <a:srgbClr val="000000">
                      <a:lumMod val="65000"/>
                      <a:lumOff val="35000"/>
                    </a:srgbClr>
                  </a:solidFill>
                  <a:latin typeface="Figtree"/>
                </a:rPr>
                <a:t>Lorem ipsum </a:t>
              </a:r>
              <a:r>
                <a:rPr lang="en-GB" sz="1400" dirty="0" err="1">
                  <a:solidFill>
                    <a:srgbClr val="000000">
                      <a:lumMod val="65000"/>
                      <a:lumOff val="35000"/>
                    </a:srgbClr>
                  </a:solidFill>
                  <a:latin typeface="Figtree"/>
                </a:rPr>
                <a:t>dolor</a:t>
              </a:r>
              <a:r>
                <a:rPr lang="en-GB" sz="1400" dirty="0">
                  <a:solidFill>
                    <a:srgbClr val="000000">
                      <a:lumMod val="65000"/>
                      <a:lumOff val="35000"/>
                    </a:srgbClr>
                  </a:solidFill>
                  <a:latin typeface="Figtree"/>
                </a:rPr>
                <a:t> sit </a:t>
              </a:r>
              <a:r>
                <a:rPr lang="en-GB" sz="1400" dirty="0" err="1">
                  <a:solidFill>
                    <a:srgbClr val="000000">
                      <a:lumMod val="65000"/>
                      <a:lumOff val="35000"/>
                    </a:srgbClr>
                  </a:solidFill>
                  <a:latin typeface="Figtree"/>
                </a:rPr>
                <a:t>amet</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consectetuer</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adipiscing</a:t>
              </a:r>
              <a:r>
                <a:rPr lang="en-GB" sz="1400" dirty="0">
                  <a:solidFill>
                    <a:srgbClr val="000000">
                      <a:lumMod val="65000"/>
                      <a:lumOff val="35000"/>
                    </a:srgbClr>
                  </a:solidFill>
                  <a:latin typeface="Figtree"/>
                </a:rPr>
                <a:t> </a:t>
              </a:r>
              <a:r>
                <a:rPr lang="en-GB" sz="1400" dirty="0" err="1">
                  <a:solidFill>
                    <a:srgbClr val="000000">
                      <a:lumMod val="65000"/>
                      <a:lumOff val="35000"/>
                    </a:srgbClr>
                  </a:solidFill>
                  <a:latin typeface="Figtree"/>
                </a:rPr>
                <a:t>elit</a:t>
              </a:r>
              <a:r>
                <a:rPr lang="en-GB" sz="1400" dirty="0">
                  <a:solidFill>
                    <a:srgbClr val="000000">
                      <a:lumMod val="65000"/>
                      <a:lumOff val="35000"/>
                    </a:srgbClr>
                  </a:solidFill>
                  <a:latin typeface="Figtree"/>
                </a:rPr>
                <a:t>. Aenean </a:t>
              </a:r>
              <a:r>
                <a:rPr lang="en-GB" sz="1400" dirty="0" err="1">
                  <a:solidFill>
                    <a:srgbClr val="000000">
                      <a:lumMod val="65000"/>
                      <a:lumOff val="35000"/>
                    </a:srgbClr>
                  </a:solidFill>
                  <a:latin typeface="Figtree"/>
                </a:rPr>
                <a:t>commodo</a:t>
              </a:r>
              <a:r>
                <a:rPr lang="en-GB" sz="1400" dirty="0">
                  <a:solidFill>
                    <a:srgbClr val="000000">
                      <a:lumMod val="65000"/>
                      <a:lumOff val="35000"/>
                    </a:srgbClr>
                  </a:solidFill>
                  <a:latin typeface="Figtree"/>
                </a:rPr>
                <a:t> ligula</a:t>
              </a:r>
            </a:p>
          </p:txBody>
        </p:sp>
      </p:grpSp>
      <p:sp>
        <p:nvSpPr>
          <p:cNvPr id="26" name="Speech Bubble: Oval 25">
            <a:extLst>
              <a:ext uri="{FF2B5EF4-FFF2-40B4-BE49-F238E27FC236}">
                <a16:creationId xmlns:a16="http://schemas.microsoft.com/office/drawing/2014/main" id="{E6D12A63-19EE-9DEB-D531-64745F60197E}"/>
              </a:ext>
            </a:extLst>
          </p:cNvPr>
          <p:cNvSpPr/>
          <p:nvPr/>
        </p:nvSpPr>
        <p:spPr>
          <a:xfrm>
            <a:off x="8816513" y="1461556"/>
            <a:ext cx="1863274" cy="1863270"/>
          </a:xfrm>
          <a:prstGeom prst="wedgeEllipseCallout">
            <a:avLst>
              <a:gd name="adj1" fmla="val -43369"/>
              <a:gd name="adj2" fmla="val 41066"/>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grpSp>
        <p:nvGrpSpPr>
          <p:cNvPr id="27" name="Group 26">
            <a:extLst>
              <a:ext uri="{FF2B5EF4-FFF2-40B4-BE49-F238E27FC236}">
                <a16:creationId xmlns:a16="http://schemas.microsoft.com/office/drawing/2014/main" id="{B439C261-5BF0-832E-A5E6-2394384D8E87}"/>
              </a:ext>
            </a:extLst>
          </p:cNvPr>
          <p:cNvGrpSpPr/>
          <p:nvPr/>
        </p:nvGrpSpPr>
        <p:grpSpPr>
          <a:xfrm>
            <a:off x="9084634" y="1729675"/>
            <a:ext cx="1327032" cy="1327032"/>
            <a:chOff x="2375605" y="5193280"/>
            <a:chExt cx="1327032" cy="1327032"/>
          </a:xfrm>
        </p:grpSpPr>
        <p:sp>
          <p:nvSpPr>
            <p:cNvPr id="28" name="Oval 27">
              <a:extLst>
                <a:ext uri="{FF2B5EF4-FFF2-40B4-BE49-F238E27FC236}">
                  <a16:creationId xmlns:a16="http://schemas.microsoft.com/office/drawing/2014/main" id="{65231CD1-B79C-3530-B9CD-0F5033009BA2}"/>
                </a:ext>
              </a:extLst>
            </p:cNvPr>
            <p:cNvSpPr/>
            <p:nvPr/>
          </p:nvSpPr>
          <p:spPr>
            <a:xfrm>
              <a:off x="2375605" y="5193280"/>
              <a:ext cx="1327032" cy="1327032"/>
            </a:xfrm>
            <a:prstGeom prst="ellipse">
              <a:avLst/>
            </a:prstGeom>
            <a:solidFill>
              <a:schemeClr val="bg1">
                <a:alpha val="0"/>
              </a:schemeClr>
            </a:solidFill>
            <a:ln w="44450" cap="rnd">
              <a:solidFill>
                <a:schemeClr val="bg1">
                  <a:lumMod val="65000"/>
                  <a:alpha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9" name="Arc 28">
              <a:extLst>
                <a:ext uri="{FF2B5EF4-FFF2-40B4-BE49-F238E27FC236}">
                  <a16:creationId xmlns:a16="http://schemas.microsoft.com/office/drawing/2014/main" id="{D21C11E8-862E-07A6-13CE-66DB155FED51}"/>
                </a:ext>
              </a:extLst>
            </p:cNvPr>
            <p:cNvSpPr/>
            <p:nvPr/>
          </p:nvSpPr>
          <p:spPr>
            <a:xfrm>
              <a:off x="2375605" y="5193280"/>
              <a:ext cx="1327032" cy="1327032"/>
            </a:xfrm>
            <a:prstGeom prst="arc">
              <a:avLst>
                <a:gd name="adj1" fmla="val 16200000"/>
                <a:gd name="adj2" fmla="val 5133232"/>
              </a:avLst>
            </a:prstGeom>
            <a:solidFill>
              <a:schemeClr val="bg1">
                <a:alpha val="0"/>
              </a:schemeClr>
            </a:solidFill>
            <a:ln w="69850" cap="rnd">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0" name="Oval 29">
              <a:extLst>
                <a:ext uri="{FF2B5EF4-FFF2-40B4-BE49-F238E27FC236}">
                  <a16:creationId xmlns:a16="http://schemas.microsoft.com/office/drawing/2014/main" id="{62E5F0FF-C1CE-B1F0-F4B5-337FB0326CC2}"/>
                </a:ext>
              </a:extLst>
            </p:cNvPr>
            <p:cNvSpPr/>
            <p:nvPr/>
          </p:nvSpPr>
          <p:spPr>
            <a:xfrm>
              <a:off x="2561649" y="5379325"/>
              <a:ext cx="954944" cy="954942"/>
            </a:xfrm>
            <a:prstGeom prst="ellipse">
              <a:avLst/>
            </a:prstGeom>
            <a:solidFill>
              <a:schemeClr val="accent5"/>
            </a:soli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31" name="TextBox 30">
              <a:extLst>
                <a:ext uri="{FF2B5EF4-FFF2-40B4-BE49-F238E27FC236}">
                  <a16:creationId xmlns:a16="http://schemas.microsoft.com/office/drawing/2014/main" id="{212C5298-B409-6573-B797-612E6862BC98}"/>
                </a:ext>
              </a:extLst>
            </p:cNvPr>
            <p:cNvSpPr txBox="1"/>
            <p:nvPr/>
          </p:nvSpPr>
          <p:spPr>
            <a:xfrm>
              <a:off x="2542764" y="5656740"/>
              <a:ext cx="992715" cy="400110"/>
            </a:xfrm>
            <a:prstGeom prst="rect">
              <a:avLst/>
            </a:prstGeom>
            <a:noFill/>
          </p:spPr>
          <p:txBody>
            <a:bodyPr wrap="square" rtlCol="0" anchor="ctr">
              <a:spAutoFit/>
            </a:bodyPr>
            <a:lstStyle>
              <a:defPPr>
                <a:defRPr lang="en-US"/>
              </a:defPPr>
              <a:lvl1pPr>
                <a:lnSpc>
                  <a:spcPct val="130000"/>
                </a:lnSpc>
                <a:spcBef>
                  <a:spcPts val="1200"/>
                </a:spcBef>
                <a:defRPr sz="1400">
                  <a:solidFill>
                    <a:schemeClr val="tx2"/>
                  </a:solidFill>
                  <a:ea typeface="Open Sans" panose="020B0606030504020204" pitchFamily="34" charset="0"/>
                  <a:cs typeface="Rubik Light" pitchFamily="2" charset="-79"/>
                </a:defRPr>
              </a:lvl1pPr>
            </a:lstStyle>
            <a:p>
              <a:pPr algn="ctr">
                <a:lnSpc>
                  <a:spcPct val="100000"/>
                </a:lnSpc>
                <a:spcBef>
                  <a:spcPts val="0"/>
                </a:spcBef>
                <a:spcAft>
                  <a:spcPts val="600"/>
                </a:spcAft>
              </a:pPr>
              <a:r>
                <a:rPr lang="en-US" sz="2000" dirty="0">
                  <a:solidFill>
                    <a:schemeClr val="bg1"/>
                  </a:solidFill>
                  <a:latin typeface="+mj-lt"/>
                </a:rPr>
                <a:t>50%</a:t>
              </a:r>
            </a:p>
          </p:txBody>
        </p:sp>
      </p:grpSp>
    </p:spTree>
    <p:extLst>
      <p:ext uri="{BB962C8B-B14F-4D97-AF65-F5344CB8AC3E}">
        <p14:creationId xmlns:p14="http://schemas.microsoft.com/office/powerpoint/2010/main" val="1748747132"/>
      </p:ext>
    </p:extLst>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Parallelogram 1">
            <a:extLst>
              <a:ext uri="{FF2B5EF4-FFF2-40B4-BE49-F238E27FC236}">
                <a16:creationId xmlns:a16="http://schemas.microsoft.com/office/drawing/2014/main" id="{89298C95-7F19-094E-753D-97C9356DAA8C}"/>
              </a:ext>
            </a:extLst>
          </p:cNvPr>
          <p:cNvSpPr/>
          <p:nvPr/>
        </p:nvSpPr>
        <p:spPr>
          <a:xfrm flipH="1">
            <a:off x="4961136" y="1321312"/>
            <a:ext cx="7748990" cy="4465394"/>
          </a:xfrm>
          <a:prstGeom prst="parallelogram">
            <a:avLst>
              <a:gd name="adj" fmla="val 102552"/>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Parallelogram 2">
            <a:extLst>
              <a:ext uri="{FF2B5EF4-FFF2-40B4-BE49-F238E27FC236}">
                <a16:creationId xmlns:a16="http://schemas.microsoft.com/office/drawing/2014/main" id="{C0EADA02-B8BD-3730-97C4-7A3AEB883A53}"/>
              </a:ext>
            </a:extLst>
          </p:cNvPr>
          <p:cNvSpPr/>
          <p:nvPr/>
        </p:nvSpPr>
        <p:spPr>
          <a:xfrm flipH="1">
            <a:off x="7413048" y="419481"/>
            <a:ext cx="2304510" cy="1974725"/>
          </a:xfrm>
          <a:prstGeom prst="parallelogram">
            <a:avLst>
              <a:gd name="adj" fmla="val 101248"/>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Parallelogram 3">
            <a:extLst>
              <a:ext uri="{FF2B5EF4-FFF2-40B4-BE49-F238E27FC236}">
                <a16:creationId xmlns:a16="http://schemas.microsoft.com/office/drawing/2014/main" id="{33FA8533-57A4-91CB-1AD0-3C4362364EED}"/>
              </a:ext>
            </a:extLst>
          </p:cNvPr>
          <p:cNvSpPr/>
          <p:nvPr/>
        </p:nvSpPr>
        <p:spPr>
          <a:xfrm flipH="1">
            <a:off x="2801482" y="0"/>
            <a:ext cx="2472657" cy="2394030"/>
          </a:xfrm>
          <a:prstGeom prst="parallelogram">
            <a:avLst>
              <a:gd name="adj" fmla="val 101248"/>
            </a:avLst>
          </a:prstGeom>
          <a:solidFill>
            <a:schemeClr val="bg1">
              <a:alpha val="3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Parallelogram 4">
            <a:extLst>
              <a:ext uri="{FF2B5EF4-FFF2-40B4-BE49-F238E27FC236}">
                <a16:creationId xmlns:a16="http://schemas.microsoft.com/office/drawing/2014/main" id="{F3B7D18C-B38A-2A6D-C599-34FA42B8A446}"/>
              </a:ext>
            </a:extLst>
          </p:cNvPr>
          <p:cNvSpPr/>
          <p:nvPr/>
        </p:nvSpPr>
        <p:spPr>
          <a:xfrm flipH="1">
            <a:off x="3177332" y="1527815"/>
            <a:ext cx="5982116" cy="1140526"/>
          </a:xfrm>
          <a:prstGeom prst="parallelogram">
            <a:avLst>
              <a:gd name="adj" fmla="val 102552"/>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6" name="TextBox 5">
            <a:extLst>
              <a:ext uri="{FF2B5EF4-FFF2-40B4-BE49-F238E27FC236}">
                <a16:creationId xmlns:a16="http://schemas.microsoft.com/office/drawing/2014/main" id="{967FDBBA-963E-DD01-96B4-B8287F7C6E42}"/>
              </a:ext>
            </a:extLst>
          </p:cNvPr>
          <p:cNvSpPr txBox="1"/>
          <p:nvPr/>
        </p:nvSpPr>
        <p:spPr>
          <a:xfrm>
            <a:off x="4270997" y="1636413"/>
            <a:ext cx="1300389" cy="923330"/>
          </a:xfrm>
          <a:prstGeom prst="rect">
            <a:avLst/>
          </a:prstGeom>
          <a:noFill/>
        </p:spPr>
        <p:txBody>
          <a:bodyPr wrap="square" rtlCol="0">
            <a:spAutoFit/>
          </a:bodyPr>
          <a:lstStyle/>
          <a:p>
            <a:r>
              <a:rPr lang="en-US" sz="5400" dirty="0">
                <a:solidFill>
                  <a:schemeClr val="accent2"/>
                </a:solidFill>
                <a:latin typeface="+mj-lt"/>
                <a:cs typeface="Arial" panose="020B0604020202020204" pitchFamily="34" charset="0"/>
              </a:rPr>
              <a:t>01</a:t>
            </a:r>
          </a:p>
        </p:txBody>
      </p:sp>
      <p:sp>
        <p:nvSpPr>
          <p:cNvPr id="7" name="TextBox 6">
            <a:extLst>
              <a:ext uri="{FF2B5EF4-FFF2-40B4-BE49-F238E27FC236}">
                <a16:creationId xmlns:a16="http://schemas.microsoft.com/office/drawing/2014/main" id="{3C6E4B60-EB22-8938-2CA6-F7C851EB9088}"/>
              </a:ext>
            </a:extLst>
          </p:cNvPr>
          <p:cNvSpPr txBox="1"/>
          <p:nvPr/>
        </p:nvSpPr>
        <p:spPr>
          <a:xfrm>
            <a:off x="5168387" y="1774913"/>
            <a:ext cx="2897396" cy="646331"/>
          </a:xfrm>
          <a:prstGeom prst="rect">
            <a:avLst/>
          </a:prstGeom>
          <a:noFill/>
        </p:spPr>
        <p:txBody>
          <a:bodyPr wrap="square" rtlCol="0">
            <a:spAutoFit/>
          </a:bodyPr>
          <a:lstStyle/>
          <a:p>
            <a:r>
              <a:rPr lang="en-US" sz="1600" dirty="0">
                <a:solidFill>
                  <a:schemeClr val="accent3"/>
                </a:solidFill>
                <a:cs typeface="Arial" panose="020B0604020202020204" pitchFamily="34" charset="0"/>
              </a:rPr>
              <a:t>FIRST COMPETITION</a:t>
            </a:r>
          </a:p>
          <a:p>
            <a:r>
              <a:rPr lang="en-US" sz="2000" dirty="0">
                <a:solidFill>
                  <a:schemeClr val="tx2"/>
                </a:solidFill>
                <a:cs typeface="Arial" panose="020B0604020202020204" pitchFamily="34" charset="0"/>
              </a:rPr>
              <a:t>$250.000 IN TOTAL</a:t>
            </a:r>
          </a:p>
        </p:txBody>
      </p:sp>
      <p:sp>
        <p:nvSpPr>
          <p:cNvPr id="8" name="Parallelogram 7">
            <a:extLst>
              <a:ext uri="{FF2B5EF4-FFF2-40B4-BE49-F238E27FC236}">
                <a16:creationId xmlns:a16="http://schemas.microsoft.com/office/drawing/2014/main" id="{6DF79642-6719-54A1-1F1E-F6C289FEAEE1}"/>
              </a:ext>
            </a:extLst>
          </p:cNvPr>
          <p:cNvSpPr/>
          <p:nvPr/>
        </p:nvSpPr>
        <p:spPr>
          <a:xfrm flipH="1">
            <a:off x="4473514" y="2828223"/>
            <a:ext cx="5982116" cy="1140526"/>
          </a:xfrm>
          <a:prstGeom prst="parallelogram">
            <a:avLst>
              <a:gd name="adj" fmla="val 102552"/>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9" name="TextBox 8">
            <a:extLst>
              <a:ext uri="{FF2B5EF4-FFF2-40B4-BE49-F238E27FC236}">
                <a16:creationId xmlns:a16="http://schemas.microsoft.com/office/drawing/2014/main" id="{FBD63F99-0ACE-ADD5-E221-5440605AD094}"/>
              </a:ext>
            </a:extLst>
          </p:cNvPr>
          <p:cNvSpPr txBox="1"/>
          <p:nvPr/>
        </p:nvSpPr>
        <p:spPr>
          <a:xfrm>
            <a:off x="5567179" y="2936821"/>
            <a:ext cx="1300389" cy="923330"/>
          </a:xfrm>
          <a:prstGeom prst="rect">
            <a:avLst/>
          </a:prstGeom>
          <a:noFill/>
        </p:spPr>
        <p:txBody>
          <a:bodyPr wrap="square" rtlCol="0">
            <a:spAutoFit/>
          </a:bodyPr>
          <a:lstStyle/>
          <a:p>
            <a:r>
              <a:rPr lang="en-US" sz="5400" dirty="0">
                <a:solidFill>
                  <a:schemeClr val="accent2"/>
                </a:solidFill>
                <a:latin typeface="+mj-lt"/>
                <a:cs typeface="Arial" panose="020B0604020202020204" pitchFamily="34" charset="0"/>
              </a:rPr>
              <a:t>02</a:t>
            </a:r>
          </a:p>
        </p:txBody>
      </p:sp>
      <p:sp>
        <p:nvSpPr>
          <p:cNvPr id="10" name="TextBox 9">
            <a:extLst>
              <a:ext uri="{FF2B5EF4-FFF2-40B4-BE49-F238E27FC236}">
                <a16:creationId xmlns:a16="http://schemas.microsoft.com/office/drawing/2014/main" id="{CA58D1FB-B490-4CF1-B624-B4D6311A43D1}"/>
              </a:ext>
            </a:extLst>
          </p:cNvPr>
          <p:cNvSpPr txBox="1"/>
          <p:nvPr/>
        </p:nvSpPr>
        <p:spPr>
          <a:xfrm>
            <a:off x="6464569" y="3075321"/>
            <a:ext cx="2897396" cy="646331"/>
          </a:xfrm>
          <a:prstGeom prst="rect">
            <a:avLst/>
          </a:prstGeom>
          <a:noFill/>
        </p:spPr>
        <p:txBody>
          <a:bodyPr wrap="square" rtlCol="0">
            <a:spAutoFit/>
          </a:bodyPr>
          <a:lstStyle/>
          <a:p>
            <a:r>
              <a:rPr lang="en-US" sz="1600" dirty="0">
                <a:solidFill>
                  <a:schemeClr val="accent3"/>
                </a:solidFill>
                <a:cs typeface="Arial" panose="020B0604020202020204" pitchFamily="34" charset="0"/>
              </a:rPr>
              <a:t>SECOND COMPETITION</a:t>
            </a:r>
          </a:p>
          <a:p>
            <a:r>
              <a:rPr lang="en-US" sz="2000" dirty="0">
                <a:solidFill>
                  <a:schemeClr val="tx2"/>
                </a:solidFill>
                <a:cs typeface="Arial" panose="020B0604020202020204" pitchFamily="34" charset="0"/>
              </a:rPr>
              <a:t>$250.000 IN TOTAL</a:t>
            </a:r>
          </a:p>
        </p:txBody>
      </p:sp>
      <p:sp>
        <p:nvSpPr>
          <p:cNvPr id="11" name="Parallelogram 10">
            <a:extLst>
              <a:ext uri="{FF2B5EF4-FFF2-40B4-BE49-F238E27FC236}">
                <a16:creationId xmlns:a16="http://schemas.microsoft.com/office/drawing/2014/main" id="{9A4207E0-04A3-F8EA-9E5C-F999316220E2}"/>
              </a:ext>
            </a:extLst>
          </p:cNvPr>
          <p:cNvSpPr/>
          <p:nvPr/>
        </p:nvSpPr>
        <p:spPr>
          <a:xfrm flipH="1">
            <a:off x="5772150" y="4128631"/>
            <a:ext cx="5982116" cy="1140526"/>
          </a:xfrm>
          <a:prstGeom prst="parallelogram">
            <a:avLst>
              <a:gd name="adj" fmla="val 102552"/>
            </a:avLst>
          </a:prstGeom>
          <a:solidFill>
            <a:schemeClr val="bg1"/>
          </a:solidFill>
          <a:ln w="38100">
            <a:noFill/>
          </a:ln>
          <a:effectLst>
            <a:outerShdw blurRad="952500" dist="114300" dir="12600000" algn="tl" rotWithShape="0">
              <a:schemeClr val="tx1">
                <a:alpha val="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chemeClr val="accent1"/>
              </a:solidFill>
              <a:latin typeface="+mj-lt"/>
            </a:endParaRPr>
          </a:p>
        </p:txBody>
      </p:sp>
      <p:sp>
        <p:nvSpPr>
          <p:cNvPr id="12" name="TextBox 11">
            <a:extLst>
              <a:ext uri="{FF2B5EF4-FFF2-40B4-BE49-F238E27FC236}">
                <a16:creationId xmlns:a16="http://schemas.microsoft.com/office/drawing/2014/main" id="{2AA8C4D6-B768-98D4-ACE3-BAEF7DA77811}"/>
              </a:ext>
            </a:extLst>
          </p:cNvPr>
          <p:cNvSpPr txBox="1"/>
          <p:nvPr/>
        </p:nvSpPr>
        <p:spPr>
          <a:xfrm>
            <a:off x="6865815" y="4237229"/>
            <a:ext cx="1300389" cy="923330"/>
          </a:xfrm>
          <a:prstGeom prst="rect">
            <a:avLst/>
          </a:prstGeom>
          <a:noFill/>
        </p:spPr>
        <p:txBody>
          <a:bodyPr wrap="square" rtlCol="0">
            <a:spAutoFit/>
          </a:bodyPr>
          <a:lstStyle/>
          <a:p>
            <a:r>
              <a:rPr lang="en-US" sz="5400" dirty="0">
                <a:solidFill>
                  <a:schemeClr val="accent2"/>
                </a:solidFill>
                <a:latin typeface="+mj-lt"/>
                <a:cs typeface="Arial" panose="020B0604020202020204" pitchFamily="34" charset="0"/>
              </a:rPr>
              <a:t>03</a:t>
            </a:r>
          </a:p>
        </p:txBody>
      </p:sp>
      <p:sp>
        <p:nvSpPr>
          <p:cNvPr id="13" name="TextBox 12">
            <a:extLst>
              <a:ext uri="{FF2B5EF4-FFF2-40B4-BE49-F238E27FC236}">
                <a16:creationId xmlns:a16="http://schemas.microsoft.com/office/drawing/2014/main" id="{E943FE7A-87EB-A928-BEA7-9B85B246E521}"/>
              </a:ext>
            </a:extLst>
          </p:cNvPr>
          <p:cNvSpPr txBox="1"/>
          <p:nvPr/>
        </p:nvSpPr>
        <p:spPr>
          <a:xfrm>
            <a:off x="7763205" y="4375729"/>
            <a:ext cx="2897396" cy="646331"/>
          </a:xfrm>
          <a:prstGeom prst="rect">
            <a:avLst/>
          </a:prstGeom>
          <a:noFill/>
        </p:spPr>
        <p:txBody>
          <a:bodyPr wrap="square" rtlCol="0">
            <a:spAutoFit/>
          </a:bodyPr>
          <a:lstStyle/>
          <a:p>
            <a:r>
              <a:rPr lang="en-US" sz="1600" dirty="0">
                <a:solidFill>
                  <a:schemeClr val="accent3"/>
                </a:solidFill>
                <a:cs typeface="Arial" panose="020B0604020202020204" pitchFamily="34" charset="0"/>
              </a:rPr>
              <a:t>THIRD COMPETITION</a:t>
            </a:r>
          </a:p>
          <a:p>
            <a:r>
              <a:rPr lang="en-US" sz="2000" dirty="0">
                <a:solidFill>
                  <a:schemeClr val="tx2"/>
                </a:solidFill>
                <a:cs typeface="Arial" panose="020B0604020202020204" pitchFamily="34" charset="0"/>
              </a:rPr>
              <a:t>$250.000 IN TOTAL</a:t>
            </a:r>
          </a:p>
        </p:txBody>
      </p:sp>
      <p:sp>
        <p:nvSpPr>
          <p:cNvPr id="14" name="TextBox 13">
            <a:extLst>
              <a:ext uri="{FF2B5EF4-FFF2-40B4-BE49-F238E27FC236}">
                <a16:creationId xmlns:a16="http://schemas.microsoft.com/office/drawing/2014/main" id="{6EE6A726-1126-B3F5-CF80-AD7B65BFBCA7}"/>
              </a:ext>
            </a:extLst>
          </p:cNvPr>
          <p:cNvSpPr txBox="1"/>
          <p:nvPr/>
        </p:nvSpPr>
        <p:spPr>
          <a:xfrm>
            <a:off x="838640" y="2600533"/>
            <a:ext cx="3962320" cy="2348463"/>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nSpc>
                <a:spcPct val="90000"/>
              </a:lnSpc>
            </a:pPr>
            <a:r>
              <a:rPr lang="en-US" sz="5400" dirty="0">
                <a:solidFill>
                  <a:schemeClr val="tx1"/>
                </a:solidFill>
                <a:latin typeface="+mj-lt"/>
              </a:rPr>
              <a:t>Sport Infographic Dashboard</a:t>
            </a:r>
          </a:p>
        </p:txBody>
      </p:sp>
    </p:spTree>
    <p:extLst>
      <p:ext uri="{BB962C8B-B14F-4D97-AF65-F5344CB8AC3E}">
        <p14:creationId xmlns:p14="http://schemas.microsoft.com/office/powerpoint/2010/main" val="1973274233"/>
      </p:ext>
    </p:extLst>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8" name="Group 47">
            <a:extLst>
              <a:ext uri="{FF2B5EF4-FFF2-40B4-BE49-F238E27FC236}">
                <a16:creationId xmlns:a16="http://schemas.microsoft.com/office/drawing/2014/main" id="{F93489C6-2EDF-6243-CE2B-5AC14B7036F2}"/>
              </a:ext>
            </a:extLst>
          </p:cNvPr>
          <p:cNvGrpSpPr/>
          <p:nvPr/>
        </p:nvGrpSpPr>
        <p:grpSpPr>
          <a:xfrm>
            <a:off x="956905" y="2103821"/>
            <a:ext cx="10278190" cy="3061314"/>
            <a:chOff x="1322129" y="2553806"/>
            <a:chExt cx="9547744" cy="2843754"/>
          </a:xfrm>
        </p:grpSpPr>
        <p:sp>
          <p:nvSpPr>
            <p:cNvPr id="3" name="Freeform: Shape 2">
              <a:extLst>
                <a:ext uri="{FF2B5EF4-FFF2-40B4-BE49-F238E27FC236}">
                  <a16:creationId xmlns:a16="http://schemas.microsoft.com/office/drawing/2014/main" id="{30F2EDA2-380C-2CA6-8820-D4AD19EE12A1}"/>
                </a:ext>
              </a:extLst>
            </p:cNvPr>
            <p:cNvSpPr/>
            <p:nvPr/>
          </p:nvSpPr>
          <p:spPr>
            <a:xfrm>
              <a:off x="1670635" y="2849798"/>
              <a:ext cx="2180157" cy="2164244"/>
            </a:xfrm>
            <a:custGeom>
              <a:avLst/>
              <a:gdLst>
                <a:gd name="connsiteX0" fmla="*/ 1303973 w 1304925"/>
                <a:gd name="connsiteY0" fmla="*/ 0 h 1295400"/>
                <a:gd name="connsiteX1" fmla="*/ 194310 w 1304925"/>
                <a:gd name="connsiteY1" fmla="*/ 0 h 1295400"/>
                <a:gd name="connsiteX2" fmla="*/ 0 w 1304925"/>
                <a:gd name="connsiteY2" fmla="*/ 190500 h 1295400"/>
                <a:gd name="connsiteX3" fmla="*/ 0 w 1304925"/>
                <a:gd name="connsiteY3" fmla="*/ 828675 h 1295400"/>
                <a:gd name="connsiteX4" fmla="*/ 0 w 1304925"/>
                <a:gd name="connsiteY4" fmla="*/ 1303973 h 1295400"/>
                <a:gd name="connsiteX5" fmla="*/ 1114425 w 1304925"/>
                <a:gd name="connsiteY5" fmla="*/ 1303973 h 1295400"/>
                <a:gd name="connsiteX6" fmla="*/ 1312545 w 1304925"/>
                <a:gd name="connsiteY6" fmla="*/ 1109663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25" h="1295400">
                  <a:moveTo>
                    <a:pt x="1303973" y="0"/>
                  </a:moveTo>
                  <a:lnTo>
                    <a:pt x="194310" y="0"/>
                  </a:lnTo>
                  <a:lnTo>
                    <a:pt x="0" y="190500"/>
                  </a:lnTo>
                  <a:lnTo>
                    <a:pt x="0" y="828675"/>
                  </a:lnTo>
                  <a:lnTo>
                    <a:pt x="0" y="1303973"/>
                  </a:lnTo>
                  <a:lnTo>
                    <a:pt x="1114425" y="1303973"/>
                  </a:lnTo>
                  <a:lnTo>
                    <a:pt x="1312545" y="1109663"/>
                  </a:lnTo>
                  <a:close/>
                </a:path>
              </a:pathLst>
            </a:custGeom>
            <a:solidFill>
              <a:schemeClr val="bg1">
                <a:lumMod val="85000"/>
                <a:alpha val="25000"/>
              </a:schemeClr>
            </a:solidFill>
            <a:ln w="9525" cap="flat">
              <a:noFill/>
              <a:prstDash val="solid"/>
              <a:miter/>
            </a:ln>
          </p:spPr>
          <p:txBody>
            <a:bodyPr rtlCol="0" anchor="ctr"/>
            <a:lstStyle/>
            <a:p>
              <a:endParaRPr lang="en-US"/>
            </a:p>
          </p:txBody>
        </p:sp>
        <p:sp>
          <p:nvSpPr>
            <p:cNvPr id="4" name="Freeform: Shape 3">
              <a:extLst>
                <a:ext uri="{FF2B5EF4-FFF2-40B4-BE49-F238E27FC236}">
                  <a16:creationId xmlns:a16="http://schemas.microsoft.com/office/drawing/2014/main" id="{7E83EEB0-E8E7-E8A5-5C6B-BF8384DE398C}"/>
                </a:ext>
              </a:extLst>
            </p:cNvPr>
            <p:cNvSpPr/>
            <p:nvPr/>
          </p:nvSpPr>
          <p:spPr>
            <a:xfrm>
              <a:off x="4081469" y="3217403"/>
              <a:ext cx="2180157" cy="2180157"/>
            </a:xfrm>
            <a:custGeom>
              <a:avLst/>
              <a:gdLst>
                <a:gd name="connsiteX0" fmla="*/ 1303973 w 1304925"/>
                <a:gd name="connsiteY0" fmla="*/ 0 h 1304925"/>
                <a:gd name="connsiteX1" fmla="*/ 194310 w 1304925"/>
                <a:gd name="connsiteY1" fmla="*/ 0 h 1304925"/>
                <a:gd name="connsiteX2" fmla="*/ 0 w 1304925"/>
                <a:gd name="connsiteY2" fmla="*/ 190500 h 1304925"/>
                <a:gd name="connsiteX3" fmla="*/ 0 w 1304925"/>
                <a:gd name="connsiteY3" fmla="*/ 828675 h 1304925"/>
                <a:gd name="connsiteX4" fmla="*/ 0 w 1304925"/>
                <a:gd name="connsiteY4" fmla="*/ 1304925 h 1304925"/>
                <a:gd name="connsiteX5" fmla="*/ 1114425 w 1304925"/>
                <a:gd name="connsiteY5" fmla="*/ 1304925 h 1304925"/>
                <a:gd name="connsiteX6" fmla="*/ 1312545 w 1304925"/>
                <a:gd name="connsiteY6" fmla="*/ 1109663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25" h="1304925">
                  <a:moveTo>
                    <a:pt x="1303973" y="0"/>
                  </a:moveTo>
                  <a:lnTo>
                    <a:pt x="194310" y="0"/>
                  </a:lnTo>
                  <a:lnTo>
                    <a:pt x="0" y="190500"/>
                  </a:lnTo>
                  <a:lnTo>
                    <a:pt x="0" y="828675"/>
                  </a:lnTo>
                  <a:lnTo>
                    <a:pt x="0" y="1304925"/>
                  </a:lnTo>
                  <a:lnTo>
                    <a:pt x="1114425" y="1304925"/>
                  </a:lnTo>
                  <a:lnTo>
                    <a:pt x="1312545" y="1109663"/>
                  </a:lnTo>
                  <a:close/>
                </a:path>
              </a:pathLst>
            </a:custGeom>
            <a:solidFill>
              <a:schemeClr val="bg1">
                <a:lumMod val="85000"/>
                <a:alpha val="25000"/>
              </a:schemeClr>
            </a:solidFill>
            <a:ln w="9525" cap="flat">
              <a:noFill/>
              <a:prstDash val="solid"/>
              <a:miter/>
            </a:ln>
          </p:spPr>
          <p:txBody>
            <a:bodyPr rtlCol="0" anchor="ctr"/>
            <a:lstStyle/>
            <a:p>
              <a:endParaRPr lang="en-US"/>
            </a:p>
          </p:txBody>
        </p:sp>
        <p:sp>
          <p:nvSpPr>
            <p:cNvPr id="5" name="Freeform: Shape 4">
              <a:extLst>
                <a:ext uri="{FF2B5EF4-FFF2-40B4-BE49-F238E27FC236}">
                  <a16:creationId xmlns:a16="http://schemas.microsoft.com/office/drawing/2014/main" id="{6A292CC0-6E99-39A4-5C2B-A0F04B411A84}"/>
                </a:ext>
              </a:extLst>
            </p:cNvPr>
            <p:cNvSpPr/>
            <p:nvPr/>
          </p:nvSpPr>
          <p:spPr>
            <a:xfrm>
              <a:off x="5494593" y="2923001"/>
              <a:ext cx="318271" cy="2180157"/>
            </a:xfrm>
            <a:custGeom>
              <a:avLst/>
              <a:gdLst>
                <a:gd name="connsiteX0" fmla="*/ 0 w 190500"/>
                <a:gd name="connsiteY0" fmla="*/ 190500 h 1304925"/>
                <a:gd name="connsiteX1" fmla="*/ 189547 w 190500"/>
                <a:gd name="connsiteY1" fmla="*/ 0 h 1304925"/>
                <a:gd name="connsiteX2" fmla="*/ 198120 w 190500"/>
                <a:gd name="connsiteY2" fmla="*/ 1110615 h 1304925"/>
                <a:gd name="connsiteX3" fmla="*/ 0 w 190500"/>
                <a:gd name="connsiteY3" fmla="*/ 1304925 h 1304925"/>
              </a:gdLst>
              <a:ahLst/>
              <a:cxnLst>
                <a:cxn ang="0">
                  <a:pos x="connsiteX0" y="connsiteY0"/>
                </a:cxn>
                <a:cxn ang="0">
                  <a:pos x="connsiteX1" y="connsiteY1"/>
                </a:cxn>
                <a:cxn ang="0">
                  <a:pos x="connsiteX2" y="connsiteY2"/>
                </a:cxn>
                <a:cxn ang="0">
                  <a:pos x="connsiteX3" y="connsiteY3"/>
                </a:cxn>
              </a:cxnLst>
              <a:rect l="l" t="t" r="r" b="b"/>
              <a:pathLst>
                <a:path w="190500" h="1304925">
                  <a:moveTo>
                    <a:pt x="0" y="190500"/>
                  </a:moveTo>
                  <a:lnTo>
                    <a:pt x="189547" y="0"/>
                  </a:lnTo>
                  <a:lnTo>
                    <a:pt x="198120" y="1110615"/>
                  </a:lnTo>
                  <a:lnTo>
                    <a:pt x="0" y="1304925"/>
                  </a:lnTo>
                  <a:close/>
                </a:path>
              </a:pathLst>
            </a:custGeom>
            <a:solidFill>
              <a:schemeClr val="accent2">
                <a:lumMod val="60000"/>
                <a:lumOff val="40000"/>
              </a:schemeClr>
            </a:solidFill>
            <a:ln w="9525" cap="flat">
              <a:noFill/>
              <a:prstDash val="solid"/>
              <a:miter/>
            </a:ln>
          </p:spPr>
          <p:txBody>
            <a:bodyPr rtlCol="0" anchor="ctr"/>
            <a:lstStyle/>
            <a:p>
              <a:endParaRPr lang="en-US"/>
            </a:p>
          </p:txBody>
        </p:sp>
        <p:sp>
          <p:nvSpPr>
            <p:cNvPr id="6" name="Freeform: Shape 5">
              <a:extLst>
                <a:ext uri="{FF2B5EF4-FFF2-40B4-BE49-F238E27FC236}">
                  <a16:creationId xmlns:a16="http://schemas.microsoft.com/office/drawing/2014/main" id="{96F0B838-B6D6-D405-6CF9-3019BA7A5296}"/>
                </a:ext>
              </a:extLst>
            </p:cNvPr>
            <p:cNvSpPr/>
            <p:nvPr/>
          </p:nvSpPr>
          <p:spPr>
            <a:xfrm>
              <a:off x="3632707" y="2923001"/>
              <a:ext cx="2164243" cy="318271"/>
            </a:xfrm>
            <a:custGeom>
              <a:avLst/>
              <a:gdLst>
                <a:gd name="connsiteX0" fmla="*/ 0 w 1295400"/>
                <a:gd name="connsiteY0" fmla="*/ 190500 h 190500"/>
                <a:gd name="connsiteX1" fmla="*/ 194310 w 1295400"/>
                <a:gd name="connsiteY1" fmla="*/ 0 h 190500"/>
                <a:gd name="connsiteX2" fmla="*/ 1303973 w 1295400"/>
                <a:gd name="connsiteY2" fmla="*/ 0 h 190500"/>
                <a:gd name="connsiteX3" fmla="*/ 1114425 w 129540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5400" h="190500">
                  <a:moveTo>
                    <a:pt x="0" y="190500"/>
                  </a:moveTo>
                  <a:lnTo>
                    <a:pt x="194310" y="0"/>
                  </a:lnTo>
                  <a:lnTo>
                    <a:pt x="1303973" y="0"/>
                  </a:lnTo>
                  <a:lnTo>
                    <a:pt x="1114425" y="190500"/>
                  </a:lnTo>
                  <a:close/>
                </a:path>
              </a:pathLst>
            </a:custGeom>
            <a:solidFill>
              <a:schemeClr val="accent2">
                <a:lumMod val="20000"/>
                <a:lumOff val="80000"/>
              </a:schemeClr>
            </a:solid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A99AE1A9-8327-5131-0770-E9622C099721}"/>
                </a:ext>
              </a:extLst>
            </p:cNvPr>
            <p:cNvSpPr/>
            <p:nvPr/>
          </p:nvSpPr>
          <p:spPr>
            <a:xfrm>
              <a:off x="3632707" y="3241272"/>
              <a:ext cx="1861886" cy="1861886"/>
            </a:xfrm>
            <a:custGeom>
              <a:avLst/>
              <a:gdLst>
                <a:gd name="connsiteX0" fmla="*/ 0 w 1114425"/>
                <a:gd name="connsiteY0" fmla="*/ 0 h 1114425"/>
                <a:gd name="connsiteX1" fmla="*/ 1114425 w 1114425"/>
                <a:gd name="connsiteY1" fmla="*/ 0 h 1114425"/>
                <a:gd name="connsiteX2" fmla="*/ 1114425 w 1114425"/>
                <a:gd name="connsiteY2" fmla="*/ 1114425 h 1114425"/>
                <a:gd name="connsiteX3" fmla="*/ 0 w 1114425"/>
                <a:gd name="connsiteY3" fmla="*/ 1114425 h 1114425"/>
              </a:gdLst>
              <a:ahLst/>
              <a:cxnLst>
                <a:cxn ang="0">
                  <a:pos x="connsiteX0" y="connsiteY0"/>
                </a:cxn>
                <a:cxn ang="0">
                  <a:pos x="connsiteX1" y="connsiteY1"/>
                </a:cxn>
                <a:cxn ang="0">
                  <a:pos x="connsiteX2" y="connsiteY2"/>
                </a:cxn>
                <a:cxn ang="0">
                  <a:pos x="connsiteX3" y="connsiteY3"/>
                </a:cxn>
              </a:cxnLst>
              <a:rect l="l" t="t" r="r" b="b"/>
              <a:pathLst>
                <a:path w="1114425" h="1114425">
                  <a:moveTo>
                    <a:pt x="0" y="0"/>
                  </a:moveTo>
                  <a:lnTo>
                    <a:pt x="1114425" y="0"/>
                  </a:lnTo>
                  <a:lnTo>
                    <a:pt x="1114425" y="1114425"/>
                  </a:lnTo>
                  <a:lnTo>
                    <a:pt x="0" y="1114425"/>
                  </a:lnTo>
                  <a:close/>
                </a:path>
              </a:pathLst>
            </a:custGeom>
            <a:solidFill>
              <a:srgbClr val="FFFFFF"/>
            </a:solidFill>
            <a:ln w="9525" cap="flat">
              <a:noFill/>
              <a:prstDash val="solid"/>
              <a:miter/>
            </a:ln>
          </p:spPr>
          <p:txBody>
            <a:bodyPr rtlCol="0" anchor="ctr"/>
            <a:lstStyle/>
            <a:p>
              <a:endParaRPr lang="en-US" dirty="0"/>
            </a:p>
          </p:txBody>
        </p:sp>
        <p:sp>
          <p:nvSpPr>
            <p:cNvPr id="8" name="Freeform: Shape 7">
              <a:extLst>
                <a:ext uri="{FF2B5EF4-FFF2-40B4-BE49-F238E27FC236}">
                  <a16:creationId xmlns:a16="http://schemas.microsoft.com/office/drawing/2014/main" id="{AB81D2B5-F5E0-BC7B-7368-40F85D7A206A}"/>
                </a:ext>
              </a:extLst>
            </p:cNvPr>
            <p:cNvSpPr/>
            <p:nvPr/>
          </p:nvSpPr>
          <p:spPr>
            <a:xfrm>
              <a:off x="3632707" y="4309072"/>
              <a:ext cx="1861886" cy="779764"/>
            </a:xfrm>
            <a:custGeom>
              <a:avLst/>
              <a:gdLst>
                <a:gd name="connsiteX0" fmla="*/ 0 w 1114425"/>
                <a:gd name="connsiteY0" fmla="*/ 0 h 466725"/>
                <a:gd name="connsiteX1" fmla="*/ 1114425 w 1114425"/>
                <a:gd name="connsiteY1" fmla="*/ 0 h 466725"/>
                <a:gd name="connsiteX2" fmla="*/ 1114425 w 1114425"/>
                <a:gd name="connsiteY2" fmla="*/ 475298 h 466725"/>
                <a:gd name="connsiteX3" fmla="*/ 0 w 1114425"/>
                <a:gd name="connsiteY3" fmla="*/ 475298 h 466725"/>
              </a:gdLst>
              <a:ahLst/>
              <a:cxnLst>
                <a:cxn ang="0">
                  <a:pos x="connsiteX0" y="connsiteY0"/>
                </a:cxn>
                <a:cxn ang="0">
                  <a:pos x="connsiteX1" y="connsiteY1"/>
                </a:cxn>
                <a:cxn ang="0">
                  <a:pos x="connsiteX2" y="connsiteY2"/>
                </a:cxn>
                <a:cxn ang="0">
                  <a:pos x="connsiteX3" y="connsiteY3"/>
                </a:cxn>
              </a:cxnLst>
              <a:rect l="l" t="t" r="r" b="b"/>
              <a:pathLst>
                <a:path w="1114425" h="466725">
                  <a:moveTo>
                    <a:pt x="0" y="0"/>
                  </a:moveTo>
                  <a:lnTo>
                    <a:pt x="1114425" y="0"/>
                  </a:lnTo>
                  <a:lnTo>
                    <a:pt x="1114425" y="475298"/>
                  </a:lnTo>
                  <a:lnTo>
                    <a:pt x="0" y="475298"/>
                  </a:lnTo>
                  <a:close/>
                </a:path>
              </a:pathLst>
            </a:custGeom>
            <a:solidFill>
              <a:schemeClr val="accent2"/>
            </a:solid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285B30A0-9AA2-C79D-B3DF-2B7A5748C73F}"/>
                </a:ext>
              </a:extLst>
            </p:cNvPr>
            <p:cNvSpPr/>
            <p:nvPr/>
          </p:nvSpPr>
          <p:spPr>
            <a:xfrm>
              <a:off x="3955855" y="4237796"/>
              <a:ext cx="127308" cy="127308"/>
            </a:xfrm>
            <a:custGeom>
              <a:avLst/>
              <a:gdLst>
                <a:gd name="connsiteX0" fmla="*/ 42431 w 76200"/>
                <a:gd name="connsiteY0" fmla="*/ 0 h 76200"/>
                <a:gd name="connsiteX1" fmla="*/ 84863 w 76200"/>
                <a:gd name="connsiteY1" fmla="*/ 42431 h 76200"/>
                <a:gd name="connsiteX2" fmla="*/ 42431 w 76200"/>
                <a:gd name="connsiteY2" fmla="*/ 84863 h 76200"/>
                <a:gd name="connsiteX3" fmla="*/ 0 w 76200"/>
                <a:gd name="connsiteY3" fmla="*/ 42431 h 76200"/>
              </a:gdLst>
              <a:ahLst/>
              <a:cxnLst>
                <a:cxn ang="0">
                  <a:pos x="connsiteX0" y="connsiteY0"/>
                </a:cxn>
                <a:cxn ang="0">
                  <a:pos x="connsiteX1" y="connsiteY1"/>
                </a:cxn>
                <a:cxn ang="0">
                  <a:pos x="connsiteX2" y="connsiteY2"/>
                </a:cxn>
                <a:cxn ang="0">
                  <a:pos x="connsiteX3" y="connsiteY3"/>
                </a:cxn>
              </a:cxnLst>
              <a:rect l="l" t="t" r="r" b="b"/>
              <a:pathLst>
                <a:path w="76200" h="76200">
                  <a:moveTo>
                    <a:pt x="42431" y="0"/>
                  </a:moveTo>
                  <a:lnTo>
                    <a:pt x="84863" y="42431"/>
                  </a:lnTo>
                  <a:lnTo>
                    <a:pt x="42431" y="84863"/>
                  </a:lnTo>
                  <a:lnTo>
                    <a:pt x="0" y="42431"/>
                  </a:lnTo>
                  <a:close/>
                </a:path>
              </a:pathLst>
            </a:custGeom>
            <a:solidFill>
              <a:srgbClr val="FFFFFF"/>
            </a:solid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51E44651-C812-6BAB-3014-A7E14514141A}"/>
                </a:ext>
              </a:extLst>
            </p:cNvPr>
            <p:cNvSpPr/>
            <p:nvPr/>
          </p:nvSpPr>
          <p:spPr>
            <a:xfrm>
              <a:off x="5494593" y="4013080"/>
              <a:ext cx="318271" cy="1082122"/>
            </a:xfrm>
            <a:custGeom>
              <a:avLst/>
              <a:gdLst>
                <a:gd name="connsiteX0" fmla="*/ 0 w 190500"/>
                <a:gd name="connsiteY0" fmla="*/ 177165 h 647700"/>
                <a:gd name="connsiteX1" fmla="*/ 195263 w 190500"/>
                <a:gd name="connsiteY1" fmla="*/ 0 h 647700"/>
                <a:gd name="connsiteX2" fmla="*/ 198120 w 190500"/>
                <a:gd name="connsiteY2" fmla="*/ 458153 h 647700"/>
                <a:gd name="connsiteX3" fmla="*/ 0 w 190500"/>
                <a:gd name="connsiteY3" fmla="*/ 652463 h 647700"/>
              </a:gdLst>
              <a:ahLst/>
              <a:cxnLst>
                <a:cxn ang="0">
                  <a:pos x="connsiteX0" y="connsiteY0"/>
                </a:cxn>
                <a:cxn ang="0">
                  <a:pos x="connsiteX1" y="connsiteY1"/>
                </a:cxn>
                <a:cxn ang="0">
                  <a:pos x="connsiteX2" y="connsiteY2"/>
                </a:cxn>
                <a:cxn ang="0">
                  <a:pos x="connsiteX3" y="connsiteY3"/>
                </a:cxn>
              </a:cxnLst>
              <a:rect l="l" t="t" r="r" b="b"/>
              <a:pathLst>
                <a:path w="190500" h="647700">
                  <a:moveTo>
                    <a:pt x="0" y="177165"/>
                  </a:moveTo>
                  <a:lnTo>
                    <a:pt x="195263" y="0"/>
                  </a:lnTo>
                  <a:lnTo>
                    <a:pt x="198120" y="458153"/>
                  </a:lnTo>
                  <a:lnTo>
                    <a:pt x="0" y="652463"/>
                  </a:lnTo>
                  <a:close/>
                </a:path>
              </a:pathLst>
            </a:custGeom>
            <a:solidFill>
              <a:schemeClr val="accent2">
                <a:lumMod val="75000"/>
              </a:schemeClr>
            </a:solidFill>
            <a:ln w="9525" cap="flat">
              <a:noFill/>
              <a:prstDash val="solid"/>
              <a:miter/>
            </a:ln>
          </p:spPr>
          <p:txBody>
            <a:bodyPr rtlCol="0" anchor="ctr"/>
            <a:lstStyle/>
            <a:p>
              <a:endParaRPr lang="en-US"/>
            </a:p>
          </p:txBody>
        </p:sp>
        <p:sp>
          <p:nvSpPr>
            <p:cNvPr id="11" name="Freeform: Shape 10">
              <a:extLst>
                <a:ext uri="{FF2B5EF4-FFF2-40B4-BE49-F238E27FC236}">
                  <a16:creationId xmlns:a16="http://schemas.microsoft.com/office/drawing/2014/main" id="{4E5ECB3F-5AE0-E33E-AE02-C07556E85EAE}"/>
                </a:ext>
              </a:extLst>
            </p:cNvPr>
            <p:cNvSpPr/>
            <p:nvPr/>
          </p:nvSpPr>
          <p:spPr>
            <a:xfrm>
              <a:off x="6288846" y="2849798"/>
              <a:ext cx="2180157" cy="2164244"/>
            </a:xfrm>
            <a:custGeom>
              <a:avLst/>
              <a:gdLst>
                <a:gd name="connsiteX0" fmla="*/ 1303973 w 1304925"/>
                <a:gd name="connsiteY0" fmla="*/ 0 h 1295400"/>
                <a:gd name="connsiteX1" fmla="*/ 194310 w 1304925"/>
                <a:gd name="connsiteY1" fmla="*/ 0 h 1295400"/>
                <a:gd name="connsiteX2" fmla="*/ 0 w 1304925"/>
                <a:gd name="connsiteY2" fmla="*/ 190500 h 1295400"/>
                <a:gd name="connsiteX3" fmla="*/ 0 w 1304925"/>
                <a:gd name="connsiteY3" fmla="*/ 828675 h 1295400"/>
                <a:gd name="connsiteX4" fmla="*/ 0 w 1304925"/>
                <a:gd name="connsiteY4" fmla="*/ 1303973 h 1295400"/>
                <a:gd name="connsiteX5" fmla="*/ 1114425 w 1304925"/>
                <a:gd name="connsiteY5" fmla="*/ 1303973 h 1295400"/>
                <a:gd name="connsiteX6" fmla="*/ 1312545 w 1304925"/>
                <a:gd name="connsiteY6" fmla="*/ 1109663 h 1295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25" h="1295400">
                  <a:moveTo>
                    <a:pt x="1303973" y="0"/>
                  </a:moveTo>
                  <a:lnTo>
                    <a:pt x="194310" y="0"/>
                  </a:lnTo>
                  <a:lnTo>
                    <a:pt x="0" y="190500"/>
                  </a:lnTo>
                  <a:lnTo>
                    <a:pt x="0" y="828675"/>
                  </a:lnTo>
                  <a:lnTo>
                    <a:pt x="0" y="1303973"/>
                  </a:lnTo>
                  <a:lnTo>
                    <a:pt x="1114425" y="1303973"/>
                  </a:lnTo>
                  <a:lnTo>
                    <a:pt x="1312545" y="1109663"/>
                  </a:lnTo>
                  <a:close/>
                </a:path>
              </a:pathLst>
            </a:custGeom>
            <a:solidFill>
              <a:schemeClr val="bg1">
                <a:lumMod val="85000"/>
                <a:alpha val="25000"/>
              </a:schemeClr>
            </a:solidFill>
            <a:ln w="9525" cap="flat">
              <a:noFill/>
              <a:prstDash val="solid"/>
              <a:miter/>
            </a:ln>
          </p:spPr>
          <p:txBody>
            <a:bodyPr rtlCol="0" anchor="ctr"/>
            <a:lstStyle/>
            <a:p>
              <a:endParaRPr lang="en-US"/>
            </a:p>
          </p:txBody>
        </p:sp>
        <p:sp>
          <p:nvSpPr>
            <p:cNvPr id="12" name="Freeform: Shape 11">
              <a:extLst>
                <a:ext uri="{FF2B5EF4-FFF2-40B4-BE49-F238E27FC236}">
                  <a16:creationId xmlns:a16="http://schemas.microsoft.com/office/drawing/2014/main" id="{4CD05575-C330-3C31-22B8-2532EAFE79F1}"/>
                </a:ext>
              </a:extLst>
            </p:cNvPr>
            <p:cNvSpPr/>
            <p:nvPr/>
          </p:nvSpPr>
          <p:spPr>
            <a:xfrm>
              <a:off x="7802226" y="2553806"/>
              <a:ext cx="318271" cy="2164243"/>
            </a:xfrm>
            <a:custGeom>
              <a:avLst/>
              <a:gdLst>
                <a:gd name="connsiteX0" fmla="*/ 0 w 190500"/>
                <a:gd name="connsiteY0" fmla="*/ 190500 h 1295400"/>
                <a:gd name="connsiteX1" fmla="*/ 189547 w 190500"/>
                <a:gd name="connsiteY1" fmla="*/ 0 h 1295400"/>
                <a:gd name="connsiteX2" fmla="*/ 198120 w 190500"/>
                <a:gd name="connsiteY2" fmla="*/ 1109663 h 1295400"/>
                <a:gd name="connsiteX3" fmla="*/ 0 w 190500"/>
                <a:gd name="connsiteY3" fmla="*/ 1303973 h 1295400"/>
              </a:gdLst>
              <a:ahLst/>
              <a:cxnLst>
                <a:cxn ang="0">
                  <a:pos x="connsiteX0" y="connsiteY0"/>
                </a:cxn>
                <a:cxn ang="0">
                  <a:pos x="connsiteX1" y="connsiteY1"/>
                </a:cxn>
                <a:cxn ang="0">
                  <a:pos x="connsiteX2" y="connsiteY2"/>
                </a:cxn>
                <a:cxn ang="0">
                  <a:pos x="connsiteX3" y="connsiteY3"/>
                </a:cxn>
              </a:cxnLst>
              <a:rect l="l" t="t" r="r" b="b"/>
              <a:pathLst>
                <a:path w="190500" h="1295400">
                  <a:moveTo>
                    <a:pt x="0" y="190500"/>
                  </a:moveTo>
                  <a:lnTo>
                    <a:pt x="189547" y="0"/>
                  </a:lnTo>
                  <a:lnTo>
                    <a:pt x="198120" y="1109663"/>
                  </a:lnTo>
                  <a:lnTo>
                    <a:pt x="0" y="1303973"/>
                  </a:lnTo>
                  <a:close/>
                </a:path>
              </a:pathLst>
            </a:custGeom>
            <a:solidFill>
              <a:schemeClr val="accent3">
                <a:lumMod val="60000"/>
                <a:lumOff val="40000"/>
              </a:schemeClr>
            </a:solidFill>
            <a:ln w="9525" cap="flat">
              <a:noFill/>
              <a:prstDash val="solid"/>
              <a:miter/>
            </a:ln>
          </p:spPr>
          <p:txBody>
            <a:bodyPr rtlCol="0" anchor="ctr"/>
            <a:lstStyle/>
            <a:p>
              <a:endParaRPr lang="en-US"/>
            </a:p>
          </p:txBody>
        </p:sp>
        <p:sp>
          <p:nvSpPr>
            <p:cNvPr id="13" name="Freeform: Shape 12">
              <a:extLst>
                <a:ext uri="{FF2B5EF4-FFF2-40B4-BE49-F238E27FC236}">
                  <a16:creationId xmlns:a16="http://schemas.microsoft.com/office/drawing/2014/main" id="{909361B5-7A51-7987-C133-BBC3C0634EF5}"/>
                </a:ext>
              </a:extLst>
            </p:cNvPr>
            <p:cNvSpPr/>
            <p:nvPr/>
          </p:nvSpPr>
          <p:spPr>
            <a:xfrm>
              <a:off x="5940340" y="2553806"/>
              <a:ext cx="2164243" cy="318271"/>
            </a:xfrm>
            <a:custGeom>
              <a:avLst/>
              <a:gdLst>
                <a:gd name="connsiteX0" fmla="*/ 0 w 1295400"/>
                <a:gd name="connsiteY0" fmla="*/ 190500 h 190500"/>
                <a:gd name="connsiteX1" fmla="*/ 194310 w 1295400"/>
                <a:gd name="connsiteY1" fmla="*/ 0 h 190500"/>
                <a:gd name="connsiteX2" fmla="*/ 1303973 w 1295400"/>
                <a:gd name="connsiteY2" fmla="*/ 0 h 190500"/>
                <a:gd name="connsiteX3" fmla="*/ 1114425 w 129540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5400" h="190500">
                  <a:moveTo>
                    <a:pt x="0" y="190500"/>
                  </a:moveTo>
                  <a:lnTo>
                    <a:pt x="194310" y="0"/>
                  </a:lnTo>
                  <a:lnTo>
                    <a:pt x="1303973" y="0"/>
                  </a:lnTo>
                  <a:lnTo>
                    <a:pt x="1114425" y="190500"/>
                  </a:lnTo>
                  <a:close/>
                </a:path>
              </a:pathLst>
            </a:custGeom>
            <a:solidFill>
              <a:schemeClr val="accent3">
                <a:lumMod val="20000"/>
                <a:lumOff val="80000"/>
              </a:schemeClr>
            </a:solidFill>
            <a:ln w="9525" cap="flat">
              <a:noFill/>
              <a:prstDash val="solid"/>
              <a:miter/>
            </a:ln>
          </p:spPr>
          <p:txBody>
            <a:bodyPr rtlCol="0" anchor="ctr"/>
            <a:lstStyle/>
            <a:p>
              <a:endParaRPr lang="en-US"/>
            </a:p>
          </p:txBody>
        </p:sp>
        <p:sp>
          <p:nvSpPr>
            <p:cNvPr id="14" name="Freeform: Shape 13">
              <a:extLst>
                <a:ext uri="{FF2B5EF4-FFF2-40B4-BE49-F238E27FC236}">
                  <a16:creationId xmlns:a16="http://schemas.microsoft.com/office/drawing/2014/main" id="{B2FE3212-BE06-6874-8832-42D0ECC1885C}"/>
                </a:ext>
              </a:extLst>
            </p:cNvPr>
            <p:cNvSpPr/>
            <p:nvPr/>
          </p:nvSpPr>
          <p:spPr>
            <a:xfrm>
              <a:off x="5940340" y="2872077"/>
              <a:ext cx="1861886" cy="1861886"/>
            </a:xfrm>
            <a:custGeom>
              <a:avLst/>
              <a:gdLst>
                <a:gd name="connsiteX0" fmla="*/ 0 w 1114425"/>
                <a:gd name="connsiteY0" fmla="*/ 0 h 1114425"/>
                <a:gd name="connsiteX1" fmla="*/ 1114425 w 1114425"/>
                <a:gd name="connsiteY1" fmla="*/ 0 h 1114425"/>
                <a:gd name="connsiteX2" fmla="*/ 1114425 w 1114425"/>
                <a:gd name="connsiteY2" fmla="*/ 1114425 h 1114425"/>
                <a:gd name="connsiteX3" fmla="*/ 0 w 1114425"/>
                <a:gd name="connsiteY3" fmla="*/ 1114425 h 1114425"/>
              </a:gdLst>
              <a:ahLst/>
              <a:cxnLst>
                <a:cxn ang="0">
                  <a:pos x="connsiteX0" y="connsiteY0"/>
                </a:cxn>
                <a:cxn ang="0">
                  <a:pos x="connsiteX1" y="connsiteY1"/>
                </a:cxn>
                <a:cxn ang="0">
                  <a:pos x="connsiteX2" y="connsiteY2"/>
                </a:cxn>
                <a:cxn ang="0">
                  <a:pos x="connsiteX3" y="connsiteY3"/>
                </a:cxn>
              </a:cxnLst>
              <a:rect l="l" t="t" r="r" b="b"/>
              <a:pathLst>
                <a:path w="1114425" h="1114425">
                  <a:moveTo>
                    <a:pt x="0" y="0"/>
                  </a:moveTo>
                  <a:lnTo>
                    <a:pt x="1114425" y="0"/>
                  </a:lnTo>
                  <a:lnTo>
                    <a:pt x="1114425" y="1114425"/>
                  </a:lnTo>
                  <a:lnTo>
                    <a:pt x="0" y="1114425"/>
                  </a:lnTo>
                  <a:close/>
                </a:path>
              </a:pathLst>
            </a:custGeom>
            <a:solidFill>
              <a:srgbClr val="FFFFFF"/>
            </a:solidFill>
            <a:ln w="9525" cap="flat">
              <a:noFill/>
              <a:prstDash val="solid"/>
              <a:miter/>
            </a:ln>
          </p:spPr>
          <p:txBody>
            <a:bodyPr rtlCol="0" anchor="ctr"/>
            <a:lstStyle/>
            <a:p>
              <a:endParaRPr lang="en-US"/>
            </a:p>
          </p:txBody>
        </p:sp>
        <p:sp>
          <p:nvSpPr>
            <p:cNvPr id="15" name="Freeform: Shape 14">
              <a:extLst>
                <a:ext uri="{FF2B5EF4-FFF2-40B4-BE49-F238E27FC236}">
                  <a16:creationId xmlns:a16="http://schemas.microsoft.com/office/drawing/2014/main" id="{E9786EAB-5425-C031-94CC-FAF640F9754D}"/>
                </a:ext>
              </a:extLst>
            </p:cNvPr>
            <p:cNvSpPr/>
            <p:nvPr/>
          </p:nvSpPr>
          <p:spPr>
            <a:xfrm>
              <a:off x="5940340" y="3938285"/>
              <a:ext cx="1861886" cy="779764"/>
            </a:xfrm>
            <a:custGeom>
              <a:avLst/>
              <a:gdLst>
                <a:gd name="connsiteX0" fmla="*/ 0 w 1114425"/>
                <a:gd name="connsiteY0" fmla="*/ 0 h 466725"/>
                <a:gd name="connsiteX1" fmla="*/ 1114425 w 1114425"/>
                <a:gd name="connsiteY1" fmla="*/ 0 h 466725"/>
                <a:gd name="connsiteX2" fmla="*/ 1114425 w 1114425"/>
                <a:gd name="connsiteY2" fmla="*/ 475298 h 466725"/>
                <a:gd name="connsiteX3" fmla="*/ 0 w 1114425"/>
                <a:gd name="connsiteY3" fmla="*/ 475298 h 466725"/>
              </a:gdLst>
              <a:ahLst/>
              <a:cxnLst>
                <a:cxn ang="0">
                  <a:pos x="connsiteX0" y="connsiteY0"/>
                </a:cxn>
                <a:cxn ang="0">
                  <a:pos x="connsiteX1" y="connsiteY1"/>
                </a:cxn>
                <a:cxn ang="0">
                  <a:pos x="connsiteX2" y="connsiteY2"/>
                </a:cxn>
                <a:cxn ang="0">
                  <a:pos x="connsiteX3" y="connsiteY3"/>
                </a:cxn>
              </a:cxnLst>
              <a:rect l="l" t="t" r="r" b="b"/>
              <a:pathLst>
                <a:path w="1114425" h="466725">
                  <a:moveTo>
                    <a:pt x="0" y="0"/>
                  </a:moveTo>
                  <a:lnTo>
                    <a:pt x="1114425" y="0"/>
                  </a:lnTo>
                  <a:lnTo>
                    <a:pt x="1114425" y="475298"/>
                  </a:lnTo>
                  <a:lnTo>
                    <a:pt x="0" y="475298"/>
                  </a:lnTo>
                  <a:close/>
                </a:path>
              </a:pathLst>
            </a:custGeom>
            <a:solidFill>
              <a:schemeClr val="accent3"/>
            </a:solidFill>
            <a:ln w="9525" cap="flat">
              <a:noFill/>
              <a:prstDash val="solid"/>
              <a:miter/>
            </a:ln>
          </p:spPr>
          <p:txBody>
            <a:bodyPr rtlCol="0" anchor="ctr"/>
            <a:lstStyle/>
            <a:p>
              <a:endParaRPr lang="en-US"/>
            </a:p>
          </p:txBody>
        </p:sp>
        <p:sp>
          <p:nvSpPr>
            <p:cNvPr id="16" name="Freeform: Shape 15">
              <a:extLst>
                <a:ext uri="{FF2B5EF4-FFF2-40B4-BE49-F238E27FC236}">
                  <a16:creationId xmlns:a16="http://schemas.microsoft.com/office/drawing/2014/main" id="{4A310FF6-2FA0-C192-1626-9D2DC20873E9}"/>
                </a:ext>
              </a:extLst>
            </p:cNvPr>
            <p:cNvSpPr/>
            <p:nvPr/>
          </p:nvSpPr>
          <p:spPr>
            <a:xfrm>
              <a:off x="6261217" y="3867576"/>
              <a:ext cx="127308" cy="127308"/>
            </a:xfrm>
            <a:custGeom>
              <a:avLst/>
              <a:gdLst>
                <a:gd name="connsiteX0" fmla="*/ 42431 w 76200"/>
                <a:gd name="connsiteY0" fmla="*/ 0 h 76200"/>
                <a:gd name="connsiteX1" fmla="*/ 84863 w 76200"/>
                <a:gd name="connsiteY1" fmla="*/ 42431 h 76200"/>
                <a:gd name="connsiteX2" fmla="*/ 42431 w 76200"/>
                <a:gd name="connsiteY2" fmla="*/ 84863 h 76200"/>
                <a:gd name="connsiteX3" fmla="*/ 0 w 76200"/>
                <a:gd name="connsiteY3" fmla="*/ 42431 h 76200"/>
              </a:gdLst>
              <a:ahLst/>
              <a:cxnLst>
                <a:cxn ang="0">
                  <a:pos x="connsiteX0" y="connsiteY0"/>
                </a:cxn>
                <a:cxn ang="0">
                  <a:pos x="connsiteX1" y="connsiteY1"/>
                </a:cxn>
                <a:cxn ang="0">
                  <a:pos x="connsiteX2" y="connsiteY2"/>
                </a:cxn>
                <a:cxn ang="0">
                  <a:pos x="connsiteX3" y="connsiteY3"/>
                </a:cxn>
              </a:cxnLst>
              <a:rect l="l" t="t" r="r" b="b"/>
              <a:pathLst>
                <a:path w="76200" h="76200">
                  <a:moveTo>
                    <a:pt x="42431" y="0"/>
                  </a:moveTo>
                  <a:lnTo>
                    <a:pt x="84863" y="42431"/>
                  </a:lnTo>
                  <a:lnTo>
                    <a:pt x="42431" y="84863"/>
                  </a:lnTo>
                  <a:lnTo>
                    <a:pt x="0" y="42431"/>
                  </a:lnTo>
                  <a:close/>
                </a:path>
              </a:pathLst>
            </a:custGeom>
            <a:solidFill>
              <a:srgbClr val="FFFFFF"/>
            </a:solidFill>
            <a:ln w="9525" cap="flat">
              <a:noFill/>
              <a:prstDash val="solid"/>
              <a:miter/>
            </a:ln>
          </p:spPr>
          <p:txBody>
            <a:bodyPr rtlCol="0" anchor="ctr"/>
            <a:lstStyle/>
            <a:p>
              <a:endParaRPr lang="en-US"/>
            </a:p>
          </p:txBody>
        </p:sp>
        <p:sp>
          <p:nvSpPr>
            <p:cNvPr id="17" name="Freeform: Shape 16">
              <a:extLst>
                <a:ext uri="{FF2B5EF4-FFF2-40B4-BE49-F238E27FC236}">
                  <a16:creationId xmlns:a16="http://schemas.microsoft.com/office/drawing/2014/main" id="{D57F385D-319E-ECD3-AFB8-D9CCF98E7061}"/>
                </a:ext>
              </a:extLst>
            </p:cNvPr>
            <p:cNvSpPr/>
            <p:nvPr/>
          </p:nvSpPr>
          <p:spPr>
            <a:xfrm>
              <a:off x="7802226" y="3642293"/>
              <a:ext cx="318271" cy="1082122"/>
            </a:xfrm>
            <a:custGeom>
              <a:avLst/>
              <a:gdLst>
                <a:gd name="connsiteX0" fmla="*/ 0 w 190500"/>
                <a:gd name="connsiteY0" fmla="*/ 177165 h 647700"/>
                <a:gd name="connsiteX1" fmla="*/ 194310 w 190500"/>
                <a:gd name="connsiteY1" fmla="*/ 0 h 647700"/>
                <a:gd name="connsiteX2" fmla="*/ 198120 w 190500"/>
                <a:gd name="connsiteY2" fmla="*/ 458153 h 647700"/>
                <a:gd name="connsiteX3" fmla="*/ 0 w 190500"/>
                <a:gd name="connsiteY3" fmla="*/ 652463 h 647700"/>
              </a:gdLst>
              <a:ahLst/>
              <a:cxnLst>
                <a:cxn ang="0">
                  <a:pos x="connsiteX0" y="connsiteY0"/>
                </a:cxn>
                <a:cxn ang="0">
                  <a:pos x="connsiteX1" y="connsiteY1"/>
                </a:cxn>
                <a:cxn ang="0">
                  <a:pos x="connsiteX2" y="connsiteY2"/>
                </a:cxn>
                <a:cxn ang="0">
                  <a:pos x="connsiteX3" y="connsiteY3"/>
                </a:cxn>
              </a:cxnLst>
              <a:rect l="l" t="t" r="r" b="b"/>
              <a:pathLst>
                <a:path w="190500" h="647700">
                  <a:moveTo>
                    <a:pt x="0" y="177165"/>
                  </a:moveTo>
                  <a:lnTo>
                    <a:pt x="194310" y="0"/>
                  </a:lnTo>
                  <a:lnTo>
                    <a:pt x="198120" y="458153"/>
                  </a:lnTo>
                  <a:lnTo>
                    <a:pt x="0" y="652463"/>
                  </a:lnTo>
                  <a:close/>
                </a:path>
              </a:pathLst>
            </a:custGeom>
            <a:solidFill>
              <a:schemeClr val="accent3">
                <a:lumMod val="75000"/>
              </a:schemeClr>
            </a:solidFill>
            <a:ln w="9525" cap="flat">
              <a:noFill/>
              <a:prstDash val="solid"/>
              <a:miter/>
            </a:ln>
          </p:spPr>
          <p:txBody>
            <a:bodyPr rtlCol="0" anchor="ctr"/>
            <a:lstStyle/>
            <a:p>
              <a:endParaRPr lang="en-US"/>
            </a:p>
          </p:txBody>
        </p:sp>
        <p:sp>
          <p:nvSpPr>
            <p:cNvPr id="18" name="Freeform: Shape 17">
              <a:extLst>
                <a:ext uri="{FF2B5EF4-FFF2-40B4-BE49-F238E27FC236}">
                  <a16:creationId xmlns:a16="http://schemas.microsoft.com/office/drawing/2014/main" id="{52F792FF-E423-A029-FB5C-11148801495F}"/>
                </a:ext>
              </a:extLst>
            </p:cNvPr>
            <p:cNvSpPr/>
            <p:nvPr/>
          </p:nvSpPr>
          <p:spPr>
            <a:xfrm>
              <a:off x="8689716" y="3217403"/>
              <a:ext cx="2180157" cy="2180157"/>
            </a:xfrm>
            <a:custGeom>
              <a:avLst/>
              <a:gdLst>
                <a:gd name="connsiteX0" fmla="*/ 1303973 w 1304925"/>
                <a:gd name="connsiteY0" fmla="*/ 0 h 1304925"/>
                <a:gd name="connsiteX1" fmla="*/ 194310 w 1304925"/>
                <a:gd name="connsiteY1" fmla="*/ 0 h 1304925"/>
                <a:gd name="connsiteX2" fmla="*/ 0 w 1304925"/>
                <a:gd name="connsiteY2" fmla="*/ 190500 h 1304925"/>
                <a:gd name="connsiteX3" fmla="*/ 0 w 1304925"/>
                <a:gd name="connsiteY3" fmla="*/ 829627 h 1304925"/>
                <a:gd name="connsiteX4" fmla="*/ 0 w 1304925"/>
                <a:gd name="connsiteY4" fmla="*/ 1304925 h 1304925"/>
                <a:gd name="connsiteX5" fmla="*/ 1114425 w 1304925"/>
                <a:gd name="connsiteY5" fmla="*/ 1304925 h 1304925"/>
                <a:gd name="connsiteX6" fmla="*/ 1312545 w 1304925"/>
                <a:gd name="connsiteY6" fmla="*/ 1110615 h 1304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04925" h="1304925">
                  <a:moveTo>
                    <a:pt x="1303973" y="0"/>
                  </a:moveTo>
                  <a:lnTo>
                    <a:pt x="194310" y="0"/>
                  </a:lnTo>
                  <a:lnTo>
                    <a:pt x="0" y="190500"/>
                  </a:lnTo>
                  <a:lnTo>
                    <a:pt x="0" y="829627"/>
                  </a:lnTo>
                  <a:lnTo>
                    <a:pt x="0" y="1304925"/>
                  </a:lnTo>
                  <a:lnTo>
                    <a:pt x="1114425" y="1304925"/>
                  </a:lnTo>
                  <a:lnTo>
                    <a:pt x="1312545" y="1110615"/>
                  </a:lnTo>
                  <a:close/>
                </a:path>
              </a:pathLst>
            </a:custGeom>
            <a:solidFill>
              <a:schemeClr val="bg1">
                <a:lumMod val="85000"/>
                <a:alpha val="25000"/>
              </a:schemeClr>
            </a:solidFill>
            <a:ln w="9525" cap="flat">
              <a:noFill/>
              <a:prstDash val="solid"/>
              <a:miter/>
            </a:ln>
          </p:spPr>
          <p:txBody>
            <a:bodyPr rtlCol="0" anchor="ctr"/>
            <a:lstStyle/>
            <a:p>
              <a:endParaRPr lang="en-US"/>
            </a:p>
          </p:txBody>
        </p:sp>
        <p:sp>
          <p:nvSpPr>
            <p:cNvPr id="19" name="Freeform: Shape 18">
              <a:extLst>
                <a:ext uri="{FF2B5EF4-FFF2-40B4-BE49-F238E27FC236}">
                  <a16:creationId xmlns:a16="http://schemas.microsoft.com/office/drawing/2014/main" id="{B8EF1693-92C3-EA45-FF67-077436B88D70}"/>
                </a:ext>
              </a:extLst>
            </p:cNvPr>
            <p:cNvSpPr/>
            <p:nvPr/>
          </p:nvSpPr>
          <p:spPr>
            <a:xfrm>
              <a:off x="10102841" y="2923001"/>
              <a:ext cx="318271" cy="2180157"/>
            </a:xfrm>
            <a:custGeom>
              <a:avLst/>
              <a:gdLst>
                <a:gd name="connsiteX0" fmla="*/ 0 w 190500"/>
                <a:gd name="connsiteY0" fmla="*/ 190500 h 1304925"/>
                <a:gd name="connsiteX1" fmla="*/ 189547 w 190500"/>
                <a:gd name="connsiteY1" fmla="*/ 0 h 1304925"/>
                <a:gd name="connsiteX2" fmla="*/ 198120 w 190500"/>
                <a:gd name="connsiteY2" fmla="*/ 1109663 h 1304925"/>
                <a:gd name="connsiteX3" fmla="*/ 0 w 190500"/>
                <a:gd name="connsiteY3" fmla="*/ 1304925 h 1304925"/>
              </a:gdLst>
              <a:ahLst/>
              <a:cxnLst>
                <a:cxn ang="0">
                  <a:pos x="connsiteX0" y="connsiteY0"/>
                </a:cxn>
                <a:cxn ang="0">
                  <a:pos x="connsiteX1" y="connsiteY1"/>
                </a:cxn>
                <a:cxn ang="0">
                  <a:pos x="connsiteX2" y="connsiteY2"/>
                </a:cxn>
                <a:cxn ang="0">
                  <a:pos x="connsiteX3" y="connsiteY3"/>
                </a:cxn>
              </a:cxnLst>
              <a:rect l="l" t="t" r="r" b="b"/>
              <a:pathLst>
                <a:path w="190500" h="1304925">
                  <a:moveTo>
                    <a:pt x="0" y="190500"/>
                  </a:moveTo>
                  <a:lnTo>
                    <a:pt x="189547" y="0"/>
                  </a:lnTo>
                  <a:lnTo>
                    <a:pt x="198120" y="1109663"/>
                  </a:lnTo>
                  <a:lnTo>
                    <a:pt x="0" y="1304925"/>
                  </a:lnTo>
                  <a:close/>
                </a:path>
              </a:pathLst>
            </a:custGeom>
            <a:solidFill>
              <a:schemeClr val="accent4">
                <a:lumMod val="60000"/>
                <a:lumOff val="40000"/>
              </a:schemeClr>
            </a:solidFill>
            <a:ln w="9525" cap="flat">
              <a:noFill/>
              <a:prstDash val="solid"/>
              <a:miter/>
            </a:ln>
          </p:spPr>
          <p:txBody>
            <a:bodyPr rtlCol="0" anchor="ctr"/>
            <a:lstStyle/>
            <a:p>
              <a:endParaRPr lang="en-US"/>
            </a:p>
          </p:txBody>
        </p:sp>
        <p:sp>
          <p:nvSpPr>
            <p:cNvPr id="20" name="Freeform: Shape 19">
              <a:extLst>
                <a:ext uri="{FF2B5EF4-FFF2-40B4-BE49-F238E27FC236}">
                  <a16:creationId xmlns:a16="http://schemas.microsoft.com/office/drawing/2014/main" id="{901A63DD-8AFB-5A72-412D-392620F9CE67}"/>
                </a:ext>
              </a:extLst>
            </p:cNvPr>
            <p:cNvSpPr/>
            <p:nvPr/>
          </p:nvSpPr>
          <p:spPr>
            <a:xfrm>
              <a:off x="8240955" y="2923001"/>
              <a:ext cx="2164243" cy="318271"/>
            </a:xfrm>
            <a:custGeom>
              <a:avLst/>
              <a:gdLst>
                <a:gd name="connsiteX0" fmla="*/ 0 w 1295400"/>
                <a:gd name="connsiteY0" fmla="*/ 190500 h 190500"/>
                <a:gd name="connsiteX1" fmla="*/ 194310 w 1295400"/>
                <a:gd name="connsiteY1" fmla="*/ 0 h 190500"/>
                <a:gd name="connsiteX2" fmla="*/ 1303973 w 1295400"/>
                <a:gd name="connsiteY2" fmla="*/ 0 h 190500"/>
                <a:gd name="connsiteX3" fmla="*/ 1114425 w 129540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5400" h="190500">
                  <a:moveTo>
                    <a:pt x="0" y="190500"/>
                  </a:moveTo>
                  <a:lnTo>
                    <a:pt x="194310" y="0"/>
                  </a:lnTo>
                  <a:lnTo>
                    <a:pt x="1303973" y="0"/>
                  </a:lnTo>
                  <a:lnTo>
                    <a:pt x="1114425" y="190500"/>
                  </a:lnTo>
                  <a:close/>
                </a:path>
              </a:pathLst>
            </a:custGeom>
            <a:solidFill>
              <a:schemeClr val="accent4">
                <a:lumMod val="20000"/>
                <a:lumOff val="80000"/>
              </a:schemeClr>
            </a:solidFill>
            <a:ln w="9525" cap="flat">
              <a:noFill/>
              <a:prstDash val="solid"/>
              <a:miter/>
            </a:ln>
          </p:spPr>
          <p:txBody>
            <a:bodyPr rtlCol="0" anchor="ctr"/>
            <a:lstStyle/>
            <a:p>
              <a:endParaRPr lang="en-US"/>
            </a:p>
          </p:txBody>
        </p:sp>
        <p:sp>
          <p:nvSpPr>
            <p:cNvPr id="21" name="Freeform: Shape 20">
              <a:extLst>
                <a:ext uri="{FF2B5EF4-FFF2-40B4-BE49-F238E27FC236}">
                  <a16:creationId xmlns:a16="http://schemas.microsoft.com/office/drawing/2014/main" id="{831EACB6-FC1A-6CB0-8F05-CD7E1428D43C}"/>
                </a:ext>
              </a:extLst>
            </p:cNvPr>
            <p:cNvSpPr/>
            <p:nvPr/>
          </p:nvSpPr>
          <p:spPr>
            <a:xfrm>
              <a:off x="8240955" y="3241272"/>
              <a:ext cx="1861886" cy="1861886"/>
            </a:xfrm>
            <a:custGeom>
              <a:avLst/>
              <a:gdLst>
                <a:gd name="connsiteX0" fmla="*/ 0 w 1114425"/>
                <a:gd name="connsiteY0" fmla="*/ 0 h 1114425"/>
                <a:gd name="connsiteX1" fmla="*/ 1114425 w 1114425"/>
                <a:gd name="connsiteY1" fmla="*/ 0 h 1114425"/>
                <a:gd name="connsiteX2" fmla="*/ 1114425 w 1114425"/>
                <a:gd name="connsiteY2" fmla="*/ 1114425 h 1114425"/>
                <a:gd name="connsiteX3" fmla="*/ 0 w 1114425"/>
                <a:gd name="connsiteY3" fmla="*/ 1114425 h 1114425"/>
              </a:gdLst>
              <a:ahLst/>
              <a:cxnLst>
                <a:cxn ang="0">
                  <a:pos x="connsiteX0" y="connsiteY0"/>
                </a:cxn>
                <a:cxn ang="0">
                  <a:pos x="connsiteX1" y="connsiteY1"/>
                </a:cxn>
                <a:cxn ang="0">
                  <a:pos x="connsiteX2" y="connsiteY2"/>
                </a:cxn>
                <a:cxn ang="0">
                  <a:pos x="connsiteX3" y="connsiteY3"/>
                </a:cxn>
              </a:cxnLst>
              <a:rect l="l" t="t" r="r" b="b"/>
              <a:pathLst>
                <a:path w="1114425" h="1114425">
                  <a:moveTo>
                    <a:pt x="0" y="0"/>
                  </a:moveTo>
                  <a:lnTo>
                    <a:pt x="1114425" y="0"/>
                  </a:lnTo>
                  <a:lnTo>
                    <a:pt x="1114425" y="1114425"/>
                  </a:lnTo>
                  <a:lnTo>
                    <a:pt x="0" y="1114425"/>
                  </a:lnTo>
                  <a:close/>
                </a:path>
              </a:pathLst>
            </a:custGeom>
            <a:solidFill>
              <a:srgbClr val="FFFFFF"/>
            </a:solidFill>
            <a:ln w="9525" cap="flat">
              <a:noFill/>
              <a:prstDash val="solid"/>
              <a:miter/>
            </a:ln>
          </p:spPr>
          <p:txBody>
            <a:bodyPr rtlCol="0" anchor="ctr"/>
            <a:lstStyle/>
            <a:p>
              <a:endParaRPr lang="en-US"/>
            </a:p>
          </p:txBody>
        </p:sp>
        <p:sp>
          <p:nvSpPr>
            <p:cNvPr id="22" name="Freeform: Shape 21">
              <a:extLst>
                <a:ext uri="{FF2B5EF4-FFF2-40B4-BE49-F238E27FC236}">
                  <a16:creationId xmlns:a16="http://schemas.microsoft.com/office/drawing/2014/main" id="{E0679204-2C88-27BE-DD97-2AA448FD2BED}"/>
                </a:ext>
              </a:extLst>
            </p:cNvPr>
            <p:cNvSpPr/>
            <p:nvPr/>
          </p:nvSpPr>
          <p:spPr>
            <a:xfrm>
              <a:off x="8240955" y="4307480"/>
              <a:ext cx="1861886" cy="779764"/>
            </a:xfrm>
            <a:custGeom>
              <a:avLst/>
              <a:gdLst>
                <a:gd name="connsiteX0" fmla="*/ 0 w 1114425"/>
                <a:gd name="connsiteY0" fmla="*/ 0 h 466725"/>
                <a:gd name="connsiteX1" fmla="*/ 1114425 w 1114425"/>
                <a:gd name="connsiteY1" fmla="*/ 0 h 466725"/>
                <a:gd name="connsiteX2" fmla="*/ 1114425 w 1114425"/>
                <a:gd name="connsiteY2" fmla="*/ 475298 h 466725"/>
                <a:gd name="connsiteX3" fmla="*/ 0 w 1114425"/>
                <a:gd name="connsiteY3" fmla="*/ 475298 h 466725"/>
              </a:gdLst>
              <a:ahLst/>
              <a:cxnLst>
                <a:cxn ang="0">
                  <a:pos x="connsiteX0" y="connsiteY0"/>
                </a:cxn>
                <a:cxn ang="0">
                  <a:pos x="connsiteX1" y="connsiteY1"/>
                </a:cxn>
                <a:cxn ang="0">
                  <a:pos x="connsiteX2" y="connsiteY2"/>
                </a:cxn>
                <a:cxn ang="0">
                  <a:pos x="connsiteX3" y="connsiteY3"/>
                </a:cxn>
              </a:cxnLst>
              <a:rect l="l" t="t" r="r" b="b"/>
              <a:pathLst>
                <a:path w="1114425" h="466725">
                  <a:moveTo>
                    <a:pt x="0" y="0"/>
                  </a:moveTo>
                  <a:lnTo>
                    <a:pt x="1114425" y="0"/>
                  </a:lnTo>
                  <a:lnTo>
                    <a:pt x="1114425" y="475298"/>
                  </a:lnTo>
                  <a:lnTo>
                    <a:pt x="0" y="475298"/>
                  </a:lnTo>
                  <a:close/>
                </a:path>
              </a:pathLst>
            </a:custGeom>
            <a:solidFill>
              <a:schemeClr val="accent4"/>
            </a:solidFill>
            <a:ln w="9525" cap="flat">
              <a:noFill/>
              <a:prstDash val="solid"/>
              <a:miter/>
            </a:ln>
          </p:spPr>
          <p:txBody>
            <a:bodyPr rtlCol="0" anchor="ctr"/>
            <a:lstStyle/>
            <a:p>
              <a:endParaRPr lang="en-US"/>
            </a:p>
          </p:txBody>
        </p:sp>
        <p:sp>
          <p:nvSpPr>
            <p:cNvPr id="23" name="Freeform: Shape 22">
              <a:extLst>
                <a:ext uri="{FF2B5EF4-FFF2-40B4-BE49-F238E27FC236}">
                  <a16:creationId xmlns:a16="http://schemas.microsoft.com/office/drawing/2014/main" id="{E588CD6A-4CC7-7E3C-9F1E-80EBC5725B40}"/>
                </a:ext>
              </a:extLst>
            </p:cNvPr>
            <p:cNvSpPr/>
            <p:nvPr/>
          </p:nvSpPr>
          <p:spPr>
            <a:xfrm>
              <a:off x="8563595" y="4237559"/>
              <a:ext cx="127308" cy="127308"/>
            </a:xfrm>
            <a:custGeom>
              <a:avLst/>
              <a:gdLst>
                <a:gd name="connsiteX0" fmla="*/ 42431 w 76200"/>
                <a:gd name="connsiteY0" fmla="*/ 0 h 76200"/>
                <a:gd name="connsiteX1" fmla="*/ 84863 w 76200"/>
                <a:gd name="connsiteY1" fmla="*/ 42431 h 76200"/>
                <a:gd name="connsiteX2" fmla="*/ 42431 w 76200"/>
                <a:gd name="connsiteY2" fmla="*/ 84863 h 76200"/>
                <a:gd name="connsiteX3" fmla="*/ 0 w 76200"/>
                <a:gd name="connsiteY3" fmla="*/ 42431 h 76200"/>
              </a:gdLst>
              <a:ahLst/>
              <a:cxnLst>
                <a:cxn ang="0">
                  <a:pos x="connsiteX0" y="connsiteY0"/>
                </a:cxn>
                <a:cxn ang="0">
                  <a:pos x="connsiteX1" y="connsiteY1"/>
                </a:cxn>
                <a:cxn ang="0">
                  <a:pos x="connsiteX2" y="connsiteY2"/>
                </a:cxn>
                <a:cxn ang="0">
                  <a:pos x="connsiteX3" y="connsiteY3"/>
                </a:cxn>
              </a:cxnLst>
              <a:rect l="l" t="t" r="r" b="b"/>
              <a:pathLst>
                <a:path w="76200" h="76200">
                  <a:moveTo>
                    <a:pt x="42431" y="0"/>
                  </a:moveTo>
                  <a:lnTo>
                    <a:pt x="84863" y="42431"/>
                  </a:lnTo>
                  <a:lnTo>
                    <a:pt x="42431" y="84863"/>
                  </a:lnTo>
                  <a:lnTo>
                    <a:pt x="0" y="42431"/>
                  </a:lnTo>
                  <a:close/>
                </a:path>
              </a:pathLst>
            </a:custGeom>
            <a:solidFill>
              <a:srgbClr val="FFFFFF"/>
            </a:solidFill>
            <a:ln w="9525" cap="flat">
              <a:noFill/>
              <a:prstDash val="solid"/>
              <a:miter/>
            </a:ln>
          </p:spPr>
          <p:txBody>
            <a:bodyPr rtlCol="0" anchor="ctr"/>
            <a:lstStyle/>
            <a:p>
              <a:endParaRPr lang="en-US"/>
            </a:p>
          </p:txBody>
        </p:sp>
        <p:sp>
          <p:nvSpPr>
            <p:cNvPr id="24" name="Freeform: Shape 23">
              <a:extLst>
                <a:ext uri="{FF2B5EF4-FFF2-40B4-BE49-F238E27FC236}">
                  <a16:creationId xmlns:a16="http://schemas.microsoft.com/office/drawing/2014/main" id="{21F69219-68DE-CF68-581E-D854B3B47F06}"/>
                </a:ext>
              </a:extLst>
            </p:cNvPr>
            <p:cNvSpPr/>
            <p:nvPr/>
          </p:nvSpPr>
          <p:spPr>
            <a:xfrm>
              <a:off x="10102841" y="4013080"/>
              <a:ext cx="318271" cy="1082122"/>
            </a:xfrm>
            <a:custGeom>
              <a:avLst/>
              <a:gdLst>
                <a:gd name="connsiteX0" fmla="*/ 0 w 190500"/>
                <a:gd name="connsiteY0" fmla="*/ 176213 h 647700"/>
                <a:gd name="connsiteX1" fmla="*/ 195263 w 190500"/>
                <a:gd name="connsiteY1" fmla="*/ 0 h 647700"/>
                <a:gd name="connsiteX2" fmla="*/ 198120 w 190500"/>
                <a:gd name="connsiteY2" fmla="*/ 457200 h 647700"/>
                <a:gd name="connsiteX3" fmla="*/ 0 w 190500"/>
                <a:gd name="connsiteY3" fmla="*/ 652463 h 647700"/>
              </a:gdLst>
              <a:ahLst/>
              <a:cxnLst>
                <a:cxn ang="0">
                  <a:pos x="connsiteX0" y="connsiteY0"/>
                </a:cxn>
                <a:cxn ang="0">
                  <a:pos x="connsiteX1" y="connsiteY1"/>
                </a:cxn>
                <a:cxn ang="0">
                  <a:pos x="connsiteX2" y="connsiteY2"/>
                </a:cxn>
                <a:cxn ang="0">
                  <a:pos x="connsiteX3" y="connsiteY3"/>
                </a:cxn>
              </a:cxnLst>
              <a:rect l="l" t="t" r="r" b="b"/>
              <a:pathLst>
                <a:path w="190500" h="647700">
                  <a:moveTo>
                    <a:pt x="0" y="176213"/>
                  </a:moveTo>
                  <a:lnTo>
                    <a:pt x="195263" y="0"/>
                  </a:lnTo>
                  <a:lnTo>
                    <a:pt x="198120" y="457200"/>
                  </a:lnTo>
                  <a:lnTo>
                    <a:pt x="0" y="652463"/>
                  </a:lnTo>
                  <a:close/>
                </a:path>
              </a:pathLst>
            </a:custGeom>
            <a:solidFill>
              <a:schemeClr val="accent4">
                <a:lumMod val="75000"/>
              </a:schemeClr>
            </a:solidFill>
            <a:ln w="9525" cap="flat">
              <a:noFill/>
              <a:prstDash val="solid"/>
              <a:miter/>
            </a:ln>
          </p:spPr>
          <p:txBody>
            <a:bodyPr rtlCol="0" anchor="ctr"/>
            <a:lstStyle/>
            <a:p>
              <a:endParaRPr lang="en-US"/>
            </a:p>
          </p:txBody>
        </p:sp>
        <p:sp>
          <p:nvSpPr>
            <p:cNvPr id="25" name="TextBox 24">
              <a:extLst>
                <a:ext uri="{FF2B5EF4-FFF2-40B4-BE49-F238E27FC236}">
                  <a16:creationId xmlns:a16="http://schemas.microsoft.com/office/drawing/2014/main" id="{42709FAC-2933-4FAD-AD65-A425658C2473}"/>
                </a:ext>
              </a:extLst>
            </p:cNvPr>
            <p:cNvSpPr txBox="1"/>
            <p:nvPr/>
          </p:nvSpPr>
          <p:spPr>
            <a:xfrm>
              <a:off x="3763333" y="3371595"/>
              <a:ext cx="1742456" cy="523220"/>
            </a:xfrm>
            <a:prstGeom prst="rect">
              <a:avLst/>
            </a:prstGeom>
            <a:noFill/>
          </p:spPr>
          <p:txBody>
            <a:bodyPr wrap="square" rtlCol="0">
              <a:spAutoFit/>
            </a:bodyPr>
            <a:lstStyle/>
            <a:p>
              <a:r>
                <a:rPr lang="en-US" sz="2800" b="1" dirty="0">
                  <a:solidFill>
                    <a:schemeClr val="accent2"/>
                  </a:solidFill>
                  <a:latin typeface="+mj-lt"/>
                  <a:cs typeface="Arial" panose="020B0604020202020204" pitchFamily="34" charset="0"/>
                </a:rPr>
                <a:t>129</a:t>
              </a:r>
            </a:p>
          </p:txBody>
        </p:sp>
        <p:sp>
          <p:nvSpPr>
            <p:cNvPr id="26" name="TextBox 25">
              <a:extLst>
                <a:ext uri="{FF2B5EF4-FFF2-40B4-BE49-F238E27FC236}">
                  <a16:creationId xmlns:a16="http://schemas.microsoft.com/office/drawing/2014/main" id="{7927F49A-899F-DD3E-6FD5-FD8EE1E34E9F}"/>
                </a:ext>
              </a:extLst>
            </p:cNvPr>
            <p:cNvSpPr txBox="1"/>
            <p:nvPr/>
          </p:nvSpPr>
          <p:spPr>
            <a:xfrm>
              <a:off x="3763333" y="3807759"/>
              <a:ext cx="1742456" cy="346567"/>
            </a:xfrm>
            <a:prstGeom prst="rect">
              <a:avLst/>
            </a:prstGeom>
            <a:noFill/>
          </p:spPr>
          <p:txBody>
            <a:bodyPr wrap="square" rtlCol="0">
              <a:spAutoFit/>
            </a:bodyPr>
            <a:lstStyle/>
            <a:p>
              <a:r>
                <a:rPr lang="en-US" sz="1600" dirty="0">
                  <a:solidFill>
                    <a:schemeClr val="tx1">
                      <a:lumMod val="65000"/>
                      <a:lumOff val="35000"/>
                    </a:schemeClr>
                  </a:solidFill>
                  <a:cs typeface="Arial" panose="020B0604020202020204" pitchFamily="34" charset="0"/>
                </a:rPr>
                <a:t>ACHIEVEMENTS</a:t>
              </a:r>
            </a:p>
          </p:txBody>
        </p:sp>
        <p:sp>
          <p:nvSpPr>
            <p:cNvPr id="27" name="TextBox 26">
              <a:extLst>
                <a:ext uri="{FF2B5EF4-FFF2-40B4-BE49-F238E27FC236}">
                  <a16:creationId xmlns:a16="http://schemas.microsoft.com/office/drawing/2014/main" id="{331BA366-1A46-D44E-5A03-993C6E1C8580}"/>
                </a:ext>
              </a:extLst>
            </p:cNvPr>
            <p:cNvSpPr txBox="1"/>
            <p:nvPr/>
          </p:nvSpPr>
          <p:spPr>
            <a:xfrm>
              <a:off x="6070966" y="2995966"/>
              <a:ext cx="1742456" cy="523220"/>
            </a:xfrm>
            <a:prstGeom prst="rect">
              <a:avLst/>
            </a:prstGeom>
            <a:noFill/>
          </p:spPr>
          <p:txBody>
            <a:bodyPr wrap="square" rtlCol="0">
              <a:spAutoFit/>
            </a:bodyPr>
            <a:lstStyle/>
            <a:p>
              <a:r>
                <a:rPr lang="en-US" sz="2800" b="1" dirty="0">
                  <a:solidFill>
                    <a:schemeClr val="accent3"/>
                  </a:solidFill>
                  <a:latin typeface="+mj-lt"/>
                  <a:cs typeface="Arial" panose="020B0604020202020204" pitchFamily="34" charset="0"/>
                </a:rPr>
                <a:t>200+</a:t>
              </a:r>
            </a:p>
          </p:txBody>
        </p:sp>
        <p:sp>
          <p:nvSpPr>
            <p:cNvPr id="28" name="TextBox 27">
              <a:extLst>
                <a:ext uri="{FF2B5EF4-FFF2-40B4-BE49-F238E27FC236}">
                  <a16:creationId xmlns:a16="http://schemas.microsoft.com/office/drawing/2014/main" id="{188F9571-656B-BC44-65FE-D98FC741EFF5}"/>
                </a:ext>
              </a:extLst>
            </p:cNvPr>
            <p:cNvSpPr txBox="1"/>
            <p:nvPr/>
          </p:nvSpPr>
          <p:spPr>
            <a:xfrm>
              <a:off x="6070966" y="3432130"/>
              <a:ext cx="1742456" cy="346567"/>
            </a:xfrm>
            <a:prstGeom prst="rect">
              <a:avLst/>
            </a:prstGeom>
            <a:noFill/>
          </p:spPr>
          <p:txBody>
            <a:bodyPr wrap="square" rtlCol="0">
              <a:spAutoFit/>
            </a:bodyPr>
            <a:lstStyle/>
            <a:p>
              <a:r>
                <a:rPr lang="en-US" sz="1600" dirty="0">
                  <a:solidFill>
                    <a:schemeClr val="tx1">
                      <a:lumMod val="65000"/>
                      <a:lumOff val="35000"/>
                    </a:schemeClr>
                  </a:solidFill>
                  <a:cs typeface="Arial" panose="020B0604020202020204" pitchFamily="34" charset="0"/>
                </a:rPr>
                <a:t>ACHIEVEMENTS</a:t>
              </a:r>
            </a:p>
          </p:txBody>
        </p:sp>
        <p:sp>
          <p:nvSpPr>
            <p:cNvPr id="29" name="TextBox 28">
              <a:extLst>
                <a:ext uri="{FF2B5EF4-FFF2-40B4-BE49-F238E27FC236}">
                  <a16:creationId xmlns:a16="http://schemas.microsoft.com/office/drawing/2014/main" id="{5D33E271-14CF-5E9A-A95C-1C94406914C6}"/>
                </a:ext>
              </a:extLst>
            </p:cNvPr>
            <p:cNvSpPr txBox="1"/>
            <p:nvPr/>
          </p:nvSpPr>
          <p:spPr>
            <a:xfrm>
              <a:off x="8371581" y="3371595"/>
              <a:ext cx="1742456" cy="523220"/>
            </a:xfrm>
            <a:prstGeom prst="rect">
              <a:avLst/>
            </a:prstGeom>
            <a:noFill/>
          </p:spPr>
          <p:txBody>
            <a:bodyPr wrap="square" rtlCol="0">
              <a:spAutoFit/>
            </a:bodyPr>
            <a:lstStyle/>
            <a:p>
              <a:r>
                <a:rPr lang="en-US" sz="2800" b="1" dirty="0">
                  <a:solidFill>
                    <a:schemeClr val="accent4"/>
                  </a:solidFill>
                  <a:latin typeface="+mj-lt"/>
                  <a:cs typeface="Arial" panose="020B0604020202020204" pitchFamily="34" charset="0"/>
                </a:rPr>
                <a:t>129</a:t>
              </a:r>
            </a:p>
          </p:txBody>
        </p:sp>
        <p:sp>
          <p:nvSpPr>
            <p:cNvPr id="30" name="TextBox 29">
              <a:extLst>
                <a:ext uri="{FF2B5EF4-FFF2-40B4-BE49-F238E27FC236}">
                  <a16:creationId xmlns:a16="http://schemas.microsoft.com/office/drawing/2014/main" id="{4E1ACBF5-731A-8728-DA30-D1F432B04D55}"/>
                </a:ext>
              </a:extLst>
            </p:cNvPr>
            <p:cNvSpPr txBox="1"/>
            <p:nvPr/>
          </p:nvSpPr>
          <p:spPr>
            <a:xfrm>
              <a:off x="8371581" y="3807759"/>
              <a:ext cx="1742456" cy="346567"/>
            </a:xfrm>
            <a:prstGeom prst="rect">
              <a:avLst/>
            </a:prstGeom>
            <a:noFill/>
          </p:spPr>
          <p:txBody>
            <a:bodyPr wrap="square" rtlCol="0">
              <a:spAutoFit/>
            </a:bodyPr>
            <a:lstStyle/>
            <a:p>
              <a:r>
                <a:rPr lang="en-US" sz="1600" dirty="0">
                  <a:solidFill>
                    <a:schemeClr val="tx1">
                      <a:lumMod val="65000"/>
                      <a:lumOff val="35000"/>
                    </a:schemeClr>
                  </a:solidFill>
                  <a:cs typeface="Arial" panose="020B0604020202020204" pitchFamily="34" charset="0"/>
                </a:rPr>
                <a:t>ACHIEVEMENTS</a:t>
              </a:r>
            </a:p>
          </p:txBody>
        </p:sp>
        <p:sp>
          <p:nvSpPr>
            <p:cNvPr id="31" name="Freeform: Shape 30">
              <a:extLst>
                <a:ext uri="{FF2B5EF4-FFF2-40B4-BE49-F238E27FC236}">
                  <a16:creationId xmlns:a16="http://schemas.microsoft.com/office/drawing/2014/main" id="{4B0AD4B4-A618-004D-3791-C99B8AE8D0D3}"/>
                </a:ext>
              </a:extLst>
            </p:cNvPr>
            <p:cNvSpPr/>
            <p:nvPr/>
          </p:nvSpPr>
          <p:spPr>
            <a:xfrm>
              <a:off x="3184015" y="2553806"/>
              <a:ext cx="318271" cy="2180157"/>
            </a:xfrm>
            <a:custGeom>
              <a:avLst/>
              <a:gdLst>
                <a:gd name="connsiteX0" fmla="*/ 0 w 190500"/>
                <a:gd name="connsiteY0" fmla="*/ 190500 h 1304925"/>
                <a:gd name="connsiteX1" fmla="*/ 189547 w 190500"/>
                <a:gd name="connsiteY1" fmla="*/ 0 h 1304925"/>
                <a:gd name="connsiteX2" fmla="*/ 198120 w 190500"/>
                <a:gd name="connsiteY2" fmla="*/ 1109663 h 1304925"/>
                <a:gd name="connsiteX3" fmla="*/ 0 w 190500"/>
                <a:gd name="connsiteY3" fmla="*/ 1304925 h 1304925"/>
              </a:gdLst>
              <a:ahLst/>
              <a:cxnLst>
                <a:cxn ang="0">
                  <a:pos x="connsiteX0" y="connsiteY0"/>
                </a:cxn>
                <a:cxn ang="0">
                  <a:pos x="connsiteX1" y="connsiteY1"/>
                </a:cxn>
                <a:cxn ang="0">
                  <a:pos x="connsiteX2" y="connsiteY2"/>
                </a:cxn>
                <a:cxn ang="0">
                  <a:pos x="connsiteX3" y="connsiteY3"/>
                </a:cxn>
              </a:cxnLst>
              <a:rect l="l" t="t" r="r" b="b"/>
              <a:pathLst>
                <a:path w="190500" h="1304925">
                  <a:moveTo>
                    <a:pt x="0" y="190500"/>
                  </a:moveTo>
                  <a:lnTo>
                    <a:pt x="189547" y="0"/>
                  </a:lnTo>
                  <a:lnTo>
                    <a:pt x="198120" y="1109663"/>
                  </a:lnTo>
                  <a:lnTo>
                    <a:pt x="0" y="1304925"/>
                  </a:lnTo>
                  <a:close/>
                </a:path>
              </a:pathLst>
            </a:custGeom>
            <a:solidFill>
              <a:schemeClr val="accent1">
                <a:lumMod val="60000"/>
                <a:lumOff val="40000"/>
              </a:schemeClr>
            </a:solidFill>
            <a:ln w="9525" cap="flat">
              <a:noFill/>
              <a:prstDash val="solid"/>
              <a:miter/>
            </a:ln>
          </p:spPr>
          <p:txBody>
            <a:bodyPr rtlCol="0" anchor="ctr"/>
            <a:lstStyle/>
            <a:p>
              <a:endParaRPr lang="en-US"/>
            </a:p>
          </p:txBody>
        </p:sp>
        <p:sp>
          <p:nvSpPr>
            <p:cNvPr id="32" name="Freeform: Shape 31">
              <a:extLst>
                <a:ext uri="{FF2B5EF4-FFF2-40B4-BE49-F238E27FC236}">
                  <a16:creationId xmlns:a16="http://schemas.microsoft.com/office/drawing/2014/main" id="{CC99B4D4-0403-58E5-1FA7-25B52DFC98DB}"/>
                </a:ext>
              </a:extLst>
            </p:cNvPr>
            <p:cNvSpPr/>
            <p:nvPr/>
          </p:nvSpPr>
          <p:spPr>
            <a:xfrm>
              <a:off x="1322129" y="2553806"/>
              <a:ext cx="2164243" cy="318271"/>
            </a:xfrm>
            <a:custGeom>
              <a:avLst/>
              <a:gdLst>
                <a:gd name="connsiteX0" fmla="*/ 0 w 1295400"/>
                <a:gd name="connsiteY0" fmla="*/ 190500 h 190500"/>
                <a:gd name="connsiteX1" fmla="*/ 194310 w 1295400"/>
                <a:gd name="connsiteY1" fmla="*/ 0 h 190500"/>
                <a:gd name="connsiteX2" fmla="*/ 1303973 w 1295400"/>
                <a:gd name="connsiteY2" fmla="*/ 0 h 190500"/>
                <a:gd name="connsiteX3" fmla="*/ 1114425 w 1295400"/>
                <a:gd name="connsiteY3" fmla="*/ 190500 h 190500"/>
              </a:gdLst>
              <a:ahLst/>
              <a:cxnLst>
                <a:cxn ang="0">
                  <a:pos x="connsiteX0" y="connsiteY0"/>
                </a:cxn>
                <a:cxn ang="0">
                  <a:pos x="connsiteX1" y="connsiteY1"/>
                </a:cxn>
                <a:cxn ang="0">
                  <a:pos x="connsiteX2" y="connsiteY2"/>
                </a:cxn>
                <a:cxn ang="0">
                  <a:pos x="connsiteX3" y="connsiteY3"/>
                </a:cxn>
              </a:cxnLst>
              <a:rect l="l" t="t" r="r" b="b"/>
              <a:pathLst>
                <a:path w="1295400" h="190500">
                  <a:moveTo>
                    <a:pt x="0" y="190500"/>
                  </a:moveTo>
                  <a:lnTo>
                    <a:pt x="194310" y="0"/>
                  </a:lnTo>
                  <a:lnTo>
                    <a:pt x="1303973" y="0"/>
                  </a:lnTo>
                  <a:lnTo>
                    <a:pt x="1114425" y="190500"/>
                  </a:lnTo>
                  <a:close/>
                </a:path>
              </a:pathLst>
            </a:custGeom>
            <a:solidFill>
              <a:schemeClr val="accent1">
                <a:lumMod val="20000"/>
                <a:lumOff val="80000"/>
              </a:schemeClr>
            </a:solidFill>
            <a:ln w="9525" cap="flat">
              <a:noFill/>
              <a:prstDash val="solid"/>
              <a:miter/>
            </a:ln>
          </p:spPr>
          <p:txBody>
            <a:bodyPr rtlCol="0" anchor="ctr"/>
            <a:lstStyle/>
            <a:p>
              <a:endParaRPr lang="en-US"/>
            </a:p>
          </p:txBody>
        </p:sp>
        <p:sp>
          <p:nvSpPr>
            <p:cNvPr id="33" name="Freeform: Shape 32">
              <a:extLst>
                <a:ext uri="{FF2B5EF4-FFF2-40B4-BE49-F238E27FC236}">
                  <a16:creationId xmlns:a16="http://schemas.microsoft.com/office/drawing/2014/main" id="{DC6DBA3A-90B2-8454-B3A8-3B5DB8F33898}"/>
                </a:ext>
              </a:extLst>
            </p:cNvPr>
            <p:cNvSpPr/>
            <p:nvPr/>
          </p:nvSpPr>
          <p:spPr>
            <a:xfrm>
              <a:off x="1322129" y="2872077"/>
              <a:ext cx="1861886" cy="1861886"/>
            </a:xfrm>
            <a:custGeom>
              <a:avLst/>
              <a:gdLst>
                <a:gd name="connsiteX0" fmla="*/ 0 w 1114425"/>
                <a:gd name="connsiteY0" fmla="*/ 0 h 1114425"/>
                <a:gd name="connsiteX1" fmla="*/ 1114425 w 1114425"/>
                <a:gd name="connsiteY1" fmla="*/ 0 h 1114425"/>
                <a:gd name="connsiteX2" fmla="*/ 1114425 w 1114425"/>
                <a:gd name="connsiteY2" fmla="*/ 1114425 h 1114425"/>
                <a:gd name="connsiteX3" fmla="*/ 0 w 1114425"/>
                <a:gd name="connsiteY3" fmla="*/ 1114425 h 1114425"/>
              </a:gdLst>
              <a:ahLst/>
              <a:cxnLst>
                <a:cxn ang="0">
                  <a:pos x="connsiteX0" y="connsiteY0"/>
                </a:cxn>
                <a:cxn ang="0">
                  <a:pos x="connsiteX1" y="connsiteY1"/>
                </a:cxn>
                <a:cxn ang="0">
                  <a:pos x="connsiteX2" y="connsiteY2"/>
                </a:cxn>
                <a:cxn ang="0">
                  <a:pos x="connsiteX3" y="connsiteY3"/>
                </a:cxn>
              </a:cxnLst>
              <a:rect l="l" t="t" r="r" b="b"/>
              <a:pathLst>
                <a:path w="1114425" h="1114425">
                  <a:moveTo>
                    <a:pt x="0" y="0"/>
                  </a:moveTo>
                  <a:lnTo>
                    <a:pt x="1114425" y="0"/>
                  </a:lnTo>
                  <a:lnTo>
                    <a:pt x="1114425" y="1114425"/>
                  </a:lnTo>
                  <a:lnTo>
                    <a:pt x="0" y="1114425"/>
                  </a:lnTo>
                  <a:close/>
                </a:path>
              </a:pathLst>
            </a:custGeom>
            <a:solidFill>
              <a:srgbClr val="FFFFFF"/>
            </a:solidFill>
            <a:ln w="9525" cap="flat">
              <a:noFill/>
              <a:prstDash val="solid"/>
              <a:miter/>
            </a:ln>
          </p:spPr>
          <p:txBody>
            <a:bodyPr rtlCol="0" anchor="ctr"/>
            <a:lstStyle/>
            <a:p>
              <a:endParaRPr lang="en-US"/>
            </a:p>
          </p:txBody>
        </p:sp>
        <p:sp>
          <p:nvSpPr>
            <p:cNvPr id="34" name="Freeform: Shape 33">
              <a:extLst>
                <a:ext uri="{FF2B5EF4-FFF2-40B4-BE49-F238E27FC236}">
                  <a16:creationId xmlns:a16="http://schemas.microsoft.com/office/drawing/2014/main" id="{AB8A23D4-0DE2-63D5-78B3-7AC898304F47}"/>
                </a:ext>
              </a:extLst>
            </p:cNvPr>
            <p:cNvSpPr/>
            <p:nvPr/>
          </p:nvSpPr>
          <p:spPr>
            <a:xfrm>
              <a:off x="1322129" y="3938285"/>
              <a:ext cx="1861886" cy="779764"/>
            </a:xfrm>
            <a:custGeom>
              <a:avLst/>
              <a:gdLst>
                <a:gd name="connsiteX0" fmla="*/ 0 w 1114425"/>
                <a:gd name="connsiteY0" fmla="*/ 0 h 466725"/>
                <a:gd name="connsiteX1" fmla="*/ 1114425 w 1114425"/>
                <a:gd name="connsiteY1" fmla="*/ 0 h 466725"/>
                <a:gd name="connsiteX2" fmla="*/ 1114425 w 1114425"/>
                <a:gd name="connsiteY2" fmla="*/ 475297 h 466725"/>
                <a:gd name="connsiteX3" fmla="*/ 0 w 1114425"/>
                <a:gd name="connsiteY3" fmla="*/ 475297 h 466725"/>
              </a:gdLst>
              <a:ahLst/>
              <a:cxnLst>
                <a:cxn ang="0">
                  <a:pos x="connsiteX0" y="connsiteY0"/>
                </a:cxn>
                <a:cxn ang="0">
                  <a:pos x="connsiteX1" y="connsiteY1"/>
                </a:cxn>
                <a:cxn ang="0">
                  <a:pos x="connsiteX2" y="connsiteY2"/>
                </a:cxn>
                <a:cxn ang="0">
                  <a:pos x="connsiteX3" y="connsiteY3"/>
                </a:cxn>
              </a:cxnLst>
              <a:rect l="l" t="t" r="r" b="b"/>
              <a:pathLst>
                <a:path w="1114425" h="466725">
                  <a:moveTo>
                    <a:pt x="0" y="0"/>
                  </a:moveTo>
                  <a:lnTo>
                    <a:pt x="1114425" y="0"/>
                  </a:lnTo>
                  <a:lnTo>
                    <a:pt x="1114425" y="475297"/>
                  </a:lnTo>
                  <a:lnTo>
                    <a:pt x="0" y="475297"/>
                  </a:lnTo>
                  <a:close/>
                </a:path>
              </a:pathLst>
            </a:custGeom>
            <a:solidFill>
              <a:schemeClr val="accent1"/>
            </a:solidFill>
            <a:ln w="9525" cap="flat">
              <a:noFill/>
              <a:prstDash val="solid"/>
              <a:miter/>
            </a:ln>
          </p:spPr>
          <p:txBody>
            <a:bodyPr rtlCol="0" anchor="ctr"/>
            <a:lstStyle/>
            <a:p>
              <a:endParaRPr lang="en-US"/>
            </a:p>
          </p:txBody>
        </p:sp>
        <p:sp>
          <p:nvSpPr>
            <p:cNvPr id="35" name="Freeform: Shape 34">
              <a:extLst>
                <a:ext uri="{FF2B5EF4-FFF2-40B4-BE49-F238E27FC236}">
                  <a16:creationId xmlns:a16="http://schemas.microsoft.com/office/drawing/2014/main" id="{CD103784-70B3-3F09-5D99-8080DBF68D6E}"/>
                </a:ext>
              </a:extLst>
            </p:cNvPr>
            <p:cNvSpPr/>
            <p:nvPr/>
          </p:nvSpPr>
          <p:spPr>
            <a:xfrm>
              <a:off x="1643514" y="3867813"/>
              <a:ext cx="127308" cy="127308"/>
            </a:xfrm>
            <a:custGeom>
              <a:avLst/>
              <a:gdLst>
                <a:gd name="connsiteX0" fmla="*/ 42431 w 76200"/>
                <a:gd name="connsiteY0" fmla="*/ 0 h 76200"/>
                <a:gd name="connsiteX1" fmla="*/ 84863 w 76200"/>
                <a:gd name="connsiteY1" fmla="*/ 42431 h 76200"/>
                <a:gd name="connsiteX2" fmla="*/ 42431 w 76200"/>
                <a:gd name="connsiteY2" fmla="*/ 84863 h 76200"/>
                <a:gd name="connsiteX3" fmla="*/ 0 w 76200"/>
                <a:gd name="connsiteY3" fmla="*/ 42431 h 76200"/>
              </a:gdLst>
              <a:ahLst/>
              <a:cxnLst>
                <a:cxn ang="0">
                  <a:pos x="connsiteX0" y="connsiteY0"/>
                </a:cxn>
                <a:cxn ang="0">
                  <a:pos x="connsiteX1" y="connsiteY1"/>
                </a:cxn>
                <a:cxn ang="0">
                  <a:pos x="connsiteX2" y="connsiteY2"/>
                </a:cxn>
                <a:cxn ang="0">
                  <a:pos x="connsiteX3" y="connsiteY3"/>
                </a:cxn>
              </a:cxnLst>
              <a:rect l="l" t="t" r="r" b="b"/>
              <a:pathLst>
                <a:path w="76200" h="76200">
                  <a:moveTo>
                    <a:pt x="42431" y="0"/>
                  </a:moveTo>
                  <a:lnTo>
                    <a:pt x="84863" y="42431"/>
                  </a:lnTo>
                  <a:lnTo>
                    <a:pt x="42431" y="84863"/>
                  </a:lnTo>
                  <a:lnTo>
                    <a:pt x="0" y="42431"/>
                  </a:lnTo>
                  <a:close/>
                </a:path>
              </a:pathLst>
            </a:custGeom>
            <a:solidFill>
              <a:srgbClr val="FFFFFF"/>
            </a:solidFill>
            <a:ln w="9525" cap="flat">
              <a:noFill/>
              <a:prstDash val="solid"/>
              <a:miter/>
            </a:ln>
          </p:spPr>
          <p:txBody>
            <a:bodyPr rtlCol="0" anchor="ctr"/>
            <a:lstStyle/>
            <a:p>
              <a:endParaRPr lang="en-US"/>
            </a:p>
          </p:txBody>
        </p:sp>
        <p:sp>
          <p:nvSpPr>
            <p:cNvPr id="36" name="Freeform: Shape 35">
              <a:extLst>
                <a:ext uri="{FF2B5EF4-FFF2-40B4-BE49-F238E27FC236}">
                  <a16:creationId xmlns:a16="http://schemas.microsoft.com/office/drawing/2014/main" id="{9D009C7E-7AA0-4DC5-7B2F-E42E90189B42}"/>
                </a:ext>
              </a:extLst>
            </p:cNvPr>
            <p:cNvSpPr/>
            <p:nvPr/>
          </p:nvSpPr>
          <p:spPr>
            <a:xfrm>
              <a:off x="3184015" y="3643885"/>
              <a:ext cx="318271" cy="1082122"/>
            </a:xfrm>
            <a:custGeom>
              <a:avLst/>
              <a:gdLst>
                <a:gd name="connsiteX0" fmla="*/ 0 w 190500"/>
                <a:gd name="connsiteY0" fmla="*/ 176213 h 647700"/>
                <a:gd name="connsiteX1" fmla="*/ 194310 w 190500"/>
                <a:gd name="connsiteY1" fmla="*/ 0 h 647700"/>
                <a:gd name="connsiteX2" fmla="*/ 198120 w 190500"/>
                <a:gd name="connsiteY2" fmla="*/ 457200 h 647700"/>
                <a:gd name="connsiteX3" fmla="*/ 0 w 190500"/>
                <a:gd name="connsiteY3" fmla="*/ 652463 h 647700"/>
              </a:gdLst>
              <a:ahLst/>
              <a:cxnLst>
                <a:cxn ang="0">
                  <a:pos x="connsiteX0" y="connsiteY0"/>
                </a:cxn>
                <a:cxn ang="0">
                  <a:pos x="connsiteX1" y="connsiteY1"/>
                </a:cxn>
                <a:cxn ang="0">
                  <a:pos x="connsiteX2" y="connsiteY2"/>
                </a:cxn>
                <a:cxn ang="0">
                  <a:pos x="connsiteX3" y="connsiteY3"/>
                </a:cxn>
              </a:cxnLst>
              <a:rect l="l" t="t" r="r" b="b"/>
              <a:pathLst>
                <a:path w="190500" h="647700">
                  <a:moveTo>
                    <a:pt x="0" y="176213"/>
                  </a:moveTo>
                  <a:lnTo>
                    <a:pt x="194310" y="0"/>
                  </a:lnTo>
                  <a:lnTo>
                    <a:pt x="198120" y="457200"/>
                  </a:lnTo>
                  <a:lnTo>
                    <a:pt x="0" y="652463"/>
                  </a:lnTo>
                  <a:close/>
                </a:path>
              </a:pathLst>
            </a:custGeom>
            <a:solidFill>
              <a:schemeClr val="accent1">
                <a:lumMod val="75000"/>
              </a:schemeClr>
            </a:solidFill>
            <a:ln w="9525" cap="flat">
              <a:noFill/>
              <a:prstDash val="solid"/>
              <a:miter/>
            </a:ln>
          </p:spPr>
          <p:txBody>
            <a:bodyPr rtlCol="0" anchor="ctr"/>
            <a:lstStyle/>
            <a:p>
              <a:endParaRPr lang="en-US"/>
            </a:p>
          </p:txBody>
        </p:sp>
        <p:sp>
          <p:nvSpPr>
            <p:cNvPr id="37" name="TextBox 36">
              <a:extLst>
                <a:ext uri="{FF2B5EF4-FFF2-40B4-BE49-F238E27FC236}">
                  <a16:creationId xmlns:a16="http://schemas.microsoft.com/office/drawing/2014/main" id="{D63F6670-CB4E-31D4-F4B2-E9336A03B4D8}"/>
                </a:ext>
              </a:extLst>
            </p:cNvPr>
            <p:cNvSpPr txBox="1"/>
            <p:nvPr/>
          </p:nvSpPr>
          <p:spPr>
            <a:xfrm>
              <a:off x="1452755" y="2995966"/>
              <a:ext cx="1742456" cy="523220"/>
            </a:xfrm>
            <a:prstGeom prst="rect">
              <a:avLst/>
            </a:prstGeom>
            <a:noFill/>
          </p:spPr>
          <p:txBody>
            <a:bodyPr wrap="square" rtlCol="0">
              <a:spAutoFit/>
            </a:bodyPr>
            <a:lstStyle/>
            <a:p>
              <a:r>
                <a:rPr lang="en-US" sz="2800" b="1" dirty="0">
                  <a:solidFill>
                    <a:schemeClr val="accent1"/>
                  </a:solidFill>
                  <a:latin typeface="+mj-lt"/>
                  <a:cs typeface="Arial" panose="020B0604020202020204" pitchFamily="34" charset="0"/>
                </a:rPr>
                <a:t>200+</a:t>
              </a:r>
            </a:p>
          </p:txBody>
        </p:sp>
        <p:sp>
          <p:nvSpPr>
            <p:cNvPr id="38" name="TextBox 37">
              <a:extLst>
                <a:ext uri="{FF2B5EF4-FFF2-40B4-BE49-F238E27FC236}">
                  <a16:creationId xmlns:a16="http://schemas.microsoft.com/office/drawing/2014/main" id="{F3F7593D-9E44-4AFE-BB41-304DDA884A74}"/>
                </a:ext>
              </a:extLst>
            </p:cNvPr>
            <p:cNvSpPr txBox="1"/>
            <p:nvPr/>
          </p:nvSpPr>
          <p:spPr>
            <a:xfrm>
              <a:off x="1452755" y="3432130"/>
              <a:ext cx="1742456" cy="346567"/>
            </a:xfrm>
            <a:prstGeom prst="rect">
              <a:avLst/>
            </a:prstGeom>
            <a:noFill/>
          </p:spPr>
          <p:txBody>
            <a:bodyPr wrap="square" rtlCol="0">
              <a:spAutoFit/>
            </a:bodyPr>
            <a:lstStyle/>
            <a:p>
              <a:r>
                <a:rPr lang="en-US" sz="1600" dirty="0">
                  <a:solidFill>
                    <a:schemeClr val="tx1">
                      <a:lumMod val="65000"/>
                      <a:lumOff val="35000"/>
                    </a:schemeClr>
                  </a:solidFill>
                  <a:cs typeface="Arial" panose="020B0604020202020204" pitchFamily="34" charset="0"/>
                </a:rPr>
                <a:t>ACHIEVEMENTS</a:t>
              </a:r>
            </a:p>
          </p:txBody>
        </p:sp>
        <p:pic>
          <p:nvPicPr>
            <p:cNvPr id="43" name="Graphic 42">
              <a:extLst>
                <a:ext uri="{FF2B5EF4-FFF2-40B4-BE49-F238E27FC236}">
                  <a16:creationId xmlns:a16="http://schemas.microsoft.com/office/drawing/2014/main" id="{47829B91-2F51-862D-A676-B374FB4053A5}"/>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8504741" y="4591716"/>
              <a:ext cx="282220" cy="319684"/>
            </a:xfrm>
            <a:prstGeom prst="rect">
              <a:avLst/>
            </a:prstGeom>
          </p:spPr>
        </p:pic>
        <p:pic>
          <p:nvPicPr>
            <p:cNvPr id="44" name="Graphic 43">
              <a:extLst>
                <a:ext uri="{FF2B5EF4-FFF2-40B4-BE49-F238E27FC236}">
                  <a16:creationId xmlns:a16="http://schemas.microsoft.com/office/drawing/2014/main" id="{F07296C6-94FF-0AA3-A567-8FB32AB1AB5A}"/>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6209987" y="4222522"/>
              <a:ext cx="244758" cy="319682"/>
            </a:xfrm>
            <a:prstGeom prst="rect">
              <a:avLst/>
            </a:prstGeom>
          </p:spPr>
        </p:pic>
        <p:pic>
          <p:nvPicPr>
            <p:cNvPr id="45" name="Graphic 44">
              <a:extLst>
                <a:ext uri="{FF2B5EF4-FFF2-40B4-BE49-F238E27FC236}">
                  <a16:creationId xmlns:a16="http://schemas.microsoft.com/office/drawing/2014/main" id="{DE99FCC0-CBF1-759E-568A-3A0224EF376B}"/>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3890761" y="4593308"/>
              <a:ext cx="318852" cy="319684"/>
            </a:xfrm>
            <a:prstGeom prst="rect">
              <a:avLst/>
            </a:prstGeom>
          </p:spPr>
        </p:pic>
        <p:pic>
          <p:nvPicPr>
            <p:cNvPr id="46" name="Graphic 45">
              <a:extLst>
                <a:ext uri="{FF2B5EF4-FFF2-40B4-BE49-F238E27FC236}">
                  <a16:creationId xmlns:a16="http://schemas.microsoft.com/office/drawing/2014/main" id="{268D01AA-6DF7-D379-C5F8-6C8B16CEC37B}"/>
                </a:ext>
              </a:extLst>
            </p:cNvPr>
            <p:cNvPicPr>
              <a:picLocks noChangeAspect="1"/>
            </p:cNvPicPr>
            <p:nvPr/>
          </p:nvPicPr>
          <p:blipFill>
            <a:blip r:embed="rId8">
              <a:extLst>
                <a:ext uri="{96DAC541-7B7A-43D3-8B79-37D633B846F1}">
                  <asvg:svgBlip xmlns:asvg="http://schemas.microsoft.com/office/drawing/2016/SVG/main" r:embed="rId9"/>
                </a:ext>
              </a:extLst>
            </a:blip>
            <a:stretch>
              <a:fillRect/>
            </a:stretch>
          </p:blipFill>
          <p:spPr>
            <a:xfrm>
              <a:off x="1591776" y="4222522"/>
              <a:ext cx="244758" cy="319682"/>
            </a:xfrm>
            <a:prstGeom prst="rect">
              <a:avLst/>
            </a:prstGeom>
          </p:spPr>
        </p:pic>
      </p:grpSp>
      <p:sp>
        <p:nvSpPr>
          <p:cNvPr id="47" name="TextBox 46">
            <a:extLst>
              <a:ext uri="{FF2B5EF4-FFF2-40B4-BE49-F238E27FC236}">
                <a16:creationId xmlns:a16="http://schemas.microsoft.com/office/drawing/2014/main" id="{8E0283EC-C837-9D30-4DC1-5BFA1423B9CF}"/>
              </a:ext>
            </a:extLst>
          </p:cNvPr>
          <p:cNvSpPr txBox="1"/>
          <p:nvPr/>
        </p:nvSpPr>
        <p:spPr>
          <a:xfrm>
            <a:off x="2083904" y="761999"/>
            <a:ext cx="8024192" cy="852669"/>
          </a:xfrm>
          <a:prstGeom prst="rect">
            <a:avLst/>
          </a:prstGeom>
          <a:noFill/>
        </p:spPr>
        <p:txBody>
          <a:bodyPr wrap="square" rtlCol="0">
            <a:spAutoFit/>
          </a:bodyPr>
          <a:lstStyle>
            <a:defPPr>
              <a:defRPr lang="en-US"/>
            </a:defPPr>
            <a:lvl1pPr>
              <a:lnSpc>
                <a:spcPct val="120000"/>
              </a:lnSpc>
              <a:spcBef>
                <a:spcPts val="1200"/>
              </a:spcBef>
              <a:defRPr sz="1400">
                <a:solidFill>
                  <a:srgbClr val="363D6E"/>
                </a:solidFill>
              </a:defRPr>
            </a:lvl1pPr>
          </a:lstStyle>
          <a:p>
            <a:pPr algn="ctr">
              <a:lnSpc>
                <a:spcPct val="90000"/>
              </a:lnSpc>
            </a:pPr>
            <a:r>
              <a:rPr lang="en-US" sz="5400" dirty="0">
                <a:solidFill>
                  <a:schemeClr val="tx1"/>
                </a:solidFill>
                <a:latin typeface="+mj-lt"/>
              </a:rPr>
              <a:t>Sport Infographic Dashboard</a:t>
            </a:r>
          </a:p>
        </p:txBody>
      </p:sp>
      <p:sp>
        <p:nvSpPr>
          <p:cNvPr id="49" name="TextBox 48">
            <a:extLst>
              <a:ext uri="{FF2B5EF4-FFF2-40B4-BE49-F238E27FC236}">
                <a16:creationId xmlns:a16="http://schemas.microsoft.com/office/drawing/2014/main" id="{F3EA8FC5-4D1F-C0C5-4D87-022F026C25B5}"/>
              </a:ext>
            </a:extLst>
          </p:cNvPr>
          <p:cNvSpPr txBox="1"/>
          <p:nvPr/>
        </p:nvSpPr>
        <p:spPr>
          <a:xfrm>
            <a:off x="1219200" y="5516700"/>
            <a:ext cx="9753600" cy="626903"/>
          </a:xfrm>
          <a:prstGeom prst="rect">
            <a:avLst/>
          </a:prstGeom>
          <a:noFill/>
        </p:spPr>
        <p:txBody>
          <a:bodyPr wrap="square" rtlCol="0">
            <a:spAutoFit/>
          </a:bodyPr>
          <a:lstStyle/>
          <a:p>
            <a:pPr algn="ctr">
              <a:lnSpc>
                <a:spcPct val="130000"/>
              </a:lnSpc>
              <a:spcBef>
                <a:spcPts val="1200"/>
              </a:spcBef>
            </a:pPr>
            <a:r>
              <a:rPr lang="en-US" sz="1400" dirty="0">
                <a:solidFill>
                  <a:schemeClr val="tx1">
                    <a:lumMod val="65000"/>
                    <a:lumOff val="35000"/>
                  </a:schemeClr>
                </a:solidFill>
                <a:cs typeface="Segoe UI" panose="020B0502040204020203" pitchFamily="34" charset="0"/>
              </a:rPr>
              <a:t>Lorem ipsum dolor sit </a:t>
            </a:r>
            <a:r>
              <a:rPr lang="en-US" sz="1400" dirty="0" err="1">
                <a:solidFill>
                  <a:schemeClr val="tx1">
                    <a:lumMod val="65000"/>
                    <a:lumOff val="35000"/>
                  </a:schemeClr>
                </a:solidFill>
                <a:cs typeface="Segoe UI" panose="020B0502040204020203" pitchFamily="34" charset="0"/>
              </a:rPr>
              <a:t>amet</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consectetuer</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adipiscing</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elit</a:t>
            </a:r>
            <a:r>
              <a:rPr lang="en-US" sz="1400" dirty="0">
                <a:solidFill>
                  <a:schemeClr val="tx1">
                    <a:lumMod val="65000"/>
                    <a:lumOff val="35000"/>
                  </a:schemeClr>
                </a:solidFill>
                <a:cs typeface="Segoe UI" panose="020B0502040204020203" pitchFamily="34" charset="0"/>
              </a:rPr>
              <a:t>. Aenean </a:t>
            </a:r>
            <a:r>
              <a:rPr lang="en-US" sz="1400" dirty="0" err="1">
                <a:solidFill>
                  <a:schemeClr val="tx1">
                    <a:lumMod val="65000"/>
                    <a:lumOff val="35000"/>
                  </a:schemeClr>
                </a:solidFill>
                <a:cs typeface="Segoe UI" panose="020B0502040204020203" pitchFamily="34" charset="0"/>
              </a:rPr>
              <a:t>commodo</a:t>
            </a:r>
            <a:r>
              <a:rPr lang="en-US" sz="1400" dirty="0">
                <a:solidFill>
                  <a:schemeClr val="tx1">
                    <a:lumMod val="65000"/>
                    <a:lumOff val="35000"/>
                  </a:schemeClr>
                </a:solidFill>
                <a:cs typeface="Segoe UI" panose="020B0502040204020203" pitchFamily="34" charset="0"/>
              </a:rPr>
              <a:t> ligula </a:t>
            </a:r>
            <a:r>
              <a:rPr lang="en-US" sz="1400" dirty="0" err="1">
                <a:solidFill>
                  <a:schemeClr val="tx1">
                    <a:lumMod val="65000"/>
                    <a:lumOff val="35000"/>
                  </a:schemeClr>
                </a:solidFill>
                <a:cs typeface="Segoe UI" panose="020B0502040204020203" pitchFamily="34" charset="0"/>
              </a:rPr>
              <a:t>eget</a:t>
            </a:r>
            <a:r>
              <a:rPr lang="en-US" sz="1400" dirty="0">
                <a:solidFill>
                  <a:schemeClr val="tx1">
                    <a:lumMod val="65000"/>
                    <a:lumOff val="35000"/>
                  </a:schemeClr>
                </a:solidFill>
                <a:cs typeface="Segoe UI" panose="020B0502040204020203" pitchFamily="34" charset="0"/>
              </a:rPr>
              <a:t> dolor. Aenean </a:t>
            </a:r>
            <a:r>
              <a:rPr lang="en-US" sz="1400" dirty="0" err="1">
                <a:solidFill>
                  <a:schemeClr val="tx1">
                    <a:lumMod val="65000"/>
                    <a:lumOff val="35000"/>
                  </a:schemeClr>
                </a:solidFill>
                <a:cs typeface="Segoe UI" panose="020B0502040204020203" pitchFamily="34" charset="0"/>
              </a:rPr>
              <a:t>massa</a:t>
            </a:r>
            <a:r>
              <a:rPr lang="en-US" sz="1400" dirty="0">
                <a:solidFill>
                  <a:schemeClr val="tx1">
                    <a:lumMod val="65000"/>
                    <a:lumOff val="35000"/>
                  </a:schemeClr>
                </a:solidFill>
                <a:cs typeface="Segoe UI" panose="020B0502040204020203" pitchFamily="34" charset="0"/>
              </a:rPr>
              <a:t>. Cum sociis </a:t>
            </a:r>
            <a:r>
              <a:rPr lang="en-US" sz="1400" dirty="0" err="1">
                <a:solidFill>
                  <a:schemeClr val="tx1">
                    <a:lumMod val="65000"/>
                    <a:lumOff val="35000"/>
                  </a:schemeClr>
                </a:solidFill>
                <a:cs typeface="Segoe UI" panose="020B0502040204020203" pitchFamily="34" charset="0"/>
              </a:rPr>
              <a:t>natoque</a:t>
            </a:r>
            <a:r>
              <a:rPr lang="en-US" sz="1400" dirty="0">
                <a:solidFill>
                  <a:schemeClr val="tx1">
                    <a:lumMod val="65000"/>
                    <a:lumOff val="35000"/>
                  </a:schemeClr>
                </a:solidFill>
                <a:cs typeface="Segoe UI" panose="020B0502040204020203" pitchFamily="34" charset="0"/>
              </a:rPr>
              <a:t> </a:t>
            </a:r>
            <a:r>
              <a:rPr lang="en-US" sz="1400" dirty="0" err="1">
                <a:solidFill>
                  <a:schemeClr val="tx1">
                    <a:lumMod val="65000"/>
                    <a:lumOff val="35000"/>
                  </a:schemeClr>
                </a:solidFill>
                <a:cs typeface="Segoe UI" panose="020B0502040204020203" pitchFamily="34" charset="0"/>
              </a:rPr>
              <a:t>penatibus</a:t>
            </a:r>
            <a:r>
              <a:rPr lang="en-US" sz="1400" dirty="0">
                <a:solidFill>
                  <a:schemeClr val="tx1">
                    <a:lumMod val="65000"/>
                    <a:lumOff val="35000"/>
                  </a:schemeClr>
                </a:solidFill>
                <a:cs typeface="Segoe UI" panose="020B0502040204020203" pitchFamily="34" charset="0"/>
              </a:rPr>
              <a:t> et </a:t>
            </a:r>
            <a:r>
              <a:rPr lang="en-US" sz="1400" dirty="0" err="1">
                <a:solidFill>
                  <a:schemeClr val="tx1">
                    <a:lumMod val="65000"/>
                    <a:lumOff val="35000"/>
                  </a:schemeClr>
                </a:solidFill>
                <a:cs typeface="Segoe UI" panose="020B0502040204020203" pitchFamily="34" charset="0"/>
              </a:rPr>
              <a:t>magnis</a:t>
            </a:r>
            <a:r>
              <a:rPr lang="en-US" sz="1400" dirty="0">
                <a:solidFill>
                  <a:schemeClr val="tx1">
                    <a:lumMod val="65000"/>
                    <a:lumOff val="35000"/>
                  </a:schemeClr>
                </a:solidFill>
                <a:cs typeface="Segoe UI" panose="020B0502040204020203" pitchFamily="34" charset="0"/>
              </a:rPr>
              <a:t> dis parturient </a:t>
            </a:r>
            <a:r>
              <a:rPr lang="en-US" sz="1400" dirty="0" err="1">
                <a:solidFill>
                  <a:schemeClr val="tx1">
                    <a:lumMod val="65000"/>
                    <a:lumOff val="35000"/>
                  </a:schemeClr>
                </a:solidFill>
                <a:cs typeface="Segoe UI" panose="020B0502040204020203" pitchFamily="34" charset="0"/>
              </a:rPr>
              <a:t>montes</a:t>
            </a:r>
            <a:r>
              <a:rPr lang="en-US" sz="1400" dirty="0">
                <a:solidFill>
                  <a:schemeClr val="tx1">
                    <a:lumMod val="65000"/>
                    <a:lumOff val="35000"/>
                  </a:schemeClr>
                </a:solidFill>
                <a:cs typeface="Segoe UI" panose="020B0502040204020203" pitchFamily="34" charset="0"/>
              </a:rPr>
              <a:t>, </a:t>
            </a:r>
          </a:p>
        </p:txBody>
      </p:sp>
    </p:spTree>
    <p:extLst>
      <p:ext uri="{BB962C8B-B14F-4D97-AF65-F5344CB8AC3E}">
        <p14:creationId xmlns:p14="http://schemas.microsoft.com/office/powerpoint/2010/main" val="4096783594"/>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6">
            <a:extLst>
              <a:ext uri="{FF2B5EF4-FFF2-40B4-BE49-F238E27FC236}">
                <a16:creationId xmlns:a16="http://schemas.microsoft.com/office/drawing/2014/main" id="{FFB4189D-F4CC-4CF8-AE0F-B4CAB2C135EE}"/>
              </a:ext>
            </a:extLst>
          </p:cNvPr>
          <p:cNvSpPr>
            <a:spLocks noChangeShapeType="1"/>
          </p:cNvSpPr>
          <p:nvPr/>
        </p:nvSpPr>
        <p:spPr bwMode="auto">
          <a:xfrm>
            <a:off x="6124575" y="2406650"/>
            <a:ext cx="0" cy="620713"/>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Line 7">
            <a:extLst>
              <a:ext uri="{FF2B5EF4-FFF2-40B4-BE49-F238E27FC236}">
                <a16:creationId xmlns:a16="http://schemas.microsoft.com/office/drawing/2014/main" id="{8E6CC98C-AC7B-4EA5-B36F-291D554529E6}"/>
              </a:ext>
            </a:extLst>
          </p:cNvPr>
          <p:cNvSpPr>
            <a:spLocks noChangeShapeType="1"/>
          </p:cNvSpPr>
          <p:nvPr/>
        </p:nvSpPr>
        <p:spPr bwMode="auto">
          <a:xfrm>
            <a:off x="3554413" y="3095625"/>
            <a:ext cx="2570162" cy="0"/>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Line 8">
            <a:extLst>
              <a:ext uri="{FF2B5EF4-FFF2-40B4-BE49-F238E27FC236}">
                <a16:creationId xmlns:a16="http://schemas.microsoft.com/office/drawing/2014/main" id="{0B105CEF-2E72-496C-9F80-9E9A22525476}"/>
              </a:ext>
            </a:extLst>
          </p:cNvPr>
          <p:cNvSpPr>
            <a:spLocks noChangeShapeType="1"/>
          </p:cNvSpPr>
          <p:nvPr/>
        </p:nvSpPr>
        <p:spPr bwMode="auto">
          <a:xfrm>
            <a:off x="6124575" y="3095625"/>
            <a:ext cx="2566988" cy="0"/>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Line 9">
            <a:extLst>
              <a:ext uri="{FF2B5EF4-FFF2-40B4-BE49-F238E27FC236}">
                <a16:creationId xmlns:a16="http://schemas.microsoft.com/office/drawing/2014/main" id="{B77E565D-8BD1-4AC6-AEBF-062391B06164}"/>
              </a:ext>
            </a:extLst>
          </p:cNvPr>
          <p:cNvSpPr>
            <a:spLocks noChangeShapeType="1"/>
          </p:cNvSpPr>
          <p:nvPr/>
        </p:nvSpPr>
        <p:spPr bwMode="auto">
          <a:xfrm flipV="1">
            <a:off x="8691563" y="3095625"/>
            <a:ext cx="0" cy="433388"/>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Line 10">
            <a:extLst>
              <a:ext uri="{FF2B5EF4-FFF2-40B4-BE49-F238E27FC236}">
                <a16:creationId xmlns:a16="http://schemas.microsoft.com/office/drawing/2014/main" id="{A8117F91-34DE-456A-A407-ADF8791664B9}"/>
              </a:ext>
            </a:extLst>
          </p:cNvPr>
          <p:cNvSpPr>
            <a:spLocks noChangeShapeType="1"/>
          </p:cNvSpPr>
          <p:nvPr/>
        </p:nvSpPr>
        <p:spPr bwMode="auto">
          <a:xfrm flipV="1">
            <a:off x="6124575" y="3095625"/>
            <a:ext cx="0" cy="392113"/>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Line 11">
            <a:extLst>
              <a:ext uri="{FF2B5EF4-FFF2-40B4-BE49-F238E27FC236}">
                <a16:creationId xmlns:a16="http://schemas.microsoft.com/office/drawing/2014/main" id="{405780E2-82D7-4745-AE65-5ACB6A3BE6A7}"/>
              </a:ext>
            </a:extLst>
          </p:cNvPr>
          <p:cNvSpPr>
            <a:spLocks noChangeShapeType="1"/>
          </p:cNvSpPr>
          <p:nvPr/>
        </p:nvSpPr>
        <p:spPr bwMode="auto">
          <a:xfrm flipV="1">
            <a:off x="3554413" y="3095625"/>
            <a:ext cx="0" cy="398463"/>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Oval 12">
            <a:extLst>
              <a:ext uri="{FF2B5EF4-FFF2-40B4-BE49-F238E27FC236}">
                <a16:creationId xmlns:a16="http://schemas.microsoft.com/office/drawing/2014/main" id="{33A085E2-B436-4E72-97D1-9FB83CB3C494}"/>
              </a:ext>
            </a:extLst>
          </p:cNvPr>
          <p:cNvSpPr>
            <a:spLocks noChangeArrowheads="1"/>
          </p:cNvSpPr>
          <p:nvPr/>
        </p:nvSpPr>
        <p:spPr bwMode="auto">
          <a:xfrm>
            <a:off x="6059868" y="2191947"/>
            <a:ext cx="138113" cy="1365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Oval 13">
            <a:extLst>
              <a:ext uri="{FF2B5EF4-FFF2-40B4-BE49-F238E27FC236}">
                <a16:creationId xmlns:a16="http://schemas.microsoft.com/office/drawing/2014/main" id="{2C043DD5-BCC1-4E75-AB17-9EAA9E8987EF}"/>
              </a:ext>
            </a:extLst>
          </p:cNvPr>
          <p:cNvSpPr>
            <a:spLocks noChangeArrowheads="1"/>
          </p:cNvSpPr>
          <p:nvPr/>
        </p:nvSpPr>
        <p:spPr bwMode="auto">
          <a:xfrm>
            <a:off x="6056313" y="2189163"/>
            <a:ext cx="133350" cy="13652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Oval 14">
            <a:extLst>
              <a:ext uri="{FF2B5EF4-FFF2-40B4-BE49-F238E27FC236}">
                <a16:creationId xmlns:a16="http://schemas.microsoft.com/office/drawing/2014/main" id="{409B635B-56B5-4EF7-9DC1-8598AFC07CD4}"/>
              </a:ext>
            </a:extLst>
          </p:cNvPr>
          <p:cNvSpPr>
            <a:spLocks noChangeArrowheads="1"/>
          </p:cNvSpPr>
          <p:nvPr/>
        </p:nvSpPr>
        <p:spPr bwMode="auto">
          <a:xfrm>
            <a:off x="6061456" y="2193132"/>
            <a:ext cx="136525" cy="13652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4">
            <a:extLst>
              <a:ext uri="{FF2B5EF4-FFF2-40B4-BE49-F238E27FC236}">
                <a16:creationId xmlns:a16="http://schemas.microsoft.com/office/drawing/2014/main" id="{6864417D-5EE7-4897-B53D-3234EE8C2F8A}"/>
              </a:ext>
            </a:extLst>
          </p:cNvPr>
          <p:cNvSpPr>
            <a:spLocks/>
          </p:cNvSpPr>
          <p:nvPr/>
        </p:nvSpPr>
        <p:spPr bwMode="auto">
          <a:xfrm>
            <a:off x="4398963" y="911225"/>
            <a:ext cx="3446463" cy="1504950"/>
          </a:xfrm>
          <a:custGeom>
            <a:avLst/>
            <a:gdLst>
              <a:gd name="T0" fmla="*/ 198 w 905"/>
              <a:gd name="T1" fmla="*/ 395 h 395"/>
              <a:gd name="T2" fmla="*/ 0 w 905"/>
              <a:gd name="T3" fmla="*/ 197 h 395"/>
              <a:gd name="T4" fmla="*/ 198 w 905"/>
              <a:gd name="T5" fmla="*/ 0 h 395"/>
              <a:gd name="T6" fmla="*/ 708 w 905"/>
              <a:gd name="T7" fmla="*/ 0 h 395"/>
              <a:gd name="T8" fmla="*/ 905 w 905"/>
              <a:gd name="T9" fmla="*/ 197 h 395"/>
              <a:gd name="T10" fmla="*/ 708 w 905"/>
              <a:gd name="T11" fmla="*/ 395 h 395"/>
              <a:gd name="T12" fmla="*/ 198 w 905"/>
              <a:gd name="T13" fmla="*/ 395 h 395"/>
            </a:gdLst>
            <a:ahLst/>
            <a:cxnLst>
              <a:cxn ang="0">
                <a:pos x="T0" y="T1"/>
              </a:cxn>
              <a:cxn ang="0">
                <a:pos x="T2" y="T3"/>
              </a:cxn>
              <a:cxn ang="0">
                <a:pos x="T4" y="T5"/>
              </a:cxn>
              <a:cxn ang="0">
                <a:pos x="T6" y="T7"/>
              </a:cxn>
              <a:cxn ang="0">
                <a:pos x="T8" y="T9"/>
              </a:cxn>
              <a:cxn ang="0">
                <a:pos x="T10" y="T11"/>
              </a:cxn>
              <a:cxn ang="0">
                <a:pos x="T12" y="T13"/>
              </a:cxn>
            </a:cxnLst>
            <a:rect l="0" t="0" r="r" b="b"/>
            <a:pathLst>
              <a:path w="905" h="395">
                <a:moveTo>
                  <a:pt x="198" y="395"/>
                </a:moveTo>
                <a:cubicBezTo>
                  <a:pt x="89" y="395"/>
                  <a:pt x="0" y="306"/>
                  <a:pt x="0" y="197"/>
                </a:cubicBezTo>
                <a:cubicBezTo>
                  <a:pt x="0" y="89"/>
                  <a:pt x="89" y="0"/>
                  <a:pt x="198" y="0"/>
                </a:cubicBezTo>
                <a:cubicBezTo>
                  <a:pt x="708" y="0"/>
                  <a:pt x="708" y="0"/>
                  <a:pt x="708" y="0"/>
                </a:cubicBezTo>
                <a:cubicBezTo>
                  <a:pt x="816" y="0"/>
                  <a:pt x="905" y="89"/>
                  <a:pt x="905" y="197"/>
                </a:cubicBezTo>
                <a:cubicBezTo>
                  <a:pt x="905" y="306"/>
                  <a:pt x="816" y="395"/>
                  <a:pt x="708" y="395"/>
                </a:cubicBezTo>
                <a:lnTo>
                  <a:pt x="198" y="39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25">
            <a:extLst>
              <a:ext uri="{FF2B5EF4-FFF2-40B4-BE49-F238E27FC236}">
                <a16:creationId xmlns:a16="http://schemas.microsoft.com/office/drawing/2014/main" id="{BC5BA48F-92EA-4955-9881-E0544CD27E3F}"/>
              </a:ext>
            </a:extLst>
          </p:cNvPr>
          <p:cNvSpPr>
            <a:spLocks/>
          </p:cNvSpPr>
          <p:nvPr/>
        </p:nvSpPr>
        <p:spPr bwMode="auto">
          <a:xfrm>
            <a:off x="4605338" y="1117600"/>
            <a:ext cx="3035300" cy="1093788"/>
          </a:xfrm>
          <a:custGeom>
            <a:avLst/>
            <a:gdLst>
              <a:gd name="T0" fmla="*/ 144 w 797"/>
              <a:gd name="T1" fmla="*/ 287 h 287"/>
              <a:gd name="T2" fmla="*/ 0 w 797"/>
              <a:gd name="T3" fmla="*/ 143 h 287"/>
              <a:gd name="T4" fmla="*/ 144 w 797"/>
              <a:gd name="T5" fmla="*/ 0 h 287"/>
              <a:gd name="T6" fmla="*/ 654 w 797"/>
              <a:gd name="T7" fmla="*/ 0 h 287"/>
              <a:gd name="T8" fmla="*/ 797 w 797"/>
              <a:gd name="T9" fmla="*/ 143 h 287"/>
              <a:gd name="T10" fmla="*/ 654 w 797"/>
              <a:gd name="T11" fmla="*/ 287 h 287"/>
              <a:gd name="T12" fmla="*/ 144 w 797"/>
              <a:gd name="T13" fmla="*/ 287 h 287"/>
            </a:gdLst>
            <a:ahLst/>
            <a:cxnLst>
              <a:cxn ang="0">
                <a:pos x="T0" y="T1"/>
              </a:cxn>
              <a:cxn ang="0">
                <a:pos x="T2" y="T3"/>
              </a:cxn>
              <a:cxn ang="0">
                <a:pos x="T4" y="T5"/>
              </a:cxn>
              <a:cxn ang="0">
                <a:pos x="T6" y="T7"/>
              </a:cxn>
              <a:cxn ang="0">
                <a:pos x="T8" y="T9"/>
              </a:cxn>
              <a:cxn ang="0">
                <a:pos x="T10" y="T11"/>
              </a:cxn>
              <a:cxn ang="0">
                <a:pos x="T12" y="T13"/>
              </a:cxn>
            </a:cxnLst>
            <a:rect l="0" t="0" r="r" b="b"/>
            <a:pathLst>
              <a:path w="797" h="287">
                <a:moveTo>
                  <a:pt x="144" y="287"/>
                </a:moveTo>
                <a:cubicBezTo>
                  <a:pt x="64" y="287"/>
                  <a:pt x="0" y="223"/>
                  <a:pt x="0" y="143"/>
                </a:cubicBezTo>
                <a:cubicBezTo>
                  <a:pt x="0" y="64"/>
                  <a:pt x="64" y="0"/>
                  <a:pt x="144" y="0"/>
                </a:cubicBezTo>
                <a:cubicBezTo>
                  <a:pt x="654" y="0"/>
                  <a:pt x="654" y="0"/>
                  <a:pt x="654" y="0"/>
                </a:cubicBezTo>
                <a:cubicBezTo>
                  <a:pt x="733" y="0"/>
                  <a:pt x="797" y="64"/>
                  <a:pt x="797" y="143"/>
                </a:cubicBezTo>
                <a:cubicBezTo>
                  <a:pt x="797" y="223"/>
                  <a:pt x="733" y="287"/>
                  <a:pt x="654" y="287"/>
                </a:cubicBezTo>
                <a:lnTo>
                  <a:pt x="144" y="287"/>
                </a:lnTo>
                <a:close/>
              </a:path>
            </a:pathLst>
          </a:custGeom>
          <a:solidFill>
            <a:schemeClr val="bg2"/>
          </a:solidFill>
          <a:ln>
            <a:noFill/>
          </a:ln>
          <a:effectLst>
            <a:outerShdw blurRad="177800" dist="101600" dir="2700000" algn="tl" rotWithShape="0">
              <a:schemeClr val="accent1">
                <a:lumMod val="50000"/>
                <a:alpha val="52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Rectangle 26">
            <a:extLst>
              <a:ext uri="{FF2B5EF4-FFF2-40B4-BE49-F238E27FC236}">
                <a16:creationId xmlns:a16="http://schemas.microsoft.com/office/drawing/2014/main" id="{7E4EC994-D3FF-482E-A06D-3394C3E954C8}"/>
              </a:ext>
            </a:extLst>
          </p:cNvPr>
          <p:cNvSpPr>
            <a:spLocks noChangeArrowheads="1"/>
          </p:cNvSpPr>
          <p:nvPr/>
        </p:nvSpPr>
        <p:spPr bwMode="auto">
          <a:xfrm>
            <a:off x="5493501" y="1402187"/>
            <a:ext cx="1327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tx1">
                    <a:lumMod val="50000"/>
                  </a:schemeClr>
                </a:solidFill>
                <a:effectLst/>
                <a:latin typeface="+mj-lt"/>
              </a:rPr>
              <a:t>Flowchart</a:t>
            </a:r>
            <a:endParaRPr kumimoji="0" lang="en-US" altLang="ru-UA" sz="1700" b="1" i="0" u="none" strike="noStrike" cap="none" normalizeH="0" baseline="0">
              <a:ln>
                <a:noFill/>
              </a:ln>
              <a:solidFill>
                <a:schemeClr val="tx1">
                  <a:lumMod val="50000"/>
                </a:schemeClr>
              </a:solidFill>
              <a:effectLst/>
              <a:latin typeface="+mj-lt"/>
            </a:endParaRPr>
          </a:p>
          <a:p>
            <a:pPr marL="0" marR="0" lvl="0" indent="0" algn="ctr" defTabSz="914400" rtl="0" eaLnBrk="0" fontAlgn="base" latinLnBrk="0" hangingPunct="0">
              <a:lnSpc>
                <a:spcPct val="100000"/>
              </a:lnSpc>
              <a:spcBef>
                <a:spcPct val="0"/>
              </a:spcBef>
              <a:spcAft>
                <a:spcPct val="0"/>
              </a:spcAft>
              <a:buClrTx/>
              <a:buSzTx/>
              <a:buFontTx/>
              <a:buNone/>
              <a:tabLst/>
            </a:pPr>
            <a:r>
              <a:rPr lang="en-US" altLang="ru-UA" sz="1700" b="1">
                <a:solidFill>
                  <a:schemeClr val="tx1">
                    <a:lumMod val="50000"/>
                  </a:schemeClr>
                </a:solidFill>
                <a:latin typeface="+mj-lt"/>
              </a:rPr>
              <a:t>Infographic</a:t>
            </a:r>
            <a:endParaRPr kumimoji="0" lang="ru-UA" altLang="ru-UA" sz="1800" b="1" i="0" u="none" strike="noStrike" cap="none" normalizeH="0" baseline="0">
              <a:ln>
                <a:noFill/>
              </a:ln>
              <a:solidFill>
                <a:schemeClr val="tx1">
                  <a:lumMod val="50000"/>
                </a:schemeClr>
              </a:solidFill>
              <a:effectLst/>
              <a:latin typeface="+mj-lt"/>
            </a:endParaRPr>
          </a:p>
        </p:txBody>
      </p:sp>
      <p:grpSp>
        <p:nvGrpSpPr>
          <p:cNvPr id="2" name="Group 1">
            <a:extLst>
              <a:ext uri="{FF2B5EF4-FFF2-40B4-BE49-F238E27FC236}">
                <a16:creationId xmlns:a16="http://schemas.microsoft.com/office/drawing/2014/main" id="{19C13DFE-1898-4025-9194-A2878629433E}"/>
              </a:ext>
            </a:extLst>
          </p:cNvPr>
          <p:cNvGrpSpPr/>
          <p:nvPr/>
        </p:nvGrpSpPr>
        <p:grpSpPr>
          <a:xfrm>
            <a:off x="2894013" y="3506788"/>
            <a:ext cx="1322388" cy="1322388"/>
            <a:chOff x="2894013" y="3506788"/>
            <a:chExt cx="1322388" cy="1322388"/>
          </a:xfrm>
        </p:grpSpPr>
        <p:sp>
          <p:nvSpPr>
            <p:cNvPr id="15" name="Oval 15">
              <a:extLst>
                <a:ext uri="{FF2B5EF4-FFF2-40B4-BE49-F238E27FC236}">
                  <a16:creationId xmlns:a16="http://schemas.microsoft.com/office/drawing/2014/main" id="{32E85E61-7364-47BA-BA0B-44AED959CEA9}"/>
                </a:ext>
              </a:extLst>
            </p:cNvPr>
            <p:cNvSpPr>
              <a:spLocks noChangeArrowheads="1"/>
            </p:cNvSpPr>
            <p:nvPr/>
          </p:nvSpPr>
          <p:spPr bwMode="auto">
            <a:xfrm>
              <a:off x="2894013" y="3506788"/>
              <a:ext cx="1322388" cy="13223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2" name="Group 31">
              <a:extLst>
                <a:ext uri="{FF2B5EF4-FFF2-40B4-BE49-F238E27FC236}">
                  <a16:creationId xmlns:a16="http://schemas.microsoft.com/office/drawing/2014/main" id="{5E4B4B81-FB6C-42CB-9046-DB4C1C6D33B8}"/>
                </a:ext>
              </a:extLst>
            </p:cNvPr>
            <p:cNvGrpSpPr/>
            <p:nvPr/>
          </p:nvGrpSpPr>
          <p:grpSpPr>
            <a:xfrm>
              <a:off x="3048189" y="3650455"/>
              <a:ext cx="978696" cy="978696"/>
              <a:chOff x="7017281" y="2258750"/>
              <a:chExt cx="1072619" cy="1072619"/>
            </a:xfrm>
            <a:effectLst>
              <a:outerShdw blurRad="152400" dist="88900" dir="2700000" algn="tl" rotWithShape="0">
                <a:prstClr val="black">
                  <a:alpha val="24000"/>
                </a:prstClr>
              </a:outerShdw>
            </a:effectLst>
          </p:grpSpPr>
          <p:sp>
            <p:nvSpPr>
              <p:cNvPr id="33" name="Oval 32">
                <a:extLst>
                  <a:ext uri="{FF2B5EF4-FFF2-40B4-BE49-F238E27FC236}">
                    <a16:creationId xmlns:a16="http://schemas.microsoft.com/office/drawing/2014/main" id="{E697AE2C-76D4-4C76-9FBC-69C864930D50}"/>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Oval 33">
                <a:extLst>
                  <a:ext uri="{FF2B5EF4-FFF2-40B4-BE49-F238E27FC236}">
                    <a16:creationId xmlns:a16="http://schemas.microsoft.com/office/drawing/2014/main" id="{C48CBFB7-6C5F-4C2D-AF52-18E3959433AE}"/>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5" name="Oval 34">
                <a:extLst>
                  <a:ext uri="{FF2B5EF4-FFF2-40B4-BE49-F238E27FC236}">
                    <a16:creationId xmlns:a16="http://schemas.microsoft.com/office/drawing/2014/main" id="{58518891-D57C-4CED-93C4-67C7309633F5}"/>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 name="Group 2">
            <a:extLst>
              <a:ext uri="{FF2B5EF4-FFF2-40B4-BE49-F238E27FC236}">
                <a16:creationId xmlns:a16="http://schemas.microsoft.com/office/drawing/2014/main" id="{5CDEB86A-80DF-4515-8F48-D4C0DC82B350}"/>
              </a:ext>
            </a:extLst>
          </p:cNvPr>
          <p:cNvGrpSpPr/>
          <p:nvPr/>
        </p:nvGrpSpPr>
        <p:grpSpPr>
          <a:xfrm>
            <a:off x="5462588" y="3506788"/>
            <a:ext cx="1320800" cy="1322388"/>
            <a:chOff x="5462588" y="3506788"/>
            <a:chExt cx="1320800" cy="1322388"/>
          </a:xfrm>
        </p:grpSpPr>
        <p:sp>
          <p:nvSpPr>
            <p:cNvPr id="16" name="Oval 16">
              <a:extLst>
                <a:ext uri="{FF2B5EF4-FFF2-40B4-BE49-F238E27FC236}">
                  <a16:creationId xmlns:a16="http://schemas.microsoft.com/office/drawing/2014/main" id="{C233C04F-E6FA-477C-B0CA-10C3FD622EE3}"/>
                </a:ext>
              </a:extLst>
            </p:cNvPr>
            <p:cNvSpPr>
              <a:spLocks noChangeArrowheads="1"/>
            </p:cNvSpPr>
            <p:nvPr/>
          </p:nvSpPr>
          <p:spPr bwMode="auto">
            <a:xfrm>
              <a:off x="5462588" y="3506788"/>
              <a:ext cx="1320800" cy="132238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6" name="Group 35">
              <a:extLst>
                <a:ext uri="{FF2B5EF4-FFF2-40B4-BE49-F238E27FC236}">
                  <a16:creationId xmlns:a16="http://schemas.microsoft.com/office/drawing/2014/main" id="{FA7C62FB-6E0C-48C8-BF10-31970F5CEB1C}"/>
                </a:ext>
              </a:extLst>
            </p:cNvPr>
            <p:cNvGrpSpPr/>
            <p:nvPr/>
          </p:nvGrpSpPr>
          <p:grpSpPr>
            <a:xfrm>
              <a:off x="5617558" y="3650455"/>
              <a:ext cx="978696" cy="978696"/>
              <a:chOff x="7017281" y="2258750"/>
              <a:chExt cx="1072619" cy="1072619"/>
            </a:xfrm>
            <a:effectLst>
              <a:outerShdw blurRad="152400" dist="88900" dir="2700000" algn="tl" rotWithShape="0">
                <a:prstClr val="black">
                  <a:alpha val="24000"/>
                </a:prstClr>
              </a:outerShdw>
            </a:effectLst>
          </p:grpSpPr>
          <p:sp>
            <p:nvSpPr>
              <p:cNvPr id="37" name="Oval 36">
                <a:extLst>
                  <a:ext uri="{FF2B5EF4-FFF2-40B4-BE49-F238E27FC236}">
                    <a16:creationId xmlns:a16="http://schemas.microsoft.com/office/drawing/2014/main" id="{E673CF70-A4B1-48C4-8DE8-485DFF8F6E6A}"/>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Oval 37">
                <a:extLst>
                  <a:ext uri="{FF2B5EF4-FFF2-40B4-BE49-F238E27FC236}">
                    <a16:creationId xmlns:a16="http://schemas.microsoft.com/office/drawing/2014/main" id="{F8B1DAAB-3E04-42D6-9EAE-F6A47F30AD9D}"/>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9" name="Oval 38">
                <a:extLst>
                  <a:ext uri="{FF2B5EF4-FFF2-40B4-BE49-F238E27FC236}">
                    <a16:creationId xmlns:a16="http://schemas.microsoft.com/office/drawing/2014/main" id="{01302164-5A36-41CC-BA02-140E2C0730A0}"/>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 name="Group 3">
            <a:extLst>
              <a:ext uri="{FF2B5EF4-FFF2-40B4-BE49-F238E27FC236}">
                <a16:creationId xmlns:a16="http://schemas.microsoft.com/office/drawing/2014/main" id="{56BA30A8-9452-481E-A29C-9843CBF1A783}"/>
              </a:ext>
            </a:extLst>
          </p:cNvPr>
          <p:cNvGrpSpPr/>
          <p:nvPr/>
        </p:nvGrpSpPr>
        <p:grpSpPr>
          <a:xfrm>
            <a:off x="8032750" y="3506788"/>
            <a:ext cx="1317625" cy="1322388"/>
            <a:chOff x="8032750" y="3506788"/>
            <a:chExt cx="1317625" cy="1322388"/>
          </a:xfrm>
        </p:grpSpPr>
        <p:sp>
          <p:nvSpPr>
            <p:cNvPr id="17" name="Oval 17">
              <a:extLst>
                <a:ext uri="{FF2B5EF4-FFF2-40B4-BE49-F238E27FC236}">
                  <a16:creationId xmlns:a16="http://schemas.microsoft.com/office/drawing/2014/main" id="{EF9D8FD7-68A4-450C-9E58-AA0A2AD12B9D}"/>
                </a:ext>
              </a:extLst>
            </p:cNvPr>
            <p:cNvSpPr>
              <a:spLocks noChangeArrowheads="1"/>
            </p:cNvSpPr>
            <p:nvPr/>
          </p:nvSpPr>
          <p:spPr bwMode="auto">
            <a:xfrm>
              <a:off x="8032750" y="3506788"/>
              <a:ext cx="1317625" cy="13223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0" name="Group 39">
              <a:extLst>
                <a:ext uri="{FF2B5EF4-FFF2-40B4-BE49-F238E27FC236}">
                  <a16:creationId xmlns:a16="http://schemas.microsoft.com/office/drawing/2014/main" id="{362C15D1-1BA0-489B-8DFA-3C8AB21360EE}"/>
                </a:ext>
              </a:extLst>
            </p:cNvPr>
            <p:cNvGrpSpPr/>
            <p:nvPr/>
          </p:nvGrpSpPr>
          <p:grpSpPr>
            <a:xfrm>
              <a:off x="8184545" y="3650455"/>
              <a:ext cx="978696" cy="978696"/>
              <a:chOff x="7017281" y="2258750"/>
              <a:chExt cx="1072619" cy="1072619"/>
            </a:xfrm>
            <a:effectLst>
              <a:outerShdw blurRad="152400" dist="88900" dir="2700000" algn="tl" rotWithShape="0">
                <a:prstClr val="black">
                  <a:alpha val="24000"/>
                </a:prstClr>
              </a:outerShdw>
            </a:effectLst>
          </p:grpSpPr>
          <p:sp>
            <p:nvSpPr>
              <p:cNvPr id="41" name="Oval 40">
                <a:extLst>
                  <a:ext uri="{FF2B5EF4-FFF2-40B4-BE49-F238E27FC236}">
                    <a16:creationId xmlns:a16="http://schemas.microsoft.com/office/drawing/2014/main" id="{71FACECE-07DA-4D72-BCAF-E39BFBC18FF3}"/>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Oval 41">
                <a:extLst>
                  <a:ext uri="{FF2B5EF4-FFF2-40B4-BE49-F238E27FC236}">
                    <a16:creationId xmlns:a16="http://schemas.microsoft.com/office/drawing/2014/main" id="{A223B1B5-079C-47FB-8CD3-767F15D1DE65}"/>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3" name="Oval 42">
                <a:extLst>
                  <a:ext uri="{FF2B5EF4-FFF2-40B4-BE49-F238E27FC236}">
                    <a16:creationId xmlns:a16="http://schemas.microsoft.com/office/drawing/2014/main" id="{5EE4B5AC-D325-4A8B-816F-E53445D3598B}"/>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sp>
        <p:nvSpPr>
          <p:cNvPr id="21" name="Freeform 21">
            <a:extLst>
              <a:ext uri="{FF2B5EF4-FFF2-40B4-BE49-F238E27FC236}">
                <a16:creationId xmlns:a16="http://schemas.microsoft.com/office/drawing/2014/main" id="{A5B70AD6-BC00-44AB-A0EE-4B46EE05F4CB}"/>
              </a:ext>
            </a:extLst>
          </p:cNvPr>
          <p:cNvSpPr>
            <a:spLocks noEditPoints="1"/>
          </p:cNvSpPr>
          <p:nvPr/>
        </p:nvSpPr>
        <p:spPr bwMode="auto">
          <a:xfrm>
            <a:off x="8596313" y="4064000"/>
            <a:ext cx="190500" cy="209550"/>
          </a:xfrm>
          <a:custGeom>
            <a:avLst/>
            <a:gdLst>
              <a:gd name="T0" fmla="*/ 36 w 50"/>
              <a:gd name="T1" fmla="*/ 12 h 55"/>
              <a:gd name="T2" fmla="*/ 25 w 50"/>
              <a:gd name="T3" fmla="*/ 24 h 55"/>
              <a:gd name="T4" fmla="*/ 13 w 50"/>
              <a:gd name="T5" fmla="*/ 12 h 55"/>
              <a:gd name="T6" fmla="*/ 25 w 50"/>
              <a:gd name="T7" fmla="*/ 0 h 55"/>
              <a:gd name="T8" fmla="*/ 36 w 50"/>
              <a:gd name="T9" fmla="*/ 12 h 55"/>
              <a:gd name="T10" fmla="*/ 50 w 50"/>
              <a:gd name="T11" fmla="*/ 38 h 55"/>
              <a:gd name="T12" fmla="*/ 25 w 50"/>
              <a:gd name="T13" fmla="*/ 33 h 55"/>
              <a:gd name="T14" fmla="*/ 0 w 50"/>
              <a:gd name="T15" fmla="*/ 38 h 55"/>
              <a:gd name="T16" fmla="*/ 0 w 50"/>
              <a:gd name="T17" fmla="*/ 55 h 55"/>
              <a:gd name="T18" fmla="*/ 50 w 50"/>
              <a:gd name="T19" fmla="*/ 55 h 55"/>
              <a:gd name="T20" fmla="*/ 50 w 50"/>
              <a:gd name="T21" fmla="*/ 3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0" h="55">
                <a:moveTo>
                  <a:pt x="36" y="12"/>
                </a:moveTo>
                <a:cubicBezTo>
                  <a:pt x="36" y="18"/>
                  <a:pt x="31" y="24"/>
                  <a:pt x="25" y="24"/>
                </a:cubicBezTo>
                <a:cubicBezTo>
                  <a:pt x="18" y="24"/>
                  <a:pt x="13" y="18"/>
                  <a:pt x="13" y="12"/>
                </a:cubicBezTo>
                <a:cubicBezTo>
                  <a:pt x="13" y="6"/>
                  <a:pt x="18" y="0"/>
                  <a:pt x="25" y="0"/>
                </a:cubicBezTo>
                <a:cubicBezTo>
                  <a:pt x="31" y="0"/>
                  <a:pt x="36" y="6"/>
                  <a:pt x="36" y="12"/>
                </a:cubicBezTo>
                <a:close/>
                <a:moveTo>
                  <a:pt x="50" y="38"/>
                </a:moveTo>
                <a:cubicBezTo>
                  <a:pt x="25" y="33"/>
                  <a:pt x="25" y="33"/>
                  <a:pt x="25" y="33"/>
                </a:cubicBezTo>
                <a:cubicBezTo>
                  <a:pt x="0" y="38"/>
                  <a:pt x="0" y="38"/>
                  <a:pt x="0" y="38"/>
                </a:cubicBezTo>
                <a:cubicBezTo>
                  <a:pt x="0" y="55"/>
                  <a:pt x="0" y="55"/>
                  <a:pt x="0" y="55"/>
                </a:cubicBezTo>
                <a:cubicBezTo>
                  <a:pt x="50" y="55"/>
                  <a:pt x="50" y="55"/>
                  <a:pt x="50" y="55"/>
                </a:cubicBezTo>
                <a:lnTo>
                  <a:pt x="50" y="38"/>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Freeform 22">
            <a:extLst>
              <a:ext uri="{FF2B5EF4-FFF2-40B4-BE49-F238E27FC236}">
                <a16:creationId xmlns:a16="http://schemas.microsoft.com/office/drawing/2014/main" id="{5EC92BDC-6C1C-41C8-851D-D2D7936D77DC}"/>
              </a:ext>
            </a:extLst>
          </p:cNvPr>
          <p:cNvSpPr>
            <a:spLocks noEditPoints="1"/>
          </p:cNvSpPr>
          <p:nvPr/>
        </p:nvSpPr>
        <p:spPr bwMode="auto">
          <a:xfrm>
            <a:off x="3443288" y="4075113"/>
            <a:ext cx="220663" cy="185738"/>
          </a:xfrm>
          <a:custGeom>
            <a:avLst/>
            <a:gdLst>
              <a:gd name="T0" fmla="*/ 58 w 58"/>
              <a:gd name="T1" fmla="*/ 49 h 49"/>
              <a:gd name="T2" fmla="*/ 0 w 58"/>
              <a:gd name="T3" fmla="*/ 49 h 49"/>
              <a:gd name="T4" fmla="*/ 0 w 58"/>
              <a:gd name="T5" fmla="*/ 9 h 49"/>
              <a:gd name="T6" fmla="*/ 58 w 58"/>
              <a:gd name="T7" fmla="*/ 9 h 49"/>
              <a:gd name="T8" fmla="*/ 58 w 58"/>
              <a:gd name="T9" fmla="*/ 49 h 49"/>
              <a:gd name="T10" fmla="*/ 40 w 58"/>
              <a:gd name="T11" fmla="*/ 0 h 49"/>
              <a:gd name="T12" fmla="*/ 19 w 58"/>
              <a:gd name="T13" fmla="*/ 0 h 49"/>
              <a:gd name="T14" fmla="*/ 19 w 58"/>
              <a:gd name="T15" fmla="*/ 9 h 49"/>
              <a:gd name="T16" fmla="*/ 40 w 58"/>
              <a:gd name="T17" fmla="*/ 9 h 49"/>
              <a:gd name="T18" fmla="*/ 40 w 58"/>
              <a:gd name="T19" fmla="*/ 0 h 49"/>
              <a:gd name="T20" fmla="*/ 0 w 58"/>
              <a:gd name="T21" fmla="*/ 21 h 49"/>
              <a:gd name="T22" fmla="*/ 16 w 58"/>
              <a:gd name="T23" fmla="*/ 28 h 49"/>
              <a:gd name="T24" fmla="*/ 42 w 58"/>
              <a:gd name="T25" fmla="*/ 28 h 49"/>
              <a:gd name="T26" fmla="*/ 58 w 58"/>
              <a:gd name="T27" fmla="*/ 21 h 49"/>
              <a:gd name="T28" fmla="*/ 29 w 58"/>
              <a:gd name="T29" fmla="*/ 37 h 49"/>
              <a:gd name="T30" fmla="*/ 29 w 58"/>
              <a:gd name="T31"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8" h="49">
                <a:moveTo>
                  <a:pt x="58" y="49"/>
                </a:moveTo>
                <a:cubicBezTo>
                  <a:pt x="0" y="49"/>
                  <a:pt x="0" y="49"/>
                  <a:pt x="0" y="49"/>
                </a:cubicBezTo>
                <a:cubicBezTo>
                  <a:pt x="0" y="9"/>
                  <a:pt x="0" y="9"/>
                  <a:pt x="0" y="9"/>
                </a:cubicBezTo>
                <a:cubicBezTo>
                  <a:pt x="58" y="9"/>
                  <a:pt x="58" y="9"/>
                  <a:pt x="58" y="9"/>
                </a:cubicBezTo>
                <a:lnTo>
                  <a:pt x="58" y="49"/>
                </a:lnTo>
                <a:close/>
                <a:moveTo>
                  <a:pt x="40" y="0"/>
                </a:moveTo>
                <a:cubicBezTo>
                  <a:pt x="19" y="0"/>
                  <a:pt x="19" y="0"/>
                  <a:pt x="19" y="0"/>
                </a:cubicBezTo>
                <a:cubicBezTo>
                  <a:pt x="19" y="9"/>
                  <a:pt x="19" y="9"/>
                  <a:pt x="19" y="9"/>
                </a:cubicBezTo>
                <a:cubicBezTo>
                  <a:pt x="40" y="9"/>
                  <a:pt x="40" y="9"/>
                  <a:pt x="40" y="9"/>
                </a:cubicBezTo>
                <a:lnTo>
                  <a:pt x="40" y="0"/>
                </a:lnTo>
                <a:close/>
                <a:moveTo>
                  <a:pt x="0" y="21"/>
                </a:moveTo>
                <a:cubicBezTo>
                  <a:pt x="16" y="28"/>
                  <a:pt x="16" y="28"/>
                  <a:pt x="16" y="28"/>
                </a:cubicBezTo>
                <a:cubicBezTo>
                  <a:pt x="25" y="31"/>
                  <a:pt x="34" y="31"/>
                  <a:pt x="42" y="28"/>
                </a:cubicBezTo>
                <a:cubicBezTo>
                  <a:pt x="58" y="21"/>
                  <a:pt x="58" y="21"/>
                  <a:pt x="58" y="21"/>
                </a:cubicBezTo>
                <a:moveTo>
                  <a:pt x="29" y="37"/>
                </a:moveTo>
                <a:cubicBezTo>
                  <a:pt x="29" y="23"/>
                  <a:pt x="29" y="23"/>
                  <a:pt x="29" y="23"/>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FE0326CC-FC7D-4DAB-A4B9-8816B66F98DF}"/>
              </a:ext>
            </a:extLst>
          </p:cNvPr>
          <p:cNvSpPr>
            <a:spLocks noEditPoints="1"/>
          </p:cNvSpPr>
          <p:nvPr/>
        </p:nvSpPr>
        <p:spPr bwMode="auto">
          <a:xfrm>
            <a:off x="6037263" y="4075113"/>
            <a:ext cx="171450" cy="185738"/>
          </a:xfrm>
          <a:custGeom>
            <a:avLst/>
            <a:gdLst>
              <a:gd name="T0" fmla="*/ 37 w 45"/>
              <a:gd name="T1" fmla="*/ 39 h 49"/>
              <a:gd name="T2" fmla="*/ 37 w 45"/>
              <a:gd name="T3" fmla="*/ 49 h 49"/>
              <a:gd name="T4" fmla="*/ 8 w 45"/>
              <a:gd name="T5" fmla="*/ 49 h 49"/>
              <a:gd name="T6" fmla="*/ 8 w 45"/>
              <a:gd name="T7" fmla="*/ 39 h 49"/>
              <a:gd name="T8" fmla="*/ 12 w 45"/>
              <a:gd name="T9" fmla="*/ 31 h 49"/>
              <a:gd name="T10" fmla="*/ 23 w 45"/>
              <a:gd name="T11" fmla="*/ 24 h 49"/>
              <a:gd name="T12" fmla="*/ 33 w 45"/>
              <a:gd name="T13" fmla="*/ 31 h 49"/>
              <a:gd name="T14" fmla="*/ 37 w 45"/>
              <a:gd name="T15" fmla="*/ 39 h 49"/>
              <a:gd name="T16" fmla="*/ 37 w 45"/>
              <a:gd name="T17" fmla="*/ 10 h 49"/>
              <a:gd name="T18" fmla="*/ 37 w 45"/>
              <a:gd name="T19" fmla="*/ 0 h 49"/>
              <a:gd name="T20" fmla="*/ 8 w 45"/>
              <a:gd name="T21" fmla="*/ 0 h 49"/>
              <a:gd name="T22" fmla="*/ 8 w 45"/>
              <a:gd name="T23" fmla="*/ 10 h 49"/>
              <a:gd name="T24" fmla="*/ 12 w 45"/>
              <a:gd name="T25" fmla="*/ 18 h 49"/>
              <a:gd name="T26" fmla="*/ 23 w 45"/>
              <a:gd name="T27" fmla="*/ 24 h 49"/>
              <a:gd name="T28" fmla="*/ 33 w 45"/>
              <a:gd name="T29" fmla="*/ 18 h 49"/>
              <a:gd name="T30" fmla="*/ 37 w 45"/>
              <a:gd name="T31" fmla="*/ 10 h 49"/>
              <a:gd name="T32" fmla="*/ 0 w 45"/>
              <a:gd name="T33" fmla="*/ 0 h 49"/>
              <a:gd name="T34" fmla="*/ 45 w 45"/>
              <a:gd name="T35" fmla="*/ 0 h 49"/>
              <a:gd name="T36" fmla="*/ 0 w 45"/>
              <a:gd name="T37" fmla="*/ 49 h 49"/>
              <a:gd name="T38" fmla="*/ 45 w 45"/>
              <a:gd name="T39"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49">
                <a:moveTo>
                  <a:pt x="37" y="39"/>
                </a:moveTo>
                <a:cubicBezTo>
                  <a:pt x="37" y="49"/>
                  <a:pt x="37" y="49"/>
                  <a:pt x="37" y="49"/>
                </a:cubicBezTo>
                <a:cubicBezTo>
                  <a:pt x="8" y="49"/>
                  <a:pt x="8" y="49"/>
                  <a:pt x="8" y="49"/>
                </a:cubicBezTo>
                <a:cubicBezTo>
                  <a:pt x="8" y="39"/>
                  <a:pt x="8" y="39"/>
                  <a:pt x="8" y="39"/>
                </a:cubicBezTo>
                <a:cubicBezTo>
                  <a:pt x="8" y="36"/>
                  <a:pt x="10" y="33"/>
                  <a:pt x="12" y="31"/>
                </a:cubicBezTo>
                <a:cubicBezTo>
                  <a:pt x="23" y="24"/>
                  <a:pt x="23" y="24"/>
                  <a:pt x="23" y="24"/>
                </a:cubicBezTo>
                <a:cubicBezTo>
                  <a:pt x="33" y="31"/>
                  <a:pt x="33" y="31"/>
                  <a:pt x="33" y="31"/>
                </a:cubicBezTo>
                <a:cubicBezTo>
                  <a:pt x="36" y="33"/>
                  <a:pt x="37" y="36"/>
                  <a:pt x="37" y="39"/>
                </a:cubicBezTo>
                <a:close/>
                <a:moveTo>
                  <a:pt x="37" y="10"/>
                </a:moveTo>
                <a:cubicBezTo>
                  <a:pt x="37" y="0"/>
                  <a:pt x="37" y="0"/>
                  <a:pt x="37" y="0"/>
                </a:cubicBezTo>
                <a:cubicBezTo>
                  <a:pt x="8" y="0"/>
                  <a:pt x="8" y="0"/>
                  <a:pt x="8" y="0"/>
                </a:cubicBezTo>
                <a:cubicBezTo>
                  <a:pt x="8" y="10"/>
                  <a:pt x="8" y="10"/>
                  <a:pt x="8" y="10"/>
                </a:cubicBezTo>
                <a:cubicBezTo>
                  <a:pt x="8" y="13"/>
                  <a:pt x="10" y="16"/>
                  <a:pt x="12" y="18"/>
                </a:cubicBezTo>
                <a:cubicBezTo>
                  <a:pt x="23" y="24"/>
                  <a:pt x="23" y="24"/>
                  <a:pt x="23" y="24"/>
                </a:cubicBezTo>
                <a:cubicBezTo>
                  <a:pt x="33" y="18"/>
                  <a:pt x="33" y="18"/>
                  <a:pt x="33" y="18"/>
                </a:cubicBezTo>
                <a:cubicBezTo>
                  <a:pt x="36" y="16"/>
                  <a:pt x="37" y="13"/>
                  <a:pt x="37" y="10"/>
                </a:cubicBezTo>
                <a:close/>
                <a:moveTo>
                  <a:pt x="0" y="0"/>
                </a:moveTo>
                <a:cubicBezTo>
                  <a:pt x="45" y="0"/>
                  <a:pt x="45" y="0"/>
                  <a:pt x="45" y="0"/>
                </a:cubicBezTo>
                <a:moveTo>
                  <a:pt x="0" y="49"/>
                </a:moveTo>
                <a:cubicBezTo>
                  <a:pt x="45" y="49"/>
                  <a:pt x="45" y="49"/>
                  <a:pt x="45" y="49"/>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 name="Group 4">
            <a:extLst>
              <a:ext uri="{FF2B5EF4-FFF2-40B4-BE49-F238E27FC236}">
                <a16:creationId xmlns:a16="http://schemas.microsoft.com/office/drawing/2014/main" id="{C02139D2-0694-4A84-95D5-AE2350F52923}"/>
              </a:ext>
            </a:extLst>
          </p:cNvPr>
          <p:cNvGrpSpPr/>
          <p:nvPr/>
        </p:nvGrpSpPr>
        <p:grpSpPr>
          <a:xfrm>
            <a:off x="2693508" y="5184775"/>
            <a:ext cx="1648378" cy="828961"/>
            <a:chOff x="2693508" y="5184775"/>
            <a:chExt cx="1648378" cy="828961"/>
          </a:xfrm>
        </p:grpSpPr>
        <p:sp>
          <p:nvSpPr>
            <p:cNvPr id="29" name="Rectangle 29">
              <a:extLst>
                <a:ext uri="{FF2B5EF4-FFF2-40B4-BE49-F238E27FC236}">
                  <a16:creationId xmlns:a16="http://schemas.microsoft.com/office/drawing/2014/main" id="{529FEC4F-129A-44A5-B1D0-F43036A4B6AA}"/>
                </a:ext>
              </a:extLst>
            </p:cNvPr>
            <p:cNvSpPr>
              <a:spLocks noChangeArrowheads="1"/>
            </p:cNvSpPr>
            <p:nvPr/>
          </p:nvSpPr>
          <p:spPr bwMode="auto">
            <a:xfrm>
              <a:off x="3233738" y="5184775"/>
              <a:ext cx="689291"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j-lt"/>
                </a:rPr>
                <a:t>Briefcase</a:t>
              </a:r>
              <a:endParaRPr kumimoji="0" lang="ru-UA" altLang="ru-UA" sz="1800" b="0" i="0" u="none" strike="noStrike" cap="none" normalizeH="0" baseline="0">
                <a:ln>
                  <a:noFill/>
                </a:ln>
                <a:solidFill>
                  <a:schemeClr val="tx1">
                    <a:lumMod val="50000"/>
                  </a:schemeClr>
                </a:solidFill>
                <a:effectLst/>
                <a:latin typeface="+mj-lt"/>
              </a:endParaRPr>
            </a:p>
          </p:txBody>
        </p:sp>
        <p:sp>
          <p:nvSpPr>
            <p:cNvPr id="46" name="Text Placeholder 53">
              <a:extLst>
                <a:ext uri="{FF2B5EF4-FFF2-40B4-BE49-F238E27FC236}">
                  <a16:creationId xmlns:a16="http://schemas.microsoft.com/office/drawing/2014/main" id="{62B8AB73-3E43-4CD3-88FB-622EDE3D1E72}"/>
                </a:ext>
              </a:extLst>
            </p:cNvPr>
            <p:cNvSpPr txBox="1">
              <a:spLocks/>
            </p:cNvSpPr>
            <p:nvPr/>
          </p:nvSpPr>
          <p:spPr>
            <a:xfrm>
              <a:off x="2693508" y="5455813"/>
              <a:ext cx="1648378"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lgn="ctr"/>
              <a:r>
                <a:rPr lang="fr-FR"/>
                <a:t>Excepteur sint occaecat cupidatat non proident, sunt in culpa qui officia.</a:t>
              </a:r>
              <a:endParaRPr lang="en-US" dirty="0"/>
            </a:p>
          </p:txBody>
        </p:sp>
      </p:grpSp>
      <p:grpSp>
        <p:nvGrpSpPr>
          <p:cNvPr id="18" name="Group 17">
            <a:extLst>
              <a:ext uri="{FF2B5EF4-FFF2-40B4-BE49-F238E27FC236}">
                <a16:creationId xmlns:a16="http://schemas.microsoft.com/office/drawing/2014/main" id="{E0FA00A4-CB12-49BA-A757-262704E3680B}"/>
              </a:ext>
            </a:extLst>
          </p:cNvPr>
          <p:cNvGrpSpPr/>
          <p:nvPr/>
        </p:nvGrpSpPr>
        <p:grpSpPr>
          <a:xfrm>
            <a:off x="5312987" y="5184775"/>
            <a:ext cx="1832655" cy="828961"/>
            <a:chOff x="5312987" y="5184775"/>
            <a:chExt cx="1832655" cy="828961"/>
          </a:xfrm>
        </p:grpSpPr>
        <p:sp>
          <p:nvSpPr>
            <p:cNvPr id="28" name="Rectangle 28">
              <a:extLst>
                <a:ext uri="{FF2B5EF4-FFF2-40B4-BE49-F238E27FC236}">
                  <a16:creationId xmlns:a16="http://schemas.microsoft.com/office/drawing/2014/main" id="{3963E351-15EE-48A1-8EEF-EC2183C5E9A9}"/>
                </a:ext>
              </a:extLst>
            </p:cNvPr>
            <p:cNvSpPr>
              <a:spLocks noChangeArrowheads="1"/>
            </p:cNvSpPr>
            <p:nvPr/>
          </p:nvSpPr>
          <p:spPr bwMode="auto">
            <a:xfrm>
              <a:off x="5803900" y="5184775"/>
              <a:ext cx="61234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j-lt"/>
                </a:rPr>
                <a:t>Training</a:t>
              </a:r>
              <a:endParaRPr kumimoji="0" lang="ru-UA" altLang="ru-UA" sz="1800" b="0" i="0" u="none" strike="noStrike" cap="none" normalizeH="0" baseline="0">
                <a:ln>
                  <a:noFill/>
                </a:ln>
                <a:solidFill>
                  <a:schemeClr val="tx1">
                    <a:lumMod val="50000"/>
                  </a:schemeClr>
                </a:solidFill>
                <a:effectLst/>
                <a:latin typeface="+mj-lt"/>
              </a:endParaRPr>
            </a:p>
          </p:txBody>
        </p:sp>
        <p:sp>
          <p:nvSpPr>
            <p:cNvPr id="47" name="Text Placeholder 53">
              <a:extLst>
                <a:ext uri="{FF2B5EF4-FFF2-40B4-BE49-F238E27FC236}">
                  <a16:creationId xmlns:a16="http://schemas.microsoft.com/office/drawing/2014/main" id="{0A0F3748-A6A4-4DB6-A322-7FB58CFB65C4}"/>
                </a:ext>
              </a:extLst>
            </p:cNvPr>
            <p:cNvSpPr txBox="1">
              <a:spLocks/>
            </p:cNvSpPr>
            <p:nvPr/>
          </p:nvSpPr>
          <p:spPr>
            <a:xfrm>
              <a:off x="5312987" y="5455813"/>
              <a:ext cx="1832655"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en-US"/>
                <a:t>Lorem ipsum dolor sit amet, consectetur adipiscing elit, sed do eiusmod tempor</a:t>
              </a:r>
              <a:endParaRPr lang="en-US" dirty="0"/>
            </a:p>
          </p:txBody>
        </p:sp>
      </p:grpSp>
      <p:grpSp>
        <p:nvGrpSpPr>
          <p:cNvPr id="19" name="Group 18">
            <a:extLst>
              <a:ext uri="{FF2B5EF4-FFF2-40B4-BE49-F238E27FC236}">
                <a16:creationId xmlns:a16="http://schemas.microsoft.com/office/drawing/2014/main" id="{F818B391-8EF0-4E34-BFAD-42593038C5BC}"/>
              </a:ext>
            </a:extLst>
          </p:cNvPr>
          <p:cNvGrpSpPr/>
          <p:nvPr/>
        </p:nvGrpSpPr>
        <p:grpSpPr>
          <a:xfrm>
            <a:off x="7995969" y="5184775"/>
            <a:ext cx="1741484" cy="828961"/>
            <a:chOff x="7995969" y="5184775"/>
            <a:chExt cx="1741484" cy="828961"/>
          </a:xfrm>
        </p:grpSpPr>
        <p:sp>
          <p:nvSpPr>
            <p:cNvPr id="30" name="Rectangle 30">
              <a:extLst>
                <a:ext uri="{FF2B5EF4-FFF2-40B4-BE49-F238E27FC236}">
                  <a16:creationId xmlns:a16="http://schemas.microsoft.com/office/drawing/2014/main" id="{94C845B5-22D7-435B-8475-4161C4BDEB91}"/>
                </a:ext>
              </a:extLst>
            </p:cNvPr>
            <p:cNvSpPr>
              <a:spLocks noChangeArrowheads="1"/>
            </p:cNvSpPr>
            <p:nvPr/>
          </p:nvSpPr>
          <p:spPr bwMode="auto">
            <a:xfrm>
              <a:off x="8397875" y="5184775"/>
              <a:ext cx="633187"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j-lt"/>
                </a:rPr>
                <a:t>Strategy</a:t>
              </a:r>
              <a:endParaRPr kumimoji="0" lang="ru-UA" altLang="ru-UA" sz="1800" b="0" i="0" u="none" strike="noStrike" cap="none" normalizeH="0" baseline="0">
                <a:ln>
                  <a:noFill/>
                </a:ln>
                <a:solidFill>
                  <a:schemeClr val="tx1">
                    <a:lumMod val="50000"/>
                  </a:schemeClr>
                </a:solidFill>
                <a:effectLst/>
                <a:latin typeface="+mj-lt"/>
              </a:endParaRPr>
            </a:p>
          </p:txBody>
        </p:sp>
        <p:sp>
          <p:nvSpPr>
            <p:cNvPr id="48" name="Text Placeholder 53">
              <a:extLst>
                <a:ext uri="{FF2B5EF4-FFF2-40B4-BE49-F238E27FC236}">
                  <a16:creationId xmlns:a16="http://schemas.microsoft.com/office/drawing/2014/main" id="{C2110559-1775-4AE5-9B4E-D32630AEF01D}"/>
                </a:ext>
              </a:extLst>
            </p:cNvPr>
            <p:cNvSpPr txBox="1">
              <a:spLocks/>
            </p:cNvSpPr>
            <p:nvPr/>
          </p:nvSpPr>
          <p:spPr>
            <a:xfrm>
              <a:off x="7995969" y="5455813"/>
              <a:ext cx="1741484"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r>
                <a:rPr lang="fr-FR"/>
                <a:t>Exercitation ullamco laboris nisi ut aliquip ex ea commodo consequat. </a:t>
              </a:r>
              <a:endParaRPr lang="en-US" dirty="0"/>
            </a:p>
          </p:txBody>
        </p:sp>
      </p:grpSp>
    </p:spTree>
    <p:extLst>
      <p:ext uri="{BB962C8B-B14F-4D97-AF65-F5344CB8AC3E}">
        <p14:creationId xmlns:p14="http://schemas.microsoft.com/office/powerpoint/2010/main" val="683642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250"/>
                                        <p:tgtEl>
                                          <p:spTgt spid="12"/>
                                        </p:tgtEl>
                                      </p:cBhvr>
                                    </p:animEffect>
                                  </p:childTnLst>
                                </p:cTn>
                              </p:par>
                              <p:par>
                                <p:cTn id="8" presetID="0" presetClass="path" presetSubtype="0" accel="50000" decel="50000" fill="hold" grpId="1" nodeType="withEffect">
                                  <p:stCondLst>
                                    <p:cond delay="0"/>
                                  </p:stCondLst>
                                  <p:childTnLst>
                                    <p:animMotion origin="layout" path="M -0.00052 -0.00046 C -0.00052 0.04028 -0.00039 0.08125 -0.00026 0.12222 L -0.21067 0.12222 " pathEditMode="relative" ptsTypes="AAA">
                                      <p:cBhvr>
                                        <p:cTn id="9" dur="1500" fill="hold"/>
                                        <p:tgtEl>
                                          <p:spTgt spid="12"/>
                                        </p:tgtEl>
                                        <p:attrNameLst>
                                          <p:attrName>ppt_x</p:attrName>
                                          <p:attrName>ppt_y</p:attrName>
                                        </p:attrNameLst>
                                      </p:cBhvr>
                                    </p:animMotion>
                                  </p:childTnLst>
                                </p:cTn>
                              </p:par>
                              <p:par>
                                <p:cTn id="10" presetID="10" presetClass="entr" presetSubtype="0" fill="hold" grpId="0" nodeType="withEffect">
                                  <p:stCondLst>
                                    <p:cond delay="500"/>
                                  </p:stCondLst>
                                  <p:childTnLst>
                                    <p:set>
                                      <p:cBhvr>
                                        <p:cTn id="11" dur="1" fill="hold">
                                          <p:stCondLst>
                                            <p:cond delay="0"/>
                                          </p:stCondLst>
                                        </p:cTn>
                                        <p:tgtEl>
                                          <p:spTgt spid="13"/>
                                        </p:tgtEl>
                                        <p:attrNameLst>
                                          <p:attrName>style.visibility</p:attrName>
                                        </p:attrNameLst>
                                      </p:cBhvr>
                                      <p:to>
                                        <p:strVal val="visible"/>
                                      </p:to>
                                    </p:set>
                                    <p:animEffect transition="in" filter="fade">
                                      <p:cBhvr>
                                        <p:cTn id="12" dur="250"/>
                                        <p:tgtEl>
                                          <p:spTgt spid="13"/>
                                        </p:tgtEl>
                                      </p:cBhvr>
                                    </p:animEffect>
                                  </p:childTnLst>
                                </p:cTn>
                              </p:par>
                              <p:par>
                                <p:cTn id="13" presetID="42" presetClass="path" presetSubtype="0" accel="50000" decel="50000" fill="hold" grpId="1" nodeType="withEffect">
                                  <p:stCondLst>
                                    <p:cond delay="500"/>
                                  </p:stCondLst>
                                  <p:childTnLst>
                                    <p:animMotion origin="layout" path="M -3.54167E-6 3.33333E-6 L -3.54167E-6 0.12199 " pathEditMode="relative" rAng="0" ptsTypes="AA">
                                      <p:cBhvr>
                                        <p:cTn id="14" dur="1250" fill="hold"/>
                                        <p:tgtEl>
                                          <p:spTgt spid="13"/>
                                        </p:tgtEl>
                                        <p:attrNameLst>
                                          <p:attrName>ppt_x</p:attrName>
                                          <p:attrName>ppt_y</p:attrName>
                                        </p:attrNameLst>
                                      </p:cBhvr>
                                      <p:rCtr x="0" y="6088"/>
                                    </p:animMotion>
                                  </p:childTnLst>
                                </p:cTn>
                              </p:par>
                              <p:par>
                                <p:cTn id="15" presetID="10" presetClass="entr" presetSubtype="0" fill="hold" grpId="0" nodeType="withEffect">
                                  <p:stCondLst>
                                    <p:cond delay="1000"/>
                                  </p:stCondLst>
                                  <p:childTnLst>
                                    <p:set>
                                      <p:cBhvr>
                                        <p:cTn id="16" dur="1" fill="hold">
                                          <p:stCondLst>
                                            <p:cond delay="0"/>
                                          </p:stCondLst>
                                        </p:cTn>
                                        <p:tgtEl>
                                          <p:spTgt spid="14"/>
                                        </p:tgtEl>
                                        <p:attrNameLst>
                                          <p:attrName>style.visibility</p:attrName>
                                        </p:attrNameLst>
                                      </p:cBhvr>
                                      <p:to>
                                        <p:strVal val="visible"/>
                                      </p:to>
                                    </p:set>
                                    <p:animEffect transition="in" filter="fade">
                                      <p:cBhvr>
                                        <p:cTn id="17" dur="250"/>
                                        <p:tgtEl>
                                          <p:spTgt spid="14"/>
                                        </p:tgtEl>
                                      </p:cBhvr>
                                    </p:animEffect>
                                  </p:childTnLst>
                                </p:cTn>
                              </p:par>
                              <p:par>
                                <p:cTn id="18" presetID="0" presetClass="path" presetSubtype="0" accel="50000" decel="50000" fill="hold" grpId="1" nodeType="withEffect">
                                  <p:stCondLst>
                                    <p:cond delay="1000"/>
                                  </p:stCondLst>
                                  <p:childTnLst>
                                    <p:animMotion origin="layout" path="M -0.00039 -0.00069 L -0.00039 0.12292 L 0.20977 0.12292 " pathEditMode="relative" ptsTypes="AAA">
                                      <p:cBhvr>
                                        <p:cTn id="19" dur="1500" fill="hold"/>
                                        <p:tgtEl>
                                          <p:spTgt spid="14"/>
                                        </p:tgtEl>
                                        <p:attrNameLst>
                                          <p:attrName>ppt_x</p:attrName>
                                          <p:attrName>ppt_y</p:attrName>
                                        </p:attrNameLst>
                                      </p:cBhvr>
                                    </p:animMotion>
                                  </p:childTnLst>
                                </p:cTn>
                              </p:par>
                              <p:par>
                                <p:cTn id="20" presetID="22" presetClass="entr" presetSubtype="1" fill="hold" grpId="0" nodeType="withEffect">
                                  <p:stCondLst>
                                    <p:cond delay="250"/>
                                  </p:stCondLst>
                                  <p:childTnLst>
                                    <p:set>
                                      <p:cBhvr>
                                        <p:cTn id="21" dur="1" fill="hold">
                                          <p:stCondLst>
                                            <p:cond delay="0"/>
                                          </p:stCondLst>
                                        </p:cTn>
                                        <p:tgtEl>
                                          <p:spTgt spid="6"/>
                                        </p:tgtEl>
                                        <p:attrNameLst>
                                          <p:attrName>style.visibility</p:attrName>
                                        </p:attrNameLst>
                                      </p:cBhvr>
                                      <p:to>
                                        <p:strVal val="visible"/>
                                      </p:to>
                                    </p:set>
                                    <p:animEffect transition="in" filter="wipe(up)">
                                      <p:cBhvr>
                                        <p:cTn id="22" dur="500"/>
                                        <p:tgtEl>
                                          <p:spTgt spid="6"/>
                                        </p:tgtEl>
                                      </p:cBhvr>
                                    </p:animEffect>
                                  </p:childTnLst>
                                </p:cTn>
                              </p:par>
                              <p:par>
                                <p:cTn id="23" presetID="22" presetClass="entr" presetSubtype="2" fill="hold" grpId="0" nodeType="withEffect">
                                  <p:stCondLst>
                                    <p:cond delay="500"/>
                                  </p:stCondLst>
                                  <p:childTnLst>
                                    <p:set>
                                      <p:cBhvr>
                                        <p:cTn id="24" dur="1" fill="hold">
                                          <p:stCondLst>
                                            <p:cond delay="0"/>
                                          </p:stCondLst>
                                        </p:cTn>
                                        <p:tgtEl>
                                          <p:spTgt spid="7"/>
                                        </p:tgtEl>
                                        <p:attrNameLst>
                                          <p:attrName>style.visibility</p:attrName>
                                        </p:attrNameLst>
                                      </p:cBhvr>
                                      <p:to>
                                        <p:strVal val="visible"/>
                                      </p:to>
                                    </p:set>
                                    <p:animEffect transition="in" filter="wipe(right)">
                                      <p:cBhvr>
                                        <p:cTn id="25" dur="750"/>
                                        <p:tgtEl>
                                          <p:spTgt spid="7"/>
                                        </p:tgtEl>
                                      </p:cBhvr>
                                    </p:animEffect>
                                  </p:childTnLst>
                                </p:cTn>
                              </p:par>
                              <p:par>
                                <p:cTn id="26" presetID="22" presetClass="entr" presetSubtype="1" fill="hold" grpId="0" nodeType="withEffect">
                                  <p:stCondLst>
                                    <p:cond delay="1000"/>
                                  </p:stCondLst>
                                  <p:childTnLst>
                                    <p:set>
                                      <p:cBhvr>
                                        <p:cTn id="27" dur="1" fill="hold">
                                          <p:stCondLst>
                                            <p:cond delay="0"/>
                                          </p:stCondLst>
                                        </p:cTn>
                                        <p:tgtEl>
                                          <p:spTgt spid="11"/>
                                        </p:tgtEl>
                                        <p:attrNameLst>
                                          <p:attrName>style.visibility</p:attrName>
                                        </p:attrNameLst>
                                      </p:cBhvr>
                                      <p:to>
                                        <p:strVal val="visible"/>
                                      </p:to>
                                    </p:set>
                                    <p:animEffect transition="in" filter="wipe(up)">
                                      <p:cBhvr>
                                        <p:cTn id="28" dur="500"/>
                                        <p:tgtEl>
                                          <p:spTgt spid="11"/>
                                        </p:tgtEl>
                                      </p:cBhvr>
                                    </p:animEffect>
                                  </p:childTnLst>
                                </p:cTn>
                              </p:par>
                              <p:par>
                                <p:cTn id="29" presetID="22" presetClass="entr" presetSubtype="1" fill="hold" grpId="0" nodeType="withEffect">
                                  <p:stCondLst>
                                    <p:cond delay="1000"/>
                                  </p:stCondLst>
                                  <p:childTnLst>
                                    <p:set>
                                      <p:cBhvr>
                                        <p:cTn id="30" dur="1" fill="hold">
                                          <p:stCondLst>
                                            <p:cond delay="0"/>
                                          </p:stCondLst>
                                        </p:cTn>
                                        <p:tgtEl>
                                          <p:spTgt spid="10"/>
                                        </p:tgtEl>
                                        <p:attrNameLst>
                                          <p:attrName>style.visibility</p:attrName>
                                        </p:attrNameLst>
                                      </p:cBhvr>
                                      <p:to>
                                        <p:strVal val="visible"/>
                                      </p:to>
                                    </p:set>
                                    <p:animEffect transition="in" filter="wipe(up)">
                                      <p:cBhvr>
                                        <p:cTn id="31" dur="500"/>
                                        <p:tgtEl>
                                          <p:spTgt spid="10"/>
                                        </p:tgtEl>
                                      </p:cBhvr>
                                    </p:animEffect>
                                  </p:childTnLst>
                                </p:cTn>
                              </p:par>
                              <p:par>
                                <p:cTn id="32" presetID="22" presetClass="entr" presetSubtype="8" fill="hold" grpId="0" nodeType="withEffect">
                                  <p:stCondLst>
                                    <p:cond delay="1500"/>
                                  </p:stCondLst>
                                  <p:childTnLst>
                                    <p:set>
                                      <p:cBhvr>
                                        <p:cTn id="33" dur="1" fill="hold">
                                          <p:stCondLst>
                                            <p:cond delay="0"/>
                                          </p:stCondLst>
                                        </p:cTn>
                                        <p:tgtEl>
                                          <p:spTgt spid="8"/>
                                        </p:tgtEl>
                                        <p:attrNameLst>
                                          <p:attrName>style.visibility</p:attrName>
                                        </p:attrNameLst>
                                      </p:cBhvr>
                                      <p:to>
                                        <p:strVal val="visible"/>
                                      </p:to>
                                    </p:set>
                                    <p:animEffect transition="in" filter="wipe(left)">
                                      <p:cBhvr>
                                        <p:cTn id="34" dur="750"/>
                                        <p:tgtEl>
                                          <p:spTgt spid="8"/>
                                        </p:tgtEl>
                                      </p:cBhvr>
                                    </p:animEffect>
                                  </p:childTnLst>
                                </p:cTn>
                              </p:par>
                              <p:par>
                                <p:cTn id="35" presetID="22" presetClass="entr" presetSubtype="1" fill="hold" grpId="0" nodeType="withEffect">
                                  <p:stCondLst>
                                    <p:cond delay="2000"/>
                                  </p:stCondLst>
                                  <p:childTnLst>
                                    <p:set>
                                      <p:cBhvr>
                                        <p:cTn id="36" dur="1" fill="hold">
                                          <p:stCondLst>
                                            <p:cond delay="0"/>
                                          </p:stCondLst>
                                        </p:cTn>
                                        <p:tgtEl>
                                          <p:spTgt spid="9"/>
                                        </p:tgtEl>
                                        <p:attrNameLst>
                                          <p:attrName>style.visibility</p:attrName>
                                        </p:attrNameLst>
                                      </p:cBhvr>
                                      <p:to>
                                        <p:strVal val="visible"/>
                                      </p:to>
                                    </p:set>
                                    <p:animEffect transition="in" filter="wipe(up)">
                                      <p:cBhvr>
                                        <p:cTn id="37" dur="500"/>
                                        <p:tgtEl>
                                          <p:spTgt spid="9"/>
                                        </p:tgtEl>
                                      </p:cBhvr>
                                    </p:animEffect>
                                  </p:childTnLst>
                                </p:cTn>
                              </p:par>
                              <p:par>
                                <p:cTn id="38" presetID="2" presetClass="entr" presetSubtype="4" decel="100000" fill="hold" nodeType="withEffect">
                                  <p:stCondLst>
                                    <p:cond delay="1250"/>
                                  </p:stCondLst>
                                  <p:childTnLst>
                                    <p:set>
                                      <p:cBhvr>
                                        <p:cTn id="39" dur="1" fill="hold">
                                          <p:stCondLst>
                                            <p:cond delay="0"/>
                                          </p:stCondLst>
                                        </p:cTn>
                                        <p:tgtEl>
                                          <p:spTgt spid="2"/>
                                        </p:tgtEl>
                                        <p:attrNameLst>
                                          <p:attrName>style.visibility</p:attrName>
                                        </p:attrNameLst>
                                      </p:cBhvr>
                                      <p:to>
                                        <p:strVal val="visible"/>
                                      </p:to>
                                    </p:set>
                                    <p:anim calcmode="lin" valueType="num">
                                      <p:cBhvr additive="base">
                                        <p:cTn id="40" dur="1000" fill="hold"/>
                                        <p:tgtEl>
                                          <p:spTgt spid="2"/>
                                        </p:tgtEl>
                                        <p:attrNameLst>
                                          <p:attrName>ppt_x</p:attrName>
                                        </p:attrNameLst>
                                      </p:cBhvr>
                                      <p:tavLst>
                                        <p:tav tm="0">
                                          <p:val>
                                            <p:strVal val="#ppt_x"/>
                                          </p:val>
                                        </p:tav>
                                        <p:tav tm="100000">
                                          <p:val>
                                            <p:strVal val="#ppt_x"/>
                                          </p:val>
                                        </p:tav>
                                      </p:tavLst>
                                    </p:anim>
                                    <p:anim calcmode="lin" valueType="num">
                                      <p:cBhvr additive="base">
                                        <p:cTn id="41" dur="1000" fill="hold"/>
                                        <p:tgtEl>
                                          <p:spTgt spid="2"/>
                                        </p:tgtEl>
                                        <p:attrNameLst>
                                          <p:attrName>ppt_y</p:attrName>
                                        </p:attrNameLst>
                                      </p:cBhvr>
                                      <p:tavLst>
                                        <p:tav tm="0">
                                          <p:val>
                                            <p:strVal val="1+#ppt_h/2"/>
                                          </p:val>
                                        </p:tav>
                                        <p:tav tm="100000">
                                          <p:val>
                                            <p:strVal val="#ppt_y"/>
                                          </p:val>
                                        </p:tav>
                                      </p:tavLst>
                                    </p:anim>
                                  </p:childTnLst>
                                </p:cTn>
                              </p:par>
                              <p:par>
                                <p:cTn id="42" presetID="2" presetClass="entr" presetSubtype="4" decel="100000" fill="hold" nodeType="withEffect">
                                  <p:stCondLst>
                                    <p:cond delay="1500"/>
                                  </p:stCondLst>
                                  <p:childTnLst>
                                    <p:set>
                                      <p:cBhvr>
                                        <p:cTn id="43" dur="1" fill="hold">
                                          <p:stCondLst>
                                            <p:cond delay="0"/>
                                          </p:stCondLst>
                                        </p:cTn>
                                        <p:tgtEl>
                                          <p:spTgt spid="3"/>
                                        </p:tgtEl>
                                        <p:attrNameLst>
                                          <p:attrName>style.visibility</p:attrName>
                                        </p:attrNameLst>
                                      </p:cBhvr>
                                      <p:to>
                                        <p:strVal val="visible"/>
                                      </p:to>
                                    </p:set>
                                    <p:anim calcmode="lin" valueType="num">
                                      <p:cBhvr additive="base">
                                        <p:cTn id="44" dur="1000" fill="hold"/>
                                        <p:tgtEl>
                                          <p:spTgt spid="3"/>
                                        </p:tgtEl>
                                        <p:attrNameLst>
                                          <p:attrName>ppt_x</p:attrName>
                                        </p:attrNameLst>
                                      </p:cBhvr>
                                      <p:tavLst>
                                        <p:tav tm="0">
                                          <p:val>
                                            <p:strVal val="#ppt_x"/>
                                          </p:val>
                                        </p:tav>
                                        <p:tav tm="100000">
                                          <p:val>
                                            <p:strVal val="#ppt_x"/>
                                          </p:val>
                                        </p:tav>
                                      </p:tavLst>
                                    </p:anim>
                                    <p:anim calcmode="lin" valueType="num">
                                      <p:cBhvr additive="base">
                                        <p:cTn id="45" dur="1000" fill="hold"/>
                                        <p:tgtEl>
                                          <p:spTgt spid="3"/>
                                        </p:tgtEl>
                                        <p:attrNameLst>
                                          <p:attrName>ppt_y</p:attrName>
                                        </p:attrNameLst>
                                      </p:cBhvr>
                                      <p:tavLst>
                                        <p:tav tm="0">
                                          <p:val>
                                            <p:strVal val="1+#ppt_h/2"/>
                                          </p:val>
                                        </p:tav>
                                        <p:tav tm="100000">
                                          <p:val>
                                            <p:strVal val="#ppt_y"/>
                                          </p:val>
                                        </p:tav>
                                      </p:tavLst>
                                    </p:anim>
                                  </p:childTnLst>
                                </p:cTn>
                              </p:par>
                              <p:par>
                                <p:cTn id="46" presetID="2" presetClass="entr" presetSubtype="4" decel="100000" fill="hold" nodeType="withEffect">
                                  <p:stCondLst>
                                    <p:cond delay="1750"/>
                                  </p:stCondLst>
                                  <p:childTnLst>
                                    <p:set>
                                      <p:cBhvr>
                                        <p:cTn id="47" dur="1" fill="hold">
                                          <p:stCondLst>
                                            <p:cond delay="0"/>
                                          </p:stCondLst>
                                        </p:cTn>
                                        <p:tgtEl>
                                          <p:spTgt spid="4"/>
                                        </p:tgtEl>
                                        <p:attrNameLst>
                                          <p:attrName>style.visibility</p:attrName>
                                        </p:attrNameLst>
                                      </p:cBhvr>
                                      <p:to>
                                        <p:strVal val="visible"/>
                                      </p:to>
                                    </p:set>
                                    <p:anim calcmode="lin" valueType="num">
                                      <p:cBhvr additive="base">
                                        <p:cTn id="48" dur="1000" fill="hold"/>
                                        <p:tgtEl>
                                          <p:spTgt spid="4"/>
                                        </p:tgtEl>
                                        <p:attrNameLst>
                                          <p:attrName>ppt_x</p:attrName>
                                        </p:attrNameLst>
                                      </p:cBhvr>
                                      <p:tavLst>
                                        <p:tav tm="0">
                                          <p:val>
                                            <p:strVal val="#ppt_x"/>
                                          </p:val>
                                        </p:tav>
                                        <p:tav tm="100000">
                                          <p:val>
                                            <p:strVal val="#ppt_x"/>
                                          </p:val>
                                        </p:tav>
                                      </p:tavLst>
                                    </p:anim>
                                    <p:anim calcmode="lin" valueType="num">
                                      <p:cBhvr additive="base">
                                        <p:cTn id="49" dur="1000" fill="hold"/>
                                        <p:tgtEl>
                                          <p:spTgt spid="4"/>
                                        </p:tgtEl>
                                        <p:attrNameLst>
                                          <p:attrName>ppt_y</p:attrName>
                                        </p:attrNameLst>
                                      </p:cBhvr>
                                      <p:tavLst>
                                        <p:tav tm="0">
                                          <p:val>
                                            <p:strVal val="1+#ppt_h/2"/>
                                          </p:val>
                                        </p:tav>
                                        <p:tav tm="100000">
                                          <p:val>
                                            <p:strVal val="#ppt_y"/>
                                          </p:val>
                                        </p:tav>
                                      </p:tavLst>
                                    </p:anim>
                                  </p:childTnLst>
                                </p:cTn>
                              </p:par>
                              <p:par>
                                <p:cTn id="50" presetID="10" presetClass="entr" presetSubtype="0" fill="hold" grpId="0" nodeType="withEffect">
                                  <p:stCondLst>
                                    <p:cond delay="1750"/>
                                  </p:stCondLst>
                                  <p:childTnLst>
                                    <p:set>
                                      <p:cBhvr>
                                        <p:cTn id="51" dur="1" fill="hold">
                                          <p:stCondLst>
                                            <p:cond delay="0"/>
                                          </p:stCondLst>
                                        </p:cTn>
                                        <p:tgtEl>
                                          <p:spTgt spid="22"/>
                                        </p:tgtEl>
                                        <p:attrNameLst>
                                          <p:attrName>style.visibility</p:attrName>
                                        </p:attrNameLst>
                                      </p:cBhvr>
                                      <p:to>
                                        <p:strVal val="visible"/>
                                      </p:to>
                                    </p:set>
                                    <p:animEffect transition="in" filter="fade">
                                      <p:cBhvr>
                                        <p:cTn id="52" dur="500"/>
                                        <p:tgtEl>
                                          <p:spTgt spid="22"/>
                                        </p:tgtEl>
                                      </p:cBhvr>
                                    </p:animEffect>
                                  </p:childTnLst>
                                </p:cTn>
                              </p:par>
                              <p:par>
                                <p:cTn id="53" presetID="10" presetClass="entr" presetSubtype="0" fill="hold" grpId="0" nodeType="withEffect">
                                  <p:stCondLst>
                                    <p:cond delay="2000"/>
                                  </p:stCondLst>
                                  <p:childTnLst>
                                    <p:set>
                                      <p:cBhvr>
                                        <p:cTn id="54" dur="1" fill="hold">
                                          <p:stCondLst>
                                            <p:cond delay="0"/>
                                          </p:stCondLst>
                                        </p:cTn>
                                        <p:tgtEl>
                                          <p:spTgt spid="23"/>
                                        </p:tgtEl>
                                        <p:attrNameLst>
                                          <p:attrName>style.visibility</p:attrName>
                                        </p:attrNameLst>
                                      </p:cBhvr>
                                      <p:to>
                                        <p:strVal val="visible"/>
                                      </p:to>
                                    </p:set>
                                    <p:animEffect transition="in" filter="fade">
                                      <p:cBhvr>
                                        <p:cTn id="55" dur="500"/>
                                        <p:tgtEl>
                                          <p:spTgt spid="23"/>
                                        </p:tgtEl>
                                      </p:cBhvr>
                                    </p:animEffect>
                                  </p:childTnLst>
                                </p:cTn>
                              </p:par>
                              <p:par>
                                <p:cTn id="56" presetID="10" presetClass="entr" presetSubtype="0" fill="hold" grpId="0" nodeType="withEffect">
                                  <p:stCondLst>
                                    <p:cond delay="2250"/>
                                  </p:stCondLst>
                                  <p:childTnLst>
                                    <p:set>
                                      <p:cBhvr>
                                        <p:cTn id="57" dur="1" fill="hold">
                                          <p:stCondLst>
                                            <p:cond delay="0"/>
                                          </p:stCondLst>
                                        </p:cTn>
                                        <p:tgtEl>
                                          <p:spTgt spid="21"/>
                                        </p:tgtEl>
                                        <p:attrNameLst>
                                          <p:attrName>style.visibility</p:attrName>
                                        </p:attrNameLst>
                                      </p:cBhvr>
                                      <p:to>
                                        <p:strVal val="visible"/>
                                      </p:to>
                                    </p:set>
                                    <p:animEffect transition="in" filter="fade">
                                      <p:cBhvr>
                                        <p:cTn id="58" dur="500"/>
                                        <p:tgtEl>
                                          <p:spTgt spid="21"/>
                                        </p:tgtEl>
                                      </p:cBhvr>
                                    </p:animEffect>
                                  </p:childTnLst>
                                </p:cTn>
                              </p:par>
                              <p:par>
                                <p:cTn id="59" presetID="2" presetClass="entr" presetSubtype="4" decel="100000" fill="hold" nodeType="withEffect">
                                  <p:stCondLst>
                                    <p:cond delay="2000"/>
                                  </p:stCondLst>
                                  <p:childTnLst>
                                    <p:set>
                                      <p:cBhvr>
                                        <p:cTn id="60" dur="1" fill="hold">
                                          <p:stCondLst>
                                            <p:cond delay="0"/>
                                          </p:stCondLst>
                                        </p:cTn>
                                        <p:tgtEl>
                                          <p:spTgt spid="5"/>
                                        </p:tgtEl>
                                        <p:attrNameLst>
                                          <p:attrName>style.visibility</p:attrName>
                                        </p:attrNameLst>
                                      </p:cBhvr>
                                      <p:to>
                                        <p:strVal val="visible"/>
                                      </p:to>
                                    </p:set>
                                    <p:anim calcmode="lin" valueType="num">
                                      <p:cBhvr additive="base">
                                        <p:cTn id="61" dur="1000" fill="hold"/>
                                        <p:tgtEl>
                                          <p:spTgt spid="5"/>
                                        </p:tgtEl>
                                        <p:attrNameLst>
                                          <p:attrName>ppt_x</p:attrName>
                                        </p:attrNameLst>
                                      </p:cBhvr>
                                      <p:tavLst>
                                        <p:tav tm="0">
                                          <p:val>
                                            <p:strVal val="#ppt_x"/>
                                          </p:val>
                                        </p:tav>
                                        <p:tav tm="100000">
                                          <p:val>
                                            <p:strVal val="#ppt_x"/>
                                          </p:val>
                                        </p:tav>
                                      </p:tavLst>
                                    </p:anim>
                                    <p:anim calcmode="lin" valueType="num">
                                      <p:cBhvr additive="base">
                                        <p:cTn id="62" dur="1000" fill="hold"/>
                                        <p:tgtEl>
                                          <p:spTgt spid="5"/>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2250"/>
                                  </p:stCondLst>
                                  <p:childTnLst>
                                    <p:set>
                                      <p:cBhvr>
                                        <p:cTn id="64" dur="1" fill="hold">
                                          <p:stCondLst>
                                            <p:cond delay="0"/>
                                          </p:stCondLst>
                                        </p:cTn>
                                        <p:tgtEl>
                                          <p:spTgt spid="18"/>
                                        </p:tgtEl>
                                        <p:attrNameLst>
                                          <p:attrName>style.visibility</p:attrName>
                                        </p:attrNameLst>
                                      </p:cBhvr>
                                      <p:to>
                                        <p:strVal val="visible"/>
                                      </p:to>
                                    </p:set>
                                    <p:anim calcmode="lin" valueType="num">
                                      <p:cBhvr additive="base">
                                        <p:cTn id="65" dur="1000" fill="hold"/>
                                        <p:tgtEl>
                                          <p:spTgt spid="18"/>
                                        </p:tgtEl>
                                        <p:attrNameLst>
                                          <p:attrName>ppt_x</p:attrName>
                                        </p:attrNameLst>
                                      </p:cBhvr>
                                      <p:tavLst>
                                        <p:tav tm="0">
                                          <p:val>
                                            <p:strVal val="#ppt_x"/>
                                          </p:val>
                                        </p:tav>
                                        <p:tav tm="100000">
                                          <p:val>
                                            <p:strVal val="#ppt_x"/>
                                          </p:val>
                                        </p:tav>
                                      </p:tavLst>
                                    </p:anim>
                                    <p:anim calcmode="lin" valueType="num">
                                      <p:cBhvr additive="base">
                                        <p:cTn id="66" dur="1000" fill="hold"/>
                                        <p:tgtEl>
                                          <p:spTgt spid="18"/>
                                        </p:tgtEl>
                                        <p:attrNameLst>
                                          <p:attrName>ppt_y</p:attrName>
                                        </p:attrNameLst>
                                      </p:cBhvr>
                                      <p:tavLst>
                                        <p:tav tm="0">
                                          <p:val>
                                            <p:strVal val="1+#ppt_h/2"/>
                                          </p:val>
                                        </p:tav>
                                        <p:tav tm="100000">
                                          <p:val>
                                            <p:strVal val="#ppt_y"/>
                                          </p:val>
                                        </p:tav>
                                      </p:tavLst>
                                    </p:anim>
                                  </p:childTnLst>
                                </p:cTn>
                              </p:par>
                              <p:par>
                                <p:cTn id="67" presetID="2" presetClass="entr" presetSubtype="4" decel="100000" fill="hold" nodeType="withEffect">
                                  <p:stCondLst>
                                    <p:cond delay="2500"/>
                                  </p:stCondLst>
                                  <p:childTnLst>
                                    <p:set>
                                      <p:cBhvr>
                                        <p:cTn id="68" dur="1" fill="hold">
                                          <p:stCondLst>
                                            <p:cond delay="0"/>
                                          </p:stCondLst>
                                        </p:cTn>
                                        <p:tgtEl>
                                          <p:spTgt spid="19"/>
                                        </p:tgtEl>
                                        <p:attrNameLst>
                                          <p:attrName>style.visibility</p:attrName>
                                        </p:attrNameLst>
                                      </p:cBhvr>
                                      <p:to>
                                        <p:strVal val="visible"/>
                                      </p:to>
                                    </p:set>
                                    <p:anim calcmode="lin" valueType="num">
                                      <p:cBhvr additive="base">
                                        <p:cTn id="69" dur="1000" fill="hold"/>
                                        <p:tgtEl>
                                          <p:spTgt spid="19"/>
                                        </p:tgtEl>
                                        <p:attrNameLst>
                                          <p:attrName>ppt_x</p:attrName>
                                        </p:attrNameLst>
                                      </p:cBhvr>
                                      <p:tavLst>
                                        <p:tav tm="0">
                                          <p:val>
                                            <p:strVal val="#ppt_x"/>
                                          </p:val>
                                        </p:tav>
                                        <p:tav tm="100000">
                                          <p:val>
                                            <p:strVal val="#ppt_x"/>
                                          </p:val>
                                        </p:tav>
                                      </p:tavLst>
                                    </p:anim>
                                    <p:anim calcmode="lin" valueType="num">
                                      <p:cBhvr additive="base">
                                        <p:cTn id="70" dur="10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2" grpId="1" animBg="1"/>
      <p:bldP spid="13" grpId="0" animBg="1"/>
      <p:bldP spid="13" grpId="1" animBg="1"/>
      <p:bldP spid="14" grpId="0" animBg="1"/>
      <p:bldP spid="14" grpId="1" animBg="1"/>
      <p:bldP spid="21" grpId="0" animBg="1"/>
      <p:bldP spid="22" grpId="0" animBg="1"/>
      <p:bldP spid="23" grpId="0" animBg="1"/>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Rectangle: Rounded Corners 24">
            <a:extLst>
              <a:ext uri="{FF2B5EF4-FFF2-40B4-BE49-F238E27FC236}">
                <a16:creationId xmlns:a16="http://schemas.microsoft.com/office/drawing/2014/main" id="{AB72AE00-769D-4AF3-966A-5997FCACAB3B}"/>
              </a:ext>
            </a:extLst>
          </p:cNvPr>
          <p:cNvSpPr/>
          <p:nvPr/>
        </p:nvSpPr>
        <p:spPr>
          <a:xfrm>
            <a:off x="480059" y="1506454"/>
            <a:ext cx="5507131" cy="2084569"/>
          </a:xfrm>
          <a:prstGeom prst="roundRect">
            <a:avLst>
              <a:gd name="adj" fmla="val 6092"/>
            </a:avLst>
          </a:prstGeom>
          <a:solidFill>
            <a:schemeClr val="bg1"/>
          </a:solidFill>
          <a:ln>
            <a:noFill/>
          </a:ln>
          <a:effectLst>
            <a:outerShdw blurRad="25400" dist="12700" dir="2700000" algn="ctr" rotWithShape="0">
              <a:srgbClr val="000104">
                <a:alpha val="1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Rounded Corners 25">
            <a:extLst>
              <a:ext uri="{FF2B5EF4-FFF2-40B4-BE49-F238E27FC236}">
                <a16:creationId xmlns:a16="http://schemas.microsoft.com/office/drawing/2014/main" id="{1ED49D68-5FC1-48BB-9E2D-EA5C94922CE8}"/>
              </a:ext>
            </a:extLst>
          </p:cNvPr>
          <p:cNvSpPr/>
          <p:nvPr/>
        </p:nvSpPr>
        <p:spPr>
          <a:xfrm>
            <a:off x="6204426" y="1506454"/>
            <a:ext cx="5507131" cy="2084569"/>
          </a:xfrm>
          <a:prstGeom prst="roundRect">
            <a:avLst>
              <a:gd name="adj" fmla="val 6092"/>
            </a:avLst>
          </a:prstGeom>
          <a:gradFill>
            <a:gsLst>
              <a:gs pos="0">
                <a:schemeClr val="accent3"/>
              </a:gs>
              <a:gs pos="100000">
                <a:schemeClr val="accent1"/>
              </a:gs>
            </a:gsLst>
            <a:lin ang="14400000" scaled="0"/>
          </a:gradFill>
          <a:ln>
            <a:noFill/>
          </a:ln>
          <a:effectLst>
            <a:outerShdw blurRad="25400" dist="12700" dir="2700000" algn="ctr" rotWithShape="0">
              <a:srgbClr val="000104">
                <a:alpha val="1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27" name="Chart 26">
            <a:extLst>
              <a:ext uri="{FF2B5EF4-FFF2-40B4-BE49-F238E27FC236}">
                <a16:creationId xmlns:a16="http://schemas.microsoft.com/office/drawing/2014/main" id="{87C425AA-CB13-4EED-B91B-BBD688BA13B3}"/>
              </a:ext>
            </a:extLst>
          </p:cNvPr>
          <p:cNvGraphicFramePr/>
          <p:nvPr/>
        </p:nvGraphicFramePr>
        <p:xfrm>
          <a:off x="6372614" y="1506455"/>
          <a:ext cx="5170755" cy="2015256"/>
        </p:xfrm>
        <a:graphic>
          <a:graphicData uri="http://schemas.openxmlformats.org/drawingml/2006/chart">
            <c:chart xmlns:c="http://schemas.openxmlformats.org/drawingml/2006/chart" xmlns:r="http://schemas.openxmlformats.org/officeDocument/2006/relationships" r:id="rId2"/>
          </a:graphicData>
        </a:graphic>
      </p:graphicFrame>
      <p:sp>
        <p:nvSpPr>
          <p:cNvPr id="32" name="TextBox 31">
            <a:extLst>
              <a:ext uri="{FF2B5EF4-FFF2-40B4-BE49-F238E27FC236}">
                <a16:creationId xmlns:a16="http://schemas.microsoft.com/office/drawing/2014/main" id="{4197897B-ADA4-4DCC-B89F-B834BFDCAED1}"/>
              </a:ext>
            </a:extLst>
          </p:cNvPr>
          <p:cNvSpPr txBox="1"/>
          <p:nvPr/>
        </p:nvSpPr>
        <p:spPr>
          <a:xfrm>
            <a:off x="735024" y="1685110"/>
            <a:ext cx="4106277" cy="369332"/>
          </a:xfrm>
          <a:prstGeom prst="rect">
            <a:avLst/>
          </a:prstGeom>
          <a:noFill/>
        </p:spPr>
        <p:txBody>
          <a:bodyPr wrap="square" rtlCol="0">
            <a:spAutoFit/>
          </a:bodyPr>
          <a:lstStyle/>
          <a:p>
            <a:r>
              <a:rPr lang="en-US">
                <a:solidFill>
                  <a:schemeClr val="tx2"/>
                </a:solidFill>
                <a:latin typeface="Montserrat Medium" pitchFamily="2" charset="77"/>
              </a:rPr>
              <a:t>Income Percentage</a:t>
            </a:r>
          </a:p>
        </p:txBody>
      </p:sp>
      <p:sp>
        <p:nvSpPr>
          <p:cNvPr id="37" name="Text Placeholder 4">
            <a:extLst>
              <a:ext uri="{FF2B5EF4-FFF2-40B4-BE49-F238E27FC236}">
                <a16:creationId xmlns:a16="http://schemas.microsoft.com/office/drawing/2014/main" id="{5EE87E56-CB6F-488D-8544-7DB72A4159D8}"/>
              </a:ext>
            </a:extLst>
          </p:cNvPr>
          <p:cNvSpPr txBox="1">
            <a:spLocks/>
          </p:cNvSpPr>
          <p:nvPr/>
        </p:nvSpPr>
        <p:spPr>
          <a:xfrm>
            <a:off x="1897420" y="2101757"/>
            <a:ext cx="3834804" cy="6740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400">
                <a:solidFill>
                  <a:schemeClr val="tx2"/>
                </a:solidFill>
                <a:latin typeface="Montserrat" panose="00000500000000000000" pitchFamily="2" charset="0"/>
              </a:rPr>
              <a:t>Lorem ipsum dolor sit amet, consectetur adipiscing elit, sed do eiusmod tempor incididunt</a:t>
            </a:r>
          </a:p>
        </p:txBody>
      </p:sp>
      <p:sp>
        <p:nvSpPr>
          <p:cNvPr id="38" name="Text Placeholder 4">
            <a:extLst>
              <a:ext uri="{FF2B5EF4-FFF2-40B4-BE49-F238E27FC236}">
                <a16:creationId xmlns:a16="http://schemas.microsoft.com/office/drawing/2014/main" id="{298ED000-9AF0-4CAE-81B2-49625F3AD64A}"/>
              </a:ext>
            </a:extLst>
          </p:cNvPr>
          <p:cNvSpPr txBox="1">
            <a:spLocks/>
          </p:cNvSpPr>
          <p:nvPr/>
        </p:nvSpPr>
        <p:spPr>
          <a:xfrm>
            <a:off x="735024" y="2835587"/>
            <a:ext cx="4989162" cy="4801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400" i="1">
                <a:solidFill>
                  <a:schemeClr val="accent1"/>
                </a:solidFill>
                <a:latin typeface="Montserrat" panose="00000500000000000000" pitchFamily="2" charset="0"/>
              </a:rPr>
              <a:t>Lorem ipsum dolor sit amet, consectetur adipiscing elit, sed do eiusmod tempor incididunt</a:t>
            </a:r>
          </a:p>
        </p:txBody>
      </p:sp>
      <p:sp>
        <p:nvSpPr>
          <p:cNvPr id="48" name="TextBox 47">
            <a:extLst>
              <a:ext uri="{FF2B5EF4-FFF2-40B4-BE49-F238E27FC236}">
                <a16:creationId xmlns:a16="http://schemas.microsoft.com/office/drawing/2014/main" id="{E6716C44-9CFF-4679-A5E3-8EE6C83F806F}"/>
              </a:ext>
            </a:extLst>
          </p:cNvPr>
          <p:cNvSpPr txBox="1"/>
          <p:nvPr/>
        </p:nvSpPr>
        <p:spPr>
          <a:xfrm>
            <a:off x="735024" y="2115608"/>
            <a:ext cx="1162396" cy="646331"/>
          </a:xfrm>
          <a:prstGeom prst="rect">
            <a:avLst/>
          </a:prstGeom>
          <a:noFill/>
        </p:spPr>
        <p:txBody>
          <a:bodyPr wrap="square" rtlCol="0">
            <a:spAutoFit/>
          </a:bodyPr>
          <a:lstStyle/>
          <a:p>
            <a:r>
              <a:rPr lang="en-US" sz="3600" b="1">
                <a:solidFill>
                  <a:schemeClr val="accent1"/>
                </a:solidFill>
                <a:latin typeface="Montserrat Medium" panose="00000600000000000000" pitchFamily="2" charset="0"/>
                <a:ea typeface="Open Sans" panose="020B0606030504020204" pitchFamily="34" charset="0"/>
                <a:cs typeface="Open Sans" panose="020B0606030504020204" pitchFamily="34" charset="0"/>
              </a:rPr>
              <a:t>%45</a:t>
            </a:r>
          </a:p>
        </p:txBody>
      </p:sp>
      <p:sp>
        <p:nvSpPr>
          <p:cNvPr id="21" name="Rectangle: Rounded Corners 20">
            <a:extLst>
              <a:ext uri="{FF2B5EF4-FFF2-40B4-BE49-F238E27FC236}">
                <a16:creationId xmlns:a16="http://schemas.microsoft.com/office/drawing/2014/main" id="{E1DBCFC1-F458-4BD3-A3CD-0D6102B40E12}"/>
              </a:ext>
            </a:extLst>
          </p:cNvPr>
          <p:cNvSpPr/>
          <p:nvPr/>
        </p:nvSpPr>
        <p:spPr>
          <a:xfrm>
            <a:off x="8097237" y="4045182"/>
            <a:ext cx="3614320" cy="2000250"/>
          </a:xfrm>
          <a:prstGeom prst="roundRect">
            <a:avLst>
              <a:gd name="adj" fmla="val 6349"/>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TextBox 45">
            <a:extLst>
              <a:ext uri="{FF2B5EF4-FFF2-40B4-BE49-F238E27FC236}">
                <a16:creationId xmlns:a16="http://schemas.microsoft.com/office/drawing/2014/main" id="{60CEBA08-7D69-4A38-9CA4-DCD7CC4AFF70}"/>
              </a:ext>
            </a:extLst>
          </p:cNvPr>
          <p:cNvSpPr txBox="1"/>
          <p:nvPr/>
        </p:nvSpPr>
        <p:spPr>
          <a:xfrm>
            <a:off x="8191928" y="4441818"/>
            <a:ext cx="3424938" cy="400110"/>
          </a:xfrm>
          <a:prstGeom prst="rect">
            <a:avLst/>
          </a:prstGeom>
          <a:noFill/>
        </p:spPr>
        <p:txBody>
          <a:bodyPr wrap="square" rtlCol="0">
            <a:spAutoFit/>
          </a:bodyPr>
          <a:lstStyle/>
          <a:p>
            <a:pPr algn="ctr"/>
            <a:r>
              <a:rPr lang="en-US" sz="2000" b="1">
                <a:solidFill>
                  <a:schemeClr val="accent3"/>
                </a:solidFill>
                <a:latin typeface="Montserrat Medium" panose="00000600000000000000" pitchFamily="2" charset="0"/>
              </a:rPr>
              <a:t>$ 5,635,235</a:t>
            </a:r>
          </a:p>
        </p:txBody>
      </p:sp>
      <p:sp>
        <p:nvSpPr>
          <p:cNvPr id="47" name="Text Placeholder 4">
            <a:extLst>
              <a:ext uri="{FF2B5EF4-FFF2-40B4-BE49-F238E27FC236}">
                <a16:creationId xmlns:a16="http://schemas.microsoft.com/office/drawing/2014/main" id="{E25B53A7-F6D4-437B-8689-80F4593ED1D0}"/>
              </a:ext>
            </a:extLst>
          </p:cNvPr>
          <p:cNvSpPr txBox="1">
            <a:spLocks/>
          </p:cNvSpPr>
          <p:nvPr/>
        </p:nvSpPr>
        <p:spPr>
          <a:xfrm>
            <a:off x="8191930" y="4863516"/>
            <a:ext cx="3424936" cy="1006429"/>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solidFill>
                  <a:schemeClr val="tx2"/>
                </a:solidFill>
                <a:latin typeface="Montserrat" panose="00000500000000000000" pitchFamily="2" charset="0"/>
              </a:rPr>
              <a:t>Vestibulum ante ipsum </a:t>
            </a:r>
            <a:r>
              <a:rPr lang="en-US" sz="1100" err="1">
                <a:solidFill>
                  <a:schemeClr val="tx2"/>
                </a:solidFill>
                <a:latin typeface="Montserrat" panose="00000500000000000000" pitchFamily="2" charset="0"/>
              </a:rPr>
              <a:t>primis</a:t>
            </a:r>
            <a:r>
              <a:rPr lang="en-US" sz="1100">
                <a:solidFill>
                  <a:schemeClr val="tx2"/>
                </a:solidFill>
                <a:latin typeface="Montserrat" panose="00000500000000000000" pitchFamily="2" charset="0"/>
              </a:rPr>
              <a:t> in faucibus orci </a:t>
            </a:r>
            <a:r>
              <a:rPr lang="en-US" sz="1100" err="1">
                <a:solidFill>
                  <a:schemeClr val="tx2"/>
                </a:solidFill>
                <a:latin typeface="Montserrat" panose="00000500000000000000" pitchFamily="2" charset="0"/>
              </a:rPr>
              <a:t>luctus</a:t>
            </a:r>
            <a:r>
              <a:rPr lang="en-US" sz="1100">
                <a:solidFill>
                  <a:schemeClr val="tx2"/>
                </a:solidFill>
                <a:latin typeface="Montserrat" panose="00000500000000000000" pitchFamily="2" charset="0"/>
              </a:rPr>
              <a:t> et </a:t>
            </a:r>
            <a:r>
              <a:rPr lang="en-US" sz="1100" err="1">
                <a:solidFill>
                  <a:schemeClr val="tx2"/>
                </a:solidFill>
                <a:latin typeface="Montserrat" panose="00000500000000000000" pitchFamily="2" charset="0"/>
              </a:rPr>
              <a:t>ultrices</a:t>
            </a:r>
            <a:r>
              <a:rPr lang="en-US" sz="1100">
                <a:solidFill>
                  <a:schemeClr val="tx2"/>
                </a:solidFill>
                <a:latin typeface="Montserrat" panose="00000500000000000000" pitchFamily="2" charset="0"/>
              </a:rPr>
              <a:t> posuere </a:t>
            </a:r>
            <a:r>
              <a:rPr lang="en-US" sz="1100" err="1">
                <a:solidFill>
                  <a:schemeClr val="tx2"/>
                </a:solidFill>
                <a:latin typeface="Montserrat" panose="00000500000000000000" pitchFamily="2" charset="0"/>
              </a:rPr>
              <a:t>cubilia</a:t>
            </a:r>
            <a:r>
              <a:rPr lang="en-US" sz="1100">
                <a:solidFill>
                  <a:schemeClr val="tx2"/>
                </a:solidFill>
                <a:latin typeface="Montserrat" panose="00000500000000000000" pitchFamily="2" charset="0"/>
              </a:rPr>
              <a:t> </a:t>
            </a:r>
            <a:r>
              <a:rPr lang="en-US" sz="1100" err="1">
                <a:solidFill>
                  <a:schemeClr val="tx2"/>
                </a:solidFill>
                <a:latin typeface="Montserrat" panose="00000500000000000000" pitchFamily="2" charset="0"/>
              </a:rPr>
              <a:t>Curae</a:t>
            </a:r>
            <a:r>
              <a:rPr lang="en-US" sz="1100">
                <a:solidFill>
                  <a:schemeClr val="tx2"/>
                </a:solidFill>
                <a:latin typeface="Montserrat" panose="00000500000000000000" pitchFamily="2" charset="0"/>
              </a:rPr>
              <a:t>; Cras quis enim tempor, vehicula nisi a, </a:t>
            </a:r>
            <a:r>
              <a:rPr lang="en-US" sz="1100" err="1">
                <a:solidFill>
                  <a:schemeClr val="tx2"/>
                </a:solidFill>
                <a:latin typeface="Montserrat" panose="00000500000000000000" pitchFamily="2" charset="0"/>
              </a:rPr>
              <a:t>elementum</a:t>
            </a:r>
            <a:r>
              <a:rPr lang="en-US" sz="1100">
                <a:solidFill>
                  <a:schemeClr val="tx2"/>
                </a:solidFill>
                <a:latin typeface="Montserrat" panose="00000500000000000000" pitchFamily="2" charset="0"/>
              </a:rPr>
              <a:t> turpis. </a:t>
            </a:r>
            <a:r>
              <a:rPr lang="en-US" sz="1100" err="1">
                <a:solidFill>
                  <a:schemeClr val="tx2"/>
                </a:solidFill>
                <a:latin typeface="Montserrat" panose="00000500000000000000" pitchFamily="2" charset="0"/>
              </a:rPr>
              <a:t>Etiam</a:t>
            </a:r>
            <a:r>
              <a:rPr lang="en-US" sz="1100">
                <a:solidFill>
                  <a:schemeClr val="tx2"/>
                </a:solidFill>
                <a:latin typeface="Montserrat" panose="00000500000000000000" pitchFamily="2" charset="0"/>
              </a:rPr>
              <a:t> dignissim </a:t>
            </a:r>
            <a:r>
              <a:rPr lang="en-US" sz="1100" err="1">
                <a:solidFill>
                  <a:schemeClr val="tx2"/>
                </a:solidFill>
                <a:latin typeface="Montserrat" panose="00000500000000000000" pitchFamily="2" charset="0"/>
              </a:rPr>
              <a:t>nisl</a:t>
            </a:r>
            <a:r>
              <a:rPr lang="en-US" sz="1100">
                <a:solidFill>
                  <a:schemeClr val="tx2"/>
                </a:solidFill>
                <a:latin typeface="Montserrat" panose="00000500000000000000" pitchFamily="2" charset="0"/>
              </a:rPr>
              <a:t> nec consectetur porta. Mauris lacinia, dui eu nunc </a:t>
            </a:r>
            <a:r>
              <a:rPr lang="en-US" sz="1100" err="1">
                <a:solidFill>
                  <a:schemeClr val="tx2"/>
                </a:solidFill>
                <a:latin typeface="Montserrat" panose="00000500000000000000" pitchFamily="2" charset="0"/>
              </a:rPr>
              <a:t>sapien</a:t>
            </a:r>
            <a:r>
              <a:rPr lang="en-US" sz="1100">
                <a:solidFill>
                  <a:schemeClr val="tx2"/>
                </a:solidFill>
                <a:latin typeface="Montserrat" panose="00000500000000000000" pitchFamily="2" charset="0"/>
              </a:rPr>
              <a:t> commodo </a:t>
            </a:r>
            <a:r>
              <a:rPr lang="en-US" sz="1100" err="1">
                <a:solidFill>
                  <a:schemeClr val="tx2"/>
                </a:solidFill>
                <a:latin typeface="Montserrat" panose="00000500000000000000" pitchFamily="2" charset="0"/>
              </a:rPr>
              <a:t>nibh</a:t>
            </a:r>
            <a:r>
              <a:rPr lang="en-US" sz="1100">
                <a:solidFill>
                  <a:schemeClr val="tx2"/>
                </a:solidFill>
                <a:latin typeface="Montserrat" panose="00000500000000000000" pitchFamily="2" charset="0"/>
              </a:rPr>
              <a:t>,</a:t>
            </a:r>
          </a:p>
        </p:txBody>
      </p:sp>
      <p:grpSp>
        <p:nvGrpSpPr>
          <p:cNvPr id="28" name="Group 27">
            <a:extLst>
              <a:ext uri="{FF2B5EF4-FFF2-40B4-BE49-F238E27FC236}">
                <a16:creationId xmlns:a16="http://schemas.microsoft.com/office/drawing/2014/main" id="{EC8AB038-9573-4F57-9B90-6857E9BA951C}"/>
              </a:ext>
            </a:extLst>
          </p:cNvPr>
          <p:cNvGrpSpPr/>
          <p:nvPr/>
        </p:nvGrpSpPr>
        <p:grpSpPr>
          <a:xfrm>
            <a:off x="9682147" y="3836861"/>
            <a:ext cx="444500" cy="444500"/>
            <a:chOff x="9948863" y="3907981"/>
            <a:chExt cx="444500" cy="444500"/>
          </a:xfrm>
        </p:grpSpPr>
        <p:sp>
          <p:nvSpPr>
            <p:cNvPr id="24" name="Rectangle: Rounded Corners 23">
              <a:extLst>
                <a:ext uri="{FF2B5EF4-FFF2-40B4-BE49-F238E27FC236}">
                  <a16:creationId xmlns:a16="http://schemas.microsoft.com/office/drawing/2014/main" id="{7FBF7D78-AF67-4251-8AB2-5DF247A4E93A}"/>
                </a:ext>
              </a:extLst>
            </p:cNvPr>
            <p:cNvSpPr/>
            <p:nvPr/>
          </p:nvSpPr>
          <p:spPr>
            <a:xfrm>
              <a:off x="9948863" y="3907981"/>
              <a:ext cx="444500" cy="444500"/>
            </a:xfrm>
            <a:prstGeom prst="roundRect">
              <a:avLst/>
            </a:prstGeom>
            <a:solidFill>
              <a:schemeClr val="accent3"/>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65" name="Graphic 8">
              <a:extLst>
                <a:ext uri="{FF2B5EF4-FFF2-40B4-BE49-F238E27FC236}">
                  <a16:creationId xmlns:a16="http://schemas.microsoft.com/office/drawing/2014/main" id="{B4CBCC49-26DA-45CC-8868-FE9E0B06050B}"/>
                </a:ext>
              </a:extLst>
            </p:cNvPr>
            <p:cNvGrpSpPr>
              <a:grpSpLocks noChangeAspect="1"/>
            </p:cNvGrpSpPr>
            <p:nvPr/>
          </p:nvGrpSpPr>
          <p:grpSpPr>
            <a:xfrm>
              <a:off x="10041302" y="4000420"/>
              <a:ext cx="259622" cy="259622"/>
              <a:chOff x="3814763" y="1147763"/>
              <a:chExt cx="4867275" cy="4867275"/>
            </a:xfrm>
            <a:solidFill>
              <a:schemeClr val="bg1"/>
            </a:solidFill>
          </p:grpSpPr>
          <p:sp>
            <p:nvSpPr>
              <p:cNvPr id="66" name="Freeform: Shape 65">
                <a:extLst>
                  <a:ext uri="{FF2B5EF4-FFF2-40B4-BE49-F238E27FC236}">
                    <a16:creationId xmlns:a16="http://schemas.microsoft.com/office/drawing/2014/main" id="{82F129FF-9452-42D6-9EAF-6247168BB9CF}"/>
                  </a:ext>
                </a:extLst>
              </p:cNvPr>
              <p:cNvSpPr/>
              <p:nvPr/>
            </p:nvSpPr>
            <p:spPr>
              <a:xfrm>
                <a:off x="3807619" y="1140619"/>
                <a:ext cx="3790950" cy="4876800"/>
              </a:xfrm>
              <a:custGeom>
                <a:avLst/>
                <a:gdLst>
                  <a:gd name="connsiteX0" fmla="*/ 2259806 w 3790950"/>
                  <a:gd name="connsiteY0" fmla="*/ 2547461 h 4876800"/>
                  <a:gd name="connsiteX1" fmla="*/ 2238851 w 3790950"/>
                  <a:gd name="connsiteY1" fmla="*/ 2506504 h 4876800"/>
                  <a:gd name="connsiteX2" fmla="*/ 2229326 w 3790950"/>
                  <a:gd name="connsiteY2" fmla="*/ 2461736 h 4876800"/>
                  <a:gd name="connsiteX3" fmla="*/ 2223611 w 3790950"/>
                  <a:gd name="connsiteY3" fmla="*/ 2434114 h 4876800"/>
                  <a:gd name="connsiteX4" fmla="*/ 2223611 w 3790950"/>
                  <a:gd name="connsiteY4" fmla="*/ 7144 h 4876800"/>
                  <a:gd name="connsiteX5" fmla="*/ 7144 w 3790950"/>
                  <a:gd name="connsiteY5" fmla="*/ 2434114 h 4876800"/>
                  <a:gd name="connsiteX6" fmla="*/ 2445544 w 3790950"/>
                  <a:gd name="connsiteY6" fmla="*/ 4872514 h 4876800"/>
                  <a:gd name="connsiteX7" fmla="*/ 3788569 w 3790950"/>
                  <a:gd name="connsiteY7" fmla="*/ 4467701 h 4876800"/>
                  <a:gd name="connsiteX8" fmla="*/ 2272189 w 3790950"/>
                  <a:gd name="connsiteY8" fmla="*/ 2573179 h 4876800"/>
                  <a:gd name="connsiteX9" fmla="*/ 2259806 w 3790950"/>
                  <a:gd name="connsiteY9" fmla="*/ 2547461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90950" h="4876800">
                    <a:moveTo>
                      <a:pt x="2259806" y="2547461"/>
                    </a:moveTo>
                    <a:cubicBezTo>
                      <a:pt x="2251234" y="2534126"/>
                      <a:pt x="2243614" y="2521744"/>
                      <a:pt x="2238851" y="2506504"/>
                    </a:cubicBezTo>
                    <a:cubicBezTo>
                      <a:pt x="2234089" y="2491264"/>
                      <a:pt x="2232184" y="2476976"/>
                      <a:pt x="2229326" y="2461736"/>
                    </a:cubicBezTo>
                    <a:cubicBezTo>
                      <a:pt x="2228374" y="2452211"/>
                      <a:pt x="2223611" y="2443639"/>
                      <a:pt x="2223611" y="2434114"/>
                    </a:cubicBezTo>
                    <a:lnTo>
                      <a:pt x="2223611" y="7144"/>
                    </a:lnTo>
                    <a:cubicBezTo>
                      <a:pt x="982504" y="119539"/>
                      <a:pt x="7144" y="1164431"/>
                      <a:pt x="7144" y="2434114"/>
                    </a:cubicBezTo>
                    <a:cubicBezTo>
                      <a:pt x="7144" y="3779044"/>
                      <a:pt x="1100614" y="4872514"/>
                      <a:pt x="2445544" y="4872514"/>
                    </a:cubicBezTo>
                    <a:cubicBezTo>
                      <a:pt x="2941796" y="4872514"/>
                      <a:pt x="3402806" y="4722972"/>
                      <a:pt x="3788569" y="4467701"/>
                    </a:cubicBezTo>
                    <a:lnTo>
                      <a:pt x="2272189" y="2573179"/>
                    </a:lnTo>
                    <a:cubicBezTo>
                      <a:pt x="2266474" y="2564606"/>
                      <a:pt x="2264569" y="2556034"/>
                      <a:pt x="2259806" y="2547461"/>
                    </a:cubicBezTo>
                    <a:close/>
                  </a:path>
                </a:pathLst>
              </a:custGeom>
              <a:grpFill/>
              <a:ln w="9525" cap="flat">
                <a:noFill/>
                <a:prstDash val="solid"/>
                <a:miter/>
              </a:ln>
            </p:spPr>
            <p:txBody>
              <a:bodyPr rtlCol="0" anchor="ctr"/>
              <a:lstStyle/>
              <a:p>
                <a:endParaRPr lang="en-US"/>
              </a:p>
            </p:txBody>
          </p:sp>
          <p:sp>
            <p:nvSpPr>
              <p:cNvPr id="67" name="Freeform: Shape 66">
                <a:extLst>
                  <a:ext uri="{FF2B5EF4-FFF2-40B4-BE49-F238E27FC236}">
                    <a16:creationId xmlns:a16="http://schemas.microsoft.com/office/drawing/2014/main" id="{4EA2FE76-287A-4330-B815-6045E7AB5545}"/>
                  </a:ext>
                </a:extLst>
              </p:cNvPr>
              <p:cNvSpPr/>
              <p:nvPr/>
            </p:nvSpPr>
            <p:spPr>
              <a:xfrm>
                <a:off x="6707029" y="3789522"/>
                <a:ext cx="1971675" cy="1543050"/>
              </a:xfrm>
              <a:custGeom>
                <a:avLst/>
                <a:gdLst>
                  <a:gd name="connsiteX0" fmla="*/ 7144 w 1971675"/>
                  <a:gd name="connsiteY0" fmla="*/ 7144 h 1543050"/>
                  <a:gd name="connsiteX1" fmla="*/ 1233964 w 1971675"/>
                  <a:gd name="connsiteY1" fmla="*/ 1540669 h 1543050"/>
                  <a:gd name="connsiteX2" fmla="*/ 1973104 w 1971675"/>
                  <a:gd name="connsiteY2" fmla="*/ 7144 h 1543050"/>
                  <a:gd name="connsiteX3" fmla="*/ 7144 w 1971675"/>
                  <a:gd name="connsiteY3" fmla="*/ 7144 h 1543050"/>
                </a:gdLst>
                <a:ahLst/>
                <a:cxnLst>
                  <a:cxn ang="0">
                    <a:pos x="connsiteX0" y="connsiteY0"/>
                  </a:cxn>
                  <a:cxn ang="0">
                    <a:pos x="connsiteX1" y="connsiteY1"/>
                  </a:cxn>
                  <a:cxn ang="0">
                    <a:pos x="connsiteX2" y="connsiteY2"/>
                  </a:cxn>
                  <a:cxn ang="0">
                    <a:pos x="connsiteX3" y="connsiteY3"/>
                  </a:cxn>
                </a:cxnLst>
                <a:rect l="l" t="t" r="r" b="b"/>
                <a:pathLst>
                  <a:path w="1971675" h="1543050">
                    <a:moveTo>
                      <a:pt x="7144" y="7144"/>
                    </a:moveTo>
                    <a:lnTo>
                      <a:pt x="1233964" y="1540669"/>
                    </a:lnTo>
                    <a:cubicBezTo>
                      <a:pt x="1645444" y="1145381"/>
                      <a:pt x="1918811" y="607219"/>
                      <a:pt x="1973104" y="7144"/>
                    </a:cubicBezTo>
                    <a:lnTo>
                      <a:pt x="7144" y="7144"/>
                    </a:lnTo>
                    <a:close/>
                  </a:path>
                </a:pathLst>
              </a:custGeom>
              <a:grpFill/>
              <a:ln w="9525" cap="flat">
                <a:noFill/>
                <a:prstDash val="solid"/>
                <a:miter/>
              </a:ln>
            </p:spPr>
            <p:txBody>
              <a:bodyPr rtlCol="0" anchor="ctr"/>
              <a:lstStyle/>
              <a:p>
                <a:endParaRPr lang="en-US"/>
              </a:p>
            </p:txBody>
          </p:sp>
          <p:sp>
            <p:nvSpPr>
              <p:cNvPr id="68" name="Freeform: Shape 67">
                <a:extLst>
                  <a:ext uri="{FF2B5EF4-FFF2-40B4-BE49-F238E27FC236}">
                    <a16:creationId xmlns:a16="http://schemas.microsoft.com/office/drawing/2014/main" id="{E736BD02-7BDF-407E-9517-BBD2F4A37D65}"/>
                  </a:ext>
                </a:extLst>
              </p:cNvPr>
              <p:cNvSpPr/>
              <p:nvPr/>
            </p:nvSpPr>
            <p:spPr>
              <a:xfrm>
                <a:off x="6467952" y="1140619"/>
                <a:ext cx="2219325" cy="2219325"/>
              </a:xfrm>
              <a:custGeom>
                <a:avLst/>
                <a:gdLst>
                  <a:gd name="connsiteX0" fmla="*/ 7144 w 2219325"/>
                  <a:gd name="connsiteY0" fmla="*/ 7144 h 2219325"/>
                  <a:gd name="connsiteX1" fmla="*/ 7144 w 2219325"/>
                  <a:gd name="connsiteY1" fmla="*/ 2212181 h 2219325"/>
                  <a:gd name="connsiteX2" fmla="*/ 2212181 w 2219325"/>
                  <a:gd name="connsiteY2" fmla="*/ 2212181 h 2219325"/>
                  <a:gd name="connsiteX3" fmla="*/ 7144 w 2219325"/>
                  <a:gd name="connsiteY3" fmla="*/ 7144 h 2219325"/>
                </a:gdLst>
                <a:ahLst/>
                <a:cxnLst>
                  <a:cxn ang="0">
                    <a:pos x="connsiteX0" y="connsiteY0"/>
                  </a:cxn>
                  <a:cxn ang="0">
                    <a:pos x="connsiteX1" y="connsiteY1"/>
                  </a:cxn>
                  <a:cxn ang="0">
                    <a:pos x="connsiteX2" y="connsiteY2"/>
                  </a:cxn>
                  <a:cxn ang="0">
                    <a:pos x="connsiteX3" y="connsiteY3"/>
                  </a:cxn>
                </a:cxnLst>
                <a:rect l="l" t="t" r="r" b="b"/>
                <a:pathLst>
                  <a:path w="2219325" h="2219325">
                    <a:moveTo>
                      <a:pt x="7144" y="7144"/>
                    </a:moveTo>
                    <a:lnTo>
                      <a:pt x="7144" y="2212181"/>
                    </a:lnTo>
                    <a:lnTo>
                      <a:pt x="2212181" y="2212181"/>
                    </a:lnTo>
                    <a:cubicBezTo>
                      <a:pt x="2106454" y="1045369"/>
                      <a:pt x="1174909" y="112871"/>
                      <a:pt x="7144" y="7144"/>
                    </a:cubicBezTo>
                    <a:close/>
                  </a:path>
                </a:pathLst>
              </a:custGeom>
              <a:grpFill/>
              <a:ln w="9525" cap="flat">
                <a:noFill/>
                <a:prstDash val="solid"/>
                <a:miter/>
              </a:ln>
            </p:spPr>
            <p:txBody>
              <a:bodyPr rtlCol="0" anchor="ctr"/>
              <a:lstStyle/>
              <a:p>
                <a:endParaRPr lang="en-US"/>
              </a:p>
            </p:txBody>
          </p:sp>
        </p:grpSp>
      </p:grpSp>
      <p:sp>
        <p:nvSpPr>
          <p:cNvPr id="20" name="Rectangle: Rounded Corners 19">
            <a:extLst>
              <a:ext uri="{FF2B5EF4-FFF2-40B4-BE49-F238E27FC236}">
                <a16:creationId xmlns:a16="http://schemas.microsoft.com/office/drawing/2014/main" id="{81BEE427-913D-43C5-8DBB-AC154210FFBE}"/>
              </a:ext>
            </a:extLst>
          </p:cNvPr>
          <p:cNvSpPr/>
          <p:nvPr/>
        </p:nvSpPr>
        <p:spPr>
          <a:xfrm>
            <a:off x="4313594" y="4045182"/>
            <a:ext cx="3578400" cy="2000250"/>
          </a:xfrm>
          <a:prstGeom prst="roundRect">
            <a:avLst>
              <a:gd name="adj" fmla="val 6349"/>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TextBox 42">
            <a:extLst>
              <a:ext uri="{FF2B5EF4-FFF2-40B4-BE49-F238E27FC236}">
                <a16:creationId xmlns:a16="http://schemas.microsoft.com/office/drawing/2014/main" id="{1279014C-7C43-455E-BC8F-09EAA2B59106}"/>
              </a:ext>
            </a:extLst>
          </p:cNvPr>
          <p:cNvSpPr txBox="1"/>
          <p:nvPr/>
        </p:nvSpPr>
        <p:spPr>
          <a:xfrm>
            <a:off x="4444403" y="4441818"/>
            <a:ext cx="3390900" cy="400110"/>
          </a:xfrm>
          <a:prstGeom prst="rect">
            <a:avLst/>
          </a:prstGeom>
          <a:noFill/>
        </p:spPr>
        <p:txBody>
          <a:bodyPr wrap="square" rtlCol="0">
            <a:spAutoFit/>
          </a:bodyPr>
          <a:lstStyle/>
          <a:p>
            <a:pPr algn="ctr"/>
            <a:r>
              <a:rPr lang="en-US" sz="2000" b="1">
                <a:solidFill>
                  <a:schemeClr val="accent2"/>
                </a:solidFill>
                <a:latin typeface="Montserrat Medium" panose="00000600000000000000" pitchFamily="2" charset="0"/>
              </a:rPr>
              <a:t>$ 5,635,235</a:t>
            </a:r>
          </a:p>
        </p:txBody>
      </p:sp>
      <p:sp>
        <p:nvSpPr>
          <p:cNvPr id="44" name="Text Placeholder 4">
            <a:extLst>
              <a:ext uri="{FF2B5EF4-FFF2-40B4-BE49-F238E27FC236}">
                <a16:creationId xmlns:a16="http://schemas.microsoft.com/office/drawing/2014/main" id="{622F39FE-B3CB-4CC4-ABD0-5522788D38EB}"/>
              </a:ext>
            </a:extLst>
          </p:cNvPr>
          <p:cNvSpPr txBox="1">
            <a:spLocks/>
          </p:cNvSpPr>
          <p:nvPr/>
        </p:nvSpPr>
        <p:spPr>
          <a:xfrm>
            <a:off x="4444405" y="4863516"/>
            <a:ext cx="3390898" cy="1006429"/>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err="1">
                <a:solidFill>
                  <a:schemeClr val="tx2"/>
                </a:solidFill>
                <a:latin typeface="Montserrat" panose="00000500000000000000" pitchFamily="2" charset="0"/>
              </a:rPr>
              <a:t>Interdum</a:t>
            </a:r>
            <a:r>
              <a:rPr lang="en-US" sz="1100">
                <a:solidFill>
                  <a:schemeClr val="tx2"/>
                </a:solidFill>
                <a:latin typeface="Montserrat" panose="00000500000000000000" pitchFamily="2" charset="0"/>
              </a:rPr>
              <a:t> et </a:t>
            </a:r>
            <a:r>
              <a:rPr lang="en-US" sz="1100" err="1">
                <a:solidFill>
                  <a:schemeClr val="tx2"/>
                </a:solidFill>
                <a:latin typeface="Montserrat" panose="00000500000000000000" pitchFamily="2" charset="0"/>
              </a:rPr>
              <a:t>malesuada</a:t>
            </a:r>
            <a:r>
              <a:rPr lang="en-US" sz="1100">
                <a:solidFill>
                  <a:schemeClr val="tx2"/>
                </a:solidFill>
                <a:latin typeface="Montserrat" panose="00000500000000000000" pitchFamily="2" charset="0"/>
              </a:rPr>
              <a:t> fames ac ante ipsum </a:t>
            </a:r>
            <a:r>
              <a:rPr lang="en-US" sz="1100" err="1">
                <a:solidFill>
                  <a:schemeClr val="tx2"/>
                </a:solidFill>
                <a:latin typeface="Montserrat" panose="00000500000000000000" pitchFamily="2" charset="0"/>
              </a:rPr>
              <a:t>primis</a:t>
            </a:r>
            <a:r>
              <a:rPr lang="en-US" sz="1100">
                <a:solidFill>
                  <a:schemeClr val="tx2"/>
                </a:solidFill>
                <a:latin typeface="Montserrat" panose="00000500000000000000" pitchFamily="2" charset="0"/>
              </a:rPr>
              <a:t> in faucibus. Ut vestibulum </a:t>
            </a:r>
            <a:r>
              <a:rPr lang="en-US" sz="1100" err="1">
                <a:solidFill>
                  <a:schemeClr val="tx2"/>
                </a:solidFill>
                <a:latin typeface="Montserrat" panose="00000500000000000000" pitchFamily="2" charset="0"/>
              </a:rPr>
              <a:t>molestie</a:t>
            </a:r>
            <a:r>
              <a:rPr lang="en-US" sz="1100">
                <a:solidFill>
                  <a:schemeClr val="tx2"/>
                </a:solidFill>
                <a:latin typeface="Montserrat" panose="00000500000000000000" pitchFamily="2" charset="0"/>
              </a:rPr>
              <a:t> nunc at pretium. Donec </a:t>
            </a:r>
            <a:r>
              <a:rPr lang="en-US" sz="1100" err="1">
                <a:solidFill>
                  <a:schemeClr val="tx2"/>
                </a:solidFill>
                <a:latin typeface="Montserrat" panose="00000500000000000000" pitchFamily="2" charset="0"/>
              </a:rPr>
              <a:t>eleifend</a:t>
            </a:r>
            <a:r>
              <a:rPr lang="en-US" sz="1100">
                <a:solidFill>
                  <a:schemeClr val="tx2"/>
                </a:solidFill>
                <a:latin typeface="Montserrat" panose="00000500000000000000" pitchFamily="2" charset="0"/>
              </a:rPr>
              <a:t>, est et feugiat pulvinar, velit elit </a:t>
            </a:r>
            <a:r>
              <a:rPr lang="en-US" sz="1100" err="1">
                <a:solidFill>
                  <a:schemeClr val="tx2"/>
                </a:solidFill>
                <a:latin typeface="Montserrat" panose="00000500000000000000" pitchFamily="2" charset="0"/>
              </a:rPr>
              <a:t>tristique</a:t>
            </a:r>
            <a:r>
              <a:rPr lang="en-US" sz="1100">
                <a:solidFill>
                  <a:schemeClr val="tx2"/>
                </a:solidFill>
                <a:latin typeface="Montserrat" panose="00000500000000000000" pitchFamily="2" charset="0"/>
              </a:rPr>
              <a:t> mauris, sit amet maximus enim felis nec mi. </a:t>
            </a:r>
            <a:r>
              <a:rPr lang="en-US" sz="1100" err="1">
                <a:solidFill>
                  <a:schemeClr val="tx2"/>
                </a:solidFill>
                <a:latin typeface="Montserrat" panose="00000500000000000000" pitchFamily="2" charset="0"/>
              </a:rPr>
              <a:t>Fusce</a:t>
            </a:r>
            <a:r>
              <a:rPr lang="en-US" sz="1100">
                <a:solidFill>
                  <a:schemeClr val="tx2"/>
                </a:solidFill>
                <a:latin typeface="Montserrat" panose="00000500000000000000" pitchFamily="2" charset="0"/>
              </a:rPr>
              <a:t> </a:t>
            </a:r>
            <a:r>
              <a:rPr lang="en-US" sz="1100" err="1">
                <a:solidFill>
                  <a:schemeClr val="tx2"/>
                </a:solidFill>
                <a:latin typeface="Montserrat" panose="00000500000000000000" pitchFamily="2" charset="0"/>
              </a:rPr>
              <a:t>ornare</a:t>
            </a:r>
            <a:r>
              <a:rPr lang="en-US" sz="1100">
                <a:solidFill>
                  <a:schemeClr val="tx2"/>
                </a:solidFill>
                <a:latin typeface="Montserrat" panose="00000500000000000000" pitchFamily="2" charset="0"/>
              </a:rPr>
              <a:t> velit </a:t>
            </a:r>
            <a:r>
              <a:rPr lang="en-US" sz="1100" err="1">
                <a:solidFill>
                  <a:schemeClr val="tx2"/>
                </a:solidFill>
                <a:latin typeface="Montserrat" panose="00000500000000000000" pitchFamily="2" charset="0"/>
              </a:rPr>
              <a:t>eros</a:t>
            </a:r>
            <a:endParaRPr lang="en-US" sz="1100">
              <a:solidFill>
                <a:schemeClr val="tx2"/>
              </a:solidFill>
              <a:latin typeface="Montserrat" panose="00000500000000000000" pitchFamily="2" charset="0"/>
            </a:endParaRPr>
          </a:p>
        </p:txBody>
      </p:sp>
      <p:grpSp>
        <p:nvGrpSpPr>
          <p:cNvPr id="29" name="Group 28">
            <a:extLst>
              <a:ext uri="{FF2B5EF4-FFF2-40B4-BE49-F238E27FC236}">
                <a16:creationId xmlns:a16="http://schemas.microsoft.com/office/drawing/2014/main" id="{D7E99647-43D7-4BF1-8468-7C5EB8D8FFD1}"/>
              </a:ext>
            </a:extLst>
          </p:cNvPr>
          <p:cNvGrpSpPr/>
          <p:nvPr/>
        </p:nvGrpSpPr>
        <p:grpSpPr>
          <a:xfrm>
            <a:off x="5917603" y="3836861"/>
            <a:ext cx="444500" cy="444500"/>
            <a:chOff x="5873751" y="3907981"/>
            <a:chExt cx="444500" cy="444500"/>
          </a:xfrm>
        </p:grpSpPr>
        <p:sp>
          <p:nvSpPr>
            <p:cNvPr id="23" name="Rectangle: Rounded Corners 22">
              <a:extLst>
                <a:ext uri="{FF2B5EF4-FFF2-40B4-BE49-F238E27FC236}">
                  <a16:creationId xmlns:a16="http://schemas.microsoft.com/office/drawing/2014/main" id="{253785D2-1C6D-4E55-9F3A-040F6CFADA20}"/>
                </a:ext>
              </a:extLst>
            </p:cNvPr>
            <p:cNvSpPr/>
            <p:nvPr/>
          </p:nvSpPr>
          <p:spPr>
            <a:xfrm>
              <a:off x="5873751" y="3907981"/>
              <a:ext cx="444500" cy="444500"/>
            </a:xfrm>
            <a:prstGeom prst="roundRect">
              <a:avLst/>
            </a:prstGeom>
            <a:solidFill>
              <a:schemeClr val="accent2"/>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75" name="Graphic 17">
              <a:extLst>
                <a:ext uri="{FF2B5EF4-FFF2-40B4-BE49-F238E27FC236}">
                  <a16:creationId xmlns:a16="http://schemas.microsoft.com/office/drawing/2014/main" id="{E660BAF5-EB7A-4D33-9BB0-3C844FC11321}"/>
                </a:ext>
              </a:extLst>
            </p:cNvPr>
            <p:cNvGrpSpPr>
              <a:grpSpLocks noChangeAspect="1"/>
            </p:cNvGrpSpPr>
            <p:nvPr/>
          </p:nvGrpSpPr>
          <p:grpSpPr>
            <a:xfrm>
              <a:off x="5966190" y="4000420"/>
              <a:ext cx="259622" cy="259622"/>
              <a:chOff x="3200400" y="533400"/>
              <a:chExt cx="6096000" cy="6096000"/>
            </a:xfrm>
            <a:solidFill>
              <a:schemeClr val="bg1"/>
            </a:solidFill>
          </p:grpSpPr>
          <p:sp>
            <p:nvSpPr>
              <p:cNvPr id="77" name="Freeform: Shape 76">
                <a:extLst>
                  <a:ext uri="{FF2B5EF4-FFF2-40B4-BE49-F238E27FC236}">
                    <a16:creationId xmlns:a16="http://schemas.microsoft.com/office/drawing/2014/main" id="{5570CA8F-CA3D-4ABF-AE40-5B3085E8E9C7}"/>
                  </a:ext>
                </a:extLst>
              </p:cNvPr>
              <p:cNvSpPr/>
              <p:nvPr/>
            </p:nvSpPr>
            <p:spPr>
              <a:xfrm>
                <a:off x="5384006" y="907256"/>
                <a:ext cx="1724025" cy="581025"/>
              </a:xfrm>
              <a:custGeom>
                <a:avLst/>
                <a:gdLst>
                  <a:gd name="connsiteX0" fmla="*/ 1721644 w 1724025"/>
                  <a:gd name="connsiteY0" fmla="*/ 292894 h 581025"/>
                  <a:gd name="connsiteX1" fmla="*/ 1435894 w 1724025"/>
                  <a:gd name="connsiteY1" fmla="*/ 7144 h 581025"/>
                  <a:gd name="connsiteX2" fmla="*/ 292894 w 1724025"/>
                  <a:gd name="connsiteY2" fmla="*/ 7144 h 581025"/>
                  <a:gd name="connsiteX3" fmla="*/ 7144 w 1724025"/>
                  <a:gd name="connsiteY3" fmla="*/ 292894 h 581025"/>
                  <a:gd name="connsiteX4" fmla="*/ 292894 w 1724025"/>
                  <a:gd name="connsiteY4" fmla="*/ 578644 h 581025"/>
                  <a:gd name="connsiteX5" fmla="*/ 1435894 w 1724025"/>
                  <a:gd name="connsiteY5" fmla="*/ 578644 h 581025"/>
                  <a:gd name="connsiteX6" fmla="*/ 1721644 w 1724025"/>
                  <a:gd name="connsiteY6" fmla="*/ 2928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4025" h="581025">
                    <a:moveTo>
                      <a:pt x="1721644" y="292894"/>
                    </a:moveTo>
                    <a:cubicBezTo>
                      <a:pt x="1721644" y="134779"/>
                      <a:pt x="1594009" y="7144"/>
                      <a:pt x="1435894" y="7144"/>
                    </a:cubicBezTo>
                    <a:lnTo>
                      <a:pt x="292894" y="7144"/>
                    </a:lnTo>
                    <a:cubicBezTo>
                      <a:pt x="134779" y="7144"/>
                      <a:pt x="7144" y="134779"/>
                      <a:pt x="7144" y="292894"/>
                    </a:cubicBezTo>
                    <a:cubicBezTo>
                      <a:pt x="7144" y="451009"/>
                      <a:pt x="134779" y="578644"/>
                      <a:pt x="292894" y="578644"/>
                    </a:cubicBezTo>
                    <a:lnTo>
                      <a:pt x="1435894" y="578644"/>
                    </a:lnTo>
                    <a:cubicBezTo>
                      <a:pt x="1594009" y="578644"/>
                      <a:pt x="1721644" y="451009"/>
                      <a:pt x="1721644" y="292894"/>
                    </a:cubicBezTo>
                    <a:close/>
                  </a:path>
                </a:pathLst>
              </a:custGeom>
              <a:grpFill/>
              <a:ln w="9525" cap="flat">
                <a:noFill/>
                <a:prstDash val="solid"/>
                <a:miter/>
              </a:ln>
            </p:spPr>
            <p:txBody>
              <a:bodyPr rtlCol="0" anchor="ctr"/>
              <a:lstStyle/>
              <a:p>
                <a:endParaRPr lang="en-US"/>
              </a:p>
            </p:txBody>
          </p:sp>
          <p:sp>
            <p:nvSpPr>
              <p:cNvPr id="79" name="Freeform: Shape 78">
                <a:extLst>
                  <a:ext uri="{FF2B5EF4-FFF2-40B4-BE49-F238E27FC236}">
                    <a16:creationId xmlns:a16="http://schemas.microsoft.com/office/drawing/2014/main" id="{96F52EF3-6990-4656-B08B-332C620F6E3B}"/>
                  </a:ext>
                </a:extLst>
              </p:cNvPr>
              <p:cNvSpPr/>
              <p:nvPr/>
            </p:nvSpPr>
            <p:spPr>
              <a:xfrm>
                <a:off x="5384006" y="5669756"/>
                <a:ext cx="1724025" cy="581025"/>
              </a:xfrm>
              <a:custGeom>
                <a:avLst/>
                <a:gdLst>
                  <a:gd name="connsiteX0" fmla="*/ 7144 w 1724025"/>
                  <a:gd name="connsiteY0" fmla="*/ 292894 h 581025"/>
                  <a:gd name="connsiteX1" fmla="*/ 292894 w 1724025"/>
                  <a:gd name="connsiteY1" fmla="*/ 578644 h 581025"/>
                  <a:gd name="connsiteX2" fmla="*/ 1435894 w 1724025"/>
                  <a:gd name="connsiteY2" fmla="*/ 578644 h 581025"/>
                  <a:gd name="connsiteX3" fmla="*/ 1721644 w 1724025"/>
                  <a:gd name="connsiteY3" fmla="*/ 292894 h 581025"/>
                  <a:gd name="connsiteX4" fmla="*/ 1435894 w 1724025"/>
                  <a:gd name="connsiteY4" fmla="*/ 7144 h 581025"/>
                  <a:gd name="connsiteX5" fmla="*/ 292894 w 1724025"/>
                  <a:gd name="connsiteY5" fmla="*/ 7144 h 581025"/>
                  <a:gd name="connsiteX6" fmla="*/ 7144 w 1724025"/>
                  <a:gd name="connsiteY6" fmla="*/ 292894 h 5810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24025" h="581025">
                    <a:moveTo>
                      <a:pt x="7144" y="292894"/>
                    </a:moveTo>
                    <a:cubicBezTo>
                      <a:pt x="7144" y="451009"/>
                      <a:pt x="134779" y="578644"/>
                      <a:pt x="292894" y="578644"/>
                    </a:cubicBezTo>
                    <a:lnTo>
                      <a:pt x="1435894" y="578644"/>
                    </a:lnTo>
                    <a:cubicBezTo>
                      <a:pt x="1594009" y="578644"/>
                      <a:pt x="1721644" y="451009"/>
                      <a:pt x="1721644" y="292894"/>
                    </a:cubicBezTo>
                    <a:cubicBezTo>
                      <a:pt x="1721644" y="134779"/>
                      <a:pt x="1594009" y="7144"/>
                      <a:pt x="1435894" y="7144"/>
                    </a:cubicBezTo>
                    <a:lnTo>
                      <a:pt x="292894" y="7144"/>
                    </a:lnTo>
                    <a:cubicBezTo>
                      <a:pt x="134779" y="7144"/>
                      <a:pt x="7144" y="134779"/>
                      <a:pt x="7144" y="292894"/>
                    </a:cubicBezTo>
                    <a:close/>
                  </a:path>
                </a:pathLst>
              </a:custGeom>
              <a:grpFill/>
              <a:ln w="9525" cap="flat">
                <a:noFill/>
                <a:prstDash val="solid"/>
                <a:miter/>
              </a:ln>
            </p:spPr>
            <p:txBody>
              <a:bodyPr rtlCol="0" anchor="ctr"/>
              <a:lstStyle/>
              <a:p>
                <a:endParaRPr lang="en-US"/>
              </a:p>
            </p:txBody>
          </p:sp>
          <p:sp>
            <p:nvSpPr>
              <p:cNvPr id="80" name="Freeform: Shape 79">
                <a:extLst>
                  <a:ext uri="{FF2B5EF4-FFF2-40B4-BE49-F238E27FC236}">
                    <a16:creationId xmlns:a16="http://schemas.microsoft.com/office/drawing/2014/main" id="{0CB8AC26-D803-4300-9040-28BBD8ABE318}"/>
                  </a:ext>
                </a:extLst>
              </p:cNvPr>
              <p:cNvSpPr/>
              <p:nvPr/>
            </p:nvSpPr>
            <p:spPr>
              <a:xfrm>
                <a:off x="3574256" y="3288506"/>
                <a:ext cx="962025" cy="581025"/>
              </a:xfrm>
              <a:custGeom>
                <a:avLst/>
                <a:gdLst>
                  <a:gd name="connsiteX0" fmla="*/ 7144 w 962025"/>
                  <a:gd name="connsiteY0" fmla="*/ 7144 h 581025"/>
                  <a:gd name="connsiteX1" fmla="*/ 959644 w 962025"/>
                  <a:gd name="connsiteY1" fmla="*/ 7144 h 581025"/>
                  <a:gd name="connsiteX2" fmla="*/ 959644 w 962025"/>
                  <a:gd name="connsiteY2" fmla="*/ 578644 h 581025"/>
                  <a:gd name="connsiteX3" fmla="*/ 7144 w 962025"/>
                  <a:gd name="connsiteY3" fmla="*/ 578644 h 581025"/>
                  <a:gd name="connsiteX4" fmla="*/ 7144 w 962025"/>
                  <a:gd name="connsiteY4" fmla="*/ 7144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025" h="581025">
                    <a:moveTo>
                      <a:pt x="7144" y="7144"/>
                    </a:moveTo>
                    <a:lnTo>
                      <a:pt x="959644" y="7144"/>
                    </a:lnTo>
                    <a:lnTo>
                      <a:pt x="959644" y="578644"/>
                    </a:lnTo>
                    <a:lnTo>
                      <a:pt x="7144" y="578644"/>
                    </a:lnTo>
                    <a:lnTo>
                      <a:pt x="7144" y="7144"/>
                    </a:lnTo>
                    <a:close/>
                  </a:path>
                </a:pathLst>
              </a:custGeom>
              <a:grpFill/>
              <a:ln w="9525" cap="flat">
                <a:noFill/>
                <a:prstDash val="solid"/>
                <a:miter/>
              </a:ln>
            </p:spPr>
            <p:txBody>
              <a:bodyPr rtlCol="0" anchor="ctr"/>
              <a:lstStyle/>
              <a:p>
                <a:endParaRPr lang="en-US"/>
              </a:p>
            </p:txBody>
          </p:sp>
          <p:sp>
            <p:nvSpPr>
              <p:cNvPr id="81" name="Freeform: Shape 80">
                <a:extLst>
                  <a:ext uri="{FF2B5EF4-FFF2-40B4-BE49-F238E27FC236}">
                    <a16:creationId xmlns:a16="http://schemas.microsoft.com/office/drawing/2014/main" id="{4BC20A0E-39BD-4BE0-82DE-7A55F9506CFB}"/>
                  </a:ext>
                </a:extLst>
              </p:cNvPr>
              <p:cNvSpPr/>
              <p:nvPr/>
            </p:nvSpPr>
            <p:spPr>
              <a:xfrm>
                <a:off x="5384006" y="4145756"/>
                <a:ext cx="1724025" cy="581025"/>
              </a:xfrm>
              <a:custGeom>
                <a:avLst/>
                <a:gdLst>
                  <a:gd name="connsiteX0" fmla="*/ 7144 w 1724025"/>
                  <a:gd name="connsiteY0" fmla="*/ 7144 h 581025"/>
                  <a:gd name="connsiteX1" fmla="*/ 1721644 w 1724025"/>
                  <a:gd name="connsiteY1" fmla="*/ 7144 h 581025"/>
                  <a:gd name="connsiteX2" fmla="*/ 1721644 w 1724025"/>
                  <a:gd name="connsiteY2" fmla="*/ 578644 h 581025"/>
                  <a:gd name="connsiteX3" fmla="*/ 7144 w 1724025"/>
                  <a:gd name="connsiteY3" fmla="*/ 578644 h 581025"/>
                  <a:gd name="connsiteX4" fmla="*/ 7144 w 1724025"/>
                  <a:gd name="connsiteY4" fmla="*/ 7144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24025" h="581025">
                    <a:moveTo>
                      <a:pt x="7144" y="7144"/>
                    </a:moveTo>
                    <a:lnTo>
                      <a:pt x="1721644" y="7144"/>
                    </a:lnTo>
                    <a:lnTo>
                      <a:pt x="1721644" y="578644"/>
                    </a:lnTo>
                    <a:lnTo>
                      <a:pt x="7144" y="578644"/>
                    </a:lnTo>
                    <a:lnTo>
                      <a:pt x="7144" y="7144"/>
                    </a:lnTo>
                    <a:close/>
                  </a:path>
                </a:pathLst>
              </a:custGeom>
              <a:grpFill/>
              <a:ln w="9525" cap="flat">
                <a:noFill/>
                <a:prstDash val="solid"/>
                <a:miter/>
              </a:ln>
            </p:spPr>
            <p:txBody>
              <a:bodyPr rtlCol="0" anchor="ctr"/>
              <a:lstStyle/>
              <a:p>
                <a:endParaRPr lang="en-US"/>
              </a:p>
            </p:txBody>
          </p:sp>
          <p:sp>
            <p:nvSpPr>
              <p:cNvPr id="82" name="Freeform: Shape 81">
                <a:extLst>
                  <a:ext uri="{FF2B5EF4-FFF2-40B4-BE49-F238E27FC236}">
                    <a16:creationId xmlns:a16="http://schemas.microsoft.com/office/drawing/2014/main" id="{2A679600-6B77-4802-A860-55F6654AE393}"/>
                  </a:ext>
                </a:extLst>
              </p:cNvPr>
              <p:cNvSpPr/>
              <p:nvPr/>
            </p:nvSpPr>
            <p:spPr>
              <a:xfrm>
                <a:off x="7955756" y="3288506"/>
                <a:ext cx="962025" cy="581025"/>
              </a:xfrm>
              <a:custGeom>
                <a:avLst/>
                <a:gdLst>
                  <a:gd name="connsiteX0" fmla="*/ 7144 w 962025"/>
                  <a:gd name="connsiteY0" fmla="*/ 7144 h 581025"/>
                  <a:gd name="connsiteX1" fmla="*/ 959644 w 962025"/>
                  <a:gd name="connsiteY1" fmla="*/ 7144 h 581025"/>
                  <a:gd name="connsiteX2" fmla="*/ 959644 w 962025"/>
                  <a:gd name="connsiteY2" fmla="*/ 578644 h 581025"/>
                  <a:gd name="connsiteX3" fmla="*/ 7144 w 962025"/>
                  <a:gd name="connsiteY3" fmla="*/ 578644 h 581025"/>
                  <a:gd name="connsiteX4" fmla="*/ 7144 w 962025"/>
                  <a:gd name="connsiteY4" fmla="*/ 7144 h 581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025" h="581025">
                    <a:moveTo>
                      <a:pt x="7144" y="7144"/>
                    </a:moveTo>
                    <a:lnTo>
                      <a:pt x="959644" y="7144"/>
                    </a:lnTo>
                    <a:lnTo>
                      <a:pt x="959644" y="578644"/>
                    </a:lnTo>
                    <a:lnTo>
                      <a:pt x="7144" y="578644"/>
                    </a:lnTo>
                    <a:lnTo>
                      <a:pt x="7144" y="7144"/>
                    </a:lnTo>
                    <a:close/>
                  </a:path>
                </a:pathLst>
              </a:custGeom>
              <a:grp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9BA81612-9BE3-4257-964A-CBEE5991F710}"/>
                  </a:ext>
                </a:extLst>
              </p:cNvPr>
              <p:cNvSpPr/>
              <p:nvPr/>
            </p:nvSpPr>
            <p:spPr>
              <a:xfrm>
                <a:off x="3193256" y="526256"/>
                <a:ext cx="6105525" cy="6105525"/>
              </a:xfrm>
              <a:custGeom>
                <a:avLst/>
                <a:gdLst>
                  <a:gd name="connsiteX0" fmla="*/ 7144 w 6105525"/>
                  <a:gd name="connsiteY0" fmla="*/ 7144 h 6105525"/>
                  <a:gd name="connsiteX1" fmla="*/ 7144 w 6105525"/>
                  <a:gd name="connsiteY1" fmla="*/ 6103144 h 6105525"/>
                  <a:gd name="connsiteX2" fmla="*/ 6103144 w 6105525"/>
                  <a:gd name="connsiteY2" fmla="*/ 6103144 h 6105525"/>
                  <a:gd name="connsiteX3" fmla="*/ 6103144 w 6105525"/>
                  <a:gd name="connsiteY3" fmla="*/ 7144 h 6105525"/>
                  <a:gd name="connsiteX4" fmla="*/ 7144 w 6105525"/>
                  <a:gd name="connsiteY4" fmla="*/ 7144 h 6105525"/>
                  <a:gd name="connsiteX5" fmla="*/ 5245894 w 6105525"/>
                  <a:gd name="connsiteY5" fmla="*/ 5912644 h 6105525"/>
                  <a:gd name="connsiteX6" fmla="*/ 4769644 w 6105525"/>
                  <a:gd name="connsiteY6" fmla="*/ 5912644 h 6105525"/>
                  <a:gd name="connsiteX7" fmla="*/ 4769644 w 6105525"/>
                  <a:gd name="connsiteY7" fmla="*/ 5722144 h 6105525"/>
                  <a:gd name="connsiteX8" fmla="*/ 5245894 w 6105525"/>
                  <a:gd name="connsiteY8" fmla="*/ 5722144 h 6105525"/>
                  <a:gd name="connsiteX9" fmla="*/ 5245894 w 6105525"/>
                  <a:gd name="connsiteY9" fmla="*/ 5912644 h 6105525"/>
                  <a:gd name="connsiteX10" fmla="*/ 5912644 w 6105525"/>
                  <a:gd name="connsiteY10" fmla="*/ 5912644 h 6105525"/>
                  <a:gd name="connsiteX11" fmla="*/ 5341144 w 6105525"/>
                  <a:gd name="connsiteY11" fmla="*/ 5912644 h 6105525"/>
                  <a:gd name="connsiteX12" fmla="*/ 5341144 w 6105525"/>
                  <a:gd name="connsiteY12" fmla="*/ 5722144 h 6105525"/>
                  <a:gd name="connsiteX13" fmla="*/ 5912644 w 6105525"/>
                  <a:gd name="connsiteY13" fmla="*/ 5722144 h 6105525"/>
                  <a:gd name="connsiteX14" fmla="*/ 5912644 w 6105525"/>
                  <a:gd name="connsiteY14" fmla="*/ 5912644 h 6105525"/>
                  <a:gd name="connsiteX15" fmla="*/ 5912644 w 6105525"/>
                  <a:gd name="connsiteY15" fmla="*/ 5626894 h 6105525"/>
                  <a:gd name="connsiteX16" fmla="*/ 4769644 w 6105525"/>
                  <a:gd name="connsiteY16" fmla="*/ 5626894 h 6105525"/>
                  <a:gd name="connsiteX17" fmla="*/ 4769644 w 6105525"/>
                  <a:gd name="connsiteY17" fmla="*/ 5436394 h 6105525"/>
                  <a:gd name="connsiteX18" fmla="*/ 5912644 w 6105525"/>
                  <a:gd name="connsiteY18" fmla="*/ 5436394 h 6105525"/>
                  <a:gd name="connsiteX19" fmla="*/ 5912644 w 6105525"/>
                  <a:gd name="connsiteY19" fmla="*/ 5626894 h 6105525"/>
                  <a:gd name="connsiteX20" fmla="*/ 4769644 w 6105525"/>
                  <a:gd name="connsiteY20" fmla="*/ 5341144 h 6105525"/>
                  <a:gd name="connsiteX21" fmla="*/ 4769644 w 6105525"/>
                  <a:gd name="connsiteY21" fmla="*/ 5150644 h 6105525"/>
                  <a:gd name="connsiteX22" fmla="*/ 5245894 w 6105525"/>
                  <a:gd name="connsiteY22" fmla="*/ 5150644 h 6105525"/>
                  <a:gd name="connsiteX23" fmla="*/ 5245894 w 6105525"/>
                  <a:gd name="connsiteY23" fmla="*/ 5341144 h 6105525"/>
                  <a:gd name="connsiteX24" fmla="*/ 4769644 w 6105525"/>
                  <a:gd name="connsiteY24" fmla="*/ 5341144 h 6105525"/>
                  <a:gd name="connsiteX25" fmla="*/ 5912644 w 6105525"/>
                  <a:gd name="connsiteY25" fmla="*/ 5341144 h 6105525"/>
                  <a:gd name="connsiteX26" fmla="*/ 5341144 w 6105525"/>
                  <a:gd name="connsiteY26" fmla="*/ 5341144 h 6105525"/>
                  <a:gd name="connsiteX27" fmla="*/ 5341144 w 6105525"/>
                  <a:gd name="connsiteY27" fmla="*/ 5150644 h 6105525"/>
                  <a:gd name="connsiteX28" fmla="*/ 5912644 w 6105525"/>
                  <a:gd name="connsiteY28" fmla="*/ 5150644 h 6105525"/>
                  <a:gd name="connsiteX29" fmla="*/ 5912644 w 6105525"/>
                  <a:gd name="connsiteY29" fmla="*/ 5341144 h 6105525"/>
                  <a:gd name="connsiteX30" fmla="*/ 5912644 w 6105525"/>
                  <a:gd name="connsiteY30" fmla="*/ 5055394 h 6105525"/>
                  <a:gd name="connsiteX31" fmla="*/ 4769644 w 6105525"/>
                  <a:gd name="connsiteY31" fmla="*/ 5055394 h 6105525"/>
                  <a:gd name="connsiteX32" fmla="*/ 4769644 w 6105525"/>
                  <a:gd name="connsiteY32" fmla="*/ 4864894 h 6105525"/>
                  <a:gd name="connsiteX33" fmla="*/ 5912644 w 6105525"/>
                  <a:gd name="connsiteY33" fmla="*/ 4864894 h 6105525"/>
                  <a:gd name="connsiteX34" fmla="*/ 5912644 w 6105525"/>
                  <a:gd name="connsiteY34" fmla="*/ 5055394 h 6105525"/>
                  <a:gd name="connsiteX35" fmla="*/ 4769644 w 6105525"/>
                  <a:gd name="connsiteY35" fmla="*/ 4769644 h 6105525"/>
                  <a:gd name="connsiteX36" fmla="*/ 4769644 w 6105525"/>
                  <a:gd name="connsiteY36" fmla="*/ 4579144 h 6105525"/>
                  <a:gd name="connsiteX37" fmla="*/ 5626894 w 6105525"/>
                  <a:gd name="connsiteY37" fmla="*/ 4579144 h 6105525"/>
                  <a:gd name="connsiteX38" fmla="*/ 5626894 w 6105525"/>
                  <a:gd name="connsiteY38" fmla="*/ 4769644 h 6105525"/>
                  <a:gd name="connsiteX39" fmla="*/ 4769644 w 6105525"/>
                  <a:gd name="connsiteY39" fmla="*/ 4769644 h 6105525"/>
                  <a:gd name="connsiteX40" fmla="*/ 5912644 w 6105525"/>
                  <a:gd name="connsiteY40" fmla="*/ 4769644 h 6105525"/>
                  <a:gd name="connsiteX41" fmla="*/ 5722144 w 6105525"/>
                  <a:gd name="connsiteY41" fmla="*/ 4769644 h 6105525"/>
                  <a:gd name="connsiteX42" fmla="*/ 5722144 w 6105525"/>
                  <a:gd name="connsiteY42" fmla="*/ 4579144 h 6105525"/>
                  <a:gd name="connsiteX43" fmla="*/ 5912644 w 6105525"/>
                  <a:gd name="connsiteY43" fmla="*/ 4579144 h 6105525"/>
                  <a:gd name="connsiteX44" fmla="*/ 5912644 w 6105525"/>
                  <a:gd name="connsiteY44" fmla="*/ 4769644 h 6105525"/>
                  <a:gd name="connsiteX45" fmla="*/ 5912644 w 6105525"/>
                  <a:gd name="connsiteY45" fmla="*/ 3436144 h 6105525"/>
                  <a:gd name="connsiteX46" fmla="*/ 5817394 w 6105525"/>
                  <a:gd name="connsiteY46" fmla="*/ 3531394 h 6105525"/>
                  <a:gd name="connsiteX47" fmla="*/ 4674394 w 6105525"/>
                  <a:gd name="connsiteY47" fmla="*/ 3531394 h 6105525"/>
                  <a:gd name="connsiteX48" fmla="*/ 4579144 w 6105525"/>
                  <a:gd name="connsiteY48" fmla="*/ 3436144 h 6105525"/>
                  <a:gd name="connsiteX49" fmla="*/ 4579144 w 6105525"/>
                  <a:gd name="connsiteY49" fmla="*/ 2674144 h 6105525"/>
                  <a:gd name="connsiteX50" fmla="*/ 4674394 w 6105525"/>
                  <a:gd name="connsiteY50" fmla="*/ 2578894 h 6105525"/>
                  <a:gd name="connsiteX51" fmla="*/ 5150644 w 6105525"/>
                  <a:gd name="connsiteY51" fmla="*/ 2578894 h 6105525"/>
                  <a:gd name="connsiteX52" fmla="*/ 5150644 w 6105525"/>
                  <a:gd name="connsiteY52" fmla="*/ 2293144 h 6105525"/>
                  <a:gd name="connsiteX53" fmla="*/ 4025741 w 6105525"/>
                  <a:gd name="connsiteY53" fmla="*/ 2293144 h 6105525"/>
                  <a:gd name="connsiteX54" fmla="*/ 3150394 w 6105525"/>
                  <a:gd name="connsiteY54" fmla="*/ 2643664 h 6105525"/>
                  <a:gd name="connsiteX55" fmla="*/ 3150394 w 6105525"/>
                  <a:gd name="connsiteY55" fmla="*/ 3436144 h 6105525"/>
                  <a:gd name="connsiteX56" fmla="*/ 4007644 w 6105525"/>
                  <a:gd name="connsiteY56" fmla="*/ 3436144 h 6105525"/>
                  <a:gd name="connsiteX57" fmla="*/ 4102894 w 6105525"/>
                  <a:gd name="connsiteY57" fmla="*/ 3531394 h 6105525"/>
                  <a:gd name="connsiteX58" fmla="*/ 4102894 w 6105525"/>
                  <a:gd name="connsiteY58" fmla="*/ 4293394 h 6105525"/>
                  <a:gd name="connsiteX59" fmla="*/ 4007644 w 6105525"/>
                  <a:gd name="connsiteY59" fmla="*/ 4388644 h 6105525"/>
                  <a:gd name="connsiteX60" fmla="*/ 3150394 w 6105525"/>
                  <a:gd name="connsiteY60" fmla="*/ 4388644 h 6105525"/>
                  <a:gd name="connsiteX61" fmla="*/ 3150394 w 6105525"/>
                  <a:gd name="connsiteY61" fmla="*/ 4960144 h 6105525"/>
                  <a:gd name="connsiteX62" fmla="*/ 3626644 w 6105525"/>
                  <a:gd name="connsiteY62" fmla="*/ 4960144 h 6105525"/>
                  <a:gd name="connsiteX63" fmla="*/ 4102894 w 6105525"/>
                  <a:gd name="connsiteY63" fmla="*/ 5436394 h 6105525"/>
                  <a:gd name="connsiteX64" fmla="*/ 3626644 w 6105525"/>
                  <a:gd name="connsiteY64" fmla="*/ 5912644 h 6105525"/>
                  <a:gd name="connsiteX65" fmla="*/ 2483644 w 6105525"/>
                  <a:gd name="connsiteY65" fmla="*/ 5912644 h 6105525"/>
                  <a:gd name="connsiteX66" fmla="*/ 2007394 w 6105525"/>
                  <a:gd name="connsiteY66" fmla="*/ 5436394 h 6105525"/>
                  <a:gd name="connsiteX67" fmla="*/ 2483644 w 6105525"/>
                  <a:gd name="connsiteY67" fmla="*/ 4960144 h 6105525"/>
                  <a:gd name="connsiteX68" fmla="*/ 2959894 w 6105525"/>
                  <a:gd name="connsiteY68" fmla="*/ 4960144 h 6105525"/>
                  <a:gd name="connsiteX69" fmla="*/ 2959894 w 6105525"/>
                  <a:gd name="connsiteY69" fmla="*/ 4388644 h 6105525"/>
                  <a:gd name="connsiteX70" fmla="*/ 2102644 w 6105525"/>
                  <a:gd name="connsiteY70" fmla="*/ 4388644 h 6105525"/>
                  <a:gd name="connsiteX71" fmla="*/ 2007394 w 6105525"/>
                  <a:gd name="connsiteY71" fmla="*/ 4293394 h 6105525"/>
                  <a:gd name="connsiteX72" fmla="*/ 2007394 w 6105525"/>
                  <a:gd name="connsiteY72" fmla="*/ 3531394 h 6105525"/>
                  <a:gd name="connsiteX73" fmla="*/ 2102644 w 6105525"/>
                  <a:gd name="connsiteY73" fmla="*/ 3436144 h 6105525"/>
                  <a:gd name="connsiteX74" fmla="*/ 2959894 w 6105525"/>
                  <a:gd name="connsiteY74" fmla="*/ 3436144 h 6105525"/>
                  <a:gd name="connsiteX75" fmla="*/ 2959894 w 6105525"/>
                  <a:gd name="connsiteY75" fmla="*/ 2643664 h 6105525"/>
                  <a:gd name="connsiteX76" fmla="*/ 2084546 w 6105525"/>
                  <a:gd name="connsiteY76" fmla="*/ 2293144 h 6105525"/>
                  <a:gd name="connsiteX77" fmla="*/ 959644 w 6105525"/>
                  <a:gd name="connsiteY77" fmla="*/ 2293144 h 6105525"/>
                  <a:gd name="connsiteX78" fmla="*/ 959644 w 6105525"/>
                  <a:gd name="connsiteY78" fmla="*/ 2578894 h 6105525"/>
                  <a:gd name="connsiteX79" fmla="*/ 1435894 w 6105525"/>
                  <a:gd name="connsiteY79" fmla="*/ 2578894 h 6105525"/>
                  <a:gd name="connsiteX80" fmla="*/ 1531144 w 6105525"/>
                  <a:gd name="connsiteY80" fmla="*/ 2674144 h 6105525"/>
                  <a:gd name="connsiteX81" fmla="*/ 1531144 w 6105525"/>
                  <a:gd name="connsiteY81" fmla="*/ 3436144 h 6105525"/>
                  <a:gd name="connsiteX82" fmla="*/ 1435894 w 6105525"/>
                  <a:gd name="connsiteY82" fmla="*/ 3531394 h 6105525"/>
                  <a:gd name="connsiteX83" fmla="*/ 292894 w 6105525"/>
                  <a:gd name="connsiteY83" fmla="*/ 3531394 h 6105525"/>
                  <a:gd name="connsiteX84" fmla="*/ 197644 w 6105525"/>
                  <a:gd name="connsiteY84" fmla="*/ 3436144 h 6105525"/>
                  <a:gd name="connsiteX85" fmla="*/ 197644 w 6105525"/>
                  <a:gd name="connsiteY85" fmla="*/ 2674144 h 6105525"/>
                  <a:gd name="connsiteX86" fmla="*/ 292894 w 6105525"/>
                  <a:gd name="connsiteY86" fmla="*/ 2578894 h 6105525"/>
                  <a:gd name="connsiteX87" fmla="*/ 769144 w 6105525"/>
                  <a:gd name="connsiteY87" fmla="*/ 2578894 h 6105525"/>
                  <a:gd name="connsiteX88" fmla="*/ 769144 w 6105525"/>
                  <a:gd name="connsiteY88" fmla="*/ 2197894 h 6105525"/>
                  <a:gd name="connsiteX89" fmla="*/ 864394 w 6105525"/>
                  <a:gd name="connsiteY89" fmla="*/ 2102644 h 6105525"/>
                  <a:gd name="connsiteX90" fmla="*/ 2084546 w 6105525"/>
                  <a:gd name="connsiteY90" fmla="*/ 2102644 h 6105525"/>
                  <a:gd name="connsiteX91" fmla="*/ 2959894 w 6105525"/>
                  <a:gd name="connsiteY91" fmla="*/ 1752124 h 6105525"/>
                  <a:gd name="connsiteX92" fmla="*/ 2959894 w 6105525"/>
                  <a:gd name="connsiteY92" fmla="*/ 1150144 h 6105525"/>
                  <a:gd name="connsiteX93" fmla="*/ 2483644 w 6105525"/>
                  <a:gd name="connsiteY93" fmla="*/ 1150144 h 6105525"/>
                  <a:gd name="connsiteX94" fmla="*/ 2007394 w 6105525"/>
                  <a:gd name="connsiteY94" fmla="*/ 673894 h 6105525"/>
                  <a:gd name="connsiteX95" fmla="*/ 2483644 w 6105525"/>
                  <a:gd name="connsiteY95" fmla="*/ 197644 h 6105525"/>
                  <a:gd name="connsiteX96" fmla="*/ 3626644 w 6105525"/>
                  <a:gd name="connsiteY96" fmla="*/ 197644 h 6105525"/>
                  <a:gd name="connsiteX97" fmla="*/ 4102894 w 6105525"/>
                  <a:gd name="connsiteY97" fmla="*/ 673894 h 6105525"/>
                  <a:gd name="connsiteX98" fmla="*/ 3626644 w 6105525"/>
                  <a:gd name="connsiteY98" fmla="*/ 1150144 h 6105525"/>
                  <a:gd name="connsiteX99" fmla="*/ 3150394 w 6105525"/>
                  <a:gd name="connsiteY99" fmla="*/ 1150144 h 6105525"/>
                  <a:gd name="connsiteX100" fmla="*/ 3150394 w 6105525"/>
                  <a:gd name="connsiteY100" fmla="*/ 1752124 h 6105525"/>
                  <a:gd name="connsiteX101" fmla="*/ 4025741 w 6105525"/>
                  <a:gd name="connsiteY101" fmla="*/ 2102644 h 6105525"/>
                  <a:gd name="connsiteX102" fmla="*/ 5245894 w 6105525"/>
                  <a:gd name="connsiteY102" fmla="*/ 2102644 h 6105525"/>
                  <a:gd name="connsiteX103" fmla="*/ 5341144 w 6105525"/>
                  <a:gd name="connsiteY103" fmla="*/ 2197894 h 6105525"/>
                  <a:gd name="connsiteX104" fmla="*/ 5341144 w 6105525"/>
                  <a:gd name="connsiteY104" fmla="*/ 2578894 h 6105525"/>
                  <a:gd name="connsiteX105" fmla="*/ 5817394 w 6105525"/>
                  <a:gd name="connsiteY105" fmla="*/ 2578894 h 6105525"/>
                  <a:gd name="connsiteX106" fmla="*/ 5912644 w 6105525"/>
                  <a:gd name="connsiteY106" fmla="*/ 2674144 h 6105525"/>
                  <a:gd name="connsiteX107" fmla="*/ 5912644 w 6105525"/>
                  <a:gd name="connsiteY107" fmla="*/ 3436144 h 6105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6105525" h="6105525">
                    <a:moveTo>
                      <a:pt x="7144" y="7144"/>
                    </a:moveTo>
                    <a:lnTo>
                      <a:pt x="7144" y="6103144"/>
                    </a:lnTo>
                    <a:lnTo>
                      <a:pt x="6103144" y="6103144"/>
                    </a:lnTo>
                    <a:lnTo>
                      <a:pt x="6103144" y="7144"/>
                    </a:lnTo>
                    <a:lnTo>
                      <a:pt x="7144" y="7144"/>
                    </a:lnTo>
                    <a:close/>
                    <a:moveTo>
                      <a:pt x="5245894" y="5912644"/>
                    </a:moveTo>
                    <a:lnTo>
                      <a:pt x="4769644" y="5912644"/>
                    </a:lnTo>
                    <a:lnTo>
                      <a:pt x="4769644" y="5722144"/>
                    </a:lnTo>
                    <a:lnTo>
                      <a:pt x="5245894" y="5722144"/>
                    </a:lnTo>
                    <a:lnTo>
                      <a:pt x="5245894" y="5912644"/>
                    </a:lnTo>
                    <a:close/>
                    <a:moveTo>
                      <a:pt x="5912644" y="5912644"/>
                    </a:moveTo>
                    <a:lnTo>
                      <a:pt x="5341144" y="5912644"/>
                    </a:lnTo>
                    <a:lnTo>
                      <a:pt x="5341144" y="5722144"/>
                    </a:lnTo>
                    <a:lnTo>
                      <a:pt x="5912644" y="5722144"/>
                    </a:lnTo>
                    <a:lnTo>
                      <a:pt x="5912644" y="5912644"/>
                    </a:lnTo>
                    <a:close/>
                    <a:moveTo>
                      <a:pt x="5912644" y="5626894"/>
                    </a:moveTo>
                    <a:lnTo>
                      <a:pt x="4769644" y="5626894"/>
                    </a:lnTo>
                    <a:lnTo>
                      <a:pt x="4769644" y="5436394"/>
                    </a:lnTo>
                    <a:lnTo>
                      <a:pt x="5912644" y="5436394"/>
                    </a:lnTo>
                    <a:lnTo>
                      <a:pt x="5912644" y="5626894"/>
                    </a:lnTo>
                    <a:close/>
                    <a:moveTo>
                      <a:pt x="4769644" y="5341144"/>
                    </a:moveTo>
                    <a:lnTo>
                      <a:pt x="4769644" y="5150644"/>
                    </a:lnTo>
                    <a:lnTo>
                      <a:pt x="5245894" y="5150644"/>
                    </a:lnTo>
                    <a:lnTo>
                      <a:pt x="5245894" y="5341144"/>
                    </a:lnTo>
                    <a:lnTo>
                      <a:pt x="4769644" y="5341144"/>
                    </a:lnTo>
                    <a:close/>
                    <a:moveTo>
                      <a:pt x="5912644" y="5341144"/>
                    </a:moveTo>
                    <a:lnTo>
                      <a:pt x="5341144" y="5341144"/>
                    </a:lnTo>
                    <a:lnTo>
                      <a:pt x="5341144" y="5150644"/>
                    </a:lnTo>
                    <a:lnTo>
                      <a:pt x="5912644" y="5150644"/>
                    </a:lnTo>
                    <a:lnTo>
                      <a:pt x="5912644" y="5341144"/>
                    </a:lnTo>
                    <a:close/>
                    <a:moveTo>
                      <a:pt x="5912644" y="5055394"/>
                    </a:moveTo>
                    <a:lnTo>
                      <a:pt x="4769644" y="5055394"/>
                    </a:lnTo>
                    <a:lnTo>
                      <a:pt x="4769644" y="4864894"/>
                    </a:lnTo>
                    <a:lnTo>
                      <a:pt x="5912644" y="4864894"/>
                    </a:lnTo>
                    <a:lnTo>
                      <a:pt x="5912644" y="5055394"/>
                    </a:lnTo>
                    <a:close/>
                    <a:moveTo>
                      <a:pt x="4769644" y="4769644"/>
                    </a:moveTo>
                    <a:lnTo>
                      <a:pt x="4769644" y="4579144"/>
                    </a:lnTo>
                    <a:lnTo>
                      <a:pt x="5626894" y="4579144"/>
                    </a:lnTo>
                    <a:lnTo>
                      <a:pt x="5626894" y="4769644"/>
                    </a:lnTo>
                    <a:lnTo>
                      <a:pt x="4769644" y="4769644"/>
                    </a:lnTo>
                    <a:close/>
                    <a:moveTo>
                      <a:pt x="5912644" y="4769644"/>
                    </a:moveTo>
                    <a:lnTo>
                      <a:pt x="5722144" y="4769644"/>
                    </a:lnTo>
                    <a:lnTo>
                      <a:pt x="5722144" y="4579144"/>
                    </a:lnTo>
                    <a:lnTo>
                      <a:pt x="5912644" y="4579144"/>
                    </a:lnTo>
                    <a:lnTo>
                      <a:pt x="5912644" y="4769644"/>
                    </a:lnTo>
                    <a:close/>
                    <a:moveTo>
                      <a:pt x="5912644" y="3436144"/>
                    </a:moveTo>
                    <a:cubicBezTo>
                      <a:pt x="5912644" y="3488531"/>
                      <a:pt x="5869781" y="3531394"/>
                      <a:pt x="5817394" y="3531394"/>
                    </a:cubicBezTo>
                    <a:lnTo>
                      <a:pt x="4674394" y="3531394"/>
                    </a:lnTo>
                    <a:cubicBezTo>
                      <a:pt x="4622006" y="3531394"/>
                      <a:pt x="4579144" y="3488531"/>
                      <a:pt x="4579144" y="3436144"/>
                    </a:cubicBezTo>
                    <a:lnTo>
                      <a:pt x="4579144" y="2674144"/>
                    </a:lnTo>
                    <a:cubicBezTo>
                      <a:pt x="4579144" y="2621756"/>
                      <a:pt x="4622006" y="2578894"/>
                      <a:pt x="4674394" y="2578894"/>
                    </a:cubicBezTo>
                    <a:lnTo>
                      <a:pt x="5150644" y="2578894"/>
                    </a:lnTo>
                    <a:lnTo>
                      <a:pt x="5150644" y="2293144"/>
                    </a:lnTo>
                    <a:lnTo>
                      <a:pt x="4025741" y="2293144"/>
                    </a:lnTo>
                    <a:lnTo>
                      <a:pt x="3150394" y="2643664"/>
                    </a:lnTo>
                    <a:lnTo>
                      <a:pt x="3150394" y="3436144"/>
                    </a:lnTo>
                    <a:lnTo>
                      <a:pt x="4007644" y="3436144"/>
                    </a:lnTo>
                    <a:cubicBezTo>
                      <a:pt x="4060031" y="3436144"/>
                      <a:pt x="4102894" y="3479006"/>
                      <a:pt x="4102894" y="3531394"/>
                    </a:cubicBezTo>
                    <a:lnTo>
                      <a:pt x="4102894" y="4293394"/>
                    </a:lnTo>
                    <a:cubicBezTo>
                      <a:pt x="4102894" y="4345781"/>
                      <a:pt x="4060031" y="4388644"/>
                      <a:pt x="4007644" y="4388644"/>
                    </a:cubicBezTo>
                    <a:lnTo>
                      <a:pt x="3150394" y="4388644"/>
                    </a:lnTo>
                    <a:lnTo>
                      <a:pt x="3150394" y="4960144"/>
                    </a:lnTo>
                    <a:lnTo>
                      <a:pt x="3626644" y="4960144"/>
                    </a:lnTo>
                    <a:cubicBezTo>
                      <a:pt x="3889534" y="4960144"/>
                      <a:pt x="4102894" y="5173504"/>
                      <a:pt x="4102894" y="5436394"/>
                    </a:cubicBezTo>
                    <a:cubicBezTo>
                      <a:pt x="4102894" y="5699284"/>
                      <a:pt x="3889534" y="5912644"/>
                      <a:pt x="3626644" y="5912644"/>
                    </a:cubicBezTo>
                    <a:lnTo>
                      <a:pt x="2483644" y="5912644"/>
                    </a:lnTo>
                    <a:cubicBezTo>
                      <a:pt x="2220754" y="5912644"/>
                      <a:pt x="2007394" y="5699284"/>
                      <a:pt x="2007394" y="5436394"/>
                    </a:cubicBezTo>
                    <a:cubicBezTo>
                      <a:pt x="2007394" y="5173504"/>
                      <a:pt x="2220754" y="4960144"/>
                      <a:pt x="2483644" y="4960144"/>
                    </a:cubicBezTo>
                    <a:lnTo>
                      <a:pt x="2959894" y="4960144"/>
                    </a:lnTo>
                    <a:lnTo>
                      <a:pt x="2959894" y="4388644"/>
                    </a:lnTo>
                    <a:lnTo>
                      <a:pt x="2102644" y="4388644"/>
                    </a:lnTo>
                    <a:cubicBezTo>
                      <a:pt x="2050256" y="4388644"/>
                      <a:pt x="2007394" y="4345781"/>
                      <a:pt x="2007394" y="4293394"/>
                    </a:cubicBezTo>
                    <a:lnTo>
                      <a:pt x="2007394" y="3531394"/>
                    </a:lnTo>
                    <a:cubicBezTo>
                      <a:pt x="2007394" y="3479006"/>
                      <a:pt x="2050256" y="3436144"/>
                      <a:pt x="2102644" y="3436144"/>
                    </a:cubicBezTo>
                    <a:lnTo>
                      <a:pt x="2959894" y="3436144"/>
                    </a:lnTo>
                    <a:lnTo>
                      <a:pt x="2959894" y="2643664"/>
                    </a:lnTo>
                    <a:lnTo>
                      <a:pt x="2084546" y="2293144"/>
                    </a:lnTo>
                    <a:lnTo>
                      <a:pt x="959644" y="2293144"/>
                    </a:lnTo>
                    <a:lnTo>
                      <a:pt x="959644" y="2578894"/>
                    </a:lnTo>
                    <a:lnTo>
                      <a:pt x="1435894" y="2578894"/>
                    </a:lnTo>
                    <a:cubicBezTo>
                      <a:pt x="1488281" y="2578894"/>
                      <a:pt x="1531144" y="2621756"/>
                      <a:pt x="1531144" y="2674144"/>
                    </a:cubicBezTo>
                    <a:lnTo>
                      <a:pt x="1531144" y="3436144"/>
                    </a:lnTo>
                    <a:cubicBezTo>
                      <a:pt x="1531144" y="3488531"/>
                      <a:pt x="1488281" y="3531394"/>
                      <a:pt x="1435894" y="3531394"/>
                    </a:cubicBezTo>
                    <a:lnTo>
                      <a:pt x="292894" y="3531394"/>
                    </a:lnTo>
                    <a:cubicBezTo>
                      <a:pt x="240506" y="3531394"/>
                      <a:pt x="197644" y="3488531"/>
                      <a:pt x="197644" y="3436144"/>
                    </a:cubicBezTo>
                    <a:lnTo>
                      <a:pt x="197644" y="2674144"/>
                    </a:lnTo>
                    <a:cubicBezTo>
                      <a:pt x="197644" y="2621756"/>
                      <a:pt x="240506" y="2578894"/>
                      <a:pt x="292894" y="2578894"/>
                    </a:cubicBezTo>
                    <a:lnTo>
                      <a:pt x="769144" y="2578894"/>
                    </a:lnTo>
                    <a:lnTo>
                      <a:pt x="769144" y="2197894"/>
                    </a:lnTo>
                    <a:cubicBezTo>
                      <a:pt x="769144" y="2145506"/>
                      <a:pt x="812006" y="2102644"/>
                      <a:pt x="864394" y="2102644"/>
                    </a:cubicBezTo>
                    <a:lnTo>
                      <a:pt x="2084546" y="2102644"/>
                    </a:lnTo>
                    <a:lnTo>
                      <a:pt x="2959894" y="1752124"/>
                    </a:lnTo>
                    <a:lnTo>
                      <a:pt x="2959894" y="1150144"/>
                    </a:lnTo>
                    <a:lnTo>
                      <a:pt x="2483644" y="1150144"/>
                    </a:lnTo>
                    <a:cubicBezTo>
                      <a:pt x="2220754" y="1150144"/>
                      <a:pt x="2007394" y="936784"/>
                      <a:pt x="2007394" y="673894"/>
                    </a:cubicBezTo>
                    <a:cubicBezTo>
                      <a:pt x="2007394" y="411004"/>
                      <a:pt x="2220754" y="197644"/>
                      <a:pt x="2483644" y="197644"/>
                    </a:cubicBezTo>
                    <a:lnTo>
                      <a:pt x="3626644" y="197644"/>
                    </a:lnTo>
                    <a:cubicBezTo>
                      <a:pt x="3889534" y="197644"/>
                      <a:pt x="4102894" y="411004"/>
                      <a:pt x="4102894" y="673894"/>
                    </a:cubicBezTo>
                    <a:cubicBezTo>
                      <a:pt x="4102894" y="936784"/>
                      <a:pt x="3889534" y="1150144"/>
                      <a:pt x="3626644" y="1150144"/>
                    </a:cubicBezTo>
                    <a:lnTo>
                      <a:pt x="3150394" y="1150144"/>
                    </a:lnTo>
                    <a:lnTo>
                      <a:pt x="3150394" y="1752124"/>
                    </a:lnTo>
                    <a:lnTo>
                      <a:pt x="4025741" y="2102644"/>
                    </a:lnTo>
                    <a:lnTo>
                      <a:pt x="5245894" y="2102644"/>
                    </a:lnTo>
                    <a:cubicBezTo>
                      <a:pt x="5298281" y="2102644"/>
                      <a:pt x="5341144" y="2145506"/>
                      <a:pt x="5341144" y="2197894"/>
                    </a:cubicBezTo>
                    <a:lnTo>
                      <a:pt x="5341144" y="2578894"/>
                    </a:lnTo>
                    <a:lnTo>
                      <a:pt x="5817394" y="2578894"/>
                    </a:lnTo>
                    <a:cubicBezTo>
                      <a:pt x="5869781" y="2578894"/>
                      <a:pt x="5912644" y="2621756"/>
                      <a:pt x="5912644" y="2674144"/>
                    </a:cubicBezTo>
                    <a:lnTo>
                      <a:pt x="5912644" y="3436144"/>
                    </a:lnTo>
                    <a:close/>
                  </a:path>
                </a:pathLst>
              </a:custGeom>
              <a:grp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7F1466FD-A1C4-4161-896C-0CCDEF41216E}"/>
                  </a:ext>
                </a:extLst>
              </p:cNvPr>
              <p:cNvSpPr/>
              <p:nvPr/>
            </p:nvSpPr>
            <p:spPr>
              <a:xfrm>
                <a:off x="5544979" y="2438876"/>
                <a:ext cx="1400175" cy="561975"/>
              </a:xfrm>
              <a:custGeom>
                <a:avLst/>
                <a:gdLst>
                  <a:gd name="connsiteX0" fmla="*/ 7144 w 1400175"/>
                  <a:gd name="connsiteY0" fmla="*/ 285274 h 561975"/>
                  <a:gd name="connsiteX1" fmla="*/ 703421 w 1400175"/>
                  <a:gd name="connsiteY1" fmla="*/ 563404 h 561975"/>
                  <a:gd name="connsiteX2" fmla="*/ 1399699 w 1400175"/>
                  <a:gd name="connsiteY2" fmla="*/ 285274 h 561975"/>
                  <a:gd name="connsiteX3" fmla="*/ 703421 w 1400175"/>
                  <a:gd name="connsiteY3" fmla="*/ 7144 h 561975"/>
                  <a:gd name="connsiteX4" fmla="*/ 7144 w 1400175"/>
                  <a:gd name="connsiteY4" fmla="*/ 285274 h 561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0175" h="561975">
                    <a:moveTo>
                      <a:pt x="7144" y="285274"/>
                    </a:moveTo>
                    <a:lnTo>
                      <a:pt x="703421" y="563404"/>
                    </a:lnTo>
                    <a:lnTo>
                      <a:pt x="1399699" y="285274"/>
                    </a:lnTo>
                    <a:lnTo>
                      <a:pt x="703421" y="7144"/>
                    </a:lnTo>
                    <a:lnTo>
                      <a:pt x="7144" y="285274"/>
                    </a:lnTo>
                    <a:close/>
                  </a:path>
                </a:pathLst>
              </a:custGeom>
              <a:grpFill/>
              <a:ln w="9525" cap="flat">
                <a:noFill/>
                <a:prstDash val="solid"/>
                <a:miter/>
              </a:ln>
            </p:spPr>
            <p:txBody>
              <a:bodyPr rtlCol="0" anchor="ctr"/>
              <a:lstStyle/>
              <a:p>
                <a:endParaRPr lang="en-US"/>
              </a:p>
            </p:txBody>
          </p:sp>
        </p:grpSp>
      </p:grpSp>
      <p:sp>
        <p:nvSpPr>
          <p:cNvPr id="19" name="Rectangle: Rounded Corners 18">
            <a:extLst>
              <a:ext uri="{FF2B5EF4-FFF2-40B4-BE49-F238E27FC236}">
                <a16:creationId xmlns:a16="http://schemas.microsoft.com/office/drawing/2014/main" id="{CB30AF44-0E7E-4189-8962-7BBA46333CB4}"/>
              </a:ext>
            </a:extLst>
          </p:cNvPr>
          <p:cNvSpPr/>
          <p:nvPr/>
        </p:nvSpPr>
        <p:spPr>
          <a:xfrm>
            <a:off x="480059" y="4045182"/>
            <a:ext cx="3614705" cy="2000250"/>
          </a:xfrm>
          <a:prstGeom prst="roundRect">
            <a:avLst>
              <a:gd name="adj" fmla="val 6349"/>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TextBox 39">
            <a:extLst>
              <a:ext uri="{FF2B5EF4-FFF2-40B4-BE49-F238E27FC236}">
                <a16:creationId xmlns:a16="http://schemas.microsoft.com/office/drawing/2014/main" id="{96C262D2-CB79-412C-AC71-0B1BEC8A19D4}"/>
              </a:ext>
            </a:extLst>
          </p:cNvPr>
          <p:cNvSpPr txBox="1"/>
          <p:nvPr/>
        </p:nvSpPr>
        <p:spPr>
          <a:xfrm>
            <a:off x="574760" y="4441818"/>
            <a:ext cx="3425303" cy="400110"/>
          </a:xfrm>
          <a:prstGeom prst="rect">
            <a:avLst/>
          </a:prstGeom>
          <a:noFill/>
        </p:spPr>
        <p:txBody>
          <a:bodyPr wrap="square" rtlCol="0">
            <a:spAutoFit/>
          </a:bodyPr>
          <a:lstStyle/>
          <a:p>
            <a:pPr algn="ctr"/>
            <a:r>
              <a:rPr lang="en-US" sz="2000" b="1">
                <a:solidFill>
                  <a:schemeClr val="accent1"/>
                </a:solidFill>
                <a:latin typeface="Montserrat Medium" panose="00000600000000000000" pitchFamily="2" charset="0"/>
              </a:rPr>
              <a:t>$ 5,635,235</a:t>
            </a:r>
          </a:p>
        </p:txBody>
      </p:sp>
      <p:sp>
        <p:nvSpPr>
          <p:cNvPr id="41" name="Text Placeholder 4">
            <a:extLst>
              <a:ext uri="{FF2B5EF4-FFF2-40B4-BE49-F238E27FC236}">
                <a16:creationId xmlns:a16="http://schemas.microsoft.com/office/drawing/2014/main" id="{7245ADC9-04A4-4C7F-BDB7-E67B049BE0B1}"/>
              </a:ext>
            </a:extLst>
          </p:cNvPr>
          <p:cNvSpPr txBox="1">
            <a:spLocks/>
          </p:cNvSpPr>
          <p:nvPr/>
        </p:nvSpPr>
        <p:spPr>
          <a:xfrm>
            <a:off x="574762" y="4863516"/>
            <a:ext cx="3425301" cy="1006429"/>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solidFill>
                  <a:schemeClr val="tx2"/>
                </a:solidFill>
                <a:latin typeface="Montserrat" panose="00000500000000000000" pitchFamily="2" charset="0"/>
              </a:rPr>
              <a:t>Lorem ipsum dolor sit amet, consectetur adipiscing elit, sed do eiusmod tempor incididunt ut labore et dolore magna aliqua. Ut enim ad minim veniam, quis nostrud exercitation ullamco laboris nisi ut aliquip ex ea commodo consequat. </a:t>
            </a:r>
          </a:p>
        </p:txBody>
      </p:sp>
      <p:grpSp>
        <p:nvGrpSpPr>
          <p:cNvPr id="106" name="Group 105">
            <a:extLst>
              <a:ext uri="{FF2B5EF4-FFF2-40B4-BE49-F238E27FC236}">
                <a16:creationId xmlns:a16="http://schemas.microsoft.com/office/drawing/2014/main" id="{04AD03D7-77B8-43D2-AEEE-D6EBCA65CC7F}"/>
              </a:ext>
            </a:extLst>
          </p:cNvPr>
          <p:cNvGrpSpPr/>
          <p:nvPr/>
        </p:nvGrpSpPr>
        <p:grpSpPr>
          <a:xfrm>
            <a:off x="2065161" y="3836861"/>
            <a:ext cx="444500" cy="444500"/>
            <a:chOff x="1818958" y="3907981"/>
            <a:chExt cx="444500" cy="444500"/>
          </a:xfrm>
        </p:grpSpPr>
        <p:sp>
          <p:nvSpPr>
            <p:cNvPr id="22" name="Rectangle: Rounded Corners 21">
              <a:extLst>
                <a:ext uri="{FF2B5EF4-FFF2-40B4-BE49-F238E27FC236}">
                  <a16:creationId xmlns:a16="http://schemas.microsoft.com/office/drawing/2014/main" id="{E09A9678-C865-4C18-ACA8-5F800F1640B3}"/>
                </a:ext>
              </a:extLst>
            </p:cNvPr>
            <p:cNvSpPr/>
            <p:nvPr/>
          </p:nvSpPr>
          <p:spPr>
            <a:xfrm>
              <a:off x="1818958" y="3907981"/>
              <a:ext cx="444500" cy="444500"/>
            </a:xfrm>
            <a:prstGeom prst="roundRect">
              <a:avLst/>
            </a:prstGeom>
            <a:solidFill>
              <a:schemeClr val="accent1"/>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latin typeface="Font Awesome 5 Brands Regular" panose="02000503000000000000" pitchFamily="50" charset="2"/>
              </a:endParaRPr>
            </a:p>
          </p:txBody>
        </p:sp>
        <p:grpSp>
          <p:nvGrpSpPr>
            <p:cNvPr id="85" name="Graphic 19">
              <a:extLst>
                <a:ext uri="{FF2B5EF4-FFF2-40B4-BE49-F238E27FC236}">
                  <a16:creationId xmlns:a16="http://schemas.microsoft.com/office/drawing/2014/main" id="{FF0DA43E-484D-4F1F-97CD-0FFD46BF98C3}"/>
                </a:ext>
              </a:extLst>
            </p:cNvPr>
            <p:cNvGrpSpPr>
              <a:grpSpLocks noChangeAspect="1"/>
            </p:cNvGrpSpPr>
            <p:nvPr/>
          </p:nvGrpSpPr>
          <p:grpSpPr>
            <a:xfrm>
              <a:off x="1911397" y="4000420"/>
              <a:ext cx="259622" cy="259622"/>
              <a:chOff x="3810000" y="1143000"/>
              <a:chExt cx="4876800" cy="4876800"/>
            </a:xfrm>
            <a:solidFill>
              <a:schemeClr val="bg1"/>
            </a:solidFill>
          </p:grpSpPr>
          <p:sp>
            <p:nvSpPr>
              <p:cNvPr id="86" name="Freeform: Shape 85">
                <a:extLst>
                  <a:ext uri="{FF2B5EF4-FFF2-40B4-BE49-F238E27FC236}">
                    <a16:creationId xmlns:a16="http://schemas.microsoft.com/office/drawing/2014/main" id="{EB8CA788-4E23-44D5-A03D-3BDB8D06A213}"/>
                  </a:ext>
                </a:extLst>
              </p:cNvPr>
              <p:cNvSpPr/>
              <p:nvPr/>
            </p:nvSpPr>
            <p:spPr>
              <a:xfrm>
                <a:off x="7465219" y="2592229"/>
                <a:ext cx="333375" cy="333375"/>
              </a:xfrm>
              <a:custGeom>
                <a:avLst/>
                <a:gdLst>
                  <a:gd name="connsiteX0" fmla="*/ 332899 w 333375"/>
                  <a:gd name="connsiteY0" fmla="*/ 170021 h 333375"/>
                  <a:gd name="connsiteX1" fmla="*/ 170021 w 333375"/>
                  <a:gd name="connsiteY1" fmla="*/ 332899 h 333375"/>
                  <a:gd name="connsiteX2" fmla="*/ 7144 w 333375"/>
                  <a:gd name="connsiteY2" fmla="*/ 170021 h 333375"/>
                  <a:gd name="connsiteX3" fmla="*/ 170021 w 333375"/>
                  <a:gd name="connsiteY3" fmla="*/ 7144 h 333375"/>
                  <a:gd name="connsiteX4" fmla="*/ 332899 w 333375"/>
                  <a:gd name="connsiteY4" fmla="*/ 170021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33375">
                    <a:moveTo>
                      <a:pt x="332899" y="170021"/>
                    </a:moveTo>
                    <a:cubicBezTo>
                      <a:pt x="332899" y="259556"/>
                      <a:pt x="260509" y="332899"/>
                      <a:pt x="170021" y="332899"/>
                    </a:cubicBezTo>
                    <a:cubicBezTo>
                      <a:pt x="80486" y="332899"/>
                      <a:pt x="7144" y="260509"/>
                      <a:pt x="7144" y="170021"/>
                    </a:cubicBezTo>
                    <a:cubicBezTo>
                      <a:pt x="7144" y="79534"/>
                      <a:pt x="79534" y="7144"/>
                      <a:pt x="170021" y="7144"/>
                    </a:cubicBezTo>
                    <a:cubicBezTo>
                      <a:pt x="260509" y="8096"/>
                      <a:pt x="332899" y="80486"/>
                      <a:pt x="332899" y="170021"/>
                    </a:cubicBezTo>
                    <a:close/>
                  </a:path>
                </a:pathLst>
              </a:custGeom>
              <a:grpFill/>
              <a:ln w="9525" cap="flat">
                <a:noFill/>
                <a:prstDash val="solid"/>
                <a:miter/>
              </a:ln>
            </p:spPr>
            <p:txBody>
              <a:bodyPr rtlCol="0" anchor="ctr"/>
              <a:lstStyle/>
              <a:p>
                <a:endParaRPr lang="en-US">
                  <a:solidFill>
                    <a:schemeClr val="bg1"/>
                  </a:solidFill>
                </a:endParaRPr>
              </a:p>
            </p:txBody>
          </p:sp>
          <p:sp>
            <p:nvSpPr>
              <p:cNvPr id="87" name="Freeform: Shape 86">
                <a:extLst>
                  <a:ext uri="{FF2B5EF4-FFF2-40B4-BE49-F238E27FC236}">
                    <a16:creationId xmlns:a16="http://schemas.microsoft.com/office/drawing/2014/main" id="{65A07990-D59E-4F4D-AABF-DCD57B3DB87B}"/>
                  </a:ext>
                </a:extLst>
              </p:cNvPr>
              <p:cNvSpPr/>
              <p:nvPr/>
            </p:nvSpPr>
            <p:spPr>
              <a:xfrm>
                <a:off x="5346859" y="2923699"/>
                <a:ext cx="333375" cy="333375"/>
              </a:xfrm>
              <a:custGeom>
                <a:avLst/>
                <a:gdLst>
                  <a:gd name="connsiteX0" fmla="*/ 332899 w 333375"/>
                  <a:gd name="connsiteY0" fmla="*/ 170021 h 333375"/>
                  <a:gd name="connsiteX1" fmla="*/ 170021 w 333375"/>
                  <a:gd name="connsiteY1" fmla="*/ 332899 h 333375"/>
                  <a:gd name="connsiteX2" fmla="*/ 7144 w 333375"/>
                  <a:gd name="connsiteY2" fmla="*/ 170021 h 333375"/>
                  <a:gd name="connsiteX3" fmla="*/ 170021 w 333375"/>
                  <a:gd name="connsiteY3" fmla="*/ 7144 h 333375"/>
                  <a:gd name="connsiteX4" fmla="*/ 332899 w 333375"/>
                  <a:gd name="connsiteY4" fmla="*/ 170021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33375">
                    <a:moveTo>
                      <a:pt x="332899" y="170021"/>
                    </a:moveTo>
                    <a:cubicBezTo>
                      <a:pt x="332899" y="259556"/>
                      <a:pt x="260509" y="332899"/>
                      <a:pt x="170021" y="332899"/>
                    </a:cubicBezTo>
                    <a:cubicBezTo>
                      <a:pt x="79534" y="332899"/>
                      <a:pt x="7144" y="260509"/>
                      <a:pt x="7144" y="170021"/>
                    </a:cubicBezTo>
                    <a:cubicBezTo>
                      <a:pt x="7144" y="79534"/>
                      <a:pt x="79534" y="7144"/>
                      <a:pt x="170021" y="7144"/>
                    </a:cubicBezTo>
                    <a:cubicBezTo>
                      <a:pt x="260509" y="7144"/>
                      <a:pt x="332899" y="80486"/>
                      <a:pt x="332899" y="170021"/>
                    </a:cubicBezTo>
                    <a:close/>
                  </a:path>
                </a:pathLst>
              </a:custGeom>
              <a:grpFill/>
              <a:ln w="9525" cap="flat">
                <a:noFill/>
                <a:prstDash val="solid"/>
                <a:miter/>
              </a:ln>
            </p:spPr>
            <p:txBody>
              <a:bodyPr rtlCol="0" anchor="ctr"/>
              <a:lstStyle/>
              <a:p>
                <a:endParaRPr lang="en-US">
                  <a:solidFill>
                    <a:schemeClr val="bg1"/>
                  </a:solidFill>
                </a:endParaRPr>
              </a:p>
            </p:txBody>
          </p:sp>
          <p:sp>
            <p:nvSpPr>
              <p:cNvPr id="88" name="Freeform: Shape 87">
                <a:extLst>
                  <a:ext uri="{FF2B5EF4-FFF2-40B4-BE49-F238E27FC236}">
                    <a16:creationId xmlns:a16="http://schemas.microsoft.com/office/drawing/2014/main" id="{75780DCC-A915-4CCF-90F6-414D1AD8298E}"/>
                  </a:ext>
                </a:extLst>
              </p:cNvPr>
              <p:cNvSpPr/>
              <p:nvPr/>
            </p:nvSpPr>
            <p:spPr>
              <a:xfrm>
                <a:off x="6322219" y="3736181"/>
                <a:ext cx="333375" cy="333375"/>
              </a:xfrm>
              <a:custGeom>
                <a:avLst/>
                <a:gdLst>
                  <a:gd name="connsiteX0" fmla="*/ 332899 w 333375"/>
                  <a:gd name="connsiteY0" fmla="*/ 170021 h 333375"/>
                  <a:gd name="connsiteX1" fmla="*/ 170021 w 333375"/>
                  <a:gd name="connsiteY1" fmla="*/ 332899 h 333375"/>
                  <a:gd name="connsiteX2" fmla="*/ 7144 w 333375"/>
                  <a:gd name="connsiteY2" fmla="*/ 170021 h 333375"/>
                  <a:gd name="connsiteX3" fmla="*/ 170021 w 333375"/>
                  <a:gd name="connsiteY3" fmla="*/ 7144 h 333375"/>
                  <a:gd name="connsiteX4" fmla="*/ 332899 w 333375"/>
                  <a:gd name="connsiteY4" fmla="*/ 170021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33375">
                    <a:moveTo>
                      <a:pt x="332899" y="170021"/>
                    </a:moveTo>
                    <a:cubicBezTo>
                      <a:pt x="332899" y="259556"/>
                      <a:pt x="260509" y="332899"/>
                      <a:pt x="170021" y="332899"/>
                    </a:cubicBezTo>
                    <a:cubicBezTo>
                      <a:pt x="79534" y="332899"/>
                      <a:pt x="7144" y="260509"/>
                      <a:pt x="7144" y="170021"/>
                    </a:cubicBezTo>
                    <a:cubicBezTo>
                      <a:pt x="7144" y="80486"/>
                      <a:pt x="79534" y="7144"/>
                      <a:pt x="170021" y="7144"/>
                    </a:cubicBezTo>
                    <a:cubicBezTo>
                      <a:pt x="260509" y="7144"/>
                      <a:pt x="332899" y="80486"/>
                      <a:pt x="332899" y="170021"/>
                    </a:cubicBezTo>
                    <a:close/>
                  </a:path>
                </a:pathLst>
              </a:custGeom>
              <a:grpFill/>
              <a:ln w="9525" cap="flat">
                <a:noFill/>
                <a:prstDash val="solid"/>
                <a:miter/>
              </a:ln>
            </p:spPr>
            <p:txBody>
              <a:bodyPr rtlCol="0" anchor="ctr"/>
              <a:lstStyle/>
              <a:p>
                <a:endParaRPr lang="en-US">
                  <a:solidFill>
                    <a:schemeClr val="bg1"/>
                  </a:solidFill>
                </a:endParaRPr>
              </a:p>
            </p:txBody>
          </p:sp>
          <p:sp>
            <p:nvSpPr>
              <p:cNvPr id="89" name="Freeform: Shape 88">
                <a:extLst>
                  <a:ext uri="{FF2B5EF4-FFF2-40B4-BE49-F238E27FC236}">
                    <a16:creationId xmlns:a16="http://schemas.microsoft.com/office/drawing/2014/main" id="{24012E8A-9F1C-4020-AA90-A89B14D00199}"/>
                  </a:ext>
                </a:extLst>
              </p:cNvPr>
              <p:cNvSpPr/>
              <p:nvPr/>
            </p:nvSpPr>
            <p:spPr>
              <a:xfrm>
                <a:off x="3802856" y="1135856"/>
                <a:ext cx="4886325" cy="4886325"/>
              </a:xfrm>
              <a:custGeom>
                <a:avLst/>
                <a:gdLst>
                  <a:gd name="connsiteX0" fmla="*/ 4802029 w 4886325"/>
                  <a:gd name="connsiteY0" fmla="*/ 657701 h 4886325"/>
                  <a:gd name="connsiteX1" fmla="*/ 3907631 w 4886325"/>
                  <a:gd name="connsiteY1" fmla="*/ 657701 h 4886325"/>
                  <a:gd name="connsiteX2" fmla="*/ 3907631 w 4886325"/>
                  <a:gd name="connsiteY2" fmla="*/ 413861 h 4886325"/>
                  <a:gd name="connsiteX3" fmla="*/ 3826669 w 4886325"/>
                  <a:gd name="connsiteY3" fmla="*/ 332899 h 4886325"/>
                  <a:gd name="connsiteX4" fmla="*/ 2843689 w 4886325"/>
                  <a:gd name="connsiteY4" fmla="*/ 332899 h 4886325"/>
                  <a:gd name="connsiteX5" fmla="*/ 2445544 w 4886325"/>
                  <a:gd name="connsiteY5" fmla="*/ 7144 h 4886325"/>
                  <a:gd name="connsiteX6" fmla="*/ 2047399 w 4886325"/>
                  <a:gd name="connsiteY6" fmla="*/ 331946 h 4886325"/>
                  <a:gd name="connsiteX7" fmla="*/ 1063466 w 4886325"/>
                  <a:gd name="connsiteY7" fmla="*/ 331946 h 4886325"/>
                  <a:gd name="connsiteX8" fmla="*/ 982504 w 4886325"/>
                  <a:gd name="connsiteY8" fmla="*/ 412909 h 4886325"/>
                  <a:gd name="connsiteX9" fmla="*/ 982504 w 4886325"/>
                  <a:gd name="connsiteY9" fmla="*/ 656749 h 4886325"/>
                  <a:gd name="connsiteX10" fmla="*/ 88106 w 4886325"/>
                  <a:gd name="connsiteY10" fmla="*/ 656749 h 4886325"/>
                  <a:gd name="connsiteX11" fmla="*/ 7144 w 4886325"/>
                  <a:gd name="connsiteY11" fmla="*/ 737711 h 4886325"/>
                  <a:gd name="connsiteX12" fmla="*/ 7144 w 4886325"/>
                  <a:gd name="connsiteY12" fmla="*/ 3744754 h 4886325"/>
                  <a:gd name="connsiteX13" fmla="*/ 88106 w 4886325"/>
                  <a:gd name="connsiteY13" fmla="*/ 3825716 h 4886325"/>
                  <a:gd name="connsiteX14" fmla="*/ 169069 w 4886325"/>
                  <a:gd name="connsiteY14" fmla="*/ 3825716 h 4886325"/>
                  <a:gd name="connsiteX15" fmla="*/ 169069 w 4886325"/>
                  <a:gd name="connsiteY15" fmla="*/ 4069556 h 4886325"/>
                  <a:gd name="connsiteX16" fmla="*/ 250031 w 4886325"/>
                  <a:gd name="connsiteY16" fmla="*/ 4150519 h 4886325"/>
                  <a:gd name="connsiteX17" fmla="*/ 1239679 w 4886325"/>
                  <a:gd name="connsiteY17" fmla="*/ 4150519 h 4886325"/>
                  <a:gd name="connsiteX18" fmla="*/ 1023461 w 4886325"/>
                  <a:gd name="connsiteY18" fmla="*/ 4551522 h 4886325"/>
                  <a:gd name="connsiteX19" fmla="*/ 1028224 w 4886325"/>
                  <a:gd name="connsiteY19" fmla="*/ 4773454 h 4886325"/>
                  <a:gd name="connsiteX20" fmla="*/ 1220629 w 4886325"/>
                  <a:gd name="connsiteY20" fmla="*/ 4882991 h 4886325"/>
                  <a:gd name="connsiteX21" fmla="*/ 1417796 w 4886325"/>
                  <a:gd name="connsiteY21" fmla="*/ 4764881 h 4886325"/>
                  <a:gd name="connsiteX22" fmla="*/ 1748314 w 4886325"/>
                  <a:gd name="connsiteY22" fmla="*/ 4151471 h 4886325"/>
                  <a:gd name="connsiteX23" fmla="*/ 2199799 w 4886325"/>
                  <a:gd name="connsiteY23" fmla="*/ 4151471 h 4886325"/>
                  <a:gd name="connsiteX24" fmla="*/ 2199799 w 4886325"/>
                  <a:gd name="connsiteY24" fmla="*/ 4658201 h 4886325"/>
                  <a:gd name="connsiteX25" fmla="*/ 2424589 w 4886325"/>
                  <a:gd name="connsiteY25" fmla="*/ 4882991 h 4886325"/>
                  <a:gd name="connsiteX26" fmla="*/ 2463641 w 4886325"/>
                  <a:gd name="connsiteY26" fmla="*/ 4882991 h 4886325"/>
                  <a:gd name="connsiteX27" fmla="*/ 2688431 w 4886325"/>
                  <a:gd name="connsiteY27" fmla="*/ 4658201 h 4886325"/>
                  <a:gd name="connsiteX28" fmla="*/ 2688431 w 4886325"/>
                  <a:gd name="connsiteY28" fmla="*/ 4151471 h 4886325"/>
                  <a:gd name="connsiteX29" fmla="*/ 3140869 w 4886325"/>
                  <a:gd name="connsiteY29" fmla="*/ 4151471 h 4886325"/>
                  <a:gd name="connsiteX30" fmla="*/ 3471386 w 4886325"/>
                  <a:gd name="connsiteY30" fmla="*/ 4764881 h 4886325"/>
                  <a:gd name="connsiteX31" fmla="*/ 3669506 w 4886325"/>
                  <a:gd name="connsiteY31" fmla="*/ 4882991 h 4886325"/>
                  <a:gd name="connsiteX32" fmla="*/ 3861911 w 4886325"/>
                  <a:gd name="connsiteY32" fmla="*/ 4773454 h 4886325"/>
                  <a:gd name="connsiteX33" fmla="*/ 3866674 w 4886325"/>
                  <a:gd name="connsiteY33" fmla="*/ 4551522 h 4886325"/>
                  <a:gd name="connsiteX34" fmla="*/ 3650456 w 4886325"/>
                  <a:gd name="connsiteY34" fmla="*/ 4150519 h 4886325"/>
                  <a:gd name="connsiteX35" fmla="*/ 4640104 w 4886325"/>
                  <a:gd name="connsiteY35" fmla="*/ 4150519 h 4886325"/>
                  <a:gd name="connsiteX36" fmla="*/ 4721066 w 4886325"/>
                  <a:gd name="connsiteY36" fmla="*/ 4069556 h 4886325"/>
                  <a:gd name="connsiteX37" fmla="*/ 4721066 w 4886325"/>
                  <a:gd name="connsiteY37" fmla="*/ 3825716 h 4886325"/>
                  <a:gd name="connsiteX38" fmla="*/ 4802029 w 4886325"/>
                  <a:gd name="connsiteY38" fmla="*/ 3825716 h 4886325"/>
                  <a:gd name="connsiteX39" fmla="*/ 4882991 w 4886325"/>
                  <a:gd name="connsiteY39" fmla="*/ 3744754 h 4886325"/>
                  <a:gd name="connsiteX40" fmla="*/ 4882991 w 4886325"/>
                  <a:gd name="connsiteY40" fmla="*/ 738664 h 4886325"/>
                  <a:gd name="connsiteX41" fmla="*/ 4802029 w 4886325"/>
                  <a:gd name="connsiteY41" fmla="*/ 657701 h 4886325"/>
                  <a:gd name="connsiteX42" fmla="*/ 3420904 w 4886325"/>
                  <a:gd name="connsiteY42" fmla="*/ 3258026 h 4886325"/>
                  <a:gd name="connsiteX43" fmla="*/ 3501866 w 4886325"/>
                  <a:gd name="connsiteY43" fmla="*/ 3177064 h 4886325"/>
                  <a:gd name="connsiteX44" fmla="*/ 3826669 w 4886325"/>
                  <a:gd name="connsiteY44" fmla="*/ 3177064 h 4886325"/>
                  <a:gd name="connsiteX45" fmla="*/ 3907631 w 4886325"/>
                  <a:gd name="connsiteY45" fmla="*/ 3258026 h 4886325"/>
                  <a:gd name="connsiteX46" fmla="*/ 3826669 w 4886325"/>
                  <a:gd name="connsiteY46" fmla="*/ 3338989 h 4886325"/>
                  <a:gd name="connsiteX47" fmla="*/ 3501866 w 4886325"/>
                  <a:gd name="connsiteY47" fmla="*/ 3338989 h 4886325"/>
                  <a:gd name="connsiteX48" fmla="*/ 3420904 w 4886325"/>
                  <a:gd name="connsiteY48" fmla="*/ 3258026 h 4886325"/>
                  <a:gd name="connsiteX49" fmla="*/ 4071461 w 4886325"/>
                  <a:gd name="connsiteY49" fmla="*/ 3258026 h 4886325"/>
                  <a:gd name="connsiteX50" fmla="*/ 4152424 w 4886325"/>
                  <a:gd name="connsiteY50" fmla="*/ 3177064 h 4886325"/>
                  <a:gd name="connsiteX51" fmla="*/ 4315301 w 4886325"/>
                  <a:gd name="connsiteY51" fmla="*/ 3177064 h 4886325"/>
                  <a:gd name="connsiteX52" fmla="*/ 4396264 w 4886325"/>
                  <a:gd name="connsiteY52" fmla="*/ 3258026 h 4886325"/>
                  <a:gd name="connsiteX53" fmla="*/ 4315301 w 4886325"/>
                  <a:gd name="connsiteY53" fmla="*/ 3338989 h 4886325"/>
                  <a:gd name="connsiteX54" fmla="*/ 4152424 w 4886325"/>
                  <a:gd name="connsiteY54" fmla="*/ 3338989 h 4886325"/>
                  <a:gd name="connsiteX55" fmla="*/ 4071461 w 4886325"/>
                  <a:gd name="connsiteY55" fmla="*/ 3258026 h 4886325"/>
                  <a:gd name="connsiteX56" fmla="*/ 4396264 w 4886325"/>
                  <a:gd name="connsiteY56" fmla="*/ 2933224 h 4886325"/>
                  <a:gd name="connsiteX57" fmla="*/ 4315301 w 4886325"/>
                  <a:gd name="connsiteY57" fmla="*/ 3014186 h 4886325"/>
                  <a:gd name="connsiteX58" fmla="*/ 3502819 w 4886325"/>
                  <a:gd name="connsiteY58" fmla="*/ 3014186 h 4886325"/>
                  <a:gd name="connsiteX59" fmla="*/ 3421856 w 4886325"/>
                  <a:gd name="connsiteY59" fmla="*/ 2933224 h 4886325"/>
                  <a:gd name="connsiteX60" fmla="*/ 3502819 w 4886325"/>
                  <a:gd name="connsiteY60" fmla="*/ 2852261 h 4886325"/>
                  <a:gd name="connsiteX61" fmla="*/ 4315301 w 4886325"/>
                  <a:gd name="connsiteY61" fmla="*/ 2852261 h 4886325"/>
                  <a:gd name="connsiteX62" fmla="*/ 4396264 w 4886325"/>
                  <a:gd name="connsiteY62" fmla="*/ 2933224 h 4886325"/>
                  <a:gd name="connsiteX63" fmla="*/ 4158139 w 4886325"/>
                  <a:gd name="connsiteY63" fmla="*/ 1626394 h 4886325"/>
                  <a:gd name="connsiteX64" fmla="*/ 3833336 w 4886325"/>
                  <a:gd name="connsiteY64" fmla="*/ 1951196 h 4886325"/>
                  <a:gd name="connsiteX65" fmla="*/ 3665696 w 4886325"/>
                  <a:gd name="connsiteY65" fmla="*/ 1903571 h 4886325"/>
                  <a:gd name="connsiteX66" fmla="*/ 2967514 w 4886325"/>
                  <a:gd name="connsiteY66" fmla="*/ 2604611 h 4886325"/>
                  <a:gd name="connsiteX67" fmla="*/ 3014186 w 4886325"/>
                  <a:gd name="connsiteY67" fmla="*/ 2769394 h 4886325"/>
                  <a:gd name="connsiteX68" fmla="*/ 2689384 w 4886325"/>
                  <a:gd name="connsiteY68" fmla="*/ 3094196 h 4886325"/>
                  <a:gd name="connsiteX69" fmla="*/ 2364581 w 4886325"/>
                  <a:gd name="connsiteY69" fmla="*/ 2769394 h 4886325"/>
                  <a:gd name="connsiteX70" fmla="*/ 2406491 w 4886325"/>
                  <a:gd name="connsiteY70" fmla="*/ 2612231 h 4886325"/>
                  <a:gd name="connsiteX71" fmla="*/ 1918811 w 4886325"/>
                  <a:gd name="connsiteY71" fmla="*/ 2207419 h 4886325"/>
                  <a:gd name="connsiteX72" fmla="*/ 1714024 w 4886325"/>
                  <a:gd name="connsiteY72" fmla="*/ 2281714 h 4886325"/>
                  <a:gd name="connsiteX73" fmla="*/ 1612106 w 4886325"/>
                  <a:gd name="connsiteY73" fmla="*/ 2263616 h 4886325"/>
                  <a:gd name="connsiteX74" fmla="*/ 1171099 w 4886325"/>
                  <a:gd name="connsiteY74" fmla="*/ 2831306 h 4886325"/>
                  <a:gd name="connsiteX75" fmla="*/ 1226344 w 4886325"/>
                  <a:gd name="connsiteY75" fmla="*/ 3012281 h 4886325"/>
                  <a:gd name="connsiteX76" fmla="*/ 901541 w 4886325"/>
                  <a:gd name="connsiteY76" fmla="*/ 3337084 h 4886325"/>
                  <a:gd name="connsiteX77" fmla="*/ 576739 w 4886325"/>
                  <a:gd name="connsiteY77" fmla="*/ 3012281 h 4886325"/>
                  <a:gd name="connsiteX78" fmla="*/ 901541 w 4886325"/>
                  <a:gd name="connsiteY78" fmla="*/ 2687479 h 4886325"/>
                  <a:gd name="connsiteX79" fmla="*/ 1048226 w 4886325"/>
                  <a:gd name="connsiteY79" fmla="*/ 2724626 h 4886325"/>
                  <a:gd name="connsiteX80" fmla="*/ 1474946 w 4886325"/>
                  <a:gd name="connsiteY80" fmla="*/ 2175034 h 4886325"/>
                  <a:gd name="connsiteX81" fmla="*/ 1388269 w 4886325"/>
                  <a:gd name="connsiteY81" fmla="*/ 1955959 h 4886325"/>
                  <a:gd name="connsiteX82" fmla="*/ 1713071 w 4886325"/>
                  <a:gd name="connsiteY82" fmla="*/ 1631156 h 4886325"/>
                  <a:gd name="connsiteX83" fmla="*/ 2037874 w 4886325"/>
                  <a:gd name="connsiteY83" fmla="*/ 1955959 h 4886325"/>
                  <a:gd name="connsiteX84" fmla="*/ 2014061 w 4886325"/>
                  <a:gd name="connsiteY84" fmla="*/ 2075974 h 4886325"/>
                  <a:gd name="connsiteX85" fmla="*/ 2516981 w 4886325"/>
                  <a:gd name="connsiteY85" fmla="*/ 2493169 h 4886325"/>
                  <a:gd name="connsiteX86" fmla="*/ 2688431 w 4886325"/>
                  <a:gd name="connsiteY86" fmla="*/ 2443639 h 4886325"/>
                  <a:gd name="connsiteX87" fmla="*/ 2851309 w 4886325"/>
                  <a:gd name="connsiteY87" fmla="*/ 2489359 h 4886325"/>
                  <a:gd name="connsiteX88" fmla="*/ 3551396 w 4886325"/>
                  <a:gd name="connsiteY88" fmla="*/ 1786414 h 4886325"/>
                  <a:gd name="connsiteX89" fmla="*/ 3507581 w 4886325"/>
                  <a:gd name="connsiteY89" fmla="*/ 1625441 h 4886325"/>
                  <a:gd name="connsiteX90" fmla="*/ 3832384 w 4886325"/>
                  <a:gd name="connsiteY90" fmla="*/ 1300639 h 4886325"/>
                  <a:gd name="connsiteX91" fmla="*/ 4158139 w 4886325"/>
                  <a:gd name="connsiteY91" fmla="*/ 1626394 h 4886325"/>
                  <a:gd name="connsiteX92" fmla="*/ 1145381 w 4886325"/>
                  <a:gd name="connsiteY92" fmla="*/ 1470184 h 4886325"/>
                  <a:gd name="connsiteX93" fmla="*/ 1226344 w 4886325"/>
                  <a:gd name="connsiteY93" fmla="*/ 1389221 h 4886325"/>
                  <a:gd name="connsiteX94" fmla="*/ 1389221 w 4886325"/>
                  <a:gd name="connsiteY94" fmla="*/ 1389221 h 4886325"/>
                  <a:gd name="connsiteX95" fmla="*/ 1470184 w 4886325"/>
                  <a:gd name="connsiteY95" fmla="*/ 1470184 h 4886325"/>
                  <a:gd name="connsiteX96" fmla="*/ 1389221 w 4886325"/>
                  <a:gd name="connsiteY96" fmla="*/ 1551146 h 4886325"/>
                  <a:gd name="connsiteX97" fmla="*/ 1226344 w 4886325"/>
                  <a:gd name="connsiteY97" fmla="*/ 1551146 h 4886325"/>
                  <a:gd name="connsiteX98" fmla="*/ 1145381 w 4886325"/>
                  <a:gd name="connsiteY98" fmla="*/ 1470184 h 4886325"/>
                  <a:gd name="connsiteX99" fmla="*/ 1145381 w 4886325"/>
                  <a:gd name="connsiteY99" fmla="*/ 494824 h 4886325"/>
                  <a:gd name="connsiteX100" fmla="*/ 3746659 w 4886325"/>
                  <a:gd name="connsiteY100" fmla="*/ 494824 h 4886325"/>
                  <a:gd name="connsiteX101" fmla="*/ 3746659 w 4886325"/>
                  <a:gd name="connsiteY101" fmla="*/ 657701 h 4886325"/>
                  <a:gd name="connsiteX102" fmla="*/ 1145381 w 4886325"/>
                  <a:gd name="connsiteY102" fmla="*/ 657701 h 4886325"/>
                  <a:gd name="connsiteX103" fmla="*/ 1145381 w 4886325"/>
                  <a:gd name="connsiteY103" fmla="*/ 494824 h 4886325"/>
                  <a:gd name="connsiteX104" fmla="*/ 575786 w 4886325"/>
                  <a:gd name="connsiteY104" fmla="*/ 1063466 h 4886325"/>
                  <a:gd name="connsiteX105" fmla="*/ 1388269 w 4886325"/>
                  <a:gd name="connsiteY105" fmla="*/ 1063466 h 4886325"/>
                  <a:gd name="connsiteX106" fmla="*/ 1469231 w 4886325"/>
                  <a:gd name="connsiteY106" fmla="*/ 1144429 h 4886325"/>
                  <a:gd name="connsiteX107" fmla="*/ 1388269 w 4886325"/>
                  <a:gd name="connsiteY107" fmla="*/ 1225391 h 4886325"/>
                  <a:gd name="connsiteX108" fmla="*/ 575786 w 4886325"/>
                  <a:gd name="connsiteY108" fmla="*/ 1225391 h 4886325"/>
                  <a:gd name="connsiteX109" fmla="*/ 494824 w 4886325"/>
                  <a:gd name="connsiteY109" fmla="*/ 1144429 h 4886325"/>
                  <a:gd name="connsiteX110" fmla="*/ 575786 w 4886325"/>
                  <a:gd name="connsiteY110" fmla="*/ 1063466 h 4886325"/>
                  <a:gd name="connsiteX111" fmla="*/ 575786 w 4886325"/>
                  <a:gd name="connsiteY111" fmla="*/ 1389221 h 4886325"/>
                  <a:gd name="connsiteX112" fmla="*/ 900589 w 4886325"/>
                  <a:gd name="connsiteY112" fmla="*/ 1389221 h 4886325"/>
                  <a:gd name="connsiteX113" fmla="*/ 981551 w 4886325"/>
                  <a:gd name="connsiteY113" fmla="*/ 1470184 h 4886325"/>
                  <a:gd name="connsiteX114" fmla="*/ 900589 w 4886325"/>
                  <a:gd name="connsiteY114" fmla="*/ 1551146 h 4886325"/>
                  <a:gd name="connsiteX115" fmla="*/ 575786 w 4886325"/>
                  <a:gd name="connsiteY115" fmla="*/ 1551146 h 4886325"/>
                  <a:gd name="connsiteX116" fmla="*/ 494824 w 4886325"/>
                  <a:gd name="connsiteY116" fmla="*/ 1470184 h 4886325"/>
                  <a:gd name="connsiteX117" fmla="*/ 575786 w 4886325"/>
                  <a:gd name="connsiteY117" fmla="*/ 1389221 h 4886325"/>
                  <a:gd name="connsiteX118" fmla="*/ 4559141 w 4886325"/>
                  <a:gd name="connsiteY118" fmla="*/ 3989546 h 4886325"/>
                  <a:gd name="connsiteX119" fmla="*/ 331946 w 4886325"/>
                  <a:gd name="connsiteY119" fmla="*/ 3989546 h 4886325"/>
                  <a:gd name="connsiteX120" fmla="*/ 331946 w 4886325"/>
                  <a:gd name="connsiteY120" fmla="*/ 3826669 h 4886325"/>
                  <a:gd name="connsiteX121" fmla="*/ 4558189 w 4886325"/>
                  <a:gd name="connsiteY121" fmla="*/ 3826669 h 4886325"/>
                  <a:gd name="connsiteX122" fmla="*/ 4558189 w 4886325"/>
                  <a:gd name="connsiteY122" fmla="*/ 3989546 h 4886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4886325" h="4886325">
                    <a:moveTo>
                      <a:pt x="4802029" y="657701"/>
                    </a:moveTo>
                    <a:lnTo>
                      <a:pt x="3907631" y="657701"/>
                    </a:lnTo>
                    <a:lnTo>
                      <a:pt x="3907631" y="413861"/>
                    </a:lnTo>
                    <a:cubicBezTo>
                      <a:pt x="3907631" y="369094"/>
                      <a:pt x="3871436" y="332899"/>
                      <a:pt x="3826669" y="332899"/>
                    </a:cubicBezTo>
                    <a:lnTo>
                      <a:pt x="2843689" y="332899"/>
                    </a:lnTo>
                    <a:cubicBezTo>
                      <a:pt x="2805589" y="147161"/>
                      <a:pt x="2641759" y="7144"/>
                      <a:pt x="2445544" y="7144"/>
                    </a:cubicBezTo>
                    <a:cubicBezTo>
                      <a:pt x="2249329" y="7144"/>
                      <a:pt x="2085499" y="147161"/>
                      <a:pt x="2047399" y="331946"/>
                    </a:cubicBezTo>
                    <a:lnTo>
                      <a:pt x="1063466" y="331946"/>
                    </a:lnTo>
                    <a:cubicBezTo>
                      <a:pt x="1018699" y="331946"/>
                      <a:pt x="982504" y="368141"/>
                      <a:pt x="982504" y="412909"/>
                    </a:cubicBezTo>
                    <a:lnTo>
                      <a:pt x="982504" y="656749"/>
                    </a:lnTo>
                    <a:lnTo>
                      <a:pt x="88106" y="656749"/>
                    </a:lnTo>
                    <a:cubicBezTo>
                      <a:pt x="43339" y="656749"/>
                      <a:pt x="7144" y="692944"/>
                      <a:pt x="7144" y="737711"/>
                    </a:cubicBezTo>
                    <a:lnTo>
                      <a:pt x="7144" y="3744754"/>
                    </a:lnTo>
                    <a:cubicBezTo>
                      <a:pt x="7144" y="3789521"/>
                      <a:pt x="43339" y="3825716"/>
                      <a:pt x="88106" y="3825716"/>
                    </a:cubicBezTo>
                    <a:lnTo>
                      <a:pt x="169069" y="3825716"/>
                    </a:lnTo>
                    <a:lnTo>
                      <a:pt x="169069" y="4069556"/>
                    </a:lnTo>
                    <a:cubicBezTo>
                      <a:pt x="169069" y="4114324"/>
                      <a:pt x="205264" y="4150519"/>
                      <a:pt x="250031" y="4150519"/>
                    </a:cubicBezTo>
                    <a:lnTo>
                      <a:pt x="1239679" y="4150519"/>
                    </a:lnTo>
                    <a:lnTo>
                      <a:pt x="1023461" y="4551522"/>
                    </a:lnTo>
                    <a:cubicBezTo>
                      <a:pt x="985361" y="4622006"/>
                      <a:pt x="987266" y="4704874"/>
                      <a:pt x="1028224" y="4773454"/>
                    </a:cubicBezTo>
                    <a:cubicBezTo>
                      <a:pt x="1069181" y="4842034"/>
                      <a:pt x="1141571" y="4882991"/>
                      <a:pt x="1220629" y="4882991"/>
                    </a:cubicBezTo>
                    <a:cubicBezTo>
                      <a:pt x="1303496" y="4882991"/>
                      <a:pt x="1378744" y="4837272"/>
                      <a:pt x="1417796" y="4764881"/>
                    </a:cubicBezTo>
                    <a:lnTo>
                      <a:pt x="1748314" y="4151471"/>
                    </a:lnTo>
                    <a:lnTo>
                      <a:pt x="2199799" y="4151471"/>
                    </a:lnTo>
                    <a:lnTo>
                      <a:pt x="2199799" y="4658201"/>
                    </a:lnTo>
                    <a:cubicBezTo>
                      <a:pt x="2199799" y="4782026"/>
                      <a:pt x="2300764" y="4882991"/>
                      <a:pt x="2424589" y="4882991"/>
                    </a:cubicBezTo>
                    <a:lnTo>
                      <a:pt x="2463641" y="4882991"/>
                    </a:lnTo>
                    <a:cubicBezTo>
                      <a:pt x="2587466" y="4882991"/>
                      <a:pt x="2688431" y="4782026"/>
                      <a:pt x="2688431" y="4658201"/>
                    </a:cubicBezTo>
                    <a:lnTo>
                      <a:pt x="2688431" y="4151471"/>
                    </a:lnTo>
                    <a:lnTo>
                      <a:pt x="3140869" y="4151471"/>
                    </a:lnTo>
                    <a:lnTo>
                      <a:pt x="3471386" y="4764881"/>
                    </a:lnTo>
                    <a:cubicBezTo>
                      <a:pt x="3510439" y="4837272"/>
                      <a:pt x="3586639" y="4882991"/>
                      <a:pt x="3669506" y="4882991"/>
                    </a:cubicBezTo>
                    <a:cubicBezTo>
                      <a:pt x="3749516" y="4882991"/>
                      <a:pt x="3820954" y="4842034"/>
                      <a:pt x="3861911" y="4773454"/>
                    </a:cubicBezTo>
                    <a:cubicBezTo>
                      <a:pt x="3902869" y="4704874"/>
                      <a:pt x="3904774" y="4622006"/>
                      <a:pt x="3866674" y="4551522"/>
                    </a:cubicBezTo>
                    <a:lnTo>
                      <a:pt x="3650456" y="4150519"/>
                    </a:lnTo>
                    <a:lnTo>
                      <a:pt x="4640104" y="4150519"/>
                    </a:lnTo>
                    <a:cubicBezTo>
                      <a:pt x="4684872" y="4150519"/>
                      <a:pt x="4721066" y="4114324"/>
                      <a:pt x="4721066" y="4069556"/>
                    </a:cubicBezTo>
                    <a:lnTo>
                      <a:pt x="4721066" y="3825716"/>
                    </a:lnTo>
                    <a:lnTo>
                      <a:pt x="4802029" y="3825716"/>
                    </a:lnTo>
                    <a:cubicBezTo>
                      <a:pt x="4846797" y="3825716"/>
                      <a:pt x="4882991" y="3789521"/>
                      <a:pt x="4882991" y="3744754"/>
                    </a:cubicBezTo>
                    <a:lnTo>
                      <a:pt x="4882991" y="738664"/>
                    </a:lnTo>
                    <a:cubicBezTo>
                      <a:pt x="4883944" y="693896"/>
                      <a:pt x="4847749" y="657701"/>
                      <a:pt x="4802029" y="657701"/>
                    </a:cubicBezTo>
                    <a:close/>
                    <a:moveTo>
                      <a:pt x="3420904" y="3258026"/>
                    </a:moveTo>
                    <a:cubicBezTo>
                      <a:pt x="3420904" y="3213259"/>
                      <a:pt x="3457099" y="3177064"/>
                      <a:pt x="3501866" y="3177064"/>
                    </a:cubicBezTo>
                    <a:lnTo>
                      <a:pt x="3826669" y="3177064"/>
                    </a:lnTo>
                    <a:cubicBezTo>
                      <a:pt x="3871436" y="3177064"/>
                      <a:pt x="3907631" y="3213259"/>
                      <a:pt x="3907631" y="3258026"/>
                    </a:cubicBezTo>
                    <a:cubicBezTo>
                      <a:pt x="3907631" y="3302794"/>
                      <a:pt x="3871436" y="3338989"/>
                      <a:pt x="3826669" y="3338989"/>
                    </a:cubicBezTo>
                    <a:lnTo>
                      <a:pt x="3501866" y="3338989"/>
                    </a:lnTo>
                    <a:cubicBezTo>
                      <a:pt x="3457099" y="3339941"/>
                      <a:pt x="3420904" y="3302794"/>
                      <a:pt x="3420904" y="3258026"/>
                    </a:cubicBezTo>
                    <a:close/>
                    <a:moveTo>
                      <a:pt x="4071461" y="3258026"/>
                    </a:moveTo>
                    <a:cubicBezTo>
                      <a:pt x="4071461" y="3213259"/>
                      <a:pt x="4107656" y="3177064"/>
                      <a:pt x="4152424" y="3177064"/>
                    </a:cubicBezTo>
                    <a:lnTo>
                      <a:pt x="4315301" y="3177064"/>
                    </a:lnTo>
                    <a:cubicBezTo>
                      <a:pt x="4360069" y="3177064"/>
                      <a:pt x="4396264" y="3213259"/>
                      <a:pt x="4396264" y="3258026"/>
                    </a:cubicBezTo>
                    <a:cubicBezTo>
                      <a:pt x="4396264" y="3302794"/>
                      <a:pt x="4360069" y="3338989"/>
                      <a:pt x="4315301" y="3338989"/>
                    </a:cubicBezTo>
                    <a:lnTo>
                      <a:pt x="4152424" y="3338989"/>
                    </a:lnTo>
                    <a:cubicBezTo>
                      <a:pt x="4107656" y="3339941"/>
                      <a:pt x="4071461" y="3302794"/>
                      <a:pt x="4071461" y="3258026"/>
                    </a:cubicBezTo>
                    <a:close/>
                    <a:moveTo>
                      <a:pt x="4396264" y="2933224"/>
                    </a:moveTo>
                    <a:cubicBezTo>
                      <a:pt x="4396264" y="2977991"/>
                      <a:pt x="4360069" y="3014186"/>
                      <a:pt x="4315301" y="3014186"/>
                    </a:cubicBezTo>
                    <a:lnTo>
                      <a:pt x="3502819" y="3014186"/>
                    </a:lnTo>
                    <a:cubicBezTo>
                      <a:pt x="3458051" y="3014186"/>
                      <a:pt x="3421856" y="2977991"/>
                      <a:pt x="3421856" y="2933224"/>
                    </a:cubicBezTo>
                    <a:cubicBezTo>
                      <a:pt x="3421856" y="2888456"/>
                      <a:pt x="3458051" y="2852261"/>
                      <a:pt x="3502819" y="2852261"/>
                    </a:cubicBezTo>
                    <a:lnTo>
                      <a:pt x="4315301" y="2852261"/>
                    </a:lnTo>
                    <a:cubicBezTo>
                      <a:pt x="4360069" y="2852261"/>
                      <a:pt x="4396264" y="2888456"/>
                      <a:pt x="4396264" y="2933224"/>
                    </a:cubicBezTo>
                    <a:close/>
                    <a:moveTo>
                      <a:pt x="4158139" y="1626394"/>
                    </a:moveTo>
                    <a:cubicBezTo>
                      <a:pt x="4158139" y="1805464"/>
                      <a:pt x="4012406" y="1951196"/>
                      <a:pt x="3833336" y="1951196"/>
                    </a:cubicBezTo>
                    <a:cubicBezTo>
                      <a:pt x="3772376" y="1951196"/>
                      <a:pt x="3715226" y="1933099"/>
                      <a:pt x="3665696" y="1903571"/>
                    </a:cubicBezTo>
                    <a:lnTo>
                      <a:pt x="2967514" y="2604611"/>
                    </a:lnTo>
                    <a:cubicBezTo>
                      <a:pt x="2996089" y="2653189"/>
                      <a:pt x="3014186" y="2709386"/>
                      <a:pt x="3014186" y="2769394"/>
                    </a:cubicBezTo>
                    <a:cubicBezTo>
                      <a:pt x="3014186" y="2948464"/>
                      <a:pt x="2868454" y="3094196"/>
                      <a:pt x="2689384" y="3094196"/>
                    </a:cubicBezTo>
                    <a:cubicBezTo>
                      <a:pt x="2510314" y="3094196"/>
                      <a:pt x="2364581" y="2948464"/>
                      <a:pt x="2364581" y="2769394"/>
                    </a:cubicBezTo>
                    <a:cubicBezTo>
                      <a:pt x="2364581" y="2712244"/>
                      <a:pt x="2380774" y="2658904"/>
                      <a:pt x="2406491" y="2612231"/>
                    </a:cubicBezTo>
                    <a:lnTo>
                      <a:pt x="1918811" y="2207419"/>
                    </a:lnTo>
                    <a:cubicBezTo>
                      <a:pt x="1862614" y="2253139"/>
                      <a:pt x="1792129" y="2281714"/>
                      <a:pt x="1714024" y="2281714"/>
                    </a:cubicBezTo>
                    <a:cubicBezTo>
                      <a:pt x="1678781" y="2281714"/>
                      <a:pt x="1644491" y="2274094"/>
                      <a:pt x="1612106" y="2263616"/>
                    </a:cubicBezTo>
                    <a:lnTo>
                      <a:pt x="1171099" y="2831306"/>
                    </a:lnTo>
                    <a:cubicBezTo>
                      <a:pt x="1206341" y="2882741"/>
                      <a:pt x="1226344" y="2945606"/>
                      <a:pt x="1226344" y="3012281"/>
                    </a:cubicBezTo>
                    <a:cubicBezTo>
                      <a:pt x="1226344" y="3191351"/>
                      <a:pt x="1080611" y="3337084"/>
                      <a:pt x="901541" y="3337084"/>
                    </a:cubicBezTo>
                    <a:cubicBezTo>
                      <a:pt x="722471" y="3337084"/>
                      <a:pt x="576739" y="3191351"/>
                      <a:pt x="576739" y="3012281"/>
                    </a:cubicBezTo>
                    <a:cubicBezTo>
                      <a:pt x="576739" y="2833211"/>
                      <a:pt x="722471" y="2687479"/>
                      <a:pt x="901541" y="2687479"/>
                    </a:cubicBezTo>
                    <a:cubicBezTo>
                      <a:pt x="954881" y="2687479"/>
                      <a:pt x="1004411" y="2701766"/>
                      <a:pt x="1048226" y="2724626"/>
                    </a:cubicBezTo>
                    <a:lnTo>
                      <a:pt x="1474946" y="2175034"/>
                    </a:lnTo>
                    <a:cubicBezTo>
                      <a:pt x="1421606" y="2116931"/>
                      <a:pt x="1388269" y="2040731"/>
                      <a:pt x="1388269" y="1955959"/>
                    </a:cubicBezTo>
                    <a:cubicBezTo>
                      <a:pt x="1388269" y="1776889"/>
                      <a:pt x="1534001" y="1631156"/>
                      <a:pt x="1713071" y="1631156"/>
                    </a:cubicBezTo>
                    <a:cubicBezTo>
                      <a:pt x="1892141" y="1631156"/>
                      <a:pt x="2037874" y="1776889"/>
                      <a:pt x="2037874" y="1955959"/>
                    </a:cubicBezTo>
                    <a:cubicBezTo>
                      <a:pt x="2037874" y="1998821"/>
                      <a:pt x="2029301" y="2038826"/>
                      <a:pt x="2014061" y="2075974"/>
                    </a:cubicBezTo>
                    <a:lnTo>
                      <a:pt x="2516981" y="2493169"/>
                    </a:lnTo>
                    <a:cubicBezTo>
                      <a:pt x="2566511" y="2461736"/>
                      <a:pt x="2625566" y="2443639"/>
                      <a:pt x="2688431" y="2443639"/>
                    </a:cubicBezTo>
                    <a:cubicBezTo>
                      <a:pt x="2748439" y="2443639"/>
                      <a:pt x="2803684" y="2460784"/>
                      <a:pt x="2851309" y="2489359"/>
                    </a:cubicBezTo>
                    <a:lnTo>
                      <a:pt x="3551396" y="1786414"/>
                    </a:lnTo>
                    <a:cubicBezTo>
                      <a:pt x="3523774" y="1738789"/>
                      <a:pt x="3507581" y="1684496"/>
                      <a:pt x="3507581" y="1625441"/>
                    </a:cubicBezTo>
                    <a:cubicBezTo>
                      <a:pt x="3507581" y="1446371"/>
                      <a:pt x="3653314" y="1300639"/>
                      <a:pt x="3832384" y="1300639"/>
                    </a:cubicBezTo>
                    <a:cubicBezTo>
                      <a:pt x="4012406" y="1301591"/>
                      <a:pt x="4158139" y="1447324"/>
                      <a:pt x="4158139" y="1626394"/>
                    </a:cubicBezTo>
                    <a:close/>
                    <a:moveTo>
                      <a:pt x="1145381" y="1470184"/>
                    </a:moveTo>
                    <a:cubicBezTo>
                      <a:pt x="1145381" y="1425416"/>
                      <a:pt x="1181576" y="1389221"/>
                      <a:pt x="1226344" y="1389221"/>
                    </a:cubicBezTo>
                    <a:lnTo>
                      <a:pt x="1389221" y="1389221"/>
                    </a:lnTo>
                    <a:cubicBezTo>
                      <a:pt x="1433989" y="1389221"/>
                      <a:pt x="1470184" y="1425416"/>
                      <a:pt x="1470184" y="1470184"/>
                    </a:cubicBezTo>
                    <a:cubicBezTo>
                      <a:pt x="1470184" y="1514951"/>
                      <a:pt x="1433989" y="1551146"/>
                      <a:pt x="1389221" y="1551146"/>
                    </a:cubicBezTo>
                    <a:lnTo>
                      <a:pt x="1226344" y="1551146"/>
                    </a:lnTo>
                    <a:cubicBezTo>
                      <a:pt x="1181576" y="1551146"/>
                      <a:pt x="1145381" y="1514951"/>
                      <a:pt x="1145381" y="1470184"/>
                    </a:cubicBezTo>
                    <a:close/>
                    <a:moveTo>
                      <a:pt x="1145381" y="494824"/>
                    </a:moveTo>
                    <a:lnTo>
                      <a:pt x="3746659" y="494824"/>
                    </a:lnTo>
                    <a:lnTo>
                      <a:pt x="3746659" y="657701"/>
                    </a:lnTo>
                    <a:lnTo>
                      <a:pt x="1145381" y="657701"/>
                    </a:lnTo>
                    <a:lnTo>
                      <a:pt x="1145381" y="494824"/>
                    </a:lnTo>
                    <a:close/>
                    <a:moveTo>
                      <a:pt x="575786" y="1063466"/>
                    </a:moveTo>
                    <a:lnTo>
                      <a:pt x="1388269" y="1063466"/>
                    </a:lnTo>
                    <a:cubicBezTo>
                      <a:pt x="1433036" y="1063466"/>
                      <a:pt x="1469231" y="1099661"/>
                      <a:pt x="1469231" y="1144429"/>
                    </a:cubicBezTo>
                    <a:cubicBezTo>
                      <a:pt x="1469231" y="1189196"/>
                      <a:pt x="1433036" y="1225391"/>
                      <a:pt x="1388269" y="1225391"/>
                    </a:cubicBezTo>
                    <a:lnTo>
                      <a:pt x="575786" y="1225391"/>
                    </a:lnTo>
                    <a:cubicBezTo>
                      <a:pt x="531019" y="1225391"/>
                      <a:pt x="494824" y="1189196"/>
                      <a:pt x="494824" y="1144429"/>
                    </a:cubicBezTo>
                    <a:cubicBezTo>
                      <a:pt x="494824" y="1100614"/>
                      <a:pt x="531019" y="1063466"/>
                      <a:pt x="575786" y="1063466"/>
                    </a:cubicBezTo>
                    <a:close/>
                    <a:moveTo>
                      <a:pt x="575786" y="1389221"/>
                    </a:moveTo>
                    <a:lnTo>
                      <a:pt x="900589" y="1389221"/>
                    </a:lnTo>
                    <a:cubicBezTo>
                      <a:pt x="945356" y="1389221"/>
                      <a:pt x="981551" y="1425416"/>
                      <a:pt x="981551" y="1470184"/>
                    </a:cubicBezTo>
                    <a:cubicBezTo>
                      <a:pt x="981551" y="1514951"/>
                      <a:pt x="945356" y="1551146"/>
                      <a:pt x="900589" y="1551146"/>
                    </a:cubicBezTo>
                    <a:lnTo>
                      <a:pt x="575786" y="1551146"/>
                    </a:lnTo>
                    <a:cubicBezTo>
                      <a:pt x="531019" y="1551146"/>
                      <a:pt x="494824" y="1514951"/>
                      <a:pt x="494824" y="1470184"/>
                    </a:cubicBezTo>
                    <a:cubicBezTo>
                      <a:pt x="494824" y="1425416"/>
                      <a:pt x="531019" y="1389221"/>
                      <a:pt x="575786" y="1389221"/>
                    </a:cubicBezTo>
                    <a:close/>
                    <a:moveTo>
                      <a:pt x="4559141" y="3989546"/>
                    </a:moveTo>
                    <a:lnTo>
                      <a:pt x="331946" y="3989546"/>
                    </a:lnTo>
                    <a:lnTo>
                      <a:pt x="331946" y="3826669"/>
                    </a:lnTo>
                    <a:lnTo>
                      <a:pt x="4558189" y="3826669"/>
                    </a:lnTo>
                    <a:lnTo>
                      <a:pt x="4558189" y="3989546"/>
                    </a:lnTo>
                    <a:close/>
                  </a:path>
                </a:pathLst>
              </a:custGeom>
              <a:grpFill/>
              <a:ln w="9525" cap="flat">
                <a:noFill/>
                <a:prstDash val="solid"/>
                <a:miter/>
              </a:ln>
            </p:spPr>
            <p:txBody>
              <a:bodyPr rtlCol="0" anchor="ctr"/>
              <a:lstStyle/>
              <a:p>
                <a:endParaRPr lang="en-US">
                  <a:solidFill>
                    <a:schemeClr val="bg1"/>
                  </a:solidFill>
                </a:endParaRPr>
              </a:p>
            </p:txBody>
          </p:sp>
          <p:sp>
            <p:nvSpPr>
              <p:cNvPr id="90" name="Freeform: Shape 89">
                <a:extLst>
                  <a:ext uri="{FF2B5EF4-FFF2-40B4-BE49-F238E27FC236}">
                    <a16:creationId xmlns:a16="http://schemas.microsoft.com/office/drawing/2014/main" id="{23E09B19-F816-4079-8FE8-DB4937BF1F44}"/>
                  </a:ext>
                </a:extLst>
              </p:cNvPr>
              <p:cNvSpPr/>
              <p:nvPr/>
            </p:nvSpPr>
            <p:spPr>
              <a:xfrm>
                <a:off x="4533424" y="3980021"/>
                <a:ext cx="333375" cy="333375"/>
              </a:xfrm>
              <a:custGeom>
                <a:avLst/>
                <a:gdLst>
                  <a:gd name="connsiteX0" fmla="*/ 332899 w 333375"/>
                  <a:gd name="connsiteY0" fmla="*/ 170021 h 333375"/>
                  <a:gd name="connsiteX1" fmla="*/ 170021 w 333375"/>
                  <a:gd name="connsiteY1" fmla="*/ 332899 h 333375"/>
                  <a:gd name="connsiteX2" fmla="*/ 7144 w 333375"/>
                  <a:gd name="connsiteY2" fmla="*/ 170021 h 333375"/>
                  <a:gd name="connsiteX3" fmla="*/ 170021 w 333375"/>
                  <a:gd name="connsiteY3" fmla="*/ 7144 h 333375"/>
                  <a:gd name="connsiteX4" fmla="*/ 332899 w 333375"/>
                  <a:gd name="connsiteY4" fmla="*/ 170021 h 3333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33375" h="333375">
                    <a:moveTo>
                      <a:pt x="332899" y="170021"/>
                    </a:moveTo>
                    <a:cubicBezTo>
                      <a:pt x="332899" y="259556"/>
                      <a:pt x="260509" y="332899"/>
                      <a:pt x="170021" y="332899"/>
                    </a:cubicBezTo>
                    <a:cubicBezTo>
                      <a:pt x="79534" y="332899"/>
                      <a:pt x="7144" y="260509"/>
                      <a:pt x="7144" y="170021"/>
                    </a:cubicBezTo>
                    <a:cubicBezTo>
                      <a:pt x="7144" y="80486"/>
                      <a:pt x="79534" y="7144"/>
                      <a:pt x="170021" y="7144"/>
                    </a:cubicBezTo>
                    <a:cubicBezTo>
                      <a:pt x="260509" y="7144"/>
                      <a:pt x="332899" y="80486"/>
                      <a:pt x="332899" y="170021"/>
                    </a:cubicBezTo>
                    <a:close/>
                  </a:path>
                </a:pathLst>
              </a:custGeom>
              <a:grpFill/>
              <a:ln w="9525" cap="flat">
                <a:noFill/>
                <a:prstDash val="solid"/>
                <a:miter/>
              </a:ln>
            </p:spPr>
            <p:txBody>
              <a:bodyPr rtlCol="0" anchor="ctr"/>
              <a:lstStyle/>
              <a:p>
                <a:endParaRPr lang="en-US">
                  <a:solidFill>
                    <a:schemeClr val="bg1"/>
                  </a:solidFill>
                </a:endParaRPr>
              </a:p>
            </p:txBody>
          </p:sp>
        </p:grpSp>
      </p:grpSp>
      <p:sp>
        <p:nvSpPr>
          <p:cNvPr id="49" name="TextBox 48">
            <a:extLst>
              <a:ext uri="{FF2B5EF4-FFF2-40B4-BE49-F238E27FC236}">
                <a16:creationId xmlns:a16="http://schemas.microsoft.com/office/drawing/2014/main" id="{A10C9644-47E3-AE44-B07F-94BE50AB1E3F}"/>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Income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194709274"/>
      </p:ext>
    </p:extLst>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Rounded Corners 25">
            <a:extLst>
              <a:ext uri="{FF2B5EF4-FFF2-40B4-BE49-F238E27FC236}">
                <a16:creationId xmlns:a16="http://schemas.microsoft.com/office/drawing/2014/main" id="{1C716583-ED62-46A0-B235-BFA53160817F}"/>
              </a:ext>
            </a:extLst>
          </p:cNvPr>
          <p:cNvSpPr/>
          <p:nvPr/>
        </p:nvSpPr>
        <p:spPr>
          <a:xfrm>
            <a:off x="3341815" y="1257094"/>
            <a:ext cx="8349023" cy="2270377"/>
          </a:xfrm>
          <a:prstGeom prst="roundRect">
            <a:avLst>
              <a:gd name="adj" fmla="val 5594"/>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bg1">
                  <a:lumMod val="95000"/>
                </a:schemeClr>
              </a:solidFill>
            </a:endParaRPr>
          </a:p>
        </p:txBody>
      </p:sp>
      <p:sp>
        <p:nvSpPr>
          <p:cNvPr id="27" name="Rectangle: Rounded Corners 26">
            <a:extLst>
              <a:ext uri="{FF2B5EF4-FFF2-40B4-BE49-F238E27FC236}">
                <a16:creationId xmlns:a16="http://schemas.microsoft.com/office/drawing/2014/main" id="{9FF4C7A6-525B-448B-B72C-819517B79925}"/>
              </a:ext>
            </a:extLst>
          </p:cNvPr>
          <p:cNvSpPr/>
          <p:nvPr/>
        </p:nvSpPr>
        <p:spPr>
          <a:xfrm>
            <a:off x="471429" y="1419449"/>
            <a:ext cx="383020" cy="385044"/>
          </a:xfrm>
          <a:prstGeom prst="roundRect">
            <a:avLst>
              <a:gd name="adj" fmla="val 6667"/>
            </a:avLst>
          </a:prstGeom>
          <a:gradFill flip="none" rotWithShape="1">
            <a:gsLst>
              <a:gs pos="0">
                <a:schemeClr val="accent1"/>
              </a:gs>
              <a:gs pos="98230">
                <a:schemeClr val="accent2"/>
              </a:gs>
            </a:gsLst>
            <a:lin ang="2700000" scaled="1"/>
            <a:tileRect/>
          </a:gra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98ABFD1C-9EA9-43D5-A2E1-49AB1608D279}"/>
              </a:ext>
            </a:extLst>
          </p:cNvPr>
          <p:cNvSpPr/>
          <p:nvPr/>
        </p:nvSpPr>
        <p:spPr>
          <a:xfrm>
            <a:off x="845144" y="1242910"/>
            <a:ext cx="2168057" cy="738122"/>
          </a:xfrm>
          <a:prstGeom prst="roundRect">
            <a:avLst>
              <a:gd name="adj" fmla="val 17206"/>
            </a:avLst>
          </a:prstGeom>
          <a:solidFill>
            <a:schemeClr val="bg1"/>
          </a:solidFill>
          <a:ln>
            <a:noFill/>
          </a:ln>
          <a:effectLst>
            <a:outerShdw blurRad="50800" dist="139700" dir="10800000" sx="87000" sy="87000" algn="ctr" rotWithShape="0">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29" name="Rectangle: Rounded Corners 28">
            <a:extLst>
              <a:ext uri="{FF2B5EF4-FFF2-40B4-BE49-F238E27FC236}">
                <a16:creationId xmlns:a16="http://schemas.microsoft.com/office/drawing/2014/main" id="{8E2BA7CD-6DF5-4345-B077-09FCB4EAD6D0}"/>
              </a:ext>
            </a:extLst>
          </p:cNvPr>
          <p:cNvSpPr/>
          <p:nvPr/>
        </p:nvSpPr>
        <p:spPr>
          <a:xfrm>
            <a:off x="471429" y="2208997"/>
            <a:ext cx="383020" cy="385044"/>
          </a:xfrm>
          <a:prstGeom prst="roundRect">
            <a:avLst>
              <a:gd name="adj" fmla="val 6667"/>
            </a:avLst>
          </a:prstGeom>
          <a:gradFill>
            <a:gsLst>
              <a:gs pos="100000">
                <a:schemeClr val="accent1"/>
              </a:gs>
              <a:gs pos="2000">
                <a:schemeClr val="accent3"/>
              </a:gs>
            </a:gsLst>
            <a:lin ang="2700000" scaled="1"/>
          </a:gra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Rounded Corners 29">
            <a:extLst>
              <a:ext uri="{FF2B5EF4-FFF2-40B4-BE49-F238E27FC236}">
                <a16:creationId xmlns:a16="http://schemas.microsoft.com/office/drawing/2014/main" id="{35F07ACE-9B29-4918-9076-367AD2630F3B}"/>
              </a:ext>
            </a:extLst>
          </p:cNvPr>
          <p:cNvSpPr/>
          <p:nvPr/>
        </p:nvSpPr>
        <p:spPr>
          <a:xfrm>
            <a:off x="845144" y="2032458"/>
            <a:ext cx="2168057" cy="738122"/>
          </a:xfrm>
          <a:prstGeom prst="roundRect">
            <a:avLst>
              <a:gd name="adj" fmla="val 17206"/>
            </a:avLst>
          </a:prstGeom>
          <a:solidFill>
            <a:schemeClr val="bg1"/>
          </a:solidFill>
          <a:ln>
            <a:noFill/>
          </a:ln>
          <a:effectLst>
            <a:outerShdw blurRad="50800" dist="139700" dir="10800000" sx="87000" sy="87000" algn="ctr" rotWithShape="0">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31" name="Rectangle: Rounded Corners 30">
            <a:extLst>
              <a:ext uri="{FF2B5EF4-FFF2-40B4-BE49-F238E27FC236}">
                <a16:creationId xmlns:a16="http://schemas.microsoft.com/office/drawing/2014/main" id="{E3092B96-5EA1-4BC4-AD28-E360FCBBDFD5}"/>
              </a:ext>
            </a:extLst>
          </p:cNvPr>
          <p:cNvSpPr/>
          <p:nvPr/>
        </p:nvSpPr>
        <p:spPr>
          <a:xfrm>
            <a:off x="471429" y="2998544"/>
            <a:ext cx="383020" cy="385044"/>
          </a:xfrm>
          <a:prstGeom prst="roundRect">
            <a:avLst>
              <a:gd name="adj" fmla="val 6667"/>
            </a:avLst>
          </a:prstGeom>
          <a:gradFill>
            <a:gsLst>
              <a:gs pos="0">
                <a:schemeClr val="accent3"/>
              </a:gs>
              <a:gs pos="98230">
                <a:schemeClr val="accent4"/>
              </a:gs>
            </a:gsLst>
            <a:lin ang="2700000" scaled="1"/>
          </a:gra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Rounded Corners 31">
            <a:extLst>
              <a:ext uri="{FF2B5EF4-FFF2-40B4-BE49-F238E27FC236}">
                <a16:creationId xmlns:a16="http://schemas.microsoft.com/office/drawing/2014/main" id="{AA130EFA-6D37-4E82-AE0C-590E9C08808C}"/>
              </a:ext>
            </a:extLst>
          </p:cNvPr>
          <p:cNvSpPr/>
          <p:nvPr/>
        </p:nvSpPr>
        <p:spPr>
          <a:xfrm>
            <a:off x="845144" y="2822005"/>
            <a:ext cx="2168057" cy="738122"/>
          </a:xfrm>
          <a:prstGeom prst="roundRect">
            <a:avLst>
              <a:gd name="adj" fmla="val 17206"/>
            </a:avLst>
          </a:prstGeom>
          <a:solidFill>
            <a:schemeClr val="bg1"/>
          </a:solidFill>
          <a:ln>
            <a:noFill/>
          </a:ln>
          <a:effectLst>
            <a:outerShdw blurRad="50800" dist="139700" dir="10800000" sx="87000" sy="87000" algn="ctr" rotWithShape="0">
              <a:srgbClr val="000000">
                <a:alpha val="32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aphicFrame>
        <p:nvGraphicFramePr>
          <p:cNvPr id="33" name="Chart 32">
            <a:extLst>
              <a:ext uri="{FF2B5EF4-FFF2-40B4-BE49-F238E27FC236}">
                <a16:creationId xmlns:a16="http://schemas.microsoft.com/office/drawing/2014/main" id="{011E1F51-F646-45F4-A9B4-BAF405B3696A}"/>
              </a:ext>
            </a:extLst>
          </p:cNvPr>
          <p:cNvGraphicFramePr/>
          <p:nvPr/>
        </p:nvGraphicFramePr>
        <p:xfrm>
          <a:off x="3628842" y="1729970"/>
          <a:ext cx="7833207" cy="1740644"/>
        </p:xfrm>
        <a:graphic>
          <a:graphicData uri="http://schemas.openxmlformats.org/drawingml/2006/chart">
            <c:chart xmlns:c="http://schemas.openxmlformats.org/drawingml/2006/chart" xmlns:r="http://schemas.openxmlformats.org/officeDocument/2006/relationships" r:id="rId2"/>
          </a:graphicData>
        </a:graphic>
      </p:graphicFrame>
      <p:sp>
        <p:nvSpPr>
          <p:cNvPr id="34" name="Rectangle: Rounded Corners 33">
            <a:extLst>
              <a:ext uri="{FF2B5EF4-FFF2-40B4-BE49-F238E27FC236}">
                <a16:creationId xmlns:a16="http://schemas.microsoft.com/office/drawing/2014/main" id="{87EF1C80-07EA-4130-A1A3-D14521949496}"/>
              </a:ext>
            </a:extLst>
          </p:cNvPr>
          <p:cNvSpPr/>
          <p:nvPr/>
        </p:nvSpPr>
        <p:spPr>
          <a:xfrm>
            <a:off x="467778" y="3902501"/>
            <a:ext cx="3464553" cy="2176786"/>
          </a:xfrm>
          <a:prstGeom prst="roundRect">
            <a:avLst>
              <a:gd name="adj" fmla="val 58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Rounded Corners 34">
            <a:extLst>
              <a:ext uri="{FF2B5EF4-FFF2-40B4-BE49-F238E27FC236}">
                <a16:creationId xmlns:a16="http://schemas.microsoft.com/office/drawing/2014/main" id="{8B8ED81D-642E-4CDD-91F4-78BE78A50C34}"/>
              </a:ext>
            </a:extLst>
          </p:cNvPr>
          <p:cNvSpPr/>
          <p:nvPr/>
        </p:nvSpPr>
        <p:spPr>
          <a:xfrm>
            <a:off x="4260945" y="3902501"/>
            <a:ext cx="3695510" cy="2176786"/>
          </a:xfrm>
          <a:prstGeom prst="roundRect">
            <a:avLst>
              <a:gd name="adj" fmla="val 58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Rounded Corners 35">
            <a:extLst>
              <a:ext uri="{FF2B5EF4-FFF2-40B4-BE49-F238E27FC236}">
                <a16:creationId xmlns:a16="http://schemas.microsoft.com/office/drawing/2014/main" id="{4699D981-2AED-460F-A9C0-A711F3943C44}"/>
              </a:ext>
            </a:extLst>
          </p:cNvPr>
          <p:cNvSpPr/>
          <p:nvPr/>
        </p:nvSpPr>
        <p:spPr>
          <a:xfrm>
            <a:off x="8285068" y="3902501"/>
            <a:ext cx="3439154" cy="2176786"/>
          </a:xfrm>
          <a:prstGeom prst="roundRect">
            <a:avLst>
              <a:gd name="adj" fmla="val 5834"/>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7" name="Chart 36">
            <a:extLst>
              <a:ext uri="{FF2B5EF4-FFF2-40B4-BE49-F238E27FC236}">
                <a16:creationId xmlns:a16="http://schemas.microsoft.com/office/drawing/2014/main" id="{589BCAA1-1836-4BB8-BEEA-F666F32CBA40}"/>
              </a:ext>
            </a:extLst>
          </p:cNvPr>
          <p:cNvGraphicFramePr/>
          <p:nvPr/>
        </p:nvGraphicFramePr>
        <p:xfrm>
          <a:off x="556025" y="4262026"/>
          <a:ext cx="3072817" cy="174185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8" name="Chart 37">
            <a:extLst>
              <a:ext uri="{FF2B5EF4-FFF2-40B4-BE49-F238E27FC236}">
                <a16:creationId xmlns:a16="http://schemas.microsoft.com/office/drawing/2014/main" id="{2951C07C-2ED0-4E85-989C-C7601AB74C4D}"/>
              </a:ext>
            </a:extLst>
          </p:cNvPr>
          <p:cNvGraphicFramePr/>
          <p:nvPr/>
        </p:nvGraphicFramePr>
        <p:xfrm>
          <a:off x="4484961" y="4262026"/>
          <a:ext cx="3247478" cy="1741854"/>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39" name="Chart 38">
            <a:extLst>
              <a:ext uri="{FF2B5EF4-FFF2-40B4-BE49-F238E27FC236}">
                <a16:creationId xmlns:a16="http://schemas.microsoft.com/office/drawing/2014/main" id="{7413F712-0993-414B-BE73-4C26BB767C19}"/>
              </a:ext>
            </a:extLst>
          </p:cNvPr>
          <p:cNvGraphicFramePr/>
          <p:nvPr/>
        </p:nvGraphicFramePr>
        <p:xfrm>
          <a:off x="8541424" y="4262026"/>
          <a:ext cx="3090887" cy="1741854"/>
        </p:xfrm>
        <a:graphic>
          <a:graphicData uri="http://schemas.openxmlformats.org/drawingml/2006/chart">
            <c:chart xmlns:c="http://schemas.openxmlformats.org/drawingml/2006/chart" xmlns:r="http://schemas.openxmlformats.org/officeDocument/2006/relationships" r:id="rId5"/>
          </a:graphicData>
        </a:graphic>
      </p:graphicFrame>
      <p:sp>
        <p:nvSpPr>
          <p:cNvPr id="22" name="TextBox 21">
            <a:extLst>
              <a:ext uri="{FF2B5EF4-FFF2-40B4-BE49-F238E27FC236}">
                <a16:creationId xmlns:a16="http://schemas.microsoft.com/office/drawing/2014/main" id="{E6B15E61-BDFD-4BAD-AF4B-D65890577553}"/>
              </a:ext>
            </a:extLst>
          </p:cNvPr>
          <p:cNvSpPr txBox="1"/>
          <p:nvPr/>
        </p:nvSpPr>
        <p:spPr>
          <a:xfrm>
            <a:off x="1113789" y="1301570"/>
            <a:ext cx="1598981" cy="400110"/>
          </a:xfrm>
          <a:prstGeom prst="rect">
            <a:avLst/>
          </a:prstGeom>
          <a:noFill/>
        </p:spPr>
        <p:txBody>
          <a:bodyPr wrap="square" rtlCol="0">
            <a:spAutoFit/>
          </a:bodyPr>
          <a:lstStyle/>
          <a:p>
            <a:pPr algn="ctr"/>
            <a:r>
              <a:rPr lang="en-US" sz="2000" b="1">
                <a:solidFill>
                  <a:schemeClr val="accent1"/>
                </a:solidFill>
                <a:latin typeface="Montserrat Medium" panose="00000600000000000000" pitchFamily="2" charset="0"/>
              </a:rPr>
              <a:t>$ 35,235</a:t>
            </a:r>
          </a:p>
        </p:txBody>
      </p:sp>
      <p:sp>
        <p:nvSpPr>
          <p:cNvPr id="23" name="Text Placeholder 4">
            <a:extLst>
              <a:ext uri="{FF2B5EF4-FFF2-40B4-BE49-F238E27FC236}">
                <a16:creationId xmlns:a16="http://schemas.microsoft.com/office/drawing/2014/main" id="{364ABEDA-94B5-4999-A643-8964516B559B}"/>
              </a:ext>
            </a:extLst>
          </p:cNvPr>
          <p:cNvSpPr txBox="1">
            <a:spLocks/>
          </p:cNvSpPr>
          <p:nvPr/>
        </p:nvSpPr>
        <p:spPr>
          <a:xfrm>
            <a:off x="1113790" y="1669475"/>
            <a:ext cx="1598979" cy="24468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solidFill>
                  <a:schemeClr val="tx2"/>
                </a:solidFill>
                <a:latin typeface="Montserrat" panose="00000500000000000000" pitchFamily="2" charset="0"/>
              </a:rPr>
              <a:t>Last Day Sales</a:t>
            </a:r>
          </a:p>
        </p:txBody>
      </p:sp>
      <p:sp>
        <p:nvSpPr>
          <p:cNvPr id="24" name="TextBox 23">
            <a:extLst>
              <a:ext uri="{FF2B5EF4-FFF2-40B4-BE49-F238E27FC236}">
                <a16:creationId xmlns:a16="http://schemas.microsoft.com/office/drawing/2014/main" id="{39057B0A-45A8-49F7-BB55-1DD2A5F9885D}"/>
              </a:ext>
            </a:extLst>
          </p:cNvPr>
          <p:cNvSpPr txBox="1"/>
          <p:nvPr/>
        </p:nvSpPr>
        <p:spPr>
          <a:xfrm>
            <a:off x="1113789" y="2099817"/>
            <a:ext cx="1598981" cy="400110"/>
          </a:xfrm>
          <a:prstGeom prst="rect">
            <a:avLst/>
          </a:prstGeom>
          <a:noFill/>
        </p:spPr>
        <p:txBody>
          <a:bodyPr wrap="square" rtlCol="0">
            <a:spAutoFit/>
          </a:bodyPr>
          <a:lstStyle/>
          <a:p>
            <a:pPr algn="ctr"/>
            <a:r>
              <a:rPr lang="en-US" sz="2000" b="1">
                <a:solidFill>
                  <a:schemeClr val="accent2"/>
                </a:solidFill>
                <a:latin typeface="Montserrat Medium" panose="00000600000000000000" pitchFamily="2" charset="0"/>
              </a:rPr>
              <a:t>$ 635,235</a:t>
            </a:r>
          </a:p>
        </p:txBody>
      </p:sp>
      <p:sp>
        <p:nvSpPr>
          <p:cNvPr id="25" name="Text Placeholder 4">
            <a:extLst>
              <a:ext uri="{FF2B5EF4-FFF2-40B4-BE49-F238E27FC236}">
                <a16:creationId xmlns:a16="http://schemas.microsoft.com/office/drawing/2014/main" id="{6ED12685-7E5F-44AF-9E02-10C5D3C4E870}"/>
              </a:ext>
            </a:extLst>
          </p:cNvPr>
          <p:cNvSpPr txBox="1">
            <a:spLocks/>
          </p:cNvSpPr>
          <p:nvPr/>
        </p:nvSpPr>
        <p:spPr>
          <a:xfrm>
            <a:off x="1113790" y="2467722"/>
            <a:ext cx="1598979" cy="24468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solidFill>
                  <a:schemeClr val="tx2"/>
                </a:solidFill>
                <a:latin typeface="Montserrat" panose="00000500000000000000" pitchFamily="2" charset="0"/>
              </a:rPr>
              <a:t>Last Week Sales</a:t>
            </a:r>
          </a:p>
        </p:txBody>
      </p:sp>
      <p:sp>
        <p:nvSpPr>
          <p:cNvPr id="46" name="TextBox 45">
            <a:extLst>
              <a:ext uri="{FF2B5EF4-FFF2-40B4-BE49-F238E27FC236}">
                <a16:creationId xmlns:a16="http://schemas.microsoft.com/office/drawing/2014/main" id="{4854474A-9936-4875-B930-F12EEAEC8D53}"/>
              </a:ext>
            </a:extLst>
          </p:cNvPr>
          <p:cNvSpPr txBox="1"/>
          <p:nvPr/>
        </p:nvSpPr>
        <p:spPr>
          <a:xfrm>
            <a:off x="1113789" y="2860259"/>
            <a:ext cx="1598981" cy="400110"/>
          </a:xfrm>
          <a:prstGeom prst="rect">
            <a:avLst/>
          </a:prstGeom>
          <a:noFill/>
        </p:spPr>
        <p:txBody>
          <a:bodyPr wrap="square" rtlCol="0">
            <a:spAutoFit/>
          </a:bodyPr>
          <a:lstStyle/>
          <a:p>
            <a:pPr algn="ctr"/>
            <a:r>
              <a:rPr lang="en-US" sz="2000" b="1">
                <a:solidFill>
                  <a:schemeClr val="accent3"/>
                </a:solidFill>
                <a:latin typeface="Montserrat Medium" panose="00000600000000000000" pitchFamily="2" charset="0"/>
              </a:rPr>
              <a:t>$ 2,635,235</a:t>
            </a:r>
          </a:p>
        </p:txBody>
      </p:sp>
      <p:sp>
        <p:nvSpPr>
          <p:cNvPr id="47" name="Text Placeholder 4">
            <a:extLst>
              <a:ext uri="{FF2B5EF4-FFF2-40B4-BE49-F238E27FC236}">
                <a16:creationId xmlns:a16="http://schemas.microsoft.com/office/drawing/2014/main" id="{117F302B-0E9C-45A3-BCE3-0D9BF4803903}"/>
              </a:ext>
            </a:extLst>
          </p:cNvPr>
          <p:cNvSpPr txBox="1">
            <a:spLocks/>
          </p:cNvSpPr>
          <p:nvPr/>
        </p:nvSpPr>
        <p:spPr>
          <a:xfrm>
            <a:off x="1113790" y="3228164"/>
            <a:ext cx="1598979" cy="24468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en-US" sz="1100">
                <a:solidFill>
                  <a:schemeClr val="tx2"/>
                </a:solidFill>
                <a:latin typeface="Montserrat" panose="00000500000000000000" pitchFamily="2" charset="0"/>
              </a:rPr>
              <a:t>Last Year Sales</a:t>
            </a:r>
          </a:p>
        </p:txBody>
      </p:sp>
      <p:sp>
        <p:nvSpPr>
          <p:cNvPr id="48" name="Text Placeholder 4">
            <a:extLst>
              <a:ext uri="{FF2B5EF4-FFF2-40B4-BE49-F238E27FC236}">
                <a16:creationId xmlns:a16="http://schemas.microsoft.com/office/drawing/2014/main" id="{CA1EA694-5C5B-4260-9D7C-1499C1CFD555}"/>
              </a:ext>
            </a:extLst>
          </p:cNvPr>
          <p:cNvSpPr txBox="1">
            <a:spLocks/>
          </p:cNvSpPr>
          <p:nvPr/>
        </p:nvSpPr>
        <p:spPr>
          <a:xfrm>
            <a:off x="638943" y="4045274"/>
            <a:ext cx="1018408"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400" b="1">
                <a:solidFill>
                  <a:schemeClr val="tx1">
                    <a:lumMod val="60000"/>
                    <a:lumOff val="40000"/>
                  </a:schemeClr>
                </a:solidFill>
                <a:latin typeface="Montserrat" panose="00000500000000000000" pitchFamily="2" charset="0"/>
              </a:rPr>
              <a:t>Revenue</a:t>
            </a:r>
          </a:p>
        </p:txBody>
      </p:sp>
      <p:sp>
        <p:nvSpPr>
          <p:cNvPr id="49" name="Text Placeholder 4">
            <a:extLst>
              <a:ext uri="{FF2B5EF4-FFF2-40B4-BE49-F238E27FC236}">
                <a16:creationId xmlns:a16="http://schemas.microsoft.com/office/drawing/2014/main" id="{00C92029-74FC-4AE4-83A2-D83775F1A9D9}"/>
              </a:ext>
            </a:extLst>
          </p:cNvPr>
          <p:cNvSpPr txBox="1">
            <a:spLocks/>
          </p:cNvSpPr>
          <p:nvPr/>
        </p:nvSpPr>
        <p:spPr>
          <a:xfrm>
            <a:off x="4693920" y="4045274"/>
            <a:ext cx="1244916"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400" b="1">
                <a:solidFill>
                  <a:schemeClr val="tx1">
                    <a:lumMod val="60000"/>
                    <a:lumOff val="40000"/>
                  </a:schemeClr>
                </a:solidFill>
                <a:latin typeface="Montserrat" panose="00000500000000000000" pitchFamily="2" charset="0"/>
              </a:rPr>
              <a:t>Sales</a:t>
            </a:r>
          </a:p>
        </p:txBody>
      </p:sp>
      <p:sp>
        <p:nvSpPr>
          <p:cNvPr id="50" name="Text Placeholder 4">
            <a:extLst>
              <a:ext uri="{FF2B5EF4-FFF2-40B4-BE49-F238E27FC236}">
                <a16:creationId xmlns:a16="http://schemas.microsoft.com/office/drawing/2014/main" id="{1D49BD1E-0FBF-4C3A-9A8F-D7FDCB243E0F}"/>
              </a:ext>
            </a:extLst>
          </p:cNvPr>
          <p:cNvSpPr txBox="1">
            <a:spLocks/>
          </p:cNvSpPr>
          <p:nvPr/>
        </p:nvSpPr>
        <p:spPr>
          <a:xfrm>
            <a:off x="8585199" y="4045274"/>
            <a:ext cx="1332143"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400" b="1">
                <a:solidFill>
                  <a:schemeClr val="tx1">
                    <a:lumMod val="60000"/>
                    <a:lumOff val="40000"/>
                  </a:schemeClr>
                </a:solidFill>
                <a:latin typeface="Montserrat" panose="00000500000000000000" pitchFamily="2" charset="0"/>
              </a:rPr>
              <a:t>Balance</a:t>
            </a:r>
          </a:p>
        </p:txBody>
      </p:sp>
      <p:sp>
        <p:nvSpPr>
          <p:cNvPr id="51" name="Text Placeholder 4">
            <a:extLst>
              <a:ext uri="{FF2B5EF4-FFF2-40B4-BE49-F238E27FC236}">
                <a16:creationId xmlns:a16="http://schemas.microsoft.com/office/drawing/2014/main" id="{18B5D444-3ECD-4460-A8CF-89739D3AE87D}"/>
              </a:ext>
            </a:extLst>
          </p:cNvPr>
          <p:cNvSpPr txBox="1">
            <a:spLocks/>
          </p:cNvSpPr>
          <p:nvPr/>
        </p:nvSpPr>
        <p:spPr>
          <a:xfrm>
            <a:off x="3627371" y="1425587"/>
            <a:ext cx="1438154"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400" b="1">
                <a:solidFill>
                  <a:schemeClr val="accent3"/>
                </a:solidFill>
                <a:latin typeface="Montserrat" panose="00000500000000000000" pitchFamily="2" charset="0"/>
              </a:rPr>
              <a:t>Payment</a:t>
            </a:r>
          </a:p>
        </p:txBody>
      </p:sp>
      <p:grpSp>
        <p:nvGrpSpPr>
          <p:cNvPr id="52" name="Graphic 1">
            <a:extLst>
              <a:ext uri="{FF2B5EF4-FFF2-40B4-BE49-F238E27FC236}">
                <a16:creationId xmlns:a16="http://schemas.microsoft.com/office/drawing/2014/main" id="{24FFACD2-6C51-45E7-9C44-28B025401051}"/>
              </a:ext>
            </a:extLst>
          </p:cNvPr>
          <p:cNvGrpSpPr>
            <a:grpSpLocks noChangeAspect="1"/>
          </p:cNvGrpSpPr>
          <p:nvPr/>
        </p:nvGrpSpPr>
        <p:grpSpPr>
          <a:xfrm>
            <a:off x="533472" y="3061255"/>
            <a:ext cx="259622" cy="259622"/>
            <a:chOff x="3810000" y="1143000"/>
            <a:chExt cx="4876800" cy="4876800"/>
          </a:xfrm>
          <a:solidFill>
            <a:schemeClr val="bg1"/>
          </a:solidFill>
        </p:grpSpPr>
        <p:sp>
          <p:nvSpPr>
            <p:cNvPr id="53" name="Freeform: Shape 52">
              <a:extLst>
                <a:ext uri="{FF2B5EF4-FFF2-40B4-BE49-F238E27FC236}">
                  <a16:creationId xmlns:a16="http://schemas.microsoft.com/office/drawing/2014/main" id="{41585E95-D799-4CB2-A50D-D4C4F3895909}"/>
                </a:ext>
              </a:extLst>
            </p:cNvPr>
            <p:cNvSpPr/>
            <p:nvPr/>
          </p:nvSpPr>
          <p:spPr>
            <a:xfrm>
              <a:off x="3802856" y="2111216"/>
              <a:ext cx="4886325" cy="3914775"/>
            </a:xfrm>
            <a:custGeom>
              <a:avLst/>
              <a:gdLst>
                <a:gd name="connsiteX0" fmla="*/ 4802981 w 4886325"/>
                <a:gd name="connsiteY0" fmla="*/ 3745706 h 3914775"/>
                <a:gd name="connsiteX1" fmla="*/ 4559141 w 4886325"/>
                <a:gd name="connsiteY1" fmla="*/ 3745706 h 3914775"/>
                <a:gd name="connsiteX2" fmla="*/ 4559141 w 4886325"/>
                <a:gd name="connsiteY2" fmla="*/ 88106 h 3914775"/>
                <a:gd name="connsiteX3" fmla="*/ 4478179 w 4886325"/>
                <a:gd name="connsiteY3" fmla="*/ 7144 h 3914775"/>
                <a:gd name="connsiteX4" fmla="*/ 3827621 w 4886325"/>
                <a:gd name="connsiteY4" fmla="*/ 7144 h 3914775"/>
                <a:gd name="connsiteX5" fmla="*/ 3746659 w 4886325"/>
                <a:gd name="connsiteY5" fmla="*/ 88106 h 3914775"/>
                <a:gd name="connsiteX6" fmla="*/ 3746659 w 4886325"/>
                <a:gd name="connsiteY6" fmla="*/ 3745706 h 3914775"/>
                <a:gd name="connsiteX7" fmla="*/ 3421856 w 4886325"/>
                <a:gd name="connsiteY7" fmla="*/ 3745706 h 3914775"/>
                <a:gd name="connsiteX8" fmla="*/ 3421856 w 4886325"/>
                <a:gd name="connsiteY8" fmla="*/ 1714024 h 3914775"/>
                <a:gd name="connsiteX9" fmla="*/ 3340894 w 4886325"/>
                <a:gd name="connsiteY9" fmla="*/ 1633061 h 3914775"/>
                <a:gd name="connsiteX10" fmla="*/ 2690336 w 4886325"/>
                <a:gd name="connsiteY10" fmla="*/ 1633061 h 3914775"/>
                <a:gd name="connsiteX11" fmla="*/ 2609374 w 4886325"/>
                <a:gd name="connsiteY11" fmla="*/ 1714024 h 3914775"/>
                <a:gd name="connsiteX12" fmla="*/ 2609374 w 4886325"/>
                <a:gd name="connsiteY12" fmla="*/ 3745706 h 3914775"/>
                <a:gd name="connsiteX13" fmla="*/ 2284571 w 4886325"/>
                <a:gd name="connsiteY13" fmla="*/ 3745706 h 3914775"/>
                <a:gd name="connsiteX14" fmla="*/ 2284571 w 4886325"/>
                <a:gd name="connsiteY14" fmla="*/ 657701 h 3914775"/>
                <a:gd name="connsiteX15" fmla="*/ 2203609 w 4886325"/>
                <a:gd name="connsiteY15" fmla="*/ 576739 h 3914775"/>
                <a:gd name="connsiteX16" fmla="*/ 1553051 w 4886325"/>
                <a:gd name="connsiteY16" fmla="*/ 576739 h 3914775"/>
                <a:gd name="connsiteX17" fmla="*/ 1472089 w 4886325"/>
                <a:gd name="connsiteY17" fmla="*/ 657701 h 3914775"/>
                <a:gd name="connsiteX18" fmla="*/ 1472089 w 4886325"/>
                <a:gd name="connsiteY18" fmla="*/ 3746659 h 3914775"/>
                <a:gd name="connsiteX19" fmla="*/ 1147286 w 4886325"/>
                <a:gd name="connsiteY19" fmla="*/ 3746659 h 3914775"/>
                <a:gd name="connsiteX20" fmla="*/ 1147286 w 4886325"/>
                <a:gd name="connsiteY20" fmla="*/ 3015139 h 3914775"/>
                <a:gd name="connsiteX21" fmla="*/ 1066324 w 4886325"/>
                <a:gd name="connsiteY21" fmla="*/ 2934176 h 3914775"/>
                <a:gd name="connsiteX22" fmla="*/ 413861 w 4886325"/>
                <a:gd name="connsiteY22" fmla="*/ 2934176 h 3914775"/>
                <a:gd name="connsiteX23" fmla="*/ 332899 w 4886325"/>
                <a:gd name="connsiteY23" fmla="*/ 3015139 h 3914775"/>
                <a:gd name="connsiteX24" fmla="*/ 332899 w 4886325"/>
                <a:gd name="connsiteY24" fmla="*/ 3746659 h 3914775"/>
                <a:gd name="connsiteX25" fmla="*/ 88106 w 4886325"/>
                <a:gd name="connsiteY25" fmla="*/ 3746659 h 3914775"/>
                <a:gd name="connsiteX26" fmla="*/ 7144 w 4886325"/>
                <a:gd name="connsiteY26" fmla="*/ 3827621 h 3914775"/>
                <a:gd name="connsiteX27" fmla="*/ 88106 w 4886325"/>
                <a:gd name="connsiteY27" fmla="*/ 3908584 h 3914775"/>
                <a:gd name="connsiteX28" fmla="*/ 4802029 w 4886325"/>
                <a:gd name="connsiteY28" fmla="*/ 3908584 h 3914775"/>
                <a:gd name="connsiteX29" fmla="*/ 4882991 w 4886325"/>
                <a:gd name="connsiteY29" fmla="*/ 3827621 h 3914775"/>
                <a:gd name="connsiteX30" fmla="*/ 4802981 w 4886325"/>
                <a:gd name="connsiteY30" fmla="*/ 3745706 h 3914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4886325" h="3914775">
                  <a:moveTo>
                    <a:pt x="4802981" y="3745706"/>
                  </a:moveTo>
                  <a:lnTo>
                    <a:pt x="4559141" y="3745706"/>
                  </a:lnTo>
                  <a:lnTo>
                    <a:pt x="4559141" y="88106"/>
                  </a:lnTo>
                  <a:cubicBezTo>
                    <a:pt x="4559141" y="43339"/>
                    <a:pt x="4522947" y="7144"/>
                    <a:pt x="4478179" y="7144"/>
                  </a:cubicBezTo>
                  <a:lnTo>
                    <a:pt x="3827621" y="7144"/>
                  </a:lnTo>
                  <a:cubicBezTo>
                    <a:pt x="3782854" y="7144"/>
                    <a:pt x="3746659" y="43339"/>
                    <a:pt x="3746659" y="88106"/>
                  </a:cubicBezTo>
                  <a:lnTo>
                    <a:pt x="3746659" y="3745706"/>
                  </a:lnTo>
                  <a:lnTo>
                    <a:pt x="3421856" y="3745706"/>
                  </a:lnTo>
                  <a:lnTo>
                    <a:pt x="3421856" y="1714024"/>
                  </a:lnTo>
                  <a:cubicBezTo>
                    <a:pt x="3421856" y="1669256"/>
                    <a:pt x="3385661" y="1633061"/>
                    <a:pt x="3340894" y="1633061"/>
                  </a:cubicBezTo>
                  <a:lnTo>
                    <a:pt x="2690336" y="1633061"/>
                  </a:lnTo>
                  <a:cubicBezTo>
                    <a:pt x="2645569" y="1633061"/>
                    <a:pt x="2609374" y="1669256"/>
                    <a:pt x="2609374" y="1714024"/>
                  </a:cubicBezTo>
                  <a:lnTo>
                    <a:pt x="2609374" y="3745706"/>
                  </a:lnTo>
                  <a:lnTo>
                    <a:pt x="2284571" y="3745706"/>
                  </a:lnTo>
                  <a:lnTo>
                    <a:pt x="2284571" y="657701"/>
                  </a:lnTo>
                  <a:cubicBezTo>
                    <a:pt x="2284571" y="612934"/>
                    <a:pt x="2248376" y="576739"/>
                    <a:pt x="2203609" y="576739"/>
                  </a:cubicBezTo>
                  <a:lnTo>
                    <a:pt x="1553051" y="576739"/>
                  </a:lnTo>
                  <a:cubicBezTo>
                    <a:pt x="1508284" y="576739"/>
                    <a:pt x="1472089" y="612934"/>
                    <a:pt x="1472089" y="657701"/>
                  </a:cubicBezTo>
                  <a:lnTo>
                    <a:pt x="1472089" y="3746659"/>
                  </a:lnTo>
                  <a:lnTo>
                    <a:pt x="1147286" y="3746659"/>
                  </a:lnTo>
                  <a:lnTo>
                    <a:pt x="1147286" y="3015139"/>
                  </a:lnTo>
                  <a:cubicBezTo>
                    <a:pt x="1147286" y="2970371"/>
                    <a:pt x="1111091" y="2934176"/>
                    <a:pt x="1066324" y="2934176"/>
                  </a:cubicBezTo>
                  <a:lnTo>
                    <a:pt x="413861" y="2934176"/>
                  </a:lnTo>
                  <a:cubicBezTo>
                    <a:pt x="369094" y="2934176"/>
                    <a:pt x="332899" y="2970371"/>
                    <a:pt x="332899" y="3015139"/>
                  </a:cubicBezTo>
                  <a:lnTo>
                    <a:pt x="332899" y="3746659"/>
                  </a:lnTo>
                  <a:lnTo>
                    <a:pt x="88106" y="3746659"/>
                  </a:lnTo>
                  <a:cubicBezTo>
                    <a:pt x="43339" y="3746659"/>
                    <a:pt x="7144" y="3782854"/>
                    <a:pt x="7144" y="3827621"/>
                  </a:cubicBezTo>
                  <a:cubicBezTo>
                    <a:pt x="7144" y="3872389"/>
                    <a:pt x="43339" y="3908584"/>
                    <a:pt x="88106" y="3908584"/>
                  </a:cubicBezTo>
                  <a:lnTo>
                    <a:pt x="4802029" y="3908584"/>
                  </a:lnTo>
                  <a:cubicBezTo>
                    <a:pt x="4846797" y="3908584"/>
                    <a:pt x="4882991" y="3872389"/>
                    <a:pt x="4882991" y="3827621"/>
                  </a:cubicBezTo>
                  <a:cubicBezTo>
                    <a:pt x="4883944" y="3782854"/>
                    <a:pt x="4847749" y="3745706"/>
                    <a:pt x="4802981" y="3745706"/>
                  </a:cubicBezTo>
                  <a:close/>
                </a:path>
              </a:pathLst>
            </a:custGeom>
            <a:grpFill/>
            <a:ln w="9525" cap="flat">
              <a:noFill/>
              <a:prstDash val="solid"/>
              <a:miter/>
            </a:ln>
          </p:spPr>
          <p:txBody>
            <a:bodyPr rtlCol="0" anchor="ctr"/>
            <a:lstStyle/>
            <a:p>
              <a:endParaRPr lang="en-US"/>
            </a:p>
          </p:txBody>
        </p:sp>
        <p:sp>
          <p:nvSpPr>
            <p:cNvPr id="54" name="Freeform: Shape 53">
              <a:extLst>
                <a:ext uri="{FF2B5EF4-FFF2-40B4-BE49-F238E27FC236}">
                  <a16:creationId xmlns:a16="http://schemas.microsoft.com/office/drawing/2014/main" id="{B0C05760-BC62-4A77-9A8C-035F26007D0F}"/>
                </a:ext>
              </a:extLst>
            </p:cNvPr>
            <p:cNvSpPr/>
            <p:nvPr/>
          </p:nvSpPr>
          <p:spPr>
            <a:xfrm>
              <a:off x="4778216" y="1135856"/>
              <a:ext cx="1800225" cy="1390650"/>
            </a:xfrm>
            <a:custGeom>
              <a:avLst/>
              <a:gdLst>
                <a:gd name="connsiteX0" fmla="*/ 88106 w 1800225"/>
                <a:gd name="connsiteY0" fmla="*/ 1145381 h 1390650"/>
                <a:gd name="connsiteX1" fmla="*/ 623411 w 1800225"/>
                <a:gd name="connsiteY1" fmla="*/ 1145381 h 1390650"/>
                <a:gd name="connsiteX2" fmla="*/ 843439 w 1800225"/>
                <a:gd name="connsiteY2" fmla="*/ 1365409 h 1390650"/>
                <a:gd name="connsiteX3" fmla="*/ 900589 w 1800225"/>
                <a:gd name="connsiteY3" fmla="*/ 1389221 h 1390650"/>
                <a:gd name="connsiteX4" fmla="*/ 957739 w 1800225"/>
                <a:gd name="connsiteY4" fmla="*/ 1365409 h 1390650"/>
                <a:gd name="connsiteX5" fmla="*/ 1177766 w 1800225"/>
                <a:gd name="connsiteY5" fmla="*/ 1145381 h 1390650"/>
                <a:gd name="connsiteX6" fmla="*/ 1713071 w 1800225"/>
                <a:gd name="connsiteY6" fmla="*/ 1145381 h 1390650"/>
                <a:gd name="connsiteX7" fmla="*/ 1794034 w 1800225"/>
                <a:gd name="connsiteY7" fmla="*/ 1064419 h 1390650"/>
                <a:gd name="connsiteX8" fmla="*/ 1794034 w 1800225"/>
                <a:gd name="connsiteY8" fmla="*/ 88106 h 1390650"/>
                <a:gd name="connsiteX9" fmla="*/ 1713071 w 1800225"/>
                <a:gd name="connsiteY9" fmla="*/ 7144 h 1390650"/>
                <a:gd name="connsiteX10" fmla="*/ 88106 w 1800225"/>
                <a:gd name="connsiteY10" fmla="*/ 7144 h 1390650"/>
                <a:gd name="connsiteX11" fmla="*/ 7144 w 1800225"/>
                <a:gd name="connsiteY11" fmla="*/ 88106 h 1390650"/>
                <a:gd name="connsiteX12" fmla="*/ 7144 w 1800225"/>
                <a:gd name="connsiteY12" fmla="*/ 1063466 h 1390650"/>
                <a:gd name="connsiteX13" fmla="*/ 88106 w 1800225"/>
                <a:gd name="connsiteY13" fmla="*/ 1145381 h 1390650"/>
                <a:gd name="connsiteX14" fmla="*/ 1389221 w 1800225"/>
                <a:gd name="connsiteY14" fmla="*/ 819626 h 1390650"/>
                <a:gd name="connsiteX15" fmla="*/ 901541 w 1800225"/>
                <a:gd name="connsiteY15" fmla="*/ 819626 h 1390650"/>
                <a:gd name="connsiteX16" fmla="*/ 820579 w 1800225"/>
                <a:gd name="connsiteY16" fmla="*/ 738664 h 1390650"/>
                <a:gd name="connsiteX17" fmla="*/ 901541 w 1800225"/>
                <a:gd name="connsiteY17" fmla="*/ 657701 h 1390650"/>
                <a:gd name="connsiteX18" fmla="*/ 1389221 w 1800225"/>
                <a:gd name="connsiteY18" fmla="*/ 657701 h 1390650"/>
                <a:gd name="connsiteX19" fmla="*/ 1470184 w 1800225"/>
                <a:gd name="connsiteY19" fmla="*/ 738664 h 1390650"/>
                <a:gd name="connsiteX20" fmla="*/ 1389221 w 1800225"/>
                <a:gd name="connsiteY20" fmla="*/ 819626 h 1390650"/>
                <a:gd name="connsiteX21" fmla="*/ 1226344 w 1800225"/>
                <a:gd name="connsiteY21" fmla="*/ 331946 h 1390650"/>
                <a:gd name="connsiteX22" fmla="*/ 1389221 w 1800225"/>
                <a:gd name="connsiteY22" fmla="*/ 331946 h 1390650"/>
                <a:gd name="connsiteX23" fmla="*/ 1470184 w 1800225"/>
                <a:gd name="connsiteY23" fmla="*/ 412909 h 1390650"/>
                <a:gd name="connsiteX24" fmla="*/ 1389221 w 1800225"/>
                <a:gd name="connsiteY24" fmla="*/ 493871 h 1390650"/>
                <a:gd name="connsiteX25" fmla="*/ 1226344 w 1800225"/>
                <a:gd name="connsiteY25" fmla="*/ 493871 h 1390650"/>
                <a:gd name="connsiteX26" fmla="*/ 1145381 w 1800225"/>
                <a:gd name="connsiteY26" fmla="*/ 412909 h 1390650"/>
                <a:gd name="connsiteX27" fmla="*/ 1226344 w 1800225"/>
                <a:gd name="connsiteY27" fmla="*/ 331946 h 1390650"/>
                <a:gd name="connsiteX28" fmla="*/ 413861 w 1800225"/>
                <a:gd name="connsiteY28" fmla="*/ 331946 h 1390650"/>
                <a:gd name="connsiteX29" fmla="*/ 901541 w 1800225"/>
                <a:gd name="connsiteY29" fmla="*/ 331946 h 1390650"/>
                <a:gd name="connsiteX30" fmla="*/ 982504 w 1800225"/>
                <a:gd name="connsiteY30" fmla="*/ 412909 h 1390650"/>
                <a:gd name="connsiteX31" fmla="*/ 901541 w 1800225"/>
                <a:gd name="connsiteY31" fmla="*/ 493871 h 1390650"/>
                <a:gd name="connsiteX32" fmla="*/ 413861 w 1800225"/>
                <a:gd name="connsiteY32" fmla="*/ 493871 h 1390650"/>
                <a:gd name="connsiteX33" fmla="*/ 332899 w 1800225"/>
                <a:gd name="connsiteY33" fmla="*/ 412909 h 1390650"/>
                <a:gd name="connsiteX34" fmla="*/ 413861 w 1800225"/>
                <a:gd name="connsiteY34" fmla="*/ 331946 h 1390650"/>
                <a:gd name="connsiteX35" fmla="*/ 413861 w 1800225"/>
                <a:gd name="connsiteY35" fmla="*/ 657701 h 1390650"/>
                <a:gd name="connsiteX36" fmla="*/ 576739 w 1800225"/>
                <a:gd name="connsiteY36" fmla="*/ 657701 h 1390650"/>
                <a:gd name="connsiteX37" fmla="*/ 657701 w 1800225"/>
                <a:gd name="connsiteY37" fmla="*/ 738664 h 1390650"/>
                <a:gd name="connsiteX38" fmla="*/ 576739 w 1800225"/>
                <a:gd name="connsiteY38" fmla="*/ 819626 h 1390650"/>
                <a:gd name="connsiteX39" fmla="*/ 413861 w 1800225"/>
                <a:gd name="connsiteY39" fmla="*/ 819626 h 1390650"/>
                <a:gd name="connsiteX40" fmla="*/ 332899 w 1800225"/>
                <a:gd name="connsiteY40" fmla="*/ 738664 h 1390650"/>
                <a:gd name="connsiteX41" fmla="*/ 413861 w 1800225"/>
                <a:gd name="connsiteY41" fmla="*/ 657701 h 1390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800225" h="1390650">
                  <a:moveTo>
                    <a:pt x="88106" y="1145381"/>
                  </a:moveTo>
                  <a:lnTo>
                    <a:pt x="623411" y="1145381"/>
                  </a:lnTo>
                  <a:lnTo>
                    <a:pt x="843439" y="1365409"/>
                  </a:lnTo>
                  <a:cubicBezTo>
                    <a:pt x="859631" y="1381601"/>
                    <a:pt x="879634" y="1389221"/>
                    <a:pt x="900589" y="1389221"/>
                  </a:cubicBezTo>
                  <a:cubicBezTo>
                    <a:pt x="921544" y="1389221"/>
                    <a:pt x="942499" y="1381601"/>
                    <a:pt x="957739" y="1365409"/>
                  </a:cubicBezTo>
                  <a:lnTo>
                    <a:pt x="1177766" y="1145381"/>
                  </a:lnTo>
                  <a:lnTo>
                    <a:pt x="1713071" y="1145381"/>
                  </a:lnTo>
                  <a:cubicBezTo>
                    <a:pt x="1757839" y="1145381"/>
                    <a:pt x="1794034" y="1109186"/>
                    <a:pt x="1794034" y="1064419"/>
                  </a:cubicBezTo>
                  <a:lnTo>
                    <a:pt x="1794034" y="88106"/>
                  </a:lnTo>
                  <a:cubicBezTo>
                    <a:pt x="1794034" y="43339"/>
                    <a:pt x="1757839" y="7144"/>
                    <a:pt x="1713071" y="7144"/>
                  </a:cubicBezTo>
                  <a:lnTo>
                    <a:pt x="88106" y="7144"/>
                  </a:lnTo>
                  <a:cubicBezTo>
                    <a:pt x="43339" y="7144"/>
                    <a:pt x="7144" y="43339"/>
                    <a:pt x="7144" y="88106"/>
                  </a:cubicBezTo>
                  <a:lnTo>
                    <a:pt x="7144" y="1063466"/>
                  </a:lnTo>
                  <a:cubicBezTo>
                    <a:pt x="7144" y="1108234"/>
                    <a:pt x="43339" y="1145381"/>
                    <a:pt x="88106" y="1145381"/>
                  </a:cubicBezTo>
                  <a:close/>
                  <a:moveTo>
                    <a:pt x="1389221" y="819626"/>
                  </a:moveTo>
                  <a:lnTo>
                    <a:pt x="901541" y="819626"/>
                  </a:lnTo>
                  <a:cubicBezTo>
                    <a:pt x="856774" y="819626"/>
                    <a:pt x="820579" y="783431"/>
                    <a:pt x="820579" y="738664"/>
                  </a:cubicBezTo>
                  <a:cubicBezTo>
                    <a:pt x="820579" y="693896"/>
                    <a:pt x="856774" y="657701"/>
                    <a:pt x="901541" y="657701"/>
                  </a:cubicBezTo>
                  <a:lnTo>
                    <a:pt x="1389221" y="657701"/>
                  </a:lnTo>
                  <a:cubicBezTo>
                    <a:pt x="1433989" y="657701"/>
                    <a:pt x="1470184" y="693896"/>
                    <a:pt x="1470184" y="738664"/>
                  </a:cubicBezTo>
                  <a:cubicBezTo>
                    <a:pt x="1470184" y="783431"/>
                    <a:pt x="1433989" y="819626"/>
                    <a:pt x="1389221" y="819626"/>
                  </a:cubicBezTo>
                  <a:close/>
                  <a:moveTo>
                    <a:pt x="1226344" y="331946"/>
                  </a:moveTo>
                  <a:lnTo>
                    <a:pt x="1389221" y="331946"/>
                  </a:lnTo>
                  <a:cubicBezTo>
                    <a:pt x="1433989" y="331946"/>
                    <a:pt x="1470184" y="368141"/>
                    <a:pt x="1470184" y="412909"/>
                  </a:cubicBezTo>
                  <a:cubicBezTo>
                    <a:pt x="1470184" y="457676"/>
                    <a:pt x="1433989" y="493871"/>
                    <a:pt x="1389221" y="493871"/>
                  </a:cubicBezTo>
                  <a:lnTo>
                    <a:pt x="1226344" y="493871"/>
                  </a:lnTo>
                  <a:cubicBezTo>
                    <a:pt x="1181576" y="493871"/>
                    <a:pt x="1145381" y="457676"/>
                    <a:pt x="1145381" y="412909"/>
                  </a:cubicBezTo>
                  <a:cubicBezTo>
                    <a:pt x="1145381" y="368141"/>
                    <a:pt x="1181576" y="331946"/>
                    <a:pt x="1226344" y="331946"/>
                  </a:cubicBezTo>
                  <a:close/>
                  <a:moveTo>
                    <a:pt x="413861" y="331946"/>
                  </a:moveTo>
                  <a:lnTo>
                    <a:pt x="901541" y="331946"/>
                  </a:lnTo>
                  <a:cubicBezTo>
                    <a:pt x="946309" y="331946"/>
                    <a:pt x="982504" y="368141"/>
                    <a:pt x="982504" y="412909"/>
                  </a:cubicBezTo>
                  <a:cubicBezTo>
                    <a:pt x="982504" y="457676"/>
                    <a:pt x="946309" y="493871"/>
                    <a:pt x="901541" y="493871"/>
                  </a:cubicBezTo>
                  <a:lnTo>
                    <a:pt x="413861" y="493871"/>
                  </a:lnTo>
                  <a:cubicBezTo>
                    <a:pt x="369094" y="493871"/>
                    <a:pt x="332899" y="457676"/>
                    <a:pt x="332899" y="412909"/>
                  </a:cubicBezTo>
                  <a:cubicBezTo>
                    <a:pt x="332899" y="368141"/>
                    <a:pt x="369094" y="331946"/>
                    <a:pt x="413861" y="331946"/>
                  </a:cubicBezTo>
                  <a:close/>
                  <a:moveTo>
                    <a:pt x="413861" y="657701"/>
                  </a:moveTo>
                  <a:lnTo>
                    <a:pt x="576739" y="657701"/>
                  </a:lnTo>
                  <a:cubicBezTo>
                    <a:pt x="621506" y="657701"/>
                    <a:pt x="657701" y="693896"/>
                    <a:pt x="657701" y="738664"/>
                  </a:cubicBezTo>
                  <a:cubicBezTo>
                    <a:pt x="657701" y="783431"/>
                    <a:pt x="621506" y="819626"/>
                    <a:pt x="576739" y="819626"/>
                  </a:cubicBezTo>
                  <a:lnTo>
                    <a:pt x="413861" y="819626"/>
                  </a:lnTo>
                  <a:cubicBezTo>
                    <a:pt x="369094" y="819626"/>
                    <a:pt x="332899" y="783431"/>
                    <a:pt x="332899" y="738664"/>
                  </a:cubicBezTo>
                  <a:cubicBezTo>
                    <a:pt x="332899" y="693896"/>
                    <a:pt x="369094" y="657701"/>
                    <a:pt x="413861" y="657701"/>
                  </a:cubicBezTo>
                  <a:close/>
                </a:path>
              </a:pathLst>
            </a:custGeom>
            <a:grpFill/>
            <a:ln w="9525" cap="flat">
              <a:noFill/>
              <a:prstDash val="solid"/>
              <a:miter/>
            </a:ln>
          </p:spPr>
          <p:txBody>
            <a:bodyPr rtlCol="0" anchor="ctr"/>
            <a:lstStyle/>
            <a:p>
              <a:endParaRPr lang="en-US"/>
            </a:p>
          </p:txBody>
        </p:sp>
      </p:grpSp>
      <p:grpSp>
        <p:nvGrpSpPr>
          <p:cNvPr id="73" name="Graphic 16">
            <a:extLst>
              <a:ext uri="{FF2B5EF4-FFF2-40B4-BE49-F238E27FC236}">
                <a16:creationId xmlns:a16="http://schemas.microsoft.com/office/drawing/2014/main" id="{78275B76-5552-45F6-B19E-6935F78D3D36}"/>
              </a:ext>
            </a:extLst>
          </p:cNvPr>
          <p:cNvGrpSpPr>
            <a:grpSpLocks noChangeAspect="1"/>
          </p:cNvGrpSpPr>
          <p:nvPr/>
        </p:nvGrpSpPr>
        <p:grpSpPr>
          <a:xfrm>
            <a:off x="531846" y="1482160"/>
            <a:ext cx="262874" cy="259622"/>
            <a:chOff x="3938588" y="1300163"/>
            <a:chExt cx="4619625" cy="4562475"/>
          </a:xfrm>
          <a:solidFill>
            <a:schemeClr val="bg1"/>
          </a:solidFill>
        </p:grpSpPr>
        <p:sp>
          <p:nvSpPr>
            <p:cNvPr id="74" name="Freeform: Shape 73">
              <a:extLst>
                <a:ext uri="{FF2B5EF4-FFF2-40B4-BE49-F238E27FC236}">
                  <a16:creationId xmlns:a16="http://schemas.microsoft.com/office/drawing/2014/main" id="{2F1289F5-79BD-4D19-999B-744D4F12CF3E}"/>
                </a:ext>
              </a:extLst>
            </p:cNvPr>
            <p:cNvSpPr/>
            <p:nvPr/>
          </p:nvSpPr>
          <p:spPr>
            <a:xfrm>
              <a:off x="5303044" y="2359819"/>
              <a:ext cx="1581150" cy="1952625"/>
            </a:xfrm>
            <a:custGeom>
              <a:avLst/>
              <a:gdLst>
                <a:gd name="connsiteX0" fmla="*/ 421481 w 1581150"/>
                <a:gd name="connsiteY0" fmla="*/ 1612106 h 1952625"/>
                <a:gd name="connsiteX1" fmla="*/ 690086 w 1581150"/>
                <a:gd name="connsiteY1" fmla="*/ 1343501 h 1952625"/>
                <a:gd name="connsiteX2" fmla="*/ 864394 w 1581150"/>
                <a:gd name="connsiteY2" fmla="*/ 1169194 h 1952625"/>
                <a:gd name="connsiteX3" fmla="*/ 972026 w 1581150"/>
                <a:gd name="connsiteY3" fmla="*/ 1169194 h 1952625"/>
                <a:gd name="connsiteX4" fmla="*/ 1185386 w 1581150"/>
                <a:gd name="connsiteY4" fmla="*/ 1382554 h 1952625"/>
                <a:gd name="connsiteX5" fmla="*/ 1354931 w 1581150"/>
                <a:gd name="connsiteY5" fmla="*/ 1213009 h 1952625"/>
                <a:gd name="connsiteX6" fmla="*/ 1576864 w 1581150"/>
                <a:gd name="connsiteY6" fmla="*/ 991076 h 1952625"/>
                <a:gd name="connsiteX7" fmla="*/ 1057751 w 1581150"/>
                <a:gd name="connsiteY7" fmla="*/ 57626 h 1952625"/>
                <a:gd name="connsiteX8" fmla="*/ 975836 w 1581150"/>
                <a:gd name="connsiteY8" fmla="*/ 16669 h 1952625"/>
                <a:gd name="connsiteX9" fmla="*/ 917734 w 1581150"/>
                <a:gd name="connsiteY9" fmla="*/ 7144 h 1952625"/>
                <a:gd name="connsiteX10" fmla="*/ 860584 w 1581150"/>
                <a:gd name="connsiteY10" fmla="*/ 16669 h 1952625"/>
                <a:gd name="connsiteX11" fmla="*/ 777716 w 1581150"/>
                <a:gd name="connsiteY11" fmla="*/ 59531 h 1952625"/>
                <a:gd name="connsiteX12" fmla="*/ 7144 w 1581150"/>
                <a:gd name="connsiteY12" fmla="*/ 1880711 h 1952625"/>
                <a:gd name="connsiteX13" fmla="*/ 80486 w 1581150"/>
                <a:gd name="connsiteY13" fmla="*/ 1954054 h 1952625"/>
                <a:gd name="connsiteX14" fmla="*/ 421481 w 1581150"/>
                <a:gd name="connsiteY14" fmla="*/ 1612106 h 1952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81150" h="1952625">
                  <a:moveTo>
                    <a:pt x="421481" y="1612106"/>
                  </a:moveTo>
                  <a:lnTo>
                    <a:pt x="690086" y="1343501"/>
                  </a:lnTo>
                  <a:lnTo>
                    <a:pt x="864394" y="1169194"/>
                  </a:lnTo>
                  <a:cubicBezTo>
                    <a:pt x="893921" y="1139666"/>
                    <a:pt x="942499" y="1139666"/>
                    <a:pt x="972026" y="1169194"/>
                  </a:cubicBezTo>
                  <a:lnTo>
                    <a:pt x="1185386" y="1382554"/>
                  </a:lnTo>
                  <a:lnTo>
                    <a:pt x="1354931" y="1213009"/>
                  </a:lnTo>
                  <a:lnTo>
                    <a:pt x="1576864" y="991076"/>
                  </a:lnTo>
                  <a:cubicBezTo>
                    <a:pt x="1371124" y="390049"/>
                    <a:pt x="1190149" y="148114"/>
                    <a:pt x="1057751" y="57626"/>
                  </a:cubicBezTo>
                  <a:cubicBezTo>
                    <a:pt x="1032986" y="39529"/>
                    <a:pt x="1005364" y="26194"/>
                    <a:pt x="975836" y="16669"/>
                  </a:cubicBezTo>
                  <a:cubicBezTo>
                    <a:pt x="956786" y="10954"/>
                    <a:pt x="937736" y="7144"/>
                    <a:pt x="917734" y="7144"/>
                  </a:cubicBezTo>
                  <a:cubicBezTo>
                    <a:pt x="898684" y="7144"/>
                    <a:pt x="878681" y="10954"/>
                    <a:pt x="860584" y="16669"/>
                  </a:cubicBezTo>
                  <a:cubicBezTo>
                    <a:pt x="831056" y="26194"/>
                    <a:pt x="802481" y="41434"/>
                    <a:pt x="777716" y="59531"/>
                  </a:cubicBezTo>
                  <a:cubicBezTo>
                    <a:pt x="597694" y="187166"/>
                    <a:pt x="313849" y="604361"/>
                    <a:pt x="7144" y="1880711"/>
                  </a:cubicBezTo>
                  <a:lnTo>
                    <a:pt x="80486" y="1954054"/>
                  </a:lnTo>
                  <a:lnTo>
                    <a:pt x="421481" y="1612106"/>
                  </a:lnTo>
                  <a:close/>
                </a:path>
              </a:pathLst>
            </a:custGeom>
            <a:grpFill/>
            <a:ln w="9525" cap="flat">
              <a:noFill/>
              <a:prstDash val="solid"/>
              <a:miter/>
            </a:ln>
          </p:spPr>
          <p:txBody>
            <a:bodyPr rtlCol="0" anchor="ctr"/>
            <a:lstStyle/>
            <a:p>
              <a:endParaRPr lang="en-US"/>
            </a:p>
          </p:txBody>
        </p:sp>
        <p:sp>
          <p:nvSpPr>
            <p:cNvPr id="75" name="Freeform: Shape 74">
              <a:extLst>
                <a:ext uri="{FF2B5EF4-FFF2-40B4-BE49-F238E27FC236}">
                  <a16:creationId xmlns:a16="http://schemas.microsoft.com/office/drawing/2014/main" id="{A726EF88-083D-40DF-BBD4-A344574EDE73}"/>
                </a:ext>
              </a:extLst>
            </p:cNvPr>
            <p:cNvSpPr/>
            <p:nvPr/>
          </p:nvSpPr>
          <p:spPr>
            <a:xfrm>
              <a:off x="3931444" y="1293019"/>
              <a:ext cx="4581525" cy="4581525"/>
            </a:xfrm>
            <a:custGeom>
              <a:avLst/>
              <a:gdLst>
                <a:gd name="connsiteX0" fmla="*/ 3280886 w 4581525"/>
                <a:gd name="connsiteY0" fmla="*/ 3295174 h 4581525"/>
                <a:gd name="connsiteX1" fmla="*/ 3001804 w 4581525"/>
                <a:gd name="connsiteY1" fmla="*/ 2217896 h 4581525"/>
                <a:gd name="connsiteX2" fmla="*/ 2755106 w 4581525"/>
                <a:gd name="connsiteY2" fmla="*/ 2464594 h 4581525"/>
                <a:gd name="connsiteX3" fmla="*/ 2609374 w 4581525"/>
                <a:gd name="connsiteY3" fmla="*/ 2610326 h 4581525"/>
                <a:gd name="connsiteX4" fmla="*/ 2534126 w 4581525"/>
                <a:gd name="connsiteY4" fmla="*/ 2628424 h 4581525"/>
                <a:gd name="connsiteX5" fmla="*/ 2501741 w 4581525"/>
                <a:gd name="connsiteY5" fmla="*/ 2610326 h 4581525"/>
                <a:gd name="connsiteX6" fmla="*/ 2290286 w 4581525"/>
                <a:gd name="connsiteY6" fmla="*/ 2397919 h 4581525"/>
                <a:gd name="connsiteX7" fmla="*/ 2044541 w 4581525"/>
                <a:gd name="connsiteY7" fmla="*/ 2643664 h 4581525"/>
                <a:gd name="connsiteX8" fmla="*/ 1759744 w 4581525"/>
                <a:gd name="connsiteY8" fmla="*/ 2927509 h 4581525"/>
                <a:gd name="connsiteX9" fmla="*/ 1506379 w 4581525"/>
                <a:gd name="connsiteY9" fmla="*/ 3180874 h 4581525"/>
                <a:gd name="connsiteX10" fmla="*/ 1398746 w 4581525"/>
                <a:gd name="connsiteY10" fmla="*/ 3180874 h 4581525"/>
                <a:gd name="connsiteX11" fmla="*/ 1337786 w 4581525"/>
                <a:gd name="connsiteY11" fmla="*/ 3119914 h 4581525"/>
                <a:gd name="connsiteX12" fmla="*/ 1298734 w 4581525"/>
                <a:gd name="connsiteY12" fmla="*/ 3295174 h 4581525"/>
                <a:gd name="connsiteX13" fmla="*/ 1117759 w 4581525"/>
                <a:gd name="connsiteY13" fmla="*/ 4040029 h 4581525"/>
                <a:gd name="connsiteX14" fmla="*/ 539591 w 4581525"/>
                <a:gd name="connsiteY14" fmla="*/ 4040029 h 4581525"/>
                <a:gd name="connsiteX15" fmla="*/ 539591 w 4581525"/>
                <a:gd name="connsiteY15" fmla="*/ 7144 h 4581525"/>
                <a:gd name="connsiteX16" fmla="*/ 387191 w 4581525"/>
                <a:gd name="connsiteY16" fmla="*/ 7144 h 4581525"/>
                <a:gd name="connsiteX17" fmla="*/ 387191 w 4581525"/>
                <a:gd name="connsiteY17" fmla="*/ 387191 h 4581525"/>
                <a:gd name="connsiteX18" fmla="*/ 159544 w 4581525"/>
                <a:gd name="connsiteY18" fmla="*/ 387191 h 4581525"/>
                <a:gd name="connsiteX19" fmla="*/ 159544 w 4581525"/>
                <a:gd name="connsiteY19" fmla="*/ 539591 h 4581525"/>
                <a:gd name="connsiteX20" fmla="*/ 388144 w 4581525"/>
                <a:gd name="connsiteY20" fmla="*/ 539591 h 4581525"/>
                <a:gd name="connsiteX21" fmla="*/ 388144 w 4581525"/>
                <a:gd name="connsiteY21" fmla="*/ 691991 h 4581525"/>
                <a:gd name="connsiteX22" fmla="*/ 159544 w 4581525"/>
                <a:gd name="connsiteY22" fmla="*/ 691991 h 4581525"/>
                <a:gd name="connsiteX23" fmla="*/ 159544 w 4581525"/>
                <a:gd name="connsiteY23" fmla="*/ 844391 h 4581525"/>
                <a:gd name="connsiteX24" fmla="*/ 388144 w 4581525"/>
                <a:gd name="connsiteY24" fmla="*/ 844391 h 4581525"/>
                <a:gd name="connsiteX25" fmla="*/ 388144 w 4581525"/>
                <a:gd name="connsiteY25" fmla="*/ 1072991 h 4581525"/>
                <a:gd name="connsiteX26" fmla="*/ 159544 w 4581525"/>
                <a:gd name="connsiteY26" fmla="*/ 1072991 h 4581525"/>
                <a:gd name="connsiteX27" fmla="*/ 159544 w 4581525"/>
                <a:gd name="connsiteY27" fmla="*/ 1225391 h 4581525"/>
                <a:gd name="connsiteX28" fmla="*/ 388144 w 4581525"/>
                <a:gd name="connsiteY28" fmla="*/ 1225391 h 4581525"/>
                <a:gd name="connsiteX29" fmla="*/ 388144 w 4581525"/>
                <a:gd name="connsiteY29" fmla="*/ 1453991 h 4581525"/>
                <a:gd name="connsiteX30" fmla="*/ 159544 w 4581525"/>
                <a:gd name="connsiteY30" fmla="*/ 1453991 h 4581525"/>
                <a:gd name="connsiteX31" fmla="*/ 159544 w 4581525"/>
                <a:gd name="connsiteY31" fmla="*/ 1606391 h 4581525"/>
                <a:gd name="connsiteX32" fmla="*/ 388144 w 4581525"/>
                <a:gd name="connsiteY32" fmla="*/ 1606391 h 4581525"/>
                <a:gd name="connsiteX33" fmla="*/ 388144 w 4581525"/>
                <a:gd name="connsiteY33" fmla="*/ 1834991 h 4581525"/>
                <a:gd name="connsiteX34" fmla="*/ 159544 w 4581525"/>
                <a:gd name="connsiteY34" fmla="*/ 1834991 h 4581525"/>
                <a:gd name="connsiteX35" fmla="*/ 159544 w 4581525"/>
                <a:gd name="connsiteY35" fmla="*/ 1987391 h 4581525"/>
                <a:gd name="connsiteX36" fmla="*/ 388144 w 4581525"/>
                <a:gd name="connsiteY36" fmla="*/ 1987391 h 4581525"/>
                <a:gd name="connsiteX37" fmla="*/ 388144 w 4581525"/>
                <a:gd name="connsiteY37" fmla="*/ 2215991 h 4581525"/>
                <a:gd name="connsiteX38" fmla="*/ 159544 w 4581525"/>
                <a:gd name="connsiteY38" fmla="*/ 2215991 h 4581525"/>
                <a:gd name="connsiteX39" fmla="*/ 159544 w 4581525"/>
                <a:gd name="connsiteY39" fmla="*/ 2368391 h 4581525"/>
                <a:gd name="connsiteX40" fmla="*/ 388144 w 4581525"/>
                <a:gd name="connsiteY40" fmla="*/ 2368391 h 4581525"/>
                <a:gd name="connsiteX41" fmla="*/ 388144 w 4581525"/>
                <a:gd name="connsiteY41" fmla="*/ 2596991 h 4581525"/>
                <a:gd name="connsiteX42" fmla="*/ 159544 w 4581525"/>
                <a:gd name="connsiteY42" fmla="*/ 2596991 h 4581525"/>
                <a:gd name="connsiteX43" fmla="*/ 159544 w 4581525"/>
                <a:gd name="connsiteY43" fmla="*/ 2749391 h 4581525"/>
                <a:gd name="connsiteX44" fmla="*/ 388144 w 4581525"/>
                <a:gd name="connsiteY44" fmla="*/ 2749391 h 4581525"/>
                <a:gd name="connsiteX45" fmla="*/ 388144 w 4581525"/>
                <a:gd name="connsiteY45" fmla="*/ 2977991 h 4581525"/>
                <a:gd name="connsiteX46" fmla="*/ 159544 w 4581525"/>
                <a:gd name="connsiteY46" fmla="*/ 2977991 h 4581525"/>
                <a:gd name="connsiteX47" fmla="*/ 159544 w 4581525"/>
                <a:gd name="connsiteY47" fmla="*/ 3130391 h 4581525"/>
                <a:gd name="connsiteX48" fmla="*/ 388144 w 4581525"/>
                <a:gd name="connsiteY48" fmla="*/ 3130391 h 4581525"/>
                <a:gd name="connsiteX49" fmla="*/ 388144 w 4581525"/>
                <a:gd name="connsiteY49" fmla="*/ 3358991 h 4581525"/>
                <a:gd name="connsiteX50" fmla="*/ 159544 w 4581525"/>
                <a:gd name="connsiteY50" fmla="*/ 3358991 h 4581525"/>
                <a:gd name="connsiteX51" fmla="*/ 159544 w 4581525"/>
                <a:gd name="connsiteY51" fmla="*/ 3511391 h 4581525"/>
                <a:gd name="connsiteX52" fmla="*/ 388144 w 4581525"/>
                <a:gd name="connsiteY52" fmla="*/ 3511391 h 4581525"/>
                <a:gd name="connsiteX53" fmla="*/ 388144 w 4581525"/>
                <a:gd name="connsiteY53" fmla="*/ 3739991 h 4581525"/>
                <a:gd name="connsiteX54" fmla="*/ 159544 w 4581525"/>
                <a:gd name="connsiteY54" fmla="*/ 3739991 h 4581525"/>
                <a:gd name="connsiteX55" fmla="*/ 159544 w 4581525"/>
                <a:gd name="connsiteY55" fmla="*/ 3892391 h 4581525"/>
                <a:gd name="connsiteX56" fmla="*/ 388144 w 4581525"/>
                <a:gd name="connsiteY56" fmla="*/ 3892391 h 4581525"/>
                <a:gd name="connsiteX57" fmla="*/ 388144 w 4581525"/>
                <a:gd name="connsiteY57" fmla="*/ 4044791 h 4581525"/>
                <a:gd name="connsiteX58" fmla="*/ 7144 w 4581525"/>
                <a:gd name="connsiteY58" fmla="*/ 4044791 h 4581525"/>
                <a:gd name="connsiteX59" fmla="*/ 7144 w 4581525"/>
                <a:gd name="connsiteY59" fmla="*/ 4197191 h 4581525"/>
                <a:gd name="connsiteX60" fmla="*/ 387191 w 4581525"/>
                <a:gd name="connsiteY60" fmla="*/ 4197191 h 4581525"/>
                <a:gd name="connsiteX61" fmla="*/ 387191 w 4581525"/>
                <a:gd name="connsiteY61" fmla="*/ 4577239 h 4581525"/>
                <a:gd name="connsiteX62" fmla="*/ 539591 w 4581525"/>
                <a:gd name="connsiteY62" fmla="*/ 4577239 h 4581525"/>
                <a:gd name="connsiteX63" fmla="*/ 539591 w 4581525"/>
                <a:gd name="connsiteY63" fmla="*/ 4197191 h 4581525"/>
                <a:gd name="connsiteX64" fmla="*/ 768191 w 4581525"/>
                <a:gd name="connsiteY64" fmla="*/ 4197191 h 4581525"/>
                <a:gd name="connsiteX65" fmla="*/ 768191 w 4581525"/>
                <a:gd name="connsiteY65" fmla="*/ 4501991 h 4581525"/>
                <a:gd name="connsiteX66" fmla="*/ 920591 w 4581525"/>
                <a:gd name="connsiteY66" fmla="*/ 4501991 h 4581525"/>
                <a:gd name="connsiteX67" fmla="*/ 920591 w 4581525"/>
                <a:gd name="connsiteY67" fmla="*/ 4197191 h 4581525"/>
                <a:gd name="connsiteX68" fmla="*/ 1149191 w 4581525"/>
                <a:gd name="connsiteY68" fmla="*/ 4197191 h 4581525"/>
                <a:gd name="connsiteX69" fmla="*/ 1149191 w 4581525"/>
                <a:gd name="connsiteY69" fmla="*/ 4501991 h 4581525"/>
                <a:gd name="connsiteX70" fmla="*/ 1301591 w 4581525"/>
                <a:gd name="connsiteY70" fmla="*/ 4501991 h 4581525"/>
                <a:gd name="connsiteX71" fmla="*/ 1301591 w 4581525"/>
                <a:gd name="connsiteY71" fmla="*/ 4197191 h 4581525"/>
                <a:gd name="connsiteX72" fmla="*/ 1530191 w 4581525"/>
                <a:gd name="connsiteY72" fmla="*/ 4197191 h 4581525"/>
                <a:gd name="connsiteX73" fmla="*/ 1530191 w 4581525"/>
                <a:gd name="connsiteY73" fmla="*/ 4501991 h 4581525"/>
                <a:gd name="connsiteX74" fmla="*/ 1682591 w 4581525"/>
                <a:gd name="connsiteY74" fmla="*/ 4501991 h 4581525"/>
                <a:gd name="connsiteX75" fmla="*/ 1682591 w 4581525"/>
                <a:gd name="connsiteY75" fmla="*/ 4197191 h 4581525"/>
                <a:gd name="connsiteX76" fmla="*/ 1911191 w 4581525"/>
                <a:gd name="connsiteY76" fmla="*/ 4197191 h 4581525"/>
                <a:gd name="connsiteX77" fmla="*/ 1911191 w 4581525"/>
                <a:gd name="connsiteY77" fmla="*/ 4501991 h 4581525"/>
                <a:gd name="connsiteX78" fmla="*/ 2063591 w 4581525"/>
                <a:gd name="connsiteY78" fmla="*/ 4501991 h 4581525"/>
                <a:gd name="connsiteX79" fmla="*/ 2063591 w 4581525"/>
                <a:gd name="connsiteY79" fmla="*/ 4197191 h 4581525"/>
                <a:gd name="connsiteX80" fmla="*/ 2292191 w 4581525"/>
                <a:gd name="connsiteY80" fmla="*/ 4197191 h 4581525"/>
                <a:gd name="connsiteX81" fmla="*/ 2292191 w 4581525"/>
                <a:gd name="connsiteY81" fmla="*/ 4501991 h 4581525"/>
                <a:gd name="connsiteX82" fmla="*/ 2444591 w 4581525"/>
                <a:gd name="connsiteY82" fmla="*/ 4501991 h 4581525"/>
                <a:gd name="connsiteX83" fmla="*/ 2444591 w 4581525"/>
                <a:gd name="connsiteY83" fmla="*/ 4197191 h 4581525"/>
                <a:gd name="connsiteX84" fmla="*/ 2673191 w 4581525"/>
                <a:gd name="connsiteY84" fmla="*/ 4197191 h 4581525"/>
                <a:gd name="connsiteX85" fmla="*/ 2673191 w 4581525"/>
                <a:gd name="connsiteY85" fmla="*/ 4501991 h 4581525"/>
                <a:gd name="connsiteX86" fmla="*/ 2825591 w 4581525"/>
                <a:gd name="connsiteY86" fmla="*/ 4501991 h 4581525"/>
                <a:gd name="connsiteX87" fmla="*/ 2825591 w 4581525"/>
                <a:gd name="connsiteY87" fmla="*/ 4197191 h 4581525"/>
                <a:gd name="connsiteX88" fmla="*/ 3054191 w 4581525"/>
                <a:gd name="connsiteY88" fmla="*/ 4197191 h 4581525"/>
                <a:gd name="connsiteX89" fmla="*/ 3054191 w 4581525"/>
                <a:gd name="connsiteY89" fmla="*/ 4501991 h 4581525"/>
                <a:gd name="connsiteX90" fmla="*/ 3206591 w 4581525"/>
                <a:gd name="connsiteY90" fmla="*/ 4501991 h 4581525"/>
                <a:gd name="connsiteX91" fmla="*/ 3206591 w 4581525"/>
                <a:gd name="connsiteY91" fmla="*/ 4197191 h 4581525"/>
                <a:gd name="connsiteX92" fmla="*/ 3435191 w 4581525"/>
                <a:gd name="connsiteY92" fmla="*/ 4197191 h 4581525"/>
                <a:gd name="connsiteX93" fmla="*/ 3435191 w 4581525"/>
                <a:gd name="connsiteY93" fmla="*/ 4501991 h 4581525"/>
                <a:gd name="connsiteX94" fmla="*/ 3587591 w 4581525"/>
                <a:gd name="connsiteY94" fmla="*/ 4501991 h 4581525"/>
                <a:gd name="connsiteX95" fmla="*/ 3587591 w 4581525"/>
                <a:gd name="connsiteY95" fmla="*/ 4197191 h 4581525"/>
                <a:gd name="connsiteX96" fmla="*/ 3816191 w 4581525"/>
                <a:gd name="connsiteY96" fmla="*/ 4197191 h 4581525"/>
                <a:gd name="connsiteX97" fmla="*/ 3816191 w 4581525"/>
                <a:gd name="connsiteY97" fmla="*/ 4501991 h 4581525"/>
                <a:gd name="connsiteX98" fmla="*/ 3968591 w 4581525"/>
                <a:gd name="connsiteY98" fmla="*/ 4501991 h 4581525"/>
                <a:gd name="connsiteX99" fmla="*/ 3968591 w 4581525"/>
                <a:gd name="connsiteY99" fmla="*/ 4197191 h 4581525"/>
                <a:gd name="connsiteX100" fmla="*/ 4197191 w 4581525"/>
                <a:gd name="connsiteY100" fmla="*/ 4197191 h 4581525"/>
                <a:gd name="connsiteX101" fmla="*/ 4197191 w 4581525"/>
                <a:gd name="connsiteY101" fmla="*/ 4501991 h 4581525"/>
                <a:gd name="connsiteX102" fmla="*/ 4349591 w 4581525"/>
                <a:gd name="connsiteY102" fmla="*/ 4501991 h 4581525"/>
                <a:gd name="connsiteX103" fmla="*/ 4349591 w 4581525"/>
                <a:gd name="connsiteY103" fmla="*/ 4197191 h 4581525"/>
                <a:gd name="connsiteX104" fmla="*/ 4578191 w 4581525"/>
                <a:gd name="connsiteY104" fmla="*/ 4197191 h 4581525"/>
                <a:gd name="connsiteX105" fmla="*/ 4578191 w 4581525"/>
                <a:gd name="connsiteY105" fmla="*/ 4044791 h 4581525"/>
                <a:gd name="connsiteX106" fmla="*/ 3462814 w 4581525"/>
                <a:gd name="connsiteY106" fmla="*/ 4044791 h 4581525"/>
                <a:gd name="connsiteX107" fmla="*/ 3280886 w 4581525"/>
                <a:gd name="connsiteY107" fmla="*/ 3295174 h 4581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581525" h="4581525">
                  <a:moveTo>
                    <a:pt x="3280886" y="3295174"/>
                  </a:moveTo>
                  <a:cubicBezTo>
                    <a:pt x="3189446" y="2878931"/>
                    <a:pt x="3096101" y="2516981"/>
                    <a:pt x="3001804" y="2217896"/>
                  </a:cubicBezTo>
                  <a:lnTo>
                    <a:pt x="2755106" y="2464594"/>
                  </a:lnTo>
                  <a:lnTo>
                    <a:pt x="2609374" y="2610326"/>
                  </a:lnTo>
                  <a:cubicBezTo>
                    <a:pt x="2589371" y="2629376"/>
                    <a:pt x="2560796" y="2636996"/>
                    <a:pt x="2534126" y="2628424"/>
                  </a:cubicBezTo>
                  <a:cubicBezTo>
                    <a:pt x="2521744" y="2625566"/>
                    <a:pt x="2511266" y="2618899"/>
                    <a:pt x="2501741" y="2610326"/>
                  </a:cubicBezTo>
                  <a:lnTo>
                    <a:pt x="2290286" y="2397919"/>
                  </a:lnTo>
                  <a:lnTo>
                    <a:pt x="2044541" y="2643664"/>
                  </a:lnTo>
                  <a:lnTo>
                    <a:pt x="1759744" y="2927509"/>
                  </a:lnTo>
                  <a:lnTo>
                    <a:pt x="1506379" y="3180874"/>
                  </a:lnTo>
                  <a:cubicBezTo>
                    <a:pt x="1476851" y="3210401"/>
                    <a:pt x="1428274" y="3210401"/>
                    <a:pt x="1398746" y="3180874"/>
                  </a:cubicBezTo>
                  <a:lnTo>
                    <a:pt x="1337786" y="3119914"/>
                  </a:lnTo>
                  <a:cubicBezTo>
                    <a:pt x="1324451" y="3177064"/>
                    <a:pt x="1311116" y="3235166"/>
                    <a:pt x="1298734" y="3295174"/>
                  </a:cubicBezTo>
                  <a:cubicBezTo>
                    <a:pt x="1237774" y="3574256"/>
                    <a:pt x="1177766" y="3822859"/>
                    <a:pt x="1117759" y="4040029"/>
                  </a:cubicBezTo>
                  <a:lnTo>
                    <a:pt x="539591" y="4040029"/>
                  </a:lnTo>
                  <a:lnTo>
                    <a:pt x="539591" y="7144"/>
                  </a:lnTo>
                  <a:lnTo>
                    <a:pt x="387191" y="7144"/>
                  </a:lnTo>
                  <a:lnTo>
                    <a:pt x="387191" y="387191"/>
                  </a:lnTo>
                  <a:lnTo>
                    <a:pt x="159544" y="387191"/>
                  </a:lnTo>
                  <a:lnTo>
                    <a:pt x="159544" y="539591"/>
                  </a:lnTo>
                  <a:lnTo>
                    <a:pt x="388144" y="539591"/>
                  </a:lnTo>
                  <a:lnTo>
                    <a:pt x="388144" y="691991"/>
                  </a:lnTo>
                  <a:lnTo>
                    <a:pt x="159544" y="691991"/>
                  </a:lnTo>
                  <a:lnTo>
                    <a:pt x="159544" y="844391"/>
                  </a:lnTo>
                  <a:lnTo>
                    <a:pt x="388144" y="844391"/>
                  </a:lnTo>
                  <a:lnTo>
                    <a:pt x="388144" y="1072991"/>
                  </a:lnTo>
                  <a:lnTo>
                    <a:pt x="159544" y="1072991"/>
                  </a:lnTo>
                  <a:lnTo>
                    <a:pt x="159544" y="1225391"/>
                  </a:lnTo>
                  <a:lnTo>
                    <a:pt x="388144" y="1225391"/>
                  </a:lnTo>
                  <a:lnTo>
                    <a:pt x="388144" y="1453991"/>
                  </a:lnTo>
                  <a:lnTo>
                    <a:pt x="159544" y="1453991"/>
                  </a:lnTo>
                  <a:lnTo>
                    <a:pt x="159544" y="1606391"/>
                  </a:lnTo>
                  <a:lnTo>
                    <a:pt x="388144" y="1606391"/>
                  </a:lnTo>
                  <a:lnTo>
                    <a:pt x="388144" y="1834991"/>
                  </a:lnTo>
                  <a:lnTo>
                    <a:pt x="159544" y="1834991"/>
                  </a:lnTo>
                  <a:lnTo>
                    <a:pt x="159544" y="1987391"/>
                  </a:lnTo>
                  <a:lnTo>
                    <a:pt x="388144" y="1987391"/>
                  </a:lnTo>
                  <a:lnTo>
                    <a:pt x="388144" y="2215991"/>
                  </a:lnTo>
                  <a:lnTo>
                    <a:pt x="159544" y="2215991"/>
                  </a:lnTo>
                  <a:lnTo>
                    <a:pt x="159544" y="2368391"/>
                  </a:lnTo>
                  <a:lnTo>
                    <a:pt x="388144" y="2368391"/>
                  </a:lnTo>
                  <a:lnTo>
                    <a:pt x="388144" y="2596991"/>
                  </a:lnTo>
                  <a:lnTo>
                    <a:pt x="159544" y="2596991"/>
                  </a:lnTo>
                  <a:lnTo>
                    <a:pt x="159544" y="2749391"/>
                  </a:lnTo>
                  <a:lnTo>
                    <a:pt x="388144" y="2749391"/>
                  </a:lnTo>
                  <a:lnTo>
                    <a:pt x="388144" y="2977991"/>
                  </a:lnTo>
                  <a:lnTo>
                    <a:pt x="159544" y="2977991"/>
                  </a:lnTo>
                  <a:lnTo>
                    <a:pt x="159544" y="3130391"/>
                  </a:lnTo>
                  <a:lnTo>
                    <a:pt x="388144" y="3130391"/>
                  </a:lnTo>
                  <a:lnTo>
                    <a:pt x="388144" y="3358991"/>
                  </a:lnTo>
                  <a:lnTo>
                    <a:pt x="159544" y="3358991"/>
                  </a:lnTo>
                  <a:lnTo>
                    <a:pt x="159544" y="3511391"/>
                  </a:lnTo>
                  <a:lnTo>
                    <a:pt x="388144" y="3511391"/>
                  </a:lnTo>
                  <a:lnTo>
                    <a:pt x="388144" y="3739991"/>
                  </a:lnTo>
                  <a:lnTo>
                    <a:pt x="159544" y="3739991"/>
                  </a:lnTo>
                  <a:lnTo>
                    <a:pt x="159544" y="3892391"/>
                  </a:lnTo>
                  <a:lnTo>
                    <a:pt x="388144" y="3892391"/>
                  </a:lnTo>
                  <a:lnTo>
                    <a:pt x="388144" y="4044791"/>
                  </a:lnTo>
                  <a:lnTo>
                    <a:pt x="7144" y="4044791"/>
                  </a:lnTo>
                  <a:lnTo>
                    <a:pt x="7144" y="4197191"/>
                  </a:lnTo>
                  <a:lnTo>
                    <a:pt x="387191" y="4197191"/>
                  </a:lnTo>
                  <a:lnTo>
                    <a:pt x="387191" y="4577239"/>
                  </a:lnTo>
                  <a:lnTo>
                    <a:pt x="539591" y="4577239"/>
                  </a:lnTo>
                  <a:lnTo>
                    <a:pt x="539591" y="4197191"/>
                  </a:lnTo>
                  <a:lnTo>
                    <a:pt x="768191" y="4197191"/>
                  </a:lnTo>
                  <a:lnTo>
                    <a:pt x="768191" y="4501991"/>
                  </a:lnTo>
                  <a:lnTo>
                    <a:pt x="920591" y="4501991"/>
                  </a:lnTo>
                  <a:lnTo>
                    <a:pt x="920591" y="4197191"/>
                  </a:lnTo>
                  <a:lnTo>
                    <a:pt x="1149191" y="4197191"/>
                  </a:lnTo>
                  <a:lnTo>
                    <a:pt x="1149191" y="4501991"/>
                  </a:lnTo>
                  <a:lnTo>
                    <a:pt x="1301591" y="4501991"/>
                  </a:lnTo>
                  <a:lnTo>
                    <a:pt x="1301591" y="4197191"/>
                  </a:lnTo>
                  <a:lnTo>
                    <a:pt x="1530191" y="4197191"/>
                  </a:lnTo>
                  <a:lnTo>
                    <a:pt x="1530191" y="4501991"/>
                  </a:lnTo>
                  <a:lnTo>
                    <a:pt x="1682591" y="4501991"/>
                  </a:lnTo>
                  <a:lnTo>
                    <a:pt x="1682591" y="4197191"/>
                  </a:lnTo>
                  <a:lnTo>
                    <a:pt x="1911191" y="4197191"/>
                  </a:lnTo>
                  <a:lnTo>
                    <a:pt x="1911191" y="4501991"/>
                  </a:lnTo>
                  <a:lnTo>
                    <a:pt x="2063591" y="4501991"/>
                  </a:lnTo>
                  <a:lnTo>
                    <a:pt x="2063591" y="4197191"/>
                  </a:lnTo>
                  <a:lnTo>
                    <a:pt x="2292191" y="4197191"/>
                  </a:lnTo>
                  <a:lnTo>
                    <a:pt x="2292191" y="4501991"/>
                  </a:lnTo>
                  <a:lnTo>
                    <a:pt x="2444591" y="4501991"/>
                  </a:lnTo>
                  <a:lnTo>
                    <a:pt x="2444591" y="4197191"/>
                  </a:lnTo>
                  <a:lnTo>
                    <a:pt x="2673191" y="4197191"/>
                  </a:lnTo>
                  <a:lnTo>
                    <a:pt x="2673191" y="4501991"/>
                  </a:lnTo>
                  <a:lnTo>
                    <a:pt x="2825591" y="4501991"/>
                  </a:lnTo>
                  <a:lnTo>
                    <a:pt x="2825591" y="4197191"/>
                  </a:lnTo>
                  <a:lnTo>
                    <a:pt x="3054191" y="4197191"/>
                  </a:lnTo>
                  <a:lnTo>
                    <a:pt x="3054191" y="4501991"/>
                  </a:lnTo>
                  <a:lnTo>
                    <a:pt x="3206591" y="4501991"/>
                  </a:lnTo>
                  <a:lnTo>
                    <a:pt x="3206591" y="4197191"/>
                  </a:lnTo>
                  <a:lnTo>
                    <a:pt x="3435191" y="4197191"/>
                  </a:lnTo>
                  <a:lnTo>
                    <a:pt x="3435191" y="4501991"/>
                  </a:lnTo>
                  <a:lnTo>
                    <a:pt x="3587591" y="4501991"/>
                  </a:lnTo>
                  <a:lnTo>
                    <a:pt x="3587591" y="4197191"/>
                  </a:lnTo>
                  <a:lnTo>
                    <a:pt x="3816191" y="4197191"/>
                  </a:lnTo>
                  <a:lnTo>
                    <a:pt x="3816191" y="4501991"/>
                  </a:lnTo>
                  <a:lnTo>
                    <a:pt x="3968591" y="4501991"/>
                  </a:lnTo>
                  <a:lnTo>
                    <a:pt x="3968591" y="4197191"/>
                  </a:lnTo>
                  <a:lnTo>
                    <a:pt x="4197191" y="4197191"/>
                  </a:lnTo>
                  <a:lnTo>
                    <a:pt x="4197191" y="4501991"/>
                  </a:lnTo>
                  <a:lnTo>
                    <a:pt x="4349591" y="4501991"/>
                  </a:lnTo>
                  <a:lnTo>
                    <a:pt x="4349591" y="4197191"/>
                  </a:lnTo>
                  <a:lnTo>
                    <a:pt x="4578191" y="4197191"/>
                  </a:lnTo>
                  <a:lnTo>
                    <a:pt x="4578191" y="4044791"/>
                  </a:lnTo>
                  <a:lnTo>
                    <a:pt x="3462814" y="4044791"/>
                  </a:lnTo>
                  <a:cubicBezTo>
                    <a:pt x="3402806" y="3822859"/>
                    <a:pt x="3341846" y="3574256"/>
                    <a:pt x="3280886" y="3295174"/>
                  </a:cubicBezTo>
                  <a:close/>
                </a:path>
              </a:pathLst>
            </a:custGeom>
            <a:grpFill/>
            <a:ln w="9525" cap="flat">
              <a:noFill/>
              <a:prstDash val="solid"/>
              <a:miter/>
            </a:ln>
          </p:spPr>
          <p:txBody>
            <a:bodyPr rtlCol="0" anchor="ctr"/>
            <a:lstStyle/>
            <a:p>
              <a:endParaRPr lang="en-US"/>
            </a:p>
          </p:txBody>
        </p:sp>
        <p:sp>
          <p:nvSpPr>
            <p:cNvPr id="76" name="Freeform: Shape 75">
              <a:extLst>
                <a:ext uri="{FF2B5EF4-FFF2-40B4-BE49-F238E27FC236}">
                  <a16:creationId xmlns:a16="http://schemas.microsoft.com/office/drawing/2014/main" id="{8E888AA3-BD26-4C70-A117-99D7C4C1B653}"/>
                </a:ext>
              </a:extLst>
            </p:cNvPr>
            <p:cNvSpPr/>
            <p:nvPr/>
          </p:nvSpPr>
          <p:spPr>
            <a:xfrm>
              <a:off x="4561999" y="4032171"/>
              <a:ext cx="628650" cy="600075"/>
            </a:xfrm>
            <a:custGeom>
              <a:avLst/>
              <a:gdLst>
                <a:gd name="connsiteX0" fmla="*/ 517684 w 628650"/>
                <a:gd name="connsiteY0" fmla="*/ 191214 h 600075"/>
                <a:gd name="connsiteX1" fmla="*/ 580549 w 628650"/>
                <a:gd name="connsiteY1" fmla="*/ 255032 h 600075"/>
                <a:gd name="connsiteX2" fmla="*/ 590074 w 628650"/>
                <a:gd name="connsiteY2" fmla="*/ 213122 h 600075"/>
                <a:gd name="connsiteX3" fmla="*/ 622459 w 628650"/>
                <a:gd name="connsiteY3" fmla="*/ 80724 h 600075"/>
                <a:gd name="connsiteX4" fmla="*/ 571024 w 628650"/>
                <a:gd name="connsiteY4" fmla="*/ 29289 h 600075"/>
                <a:gd name="connsiteX5" fmla="*/ 463391 w 628650"/>
                <a:gd name="connsiteY5" fmla="*/ 29289 h 600075"/>
                <a:gd name="connsiteX6" fmla="*/ 7144 w 628650"/>
                <a:gd name="connsiteY6" fmla="*/ 485537 h 600075"/>
                <a:gd name="connsiteX7" fmla="*/ 114776 w 628650"/>
                <a:gd name="connsiteY7" fmla="*/ 593170 h 600075"/>
                <a:gd name="connsiteX8" fmla="*/ 517684 w 628650"/>
                <a:gd name="connsiteY8" fmla="*/ 191214 h 600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28650" h="600075">
                  <a:moveTo>
                    <a:pt x="517684" y="191214"/>
                  </a:moveTo>
                  <a:lnTo>
                    <a:pt x="580549" y="255032"/>
                  </a:lnTo>
                  <a:cubicBezTo>
                    <a:pt x="583406" y="240745"/>
                    <a:pt x="587216" y="226457"/>
                    <a:pt x="590074" y="213122"/>
                  </a:cubicBezTo>
                  <a:cubicBezTo>
                    <a:pt x="600551" y="168354"/>
                    <a:pt x="611029" y="123587"/>
                    <a:pt x="622459" y="80724"/>
                  </a:cubicBezTo>
                  <a:lnTo>
                    <a:pt x="571024" y="29289"/>
                  </a:lnTo>
                  <a:cubicBezTo>
                    <a:pt x="541496" y="-238"/>
                    <a:pt x="492919" y="-238"/>
                    <a:pt x="463391" y="29289"/>
                  </a:cubicBezTo>
                  <a:lnTo>
                    <a:pt x="7144" y="485537"/>
                  </a:lnTo>
                  <a:lnTo>
                    <a:pt x="114776" y="593170"/>
                  </a:lnTo>
                  <a:lnTo>
                    <a:pt x="517684" y="191214"/>
                  </a:lnTo>
                  <a:close/>
                </a:path>
              </a:pathLst>
            </a:custGeom>
            <a:grpFill/>
            <a:ln w="9525" cap="flat">
              <a:noFill/>
              <a:prstDash val="solid"/>
              <a:miter/>
            </a:ln>
          </p:spPr>
          <p:txBody>
            <a:bodyPr rtlCol="0" anchor="ctr"/>
            <a:lstStyle/>
            <a:p>
              <a:endParaRPr lang="en-US"/>
            </a:p>
          </p:txBody>
        </p:sp>
        <p:sp>
          <p:nvSpPr>
            <p:cNvPr id="77" name="Freeform: Shape 76">
              <a:extLst>
                <a:ext uri="{FF2B5EF4-FFF2-40B4-BE49-F238E27FC236}">
                  <a16:creationId xmlns:a16="http://schemas.microsoft.com/office/drawing/2014/main" id="{B7707A52-C1AA-4387-B193-DEA2683CCEDA}"/>
                </a:ext>
              </a:extLst>
            </p:cNvPr>
            <p:cNvSpPr/>
            <p:nvPr/>
          </p:nvSpPr>
          <p:spPr>
            <a:xfrm>
              <a:off x="6992779" y="2534127"/>
              <a:ext cx="1571625" cy="866775"/>
            </a:xfrm>
            <a:custGeom>
              <a:avLst/>
              <a:gdLst>
                <a:gd name="connsiteX0" fmla="*/ 61436 w 1571625"/>
                <a:gd name="connsiteY0" fmla="*/ 856774 h 866775"/>
                <a:gd name="connsiteX1" fmla="*/ 407194 w 1571625"/>
                <a:gd name="connsiteY1" fmla="*/ 510064 h 866775"/>
                <a:gd name="connsiteX2" fmla="*/ 733901 w 1571625"/>
                <a:gd name="connsiteY2" fmla="*/ 837724 h 866775"/>
                <a:gd name="connsiteX3" fmla="*/ 841534 w 1571625"/>
                <a:gd name="connsiteY3" fmla="*/ 837724 h 866775"/>
                <a:gd name="connsiteX4" fmla="*/ 1564481 w 1571625"/>
                <a:gd name="connsiteY4" fmla="*/ 114776 h 866775"/>
                <a:gd name="connsiteX5" fmla="*/ 1456849 w 1571625"/>
                <a:gd name="connsiteY5" fmla="*/ 7144 h 866775"/>
                <a:gd name="connsiteX6" fmla="*/ 788194 w 1571625"/>
                <a:gd name="connsiteY6" fmla="*/ 676751 h 866775"/>
                <a:gd name="connsiteX7" fmla="*/ 461486 w 1571625"/>
                <a:gd name="connsiteY7" fmla="*/ 349091 h 866775"/>
                <a:gd name="connsiteX8" fmla="*/ 353854 w 1571625"/>
                <a:gd name="connsiteY8" fmla="*/ 349091 h 866775"/>
                <a:gd name="connsiteX9" fmla="*/ 7144 w 1571625"/>
                <a:gd name="connsiteY9" fmla="*/ 696754 h 866775"/>
                <a:gd name="connsiteX10" fmla="*/ 47149 w 1571625"/>
                <a:gd name="connsiteY10" fmla="*/ 812006 h 866775"/>
                <a:gd name="connsiteX11" fmla="*/ 61436 w 1571625"/>
                <a:gd name="connsiteY11" fmla="*/ 856774 h 866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71625" h="866775">
                  <a:moveTo>
                    <a:pt x="61436" y="856774"/>
                  </a:moveTo>
                  <a:lnTo>
                    <a:pt x="407194" y="510064"/>
                  </a:lnTo>
                  <a:lnTo>
                    <a:pt x="733901" y="837724"/>
                  </a:lnTo>
                  <a:cubicBezTo>
                    <a:pt x="763429" y="867251"/>
                    <a:pt x="812006" y="867251"/>
                    <a:pt x="841534" y="837724"/>
                  </a:cubicBezTo>
                  <a:lnTo>
                    <a:pt x="1564481" y="114776"/>
                  </a:lnTo>
                  <a:lnTo>
                    <a:pt x="1456849" y="7144"/>
                  </a:lnTo>
                  <a:lnTo>
                    <a:pt x="788194" y="676751"/>
                  </a:lnTo>
                  <a:lnTo>
                    <a:pt x="461486" y="349091"/>
                  </a:lnTo>
                  <a:cubicBezTo>
                    <a:pt x="431959" y="319564"/>
                    <a:pt x="383381" y="319564"/>
                    <a:pt x="353854" y="349091"/>
                  </a:cubicBezTo>
                  <a:lnTo>
                    <a:pt x="7144" y="696754"/>
                  </a:lnTo>
                  <a:cubicBezTo>
                    <a:pt x="20479" y="733901"/>
                    <a:pt x="33814" y="772954"/>
                    <a:pt x="47149" y="812006"/>
                  </a:cubicBezTo>
                  <a:cubicBezTo>
                    <a:pt x="50959" y="826294"/>
                    <a:pt x="56674" y="841534"/>
                    <a:pt x="61436" y="856774"/>
                  </a:cubicBezTo>
                  <a:close/>
                </a:path>
              </a:pathLst>
            </a:custGeom>
            <a:grpFill/>
            <a:ln w="9525" cap="flat">
              <a:noFill/>
              <a:prstDash val="solid"/>
              <a:miter/>
            </a:ln>
          </p:spPr>
          <p:txBody>
            <a:bodyPr rtlCol="0" anchor="ctr"/>
            <a:lstStyle/>
            <a:p>
              <a:endParaRPr lang="en-US"/>
            </a:p>
          </p:txBody>
        </p:sp>
      </p:grpSp>
      <p:grpSp>
        <p:nvGrpSpPr>
          <p:cNvPr id="78" name="Graphic 2">
            <a:extLst>
              <a:ext uri="{FF2B5EF4-FFF2-40B4-BE49-F238E27FC236}">
                <a16:creationId xmlns:a16="http://schemas.microsoft.com/office/drawing/2014/main" id="{0888187E-9B2E-49FB-BCB0-CC4880D12948}"/>
              </a:ext>
            </a:extLst>
          </p:cNvPr>
          <p:cNvGrpSpPr>
            <a:grpSpLocks noChangeAspect="1"/>
          </p:cNvGrpSpPr>
          <p:nvPr/>
        </p:nvGrpSpPr>
        <p:grpSpPr>
          <a:xfrm>
            <a:off x="534975" y="2271708"/>
            <a:ext cx="256617" cy="259622"/>
            <a:chOff x="4214813" y="1524000"/>
            <a:chExt cx="4067175" cy="4114800"/>
          </a:xfrm>
          <a:solidFill>
            <a:schemeClr val="bg1"/>
          </a:solidFill>
        </p:grpSpPr>
        <p:sp>
          <p:nvSpPr>
            <p:cNvPr id="79" name="Freeform: Shape 78">
              <a:extLst>
                <a:ext uri="{FF2B5EF4-FFF2-40B4-BE49-F238E27FC236}">
                  <a16:creationId xmlns:a16="http://schemas.microsoft.com/office/drawing/2014/main" id="{6FB3189F-47DD-41DC-8D3C-20D98B7A146A}"/>
                </a:ext>
              </a:extLst>
            </p:cNvPr>
            <p:cNvSpPr/>
            <p:nvPr/>
          </p:nvSpPr>
          <p:spPr>
            <a:xfrm>
              <a:off x="4207669" y="3814286"/>
              <a:ext cx="1085850" cy="962025"/>
            </a:xfrm>
            <a:custGeom>
              <a:avLst/>
              <a:gdLst>
                <a:gd name="connsiteX0" fmla="*/ 974884 w 1085850"/>
                <a:gd name="connsiteY0" fmla="*/ 7144 h 962025"/>
                <a:gd name="connsiteX1" fmla="*/ 7144 w 1085850"/>
                <a:gd name="connsiteY1" fmla="*/ 7144 h 962025"/>
                <a:gd name="connsiteX2" fmla="*/ 398621 w 1085850"/>
                <a:gd name="connsiteY2" fmla="*/ 954881 h 962025"/>
                <a:gd name="connsiteX3" fmla="*/ 1083469 w 1085850"/>
                <a:gd name="connsiteY3" fmla="*/ 270034 h 962025"/>
                <a:gd name="connsiteX4" fmla="*/ 974884 w 1085850"/>
                <a:gd name="connsiteY4" fmla="*/ 7144 h 962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5850" h="962025">
                  <a:moveTo>
                    <a:pt x="974884" y="7144"/>
                  </a:moveTo>
                  <a:lnTo>
                    <a:pt x="7144" y="7144"/>
                  </a:lnTo>
                  <a:cubicBezTo>
                    <a:pt x="54769" y="351949"/>
                    <a:pt x="189071" y="677704"/>
                    <a:pt x="398621" y="954881"/>
                  </a:cubicBezTo>
                  <a:lnTo>
                    <a:pt x="1083469" y="270034"/>
                  </a:lnTo>
                  <a:cubicBezTo>
                    <a:pt x="1035844" y="188119"/>
                    <a:pt x="998696" y="99536"/>
                    <a:pt x="974884" y="7144"/>
                  </a:cubicBezTo>
                  <a:close/>
                </a:path>
              </a:pathLst>
            </a:custGeom>
            <a:grpFill/>
            <a:ln w="9525" cap="flat">
              <a:noFill/>
              <a:prstDash val="solid"/>
              <a:miter/>
            </a:ln>
          </p:spPr>
          <p:txBody>
            <a:bodyPr rtlCol="0" anchor="ctr"/>
            <a:lstStyle/>
            <a:p>
              <a:endParaRPr lang="en-US">
                <a:solidFill>
                  <a:schemeClr val="bg1"/>
                </a:solidFill>
              </a:endParaRPr>
            </a:p>
          </p:txBody>
        </p:sp>
        <p:sp>
          <p:nvSpPr>
            <p:cNvPr id="80" name="Freeform: Shape 79">
              <a:extLst>
                <a:ext uri="{FF2B5EF4-FFF2-40B4-BE49-F238E27FC236}">
                  <a16:creationId xmlns:a16="http://schemas.microsoft.com/office/drawing/2014/main" id="{5B2A5A60-C71D-4204-B6EC-39EEDCA50811}"/>
                </a:ext>
              </a:extLst>
            </p:cNvPr>
            <p:cNvSpPr/>
            <p:nvPr/>
          </p:nvSpPr>
          <p:spPr>
            <a:xfrm>
              <a:off x="4999197" y="4477226"/>
              <a:ext cx="962025" cy="1085850"/>
            </a:xfrm>
            <a:custGeom>
              <a:avLst/>
              <a:gdLst>
                <a:gd name="connsiteX0" fmla="*/ 691039 w 962025"/>
                <a:gd name="connsiteY0" fmla="*/ 7144 h 1085850"/>
                <a:gd name="connsiteX1" fmla="*/ 7144 w 962025"/>
                <a:gd name="connsiteY1" fmla="*/ 691992 h 1085850"/>
                <a:gd name="connsiteX2" fmla="*/ 959644 w 962025"/>
                <a:gd name="connsiteY2" fmla="*/ 1084421 h 1085850"/>
                <a:gd name="connsiteX3" fmla="*/ 959644 w 962025"/>
                <a:gd name="connsiteY3" fmla="*/ 116681 h 1085850"/>
                <a:gd name="connsiteX4" fmla="*/ 691039 w 962025"/>
                <a:gd name="connsiteY4" fmla="*/ 7144 h 1085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025" h="1085850">
                  <a:moveTo>
                    <a:pt x="691039" y="7144"/>
                  </a:moveTo>
                  <a:lnTo>
                    <a:pt x="7144" y="691992"/>
                  </a:lnTo>
                  <a:cubicBezTo>
                    <a:pt x="285274" y="902494"/>
                    <a:pt x="612934" y="1037749"/>
                    <a:pt x="959644" y="1084421"/>
                  </a:cubicBezTo>
                  <a:lnTo>
                    <a:pt x="959644" y="116681"/>
                  </a:lnTo>
                  <a:cubicBezTo>
                    <a:pt x="865346" y="91916"/>
                    <a:pt x="775811" y="55721"/>
                    <a:pt x="691039" y="7144"/>
                  </a:cubicBezTo>
                  <a:close/>
                </a:path>
              </a:pathLst>
            </a:custGeom>
            <a:grpFill/>
            <a:ln w="9525" cap="flat">
              <a:noFill/>
              <a:prstDash val="solid"/>
              <a:miter/>
            </a:ln>
          </p:spPr>
          <p:txBody>
            <a:bodyPr rtlCol="0" anchor="ctr"/>
            <a:lstStyle/>
            <a:p>
              <a:endParaRPr lang="en-US">
                <a:solidFill>
                  <a:schemeClr val="bg1"/>
                </a:solidFill>
              </a:endParaRPr>
            </a:p>
          </p:txBody>
        </p:sp>
        <p:sp>
          <p:nvSpPr>
            <p:cNvPr id="81" name="Freeform: Shape 80">
              <a:extLst>
                <a:ext uri="{FF2B5EF4-FFF2-40B4-BE49-F238E27FC236}">
                  <a16:creationId xmlns:a16="http://schemas.microsoft.com/office/drawing/2014/main" id="{174FE652-E2EE-4825-9758-A13D43E7A0C3}"/>
                </a:ext>
              </a:extLst>
            </p:cNvPr>
            <p:cNvSpPr/>
            <p:nvPr/>
          </p:nvSpPr>
          <p:spPr>
            <a:xfrm>
              <a:off x="6512719" y="1519714"/>
              <a:ext cx="1743075" cy="1743075"/>
            </a:xfrm>
            <a:custGeom>
              <a:avLst/>
              <a:gdLst>
                <a:gd name="connsiteX0" fmla="*/ 13811 w 1743075"/>
                <a:gd name="connsiteY0" fmla="*/ 7144 h 1743075"/>
                <a:gd name="connsiteX1" fmla="*/ 7144 w 1743075"/>
                <a:gd name="connsiteY1" fmla="*/ 976789 h 1743075"/>
                <a:gd name="connsiteX2" fmla="*/ 770096 w 1743075"/>
                <a:gd name="connsiteY2" fmla="*/ 1741646 h 1743075"/>
                <a:gd name="connsiteX3" fmla="*/ 1740694 w 1743075"/>
                <a:gd name="connsiteY3" fmla="*/ 1739741 h 1743075"/>
                <a:gd name="connsiteX4" fmla="*/ 13811 w 1743075"/>
                <a:gd name="connsiteY4" fmla="*/ 7144 h 17430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3075" h="1743075">
                  <a:moveTo>
                    <a:pt x="13811" y="7144"/>
                  </a:moveTo>
                  <a:cubicBezTo>
                    <a:pt x="10954" y="361474"/>
                    <a:pt x="8096" y="817721"/>
                    <a:pt x="7144" y="976789"/>
                  </a:cubicBezTo>
                  <a:cubicBezTo>
                    <a:pt x="379571" y="1077754"/>
                    <a:pt x="670084" y="1369219"/>
                    <a:pt x="770096" y="1741646"/>
                  </a:cubicBezTo>
                  <a:lnTo>
                    <a:pt x="1740694" y="1739741"/>
                  </a:lnTo>
                  <a:cubicBezTo>
                    <a:pt x="1613059" y="843439"/>
                    <a:pt x="910114" y="137636"/>
                    <a:pt x="13811" y="7144"/>
                  </a:cubicBezTo>
                  <a:close/>
                </a:path>
              </a:pathLst>
            </a:custGeom>
            <a:grpFill/>
            <a:ln w="9525" cap="flat">
              <a:noFill/>
              <a:prstDash val="solid"/>
              <a:miter/>
            </a:ln>
          </p:spPr>
          <p:txBody>
            <a:bodyPr rtlCol="0" anchor="ctr"/>
            <a:lstStyle/>
            <a:p>
              <a:endParaRPr lang="en-US">
                <a:solidFill>
                  <a:schemeClr val="bg1"/>
                </a:solidFill>
              </a:endParaRPr>
            </a:p>
          </p:txBody>
        </p:sp>
        <p:sp>
          <p:nvSpPr>
            <p:cNvPr id="82" name="Freeform: Shape 81">
              <a:extLst>
                <a:ext uri="{FF2B5EF4-FFF2-40B4-BE49-F238E27FC236}">
                  <a16:creationId xmlns:a16="http://schemas.microsoft.com/office/drawing/2014/main" id="{A018B403-0650-4BF9-AE95-035843EBADAC}"/>
                </a:ext>
              </a:extLst>
            </p:cNvPr>
            <p:cNvSpPr/>
            <p:nvPr/>
          </p:nvSpPr>
          <p:spPr>
            <a:xfrm>
              <a:off x="5316379" y="1614964"/>
              <a:ext cx="638175" cy="733425"/>
            </a:xfrm>
            <a:custGeom>
              <a:avLst/>
              <a:gdLst>
                <a:gd name="connsiteX0" fmla="*/ 233839 w 638175"/>
                <a:gd name="connsiteY0" fmla="*/ 7144 h 733425"/>
                <a:gd name="connsiteX1" fmla="*/ 7144 w 638175"/>
                <a:gd name="connsiteY1" fmla="*/ 104299 h 733425"/>
                <a:gd name="connsiteX2" fmla="*/ 633889 w 638175"/>
                <a:gd name="connsiteY2" fmla="*/ 731044 h 733425"/>
                <a:gd name="connsiteX3" fmla="*/ 635794 w 638175"/>
                <a:gd name="connsiteY3" fmla="*/ 409099 h 733425"/>
                <a:gd name="connsiteX4" fmla="*/ 233839 w 638175"/>
                <a:gd name="connsiteY4" fmla="*/ 7144 h 7334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8175" h="733425">
                  <a:moveTo>
                    <a:pt x="233839" y="7144"/>
                  </a:moveTo>
                  <a:cubicBezTo>
                    <a:pt x="156686" y="34766"/>
                    <a:pt x="80486" y="67151"/>
                    <a:pt x="7144" y="104299"/>
                  </a:cubicBezTo>
                  <a:lnTo>
                    <a:pt x="633889" y="731044"/>
                  </a:lnTo>
                  <a:lnTo>
                    <a:pt x="635794" y="409099"/>
                  </a:lnTo>
                  <a:lnTo>
                    <a:pt x="233839" y="7144"/>
                  </a:lnTo>
                  <a:close/>
                </a:path>
              </a:pathLst>
            </a:custGeom>
            <a:grpFill/>
            <a:ln w="9525" cap="flat">
              <a:noFill/>
              <a:prstDash val="solid"/>
              <a:miter/>
            </a:ln>
          </p:spPr>
          <p:txBody>
            <a:bodyPr rtlCol="0" anchor="ctr"/>
            <a:lstStyle/>
            <a:p>
              <a:endParaRPr lang="en-US">
                <a:solidFill>
                  <a:schemeClr val="bg1"/>
                </a:solidFill>
              </a:endParaRPr>
            </a:p>
          </p:txBody>
        </p:sp>
        <p:sp>
          <p:nvSpPr>
            <p:cNvPr id="83" name="Freeform: Shape 82">
              <a:extLst>
                <a:ext uri="{FF2B5EF4-FFF2-40B4-BE49-F238E27FC236}">
                  <a16:creationId xmlns:a16="http://schemas.microsoft.com/office/drawing/2014/main" id="{D8154950-A4CE-48F4-85FA-2A94D0420275}"/>
                </a:ext>
              </a:extLst>
            </p:cNvPr>
            <p:cNvSpPr/>
            <p:nvPr/>
          </p:nvSpPr>
          <p:spPr>
            <a:xfrm>
              <a:off x="4984909" y="1788319"/>
              <a:ext cx="914400" cy="828675"/>
            </a:xfrm>
            <a:custGeom>
              <a:avLst/>
              <a:gdLst>
                <a:gd name="connsiteX0" fmla="*/ 199549 w 914400"/>
                <a:gd name="connsiteY0" fmla="*/ 7144 h 828675"/>
                <a:gd name="connsiteX1" fmla="*/ 7144 w 914400"/>
                <a:gd name="connsiteY1" fmla="*/ 138589 h 828675"/>
                <a:gd name="connsiteX2" fmla="*/ 690086 w 914400"/>
                <a:gd name="connsiteY2" fmla="*/ 821531 h 828675"/>
                <a:gd name="connsiteX3" fmla="*/ 912019 w 914400"/>
                <a:gd name="connsiteY3" fmla="*/ 719614 h 828675"/>
                <a:gd name="connsiteX4" fmla="*/ 199549 w 914400"/>
                <a:gd name="connsiteY4" fmla="*/ 7144 h 8286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828675">
                  <a:moveTo>
                    <a:pt x="199549" y="7144"/>
                  </a:moveTo>
                  <a:cubicBezTo>
                    <a:pt x="132874" y="47149"/>
                    <a:pt x="69056" y="90964"/>
                    <a:pt x="7144" y="138589"/>
                  </a:cubicBezTo>
                  <a:lnTo>
                    <a:pt x="690086" y="821531"/>
                  </a:lnTo>
                  <a:cubicBezTo>
                    <a:pt x="760571" y="779621"/>
                    <a:pt x="834866" y="745331"/>
                    <a:pt x="912019" y="719614"/>
                  </a:cubicBezTo>
                  <a:lnTo>
                    <a:pt x="199549" y="7144"/>
                  </a:lnTo>
                  <a:close/>
                </a:path>
              </a:pathLst>
            </a:custGeom>
            <a:grpFill/>
            <a:ln w="9525" cap="flat">
              <a:noFill/>
              <a:prstDash val="solid"/>
              <a:miter/>
            </a:ln>
          </p:spPr>
          <p:txBody>
            <a:bodyPr rtlCol="0" anchor="ctr"/>
            <a:lstStyle/>
            <a:p>
              <a:endParaRPr lang="en-US">
                <a:solidFill>
                  <a:schemeClr val="bg1"/>
                </a:solidFill>
              </a:endParaRPr>
            </a:p>
          </p:txBody>
        </p:sp>
        <p:sp>
          <p:nvSpPr>
            <p:cNvPr id="84" name="Freeform: Shape 83">
              <a:extLst>
                <a:ext uri="{FF2B5EF4-FFF2-40B4-BE49-F238E27FC236}">
                  <a16:creationId xmlns:a16="http://schemas.microsoft.com/office/drawing/2014/main" id="{B5E61E2F-FDEE-4A5D-9ACB-141A58A4732D}"/>
                </a:ext>
              </a:extLst>
            </p:cNvPr>
            <p:cNvSpPr/>
            <p:nvPr/>
          </p:nvSpPr>
          <p:spPr>
            <a:xfrm>
              <a:off x="5707857" y="1516856"/>
              <a:ext cx="247650" cy="295275"/>
            </a:xfrm>
            <a:custGeom>
              <a:avLst/>
              <a:gdLst>
                <a:gd name="connsiteX0" fmla="*/ 7144 w 247650"/>
                <a:gd name="connsiteY0" fmla="*/ 54769 h 295275"/>
                <a:gd name="connsiteX1" fmla="*/ 245269 w 247650"/>
                <a:gd name="connsiteY1" fmla="*/ 292894 h 295275"/>
                <a:gd name="connsiteX2" fmla="*/ 246221 w 247650"/>
                <a:gd name="connsiteY2" fmla="*/ 7144 h 295275"/>
                <a:gd name="connsiteX3" fmla="*/ 7144 w 247650"/>
                <a:gd name="connsiteY3" fmla="*/ 54769 h 295275"/>
              </a:gdLst>
              <a:ahLst/>
              <a:cxnLst>
                <a:cxn ang="0">
                  <a:pos x="connsiteX0" y="connsiteY0"/>
                </a:cxn>
                <a:cxn ang="0">
                  <a:pos x="connsiteX1" y="connsiteY1"/>
                </a:cxn>
                <a:cxn ang="0">
                  <a:pos x="connsiteX2" y="connsiteY2"/>
                </a:cxn>
                <a:cxn ang="0">
                  <a:pos x="connsiteX3" y="connsiteY3"/>
                </a:cxn>
              </a:cxnLst>
              <a:rect l="l" t="t" r="r" b="b"/>
              <a:pathLst>
                <a:path w="247650" h="295275">
                  <a:moveTo>
                    <a:pt x="7144" y="54769"/>
                  </a:moveTo>
                  <a:lnTo>
                    <a:pt x="245269" y="292894"/>
                  </a:lnTo>
                  <a:lnTo>
                    <a:pt x="246221" y="7144"/>
                  </a:lnTo>
                  <a:cubicBezTo>
                    <a:pt x="165259" y="18574"/>
                    <a:pt x="86201" y="33814"/>
                    <a:pt x="7144" y="54769"/>
                  </a:cubicBezTo>
                  <a:close/>
                </a:path>
              </a:pathLst>
            </a:custGeom>
            <a:grpFill/>
            <a:ln w="9525" cap="flat">
              <a:noFill/>
              <a:prstDash val="solid"/>
              <a:miter/>
            </a:ln>
          </p:spPr>
          <p:txBody>
            <a:bodyPr rtlCol="0" anchor="ctr"/>
            <a:lstStyle/>
            <a:p>
              <a:endParaRPr lang="en-US">
                <a:solidFill>
                  <a:schemeClr val="bg1"/>
                </a:solidFill>
              </a:endParaRPr>
            </a:p>
          </p:txBody>
        </p:sp>
        <p:sp>
          <p:nvSpPr>
            <p:cNvPr id="85" name="Freeform: Shape 84">
              <a:extLst>
                <a:ext uri="{FF2B5EF4-FFF2-40B4-BE49-F238E27FC236}">
                  <a16:creationId xmlns:a16="http://schemas.microsoft.com/office/drawing/2014/main" id="{96227481-E0D6-4CC9-B6CC-38B96F590E34}"/>
                </a:ext>
              </a:extLst>
            </p:cNvPr>
            <p:cNvSpPr/>
            <p:nvPr/>
          </p:nvSpPr>
          <p:spPr>
            <a:xfrm>
              <a:off x="4706779" y="2017871"/>
              <a:ext cx="847725" cy="847725"/>
            </a:xfrm>
            <a:custGeom>
              <a:avLst/>
              <a:gdLst>
                <a:gd name="connsiteX0" fmla="*/ 169069 w 847725"/>
                <a:gd name="connsiteY0" fmla="*/ 7144 h 847725"/>
                <a:gd name="connsiteX1" fmla="*/ 87154 w 847725"/>
                <a:gd name="connsiteY1" fmla="*/ 84296 h 847725"/>
                <a:gd name="connsiteX2" fmla="*/ 7144 w 847725"/>
                <a:gd name="connsiteY2" fmla="*/ 169069 h 847725"/>
                <a:gd name="connsiteX3" fmla="*/ 681514 w 847725"/>
                <a:gd name="connsiteY3" fmla="*/ 843439 h 847725"/>
                <a:gd name="connsiteX4" fmla="*/ 843439 w 847725"/>
                <a:gd name="connsiteY4" fmla="*/ 681514 h 847725"/>
                <a:gd name="connsiteX5" fmla="*/ 169069 w 847725"/>
                <a:gd name="connsiteY5" fmla="*/ 7144 h 847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7725" h="847725">
                  <a:moveTo>
                    <a:pt x="169069" y="7144"/>
                  </a:moveTo>
                  <a:cubicBezTo>
                    <a:pt x="141446" y="31909"/>
                    <a:pt x="113824" y="57626"/>
                    <a:pt x="87154" y="84296"/>
                  </a:cubicBezTo>
                  <a:cubicBezTo>
                    <a:pt x="59531" y="111919"/>
                    <a:pt x="32861" y="140494"/>
                    <a:pt x="7144" y="169069"/>
                  </a:cubicBezTo>
                  <a:lnTo>
                    <a:pt x="681514" y="843439"/>
                  </a:lnTo>
                  <a:cubicBezTo>
                    <a:pt x="730091" y="784384"/>
                    <a:pt x="783431" y="730091"/>
                    <a:pt x="843439" y="681514"/>
                  </a:cubicBezTo>
                  <a:lnTo>
                    <a:pt x="169069" y="7144"/>
                  </a:lnTo>
                  <a:close/>
                </a:path>
              </a:pathLst>
            </a:custGeom>
            <a:grpFill/>
            <a:ln w="9525" cap="flat">
              <a:noFill/>
              <a:prstDash val="solid"/>
              <a:miter/>
            </a:ln>
          </p:spPr>
          <p:txBody>
            <a:bodyPr rtlCol="0" anchor="ctr"/>
            <a:lstStyle/>
            <a:p>
              <a:endParaRPr lang="en-US">
                <a:solidFill>
                  <a:schemeClr val="bg1"/>
                </a:solidFill>
              </a:endParaRPr>
            </a:p>
          </p:txBody>
        </p:sp>
        <p:sp>
          <p:nvSpPr>
            <p:cNvPr id="86" name="Freeform: Shape 85">
              <a:extLst>
                <a:ext uri="{FF2B5EF4-FFF2-40B4-BE49-F238E27FC236}">
                  <a16:creationId xmlns:a16="http://schemas.microsoft.com/office/drawing/2014/main" id="{031EF7F3-C42C-46F2-9D66-3AB9A72FFFE0}"/>
                </a:ext>
              </a:extLst>
            </p:cNvPr>
            <p:cNvSpPr/>
            <p:nvPr/>
          </p:nvSpPr>
          <p:spPr>
            <a:xfrm>
              <a:off x="4208622" y="3018949"/>
              <a:ext cx="276225" cy="238125"/>
            </a:xfrm>
            <a:custGeom>
              <a:avLst/>
              <a:gdLst>
                <a:gd name="connsiteX0" fmla="*/ 52864 w 276225"/>
                <a:gd name="connsiteY0" fmla="*/ 7144 h 238125"/>
                <a:gd name="connsiteX1" fmla="*/ 7144 w 276225"/>
                <a:gd name="connsiteY1" fmla="*/ 230981 h 238125"/>
                <a:gd name="connsiteX2" fmla="*/ 276701 w 276225"/>
                <a:gd name="connsiteY2" fmla="*/ 230981 h 238125"/>
                <a:gd name="connsiteX3" fmla="*/ 52864 w 276225"/>
                <a:gd name="connsiteY3" fmla="*/ 7144 h 238125"/>
              </a:gdLst>
              <a:ahLst/>
              <a:cxnLst>
                <a:cxn ang="0">
                  <a:pos x="connsiteX0" y="connsiteY0"/>
                </a:cxn>
                <a:cxn ang="0">
                  <a:pos x="connsiteX1" y="connsiteY1"/>
                </a:cxn>
                <a:cxn ang="0">
                  <a:pos x="connsiteX2" y="connsiteY2"/>
                </a:cxn>
                <a:cxn ang="0">
                  <a:pos x="connsiteX3" y="connsiteY3"/>
                </a:cxn>
              </a:cxnLst>
              <a:rect l="l" t="t" r="r" b="b"/>
              <a:pathLst>
                <a:path w="276225" h="238125">
                  <a:moveTo>
                    <a:pt x="52864" y="7144"/>
                  </a:moveTo>
                  <a:cubicBezTo>
                    <a:pt x="33814" y="80486"/>
                    <a:pt x="18574" y="155734"/>
                    <a:pt x="7144" y="230981"/>
                  </a:cubicBezTo>
                  <a:lnTo>
                    <a:pt x="276701" y="230981"/>
                  </a:lnTo>
                  <a:lnTo>
                    <a:pt x="52864" y="7144"/>
                  </a:lnTo>
                  <a:close/>
                </a:path>
              </a:pathLst>
            </a:custGeom>
            <a:grpFill/>
            <a:ln w="9525" cap="flat">
              <a:noFill/>
              <a:prstDash val="solid"/>
              <a:miter/>
            </a:ln>
          </p:spPr>
          <p:txBody>
            <a:bodyPr rtlCol="0" anchor="ctr"/>
            <a:lstStyle/>
            <a:p>
              <a:endParaRPr lang="en-US">
                <a:solidFill>
                  <a:schemeClr val="bg1"/>
                </a:solidFill>
              </a:endParaRPr>
            </a:p>
          </p:txBody>
        </p:sp>
        <p:sp>
          <p:nvSpPr>
            <p:cNvPr id="87" name="Freeform: Shape 86">
              <a:extLst>
                <a:ext uri="{FF2B5EF4-FFF2-40B4-BE49-F238E27FC236}">
                  <a16:creationId xmlns:a16="http://schemas.microsoft.com/office/drawing/2014/main" id="{0994A8EC-D597-4108-A0BB-0E0EB8C11DD5}"/>
                </a:ext>
              </a:extLst>
            </p:cNvPr>
            <p:cNvSpPr/>
            <p:nvPr/>
          </p:nvSpPr>
          <p:spPr>
            <a:xfrm>
              <a:off x="4305777" y="2628424"/>
              <a:ext cx="723900" cy="628650"/>
            </a:xfrm>
            <a:custGeom>
              <a:avLst/>
              <a:gdLst>
                <a:gd name="connsiteX0" fmla="*/ 103346 w 723900"/>
                <a:gd name="connsiteY0" fmla="*/ 7144 h 628650"/>
                <a:gd name="connsiteX1" fmla="*/ 7144 w 723900"/>
                <a:gd name="connsiteY1" fmla="*/ 232886 h 628650"/>
                <a:gd name="connsiteX2" fmla="*/ 395764 w 723900"/>
                <a:gd name="connsiteY2" fmla="*/ 621506 h 628650"/>
                <a:gd name="connsiteX3" fmla="*/ 718661 w 723900"/>
                <a:gd name="connsiteY3" fmla="*/ 621506 h 628650"/>
                <a:gd name="connsiteX4" fmla="*/ 103346 w 723900"/>
                <a:gd name="connsiteY4" fmla="*/ 7144 h 628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23900" h="628650">
                  <a:moveTo>
                    <a:pt x="103346" y="7144"/>
                  </a:moveTo>
                  <a:cubicBezTo>
                    <a:pt x="66199" y="80486"/>
                    <a:pt x="34766" y="155734"/>
                    <a:pt x="7144" y="232886"/>
                  </a:cubicBezTo>
                  <a:lnTo>
                    <a:pt x="395764" y="621506"/>
                  </a:lnTo>
                  <a:lnTo>
                    <a:pt x="718661" y="621506"/>
                  </a:lnTo>
                  <a:lnTo>
                    <a:pt x="103346" y="7144"/>
                  </a:lnTo>
                  <a:close/>
                </a:path>
              </a:pathLst>
            </a:custGeom>
            <a:grpFill/>
            <a:ln w="9525" cap="flat">
              <a:noFill/>
              <a:prstDash val="solid"/>
              <a:miter/>
            </a:ln>
          </p:spPr>
          <p:txBody>
            <a:bodyPr rtlCol="0" anchor="ctr"/>
            <a:lstStyle/>
            <a:p>
              <a:endParaRPr lang="en-US">
                <a:solidFill>
                  <a:schemeClr val="bg1"/>
                </a:solidFill>
              </a:endParaRPr>
            </a:p>
          </p:txBody>
        </p:sp>
        <p:sp>
          <p:nvSpPr>
            <p:cNvPr id="88" name="Freeform: Shape 87">
              <a:extLst>
                <a:ext uri="{FF2B5EF4-FFF2-40B4-BE49-F238E27FC236}">
                  <a16:creationId xmlns:a16="http://schemas.microsoft.com/office/drawing/2014/main" id="{89521C86-EF93-4852-8F4A-12CC5BD628C0}"/>
                </a:ext>
              </a:extLst>
            </p:cNvPr>
            <p:cNvSpPr/>
            <p:nvPr/>
          </p:nvSpPr>
          <p:spPr>
            <a:xfrm>
              <a:off x="4479132" y="2297906"/>
              <a:ext cx="819150" cy="914400"/>
            </a:xfrm>
            <a:custGeom>
              <a:avLst/>
              <a:gdLst>
                <a:gd name="connsiteX0" fmla="*/ 137636 w 819150"/>
                <a:gd name="connsiteY0" fmla="*/ 7144 h 914400"/>
                <a:gd name="connsiteX1" fmla="*/ 7144 w 819150"/>
                <a:gd name="connsiteY1" fmla="*/ 199549 h 914400"/>
                <a:gd name="connsiteX2" fmla="*/ 719614 w 819150"/>
                <a:gd name="connsiteY2" fmla="*/ 912019 h 914400"/>
                <a:gd name="connsiteX3" fmla="*/ 820579 w 819150"/>
                <a:gd name="connsiteY3" fmla="*/ 690086 h 914400"/>
                <a:gd name="connsiteX4" fmla="*/ 137636 w 819150"/>
                <a:gd name="connsiteY4" fmla="*/ 7144 h 914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9150" h="914400">
                  <a:moveTo>
                    <a:pt x="137636" y="7144"/>
                  </a:moveTo>
                  <a:cubicBezTo>
                    <a:pt x="90011" y="69056"/>
                    <a:pt x="47149" y="132874"/>
                    <a:pt x="7144" y="199549"/>
                  </a:cubicBezTo>
                  <a:lnTo>
                    <a:pt x="719614" y="912019"/>
                  </a:lnTo>
                  <a:cubicBezTo>
                    <a:pt x="744379" y="833914"/>
                    <a:pt x="778669" y="759619"/>
                    <a:pt x="820579" y="690086"/>
                  </a:cubicBezTo>
                  <a:lnTo>
                    <a:pt x="137636" y="7144"/>
                  </a:lnTo>
                  <a:close/>
                </a:path>
              </a:pathLst>
            </a:custGeom>
            <a:grpFill/>
            <a:ln w="9525" cap="flat">
              <a:noFill/>
              <a:prstDash val="solid"/>
              <a:miter/>
            </a:ln>
          </p:spPr>
          <p:txBody>
            <a:bodyPr rtlCol="0" anchor="ctr"/>
            <a:lstStyle/>
            <a:p>
              <a:endParaRPr lang="en-US">
                <a:solidFill>
                  <a:schemeClr val="bg1"/>
                </a:solidFill>
              </a:endParaRPr>
            </a:p>
          </p:txBody>
        </p:sp>
        <p:sp>
          <p:nvSpPr>
            <p:cNvPr id="89" name="Freeform: Shape 88">
              <a:extLst>
                <a:ext uri="{FF2B5EF4-FFF2-40B4-BE49-F238E27FC236}">
                  <a16:creationId xmlns:a16="http://schemas.microsoft.com/office/drawing/2014/main" id="{0F47592E-C2AF-414C-824F-F1313B72EA42}"/>
                </a:ext>
              </a:extLst>
            </p:cNvPr>
            <p:cNvSpPr/>
            <p:nvPr/>
          </p:nvSpPr>
          <p:spPr>
            <a:xfrm>
              <a:off x="6961347" y="4128611"/>
              <a:ext cx="1066800" cy="152400"/>
            </a:xfrm>
            <a:custGeom>
              <a:avLst/>
              <a:gdLst>
                <a:gd name="connsiteX0" fmla="*/ 7144 w 1066800"/>
                <a:gd name="connsiteY0" fmla="*/ 7144 h 152400"/>
                <a:gd name="connsiteX1" fmla="*/ 1064419 w 1066800"/>
                <a:gd name="connsiteY1" fmla="*/ 7144 h 152400"/>
                <a:gd name="connsiteX2" fmla="*/ 1064419 w 1066800"/>
                <a:gd name="connsiteY2" fmla="*/ 150019 h 152400"/>
                <a:gd name="connsiteX3" fmla="*/ 7144 w 1066800"/>
                <a:gd name="connsiteY3" fmla="*/ 150019 h 152400"/>
              </a:gdLst>
              <a:ahLst/>
              <a:cxnLst>
                <a:cxn ang="0">
                  <a:pos x="connsiteX0" y="connsiteY0"/>
                </a:cxn>
                <a:cxn ang="0">
                  <a:pos x="connsiteX1" y="connsiteY1"/>
                </a:cxn>
                <a:cxn ang="0">
                  <a:pos x="connsiteX2" y="connsiteY2"/>
                </a:cxn>
                <a:cxn ang="0">
                  <a:pos x="connsiteX3" y="connsiteY3"/>
                </a:cxn>
              </a:cxnLst>
              <a:rect l="l" t="t" r="r" b="b"/>
              <a:pathLst>
                <a:path w="1066800" h="152400">
                  <a:moveTo>
                    <a:pt x="7144" y="7144"/>
                  </a:moveTo>
                  <a:lnTo>
                    <a:pt x="1064419" y="7144"/>
                  </a:lnTo>
                  <a:lnTo>
                    <a:pt x="1064419" y="150019"/>
                  </a:lnTo>
                  <a:lnTo>
                    <a:pt x="7144" y="150019"/>
                  </a:lnTo>
                  <a:close/>
                </a:path>
              </a:pathLst>
            </a:custGeom>
            <a:grpFill/>
            <a:ln w="9525" cap="flat">
              <a:noFill/>
              <a:prstDash val="solid"/>
              <a:miter/>
            </a:ln>
          </p:spPr>
          <p:txBody>
            <a:bodyPr rtlCol="0" anchor="ctr"/>
            <a:lstStyle/>
            <a:p>
              <a:endParaRPr lang="en-US">
                <a:solidFill>
                  <a:schemeClr val="bg1"/>
                </a:solidFill>
              </a:endParaRPr>
            </a:p>
          </p:txBody>
        </p:sp>
        <p:sp>
          <p:nvSpPr>
            <p:cNvPr id="90" name="Freeform: Shape 89">
              <a:extLst>
                <a:ext uri="{FF2B5EF4-FFF2-40B4-BE49-F238E27FC236}">
                  <a16:creationId xmlns:a16="http://schemas.microsoft.com/office/drawing/2014/main" id="{483F879E-5473-4960-9024-A104D81FFBAB}"/>
                </a:ext>
              </a:extLst>
            </p:cNvPr>
            <p:cNvSpPr/>
            <p:nvPr/>
          </p:nvSpPr>
          <p:spPr>
            <a:xfrm>
              <a:off x="6694647" y="3871436"/>
              <a:ext cx="1590675" cy="1771650"/>
            </a:xfrm>
            <a:custGeom>
              <a:avLst/>
              <a:gdLst>
                <a:gd name="connsiteX0" fmla="*/ 1378744 w 1590675"/>
                <a:gd name="connsiteY0" fmla="*/ 7144 h 1771650"/>
                <a:gd name="connsiteX1" fmla="*/ 216694 w 1590675"/>
                <a:gd name="connsiteY1" fmla="*/ 7144 h 1771650"/>
                <a:gd name="connsiteX2" fmla="*/ 7144 w 1590675"/>
                <a:gd name="connsiteY2" fmla="*/ 216694 h 1771650"/>
                <a:gd name="connsiteX3" fmla="*/ 7144 w 1590675"/>
                <a:gd name="connsiteY3" fmla="*/ 1559719 h 1771650"/>
                <a:gd name="connsiteX4" fmla="*/ 216694 w 1590675"/>
                <a:gd name="connsiteY4" fmla="*/ 1769269 h 1771650"/>
                <a:gd name="connsiteX5" fmla="*/ 1378744 w 1590675"/>
                <a:gd name="connsiteY5" fmla="*/ 1769269 h 1771650"/>
                <a:gd name="connsiteX6" fmla="*/ 1588294 w 1590675"/>
                <a:gd name="connsiteY6" fmla="*/ 1559719 h 1771650"/>
                <a:gd name="connsiteX7" fmla="*/ 1588294 w 1590675"/>
                <a:gd name="connsiteY7" fmla="*/ 216694 h 1771650"/>
                <a:gd name="connsiteX8" fmla="*/ 1378744 w 1590675"/>
                <a:gd name="connsiteY8" fmla="*/ 7144 h 1771650"/>
                <a:gd name="connsiteX9" fmla="*/ 416719 w 1590675"/>
                <a:gd name="connsiteY9" fmla="*/ 1626394 h 1771650"/>
                <a:gd name="connsiteX10" fmla="*/ 192881 w 1590675"/>
                <a:gd name="connsiteY10" fmla="*/ 1626394 h 1771650"/>
                <a:gd name="connsiteX11" fmla="*/ 116681 w 1590675"/>
                <a:gd name="connsiteY11" fmla="*/ 1550194 h 1771650"/>
                <a:gd name="connsiteX12" fmla="*/ 192881 w 1590675"/>
                <a:gd name="connsiteY12" fmla="*/ 1473994 h 1771650"/>
                <a:gd name="connsiteX13" fmla="*/ 416719 w 1590675"/>
                <a:gd name="connsiteY13" fmla="*/ 1473994 h 1771650"/>
                <a:gd name="connsiteX14" fmla="*/ 492919 w 1590675"/>
                <a:gd name="connsiteY14" fmla="*/ 1550194 h 1771650"/>
                <a:gd name="connsiteX15" fmla="*/ 416719 w 1590675"/>
                <a:gd name="connsiteY15" fmla="*/ 1626394 h 1771650"/>
                <a:gd name="connsiteX16" fmla="*/ 416719 w 1590675"/>
                <a:gd name="connsiteY16" fmla="*/ 1245394 h 1771650"/>
                <a:gd name="connsiteX17" fmla="*/ 192881 w 1590675"/>
                <a:gd name="connsiteY17" fmla="*/ 1245394 h 1771650"/>
                <a:gd name="connsiteX18" fmla="*/ 116681 w 1590675"/>
                <a:gd name="connsiteY18" fmla="*/ 1169194 h 1771650"/>
                <a:gd name="connsiteX19" fmla="*/ 192881 w 1590675"/>
                <a:gd name="connsiteY19" fmla="*/ 1092994 h 1771650"/>
                <a:gd name="connsiteX20" fmla="*/ 416719 w 1590675"/>
                <a:gd name="connsiteY20" fmla="*/ 1092994 h 1771650"/>
                <a:gd name="connsiteX21" fmla="*/ 492919 w 1590675"/>
                <a:gd name="connsiteY21" fmla="*/ 1169194 h 1771650"/>
                <a:gd name="connsiteX22" fmla="*/ 416719 w 1590675"/>
                <a:gd name="connsiteY22" fmla="*/ 1245394 h 1771650"/>
                <a:gd name="connsiteX23" fmla="*/ 416719 w 1590675"/>
                <a:gd name="connsiteY23" fmla="*/ 854869 h 1771650"/>
                <a:gd name="connsiteX24" fmla="*/ 192881 w 1590675"/>
                <a:gd name="connsiteY24" fmla="*/ 854869 h 1771650"/>
                <a:gd name="connsiteX25" fmla="*/ 116681 w 1590675"/>
                <a:gd name="connsiteY25" fmla="*/ 778669 h 1771650"/>
                <a:gd name="connsiteX26" fmla="*/ 192881 w 1590675"/>
                <a:gd name="connsiteY26" fmla="*/ 702469 h 1771650"/>
                <a:gd name="connsiteX27" fmla="*/ 416719 w 1590675"/>
                <a:gd name="connsiteY27" fmla="*/ 702469 h 1771650"/>
                <a:gd name="connsiteX28" fmla="*/ 492919 w 1590675"/>
                <a:gd name="connsiteY28" fmla="*/ 778669 h 1771650"/>
                <a:gd name="connsiteX29" fmla="*/ 416719 w 1590675"/>
                <a:gd name="connsiteY29" fmla="*/ 854869 h 1771650"/>
                <a:gd name="connsiteX30" fmla="*/ 908209 w 1590675"/>
                <a:gd name="connsiteY30" fmla="*/ 1626394 h 1771650"/>
                <a:gd name="connsiteX31" fmla="*/ 684371 w 1590675"/>
                <a:gd name="connsiteY31" fmla="*/ 1626394 h 1771650"/>
                <a:gd name="connsiteX32" fmla="*/ 608171 w 1590675"/>
                <a:gd name="connsiteY32" fmla="*/ 1550194 h 1771650"/>
                <a:gd name="connsiteX33" fmla="*/ 684371 w 1590675"/>
                <a:gd name="connsiteY33" fmla="*/ 1473994 h 1771650"/>
                <a:gd name="connsiteX34" fmla="*/ 908209 w 1590675"/>
                <a:gd name="connsiteY34" fmla="*/ 1473994 h 1771650"/>
                <a:gd name="connsiteX35" fmla="*/ 984409 w 1590675"/>
                <a:gd name="connsiteY35" fmla="*/ 1550194 h 1771650"/>
                <a:gd name="connsiteX36" fmla="*/ 908209 w 1590675"/>
                <a:gd name="connsiteY36" fmla="*/ 1626394 h 1771650"/>
                <a:gd name="connsiteX37" fmla="*/ 908209 w 1590675"/>
                <a:gd name="connsiteY37" fmla="*/ 1245394 h 1771650"/>
                <a:gd name="connsiteX38" fmla="*/ 684371 w 1590675"/>
                <a:gd name="connsiteY38" fmla="*/ 1245394 h 1771650"/>
                <a:gd name="connsiteX39" fmla="*/ 608171 w 1590675"/>
                <a:gd name="connsiteY39" fmla="*/ 1169194 h 1771650"/>
                <a:gd name="connsiteX40" fmla="*/ 684371 w 1590675"/>
                <a:gd name="connsiteY40" fmla="*/ 1092994 h 1771650"/>
                <a:gd name="connsiteX41" fmla="*/ 908209 w 1590675"/>
                <a:gd name="connsiteY41" fmla="*/ 1092994 h 1771650"/>
                <a:gd name="connsiteX42" fmla="*/ 984409 w 1590675"/>
                <a:gd name="connsiteY42" fmla="*/ 1169194 h 1771650"/>
                <a:gd name="connsiteX43" fmla="*/ 908209 w 1590675"/>
                <a:gd name="connsiteY43" fmla="*/ 1245394 h 1771650"/>
                <a:gd name="connsiteX44" fmla="*/ 908209 w 1590675"/>
                <a:gd name="connsiteY44" fmla="*/ 854869 h 1771650"/>
                <a:gd name="connsiteX45" fmla="*/ 684371 w 1590675"/>
                <a:gd name="connsiteY45" fmla="*/ 854869 h 1771650"/>
                <a:gd name="connsiteX46" fmla="*/ 608171 w 1590675"/>
                <a:gd name="connsiteY46" fmla="*/ 778669 h 1771650"/>
                <a:gd name="connsiteX47" fmla="*/ 684371 w 1590675"/>
                <a:gd name="connsiteY47" fmla="*/ 702469 h 1771650"/>
                <a:gd name="connsiteX48" fmla="*/ 908209 w 1590675"/>
                <a:gd name="connsiteY48" fmla="*/ 702469 h 1771650"/>
                <a:gd name="connsiteX49" fmla="*/ 984409 w 1590675"/>
                <a:gd name="connsiteY49" fmla="*/ 778669 h 1771650"/>
                <a:gd name="connsiteX50" fmla="*/ 908209 w 1590675"/>
                <a:gd name="connsiteY50" fmla="*/ 854869 h 1771650"/>
                <a:gd name="connsiteX51" fmla="*/ 1400651 w 1590675"/>
                <a:gd name="connsiteY51" fmla="*/ 1626394 h 1771650"/>
                <a:gd name="connsiteX52" fmla="*/ 1176814 w 1590675"/>
                <a:gd name="connsiteY52" fmla="*/ 1626394 h 1771650"/>
                <a:gd name="connsiteX53" fmla="*/ 1100614 w 1590675"/>
                <a:gd name="connsiteY53" fmla="*/ 1550194 h 1771650"/>
                <a:gd name="connsiteX54" fmla="*/ 1176814 w 1590675"/>
                <a:gd name="connsiteY54" fmla="*/ 1473994 h 1771650"/>
                <a:gd name="connsiteX55" fmla="*/ 1400651 w 1590675"/>
                <a:gd name="connsiteY55" fmla="*/ 1473994 h 1771650"/>
                <a:gd name="connsiteX56" fmla="*/ 1476851 w 1590675"/>
                <a:gd name="connsiteY56" fmla="*/ 1550194 h 1771650"/>
                <a:gd name="connsiteX57" fmla="*/ 1400651 w 1590675"/>
                <a:gd name="connsiteY57" fmla="*/ 1626394 h 1771650"/>
                <a:gd name="connsiteX58" fmla="*/ 1400651 w 1590675"/>
                <a:gd name="connsiteY58" fmla="*/ 1245394 h 1771650"/>
                <a:gd name="connsiteX59" fmla="*/ 1176814 w 1590675"/>
                <a:gd name="connsiteY59" fmla="*/ 1245394 h 1771650"/>
                <a:gd name="connsiteX60" fmla="*/ 1100614 w 1590675"/>
                <a:gd name="connsiteY60" fmla="*/ 1169194 h 1771650"/>
                <a:gd name="connsiteX61" fmla="*/ 1176814 w 1590675"/>
                <a:gd name="connsiteY61" fmla="*/ 1092994 h 1771650"/>
                <a:gd name="connsiteX62" fmla="*/ 1400651 w 1590675"/>
                <a:gd name="connsiteY62" fmla="*/ 1092994 h 1771650"/>
                <a:gd name="connsiteX63" fmla="*/ 1476851 w 1590675"/>
                <a:gd name="connsiteY63" fmla="*/ 1169194 h 1771650"/>
                <a:gd name="connsiteX64" fmla="*/ 1400651 w 1590675"/>
                <a:gd name="connsiteY64" fmla="*/ 1245394 h 1771650"/>
                <a:gd name="connsiteX65" fmla="*/ 1400651 w 1590675"/>
                <a:gd name="connsiteY65" fmla="*/ 854869 h 1771650"/>
                <a:gd name="connsiteX66" fmla="*/ 1176814 w 1590675"/>
                <a:gd name="connsiteY66" fmla="*/ 854869 h 1771650"/>
                <a:gd name="connsiteX67" fmla="*/ 1100614 w 1590675"/>
                <a:gd name="connsiteY67" fmla="*/ 778669 h 1771650"/>
                <a:gd name="connsiteX68" fmla="*/ 1176814 w 1590675"/>
                <a:gd name="connsiteY68" fmla="*/ 702469 h 1771650"/>
                <a:gd name="connsiteX69" fmla="*/ 1400651 w 1590675"/>
                <a:gd name="connsiteY69" fmla="*/ 702469 h 1771650"/>
                <a:gd name="connsiteX70" fmla="*/ 1476851 w 1590675"/>
                <a:gd name="connsiteY70" fmla="*/ 778669 h 1771650"/>
                <a:gd name="connsiteX71" fmla="*/ 1400651 w 1590675"/>
                <a:gd name="connsiteY71" fmla="*/ 854869 h 1771650"/>
                <a:gd name="connsiteX72" fmla="*/ 1483519 w 1590675"/>
                <a:gd name="connsiteY72" fmla="*/ 483394 h 1771650"/>
                <a:gd name="connsiteX73" fmla="*/ 1407319 w 1590675"/>
                <a:gd name="connsiteY73" fmla="*/ 559594 h 1771650"/>
                <a:gd name="connsiteX74" fmla="*/ 197644 w 1590675"/>
                <a:gd name="connsiteY74" fmla="*/ 559594 h 1771650"/>
                <a:gd name="connsiteX75" fmla="*/ 121444 w 1590675"/>
                <a:gd name="connsiteY75" fmla="*/ 483394 h 1771650"/>
                <a:gd name="connsiteX76" fmla="*/ 121444 w 1590675"/>
                <a:gd name="connsiteY76" fmla="*/ 188119 h 1771650"/>
                <a:gd name="connsiteX77" fmla="*/ 197644 w 1590675"/>
                <a:gd name="connsiteY77" fmla="*/ 111919 h 1771650"/>
                <a:gd name="connsiteX78" fmla="*/ 1407319 w 1590675"/>
                <a:gd name="connsiteY78" fmla="*/ 111919 h 1771650"/>
                <a:gd name="connsiteX79" fmla="*/ 1483519 w 1590675"/>
                <a:gd name="connsiteY79" fmla="*/ 188119 h 1771650"/>
                <a:gd name="connsiteX80" fmla="*/ 1483519 w 1590675"/>
                <a:gd name="connsiteY80" fmla="*/ 483394 h 177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1590675" h="1771650">
                  <a:moveTo>
                    <a:pt x="1378744" y="7144"/>
                  </a:moveTo>
                  <a:lnTo>
                    <a:pt x="216694" y="7144"/>
                  </a:lnTo>
                  <a:cubicBezTo>
                    <a:pt x="100489" y="7144"/>
                    <a:pt x="7144" y="100489"/>
                    <a:pt x="7144" y="216694"/>
                  </a:cubicBezTo>
                  <a:lnTo>
                    <a:pt x="7144" y="1559719"/>
                  </a:lnTo>
                  <a:cubicBezTo>
                    <a:pt x="7144" y="1675924"/>
                    <a:pt x="100489" y="1769269"/>
                    <a:pt x="216694" y="1769269"/>
                  </a:cubicBezTo>
                  <a:lnTo>
                    <a:pt x="1378744" y="1769269"/>
                  </a:lnTo>
                  <a:cubicBezTo>
                    <a:pt x="1494949" y="1769269"/>
                    <a:pt x="1588294" y="1675924"/>
                    <a:pt x="1588294" y="1559719"/>
                  </a:cubicBezTo>
                  <a:lnTo>
                    <a:pt x="1588294" y="216694"/>
                  </a:lnTo>
                  <a:cubicBezTo>
                    <a:pt x="1588294" y="100489"/>
                    <a:pt x="1494949" y="7144"/>
                    <a:pt x="1378744" y="7144"/>
                  </a:cubicBezTo>
                  <a:close/>
                  <a:moveTo>
                    <a:pt x="416719" y="1626394"/>
                  </a:moveTo>
                  <a:lnTo>
                    <a:pt x="192881" y="1626394"/>
                  </a:lnTo>
                  <a:cubicBezTo>
                    <a:pt x="150971" y="1626394"/>
                    <a:pt x="116681" y="1592104"/>
                    <a:pt x="116681" y="1550194"/>
                  </a:cubicBezTo>
                  <a:cubicBezTo>
                    <a:pt x="116681" y="1508284"/>
                    <a:pt x="150971" y="1473994"/>
                    <a:pt x="192881" y="1473994"/>
                  </a:cubicBezTo>
                  <a:lnTo>
                    <a:pt x="416719" y="1473994"/>
                  </a:lnTo>
                  <a:cubicBezTo>
                    <a:pt x="458629" y="1473994"/>
                    <a:pt x="492919" y="1508284"/>
                    <a:pt x="492919" y="1550194"/>
                  </a:cubicBezTo>
                  <a:cubicBezTo>
                    <a:pt x="492919" y="1592104"/>
                    <a:pt x="459581" y="1626394"/>
                    <a:pt x="416719" y="1626394"/>
                  </a:cubicBezTo>
                  <a:close/>
                  <a:moveTo>
                    <a:pt x="416719" y="1245394"/>
                  </a:moveTo>
                  <a:lnTo>
                    <a:pt x="192881" y="1245394"/>
                  </a:lnTo>
                  <a:cubicBezTo>
                    <a:pt x="150971" y="1245394"/>
                    <a:pt x="116681" y="1211104"/>
                    <a:pt x="116681" y="1169194"/>
                  </a:cubicBezTo>
                  <a:cubicBezTo>
                    <a:pt x="116681" y="1127284"/>
                    <a:pt x="150971" y="1092994"/>
                    <a:pt x="192881" y="1092994"/>
                  </a:cubicBezTo>
                  <a:lnTo>
                    <a:pt x="416719" y="1092994"/>
                  </a:lnTo>
                  <a:cubicBezTo>
                    <a:pt x="458629" y="1092994"/>
                    <a:pt x="492919" y="1127284"/>
                    <a:pt x="492919" y="1169194"/>
                  </a:cubicBezTo>
                  <a:cubicBezTo>
                    <a:pt x="492919" y="1211104"/>
                    <a:pt x="459581" y="1245394"/>
                    <a:pt x="416719" y="1245394"/>
                  </a:cubicBezTo>
                  <a:close/>
                  <a:moveTo>
                    <a:pt x="416719" y="854869"/>
                  </a:moveTo>
                  <a:lnTo>
                    <a:pt x="192881" y="854869"/>
                  </a:lnTo>
                  <a:cubicBezTo>
                    <a:pt x="150971" y="854869"/>
                    <a:pt x="116681" y="820579"/>
                    <a:pt x="116681" y="778669"/>
                  </a:cubicBezTo>
                  <a:cubicBezTo>
                    <a:pt x="116681" y="736759"/>
                    <a:pt x="150971" y="702469"/>
                    <a:pt x="192881" y="702469"/>
                  </a:cubicBezTo>
                  <a:lnTo>
                    <a:pt x="416719" y="702469"/>
                  </a:lnTo>
                  <a:cubicBezTo>
                    <a:pt x="458629" y="702469"/>
                    <a:pt x="492919" y="736759"/>
                    <a:pt x="492919" y="778669"/>
                  </a:cubicBezTo>
                  <a:cubicBezTo>
                    <a:pt x="492919" y="820579"/>
                    <a:pt x="459581" y="854869"/>
                    <a:pt x="416719" y="854869"/>
                  </a:cubicBezTo>
                  <a:close/>
                  <a:moveTo>
                    <a:pt x="908209" y="1626394"/>
                  </a:moveTo>
                  <a:lnTo>
                    <a:pt x="684371" y="1626394"/>
                  </a:lnTo>
                  <a:cubicBezTo>
                    <a:pt x="642461" y="1626394"/>
                    <a:pt x="608171" y="1592104"/>
                    <a:pt x="608171" y="1550194"/>
                  </a:cubicBezTo>
                  <a:cubicBezTo>
                    <a:pt x="608171" y="1508284"/>
                    <a:pt x="642461" y="1473994"/>
                    <a:pt x="684371" y="1473994"/>
                  </a:cubicBezTo>
                  <a:lnTo>
                    <a:pt x="908209" y="1473994"/>
                  </a:lnTo>
                  <a:cubicBezTo>
                    <a:pt x="950119" y="1473994"/>
                    <a:pt x="984409" y="1508284"/>
                    <a:pt x="984409" y="1550194"/>
                  </a:cubicBezTo>
                  <a:cubicBezTo>
                    <a:pt x="984409" y="1592104"/>
                    <a:pt x="950119" y="1626394"/>
                    <a:pt x="908209" y="1626394"/>
                  </a:cubicBezTo>
                  <a:close/>
                  <a:moveTo>
                    <a:pt x="908209" y="1245394"/>
                  </a:moveTo>
                  <a:lnTo>
                    <a:pt x="684371" y="1245394"/>
                  </a:lnTo>
                  <a:cubicBezTo>
                    <a:pt x="642461" y="1245394"/>
                    <a:pt x="608171" y="1211104"/>
                    <a:pt x="608171" y="1169194"/>
                  </a:cubicBezTo>
                  <a:cubicBezTo>
                    <a:pt x="608171" y="1127284"/>
                    <a:pt x="642461" y="1092994"/>
                    <a:pt x="684371" y="1092994"/>
                  </a:cubicBezTo>
                  <a:lnTo>
                    <a:pt x="908209" y="1092994"/>
                  </a:lnTo>
                  <a:cubicBezTo>
                    <a:pt x="950119" y="1092994"/>
                    <a:pt x="984409" y="1127284"/>
                    <a:pt x="984409" y="1169194"/>
                  </a:cubicBezTo>
                  <a:cubicBezTo>
                    <a:pt x="984409" y="1211104"/>
                    <a:pt x="950119" y="1245394"/>
                    <a:pt x="908209" y="1245394"/>
                  </a:cubicBezTo>
                  <a:close/>
                  <a:moveTo>
                    <a:pt x="908209" y="854869"/>
                  </a:moveTo>
                  <a:lnTo>
                    <a:pt x="684371" y="854869"/>
                  </a:lnTo>
                  <a:cubicBezTo>
                    <a:pt x="642461" y="854869"/>
                    <a:pt x="608171" y="820579"/>
                    <a:pt x="608171" y="778669"/>
                  </a:cubicBezTo>
                  <a:cubicBezTo>
                    <a:pt x="608171" y="736759"/>
                    <a:pt x="642461" y="702469"/>
                    <a:pt x="684371" y="702469"/>
                  </a:cubicBezTo>
                  <a:lnTo>
                    <a:pt x="908209" y="702469"/>
                  </a:lnTo>
                  <a:cubicBezTo>
                    <a:pt x="950119" y="702469"/>
                    <a:pt x="984409" y="736759"/>
                    <a:pt x="984409" y="778669"/>
                  </a:cubicBezTo>
                  <a:cubicBezTo>
                    <a:pt x="984409" y="820579"/>
                    <a:pt x="950119" y="854869"/>
                    <a:pt x="908209" y="854869"/>
                  </a:cubicBezTo>
                  <a:close/>
                  <a:moveTo>
                    <a:pt x="1400651" y="1626394"/>
                  </a:moveTo>
                  <a:lnTo>
                    <a:pt x="1176814" y="1626394"/>
                  </a:lnTo>
                  <a:cubicBezTo>
                    <a:pt x="1134904" y="1626394"/>
                    <a:pt x="1100614" y="1592104"/>
                    <a:pt x="1100614" y="1550194"/>
                  </a:cubicBezTo>
                  <a:cubicBezTo>
                    <a:pt x="1100614" y="1508284"/>
                    <a:pt x="1134904" y="1473994"/>
                    <a:pt x="1176814" y="1473994"/>
                  </a:cubicBezTo>
                  <a:lnTo>
                    <a:pt x="1400651" y="1473994"/>
                  </a:lnTo>
                  <a:cubicBezTo>
                    <a:pt x="1442561" y="1473994"/>
                    <a:pt x="1476851" y="1508284"/>
                    <a:pt x="1476851" y="1550194"/>
                  </a:cubicBezTo>
                  <a:cubicBezTo>
                    <a:pt x="1476851" y="1592104"/>
                    <a:pt x="1442561" y="1626394"/>
                    <a:pt x="1400651" y="1626394"/>
                  </a:cubicBezTo>
                  <a:close/>
                  <a:moveTo>
                    <a:pt x="1400651" y="1245394"/>
                  </a:moveTo>
                  <a:lnTo>
                    <a:pt x="1176814" y="1245394"/>
                  </a:lnTo>
                  <a:cubicBezTo>
                    <a:pt x="1134904" y="1245394"/>
                    <a:pt x="1100614" y="1211104"/>
                    <a:pt x="1100614" y="1169194"/>
                  </a:cubicBezTo>
                  <a:cubicBezTo>
                    <a:pt x="1100614" y="1127284"/>
                    <a:pt x="1134904" y="1092994"/>
                    <a:pt x="1176814" y="1092994"/>
                  </a:cubicBezTo>
                  <a:lnTo>
                    <a:pt x="1400651" y="1092994"/>
                  </a:lnTo>
                  <a:cubicBezTo>
                    <a:pt x="1442561" y="1092994"/>
                    <a:pt x="1476851" y="1127284"/>
                    <a:pt x="1476851" y="1169194"/>
                  </a:cubicBezTo>
                  <a:cubicBezTo>
                    <a:pt x="1476851" y="1211104"/>
                    <a:pt x="1442561" y="1245394"/>
                    <a:pt x="1400651" y="1245394"/>
                  </a:cubicBezTo>
                  <a:close/>
                  <a:moveTo>
                    <a:pt x="1400651" y="854869"/>
                  </a:moveTo>
                  <a:lnTo>
                    <a:pt x="1176814" y="854869"/>
                  </a:lnTo>
                  <a:cubicBezTo>
                    <a:pt x="1134904" y="854869"/>
                    <a:pt x="1100614" y="820579"/>
                    <a:pt x="1100614" y="778669"/>
                  </a:cubicBezTo>
                  <a:cubicBezTo>
                    <a:pt x="1100614" y="736759"/>
                    <a:pt x="1134904" y="702469"/>
                    <a:pt x="1176814" y="702469"/>
                  </a:cubicBezTo>
                  <a:lnTo>
                    <a:pt x="1400651" y="702469"/>
                  </a:lnTo>
                  <a:cubicBezTo>
                    <a:pt x="1442561" y="702469"/>
                    <a:pt x="1476851" y="736759"/>
                    <a:pt x="1476851" y="778669"/>
                  </a:cubicBezTo>
                  <a:cubicBezTo>
                    <a:pt x="1476851" y="820579"/>
                    <a:pt x="1442561" y="854869"/>
                    <a:pt x="1400651" y="854869"/>
                  </a:cubicBezTo>
                  <a:close/>
                  <a:moveTo>
                    <a:pt x="1483519" y="483394"/>
                  </a:moveTo>
                  <a:cubicBezTo>
                    <a:pt x="1483519" y="525304"/>
                    <a:pt x="1449229" y="559594"/>
                    <a:pt x="1407319" y="559594"/>
                  </a:cubicBezTo>
                  <a:lnTo>
                    <a:pt x="197644" y="559594"/>
                  </a:lnTo>
                  <a:cubicBezTo>
                    <a:pt x="155734" y="559594"/>
                    <a:pt x="121444" y="525304"/>
                    <a:pt x="121444" y="483394"/>
                  </a:cubicBezTo>
                  <a:lnTo>
                    <a:pt x="121444" y="188119"/>
                  </a:lnTo>
                  <a:cubicBezTo>
                    <a:pt x="121444" y="146209"/>
                    <a:pt x="155734" y="111919"/>
                    <a:pt x="197644" y="111919"/>
                  </a:cubicBezTo>
                  <a:lnTo>
                    <a:pt x="1407319" y="111919"/>
                  </a:lnTo>
                  <a:cubicBezTo>
                    <a:pt x="1449229" y="111919"/>
                    <a:pt x="1483519" y="146209"/>
                    <a:pt x="1483519" y="188119"/>
                  </a:cubicBezTo>
                  <a:lnTo>
                    <a:pt x="1483519" y="483394"/>
                  </a:lnTo>
                  <a:close/>
                </a:path>
              </a:pathLst>
            </a:custGeom>
            <a:grpFill/>
            <a:ln w="9525" cap="flat">
              <a:noFill/>
              <a:prstDash val="solid"/>
              <a:miter/>
            </a:ln>
          </p:spPr>
          <p:txBody>
            <a:bodyPr rtlCol="0" anchor="ctr"/>
            <a:lstStyle/>
            <a:p>
              <a:endParaRPr lang="en-US">
                <a:solidFill>
                  <a:schemeClr val="bg1"/>
                </a:solidFill>
              </a:endParaRPr>
            </a:p>
          </p:txBody>
        </p:sp>
      </p:grpSp>
      <p:sp>
        <p:nvSpPr>
          <p:cNvPr id="55" name="TextBox 54">
            <a:extLst>
              <a:ext uri="{FF2B5EF4-FFF2-40B4-BE49-F238E27FC236}">
                <a16:creationId xmlns:a16="http://schemas.microsoft.com/office/drawing/2014/main" id="{26A9C3A7-7F73-2B40-BFA9-76C4EC27D983}"/>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Balance </a:t>
            </a:r>
            <a:r>
              <a:rPr lang="en-US">
                <a:solidFill>
                  <a:schemeClr val="tx2">
                    <a:lumMod val="40000"/>
                    <a:lumOff val="60000"/>
                  </a:schemeClr>
                </a:solidFill>
                <a:latin typeface="Montserrat Medium" pitchFamily="2" charset="77"/>
              </a:rPr>
              <a:t>analysis</a:t>
            </a:r>
          </a:p>
        </p:txBody>
      </p:sp>
    </p:spTree>
    <p:extLst>
      <p:ext uri="{BB962C8B-B14F-4D97-AF65-F5344CB8AC3E}">
        <p14:creationId xmlns:p14="http://schemas.microsoft.com/office/powerpoint/2010/main" val="1876979209"/>
      </p:ext>
    </p:extLst>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 name="Rectangle: Rounded Corners 62">
            <a:extLst>
              <a:ext uri="{FF2B5EF4-FFF2-40B4-BE49-F238E27FC236}">
                <a16:creationId xmlns:a16="http://schemas.microsoft.com/office/drawing/2014/main" id="{28DAE297-27E2-44FD-A09F-70E8D3C46079}"/>
              </a:ext>
            </a:extLst>
          </p:cNvPr>
          <p:cNvSpPr/>
          <p:nvPr/>
        </p:nvSpPr>
        <p:spPr>
          <a:xfrm>
            <a:off x="487680" y="1248600"/>
            <a:ext cx="5444011" cy="1478012"/>
          </a:xfrm>
          <a:prstGeom prst="roundRect">
            <a:avLst>
              <a:gd name="adj" fmla="val 8593"/>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Rounded Corners 63">
            <a:extLst>
              <a:ext uri="{FF2B5EF4-FFF2-40B4-BE49-F238E27FC236}">
                <a16:creationId xmlns:a16="http://schemas.microsoft.com/office/drawing/2014/main" id="{0B6A9200-2BFF-443E-A355-C14684266B78}"/>
              </a:ext>
            </a:extLst>
          </p:cNvPr>
          <p:cNvSpPr/>
          <p:nvPr/>
        </p:nvSpPr>
        <p:spPr>
          <a:xfrm>
            <a:off x="6268825" y="1248600"/>
            <a:ext cx="5435496" cy="1478012"/>
          </a:xfrm>
          <a:prstGeom prst="roundRect">
            <a:avLst>
              <a:gd name="adj" fmla="val 8593"/>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Rounded Corners 13">
            <a:extLst>
              <a:ext uri="{FF2B5EF4-FFF2-40B4-BE49-F238E27FC236}">
                <a16:creationId xmlns:a16="http://schemas.microsoft.com/office/drawing/2014/main" id="{9FF304E6-133A-4ABD-BDA6-F076859F19ED}"/>
              </a:ext>
            </a:extLst>
          </p:cNvPr>
          <p:cNvSpPr/>
          <p:nvPr/>
        </p:nvSpPr>
        <p:spPr>
          <a:xfrm>
            <a:off x="487680" y="3091669"/>
            <a:ext cx="5444014" cy="3104907"/>
          </a:xfrm>
          <a:prstGeom prst="roundRect">
            <a:avLst>
              <a:gd name="adj" fmla="val 4090"/>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Rounded Corners 14">
            <a:extLst>
              <a:ext uri="{FF2B5EF4-FFF2-40B4-BE49-F238E27FC236}">
                <a16:creationId xmlns:a16="http://schemas.microsoft.com/office/drawing/2014/main" id="{EB3A56E6-0F23-405E-9669-19FAAFAD25D3}"/>
              </a:ext>
            </a:extLst>
          </p:cNvPr>
          <p:cNvSpPr/>
          <p:nvPr/>
        </p:nvSpPr>
        <p:spPr>
          <a:xfrm>
            <a:off x="6267927" y="3091669"/>
            <a:ext cx="5435496" cy="3104907"/>
          </a:xfrm>
          <a:prstGeom prst="roundRect">
            <a:avLst>
              <a:gd name="adj" fmla="val 4090"/>
            </a:avLst>
          </a:prstGeom>
          <a:solidFill>
            <a:schemeClr val="bg1"/>
          </a:solidFill>
          <a:ln>
            <a:noFill/>
          </a:ln>
          <a:effectLst>
            <a:outerShdw blurRad="50800" dist="25400" dir="5400000" algn="ctr" rotWithShape="0">
              <a:srgbClr val="000000">
                <a:alpha val="1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35" name="Chart 34">
            <a:extLst>
              <a:ext uri="{FF2B5EF4-FFF2-40B4-BE49-F238E27FC236}">
                <a16:creationId xmlns:a16="http://schemas.microsoft.com/office/drawing/2014/main" id="{B7A11CA6-719C-4FEE-9BD9-D03BAAB34C1C}"/>
              </a:ext>
            </a:extLst>
          </p:cNvPr>
          <p:cNvGraphicFramePr/>
          <p:nvPr/>
        </p:nvGraphicFramePr>
        <p:xfrm>
          <a:off x="696235" y="3472670"/>
          <a:ext cx="5064230" cy="256417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6" name="Chart 35">
            <a:extLst>
              <a:ext uri="{FF2B5EF4-FFF2-40B4-BE49-F238E27FC236}">
                <a16:creationId xmlns:a16="http://schemas.microsoft.com/office/drawing/2014/main" id="{C56C97DF-EBBD-47AF-9A14-1E9725FB7BBA}"/>
              </a:ext>
            </a:extLst>
          </p:cNvPr>
          <p:cNvGraphicFramePr/>
          <p:nvPr/>
        </p:nvGraphicFramePr>
        <p:xfrm>
          <a:off x="6487141" y="3472670"/>
          <a:ext cx="5028695" cy="2564179"/>
        </p:xfrm>
        <a:graphic>
          <a:graphicData uri="http://schemas.openxmlformats.org/drawingml/2006/chart">
            <c:chart xmlns:c="http://schemas.openxmlformats.org/drawingml/2006/chart" xmlns:r="http://schemas.openxmlformats.org/officeDocument/2006/relationships" r:id="rId3"/>
          </a:graphicData>
        </a:graphic>
      </p:graphicFrame>
      <p:sp>
        <p:nvSpPr>
          <p:cNvPr id="22" name="TextBox 21">
            <a:extLst>
              <a:ext uri="{FF2B5EF4-FFF2-40B4-BE49-F238E27FC236}">
                <a16:creationId xmlns:a16="http://schemas.microsoft.com/office/drawing/2014/main" id="{89E37E6A-80AC-4FC0-B352-C2A16AC34A05}"/>
              </a:ext>
            </a:extLst>
          </p:cNvPr>
          <p:cNvSpPr txBox="1"/>
          <p:nvPr/>
        </p:nvSpPr>
        <p:spPr>
          <a:xfrm>
            <a:off x="869948" y="3267587"/>
            <a:ext cx="2202436" cy="307777"/>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Sales, Cost &amp; Profit</a:t>
            </a:r>
          </a:p>
        </p:txBody>
      </p:sp>
      <p:sp>
        <p:nvSpPr>
          <p:cNvPr id="23" name="TextBox 22">
            <a:extLst>
              <a:ext uri="{FF2B5EF4-FFF2-40B4-BE49-F238E27FC236}">
                <a16:creationId xmlns:a16="http://schemas.microsoft.com/office/drawing/2014/main" id="{1EFB5276-C7B3-4482-BAAC-25404A665208}"/>
              </a:ext>
            </a:extLst>
          </p:cNvPr>
          <p:cNvSpPr txBox="1"/>
          <p:nvPr/>
        </p:nvSpPr>
        <p:spPr>
          <a:xfrm>
            <a:off x="6711216" y="3267587"/>
            <a:ext cx="2309540" cy="307777"/>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Cash Flow</a:t>
            </a:r>
          </a:p>
        </p:txBody>
      </p:sp>
      <p:sp>
        <p:nvSpPr>
          <p:cNvPr id="17" name="TextBox 16">
            <a:extLst>
              <a:ext uri="{FF2B5EF4-FFF2-40B4-BE49-F238E27FC236}">
                <a16:creationId xmlns:a16="http://schemas.microsoft.com/office/drawing/2014/main" id="{7AC15782-8DB0-43EC-9B9B-721BFDFFC9D3}"/>
              </a:ext>
            </a:extLst>
          </p:cNvPr>
          <p:cNvSpPr txBox="1"/>
          <p:nvPr/>
        </p:nvSpPr>
        <p:spPr>
          <a:xfrm>
            <a:off x="1276277" y="1358687"/>
            <a:ext cx="4209460" cy="369332"/>
          </a:xfrm>
          <a:prstGeom prst="rect">
            <a:avLst/>
          </a:prstGeom>
          <a:noFill/>
        </p:spPr>
        <p:txBody>
          <a:bodyPr wrap="square" rtlCol="0">
            <a:spAutoFit/>
          </a:bodyPr>
          <a:lstStyle/>
          <a:p>
            <a:r>
              <a:rPr lang="en-US" b="1">
                <a:solidFill>
                  <a:schemeClr val="accent1"/>
                </a:solidFill>
                <a:latin typeface="Montserrat Medium" panose="00000600000000000000" pitchFamily="2" charset="0"/>
              </a:rPr>
              <a:t>Sales, Cost &amp; Profit</a:t>
            </a:r>
          </a:p>
        </p:txBody>
      </p:sp>
      <p:sp>
        <p:nvSpPr>
          <p:cNvPr id="18" name="Text Placeholder 4">
            <a:extLst>
              <a:ext uri="{FF2B5EF4-FFF2-40B4-BE49-F238E27FC236}">
                <a16:creationId xmlns:a16="http://schemas.microsoft.com/office/drawing/2014/main" id="{DE55D2AD-6134-4412-BFA6-246E2B09C2A4}"/>
              </a:ext>
            </a:extLst>
          </p:cNvPr>
          <p:cNvSpPr txBox="1">
            <a:spLocks/>
          </p:cNvSpPr>
          <p:nvPr/>
        </p:nvSpPr>
        <p:spPr>
          <a:xfrm>
            <a:off x="1276279" y="1734640"/>
            <a:ext cx="4214502" cy="854080"/>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100">
                <a:solidFill>
                  <a:schemeClr val="tx2"/>
                </a:solidFill>
                <a:latin typeface="Montserrat" panose="00000500000000000000" pitchFamily="2" charset="0"/>
              </a:rPr>
              <a:t>Lorem ipsum dolor sit amet, consectetur adipiscing elit, sed do eiusmod tempor incididunt ut labore et dolore magna aliqua. Ut enim ad minim veniam, quis nostrud exercitation ullamco laboris nisi ut aliquip ex ea commodo consequat. Duis aute</a:t>
            </a:r>
          </a:p>
        </p:txBody>
      </p:sp>
      <p:pic>
        <p:nvPicPr>
          <p:cNvPr id="53" name="Graphic 52">
            <a:extLst>
              <a:ext uri="{FF2B5EF4-FFF2-40B4-BE49-F238E27FC236}">
                <a16:creationId xmlns:a16="http://schemas.microsoft.com/office/drawing/2014/main" id="{36578BCA-E21B-4BA1-93AB-3623830D658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a:off x="928590" y="1464117"/>
            <a:ext cx="236528" cy="235286"/>
          </a:xfrm>
          <a:prstGeom prst="rect">
            <a:avLst/>
          </a:prstGeom>
        </p:spPr>
      </p:pic>
      <p:sp>
        <p:nvSpPr>
          <p:cNvPr id="20" name="TextBox 19">
            <a:extLst>
              <a:ext uri="{FF2B5EF4-FFF2-40B4-BE49-F238E27FC236}">
                <a16:creationId xmlns:a16="http://schemas.microsoft.com/office/drawing/2014/main" id="{EF5214AC-1879-4EB7-9684-EA208E701DE9}"/>
              </a:ext>
            </a:extLst>
          </p:cNvPr>
          <p:cNvSpPr txBox="1"/>
          <p:nvPr/>
        </p:nvSpPr>
        <p:spPr>
          <a:xfrm>
            <a:off x="7075833" y="1358687"/>
            <a:ext cx="4209460" cy="369332"/>
          </a:xfrm>
          <a:prstGeom prst="rect">
            <a:avLst/>
          </a:prstGeom>
          <a:noFill/>
        </p:spPr>
        <p:txBody>
          <a:bodyPr wrap="square" rtlCol="0">
            <a:spAutoFit/>
          </a:bodyPr>
          <a:lstStyle/>
          <a:p>
            <a:r>
              <a:rPr lang="en-US" b="1">
                <a:solidFill>
                  <a:schemeClr val="accent2"/>
                </a:solidFill>
                <a:latin typeface="Montserrat Medium" panose="00000600000000000000" pitchFamily="2" charset="0"/>
              </a:rPr>
              <a:t>Cash Flow</a:t>
            </a:r>
          </a:p>
        </p:txBody>
      </p:sp>
      <p:sp>
        <p:nvSpPr>
          <p:cNvPr id="21" name="Text Placeholder 4">
            <a:extLst>
              <a:ext uri="{FF2B5EF4-FFF2-40B4-BE49-F238E27FC236}">
                <a16:creationId xmlns:a16="http://schemas.microsoft.com/office/drawing/2014/main" id="{81757E80-394A-4FA0-A186-0445618F9522}"/>
              </a:ext>
            </a:extLst>
          </p:cNvPr>
          <p:cNvSpPr txBox="1">
            <a:spLocks/>
          </p:cNvSpPr>
          <p:nvPr/>
        </p:nvSpPr>
        <p:spPr>
          <a:xfrm>
            <a:off x="7075835" y="1734640"/>
            <a:ext cx="4214502" cy="854080"/>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100">
                <a:solidFill>
                  <a:schemeClr val="tx2"/>
                </a:solidFill>
                <a:latin typeface="Montserrat" panose="00000500000000000000" pitchFamily="2" charset="0"/>
              </a:rPr>
              <a:t>Mauris </a:t>
            </a:r>
            <a:r>
              <a:rPr lang="en-US" sz="1100" err="1">
                <a:solidFill>
                  <a:schemeClr val="tx2"/>
                </a:solidFill>
                <a:latin typeface="Montserrat" panose="00000500000000000000" pitchFamily="2" charset="0"/>
              </a:rPr>
              <a:t>metus</a:t>
            </a:r>
            <a:r>
              <a:rPr lang="en-US" sz="1100">
                <a:solidFill>
                  <a:schemeClr val="tx2"/>
                </a:solidFill>
                <a:latin typeface="Montserrat" panose="00000500000000000000" pitchFamily="2" charset="0"/>
              </a:rPr>
              <a:t> magna, efficitur et </a:t>
            </a:r>
            <a:r>
              <a:rPr lang="en-US" sz="1100" err="1">
                <a:solidFill>
                  <a:schemeClr val="tx2"/>
                </a:solidFill>
                <a:latin typeface="Montserrat" panose="00000500000000000000" pitchFamily="2" charset="0"/>
              </a:rPr>
              <a:t>finibus</a:t>
            </a:r>
            <a:r>
              <a:rPr lang="en-US" sz="1100">
                <a:solidFill>
                  <a:schemeClr val="tx2"/>
                </a:solidFill>
                <a:latin typeface="Montserrat" panose="00000500000000000000" pitchFamily="2" charset="0"/>
              </a:rPr>
              <a:t> non, lacinia ac orci. </a:t>
            </a:r>
            <a:r>
              <a:rPr lang="en-US" sz="1100" err="1">
                <a:solidFill>
                  <a:schemeClr val="tx2"/>
                </a:solidFill>
                <a:latin typeface="Montserrat" panose="00000500000000000000" pitchFamily="2" charset="0"/>
              </a:rPr>
              <a:t>Aenean</a:t>
            </a:r>
            <a:r>
              <a:rPr lang="en-US" sz="1100">
                <a:solidFill>
                  <a:schemeClr val="tx2"/>
                </a:solidFill>
                <a:latin typeface="Montserrat" panose="00000500000000000000" pitchFamily="2" charset="0"/>
              </a:rPr>
              <a:t> nec </a:t>
            </a:r>
            <a:r>
              <a:rPr lang="en-US" sz="1100" err="1">
                <a:solidFill>
                  <a:schemeClr val="tx2"/>
                </a:solidFill>
                <a:latin typeface="Montserrat" panose="00000500000000000000" pitchFamily="2" charset="0"/>
              </a:rPr>
              <a:t>sagittis</a:t>
            </a:r>
            <a:r>
              <a:rPr lang="en-US" sz="1100">
                <a:solidFill>
                  <a:schemeClr val="tx2"/>
                </a:solidFill>
                <a:latin typeface="Montserrat" panose="00000500000000000000" pitchFamily="2" charset="0"/>
              </a:rPr>
              <a:t> tellus. </a:t>
            </a:r>
            <a:r>
              <a:rPr lang="en-US" sz="1100" err="1">
                <a:solidFill>
                  <a:schemeClr val="tx2"/>
                </a:solidFill>
                <a:latin typeface="Montserrat" panose="00000500000000000000" pitchFamily="2" charset="0"/>
              </a:rPr>
              <a:t>Phasellus</a:t>
            </a:r>
            <a:r>
              <a:rPr lang="en-US" sz="1100">
                <a:solidFill>
                  <a:schemeClr val="tx2"/>
                </a:solidFill>
                <a:latin typeface="Montserrat" panose="00000500000000000000" pitchFamily="2" charset="0"/>
              </a:rPr>
              <a:t> at dui </a:t>
            </a:r>
            <a:r>
              <a:rPr lang="en-US" sz="1100" err="1">
                <a:solidFill>
                  <a:schemeClr val="tx2"/>
                </a:solidFill>
                <a:latin typeface="Montserrat" panose="00000500000000000000" pitchFamily="2" charset="0"/>
              </a:rPr>
              <a:t>sodales</a:t>
            </a:r>
            <a:r>
              <a:rPr lang="en-US" sz="1100">
                <a:solidFill>
                  <a:schemeClr val="tx2"/>
                </a:solidFill>
                <a:latin typeface="Montserrat" panose="00000500000000000000" pitchFamily="2" charset="0"/>
              </a:rPr>
              <a:t>, gravida </a:t>
            </a:r>
            <a:r>
              <a:rPr lang="en-US" sz="1100" err="1">
                <a:solidFill>
                  <a:schemeClr val="tx2"/>
                </a:solidFill>
                <a:latin typeface="Montserrat" panose="00000500000000000000" pitchFamily="2" charset="0"/>
              </a:rPr>
              <a:t>sem</a:t>
            </a:r>
            <a:r>
              <a:rPr lang="en-US" sz="1100">
                <a:solidFill>
                  <a:schemeClr val="tx2"/>
                </a:solidFill>
                <a:latin typeface="Montserrat" panose="00000500000000000000" pitchFamily="2" charset="0"/>
              </a:rPr>
              <a:t> sit amet, tincidunt elit. Mauris gravida dictum augue sit amet lacinia. Donec tincidunt hendrerit </a:t>
            </a:r>
            <a:r>
              <a:rPr lang="en-US" sz="1100" err="1">
                <a:solidFill>
                  <a:schemeClr val="tx2"/>
                </a:solidFill>
                <a:latin typeface="Montserrat" panose="00000500000000000000" pitchFamily="2" charset="0"/>
              </a:rPr>
              <a:t>sagittis</a:t>
            </a:r>
            <a:r>
              <a:rPr lang="en-US" sz="1100">
                <a:solidFill>
                  <a:schemeClr val="tx2"/>
                </a:solidFill>
                <a:latin typeface="Montserrat" panose="00000500000000000000" pitchFamily="2" charset="0"/>
              </a:rPr>
              <a:t>. Cras in facilisis augue. </a:t>
            </a:r>
          </a:p>
        </p:txBody>
      </p:sp>
      <p:pic>
        <p:nvPicPr>
          <p:cNvPr id="54" name="Graphic 53">
            <a:extLst>
              <a:ext uri="{FF2B5EF4-FFF2-40B4-BE49-F238E27FC236}">
                <a16:creationId xmlns:a16="http://schemas.microsoft.com/office/drawing/2014/main" id="{DC0ED329-B454-49E3-8CB4-14CD8B668DAA}"/>
              </a:ext>
            </a:extLst>
          </p:cNvPr>
          <p:cNvPicPr>
            <a:picLocks noChangeAspect="1"/>
          </p:cNvPicPr>
          <p:nvPr/>
        </p:nvPicPr>
        <p:blipFill>
          <a:blip r:embed="rId6">
            <a:extLst>
              <a:ext uri="{96DAC541-7B7A-43D3-8B79-37D633B846F1}">
                <asvg:svgBlip xmlns:asvg="http://schemas.microsoft.com/office/drawing/2016/SVG/main" r:embed="rId7"/>
              </a:ext>
            </a:extLst>
          </a:blip>
          <a:stretch>
            <a:fillRect/>
          </a:stretch>
        </p:blipFill>
        <p:spPr>
          <a:xfrm>
            <a:off x="6682810" y="1440828"/>
            <a:ext cx="281864" cy="281864"/>
          </a:xfrm>
          <a:prstGeom prst="rect">
            <a:avLst/>
          </a:prstGeom>
        </p:spPr>
      </p:pic>
      <p:sp>
        <p:nvSpPr>
          <p:cNvPr id="24" name="TextBox 23">
            <a:extLst>
              <a:ext uri="{FF2B5EF4-FFF2-40B4-BE49-F238E27FC236}">
                <a16:creationId xmlns:a16="http://schemas.microsoft.com/office/drawing/2014/main" id="{450DB4EF-343A-3A49-B326-6A3962EF6D34}"/>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Cash Flow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819402386"/>
      </p:ext>
    </p:extLst>
  </p:cSld>
  <p:clrMapOvr>
    <a:masterClrMapping/>
  </p:clrMapOvr>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6" name="Chart 15">
            <a:extLst>
              <a:ext uri="{FF2B5EF4-FFF2-40B4-BE49-F238E27FC236}">
                <a16:creationId xmlns:a16="http://schemas.microsoft.com/office/drawing/2014/main" id="{D0EAE86E-347A-4497-8344-F615BE8638EA}"/>
              </a:ext>
            </a:extLst>
          </p:cNvPr>
          <p:cNvGraphicFramePr/>
          <p:nvPr/>
        </p:nvGraphicFramePr>
        <p:xfrm>
          <a:off x="411480" y="1186027"/>
          <a:ext cx="6535505" cy="2846097"/>
        </p:xfrm>
        <a:graphic>
          <a:graphicData uri="http://schemas.openxmlformats.org/drawingml/2006/chart">
            <c:chart xmlns:c="http://schemas.openxmlformats.org/drawingml/2006/chart" xmlns:r="http://schemas.openxmlformats.org/officeDocument/2006/relationships" r:id="rId2"/>
          </a:graphicData>
        </a:graphic>
      </p:graphicFrame>
      <p:sp>
        <p:nvSpPr>
          <p:cNvPr id="46" name="Rectangle: Rounded Corners 45">
            <a:extLst>
              <a:ext uri="{FF2B5EF4-FFF2-40B4-BE49-F238E27FC236}">
                <a16:creationId xmlns:a16="http://schemas.microsoft.com/office/drawing/2014/main" id="{3BE4FB5F-5366-4A52-A117-5B9D50D01480}"/>
              </a:ext>
            </a:extLst>
          </p:cNvPr>
          <p:cNvSpPr/>
          <p:nvPr/>
        </p:nvSpPr>
        <p:spPr>
          <a:xfrm>
            <a:off x="7563957" y="1088386"/>
            <a:ext cx="4151048" cy="5071513"/>
          </a:xfrm>
          <a:prstGeom prst="roundRect">
            <a:avLst>
              <a:gd name="adj" fmla="val 3059"/>
            </a:avLst>
          </a:prstGeom>
          <a:gradFill>
            <a:gsLst>
              <a:gs pos="0">
                <a:schemeClr val="accent1">
                  <a:alpha val="30000"/>
                </a:schemeClr>
              </a:gs>
              <a:gs pos="100000">
                <a:schemeClr val="accent1">
                  <a:lumMod val="20000"/>
                  <a:lumOff val="80000"/>
                  <a:alpha val="10000"/>
                </a:schemeClr>
              </a:gs>
            </a:gsLst>
            <a:lin ang="5400000" scaled="1"/>
          </a:gradFill>
          <a:ln>
            <a:solidFill>
              <a:schemeClr val="accent1">
                <a:alpha val="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47" name="Rectangle: Top Corners Rounded 46">
            <a:extLst>
              <a:ext uri="{FF2B5EF4-FFF2-40B4-BE49-F238E27FC236}">
                <a16:creationId xmlns:a16="http://schemas.microsoft.com/office/drawing/2014/main" id="{B0D0C44A-5C38-48E9-99EF-569180DF1356}"/>
              </a:ext>
            </a:extLst>
          </p:cNvPr>
          <p:cNvSpPr/>
          <p:nvPr/>
        </p:nvSpPr>
        <p:spPr>
          <a:xfrm>
            <a:off x="7563956" y="1088386"/>
            <a:ext cx="4151049" cy="416839"/>
          </a:xfrm>
          <a:prstGeom prst="round2SameRect">
            <a:avLst>
              <a:gd name="adj1" fmla="val 30467"/>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49" name="Rectangle: Top Corners Rounded 48">
            <a:extLst>
              <a:ext uri="{FF2B5EF4-FFF2-40B4-BE49-F238E27FC236}">
                <a16:creationId xmlns:a16="http://schemas.microsoft.com/office/drawing/2014/main" id="{288C7428-151C-4D12-B418-C3EF7698F149}"/>
              </a:ext>
            </a:extLst>
          </p:cNvPr>
          <p:cNvSpPr/>
          <p:nvPr/>
        </p:nvSpPr>
        <p:spPr>
          <a:xfrm>
            <a:off x="7563956" y="5639869"/>
            <a:ext cx="4151049" cy="520030"/>
          </a:xfrm>
          <a:prstGeom prst="round2SameRect">
            <a:avLst>
              <a:gd name="adj1" fmla="val 0"/>
              <a:gd name="adj2" fmla="val 13611"/>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50" name="TextBox 49">
            <a:extLst>
              <a:ext uri="{FF2B5EF4-FFF2-40B4-BE49-F238E27FC236}">
                <a16:creationId xmlns:a16="http://schemas.microsoft.com/office/drawing/2014/main" id="{64E71BAD-8AE6-4DFE-9DA8-6DBB0A246FD3}"/>
              </a:ext>
            </a:extLst>
          </p:cNvPr>
          <p:cNvSpPr txBox="1"/>
          <p:nvPr/>
        </p:nvSpPr>
        <p:spPr>
          <a:xfrm>
            <a:off x="7756985" y="1141688"/>
            <a:ext cx="2445299" cy="307777"/>
          </a:xfrm>
          <a:prstGeom prst="rect">
            <a:avLst/>
          </a:prstGeom>
          <a:noFill/>
        </p:spPr>
        <p:txBody>
          <a:bodyPr wrap="square" rtlCol="0">
            <a:spAutoFit/>
          </a:bodyPr>
          <a:lstStyle/>
          <a:p>
            <a:r>
              <a:rPr lang="en-US" sz="1400" b="1">
                <a:solidFill>
                  <a:schemeClr val="bg1"/>
                </a:solidFill>
                <a:latin typeface="Montserrat" panose="00000500000000000000" pitchFamily="2" charset="0"/>
              </a:rPr>
              <a:t>INCOME STATEMENT</a:t>
            </a:r>
          </a:p>
        </p:txBody>
      </p:sp>
      <p:sp>
        <p:nvSpPr>
          <p:cNvPr id="51" name="TextBox 50">
            <a:extLst>
              <a:ext uri="{FF2B5EF4-FFF2-40B4-BE49-F238E27FC236}">
                <a16:creationId xmlns:a16="http://schemas.microsoft.com/office/drawing/2014/main" id="{C63126C7-5600-49A9-B25D-A807133E5E44}"/>
              </a:ext>
            </a:extLst>
          </p:cNvPr>
          <p:cNvSpPr txBox="1"/>
          <p:nvPr/>
        </p:nvSpPr>
        <p:spPr>
          <a:xfrm>
            <a:off x="7756986" y="1518907"/>
            <a:ext cx="1828327" cy="705258"/>
          </a:xfrm>
          <a:prstGeom prst="rect">
            <a:avLst/>
          </a:prstGeom>
          <a:noFill/>
        </p:spPr>
        <p:txBody>
          <a:bodyPr wrap="square" rtlCol="0">
            <a:spAutoFit/>
          </a:bodyPr>
          <a:lstStyle/>
          <a:p>
            <a:pPr>
              <a:lnSpc>
                <a:spcPct val="150000"/>
              </a:lnSpc>
            </a:pPr>
            <a:r>
              <a:rPr lang="en-US" sz="1400">
                <a:solidFill>
                  <a:schemeClr val="tx2"/>
                </a:solidFill>
                <a:latin typeface="Montserrat" panose="00000500000000000000" pitchFamily="2" charset="0"/>
              </a:rPr>
              <a:t>Revenue</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Cogs</a:t>
            </a:r>
            <a:endParaRPr lang="en-US" sz="1400">
              <a:solidFill>
                <a:schemeClr val="tx2"/>
              </a:solidFill>
              <a:effectLst/>
              <a:latin typeface="Montserrat" panose="00000500000000000000" pitchFamily="2" charset="0"/>
            </a:endParaRPr>
          </a:p>
        </p:txBody>
      </p:sp>
      <p:sp>
        <p:nvSpPr>
          <p:cNvPr id="56" name="TextBox 55">
            <a:extLst>
              <a:ext uri="{FF2B5EF4-FFF2-40B4-BE49-F238E27FC236}">
                <a16:creationId xmlns:a16="http://schemas.microsoft.com/office/drawing/2014/main" id="{B86AC17A-3C3D-4AB7-A284-ACCEDD16E892}"/>
              </a:ext>
            </a:extLst>
          </p:cNvPr>
          <p:cNvSpPr txBox="1"/>
          <p:nvPr/>
        </p:nvSpPr>
        <p:spPr>
          <a:xfrm>
            <a:off x="10483549" y="1518907"/>
            <a:ext cx="1119654" cy="705258"/>
          </a:xfrm>
          <a:prstGeom prst="rect">
            <a:avLst/>
          </a:prstGeom>
          <a:noFill/>
        </p:spPr>
        <p:txBody>
          <a:bodyPr wrap="square" rtlCol="0">
            <a:spAutoFit/>
          </a:bodyPr>
          <a:lstStyle/>
          <a:p>
            <a:pPr algn="r">
              <a:lnSpc>
                <a:spcPct val="150000"/>
              </a:lnSpc>
            </a:pPr>
            <a:r>
              <a:rPr lang="en-US" sz="1400">
                <a:solidFill>
                  <a:schemeClr val="tx2"/>
                </a:solidFill>
                <a:effectLst/>
                <a:latin typeface="Montserrat" panose="00000500000000000000" pitchFamily="2" charset="0"/>
              </a:rPr>
              <a:t>$34,000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$59,000</a:t>
            </a:r>
          </a:p>
        </p:txBody>
      </p:sp>
      <p:sp>
        <p:nvSpPr>
          <p:cNvPr id="53" name="TextBox 52">
            <a:extLst>
              <a:ext uri="{FF2B5EF4-FFF2-40B4-BE49-F238E27FC236}">
                <a16:creationId xmlns:a16="http://schemas.microsoft.com/office/drawing/2014/main" id="{4AEF2A15-538B-44D8-8B2E-6AE3D352C5CD}"/>
              </a:ext>
            </a:extLst>
          </p:cNvPr>
          <p:cNvSpPr txBox="1"/>
          <p:nvPr/>
        </p:nvSpPr>
        <p:spPr>
          <a:xfrm>
            <a:off x="7758903" y="2996805"/>
            <a:ext cx="1828327" cy="1674754"/>
          </a:xfrm>
          <a:prstGeom prst="rect">
            <a:avLst/>
          </a:prstGeom>
          <a:noFill/>
        </p:spPr>
        <p:txBody>
          <a:bodyPr wrap="square" rtlCol="0">
            <a:spAutoFit/>
          </a:bodyPr>
          <a:lstStyle/>
          <a:p>
            <a:pPr>
              <a:lnSpc>
                <a:spcPct val="150000"/>
              </a:lnSpc>
            </a:pPr>
            <a:r>
              <a:rPr lang="en-US" sz="1400">
                <a:solidFill>
                  <a:schemeClr val="tx2"/>
                </a:solidFill>
                <a:latin typeface="Montserrat" panose="00000500000000000000" pitchFamily="2" charset="0"/>
              </a:rPr>
              <a:t>Sales</a:t>
            </a:r>
          </a:p>
          <a:p>
            <a:pPr>
              <a:lnSpc>
                <a:spcPct val="150000"/>
              </a:lnSpc>
            </a:pPr>
            <a:r>
              <a:rPr lang="en-US" sz="1400">
                <a:solidFill>
                  <a:schemeClr val="tx2"/>
                </a:solidFill>
                <a:latin typeface="Montserrat" panose="00000500000000000000" pitchFamily="2" charset="0"/>
              </a:rPr>
              <a:t>marketing</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General &amp; admin</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Other Income</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Other Expenses</a:t>
            </a:r>
            <a:endParaRPr lang="en-US" sz="1400">
              <a:solidFill>
                <a:schemeClr val="tx2"/>
              </a:solidFill>
              <a:effectLst/>
              <a:latin typeface="Montserrat" panose="00000500000000000000" pitchFamily="2" charset="0"/>
            </a:endParaRPr>
          </a:p>
        </p:txBody>
      </p:sp>
      <p:sp>
        <p:nvSpPr>
          <p:cNvPr id="57" name="TextBox 56">
            <a:extLst>
              <a:ext uri="{FF2B5EF4-FFF2-40B4-BE49-F238E27FC236}">
                <a16:creationId xmlns:a16="http://schemas.microsoft.com/office/drawing/2014/main" id="{CC51B3FB-63A8-4186-ADF1-D07FECA9054F}"/>
              </a:ext>
            </a:extLst>
          </p:cNvPr>
          <p:cNvSpPr txBox="1"/>
          <p:nvPr/>
        </p:nvSpPr>
        <p:spPr>
          <a:xfrm>
            <a:off x="10483549" y="3014884"/>
            <a:ext cx="1119654" cy="1674754"/>
          </a:xfrm>
          <a:prstGeom prst="rect">
            <a:avLst/>
          </a:prstGeom>
          <a:noFill/>
        </p:spPr>
        <p:txBody>
          <a:bodyPr wrap="square" rtlCol="0">
            <a:spAutoFit/>
          </a:bodyPr>
          <a:lstStyle/>
          <a:p>
            <a:pPr algn="r">
              <a:lnSpc>
                <a:spcPct val="150000"/>
              </a:lnSpc>
            </a:pPr>
            <a:r>
              <a:rPr lang="en-US" sz="1400">
                <a:solidFill>
                  <a:schemeClr val="tx2"/>
                </a:solidFill>
                <a:latin typeface="Montserrat" panose="00000500000000000000" pitchFamily="2" charset="0"/>
              </a:rPr>
              <a:t>$68,000</a:t>
            </a:r>
            <a:endParaRPr lang="en-US" sz="1400">
              <a:solidFill>
                <a:schemeClr val="tx2"/>
              </a:solidFill>
              <a:effectLst/>
              <a:latin typeface="Montserrat" panose="00000500000000000000" pitchFamily="2" charset="0"/>
            </a:endParaRPr>
          </a:p>
          <a:p>
            <a:pPr algn="r">
              <a:lnSpc>
                <a:spcPct val="150000"/>
              </a:lnSpc>
            </a:pPr>
            <a:r>
              <a:rPr lang="en-US" sz="1400">
                <a:solidFill>
                  <a:schemeClr val="tx2"/>
                </a:solidFill>
                <a:effectLst/>
                <a:latin typeface="Montserrat" panose="00000500000000000000" pitchFamily="2" charset="0"/>
              </a:rPr>
              <a:t>$25,000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$2,000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$27,000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$9,000</a:t>
            </a:r>
          </a:p>
        </p:txBody>
      </p:sp>
      <p:sp>
        <p:nvSpPr>
          <p:cNvPr id="58" name="TextBox 57">
            <a:extLst>
              <a:ext uri="{FF2B5EF4-FFF2-40B4-BE49-F238E27FC236}">
                <a16:creationId xmlns:a16="http://schemas.microsoft.com/office/drawing/2014/main" id="{FB4474CF-2579-4E0C-B552-E4A9596A32EC}"/>
              </a:ext>
            </a:extLst>
          </p:cNvPr>
          <p:cNvSpPr txBox="1"/>
          <p:nvPr/>
        </p:nvSpPr>
        <p:spPr>
          <a:xfrm>
            <a:off x="7759580" y="5210595"/>
            <a:ext cx="1975762" cy="382092"/>
          </a:xfrm>
          <a:prstGeom prst="rect">
            <a:avLst/>
          </a:prstGeom>
          <a:noFill/>
        </p:spPr>
        <p:txBody>
          <a:bodyPr wrap="square" rtlCol="0">
            <a:spAutoFit/>
          </a:bodyPr>
          <a:lstStyle/>
          <a:p>
            <a:pPr>
              <a:lnSpc>
                <a:spcPct val="150000"/>
              </a:lnSpc>
            </a:pPr>
            <a:r>
              <a:rPr lang="en-US" sz="1400">
                <a:solidFill>
                  <a:schemeClr val="tx2"/>
                </a:solidFill>
                <a:latin typeface="Montserrat" panose="00000500000000000000" pitchFamily="2" charset="0"/>
              </a:rPr>
              <a:t>Interest and Tax</a:t>
            </a:r>
          </a:p>
        </p:txBody>
      </p:sp>
      <p:sp>
        <p:nvSpPr>
          <p:cNvPr id="59" name="TextBox 58">
            <a:extLst>
              <a:ext uri="{FF2B5EF4-FFF2-40B4-BE49-F238E27FC236}">
                <a16:creationId xmlns:a16="http://schemas.microsoft.com/office/drawing/2014/main" id="{262CF9BB-980F-43A9-9CD2-9513D94D75BB}"/>
              </a:ext>
            </a:extLst>
          </p:cNvPr>
          <p:cNvSpPr txBox="1"/>
          <p:nvPr/>
        </p:nvSpPr>
        <p:spPr>
          <a:xfrm>
            <a:off x="10202283" y="5210595"/>
            <a:ext cx="1400919" cy="382092"/>
          </a:xfrm>
          <a:prstGeom prst="rect">
            <a:avLst/>
          </a:prstGeom>
          <a:noFill/>
        </p:spPr>
        <p:txBody>
          <a:bodyPr wrap="square" rtlCol="0">
            <a:spAutoFit/>
          </a:bodyPr>
          <a:lstStyle/>
          <a:p>
            <a:pPr algn="r">
              <a:lnSpc>
                <a:spcPct val="150000"/>
              </a:lnSpc>
            </a:pPr>
            <a:r>
              <a:rPr lang="en-US" sz="1400">
                <a:solidFill>
                  <a:schemeClr val="tx2"/>
                </a:solidFill>
                <a:effectLst/>
                <a:latin typeface="Montserrat" panose="00000500000000000000" pitchFamily="2" charset="0"/>
              </a:rPr>
              <a:t>1.90</a:t>
            </a:r>
          </a:p>
        </p:txBody>
      </p:sp>
      <p:sp>
        <p:nvSpPr>
          <p:cNvPr id="48" name="Rectangle: Rounded Corners 47">
            <a:extLst>
              <a:ext uri="{FF2B5EF4-FFF2-40B4-BE49-F238E27FC236}">
                <a16:creationId xmlns:a16="http://schemas.microsoft.com/office/drawing/2014/main" id="{7F16ABE8-4898-4C0D-BF04-1D1807C3A487}"/>
              </a:ext>
            </a:extLst>
          </p:cNvPr>
          <p:cNvSpPr/>
          <p:nvPr/>
        </p:nvSpPr>
        <p:spPr>
          <a:xfrm>
            <a:off x="7563956" y="2240950"/>
            <a:ext cx="4151049" cy="663498"/>
          </a:xfrm>
          <a:prstGeom prst="roundRect">
            <a:avLst>
              <a:gd name="adj"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60" name="TextBox 59">
            <a:extLst>
              <a:ext uri="{FF2B5EF4-FFF2-40B4-BE49-F238E27FC236}">
                <a16:creationId xmlns:a16="http://schemas.microsoft.com/office/drawing/2014/main" id="{447AE7E2-8FF1-498B-8A6D-C84C5375A580}"/>
              </a:ext>
            </a:extLst>
          </p:cNvPr>
          <p:cNvSpPr txBox="1"/>
          <p:nvPr/>
        </p:nvSpPr>
        <p:spPr>
          <a:xfrm>
            <a:off x="7756985" y="2220070"/>
            <a:ext cx="1828327" cy="705258"/>
          </a:xfrm>
          <a:prstGeom prst="rect">
            <a:avLst/>
          </a:prstGeom>
          <a:noFill/>
        </p:spPr>
        <p:txBody>
          <a:bodyPr wrap="square" rtlCol="0">
            <a:spAutoFit/>
          </a:bodyPr>
          <a:lstStyle/>
          <a:p>
            <a:pPr>
              <a:lnSpc>
                <a:spcPct val="150000"/>
              </a:lnSpc>
            </a:pPr>
            <a:r>
              <a:rPr lang="en-US" sz="1400">
                <a:solidFill>
                  <a:schemeClr val="bg2"/>
                </a:solidFill>
                <a:latin typeface="Montserrat" panose="00000500000000000000" pitchFamily="2" charset="0"/>
              </a:rPr>
              <a:t>Gross Profit</a:t>
            </a:r>
          </a:p>
          <a:p>
            <a:pPr>
              <a:lnSpc>
                <a:spcPct val="150000"/>
              </a:lnSpc>
            </a:pPr>
            <a:r>
              <a:rPr lang="en-US" sz="1400">
                <a:solidFill>
                  <a:schemeClr val="bg2"/>
                </a:solidFill>
                <a:latin typeface="Montserrat" panose="00000500000000000000" pitchFamily="2" charset="0"/>
              </a:rPr>
              <a:t>Opex</a:t>
            </a:r>
            <a:endParaRPr lang="en-US" sz="1400">
              <a:solidFill>
                <a:schemeClr val="bg2"/>
              </a:solidFill>
              <a:effectLst/>
              <a:latin typeface="Montserrat" panose="00000500000000000000" pitchFamily="2" charset="0"/>
            </a:endParaRPr>
          </a:p>
        </p:txBody>
      </p:sp>
      <p:sp>
        <p:nvSpPr>
          <p:cNvPr id="61" name="TextBox 60">
            <a:extLst>
              <a:ext uri="{FF2B5EF4-FFF2-40B4-BE49-F238E27FC236}">
                <a16:creationId xmlns:a16="http://schemas.microsoft.com/office/drawing/2014/main" id="{2B3F5BD3-41E9-42AF-A576-88E428EB0CD2}"/>
              </a:ext>
            </a:extLst>
          </p:cNvPr>
          <p:cNvSpPr txBox="1"/>
          <p:nvPr/>
        </p:nvSpPr>
        <p:spPr>
          <a:xfrm>
            <a:off x="10483549" y="2220070"/>
            <a:ext cx="1119654" cy="705258"/>
          </a:xfrm>
          <a:prstGeom prst="rect">
            <a:avLst/>
          </a:prstGeom>
          <a:noFill/>
        </p:spPr>
        <p:txBody>
          <a:bodyPr wrap="square" rtlCol="0">
            <a:spAutoFit/>
          </a:bodyPr>
          <a:lstStyle/>
          <a:p>
            <a:pPr algn="r">
              <a:lnSpc>
                <a:spcPct val="150000"/>
              </a:lnSpc>
            </a:pPr>
            <a:r>
              <a:rPr lang="en-US" sz="1400">
                <a:solidFill>
                  <a:schemeClr val="bg2"/>
                </a:solidFill>
                <a:effectLst/>
                <a:latin typeface="Montserrat" panose="00000500000000000000" pitchFamily="2" charset="0"/>
              </a:rPr>
              <a:t>$31,000</a:t>
            </a:r>
            <a:br>
              <a:rPr lang="en-US" sz="1400">
                <a:solidFill>
                  <a:schemeClr val="bg2"/>
                </a:solidFill>
                <a:effectLst/>
                <a:latin typeface="Montserrat" panose="00000500000000000000" pitchFamily="2" charset="0"/>
              </a:rPr>
            </a:br>
            <a:r>
              <a:rPr lang="en-US" sz="1400">
                <a:solidFill>
                  <a:schemeClr val="bg2"/>
                </a:solidFill>
                <a:effectLst/>
                <a:latin typeface="Montserrat" panose="00000500000000000000" pitchFamily="2" charset="0"/>
              </a:rPr>
              <a:t>$5,000</a:t>
            </a:r>
          </a:p>
        </p:txBody>
      </p:sp>
      <p:sp>
        <p:nvSpPr>
          <p:cNvPr id="62" name="Rectangle: Rounded Corners 61">
            <a:extLst>
              <a:ext uri="{FF2B5EF4-FFF2-40B4-BE49-F238E27FC236}">
                <a16:creationId xmlns:a16="http://schemas.microsoft.com/office/drawing/2014/main" id="{1AF939C5-EBF3-417B-BF2B-117DE41535FB}"/>
              </a:ext>
            </a:extLst>
          </p:cNvPr>
          <p:cNvSpPr/>
          <p:nvPr/>
        </p:nvSpPr>
        <p:spPr>
          <a:xfrm>
            <a:off x="7563956" y="4746573"/>
            <a:ext cx="4151049" cy="416840"/>
          </a:xfrm>
          <a:prstGeom prst="roundRect">
            <a:avLst>
              <a:gd name="adj"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63" name="TextBox 62">
            <a:extLst>
              <a:ext uri="{FF2B5EF4-FFF2-40B4-BE49-F238E27FC236}">
                <a16:creationId xmlns:a16="http://schemas.microsoft.com/office/drawing/2014/main" id="{DE9CF4FB-D5E1-4E5B-BA85-BBB6FF0B966E}"/>
              </a:ext>
            </a:extLst>
          </p:cNvPr>
          <p:cNvSpPr txBox="1"/>
          <p:nvPr/>
        </p:nvSpPr>
        <p:spPr>
          <a:xfrm>
            <a:off x="7756984" y="4765014"/>
            <a:ext cx="1828327" cy="382092"/>
          </a:xfrm>
          <a:prstGeom prst="rect">
            <a:avLst/>
          </a:prstGeom>
          <a:noFill/>
        </p:spPr>
        <p:txBody>
          <a:bodyPr wrap="square" rtlCol="0" anchor="ctr">
            <a:spAutoFit/>
          </a:bodyPr>
          <a:lstStyle/>
          <a:p>
            <a:pPr>
              <a:lnSpc>
                <a:spcPct val="150000"/>
              </a:lnSpc>
            </a:pPr>
            <a:r>
              <a:rPr lang="en-US" sz="1400">
                <a:solidFill>
                  <a:schemeClr val="bg2"/>
                </a:solidFill>
                <a:latin typeface="Montserrat" panose="00000500000000000000" pitchFamily="2" charset="0"/>
              </a:rPr>
              <a:t>Gross Profit</a:t>
            </a:r>
          </a:p>
        </p:txBody>
      </p:sp>
      <p:sp>
        <p:nvSpPr>
          <p:cNvPr id="64" name="TextBox 63">
            <a:extLst>
              <a:ext uri="{FF2B5EF4-FFF2-40B4-BE49-F238E27FC236}">
                <a16:creationId xmlns:a16="http://schemas.microsoft.com/office/drawing/2014/main" id="{06F05C24-C1FB-48D9-8C5C-265038A468FC}"/>
              </a:ext>
            </a:extLst>
          </p:cNvPr>
          <p:cNvSpPr txBox="1"/>
          <p:nvPr/>
        </p:nvSpPr>
        <p:spPr>
          <a:xfrm>
            <a:off x="10483549" y="4756327"/>
            <a:ext cx="1119654" cy="382092"/>
          </a:xfrm>
          <a:prstGeom prst="rect">
            <a:avLst/>
          </a:prstGeom>
          <a:noFill/>
        </p:spPr>
        <p:txBody>
          <a:bodyPr wrap="square" rtlCol="0" anchor="ctr">
            <a:spAutoFit/>
          </a:bodyPr>
          <a:lstStyle/>
          <a:p>
            <a:pPr algn="r">
              <a:lnSpc>
                <a:spcPct val="150000"/>
              </a:lnSpc>
            </a:pPr>
            <a:r>
              <a:rPr lang="en-US" sz="1400">
                <a:solidFill>
                  <a:schemeClr val="bg2"/>
                </a:solidFill>
                <a:effectLst/>
                <a:latin typeface="Montserrat" panose="00000500000000000000" pitchFamily="2" charset="0"/>
              </a:rPr>
              <a:t>$5,000</a:t>
            </a:r>
          </a:p>
        </p:txBody>
      </p:sp>
      <p:sp>
        <p:nvSpPr>
          <p:cNvPr id="65" name="TextBox 64">
            <a:extLst>
              <a:ext uri="{FF2B5EF4-FFF2-40B4-BE49-F238E27FC236}">
                <a16:creationId xmlns:a16="http://schemas.microsoft.com/office/drawing/2014/main" id="{27E7C0FE-15BA-430B-9D0B-102E48696728}"/>
              </a:ext>
            </a:extLst>
          </p:cNvPr>
          <p:cNvSpPr txBox="1"/>
          <p:nvPr/>
        </p:nvSpPr>
        <p:spPr>
          <a:xfrm>
            <a:off x="7771158" y="5687735"/>
            <a:ext cx="1828327" cy="382092"/>
          </a:xfrm>
          <a:prstGeom prst="rect">
            <a:avLst/>
          </a:prstGeom>
          <a:noFill/>
        </p:spPr>
        <p:txBody>
          <a:bodyPr wrap="square" rtlCol="0" anchor="ctr">
            <a:spAutoFit/>
          </a:bodyPr>
          <a:lstStyle/>
          <a:p>
            <a:pPr>
              <a:lnSpc>
                <a:spcPct val="150000"/>
              </a:lnSpc>
            </a:pPr>
            <a:r>
              <a:rPr lang="en-US" sz="1400" b="1">
                <a:solidFill>
                  <a:schemeClr val="bg2"/>
                </a:solidFill>
                <a:latin typeface="Montserrat" panose="00000500000000000000" pitchFamily="2" charset="0"/>
              </a:rPr>
              <a:t>Net Profit</a:t>
            </a:r>
          </a:p>
        </p:txBody>
      </p:sp>
      <p:sp>
        <p:nvSpPr>
          <p:cNvPr id="66" name="TextBox 65">
            <a:extLst>
              <a:ext uri="{FF2B5EF4-FFF2-40B4-BE49-F238E27FC236}">
                <a16:creationId xmlns:a16="http://schemas.microsoft.com/office/drawing/2014/main" id="{A2DE04A3-5395-487E-8EE2-4C93A0A7B1F2}"/>
              </a:ext>
            </a:extLst>
          </p:cNvPr>
          <p:cNvSpPr txBox="1"/>
          <p:nvPr/>
        </p:nvSpPr>
        <p:spPr>
          <a:xfrm>
            <a:off x="10483549" y="5687735"/>
            <a:ext cx="1119654" cy="382092"/>
          </a:xfrm>
          <a:prstGeom prst="rect">
            <a:avLst/>
          </a:prstGeom>
          <a:noFill/>
        </p:spPr>
        <p:txBody>
          <a:bodyPr wrap="square" rtlCol="0" anchor="ctr">
            <a:spAutoFit/>
          </a:bodyPr>
          <a:lstStyle/>
          <a:p>
            <a:pPr algn="r">
              <a:lnSpc>
                <a:spcPct val="150000"/>
              </a:lnSpc>
            </a:pPr>
            <a:r>
              <a:rPr lang="en-US" sz="1400" b="1">
                <a:solidFill>
                  <a:schemeClr val="bg2"/>
                </a:solidFill>
                <a:effectLst/>
                <a:latin typeface="Montserrat" panose="00000500000000000000" pitchFamily="2" charset="0"/>
              </a:rPr>
              <a:t>$5,000</a:t>
            </a:r>
          </a:p>
        </p:txBody>
      </p:sp>
      <p:sp>
        <p:nvSpPr>
          <p:cNvPr id="29" name="Rectangle: Rounded Corners 28">
            <a:extLst>
              <a:ext uri="{FF2B5EF4-FFF2-40B4-BE49-F238E27FC236}">
                <a16:creationId xmlns:a16="http://schemas.microsoft.com/office/drawing/2014/main" id="{E072F7E5-3B5A-427D-8437-DAA7BB622677}"/>
              </a:ext>
            </a:extLst>
          </p:cNvPr>
          <p:cNvSpPr/>
          <p:nvPr/>
        </p:nvSpPr>
        <p:spPr>
          <a:xfrm>
            <a:off x="3893563" y="5383535"/>
            <a:ext cx="3053422" cy="762000"/>
          </a:xfrm>
          <a:prstGeom prst="roundRect">
            <a:avLst>
              <a:gd name="adj"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Rounded Corners 27">
            <a:extLst>
              <a:ext uri="{FF2B5EF4-FFF2-40B4-BE49-F238E27FC236}">
                <a16:creationId xmlns:a16="http://schemas.microsoft.com/office/drawing/2014/main" id="{571FFDFF-8249-43F1-A070-E2C32FB7AD47}"/>
              </a:ext>
            </a:extLst>
          </p:cNvPr>
          <p:cNvSpPr/>
          <p:nvPr/>
        </p:nvSpPr>
        <p:spPr>
          <a:xfrm>
            <a:off x="3893563" y="4265300"/>
            <a:ext cx="3053422" cy="762000"/>
          </a:xfrm>
          <a:prstGeom prst="roundRect">
            <a:avLst>
              <a:gd name="adj"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Rounded Corners 25">
            <a:extLst>
              <a:ext uri="{FF2B5EF4-FFF2-40B4-BE49-F238E27FC236}">
                <a16:creationId xmlns:a16="http://schemas.microsoft.com/office/drawing/2014/main" id="{378ED988-1C44-4A69-B1E9-5B21B0D09364}"/>
              </a:ext>
            </a:extLst>
          </p:cNvPr>
          <p:cNvSpPr/>
          <p:nvPr/>
        </p:nvSpPr>
        <p:spPr>
          <a:xfrm>
            <a:off x="478905" y="4265300"/>
            <a:ext cx="3068537" cy="762000"/>
          </a:xfrm>
          <a:prstGeom prst="roundRect">
            <a:avLst>
              <a:gd name="adj"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Rounded Corners 26">
            <a:extLst>
              <a:ext uri="{FF2B5EF4-FFF2-40B4-BE49-F238E27FC236}">
                <a16:creationId xmlns:a16="http://schemas.microsoft.com/office/drawing/2014/main" id="{546D9B3C-3126-4A10-9A35-7123BA94EC23}"/>
              </a:ext>
            </a:extLst>
          </p:cNvPr>
          <p:cNvSpPr/>
          <p:nvPr/>
        </p:nvSpPr>
        <p:spPr>
          <a:xfrm>
            <a:off x="478905" y="5383535"/>
            <a:ext cx="3068537" cy="762000"/>
          </a:xfrm>
          <a:prstGeom prst="roundRect">
            <a:avLst>
              <a:gd name="adj" fmla="val 16667"/>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5">
            <a:extLst>
              <a:ext uri="{FF2B5EF4-FFF2-40B4-BE49-F238E27FC236}">
                <a16:creationId xmlns:a16="http://schemas.microsoft.com/office/drawing/2014/main" id="{BA9BAEE5-143D-4E74-9150-1C48AAB14D43}"/>
              </a:ext>
            </a:extLst>
          </p:cNvPr>
          <p:cNvGrpSpPr/>
          <p:nvPr/>
        </p:nvGrpSpPr>
        <p:grpSpPr>
          <a:xfrm>
            <a:off x="4106517" y="5457579"/>
            <a:ext cx="2627515" cy="613912"/>
            <a:chOff x="4477584" y="5457728"/>
            <a:chExt cx="2627515" cy="613912"/>
          </a:xfrm>
        </p:grpSpPr>
        <p:grpSp>
          <p:nvGrpSpPr>
            <p:cNvPr id="18" name="Group 17">
              <a:extLst>
                <a:ext uri="{FF2B5EF4-FFF2-40B4-BE49-F238E27FC236}">
                  <a16:creationId xmlns:a16="http://schemas.microsoft.com/office/drawing/2014/main" id="{93DFF4DD-B14A-43D2-9038-62DD9A8D0409}"/>
                </a:ext>
              </a:extLst>
            </p:cNvPr>
            <p:cNvGrpSpPr/>
            <p:nvPr/>
          </p:nvGrpSpPr>
          <p:grpSpPr>
            <a:xfrm>
              <a:off x="4706112" y="5457728"/>
              <a:ext cx="2398987" cy="613912"/>
              <a:chOff x="4245228" y="5328592"/>
              <a:chExt cx="2859871" cy="613912"/>
            </a:xfrm>
          </p:grpSpPr>
          <p:sp>
            <p:nvSpPr>
              <p:cNvPr id="42" name="TextBox 41">
                <a:extLst>
                  <a:ext uri="{FF2B5EF4-FFF2-40B4-BE49-F238E27FC236}">
                    <a16:creationId xmlns:a16="http://schemas.microsoft.com/office/drawing/2014/main" id="{D3ED7A39-6FDA-4A13-9A93-C75ED04EC96F}"/>
                  </a:ext>
                </a:extLst>
              </p:cNvPr>
              <p:cNvSpPr txBox="1"/>
              <p:nvPr/>
            </p:nvSpPr>
            <p:spPr>
              <a:xfrm>
                <a:off x="4245228" y="5328592"/>
                <a:ext cx="2859869" cy="307777"/>
              </a:xfrm>
              <a:prstGeom prst="rect">
                <a:avLst/>
              </a:prstGeom>
              <a:noFill/>
            </p:spPr>
            <p:txBody>
              <a:bodyPr wrap="square" rtlCol="0">
                <a:spAutoFit/>
              </a:bodyPr>
              <a:lstStyle/>
              <a:p>
                <a:r>
                  <a:rPr lang="en-US" sz="1400" b="1">
                    <a:solidFill>
                      <a:schemeClr val="accent5"/>
                    </a:solidFill>
                    <a:latin typeface="Montserrat" panose="00000500000000000000" pitchFamily="2" charset="0"/>
                  </a:rPr>
                  <a:t>Gross Profit</a:t>
                </a:r>
              </a:p>
            </p:txBody>
          </p:sp>
          <p:sp>
            <p:nvSpPr>
              <p:cNvPr id="43" name="Text Placeholder 4">
                <a:extLst>
                  <a:ext uri="{FF2B5EF4-FFF2-40B4-BE49-F238E27FC236}">
                    <a16:creationId xmlns:a16="http://schemas.microsoft.com/office/drawing/2014/main" id="{8BE7F9E4-98E0-4DA3-94C2-492F628B9A9F}"/>
                  </a:ext>
                </a:extLst>
              </p:cNvPr>
              <p:cNvSpPr txBox="1">
                <a:spLocks/>
              </p:cNvSpPr>
              <p:nvPr/>
            </p:nvSpPr>
            <p:spPr>
              <a:xfrm>
                <a:off x="4245230" y="5573172"/>
                <a:ext cx="2859869" cy="3693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ipsum dolor sit amet, consectetur adipiscing elit.</a:t>
                </a:r>
              </a:p>
            </p:txBody>
          </p:sp>
        </p:grpSp>
        <p:grpSp>
          <p:nvGrpSpPr>
            <p:cNvPr id="91" name="Graphic 89">
              <a:extLst>
                <a:ext uri="{FF2B5EF4-FFF2-40B4-BE49-F238E27FC236}">
                  <a16:creationId xmlns:a16="http://schemas.microsoft.com/office/drawing/2014/main" id="{A8B43030-FC22-4BB0-B9CA-D868681E6757}"/>
                </a:ext>
              </a:extLst>
            </p:cNvPr>
            <p:cNvGrpSpPr/>
            <p:nvPr/>
          </p:nvGrpSpPr>
          <p:grpSpPr>
            <a:xfrm>
              <a:off x="4477584" y="5533001"/>
              <a:ext cx="207586" cy="207586"/>
              <a:chOff x="3657600" y="990600"/>
              <a:chExt cx="4876800" cy="4876800"/>
            </a:xfrm>
            <a:solidFill>
              <a:schemeClr val="accent5"/>
            </a:solidFill>
          </p:grpSpPr>
          <p:sp>
            <p:nvSpPr>
              <p:cNvPr id="92" name="Freeform: Shape 91">
                <a:extLst>
                  <a:ext uri="{FF2B5EF4-FFF2-40B4-BE49-F238E27FC236}">
                    <a16:creationId xmlns:a16="http://schemas.microsoft.com/office/drawing/2014/main" id="{1BF75FBC-FA29-4C29-B507-0D1FBFC21944}"/>
                  </a:ext>
                </a:extLst>
              </p:cNvPr>
              <p:cNvSpPr/>
              <p:nvPr/>
            </p:nvSpPr>
            <p:spPr>
              <a:xfrm>
                <a:off x="6507480" y="990600"/>
                <a:ext cx="857250" cy="857250"/>
              </a:xfrm>
              <a:custGeom>
                <a:avLst/>
                <a:gdLst>
                  <a:gd name="connsiteX0" fmla="*/ 860107 w 857250"/>
                  <a:gd name="connsiteY0" fmla="*/ 832485 h 857250"/>
                  <a:gd name="connsiteX1" fmla="*/ 734377 w 857250"/>
                  <a:gd name="connsiteY1" fmla="*/ 529590 h 857250"/>
                  <a:gd name="connsiteX2" fmla="*/ 330517 w 857250"/>
                  <a:gd name="connsiteY2" fmla="*/ 125730 h 857250"/>
                  <a:gd name="connsiteX3" fmla="*/ 24765 w 857250"/>
                  <a:gd name="connsiteY3" fmla="*/ 0 h 857250"/>
                  <a:gd name="connsiteX4" fmla="*/ 0 w 857250"/>
                  <a:gd name="connsiteY4" fmla="*/ 0 h 857250"/>
                  <a:gd name="connsiteX5" fmla="*/ 0 w 857250"/>
                  <a:gd name="connsiteY5" fmla="*/ 857250 h 857250"/>
                  <a:gd name="connsiteX6" fmla="*/ 860107 w 857250"/>
                  <a:gd name="connsiteY6" fmla="*/ 857250 h 857250"/>
                  <a:gd name="connsiteX7" fmla="*/ 860107 w 857250"/>
                  <a:gd name="connsiteY7" fmla="*/ 832485 h 857250"/>
                  <a:gd name="connsiteX8" fmla="*/ 860107 w 857250"/>
                  <a:gd name="connsiteY8" fmla="*/ 832485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0" h="857250">
                    <a:moveTo>
                      <a:pt x="860107" y="832485"/>
                    </a:moveTo>
                    <a:cubicBezTo>
                      <a:pt x="860107" y="718185"/>
                      <a:pt x="815340" y="610553"/>
                      <a:pt x="734377" y="529590"/>
                    </a:cubicBezTo>
                    <a:lnTo>
                      <a:pt x="330517" y="125730"/>
                    </a:lnTo>
                    <a:cubicBezTo>
                      <a:pt x="250507" y="45720"/>
                      <a:pt x="137160" y="0"/>
                      <a:pt x="24765" y="0"/>
                    </a:cubicBezTo>
                    <a:lnTo>
                      <a:pt x="0" y="0"/>
                    </a:lnTo>
                    <a:lnTo>
                      <a:pt x="0" y="857250"/>
                    </a:lnTo>
                    <a:lnTo>
                      <a:pt x="860107" y="857250"/>
                    </a:lnTo>
                    <a:lnTo>
                      <a:pt x="860107" y="832485"/>
                    </a:lnTo>
                    <a:lnTo>
                      <a:pt x="860107" y="832485"/>
                    </a:lnTo>
                    <a:close/>
                  </a:path>
                </a:pathLst>
              </a:custGeom>
              <a:grpFill/>
              <a:ln w="9525" cap="flat">
                <a:noFill/>
                <a:prstDash val="solid"/>
                <a:miter/>
              </a:ln>
            </p:spPr>
            <p:txBody>
              <a:bodyPr rtlCol="0" anchor="ctr"/>
              <a:lstStyle/>
              <a:p>
                <a:endParaRPr lang="en-US"/>
              </a:p>
            </p:txBody>
          </p:sp>
          <p:sp>
            <p:nvSpPr>
              <p:cNvPr id="93" name="Freeform: Shape 92">
                <a:extLst>
                  <a:ext uri="{FF2B5EF4-FFF2-40B4-BE49-F238E27FC236}">
                    <a16:creationId xmlns:a16="http://schemas.microsoft.com/office/drawing/2014/main" id="{72B7540B-81F4-42E2-BD0A-2CA6780803CA}"/>
                  </a:ext>
                </a:extLst>
              </p:cNvPr>
              <p:cNvSpPr/>
              <p:nvPr/>
            </p:nvSpPr>
            <p:spPr>
              <a:xfrm>
                <a:off x="3657600" y="990600"/>
                <a:ext cx="3705225" cy="4876800"/>
              </a:xfrm>
              <a:custGeom>
                <a:avLst/>
                <a:gdLst>
                  <a:gd name="connsiteX0" fmla="*/ 2608898 w 3705225"/>
                  <a:gd name="connsiteY0" fmla="*/ 2947988 h 4876800"/>
                  <a:gd name="connsiteX1" fmla="*/ 2746058 w 3705225"/>
                  <a:gd name="connsiteY1" fmla="*/ 2725103 h 4876800"/>
                  <a:gd name="connsiteX2" fmla="*/ 3713798 w 3705225"/>
                  <a:gd name="connsiteY2" fmla="*/ 1762125 h 4876800"/>
                  <a:gd name="connsiteX3" fmla="*/ 3713798 w 3705225"/>
                  <a:gd name="connsiteY3" fmla="*/ 1143000 h 4876800"/>
                  <a:gd name="connsiteX4" fmla="*/ 2709863 w 3705225"/>
                  <a:gd name="connsiteY4" fmla="*/ 1143000 h 4876800"/>
                  <a:gd name="connsiteX5" fmla="*/ 2571750 w 3705225"/>
                  <a:gd name="connsiteY5" fmla="*/ 1000125 h 4876800"/>
                  <a:gd name="connsiteX6" fmla="*/ 2571750 w 3705225"/>
                  <a:gd name="connsiteY6" fmla="*/ 0 h 4876800"/>
                  <a:gd name="connsiteX7" fmla="*/ 428625 w 3705225"/>
                  <a:gd name="connsiteY7" fmla="*/ 0 h 4876800"/>
                  <a:gd name="connsiteX8" fmla="*/ 0 w 3705225"/>
                  <a:gd name="connsiteY8" fmla="*/ 428625 h 4876800"/>
                  <a:gd name="connsiteX9" fmla="*/ 0 w 3705225"/>
                  <a:gd name="connsiteY9" fmla="*/ 4448175 h 4876800"/>
                  <a:gd name="connsiteX10" fmla="*/ 428625 w 3705225"/>
                  <a:gd name="connsiteY10" fmla="*/ 4876800 h 4876800"/>
                  <a:gd name="connsiteX11" fmla="*/ 3281363 w 3705225"/>
                  <a:gd name="connsiteY11" fmla="*/ 4876800 h 4876800"/>
                  <a:gd name="connsiteX12" fmla="*/ 3713798 w 3705225"/>
                  <a:gd name="connsiteY12" fmla="*/ 4448175 h 4876800"/>
                  <a:gd name="connsiteX13" fmla="*/ 3713798 w 3705225"/>
                  <a:gd name="connsiteY13" fmla="*/ 3381375 h 4876800"/>
                  <a:gd name="connsiteX14" fmla="*/ 3556635 w 3705225"/>
                  <a:gd name="connsiteY14" fmla="*/ 3534728 h 4876800"/>
                  <a:gd name="connsiteX15" fmla="*/ 3334703 w 3705225"/>
                  <a:gd name="connsiteY15" fmla="*/ 3671888 h 4876800"/>
                  <a:gd name="connsiteX16" fmla="*/ 2880360 w 3705225"/>
                  <a:gd name="connsiteY16" fmla="*/ 3823335 h 4876800"/>
                  <a:gd name="connsiteX17" fmla="*/ 2810828 w 3705225"/>
                  <a:gd name="connsiteY17" fmla="*/ 3827145 h 4876800"/>
                  <a:gd name="connsiteX18" fmla="*/ 2521268 w 3705225"/>
                  <a:gd name="connsiteY18" fmla="*/ 3678555 h 4876800"/>
                  <a:gd name="connsiteX19" fmla="*/ 2472690 w 3705225"/>
                  <a:gd name="connsiteY19" fmla="*/ 3356610 h 4876800"/>
                  <a:gd name="connsiteX20" fmla="*/ 2608898 w 3705225"/>
                  <a:gd name="connsiteY20" fmla="*/ 2947988 h 4876800"/>
                  <a:gd name="connsiteX21" fmla="*/ 714375 w 3705225"/>
                  <a:gd name="connsiteY21" fmla="*/ 2571750 h 4876800"/>
                  <a:gd name="connsiteX22" fmla="*/ 2138363 w 3705225"/>
                  <a:gd name="connsiteY22" fmla="*/ 2571750 h 4876800"/>
                  <a:gd name="connsiteX23" fmla="*/ 2281238 w 3705225"/>
                  <a:gd name="connsiteY23" fmla="*/ 2714625 h 4876800"/>
                  <a:gd name="connsiteX24" fmla="*/ 2138363 w 3705225"/>
                  <a:gd name="connsiteY24" fmla="*/ 2857500 h 4876800"/>
                  <a:gd name="connsiteX25" fmla="*/ 714375 w 3705225"/>
                  <a:gd name="connsiteY25" fmla="*/ 2857500 h 4876800"/>
                  <a:gd name="connsiteX26" fmla="*/ 571500 w 3705225"/>
                  <a:gd name="connsiteY26" fmla="*/ 2714625 h 4876800"/>
                  <a:gd name="connsiteX27" fmla="*/ 714375 w 3705225"/>
                  <a:gd name="connsiteY27" fmla="*/ 2571750 h 4876800"/>
                  <a:gd name="connsiteX28" fmla="*/ 571500 w 3705225"/>
                  <a:gd name="connsiteY28" fmla="*/ 2143125 h 4876800"/>
                  <a:gd name="connsiteX29" fmla="*/ 714375 w 3705225"/>
                  <a:gd name="connsiteY29" fmla="*/ 2000250 h 4876800"/>
                  <a:gd name="connsiteX30" fmla="*/ 2138363 w 3705225"/>
                  <a:gd name="connsiteY30" fmla="*/ 2000250 h 4876800"/>
                  <a:gd name="connsiteX31" fmla="*/ 2281238 w 3705225"/>
                  <a:gd name="connsiteY31" fmla="*/ 2143125 h 4876800"/>
                  <a:gd name="connsiteX32" fmla="*/ 2138363 w 3705225"/>
                  <a:gd name="connsiteY32" fmla="*/ 2286000 h 4876800"/>
                  <a:gd name="connsiteX33" fmla="*/ 714375 w 3705225"/>
                  <a:gd name="connsiteY33" fmla="*/ 2286000 h 4876800"/>
                  <a:gd name="connsiteX34" fmla="*/ 571500 w 3705225"/>
                  <a:gd name="connsiteY34" fmla="*/ 2143125 h 4876800"/>
                  <a:gd name="connsiteX35" fmla="*/ 571500 w 3705225"/>
                  <a:gd name="connsiteY35" fmla="*/ 3286125 h 4876800"/>
                  <a:gd name="connsiteX36" fmla="*/ 714375 w 3705225"/>
                  <a:gd name="connsiteY36" fmla="*/ 3143250 h 4876800"/>
                  <a:gd name="connsiteX37" fmla="*/ 2138363 w 3705225"/>
                  <a:gd name="connsiteY37" fmla="*/ 3143250 h 4876800"/>
                  <a:gd name="connsiteX38" fmla="*/ 2281238 w 3705225"/>
                  <a:gd name="connsiteY38" fmla="*/ 3286125 h 4876800"/>
                  <a:gd name="connsiteX39" fmla="*/ 2138363 w 3705225"/>
                  <a:gd name="connsiteY39" fmla="*/ 3429000 h 4876800"/>
                  <a:gd name="connsiteX40" fmla="*/ 714375 w 3705225"/>
                  <a:gd name="connsiteY40" fmla="*/ 3429000 h 4876800"/>
                  <a:gd name="connsiteX41" fmla="*/ 571500 w 3705225"/>
                  <a:gd name="connsiteY41" fmla="*/ 3286125 h 4876800"/>
                  <a:gd name="connsiteX42" fmla="*/ 2709863 w 3705225"/>
                  <a:gd name="connsiteY42" fmla="*/ 4000500 h 4876800"/>
                  <a:gd name="connsiteX43" fmla="*/ 2852738 w 3705225"/>
                  <a:gd name="connsiteY43" fmla="*/ 4143375 h 4876800"/>
                  <a:gd name="connsiteX44" fmla="*/ 2709863 w 3705225"/>
                  <a:gd name="connsiteY44" fmla="*/ 4286250 h 4876800"/>
                  <a:gd name="connsiteX45" fmla="*/ 1852613 w 3705225"/>
                  <a:gd name="connsiteY45" fmla="*/ 4286250 h 4876800"/>
                  <a:gd name="connsiteX46" fmla="*/ 1709738 w 3705225"/>
                  <a:gd name="connsiteY46" fmla="*/ 4143375 h 4876800"/>
                  <a:gd name="connsiteX47" fmla="*/ 1852613 w 3705225"/>
                  <a:gd name="connsiteY47" fmla="*/ 4000500 h 4876800"/>
                  <a:gd name="connsiteX48" fmla="*/ 2709863 w 3705225"/>
                  <a:gd name="connsiteY48" fmla="*/ 4000500 h 4876800"/>
                  <a:gd name="connsiteX49" fmla="*/ 714375 w 3705225"/>
                  <a:gd name="connsiteY49" fmla="*/ 1714500 h 4876800"/>
                  <a:gd name="connsiteX50" fmla="*/ 571500 w 3705225"/>
                  <a:gd name="connsiteY50" fmla="*/ 1571625 h 4876800"/>
                  <a:gd name="connsiteX51" fmla="*/ 714375 w 3705225"/>
                  <a:gd name="connsiteY51" fmla="*/ 1428750 h 4876800"/>
                  <a:gd name="connsiteX52" fmla="*/ 2709863 w 3705225"/>
                  <a:gd name="connsiteY52" fmla="*/ 1428750 h 4876800"/>
                  <a:gd name="connsiteX53" fmla="*/ 2852738 w 3705225"/>
                  <a:gd name="connsiteY53" fmla="*/ 1571625 h 4876800"/>
                  <a:gd name="connsiteX54" fmla="*/ 2709863 w 3705225"/>
                  <a:gd name="connsiteY54" fmla="*/ 1714500 h 4876800"/>
                  <a:gd name="connsiteX55" fmla="*/ 714375 w 3705225"/>
                  <a:gd name="connsiteY55" fmla="*/ 171450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705225" h="4876800">
                    <a:moveTo>
                      <a:pt x="2608898" y="2947988"/>
                    </a:moveTo>
                    <a:cubicBezTo>
                      <a:pt x="2636520" y="2865120"/>
                      <a:pt x="2684145" y="2787968"/>
                      <a:pt x="2746058" y="2725103"/>
                    </a:cubicBezTo>
                    <a:lnTo>
                      <a:pt x="3713798" y="1762125"/>
                    </a:lnTo>
                    <a:lnTo>
                      <a:pt x="3713798" y="1143000"/>
                    </a:lnTo>
                    <a:lnTo>
                      <a:pt x="2709863" y="1143000"/>
                    </a:lnTo>
                    <a:cubicBezTo>
                      <a:pt x="2630805" y="1143000"/>
                      <a:pt x="2571750" y="1079183"/>
                      <a:pt x="2571750" y="1000125"/>
                    </a:cubicBezTo>
                    <a:lnTo>
                      <a:pt x="2571750" y="0"/>
                    </a:lnTo>
                    <a:lnTo>
                      <a:pt x="428625" y="0"/>
                    </a:lnTo>
                    <a:cubicBezTo>
                      <a:pt x="192405" y="0"/>
                      <a:pt x="0" y="192405"/>
                      <a:pt x="0" y="428625"/>
                    </a:cubicBezTo>
                    <a:lnTo>
                      <a:pt x="0" y="4448175"/>
                    </a:lnTo>
                    <a:cubicBezTo>
                      <a:pt x="0" y="4684395"/>
                      <a:pt x="192405" y="4876800"/>
                      <a:pt x="428625" y="4876800"/>
                    </a:cubicBezTo>
                    <a:lnTo>
                      <a:pt x="3281363" y="4876800"/>
                    </a:lnTo>
                    <a:cubicBezTo>
                      <a:pt x="3517583" y="4876800"/>
                      <a:pt x="3713798" y="4684395"/>
                      <a:pt x="3713798" y="4448175"/>
                    </a:cubicBezTo>
                    <a:lnTo>
                      <a:pt x="3713798" y="3381375"/>
                    </a:lnTo>
                    <a:lnTo>
                      <a:pt x="3556635" y="3534728"/>
                    </a:lnTo>
                    <a:cubicBezTo>
                      <a:pt x="3492818" y="3597593"/>
                      <a:pt x="3418523" y="3643313"/>
                      <a:pt x="3334703" y="3671888"/>
                    </a:cubicBezTo>
                    <a:lnTo>
                      <a:pt x="2880360" y="3823335"/>
                    </a:lnTo>
                    <a:lnTo>
                      <a:pt x="2810828" y="3827145"/>
                    </a:lnTo>
                    <a:cubicBezTo>
                      <a:pt x="2696528" y="3827145"/>
                      <a:pt x="2587943" y="3771900"/>
                      <a:pt x="2521268" y="3678555"/>
                    </a:cubicBezTo>
                    <a:cubicBezTo>
                      <a:pt x="2454593" y="3586163"/>
                      <a:pt x="2436495" y="3465195"/>
                      <a:pt x="2472690" y="3356610"/>
                    </a:cubicBezTo>
                    <a:lnTo>
                      <a:pt x="2608898" y="2947988"/>
                    </a:lnTo>
                    <a:close/>
                    <a:moveTo>
                      <a:pt x="714375" y="2571750"/>
                    </a:moveTo>
                    <a:lnTo>
                      <a:pt x="2138363" y="2571750"/>
                    </a:lnTo>
                    <a:cubicBezTo>
                      <a:pt x="2217420" y="2571750"/>
                      <a:pt x="2281238" y="2635568"/>
                      <a:pt x="2281238" y="2714625"/>
                    </a:cubicBezTo>
                    <a:cubicBezTo>
                      <a:pt x="2281238" y="2793683"/>
                      <a:pt x="2217420" y="2857500"/>
                      <a:pt x="2138363" y="2857500"/>
                    </a:cubicBezTo>
                    <a:lnTo>
                      <a:pt x="714375" y="2857500"/>
                    </a:lnTo>
                    <a:cubicBezTo>
                      <a:pt x="635318" y="2857500"/>
                      <a:pt x="571500" y="2793683"/>
                      <a:pt x="571500" y="2714625"/>
                    </a:cubicBezTo>
                    <a:cubicBezTo>
                      <a:pt x="571500" y="2635568"/>
                      <a:pt x="635318" y="2571750"/>
                      <a:pt x="714375" y="2571750"/>
                    </a:cubicBezTo>
                    <a:close/>
                    <a:moveTo>
                      <a:pt x="571500" y="2143125"/>
                    </a:moveTo>
                    <a:cubicBezTo>
                      <a:pt x="571500" y="2064068"/>
                      <a:pt x="635318" y="2000250"/>
                      <a:pt x="714375" y="2000250"/>
                    </a:cubicBezTo>
                    <a:lnTo>
                      <a:pt x="2138363" y="2000250"/>
                    </a:lnTo>
                    <a:cubicBezTo>
                      <a:pt x="2217420" y="2000250"/>
                      <a:pt x="2281238" y="2064068"/>
                      <a:pt x="2281238" y="2143125"/>
                    </a:cubicBezTo>
                    <a:cubicBezTo>
                      <a:pt x="2281238" y="2222183"/>
                      <a:pt x="2217420" y="2286000"/>
                      <a:pt x="2138363" y="2286000"/>
                    </a:cubicBezTo>
                    <a:lnTo>
                      <a:pt x="714375" y="2286000"/>
                    </a:lnTo>
                    <a:cubicBezTo>
                      <a:pt x="635318" y="2286000"/>
                      <a:pt x="571500" y="2222183"/>
                      <a:pt x="571500" y="2143125"/>
                    </a:cubicBezTo>
                    <a:close/>
                    <a:moveTo>
                      <a:pt x="571500" y="3286125"/>
                    </a:moveTo>
                    <a:cubicBezTo>
                      <a:pt x="571500" y="3207068"/>
                      <a:pt x="635318" y="3143250"/>
                      <a:pt x="714375" y="3143250"/>
                    </a:cubicBezTo>
                    <a:lnTo>
                      <a:pt x="2138363" y="3143250"/>
                    </a:lnTo>
                    <a:cubicBezTo>
                      <a:pt x="2217420" y="3143250"/>
                      <a:pt x="2281238" y="3207068"/>
                      <a:pt x="2281238" y="3286125"/>
                    </a:cubicBezTo>
                    <a:cubicBezTo>
                      <a:pt x="2281238" y="3365183"/>
                      <a:pt x="2217420" y="3429000"/>
                      <a:pt x="2138363" y="3429000"/>
                    </a:cubicBezTo>
                    <a:lnTo>
                      <a:pt x="714375" y="3429000"/>
                    </a:lnTo>
                    <a:cubicBezTo>
                      <a:pt x="635318" y="3429000"/>
                      <a:pt x="571500" y="3365183"/>
                      <a:pt x="571500" y="3286125"/>
                    </a:cubicBezTo>
                    <a:close/>
                    <a:moveTo>
                      <a:pt x="2709863" y="4000500"/>
                    </a:moveTo>
                    <a:cubicBezTo>
                      <a:pt x="2788920" y="4000500"/>
                      <a:pt x="2852738" y="4064318"/>
                      <a:pt x="2852738" y="4143375"/>
                    </a:cubicBezTo>
                    <a:cubicBezTo>
                      <a:pt x="2852738" y="4222433"/>
                      <a:pt x="2788920" y="4286250"/>
                      <a:pt x="2709863" y="4286250"/>
                    </a:cubicBezTo>
                    <a:lnTo>
                      <a:pt x="1852613" y="4286250"/>
                    </a:lnTo>
                    <a:cubicBezTo>
                      <a:pt x="1773555" y="4286250"/>
                      <a:pt x="1709738" y="4222433"/>
                      <a:pt x="1709738" y="4143375"/>
                    </a:cubicBezTo>
                    <a:cubicBezTo>
                      <a:pt x="1709738" y="4064318"/>
                      <a:pt x="1773555" y="4000500"/>
                      <a:pt x="1852613" y="4000500"/>
                    </a:cubicBezTo>
                    <a:lnTo>
                      <a:pt x="2709863" y="4000500"/>
                    </a:lnTo>
                    <a:close/>
                    <a:moveTo>
                      <a:pt x="714375" y="1714500"/>
                    </a:moveTo>
                    <a:cubicBezTo>
                      <a:pt x="635318" y="1714500"/>
                      <a:pt x="571500" y="1650683"/>
                      <a:pt x="571500" y="1571625"/>
                    </a:cubicBezTo>
                    <a:cubicBezTo>
                      <a:pt x="571500" y="1492568"/>
                      <a:pt x="635318" y="1428750"/>
                      <a:pt x="714375" y="1428750"/>
                    </a:cubicBezTo>
                    <a:lnTo>
                      <a:pt x="2709863" y="1428750"/>
                    </a:lnTo>
                    <a:cubicBezTo>
                      <a:pt x="2788920" y="1428750"/>
                      <a:pt x="2852738" y="1492568"/>
                      <a:pt x="2852738" y="1571625"/>
                    </a:cubicBezTo>
                    <a:cubicBezTo>
                      <a:pt x="2852738" y="1650683"/>
                      <a:pt x="2788920" y="1714500"/>
                      <a:pt x="2709863" y="1714500"/>
                    </a:cubicBezTo>
                    <a:lnTo>
                      <a:pt x="714375" y="1714500"/>
                    </a:lnTo>
                    <a:close/>
                  </a:path>
                </a:pathLst>
              </a:custGeom>
              <a:grpFill/>
              <a:ln w="9525" cap="flat">
                <a:noFill/>
                <a:prstDash val="solid"/>
                <a:miter/>
              </a:ln>
            </p:spPr>
            <p:txBody>
              <a:bodyPr rtlCol="0" anchor="ctr"/>
              <a:lstStyle/>
              <a:p>
                <a:endParaRPr lang="en-US"/>
              </a:p>
            </p:txBody>
          </p:sp>
          <p:sp>
            <p:nvSpPr>
              <p:cNvPr id="94" name="Freeform: Shape 93">
                <a:extLst>
                  <a:ext uri="{FF2B5EF4-FFF2-40B4-BE49-F238E27FC236}">
                    <a16:creationId xmlns:a16="http://schemas.microsoft.com/office/drawing/2014/main" id="{3F80BB06-988A-430A-9F66-5410B6A88469}"/>
                  </a:ext>
                </a:extLst>
              </p:cNvPr>
              <p:cNvSpPr/>
              <p:nvPr/>
            </p:nvSpPr>
            <p:spPr>
              <a:xfrm>
                <a:off x="6397817" y="4065270"/>
                <a:ext cx="466725" cy="466725"/>
              </a:xfrm>
              <a:custGeom>
                <a:avLst/>
                <a:gdLst>
                  <a:gd name="connsiteX0" fmla="*/ 127761 w 466725"/>
                  <a:gd name="connsiteY0" fmla="*/ 0 h 466725"/>
                  <a:gd name="connsiteX1" fmla="*/ 3936 w 466725"/>
                  <a:gd name="connsiteY1" fmla="*/ 373380 h 466725"/>
                  <a:gd name="connsiteX2" fmla="*/ 94423 w 466725"/>
                  <a:gd name="connsiteY2" fmla="*/ 463868 h 466725"/>
                  <a:gd name="connsiteX3" fmla="*/ 466851 w 466725"/>
                  <a:gd name="connsiteY3" fmla="*/ 339090 h 466725"/>
                  <a:gd name="connsiteX4" fmla="*/ 127761 w 466725"/>
                  <a:gd name="connsiteY4" fmla="*/ 0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127761" y="0"/>
                    </a:moveTo>
                    <a:lnTo>
                      <a:pt x="3936" y="373380"/>
                    </a:lnTo>
                    <a:cubicBezTo>
                      <a:pt x="-15114" y="429578"/>
                      <a:pt x="38226" y="481965"/>
                      <a:pt x="94423" y="463868"/>
                    </a:cubicBezTo>
                    <a:lnTo>
                      <a:pt x="466851" y="339090"/>
                    </a:lnTo>
                    <a:lnTo>
                      <a:pt x="127761" y="0"/>
                    </a:lnTo>
                    <a:close/>
                  </a:path>
                </a:pathLst>
              </a:custGeom>
              <a:grpFill/>
              <a:ln w="9525" cap="flat">
                <a:noFill/>
                <a:prstDash val="solid"/>
                <a:miter/>
              </a:ln>
            </p:spPr>
            <p:txBody>
              <a:bodyPr rtlCol="0" anchor="ctr"/>
              <a:lstStyle/>
              <a:p>
                <a:endParaRPr lang="en-US"/>
              </a:p>
            </p:txBody>
          </p:sp>
          <p:sp>
            <p:nvSpPr>
              <p:cNvPr id="95" name="Freeform: Shape 94">
                <a:extLst>
                  <a:ext uri="{FF2B5EF4-FFF2-40B4-BE49-F238E27FC236}">
                    <a16:creationId xmlns:a16="http://schemas.microsoft.com/office/drawing/2014/main" id="{0AFAB1A4-3FFC-4251-B682-370AB7488352}"/>
                  </a:ext>
                </a:extLst>
              </p:cNvPr>
              <p:cNvSpPr/>
              <p:nvPr/>
            </p:nvSpPr>
            <p:spPr>
              <a:xfrm>
                <a:off x="6694170" y="2888933"/>
                <a:ext cx="1343025" cy="1343025"/>
              </a:xfrm>
              <a:custGeom>
                <a:avLst/>
                <a:gdLst>
                  <a:gd name="connsiteX0" fmla="*/ 941070 w 1343025"/>
                  <a:gd name="connsiteY0" fmla="*/ 0 h 1343025"/>
                  <a:gd name="connsiteX1" fmla="*/ 0 w 1343025"/>
                  <a:gd name="connsiteY1" fmla="*/ 941070 h 1343025"/>
                  <a:gd name="connsiteX2" fmla="*/ 405765 w 1343025"/>
                  <a:gd name="connsiteY2" fmla="*/ 1346835 h 1343025"/>
                  <a:gd name="connsiteX3" fmla="*/ 1346835 w 1343025"/>
                  <a:gd name="connsiteY3" fmla="*/ 405765 h 1343025"/>
                  <a:gd name="connsiteX4" fmla="*/ 941070 w 1343025"/>
                  <a:gd name="connsiteY4" fmla="*/ 0 h 134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025" h="1343025">
                    <a:moveTo>
                      <a:pt x="941070" y="0"/>
                    </a:moveTo>
                    <a:lnTo>
                      <a:pt x="0" y="941070"/>
                    </a:lnTo>
                    <a:lnTo>
                      <a:pt x="405765" y="1346835"/>
                    </a:lnTo>
                    <a:cubicBezTo>
                      <a:pt x="618173" y="1134427"/>
                      <a:pt x="1032510" y="720090"/>
                      <a:pt x="1346835" y="405765"/>
                    </a:cubicBezTo>
                    <a:lnTo>
                      <a:pt x="941070" y="0"/>
                    </a:lnTo>
                    <a:close/>
                  </a:path>
                </a:pathLst>
              </a:custGeom>
              <a:grpFill/>
              <a:ln w="9525" cap="flat">
                <a:noFill/>
                <a:prstDash val="solid"/>
                <a:miter/>
              </a:ln>
            </p:spPr>
            <p:txBody>
              <a:bodyPr rtlCol="0" anchor="ctr"/>
              <a:lstStyle/>
              <a:p>
                <a:endParaRPr lang="en-US"/>
              </a:p>
            </p:txBody>
          </p:sp>
          <p:sp>
            <p:nvSpPr>
              <p:cNvPr id="97" name="Freeform: Shape 96">
                <a:extLst>
                  <a:ext uri="{FF2B5EF4-FFF2-40B4-BE49-F238E27FC236}">
                    <a16:creationId xmlns:a16="http://schemas.microsoft.com/office/drawing/2014/main" id="{E1D07AD2-403A-46D5-ACB3-40EEF1BC6651}"/>
                  </a:ext>
                </a:extLst>
              </p:cNvPr>
              <p:cNvSpPr/>
              <p:nvPr/>
            </p:nvSpPr>
            <p:spPr>
              <a:xfrm>
                <a:off x="7837170" y="2400300"/>
                <a:ext cx="695325" cy="685800"/>
              </a:xfrm>
              <a:custGeom>
                <a:avLst/>
                <a:gdLst>
                  <a:gd name="connsiteX0" fmla="*/ 613410 w 695325"/>
                  <a:gd name="connsiteY0" fmla="*/ 79058 h 685800"/>
                  <a:gd name="connsiteX1" fmla="*/ 410528 w 695325"/>
                  <a:gd name="connsiteY1" fmla="*/ 0 h 685800"/>
                  <a:gd name="connsiteX2" fmla="*/ 207645 w 695325"/>
                  <a:gd name="connsiteY2" fmla="*/ 80010 h 685800"/>
                  <a:gd name="connsiteX3" fmla="*/ 0 w 695325"/>
                  <a:gd name="connsiteY3" fmla="*/ 287655 h 685800"/>
                  <a:gd name="connsiteX4" fmla="*/ 405765 w 695325"/>
                  <a:gd name="connsiteY4" fmla="*/ 693420 h 685800"/>
                  <a:gd name="connsiteX5" fmla="*/ 613410 w 695325"/>
                  <a:gd name="connsiteY5" fmla="*/ 485775 h 685800"/>
                  <a:gd name="connsiteX6" fmla="*/ 613410 w 695325"/>
                  <a:gd name="connsiteY6" fmla="*/ 7905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325" h="685800">
                    <a:moveTo>
                      <a:pt x="613410" y="79058"/>
                    </a:moveTo>
                    <a:cubicBezTo>
                      <a:pt x="562928" y="28575"/>
                      <a:pt x="489585" y="0"/>
                      <a:pt x="410528" y="0"/>
                    </a:cubicBezTo>
                    <a:cubicBezTo>
                      <a:pt x="331470" y="0"/>
                      <a:pt x="258128" y="28575"/>
                      <a:pt x="207645" y="80010"/>
                    </a:cubicBezTo>
                    <a:lnTo>
                      <a:pt x="0" y="287655"/>
                    </a:lnTo>
                    <a:lnTo>
                      <a:pt x="405765" y="693420"/>
                    </a:lnTo>
                    <a:cubicBezTo>
                      <a:pt x="519113" y="580072"/>
                      <a:pt x="598170" y="501015"/>
                      <a:pt x="613410" y="485775"/>
                    </a:cubicBezTo>
                    <a:cubicBezTo>
                      <a:pt x="724853" y="373380"/>
                      <a:pt x="724853" y="190500"/>
                      <a:pt x="613410" y="79058"/>
                    </a:cubicBezTo>
                    <a:close/>
                  </a:path>
                </a:pathLst>
              </a:custGeom>
              <a:grpFill/>
              <a:ln w="9525" cap="flat">
                <a:noFill/>
                <a:prstDash val="solid"/>
                <a:miter/>
              </a:ln>
            </p:spPr>
            <p:txBody>
              <a:bodyPr rtlCol="0" anchor="ctr"/>
              <a:lstStyle/>
              <a:p>
                <a:endParaRPr lang="en-US"/>
              </a:p>
            </p:txBody>
          </p:sp>
          <p:sp>
            <p:nvSpPr>
              <p:cNvPr id="98" name="Freeform: Shape 97">
                <a:extLst>
                  <a:ext uri="{FF2B5EF4-FFF2-40B4-BE49-F238E27FC236}">
                    <a16:creationId xmlns:a16="http://schemas.microsoft.com/office/drawing/2014/main" id="{10AF800A-5C45-4B69-892E-43F658705F2E}"/>
                  </a:ext>
                </a:extLst>
              </p:cNvPr>
              <p:cNvSpPr/>
              <p:nvPr/>
            </p:nvSpPr>
            <p:spPr>
              <a:xfrm>
                <a:off x="8450580" y="2884699"/>
                <a:ext cx="9525" cy="9525"/>
              </a:xfrm>
              <a:custGeom>
                <a:avLst/>
                <a:gdLst>
                  <a:gd name="connsiteX0" fmla="*/ 0 w 0"/>
                  <a:gd name="connsiteY0" fmla="*/ 423 h 0"/>
                  <a:gd name="connsiteX1" fmla="*/ 0 w 0"/>
                  <a:gd name="connsiteY1" fmla="*/ 423 h 0"/>
                  <a:gd name="connsiteX2" fmla="*/ 0 w 0"/>
                  <a:gd name="connsiteY2" fmla="*/ 423 h 0"/>
                  <a:gd name="connsiteX3" fmla="*/ 0 w 0"/>
                  <a:gd name="connsiteY3" fmla="*/ 423 h 0"/>
                </a:gdLst>
                <a:ahLst/>
                <a:cxnLst>
                  <a:cxn ang="0">
                    <a:pos x="connsiteX0" y="connsiteY0"/>
                  </a:cxn>
                  <a:cxn ang="0">
                    <a:pos x="connsiteX1" y="connsiteY1"/>
                  </a:cxn>
                  <a:cxn ang="0">
                    <a:pos x="connsiteX2" y="connsiteY2"/>
                  </a:cxn>
                  <a:cxn ang="0">
                    <a:pos x="connsiteX3" y="connsiteY3"/>
                  </a:cxn>
                </a:cxnLst>
                <a:rect l="l" t="t" r="r" b="b"/>
                <a:pathLst>
                  <a:path>
                    <a:moveTo>
                      <a:pt x="0" y="423"/>
                    </a:moveTo>
                    <a:cubicBezTo>
                      <a:pt x="0" y="423"/>
                      <a:pt x="0" y="423"/>
                      <a:pt x="0" y="423"/>
                    </a:cubicBezTo>
                    <a:cubicBezTo>
                      <a:pt x="952" y="423"/>
                      <a:pt x="952" y="-529"/>
                      <a:pt x="0" y="423"/>
                    </a:cubicBezTo>
                    <a:cubicBezTo>
                      <a:pt x="952" y="-529"/>
                      <a:pt x="952" y="423"/>
                      <a:pt x="0" y="423"/>
                    </a:cubicBezTo>
                    <a:close/>
                  </a:path>
                </a:pathLst>
              </a:custGeom>
              <a:grpFill/>
              <a:ln w="9525" cap="flat">
                <a:noFill/>
                <a:prstDash val="solid"/>
                <a:miter/>
              </a:ln>
            </p:spPr>
            <p:txBody>
              <a:bodyPr rtlCol="0" anchor="ctr"/>
              <a:lstStyle/>
              <a:p>
                <a:endParaRPr lang="en-US"/>
              </a:p>
            </p:txBody>
          </p:sp>
          <p:sp>
            <p:nvSpPr>
              <p:cNvPr id="99" name="Freeform: Shape 98">
                <a:extLst>
                  <a:ext uri="{FF2B5EF4-FFF2-40B4-BE49-F238E27FC236}">
                    <a16:creationId xmlns:a16="http://schemas.microsoft.com/office/drawing/2014/main" id="{2501468C-5CB8-4FD0-AAE7-7CDD202969AA}"/>
                  </a:ext>
                </a:extLst>
              </p:cNvPr>
              <p:cNvSpPr/>
              <p:nvPr/>
            </p:nvSpPr>
            <p:spPr>
              <a:xfrm>
                <a:off x="8451532" y="2883217"/>
                <a:ext cx="9525" cy="9525"/>
              </a:xfrm>
              <a:custGeom>
                <a:avLst/>
                <a:gdLst>
                  <a:gd name="connsiteX0" fmla="*/ 0 w 0"/>
                  <a:gd name="connsiteY0" fmla="*/ 953 h 0"/>
                  <a:gd name="connsiteX1" fmla="*/ 953 w 0"/>
                  <a:gd name="connsiteY1" fmla="*/ 0 h 0"/>
                  <a:gd name="connsiteX2" fmla="*/ 0 w 0"/>
                  <a:gd name="connsiteY2" fmla="*/ 953 h 0"/>
                </a:gdLst>
                <a:ahLst/>
                <a:cxnLst>
                  <a:cxn ang="0">
                    <a:pos x="connsiteX0" y="connsiteY0"/>
                  </a:cxn>
                  <a:cxn ang="0">
                    <a:pos x="connsiteX1" y="connsiteY1"/>
                  </a:cxn>
                  <a:cxn ang="0">
                    <a:pos x="connsiteX2" y="connsiteY2"/>
                  </a:cxn>
                </a:cxnLst>
                <a:rect l="l" t="t" r="r" b="b"/>
                <a:pathLst>
                  <a:path>
                    <a:moveTo>
                      <a:pt x="0" y="953"/>
                    </a:moveTo>
                    <a:cubicBezTo>
                      <a:pt x="0" y="953"/>
                      <a:pt x="953" y="0"/>
                      <a:pt x="953" y="0"/>
                    </a:cubicBezTo>
                    <a:cubicBezTo>
                      <a:pt x="953" y="0"/>
                      <a:pt x="953" y="953"/>
                      <a:pt x="0" y="953"/>
                    </a:cubicBezTo>
                    <a:close/>
                  </a:path>
                </a:pathLst>
              </a:custGeom>
              <a:grpFill/>
              <a:ln w="9525" cap="flat">
                <a:noFill/>
                <a:prstDash val="solid"/>
                <a:miter/>
              </a:ln>
            </p:spPr>
            <p:txBody>
              <a:bodyPr rtlCol="0" anchor="ctr"/>
              <a:lstStyle/>
              <a:p>
                <a:endParaRPr lang="en-US"/>
              </a:p>
            </p:txBody>
          </p:sp>
          <p:sp>
            <p:nvSpPr>
              <p:cNvPr id="100" name="Freeform: Shape 99">
                <a:extLst>
                  <a:ext uri="{FF2B5EF4-FFF2-40B4-BE49-F238E27FC236}">
                    <a16:creationId xmlns:a16="http://schemas.microsoft.com/office/drawing/2014/main" id="{1B147E8B-2DB6-4258-865A-7B949684B003}"/>
                  </a:ext>
                </a:extLst>
              </p:cNvPr>
              <p:cNvSpPr/>
              <p:nvPr/>
            </p:nvSpPr>
            <p:spPr>
              <a:xfrm>
                <a:off x="8452485" y="2882503"/>
                <a:ext cx="9525" cy="9525"/>
              </a:xfrm>
              <a:custGeom>
                <a:avLst/>
                <a:gdLst>
                  <a:gd name="connsiteX0" fmla="*/ 0 w 0"/>
                  <a:gd name="connsiteY0" fmla="*/ 714 h 0"/>
                  <a:gd name="connsiteX1" fmla="*/ 0 w 0"/>
                  <a:gd name="connsiteY1" fmla="*/ 714 h 0"/>
                  <a:gd name="connsiteX2" fmla="*/ 0 w 0"/>
                  <a:gd name="connsiteY2" fmla="*/ 714 h 0"/>
                </a:gdLst>
                <a:ahLst/>
                <a:cxnLst>
                  <a:cxn ang="0">
                    <a:pos x="connsiteX0" y="connsiteY0"/>
                  </a:cxn>
                  <a:cxn ang="0">
                    <a:pos x="connsiteX1" y="connsiteY1"/>
                  </a:cxn>
                  <a:cxn ang="0">
                    <a:pos x="connsiteX2" y="connsiteY2"/>
                  </a:cxn>
                </a:cxnLst>
                <a:rect l="l" t="t" r="r" b="b"/>
                <a:pathLst>
                  <a:path>
                    <a:moveTo>
                      <a:pt x="0" y="714"/>
                    </a:moveTo>
                    <a:cubicBezTo>
                      <a:pt x="953" y="-238"/>
                      <a:pt x="953" y="-238"/>
                      <a:pt x="0" y="714"/>
                    </a:cubicBezTo>
                    <a:lnTo>
                      <a:pt x="0" y="714"/>
                    </a:lnTo>
                    <a:close/>
                  </a:path>
                </a:pathLst>
              </a:custGeom>
              <a:grpFill/>
              <a:ln w="9525" cap="flat">
                <a:noFill/>
                <a:prstDash val="solid"/>
                <a:miter/>
              </a:ln>
            </p:spPr>
            <p:txBody>
              <a:bodyPr rtlCol="0" anchor="ctr"/>
              <a:lstStyle/>
              <a:p>
                <a:endParaRPr lang="en-US"/>
              </a:p>
            </p:txBody>
          </p:sp>
        </p:grpSp>
      </p:grpSp>
      <p:grpSp>
        <p:nvGrpSpPr>
          <p:cNvPr id="5" name="Group 4">
            <a:extLst>
              <a:ext uri="{FF2B5EF4-FFF2-40B4-BE49-F238E27FC236}">
                <a16:creationId xmlns:a16="http://schemas.microsoft.com/office/drawing/2014/main" id="{B42B7F56-FB5C-440E-A8C7-A611FD155DE7}"/>
              </a:ext>
            </a:extLst>
          </p:cNvPr>
          <p:cNvGrpSpPr/>
          <p:nvPr/>
        </p:nvGrpSpPr>
        <p:grpSpPr>
          <a:xfrm>
            <a:off x="4112467" y="4339493"/>
            <a:ext cx="2615615" cy="613912"/>
            <a:chOff x="4489484" y="4339493"/>
            <a:chExt cx="2615615" cy="613912"/>
          </a:xfrm>
        </p:grpSpPr>
        <p:grpSp>
          <p:nvGrpSpPr>
            <p:cNvPr id="17" name="Group 16">
              <a:extLst>
                <a:ext uri="{FF2B5EF4-FFF2-40B4-BE49-F238E27FC236}">
                  <a16:creationId xmlns:a16="http://schemas.microsoft.com/office/drawing/2014/main" id="{16F8EBCD-1E2E-4910-9D1A-938715A5E64B}"/>
                </a:ext>
              </a:extLst>
            </p:cNvPr>
            <p:cNvGrpSpPr/>
            <p:nvPr/>
          </p:nvGrpSpPr>
          <p:grpSpPr>
            <a:xfrm>
              <a:off x="4706112" y="4339493"/>
              <a:ext cx="2398987" cy="613912"/>
              <a:chOff x="4245228" y="4399054"/>
              <a:chExt cx="2859871" cy="613912"/>
            </a:xfrm>
          </p:grpSpPr>
          <p:sp>
            <p:nvSpPr>
              <p:cNvPr id="40" name="TextBox 39">
                <a:extLst>
                  <a:ext uri="{FF2B5EF4-FFF2-40B4-BE49-F238E27FC236}">
                    <a16:creationId xmlns:a16="http://schemas.microsoft.com/office/drawing/2014/main" id="{8F5158CC-4267-49AE-A1F9-A96B6BF72799}"/>
                  </a:ext>
                </a:extLst>
              </p:cNvPr>
              <p:cNvSpPr txBox="1"/>
              <p:nvPr/>
            </p:nvSpPr>
            <p:spPr>
              <a:xfrm>
                <a:off x="4245228" y="4399054"/>
                <a:ext cx="2859869" cy="307777"/>
              </a:xfrm>
              <a:prstGeom prst="rect">
                <a:avLst/>
              </a:prstGeom>
              <a:noFill/>
            </p:spPr>
            <p:txBody>
              <a:bodyPr wrap="square" rtlCol="0">
                <a:spAutoFit/>
              </a:bodyPr>
              <a:lstStyle/>
              <a:p>
                <a:r>
                  <a:rPr lang="en-US" sz="1400" b="1">
                    <a:solidFill>
                      <a:schemeClr val="accent2"/>
                    </a:solidFill>
                    <a:latin typeface="Montserrat" panose="00000500000000000000" pitchFamily="2" charset="0"/>
                  </a:rPr>
                  <a:t>Sales</a:t>
                </a:r>
              </a:p>
            </p:txBody>
          </p:sp>
          <p:sp>
            <p:nvSpPr>
              <p:cNvPr id="41" name="Text Placeholder 4">
                <a:extLst>
                  <a:ext uri="{FF2B5EF4-FFF2-40B4-BE49-F238E27FC236}">
                    <a16:creationId xmlns:a16="http://schemas.microsoft.com/office/drawing/2014/main" id="{E236A25B-50A9-4503-A215-3BA00D127FAA}"/>
                  </a:ext>
                </a:extLst>
              </p:cNvPr>
              <p:cNvSpPr txBox="1">
                <a:spLocks/>
              </p:cNvSpPr>
              <p:nvPr/>
            </p:nvSpPr>
            <p:spPr>
              <a:xfrm>
                <a:off x="4245230" y="4643634"/>
                <a:ext cx="2859869" cy="3693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ipsum dolor sit amet, consectetur adipiscing elit.</a:t>
                </a:r>
              </a:p>
            </p:txBody>
          </p:sp>
        </p:grpSp>
        <p:grpSp>
          <p:nvGrpSpPr>
            <p:cNvPr id="106" name="Graphic 41">
              <a:extLst>
                <a:ext uri="{FF2B5EF4-FFF2-40B4-BE49-F238E27FC236}">
                  <a16:creationId xmlns:a16="http://schemas.microsoft.com/office/drawing/2014/main" id="{3850AEE5-64E2-44CB-BECA-F4529BAF9067}"/>
                </a:ext>
              </a:extLst>
            </p:cNvPr>
            <p:cNvGrpSpPr/>
            <p:nvPr/>
          </p:nvGrpSpPr>
          <p:grpSpPr>
            <a:xfrm>
              <a:off x="4489484" y="4430391"/>
              <a:ext cx="181078" cy="181078"/>
              <a:chOff x="3657600" y="990600"/>
              <a:chExt cx="4876800" cy="4876800"/>
            </a:xfrm>
            <a:solidFill>
              <a:schemeClr val="accent2"/>
            </a:solidFill>
          </p:grpSpPr>
          <p:sp>
            <p:nvSpPr>
              <p:cNvPr id="107" name="Freeform: Shape 106">
                <a:extLst>
                  <a:ext uri="{FF2B5EF4-FFF2-40B4-BE49-F238E27FC236}">
                    <a16:creationId xmlns:a16="http://schemas.microsoft.com/office/drawing/2014/main" id="{2BDE1BEA-15B2-46D7-A55F-3BDE854935FE}"/>
                  </a:ext>
                </a:extLst>
              </p:cNvPr>
              <p:cNvSpPr/>
              <p:nvPr/>
            </p:nvSpPr>
            <p:spPr>
              <a:xfrm>
                <a:off x="3657600" y="2080260"/>
                <a:ext cx="4552950" cy="3781425"/>
              </a:xfrm>
              <a:custGeom>
                <a:avLst/>
                <a:gdLst>
                  <a:gd name="connsiteX0" fmla="*/ 4554855 w 4552950"/>
                  <a:gd name="connsiteY0" fmla="*/ 1650683 h 3781425"/>
                  <a:gd name="connsiteX1" fmla="*/ 2220278 w 4552950"/>
                  <a:gd name="connsiteY1" fmla="*/ 1650683 h 3781425"/>
                  <a:gd name="connsiteX2" fmla="*/ 569595 w 4552950"/>
                  <a:gd name="connsiteY2" fmla="*/ 0 h 3781425"/>
                  <a:gd name="connsiteX3" fmla="*/ 0 w 4552950"/>
                  <a:gd name="connsiteY3" fmla="*/ 1507808 h 3781425"/>
                  <a:gd name="connsiteX4" fmla="*/ 667703 w 4552950"/>
                  <a:gd name="connsiteY4" fmla="*/ 3119438 h 3781425"/>
                  <a:gd name="connsiteX5" fmla="*/ 2279333 w 4552950"/>
                  <a:gd name="connsiteY5" fmla="*/ 3787140 h 3781425"/>
                  <a:gd name="connsiteX6" fmla="*/ 3890963 w 4552950"/>
                  <a:gd name="connsiteY6" fmla="*/ 3119438 h 3781425"/>
                  <a:gd name="connsiteX7" fmla="*/ 4554855 w 4552950"/>
                  <a:gd name="connsiteY7" fmla="*/ 1650683 h 378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2950" h="3781425">
                    <a:moveTo>
                      <a:pt x="4554855" y="1650683"/>
                    </a:moveTo>
                    <a:lnTo>
                      <a:pt x="2220278" y="1650683"/>
                    </a:lnTo>
                    <a:lnTo>
                      <a:pt x="569595" y="0"/>
                    </a:lnTo>
                    <a:cubicBezTo>
                      <a:pt x="200978" y="416243"/>
                      <a:pt x="0" y="946785"/>
                      <a:pt x="0" y="1507808"/>
                    </a:cubicBezTo>
                    <a:cubicBezTo>
                      <a:pt x="0" y="2116455"/>
                      <a:pt x="237173" y="2688908"/>
                      <a:pt x="667703" y="3119438"/>
                    </a:cubicBezTo>
                    <a:cubicBezTo>
                      <a:pt x="1098233" y="3549968"/>
                      <a:pt x="1670685" y="3787140"/>
                      <a:pt x="2279333" y="3787140"/>
                    </a:cubicBezTo>
                    <a:cubicBezTo>
                      <a:pt x="2887980" y="3787140"/>
                      <a:pt x="3460433" y="3549968"/>
                      <a:pt x="3890963" y="3119438"/>
                    </a:cubicBezTo>
                    <a:cubicBezTo>
                      <a:pt x="4288155" y="2723197"/>
                      <a:pt x="4520565" y="2205990"/>
                      <a:pt x="4554855" y="1650683"/>
                    </a:cubicBezTo>
                    <a:close/>
                  </a:path>
                </a:pathLst>
              </a:custGeom>
              <a:grp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3986FEA8-D174-4142-8290-55959E8100B1}"/>
                  </a:ext>
                </a:extLst>
              </p:cNvPr>
              <p:cNvSpPr/>
              <p:nvPr/>
            </p:nvSpPr>
            <p:spPr>
              <a:xfrm>
                <a:off x="4429125" y="1312545"/>
                <a:ext cx="1362075" cy="1924050"/>
              </a:xfrm>
              <a:custGeom>
                <a:avLst/>
                <a:gdLst>
                  <a:gd name="connsiteX0" fmla="*/ 1364933 w 1362075"/>
                  <a:gd name="connsiteY0" fmla="*/ 1929765 h 1924050"/>
                  <a:gd name="connsiteX1" fmla="*/ 1364933 w 1362075"/>
                  <a:gd name="connsiteY1" fmla="*/ 0 h 1924050"/>
                  <a:gd name="connsiteX2" fmla="*/ 0 w 1362075"/>
                  <a:gd name="connsiteY2" fmla="*/ 565785 h 1924050"/>
                  <a:gd name="connsiteX3" fmla="*/ 1364933 w 1362075"/>
                  <a:gd name="connsiteY3" fmla="*/ 1929765 h 1924050"/>
                </a:gdLst>
                <a:ahLst/>
                <a:cxnLst>
                  <a:cxn ang="0">
                    <a:pos x="connsiteX0" y="connsiteY0"/>
                  </a:cxn>
                  <a:cxn ang="0">
                    <a:pos x="connsiteX1" y="connsiteY1"/>
                  </a:cxn>
                  <a:cxn ang="0">
                    <a:pos x="connsiteX2" y="connsiteY2"/>
                  </a:cxn>
                  <a:cxn ang="0">
                    <a:pos x="connsiteX3" y="connsiteY3"/>
                  </a:cxn>
                </a:cxnLst>
                <a:rect l="l" t="t" r="r" b="b"/>
                <a:pathLst>
                  <a:path w="1362075" h="1924050">
                    <a:moveTo>
                      <a:pt x="1364933" y="1929765"/>
                    </a:moveTo>
                    <a:lnTo>
                      <a:pt x="1364933" y="0"/>
                    </a:lnTo>
                    <a:cubicBezTo>
                      <a:pt x="857250" y="31432"/>
                      <a:pt x="381953" y="228600"/>
                      <a:pt x="0" y="565785"/>
                    </a:cubicBezTo>
                    <a:lnTo>
                      <a:pt x="1364933" y="1929765"/>
                    </a:lnTo>
                    <a:close/>
                  </a:path>
                </a:pathLst>
              </a:custGeom>
              <a:grp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FF02FF7A-9006-4C55-A9DC-F0DFE200FE78}"/>
                  </a:ext>
                </a:extLst>
              </p:cNvPr>
              <p:cNvSpPr/>
              <p:nvPr/>
            </p:nvSpPr>
            <p:spPr>
              <a:xfrm>
                <a:off x="6079808" y="990600"/>
                <a:ext cx="2447925" cy="2447925"/>
              </a:xfrm>
              <a:custGeom>
                <a:avLst/>
                <a:gdLst>
                  <a:gd name="connsiteX0" fmla="*/ 0 w 2447925"/>
                  <a:gd name="connsiteY0" fmla="*/ 0 h 2447925"/>
                  <a:gd name="connsiteX1" fmla="*/ 0 w 2447925"/>
                  <a:gd name="connsiteY1" fmla="*/ 2454593 h 2447925"/>
                  <a:gd name="connsiteX2" fmla="*/ 2454593 w 2447925"/>
                  <a:gd name="connsiteY2" fmla="*/ 2454593 h 2447925"/>
                  <a:gd name="connsiteX3" fmla="*/ 1696402 w 2447925"/>
                  <a:gd name="connsiteY3" fmla="*/ 758190 h 2447925"/>
                  <a:gd name="connsiteX4" fmla="*/ 0 w 2447925"/>
                  <a:gd name="connsiteY4" fmla="*/ 0 h 2447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7925" h="2447925">
                    <a:moveTo>
                      <a:pt x="0" y="0"/>
                    </a:moveTo>
                    <a:lnTo>
                      <a:pt x="0" y="2454593"/>
                    </a:lnTo>
                    <a:lnTo>
                      <a:pt x="2454593" y="2454593"/>
                    </a:lnTo>
                    <a:cubicBezTo>
                      <a:pt x="2420303" y="1813560"/>
                      <a:pt x="2153603" y="1215390"/>
                      <a:pt x="1696402" y="758190"/>
                    </a:cubicBezTo>
                    <a:cubicBezTo>
                      <a:pt x="1239202" y="300990"/>
                      <a:pt x="641033" y="34290"/>
                      <a:pt x="0" y="0"/>
                    </a:cubicBezTo>
                    <a:close/>
                  </a:path>
                </a:pathLst>
              </a:custGeom>
              <a:grpFill/>
              <a:ln w="9525" cap="flat">
                <a:noFill/>
                <a:prstDash val="solid"/>
                <a:miter/>
              </a:ln>
            </p:spPr>
            <p:txBody>
              <a:bodyPr rtlCol="0" anchor="ctr"/>
              <a:lstStyle/>
              <a:p>
                <a:endParaRPr lang="en-US"/>
              </a:p>
            </p:txBody>
          </p:sp>
        </p:grpSp>
      </p:grpSp>
      <p:grpSp>
        <p:nvGrpSpPr>
          <p:cNvPr id="10" name="Group 9">
            <a:extLst>
              <a:ext uri="{FF2B5EF4-FFF2-40B4-BE49-F238E27FC236}">
                <a16:creationId xmlns:a16="http://schemas.microsoft.com/office/drawing/2014/main" id="{40CD1CC0-82C5-4ECC-B13F-23DB3F8BB63B}"/>
              </a:ext>
            </a:extLst>
          </p:cNvPr>
          <p:cNvGrpSpPr/>
          <p:nvPr/>
        </p:nvGrpSpPr>
        <p:grpSpPr>
          <a:xfrm>
            <a:off x="681622" y="4339493"/>
            <a:ext cx="2744382" cy="613912"/>
            <a:chOff x="637138" y="4339493"/>
            <a:chExt cx="2744382" cy="613912"/>
          </a:xfrm>
        </p:grpSpPr>
        <p:grpSp>
          <p:nvGrpSpPr>
            <p:cNvPr id="9" name="Group 8">
              <a:extLst>
                <a:ext uri="{FF2B5EF4-FFF2-40B4-BE49-F238E27FC236}">
                  <a16:creationId xmlns:a16="http://schemas.microsoft.com/office/drawing/2014/main" id="{65E54144-10BA-4651-8910-612037FC9EC2}"/>
                </a:ext>
              </a:extLst>
            </p:cNvPr>
            <p:cNvGrpSpPr/>
            <p:nvPr/>
          </p:nvGrpSpPr>
          <p:grpSpPr>
            <a:xfrm>
              <a:off x="906284" y="4339493"/>
              <a:ext cx="2475236" cy="613912"/>
              <a:chOff x="929144" y="4403729"/>
              <a:chExt cx="2475236" cy="613912"/>
            </a:xfrm>
          </p:grpSpPr>
          <p:sp>
            <p:nvSpPr>
              <p:cNvPr id="25" name="TextBox 24">
                <a:extLst>
                  <a:ext uri="{FF2B5EF4-FFF2-40B4-BE49-F238E27FC236}">
                    <a16:creationId xmlns:a16="http://schemas.microsoft.com/office/drawing/2014/main" id="{68266E60-D211-408E-935F-44DFD24B1CF2}"/>
                  </a:ext>
                </a:extLst>
              </p:cNvPr>
              <p:cNvSpPr txBox="1"/>
              <p:nvPr/>
            </p:nvSpPr>
            <p:spPr>
              <a:xfrm>
                <a:off x="929144" y="4403729"/>
                <a:ext cx="2475234" cy="307777"/>
              </a:xfrm>
              <a:prstGeom prst="rect">
                <a:avLst/>
              </a:prstGeom>
              <a:noFill/>
            </p:spPr>
            <p:txBody>
              <a:bodyPr wrap="square" rtlCol="0">
                <a:spAutoFit/>
              </a:bodyPr>
              <a:lstStyle/>
              <a:p>
                <a:r>
                  <a:rPr lang="en-US" sz="1400" b="1">
                    <a:solidFill>
                      <a:schemeClr val="accent1"/>
                    </a:solidFill>
                    <a:latin typeface="Montserrat" panose="00000500000000000000" pitchFamily="2" charset="0"/>
                  </a:rPr>
                  <a:t>Revenue</a:t>
                </a:r>
              </a:p>
            </p:txBody>
          </p:sp>
          <p:sp>
            <p:nvSpPr>
              <p:cNvPr id="37" name="Text Placeholder 4">
                <a:extLst>
                  <a:ext uri="{FF2B5EF4-FFF2-40B4-BE49-F238E27FC236}">
                    <a16:creationId xmlns:a16="http://schemas.microsoft.com/office/drawing/2014/main" id="{FAB916F2-374D-4E56-A497-58C933AC346B}"/>
                  </a:ext>
                </a:extLst>
              </p:cNvPr>
              <p:cNvSpPr txBox="1">
                <a:spLocks/>
              </p:cNvSpPr>
              <p:nvPr/>
            </p:nvSpPr>
            <p:spPr>
              <a:xfrm>
                <a:off x="929146" y="4648309"/>
                <a:ext cx="2475234" cy="3693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ipsum dolor sit amet, consectetur adipiscing elit.</a:t>
                </a:r>
              </a:p>
            </p:txBody>
          </p:sp>
        </p:grpSp>
        <p:grpSp>
          <p:nvGrpSpPr>
            <p:cNvPr id="101" name="Graphic 35">
              <a:extLst>
                <a:ext uri="{FF2B5EF4-FFF2-40B4-BE49-F238E27FC236}">
                  <a16:creationId xmlns:a16="http://schemas.microsoft.com/office/drawing/2014/main" id="{9C7A183A-F361-475A-90CD-A69755A820DB}"/>
                </a:ext>
              </a:extLst>
            </p:cNvPr>
            <p:cNvGrpSpPr/>
            <p:nvPr/>
          </p:nvGrpSpPr>
          <p:grpSpPr>
            <a:xfrm>
              <a:off x="637138" y="4409784"/>
              <a:ext cx="186446" cy="186446"/>
              <a:chOff x="3657600" y="990600"/>
              <a:chExt cx="4876800" cy="4876800"/>
            </a:xfrm>
            <a:solidFill>
              <a:schemeClr val="accent1"/>
            </a:solidFill>
          </p:grpSpPr>
          <p:sp>
            <p:nvSpPr>
              <p:cNvPr id="102" name="Freeform: Shape 101">
                <a:extLst>
                  <a:ext uri="{FF2B5EF4-FFF2-40B4-BE49-F238E27FC236}">
                    <a16:creationId xmlns:a16="http://schemas.microsoft.com/office/drawing/2014/main" id="{543E394B-E478-45BB-9619-3916210AA70C}"/>
                  </a:ext>
                </a:extLst>
              </p:cNvPr>
              <p:cNvSpPr/>
              <p:nvPr/>
            </p:nvSpPr>
            <p:spPr>
              <a:xfrm>
                <a:off x="3657600" y="4816793"/>
                <a:ext cx="752475" cy="1047750"/>
              </a:xfrm>
              <a:custGeom>
                <a:avLst/>
                <a:gdLst>
                  <a:gd name="connsiteX0" fmla="*/ 734378 w 752475"/>
                  <a:gd name="connsiteY0" fmla="*/ 0 h 1047750"/>
                  <a:gd name="connsiteX1" fmla="*/ 525780 w 752475"/>
                  <a:gd name="connsiteY1" fmla="*/ 0 h 1047750"/>
                  <a:gd name="connsiteX2" fmla="*/ 0 w 752475"/>
                  <a:gd name="connsiteY2" fmla="*/ 524827 h 1047750"/>
                  <a:gd name="connsiteX3" fmla="*/ 0 w 752475"/>
                  <a:gd name="connsiteY3" fmla="*/ 907732 h 1047750"/>
                  <a:gd name="connsiteX4" fmla="*/ 142875 w 752475"/>
                  <a:gd name="connsiteY4" fmla="*/ 1050607 h 1047750"/>
                  <a:gd name="connsiteX5" fmla="*/ 759143 w 752475"/>
                  <a:gd name="connsiteY5" fmla="*/ 1050607 h 1047750"/>
                  <a:gd name="connsiteX6" fmla="*/ 734378 w 752475"/>
                  <a:gd name="connsiteY6" fmla="*/ 907732 h 1047750"/>
                  <a:gd name="connsiteX7" fmla="*/ 734378 w 752475"/>
                  <a:gd name="connsiteY7" fmla="*/ 0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475" h="1047750">
                    <a:moveTo>
                      <a:pt x="734378" y="0"/>
                    </a:moveTo>
                    <a:lnTo>
                      <a:pt x="525780" y="0"/>
                    </a:lnTo>
                    <a:cubicBezTo>
                      <a:pt x="235268" y="0"/>
                      <a:pt x="0" y="235267"/>
                      <a:pt x="0" y="524827"/>
                    </a:cubicBezTo>
                    <a:lnTo>
                      <a:pt x="0" y="907732"/>
                    </a:lnTo>
                    <a:cubicBezTo>
                      <a:pt x="0" y="986790"/>
                      <a:pt x="63818" y="1050607"/>
                      <a:pt x="142875" y="1050607"/>
                    </a:cubicBezTo>
                    <a:lnTo>
                      <a:pt x="759143" y="1050607"/>
                    </a:lnTo>
                    <a:cubicBezTo>
                      <a:pt x="742950" y="1005840"/>
                      <a:pt x="734378" y="958215"/>
                      <a:pt x="734378" y="907732"/>
                    </a:cubicBezTo>
                    <a:lnTo>
                      <a:pt x="734378" y="0"/>
                    </a:lnTo>
                    <a:close/>
                  </a:path>
                </a:pathLst>
              </a:custGeom>
              <a:grp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E6AC22A4-FECA-4924-812E-7F258F72A676}"/>
                  </a:ext>
                </a:extLst>
              </p:cNvPr>
              <p:cNvSpPr/>
              <p:nvPr/>
            </p:nvSpPr>
            <p:spPr>
              <a:xfrm>
                <a:off x="4677727" y="4050982"/>
                <a:ext cx="752475" cy="1809750"/>
              </a:xfrm>
              <a:custGeom>
                <a:avLst/>
                <a:gdLst>
                  <a:gd name="connsiteX0" fmla="*/ 734378 w 752475"/>
                  <a:gd name="connsiteY0" fmla="*/ 0 h 1809750"/>
                  <a:gd name="connsiteX1" fmla="*/ 525780 w 752475"/>
                  <a:gd name="connsiteY1" fmla="*/ 0 h 1809750"/>
                  <a:gd name="connsiteX2" fmla="*/ 0 w 752475"/>
                  <a:gd name="connsiteY2" fmla="*/ 525780 h 1809750"/>
                  <a:gd name="connsiteX3" fmla="*/ 0 w 752475"/>
                  <a:gd name="connsiteY3" fmla="*/ 1673543 h 1809750"/>
                  <a:gd name="connsiteX4" fmla="*/ 142875 w 752475"/>
                  <a:gd name="connsiteY4" fmla="*/ 1816418 h 1809750"/>
                  <a:gd name="connsiteX5" fmla="*/ 759143 w 752475"/>
                  <a:gd name="connsiteY5" fmla="*/ 1816418 h 1809750"/>
                  <a:gd name="connsiteX6" fmla="*/ 734378 w 752475"/>
                  <a:gd name="connsiteY6" fmla="*/ 1673543 h 1809750"/>
                  <a:gd name="connsiteX7" fmla="*/ 734378 w 752475"/>
                  <a:gd name="connsiteY7"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475" h="1809750">
                    <a:moveTo>
                      <a:pt x="734378" y="0"/>
                    </a:moveTo>
                    <a:lnTo>
                      <a:pt x="525780" y="0"/>
                    </a:lnTo>
                    <a:cubicBezTo>
                      <a:pt x="236220" y="0"/>
                      <a:pt x="0" y="236220"/>
                      <a:pt x="0" y="525780"/>
                    </a:cubicBezTo>
                    <a:lnTo>
                      <a:pt x="0" y="1673543"/>
                    </a:lnTo>
                    <a:cubicBezTo>
                      <a:pt x="0" y="1752600"/>
                      <a:pt x="63818" y="1816418"/>
                      <a:pt x="142875" y="1816418"/>
                    </a:cubicBezTo>
                    <a:lnTo>
                      <a:pt x="759143" y="1816418"/>
                    </a:lnTo>
                    <a:cubicBezTo>
                      <a:pt x="742950" y="1771650"/>
                      <a:pt x="734378" y="1724025"/>
                      <a:pt x="734378" y="1673543"/>
                    </a:cubicBezTo>
                    <a:lnTo>
                      <a:pt x="734378" y="0"/>
                    </a:lnTo>
                    <a:close/>
                  </a:path>
                </a:pathLst>
              </a:custGeom>
              <a:grp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9152E9CB-BA7F-465B-8D88-DC84E0A38947}"/>
                  </a:ext>
                </a:extLst>
              </p:cNvPr>
              <p:cNvSpPr/>
              <p:nvPr/>
            </p:nvSpPr>
            <p:spPr>
              <a:xfrm>
                <a:off x="6207914" y="990600"/>
                <a:ext cx="2324100" cy="4876800"/>
              </a:xfrm>
              <a:custGeom>
                <a:avLst/>
                <a:gdLst>
                  <a:gd name="connsiteX0" fmla="*/ 2298864 w 2324100"/>
                  <a:gd name="connsiteY0" fmla="*/ 1435418 h 4876800"/>
                  <a:gd name="connsiteX1" fmla="*/ 1277784 w 2324100"/>
                  <a:gd name="connsiteY1" fmla="*/ 58103 h 4876800"/>
                  <a:gd name="connsiteX2" fmla="*/ 1162531 w 2324100"/>
                  <a:gd name="connsiteY2" fmla="*/ 0 h 4876800"/>
                  <a:gd name="connsiteX3" fmla="*/ 1047279 w 2324100"/>
                  <a:gd name="connsiteY3" fmla="*/ 58103 h 4876800"/>
                  <a:gd name="connsiteX4" fmla="*/ 28104 w 2324100"/>
                  <a:gd name="connsiteY4" fmla="*/ 1435418 h 4876800"/>
                  <a:gd name="connsiteX5" fmla="*/ 15721 w 2324100"/>
                  <a:gd name="connsiteY5" fmla="*/ 1584960 h 4876800"/>
                  <a:gd name="connsiteX6" fmla="*/ 143356 w 2324100"/>
                  <a:gd name="connsiteY6" fmla="*/ 1664018 h 4876800"/>
                  <a:gd name="connsiteX7" fmla="*/ 511021 w 2324100"/>
                  <a:gd name="connsiteY7" fmla="*/ 1664018 h 4876800"/>
                  <a:gd name="connsiteX8" fmla="*/ 511021 w 2324100"/>
                  <a:gd name="connsiteY8" fmla="*/ 4733925 h 4876800"/>
                  <a:gd name="connsiteX9" fmla="*/ 653896 w 2324100"/>
                  <a:gd name="connsiteY9" fmla="*/ 4876800 h 4876800"/>
                  <a:gd name="connsiteX10" fmla="*/ 1674024 w 2324100"/>
                  <a:gd name="connsiteY10" fmla="*/ 4876800 h 4876800"/>
                  <a:gd name="connsiteX11" fmla="*/ 1816899 w 2324100"/>
                  <a:gd name="connsiteY11" fmla="*/ 4733925 h 4876800"/>
                  <a:gd name="connsiteX12" fmla="*/ 1816899 w 2324100"/>
                  <a:gd name="connsiteY12" fmla="*/ 1663065 h 4876800"/>
                  <a:gd name="connsiteX13" fmla="*/ 2183612 w 2324100"/>
                  <a:gd name="connsiteY13" fmla="*/ 1663065 h 4876800"/>
                  <a:gd name="connsiteX14" fmla="*/ 2311247 w 2324100"/>
                  <a:gd name="connsiteY14" fmla="*/ 1584008 h 4876800"/>
                  <a:gd name="connsiteX15" fmla="*/ 2298864 w 2324100"/>
                  <a:gd name="connsiteY15" fmla="*/ 1435418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24100" h="4876800">
                    <a:moveTo>
                      <a:pt x="2298864" y="1435418"/>
                    </a:moveTo>
                    <a:lnTo>
                      <a:pt x="1277784" y="58103"/>
                    </a:lnTo>
                    <a:cubicBezTo>
                      <a:pt x="1251114" y="21908"/>
                      <a:pt x="1208252" y="0"/>
                      <a:pt x="1162531" y="0"/>
                    </a:cubicBezTo>
                    <a:cubicBezTo>
                      <a:pt x="1116812" y="0"/>
                      <a:pt x="1074902" y="21908"/>
                      <a:pt x="1047279" y="58103"/>
                    </a:cubicBezTo>
                    <a:lnTo>
                      <a:pt x="28104" y="1435418"/>
                    </a:lnTo>
                    <a:cubicBezTo>
                      <a:pt x="-4281" y="1479233"/>
                      <a:pt x="-9044" y="1536383"/>
                      <a:pt x="15721" y="1584960"/>
                    </a:cubicBezTo>
                    <a:cubicBezTo>
                      <a:pt x="40486" y="1633538"/>
                      <a:pt x="89064" y="1664018"/>
                      <a:pt x="143356" y="1664018"/>
                    </a:cubicBezTo>
                    <a:lnTo>
                      <a:pt x="511021" y="1664018"/>
                    </a:lnTo>
                    <a:lnTo>
                      <a:pt x="511021" y="4733925"/>
                    </a:lnTo>
                    <a:cubicBezTo>
                      <a:pt x="511021" y="4812983"/>
                      <a:pt x="574839" y="4876800"/>
                      <a:pt x="653896" y="4876800"/>
                    </a:cubicBezTo>
                    <a:lnTo>
                      <a:pt x="1674024" y="4876800"/>
                    </a:lnTo>
                    <a:cubicBezTo>
                      <a:pt x="1753081" y="4876800"/>
                      <a:pt x="1816899" y="4812983"/>
                      <a:pt x="1816899" y="4733925"/>
                    </a:cubicBezTo>
                    <a:lnTo>
                      <a:pt x="1816899" y="1663065"/>
                    </a:lnTo>
                    <a:lnTo>
                      <a:pt x="2183612" y="1663065"/>
                    </a:lnTo>
                    <a:cubicBezTo>
                      <a:pt x="2237904" y="1663065"/>
                      <a:pt x="2286481" y="1632585"/>
                      <a:pt x="2311247" y="1584008"/>
                    </a:cubicBezTo>
                    <a:cubicBezTo>
                      <a:pt x="2335059" y="1536383"/>
                      <a:pt x="2330297" y="1478280"/>
                      <a:pt x="2298864" y="1435418"/>
                    </a:cubicBezTo>
                    <a:close/>
                  </a:path>
                </a:pathLst>
              </a:custGeom>
              <a:grpFill/>
              <a:ln w="9525" cap="flat">
                <a:noFill/>
                <a:prstDash val="solid"/>
                <a:miter/>
              </a:ln>
            </p:spPr>
            <p:txBody>
              <a:bodyPr rtlCol="0" anchor="ctr"/>
              <a:lstStyle/>
              <a:p>
                <a:endParaRPr lang="en-US"/>
              </a:p>
            </p:txBody>
          </p:sp>
          <p:sp>
            <p:nvSpPr>
              <p:cNvPr id="105" name="Freeform: Shape 104">
                <a:extLst>
                  <a:ext uri="{FF2B5EF4-FFF2-40B4-BE49-F238E27FC236}">
                    <a16:creationId xmlns:a16="http://schemas.microsoft.com/office/drawing/2014/main" id="{6016069F-5C60-409A-8513-3D5048888E23}"/>
                  </a:ext>
                </a:extLst>
              </p:cNvPr>
              <p:cNvSpPr/>
              <p:nvPr/>
            </p:nvSpPr>
            <p:spPr>
              <a:xfrm>
                <a:off x="5697855" y="3286125"/>
                <a:ext cx="752475" cy="2581275"/>
              </a:xfrm>
              <a:custGeom>
                <a:avLst/>
                <a:gdLst>
                  <a:gd name="connsiteX0" fmla="*/ 734377 w 752475"/>
                  <a:gd name="connsiteY0" fmla="*/ 0 h 2581275"/>
                  <a:gd name="connsiteX1" fmla="*/ 525780 w 752475"/>
                  <a:gd name="connsiteY1" fmla="*/ 0 h 2581275"/>
                  <a:gd name="connsiteX2" fmla="*/ 0 w 752475"/>
                  <a:gd name="connsiteY2" fmla="*/ 525780 h 2581275"/>
                  <a:gd name="connsiteX3" fmla="*/ 0 w 752475"/>
                  <a:gd name="connsiteY3" fmla="*/ 2438400 h 2581275"/>
                  <a:gd name="connsiteX4" fmla="*/ 142875 w 752475"/>
                  <a:gd name="connsiteY4" fmla="*/ 2581275 h 2581275"/>
                  <a:gd name="connsiteX5" fmla="*/ 759143 w 752475"/>
                  <a:gd name="connsiteY5" fmla="*/ 2581275 h 2581275"/>
                  <a:gd name="connsiteX6" fmla="*/ 734377 w 752475"/>
                  <a:gd name="connsiteY6" fmla="*/ 2438400 h 2581275"/>
                  <a:gd name="connsiteX7" fmla="*/ 734377 w 752475"/>
                  <a:gd name="connsiteY7" fmla="*/ 0 h 258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475" h="2581275">
                    <a:moveTo>
                      <a:pt x="734377" y="0"/>
                    </a:moveTo>
                    <a:lnTo>
                      <a:pt x="525780" y="0"/>
                    </a:lnTo>
                    <a:cubicBezTo>
                      <a:pt x="236220" y="0"/>
                      <a:pt x="0" y="235268"/>
                      <a:pt x="0" y="525780"/>
                    </a:cubicBezTo>
                    <a:lnTo>
                      <a:pt x="0" y="2438400"/>
                    </a:lnTo>
                    <a:cubicBezTo>
                      <a:pt x="0" y="2517458"/>
                      <a:pt x="63817" y="2581275"/>
                      <a:pt x="142875" y="2581275"/>
                    </a:cubicBezTo>
                    <a:lnTo>
                      <a:pt x="759143" y="2581275"/>
                    </a:lnTo>
                    <a:cubicBezTo>
                      <a:pt x="742950" y="2536508"/>
                      <a:pt x="734377" y="2488883"/>
                      <a:pt x="734377" y="2438400"/>
                    </a:cubicBezTo>
                    <a:lnTo>
                      <a:pt x="734377" y="0"/>
                    </a:lnTo>
                    <a:close/>
                  </a:path>
                </a:pathLst>
              </a:custGeom>
              <a:grpFill/>
              <a:ln w="9525" cap="flat">
                <a:noFill/>
                <a:prstDash val="solid"/>
                <a:miter/>
              </a:ln>
            </p:spPr>
            <p:txBody>
              <a:bodyPr rtlCol="0" anchor="ctr"/>
              <a:lstStyle/>
              <a:p>
                <a:endParaRPr lang="en-US"/>
              </a:p>
            </p:txBody>
          </p:sp>
        </p:grpSp>
      </p:grpSp>
      <p:grpSp>
        <p:nvGrpSpPr>
          <p:cNvPr id="7" name="Group 6">
            <a:extLst>
              <a:ext uri="{FF2B5EF4-FFF2-40B4-BE49-F238E27FC236}">
                <a16:creationId xmlns:a16="http://schemas.microsoft.com/office/drawing/2014/main" id="{7216543F-8085-4F2E-9842-DDCB81AD6DE1}"/>
              </a:ext>
            </a:extLst>
          </p:cNvPr>
          <p:cNvGrpSpPr/>
          <p:nvPr/>
        </p:nvGrpSpPr>
        <p:grpSpPr>
          <a:xfrm>
            <a:off x="670552" y="5457579"/>
            <a:ext cx="2766522" cy="613912"/>
            <a:chOff x="614998" y="5457728"/>
            <a:chExt cx="2766522" cy="613912"/>
          </a:xfrm>
        </p:grpSpPr>
        <p:grpSp>
          <p:nvGrpSpPr>
            <p:cNvPr id="8" name="Group 7">
              <a:extLst>
                <a:ext uri="{FF2B5EF4-FFF2-40B4-BE49-F238E27FC236}">
                  <a16:creationId xmlns:a16="http://schemas.microsoft.com/office/drawing/2014/main" id="{DB38248C-00FF-4785-8210-AA3A4801A7B9}"/>
                </a:ext>
              </a:extLst>
            </p:cNvPr>
            <p:cNvGrpSpPr/>
            <p:nvPr/>
          </p:nvGrpSpPr>
          <p:grpSpPr>
            <a:xfrm>
              <a:off x="906284" y="5457728"/>
              <a:ext cx="2475236" cy="613912"/>
              <a:chOff x="929144" y="5333267"/>
              <a:chExt cx="2475236" cy="613912"/>
            </a:xfrm>
          </p:grpSpPr>
          <p:sp>
            <p:nvSpPr>
              <p:cNvPr id="38" name="TextBox 37">
                <a:extLst>
                  <a:ext uri="{FF2B5EF4-FFF2-40B4-BE49-F238E27FC236}">
                    <a16:creationId xmlns:a16="http://schemas.microsoft.com/office/drawing/2014/main" id="{8C08984C-96A8-4389-B5D8-27159C48B7AD}"/>
                  </a:ext>
                </a:extLst>
              </p:cNvPr>
              <p:cNvSpPr txBox="1"/>
              <p:nvPr/>
            </p:nvSpPr>
            <p:spPr>
              <a:xfrm>
                <a:off x="929144" y="5333267"/>
                <a:ext cx="2475234" cy="307777"/>
              </a:xfrm>
              <a:prstGeom prst="rect">
                <a:avLst/>
              </a:prstGeom>
              <a:noFill/>
            </p:spPr>
            <p:txBody>
              <a:bodyPr wrap="square" rtlCol="0">
                <a:spAutoFit/>
              </a:bodyPr>
              <a:lstStyle/>
              <a:p>
                <a:r>
                  <a:rPr lang="en-US" sz="1400" b="1">
                    <a:solidFill>
                      <a:schemeClr val="accent3"/>
                    </a:solidFill>
                    <a:latin typeface="Montserrat" panose="00000500000000000000" pitchFamily="2" charset="0"/>
                  </a:rPr>
                  <a:t>Cogs</a:t>
                </a:r>
              </a:p>
            </p:txBody>
          </p:sp>
          <p:sp>
            <p:nvSpPr>
              <p:cNvPr id="39" name="Text Placeholder 4">
                <a:extLst>
                  <a:ext uri="{FF2B5EF4-FFF2-40B4-BE49-F238E27FC236}">
                    <a16:creationId xmlns:a16="http://schemas.microsoft.com/office/drawing/2014/main" id="{EB016399-A89B-4DC6-865B-9B8BA9F955CA}"/>
                  </a:ext>
                </a:extLst>
              </p:cNvPr>
              <p:cNvSpPr txBox="1">
                <a:spLocks/>
              </p:cNvSpPr>
              <p:nvPr/>
            </p:nvSpPr>
            <p:spPr>
              <a:xfrm>
                <a:off x="929146" y="5577847"/>
                <a:ext cx="2475234" cy="3693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ipsum dolor sit amet, consectetur adipiscing elit.</a:t>
                </a:r>
              </a:p>
            </p:txBody>
          </p:sp>
        </p:grpSp>
        <p:pic>
          <p:nvPicPr>
            <p:cNvPr id="110" name="Graphic 109">
              <a:extLst>
                <a:ext uri="{FF2B5EF4-FFF2-40B4-BE49-F238E27FC236}">
                  <a16:creationId xmlns:a16="http://schemas.microsoft.com/office/drawing/2014/main" id="{250DACA4-0DBA-49C5-851E-6578208CAF0B}"/>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14998" y="5544896"/>
              <a:ext cx="257818" cy="257818"/>
            </a:xfrm>
            <a:prstGeom prst="rect">
              <a:avLst/>
            </a:prstGeom>
          </p:spPr>
        </p:pic>
      </p:grpSp>
      <p:sp>
        <p:nvSpPr>
          <p:cNvPr id="68" name="TextBox 67">
            <a:extLst>
              <a:ext uri="{FF2B5EF4-FFF2-40B4-BE49-F238E27FC236}">
                <a16:creationId xmlns:a16="http://schemas.microsoft.com/office/drawing/2014/main" id="{5E4AD4DE-A402-AC49-920D-BC96B9C32756}"/>
              </a:ext>
            </a:extLst>
          </p:cNvPr>
          <p:cNvSpPr txBox="1"/>
          <p:nvPr/>
        </p:nvSpPr>
        <p:spPr>
          <a:xfrm>
            <a:off x="1897420" y="118284"/>
            <a:ext cx="4106277" cy="369332"/>
          </a:xfrm>
          <a:prstGeom prst="rect">
            <a:avLst/>
          </a:prstGeom>
          <a:noFill/>
        </p:spPr>
        <p:txBody>
          <a:bodyPr wrap="square" rtlCol="0">
            <a:spAutoFit/>
          </a:bodyPr>
          <a:lstStyle/>
          <a:p>
            <a:r>
              <a:rPr lang="en-US" b="1" dirty="0">
                <a:solidFill>
                  <a:schemeClr val="tx2">
                    <a:lumMod val="40000"/>
                    <a:lumOff val="60000"/>
                  </a:schemeClr>
                </a:solidFill>
                <a:latin typeface="Montserrat" pitchFamily="2" charset="77"/>
              </a:rPr>
              <a:t>Cash Flow </a:t>
            </a:r>
            <a:r>
              <a:rPr lang="en-US" dirty="0">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473257005"/>
      </p:ext>
    </p:extLst>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9" name="Chart 68">
            <a:extLst>
              <a:ext uri="{FF2B5EF4-FFF2-40B4-BE49-F238E27FC236}">
                <a16:creationId xmlns:a16="http://schemas.microsoft.com/office/drawing/2014/main" id="{1C4A7A94-3B5E-432C-8444-46499BF5D651}"/>
              </a:ext>
            </a:extLst>
          </p:cNvPr>
          <p:cNvGraphicFramePr/>
          <p:nvPr/>
        </p:nvGraphicFramePr>
        <p:xfrm>
          <a:off x="4046235" y="1353449"/>
          <a:ext cx="7831538" cy="4136455"/>
        </p:xfrm>
        <a:graphic>
          <a:graphicData uri="http://schemas.openxmlformats.org/drawingml/2006/chart">
            <c:chart xmlns:c="http://schemas.openxmlformats.org/drawingml/2006/chart" xmlns:r="http://schemas.openxmlformats.org/officeDocument/2006/relationships" r:id="rId2"/>
          </a:graphicData>
        </a:graphic>
      </p:graphicFrame>
      <p:sp>
        <p:nvSpPr>
          <p:cNvPr id="161" name="Text Placeholder 4">
            <a:extLst>
              <a:ext uri="{FF2B5EF4-FFF2-40B4-BE49-F238E27FC236}">
                <a16:creationId xmlns:a16="http://schemas.microsoft.com/office/drawing/2014/main" id="{457DB2D8-B0AB-4C52-9121-48AF018574C8}"/>
              </a:ext>
            </a:extLst>
          </p:cNvPr>
          <p:cNvSpPr txBox="1">
            <a:spLocks/>
          </p:cNvSpPr>
          <p:nvPr/>
        </p:nvSpPr>
        <p:spPr>
          <a:xfrm>
            <a:off x="4472964" y="5659290"/>
            <a:ext cx="6978080" cy="5909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sz="1200">
                <a:solidFill>
                  <a:schemeClr val="tx2"/>
                </a:solidFill>
                <a:latin typeface="Montserrat" panose="00000500000000000000" pitchFamily="2" charset="0"/>
              </a:rPr>
              <a:t>Lorem ipsum dolor sit amet, consectetur adipiscing elit, sed do eiusmod tempor incididunt ut labore et dolore magna aliqua. Ut enim ad minim veniam, quis nostrud exercitation.</a:t>
            </a:r>
          </a:p>
        </p:txBody>
      </p:sp>
      <p:sp>
        <p:nvSpPr>
          <p:cNvPr id="64" name="Rectangle: Rounded Corners 63">
            <a:extLst>
              <a:ext uri="{FF2B5EF4-FFF2-40B4-BE49-F238E27FC236}">
                <a16:creationId xmlns:a16="http://schemas.microsoft.com/office/drawing/2014/main" id="{5150043E-4DDB-45B0-92A6-6259EC9BED04}"/>
              </a:ext>
            </a:extLst>
          </p:cNvPr>
          <p:cNvSpPr/>
          <p:nvPr/>
        </p:nvSpPr>
        <p:spPr>
          <a:xfrm>
            <a:off x="486156" y="1353449"/>
            <a:ext cx="3067050" cy="1028700"/>
          </a:xfrm>
          <a:prstGeom prst="roundRect">
            <a:avLst>
              <a:gd name="adj" fmla="val 9260"/>
            </a:avLst>
          </a:prstGeom>
          <a:gradFill>
            <a:gsLst>
              <a:gs pos="100000">
                <a:schemeClr val="accent2"/>
              </a:gs>
              <a:gs pos="0">
                <a:schemeClr val="accent1">
                  <a:alpha val="9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11B4866-AE5B-4897-9701-62951881296B}"/>
              </a:ext>
            </a:extLst>
          </p:cNvPr>
          <p:cNvSpPr txBox="1"/>
          <p:nvPr/>
        </p:nvSpPr>
        <p:spPr>
          <a:xfrm>
            <a:off x="900323" y="1454495"/>
            <a:ext cx="2540107" cy="307777"/>
          </a:xfrm>
          <a:prstGeom prst="rect">
            <a:avLst/>
          </a:prstGeom>
          <a:noFill/>
        </p:spPr>
        <p:txBody>
          <a:bodyPr wrap="square" rtlCol="0">
            <a:spAutoFit/>
          </a:bodyPr>
          <a:lstStyle/>
          <a:p>
            <a:r>
              <a:rPr lang="en-US" sz="1400" b="1">
                <a:solidFill>
                  <a:srgbClr val="FFFFFF"/>
                </a:solidFill>
                <a:latin typeface="Montserrat" panose="00000500000000000000" pitchFamily="2" charset="0"/>
              </a:rPr>
              <a:t>Revenue</a:t>
            </a:r>
          </a:p>
        </p:txBody>
      </p:sp>
      <p:sp>
        <p:nvSpPr>
          <p:cNvPr id="74" name="Text Placeholder 4">
            <a:extLst>
              <a:ext uri="{FF2B5EF4-FFF2-40B4-BE49-F238E27FC236}">
                <a16:creationId xmlns:a16="http://schemas.microsoft.com/office/drawing/2014/main" id="{112209BB-EFDC-4B1C-8430-779F6A0A5977}"/>
              </a:ext>
            </a:extLst>
          </p:cNvPr>
          <p:cNvSpPr txBox="1">
            <a:spLocks/>
          </p:cNvSpPr>
          <p:nvPr/>
        </p:nvSpPr>
        <p:spPr>
          <a:xfrm>
            <a:off x="900323" y="1696152"/>
            <a:ext cx="2540107" cy="547938"/>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100">
                <a:solidFill>
                  <a:srgbClr val="FFFFFF"/>
                </a:solidFill>
                <a:latin typeface="Montserrat" panose="00000500000000000000" pitchFamily="2" charset="0"/>
              </a:rPr>
              <a:t>Lorem ipsum dolor sit amet, consectetur adipiscing elit, sed do eiusmod tempor</a:t>
            </a:r>
          </a:p>
        </p:txBody>
      </p:sp>
      <p:grpSp>
        <p:nvGrpSpPr>
          <p:cNvPr id="81" name="Graphic 89">
            <a:extLst>
              <a:ext uri="{FF2B5EF4-FFF2-40B4-BE49-F238E27FC236}">
                <a16:creationId xmlns:a16="http://schemas.microsoft.com/office/drawing/2014/main" id="{7C9AB91F-10A7-4427-875B-5F26C724E80F}"/>
              </a:ext>
            </a:extLst>
          </p:cNvPr>
          <p:cNvGrpSpPr/>
          <p:nvPr/>
        </p:nvGrpSpPr>
        <p:grpSpPr>
          <a:xfrm>
            <a:off x="656673" y="1510426"/>
            <a:ext cx="244200" cy="244200"/>
            <a:chOff x="3657600" y="990600"/>
            <a:chExt cx="4876800" cy="4876800"/>
          </a:xfrm>
          <a:solidFill>
            <a:srgbClr val="FFFFFF"/>
          </a:solidFill>
        </p:grpSpPr>
        <p:sp>
          <p:nvSpPr>
            <p:cNvPr id="82" name="Freeform: Shape 81">
              <a:extLst>
                <a:ext uri="{FF2B5EF4-FFF2-40B4-BE49-F238E27FC236}">
                  <a16:creationId xmlns:a16="http://schemas.microsoft.com/office/drawing/2014/main" id="{6BCEEF84-5080-4DB6-97CC-80277FD90BB9}"/>
                </a:ext>
              </a:extLst>
            </p:cNvPr>
            <p:cNvSpPr/>
            <p:nvPr/>
          </p:nvSpPr>
          <p:spPr>
            <a:xfrm>
              <a:off x="6507480" y="990600"/>
              <a:ext cx="857250" cy="857250"/>
            </a:xfrm>
            <a:custGeom>
              <a:avLst/>
              <a:gdLst>
                <a:gd name="connsiteX0" fmla="*/ 860107 w 857250"/>
                <a:gd name="connsiteY0" fmla="*/ 832485 h 857250"/>
                <a:gd name="connsiteX1" fmla="*/ 734377 w 857250"/>
                <a:gd name="connsiteY1" fmla="*/ 529590 h 857250"/>
                <a:gd name="connsiteX2" fmla="*/ 330517 w 857250"/>
                <a:gd name="connsiteY2" fmla="*/ 125730 h 857250"/>
                <a:gd name="connsiteX3" fmla="*/ 24765 w 857250"/>
                <a:gd name="connsiteY3" fmla="*/ 0 h 857250"/>
                <a:gd name="connsiteX4" fmla="*/ 0 w 857250"/>
                <a:gd name="connsiteY4" fmla="*/ 0 h 857250"/>
                <a:gd name="connsiteX5" fmla="*/ 0 w 857250"/>
                <a:gd name="connsiteY5" fmla="*/ 857250 h 857250"/>
                <a:gd name="connsiteX6" fmla="*/ 860107 w 857250"/>
                <a:gd name="connsiteY6" fmla="*/ 857250 h 857250"/>
                <a:gd name="connsiteX7" fmla="*/ 860107 w 857250"/>
                <a:gd name="connsiteY7" fmla="*/ 832485 h 857250"/>
                <a:gd name="connsiteX8" fmla="*/ 860107 w 857250"/>
                <a:gd name="connsiteY8" fmla="*/ 832485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0" h="857250">
                  <a:moveTo>
                    <a:pt x="860107" y="832485"/>
                  </a:moveTo>
                  <a:cubicBezTo>
                    <a:pt x="860107" y="718185"/>
                    <a:pt x="815340" y="610553"/>
                    <a:pt x="734377" y="529590"/>
                  </a:cubicBezTo>
                  <a:lnTo>
                    <a:pt x="330517" y="125730"/>
                  </a:lnTo>
                  <a:cubicBezTo>
                    <a:pt x="250507" y="45720"/>
                    <a:pt x="137160" y="0"/>
                    <a:pt x="24765" y="0"/>
                  </a:cubicBezTo>
                  <a:lnTo>
                    <a:pt x="0" y="0"/>
                  </a:lnTo>
                  <a:lnTo>
                    <a:pt x="0" y="857250"/>
                  </a:lnTo>
                  <a:lnTo>
                    <a:pt x="860107" y="857250"/>
                  </a:lnTo>
                  <a:lnTo>
                    <a:pt x="860107" y="832485"/>
                  </a:lnTo>
                  <a:lnTo>
                    <a:pt x="860107" y="832485"/>
                  </a:lnTo>
                  <a:close/>
                </a:path>
              </a:pathLst>
            </a:custGeom>
            <a:grpFill/>
            <a:ln w="9525" cap="flat">
              <a:noFill/>
              <a:prstDash val="solid"/>
              <a:miter/>
            </a:ln>
          </p:spPr>
          <p:txBody>
            <a:bodyPr rtlCol="0" anchor="ctr"/>
            <a:lstStyle/>
            <a:p>
              <a:endParaRPr lang="en-US"/>
            </a:p>
          </p:txBody>
        </p:sp>
        <p:sp>
          <p:nvSpPr>
            <p:cNvPr id="83" name="Freeform: Shape 82">
              <a:extLst>
                <a:ext uri="{FF2B5EF4-FFF2-40B4-BE49-F238E27FC236}">
                  <a16:creationId xmlns:a16="http://schemas.microsoft.com/office/drawing/2014/main" id="{B12C42DE-2B74-40C9-BA9D-9C6915D58D70}"/>
                </a:ext>
              </a:extLst>
            </p:cNvPr>
            <p:cNvSpPr/>
            <p:nvPr/>
          </p:nvSpPr>
          <p:spPr>
            <a:xfrm>
              <a:off x="3657600" y="990600"/>
              <a:ext cx="3705225" cy="4876800"/>
            </a:xfrm>
            <a:custGeom>
              <a:avLst/>
              <a:gdLst>
                <a:gd name="connsiteX0" fmla="*/ 2608898 w 3705225"/>
                <a:gd name="connsiteY0" fmla="*/ 2947988 h 4876800"/>
                <a:gd name="connsiteX1" fmla="*/ 2746058 w 3705225"/>
                <a:gd name="connsiteY1" fmla="*/ 2725103 h 4876800"/>
                <a:gd name="connsiteX2" fmla="*/ 3713798 w 3705225"/>
                <a:gd name="connsiteY2" fmla="*/ 1762125 h 4876800"/>
                <a:gd name="connsiteX3" fmla="*/ 3713798 w 3705225"/>
                <a:gd name="connsiteY3" fmla="*/ 1143000 h 4876800"/>
                <a:gd name="connsiteX4" fmla="*/ 2709863 w 3705225"/>
                <a:gd name="connsiteY4" fmla="*/ 1143000 h 4876800"/>
                <a:gd name="connsiteX5" fmla="*/ 2571750 w 3705225"/>
                <a:gd name="connsiteY5" fmla="*/ 1000125 h 4876800"/>
                <a:gd name="connsiteX6" fmla="*/ 2571750 w 3705225"/>
                <a:gd name="connsiteY6" fmla="*/ 0 h 4876800"/>
                <a:gd name="connsiteX7" fmla="*/ 428625 w 3705225"/>
                <a:gd name="connsiteY7" fmla="*/ 0 h 4876800"/>
                <a:gd name="connsiteX8" fmla="*/ 0 w 3705225"/>
                <a:gd name="connsiteY8" fmla="*/ 428625 h 4876800"/>
                <a:gd name="connsiteX9" fmla="*/ 0 w 3705225"/>
                <a:gd name="connsiteY9" fmla="*/ 4448175 h 4876800"/>
                <a:gd name="connsiteX10" fmla="*/ 428625 w 3705225"/>
                <a:gd name="connsiteY10" fmla="*/ 4876800 h 4876800"/>
                <a:gd name="connsiteX11" fmla="*/ 3281363 w 3705225"/>
                <a:gd name="connsiteY11" fmla="*/ 4876800 h 4876800"/>
                <a:gd name="connsiteX12" fmla="*/ 3713798 w 3705225"/>
                <a:gd name="connsiteY12" fmla="*/ 4448175 h 4876800"/>
                <a:gd name="connsiteX13" fmla="*/ 3713798 w 3705225"/>
                <a:gd name="connsiteY13" fmla="*/ 3381375 h 4876800"/>
                <a:gd name="connsiteX14" fmla="*/ 3556635 w 3705225"/>
                <a:gd name="connsiteY14" fmla="*/ 3534728 h 4876800"/>
                <a:gd name="connsiteX15" fmla="*/ 3334703 w 3705225"/>
                <a:gd name="connsiteY15" fmla="*/ 3671888 h 4876800"/>
                <a:gd name="connsiteX16" fmla="*/ 2880360 w 3705225"/>
                <a:gd name="connsiteY16" fmla="*/ 3823335 h 4876800"/>
                <a:gd name="connsiteX17" fmla="*/ 2810828 w 3705225"/>
                <a:gd name="connsiteY17" fmla="*/ 3827145 h 4876800"/>
                <a:gd name="connsiteX18" fmla="*/ 2521268 w 3705225"/>
                <a:gd name="connsiteY18" fmla="*/ 3678555 h 4876800"/>
                <a:gd name="connsiteX19" fmla="*/ 2472690 w 3705225"/>
                <a:gd name="connsiteY19" fmla="*/ 3356610 h 4876800"/>
                <a:gd name="connsiteX20" fmla="*/ 2608898 w 3705225"/>
                <a:gd name="connsiteY20" fmla="*/ 2947988 h 4876800"/>
                <a:gd name="connsiteX21" fmla="*/ 714375 w 3705225"/>
                <a:gd name="connsiteY21" fmla="*/ 2571750 h 4876800"/>
                <a:gd name="connsiteX22" fmla="*/ 2138363 w 3705225"/>
                <a:gd name="connsiteY22" fmla="*/ 2571750 h 4876800"/>
                <a:gd name="connsiteX23" fmla="*/ 2281238 w 3705225"/>
                <a:gd name="connsiteY23" fmla="*/ 2714625 h 4876800"/>
                <a:gd name="connsiteX24" fmla="*/ 2138363 w 3705225"/>
                <a:gd name="connsiteY24" fmla="*/ 2857500 h 4876800"/>
                <a:gd name="connsiteX25" fmla="*/ 714375 w 3705225"/>
                <a:gd name="connsiteY25" fmla="*/ 2857500 h 4876800"/>
                <a:gd name="connsiteX26" fmla="*/ 571500 w 3705225"/>
                <a:gd name="connsiteY26" fmla="*/ 2714625 h 4876800"/>
                <a:gd name="connsiteX27" fmla="*/ 714375 w 3705225"/>
                <a:gd name="connsiteY27" fmla="*/ 2571750 h 4876800"/>
                <a:gd name="connsiteX28" fmla="*/ 571500 w 3705225"/>
                <a:gd name="connsiteY28" fmla="*/ 2143125 h 4876800"/>
                <a:gd name="connsiteX29" fmla="*/ 714375 w 3705225"/>
                <a:gd name="connsiteY29" fmla="*/ 2000250 h 4876800"/>
                <a:gd name="connsiteX30" fmla="*/ 2138363 w 3705225"/>
                <a:gd name="connsiteY30" fmla="*/ 2000250 h 4876800"/>
                <a:gd name="connsiteX31" fmla="*/ 2281238 w 3705225"/>
                <a:gd name="connsiteY31" fmla="*/ 2143125 h 4876800"/>
                <a:gd name="connsiteX32" fmla="*/ 2138363 w 3705225"/>
                <a:gd name="connsiteY32" fmla="*/ 2286000 h 4876800"/>
                <a:gd name="connsiteX33" fmla="*/ 714375 w 3705225"/>
                <a:gd name="connsiteY33" fmla="*/ 2286000 h 4876800"/>
                <a:gd name="connsiteX34" fmla="*/ 571500 w 3705225"/>
                <a:gd name="connsiteY34" fmla="*/ 2143125 h 4876800"/>
                <a:gd name="connsiteX35" fmla="*/ 571500 w 3705225"/>
                <a:gd name="connsiteY35" fmla="*/ 3286125 h 4876800"/>
                <a:gd name="connsiteX36" fmla="*/ 714375 w 3705225"/>
                <a:gd name="connsiteY36" fmla="*/ 3143250 h 4876800"/>
                <a:gd name="connsiteX37" fmla="*/ 2138363 w 3705225"/>
                <a:gd name="connsiteY37" fmla="*/ 3143250 h 4876800"/>
                <a:gd name="connsiteX38" fmla="*/ 2281238 w 3705225"/>
                <a:gd name="connsiteY38" fmla="*/ 3286125 h 4876800"/>
                <a:gd name="connsiteX39" fmla="*/ 2138363 w 3705225"/>
                <a:gd name="connsiteY39" fmla="*/ 3429000 h 4876800"/>
                <a:gd name="connsiteX40" fmla="*/ 714375 w 3705225"/>
                <a:gd name="connsiteY40" fmla="*/ 3429000 h 4876800"/>
                <a:gd name="connsiteX41" fmla="*/ 571500 w 3705225"/>
                <a:gd name="connsiteY41" fmla="*/ 3286125 h 4876800"/>
                <a:gd name="connsiteX42" fmla="*/ 2709863 w 3705225"/>
                <a:gd name="connsiteY42" fmla="*/ 4000500 h 4876800"/>
                <a:gd name="connsiteX43" fmla="*/ 2852738 w 3705225"/>
                <a:gd name="connsiteY43" fmla="*/ 4143375 h 4876800"/>
                <a:gd name="connsiteX44" fmla="*/ 2709863 w 3705225"/>
                <a:gd name="connsiteY44" fmla="*/ 4286250 h 4876800"/>
                <a:gd name="connsiteX45" fmla="*/ 1852613 w 3705225"/>
                <a:gd name="connsiteY45" fmla="*/ 4286250 h 4876800"/>
                <a:gd name="connsiteX46" fmla="*/ 1709738 w 3705225"/>
                <a:gd name="connsiteY46" fmla="*/ 4143375 h 4876800"/>
                <a:gd name="connsiteX47" fmla="*/ 1852613 w 3705225"/>
                <a:gd name="connsiteY47" fmla="*/ 4000500 h 4876800"/>
                <a:gd name="connsiteX48" fmla="*/ 2709863 w 3705225"/>
                <a:gd name="connsiteY48" fmla="*/ 4000500 h 4876800"/>
                <a:gd name="connsiteX49" fmla="*/ 714375 w 3705225"/>
                <a:gd name="connsiteY49" fmla="*/ 1714500 h 4876800"/>
                <a:gd name="connsiteX50" fmla="*/ 571500 w 3705225"/>
                <a:gd name="connsiteY50" fmla="*/ 1571625 h 4876800"/>
                <a:gd name="connsiteX51" fmla="*/ 714375 w 3705225"/>
                <a:gd name="connsiteY51" fmla="*/ 1428750 h 4876800"/>
                <a:gd name="connsiteX52" fmla="*/ 2709863 w 3705225"/>
                <a:gd name="connsiteY52" fmla="*/ 1428750 h 4876800"/>
                <a:gd name="connsiteX53" fmla="*/ 2852738 w 3705225"/>
                <a:gd name="connsiteY53" fmla="*/ 1571625 h 4876800"/>
                <a:gd name="connsiteX54" fmla="*/ 2709863 w 3705225"/>
                <a:gd name="connsiteY54" fmla="*/ 1714500 h 4876800"/>
                <a:gd name="connsiteX55" fmla="*/ 714375 w 3705225"/>
                <a:gd name="connsiteY55" fmla="*/ 171450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705225" h="4876800">
                  <a:moveTo>
                    <a:pt x="2608898" y="2947988"/>
                  </a:moveTo>
                  <a:cubicBezTo>
                    <a:pt x="2636520" y="2865120"/>
                    <a:pt x="2684145" y="2787968"/>
                    <a:pt x="2746058" y="2725103"/>
                  </a:cubicBezTo>
                  <a:lnTo>
                    <a:pt x="3713798" y="1762125"/>
                  </a:lnTo>
                  <a:lnTo>
                    <a:pt x="3713798" y="1143000"/>
                  </a:lnTo>
                  <a:lnTo>
                    <a:pt x="2709863" y="1143000"/>
                  </a:lnTo>
                  <a:cubicBezTo>
                    <a:pt x="2630805" y="1143000"/>
                    <a:pt x="2571750" y="1079183"/>
                    <a:pt x="2571750" y="1000125"/>
                  </a:cubicBezTo>
                  <a:lnTo>
                    <a:pt x="2571750" y="0"/>
                  </a:lnTo>
                  <a:lnTo>
                    <a:pt x="428625" y="0"/>
                  </a:lnTo>
                  <a:cubicBezTo>
                    <a:pt x="192405" y="0"/>
                    <a:pt x="0" y="192405"/>
                    <a:pt x="0" y="428625"/>
                  </a:cubicBezTo>
                  <a:lnTo>
                    <a:pt x="0" y="4448175"/>
                  </a:lnTo>
                  <a:cubicBezTo>
                    <a:pt x="0" y="4684395"/>
                    <a:pt x="192405" y="4876800"/>
                    <a:pt x="428625" y="4876800"/>
                  </a:cubicBezTo>
                  <a:lnTo>
                    <a:pt x="3281363" y="4876800"/>
                  </a:lnTo>
                  <a:cubicBezTo>
                    <a:pt x="3517583" y="4876800"/>
                    <a:pt x="3713798" y="4684395"/>
                    <a:pt x="3713798" y="4448175"/>
                  </a:cubicBezTo>
                  <a:lnTo>
                    <a:pt x="3713798" y="3381375"/>
                  </a:lnTo>
                  <a:lnTo>
                    <a:pt x="3556635" y="3534728"/>
                  </a:lnTo>
                  <a:cubicBezTo>
                    <a:pt x="3492818" y="3597593"/>
                    <a:pt x="3418523" y="3643313"/>
                    <a:pt x="3334703" y="3671888"/>
                  </a:cubicBezTo>
                  <a:lnTo>
                    <a:pt x="2880360" y="3823335"/>
                  </a:lnTo>
                  <a:lnTo>
                    <a:pt x="2810828" y="3827145"/>
                  </a:lnTo>
                  <a:cubicBezTo>
                    <a:pt x="2696528" y="3827145"/>
                    <a:pt x="2587943" y="3771900"/>
                    <a:pt x="2521268" y="3678555"/>
                  </a:cubicBezTo>
                  <a:cubicBezTo>
                    <a:pt x="2454593" y="3586163"/>
                    <a:pt x="2436495" y="3465195"/>
                    <a:pt x="2472690" y="3356610"/>
                  </a:cubicBezTo>
                  <a:lnTo>
                    <a:pt x="2608898" y="2947988"/>
                  </a:lnTo>
                  <a:close/>
                  <a:moveTo>
                    <a:pt x="714375" y="2571750"/>
                  </a:moveTo>
                  <a:lnTo>
                    <a:pt x="2138363" y="2571750"/>
                  </a:lnTo>
                  <a:cubicBezTo>
                    <a:pt x="2217420" y="2571750"/>
                    <a:pt x="2281238" y="2635568"/>
                    <a:pt x="2281238" y="2714625"/>
                  </a:cubicBezTo>
                  <a:cubicBezTo>
                    <a:pt x="2281238" y="2793683"/>
                    <a:pt x="2217420" y="2857500"/>
                    <a:pt x="2138363" y="2857500"/>
                  </a:cubicBezTo>
                  <a:lnTo>
                    <a:pt x="714375" y="2857500"/>
                  </a:lnTo>
                  <a:cubicBezTo>
                    <a:pt x="635318" y="2857500"/>
                    <a:pt x="571500" y="2793683"/>
                    <a:pt x="571500" y="2714625"/>
                  </a:cubicBezTo>
                  <a:cubicBezTo>
                    <a:pt x="571500" y="2635568"/>
                    <a:pt x="635318" y="2571750"/>
                    <a:pt x="714375" y="2571750"/>
                  </a:cubicBezTo>
                  <a:close/>
                  <a:moveTo>
                    <a:pt x="571500" y="2143125"/>
                  </a:moveTo>
                  <a:cubicBezTo>
                    <a:pt x="571500" y="2064068"/>
                    <a:pt x="635318" y="2000250"/>
                    <a:pt x="714375" y="2000250"/>
                  </a:cubicBezTo>
                  <a:lnTo>
                    <a:pt x="2138363" y="2000250"/>
                  </a:lnTo>
                  <a:cubicBezTo>
                    <a:pt x="2217420" y="2000250"/>
                    <a:pt x="2281238" y="2064068"/>
                    <a:pt x="2281238" y="2143125"/>
                  </a:cubicBezTo>
                  <a:cubicBezTo>
                    <a:pt x="2281238" y="2222183"/>
                    <a:pt x="2217420" y="2286000"/>
                    <a:pt x="2138363" y="2286000"/>
                  </a:cubicBezTo>
                  <a:lnTo>
                    <a:pt x="714375" y="2286000"/>
                  </a:lnTo>
                  <a:cubicBezTo>
                    <a:pt x="635318" y="2286000"/>
                    <a:pt x="571500" y="2222183"/>
                    <a:pt x="571500" y="2143125"/>
                  </a:cubicBezTo>
                  <a:close/>
                  <a:moveTo>
                    <a:pt x="571500" y="3286125"/>
                  </a:moveTo>
                  <a:cubicBezTo>
                    <a:pt x="571500" y="3207068"/>
                    <a:pt x="635318" y="3143250"/>
                    <a:pt x="714375" y="3143250"/>
                  </a:cubicBezTo>
                  <a:lnTo>
                    <a:pt x="2138363" y="3143250"/>
                  </a:lnTo>
                  <a:cubicBezTo>
                    <a:pt x="2217420" y="3143250"/>
                    <a:pt x="2281238" y="3207068"/>
                    <a:pt x="2281238" y="3286125"/>
                  </a:cubicBezTo>
                  <a:cubicBezTo>
                    <a:pt x="2281238" y="3365183"/>
                    <a:pt x="2217420" y="3429000"/>
                    <a:pt x="2138363" y="3429000"/>
                  </a:cubicBezTo>
                  <a:lnTo>
                    <a:pt x="714375" y="3429000"/>
                  </a:lnTo>
                  <a:cubicBezTo>
                    <a:pt x="635318" y="3429000"/>
                    <a:pt x="571500" y="3365183"/>
                    <a:pt x="571500" y="3286125"/>
                  </a:cubicBezTo>
                  <a:close/>
                  <a:moveTo>
                    <a:pt x="2709863" y="4000500"/>
                  </a:moveTo>
                  <a:cubicBezTo>
                    <a:pt x="2788920" y="4000500"/>
                    <a:pt x="2852738" y="4064318"/>
                    <a:pt x="2852738" y="4143375"/>
                  </a:cubicBezTo>
                  <a:cubicBezTo>
                    <a:pt x="2852738" y="4222433"/>
                    <a:pt x="2788920" y="4286250"/>
                    <a:pt x="2709863" y="4286250"/>
                  </a:cubicBezTo>
                  <a:lnTo>
                    <a:pt x="1852613" y="4286250"/>
                  </a:lnTo>
                  <a:cubicBezTo>
                    <a:pt x="1773555" y="4286250"/>
                    <a:pt x="1709738" y="4222433"/>
                    <a:pt x="1709738" y="4143375"/>
                  </a:cubicBezTo>
                  <a:cubicBezTo>
                    <a:pt x="1709738" y="4064318"/>
                    <a:pt x="1773555" y="4000500"/>
                    <a:pt x="1852613" y="4000500"/>
                  </a:cubicBezTo>
                  <a:lnTo>
                    <a:pt x="2709863" y="4000500"/>
                  </a:lnTo>
                  <a:close/>
                  <a:moveTo>
                    <a:pt x="714375" y="1714500"/>
                  </a:moveTo>
                  <a:cubicBezTo>
                    <a:pt x="635318" y="1714500"/>
                    <a:pt x="571500" y="1650683"/>
                    <a:pt x="571500" y="1571625"/>
                  </a:cubicBezTo>
                  <a:cubicBezTo>
                    <a:pt x="571500" y="1492568"/>
                    <a:pt x="635318" y="1428750"/>
                    <a:pt x="714375" y="1428750"/>
                  </a:cubicBezTo>
                  <a:lnTo>
                    <a:pt x="2709863" y="1428750"/>
                  </a:lnTo>
                  <a:cubicBezTo>
                    <a:pt x="2788920" y="1428750"/>
                    <a:pt x="2852738" y="1492568"/>
                    <a:pt x="2852738" y="1571625"/>
                  </a:cubicBezTo>
                  <a:cubicBezTo>
                    <a:pt x="2852738" y="1650683"/>
                    <a:pt x="2788920" y="1714500"/>
                    <a:pt x="2709863" y="1714500"/>
                  </a:cubicBezTo>
                  <a:lnTo>
                    <a:pt x="714375" y="1714500"/>
                  </a:lnTo>
                  <a:close/>
                </a:path>
              </a:pathLst>
            </a:custGeom>
            <a:grpFill/>
            <a:ln w="9525" cap="flat">
              <a:noFill/>
              <a:prstDash val="solid"/>
              <a:miter/>
            </a:ln>
          </p:spPr>
          <p:txBody>
            <a:bodyPr rtlCol="0" anchor="ctr"/>
            <a:lstStyle/>
            <a:p>
              <a:endParaRPr lang="en-US"/>
            </a:p>
          </p:txBody>
        </p:sp>
        <p:sp>
          <p:nvSpPr>
            <p:cNvPr id="84" name="Freeform: Shape 83">
              <a:extLst>
                <a:ext uri="{FF2B5EF4-FFF2-40B4-BE49-F238E27FC236}">
                  <a16:creationId xmlns:a16="http://schemas.microsoft.com/office/drawing/2014/main" id="{AC2D64C8-5105-4604-9DE3-CC07A2E5EBD0}"/>
                </a:ext>
              </a:extLst>
            </p:cNvPr>
            <p:cNvSpPr/>
            <p:nvPr/>
          </p:nvSpPr>
          <p:spPr>
            <a:xfrm>
              <a:off x="6397817" y="4065270"/>
              <a:ext cx="466725" cy="466725"/>
            </a:xfrm>
            <a:custGeom>
              <a:avLst/>
              <a:gdLst>
                <a:gd name="connsiteX0" fmla="*/ 127761 w 466725"/>
                <a:gd name="connsiteY0" fmla="*/ 0 h 466725"/>
                <a:gd name="connsiteX1" fmla="*/ 3936 w 466725"/>
                <a:gd name="connsiteY1" fmla="*/ 373380 h 466725"/>
                <a:gd name="connsiteX2" fmla="*/ 94423 w 466725"/>
                <a:gd name="connsiteY2" fmla="*/ 463868 h 466725"/>
                <a:gd name="connsiteX3" fmla="*/ 466851 w 466725"/>
                <a:gd name="connsiteY3" fmla="*/ 339090 h 466725"/>
                <a:gd name="connsiteX4" fmla="*/ 127761 w 466725"/>
                <a:gd name="connsiteY4" fmla="*/ 0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127761" y="0"/>
                  </a:moveTo>
                  <a:lnTo>
                    <a:pt x="3936" y="373380"/>
                  </a:lnTo>
                  <a:cubicBezTo>
                    <a:pt x="-15114" y="429578"/>
                    <a:pt x="38226" y="481965"/>
                    <a:pt x="94423" y="463868"/>
                  </a:cubicBezTo>
                  <a:lnTo>
                    <a:pt x="466851" y="339090"/>
                  </a:lnTo>
                  <a:lnTo>
                    <a:pt x="127761" y="0"/>
                  </a:lnTo>
                  <a:close/>
                </a:path>
              </a:pathLst>
            </a:custGeom>
            <a:grpFill/>
            <a:ln w="9525" cap="flat">
              <a:noFill/>
              <a:prstDash val="solid"/>
              <a:miter/>
            </a:ln>
          </p:spPr>
          <p:txBody>
            <a:bodyPr rtlCol="0" anchor="ctr"/>
            <a:lstStyle/>
            <a:p>
              <a:endParaRPr lang="en-US"/>
            </a:p>
          </p:txBody>
        </p:sp>
        <p:sp>
          <p:nvSpPr>
            <p:cNvPr id="85" name="Freeform: Shape 84">
              <a:extLst>
                <a:ext uri="{FF2B5EF4-FFF2-40B4-BE49-F238E27FC236}">
                  <a16:creationId xmlns:a16="http://schemas.microsoft.com/office/drawing/2014/main" id="{04CCA42D-4665-4115-ACDD-62C4648CF5D6}"/>
                </a:ext>
              </a:extLst>
            </p:cNvPr>
            <p:cNvSpPr/>
            <p:nvPr/>
          </p:nvSpPr>
          <p:spPr>
            <a:xfrm>
              <a:off x="6694170" y="2888933"/>
              <a:ext cx="1343025" cy="1343025"/>
            </a:xfrm>
            <a:custGeom>
              <a:avLst/>
              <a:gdLst>
                <a:gd name="connsiteX0" fmla="*/ 941070 w 1343025"/>
                <a:gd name="connsiteY0" fmla="*/ 0 h 1343025"/>
                <a:gd name="connsiteX1" fmla="*/ 0 w 1343025"/>
                <a:gd name="connsiteY1" fmla="*/ 941070 h 1343025"/>
                <a:gd name="connsiteX2" fmla="*/ 405765 w 1343025"/>
                <a:gd name="connsiteY2" fmla="*/ 1346835 h 1343025"/>
                <a:gd name="connsiteX3" fmla="*/ 1346835 w 1343025"/>
                <a:gd name="connsiteY3" fmla="*/ 405765 h 1343025"/>
                <a:gd name="connsiteX4" fmla="*/ 941070 w 1343025"/>
                <a:gd name="connsiteY4" fmla="*/ 0 h 134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025" h="1343025">
                  <a:moveTo>
                    <a:pt x="941070" y="0"/>
                  </a:moveTo>
                  <a:lnTo>
                    <a:pt x="0" y="941070"/>
                  </a:lnTo>
                  <a:lnTo>
                    <a:pt x="405765" y="1346835"/>
                  </a:lnTo>
                  <a:cubicBezTo>
                    <a:pt x="618173" y="1134427"/>
                    <a:pt x="1032510" y="720090"/>
                    <a:pt x="1346835" y="405765"/>
                  </a:cubicBezTo>
                  <a:lnTo>
                    <a:pt x="941070" y="0"/>
                  </a:lnTo>
                  <a:close/>
                </a:path>
              </a:pathLst>
            </a:custGeom>
            <a:grpFill/>
            <a:ln w="9525" cap="flat">
              <a:noFill/>
              <a:prstDash val="solid"/>
              <a:miter/>
            </a:ln>
          </p:spPr>
          <p:txBody>
            <a:bodyPr rtlCol="0" anchor="ctr"/>
            <a:lstStyle/>
            <a:p>
              <a:endParaRPr lang="en-US"/>
            </a:p>
          </p:txBody>
        </p:sp>
        <p:sp>
          <p:nvSpPr>
            <p:cNvPr id="86" name="Freeform: Shape 85">
              <a:extLst>
                <a:ext uri="{FF2B5EF4-FFF2-40B4-BE49-F238E27FC236}">
                  <a16:creationId xmlns:a16="http://schemas.microsoft.com/office/drawing/2014/main" id="{EC70C67C-41BD-494D-8497-BA0531C8F016}"/>
                </a:ext>
              </a:extLst>
            </p:cNvPr>
            <p:cNvSpPr/>
            <p:nvPr/>
          </p:nvSpPr>
          <p:spPr>
            <a:xfrm>
              <a:off x="7837170" y="2400300"/>
              <a:ext cx="695325" cy="685800"/>
            </a:xfrm>
            <a:custGeom>
              <a:avLst/>
              <a:gdLst>
                <a:gd name="connsiteX0" fmla="*/ 613410 w 695325"/>
                <a:gd name="connsiteY0" fmla="*/ 79058 h 685800"/>
                <a:gd name="connsiteX1" fmla="*/ 410528 w 695325"/>
                <a:gd name="connsiteY1" fmla="*/ 0 h 685800"/>
                <a:gd name="connsiteX2" fmla="*/ 207645 w 695325"/>
                <a:gd name="connsiteY2" fmla="*/ 80010 h 685800"/>
                <a:gd name="connsiteX3" fmla="*/ 0 w 695325"/>
                <a:gd name="connsiteY3" fmla="*/ 287655 h 685800"/>
                <a:gd name="connsiteX4" fmla="*/ 405765 w 695325"/>
                <a:gd name="connsiteY4" fmla="*/ 693420 h 685800"/>
                <a:gd name="connsiteX5" fmla="*/ 613410 w 695325"/>
                <a:gd name="connsiteY5" fmla="*/ 485775 h 685800"/>
                <a:gd name="connsiteX6" fmla="*/ 613410 w 695325"/>
                <a:gd name="connsiteY6" fmla="*/ 7905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325" h="685800">
                  <a:moveTo>
                    <a:pt x="613410" y="79058"/>
                  </a:moveTo>
                  <a:cubicBezTo>
                    <a:pt x="562928" y="28575"/>
                    <a:pt x="489585" y="0"/>
                    <a:pt x="410528" y="0"/>
                  </a:cubicBezTo>
                  <a:cubicBezTo>
                    <a:pt x="331470" y="0"/>
                    <a:pt x="258128" y="28575"/>
                    <a:pt x="207645" y="80010"/>
                  </a:cubicBezTo>
                  <a:lnTo>
                    <a:pt x="0" y="287655"/>
                  </a:lnTo>
                  <a:lnTo>
                    <a:pt x="405765" y="693420"/>
                  </a:lnTo>
                  <a:cubicBezTo>
                    <a:pt x="519113" y="580072"/>
                    <a:pt x="598170" y="501015"/>
                    <a:pt x="613410" y="485775"/>
                  </a:cubicBezTo>
                  <a:cubicBezTo>
                    <a:pt x="724853" y="373380"/>
                    <a:pt x="724853" y="190500"/>
                    <a:pt x="613410" y="79058"/>
                  </a:cubicBezTo>
                  <a:close/>
                </a:path>
              </a:pathLst>
            </a:custGeom>
            <a:grpFill/>
            <a:ln w="9525" cap="flat">
              <a:noFill/>
              <a:prstDash val="solid"/>
              <a:miter/>
            </a:ln>
          </p:spPr>
          <p:txBody>
            <a:bodyPr rtlCol="0" anchor="ctr"/>
            <a:lstStyle/>
            <a:p>
              <a:endParaRPr lang="en-US"/>
            </a:p>
          </p:txBody>
        </p:sp>
        <p:sp>
          <p:nvSpPr>
            <p:cNvPr id="87" name="Freeform: Shape 86">
              <a:extLst>
                <a:ext uri="{FF2B5EF4-FFF2-40B4-BE49-F238E27FC236}">
                  <a16:creationId xmlns:a16="http://schemas.microsoft.com/office/drawing/2014/main" id="{282F84DA-0BBD-4860-B94B-7FB23932C80B}"/>
                </a:ext>
              </a:extLst>
            </p:cNvPr>
            <p:cNvSpPr/>
            <p:nvPr/>
          </p:nvSpPr>
          <p:spPr>
            <a:xfrm>
              <a:off x="8450580" y="2884699"/>
              <a:ext cx="9525" cy="9525"/>
            </a:xfrm>
            <a:custGeom>
              <a:avLst/>
              <a:gdLst>
                <a:gd name="connsiteX0" fmla="*/ 0 w 0"/>
                <a:gd name="connsiteY0" fmla="*/ 423 h 0"/>
                <a:gd name="connsiteX1" fmla="*/ 0 w 0"/>
                <a:gd name="connsiteY1" fmla="*/ 423 h 0"/>
                <a:gd name="connsiteX2" fmla="*/ 0 w 0"/>
                <a:gd name="connsiteY2" fmla="*/ 423 h 0"/>
                <a:gd name="connsiteX3" fmla="*/ 0 w 0"/>
                <a:gd name="connsiteY3" fmla="*/ 423 h 0"/>
              </a:gdLst>
              <a:ahLst/>
              <a:cxnLst>
                <a:cxn ang="0">
                  <a:pos x="connsiteX0" y="connsiteY0"/>
                </a:cxn>
                <a:cxn ang="0">
                  <a:pos x="connsiteX1" y="connsiteY1"/>
                </a:cxn>
                <a:cxn ang="0">
                  <a:pos x="connsiteX2" y="connsiteY2"/>
                </a:cxn>
                <a:cxn ang="0">
                  <a:pos x="connsiteX3" y="connsiteY3"/>
                </a:cxn>
              </a:cxnLst>
              <a:rect l="l" t="t" r="r" b="b"/>
              <a:pathLst>
                <a:path>
                  <a:moveTo>
                    <a:pt x="0" y="423"/>
                  </a:moveTo>
                  <a:cubicBezTo>
                    <a:pt x="0" y="423"/>
                    <a:pt x="0" y="423"/>
                    <a:pt x="0" y="423"/>
                  </a:cubicBezTo>
                  <a:cubicBezTo>
                    <a:pt x="952" y="423"/>
                    <a:pt x="952" y="-529"/>
                    <a:pt x="0" y="423"/>
                  </a:cubicBezTo>
                  <a:cubicBezTo>
                    <a:pt x="952" y="-529"/>
                    <a:pt x="952" y="423"/>
                    <a:pt x="0" y="423"/>
                  </a:cubicBezTo>
                  <a:close/>
                </a:path>
              </a:pathLst>
            </a:custGeom>
            <a:grpFill/>
            <a:ln w="9525" cap="flat">
              <a:noFill/>
              <a:prstDash val="solid"/>
              <a:miter/>
            </a:ln>
          </p:spPr>
          <p:txBody>
            <a:bodyPr rtlCol="0" anchor="ctr"/>
            <a:lstStyle/>
            <a:p>
              <a:endParaRPr lang="en-US"/>
            </a:p>
          </p:txBody>
        </p:sp>
        <p:sp>
          <p:nvSpPr>
            <p:cNvPr id="88" name="Freeform: Shape 87">
              <a:extLst>
                <a:ext uri="{FF2B5EF4-FFF2-40B4-BE49-F238E27FC236}">
                  <a16:creationId xmlns:a16="http://schemas.microsoft.com/office/drawing/2014/main" id="{AAD9D39D-134F-4A59-800C-87E5042ABE68}"/>
                </a:ext>
              </a:extLst>
            </p:cNvPr>
            <p:cNvSpPr/>
            <p:nvPr/>
          </p:nvSpPr>
          <p:spPr>
            <a:xfrm>
              <a:off x="8451532" y="2883217"/>
              <a:ext cx="9525" cy="9525"/>
            </a:xfrm>
            <a:custGeom>
              <a:avLst/>
              <a:gdLst>
                <a:gd name="connsiteX0" fmla="*/ 0 w 0"/>
                <a:gd name="connsiteY0" fmla="*/ 953 h 0"/>
                <a:gd name="connsiteX1" fmla="*/ 953 w 0"/>
                <a:gd name="connsiteY1" fmla="*/ 0 h 0"/>
                <a:gd name="connsiteX2" fmla="*/ 0 w 0"/>
                <a:gd name="connsiteY2" fmla="*/ 953 h 0"/>
              </a:gdLst>
              <a:ahLst/>
              <a:cxnLst>
                <a:cxn ang="0">
                  <a:pos x="connsiteX0" y="connsiteY0"/>
                </a:cxn>
                <a:cxn ang="0">
                  <a:pos x="connsiteX1" y="connsiteY1"/>
                </a:cxn>
                <a:cxn ang="0">
                  <a:pos x="connsiteX2" y="connsiteY2"/>
                </a:cxn>
              </a:cxnLst>
              <a:rect l="l" t="t" r="r" b="b"/>
              <a:pathLst>
                <a:path>
                  <a:moveTo>
                    <a:pt x="0" y="953"/>
                  </a:moveTo>
                  <a:cubicBezTo>
                    <a:pt x="0" y="953"/>
                    <a:pt x="953" y="0"/>
                    <a:pt x="953" y="0"/>
                  </a:cubicBezTo>
                  <a:cubicBezTo>
                    <a:pt x="953" y="0"/>
                    <a:pt x="953" y="953"/>
                    <a:pt x="0" y="953"/>
                  </a:cubicBezTo>
                  <a:close/>
                </a:path>
              </a:pathLst>
            </a:custGeom>
            <a:grpFill/>
            <a:ln w="9525" cap="flat">
              <a:noFill/>
              <a:prstDash val="solid"/>
              <a:miter/>
            </a:ln>
          </p:spPr>
          <p:txBody>
            <a:bodyPr rtlCol="0" anchor="ctr"/>
            <a:lstStyle/>
            <a:p>
              <a:endParaRPr lang="en-US"/>
            </a:p>
          </p:txBody>
        </p:sp>
        <p:sp>
          <p:nvSpPr>
            <p:cNvPr id="89" name="Freeform: Shape 88">
              <a:extLst>
                <a:ext uri="{FF2B5EF4-FFF2-40B4-BE49-F238E27FC236}">
                  <a16:creationId xmlns:a16="http://schemas.microsoft.com/office/drawing/2014/main" id="{04331156-141F-4CB5-A1CE-621491143AC7}"/>
                </a:ext>
              </a:extLst>
            </p:cNvPr>
            <p:cNvSpPr/>
            <p:nvPr/>
          </p:nvSpPr>
          <p:spPr>
            <a:xfrm>
              <a:off x="8452485" y="2882503"/>
              <a:ext cx="9525" cy="9525"/>
            </a:xfrm>
            <a:custGeom>
              <a:avLst/>
              <a:gdLst>
                <a:gd name="connsiteX0" fmla="*/ 0 w 0"/>
                <a:gd name="connsiteY0" fmla="*/ 714 h 0"/>
                <a:gd name="connsiteX1" fmla="*/ 0 w 0"/>
                <a:gd name="connsiteY1" fmla="*/ 714 h 0"/>
                <a:gd name="connsiteX2" fmla="*/ 0 w 0"/>
                <a:gd name="connsiteY2" fmla="*/ 714 h 0"/>
              </a:gdLst>
              <a:ahLst/>
              <a:cxnLst>
                <a:cxn ang="0">
                  <a:pos x="connsiteX0" y="connsiteY0"/>
                </a:cxn>
                <a:cxn ang="0">
                  <a:pos x="connsiteX1" y="connsiteY1"/>
                </a:cxn>
                <a:cxn ang="0">
                  <a:pos x="connsiteX2" y="connsiteY2"/>
                </a:cxn>
              </a:cxnLst>
              <a:rect l="l" t="t" r="r" b="b"/>
              <a:pathLst>
                <a:path>
                  <a:moveTo>
                    <a:pt x="0" y="714"/>
                  </a:moveTo>
                  <a:cubicBezTo>
                    <a:pt x="953" y="-238"/>
                    <a:pt x="953" y="-238"/>
                    <a:pt x="0" y="714"/>
                  </a:cubicBezTo>
                  <a:lnTo>
                    <a:pt x="0" y="714"/>
                  </a:lnTo>
                  <a:close/>
                </a:path>
              </a:pathLst>
            </a:custGeom>
            <a:grpFill/>
            <a:ln w="9525" cap="flat">
              <a:noFill/>
              <a:prstDash val="solid"/>
              <a:miter/>
            </a:ln>
          </p:spPr>
          <p:txBody>
            <a:bodyPr rtlCol="0" anchor="ctr"/>
            <a:lstStyle/>
            <a:p>
              <a:endParaRPr lang="en-US"/>
            </a:p>
          </p:txBody>
        </p:sp>
      </p:grpSp>
      <p:sp>
        <p:nvSpPr>
          <p:cNvPr id="66" name="Rectangle: Rounded Corners 65">
            <a:extLst>
              <a:ext uri="{FF2B5EF4-FFF2-40B4-BE49-F238E27FC236}">
                <a16:creationId xmlns:a16="http://schemas.microsoft.com/office/drawing/2014/main" id="{3252B71D-4642-4194-86A2-8B0C91B7AB5A}"/>
              </a:ext>
            </a:extLst>
          </p:cNvPr>
          <p:cNvSpPr/>
          <p:nvPr/>
        </p:nvSpPr>
        <p:spPr>
          <a:xfrm>
            <a:off x="486156" y="5195265"/>
            <a:ext cx="3067050" cy="1028700"/>
          </a:xfrm>
          <a:prstGeom prst="roundRect">
            <a:avLst>
              <a:gd name="adj" fmla="val 8334"/>
            </a:avLst>
          </a:prstGeom>
          <a:gradFill>
            <a:gsLst>
              <a:gs pos="100000">
                <a:schemeClr val="accent4"/>
              </a:gs>
              <a:gs pos="0">
                <a:schemeClr val="accent3">
                  <a:alpha val="9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5D2363A3-B1BF-4B04-95D9-35AE4718149E}"/>
              </a:ext>
            </a:extLst>
          </p:cNvPr>
          <p:cNvSpPr txBox="1"/>
          <p:nvPr/>
        </p:nvSpPr>
        <p:spPr>
          <a:xfrm>
            <a:off x="911753" y="5286933"/>
            <a:ext cx="2540107" cy="307777"/>
          </a:xfrm>
          <a:prstGeom prst="rect">
            <a:avLst/>
          </a:prstGeom>
          <a:noFill/>
        </p:spPr>
        <p:txBody>
          <a:bodyPr wrap="square" rtlCol="0">
            <a:spAutoFit/>
          </a:bodyPr>
          <a:lstStyle/>
          <a:p>
            <a:r>
              <a:rPr lang="en-US" sz="1400" b="1">
                <a:solidFill>
                  <a:schemeClr val="bg1">
                    <a:alpha val="94000"/>
                  </a:schemeClr>
                </a:solidFill>
                <a:latin typeface="Montserrat" panose="00000500000000000000" pitchFamily="2" charset="0"/>
              </a:rPr>
              <a:t>Gross Profit</a:t>
            </a:r>
          </a:p>
        </p:txBody>
      </p:sp>
      <p:sp>
        <p:nvSpPr>
          <p:cNvPr id="78" name="Text Placeholder 4">
            <a:extLst>
              <a:ext uri="{FF2B5EF4-FFF2-40B4-BE49-F238E27FC236}">
                <a16:creationId xmlns:a16="http://schemas.microsoft.com/office/drawing/2014/main" id="{6FDD3A96-87F3-4D56-BAD0-9118C1B4278A}"/>
              </a:ext>
            </a:extLst>
          </p:cNvPr>
          <p:cNvSpPr txBox="1">
            <a:spLocks/>
          </p:cNvSpPr>
          <p:nvPr/>
        </p:nvSpPr>
        <p:spPr>
          <a:xfrm>
            <a:off x="911753" y="5517717"/>
            <a:ext cx="2540107" cy="600164"/>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lnSpc>
                <a:spcPct val="100000"/>
              </a:lnSpc>
              <a:spcBef>
                <a:spcPts val="0"/>
              </a:spcBef>
            </a:pPr>
            <a:r>
              <a:rPr lang="en-US" sz="1100">
                <a:solidFill>
                  <a:schemeClr val="bg1">
                    <a:alpha val="94000"/>
                  </a:schemeClr>
                </a:solidFill>
                <a:latin typeface="Montserrat" panose="00000500000000000000" pitchFamily="2" charset="0"/>
              </a:rPr>
              <a:t>Lorem ipsum dolor sit amet, consectetur adipiscing elit, sed do eiusmod tempor</a:t>
            </a:r>
          </a:p>
        </p:txBody>
      </p:sp>
      <p:grpSp>
        <p:nvGrpSpPr>
          <p:cNvPr id="99" name="Graphic 41">
            <a:extLst>
              <a:ext uri="{FF2B5EF4-FFF2-40B4-BE49-F238E27FC236}">
                <a16:creationId xmlns:a16="http://schemas.microsoft.com/office/drawing/2014/main" id="{044582A1-571F-4985-AB17-9B9DE0ABFE6D}"/>
              </a:ext>
            </a:extLst>
          </p:cNvPr>
          <p:cNvGrpSpPr/>
          <p:nvPr/>
        </p:nvGrpSpPr>
        <p:grpSpPr>
          <a:xfrm>
            <a:off x="647485" y="5353410"/>
            <a:ext cx="226957" cy="226957"/>
            <a:chOff x="3657600" y="990600"/>
            <a:chExt cx="4876800" cy="4876800"/>
          </a:xfrm>
          <a:solidFill>
            <a:schemeClr val="bg1"/>
          </a:solidFill>
        </p:grpSpPr>
        <p:sp>
          <p:nvSpPr>
            <p:cNvPr id="100" name="Freeform: Shape 99">
              <a:extLst>
                <a:ext uri="{FF2B5EF4-FFF2-40B4-BE49-F238E27FC236}">
                  <a16:creationId xmlns:a16="http://schemas.microsoft.com/office/drawing/2014/main" id="{ACA2B946-776F-4C24-ACA3-00528B3A2653}"/>
                </a:ext>
              </a:extLst>
            </p:cNvPr>
            <p:cNvSpPr/>
            <p:nvPr/>
          </p:nvSpPr>
          <p:spPr>
            <a:xfrm>
              <a:off x="3657600" y="2080260"/>
              <a:ext cx="4552950" cy="3781425"/>
            </a:xfrm>
            <a:custGeom>
              <a:avLst/>
              <a:gdLst>
                <a:gd name="connsiteX0" fmla="*/ 4554855 w 4552950"/>
                <a:gd name="connsiteY0" fmla="*/ 1650683 h 3781425"/>
                <a:gd name="connsiteX1" fmla="*/ 2220278 w 4552950"/>
                <a:gd name="connsiteY1" fmla="*/ 1650683 h 3781425"/>
                <a:gd name="connsiteX2" fmla="*/ 569595 w 4552950"/>
                <a:gd name="connsiteY2" fmla="*/ 0 h 3781425"/>
                <a:gd name="connsiteX3" fmla="*/ 0 w 4552950"/>
                <a:gd name="connsiteY3" fmla="*/ 1507808 h 3781425"/>
                <a:gd name="connsiteX4" fmla="*/ 667703 w 4552950"/>
                <a:gd name="connsiteY4" fmla="*/ 3119438 h 3781425"/>
                <a:gd name="connsiteX5" fmla="*/ 2279333 w 4552950"/>
                <a:gd name="connsiteY5" fmla="*/ 3787140 h 3781425"/>
                <a:gd name="connsiteX6" fmla="*/ 3890963 w 4552950"/>
                <a:gd name="connsiteY6" fmla="*/ 3119438 h 3781425"/>
                <a:gd name="connsiteX7" fmla="*/ 4554855 w 4552950"/>
                <a:gd name="connsiteY7" fmla="*/ 1650683 h 378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2950" h="3781425">
                  <a:moveTo>
                    <a:pt x="4554855" y="1650683"/>
                  </a:moveTo>
                  <a:lnTo>
                    <a:pt x="2220278" y="1650683"/>
                  </a:lnTo>
                  <a:lnTo>
                    <a:pt x="569595" y="0"/>
                  </a:lnTo>
                  <a:cubicBezTo>
                    <a:pt x="200978" y="416243"/>
                    <a:pt x="0" y="946785"/>
                    <a:pt x="0" y="1507808"/>
                  </a:cubicBezTo>
                  <a:cubicBezTo>
                    <a:pt x="0" y="2116455"/>
                    <a:pt x="237173" y="2688908"/>
                    <a:pt x="667703" y="3119438"/>
                  </a:cubicBezTo>
                  <a:cubicBezTo>
                    <a:pt x="1098233" y="3549968"/>
                    <a:pt x="1670685" y="3787140"/>
                    <a:pt x="2279333" y="3787140"/>
                  </a:cubicBezTo>
                  <a:cubicBezTo>
                    <a:pt x="2887980" y="3787140"/>
                    <a:pt x="3460433" y="3549968"/>
                    <a:pt x="3890963" y="3119438"/>
                  </a:cubicBezTo>
                  <a:cubicBezTo>
                    <a:pt x="4288155" y="2723197"/>
                    <a:pt x="4520565" y="2205990"/>
                    <a:pt x="4554855" y="1650683"/>
                  </a:cubicBezTo>
                  <a:close/>
                </a:path>
              </a:pathLst>
            </a:custGeom>
            <a:grpFill/>
            <a:ln w="9525" cap="flat">
              <a:noFill/>
              <a:prstDash val="solid"/>
              <a:miter/>
            </a:ln>
          </p:spPr>
          <p:txBody>
            <a:bodyPr rtlCol="0" anchor="ctr"/>
            <a:lstStyle/>
            <a:p>
              <a:endParaRPr lang="en-US"/>
            </a:p>
          </p:txBody>
        </p:sp>
        <p:sp>
          <p:nvSpPr>
            <p:cNvPr id="101" name="Freeform: Shape 100">
              <a:extLst>
                <a:ext uri="{FF2B5EF4-FFF2-40B4-BE49-F238E27FC236}">
                  <a16:creationId xmlns:a16="http://schemas.microsoft.com/office/drawing/2014/main" id="{268E8CD6-5D51-42FA-B03C-737A9D8E83B1}"/>
                </a:ext>
              </a:extLst>
            </p:cNvPr>
            <p:cNvSpPr/>
            <p:nvPr/>
          </p:nvSpPr>
          <p:spPr>
            <a:xfrm>
              <a:off x="4429125" y="1312545"/>
              <a:ext cx="1362075" cy="1924050"/>
            </a:xfrm>
            <a:custGeom>
              <a:avLst/>
              <a:gdLst>
                <a:gd name="connsiteX0" fmla="*/ 1364933 w 1362075"/>
                <a:gd name="connsiteY0" fmla="*/ 1929765 h 1924050"/>
                <a:gd name="connsiteX1" fmla="*/ 1364933 w 1362075"/>
                <a:gd name="connsiteY1" fmla="*/ 0 h 1924050"/>
                <a:gd name="connsiteX2" fmla="*/ 0 w 1362075"/>
                <a:gd name="connsiteY2" fmla="*/ 565785 h 1924050"/>
                <a:gd name="connsiteX3" fmla="*/ 1364933 w 1362075"/>
                <a:gd name="connsiteY3" fmla="*/ 1929765 h 1924050"/>
              </a:gdLst>
              <a:ahLst/>
              <a:cxnLst>
                <a:cxn ang="0">
                  <a:pos x="connsiteX0" y="connsiteY0"/>
                </a:cxn>
                <a:cxn ang="0">
                  <a:pos x="connsiteX1" y="connsiteY1"/>
                </a:cxn>
                <a:cxn ang="0">
                  <a:pos x="connsiteX2" y="connsiteY2"/>
                </a:cxn>
                <a:cxn ang="0">
                  <a:pos x="connsiteX3" y="connsiteY3"/>
                </a:cxn>
              </a:cxnLst>
              <a:rect l="l" t="t" r="r" b="b"/>
              <a:pathLst>
                <a:path w="1362075" h="1924050">
                  <a:moveTo>
                    <a:pt x="1364933" y="1929765"/>
                  </a:moveTo>
                  <a:lnTo>
                    <a:pt x="1364933" y="0"/>
                  </a:lnTo>
                  <a:cubicBezTo>
                    <a:pt x="857250" y="31432"/>
                    <a:pt x="381953" y="228600"/>
                    <a:pt x="0" y="565785"/>
                  </a:cubicBezTo>
                  <a:lnTo>
                    <a:pt x="1364933" y="1929765"/>
                  </a:lnTo>
                  <a:close/>
                </a:path>
              </a:pathLst>
            </a:custGeom>
            <a:grp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211FE86E-1977-41B9-9AA2-4CAEE06E4B4D}"/>
                </a:ext>
              </a:extLst>
            </p:cNvPr>
            <p:cNvSpPr/>
            <p:nvPr/>
          </p:nvSpPr>
          <p:spPr>
            <a:xfrm>
              <a:off x="6079808" y="990600"/>
              <a:ext cx="2447925" cy="2447925"/>
            </a:xfrm>
            <a:custGeom>
              <a:avLst/>
              <a:gdLst>
                <a:gd name="connsiteX0" fmla="*/ 0 w 2447925"/>
                <a:gd name="connsiteY0" fmla="*/ 0 h 2447925"/>
                <a:gd name="connsiteX1" fmla="*/ 0 w 2447925"/>
                <a:gd name="connsiteY1" fmla="*/ 2454593 h 2447925"/>
                <a:gd name="connsiteX2" fmla="*/ 2454593 w 2447925"/>
                <a:gd name="connsiteY2" fmla="*/ 2454593 h 2447925"/>
                <a:gd name="connsiteX3" fmla="*/ 1696402 w 2447925"/>
                <a:gd name="connsiteY3" fmla="*/ 758190 h 2447925"/>
                <a:gd name="connsiteX4" fmla="*/ 0 w 2447925"/>
                <a:gd name="connsiteY4" fmla="*/ 0 h 2447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7925" h="2447925">
                  <a:moveTo>
                    <a:pt x="0" y="0"/>
                  </a:moveTo>
                  <a:lnTo>
                    <a:pt x="0" y="2454593"/>
                  </a:lnTo>
                  <a:lnTo>
                    <a:pt x="2454593" y="2454593"/>
                  </a:lnTo>
                  <a:cubicBezTo>
                    <a:pt x="2420303" y="1813560"/>
                    <a:pt x="2153603" y="1215390"/>
                    <a:pt x="1696402" y="758190"/>
                  </a:cubicBezTo>
                  <a:cubicBezTo>
                    <a:pt x="1239202" y="300990"/>
                    <a:pt x="641033" y="34290"/>
                    <a:pt x="0" y="0"/>
                  </a:cubicBezTo>
                  <a:close/>
                </a:path>
              </a:pathLst>
            </a:custGeom>
            <a:grpFill/>
            <a:ln w="9525" cap="flat">
              <a:noFill/>
              <a:prstDash val="solid"/>
              <a:miter/>
            </a:ln>
          </p:spPr>
          <p:txBody>
            <a:bodyPr rtlCol="0" anchor="ctr"/>
            <a:lstStyle/>
            <a:p>
              <a:endParaRPr lang="en-US"/>
            </a:p>
          </p:txBody>
        </p:sp>
      </p:grpSp>
      <p:sp>
        <p:nvSpPr>
          <p:cNvPr id="65" name="Rectangle: Rounded Corners 64">
            <a:extLst>
              <a:ext uri="{FF2B5EF4-FFF2-40B4-BE49-F238E27FC236}">
                <a16:creationId xmlns:a16="http://schemas.microsoft.com/office/drawing/2014/main" id="{E91C19D5-80E0-4F51-ADCA-5B76B99336C0}"/>
              </a:ext>
            </a:extLst>
          </p:cNvPr>
          <p:cNvSpPr/>
          <p:nvPr/>
        </p:nvSpPr>
        <p:spPr>
          <a:xfrm>
            <a:off x="486156" y="3274357"/>
            <a:ext cx="3067050" cy="1028700"/>
          </a:xfrm>
          <a:prstGeom prst="roundRect">
            <a:avLst>
              <a:gd name="adj" fmla="val 5556"/>
            </a:avLst>
          </a:prstGeom>
          <a:gradFill>
            <a:gsLst>
              <a:gs pos="100000">
                <a:schemeClr val="accent3"/>
              </a:gs>
              <a:gs pos="0">
                <a:schemeClr val="accent1">
                  <a:alpha val="90000"/>
                </a:schemeClr>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TextBox 74">
            <a:extLst>
              <a:ext uri="{FF2B5EF4-FFF2-40B4-BE49-F238E27FC236}">
                <a16:creationId xmlns:a16="http://schemas.microsoft.com/office/drawing/2014/main" id="{7A4AF57B-BE0C-43BF-B0C1-AA93E6F1521D}"/>
              </a:ext>
            </a:extLst>
          </p:cNvPr>
          <p:cNvSpPr txBox="1"/>
          <p:nvPr/>
        </p:nvSpPr>
        <p:spPr>
          <a:xfrm>
            <a:off x="906419" y="3366025"/>
            <a:ext cx="2540107" cy="307777"/>
          </a:xfrm>
          <a:prstGeom prst="rect">
            <a:avLst/>
          </a:prstGeom>
          <a:noFill/>
        </p:spPr>
        <p:txBody>
          <a:bodyPr wrap="square" rtlCol="0">
            <a:spAutoFit/>
          </a:bodyPr>
          <a:lstStyle/>
          <a:p>
            <a:r>
              <a:rPr lang="en-US" sz="1400" b="1">
                <a:solidFill>
                  <a:srgbClr val="FFFFFF"/>
                </a:solidFill>
                <a:latin typeface="Montserrat" panose="00000500000000000000" pitchFamily="2" charset="0"/>
              </a:rPr>
              <a:t>Cogs</a:t>
            </a:r>
          </a:p>
        </p:txBody>
      </p:sp>
      <p:sp>
        <p:nvSpPr>
          <p:cNvPr id="76" name="Text Placeholder 4">
            <a:extLst>
              <a:ext uri="{FF2B5EF4-FFF2-40B4-BE49-F238E27FC236}">
                <a16:creationId xmlns:a16="http://schemas.microsoft.com/office/drawing/2014/main" id="{62D6B6E0-A419-4E53-B608-15D84829B986}"/>
              </a:ext>
            </a:extLst>
          </p:cNvPr>
          <p:cNvSpPr txBox="1">
            <a:spLocks/>
          </p:cNvSpPr>
          <p:nvPr/>
        </p:nvSpPr>
        <p:spPr>
          <a:xfrm>
            <a:off x="906419" y="3590713"/>
            <a:ext cx="2540107" cy="600164"/>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lnSpc>
                <a:spcPct val="100000"/>
              </a:lnSpc>
              <a:spcBef>
                <a:spcPts val="0"/>
              </a:spcBef>
            </a:pPr>
            <a:r>
              <a:rPr lang="en-US" sz="1100">
                <a:solidFill>
                  <a:srgbClr val="FFFFFF"/>
                </a:solidFill>
                <a:latin typeface="Montserrat" panose="00000500000000000000" pitchFamily="2" charset="0"/>
              </a:rPr>
              <a:t>Lorem ipsum dolor sit amet, consectetur adipiscing elit, sed do eiusmod tempor</a:t>
            </a:r>
          </a:p>
        </p:txBody>
      </p:sp>
      <p:pic>
        <p:nvPicPr>
          <p:cNvPr id="103" name="Graphic 102">
            <a:extLst>
              <a:ext uri="{FF2B5EF4-FFF2-40B4-BE49-F238E27FC236}">
                <a16:creationId xmlns:a16="http://schemas.microsoft.com/office/drawing/2014/main" id="{266E26B8-C944-4979-BB84-EF869B6AD5D4}"/>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631773" y="3463131"/>
            <a:ext cx="228759" cy="228759"/>
          </a:xfrm>
          <a:prstGeom prst="rect">
            <a:avLst/>
          </a:prstGeom>
        </p:spPr>
      </p:pic>
      <p:sp>
        <p:nvSpPr>
          <p:cNvPr id="45" name="TextBox 44">
            <a:extLst>
              <a:ext uri="{FF2B5EF4-FFF2-40B4-BE49-F238E27FC236}">
                <a16:creationId xmlns:a16="http://schemas.microsoft.com/office/drawing/2014/main" id="{06729E5F-905E-2B4A-B124-48C8862C0D74}"/>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Gross Profit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61972963"/>
      </p:ext>
    </p:extLst>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 name="Rectangle: Rounded Corners 123">
            <a:extLst>
              <a:ext uri="{FF2B5EF4-FFF2-40B4-BE49-F238E27FC236}">
                <a16:creationId xmlns:a16="http://schemas.microsoft.com/office/drawing/2014/main" id="{30890227-7FB2-4BA1-B1F4-603D6814646B}"/>
              </a:ext>
            </a:extLst>
          </p:cNvPr>
          <p:cNvSpPr/>
          <p:nvPr/>
        </p:nvSpPr>
        <p:spPr>
          <a:xfrm>
            <a:off x="473378" y="1609490"/>
            <a:ext cx="2712260" cy="772604"/>
          </a:xfrm>
          <a:prstGeom prst="roundRect">
            <a:avLst>
              <a:gd name="adj" fmla="val 1643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5" name="Rectangle: Rounded Corners 124">
            <a:extLst>
              <a:ext uri="{FF2B5EF4-FFF2-40B4-BE49-F238E27FC236}">
                <a16:creationId xmlns:a16="http://schemas.microsoft.com/office/drawing/2014/main" id="{EC877B7D-538F-4069-9055-8D40525FBDB8}"/>
              </a:ext>
            </a:extLst>
          </p:cNvPr>
          <p:cNvSpPr/>
          <p:nvPr/>
        </p:nvSpPr>
        <p:spPr>
          <a:xfrm>
            <a:off x="473378" y="2532199"/>
            <a:ext cx="2712260" cy="772604"/>
          </a:xfrm>
          <a:prstGeom prst="roundRect">
            <a:avLst>
              <a:gd name="adj" fmla="val 1643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6" name="Rectangle: Rounded Corners 125">
            <a:extLst>
              <a:ext uri="{FF2B5EF4-FFF2-40B4-BE49-F238E27FC236}">
                <a16:creationId xmlns:a16="http://schemas.microsoft.com/office/drawing/2014/main" id="{A8CB2A4C-CE55-43BF-BC96-A873DB8E38BD}"/>
              </a:ext>
            </a:extLst>
          </p:cNvPr>
          <p:cNvSpPr/>
          <p:nvPr/>
        </p:nvSpPr>
        <p:spPr>
          <a:xfrm>
            <a:off x="473378" y="3454908"/>
            <a:ext cx="2712260" cy="772604"/>
          </a:xfrm>
          <a:prstGeom prst="roundRect">
            <a:avLst>
              <a:gd name="adj" fmla="val 1643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7" name="Rectangle: Rounded Corners 126">
            <a:extLst>
              <a:ext uri="{FF2B5EF4-FFF2-40B4-BE49-F238E27FC236}">
                <a16:creationId xmlns:a16="http://schemas.microsoft.com/office/drawing/2014/main" id="{B4C96CDB-1B30-4E5A-AD51-4214380CB4DF}"/>
              </a:ext>
            </a:extLst>
          </p:cNvPr>
          <p:cNvSpPr/>
          <p:nvPr/>
        </p:nvSpPr>
        <p:spPr>
          <a:xfrm>
            <a:off x="473378" y="4377617"/>
            <a:ext cx="2712260" cy="772604"/>
          </a:xfrm>
          <a:prstGeom prst="roundRect">
            <a:avLst>
              <a:gd name="adj" fmla="val 1643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28" name="Rectangle: Rounded Corners 127">
            <a:extLst>
              <a:ext uri="{FF2B5EF4-FFF2-40B4-BE49-F238E27FC236}">
                <a16:creationId xmlns:a16="http://schemas.microsoft.com/office/drawing/2014/main" id="{EC3F98B6-C7A3-481B-A51B-A44FC7F03EE3}"/>
              </a:ext>
            </a:extLst>
          </p:cNvPr>
          <p:cNvSpPr/>
          <p:nvPr/>
        </p:nvSpPr>
        <p:spPr>
          <a:xfrm>
            <a:off x="473378" y="5300328"/>
            <a:ext cx="2712260" cy="772604"/>
          </a:xfrm>
          <a:prstGeom prst="roundRect">
            <a:avLst>
              <a:gd name="adj" fmla="val 1643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aphicFrame>
        <p:nvGraphicFramePr>
          <p:cNvPr id="26" name="Chart 25">
            <a:extLst>
              <a:ext uri="{FF2B5EF4-FFF2-40B4-BE49-F238E27FC236}">
                <a16:creationId xmlns:a16="http://schemas.microsoft.com/office/drawing/2014/main" id="{184B69E1-FDC3-4AD2-A493-54CD65DEC0B5}"/>
              </a:ext>
            </a:extLst>
          </p:cNvPr>
          <p:cNvGraphicFramePr/>
          <p:nvPr/>
        </p:nvGraphicFramePr>
        <p:xfrm>
          <a:off x="3545841" y="1568351"/>
          <a:ext cx="8210162" cy="4673953"/>
        </p:xfrm>
        <a:graphic>
          <a:graphicData uri="http://schemas.openxmlformats.org/drawingml/2006/chart">
            <c:chart xmlns:c="http://schemas.openxmlformats.org/drawingml/2006/chart" xmlns:r="http://schemas.openxmlformats.org/officeDocument/2006/relationships" r:id="rId2"/>
          </a:graphicData>
        </a:graphic>
      </p:graphicFrame>
      <p:grpSp>
        <p:nvGrpSpPr>
          <p:cNvPr id="30" name="Group 29">
            <a:extLst>
              <a:ext uri="{FF2B5EF4-FFF2-40B4-BE49-F238E27FC236}">
                <a16:creationId xmlns:a16="http://schemas.microsoft.com/office/drawing/2014/main" id="{A97E3499-ECE8-41DF-8241-BB883FFD5CF0}"/>
              </a:ext>
            </a:extLst>
          </p:cNvPr>
          <p:cNvGrpSpPr/>
          <p:nvPr/>
        </p:nvGrpSpPr>
        <p:grpSpPr>
          <a:xfrm>
            <a:off x="5217561" y="4377617"/>
            <a:ext cx="600226" cy="600226"/>
            <a:chOff x="5056829" y="4452544"/>
            <a:chExt cx="363690" cy="363690"/>
          </a:xfrm>
        </p:grpSpPr>
        <p:sp>
          <p:nvSpPr>
            <p:cNvPr id="27" name="Oval 26">
              <a:extLst>
                <a:ext uri="{FF2B5EF4-FFF2-40B4-BE49-F238E27FC236}">
                  <a16:creationId xmlns:a16="http://schemas.microsoft.com/office/drawing/2014/main" id="{6DADF6E8-DCD6-40CA-B049-AEDC2A0270F0}"/>
                </a:ext>
              </a:extLst>
            </p:cNvPr>
            <p:cNvSpPr/>
            <p:nvPr/>
          </p:nvSpPr>
          <p:spPr>
            <a:xfrm>
              <a:off x="5056829" y="4452544"/>
              <a:ext cx="363690" cy="363690"/>
            </a:xfrm>
            <a:prstGeom prst="ellipse">
              <a:avLst/>
            </a:prstGeom>
            <a:solidFill>
              <a:schemeClr val="accent1">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5F7C82C2-3BC4-4452-BD69-BE5B7F3BDBC9}"/>
                </a:ext>
              </a:extLst>
            </p:cNvPr>
            <p:cNvSpPr/>
            <p:nvPr/>
          </p:nvSpPr>
          <p:spPr>
            <a:xfrm>
              <a:off x="5090960" y="4486675"/>
              <a:ext cx="295428" cy="295428"/>
            </a:xfrm>
            <a:prstGeom prst="ellipse">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BC114713-A7CA-4BF2-95F2-42F662EA7204}"/>
                </a:ext>
              </a:extLst>
            </p:cNvPr>
            <p:cNvSpPr/>
            <p:nvPr/>
          </p:nvSpPr>
          <p:spPr>
            <a:xfrm>
              <a:off x="5129060" y="4524775"/>
              <a:ext cx="219228" cy="21922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 name="Group 30">
            <a:extLst>
              <a:ext uri="{FF2B5EF4-FFF2-40B4-BE49-F238E27FC236}">
                <a16:creationId xmlns:a16="http://schemas.microsoft.com/office/drawing/2014/main" id="{F7A87CCC-982F-4C6A-88AA-9CCD6E188D2E}"/>
              </a:ext>
            </a:extLst>
          </p:cNvPr>
          <p:cNvGrpSpPr/>
          <p:nvPr/>
        </p:nvGrpSpPr>
        <p:grpSpPr>
          <a:xfrm>
            <a:off x="7106803" y="3531730"/>
            <a:ext cx="600226" cy="600226"/>
            <a:chOff x="5056829" y="4452544"/>
            <a:chExt cx="363690" cy="363690"/>
          </a:xfrm>
        </p:grpSpPr>
        <p:sp>
          <p:nvSpPr>
            <p:cNvPr id="32" name="Oval 31">
              <a:extLst>
                <a:ext uri="{FF2B5EF4-FFF2-40B4-BE49-F238E27FC236}">
                  <a16:creationId xmlns:a16="http://schemas.microsoft.com/office/drawing/2014/main" id="{9E21CCB5-DA43-471A-90F7-60B380A638EA}"/>
                </a:ext>
              </a:extLst>
            </p:cNvPr>
            <p:cNvSpPr/>
            <p:nvPr/>
          </p:nvSpPr>
          <p:spPr>
            <a:xfrm>
              <a:off x="5056829" y="4452544"/>
              <a:ext cx="363690" cy="363690"/>
            </a:xfrm>
            <a:prstGeom prst="ellipse">
              <a:avLst/>
            </a:prstGeom>
            <a:solidFill>
              <a:schemeClr val="accent2">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816FF7C2-FC52-496A-8DA8-8D12DA89EE5B}"/>
                </a:ext>
              </a:extLst>
            </p:cNvPr>
            <p:cNvSpPr/>
            <p:nvPr/>
          </p:nvSpPr>
          <p:spPr>
            <a:xfrm>
              <a:off x="5090960" y="4486675"/>
              <a:ext cx="295428" cy="295428"/>
            </a:xfrm>
            <a:prstGeom prst="ellipse">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3FDECDA-4619-42AA-938C-3A8D77763E03}"/>
                </a:ext>
              </a:extLst>
            </p:cNvPr>
            <p:cNvSpPr/>
            <p:nvPr/>
          </p:nvSpPr>
          <p:spPr>
            <a:xfrm>
              <a:off x="5129060" y="4524775"/>
              <a:ext cx="219228" cy="21922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 name="Group 34">
            <a:extLst>
              <a:ext uri="{FF2B5EF4-FFF2-40B4-BE49-F238E27FC236}">
                <a16:creationId xmlns:a16="http://schemas.microsoft.com/office/drawing/2014/main" id="{979D8AE7-173A-4CF4-82EA-F16FB836583B}"/>
              </a:ext>
            </a:extLst>
          </p:cNvPr>
          <p:cNvGrpSpPr/>
          <p:nvPr/>
        </p:nvGrpSpPr>
        <p:grpSpPr>
          <a:xfrm>
            <a:off x="9138134" y="2609021"/>
            <a:ext cx="600226" cy="600226"/>
            <a:chOff x="5056829" y="4452544"/>
            <a:chExt cx="363690" cy="363690"/>
          </a:xfrm>
        </p:grpSpPr>
        <p:sp>
          <p:nvSpPr>
            <p:cNvPr id="36" name="Oval 35">
              <a:extLst>
                <a:ext uri="{FF2B5EF4-FFF2-40B4-BE49-F238E27FC236}">
                  <a16:creationId xmlns:a16="http://schemas.microsoft.com/office/drawing/2014/main" id="{9708AAEB-E7DF-4BEB-9112-7AE721AE7564}"/>
                </a:ext>
              </a:extLst>
            </p:cNvPr>
            <p:cNvSpPr/>
            <p:nvPr/>
          </p:nvSpPr>
          <p:spPr>
            <a:xfrm>
              <a:off x="5056829" y="4452544"/>
              <a:ext cx="363690" cy="363690"/>
            </a:xfrm>
            <a:prstGeom prst="ellipse">
              <a:avLst/>
            </a:prstGeom>
            <a:solidFill>
              <a:schemeClr val="accent3">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59B86CE5-2BE5-43A7-AE26-F9F5819E32FA}"/>
                </a:ext>
              </a:extLst>
            </p:cNvPr>
            <p:cNvSpPr/>
            <p:nvPr/>
          </p:nvSpPr>
          <p:spPr>
            <a:xfrm>
              <a:off x="5090960" y="4486675"/>
              <a:ext cx="295428" cy="295428"/>
            </a:xfrm>
            <a:prstGeom prst="ellipse">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E7C1936A-4707-46FC-B3FC-EAEB69AFE05B}"/>
                </a:ext>
              </a:extLst>
            </p:cNvPr>
            <p:cNvSpPr/>
            <p:nvPr/>
          </p:nvSpPr>
          <p:spPr>
            <a:xfrm>
              <a:off x="5129060" y="4524775"/>
              <a:ext cx="219228" cy="21922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 name="Group 38">
            <a:extLst>
              <a:ext uri="{FF2B5EF4-FFF2-40B4-BE49-F238E27FC236}">
                <a16:creationId xmlns:a16="http://schemas.microsoft.com/office/drawing/2014/main" id="{5933249C-7A26-4FB9-8A4F-41591CAD2056}"/>
              </a:ext>
            </a:extLst>
          </p:cNvPr>
          <p:cNvGrpSpPr/>
          <p:nvPr/>
        </p:nvGrpSpPr>
        <p:grpSpPr>
          <a:xfrm>
            <a:off x="10925024" y="1866786"/>
            <a:ext cx="600226" cy="600226"/>
            <a:chOff x="5056829" y="4452544"/>
            <a:chExt cx="363690" cy="363690"/>
          </a:xfrm>
        </p:grpSpPr>
        <p:sp>
          <p:nvSpPr>
            <p:cNvPr id="40" name="Oval 39">
              <a:extLst>
                <a:ext uri="{FF2B5EF4-FFF2-40B4-BE49-F238E27FC236}">
                  <a16:creationId xmlns:a16="http://schemas.microsoft.com/office/drawing/2014/main" id="{38B00721-5597-476C-BD58-9EDB798174DD}"/>
                </a:ext>
              </a:extLst>
            </p:cNvPr>
            <p:cNvSpPr/>
            <p:nvPr/>
          </p:nvSpPr>
          <p:spPr>
            <a:xfrm>
              <a:off x="5056829" y="4452544"/>
              <a:ext cx="363690" cy="363690"/>
            </a:xfrm>
            <a:prstGeom prst="ellipse">
              <a:avLst/>
            </a:prstGeom>
            <a:solidFill>
              <a:schemeClr val="accent4">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84F5B22E-D5E4-4ECA-B28A-A7B6059A806E}"/>
                </a:ext>
              </a:extLst>
            </p:cNvPr>
            <p:cNvSpPr/>
            <p:nvPr/>
          </p:nvSpPr>
          <p:spPr>
            <a:xfrm>
              <a:off x="5090960" y="4486675"/>
              <a:ext cx="295428" cy="295428"/>
            </a:xfrm>
            <a:prstGeom prst="ellipse">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8BF8EB8C-4FF9-4D52-BAF4-FA67E1767EE4}"/>
                </a:ext>
              </a:extLst>
            </p:cNvPr>
            <p:cNvSpPr/>
            <p:nvPr/>
          </p:nvSpPr>
          <p:spPr>
            <a:xfrm>
              <a:off x="5129060" y="4524775"/>
              <a:ext cx="219228" cy="219228"/>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 name="Group 55">
            <a:extLst>
              <a:ext uri="{FF2B5EF4-FFF2-40B4-BE49-F238E27FC236}">
                <a16:creationId xmlns:a16="http://schemas.microsoft.com/office/drawing/2014/main" id="{8C81E7FC-73EC-4EDA-8068-0A1769B7B635}"/>
              </a:ext>
            </a:extLst>
          </p:cNvPr>
          <p:cNvGrpSpPr/>
          <p:nvPr/>
        </p:nvGrpSpPr>
        <p:grpSpPr>
          <a:xfrm>
            <a:off x="1393709" y="1746893"/>
            <a:ext cx="1539533" cy="501482"/>
            <a:chOff x="1310790" y="4457699"/>
            <a:chExt cx="2628750" cy="501482"/>
          </a:xfrm>
        </p:grpSpPr>
        <p:sp>
          <p:nvSpPr>
            <p:cNvPr id="58" name="TextBox 57">
              <a:extLst>
                <a:ext uri="{FF2B5EF4-FFF2-40B4-BE49-F238E27FC236}">
                  <a16:creationId xmlns:a16="http://schemas.microsoft.com/office/drawing/2014/main" id="{5B1204C8-EC40-4CB4-B544-7109154C5852}"/>
                </a:ext>
              </a:extLst>
            </p:cNvPr>
            <p:cNvSpPr txBox="1"/>
            <p:nvPr/>
          </p:nvSpPr>
          <p:spPr>
            <a:xfrm>
              <a:off x="1310790" y="4457699"/>
              <a:ext cx="2628748" cy="307777"/>
            </a:xfrm>
            <a:prstGeom prst="rect">
              <a:avLst/>
            </a:prstGeom>
            <a:noFill/>
          </p:spPr>
          <p:txBody>
            <a:bodyPr wrap="square" rtlCol="0">
              <a:spAutoFit/>
            </a:bodyPr>
            <a:lstStyle/>
            <a:p>
              <a:r>
                <a:rPr lang="en-US" sz="1400" b="1">
                  <a:solidFill>
                    <a:schemeClr val="accent1"/>
                  </a:solidFill>
                  <a:latin typeface="Montserrat" panose="00000500000000000000" pitchFamily="2" charset="0"/>
                </a:rPr>
                <a:t>Finance</a:t>
              </a:r>
            </a:p>
          </p:txBody>
        </p:sp>
        <p:sp>
          <p:nvSpPr>
            <p:cNvPr id="60" name="Text Placeholder 4">
              <a:extLst>
                <a:ext uri="{FF2B5EF4-FFF2-40B4-BE49-F238E27FC236}">
                  <a16:creationId xmlns:a16="http://schemas.microsoft.com/office/drawing/2014/main" id="{E28F8E84-EC9D-4F1F-B778-8DC1B4D43392}"/>
                </a:ext>
              </a:extLst>
            </p:cNvPr>
            <p:cNvSpPr txBox="1">
              <a:spLocks/>
            </p:cNvSpPr>
            <p:nvPr/>
          </p:nvSpPr>
          <p:spPr>
            <a:xfrm>
              <a:off x="1310792" y="4728349"/>
              <a:ext cx="2628748" cy="2308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Ipsam</a:t>
              </a:r>
            </a:p>
          </p:txBody>
        </p:sp>
      </p:grpSp>
      <p:grpSp>
        <p:nvGrpSpPr>
          <p:cNvPr id="62" name="Group 61">
            <a:extLst>
              <a:ext uri="{FF2B5EF4-FFF2-40B4-BE49-F238E27FC236}">
                <a16:creationId xmlns:a16="http://schemas.microsoft.com/office/drawing/2014/main" id="{D399D0B9-0240-4CB4-9BFE-2C918294EFFB}"/>
              </a:ext>
            </a:extLst>
          </p:cNvPr>
          <p:cNvGrpSpPr/>
          <p:nvPr/>
        </p:nvGrpSpPr>
        <p:grpSpPr>
          <a:xfrm>
            <a:off x="1417027" y="2669602"/>
            <a:ext cx="1539533" cy="501482"/>
            <a:chOff x="1310790" y="4457699"/>
            <a:chExt cx="2628750" cy="501482"/>
          </a:xfrm>
        </p:grpSpPr>
        <p:sp>
          <p:nvSpPr>
            <p:cNvPr id="64" name="TextBox 63">
              <a:extLst>
                <a:ext uri="{FF2B5EF4-FFF2-40B4-BE49-F238E27FC236}">
                  <a16:creationId xmlns:a16="http://schemas.microsoft.com/office/drawing/2014/main" id="{CDA1FA11-67D3-4889-AC1D-15BAC1F261F4}"/>
                </a:ext>
              </a:extLst>
            </p:cNvPr>
            <p:cNvSpPr txBox="1"/>
            <p:nvPr/>
          </p:nvSpPr>
          <p:spPr>
            <a:xfrm>
              <a:off x="1310790" y="4457699"/>
              <a:ext cx="2628748" cy="307777"/>
            </a:xfrm>
            <a:prstGeom prst="rect">
              <a:avLst/>
            </a:prstGeom>
            <a:noFill/>
          </p:spPr>
          <p:txBody>
            <a:bodyPr wrap="square" rtlCol="0">
              <a:spAutoFit/>
            </a:bodyPr>
            <a:lstStyle/>
            <a:p>
              <a:r>
                <a:rPr lang="en-US" sz="1400" b="1">
                  <a:solidFill>
                    <a:schemeClr val="accent2"/>
                  </a:solidFill>
                  <a:latin typeface="Montserrat" panose="00000500000000000000" pitchFamily="2" charset="0"/>
                </a:rPr>
                <a:t>Balance</a:t>
              </a:r>
            </a:p>
          </p:txBody>
        </p:sp>
        <p:sp>
          <p:nvSpPr>
            <p:cNvPr id="66" name="Text Placeholder 4">
              <a:extLst>
                <a:ext uri="{FF2B5EF4-FFF2-40B4-BE49-F238E27FC236}">
                  <a16:creationId xmlns:a16="http://schemas.microsoft.com/office/drawing/2014/main" id="{78158A16-E975-4D3E-B08F-D75594530034}"/>
                </a:ext>
              </a:extLst>
            </p:cNvPr>
            <p:cNvSpPr txBox="1">
              <a:spLocks/>
            </p:cNvSpPr>
            <p:nvPr/>
          </p:nvSpPr>
          <p:spPr>
            <a:xfrm>
              <a:off x="1310792" y="4728349"/>
              <a:ext cx="2628748" cy="2308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Ipsam</a:t>
              </a:r>
            </a:p>
          </p:txBody>
        </p:sp>
      </p:grpSp>
      <p:grpSp>
        <p:nvGrpSpPr>
          <p:cNvPr id="67" name="Group 66">
            <a:extLst>
              <a:ext uri="{FF2B5EF4-FFF2-40B4-BE49-F238E27FC236}">
                <a16:creationId xmlns:a16="http://schemas.microsoft.com/office/drawing/2014/main" id="{7F383AA8-19C8-43C7-9E5C-87687E08E6B9}"/>
              </a:ext>
            </a:extLst>
          </p:cNvPr>
          <p:cNvGrpSpPr/>
          <p:nvPr/>
        </p:nvGrpSpPr>
        <p:grpSpPr>
          <a:xfrm>
            <a:off x="1393709" y="3592311"/>
            <a:ext cx="1539533" cy="501482"/>
            <a:chOff x="1310790" y="4457699"/>
            <a:chExt cx="2628750" cy="501482"/>
          </a:xfrm>
        </p:grpSpPr>
        <p:sp>
          <p:nvSpPr>
            <p:cNvPr id="68" name="TextBox 67">
              <a:extLst>
                <a:ext uri="{FF2B5EF4-FFF2-40B4-BE49-F238E27FC236}">
                  <a16:creationId xmlns:a16="http://schemas.microsoft.com/office/drawing/2014/main" id="{F95DED94-8F34-4718-87E0-CDE2984CFFD5}"/>
                </a:ext>
              </a:extLst>
            </p:cNvPr>
            <p:cNvSpPr txBox="1"/>
            <p:nvPr/>
          </p:nvSpPr>
          <p:spPr>
            <a:xfrm>
              <a:off x="1310790" y="4457699"/>
              <a:ext cx="2628748" cy="307777"/>
            </a:xfrm>
            <a:prstGeom prst="rect">
              <a:avLst/>
            </a:prstGeom>
            <a:noFill/>
          </p:spPr>
          <p:txBody>
            <a:bodyPr wrap="square" rtlCol="0">
              <a:spAutoFit/>
            </a:bodyPr>
            <a:lstStyle/>
            <a:p>
              <a:r>
                <a:rPr lang="en-US" sz="1400" b="1">
                  <a:solidFill>
                    <a:schemeClr val="accent3"/>
                  </a:solidFill>
                  <a:latin typeface="Montserrat" panose="00000500000000000000" pitchFamily="2" charset="0"/>
                </a:rPr>
                <a:t>Revenue</a:t>
              </a:r>
            </a:p>
          </p:txBody>
        </p:sp>
        <p:sp>
          <p:nvSpPr>
            <p:cNvPr id="69" name="Text Placeholder 4">
              <a:extLst>
                <a:ext uri="{FF2B5EF4-FFF2-40B4-BE49-F238E27FC236}">
                  <a16:creationId xmlns:a16="http://schemas.microsoft.com/office/drawing/2014/main" id="{75F10F6B-40BF-401E-8126-DBACA249AA79}"/>
                </a:ext>
              </a:extLst>
            </p:cNvPr>
            <p:cNvSpPr txBox="1">
              <a:spLocks/>
            </p:cNvSpPr>
            <p:nvPr/>
          </p:nvSpPr>
          <p:spPr>
            <a:xfrm>
              <a:off x="1310792" y="4728349"/>
              <a:ext cx="2628748" cy="2308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Ipsam</a:t>
              </a:r>
            </a:p>
          </p:txBody>
        </p:sp>
      </p:grpSp>
      <p:grpSp>
        <p:nvGrpSpPr>
          <p:cNvPr id="70" name="Group 69">
            <a:extLst>
              <a:ext uri="{FF2B5EF4-FFF2-40B4-BE49-F238E27FC236}">
                <a16:creationId xmlns:a16="http://schemas.microsoft.com/office/drawing/2014/main" id="{7105C3D3-771A-487F-8686-C1E4F2863CFB}"/>
              </a:ext>
            </a:extLst>
          </p:cNvPr>
          <p:cNvGrpSpPr/>
          <p:nvPr/>
        </p:nvGrpSpPr>
        <p:grpSpPr>
          <a:xfrm>
            <a:off x="1385707" y="4515020"/>
            <a:ext cx="1539533" cy="501482"/>
            <a:chOff x="1310790" y="4457699"/>
            <a:chExt cx="2628750" cy="501482"/>
          </a:xfrm>
        </p:grpSpPr>
        <p:sp>
          <p:nvSpPr>
            <p:cNvPr id="71" name="TextBox 70">
              <a:extLst>
                <a:ext uri="{FF2B5EF4-FFF2-40B4-BE49-F238E27FC236}">
                  <a16:creationId xmlns:a16="http://schemas.microsoft.com/office/drawing/2014/main" id="{24E01A68-1458-4DD7-8CF7-6047D0970058}"/>
                </a:ext>
              </a:extLst>
            </p:cNvPr>
            <p:cNvSpPr txBox="1"/>
            <p:nvPr/>
          </p:nvSpPr>
          <p:spPr>
            <a:xfrm>
              <a:off x="1310790" y="4457699"/>
              <a:ext cx="2628748" cy="307777"/>
            </a:xfrm>
            <a:prstGeom prst="rect">
              <a:avLst/>
            </a:prstGeom>
            <a:noFill/>
          </p:spPr>
          <p:txBody>
            <a:bodyPr wrap="square" rtlCol="0">
              <a:spAutoFit/>
            </a:bodyPr>
            <a:lstStyle/>
            <a:p>
              <a:r>
                <a:rPr lang="en-US" sz="1400" b="1">
                  <a:solidFill>
                    <a:schemeClr val="accent4"/>
                  </a:solidFill>
                  <a:latin typeface="Montserrat" panose="00000500000000000000" pitchFamily="2" charset="0"/>
                </a:rPr>
                <a:t>Sells</a:t>
              </a:r>
            </a:p>
          </p:txBody>
        </p:sp>
        <p:sp>
          <p:nvSpPr>
            <p:cNvPr id="72" name="Text Placeholder 4">
              <a:extLst>
                <a:ext uri="{FF2B5EF4-FFF2-40B4-BE49-F238E27FC236}">
                  <a16:creationId xmlns:a16="http://schemas.microsoft.com/office/drawing/2014/main" id="{5D01D544-493E-45BE-A520-E3232B55070D}"/>
                </a:ext>
              </a:extLst>
            </p:cNvPr>
            <p:cNvSpPr txBox="1">
              <a:spLocks/>
            </p:cNvSpPr>
            <p:nvPr/>
          </p:nvSpPr>
          <p:spPr>
            <a:xfrm>
              <a:off x="1310792" y="4728349"/>
              <a:ext cx="2628748" cy="2308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Ipsam</a:t>
              </a:r>
            </a:p>
          </p:txBody>
        </p:sp>
      </p:grpSp>
      <p:grpSp>
        <p:nvGrpSpPr>
          <p:cNvPr id="73" name="Group 72">
            <a:extLst>
              <a:ext uri="{FF2B5EF4-FFF2-40B4-BE49-F238E27FC236}">
                <a16:creationId xmlns:a16="http://schemas.microsoft.com/office/drawing/2014/main" id="{766D0892-7ACE-4AB4-9547-7CD889FFA971}"/>
              </a:ext>
            </a:extLst>
          </p:cNvPr>
          <p:cNvGrpSpPr/>
          <p:nvPr/>
        </p:nvGrpSpPr>
        <p:grpSpPr>
          <a:xfrm>
            <a:off x="1379874" y="5437731"/>
            <a:ext cx="1539533" cy="501482"/>
            <a:chOff x="1310790" y="4457699"/>
            <a:chExt cx="2628750" cy="501482"/>
          </a:xfrm>
        </p:grpSpPr>
        <p:sp>
          <p:nvSpPr>
            <p:cNvPr id="74" name="TextBox 73">
              <a:extLst>
                <a:ext uri="{FF2B5EF4-FFF2-40B4-BE49-F238E27FC236}">
                  <a16:creationId xmlns:a16="http://schemas.microsoft.com/office/drawing/2014/main" id="{9AB4B5A2-8458-434E-BA7D-0D49B3948DE7}"/>
                </a:ext>
              </a:extLst>
            </p:cNvPr>
            <p:cNvSpPr txBox="1"/>
            <p:nvPr/>
          </p:nvSpPr>
          <p:spPr>
            <a:xfrm>
              <a:off x="1310790" y="4457699"/>
              <a:ext cx="2628748" cy="307777"/>
            </a:xfrm>
            <a:prstGeom prst="rect">
              <a:avLst/>
            </a:prstGeom>
            <a:noFill/>
          </p:spPr>
          <p:txBody>
            <a:bodyPr wrap="square" rtlCol="0">
              <a:spAutoFit/>
            </a:bodyPr>
            <a:lstStyle/>
            <a:p>
              <a:r>
                <a:rPr lang="en-US" sz="1400" b="1">
                  <a:solidFill>
                    <a:schemeClr val="accent5"/>
                  </a:solidFill>
                  <a:latin typeface="Montserrat" panose="00000500000000000000" pitchFamily="2" charset="0"/>
                </a:rPr>
                <a:t>Payment</a:t>
              </a:r>
            </a:p>
          </p:txBody>
        </p:sp>
        <p:sp>
          <p:nvSpPr>
            <p:cNvPr id="75" name="Text Placeholder 4">
              <a:extLst>
                <a:ext uri="{FF2B5EF4-FFF2-40B4-BE49-F238E27FC236}">
                  <a16:creationId xmlns:a16="http://schemas.microsoft.com/office/drawing/2014/main" id="{47C96F04-71CF-4FDC-8453-3146510A5477}"/>
                </a:ext>
              </a:extLst>
            </p:cNvPr>
            <p:cNvSpPr txBox="1">
              <a:spLocks/>
            </p:cNvSpPr>
            <p:nvPr/>
          </p:nvSpPr>
          <p:spPr>
            <a:xfrm>
              <a:off x="1310792" y="4728349"/>
              <a:ext cx="2628748" cy="2308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chemeClr val="tx2"/>
                  </a:solidFill>
                  <a:latin typeface="Montserrat" panose="00000500000000000000" pitchFamily="2" charset="0"/>
                </a:rPr>
                <a:t>Lorem Ipsam</a:t>
              </a:r>
            </a:p>
          </p:txBody>
        </p:sp>
      </p:grpSp>
      <p:grpSp>
        <p:nvGrpSpPr>
          <p:cNvPr id="100" name="Graphic 89">
            <a:extLst>
              <a:ext uri="{FF2B5EF4-FFF2-40B4-BE49-F238E27FC236}">
                <a16:creationId xmlns:a16="http://schemas.microsoft.com/office/drawing/2014/main" id="{FFB9F459-753C-47BA-B7F1-0EFEEC57344D}"/>
              </a:ext>
            </a:extLst>
          </p:cNvPr>
          <p:cNvGrpSpPr/>
          <p:nvPr/>
        </p:nvGrpSpPr>
        <p:grpSpPr>
          <a:xfrm>
            <a:off x="5415364" y="4575420"/>
            <a:ext cx="207586" cy="207586"/>
            <a:chOff x="3657600" y="990600"/>
            <a:chExt cx="4876800" cy="4876800"/>
          </a:xfrm>
          <a:solidFill>
            <a:srgbClr val="FFFFFF"/>
          </a:solidFill>
        </p:grpSpPr>
        <p:sp>
          <p:nvSpPr>
            <p:cNvPr id="101" name="Freeform: Shape 100">
              <a:extLst>
                <a:ext uri="{FF2B5EF4-FFF2-40B4-BE49-F238E27FC236}">
                  <a16:creationId xmlns:a16="http://schemas.microsoft.com/office/drawing/2014/main" id="{F54F26FB-978F-4341-B846-1F5D31A7B221}"/>
                </a:ext>
              </a:extLst>
            </p:cNvPr>
            <p:cNvSpPr/>
            <p:nvPr/>
          </p:nvSpPr>
          <p:spPr>
            <a:xfrm>
              <a:off x="6507480" y="990600"/>
              <a:ext cx="857250" cy="857250"/>
            </a:xfrm>
            <a:custGeom>
              <a:avLst/>
              <a:gdLst>
                <a:gd name="connsiteX0" fmla="*/ 860107 w 857250"/>
                <a:gd name="connsiteY0" fmla="*/ 832485 h 857250"/>
                <a:gd name="connsiteX1" fmla="*/ 734377 w 857250"/>
                <a:gd name="connsiteY1" fmla="*/ 529590 h 857250"/>
                <a:gd name="connsiteX2" fmla="*/ 330517 w 857250"/>
                <a:gd name="connsiteY2" fmla="*/ 125730 h 857250"/>
                <a:gd name="connsiteX3" fmla="*/ 24765 w 857250"/>
                <a:gd name="connsiteY3" fmla="*/ 0 h 857250"/>
                <a:gd name="connsiteX4" fmla="*/ 0 w 857250"/>
                <a:gd name="connsiteY4" fmla="*/ 0 h 857250"/>
                <a:gd name="connsiteX5" fmla="*/ 0 w 857250"/>
                <a:gd name="connsiteY5" fmla="*/ 857250 h 857250"/>
                <a:gd name="connsiteX6" fmla="*/ 860107 w 857250"/>
                <a:gd name="connsiteY6" fmla="*/ 857250 h 857250"/>
                <a:gd name="connsiteX7" fmla="*/ 860107 w 857250"/>
                <a:gd name="connsiteY7" fmla="*/ 832485 h 857250"/>
                <a:gd name="connsiteX8" fmla="*/ 860107 w 857250"/>
                <a:gd name="connsiteY8" fmla="*/ 832485 h 857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57250" h="857250">
                  <a:moveTo>
                    <a:pt x="860107" y="832485"/>
                  </a:moveTo>
                  <a:cubicBezTo>
                    <a:pt x="860107" y="718185"/>
                    <a:pt x="815340" y="610553"/>
                    <a:pt x="734377" y="529590"/>
                  </a:cubicBezTo>
                  <a:lnTo>
                    <a:pt x="330517" y="125730"/>
                  </a:lnTo>
                  <a:cubicBezTo>
                    <a:pt x="250507" y="45720"/>
                    <a:pt x="137160" y="0"/>
                    <a:pt x="24765" y="0"/>
                  </a:cubicBezTo>
                  <a:lnTo>
                    <a:pt x="0" y="0"/>
                  </a:lnTo>
                  <a:lnTo>
                    <a:pt x="0" y="857250"/>
                  </a:lnTo>
                  <a:lnTo>
                    <a:pt x="860107" y="857250"/>
                  </a:lnTo>
                  <a:lnTo>
                    <a:pt x="860107" y="832485"/>
                  </a:lnTo>
                  <a:lnTo>
                    <a:pt x="860107" y="832485"/>
                  </a:lnTo>
                  <a:close/>
                </a:path>
              </a:pathLst>
            </a:custGeom>
            <a:grpFill/>
            <a:ln w="9525" cap="flat">
              <a:noFill/>
              <a:prstDash val="solid"/>
              <a:miter/>
            </a:ln>
          </p:spPr>
          <p:txBody>
            <a:bodyPr rtlCol="0" anchor="ctr"/>
            <a:lstStyle/>
            <a:p>
              <a:endParaRPr lang="en-US"/>
            </a:p>
          </p:txBody>
        </p:sp>
        <p:sp>
          <p:nvSpPr>
            <p:cNvPr id="102" name="Freeform: Shape 101">
              <a:extLst>
                <a:ext uri="{FF2B5EF4-FFF2-40B4-BE49-F238E27FC236}">
                  <a16:creationId xmlns:a16="http://schemas.microsoft.com/office/drawing/2014/main" id="{CE3A5BD3-D248-49DF-A217-5113DD4F9C70}"/>
                </a:ext>
              </a:extLst>
            </p:cNvPr>
            <p:cNvSpPr/>
            <p:nvPr/>
          </p:nvSpPr>
          <p:spPr>
            <a:xfrm>
              <a:off x="3657600" y="990600"/>
              <a:ext cx="3705225" cy="4876800"/>
            </a:xfrm>
            <a:custGeom>
              <a:avLst/>
              <a:gdLst>
                <a:gd name="connsiteX0" fmla="*/ 2608898 w 3705225"/>
                <a:gd name="connsiteY0" fmla="*/ 2947988 h 4876800"/>
                <a:gd name="connsiteX1" fmla="*/ 2746058 w 3705225"/>
                <a:gd name="connsiteY1" fmla="*/ 2725103 h 4876800"/>
                <a:gd name="connsiteX2" fmla="*/ 3713798 w 3705225"/>
                <a:gd name="connsiteY2" fmla="*/ 1762125 h 4876800"/>
                <a:gd name="connsiteX3" fmla="*/ 3713798 w 3705225"/>
                <a:gd name="connsiteY3" fmla="*/ 1143000 h 4876800"/>
                <a:gd name="connsiteX4" fmla="*/ 2709863 w 3705225"/>
                <a:gd name="connsiteY4" fmla="*/ 1143000 h 4876800"/>
                <a:gd name="connsiteX5" fmla="*/ 2571750 w 3705225"/>
                <a:gd name="connsiteY5" fmla="*/ 1000125 h 4876800"/>
                <a:gd name="connsiteX6" fmla="*/ 2571750 w 3705225"/>
                <a:gd name="connsiteY6" fmla="*/ 0 h 4876800"/>
                <a:gd name="connsiteX7" fmla="*/ 428625 w 3705225"/>
                <a:gd name="connsiteY7" fmla="*/ 0 h 4876800"/>
                <a:gd name="connsiteX8" fmla="*/ 0 w 3705225"/>
                <a:gd name="connsiteY8" fmla="*/ 428625 h 4876800"/>
                <a:gd name="connsiteX9" fmla="*/ 0 w 3705225"/>
                <a:gd name="connsiteY9" fmla="*/ 4448175 h 4876800"/>
                <a:gd name="connsiteX10" fmla="*/ 428625 w 3705225"/>
                <a:gd name="connsiteY10" fmla="*/ 4876800 h 4876800"/>
                <a:gd name="connsiteX11" fmla="*/ 3281363 w 3705225"/>
                <a:gd name="connsiteY11" fmla="*/ 4876800 h 4876800"/>
                <a:gd name="connsiteX12" fmla="*/ 3713798 w 3705225"/>
                <a:gd name="connsiteY12" fmla="*/ 4448175 h 4876800"/>
                <a:gd name="connsiteX13" fmla="*/ 3713798 w 3705225"/>
                <a:gd name="connsiteY13" fmla="*/ 3381375 h 4876800"/>
                <a:gd name="connsiteX14" fmla="*/ 3556635 w 3705225"/>
                <a:gd name="connsiteY14" fmla="*/ 3534728 h 4876800"/>
                <a:gd name="connsiteX15" fmla="*/ 3334703 w 3705225"/>
                <a:gd name="connsiteY15" fmla="*/ 3671888 h 4876800"/>
                <a:gd name="connsiteX16" fmla="*/ 2880360 w 3705225"/>
                <a:gd name="connsiteY16" fmla="*/ 3823335 h 4876800"/>
                <a:gd name="connsiteX17" fmla="*/ 2810828 w 3705225"/>
                <a:gd name="connsiteY17" fmla="*/ 3827145 h 4876800"/>
                <a:gd name="connsiteX18" fmla="*/ 2521268 w 3705225"/>
                <a:gd name="connsiteY18" fmla="*/ 3678555 h 4876800"/>
                <a:gd name="connsiteX19" fmla="*/ 2472690 w 3705225"/>
                <a:gd name="connsiteY19" fmla="*/ 3356610 h 4876800"/>
                <a:gd name="connsiteX20" fmla="*/ 2608898 w 3705225"/>
                <a:gd name="connsiteY20" fmla="*/ 2947988 h 4876800"/>
                <a:gd name="connsiteX21" fmla="*/ 714375 w 3705225"/>
                <a:gd name="connsiteY21" fmla="*/ 2571750 h 4876800"/>
                <a:gd name="connsiteX22" fmla="*/ 2138363 w 3705225"/>
                <a:gd name="connsiteY22" fmla="*/ 2571750 h 4876800"/>
                <a:gd name="connsiteX23" fmla="*/ 2281238 w 3705225"/>
                <a:gd name="connsiteY23" fmla="*/ 2714625 h 4876800"/>
                <a:gd name="connsiteX24" fmla="*/ 2138363 w 3705225"/>
                <a:gd name="connsiteY24" fmla="*/ 2857500 h 4876800"/>
                <a:gd name="connsiteX25" fmla="*/ 714375 w 3705225"/>
                <a:gd name="connsiteY25" fmla="*/ 2857500 h 4876800"/>
                <a:gd name="connsiteX26" fmla="*/ 571500 w 3705225"/>
                <a:gd name="connsiteY26" fmla="*/ 2714625 h 4876800"/>
                <a:gd name="connsiteX27" fmla="*/ 714375 w 3705225"/>
                <a:gd name="connsiteY27" fmla="*/ 2571750 h 4876800"/>
                <a:gd name="connsiteX28" fmla="*/ 571500 w 3705225"/>
                <a:gd name="connsiteY28" fmla="*/ 2143125 h 4876800"/>
                <a:gd name="connsiteX29" fmla="*/ 714375 w 3705225"/>
                <a:gd name="connsiteY29" fmla="*/ 2000250 h 4876800"/>
                <a:gd name="connsiteX30" fmla="*/ 2138363 w 3705225"/>
                <a:gd name="connsiteY30" fmla="*/ 2000250 h 4876800"/>
                <a:gd name="connsiteX31" fmla="*/ 2281238 w 3705225"/>
                <a:gd name="connsiteY31" fmla="*/ 2143125 h 4876800"/>
                <a:gd name="connsiteX32" fmla="*/ 2138363 w 3705225"/>
                <a:gd name="connsiteY32" fmla="*/ 2286000 h 4876800"/>
                <a:gd name="connsiteX33" fmla="*/ 714375 w 3705225"/>
                <a:gd name="connsiteY33" fmla="*/ 2286000 h 4876800"/>
                <a:gd name="connsiteX34" fmla="*/ 571500 w 3705225"/>
                <a:gd name="connsiteY34" fmla="*/ 2143125 h 4876800"/>
                <a:gd name="connsiteX35" fmla="*/ 571500 w 3705225"/>
                <a:gd name="connsiteY35" fmla="*/ 3286125 h 4876800"/>
                <a:gd name="connsiteX36" fmla="*/ 714375 w 3705225"/>
                <a:gd name="connsiteY36" fmla="*/ 3143250 h 4876800"/>
                <a:gd name="connsiteX37" fmla="*/ 2138363 w 3705225"/>
                <a:gd name="connsiteY37" fmla="*/ 3143250 h 4876800"/>
                <a:gd name="connsiteX38" fmla="*/ 2281238 w 3705225"/>
                <a:gd name="connsiteY38" fmla="*/ 3286125 h 4876800"/>
                <a:gd name="connsiteX39" fmla="*/ 2138363 w 3705225"/>
                <a:gd name="connsiteY39" fmla="*/ 3429000 h 4876800"/>
                <a:gd name="connsiteX40" fmla="*/ 714375 w 3705225"/>
                <a:gd name="connsiteY40" fmla="*/ 3429000 h 4876800"/>
                <a:gd name="connsiteX41" fmla="*/ 571500 w 3705225"/>
                <a:gd name="connsiteY41" fmla="*/ 3286125 h 4876800"/>
                <a:gd name="connsiteX42" fmla="*/ 2709863 w 3705225"/>
                <a:gd name="connsiteY42" fmla="*/ 4000500 h 4876800"/>
                <a:gd name="connsiteX43" fmla="*/ 2852738 w 3705225"/>
                <a:gd name="connsiteY43" fmla="*/ 4143375 h 4876800"/>
                <a:gd name="connsiteX44" fmla="*/ 2709863 w 3705225"/>
                <a:gd name="connsiteY44" fmla="*/ 4286250 h 4876800"/>
                <a:gd name="connsiteX45" fmla="*/ 1852613 w 3705225"/>
                <a:gd name="connsiteY45" fmla="*/ 4286250 h 4876800"/>
                <a:gd name="connsiteX46" fmla="*/ 1709738 w 3705225"/>
                <a:gd name="connsiteY46" fmla="*/ 4143375 h 4876800"/>
                <a:gd name="connsiteX47" fmla="*/ 1852613 w 3705225"/>
                <a:gd name="connsiteY47" fmla="*/ 4000500 h 4876800"/>
                <a:gd name="connsiteX48" fmla="*/ 2709863 w 3705225"/>
                <a:gd name="connsiteY48" fmla="*/ 4000500 h 4876800"/>
                <a:gd name="connsiteX49" fmla="*/ 714375 w 3705225"/>
                <a:gd name="connsiteY49" fmla="*/ 1714500 h 4876800"/>
                <a:gd name="connsiteX50" fmla="*/ 571500 w 3705225"/>
                <a:gd name="connsiteY50" fmla="*/ 1571625 h 4876800"/>
                <a:gd name="connsiteX51" fmla="*/ 714375 w 3705225"/>
                <a:gd name="connsiteY51" fmla="*/ 1428750 h 4876800"/>
                <a:gd name="connsiteX52" fmla="*/ 2709863 w 3705225"/>
                <a:gd name="connsiteY52" fmla="*/ 1428750 h 4876800"/>
                <a:gd name="connsiteX53" fmla="*/ 2852738 w 3705225"/>
                <a:gd name="connsiteY53" fmla="*/ 1571625 h 4876800"/>
                <a:gd name="connsiteX54" fmla="*/ 2709863 w 3705225"/>
                <a:gd name="connsiteY54" fmla="*/ 1714500 h 4876800"/>
                <a:gd name="connsiteX55" fmla="*/ 714375 w 3705225"/>
                <a:gd name="connsiteY55" fmla="*/ 1714500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3705225" h="4876800">
                  <a:moveTo>
                    <a:pt x="2608898" y="2947988"/>
                  </a:moveTo>
                  <a:cubicBezTo>
                    <a:pt x="2636520" y="2865120"/>
                    <a:pt x="2684145" y="2787968"/>
                    <a:pt x="2746058" y="2725103"/>
                  </a:cubicBezTo>
                  <a:lnTo>
                    <a:pt x="3713798" y="1762125"/>
                  </a:lnTo>
                  <a:lnTo>
                    <a:pt x="3713798" y="1143000"/>
                  </a:lnTo>
                  <a:lnTo>
                    <a:pt x="2709863" y="1143000"/>
                  </a:lnTo>
                  <a:cubicBezTo>
                    <a:pt x="2630805" y="1143000"/>
                    <a:pt x="2571750" y="1079183"/>
                    <a:pt x="2571750" y="1000125"/>
                  </a:cubicBezTo>
                  <a:lnTo>
                    <a:pt x="2571750" y="0"/>
                  </a:lnTo>
                  <a:lnTo>
                    <a:pt x="428625" y="0"/>
                  </a:lnTo>
                  <a:cubicBezTo>
                    <a:pt x="192405" y="0"/>
                    <a:pt x="0" y="192405"/>
                    <a:pt x="0" y="428625"/>
                  </a:cubicBezTo>
                  <a:lnTo>
                    <a:pt x="0" y="4448175"/>
                  </a:lnTo>
                  <a:cubicBezTo>
                    <a:pt x="0" y="4684395"/>
                    <a:pt x="192405" y="4876800"/>
                    <a:pt x="428625" y="4876800"/>
                  </a:cubicBezTo>
                  <a:lnTo>
                    <a:pt x="3281363" y="4876800"/>
                  </a:lnTo>
                  <a:cubicBezTo>
                    <a:pt x="3517583" y="4876800"/>
                    <a:pt x="3713798" y="4684395"/>
                    <a:pt x="3713798" y="4448175"/>
                  </a:cubicBezTo>
                  <a:lnTo>
                    <a:pt x="3713798" y="3381375"/>
                  </a:lnTo>
                  <a:lnTo>
                    <a:pt x="3556635" y="3534728"/>
                  </a:lnTo>
                  <a:cubicBezTo>
                    <a:pt x="3492818" y="3597593"/>
                    <a:pt x="3418523" y="3643313"/>
                    <a:pt x="3334703" y="3671888"/>
                  </a:cubicBezTo>
                  <a:lnTo>
                    <a:pt x="2880360" y="3823335"/>
                  </a:lnTo>
                  <a:lnTo>
                    <a:pt x="2810828" y="3827145"/>
                  </a:lnTo>
                  <a:cubicBezTo>
                    <a:pt x="2696528" y="3827145"/>
                    <a:pt x="2587943" y="3771900"/>
                    <a:pt x="2521268" y="3678555"/>
                  </a:cubicBezTo>
                  <a:cubicBezTo>
                    <a:pt x="2454593" y="3586163"/>
                    <a:pt x="2436495" y="3465195"/>
                    <a:pt x="2472690" y="3356610"/>
                  </a:cubicBezTo>
                  <a:lnTo>
                    <a:pt x="2608898" y="2947988"/>
                  </a:lnTo>
                  <a:close/>
                  <a:moveTo>
                    <a:pt x="714375" y="2571750"/>
                  </a:moveTo>
                  <a:lnTo>
                    <a:pt x="2138363" y="2571750"/>
                  </a:lnTo>
                  <a:cubicBezTo>
                    <a:pt x="2217420" y="2571750"/>
                    <a:pt x="2281238" y="2635568"/>
                    <a:pt x="2281238" y="2714625"/>
                  </a:cubicBezTo>
                  <a:cubicBezTo>
                    <a:pt x="2281238" y="2793683"/>
                    <a:pt x="2217420" y="2857500"/>
                    <a:pt x="2138363" y="2857500"/>
                  </a:cubicBezTo>
                  <a:lnTo>
                    <a:pt x="714375" y="2857500"/>
                  </a:lnTo>
                  <a:cubicBezTo>
                    <a:pt x="635318" y="2857500"/>
                    <a:pt x="571500" y="2793683"/>
                    <a:pt x="571500" y="2714625"/>
                  </a:cubicBezTo>
                  <a:cubicBezTo>
                    <a:pt x="571500" y="2635568"/>
                    <a:pt x="635318" y="2571750"/>
                    <a:pt x="714375" y="2571750"/>
                  </a:cubicBezTo>
                  <a:close/>
                  <a:moveTo>
                    <a:pt x="571500" y="2143125"/>
                  </a:moveTo>
                  <a:cubicBezTo>
                    <a:pt x="571500" y="2064068"/>
                    <a:pt x="635318" y="2000250"/>
                    <a:pt x="714375" y="2000250"/>
                  </a:cubicBezTo>
                  <a:lnTo>
                    <a:pt x="2138363" y="2000250"/>
                  </a:lnTo>
                  <a:cubicBezTo>
                    <a:pt x="2217420" y="2000250"/>
                    <a:pt x="2281238" y="2064068"/>
                    <a:pt x="2281238" y="2143125"/>
                  </a:cubicBezTo>
                  <a:cubicBezTo>
                    <a:pt x="2281238" y="2222183"/>
                    <a:pt x="2217420" y="2286000"/>
                    <a:pt x="2138363" y="2286000"/>
                  </a:cubicBezTo>
                  <a:lnTo>
                    <a:pt x="714375" y="2286000"/>
                  </a:lnTo>
                  <a:cubicBezTo>
                    <a:pt x="635318" y="2286000"/>
                    <a:pt x="571500" y="2222183"/>
                    <a:pt x="571500" y="2143125"/>
                  </a:cubicBezTo>
                  <a:close/>
                  <a:moveTo>
                    <a:pt x="571500" y="3286125"/>
                  </a:moveTo>
                  <a:cubicBezTo>
                    <a:pt x="571500" y="3207068"/>
                    <a:pt x="635318" y="3143250"/>
                    <a:pt x="714375" y="3143250"/>
                  </a:cubicBezTo>
                  <a:lnTo>
                    <a:pt x="2138363" y="3143250"/>
                  </a:lnTo>
                  <a:cubicBezTo>
                    <a:pt x="2217420" y="3143250"/>
                    <a:pt x="2281238" y="3207068"/>
                    <a:pt x="2281238" y="3286125"/>
                  </a:cubicBezTo>
                  <a:cubicBezTo>
                    <a:pt x="2281238" y="3365183"/>
                    <a:pt x="2217420" y="3429000"/>
                    <a:pt x="2138363" y="3429000"/>
                  </a:cubicBezTo>
                  <a:lnTo>
                    <a:pt x="714375" y="3429000"/>
                  </a:lnTo>
                  <a:cubicBezTo>
                    <a:pt x="635318" y="3429000"/>
                    <a:pt x="571500" y="3365183"/>
                    <a:pt x="571500" y="3286125"/>
                  </a:cubicBezTo>
                  <a:close/>
                  <a:moveTo>
                    <a:pt x="2709863" y="4000500"/>
                  </a:moveTo>
                  <a:cubicBezTo>
                    <a:pt x="2788920" y="4000500"/>
                    <a:pt x="2852738" y="4064318"/>
                    <a:pt x="2852738" y="4143375"/>
                  </a:cubicBezTo>
                  <a:cubicBezTo>
                    <a:pt x="2852738" y="4222433"/>
                    <a:pt x="2788920" y="4286250"/>
                    <a:pt x="2709863" y="4286250"/>
                  </a:cubicBezTo>
                  <a:lnTo>
                    <a:pt x="1852613" y="4286250"/>
                  </a:lnTo>
                  <a:cubicBezTo>
                    <a:pt x="1773555" y="4286250"/>
                    <a:pt x="1709738" y="4222433"/>
                    <a:pt x="1709738" y="4143375"/>
                  </a:cubicBezTo>
                  <a:cubicBezTo>
                    <a:pt x="1709738" y="4064318"/>
                    <a:pt x="1773555" y="4000500"/>
                    <a:pt x="1852613" y="4000500"/>
                  </a:cubicBezTo>
                  <a:lnTo>
                    <a:pt x="2709863" y="4000500"/>
                  </a:lnTo>
                  <a:close/>
                  <a:moveTo>
                    <a:pt x="714375" y="1714500"/>
                  </a:moveTo>
                  <a:cubicBezTo>
                    <a:pt x="635318" y="1714500"/>
                    <a:pt x="571500" y="1650683"/>
                    <a:pt x="571500" y="1571625"/>
                  </a:cubicBezTo>
                  <a:cubicBezTo>
                    <a:pt x="571500" y="1492568"/>
                    <a:pt x="635318" y="1428750"/>
                    <a:pt x="714375" y="1428750"/>
                  </a:cubicBezTo>
                  <a:lnTo>
                    <a:pt x="2709863" y="1428750"/>
                  </a:lnTo>
                  <a:cubicBezTo>
                    <a:pt x="2788920" y="1428750"/>
                    <a:pt x="2852738" y="1492568"/>
                    <a:pt x="2852738" y="1571625"/>
                  </a:cubicBezTo>
                  <a:cubicBezTo>
                    <a:pt x="2852738" y="1650683"/>
                    <a:pt x="2788920" y="1714500"/>
                    <a:pt x="2709863" y="1714500"/>
                  </a:cubicBezTo>
                  <a:lnTo>
                    <a:pt x="714375" y="1714500"/>
                  </a:lnTo>
                  <a:close/>
                </a:path>
              </a:pathLst>
            </a:custGeom>
            <a:grpFill/>
            <a:ln w="9525" cap="flat">
              <a:noFill/>
              <a:prstDash val="solid"/>
              <a:miter/>
            </a:ln>
          </p:spPr>
          <p:txBody>
            <a:bodyPr rtlCol="0" anchor="ctr"/>
            <a:lstStyle/>
            <a:p>
              <a:endParaRPr lang="en-US"/>
            </a:p>
          </p:txBody>
        </p:sp>
        <p:sp>
          <p:nvSpPr>
            <p:cNvPr id="103" name="Freeform: Shape 102">
              <a:extLst>
                <a:ext uri="{FF2B5EF4-FFF2-40B4-BE49-F238E27FC236}">
                  <a16:creationId xmlns:a16="http://schemas.microsoft.com/office/drawing/2014/main" id="{283A1FC8-F9F2-4CEB-858C-70C744BD0250}"/>
                </a:ext>
              </a:extLst>
            </p:cNvPr>
            <p:cNvSpPr/>
            <p:nvPr/>
          </p:nvSpPr>
          <p:spPr>
            <a:xfrm>
              <a:off x="6397817" y="4065270"/>
              <a:ext cx="466725" cy="466725"/>
            </a:xfrm>
            <a:custGeom>
              <a:avLst/>
              <a:gdLst>
                <a:gd name="connsiteX0" fmla="*/ 127761 w 466725"/>
                <a:gd name="connsiteY0" fmla="*/ 0 h 466725"/>
                <a:gd name="connsiteX1" fmla="*/ 3936 w 466725"/>
                <a:gd name="connsiteY1" fmla="*/ 373380 h 466725"/>
                <a:gd name="connsiteX2" fmla="*/ 94423 w 466725"/>
                <a:gd name="connsiteY2" fmla="*/ 463868 h 466725"/>
                <a:gd name="connsiteX3" fmla="*/ 466851 w 466725"/>
                <a:gd name="connsiteY3" fmla="*/ 339090 h 466725"/>
                <a:gd name="connsiteX4" fmla="*/ 127761 w 466725"/>
                <a:gd name="connsiteY4" fmla="*/ 0 h 4667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6725" h="466725">
                  <a:moveTo>
                    <a:pt x="127761" y="0"/>
                  </a:moveTo>
                  <a:lnTo>
                    <a:pt x="3936" y="373380"/>
                  </a:lnTo>
                  <a:cubicBezTo>
                    <a:pt x="-15114" y="429578"/>
                    <a:pt x="38226" y="481965"/>
                    <a:pt x="94423" y="463868"/>
                  </a:cubicBezTo>
                  <a:lnTo>
                    <a:pt x="466851" y="339090"/>
                  </a:lnTo>
                  <a:lnTo>
                    <a:pt x="127761" y="0"/>
                  </a:lnTo>
                  <a:close/>
                </a:path>
              </a:pathLst>
            </a:custGeom>
            <a:grpFill/>
            <a:ln w="9525" cap="flat">
              <a:noFill/>
              <a:prstDash val="solid"/>
              <a:miter/>
            </a:ln>
          </p:spPr>
          <p:txBody>
            <a:bodyPr rtlCol="0" anchor="ctr"/>
            <a:lstStyle/>
            <a:p>
              <a:endParaRPr lang="en-US"/>
            </a:p>
          </p:txBody>
        </p:sp>
        <p:sp>
          <p:nvSpPr>
            <p:cNvPr id="104" name="Freeform: Shape 103">
              <a:extLst>
                <a:ext uri="{FF2B5EF4-FFF2-40B4-BE49-F238E27FC236}">
                  <a16:creationId xmlns:a16="http://schemas.microsoft.com/office/drawing/2014/main" id="{AC88B978-B31C-482C-92E3-02ACE8CE4A26}"/>
                </a:ext>
              </a:extLst>
            </p:cNvPr>
            <p:cNvSpPr/>
            <p:nvPr/>
          </p:nvSpPr>
          <p:spPr>
            <a:xfrm>
              <a:off x="6694170" y="2888933"/>
              <a:ext cx="1343025" cy="1343025"/>
            </a:xfrm>
            <a:custGeom>
              <a:avLst/>
              <a:gdLst>
                <a:gd name="connsiteX0" fmla="*/ 941070 w 1343025"/>
                <a:gd name="connsiteY0" fmla="*/ 0 h 1343025"/>
                <a:gd name="connsiteX1" fmla="*/ 0 w 1343025"/>
                <a:gd name="connsiteY1" fmla="*/ 941070 h 1343025"/>
                <a:gd name="connsiteX2" fmla="*/ 405765 w 1343025"/>
                <a:gd name="connsiteY2" fmla="*/ 1346835 h 1343025"/>
                <a:gd name="connsiteX3" fmla="*/ 1346835 w 1343025"/>
                <a:gd name="connsiteY3" fmla="*/ 405765 h 1343025"/>
                <a:gd name="connsiteX4" fmla="*/ 941070 w 1343025"/>
                <a:gd name="connsiteY4" fmla="*/ 0 h 13430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3025" h="1343025">
                  <a:moveTo>
                    <a:pt x="941070" y="0"/>
                  </a:moveTo>
                  <a:lnTo>
                    <a:pt x="0" y="941070"/>
                  </a:lnTo>
                  <a:lnTo>
                    <a:pt x="405765" y="1346835"/>
                  </a:lnTo>
                  <a:cubicBezTo>
                    <a:pt x="618173" y="1134427"/>
                    <a:pt x="1032510" y="720090"/>
                    <a:pt x="1346835" y="405765"/>
                  </a:cubicBezTo>
                  <a:lnTo>
                    <a:pt x="941070" y="0"/>
                  </a:lnTo>
                  <a:close/>
                </a:path>
              </a:pathLst>
            </a:custGeom>
            <a:grpFill/>
            <a:ln w="9525" cap="flat">
              <a:noFill/>
              <a:prstDash val="solid"/>
              <a:miter/>
            </a:ln>
          </p:spPr>
          <p:txBody>
            <a:bodyPr rtlCol="0" anchor="ctr"/>
            <a:lstStyle/>
            <a:p>
              <a:endParaRPr lang="en-US"/>
            </a:p>
          </p:txBody>
        </p:sp>
        <p:sp>
          <p:nvSpPr>
            <p:cNvPr id="108" name="Freeform: Shape 107">
              <a:extLst>
                <a:ext uri="{FF2B5EF4-FFF2-40B4-BE49-F238E27FC236}">
                  <a16:creationId xmlns:a16="http://schemas.microsoft.com/office/drawing/2014/main" id="{80518F99-8871-40BC-84A3-470F52FC6F84}"/>
                </a:ext>
              </a:extLst>
            </p:cNvPr>
            <p:cNvSpPr/>
            <p:nvPr/>
          </p:nvSpPr>
          <p:spPr>
            <a:xfrm>
              <a:off x="7837170" y="2400300"/>
              <a:ext cx="695325" cy="685800"/>
            </a:xfrm>
            <a:custGeom>
              <a:avLst/>
              <a:gdLst>
                <a:gd name="connsiteX0" fmla="*/ 613410 w 695325"/>
                <a:gd name="connsiteY0" fmla="*/ 79058 h 685800"/>
                <a:gd name="connsiteX1" fmla="*/ 410528 w 695325"/>
                <a:gd name="connsiteY1" fmla="*/ 0 h 685800"/>
                <a:gd name="connsiteX2" fmla="*/ 207645 w 695325"/>
                <a:gd name="connsiteY2" fmla="*/ 80010 h 685800"/>
                <a:gd name="connsiteX3" fmla="*/ 0 w 695325"/>
                <a:gd name="connsiteY3" fmla="*/ 287655 h 685800"/>
                <a:gd name="connsiteX4" fmla="*/ 405765 w 695325"/>
                <a:gd name="connsiteY4" fmla="*/ 693420 h 685800"/>
                <a:gd name="connsiteX5" fmla="*/ 613410 w 695325"/>
                <a:gd name="connsiteY5" fmla="*/ 485775 h 685800"/>
                <a:gd name="connsiteX6" fmla="*/ 613410 w 695325"/>
                <a:gd name="connsiteY6" fmla="*/ 79058 h 685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5325" h="685800">
                  <a:moveTo>
                    <a:pt x="613410" y="79058"/>
                  </a:moveTo>
                  <a:cubicBezTo>
                    <a:pt x="562928" y="28575"/>
                    <a:pt x="489585" y="0"/>
                    <a:pt x="410528" y="0"/>
                  </a:cubicBezTo>
                  <a:cubicBezTo>
                    <a:pt x="331470" y="0"/>
                    <a:pt x="258128" y="28575"/>
                    <a:pt x="207645" y="80010"/>
                  </a:cubicBezTo>
                  <a:lnTo>
                    <a:pt x="0" y="287655"/>
                  </a:lnTo>
                  <a:lnTo>
                    <a:pt x="405765" y="693420"/>
                  </a:lnTo>
                  <a:cubicBezTo>
                    <a:pt x="519113" y="580072"/>
                    <a:pt x="598170" y="501015"/>
                    <a:pt x="613410" y="485775"/>
                  </a:cubicBezTo>
                  <a:cubicBezTo>
                    <a:pt x="724853" y="373380"/>
                    <a:pt x="724853" y="190500"/>
                    <a:pt x="613410" y="79058"/>
                  </a:cubicBezTo>
                  <a:close/>
                </a:path>
              </a:pathLst>
            </a:custGeom>
            <a:grpFill/>
            <a:ln w="9525" cap="flat">
              <a:noFill/>
              <a:prstDash val="solid"/>
              <a:miter/>
            </a:ln>
          </p:spPr>
          <p:txBody>
            <a:bodyPr rtlCol="0" anchor="ctr"/>
            <a:lstStyle/>
            <a:p>
              <a:endParaRPr lang="en-US"/>
            </a:p>
          </p:txBody>
        </p:sp>
        <p:sp>
          <p:nvSpPr>
            <p:cNvPr id="109" name="Freeform: Shape 108">
              <a:extLst>
                <a:ext uri="{FF2B5EF4-FFF2-40B4-BE49-F238E27FC236}">
                  <a16:creationId xmlns:a16="http://schemas.microsoft.com/office/drawing/2014/main" id="{14B2DE74-C9EB-44B7-A1D0-C854A354C409}"/>
                </a:ext>
              </a:extLst>
            </p:cNvPr>
            <p:cNvSpPr/>
            <p:nvPr/>
          </p:nvSpPr>
          <p:spPr>
            <a:xfrm>
              <a:off x="8450580" y="2884699"/>
              <a:ext cx="9525" cy="9525"/>
            </a:xfrm>
            <a:custGeom>
              <a:avLst/>
              <a:gdLst>
                <a:gd name="connsiteX0" fmla="*/ 0 w 0"/>
                <a:gd name="connsiteY0" fmla="*/ 423 h 0"/>
                <a:gd name="connsiteX1" fmla="*/ 0 w 0"/>
                <a:gd name="connsiteY1" fmla="*/ 423 h 0"/>
                <a:gd name="connsiteX2" fmla="*/ 0 w 0"/>
                <a:gd name="connsiteY2" fmla="*/ 423 h 0"/>
                <a:gd name="connsiteX3" fmla="*/ 0 w 0"/>
                <a:gd name="connsiteY3" fmla="*/ 423 h 0"/>
              </a:gdLst>
              <a:ahLst/>
              <a:cxnLst>
                <a:cxn ang="0">
                  <a:pos x="connsiteX0" y="connsiteY0"/>
                </a:cxn>
                <a:cxn ang="0">
                  <a:pos x="connsiteX1" y="connsiteY1"/>
                </a:cxn>
                <a:cxn ang="0">
                  <a:pos x="connsiteX2" y="connsiteY2"/>
                </a:cxn>
                <a:cxn ang="0">
                  <a:pos x="connsiteX3" y="connsiteY3"/>
                </a:cxn>
              </a:cxnLst>
              <a:rect l="l" t="t" r="r" b="b"/>
              <a:pathLst>
                <a:path>
                  <a:moveTo>
                    <a:pt x="0" y="423"/>
                  </a:moveTo>
                  <a:cubicBezTo>
                    <a:pt x="0" y="423"/>
                    <a:pt x="0" y="423"/>
                    <a:pt x="0" y="423"/>
                  </a:cubicBezTo>
                  <a:cubicBezTo>
                    <a:pt x="952" y="423"/>
                    <a:pt x="952" y="-529"/>
                    <a:pt x="0" y="423"/>
                  </a:cubicBezTo>
                  <a:cubicBezTo>
                    <a:pt x="952" y="-529"/>
                    <a:pt x="952" y="423"/>
                    <a:pt x="0" y="423"/>
                  </a:cubicBezTo>
                  <a:close/>
                </a:path>
              </a:pathLst>
            </a:custGeom>
            <a:grpFill/>
            <a:ln w="9525" cap="flat">
              <a:noFill/>
              <a:prstDash val="solid"/>
              <a:miter/>
            </a:ln>
          </p:spPr>
          <p:txBody>
            <a:bodyPr rtlCol="0" anchor="ctr"/>
            <a:lstStyle/>
            <a:p>
              <a:endParaRPr lang="en-US"/>
            </a:p>
          </p:txBody>
        </p:sp>
        <p:sp>
          <p:nvSpPr>
            <p:cNvPr id="110" name="Freeform: Shape 109">
              <a:extLst>
                <a:ext uri="{FF2B5EF4-FFF2-40B4-BE49-F238E27FC236}">
                  <a16:creationId xmlns:a16="http://schemas.microsoft.com/office/drawing/2014/main" id="{6B4EB6A3-4439-46AD-B132-ED89E6190039}"/>
                </a:ext>
              </a:extLst>
            </p:cNvPr>
            <p:cNvSpPr/>
            <p:nvPr/>
          </p:nvSpPr>
          <p:spPr>
            <a:xfrm>
              <a:off x="8451532" y="2883217"/>
              <a:ext cx="9525" cy="9525"/>
            </a:xfrm>
            <a:custGeom>
              <a:avLst/>
              <a:gdLst>
                <a:gd name="connsiteX0" fmla="*/ 0 w 0"/>
                <a:gd name="connsiteY0" fmla="*/ 953 h 0"/>
                <a:gd name="connsiteX1" fmla="*/ 953 w 0"/>
                <a:gd name="connsiteY1" fmla="*/ 0 h 0"/>
                <a:gd name="connsiteX2" fmla="*/ 0 w 0"/>
                <a:gd name="connsiteY2" fmla="*/ 953 h 0"/>
              </a:gdLst>
              <a:ahLst/>
              <a:cxnLst>
                <a:cxn ang="0">
                  <a:pos x="connsiteX0" y="connsiteY0"/>
                </a:cxn>
                <a:cxn ang="0">
                  <a:pos x="connsiteX1" y="connsiteY1"/>
                </a:cxn>
                <a:cxn ang="0">
                  <a:pos x="connsiteX2" y="connsiteY2"/>
                </a:cxn>
              </a:cxnLst>
              <a:rect l="l" t="t" r="r" b="b"/>
              <a:pathLst>
                <a:path>
                  <a:moveTo>
                    <a:pt x="0" y="953"/>
                  </a:moveTo>
                  <a:cubicBezTo>
                    <a:pt x="0" y="953"/>
                    <a:pt x="953" y="0"/>
                    <a:pt x="953" y="0"/>
                  </a:cubicBezTo>
                  <a:cubicBezTo>
                    <a:pt x="953" y="0"/>
                    <a:pt x="953" y="953"/>
                    <a:pt x="0" y="953"/>
                  </a:cubicBezTo>
                  <a:close/>
                </a:path>
              </a:pathLst>
            </a:custGeom>
            <a:grpFill/>
            <a:ln w="9525" cap="flat">
              <a:noFill/>
              <a:prstDash val="solid"/>
              <a:miter/>
            </a:ln>
          </p:spPr>
          <p:txBody>
            <a:bodyPr rtlCol="0" anchor="ctr"/>
            <a:lstStyle/>
            <a:p>
              <a:endParaRPr lang="en-US"/>
            </a:p>
          </p:txBody>
        </p:sp>
        <p:sp>
          <p:nvSpPr>
            <p:cNvPr id="111" name="Freeform: Shape 110">
              <a:extLst>
                <a:ext uri="{FF2B5EF4-FFF2-40B4-BE49-F238E27FC236}">
                  <a16:creationId xmlns:a16="http://schemas.microsoft.com/office/drawing/2014/main" id="{DF01BA92-F1FD-4082-843E-1D51C544E490}"/>
                </a:ext>
              </a:extLst>
            </p:cNvPr>
            <p:cNvSpPr/>
            <p:nvPr/>
          </p:nvSpPr>
          <p:spPr>
            <a:xfrm>
              <a:off x="8452485" y="2882503"/>
              <a:ext cx="9525" cy="9525"/>
            </a:xfrm>
            <a:custGeom>
              <a:avLst/>
              <a:gdLst>
                <a:gd name="connsiteX0" fmla="*/ 0 w 0"/>
                <a:gd name="connsiteY0" fmla="*/ 714 h 0"/>
                <a:gd name="connsiteX1" fmla="*/ 0 w 0"/>
                <a:gd name="connsiteY1" fmla="*/ 714 h 0"/>
                <a:gd name="connsiteX2" fmla="*/ 0 w 0"/>
                <a:gd name="connsiteY2" fmla="*/ 714 h 0"/>
              </a:gdLst>
              <a:ahLst/>
              <a:cxnLst>
                <a:cxn ang="0">
                  <a:pos x="connsiteX0" y="connsiteY0"/>
                </a:cxn>
                <a:cxn ang="0">
                  <a:pos x="connsiteX1" y="connsiteY1"/>
                </a:cxn>
                <a:cxn ang="0">
                  <a:pos x="connsiteX2" y="connsiteY2"/>
                </a:cxn>
              </a:cxnLst>
              <a:rect l="l" t="t" r="r" b="b"/>
              <a:pathLst>
                <a:path>
                  <a:moveTo>
                    <a:pt x="0" y="714"/>
                  </a:moveTo>
                  <a:cubicBezTo>
                    <a:pt x="953" y="-238"/>
                    <a:pt x="953" y="-238"/>
                    <a:pt x="0" y="714"/>
                  </a:cubicBezTo>
                  <a:lnTo>
                    <a:pt x="0" y="714"/>
                  </a:lnTo>
                  <a:close/>
                </a:path>
              </a:pathLst>
            </a:custGeom>
            <a:grpFill/>
            <a:ln w="9525" cap="flat">
              <a:noFill/>
              <a:prstDash val="solid"/>
              <a:miter/>
            </a:ln>
          </p:spPr>
          <p:txBody>
            <a:bodyPr rtlCol="0" anchor="ctr"/>
            <a:lstStyle/>
            <a:p>
              <a:endParaRPr lang="en-US"/>
            </a:p>
          </p:txBody>
        </p:sp>
      </p:grpSp>
      <p:grpSp>
        <p:nvGrpSpPr>
          <p:cNvPr id="112" name="Graphic 35">
            <a:extLst>
              <a:ext uri="{FF2B5EF4-FFF2-40B4-BE49-F238E27FC236}">
                <a16:creationId xmlns:a16="http://schemas.microsoft.com/office/drawing/2014/main" id="{47DAD7D9-6FFB-4B4F-A17B-C549C48D5371}"/>
              </a:ext>
            </a:extLst>
          </p:cNvPr>
          <p:cNvGrpSpPr/>
          <p:nvPr/>
        </p:nvGrpSpPr>
        <p:grpSpPr>
          <a:xfrm>
            <a:off x="11131913" y="2061982"/>
            <a:ext cx="186446" cy="186446"/>
            <a:chOff x="3657600" y="990600"/>
            <a:chExt cx="4876800" cy="4876800"/>
          </a:xfrm>
          <a:solidFill>
            <a:srgbClr val="FFFFFF"/>
          </a:solidFill>
        </p:grpSpPr>
        <p:sp>
          <p:nvSpPr>
            <p:cNvPr id="113" name="Freeform: Shape 112">
              <a:extLst>
                <a:ext uri="{FF2B5EF4-FFF2-40B4-BE49-F238E27FC236}">
                  <a16:creationId xmlns:a16="http://schemas.microsoft.com/office/drawing/2014/main" id="{EA81F7E3-EE4D-4856-8A16-C6A7A716D7C5}"/>
                </a:ext>
              </a:extLst>
            </p:cNvPr>
            <p:cNvSpPr/>
            <p:nvPr/>
          </p:nvSpPr>
          <p:spPr>
            <a:xfrm>
              <a:off x="3657600" y="4816793"/>
              <a:ext cx="752475" cy="1047750"/>
            </a:xfrm>
            <a:custGeom>
              <a:avLst/>
              <a:gdLst>
                <a:gd name="connsiteX0" fmla="*/ 734378 w 752475"/>
                <a:gd name="connsiteY0" fmla="*/ 0 h 1047750"/>
                <a:gd name="connsiteX1" fmla="*/ 525780 w 752475"/>
                <a:gd name="connsiteY1" fmla="*/ 0 h 1047750"/>
                <a:gd name="connsiteX2" fmla="*/ 0 w 752475"/>
                <a:gd name="connsiteY2" fmla="*/ 524827 h 1047750"/>
                <a:gd name="connsiteX3" fmla="*/ 0 w 752475"/>
                <a:gd name="connsiteY3" fmla="*/ 907732 h 1047750"/>
                <a:gd name="connsiteX4" fmla="*/ 142875 w 752475"/>
                <a:gd name="connsiteY4" fmla="*/ 1050607 h 1047750"/>
                <a:gd name="connsiteX5" fmla="*/ 759143 w 752475"/>
                <a:gd name="connsiteY5" fmla="*/ 1050607 h 1047750"/>
                <a:gd name="connsiteX6" fmla="*/ 734378 w 752475"/>
                <a:gd name="connsiteY6" fmla="*/ 907732 h 1047750"/>
                <a:gd name="connsiteX7" fmla="*/ 734378 w 752475"/>
                <a:gd name="connsiteY7" fmla="*/ 0 h 1047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475" h="1047750">
                  <a:moveTo>
                    <a:pt x="734378" y="0"/>
                  </a:moveTo>
                  <a:lnTo>
                    <a:pt x="525780" y="0"/>
                  </a:lnTo>
                  <a:cubicBezTo>
                    <a:pt x="235268" y="0"/>
                    <a:pt x="0" y="235267"/>
                    <a:pt x="0" y="524827"/>
                  </a:cubicBezTo>
                  <a:lnTo>
                    <a:pt x="0" y="907732"/>
                  </a:lnTo>
                  <a:cubicBezTo>
                    <a:pt x="0" y="986790"/>
                    <a:pt x="63818" y="1050607"/>
                    <a:pt x="142875" y="1050607"/>
                  </a:cubicBezTo>
                  <a:lnTo>
                    <a:pt x="759143" y="1050607"/>
                  </a:lnTo>
                  <a:cubicBezTo>
                    <a:pt x="742950" y="1005840"/>
                    <a:pt x="734378" y="958215"/>
                    <a:pt x="734378" y="907732"/>
                  </a:cubicBezTo>
                  <a:lnTo>
                    <a:pt x="734378" y="0"/>
                  </a:lnTo>
                  <a:close/>
                </a:path>
              </a:pathLst>
            </a:custGeom>
            <a:grpFill/>
            <a:ln w="9525" cap="flat">
              <a:noFill/>
              <a:prstDash val="solid"/>
              <a:miter/>
            </a:ln>
          </p:spPr>
          <p:txBody>
            <a:bodyPr rtlCol="0" anchor="ctr"/>
            <a:lstStyle/>
            <a:p>
              <a:endParaRPr lang="en-US"/>
            </a:p>
          </p:txBody>
        </p:sp>
        <p:sp>
          <p:nvSpPr>
            <p:cNvPr id="114" name="Freeform: Shape 113">
              <a:extLst>
                <a:ext uri="{FF2B5EF4-FFF2-40B4-BE49-F238E27FC236}">
                  <a16:creationId xmlns:a16="http://schemas.microsoft.com/office/drawing/2014/main" id="{B95A8EA4-3247-4857-ACA7-C08B4A304FEB}"/>
                </a:ext>
              </a:extLst>
            </p:cNvPr>
            <p:cNvSpPr/>
            <p:nvPr/>
          </p:nvSpPr>
          <p:spPr>
            <a:xfrm>
              <a:off x="4677727" y="4050982"/>
              <a:ext cx="752475" cy="1809750"/>
            </a:xfrm>
            <a:custGeom>
              <a:avLst/>
              <a:gdLst>
                <a:gd name="connsiteX0" fmla="*/ 734378 w 752475"/>
                <a:gd name="connsiteY0" fmla="*/ 0 h 1809750"/>
                <a:gd name="connsiteX1" fmla="*/ 525780 w 752475"/>
                <a:gd name="connsiteY1" fmla="*/ 0 h 1809750"/>
                <a:gd name="connsiteX2" fmla="*/ 0 w 752475"/>
                <a:gd name="connsiteY2" fmla="*/ 525780 h 1809750"/>
                <a:gd name="connsiteX3" fmla="*/ 0 w 752475"/>
                <a:gd name="connsiteY3" fmla="*/ 1673543 h 1809750"/>
                <a:gd name="connsiteX4" fmla="*/ 142875 w 752475"/>
                <a:gd name="connsiteY4" fmla="*/ 1816418 h 1809750"/>
                <a:gd name="connsiteX5" fmla="*/ 759143 w 752475"/>
                <a:gd name="connsiteY5" fmla="*/ 1816418 h 1809750"/>
                <a:gd name="connsiteX6" fmla="*/ 734378 w 752475"/>
                <a:gd name="connsiteY6" fmla="*/ 1673543 h 1809750"/>
                <a:gd name="connsiteX7" fmla="*/ 734378 w 752475"/>
                <a:gd name="connsiteY7" fmla="*/ 0 h 18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475" h="1809750">
                  <a:moveTo>
                    <a:pt x="734378" y="0"/>
                  </a:moveTo>
                  <a:lnTo>
                    <a:pt x="525780" y="0"/>
                  </a:lnTo>
                  <a:cubicBezTo>
                    <a:pt x="236220" y="0"/>
                    <a:pt x="0" y="236220"/>
                    <a:pt x="0" y="525780"/>
                  </a:cubicBezTo>
                  <a:lnTo>
                    <a:pt x="0" y="1673543"/>
                  </a:lnTo>
                  <a:cubicBezTo>
                    <a:pt x="0" y="1752600"/>
                    <a:pt x="63818" y="1816418"/>
                    <a:pt x="142875" y="1816418"/>
                  </a:cubicBezTo>
                  <a:lnTo>
                    <a:pt x="759143" y="1816418"/>
                  </a:lnTo>
                  <a:cubicBezTo>
                    <a:pt x="742950" y="1771650"/>
                    <a:pt x="734378" y="1724025"/>
                    <a:pt x="734378" y="1673543"/>
                  </a:cubicBezTo>
                  <a:lnTo>
                    <a:pt x="734378" y="0"/>
                  </a:lnTo>
                  <a:close/>
                </a:path>
              </a:pathLst>
            </a:custGeom>
            <a:grpFill/>
            <a:ln w="9525" cap="flat">
              <a:noFill/>
              <a:prstDash val="solid"/>
              <a:miter/>
            </a:ln>
          </p:spPr>
          <p:txBody>
            <a:bodyPr rtlCol="0" anchor="ctr"/>
            <a:lstStyle/>
            <a:p>
              <a:endParaRPr lang="en-US"/>
            </a:p>
          </p:txBody>
        </p:sp>
        <p:sp>
          <p:nvSpPr>
            <p:cNvPr id="115" name="Freeform: Shape 114">
              <a:extLst>
                <a:ext uri="{FF2B5EF4-FFF2-40B4-BE49-F238E27FC236}">
                  <a16:creationId xmlns:a16="http://schemas.microsoft.com/office/drawing/2014/main" id="{FBFD3E04-D92E-4725-AB9C-5CB6439C255D}"/>
                </a:ext>
              </a:extLst>
            </p:cNvPr>
            <p:cNvSpPr/>
            <p:nvPr/>
          </p:nvSpPr>
          <p:spPr>
            <a:xfrm>
              <a:off x="6207914" y="990600"/>
              <a:ext cx="2324100" cy="4876800"/>
            </a:xfrm>
            <a:custGeom>
              <a:avLst/>
              <a:gdLst>
                <a:gd name="connsiteX0" fmla="*/ 2298864 w 2324100"/>
                <a:gd name="connsiteY0" fmla="*/ 1435418 h 4876800"/>
                <a:gd name="connsiteX1" fmla="*/ 1277784 w 2324100"/>
                <a:gd name="connsiteY1" fmla="*/ 58103 h 4876800"/>
                <a:gd name="connsiteX2" fmla="*/ 1162531 w 2324100"/>
                <a:gd name="connsiteY2" fmla="*/ 0 h 4876800"/>
                <a:gd name="connsiteX3" fmla="*/ 1047279 w 2324100"/>
                <a:gd name="connsiteY3" fmla="*/ 58103 h 4876800"/>
                <a:gd name="connsiteX4" fmla="*/ 28104 w 2324100"/>
                <a:gd name="connsiteY4" fmla="*/ 1435418 h 4876800"/>
                <a:gd name="connsiteX5" fmla="*/ 15721 w 2324100"/>
                <a:gd name="connsiteY5" fmla="*/ 1584960 h 4876800"/>
                <a:gd name="connsiteX6" fmla="*/ 143356 w 2324100"/>
                <a:gd name="connsiteY6" fmla="*/ 1664018 h 4876800"/>
                <a:gd name="connsiteX7" fmla="*/ 511021 w 2324100"/>
                <a:gd name="connsiteY7" fmla="*/ 1664018 h 4876800"/>
                <a:gd name="connsiteX8" fmla="*/ 511021 w 2324100"/>
                <a:gd name="connsiteY8" fmla="*/ 4733925 h 4876800"/>
                <a:gd name="connsiteX9" fmla="*/ 653896 w 2324100"/>
                <a:gd name="connsiteY9" fmla="*/ 4876800 h 4876800"/>
                <a:gd name="connsiteX10" fmla="*/ 1674024 w 2324100"/>
                <a:gd name="connsiteY10" fmla="*/ 4876800 h 4876800"/>
                <a:gd name="connsiteX11" fmla="*/ 1816899 w 2324100"/>
                <a:gd name="connsiteY11" fmla="*/ 4733925 h 4876800"/>
                <a:gd name="connsiteX12" fmla="*/ 1816899 w 2324100"/>
                <a:gd name="connsiteY12" fmla="*/ 1663065 h 4876800"/>
                <a:gd name="connsiteX13" fmla="*/ 2183612 w 2324100"/>
                <a:gd name="connsiteY13" fmla="*/ 1663065 h 4876800"/>
                <a:gd name="connsiteX14" fmla="*/ 2311247 w 2324100"/>
                <a:gd name="connsiteY14" fmla="*/ 1584008 h 4876800"/>
                <a:gd name="connsiteX15" fmla="*/ 2298864 w 2324100"/>
                <a:gd name="connsiteY15" fmla="*/ 1435418 h 4876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24100" h="4876800">
                  <a:moveTo>
                    <a:pt x="2298864" y="1435418"/>
                  </a:moveTo>
                  <a:lnTo>
                    <a:pt x="1277784" y="58103"/>
                  </a:lnTo>
                  <a:cubicBezTo>
                    <a:pt x="1251114" y="21908"/>
                    <a:pt x="1208252" y="0"/>
                    <a:pt x="1162531" y="0"/>
                  </a:cubicBezTo>
                  <a:cubicBezTo>
                    <a:pt x="1116812" y="0"/>
                    <a:pt x="1074902" y="21908"/>
                    <a:pt x="1047279" y="58103"/>
                  </a:cubicBezTo>
                  <a:lnTo>
                    <a:pt x="28104" y="1435418"/>
                  </a:lnTo>
                  <a:cubicBezTo>
                    <a:pt x="-4281" y="1479233"/>
                    <a:pt x="-9044" y="1536383"/>
                    <a:pt x="15721" y="1584960"/>
                  </a:cubicBezTo>
                  <a:cubicBezTo>
                    <a:pt x="40486" y="1633538"/>
                    <a:pt x="89064" y="1664018"/>
                    <a:pt x="143356" y="1664018"/>
                  </a:cubicBezTo>
                  <a:lnTo>
                    <a:pt x="511021" y="1664018"/>
                  </a:lnTo>
                  <a:lnTo>
                    <a:pt x="511021" y="4733925"/>
                  </a:lnTo>
                  <a:cubicBezTo>
                    <a:pt x="511021" y="4812983"/>
                    <a:pt x="574839" y="4876800"/>
                    <a:pt x="653896" y="4876800"/>
                  </a:cubicBezTo>
                  <a:lnTo>
                    <a:pt x="1674024" y="4876800"/>
                  </a:lnTo>
                  <a:cubicBezTo>
                    <a:pt x="1753081" y="4876800"/>
                    <a:pt x="1816899" y="4812983"/>
                    <a:pt x="1816899" y="4733925"/>
                  </a:cubicBezTo>
                  <a:lnTo>
                    <a:pt x="1816899" y="1663065"/>
                  </a:lnTo>
                  <a:lnTo>
                    <a:pt x="2183612" y="1663065"/>
                  </a:lnTo>
                  <a:cubicBezTo>
                    <a:pt x="2237904" y="1663065"/>
                    <a:pt x="2286481" y="1632585"/>
                    <a:pt x="2311247" y="1584008"/>
                  </a:cubicBezTo>
                  <a:cubicBezTo>
                    <a:pt x="2335059" y="1536383"/>
                    <a:pt x="2330297" y="1478280"/>
                    <a:pt x="2298864" y="1435418"/>
                  </a:cubicBezTo>
                  <a:close/>
                </a:path>
              </a:pathLst>
            </a:custGeom>
            <a:grpFill/>
            <a:ln w="9525" cap="flat">
              <a:noFill/>
              <a:prstDash val="solid"/>
              <a:miter/>
            </a:ln>
          </p:spPr>
          <p:txBody>
            <a:bodyPr rtlCol="0" anchor="ctr"/>
            <a:lstStyle/>
            <a:p>
              <a:endParaRPr lang="en-US"/>
            </a:p>
          </p:txBody>
        </p:sp>
        <p:sp>
          <p:nvSpPr>
            <p:cNvPr id="116" name="Freeform: Shape 115">
              <a:extLst>
                <a:ext uri="{FF2B5EF4-FFF2-40B4-BE49-F238E27FC236}">
                  <a16:creationId xmlns:a16="http://schemas.microsoft.com/office/drawing/2014/main" id="{82788EC8-4D9D-4AF4-8FE4-9D1164A5C9AB}"/>
                </a:ext>
              </a:extLst>
            </p:cNvPr>
            <p:cNvSpPr/>
            <p:nvPr/>
          </p:nvSpPr>
          <p:spPr>
            <a:xfrm>
              <a:off x="5697855" y="3286125"/>
              <a:ext cx="752475" cy="2581275"/>
            </a:xfrm>
            <a:custGeom>
              <a:avLst/>
              <a:gdLst>
                <a:gd name="connsiteX0" fmla="*/ 734377 w 752475"/>
                <a:gd name="connsiteY0" fmla="*/ 0 h 2581275"/>
                <a:gd name="connsiteX1" fmla="*/ 525780 w 752475"/>
                <a:gd name="connsiteY1" fmla="*/ 0 h 2581275"/>
                <a:gd name="connsiteX2" fmla="*/ 0 w 752475"/>
                <a:gd name="connsiteY2" fmla="*/ 525780 h 2581275"/>
                <a:gd name="connsiteX3" fmla="*/ 0 w 752475"/>
                <a:gd name="connsiteY3" fmla="*/ 2438400 h 2581275"/>
                <a:gd name="connsiteX4" fmla="*/ 142875 w 752475"/>
                <a:gd name="connsiteY4" fmla="*/ 2581275 h 2581275"/>
                <a:gd name="connsiteX5" fmla="*/ 759143 w 752475"/>
                <a:gd name="connsiteY5" fmla="*/ 2581275 h 2581275"/>
                <a:gd name="connsiteX6" fmla="*/ 734377 w 752475"/>
                <a:gd name="connsiteY6" fmla="*/ 2438400 h 2581275"/>
                <a:gd name="connsiteX7" fmla="*/ 734377 w 752475"/>
                <a:gd name="connsiteY7" fmla="*/ 0 h 2581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2475" h="2581275">
                  <a:moveTo>
                    <a:pt x="734377" y="0"/>
                  </a:moveTo>
                  <a:lnTo>
                    <a:pt x="525780" y="0"/>
                  </a:lnTo>
                  <a:cubicBezTo>
                    <a:pt x="236220" y="0"/>
                    <a:pt x="0" y="235268"/>
                    <a:pt x="0" y="525780"/>
                  </a:cubicBezTo>
                  <a:lnTo>
                    <a:pt x="0" y="2438400"/>
                  </a:lnTo>
                  <a:cubicBezTo>
                    <a:pt x="0" y="2517458"/>
                    <a:pt x="63817" y="2581275"/>
                    <a:pt x="142875" y="2581275"/>
                  </a:cubicBezTo>
                  <a:lnTo>
                    <a:pt x="759143" y="2581275"/>
                  </a:lnTo>
                  <a:cubicBezTo>
                    <a:pt x="742950" y="2536508"/>
                    <a:pt x="734377" y="2488883"/>
                    <a:pt x="734377" y="2438400"/>
                  </a:cubicBezTo>
                  <a:lnTo>
                    <a:pt x="734377" y="0"/>
                  </a:lnTo>
                  <a:close/>
                </a:path>
              </a:pathLst>
            </a:custGeom>
            <a:grpFill/>
            <a:ln w="9525" cap="flat">
              <a:noFill/>
              <a:prstDash val="solid"/>
              <a:miter/>
            </a:ln>
          </p:spPr>
          <p:txBody>
            <a:bodyPr rtlCol="0" anchor="ctr"/>
            <a:lstStyle/>
            <a:p>
              <a:endParaRPr lang="en-US"/>
            </a:p>
          </p:txBody>
        </p:sp>
      </p:grpSp>
      <p:grpSp>
        <p:nvGrpSpPr>
          <p:cNvPr id="117" name="Graphic 41">
            <a:extLst>
              <a:ext uri="{FF2B5EF4-FFF2-40B4-BE49-F238E27FC236}">
                <a16:creationId xmlns:a16="http://schemas.microsoft.com/office/drawing/2014/main" id="{AB4C7B00-1311-45A9-96B0-F5B4202505A9}"/>
              </a:ext>
            </a:extLst>
          </p:cNvPr>
          <p:cNvGrpSpPr/>
          <p:nvPr/>
        </p:nvGrpSpPr>
        <p:grpSpPr>
          <a:xfrm>
            <a:off x="9347707" y="2818594"/>
            <a:ext cx="181078" cy="181078"/>
            <a:chOff x="3657600" y="990600"/>
            <a:chExt cx="4876800" cy="4876800"/>
          </a:xfrm>
          <a:solidFill>
            <a:srgbClr val="FFFFFF"/>
          </a:solidFill>
        </p:grpSpPr>
        <p:sp>
          <p:nvSpPr>
            <p:cNvPr id="118" name="Freeform: Shape 117">
              <a:extLst>
                <a:ext uri="{FF2B5EF4-FFF2-40B4-BE49-F238E27FC236}">
                  <a16:creationId xmlns:a16="http://schemas.microsoft.com/office/drawing/2014/main" id="{030A6A0B-1F44-46D5-BDD8-ACB1D2A610A3}"/>
                </a:ext>
              </a:extLst>
            </p:cNvPr>
            <p:cNvSpPr/>
            <p:nvPr/>
          </p:nvSpPr>
          <p:spPr>
            <a:xfrm>
              <a:off x="3657600" y="2080260"/>
              <a:ext cx="4552950" cy="3781425"/>
            </a:xfrm>
            <a:custGeom>
              <a:avLst/>
              <a:gdLst>
                <a:gd name="connsiteX0" fmla="*/ 4554855 w 4552950"/>
                <a:gd name="connsiteY0" fmla="*/ 1650683 h 3781425"/>
                <a:gd name="connsiteX1" fmla="*/ 2220278 w 4552950"/>
                <a:gd name="connsiteY1" fmla="*/ 1650683 h 3781425"/>
                <a:gd name="connsiteX2" fmla="*/ 569595 w 4552950"/>
                <a:gd name="connsiteY2" fmla="*/ 0 h 3781425"/>
                <a:gd name="connsiteX3" fmla="*/ 0 w 4552950"/>
                <a:gd name="connsiteY3" fmla="*/ 1507808 h 3781425"/>
                <a:gd name="connsiteX4" fmla="*/ 667703 w 4552950"/>
                <a:gd name="connsiteY4" fmla="*/ 3119438 h 3781425"/>
                <a:gd name="connsiteX5" fmla="*/ 2279333 w 4552950"/>
                <a:gd name="connsiteY5" fmla="*/ 3787140 h 3781425"/>
                <a:gd name="connsiteX6" fmla="*/ 3890963 w 4552950"/>
                <a:gd name="connsiteY6" fmla="*/ 3119438 h 3781425"/>
                <a:gd name="connsiteX7" fmla="*/ 4554855 w 4552950"/>
                <a:gd name="connsiteY7" fmla="*/ 1650683 h 3781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552950" h="3781425">
                  <a:moveTo>
                    <a:pt x="4554855" y="1650683"/>
                  </a:moveTo>
                  <a:lnTo>
                    <a:pt x="2220278" y="1650683"/>
                  </a:lnTo>
                  <a:lnTo>
                    <a:pt x="569595" y="0"/>
                  </a:lnTo>
                  <a:cubicBezTo>
                    <a:pt x="200978" y="416243"/>
                    <a:pt x="0" y="946785"/>
                    <a:pt x="0" y="1507808"/>
                  </a:cubicBezTo>
                  <a:cubicBezTo>
                    <a:pt x="0" y="2116455"/>
                    <a:pt x="237173" y="2688908"/>
                    <a:pt x="667703" y="3119438"/>
                  </a:cubicBezTo>
                  <a:cubicBezTo>
                    <a:pt x="1098233" y="3549968"/>
                    <a:pt x="1670685" y="3787140"/>
                    <a:pt x="2279333" y="3787140"/>
                  </a:cubicBezTo>
                  <a:cubicBezTo>
                    <a:pt x="2887980" y="3787140"/>
                    <a:pt x="3460433" y="3549968"/>
                    <a:pt x="3890963" y="3119438"/>
                  </a:cubicBezTo>
                  <a:cubicBezTo>
                    <a:pt x="4288155" y="2723197"/>
                    <a:pt x="4520565" y="2205990"/>
                    <a:pt x="4554855" y="1650683"/>
                  </a:cubicBezTo>
                  <a:close/>
                </a:path>
              </a:pathLst>
            </a:custGeom>
            <a:grpFill/>
            <a:ln w="9525" cap="flat">
              <a:noFill/>
              <a:prstDash val="solid"/>
              <a:miter/>
            </a:ln>
          </p:spPr>
          <p:txBody>
            <a:bodyPr rtlCol="0" anchor="ctr"/>
            <a:lstStyle/>
            <a:p>
              <a:endParaRPr lang="en-US"/>
            </a:p>
          </p:txBody>
        </p:sp>
        <p:sp>
          <p:nvSpPr>
            <p:cNvPr id="119" name="Freeform: Shape 118">
              <a:extLst>
                <a:ext uri="{FF2B5EF4-FFF2-40B4-BE49-F238E27FC236}">
                  <a16:creationId xmlns:a16="http://schemas.microsoft.com/office/drawing/2014/main" id="{CC3472E8-0401-42E0-A599-76CE09B3225B}"/>
                </a:ext>
              </a:extLst>
            </p:cNvPr>
            <p:cNvSpPr/>
            <p:nvPr/>
          </p:nvSpPr>
          <p:spPr>
            <a:xfrm>
              <a:off x="4429125" y="1312545"/>
              <a:ext cx="1362075" cy="1924050"/>
            </a:xfrm>
            <a:custGeom>
              <a:avLst/>
              <a:gdLst>
                <a:gd name="connsiteX0" fmla="*/ 1364933 w 1362075"/>
                <a:gd name="connsiteY0" fmla="*/ 1929765 h 1924050"/>
                <a:gd name="connsiteX1" fmla="*/ 1364933 w 1362075"/>
                <a:gd name="connsiteY1" fmla="*/ 0 h 1924050"/>
                <a:gd name="connsiteX2" fmla="*/ 0 w 1362075"/>
                <a:gd name="connsiteY2" fmla="*/ 565785 h 1924050"/>
                <a:gd name="connsiteX3" fmla="*/ 1364933 w 1362075"/>
                <a:gd name="connsiteY3" fmla="*/ 1929765 h 1924050"/>
              </a:gdLst>
              <a:ahLst/>
              <a:cxnLst>
                <a:cxn ang="0">
                  <a:pos x="connsiteX0" y="connsiteY0"/>
                </a:cxn>
                <a:cxn ang="0">
                  <a:pos x="connsiteX1" y="connsiteY1"/>
                </a:cxn>
                <a:cxn ang="0">
                  <a:pos x="connsiteX2" y="connsiteY2"/>
                </a:cxn>
                <a:cxn ang="0">
                  <a:pos x="connsiteX3" y="connsiteY3"/>
                </a:cxn>
              </a:cxnLst>
              <a:rect l="l" t="t" r="r" b="b"/>
              <a:pathLst>
                <a:path w="1362075" h="1924050">
                  <a:moveTo>
                    <a:pt x="1364933" y="1929765"/>
                  </a:moveTo>
                  <a:lnTo>
                    <a:pt x="1364933" y="0"/>
                  </a:lnTo>
                  <a:cubicBezTo>
                    <a:pt x="857250" y="31432"/>
                    <a:pt x="381953" y="228600"/>
                    <a:pt x="0" y="565785"/>
                  </a:cubicBezTo>
                  <a:lnTo>
                    <a:pt x="1364933" y="1929765"/>
                  </a:lnTo>
                  <a:close/>
                </a:path>
              </a:pathLst>
            </a:custGeom>
            <a:grpFill/>
            <a:ln w="9525" cap="flat">
              <a:noFill/>
              <a:prstDash val="solid"/>
              <a:miter/>
            </a:ln>
          </p:spPr>
          <p:txBody>
            <a:bodyPr rtlCol="0" anchor="ctr"/>
            <a:lstStyle/>
            <a:p>
              <a:endParaRPr lang="en-US"/>
            </a:p>
          </p:txBody>
        </p:sp>
        <p:sp>
          <p:nvSpPr>
            <p:cNvPr id="120" name="Freeform: Shape 119">
              <a:extLst>
                <a:ext uri="{FF2B5EF4-FFF2-40B4-BE49-F238E27FC236}">
                  <a16:creationId xmlns:a16="http://schemas.microsoft.com/office/drawing/2014/main" id="{B24B1F65-AF22-453E-9E8D-AAFFE59A9A8C}"/>
                </a:ext>
              </a:extLst>
            </p:cNvPr>
            <p:cNvSpPr/>
            <p:nvPr/>
          </p:nvSpPr>
          <p:spPr>
            <a:xfrm>
              <a:off x="6079808" y="990600"/>
              <a:ext cx="2447925" cy="2447925"/>
            </a:xfrm>
            <a:custGeom>
              <a:avLst/>
              <a:gdLst>
                <a:gd name="connsiteX0" fmla="*/ 0 w 2447925"/>
                <a:gd name="connsiteY0" fmla="*/ 0 h 2447925"/>
                <a:gd name="connsiteX1" fmla="*/ 0 w 2447925"/>
                <a:gd name="connsiteY1" fmla="*/ 2454593 h 2447925"/>
                <a:gd name="connsiteX2" fmla="*/ 2454593 w 2447925"/>
                <a:gd name="connsiteY2" fmla="*/ 2454593 h 2447925"/>
                <a:gd name="connsiteX3" fmla="*/ 1696402 w 2447925"/>
                <a:gd name="connsiteY3" fmla="*/ 758190 h 2447925"/>
                <a:gd name="connsiteX4" fmla="*/ 0 w 2447925"/>
                <a:gd name="connsiteY4" fmla="*/ 0 h 24479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47925" h="2447925">
                  <a:moveTo>
                    <a:pt x="0" y="0"/>
                  </a:moveTo>
                  <a:lnTo>
                    <a:pt x="0" y="2454593"/>
                  </a:lnTo>
                  <a:lnTo>
                    <a:pt x="2454593" y="2454593"/>
                  </a:lnTo>
                  <a:cubicBezTo>
                    <a:pt x="2420303" y="1813560"/>
                    <a:pt x="2153603" y="1215390"/>
                    <a:pt x="1696402" y="758190"/>
                  </a:cubicBezTo>
                  <a:cubicBezTo>
                    <a:pt x="1239202" y="300990"/>
                    <a:pt x="641033" y="34290"/>
                    <a:pt x="0" y="0"/>
                  </a:cubicBezTo>
                  <a:close/>
                </a:path>
              </a:pathLst>
            </a:custGeom>
            <a:grpFill/>
            <a:ln w="9525" cap="flat">
              <a:noFill/>
              <a:prstDash val="solid"/>
              <a:miter/>
            </a:ln>
          </p:spPr>
          <p:txBody>
            <a:bodyPr rtlCol="0" anchor="ctr"/>
            <a:lstStyle/>
            <a:p>
              <a:endParaRPr lang="en-US"/>
            </a:p>
          </p:txBody>
        </p:sp>
      </p:grpSp>
      <p:pic>
        <p:nvPicPr>
          <p:cNvPr id="121" name="Graphic 120">
            <a:extLst>
              <a:ext uri="{FF2B5EF4-FFF2-40B4-BE49-F238E27FC236}">
                <a16:creationId xmlns:a16="http://schemas.microsoft.com/office/drawing/2014/main" id="{8F043702-1BCF-4D95-941B-12E9E3785D40}"/>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a:off x="7292138" y="3709882"/>
            <a:ext cx="257818" cy="257818"/>
          </a:xfrm>
          <a:prstGeom prst="rect">
            <a:avLst/>
          </a:prstGeom>
        </p:spPr>
      </p:pic>
      <p:sp>
        <p:nvSpPr>
          <p:cNvPr id="134" name="Text Placeholder 4">
            <a:extLst>
              <a:ext uri="{FF2B5EF4-FFF2-40B4-BE49-F238E27FC236}">
                <a16:creationId xmlns:a16="http://schemas.microsoft.com/office/drawing/2014/main" id="{E1BD98D5-5ABE-4383-8B9E-F18B42E5C89C}"/>
              </a:ext>
            </a:extLst>
          </p:cNvPr>
          <p:cNvSpPr txBox="1">
            <a:spLocks/>
          </p:cNvSpPr>
          <p:nvPr/>
        </p:nvSpPr>
        <p:spPr>
          <a:xfrm>
            <a:off x="366345" y="766176"/>
            <a:ext cx="5927775" cy="528606"/>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a:solidFill>
                  <a:schemeClr val="tx2"/>
                </a:solidFill>
                <a:latin typeface="Montserrat" panose="00000500000000000000" pitchFamily="2" charset="0"/>
              </a:rPr>
              <a:t>Lorem ipsum dolor sit amet, consectetur adipiscing elit, sed do eiusmod tempor incididunt ut labore et dolore magna aliqua. Ut enim ad minim veniam, quis nostrud exercitation.</a:t>
            </a:r>
          </a:p>
        </p:txBody>
      </p:sp>
      <p:sp>
        <p:nvSpPr>
          <p:cNvPr id="76" name="TextBox 75">
            <a:extLst>
              <a:ext uri="{FF2B5EF4-FFF2-40B4-BE49-F238E27FC236}">
                <a16:creationId xmlns:a16="http://schemas.microsoft.com/office/drawing/2014/main" id="{0738DC0E-C6F3-BD4A-88F9-94B2A23DD787}"/>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Expenses </a:t>
            </a:r>
            <a:r>
              <a:rPr lang="en-US">
                <a:solidFill>
                  <a:schemeClr val="tx2">
                    <a:lumMod val="40000"/>
                    <a:lumOff val="60000"/>
                  </a:schemeClr>
                </a:solidFill>
                <a:latin typeface="Montserrat Medium" pitchFamily="2" charset="77"/>
              </a:rPr>
              <a:t>Insights</a:t>
            </a:r>
          </a:p>
        </p:txBody>
      </p:sp>
      <p:sp>
        <p:nvSpPr>
          <p:cNvPr id="3" name="Picture Placeholder 2">
            <a:extLst>
              <a:ext uri="{FF2B5EF4-FFF2-40B4-BE49-F238E27FC236}">
                <a16:creationId xmlns:a16="http://schemas.microsoft.com/office/drawing/2014/main" id="{1DC75C48-4889-481F-BBFE-EDCE3E4CF0EA}"/>
              </a:ext>
            </a:extLst>
          </p:cNvPr>
          <p:cNvSpPr>
            <a:spLocks noGrp="1"/>
          </p:cNvSpPr>
          <p:nvPr>
            <p:ph type="pic" sz="quarter" idx="13"/>
          </p:nvPr>
        </p:nvSpPr>
        <p:spPr/>
      </p:sp>
      <p:sp>
        <p:nvSpPr>
          <p:cNvPr id="5" name="Picture Placeholder 4">
            <a:extLst>
              <a:ext uri="{FF2B5EF4-FFF2-40B4-BE49-F238E27FC236}">
                <a16:creationId xmlns:a16="http://schemas.microsoft.com/office/drawing/2014/main" id="{8533C6D6-6B85-4F18-8C44-56A12AAB8DDB}"/>
              </a:ext>
            </a:extLst>
          </p:cNvPr>
          <p:cNvSpPr>
            <a:spLocks noGrp="1"/>
          </p:cNvSpPr>
          <p:nvPr>
            <p:ph type="pic" sz="quarter" idx="14"/>
          </p:nvPr>
        </p:nvSpPr>
        <p:spPr/>
      </p:sp>
      <p:sp>
        <p:nvSpPr>
          <p:cNvPr id="7" name="Picture Placeholder 6">
            <a:extLst>
              <a:ext uri="{FF2B5EF4-FFF2-40B4-BE49-F238E27FC236}">
                <a16:creationId xmlns:a16="http://schemas.microsoft.com/office/drawing/2014/main" id="{C6967F0F-29AF-4812-9448-6D764070AC54}"/>
              </a:ext>
            </a:extLst>
          </p:cNvPr>
          <p:cNvSpPr>
            <a:spLocks noGrp="1"/>
          </p:cNvSpPr>
          <p:nvPr>
            <p:ph type="pic" sz="quarter" idx="15"/>
          </p:nvPr>
        </p:nvSpPr>
        <p:spPr/>
      </p:sp>
      <p:sp>
        <p:nvSpPr>
          <p:cNvPr id="9" name="Picture Placeholder 8">
            <a:extLst>
              <a:ext uri="{FF2B5EF4-FFF2-40B4-BE49-F238E27FC236}">
                <a16:creationId xmlns:a16="http://schemas.microsoft.com/office/drawing/2014/main" id="{7E3EE42D-9D8F-40CD-BE06-D74CFD53BAA3}"/>
              </a:ext>
            </a:extLst>
          </p:cNvPr>
          <p:cNvSpPr>
            <a:spLocks noGrp="1"/>
          </p:cNvSpPr>
          <p:nvPr>
            <p:ph type="pic" sz="quarter" idx="16"/>
          </p:nvPr>
        </p:nvSpPr>
        <p:spPr/>
      </p:sp>
      <p:sp>
        <p:nvSpPr>
          <p:cNvPr id="11" name="Picture Placeholder 10">
            <a:extLst>
              <a:ext uri="{FF2B5EF4-FFF2-40B4-BE49-F238E27FC236}">
                <a16:creationId xmlns:a16="http://schemas.microsoft.com/office/drawing/2014/main" id="{94C6F8DE-0E8A-40B1-A7E5-DA2EA882308B}"/>
              </a:ext>
            </a:extLst>
          </p:cNvPr>
          <p:cNvSpPr>
            <a:spLocks noGrp="1"/>
          </p:cNvSpPr>
          <p:nvPr>
            <p:ph type="pic" sz="quarter" idx="12"/>
          </p:nvPr>
        </p:nvSpPr>
        <p:spPr/>
      </p:sp>
    </p:spTree>
    <p:extLst>
      <p:ext uri="{BB962C8B-B14F-4D97-AF65-F5344CB8AC3E}">
        <p14:creationId xmlns:p14="http://schemas.microsoft.com/office/powerpoint/2010/main" val="1712240179"/>
      </p:ext>
    </p:extLst>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Rounded Corners 33">
            <a:extLst>
              <a:ext uri="{FF2B5EF4-FFF2-40B4-BE49-F238E27FC236}">
                <a16:creationId xmlns:a16="http://schemas.microsoft.com/office/drawing/2014/main" id="{0CE22347-492A-4560-82DA-A4C6F04F1E2B}"/>
              </a:ext>
            </a:extLst>
          </p:cNvPr>
          <p:cNvSpPr/>
          <p:nvPr/>
        </p:nvSpPr>
        <p:spPr>
          <a:xfrm>
            <a:off x="465883" y="3935805"/>
            <a:ext cx="11226021" cy="2241957"/>
          </a:xfrm>
          <a:prstGeom prst="roundRect">
            <a:avLst>
              <a:gd name="adj" fmla="val 5665"/>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48" name="Group 347">
            <a:extLst>
              <a:ext uri="{FF2B5EF4-FFF2-40B4-BE49-F238E27FC236}">
                <a16:creationId xmlns:a16="http://schemas.microsoft.com/office/drawing/2014/main" id="{BFA45A06-9DF0-4944-A73E-4DED281BB124}"/>
              </a:ext>
            </a:extLst>
          </p:cNvPr>
          <p:cNvGrpSpPr/>
          <p:nvPr/>
        </p:nvGrpSpPr>
        <p:grpSpPr>
          <a:xfrm>
            <a:off x="863907" y="4415017"/>
            <a:ext cx="1503690" cy="1503690"/>
            <a:chOff x="735002" y="4548767"/>
            <a:chExt cx="1503690" cy="1503690"/>
          </a:xfrm>
        </p:grpSpPr>
        <p:sp>
          <p:nvSpPr>
            <p:cNvPr id="85" name="Oval 84">
              <a:extLst>
                <a:ext uri="{FF2B5EF4-FFF2-40B4-BE49-F238E27FC236}">
                  <a16:creationId xmlns:a16="http://schemas.microsoft.com/office/drawing/2014/main" id="{61E2353C-8367-446E-9E63-D1F9B267B084}"/>
                </a:ext>
              </a:extLst>
            </p:cNvPr>
            <p:cNvSpPr/>
            <p:nvPr/>
          </p:nvSpPr>
          <p:spPr>
            <a:xfrm>
              <a:off x="735002" y="4548767"/>
              <a:ext cx="1503690" cy="1503690"/>
            </a:xfrm>
            <a:prstGeom prst="ellipse">
              <a:avLst/>
            </a:prstGeom>
            <a:solidFill>
              <a:schemeClr val="bg1">
                <a:lumMod val="85000"/>
              </a:schemeClr>
            </a:solidFill>
            <a:ln w="285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a:extLst>
                <a:ext uri="{FF2B5EF4-FFF2-40B4-BE49-F238E27FC236}">
                  <a16:creationId xmlns:a16="http://schemas.microsoft.com/office/drawing/2014/main" id="{2AEEDB29-A8E4-4454-A83C-F5BBB8DE2D03}"/>
                </a:ext>
              </a:extLst>
            </p:cNvPr>
            <p:cNvSpPr/>
            <p:nvPr/>
          </p:nvSpPr>
          <p:spPr>
            <a:xfrm>
              <a:off x="800336" y="4613795"/>
              <a:ext cx="1373024" cy="1373024"/>
            </a:xfrm>
            <a:prstGeom prst="ellipse">
              <a:avLst/>
            </a:prstGeom>
            <a:gradFill>
              <a:gsLst>
                <a:gs pos="19000">
                  <a:schemeClr val="accent1"/>
                </a:gs>
                <a:gs pos="100000">
                  <a:schemeClr val="accent3"/>
                </a:gs>
              </a:gsLst>
              <a:lin ang="54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1" name="Group 230">
              <a:extLst>
                <a:ext uri="{FF2B5EF4-FFF2-40B4-BE49-F238E27FC236}">
                  <a16:creationId xmlns:a16="http://schemas.microsoft.com/office/drawing/2014/main" id="{04EBE1F3-51BA-474B-8F6C-86CD639F46C2}"/>
                </a:ext>
              </a:extLst>
            </p:cNvPr>
            <p:cNvGrpSpPr/>
            <p:nvPr/>
          </p:nvGrpSpPr>
          <p:grpSpPr>
            <a:xfrm>
              <a:off x="837795" y="4653544"/>
              <a:ext cx="1298105" cy="786963"/>
              <a:chOff x="1231531" y="5067552"/>
              <a:chExt cx="991869" cy="601693"/>
            </a:xfrm>
          </p:grpSpPr>
          <p:sp>
            <p:nvSpPr>
              <p:cNvPr id="129" name="Freeform: Shape 128">
                <a:extLst>
                  <a:ext uri="{FF2B5EF4-FFF2-40B4-BE49-F238E27FC236}">
                    <a16:creationId xmlns:a16="http://schemas.microsoft.com/office/drawing/2014/main" id="{C539F7D4-040F-4D7D-B752-C7E712E28AA4}"/>
                  </a:ext>
                </a:extLst>
              </p:cNvPr>
              <p:cNvSpPr/>
              <p:nvPr/>
            </p:nvSpPr>
            <p:spPr>
              <a:xfrm rot="21045352">
                <a:off x="1562298" y="5093816"/>
                <a:ext cx="21460" cy="60479"/>
              </a:xfrm>
              <a:custGeom>
                <a:avLst/>
                <a:gdLst>
                  <a:gd name="connsiteX0" fmla="*/ 0 w 104775"/>
                  <a:gd name="connsiteY0" fmla="*/ 10222 h 295275"/>
                  <a:gd name="connsiteX1" fmla="*/ 58163 w 104775"/>
                  <a:gd name="connsiteY1" fmla="*/ 0 h 295275"/>
                  <a:gd name="connsiteX2" fmla="*/ 109275 w 104775"/>
                  <a:gd name="connsiteY2" fmla="*/ 290816 h 295275"/>
                  <a:gd name="connsiteX3" fmla="*/ 51112 w 104775"/>
                  <a:gd name="connsiteY3" fmla="*/ 301039 h 295275"/>
                </a:gdLst>
                <a:ahLst/>
                <a:cxnLst>
                  <a:cxn ang="0">
                    <a:pos x="connsiteX0" y="connsiteY0"/>
                  </a:cxn>
                  <a:cxn ang="0">
                    <a:pos x="connsiteX1" y="connsiteY1"/>
                  </a:cxn>
                  <a:cxn ang="0">
                    <a:pos x="connsiteX2" y="connsiteY2"/>
                  </a:cxn>
                  <a:cxn ang="0">
                    <a:pos x="connsiteX3" y="connsiteY3"/>
                  </a:cxn>
                </a:cxnLst>
                <a:rect l="l" t="t" r="r" b="b"/>
                <a:pathLst>
                  <a:path w="104775" h="295275">
                    <a:moveTo>
                      <a:pt x="0" y="10222"/>
                    </a:moveTo>
                    <a:lnTo>
                      <a:pt x="58163" y="0"/>
                    </a:lnTo>
                    <a:lnTo>
                      <a:pt x="109275" y="290816"/>
                    </a:lnTo>
                    <a:lnTo>
                      <a:pt x="51112" y="301039"/>
                    </a:lnTo>
                    <a:close/>
                  </a:path>
                </a:pathLst>
              </a:custGeom>
              <a:solidFill>
                <a:schemeClr val="bg1"/>
              </a:solidFill>
              <a:ln w="9525" cap="flat">
                <a:noFill/>
                <a:prstDash val="solid"/>
                <a:miter/>
              </a:ln>
            </p:spPr>
            <p:txBody>
              <a:bodyPr rtlCol="0" anchor="ctr"/>
              <a:lstStyle/>
              <a:p>
                <a:endParaRPr lang="en-US"/>
              </a:p>
            </p:txBody>
          </p:sp>
          <p:sp>
            <p:nvSpPr>
              <p:cNvPr id="130" name="Freeform: Shape 129">
                <a:extLst>
                  <a:ext uri="{FF2B5EF4-FFF2-40B4-BE49-F238E27FC236}">
                    <a16:creationId xmlns:a16="http://schemas.microsoft.com/office/drawing/2014/main" id="{2618E029-B898-4223-984E-7345ADDAF08B}"/>
                  </a:ext>
                </a:extLst>
              </p:cNvPr>
              <p:cNvSpPr/>
              <p:nvPr/>
            </p:nvSpPr>
            <p:spPr>
              <a:xfrm rot="21045352">
                <a:off x="1411364" y="5174061"/>
                <a:ext cx="39019" cy="56577"/>
              </a:xfrm>
              <a:custGeom>
                <a:avLst/>
                <a:gdLst>
                  <a:gd name="connsiteX0" fmla="*/ 198120 w 190500"/>
                  <a:gd name="connsiteY0" fmla="*/ 255270 h 276225"/>
                  <a:gd name="connsiteX1" fmla="*/ 147637 w 190500"/>
                  <a:gd name="connsiteY1" fmla="*/ 284798 h 276225"/>
                  <a:gd name="connsiteX2" fmla="*/ 0 w 190500"/>
                  <a:gd name="connsiteY2" fmla="*/ 29528 h 276225"/>
                  <a:gd name="connsiteX3" fmla="*/ 51435 w 190500"/>
                  <a:gd name="connsiteY3" fmla="*/ 0 h 276225"/>
                </a:gdLst>
                <a:ahLst/>
                <a:cxnLst>
                  <a:cxn ang="0">
                    <a:pos x="connsiteX0" y="connsiteY0"/>
                  </a:cxn>
                  <a:cxn ang="0">
                    <a:pos x="connsiteX1" y="connsiteY1"/>
                  </a:cxn>
                  <a:cxn ang="0">
                    <a:pos x="connsiteX2" y="connsiteY2"/>
                  </a:cxn>
                  <a:cxn ang="0">
                    <a:pos x="connsiteX3" y="connsiteY3"/>
                  </a:cxn>
                </a:cxnLst>
                <a:rect l="l" t="t" r="r" b="b"/>
                <a:pathLst>
                  <a:path w="190500" h="276225">
                    <a:moveTo>
                      <a:pt x="198120" y="255270"/>
                    </a:moveTo>
                    <a:lnTo>
                      <a:pt x="147637" y="284798"/>
                    </a:lnTo>
                    <a:lnTo>
                      <a:pt x="0" y="29528"/>
                    </a:lnTo>
                    <a:lnTo>
                      <a:pt x="51435" y="0"/>
                    </a:lnTo>
                    <a:close/>
                  </a:path>
                </a:pathLst>
              </a:custGeom>
              <a:solidFill>
                <a:schemeClr val="bg1"/>
              </a:solidFill>
              <a:ln w="9525" cap="flat">
                <a:noFill/>
                <a:prstDash val="solid"/>
                <a:miter/>
              </a:ln>
            </p:spPr>
            <p:txBody>
              <a:bodyPr rtlCol="0" anchor="ctr"/>
              <a:lstStyle/>
              <a:p>
                <a:endParaRPr lang="en-US"/>
              </a:p>
            </p:txBody>
          </p:sp>
          <p:sp>
            <p:nvSpPr>
              <p:cNvPr id="131" name="Freeform: Shape 130">
                <a:extLst>
                  <a:ext uri="{FF2B5EF4-FFF2-40B4-BE49-F238E27FC236}">
                    <a16:creationId xmlns:a16="http://schemas.microsoft.com/office/drawing/2014/main" id="{B64D1B0A-2D07-49F5-B047-F96F21E6A1F6}"/>
                  </a:ext>
                </a:extLst>
              </p:cNvPr>
              <p:cNvSpPr/>
              <p:nvPr/>
            </p:nvSpPr>
            <p:spPr>
              <a:xfrm rot="21045352">
                <a:off x="1298932" y="5301707"/>
                <a:ext cx="52675" cy="46823"/>
              </a:xfrm>
              <a:custGeom>
                <a:avLst/>
                <a:gdLst>
                  <a:gd name="connsiteX0" fmla="*/ 0 w 257175"/>
                  <a:gd name="connsiteY0" fmla="*/ 45183 h 228600"/>
                  <a:gd name="connsiteX1" fmla="*/ 38025 w 257175"/>
                  <a:gd name="connsiteY1" fmla="*/ 0 h 228600"/>
                  <a:gd name="connsiteX2" fmla="*/ 263940 w 257175"/>
                  <a:gd name="connsiteY2" fmla="*/ 190128 h 228600"/>
                  <a:gd name="connsiteX3" fmla="*/ 225915 w 257175"/>
                  <a:gd name="connsiteY3" fmla="*/ 235311 h 228600"/>
                </a:gdLst>
                <a:ahLst/>
                <a:cxnLst>
                  <a:cxn ang="0">
                    <a:pos x="connsiteX0" y="connsiteY0"/>
                  </a:cxn>
                  <a:cxn ang="0">
                    <a:pos x="connsiteX1" y="connsiteY1"/>
                  </a:cxn>
                  <a:cxn ang="0">
                    <a:pos x="connsiteX2" y="connsiteY2"/>
                  </a:cxn>
                  <a:cxn ang="0">
                    <a:pos x="connsiteX3" y="connsiteY3"/>
                  </a:cxn>
                </a:cxnLst>
                <a:rect l="l" t="t" r="r" b="b"/>
                <a:pathLst>
                  <a:path w="257175" h="228600">
                    <a:moveTo>
                      <a:pt x="0" y="45183"/>
                    </a:moveTo>
                    <a:lnTo>
                      <a:pt x="38025" y="0"/>
                    </a:lnTo>
                    <a:lnTo>
                      <a:pt x="263940" y="190128"/>
                    </a:lnTo>
                    <a:lnTo>
                      <a:pt x="225915" y="235311"/>
                    </a:lnTo>
                    <a:close/>
                  </a:path>
                </a:pathLst>
              </a:custGeom>
              <a:solidFill>
                <a:schemeClr val="bg1"/>
              </a:solidFill>
              <a:ln w="9525" cap="flat">
                <a:noFill/>
                <a:prstDash val="solid"/>
                <a:miter/>
              </a:ln>
            </p:spPr>
            <p:txBody>
              <a:bodyPr rtlCol="0" anchor="ctr"/>
              <a:lstStyle/>
              <a:p>
                <a:endParaRPr lang="en-US"/>
              </a:p>
            </p:txBody>
          </p:sp>
          <p:sp>
            <p:nvSpPr>
              <p:cNvPr id="132" name="Freeform: Shape 131">
                <a:extLst>
                  <a:ext uri="{FF2B5EF4-FFF2-40B4-BE49-F238E27FC236}">
                    <a16:creationId xmlns:a16="http://schemas.microsoft.com/office/drawing/2014/main" id="{361FE5D2-9C2A-404E-89DC-C37ADEF98558}"/>
                  </a:ext>
                </a:extLst>
              </p:cNvPr>
              <p:cNvSpPr/>
              <p:nvPr/>
            </p:nvSpPr>
            <p:spPr>
              <a:xfrm rot="21045352">
                <a:off x="1234983" y="5462361"/>
                <a:ext cx="60479" cy="31215"/>
              </a:xfrm>
              <a:custGeom>
                <a:avLst/>
                <a:gdLst>
                  <a:gd name="connsiteX0" fmla="*/ 297180 w 295275"/>
                  <a:gd name="connsiteY0" fmla="*/ 100965 h 152400"/>
                  <a:gd name="connsiteX1" fmla="*/ 277178 w 295275"/>
                  <a:gd name="connsiteY1" fmla="*/ 156210 h 152400"/>
                  <a:gd name="connsiteX2" fmla="*/ 0 w 295275"/>
                  <a:gd name="connsiteY2" fmla="*/ 55245 h 152400"/>
                  <a:gd name="connsiteX3" fmla="*/ 20955 w 295275"/>
                  <a:gd name="connsiteY3" fmla="*/ 0 h 152400"/>
                </a:gdLst>
                <a:ahLst/>
                <a:cxnLst>
                  <a:cxn ang="0">
                    <a:pos x="connsiteX0" y="connsiteY0"/>
                  </a:cxn>
                  <a:cxn ang="0">
                    <a:pos x="connsiteX1" y="connsiteY1"/>
                  </a:cxn>
                  <a:cxn ang="0">
                    <a:pos x="connsiteX2" y="connsiteY2"/>
                  </a:cxn>
                  <a:cxn ang="0">
                    <a:pos x="connsiteX3" y="connsiteY3"/>
                  </a:cxn>
                </a:cxnLst>
                <a:rect l="l" t="t" r="r" b="b"/>
                <a:pathLst>
                  <a:path w="295275" h="152400">
                    <a:moveTo>
                      <a:pt x="297180" y="100965"/>
                    </a:moveTo>
                    <a:lnTo>
                      <a:pt x="277178" y="156210"/>
                    </a:lnTo>
                    <a:lnTo>
                      <a:pt x="0" y="55245"/>
                    </a:lnTo>
                    <a:lnTo>
                      <a:pt x="20955" y="0"/>
                    </a:lnTo>
                    <a:close/>
                  </a:path>
                </a:pathLst>
              </a:custGeom>
              <a:solidFill>
                <a:schemeClr val="bg1"/>
              </a:solidFill>
              <a:ln w="9525" cap="flat">
                <a:noFill/>
                <a:prstDash val="solid"/>
                <a:miter/>
              </a:ln>
            </p:spPr>
            <p:txBody>
              <a:bodyPr rtlCol="0" anchor="ctr"/>
              <a:lstStyle/>
              <a:p>
                <a:endParaRPr lang="en-US"/>
              </a:p>
            </p:txBody>
          </p:sp>
          <p:sp>
            <p:nvSpPr>
              <p:cNvPr id="133" name="Freeform: Shape 132">
                <a:extLst>
                  <a:ext uri="{FF2B5EF4-FFF2-40B4-BE49-F238E27FC236}">
                    <a16:creationId xmlns:a16="http://schemas.microsoft.com/office/drawing/2014/main" id="{B026DCC0-4AD9-4456-B702-92418708B57E}"/>
                  </a:ext>
                </a:extLst>
              </p:cNvPr>
              <p:cNvSpPr/>
              <p:nvPr/>
            </p:nvSpPr>
            <p:spPr>
              <a:xfrm rot="21045352">
                <a:off x="1233674" y="5638957"/>
                <a:ext cx="60479" cy="11706"/>
              </a:xfrm>
              <a:custGeom>
                <a:avLst/>
                <a:gdLst>
                  <a:gd name="connsiteX0" fmla="*/ 295275 w 295275"/>
                  <a:gd name="connsiteY0" fmla="*/ 0 h 57150"/>
                  <a:gd name="connsiteX1" fmla="*/ 295275 w 295275"/>
                  <a:gd name="connsiteY1" fmla="*/ 59055 h 57150"/>
                  <a:gd name="connsiteX2" fmla="*/ 0 w 295275"/>
                  <a:gd name="connsiteY2" fmla="*/ 59055 h 57150"/>
                  <a:gd name="connsiteX3" fmla="*/ 0 w 295275"/>
                  <a:gd name="connsiteY3" fmla="*/ 0 h 57150"/>
                </a:gdLst>
                <a:ahLst/>
                <a:cxnLst>
                  <a:cxn ang="0">
                    <a:pos x="connsiteX0" y="connsiteY0"/>
                  </a:cxn>
                  <a:cxn ang="0">
                    <a:pos x="connsiteX1" y="connsiteY1"/>
                  </a:cxn>
                  <a:cxn ang="0">
                    <a:pos x="connsiteX2" y="connsiteY2"/>
                  </a:cxn>
                  <a:cxn ang="0">
                    <a:pos x="connsiteX3" y="connsiteY3"/>
                  </a:cxn>
                </a:cxnLst>
                <a:rect l="l" t="t" r="r" b="b"/>
                <a:pathLst>
                  <a:path w="295275" h="57150">
                    <a:moveTo>
                      <a:pt x="295275" y="0"/>
                    </a:moveTo>
                    <a:lnTo>
                      <a:pt x="295275" y="59055"/>
                    </a:lnTo>
                    <a:lnTo>
                      <a:pt x="0" y="59055"/>
                    </a:lnTo>
                    <a:lnTo>
                      <a:pt x="0" y="0"/>
                    </a:lnTo>
                    <a:close/>
                  </a:path>
                </a:pathLst>
              </a:custGeom>
              <a:solidFill>
                <a:schemeClr val="bg1"/>
              </a:solidFill>
              <a:ln w="9525" cap="flat">
                <a:noFill/>
                <a:prstDash val="solid"/>
                <a:miter/>
              </a:ln>
            </p:spPr>
            <p:txBody>
              <a:bodyPr rtlCol="0" anchor="ctr"/>
              <a:lstStyle/>
              <a:p>
                <a:endParaRPr lang="en-US"/>
              </a:p>
            </p:txBody>
          </p:sp>
          <p:sp>
            <p:nvSpPr>
              <p:cNvPr id="134" name="Freeform: Shape 133">
                <a:extLst>
                  <a:ext uri="{FF2B5EF4-FFF2-40B4-BE49-F238E27FC236}">
                    <a16:creationId xmlns:a16="http://schemas.microsoft.com/office/drawing/2014/main" id="{370CFCDB-0254-4B70-86D3-3793AA5AE7E5}"/>
                  </a:ext>
                </a:extLst>
              </p:cNvPr>
              <p:cNvSpPr/>
              <p:nvPr/>
            </p:nvSpPr>
            <p:spPr>
              <a:xfrm rot="21045352">
                <a:off x="2161944" y="5638030"/>
                <a:ext cx="60479" cy="31215"/>
              </a:xfrm>
              <a:custGeom>
                <a:avLst/>
                <a:gdLst>
                  <a:gd name="connsiteX0" fmla="*/ 0 w 295275"/>
                  <a:gd name="connsiteY0" fmla="*/ 55245 h 152400"/>
                  <a:gd name="connsiteX1" fmla="*/ 20003 w 295275"/>
                  <a:gd name="connsiteY1" fmla="*/ 0 h 152400"/>
                  <a:gd name="connsiteX2" fmla="*/ 297180 w 295275"/>
                  <a:gd name="connsiteY2" fmla="*/ 100965 h 152400"/>
                  <a:gd name="connsiteX3" fmla="*/ 276225 w 295275"/>
                  <a:gd name="connsiteY3" fmla="*/ 156210 h 152400"/>
                </a:gdLst>
                <a:ahLst/>
                <a:cxnLst>
                  <a:cxn ang="0">
                    <a:pos x="connsiteX0" y="connsiteY0"/>
                  </a:cxn>
                  <a:cxn ang="0">
                    <a:pos x="connsiteX1" y="connsiteY1"/>
                  </a:cxn>
                  <a:cxn ang="0">
                    <a:pos x="connsiteX2" y="connsiteY2"/>
                  </a:cxn>
                  <a:cxn ang="0">
                    <a:pos x="connsiteX3" y="connsiteY3"/>
                  </a:cxn>
                </a:cxnLst>
                <a:rect l="l" t="t" r="r" b="b"/>
                <a:pathLst>
                  <a:path w="295275" h="152400">
                    <a:moveTo>
                      <a:pt x="0" y="55245"/>
                    </a:moveTo>
                    <a:lnTo>
                      <a:pt x="20003" y="0"/>
                    </a:lnTo>
                    <a:lnTo>
                      <a:pt x="297180" y="100965"/>
                    </a:lnTo>
                    <a:lnTo>
                      <a:pt x="276225" y="156210"/>
                    </a:lnTo>
                    <a:close/>
                  </a:path>
                </a:pathLst>
              </a:custGeom>
              <a:solidFill>
                <a:schemeClr val="bg1"/>
              </a:solidFill>
              <a:ln w="9525" cap="flat">
                <a:noFill/>
                <a:prstDash val="solid"/>
                <a:miter/>
              </a:ln>
            </p:spPr>
            <p:txBody>
              <a:bodyPr rtlCol="0" anchor="ctr"/>
              <a:lstStyle/>
              <a:p>
                <a:endParaRPr lang="en-US"/>
              </a:p>
            </p:txBody>
          </p:sp>
          <p:sp>
            <p:nvSpPr>
              <p:cNvPr id="135" name="Freeform: Shape 134">
                <a:extLst>
                  <a:ext uri="{FF2B5EF4-FFF2-40B4-BE49-F238E27FC236}">
                    <a16:creationId xmlns:a16="http://schemas.microsoft.com/office/drawing/2014/main" id="{54B91139-72B3-44D8-8443-D9346CBD6EEE}"/>
                  </a:ext>
                </a:extLst>
              </p:cNvPr>
              <p:cNvSpPr/>
              <p:nvPr/>
            </p:nvSpPr>
            <p:spPr>
              <a:xfrm rot="21045352">
                <a:off x="2162921" y="5483764"/>
                <a:ext cx="60479" cy="11706"/>
              </a:xfrm>
              <a:custGeom>
                <a:avLst/>
                <a:gdLst>
                  <a:gd name="connsiteX0" fmla="*/ 0 w 295275"/>
                  <a:gd name="connsiteY0" fmla="*/ 59055 h 57150"/>
                  <a:gd name="connsiteX1" fmla="*/ 0 w 295275"/>
                  <a:gd name="connsiteY1" fmla="*/ 0 h 57150"/>
                  <a:gd name="connsiteX2" fmla="*/ 295275 w 295275"/>
                  <a:gd name="connsiteY2" fmla="*/ 0 h 57150"/>
                  <a:gd name="connsiteX3" fmla="*/ 295275 w 295275"/>
                  <a:gd name="connsiteY3" fmla="*/ 59055 h 57150"/>
                </a:gdLst>
                <a:ahLst/>
                <a:cxnLst>
                  <a:cxn ang="0">
                    <a:pos x="connsiteX0" y="connsiteY0"/>
                  </a:cxn>
                  <a:cxn ang="0">
                    <a:pos x="connsiteX1" y="connsiteY1"/>
                  </a:cxn>
                  <a:cxn ang="0">
                    <a:pos x="connsiteX2" y="connsiteY2"/>
                  </a:cxn>
                  <a:cxn ang="0">
                    <a:pos x="connsiteX3" y="connsiteY3"/>
                  </a:cxn>
                </a:cxnLst>
                <a:rect l="l" t="t" r="r" b="b"/>
                <a:pathLst>
                  <a:path w="295275" h="57150">
                    <a:moveTo>
                      <a:pt x="0" y="59055"/>
                    </a:moveTo>
                    <a:lnTo>
                      <a:pt x="0" y="0"/>
                    </a:lnTo>
                    <a:lnTo>
                      <a:pt x="295275" y="0"/>
                    </a:lnTo>
                    <a:lnTo>
                      <a:pt x="295275" y="59055"/>
                    </a:lnTo>
                    <a:close/>
                  </a:path>
                </a:pathLst>
              </a:custGeom>
              <a:solidFill>
                <a:schemeClr val="bg1"/>
              </a:solidFill>
              <a:ln w="9525" cap="flat">
                <a:noFill/>
                <a:prstDash val="solid"/>
                <a:miter/>
              </a:ln>
            </p:spPr>
            <p:txBody>
              <a:bodyPr rtlCol="0" anchor="ctr"/>
              <a:lstStyle/>
              <a:p>
                <a:endParaRPr lang="en-US"/>
              </a:p>
            </p:txBody>
          </p:sp>
          <p:sp>
            <p:nvSpPr>
              <p:cNvPr id="136" name="Freeform: Shape 135">
                <a:extLst>
                  <a:ext uri="{FF2B5EF4-FFF2-40B4-BE49-F238E27FC236}">
                    <a16:creationId xmlns:a16="http://schemas.microsoft.com/office/drawing/2014/main" id="{78211A8B-7189-4673-883A-AB871B867B00}"/>
                  </a:ext>
                </a:extLst>
              </p:cNvPr>
              <p:cNvSpPr/>
              <p:nvPr/>
            </p:nvSpPr>
            <p:spPr>
              <a:xfrm rot="21045352">
                <a:off x="2106386" y="5319745"/>
                <a:ext cx="60479" cy="31215"/>
              </a:xfrm>
              <a:custGeom>
                <a:avLst/>
                <a:gdLst>
                  <a:gd name="connsiteX0" fmla="*/ 20003 w 295275"/>
                  <a:gd name="connsiteY0" fmla="*/ 156210 h 152400"/>
                  <a:gd name="connsiteX1" fmla="*/ 0 w 295275"/>
                  <a:gd name="connsiteY1" fmla="*/ 100965 h 152400"/>
                  <a:gd name="connsiteX2" fmla="*/ 276225 w 295275"/>
                  <a:gd name="connsiteY2" fmla="*/ 0 h 152400"/>
                  <a:gd name="connsiteX3" fmla="*/ 297180 w 295275"/>
                  <a:gd name="connsiteY3" fmla="*/ 56197 h 152400"/>
                </a:gdLst>
                <a:ahLst/>
                <a:cxnLst>
                  <a:cxn ang="0">
                    <a:pos x="connsiteX0" y="connsiteY0"/>
                  </a:cxn>
                  <a:cxn ang="0">
                    <a:pos x="connsiteX1" y="connsiteY1"/>
                  </a:cxn>
                  <a:cxn ang="0">
                    <a:pos x="connsiteX2" y="connsiteY2"/>
                  </a:cxn>
                  <a:cxn ang="0">
                    <a:pos x="connsiteX3" y="connsiteY3"/>
                  </a:cxn>
                </a:cxnLst>
                <a:rect l="l" t="t" r="r" b="b"/>
                <a:pathLst>
                  <a:path w="295275" h="152400">
                    <a:moveTo>
                      <a:pt x="20003" y="156210"/>
                    </a:moveTo>
                    <a:lnTo>
                      <a:pt x="0" y="100965"/>
                    </a:lnTo>
                    <a:lnTo>
                      <a:pt x="276225" y="0"/>
                    </a:lnTo>
                    <a:lnTo>
                      <a:pt x="297180" y="56197"/>
                    </a:lnTo>
                    <a:close/>
                  </a:path>
                </a:pathLst>
              </a:custGeom>
              <a:solidFill>
                <a:schemeClr val="bg1"/>
              </a:solidFill>
              <a:ln w="9525" cap="flat">
                <a:noFill/>
                <a:prstDash val="solid"/>
                <a:miter/>
              </a:ln>
            </p:spPr>
            <p:txBody>
              <a:bodyPr rtlCol="0" anchor="ctr"/>
              <a:lstStyle/>
              <a:p>
                <a:endParaRPr lang="en-US"/>
              </a:p>
            </p:txBody>
          </p:sp>
          <p:sp>
            <p:nvSpPr>
              <p:cNvPr id="137" name="Freeform: Shape 136">
                <a:extLst>
                  <a:ext uri="{FF2B5EF4-FFF2-40B4-BE49-F238E27FC236}">
                    <a16:creationId xmlns:a16="http://schemas.microsoft.com/office/drawing/2014/main" id="{BF134576-A7A1-4C26-AF45-6D276979AB4E}"/>
                  </a:ext>
                </a:extLst>
              </p:cNvPr>
              <p:cNvSpPr/>
              <p:nvPr/>
            </p:nvSpPr>
            <p:spPr>
              <a:xfrm rot="21045352">
                <a:off x="2007581" y="5187329"/>
                <a:ext cx="52675" cy="46823"/>
              </a:xfrm>
              <a:custGeom>
                <a:avLst/>
                <a:gdLst>
                  <a:gd name="connsiteX0" fmla="*/ 38100 w 257175"/>
                  <a:gd name="connsiteY0" fmla="*/ 234315 h 228600"/>
                  <a:gd name="connsiteX1" fmla="*/ 0 w 257175"/>
                  <a:gd name="connsiteY1" fmla="*/ 189547 h 228600"/>
                  <a:gd name="connsiteX2" fmla="*/ 225743 w 257175"/>
                  <a:gd name="connsiteY2" fmla="*/ 0 h 228600"/>
                  <a:gd name="connsiteX3" fmla="*/ 263843 w 257175"/>
                  <a:gd name="connsiteY3" fmla="*/ 44767 h 228600"/>
                </a:gdLst>
                <a:ahLst/>
                <a:cxnLst>
                  <a:cxn ang="0">
                    <a:pos x="connsiteX0" y="connsiteY0"/>
                  </a:cxn>
                  <a:cxn ang="0">
                    <a:pos x="connsiteX1" y="connsiteY1"/>
                  </a:cxn>
                  <a:cxn ang="0">
                    <a:pos x="connsiteX2" y="connsiteY2"/>
                  </a:cxn>
                  <a:cxn ang="0">
                    <a:pos x="connsiteX3" y="connsiteY3"/>
                  </a:cxn>
                </a:cxnLst>
                <a:rect l="l" t="t" r="r" b="b"/>
                <a:pathLst>
                  <a:path w="257175" h="228600">
                    <a:moveTo>
                      <a:pt x="38100" y="234315"/>
                    </a:moveTo>
                    <a:lnTo>
                      <a:pt x="0" y="189547"/>
                    </a:lnTo>
                    <a:lnTo>
                      <a:pt x="225743" y="0"/>
                    </a:lnTo>
                    <a:lnTo>
                      <a:pt x="263843" y="44767"/>
                    </a:lnTo>
                    <a:close/>
                  </a:path>
                </a:pathLst>
              </a:custGeom>
              <a:solidFill>
                <a:schemeClr val="bg1"/>
              </a:solidFill>
              <a:ln w="9525" cap="flat">
                <a:noFill/>
                <a:prstDash val="solid"/>
                <a:miter/>
              </a:ln>
            </p:spPr>
            <p:txBody>
              <a:bodyPr rtlCol="0" anchor="ctr"/>
              <a:lstStyle/>
              <a:p>
                <a:endParaRPr lang="en-US"/>
              </a:p>
            </p:txBody>
          </p:sp>
          <p:sp>
            <p:nvSpPr>
              <p:cNvPr id="138" name="Freeform: Shape 137">
                <a:extLst>
                  <a:ext uri="{FF2B5EF4-FFF2-40B4-BE49-F238E27FC236}">
                    <a16:creationId xmlns:a16="http://schemas.microsoft.com/office/drawing/2014/main" id="{6519B779-055B-4E18-93B2-59EFAC52BB4D}"/>
                  </a:ext>
                </a:extLst>
              </p:cNvPr>
              <p:cNvSpPr/>
              <p:nvPr/>
            </p:nvSpPr>
            <p:spPr>
              <a:xfrm rot="21045352">
                <a:off x="1873898" y="5097595"/>
                <a:ext cx="39019" cy="56577"/>
              </a:xfrm>
              <a:custGeom>
                <a:avLst/>
                <a:gdLst>
                  <a:gd name="connsiteX0" fmla="*/ 51435 w 190500"/>
                  <a:gd name="connsiteY0" fmla="*/ 284798 h 276225"/>
                  <a:gd name="connsiteX1" fmla="*/ 0 w 190500"/>
                  <a:gd name="connsiteY1" fmla="*/ 255270 h 276225"/>
                  <a:gd name="connsiteX2" fmla="*/ 147638 w 190500"/>
                  <a:gd name="connsiteY2" fmla="*/ 0 h 276225"/>
                  <a:gd name="connsiteX3" fmla="*/ 199072 w 190500"/>
                  <a:gd name="connsiteY3" fmla="*/ 29528 h 276225"/>
                </a:gdLst>
                <a:ahLst/>
                <a:cxnLst>
                  <a:cxn ang="0">
                    <a:pos x="connsiteX0" y="connsiteY0"/>
                  </a:cxn>
                  <a:cxn ang="0">
                    <a:pos x="connsiteX1" y="connsiteY1"/>
                  </a:cxn>
                  <a:cxn ang="0">
                    <a:pos x="connsiteX2" y="connsiteY2"/>
                  </a:cxn>
                  <a:cxn ang="0">
                    <a:pos x="connsiteX3" y="connsiteY3"/>
                  </a:cxn>
                </a:cxnLst>
                <a:rect l="l" t="t" r="r" b="b"/>
                <a:pathLst>
                  <a:path w="190500" h="276225">
                    <a:moveTo>
                      <a:pt x="51435" y="284798"/>
                    </a:moveTo>
                    <a:lnTo>
                      <a:pt x="0" y="255270"/>
                    </a:lnTo>
                    <a:lnTo>
                      <a:pt x="147638" y="0"/>
                    </a:lnTo>
                    <a:lnTo>
                      <a:pt x="199072" y="29528"/>
                    </a:lnTo>
                    <a:close/>
                  </a:path>
                </a:pathLst>
              </a:custGeom>
              <a:solidFill>
                <a:schemeClr val="bg1"/>
              </a:solidFill>
              <a:ln w="9525" cap="flat">
                <a:noFill/>
                <a:prstDash val="solid"/>
                <a:miter/>
              </a:ln>
            </p:spPr>
            <p:txBody>
              <a:bodyPr rtlCol="0" anchor="ctr"/>
              <a:lstStyle/>
              <a:p>
                <a:endParaRPr lang="en-US"/>
              </a:p>
            </p:txBody>
          </p:sp>
          <p:sp>
            <p:nvSpPr>
              <p:cNvPr id="139" name="Freeform: Shape 138">
                <a:extLst>
                  <a:ext uri="{FF2B5EF4-FFF2-40B4-BE49-F238E27FC236}">
                    <a16:creationId xmlns:a16="http://schemas.microsoft.com/office/drawing/2014/main" id="{851B3AD3-ABF7-41D9-AD15-2FDE677B043A}"/>
                  </a:ext>
                </a:extLst>
              </p:cNvPr>
              <p:cNvSpPr/>
              <p:nvPr/>
            </p:nvSpPr>
            <p:spPr>
              <a:xfrm rot="21045352">
                <a:off x="1723732" y="5067552"/>
                <a:ext cx="21460" cy="60479"/>
              </a:xfrm>
              <a:custGeom>
                <a:avLst/>
                <a:gdLst>
                  <a:gd name="connsiteX0" fmla="*/ 58103 w 104775"/>
                  <a:gd name="connsiteY0" fmla="*/ 300990 h 295275"/>
                  <a:gd name="connsiteX1" fmla="*/ 0 w 104775"/>
                  <a:gd name="connsiteY1" fmla="*/ 290513 h 295275"/>
                  <a:gd name="connsiteX2" fmla="*/ 51435 w 104775"/>
                  <a:gd name="connsiteY2" fmla="*/ 0 h 295275"/>
                  <a:gd name="connsiteX3" fmla="*/ 109538 w 104775"/>
                  <a:gd name="connsiteY3" fmla="*/ 10478 h 295275"/>
                </a:gdLst>
                <a:ahLst/>
                <a:cxnLst>
                  <a:cxn ang="0">
                    <a:pos x="connsiteX0" y="connsiteY0"/>
                  </a:cxn>
                  <a:cxn ang="0">
                    <a:pos x="connsiteX1" y="connsiteY1"/>
                  </a:cxn>
                  <a:cxn ang="0">
                    <a:pos x="connsiteX2" y="connsiteY2"/>
                  </a:cxn>
                  <a:cxn ang="0">
                    <a:pos x="connsiteX3" y="connsiteY3"/>
                  </a:cxn>
                </a:cxnLst>
                <a:rect l="l" t="t" r="r" b="b"/>
                <a:pathLst>
                  <a:path w="104775" h="295275">
                    <a:moveTo>
                      <a:pt x="58103" y="300990"/>
                    </a:moveTo>
                    <a:lnTo>
                      <a:pt x="0" y="290513"/>
                    </a:lnTo>
                    <a:lnTo>
                      <a:pt x="51435" y="0"/>
                    </a:lnTo>
                    <a:lnTo>
                      <a:pt x="109538" y="10478"/>
                    </a:lnTo>
                    <a:close/>
                  </a:path>
                </a:pathLst>
              </a:custGeom>
              <a:solidFill>
                <a:schemeClr val="bg1"/>
              </a:solidFill>
              <a:ln w="9525" cap="flat">
                <a:noFill/>
                <a:prstDash val="solid"/>
                <a:miter/>
              </a:ln>
            </p:spPr>
            <p:txBody>
              <a:bodyPr rtlCol="0" anchor="ctr"/>
              <a:lstStyle/>
              <a:p>
                <a:endParaRPr lang="en-US"/>
              </a:p>
            </p:txBody>
          </p:sp>
          <p:sp>
            <p:nvSpPr>
              <p:cNvPr id="140" name="Freeform: Shape 139">
                <a:extLst>
                  <a:ext uri="{FF2B5EF4-FFF2-40B4-BE49-F238E27FC236}">
                    <a16:creationId xmlns:a16="http://schemas.microsoft.com/office/drawing/2014/main" id="{56C98DC8-7A25-46D5-936F-3423457CF004}"/>
                  </a:ext>
                </a:extLst>
              </p:cNvPr>
              <p:cNvSpPr/>
              <p:nvPr/>
            </p:nvSpPr>
            <p:spPr>
              <a:xfrm rot="21045352">
                <a:off x="1486083" y="5133496"/>
                <a:ext cx="23411" cy="44872"/>
              </a:xfrm>
              <a:custGeom>
                <a:avLst/>
                <a:gdLst>
                  <a:gd name="connsiteX0" fmla="*/ 0 w 114300"/>
                  <a:gd name="connsiteY0" fmla="*/ 15342 h 219075"/>
                  <a:gd name="connsiteX1" fmla="*/ 42055 w 114300"/>
                  <a:gd name="connsiteY1" fmla="*/ 0 h 219075"/>
                  <a:gd name="connsiteX2" fmla="*/ 119417 w 114300"/>
                  <a:gd name="connsiteY2" fmla="*/ 212063 h 219075"/>
                  <a:gd name="connsiteX3" fmla="*/ 77362 w 114300"/>
                  <a:gd name="connsiteY3" fmla="*/ 227404 h 219075"/>
                </a:gdLst>
                <a:ahLst/>
                <a:cxnLst>
                  <a:cxn ang="0">
                    <a:pos x="connsiteX0" y="connsiteY0"/>
                  </a:cxn>
                  <a:cxn ang="0">
                    <a:pos x="connsiteX1" y="connsiteY1"/>
                  </a:cxn>
                  <a:cxn ang="0">
                    <a:pos x="connsiteX2" y="connsiteY2"/>
                  </a:cxn>
                  <a:cxn ang="0">
                    <a:pos x="connsiteX3" y="connsiteY3"/>
                  </a:cxn>
                </a:cxnLst>
                <a:rect l="l" t="t" r="r" b="b"/>
                <a:pathLst>
                  <a:path w="114300" h="219075">
                    <a:moveTo>
                      <a:pt x="0" y="15342"/>
                    </a:moveTo>
                    <a:lnTo>
                      <a:pt x="42055" y="0"/>
                    </a:lnTo>
                    <a:lnTo>
                      <a:pt x="119417" y="212063"/>
                    </a:lnTo>
                    <a:lnTo>
                      <a:pt x="77362" y="227404"/>
                    </a:lnTo>
                    <a:close/>
                  </a:path>
                </a:pathLst>
              </a:custGeom>
              <a:solidFill>
                <a:schemeClr val="bg1"/>
              </a:solidFill>
              <a:ln w="9525" cap="flat">
                <a:noFill/>
                <a:prstDash val="solid"/>
                <a:miter/>
              </a:ln>
            </p:spPr>
            <p:txBody>
              <a:bodyPr rtlCol="0" anchor="ctr"/>
              <a:lstStyle/>
              <a:p>
                <a:endParaRPr lang="en-US"/>
              </a:p>
            </p:txBody>
          </p:sp>
          <p:sp>
            <p:nvSpPr>
              <p:cNvPr id="141" name="Freeform: Shape 140">
                <a:extLst>
                  <a:ext uri="{FF2B5EF4-FFF2-40B4-BE49-F238E27FC236}">
                    <a16:creationId xmlns:a16="http://schemas.microsoft.com/office/drawing/2014/main" id="{1BE15870-284D-4CCF-801F-C1D08EA4BEB6}"/>
                  </a:ext>
                </a:extLst>
              </p:cNvPr>
              <p:cNvSpPr/>
              <p:nvPr/>
            </p:nvSpPr>
            <p:spPr>
              <a:xfrm rot="21045352">
                <a:off x="1353939" y="5239177"/>
                <a:ext cx="35117" cy="40970"/>
              </a:xfrm>
              <a:custGeom>
                <a:avLst/>
                <a:gdLst>
                  <a:gd name="connsiteX0" fmla="*/ 0 w 171450"/>
                  <a:gd name="connsiteY0" fmla="*/ 28781 h 200025"/>
                  <a:gd name="connsiteX1" fmla="*/ 34292 w 171450"/>
                  <a:gd name="connsiteY1" fmla="*/ 0 h 200025"/>
                  <a:gd name="connsiteX2" fmla="*/ 179422 w 171450"/>
                  <a:gd name="connsiteY2" fmla="*/ 172919 h 200025"/>
                  <a:gd name="connsiteX3" fmla="*/ 145130 w 171450"/>
                  <a:gd name="connsiteY3" fmla="*/ 201700 h 200025"/>
                </a:gdLst>
                <a:ahLst/>
                <a:cxnLst>
                  <a:cxn ang="0">
                    <a:pos x="connsiteX0" y="connsiteY0"/>
                  </a:cxn>
                  <a:cxn ang="0">
                    <a:pos x="connsiteX1" y="connsiteY1"/>
                  </a:cxn>
                  <a:cxn ang="0">
                    <a:pos x="connsiteX2" y="connsiteY2"/>
                  </a:cxn>
                  <a:cxn ang="0">
                    <a:pos x="connsiteX3" y="connsiteY3"/>
                  </a:cxn>
                </a:cxnLst>
                <a:rect l="l" t="t" r="r" b="b"/>
                <a:pathLst>
                  <a:path w="171450" h="200025">
                    <a:moveTo>
                      <a:pt x="0" y="28781"/>
                    </a:moveTo>
                    <a:lnTo>
                      <a:pt x="34292" y="0"/>
                    </a:lnTo>
                    <a:lnTo>
                      <a:pt x="179422" y="172919"/>
                    </a:lnTo>
                    <a:lnTo>
                      <a:pt x="145130" y="201700"/>
                    </a:lnTo>
                    <a:close/>
                  </a:path>
                </a:pathLst>
              </a:custGeom>
              <a:solidFill>
                <a:schemeClr val="bg1"/>
              </a:solidFill>
              <a:ln w="9525" cap="flat">
                <a:noFill/>
                <a:prstDash val="solid"/>
                <a:miter/>
              </a:ln>
            </p:spPr>
            <p:txBody>
              <a:bodyPr rtlCol="0" anchor="ctr"/>
              <a:lstStyle/>
              <a:p>
                <a:endParaRPr lang="en-US"/>
              </a:p>
            </p:txBody>
          </p:sp>
          <p:sp>
            <p:nvSpPr>
              <p:cNvPr id="142" name="Freeform: Shape 141">
                <a:extLst>
                  <a:ext uri="{FF2B5EF4-FFF2-40B4-BE49-F238E27FC236}">
                    <a16:creationId xmlns:a16="http://schemas.microsoft.com/office/drawing/2014/main" id="{75CBF0D8-EA1B-43CE-8BD7-7C59811A0A4A}"/>
                  </a:ext>
                </a:extLst>
              </p:cNvPr>
              <p:cNvSpPr/>
              <p:nvPr/>
            </p:nvSpPr>
            <p:spPr>
              <a:xfrm rot="21045352">
                <a:off x="1266800" y="5384093"/>
                <a:ext cx="42921" cy="31215"/>
              </a:xfrm>
              <a:custGeom>
                <a:avLst/>
                <a:gdLst>
                  <a:gd name="connsiteX0" fmla="*/ 218123 w 209550"/>
                  <a:gd name="connsiteY0" fmla="*/ 112395 h 152400"/>
                  <a:gd name="connsiteX1" fmla="*/ 196215 w 209550"/>
                  <a:gd name="connsiteY1" fmla="*/ 152400 h 152400"/>
                  <a:gd name="connsiteX2" fmla="*/ 0 w 209550"/>
                  <a:gd name="connsiteY2" fmla="*/ 39053 h 152400"/>
                  <a:gd name="connsiteX3" fmla="*/ 22860 w 209550"/>
                  <a:gd name="connsiteY3" fmla="*/ 0 h 152400"/>
                </a:gdLst>
                <a:ahLst/>
                <a:cxnLst>
                  <a:cxn ang="0">
                    <a:pos x="connsiteX0" y="connsiteY0"/>
                  </a:cxn>
                  <a:cxn ang="0">
                    <a:pos x="connsiteX1" y="connsiteY1"/>
                  </a:cxn>
                  <a:cxn ang="0">
                    <a:pos x="connsiteX2" y="connsiteY2"/>
                  </a:cxn>
                  <a:cxn ang="0">
                    <a:pos x="connsiteX3" y="connsiteY3"/>
                  </a:cxn>
                </a:cxnLst>
                <a:rect l="l" t="t" r="r" b="b"/>
                <a:pathLst>
                  <a:path w="209550" h="152400">
                    <a:moveTo>
                      <a:pt x="218123" y="112395"/>
                    </a:moveTo>
                    <a:lnTo>
                      <a:pt x="196215" y="152400"/>
                    </a:lnTo>
                    <a:lnTo>
                      <a:pt x="0" y="39053"/>
                    </a:lnTo>
                    <a:lnTo>
                      <a:pt x="22860" y="0"/>
                    </a:lnTo>
                    <a:close/>
                  </a:path>
                </a:pathLst>
              </a:custGeom>
              <a:solidFill>
                <a:schemeClr val="bg1"/>
              </a:solidFill>
              <a:ln w="9525" cap="flat">
                <a:noFill/>
                <a:prstDash val="solid"/>
                <a:miter/>
              </a:ln>
            </p:spPr>
            <p:txBody>
              <a:bodyPr rtlCol="0" anchor="ctr"/>
              <a:lstStyle/>
              <a:p>
                <a:endParaRPr lang="en-US"/>
              </a:p>
            </p:txBody>
          </p:sp>
          <p:sp>
            <p:nvSpPr>
              <p:cNvPr id="143" name="Freeform: Shape 142">
                <a:extLst>
                  <a:ext uri="{FF2B5EF4-FFF2-40B4-BE49-F238E27FC236}">
                    <a16:creationId xmlns:a16="http://schemas.microsoft.com/office/drawing/2014/main" id="{16ABFB2F-A7B2-4A28-B3E4-04E2A3D438DB}"/>
                  </a:ext>
                </a:extLst>
              </p:cNvPr>
              <p:cNvSpPr/>
              <p:nvPr/>
            </p:nvSpPr>
            <p:spPr>
              <a:xfrm rot="21045352">
                <a:off x="1231531" y="5550310"/>
                <a:ext cx="46823" cy="15608"/>
              </a:xfrm>
              <a:custGeom>
                <a:avLst/>
                <a:gdLst>
                  <a:gd name="connsiteX0" fmla="*/ 230505 w 228600"/>
                  <a:gd name="connsiteY0" fmla="*/ 39053 h 76200"/>
                  <a:gd name="connsiteX1" fmla="*/ 222885 w 228600"/>
                  <a:gd name="connsiteY1" fmla="*/ 83820 h 76200"/>
                  <a:gd name="connsiteX2" fmla="*/ 0 w 228600"/>
                  <a:gd name="connsiteY2" fmla="*/ 43815 h 76200"/>
                  <a:gd name="connsiteX3" fmla="*/ 7620 w 228600"/>
                  <a:gd name="connsiteY3" fmla="*/ 0 h 76200"/>
                </a:gdLst>
                <a:ahLst/>
                <a:cxnLst>
                  <a:cxn ang="0">
                    <a:pos x="connsiteX0" y="connsiteY0"/>
                  </a:cxn>
                  <a:cxn ang="0">
                    <a:pos x="connsiteX1" y="connsiteY1"/>
                  </a:cxn>
                  <a:cxn ang="0">
                    <a:pos x="connsiteX2" y="connsiteY2"/>
                  </a:cxn>
                  <a:cxn ang="0">
                    <a:pos x="connsiteX3" y="connsiteY3"/>
                  </a:cxn>
                </a:cxnLst>
                <a:rect l="l" t="t" r="r" b="b"/>
                <a:pathLst>
                  <a:path w="228600" h="76200">
                    <a:moveTo>
                      <a:pt x="230505" y="39053"/>
                    </a:moveTo>
                    <a:lnTo>
                      <a:pt x="222885" y="83820"/>
                    </a:lnTo>
                    <a:lnTo>
                      <a:pt x="0" y="43815"/>
                    </a:lnTo>
                    <a:lnTo>
                      <a:pt x="7620" y="0"/>
                    </a:lnTo>
                    <a:close/>
                  </a:path>
                </a:pathLst>
              </a:custGeom>
              <a:solidFill>
                <a:schemeClr val="bg1"/>
              </a:solidFill>
              <a:ln w="9525" cap="flat">
                <a:noFill/>
                <a:prstDash val="solid"/>
                <a:miter/>
              </a:ln>
            </p:spPr>
            <p:txBody>
              <a:bodyPr rtlCol="0" anchor="ctr"/>
              <a:lstStyle/>
              <a:p>
                <a:endParaRPr lang="en-US"/>
              </a:p>
            </p:txBody>
          </p:sp>
          <p:sp>
            <p:nvSpPr>
              <p:cNvPr id="144" name="Freeform: Shape 143">
                <a:extLst>
                  <a:ext uri="{FF2B5EF4-FFF2-40B4-BE49-F238E27FC236}">
                    <a16:creationId xmlns:a16="http://schemas.microsoft.com/office/drawing/2014/main" id="{D5FC1D96-49C0-4771-9D21-1964940C3925}"/>
                  </a:ext>
                </a:extLst>
              </p:cNvPr>
              <p:cNvSpPr/>
              <p:nvPr/>
            </p:nvSpPr>
            <p:spPr>
              <a:xfrm rot="21045352">
                <a:off x="2172326" y="5563226"/>
                <a:ext cx="46823" cy="15608"/>
              </a:xfrm>
              <a:custGeom>
                <a:avLst/>
                <a:gdLst>
                  <a:gd name="connsiteX0" fmla="*/ 0 w 228600"/>
                  <a:gd name="connsiteY0" fmla="*/ 44768 h 76200"/>
                  <a:gd name="connsiteX1" fmla="*/ 8572 w 228600"/>
                  <a:gd name="connsiteY1" fmla="*/ 0 h 76200"/>
                  <a:gd name="connsiteX2" fmla="*/ 230505 w 228600"/>
                  <a:gd name="connsiteY2" fmla="*/ 39053 h 76200"/>
                  <a:gd name="connsiteX3" fmla="*/ 222885 w 228600"/>
                  <a:gd name="connsiteY3" fmla="*/ 83820 h 76200"/>
                </a:gdLst>
                <a:ahLst/>
                <a:cxnLst>
                  <a:cxn ang="0">
                    <a:pos x="connsiteX0" y="connsiteY0"/>
                  </a:cxn>
                  <a:cxn ang="0">
                    <a:pos x="connsiteX1" y="connsiteY1"/>
                  </a:cxn>
                  <a:cxn ang="0">
                    <a:pos x="connsiteX2" y="connsiteY2"/>
                  </a:cxn>
                  <a:cxn ang="0">
                    <a:pos x="connsiteX3" y="connsiteY3"/>
                  </a:cxn>
                </a:cxnLst>
                <a:rect l="l" t="t" r="r" b="b"/>
                <a:pathLst>
                  <a:path w="228600" h="76200">
                    <a:moveTo>
                      <a:pt x="0" y="44768"/>
                    </a:moveTo>
                    <a:lnTo>
                      <a:pt x="8572" y="0"/>
                    </a:lnTo>
                    <a:lnTo>
                      <a:pt x="230505" y="39053"/>
                    </a:lnTo>
                    <a:lnTo>
                      <a:pt x="222885" y="83820"/>
                    </a:lnTo>
                    <a:close/>
                  </a:path>
                </a:pathLst>
              </a:custGeom>
              <a:solidFill>
                <a:schemeClr val="bg1"/>
              </a:solidFill>
              <a:ln w="9525" cap="flat">
                <a:noFill/>
                <a:prstDash val="solid"/>
                <a:miter/>
              </a:ln>
            </p:spPr>
            <p:txBody>
              <a:bodyPr rtlCol="0" anchor="ctr"/>
              <a:lstStyle/>
              <a:p>
                <a:endParaRPr lang="en-US"/>
              </a:p>
            </p:txBody>
          </p:sp>
          <p:sp>
            <p:nvSpPr>
              <p:cNvPr id="145" name="Freeform: Shape 144">
                <a:extLst>
                  <a:ext uri="{FF2B5EF4-FFF2-40B4-BE49-F238E27FC236}">
                    <a16:creationId xmlns:a16="http://schemas.microsoft.com/office/drawing/2014/main" id="{D1E8A45B-0F00-4040-99F3-38CDC0D69463}"/>
                  </a:ext>
                </a:extLst>
              </p:cNvPr>
              <p:cNvSpPr/>
              <p:nvPr/>
            </p:nvSpPr>
            <p:spPr>
              <a:xfrm rot="21045352">
                <a:off x="2146188" y="5402630"/>
                <a:ext cx="46823" cy="15608"/>
              </a:xfrm>
              <a:custGeom>
                <a:avLst/>
                <a:gdLst>
                  <a:gd name="connsiteX0" fmla="*/ 8572 w 228600"/>
                  <a:gd name="connsiteY0" fmla="*/ 83820 h 76200"/>
                  <a:gd name="connsiteX1" fmla="*/ 0 w 228600"/>
                  <a:gd name="connsiteY1" fmla="*/ 39053 h 76200"/>
                  <a:gd name="connsiteX2" fmla="*/ 222885 w 228600"/>
                  <a:gd name="connsiteY2" fmla="*/ 0 h 76200"/>
                  <a:gd name="connsiteX3" fmla="*/ 230505 w 228600"/>
                  <a:gd name="connsiteY3" fmla="*/ 43815 h 76200"/>
                </a:gdLst>
                <a:ahLst/>
                <a:cxnLst>
                  <a:cxn ang="0">
                    <a:pos x="connsiteX0" y="connsiteY0"/>
                  </a:cxn>
                  <a:cxn ang="0">
                    <a:pos x="connsiteX1" y="connsiteY1"/>
                  </a:cxn>
                  <a:cxn ang="0">
                    <a:pos x="connsiteX2" y="connsiteY2"/>
                  </a:cxn>
                  <a:cxn ang="0">
                    <a:pos x="connsiteX3" y="connsiteY3"/>
                  </a:cxn>
                </a:cxnLst>
                <a:rect l="l" t="t" r="r" b="b"/>
                <a:pathLst>
                  <a:path w="228600" h="76200">
                    <a:moveTo>
                      <a:pt x="8572" y="83820"/>
                    </a:moveTo>
                    <a:lnTo>
                      <a:pt x="0" y="39053"/>
                    </a:lnTo>
                    <a:lnTo>
                      <a:pt x="222885" y="0"/>
                    </a:lnTo>
                    <a:lnTo>
                      <a:pt x="230505" y="43815"/>
                    </a:lnTo>
                    <a:close/>
                  </a:path>
                </a:pathLst>
              </a:custGeom>
              <a:solidFill>
                <a:schemeClr val="bg1"/>
              </a:solidFill>
              <a:ln w="9525" cap="flat">
                <a:noFill/>
                <a:prstDash val="solid"/>
                <a:miter/>
              </a:ln>
            </p:spPr>
            <p:txBody>
              <a:bodyPr rtlCol="0" anchor="ctr"/>
              <a:lstStyle/>
              <a:p>
                <a:endParaRPr lang="en-US"/>
              </a:p>
            </p:txBody>
          </p:sp>
          <p:sp>
            <p:nvSpPr>
              <p:cNvPr id="146" name="Freeform: Shape 145">
                <a:extLst>
                  <a:ext uri="{FF2B5EF4-FFF2-40B4-BE49-F238E27FC236}">
                    <a16:creationId xmlns:a16="http://schemas.microsoft.com/office/drawing/2014/main" id="{1F8C7E96-BBEF-415D-ABED-2852A2F3A7A2}"/>
                  </a:ext>
                </a:extLst>
              </p:cNvPr>
              <p:cNvSpPr/>
              <p:nvPr/>
            </p:nvSpPr>
            <p:spPr>
              <a:xfrm rot="21045352">
                <a:off x="2068044" y="5253686"/>
                <a:ext cx="42921" cy="31215"/>
              </a:xfrm>
              <a:custGeom>
                <a:avLst/>
                <a:gdLst>
                  <a:gd name="connsiteX0" fmla="*/ 22860 w 209550"/>
                  <a:gd name="connsiteY0" fmla="*/ 152400 h 152400"/>
                  <a:gd name="connsiteX1" fmla="*/ 0 w 209550"/>
                  <a:gd name="connsiteY1" fmla="*/ 112395 h 152400"/>
                  <a:gd name="connsiteX2" fmla="*/ 196215 w 209550"/>
                  <a:gd name="connsiteY2" fmla="*/ 0 h 152400"/>
                  <a:gd name="connsiteX3" fmla="*/ 218122 w 209550"/>
                  <a:gd name="connsiteY3" fmla="*/ 39053 h 152400"/>
                </a:gdLst>
                <a:ahLst/>
                <a:cxnLst>
                  <a:cxn ang="0">
                    <a:pos x="connsiteX0" y="connsiteY0"/>
                  </a:cxn>
                  <a:cxn ang="0">
                    <a:pos x="connsiteX1" y="connsiteY1"/>
                  </a:cxn>
                  <a:cxn ang="0">
                    <a:pos x="connsiteX2" y="connsiteY2"/>
                  </a:cxn>
                  <a:cxn ang="0">
                    <a:pos x="connsiteX3" y="connsiteY3"/>
                  </a:cxn>
                </a:cxnLst>
                <a:rect l="l" t="t" r="r" b="b"/>
                <a:pathLst>
                  <a:path w="209550" h="152400">
                    <a:moveTo>
                      <a:pt x="22860" y="152400"/>
                    </a:moveTo>
                    <a:lnTo>
                      <a:pt x="0" y="112395"/>
                    </a:lnTo>
                    <a:lnTo>
                      <a:pt x="196215" y="0"/>
                    </a:lnTo>
                    <a:lnTo>
                      <a:pt x="218122" y="39053"/>
                    </a:lnTo>
                    <a:close/>
                  </a:path>
                </a:pathLst>
              </a:custGeom>
              <a:solidFill>
                <a:schemeClr val="bg1"/>
              </a:solidFill>
              <a:ln w="9525" cap="flat">
                <a:noFill/>
                <a:prstDash val="solid"/>
                <a:miter/>
              </a:ln>
            </p:spPr>
            <p:txBody>
              <a:bodyPr rtlCol="0" anchor="ctr"/>
              <a:lstStyle/>
              <a:p>
                <a:endParaRPr lang="en-US"/>
              </a:p>
            </p:txBody>
          </p:sp>
          <p:sp>
            <p:nvSpPr>
              <p:cNvPr id="147" name="Freeform: Shape 146">
                <a:extLst>
                  <a:ext uri="{FF2B5EF4-FFF2-40B4-BE49-F238E27FC236}">
                    <a16:creationId xmlns:a16="http://schemas.microsoft.com/office/drawing/2014/main" id="{E59D59B6-FA83-4C19-B97E-4DE1AF47F6C2}"/>
                  </a:ext>
                </a:extLst>
              </p:cNvPr>
              <p:cNvSpPr/>
              <p:nvPr/>
            </p:nvSpPr>
            <p:spPr>
              <a:xfrm rot="21045352">
                <a:off x="1948676" y="5142369"/>
                <a:ext cx="35117" cy="40970"/>
              </a:xfrm>
              <a:custGeom>
                <a:avLst/>
                <a:gdLst>
                  <a:gd name="connsiteX0" fmla="*/ 34290 w 171450"/>
                  <a:gd name="connsiteY0" fmla="*/ 201930 h 200025"/>
                  <a:gd name="connsiteX1" fmla="*/ 0 w 171450"/>
                  <a:gd name="connsiteY1" fmla="*/ 172402 h 200025"/>
                  <a:gd name="connsiteX2" fmla="*/ 145732 w 171450"/>
                  <a:gd name="connsiteY2" fmla="*/ 0 h 200025"/>
                  <a:gd name="connsiteX3" fmla="*/ 180022 w 171450"/>
                  <a:gd name="connsiteY3" fmla="*/ 28575 h 200025"/>
                </a:gdLst>
                <a:ahLst/>
                <a:cxnLst>
                  <a:cxn ang="0">
                    <a:pos x="connsiteX0" y="connsiteY0"/>
                  </a:cxn>
                  <a:cxn ang="0">
                    <a:pos x="connsiteX1" y="connsiteY1"/>
                  </a:cxn>
                  <a:cxn ang="0">
                    <a:pos x="connsiteX2" y="connsiteY2"/>
                  </a:cxn>
                  <a:cxn ang="0">
                    <a:pos x="connsiteX3" y="connsiteY3"/>
                  </a:cxn>
                </a:cxnLst>
                <a:rect l="l" t="t" r="r" b="b"/>
                <a:pathLst>
                  <a:path w="171450" h="200025">
                    <a:moveTo>
                      <a:pt x="34290" y="201930"/>
                    </a:moveTo>
                    <a:lnTo>
                      <a:pt x="0" y="172402"/>
                    </a:lnTo>
                    <a:lnTo>
                      <a:pt x="145732" y="0"/>
                    </a:lnTo>
                    <a:lnTo>
                      <a:pt x="180022" y="28575"/>
                    </a:lnTo>
                    <a:close/>
                  </a:path>
                </a:pathLst>
              </a:custGeom>
              <a:solidFill>
                <a:schemeClr val="bg1"/>
              </a:solidFill>
              <a:ln w="9525" cap="flat">
                <a:noFill/>
                <a:prstDash val="solid"/>
                <a:miter/>
              </a:ln>
            </p:spPr>
            <p:txBody>
              <a:bodyPr rtlCol="0" anchor="ctr"/>
              <a:lstStyle/>
              <a:p>
                <a:endParaRPr lang="en-US"/>
              </a:p>
            </p:txBody>
          </p:sp>
          <p:sp>
            <p:nvSpPr>
              <p:cNvPr id="148" name="Freeform: Shape 147">
                <a:extLst>
                  <a:ext uri="{FF2B5EF4-FFF2-40B4-BE49-F238E27FC236}">
                    <a16:creationId xmlns:a16="http://schemas.microsoft.com/office/drawing/2014/main" id="{535A1538-8C46-4B3B-AD37-A92C3F137F61}"/>
                  </a:ext>
                </a:extLst>
              </p:cNvPr>
              <p:cNvSpPr/>
              <p:nvPr/>
            </p:nvSpPr>
            <p:spPr>
              <a:xfrm rot="21045352">
                <a:off x="1802556" y="5082080"/>
                <a:ext cx="23411" cy="44872"/>
              </a:xfrm>
              <a:custGeom>
                <a:avLst/>
                <a:gdLst>
                  <a:gd name="connsiteX0" fmla="*/ 0 w 114300"/>
                  <a:gd name="connsiteY0" fmla="*/ 212017 h 219075"/>
                  <a:gd name="connsiteX1" fmla="*/ 77497 w 114300"/>
                  <a:gd name="connsiteY1" fmla="*/ 0 h 219075"/>
                  <a:gd name="connsiteX2" fmla="*/ 119543 w 114300"/>
                  <a:gd name="connsiteY2" fmla="*/ 15369 h 219075"/>
                  <a:gd name="connsiteX3" fmla="*/ 42046 w 114300"/>
                  <a:gd name="connsiteY3" fmla="*/ 227386 h 219075"/>
                </a:gdLst>
                <a:ahLst/>
                <a:cxnLst>
                  <a:cxn ang="0">
                    <a:pos x="connsiteX0" y="connsiteY0"/>
                  </a:cxn>
                  <a:cxn ang="0">
                    <a:pos x="connsiteX1" y="connsiteY1"/>
                  </a:cxn>
                  <a:cxn ang="0">
                    <a:pos x="connsiteX2" y="connsiteY2"/>
                  </a:cxn>
                  <a:cxn ang="0">
                    <a:pos x="connsiteX3" y="connsiteY3"/>
                  </a:cxn>
                </a:cxnLst>
                <a:rect l="l" t="t" r="r" b="b"/>
                <a:pathLst>
                  <a:path w="114300" h="219075">
                    <a:moveTo>
                      <a:pt x="0" y="212017"/>
                    </a:moveTo>
                    <a:lnTo>
                      <a:pt x="77497" y="0"/>
                    </a:lnTo>
                    <a:lnTo>
                      <a:pt x="119543" y="15369"/>
                    </a:lnTo>
                    <a:lnTo>
                      <a:pt x="42046" y="227386"/>
                    </a:lnTo>
                    <a:close/>
                  </a:path>
                </a:pathLst>
              </a:custGeom>
              <a:solidFill>
                <a:schemeClr val="bg1"/>
              </a:solidFill>
              <a:ln w="9525" cap="flat">
                <a:noFill/>
                <a:prstDash val="solid"/>
                <a:miter/>
              </a:ln>
            </p:spPr>
            <p:txBody>
              <a:bodyPr rtlCol="0" anchor="ctr"/>
              <a:lstStyle/>
              <a:p>
                <a:endParaRPr lang="en-US"/>
              </a:p>
            </p:txBody>
          </p:sp>
          <p:sp>
            <p:nvSpPr>
              <p:cNvPr id="149" name="Freeform: Shape 148">
                <a:extLst>
                  <a:ext uri="{FF2B5EF4-FFF2-40B4-BE49-F238E27FC236}">
                    <a16:creationId xmlns:a16="http://schemas.microsoft.com/office/drawing/2014/main" id="{D38A016B-18AB-4461-AA74-D458AFC83FF7}"/>
                  </a:ext>
                </a:extLst>
              </p:cNvPr>
              <p:cNvSpPr/>
              <p:nvPr/>
            </p:nvSpPr>
            <p:spPr>
              <a:xfrm rot="21045352">
                <a:off x="1647504" y="5079979"/>
                <a:ext cx="7804" cy="44872"/>
              </a:xfrm>
              <a:custGeom>
                <a:avLst/>
                <a:gdLst>
                  <a:gd name="connsiteX0" fmla="*/ 44767 w 38100"/>
                  <a:gd name="connsiteY0" fmla="*/ 225743 h 219075"/>
                  <a:gd name="connsiteX1" fmla="*/ 0 w 38100"/>
                  <a:gd name="connsiteY1" fmla="*/ 225743 h 219075"/>
                  <a:gd name="connsiteX2" fmla="*/ 0 w 38100"/>
                  <a:gd name="connsiteY2" fmla="*/ 0 h 219075"/>
                  <a:gd name="connsiteX3" fmla="*/ 44767 w 38100"/>
                  <a:gd name="connsiteY3" fmla="*/ 0 h 219075"/>
                </a:gdLst>
                <a:ahLst/>
                <a:cxnLst>
                  <a:cxn ang="0">
                    <a:pos x="connsiteX0" y="connsiteY0"/>
                  </a:cxn>
                  <a:cxn ang="0">
                    <a:pos x="connsiteX1" y="connsiteY1"/>
                  </a:cxn>
                  <a:cxn ang="0">
                    <a:pos x="connsiteX2" y="connsiteY2"/>
                  </a:cxn>
                  <a:cxn ang="0">
                    <a:pos x="connsiteX3" y="connsiteY3"/>
                  </a:cxn>
                </a:cxnLst>
                <a:rect l="l" t="t" r="r" b="b"/>
                <a:pathLst>
                  <a:path w="38100" h="219075">
                    <a:moveTo>
                      <a:pt x="44767" y="225743"/>
                    </a:moveTo>
                    <a:lnTo>
                      <a:pt x="0" y="225743"/>
                    </a:lnTo>
                    <a:lnTo>
                      <a:pt x="0" y="0"/>
                    </a:lnTo>
                    <a:lnTo>
                      <a:pt x="44767" y="0"/>
                    </a:lnTo>
                    <a:close/>
                  </a:path>
                </a:pathLst>
              </a:custGeom>
              <a:solidFill>
                <a:schemeClr val="bg1"/>
              </a:solidFill>
              <a:ln w="9525" cap="flat">
                <a:noFill/>
                <a:prstDash val="solid"/>
                <a:miter/>
              </a:ln>
            </p:spPr>
            <p:txBody>
              <a:bodyPr rtlCol="0" anchor="ctr"/>
              <a:lstStyle/>
              <a:p>
                <a:endParaRPr lang="en-US"/>
              </a:p>
            </p:txBody>
          </p:sp>
          <p:sp>
            <p:nvSpPr>
              <p:cNvPr id="150" name="Freeform: Shape 149">
                <a:extLst>
                  <a:ext uri="{FF2B5EF4-FFF2-40B4-BE49-F238E27FC236}">
                    <a16:creationId xmlns:a16="http://schemas.microsoft.com/office/drawing/2014/main" id="{7E1A59BA-90C5-46E4-A49F-0AC17347A2BE}"/>
                  </a:ext>
                </a:extLst>
              </p:cNvPr>
              <p:cNvSpPr/>
              <p:nvPr/>
            </p:nvSpPr>
            <p:spPr>
              <a:xfrm rot="21045352">
                <a:off x="1632959" y="5089090"/>
                <a:ext cx="7804" cy="35117"/>
              </a:xfrm>
              <a:custGeom>
                <a:avLst/>
                <a:gdLst>
                  <a:gd name="connsiteX0" fmla="*/ 0 w 38100"/>
                  <a:gd name="connsiteY0" fmla="*/ 1138 h 171450"/>
                  <a:gd name="connsiteX1" fmla="*/ 34270 w 38100"/>
                  <a:gd name="connsiteY1" fmla="*/ 0 h 171450"/>
                  <a:gd name="connsiteX2" fmla="*/ 39929 w 38100"/>
                  <a:gd name="connsiteY2" fmla="*/ 170395 h 171450"/>
                  <a:gd name="connsiteX3" fmla="*/ 5660 w 38100"/>
                  <a:gd name="connsiteY3" fmla="*/ 171534 h 171450"/>
                </a:gdLst>
                <a:ahLst/>
                <a:cxnLst>
                  <a:cxn ang="0">
                    <a:pos x="connsiteX0" y="connsiteY0"/>
                  </a:cxn>
                  <a:cxn ang="0">
                    <a:pos x="connsiteX1" y="connsiteY1"/>
                  </a:cxn>
                  <a:cxn ang="0">
                    <a:pos x="connsiteX2" y="connsiteY2"/>
                  </a:cxn>
                  <a:cxn ang="0">
                    <a:pos x="connsiteX3" y="connsiteY3"/>
                  </a:cxn>
                </a:cxnLst>
                <a:rect l="l" t="t" r="r" b="b"/>
                <a:pathLst>
                  <a:path w="38100" h="171450">
                    <a:moveTo>
                      <a:pt x="0" y="1138"/>
                    </a:moveTo>
                    <a:lnTo>
                      <a:pt x="34270" y="0"/>
                    </a:lnTo>
                    <a:lnTo>
                      <a:pt x="39929" y="170395"/>
                    </a:lnTo>
                    <a:lnTo>
                      <a:pt x="5660" y="171534"/>
                    </a:lnTo>
                    <a:close/>
                  </a:path>
                </a:pathLst>
              </a:custGeom>
              <a:solidFill>
                <a:schemeClr val="bg1"/>
              </a:solidFill>
              <a:ln w="9525" cap="flat">
                <a:noFill/>
                <a:prstDash val="solid"/>
                <a:miter/>
              </a:ln>
            </p:spPr>
            <p:txBody>
              <a:bodyPr rtlCol="0" anchor="ctr"/>
              <a:lstStyle/>
              <a:p>
                <a:endParaRPr lang="en-US"/>
              </a:p>
            </p:txBody>
          </p:sp>
          <p:sp>
            <p:nvSpPr>
              <p:cNvPr id="151" name="Freeform: Shape 150">
                <a:extLst>
                  <a:ext uri="{FF2B5EF4-FFF2-40B4-BE49-F238E27FC236}">
                    <a16:creationId xmlns:a16="http://schemas.microsoft.com/office/drawing/2014/main" id="{382EE196-3C4A-482A-8D9E-446B1E5A7291}"/>
                  </a:ext>
                </a:extLst>
              </p:cNvPr>
              <p:cNvSpPr/>
              <p:nvPr/>
            </p:nvSpPr>
            <p:spPr>
              <a:xfrm rot="21045352">
                <a:off x="1616332" y="5092499"/>
                <a:ext cx="7804" cy="35117"/>
              </a:xfrm>
              <a:custGeom>
                <a:avLst/>
                <a:gdLst>
                  <a:gd name="connsiteX0" fmla="*/ 45720 w 38100"/>
                  <a:gd name="connsiteY0" fmla="*/ 170498 h 171450"/>
                  <a:gd name="connsiteX1" fmla="*/ 12383 w 38100"/>
                  <a:gd name="connsiteY1" fmla="*/ 172403 h 171450"/>
                  <a:gd name="connsiteX2" fmla="*/ 0 w 38100"/>
                  <a:gd name="connsiteY2" fmla="*/ 2857 h 171450"/>
                  <a:gd name="connsiteX3" fmla="*/ 34290 w 38100"/>
                  <a:gd name="connsiteY3" fmla="*/ 0 h 171450"/>
                </a:gdLst>
                <a:ahLst/>
                <a:cxnLst>
                  <a:cxn ang="0">
                    <a:pos x="connsiteX0" y="connsiteY0"/>
                  </a:cxn>
                  <a:cxn ang="0">
                    <a:pos x="connsiteX1" y="connsiteY1"/>
                  </a:cxn>
                  <a:cxn ang="0">
                    <a:pos x="connsiteX2" y="connsiteY2"/>
                  </a:cxn>
                  <a:cxn ang="0">
                    <a:pos x="connsiteX3" y="connsiteY3"/>
                  </a:cxn>
                </a:cxnLst>
                <a:rect l="l" t="t" r="r" b="b"/>
                <a:pathLst>
                  <a:path w="38100" h="171450">
                    <a:moveTo>
                      <a:pt x="45720" y="170498"/>
                    </a:moveTo>
                    <a:lnTo>
                      <a:pt x="12383" y="172403"/>
                    </a:lnTo>
                    <a:lnTo>
                      <a:pt x="0" y="2857"/>
                    </a:lnTo>
                    <a:lnTo>
                      <a:pt x="34290" y="0"/>
                    </a:lnTo>
                    <a:close/>
                  </a:path>
                </a:pathLst>
              </a:custGeom>
              <a:solidFill>
                <a:schemeClr val="bg1"/>
              </a:solidFill>
              <a:ln w="9525" cap="flat">
                <a:noFill/>
                <a:prstDash val="solid"/>
                <a:miter/>
              </a:ln>
            </p:spPr>
            <p:txBody>
              <a:bodyPr rtlCol="0" anchor="ctr"/>
              <a:lstStyle/>
              <a:p>
                <a:endParaRPr lang="en-US"/>
              </a:p>
            </p:txBody>
          </p:sp>
          <p:sp>
            <p:nvSpPr>
              <p:cNvPr id="152" name="Freeform: Shape 151">
                <a:extLst>
                  <a:ext uri="{FF2B5EF4-FFF2-40B4-BE49-F238E27FC236}">
                    <a16:creationId xmlns:a16="http://schemas.microsoft.com/office/drawing/2014/main" id="{40F73F2C-A2BB-4FE7-952F-2D99AAEB78B3}"/>
                  </a:ext>
                </a:extLst>
              </p:cNvPr>
              <p:cNvSpPr/>
              <p:nvPr/>
            </p:nvSpPr>
            <p:spPr>
              <a:xfrm rot="21045352">
                <a:off x="1599915" y="5096333"/>
                <a:ext cx="9755" cy="35117"/>
              </a:xfrm>
              <a:custGeom>
                <a:avLst/>
                <a:gdLst>
                  <a:gd name="connsiteX0" fmla="*/ 0 w 47625"/>
                  <a:gd name="connsiteY0" fmla="*/ 3549 h 171450"/>
                  <a:gd name="connsiteX1" fmla="*/ 34105 w 47625"/>
                  <a:gd name="connsiteY1" fmla="*/ 0 h 171450"/>
                  <a:gd name="connsiteX2" fmla="*/ 51751 w 47625"/>
                  <a:gd name="connsiteY2" fmla="*/ 169577 h 171450"/>
                  <a:gd name="connsiteX3" fmla="*/ 17647 w 47625"/>
                  <a:gd name="connsiteY3" fmla="*/ 173126 h 171450"/>
                </a:gdLst>
                <a:ahLst/>
                <a:cxnLst>
                  <a:cxn ang="0">
                    <a:pos x="connsiteX0" y="connsiteY0"/>
                  </a:cxn>
                  <a:cxn ang="0">
                    <a:pos x="connsiteX1" y="connsiteY1"/>
                  </a:cxn>
                  <a:cxn ang="0">
                    <a:pos x="connsiteX2" y="connsiteY2"/>
                  </a:cxn>
                  <a:cxn ang="0">
                    <a:pos x="connsiteX3" y="connsiteY3"/>
                  </a:cxn>
                </a:cxnLst>
                <a:rect l="l" t="t" r="r" b="b"/>
                <a:pathLst>
                  <a:path w="47625" h="171450">
                    <a:moveTo>
                      <a:pt x="0" y="3549"/>
                    </a:moveTo>
                    <a:lnTo>
                      <a:pt x="34105" y="0"/>
                    </a:lnTo>
                    <a:lnTo>
                      <a:pt x="51751" y="169577"/>
                    </a:lnTo>
                    <a:lnTo>
                      <a:pt x="17647" y="173126"/>
                    </a:lnTo>
                    <a:close/>
                  </a:path>
                </a:pathLst>
              </a:custGeom>
              <a:solidFill>
                <a:schemeClr val="bg1"/>
              </a:solidFill>
              <a:ln w="9525" cap="flat">
                <a:noFill/>
                <a:prstDash val="solid"/>
                <a:miter/>
              </a:ln>
            </p:spPr>
            <p:txBody>
              <a:bodyPr rtlCol="0" anchor="ctr"/>
              <a:lstStyle/>
              <a:p>
                <a:endParaRPr lang="en-US"/>
              </a:p>
            </p:txBody>
          </p:sp>
          <p:sp>
            <p:nvSpPr>
              <p:cNvPr id="153" name="Freeform: Shape 152">
                <a:extLst>
                  <a:ext uri="{FF2B5EF4-FFF2-40B4-BE49-F238E27FC236}">
                    <a16:creationId xmlns:a16="http://schemas.microsoft.com/office/drawing/2014/main" id="{8F76E8AA-0EFE-46EF-AC84-3DD0802CF6AF}"/>
                  </a:ext>
                </a:extLst>
              </p:cNvPr>
              <p:cNvSpPr/>
              <p:nvPr/>
            </p:nvSpPr>
            <p:spPr>
              <a:xfrm rot="21045352">
                <a:off x="1583719" y="5100850"/>
                <a:ext cx="11706" cy="35117"/>
              </a:xfrm>
              <a:custGeom>
                <a:avLst/>
                <a:gdLst>
                  <a:gd name="connsiteX0" fmla="*/ 57150 w 57150"/>
                  <a:gd name="connsiteY0" fmla="*/ 168593 h 171450"/>
                  <a:gd name="connsiteX1" fmla="*/ 23813 w 57150"/>
                  <a:gd name="connsiteY1" fmla="*/ 173355 h 171450"/>
                  <a:gd name="connsiteX2" fmla="*/ 0 w 57150"/>
                  <a:gd name="connsiteY2" fmla="*/ 4763 h 171450"/>
                  <a:gd name="connsiteX3" fmla="*/ 33338 w 57150"/>
                  <a:gd name="connsiteY3" fmla="*/ 0 h 171450"/>
                </a:gdLst>
                <a:ahLst/>
                <a:cxnLst>
                  <a:cxn ang="0">
                    <a:pos x="connsiteX0" y="connsiteY0"/>
                  </a:cxn>
                  <a:cxn ang="0">
                    <a:pos x="connsiteX1" y="connsiteY1"/>
                  </a:cxn>
                  <a:cxn ang="0">
                    <a:pos x="connsiteX2" y="connsiteY2"/>
                  </a:cxn>
                  <a:cxn ang="0">
                    <a:pos x="connsiteX3" y="connsiteY3"/>
                  </a:cxn>
                </a:cxnLst>
                <a:rect l="l" t="t" r="r" b="b"/>
                <a:pathLst>
                  <a:path w="57150" h="171450">
                    <a:moveTo>
                      <a:pt x="57150" y="168593"/>
                    </a:moveTo>
                    <a:lnTo>
                      <a:pt x="23813" y="173355"/>
                    </a:lnTo>
                    <a:lnTo>
                      <a:pt x="0" y="4763"/>
                    </a:lnTo>
                    <a:lnTo>
                      <a:pt x="33338" y="0"/>
                    </a:lnTo>
                    <a:close/>
                  </a:path>
                </a:pathLst>
              </a:custGeom>
              <a:solidFill>
                <a:schemeClr val="bg1"/>
              </a:solidFill>
              <a:ln w="9525" cap="flat">
                <a:noFill/>
                <a:prstDash val="solid"/>
                <a:miter/>
              </a:ln>
            </p:spPr>
            <p:txBody>
              <a:bodyPr rtlCol="0" anchor="ctr"/>
              <a:lstStyle/>
              <a:p>
                <a:endParaRPr lang="en-US"/>
              </a:p>
            </p:txBody>
          </p:sp>
          <p:sp>
            <p:nvSpPr>
              <p:cNvPr id="154" name="Freeform: Shape 153">
                <a:extLst>
                  <a:ext uri="{FF2B5EF4-FFF2-40B4-BE49-F238E27FC236}">
                    <a16:creationId xmlns:a16="http://schemas.microsoft.com/office/drawing/2014/main" id="{4589DCC9-37F5-4E3C-BE0D-0A4120DB48D9}"/>
                  </a:ext>
                </a:extLst>
              </p:cNvPr>
              <p:cNvSpPr/>
              <p:nvPr/>
            </p:nvSpPr>
            <p:spPr>
              <a:xfrm rot="21045352">
                <a:off x="1551687" y="5111637"/>
                <a:ext cx="13657" cy="35117"/>
              </a:xfrm>
              <a:custGeom>
                <a:avLst/>
                <a:gdLst>
                  <a:gd name="connsiteX0" fmla="*/ 68580 w 66675"/>
                  <a:gd name="connsiteY0" fmla="*/ 166688 h 171450"/>
                  <a:gd name="connsiteX1" fmla="*/ 35242 w 66675"/>
                  <a:gd name="connsiteY1" fmla="*/ 174308 h 171450"/>
                  <a:gd name="connsiteX2" fmla="*/ 0 w 66675"/>
                  <a:gd name="connsiteY2" fmla="*/ 6668 h 171450"/>
                  <a:gd name="connsiteX3" fmla="*/ 33338 w 66675"/>
                  <a:gd name="connsiteY3" fmla="*/ 0 h 171450"/>
                </a:gdLst>
                <a:ahLst/>
                <a:cxnLst>
                  <a:cxn ang="0">
                    <a:pos x="connsiteX0" y="connsiteY0"/>
                  </a:cxn>
                  <a:cxn ang="0">
                    <a:pos x="connsiteX1" y="connsiteY1"/>
                  </a:cxn>
                  <a:cxn ang="0">
                    <a:pos x="connsiteX2" y="connsiteY2"/>
                  </a:cxn>
                  <a:cxn ang="0">
                    <a:pos x="connsiteX3" y="connsiteY3"/>
                  </a:cxn>
                </a:cxnLst>
                <a:rect l="l" t="t" r="r" b="b"/>
                <a:pathLst>
                  <a:path w="66675" h="171450">
                    <a:moveTo>
                      <a:pt x="68580" y="166688"/>
                    </a:moveTo>
                    <a:lnTo>
                      <a:pt x="35242" y="174308"/>
                    </a:lnTo>
                    <a:lnTo>
                      <a:pt x="0" y="6668"/>
                    </a:lnTo>
                    <a:lnTo>
                      <a:pt x="33338" y="0"/>
                    </a:lnTo>
                    <a:close/>
                  </a:path>
                </a:pathLst>
              </a:custGeom>
              <a:solidFill>
                <a:schemeClr val="bg1"/>
              </a:solidFill>
              <a:ln w="9525" cap="flat">
                <a:noFill/>
                <a:prstDash val="solid"/>
                <a:miter/>
              </a:ln>
            </p:spPr>
            <p:txBody>
              <a:bodyPr rtlCol="0" anchor="ctr"/>
              <a:lstStyle/>
              <a:p>
                <a:endParaRPr lang="en-US"/>
              </a:p>
            </p:txBody>
          </p:sp>
          <p:sp>
            <p:nvSpPr>
              <p:cNvPr id="155" name="Freeform: Shape 154">
                <a:extLst>
                  <a:ext uri="{FF2B5EF4-FFF2-40B4-BE49-F238E27FC236}">
                    <a16:creationId xmlns:a16="http://schemas.microsoft.com/office/drawing/2014/main" id="{DFEAF163-4A65-448E-BC3F-98DFDFC5766C}"/>
                  </a:ext>
                </a:extLst>
              </p:cNvPr>
              <p:cNvSpPr/>
              <p:nvPr/>
            </p:nvSpPr>
            <p:spPr>
              <a:xfrm rot="21045352">
                <a:off x="1536108" y="5117928"/>
                <a:ext cx="13657" cy="35117"/>
              </a:xfrm>
              <a:custGeom>
                <a:avLst/>
                <a:gdLst>
                  <a:gd name="connsiteX0" fmla="*/ 74295 w 66675"/>
                  <a:gd name="connsiteY0" fmla="*/ 165735 h 171450"/>
                  <a:gd name="connsiteX1" fmla="*/ 40957 w 66675"/>
                  <a:gd name="connsiteY1" fmla="*/ 173355 h 171450"/>
                  <a:gd name="connsiteX2" fmla="*/ 0 w 66675"/>
                  <a:gd name="connsiteY2" fmla="*/ 7620 h 171450"/>
                  <a:gd name="connsiteX3" fmla="*/ 32385 w 66675"/>
                  <a:gd name="connsiteY3" fmla="*/ 0 h 171450"/>
                </a:gdLst>
                <a:ahLst/>
                <a:cxnLst>
                  <a:cxn ang="0">
                    <a:pos x="connsiteX0" y="connsiteY0"/>
                  </a:cxn>
                  <a:cxn ang="0">
                    <a:pos x="connsiteX1" y="connsiteY1"/>
                  </a:cxn>
                  <a:cxn ang="0">
                    <a:pos x="connsiteX2" y="connsiteY2"/>
                  </a:cxn>
                  <a:cxn ang="0">
                    <a:pos x="connsiteX3" y="connsiteY3"/>
                  </a:cxn>
                </a:cxnLst>
                <a:rect l="l" t="t" r="r" b="b"/>
                <a:pathLst>
                  <a:path w="66675" h="171450">
                    <a:moveTo>
                      <a:pt x="74295" y="165735"/>
                    </a:moveTo>
                    <a:lnTo>
                      <a:pt x="40957" y="173355"/>
                    </a:lnTo>
                    <a:lnTo>
                      <a:pt x="0" y="7620"/>
                    </a:lnTo>
                    <a:lnTo>
                      <a:pt x="32385" y="0"/>
                    </a:lnTo>
                    <a:close/>
                  </a:path>
                </a:pathLst>
              </a:custGeom>
              <a:solidFill>
                <a:schemeClr val="bg1"/>
              </a:solidFill>
              <a:ln w="9525" cap="flat">
                <a:noFill/>
                <a:prstDash val="solid"/>
                <a:miter/>
              </a:ln>
            </p:spPr>
            <p:txBody>
              <a:bodyPr rtlCol="0" anchor="ctr"/>
              <a:lstStyle/>
              <a:p>
                <a:endParaRPr lang="en-US"/>
              </a:p>
            </p:txBody>
          </p:sp>
          <p:sp>
            <p:nvSpPr>
              <p:cNvPr id="156" name="Freeform: Shape 155">
                <a:extLst>
                  <a:ext uri="{FF2B5EF4-FFF2-40B4-BE49-F238E27FC236}">
                    <a16:creationId xmlns:a16="http://schemas.microsoft.com/office/drawing/2014/main" id="{D85DFB88-9D46-4EF0-B24F-F19191D0B58D}"/>
                  </a:ext>
                </a:extLst>
              </p:cNvPr>
              <p:cNvSpPr/>
              <p:nvPr/>
            </p:nvSpPr>
            <p:spPr>
              <a:xfrm rot="21045352">
                <a:off x="1520609" y="5124640"/>
                <a:ext cx="15608" cy="35117"/>
              </a:xfrm>
              <a:custGeom>
                <a:avLst/>
                <a:gdLst>
                  <a:gd name="connsiteX0" fmla="*/ 80010 w 76200"/>
                  <a:gd name="connsiteY0" fmla="*/ 163830 h 171450"/>
                  <a:gd name="connsiteX1" fmla="*/ 46673 w 76200"/>
                  <a:gd name="connsiteY1" fmla="*/ 173355 h 171450"/>
                  <a:gd name="connsiteX2" fmla="*/ 0 w 76200"/>
                  <a:gd name="connsiteY2" fmla="*/ 8572 h 171450"/>
                  <a:gd name="connsiteX3" fmla="*/ 32385 w 76200"/>
                  <a:gd name="connsiteY3" fmla="*/ 0 h 171450"/>
                </a:gdLst>
                <a:ahLst/>
                <a:cxnLst>
                  <a:cxn ang="0">
                    <a:pos x="connsiteX0" y="connsiteY0"/>
                  </a:cxn>
                  <a:cxn ang="0">
                    <a:pos x="connsiteX1" y="connsiteY1"/>
                  </a:cxn>
                  <a:cxn ang="0">
                    <a:pos x="connsiteX2" y="connsiteY2"/>
                  </a:cxn>
                  <a:cxn ang="0">
                    <a:pos x="connsiteX3" y="connsiteY3"/>
                  </a:cxn>
                </a:cxnLst>
                <a:rect l="l" t="t" r="r" b="b"/>
                <a:pathLst>
                  <a:path w="76200" h="171450">
                    <a:moveTo>
                      <a:pt x="80010" y="163830"/>
                    </a:moveTo>
                    <a:lnTo>
                      <a:pt x="46673" y="173355"/>
                    </a:lnTo>
                    <a:lnTo>
                      <a:pt x="0" y="8572"/>
                    </a:lnTo>
                    <a:lnTo>
                      <a:pt x="32385" y="0"/>
                    </a:lnTo>
                    <a:close/>
                  </a:path>
                </a:pathLst>
              </a:custGeom>
              <a:solidFill>
                <a:schemeClr val="bg1"/>
              </a:solidFill>
              <a:ln w="9525" cap="flat">
                <a:noFill/>
                <a:prstDash val="solid"/>
                <a:miter/>
              </a:ln>
            </p:spPr>
            <p:txBody>
              <a:bodyPr rtlCol="0" anchor="ctr"/>
              <a:lstStyle/>
              <a:p>
                <a:endParaRPr lang="en-US"/>
              </a:p>
            </p:txBody>
          </p:sp>
          <p:sp>
            <p:nvSpPr>
              <p:cNvPr id="157" name="Freeform: Shape 156">
                <a:extLst>
                  <a:ext uri="{FF2B5EF4-FFF2-40B4-BE49-F238E27FC236}">
                    <a16:creationId xmlns:a16="http://schemas.microsoft.com/office/drawing/2014/main" id="{71F22443-D471-43F7-9C9B-D9E3E306E20C}"/>
                  </a:ext>
                </a:extLst>
              </p:cNvPr>
              <p:cNvSpPr/>
              <p:nvPr/>
            </p:nvSpPr>
            <p:spPr>
              <a:xfrm rot="21045352">
                <a:off x="1505379" y="5131863"/>
                <a:ext cx="15608" cy="35117"/>
              </a:xfrm>
              <a:custGeom>
                <a:avLst/>
                <a:gdLst>
                  <a:gd name="connsiteX0" fmla="*/ 84773 w 76200"/>
                  <a:gd name="connsiteY0" fmla="*/ 162878 h 171450"/>
                  <a:gd name="connsiteX1" fmla="*/ 52388 w 76200"/>
                  <a:gd name="connsiteY1" fmla="*/ 173355 h 171450"/>
                  <a:gd name="connsiteX2" fmla="*/ 0 w 76200"/>
                  <a:gd name="connsiteY2" fmla="*/ 10478 h 171450"/>
                  <a:gd name="connsiteX3" fmla="*/ 32385 w 76200"/>
                  <a:gd name="connsiteY3" fmla="*/ 0 h 171450"/>
                </a:gdLst>
                <a:ahLst/>
                <a:cxnLst>
                  <a:cxn ang="0">
                    <a:pos x="connsiteX0" y="connsiteY0"/>
                  </a:cxn>
                  <a:cxn ang="0">
                    <a:pos x="connsiteX1" y="connsiteY1"/>
                  </a:cxn>
                  <a:cxn ang="0">
                    <a:pos x="connsiteX2" y="connsiteY2"/>
                  </a:cxn>
                  <a:cxn ang="0">
                    <a:pos x="connsiteX3" y="connsiteY3"/>
                  </a:cxn>
                </a:cxnLst>
                <a:rect l="l" t="t" r="r" b="b"/>
                <a:pathLst>
                  <a:path w="76200" h="171450">
                    <a:moveTo>
                      <a:pt x="84773" y="162878"/>
                    </a:moveTo>
                    <a:lnTo>
                      <a:pt x="52388" y="173355"/>
                    </a:lnTo>
                    <a:lnTo>
                      <a:pt x="0" y="10478"/>
                    </a:lnTo>
                    <a:lnTo>
                      <a:pt x="32385" y="0"/>
                    </a:lnTo>
                    <a:close/>
                  </a:path>
                </a:pathLst>
              </a:custGeom>
              <a:solidFill>
                <a:schemeClr val="bg1"/>
              </a:solidFill>
              <a:ln w="9525" cap="flat">
                <a:noFill/>
                <a:prstDash val="solid"/>
                <a:miter/>
              </a:ln>
            </p:spPr>
            <p:txBody>
              <a:bodyPr rtlCol="0" anchor="ctr"/>
              <a:lstStyle/>
              <a:p>
                <a:endParaRPr lang="en-US"/>
              </a:p>
            </p:txBody>
          </p:sp>
          <p:sp>
            <p:nvSpPr>
              <p:cNvPr id="158" name="Freeform: Shape 157">
                <a:extLst>
                  <a:ext uri="{FF2B5EF4-FFF2-40B4-BE49-F238E27FC236}">
                    <a16:creationId xmlns:a16="http://schemas.microsoft.com/office/drawing/2014/main" id="{9E496763-CFF5-4452-B43F-0EE2C093F63F}"/>
                  </a:ext>
                </a:extLst>
              </p:cNvPr>
              <p:cNvSpPr/>
              <p:nvPr/>
            </p:nvSpPr>
            <p:spPr>
              <a:xfrm rot="21045352">
                <a:off x="1475659" y="5148031"/>
                <a:ext cx="19509" cy="33166"/>
              </a:xfrm>
              <a:custGeom>
                <a:avLst/>
                <a:gdLst>
                  <a:gd name="connsiteX0" fmla="*/ 96202 w 95250"/>
                  <a:gd name="connsiteY0" fmla="*/ 158115 h 161925"/>
                  <a:gd name="connsiteX1" fmla="*/ 64770 w 95250"/>
                  <a:gd name="connsiteY1" fmla="*/ 170498 h 161925"/>
                  <a:gd name="connsiteX2" fmla="*/ 0 w 95250"/>
                  <a:gd name="connsiteY2" fmla="*/ 12383 h 161925"/>
                  <a:gd name="connsiteX3" fmla="*/ 32385 w 95250"/>
                  <a:gd name="connsiteY3" fmla="*/ 0 h 161925"/>
                </a:gdLst>
                <a:ahLst/>
                <a:cxnLst>
                  <a:cxn ang="0">
                    <a:pos x="connsiteX0" y="connsiteY0"/>
                  </a:cxn>
                  <a:cxn ang="0">
                    <a:pos x="connsiteX1" y="connsiteY1"/>
                  </a:cxn>
                  <a:cxn ang="0">
                    <a:pos x="connsiteX2" y="connsiteY2"/>
                  </a:cxn>
                  <a:cxn ang="0">
                    <a:pos x="connsiteX3" y="connsiteY3"/>
                  </a:cxn>
                </a:cxnLst>
                <a:rect l="l" t="t" r="r" b="b"/>
                <a:pathLst>
                  <a:path w="95250" h="161925">
                    <a:moveTo>
                      <a:pt x="96202" y="158115"/>
                    </a:moveTo>
                    <a:lnTo>
                      <a:pt x="64770" y="170498"/>
                    </a:lnTo>
                    <a:lnTo>
                      <a:pt x="0" y="12383"/>
                    </a:lnTo>
                    <a:lnTo>
                      <a:pt x="32385" y="0"/>
                    </a:lnTo>
                    <a:close/>
                  </a:path>
                </a:pathLst>
              </a:custGeom>
              <a:solidFill>
                <a:schemeClr val="bg1"/>
              </a:solidFill>
              <a:ln w="9525" cap="flat">
                <a:noFill/>
                <a:prstDash val="solid"/>
                <a:miter/>
              </a:ln>
            </p:spPr>
            <p:txBody>
              <a:bodyPr rtlCol="0" anchor="ctr"/>
              <a:lstStyle/>
              <a:p>
                <a:endParaRPr lang="en-US"/>
              </a:p>
            </p:txBody>
          </p:sp>
          <p:sp>
            <p:nvSpPr>
              <p:cNvPr id="159" name="Freeform: Shape 158">
                <a:extLst>
                  <a:ext uri="{FF2B5EF4-FFF2-40B4-BE49-F238E27FC236}">
                    <a16:creationId xmlns:a16="http://schemas.microsoft.com/office/drawing/2014/main" id="{F881A430-BEA1-44CD-A01C-2F7EB97784C5}"/>
                  </a:ext>
                </a:extLst>
              </p:cNvPr>
              <p:cNvSpPr/>
              <p:nvPr/>
            </p:nvSpPr>
            <p:spPr>
              <a:xfrm rot="21045352">
                <a:off x="1461481" y="5156862"/>
                <a:ext cx="19509" cy="33166"/>
              </a:xfrm>
              <a:custGeom>
                <a:avLst/>
                <a:gdLst>
                  <a:gd name="connsiteX0" fmla="*/ 100013 w 95250"/>
                  <a:gd name="connsiteY0" fmla="*/ 156210 h 161925"/>
                  <a:gd name="connsiteX1" fmla="*/ 69533 w 95250"/>
                  <a:gd name="connsiteY1" fmla="*/ 169545 h 161925"/>
                  <a:gd name="connsiteX2" fmla="*/ 0 w 95250"/>
                  <a:gd name="connsiteY2" fmla="*/ 13335 h 161925"/>
                  <a:gd name="connsiteX3" fmla="*/ 30480 w 95250"/>
                  <a:gd name="connsiteY3" fmla="*/ 0 h 161925"/>
                </a:gdLst>
                <a:ahLst/>
                <a:cxnLst>
                  <a:cxn ang="0">
                    <a:pos x="connsiteX0" y="connsiteY0"/>
                  </a:cxn>
                  <a:cxn ang="0">
                    <a:pos x="connsiteX1" y="connsiteY1"/>
                  </a:cxn>
                  <a:cxn ang="0">
                    <a:pos x="connsiteX2" y="connsiteY2"/>
                  </a:cxn>
                  <a:cxn ang="0">
                    <a:pos x="connsiteX3" y="connsiteY3"/>
                  </a:cxn>
                </a:cxnLst>
                <a:rect l="l" t="t" r="r" b="b"/>
                <a:pathLst>
                  <a:path w="95250" h="161925">
                    <a:moveTo>
                      <a:pt x="100013" y="156210"/>
                    </a:moveTo>
                    <a:lnTo>
                      <a:pt x="69533" y="169545"/>
                    </a:lnTo>
                    <a:lnTo>
                      <a:pt x="0" y="13335"/>
                    </a:lnTo>
                    <a:lnTo>
                      <a:pt x="30480" y="0"/>
                    </a:lnTo>
                    <a:close/>
                  </a:path>
                </a:pathLst>
              </a:custGeom>
              <a:solidFill>
                <a:schemeClr val="bg1"/>
              </a:solidFill>
              <a:ln w="9525" cap="flat">
                <a:noFill/>
                <a:prstDash val="solid"/>
                <a:miter/>
              </a:ln>
            </p:spPr>
            <p:txBody>
              <a:bodyPr rtlCol="0" anchor="ctr"/>
              <a:lstStyle/>
              <a:p>
                <a:endParaRPr lang="en-US"/>
              </a:p>
            </p:txBody>
          </p:sp>
          <p:sp>
            <p:nvSpPr>
              <p:cNvPr id="160" name="Freeform: Shape 159">
                <a:extLst>
                  <a:ext uri="{FF2B5EF4-FFF2-40B4-BE49-F238E27FC236}">
                    <a16:creationId xmlns:a16="http://schemas.microsoft.com/office/drawing/2014/main" id="{AB789C55-CD7F-49EB-9CAE-06F23E6CAF16}"/>
                  </a:ext>
                </a:extLst>
              </p:cNvPr>
              <p:cNvSpPr/>
              <p:nvPr/>
            </p:nvSpPr>
            <p:spPr>
              <a:xfrm rot="21045352">
                <a:off x="1447520" y="5166113"/>
                <a:ext cx="21460" cy="33166"/>
              </a:xfrm>
              <a:custGeom>
                <a:avLst/>
                <a:gdLst>
                  <a:gd name="connsiteX0" fmla="*/ 0 w 104775"/>
                  <a:gd name="connsiteY0" fmla="*/ 15019 h 161925"/>
                  <a:gd name="connsiteX1" fmla="*/ 30827 w 104775"/>
                  <a:gd name="connsiteY1" fmla="*/ 0 h 161925"/>
                  <a:gd name="connsiteX2" fmla="*/ 105505 w 104775"/>
                  <a:gd name="connsiteY2" fmla="*/ 153277 h 161925"/>
                  <a:gd name="connsiteX3" fmla="*/ 74678 w 104775"/>
                  <a:gd name="connsiteY3" fmla="*/ 168296 h 161925"/>
                </a:gdLst>
                <a:ahLst/>
                <a:cxnLst>
                  <a:cxn ang="0">
                    <a:pos x="connsiteX0" y="connsiteY0"/>
                  </a:cxn>
                  <a:cxn ang="0">
                    <a:pos x="connsiteX1" y="connsiteY1"/>
                  </a:cxn>
                  <a:cxn ang="0">
                    <a:pos x="connsiteX2" y="connsiteY2"/>
                  </a:cxn>
                  <a:cxn ang="0">
                    <a:pos x="connsiteX3" y="connsiteY3"/>
                  </a:cxn>
                </a:cxnLst>
                <a:rect l="l" t="t" r="r" b="b"/>
                <a:pathLst>
                  <a:path w="104775" h="161925">
                    <a:moveTo>
                      <a:pt x="0" y="15019"/>
                    </a:moveTo>
                    <a:lnTo>
                      <a:pt x="30827" y="0"/>
                    </a:lnTo>
                    <a:lnTo>
                      <a:pt x="105505" y="153277"/>
                    </a:lnTo>
                    <a:lnTo>
                      <a:pt x="74678" y="168296"/>
                    </a:lnTo>
                    <a:close/>
                  </a:path>
                </a:pathLst>
              </a:custGeom>
              <a:solidFill>
                <a:schemeClr val="bg1"/>
              </a:solidFill>
              <a:ln w="9525" cap="flat">
                <a:noFill/>
                <a:prstDash val="solid"/>
                <a:miter/>
              </a:ln>
            </p:spPr>
            <p:txBody>
              <a:bodyPr rtlCol="0" anchor="ctr"/>
              <a:lstStyle/>
              <a:p>
                <a:endParaRPr lang="en-US"/>
              </a:p>
            </p:txBody>
          </p:sp>
          <p:sp>
            <p:nvSpPr>
              <p:cNvPr id="161" name="Freeform: Shape 160">
                <a:extLst>
                  <a:ext uri="{FF2B5EF4-FFF2-40B4-BE49-F238E27FC236}">
                    <a16:creationId xmlns:a16="http://schemas.microsoft.com/office/drawing/2014/main" id="{AB7BB0EB-490F-46A5-8979-07D15942612A}"/>
                  </a:ext>
                </a:extLst>
              </p:cNvPr>
              <p:cNvSpPr/>
              <p:nvPr/>
            </p:nvSpPr>
            <p:spPr>
              <a:xfrm rot="21045352">
                <a:off x="1433779" y="5176036"/>
                <a:ext cx="21460" cy="33166"/>
              </a:xfrm>
              <a:custGeom>
                <a:avLst/>
                <a:gdLst>
                  <a:gd name="connsiteX0" fmla="*/ 110490 w 104775"/>
                  <a:gd name="connsiteY0" fmla="*/ 150495 h 161925"/>
                  <a:gd name="connsiteX1" fmla="*/ 80963 w 104775"/>
                  <a:gd name="connsiteY1" fmla="*/ 166687 h 161925"/>
                  <a:gd name="connsiteX2" fmla="*/ 0 w 104775"/>
                  <a:gd name="connsiteY2" fmla="*/ 16192 h 161925"/>
                  <a:gd name="connsiteX3" fmla="*/ 30480 w 104775"/>
                  <a:gd name="connsiteY3" fmla="*/ 0 h 161925"/>
                </a:gdLst>
                <a:ahLst/>
                <a:cxnLst>
                  <a:cxn ang="0">
                    <a:pos x="connsiteX0" y="connsiteY0"/>
                  </a:cxn>
                  <a:cxn ang="0">
                    <a:pos x="connsiteX1" y="connsiteY1"/>
                  </a:cxn>
                  <a:cxn ang="0">
                    <a:pos x="connsiteX2" y="connsiteY2"/>
                  </a:cxn>
                  <a:cxn ang="0">
                    <a:pos x="connsiteX3" y="connsiteY3"/>
                  </a:cxn>
                </a:cxnLst>
                <a:rect l="l" t="t" r="r" b="b"/>
                <a:pathLst>
                  <a:path w="104775" h="161925">
                    <a:moveTo>
                      <a:pt x="110490" y="150495"/>
                    </a:moveTo>
                    <a:lnTo>
                      <a:pt x="80963" y="166687"/>
                    </a:lnTo>
                    <a:lnTo>
                      <a:pt x="0" y="16192"/>
                    </a:lnTo>
                    <a:lnTo>
                      <a:pt x="30480" y="0"/>
                    </a:lnTo>
                    <a:close/>
                  </a:path>
                </a:pathLst>
              </a:custGeom>
              <a:solidFill>
                <a:schemeClr val="bg1"/>
              </a:solidFill>
              <a:ln w="9525" cap="flat">
                <a:noFill/>
                <a:prstDash val="solid"/>
                <a:miter/>
              </a:ln>
            </p:spPr>
            <p:txBody>
              <a:bodyPr rtlCol="0" anchor="ctr"/>
              <a:lstStyle/>
              <a:p>
                <a:endParaRPr lang="en-US"/>
              </a:p>
            </p:txBody>
          </p:sp>
          <p:sp>
            <p:nvSpPr>
              <p:cNvPr id="162" name="Freeform: Shape 161">
                <a:extLst>
                  <a:ext uri="{FF2B5EF4-FFF2-40B4-BE49-F238E27FC236}">
                    <a16:creationId xmlns:a16="http://schemas.microsoft.com/office/drawing/2014/main" id="{F3F98025-C8D1-4A62-9E06-A8443309BDA9}"/>
                  </a:ext>
                </a:extLst>
              </p:cNvPr>
              <p:cNvSpPr/>
              <p:nvPr/>
            </p:nvSpPr>
            <p:spPr>
              <a:xfrm rot="21045352">
                <a:off x="1407770" y="5197110"/>
                <a:ext cx="23411" cy="33166"/>
              </a:xfrm>
              <a:custGeom>
                <a:avLst/>
                <a:gdLst>
                  <a:gd name="connsiteX0" fmla="*/ 119063 w 114300"/>
                  <a:gd name="connsiteY0" fmla="*/ 144780 h 161925"/>
                  <a:gd name="connsiteX1" fmla="*/ 90488 w 114300"/>
                  <a:gd name="connsiteY1" fmla="*/ 161925 h 161925"/>
                  <a:gd name="connsiteX2" fmla="*/ 0 w 114300"/>
                  <a:gd name="connsiteY2" fmla="*/ 18097 h 161925"/>
                  <a:gd name="connsiteX3" fmla="*/ 28575 w 114300"/>
                  <a:gd name="connsiteY3" fmla="*/ 0 h 161925"/>
                </a:gdLst>
                <a:ahLst/>
                <a:cxnLst>
                  <a:cxn ang="0">
                    <a:pos x="connsiteX0" y="connsiteY0"/>
                  </a:cxn>
                  <a:cxn ang="0">
                    <a:pos x="connsiteX1" y="connsiteY1"/>
                  </a:cxn>
                  <a:cxn ang="0">
                    <a:pos x="connsiteX2" y="connsiteY2"/>
                  </a:cxn>
                  <a:cxn ang="0">
                    <a:pos x="connsiteX3" y="connsiteY3"/>
                  </a:cxn>
                </a:cxnLst>
                <a:rect l="l" t="t" r="r" b="b"/>
                <a:pathLst>
                  <a:path w="114300" h="161925">
                    <a:moveTo>
                      <a:pt x="119063" y="144780"/>
                    </a:moveTo>
                    <a:lnTo>
                      <a:pt x="90488" y="161925"/>
                    </a:lnTo>
                    <a:lnTo>
                      <a:pt x="0" y="18097"/>
                    </a:lnTo>
                    <a:lnTo>
                      <a:pt x="28575" y="0"/>
                    </a:lnTo>
                    <a:close/>
                  </a:path>
                </a:pathLst>
              </a:custGeom>
              <a:solidFill>
                <a:schemeClr val="bg1"/>
              </a:solidFill>
              <a:ln w="9525" cap="flat">
                <a:noFill/>
                <a:prstDash val="solid"/>
                <a:miter/>
              </a:ln>
            </p:spPr>
            <p:txBody>
              <a:bodyPr rtlCol="0" anchor="ctr"/>
              <a:lstStyle/>
              <a:p>
                <a:endParaRPr lang="en-US"/>
              </a:p>
            </p:txBody>
          </p:sp>
          <p:sp>
            <p:nvSpPr>
              <p:cNvPr id="163" name="Freeform: Shape 162">
                <a:extLst>
                  <a:ext uri="{FF2B5EF4-FFF2-40B4-BE49-F238E27FC236}">
                    <a16:creationId xmlns:a16="http://schemas.microsoft.com/office/drawing/2014/main" id="{BFFEC99B-7B8F-4E40-A5E7-AE3496984868}"/>
                  </a:ext>
                </a:extLst>
              </p:cNvPr>
              <p:cNvSpPr/>
              <p:nvPr/>
            </p:nvSpPr>
            <p:spPr>
              <a:xfrm rot="21045352">
                <a:off x="1395015" y="5208332"/>
                <a:ext cx="23411" cy="31215"/>
              </a:xfrm>
              <a:custGeom>
                <a:avLst/>
                <a:gdLst>
                  <a:gd name="connsiteX0" fmla="*/ 0 w 114300"/>
                  <a:gd name="connsiteY0" fmla="*/ 19161 h 152400"/>
                  <a:gd name="connsiteX1" fmla="*/ 28437 w 114300"/>
                  <a:gd name="connsiteY1" fmla="*/ 0 h 152400"/>
                  <a:gd name="connsiteX2" fmla="*/ 123711 w 114300"/>
                  <a:gd name="connsiteY2" fmla="*/ 141394 h 152400"/>
                  <a:gd name="connsiteX3" fmla="*/ 95274 w 114300"/>
                  <a:gd name="connsiteY3" fmla="*/ 160555 h 152400"/>
                </a:gdLst>
                <a:ahLst/>
                <a:cxnLst>
                  <a:cxn ang="0">
                    <a:pos x="connsiteX0" y="connsiteY0"/>
                  </a:cxn>
                  <a:cxn ang="0">
                    <a:pos x="connsiteX1" y="connsiteY1"/>
                  </a:cxn>
                  <a:cxn ang="0">
                    <a:pos x="connsiteX2" y="connsiteY2"/>
                  </a:cxn>
                  <a:cxn ang="0">
                    <a:pos x="connsiteX3" y="connsiteY3"/>
                  </a:cxn>
                </a:cxnLst>
                <a:rect l="l" t="t" r="r" b="b"/>
                <a:pathLst>
                  <a:path w="114300" h="152400">
                    <a:moveTo>
                      <a:pt x="0" y="19161"/>
                    </a:moveTo>
                    <a:lnTo>
                      <a:pt x="28437" y="0"/>
                    </a:lnTo>
                    <a:lnTo>
                      <a:pt x="123711" y="141394"/>
                    </a:lnTo>
                    <a:lnTo>
                      <a:pt x="95274" y="160555"/>
                    </a:lnTo>
                    <a:close/>
                  </a:path>
                </a:pathLst>
              </a:custGeom>
              <a:solidFill>
                <a:schemeClr val="bg1"/>
              </a:solidFill>
              <a:ln w="9525" cap="flat">
                <a:noFill/>
                <a:prstDash val="solid"/>
                <a:miter/>
              </a:ln>
            </p:spPr>
            <p:txBody>
              <a:bodyPr rtlCol="0" anchor="ctr"/>
              <a:lstStyle/>
              <a:p>
                <a:endParaRPr lang="en-US"/>
              </a:p>
            </p:txBody>
          </p:sp>
          <p:sp>
            <p:nvSpPr>
              <p:cNvPr id="164" name="Freeform: Shape 163">
                <a:extLst>
                  <a:ext uri="{FF2B5EF4-FFF2-40B4-BE49-F238E27FC236}">
                    <a16:creationId xmlns:a16="http://schemas.microsoft.com/office/drawing/2014/main" id="{4B289120-CA74-4D9D-ABC2-BCB09E376B60}"/>
                  </a:ext>
                </a:extLst>
              </p:cNvPr>
              <p:cNvSpPr/>
              <p:nvPr/>
            </p:nvSpPr>
            <p:spPr>
              <a:xfrm rot="21045352">
                <a:off x="1382881" y="5219964"/>
                <a:ext cx="25362" cy="31215"/>
              </a:xfrm>
              <a:custGeom>
                <a:avLst/>
                <a:gdLst>
                  <a:gd name="connsiteX0" fmla="*/ 128588 w 123825"/>
                  <a:gd name="connsiteY0" fmla="*/ 138113 h 152400"/>
                  <a:gd name="connsiteX1" fmla="*/ 100965 w 123825"/>
                  <a:gd name="connsiteY1" fmla="*/ 158115 h 152400"/>
                  <a:gd name="connsiteX2" fmla="*/ 0 w 123825"/>
                  <a:gd name="connsiteY2" fmla="*/ 20003 h 152400"/>
                  <a:gd name="connsiteX3" fmla="*/ 27622 w 123825"/>
                  <a:gd name="connsiteY3" fmla="*/ 0 h 152400"/>
                </a:gdLst>
                <a:ahLst/>
                <a:cxnLst>
                  <a:cxn ang="0">
                    <a:pos x="connsiteX0" y="connsiteY0"/>
                  </a:cxn>
                  <a:cxn ang="0">
                    <a:pos x="connsiteX1" y="connsiteY1"/>
                  </a:cxn>
                  <a:cxn ang="0">
                    <a:pos x="connsiteX2" y="connsiteY2"/>
                  </a:cxn>
                  <a:cxn ang="0">
                    <a:pos x="connsiteX3" y="connsiteY3"/>
                  </a:cxn>
                </a:cxnLst>
                <a:rect l="l" t="t" r="r" b="b"/>
                <a:pathLst>
                  <a:path w="123825" h="152400">
                    <a:moveTo>
                      <a:pt x="128588" y="138113"/>
                    </a:moveTo>
                    <a:lnTo>
                      <a:pt x="100965" y="158115"/>
                    </a:lnTo>
                    <a:lnTo>
                      <a:pt x="0" y="20003"/>
                    </a:lnTo>
                    <a:lnTo>
                      <a:pt x="27622" y="0"/>
                    </a:lnTo>
                    <a:close/>
                  </a:path>
                </a:pathLst>
              </a:custGeom>
              <a:solidFill>
                <a:schemeClr val="bg1"/>
              </a:solidFill>
              <a:ln w="9525" cap="flat">
                <a:noFill/>
                <a:prstDash val="solid"/>
                <a:miter/>
              </a:ln>
            </p:spPr>
            <p:txBody>
              <a:bodyPr rtlCol="0" anchor="ctr"/>
              <a:lstStyle/>
              <a:p>
                <a:endParaRPr lang="en-US"/>
              </a:p>
            </p:txBody>
          </p:sp>
          <p:sp>
            <p:nvSpPr>
              <p:cNvPr id="165" name="Freeform: Shape 164">
                <a:extLst>
                  <a:ext uri="{FF2B5EF4-FFF2-40B4-BE49-F238E27FC236}">
                    <a16:creationId xmlns:a16="http://schemas.microsoft.com/office/drawing/2014/main" id="{B41725ED-7EB7-44C3-81DC-0F5024552A78}"/>
                  </a:ext>
                </a:extLst>
              </p:cNvPr>
              <p:cNvSpPr/>
              <p:nvPr/>
            </p:nvSpPr>
            <p:spPr>
              <a:xfrm rot="21045352">
                <a:off x="1371385" y="5231916"/>
                <a:ext cx="25362" cy="31215"/>
              </a:xfrm>
              <a:custGeom>
                <a:avLst/>
                <a:gdLst>
                  <a:gd name="connsiteX0" fmla="*/ 131445 w 123825"/>
                  <a:gd name="connsiteY0" fmla="*/ 135255 h 152400"/>
                  <a:gd name="connsiteX1" fmla="*/ 104775 w 123825"/>
                  <a:gd name="connsiteY1" fmla="*/ 155257 h 152400"/>
                  <a:gd name="connsiteX2" fmla="*/ 0 w 123825"/>
                  <a:gd name="connsiteY2" fmla="*/ 20955 h 152400"/>
                  <a:gd name="connsiteX3" fmla="*/ 26670 w 123825"/>
                  <a:gd name="connsiteY3" fmla="*/ 0 h 152400"/>
                </a:gdLst>
                <a:ahLst/>
                <a:cxnLst>
                  <a:cxn ang="0">
                    <a:pos x="connsiteX0" y="connsiteY0"/>
                  </a:cxn>
                  <a:cxn ang="0">
                    <a:pos x="connsiteX1" y="connsiteY1"/>
                  </a:cxn>
                  <a:cxn ang="0">
                    <a:pos x="connsiteX2" y="connsiteY2"/>
                  </a:cxn>
                  <a:cxn ang="0">
                    <a:pos x="connsiteX3" y="connsiteY3"/>
                  </a:cxn>
                </a:cxnLst>
                <a:rect l="l" t="t" r="r" b="b"/>
                <a:pathLst>
                  <a:path w="123825" h="152400">
                    <a:moveTo>
                      <a:pt x="131445" y="135255"/>
                    </a:moveTo>
                    <a:lnTo>
                      <a:pt x="104775" y="155257"/>
                    </a:lnTo>
                    <a:lnTo>
                      <a:pt x="0" y="20955"/>
                    </a:lnTo>
                    <a:lnTo>
                      <a:pt x="26670" y="0"/>
                    </a:lnTo>
                    <a:close/>
                  </a:path>
                </a:pathLst>
              </a:custGeom>
              <a:solidFill>
                <a:schemeClr val="bg1"/>
              </a:solidFill>
              <a:ln w="9525" cap="flat">
                <a:noFill/>
                <a:prstDash val="solid"/>
                <a:miter/>
              </a:ln>
            </p:spPr>
            <p:txBody>
              <a:bodyPr rtlCol="0" anchor="ctr"/>
              <a:lstStyle/>
              <a:p>
                <a:endParaRPr lang="en-US"/>
              </a:p>
            </p:txBody>
          </p:sp>
          <p:sp>
            <p:nvSpPr>
              <p:cNvPr id="166" name="Freeform: Shape 165">
                <a:extLst>
                  <a:ext uri="{FF2B5EF4-FFF2-40B4-BE49-F238E27FC236}">
                    <a16:creationId xmlns:a16="http://schemas.microsoft.com/office/drawing/2014/main" id="{8043DE25-2557-434E-9F8B-30A65E377A73}"/>
                  </a:ext>
                </a:extLst>
              </p:cNvPr>
              <p:cNvSpPr/>
              <p:nvPr/>
            </p:nvSpPr>
            <p:spPr>
              <a:xfrm rot="21045352">
                <a:off x="1349084" y="5257314"/>
                <a:ext cx="27313" cy="29264"/>
              </a:xfrm>
              <a:custGeom>
                <a:avLst/>
                <a:gdLst>
                  <a:gd name="connsiteX0" fmla="*/ 140018 w 133350"/>
                  <a:gd name="connsiteY0" fmla="*/ 126683 h 142875"/>
                  <a:gd name="connsiteX1" fmla="*/ 114300 w 133350"/>
                  <a:gd name="connsiteY1" fmla="*/ 149542 h 142875"/>
                  <a:gd name="connsiteX2" fmla="*/ 0 w 133350"/>
                  <a:gd name="connsiteY2" fmla="*/ 22860 h 142875"/>
                  <a:gd name="connsiteX3" fmla="*/ 25718 w 133350"/>
                  <a:gd name="connsiteY3" fmla="*/ 0 h 142875"/>
                </a:gdLst>
                <a:ahLst/>
                <a:cxnLst>
                  <a:cxn ang="0">
                    <a:pos x="connsiteX0" y="connsiteY0"/>
                  </a:cxn>
                  <a:cxn ang="0">
                    <a:pos x="connsiteX1" y="connsiteY1"/>
                  </a:cxn>
                  <a:cxn ang="0">
                    <a:pos x="connsiteX2" y="connsiteY2"/>
                  </a:cxn>
                  <a:cxn ang="0">
                    <a:pos x="connsiteX3" y="connsiteY3"/>
                  </a:cxn>
                </a:cxnLst>
                <a:rect l="l" t="t" r="r" b="b"/>
                <a:pathLst>
                  <a:path w="133350" h="142875">
                    <a:moveTo>
                      <a:pt x="140018" y="126683"/>
                    </a:moveTo>
                    <a:lnTo>
                      <a:pt x="114300" y="149542"/>
                    </a:lnTo>
                    <a:lnTo>
                      <a:pt x="0" y="22860"/>
                    </a:lnTo>
                    <a:lnTo>
                      <a:pt x="25718" y="0"/>
                    </a:lnTo>
                    <a:close/>
                  </a:path>
                </a:pathLst>
              </a:custGeom>
              <a:solidFill>
                <a:schemeClr val="bg1"/>
              </a:solidFill>
              <a:ln w="9525" cap="flat">
                <a:noFill/>
                <a:prstDash val="solid"/>
                <a:miter/>
              </a:ln>
            </p:spPr>
            <p:txBody>
              <a:bodyPr rtlCol="0" anchor="ctr"/>
              <a:lstStyle/>
              <a:p>
                <a:endParaRPr lang="en-US"/>
              </a:p>
            </p:txBody>
          </p:sp>
          <p:sp>
            <p:nvSpPr>
              <p:cNvPr id="167" name="Freeform: Shape 166">
                <a:extLst>
                  <a:ext uri="{FF2B5EF4-FFF2-40B4-BE49-F238E27FC236}">
                    <a16:creationId xmlns:a16="http://schemas.microsoft.com/office/drawing/2014/main" id="{1B0797C6-A62B-4032-8CF2-BBB47E5FC893}"/>
                  </a:ext>
                </a:extLst>
              </p:cNvPr>
              <p:cNvSpPr/>
              <p:nvPr/>
            </p:nvSpPr>
            <p:spPr>
              <a:xfrm rot="21045352">
                <a:off x="1338789" y="5270493"/>
                <a:ext cx="29264" cy="29264"/>
              </a:xfrm>
              <a:custGeom>
                <a:avLst/>
                <a:gdLst>
                  <a:gd name="connsiteX0" fmla="*/ 142875 w 142875"/>
                  <a:gd name="connsiteY0" fmla="*/ 122873 h 142875"/>
                  <a:gd name="connsiteX1" fmla="*/ 119063 w 142875"/>
                  <a:gd name="connsiteY1" fmla="*/ 145732 h 142875"/>
                  <a:gd name="connsiteX2" fmla="*/ 0 w 142875"/>
                  <a:gd name="connsiteY2" fmla="*/ 23813 h 142875"/>
                  <a:gd name="connsiteX3" fmla="*/ 24765 w 142875"/>
                  <a:gd name="connsiteY3" fmla="*/ 0 h 142875"/>
                </a:gdLst>
                <a:ahLst/>
                <a:cxnLst>
                  <a:cxn ang="0">
                    <a:pos x="connsiteX0" y="connsiteY0"/>
                  </a:cxn>
                  <a:cxn ang="0">
                    <a:pos x="connsiteX1" y="connsiteY1"/>
                  </a:cxn>
                  <a:cxn ang="0">
                    <a:pos x="connsiteX2" y="connsiteY2"/>
                  </a:cxn>
                  <a:cxn ang="0">
                    <a:pos x="connsiteX3" y="connsiteY3"/>
                  </a:cxn>
                </a:cxnLst>
                <a:rect l="l" t="t" r="r" b="b"/>
                <a:pathLst>
                  <a:path w="142875" h="142875">
                    <a:moveTo>
                      <a:pt x="142875" y="122873"/>
                    </a:moveTo>
                    <a:lnTo>
                      <a:pt x="119063" y="145732"/>
                    </a:lnTo>
                    <a:lnTo>
                      <a:pt x="0" y="23813"/>
                    </a:lnTo>
                    <a:lnTo>
                      <a:pt x="24765" y="0"/>
                    </a:lnTo>
                    <a:close/>
                  </a:path>
                </a:pathLst>
              </a:custGeom>
              <a:solidFill>
                <a:schemeClr val="bg1"/>
              </a:solidFill>
              <a:ln w="9525" cap="flat">
                <a:noFill/>
                <a:prstDash val="solid"/>
                <a:miter/>
              </a:ln>
            </p:spPr>
            <p:txBody>
              <a:bodyPr rtlCol="0" anchor="ctr"/>
              <a:lstStyle/>
              <a:p>
                <a:endParaRPr lang="en-US"/>
              </a:p>
            </p:txBody>
          </p:sp>
          <p:sp>
            <p:nvSpPr>
              <p:cNvPr id="168" name="Freeform: Shape 167">
                <a:extLst>
                  <a:ext uri="{FF2B5EF4-FFF2-40B4-BE49-F238E27FC236}">
                    <a16:creationId xmlns:a16="http://schemas.microsoft.com/office/drawing/2014/main" id="{8BA5ED46-6322-4FC9-B430-CB725BD527FB}"/>
                  </a:ext>
                </a:extLst>
              </p:cNvPr>
              <p:cNvSpPr/>
              <p:nvPr/>
            </p:nvSpPr>
            <p:spPr>
              <a:xfrm rot="21045352">
                <a:off x="1328954" y="5284151"/>
                <a:ext cx="29264" cy="29264"/>
              </a:xfrm>
              <a:custGeom>
                <a:avLst/>
                <a:gdLst>
                  <a:gd name="connsiteX0" fmla="*/ 146685 w 142875"/>
                  <a:gd name="connsiteY0" fmla="*/ 118110 h 142875"/>
                  <a:gd name="connsiteX1" fmla="*/ 122872 w 142875"/>
                  <a:gd name="connsiteY1" fmla="*/ 142875 h 142875"/>
                  <a:gd name="connsiteX2" fmla="*/ 0 w 142875"/>
                  <a:gd name="connsiteY2" fmla="*/ 23813 h 142875"/>
                  <a:gd name="connsiteX3" fmla="*/ 23813 w 142875"/>
                  <a:gd name="connsiteY3" fmla="*/ 0 h 142875"/>
                </a:gdLst>
                <a:ahLst/>
                <a:cxnLst>
                  <a:cxn ang="0">
                    <a:pos x="connsiteX0" y="connsiteY0"/>
                  </a:cxn>
                  <a:cxn ang="0">
                    <a:pos x="connsiteX1" y="connsiteY1"/>
                  </a:cxn>
                  <a:cxn ang="0">
                    <a:pos x="connsiteX2" y="connsiteY2"/>
                  </a:cxn>
                  <a:cxn ang="0">
                    <a:pos x="connsiteX3" y="connsiteY3"/>
                  </a:cxn>
                </a:cxnLst>
                <a:rect l="l" t="t" r="r" b="b"/>
                <a:pathLst>
                  <a:path w="142875" h="142875">
                    <a:moveTo>
                      <a:pt x="146685" y="118110"/>
                    </a:moveTo>
                    <a:lnTo>
                      <a:pt x="122872" y="142875"/>
                    </a:lnTo>
                    <a:lnTo>
                      <a:pt x="0" y="23813"/>
                    </a:lnTo>
                    <a:lnTo>
                      <a:pt x="23813" y="0"/>
                    </a:lnTo>
                    <a:close/>
                  </a:path>
                </a:pathLst>
              </a:custGeom>
              <a:solidFill>
                <a:schemeClr val="bg1"/>
              </a:solidFill>
              <a:ln w="9525" cap="flat">
                <a:noFill/>
                <a:prstDash val="solid"/>
                <a:miter/>
              </a:ln>
            </p:spPr>
            <p:txBody>
              <a:bodyPr rtlCol="0" anchor="ctr"/>
              <a:lstStyle/>
              <a:p>
                <a:endParaRPr lang="en-US"/>
              </a:p>
            </p:txBody>
          </p:sp>
          <p:sp>
            <p:nvSpPr>
              <p:cNvPr id="169" name="Freeform: Shape 168">
                <a:extLst>
                  <a:ext uri="{FF2B5EF4-FFF2-40B4-BE49-F238E27FC236}">
                    <a16:creationId xmlns:a16="http://schemas.microsoft.com/office/drawing/2014/main" id="{55308FFD-A291-4352-9D0F-D6AD0381EAE5}"/>
                  </a:ext>
                </a:extLst>
              </p:cNvPr>
              <p:cNvSpPr/>
              <p:nvPr/>
            </p:nvSpPr>
            <p:spPr>
              <a:xfrm rot="21045352">
                <a:off x="1319604" y="5298113"/>
                <a:ext cx="29264" cy="27313"/>
              </a:xfrm>
              <a:custGeom>
                <a:avLst/>
                <a:gdLst>
                  <a:gd name="connsiteX0" fmla="*/ 149542 w 142875"/>
                  <a:gd name="connsiteY0" fmla="*/ 114300 h 133350"/>
                  <a:gd name="connsiteX1" fmla="*/ 126683 w 142875"/>
                  <a:gd name="connsiteY1" fmla="*/ 139065 h 133350"/>
                  <a:gd name="connsiteX2" fmla="*/ 0 w 142875"/>
                  <a:gd name="connsiteY2" fmla="*/ 24765 h 133350"/>
                  <a:gd name="connsiteX3" fmla="*/ 22860 w 142875"/>
                  <a:gd name="connsiteY3" fmla="*/ 0 h 133350"/>
                </a:gdLst>
                <a:ahLst/>
                <a:cxnLst>
                  <a:cxn ang="0">
                    <a:pos x="connsiteX0" y="connsiteY0"/>
                  </a:cxn>
                  <a:cxn ang="0">
                    <a:pos x="connsiteX1" y="connsiteY1"/>
                  </a:cxn>
                  <a:cxn ang="0">
                    <a:pos x="connsiteX2" y="connsiteY2"/>
                  </a:cxn>
                  <a:cxn ang="0">
                    <a:pos x="connsiteX3" y="connsiteY3"/>
                  </a:cxn>
                </a:cxnLst>
                <a:rect l="l" t="t" r="r" b="b"/>
                <a:pathLst>
                  <a:path w="142875" h="133350">
                    <a:moveTo>
                      <a:pt x="149542" y="114300"/>
                    </a:moveTo>
                    <a:lnTo>
                      <a:pt x="126683" y="139065"/>
                    </a:lnTo>
                    <a:lnTo>
                      <a:pt x="0" y="24765"/>
                    </a:lnTo>
                    <a:lnTo>
                      <a:pt x="22860" y="0"/>
                    </a:lnTo>
                    <a:close/>
                  </a:path>
                </a:pathLst>
              </a:custGeom>
              <a:solidFill>
                <a:schemeClr val="bg1"/>
              </a:solidFill>
              <a:ln w="9525" cap="flat">
                <a:noFill/>
                <a:prstDash val="solid"/>
                <a:miter/>
              </a:ln>
            </p:spPr>
            <p:txBody>
              <a:bodyPr rtlCol="0" anchor="ctr"/>
              <a:lstStyle/>
              <a:p>
                <a:endParaRPr lang="en-US"/>
              </a:p>
            </p:txBody>
          </p:sp>
          <p:sp>
            <p:nvSpPr>
              <p:cNvPr id="170" name="Freeform: Shape 169">
                <a:extLst>
                  <a:ext uri="{FF2B5EF4-FFF2-40B4-BE49-F238E27FC236}">
                    <a16:creationId xmlns:a16="http://schemas.microsoft.com/office/drawing/2014/main" id="{742DBC4D-8127-450B-814E-1B0C2E8EA858}"/>
                  </a:ext>
                </a:extLst>
              </p:cNvPr>
              <p:cNvSpPr/>
              <p:nvPr/>
            </p:nvSpPr>
            <p:spPr>
              <a:xfrm rot="21045352">
                <a:off x="1302197" y="5326866"/>
                <a:ext cx="31215" cy="25362"/>
              </a:xfrm>
              <a:custGeom>
                <a:avLst/>
                <a:gdLst>
                  <a:gd name="connsiteX0" fmla="*/ 155257 w 152400"/>
                  <a:gd name="connsiteY0" fmla="*/ 104775 h 123825"/>
                  <a:gd name="connsiteX1" fmla="*/ 134302 w 152400"/>
                  <a:gd name="connsiteY1" fmla="*/ 131445 h 123825"/>
                  <a:gd name="connsiteX2" fmla="*/ 0 w 152400"/>
                  <a:gd name="connsiteY2" fmla="*/ 26670 h 123825"/>
                  <a:gd name="connsiteX3" fmla="*/ 20955 w 152400"/>
                  <a:gd name="connsiteY3" fmla="*/ 0 h 123825"/>
                </a:gdLst>
                <a:ahLst/>
                <a:cxnLst>
                  <a:cxn ang="0">
                    <a:pos x="connsiteX0" y="connsiteY0"/>
                  </a:cxn>
                  <a:cxn ang="0">
                    <a:pos x="connsiteX1" y="connsiteY1"/>
                  </a:cxn>
                  <a:cxn ang="0">
                    <a:pos x="connsiteX2" y="connsiteY2"/>
                  </a:cxn>
                  <a:cxn ang="0">
                    <a:pos x="connsiteX3" y="connsiteY3"/>
                  </a:cxn>
                </a:cxnLst>
                <a:rect l="l" t="t" r="r" b="b"/>
                <a:pathLst>
                  <a:path w="152400" h="123825">
                    <a:moveTo>
                      <a:pt x="155257" y="104775"/>
                    </a:moveTo>
                    <a:lnTo>
                      <a:pt x="134302" y="131445"/>
                    </a:lnTo>
                    <a:lnTo>
                      <a:pt x="0" y="26670"/>
                    </a:lnTo>
                    <a:lnTo>
                      <a:pt x="20955" y="0"/>
                    </a:lnTo>
                    <a:close/>
                  </a:path>
                </a:pathLst>
              </a:custGeom>
              <a:solidFill>
                <a:schemeClr val="bg1"/>
              </a:solidFill>
              <a:ln w="9525" cap="flat">
                <a:noFill/>
                <a:prstDash val="solid"/>
                <a:miter/>
              </a:ln>
            </p:spPr>
            <p:txBody>
              <a:bodyPr rtlCol="0" anchor="ctr"/>
              <a:lstStyle/>
              <a:p>
                <a:endParaRPr lang="en-US"/>
              </a:p>
            </p:txBody>
          </p:sp>
          <p:sp>
            <p:nvSpPr>
              <p:cNvPr id="171" name="Freeform: Shape 170">
                <a:extLst>
                  <a:ext uri="{FF2B5EF4-FFF2-40B4-BE49-F238E27FC236}">
                    <a16:creationId xmlns:a16="http://schemas.microsoft.com/office/drawing/2014/main" id="{A9CFF00A-317F-4829-8604-6C7227297125}"/>
                  </a:ext>
                </a:extLst>
              </p:cNvPr>
              <p:cNvSpPr/>
              <p:nvPr/>
            </p:nvSpPr>
            <p:spPr>
              <a:xfrm rot="21045352">
                <a:off x="1294346" y="5341782"/>
                <a:ext cx="31215" cy="25362"/>
              </a:xfrm>
              <a:custGeom>
                <a:avLst/>
                <a:gdLst>
                  <a:gd name="connsiteX0" fmla="*/ 158115 w 152400"/>
                  <a:gd name="connsiteY0" fmla="*/ 100013 h 123825"/>
                  <a:gd name="connsiteX1" fmla="*/ 138112 w 152400"/>
                  <a:gd name="connsiteY1" fmla="*/ 127635 h 123825"/>
                  <a:gd name="connsiteX2" fmla="*/ 0 w 152400"/>
                  <a:gd name="connsiteY2" fmla="*/ 27623 h 123825"/>
                  <a:gd name="connsiteX3" fmla="*/ 20002 w 152400"/>
                  <a:gd name="connsiteY3" fmla="*/ 0 h 123825"/>
                </a:gdLst>
                <a:ahLst/>
                <a:cxnLst>
                  <a:cxn ang="0">
                    <a:pos x="connsiteX0" y="connsiteY0"/>
                  </a:cxn>
                  <a:cxn ang="0">
                    <a:pos x="connsiteX1" y="connsiteY1"/>
                  </a:cxn>
                  <a:cxn ang="0">
                    <a:pos x="connsiteX2" y="connsiteY2"/>
                  </a:cxn>
                  <a:cxn ang="0">
                    <a:pos x="connsiteX3" y="connsiteY3"/>
                  </a:cxn>
                </a:cxnLst>
                <a:rect l="l" t="t" r="r" b="b"/>
                <a:pathLst>
                  <a:path w="152400" h="123825">
                    <a:moveTo>
                      <a:pt x="158115" y="100013"/>
                    </a:moveTo>
                    <a:lnTo>
                      <a:pt x="138112" y="127635"/>
                    </a:lnTo>
                    <a:lnTo>
                      <a:pt x="0" y="27623"/>
                    </a:lnTo>
                    <a:lnTo>
                      <a:pt x="20002" y="0"/>
                    </a:lnTo>
                    <a:close/>
                  </a:path>
                </a:pathLst>
              </a:custGeom>
              <a:solidFill>
                <a:schemeClr val="bg1"/>
              </a:solidFill>
              <a:ln w="9525" cap="flat">
                <a:noFill/>
                <a:prstDash val="solid"/>
                <a:miter/>
              </a:ln>
            </p:spPr>
            <p:txBody>
              <a:bodyPr rtlCol="0" anchor="ctr"/>
              <a:lstStyle/>
              <a:p>
                <a:endParaRPr lang="en-US"/>
              </a:p>
            </p:txBody>
          </p:sp>
          <p:sp>
            <p:nvSpPr>
              <p:cNvPr id="172" name="Freeform: Shape 171">
                <a:extLst>
                  <a:ext uri="{FF2B5EF4-FFF2-40B4-BE49-F238E27FC236}">
                    <a16:creationId xmlns:a16="http://schemas.microsoft.com/office/drawing/2014/main" id="{42577D92-70EC-48CA-90CA-FE9124252EF9}"/>
                  </a:ext>
                </a:extLst>
              </p:cNvPr>
              <p:cNvSpPr/>
              <p:nvPr/>
            </p:nvSpPr>
            <p:spPr>
              <a:xfrm rot="21045352">
                <a:off x="1286979" y="5357002"/>
                <a:ext cx="31215" cy="23411"/>
              </a:xfrm>
              <a:custGeom>
                <a:avLst/>
                <a:gdLst>
                  <a:gd name="connsiteX0" fmla="*/ 160972 w 152400"/>
                  <a:gd name="connsiteY0" fmla="*/ 95250 h 114300"/>
                  <a:gd name="connsiteX1" fmla="*/ 141922 w 152400"/>
                  <a:gd name="connsiteY1" fmla="*/ 122873 h 114300"/>
                  <a:gd name="connsiteX2" fmla="*/ 0 w 152400"/>
                  <a:gd name="connsiteY2" fmla="*/ 27623 h 114300"/>
                  <a:gd name="connsiteX3" fmla="*/ 19050 w 152400"/>
                  <a:gd name="connsiteY3" fmla="*/ 0 h 114300"/>
                </a:gdLst>
                <a:ahLst/>
                <a:cxnLst>
                  <a:cxn ang="0">
                    <a:pos x="connsiteX0" y="connsiteY0"/>
                  </a:cxn>
                  <a:cxn ang="0">
                    <a:pos x="connsiteX1" y="connsiteY1"/>
                  </a:cxn>
                  <a:cxn ang="0">
                    <a:pos x="connsiteX2" y="connsiteY2"/>
                  </a:cxn>
                  <a:cxn ang="0">
                    <a:pos x="connsiteX3" y="connsiteY3"/>
                  </a:cxn>
                </a:cxnLst>
                <a:rect l="l" t="t" r="r" b="b"/>
                <a:pathLst>
                  <a:path w="152400" h="114300">
                    <a:moveTo>
                      <a:pt x="160972" y="95250"/>
                    </a:moveTo>
                    <a:lnTo>
                      <a:pt x="141922" y="122873"/>
                    </a:lnTo>
                    <a:lnTo>
                      <a:pt x="0" y="27623"/>
                    </a:lnTo>
                    <a:lnTo>
                      <a:pt x="19050" y="0"/>
                    </a:lnTo>
                    <a:close/>
                  </a:path>
                </a:pathLst>
              </a:custGeom>
              <a:solidFill>
                <a:schemeClr val="bg1"/>
              </a:solidFill>
              <a:ln w="9525" cap="flat">
                <a:noFill/>
                <a:prstDash val="solid"/>
                <a:miter/>
              </a:ln>
            </p:spPr>
            <p:txBody>
              <a:bodyPr rtlCol="0" anchor="ctr"/>
              <a:lstStyle/>
              <a:p>
                <a:endParaRPr lang="en-US"/>
              </a:p>
            </p:txBody>
          </p:sp>
          <p:sp>
            <p:nvSpPr>
              <p:cNvPr id="173" name="Freeform: Shape 172">
                <a:extLst>
                  <a:ext uri="{FF2B5EF4-FFF2-40B4-BE49-F238E27FC236}">
                    <a16:creationId xmlns:a16="http://schemas.microsoft.com/office/drawing/2014/main" id="{91CD1D4E-350F-457F-9D94-1AACB735E818}"/>
                  </a:ext>
                </a:extLst>
              </p:cNvPr>
              <p:cNvSpPr/>
              <p:nvPr/>
            </p:nvSpPr>
            <p:spPr>
              <a:xfrm rot="21045352">
                <a:off x="1280173" y="5372183"/>
                <a:ext cx="33166" cy="23411"/>
              </a:xfrm>
              <a:custGeom>
                <a:avLst/>
                <a:gdLst>
                  <a:gd name="connsiteX0" fmla="*/ 162878 w 161925"/>
                  <a:gd name="connsiteY0" fmla="*/ 90488 h 114300"/>
                  <a:gd name="connsiteX1" fmla="*/ 144780 w 161925"/>
                  <a:gd name="connsiteY1" fmla="*/ 119063 h 114300"/>
                  <a:gd name="connsiteX2" fmla="*/ 0 w 161925"/>
                  <a:gd name="connsiteY2" fmla="*/ 28575 h 114300"/>
                  <a:gd name="connsiteX3" fmla="*/ 18098 w 161925"/>
                  <a:gd name="connsiteY3" fmla="*/ 0 h 114300"/>
                </a:gdLst>
                <a:ahLst/>
                <a:cxnLst>
                  <a:cxn ang="0">
                    <a:pos x="connsiteX0" y="connsiteY0"/>
                  </a:cxn>
                  <a:cxn ang="0">
                    <a:pos x="connsiteX1" y="connsiteY1"/>
                  </a:cxn>
                  <a:cxn ang="0">
                    <a:pos x="connsiteX2" y="connsiteY2"/>
                  </a:cxn>
                  <a:cxn ang="0">
                    <a:pos x="connsiteX3" y="connsiteY3"/>
                  </a:cxn>
                </a:cxnLst>
                <a:rect l="l" t="t" r="r" b="b"/>
                <a:pathLst>
                  <a:path w="161925" h="114300">
                    <a:moveTo>
                      <a:pt x="162878" y="90488"/>
                    </a:moveTo>
                    <a:lnTo>
                      <a:pt x="144780" y="119063"/>
                    </a:lnTo>
                    <a:lnTo>
                      <a:pt x="0" y="28575"/>
                    </a:lnTo>
                    <a:lnTo>
                      <a:pt x="18098" y="0"/>
                    </a:lnTo>
                    <a:close/>
                  </a:path>
                </a:pathLst>
              </a:custGeom>
              <a:solidFill>
                <a:schemeClr val="bg1"/>
              </a:solidFill>
              <a:ln w="9525" cap="flat">
                <a:noFill/>
                <a:prstDash val="solid"/>
                <a:miter/>
              </a:ln>
            </p:spPr>
            <p:txBody>
              <a:bodyPr rtlCol="0" anchor="ctr"/>
              <a:lstStyle/>
              <a:p>
                <a:endParaRPr lang="en-US"/>
              </a:p>
            </p:txBody>
          </p:sp>
          <p:sp>
            <p:nvSpPr>
              <p:cNvPr id="174" name="Freeform: Shape 173">
                <a:extLst>
                  <a:ext uri="{FF2B5EF4-FFF2-40B4-BE49-F238E27FC236}">
                    <a16:creationId xmlns:a16="http://schemas.microsoft.com/office/drawing/2014/main" id="{AF85E0F6-C1E9-4A2C-9209-81FFE15FEE61}"/>
                  </a:ext>
                </a:extLst>
              </p:cNvPr>
              <p:cNvSpPr/>
              <p:nvPr/>
            </p:nvSpPr>
            <p:spPr>
              <a:xfrm rot="21045352">
                <a:off x="1268349" y="5403744"/>
                <a:ext cx="33166" cy="21460"/>
              </a:xfrm>
              <a:custGeom>
                <a:avLst/>
                <a:gdLst>
                  <a:gd name="connsiteX0" fmla="*/ 165735 w 161925"/>
                  <a:gd name="connsiteY0" fmla="*/ 80010 h 104775"/>
                  <a:gd name="connsiteX1" fmla="*/ 150495 w 161925"/>
                  <a:gd name="connsiteY1" fmla="*/ 109538 h 104775"/>
                  <a:gd name="connsiteX2" fmla="*/ 0 w 161925"/>
                  <a:gd name="connsiteY2" fmla="*/ 29528 h 104775"/>
                  <a:gd name="connsiteX3" fmla="*/ 15240 w 161925"/>
                  <a:gd name="connsiteY3" fmla="*/ 0 h 104775"/>
                </a:gdLst>
                <a:ahLst/>
                <a:cxnLst>
                  <a:cxn ang="0">
                    <a:pos x="connsiteX0" y="connsiteY0"/>
                  </a:cxn>
                  <a:cxn ang="0">
                    <a:pos x="connsiteX1" y="connsiteY1"/>
                  </a:cxn>
                  <a:cxn ang="0">
                    <a:pos x="connsiteX2" y="connsiteY2"/>
                  </a:cxn>
                  <a:cxn ang="0">
                    <a:pos x="connsiteX3" y="connsiteY3"/>
                  </a:cxn>
                </a:cxnLst>
                <a:rect l="l" t="t" r="r" b="b"/>
                <a:pathLst>
                  <a:path w="161925" h="104775">
                    <a:moveTo>
                      <a:pt x="165735" y="80010"/>
                    </a:moveTo>
                    <a:lnTo>
                      <a:pt x="150495" y="109538"/>
                    </a:lnTo>
                    <a:lnTo>
                      <a:pt x="0" y="29528"/>
                    </a:lnTo>
                    <a:lnTo>
                      <a:pt x="15240" y="0"/>
                    </a:lnTo>
                    <a:close/>
                  </a:path>
                </a:pathLst>
              </a:custGeom>
              <a:solidFill>
                <a:schemeClr val="bg1"/>
              </a:solidFill>
              <a:ln w="9525" cap="flat">
                <a:noFill/>
                <a:prstDash val="solid"/>
                <a:miter/>
              </a:ln>
            </p:spPr>
            <p:txBody>
              <a:bodyPr rtlCol="0" anchor="ctr"/>
              <a:lstStyle/>
              <a:p>
                <a:endParaRPr lang="en-US"/>
              </a:p>
            </p:txBody>
          </p:sp>
          <p:sp>
            <p:nvSpPr>
              <p:cNvPr id="175" name="Freeform: Shape 174">
                <a:extLst>
                  <a:ext uri="{FF2B5EF4-FFF2-40B4-BE49-F238E27FC236}">
                    <a16:creationId xmlns:a16="http://schemas.microsoft.com/office/drawing/2014/main" id="{BDB689E9-46EA-4FDE-BBC3-5D966A08A0E4}"/>
                  </a:ext>
                </a:extLst>
              </p:cNvPr>
              <p:cNvSpPr/>
              <p:nvPr/>
            </p:nvSpPr>
            <p:spPr>
              <a:xfrm rot="21045352">
                <a:off x="1263253" y="5419793"/>
                <a:ext cx="33166" cy="21460"/>
              </a:xfrm>
              <a:custGeom>
                <a:avLst/>
                <a:gdLst>
                  <a:gd name="connsiteX0" fmla="*/ 167640 w 161925"/>
                  <a:gd name="connsiteY0" fmla="*/ 74295 h 104775"/>
                  <a:gd name="connsiteX1" fmla="*/ 153352 w 161925"/>
                  <a:gd name="connsiteY1" fmla="*/ 104775 h 104775"/>
                  <a:gd name="connsiteX2" fmla="*/ 0 w 161925"/>
                  <a:gd name="connsiteY2" fmla="*/ 30480 h 104775"/>
                  <a:gd name="connsiteX3" fmla="*/ 14288 w 161925"/>
                  <a:gd name="connsiteY3" fmla="*/ 0 h 104775"/>
                </a:gdLst>
                <a:ahLst/>
                <a:cxnLst>
                  <a:cxn ang="0">
                    <a:pos x="connsiteX0" y="connsiteY0"/>
                  </a:cxn>
                  <a:cxn ang="0">
                    <a:pos x="connsiteX1" y="connsiteY1"/>
                  </a:cxn>
                  <a:cxn ang="0">
                    <a:pos x="connsiteX2" y="connsiteY2"/>
                  </a:cxn>
                  <a:cxn ang="0">
                    <a:pos x="connsiteX3" y="connsiteY3"/>
                  </a:cxn>
                </a:cxnLst>
                <a:rect l="l" t="t" r="r" b="b"/>
                <a:pathLst>
                  <a:path w="161925" h="104775">
                    <a:moveTo>
                      <a:pt x="167640" y="74295"/>
                    </a:moveTo>
                    <a:lnTo>
                      <a:pt x="153352" y="104775"/>
                    </a:lnTo>
                    <a:lnTo>
                      <a:pt x="0" y="30480"/>
                    </a:lnTo>
                    <a:lnTo>
                      <a:pt x="14288" y="0"/>
                    </a:lnTo>
                    <a:close/>
                  </a:path>
                </a:pathLst>
              </a:custGeom>
              <a:solidFill>
                <a:schemeClr val="bg1"/>
              </a:solidFill>
              <a:ln w="9525" cap="flat">
                <a:noFill/>
                <a:prstDash val="solid"/>
                <a:miter/>
              </a:ln>
            </p:spPr>
            <p:txBody>
              <a:bodyPr rtlCol="0" anchor="ctr"/>
              <a:lstStyle/>
              <a:p>
                <a:endParaRPr lang="en-US"/>
              </a:p>
            </p:txBody>
          </p:sp>
          <p:sp>
            <p:nvSpPr>
              <p:cNvPr id="176" name="Freeform: Shape 175">
                <a:extLst>
                  <a:ext uri="{FF2B5EF4-FFF2-40B4-BE49-F238E27FC236}">
                    <a16:creationId xmlns:a16="http://schemas.microsoft.com/office/drawing/2014/main" id="{760E5939-C14C-4B6B-829B-CA15C66019F7}"/>
                  </a:ext>
                </a:extLst>
              </p:cNvPr>
              <p:cNvSpPr/>
              <p:nvPr/>
            </p:nvSpPr>
            <p:spPr>
              <a:xfrm rot="21045352">
                <a:off x="1258609" y="5435954"/>
                <a:ext cx="33166" cy="19509"/>
              </a:xfrm>
              <a:custGeom>
                <a:avLst/>
                <a:gdLst>
                  <a:gd name="connsiteX0" fmla="*/ 169545 w 161925"/>
                  <a:gd name="connsiteY0" fmla="*/ 69533 h 95250"/>
                  <a:gd name="connsiteX1" fmla="*/ 155258 w 161925"/>
                  <a:gd name="connsiteY1" fmla="*/ 100965 h 95250"/>
                  <a:gd name="connsiteX2" fmla="*/ 0 w 161925"/>
                  <a:gd name="connsiteY2" fmla="*/ 31433 h 95250"/>
                  <a:gd name="connsiteX3" fmla="*/ 13335 w 161925"/>
                  <a:gd name="connsiteY3" fmla="*/ 0 h 95250"/>
                </a:gdLst>
                <a:ahLst/>
                <a:cxnLst>
                  <a:cxn ang="0">
                    <a:pos x="connsiteX0" y="connsiteY0"/>
                  </a:cxn>
                  <a:cxn ang="0">
                    <a:pos x="connsiteX1" y="connsiteY1"/>
                  </a:cxn>
                  <a:cxn ang="0">
                    <a:pos x="connsiteX2" y="connsiteY2"/>
                  </a:cxn>
                  <a:cxn ang="0">
                    <a:pos x="connsiteX3" y="connsiteY3"/>
                  </a:cxn>
                </a:cxnLst>
                <a:rect l="l" t="t" r="r" b="b"/>
                <a:pathLst>
                  <a:path w="161925" h="95250">
                    <a:moveTo>
                      <a:pt x="169545" y="69533"/>
                    </a:moveTo>
                    <a:lnTo>
                      <a:pt x="155258" y="100965"/>
                    </a:lnTo>
                    <a:lnTo>
                      <a:pt x="0" y="31433"/>
                    </a:lnTo>
                    <a:lnTo>
                      <a:pt x="13335" y="0"/>
                    </a:lnTo>
                    <a:close/>
                  </a:path>
                </a:pathLst>
              </a:custGeom>
              <a:solidFill>
                <a:schemeClr val="bg1"/>
              </a:solidFill>
              <a:ln w="9525" cap="flat">
                <a:noFill/>
                <a:prstDash val="solid"/>
                <a:miter/>
              </a:ln>
            </p:spPr>
            <p:txBody>
              <a:bodyPr rtlCol="0" anchor="ctr"/>
              <a:lstStyle/>
              <a:p>
                <a:endParaRPr lang="en-US"/>
              </a:p>
            </p:txBody>
          </p:sp>
          <p:sp>
            <p:nvSpPr>
              <p:cNvPr id="177" name="Freeform: Shape 176">
                <a:extLst>
                  <a:ext uri="{FF2B5EF4-FFF2-40B4-BE49-F238E27FC236}">
                    <a16:creationId xmlns:a16="http://schemas.microsoft.com/office/drawing/2014/main" id="{05EFB27B-6F54-490C-8DA2-BD2E26CE60DE}"/>
                  </a:ext>
                </a:extLst>
              </p:cNvPr>
              <p:cNvSpPr/>
              <p:nvPr/>
            </p:nvSpPr>
            <p:spPr>
              <a:xfrm rot="21045352">
                <a:off x="1254556" y="5452267"/>
                <a:ext cx="35117" cy="19509"/>
              </a:xfrm>
              <a:custGeom>
                <a:avLst/>
                <a:gdLst>
                  <a:gd name="connsiteX0" fmla="*/ 171450 w 171450"/>
                  <a:gd name="connsiteY0" fmla="*/ 63817 h 95250"/>
                  <a:gd name="connsiteX1" fmla="*/ 158115 w 171450"/>
                  <a:gd name="connsiteY1" fmla="*/ 95250 h 95250"/>
                  <a:gd name="connsiteX2" fmla="*/ 0 w 171450"/>
                  <a:gd name="connsiteY2" fmla="*/ 31433 h 95250"/>
                  <a:gd name="connsiteX3" fmla="*/ 13335 w 171450"/>
                  <a:gd name="connsiteY3" fmla="*/ 0 h 95250"/>
                </a:gdLst>
                <a:ahLst/>
                <a:cxnLst>
                  <a:cxn ang="0">
                    <a:pos x="connsiteX0" y="connsiteY0"/>
                  </a:cxn>
                  <a:cxn ang="0">
                    <a:pos x="connsiteX1" y="connsiteY1"/>
                  </a:cxn>
                  <a:cxn ang="0">
                    <a:pos x="connsiteX2" y="connsiteY2"/>
                  </a:cxn>
                  <a:cxn ang="0">
                    <a:pos x="connsiteX3" y="connsiteY3"/>
                  </a:cxn>
                </a:cxnLst>
                <a:rect l="l" t="t" r="r" b="b"/>
                <a:pathLst>
                  <a:path w="171450" h="95250">
                    <a:moveTo>
                      <a:pt x="171450" y="63817"/>
                    </a:moveTo>
                    <a:lnTo>
                      <a:pt x="158115" y="95250"/>
                    </a:lnTo>
                    <a:lnTo>
                      <a:pt x="0" y="31433"/>
                    </a:lnTo>
                    <a:lnTo>
                      <a:pt x="13335" y="0"/>
                    </a:lnTo>
                    <a:close/>
                  </a:path>
                </a:pathLst>
              </a:custGeom>
              <a:solidFill>
                <a:schemeClr val="bg1"/>
              </a:solidFill>
              <a:ln w="9525" cap="flat">
                <a:noFill/>
                <a:prstDash val="solid"/>
                <a:miter/>
              </a:ln>
            </p:spPr>
            <p:txBody>
              <a:bodyPr rtlCol="0" anchor="ctr"/>
              <a:lstStyle/>
              <a:p>
                <a:endParaRPr lang="en-US"/>
              </a:p>
            </p:txBody>
          </p:sp>
          <p:sp>
            <p:nvSpPr>
              <p:cNvPr id="178" name="Freeform: Shape 177">
                <a:extLst>
                  <a:ext uri="{FF2B5EF4-FFF2-40B4-BE49-F238E27FC236}">
                    <a16:creationId xmlns:a16="http://schemas.microsoft.com/office/drawing/2014/main" id="{6B7A9C0A-F9FF-4960-818A-869B55DAEC4B}"/>
                  </a:ext>
                </a:extLst>
              </p:cNvPr>
              <p:cNvSpPr/>
              <p:nvPr/>
            </p:nvSpPr>
            <p:spPr>
              <a:xfrm rot="21045352">
                <a:off x="1248308" y="5485293"/>
                <a:ext cx="35117" cy="17559"/>
              </a:xfrm>
              <a:custGeom>
                <a:avLst/>
                <a:gdLst>
                  <a:gd name="connsiteX0" fmla="*/ 172403 w 171450"/>
                  <a:gd name="connsiteY0" fmla="*/ 53340 h 85725"/>
                  <a:gd name="connsiteX1" fmla="*/ 162878 w 171450"/>
                  <a:gd name="connsiteY1" fmla="*/ 85725 h 85725"/>
                  <a:gd name="connsiteX2" fmla="*/ 0 w 171450"/>
                  <a:gd name="connsiteY2" fmla="*/ 32385 h 85725"/>
                  <a:gd name="connsiteX3" fmla="*/ 10478 w 171450"/>
                  <a:gd name="connsiteY3" fmla="*/ 0 h 85725"/>
                </a:gdLst>
                <a:ahLst/>
                <a:cxnLst>
                  <a:cxn ang="0">
                    <a:pos x="connsiteX0" y="connsiteY0"/>
                  </a:cxn>
                  <a:cxn ang="0">
                    <a:pos x="connsiteX1" y="connsiteY1"/>
                  </a:cxn>
                  <a:cxn ang="0">
                    <a:pos x="connsiteX2" y="connsiteY2"/>
                  </a:cxn>
                  <a:cxn ang="0">
                    <a:pos x="connsiteX3" y="connsiteY3"/>
                  </a:cxn>
                </a:cxnLst>
                <a:rect l="l" t="t" r="r" b="b"/>
                <a:pathLst>
                  <a:path w="171450" h="85725">
                    <a:moveTo>
                      <a:pt x="172403" y="53340"/>
                    </a:moveTo>
                    <a:lnTo>
                      <a:pt x="162878" y="85725"/>
                    </a:lnTo>
                    <a:lnTo>
                      <a:pt x="0" y="32385"/>
                    </a:lnTo>
                    <a:lnTo>
                      <a:pt x="10478" y="0"/>
                    </a:lnTo>
                    <a:close/>
                  </a:path>
                </a:pathLst>
              </a:custGeom>
              <a:solidFill>
                <a:schemeClr val="bg1"/>
              </a:solidFill>
              <a:ln w="9525" cap="flat">
                <a:noFill/>
                <a:prstDash val="solid"/>
                <a:miter/>
              </a:ln>
            </p:spPr>
            <p:txBody>
              <a:bodyPr rtlCol="0" anchor="ctr"/>
              <a:lstStyle/>
              <a:p>
                <a:endParaRPr lang="en-US"/>
              </a:p>
            </p:txBody>
          </p:sp>
          <p:sp>
            <p:nvSpPr>
              <p:cNvPr id="179" name="Freeform: Shape 178">
                <a:extLst>
                  <a:ext uri="{FF2B5EF4-FFF2-40B4-BE49-F238E27FC236}">
                    <a16:creationId xmlns:a16="http://schemas.microsoft.com/office/drawing/2014/main" id="{E7FCA237-C414-4A2B-B0C9-EF44CB20016C}"/>
                  </a:ext>
                </a:extLst>
              </p:cNvPr>
              <p:cNvSpPr/>
              <p:nvPr/>
            </p:nvSpPr>
            <p:spPr>
              <a:xfrm rot="21045352">
                <a:off x="1245938" y="5502071"/>
                <a:ext cx="35117" cy="15608"/>
              </a:xfrm>
              <a:custGeom>
                <a:avLst/>
                <a:gdLst>
                  <a:gd name="connsiteX0" fmla="*/ 173355 w 171450"/>
                  <a:gd name="connsiteY0" fmla="*/ 47625 h 76200"/>
                  <a:gd name="connsiteX1" fmla="*/ 164783 w 171450"/>
                  <a:gd name="connsiteY1" fmla="*/ 80010 h 76200"/>
                  <a:gd name="connsiteX2" fmla="*/ 0 w 171450"/>
                  <a:gd name="connsiteY2" fmla="*/ 33338 h 76200"/>
                  <a:gd name="connsiteX3" fmla="*/ 9525 w 171450"/>
                  <a:gd name="connsiteY3" fmla="*/ 0 h 76200"/>
                </a:gdLst>
                <a:ahLst/>
                <a:cxnLst>
                  <a:cxn ang="0">
                    <a:pos x="connsiteX0" y="connsiteY0"/>
                  </a:cxn>
                  <a:cxn ang="0">
                    <a:pos x="connsiteX1" y="connsiteY1"/>
                  </a:cxn>
                  <a:cxn ang="0">
                    <a:pos x="connsiteX2" y="connsiteY2"/>
                  </a:cxn>
                  <a:cxn ang="0">
                    <a:pos x="connsiteX3" y="connsiteY3"/>
                  </a:cxn>
                </a:cxnLst>
                <a:rect l="l" t="t" r="r" b="b"/>
                <a:pathLst>
                  <a:path w="171450" h="76200">
                    <a:moveTo>
                      <a:pt x="173355" y="47625"/>
                    </a:moveTo>
                    <a:lnTo>
                      <a:pt x="164783" y="80010"/>
                    </a:lnTo>
                    <a:lnTo>
                      <a:pt x="0" y="33338"/>
                    </a:lnTo>
                    <a:lnTo>
                      <a:pt x="9525" y="0"/>
                    </a:lnTo>
                    <a:close/>
                  </a:path>
                </a:pathLst>
              </a:custGeom>
              <a:solidFill>
                <a:schemeClr val="bg1"/>
              </a:solidFill>
              <a:ln w="9525" cap="flat">
                <a:noFill/>
                <a:prstDash val="solid"/>
                <a:miter/>
              </a:ln>
            </p:spPr>
            <p:txBody>
              <a:bodyPr rtlCol="0" anchor="ctr"/>
              <a:lstStyle/>
              <a:p>
                <a:endParaRPr lang="en-US"/>
              </a:p>
            </p:txBody>
          </p:sp>
          <p:sp>
            <p:nvSpPr>
              <p:cNvPr id="180" name="Freeform: Shape 179">
                <a:extLst>
                  <a:ext uri="{FF2B5EF4-FFF2-40B4-BE49-F238E27FC236}">
                    <a16:creationId xmlns:a16="http://schemas.microsoft.com/office/drawing/2014/main" id="{404855A2-9E4D-4485-A65D-4198F688FE53}"/>
                  </a:ext>
                </a:extLst>
              </p:cNvPr>
              <p:cNvSpPr/>
              <p:nvPr/>
            </p:nvSpPr>
            <p:spPr>
              <a:xfrm rot="21045352">
                <a:off x="1244178" y="5518949"/>
                <a:ext cx="35117" cy="13657"/>
              </a:xfrm>
              <a:custGeom>
                <a:avLst/>
                <a:gdLst>
                  <a:gd name="connsiteX0" fmla="*/ 174308 w 171450"/>
                  <a:gd name="connsiteY0" fmla="*/ 40957 h 66675"/>
                  <a:gd name="connsiteX1" fmla="*/ 165735 w 171450"/>
                  <a:gd name="connsiteY1" fmla="*/ 74295 h 66675"/>
                  <a:gd name="connsiteX2" fmla="*/ 0 w 171450"/>
                  <a:gd name="connsiteY2" fmla="*/ 33338 h 66675"/>
                  <a:gd name="connsiteX3" fmla="*/ 8573 w 171450"/>
                  <a:gd name="connsiteY3" fmla="*/ 0 h 66675"/>
                </a:gdLst>
                <a:ahLst/>
                <a:cxnLst>
                  <a:cxn ang="0">
                    <a:pos x="connsiteX0" y="connsiteY0"/>
                  </a:cxn>
                  <a:cxn ang="0">
                    <a:pos x="connsiteX1" y="connsiteY1"/>
                  </a:cxn>
                  <a:cxn ang="0">
                    <a:pos x="connsiteX2" y="connsiteY2"/>
                  </a:cxn>
                  <a:cxn ang="0">
                    <a:pos x="connsiteX3" y="connsiteY3"/>
                  </a:cxn>
                </a:cxnLst>
                <a:rect l="l" t="t" r="r" b="b"/>
                <a:pathLst>
                  <a:path w="171450" h="66675">
                    <a:moveTo>
                      <a:pt x="174308" y="40957"/>
                    </a:moveTo>
                    <a:lnTo>
                      <a:pt x="165735" y="74295"/>
                    </a:lnTo>
                    <a:lnTo>
                      <a:pt x="0" y="33338"/>
                    </a:lnTo>
                    <a:lnTo>
                      <a:pt x="8573" y="0"/>
                    </a:lnTo>
                    <a:close/>
                  </a:path>
                </a:pathLst>
              </a:custGeom>
              <a:solidFill>
                <a:schemeClr val="bg1"/>
              </a:solidFill>
              <a:ln w="9525" cap="flat">
                <a:noFill/>
                <a:prstDash val="solid"/>
                <a:miter/>
              </a:ln>
            </p:spPr>
            <p:txBody>
              <a:bodyPr rtlCol="0" anchor="ctr"/>
              <a:lstStyle/>
              <a:p>
                <a:endParaRPr lang="en-US"/>
              </a:p>
            </p:txBody>
          </p:sp>
          <p:sp>
            <p:nvSpPr>
              <p:cNvPr id="181" name="Freeform: Shape 180">
                <a:extLst>
                  <a:ext uri="{FF2B5EF4-FFF2-40B4-BE49-F238E27FC236}">
                    <a16:creationId xmlns:a16="http://schemas.microsoft.com/office/drawing/2014/main" id="{7414CAB1-3463-4335-9FA1-8F5E7F3F1D73}"/>
                  </a:ext>
                </a:extLst>
              </p:cNvPr>
              <p:cNvSpPr/>
              <p:nvPr/>
            </p:nvSpPr>
            <p:spPr>
              <a:xfrm rot="21045352">
                <a:off x="1243345" y="5535688"/>
                <a:ext cx="35117" cy="13657"/>
              </a:xfrm>
              <a:custGeom>
                <a:avLst/>
                <a:gdLst>
                  <a:gd name="connsiteX0" fmla="*/ 173355 w 171450"/>
                  <a:gd name="connsiteY0" fmla="*/ 36195 h 66675"/>
                  <a:gd name="connsiteX1" fmla="*/ 166688 w 171450"/>
                  <a:gd name="connsiteY1" fmla="*/ 69533 h 66675"/>
                  <a:gd name="connsiteX2" fmla="*/ 0 w 171450"/>
                  <a:gd name="connsiteY2" fmla="*/ 33338 h 66675"/>
                  <a:gd name="connsiteX3" fmla="*/ 6668 w 171450"/>
                  <a:gd name="connsiteY3" fmla="*/ 0 h 66675"/>
                </a:gdLst>
                <a:ahLst/>
                <a:cxnLst>
                  <a:cxn ang="0">
                    <a:pos x="connsiteX0" y="connsiteY0"/>
                  </a:cxn>
                  <a:cxn ang="0">
                    <a:pos x="connsiteX1" y="connsiteY1"/>
                  </a:cxn>
                  <a:cxn ang="0">
                    <a:pos x="connsiteX2" y="connsiteY2"/>
                  </a:cxn>
                  <a:cxn ang="0">
                    <a:pos x="connsiteX3" y="connsiteY3"/>
                  </a:cxn>
                </a:cxnLst>
                <a:rect l="l" t="t" r="r" b="b"/>
                <a:pathLst>
                  <a:path w="171450" h="66675">
                    <a:moveTo>
                      <a:pt x="173355" y="36195"/>
                    </a:moveTo>
                    <a:lnTo>
                      <a:pt x="166688" y="69533"/>
                    </a:lnTo>
                    <a:lnTo>
                      <a:pt x="0" y="33338"/>
                    </a:lnTo>
                    <a:lnTo>
                      <a:pt x="6668" y="0"/>
                    </a:lnTo>
                    <a:close/>
                  </a:path>
                </a:pathLst>
              </a:custGeom>
              <a:solidFill>
                <a:schemeClr val="bg1"/>
              </a:solidFill>
              <a:ln w="9525" cap="flat">
                <a:noFill/>
                <a:prstDash val="solid"/>
                <a:miter/>
              </a:ln>
            </p:spPr>
            <p:txBody>
              <a:bodyPr rtlCol="0" anchor="ctr"/>
              <a:lstStyle/>
              <a:p>
                <a:endParaRPr lang="en-US"/>
              </a:p>
            </p:txBody>
          </p:sp>
          <p:sp>
            <p:nvSpPr>
              <p:cNvPr id="182" name="Freeform: Shape 181">
                <a:extLst>
                  <a:ext uri="{FF2B5EF4-FFF2-40B4-BE49-F238E27FC236}">
                    <a16:creationId xmlns:a16="http://schemas.microsoft.com/office/drawing/2014/main" id="{890ABFE2-5219-49CA-A4AC-672B0FAFA157}"/>
                  </a:ext>
                </a:extLst>
              </p:cNvPr>
              <p:cNvSpPr/>
              <p:nvPr/>
            </p:nvSpPr>
            <p:spPr>
              <a:xfrm rot="21045352">
                <a:off x="1242963" y="5569537"/>
                <a:ext cx="35117" cy="11706"/>
              </a:xfrm>
              <a:custGeom>
                <a:avLst/>
                <a:gdLst>
                  <a:gd name="connsiteX0" fmla="*/ 173355 w 171450"/>
                  <a:gd name="connsiteY0" fmla="*/ 23813 h 57150"/>
                  <a:gd name="connsiteX1" fmla="*/ 168593 w 171450"/>
                  <a:gd name="connsiteY1" fmla="*/ 57150 h 57150"/>
                  <a:gd name="connsiteX2" fmla="*/ 0 w 171450"/>
                  <a:gd name="connsiteY2" fmla="*/ 33338 h 57150"/>
                  <a:gd name="connsiteX3" fmla="*/ 4763 w 171450"/>
                  <a:gd name="connsiteY3" fmla="*/ 0 h 57150"/>
                </a:gdLst>
                <a:ahLst/>
                <a:cxnLst>
                  <a:cxn ang="0">
                    <a:pos x="connsiteX0" y="connsiteY0"/>
                  </a:cxn>
                  <a:cxn ang="0">
                    <a:pos x="connsiteX1" y="connsiteY1"/>
                  </a:cxn>
                  <a:cxn ang="0">
                    <a:pos x="connsiteX2" y="connsiteY2"/>
                  </a:cxn>
                  <a:cxn ang="0">
                    <a:pos x="connsiteX3" y="connsiteY3"/>
                  </a:cxn>
                </a:cxnLst>
                <a:rect l="l" t="t" r="r" b="b"/>
                <a:pathLst>
                  <a:path w="171450" h="57150">
                    <a:moveTo>
                      <a:pt x="173355" y="23813"/>
                    </a:moveTo>
                    <a:lnTo>
                      <a:pt x="168593" y="57150"/>
                    </a:lnTo>
                    <a:lnTo>
                      <a:pt x="0" y="33338"/>
                    </a:lnTo>
                    <a:lnTo>
                      <a:pt x="4763" y="0"/>
                    </a:lnTo>
                    <a:close/>
                  </a:path>
                </a:pathLst>
              </a:custGeom>
              <a:solidFill>
                <a:schemeClr val="bg1"/>
              </a:solidFill>
              <a:ln w="9525" cap="flat">
                <a:noFill/>
                <a:prstDash val="solid"/>
                <a:miter/>
              </a:ln>
            </p:spPr>
            <p:txBody>
              <a:bodyPr rtlCol="0" anchor="ctr"/>
              <a:lstStyle/>
              <a:p>
                <a:endParaRPr lang="en-US"/>
              </a:p>
            </p:txBody>
          </p:sp>
          <p:sp>
            <p:nvSpPr>
              <p:cNvPr id="183" name="Freeform: Shape 182">
                <a:extLst>
                  <a:ext uri="{FF2B5EF4-FFF2-40B4-BE49-F238E27FC236}">
                    <a16:creationId xmlns:a16="http://schemas.microsoft.com/office/drawing/2014/main" id="{E510E12C-708D-4171-8282-1B8AB8F5F22B}"/>
                  </a:ext>
                </a:extLst>
              </p:cNvPr>
              <p:cNvSpPr/>
              <p:nvPr/>
            </p:nvSpPr>
            <p:spPr>
              <a:xfrm rot="21045352">
                <a:off x="1243576" y="5586424"/>
                <a:ext cx="35117" cy="9755"/>
              </a:xfrm>
              <a:custGeom>
                <a:avLst/>
                <a:gdLst>
                  <a:gd name="connsiteX0" fmla="*/ 173355 w 171450"/>
                  <a:gd name="connsiteY0" fmla="*/ 18098 h 47625"/>
                  <a:gd name="connsiteX1" fmla="*/ 169545 w 171450"/>
                  <a:gd name="connsiteY1" fmla="*/ 51435 h 47625"/>
                  <a:gd name="connsiteX2" fmla="*/ 0 w 171450"/>
                  <a:gd name="connsiteY2" fmla="*/ 34290 h 47625"/>
                  <a:gd name="connsiteX3" fmla="*/ 3810 w 171450"/>
                  <a:gd name="connsiteY3" fmla="*/ 0 h 47625"/>
                </a:gdLst>
                <a:ahLst/>
                <a:cxnLst>
                  <a:cxn ang="0">
                    <a:pos x="connsiteX0" y="connsiteY0"/>
                  </a:cxn>
                  <a:cxn ang="0">
                    <a:pos x="connsiteX1" y="connsiteY1"/>
                  </a:cxn>
                  <a:cxn ang="0">
                    <a:pos x="connsiteX2" y="connsiteY2"/>
                  </a:cxn>
                  <a:cxn ang="0">
                    <a:pos x="connsiteX3" y="connsiteY3"/>
                  </a:cxn>
                </a:cxnLst>
                <a:rect l="l" t="t" r="r" b="b"/>
                <a:pathLst>
                  <a:path w="171450" h="47625">
                    <a:moveTo>
                      <a:pt x="173355" y="18098"/>
                    </a:moveTo>
                    <a:lnTo>
                      <a:pt x="169545" y="51435"/>
                    </a:lnTo>
                    <a:lnTo>
                      <a:pt x="0" y="34290"/>
                    </a:lnTo>
                    <a:lnTo>
                      <a:pt x="3810" y="0"/>
                    </a:lnTo>
                    <a:close/>
                  </a:path>
                </a:pathLst>
              </a:custGeom>
              <a:solidFill>
                <a:schemeClr val="bg1"/>
              </a:solidFill>
              <a:ln w="9525" cap="flat">
                <a:noFill/>
                <a:prstDash val="solid"/>
                <a:miter/>
              </a:ln>
            </p:spPr>
            <p:txBody>
              <a:bodyPr rtlCol="0" anchor="ctr"/>
              <a:lstStyle/>
              <a:p>
                <a:endParaRPr lang="en-US"/>
              </a:p>
            </p:txBody>
          </p:sp>
          <p:sp>
            <p:nvSpPr>
              <p:cNvPr id="184" name="Freeform: Shape 183">
                <a:extLst>
                  <a:ext uri="{FF2B5EF4-FFF2-40B4-BE49-F238E27FC236}">
                    <a16:creationId xmlns:a16="http://schemas.microsoft.com/office/drawing/2014/main" id="{E6F9B8F8-5277-4191-869A-539403D151EF}"/>
                  </a:ext>
                </a:extLst>
              </p:cNvPr>
              <p:cNvSpPr/>
              <p:nvPr/>
            </p:nvSpPr>
            <p:spPr>
              <a:xfrm rot="21045352">
                <a:off x="1244798" y="5603408"/>
                <a:ext cx="35117" cy="7804"/>
              </a:xfrm>
              <a:custGeom>
                <a:avLst/>
                <a:gdLst>
                  <a:gd name="connsiteX0" fmla="*/ 172403 w 171450"/>
                  <a:gd name="connsiteY0" fmla="*/ 11430 h 38100"/>
                  <a:gd name="connsiteX1" fmla="*/ 169545 w 171450"/>
                  <a:gd name="connsiteY1" fmla="*/ 45720 h 38100"/>
                  <a:gd name="connsiteX2" fmla="*/ 0 w 171450"/>
                  <a:gd name="connsiteY2" fmla="*/ 33338 h 38100"/>
                  <a:gd name="connsiteX3" fmla="*/ 1905 w 171450"/>
                  <a:gd name="connsiteY3" fmla="*/ 0 h 38100"/>
                </a:gdLst>
                <a:ahLst/>
                <a:cxnLst>
                  <a:cxn ang="0">
                    <a:pos x="connsiteX0" y="connsiteY0"/>
                  </a:cxn>
                  <a:cxn ang="0">
                    <a:pos x="connsiteX1" y="connsiteY1"/>
                  </a:cxn>
                  <a:cxn ang="0">
                    <a:pos x="connsiteX2" y="connsiteY2"/>
                  </a:cxn>
                  <a:cxn ang="0">
                    <a:pos x="connsiteX3" y="connsiteY3"/>
                  </a:cxn>
                </a:cxnLst>
                <a:rect l="l" t="t" r="r" b="b"/>
                <a:pathLst>
                  <a:path w="171450" h="38100">
                    <a:moveTo>
                      <a:pt x="172403" y="11430"/>
                    </a:moveTo>
                    <a:lnTo>
                      <a:pt x="169545" y="45720"/>
                    </a:lnTo>
                    <a:lnTo>
                      <a:pt x="0" y="33338"/>
                    </a:lnTo>
                    <a:lnTo>
                      <a:pt x="1905" y="0"/>
                    </a:lnTo>
                    <a:close/>
                  </a:path>
                </a:pathLst>
              </a:custGeom>
              <a:solidFill>
                <a:schemeClr val="bg1"/>
              </a:solidFill>
              <a:ln w="9525" cap="flat">
                <a:noFill/>
                <a:prstDash val="solid"/>
                <a:miter/>
              </a:ln>
            </p:spPr>
            <p:txBody>
              <a:bodyPr rtlCol="0" anchor="ctr"/>
              <a:lstStyle/>
              <a:p>
                <a:endParaRPr lang="en-US"/>
              </a:p>
            </p:txBody>
          </p:sp>
          <p:sp>
            <p:nvSpPr>
              <p:cNvPr id="185" name="Freeform: Shape 184">
                <a:extLst>
                  <a:ext uri="{FF2B5EF4-FFF2-40B4-BE49-F238E27FC236}">
                    <a16:creationId xmlns:a16="http://schemas.microsoft.com/office/drawing/2014/main" id="{01C36091-7E41-4C2C-976B-566C89B6E4BB}"/>
                  </a:ext>
                </a:extLst>
              </p:cNvPr>
              <p:cNvSpPr/>
              <p:nvPr/>
            </p:nvSpPr>
            <p:spPr>
              <a:xfrm rot="21045352">
                <a:off x="1246723" y="5620094"/>
                <a:ext cx="35117" cy="7804"/>
              </a:xfrm>
              <a:custGeom>
                <a:avLst/>
                <a:gdLst>
                  <a:gd name="connsiteX0" fmla="*/ 171450 w 171450"/>
                  <a:gd name="connsiteY0" fmla="*/ 5715 h 38100"/>
                  <a:gd name="connsiteX1" fmla="*/ 170498 w 171450"/>
                  <a:gd name="connsiteY1" fmla="*/ 40005 h 38100"/>
                  <a:gd name="connsiteX2" fmla="*/ 0 w 171450"/>
                  <a:gd name="connsiteY2" fmla="*/ 34290 h 38100"/>
                  <a:gd name="connsiteX3" fmla="*/ 953 w 171450"/>
                  <a:gd name="connsiteY3" fmla="*/ 0 h 38100"/>
                </a:gdLst>
                <a:ahLst/>
                <a:cxnLst>
                  <a:cxn ang="0">
                    <a:pos x="connsiteX0" y="connsiteY0"/>
                  </a:cxn>
                  <a:cxn ang="0">
                    <a:pos x="connsiteX1" y="connsiteY1"/>
                  </a:cxn>
                  <a:cxn ang="0">
                    <a:pos x="connsiteX2" y="connsiteY2"/>
                  </a:cxn>
                  <a:cxn ang="0">
                    <a:pos x="connsiteX3" y="connsiteY3"/>
                  </a:cxn>
                </a:cxnLst>
                <a:rect l="l" t="t" r="r" b="b"/>
                <a:pathLst>
                  <a:path w="171450" h="38100">
                    <a:moveTo>
                      <a:pt x="171450" y="5715"/>
                    </a:moveTo>
                    <a:lnTo>
                      <a:pt x="170498" y="40005"/>
                    </a:lnTo>
                    <a:lnTo>
                      <a:pt x="0" y="34290"/>
                    </a:lnTo>
                    <a:lnTo>
                      <a:pt x="953" y="0"/>
                    </a:lnTo>
                    <a:close/>
                  </a:path>
                </a:pathLst>
              </a:custGeom>
              <a:solidFill>
                <a:schemeClr val="bg1"/>
              </a:solidFill>
              <a:ln w="9525" cap="flat">
                <a:noFill/>
                <a:prstDash val="solid"/>
                <a:miter/>
              </a:ln>
            </p:spPr>
            <p:txBody>
              <a:bodyPr rtlCol="0" anchor="ctr"/>
              <a:lstStyle/>
              <a:p>
                <a:endParaRPr lang="en-US"/>
              </a:p>
            </p:txBody>
          </p:sp>
          <p:sp>
            <p:nvSpPr>
              <p:cNvPr id="186" name="Freeform: Shape 185">
                <a:extLst>
                  <a:ext uri="{FF2B5EF4-FFF2-40B4-BE49-F238E27FC236}">
                    <a16:creationId xmlns:a16="http://schemas.microsoft.com/office/drawing/2014/main" id="{F9824413-7890-4994-97D3-B10EAC46727D}"/>
                  </a:ext>
                </a:extLst>
              </p:cNvPr>
              <p:cNvSpPr/>
              <p:nvPr/>
            </p:nvSpPr>
            <p:spPr>
              <a:xfrm rot="21045352">
                <a:off x="2172481" y="5627800"/>
                <a:ext cx="35117" cy="15608"/>
              </a:xfrm>
              <a:custGeom>
                <a:avLst/>
                <a:gdLst>
                  <a:gd name="connsiteX0" fmla="*/ 0 w 171450"/>
                  <a:gd name="connsiteY0" fmla="*/ 32385 h 76200"/>
                  <a:gd name="connsiteX1" fmla="*/ 11430 w 171450"/>
                  <a:gd name="connsiteY1" fmla="*/ 0 h 76200"/>
                  <a:gd name="connsiteX2" fmla="*/ 173355 w 171450"/>
                  <a:gd name="connsiteY2" fmla="*/ 52388 h 76200"/>
                  <a:gd name="connsiteX3" fmla="*/ 162878 w 171450"/>
                  <a:gd name="connsiteY3" fmla="*/ 84772 h 76200"/>
                </a:gdLst>
                <a:ahLst/>
                <a:cxnLst>
                  <a:cxn ang="0">
                    <a:pos x="connsiteX0" y="connsiteY0"/>
                  </a:cxn>
                  <a:cxn ang="0">
                    <a:pos x="connsiteX1" y="connsiteY1"/>
                  </a:cxn>
                  <a:cxn ang="0">
                    <a:pos x="connsiteX2" y="connsiteY2"/>
                  </a:cxn>
                  <a:cxn ang="0">
                    <a:pos x="connsiteX3" y="connsiteY3"/>
                  </a:cxn>
                </a:cxnLst>
                <a:rect l="l" t="t" r="r" b="b"/>
                <a:pathLst>
                  <a:path w="171450" h="76200">
                    <a:moveTo>
                      <a:pt x="0" y="32385"/>
                    </a:moveTo>
                    <a:lnTo>
                      <a:pt x="11430" y="0"/>
                    </a:lnTo>
                    <a:lnTo>
                      <a:pt x="173355" y="52388"/>
                    </a:lnTo>
                    <a:lnTo>
                      <a:pt x="162878" y="84772"/>
                    </a:lnTo>
                    <a:close/>
                  </a:path>
                </a:pathLst>
              </a:custGeom>
              <a:solidFill>
                <a:schemeClr val="bg1"/>
              </a:solidFill>
              <a:ln w="9525" cap="flat">
                <a:noFill/>
                <a:prstDash val="solid"/>
                <a:miter/>
              </a:ln>
            </p:spPr>
            <p:txBody>
              <a:bodyPr rtlCol="0" anchor="ctr"/>
              <a:lstStyle/>
              <a:p>
                <a:endParaRPr lang="en-US"/>
              </a:p>
            </p:txBody>
          </p:sp>
          <p:sp>
            <p:nvSpPr>
              <p:cNvPr id="187" name="Freeform: Shape 186">
                <a:extLst>
                  <a:ext uri="{FF2B5EF4-FFF2-40B4-BE49-F238E27FC236}">
                    <a16:creationId xmlns:a16="http://schemas.microsoft.com/office/drawing/2014/main" id="{ED514C24-8ED1-473F-AFDF-462144ABCAF2}"/>
                  </a:ext>
                </a:extLst>
              </p:cNvPr>
              <p:cNvSpPr/>
              <p:nvPr/>
            </p:nvSpPr>
            <p:spPr>
              <a:xfrm rot="21045352">
                <a:off x="2174881" y="5612190"/>
                <a:ext cx="35117" cy="15608"/>
              </a:xfrm>
              <a:custGeom>
                <a:avLst/>
                <a:gdLst>
                  <a:gd name="connsiteX0" fmla="*/ 0 w 171450"/>
                  <a:gd name="connsiteY0" fmla="*/ 32385 h 76200"/>
                  <a:gd name="connsiteX1" fmla="*/ 9525 w 171450"/>
                  <a:gd name="connsiteY1" fmla="*/ 0 h 76200"/>
                  <a:gd name="connsiteX2" fmla="*/ 173355 w 171450"/>
                  <a:gd name="connsiteY2" fmla="*/ 46672 h 76200"/>
                  <a:gd name="connsiteX3" fmla="*/ 163830 w 171450"/>
                  <a:gd name="connsiteY3" fmla="*/ 79058 h 76200"/>
                </a:gdLst>
                <a:ahLst/>
                <a:cxnLst>
                  <a:cxn ang="0">
                    <a:pos x="connsiteX0" y="connsiteY0"/>
                  </a:cxn>
                  <a:cxn ang="0">
                    <a:pos x="connsiteX1" y="connsiteY1"/>
                  </a:cxn>
                  <a:cxn ang="0">
                    <a:pos x="connsiteX2" y="connsiteY2"/>
                  </a:cxn>
                  <a:cxn ang="0">
                    <a:pos x="connsiteX3" y="connsiteY3"/>
                  </a:cxn>
                </a:cxnLst>
                <a:rect l="l" t="t" r="r" b="b"/>
                <a:pathLst>
                  <a:path w="171450" h="76200">
                    <a:moveTo>
                      <a:pt x="0" y="32385"/>
                    </a:moveTo>
                    <a:lnTo>
                      <a:pt x="9525" y="0"/>
                    </a:lnTo>
                    <a:lnTo>
                      <a:pt x="173355" y="46672"/>
                    </a:lnTo>
                    <a:lnTo>
                      <a:pt x="163830" y="79058"/>
                    </a:lnTo>
                    <a:close/>
                  </a:path>
                </a:pathLst>
              </a:custGeom>
              <a:solidFill>
                <a:schemeClr val="bg1"/>
              </a:solidFill>
              <a:ln w="9525" cap="flat">
                <a:noFill/>
                <a:prstDash val="solid"/>
                <a:miter/>
              </a:ln>
            </p:spPr>
            <p:txBody>
              <a:bodyPr rtlCol="0" anchor="ctr"/>
              <a:lstStyle/>
              <a:p>
                <a:endParaRPr lang="en-US"/>
              </a:p>
            </p:txBody>
          </p:sp>
          <p:sp>
            <p:nvSpPr>
              <p:cNvPr id="188" name="Freeform: Shape 187">
                <a:extLst>
                  <a:ext uri="{FF2B5EF4-FFF2-40B4-BE49-F238E27FC236}">
                    <a16:creationId xmlns:a16="http://schemas.microsoft.com/office/drawing/2014/main" id="{45EC6D57-A5A9-49BE-BFB2-09BFFEDAE22A}"/>
                  </a:ext>
                </a:extLst>
              </p:cNvPr>
              <p:cNvSpPr/>
              <p:nvPr/>
            </p:nvSpPr>
            <p:spPr>
              <a:xfrm rot="21045352">
                <a:off x="2176324" y="5596524"/>
                <a:ext cx="35117" cy="13657"/>
              </a:xfrm>
              <a:custGeom>
                <a:avLst/>
                <a:gdLst>
                  <a:gd name="connsiteX0" fmla="*/ 0 w 171450"/>
                  <a:gd name="connsiteY0" fmla="*/ 32385 h 66675"/>
                  <a:gd name="connsiteX1" fmla="*/ 8572 w 171450"/>
                  <a:gd name="connsiteY1" fmla="*/ 0 h 66675"/>
                  <a:gd name="connsiteX2" fmla="*/ 174308 w 171450"/>
                  <a:gd name="connsiteY2" fmla="*/ 40957 h 66675"/>
                  <a:gd name="connsiteX3" fmla="*/ 165735 w 171450"/>
                  <a:gd name="connsiteY3" fmla="*/ 74295 h 66675"/>
                </a:gdLst>
                <a:ahLst/>
                <a:cxnLst>
                  <a:cxn ang="0">
                    <a:pos x="connsiteX0" y="connsiteY0"/>
                  </a:cxn>
                  <a:cxn ang="0">
                    <a:pos x="connsiteX1" y="connsiteY1"/>
                  </a:cxn>
                  <a:cxn ang="0">
                    <a:pos x="connsiteX2" y="connsiteY2"/>
                  </a:cxn>
                  <a:cxn ang="0">
                    <a:pos x="connsiteX3" y="connsiteY3"/>
                  </a:cxn>
                </a:cxnLst>
                <a:rect l="l" t="t" r="r" b="b"/>
                <a:pathLst>
                  <a:path w="171450" h="66675">
                    <a:moveTo>
                      <a:pt x="0" y="32385"/>
                    </a:moveTo>
                    <a:lnTo>
                      <a:pt x="8572" y="0"/>
                    </a:lnTo>
                    <a:lnTo>
                      <a:pt x="174308" y="40957"/>
                    </a:lnTo>
                    <a:lnTo>
                      <a:pt x="165735" y="74295"/>
                    </a:lnTo>
                    <a:close/>
                  </a:path>
                </a:pathLst>
              </a:custGeom>
              <a:solidFill>
                <a:schemeClr val="bg1"/>
              </a:solidFill>
              <a:ln w="9525" cap="flat">
                <a:noFill/>
                <a:prstDash val="solid"/>
                <a:miter/>
              </a:ln>
            </p:spPr>
            <p:txBody>
              <a:bodyPr rtlCol="0" anchor="ctr"/>
              <a:lstStyle/>
              <a:p>
                <a:endParaRPr lang="en-US"/>
              </a:p>
            </p:txBody>
          </p:sp>
          <p:sp>
            <p:nvSpPr>
              <p:cNvPr id="189" name="Freeform: Shape 188">
                <a:extLst>
                  <a:ext uri="{FF2B5EF4-FFF2-40B4-BE49-F238E27FC236}">
                    <a16:creationId xmlns:a16="http://schemas.microsoft.com/office/drawing/2014/main" id="{4657D14A-0523-4087-9BC6-AFC24B9A9D0C}"/>
                  </a:ext>
                </a:extLst>
              </p:cNvPr>
              <p:cNvSpPr/>
              <p:nvPr/>
            </p:nvSpPr>
            <p:spPr>
              <a:xfrm rot="21045352">
                <a:off x="2177507" y="5580717"/>
                <a:ext cx="35117" cy="13657"/>
              </a:xfrm>
              <a:custGeom>
                <a:avLst/>
                <a:gdLst>
                  <a:gd name="connsiteX0" fmla="*/ 0 w 171450"/>
                  <a:gd name="connsiteY0" fmla="*/ 33338 h 66675"/>
                  <a:gd name="connsiteX1" fmla="*/ 6668 w 171450"/>
                  <a:gd name="connsiteY1" fmla="*/ 0 h 66675"/>
                  <a:gd name="connsiteX2" fmla="*/ 174308 w 171450"/>
                  <a:gd name="connsiteY2" fmla="*/ 35242 h 66675"/>
                  <a:gd name="connsiteX3" fmla="*/ 166688 w 171450"/>
                  <a:gd name="connsiteY3" fmla="*/ 68580 h 66675"/>
                </a:gdLst>
                <a:ahLst/>
                <a:cxnLst>
                  <a:cxn ang="0">
                    <a:pos x="connsiteX0" y="connsiteY0"/>
                  </a:cxn>
                  <a:cxn ang="0">
                    <a:pos x="connsiteX1" y="connsiteY1"/>
                  </a:cxn>
                  <a:cxn ang="0">
                    <a:pos x="connsiteX2" y="connsiteY2"/>
                  </a:cxn>
                  <a:cxn ang="0">
                    <a:pos x="connsiteX3" y="connsiteY3"/>
                  </a:cxn>
                </a:cxnLst>
                <a:rect l="l" t="t" r="r" b="b"/>
                <a:pathLst>
                  <a:path w="171450" h="66675">
                    <a:moveTo>
                      <a:pt x="0" y="33338"/>
                    </a:moveTo>
                    <a:lnTo>
                      <a:pt x="6668" y="0"/>
                    </a:lnTo>
                    <a:lnTo>
                      <a:pt x="174308" y="35242"/>
                    </a:lnTo>
                    <a:lnTo>
                      <a:pt x="166688" y="68580"/>
                    </a:lnTo>
                    <a:close/>
                  </a:path>
                </a:pathLst>
              </a:custGeom>
              <a:solidFill>
                <a:schemeClr val="bg1"/>
              </a:solidFill>
              <a:ln w="9525" cap="flat">
                <a:noFill/>
                <a:prstDash val="solid"/>
                <a:miter/>
              </a:ln>
            </p:spPr>
            <p:txBody>
              <a:bodyPr rtlCol="0" anchor="ctr"/>
              <a:lstStyle/>
              <a:p>
                <a:endParaRPr lang="en-US"/>
              </a:p>
            </p:txBody>
          </p:sp>
          <p:sp>
            <p:nvSpPr>
              <p:cNvPr id="190" name="Freeform: Shape 189">
                <a:extLst>
                  <a:ext uri="{FF2B5EF4-FFF2-40B4-BE49-F238E27FC236}">
                    <a16:creationId xmlns:a16="http://schemas.microsoft.com/office/drawing/2014/main" id="{687E574D-CDEB-434F-8C09-4664408F9892}"/>
                  </a:ext>
                </a:extLst>
              </p:cNvPr>
              <p:cNvSpPr/>
              <p:nvPr/>
            </p:nvSpPr>
            <p:spPr>
              <a:xfrm rot="21045352">
                <a:off x="2177951" y="5549203"/>
                <a:ext cx="35117" cy="11706"/>
              </a:xfrm>
              <a:custGeom>
                <a:avLst/>
                <a:gdLst>
                  <a:gd name="connsiteX0" fmla="*/ 0 w 171450"/>
                  <a:gd name="connsiteY0" fmla="*/ 34290 h 57150"/>
                  <a:gd name="connsiteX1" fmla="*/ 4763 w 171450"/>
                  <a:gd name="connsiteY1" fmla="*/ 0 h 57150"/>
                  <a:gd name="connsiteX2" fmla="*/ 173355 w 171450"/>
                  <a:gd name="connsiteY2" fmla="*/ 23813 h 57150"/>
                  <a:gd name="connsiteX3" fmla="*/ 168592 w 171450"/>
                  <a:gd name="connsiteY3" fmla="*/ 57150 h 57150"/>
                </a:gdLst>
                <a:ahLst/>
                <a:cxnLst>
                  <a:cxn ang="0">
                    <a:pos x="connsiteX0" y="connsiteY0"/>
                  </a:cxn>
                  <a:cxn ang="0">
                    <a:pos x="connsiteX1" y="connsiteY1"/>
                  </a:cxn>
                  <a:cxn ang="0">
                    <a:pos x="connsiteX2" y="connsiteY2"/>
                  </a:cxn>
                  <a:cxn ang="0">
                    <a:pos x="connsiteX3" y="connsiteY3"/>
                  </a:cxn>
                </a:cxnLst>
                <a:rect l="l" t="t" r="r" b="b"/>
                <a:pathLst>
                  <a:path w="171450" h="57150">
                    <a:moveTo>
                      <a:pt x="0" y="34290"/>
                    </a:moveTo>
                    <a:lnTo>
                      <a:pt x="4763" y="0"/>
                    </a:lnTo>
                    <a:lnTo>
                      <a:pt x="173355" y="23813"/>
                    </a:lnTo>
                    <a:lnTo>
                      <a:pt x="168592" y="57150"/>
                    </a:lnTo>
                    <a:close/>
                  </a:path>
                </a:pathLst>
              </a:custGeom>
              <a:solidFill>
                <a:schemeClr val="bg1"/>
              </a:solidFill>
              <a:ln w="9525" cap="flat">
                <a:noFill/>
                <a:prstDash val="solid"/>
                <a:miter/>
              </a:ln>
            </p:spPr>
            <p:txBody>
              <a:bodyPr rtlCol="0" anchor="ctr"/>
              <a:lstStyle/>
              <a:p>
                <a:endParaRPr lang="en-US"/>
              </a:p>
            </p:txBody>
          </p:sp>
          <p:sp>
            <p:nvSpPr>
              <p:cNvPr id="191" name="Freeform: Shape 190">
                <a:extLst>
                  <a:ext uri="{FF2B5EF4-FFF2-40B4-BE49-F238E27FC236}">
                    <a16:creationId xmlns:a16="http://schemas.microsoft.com/office/drawing/2014/main" id="{C895045D-593B-4158-80AF-7486A04801CE}"/>
                  </a:ext>
                </a:extLst>
              </p:cNvPr>
              <p:cNvSpPr/>
              <p:nvPr/>
            </p:nvSpPr>
            <p:spPr>
              <a:xfrm rot="21045352">
                <a:off x="2177213" y="5533498"/>
                <a:ext cx="35117" cy="9755"/>
              </a:xfrm>
              <a:custGeom>
                <a:avLst/>
                <a:gdLst>
                  <a:gd name="connsiteX0" fmla="*/ 0 w 171450"/>
                  <a:gd name="connsiteY0" fmla="*/ 34290 h 47625"/>
                  <a:gd name="connsiteX1" fmla="*/ 3810 w 171450"/>
                  <a:gd name="connsiteY1" fmla="*/ 0 h 47625"/>
                  <a:gd name="connsiteX2" fmla="*/ 173355 w 171450"/>
                  <a:gd name="connsiteY2" fmla="*/ 18098 h 47625"/>
                  <a:gd name="connsiteX3" fmla="*/ 170497 w 171450"/>
                  <a:gd name="connsiteY3" fmla="*/ 51435 h 47625"/>
                </a:gdLst>
                <a:ahLst/>
                <a:cxnLst>
                  <a:cxn ang="0">
                    <a:pos x="connsiteX0" y="connsiteY0"/>
                  </a:cxn>
                  <a:cxn ang="0">
                    <a:pos x="connsiteX1" y="connsiteY1"/>
                  </a:cxn>
                  <a:cxn ang="0">
                    <a:pos x="connsiteX2" y="connsiteY2"/>
                  </a:cxn>
                  <a:cxn ang="0">
                    <a:pos x="connsiteX3" y="connsiteY3"/>
                  </a:cxn>
                </a:cxnLst>
                <a:rect l="l" t="t" r="r" b="b"/>
                <a:pathLst>
                  <a:path w="171450" h="47625">
                    <a:moveTo>
                      <a:pt x="0" y="34290"/>
                    </a:moveTo>
                    <a:lnTo>
                      <a:pt x="3810" y="0"/>
                    </a:lnTo>
                    <a:lnTo>
                      <a:pt x="173355" y="18098"/>
                    </a:lnTo>
                    <a:lnTo>
                      <a:pt x="170497" y="51435"/>
                    </a:lnTo>
                    <a:close/>
                  </a:path>
                </a:pathLst>
              </a:custGeom>
              <a:solidFill>
                <a:schemeClr val="bg1"/>
              </a:solidFill>
              <a:ln w="9525" cap="flat">
                <a:noFill/>
                <a:prstDash val="solid"/>
                <a:miter/>
              </a:ln>
            </p:spPr>
            <p:txBody>
              <a:bodyPr rtlCol="0" anchor="ctr"/>
              <a:lstStyle/>
              <a:p>
                <a:endParaRPr lang="en-US"/>
              </a:p>
            </p:txBody>
          </p:sp>
          <p:sp>
            <p:nvSpPr>
              <p:cNvPr id="192" name="Freeform: Shape 191">
                <a:extLst>
                  <a:ext uri="{FF2B5EF4-FFF2-40B4-BE49-F238E27FC236}">
                    <a16:creationId xmlns:a16="http://schemas.microsoft.com/office/drawing/2014/main" id="{F39BB8AC-B6C3-4750-B535-482E58F7CAAF}"/>
                  </a:ext>
                </a:extLst>
              </p:cNvPr>
              <p:cNvSpPr/>
              <p:nvPr/>
            </p:nvSpPr>
            <p:spPr>
              <a:xfrm rot="21045352">
                <a:off x="2176089" y="5517855"/>
                <a:ext cx="35117" cy="7804"/>
              </a:xfrm>
              <a:custGeom>
                <a:avLst/>
                <a:gdLst>
                  <a:gd name="connsiteX0" fmla="*/ 0 w 171450"/>
                  <a:gd name="connsiteY0" fmla="*/ 33338 h 38100"/>
                  <a:gd name="connsiteX1" fmla="*/ 2857 w 171450"/>
                  <a:gd name="connsiteY1" fmla="*/ 0 h 38100"/>
                  <a:gd name="connsiteX2" fmla="*/ 172403 w 171450"/>
                  <a:gd name="connsiteY2" fmla="*/ 11430 h 38100"/>
                  <a:gd name="connsiteX3" fmla="*/ 170497 w 171450"/>
                  <a:gd name="connsiteY3" fmla="*/ 45720 h 38100"/>
                </a:gdLst>
                <a:ahLst/>
                <a:cxnLst>
                  <a:cxn ang="0">
                    <a:pos x="connsiteX0" y="connsiteY0"/>
                  </a:cxn>
                  <a:cxn ang="0">
                    <a:pos x="connsiteX1" y="connsiteY1"/>
                  </a:cxn>
                  <a:cxn ang="0">
                    <a:pos x="connsiteX2" y="connsiteY2"/>
                  </a:cxn>
                  <a:cxn ang="0">
                    <a:pos x="connsiteX3" y="connsiteY3"/>
                  </a:cxn>
                </a:cxnLst>
                <a:rect l="l" t="t" r="r" b="b"/>
                <a:pathLst>
                  <a:path w="171450" h="38100">
                    <a:moveTo>
                      <a:pt x="0" y="33338"/>
                    </a:moveTo>
                    <a:lnTo>
                      <a:pt x="2857" y="0"/>
                    </a:lnTo>
                    <a:lnTo>
                      <a:pt x="172403" y="11430"/>
                    </a:lnTo>
                    <a:lnTo>
                      <a:pt x="170497" y="45720"/>
                    </a:lnTo>
                    <a:close/>
                  </a:path>
                </a:pathLst>
              </a:custGeom>
              <a:solidFill>
                <a:schemeClr val="bg1"/>
              </a:solidFill>
              <a:ln w="9525" cap="flat">
                <a:noFill/>
                <a:prstDash val="solid"/>
                <a:miter/>
              </a:ln>
            </p:spPr>
            <p:txBody>
              <a:bodyPr rtlCol="0" anchor="ctr"/>
              <a:lstStyle/>
              <a:p>
                <a:endParaRPr lang="en-US"/>
              </a:p>
            </p:txBody>
          </p:sp>
          <p:sp>
            <p:nvSpPr>
              <p:cNvPr id="193" name="Freeform: Shape 192">
                <a:extLst>
                  <a:ext uri="{FF2B5EF4-FFF2-40B4-BE49-F238E27FC236}">
                    <a16:creationId xmlns:a16="http://schemas.microsoft.com/office/drawing/2014/main" id="{0B308880-BCB8-4667-839E-A45529C6631C}"/>
                  </a:ext>
                </a:extLst>
              </p:cNvPr>
              <p:cNvSpPr/>
              <p:nvPr/>
            </p:nvSpPr>
            <p:spPr>
              <a:xfrm rot="21045352">
                <a:off x="2174514" y="5502101"/>
                <a:ext cx="35117" cy="7804"/>
              </a:xfrm>
              <a:custGeom>
                <a:avLst/>
                <a:gdLst>
                  <a:gd name="connsiteX0" fmla="*/ 0 w 171450"/>
                  <a:gd name="connsiteY0" fmla="*/ 34290 h 38100"/>
                  <a:gd name="connsiteX1" fmla="*/ 953 w 171450"/>
                  <a:gd name="connsiteY1" fmla="*/ 0 h 38100"/>
                  <a:gd name="connsiteX2" fmla="*/ 171450 w 171450"/>
                  <a:gd name="connsiteY2" fmla="*/ 6667 h 38100"/>
                  <a:gd name="connsiteX3" fmla="*/ 170497 w 171450"/>
                  <a:gd name="connsiteY3" fmla="*/ 40005 h 38100"/>
                </a:gdLst>
                <a:ahLst/>
                <a:cxnLst>
                  <a:cxn ang="0">
                    <a:pos x="connsiteX0" y="connsiteY0"/>
                  </a:cxn>
                  <a:cxn ang="0">
                    <a:pos x="connsiteX1" y="connsiteY1"/>
                  </a:cxn>
                  <a:cxn ang="0">
                    <a:pos x="connsiteX2" y="connsiteY2"/>
                  </a:cxn>
                  <a:cxn ang="0">
                    <a:pos x="connsiteX3" y="connsiteY3"/>
                  </a:cxn>
                </a:cxnLst>
                <a:rect l="l" t="t" r="r" b="b"/>
                <a:pathLst>
                  <a:path w="171450" h="38100">
                    <a:moveTo>
                      <a:pt x="0" y="34290"/>
                    </a:moveTo>
                    <a:lnTo>
                      <a:pt x="953" y="0"/>
                    </a:lnTo>
                    <a:lnTo>
                      <a:pt x="171450" y="6667"/>
                    </a:lnTo>
                    <a:lnTo>
                      <a:pt x="170497" y="40005"/>
                    </a:lnTo>
                    <a:close/>
                  </a:path>
                </a:pathLst>
              </a:custGeom>
              <a:solidFill>
                <a:schemeClr val="bg1"/>
              </a:solidFill>
              <a:ln w="9525" cap="flat">
                <a:noFill/>
                <a:prstDash val="solid"/>
                <a:miter/>
              </a:ln>
            </p:spPr>
            <p:txBody>
              <a:bodyPr rtlCol="0" anchor="ctr"/>
              <a:lstStyle/>
              <a:p>
                <a:endParaRPr lang="en-US"/>
              </a:p>
            </p:txBody>
          </p:sp>
          <p:sp>
            <p:nvSpPr>
              <p:cNvPr id="194" name="Freeform: Shape 193">
                <a:extLst>
                  <a:ext uri="{FF2B5EF4-FFF2-40B4-BE49-F238E27FC236}">
                    <a16:creationId xmlns:a16="http://schemas.microsoft.com/office/drawing/2014/main" id="{A0D19589-5198-41C0-BD38-A6475F7EBB88}"/>
                  </a:ext>
                </a:extLst>
              </p:cNvPr>
              <p:cNvSpPr/>
              <p:nvPr/>
            </p:nvSpPr>
            <p:spPr>
              <a:xfrm rot="21045352">
                <a:off x="2169280" y="5469943"/>
                <a:ext cx="35117" cy="7804"/>
              </a:xfrm>
              <a:custGeom>
                <a:avLst/>
                <a:gdLst>
                  <a:gd name="connsiteX0" fmla="*/ 953 w 171450"/>
                  <a:gd name="connsiteY0" fmla="*/ 40005 h 38100"/>
                  <a:gd name="connsiteX1" fmla="*/ 0 w 171450"/>
                  <a:gd name="connsiteY1" fmla="*/ 5715 h 38100"/>
                  <a:gd name="connsiteX2" fmla="*/ 170497 w 171450"/>
                  <a:gd name="connsiteY2" fmla="*/ 0 h 38100"/>
                  <a:gd name="connsiteX3" fmla="*/ 171450 w 171450"/>
                  <a:gd name="connsiteY3" fmla="*/ 34290 h 38100"/>
                </a:gdLst>
                <a:ahLst/>
                <a:cxnLst>
                  <a:cxn ang="0">
                    <a:pos x="connsiteX0" y="connsiteY0"/>
                  </a:cxn>
                  <a:cxn ang="0">
                    <a:pos x="connsiteX1" y="connsiteY1"/>
                  </a:cxn>
                  <a:cxn ang="0">
                    <a:pos x="connsiteX2" y="connsiteY2"/>
                  </a:cxn>
                  <a:cxn ang="0">
                    <a:pos x="connsiteX3" y="connsiteY3"/>
                  </a:cxn>
                </a:cxnLst>
                <a:rect l="l" t="t" r="r" b="b"/>
                <a:pathLst>
                  <a:path w="171450" h="38100">
                    <a:moveTo>
                      <a:pt x="953" y="40005"/>
                    </a:moveTo>
                    <a:lnTo>
                      <a:pt x="0" y="5715"/>
                    </a:lnTo>
                    <a:lnTo>
                      <a:pt x="170497" y="0"/>
                    </a:lnTo>
                    <a:lnTo>
                      <a:pt x="171450" y="34290"/>
                    </a:lnTo>
                    <a:close/>
                  </a:path>
                </a:pathLst>
              </a:custGeom>
              <a:solidFill>
                <a:schemeClr val="bg1"/>
              </a:solidFill>
              <a:ln w="9525" cap="flat">
                <a:noFill/>
                <a:prstDash val="solid"/>
                <a:miter/>
              </a:ln>
            </p:spPr>
            <p:txBody>
              <a:bodyPr rtlCol="0" anchor="ctr"/>
              <a:lstStyle/>
              <a:p>
                <a:endParaRPr lang="en-US"/>
              </a:p>
            </p:txBody>
          </p:sp>
          <p:sp>
            <p:nvSpPr>
              <p:cNvPr id="195" name="Freeform: Shape 194">
                <a:extLst>
                  <a:ext uri="{FF2B5EF4-FFF2-40B4-BE49-F238E27FC236}">
                    <a16:creationId xmlns:a16="http://schemas.microsoft.com/office/drawing/2014/main" id="{B460B0B7-CDC5-44C0-B6E1-C5F5943654E3}"/>
                  </a:ext>
                </a:extLst>
              </p:cNvPr>
              <p:cNvSpPr/>
              <p:nvPr/>
            </p:nvSpPr>
            <p:spPr>
              <a:xfrm rot="21045352">
                <a:off x="2165590" y="5453347"/>
                <a:ext cx="35117" cy="7804"/>
              </a:xfrm>
              <a:custGeom>
                <a:avLst/>
                <a:gdLst>
                  <a:gd name="connsiteX0" fmla="*/ 1905 w 171450"/>
                  <a:gd name="connsiteY0" fmla="*/ 46672 h 38100"/>
                  <a:gd name="connsiteX1" fmla="*/ 0 w 171450"/>
                  <a:gd name="connsiteY1" fmla="*/ 12383 h 38100"/>
                  <a:gd name="connsiteX2" fmla="*/ 170497 w 171450"/>
                  <a:gd name="connsiteY2" fmla="*/ 0 h 38100"/>
                  <a:gd name="connsiteX3" fmla="*/ 172403 w 171450"/>
                  <a:gd name="connsiteY3" fmla="*/ 34290 h 38100"/>
                </a:gdLst>
                <a:ahLst/>
                <a:cxnLst>
                  <a:cxn ang="0">
                    <a:pos x="connsiteX0" y="connsiteY0"/>
                  </a:cxn>
                  <a:cxn ang="0">
                    <a:pos x="connsiteX1" y="connsiteY1"/>
                  </a:cxn>
                  <a:cxn ang="0">
                    <a:pos x="connsiteX2" y="connsiteY2"/>
                  </a:cxn>
                  <a:cxn ang="0">
                    <a:pos x="connsiteX3" y="connsiteY3"/>
                  </a:cxn>
                </a:cxnLst>
                <a:rect l="l" t="t" r="r" b="b"/>
                <a:pathLst>
                  <a:path w="171450" h="38100">
                    <a:moveTo>
                      <a:pt x="1905" y="46672"/>
                    </a:moveTo>
                    <a:lnTo>
                      <a:pt x="0" y="12383"/>
                    </a:lnTo>
                    <a:lnTo>
                      <a:pt x="170497" y="0"/>
                    </a:lnTo>
                    <a:lnTo>
                      <a:pt x="172403" y="34290"/>
                    </a:lnTo>
                    <a:close/>
                  </a:path>
                </a:pathLst>
              </a:custGeom>
              <a:solidFill>
                <a:schemeClr val="bg1"/>
              </a:solidFill>
              <a:ln w="9525" cap="flat">
                <a:noFill/>
                <a:prstDash val="solid"/>
                <a:miter/>
              </a:ln>
            </p:spPr>
            <p:txBody>
              <a:bodyPr rtlCol="0" anchor="ctr"/>
              <a:lstStyle/>
              <a:p>
                <a:endParaRPr lang="en-US"/>
              </a:p>
            </p:txBody>
          </p:sp>
          <p:sp>
            <p:nvSpPr>
              <p:cNvPr id="196" name="Freeform: Shape 195">
                <a:extLst>
                  <a:ext uri="{FF2B5EF4-FFF2-40B4-BE49-F238E27FC236}">
                    <a16:creationId xmlns:a16="http://schemas.microsoft.com/office/drawing/2014/main" id="{B5950EC5-187B-49EC-90E0-D23B3A41483A}"/>
                  </a:ext>
                </a:extLst>
              </p:cNvPr>
              <p:cNvSpPr/>
              <p:nvPr/>
            </p:nvSpPr>
            <p:spPr>
              <a:xfrm rot="21045352">
                <a:off x="2161704" y="5436993"/>
                <a:ext cx="35117" cy="9755"/>
              </a:xfrm>
              <a:custGeom>
                <a:avLst/>
                <a:gdLst>
                  <a:gd name="connsiteX0" fmla="*/ 2858 w 171450"/>
                  <a:gd name="connsiteY0" fmla="*/ 51435 h 47625"/>
                  <a:gd name="connsiteX1" fmla="*/ 0 w 171450"/>
                  <a:gd name="connsiteY1" fmla="*/ 18098 h 47625"/>
                  <a:gd name="connsiteX2" fmla="*/ 169545 w 171450"/>
                  <a:gd name="connsiteY2" fmla="*/ 0 h 47625"/>
                  <a:gd name="connsiteX3" fmla="*/ 172403 w 171450"/>
                  <a:gd name="connsiteY3" fmla="*/ 34290 h 47625"/>
                </a:gdLst>
                <a:ahLst/>
                <a:cxnLst>
                  <a:cxn ang="0">
                    <a:pos x="connsiteX0" y="connsiteY0"/>
                  </a:cxn>
                  <a:cxn ang="0">
                    <a:pos x="connsiteX1" y="connsiteY1"/>
                  </a:cxn>
                  <a:cxn ang="0">
                    <a:pos x="connsiteX2" y="connsiteY2"/>
                  </a:cxn>
                  <a:cxn ang="0">
                    <a:pos x="connsiteX3" y="connsiteY3"/>
                  </a:cxn>
                </a:cxnLst>
                <a:rect l="l" t="t" r="r" b="b"/>
                <a:pathLst>
                  <a:path w="171450" h="47625">
                    <a:moveTo>
                      <a:pt x="2858" y="51435"/>
                    </a:moveTo>
                    <a:lnTo>
                      <a:pt x="0" y="18098"/>
                    </a:lnTo>
                    <a:lnTo>
                      <a:pt x="169545" y="0"/>
                    </a:lnTo>
                    <a:lnTo>
                      <a:pt x="172403" y="34290"/>
                    </a:lnTo>
                    <a:close/>
                  </a:path>
                </a:pathLst>
              </a:custGeom>
              <a:solidFill>
                <a:schemeClr val="bg1"/>
              </a:solidFill>
              <a:ln w="9525" cap="flat">
                <a:noFill/>
                <a:prstDash val="solid"/>
                <a:miter/>
              </a:ln>
            </p:spPr>
            <p:txBody>
              <a:bodyPr rtlCol="0" anchor="ctr"/>
              <a:lstStyle/>
              <a:p>
                <a:endParaRPr lang="en-US"/>
              </a:p>
            </p:txBody>
          </p:sp>
          <p:sp>
            <p:nvSpPr>
              <p:cNvPr id="197" name="Freeform: Shape 196">
                <a:extLst>
                  <a:ext uri="{FF2B5EF4-FFF2-40B4-BE49-F238E27FC236}">
                    <a16:creationId xmlns:a16="http://schemas.microsoft.com/office/drawing/2014/main" id="{358A4DCE-ED73-4C01-9973-6323162D20B0}"/>
                  </a:ext>
                </a:extLst>
              </p:cNvPr>
              <p:cNvSpPr/>
              <p:nvPr/>
            </p:nvSpPr>
            <p:spPr>
              <a:xfrm rot="21045352">
                <a:off x="2157047" y="5420765"/>
                <a:ext cx="35117" cy="11706"/>
              </a:xfrm>
              <a:custGeom>
                <a:avLst/>
                <a:gdLst>
                  <a:gd name="connsiteX0" fmla="*/ 4763 w 171450"/>
                  <a:gd name="connsiteY0" fmla="*/ 57150 h 57150"/>
                  <a:gd name="connsiteX1" fmla="*/ 0 w 171450"/>
                  <a:gd name="connsiteY1" fmla="*/ 23813 h 57150"/>
                  <a:gd name="connsiteX2" fmla="*/ 168592 w 171450"/>
                  <a:gd name="connsiteY2" fmla="*/ 0 h 57150"/>
                  <a:gd name="connsiteX3" fmla="*/ 173355 w 171450"/>
                  <a:gd name="connsiteY3" fmla="*/ 33338 h 57150"/>
                </a:gdLst>
                <a:ahLst/>
                <a:cxnLst>
                  <a:cxn ang="0">
                    <a:pos x="connsiteX0" y="connsiteY0"/>
                  </a:cxn>
                  <a:cxn ang="0">
                    <a:pos x="connsiteX1" y="connsiteY1"/>
                  </a:cxn>
                  <a:cxn ang="0">
                    <a:pos x="connsiteX2" y="connsiteY2"/>
                  </a:cxn>
                  <a:cxn ang="0">
                    <a:pos x="connsiteX3" y="connsiteY3"/>
                  </a:cxn>
                </a:cxnLst>
                <a:rect l="l" t="t" r="r" b="b"/>
                <a:pathLst>
                  <a:path w="171450" h="57150">
                    <a:moveTo>
                      <a:pt x="4763" y="57150"/>
                    </a:moveTo>
                    <a:lnTo>
                      <a:pt x="0" y="23813"/>
                    </a:lnTo>
                    <a:lnTo>
                      <a:pt x="168592" y="0"/>
                    </a:lnTo>
                    <a:lnTo>
                      <a:pt x="173355" y="33338"/>
                    </a:lnTo>
                    <a:close/>
                  </a:path>
                </a:pathLst>
              </a:custGeom>
              <a:solidFill>
                <a:schemeClr val="bg1"/>
              </a:solidFill>
              <a:ln w="9525" cap="flat">
                <a:noFill/>
                <a:prstDash val="solid"/>
                <a:miter/>
              </a:ln>
            </p:spPr>
            <p:txBody>
              <a:bodyPr rtlCol="0" anchor="ctr"/>
              <a:lstStyle/>
              <a:p>
                <a:endParaRPr lang="en-US"/>
              </a:p>
            </p:txBody>
          </p:sp>
          <p:sp>
            <p:nvSpPr>
              <p:cNvPr id="198" name="Freeform: Shape 197">
                <a:extLst>
                  <a:ext uri="{FF2B5EF4-FFF2-40B4-BE49-F238E27FC236}">
                    <a16:creationId xmlns:a16="http://schemas.microsoft.com/office/drawing/2014/main" id="{77D8C253-88A5-4C98-8BAA-C575C36D2638}"/>
                  </a:ext>
                </a:extLst>
              </p:cNvPr>
              <p:cNvSpPr/>
              <p:nvPr/>
            </p:nvSpPr>
            <p:spPr>
              <a:xfrm rot="21045352">
                <a:off x="2146260" y="5388734"/>
                <a:ext cx="35117" cy="13657"/>
              </a:xfrm>
              <a:custGeom>
                <a:avLst/>
                <a:gdLst>
                  <a:gd name="connsiteX0" fmla="*/ 6668 w 171450"/>
                  <a:gd name="connsiteY0" fmla="*/ 68580 h 66675"/>
                  <a:gd name="connsiteX1" fmla="*/ 0 w 171450"/>
                  <a:gd name="connsiteY1" fmla="*/ 36195 h 66675"/>
                  <a:gd name="connsiteX2" fmla="*/ 166688 w 171450"/>
                  <a:gd name="connsiteY2" fmla="*/ 0 h 66675"/>
                  <a:gd name="connsiteX3" fmla="*/ 173355 w 171450"/>
                  <a:gd name="connsiteY3" fmla="*/ 33338 h 66675"/>
                </a:gdLst>
                <a:ahLst/>
                <a:cxnLst>
                  <a:cxn ang="0">
                    <a:pos x="connsiteX0" y="connsiteY0"/>
                  </a:cxn>
                  <a:cxn ang="0">
                    <a:pos x="connsiteX1" y="connsiteY1"/>
                  </a:cxn>
                  <a:cxn ang="0">
                    <a:pos x="connsiteX2" y="connsiteY2"/>
                  </a:cxn>
                  <a:cxn ang="0">
                    <a:pos x="connsiteX3" y="connsiteY3"/>
                  </a:cxn>
                </a:cxnLst>
                <a:rect l="l" t="t" r="r" b="b"/>
                <a:pathLst>
                  <a:path w="171450" h="66675">
                    <a:moveTo>
                      <a:pt x="6668" y="68580"/>
                    </a:moveTo>
                    <a:lnTo>
                      <a:pt x="0" y="36195"/>
                    </a:lnTo>
                    <a:lnTo>
                      <a:pt x="166688" y="0"/>
                    </a:lnTo>
                    <a:lnTo>
                      <a:pt x="173355" y="33338"/>
                    </a:lnTo>
                    <a:close/>
                  </a:path>
                </a:pathLst>
              </a:custGeom>
              <a:solidFill>
                <a:schemeClr val="bg1"/>
              </a:solidFill>
              <a:ln w="9525" cap="flat">
                <a:noFill/>
                <a:prstDash val="solid"/>
                <a:miter/>
              </a:ln>
            </p:spPr>
            <p:txBody>
              <a:bodyPr rtlCol="0" anchor="ctr"/>
              <a:lstStyle/>
              <a:p>
                <a:endParaRPr lang="en-US"/>
              </a:p>
            </p:txBody>
          </p:sp>
          <p:sp>
            <p:nvSpPr>
              <p:cNvPr id="199" name="Freeform: Shape 198">
                <a:extLst>
                  <a:ext uri="{FF2B5EF4-FFF2-40B4-BE49-F238E27FC236}">
                    <a16:creationId xmlns:a16="http://schemas.microsoft.com/office/drawing/2014/main" id="{E208F360-2FEB-4298-9C6E-437B14C9506D}"/>
                  </a:ext>
                </a:extLst>
              </p:cNvPr>
              <p:cNvSpPr/>
              <p:nvPr/>
            </p:nvSpPr>
            <p:spPr>
              <a:xfrm rot="21045352">
                <a:off x="2139969" y="5373154"/>
                <a:ext cx="35117" cy="13657"/>
              </a:xfrm>
              <a:custGeom>
                <a:avLst/>
                <a:gdLst>
                  <a:gd name="connsiteX0" fmla="*/ 8572 w 171450"/>
                  <a:gd name="connsiteY0" fmla="*/ 74295 h 66675"/>
                  <a:gd name="connsiteX1" fmla="*/ 0 w 171450"/>
                  <a:gd name="connsiteY1" fmla="*/ 40957 h 66675"/>
                  <a:gd name="connsiteX2" fmla="*/ 165735 w 171450"/>
                  <a:gd name="connsiteY2" fmla="*/ 0 h 66675"/>
                  <a:gd name="connsiteX3" fmla="*/ 173355 w 171450"/>
                  <a:gd name="connsiteY3" fmla="*/ 33338 h 66675"/>
                </a:gdLst>
                <a:ahLst/>
                <a:cxnLst>
                  <a:cxn ang="0">
                    <a:pos x="connsiteX0" y="connsiteY0"/>
                  </a:cxn>
                  <a:cxn ang="0">
                    <a:pos x="connsiteX1" y="connsiteY1"/>
                  </a:cxn>
                  <a:cxn ang="0">
                    <a:pos x="connsiteX2" y="connsiteY2"/>
                  </a:cxn>
                  <a:cxn ang="0">
                    <a:pos x="connsiteX3" y="connsiteY3"/>
                  </a:cxn>
                </a:cxnLst>
                <a:rect l="l" t="t" r="r" b="b"/>
                <a:pathLst>
                  <a:path w="171450" h="66675">
                    <a:moveTo>
                      <a:pt x="8572" y="74295"/>
                    </a:moveTo>
                    <a:lnTo>
                      <a:pt x="0" y="40957"/>
                    </a:lnTo>
                    <a:lnTo>
                      <a:pt x="165735" y="0"/>
                    </a:lnTo>
                    <a:lnTo>
                      <a:pt x="173355" y="33338"/>
                    </a:lnTo>
                    <a:close/>
                  </a:path>
                </a:pathLst>
              </a:custGeom>
              <a:solidFill>
                <a:schemeClr val="bg1"/>
              </a:solidFill>
              <a:ln w="9525" cap="flat">
                <a:noFill/>
                <a:prstDash val="solid"/>
                <a:miter/>
              </a:ln>
            </p:spPr>
            <p:txBody>
              <a:bodyPr rtlCol="0" anchor="ctr"/>
              <a:lstStyle/>
              <a:p>
                <a:endParaRPr lang="en-US"/>
              </a:p>
            </p:txBody>
          </p:sp>
          <p:sp>
            <p:nvSpPr>
              <p:cNvPr id="200" name="Freeform: Shape 199">
                <a:extLst>
                  <a:ext uri="{FF2B5EF4-FFF2-40B4-BE49-F238E27FC236}">
                    <a16:creationId xmlns:a16="http://schemas.microsoft.com/office/drawing/2014/main" id="{A74DBDBA-9201-4CFD-94CE-812D2E3A7363}"/>
                  </a:ext>
                </a:extLst>
              </p:cNvPr>
              <p:cNvSpPr/>
              <p:nvPr/>
            </p:nvSpPr>
            <p:spPr>
              <a:xfrm rot="21045352">
                <a:off x="2133449" y="5357624"/>
                <a:ext cx="35117" cy="15608"/>
              </a:xfrm>
              <a:custGeom>
                <a:avLst/>
                <a:gdLst>
                  <a:gd name="connsiteX0" fmla="*/ 8573 w 171450"/>
                  <a:gd name="connsiteY0" fmla="*/ 80010 h 76200"/>
                  <a:gd name="connsiteX1" fmla="*/ 0 w 171450"/>
                  <a:gd name="connsiteY1" fmla="*/ 47625 h 76200"/>
                  <a:gd name="connsiteX2" fmla="*/ 163830 w 171450"/>
                  <a:gd name="connsiteY2" fmla="*/ 0 h 76200"/>
                  <a:gd name="connsiteX3" fmla="*/ 173355 w 171450"/>
                  <a:gd name="connsiteY3" fmla="*/ 32385 h 76200"/>
                </a:gdLst>
                <a:ahLst/>
                <a:cxnLst>
                  <a:cxn ang="0">
                    <a:pos x="connsiteX0" y="connsiteY0"/>
                  </a:cxn>
                  <a:cxn ang="0">
                    <a:pos x="connsiteX1" y="connsiteY1"/>
                  </a:cxn>
                  <a:cxn ang="0">
                    <a:pos x="connsiteX2" y="connsiteY2"/>
                  </a:cxn>
                  <a:cxn ang="0">
                    <a:pos x="connsiteX3" y="connsiteY3"/>
                  </a:cxn>
                </a:cxnLst>
                <a:rect l="l" t="t" r="r" b="b"/>
                <a:pathLst>
                  <a:path w="171450" h="76200">
                    <a:moveTo>
                      <a:pt x="8573" y="80010"/>
                    </a:moveTo>
                    <a:lnTo>
                      <a:pt x="0" y="47625"/>
                    </a:lnTo>
                    <a:lnTo>
                      <a:pt x="163830" y="0"/>
                    </a:lnTo>
                    <a:lnTo>
                      <a:pt x="173355" y="32385"/>
                    </a:lnTo>
                    <a:close/>
                  </a:path>
                </a:pathLst>
              </a:custGeom>
              <a:solidFill>
                <a:schemeClr val="bg1"/>
              </a:solidFill>
              <a:ln w="9525" cap="flat">
                <a:noFill/>
                <a:prstDash val="solid"/>
                <a:miter/>
              </a:ln>
            </p:spPr>
            <p:txBody>
              <a:bodyPr rtlCol="0" anchor="ctr"/>
              <a:lstStyle/>
              <a:p>
                <a:endParaRPr lang="en-US"/>
              </a:p>
            </p:txBody>
          </p:sp>
          <p:sp>
            <p:nvSpPr>
              <p:cNvPr id="201" name="Freeform: Shape 200">
                <a:extLst>
                  <a:ext uri="{FF2B5EF4-FFF2-40B4-BE49-F238E27FC236}">
                    <a16:creationId xmlns:a16="http://schemas.microsoft.com/office/drawing/2014/main" id="{A79B323F-7287-4318-B7B4-54E0091F2EC7}"/>
                  </a:ext>
                </a:extLst>
              </p:cNvPr>
              <p:cNvSpPr/>
              <p:nvPr/>
            </p:nvSpPr>
            <p:spPr>
              <a:xfrm rot="21045352">
                <a:off x="2126383" y="5342381"/>
                <a:ext cx="35117" cy="17559"/>
              </a:xfrm>
              <a:custGeom>
                <a:avLst/>
                <a:gdLst>
                  <a:gd name="connsiteX0" fmla="*/ 9525 w 171450"/>
                  <a:gd name="connsiteY0" fmla="*/ 85725 h 85725"/>
                  <a:gd name="connsiteX1" fmla="*/ 0 w 171450"/>
                  <a:gd name="connsiteY1" fmla="*/ 53340 h 85725"/>
                  <a:gd name="connsiteX2" fmla="*/ 161925 w 171450"/>
                  <a:gd name="connsiteY2" fmla="*/ 0 h 85725"/>
                  <a:gd name="connsiteX3" fmla="*/ 172403 w 171450"/>
                  <a:gd name="connsiteY3" fmla="*/ 32385 h 85725"/>
                </a:gdLst>
                <a:ahLst/>
                <a:cxnLst>
                  <a:cxn ang="0">
                    <a:pos x="connsiteX0" y="connsiteY0"/>
                  </a:cxn>
                  <a:cxn ang="0">
                    <a:pos x="connsiteX1" y="connsiteY1"/>
                  </a:cxn>
                  <a:cxn ang="0">
                    <a:pos x="connsiteX2" y="connsiteY2"/>
                  </a:cxn>
                  <a:cxn ang="0">
                    <a:pos x="connsiteX3" y="connsiteY3"/>
                  </a:cxn>
                </a:cxnLst>
                <a:rect l="l" t="t" r="r" b="b"/>
                <a:pathLst>
                  <a:path w="171450" h="85725">
                    <a:moveTo>
                      <a:pt x="9525" y="85725"/>
                    </a:moveTo>
                    <a:lnTo>
                      <a:pt x="0" y="53340"/>
                    </a:lnTo>
                    <a:lnTo>
                      <a:pt x="161925" y="0"/>
                    </a:lnTo>
                    <a:lnTo>
                      <a:pt x="172403" y="32385"/>
                    </a:lnTo>
                    <a:close/>
                  </a:path>
                </a:pathLst>
              </a:custGeom>
              <a:solidFill>
                <a:schemeClr val="bg1"/>
              </a:solidFill>
              <a:ln w="9525" cap="flat">
                <a:noFill/>
                <a:prstDash val="solid"/>
                <a:miter/>
              </a:ln>
            </p:spPr>
            <p:txBody>
              <a:bodyPr rtlCol="0" anchor="ctr"/>
              <a:lstStyle/>
              <a:p>
                <a:endParaRPr lang="en-US"/>
              </a:p>
            </p:txBody>
          </p:sp>
          <p:sp>
            <p:nvSpPr>
              <p:cNvPr id="202" name="Freeform: Shape 201">
                <a:extLst>
                  <a:ext uri="{FF2B5EF4-FFF2-40B4-BE49-F238E27FC236}">
                    <a16:creationId xmlns:a16="http://schemas.microsoft.com/office/drawing/2014/main" id="{A3E5F74A-4A8C-492C-BA4D-8261E124DAE2}"/>
                  </a:ext>
                </a:extLst>
              </p:cNvPr>
              <p:cNvSpPr/>
              <p:nvPr/>
            </p:nvSpPr>
            <p:spPr>
              <a:xfrm rot="21045352">
                <a:off x="2110487" y="5312960"/>
                <a:ext cx="35117" cy="19509"/>
              </a:xfrm>
              <a:custGeom>
                <a:avLst/>
                <a:gdLst>
                  <a:gd name="connsiteX0" fmla="*/ 13335 w 171450"/>
                  <a:gd name="connsiteY0" fmla="*/ 95250 h 95250"/>
                  <a:gd name="connsiteX1" fmla="*/ 0 w 171450"/>
                  <a:gd name="connsiteY1" fmla="*/ 63817 h 95250"/>
                  <a:gd name="connsiteX2" fmla="*/ 158115 w 171450"/>
                  <a:gd name="connsiteY2" fmla="*/ 0 h 95250"/>
                  <a:gd name="connsiteX3" fmla="*/ 171450 w 171450"/>
                  <a:gd name="connsiteY3" fmla="*/ 31433 h 95250"/>
                </a:gdLst>
                <a:ahLst/>
                <a:cxnLst>
                  <a:cxn ang="0">
                    <a:pos x="connsiteX0" y="connsiteY0"/>
                  </a:cxn>
                  <a:cxn ang="0">
                    <a:pos x="connsiteX1" y="connsiteY1"/>
                  </a:cxn>
                  <a:cxn ang="0">
                    <a:pos x="connsiteX2" y="connsiteY2"/>
                  </a:cxn>
                  <a:cxn ang="0">
                    <a:pos x="connsiteX3" y="connsiteY3"/>
                  </a:cxn>
                </a:cxnLst>
                <a:rect l="l" t="t" r="r" b="b"/>
                <a:pathLst>
                  <a:path w="171450" h="95250">
                    <a:moveTo>
                      <a:pt x="13335" y="95250"/>
                    </a:moveTo>
                    <a:lnTo>
                      <a:pt x="0" y="63817"/>
                    </a:lnTo>
                    <a:lnTo>
                      <a:pt x="158115" y="0"/>
                    </a:lnTo>
                    <a:lnTo>
                      <a:pt x="171450" y="31433"/>
                    </a:lnTo>
                    <a:close/>
                  </a:path>
                </a:pathLst>
              </a:custGeom>
              <a:solidFill>
                <a:schemeClr val="bg1"/>
              </a:solidFill>
              <a:ln w="9525" cap="flat">
                <a:noFill/>
                <a:prstDash val="solid"/>
                <a:miter/>
              </a:ln>
            </p:spPr>
            <p:txBody>
              <a:bodyPr rtlCol="0" anchor="ctr"/>
              <a:lstStyle/>
              <a:p>
                <a:endParaRPr lang="en-US"/>
              </a:p>
            </p:txBody>
          </p:sp>
          <p:sp>
            <p:nvSpPr>
              <p:cNvPr id="203" name="Freeform: Shape 202">
                <a:extLst>
                  <a:ext uri="{FF2B5EF4-FFF2-40B4-BE49-F238E27FC236}">
                    <a16:creationId xmlns:a16="http://schemas.microsoft.com/office/drawing/2014/main" id="{3197D2F2-D833-41E4-B187-A324B9BDDF67}"/>
                  </a:ext>
                </a:extLst>
              </p:cNvPr>
              <p:cNvSpPr/>
              <p:nvPr/>
            </p:nvSpPr>
            <p:spPr>
              <a:xfrm rot="21045352">
                <a:off x="2101831" y="5298715"/>
                <a:ext cx="33166" cy="19509"/>
              </a:xfrm>
              <a:custGeom>
                <a:avLst/>
                <a:gdLst>
                  <a:gd name="connsiteX0" fmla="*/ 14288 w 161925"/>
                  <a:gd name="connsiteY0" fmla="*/ 100965 h 95250"/>
                  <a:gd name="connsiteX1" fmla="*/ 0 w 161925"/>
                  <a:gd name="connsiteY1" fmla="*/ 69533 h 95250"/>
                  <a:gd name="connsiteX2" fmla="*/ 156210 w 161925"/>
                  <a:gd name="connsiteY2" fmla="*/ 0 h 95250"/>
                  <a:gd name="connsiteX3" fmla="*/ 169545 w 161925"/>
                  <a:gd name="connsiteY3" fmla="*/ 31433 h 95250"/>
                </a:gdLst>
                <a:ahLst/>
                <a:cxnLst>
                  <a:cxn ang="0">
                    <a:pos x="connsiteX0" y="connsiteY0"/>
                  </a:cxn>
                  <a:cxn ang="0">
                    <a:pos x="connsiteX1" y="connsiteY1"/>
                  </a:cxn>
                  <a:cxn ang="0">
                    <a:pos x="connsiteX2" y="connsiteY2"/>
                  </a:cxn>
                  <a:cxn ang="0">
                    <a:pos x="connsiteX3" y="connsiteY3"/>
                  </a:cxn>
                </a:cxnLst>
                <a:rect l="l" t="t" r="r" b="b"/>
                <a:pathLst>
                  <a:path w="161925" h="95250">
                    <a:moveTo>
                      <a:pt x="14288" y="100965"/>
                    </a:moveTo>
                    <a:lnTo>
                      <a:pt x="0" y="69533"/>
                    </a:lnTo>
                    <a:lnTo>
                      <a:pt x="156210" y="0"/>
                    </a:lnTo>
                    <a:lnTo>
                      <a:pt x="169545" y="31433"/>
                    </a:lnTo>
                    <a:close/>
                  </a:path>
                </a:pathLst>
              </a:custGeom>
              <a:solidFill>
                <a:schemeClr val="bg1"/>
              </a:solidFill>
              <a:ln w="9525" cap="flat">
                <a:noFill/>
                <a:prstDash val="solid"/>
                <a:miter/>
              </a:ln>
            </p:spPr>
            <p:txBody>
              <a:bodyPr rtlCol="0" anchor="ctr"/>
              <a:lstStyle/>
              <a:p>
                <a:endParaRPr lang="en-US"/>
              </a:p>
            </p:txBody>
          </p:sp>
          <p:sp>
            <p:nvSpPr>
              <p:cNvPr id="204" name="Freeform: Shape 203">
                <a:extLst>
                  <a:ext uri="{FF2B5EF4-FFF2-40B4-BE49-F238E27FC236}">
                    <a16:creationId xmlns:a16="http://schemas.microsoft.com/office/drawing/2014/main" id="{AC2DC91E-F878-444C-B25B-93492D07F1E0}"/>
                  </a:ext>
                </a:extLst>
              </p:cNvPr>
              <p:cNvSpPr/>
              <p:nvPr/>
            </p:nvSpPr>
            <p:spPr>
              <a:xfrm rot="21045352">
                <a:off x="2092996" y="5284748"/>
                <a:ext cx="33166" cy="21460"/>
              </a:xfrm>
              <a:custGeom>
                <a:avLst/>
                <a:gdLst>
                  <a:gd name="connsiteX0" fmla="*/ 14288 w 161925"/>
                  <a:gd name="connsiteY0" fmla="*/ 104775 h 104775"/>
                  <a:gd name="connsiteX1" fmla="*/ 0 w 161925"/>
                  <a:gd name="connsiteY1" fmla="*/ 74295 h 104775"/>
                  <a:gd name="connsiteX2" fmla="*/ 153353 w 161925"/>
                  <a:gd name="connsiteY2" fmla="*/ 0 h 104775"/>
                  <a:gd name="connsiteX3" fmla="*/ 167640 w 161925"/>
                  <a:gd name="connsiteY3" fmla="*/ 30480 h 104775"/>
                </a:gdLst>
                <a:ahLst/>
                <a:cxnLst>
                  <a:cxn ang="0">
                    <a:pos x="connsiteX0" y="connsiteY0"/>
                  </a:cxn>
                  <a:cxn ang="0">
                    <a:pos x="connsiteX1" y="connsiteY1"/>
                  </a:cxn>
                  <a:cxn ang="0">
                    <a:pos x="connsiteX2" y="connsiteY2"/>
                  </a:cxn>
                  <a:cxn ang="0">
                    <a:pos x="connsiteX3" y="connsiteY3"/>
                  </a:cxn>
                </a:cxnLst>
                <a:rect l="l" t="t" r="r" b="b"/>
                <a:pathLst>
                  <a:path w="161925" h="104775">
                    <a:moveTo>
                      <a:pt x="14288" y="104775"/>
                    </a:moveTo>
                    <a:lnTo>
                      <a:pt x="0" y="74295"/>
                    </a:lnTo>
                    <a:lnTo>
                      <a:pt x="153353" y="0"/>
                    </a:lnTo>
                    <a:lnTo>
                      <a:pt x="167640" y="30480"/>
                    </a:lnTo>
                    <a:close/>
                  </a:path>
                </a:pathLst>
              </a:custGeom>
              <a:solidFill>
                <a:schemeClr val="bg1"/>
              </a:solidFill>
              <a:ln w="9525" cap="flat">
                <a:noFill/>
                <a:prstDash val="solid"/>
                <a:miter/>
              </a:ln>
            </p:spPr>
            <p:txBody>
              <a:bodyPr rtlCol="0" anchor="ctr"/>
              <a:lstStyle/>
              <a:p>
                <a:endParaRPr lang="en-US"/>
              </a:p>
            </p:txBody>
          </p:sp>
          <p:sp>
            <p:nvSpPr>
              <p:cNvPr id="205" name="Freeform: Shape 204">
                <a:extLst>
                  <a:ext uri="{FF2B5EF4-FFF2-40B4-BE49-F238E27FC236}">
                    <a16:creationId xmlns:a16="http://schemas.microsoft.com/office/drawing/2014/main" id="{DA68FCE8-27C8-4DBA-8DA6-22A5569D8C05}"/>
                  </a:ext>
                </a:extLst>
              </p:cNvPr>
              <p:cNvSpPr/>
              <p:nvPr/>
            </p:nvSpPr>
            <p:spPr>
              <a:xfrm rot="21045352">
                <a:off x="2083426" y="5270888"/>
                <a:ext cx="33166" cy="21460"/>
              </a:xfrm>
              <a:custGeom>
                <a:avLst/>
                <a:gdLst>
                  <a:gd name="connsiteX0" fmla="*/ 15240 w 161925"/>
                  <a:gd name="connsiteY0" fmla="*/ 110490 h 104775"/>
                  <a:gd name="connsiteX1" fmla="*/ 0 w 161925"/>
                  <a:gd name="connsiteY1" fmla="*/ 80963 h 104775"/>
                  <a:gd name="connsiteX2" fmla="*/ 150495 w 161925"/>
                  <a:gd name="connsiteY2" fmla="*/ 0 h 104775"/>
                  <a:gd name="connsiteX3" fmla="*/ 165735 w 161925"/>
                  <a:gd name="connsiteY3" fmla="*/ 30480 h 104775"/>
                </a:gdLst>
                <a:ahLst/>
                <a:cxnLst>
                  <a:cxn ang="0">
                    <a:pos x="connsiteX0" y="connsiteY0"/>
                  </a:cxn>
                  <a:cxn ang="0">
                    <a:pos x="connsiteX1" y="connsiteY1"/>
                  </a:cxn>
                  <a:cxn ang="0">
                    <a:pos x="connsiteX2" y="connsiteY2"/>
                  </a:cxn>
                  <a:cxn ang="0">
                    <a:pos x="connsiteX3" y="connsiteY3"/>
                  </a:cxn>
                </a:cxnLst>
                <a:rect l="l" t="t" r="r" b="b"/>
                <a:pathLst>
                  <a:path w="161925" h="104775">
                    <a:moveTo>
                      <a:pt x="15240" y="110490"/>
                    </a:moveTo>
                    <a:lnTo>
                      <a:pt x="0" y="80963"/>
                    </a:lnTo>
                    <a:lnTo>
                      <a:pt x="150495" y="0"/>
                    </a:lnTo>
                    <a:lnTo>
                      <a:pt x="165735" y="30480"/>
                    </a:lnTo>
                    <a:close/>
                  </a:path>
                </a:pathLst>
              </a:custGeom>
              <a:solidFill>
                <a:schemeClr val="bg1"/>
              </a:solidFill>
              <a:ln w="9525" cap="flat">
                <a:noFill/>
                <a:prstDash val="solid"/>
                <a:miter/>
              </a:ln>
            </p:spPr>
            <p:txBody>
              <a:bodyPr rtlCol="0" anchor="ctr"/>
              <a:lstStyle/>
              <a:p>
                <a:endParaRPr lang="en-US"/>
              </a:p>
            </p:txBody>
          </p:sp>
          <p:sp>
            <p:nvSpPr>
              <p:cNvPr id="206" name="Freeform: Shape 205">
                <a:extLst>
                  <a:ext uri="{FF2B5EF4-FFF2-40B4-BE49-F238E27FC236}">
                    <a16:creationId xmlns:a16="http://schemas.microsoft.com/office/drawing/2014/main" id="{8F69DE30-8FE3-4A8E-A88A-1AA8712F0B00}"/>
                  </a:ext>
                </a:extLst>
              </p:cNvPr>
              <p:cNvSpPr/>
              <p:nvPr/>
            </p:nvSpPr>
            <p:spPr>
              <a:xfrm rot="21045352">
                <a:off x="2063124" y="5244753"/>
                <a:ext cx="33166" cy="23411"/>
              </a:xfrm>
              <a:custGeom>
                <a:avLst/>
                <a:gdLst>
                  <a:gd name="connsiteX0" fmla="*/ 18097 w 161925"/>
                  <a:gd name="connsiteY0" fmla="*/ 119063 h 114300"/>
                  <a:gd name="connsiteX1" fmla="*/ 0 w 161925"/>
                  <a:gd name="connsiteY1" fmla="*/ 90488 h 114300"/>
                  <a:gd name="connsiteX2" fmla="*/ 144780 w 161925"/>
                  <a:gd name="connsiteY2" fmla="*/ 0 h 114300"/>
                  <a:gd name="connsiteX3" fmla="*/ 162877 w 161925"/>
                  <a:gd name="connsiteY3" fmla="*/ 28575 h 114300"/>
                </a:gdLst>
                <a:ahLst/>
                <a:cxnLst>
                  <a:cxn ang="0">
                    <a:pos x="connsiteX0" y="connsiteY0"/>
                  </a:cxn>
                  <a:cxn ang="0">
                    <a:pos x="connsiteX1" y="connsiteY1"/>
                  </a:cxn>
                  <a:cxn ang="0">
                    <a:pos x="connsiteX2" y="connsiteY2"/>
                  </a:cxn>
                  <a:cxn ang="0">
                    <a:pos x="connsiteX3" y="connsiteY3"/>
                  </a:cxn>
                </a:cxnLst>
                <a:rect l="l" t="t" r="r" b="b"/>
                <a:pathLst>
                  <a:path w="161925" h="114300">
                    <a:moveTo>
                      <a:pt x="18097" y="119063"/>
                    </a:moveTo>
                    <a:lnTo>
                      <a:pt x="0" y="90488"/>
                    </a:lnTo>
                    <a:lnTo>
                      <a:pt x="144780" y="0"/>
                    </a:lnTo>
                    <a:lnTo>
                      <a:pt x="162877" y="28575"/>
                    </a:lnTo>
                    <a:close/>
                  </a:path>
                </a:pathLst>
              </a:custGeom>
              <a:solidFill>
                <a:schemeClr val="bg1"/>
              </a:solidFill>
              <a:ln w="9525" cap="flat">
                <a:noFill/>
                <a:prstDash val="solid"/>
                <a:miter/>
              </a:ln>
            </p:spPr>
            <p:txBody>
              <a:bodyPr rtlCol="0" anchor="ctr"/>
              <a:lstStyle/>
              <a:p>
                <a:endParaRPr lang="en-US"/>
              </a:p>
            </p:txBody>
          </p:sp>
          <p:sp>
            <p:nvSpPr>
              <p:cNvPr id="207" name="Freeform: Shape 206">
                <a:extLst>
                  <a:ext uri="{FF2B5EF4-FFF2-40B4-BE49-F238E27FC236}">
                    <a16:creationId xmlns:a16="http://schemas.microsoft.com/office/drawing/2014/main" id="{3075310E-DB05-4D7D-A304-5F9706AB1D11}"/>
                  </a:ext>
                </a:extLst>
              </p:cNvPr>
              <p:cNvSpPr/>
              <p:nvPr/>
            </p:nvSpPr>
            <p:spPr>
              <a:xfrm rot="21045352">
                <a:off x="2052532" y="5232220"/>
                <a:ext cx="31215" cy="25362"/>
              </a:xfrm>
              <a:custGeom>
                <a:avLst/>
                <a:gdLst>
                  <a:gd name="connsiteX0" fmla="*/ 18098 w 152400"/>
                  <a:gd name="connsiteY0" fmla="*/ 123825 h 123825"/>
                  <a:gd name="connsiteX1" fmla="*/ 0 w 152400"/>
                  <a:gd name="connsiteY1" fmla="*/ 96202 h 123825"/>
                  <a:gd name="connsiteX2" fmla="*/ 140970 w 152400"/>
                  <a:gd name="connsiteY2" fmla="*/ 0 h 123825"/>
                  <a:gd name="connsiteX3" fmla="*/ 160020 w 152400"/>
                  <a:gd name="connsiteY3" fmla="*/ 28575 h 123825"/>
                </a:gdLst>
                <a:ahLst/>
                <a:cxnLst>
                  <a:cxn ang="0">
                    <a:pos x="connsiteX0" y="connsiteY0"/>
                  </a:cxn>
                  <a:cxn ang="0">
                    <a:pos x="connsiteX1" y="connsiteY1"/>
                  </a:cxn>
                  <a:cxn ang="0">
                    <a:pos x="connsiteX2" y="connsiteY2"/>
                  </a:cxn>
                  <a:cxn ang="0">
                    <a:pos x="connsiteX3" y="connsiteY3"/>
                  </a:cxn>
                </a:cxnLst>
                <a:rect l="l" t="t" r="r" b="b"/>
                <a:pathLst>
                  <a:path w="152400" h="123825">
                    <a:moveTo>
                      <a:pt x="18098" y="123825"/>
                    </a:moveTo>
                    <a:lnTo>
                      <a:pt x="0" y="96202"/>
                    </a:lnTo>
                    <a:lnTo>
                      <a:pt x="140970" y="0"/>
                    </a:lnTo>
                    <a:lnTo>
                      <a:pt x="160020" y="28575"/>
                    </a:lnTo>
                    <a:close/>
                  </a:path>
                </a:pathLst>
              </a:custGeom>
              <a:solidFill>
                <a:schemeClr val="bg1"/>
              </a:solidFill>
              <a:ln w="9525" cap="flat">
                <a:noFill/>
                <a:prstDash val="solid"/>
                <a:miter/>
              </a:ln>
            </p:spPr>
            <p:txBody>
              <a:bodyPr rtlCol="0" anchor="ctr"/>
              <a:lstStyle/>
              <a:p>
                <a:endParaRPr lang="en-US"/>
              </a:p>
            </p:txBody>
          </p:sp>
          <p:sp>
            <p:nvSpPr>
              <p:cNvPr id="208" name="Freeform: Shape 207">
                <a:extLst>
                  <a:ext uri="{FF2B5EF4-FFF2-40B4-BE49-F238E27FC236}">
                    <a16:creationId xmlns:a16="http://schemas.microsoft.com/office/drawing/2014/main" id="{173F5750-5665-49EC-98F8-A5A139E7EE5F}"/>
                  </a:ext>
                </a:extLst>
              </p:cNvPr>
              <p:cNvSpPr/>
              <p:nvPr/>
            </p:nvSpPr>
            <p:spPr>
              <a:xfrm rot="21045352">
                <a:off x="2041288" y="5220213"/>
                <a:ext cx="31215" cy="25362"/>
              </a:xfrm>
              <a:custGeom>
                <a:avLst/>
                <a:gdLst>
                  <a:gd name="connsiteX0" fmla="*/ 20003 w 152400"/>
                  <a:gd name="connsiteY0" fmla="*/ 127635 h 123825"/>
                  <a:gd name="connsiteX1" fmla="*/ 0 w 152400"/>
                  <a:gd name="connsiteY1" fmla="*/ 100013 h 123825"/>
                  <a:gd name="connsiteX2" fmla="*/ 138113 w 152400"/>
                  <a:gd name="connsiteY2" fmla="*/ 0 h 123825"/>
                  <a:gd name="connsiteX3" fmla="*/ 158115 w 152400"/>
                  <a:gd name="connsiteY3" fmla="*/ 27623 h 123825"/>
                </a:gdLst>
                <a:ahLst/>
                <a:cxnLst>
                  <a:cxn ang="0">
                    <a:pos x="connsiteX0" y="connsiteY0"/>
                  </a:cxn>
                  <a:cxn ang="0">
                    <a:pos x="connsiteX1" y="connsiteY1"/>
                  </a:cxn>
                  <a:cxn ang="0">
                    <a:pos x="connsiteX2" y="connsiteY2"/>
                  </a:cxn>
                  <a:cxn ang="0">
                    <a:pos x="connsiteX3" y="connsiteY3"/>
                  </a:cxn>
                </a:cxnLst>
                <a:rect l="l" t="t" r="r" b="b"/>
                <a:pathLst>
                  <a:path w="152400" h="123825">
                    <a:moveTo>
                      <a:pt x="20003" y="127635"/>
                    </a:moveTo>
                    <a:lnTo>
                      <a:pt x="0" y="100013"/>
                    </a:lnTo>
                    <a:lnTo>
                      <a:pt x="138113" y="0"/>
                    </a:lnTo>
                    <a:lnTo>
                      <a:pt x="158115" y="27623"/>
                    </a:lnTo>
                    <a:close/>
                  </a:path>
                </a:pathLst>
              </a:custGeom>
              <a:solidFill>
                <a:schemeClr val="bg1"/>
              </a:solidFill>
              <a:ln w="9525" cap="flat">
                <a:noFill/>
                <a:prstDash val="solid"/>
                <a:miter/>
              </a:ln>
            </p:spPr>
            <p:txBody>
              <a:bodyPr rtlCol="0" anchor="ctr"/>
              <a:lstStyle/>
              <a:p>
                <a:endParaRPr lang="en-US"/>
              </a:p>
            </p:txBody>
          </p:sp>
          <p:sp>
            <p:nvSpPr>
              <p:cNvPr id="209" name="Freeform: Shape 208">
                <a:extLst>
                  <a:ext uri="{FF2B5EF4-FFF2-40B4-BE49-F238E27FC236}">
                    <a16:creationId xmlns:a16="http://schemas.microsoft.com/office/drawing/2014/main" id="{F4C8E3DD-27E3-483C-85AC-046B2FF283C3}"/>
                  </a:ext>
                </a:extLst>
              </p:cNvPr>
              <p:cNvSpPr/>
              <p:nvPr/>
            </p:nvSpPr>
            <p:spPr>
              <a:xfrm rot="21045352">
                <a:off x="2029690" y="5208462"/>
                <a:ext cx="31215" cy="25362"/>
              </a:xfrm>
              <a:custGeom>
                <a:avLst/>
                <a:gdLst>
                  <a:gd name="connsiteX0" fmla="*/ 20955 w 152400"/>
                  <a:gd name="connsiteY0" fmla="*/ 131445 h 123825"/>
                  <a:gd name="connsiteX1" fmla="*/ 0 w 152400"/>
                  <a:gd name="connsiteY1" fmla="*/ 104775 h 123825"/>
                  <a:gd name="connsiteX2" fmla="*/ 134302 w 152400"/>
                  <a:gd name="connsiteY2" fmla="*/ 0 h 123825"/>
                  <a:gd name="connsiteX3" fmla="*/ 155257 w 152400"/>
                  <a:gd name="connsiteY3" fmla="*/ 26670 h 123825"/>
                </a:gdLst>
                <a:ahLst/>
                <a:cxnLst>
                  <a:cxn ang="0">
                    <a:pos x="connsiteX0" y="connsiteY0"/>
                  </a:cxn>
                  <a:cxn ang="0">
                    <a:pos x="connsiteX1" y="connsiteY1"/>
                  </a:cxn>
                  <a:cxn ang="0">
                    <a:pos x="connsiteX2" y="connsiteY2"/>
                  </a:cxn>
                  <a:cxn ang="0">
                    <a:pos x="connsiteX3" y="connsiteY3"/>
                  </a:cxn>
                </a:cxnLst>
                <a:rect l="l" t="t" r="r" b="b"/>
                <a:pathLst>
                  <a:path w="152400" h="123825">
                    <a:moveTo>
                      <a:pt x="20955" y="131445"/>
                    </a:moveTo>
                    <a:lnTo>
                      <a:pt x="0" y="104775"/>
                    </a:lnTo>
                    <a:lnTo>
                      <a:pt x="134302" y="0"/>
                    </a:lnTo>
                    <a:lnTo>
                      <a:pt x="155257" y="26670"/>
                    </a:lnTo>
                    <a:close/>
                  </a:path>
                </a:pathLst>
              </a:custGeom>
              <a:solidFill>
                <a:schemeClr val="bg1"/>
              </a:solidFill>
              <a:ln w="9525" cap="flat">
                <a:noFill/>
                <a:prstDash val="solid"/>
                <a:miter/>
              </a:ln>
            </p:spPr>
            <p:txBody>
              <a:bodyPr rtlCol="0" anchor="ctr"/>
              <a:lstStyle/>
              <a:p>
                <a:endParaRPr lang="en-US"/>
              </a:p>
            </p:txBody>
          </p:sp>
          <p:sp>
            <p:nvSpPr>
              <p:cNvPr id="210" name="Freeform: Shape 209">
                <a:extLst>
                  <a:ext uri="{FF2B5EF4-FFF2-40B4-BE49-F238E27FC236}">
                    <a16:creationId xmlns:a16="http://schemas.microsoft.com/office/drawing/2014/main" id="{3E841F1A-BACA-4651-8DBA-FE1D05736405}"/>
                  </a:ext>
                </a:extLst>
              </p:cNvPr>
              <p:cNvSpPr/>
              <p:nvPr/>
            </p:nvSpPr>
            <p:spPr>
              <a:xfrm rot="21045352">
                <a:off x="2005504" y="5186479"/>
                <a:ext cx="29264" cy="27313"/>
              </a:xfrm>
              <a:custGeom>
                <a:avLst/>
                <a:gdLst>
                  <a:gd name="connsiteX0" fmla="*/ 22860 w 142875"/>
                  <a:gd name="connsiteY0" fmla="*/ 139065 h 133350"/>
                  <a:gd name="connsiteX1" fmla="*/ 0 w 142875"/>
                  <a:gd name="connsiteY1" fmla="*/ 113347 h 133350"/>
                  <a:gd name="connsiteX2" fmla="*/ 126682 w 142875"/>
                  <a:gd name="connsiteY2" fmla="*/ 0 h 133350"/>
                  <a:gd name="connsiteX3" fmla="*/ 149542 w 142875"/>
                  <a:gd name="connsiteY3" fmla="*/ 24765 h 133350"/>
                </a:gdLst>
                <a:ahLst/>
                <a:cxnLst>
                  <a:cxn ang="0">
                    <a:pos x="connsiteX0" y="connsiteY0"/>
                  </a:cxn>
                  <a:cxn ang="0">
                    <a:pos x="connsiteX1" y="connsiteY1"/>
                  </a:cxn>
                  <a:cxn ang="0">
                    <a:pos x="connsiteX2" y="connsiteY2"/>
                  </a:cxn>
                  <a:cxn ang="0">
                    <a:pos x="connsiteX3" y="connsiteY3"/>
                  </a:cxn>
                </a:cxnLst>
                <a:rect l="l" t="t" r="r" b="b"/>
                <a:pathLst>
                  <a:path w="142875" h="133350">
                    <a:moveTo>
                      <a:pt x="22860" y="139065"/>
                    </a:moveTo>
                    <a:lnTo>
                      <a:pt x="0" y="113347"/>
                    </a:lnTo>
                    <a:lnTo>
                      <a:pt x="126682" y="0"/>
                    </a:lnTo>
                    <a:lnTo>
                      <a:pt x="149542" y="24765"/>
                    </a:lnTo>
                    <a:close/>
                  </a:path>
                </a:pathLst>
              </a:custGeom>
              <a:solidFill>
                <a:schemeClr val="bg1"/>
              </a:solidFill>
              <a:ln w="9525" cap="flat">
                <a:noFill/>
                <a:prstDash val="solid"/>
                <a:miter/>
              </a:ln>
            </p:spPr>
            <p:txBody>
              <a:bodyPr rtlCol="0" anchor="ctr"/>
              <a:lstStyle/>
              <a:p>
                <a:endParaRPr lang="en-US"/>
              </a:p>
            </p:txBody>
          </p:sp>
          <p:sp>
            <p:nvSpPr>
              <p:cNvPr id="211" name="Freeform: Shape 210">
                <a:extLst>
                  <a:ext uri="{FF2B5EF4-FFF2-40B4-BE49-F238E27FC236}">
                    <a16:creationId xmlns:a16="http://schemas.microsoft.com/office/drawing/2014/main" id="{5F454187-1835-4628-B648-504D47C6BBBC}"/>
                  </a:ext>
                </a:extLst>
              </p:cNvPr>
              <p:cNvSpPr/>
              <p:nvPr/>
            </p:nvSpPr>
            <p:spPr>
              <a:xfrm rot="21045352">
                <a:off x="1993064" y="5175866"/>
                <a:ext cx="29264" cy="29264"/>
              </a:xfrm>
              <a:custGeom>
                <a:avLst/>
                <a:gdLst>
                  <a:gd name="connsiteX0" fmla="*/ 23813 w 142875"/>
                  <a:gd name="connsiteY0" fmla="*/ 143827 h 142875"/>
                  <a:gd name="connsiteX1" fmla="*/ 0 w 142875"/>
                  <a:gd name="connsiteY1" fmla="*/ 119063 h 142875"/>
                  <a:gd name="connsiteX2" fmla="*/ 122872 w 142875"/>
                  <a:gd name="connsiteY2" fmla="*/ 0 h 142875"/>
                  <a:gd name="connsiteX3" fmla="*/ 146685 w 142875"/>
                  <a:gd name="connsiteY3" fmla="*/ 24765 h 142875"/>
                </a:gdLst>
                <a:ahLst/>
                <a:cxnLst>
                  <a:cxn ang="0">
                    <a:pos x="connsiteX0" y="connsiteY0"/>
                  </a:cxn>
                  <a:cxn ang="0">
                    <a:pos x="connsiteX1" y="connsiteY1"/>
                  </a:cxn>
                  <a:cxn ang="0">
                    <a:pos x="connsiteX2" y="connsiteY2"/>
                  </a:cxn>
                  <a:cxn ang="0">
                    <a:pos x="connsiteX3" y="connsiteY3"/>
                  </a:cxn>
                </a:cxnLst>
                <a:rect l="l" t="t" r="r" b="b"/>
                <a:pathLst>
                  <a:path w="142875" h="142875">
                    <a:moveTo>
                      <a:pt x="23813" y="143827"/>
                    </a:moveTo>
                    <a:lnTo>
                      <a:pt x="0" y="119063"/>
                    </a:lnTo>
                    <a:lnTo>
                      <a:pt x="122872" y="0"/>
                    </a:lnTo>
                    <a:lnTo>
                      <a:pt x="146685" y="24765"/>
                    </a:lnTo>
                    <a:close/>
                  </a:path>
                </a:pathLst>
              </a:custGeom>
              <a:solidFill>
                <a:schemeClr val="bg1"/>
              </a:solidFill>
              <a:ln w="9525" cap="flat">
                <a:noFill/>
                <a:prstDash val="solid"/>
                <a:miter/>
              </a:ln>
            </p:spPr>
            <p:txBody>
              <a:bodyPr rtlCol="0" anchor="ctr"/>
              <a:lstStyle/>
              <a:p>
                <a:endParaRPr lang="en-US"/>
              </a:p>
            </p:txBody>
          </p:sp>
          <p:sp>
            <p:nvSpPr>
              <p:cNvPr id="212" name="Freeform: Shape 211">
                <a:extLst>
                  <a:ext uri="{FF2B5EF4-FFF2-40B4-BE49-F238E27FC236}">
                    <a16:creationId xmlns:a16="http://schemas.microsoft.com/office/drawing/2014/main" id="{20030867-632D-4D06-A1C9-C9ACB31F3078}"/>
                  </a:ext>
                </a:extLst>
              </p:cNvPr>
              <p:cNvSpPr/>
              <p:nvPr/>
            </p:nvSpPr>
            <p:spPr>
              <a:xfrm rot="21045352">
                <a:off x="1980208" y="5166099"/>
                <a:ext cx="29264" cy="29264"/>
              </a:xfrm>
              <a:custGeom>
                <a:avLst/>
                <a:gdLst>
                  <a:gd name="connsiteX0" fmla="*/ 23813 w 142875"/>
                  <a:gd name="connsiteY0" fmla="*/ 145732 h 142875"/>
                  <a:gd name="connsiteX1" fmla="*/ 0 w 142875"/>
                  <a:gd name="connsiteY1" fmla="*/ 121920 h 142875"/>
                  <a:gd name="connsiteX2" fmla="*/ 118110 w 142875"/>
                  <a:gd name="connsiteY2" fmla="*/ 0 h 142875"/>
                  <a:gd name="connsiteX3" fmla="*/ 142875 w 142875"/>
                  <a:gd name="connsiteY3" fmla="*/ 23813 h 142875"/>
                </a:gdLst>
                <a:ahLst/>
                <a:cxnLst>
                  <a:cxn ang="0">
                    <a:pos x="connsiteX0" y="connsiteY0"/>
                  </a:cxn>
                  <a:cxn ang="0">
                    <a:pos x="connsiteX1" y="connsiteY1"/>
                  </a:cxn>
                  <a:cxn ang="0">
                    <a:pos x="connsiteX2" y="connsiteY2"/>
                  </a:cxn>
                  <a:cxn ang="0">
                    <a:pos x="connsiteX3" y="connsiteY3"/>
                  </a:cxn>
                </a:cxnLst>
                <a:rect l="l" t="t" r="r" b="b"/>
                <a:pathLst>
                  <a:path w="142875" h="142875">
                    <a:moveTo>
                      <a:pt x="23813" y="145732"/>
                    </a:moveTo>
                    <a:lnTo>
                      <a:pt x="0" y="121920"/>
                    </a:lnTo>
                    <a:lnTo>
                      <a:pt x="118110" y="0"/>
                    </a:lnTo>
                    <a:lnTo>
                      <a:pt x="142875" y="23813"/>
                    </a:lnTo>
                    <a:close/>
                  </a:path>
                </a:pathLst>
              </a:custGeom>
              <a:solidFill>
                <a:schemeClr val="bg1"/>
              </a:solidFill>
              <a:ln w="9525" cap="flat">
                <a:noFill/>
                <a:prstDash val="solid"/>
                <a:miter/>
              </a:ln>
            </p:spPr>
            <p:txBody>
              <a:bodyPr rtlCol="0" anchor="ctr"/>
              <a:lstStyle/>
              <a:p>
                <a:endParaRPr lang="en-US"/>
              </a:p>
            </p:txBody>
          </p:sp>
          <p:sp>
            <p:nvSpPr>
              <p:cNvPr id="213" name="Freeform: Shape 212">
                <a:extLst>
                  <a:ext uri="{FF2B5EF4-FFF2-40B4-BE49-F238E27FC236}">
                    <a16:creationId xmlns:a16="http://schemas.microsoft.com/office/drawing/2014/main" id="{EC345E81-5E5A-4464-A096-F7A8A0CDDAAA}"/>
                  </a:ext>
                </a:extLst>
              </p:cNvPr>
              <p:cNvSpPr/>
              <p:nvPr/>
            </p:nvSpPr>
            <p:spPr>
              <a:xfrm rot="21045352">
                <a:off x="1966818" y="5156775"/>
                <a:ext cx="27313" cy="29264"/>
              </a:xfrm>
              <a:custGeom>
                <a:avLst/>
                <a:gdLst>
                  <a:gd name="connsiteX0" fmla="*/ 25718 w 133350"/>
                  <a:gd name="connsiteY0" fmla="*/ 149542 h 142875"/>
                  <a:gd name="connsiteX1" fmla="*/ 0 w 133350"/>
                  <a:gd name="connsiteY1" fmla="*/ 126683 h 142875"/>
                  <a:gd name="connsiteX2" fmla="*/ 114300 w 133350"/>
                  <a:gd name="connsiteY2" fmla="*/ 0 h 142875"/>
                  <a:gd name="connsiteX3" fmla="*/ 140018 w 133350"/>
                  <a:gd name="connsiteY3" fmla="*/ 22860 h 142875"/>
                </a:gdLst>
                <a:ahLst/>
                <a:cxnLst>
                  <a:cxn ang="0">
                    <a:pos x="connsiteX0" y="connsiteY0"/>
                  </a:cxn>
                  <a:cxn ang="0">
                    <a:pos x="connsiteX1" y="connsiteY1"/>
                  </a:cxn>
                  <a:cxn ang="0">
                    <a:pos x="connsiteX2" y="connsiteY2"/>
                  </a:cxn>
                  <a:cxn ang="0">
                    <a:pos x="connsiteX3" y="connsiteY3"/>
                  </a:cxn>
                </a:cxnLst>
                <a:rect l="l" t="t" r="r" b="b"/>
                <a:pathLst>
                  <a:path w="133350" h="142875">
                    <a:moveTo>
                      <a:pt x="25718" y="149542"/>
                    </a:moveTo>
                    <a:lnTo>
                      <a:pt x="0" y="126683"/>
                    </a:lnTo>
                    <a:lnTo>
                      <a:pt x="114300" y="0"/>
                    </a:lnTo>
                    <a:lnTo>
                      <a:pt x="140018" y="22860"/>
                    </a:lnTo>
                    <a:close/>
                  </a:path>
                </a:pathLst>
              </a:custGeom>
              <a:solidFill>
                <a:schemeClr val="bg1"/>
              </a:solidFill>
              <a:ln w="9525" cap="flat">
                <a:noFill/>
                <a:prstDash val="solid"/>
                <a:miter/>
              </a:ln>
            </p:spPr>
            <p:txBody>
              <a:bodyPr rtlCol="0" anchor="ctr"/>
              <a:lstStyle/>
              <a:p>
                <a:endParaRPr lang="en-US"/>
              </a:p>
            </p:txBody>
          </p:sp>
          <p:sp>
            <p:nvSpPr>
              <p:cNvPr id="214" name="Freeform: Shape 213">
                <a:extLst>
                  <a:ext uri="{FF2B5EF4-FFF2-40B4-BE49-F238E27FC236}">
                    <a16:creationId xmlns:a16="http://schemas.microsoft.com/office/drawing/2014/main" id="{ACF837EB-0AD2-4B61-8179-A23EA5FC8E77}"/>
                  </a:ext>
                </a:extLst>
              </p:cNvPr>
              <p:cNvSpPr/>
              <p:nvPr/>
            </p:nvSpPr>
            <p:spPr>
              <a:xfrm rot="21045352">
                <a:off x="1939631" y="5139431"/>
                <a:ext cx="25362" cy="31215"/>
              </a:xfrm>
              <a:custGeom>
                <a:avLst/>
                <a:gdLst>
                  <a:gd name="connsiteX0" fmla="*/ 26670 w 123825"/>
                  <a:gd name="connsiteY0" fmla="*/ 156210 h 152400"/>
                  <a:gd name="connsiteX1" fmla="*/ 0 w 123825"/>
                  <a:gd name="connsiteY1" fmla="*/ 134302 h 152400"/>
                  <a:gd name="connsiteX2" fmla="*/ 104775 w 123825"/>
                  <a:gd name="connsiteY2" fmla="*/ 0 h 152400"/>
                  <a:gd name="connsiteX3" fmla="*/ 131445 w 123825"/>
                  <a:gd name="connsiteY3" fmla="*/ 20955 h 152400"/>
                </a:gdLst>
                <a:ahLst/>
                <a:cxnLst>
                  <a:cxn ang="0">
                    <a:pos x="connsiteX0" y="connsiteY0"/>
                  </a:cxn>
                  <a:cxn ang="0">
                    <a:pos x="connsiteX1" y="connsiteY1"/>
                  </a:cxn>
                  <a:cxn ang="0">
                    <a:pos x="connsiteX2" y="connsiteY2"/>
                  </a:cxn>
                  <a:cxn ang="0">
                    <a:pos x="connsiteX3" y="connsiteY3"/>
                  </a:cxn>
                </a:cxnLst>
                <a:rect l="l" t="t" r="r" b="b"/>
                <a:pathLst>
                  <a:path w="123825" h="152400">
                    <a:moveTo>
                      <a:pt x="26670" y="156210"/>
                    </a:moveTo>
                    <a:lnTo>
                      <a:pt x="0" y="134302"/>
                    </a:lnTo>
                    <a:lnTo>
                      <a:pt x="104775" y="0"/>
                    </a:lnTo>
                    <a:lnTo>
                      <a:pt x="131445" y="20955"/>
                    </a:lnTo>
                    <a:close/>
                  </a:path>
                </a:pathLst>
              </a:custGeom>
              <a:solidFill>
                <a:schemeClr val="bg1"/>
              </a:solidFill>
              <a:ln w="9525" cap="flat">
                <a:noFill/>
                <a:prstDash val="solid"/>
                <a:miter/>
              </a:ln>
            </p:spPr>
            <p:txBody>
              <a:bodyPr rtlCol="0" anchor="ctr"/>
              <a:lstStyle/>
              <a:p>
                <a:endParaRPr lang="en-US"/>
              </a:p>
            </p:txBody>
          </p:sp>
          <p:sp>
            <p:nvSpPr>
              <p:cNvPr id="215" name="Freeform: Shape 214">
                <a:extLst>
                  <a:ext uri="{FF2B5EF4-FFF2-40B4-BE49-F238E27FC236}">
                    <a16:creationId xmlns:a16="http://schemas.microsoft.com/office/drawing/2014/main" id="{9AE1E578-81BA-47BC-BE9C-1ED183E2E7F7}"/>
                  </a:ext>
                </a:extLst>
              </p:cNvPr>
              <p:cNvSpPr/>
              <p:nvPr/>
            </p:nvSpPr>
            <p:spPr>
              <a:xfrm rot="21045352">
                <a:off x="1925485" y="5131455"/>
                <a:ext cx="25362" cy="31215"/>
              </a:xfrm>
              <a:custGeom>
                <a:avLst/>
                <a:gdLst>
                  <a:gd name="connsiteX0" fmla="*/ 27622 w 123825"/>
                  <a:gd name="connsiteY0" fmla="*/ 159068 h 152400"/>
                  <a:gd name="connsiteX1" fmla="*/ 0 w 123825"/>
                  <a:gd name="connsiteY1" fmla="*/ 138112 h 152400"/>
                  <a:gd name="connsiteX2" fmla="*/ 100013 w 123825"/>
                  <a:gd name="connsiteY2" fmla="*/ 0 h 152400"/>
                  <a:gd name="connsiteX3" fmla="*/ 127635 w 123825"/>
                  <a:gd name="connsiteY3" fmla="*/ 20955 h 152400"/>
                </a:gdLst>
                <a:ahLst/>
                <a:cxnLst>
                  <a:cxn ang="0">
                    <a:pos x="connsiteX0" y="connsiteY0"/>
                  </a:cxn>
                  <a:cxn ang="0">
                    <a:pos x="connsiteX1" y="connsiteY1"/>
                  </a:cxn>
                  <a:cxn ang="0">
                    <a:pos x="connsiteX2" y="connsiteY2"/>
                  </a:cxn>
                  <a:cxn ang="0">
                    <a:pos x="connsiteX3" y="connsiteY3"/>
                  </a:cxn>
                </a:cxnLst>
                <a:rect l="l" t="t" r="r" b="b"/>
                <a:pathLst>
                  <a:path w="123825" h="152400">
                    <a:moveTo>
                      <a:pt x="27622" y="159068"/>
                    </a:moveTo>
                    <a:lnTo>
                      <a:pt x="0" y="138112"/>
                    </a:lnTo>
                    <a:lnTo>
                      <a:pt x="100013" y="0"/>
                    </a:lnTo>
                    <a:lnTo>
                      <a:pt x="127635" y="20955"/>
                    </a:lnTo>
                    <a:close/>
                  </a:path>
                </a:pathLst>
              </a:custGeom>
              <a:solidFill>
                <a:schemeClr val="bg1"/>
              </a:solidFill>
              <a:ln w="9525" cap="flat">
                <a:noFill/>
                <a:prstDash val="solid"/>
                <a:miter/>
              </a:ln>
            </p:spPr>
            <p:txBody>
              <a:bodyPr rtlCol="0" anchor="ctr"/>
              <a:lstStyle/>
              <a:p>
                <a:endParaRPr lang="en-US"/>
              </a:p>
            </p:txBody>
          </p:sp>
          <p:sp>
            <p:nvSpPr>
              <p:cNvPr id="216" name="Freeform: Shape 215">
                <a:extLst>
                  <a:ext uri="{FF2B5EF4-FFF2-40B4-BE49-F238E27FC236}">
                    <a16:creationId xmlns:a16="http://schemas.microsoft.com/office/drawing/2014/main" id="{EFBF4A3D-8137-4239-860B-499BD3542F58}"/>
                  </a:ext>
                </a:extLst>
              </p:cNvPr>
              <p:cNvSpPr/>
              <p:nvPr/>
            </p:nvSpPr>
            <p:spPr>
              <a:xfrm rot="21045352">
                <a:off x="1911240" y="5124088"/>
                <a:ext cx="25362" cy="31215"/>
              </a:xfrm>
              <a:custGeom>
                <a:avLst/>
                <a:gdLst>
                  <a:gd name="connsiteX0" fmla="*/ 27622 w 123825"/>
                  <a:gd name="connsiteY0" fmla="*/ 160973 h 152400"/>
                  <a:gd name="connsiteX1" fmla="*/ 0 w 123825"/>
                  <a:gd name="connsiteY1" fmla="*/ 141923 h 152400"/>
                  <a:gd name="connsiteX2" fmla="*/ 95250 w 123825"/>
                  <a:gd name="connsiteY2" fmla="*/ 0 h 152400"/>
                  <a:gd name="connsiteX3" fmla="*/ 123825 w 123825"/>
                  <a:gd name="connsiteY3" fmla="*/ 19050 h 152400"/>
                </a:gdLst>
                <a:ahLst/>
                <a:cxnLst>
                  <a:cxn ang="0">
                    <a:pos x="connsiteX0" y="connsiteY0"/>
                  </a:cxn>
                  <a:cxn ang="0">
                    <a:pos x="connsiteX1" y="connsiteY1"/>
                  </a:cxn>
                  <a:cxn ang="0">
                    <a:pos x="connsiteX2" y="connsiteY2"/>
                  </a:cxn>
                  <a:cxn ang="0">
                    <a:pos x="connsiteX3" y="connsiteY3"/>
                  </a:cxn>
                </a:cxnLst>
                <a:rect l="l" t="t" r="r" b="b"/>
                <a:pathLst>
                  <a:path w="123825" h="152400">
                    <a:moveTo>
                      <a:pt x="27622" y="160973"/>
                    </a:moveTo>
                    <a:lnTo>
                      <a:pt x="0" y="141923"/>
                    </a:lnTo>
                    <a:lnTo>
                      <a:pt x="95250" y="0"/>
                    </a:lnTo>
                    <a:lnTo>
                      <a:pt x="123825" y="19050"/>
                    </a:lnTo>
                    <a:close/>
                  </a:path>
                </a:pathLst>
              </a:custGeom>
              <a:solidFill>
                <a:schemeClr val="bg1"/>
              </a:solidFill>
              <a:ln w="9525" cap="flat">
                <a:noFill/>
                <a:prstDash val="solid"/>
                <a:miter/>
              </a:ln>
            </p:spPr>
            <p:txBody>
              <a:bodyPr rtlCol="0" anchor="ctr"/>
              <a:lstStyle/>
              <a:p>
                <a:endParaRPr lang="en-US"/>
              </a:p>
            </p:txBody>
          </p:sp>
          <p:sp>
            <p:nvSpPr>
              <p:cNvPr id="217" name="Freeform: Shape 216">
                <a:extLst>
                  <a:ext uri="{FF2B5EF4-FFF2-40B4-BE49-F238E27FC236}">
                    <a16:creationId xmlns:a16="http://schemas.microsoft.com/office/drawing/2014/main" id="{916110E2-5F6C-4237-8E97-7C00EF46CCDE}"/>
                  </a:ext>
                </a:extLst>
              </p:cNvPr>
              <p:cNvSpPr/>
              <p:nvPr/>
            </p:nvSpPr>
            <p:spPr>
              <a:xfrm rot="21045352">
                <a:off x="1896842" y="5117313"/>
                <a:ext cx="23411" cy="33166"/>
              </a:xfrm>
              <a:custGeom>
                <a:avLst/>
                <a:gdLst>
                  <a:gd name="connsiteX0" fmla="*/ 28575 w 114300"/>
                  <a:gd name="connsiteY0" fmla="*/ 162878 h 161925"/>
                  <a:gd name="connsiteX1" fmla="*/ 0 w 114300"/>
                  <a:gd name="connsiteY1" fmla="*/ 144780 h 161925"/>
                  <a:gd name="connsiteX2" fmla="*/ 90488 w 114300"/>
                  <a:gd name="connsiteY2" fmla="*/ 0 h 161925"/>
                  <a:gd name="connsiteX3" fmla="*/ 119063 w 114300"/>
                  <a:gd name="connsiteY3" fmla="*/ 19050 h 161925"/>
                </a:gdLst>
                <a:ahLst/>
                <a:cxnLst>
                  <a:cxn ang="0">
                    <a:pos x="connsiteX0" y="connsiteY0"/>
                  </a:cxn>
                  <a:cxn ang="0">
                    <a:pos x="connsiteX1" y="connsiteY1"/>
                  </a:cxn>
                  <a:cxn ang="0">
                    <a:pos x="connsiteX2" y="connsiteY2"/>
                  </a:cxn>
                  <a:cxn ang="0">
                    <a:pos x="connsiteX3" y="connsiteY3"/>
                  </a:cxn>
                </a:cxnLst>
                <a:rect l="l" t="t" r="r" b="b"/>
                <a:pathLst>
                  <a:path w="114300" h="161925">
                    <a:moveTo>
                      <a:pt x="28575" y="162878"/>
                    </a:moveTo>
                    <a:lnTo>
                      <a:pt x="0" y="144780"/>
                    </a:lnTo>
                    <a:lnTo>
                      <a:pt x="90488" y="0"/>
                    </a:lnTo>
                    <a:lnTo>
                      <a:pt x="119063" y="19050"/>
                    </a:lnTo>
                    <a:close/>
                  </a:path>
                </a:pathLst>
              </a:custGeom>
              <a:solidFill>
                <a:schemeClr val="bg1"/>
              </a:solidFill>
              <a:ln w="9525" cap="flat">
                <a:noFill/>
                <a:prstDash val="solid"/>
                <a:miter/>
              </a:ln>
            </p:spPr>
            <p:txBody>
              <a:bodyPr rtlCol="0" anchor="ctr"/>
              <a:lstStyle/>
              <a:p>
                <a:endParaRPr lang="en-US"/>
              </a:p>
            </p:txBody>
          </p:sp>
          <p:sp>
            <p:nvSpPr>
              <p:cNvPr id="218" name="Freeform: Shape 217">
                <a:extLst>
                  <a:ext uri="{FF2B5EF4-FFF2-40B4-BE49-F238E27FC236}">
                    <a16:creationId xmlns:a16="http://schemas.microsoft.com/office/drawing/2014/main" id="{9C881A7B-ED52-444F-8A9E-FD5A835CCB88}"/>
                  </a:ext>
                </a:extLst>
              </p:cNvPr>
              <p:cNvSpPr/>
              <p:nvPr/>
            </p:nvSpPr>
            <p:spPr>
              <a:xfrm rot="21045352">
                <a:off x="1867233" y="5105489"/>
                <a:ext cx="21460" cy="33166"/>
              </a:xfrm>
              <a:custGeom>
                <a:avLst/>
                <a:gdLst>
                  <a:gd name="connsiteX0" fmla="*/ 29527 w 104775"/>
                  <a:gd name="connsiteY0" fmla="*/ 166687 h 161925"/>
                  <a:gd name="connsiteX1" fmla="*/ 0 w 104775"/>
                  <a:gd name="connsiteY1" fmla="*/ 150495 h 161925"/>
                  <a:gd name="connsiteX2" fmla="*/ 80010 w 104775"/>
                  <a:gd name="connsiteY2" fmla="*/ 0 h 161925"/>
                  <a:gd name="connsiteX3" fmla="*/ 110490 w 104775"/>
                  <a:gd name="connsiteY3" fmla="*/ 16192 h 161925"/>
                </a:gdLst>
                <a:ahLst/>
                <a:cxnLst>
                  <a:cxn ang="0">
                    <a:pos x="connsiteX0" y="connsiteY0"/>
                  </a:cxn>
                  <a:cxn ang="0">
                    <a:pos x="connsiteX1" y="connsiteY1"/>
                  </a:cxn>
                  <a:cxn ang="0">
                    <a:pos x="connsiteX2" y="connsiteY2"/>
                  </a:cxn>
                  <a:cxn ang="0">
                    <a:pos x="connsiteX3" y="connsiteY3"/>
                  </a:cxn>
                </a:cxnLst>
                <a:rect l="l" t="t" r="r" b="b"/>
                <a:pathLst>
                  <a:path w="104775" h="161925">
                    <a:moveTo>
                      <a:pt x="29527" y="166687"/>
                    </a:moveTo>
                    <a:lnTo>
                      <a:pt x="0" y="150495"/>
                    </a:lnTo>
                    <a:lnTo>
                      <a:pt x="80010" y="0"/>
                    </a:lnTo>
                    <a:lnTo>
                      <a:pt x="110490" y="16192"/>
                    </a:lnTo>
                    <a:close/>
                  </a:path>
                </a:pathLst>
              </a:custGeom>
              <a:solidFill>
                <a:schemeClr val="bg1"/>
              </a:solidFill>
              <a:ln w="9525" cap="flat">
                <a:noFill/>
                <a:prstDash val="solid"/>
                <a:miter/>
              </a:ln>
            </p:spPr>
            <p:txBody>
              <a:bodyPr rtlCol="0" anchor="ctr"/>
              <a:lstStyle/>
              <a:p>
                <a:endParaRPr lang="en-US"/>
              </a:p>
            </p:txBody>
          </p:sp>
          <p:sp>
            <p:nvSpPr>
              <p:cNvPr id="219" name="Freeform: Shape 218">
                <a:extLst>
                  <a:ext uri="{FF2B5EF4-FFF2-40B4-BE49-F238E27FC236}">
                    <a16:creationId xmlns:a16="http://schemas.microsoft.com/office/drawing/2014/main" id="{211A21CA-1A13-4006-B001-42ED8F2305E5}"/>
                  </a:ext>
                </a:extLst>
              </p:cNvPr>
              <p:cNvSpPr/>
              <p:nvPr/>
            </p:nvSpPr>
            <p:spPr>
              <a:xfrm rot="21045352">
                <a:off x="1852146" y="5100236"/>
                <a:ext cx="21460" cy="33166"/>
              </a:xfrm>
              <a:custGeom>
                <a:avLst/>
                <a:gdLst>
                  <a:gd name="connsiteX0" fmla="*/ 30480 w 104775"/>
                  <a:gd name="connsiteY0" fmla="*/ 168593 h 161925"/>
                  <a:gd name="connsiteX1" fmla="*/ 0 w 104775"/>
                  <a:gd name="connsiteY1" fmla="*/ 153352 h 161925"/>
                  <a:gd name="connsiteX2" fmla="*/ 74295 w 104775"/>
                  <a:gd name="connsiteY2" fmla="*/ 0 h 161925"/>
                  <a:gd name="connsiteX3" fmla="*/ 105728 w 104775"/>
                  <a:gd name="connsiteY3" fmla="*/ 15240 h 161925"/>
                </a:gdLst>
                <a:ahLst/>
                <a:cxnLst>
                  <a:cxn ang="0">
                    <a:pos x="connsiteX0" y="connsiteY0"/>
                  </a:cxn>
                  <a:cxn ang="0">
                    <a:pos x="connsiteX1" y="connsiteY1"/>
                  </a:cxn>
                  <a:cxn ang="0">
                    <a:pos x="connsiteX2" y="connsiteY2"/>
                  </a:cxn>
                  <a:cxn ang="0">
                    <a:pos x="connsiteX3" y="connsiteY3"/>
                  </a:cxn>
                </a:cxnLst>
                <a:rect l="l" t="t" r="r" b="b"/>
                <a:pathLst>
                  <a:path w="104775" h="161925">
                    <a:moveTo>
                      <a:pt x="30480" y="168593"/>
                    </a:moveTo>
                    <a:lnTo>
                      <a:pt x="0" y="153352"/>
                    </a:lnTo>
                    <a:lnTo>
                      <a:pt x="74295" y="0"/>
                    </a:lnTo>
                    <a:lnTo>
                      <a:pt x="105728" y="15240"/>
                    </a:lnTo>
                    <a:close/>
                  </a:path>
                </a:pathLst>
              </a:custGeom>
              <a:solidFill>
                <a:schemeClr val="bg1"/>
              </a:solidFill>
              <a:ln w="9525" cap="flat">
                <a:noFill/>
                <a:prstDash val="solid"/>
                <a:miter/>
              </a:ln>
            </p:spPr>
            <p:txBody>
              <a:bodyPr rtlCol="0" anchor="ctr"/>
              <a:lstStyle/>
              <a:p>
                <a:endParaRPr lang="en-US"/>
              </a:p>
            </p:txBody>
          </p:sp>
          <p:sp>
            <p:nvSpPr>
              <p:cNvPr id="220" name="Freeform: Shape 219">
                <a:extLst>
                  <a:ext uri="{FF2B5EF4-FFF2-40B4-BE49-F238E27FC236}">
                    <a16:creationId xmlns:a16="http://schemas.microsoft.com/office/drawing/2014/main" id="{D75A7116-43CA-438D-895F-84C4841574A9}"/>
                  </a:ext>
                </a:extLst>
              </p:cNvPr>
              <p:cNvSpPr/>
              <p:nvPr/>
            </p:nvSpPr>
            <p:spPr>
              <a:xfrm rot="21045352">
                <a:off x="1836973" y="5095749"/>
                <a:ext cx="19509" cy="33166"/>
              </a:xfrm>
              <a:custGeom>
                <a:avLst/>
                <a:gdLst>
                  <a:gd name="connsiteX0" fmla="*/ 30480 w 95250"/>
                  <a:gd name="connsiteY0" fmla="*/ 169545 h 161925"/>
                  <a:gd name="connsiteX1" fmla="*/ 0 w 95250"/>
                  <a:gd name="connsiteY1" fmla="*/ 155258 h 161925"/>
                  <a:gd name="connsiteX2" fmla="*/ 68580 w 95250"/>
                  <a:gd name="connsiteY2" fmla="*/ 0 h 161925"/>
                  <a:gd name="connsiteX3" fmla="*/ 100013 w 95250"/>
                  <a:gd name="connsiteY3" fmla="*/ 13335 h 161925"/>
                </a:gdLst>
                <a:ahLst/>
                <a:cxnLst>
                  <a:cxn ang="0">
                    <a:pos x="connsiteX0" y="connsiteY0"/>
                  </a:cxn>
                  <a:cxn ang="0">
                    <a:pos x="connsiteX1" y="connsiteY1"/>
                  </a:cxn>
                  <a:cxn ang="0">
                    <a:pos x="connsiteX2" y="connsiteY2"/>
                  </a:cxn>
                  <a:cxn ang="0">
                    <a:pos x="connsiteX3" y="connsiteY3"/>
                  </a:cxn>
                </a:cxnLst>
                <a:rect l="l" t="t" r="r" b="b"/>
                <a:pathLst>
                  <a:path w="95250" h="161925">
                    <a:moveTo>
                      <a:pt x="30480" y="169545"/>
                    </a:moveTo>
                    <a:lnTo>
                      <a:pt x="0" y="155258"/>
                    </a:lnTo>
                    <a:lnTo>
                      <a:pt x="68580" y="0"/>
                    </a:lnTo>
                    <a:lnTo>
                      <a:pt x="100013" y="13335"/>
                    </a:lnTo>
                    <a:close/>
                  </a:path>
                </a:pathLst>
              </a:custGeom>
              <a:solidFill>
                <a:schemeClr val="bg1"/>
              </a:solidFill>
              <a:ln w="9525" cap="flat">
                <a:noFill/>
                <a:prstDash val="solid"/>
                <a:miter/>
              </a:ln>
            </p:spPr>
            <p:txBody>
              <a:bodyPr rtlCol="0" anchor="ctr"/>
              <a:lstStyle/>
              <a:p>
                <a:endParaRPr lang="en-US"/>
              </a:p>
            </p:txBody>
          </p:sp>
          <p:sp>
            <p:nvSpPr>
              <p:cNvPr id="221" name="Freeform: Shape 220">
                <a:extLst>
                  <a:ext uri="{FF2B5EF4-FFF2-40B4-BE49-F238E27FC236}">
                    <a16:creationId xmlns:a16="http://schemas.microsoft.com/office/drawing/2014/main" id="{A59F6DAB-5F01-4357-A255-53051DD46661}"/>
                  </a:ext>
                </a:extLst>
              </p:cNvPr>
              <p:cNvSpPr/>
              <p:nvPr/>
            </p:nvSpPr>
            <p:spPr>
              <a:xfrm rot="21045352">
                <a:off x="1821623" y="5091539"/>
                <a:ext cx="19509" cy="35117"/>
              </a:xfrm>
              <a:custGeom>
                <a:avLst/>
                <a:gdLst>
                  <a:gd name="connsiteX0" fmla="*/ 31432 w 95250"/>
                  <a:gd name="connsiteY0" fmla="*/ 171450 h 171450"/>
                  <a:gd name="connsiteX1" fmla="*/ 0 w 95250"/>
                  <a:gd name="connsiteY1" fmla="*/ 159068 h 171450"/>
                  <a:gd name="connsiteX2" fmla="*/ 63817 w 95250"/>
                  <a:gd name="connsiteY2" fmla="*/ 0 h 171450"/>
                  <a:gd name="connsiteX3" fmla="*/ 95250 w 95250"/>
                  <a:gd name="connsiteY3" fmla="*/ 13335 h 171450"/>
                </a:gdLst>
                <a:ahLst/>
                <a:cxnLst>
                  <a:cxn ang="0">
                    <a:pos x="connsiteX0" y="connsiteY0"/>
                  </a:cxn>
                  <a:cxn ang="0">
                    <a:pos x="connsiteX1" y="connsiteY1"/>
                  </a:cxn>
                  <a:cxn ang="0">
                    <a:pos x="connsiteX2" y="connsiteY2"/>
                  </a:cxn>
                  <a:cxn ang="0">
                    <a:pos x="connsiteX3" y="connsiteY3"/>
                  </a:cxn>
                </a:cxnLst>
                <a:rect l="l" t="t" r="r" b="b"/>
                <a:pathLst>
                  <a:path w="95250" h="171450">
                    <a:moveTo>
                      <a:pt x="31432" y="171450"/>
                    </a:moveTo>
                    <a:lnTo>
                      <a:pt x="0" y="159068"/>
                    </a:lnTo>
                    <a:lnTo>
                      <a:pt x="63817" y="0"/>
                    </a:lnTo>
                    <a:lnTo>
                      <a:pt x="95250" y="13335"/>
                    </a:lnTo>
                    <a:close/>
                  </a:path>
                </a:pathLst>
              </a:custGeom>
              <a:solidFill>
                <a:schemeClr val="bg1"/>
              </a:solidFill>
              <a:ln w="9525" cap="flat">
                <a:noFill/>
                <a:prstDash val="solid"/>
                <a:miter/>
              </a:ln>
            </p:spPr>
            <p:txBody>
              <a:bodyPr rtlCol="0" anchor="ctr"/>
              <a:lstStyle/>
              <a:p>
                <a:endParaRPr lang="en-US"/>
              </a:p>
            </p:txBody>
          </p:sp>
          <p:sp>
            <p:nvSpPr>
              <p:cNvPr id="222" name="Freeform: Shape 221">
                <a:extLst>
                  <a:ext uri="{FF2B5EF4-FFF2-40B4-BE49-F238E27FC236}">
                    <a16:creationId xmlns:a16="http://schemas.microsoft.com/office/drawing/2014/main" id="{0A1197EA-5383-4A8E-9FED-4612DFF95F35}"/>
                  </a:ext>
                </a:extLst>
              </p:cNvPr>
              <p:cNvSpPr/>
              <p:nvPr/>
            </p:nvSpPr>
            <p:spPr>
              <a:xfrm rot="21045352">
                <a:off x="1790753" y="5085416"/>
                <a:ext cx="15608" cy="35117"/>
              </a:xfrm>
              <a:custGeom>
                <a:avLst/>
                <a:gdLst>
                  <a:gd name="connsiteX0" fmla="*/ 31432 w 76200"/>
                  <a:gd name="connsiteY0" fmla="*/ 173355 h 171450"/>
                  <a:gd name="connsiteX1" fmla="*/ 0 w 76200"/>
                  <a:gd name="connsiteY1" fmla="*/ 162878 h 171450"/>
                  <a:gd name="connsiteX2" fmla="*/ 52388 w 76200"/>
                  <a:gd name="connsiteY2" fmla="*/ 0 h 171450"/>
                  <a:gd name="connsiteX3" fmla="*/ 84772 w 76200"/>
                  <a:gd name="connsiteY3" fmla="*/ 10478 h 171450"/>
                </a:gdLst>
                <a:ahLst/>
                <a:cxnLst>
                  <a:cxn ang="0">
                    <a:pos x="connsiteX0" y="connsiteY0"/>
                  </a:cxn>
                  <a:cxn ang="0">
                    <a:pos x="connsiteX1" y="connsiteY1"/>
                  </a:cxn>
                  <a:cxn ang="0">
                    <a:pos x="connsiteX2" y="connsiteY2"/>
                  </a:cxn>
                  <a:cxn ang="0">
                    <a:pos x="connsiteX3" y="connsiteY3"/>
                  </a:cxn>
                </a:cxnLst>
                <a:rect l="l" t="t" r="r" b="b"/>
                <a:pathLst>
                  <a:path w="76200" h="171450">
                    <a:moveTo>
                      <a:pt x="31432" y="173355"/>
                    </a:moveTo>
                    <a:lnTo>
                      <a:pt x="0" y="162878"/>
                    </a:lnTo>
                    <a:lnTo>
                      <a:pt x="52388" y="0"/>
                    </a:lnTo>
                    <a:lnTo>
                      <a:pt x="84772" y="10478"/>
                    </a:lnTo>
                    <a:close/>
                  </a:path>
                </a:pathLst>
              </a:custGeom>
              <a:solidFill>
                <a:schemeClr val="bg1"/>
              </a:solidFill>
              <a:ln w="9525" cap="flat">
                <a:noFill/>
                <a:prstDash val="solid"/>
                <a:miter/>
              </a:ln>
            </p:spPr>
            <p:txBody>
              <a:bodyPr rtlCol="0" anchor="ctr"/>
              <a:lstStyle/>
              <a:p>
                <a:endParaRPr lang="en-US"/>
              </a:p>
            </p:txBody>
          </p:sp>
          <p:sp>
            <p:nvSpPr>
              <p:cNvPr id="223" name="Freeform: Shape 222">
                <a:extLst>
                  <a:ext uri="{FF2B5EF4-FFF2-40B4-BE49-F238E27FC236}">
                    <a16:creationId xmlns:a16="http://schemas.microsoft.com/office/drawing/2014/main" id="{1FAAA5B8-5FF1-4D00-ABB7-3135B2274B76}"/>
                  </a:ext>
                </a:extLst>
              </p:cNvPr>
              <p:cNvSpPr/>
              <p:nvPr/>
            </p:nvSpPr>
            <p:spPr>
              <a:xfrm rot="21045352">
                <a:off x="1774982" y="5083240"/>
                <a:ext cx="15608" cy="35117"/>
              </a:xfrm>
              <a:custGeom>
                <a:avLst/>
                <a:gdLst>
                  <a:gd name="connsiteX0" fmla="*/ 32385 w 76200"/>
                  <a:gd name="connsiteY0" fmla="*/ 173355 h 171450"/>
                  <a:gd name="connsiteX1" fmla="*/ 0 w 76200"/>
                  <a:gd name="connsiteY1" fmla="*/ 163830 h 171450"/>
                  <a:gd name="connsiteX2" fmla="*/ 47625 w 76200"/>
                  <a:gd name="connsiteY2" fmla="*/ 0 h 171450"/>
                  <a:gd name="connsiteX3" fmla="*/ 80010 w 76200"/>
                  <a:gd name="connsiteY3" fmla="*/ 8572 h 171450"/>
                </a:gdLst>
                <a:ahLst/>
                <a:cxnLst>
                  <a:cxn ang="0">
                    <a:pos x="connsiteX0" y="connsiteY0"/>
                  </a:cxn>
                  <a:cxn ang="0">
                    <a:pos x="connsiteX1" y="connsiteY1"/>
                  </a:cxn>
                  <a:cxn ang="0">
                    <a:pos x="connsiteX2" y="connsiteY2"/>
                  </a:cxn>
                  <a:cxn ang="0">
                    <a:pos x="connsiteX3" y="connsiteY3"/>
                  </a:cxn>
                </a:cxnLst>
                <a:rect l="l" t="t" r="r" b="b"/>
                <a:pathLst>
                  <a:path w="76200" h="171450">
                    <a:moveTo>
                      <a:pt x="32385" y="173355"/>
                    </a:moveTo>
                    <a:lnTo>
                      <a:pt x="0" y="163830"/>
                    </a:lnTo>
                    <a:lnTo>
                      <a:pt x="47625" y="0"/>
                    </a:lnTo>
                    <a:lnTo>
                      <a:pt x="80010" y="8572"/>
                    </a:lnTo>
                    <a:close/>
                  </a:path>
                </a:pathLst>
              </a:custGeom>
              <a:solidFill>
                <a:schemeClr val="bg1"/>
              </a:solidFill>
              <a:ln w="9525" cap="flat">
                <a:noFill/>
                <a:prstDash val="solid"/>
                <a:miter/>
              </a:ln>
            </p:spPr>
            <p:txBody>
              <a:bodyPr rtlCol="0" anchor="ctr"/>
              <a:lstStyle/>
              <a:p>
                <a:endParaRPr lang="en-US"/>
              </a:p>
            </p:txBody>
          </p:sp>
          <p:sp>
            <p:nvSpPr>
              <p:cNvPr id="224" name="Freeform: Shape 223">
                <a:extLst>
                  <a:ext uri="{FF2B5EF4-FFF2-40B4-BE49-F238E27FC236}">
                    <a16:creationId xmlns:a16="http://schemas.microsoft.com/office/drawing/2014/main" id="{6ADED2BE-D9B8-4D2E-949B-C95158EAEB0D}"/>
                  </a:ext>
                </a:extLst>
              </p:cNvPr>
              <p:cNvSpPr/>
              <p:nvPr/>
            </p:nvSpPr>
            <p:spPr>
              <a:xfrm rot="21045352">
                <a:off x="1759285" y="5081605"/>
                <a:ext cx="13657" cy="35117"/>
              </a:xfrm>
              <a:custGeom>
                <a:avLst/>
                <a:gdLst>
                  <a:gd name="connsiteX0" fmla="*/ 33338 w 66675"/>
                  <a:gd name="connsiteY0" fmla="*/ 173355 h 171450"/>
                  <a:gd name="connsiteX1" fmla="*/ 0 w 66675"/>
                  <a:gd name="connsiteY1" fmla="*/ 165735 h 171450"/>
                  <a:gd name="connsiteX2" fmla="*/ 41910 w 66675"/>
                  <a:gd name="connsiteY2" fmla="*/ 0 h 171450"/>
                  <a:gd name="connsiteX3" fmla="*/ 74295 w 66675"/>
                  <a:gd name="connsiteY3" fmla="*/ 7620 h 171450"/>
                </a:gdLst>
                <a:ahLst/>
                <a:cxnLst>
                  <a:cxn ang="0">
                    <a:pos x="connsiteX0" y="connsiteY0"/>
                  </a:cxn>
                  <a:cxn ang="0">
                    <a:pos x="connsiteX1" y="connsiteY1"/>
                  </a:cxn>
                  <a:cxn ang="0">
                    <a:pos x="connsiteX2" y="connsiteY2"/>
                  </a:cxn>
                  <a:cxn ang="0">
                    <a:pos x="connsiteX3" y="connsiteY3"/>
                  </a:cxn>
                </a:cxnLst>
                <a:rect l="l" t="t" r="r" b="b"/>
                <a:pathLst>
                  <a:path w="66675" h="171450">
                    <a:moveTo>
                      <a:pt x="33338" y="173355"/>
                    </a:moveTo>
                    <a:lnTo>
                      <a:pt x="0" y="165735"/>
                    </a:lnTo>
                    <a:lnTo>
                      <a:pt x="41910" y="0"/>
                    </a:lnTo>
                    <a:lnTo>
                      <a:pt x="74295" y="7620"/>
                    </a:lnTo>
                    <a:close/>
                  </a:path>
                </a:pathLst>
              </a:custGeom>
              <a:solidFill>
                <a:schemeClr val="bg1"/>
              </a:solidFill>
              <a:ln w="9525" cap="flat">
                <a:noFill/>
                <a:prstDash val="solid"/>
                <a:miter/>
              </a:ln>
            </p:spPr>
            <p:txBody>
              <a:bodyPr rtlCol="0" anchor="ctr"/>
              <a:lstStyle/>
              <a:p>
                <a:endParaRPr lang="en-US"/>
              </a:p>
            </p:txBody>
          </p:sp>
          <p:sp>
            <p:nvSpPr>
              <p:cNvPr id="225" name="Freeform: Shape 224">
                <a:extLst>
                  <a:ext uri="{FF2B5EF4-FFF2-40B4-BE49-F238E27FC236}">
                    <a16:creationId xmlns:a16="http://schemas.microsoft.com/office/drawing/2014/main" id="{147821BF-509D-482B-99AF-6F5E3AF33D02}"/>
                  </a:ext>
                </a:extLst>
              </p:cNvPr>
              <p:cNvSpPr/>
              <p:nvPr/>
            </p:nvSpPr>
            <p:spPr>
              <a:xfrm rot="21045352">
                <a:off x="1743670" y="5080390"/>
                <a:ext cx="13657" cy="35117"/>
              </a:xfrm>
              <a:custGeom>
                <a:avLst/>
                <a:gdLst>
                  <a:gd name="connsiteX0" fmla="*/ 33338 w 66675"/>
                  <a:gd name="connsiteY0" fmla="*/ 174308 h 171450"/>
                  <a:gd name="connsiteX1" fmla="*/ 0 w 66675"/>
                  <a:gd name="connsiteY1" fmla="*/ 166688 h 171450"/>
                  <a:gd name="connsiteX2" fmla="*/ 35242 w 66675"/>
                  <a:gd name="connsiteY2" fmla="*/ 0 h 171450"/>
                  <a:gd name="connsiteX3" fmla="*/ 68580 w 66675"/>
                  <a:gd name="connsiteY3" fmla="*/ 6668 h 171450"/>
                </a:gdLst>
                <a:ahLst/>
                <a:cxnLst>
                  <a:cxn ang="0">
                    <a:pos x="connsiteX0" y="connsiteY0"/>
                  </a:cxn>
                  <a:cxn ang="0">
                    <a:pos x="connsiteX1" y="connsiteY1"/>
                  </a:cxn>
                  <a:cxn ang="0">
                    <a:pos x="connsiteX2" y="connsiteY2"/>
                  </a:cxn>
                  <a:cxn ang="0">
                    <a:pos x="connsiteX3" y="connsiteY3"/>
                  </a:cxn>
                </a:cxnLst>
                <a:rect l="l" t="t" r="r" b="b"/>
                <a:pathLst>
                  <a:path w="66675" h="171450">
                    <a:moveTo>
                      <a:pt x="33338" y="174308"/>
                    </a:moveTo>
                    <a:lnTo>
                      <a:pt x="0" y="166688"/>
                    </a:lnTo>
                    <a:lnTo>
                      <a:pt x="35242" y="0"/>
                    </a:lnTo>
                    <a:lnTo>
                      <a:pt x="68580" y="6668"/>
                    </a:lnTo>
                    <a:close/>
                  </a:path>
                </a:pathLst>
              </a:custGeom>
              <a:solidFill>
                <a:schemeClr val="bg1"/>
              </a:solidFill>
              <a:ln w="9525" cap="flat">
                <a:noFill/>
                <a:prstDash val="solid"/>
                <a:miter/>
              </a:ln>
            </p:spPr>
            <p:txBody>
              <a:bodyPr rtlCol="0" anchor="ctr"/>
              <a:lstStyle/>
              <a:p>
                <a:endParaRPr lang="en-US"/>
              </a:p>
            </p:txBody>
          </p:sp>
          <p:sp>
            <p:nvSpPr>
              <p:cNvPr id="226" name="Freeform: Shape 225">
                <a:extLst>
                  <a:ext uri="{FF2B5EF4-FFF2-40B4-BE49-F238E27FC236}">
                    <a16:creationId xmlns:a16="http://schemas.microsoft.com/office/drawing/2014/main" id="{765A47D1-2931-46A5-8F5D-F91762C65C81}"/>
                  </a:ext>
                </a:extLst>
              </p:cNvPr>
              <p:cNvSpPr/>
              <p:nvPr/>
            </p:nvSpPr>
            <p:spPr>
              <a:xfrm rot="21045352">
                <a:off x="1712156" y="5079946"/>
                <a:ext cx="11706" cy="35117"/>
              </a:xfrm>
              <a:custGeom>
                <a:avLst/>
                <a:gdLst>
                  <a:gd name="connsiteX0" fmla="*/ 33338 w 57150"/>
                  <a:gd name="connsiteY0" fmla="*/ 173355 h 171450"/>
                  <a:gd name="connsiteX1" fmla="*/ 0 w 57150"/>
                  <a:gd name="connsiteY1" fmla="*/ 168593 h 171450"/>
                  <a:gd name="connsiteX2" fmla="*/ 23813 w 57150"/>
                  <a:gd name="connsiteY2" fmla="*/ 0 h 171450"/>
                  <a:gd name="connsiteX3" fmla="*/ 57150 w 57150"/>
                  <a:gd name="connsiteY3" fmla="*/ 4763 h 171450"/>
                </a:gdLst>
                <a:ahLst/>
                <a:cxnLst>
                  <a:cxn ang="0">
                    <a:pos x="connsiteX0" y="connsiteY0"/>
                  </a:cxn>
                  <a:cxn ang="0">
                    <a:pos x="connsiteX1" y="connsiteY1"/>
                  </a:cxn>
                  <a:cxn ang="0">
                    <a:pos x="connsiteX2" y="connsiteY2"/>
                  </a:cxn>
                  <a:cxn ang="0">
                    <a:pos x="connsiteX3" y="connsiteY3"/>
                  </a:cxn>
                </a:cxnLst>
                <a:rect l="l" t="t" r="r" b="b"/>
                <a:pathLst>
                  <a:path w="57150" h="171450">
                    <a:moveTo>
                      <a:pt x="33338" y="173355"/>
                    </a:moveTo>
                    <a:lnTo>
                      <a:pt x="0" y="168593"/>
                    </a:lnTo>
                    <a:lnTo>
                      <a:pt x="23813" y="0"/>
                    </a:lnTo>
                    <a:lnTo>
                      <a:pt x="57150" y="4763"/>
                    </a:lnTo>
                    <a:close/>
                  </a:path>
                </a:pathLst>
              </a:custGeom>
              <a:solidFill>
                <a:schemeClr val="bg1"/>
              </a:solidFill>
              <a:ln w="9525" cap="flat">
                <a:noFill/>
                <a:prstDash val="solid"/>
                <a:miter/>
              </a:ln>
            </p:spPr>
            <p:txBody>
              <a:bodyPr rtlCol="0" anchor="ctr"/>
              <a:lstStyle/>
              <a:p>
                <a:endParaRPr lang="en-US"/>
              </a:p>
            </p:txBody>
          </p:sp>
          <p:sp>
            <p:nvSpPr>
              <p:cNvPr id="227" name="Freeform: Shape 226">
                <a:extLst>
                  <a:ext uri="{FF2B5EF4-FFF2-40B4-BE49-F238E27FC236}">
                    <a16:creationId xmlns:a16="http://schemas.microsoft.com/office/drawing/2014/main" id="{F9E80669-0B37-44D7-A24C-AAE9DBF9BADF}"/>
                  </a:ext>
                </a:extLst>
              </p:cNvPr>
              <p:cNvSpPr/>
              <p:nvPr/>
            </p:nvSpPr>
            <p:spPr>
              <a:xfrm rot="21045352">
                <a:off x="1696451" y="5080684"/>
                <a:ext cx="9755" cy="35117"/>
              </a:xfrm>
              <a:custGeom>
                <a:avLst/>
                <a:gdLst>
                  <a:gd name="connsiteX0" fmla="*/ 33338 w 47625"/>
                  <a:gd name="connsiteY0" fmla="*/ 173355 h 171450"/>
                  <a:gd name="connsiteX1" fmla="*/ 0 w 47625"/>
                  <a:gd name="connsiteY1" fmla="*/ 169545 h 171450"/>
                  <a:gd name="connsiteX2" fmla="*/ 17145 w 47625"/>
                  <a:gd name="connsiteY2" fmla="*/ 0 h 171450"/>
                  <a:gd name="connsiteX3" fmla="*/ 51435 w 47625"/>
                  <a:gd name="connsiteY3" fmla="*/ 3810 h 171450"/>
                </a:gdLst>
                <a:ahLst/>
                <a:cxnLst>
                  <a:cxn ang="0">
                    <a:pos x="connsiteX0" y="connsiteY0"/>
                  </a:cxn>
                  <a:cxn ang="0">
                    <a:pos x="connsiteX1" y="connsiteY1"/>
                  </a:cxn>
                  <a:cxn ang="0">
                    <a:pos x="connsiteX2" y="connsiteY2"/>
                  </a:cxn>
                  <a:cxn ang="0">
                    <a:pos x="connsiteX3" y="connsiteY3"/>
                  </a:cxn>
                </a:cxnLst>
                <a:rect l="l" t="t" r="r" b="b"/>
                <a:pathLst>
                  <a:path w="47625" h="171450">
                    <a:moveTo>
                      <a:pt x="33338" y="173355"/>
                    </a:moveTo>
                    <a:lnTo>
                      <a:pt x="0" y="169545"/>
                    </a:lnTo>
                    <a:lnTo>
                      <a:pt x="17145" y="0"/>
                    </a:lnTo>
                    <a:lnTo>
                      <a:pt x="51435" y="3810"/>
                    </a:lnTo>
                    <a:close/>
                  </a:path>
                </a:pathLst>
              </a:custGeom>
              <a:solidFill>
                <a:schemeClr val="bg1"/>
              </a:solidFill>
              <a:ln w="9525" cap="flat">
                <a:noFill/>
                <a:prstDash val="solid"/>
                <a:miter/>
              </a:ln>
            </p:spPr>
            <p:txBody>
              <a:bodyPr rtlCol="0" anchor="ctr"/>
              <a:lstStyle/>
              <a:p>
                <a:endParaRPr lang="en-US"/>
              </a:p>
            </p:txBody>
          </p:sp>
          <p:sp>
            <p:nvSpPr>
              <p:cNvPr id="228" name="Freeform: Shape 227">
                <a:extLst>
                  <a:ext uri="{FF2B5EF4-FFF2-40B4-BE49-F238E27FC236}">
                    <a16:creationId xmlns:a16="http://schemas.microsoft.com/office/drawing/2014/main" id="{ED11AEDA-DD46-4AC5-A80F-B2A79720A6FF}"/>
                  </a:ext>
                </a:extLst>
              </p:cNvPr>
              <p:cNvSpPr/>
              <p:nvPr/>
            </p:nvSpPr>
            <p:spPr>
              <a:xfrm rot="21045352">
                <a:off x="1680839" y="5082000"/>
                <a:ext cx="7804" cy="35117"/>
              </a:xfrm>
              <a:custGeom>
                <a:avLst/>
                <a:gdLst>
                  <a:gd name="connsiteX0" fmla="*/ 33338 w 38100"/>
                  <a:gd name="connsiteY0" fmla="*/ 172403 h 171450"/>
                  <a:gd name="connsiteX1" fmla="*/ 0 w 38100"/>
                  <a:gd name="connsiteY1" fmla="*/ 170498 h 171450"/>
                  <a:gd name="connsiteX2" fmla="*/ 11430 w 38100"/>
                  <a:gd name="connsiteY2" fmla="*/ 0 h 171450"/>
                  <a:gd name="connsiteX3" fmla="*/ 45720 w 38100"/>
                  <a:gd name="connsiteY3" fmla="*/ 2857 h 171450"/>
                </a:gdLst>
                <a:ahLst/>
                <a:cxnLst>
                  <a:cxn ang="0">
                    <a:pos x="connsiteX0" y="connsiteY0"/>
                  </a:cxn>
                  <a:cxn ang="0">
                    <a:pos x="connsiteX1" y="connsiteY1"/>
                  </a:cxn>
                  <a:cxn ang="0">
                    <a:pos x="connsiteX2" y="connsiteY2"/>
                  </a:cxn>
                  <a:cxn ang="0">
                    <a:pos x="connsiteX3" y="connsiteY3"/>
                  </a:cxn>
                </a:cxnLst>
                <a:rect l="l" t="t" r="r" b="b"/>
                <a:pathLst>
                  <a:path w="38100" h="171450">
                    <a:moveTo>
                      <a:pt x="33338" y="172403"/>
                    </a:moveTo>
                    <a:lnTo>
                      <a:pt x="0" y="170498"/>
                    </a:lnTo>
                    <a:lnTo>
                      <a:pt x="11430" y="0"/>
                    </a:lnTo>
                    <a:lnTo>
                      <a:pt x="45720" y="2857"/>
                    </a:lnTo>
                    <a:close/>
                  </a:path>
                </a:pathLst>
              </a:custGeom>
              <a:solidFill>
                <a:schemeClr val="bg1"/>
              </a:solidFill>
              <a:ln w="9525" cap="flat">
                <a:noFill/>
                <a:prstDash val="solid"/>
                <a:miter/>
              </a:ln>
            </p:spPr>
            <p:txBody>
              <a:bodyPr rtlCol="0" anchor="ctr"/>
              <a:lstStyle/>
              <a:p>
                <a:endParaRPr lang="en-US"/>
              </a:p>
            </p:txBody>
          </p:sp>
          <p:sp>
            <p:nvSpPr>
              <p:cNvPr id="229" name="Freeform: Shape 228">
                <a:extLst>
                  <a:ext uri="{FF2B5EF4-FFF2-40B4-BE49-F238E27FC236}">
                    <a16:creationId xmlns:a16="http://schemas.microsoft.com/office/drawing/2014/main" id="{D99354E0-5B12-4343-8B28-00338B49D5E6}"/>
                  </a:ext>
                </a:extLst>
              </p:cNvPr>
              <p:cNvSpPr/>
              <p:nvPr/>
            </p:nvSpPr>
            <p:spPr>
              <a:xfrm rot="21045352">
                <a:off x="1665117" y="5083768"/>
                <a:ext cx="7804" cy="35117"/>
              </a:xfrm>
              <a:custGeom>
                <a:avLst/>
                <a:gdLst>
                  <a:gd name="connsiteX0" fmla="*/ 34290 w 38100"/>
                  <a:gd name="connsiteY0" fmla="*/ 172403 h 171450"/>
                  <a:gd name="connsiteX1" fmla="*/ 0 w 38100"/>
                  <a:gd name="connsiteY1" fmla="*/ 170497 h 171450"/>
                  <a:gd name="connsiteX2" fmla="*/ 5715 w 38100"/>
                  <a:gd name="connsiteY2" fmla="*/ 0 h 171450"/>
                  <a:gd name="connsiteX3" fmla="*/ 40005 w 38100"/>
                  <a:gd name="connsiteY3" fmla="*/ 952 h 171450"/>
                </a:gdLst>
                <a:ahLst/>
                <a:cxnLst>
                  <a:cxn ang="0">
                    <a:pos x="connsiteX0" y="connsiteY0"/>
                  </a:cxn>
                  <a:cxn ang="0">
                    <a:pos x="connsiteX1" y="connsiteY1"/>
                  </a:cxn>
                  <a:cxn ang="0">
                    <a:pos x="connsiteX2" y="connsiteY2"/>
                  </a:cxn>
                  <a:cxn ang="0">
                    <a:pos x="connsiteX3" y="connsiteY3"/>
                  </a:cxn>
                </a:cxnLst>
                <a:rect l="l" t="t" r="r" b="b"/>
                <a:pathLst>
                  <a:path w="38100" h="171450">
                    <a:moveTo>
                      <a:pt x="34290" y="172403"/>
                    </a:moveTo>
                    <a:lnTo>
                      <a:pt x="0" y="170497"/>
                    </a:lnTo>
                    <a:lnTo>
                      <a:pt x="5715" y="0"/>
                    </a:lnTo>
                    <a:lnTo>
                      <a:pt x="40005" y="952"/>
                    </a:lnTo>
                    <a:close/>
                  </a:path>
                </a:pathLst>
              </a:custGeom>
              <a:solidFill>
                <a:schemeClr val="bg1"/>
              </a:solidFill>
              <a:ln w="9525" cap="flat">
                <a:noFill/>
                <a:prstDash val="solid"/>
                <a:miter/>
              </a:ln>
            </p:spPr>
            <p:txBody>
              <a:bodyPr rtlCol="0" anchor="ctr"/>
              <a:lstStyle/>
              <a:p>
                <a:endParaRPr lang="en-US"/>
              </a:p>
            </p:txBody>
          </p:sp>
        </p:grpSp>
        <p:grpSp>
          <p:nvGrpSpPr>
            <p:cNvPr id="246" name="Group 245">
              <a:extLst>
                <a:ext uri="{FF2B5EF4-FFF2-40B4-BE49-F238E27FC236}">
                  <a16:creationId xmlns:a16="http://schemas.microsoft.com/office/drawing/2014/main" id="{97DDC0B8-A398-4EEB-93B3-45297A5E53F4}"/>
                </a:ext>
              </a:extLst>
            </p:cNvPr>
            <p:cNvGrpSpPr/>
            <p:nvPr/>
          </p:nvGrpSpPr>
          <p:grpSpPr>
            <a:xfrm>
              <a:off x="858977" y="4724350"/>
              <a:ext cx="1281415" cy="784019"/>
              <a:chOff x="1203621" y="5092157"/>
              <a:chExt cx="1074238" cy="657260"/>
            </a:xfrm>
          </p:grpSpPr>
          <p:sp>
            <p:nvSpPr>
              <p:cNvPr id="237" name="TextBox 236">
                <a:extLst>
                  <a:ext uri="{FF2B5EF4-FFF2-40B4-BE49-F238E27FC236}">
                    <a16:creationId xmlns:a16="http://schemas.microsoft.com/office/drawing/2014/main" id="{639C0D69-B160-4754-8884-2614CB1A9263}"/>
                  </a:ext>
                </a:extLst>
              </p:cNvPr>
              <p:cNvSpPr txBox="1"/>
              <p:nvPr/>
            </p:nvSpPr>
            <p:spPr>
              <a:xfrm>
                <a:off x="1594603" y="5092157"/>
                <a:ext cx="287402" cy="180611"/>
              </a:xfrm>
              <a:prstGeom prst="rect">
                <a:avLst/>
              </a:prstGeom>
              <a:noFill/>
            </p:spPr>
            <p:txBody>
              <a:bodyPr wrap="square" rtlCol="0" anchor="ctr">
                <a:spAutoFit/>
              </a:bodyPr>
              <a:lstStyle/>
              <a:p>
                <a:pPr algn="ctr"/>
                <a:r>
                  <a:rPr lang="en-US" sz="800">
                    <a:solidFill>
                      <a:schemeClr val="bg1"/>
                    </a:solidFill>
                  </a:rPr>
                  <a:t>50</a:t>
                </a:r>
              </a:p>
            </p:txBody>
          </p:sp>
          <p:sp>
            <p:nvSpPr>
              <p:cNvPr id="241" name="TextBox 240">
                <a:extLst>
                  <a:ext uri="{FF2B5EF4-FFF2-40B4-BE49-F238E27FC236}">
                    <a16:creationId xmlns:a16="http://schemas.microsoft.com/office/drawing/2014/main" id="{D6A91DF0-48D2-4B78-97F6-66F6A9F0CC69}"/>
                  </a:ext>
                </a:extLst>
              </p:cNvPr>
              <p:cNvSpPr txBox="1"/>
              <p:nvPr/>
            </p:nvSpPr>
            <p:spPr>
              <a:xfrm>
                <a:off x="1970404" y="5411401"/>
                <a:ext cx="287402" cy="180611"/>
              </a:xfrm>
              <a:prstGeom prst="rect">
                <a:avLst/>
              </a:prstGeom>
              <a:noFill/>
            </p:spPr>
            <p:txBody>
              <a:bodyPr wrap="square" rtlCol="0" anchor="ctr">
                <a:spAutoFit/>
              </a:bodyPr>
              <a:lstStyle/>
              <a:p>
                <a:pPr algn="r"/>
                <a:r>
                  <a:rPr lang="en-US" sz="800">
                    <a:solidFill>
                      <a:schemeClr val="bg1"/>
                    </a:solidFill>
                  </a:rPr>
                  <a:t>90</a:t>
                </a:r>
              </a:p>
            </p:txBody>
          </p:sp>
          <p:sp>
            <p:nvSpPr>
              <p:cNvPr id="232" name="TextBox 231">
                <a:extLst>
                  <a:ext uri="{FF2B5EF4-FFF2-40B4-BE49-F238E27FC236}">
                    <a16:creationId xmlns:a16="http://schemas.microsoft.com/office/drawing/2014/main" id="{7CB7D5ED-2DA2-4B25-9034-18776B9CE373}"/>
                  </a:ext>
                </a:extLst>
              </p:cNvPr>
              <p:cNvSpPr txBox="1"/>
              <p:nvPr/>
            </p:nvSpPr>
            <p:spPr>
              <a:xfrm>
                <a:off x="1206894" y="5563297"/>
                <a:ext cx="223325" cy="180611"/>
              </a:xfrm>
              <a:prstGeom prst="rect">
                <a:avLst/>
              </a:prstGeom>
              <a:noFill/>
            </p:spPr>
            <p:txBody>
              <a:bodyPr wrap="square" rtlCol="0" anchor="ctr">
                <a:spAutoFit/>
              </a:bodyPr>
              <a:lstStyle/>
              <a:p>
                <a:r>
                  <a:rPr lang="en-US" sz="800">
                    <a:solidFill>
                      <a:schemeClr val="bg1"/>
                    </a:solidFill>
                  </a:rPr>
                  <a:t>0</a:t>
                </a:r>
              </a:p>
            </p:txBody>
          </p:sp>
          <p:sp>
            <p:nvSpPr>
              <p:cNvPr id="233" name="TextBox 232">
                <a:extLst>
                  <a:ext uri="{FF2B5EF4-FFF2-40B4-BE49-F238E27FC236}">
                    <a16:creationId xmlns:a16="http://schemas.microsoft.com/office/drawing/2014/main" id="{87A40A3B-AF38-423A-BEE0-B1523958FE6A}"/>
                  </a:ext>
                </a:extLst>
              </p:cNvPr>
              <p:cNvSpPr txBox="1"/>
              <p:nvPr/>
            </p:nvSpPr>
            <p:spPr>
              <a:xfrm>
                <a:off x="1203621" y="5403326"/>
                <a:ext cx="287402" cy="180611"/>
              </a:xfrm>
              <a:prstGeom prst="rect">
                <a:avLst/>
              </a:prstGeom>
              <a:noFill/>
            </p:spPr>
            <p:txBody>
              <a:bodyPr wrap="square" rtlCol="0" anchor="ctr">
                <a:spAutoFit/>
              </a:bodyPr>
              <a:lstStyle/>
              <a:p>
                <a:r>
                  <a:rPr lang="en-US" sz="800">
                    <a:solidFill>
                      <a:schemeClr val="bg1"/>
                    </a:solidFill>
                  </a:rPr>
                  <a:t>10</a:t>
                </a:r>
              </a:p>
            </p:txBody>
          </p:sp>
          <p:sp>
            <p:nvSpPr>
              <p:cNvPr id="234" name="TextBox 233">
                <a:extLst>
                  <a:ext uri="{FF2B5EF4-FFF2-40B4-BE49-F238E27FC236}">
                    <a16:creationId xmlns:a16="http://schemas.microsoft.com/office/drawing/2014/main" id="{BEEE3D71-EACD-4A53-88FA-F373B3E0F2DA}"/>
                  </a:ext>
                </a:extLst>
              </p:cNvPr>
              <p:cNvSpPr txBox="1"/>
              <p:nvPr/>
            </p:nvSpPr>
            <p:spPr>
              <a:xfrm>
                <a:off x="1252947" y="5265139"/>
                <a:ext cx="287402" cy="180611"/>
              </a:xfrm>
              <a:prstGeom prst="rect">
                <a:avLst/>
              </a:prstGeom>
              <a:noFill/>
            </p:spPr>
            <p:txBody>
              <a:bodyPr wrap="square" rtlCol="0" anchor="ctr">
                <a:spAutoFit/>
              </a:bodyPr>
              <a:lstStyle/>
              <a:p>
                <a:r>
                  <a:rPr lang="en-US" sz="800">
                    <a:solidFill>
                      <a:schemeClr val="bg1"/>
                    </a:solidFill>
                  </a:rPr>
                  <a:t>20</a:t>
                </a:r>
              </a:p>
            </p:txBody>
          </p:sp>
          <p:sp>
            <p:nvSpPr>
              <p:cNvPr id="235" name="TextBox 234">
                <a:extLst>
                  <a:ext uri="{FF2B5EF4-FFF2-40B4-BE49-F238E27FC236}">
                    <a16:creationId xmlns:a16="http://schemas.microsoft.com/office/drawing/2014/main" id="{3138893E-8B56-4B4B-B2E4-28EC9CD759B7}"/>
                  </a:ext>
                </a:extLst>
              </p:cNvPr>
              <p:cNvSpPr txBox="1"/>
              <p:nvPr/>
            </p:nvSpPr>
            <p:spPr>
              <a:xfrm>
                <a:off x="1341025" y="5169619"/>
                <a:ext cx="287402" cy="180611"/>
              </a:xfrm>
              <a:prstGeom prst="rect">
                <a:avLst/>
              </a:prstGeom>
              <a:noFill/>
            </p:spPr>
            <p:txBody>
              <a:bodyPr wrap="square" rtlCol="0" anchor="ctr">
                <a:spAutoFit/>
              </a:bodyPr>
              <a:lstStyle/>
              <a:p>
                <a:r>
                  <a:rPr lang="en-US" sz="800">
                    <a:solidFill>
                      <a:schemeClr val="bg1"/>
                    </a:solidFill>
                  </a:rPr>
                  <a:t>30</a:t>
                </a:r>
              </a:p>
            </p:txBody>
          </p:sp>
          <p:sp>
            <p:nvSpPr>
              <p:cNvPr id="236" name="TextBox 235">
                <a:extLst>
                  <a:ext uri="{FF2B5EF4-FFF2-40B4-BE49-F238E27FC236}">
                    <a16:creationId xmlns:a16="http://schemas.microsoft.com/office/drawing/2014/main" id="{DEE6D05D-0338-49C4-9017-F341C6A27DBD}"/>
                  </a:ext>
                </a:extLst>
              </p:cNvPr>
              <p:cNvSpPr txBox="1"/>
              <p:nvPr/>
            </p:nvSpPr>
            <p:spPr>
              <a:xfrm>
                <a:off x="1465307" y="5111584"/>
                <a:ext cx="287402" cy="180611"/>
              </a:xfrm>
              <a:prstGeom prst="rect">
                <a:avLst/>
              </a:prstGeom>
              <a:noFill/>
            </p:spPr>
            <p:txBody>
              <a:bodyPr wrap="square" rtlCol="0" anchor="ctr">
                <a:spAutoFit/>
              </a:bodyPr>
              <a:lstStyle/>
              <a:p>
                <a:r>
                  <a:rPr lang="en-US" sz="800">
                    <a:solidFill>
                      <a:schemeClr val="bg1"/>
                    </a:solidFill>
                  </a:rPr>
                  <a:t>40</a:t>
                </a:r>
              </a:p>
            </p:txBody>
          </p:sp>
          <p:sp>
            <p:nvSpPr>
              <p:cNvPr id="238" name="TextBox 237">
                <a:extLst>
                  <a:ext uri="{FF2B5EF4-FFF2-40B4-BE49-F238E27FC236}">
                    <a16:creationId xmlns:a16="http://schemas.microsoft.com/office/drawing/2014/main" id="{9BB2CD99-8ED5-4A14-948B-CFBF49377656}"/>
                  </a:ext>
                </a:extLst>
              </p:cNvPr>
              <p:cNvSpPr txBox="1"/>
              <p:nvPr/>
            </p:nvSpPr>
            <p:spPr>
              <a:xfrm>
                <a:off x="1730072" y="5109896"/>
                <a:ext cx="287402" cy="180611"/>
              </a:xfrm>
              <a:prstGeom prst="rect">
                <a:avLst/>
              </a:prstGeom>
              <a:noFill/>
            </p:spPr>
            <p:txBody>
              <a:bodyPr wrap="square" rtlCol="0" anchor="ctr">
                <a:spAutoFit/>
              </a:bodyPr>
              <a:lstStyle/>
              <a:p>
                <a:pPr algn="r"/>
                <a:r>
                  <a:rPr lang="en-US" sz="800">
                    <a:solidFill>
                      <a:schemeClr val="bg1"/>
                    </a:solidFill>
                  </a:rPr>
                  <a:t>60</a:t>
                </a:r>
              </a:p>
            </p:txBody>
          </p:sp>
          <p:sp>
            <p:nvSpPr>
              <p:cNvPr id="239" name="TextBox 238">
                <a:extLst>
                  <a:ext uri="{FF2B5EF4-FFF2-40B4-BE49-F238E27FC236}">
                    <a16:creationId xmlns:a16="http://schemas.microsoft.com/office/drawing/2014/main" id="{E13775F1-86F6-4D34-BBD7-51D0E12F0BB8}"/>
                  </a:ext>
                </a:extLst>
              </p:cNvPr>
              <p:cNvSpPr txBox="1"/>
              <p:nvPr/>
            </p:nvSpPr>
            <p:spPr>
              <a:xfrm>
                <a:off x="1834872" y="5180500"/>
                <a:ext cx="287402" cy="180611"/>
              </a:xfrm>
              <a:prstGeom prst="rect">
                <a:avLst/>
              </a:prstGeom>
              <a:noFill/>
            </p:spPr>
            <p:txBody>
              <a:bodyPr wrap="square" rtlCol="0" anchor="ctr">
                <a:spAutoFit/>
              </a:bodyPr>
              <a:lstStyle/>
              <a:p>
                <a:pPr algn="r"/>
                <a:r>
                  <a:rPr lang="en-US" sz="800">
                    <a:solidFill>
                      <a:schemeClr val="bg1"/>
                    </a:solidFill>
                  </a:rPr>
                  <a:t>70</a:t>
                </a:r>
              </a:p>
            </p:txBody>
          </p:sp>
          <p:sp>
            <p:nvSpPr>
              <p:cNvPr id="240" name="TextBox 239">
                <a:extLst>
                  <a:ext uri="{FF2B5EF4-FFF2-40B4-BE49-F238E27FC236}">
                    <a16:creationId xmlns:a16="http://schemas.microsoft.com/office/drawing/2014/main" id="{4EB5A3A2-FE4E-4808-923E-2A705EC28907}"/>
                  </a:ext>
                </a:extLst>
              </p:cNvPr>
              <p:cNvSpPr txBox="1"/>
              <p:nvPr/>
            </p:nvSpPr>
            <p:spPr>
              <a:xfrm>
                <a:off x="1916321" y="5288275"/>
                <a:ext cx="287402" cy="180611"/>
              </a:xfrm>
              <a:prstGeom prst="rect">
                <a:avLst/>
              </a:prstGeom>
              <a:noFill/>
            </p:spPr>
            <p:txBody>
              <a:bodyPr wrap="square" rtlCol="0" anchor="ctr">
                <a:spAutoFit/>
              </a:bodyPr>
              <a:lstStyle/>
              <a:p>
                <a:pPr algn="r"/>
                <a:r>
                  <a:rPr lang="en-US" sz="800">
                    <a:solidFill>
                      <a:schemeClr val="bg1"/>
                    </a:solidFill>
                  </a:rPr>
                  <a:t>80</a:t>
                </a:r>
              </a:p>
            </p:txBody>
          </p:sp>
          <p:sp>
            <p:nvSpPr>
              <p:cNvPr id="242" name="TextBox 241">
                <a:extLst>
                  <a:ext uri="{FF2B5EF4-FFF2-40B4-BE49-F238E27FC236}">
                    <a16:creationId xmlns:a16="http://schemas.microsoft.com/office/drawing/2014/main" id="{5CD84372-B402-481A-8239-87161B5C2F30}"/>
                  </a:ext>
                </a:extLst>
              </p:cNvPr>
              <p:cNvSpPr txBox="1"/>
              <p:nvPr/>
            </p:nvSpPr>
            <p:spPr>
              <a:xfrm>
                <a:off x="1942364" y="5568806"/>
                <a:ext cx="335495" cy="180611"/>
              </a:xfrm>
              <a:prstGeom prst="rect">
                <a:avLst/>
              </a:prstGeom>
              <a:noFill/>
            </p:spPr>
            <p:txBody>
              <a:bodyPr wrap="square" rtlCol="0" anchor="ctr">
                <a:spAutoFit/>
              </a:bodyPr>
              <a:lstStyle/>
              <a:p>
                <a:pPr algn="r"/>
                <a:r>
                  <a:rPr lang="en-US" sz="800">
                    <a:solidFill>
                      <a:schemeClr val="bg1"/>
                    </a:solidFill>
                  </a:rPr>
                  <a:t>100</a:t>
                </a:r>
              </a:p>
            </p:txBody>
          </p:sp>
        </p:grpSp>
      </p:grpSp>
      <p:grpSp>
        <p:nvGrpSpPr>
          <p:cNvPr id="249" name="Group 248">
            <a:extLst>
              <a:ext uri="{FF2B5EF4-FFF2-40B4-BE49-F238E27FC236}">
                <a16:creationId xmlns:a16="http://schemas.microsoft.com/office/drawing/2014/main" id="{E62225F6-18F6-4E91-907C-C8BCF33F86BD}"/>
              </a:ext>
            </a:extLst>
          </p:cNvPr>
          <p:cNvGrpSpPr/>
          <p:nvPr/>
        </p:nvGrpSpPr>
        <p:grpSpPr>
          <a:xfrm rot="2651781">
            <a:off x="1397741" y="4714767"/>
            <a:ext cx="436024" cy="903580"/>
            <a:chOff x="1549393" y="5208103"/>
            <a:chExt cx="365528" cy="757491"/>
          </a:xfrm>
        </p:grpSpPr>
        <p:pic>
          <p:nvPicPr>
            <p:cNvPr id="247" name="Graphic 246">
              <a:extLst>
                <a:ext uri="{FF2B5EF4-FFF2-40B4-BE49-F238E27FC236}">
                  <a16:creationId xmlns:a16="http://schemas.microsoft.com/office/drawing/2014/main" id="{166360DA-1F3E-463A-9500-A9D4736EB4A2}"/>
                </a:ext>
              </a:extLst>
            </p:cNvPr>
            <p:cNvPicPr>
              <a:picLocks noChangeAspect="1"/>
            </p:cNvPicPr>
            <p:nvPr/>
          </p:nvPicPr>
          <p:blipFill>
            <a:blip r:embed="rId2">
              <a:extLst>
                <a:ext uri="{96DAC541-7B7A-43D3-8B79-37D633B846F1}">
                  <asvg:svgBlip xmlns:asvg="http://schemas.microsoft.com/office/drawing/2016/SVG/main" r:embed="rId3"/>
                </a:ext>
              </a:extLst>
            </a:blip>
            <a:stretch>
              <a:fillRect/>
            </a:stretch>
          </p:blipFill>
          <p:spPr>
            <a:xfrm>
              <a:off x="1667014" y="5208103"/>
              <a:ext cx="247907" cy="487314"/>
            </a:xfrm>
            <a:prstGeom prst="rect">
              <a:avLst/>
            </a:prstGeom>
          </p:spPr>
        </p:pic>
        <p:pic>
          <p:nvPicPr>
            <p:cNvPr id="248" name="Graphic 247">
              <a:extLst>
                <a:ext uri="{FF2B5EF4-FFF2-40B4-BE49-F238E27FC236}">
                  <a16:creationId xmlns:a16="http://schemas.microsoft.com/office/drawing/2014/main" id="{C2C899E4-110C-4CDA-A191-CC57CF663960}"/>
                </a:ext>
              </a:extLst>
            </p:cNvPr>
            <p:cNvPicPr>
              <a:picLocks noChangeAspect="1"/>
            </p:cNvPicPr>
            <p:nvPr/>
          </p:nvPicPr>
          <p:blipFill>
            <a:blip r:embed="rId4">
              <a:extLst>
                <a:ext uri="{96DAC541-7B7A-43D3-8B79-37D633B846F1}">
                  <asvg:svgBlip xmlns:asvg="http://schemas.microsoft.com/office/drawing/2016/SVG/main" r:embed="rId5"/>
                </a:ext>
              </a:extLst>
            </a:blip>
            <a:stretch>
              <a:fillRect/>
            </a:stretch>
          </p:blipFill>
          <p:spPr>
            <a:xfrm rot="10800000">
              <a:off x="1549393" y="5478280"/>
              <a:ext cx="247907" cy="487314"/>
            </a:xfrm>
            <a:prstGeom prst="rect">
              <a:avLst/>
            </a:prstGeom>
          </p:spPr>
        </p:pic>
      </p:grpSp>
      <p:sp>
        <p:nvSpPr>
          <p:cNvPr id="32" name="Rectangle: Top Corners Rounded 31">
            <a:extLst>
              <a:ext uri="{FF2B5EF4-FFF2-40B4-BE49-F238E27FC236}">
                <a16:creationId xmlns:a16="http://schemas.microsoft.com/office/drawing/2014/main" id="{A4550B48-2EBD-4871-B2EE-754AD0A6047D}"/>
              </a:ext>
            </a:extLst>
          </p:cNvPr>
          <p:cNvSpPr/>
          <p:nvPr/>
        </p:nvSpPr>
        <p:spPr>
          <a:xfrm rot="5400000">
            <a:off x="6038805" y="-2098690"/>
            <a:ext cx="2387041" cy="8987584"/>
          </a:xfrm>
          <a:prstGeom prst="round2SameRect">
            <a:avLst>
              <a:gd name="adj1" fmla="val 5320"/>
              <a:gd name="adj2" fmla="val 0"/>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Top Corners Rounded 32">
            <a:extLst>
              <a:ext uri="{FF2B5EF4-FFF2-40B4-BE49-F238E27FC236}">
                <a16:creationId xmlns:a16="http://schemas.microsoft.com/office/drawing/2014/main" id="{B71DBECE-5CAB-4BC2-B5F1-2902A1BF34D7}"/>
              </a:ext>
            </a:extLst>
          </p:cNvPr>
          <p:cNvSpPr/>
          <p:nvPr/>
        </p:nvSpPr>
        <p:spPr>
          <a:xfrm rot="16200000">
            <a:off x="408688" y="1258774"/>
            <a:ext cx="2387040" cy="2272650"/>
          </a:xfrm>
          <a:prstGeom prst="round2SameRect">
            <a:avLst>
              <a:gd name="adj1" fmla="val 5588"/>
              <a:gd name="adj2" fmla="val 0"/>
            </a:avLst>
          </a:prstGeom>
          <a:gradFill>
            <a:gsLst>
              <a:gs pos="100000">
                <a:schemeClr val="accent2"/>
              </a:gs>
              <a:gs pos="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b="1">
              <a:solidFill>
                <a:srgbClr val="FFFFFF"/>
              </a:solidFill>
            </a:endParaRPr>
          </a:p>
        </p:txBody>
      </p:sp>
      <p:cxnSp>
        <p:nvCxnSpPr>
          <p:cNvPr id="35" name="Straight Connector 34">
            <a:extLst>
              <a:ext uri="{FF2B5EF4-FFF2-40B4-BE49-F238E27FC236}">
                <a16:creationId xmlns:a16="http://schemas.microsoft.com/office/drawing/2014/main" id="{59875992-8676-4EA4-8E28-F61DBABF7993}"/>
              </a:ext>
            </a:extLst>
          </p:cNvPr>
          <p:cNvCxnSpPr>
            <a:cxnSpLocks/>
          </p:cNvCxnSpPr>
          <p:nvPr/>
        </p:nvCxnSpPr>
        <p:spPr>
          <a:xfrm>
            <a:off x="2738535" y="4065152"/>
            <a:ext cx="0" cy="1983262"/>
          </a:xfrm>
          <a:prstGeom prst="line">
            <a:avLst/>
          </a:prstGeom>
          <a:ln w="12700">
            <a:solidFill>
              <a:schemeClr val="bg1">
                <a:lumMod val="85000"/>
                <a:alpha val="70000"/>
              </a:schemeClr>
            </a:solidFill>
          </a:ln>
        </p:spPr>
        <p:style>
          <a:lnRef idx="1">
            <a:schemeClr val="accent1"/>
          </a:lnRef>
          <a:fillRef idx="0">
            <a:schemeClr val="accent1"/>
          </a:fillRef>
          <a:effectRef idx="0">
            <a:schemeClr val="accent1"/>
          </a:effectRef>
          <a:fontRef idx="minor">
            <a:schemeClr val="tx1"/>
          </a:fontRef>
        </p:style>
      </p:cxnSp>
      <p:graphicFrame>
        <p:nvGraphicFramePr>
          <p:cNvPr id="67" name="Chart 66">
            <a:extLst>
              <a:ext uri="{FF2B5EF4-FFF2-40B4-BE49-F238E27FC236}">
                <a16:creationId xmlns:a16="http://schemas.microsoft.com/office/drawing/2014/main" id="{E5120601-5A83-43FF-A53F-18B2383F0089}"/>
              </a:ext>
            </a:extLst>
          </p:cNvPr>
          <p:cNvGraphicFramePr/>
          <p:nvPr/>
        </p:nvGraphicFramePr>
        <p:xfrm>
          <a:off x="3017053" y="1770304"/>
          <a:ext cx="8430545" cy="1740644"/>
        </p:xfrm>
        <a:graphic>
          <a:graphicData uri="http://schemas.openxmlformats.org/drawingml/2006/chart">
            <c:chart xmlns:c="http://schemas.openxmlformats.org/drawingml/2006/chart" xmlns:r="http://schemas.openxmlformats.org/officeDocument/2006/relationships" r:id="rId6"/>
          </a:graphicData>
        </a:graphic>
      </p:graphicFrame>
      <p:graphicFrame>
        <p:nvGraphicFramePr>
          <p:cNvPr id="68" name="Chart 67">
            <a:extLst>
              <a:ext uri="{FF2B5EF4-FFF2-40B4-BE49-F238E27FC236}">
                <a16:creationId xmlns:a16="http://schemas.microsoft.com/office/drawing/2014/main" id="{00713FA0-FCF8-4E80-B988-5820DE745418}"/>
              </a:ext>
            </a:extLst>
          </p:cNvPr>
          <p:cNvGraphicFramePr/>
          <p:nvPr/>
        </p:nvGraphicFramePr>
        <p:xfrm>
          <a:off x="3025654" y="4414961"/>
          <a:ext cx="8436492" cy="1706039"/>
        </p:xfrm>
        <a:graphic>
          <a:graphicData uri="http://schemas.openxmlformats.org/drawingml/2006/chart">
            <c:chart xmlns:c="http://schemas.openxmlformats.org/drawingml/2006/chart" xmlns:r="http://schemas.openxmlformats.org/officeDocument/2006/relationships" r:id="rId7"/>
          </a:graphicData>
        </a:graphic>
      </p:graphicFrame>
      <p:grpSp>
        <p:nvGrpSpPr>
          <p:cNvPr id="3" name="Group 2">
            <a:extLst>
              <a:ext uri="{FF2B5EF4-FFF2-40B4-BE49-F238E27FC236}">
                <a16:creationId xmlns:a16="http://schemas.microsoft.com/office/drawing/2014/main" id="{D838A662-A24E-4A94-BA89-80AE884408D4}"/>
              </a:ext>
            </a:extLst>
          </p:cNvPr>
          <p:cNvGrpSpPr/>
          <p:nvPr/>
        </p:nvGrpSpPr>
        <p:grpSpPr>
          <a:xfrm>
            <a:off x="836819" y="1480393"/>
            <a:ext cx="1530778" cy="1860795"/>
            <a:chOff x="804946" y="1480392"/>
            <a:chExt cx="1278516" cy="1860795"/>
          </a:xfrm>
        </p:grpSpPr>
        <p:grpSp>
          <p:nvGrpSpPr>
            <p:cNvPr id="230" name="Group 229">
              <a:extLst>
                <a:ext uri="{FF2B5EF4-FFF2-40B4-BE49-F238E27FC236}">
                  <a16:creationId xmlns:a16="http://schemas.microsoft.com/office/drawing/2014/main" id="{BC9BA0B3-560F-408C-9A20-3F1FFC337A14}"/>
                </a:ext>
              </a:extLst>
            </p:cNvPr>
            <p:cNvGrpSpPr/>
            <p:nvPr/>
          </p:nvGrpSpPr>
          <p:grpSpPr>
            <a:xfrm>
              <a:off x="804946" y="1480392"/>
              <a:ext cx="1278516" cy="529182"/>
              <a:chOff x="1310790" y="4457699"/>
              <a:chExt cx="2628750" cy="529182"/>
            </a:xfrm>
          </p:grpSpPr>
          <p:sp>
            <p:nvSpPr>
              <p:cNvPr id="243" name="TextBox 242">
                <a:extLst>
                  <a:ext uri="{FF2B5EF4-FFF2-40B4-BE49-F238E27FC236}">
                    <a16:creationId xmlns:a16="http://schemas.microsoft.com/office/drawing/2014/main" id="{571A5D32-EE6D-4FA6-B3A9-9B035ED69D5B}"/>
                  </a:ext>
                </a:extLst>
              </p:cNvPr>
              <p:cNvSpPr txBox="1"/>
              <p:nvPr/>
            </p:nvSpPr>
            <p:spPr>
              <a:xfrm>
                <a:off x="1310790" y="4457699"/>
                <a:ext cx="2628748" cy="276999"/>
              </a:xfrm>
              <a:prstGeom prst="rect">
                <a:avLst/>
              </a:prstGeom>
              <a:noFill/>
            </p:spPr>
            <p:txBody>
              <a:bodyPr wrap="square" rtlCol="0">
                <a:spAutoFit/>
              </a:bodyPr>
              <a:lstStyle/>
              <a:p>
                <a:pPr algn="ctr"/>
                <a:r>
                  <a:rPr lang="en-US" sz="1200" b="1">
                    <a:solidFill>
                      <a:srgbClr val="FFFFFF"/>
                    </a:solidFill>
                    <a:latin typeface="Montserrat Medium" panose="00000600000000000000" pitchFamily="2" charset="0"/>
                  </a:rPr>
                  <a:t>Cash Balance </a:t>
                </a:r>
                <a:r>
                  <a:rPr lang="en-US" sz="1200">
                    <a:solidFill>
                      <a:srgbClr val="FFFFFF"/>
                    </a:solidFill>
                    <a:latin typeface="Montserrat" panose="00000500000000000000" pitchFamily="2" charset="0"/>
                  </a:rPr>
                  <a:t>1</a:t>
                </a:r>
              </a:p>
            </p:txBody>
          </p:sp>
          <p:sp>
            <p:nvSpPr>
              <p:cNvPr id="244" name="Text Placeholder 4">
                <a:extLst>
                  <a:ext uri="{FF2B5EF4-FFF2-40B4-BE49-F238E27FC236}">
                    <a16:creationId xmlns:a16="http://schemas.microsoft.com/office/drawing/2014/main" id="{F6132104-5D87-46E9-AA28-77732818B91F}"/>
                  </a:ext>
                </a:extLst>
              </p:cNvPr>
              <p:cNvSpPr txBox="1">
                <a:spLocks/>
              </p:cNvSpPr>
              <p:nvPr/>
            </p:nvSpPr>
            <p:spPr>
              <a:xfrm>
                <a:off x="1310792" y="4700649"/>
                <a:ext cx="2628748"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r>
                  <a:rPr lang="en-US" sz="1400">
                    <a:solidFill>
                      <a:srgbClr val="FFFFFF"/>
                    </a:solidFill>
                    <a:latin typeface="Montserrat" panose="00000500000000000000" pitchFamily="2" charset="0"/>
                  </a:rPr>
                  <a:t>$28,563,423</a:t>
                </a:r>
              </a:p>
            </p:txBody>
          </p:sp>
        </p:grpSp>
        <p:grpSp>
          <p:nvGrpSpPr>
            <p:cNvPr id="245" name="Group 244">
              <a:extLst>
                <a:ext uri="{FF2B5EF4-FFF2-40B4-BE49-F238E27FC236}">
                  <a16:creationId xmlns:a16="http://schemas.microsoft.com/office/drawing/2014/main" id="{31CAF56D-2779-47BC-8036-FA5FF8F1D691}"/>
                </a:ext>
              </a:extLst>
            </p:cNvPr>
            <p:cNvGrpSpPr/>
            <p:nvPr/>
          </p:nvGrpSpPr>
          <p:grpSpPr>
            <a:xfrm>
              <a:off x="804946" y="2146198"/>
              <a:ext cx="1278516" cy="529182"/>
              <a:chOff x="1310790" y="4457699"/>
              <a:chExt cx="2628750" cy="529182"/>
            </a:xfrm>
          </p:grpSpPr>
          <p:sp>
            <p:nvSpPr>
              <p:cNvPr id="250" name="TextBox 249">
                <a:extLst>
                  <a:ext uri="{FF2B5EF4-FFF2-40B4-BE49-F238E27FC236}">
                    <a16:creationId xmlns:a16="http://schemas.microsoft.com/office/drawing/2014/main" id="{DE8D4E6D-7648-46EB-876D-61769433F0E7}"/>
                  </a:ext>
                </a:extLst>
              </p:cNvPr>
              <p:cNvSpPr txBox="1"/>
              <p:nvPr/>
            </p:nvSpPr>
            <p:spPr>
              <a:xfrm>
                <a:off x="1310790" y="4457699"/>
                <a:ext cx="2628748" cy="276999"/>
              </a:xfrm>
              <a:prstGeom prst="rect">
                <a:avLst/>
              </a:prstGeom>
              <a:noFill/>
            </p:spPr>
            <p:txBody>
              <a:bodyPr wrap="square" rtlCol="0">
                <a:spAutoFit/>
              </a:bodyPr>
              <a:lstStyle/>
              <a:p>
                <a:pPr algn="ctr"/>
                <a:r>
                  <a:rPr lang="en-US" sz="1200" b="1">
                    <a:solidFill>
                      <a:srgbClr val="FFFFFF"/>
                    </a:solidFill>
                    <a:latin typeface="Montserrat Medium" panose="00000600000000000000" pitchFamily="2" charset="0"/>
                  </a:rPr>
                  <a:t>Cash Balance </a:t>
                </a:r>
                <a:r>
                  <a:rPr lang="en-US" sz="1200">
                    <a:solidFill>
                      <a:srgbClr val="FFFFFF"/>
                    </a:solidFill>
                    <a:latin typeface="Montserrat" panose="00000500000000000000" pitchFamily="2" charset="0"/>
                  </a:rPr>
                  <a:t>2</a:t>
                </a:r>
              </a:p>
            </p:txBody>
          </p:sp>
          <p:sp>
            <p:nvSpPr>
              <p:cNvPr id="251" name="Text Placeholder 4">
                <a:extLst>
                  <a:ext uri="{FF2B5EF4-FFF2-40B4-BE49-F238E27FC236}">
                    <a16:creationId xmlns:a16="http://schemas.microsoft.com/office/drawing/2014/main" id="{E1CB8E62-07EE-4E25-AFC8-016D89114A96}"/>
                  </a:ext>
                </a:extLst>
              </p:cNvPr>
              <p:cNvSpPr txBox="1">
                <a:spLocks/>
              </p:cNvSpPr>
              <p:nvPr/>
            </p:nvSpPr>
            <p:spPr>
              <a:xfrm>
                <a:off x="1310792" y="4700649"/>
                <a:ext cx="2628748"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r>
                  <a:rPr lang="en-US" sz="1400">
                    <a:solidFill>
                      <a:srgbClr val="FFFFFF"/>
                    </a:solidFill>
                    <a:latin typeface="Montserrat" panose="00000500000000000000" pitchFamily="2" charset="0"/>
                  </a:rPr>
                  <a:t>$28,563,423</a:t>
                </a:r>
              </a:p>
            </p:txBody>
          </p:sp>
        </p:grpSp>
        <p:grpSp>
          <p:nvGrpSpPr>
            <p:cNvPr id="252" name="Group 251">
              <a:extLst>
                <a:ext uri="{FF2B5EF4-FFF2-40B4-BE49-F238E27FC236}">
                  <a16:creationId xmlns:a16="http://schemas.microsoft.com/office/drawing/2014/main" id="{9729AC13-95B9-416E-9E06-653C2C574F7A}"/>
                </a:ext>
              </a:extLst>
            </p:cNvPr>
            <p:cNvGrpSpPr/>
            <p:nvPr/>
          </p:nvGrpSpPr>
          <p:grpSpPr>
            <a:xfrm>
              <a:off x="804946" y="2812005"/>
              <a:ext cx="1278516" cy="529182"/>
              <a:chOff x="1310790" y="4457699"/>
              <a:chExt cx="2628750" cy="529182"/>
            </a:xfrm>
          </p:grpSpPr>
          <p:sp>
            <p:nvSpPr>
              <p:cNvPr id="253" name="TextBox 252">
                <a:extLst>
                  <a:ext uri="{FF2B5EF4-FFF2-40B4-BE49-F238E27FC236}">
                    <a16:creationId xmlns:a16="http://schemas.microsoft.com/office/drawing/2014/main" id="{B4A62159-CD32-4B89-AE0D-D4CA47F7788D}"/>
                  </a:ext>
                </a:extLst>
              </p:cNvPr>
              <p:cNvSpPr txBox="1"/>
              <p:nvPr/>
            </p:nvSpPr>
            <p:spPr>
              <a:xfrm>
                <a:off x="1310790" y="4457699"/>
                <a:ext cx="2628748" cy="276999"/>
              </a:xfrm>
              <a:prstGeom prst="rect">
                <a:avLst/>
              </a:prstGeom>
              <a:noFill/>
            </p:spPr>
            <p:txBody>
              <a:bodyPr wrap="square" rtlCol="0">
                <a:spAutoFit/>
              </a:bodyPr>
              <a:lstStyle/>
              <a:p>
                <a:pPr algn="ctr"/>
                <a:r>
                  <a:rPr lang="en-US" sz="1200" b="1">
                    <a:solidFill>
                      <a:srgbClr val="FFFFFF"/>
                    </a:solidFill>
                    <a:latin typeface="Montserrat Medium" panose="00000600000000000000" pitchFamily="2" charset="0"/>
                  </a:rPr>
                  <a:t>Cash Balance </a:t>
                </a:r>
                <a:r>
                  <a:rPr lang="en-US" sz="1200">
                    <a:solidFill>
                      <a:srgbClr val="FFFFFF"/>
                    </a:solidFill>
                    <a:latin typeface="Montserrat" panose="00000500000000000000" pitchFamily="2" charset="0"/>
                  </a:rPr>
                  <a:t>3</a:t>
                </a:r>
              </a:p>
            </p:txBody>
          </p:sp>
          <p:sp>
            <p:nvSpPr>
              <p:cNvPr id="254" name="Text Placeholder 4">
                <a:extLst>
                  <a:ext uri="{FF2B5EF4-FFF2-40B4-BE49-F238E27FC236}">
                    <a16:creationId xmlns:a16="http://schemas.microsoft.com/office/drawing/2014/main" id="{B7325662-188E-4414-BC2A-7D39FDC80921}"/>
                  </a:ext>
                </a:extLst>
              </p:cNvPr>
              <p:cNvSpPr txBox="1">
                <a:spLocks/>
              </p:cNvSpPr>
              <p:nvPr/>
            </p:nvSpPr>
            <p:spPr>
              <a:xfrm>
                <a:off x="1310792" y="4700649"/>
                <a:ext cx="2628748"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r>
                  <a:rPr lang="en-US" sz="1400">
                    <a:solidFill>
                      <a:srgbClr val="FFFFFF"/>
                    </a:solidFill>
                    <a:latin typeface="Montserrat" panose="00000500000000000000" pitchFamily="2" charset="0"/>
                  </a:rPr>
                  <a:t>$28,563,423</a:t>
                </a:r>
              </a:p>
            </p:txBody>
          </p:sp>
        </p:grpSp>
      </p:grpSp>
      <p:sp>
        <p:nvSpPr>
          <p:cNvPr id="255" name="TextBox 254">
            <a:extLst>
              <a:ext uri="{FF2B5EF4-FFF2-40B4-BE49-F238E27FC236}">
                <a16:creationId xmlns:a16="http://schemas.microsoft.com/office/drawing/2014/main" id="{DEDEE6DC-0378-41A0-BE0B-A5FDFD6805C1}"/>
              </a:ext>
            </a:extLst>
          </p:cNvPr>
          <p:cNvSpPr txBox="1"/>
          <p:nvPr/>
        </p:nvSpPr>
        <p:spPr>
          <a:xfrm>
            <a:off x="3094970" y="1303643"/>
            <a:ext cx="1375304" cy="307777"/>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Cash Flow</a:t>
            </a:r>
          </a:p>
        </p:txBody>
      </p:sp>
      <p:sp>
        <p:nvSpPr>
          <p:cNvPr id="256" name="TextBox 255">
            <a:extLst>
              <a:ext uri="{FF2B5EF4-FFF2-40B4-BE49-F238E27FC236}">
                <a16:creationId xmlns:a16="http://schemas.microsoft.com/office/drawing/2014/main" id="{017E4EFB-3AE9-478C-8AEE-7C0662E50FED}"/>
              </a:ext>
            </a:extLst>
          </p:cNvPr>
          <p:cNvSpPr txBox="1"/>
          <p:nvPr/>
        </p:nvSpPr>
        <p:spPr>
          <a:xfrm>
            <a:off x="758491" y="4049343"/>
            <a:ext cx="1375304" cy="276999"/>
          </a:xfrm>
          <a:prstGeom prst="rect">
            <a:avLst/>
          </a:prstGeom>
          <a:noFill/>
        </p:spPr>
        <p:txBody>
          <a:bodyPr wrap="square" rtlCol="0">
            <a:spAutoFit/>
          </a:bodyPr>
          <a:lstStyle/>
          <a:p>
            <a:r>
              <a:rPr lang="en-US" sz="1200" b="1">
                <a:solidFill>
                  <a:schemeClr val="tx2"/>
                </a:solidFill>
                <a:latin typeface="Montserrat Medium" panose="00000600000000000000" pitchFamily="2" charset="0"/>
              </a:rPr>
              <a:t>Cash balance</a:t>
            </a:r>
          </a:p>
        </p:txBody>
      </p:sp>
      <p:sp>
        <p:nvSpPr>
          <p:cNvPr id="257" name="TextBox 256">
            <a:extLst>
              <a:ext uri="{FF2B5EF4-FFF2-40B4-BE49-F238E27FC236}">
                <a16:creationId xmlns:a16="http://schemas.microsoft.com/office/drawing/2014/main" id="{0C4F415B-8601-4029-A155-19968D90861A}"/>
              </a:ext>
            </a:extLst>
          </p:cNvPr>
          <p:cNvSpPr txBox="1"/>
          <p:nvPr/>
        </p:nvSpPr>
        <p:spPr>
          <a:xfrm>
            <a:off x="3027530" y="4049343"/>
            <a:ext cx="1336952" cy="276999"/>
          </a:xfrm>
          <a:prstGeom prst="rect">
            <a:avLst/>
          </a:prstGeom>
          <a:noFill/>
        </p:spPr>
        <p:txBody>
          <a:bodyPr wrap="square" rtlCol="0">
            <a:spAutoFit/>
          </a:bodyPr>
          <a:lstStyle/>
          <a:p>
            <a:r>
              <a:rPr lang="en-US" sz="1200" b="1">
                <a:solidFill>
                  <a:schemeClr val="tx2"/>
                </a:solidFill>
                <a:latin typeface="Montserrat Medium" panose="00000600000000000000" pitchFamily="2" charset="0"/>
              </a:rPr>
              <a:t>Revenue</a:t>
            </a:r>
          </a:p>
        </p:txBody>
      </p:sp>
      <p:sp>
        <p:nvSpPr>
          <p:cNvPr id="258" name="TextBox 257">
            <a:extLst>
              <a:ext uri="{FF2B5EF4-FFF2-40B4-BE49-F238E27FC236}">
                <a16:creationId xmlns:a16="http://schemas.microsoft.com/office/drawing/2014/main" id="{58A11F3D-60D1-E148-8176-4DC50E23796C}"/>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Cash Balance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725180168"/>
      </p:ext>
    </p:extLst>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Rounded Corners 18">
            <a:extLst>
              <a:ext uri="{FF2B5EF4-FFF2-40B4-BE49-F238E27FC236}">
                <a16:creationId xmlns:a16="http://schemas.microsoft.com/office/drawing/2014/main" id="{F2315EEF-00C3-45B7-BEDE-E91C1B3F9015}"/>
              </a:ext>
            </a:extLst>
          </p:cNvPr>
          <p:cNvSpPr/>
          <p:nvPr/>
        </p:nvSpPr>
        <p:spPr>
          <a:xfrm>
            <a:off x="475503" y="1391503"/>
            <a:ext cx="2654319" cy="1048709"/>
          </a:xfrm>
          <a:prstGeom prst="roundRect">
            <a:avLst>
              <a:gd name="adj" fmla="val 12110"/>
            </a:avLst>
          </a:prstGeom>
          <a:gradFill>
            <a:gsLst>
              <a:gs pos="0">
                <a:schemeClr val="accent2"/>
              </a:gs>
              <a:gs pos="9823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A5693795-7114-40BE-B0DE-BBF19558D3C2}"/>
              </a:ext>
            </a:extLst>
          </p:cNvPr>
          <p:cNvSpPr txBox="1"/>
          <p:nvPr/>
        </p:nvSpPr>
        <p:spPr>
          <a:xfrm>
            <a:off x="593281" y="1520711"/>
            <a:ext cx="2418763" cy="276999"/>
          </a:xfrm>
          <a:prstGeom prst="rect">
            <a:avLst/>
          </a:prstGeom>
          <a:noFill/>
        </p:spPr>
        <p:txBody>
          <a:bodyPr wrap="square" rtlCol="0">
            <a:spAutoFit/>
          </a:bodyPr>
          <a:lstStyle/>
          <a:p>
            <a:r>
              <a:rPr lang="en-US" sz="1200" b="1">
                <a:solidFill>
                  <a:srgbClr val="FFFFFF"/>
                </a:solidFill>
                <a:latin typeface="Montserrat Medium" panose="00000600000000000000" pitchFamily="2" charset="0"/>
              </a:rPr>
              <a:t>Revenue</a:t>
            </a:r>
          </a:p>
        </p:txBody>
      </p:sp>
      <p:sp>
        <p:nvSpPr>
          <p:cNvPr id="39" name="Text Placeholder 4">
            <a:extLst>
              <a:ext uri="{FF2B5EF4-FFF2-40B4-BE49-F238E27FC236}">
                <a16:creationId xmlns:a16="http://schemas.microsoft.com/office/drawing/2014/main" id="{641FF456-3047-4F5C-BD3C-A8E2CC2C5DAF}"/>
              </a:ext>
            </a:extLst>
          </p:cNvPr>
          <p:cNvSpPr txBox="1">
            <a:spLocks/>
          </p:cNvSpPr>
          <p:nvPr/>
        </p:nvSpPr>
        <p:spPr>
          <a:xfrm>
            <a:off x="593281" y="1799086"/>
            <a:ext cx="2418763" cy="5078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rgbClr val="FFFFFF"/>
                </a:solidFill>
                <a:latin typeface="Montserrat" panose="00000500000000000000" pitchFamily="2" charset="0"/>
              </a:rPr>
              <a:t>Lorem ipsum dolor sit amet, consectetur adipiscing elit, sed do eiusmod tempor incididunt.</a:t>
            </a:r>
          </a:p>
        </p:txBody>
      </p:sp>
      <p:sp>
        <p:nvSpPr>
          <p:cNvPr id="21" name="Rectangle: Rounded Corners 20">
            <a:extLst>
              <a:ext uri="{FF2B5EF4-FFF2-40B4-BE49-F238E27FC236}">
                <a16:creationId xmlns:a16="http://schemas.microsoft.com/office/drawing/2014/main" id="{53810F6B-2D49-4526-BFAD-19CF812CC74F}"/>
              </a:ext>
            </a:extLst>
          </p:cNvPr>
          <p:cNvSpPr/>
          <p:nvPr/>
        </p:nvSpPr>
        <p:spPr>
          <a:xfrm>
            <a:off x="3355387" y="1391503"/>
            <a:ext cx="2659870" cy="1048709"/>
          </a:xfrm>
          <a:prstGeom prst="roundRect">
            <a:avLst>
              <a:gd name="adj" fmla="val 12110"/>
            </a:avLst>
          </a:prstGeom>
          <a:gradFill>
            <a:gsLst>
              <a:gs pos="0">
                <a:schemeClr val="accent3"/>
              </a:gs>
              <a:gs pos="98230">
                <a:schemeClr val="accent1"/>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43" name="TextBox 42">
            <a:extLst>
              <a:ext uri="{FF2B5EF4-FFF2-40B4-BE49-F238E27FC236}">
                <a16:creationId xmlns:a16="http://schemas.microsoft.com/office/drawing/2014/main" id="{6CD7C43D-8C90-4D31-BA39-D05BD52A0698}"/>
              </a:ext>
            </a:extLst>
          </p:cNvPr>
          <p:cNvSpPr txBox="1"/>
          <p:nvPr/>
        </p:nvSpPr>
        <p:spPr>
          <a:xfrm>
            <a:off x="3473412" y="1517401"/>
            <a:ext cx="2423821" cy="276999"/>
          </a:xfrm>
          <a:prstGeom prst="rect">
            <a:avLst/>
          </a:prstGeom>
          <a:noFill/>
        </p:spPr>
        <p:txBody>
          <a:bodyPr wrap="square" rtlCol="0">
            <a:spAutoFit/>
          </a:bodyPr>
          <a:lstStyle/>
          <a:p>
            <a:r>
              <a:rPr lang="en-US" sz="1200" b="1">
                <a:solidFill>
                  <a:srgbClr val="FFFFFF"/>
                </a:solidFill>
                <a:latin typeface="Montserrat Medium" panose="00000600000000000000" pitchFamily="2" charset="0"/>
              </a:rPr>
              <a:t>Cogs</a:t>
            </a:r>
          </a:p>
        </p:txBody>
      </p:sp>
      <p:sp>
        <p:nvSpPr>
          <p:cNvPr id="45" name="Text Placeholder 4">
            <a:extLst>
              <a:ext uri="{FF2B5EF4-FFF2-40B4-BE49-F238E27FC236}">
                <a16:creationId xmlns:a16="http://schemas.microsoft.com/office/drawing/2014/main" id="{38AE386D-84C9-41CF-AB7E-758CC21D4BC1}"/>
              </a:ext>
            </a:extLst>
          </p:cNvPr>
          <p:cNvSpPr txBox="1">
            <a:spLocks/>
          </p:cNvSpPr>
          <p:nvPr/>
        </p:nvSpPr>
        <p:spPr>
          <a:xfrm>
            <a:off x="3473412" y="1795776"/>
            <a:ext cx="2423821" cy="5078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err="1">
                <a:solidFill>
                  <a:srgbClr val="FFFFFF"/>
                </a:solidFill>
                <a:latin typeface="Montserrat" panose="00000500000000000000" pitchFamily="2" charset="0"/>
              </a:rPr>
              <a:t>Fusce</a:t>
            </a:r>
            <a:r>
              <a:rPr lang="en-US" sz="1000">
                <a:solidFill>
                  <a:srgbClr val="FFFFFF"/>
                </a:solidFill>
                <a:latin typeface="Montserrat" panose="00000500000000000000" pitchFamily="2" charset="0"/>
              </a:rPr>
              <a:t> </a:t>
            </a:r>
            <a:r>
              <a:rPr lang="en-US" sz="1000" err="1">
                <a:solidFill>
                  <a:srgbClr val="FFFFFF"/>
                </a:solidFill>
                <a:latin typeface="Montserrat" panose="00000500000000000000" pitchFamily="2" charset="0"/>
              </a:rPr>
              <a:t>molestie</a:t>
            </a:r>
            <a:r>
              <a:rPr lang="en-US" sz="1000">
                <a:solidFill>
                  <a:srgbClr val="FFFFFF"/>
                </a:solidFill>
                <a:latin typeface="Montserrat" panose="00000500000000000000" pitchFamily="2" charset="0"/>
              </a:rPr>
              <a:t>, mauris eu lacinia vehicula, orci </a:t>
            </a:r>
            <a:r>
              <a:rPr lang="en-US" sz="1000" err="1">
                <a:solidFill>
                  <a:srgbClr val="FFFFFF"/>
                </a:solidFill>
                <a:latin typeface="Montserrat" panose="00000500000000000000" pitchFamily="2" charset="0"/>
              </a:rPr>
              <a:t>leo</a:t>
            </a:r>
            <a:r>
              <a:rPr lang="en-US" sz="1000">
                <a:solidFill>
                  <a:srgbClr val="FFFFFF"/>
                </a:solidFill>
                <a:latin typeface="Montserrat" panose="00000500000000000000" pitchFamily="2" charset="0"/>
              </a:rPr>
              <a:t> consequat </a:t>
            </a:r>
            <a:r>
              <a:rPr lang="en-US" sz="1000" err="1">
                <a:solidFill>
                  <a:srgbClr val="FFFFFF"/>
                </a:solidFill>
                <a:latin typeface="Montserrat" panose="00000500000000000000" pitchFamily="2" charset="0"/>
              </a:rPr>
              <a:t>justo</a:t>
            </a:r>
            <a:r>
              <a:rPr lang="en-US" sz="1000">
                <a:solidFill>
                  <a:srgbClr val="FFFFFF"/>
                </a:solidFill>
                <a:latin typeface="Montserrat" panose="00000500000000000000" pitchFamily="2" charset="0"/>
              </a:rPr>
              <a:t>, vitae scelerisque arcu turpis.</a:t>
            </a:r>
          </a:p>
        </p:txBody>
      </p:sp>
      <p:sp>
        <p:nvSpPr>
          <p:cNvPr id="23" name="Rectangle: Rounded Corners 22">
            <a:extLst>
              <a:ext uri="{FF2B5EF4-FFF2-40B4-BE49-F238E27FC236}">
                <a16:creationId xmlns:a16="http://schemas.microsoft.com/office/drawing/2014/main" id="{B1A78551-20F8-476A-8415-F9E6C992BCF7}"/>
              </a:ext>
            </a:extLst>
          </p:cNvPr>
          <p:cNvSpPr/>
          <p:nvPr/>
        </p:nvSpPr>
        <p:spPr>
          <a:xfrm>
            <a:off x="6240822" y="1391503"/>
            <a:ext cx="2608417" cy="1048709"/>
          </a:xfrm>
          <a:prstGeom prst="roundRect">
            <a:avLst>
              <a:gd name="adj" fmla="val 12110"/>
            </a:avLst>
          </a:prstGeom>
          <a:gradFill>
            <a:gsLst>
              <a:gs pos="0">
                <a:schemeClr val="accent3"/>
              </a:gs>
              <a:gs pos="98230">
                <a:schemeClr val="accent4"/>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48" name="TextBox 47">
            <a:extLst>
              <a:ext uri="{FF2B5EF4-FFF2-40B4-BE49-F238E27FC236}">
                <a16:creationId xmlns:a16="http://schemas.microsoft.com/office/drawing/2014/main" id="{D532BFD2-E735-42FE-B844-14C298E3468C}"/>
              </a:ext>
            </a:extLst>
          </p:cNvPr>
          <p:cNvSpPr txBox="1"/>
          <p:nvPr/>
        </p:nvSpPr>
        <p:spPr>
          <a:xfrm>
            <a:off x="6356563" y="1521334"/>
            <a:ext cx="2376935" cy="276999"/>
          </a:xfrm>
          <a:prstGeom prst="rect">
            <a:avLst/>
          </a:prstGeom>
          <a:noFill/>
        </p:spPr>
        <p:txBody>
          <a:bodyPr wrap="square" rtlCol="0">
            <a:spAutoFit/>
          </a:bodyPr>
          <a:lstStyle/>
          <a:p>
            <a:r>
              <a:rPr lang="en-US" sz="1200" b="1">
                <a:solidFill>
                  <a:srgbClr val="FFFFFF"/>
                </a:solidFill>
                <a:latin typeface="Montserrat Medium" panose="00000600000000000000" pitchFamily="2" charset="0"/>
              </a:rPr>
              <a:t>Sales</a:t>
            </a:r>
          </a:p>
        </p:txBody>
      </p:sp>
      <p:sp>
        <p:nvSpPr>
          <p:cNvPr id="49" name="Text Placeholder 4">
            <a:extLst>
              <a:ext uri="{FF2B5EF4-FFF2-40B4-BE49-F238E27FC236}">
                <a16:creationId xmlns:a16="http://schemas.microsoft.com/office/drawing/2014/main" id="{9D5B3593-E174-49B5-B2D8-F1064FCA85A0}"/>
              </a:ext>
            </a:extLst>
          </p:cNvPr>
          <p:cNvSpPr txBox="1">
            <a:spLocks/>
          </p:cNvSpPr>
          <p:nvPr/>
        </p:nvSpPr>
        <p:spPr>
          <a:xfrm>
            <a:off x="6356563" y="1799709"/>
            <a:ext cx="2376935" cy="5078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rgbClr val="FFFFFF"/>
                </a:solidFill>
                <a:latin typeface="Montserrat" panose="00000500000000000000" pitchFamily="2" charset="0"/>
              </a:rPr>
              <a:t>Suspendisse </a:t>
            </a:r>
            <a:r>
              <a:rPr lang="en-US" sz="1000" err="1">
                <a:solidFill>
                  <a:srgbClr val="FFFFFF"/>
                </a:solidFill>
                <a:latin typeface="Montserrat" panose="00000500000000000000" pitchFamily="2" charset="0"/>
              </a:rPr>
              <a:t>mollis</a:t>
            </a:r>
            <a:r>
              <a:rPr lang="en-US" sz="1000">
                <a:solidFill>
                  <a:srgbClr val="FFFFFF"/>
                </a:solidFill>
                <a:latin typeface="Montserrat" panose="00000500000000000000" pitchFamily="2" charset="0"/>
              </a:rPr>
              <a:t> semper erat, vitae </a:t>
            </a:r>
            <a:r>
              <a:rPr lang="en-US" sz="1000" err="1">
                <a:solidFill>
                  <a:srgbClr val="FFFFFF"/>
                </a:solidFill>
                <a:latin typeface="Montserrat" panose="00000500000000000000" pitchFamily="2" charset="0"/>
              </a:rPr>
              <a:t>rhoncus</a:t>
            </a:r>
            <a:r>
              <a:rPr lang="en-US" sz="1000">
                <a:solidFill>
                  <a:srgbClr val="FFFFFF"/>
                </a:solidFill>
                <a:latin typeface="Montserrat" panose="00000500000000000000" pitchFamily="2" charset="0"/>
              </a:rPr>
              <a:t> orci </a:t>
            </a:r>
            <a:r>
              <a:rPr lang="en-US" sz="1000" err="1">
                <a:solidFill>
                  <a:srgbClr val="FFFFFF"/>
                </a:solidFill>
                <a:latin typeface="Montserrat" panose="00000500000000000000" pitchFamily="2" charset="0"/>
              </a:rPr>
              <a:t>suscipit</a:t>
            </a:r>
            <a:r>
              <a:rPr lang="en-US" sz="1000">
                <a:solidFill>
                  <a:srgbClr val="FFFFFF"/>
                </a:solidFill>
                <a:latin typeface="Montserrat" panose="00000500000000000000" pitchFamily="2" charset="0"/>
              </a:rPr>
              <a:t> id. Sed varius, erat </a:t>
            </a:r>
            <a:r>
              <a:rPr lang="en-US" sz="1000" err="1">
                <a:solidFill>
                  <a:srgbClr val="FFFFFF"/>
                </a:solidFill>
                <a:latin typeface="Montserrat" panose="00000500000000000000" pitchFamily="2" charset="0"/>
              </a:rPr>
              <a:t>ornare</a:t>
            </a:r>
            <a:r>
              <a:rPr lang="en-US" sz="1000">
                <a:solidFill>
                  <a:srgbClr val="FFFFFF"/>
                </a:solidFill>
                <a:latin typeface="Montserrat" panose="00000500000000000000" pitchFamily="2" charset="0"/>
              </a:rPr>
              <a:t> pharetra </a:t>
            </a:r>
            <a:r>
              <a:rPr lang="en-US" sz="1000" err="1">
                <a:solidFill>
                  <a:srgbClr val="FFFFFF"/>
                </a:solidFill>
                <a:latin typeface="Montserrat" panose="00000500000000000000" pitchFamily="2" charset="0"/>
              </a:rPr>
              <a:t>luctus</a:t>
            </a:r>
            <a:r>
              <a:rPr lang="en-US" sz="1000">
                <a:solidFill>
                  <a:srgbClr val="FFFFFF"/>
                </a:solidFill>
                <a:latin typeface="Montserrat" panose="00000500000000000000" pitchFamily="2" charset="0"/>
              </a:rPr>
              <a:t>,</a:t>
            </a:r>
          </a:p>
        </p:txBody>
      </p:sp>
      <p:sp>
        <p:nvSpPr>
          <p:cNvPr id="25" name="Rectangle: Rounded Corners 24">
            <a:extLst>
              <a:ext uri="{FF2B5EF4-FFF2-40B4-BE49-F238E27FC236}">
                <a16:creationId xmlns:a16="http://schemas.microsoft.com/office/drawing/2014/main" id="{48A3D0FD-D37D-49B3-8613-D5EA05E15A3F}"/>
              </a:ext>
            </a:extLst>
          </p:cNvPr>
          <p:cNvSpPr/>
          <p:nvPr/>
        </p:nvSpPr>
        <p:spPr>
          <a:xfrm>
            <a:off x="9074805" y="1391503"/>
            <a:ext cx="2640425" cy="1048709"/>
          </a:xfrm>
          <a:prstGeom prst="roundRect">
            <a:avLst>
              <a:gd name="adj" fmla="val 12110"/>
            </a:avLst>
          </a:prstGeom>
          <a:gradFill flip="none" rotWithShape="1">
            <a:gsLst>
              <a:gs pos="0">
                <a:schemeClr val="accent2"/>
              </a:gs>
              <a:gs pos="98230">
                <a:schemeClr val="accent1"/>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51" name="TextBox 50">
            <a:extLst>
              <a:ext uri="{FF2B5EF4-FFF2-40B4-BE49-F238E27FC236}">
                <a16:creationId xmlns:a16="http://schemas.microsoft.com/office/drawing/2014/main" id="{6EE71AC2-2E0D-4351-AED1-B3F901E84C88}"/>
              </a:ext>
            </a:extLst>
          </p:cNvPr>
          <p:cNvSpPr txBox="1"/>
          <p:nvPr/>
        </p:nvSpPr>
        <p:spPr>
          <a:xfrm>
            <a:off x="9191967" y="1521334"/>
            <a:ext cx="2406101" cy="276999"/>
          </a:xfrm>
          <a:prstGeom prst="rect">
            <a:avLst/>
          </a:prstGeom>
          <a:noFill/>
        </p:spPr>
        <p:txBody>
          <a:bodyPr wrap="square" rtlCol="0">
            <a:spAutoFit/>
          </a:bodyPr>
          <a:lstStyle/>
          <a:p>
            <a:r>
              <a:rPr lang="en-US" sz="1200" b="1">
                <a:solidFill>
                  <a:srgbClr val="FFFFFF"/>
                </a:solidFill>
                <a:latin typeface="Montserrat Medium" panose="00000600000000000000" pitchFamily="2" charset="0"/>
              </a:rPr>
              <a:t>Gross Profit</a:t>
            </a:r>
          </a:p>
        </p:txBody>
      </p:sp>
      <p:sp>
        <p:nvSpPr>
          <p:cNvPr id="52" name="Text Placeholder 4">
            <a:extLst>
              <a:ext uri="{FF2B5EF4-FFF2-40B4-BE49-F238E27FC236}">
                <a16:creationId xmlns:a16="http://schemas.microsoft.com/office/drawing/2014/main" id="{55A29AF9-7323-43F4-817E-6EDF1CD5E6F0}"/>
              </a:ext>
            </a:extLst>
          </p:cNvPr>
          <p:cNvSpPr txBox="1">
            <a:spLocks/>
          </p:cNvSpPr>
          <p:nvPr/>
        </p:nvSpPr>
        <p:spPr>
          <a:xfrm>
            <a:off x="9191967" y="1799709"/>
            <a:ext cx="2406101" cy="507831"/>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000">
                <a:solidFill>
                  <a:srgbClr val="FFFFFF"/>
                </a:solidFill>
                <a:latin typeface="Montserrat" panose="00000500000000000000" pitchFamily="2" charset="0"/>
              </a:rPr>
              <a:t>Nulla in </a:t>
            </a:r>
            <a:r>
              <a:rPr lang="en-US" sz="1000" err="1">
                <a:solidFill>
                  <a:srgbClr val="FFFFFF"/>
                </a:solidFill>
                <a:latin typeface="Montserrat" panose="00000500000000000000" pitchFamily="2" charset="0"/>
              </a:rPr>
              <a:t>leo</a:t>
            </a:r>
            <a:r>
              <a:rPr lang="en-US" sz="1000">
                <a:solidFill>
                  <a:srgbClr val="FFFFFF"/>
                </a:solidFill>
                <a:latin typeface="Montserrat" panose="00000500000000000000" pitchFamily="2" charset="0"/>
              </a:rPr>
              <a:t> lacinia turpis </a:t>
            </a:r>
            <a:r>
              <a:rPr lang="en-US" sz="1000" err="1">
                <a:solidFill>
                  <a:srgbClr val="FFFFFF"/>
                </a:solidFill>
                <a:latin typeface="Montserrat" panose="00000500000000000000" pitchFamily="2" charset="0"/>
              </a:rPr>
              <a:t>interdum</a:t>
            </a:r>
            <a:r>
              <a:rPr lang="en-US" sz="1000">
                <a:solidFill>
                  <a:srgbClr val="FFFFFF"/>
                </a:solidFill>
                <a:latin typeface="Montserrat" panose="00000500000000000000" pitchFamily="2" charset="0"/>
              </a:rPr>
              <a:t> </a:t>
            </a:r>
            <a:r>
              <a:rPr lang="en-US" sz="1000" err="1">
                <a:solidFill>
                  <a:srgbClr val="FFFFFF"/>
                </a:solidFill>
                <a:latin typeface="Montserrat" panose="00000500000000000000" pitchFamily="2" charset="0"/>
              </a:rPr>
              <a:t>finibus</a:t>
            </a:r>
            <a:r>
              <a:rPr lang="en-US" sz="1000">
                <a:solidFill>
                  <a:srgbClr val="FFFFFF"/>
                </a:solidFill>
                <a:latin typeface="Montserrat" panose="00000500000000000000" pitchFamily="2" charset="0"/>
              </a:rPr>
              <a:t>. Quisque scelerisque arcu ut nunc </a:t>
            </a:r>
            <a:r>
              <a:rPr lang="en-US" sz="1000" err="1">
                <a:solidFill>
                  <a:srgbClr val="FFFFFF"/>
                </a:solidFill>
                <a:latin typeface="Montserrat" panose="00000500000000000000" pitchFamily="2" charset="0"/>
              </a:rPr>
              <a:t>iaculis</a:t>
            </a:r>
            <a:r>
              <a:rPr lang="en-US" sz="1000">
                <a:solidFill>
                  <a:srgbClr val="FFFFFF"/>
                </a:solidFill>
                <a:latin typeface="Montserrat" panose="00000500000000000000" pitchFamily="2" charset="0"/>
              </a:rPr>
              <a:t> </a:t>
            </a:r>
            <a:r>
              <a:rPr lang="en-US" sz="1000" err="1">
                <a:solidFill>
                  <a:srgbClr val="FFFFFF"/>
                </a:solidFill>
                <a:latin typeface="Montserrat" panose="00000500000000000000" pitchFamily="2" charset="0"/>
              </a:rPr>
              <a:t>accumsan</a:t>
            </a:r>
            <a:r>
              <a:rPr lang="en-US" sz="1000">
                <a:solidFill>
                  <a:srgbClr val="FFFFFF"/>
                </a:solidFill>
                <a:latin typeface="Montserrat" panose="00000500000000000000" pitchFamily="2" charset="0"/>
              </a:rPr>
              <a:t>..</a:t>
            </a:r>
          </a:p>
        </p:txBody>
      </p:sp>
      <p:sp>
        <p:nvSpPr>
          <p:cNvPr id="20" name="Rectangle: Rounded Corners 19">
            <a:extLst>
              <a:ext uri="{FF2B5EF4-FFF2-40B4-BE49-F238E27FC236}">
                <a16:creationId xmlns:a16="http://schemas.microsoft.com/office/drawing/2014/main" id="{33EA4A3C-55E5-495D-8304-9397BA8BD168}"/>
              </a:ext>
            </a:extLst>
          </p:cNvPr>
          <p:cNvSpPr/>
          <p:nvPr/>
        </p:nvSpPr>
        <p:spPr>
          <a:xfrm>
            <a:off x="486933" y="2660054"/>
            <a:ext cx="2631600" cy="3579702"/>
          </a:xfrm>
          <a:prstGeom prst="roundRect">
            <a:avLst>
              <a:gd name="adj" fmla="val 48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22" name="Rectangle: Rounded Corners 21">
            <a:extLst>
              <a:ext uri="{FF2B5EF4-FFF2-40B4-BE49-F238E27FC236}">
                <a16:creationId xmlns:a16="http://schemas.microsoft.com/office/drawing/2014/main" id="{307B0738-2155-4C60-BBC3-7B817A0CDC18}"/>
              </a:ext>
            </a:extLst>
          </p:cNvPr>
          <p:cNvSpPr/>
          <p:nvPr/>
        </p:nvSpPr>
        <p:spPr>
          <a:xfrm>
            <a:off x="3350033" y="2658050"/>
            <a:ext cx="2630173" cy="3579702"/>
          </a:xfrm>
          <a:prstGeom prst="roundRect">
            <a:avLst>
              <a:gd name="adj" fmla="val 4829"/>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24" name="Rectangle: Rounded Corners 23">
            <a:extLst>
              <a:ext uri="{FF2B5EF4-FFF2-40B4-BE49-F238E27FC236}">
                <a16:creationId xmlns:a16="http://schemas.microsoft.com/office/drawing/2014/main" id="{3CEBD52B-135C-473B-9E72-0EE90979367C}"/>
              </a:ext>
            </a:extLst>
          </p:cNvPr>
          <p:cNvSpPr/>
          <p:nvPr/>
        </p:nvSpPr>
        <p:spPr>
          <a:xfrm>
            <a:off x="6211706" y="2659052"/>
            <a:ext cx="2631600" cy="3579702"/>
          </a:xfrm>
          <a:prstGeom prst="roundRect">
            <a:avLst>
              <a:gd name="adj" fmla="val 482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sp>
        <p:nvSpPr>
          <p:cNvPr id="26" name="Rectangle: Rounded Corners 25">
            <a:extLst>
              <a:ext uri="{FF2B5EF4-FFF2-40B4-BE49-F238E27FC236}">
                <a16:creationId xmlns:a16="http://schemas.microsoft.com/office/drawing/2014/main" id="{68B24434-9BAE-4722-8EEB-1094219F75A6}"/>
              </a:ext>
            </a:extLst>
          </p:cNvPr>
          <p:cNvSpPr/>
          <p:nvPr/>
        </p:nvSpPr>
        <p:spPr>
          <a:xfrm>
            <a:off x="9074806" y="2659052"/>
            <a:ext cx="2630263" cy="3579702"/>
          </a:xfrm>
          <a:prstGeom prst="roundRect">
            <a:avLst>
              <a:gd name="adj" fmla="val 4828"/>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en-US"/>
          </a:p>
        </p:txBody>
      </p:sp>
      <p:grpSp>
        <p:nvGrpSpPr>
          <p:cNvPr id="2" name="Group 1">
            <a:extLst>
              <a:ext uri="{FF2B5EF4-FFF2-40B4-BE49-F238E27FC236}">
                <a16:creationId xmlns:a16="http://schemas.microsoft.com/office/drawing/2014/main" id="{69D445C7-7929-47E9-8047-6E5237D97E49}"/>
              </a:ext>
            </a:extLst>
          </p:cNvPr>
          <p:cNvGrpSpPr/>
          <p:nvPr/>
        </p:nvGrpSpPr>
        <p:grpSpPr>
          <a:xfrm>
            <a:off x="598856" y="2790114"/>
            <a:ext cx="10869247" cy="3332894"/>
            <a:chOff x="598856" y="2790114"/>
            <a:chExt cx="10869247" cy="3332894"/>
          </a:xfrm>
        </p:grpSpPr>
        <p:grpSp>
          <p:nvGrpSpPr>
            <p:cNvPr id="6" name="Group 5">
              <a:extLst>
                <a:ext uri="{FF2B5EF4-FFF2-40B4-BE49-F238E27FC236}">
                  <a16:creationId xmlns:a16="http://schemas.microsoft.com/office/drawing/2014/main" id="{49AC8F3B-A2D2-425A-9DEE-A3E1C3ED09D2}"/>
                </a:ext>
              </a:extLst>
            </p:cNvPr>
            <p:cNvGrpSpPr/>
            <p:nvPr/>
          </p:nvGrpSpPr>
          <p:grpSpPr>
            <a:xfrm>
              <a:off x="598856" y="2836232"/>
              <a:ext cx="2407754" cy="3284285"/>
              <a:chOff x="334534" y="2836232"/>
              <a:chExt cx="2619017" cy="3115953"/>
            </a:xfrm>
          </p:grpSpPr>
          <p:graphicFrame>
            <p:nvGraphicFramePr>
              <p:cNvPr id="40" name="Chart 39">
                <a:extLst>
                  <a:ext uri="{FF2B5EF4-FFF2-40B4-BE49-F238E27FC236}">
                    <a16:creationId xmlns:a16="http://schemas.microsoft.com/office/drawing/2014/main" id="{F4608B54-D94A-4DD1-8C74-5FF95A4D8F5A}"/>
                  </a:ext>
                </a:extLst>
              </p:cNvPr>
              <p:cNvGraphicFramePr/>
              <p:nvPr/>
            </p:nvGraphicFramePr>
            <p:xfrm>
              <a:off x="334534" y="3212414"/>
              <a:ext cx="2619017" cy="2739771"/>
            </p:xfrm>
            <a:graphic>
              <a:graphicData uri="http://schemas.openxmlformats.org/drawingml/2006/chart">
                <c:chart xmlns:c="http://schemas.openxmlformats.org/drawingml/2006/chart" xmlns:r="http://schemas.openxmlformats.org/officeDocument/2006/relationships" r:id="rId2"/>
              </a:graphicData>
            </a:graphic>
          </p:graphicFrame>
          <p:sp>
            <p:nvSpPr>
              <p:cNvPr id="53" name="TextBox 52">
                <a:extLst>
                  <a:ext uri="{FF2B5EF4-FFF2-40B4-BE49-F238E27FC236}">
                    <a16:creationId xmlns:a16="http://schemas.microsoft.com/office/drawing/2014/main" id="{FC82970E-20FC-4A9D-8D05-E898D5F62383}"/>
                  </a:ext>
                </a:extLst>
              </p:cNvPr>
              <p:cNvSpPr txBox="1"/>
              <p:nvPr/>
            </p:nvSpPr>
            <p:spPr>
              <a:xfrm>
                <a:off x="435447" y="2836232"/>
                <a:ext cx="1375304" cy="292002"/>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Revenue</a:t>
                </a:r>
              </a:p>
            </p:txBody>
          </p:sp>
        </p:grpSp>
        <p:grpSp>
          <p:nvGrpSpPr>
            <p:cNvPr id="7" name="Group 6">
              <a:extLst>
                <a:ext uri="{FF2B5EF4-FFF2-40B4-BE49-F238E27FC236}">
                  <a16:creationId xmlns:a16="http://schemas.microsoft.com/office/drawing/2014/main" id="{34A7C19F-AF1D-4707-BBC2-380F56E7E1B4}"/>
                </a:ext>
              </a:extLst>
            </p:cNvPr>
            <p:cNvGrpSpPr/>
            <p:nvPr/>
          </p:nvGrpSpPr>
          <p:grpSpPr>
            <a:xfrm>
              <a:off x="3350595" y="2797735"/>
              <a:ext cx="2581621" cy="3324861"/>
              <a:chOff x="3364876" y="2797735"/>
              <a:chExt cx="2581621" cy="3154450"/>
            </a:xfrm>
          </p:grpSpPr>
          <p:graphicFrame>
            <p:nvGraphicFramePr>
              <p:cNvPr id="42" name="Chart 41">
                <a:extLst>
                  <a:ext uri="{FF2B5EF4-FFF2-40B4-BE49-F238E27FC236}">
                    <a16:creationId xmlns:a16="http://schemas.microsoft.com/office/drawing/2014/main" id="{1952F3A2-6706-44DC-9AAF-BEF0446B561D}"/>
                  </a:ext>
                </a:extLst>
              </p:cNvPr>
              <p:cNvGraphicFramePr/>
              <p:nvPr/>
            </p:nvGraphicFramePr>
            <p:xfrm>
              <a:off x="3364876" y="3212414"/>
              <a:ext cx="2581621" cy="2739771"/>
            </p:xfrm>
            <a:graphic>
              <a:graphicData uri="http://schemas.openxmlformats.org/drawingml/2006/chart">
                <c:chart xmlns:c="http://schemas.openxmlformats.org/drawingml/2006/chart" xmlns:r="http://schemas.openxmlformats.org/officeDocument/2006/relationships" r:id="rId3"/>
              </a:graphicData>
            </a:graphic>
          </p:graphicFrame>
          <p:sp>
            <p:nvSpPr>
              <p:cNvPr id="54" name="TextBox 53">
                <a:extLst>
                  <a:ext uri="{FF2B5EF4-FFF2-40B4-BE49-F238E27FC236}">
                    <a16:creationId xmlns:a16="http://schemas.microsoft.com/office/drawing/2014/main" id="{21505D09-B580-4916-95F5-68A8C824CEBF}"/>
                  </a:ext>
                </a:extLst>
              </p:cNvPr>
              <p:cNvSpPr txBox="1"/>
              <p:nvPr/>
            </p:nvSpPr>
            <p:spPr>
              <a:xfrm>
                <a:off x="3562632" y="2797735"/>
                <a:ext cx="1375304" cy="292002"/>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Cogs</a:t>
                </a:r>
              </a:p>
            </p:txBody>
          </p:sp>
        </p:grpSp>
        <p:grpSp>
          <p:nvGrpSpPr>
            <p:cNvPr id="8" name="Group 7">
              <a:extLst>
                <a:ext uri="{FF2B5EF4-FFF2-40B4-BE49-F238E27FC236}">
                  <a16:creationId xmlns:a16="http://schemas.microsoft.com/office/drawing/2014/main" id="{6F01659B-DB7C-4122-9122-08D318E9FBE3}"/>
                </a:ext>
              </a:extLst>
            </p:cNvPr>
            <p:cNvGrpSpPr/>
            <p:nvPr/>
          </p:nvGrpSpPr>
          <p:grpSpPr>
            <a:xfrm>
              <a:off x="6224006" y="2790115"/>
              <a:ext cx="2568993" cy="3332893"/>
              <a:chOff x="6315100" y="2790115"/>
              <a:chExt cx="2568993" cy="3162070"/>
            </a:xfrm>
          </p:grpSpPr>
          <p:graphicFrame>
            <p:nvGraphicFramePr>
              <p:cNvPr id="44" name="Chart 43">
                <a:extLst>
                  <a:ext uri="{FF2B5EF4-FFF2-40B4-BE49-F238E27FC236}">
                    <a16:creationId xmlns:a16="http://schemas.microsoft.com/office/drawing/2014/main" id="{CC66D678-A2EC-4A74-9824-AF27AEEBBBEA}"/>
                  </a:ext>
                </a:extLst>
              </p:cNvPr>
              <p:cNvGraphicFramePr/>
              <p:nvPr/>
            </p:nvGraphicFramePr>
            <p:xfrm>
              <a:off x="6315100" y="3212414"/>
              <a:ext cx="2568993" cy="2739771"/>
            </p:xfrm>
            <a:graphic>
              <a:graphicData uri="http://schemas.openxmlformats.org/drawingml/2006/chart">
                <c:chart xmlns:c="http://schemas.openxmlformats.org/drawingml/2006/chart" xmlns:r="http://schemas.openxmlformats.org/officeDocument/2006/relationships" r:id="rId4"/>
              </a:graphicData>
            </a:graphic>
          </p:graphicFrame>
          <p:sp>
            <p:nvSpPr>
              <p:cNvPr id="55" name="TextBox 54">
                <a:extLst>
                  <a:ext uri="{FF2B5EF4-FFF2-40B4-BE49-F238E27FC236}">
                    <a16:creationId xmlns:a16="http://schemas.microsoft.com/office/drawing/2014/main" id="{EB73F1C0-3DA5-42E6-ACA2-E1A5BE9F7207}"/>
                  </a:ext>
                </a:extLst>
              </p:cNvPr>
              <p:cNvSpPr txBox="1"/>
              <p:nvPr/>
            </p:nvSpPr>
            <p:spPr>
              <a:xfrm>
                <a:off x="6474371" y="2790115"/>
                <a:ext cx="1375304" cy="292002"/>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Sales</a:t>
                </a:r>
              </a:p>
            </p:txBody>
          </p:sp>
        </p:grpSp>
        <p:grpSp>
          <p:nvGrpSpPr>
            <p:cNvPr id="9" name="Group 8">
              <a:extLst>
                <a:ext uri="{FF2B5EF4-FFF2-40B4-BE49-F238E27FC236}">
                  <a16:creationId xmlns:a16="http://schemas.microsoft.com/office/drawing/2014/main" id="{05D5F332-998B-4F26-A159-E22343AE29EC}"/>
                </a:ext>
              </a:extLst>
            </p:cNvPr>
            <p:cNvGrpSpPr/>
            <p:nvPr/>
          </p:nvGrpSpPr>
          <p:grpSpPr>
            <a:xfrm>
              <a:off x="9311771" y="2790114"/>
              <a:ext cx="2156332" cy="3332894"/>
              <a:chOff x="9250501" y="2790114"/>
              <a:chExt cx="2581709" cy="3162071"/>
            </a:xfrm>
          </p:grpSpPr>
          <p:graphicFrame>
            <p:nvGraphicFramePr>
              <p:cNvPr id="46" name="Chart 45">
                <a:extLst>
                  <a:ext uri="{FF2B5EF4-FFF2-40B4-BE49-F238E27FC236}">
                    <a16:creationId xmlns:a16="http://schemas.microsoft.com/office/drawing/2014/main" id="{F7C5CAD6-799B-468F-82F0-6952B422B77F}"/>
                  </a:ext>
                </a:extLst>
              </p:cNvPr>
              <p:cNvGraphicFramePr/>
              <p:nvPr/>
            </p:nvGraphicFramePr>
            <p:xfrm>
              <a:off x="9250501" y="3212414"/>
              <a:ext cx="2581709" cy="2739771"/>
            </p:xfrm>
            <a:graphic>
              <a:graphicData uri="http://schemas.openxmlformats.org/drawingml/2006/chart">
                <c:chart xmlns:c="http://schemas.openxmlformats.org/drawingml/2006/chart" xmlns:r="http://schemas.openxmlformats.org/officeDocument/2006/relationships" r:id="rId5"/>
              </a:graphicData>
            </a:graphic>
          </p:graphicFrame>
          <p:sp>
            <p:nvSpPr>
              <p:cNvPr id="56" name="TextBox 55">
                <a:extLst>
                  <a:ext uri="{FF2B5EF4-FFF2-40B4-BE49-F238E27FC236}">
                    <a16:creationId xmlns:a16="http://schemas.microsoft.com/office/drawing/2014/main" id="{049D3F76-9B1B-4CFD-835B-BDE594E4597F}"/>
                  </a:ext>
                </a:extLst>
              </p:cNvPr>
              <p:cNvSpPr txBox="1"/>
              <p:nvPr/>
            </p:nvSpPr>
            <p:spPr>
              <a:xfrm>
                <a:off x="9261138" y="2790114"/>
                <a:ext cx="1713489" cy="292002"/>
              </a:xfrm>
              <a:prstGeom prst="rect">
                <a:avLst/>
              </a:prstGeom>
              <a:noFill/>
            </p:spPr>
            <p:txBody>
              <a:bodyPr wrap="square" rtlCol="0">
                <a:spAutoFit/>
              </a:bodyPr>
              <a:lstStyle/>
              <a:p>
                <a:r>
                  <a:rPr lang="en-US" sz="1400" b="1">
                    <a:solidFill>
                      <a:schemeClr val="tx2"/>
                    </a:solidFill>
                    <a:latin typeface="Montserrat Medium" panose="00000600000000000000" pitchFamily="2" charset="0"/>
                  </a:rPr>
                  <a:t>Gross Profit</a:t>
                </a:r>
              </a:p>
            </p:txBody>
          </p:sp>
        </p:grpSp>
      </p:grpSp>
      <p:sp>
        <p:nvSpPr>
          <p:cNvPr id="57" name="TextBox 56">
            <a:extLst>
              <a:ext uri="{FF2B5EF4-FFF2-40B4-BE49-F238E27FC236}">
                <a16:creationId xmlns:a16="http://schemas.microsoft.com/office/drawing/2014/main" id="{A8682E27-9944-6B4E-8D3C-7E3BE2B29CCF}"/>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Gross Profit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384935165"/>
      </p:ext>
    </p:extLst>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Chart 12">
            <a:extLst>
              <a:ext uri="{FF2B5EF4-FFF2-40B4-BE49-F238E27FC236}">
                <a16:creationId xmlns:a16="http://schemas.microsoft.com/office/drawing/2014/main" id="{9F6660B2-2DA1-4597-94BA-9AAC71FB51A4}"/>
              </a:ext>
            </a:extLst>
          </p:cNvPr>
          <p:cNvGraphicFramePr/>
          <p:nvPr/>
        </p:nvGraphicFramePr>
        <p:xfrm>
          <a:off x="426720" y="2931466"/>
          <a:ext cx="6884875" cy="3347413"/>
        </p:xfrm>
        <a:graphic>
          <a:graphicData uri="http://schemas.openxmlformats.org/drawingml/2006/chart">
            <c:chart xmlns:c="http://schemas.openxmlformats.org/drawingml/2006/chart" xmlns:r="http://schemas.openxmlformats.org/officeDocument/2006/relationships" r:id="rId2"/>
          </a:graphicData>
        </a:graphic>
      </p:graphicFrame>
      <p:sp>
        <p:nvSpPr>
          <p:cNvPr id="25" name="Rectangle: Rounded Corners 24">
            <a:extLst>
              <a:ext uri="{FF2B5EF4-FFF2-40B4-BE49-F238E27FC236}">
                <a16:creationId xmlns:a16="http://schemas.microsoft.com/office/drawing/2014/main" id="{6B3B2A43-C636-40A0-BFA3-EDE574593690}"/>
              </a:ext>
            </a:extLst>
          </p:cNvPr>
          <p:cNvSpPr/>
          <p:nvPr/>
        </p:nvSpPr>
        <p:spPr>
          <a:xfrm>
            <a:off x="478986" y="1616796"/>
            <a:ext cx="2073096" cy="1048709"/>
          </a:xfrm>
          <a:prstGeom prst="roundRect">
            <a:avLst>
              <a:gd name="adj" fmla="val 12110"/>
            </a:avLst>
          </a:prstGeom>
          <a:gradFill>
            <a:gsLst>
              <a:gs pos="0">
                <a:schemeClr val="accent4"/>
              </a:gs>
              <a:gs pos="100000">
                <a:schemeClr val="accent3"/>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7">
            <a:extLst>
              <a:ext uri="{FF2B5EF4-FFF2-40B4-BE49-F238E27FC236}">
                <a16:creationId xmlns:a16="http://schemas.microsoft.com/office/drawing/2014/main" id="{06117FCC-D6DE-4E9D-AFDB-D9F75A5786A2}"/>
              </a:ext>
            </a:extLst>
          </p:cNvPr>
          <p:cNvGrpSpPr/>
          <p:nvPr/>
        </p:nvGrpSpPr>
        <p:grpSpPr>
          <a:xfrm>
            <a:off x="674391" y="1786190"/>
            <a:ext cx="1590528" cy="709920"/>
            <a:chOff x="629958" y="1861134"/>
            <a:chExt cx="1590528" cy="709920"/>
          </a:xfrm>
        </p:grpSpPr>
        <p:pic>
          <p:nvPicPr>
            <p:cNvPr id="17" name="Graphic 16">
              <a:extLst>
                <a:ext uri="{FF2B5EF4-FFF2-40B4-BE49-F238E27FC236}">
                  <a16:creationId xmlns:a16="http://schemas.microsoft.com/office/drawing/2014/main" id="{3B5C55B7-515D-427E-982F-53F3E09AA0CF}"/>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16200000">
              <a:off x="1817669" y="2067333"/>
              <a:ext cx="475118" cy="330516"/>
            </a:xfrm>
            <a:prstGeom prst="rect">
              <a:avLst/>
            </a:prstGeom>
          </p:spPr>
        </p:pic>
        <p:sp>
          <p:nvSpPr>
            <p:cNvPr id="20" name="TextBox 19">
              <a:extLst>
                <a:ext uri="{FF2B5EF4-FFF2-40B4-BE49-F238E27FC236}">
                  <a16:creationId xmlns:a16="http://schemas.microsoft.com/office/drawing/2014/main" id="{E3AD8492-709A-4FC1-86A6-349CB86B3094}"/>
                </a:ext>
              </a:extLst>
            </p:cNvPr>
            <p:cNvSpPr txBox="1"/>
            <p:nvPr/>
          </p:nvSpPr>
          <p:spPr>
            <a:xfrm>
              <a:off x="629959" y="1861134"/>
              <a:ext cx="1571795" cy="276999"/>
            </a:xfrm>
            <a:prstGeom prst="rect">
              <a:avLst/>
            </a:prstGeom>
            <a:noFill/>
          </p:spPr>
          <p:txBody>
            <a:bodyPr wrap="square" rtlCol="0">
              <a:spAutoFit/>
            </a:bodyPr>
            <a:lstStyle/>
            <a:p>
              <a:r>
                <a:rPr lang="en-US" sz="1200">
                  <a:solidFill>
                    <a:srgbClr val="FFFFFF"/>
                  </a:solidFill>
                  <a:latin typeface="Montserrat" panose="00000500000000000000" pitchFamily="2" charset="0"/>
                </a:rPr>
                <a:t>Cash on hand</a:t>
              </a:r>
            </a:p>
          </p:txBody>
        </p:sp>
        <p:sp>
          <p:nvSpPr>
            <p:cNvPr id="21" name="Text Placeholder 4">
              <a:extLst>
                <a:ext uri="{FF2B5EF4-FFF2-40B4-BE49-F238E27FC236}">
                  <a16:creationId xmlns:a16="http://schemas.microsoft.com/office/drawing/2014/main" id="{25D3768B-C6FF-493B-8748-D6E8D69101F9}"/>
                </a:ext>
              </a:extLst>
            </p:cNvPr>
            <p:cNvSpPr txBox="1">
              <a:spLocks/>
            </p:cNvSpPr>
            <p:nvPr/>
          </p:nvSpPr>
          <p:spPr>
            <a:xfrm>
              <a:off x="629960" y="2095714"/>
              <a:ext cx="1571795"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400" b="1">
                  <a:solidFill>
                    <a:srgbClr val="FFFFFF"/>
                  </a:solidFill>
                  <a:latin typeface="Montserrat Medium" panose="00000600000000000000" pitchFamily="2" charset="0"/>
                </a:rPr>
                <a:t>$30,563,423</a:t>
              </a:r>
            </a:p>
          </p:txBody>
        </p:sp>
        <p:sp>
          <p:nvSpPr>
            <p:cNvPr id="22" name="TextBox 21">
              <a:extLst>
                <a:ext uri="{FF2B5EF4-FFF2-40B4-BE49-F238E27FC236}">
                  <a16:creationId xmlns:a16="http://schemas.microsoft.com/office/drawing/2014/main" id="{63D46356-DE11-477E-9806-404F99EDC9FD}"/>
                </a:ext>
              </a:extLst>
            </p:cNvPr>
            <p:cNvSpPr txBox="1"/>
            <p:nvPr/>
          </p:nvSpPr>
          <p:spPr>
            <a:xfrm>
              <a:off x="629958" y="2340222"/>
              <a:ext cx="1571795" cy="230832"/>
            </a:xfrm>
            <a:prstGeom prst="rect">
              <a:avLst/>
            </a:prstGeom>
            <a:noFill/>
          </p:spPr>
          <p:txBody>
            <a:bodyPr wrap="square" rtlCol="0">
              <a:spAutoFit/>
            </a:bodyPr>
            <a:lstStyle/>
            <a:p>
              <a:r>
                <a:rPr lang="en-US" sz="900">
                  <a:solidFill>
                    <a:srgbClr val="FFFFFF"/>
                  </a:solidFill>
                  <a:latin typeface="Montserrat" panose="00000500000000000000" pitchFamily="2" charset="0"/>
                </a:rPr>
                <a:t>Lorem Ipsam</a:t>
              </a:r>
            </a:p>
          </p:txBody>
        </p:sp>
      </p:grpSp>
      <p:sp>
        <p:nvSpPr>
          <p:cNvPr id="26" name="Rectangle: Rounded Corners 25">
            <a:extLst>
              <a:ext uri="{FF2B5EF4-FFF2-40B4-BE49-F238E27FC236}">
                <a16:creationId xmlns:a16="http://schemas.microsoft.com/office/drawing/2014/main" id="{FB279826-F975-49D9-9E06-21984A488642}"/>
              </a:ext>
            </a:extLst>
          </p:cNvPr>
          <p:cNvSpPr/>
          <p:nvPr/>
        </p:nvSpPr>
        <p:spPr>
          <a:xfrm>
            <a:off x="2858742" y="1616796"/>
            <a:ext cx="2073096" cy="1048709"/>
          </a:xfrm>
          <a:prstGeom prst="roundRect">
            <a:avLst>
              <a:gd name="adj" fmla="val 12110"/>
            </a:avLst>
          </a:prstGeom>
          <a:gradFill flip="none" rotWithShape="1">
            <a:gsLst>
              <a:gs pos="0">
                <a:schemeClr val="accent1"/>
              </a:gs>
              <a:gs pos="100000">
                <a:schemeClr val="accent3"/>
              </a:gs>
            </a:gsLst>
            <a:lin ang="108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5551B7BE-633A-443A-85C9-4E8A3BC63519}"/>
              </a:ext>
            </a:extLst>
          </p:cNvPr>
          <p:cNvGrpSpPr/>
          <p:nvPr/>
        </p:nvGrpSpPr>
        <p:grpSpPr>
          <a:xfrm>
            <a:off x="3056052" y="1786190"/>
            <a:ext cx="1585447" cy="709920"/>
            <a:chOff x="3081630" y="1861134"/>
            <a:chExt cx="1585447" cy="709920"/>
          </a:xfrm>
        </p:grpSpPr>
        <p:pic>
          <p:nvPicPr>
            <p:cNvPr id="18" name="Graphic 17">
              <a:extLst>
                <a:ext uri="{FF2B5EF4-FFF2-40B4-BE49-F238E27FC236}">
                  <a16:creationId xmlns:a16="http://schemas.microsoft.com/office/drawing/2014/main" id="{750C451A-8EF0-4738-850C-8586B6C43603}"/>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5400000">
              <a:off x="4264260" y="2067332"/>
              <a:ext cx="475118" cy="330516"/>
            </a:xfrm>
            <a:prstGeom prst="rect">
              <a:avLst/>
            </a:prstGeom>
          </p:spPr>
        </p:pic>
        <p:sp>
          <p:nvSpPr>
            <p:cNvPr id="23" name="TextBox 22">
              <a:extLst>
                <a:ext uri="{FF2B5EF4-FFF2-40B4-BE49-F238E27FC236}">
                  <a16:creationId xmlns:a16="http://schemas.microsoft.com/office/drawing/2014/main" id="{ABBA07BD-B9C0-4D5D-AB9E-77759B68678C}"/>
                </a:ext>
              </a:extLst>
            </p:cNvPr>
            <p:cNvSpPr txBox="1"/>
            <p:nvPr/>
          </p:nvSpPr>
          <p:spPr>
            <a:xfrm>
              <a:off x="3081631" y="1861134"/>
              <a:ext cx="1571795" cy="276999"/>
            </a:xfrm>
            <a:prstGeom prst="rect">
              <a:avLst/>
            </a:prstGeom>
            <a:noFill/>
          </p:spPr>
          <p:txBody>
            <a:bodyPr wrap="square" rtlCol="0">
              <a:spAutoFit/>
            </a:bodyPr>
            <a:lstStyle/>
            <a:p>
              <a:r>
                <a:rPr lang="en-US" sz="1200">
                  <a:solidFill>
                    <a:srgbClr val="FFFFFF"/>
                  </a:solidFill>
                  <a:latin typeface="Montserrat" panose="00000500000000000000" pitchFamily="2" charset="0"/>
                </a:rPr>
                <a:t>Cash on hand</a:t>
              </a:r>
            </a:p>
          </p:txBody>
        </p:sp>
        <p:sp>
          <p:nvSpPr>
            <p:cNvPr id="24" name="Text Placeholder 4">
              <a:extLst>
                <a:ext uri="{FF2B5EF4-FFF2-40B4-BE49-F238E27FC236}">
                  <a16:creationId xmlns:a16="http://schemas.microsoft.com/office/drawing/2014/main" id="{E60737CE-506D-46FA-AD74-E9DF23695B7F}"/>
                </a:ext>
              </a:extLst>
            </p:cNvPr>
            <p:cNvSpPr txBox="1">
              <a:spLocks/>
            </p:cNvSpPr>
            <p:nvPr/>
          </p:nvSpPr>
          <p:spPr>
            <a:xfrm>
              <a:off x="3081632" y="2095714"/>
              <a:ext cx="1571795"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400" b="1">
                  <a:solidFill>
                    <a:srgbClr val="FFFFFF"/>
                  </a:solidFill>
                  <a:latin typeface="Montserrat Medium" panose="00000600000000000000" pitchFamily="2" charset="0"/>
                </a:rPr>
                <a:t>$2,563,423</a:t>
              </a:r>
            </a:p>
          </p:txBody>
        </p:sp>
        <p:sp>
          <p:nvSpPr>
            <p:cNvPr id="28" name="TextBox 27">
              <a:extLst>
                <a:ext uri="{FF2B5EF4-FFF2-40B4-BE49-F238E27FC236}">
                  <a16:creationId xmlns:a16="http://schemas.microsoft.com/office/drawing/2014/main" id="{A491D32C-C7D7-473F-9B53-053477FE941B}"/>
                </a:ext>
              </a:extLst>
            </p:cNvPr>
            <p:cNvSpPr txBox="1"/>
            <p:nvPr/>
          </p:nvSpPr>
          <p:spPr>
            <a:xfrm>
              <a:off x="3081630" y="2340222"/>
              <a:ext cx="1571795" cy="230832"/>
            </a:xfrm>
            <a:prstGeom prst="rect">
              <a:avLst/>
            </a:prstGeom>
            <a:noFill/>
          </p:spPr>
          <p:txBody>
            <a:bodyPr wrap="square" rtlCol="0">
              <a:spAutoFit/>
            </a:bodyPr>
            <a:lstStyle/>
            <a:p>
              <a:r>
                <a:rPr lang="en-US" sz="900">
                  <a:solidFill>
                    <a:srgbClr val="FFFFFF"/>
                  </a:solidFill>
                  <a:latin typeface="Montserrat" panose="00000500000000000000" pitchFamily="2" charset="0"/>
                </a:rPr>
                <a:t>Lorem Ipsam</a:t>
              </a:r>
            </a:p>
          </p:txBody>
        </p:sp>
      </p:grpSp>
      <p:sp>
        <p:nvSpPr>
          <p:cNvPr id="60" name="Rectangle: Rounded Corners 59">
            <a:extLst>
              <a:ext uri="{FF2B5EF4-FFF2-40B4-BE49-F238E27FC236}">
                <a16:creationId xmlns:a16="http://schemas.microsoft.com/office/drawing/2014/main" id="{B8BA8485-F72C-434B-AB96-E77011A1545E}"/>
              </a:ext>
            </a:extLst>
          </p:cNvPr>
          <p:cNvSpPr/>
          <p:nvPr/>
        </p:nvSpPr>
        <p:spPr>
          <a:xfrm>
            <a:off x="5238499" y="1616796"/>
            <a:ext cx="2073096" cy="1048709"/>
          </a:xfrm>
          <a:prstGeom prst="roundRect">
            <a:avLst>
              <a:gd name="adj" fmla="val 12110"/>
            </a:avLst>
          </a:prstGeom>
          <a:gradFill>
            <a:gsLst>
              <a:gs pos="0">
                <a:schemeClr val="accent1"/>
              </a:gs>
              <a:gs pos="100000">
                <a:schemeClr val="accent2"/>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 name="Group 2">
            <a:extLst>
              <a:ext uri="{FF2B5EF4-FFF2-40B4-BE49-F238E27FC236}">
                <a16:creationId xmlns:a16="http://schemas.microsoft.com/office/drawing/2014/main" id="{5259CEF3-3082-468F-AD03-ECFC0059D8D4}"/>
              </a:ext>
            </a:extLst>
          </p:cNvPr>
          <p:cNvGrpSpPr/>
          <p:nvPr/>
        </p:nvGrpSpPr>
        <p:grpSpPr>
          <a:xfrm>
            <a:off x="5435809" y="1786190"/>
            <a:ext cx="1583689" cy="709920"/>
            <a:chOff x="5710502" y="1861134"/>
            <a:chExt cx="1583689" cy="709920"/>
          </a:xfrm>
        </p:grpSpPr>
        <p:pic>
          <p:nvPicPr>
            <p:cNvPr id="19" name="Graphic 18">
              <a:extLst>
                <a:ext uri="{FF2B5EF4-FFF2-40B4-BE49-F238E27FC236}">
                  <a16:creationId xmlns:a16="http://schemas.microsoft.com/office/drawing/2014/main" id="{DBCF9E7F-9147-4475-A197-4D9AC0E3B44D}"/>
                </a:ext>
              </a:extLst>
            </p:cNvPr>
            <p:cNvPicPr>
              <a:picLocks noChangeAspect="1"/>
            </p:cNvPicPr>
            <p:nvPr/>
          </p:nvPicPr>
          <p:blipFill>
            <a:blip r:embed="rId3">
              <a:extLst>
                <a:ext uri="{96DAC541-7B7A-43D3-8B79-37D633B846F1}">
                  <asvg:svgBlip xmlns:asvg="http://schemas.microsoft.com/office/drawing/2016/SVG/main" r:embed="rId4"/>
                </a:ext>
              </a:extLst>
            </a:blip>
            <a:stretch>
              <a:fillRect/>
            </a:stretch>
          </p:blipFill>
          <p:spPr>
            <a:xfrm rot="16200000">
              <a:off x="6891374" y="2067332"/>
              <a:ext cx="475118" cy="330516"/>
            </a:xfrm>
            <a:prstGeom prst="rect">
              <a:avLst/>
            </a:prstGeom>
          </p:spPr>
        </p:pic>
        <p:sp>
          <p:nvSpPr>
            <p:cNvPr id="29" name="TextBox 28">
              <a:extLst>
                <a:ext uri="{FF2B5EF4-FFF2-40B4-BE49-F238E27FC236}">
                  <a16:creationId xmlns:a16="http://schemas.microsoft.com/office/drawing/2014/main" id="{8B8392D0-947D-42A1-8395-8894C35C384C}"/>
                </a:ext>
              </a:extLst>
            </p:cNvPr>
            <p:cNvSpPr txBox="1"/>
            <p:nvPr/>
          </p:nvSpPr>
          <p:spPr>
            <a:xfrm>
              <a:off x="5710503" y="1861134"/>
              <a:ext cx="1571795" cy="276999"/>
            </a:xfrm>
            <a:prstGeom prst="rect">
              <a:avLst/>
            </a:prstGeom>
            <a:noFill/>
          </p:spPr>
          <p:txBody>
            <a:bodyPr wrap="square" rtlCol="0">
              <a:spAutoFit/>
            </a:bodyPr>
            <a:lstStyle/>
            <a:p>
              <a:r>
                <a:rPr lang="en-US" sz="1200">
                  <a:solidFill>
                    <a:srgbClr val="FFFFFF"/>
                  </a:solidFill>
                  <a:latin typeface="Montserrat" panose="00000500000000000000" pitchFamily="2" charset="0"/>
                </a:rPr>
                <a:t>Cash on hand</a:t>
              </a:r>
            </a:p>
          </p:txBody>
        </p:sp>
        <p:sp>
          <p:nvSpPr>
            <p:cNvPr id="30" name="Text Placeholder 4">
              <a:extLst>
                <a:ext uri="{FF2B5EF4-FFF2-40B4-BE49-F238E27FC236}">
                  <a16:creationId xmlns:a16="http://schemas.microsoft.com/office/drawing/2014/main" id="{5A8EBB85-9ACB-4DC0-BD51-BAAC87915378}"/>
                </a:ext>
              </a:extLst>
            </p:cNvPr>
            <p:cNvSpPr txBox="1">
              <a:spLocks/>
            </p:cNvSpPr>
            <p:nvPr/>
          </p:nvSpPr>
          <p:spPr>
            <a:xfrm>
              <a:off x="5710504" y="2095714"/>
              <a:ext cx="1571795" cy="286232"/>
            </a:xfrm>
            <a:prstGeom prst="rect">
              <a:avLst/>
            </a:prstGeom>
          </p:spPr>
          <p:txBody>
            <a:bodyPr anchor="ctr">
              <a:spAutoFit/>
            </a:bodyPr>
            <a:lstStyle>
              <a:lvl1pPr marL="0" indent="0" algn="ctr" defTabSz="914400" rtl="0" eaLnBrk="1" latinLnBrk="0" hangingPunct="1">
                <a:lnSpc>
                  <a:spcPct val="90000"/>
                </a:lnSpc>
                <a:spcBef>
                  <a:spcPts val="1000"/>
                </a:spcBef>
                <a:buFont typeface="Arial" panose="020B0604020202020204" pitchFamily="34" charset="0"/>
                <a:buNone/>
                <a:defRPr sz="1050" kern="1200">
                  <a:solidFill>
                    <a:schemeClr val="tx1">
                      <a:lumMod val="75000"/>
                      <a:lumOff val="25000"/>
                    </a:schemeClr>
                  </a:solidFill>
                  <a:latin typeface="+mn-lt"/>
                  <a:ea typeface="+mn-ea"/>
                  <a:cs typeface="+mn-cs"/>
                </a:defRPr>
              </a:lvl1pPr>
              <a:lvl2pPr marL="4572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2pPr>
              <a:lvl3pPr marL="9144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3pPr>
              <a:lvl4pPr marL="13716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4pPr>
              <a:lvl5pPr marL="1828800" indent="0" algn="ctr" defTabSz="914400" rtl="0" eaLnBrk="1" latinLnBrk="0" hangingPunct="1">
                <a:lnSpc>
                  <a:spcPct val="90000"/>
                </a:lnSpc>
                <a:spcBef>
                  <a:spcPts val="500"/>
                </a:spcBef>
                <a:buFont typeface="Arial" panose="020B0604020202020204" pitchFamily="34" charset="0"/>
                <a:buNone/>
                <a:defRPr sz="1050" kern="1200">
                  <a:solidFill>
                    <a:schemeClr val="tx1">
                      <a:lumMod val="75000"/>
                      <a:lumOff val="25000"/>
                    </a:schemeClr>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gn="l"/>
              <a:r>
                <a:rPr lang="en-US" sz="1400" b="1">
                  <a:solidFill>
                    <a:srgbClr val="FFFFFF"/>
                  </a:solidFill>
                  <a:latin typeface="Montserrat Medium" panose="00000600000000000000" pitchFamily="2" charset="0"/>
                </a:rPr>
                <a:t>$563,423</a:t>
              </a:r>
            </a:p>
          </p:txBody>
        </p:sp>
        <p:sp>
          <p:nvSpPr>
            <p:cNvPr id="31" name="TextBox 30">
              <a:extLst>
                <a:ext uri="{FF2B5EF4-FFF2-40B4-BE49-F238E27FC236}">
                  <a16:creationId xmlns:a16="http://schemas.microsoft.com/office/drawing/2014/main" id="{545E21DE-B2D2-47EB-9B7A-6D8AD2AF0E6F}"/>
                </a:ext>
              </a:extLst>
            </p:cNvPr>
            <p:cNvSpPr txBox="1"/>
            <p:nvPr/>
          </p:nvSpPr>
          <p:spPr>
            <a:xfrm>
              <a:off x="5710502" y="2340222"/>
              <a:ext cx="1571795" cy="230832"/>
            </a:xfrm>
            <a:prstGeom prst="rect">
              <a:avLst/>
            </a:prstGeom>
            <a:noFill/>
          </p:spPr>
          <p:txBody>
            <a:bodyPr wrap="square" rtlCol="0">
              <a:spAutoFit/>
            </a:bodyPr>
            <a:lstStyle/>
            <a:p>
              <a:r>
                <a:rPr lang="en-US" sz="900">
                  <a:solidFill>
                    <a:srgbClr val="FFFFFF"/>
                  </a:solidFill>
                  <a:latin typeface="Montserrat" panose="00000500000000000000" pitchFamily="2" charset="0"/>
                </a:rPr>
                <a:t>Lorem Ipsam</a:t>
              </a:r>
            </a:p>
          </p:txBody>
        </p:sp>
      </p:grpSp>
      <p:sp>
        <p:nvSpPr>
          <p:cNvPr id="33" name="Rectangle: Rounded Corners 32">
            <a:extLst>
              <a:ext uri="{FF2B5EF4-FFF2-40B4-BE49-F238E27FC236}">
                <a16:creationId xmlns:a16="http://schemas.microsoft.com/office/drawing/2014/main" id="{AD0C7768-D62E-4734-A5F0-6D6948CC7437}"/>
              </a:ext>
            </a:extLst>
          </p:cNvPr>
          <p:cNvSpPr/>
          <p:nvPr/>
        </p:nvSpPr>
        <p:spPr>
          <a:xfrm>
            <a:off x="7686871" y="1119496"/>
            <a:ext cx="4151048" cy="5071513"/>
          </a:xfrm>
          <a:prstGeom prst="roundRect">
            <a:avLst>
              <a:gd name="adj" fmla="val 3059"/>
            </a:avLst>
          </a:prstGeom>
          <a:gradFill>
            <a:gsLst>
              <a:gs pos="0">
                <a:schemeClr val="accent1">
                  <a:alpha val="30000"/>
                </a:schemeClr>
              </a:gs>
              <a:gs pos="100000">
                <a:schemeClr val="accent1">
                  <a:lumMod val="20000"/>
                  <a:lumOff val="80000"/>
                  <a:alpha val="10000"/>
                </a:schemeClr>
              </a:gs>
            </a:gsLst>
            <a:lin ang="5400000" scaled="1"/>
          </a:gradFill>
          <a:ln>
            <a:solidFill>
              <a:schemeClr val="accent1">
                <a:alpha val="6000"/>
              </a:schemeClr>
            </a:solid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34" name="Rectangle: Top Corners Rounded 33">
            <a:extLst>
              <a:ext uri="{FF2B5EF4-FFF2-40B4-BE49-F238E27FC236}">
                <a16:creationId xmlns:a16="http://schemas.microsoft.com/office/drawing/2014/main" id="{B0DBB567-0600-4954-B2CF-CBC2359C2D34}"/>
              </a:ext>
            </a:extLst>
          </p:cNvPr>
          <p:cNvSpPr/>
          <p:nvPr/>
        </p:nvSpPr>
        <p:spPr>
          <a:xfrm>
            <a:off x="7686870" y="1119496"/>
            <a:ext cx="4151049" cy="416839"/>
          </a:xfrm>
          <a:prstGeom prst="round2SameRect">
            <a:avLst>
              <a:gd name="adj1" fmla="val 30467"/>
              <a:gd name="adj2" fmla="val 0"/>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35" name="Rectangle: Rounded Corners 34">
            <a:extLst>
              <a:ext uri="{FF2B5EF4-FFF2-40B4-BE49-F238E27FC236}">
                <a16:creationId xmlns:a16="http://schemas.microsoft.com/office/drawing/2014/main" id="{DDC6C40E-312D-47D2-96B6-50E8FA53A237}"/>
              </a:ext>
            </a:extLst>
          </p:cNvPr>
          <p:cNvSpPr/>
          <p:nvPr/>
        </p:nvSpPr>
        <p:spPr>
          <a:xfrm>
            <a:off x="7686870" y="2330773"/>
            <a:ext cx="4151049" cy="741456"/>
          </a:xfrm>
          <a:prstGeom prst="roundRect">
            <a:avLst>
              <a:gd name="adj"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36" name="Rectangle: Top Corners Rounded 35">
            <a:extLst>
              <a:ext uri="{FF2B5EF4-FFF2-40B4-BE49-F238E27FC236}">
                <a16:creationId xmlns:a16="http://schemas.microsoft.com/office/drawing/2014/main" id="{DA2C737B-5B05-45DE-9D98-1E47E784C872}"/>
              </a:ext>
            </a:extLst>
          </p:cNvPr>
          <p:cNvSpPr/>
          <p:nvPr/>
        </p:nvSpPr>
        <p:spPr>
          <a:xfrm>
            <a:off x="7686870" y="5670979"/>
            <a:ext cx="4151049" cy="520030"/>
          </a:xfrm>
          <a:prstGeom prst="round2SameRect">
            <a:avLst>
              <a:gd name="adj1" fmla="val 0"/>
              <a:gd name="adj2" fmla="val 21181"/>
            </a:avLst>
          </a:pr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37" name="TextBox 36">
            <a:extLst>
              <a:ext uri="{FF2B5EF4-FFF2-40B4-BE49-F238E27FC236}">
                <a16:creationId xmlns:a16="http://schemas.microsoft.com/office/drawing/2014/main" id="{3382CDD2-3224-4435-BA6A-5C062C6B0142}"/>
              </a:ext>
            </a:extLst>
          </p:cNvPr>
          <p:cNvSpPr txBox="1"/>
          <p:nvPr/>
        </p:nvSpPr>
        <p:spPr>
          <a:xfrm>
            <a:off x="7879900" y="1172798"/>
            <a:ext cx="2452820" cy="307777"/>
          </a:xfrm>
          <a:prstGeom prst="rect">
            <a:avLst/>
          </a:prstGeom>
          <a:noFill/>
        </p:spPr>
        <p:txBody>
          <a:bodyPr wrap="square" rtlCol="0">
            <a:spAutoFit/>
          </a:bodyPr>
          <a:lstStyle/>
          <a:p>
            <a:r>
              <a:rPr lang="en-US" sz="1400" b="1">
                <a:solidFill>
                  <a:schemeClr val="bg1"/>
                </a:solidFill>
                <a:latin typeface="Montserrat" panose="00000500000000000000" pitchFamily="2" charset="0"/>
              </a:rPr>
              <a:t>INCOME STATEMENT</a:t>
            </a:r>
          </a:p>
        </p:txBody>
      </p:sp>
      <p:sp>
        <p:nvSpPr>
          <p:cNvPr id="38" name="TextBox 37">
            <a:extLst>
              <a:ext uri="{FF2B5EF4-FFF2-40B4-BE49-F238E27FC236}">
                <a16:creationId xmlns:a16="http://schemas.microsoft.com/office/drawing/2014/main" id="{14B440CB-EA66-47F2-9EE2-571A6A2C9044}"/>
              </a:ext>
            </a:extLst>
          </p:cNvPr>
          <p:cNvSpPr txBox="1"/>
          <p:nvPr/>
        </p:nvSpPr>
        <p:spPr>
          <a:xfrm>
            <a:off x="7879900" y="1581799"/>
            <a:ext cx="1828327" cy="705258"/>
          </a:xfrm>
          <a:prstGeom prst="rect">
            <a:avLst/>
          </a:prstGeom>
          <a:noFill/>
        </p:spPr>
        <p:txBody>
          <a:bodyPr wrap="square" rtlCol="0">
            <a:spAutoFit/>
          </a:bodyPr>
          <a:lstStyle/>
          <a:p>
            <a:pPr>
              <a:lnSpc>
                <a:spcPct val="150000"/>
              </a:lnSpc>
            </a:pPr>
            <a:r>
              <a:rPr lang="en-US" sz="1400">
                <a:solidFill>
                  <a:schemeClr val="tx2"/>
                </a:solidFill>
                <a:latin typeface="Montserrat" panose="00000500000000000000" pitchFamily="2" charset="0"/>
              </a:rPr>
              <a:t>Revenue</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Cogs</a:t>
            </a:r>
            <a:endParaRPr lang="en-US" sz="1400">
              <a:solidFill>
                <a:schemeClr val="tx2"/>
              </a:solidFill>
              <a:effectLst/>
              <a:latin typeface="Montserrat" panose="00000500000000000000" pitchFamily="2" charset="0"/>
            </a:endParaRPr>
          </a:p>
        </p:txBody>
      </p:sp>
      <p:sp>
        <p:nvSpPr>
          <p:cNvPr id="40" name="TextBox 39">
            <a:extLst>
              <a:ext uri="{FF2B5EF4-FFF2-40B4-BE49-F238E27FC236}">
                <a16:creationId xmlns:a16="http://schemas.microsoft.com/office/drawing/2014/main" id="{A5430622-E387-445F-A5E0-AC33866FB2A9}"/>
              </a:ext>
            </a:extLst>
          </p:cNvPr>
          <p:cNvSpPr txBox="1"/>
          <p:nvPr/>
        </p:nvSpPr>
        <p:spPr>
          <a:xfrm>
            <a:off x="10575983" y="1599516"/>
            <a:ext cx="1119654" cy="705258"/>
          </a:xfrm>
          <a:prstGeom prst="rect">
            <a:avLst/>
          </a:prstGeom>
          <a:noFill/>
        </p:spPr>
        <p:txBody>
          <a:bodyPr wrap="square" rtlCol="0">
            <a:spAutoFit/>
          </a:bodyPr>
          <a:lstStyle/>
          <a:p>
            <a:pPr algn="r">
              <a:lnSpc>
                <a:spcPct val="150000"/>
              </a:lnSpc>
            </a:pPr>
            <a:r>
              <a:rPr lang="en-US" sz="1400">
                <a:solidFill>
                  <a:schemeClr val="tx2"/>
                </a:solidFill>
                <a:effectLst/>
                <a:latin typeface="Montserrat" panose="00000500000000000000" pitchFamily="2" charset="0"/>
              </a:rPr>
              <a:t>$34,000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$59,000</a:t>
            </a:r>
          </a:p>
        </p:txBody>
      </p:sp>
      <p:sp>
        <p:nvSpPr>
          <p:cNvPr id="39" name="TextBox 38">
            <a:extLst>
              <a:ext uri="{FF2B5EF4-FFF2-40B4-BE49-F238E27FC236}">
                <a16:creationId xmlns:a16="http://schemas.microsoft.com/office/drawing/2014/main" id="{870442E3-EE69-44A4-978B-DA3B008CDAE2}"/>
              </a:ext>
            </a:extLst>
          </p:cNvPr>
          <p:cNvSpPr txBox="1"/>
          <p:nvPr/>
        </p:nvSpPr>
        <p:spPr>
          <a:xfrm>
            <a:off x="7881817" y="3078539"/>
            <a:ext cx="1828327" cy="1674754"/>
          </a:xfrm>
          <a:prstGeom prst="rect">
            <a:avLst/>
          </a:prstGeom>
          <a:noFill/>
        </p:spPr>
        <p:txBody>
          <a:bodyPr wrap="square" rtlCol="0">
            <a:spAutoFit/>
          </a:bodyPr>
          <a:lstStyle/>
          <a:p>
            <a:pPr>
              <a:lnSpc>
                <a:spcPct val="150000"/>
              </a:lnSpc>
            </a:pPr>
            <a:r>
              <a:rPr lang="en-US" sz="1400">
                <a:solidFill>
                  <a:schemeClr val="tx2"/>
                </a:solidFill>
                <a:latin typeface="Montserrat" panose="00000500000000000000" pitchFamily="2" charset="0"/>
              </a:rPr>
              <a:t>Sales</a:t>
            </a:r>
          </a:p>
          <a:p>
            <a:pPr>
              <a:lnSpc>
                <a:spcPct val="150000"/>
              </a:lnSpc>
            </a:pPr>
            <a:r>
              <a:rPr lang="en-US" sz="1400">
                <a:solidFill>
                  <a:schemeClr val="tx2"/>
                </a:solidFill>
                <a:latin typeface="Montserrat" panose="00000500000000000000" pitchFamily="2" charset="0"/>
              </a:rPr>
              <a:t>marketing</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General &amp; admin</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Other Income</a:t>
            </a:r>
            <a:br>
              <a:rPr lang="en-US" sz="1400">
                <a:solidFill>
                  <a:schemeClr val="tx2"/>
                </a:solidFill>
                <a:effectLst/>
                <a:latin typeface="Montserrat" panose="00000500000000000000" pitchFamily="2" charset="0"/>
              </a:rPr>
            </a:br>
            <a:r>
              <a:rPr lang="en-US" sz="1400">
                <a:solidFill>
                  <a:schemeClr val="tx2"/>
                </a:solidFill>
                <a:latin typeface="Montserrat" panose="00000500000000000000" pitchFamily="2" charset="0"/>
              </a:rPr>
              <a:t>Other Expenses</a:t>
            </a:r>
            <a:endParaRPr lang="en-US" sz="1400">
              <a:solidFill>
                <a:schemeClr val="tx2"/>
              </a:solidFill>
              <a:effectLst/>
              <a:latin typeface="Montserrat" panose="00000500000000000000" pitchFamily="2" charset="0"/>
            </a:endParaRPr>
          </a:p>
        </p:txBody>
      </p:sp>
      <p:sp>
        <p:nvSpPr>
          <p:cNvPr id="41" name="TextBox 40">
            <a:extLst>
              <a:ext uri="{FF2B5EF4-FFF2-40B4-BE49-F238E27FC236}">
                <a16:creationId xmlns:a16="http://schemas.microsoft.com/office/drawing/2014/main" id="{ED948D9A-9309-40E3-9870-CE2C3927EE27}"/>
              </a:ext>
            </a:extLst>
          </p:cNvPr>
          <p:cNvSpPr txBox="1"/>
          <p:nvPr/>
        </p:nvSpPr>
        <p:spPr>
          <a:xfrm>
            <a:off x="10575983" y="3096618"/>
            <a:ext cx="1119654" cy="1674754"/>
          </a:xfrm>
          <a:prstGeom prst="rect">
            <a:avLst/>
          </a:prstGeom>
          <a:noFill/>
        </p:spPr>
        <p:txBody>
          <a:bodyPr wrap="square" rtlCol="0">
            <a:spAutoFit/>
          </a:bodyPr>
          <a:lstStyle/>
          <a:p>
            <a:pPr algn="r">
              <a:lnSpc>
                <a:spcPct val="150000"/>
              </a:lnSpc>
            </a:pPr>
            <a:r>
              <a:rPr lang="en-US" sz="1400">
                <a:solidFill>
                  <a:schemeClr val="tx2"/>
                </a:solidFill>
                <a:latin typeface="Montserrat" panose="00000500000000000000" pitchFamily="2" charset="0"/>
              </a:rPr>
              <a:t>$68,000</a:t>
            </a:r>
            <a:endParaRPr lang="en-US" sz="1400">
              <a:solidFill>
                <a:schemeClr val="tx2"/>
              </a:solidFill>
              <a:effectLst/>
              <a:latin typeface="Montserrat" panose="00000500000000000000" pitchFamily="2" charset="0"/>
            </a:endParaRPr>
          </a:p>
          <a:p>
            <a:pPr algn="r">
              <a:lnSpc>
                <a:spcPct val="150000"/>
              </a:lnSpc>
            </a:pPr>
            <a:r>
              <a:rPr lang="en-US" sz="1400">
                <a:solidFill>
                  <a:schemeClr val="tx2"/>
                </a:solidFill>
                <a:effectLst/>
                <a:latin typeface="Montserrat" panose="00000500000000000000" pitchFamily="2" charset="0"/>
              </a:rPr>
              <a:t>$25,000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$2,000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$27,000</a:t>
            </a:r>
            <a:br>
              <a:rPr lang="en-US" sz="1400">
                <a:solidFill>
                  <a:schemeClr val="tx2"/>
                </a:solidFill>
                <a:effectLst/>
                <a:latin typeface="Montserrat" panose="00000500000000000000" pitchFamily="2" charset="0"/>
              </a:rPr>
            </a:br>
            <a:r>
              <a:rPr lang="en-US" sz="1400">
                <a:solidFill>
                  <a:schemeClr val="tx2"/>
                </a:solidFill>
                <a:effectLst/>
                <a:latin typeface="Montserrat" panose="00000500000000000000" pitchFamily="2" charset="0"/>
              </a:rPr>
              <a:t>$9,000</a:t>
            </a:r>
          </a:p>
        </p:txBody>
      </p:sp>
      <p:sp>
        <p:nvSpPr>
          <p:cNvPr id="42" name="TextBox 41">
            <a:extLst>
              <a:ext uri="{FF2B5EF4-FFF2-40B4-BE49-F238E27FC236}">
                <a16:creationId xmlns:a16="http://schemas.microsoft.com/office/drawing/2014/main" id="{6B787920-80D8-49A7-9FE8-6CA567E1D0C1}"/>
              </a:ext>
            </a:extLst>
          </p:cNvPr>
          <p:cNvSpPr txBox="1"/>
          <p:nvPr/>
        </p:nvSpPr>
        <p:spPr>
          <a:xfrm>
            <a:off x="7882494" y="5241705"/>
            <a:ext cx="1975762" cy="382092"/>
          </a:xfrm>
          <a:prstGeom prst="rect">
            <a:avLst/>
          </a:prstGeom>
          <a:noFill/>
        </p:spPr>
        <p:txBody>
          <a:bodyPr wrap="square" rtlCol="0">
            <a:spAutoFit/>
          </a:bodyPr>
          <a:lstStyle/>
          <a:p>
            <a:pPr>
              <a:lnSpc>
                <a:spcPct val="150000"/>
              </a:lnSpc>
            </a:pPr>
            <a:r>
              <a:rPr lang="en-US" sz="1400">
                <a:solidFill>
                  <a:schemeClr val="tx2"/>
                </a:solidFill>
                <a:latin typeface="Montserrat" panose="00000500000000000000" pitchFamily="2" charset="0"/>
              </a:rPr>
              <a:t>Interest and Tax</a:t>
            </a:r>
          </a:p>
        </p:txBody>
      </p:sp>
      <p:sp>
        <p:nvSpPr>
          <p:cNvPr id="43" name="TextBox 42">
            <a:extLst>
              <a:ext uri="{FF2B5EF4-FFF2-40B4-BE49-F238E27FC236}">
                <a16:creationId xmlns:a16="http://schemas.microsoft.com/office/drawing/2014/main" id="{3B0D715D-1C35-484A-8E0E-3EFC329CFCC9}"/>
              </a:ext>
            </a:extLst>
          </p:cNvPr>
          <p:cNvSpPr txBox="1"/>
          <p:nvPr/>
        </p:nvSpPr>
        <p:spPr>
          <a:xfrm>
            <a:off x="9710144" y="5241705"/>
            <a:ext cx="1975762" cy="382092"/>
          </a:xfrm>
          <a:prstGeom prst="rect">
            <a:avLst/>
          </a:prstGeom>
          <a:noFill/>
        </p:spPr>
        <p:txBody>
          <a:bodyPr wrap="square" rtlCol="0">
            <a:spAutoFit/>
          </a:bodyPr>
          <a:lstStyle/>
          <a:p>
            <a:pPr algn="r">
              <a:lnSpc>
                <a:spcPct val="150000"/>
              </a:lnSpc>
            </a:pPr>
            <a:r>
              <a:rPr lang="en-US" sz="1400">
                <a:solidFill>
                  <a:schemeClr val="tx2"/>
                </a:solidFill>
                <a:effectLst/>
                <a:latin typeface="Montserrat" panose="00000500000000000000" pitchFamily="2" charset="0"/>
              </a:rPr>
              <a:t>1.90</a:t>
            </a:r>
          </a:p>
        </p:txBody>
      </p:sp>
      <p:sp>
        <p:nvSpPr>
          <p:cNvPr id="44" name="TextBox 43">
            <a:extLst>
              <a:ext uri="{FF2B5EF4-FFF2-40B4-BE49-F238E27FC236}">
                <a16:creationId xmlns:a16="http://schemas.microsoft.com/office/drawing/2014/main" id="{043D2EE2-8ED3-40CF-8D8B-F8BD50827594}"/>
              </a:ext>
            </a:extLst>
          </p:cNvPr>
          <p:cNvSpPr txBox="1"/>
          <p:nvPr/>
        </p:nvSpPr>
        <p:spPr>
          <a:xfrm>
            <a:off x="7879899" y="2348872"/>
            <a:ext cx="1828327" cy="705258"/>
          </a:xfrm>
          <a:prstGeom prst="rect">
            <a:avLst/>
          </a:prstGeom>
          <a:noFill/>
        </p:spPr>
        <p:txBody>
          <a:bodyPr wrap="square" rtlCol="0">
            <a:spAutoFit/>
          </a:bodyPr>
          <a:lstStyle/>
          <a:p>
            <a:pPr>
              <a:lnSpc>
                <a:spcPct val="150000"/>
              </a:lnSpc>
            </a:pPr>
            <a:r>
              <a:rPr lang="en-US" sz="1400">
                <a:solidFill>
                  <a:schemeClr val="bg2"/>
                </a:solidFill>
                <a:latin typeface="Montserrat" panose="00000500000000000000" pitchFamily="2" charset="0"/>
              </a:rPr>
              <a:t>Gross Profit</a:t>
            </a:r>
          </a:p>
          <a:p>
            <a:pPr>
              <a:lnSpc>
                <a:spcPct val="150000"/>
              </a:lnSpc>
            </a:pPr>
            <a:r>
              <a:rPr lang="en-US" sz="1400">
                <a:solidFill>
                  <a:schemeClr val="bg2"/>
                </a:solidFill>
                <a:latin typeface="Montserrat" panose="00000500000000000000" pitchFamily="2" charset="0"/>
              </a:rPr>
              <a:t>Opex</a:t>
            </a:r>
            <a:endParaRPr lang="en-US" sz="1400">
              <a:solidFill>
                <a:schemeClr val="bg2"/>
              </a:solidFill>
              <a:effectLst/>
              <a:latin typeface="Montserrat" panose="00000500000000000000" pitchFamily="2" charset="0"/>
            </a:endParaRPr>
          </a:p>
        </p:txBody>
      </p:sp>
      <p:sp>
        <p:nvSpPr>
          <p:cNvPr id="46" name="TextBox 45">
            <a:extLst>
              <a:ext uri="{FF2B5EF4-FFF2-40B4-BE49-F238E27FC236}">
                <a16:creationId xmlns:a16="http://schemas.microsoft.com/office/drawing/2014/main" id="{9F146615-20FC-46D6-9457-2603D7409C11}"/>
              </a:ext>
            </a:extLst>
          </p:cNvPr>
          <p:cNvSpPr txBox="1"/>
          <p:nvPr/>
        </p:nvSpPr>
        <p:spPr>
          <a:xfrm>
            <a:off x="10566252" y="2348872"/>
            <a:ext cx="1119654" cy="705258"/>
          </a:xfrm>
          <a:prstGeom prst="rect">
            <a:avLst/>
          </a:prstGeom>
          <a:noFill/>
        </p:spPr>
        <p:txBody>
          <a:bodyPr wrap="square" rtlCol="0">
            <a:spAutoFit/>
          </a:bodyPr>
          <a:lstStyle/>
          <a:p>
            <a:pPr algn="r">
              <a:lnSpc>
                <a:spcPct val="150000"/>
              </a:lnSpc>
            </a:pPr>
            <a:r>
              <a:rPr lang="en-US" sz="1400">
                <a:solidFill>
                  <a:schemeClr val="bg2"/>
                </a:solidFill>
                <a:effectLst/>
                <a:latin typeface="Montserrat" panose="00000500000000000000" pitchFamily="2" charset="0"/>
              </a:rPr>
              <a:t>$31,000</a:t>
            </a:r>
            <a:br>
              <a:rPr lang="en-US" sz="1400">
                <a:solidFill>
                  <a:schemeClr val="bg2"/>
                </a:solidFill>
                <a:effectLst/>
                <a:latin typeface="Montserrat" panose="00000500000000000000" pitchFamily="2" charset="0"/>
              </a:rPr>
            </a:br>
            <a:r>
              <a:rPr lang="en-US" sz="1400">
                <a:solidFill>
                  <a:schemeClr val="bg2"/>
                </a:solidFill>
                <a:effectLst/>
                <a:latin typeface="Montserrat" panose="00000500000000000000" pitchFamily="2" charset="0"/>
              </a:rPr>
              <a:t>$5,000</a:t>
            </a:r>
          </a:p>
        </p:txBody>
      </p:sp>
      <p:sp>
        <p:nvSpPr>
          <p:cNvPr id="55" name="Rectangle: Rounded Corners 54">
            <a:extLst>
              <a:ext uri="{FF2B5EF4-FFF2-40B4-BE49-F238E27FC236}">
                <a16:creationId xmlns:a16="http://schemas.microsoft.com/office/drawing/2014/main" id="{9EA53C14-0442-4543-B48B-EFB24754D1FB}"/>
              </a:ext>
            </a:extLst>
          </p:cNvPr>
          <p:cNvSpPr/>
          <p:nvPr/>
        </p:nvSpPr>
        <p:spPr>
          <a:xfrm>
            <a:off x="7686870" y="4777683"/>
            <a:ext cx="4151049" cy="416840"/>
          </a:xfrm>
          <a:prstGeom prst="roundRect">
            <a:avLst>
              <a:gd name="adj" fmla="val 0"/>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atin typeface="Montserrat" panose="00000500000000000000" pitchFamily="2" charset="0"/>
            </a:endParaRPr>
          </a:p>
        </p:txBody>
      </p:sp>
      <p:sp>
        <p:nvSpPr>
          <p:cNvPr id="56" name="TextBox 55">
            <a:extLst>
              <a:ext uri="{FF2B5EF4-FFF2-40B4-BE49-F238E27FC236}">
                <a16:creationId xmlns:a16="http://schemas.microsoft.com/office/drawing/2014/main" id="{C6E8EE47-D491-4973-A71B-1841491597A2}"/>
              </a:ext>
            </a:extLst>
          </p:cNvPr>
          <p:cNvSpPr txBox="1"/>
          <p:nvPr/>
        </p:nvSpPr>
        <p:spPr>
          <a:xfrm>
            <a:off x="7879898" y="4795057"/>
            <a:ext cx="1828327" cy="382092"/>
          </a:xfrm>
          <a:prstGeom prst="rect">
            <a:avLst/>
          </a:prstGeom>
          <a:noFill/>
        </p:spPr>
        <p:txBody>
          <a:bodyPr wrap="square" rtlCol="0" anchor="ctr">
            <a:spAutoFit/>
          </a:bodyPr>
          <a:lstStyle/>
          <a:p>
            <a:pPr>
              <a:lnSpc>
                <a:spcPct val="150000"/>
              </a:lnSpc>
            </a:pPr>
            <a:r>
              <a:rPr lang="en-US" sz="1400">
                <a:solidFill>
                  <a:schemeClr val="bg2"/>
                </a:solidFill>
                <a:latin typeface="Montserrat" panose="00000500000000000000" pitchFamily="2" charset="0"/>
              </a:rPr>
              <a:t>Gross Profit</a:t>
            </a:r>
          </a:p>
        </p:txBody>
      </p:sp>
      <p:sp>
        <p:nvSpPr>
          <p:cNvPr id="57" name="TextBox 56">
            <a:extLst>
              <a:ext uri="{FF2B5EF4-FFF2-40B4-BE49-F238E27FC236}">
                <a16:creationId xmlns:a16="http://schemas.microsoft.com/office/drawing/2014/main" id="{E786C918-B9AB-4703-84B7-F827A8FD90C9}"/>
              </a:ext>
            </a:extLst>
          </p:cNvPr>
          <p:cNvSpPr txBox="1"/>
          <p:nvPr/>
        </p:nvSpPr>
        <p:spPr>
          <a:xfrm>
            <a:off x="10536052" y="4795057"/>
            <a:ext cx="1119654" cy="382092"/>
          </a:xfrm>
          <a:prstGeom prst="rect">
            <a:avLst/>
          </a:prstGeom>
          <a:noFill/>
        </p:spPr>
        <p:txBody>
          <a:bodyPr wrap="square" rtlCol="0" anchor="ctr">
            <a:spAutoFit/>
          </a:bodyPr>
          <a:lstStyle/>
          <a:p>
            <a:pPr algn="r">
              <a:lnSpc>
                <a:spcPct val="150000"/>
              </a:lnSpc>
            </a:pPr>
            <a:r>
              <a:rPr lang="en-US" sz="1400">
                <a:solidFill>
                  <a:schemeClr val="bg2"/>
                </a:solidFill>
                <a:effectLst/>
                <a:latin typeface="Montserrat" panose="00000500000000000000" pitchFamily="2" charset="0"/>
              </a:rPr>
              <a:t>$5,000</a:t>
            </a:r>
          </a:p>
        </p:txBody>
      </p:sp>
      <p:sp>
        <p:nvSpPr>
          <p:cNvPr id="58" name="TextBox 57">
            <a:extLst>
              <a:ext uri="{FF2B5EF4-FFF2-40B4-BE49-F238E27FC236}">
                <a16:creationId xmlns:a16="http://schemas.microsoft.com/office/drawing/2014/main" id="{AA1D3F58-165B-4B3D-A6D9-F84E49F25D7B}"/>
              </a:ext>
            </a:extLst>
          </p:cNvPr>
          <p:cNvSpPr txBox="1"/>
          <p:nvPr/>
        </p:nvSpPr>
        <p:spPr>
          <a:xfrm>
            <a:off x="7894072" y="5718845"/>
            <a:ext cx="1828327" cy="382092"/>
          </a:xfrm>
          <a:prstGeom prst="rect">
            <a:avLst/>
          </a:prstGeom>
          <a:noFill/>
        </p:spPr>
        <p:txBody>
          <a:bodyPr wrap="square" rtlCol="0" anchor="ctr">
            <a:spAutoFit/>
          </a:bodyPr>
          <a:lstStyle/>
          <a:p>
            <a:pPr>
              <a:lnSpc>
                <a:spcPct val="150000"/>
              </a:lnSpc>
            </a:pPr>
            <a:r>
              <a:rPr lang="en-US" sz="1400" b="1">
                <a:solidFill>
                  <a:schemeClr val="bg2"/>
                </a:solidFill>
                <a:latin typeface="Montserrat" panose="00000500000000000000" pitchFamily="2" charset="0"/>
              </a:rPr>
              <a:t>Net Profit</a:t>
            </a:r>
          </a:p>
        </p:txBody>
      </p:sp>
      <p:sp>
        <p:nvSpPr>
          <p:cNvPr id="59" name="TextBox 58">
            <a:extLst>
              <a:ext uri="{FF2B5EF4-FFF2-40B4-BE49-F238E27FC236}">
                <a16:creationId xmlns:a16="http://schemas.microsoft.com/office/drawing/2014/main" id="{7CC74691-B18B-44E2-89D2-3B7078681BDD}"/>
              </a:ext>
            </a:extLst>
          </p:cNvPr>
          <p:cNvSpPr txBox="1"/>
          <p:nvPr/>
        </p:nvSpPr>
        <p:spPr>
          <a:xfrm>
            <a:off x="10550226" y="5718845"/>
            <a:ext cx="1119654" cy="382092"/>
          </a:xfrm>
          <a:prstGeom prst="rect">
            <a:avLst/>
          </a:prstGeom>
          <a:noFill/>
        </p:spPr>
        <p:txBody>
          <a:bodyPr wrap="square" rtlCol="0" anchor="ctr">
            <a:spAutoFit/>
          </a:bodyPr>
          <a:lstStyle/>
          <a:p>
            <a:pPr algn="r">
              <a:lnSpc>
                <a:spcPct val="150000"/>
              </a:lnSpc>
            </a:pPr>
            <a:r>
              <a:rPr lang="en-US" sz="1400" b="1">
                <a:solidFill>
                  <a:schemeClr val="bg2"/>
                </a:solidFill>
                <a:effectLst/>
                <a:latin typeface="Montserrat" panose="00000500000000000000" pitchFamily="2" charset="0"/>
              </a:rPr>
              <a:t>$5,000</a:t>
            </a:r>
          </a:p>
        </p:txBody>
      </p:sp>
      <p:sp>
        <p:nvSpPr>
          <p:cNvPr id="45" name="TextBox 44">
            <a:extLst>
              <a:ext uri="{FF2B5EF4-FFF2-40B4-BE49-F238E27FC236}">
                <a16:creationId xmlns:a16="http://schemas.microsoft.com/office/drawing/2014/main" id="{F473DF6E-8B4B-A043-A6C0-65BD250788D1}"/>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Income </a:t>
            </a:r>
            <a:r>
              <a:rPr lang="en-US">
                <a:solidFill>
                  <a:schemeClr val="tx2">
                    <a:lumMod val="40000"/>
                    <a:lumOff val="60000"/>
                  </a:schemeClr>
                </a:solidFill>
                <a:latin typeface="Montserrat Medium" pitchFamily="2" charset="77"/>
              </a:rPr>
              <a:t>Statement</a:t>
            </a:r>
          </a:p>
        </p:txBody>
      </p:sp>
    </p:spTree>
    <p:extLst>
      <p:ext uri="{BB962C8B-B14F-4D97-AF65-F5344CB8AC3E}">
        <p14:creationId xmlns:p14="http://schemas.microsoft.com/office/powerpoint/2010/main" val="2257437609"/>
      </p:ext>
    </p:extLst>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Rounded Corners 34">
            <a:extLst>
              <a:ext uri="{FF2B5EF4-FFF2-40B4-BE49-F238E27FC236}">
                <a16:creationId xmlns:a16="http://schemas.microsoft.com/office/drawing/2014/main" id="{9DE56D02-3BA6-4DA9-97D8-4812700BD4F8}"/>
              </a:ext>
            </a:extLst>
          </p:cNvPr>
          <p:cNvSpPr/>
          <p:nvPr/>
        </p:nvSpPr>
        <p:spPr>
          <a:xfrm>
            <a:off x="492563" y="4008116"/>
            <a:ext cx="11206874" cy="2093596"/>
          </a:xfrm>
          <a:prstGeom prst="roundRect">
            <a:avLst>
              <a:gd name="adj" fmla="val 6066"/>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Rounded Corners 35">
            <a:extLst>
              <a:ext uri="{FF2B5EF4-FFF2-40B4-BE49-F238E27FC236}">
                <a16:creationId xmlns:a16="http://schemas.microsoft.com/office/drawing/2014/main" id="{2376CC67-A449-42B8-A6CE-ADCFAB96D66C}"/>
              </a:ext>
            </a:extLst>
          </p:cNvPr>
          <p:cNvSpPr/>
          <p:nvPr/>
        </p:nvSpPr>
        <p:spPr>
          <a:xfrm>
            <a:off x="492563" y="1066090"/>
            <a:ext cx="5439131" cy="2601670"/>
          </a:xfrm>
          <a:prstGeom prst="roundRect">
            <a:avLst>
              <a:gd name="adj" fmla="val 488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Rounded Corners 37">
            <a:extLst>
              <a:ext uri="{FF2B5EF4-FFF2-40B4-BE49-F238E27FC236}">
                <a16:creationId xmlns:a16="http://schemas.microsoft.com/office/drawing/2014/main" id="{4F621DF7-3BF7-433A-9952-4F0849CA070F}"/>
              </a:ext>
            </a:extLst>
          </p:cNvPr>
          <p:cNvSpPr/>
          <p:nvPr/>
        </p:nvSpPr>
        <p:spPr>
          <a:xfrm>
            <a:off x="6269755" y="1066090"/>
            <a:ext cx="5429682" cy="2601670"/>
          </a:xfrm>
          <a:prstGeom prst="roundRect">
            <a:avLst>
              <a:gd name="adj" fmla="val 4881"/>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1" name="Straight Connector 60">
            <a:extLst>
              <a:ext uri="{FF2B5EF4-FFF2-40B4-BE49-F238E27FC236}">
                <a16:creationId xmlns:a16="http://schemas.microsoft.com/office/drawing/2014/main" id="{6AD0D24A-B311-402B-A7D2-359DC31D82D6}"/>
              </a:ext>
            </a:extLst>
          </p:cNvPr>
          <p:cNvCxnSpPr/>
          <p:nvPr/>
        </p:nvCxnSpPr>
        <p:spPr>
          <a:xfrm>
            <a:off x="5881866" y="4241494"/>
            <a:ext cx="0" cy="1626840"/>
          </a:xfrm>
          <a:prstGeom prst="line">
            <a:avLst/>
          </a:prstGeom>
          <a:ln w="15875">
            <a:solidFill>
              <a:schemeClr val="tx1">
                <a:alpha val="20000"/>
              </a:schemeClr>
            </a:solidFill>
          </a:ln>
        </p:spPr>
        <p:style>
          <a:lnRef idx="1">
            <a:schemeClr val="accent1"/>
          </a:lnRef>
          <a:fillRef idx="0">
            <a:schemeClr val="accent1"/>
          </a:fillRef>
          <a:effectRef idx="0">
            <a:schemeClr val="accent1"/>
          </a:effectRef>
          <a:fontRef idx="minor">
            <a:schemeClr val="tx1"/>
          </a:fontRef>
        </p:style>
      </p:cxnSp>
      <p:graphicFrame>
        <p:nvGraphicFramePr>
          <p:cNvPr id="93" name="Chart 92">
            <a:extLst>
              <a:ext uri="{FF2B5EF4-FFF2-40B4-BE49-F238E27FC236}">
                <a16:creationId xmlns:a16="http://schemas.microsoft.com/office/drawing/2014/main" id="{B3095DD8-B8E2-40C2-AD84-C9CF3A201690}"/>
              </a:ext>
            </a:extLst>
          </p:cNvPr>
          <p:cNvGraphicFramePr/>
          <p:nvPr/>
        </p:nvGraphicFramePr>
        <p:xfrm>
          <a:off x="635609" y="1556068"/>
          <a:ext cx="5152130" cy="199548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94" name="Chart 93">
            <a:extLst>
              <a:ext uri="{FF2B5EF4-FFF2-40B4-BE49-F238E27FC236}">
                <a16:creationId xmlns:a16="http://schemas.microsoft.com/office/drawing/2014/main" id="{EB9B577A-52AA-43E7-93F8-ADB3B0149303}"/>
              </a:ext>
            </a:extLst>
          </p:cNvPr>
          <p:cNvGraphicFramePr/>
          <p:nvPr/>
        </p:nvGraphicFramePr>
        <p:xfrm>
          <a:off x="6419705" y="1562191"/>
          <a:ext cx="5136254" cy="1995487"/>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96" name="Chart 95">
            <a:extLst>
              <a:ext uri="{FF2B5EF4-FFF2-40B4-BE49-F238E27FC236}">
                <a16:creationId xmlns:a16="http://schemas.microsoft.com/office/drawing/2014/main" id="{D247C0FA-E79E-4409-8B66-6C593CAA1DFD}"/>
              </a:ext>
            </a:extLst>
          </p:cNvPr>
          <p:cNvGraphicFramePr/>
          <p:nvPr/>
        </p:nvGraphicFramePr>
        <p:xfrm>
          <a:off x="6171079" y="4418492"/>
          <a:ext cx="5384875" cy="1505820"/>
        </p:xfrm>
        <a:graphic>
          <a:graphicData uri="http://schemas.openxmlformats.org/drawingml/2006/chart">
            <c:chart xmlns:c="http://schemas.openxmlformats.org/drawingml/2006/chart" xmlns:r="http://schemas.openxmlformats.org/officeDocument/2006/relationships" r:id="rId4"/>
          </a:graphicData>
        </a:graphic>
      </p:graphicFrame>
      <p:sp>
        <p:nvSpPr>
          <p:cNvPr id="27" name="TextBox 26">
            <a:extLst>
              <a:ext uri="{FF2B5EF4-FFF2-40B4-BE49-F238E27FC236}">
                <a16:creationId xmlns:a16="http://schemas.microsoft.com/office/drawing/2014/main" id="{7EB2A004-4DD8-4BED-9FFD-0EF7D663C08A}"/>
              </a:ext>
            </a:extLst>
          </p:cNvPr>
          <p:cNvSpPr txBox="1"/>
          <p:nvPr/>
        </p:nvSpPr>
        <p:spPr>
          <a:xfrm>
            <a:off x="624179" y="1180344"/>
            <a:ext cx="1341676" cy="307777"/>
          </a:xfrm>
          <a:prstGeom prst="rect">
            <a:avLst/>
          </a:prstGeom>
          <a:noFill/>
        </p:spPr>
        <p:txBody>
          <a:bodyPr wrap="square" rtlCol="0">
            <a:spAutoFit/>
          </a:bodyPr>
          <a:lstStyle/>
          <a:p>
            <a:r>
              <a:rPr lang="en-US" sz="1400" b="1">
                <a:solidFill>
                  <a:schemeClr val="tx2"/>
                </a:solidFill>
                <a:latin typeface="Montserrat" panose="00000500000000000000" pitchFamily="2" charset="0"/>
              </a:rPr>
              <a:t>Cash</a:t>
            </a:r>
          </a:p>
        </p:txBody>
      </p:sp>
      <p:sp>
        <p:nvSpPr>
          <p:cNvPr id="28" name="TextBox 27">
            <a:extLst>
              <a:ext uri="{FF2B5EF4-FFF2-40B4-BE49-F238E27FC236}">
                <a16:creationId xmlns:a16="http://schemas.microsoft.com/office/drawing/2014/main" id="{A845957F-7E31-4823-8F21-FBE9E6F26014}"/>
              </a:ext>
            </a:extLst>
          </p:cNvPr>
          <p:cNvSpPr txBox="1"/>
          <p:nvPr/>
        </p:nvSpPr>
        <p:spPr>
          <a:xfrm>
            <a:off x="6406333" y="1180344"/>
            <a:ext cx="1375304" cy="307777"/>
          </a:xfrm>
          <a:prstGeom prst="rect">
            <a:avLst/>
          </a:prstGeom>
          <a:noFill/>
        </p:spPr>
        <p:txBody>
          <a:bodyPr wrap="square" rtlCol="0">
            <a:spAutoFit/>
          </a:bodyPr>
          <a:lstStyle/>
          <a:p>
            <a:r>
              <a:rPr lang="en-US" sz="1400" b="1">
                <a:solidFill>
                  <a:schemeClr val="tx2"/>
                </a:solidFill>
                <a:latin typeface="Montserrat" panose="00000500000000000000" pitchFamily="2" charset="0"/>
              </a:rPr>
              <a:t>Balance</a:t>
            </a:r>
          </a:p>
        </p:txBody>
      </p:sp>
      <p:sp>
        <p:nvSpPr>
          <p:cNvPr id="29" name="TextBox 28">
            <a:extLst>
              <a:ext uri="{FF2B5EF4-FFF2-40B4-BE49-F238E27FC236}">
                <a16:creationId xmlns:a16="http://schemas.microsoft.com/office/drawing/2014/main" id="{D5468815-7454-4748-BE34-B27175F5C0C9}"/>
              </a:ext>
            </a:extLst>
          </p:cNvPr>
          <p:cNvSpPr txBox="1"/>
          <p:nvPr/>
        </p:nvSpPr>
        <p:spPr>
          <a:xfrm>
            <a:off x="891080" y="4144775"/>
            <a:ext cx="1375304" cy="307777"/>
          </a:xfrm>
          <a:prstGeom prst="rect">
            <a:avLst/>
          </a:prstGeom>
          <a:noFill/>
        </p:spPr>
        <p:txBody>
          <a:bodyPr wrap="square" rtlCol="0">
            <a:spAutoFit/>
          </a:bodyPr>
          <a:lstStyle/>
          <a:p>
            <a:r>
              <a:rPr lang="en-US" sz="1400" b="1">
                <a:solidFill>
                  <a:schemeClr val="tx2"/>
                </a:solidFill>
                <a:latin typeface="Montserrat" panose="00000500000000000000" pitchFamily="2" charset="0"/>
              </a:rPr>
              <a:t>Payment</a:t>
            </a:r>
          </a:p>
        </p:txBody>
      </p:sp>
      <p:sp>
        <p:nvSpPr>
          <p:cNvPr id="30" name="TextBox 29">
            <a:extLst>
              <a:ext uri="{FF2B5EF4-FFF2-40B4-BE49-F238E27FC236}">
                <a16:creationId xmlns:a16="http://schemas.microsoft.com/office/drawing/2014/main" id="{08B2D66B-DCC9-4568-8D57-DF667429DDB7}"/>
              </a:ext>
            </a:extLst>
          </p:cNvPr>
          <p:cNvSpPr txBox="1"/>
          <p:nvPr/>
        </p:nvSpPr>
        <p:spPr>
          <a:xfrm>
            <a:off x="6173324" y="4144775"/>
            <a:ext cx="1375304" cy="307777"/>
          </a:xfrm>
          <a:prstGeom prst="rect">
            <a:avLst/>
          </a:prstGeom>
          <a:noFill/>
        </p:spPr>
        <p:txBody>
          <a:bodyPr wrap="square" rtlCol="0">
            <a:spAutoFit/>
          </a:bodyPr>
          <a:lstStyle/>
          <a:p>
            <a:r>
              <a:rPr lang="en-US" sz="1400" b="1">
                <a:solidFill>
                  <a:schemeClr val="tx2"/>
                </a:solidFill>
                <a:latin typeface="Montserrat" panose="00000500000000000000" pitchFamily="2" charset="0"/>
              </a:rPr>
              <a:t>Sells</a:t>
            </a:r>
          </a:p>
        </p:txBody>
      </p:sp>
      <p:grpSp>
        <p:nvGrpSpPr>
          <p:cNvPr id="50" name="Group 49">
            <a:extLst>
              <a:ext uri="{FF2B5EF4-FFF2-40B4-BE49-F238E27FC236}">
                <a16:creationId xmlns:a16="http://schemas.microsoft.com/office/drawing/2014/main" id="{703A9F38-0F36-410D-8AED-EE17175EC5DD}"/>
              </a:ext>
            </a:extLst>
          </p:cNvPr>
          <p:cNvGrpSpPr/>
          <p:nvPr/>
        </p:nvGrpSpPr>
        <p:grpSpPr>
          <a:xfrm>
            <a:off x="1095645" y="4634041"/>
            <a:ext cx="1033334" cy="1033334"/>
            <a:chOff x="2487215" y="4908946"/>
            <a:chExt cx="1380744" cy="1380744"/>
          </a:xfrm>
        </p:grpSpPr>
        <p:sp>
          <p:nvSpPr>
            <p:cNvPr id="48" name="Oval 47">
              <a:extLst>
                <a:ext uri="{FF2B5EF4-FFF2-40B4-BE49-F238E27FC236}">
                  <a16:creationId xmlns:a16="http://schemas.microsoft.com/office/drawing/2014/main" id="{A2920961-6F6E-4740-9DF6-A0E706DCEA0C}"/>
                </a:ext>
              </a:extLst>
            </p:cNvPr>
            <p:cNvSpPr/>
            <p:nvPr/>
          </p:nvSpPr>
          <p:spPr>
            <a:xfrm>
              <a:off x="2487215" y="4908946"/>
              <a:ext cx="1380744" cy="1380744"/>
            </a:xfrm>
            <a:prstGeom prst="ellipse">
              <a:avLst/>
            </a:prstGeom>
            <a:solidFill>
              <a:schemeClr val="bg1"/>
            </a:solidFill>
            <a:ln>
              <a:no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Partial Circle 46">
              <a:extLst>
                <a:ext uri="{FF2B5EF4-FFF2-40B4-BE49-F238E27FC236}">
                  <a16:creationId xmlns:a16="http://schemas.microsoft.com/office/drawing/2014/main" id="{BBEDF20D-65D1-41DB-A0E3-AB136788F413}"/>
                </a:ext>
              </a:extLst>
            </p:cNvPr>
            <p:cNvSpPr/>
            <p:nvPr/>
          </p:nvSpPr>
          <p:spPr>
            <a:xfrm>
              <a:off x="2489406" y="4911137"/>
              <a:ext cx="1376363" cy="1376363"/>
            </a:xfrm>
            <a:prstGeom prst="pie">
              <a:avLst>
                <a:gd name="adj1" fmla="val 14490212"/>
                <a:gd name="adj2" fmla="val 12378657"/>
              </a:avLst>
            </a:prstGeom>
            <a:gradFill>
              <a:gsLst>
                <a:gs pos="0">
                  <a:schemeClr val="accent1"/>
                </a:gs>
                <a:gs pos="98230">
                  <a:schemeClr val="accent2"/>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9" name="Oval 48">
              <a:extLst>
                <a:ext uri="{FF2B5EF4-FFF2-40B4-BE49-F238E27FC236}">
                  <a16:creationId xmlns:a16="http://schemas.microsoft.com/office/drawing/2014/main" id="{7E24914E-A72B-41F2-854A-F1665B5D1EF6}"/>
                </a:ext>
              </a:extLst>
            </p:cNvPr>
            <p:cNvSpPr/>
            <p:nvPr/>
          </p:nvSpPr>
          <p:spPr>
            <a:xfrm>
              <a:off x="2647950" y="5069681"/>
              <a:ext cx="1054894" cy="1054894"/>
            </a:xfrm>
            <a:prstGeom prst="ellipse">
              <a:avLst/>
            </a:prstGeom>
            <a:solidFill>
              <a:schemeClr val="bg1">
                <a:lumMod val="95000"/>
              </a:schemeClr>
            </a:solidFill>
            <a:ln>
              <a:no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TextBox 30">
            <a:extLst>
              <a:ext uri="{FF2B5EF4-FFF2-40B4-BE49-F238E27FC236}">
                <a16:creationId xmlns:a16="http://schemas.microsoft.com/office/drawing/2014/main" id="{D9F3A0B2-0C53-40ED-8814-494CEDCFBDAE}"/>
              </a:ext>
            </a:extLst>
          </p:cNvPr>
          <p:cNvSpPr txBox="1"/>
          <p:nvPr/>
        </p:nvSpPr>
        <p:spPr>
          <a:xfrm>
            <a:off x="1205921" y="5012209"/>
            <a:ext cx="812782" cy="276999"/>
          </a:xfrm>
          <a:prstGeom prst="rect">
            <a:avLst/>
          </a:prstGeom>
          <a:noFill/>
        </p:spPr>
        <p:txBody>
          <a:bodyPr wrap="square" rtlCol="0">
            <a:spAutoFit/>
          </a:bodyPr>
          <a:lstStyle/>
          <a:p>
            <a:pPr algn="ctr"/>
            <a:r>
              <a:rPr lang="en-US" sz="1200">
                <a:solidFill>
                  <a:schemeClr val="tx2"/>
                </a:solidFill>
                <a:latin typeface="Montserrat" panose="00000500000000000000" pitchFamily="2" charset="0"/>
              </a:rPr>
              <a:t>%85</a:t>
            </a:r>
          </a:p>
        </p:txBody>
      </p:sp>
      <p:sp>
        <p:nvSpPr>
          <p:cNvPr id="34" name="TextBox 33">
            <a:extLst>
              <a:ext uri="{FF2B5EF4-FFF2-40B4-BE49-F238E27FC236}">
                <a16:creationId xmlns:a16="http://schemas.microsoft.com/office/drawing/2014/main" id="{F3D44B58-94AF-4C01-975A-2454EDA8C215}"/>
              </a:ext>
            </a:extLst>
          </p:cNvPr>
          <p:cNvSpPr txBox="1"/>
          <p:nvPr/>
        </p:nvSpPr>
        <p:spPr>
          <a:xfrm>
            <a:off x="922658" y="5693326"/>
            <a:ext cx="1375304" cy="261610"/>
          </a:xfrm>
          <a:prstGeom prst="rect">
            <a:avLst/>
          </a:prstGeom>
          <a:noFill/>
        </p:spPr>
        <p:txBody>
          <a:bodyPr wrap="square" rtlCol="0">
            <a:spAutoFit/>
          </a:bodyPr>
          <a:lstStyle/>
          <a:p>
            <a:pPr algn="ctr"/>
            <a:r>
              <a:rPr lang="en-US" sz="1100">
                <a:solidFill>
                  <a:schemeClr val="tx2"/>
                </a:solidFill>
                <a:latin typeface="Montserrat" panose="00000500000000000000" pitchFamily="2" charset="0"/>
              </a:rPr>
              <a:t>Lorem Ipsam</a:t>
            </a:r>
          </a:p>
        </p:txBody>
      </p:sp>
      <p:grpSp>
        <p:nvGrpSpPr>
          <p:cNvPr id="51" name="Group 50">
            <a:extLst>
              <a:ext uri="{FF2B5EF4-FFF2-40B4-BE49-F238E27FC236}">
                <a16:creationId xmlns:a16="http://schemas.microsoft.com/office/drawing/2014/main" id="{9310004D-35FC-4CCB-814F-37DC07DA44F1}"/>
              </a:ext>
            </a:extLst>
          </p:cNvPr>
          <p:cNvGrpSpPr/>
          <p:nvPr/>
        </p:nvGrpSpPr>
        <p:grpSpPr>
          <a:xfrm>
            <a:off x="2790362" y="4634041"/>
            <a:ext cx="1033334" cy="1033334"/>
            <a:chOff x="2487215" y="4908946"/>
            <a:chExt cx="1380744" cy="1380744"/>
          </a:xfrm>
        </p:grpSpPr>
        <p:sp>
          <p:nvSpPr>
            <p:cNvPr id="52" name="Oval 51">
              <a:extLst>
                <a:ext uri="{FF2B5EF4-FFF2-40B4-BE49-F238E27FC236}">
                  <a16:creationId xmlns:a16="http://schemas.microsoft.com/office/drawing/2014/main" id="{B9E9036C-80CE-4A5D-B54F-86068B1C723D}"/>
                </a:ext>
              </a:extLst>
            </p:cNvPr>
            <p:cNvSpPr/>
            <p:nvPr/>
          </p:nvSpPr>
          <p:spPr>
            <a:xfrm>
              <a:off x="2487215" y="4908946"/>
              <a:ext cx="1380744" cy="1380744"/>
            </a:xfrm>
            <a:prstGeom prst="ellipse">
              <a:avLst/>
            </a:prstGeom>
            <a:solidFill>
              <a:schemeClr val="bg1"/>
            </a:solidFill>
            <a:ln>
              <a:no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Partial Circle 52">
              <a:extLst>
                <a:ext uri="{FF2B5EF4-FFF2-40B4-BE49-F238E27FC236}">
                  <a16:creationId xmlns:a16="http://schemas.microsoft.com/office/drawing/2014/main" id="{2890D3EC-3E54-4C6B-82C5-D16DDEAB3013}"/>
                </a:ext>
              </a:extLst>
            </p:cNvPr>
            <p:cNvSpPr/>
            <p:nvPr/>
          </p:nvSpPr>
          <p:spPr>
            <a:xfrm>
              <a:off x="2489406" y="4911137"/>
              <a:ext cx="1376363" cy="1376363"/>
            </a:xfrm>
            <a:prstGeom prst="pie">
              <a:avLst>
                <a:gd name="adj1" fmla="val 14262360"/>
                <a:gd name="adj2" fmla="val 6606577"/>
              </a:avLst>
            </a:prstGeom>
            <a:gradFill>
              <a:gsLst>
                <a:gs pos="0">
                  <a:schemeClr val="accent2"/>
                </a:gs>
                <a:gs pos="98230">
                  <a:schemeClr val="accent3"/>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54" name="Oval 53">
              <a:extLst>
                <a:ext uri="{FF2B5EF4-FFF2-40B4-BE49-F238E27FC236}">
                  <a16:creationId xmlns:a16="http://schemas.microsoft.com/office/drawing/2014/main" id="{7A124352-0A50-4617-99AE-3CD94004C106}"/>
                </a:ext>
              </a:extLst>
            </p:cNvPr>
            <p:cNvSpPr/>
            <p:nvPr/>
          </p:nvSpPr>
          <p:spPr>
            <a:xfrm>
              <a:off x="2647950" y="5069681"/>
              <a:ext cx="1054894" cy="1054894"/>
            </a:xfrm>
            <a:prstGeom prst="ellipse">
              <a:avLst/>
            </a:prstGeom>
            <a:solidFill>
              <a:schemeClr val="bg1">
                <a:lumMod val="95000"/>
              </a:schemeClr>
            </a:solidFill>
            <a:ln>
              <a:no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 name="TextBox 31">
            <a:extLst>
              <a:ext uri="{FF2B5EF4-FFF2-40B4-BE49-F238E27FC236}">
                <a16:creationId xmlns:a16="http://schemas.microsoft.com/office/drawing/2014/main" id="{A634D1D0-C62C-402B-81D5-6F816E3F76D9}"/>
              </a:ext>
            </a:extLst>
          </p:cNvPr>
          <p:cNvSpPr txBox="1"/>
          <p:nvPr/>
        </p:nvSpPr>
        <p:spPr>
          <a:xfrm>
            <a:off x="2878629" y="5012209"/>
            <a:ext cx="812782" cy="276999"/>
          </a:xfrm>
          <a:prstGeom prst="rect">
            <a:avLst/>
          </a:prstGeom>
          <a:noFill/>
        </p:spPr>
        <p:txBody>
          <a:bodyPr wrap="square" rtlCol="0">
            <a:spAutoFit/>
          </a:bodyPr>
          <a:lstStyle/>
          <a:p>
            <a:pPr algn="ctr"/>
            <a:r>
              <a:rPr lang="en-US" sz="1200">
                <a:solidFill>
                  <a:schemeClr val="tx2"/>
                </a:solidFill>
                <a:latin typeface="Montserrat" panose="00000500000000000000" pitchFamily="2" charset="0"/>
              </a:rPr>
              <a:t>%66</a:t>
            </a:r>
          </a:p>
        </p:txBody>
      </p:sp>
      <p:sp>
        <p:nvSpPr>
          <p:cNvPr id="37" name="TextBox 36">
            <a:extLst>
              <a:ext uri="{FF2B5EF4-FFF2-40B4-BE49-F238E27FC236}">
                <a16:creationId xmlns:a16="http://schemas.microsoft.com/office/drawing/2014/main" id="{53991818-5056-45B3-A132-F920A1DF2D70}"/>
              </a:ext>
            </a:extLst>
          </p:cNvPr>
          <p:cNvSpPr txBox="1"/>
          <p:nvPr/>
        </p:nvSpPr>
        <p:spPr>
          <a:xfrm>
            <a:off x="2597368" y="5693326"/>
            <a:ext cx="1375304" cy="261610"/>
          </a:xfrm>
          <a:prstGeom prst="rect">
            <a:avLst/>
          </a:prstGeom>
          <a:noFill/>
        </p:spPr>
        <p:txBody>
          <a:bodyPr wrap="square" rtlCol="0">
            <a:spAutoFit/>
          </a:bodyPr>
          <a:lstStyle/>
          <a:p>
            <a:pPr algn="ctr"/>
            <a:r>
              <a:rPr lang="en-US" sz="1100">
                <a:solidFill>
                  <a:schemeClr val="tx2"/>
                </a:solidFill>
                <a:latin typeface="Montserrat" panose="00000500000000000000" pitchFamily="2" charset="0"/>
              </a:rPr>
              <a:t>Lorem Ipsam</a:t>
            </a:r>
          </a:p>
        </p:txBody>
      </p:sp>
      <p:grpSp>
        <p:nvGrpSpPr>
          <p:cNvPr id="55" name="Group 54">
            <a:extLst>
              <a:ext uri="{FF2B5EF4-FFF2-40B4-BE49-F238E27FC236}">
                <a16:creationId xmlns:a16="http://schemas.microsoft.com/office/drawing/2014/main" id="{E6ECFDB1-D417-4CB4-859E-B9241917C78B}"/>
              </a:ext>
            </a:extLst>
          </p:cNvPr>
          <p:cNvGrpSpPr/>
          <p:nvPr/>
        </p:nvGrpSpPr>
        <p:grpSpPr>
          <a:xfrm>
            <a:off x="4445064" y="4634041"/>
            <a:ext cx="1033334" cy="1033334"/>
            <a:chOff x="2487215" y="4908946"/>
            <a:chExt cx="1380744" cy="1380744"/>
          </a:xfrm>
        </p:grpSpPr>
        <p:sp>
          <p:nvSpPr>
            <p:cNvPr id="56" name="Oval 55">
              <a:extLst>
                <a:ext uri="{FF2B5EF4-FFF2-40B4-BE49-F238E27FC236}">
                  <a16:creationId xmlns:a16="http://schemas.microsoft.com/office/drawing/2014/main" id="{7131EF4B-281C-4CAD-8352-FBF22A6B28B4}"/>
                </a:ext>
              </a:extLst>
            </p:cNvPr>
            <p:cNvSpPr/>
            <p:nvPr/>
          </p:nvSpPr>
          <p:spPr>
            <a:xfrm>
              <a:off x="2487215" y="4908946"/>
              <a:ext cx="1380744" cy="1380744"/>
            </a:xfrm>
            <a:prstGeom prst="ellipse">
              <a:avLst/>
            </a:prstGeom>
            <a:solidFill>
              <a:schemeClr val="bg1"/>
            </a:solidFill>
            <a:ln>
              <a:no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Partial Circle 56">
              <a:extLst>
                <a:ext uri="{FF2B5EF4-FFF2-40B4-BE49-F238E27FC236}">
                  <a16:creationId xmlns:a16="http://schemas.microsoft.com/office/drawing/2014/main" id="{B51931DA-BE5B-47EB-8DAB-F6EB92D5CC35}"/>
                </a:ext>
              </a:extLst>
            </p:cNvPr>
            <p:cNvSpPr/>
            <p:nvPr/>
          </p:nvSpPr>
          <p:spPr>
            <a:xfrm>
              <a:off x="2489406" y="4911137"/>
              <a:ext cx="1376363" cy="1376363"/>
            </a:xfrm>
            <a:prstGeom prst="pie">
              <a:avLst>
                <a:gd name="adj1" fmla="val 18193501"/>
                <a:gd name="adj2" fmla="val 340461"/>
              </a:avLst>
            </a:prstGeom>
            <a:gradFill>
              <a:gsLst>
                <a:gs pos="0">
                  <a:schemeClr val="accent3"/>
                </a:gs>
                <a:gs pos="98230">
                  <a:schemeClr val="accent4"/>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58" name="Oval 57">
              <a:extLst>
                <a:ext uri="{FF2B5EF4-FFF2-40B4-BE49-F238E27FC236}">
                  <a16:creationId xmlns:a16="http://schemas.microsoft.com/office/drawing/2014/main" id="{DF87BCFD-5BFC-4638-8045-BCC286A46C85}"/>
                </a:ext>
              </a:extLst>
            </p:cNvPr>
            <p:cNvSpPr/>
            <p:nvPr/>
          </p:nvSpPr>
          <p:spPr>
            <a:xfrm>
              <a:off x="2647950" y="5069681"/>
              <a:ext cx="1054894" cy="1054894"/>
            </a:xfrm>
            <a:prstGeom prst="ellipse">
              <a:avLst/>
            </a:prstGeom>
            <a:solidFill>
              <a:schemeClr val="bg1">
                <a:lumMod val="95000"/>
              </a:schemeClr>
            </a:solidFill>
            <a:ln>
              <a:noFill/>
            </a:ln>
            <a:effectLst>
              <a:outerShdw blurRad="63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3" name="TextBox 32">
            <a:extLst>
              <a:ext uri="{FF2B5EF4-FFF2-40B4-BE49-F238E27FC236}">
                <a16:creationId xmlns:a16="http://schemas.microsoft.com/office/drawing/2014/main" id="{FC181518-70B6-4B2A-A31D-C8DE9FB5C25A}"/>
              </a:ext>
            </a:extLst>
          </p:cNvPr>
          <p:cNvSpPr txBox="1"/>
          <p:nvPr/>
        </p:nvSpPr>
        <p:spPr>
          <a:xfrm>
            <a:off x="4542649" y="5012209"/>
            <a:ext cx="812782" cy="276999"/>
          </a:xfrm>
          <a:prstGeom prst="rect">
            <a:avLst/>
          </a:prstGeom>
          <a:noFill/>
        </p:spPr>
        <p:txBody>
          <a:bodyPr wrap="square" rtlCol="0">
            <a:spAutoFit/>
          </a:bodyPr>
          <a:lstStyle/>
          <a:p>
            <a:pPr algn="ctr"/>
            <a:r>
              <a:rPr lang="en-US" sz="1200">
                <a:solidFill>
                  <a:schemeClr val="tx2"/>
                </a:solidFill>
                <a:latin typeface="Montserrat" panose="00000500000000000000" pitchFamily="2" charset="0"/>
              </a:rPr>
              <a:t>%30</a:t>
            </a:r>
          </a:p>
        </p:txBody>
      </p:sp>
      <p:sp>
        <p:nvSpPr>
          <p:cNvPr id="45" name="TextBox 44">
            <a:extLst>
              <a:ext uri="{FF2B5EF4-FFF2-40B4-BE49-F238E27FC236}">
                <a16:creationId xmlns:a16="http://schemas.microsoft.com/office/drawing/2014/main" id="{A5391ADD-973E-4D8D-BFFC-36C94643CB11}"/>
              </a:ext>
            </a:extLst>
          </p:cNvPr>
          <p:cNvSpPr txBox="1"/>
          <p:nvPr/>
        </p:nvSpPr>
        <p:spPr>
          <a:xfrm>
            <a:off x="4272077" y="5693326"/>
            <a:ext cx="1375304" cy="261610"/>
          </a:xfrm>
          <a:prstGeom prst="rect">
            <a:avLst/>
          </a:prstGeom>
          <a:noFill/>
        </p:spPr>
        <p:txBody>
          <a:bodyPr wrap="square" rtlCol="0">
            <a:spAutoFit/>
          </a:bodyPr>
          <a:lstStyle/>
          <a:p>
            <a:pPr algn="ctr"/>
            <a:r>
              <a:rPr lang="en-US" sz="1100">
                <a:solidFill>
                  <a:schemeClr val="tx2"/>
                </a:solidFill>
                <a:latin typeface="Montserrat" panose="00000500000000000000" pitchFamily="2" charset="0"/>
              </a:rPr>
              <a:t>Lorem Ipsam</a:t>
            </a:r>
          </a:p>
        </p:txBody>
      </p:sp>
      <p:sp>
        <p:nvSpPr>
          <p:cNvPr id="39" name="TextBox 38">
            <a:extLst>
              <a:ext uri="{FF2B5EF4-FFF2-40B4-BE49-F238E27FC236}">
                <a16:creationId xmlns:a16="http://schemas.microsoft.com/office/drawing/2014/main" id="{3A4174F6-6D9D-CD40-ACDE-E9D8B78FAF59}"/>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Gross Profit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157999757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p:cNvSpPr>
            <a:spLocks noChangeArrowheads="1"/>
          </p:cNvSpPr>
          <p:nvPr/>
        </p:nvSpPr>
        <p:spPr bwMode="auto">
          <a:xfrm>
            <a:off x="1670686" y="4083846"/>
            <a:ext cx="1430445" cy="1431884"/>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7" name="Oval 7"/>
          <p:cNvSpPr>
            <a:spLocks noChangeArrowheads="1"/>
          </p:cNvSpPr>
          <p:nvPr/>
        </p:nvSpPr>
        <p:spPr bwMode="auto">
          <a:xfrm>
            <a:off x="3470604" y="4083846"/>
            <a:ext cx="1430445" cy="1431884"/>
          </a:xfrm>
          <a:prstGeom prst="ellipse">
            <a:avLst/>
          </a:pr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8" name="Oval 8"/>
          <p:cNvSpPr>
            <a:spLocks noChangeArrowheads="1"/>
          </p:cNvSpPr>
          <p:nvPr/>
        </p:nvSpPr>
        <p:spPr bwMode="auto">
          <a:xfrm>
            <a:off x="5271959" y="4092465"/>
            <a:ext cx="1431884" cy="1431884"/>
          </a:xfrm>
          <a:prstGeom prst="ellipse">
            <a:avLst/>
          </a:prstGeom>
          <a:solidFill>
            <a:schemeClr val="accent4"/>
          </a:solidFill>
          <a:ln>
            <a:noFill/>
          </a:ln>
          <a:effectLst>
            <a:outerShdw blurRad="254000" dist="190500" dir="2400000" sx="94000" sy="94000" algn="ctr" rotWithShape="0">
              <a:schemeClr val="accent4">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9" name="Oval 9"/>
          <p:cNvSpPr>
            <a:spLocks noChangeArrowheads="1"/>
          </p:cNvSpPr>
          <p:nvPr/>
        </p:nvSpPr>
        <p:spPr bwMode="auto">
          <a:xfrm>
            <a:off x="5198640" y="1187014"/>
            <a:ext cx="1575647" cy="1578522"/>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0" name="Oval 10"/>
          <p:cNvSpPr>
            <a:spLocks noChangeArrowheads="1"/>
          </p:cNvSpPr>
          <p:nvPr/>
        </p:nvSpPr>
        <p:spPr bwMode="auto">
          <a:xfrm>
            <a:off x="7070440" y="4083846"/>
            <a:ext cx="1431884" cy="1431884"/>
          </a:xfrm>
          <a:prstGeom prst="ellipse">
            <a:avLst/>
          </a:prstGeom>
          <a:solidFill>
            <a:schemeClr val="accent6"/>
          </a:solidFill>
          <a:ln>
            <a:noFill/>
          </a:ln>
          <a:effectLst>
            <a:outerShdw blurRad="254000" dist="190500" dir="2400000" sx="94000" sy="94000" algn="ctr" rotWithShape="0">
              <a:schemeClr val="accent6">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11" name="Oval 11"/>
          <p:cNvSpPr>
            <a:spLocks noChangeArrowheads="1"/>
          </p:cNvSpPr>
          <p:nvPr/>
        </p:nvSpPr>
        <p:spPr bwMode="auto">
          <a:xfrm>
            <a:off x="8871795" y="4083846"/>
            <a:ext cx="1430445" cy="1431884"/>
          </a:xfrm>
          <a:prstGeom prst="ellipse">
            <a:avLst/>
          </a:prstGeom>
          <a:solidFill>
            <a:schemeClr val="accent5"/>
          </a:solidFill>
          <a:ln>
            <a:noFill/>
          </a:ln>
          <a:effectLst>
            <a:outerShdw blurRad="254000" dist="190500" dir="2400000" sx="94000" sy="94000" algn="ctr" rotWithShape="0">
              <a:schemeClr val="accent5">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28" name="Group 27"/>
          <p:cNvGrpSpPr/>
          <p:nvPr/>
        </p:nvGrpSpPr>
        <p:grpSpPr>
          <a:xfrm>
            <a:off x="2388065" y="2927989"/>
            <a:ext cx="3213112" cy="1017845"/>
            <a:chOff x="2012950" y="2982913"/>
            <a:chExt cx="3548062" cy="1123950"/>
          </a:xfrm>
        </p:grpSpPr>
        <p:sp>
          <p:nvSpPr>
            <p:cNvPr id="12" name="Freeform 12"/>
            <p:cNvSpPr>
              <a:spLocks/>
            </p:cNvSpPr>
            <p:nvPr/>
          </p:nvSpPr>
          <p:spPr bwMode="auto">
            <a:xfrm>
              <a:off x="2012950" y="2982913"/>
              <a:ext cx="3548062" cy="1066800"/>
            </a:xfrm>
            <a:custGeom>
              <a:avLst/>
              <a:gdLst>
                <a:gd name="T0" fmla="*/ 0 w 932"/>
                <a:gd name="T1" fmla="*/ 280 h 280"/>
                <a:gd name="T2" fmla="*/ 932 w 932"/>
                <a:gd name="T3" fmla="*/ 0 h 280"/>
              </a:gdLst>
              <a:ahLst/>
              <a:cxnLst>
                <a:cxn ang="0">
                  <a:pos x="T0" y="T1"/>
                </a:cxn>
                <a:cxn ang="0">
                  <a:pos x="T2" y="T3"/>
                </a:cxn>
              </a:cxnLst>
              <a:rect l="0" t="0" r="r" b="b"/>
              <a:pathLst>
                <a:path w="932" h="280">
                  <a:moveTo>
                    <a:pt x="0" y="280"/>
                  </a:moveTo>
                  <a:cubicBezTo>
                    <a:pt x="356" y="242"/>
                    <a:pt x="702" y="162"/>
                    <a:pt x="932" y="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3" name="Freeform 13"/>
            <p:cNvSpPr>
              <a:spLocks/>
            </p:cNvSpPr>
            <p:nvPr/>
          </p:nvSpPr>
          <p:spPr bwMode="auto">
            <a:xfrm>
              <a:off x="2012950" y="3957638"/>
              <a:ext cx="163512" cy="149225"/>
            </a:xfrm>
            <a:custGeom>
              <a:avLst/>
              <a:gdLst>
                <a:gd name="T0" fmla="*/ 103 w 103"/>
                <a:gd name="T1" fmla="*/ 94 h 94"/>
                <a:gd name="T2" fmla="*/ 0 w 103"/>
                <a:gd name="T3" fmla="*/ 58 h 94"/>
                <a:gd name="T4" fmla="*/ 91 w 103"/>
                <a:gd name="T5" fmla="*/ 0 h 94"/>
              </a:gdLst>
              <a:ahLst/>
              <a:cxnLst>
                <a:cxn ang="0">
                  <a:pos x="T0" y="T1"/>
                </a:cxn>
                <a:cxn ang="0">
                  <a:pos x="T2" y="T3"/>
                </a:cxn>
                <a:cxn ang="0">
                  <a:pos x="T4" y="T5"/>
                </a:cxn>
              </a:cxnLst>
              <a:rect l="0" t="0" r="r" b="b"/>
              <a:pathLst>
                <a:path w="103" h="94">
                  <a:moveTo>
                    <a:pt x="103" y="94"/>
                  </a:moveTo>
                  <a:lnTo>
                    <a:pt x="0" y="58"/>
                  </a:lnTo>
                  <a:lnTo>
                    <a:pt x="91"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29" name="Group 28"/>
          <p:cNvGrpSpPr/>
          <p:nvPr/>
        </p:nvGrpSpPr>
        <p:grpSpPr>
          <a:xfrm>
            <a:off x="4373438" y="2927989"/>
            <a:ext cx="1439071" cy="993406"/>
            <a:chOff x="4205288" y="2982913"/>
            <a:chExt cx="1589087" cy="1096963"/>
          </a:xfrm>
        </p:grpSpPr>
        <p:sp>
          <p:nvSpPr>
            <p:cNvPr id="14" name="Freeform 14"/>
            <p:cNvSpPr>
              <a:spLocks/>
            </p:cNvSpPr>
            <p:nvPr/>
          </p:nvSpPr>
          <p:spPr bwMode="auto">
            <a:xfrm>
              <a:off x="4205288" y="2982913"/>
              <a:ext cx="1589087" cy="1066800"/>
            </a:xfrm>
            <a:custGeom>
              <a:avLst/>
              <a:gdLst>
                <a:gd name="T0" fmla="*/ 0 w 417"/>
                <a:gd name="T1" fmla="*/ 280 h 280"/>
                <a:gd name="T2" fmla="*/ 417 w 417"/>
                <a:gd name="T3" fmla="*/ 0 h 280"/>
              </a:gdLst>
              <a:ahLst/>
              <a:cxnLst>
                <a:cxn ang="0">
                  <a:pos x="T0" y="T1"/>
                </a:cxn>
                <a:cxn ang="0">
                  <a:pos x="T2" y="T3"/>
                </a:cxn>
              </a:cxnLst>
              <a:rect l="0" t="0" r="r" b="b"/>
              <a:pathLst>
                <a:path w="417" h="280">
                  <a:moveTo>
                    <a:pt x="0" y="280"/>
                  </a:moveTo>
                  <a:cubicBezTo>
                    <a:pt x="164" y="242"/>
                    <a:pt x="345" y="126"/>
                    <a:pt x="417" y="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4205288" y="3938588"/>
              <a:ext cx="171450" cy="141288"/>
            </a:xfrm>
            <a:custGeom>
              <a:avLst/>
              <a:gdLst>
                <a:gd name="T0" fmla="*/ 108 w 108"/>
                <a:gd name="T1" fmla="*/ 89 h 89"/>
                <a:gd name="T2" fmla="*/ 0 w 108"/>
                <a:gd name="T3" fmla="*/ 70 h 89"/>
                <a:gd name="T4" fmla="*/ 84 w 108"/>
                <a:gd name="T5" fmla="*/ 0 h 89"/>
              </a:gdLst>
              <a:ahLst/>
              <a:cxnLst>
                <a:cxn ang="0">
                  <a:pos x="T0" y="T1"/>
                </a:cxn>
                <a:cxn ang="0">
                  <a:pos x="T2" y="T3"/>
                </a:cxn>
                <a:cxn ang="0">
                  <a:pos x="T4" y="T5"/>
                </a:cxn>
              </a:cxnLst>
              <a:rect l="0" t="0" r="r" b="b"/>
              <a:pathLst>
                <a:path w="108" h="89">
                  <a:moveTo>
                    <a:pt x="108" y="89"/>
                  </a:moveTo>
                  <a:lnTo>
                    <a:pt x="0" y="70"/>
                  </a:lnTo>
                  <a:lnTo>
                    <a:pt x="84"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2" name="Group 31"/>
          <p:cNvGrpSpPr/>
          <p:nvPr/>
        </p:nvGrpSpPr>
        <p:grpSpPr>
          <a:xfrm>
            <a:off x="6370311" y="2927989"/>
            <a:ext cx="3218863" cy="1017845"/>
            <a:chOff x="6410325" y="2982913"/>
            <a:chExt cx="3554413" cy="1123950"/>
          </a:xfrm>
        </p:grpSpPr>
        <p:sp>
          <p:nvSpPr>
            <p:cNvPr id="16" name="Freeform 16"/>
            <p:cNvSpPr>
              <a:spLocks/>
            </p:cNvSpPr>
            <p:nvPr/>
          </p:nvSpPr>
          <p:spPr bwMode="auto">
            <a:xfrm>
              <a:off x="6410325" y="2982913"/>
              <a:ext cx="3554412" cy="1066800"/>
            </a:xfrm>
            <a:custGeom>
              <a:avLst/>
              <a:gdLst>
                <a:gd name="T0" fmla="*/ 933 w 933"/>
                <a:gd name="T1" fmla="*/ 280 h 280"/>
                <a:gd name="T2" fmla="*/ 0 w 933"/>
                <a:gd name="T3" fmla="*/ 0 h 280"/>
              </a:gdLst>
              <a:ahLst/>
              <a:cxnLst>
                <a:cxn ang="0">
                  <a:pos x="T0" y="T1"/>
                </a:cxn>
                <a:cxn ang="0">
                  <a:pos x="T2" y="T3"/>
                </a:cxn>
              </a:cxnLst>
              <a:rect l="0" t="0" r="r" b="b"/>
              <a:pathLst>
                <a:path w="933" h="280">
                  <a:moveTo>
                    <a:pt x="933" y="280"/>
                  </a:moveTo>
                  <a:cubicBezTo>
                    <a:pt x="576" y="242"/>
                    <a:pt x="230" y="162"/>
                    <a:pt x="0" y="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9796463" y="3957638"/>
              <a:ext cx="168275" cy="149225"/>
            </a:xfrm>
            <a:custGeom>
              <a:avLst/>
              <a:gdLst>
                <a:gd name="T0" fmla="*/ 0 w 106"/>
                <a:gd name="T1" fmla="*/ 94 h 94"/>
                <a:gd name="T2" fmla="*/ 106 w 106"/>
                <a:gd name="T3" fmla="*/ 58 h 94"/>
                <a:gd name="T4" fmla="*/ 12 w 106"/>
                <a:gd name="T5" fmla="*/ 0 h 94"/>
              </a:gdLst>
              <a:ahLst/>
              <a:cxnLst>
                <a:cxn ang="0">
                  <a:pos x="T0" y="T1"/>
                </a:cxn>
                <a:cxn ang="0">
                  <a:pos x="T2" y="T3"/>
                </a:cxn>
                <a:cxn ang="0">
                  <a:pos x="T4" y="T5"/>
                </a:cxn>
              </a:cxnLst>
              <a:rect l="0" t="0" r="r" b="b"/>
              <a:pathLst>
                <a:path w="106" h="94">
                  <a:moveTo>
                    <a:pt x="0" y="94"/>
                  </a:moveTo>
                  <a:lnTo>
                    <a:pt x="106" y="58"/>
                  </a:lnTo>
                  <a:lnTo>
                    <a:pt x="12"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1" name="Group 30"/>
          <p:cNvGrpSpPr/>
          <p:nvPr/>
        </p:nvGrpSpPr>
        <p:grpSpPr>
          <a:xfrm>
            <a:off x="6160417" y="2927989"/>
            <a:ext cx="1437634" cy="993406"/>
            <a:chOff x="6178550" y="2982913"/>
            <a:chExt cx="1587500" cy="1096963"/>
          </a:xfrm>
        </p:grpSpPr>
        <p:sp>
          <p:nvSpPr>
            <p:cNvPr id="18" name="Freeform 18"/>
            <p:cNvSpPr>
              <a:spLocks/>
            </p:cNvSpPr>
            <p:nvPr/>
          </p:nvSpPr>
          <p:spPr bwMode="auto">
            <a:xfrm>
              <a:off x="6178550" y="2982913"/>
              <a:ext cx="1587500" cy="1066800"/>
            </a:xfrm>
            <a:custGeom>
              <a:avLst/>
              <a:gdLst>
                <a:gd name="T0" fmla="*/ 417 w 417"/>
                <a:gd name="T1" fmla="*/ 280 h 280"/>
                <a:gd name="T2" fmla="*/ 0 w 417"/>
                <a:gd name="T3" fmla="*/ 0 h 280"/>
              </a:gdLst>
              <a:ahLst/>
              <a:cxnLst>
                <a:cxn ang="0">
                  <a:pos x="T0" y="T1"/>
                </a:cxn>
                <a:cxn ang="0">
                  <a:pos x="T2" y="T3"/>
                </a:cxn>
              </a:cxnLst>
              <a:rect l="0" t="0" r="r" b="b"/>
              <a:pathLst>
                <a:path w="417" h="280">
                  <a:moveTo>
                    <a:pt x="417" y="280"/>
                  </a:moveTo>
                  <a:cubicBezTo>
                    <a:pt x="253" y="242"/>
                    <a:pt x="72" y="126"/>
                    <a:pt x="0" y="0"/>
                  </a:cubicBez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p:cNvSpPr>
            <p:nvPr/>
          </p:nvSpPr>
          <p:spPr bwMode="auto">
            <a:xfrm>
              <a:off x="7594600" y="3938588"/>
              <a:ext cx="171450" cy="141288"/>
            </a:xfrm>
            <a:custGeom>
              <a:avLst/>
              <a:gdLst>
                <a:gd name="T0" fmla="*/ 0 w 108"/>
                <a:gd name="T1" fmla="*/ 89 h 89"/>
                <a:gd name="T2" fmla="*/ 108 w 108"/>
                <a:gd name="T3" fmla="*/ 70 h 89"/>
                <a:gd name="T4" fmla="*/ 24 w 108"/>
                <a:gd name="T5" fmla="*/ 0 h 89"/>
              </a:gdLst>
              <a:ahLst/>
              <a:cxnLst>
                <a:cxn ang="0">
                  <a:pos x="T0" y="T1"/>
                </a:cxn>
                <a:cxn ang="0">
                  <a:pos x="T2" y="T3"/>
                </a:cxn>
                <a:cxn ang="0">
                  <a:pos x="T4" y="T5"/>
                </a:cxn>
              </a:cxnLst>
              <a:rect l="0" t="0" r="r" b="b"/>
              <a:pathLst>
                <a:path w="108" h="89">
                  <a:moveTo>
                    <a:pt x="0" y="89"/>
                  </a:moveTo>
                  <a:lnTo>
                    <a:pt x="108" y="70"/>
                  </a:lnTo>
                  <a:lnTo>
                    <a:pt x="24"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0" name="Group 29"/>
          <p:cNvGrpSpPr/>
          <p:nvPr/>
        </p:nvGrpSpPr>
        <p:grpSpPr>
          <a:xfrm>
            <a:off x="5918894" y="2927989"/>
            <a:ext cx="135138" cy="966090"/>
            <a:chOff x="5911850" y="2982913"/>
            <a:chExt cx="149225" cy="1066800"/>
          </a:xfrm>
        </p:grpSpPr>
        <p:sp>
          <p:nvSpPr>
            <p:cNvPr id="20" name="Line 20"/>
            <p:cNvSpPr>
              <a:spLocks noChangeShapeType="1"/>
            </p:cNvSpPr>
            <p:nvPr/>
          </p:nvSpPr>
          <p:spPr bwMode="auto">
            <a:xfrm flipV="1">
              <a:off x="5988050" y="2982913"/>
              <a:ext cx="0" cy="1066800"/>
            </a:xfrm>
            <a:prstGeom prst="line">
              <a:avLst/>
            </a:prstGeom>
            <a:noFill/>
            <a:ln w="1587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1" name="Freeform 21"/>
            <p:cNvSpPr>
              <a:spLocks/>
            </p:cNvSpPr>
            <p:nvPr/>
          </p:nvSpPr>
          <p:spPr bwMode="auto">
            <a:xfrm>
              <a:off x="5911850" y="3894138"/>
              <a:ext cx="149225" cy="155575"/>
            </a:xfrm>
            <a:custGeom>
              <a:avLst/>
              <a:gdLst>
                <a:gd name="T0" fmla="*/ 94 w 94"/>
                <a:gd name="T1" fmla="*/ 0 h 98"/>
                <a:gd name="T2" fmla="*/ 48 w 94"/>
                <a:gd name="T3" fmla="*/ 98 h 98"/>
                <a:gd name="T4" fmla="*/ 0 w 94"/>
                <a:gd name="T5" fmla="*/ 0 h 98"/>
              </a:gdLst>
              <a:ahLst/>
              <a:cxnLst>
                <a:cxn ang="0">
                  <a:pos x="T0" y="T1"/>
                </a:cxn>
                <a:cxn ang="0">
                  <a:pos x="T2" y="T3"/>
                </a:cxn>
                <a:cxn ang="0">
                  <a:pos x="T4" y="T5"/>
                </a:cxn>
              </a:cxnLst>
              <a:rect l="0" t="0" r="r" b="b"/>
              <a:pathLst>
                <a:path w="94" h="98">
                  <a:moveTo>
                    <a:pt x="94" y="0"/>
                  </a:moveTo>
                  <a:lnTo>
                    <a:pt x="48" y="98"/>
                  </a:lnTo>
                  <a:lnTo>
                    <a:pt x="0" y="0"/>
                  </a:lnTo>
                </a:path>
              </a:pathLst>
            </a:custGeom>
            <a:noFill/>
            <a:ln w="1587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sp>
        <p:nvSpPr>
          <p:cNvPr id="39" name="Freeform 17">
            <a:extLst>
              <a:ext uri="{FF2B5EF4-FFF2-40B4-BE49-F238E27FC236}">
                <a16:creationId xmlns:a16="http://schemas.microsoft.com/office/drawing/2014/main" id="{7BA551B5-CD1A-432E-8861-DE8F986F4B87}"/>
              </a:ext>
            </a:extLst>
          </p:cNvPr>
          <p:cNvSpPr>
            <a:spLocks noEditPoints="1"/>
          </p:cNvSpPr>
          <p:nvPr/>
        </p:nvSpPr>
        <p:spPr bwMode="auto">
          <a:xfrm>
            <a:off x="5836562" y="1770044"/>
            <a:ext cx="306187" cy="447080"/>
          </a:xfrm>
          <a:custGeom>
            <a:avLst/>
            <a:gdLst>
              <a:gd name="T0" fmla="*/ 53 w 115"/>
              <a:gd name="T1" fmla="*/ 83 h 168"/>
              <a:gd name="T2" fmla="*/ 63 w 115"/>
              <a:gd name="T3" fmla="*/ 83 h 168"/>
              <a:gd name="T4" fmla="*/ 63 w 115"/>
              <a:gd name="T5" fmla="*/ 133 h 168"/>
              <a:gd name="T6" fmla="*/ 53 w 115"/>
              <a:gd name="T7" fmla="*/ 133 h 168"/>
              <a:gd name="T8" fmla="*/ 53 w 115"/>
              <a:gd name="T9" fmla="*/ 83 h 168"/>
              <a:gd name="T10" fmla="*/ 58 w 115"/>
              <a:gd name="T11" fmla="*/ 0 h 168"/>
              <a:gd name="T12" fmla="*/ 0 w 115"/>
              <a:gd name="T13" fmla="*/ 59 h 168"/>
              <a:gd name="T14" fmla="*/ 12 w 115"/>
              <a:gd name="T15" fmla="*/ 94 h 168"/>
              <a:gd name="T16" fmla="*/ 25 w 115"/>
              <a:gd name="T17" fmla="*/ 121 h 168"/>
              <a:gd name="T18" fmla="*/ 37 w 115"/>
              <a:gd name="T19" fmla="*/ 133 h 168"/>
              <a:gd name="T20" fmla="*/ 44 w 115"/>
              <a:gd name="T21" fmla="*/ 133 h 168"/>
              <a:gd name="T22" fmla="*/ 44 w 115"/>
              <a:gd name="T23" fmla="*/ 83 h 168"/>
              <a:gd name="T24" fmla="*/ 35 w 115"/>
              <a:gd name="T25" fmla="*/ 83 h 168"/>
              <a:gd name="T26" fmla="*/ 18 w 115"/>
              <a:gd name="T27" fmla="*/ 66 h 168"/>
              <a:gd name="T28" fmla="*/ 35 w 115"/>
              <a:gd name="T29" fmla="*/ 49 h 168"/>
              <a:gd name="T30" fmla="*/ 52 w 115"/>
              <a:gd name="T31" fmla="*/ 66 h 168"/>
              <a:gd name="T32" fmla="*/ 50 w 115"/>
              <a:gd name="T33" fmla="*/ 74 h 168"/>
              <a:gd name="T34" fmla="*/ 65 w 115"/>
              <a:gd name="T35" fmla="*/ 74 h 168"/>
              <a:gd name="T36" fmla="*/ 63 w 115"/>
              <a:gd name="T37" fmla="*/ 66 h 168"/>
              <a:gd name="T38" fmla="*/ 80 w 115"/>
              <a:gd name="T39" fmla="*/ 49 h 168"/>
              <a:gd name="T40" fmla="*/ 97 w 115"/>
              <a:gd name="T41" fmla="*/ 66 h 168"/>
              <a:gd name="T42" fmla="*/ 80 w 115"/>
              <a:gd name="T43" fmla="*/ 83 h 168"/>
              <a:gd name="T44" fmla="*/ 72 w 115"/>
              <a:gd name="T45" fmla="*/ 83 h 168"/>
              <a:gd name="T46" fmla="*/ 72 w 115"/>
              <a:gd name="T47" fmla="*/ 133 h 168"/>
              <a:gd name="T48" fmla="*/ 79 w 115"/>
              <a:gd name="T49" fmla="*/ 133 h 168"/>
              <a:gd name="T50" fmla="*/ 90 w 115"/>
              <a:gd name="T51" fmla="*/ 121 h 168"/>
              <a:gd name="T52" fmla="*/ 104 w 115"/>
              <a:gd name="T53" fmla="*/ 94 h 168"/>
              <a:gd name="T54" fmla="*/ 115 w 115"/>
              <a:gd name="T55" fmla="*/ 59 h 168"/>
              <a:gd name="T56" fmla="*/ 58 w 115"/>
              <a:gd name="T57" fmla="*/ 0 h 168"/>
              <a:gd name="T58" fmla="*/ 27 w 115"/>
              <a:gd name="T59" fmla="*/ 66 h 168"/>
              <a:gd name="T60" fmla="*/ 35 w 115"/>
              <a:gd name="T61" fmla="*/ 74 h 168"/>
              <a:gd name="T62" fmla="*/ 43 w 115"/>
              <a:gd name="T63" fmla="*/ 66 h 168"/>
              <a:gd name="T64" fmla="*/ 35 w 115"/>
              <a:gd name="T65" fmla="*/ 58 h 168"/>
              <a:gd name="T66" fmla="*/ 27 w 115"/>
              <a:gd name="T67" fmla="*/ 66 h 168"/>
              <a:gd name="T68" fmla="*/ 88 w 115"/>
              <a:gd name="T69" fmla="*/ 66 h 168"/>
              <a:gd name="T70" fmla="*/ 80 w 115"/>
              <a:gd name="T71" fmla="*/ 58 h 168"/>
              <a:gd name="T72" fmla="*/ 72 w 115"/>
              <a:gd name="T73" fmla="*/ 66 h 168"/>
              <a:gd name="T74" fmla="*/ 80 w 115"/>
              <a:gd name="T75" fmla="*/ 74 h 168"/>
              <a:gd name="T76" fmla="*/ 88 w 115"/>
              <a:gd name="T77" fmla="*/ 66 h 168"/>
              <a:gd name="T78" fmla="*/ 85 w 115"/>
              <a:gd name="T79" fmla="*/ 147 h 168"/>
              <a:gd name="T80" fmla="*/ 80 w 115"/>
              <a:gd name="T81" fmla="*/ 142 h 168"/>
              <a:gd name="T82" fmla="*/ 35 w 115"/>
              <a:gd name="T83" fmla="*/ 142 h 168"/>
              <a:gd name="T84" fmla="*/ 31 w 115"/>
              <a:gd name="T85" fmla="*/ 147 h 168"/>
              <a:gd name="T86" fmla="*/ 35 w 115"/>
              <a:gd name="T87" fmla="*/ 151 h 168"/>
              <a:gd name="T88" fmla="*/ 80 w 115"/>
              <a:gd name="T89" fmla="*/ 151 h 168"/>
              <a:gd name="T90" fmla="*/ 85 w 115"/>
              <a:gd name="T91" fmla="*/ 147 h 168"/>
              <a:gd name="T92" fmla="*/ 79 w 115"/>
              <a:gd name="T93" fmla="*/ 163 h 168"/>
              <a:gd name="T94" fmla="*/ 75 w 115"/>
              <a:gd name="T95" fmla="*/ 159 h 168"/>
              <a:gd name="T96" fmla="*/ 41 w 115"/>
              <a:gd name="T97" fmla="*/ 159 h 168"/>
              <a:gd name="T98" fmla="*/ 36 w 115"/>
              <a:gd name="T99" fmla="*/ 163 h 168"/>
              <a:gd name="T100" fmla="*/ 41 w 115"/>
              <a:gd name="T101" fmla="*/ 168 h 168"/>
              <a:gd name="T102" fmla="*/ 75 w 115"/>
              <a:gd name="T103" fmla="*/ 168 h 168"/>
              <a:gd name="T104" fmla="*/ 79 w 115"/>
              <a:gd name="T105" fmla="*/ 16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5" h="168">
                <a:moveTo>
                  <a:pt x="53" y="83"/>
                </a:moveTo>
                <a:cubicBezTo>
                  <a:pt x="63" y="83"/>
                  <a:pt x="63" y="83"/>
                  <a:pt x="63" y="83"/>
                </a:cubicBezTo>
                <a:cubicBezTo>
                  <a:pt x="63" y="133"/>
                  <a:pt x="63" y="133"/>
                  <a:pt x="63" y="133"/>
                </a:cubicBezTo>
                <a:cubicBezTo>
                  <a:pt x="53" y="133"/>
                  <a:pt x="53" y="133"/>
                  <a:pt x="53" y="133"/>
                </a:cubicBezTo>
                <a:lnTo>
                  <a:pt x="53" y="83"/>
                </a:lnTo>
                <a:close/>
                <a:moveTo>
                  <a:pt x="58" y="0"/>
                </a:moveTo>
                <a:cubicBezTo>
                  <a:pt x="26" y="1"/>
                  <a:pt x="0" y="27"/>
                  <a:pt x="0" y="59"/>
                </a:cubicBezTo>
                <a:cubicBezTo>
                  <a:pt x="0" y="72"/>
                  <a:pt x="4" y="84"/>
                  <a:pt x="12" y="94"/>
                </a:cubicBezTo>
                <a:cubicBezTo>
                  <a:pt x="22" y="108"/>
                  <a:pt x="25" y="114"/>
                  <a:pt x="25" y="121"/>
                </a:cubicBezTo>
                <a:cubicBezTo>
                  <a:pt x="25" y="127"/>
                  <a:pt x="30" y="133"/>
                  <a:pt x="37" y="133"/>
                </a:cubicBezTo>
                <a:cubicBezTo>
                  <a:pt x="44" y="133"/>
                  <a:pt x="44" y="133"/>
                  <a:pt x="44" y="133"/>
                </a:cubicBezTo>
                <a:cubicBezTo>
                  <a:pt x="44" y="83"/>
                  <a:pt x="44" y="83"/>
                  <a:pt x="44" y="83"/>
                </a:cubicBezTo>
                <a:cubicBezTo>
                  <a:pt x="35" y="83"/>
                  <a:pt x="35" y="83"/>
                  <a:pt x="35" y="83"/>
                </a:cubicBezTo>
                <a:cubicBezTo>
                  <a:pt x="26" y="83"/>
                  <a:pt x="18" y="75"/>
                  <a:pt x="18" y="66"/>
                </a:cubicBezTo>
                <a:cubicBezTo>
                  <a:pt x="18" y="56"/>
                  <a:pt x="26" y="49"/>
                  <a:pt x="35" y="49"/>
                </a:cubicBezTo>
                <a:cubicBezTo>
                  <a:pt x="44" y="49"/>
                  <a:pt x="52" y="56"/>
                  <a:pt x="52" y="66"/>
                </a:cubicBezTo>
                <a:cubicBezTo>
                  <a:pt x="52" y="69"/>
                  <a:pt x="51" y="71"/>
                  <a:pt x="50" y="74"/>
                </a:cubicBezTo>
                <a:cubicBezTo>
                  <a:pt x="65" y="74"/>
                  <a:pt x="65" y="74"/>
                  <a:pt x="65" y="74"/>
                </a:cubicBezTo>
                <a:cubicBezTo>
                  <a:pt x="64" y="71"/>
                  <a:pt x="63" y="69"/>
                  <a:pt x="63" y="66"/>
                </a:cubicBezTo>
                <a:cubicBezTo>
                  <a:pt x="63" y="56"/>
                  <a:pt x="71" y="49"/>
                  <a:pt x="80" y="49"/>
                </a:cubicBezTo>
                <a:cubicBezTo>
                  <a:pt x="90" y="49"/>
                  <a:pt x="97" y="56"/>
                  <a:pt x="97" y="66"/>
                </a:cubicBezTo>
                <a:cubicBezTo>
                  <a:pt x="97" y="75"/>
                  <a:pt x="90" y="83"/>
                  <a:pt x="80" y="83"/>
                </a:cubicBezTo>
                <a:cubicBezTo>
                  <a:pt x="72" y="83"/>
                  <a:pt x="72" y="83"/>
                  <a:pt x="72" y="83"/>
                </a:cubicBezTo>
                <a:cubicBezTo>
                  <a:pt x="72" y="133"/>
                  <a:pt x="72" y="133"/>
                  <a:pt x="72" y="133"/>
                </a:cubicBezTo>
                <a:cubicBezTo>
                  <a:pt x="79" y="133"/>
                  <a:pt x="79" y="133"/>
                  <a:pt x="79" y="133"/>
                </a:cubicBezTo>
                <a:cubicBezTo>
                  <a:pt x="85" y="133"/>
                  <a:pt x="90" y="127"/>
                  <a:pt x="90" y="121"/>
                </a:cubicBezTo>
                <a:cubicBezTo>
                  <a:pt x="90" y="114"/>
                  <a:pt x="93" y="108"/>
                  <a:pt x="104" y="94"/>
                </a:cubicBezTo>
                <a:cubicBezTo>
                  <a:pt x="111" y="84"/>
                  <a:pt x="115" y="72"/>
                  <a:pt x="115" y="59"/>
                </a:cubicBezTo>
                <a:cubicBezTo>
                  <a:pt x="115" y="27"/>
                  <a:pt x="90" y="1"/>
                  <a:pt x="58" y="0"/>
                </a:cubicBezTo>
                <a:close/>
                <a:moveTo>
                  <a:pt x="27" y="66"/>
                </a:moveTo>
                <a:cubicBezTo>
                  <a:pt x="27" y="70"/>
                  <a:pt x="31" y="74"/>
                  <a:pt x="35" y="74"/>
                </a:cubicBezTo>
                <a:cubicBezTo>
                  <a:pt x="39" y="74"/>
                  <a:pt x="43" y="70"/>
                  <a:pt x="43" y="66"/>
                </a:cubicBezTo>
                <a:cubicBezTo>
                  <a:pt x="43" y="61"/>
                  <a:pt x="39" y="58"/>
                  <a:pt x="35" y="58"/>
                </a:cubicBezTo>
                <a:cubicBezTo>
                  <a:pt x="31" y="58"/>
                  <a:pt x="27" y="61"/>
                  <a:pt x="27" y="66"/>
                </a:cubicBezTo>
                <a:close/>
                <a:moveTo>
                  <a:pt x="88" y="66"/>
                </a:moveTo>
                <a:cubicBezTo>
                  <a:pt x="88" y="61"/>
                  <a:pt x="85" y="58"/>
                  <a:pt x="80" y="58"/>
                </a:cubicBezTo>
                <a:cubicBezTo>
                  <a:pt x="76" y="58"/>
                  <a:pt x="72" y="61"/>
                  <a:pt x="72" y="66"/>
                </a:cubicBezTo>
                <a:cubicBezTo>
                  <a:pt x="72" y="70"/>
                  <a:pt x="76" y="74"/>
                  <a:pt x="80" y="74"/>
                </a:cubicBezTo>
                <a:cubicBezTo>
                  <a:pt x="85" y="74"/>
                  <a:pt x="88" y="70"/>
                  <a:pt x="88" y="66"/>
                </a:cubicBezTo>
                <a:close/>
                <a:moveTo>
                  <a:pt x="85" y="147"/>
                </a:moveTo>
                <a:cubicBezTo>
                  <a:pt x="85" y="144"/>
                  <a:pt x="83" y="142"/>
                  <a:pt x="80" y="142"/>
                </a:cubicBezTo>
                <a:cubicBezTo>
                  <a:pt x="35" y="142"/>
                  <a:pt x="35" y="142"/>
                  <a:pt x="35" y="142"/>
                </a:cubicBezTo>
                <a:cubicBezTo>
                  <a:pt x="33" y="142"/>
                  <a:pt x="31" y="144"/>
                  <a:pt x="31" y="147"/>
                </a:cubicBezTo>
                <a:cubicBezTo>
                  <a:pt x="31" y="149"/>
                  <a:pt x="33" y="151"/>
                  <a:pt x="35" y="151"/>
                </a:cubicBezTo>
                <a:cubicBezTo>
                  <a:pt x="80" y="151"/>
                  <a:pt x="80" y="151"/>
                  <a:pt x="80" y="151"/>
                </a:cubicBezTo>
                <a:cubicBezTo>
                  <a:pt x="83" y="151"/>
                  <a:pt x="85" y="149"/>
                  <a:pt x="85" y="147"/>
                </a:cubicBezTo>
                <a:close/>
                <a:moveTo>
                  <a:pt x="79" y="163"/>
                </a:moveTo>
                <a:cubicBezTo>
                  <a:pt x="79" y="161"/>
                  <a:pt x="77" y="159"/>
                  <a:pt x="75" y="159"/>
                </a:cubicBezTo>
                <a:cubicBezTo>
                  <a:pt x="41" y="159"/>
                  <a:pt x="41" y="159"/>
                  <a:pt x="41" y="159"/>
                </a:cubicBezTo>
                <a:cubicBezTo>
                  <a:pt x="38" y="159"/>
                  <a:pt x="36" y="161"/>
                  <a:pt x="36" y="163"/>
                </a:cubicBezTo>
                <a:cubicBezTo>
                  <a:pt x="36" y="166"/>
                  <a:pt x="38" y="168"/>
                  <a:pt x="41" y="168"/>
                </a:cubicBezTo>
                <a:cubicBezTo>
                  <a:pt x="75" y="168"/>
                  <a:pt x="75" y="168"/>
                  <a:pt x="75" y="168"/>
                </a:cubicBezTo>
                <a:cubicBezTo>
                  <a:pt x="77" y="168"/>
                  <a:pt x="79" y="166"/>
                  <a:pt x="79" y="163"/>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0" name="Freeform 18">
            <a:extLst>
              <a:ext uri="{FF2B5EF4-FFF2-40B4-BE49-F238E27FC236}">
                <a16:creationId xmlns:a16="http://schemas.microsoft.com/office/drawing/2014/main" id="{33193977-A962-40EB-B2CF-8C428191E0CD}"/>
              </a:ext>
            </a:extLst>
          </p:cNvPr>
          <p:cNvSpPr>
            <a:spLocks noEditPoints="1"/>
          </p:cNvSpPr>
          <p:nvPr/>
        </p:nvSpPr>
        <p:spPr bwMode="auto">
          <a:xfrm>
            <a:off x="5785665" y="4632505"/>
            <a:ext cx="430164" cy="332402"/>
          </a:xfrm>
          <a:custGeom>
            <a:avLst/>
            <a:gdLst>
              <a:gd name="T0" fmla="*/ 151 w 211"/>
              <a:gd name="T1" fmla="*/ 75 h 163"/>
              <a:gd name="T2" fmla="*/ 186 w 211"/>
              <a:gd name="T3" fmla="*/ 44 h 163"/>
              <a:gd name="T4" fmla="*/ 186 w 211"/>
              <a:gd name="T5" fmla="*/ 163 h 163"/>
              <a:gd name="T6" fmla="*/ 151 w 211"/>
              <a:gd name="T7" fmla="*/ 163 h 163"/>
              <a:gd name="T8" fmla="*/ 151 w 211"/>
              <a:gd name="T9" fmla="*/ 75 h 163"/>
              <a:gd name="T10" fmla="*/ 106 w 211"/>
              <a:gd name="T11" fmla="*/ 163 h 163"/>
              <a:gd name="T12" fmla="*/ 141 w 211"/>
              <a:gd name="T13" fmla="*/ 163 h 163"/>
              <a:gd name="T14" fmla="*/ 141 w 211"/>
              <a:gd name="T15" fmla="*/ 83 h 163"/>
              <a:gd name="T16" fmla="*/ 106 w 211"/>
              <a:gd name="T17" fmla="*/ 114 h 163"/>
              <a:gd name="T18" fmla="*/ 106 w 211"/>
              <a:gd name="T19" fmla="*/ 163 h 163"/>
              <a:gd name="T20" fmla="*/ 61 w 211"/>
              <a:gd name="T21" fmla="*/ 163 h 163"/>
              <a:gd name="T22" fmla="*/ 96 w 211"/>
              <a:gd name="T23" fmla="*/ 163 h 163"/>
              <a:gd name="T24" fmla="*/ 96 w 211"/>
              <a:gd name="T25" fmla="*/ 115 h 163"/>
              <a:gd name="T26" fmla="*/ 61 w 211"/>
              <a:gd name="T27" fmla="*/ 77 h 163"/>
              <a:gd name="T28" fmla="*/ 61 w 211"/>
              <a:gd name="T29" fmla="*/ 163 h 163"/>
              <a:gd name="T30" fmla="*/ 15 w 211"/>
              <a:gd name="T31" fmla="*/ 163 h 163"/>
              <a:gd name="T32" fmla="*/ 51 w 211"/>
              <a:gd name="T33" fmla="*/ 163 h 163"/>
              <a:gd name="T34" fmla="*/ 51 w 211"/>
              <a:gd name="T35" fmla="*/ 72 h 163"/>
              <a:gd name="T36" fmla="*/ 15 w 211"/>
              <a:gd name="T37" fmla="*/ 101 h 163"/>
              <a:gd name="T38" fmla="*/ 15 w 211"/>
              <a:gd name="T39" fmla="*/ 163 h 163"/>
              <a:gd name="T40" fmla="*/ 208 w 211"/>
              <a:gd name="T41" fmla="*/ 0 h 163"/>
              <a:gd name="T42" fmla="*/ 173 w 211"/>
              <a:gd name="T43" fmla="*/ 0 h 163"/>
              <a:gd name="T44" fmla="*/ 171 w 211"/>
              <a:gd name="T45" fmla="*/ 5 h 163"/>
              <a:gd name="T46" fmla="*/ 181 w 211"/>
              <a:gd name="T47" fmla="*/ 17 h 163"/>
              <a:gd name="T48" fmla="*/ 101 w 211"/>
              <a:gd name="T49" fmla="*/ 86 h 163"/>
              <a:gd name="T50" fmla="*/ 59 w 211"/>
              <a:gd name="T51" fmla="*/ 42 h 163"/>
              <a:gd name="T52" fmla="*/ 50 w 211"/>
              <a:gd name="T53" fmla="*/ 41 h 163"/>
              <a:gd name="T54" fmla="*/ 4 w 211"/>
              <a:gd name="T55" fmla="*/ 79 h 163"/>
              <a:gd name="T56" fmla="*/ 3 w 211"/>
              <a:gd name="T57" fmla="*/ 89 h 163"/>
              <a:gd name="T58" fmla="*/ 12 w 211"/>
              <a:gd name="T59" fmla="*/ 90 h 163"/>
              <a:gd name="T60" fmla="*/ 54 w 211"/>
              <a:gd name="T61" fmla="*/ 56 h 163"/>
              <a:gd name="T62" fmla="*/ 96 w 211"/>
              <a:gd name="T63" fmla="*/ 100 h 163"/>
              <a:gd name="T64" fmla="*/ 101 w 211"/>
              <a:gd name="T65" fmla="*/ 102 h 163"/>
              <a:gd name="T66" fmla="*/ 105 w 211"/>
              <a:gd name="T67" fmla="*/ 101 h 163"/>
              <a:gd name="T68" fmla="*/ 190 w 211"/>
              <a:gd name="T69" fmla="*/ 27 h 163"/>
              <a:gd name="T70" fmla="*/ 201 w 211"/>
              <a:gd name="T71" fmla="*/ 40 h 163"/>
              <a:gd name="T72" fmla="*/ 207 w 211"/>
              <a:gd name="T73" fmla="*/ 38 h 163"/>
              <a:gd name="T74" fmla="*/ 211 w 211"/>
              <a:gd name="T75" fmla="*/ 4 h 163"/>
              <a:gd name="T76" fmla="*/ 208 w 211"/>
              <a:gd name="T7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1" h="163">
                <a:moveTo>
                  <a:pt x="151" y="75"/>
                </a:moveTo>
                <a:cubicBezTo>
                  <a:pt x="186" y="44"/>
                  <a:pt x="186" y="44"/>
                  <a:pt x="186" y="44"/>
                </a:cubicBezTo>
                <a:cubicBezTo>
                  <a:pt x="186" y="163"/>
                  <a:pt x="186" y="163"/>
                  <a:pt x="186" y="163"/>
                </a:cubicBezTo>
                <a:cubicBezTo>
                  <a:pt x="151" y="163"/>
                  <a:pt x="151" y="163"/>
                  <a:pt x="151" y="163"/>
                </a:cubicBezTo>
                <a:lnTo>
                  <a:pt x="151" y="75"/>
                </a:lnTo>
                <a:close/>
                <a:moveTo>
                  <a:pt x="106" y="163"/>
                </a:moveTo>
                <a:cubicBezTo>
                  <a:pt x="141" y="163"/>
                  <a:pt x="141" y="163"/>
                  <a:pt x="141" y="163"/>
                </a:cubicBezTo>
                <a:cubicBezTo>
                  <a:pt x="141" y="83"/>
                  <a:pt x="141" y="83"/>
                  <a:pt x="141" y="83"/>
                </a:cubicBezTo>
                <a:cubicBezTo>
                  <a:pt x="106" y="114"/>
                  <a:pt x="106" y="114"/>
                  <a:pt x="106" y="114"/>
                </a:cubicBezTo>
                <a:lnTo>
                  <a:pt x="106" y="163"/>
                </a:lnTo>
                <a:close/>
                <a:moveTo>
                  <a:pt x="61" y="163"/>
                </a:moveTo>
                <a:cubicBezTo>
                  <a:pt x="96" y="163"/>
                  <a:pt x="96" y="163"/>
                  <a:pt x="96" y="163"/>
                </a:cubicBezTo>
                <a:cubicBezTo>
                  <a:pt x="96" y="115"/>
                  <a:pt x="96" y="115"/>
                  <a:pt x="96" y="115"/>
                </a:cubicBezTo>
                <a:cubicBezTo>
                  <a:pt x="61" y="77"/>
                  <a:pt x="61" y="77"/>
                  <a:pt x="61" y="77"/>
                </a:cubicBezTo>
                <a:lnTo>
                  <a:pt x="61" y="163"/>
                </a:lnTo>
                <a:close/>
                <a:moveTo>
                  <a:pt x="15" y="163"/>
                </a:moveTo>
                <a:cubicBezTo>
                  <a:pt x="51" y="163"/>
                  <a:pt x="51" y="163"/>
                  <a:pt x="51" y="163"/>
                </a:cubicBezTo>
                <a:cubicBezTo>
                  <a:pt x="51" y="72"/>
                  <a:pt x="51" y="72"/>
                  <a:pt x="51" y="72"/>
                </a:cubicBezTo>
                <a:cubicBezTo>
                  <a:pt x="15" y="101"/>
                  <a:pt x="15" y="101"/>
                  <a:pt x="15" y="101"/>
                </a:cubicBezTo>
                <a:lnTo>
                  <a:pt x="15" y="163"/>
                </a:lnTo>
                <a:close/>
                <a:moveTo>
                  <a:pt x="208" y="0"/>
                </a:moveTo>
                <a:cubicBezTo>
                  <a:pt x="173" y="0"/>
                  <a:pt x="173" y="0"/>
                  <a:pt x="173" y="0"/>
                </a:cubicBezTo>
                <a:cubicBezTo>
                  <a:pt x="170" y="0"/>
                  <a:pt x="169" y="3"/>
                  <a:pt x="171" y="5"/>
                </a:cubicBezTo>
                <a:cubicBezTo>
                  <a:pt x="181" y="17"/>
                  <a:pt x="181" y="17"/>
                  <a:pt x="181" y="17"/>
                </a:cubicBezTo>
                <a:cubicBezTo>
                  <a:pt x="101" y="86"/>
                  <a:pt x="101" y="86"/>
                  <a:pt x="101" y="86"/>
                </a:cubicBezTo>
                <a:cubicBezTo>
                  <a:pt x="59" y="42"/>
                  <a:pt x="59" y="42"/>
                  <a:pt x="59" y="42"/>
                </a:cubicBezTo>
                <a:cubicBezTo>
                  <a:pt x="57" y="39"/>
                  <a:pt x="53" y="39"/>
                  <a:pt x="50" y="41"/>
                </a:cubicBezTo>
                <a:cubicBezTo>
                  <a:pt x="4" y="79"/>
                  <a:pt x="4" y="79"/>
                  <a:pt x="4" y="79"/>
                </a:cubicBezTo>
                <a:cubicBezTo>
                  <a:pt x="1" y="81"/>
                  <a:pt x="0" y="86"/>
                  <a:pt x="3" y="89"/>
                </a:cubicBezTo>
                <a:cubicBezTo>
                  <a:pt x="5" y="91"/>
                  <a:pt x="9" y="92"/>
                  <a:pt x="12" y="90"/>
                </a:cubicBezTo>
                <a:cubicBezTo>
                  <a:pt x="54" y="56"/>
                  <a:pt x="54" y="56"/>
                  <a:pt x="54" y="56"/>
                </a:cubicBezTo>
                <a:cubicBezTo>
                  <a:pt x="96" y="100"/>
                  <a:pt x="96" y="100"/>
                  <a:pt x="96" y="100"/>
                </a:cubicBezTo>
                <a:cubicBezTo>
                  <a:pt x="97" y="102"/>
                  <a:pt x="99" y="102"/>
                  <a:pt x="101" y="102"/>
                </a:cubicBezTo>
                <a:cubicBezTo>
                  <a:pt x="102" y="102"/>
                  <a:pt x="104" y="102"/>
                  <a:pt x="105" y="101"/>
                </a:cubicBezTo>
                <a:cubicBezTo>
                  <a:pt x="190" y="27"/>
                  <a:pt x="190" y="27"/>
                  <a:pt x="190" y="27"/>
                </a:cubicBezTo>
                <a:cubicBezTo>
                  <a:pt x="201" y="40"/>
                  <a:pt x="201" y="40"/>
                  <a:pt x="201" y="40"/>
                </a:cubicBezTo>
                <a:cubicBezTo>
                  <a:pt x="203" y="42"/>
                  <a:pt x="206" y="41"/>
                  <a:pt x="207" y="38"/>
                </a:cubicBezTo>
                <a:cubicBezTo>
                  <a:pt x="211" y="4"/>
                  <a:pt x="211" y="4"/>
                  <a:pt x="211" y="4"/>
                </a:cubicBezTo>
                <a:cubicBezTo>
                  <a:pt x="211" y="2"/>
                  <a:pt x="210" y="0"/>
                  <a:pt x="208"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1" name="Freeform 20">
            <a:extLst>
              <a:ext uri="{FF2B5EF4-FFF2-40B4-BE49-F238E27FC236}">
                <a16:creationId xmlns:a16="http://schemas.microsoft.com/office/drawing/2014/main" id="{56183C57-AC36-465B-82D9-2135B414E321}"/>
              </a:ext>
            </a:extLst>
          </p:cNvPr>
          <p:cNvSpPr>
            <a:spLocks noEditPoints="1"/>
          </p:cNvSpPr>
          <p:nvPr/>
        </p:nvSpPr>
        <p:spPr bwMode="auto">
          <a:xfrm>
            <a:off x="9409762" y="4625210"/>
            <a:ext cx="369112" cy="367319"/>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2" name="Freeform 21">
            <a:extLst>
              <a:ext uri="{FF2B5EF4-FFF2-40B4-BE49-F238E27FC236}">
                <a16:creationId xmlns:a16="http://schemas.microsoft.com/office/drawing/2014/main" id="{0EAB18C6-281E-44EB-A3CE-D8A7C9A2FC7A}"/>
              </a:ext>
            </a:extLst>
          </p:cNvPr>
          <p:cNvSpPr>
            <a:spLocks noEditPoints="1"/>
          </p:cNvSpPr>
          <p:nvPr/>
        </p:nvSpPr>
        <p:spPr bwMode="auto">
          <a:xfrm>
            <a:off x="3920853" y="4677857"/>
            <a:ext cx="553516" cy="327028"/>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3" name="Freeform 19">
            <a:extLst>
              <a:ext uri="{FF2B5EF4-FFF2-40B4-BE49-F238E27FC236}">
                <a16:creationId xmlns:a16="http://schemas.microsoft.com/office/drawing/2014/main" id="{84B3CD00-C35F-4BCF-AE87-AD266D9BC8C4}"/>
              </a:ext>
            </a:extLst>
          </p:cNvPr>
          <p:cNvSpPr>
            <a:spLocks noEditPoints="1"/>
          </p:cNvSpPr>
          <p:nvPr/>
        </p:nvSpPr>
        <p:spPr bwMode="auto">
          <a:xfrm>
            <a:off x="2155141" y="4569763"/>
            <a:ext cx="471378" cy="406770"/>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4" name="Freeform 22">
            <a:extLst>
              <a:ext uri="{FF2B5EF4-FFF2-40B4-BE49-F238E27FC236}">
                <a16:creationId xmlns:a16="http://schemas.microsoft.com/office/drawing/2014/main" id="{DD4662FB-752C-4A58-9B85-39ED40DC430C}"/>
              </a:ext>
            </a:extLst>
          </p:cNvPr>
          <p:cNvSpPr>
            <a:spLocks noEditPoints="1"/>
          </p:cNvSpPr>
          <p:nvPr/>
        </p:nvSpPr>
        <p:spPr bwMode="auto">
          <a:xfrm>
            <a:off x="7593596" y="4572206"/>
            <a:ext cx="369304" cy="411108"/>
          </a:xfrm>
          <a:custGeom>
            <a:avLst/>
            <a:gdLst>
              <a:gd name="T0" fmla="*/ 150 w 155"/>
              <a:gd name="T1" fmla="*/ 43 h 172"/>
              <a:gd name="T2" fmla="*/ 38 w 155"/>
              <a:gd name="T3" fmla="*/ 19 h 172"/>
              <a:gd name="T4" fmla="*/ 16 w 155"/>
              <a:gd name="T5" fmla="*/ 74 h 172"/>
              <a:gd name="T6" fmla="*/ 1 w 155"/>
              <a:gd name="T7" fmla="*/ 117 h 172"/>
              <a:gd name="T8" fmla="*/ 20 w 155"/>
              <a:gd name="T9" fmla="*/ 123 h 172"/>
              <a:gd name="T10" fmla="*/ 28 w 155"/>
              <a:gd name="T11" fmla="*/ 156 h 172"/>
              <a:gd name="T12" fmla="*/ 45 w 155"/>
              <a:gd name="T13" fmla="*/ 157 h 172"/>
              <a:gd name="T14" fmla="*/ 127 w 155"/>
              <a:gd name="T15" fmla="*/ 172 h 172"/>
              <a:gd name="T16" fmla="*/ 127 w 155"/>
              <a:gd name="T17" fmla="*/ 144 h 172"/>
              <a:gd name="T18" fmla="*/ 155 w 155"/>
              <a:gd name="T19" fmla="*/ 70 h 172"/>
              <a:gd name="T20" fmla="*/ 155 w 155"/>
              <a:gd name="T21" fmla="*/ 69 h 172"/>
              <a:gd name="T22" fmla="*/ 39 w 155"/>
              <a:gd name="T23" fmla="*/ 69 h 172"/>
              <a:gd name="T24" fmla="*/ 132 w 155"/>
              <a:gd name="T25" fmla="*/ 69 h 172"/>
              <a:gd name="T26" fmla="*/ 124 w 155"/>
              <a:gd name="T27" fmla="*/ 74 h 172"/>
              <a:gd name="T28" fmla="*/ 113 w 155"/>
              <a:gd name="T29" fmla="*/ 60 h 172"/>
              <a:gd name="T30" fmla="*/ 116 w 155"/>
              <a:gd name="T31" fmla="*/ 45 h 172"/>
              <a:gd name="T32" fmla="*/ 99 w 155"/>
              <a:gd name="T33" fmla="*/ 43 h 172"/>
              <a:gd name="T34" fmla="*/ 90 w 155"/>
              <a:gd name="T35" fmla="*/ 30 h 172"/>
              <a:gd name="T36" fmla="*/ 76 w 155"/>
              <a:gd name="T37" fmla="*/ 41 h 172"/>
              <a:gd name="T38" fmla="*/ 62 w 155"/>
              <a:gd name="T39" fmla="*/ 38 h 172"/>
              <a:gd name="T40" fmla="*/ 60 w 155"/>
              <a:gd name="T41" fmla="*/ 56 h 172"/>
              <a:gd name="T42" fmla="*/ 47 w 155"/>
              <a:gd name="T43" fmla="*/ 64 h 172"/>
              <a:gd name="T44" fmla="*/ 58 w 155"/>
              <a:gd name="T45" fmla="*/ 78 h 172"/>
              <a:gd name="T46" fmla="*/ 55 w 155"/>
              <a:gd name="T47" fmla="*/ 93 h 172"/>
              <a:gd name="T48" fmla="*/ 73 w 155"/>
              <a:gd name="T49" fmla="*/ 95 h 172"/>
              <a:gd name="T50" fmla="*/ 81 w 155"/>
              <a:gd name="T51" fmla="*/ 108 h 172"/>
              <a:gd name="T52" fmla="*/ 95 w 155"/>
              <a:gd name="T53" fmla="*/ 97 h 172"/>
              <a:gd name="T54" fmla="*/ 109 w 155"/>
              <a:gd name="T55" fmla="*/ 100 h 172"/>
              <a:gd name="T56" fmla="*/ 112 w 155"/>
              <a:gd name="T57" fmla="*/ 82 h 172"/>
              <a:gd name="T58" fmla="*/ 124 w 155"/>
              <a:gd name="T59" fmla="*/ 74 h 172"/>
              <a:gd name="T60" fmla="*/ 64 w 155"/>
              <a:gd name="T61" fmla="*/ 69 h 172"/>
              <a:gd name="T62" fmla="*/ 107 w 155"/>
              <a:gd name="T63" fmla="*/ 69 h 172"/>
              <a:gd name="T64" fmla="*/ 86 w 155"/>
              <a:gd name="T65" fmla="*/ 80 h 172"/>
              <a:gd name="T66" fmla="*/ 86 w 155"/>
              <a:gd name="T67" fmla="*/ 58 h 172"/>
              <a:gd name="T68" fmla="*/ 86 w 155"/>
              <a:gd name="T69" fmla="*/ 8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 h="172">
                <a:moveTo>
                  <a:pt x="155" y="69"/>
                </a:moveTo>
                <a:cubicBezTo>
                  <a:pt x="155" y="60"/>
                  <a:pt x="153" y="51"/>
                  <a:pt x="150" y="43"/>
                </a:cubicBezTo>
                <a:cubicBezTo>
                  <a:pt x="139" y="17"/>
                  <a:pt x="115" y="0"/>
                  <a:pt x="86" y="0"/>
                </a:cubicBezTo>
                <a:cubicBezTo>
                  <a:pt x="67" y="0"/>
                  <a:pt x="50" y="7"/>
                  <a:pt x="38" y="19"/>
                </a:cubicBezTo>
                <a:cubicBezTo>
                  <a:pt x="29" y="27"/>
                  <a:pt x="22" y="38"/>
                  <a:pt x="19" y="50"/>
                </a:cubicBezTo>
                <a:cubicBezTo>
                  <a:pt x="17" y="59"/>
                  <a:pt x="16" y="68"/>
                  <a:pt x="16" y="74"/>
                </a:cubicBezTo>
                <a:cubicBezTo>
                  <a:pt x="16" y="77"/>
                  <a:pt x="16" y="79"/>
                  <a:pt x="16" y="79"/>
                </a:cubicBezTo>
                <a:cubicBezTo>
                  <a:pt x="1" y="117"/>
                  <a:pt x="1" y="117"/>
                  <a:pt x="1" y="117"/>
                </a:cubicBezTo>
                <a:cubicBezTo>
                  <a:pt x="0" y="119"/>
                  <a:pt x="2" y="123"/>
                  <a:pt x="5" y="123"/>
                </a:cubicBezTo>
                <a:cubicBezTo>
                  <a:pt x="20" y="123"/>
                  <a:pt x="20" y="123"/>
                  <a:pt x="20" y="123"/>
                </a:cubicBezTo>
                <a:cubicBezTo>
                  <a:pt x="20" y="147"/>
                  <a:pt x="20" y="147"/>
                  <a:pt x="20" y="147"/>
                </a:cubicBezTo>
                <a:cubicBezTo>
                  <a:pt x="20" y="152"/>
                  <a:pt x="23" y="156"/>
                  <a:pt x="28" y="156"/>
                </a:cubicBezTo>
                <a:cubicBezTo>
                  <a:pt x="28" y="157"/>
                  <a:pt x="29" y="157"/>
                  <a:pt x="30" y="157"/>
                </a:cubicBezTo>
                <a:cubicBezTo>
                  <a:pt x="45" y="157"/>
                  <a:pt x="45" y="157"/>
                  <a:pt x="45" y="157"/>
                </a:cubicBezTo>
                <a:cubicBezTo>
                  <a:pt x="45" y="172"/>
                  <a:pt x="45" y="172"/>
                  <a:pt x="45" y="172"/>
                </a:cubicBezTo>
                <a:cubicBezTo>
                  <a:pt x="127" y="172"/>
                  <a:pt x="127" y="172"/>
                  <a:pt x="127" y="172"/>
                </a:cubicBezTo>
                <a:cubicBezTo>
                  <a:pt x="127" y="147"/>
                  <a:pt x="127" y="147"/>
                  <a:pt x="127" y="147"/>
                </a:cubicBezTo>
                <a:cubicBezTo>
                  <a:pt x="127" y="146"/>
                  <a:pt x="127" y="145"/>
                  <a:pt x="127" y="144"/>
                </a:cubicBezTo>
                <a:cubicBezTo>
                  <a:pt x="129" y="139"/>
                  <a:pt x="132" y="134"/>
                  <a:pt x="136" y="128"/>
                </a:cubicBezTo>
                <a:cubicBezTo>
                  <a:pt x="145" y="115"/>
                  <a:pt x="155" y="98"/>
                  <a:pt x="155" y="70"/>
                </a:cubicBezTo>
                <a:cubicBezTo>
                  <a:pt x="155" y="70"/>
                  <a:pt x="155" y="70"/>
                  <a:pt x="155" y="70"/>
                </a:cubicBezTo>
                <a:cubicBezTo>
                  <a:pt x="155" y="69"/>
                  <a:pt x="155" y="69"/>
                  <a:pt x="155" y="69"/>
                </a:cubicBezTo>
                <a:close/>
                <a:moveTo>
                  <a:pt x="86" y="116"/>
                </a:moveTo>
                <a:cubicBezTo>
                  <a:pt x="60" y="116"/>
                  <a:pt x="39" y="95"/>
                  <a:pt x="39" y="69"/>
                </a:cubicBezTo>
                <a:cubicBezTo>
                  <a:pt x="39" y="43"/>
                  <a:pt x="60" y="22"/>
                  <a:pt x="86" y="22"/>
                </a:cubicBezTo>
                <a:cubicBezTo>
                  <a:pt x="111" y="22"/>
                  <a:pt x="132" y="43"/>
                  <a:pt x="132" y="69"/>
                </a:cubicBezTo>
                <a:cubicBezTo>
                  <a:pt x="132" y="95"/>
                  <a:pt x="111" y="116"/>
                  <a:pt x="86" y="116"/>
                </a:cubicBezTo>
                <a:close/>
                <a:moveTo>
                  <a:pt x="124" y="74"/>
                </a:moveTo>
                <a:cubicBezTo>
                  <a:pt x="124" y="64"/>
                  <a:pt x="124" y="64"/>
                  <a:pt x="124" y="64"/>
                </a:cubicBezTo>
                <a:cubicBezTo>
                  <a:pt x="113" y="60"/>
                  <a:pt x="113" y="60"/>
                  <a:pt x="113" y="60"/>
                </a:cubicBezTo>
                <a:cubicBezTo>
                  <a:pt x="113" y="59"/>
                  <a:pt x="112" y="57"/>
                  <a:pt x="112" y="56"/>
                </a:cubicBezTo>
                <a:cubicBezTo>
                  <a:pt x="116" y="45"/>
                  <a:pt x="116" y="45"/>
                  <a:pt x="116" y="45"/>
                </a:cubicBezTo>
                <a:cubicBezTo>
                  <a:pt x="109" y="38"/>
                  <a:pt x="109" y="38"/>
                  <a:pt x="109" y="38"/>
                </a:cubicBezTo>
                <a:cubicBezTo>
                  <a:pt x="99" y="43"/>
                  <a:pt x="99" y="43"/>
                  <a:pt x="99" y="43"/>
                </a:cubicBezTo>
                <a:cubicBezTo>
                  <a:pt x="97" y="42"/>
                  <a:pt x="96" y="42"/>
                  <a:pt x="95" y="41"/>
                </a:cubicBezTo>
                <a:cubicBezTo>
                  <a:pt x="90" y="30"/>
                  <a:pt x="90" y="30"/>
                  <a:pt x="90" y="30"/>
                </a:cubicBezTo>
                <a:cubicBezTo>
                  <a:pt x="81" y="30"/>
                  <a:pt x="81" y="30"/>
                  <a:pt x="81" y="30"/>
                </a:cubicBezTo>
                <a:cubicBezTo>
                  <a:pt x="76" y="41"/>
                  <a:pt x="76" y="41"/>
                  <a:pt x="76" y="41"/>
                </a:cubicBezTo>
                <a:cubicBezTo>
                  <a:pt x="75" y="42"/>
                  <a:pt x="74" y="42"/>
                  <a:pt x="73" y="43"/>
                </a:cubicBezTo>
                <a:cubicBezTo>
                  <a:pt x="62" y="38"/>
                  <a:pt x="62" y="38"/>
                  <a:pt x="62" y="38"/>
                </a:cubicBezTo>
                <a:cubicBezTo>
                  <a:pt x="55" y="45"/>
                  <a:pt x="55" y="45"/>
                  <a:pt x="55" y="45"/>
                </a:cubicBezTo>
                <a:cubicBezTo>
                  <a:pt x="60" y="56"/>
                  <a:pt x="60" y="56"/>
                  <a:pt x="60" y="56"/>
                </a:cubicBezTo>
                <a:cubicBezTo>
                  <a:pt x="59" y="57"/>
                  <a:pt x="58" y="59"/>
                  <a:pt x="58" y="60"/>
                </a:cubicBezTo>
                <a:cubicBezTo>
                  <a:pt x="47" y="64"/>
                  <a:pt x="47" y="64"/>
                  <a:pt x="47" y="64"/>
                </a:cubicBezTo>
                <a:cubicBezTo>
                  <a:pt x="47" y="74"/>
                  <a:pt x="47" y="74"/>
                  <a:pt x="47" y="74"/>
                </a:cubicBezTo>
                <a:cubicBezTo>
                  <a:pt x="58" y="78"/>
                  <a:pt x="58" y="78"/>
                  <a:pt x="58" y="78"/>
                </a:cubicBezTo>
                <a:cubicBezTo>
                  <a:pt x="58" y="80"/>
                  <a:pt x="59" y="81"/>
                  <a:pt x="60" y="82"/>
                </a:cubicBezTo>
                <a:cubicBezTo>
                  <a:pt x="55" y="93"/>
                  <a:pt x="55" y="93"/>
                  <a:pt x="55" y="93"/>
                </a:cubicBezTo>
                <a:cubicBezTo>
                  <a:pt x="62" y="100"/>
                  <a:pt x="62" y="100"/>
                  <a:pt x="62" y="100"/>
                </a:cubicBezTo>
                <a:cubicBezTo>
                  <a:pt x="73" y="95"/>
                  <a:pt x="73" y="95"/>
                  <a:pt x="73" y="95"/>
                </a:cubicBezTo>
                <a:cubicBezTo>
                  <a:pt x="74" y="96"/>
                  <a:pt x="75" y="96"/>
                  <a:pt x="76" y="97"/>
                </a:cubicBezTo>
                <a:cubicBezTo>
                  <a:pt x="81" y="108"/>
                  <a:pt x="81" y="108"/>
                  <a:pt x="81" y="108"/>
                </a:cubicBezTo>
                <a:cubicBezTo>
                  <a:pt x="90" y="108"/>
                  <a:pt x="90" y="108"/>
                  <a:pt x="90" y="108"/>
                </a:cubicBezTo>
                <a:cubicBezTo>
                  <a:pt x="95" y="97"/>
                  <a:pt x="95" y="97"/>
                  <a:pt x="95" y="97"/>
                </a:cubicBezTo>
                <a:cubicBezTo>
                  <a:pt x="96" y="96"/>
                  <a:pt x="97" y="96"/>
                  <a:pt x="99" y="95"/>
                </a:cubicBezTo>
                <a:cubicBezTo>
                  <a:pt x="109" y="100"/>
                  <a:pt x="109" y="100"/>
                  <a:pt x="109" y="100"/>
                </a:cubicBezTo>
                <a:cubicBezTo>
                  <a:pt x="116" y="93"/>
                  <a:pt x="116" y="93"/>
                  <a:pt x="116" y="93"/>
                </a:cubicBezTo>
                <a:cubicBezTo>
                  <a:pt x="112" y="82"/>
                  <a:pt x="112" y="82"/>
                  <a:pt x="112" y="82"/>
                </a:cubicBezTo>
                <a:cubicBezTo>
                  <a:pt x="112" y="81"/>
                  <a:pt x="113" y="80"/>
                  <a:pt x="113" y="78"/>
                </a:cubicBezTo>
                <a:lnTo>
                  <a:pt x="124" y="74"/>
                </a:lnTo>
                <a:close/>
                <a:moveTo>
                  <a:pt x="86" y="91"/>
                </a:moveTo>
                <a:cubicBezTo>
                  <a:pt x="74" y="91"/>
                  <a:pt x="64" y="81"/>
                  <a:pt x="64" y="69"/>
                </a:cubicBezTo>
                <a:cubicBezTo>
                  <a:pt x="64" y="57"/>
                  <a:pt x="74" y="47"/>
                  <a:pt x="86" y="47"/>
                </a:cubicBezTo>
                <a:cubicBezTo>
                  <a:pt x="97" y="47"/>
                  <a:pt x="107" y="57"/>
                  <a:pt x="107" y="69"/>
                </a:cubicBezTo>
                <a:cubicBezTo>
                  <a:pt x="107" y="81"/>
                  <a:pt x="97" y="91"/>
                  <a:pt x="86" y="91"/>
                </a:cubicBezTo>
                <a:close/>
                <a:moveTo>
                  <a:pt x="86" y="80"/>
                </a:moveTo>
                <a:cubicBezTo>
                  <a:pt x="79" y="80"/>
                  <a:pt x="75" y="75"/>
                  <a:pt x="75" y="69"/>
                </a:cubicBezTo>
                <a:cubicBezTo>
                  <a:pt x="75" y="63"/>
                  <a:pt x="79" y="58"/>
                  <a:pt x="86" y="58"/>
                </a:cubicBezTo>
                <a:cubicBezTo>
                  <a:pt x="92" y="58"/>
                  <a:pt x="97" y="63"/>
                  <a:pt x="97" y="69"/>
                </a:cubicBezTo>
                <a:cubicBezTo>
                  <a:pt x="97" y="75"/>
                  <a:pt x="92" y="80"/>
                  <a:pt x="86" y="8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Tree>
    <p:extLst>
      <p:ext uri="{BB962C8B-B14F-4D97-AF65-F5344CB8AC3E}">
        <p14:creationId xmlns:p14="http://schemas.microsoft.com/office/powerpoint/2010/main" val="1054511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1000" fill="hold"/>
                                        <p:tgtEl>
                                          <p:spTgt spid="9"/>
                                        </p:tgtEl>
                                        <p:attrNameLst>
                                          <p:attrName>ppt_x</p:attrName>
                                        </p:attrNameLst>
                                      </p:cBhvr>
                                      <p:tavLst>
                                        <p:tav tm="0">
                                          <p:val>
                                            <p:strVal val="#ppt_x"/>
                                          </p:val>
                                        </p:tav>
                                        <p:tav tm="100000">
                                          <p:val>
                                            <p:strVal val="#ppt_x"/>
                                          </p:val>
                                        </p:tav>
                                      </p:tavLst>
                                    </p:anim>
                                    <p:anim calcmode="lin" valueType="num">
                                      <p:cBhvr additive="base">
                                        <p:cTn id="8" dur="10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4" decel="100000" fill="hold" grpId="0" nodeType="withEffect">
                                  <p:stCondLst>
                                    <p:cond delay="5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1000" fill="hold"/>
                                        <p:tgtEl>
                                          <p:spTgt spid="6"/>
                                        </p:tgtEl>
                                        <p:attrNameLst>
                                          <p:attrName>ppt_x</p:attrName>
                                        </p:attrNameLst>
                                      </p:cBhvr>
                                      <p:tavLst>
                                        <p:tav tm="0">
                                          <p:val>
                                            <p:strVal val="#ppt_x"/>
                                          </p:val>
                                        </p:tav>
                                        <p:tav tm="100000">
                                          <p:val>
                                            <p:strVal val="#ppt_x"/>
                                          </p:val>
                                        </p:tav>
                                      </p:tavLst>
                                    </p:anim>
                                    <p:anim calcmode="lin" valueType="num">
                                      <p:cBhvr additive="base">
                                        <p:cTn id="12" dur="1000" fill="hold"/>
                                        <p:tgtEl>
                                          <p:spTgt spid="6"/>
                                        </p:tgtEl>
                                        <p:attrNameLst>
                                          <p:attrName>ppt_y</p:attrName>
                                        </p:attrNameLst>
                                      </p:cBhvr>
                                      <p:tavLst>
                                        <p:tav tm="0">
                                          <p:val>
                                            <p:strVal val="1+#ppt_h/2"/>
                                          </p:val>
                                        </p:tav>
                                        <p:tav tm="100000">
                                          <p:val>
                                            <p:strVal val="#ppt_y"/>
                                          </p:val>
                                        </p:tav>
                                      </p:tavLst>
                                    </p:anim>
                                  </p:childTnLst>
                                </p:cTn>
                              </p:par>
                              <p:par>
                                <p:cTn id="13" presetID="2" presetClass="entr" presetSubtype="4" decel="100000" fill="hold" grpId="0" nodeType="withEffect">
                                  <p:stCondLst>
                                    <p:cond delay="75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1000" fill="hold"/>
                                        <p:tgtEl>
                                          <p:spTgt spid="7"/>
                                        </p:tgtEl>
                                        <p:attrNameLst>
                                          <p:attrName>ppt_x</p:attrName>
                                        </p:attrNameLst>
                                      </p:cBhvr>
                                      <p:tavLst>
                                        <p:tav tm="0">
                                          <p:val>
                                            <p:strVal val="#ppt_x"/>
                                          </p:val>
                                        </p:tav>
                                        <p:tav tm="100000">
                                          <p:val>
                                            <p:strVal val="#ppt_x"/>
                                          </p:val>
                                        </p:tav>
                                      </p:tavLst>
                                    </p:anim>
                                    <p:anim calcmode="lin" valueType="num">
                                      <p:cBhvr additive="base">
                                        <p:cTn id="16" dur="1000" fill="hold"/>
                                        <p:tgtEl>
                                          <p:spTgt spid="7"/>
                                        </p:tgtEl>
                                        <p:attrNameLst>
                                          <p:attrName>ppt_y</p:attrName>
                                        </p:attrNameLst>
                                      </p:cBhvr>
                                      <p:tavLst>
                                        <p:tav tm="0">
                                          <p:val>
                                            <p:strVal val="1+#ppt_h/2"/>
                                          </p:val>
                                        </p:tav>
                                        <p:tav tm="100000">
                                          <p:val>
                                            <p:strVal val="#ppt_y"/>
                                          </p:val>
                                        </p:tav>
                                      </p:tavLst>
                                    </p:anim>
                                  </p:childTnLst>
                                </p:cTn>
                              </p:par>
                              <p:par>
                                <p:cTn id="17" presetID="2" presetClass="entr" presetSubtype="4" decel="100000" fill="hold" grpId="0" nodeType="withEffect">
                                  <p:stCondLst>
                                    <p:cond delay="100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1000" fill="hold"/>
                                        <p:tgtEl>
                                          <p:spTgt spid="8"/>
                                        </p:tgtEl>
                                        <p:attrNameLst>
                                          <p:attrName>ppt_x</p:attrName>
                                        </p:attrNameLst>
                                      </p:cBhvr>
                                      <p:tavLst>
                                        <p:tav tm="0">
                                          <p:val>
                                            <p:strVal val="#ppt_x"/>
                                          </p:val>
                                        </p:tav>
                                        <p:tav tm="100000">
                                          <p:val>
                                            <p:strVal val="#ppt_x"/>
                                          </p:val>
                                        </p:tav>
                                      </p:tavLst>
                                    </p:anim>
                                    <p:anim calcmode="lin" valueType="num">
                                      <p:cBhvr additive="base">
                                        <p:cTn id="20" dur="1000" fill="hold"/>
                                        <p:tgtEl>
                                          <p:spTgt spid="8"/>
                                        </p:tgtEl>
                                        <p:attrNameLst>
                                          <p:attrName>ppt_y</p:attrName>
                                        </p:attrNameLst>
                                      </p:cBhvr>
                                      <p:tavLst>
                                        <p:tav tm="0">
                                          <p:val>
                                            <p:strVal val="1+#ppt_h/2"/>
                                          </p:val>
                                        </p:tav>
                                        <p:tav tm="100000">
                                          <p:val>
                                            <p:strVal val="#ppt_y"/>
                                          </p:val>
                                        </p:tav>
                                      </p:tavLst>
                                    </p:anim>
                                  </p:childTnLst>
                                </p:cTn>
                              </p:par>
                              <p:par>
                                <p:cTn id="21" presetID="2" presetClass="entr" presetSubtype="4" decel="100000" fill="hold" grpId="0" nodeType="withEffect">
                                  <p:stCondLst>
                                    <p:cond delay="125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1000" fill="hold"/>
                                        <p:tgtEl>
                                          <p:spTgt spid="10"/>
                                        </p:tgtEl>
                                        <p:attrNameLst>
                                          <p:attrName>ppt_x</p:attrName>
                                        </p:attrNameLst>
                                      </p:cBhvr>
                                      <p:tavLst>
                                        <p:tav tm="0">
                                          <p:val>
                                            <p:strVal val="#ppt_x"/>
                                          </p:val>
                                        </p:tav>
                                        <p:tav tm="100000">
                                          <p:val>
                                            <p:strVal val="#ppt_x"/>
                                          </p:val>
                                        </p:tav>
                                      </p:tavLst>
                                    </p:anim>
                                    <p:anim calcmode="lin" valueType="num">
                                      <p:cBhvr additive="base">
                                        <p:cTn id="24" dur="10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1500"/>
                                  </p:stCondLst>
                                  <p:childTnLst>
                                    <p:set>
                                      <p:cBhvr>
                                        <p:cTn id="26" dur="1" fill="hold">
                                          <p:stCondLst>
                                            <p:cond delay="0"/>
                                          </p:stCondLst>
                                        </p:cTn>
                                        <p:tgtEl>
                                          <p:spTgt spid="11"/>
                                        </p:tgtEl>
                                        <p:attrNameLst>
                                          <p:attrName>style.visibility</p:attrName>
                                        </p:attrNameLst>
                                      </p:cBhvr>
                                      <p:to>
                                        <p:strVal val="visible"/>
                                      </p:to>
                                    </p:set>
                                    <p:anim calcmode="lin" valueType="num">
                                      <p:cBhvr additive="base">
                                        <p:cTn id="27" dur="1000" fill="hold"/>
                                        <p:tgtEl>
                                          <p:spTgt spid="11"/>
                                        </p:tgtEl>
                                        <p:attrNameLst>
                                          <p:attrName>ppt_x</p:attrName>
                                        </p:attrNameLst>
                                      </p:cBhvr>
                                      <p:tavLst>
                                        <p:tav tm="0">
                                          <p:val>
                                            <p:strVal val="#ppt_x"/>
                                          </p:val>
                                        </p:tav>
                                        <p:tav tm="100000">
                                          <p:val>
                                            <p:strVal val="#ppt_x"/>
                                          </p:val>
                                        </p:tav>
                                      </p:tavLst>
                                    </p:anim>
                                    <p:anim calcmode="lin" valueType="num">
                                      <p:cBhvr additive="base">
                                        <p:cTn id="28" dur="1000" fill="hold"/>
                                        <p:tgtEl>
                                          <p:spTgt spid="11"/>
                                        </p:tgtEl>
                                        <p:attrNameLst>
                                          <p:attrName>ppt_y</p:attrName>
                                        </p:attrNameLst>
                                      </p:cBhvr>
                                      <p:tavLst>
                                        <p:tav tm="0">
                                          <p:val>
                                            <p:strVal val="1+#ppt_h/2"/>
                                          </p:val>
                                        </p:tav>
                                        <p:tav tm="100000">
                                          <p:val>
                                            <p:strVal val="#ppt_y"/>
                                          </p:val>
                                        </p:tav>
                                      </p:tavLst>
                                    </p:anim>
                                  </p:childTnLst>
                                </p:cTn>
                              </p:par>
                              <p:par>
                                <p:cTn id="29" presetID="22" presetClass="entr" presetSubtype="2" fill="hold" nodeType="withEffect">
                                  <p:stCondLst>
                                    <p:cond delay="500"/>
                                  </p:stCondLst>
                                  <p:childTnLst>
                                    <p:set>
                                      <p:cBhvr>
                                        <p:cTn id="30" dur="1" fill="hold">
                                          <p:stCondLst>
                                            <p:cond delay="0"/>
                                          </p:stCondLst>
                                        </p:cTn>
                                        <p:tgtEl>
                                          <p:spTgt spid="28"/>
                                        </p:tgtEl>
                                        <p:attrNameLst>
                                          <p:attrName>style.visibility</p:attrName>
                                        </p:attrNameLst>
                                      </p:cBhvr>
                                      <p:to>
                                        <p:strVal val="visible"/>
                                      </p:to>
                                    </p:set>
                                    <p:animEffect transition="in" filter="wipe(right)">
                                      <p:cBhvr>
                                        <p:cTn id="31" dur="500"/>
                                        <p:tgtEl>
                                          <p:spTgt spid="28"/>
                                        </p:tgtEl>
                                      </p:cBhvr>
                                    </p:animEffect>
                                  </p:childTnLst>
                                </p:cTn>
                              </p:par>
                              <p:par>
                                <p:cTn id="32" presetID="22" presetClass="entr" presetSubtype="1" fill="hold" nodeType="withEffect">
                                  <p:stCondLst>
                                    <p:cond delay="750"/>
                                  </p:stCondLst>
                                  <p:childTnLst>
                                    <p:set>
                                      <p:cBhvr>
                                        <p:cTn id="33" dur="1" fill="hold">
                                          <p:stCondLst>
                                            <p:cond delay="0"/>
                                          </p:stCondLst>
                                        </p:cTn>
                                        <p:tgtEl>
                                          <p:spTgt spid="29"/>
                                        </p:tgtEl>
                                        <p:attrNameLst>
                                          <p:attrName>style.visibility</p:attrName>
                                        </p:attrNameLst>
                                      </p:cBhvr>
                                      <p:to>
                                        <p:strVal val="visible"/>
                                      </p:to>
                                    </p:set>
                                    <p:animEffect transition="in" filter="wipe(up)">
                                      <p:cBhvr>
                                        <p:cTn id="34" dur="500"/>
                                        <p:tgtEl>
                                          <p:spTgt spid="29"/>
                                        </p:tgtEl>
                                      </p:cBhvr>
                                    </p:animEffect>
                                  </p:childTnLst>
                                </p:cTn>
                              </p:par>
                              <p:par>
                                <p:cTn id="35" presetID="22" presetClass="entr" presetSubtype="1" fill="hold" nodeType="withEffect">
                                  <p:stCondLst>
                                    <p:cond delay="1000"/>
                                  </p:stCondLst>
                                  <p:childTnLst>
                                    <p:set>
                                      <p:cBhvr>
                                        <p:cTn id="36" dur="1" fill="hold">
                                          <p:stCondLst>
                                            <p:cond delay="0"/>
                                          </p:stCondLst>
                                        </p:cTn>
                                        <p:tgtEl>
                                          <p:spTgt spid="30"/>
                                        </p:tgtEl>
                                        <p:attrNameLst>
                                          <p:attrName>style.visibility</p:attrName>
                                        </p:attrNameLst>
                                      </p:cBhvr>
                                      <p:to>
                                        <p:strVal val="visible"/>
                                      </p:to>
                                    </p:set>
                                    <p:animEffect transition="in" filter="wipe(up)">
                                      <p:cBhvr>
                                        <p:cTn id="37" dur="500"/>
                                        <p:tgtEl>
                                          <p:spTgt spid="30"/>
                                        </p:tgtEl>
                                      </p:cBhvr>
                                    </p:animEffect>
                                  </p:childTnLst>
                                </p:cTn>
                              </p:par>
                              <p:par>
                                <p:cTn id="38" presetID="22" presetClass="entr" presetSubtype="1" fill="hold" nodeType="withEffect">
                                  <p:stCondLst>
                                    <p:cond delay="1250"/>
                                  </p:stCondLst>
                                  <p:childTnLst>
                                    <p:set>
                                      <p:cBhvr>
                                        <p:cTn id="39" dur="1" fill="hold">
                                          <p:stCondLst>
                                            <p:cond delay="0"/>
                                          </p:stCondLst>
                                        </p:cTn>
                                        <p:tgtEl>
                                          <p:spTgt spid="31"/>
                                        </p:tgtEl>
                                        <p:attrNameLst>
                                          <p:attrName>style.visibility</p:attrName>
                                        </p:attrNameLst>
                                      </p:cBhvr>
                                      <p:to>
                                        <p:strVal val="visible"/>
                                      </p:to>
                                    </p:set>
                                    <p:animEffect transition="in" filter="wipe(up)">
                                      <p:cBhvr>
                                        <p:cTn id="40" dur="500"/>
                                        <p:tgtEl>
                                          <p:spTgt spid="31"/>
                                        </p:tgtEl>
                                      </p:cBhvr>
                                    </p:animEffect>
                                  </p:childTnLst>
                                </p:cTn>
                              </p:par>
                              <p:par>
                                <p:cTn id="41" presetID="22" presetClass="entr" presetSubtype="8" fill="hold" nodeType="withEffect">
                                  <p:stCondLst>
                                    <p:cond delay="1500"/>
                                  </p:stCondLst>
                                  <p:childTnLst>
                                    <p:set>
                                      <p:cBhvr>
                                        <p:cTn id="42" dur="1" fill="hold">
                                          <p:stCondLst>
                                            <p:cond delay="0"/>
                                          </p:stCondLst>
                                        </p:cTn>
                                        <p:tgtEl>
                                          <p:spTgt spid="32"/>
                                        </p:tgtEl>
                                        <p:attrNameLst>
                                          <p:attrName>style.visibility</p:attrName>
                                        </p:attrNameLst>
                                      </p:cBhvr>
                                      <p:to>
                                        <p:strVal val="visible"/>
                                      </p:to>
                                    </p:set>
                                    <p:animEffect transition="in" filter="wipe(left)">
                                      <p:cBhvr>
                                        <p:cTn id="43" dur="500"/>
                                        <p:tgtEl>
                                          <p:spTgt spid="32"/>
                                        </p:tgtEl>
                                      </p:cBhvr>
                                    </p:animEffect>
                                  </p:childTnLst>
                                </p:cTn>
                              </p:par>
                              <p:par>
                                <p:cTn id="44" presetID="10" presetClass="entr" presetSubtype="0" fill="hold" grpId="0" nodeType="withEffect">
                                  <p:stCondLst>
                                    <p:cond delay="750"/>
                                  </p:stCondLst>
                                  <p:childTnLst>
                                    <p:set>
                                      <p:cBhvr>
                                        <p:cTn id="45" dur="1" fill="hold">
                                          <p:stCondLst>
                                            <p:cond delay="0"/>
                                          </p:stCondLst>
                                        </p:cTn>
                                        <p:tgtEl>
                                          <p:spTgt spid="39"/>
                                        </p:tgtEl>
                                        <p:attrNameLst>
                                          <p:attrName>style.visibility</p:attrName>
                                        </p:attrNameLst>
                                      </p:cBhvr>
                                      <p:to>
                                        <p:strVal val="visible"/>
                                      </p:to>
                                    </p:set>
                                    <p:animEffect transition="in" filter="fade">
                                      <p:cBhvr>
                                        <p:cTn id="46" dur="500"/>
                                        <p:tgtEl>
                                          <p:spTgt spid="39"/>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43"/>
                                        </p:tgtEl>
                                        <p:attrNameLst>
                                          <p:attrName>style.visibility</p:attrName>
                                        </p:attrNameLst>
                                      </p:cBhvr>
                                      <p:to>
                                        <p:strVal val="visible"/>
                                      </p:to>
                                    </p:set>
                                    <p:animEffect transition="in" filter="fade">
                                      <p:cBhvr>
                                        <p:cTn id="49" dur="500"/>
                                        <p:tgtEl>
                                          <p:spTgt spid="43"/>
                                        </p:tgtEl>
                                      </p:cBhvr>
                                    </p:animEffect>
                                  </p:childTnLst>
                                </p:cTn>
                              </p:par>
                              <p:par>
                                <p:cTn id="50" presetID="10" presetClass="entr" presetSubtype="0" fill="hold" grpId="0" nodeType="withEffect">
                                  <p:stCondLst>
                                    <p:cond delay="1250"/>
                                  </p:stCondLst>
                                  <p:childTnLst>
                                    <p:set>
                                      <p:cBhvr>
                                        <p:cTn id="51" dur="1" fill="hold">
                                          <p:stCondLst>
                                            <p:cond delay="0"/>
                                          </p:stCondLst>
                                        </p:cTn>
                                        <p:tgtEl>
                                          <p:spTgt spid="42"/>
                                        </p:tgtEl>
                                        <p:attrNameLst>
                                          <p:attrName>style.visibility</p:attrName>
                                        </p:attrNameLst>
                                      </p:cBhvr>
                                      <p:to>
                                        <p:strVal val="visible"/>
                                      </p:to>
                                    </p:set>
                                    <p:animEffect transition="in" filter="fade">
                                      <p:cBhvr>
                                        <p:cTn id="52" dur="500"/>
                                        <p:tgtEl>
                                          <p:spTgt spid="42"/>
                                        </p:tgtEl>
                                      </p:cBhvr>
                                    </p:animEffect>
                                  </p:childTnLst>
                                </p:cTn>
                              </p:par>
                              <p:par>
                                <p:cTn id="53" presetID="10" presetClass="entr" presetSubtype="0" fill="hold" grpId="0" nodeType="withEffect">
                                  <p:stCondLst>
                                    <p:cond delay="1500"/>
                                  </p:stCondLst>
                                  <p:childTnLst>
                                    <p:set>
                                      <p:cBhvr>
                                        <p:cTn id="54" dur="1" fill="hold">
                                          <p:stCondLst>
                                            <p:cond delay="0"/>
                                          </p:stCondLst>
                                        </p:cTn>
                                        <p:tgtEl>
                                          <p:spTgt spid="40"/>
                                        </p:tgtEl>
                                        <p:attrNameLst>
                                          <p:attrName>style.visibility</p:attrName>
                                        </p:attrNameLst>
                                      </p:cBhvr>
                                      <p:to>
                                        <p:strVal val="visible"/>
                                      </p:to>
                                    </p:set>
                                    <p:animEffect transition="in" filter="fade">
                                      <p:cBhvr>
                                        <p:cTn id="55" dur="500"/>
                                        <p:tgtEl>
                                          <p:spTgt spid="40"/>
                                        </p:tgtEl>
                                      </p:cBhvr>
                                    </p:animEffect>
                                  </p:childTnLst>
                                </p:cTn>
                              </p:par>
                              <p:par>
                                <p:cTn id="56" presetID="10" presetClass="entr" presetSubtype="0" fill="hold" grpId="0" nodeType="withEffect">
                                  <p:stCondLst>
                                    <p:cond delay="1750"/>
                                  </p:stCondLst>
                                  <p:childTnLst>
                                    <p:set>
                                      <p:cBhvr>
                                        <p:cTn id="57" dur="1" fill="hold">
                                          <p:stCondLst>
                                            <p:cond delay="0"/>
                                          </p:stCondLst>
                                        </p:cTn>
                                        <p:tgtEl>
                                          <p:spTgt spid="44"/>
                                        </p:tgtEl>
                                        <p:attrNameLst>
                                          <p:attrName>style.visibility</p:attrName>
                                        </p:attrNameLst>
                                      </p:cBhvr>
                                      <p:to>
                                        <p:strVal val="visible"/>
                                      </p:to>
                                    </p:set>
                                    <p:animEffect transition="in" filter="fade">
                                      <p:cBhvr>
                                        <p:cTn id="58" dur="500"/>
                                        <p:tgtEl>
                                          <p:spTgt spid="44"/>
                                        </p:tgtEl>
                                      </p:cBhvr>
                                    </p:animEffect>
                                  </p:childTnLst>
                                </p:cTn>
                              </p:par>
                              <p:par>
                                <p:cTn id="59" presetID="10" presetClass="entr" presetSubtype="0" fill="hold" grpId="0" nodeType="withEffect">
                                  <p:stCondLst>
                                    <p:cond delay="2000"/>
                                  </p:stCondLst>
                                  <p:childTnLst>
                                    <p:set>
                                      <p:cBhvr>
                                        <p:cTn id="60" dur="1" fill="hold">
                                          <p:stCondLst>
                                            <p:cond delay="0"/>
                                          </p:stCondLst>
                                        </p:cTn>
                                        <p:tgtEl>
                                          <p:spTgt spid="41"/>
                                        </p:tgtEl>
                                        <p:attrNameLst>
                                          <p:attrName>style.visibility</p:attrName>
                                        </p:attrNameLst>
                                      </p:cBhvr>
                                      <p:to>
                                        <p:strVal val="visible"/>
                                      </p:to>
                                    </p:set>
                                    <p:animEffect transition="in" filter="fade">
                                      <p:cBhvr>
                                        <p:cTn id="61"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39" grpId="0" animBg="1"/>
      <p:bldP spid="40" grpId="0" animBg="1"/>
      <p:bldP spid="41" grpId="0" animBg="1"/>
      <p:bldP spid="42" grpId="0" animBg="1"/>
      <p:bldP spid="43" grpId="0" animBg="1"/>
      <p:bldP spid="44"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Line 6">
            <a:extLst>
              <a:ext uri="{FF2B5EF4-FFF2-40B4-BE49-F238E27FC236}">
                <a16:creationId xmlns:a16="http://schemas.microsoft.com/office/drawing/2014/main" id="{3FA425A1-183B-473D-9DFD-38891D57416E}"/>
              </a:ext>
            </a:extLst>
          </p:cNvPr>
          <p:cNvSpPr>
            <a:spLocks noChangeShapeType="1"/>
          </p:cNvSpPr>
          <p:nvPr/>
        </p:nvSpPr>
        <p:spPr bwMode="auto">
          <a:xfrm flipH="1">
            <a:off x="6088062" y="2635250"/>
            <a:ext cx="1" cy="739769"/>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7" name="Line 7">
            <a:extLst>
              <a:ext uri="{FF2B5EF4-FFF2-40B4-BE49-F238E27FC236}">
                <a16:creationId xmlns:a16="http://schemas.microsoft.com/office/drawing/2014/main" id="{44D029D1-178E-4DC2-A2E3-78E12AEB695B}"/>
              </a:ext>
            </a:extLst>
          </p:cNvPr>
          <p:cNvSpPr>
            <a:spLocks noChangeShapeType="1"/>
          </p:cNvSpPr>
          <p:nvPr/>
        </p:nvSpPr>
        <p:spPr bwMode="auto">
          <a:xfrm flipV="1">
            <a:off x="7135813" y="3424238"/>
            <a:ext cx="0" cy="388938"/>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Line 8">
            <a:extLst>
              <a:ext uri="{FF2B5EF4-FFF2-40B4-BE49-F238E27FC236}">
                <a16:creationId xmlns:a16="http://schemas.microsoft.com/office/drawing/2014/main" id="{88178040-E839-4F22-8E69-856787B4E2D9}"/>
              </a:ext>
            </a:extLst>
          </p:cNvPr>
          <p:cNvSpPr>
            <a:spLocks noChangeShapeType="1"/>
          </p:cNvSpPr>
          <p:nvPr/>
        </p:nvSpPr>
        <p:spPr bwMode="auto">
          <a:xfrm flipV="1">
            <a:off x="5040313" y="3414711"/>
            <a:ext cx="0" cy="396082"/>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Line 9">
            <a:extLst>
              <a:ext uri="{FF2B5EF4-FFF2-40B4-BE49-F238E27FC236}">
                <a16:creationId xmlns:a16="http://schemas.microsoft.com/office/drawing/2014/main" id="{A9585040-DAD3-4277-A260-DEE2666CC136}"/>
              </a:ext>
            </a:extLst>
          </p:cNvPr>
          <p:cNvSpPr>
            <a:spLocks noChangeShapeType="1"/>
          </p:cNvSpPr>
          <p:nvPr/>
        </p:nvSpPr>
        <p:spPr bwMode="auto">
          <a:xfrm flipV="1">
            <a:off x="2954338" y="3414711"/>
            <a:ext cx="0" cy="396082"/>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Line 10">
            <a:extLst>
              <a:ext uri="{FF2B5EF4-FFF2-40B4-BE49-F238E27FC236}">
                <a16:creationId xmlns:a16="http://schemas.microsoft.com/office/drawing/2014/main" id="{45AC6AA0-FC32-495E-A244-F3B93BA7659E}"/>
              </a:ext>
            </a:extLst>
          </p:cNvPr>
          <p:cNvSpPr>
            <a:spLocks noChangeShapeType="1"/>
          </p:cNvSpPr>
          <p:nvPr/>
        </p:nvSpPr>
        <p:spPr bwMode="auto">
          <a:xfrm flipV="1">
            <a:off x="9221788" y="3419475"/>
            <a:ext cx="0" cy="434182"/>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Line 11">
            <a:extLst>
              <a:ext uri="{FF2B5EF4-FFF2-40B4-BE49-F238E27FC236}">
                <a16:creationId xmlns:a16="http://schemas.microsoft.com/office/drawing/2014/main" id="{EB551899-8229-4410-9B52-6DA0E64E1109}"/>
              </a:ext>
            </a:extLst>
          </p:cNvPr>
          <p:cNvSpPr>
            <a:spLocks noChangeShapeType="1"/>
          </p:cNvSpPr>
          <p:nvPr/>
        </p:nvSpPr>
        <p:spPr bwMode="auto">
          <a:xfrm>
            <a:off x="2954337" y="3375025"/>
            <a:ext cx="3133725" cy="0"/>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Line 14">
            <a:extLst>
              <a:ext uri="{FF2B5EF4-FFF2-40B4-BE49-F238E27FC236}">
                <a16:creationId xmlns:a16="http://schemas.microsoft.com/office/drawing/2014/main" id="{77AED673-864A-45CE-B6F1-0ECA07F2E114}"/>
              </a:ext>
            </a:extLst>
          </p:cNvPr>
          <p:cNvSpPr>
            <a:spLocks noChangeShapeType="1"/>
          </p:cNvSpPr>
          <p:nvPr/>
        </p:nvSpPr>
        <p:spPr bwMode="auto">
          <a:xfrm>
            <a:off x="6126956" y="3375025"/>
            <a:ext cx="3094831" cy="0"/>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Oval 19">
            <a:extLst>
              <a:ext uri="{FF2B5EF4-FFF2-40B4-BE49-F238E27FC236}">
                <a16:creationId xmlns:a16="http://schemas.microsoft.com/office/drawing/2014/main" id="{83E7F152-391A-4FF0-8C67-73899106CF1F}"/>
              </a:ext>
            </a:extLst>
          </p:cNvPr>
          <p:cNvSpPr>
            <a:spLocks noChangeArrowheads="1"/>
          </p:cNvSpPr>
          <p:nvPr/>
        </p:nvSpPr>
        <p:spPr bwMode="auto">
          <a:xfrm>
            <a:off x="6025381" y="2422717"/>
            <a:ext cx="136525" cy="13811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86F56556-CE91-47D0-95C5-33B76E158471}"/>
              </a:ext>
            </a:extLst>
          </p:cNvPr>
          <p:cNvSpPr>
            <a:spLocks noChangeArrowheads="1"/>
          </p:cNvSpPr>
          <p:nvPr/>
        </p:nvSpPr>
        <p:spPr bwMode="auto">
          <a:xfrm>
            <a:off x="6025276" y="2420143"/>
            <a:ext cx="138113" cy="13811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7">
            <a:extLst>
              <a:ext uri="{FF2B5EF4-FFF2-40B4-BE49-F238E27FC236}">
                <a16:creationId xmlns:a16="http://schemas.microsoft.com/office/drawing/2014/main" id="{1142E409-663C-44FC-A250-C89197756D80}"/>
              </a:ext>
            </a:extLst>
          </p:cNvPr>
          <p:cNvSpPr>
            <a:spLocks noChangeArrowheads="1"/>
          </p:cNvSpPr>
          <p:nvPr/>
        </p:nvSpPr>
        <p:spPr bwMode="auto">
          <a:xfrm>
            <a:off x="6025381" y="2421731"/>
            <a:ext cx="136525" cy="1381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6">
            <a:extLst>
              <a:ext uri="{FF2B5EF4-FFF2-40B4-BE49-F238E27FC236}">
                <a16:creationId xmlns:a16="http://schemas.microsoft.com/office/drawing/2014/main" id="{62E7EAE9-12E1-442B-ABA8-49BFAC062456}"/>
              </a:ext>
            </a:extLst>
          </p:cNvPr>
          <p:cNvSpPr>
            <a:spLocks noChangeArrowheads="1"/>
          </p:cNvSpPr>
          <p:nvPr/>
        </p:nvSpPr>
        <p:spPr bwMode="auto">
          <a:xfrm>
            <a:off x="6026863" y="2422427"/>
            <a:ext cx="136525" cy="1381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5">
            <a:extLst>
              <a:ext uri="{FF2B5EF4-FFF2-40B4-BE49-F238E27FC236}">
                <a16:creationId xmlns:a16="http://schemas.microsoft.com/office/drawing/2014/main" id="{B2D75B36-EA61-49A3-B53B-9D7EDB7EA668}"/>
              </a:ext>
            </a:extLst>
          </p:cNvPr>
          <p:cNvSpPr>
            <a:spLocks noChangeArrowheads="1"/>
          </p:cNvSpPr>
          <p:nvPr/>
        </p:nvSpPr>
        <p:spPr bwMode="auto">
          <a:xfrm>
            <a:off x="6027738" y="2422293"/>
            <a:ext cx="136525" cy="138113"/>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Rectangle 28">
            <a:extLst>
              <a:ext uri="{FF2B5EF4-FFF2-40B4-BE49-F238E27FC236}">
                <a16:creationId xmlns:a16="http://schemas.microsoft.com/office/drawing/2014/main" id="{8BFCBDB8-AF33-4242-83CE-98DC007F2291}"/>
              </a:ext>
            </a:extLst>
          </p:cNvPr>
          <p:cNvSpPr>
            <a:spLocks noChangeArrowheads="1"/>
          </p:cNvSpPr>
          <p:nvPr/>
        </p:nvSpPr>
        <p:spPr bwMode="auto">
          <a:xfrm>
            <a:off x="4679950" y="5513388"/>
            <a:ext cx="7918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Efficiency</a:t>
            </a:r>
            <a:endParaRPr kumimoji="0" lang="ru-UA" altLang="ru-UA" sz="1800" b="0" i="0" u="none" strike="noStrike" cap="none" normalizeH="0" baseline="0">
              <a:ln>
                <a:noFill/>
              </a:ln>
              <a:solidFill>
                <a:schemeClr val="tx1">
                  <a:lumMod val="50000"/>
                </a:schemeClr>
              </a:solidFill>
              <a:effectLst/>
              <a:latin typeface="+mj-lt"/>
            </a:endParaRPr>
          </a:p>
        </p:txBody>
      </p:sp>
      <p:sp>
        <p:nvSpPr>
          <p:cNvPr id="29" name="Rectangle 29">
            <a:extLst>
              <a:ext uri="{FF2B5EF4-FFF2-40B4-BE49-F238E27FC236}">
                <a16:creationId xmlns:a16="http://schemas.microsoft.com/office/drawing/2014/main" id="{96168317-466B-4CF8-9C0D-ACAE0BD88BF8}"/>
              </a:ext>
            </a:extLst>
          </p:cNvPr>
          <p:cNvSpPr>
            <a:spLocks noChangeArrowheads="1"/>
          </p:cNvSpPr>
          <p:nvPr/>
        </p:nvSpPr>
        <p:spPr bwMode="auto">
          <a:xfrm>
            <a:off x="8893175" y="5513388"/>
            <a:ext cx="71814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Business</a:t>
            </a:r>
            <a:endParaRPr kumimoji="0" lang="ru-UA" altLang="ru-UA" sz="1800" b="0" i="0" u="none" strike="noStrike" cap="none" normalizeH="0" baseline="0">
              <a:ln>
                <a:noFill/>
              </a:ln>
              <a:solidFill>
                <a:schemeClr val="tx1">
                  <a:lumMod val="50000"/>
                </a:schemeClr>
              </a:solidFill>
              <a:effectLst/>
              <a:latin typeface="+mj-lt"/>
            </a:endParaRPr>
          </a:p>
        </p:txBody>
      </p:sp>
      <p:sp>
        <p:nvSpPr>
          <p:cNvPr id="30" name="Rectangle 30">
            <a:extLst>
              <a:ext uri="{FF2B5EF4-FFF2-40B4-BE49-F238E27FC236}">
                <a16:creationId xmlns:a16="http://schemas.microsoft.com/office/drawing/2014/main" id="{07DDBD9A-7309-43D5-9A77-1734E2224342}"/>
              </a:ext>
            </a:extLst>
          </p:cNvPr>
          <p:cNvSpPr>
            <a:spLocks noChangeArrowheads="1"/>
          </p:cNvSpPr>
          <p:nvPr/>
        </p:nvSpPr>
        <p:spPr bwMode="auto">
          <a:xfrm>
            <a:off x="6818313" y="5513388"/>
            <a:ext cx="68929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Strategy</a:t>
            </a:r>
            <a:endParaRPr kumimoji="0" lang="ru-UA" altLang="ru-UA" sz="1800" b="0" i="0" u="none" strike="noStrike" cap="none" normalizeH="0" baseline="0">
              <a:ln>
                <a:noFill/>
              </a:ln>
              <a:solidFill>
                <a:schemeClr val="tx1">
                  <a:lumMod val="50000"/>
                </a:schemeClr>
              </a:solidFill>
              <a:effectLst/>
              <a:latin typeface="+mj-lt"/>
            </a:endParaRPr>
          </a:p>
        </p:txBody>
      </p:sp>
      <p:sp>
        <p:nvSpPr>
          <p:cNvPr id="31" name="Rectangle 31">
            <a:extLst>
              <a:ext uri="{FF2B5EF4-FFF2-40B4-BE49-F238E27FC236}">
                <a16:creationId xmlns:a16="http://schemas.microsoft.com/office/drawing/2014/main" id="{B8D2C46D-F1FF-4A3B-97CA-42B5076CD05E}"/>
              </a:ext>
            </a:extLst>
          </p:cNvPr>
          <p:cNvSpPr>
            <a:spLocks noChangeArrowheads="1"/>
          </p:cNvSpPr>
          <p:nvPr/>
        </p:nvSpPr>
        <p:spPr bwMode="auto">
          <a:xfrm>
            <a:off x="2459038" y="5513388"/>
            <a:ext cx="1099660"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Development</a:t>
            </a:r>
            <a:endParaRPr kumimoji="0" lang="ru-UA" altLang="ru-UA" sz="1800" b="0" i="0" u="none" strike="noStrike" cap="none" normalizeH="0" baseline="0">
              <a:ln>
                <a:noFill/>
              </a:ln>
              <a:solidFill>
                <a:schemeClr val="tx1">
                  <a:lumMod val="50000"/>
                </a:schemeClr>
              </a:solidFill>
              <a:effectLst/>
              <a:latin typeface="+mj-lt"/>
            </a:endParaRPr>
          </a:p>
        </p:txBody>
      </p:sp>
      <p:grpSp>
        <p:nvGrpSpPr>
          <p:cNvPr id="4" name="Group 3">
            <a:extLst>
              <a:ext uri="{FF2B5EF4-FFF2-40B4-BE49-F238E27FC236}">
                <a16:creationId xmlns:a16="http://schemas.microsoft.com/office/drawing/2014/main" id="{E3DF7F70-9C58-4DD1-AE59-9C8FA5460B3D}"/>
              </a:ext>
            </a:extLst>
          </p:cNvPr>
          <p:cNvGrpSpPr/>
          <p:nvPr/>
        </p:nvGrpSpPr>
        <p:grpSpPr>
          <a:xfrm>
            <a:off x="2254250" y="3813175"/>
            <a:ext cx="1404938" cy="1406525"/>
            <a:chOff x="2254250" y="3813175"/>
            <a:chExt cx="1404938" cy="1406525"/>
          </a:xfrm>
        </p:grpSpPr>
        <p:sp>
          <p:nvSpPr>
            <p:cNvPr id="20" name="Oval 20">
              <a:extLst>
                <a:ext uri="{FF2B5EF4-FFF2-40B4-BE49-F238E27FC236}">
                  <a16:creationId xmlns:a16="http://schemas.microsoft.com/office/drawing/2014/main" id="{7B92AA4D-369C-4238-BB35-9455B57116E2}"/>
                </a:ext>
              </a:extLst>
            </p:cNvPr>
            <p:cNvSpPr>
              <a:spLocks noChangeArrowheads="1"/>
            </p:cNvSpPr>
            <p:nvPr/>
          </p:nvSpPr>
          <p:spPr bwMode="auto">
            <a:xfrm>
              <a:off x="2254250" y="3813175"/>
              <a:ext cx="1404938" cy="14065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4" name="Group 43">
              <a:extLst>
                <a:ext uri="{FF2B5EF4-FFF2-40B4-BE49-F238E27FC236}">
                  <a16:creationId xmlns:a16="http://schemas.microsoft.com/office/drawing/2014/main" id="{128D0473-B20D-4026-AB1C-395052300928}"/>
                </a:ext>
              </a:extLst>
            </p:cNvPr>
            <p:cNvGrpSpPr/>
            <p:nvPr/>
          </p:nvGrpSpPr>
          <p:grpSpPr>
            <a:xfrm>
              <a:off x="2413586" y="3960019"/>
              <a:ext cx="1051131" cy="1051131"/>
              <a:chOff x="7017281" y="2258750"/>
              <a:chExt cx="1072619" cy="1072619"/>
            </a:xfrm>
            <a:effectLst>
              <a:outerShdw blurRad="152400" dist="88900" dir="2700000" algn="tl" rotWithShape="0">
                <a:prstClr val="black">
                  <a:alpha val="24000"/>
                </a:prstClr>
              </a:outerShdw>
            </a:effectLst>
          </p:grpSpPr>
          <p:sp>
            <p:nvSpPr>
              <p:cNvPr id="45" name="Oval 44">
                <a:extLst>
                  <a:ext uri="{FF2B5EF4-FFF2-40B4-BE49-F238E27FC236}">
                    <a16:creationId xmlns:a16="http://schemas.microsoft.com/office/drawing/2014/main" id="{3E4D27A0-08EE-4643-9533-764707ECA968}"/>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Oval 45">
                <a:extLst>
                  <a:ext uri="{FF2B5EF4-FFF2-40B4-BE49-F238E27FC236}">
                    <a16:creationId xmlns:a16="http://schemas.microsoft.com/office/drawing/2014/main" id="{B9112839-8320-4517-AF87-75E45CF9B474}"/>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7" name="Oval 46">
                <a:extLst>
                  <a:ext uri="{FF2B5EF4-FFF2-40B4-BE49-F238E27FC236}">
                    <a16:creationId xmlns:a16="http://schemas.microsoft.com/office/drawing/2014/main" id="{AED242F3-5270-4F83-9DFD-98F4ED78837D}"/>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5" name="Group 4">
            <a:extLst>
              <a:ext uri="{FF2B5EF4-FFF2-40B4-BE49-F238E27FC236}">
                <a16:creationId xmlns:a16="http://schemas.microsoft.com/office/drawing/2014/main" id="{422F8349-75D5-4122-AAFA-01F3866624E3}"/>
              </a:ext>
            </a:extLst>
          </p:cNvPr>
          <p:cNvGrpSpPr/>
          <p:nvPr/>
        </p:nvGrpSpPr>
        <p:grpSpPr>
          <a:xfrm>
            <a:off x="4340225" y="3813175"/>
            <a:ext cx="1404938" cy="1406525"/>
            <a:chOff x="4340225" y="3813175"/>
            <a:chExt cx="1404938" cy="1406525"/>
          </a:xfrm>
        </p:grpSpPr>
        <p:sp>
          <p:nvSpPr>
            <p:cNvPr id="21" name="Oval 21">
              <a:extLst>
                <a:ext uri="{FF2B5EF4-FFF2-40B4-BE49-F238E27FC236}">
                  <a16:creationId xmlns:a16="http://schemas.microsoft.com/office/drawing/2014/main" id="{45FBE671-A57A-4920-9524-43AE1A389E42}"/>
                </a:ext>
              </a:extLst>
            </p:cNvPr>
            <p:cNvSpPr>
              <a:spLocks noChangeArrowheads="1"/>
            </p:cNvSpPr>
            <p:nvPr/>
          </p:nvSpPr>
          <p:spPr bwMode="auto">
            <a:xfrm>
              <a:off x="4340225" y="3813175"/>
              <a:ext cx="1404938" cy="140652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8" name="Group 47">
              <a:extLst>
                <a:ext uri="{FF2B5EF4-FFF2-40B4-BE49-F238E27FC236}">
                  <a16:creationId xmlns:a16="http://schemas.microsoft.com/office/drawing/2014/main" id="{2E9A854F-8C3E-4304-985F-8791B3E6B787}"/>
                </a:ext>
              </a:extLst>
            </p:cNvPr>
            <p:cNvGrpSpPr/>
            <p:nvPr/>
          </p:nvGrpSpPr>
          <p:grpSpPr>
            <a:xfrm>
              <a:off x="4499561" y="3960019"/>
              <a:ext cx="1051131" cy="1051131"/>
              <a:chOff x="7017281" y="2258750"/>
              <a:chExt cx="1072619" cy="1072619"/>
            </a:xfrm>
            <a:effectLst>
              <a:outerShdw blurRad="152400" dist="88900" dir="2700000" algn="tl" rotWithShape="0">
                <a:prstClr val="black">
                  <a:alpha val="24000"/>
                </a:prstClr>
              </a:outerShdw>
            </a:effectLst>
          </p:grpSpPr>
          <p:sp>
            <p:nvSpPr>
              <p:cNvPr id="49" name="Oval 48">
                <a:extLst>
                  <a:ext uri="{FF2B5EF4-FFF2-40B4-BE49-F238E27FC236}">
                    <a16:creationId xmlns:a16="http://schemas.microsoft.com/office/drawing/2014/main" id="{951C98C9-1F25-406C-B518-ABDCDE8668D2}"/>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0" name="Oval 49">
                <a:extLst>
                  <a:ext uri="{FF2B5EF4-FFF2-40B4-BE49-F238E27FC236}">
                    <a16:creationId xmlns:a16="http://schemas.microsoft.com/office/drawing/2014/main" id="{BA4DAA06-2394-4F06-95D3-DBF2367807FE}"/>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1" name="Oval 50">
                <a:extLst>
                  <a:ext uri="{FF2B5EF4-FFF2-40B4-BE49-F238E27FC236}">
                    <a16:creationId xmlns:a16="http://schemas.microsoft.com/office/drawing/2014/main" id="{32BC36CC-4367-496B-A7E5-6D0D7CD06146}"/>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4" name="Group 23">
            <a:extLst>
              <a:ext uri="{FF2B5EF4-FFF2-40B4-BE49-F238E27FC236}">
                <a16:creationId xmlns:a16="http://schemas.microsoft.com/office/drawing/2014/main" id="{241608B9-C4C5-4932-9844-50798039B204}"/>
              </a:ext>
            </a:extLst>
          </p:cNvPr>
          <p:cNvGrpSpPr/>
          <p:nvPr/>
        </p:nvGrpSpPr>
        <p:grpSpPr>
          <a:xfrm>
            <a:off x="6426200" y="3813175"/>
            <a:ext cx="1404938" cy="1406525"/>
            <a:chOff x="6426200" y="3813175"/>
            <a:chExt cx="1404938" cy="1406525"/>
          </a:xfrm>
        </p:grpSpPr>
        <p:sp>
          <p:nvSpPr>
            <p:cNvPr id="22" name="Oval 22">
              <a:extLst>
                <a:ext uri="{FF2B5EF4-FFF2-40B4-BE49-F238E27FC236}">
                  <a16:creationId xmlns:a16="http://schemas.microsoft.com/office/drawing/2014/main" id="{D26934FD-31D4-42FD-8FE3-678AAEDE452F}"/>
                </a:ext>
              </a:extLst>
            </p:cNvPr>
            <p:cNvSpPr>
              <a:spLocks noChangeArrowheads="1"/>
            </p:cNvSpPr>
            <p:nvPr/>
          </p:nvSpPr>
          <p:spPr bwMode="auto">
            <a:xfrm>
              <a:off x="6426200" y="3813175"/>
              <a:ext cx="1404938" cy="140652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2" name="Group 51">
              <a:extLst>
                <a:ext uri="{FF2B5EF4-FFF2-40B4-BE49-F238E27FC236}">
                  <a16:creationId xmlns:a16="http://schemas.microsoft.com/office/drawing/2014/main" id="{683A55A4-CFF3-4A06-BBBD-701605605BD0}"/>
                </a:ext>
              </a:extLst>
            </p:cNvPr>
            <p:cNvGrpSpPr/>
            <p:nvPr/>
          </p:nvGrpSpPr>
          <p:grpSpPr>
            <a:xfrm>
              <a:off x="6585536" y="3960019"/>
              <a:ext cx="1051131" cy="1051131"/>
              <a:chOff x="7017281" y="2258750"/>
              <a:chExt cx="1072619" cy="1072619"/>
            </a:xfrm>
            <a:effectLst>
              <a:outerShdw blurRad="152400" dist="88900" dir="2700000" algn="tl" rotWithShape="0">
                <a:prstClr val="black">
                  <a:alpha val="24000"/>
                </a:prstClr>
              </a:outerShdw>
            </a:effectLst>
          </p:grpSpPr>
          <p:sp>
            <p:nvSpPr>
              <p:cNvPr id="53" name="Oval 52">
                <a:extLst>
                  <a:ext uri="{FF2B5EF4-FFF2-40B4-BE49-F238E27FC236}">
                    <a16:creationId xmlns:a16="http://schemas.microsoft.com/office/drawing/2014/main" id="{A07D754E-2F41-4F3C-BE07-34BD4E8827E3}"/>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4" name="Oval 53">
                <a:extLst>
                  <a:ext uri="{FF2B5EF4-FFF2-40B4-BE49-F238E27FC236}">
                    <a16:creationId xmlns:a16="http://schemas.microsoft.com/office/drawing/2014/main" id="{083892CB-CCF5-439F-BDDC-FB53513C55D6}"/>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5" name="Oval 54">
                <a:extLst>
                  <a:ext uri="{FF2B5EF4-FFF2-40B4-BE49-F238E27FC236}">
                    <a16:creationId xmlns:a16="http://schemas.microsoft.com/office/drawing/2014/main" id="{78FC7A59-2AFD-4EBA-AA35-87BA0E8760C1}"/>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25" name="Group 24">
            <a:extLst>
              <a:ext uri="{FF2B5EF4-FFF2-40B4-BE49-F238E27FC236}">
                <a16:creationId xmlns:a16="http://schemas.microsoft.com/office/drawing/2014/main" id="{931B7561-0323-46F7-B679-7F667280EA9B}"/>
              </a:ext>
            </a:extLst>
          </p:cNvPr>
          <p:cNvGrpSpPr/>
          <p:nvPr/>
        </p:nvGrpSpPr>
        <p:grpSpPr>
          <a:xfrm>
            <a:off x="8516938" y="3813175"/>
            <a:ext cx="1408113" cy="1406525"/>
            <a:chOff x="8516938" y="3813175"/>
            <a:chExt cx="1408113" cy="1406525"/>
          </a:xfrm>
        </p:grpSpPr>
        <p:sp>
          <p:nvSpPr>
            <p:cNvPr id="23" name="Oval 23">
              <a:extLst>
                <a:ext uri="{FF2B5EF4-FFF2-40B4-BE49-F238E27FC236}">
                  <a16:creationId xmlns:a16="http://schemas.microsoft.com/office/drawing/2014/main" id="{D3117571-E2E1-48F2-A25C-BB9BF2115B86}"/>
                </a:ext>
              </a:extLst>
            </p:cNvPr>
            <p:cNvSpPr>
              <a:spLocks noChangeArrowheads="1"/>
            </p:cNvSpPr>
            <p:nvPr/>
          </p:nvSpPr>
          <p:spPr bwMode="auto">
            <a:xfrm>
              <a:off x="8516938" y="3813175"/>
              <a:ext cx="1408113" cy="1406525"/>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6" name="Group 55">
              <a:extLst>
                <a:ext uri="{FF2B5EF4-FFF2-40B4-BE49-F238E27FC236}">
                  <a16:creationId xmlns:a16="http://schemas.microsoft.com/office/drawing/2014/main" id="{7846BD5F-9F9C-4B3E-BD14-7FCDCCBFC97C}"/>
                </a:ext>
              </a:extLst>
            </p:cNvPr>
            <p:cNvGrpSpPr/>
            <p:nvPr/>
          </p:nvGrpSpPr>
          <p:grpSpPr>
            <a:xfrm>
              <a:off x="8676274" y="3960019"/>
              <a:ext cx="1051131" cy="1051131"/>
              <a:chOff x="7017281" y="2258750"/>
              <a:chExt cx="1072619" cy="1072619"/>
            </a:xfrm>
            <a:effectLst>
              <a:outerShdw blurRad="152400" dist="88900" dir="2700000" algn="tl" rotWithShape="0">
                <a:prstClr val="black">
                  <a:alpha val="24000"/>
                </a:prstClr>
              </a:outerShdw>
            </a:effectLst>
          </p:grpSpPr>
          <p:sp>
            <p:nvSpPr>
              <p:cNvPr id="57" name="Oval 56">
                <a:extLst>
                  <a:ext uri="{FF2B5EF4-FFF2-40B4-BE49-F238E27FC236}">
                    <a16:creationId xmlns:a16="http://schemas.microsoft.com/office/drawing/2014/main" id="{DB16F5D8-6DD3-42EB-A2A2-89079E284A86}"/>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8" name="Oval 57">
                <a:extLst>
                  <a:ext uri="{FF2B5EF4-FFF2-40B4-BE49-F238E27FC236}">
                    <a16:creationId xmlns:a16="http://schemas.microsoft.com/office/drawing/2014/main" id="{22FE04AD-A331-49F7-A093-6E174E7AB31B}"/>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9" name="Oval 58">
                <a:extLst>
                  <a:ext uri="{FF2B5EF4-FFF2-40B4-BE49-F238E27FC236}">
                    <a16:creationId xmlns:a16="http://schemas.microsoft.com/office/drawing/2014/main" id="{254A2CDE-D301-4600-B4DE-568CA244EDB1}"/>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sp>
        <p:nvSpPr>
          <p:cNvPr id="32" name="Freeform 32">
            <a:extLst>
              <a:ext uri="{FF2B5EF4-FFF2-40B4-BE49-F238E27FC236}">
                <a16:creationId xmlns:a16="http://schemas.microsoft.com/office/drawing/2014/main" id="{63342521-8B7B-479E-93B2-D69654A53B71}"/>
              </a:ext>
            </a:extLst>
          </p:cNvPr>
          <p:cNvSpPr>
            <a:spLocks noEditPoints="1"/>
          </p:cNvSpPr>
          <p:nvPr/>
        </p:nvSpPr>
        <p:spPr bwMode="auto">
          <a:xfrm>
            <a:off x="7032625" y="4416425"/>
            <a:ext cx="193675" cy="204788"/>
          </a:xfrm>
          <a:custGeom>
            <a:avLst/>
            <a:gdLst>
              <a:gd name="T0" fmla="*/ 45 w 51"/>
              <a:gd name="T1" fmla="*/ 30 h 54"/>
              <a:gd name="T2" fmla="*/ 51 w 51"/>
              <a:gd name="T3" fmla="*/ 37 h 54"/>
              <a:gd name="T4" fmla="*/ 47 w 51"/>
              <a:gd name="T5" fmla="*/ 44 h 54"/>
              <a:gd name="T6" fmla="*/ 39 w 51"/>
              <a:gd name="T7" fmla="*/ 42 h 54"/>
              <a:gd name="T8" fmla="*/ 32 w 51"/>
              <a:gd name="T9" fmla="*/ 45 h 54"/>
              <a:gd name="T10" fmla="*/ 30 w 51"/>
              <a:gd name="T11" fmla="*/ 54 h 54"/>
              <a:gd name="T12" fmla="*/ 22 w 51"/>
              <a:gd name="T13" fmla="*/ 54 h 54"/>
              <a:gd name="T14" fmla="*/ 19 w 51"/>
              <a:gd name="T15" fmla="*/ 45 h 54"/>
              <a:gd name="T16" fmla="*/ 13 w 51"/>
              <a:gd name="T17" fmla="*/ 42 h 54"/>
              <a:gd name="T18" fmla="*/ 4 w 51"/>
              <a:gd name="T19" fmla="*/ 44 h 54"/>
              <a:gd name="T20" fmla="*/ 0 w 51"/>
              <a:gd name="T21" fmla="*/ 37 h 54"/>
              <a:gd name="T22" fmla="*/ 6 w 51"/>
              <a:gd name="T23" fmla="*/ 30 h 54"/>
              <a:gd name="T24" fmla="*/ 6 w 51"/>
              <a:gd name="T25" fmla="*/ 27 h 54"/>
              <a:gd name="T26" fmla="*/ 6 w 51"/>
              <a:gd name="T27" fmla="*/ 23 h 54"/>
              <a:gd name="T28" fmla="*/ 0 w 51"/>
              <a:gd name="T29" fmla="*/ 17 h 54"/>
              <a:gd name="T30" fmla="*/ 4 w 51"/>
              <a:gd name="T31" fmla="*/ 10 h 54"/>
              <a:gd name="T32" fmla="*/ 13 w 51"/>
              <a:gd name="T33" fmla="*/ 12 h 54"/>
              <a:gd name="T34" fmla="*/ 19 w 51"/>
              <a:gd name="T35" fmla="*/ 8 h 54"/>
              <a:gd name="T36" fmla="*/ 22 w 51"/>
              <a:gd name="T37" fmla="*/ 0 h 54"/>
              <a:gd name="T38" fmla="*/ 30 w 51"/>
              <a:gd name="T39" fmla="*/ 0 h 54"/>
              <a:gd name="T40" fmla="*/ 32 w 51"/>
              <a:gd name="T41" fmla="*/ 8 h 54"/>
              <a:gd name="T42" fmla="*/ 39 w 51"/>
              <a:gd name="T43" fmla="*/ 12 h 54"/>
              <a:gd name="T44" fmla="*/ 47 w 51"/>
              <a:gd name="T45" fmla="*/ 10 h 54"/>
              <a:gd name="T46" fmla="*/ 51 w 51"/>
              <a:gd name="T47" fmla="*/ 17 h 54"/>
              <a:gd name="T48" fmla="*/ 45 w 51"/>
              <a:gd name="T49" fmla="*/ 23 h 54"/>
              <a:gd name="T50" fmla="*/ 45 w 51"/>
              <a:gd name="T51" fmla="*/ 27 h 54"/>
              <a:gd name="T52" fmla="*/ 45 w 51"/>
              <a:gd name="T53" fmla="*/ 30 h 54"/>
              <a:gd name="T54" fmla="*/ 26 w 51"/>
              <a:gd name="T55" fmla="*/ 17 h 54"/>
              <a:gd name="T56" fmla="*/ 16 w 51"/>
              <a:gd name="T57" fmla="*/ 27 h 54"/>
              <a:gd name="T58" fmla="*/ 26 w 51"/>
              <a:gd name="T59" fmla="*/ 36 h 54"/>
              <a:gd name="T60" fmla="*/ 35 w 51"/>
              <a:gd name="T61" fmla="*/ 27 h 54"/>
              <a:gd name="T62" fmla="*/ 26 w 51"/>
              <a:gd name="T63" fmla="*/ 1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1" h="54">
                <a:moveTo>
                  <a:pt x="45" y="30"/>
                </a:moveTo>
                <a:cubicBezTo>
                  <a:pt x="51" y="37"/>
                  <a:pt x="51" y="37"/>
                  <a:pt x="51" y="37"/>
                </a:cubicBezTo>
                <a:cubicBezTo>
                  <a:pt x="47" y="44"/>
                  <a:pt x="47" y="44"/>
                  <a:pt x="47" y="44"/>
                </a:cubicBezTo>
                <a:cubicBezTo>
                  <a:pt x="39" y="42"/>
                  <a:pt x="39" y="42"/>
                  <a:pt x="39" y="42"/>
                </a:cubicBezTo>
                <a:cubicBezTo>
                  <a:pt x="37" y="43"/>
                  <a:pt x="35" y="45"/>
                  <a:pt x="32" y="45"/>
                </a:cubicBezTo>
                <a:cubicBezTo>
                  <a:pt x="30" y="54"/>
                  <a:pt x="30" y="54"/>
                  <a:pt x="30" y="54"/>
                </a:cubicBezTo>
                <a:cubicBezTo>
                  <a:pt x="22" y="54"/>
                  <a:pt x="22" y="54"/>
                  <a:pt x="22" y="54"/>
                </a:cubicBezTo>
                <a:cubicBezTo>
                  <a:pt x="19" y="45"/>
                  <a:pt x="19" y="45"/>
                  <a:pt x="19" y="45"/>
                </a:cubicBezTo>
                <a:cubicBezTo>
                  <a:pt x="17" y="45"/>
                  <a:pt x="15" y="43"/>
                  <a:pt x="13" y="42"/>
                </a:cubicBezTo>
                <a:cubicBezTo>
                  <a:pt x="4" y="44"/>
                  <a:pt x="4" y="44"/>
                  <a:pt x="4" y="44"/>
                </a:cubicBezTo>
                <a:cubicBezTo>
                  <a:pt x="0" y="37"/>
                  <a:pt x="0" y="37"/>
                  <a:pt x="0" y="37"/>
                </a:cubicBezTo>
                <a:cubicBezTo>
                  <a:pt x="6" y="30"/>
                  <a:pt x="6" y="30"/>
                  <a:pt x="6" y="30"/>
                </a:cubicBezTo>
                <a:cubicBezTo>
                  <a:pt x="6" y="29"/>
                  <a:pt x="6" y="28"/>
                  <a:pt x="6" y="27"/>
                </a:cubicBezTo>
                <a:cubicBezTo>
                  <a:pt x="6" y="25"/>
                  <a:pt x="6" y="24"/>
                  <a:pt x="6" y="23"/>
                </a:cubicBezTo>
                <a:cubicBezTo>
                  <a:pt x="0" y="17"/>
                  <a:pt x="0" y="17"/>
                  <a:pt x="0" y="17"/>
                </a:cubicBezTo>
                <a:cubicBezTo>
                  <a:pt x="4" y="10"/>
                  <a:pt x="4" y="10"/>
                  <a:pt x="4" y="10"/>
                </a:cubicBezTo>
                <a:cubicBezTo>
                  <a:pt x="13" y="12"/>
                  <a:pt x="13" y="12"/>
                  <a:pt x="13" y="12"/>
                </a:cubicBezTo>
                <a:cubicBezTo>
                  <a:pt x="15" y="10"/>
                  <a:pt x="17" y="9"/>
                  <a:pt x="19" y="8"/>
                </a:cubicBezTo>
                <a:cubicBezTo>
                  <a:pt x="22" y="0"/>
                  <a:pt x="22" y="0"/>
                  <a:pt x="22" y="0"/>
                </a:cubicBezTo>
                <a:cubicBezTo>
                  <a:pt x="30" y="0"/>
                  <a:pt x="30" y="0"/>
                  <a:pt x="30" y="0"/>
                </a:cubicBezTo>
                <a:cubicBezTo>
                  <a:pt x="32" y="8"/>
                  <a:pt x="32" y="8"/>
                  <a:pt x="32" y="8"/>
                </a:cubicBezTo>
                <a:cubicBezTo>
                  <a:pt x="35" y="9"/>
                  <a:pt x="37" y="10"/>
                  <a:pt x="39" y="12"/>
                </a:cubicBezTo>
                <a:cubicBezTo>
                  <a:pt x="47" y="10"/>
                  <a:pt x="47" y="10"/>
                  <a:pt x="47" y="10"/>
                </a:cubicBezTo>
                <a:cubicBezTo>
                  <a:pt x="51" y="17"/>
                  <a:pt x="51" y="17"/>
                  <a:pt x="51" y="17"/>
                </a:cubicBezTo>
                <a:cubicBezTo>
                  <a:pt x="45" y="23"/>
                  <a:pt x="45" y="23"/>
                  <a:pt x="45" y="23"/>
                </a:cubicBezTo>
                <a:cubicBezTo>
                  <a:pt x="45" y="24"/>
                  <a:pt x="45" y="25"/>
                  <a:pt x="45" y="27"/>
                </a:cubicBezTo>
                <a:cubicBezTo>
                  <a:pt x="45" y="28"/>
                  <a:pt x="45" y="29"/>
                  <a:pt x="45" y="30"/>
                </a:cubicBezTo>
                <a:close/>
                <a:moveTo>
                  <a:pt x="26" y="17"/>
                </a:moveTo>
                <a:cubicBezTo>
                  <a:pt x="20" y="17"/>
                  <a:pt x="16" y="22"/>
                  <a:pt x="16" y="27"/>
                </a:cubicBezTo>
                <a:cubicBezTo>
                  <a:pt x="16" y="32"/>
                  <a:pt x="20" y="36"/>
                  <a:pt x="26" y="36"/>
                </a:cubicBezTo>
                <a:cubicBezTo>
                  <a:pt x="31" y="36"/>
                  <a:pt x="35" y="32"/>
                  <a:pt x="35" y="27"/>
                </a:cubicBezTo>
                <a:cubicBezTo>
                  <a:pt x="35" y="22"/>
                  <a:pt x="31" y="17"/>
                  <a:pt x="26" y="17"/>
                </a:cubicBez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Freeform 33">
            <a:extLst>
              <a:ext uri="{FF2B5EF4-FFF2-40B4-BE49-F238E27FC236}">
                <a16:creationId xmlns:a16="http://schemas.microsoft.com/office/drawing/2014/main" id="{A8A22273-929B-4905-A6E5-9AAD81F1752D}"/>
              </a:ext>
            </a:extLst>
          </p:cNvPr>
          <p:cNvSpPr>
            <a:spLocks noEditPoints="1"/>
          </p:cNvSpPr>
          <p:nvPr/>
        </p:nvSpPr>
        <p:spPr bwMode="auto">
          <a:xfrm>
            <a:off x="9148763" y="4416425"/>
            <a:ext cx="144463" cy="204788"/>
          </a:xfrm>
          <a:custGeom>
            <a:avLst/>
            <a:gdLst>
              <a:gd name="T0" fmla="*/ 3 w 38"/>
              <a:gd name="T1" fmla="*/ 30 h 54"/>
              <a:gd name="T2" fmla="*/ 0 w 38"/>
              <a:gd name="T3" fmla="*/ 19 h 54"/>
              <a:gd name="T4" fmla="*/ 19 w 38"/>
              <a:gd name="T5" fmla="*/ 0 h 54"/>
              <a:gd name="T6" fmla="*/ 38 w 38"/>
              <a:gd name="T7" fmla="*/ 19 h 54"/>
              <a:gd name="T8" fmla="*/ 35 w 38"/>
              <a:gd name="T9" fmla="*/ 30 h 54"/>
              <a:gd name="T10" fmla="*/ 30 w 38"/>
              <a:gd name="T11" fmla="*/ 43 h 54"/>
              <a:gd name="T12" fmla="*/ 8 w 38"/>
              <a:gd name="T13" fmla="*/ 43 h 54"/>
              <a:gd name="T14" fmla="*/ 3 w 38"/>
              <a:gd name="T15" fmla="*/ 30 h 54"/>
              <a:gd name="T16" fmla="*/ 8 w 38"/>
              <a:gd name="T17" fmla="*/ 54 h 54"/>
              <a:gd name="T18" fmla="*/ 30 w 38"/>
              <a:gd name="T19" fmla="*/ 5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54">
                <a:moveTo>
                  <a:pt x="3" y="30"/>
                </a:moveTo>
                <a:cubicBezTo>
                  <a:pt x="1" y="27"/>
                  <a:pt x="0" y="23"/>
                  <a:pt x="0" y="19"/>
                </a:cubicBezTo>
                <a:cubicBezTo>
                  <a:pt x="0" y="9"/>
                  <a:pt x="8" y="0"/>
                  <a:pt x="19" y="0"/>
                </a:cubicBezTo>
                <a:cubicBezTo>
                  <a:pt x="30" y="0"/>
                  <a:pt x="38" y="9"/>
                  <a:pt x="38" y="19"/>
                </a:cubicBezTo>
                <a:cubicBezTo>
                  <a:pt x="38" y="23"/>
                  <a:pt x="37" y="27"/>
                  <a:pt x="35" y="30"/>
                </a:cubicBezTo>
                <a:cubicBezTo>
                  <a:pt x="31" y="36"/>
                  <a:pt x="30" y="39"/>
                  <a:pt x="30" y="43"/>
                </a:cubicBezTo>
                <a:cubicBezTo>
                  <a:pt x="8" y="43"/>
                  <a:pt x="8" y="43"/>
                  <a:pt x="8" y="43"/>
                </a:cubicBezTo>
                <a:cubicBezTo>
                  <a:pt x="8" y="40"/>
                  <a:pt x="7" y="36"/>
                  <a:pt x="3" y="30"/>
                </a:cubicBezTo>
                <a:close/>
                <a:moveTo>
                  <a:pt x="8" y="54"/>
                </a:moveTo>
                <a:cubicBezTo>
                  <a:pt x="30" y="54"/>
                  <a:pt x="30" y="54"/>
                  <a:pt x="30" y="54"/>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Freeform 34">
            <a:extLst>
              <a:ext uri="{FF2B5EF4-FFF2-40B4-BE49-F238E27FC236}">
                <a16:creationId xmlns:a16="http://schemas.microsoft.com/office/drawing/2014/main" id="{055E60F3-6EB4-476E-B6D3-E424F8BA358D}"/>
              </a:ext>
            </a:extLst>
          </p:cNvPr>
          <p:cNvSpPr>
            <a:spLocks noEditPoints="1"/>
          </p:cNvSpPr>
          <p:nvPr/>
        </p:nvSpPr>
        <p:spPr bwMode="auto">
          <a:xfrm>
            <a:off x="4930775" y="4422775"/>
            <a:ext cx="223838" cy="187325"/>
          </a:xfrm>
          <a:custGeom>
            <a:avLst/>
            <a:gdLst>
              <a:gd name="T0" fmla="*/ 59 w 59"/>
              <a:gd name="T1" fmla="*/ 49 h 49"/>
              <a:gd name="T2" fmla="*/ 0 w 59"/>
              <a:gd name="T3" fmla="*/ 49 h 49"/>
              <a:gd name="T4" fmla="*/ 0 w 59"/>
              <a:gd name="T5" fmla="*/ 10 h 49"/>
              <a:gd name="T6" fmla="*/ 59 w 59"/>
              <a:gd name="T7" fmla="*/ 10 h 49"/>
              <a:gd name="T8" fmla="*/ 59 w 59"/>
              <a:gd name="T9" fmla="*/ 49 h 49"/>
              <a:gd name="T10" fmla="*/ 40 w 59"/>
              <a:gd name="T11" fmla="*/ 0 h 49"/>
              <a:gd name="T12" fmla="*/ 19 w 59"/>
              <a:gd name="T13" fmla="*/ 0 h 49"/>
              <a:gd name="T14" fmla="*/ 19 w 59"/>
              <a:gd name="T15" fmla="*/ 10 h 49"/>
              <a:gd name="T16" fmla="*/ 40 w 59"/>
              <a:gd name="T17" fmla="*/ 10 h 49"/>
              <a:gd name="T18" fmla="*/ 40 w 59"/>
              <a:gd name="T19" fmla="*/ 0 h 49"/>
              <a:gd name="T20" fmla="*/ 0 w 59"/>
              <a:gd name="T21" fmla="*/ 21 h 49"/>
              <a:gd name="T22" fmla="*/ 17 w 59"/>
              <a:gd name="T23" fmla="*/ 28 h 49"/>
              <a:gd name="T24" fmla="*/ 42 w 59"/>
              <a:gd name="T25" fmla="*/ 28 h 49"/>
              <a:gd name="T26" fmla="*/ 59 w 59"/>
              <a:gd name="T27" fmla="*/ 21 h 49"/>
              <a:gd name="T28" fmla="*/ 29 w 59"/>
              <a:gd name="T29" fmla="*/ 37 h 49"/>
              <a:gd name="T30" fmla="*/ 29 w 59"/>
              <a:gd name="T31" fmla="*/ 2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 h="49">
                <a:moveTo>
                  <a:pt x="59" y="49"/>
                </a:moveTo>
                <a:cubicBezTo>
                  <a:pt x="0" y="49"/>
                  <a:pt x="0" y="49"/>
                  <a:pt x="0" y="49"/>
                </a:cubicBezTo>
                <a:cubicBezTo>
                  <a:pt x="0" y="10"/>
                  <a:pt x="0" y="10"/>
                  <a:pt x="0" y="10"/>
                </a:cubicBezTo>
                <a:cubicBezTo>
                  <a:pt x="59" y="10"/>
                  <a:pt x="59" y="10"/>
                  <a:pt x="59" y="10"/>
                </a:cubicBezTo>
                <a:lnTo>
                  <a:pt x="59" y="49"/>
                </a:lnTo>
                <a:close/>
                <a:moveTo>
                  <a:pt x="40" y="0"/>
                </a:moveTo>
                <a:cubicBezTo>
                  <a:pt x="19" y="0"/>
                  <a:pt x="19" y="0"/>
                  <a:pt x="19" y="0"/>
                </a:cubicBezTo>
                <a:cubicBezTo>
                  <a:pt x="19" y="10"/>
                  <a:pt x="19" y="10"/>
                  <a:pt x="19" y="10"/>
                </a:cubicBezTo>
                <a:cubicBezTo>
                  <a:pt x="40" y="10"/>
                  <a:pt x="40" y="10"/>
                  <a:pt x="40" y="10"/>
                </a:cubicBezTo>
                <a:lnTo>
                  <a:pt x="40" y="0"/>
                </a:lnTo>
                <a:close/>
                <a:moveTo>
                  <a:pt x="0" y="21"/>
                </a:moveTo>
                <a:cubicBezTo>
                  <a:pt x="17" y="28"/>
                  <a:pt x="17" y="28"/>
                  <a:pt x="17" y="28"/>
                </a:cubicBezTo>
                <a:cubicBezTo>
                  <a:pt x="25" y="31"/>
                  <a:pt x="34" y="31"/>
                  <a:pt x="42" y="28"/>
                </a:cubicBezTo>
                <a:cubicBezTo>
                  <a:pt x="59" y="21"/>
                  <a:pt x="59" y="21"/>
                  <a:pt x="59" y="21"/>
                </a:cubicBezTo>
                <a:moveTo>
                  <a:pt x="29" y="37"/>
                </a:moveTo>
                <a:cubicBezTo>
                  <a:pt x="29" y="23"/>
                  <a:pt x="29" y="23"/>
                  <a:pt x="29" y="23"/>
                </a:cubicBezTo>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Freeform 35">
            <a:extLst>
              <a:ext uri="{FF2B5EF4-FFF2-40B4-BE49-F238E27FC236}">
                <a16:creationId xmlns:a16="http://schemas.microsoft.com/office/drawing/2014/main" id="{FB9E3D73-C37F-478B-90BC-240F662CBA38}"/>
              </a:ext>
            </a:extLst>
          </p:cNvPr>
          <p:cNvSpPr>
            <a:spLocks noEditPoints="1"/>
          </p:cNvSpPr>
          <p:nvPr/>
        </p:nvSpPr>
        <p:spPr bwMode="auto">
          <a:xfrm>
            <a:off x="2844800" y="4403725"/>
            <a:ext cx="223838" cy="225425"/>
          </a:xfrm>
          <a:custGeom>
            <a:avLst/>
            <a:gdLst>
              <a:gd name="T0" fmla="*/ 29 w 59"/>
              <a:gd name="T1" fmla="*/ 30 h 59"/>
              <a:gd name="T2" fmla="*/ 59 w 59"/>
              <a:gd name="T3" fmla="*/ 30 h 59"/>
              <a:gd name="T4" fmla="*/ 29 w 59"/>
              <a:gd name="T5" fmla="*/ 59 h 59"/>
              <a:gd name="T6" fmla="*/ 0 w 59"/>
              <a:gd name="T7" fmla="*/ 30 h 59"/>
              <a:gd name="T8" fmla="*/ 29 w 59"/>
              <a:gd name="T9" fmla="*/ 0 h 59"/>
              <a:gd name="T10" fmla="*/ 29 w 59"/>
              <a:gd name="T11" fmla="*/ 30 h 59"/>
              <a:gd name="T12" fmla="*/ 58 w 59"/>
              <a:gd name="T13" fmla="*/ 20 h 59"/>
              <a:gd name="T14" fmla="*/ 39 w 59"/>
              <a:gd name="T15" fmla="*/ 1 h 59"/>
              <a:gd name="T16" fmla="*/ 39 w 59"/>
              <a:gd name="T17" fmla="*/ 20 h 59"/>
              <a:gd name="T18" fmla="*/ 58 w 59"/>
              <a:gd name="T19"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9" h="59">
                <a:moveTo>
                  <a:pt x="29" y="30"/>
                </a:moveTo>
                <a:cubicBezTo>
                  <a:pt x="59" y="30"/>
                  <a:pt x="59" y="30"/>
                  <a:pt x="59" y="30"/>
                </a:cubicBezTo>
                <a:cubicBezTo>
                  <a:pt x="59" y="46"/>
                  <a:pt x="46" y="59"/>
                  <a:pt x="29" y="59"/>
                </a:cubicBezTo>
                <a:cubicBezTo>
                  <a:pt x="13" y="59"/>
                  <a:pt x="0" y="46"/>
                  <a:pt x="0" y="30"/>
                </a:cubicBezTo>
                <a:cubicBezTo>
                  <a:pt x="0" y="13"/>
                  <a:pt x="13" y="0"/>
                  <a:pt x="29" y="0"/>
                </a:cubicBezTo>
                <a:lnTo>
                  <a:pt x="29" y="30"/>
                </a:lnTo>
                <a:close/>
                <a:moveTo>
                  <a:pt x="58" y="20"/>
                </a:moveTo>
                <a:cubicBezTo>
                  <a:pt x="56" y="11"/>
                  <a:pt x="48" y="3"/>
                  <a:pt x="39" y="1"/>
                </a:cubicBezTo>
                <a:cubicBezTo>
                  <a:pt x="39" y="20"/>
                  <a:pt x="39" y="20"/>
                  <a:pt x="39" y="20"/>
                </a:cubicBezTo>
                <a:lnTo>
                  <a:pt x="58" y="20"/>
                </a:lnTo>
                <a:close/>
              </a:path>
            </a:pathLst>
          </a:custGeom>
          <a:noFill/>
          <a:ln w="1587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A9AB55DB-B397-4E4B-B324-EDF6A8269633}"/>
              </a:ext>
            </a:extLst>
          </p:cNvPr>
          <p:cNvGrpSpPr/>
          <p:nvPr/>
        </p:nvGrpSpPr>
        <p:grpSpPr>
          <a:xfrm>
            <a:off x="4252913" y="1047750"/>
            <a:ext cx="3670300" cy="1600200"/>
            <a:chOff x="4252913" y="1047750"/>
            <a:chExt cx="3670300" cy="1600200"/>
          </a:xfrm>
        </p:grpSpPr>
        <p:sp>
          <p:nvSpPr>
            <p:cNvPr id="36" name="Freeform 36">
              <a:extLst>
                <a:ext uri="{FF2B5EF4-FFF2-40B4-BE49-F238E27FC236}">
                  <a16:creationId xmlns:a16="http://schemas.microsoft.com/office/drawing/2014/main" id="{666CF438-9E46-482A-80DF-03DF688B8A97}"/>
                </a:ext>
              </a:extLst>
            </p:cNvPr>
            <p:cNvSpPr>
              <a:spLocks/>
            </p:cNvSpPr>
            <p:nvPr/>
          </p:nvSpPr>
          <p:spPr bwMode="auto">
            <a:xfrm>
              <a:off x="4252913" y="1047750"/>
              <a:ext cx="3670300" cy="1600200"/>
            </a:xfrm>
            <a:custGeom>
              <a:avLst/>
              <a:gdLst>
                <a:gd name="T0" fmla="*/ 210 w 964"/>
                <a:gd name="T1" fmla="*/ 420 h 420"/>
                <a:gd name="T2" fmla="*/ 0 w 964"/>
                <a:gd name="T3" fmla="*/ 210 h 420"/>
                <a:gd name="T4" fmla="*/ 210 w 964"/>
                <a:gd name="T5" fmla="*/ 0 h 420"/>
                <a:gd name="T6" fmla="*/ 753 w 964"/>
                <a:gd name="T7" fmla="*/ 0 h 420"/>
                <a:gd name="T8" fmla="*/ 964 w 964"/>
                <a:gd name="T9" fmla="*/ 210 h 420"/>
                <a:gd name="T10" fmla="*/ 753 w 964"/>
                <a:gd name="T11" fmla="*/ 420 h 420"/>
                <a:gd name="T12" fmla="*/ 210 w 964"/>
                <a:gd name="T13" fmla="*/ 420 h 420"/>
              </a:gdLst>
              <a:ahLst/>
              <a:cxnLst>
                <a:cxn ang="0">
                  <a:pos x="T0" y="T1"/>
                </a:cxn>
                <a:cxn ang="0">
                  <a:pos x="T2" y="T3"/>
                </a:cxn>
                <a:cxn ang="0">
                  <a:pos x="T4" y="T5"/>
                </a:cxn>
                <a:cxn ang="0">
                  <a:pos x="T6" y="T7"/>
                </a:cxn>
                <a:cxn ang="0">
                  <a:pos x="T8" y="T9"/>
                </a:cxn>
                <a:cxn ang="0">
                  <a:pos x="T10" y="T11"/>
                </a:cxn>
                <a:cxn ang="0">
                  <a:pos x="T12" y="T13"/>
                </a:cxn>
              </a:cxnLst>
              <a:rect l="0" t="0" r="r" b="b"/>
              <a:pathLst>
                <a:path w="964" h="420">
                  <a:moveTo>
                    <a:pt x="210" y="420"/>
                  </a:moveTo>
                  <a:cubicBezTo>
                    <a:pt x="94" y="420"/>
                    <a:pt x="0" y="326"/>
                    <a:pt x="0" y="210"/>
                  </a:cubicBezTo>
                  <a:cubicBezTo>
                    <a:pt x="0" y="94"/>
                    <a:pt x="94" y="0"/>
                    <a:pt x="210" y="0"/>
                  </a:cubicBezTo>
                  <a:cubicBezTo>
                    <a:pt x="753" y="0"/>
                    <a:pt x="753" y="0"/>
                    <a:pt x="753" y="0"/>
                  </a:cubicBezTo>
                  <a:cubicBezTo>
                    <a:pt x="869" y="0"/>
                    <a:pt x="964" y="94"/>
                    <a:pt x="964" y="210"/>
                  </a:cubicBezTo>
                  <a:cubicBezTo>
                    <a:pt x="964" y="326"/>
                    <a:pt x="869" y="420"/>
                    <a:pt x="753" y="420"/>
                  </a:cubicBezTo>
                  <a:lnTo>
                    <a:pt x="210" y="42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7" name="Freeform 37">
              <a:extLst>
                <a:ext uri="{FF2B5EF4-FFF2-40B4-BE49-F238E27FC236}">
                  <a16:creationId xmlns:a16="http://schemas.microsoft.com/office/drawing/2014/main" id="{C48BFE1B-1EBB-4A8A-80AD-39232B721590}"/>
                </a:ext>
              </a:extLst>
            </p:cNvPr>
            <p:cNvSpPr>
              <a:spLocks/>
            </p:cNvSpPr>
            <p:nvPr/>
          </p:nvSpPr>
          <p:spPr bwMode="auto">
            <a:xfrm>
              <a:off x="4462463" y="1260475"/>
              <a:ext cx="3248025" cy="1177925"/>
            </a:xfrm>
            <a:custGeom>
              <a:avLst/>
              <a:gdLst>
                <a:gd name="T0" fmla="*/ 155 w 853"/>
                <a:gd name="T1" fmla="*/ 309 h 309"/>
                <a:gd name="T2" fmla="*/ 0 w 853"/>
                <a:gd name="T3" fmla="*/ 154 h 309"/>
                <a:gd name="T4" fmla="*/ 155 w 853"/>
                <a:gd name="T5" fmla="*/ 0 h 309"/>
                <a:gd name="T6" fmla="*/ 698 w 853"/>
                <a:gd name="T7" fmla="*/ 0 h 309"/>
                <a:gd name="T8" fmla="*/ 853 w 853"/>
                <a:gd name="T9" fmla="*/ 154 h 309"/>
                <a:gd name="T10" fmla="*/ 698 w 853"/>
                <a:gd name="T11" fmla="*/ 309 h 309"/>
                <a:gd name="T12" fmla="*/ 155 w 853"/>
                <a:gd name="T13" fmla="*/ 309 h 309"/>
              </a:gdLst>
              <a:ahLst/>
              <a:cxnLst>
                <a:cxn ang="0">
                  <a:pos x="T0" y="T1"/>
                </a:cxn>
                <a:cxn ang="0">
                  <a:pos x="T2" y="T3"/>
                </a:cxn>
                <a:cxn ang="0">
                  <a:pos x="T4" y="T5"/>
                </a:cxn>
                <a:cxn ang="0">
                  <a:pos x="T6" y="T7"/>
                </a:cxn>
                <a:cxn ang="0">
                  <a:pos x="T8" y="T9"/>
                </a:cxn>
                <a:cxn ang="0">
                  <a:pos x="T10" y="T11"/>
                </a:cxn>
                <a:cxn ang="0">
                  <a:pos x="T12" y="T13"/>
                </a:cxn>
              </a:cxnLst>
              <a:rect l="0" t="0" r="r" b="b"/>
              <a:pathLst>
                <a:path w="853" h="309">
                  <a:moveTo>
                    <a:pt x="155" y="309"/>
                  </a:moveTo>
                  <a:cubicBezTo>
                    <a:pt x="70" y="309"/>
                    <a:pt x="0" y="239"/>
                    <a:pt x="0" y="154"/>
                  </a:cubicBezTo>
                  <a:cubicBezTo>
                    <a:pt x="0" y="69"/>
                    <a:pt x="70" y="0"/>
                    <a:pt x="155" y="0"/>
                  </a:cubicBezTo>
                  <a:cubicBezTo>
                    <a:pt x="698" y="0"/>
                    <a:pt x="698" y="0"/>
                    <a:pt x="698" y="0"/>
                  </a:cubicBezTo>
                  <a:cubicBezTo>
                    <a:pt x="784" y="0"/>
                    <a:pt x="853" y="69"/>
                    <a:pt x="853" y="154"/>
                  </a:cubicBezTo>
                  <a:cubicBezTo>
                    <a:pt x="853" y="239"/>
                    <a:pt x="784" y="309"/>
                    <a:pt x="698" y="309"/>
                  </a:cubicBezTo>
                  <a:lnTo>
                    <a:pt x="155" y="309"/>
                  </a:lnTo>
                  <a:close/>
                </a:path>
              </a:pathLst>
            </a:custGeom>
            <a:solidFill>
              <a:schemeClr val="bg2"/>
            </a:solidFill>
            <a:ln>
              <a:noFill/>
            </a:ln>
            <a:effectLst>
              <a:outerShdw blurRad="177800" dist="101600" dir="2700000" algn="tl" rotWithShape="0">
                <a:schemeClr val="accent1">
                  <a:lumMod val="50000"/>
                  <a:alpha val="52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2" name="Rectangle 26">
              <a:extLst>
                <a:ext uri="{FF2B5EF4-FFF2-40B4-BE49-F238E27FC236}">
                  <a16:creationId xmlns:a16="http://schemas.microsoft.com/office/drawing/2014/main" id="{DC80DB79-5E22-47E8-AB91-CFFA1DC09AFF}"/>
                </a:ext>
              </a:extLst>
            </p:cNvPr>
            <p:cNvSpPr>
              <a:spLocks noChangeArrowheads="1"/>
            </p:cNvSpPr>
            <p:nvPr/>
          </p:nvSpPr>
          <p:spPr bwMode="auto">
            <a:xfrm>
              <a:off x="5430001" y="1579986"/>
              <a:ext cx="1327286"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700" b="1" i="0" u="none" strike="noStrike" cap="none" normalizeH="0" baseline="0">
                  <a:ln>
                    <a:noFill/>
                  </a:ln>
                  <a:solidFill>
                    <a:schemeClr val="tx1">
                      <a:lumMod val="50000"/>
                    </a:schemeClr>
                  </a:solidFill>
                  <a:effectLst/>
                  <a:latin typeface="+mj-lt"/>
                </a:rPr>
                <a:t>Flowchart</a:t>
              </a:r>
              <a:endParaRPr kumimoji="0" lang="en-US" altLang="ru-UA" sz="1700" b="1" i="0" u="none" strike="noStrike" cap="none" normalizeH="0" baseline="0">
                <a:ln>
                  <a:noFill/>
                </a:ln>
                <a:solidFill>
                  <a:schemeClr val="tx1">
                    <a:lumMod val="50000"/>
                  </a:schemeClr>
                </a:solidFill>
                <a:effectLst/>
                <a:latin typeface="+mj-lt"/>
              </a:endParaRPr>
            </a:p>
            <a:p>
              <a:pPr marL="0" marR="0" lvl="0" indent="0" algn="ctr" defTabSz="914400" rtl="0" eaLnBrk="0" fontAlgn="base" latinLnBrk="0" hangingPunct="0">
                <a:lnSpc>
                  <a:spcPct val="100000"/>
                </a:lnSpc>
                <a:spcBef>
                  <a:spcPct val="0"/>
                </a:spcBef>
                <a:spcAft>
                  <a:spcPct val="0"/>
                </a:spcAft>
                <a:buClrTx/>
                <a:buSzTx/>
                <a:buFontTx/>
                <a:buNone/>
                <a:tabLst/>
              </a:pPr>
              <a:r>
                <a:rPr lang="en-US" altLang="ru-UA" sz="1700" b="1">
                  <a:solidFill>
                    <a:schemeClr val="tx1">
                      <a:lumMod val="50000"/>
                    </a:schemeClr>
                  </a:solidFill>
                  <a:latin typeface="+mj-lt"/>
                </a:rPr>
                <a:t>Infographic</a:t>
              </a:r>
              <a:endParaRPr kumimoji="0" lang="ru-UA" altLang="ru-UA" sz="1800" b="1" i="0" u="none" strike="noStrike" cap="none" normalizeH="0" baseline="0">
                <a:ln>
                  <a:noFill/>
                </a:ln>
                <a:solidFill>
                  <a:schemeClr val="tx1">
                    <a:lumMod val="50000"/>
                  </a:schemeClr>
                </a:solidFill>
                <a:effectLst/>
                <a:latin typeface="+mj-lt"/>
              </a:endParaRPr>
            </a:p>
          </p:txBody>
        </p:sp>
      </p:grpSp>
    </p:spTree>
    <p:extLst>
      <p:ext uri="{BB962C8B-B14F-4D97-AF65-F5344CB8AC3E}">
        <p14:creationId xmlns:p14="http://schemas.microsoft.com/office/powerpoint/2010/main" val="173095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250"/>
                                        <p:tgtEl>
                                          <p:spTgt spid="19"/>
                                        </p:tgtEl>
                                      </p:cBhvr>
                                    </p:animEffect>
                                  </p:childTnLst>
                                </p:cTn>
                              </p:par>
                              <p:par>
                                <p:cTn id="8" presetID="0" presetClass="path" presetSubtype="0" accel="50000" decel="50000" fill="hold" grpId="1" nodeType="withEffect">
                                  <p:stCondLst>
                                    <p:cond delay="0"/>
                                  </p:stCondLst>
                                  <p:childTnLst>
                                    <p:animMotion origin="layout" path="M -0.00039 -0.00023 L -0.00039 0.1294 L -0.25768 0.1294 " pathEditMode="relative" ptsTypes="AAA">
                                      <p:cBhvr>
                                        <p:cTn id="9" dur="1500" fill="hold"/>
                                        <p:tgtEl>
                                          <p:spTgt spid="19"/>
                                        </p:tgtEl>
                                        <p:attrNameLst>
                                          <p:attrName>ppt_x</p:attrName>
                                          <p:attrName>ppt_y</p:attrName>
                                        </p:attrNameLst>
                                      </p:cBhvr>
                                    </p:animMotion>
                                  </p:childTnLst>
                                </p:cTn>
                              </p:par>
                              <p:par>
                                <p:cTn id="10" presetID="10" presetClass="entr" presetSubtype="0" fill="hold" grpId="0" nodeType="withEffect">
                                  <p:stCondLst>
                                    <p:cond delay="0"/>
                                  </p:stCondLst>
                                  <p:childTnLst>
                                    <p:set>
                                      <p:cBhvr>
                                        <p:cTn id="11" dur="1" fill="hold">
                                          <p:stCondLst>
                                            <p:cond delay="0"/>
                                          </p:stCondLst>
                                        </p:cTn>
                                        <p:tgtEl>
                                          <p:spTgt spid="18"/>
                                        </p:tgtEl>
                                        <p:attrNameLst>
                                          <p:attrName>style.visibility</p:attrName>
                                        </p:attrNameLst>
                                      </p:cBhvr>
                                      <p:to>
                                        <p:strVal val="visible"/>
                                      </p:to>
                                    </p:set>
                                    <p:animEffect transition="in" filter="fade">
                                      <p:cBhvr>
                                        <p:cTn id="12" dur="250"/>
                                        <p:tgtEl>
                                          <p:spTgt spid="18"/>
                                        </p:tgtEl>
                                      </p:cBhvr>
                                    </p:animEffect>
                                  </p:childTnLst>
                                </p:cTn>
                              </p:par>
                              <p:par>
                                <p:cTn id="13" presetID="0" presetClass="path" presetSubtype="0" accel="50000" decel="50000" fill="hold" grpId="1" nodeType="withEffect">
                                  <p:stCondLst>
                                    <p:cond delay="0"/>
                                  </p:stCondLst>
                                  <p:childTnLst>
                                    <p:animMotion origin="layout" path="M -0.00013 0.00046 L -0.00013 0.12963 L -0.08646 0.12963 " pathEditMode="relative" ptsTypes="AAA">
                                      <p:cBhvr>
                                        <p:cTn id="14" dur="1500" fill="hold"/>
                                        <p:tgtEl>
                                          <p:spTgt spid="18"/>
                                        </p:tgtEl>
                                        <p:attrNameLst>
                                          <p:attrName>ppt_x</p:attrName>
                                          <p:attrName>ppt_y</p:attrName>
                                        </p:attrNameLst>
                                      </p:cBhvr>
                                    </p:animMotion>
                                  </p:childTnLst>
                                </p:cTn>
                              </p:par>
                              <p:par>
                                <p:cTn id="15" presetID="10" presetClass="entr" presetSubtype="0" fill="hold" grpId="0" nodeType="withEffect">
                                  <p:stCondLst>
                                    <p:cond delay="0"/>
                                  </p:stCondLst>
                                  <p:childTnLst>
                                    <p:set>
                                      <p:cBhvr>
                                        <p:cTn id="16" dur="1" fill="hold">
                                          <p:stCondLst>
                                            <p:cond delay="0"/>
                                          </p:stCondLst>
                                        </p:cTn>
                                        <p:tgtEl>
                                          <p:spTgt spid="17"/>
                                        </p:tgtEl>
                                        <p:attrNameLst>
                                          <p:attrName>style.visibility</p:attrName>
                                        </p:attrNameLst>
                                      </p:cBhvr>
                                      <p:to>
                                        <p:strVal val="visible"/>
                                      </p:to>
                                    </p:set>
                                    <p:animEffect transition="in" filter="fade">
                                      <p:cBhvr>
                                        <p:cTn id="17" dur="250"/>
                                        <p:tgtEl>
                                          <p:spTgt spid="17"/>
                                        </p:tgtEl>
                                      </p:cBhvr>
                                    </p:animEffect>
                                  </p:childTnLst>
                                </p:cTn>
                              </p:par>
                              <p:par>
                                <p:cTn id="18" presetID="0" presetClass="path" presetSubtype="0" accel="50000" decel="50000" fill="hold" grpId="1" nodeType="withEffect">
                                  <p:stCondLst>
                                    <p:cond delay="0"/>
                                  </p:stCondLst>
                                  <p:childTnLst>
                                    <p:animMotion origin="layout" path="M 0.00013 -4.44444E-6 L 0.00013 0.12917 " pathEditMode="relative" ptsTypes="AA">
                                      <p:cBhvr>
                                        <p:cTn id="19" dur="1250" fill="hold"/>
                                        <p:tgtEl>
                                          <p:spTgt spid="17"/>
                                        </p:tgtEl>
                                        <p:attrNameLst>
                                          <p:attrName>ppt_x</p:attrName>
                                          <p:attrName>ppt_y</p:attrName>
                                        </p:attrNameLst>
                                      </p:cBhvr>
                                    </p:animMotion>
                                  </p:childTnLst>
                                </p:cTn>
                              </p:par>
                              <p:par>
                                <p:cTn id="20" presetID="10" presetClass="entr" presetSubtype="0" fill="hold" grpId="0" nodeType="with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250"/>
                                        <p:tgtEl>
                                          <p:spTgt spid="16"/>
                                        </p:tgtEl>
                                      </p:cBhvr>
                                    </p:animEffect>
                                  </p:childTnLst>
                                </p:cTn>
                              </p:par>
                              <p:par>
                                <p:cTn id="23" presetID="0" presetClass="path" presetSubtype="0" accel="50000" decel="50000" fill="hold" grpId="1" nodeType="withEffect">
                                  <p:stCondLst>
                                    <p:cond delay="0"/>
                                  </p:stCondLst>
                                  <p:childTnLst>
                                    <p:animMotion origin="layout" path="M -0.00013 0.0007 L -0.00013 0.12848 L 0.08581 0.12848 " pathEditMode="relative" ptsTypes="AAA">
                                      <p:cBhvr>
                                        <p:cTn id="24" dur="1500" fill="hold"/>
                                        <p:tgtEl>
                                          <p:spTgt spid="16"/>
                                        </p:tgtEl>
                                        <p:attrNameLst>
                                          <p:attrName>ppt_x</p:attrName>
                                          <p:attrName>ppt_y</p:attrName>
                                        </p:attrNameLst>
                                      </p:cBhvr>
                                    </p:animMotion>
                                  </p:childTnLst>
                                </p:cTn>
                              </p:par>
                              <p:par>
                                <p:cTn id="25" presetID="10" presetClass="entr" presetSubtype="0"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fade">
                                      <p:cBhvr>
                                        <p:cTn id="27" dur="250"/>
                                        <p:tgtEl>
                                          <p:spTgt spid="15"/>
                                        </p:tgtEl>
                                      </p:cBhvr>
                                    </p:animEffect>
                                  </p:childTnLst>
                                </p:cTn>
                              </p:par>
                              <p:par>
                                <p:cTn id="28" presetID="0" presetClass="path" presetSubtype="0" accel="50000" decel="50000" fill="hold" grpId="1" nodeType="withEffect">
                                  <p:stCondLst>
                                    <p:cond delay="0"/>
                                  </p:stCondLst>
                                  <p:childTnLst>
                                    <p:animMotion origin="layout" path="M 0 -0.00115 L 0 0.1294 L 0.25677 0.1294 " pathEditMode="relative" ptsTypes="AAA">
                                      <p:cBhvr>
                                        <p:cTn id="29" dur="1500" fill="hold"/>
                                        <p:tgtEl>
                                          <p:spTgt spid="15"/>
                                        </p:tgtEl>
                                        <p:attrNameLst>
                                          <p:attrName>ppt_x</p:attrName>
                                          <p:attrName>ppt_y</p:attrName>
                                        </p:attrNameLst>
                                      </p:cBhvr>
                                    </p:animMotion>
                                  </p:childTnLst>
                                </p:cTn>
                              </p:par>
                              <p:par>
                                <p:cTn id="30" presetID="22" presetClass="entr" presetSubtype="1" fill="hold" grpId="0" nodeType="withEffect">
                                  <p:stCondLst>
                                    <p:cond delay="0"/>
                                  </p:stCondLst>
                                  <p:childTnLst>
                                    <p:set>
                                      <p:cBhvr>
                                        <p:cTn id="31" dur="1" fill="hold">
                                          <p:stCondLst>
                                            <p:cond delay="0"/>
                                          </p:stCondLst>
                                        </p:cTn>
                                        <p:tgtEl>
                                          <p:spTgt spid="6"/>
                                        </p:tgtEl>
                                        <p:attrNameLst>
                                          <p:attrName>style.visibility</p:attrName>
                                        </p:attrNameLst>
                                      </p:cBhvr>
                                      <p:to>
                                        <p:strVal val="visible"/>
                                      </p:to>
                                    </p:set>
                                    <p:animEffect transition="in" filter="wipe(up)">
                                      <p:cBhvr>
                                        <p:cTn id="32" dur="500"/>
                                        <p:tgtEl>
                                          <p:spTgt spid="6"/>
                                        </p:tgtEl>
                                      </p:cBhvr>
                                    </p:animEffect>
                                  </p:childTnLst>
                                </p:cTn>
                              </p:par>
                              <p:par>
                                <p:cTn id="33" presetID="22" presetClass="entr" presetSubtype="2" fill="hold" grpId="0" nodeType="withEffect">
                                  <p:stCondLst>
                                    <p:cond delay="250"/>
                                  </p:stCondLst>
                                  <p:childTnLst>
                                    <p:set>
                                      <p:cBhvr>
                                        <p:cTn id="34" dur="1" fill="hold">
                                          <p:stCondLst>
                                            <p:cond delay="0"/>
                                          </p:stCondLst>
                                        </p:cTn>
                                        <p:tgtEl>
                                          <p:spTgt spid="11"/>
                                        </p:tgtEl>
                                        <p:attrNameLst>
                                          <p:attrName>style.visibility</p:attrName>
                                        </p:attrNameLst>
                                      </p:cBhvr>
                                      <p:to>
                                        <p:strVal val="visible"/>
                                      </p:to>
                                    </p:set>
                                    <p:animEffect transition="in" filter="wipe(right)">
                                      <p:cBhvr>
                                        <p:cTn id="35" dur="500"/>
                                        <p:tgtEl>
                                          <p:spTgt spid="11"/>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14"/>
                                        </p:tgtEl>
                                        <p:attrNameLst>
                                          <p:attrName>style.visibility</p:attrName>
                                        </p:attrNameLst>
                                      </p:cBhvr>
                                      <p:to>
                                        <p:strVal val="visible"/>
                                      </p:to>
                                    </p:set>
                                    <p:animEffect transition="in" filter="wipe(left)">
                                      <p:cBhvr>
                                        <p:cTn id="38" dur="500"/>
                                        <p:tgtEl>
                                          <p:spTgt spid="14"/>
                                        </p:tgtEl>
                                      </p:cBhvr>
                                    </p:animEffect>
                                  </p:childTnLst>
                                </p:cTn>
                              </p:par>
                              <p:par>
                                <p:cTn id="39" presetID="22" presetClass="entr" presetSubtype="1" fill="hold" grpId="0" nodeType="withEffect">
                                  <p:stCondLst>
                                    <p:cond delay="500"/>
                                  </p:stCondLst>
                                  <p:childTnLst>
                                    <p:set>
                                      <p:cBhvr>
                                        <p:cTn id="40" dur="1" fill="hold">
                                          <p:stCondLst>
                                            <p:cond delay="0"/>
                                          </p:stCondLst>
                                        </p:cTn>
                                        <p:tgtEl>
                                          <p:spTgt spid="9"/>
                                        </p:tgtEl>
                                        <p:attrNameLst>
                                          <p:attrName>style.visibility</p:attrName>
                                        </p:attrNameLst>
                                      </p:cBhvr>
                                      <p:to>
                                        <p:strVal val="visible"/>
                                      </p:to>
                                    </p:set>
                                    <p:animEffect transition="in" filter="wipe(up)">
                                      <p:cBhvr>
                                        <p:cTn id="41" dur="500"/>
                                        <p:tgtEl>
                                          <p:spTgt spid="9"/>
                                        </p:tgtEl>
                                      </p:cBhvr>
                                    </p:animEffect>
                                  </p:childTnLst>
                                </p:cTn>
                              </p:par>
                              <p:par>
                                <p:cTn id="42" presetID="22" presetClass="entr" presetSubtype="1" fill="hold" grpId="0" nodeType="withEffect">
                                  <p:stCondLst>
                                    <p:cond delay="500"/>
                                  </p:stCondLst>
                                  <p:childTnLst>
                                    <p:set>
                                      <p:cBhvr>
                                        <p:cTn id="43" dur="1" fill="hold">
                                          <p:stCondLst>
                                            <p:cond delay="0"/>
                                          </p:stCondLst>
                                        </p:cTn>
                                        <p:tgtEl>
                                          <p:spTgt spid="8"/>
                                        </p:tgtEl>
                                        <p:attrNameLst>
                                          <p:attrName>style.visibility</p:attrName>
                                        </p:attrNameLst>
                                      </p:cBhvr>
                                      <p:to>
                                        <p:strVal val="visible"/>
                                      </p:to>
                                    </p:set>
                                    <p:animEffect transition="in" filter="wipe(up)">
                                      <p:cBhvr>
                                        <p:cTn id="44" dur="500"/>
                                        <p:tgtEl>
                                          <p:spTgt spid="8"/>
                                        </p:tgtEl>
                                      </p:cBhvr>
                                    </p:animEffect>
                                  </p:childTnLst>
                                </p:cTn>
                              </p:par>
                              <p:par>
                                <p:cTn id="45" presetID="22" presetClass="entr" presetSubtype="1" fill="hold" grpId="0" nodeType="withEffect">
                                  <p:stCondLst>
                                    <p:cond delay="500"/>
                                  </p:stCondLst>
                                  <p:childTnLst>
                                    <p:set>
                                      <p:cBhvr>
                                        <p:cTn id="46" dur="1" fill="hold">
                                          <p:stCondLst>
                                            <p:cond delay="0"/>
                                          </p:stCondLst>
                                        </p:cTn>
                                        <p:tgtEl>
                                          <p:spTgt spid="7"/>
                                        </p:tgtEl>
                                        <p:attrNameLst>
                                          <p:attrName>style.visibility</p:attrName>
                                        </p:attrNameLst>
                                      </p:cBhvr>
                                      <p:to>
                                        <p:strVal val="visible"/>
                                      </p:to>
                                    </p:set>
                                    <p:animEffect transition="in" filter="wipe(up)">
                                      <p:cBhvr>
                                        <p:cTn id="47" dur="500"/>
                                        <p:tgtEl>
                                          <p:spTgt spid="7"/>
                                        </p:tgtEl>
                                      </p:cBhvr>
                                    </p:animEffect>
                                  </p:childTnLst>
                                </p:cTn>
                              </p:par>
                              <p:par>
                                <p:cTn id="48" presetID="22" presetClass="entr" presetSubtype="1" fill="hold" grpId="0" nodeType="withEffect">
                                  <p:stCondLst>
                                    <p:cond delay="500"/>
                                  </p:stCondLst>
                                  <p:childTnLst>
                                    <p:set>
                                      <p:cBhvr>
                                        <p:cTn id="49" dur="1" fill="hold">
                                          <p:stCondLst>
                                            <p:cond delay="0"/>
                                          </p:stCondLst>
                                        </p:cTn>
                                        <p:tgtEl>
                                          <p:spTgt spid="10"/>
                                        </p:tgtEl>
                                        <p:attrNameLst>
                                          <p:attrName>style.visibility</p:attrName>
                                        </p:attrNameLst>
                                      </p:cBhvr>
                                      <p:to>
                                        <p:strVal val="visible"/>
                                      </p:to>
                                    </p:set>
                                    <p:animEffect transition="in" filter="wipe(up)">
                                      <p:cBhvr>
                                        <p:cTn id="50" dur="500"/>
                                        <p:tgtEl>
                                          <p:spTgt spid="10"/>
                                        </p:tgtEl>
                                      </p:cBhvr>
                                    </p:animEffect>
                                  </p:childTnLst>
                                </p:cTn>
                              </p:par>
                              <p:par>
                                <p:cTn id="51" presetID="2" presetClass="entr" presetSubtype="4" decel="100000" fill="hold" nodeType="withEffect">
                                  <p:stCondLst>
                                    <p:cond delay="750"/>
                                  </p:stCondLst>
                                  <p:childTnLst>
                                    <p:set>
                                      <p:cBhvr>
                                        <p:cTn id="52" dur="1" fill="hold">
                                          <p:stCondLst>
                                            <p:cond delay="0"/>
                                          </p:stCondLst>
                                        </p:cTn>
                                        <p:tgtEl>
                                          <p:spTgt spid="4"/>
                                        </p:tgtEl>
                                        <p:attrNameLst>
                                          <p:attrName>style.visibility</p:attrName>
                                        </p:attrNameLst>
                                      </p:cBhvr>
                                      <p:to>
                                        <p:strVal val="visible"/>
                                      </p:to>
                                    </p:set>
                                    <p:anim calcmode="lin" valueType="num">
                                      <p:cBhvr additive="base">
                                        <p:cTn id="53" dur="1000" fill="hold"/>
                                        <p:tgtEl>
                                          <p:spTgt spid="4"/>
                                        </p:tgtEl>
                                        <p:attrNameLst>
                                          <p:attrName>ppt_x</p:attrName>
                                        </p:attrNameLst>
                                      </p:cBhvr>
                                      <p:tavLst>
                                        <p:tav tm="0">
                                          <p:val>
                                            <p:strVal val="#ppt_x"/>
                                          </p:val>
                                        </p:tav>
                                        <p:tav tm="100000">
                                          <p:val>
                                            <p:strVal val="#ppt_x"/>
                                          </p:val>
                                        </p:tav>
                                      </p:tavLst>
                                    </p:anim>
                                    <p:anim calcmode="lin" valueType="num">
                                      <p:cBhvr additive="base">
                                        <p:cTn id="54" dur="1000" fill="hold"/>
                                        <p:tgtEl>
                                          <p:spTgt spid="4"/>
                                        </p:tgtEl>
                                        <p:attrNameLst>
                                          <p:attrName>ppt_y</p:attrName>
                                        </p:attrNameLst>
                                      </p:cBhvr>
                                      <p:tavLst>
                                        <p:tav tm="0">
                                          <p:val>
                                            <p:strVal val="1+#ppt_h/2"/>
                                          </p:val>
                                        </p:tav>
                                        <p:tav tm="100000">
                                          <p:val>
                                            <p:strVal val="#ppt_y"/>
                                          </p:val>
                                        </p:tav>
                                      </p:tavLst>
                                    </p:anim>
                                  </p:childTnLst>
                                </p:cTn>
                              </p:par>
                              <p:par>
                                <p:cTn id="55" presetID="2" presetClass="entr" presetSubtype="4" decel="100000" fill="hold" nodeType="withEffect">
                                  <p:stCondLst>
                                    <p:cond delay="1000"/>
                                  </p:stCondLst>
                                  <p:childTnLst>
                                    <p:set>
                                      <p:cBhvr>
                                        <p:cTn id="56" dur="1" fill="hold">
                                          <p:stCondLst>
                                            <p:cond delay="0"/>
                                          </p:stCondLst>
                                        </p:cTn>
                                        <p:tgtEl>
                                          <p:spTgt spid="5"/>
                                        </p:tgtEl>
                                        <p:attrNameLst>
                                          <p:attrName>style.visibility</p:attrName>
                                        </p:attrNameLst>
                                      </p:cBhvr>
                                      <p:to>
                                        <p:strVal val="visible"/>
                                      </p:to>
                                    </p:set>
                                    <p:anim calcmode="lin" valueType="num">
                                      <p:cBhvr additive="base">
                                        <p:cTn id="57" dur="1000" fill="hold"/>
                                        <p:tgtEl>
                                          <p:spTgt spid="5"/>
                                        </p:tgtEl>
                                        <p:attrNameLst>
                                          <p:attrName>ppt_x</p:attrName>
                                        </p:attrNameLst>
                                      </p:cBhvr>
                                      <p:tavLst>
                                        <p:tav tm="0">
                                          <p:val>
                                            <p:strVal val="#ppt_x"/>
                                          </p:val>
                                        </p:tav>
                                        <p:tav tm="100000">
                                          <p:val>
                                            <p:strVal val="#ppt_x"/>
                                          </p:val>
                                        </p:tav>
                                      </p:tavLst>
                                    </p:anim>
                                    <p:anim calcmode="lin" valueType="num">
                                      <p:cBhvr additive="base">
                                        <p:cTn id="58" dur="1000" fill="hold"/>
                                        <p:tgtEl>
                                          <p:spTgt spid="5"/>
                                        </p:tgtEl>
                                        <p:attrNameLst>
                                          <p:attrName>ppt_y</p:attrName>
                                        </p:attrNameLst>
                                      </p:cBhvr>
                                      <p:tavLst>
                                        <p:tav tm="0">
                                          <p:val>
                                            <p:strVal val="1+#ppt_h/2"/>
                                          </p:val>
                                        </p:tav>
                                        <p:tav tm="100000">
                                          <p:val>
                                            <p:strVal val="#ppt_y"/>
                                          </p:val>
                                        </p:tav>
                                      </p:tavLst>
                                    </p:anim>
                                  </p:childTnLst>
                                </p:cTn>
                              </p:par>
                              <p:par>
                                <p:cTn id="59" presetID="2" presetClass="entr" presetSubtype="4" decel="100000" fill="hold" nodeType="withEffect">
                                  <p:stCondLst>
                                    <p:cond delay="1250"/>
                                  </p:stCondLst>
                                  <p:childTnLst>
                                    <p:set>
                                      <p:cBhvr>
                                        <p:cTn id="60" dur="1" fill="hold">
                                          <p:stCondLst>
                                            <p:cond delay="0"/>
                                          </p:stCondLst>
                                        </p:cTn>
                                        <p:tgtEl>
                                          <p:spTgt spid="24"/>
                                        </p:tgtEl>
                                        <p:attrNameLst>
                                          <p:attrName>style.visibility</p:attrName>
                                        </p:attrNameLst>
                                      </p:cBhvr>
                                      <p:to>
                                        <p:strVal val="visible"/>
                                      </p:to>
                                    </p:set>
                                    <p:anim calcmode="lin" valueType="num">
                                      <p:cBhvr additive="base">
                                        <p:cTn id="61" dur="1000" fill="hold"/>
                                        <p:tgtEl>
                                          <p:spTgt spid="24"/>
                                        </p:tgtEl>
                                        <p:attrNameLst>
                                          <p:attrName>ppt_x</p:attrName>
                                        </p:attrNameLst>
                                      </p:cBhvr>
                                      <p:tavLst>
                                        <p:tav tm="0">
                                          <p:val>
                                            <p:strVal val="#ppt_x"/>
                                          </p:val>
                                        </p:tav>
                                        <p:tav tm="100000">
                                          <p:val>
                                            <p:strVal val="#ppt_x"/>
                                          </p:val>
                                        </p:tav>
                                      </p:tavLst>
                                    </p:anim>
                                    <p:anim calcmode="lin" valueType="num">
                                      <p:cBhvr additive="base">
                                        <p:cTn id="62" dur="1000" fill="hold"/>
                                        <p:tgtEl>
                                          <p:spTgt spid="24"/>
                                        </p:tgtEl>
                                        <p:attrNameLst>
                                          <p:attrName>ppt_y</p:attrName>
                                        </p:attrNameLst>
                                      </p:cBhvr>
                                      <p:tavLst>
                                        <p:tav tm="0">
                                          <p:val>
                                            <p:strVal val="1+#ppt_h/2"/>
                                          </p:val>
                                        </p:tav>
                                        <p:tav tm="100000">
                                          <p:val>
                                            <p:strVal val="#ppt_y"/>
                                          </p:val>
                                        </p:tav>
                                      </p:tavLst>
                                    </p:anim>
                                  </p:childTnLst>
                                </p:cTn>
                              </p:par>
                              <p:par>
                                <p:cTn id="63" presetID="2" presetClass="entr" presetSubtype="4" decel="100000" fill="hold" nodeType="withEffect">
                                  <p:stCondLst>
                                    <p:cond delay="1500"/>
                                  </p:stCondLst>
                                  <p:childTnLst>
                                    <p:set>
                                      <p:cBhvr>
                                        <p:cTn id="64" dur="1" fill="hold">
                                          <p:stCondLst>
                                            <p:cond delay="0"/>
                                          </p:stCondLst>
                                        </p:cTn>
                                        <p:tgtEl>
                                          <p:spTgt spid="25"/>
                                        </p:tgtEl>
                                        <p:attrNameLst>
                                          <p:attrName>style.visibility</p:attrName>
                                        </p:attrNameLst>
                                      </p:cBhvr>
                                      <p:to>
                                        <p:strVal val="visible"/>
                                      </p:to>
                                    </p:set>
                                    <p:anim calcmode="lin" valueType="num">
                                      <p:cBhvr additive="base">
                                        <p:cTn id="65" dur="1000" fill="hold"/>
                                        <p:tgtEl>
                                          <p:spTgt spid="25"/>
                                        </p:tgtEl>
                                        <p:attrNameLst>
                                          <p:attrName>ppt_x</p:attrName>
                                        </p:attrNameLst>
                                      </p:cBhvr>
                                      <p:tavLst>
                                        <p:tav tm="0">
                                          <p:val>
                                            <p:strVal val="#ppt_x"/>
                                          </p:val>
                                        </p:tav>
                                        <p:tav tm="100000">
                                          <p:val>
                                            <p:strVal val="#ppt_x"/>
                                          </p:val>
                                        </p:tav>
                                      </p:tavLst>
                                    </p:anim>
                                    <p:anim calcmode="lin" valueType="num">
                                      <p:cBhvr additive="base">
                                        <p:cTn id="66" dur="1000" fill="hold"/>
                                        <p:tgtEl>
                                          <p:spTgt spid="25"/>
                                        </p:tgtEl>
                                        <p:attrNameLst>
                                          <p:attrName>ppt_y</p:attrName>
                                        </p:attrNameLst>
                                      </p:cBhvr>
                                      <p:tavLst>
                                        <p:tav tm="0">
                                          <p:val>
                                            <p:strVal val="1+#ppt_h/2"/>
                                          </p:val>
                                        </p:tav>
                                        <p:tav tm="100000">
                                          <p:val>
                                            <p:strVal val="#ppt_y"/>
                                          </p:val>
                                        </p:tav>
                                      </p:tavLst>
                                    </p:anim>
                                  </p:childTnLst>
                                </p:cTn>
                              </p:par>
                              <p:par>
                                <p:cTn id="67" presetID="10" presetClass="entr" presetSubtype="0" fill="hold" grpId="0" nodeType="withEffect">
                                  <p:stCondLst>
                                    <p:cond delay="1250"/>
                                  </p:stCondLst>
                                  <p:childTnLst>
                                    <p:set>
                                      <p:cBhvr>
                                        <p:cTn id="68" dur="1" fill="hold">
                                          <p:stCondLst>
                                            <p:cond delay="0"/>
                                          </p:stCondLst>
                                        </p:cTn>
                                        <p:tgtEl>
                                          <p:spTgt spid="35"/>
                                        </p:tgtEl>
                                        <p:attrNameLst>
                                          <p:attrName>style.visibility</p:attrName>
                                        </p:attrNameLst>
                                      </p:cBhvr>
                                      <p:to>
                                        <p:strVal val="visible"/>
                                      </p:to>
                                    </p:set>
                                    <p:animEffect transition="in" filter="fade">
                                      <p:cBhvr>
                                        <p:cTn id="69" dur="500"/>
                                        <p:tgtEl>
                                          <p:spTgt spid="35"/>
                                        </p:tgtEl>
                                      </p:cBhvr>
                                    </p:animEffect>
                                  </p:childTnLst>
                                </p:cTn>
                              </p:par>
                              <p:par>
                                <p:cTn id="70" presetID="10" presetClass="entr" presetSubtype="0" fill="hold" grpId="0" nodeType="withEffect">
                                  <p:stCondLst>
                                    <p:cond delay="1500"/>
                                  </p:stCondLst>
                                  <p:childTnLst>
                                    <p:set>
                                      <p:cBhvr>
                                        <p:cTn id="71" dur="1" fill="hold">
                                          <p:stCondLst>
                                            <p:cond delay="0"/>
                                          </p:stCondLst>
                                        </p:cTn>
                                        <p:tgtEl>
                                          <p:spTgt spid="34"/>
                                        </p:tgtEl>
                                        <p:attrNameLst>
                                          <p:attrName>style.visibility</p:attrName>
                                        </p:attrNameLst>
                                      </p:cBhvr>
                                      <p:to>
                                        <p:strVal val="visible"/>
                                      </p:to>
                                    </p:set>
                                    <p:animEffect transition="in" filter="fade">
                                      <p:cBhvr>
                                        <p:cTn id="72" dur="500"/>
                                        <p:tgtEl>
                                          <p:spTgt spid="34"/>
                                        </p:tgtEl>
                                      </p:cBhvr>
                                    </p:animEffect>
                                  </p:childTnLst>
                                </p:cTn>
                              </p:par>
                              <p:par>
                                <p:cTn id="73" presetID="10" presetClass="entr" presetSubtype="0" fill="hold" grpId="0" nodeType="withEffect">
                                  <p:stCondLst>
                                    <p:cond delay="1750"/>
                                  </p:stCondLst>
                                  <p:childTnLst>
                                    <p:set>
                                      <p:cBhvr>
                                        <p:cTn id="74" dur="1" fill="hold">
                                          <p:stCondLst>
                                            <p:cond delay="0"/>
                                          </p:stCondLst>
                                        </p:cTn>
                                        <p:tgtEl>
                                          <p:spTgt spid="32"/>
                                        </p:tgtEl>
                                        <p:attrNameLst>
                                          <p:attrName>style.visibility</p:attrName>
                                        </p:attrNameLst>
                                      </p:cBhvr>
                                      <p:to>
                                        <p:strVal val="visible"/>
                                      </p:to>
                                    </p:set>
                                    <p:animEffect transition="in" filter="fade">
                                      <p:cBhvr>
                                        <p:cTn id="75" dur="500"/>
                                        <p:tgtEl>
                                          <p:spTgt spid="32"/>
                                        </p:tgtEl>
                                      </p:cBhvr>
                                    </p:animEffect>
                                  </p:childTnLst>
                                </p:cTn>
                              </p:par>
                              <p:par>
                                <p:cTn id="76" presetID="10" presetClass="entr" presetSubtype="0" fill="hold" grpId="0" nodeType="withEffect">
                                  <p:stCondLst>
                                    <p:cond delay="2000"/>
                                  </p:stCondLst>
                                  <p:childTnLst>
                                    <p:set>
                                      <p:cBhvr>
                                        <p:cTn id="77" dur="1" fill="hold">
                                          <p:stCondLst>
                                            <p:cond delay="0"/>
                                          </p:stCondLst>
                                        </p:cTn>
                                        <p:tgtEl>
                                          <p:spTgt spid="33"/>
                                        </p:tgtEl>
                                        <p:attrNameLst>
                                          <p:attrName>style.visibility</p:attrName>
                                        </p:attrNameLst>
                                      </p:cBhvr>
                                      <p:to>
                                        <p:strVal val="visible"/>
                                      </p:to>
                                    </p:set>
                                    <p:animEffect transition="in" filter="fade">
                                      <p:cBhvr>
                                        <p:cTn id="78" dur="500"/>
                                        <p:tgtEl>
                                          <p:spTgt spid="33"/>
                                        </p:tgtEl>
                                      </p:cBhvr>
                                    </p:animEffect>
                                  </p:childTnLst>
                                </p:cTn>
                              </p:par>
                              <p:par>
                                <p:cTn id="79" presetID="10" presetClass="entr" presetSubtype="0" fill="hold" grpId="0" nodeType="withEffect">
                                  <p:stCondLst>
                                    <p:cond delay="1250"/>
                                  </p:stCondLst>
                                  <p:childTnLst>
                                    <p:set>
                                      <p:cBhvr>
                                        <p:cTn id="80" dur="1" fill="hold">
                                          <p:stCondLst>
                                            <p:cond delay="0"/>
                                          </p:stCondLst>
                                        </p:cTn>
                                        <p:tgtEl>
                                          <p:spTgt spid="31"/>
                                        </p:tgtEl>
                                        <p:attrNameLst>
                                          <p:attrName>style.visibility</p:attrName>
                                        </p:attrNameLst>
                                      </p:cBhvr>
                                      <p:to>
                                        <p:strVal val="visible"/>
                                      </p:to>
                                    </p:set>
                                    <p:animEffect transition="in" filter="fade">
                                      <p:cBhvr>
                                        <p:cTn id="81" dur="500"/>
                                        <p:tgtEl>
                                          <p:spTgt spid="31"/>
                                        </p:tgtEl>
                                      </p:cBhvr>
                                    </p:animEffect>
                                  </p:childTnLst>
                                </p:cTn>
                              </p:par>
                              <p:par>
                                <p:cTn id="82" presetID="10" presetClass="entr" presetSubtype="0" fill="hold" grpId="0" nodeType="withEffect">
                                  <p:stCondLst>
                                    <p:cond delay="1500"/>
                                  </p:stCondLst>
                                  <p:childTnLst>
                                    <p:set>
                                      <p:cBhvr>
                                        <p:cTn id="83" dur="1" fill="hold">
                                          <p:stCondLst>
                                            <p:cond delay="0"/>
                                          </p:stCondLst>
                                        </p:cTn>
                                        <p:tgtEl>
                                          <p:spTgt spid="28"/>
                                        </p:tgtEl>
                                        <p:attrNameLst>
                                          <p:attrName>style.visibility</p:attrName>
                                        </p:attrNameLst>
                                      </p:cBhvr>
                                      <p:to>
                                        <p:strVal val="visible"/>
                                      </p:to>
                                    </p:set>
                                    <p:animEffect transition="in" filter="fade">
                                      <p:cBhvr>
                                        <p:cTn id="84" dur="500"/>
                                        <p:tgtEl>
                                          <p:spTgt spid="28"/>
                                        </p:tgtEl>
                                      </p:cBhvr>
                                    </p:animEffect>
                                  </p:childTnLst>
                                </p:cTn>
                              </p:par>
                              <p:par>
                                <p:cTn id="85" presetID="10" presetClass="entr" presetSubtype="0" fill="hold" grpId="0" nodeType="withEffect">
                                  <p:stCondLst>
                                    <p:cond delay="1750"/>
                                  </p:stCondLst>
                                  <p:childTnLst>
                                    <p:set>
                                      <p:cBhvr>
                                        <p:cTn id="86" dur="1" fill="hold">
                                          <p:stCondLst>
                                            <p:cond delay="0"/>
                                          </p:stCondLst>
                                        </p:cTn>
                                        <p:tgtEl>
                                          <p:spTgt spid="30"/>
                                        </p:tgtEl>
                                        <p:attrNameLst>
                                          <p:attrName>style.visibility</p:attrName>
                                        </p:attrNameLst>
                                      </p:cBhvr>
                                      <p:to>
                                        <p:strVal val="visible"/>
                                      </p:to>
                                    </p:set>
                                    <p:animEffect transition="in" filter="fade">
                                      <p:cBhvr>
                                        <p:cTn id="87" dur="500"/>
                                        <p:tgtEl>
                                          <p:spTgt spid="30"/>
                                        </p:tgtEl>
                                      </p:cBhvr>
                                    </p:animEffect>
                                  </p:childTnLst>
                                </p:cTn>
                              </p:par>
                              <p:par>
                                <p:cTn id="88" presetID="10" presetClass="entr" presetSubtype="0" fill="hold" grpId="0" nodeType="withEffect">
                                  <p:stCondLst>
                                    <p:cond delay="2000"/>
                                  </p:stCondLst>
                                  <p:childTnLst>
                                    <p:set>
                                      <p:cBhvr>
                                        <p:cTn id="89" dur="1" fill="hold">
                                          <p:stCondLst>
                                            <p:cond delay="0"/>
                                          </p:stCondLst>
                                        </p:cTn>
                                        <p:tgtEl>
                                          <p:spTgt spid="29"/>
                                        </p:tgtEl>
                                        <p:attrNameLst>
                                          <p:attrName>style.visibility</p:attrName>
                                        </p:attrNameLst>
                                      </p:cBhvr>
                                      <p:to>
                                        <p:strVal val="visible"/>
                                      </p:to>
                                    </p:set>
                                    <p:animEffect transition="in" filter="fade">
                                      <p:cBhvr>
                                        <p:cTn id="90"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4" grpId="0" animBg="1"/>
      <p:bldP spid="19" grpId="0" animBg="1"/>
      <p:bldP spid="19" grpId="1" animBg="1"/>
      <p:bldP spid="18" grpId="0" animBg="1"/>
      <p:bldP spid="18" grpId="1" animBg="1"/>
      <p:bldP spid="17" grpId="0" animBg="1"/>
      <p:bldP spid="17" grpId="1" animBg="1"/>
      <p:bldP spid="16" grpId="0" animBg="1"/>
      <p:bldP spid="16" grpId="1" animBg="1"/>
      <p:bldP spid="15" grpId="0" animBg="1"/>
      <p:bldP spid="15" grpId="1" animBg="1"/>
      <p:bldP spid="28" grpId="0"/>
      <p:bldP spid="29" grpId="0"/>
      <p:bldP spid="30" grpId="0"/>
      <p:bldP spid="31" grpId="0"/>
      <p:bldP spid="32" grpId="0" animBg="1"/>
      <p:bldP spid="33" grpId="0" animBg="1"/>
      <p:bldP spid="34" grpId="0" animBg="1"/>
      <p:bldP spid="35"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 name="Rectangle: Rounded Corners 101">
            <a:extLst>
              <a:ext uri="{FF2B5EF4-FFF2-40B4-BE49-F238E27FC236}">
                <a16:creationId xmlns:a16="http://schemas.microsoft.com/office/drawing/2014/main" id="{E89FB710-E016-4B8A-98E2-395C8E4DDD1E}"/>
              </a:ext>
            </a:extLst>
          </p:cNvPr>
          <p:cNvSpPr/>
          <p:nvPr/>
        </p:nvSpPr>
        <p:spPr>
          <a:xfrm>
            <a:off x="5429091" y="1220597"/>
            <a:ext cx="6288348" cy="2698243"/>
          </a:xfrm>
          <a:prstGeom prst="roundRect">
            <a:avLst>
              <a:gd name="adj" fmla="val 4707"/>
            </a:avLst>
          </a:prstGeom>
          <a:solidFill>
            <a:schemeClr val="bg1"/>
          </a:solidFill>
          <a:ln>
            <a:noFill/>
          </a:ln>
          <a:effectLst>
            <a:outerShdw blurRad="25400" dist="12700" dir="2700000" algn="ctr" rotWithShape="0">
              <a:srgbClr val="000104">
                <a:alpha val="1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Rounded Corners 80">
            <a:extLst>
              <a:ext uri="{FF2B5EF4-FFF2-40B4-BE49-F238E27FC236}">
                <a16:creationId xmlns:a16="http://schemas.microsoft.com/office/drawing/2014/main" id="{26F6AEEC-71B7-4435-8BB1-78AF091B45FC}"/>
              </a:ext>
            </a:extLst>
          </p:cNvPr>
          <p:cNvSpPr/>
          <p:nvPr/>
        </p:nvSpPr>
        <p:spPr>
          <a:xfrm>
            <a:off x="474562" y="1220597"/>
            <a:ext cx="4607796" cy="2698243"/>
          </a:xfrm>
          <a:prstGeom prst="roundRect">
            <a:avLst>
              <a:gd name="adj" fmla="val 4707"/>
            </a:avLst>
          </a:prstGeom>
          <a:solidFill>
            <a:schemeClr val="bg1"/>
          </a:solidFill>
          <a:ln>
            <a:noFill/>
          </a:ln>
          <a:effectLst>
            <a:outerShdw blurRad="25400" dist="12700" dir="2700000" algn="ctr" rotWithShape="0">
              <a:srgbClr val="000104">
                <a:alpha val="15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9" name="Group 58">
            <a:extLst>
              <a:ext uri="{FF2B5EF4-FFF2-40B4-BE49-F238E27FC236}">
                <a16:creationId xmlns:a16="http://schemas.microsoft.com/office/drawing/2014/main" id="{D9F2169E-7B97-4AFF-8191-5697CF42A6DD}"/>
              </a:ext>
            </a:extLst>
          </p:cNvPr>
          <p:cNvGrpSpPr/>
          <p:nvPr/>
        </p:nvGrpSpPr>
        <p:grpSpPr>
          <a:xfrm>
            <a:off x="673674" y="1571545"/>
            <a:ext cx="4209572" cy="1986940"/>
            <a:chOff x="730648" y="1988031"/>
            <a:chExt cx="4209572" cy="1986940"/>
          </a:xfrm>
        </p:grpSpPr>
        <p:sp>
          <p:nvSpPr>
            <p:cNvPr id="9" name="TextBox 8">
              <a:extLst>
                <a:ext uri="{FF2B5EF4-FFF2-40B4-BE49-F238E27FC236}">
                  <a16:creationId xmlns:a16="http://schemas.microsoft.com/office/drawing/2014/main" id="{3C045793-19E7-4DD9-9D4A-F14FDC39435D}"/>
                </a:ext>
              </a:extLst>
            </p:cNvPr>
            <p:cNvSpPr txBox="1"/>
            <p:nvPr/>
          </p:nvSpPr>
          <p:spPr>
            <a:xfrm>
              <a:off x="730649" y="1988031"/>
              <a:ext cx="1491929" cy="400110"/>
            </a:xfrm>
            <a:prstGeom prst="rect">
              <a:avLst/>
            </a:prstGeom>
            <a:noFill/>
          </p:spPr>
          <p:txBody>
            <a:bodyPr wrap="square" rtlCol="0">
              <a:spAutoFit/>
            </a:bodyPr>
            <a:lstStyle/>
            <a:p>
              <a:r>
                <a:rPr lang="en-US" sz="2000" b="1">
                  <a:solidFill>
                    <a:schemeClr val="tx2"/>
                  </a:solidFill>
                  <a:latin typeface="Montserrat" panose="00000500000000000000" pitchFamily="2" charset="0"/>
                </a:rPr>
                <a:t>Balance</a:t>
              </a:r>
            </a:p>
          </p:txBody>
        </p:sp>
        <p:sp>
          <p:nvSpPr>
            <p:cNvPr id="10" name="TextBox 9">
              <a:extLst>
                <a:ext uri="{FF2B5EF4-FFF2-40B4-BE49-F238E27FC236}">
                  <a16:creationId xmlns:a16="http://schemas.microsoft.com/office/drawing/2014/main" id="{A2FCB176-FC57-4BF8-84D1-3E4D267D9796}"/>
                </a:ext>
              </a:extLst>
            </p:cNvPr>
            <p:cNvSpPr txBox="1"/>
            <p:nvPr/>
          </p:nvSpPr>
          <p:spPr>
            <a:xfrm>
              <a:off x="730648" y="2517090"/>
              <a:ext cx="2825429" cy="584775"/>
            </a:xfrm>
            <a:prstGeom prst="rect">
              <a:avLst/>
            </a:prstGeom>
            <a:noFill/>
          </p:spPr>
          <p:txBody>
            <a:bodyPr wrap="square" rtlCol="0">
              <a:spAutoFit/>
            </a:bodyPr>
            <a:lstStyle/>
            <a:p>
              <a:r>
                <a:rPr lang="en-US" sz="3200" b="1">
                  <a:solidFill>
                    <a:schemeClr val="accent1"/>
                  </a:solidFill>
                  <a:latin typeface="Montserrat" panose="00000500000000000000" pitchFamily="2" charset="0"/>
                </a:rPr>
                <a:t>$36,445,456</a:t>
              </a:r>
            </a:p>
          </p:txBody>
        </p:sp>
        <p:grpSp>
          <p:nvGrpSpPr>
            <p:cNvPr id="58" name="Group 57">
              <a:extLst>
                <a:ext uri="{FF2B5EF4-FFF2-40B4-BE49-F238E27FC236}">
                  <a16:creationId xmlns:a16="http://schemas.microsoft.com/office/drawing/2014/main" id="{F625C16A-FE45-4733-AAA8-D99FD7E9AE3E}"/>
                </a:ext>
              </a:extLst>
            </p:cNvPr>
            <p:cNvGrpSpPr/>
            <p:nvPr/>
          </p:nvGrpSpPr>
          <p:grpSpPr>
            <a:xfrm>
              <a:off x="730649" y="3230814"/>
              <a:ext cx="4209571" cy="744157"/>
              <a:chOff x="730649" y="3230814"/>
              <a:chExt cx="4209571" cy="744157"/>
            </a:xfrm>
          </p:grpSpPr>
          <p:grpSp>
            <p:nvGrpSpPr>
              <p:cNvPr id="54" name="Group 53">
                <a:extLst>
                  <a:ext uri="{FF2B5EF4-FFF2-40B4-BE49-F238E27FC236}">
                    <a16:creationId xmlns:a16="http://schemas.microsoft.com/office/drawing/2014/main" id="{ACA19EE9-EEA4-4A1F-9137-8F23E8B3B0E7}"/>
                  </a:ext>
                </a:extLst>
              </p:cNvPr>
              <p:cNvGrpSpPr/>
              <p:nvPr/>
            </p:nvGrpSpPr>
            <p:grpSpPr>
              <a:xfrm>
                <a:off x="2873535" y="3230814"/>
                <a:ext cx="2066685" cy="744157"/>
                <a:chOff x="2873535" y="3230814"/>
                <a:chExt cx="2066685" cy="744157"/>
              </a:xfrm>
            </p:grpSpPr>
            <p:sp>
              <p:nvSpPr>
                <p:cNvPr id="12" name="TextBox 11">
                  <a:extLst>
                    <a:ext uri="{FF2B5EF4-FFF2-40B4-BE49-F238E27FC236}">
                      <a16:creationId xmlns:a16="http://schemas.microsoft.com/office/drawing/2014/main" id="{1B2B9C73-8510-47FC-89FE-167EB0197C91}"/>
                    </a:ext>
                  </a:extLst>
                </p:cNvPr>
                <p:cNvSpPr txBox="1"/>
                <p:nvPr/>
              </p:nvSpPr>
              <p:spPr>
                <a:xfrm>
                  <a:off x="2873535" y="3230814"/>
                  <a:ext cx="1491929" cy="307777"/>
                </a:xfrm>
                <a:prstGeom prst="rect">
                  <a:avLst/>
                </a:prstGeom>
                <a:noFill/>
              </p:spPr>
              <p:txBody>
                <a:bodyPr wrap="square" rtlCol="0">
                  <a:spAutoFit/>
                </a:bodyPr>
                <a:lstStyle/>
                <a:p>
                  <a:r>
                    <a:rPr lang="en-US" sz="1400" b="1">
                      <a:solidFill>
                        <a:schemeClr val="accent2">
                          <a:alpha val="70000"/>
                        </a:schemeClr>
                      </a:solidFill>
                      <a:latin typeface="Montserrat" panose="00000500000000000000" pitchFamily="2" charset="0"/>
                    </a:rPr>
                    <a:t>Expenses</a:t>
                  </a:r>
                </a:p>
              </p:txBody>
            </p:sp>
            <p:sp>
              <p:nvSpPr>
                <p:cNvPr id="16" name="TextBox 15">
                  <a:extLst>
                    <a:ext uri="{FF2B5EF4-FFF2-40B4-BE49-F238E27FC236}">
                      <a16:creationId xmlns:a16="http://schemas.microsoft.com/office/drawing/2014/main" id="{6CCD8739-EE73-4979-8C97-08CC0885CDC5}"/>
                    </a:ext>
                  </a:extLst>
                </p:cNvPr>
                <p:cNvSpPr txBox="1"/>
                <p:nvPr/>
              </p:nvSpPr>
              <p:spPr>
                <a:xfrm>
                  <a:off x="3334078" y="3615045"/>
                  <a:ext cx="1606142" cy="338554"/>
                </a:xfrm>
                <a:prstGeom prst="rect">
                  <a:avLst/>
                </a:prstGeom>
                <a:noFill/>
              </p:spPr>
              <p:txBody>
                <a:bodyPr wrap="square" rtlCol="0">
                  <a:spAutoFit/>
                </a:bodyPr>
                <a:lstStyle/>
                <a:p>
                  <a:r>
                    <a:rPr lang="en-US" sz="1600" b="1">
                      <a:solidFill>
                        <a:schemeClr val="tx2"/>
                      </a:solidFill>
                      <a:latin typeface="Montserrat" panose="00000500000000000000" pitchFamily="2" charset="0"/>
                    </a:rPr>
                    <a:t>+ </a:t>
                  </a:r>
                  <a:r>
                    <a:rPr lang="en-US" sz="1600">
                      <a:solidFill>
                        <a:schemeClr val="tx2"/>
                      </a:solidFill>
                      <a:latin typeface="Montserrat" panose="00000500000000000000" pitchFamily="2" charset="0"/>
                    </a:rPr>
                    <a:t>$20,445,456</a:t>
                  </a:r>
                </a:p>
              </p:txBody>
            </p:sp>
            <p:grpSp>
              <p:nvGrpSpPr>
                <p:cNvPr id="23" name="Group 22">
                  <a:extLst>
                    <a:ext uri="{FF2B5EF4-FFF2-40B4-BE49-F238E27FC236}">
                      <a16:creationId xmlns:a16="http://schemas.microsoft.com/office/drawing/2014/main" id="{1248FA0A-3C13-4C23-B2EF-C67507368E26}"/>
                    </a:ext>
                  </a:extLst>
                </p:cNvPr>
                <p:cNvGrpSpPr/>
                <p:nvPr/>
              </p:nvGrpSpPr>
              <p:grpSpPr>
                <a:xfrm>
                  <a:off x="2975761" y="3624451"/>
                  <a:ext cx="350520" cy="350520"/>
                  <a:chOff x="3006417" y="5375194"/>
                  <a:chExt cx="350520" cy="350520"/>
                </a:xfrm>
              </p:grpSpPr>
              <p:sp>
                <p:nvSpPr>
                  <p:cNvPr id="22" name="Rectangle: Rounded Corners 21">
                    <a:extLst>
                      <a:ext uri="{FF2B5EF4-FFF2-40B4-BE49-F238E27FC236}">
                        <a16:creationId xmlns:a16="http://schemas.microsoft.com/office/drawing/2014/main" id="{12933822-A9CF-449A-A084-5541B63BD0EC}"/>
                      </a:ext>
                    </a:extLst>
                  </p:cNvPr>
                  <p:cNvSpPr/>
                  <p:nvPr/>
                </p:nvSpPr>
                <p:spPr>
                  <a:xfrm>
                    <a:off x="3006417" y="5375194"/>
                    <a:ext cx="350520" cy="350520"/>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 name="Graphic 18">
                    <a:extLst>
                      <a:ext uri="{FF2B5EF4-FFF2-40B4-BE49-F238E27FC236}">
                        <a16:creationId xmlns:a16="http://schemas.microsoft.com/office/drawing/2014/main" id="{097D94A4-B22E-464A-8388-C5E23DE2F328}"/>
                      </a:ext>
                    </a:extLst>
                  </p:cNvPr>
                  <p:cNvGrpSpPr/>
                  <p:nvPr/>
                </p:nvGrpSpPr>
                <p:grpSpPr>
                  <a:xfrm rot="2524231">
                    <a:off x="3034040" y="5402818"/>
                    <a:ext cx="295275" cy="295275"/>
                    <a:chOff x="3153102" y="5511473"/>
                    <a:chExt cx="295275" cy="295275"/>
                  </a:xfrm>
                  <a:solidFill>
                    <a:schemeClr val="bg1"/>
                  </a:solidFill>
                </p:grpSpPr>
                <p:sp>
                  <p:nvSpPr>
                    <p:cNvPr id="21" name="Freeform: Shape 20">
                      <a:extLst>
                        <a:ext uri="{FF2B5EF4-FFF2-40B4-BE49-F238E27FC236}">
                          <a16:creationId xmlns:a16="http://schemas.microsoft.com/office/drawing/2014/main" id="{9344D65B-F58E-46D3-A81B-C77D4BE4B662}"/>
                        </a:ext>
                      </a:extLst>
                    </p:cNvPr>
                    <p:cNvSpPr/>
                    <p:nvPr/>
                  </p:nvSpPr>
                  <p:spPr>
                    <a:xfrm>
                      <a:off x="3153102" y="5555993"/>
                      <a:ext cx="295275" cy="209550"/>
                    </a:xfrm>
                    <a:custGeom>
                      <a:avLst/>
                      <a:gdLst>
                        <a:gd name="connsiteX0" fmla="*/ 201978 w 295275"/>
                        <a:gd name="connsiteY0" fmla="*/ 3172 h 209550"/>
                        <a:gd name="connsiteX1" fmla="*/ 186861 w 295275"/>
                        <a:gd name="connsiteY1" fmla="*/ 3172 h 209550"/>
                        <a:gd name="connsiteX2" fmla="*/ 186861 w 295275"/>
                        <a:gd name="connsiteY2" fmla="*/ 18136 h 209550"/>
                        <a:gd name="connsiteX3" fmla="*/ 263509 w 295275"/>
                        <a:gd name="connsiteY3" fmla="*/ 94783 h 209550"/>
                        <a:gd name="connsiteX4" fmla="*/ 10582 w 295275"/>
                        <a:gd name="connsiteY4" fmla="*/ 94783 h 209550"/>
                        <a:gd name="connsiteX5" fmla="*/ 0 w 295275"/>
                        <a:gd name="connsiteY5" fmla="*/ 105375 h 209550"/>
                        <a:gd name="connsiteX6" fmla="*/ 10582 w 295275"/>
                        <a:gd name="connsiteY6" fmla="*/ 116110 h 209550"/>
                        <a:gd name="connsiteX7" fmla="*/ 263509 w 295275"/>
                        <a:gd name="connsiteY7" fmla="*/ 116110 h 209550"/>
                        <a:gd name="connsiteX8" fmla="*/ 186861 w 295275"/>
                        <a:gd name="connsiteY8" fmla="*/ 192615 h 209550"/>
                        <a:gd name="connsiteX9" fmla="*/ 186861 w 295275"/>
                        <a:gd name="connsiteY9" fmla="*/ 207731 h 209550"/>
                        <a:gd name="connsiteX10" fmla="*/ 201978 w 295275"/>
                        <a:gd name="connsiteY10" fmla="*/ 207731 h 209550"/>
                        <a:gd name="connsiteX11" fmla="*/ 296770 w 295275"/>
                        <a:gd name="connsiteY11" fmla="*/ 112938 h 209550"/>
                        <a:gd name="connsiteX12" fmla="*/ 296770 w 295275"/>
                        <a:gd name="connsiteY12" fmla="*/ 97974 h 209550"/>
                        <a:gd name="connsiteX13" fmla="*/ 201978 w 295275"/>
                        <a:gd name="connsiteY13" fmla="*/ 3172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5275" h="209550">
                          <a:moveTo>
                            <a:pt x="201978" y="3172"/>
                          </a:moveTo>
                          <a:cubicBezTo>
                            <a:pt x="197891" y="-1057"/>
                            <a:pt x="191091" y="-1057"/>
                            <a:pt x="186861" y="3172"/>
                          </a:cubicBezTo>
                          <a:cubicBezTo>
                            <a:pt x="182775" y="7258"/>
                            <a:pt x="182775" y="14059"/>
                            <a:pt x="186861" y="18136"/>
                          </a:cubicBezTo>
                          <a:lnTo>
                            <a:pt x="263509" y="94783"/>
                          </a:lnTo>
                          <a:lnTo>
                            <a:pt x="10582" y="94783"/>
                          </a:lnTo>
                          <a:cubicBezTo>
                            <a:pt x="4686" y="94793"/>
                            <a:pt x="0" y="99479"/>
                            <a:pt x="0" y="105375"/>
                          </a:cubicBezTo>
                          <a:cubicBezTo>
                            <a:pt x="0" y="111271"/>
                            <a:pt x="4686" y="116110"/>
                            <a:pt x="10582" y="116110"/>
                          </a:cubicBezTo>
                          <a:lnTo>
                            <a:pt x="263509" y="116110"/>
                          </a:lnTo>
                          <a:lnTo>
                            <a:pt x="186861" y="192615"/>
                          </a:lnTo>
                          <a:cubicBezTo>
                            <a:pt x="182775" y="196844"/>
                            <a:pt x="182775" y="203654"/>
                            <a:pt x="186861" y="207731"/>
                          </a:cubicBezTo>
                          <a:cubicBezTo>
                            <a:pt x="191091" y="211960"/>
                            <a:pt x="197901" y="211960"/>
                            <a:pt x="201978" y="207731"/>
                          </a:cubicBezTo>
                          <a:lnTo>
                            <a:pt x="296770" y="112938"/>
                          </a:lnTo>
                          <a:cubicBezTo>
                            <a:pt x="301000" y="108852"/>
                            <a:pt x="301000" y="102051"/>
                            <a:pt x="296770" y="97974"/>
                          </a:cubicBezTo>
                          <a:lnTo>
                            <a:pt x="201978" y="3172"/>
                          </a:lnTo>
                          <a:close/>
                        </a:path>
                      </a:pathLst>
                    </a:custGeom>
                    <a:grpFill/>
                    <a:ln w="9525" cap="flat">
                      <a:noFill/>
                      <a:prstDash val="solid"/>
                      <a:miter/>
                    </a:ln>
                  </p:spPr>
                  <p:txBody>
                    <a:bodyPr rtlCol="0" anchor="ctr"/>
                    <a:lstStyle/>
                    <a:p>
                      <a:endParaRPr lang="en-US"/>
                    </a:p>
                  </p:txBody>
                </p:sp>
              </p:grpSp>
            </p:grpSp>
          </p:grpSp>
          <p:grpSp>
            <p:nvGrpSpPr>
              <p:cNvPr id="53" name="Group 52">
                <a:extLst>
                  <a:ext uri="{FF2B5EF4-FFF2-40B4-BE49-F238E27FC236}">
                    <a16:creationId xmlns:a16="http://schemas.microsoft.com/office/drawing/2014/main" id="{C12AC191-9EB6-48ED-8F73-9864887170AE}"/>
                  </a:ext>
                </a:extLst>
              </p:cNvPr>
              <p:cNvGrpSpPr/>
              <p:nvPr/>
            </p:nvGrpSpPr>
            <p:grpSpPr>
              <a:xfrm>
                <a:off x="730649" y="3230814"/>
                <a:ext cx="2048101" cy="744157"/>
                <a:chOff x="730649" y="3230814"/>
                <a:chExt cx="2048101" cy="744157"/>
              </a:xfrm>
            </p:grpSpPr>
            <p:sp>
              <p:nvSpPr>
                <p:cNvPr id="11" name="TextBox 10">
                  <a:extLst>
                    <a:ext uri="{FF2B5EF4-FFF2-40B4-BE49-F238E27FC236}">
                      <a16:creationId xmlns:a16="http://schemas.microsoft.com/office/drawing/2014/main" id="{ED961B08-9FD8-4F61-8838-338FAFC4FF74}"/>
                    </a:ext>
                  </a:extLst>
                </p:cNvPr>
                <p:cNvSpPr txBox="1"/>
                <p:nvPr/>
              </p:nvSpPr>
              <p:spPr>
                <a:xfrm>
                  <a:off x="730649" y="3230814"/>
                  <a:ext cx="1491929" cy="307777"/>
                </a:xfrm>
                <a:prstGeom prst="rect">
                  <a:avLst/>
                </a:prstGeom>
                <a:noFill/>
              </p:spPr>
              <p:txBody>
                <a:bodyPr wrap="square" rtlCol="0">
                  <a:spAutoFit/>
                </a:bodyPr>
                <a:lstStyle/>
                <a:p>
                  <a:r>
                    <a:rPr lang="en-US" sz="1400" b="1">
                      <a:solidFill>
                        <a:schemeClr val="accent1">
                          <a:alpha val="70000"/>
                        </a:schemeClr>
                      </a:solidFill>
                      <a:latin typeface="Montserrat" panose="00000500000000000000" pitchFamily="2" charset="0"/>
                    </a:rPr>
                    <a:t>Income</a:t>
                  </a:r>
                </a:p>
              </p:txBody>
            </p:sp>
            <p:sp>
              <p:nvSpPr>
                <p:cNvPr id="15" name="TextBox 14">
                  <a:extLst>
                    <a:ext uri="{FF2B5EF4-FFF2-40B4-BE49-F238E27FC236}">
                      <a16:creationId xmlns:a16="http://schemas.microsoft.com/office/drawing/2014/main" id="{1310B92D-704D-4BDA-8BEB-1694D707ABA3}"/>
                    </a:ext>
                  </a:extLst>
                </p:cNvPr>
                <p:cNvSpPr txBox="1"/>
                <p:nvPr/>
              </p:nvSpPr>
              <p:spPr>
                <a:xfrm>
                  <a:off x="1172609" y="3615045"/>
                  <a:ext cx="1606141" cy="338554"/>
                </a:xfrm>
                <a:prstGeom prst="rect">
                  <a:avLst/>
                </a:prstGeom>
                <a:noFill/>
              </p:spPr>
              <p:txBody>
                <a:bodyPr wrap="square" rtlCol="0">
                  <a:spAutoFit/>
                </a:bodyPr>
                <a:lstStyle/>
                <a:p>
                  <a:r>
                    <a:rPr lang="en-US" sz="1600" b="1">
                      <a:solidFill>
                        <a:schemeClr val="tx2"/>
                      </a:solidFill>
                      <a:latin typeface="Montserrat" panose="00000500000000000000" pitchFamily="2" charset="0"/>
                    </a:rPr>
                    <a:t>+ </a:t>
                  </a:r>
                  <a:r>
                    <a:rPr lang="en-US" sz="1600">
                      <a:solidFill>
                        <a:schemeClr val="tx2"/>
                      </a:solidFill>
                      <a:latin typeface="Montserrat" panose="00000500000000000000" pitchFamily="2" charset="0"/>
                    </a:rPr>
                    <a:t>$40,445,456</a:t>
                  </a:r>
                </a:p>
              </p:txBody>
            </p:sp>
            <p:grpSp>
              <p:nvGrpSpPr>
                <p:cNvPr id="24" name="Group 23">
                  <a:extLst>
                    <a:ext uri="{FF2B5EF4-FFF2-40B4-BE49-F238E27FC236}">
                      <a16:creationId xmlns:a16="http://schemas.microsoft.com/office/drawing/2014/main" id="{8F5171E9-2154-41F8-A332-BCD361C7B4A3}"/>
                    </a:ext>
                  </a:extLst>
                </p:cNvPr>
                <p:cNvGrpSpPr/>
                <p:nvPr/>
              </p:nvGrpSpPr>
              <p:grpSpPr>
                <a:xfrm>
                  <a:off x="825877" y="3624451"/>
                  <a:ext cx="350520" cy="350520"/>
                  <a:chOff x="3006417" y="5375194"/>
                  <a:chExt cx="350520" cy="350520"/>
                </a:xfrm>
              </p:grpSpPr>
              <p:sp>
                <p:nvSpPr>
                  <p:cNvPr id="25" name="Rectangle: Rounded Corners 24">
                    <a:extLst>
                      <a:ext uri="{FF2B5EF4-FFF2-40B4-BE49-F238E27FC236}">
                        <a16:creationId xmlns:a16="http://schemas.microsoft.com/office/drawing/2014/main" id="{A0A94BCA-D05B-4DB1-9E0C-90A42C381C93}"/>
                      </a:ext>
                    </a:extLst>
                  </p:cNvPr>
                  <p:cNvSpPr/>
                  <p:nvPr/>
                </p:nvSpPr>
                <p:spPr>
                  <a:xfrm>
                    <a:off x="3006417" y="5375194"/>
                    <a:ext cx="350520" cy="350520"/>
                  </a:xfrm>
                  <a:prstGeom prst="round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accent1"/>
                      </a:solidFill>
                    </a:endParaRPr>
                  </a:p>
                </p:txBody>
              </p:sp>
              <p:grpSp>
                <p:nvGrpSpPr>
                  <p:cNvPr id="26" name="Graphic 18">
                    <a:extLst>
                      <a:ext uri="{FF2B5EF4-FFF2-40B4-BE49-F238E27FC236}">
                        <a16:creationId xmlns:a16="http://schemas.microsoft.com/office/drawing/2014/main" id="{F69C3768-2CBB-4355-8732-0762AEF30169}"/>
                      </a:ext>
                    </a:extLst>
                  </p:cNvPr>
                  <p:cNvGrpSpPr/>
                  <p:nvPr/>
                </p:nvGrpSpPr>
                <p:grpSpPr>
                  <a:xfrm rot="2524231">
                    <a:off x="3032929" y="5446911"/>
                    <a:ext cx="295275" cy="209550"/>
                    <a:chOff x="3153102" y="5555993"/>
                    <a:chExt cx="295275" cy="209550"/>
                  </a:xfrm>
                  <a:solidFill>
                    <a:schemeClr val="bg1"/>
                  </a:solidFill>
                </p:grpSpPr>
                <p:sp>
                  <p:nvSpPr>
                    <p:cNvPr id="27" name="Freeform: Shape 26">
                      <a:extLst>
                        <a:ext uri="{FF2B5EF4-FFF2-40B4-BE49-F238E27FC236}">
                          <a16:creationId xmlns:a16="http://schemas.microsoft.com/office/drawing/2014/main" id="{7CAF7DF6-95B4-478C-B286-1F1A00914F3E}"/>
                        </a:ext>
                      </a:extLst>
                    </p:cNvPr>
                    <p:cNvSpPr/>
                    <p:nvPr/>
                  </p:nvSpPr>
                  <p:spPr>
                    <a:xfrm rot="10975769">
                      <a:off x="3153102" y="5555993"/>
                      <a:ext cx="295275" cy="209550"/>
                    </a:xfrm>
                    <a:custGeom>
                      <a:avLst/>
                      <a:gdLst>
                        <a:gd name="connsiteX0" fmla="*/ 201978 w 295275"/>
                        <a:gd name="connsiteY0" fmla="*/ 3172 h 209550"/>
                        <a:gd name="connsiteX1" fmla="*/ 186861 w 295275"/>
                        <a:gd name="connsiteY1" fmla="*/ 3172 h 209550"/>
                        <a:gd name="connsiteX2" fmla="*/ 186861 w 295275"/>
                        <a:gd name="connsiteY2" fmla="*/ 18136 h 209550"/>
                        <a:gd name="connsiteX3" fmla="*/ 263509 w 295275"/>
                        <a:gd name="connsiteY3" fmla="*/ 94783 h 209550"/>
                        <a:gd name="connsiteX4" fmla="*/ 10582 w 295275"/>
                        <a:gd name="connsiteY4" fmla="*/ 94783 h 209550"/>
                        <a:gd name="connsiteX5" fmla="*/ 0 w 295275"/>
                        <a:gd name="connsiteY5" fmla="*/ 105375 h 209550"/>
                        <a:gd name="connsiteX6" fmla="*/ 10582 w 295275"/>
                        <a:gd name="connsiteY6" fmla="*/ 116110 h 209550"/>
                        <a:gd name="connsiteX7" fmla="*/ 263509 w 295275"/>
                        <a:gd name="connsiteY7" fmla="*/ 116110 h 209550"/>
                        <a:gd name="connsiteX8" fmla="*/ 186861 w 295275"/>
                        <a:gd name="connsiteY8" fmla="*/ 192615 h 209550"/>
                        <a:gd name="connsiteX9" fmla="*/ 186861 w 295275"/>
                        <a:gd name="connsiteY9" fmla="*/ 207731 h 209550"/>
                        <a:gd name="connsiteX10" fmla="*/ 201978 w 295275"/>
                        <a:gd name="connsiteY10" fmla="*/ 207731 h 209550"/>
                        <a:gd name="connsiteX11" fmla="*/ 296770 w 295275"/>
                        <a:gd name="connsiteY11" fmla="*/ 112938 h 209550"/>
                        <a:gd name="connsiteX12" fmla="*/ 296770 w 295275"/>
                        <a:gd name="connsiteY12" fmla="*/ 97974 h 209550"/>
                        <a:gd name="connsiteX13" fmla="*/ 201978 w 295275"/>
                        <a:gd name="connsiteY13" fmla="*/ 3172 h 209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5275" h="209550">
                          <a:moveTo>
                            <a:pt x="201978" y="3172"/>
                          </a:moveTo>
                          <a:cubicBezTo>
                            <a:pt x="197891" y="-1057"/>
                            <a:pt x="191091" y="-1057"/>
                            <a:pt x="186861" y="3172"/>
                          </a:cubicBezTo>
                          <a:cubicBezTo>
                            <a:pt x="182775" y="7258"/>
                            <a:pt x="182775" y="14059"/>
                            <a:pt x="186861" y="18136"/>
                          </a:cubicBezTo>
                          <a:lnTo>
                            <a:pt x="263509" y="94783"/>
                          </a:lnTo>
                          <a:lnTo>
                            <a:pt x="10582" y="94783"/>
                          </a:lnTo>
                          <a:cubicBezTo>
                            <a:pt x="4686" y="94793"/>
                            <a:pt x="0" y="99479"/>
                            <a:pt x="0" y="105375"/>
                          </a:cubicBezTo>
                          <a:cubicBezTo>
                            <a:pt x="0" y="111271"/>
                            <a:pt x="4686" y="116110"/>
                            <a:pt x="10582" y="116110"/>
                          </a:cubicBezTo>
                          <a:lnTo>
                            <a:pt x="263509" y="116110"/>
                          </a:lnTo>
                          <a:lnTo>
                            <a:pt x="186861" y="192615"/>
                          </a:lnTo>
                          <a:cubicBezTo>
                            <a:pt x="182775" y="196844"/>
                            <a:pt x="182775" y="203654"/>
                            <a:pt x="186861" y="207731"/>
                          </a:cubicBezTo>
                          <a:cubicBezTo>
                            <a:pt x="191091" y="211960"/>
                            <a:pt x="197901" y="211960"/>
                            <a:pt x="201978" y="207731"/>
                          </a:cubicBezTo>
                          <a:lnTo>
                            <a:pt x="296770" y="112938"/>
                          </a:lnTo>
                          <a:cubicBezTo>
                            <a:pt x="301000" y="108852"/>
                            <a:pt x="301000" y="102051"/>
                            <a:pt x="296770" y="97974"/>
                          </a:cubicBezTo>
                          <a:lnTo>
                            <a:pt x="201978" y="3172"/>
                          </a:lnTo>
                          <a:close/>
                        </a:path>
                      </a:pathLst>
                    </a:custGeom>
                    <a:grpFill/>
                    <a:ln w="9525" cap="flat">
                      <a:noFill/>
                      <a:prstDash val="solid"/>
                      <a:miter/>
                    </a:ln>
                  </p:spPr>
                  <p:txBody>
                    <a:bodyPr rtlCol="0" anchor="ctr"/>
                    <a:lstStyle/>
                    <a:p>
                      <a:endParaRPr lang="en-US"/>
                    </a:p>
                  </p:txBody>
                </p:sp>
              </p:grpSp>
            </p:grpSp>
          </p:grpSp>
        </p:grpSp>
      </p:grpSp>
      <p:graphicFrame>
        <p:nvGraphicFramePr>
          <p:cNvPr id="31" name="Chart 30">
            <a:extLst>
              <a:ext uri="{FF2B5EF4-FFF2-40B4-BE49-F238E27FC236}">
                <a16:creationId xmlns:a16="http://schemas.microsoft.com/office/drawing/2014/main" id="{D1CD8468-8B6D-439E-ABDA-739110073331}"/>
              </a:ext>
            </a:extLst>
          </p:cNvPr>
          <p:cNvGraphicFramePr/>
          <p:nvPr/>
        </p:nvGraphicFramePr>
        <p:xfrm>
          <a:off x="5721514" y="1405763"/>
          <a:ext cx="5715340" cy="2327910"/>
        </p:xfrm>
        <a:graphic>
          <a:graphicData uri="http://schemas.openxmlformats.org/drawingml/2006/chart">
            <c:chart xmlns:c="http://schemas.openxmlformats.org/drawingml/2006/chart" xmlns:r="http://schemas.openxmlformats.org/officeDocument/2006/relationships" r:id="rId2"/>
          </a:graphicData>
        </a:graphic>
      </p:graphicFrame>
      <p:grpSp>
        <p:nvGrpSpPr>
          <p:cNvPr id="3" name="Group 2">
            <a:extLst>
              <a:ext uri="{FF2B5EF4-FFF2-40B4-BE49-F238E27FC236}">
                <a16:creationId xmlns:a16="http://schemas.microsoft.com/office/drawing/2014/main" id="{95E75857-3089-4FFC-A4C9-BE3DBC78A92A}"/>
              </a:ext>
            </a:extLst>
          </p:cNvPr>
          <p:cNvGrpSpPr/>
          <p:nvPr/>
        </p:nvGrpSpPr>
        <p:grpSpPr>
          <a:xfrm>
            <a:off x="670069" y="5318620"/>
            <a:ext cx="1902210" cy="652284"/>
            <a:chOff x="609342" y="5437127"/>
            <a:chExt cx="1902210" cy="652284"/>
          </a:xfrm>
        </p:grpSpPr>
        <p:sp>
          <p:nvSpPr>
            <p:cNvPr id="68" name="TextBox 67">
              <a:extLst>
                <a:ext uri="{FF2B5EF4-FFF2-40B4-BE49-F238E27FC236}">
                  <a16:creationId xmlns:a16="http://schemas.microsoft.com/office/drawing/2014/main" id="{11616328-46EC-4587-9F64-63A060BC3EF8}"/>
                </a:ext>
              </a:extLst>
            </p:cNvPr>
            <p:cNvSpPr txBox="1"/>
            <p:nvPr/>
          </p:nvSpPr>
          <p:spPr>
            <a:xfrm>
              <a:off x="609342" y="5437127"/>
              <a:ext cx="1898400" cy="400110"/>
            </a:xfrm>
            <a:prstGeom prst="rect">
              <a:avLst/>
            </a:prstGeom>
            <a:noFill/>
          </p:spPr>
          <p:txBody>
            <a:bodyPr wrap="square" rtlCol="0">
              <a:spAutoFit/>
            </a:bodyPr>
            <a:lstStyle/>
            <a:p>
              <a:r>
                <a:rPr lang="en-US" sz="2000" b="1">
                  <a:solidFill>
                    <a:schemeClr val="accent1"/>
                  </a:solidFill>
                  <a:latin typeface="Montserrat" panose="00000500000000000000" pitchFamily="2" charset="0"/>
                </a:rPr>
                <a:t>$36,445,456</a:t>
              </a:r>
            </a:p>
          </p:txBody>
        </p:sp>
        <p:sp>
          <p:nvSpPr>
            <p:cNvPr id="69" name="TextBox 68">
              <a:extLst>
                <a:ext uri="{FF2B5EF4-FFF2-40B4-BE49-F238E27FC236}">
                  <a16:creationId xmlns:a16="http://schemas.microsoft.com/office/drawing/2014/main" id="{2CA01278-C57D-4C67-A6E5-A35FA6FDB25B}"/>
                </a:ext>
              </a:extLst>
            </p:cNvPr>
            <p:cNvSpPr txBox="1"/>
            <p:nvPr/>
          </p:nvSpPr>
          <p:spPr>
            <a:xfrm>
              <a:off x="613152" y="5812412"/>
              <a:ext cx="1898400" cy="276999"/>
            </a:xfrm>
            <a:prstGeom prst="rect">
              <a:avLst/>
            </a:prstGeom>
            <a:noFill/>
          </p:spPr>
          <p:txBody>
            <a:bodyPr wrap="square" rtlCol="0">
              <a:spAutoFit/>
            </a:bodyPr>
            <a:lstStyle/>
            <a:p>
              <a:r>
                <a:rPr lang="en-US" sz="1200" b="1">
                  <a:solidFill>
                    <a:schemeClr val="tx2"/>
                  </a:solidFill>
                  <a:latin typeface="Montserrat" panose="00000500000000000000" pitchFamily="2" charset="0"/>
                </a:rPr>
                <a:t>Cash</a:t>
              </a:r>
              <a:endParaRPr lang="en-US" sz="1400" b="1">
                <a:solidFill>
                  <a:schemeClr val="tx2"/>
                </a:solidFill>
                <a:latin typeface="Montserrat" panose="00000500000000000000" pitchFamily="2" charset="0"/>
              </a:endParaRPr>
            </a:p>
          </p:txBody>
        </p:sp>
      </p:grpSp>
      <p:grpSp>
        <p:nvGrpSpPr>
          <p:cNvPr id="76" name="Group 75">
            <a:extLst>
              <a:ext uri="{FF2B5EF4-FFF2-40B4-BE49-F238E27FC236}">
                <a16:creationId xmlns:a16="http://schemas.microsoft.com/office/drawing/2014/main" id="{D56E20F5-0B51-4EB3-8788-18BD159D065F}"/>
              </a:ext>
            </a:extLst>
          </p:cNvPr>
          <p:cNvGrpSpPr/>
          <p:nvPr/>
        </p:nvGrpSpPr>
        <p:grpSpPr>
          <a:xfrm>
            <a:off x="3653286" y="5320192"/>
            <a:ext cx="1902210" cy="652284"/>
            <a:chOff x="609342" y="5437127"/>
            <a:chExt cx="1902210" cy="652284"/>
          </a:xfrm>
        </p:grpSpPr>
        <p:sp>
          <p:nvSpPr>
            <p:cNvPr id="77" name="TextBox 76">
              <a:extLst>
                <a:ext uri="{FF2B5EF4-FFF2-40B4-BE49-F238E27FC236}">
                  <a16:creationId xmlns:a16="http://schemas.microsoft.com/office/drawing/2014/main" id="{0CF9D5C3-F97F-44BB-9EA0-61D7C91FF639}"/>
                </a:ext>
              </a:extLst>
            </p:cNvPr>
            <p:cNvSpPr txBox="1"/>
            <p:nvPr/>
          </p:nvSpPr>
          <p:spPr>
            <a:xfrm>
              <a:off x="609342" y="5437127"/>
              <a:ext cx="1898400" cy="400110"/>
            </a:xfrm>
            <a:prstGeom prst="rect">
              <a:avLst/>
            </a:prstGeom>
            <a:noFill/>
          </p:spPr>
          <p:txBody>
            <a:bodyPr wrap="square" rtlCol="0">
              <a:spAutoFit/>
            </a:bodyPr>
            <a:lstStyle/>
            <a:p>
              <a:r>
                <a:rPr lang="en-US" sz="2000" b="1">
                  <a:solidFill>
                    <a:schemeClr val="accent2"/>
                  </a:solidFill>
                  <a:latin typeface="Montserrat" panose="00000500000000000000" pitchFamily="2" charset="0"/>
                </a:rPr>
                <a:t>$36,445,456</a:t>
              </a:r>
            </a:p>
          </p:txBody>
        </p:sp>
        <p:sp>
          <p:nvSpPr>
            <p:cNvPr id="78" name="TextBox 77">
              <a:extLst>
                <a:ext uri="{FF2B5EF4-FFF2-40B4-BE49-F238E27FC236}">
                  <a16:creationId xmlns:a16="http://schemas.microsoft.com/office/drawing/2014/main" id="{1E51EEF2-26C5-4756-BBD6-8A858FC1D387}"/>
                </a:ext>
              </a:extLst>
            </p:cNvPr>
            <p:cNvSpPr txBox="1"/>
            <p:nvPr/>
          </p:nvSpPr>
          <p:spPr>
            <a:xfrm>
              <a:off x="613152" y="5812412"/>
              <a:ext cx="1898400" cy="276999"/>
            </a:xfrm>
            <a:prstGeom prst="rect">
              <a:avLst/>
            </a:prstGeom>
            <a:noFill/>
          </p:spPr>
          <p:txBody>
            <a:bodyPr wrap="square" rtlCol="0">
              <a:spAutoFit/>
            </a:bodyPr>
            <a:lstStyle/>
            <a:p>
              <a:r>
                <a:rPr lang="en-US" sz="1200" b="1">
                  <a:solidFill>
                    <a:schemeClr val="tx2"/>
                  </a:solidFill>
                  <a:latin typeface="Montserrat" panose="00000500000000000000" pitchFamily="2" charset="0"/>
                </a:rPr>
                <a:t>Money on hand </a:t>
              </a:r>
              <a:endParaRPr lang="en-US" sz="1400" b="1">
                <a:solidFill>
                  <a:schemeClr val="tx2"/>
                </a:solidFill>
                <a:latin typeface="Montserrat" panose="00000500000000000000" pitchFamily="2" charset="0"/>
              </a:endParaRPr>
            </a:p>
          </p:txBody>
        </p:sp>
      </p:grpSp>
      <p:grpSp>
        <p:nvGrpSpPr>
          <p:cNvPr id="93" name="Group 92">
            <a:extLst>
              <a:ext uri="{FF2B5EF4-FFF2-40B4-BE49-F238E27FC236}">
                <a16:creationId xmlns:a16="http://schemas.microsoft.com/office/drawing/2014/main" id="{BE6B3A39-E0A0-477E-AA27-F72832A94A86}"/>
              </a:ext>
            </a:extLst>
          </p:cNvPr>
          <p:cNvGrpSpPr/>
          <p:nvPr/>
        </p:nvGrpSpPr>
        <p:grpSpPr>
          <a:xfrm>
            <a:off x="6636503" y="5311509"/>
            <a:ext cx="1902210" cy="652284"/>
            <a:chOff x="609342" y="5437127"/>
            <a:chExt cx="1902210" cy="652284"/>
          </a:xfrm>
        </p:grpSpPr>
        <p:sp>
          <p:nvSpPr>
            <p:cNvPr id="94" name="TextBox 93">
              <a:extLst>
                <a:ext uri="{FF2B5EF4-FFF2-40B4-BE49-F238E27FC236}">
                  <a16:creationId xmlns:a16="http://schemas.microsoft.com/office/drawing/2014/main" id="{D8CC58BD-0998-4448-9FA0-80349755F04F}"/>
                </a:ext>
              </a:extLst>
            </p:cNvPr>
            <p:cNvSpPr txBox="1"/>
            <p:nvPr/>
          </p:nvSpPr>
          <p:spPr>
            <a:xfrm>
              <a:off x="609342" y="5437127"/>
              <a:ext cx="1898400" cy="400110"/>
            </a:xfrm>
            <a:prstGeom prst="rect">
              <a:avLst/>
            </a:prstGeom>
            <a:noFill/>
          </p:spPr>
          <p:txBody>
            <a:bodyPr wrap="square" rtlCol="0">
              <a:spAutoFit/>
            </a:bodyPr>
            <a:lstStyle/>
            <a:p>
              <a:r>
                <a:rPr lang="en-US" sz="2000" b="1">
                  <a:solidFill>
                    <a:schemeClr val="accent3"/>
                  </a:solidFill>
                  <a:latin typeface="Montserrat" panose="00000500000000000000" pitchFamily="2" charset="0"/>
                </a:rPr>
                <a:t>$36,445,456</a:t>
              </a:r>
            </a:p>
          </p:txBody>
        </p:sp>
        <p:sp>
          <p:nvSpPr>
            <p:cNvPr id="95" name="TextBox 94">
              <a:extLst>
                <a:ext uri="{FF2B5EF4-FFF2-40B4-BE49-F238E27FC236}">
                  <a16:creationId xmlns:a16="http://schemas.microsoft.com/office/drawing/2014/main" id="{BACEBDA0-32AE-434B-8FC1-AEACFB1C0C62}"/>
                </a:ext>
              </a:extLst>
            </p:cNvPr>
            <p:cNvSpPr txBox="1"/>
            <p:nvPr/>
          </p:nvSpPr>
          <p:spPr>
            <a:xfrm>
              <a:off x="613152" y="5812412"/>
              <a:ext cx="1898400" cy="276999"/>
            </a:xfrm>
            <a:prstGeom prst="rect">
              <a:avLst/>
            </a:prstGeom>
            <a:noFill/>
          </p:spPr>
          <p:txBody>
            <a:bodyPr wrap="square" rtlCol="0">
              <a:spAutoFit/>
            </a:bodyPr>
            <a:lstStyle/>
            <a:p>
              <a:r>
                <a:rPr lang="en-US" sz="1200" b="1">
                  <a:solidFill>
                    <a:schemeClr val="tx2"/>
                  </a:solidFill>
                  <a:latin typeface="Montserrat" panose="00000500000000000000" pitchFamily="2" charset="0"/>
                </a:rPr>
                <a:t>Money Balance </a:t>
              </a:r>
              <a:endParaRPr lang="en-US" sz="1400" b="1">
                <a:solidFill>
                  <a:schemeClr val="tx2"/>
                </a:solidFill>
                <a:latin typeface="Montserrat" panose="00000500000000000000" pitchFamily="2" charset="0"/>
              </a:endParaRPr>
            </a:p>
          </p:txBody>
        </p:sp>
      </p:grpSp>
      <p:grpSp>
        <p:nvGrpSpPr>
          <p:cNvPr id="2" name="Group 1">
            <a:extLst>
              <a:ext uri="{FF2B5EF4-FFF2-40B4-BE49-F238E27FC236}">
                <a16:creationId xmlns:a16="http://schemas.microsoft.com/office/drawing/2014/main" id="{D2545FE5-CC15-4C62-B881-66067CB3E664}"/>
              </a:ext>
            </a:extLst>
          </p:cNvPr>
          <p:cNvGrpSpPr/>
          <p:nvPr/>
        </p:nvGrpSpPr>
        <p:grpSpPr>
          <a:xfrm>
            <a:off x="776590" y="4643138"/>
            <a:ext cx="9492153" cy="560590"/>
            <a:chOff x="776590" y="4643138"/>
            <a:chExt cx="9492153" cy="560590"/>
          </a:xfrm>
        </p:grpSpPr>
        <p:grpSp>
          <p:nvGrpSpPr>
            <p:cNvPr id="56" name="Group 55">
              <a:extLst>
                <a:ext uri="{FF2B5EF4-FFF2-40B4-BE49-F238E27FC236}">
                  <a16:creationId xmlns:a16="http://schemas.microsoft.com/office/drawing/2014/main" id="{2E687787-4270-4CEE-B4A7-FEF2CA17938B}"/>
                </a:ext>
              </a:extLst>
            </p:cNvPr>
            <p:cNvGrpSpPr/>
            <p:nvPr/>
          </p:nvGrpSpPr>
          <p:grpSpPr>
            <a:xfrm>
              <a:off x="776590" y="4644711"/>
              <a:ext cx="551907" cy="551907"/>
              <a:chOff x="389133" y="419959"/>
              <a:chExt cx="551907" cy="551907"/>
            </a:xfrm>
          </p:grpSpPr>
          <p:sp>
            <p:nvSpPr>
              <p:cNvPr id="60" name="Rectangle: Rounded Corners 59">
                <a:extLst>
                  <a:ext uri="{FF2B5EF4-FFF2-40B4-BE49-F238E27FC236}">
                    <a16:creationId xmlns:a16="http://schemas.microsoft.com/office/drawing/2014/main" id="{8F1EB623-6AD3-424C-AD0A-7B8FD324A741}"/>
                  </a:ext>
                </a:extLst>
              </p:cNvPr>
              <p:cNvSpPr/>
              <p:nvPr/>
            </p:nvSpPr>
            <p:spPr>
              <a:xfrm>
                <a:off x="389133" y="419959"/>
                <a:ext cx="551907" cy="551907"/>
              </a:xfrm>
              <a:prstGeom prst="roundRect">
                <a:avLst>
                  <a:gd name="adj" fmla="val 10224"/>
                </a:avLst>
              </a:prstGeom>
              <a:solidFill>
                <a:schemeClr val="accent1">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grpSp>
            <p:nvGrpSpPr>
              <p:cNvPr id="61" name="Graphic 4">
                <a:extLst>
                  <a:ext uri="{FF2B5EF4-FFF2-40B4-BE49-F238E27FC236}">
                    <a16:creationId xmlns:a16="http://schemas.microsoft.com/office/drawing/2014/main" id="{374F50E4-2A8D-4CCF-9529-7FF22193C0E4}"/>
                  </a:ext>
                </a:extLst>
              </p:cNvPr>
              <p:cNvGrpSpPr/>
              <p:nvPr/>
            </p:nvGrpSpPr>
            <p:grpSpPr>
              <a:xfrm>
                <a:off x="485125" y="542982"/>
                <a:ext cx="359922" cy="305712"/>
                <a:chOff x="514062" y="1687308"/>
                <a:chExt cx="1156517" cy="982327"/>
              </a:xfrm>
              <a:solidFill>
                <a:schemeClr val="accent1"/>
              </a:solidFill>
            </p:grpSpPr>
            <p:grpSp>
              <p:nvGrpSpPr>
                <p:cNvPr id="62" name="Graphic 4">
                  <a:extLst>
                    <a:ext uri="{FF2B5EF4-FFF2-40B4-BE49-F238E27FC236}">
                      <a16:creationId xmlns:a16="http://schemas.microsoft.com/office/drawing/2014/main" id="{97378A58-75D7-478E-9C89-0229A5E4445B}"/>
                    </a:ext>
                  </a:extLst>
                </p:cNvPr>
                <p:cNvGrpSpPr/>
                <p:nvPr/>
              </p:nvGrpSpPr>
              <p:grpSpPr>
                <a:xfrm>
                  <a:off x="514062" y="1687308"/>
                  <a:ext cx="1156517" cy="982327"/>
                  <a:chOff x="514062" y="1687308"/>
                  <a:chExt cx="1156517" cy="982327"/>
                </a:xfrm>
                <a:grpFill/>
              </p:grpSpPr>
              <p:sp>
                <p:nvSpPr>
                  <p:cNvPr id="63" name="Freeform: Shape 62">
                    <a:extLst>
                      <a:ext uri="{FF2B5EF4-FFF2-40B4-BE49-F238E27FC236}">
                        <a16:creationId xmlns:a16="http://schemas.microsoft.com/office/drawing/2014/main" id="{DCEF7BF2-E8B4-41F4-B2D4-E7F59495065A}"/>
                      </a:ext>
                    </a:extLst>
                  </p:cNvPr>
                  <p:cNvSpPr/>
                  <p:nvPr/>
                </p:nvSpPr>
                <p:spPr>
                  <a:xfrm>
                    <a:off x="592590" y="2319822"/>
                    <a:ext cx="185613" cy="349810"/>
                  </a:xfrm>
                  <a:custGeom>
                    <a:avLst/>
                    <a:gdLst>
                      <a:gd name="connsiteX0" fmla="*/ 0 w 185613"/>
                      <a:gd name="connsiteY0" fmla="*/ 142542 h 349810"/>
                      <a:gd name="connsiteX1" fmla="*/ 0 w 185613"/>
                      <a:gd name="connsiteY1" fmla="*/ 330298 h 349810"/>
                      <a:gd name="connsiteX2" fmla="*/ 20941 w 185613"/>
                      <a:gd name="connsiteY2" fmla="*/ 351239 h 349810"/>
                      <a:gd name="connsiteX3" fmla="*/ 166101 w 185613"/>
                      <a:gd name="connsiteY3" fmla="*/ 351239 h 349810"/>
                      <a:gd name="connsiteX4" fmla="*/ 187042 w 185613"/>
                      <a:gd name="connsiteY4" fmla="*/ 330298 h 349810"/>
                      <a:gd name="connsiteX5" fmla="*/ 187042 w 185613"/>
                      <a:gd name="connsiteY5" fmla="*/ 0 h 349810"/>
                      <a:gd name="connsiteX6" fmla="*/ 81623 w 185613"/>
                      <a:gd name="connsiteY6" fmla="*/ 105419 h 349810"/>
                      <a:gd name="connsiteX7" fmla="*/ 0 w 185613"/>
                      <a:gd name="connsiteY7" fmla="*/ 142542 h 3498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613" h="349810">
                        <a:moveTo>
                          <a:pt x="0" y="142542"/>
                        </a:moveTo>
                        <a:lnTo>
                          <a:pt x="0" y="330298"/>
                        </a:lnTo>
                        <a:cubicBezTo>
                          <a:pt x="0" y="341720"/>
                          <a:pt x="9281" y="351239"/>
                          <a:pt x="20941" y="351239"/>
                        </a:cubicBezTo>
                        <a:lnTo>
                          <a:pt x="166101" y="351239"/>
                        </a:lnTo>
                        <a:cubicBezTo>
                          <a:pt x="177523" y="351239"/>
                          <a:pt x="187042" y="341958"/>
                          <a:pt x="187042" y="330298"/>
                        </a:cubicBezTo>
                        <a:lnTo>
                          <a:pt x="187042" y="0"/>
                        </a:lnTo>
                        <a:lnTo>
                          <a:pt x="81623" y="105419"/>
                        </a:lnTo>
                        <a:cubicBezTo>
                          <a:pt x="59254" y="127550"/>
                          <a:pt x="30698" y="140400"/>
                          <a:pt x="0" y="142542"/>
                        </a:cubicBezTo>
                        <a:close/>
                      </a:path>
                    </a:pathLst>
                  </a:custGeom>
                  <a:grpFill/>
                  <a:ln w="2367" cap="flat">
                    <a:noFill/>
                    <a:prstDash val="solid"/>
                    <a:miter/>
                  </a:ln>
                </p:spPr>
                <p:txBody>
                  <a:bodyPr rtlCol="0" anchor="ctr"/>
                  <a:lstStyle/>
                  <a:p>
                    <a:endParaRPr lang="en-US">
                      <a:solidFill>
                        <a:schemeClr val="tx2"/>
                      </a:solidFill>
                    </a:endParaRPr>
                  </a:p>
                </p:txBody>
              </p:sp>
              <p:sp>
                <p:nvSpPr>
                  <p:cNvPr id="64" name="Freeform: Shape 63">
                    <a:extLst>
                      <a:ext uri="{FF2B5EF4-FFF2-40B4-BE49-F238E27FC236}">
                        <a16:creationId xmlns:a16="http://schemas.microsoft.com/office/drawing/2014/main" id="{578C6B4E-584C-4A76-A3DF-BD4A6C58F6B8}"/>
                      </a:ext>
                    </a:extLst>
                  </p:cNvPr>
                  <p:cNvSpPr/>
                  <p:nvPr/>
                </p:nvSpPr>
                <p:spPr>
                  <a:xfrm>
                    <a:off x="851973" y="2317444"/>
                    <a:ext cx="185613" cy="352191"/>
                  </a:xfrm>
                  <a:custGeom>
                    <a:avLst/>
                    <a:gdLst>
                      <a:gd name="connsiteX0" fmla="*/ 0 w 185613"/>
                      <a:gd name="connsiteY0" fmla="*/ 0 h 352190"/>
                      <a:gd name="connsiteX1" fmla="*/ 0 w 185613"/>
                      <a:gd name="connsiteY1" fmla="*/ 332677 h 352190"/>
                      <a:gd name="connsiteX2" fmla="*/ 20941 w 185613"/>
                      <a:gd name="connsiteY2" fmla="*/ 353618 h 352190"/>
                      <a:gd name="connsiteX3" fmla="*/ 166101 w 185613"/>
                      <a:gd name="connsiteY3" fmla="*/ 353618 h 352190"/>
                      <a:gd name="connsiteX4" fmla="*/ 187042 w 185613"/>
                      <a:gd name="connsiteY4" fmla="*/ 332677 h 352190"/>
                      <a:gd name="connsiteX5" fmla="*/ 187042 w 185613"/>
                      <a:gd name="connsiteY5" fmla="*/ 136831 h 352190"/>
                      <a:gd name="connsiteX6" fmla="*/ 99708 w 185613"/>
                      <a:gd name="connsiteY6" fmla="*/ 99708 h 352190"/>
                      <a:gd name="connsiteX7" fmla="*/ 0 w 185613"/>
                      <a:gd name="connsiteY7" fmla="*/ 0 h 3521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613" h="352190">
                        <a:moveTo>
                          <a:pt x="0" y="0"/>
                        </a:moveTo>
                        <a:lnTo>
                          <a:pt x="0" y="332677"/>
                        </a:lnTo>
                        <a:cubicBezTo>
                          <a:pt x="0" y="344100"/>
                          <a:pt x="9281" y="353618"/>
                          <a:pt x="20941" y="353618"/>
                        </a:cubicBezTo>
                        <a:lnTo>
                          <a:pt x="166101" y="353618"/>
                        </a:lnTo>
                        <a:cubicBezTo>
                          <a:pt x="177523" y="353618"/>
                          <a:pt x="187042" y="344338"/>
                          <a:pt x="187042" y="332677"/>
                        </a:cubicBezTo>
                        <a:lnTo>
                          <a:pt x="187042" y="136831"/>
                        </a:lnTo>
                        <a:cubicBezTo>
                          <a:pt x="153964" y="136117"/>
                          <a:pt x="123029" y="123029"/>
                          <a:pt x="99708" y="99708"/>
                        </a:cubicBezTo>
                        <a:lnTo>
                          <a:pt x="0" y="0"/>
                        </a:lnTo>
                        <a:close/>
                      </a:path>
                    </a:pathLst>
                  </a:custGeom>
                  <a:grpFill/>
                  <a:ln w="2367" cap="flat">
                    <a:noFill/>
                    <a:prstDash val="solid"/>
                    <a:miter/>
                  </a:ln>
                </p:spPr>
                <p:txBody>
                  <a:bodyPr rtlCol="0" anchor="ctr"/>
                  <a:lstStyle/>
                  <a:p>
                    <a:endParaRPr lang="en-US">
                      <a:solidFill>
                        <a:schemeClr val="tx2"/>
                      </a:solidFill>
                    </a:endParaRPr>
                  </a:p>
                </p:txBody>
              </p:sp>
              <p:sp>
                <p:nvSpPr>
                  <p:cNvPr id="65" name="Freeform: Shape 64">
                    <a:extLst>
                      <a:ext uri="{FF2B5EF4-FFF2-40B4-BE49-F238E27FC236}">
                        <a16:creationId xmlns:a16="http://schemas.microsoft.com/office/drawing/2014/main" id="{DA630E7F-F60B-4FAF-9BC0-23FAEC42F3A9}"/>
                      </a:ext>
                    </a:extLst>
                  </p:cNvPr>
                  <p:cNvSpPr/>
                  <p:nvPr/>
                </p:nvSpPr>
                <p:spPr>
                  <a:xfrm>
                    <a:off x="1111359" y="2250573"/>
                    <a:ext cx="185613" cy="418820"/>
                  </a:xfrm>
                  <a:custGeom>
                    <a:avLst/>
                    <a:gdLst>
                      <a:gd name="connsiteX0" fmla="*/ 0 w 185613"/>
                      <a:gd name="connsiteY0" fmla="*/ 182996 h 418821"/>
                      <a:gd name="connsiteX1" fmla="*/ 0 w 185613"/>
                      <a:gd name="connsiteY1" fmla="*/ 399546 h 418821"/>
                      <a:gd name="connsiteX2" fmla="*/ 20941 w 185613"/>
                      <a:gd name="connsiteY2" fmla="*/ 420487 h 418821"/>
                      <a:gd name="connsiteX3" fmla="*/ 166101 w 185613"/>
                      <a:gd name="connsiteY3" fmla="*/ 420487 h 418821"/>
                      <a:gd name="connsiteX4" fmla="*/ 187042 w 185613"/>
                      <a:gd name="connsiteY4" fmla="*/ 399546 h 418821"/>
                      <a:gd name="connsiteX5" fmla="*/ 187042 w 185613"/>
                      <a:gd name="connsiteY5" fmla="*/ 0 h 418821"/>
                      <a:gd name="connsiteX6" fmla="*/ 20703 w 185613"/>
                      <a:gd name="connsiteY6" fmla="*/ 166339 h 418821"/>
                      <a:gd name="connsiteX7" fmla="*/ 0 w 185613"/>
                      <a:gd name="connsiteY7" fmla="*/ 182996 h 418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613" h="418821">
                        <a:moveTo>
                          <a:pt x="0" y="182996"/>
                        </a:moveTo>
                        <a:lnTo>
                          <a:pt x="0" y="399546"/>
                        </a:lnTo>
                        <a:cubicBezTo>
                          <a:pt x="0" y="410968"/>
                          <a:pt x="9281" y="420487"/>
                          <a:pt x="20941" y="420487"/>
                        </a:cubicBezTo>
                        <a:lnTo>
                          <a:pt x="166101" y="420487"/>
                        </a:lnTo>
                        <a:cubicBezTo>
                          <a:pt x="177523" y="420487"/>
                          <a:pt x="187042" y="411206"/>
                          <a:pt x="187042" y="399546"/>
                        </a:cubicBezTo>
                        <a:lnTo>
                          <a:pt x="187042" y="0"/>
                        </a:lnTo>
                        <a:lnTo>
                          <a:pt x="20703" y="166339"/>
                        </a:lnTo>
                        <a:cubicBezTo>
                          <a:pt x="14278" y="172764"/>
                          <a:pt x="7377" y="178237"/>
                          <a:pt x="0" y="182996"/>
                        </a:cubicBezTo>
                        <a:close/>
                      </a:path>
                    </a:pathLst>
                  </a:custGeom>
                  <a:grpFill/>
                  <a:ln w="2367" cap="flat">
                    <a:noFill/>
                    <a:prstDash val="solid"/>
                    <a:miter/>
                  </a:ln>
                </p:spPr>
                <p:txBody>
                  <a:bodyPr rtlCol="0" anchor="ctr"/>
                  <a:lstStyle/>
                  <a:p>
                    <a:endParaRPr lang="en-US">
                      <a:solidFill>
                        <a:schemeClr val="tx2"/>
                      </a:solidFill>
                    </a:endParaRPr>
                  </a:p>
                </p:txBody>
              </p:sp>
              <p:sp>
                <p:nvSpPr>
                  <p:cNvPr id="66" name="Freeform: Shape 65">
                    <a:extLst>
                      <a:ext uri="{FF2B5EF4-FFF2-40B4-BE49-F238E27FC236}">
                        <a16:creationId xmlns:a16="http://schemas.microsoft.com/office/drawing/2014/main" id="{2DB1BC83-A833-4C24-A813-230A89CBAE17}"/>
                      </a:ext>
                    </a:extLst>
                  </p:cNvPr>
                  <p:cNvSpPr/>
                  <p:nvPr/>
                </p:nvSpPr>
                <p:spPr>
                  <a:xfrm>
                    <a:off x="1370742" y="2004992"/>
                    <a:ext cx="185613" cy="663927"/>
                  </a:xfrm>
                  <a:custGeom>
                    <a:avLst/>
                    <a:gdLst>
                      <a:gd name="connsiteX0" fmla="*/ 173002 w 185613"/>
                      <a:gd name="connsiteY0" fmla="*/ 0 h 663926"/>
                      <a:gd name="connsiteX1" fmla="*/ 0 w 185613"/>
                      <a:gd name="connsiteY1" fmla="*/ 173002 h 663926"/>
                      <a:gd name="connsiteX2" fmla="*/ 0 w 185613"/>
                      <a:gd name="connsiteY2" fmla="*/ 645127 h 663926"/>
                      <a:gd name="connsiteX3" fmla="*/ 20941 w 185613"/>
                      <a:gd name="connsiteY3" fmla="*/ 666068 h 663926"/>
                      <a:gd name="connsiteX4" fmla="*/ 166101 w 185613"/>
                      <a:gd name="connsiteY4" fmla="*/ 666068 h 663926"/>
                      <a:gd name="connsiteX5" fmla="*/ 187042 w 185613"/>
                      <a:gd name="connsiteY5" fmla="*/ 645127 h 663926"/>
                      <a:gd name="connsiteX6" fmla="*/ 187042 w 185613"/>
                      <a:gd name="connsiteY6" fmla="*/ 13088 h 663926"/>
                      <a:gd name="connsiteX7" fmla="*/ 176095 w 185613"/>
                      <a:gd name="connsiteY7" fmla="*/ 3094 h 663926"/>
                      <a:gd name="connsiteX8" fmla="*/ 173002 w 185613"/>
                      <a:gd name="connsiteY8" fmla="*/ 0 h 663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5613" h="663926">
                        <a:moveTo>
                          <a:pt x="173002" y="0"/>
                        </a:moveTo>
                        <a:lnTo>
                          <a:pt x="0" y="173002"/>
                        </a:lnTo>
                        <a:lnTo>
                          <a:pt x="0" y="645127"/>
                        </a:lnTo>
                        <a:cubicBezTo>
                          <a:pt x="0" y="656550"/>
                          <a:pt x="9281" y="666068"/>
                          <a:pt x="20941" y="666068"/>
                        </a:cubicBezTo>
                        <a:lnTo>
                          <a:pt x="166101" y="666068"/>
                        </a:lnTo>
                        <a:cubicBezTo>
                          <a:pt x="177523" y="666068"/>
                          <a:pt x="187042" y="656788"/>
                          <a:pt x="187042" y="645127"/>
                        </a:cubicBezTo>
                        <a:lnTo>
                          <a:pt x="187042" y="13088"/>
                        </a:lnTo>
                        <a:cubicBezTo>
                          <a:pt x="182282" y="9043"/>
                          <a:pt x="178713" y="5473"/>
                          <a:pt x="176095" y="3094"/>
                        </a:cubicBezTo>
                        <a:lnTo>
                          <a:pt x="173002" y="0"/>
                        </a:lnTo>
                        <a:close/>
                      </a:path>
                    </a:pathLst>
                  </a:custGeom>
                  <a:grpFill/>
                  <a:ln w="2367" cap="flat">
                    <a:noFill/>
                    <a:prstDash val="solid"/>
                    <a:miter/>
                  </a:ln>
                </p:spPr>
                <p:txBody>
                  <a:bodyPr rtlCol="0" anchor="ctr"/>
                  <a:lstStyle/>
                  <a:p>
                    <a:endParaRPr lang="en-US">
                      <a:solidFill>
                        <a:schemeClr val="tx2"/>
                      </a:solidFill>
                    </a:endParaRPr>
                  </a:p>
                </p:txBody>
              </p:sp>
              <p:sp>
                <p:nvSpPr>
                  <p:cNvPr id="67" name="Freeform: Shape 66">
                    <a:extLst>
                      <a:ext uri="{FF2B5EF4-FFF2-40B4-BE49-F238E27FC236}">
                        <a16:creationId xmlns:a16="http://schemas.microsoft.com/office/drawing/2014/main" id="{7A6BE52A-B037-44FD-A431-D8E5B2CBB0D5}"/>
                      </a:ext>
                    </a:extLst>
                  </p:cNvPr>
                  <p:cNvSpPr/>
                  <p:nvPr/>
                </p:nvSpPr>
                <p:spPr>
                  <a:xfrm>
                    <a:off x="514062" y="1687308"/>
                    <a:ext cx="1156517" cy="704381"/>
                  </a:xfrm>
                  <a:custGeom>
                    <a:avLst/>
                    <a:gdLst>
                      <a:gd name="connsiteX0" fmla="*/ 1148427 w 1156517"/>
                      <a:gd name="connsiteY0" fmla="*/ 11184 h 704380"/>
                      <a:gd name="connsiteX1" fmla="*/ 1117729 w 1156517"/>
                      <a:gd name="connsiteY1" fmla="*/ 0 h 704380"/>
                      <a:gd name="connsiteX2" fmla="*/ 1113921 w 1156517"/>
                      <a:gd name="connsiteY2" fmla="*/ 0 h 704380"/>
                      <a:gd name="connsiteX3" fmla="*/ 911412 w 1156517"/>
                      <a:gd name="connsiteY3" fmla="*/ 9519 h 704380"/>
                      <a:gd name="connsiteX4" fmla="*/ 880238 w 1156517"/>
                      <a:gd name="connsiteY4" fmla="*/ 20227 h 704380"/>
                      <a:gd name="connsiteX5" fmla="*/ 872861 w 1156517"/>
                      <a:gd name="connsiteY5" fmla="*/ 31174 h 704380"/>
                      <a:gd name="connsiteX6" fmla="*/ 883570 w 1156517"/>
                      <a:gd name="connsiteY6" fmla="*/ 73532 h 704380"/>
                      <a:gd name="connsiteX7" fmla="*/ 900465 w 1156517"/>
                      <a:gd name="connsiteY7" fmla="*/ 90665 h 704380"/>
                      <a:gd name="connsiteX8" fmla="*/ 935922 w 1156517"/>
                      <a:gd name="connsiteY8" fmla="*/ 126122 h 704380"/>
                      <a:gd name="connsiteX9" fmla="*/ 527572 w 1156517"/>
                      <a:gd name="connsiteY9" fmla="*/ 534711 h 704380"/>
                      <a:gd name="connsiteX10" fmla="*/ 344100 w 1156517"/>
                      <a:gd name="connsiteY10" fmla="*/ 351239 h 704380"/>
                      <a:gd name="connsiteX11" fmla="*/ 302693 w 1156517"/>
                      <a:gd name="connsiteY11" fmla="*/ 334105 h 704380"/>
                      <a:gd name="connsiteX12" fmla="*/ 261525 w 1156517"/>
                      <a:gd name="connsiteY12" fmla="*/ 351239 h 704380"/>
                      <a:gd name="connsiteX13" fmla="*/ 17134 w 1156517"/>
                      <a:gd name="connsiteY13" fmla="*/ 595392 h 704380"/>
                      <a:gd name="connsiteX14" fmla="*/ 17134 w 1156517"/>
                      <a:gd name="connsiteY14" fmla="*/ 677967 h 704380"/>
                      <a:gd name="connsiteX15" fmla="*/ 28080 w 1156517"/>
                      <a:gd name="connsiteY15" fmla="*/ 688913 h 704380"/>
                      <a:gd name="connsiteX16" fmla="*/ 69486 w 1156517"/>
                      <a:gd name="connsiteY16" fmla="*/ 706047 h 704380"/>
                      <a:gd name="connsiteX17" fmla="*/ 110654 w 1156517"/>
                      <a:gd name="connsiteY17" fmla="*/ 688913 h 704380"/>
                      <a:gd name="connsiteX18" fmla="*/ 302693 w 1156517"/>
                      <a:gd name="connsiteY18" fmla="*/ 496874 h 704380"/>
                      <a:gd name="connsiteX19" fmla="*/ 486166 w 1156517"/>
                      <a:gd name="connsiteY19" fmla="*/ 680346 h 704380"/>
                      <a:gd name="connsiteX20" fmla="*/ 527572 w 1156517"/>
                      <a:gd name="connsiteY20" fmla="*/ 697480 h 704380"/>
                      <a:gd name="connsiteX21" fmla="*/ 568978 w 1156517"/>
                      <a:gd name="connsiteY21" fmla="*/ 680346 h 704380"/>
                      <a:gd name="connsiteX22" fmla="*/ 1029681 w 1156517"/>
                      <a:gd name="connsiteY22" fmla="*/ 219643 h 704380"/>
                      <a:gd name="connsiteX23" fmla="*/ 1081796 w 1156517"/>
                      <a:gd name="connsiteY23" fmla="*/ 271520 h 704380"/>
                      <a:gd name="connsiteX24" fmla="*/ 1109638 w 1156517"/>
                      <a:gd name="connsiteY24" fmla="*/ 286274 h 704380"/>
                      <a:gd name="connsiteX25" fmla="*/ 1126296 w 1156517"/>
                      <a:gd name="connsiteY25" fmla="*/ 281752 h 704380"/>
                      <a:gd name="connsiteX26" fmla="*/ 1136290 w 1156517"/>
                      <a:gd name="connsiteY26" fmla="*/ 274375 h 704380"/>
                      <a:gd name="connsiteX27" fmla="*/ 1148902 w 1156517"/>
                      <a:gd name="connsiteY27" fmla="*/ 240822 h 704380"/>
                      <a:gd name="connsiteX28" fmla="*/ 1155090 w 1156517"/>
                      <a:gd name="connsiteY28" fmla="*/ 109227 h 704380"/>
                      <a:gd name="connsiteX29" fmla="*/ 1158183 w 1156517"/>
                      <a:gd name="connsiteY29" fmla="*/ 43310 h 704380"/>
                      <a:gd name="connsiteX30" fmla="*/ 1148427 w 1156517"/>
                      <a:gd name="connsiteY30" fmla="*/ 11184 h 704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56517" h="704380">
                        <a:moveTo>
                          <a:pt x="1148427" y="11184"/>
                        </a:moveTo>
                        <a:cubicBezTo>
                          <a:pt x="1141526" y="3807"/>
                          <a:pt x="1131055" y="0"/>
                          <a:pt x="1117729" y="0"/>
                        </a:cubicBezTo>
                        <a:cubicBezTo>
                          <a:pt x="1116539" y="0"/>
                          <a:pt x="1115111" y="0"/>
                          <a:pt x="1113921" y="0"/>
                        </a:cubicBezTo>
                        <a:cubicBezTo>
                          <a:pt x="1046339" y="3094"/>
                          <a:pt x="978994" y="6425"/>
                          <a:pt x="911412" y="9519"/>
                        </a:cubicBezTo>
                        <a:cubicBezTo>
                          <a:pt x="902369" y="9995"/>
                          <a:pt x="889995" y="10471"/>
                          <a:pt x="880238" y="20227"/>
                        </a:cubicBezTo>
                        <a:cubicBezTo>
                          <a:pt x="877145" y="23321"/>
                          <a:pt x="874765" y="26890"/>
                          <a:pt x="872861" y="31174"/>
                        </a:cubicBezTo>
                        <a:cubicBezTo>
                          <a:pt x="862867" y="52829"/>
                          <a:pt x="876907" y="66869"/>
                          <a:pt x="883570" y="73532"/>
                        </a:cubicBezTo>
                        <a:lnTo>
                          <a:pt x="900465" y="90665"/>
                        </a:lnTo>
                        <a:cubicBezTo>
                          <a:pt x="912126" y="102564"/>
                          <a:pt x="924024" y="114462"/>
                          <a:pt x="935922" y="126122"/>
                        </a:cubicBezTo>
                        <a:lnTo>
                          <a:pt x="527572" y="534711"/>
                        </a:lnTo>
                        <a:lnTo>
                          <a:pt x="344100" y="351239"/>
                        </a:lnTo>
                        <a:cubicBezTo>
                          <a:pt x="333153" y="340292"/>
                          <a:pt x="318399" y="334105"/>
                          <a:pt x="302693" y="334105"/>
                        </a:cubicBezTo>
                        <a:cubicBezTo>
                          <a:pt x="286988" y="334105"/>
                          <a:pt x="272472" y="340292"/>
                          <a:pt x="261525" y="351239"/>
                        </a:cubicBezTo>
                        <a:lnTo>
                          <a:pt x="17134" y="595392"/>
                        </a:lnTo>
                        <a:cubicBezTo>
                          <a:pt x="-5711" y="618237"/>
                          <a:pt x="-5711" y="655122"/>
                          <a:pt x="17134" y="677967"/>
                        </a:cubicBezTo>
                        <a:lnTo>
                          <a:pt x="28080" y="688913"/>
                        </a:lnTo>
                        <a:cubicBezTo>
                          <a:pt x="39027" y="699860"/>
                          <a:pt x="53780" y="706047"/>
                          <a:pt x="69486" y="706047"/>
                        </a:cubicBezTo>
                        <a:cubicBezTo>
                          <a:pt x="85192" y="706047"/>
                          <a:pt x="99708" y="699860"/>
                          <a:pt x="110654" y="688913"/>
                        </a:cubicBezTo>
                        <a:lnTo>
                          <a:pt x="302693" y="496874"/>
                        </a:lnTo>
                        <a:lnTo>
                          <a:pt x="486166" y="680346"/>
                        </a:lnTo>
                        <a:cubicBezTo>
                          <a:pt x="497112" y="691293"/>
                          <a:pt x="511866" y="697480"/>
                          <a:pt x="527572" y="697480"/>
                        </a:cubicBezTo>
                        <a:cubicBezTo>
                          <a:pt x="543278" y="697480"/>
                          <a:pt x="557794" y="691293"/>
                          <a:pt x="568978" y="680346"/>
                        </a:cubicBezTo>
                        <a:lnTo>
                          <a:pt x="1029681" y="219643"/>
                        </a:lnTo>
                        <a:lnTo>
                          <a:pt x="1081796" y="271520"/>
                        </a:lnTo>
                        <a:cubicBezTo>
                          <a:pt x="1087983" y="277707"/>
                          <a:pt x="1096550" y="286274"/>
                          <a:pt x="1109638" y="286274"/>
                        </a:cubicBezTo>
                        <a:cubicBezTo>
                          <a:pt x="1115111" y="286274"/>
                          <a:pt x="1120584" y="284846"/>
                          <a:pt x="1126296" y="281752"/>
                        </a:cubicBezTo>
                        <a:cubicBezTo>
                          <a:pt x="1130103" y="279611"/>
                          <a:pt x="1133435" y="277231"/>
                          <a:pt x="1136290" y="274375"/>
                        </a:cubicBezTo>
                        <a:cubicBezTo>
                          <a:pt x="1146523" y="264143"/>
                          <a:pt x="1148427" y="251055"/>
                          <a:pt x="1148902" y="240822"/>
                        </a:cubicBezTo>
                        <a:cubicBezTo>
                          <a:pt x="1150806" y="197036"/>
                          <a:pt x="1152948" y="153250"/>
                          <a:pt x="1155090" y="109227"/>
                        </a:cubicBezTo>
                        <a:lnTo>
                          <a:pt x="1158183" y="43310"/>
                        </a:lnTo>
                        <a:cubicBezTo>
                          <a:pt x="1158897" y="29508"/>
                          <a:pt x="1155804" y="18799"/>
                          <a:pt x="1148427" y="11184"/>
                        </a:cubicBezTo>
                        <a:close/>
                      </a:path>
                    </a:pathLst>
                  </a:custGeom>
                  <a:grpFill/>
                  <a:ln w="2367" cap="flat">
                    <a:noFill/>
                    <a:prstDash val="solid"/>
                    <a:miter/>
                  </a:ln>
                </p:spPr>
                <p:txBody>
                  <a:bodyPr rtlCol="0" anchor="ctr"/>
                  <a:lstStyle/>
                  <a:p>
                    <a:endParaRPr lang="en-US">
                      <a:solidFill>
                        <a:schemeClr val="tx2"/>
                      </a:solidFill>
                    </a:endParaRPr>
                  </a:p>
                </p:txBody>
              </p:sp>
            </p:grpSp>
          </p:grpSp>
        </p:grpSp>
        <p:grpSp>
          <p:nvGrpSpPr>
            <p:cNvPr id="70" name="Group 69">
              <a:extLst>
                <a:ext uri="{FF2B5EF4-FFF2-40B4-BE49-F238E27FC236}">
                  <a16:creationId xmlns:a16="http://schemas.microsoft.com/office/drawing/2014/main" id="{081F26A6-ECCA-43DA-BC38-0CDC10C21BF2}"/>
                </a:ext>
              </a:extLst>
            </p:cNvPr>
            <p:cNvGrpSpPr/>
            <p:nvPr/>
          </p:nvGrpSpPr>
          <p:grpSpPr>
            <a:xfrm>
              <a:off x="3765755" y="4643138"/>
              <a:ext cx="551907" cy="551907"/>
              <a:chOff x="389133" y="1315001"/>
              <a:chExt cx="551907" cy="551907"/>
            </a:xfrm>
          </p:grpSpPr>
          <p:sp>
            <p:nvSpPr>
              <p:cNvPr id="71" name="Rectangle: Rounded Corners 70">
                <a:extLst>
                  <a:ext uri="{FF2B5EF4-FFF2-40B4-BE49-F238E27FC236}">
                    <a16:creationId xmlns:a16="http://schemas.microsoft.com/office/drawing/2014/main" id="{E250F194-947D-4E0D-B91F-B6B0F93F39B9}"/>
                  </a:ext>
                </a:extLst>
              </p:cNvPr>
              <p:cNvSpPr/>
              <p:nvPr/>
            </p:nvSpPr>
            <p:spPr>
              <a:xfrm>
                <a:off x="389133" y="1315001"/>
                <a:ext cx="551907" cy="551907"/>
              </a:xfrm>
              <a:prstGeom prst="roundRect">
                <a:avLst>
                  <a:gd name="adj" fmla="val 10224"/>
                </a:avLst>
              </a:prstGeom>
              <a:solidFill>
                <a:schemeClr val="accent2">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grpSp>
            <p:nvGrpSpPr>
              <p:cNvPr id="72" name="Group 71">
                <a:extLst>
                  <a:ext uri="{FF2B5EF4-FFF2-40B4-BE49-F238E27FC236}">
                    <a16:creationId xmlns:a16="http://schemas.microsoft.com/office/drawing/2014/main" id="{3B45EB3A-DEEB-4DE5-813B-8A88B26F7D01}"/>
                  </a:ext>
                </a:extLst>
              </p:cNvPr>
              <p:cNvGrpSpPr/>
              <p:nvPr/>
            </p:nvGrpSpPr>
            <p:grpSpPr>
              <a:xfrm>
                <a:off x="492086" y="1439103"/>
                <a:ext cx="346000" cy="303702"/>
                <a:chOff x="649519" y="1965418"/>
                <a:chExt cx="365846" cy="321121"/>
              </a:xfrm>
            </p:grpSpPr>
            <p:sp>
              <p:nvSpPr>
                <p:cNvPr id="73" name="Freeform: Shape 72">
                  <a:extLst>
                    <a:ext uri="{FF2B5EF4-FFF2-40B4-BE49-F238E27FC236}">
                      <a16:creationId xmlns:a16="http://schemas.microsoft.com/office/drawing/2014/main" id="{546EDC3A-A9FC-472F-B747-FD680DC9CD55}"/>
                    </a:ext>
                  </a:extLst>
                </p:cNvPr>
                <p:cNvSpPr/>
                <p:nvPr/>
              </p:nvSpPr>
              <p:spPr>
                <a:xfrm>
                  <a:off x="800288" y="2136906"/>
                  <a:ext cx="64309" cy="21436"/>
                </a:xfrm>
                <a:custGeom>
                  <a:avLst/>
                  <a:gdLst>
                    <a:gd name="connsiteX0" fmla="*/ 0 w 219456"/>
                    <a:gd name="connsiteY0" fmla="*/ 0 h 73152"/>
                    <a:gd name="connsiteX1" fmla="*/ 219457 w 219456"/>
                    <a:gd name="connsiteY1" fmla="*/ 0 h 73152"/>
                    <a:gd name="connsiteX2" fmla="*/ 219457 w 219456"/>
                    <a:gd name="connsiteY2" fmla="*/ 73152 h 73152"/>
                    <a:gd name="connsiteX3" fmla="*/ 0 w 219456"/>
                    <a:gd name="connsiteY3" fmla="*/ 73152 h 73152"/>
                  </a:gdLst>
                  <a:ahLst/>
                  <a:cxnLst>
                    <a:cxn ang="0">
                      <a:pos x="connsiteX0" y="connsiteY0"/>
                    </a:cxn>
                    <a:cxn ang="0">
                      <a:pos x="connsiteX1" y="connsiteY1"/>
                    </a:cxn>
                    <a:cxn ang="0">
                      <a:pos x="connsiteX2" y="connsiteY2"/>
                    </a:cxn>
                    <a:cxn ang="0">
                      <a:pos x="connsiteX3" y="connsiteY3"/>
                    </a:cxn>
                  </a:cxnLst>
                  <a:rect l="l" t="t" r="r" b="b"/>
                  <a:pathLst>
                    <a:path w="219456" h="73152">
                      <a:moveTo>
                        <a:pt x="0" y="0"/>
                      </a:moveTo>
                      <a:lnTo>
                        <a:pt x="219457" y="0"/>
                      </a:lnTo>
                      <a:lnTo>
                        <a:pt x="219457" y="73152"/>
                      </a:lnTo>
                      <a:lnTo>
                        <a:pt x="0" y="73152"/>
                      </a:lnTo>
                      <a:close/>
                    </a:path>
                  </a:pathLst>
                </a:custGeom>
                <a:solidFill>
                  <a:schemeClr val="accent2"/>
                </a:solidFill>
                <a:ln w="2437" cap="flat">
                  <a:noFill/>
                  <a:prstDash val="solid"/>
                  <a:miter/>
                </a:ln>
              </p:spPr>
              <p:txBody>
                <a:bodyPr rtlCol="0" anchor="ctr"/>
                <a:lstStyle/>
                <a:p>
                  <a:endParaRPr lang="en-US">
                    <a:solidFill>
                      <a:schemeClr val="tx2"/>
                    </a:solidFill>
                  </a:endParaRPr>
                </a:p>
              </p:txBody>
            </p:sp>
            <p:sp>
              <p:nvSpPr>
                <p:cNvPr id="74" name="Freeform: Shape 73">
                  <a:extLst>
                    <a:ext uri="{FF2B5EF4-FFF2-40B4-BE49-F238E27FC236}">
                      <a16:creationId xmlns:a16="http://schemas.microsoft.com/office/drawing/2014/main" id="{C677B8A8-48DD-4E95-9E30-EA26E8E99CDA}"/>
                    </a:ext>
                  </a:extLst>
                </p:cNvPr>
                <p:cNvSpPr/>
                <p:nvPr/>
              </p:nvSpPr>
              <p:spPr>
                <a:xfrm>
                  <a:off x="649519" y="2020729"/>
                  <a:ext cx="365846" cy="265810"/>
                </a:xfrm>
                <a:custGeom>
                  <a:avLst/>
                  <a:gdLst>
                    <a:gd name="connsiteX0" fmla="*/ 1012863 w 1248464"/>
                    <a:gd name="connsiteY0" fmla="*/ 469612 h 907087"/>
                    <a:gd name="connsiteX1" fmla="*/ 807113 w 1248464"/>
                    <a:gd name="connsiteY1" fmla="*/ 469612 h 907087"/>
                    <a:gd name="connsiteX2" fmla="*/ 807113 w 1248464"/>
                    <a:gd name="connsiteY2" fmla="*/ 506188 h 907087"/>
                    <a:gd name="connsiteX3" fmla="*/ 770536 w 1248464"/>
                    <a:gd name="connsiteY3" fmla="*/ 542764 h 907087"/>
                    <a:gd name="connsiteX4" fmla="*/ 477928 w 1248464"/>
                    <a:gd name="connsiteY4" fmla="*/ 542764 h 907087"/>
                    <a:gd name="connsiteX5" fmla="*/ 441352 w 1248464"/>
                    <a:gd name="connsiteY5" fmla="*/ 506188 h 907087"/>
                    <a:gd name="connsiteX6" fmla="*/ 441352 w 1248464"/>
                    <a:gd name="connsiteY6" fmla="*/ 469612 h 907087"/>
                    <a:gd name="connsiteX7" fmla="*/ 235602 w 1248464"/>
                    <a:gd name="connsiteY7" fmla="*/ 469612 h 907087"/>
                    <a:gd name="connsiteX8" fmla="*/ 131512 w 1248464"/>
                    <a:gd name="connsiteY8" fmla="*/ 394602 h 907087"/>
                    <a:gd name="connsiteX9" fmla="*/ 0 w 1248464"/>
                    <a:gd name="connsiteY9" fmla="*/ 0 h 907087"/>
                    <a:gd name="connsiteX10" fmla="*/ 0 w 1248464"/>
                    <a:gd name="connsiteY10" fmla="*/ 798797 h 907087"/>
                    <a:gd name="connsiteX11" fmla="*/ 109728 w 1248464"/>
                    <a:gd name="connsiteY11" fmla="*/ 908525 h 907087"/>
                    <a:gd name="connsiteX12" fmla="*/ 1138736 w 1248464"/>
                    <a:gd name="connsiteY12" fmla="*/ 908525 h 907087"/>
                    <a:gd name="connsiteX13" fmla="*/ 1248464 w 1248464"/>
                    <a:gd name="connsiteY13" fmla="*/ 798797 h 907087"/>
                    <a:gd name="connsiteX14" fmla="*/ 1248464 w 1248464"/>
                    <a:gd name="connsiteY14" fmla="*/ 29 h 907087"/>
                    <a:gd name="connsiteX15" fmla="*/ 1116944 w 1248464"/>
                    <a:gd name="connsiteY15" fmla="*/ 394602 h 907087"/>
                    <a:gd name="connsiteX16" fmla="*/ 1012863 w 1248464"/>
                    <a:gd name="connsiteY16" fmla="*/ 469612 h 907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48464" h="907087">
                      <a:moveTo>
                        <a:pt x="1012863" y="469612"/>
                      </a:moveTo>
                      <a:lnTo>
                        <a:pt x="807113" y="469612"/>
                      </a:lnTo>
                      <a:lnTo>
                        <a:pt x="807113" y="506188"/>
                      </a:lnTo>
                      <a:cubicBezTo>
                        <a:pt x="807113" y="526400"/>
                        <a:pt x="790748" y="542764"/>
                        <a:pt x="770536" y="542764"/>
                      </a:cubicBezTo>
                      <a:lnTo>
                        <a:pt x="477928" y="542764"/>
                      </a:lnTo>
                      <a:cubicBezTo>
                        <a:pt x="457716" y="542764"/>
                        <a:pt x="441352" y="526400"/>
                        <a:pt x="441352" y="506188"/>
                      </a:cubicBezTo>
                      <a:lnTo>
                        <a:pt x="441352" y="469612"/>
                      </a:lnTo>
                      <a:lnTo>
                        <a:pt x="235602" y="469612"/>
                      </a:lnTo>
                      <a:cubicBezTo>
                        <a:pt x="188310" y="469612"/>
                        <a:pt x="146485" y="439466"/>
                        <a:pt x="131512" y="394602"/>
                      </a:cubicBezTo>
                      <a:lnTo>
                        <a:pt x="0" y="0"/>
                      </a:lnTo>
                      <a:lnTo>
                        <a:pt x="0" y="798797"/>
                      </a:lnTo>
                      <a:cubicBezTo>
                        <a:pt x="0" y="859301"/>
                        <a:pt x="49225" y="908525"/>
                        <a:pt x="109728" y="908525"/>
                      </a:cubicBezTo>
                      <a:lnTo>
                        <a:pt x="1138736" y="908525"/>
                      </a:lnTo>
                      <a:cubicBezTo>
                        <a:pt x="1199240" y="908525"/>
                        <a:pt x="1248464" y="859301"/>
                        <a:pt x="1248464" y="798797"/>
                      </a:cubicBezTo>
                      <a:lnTo>
                        <a:pt x="1248464" y="29"/>
                      </a:lnTo>
                      <a:lnTo>
                        <a:pt x="1116944" y="394602"/>
                      </a:lnTo>
                      <a:cubicBezTo>
                        <a:pt x="1101979" y="439466"/>
                        <a:pt x="1060153" y="469612"/>
                        <a:pt x="1012863" y="469612"/>
                      </a:cubicBezTo>
                      <a:close/>
                    </a:path>
                  </a:pathLst>
                </a:custGeom>
                <a:solidFill>
                  <a:schemeClr val="accent2"/>
                </a:solidFill>
                <a:ln w="2437" cap="flat">
                  <a:noFill/>
                  <a:prstDash val="solid"/>
                  <a:miter/>
                </a:ln>
              </p:spPr>
              <p:txBody>
                <a:bodyPr rtlCol="0" anchor="ctr"/>
                <a:lstStyle/>
                <a:p>
                  <a:endParaRPr lang="en-US">
                    <a:solidFill>
                      <a:schemeClr val="tx2"/>
                    </a:solidFill>
                  </a:endParaRPr>
                </a:p>
              </p:txBody>
            </p:sp>
            <p:sp>
              <p:nvSpPr>
                <p:cNvPr id="75" name="Freeform: Shape 74">
                  <a:extLst>
                    <a:ext uri="{FF2B5EF4-FFF2-40B4-BE49-F238E27FC236}">
                      <a16:creationId xmlns:a16="http://schemas.microsoft.com/office/drawing/2014/main" id="{A4716FC9-00B2-431A-AAD5-0D6D04FA4370}"/>
                    </a:ext>
                  </a:extLst>
                </p:cNvPr>
                <p:cNvSpPr/>
                <p:nvPr/>
              </p:nvSpPr>
              <p:spPr>
                <a:xfrm>
                  <a:off x="667960" y="1965418"/>
                  <a:ext cx="328690" cy="171490"/>
                </a:xfrm>
                <a:custGeom>
                  <a:avLst/>
                  <a:gdLst>
                    <a:gd name="connsiteX0" fmla="*/ 707605 w 1121666"/>
                    <a:gd name="connsiteY0" fmla="*/ 0 h 585217"/>
                    <a:gd name="connsiteX1" fmla="*/ 414996 w 1121666"/>
                    <a:gd name="connsiteY1" fmla="*/ 0 h 585217"/>
                    <a:gd name="connsiteX2" fmla="*/ 305268 w 1121666"/>
                    <a:gd name="connsiteY2" fmla="*/ 109728 h 585217"/>
                    <a:gd name="connsiteX3" fmla="*/ 305268 w 1121666"/>
                    <a:gd name="connsiteY3" fmla="*/ 146304 h 585217"/>
                    <a:gd name="connsiteX4" fmla="*/ 0 w 1121666"/>
                    <a:gd name="connsiteY4" fmla="*/ 146304 h 585217"/>
                    <a:gd name="connsiteX5" fmla="*/ 137951 w 1121666"/>
                    <a:gd name="connsiteY5" fmla="*/ 560214 h 585217"/>
                    <a:gd name="connsiteX6" fmla="*/ 172670 w 1121666"/>
                    <a:gd name="connsiteY6" fmla="*/ 585218 h 585217"/>
                    <a:gd name="connsiteX7" fmla="*/ 378420 w 1121666"/>
                    <a:gd name="connsiteY7" fmla="*/ 585218 h 585217"/>
                    <a:gd name="connsiteX8" fmla="*/ 378420 w 1121666"/>
                    <a:gd name="connsiteY8" fmla="*/ 548641 h 585217"/>
                    <a:gd name="connsiteX9" fmla="*/ 414996 w 1121666"/>
                    <a:gd name="connsiteY9" fmla="*/ 512065 h 585217"/>
                    <a:gd name="connsiteX10" fmla="*/ 707605 w 1121666"/>
                    <a:gd name="connsiteY10" fmla="*/ 512065 h 585217"/>
                    <a:gd name="connsiteX11" fmla="*/ 744181 w 1121666"/>
                    <a:gd name="connsiteY11" fmla="*/ 548641 h 585217"/>
                    <a:gd name="connsiteX12" fmla="*/ 744181 w 1121666"/>
                    <a:gd name="connsiteY12" fmla="*/ 585218 h 585217"/>
                    <a:gd name="connsiteX13" fmla="*/ 949931 w 1121666"/>
                    <a:gd name="connsiteY13" fmla="*/ 585218 h 585217"/>
                    <a:gd name="connsiteX14" fmla="*/ 984649 w 1121666"/>
                    <a:gd name="connsiteY14" fmla="*/ 560214 h 585217"/>
                    <a:gd name="connsiteX15" fmla="*/ 1122609 w 1121666"/>
                    <a:gd name="connsiteY15" fmla="*/ 146304 h 585217"/>
                    <a:gd name="connsiteX16" fmla="*/ 817333 w 1121666"/>
                    <a:gd name="connsiteY16" fmla="*/ 146304 h 585217"/>
                    <a:gd name="connsiteX17" fmla="*/ 817333 w 1121666"/>
                    <a:gd name="connsiteY17" fmla="*/ 109728 h 585217"/>
                    <a:gd name="connsiteX18" fmla="*/ 707605 w 1121666"/>
                    <a:gd name="connsiteY18" fmla="*/ 0 h 585217"/>
                    <a:gd name="connsiteX19" fmla="*/ 378420 w 1121666"/>
                    <a:gd name="connsiteY19" fmla="*/ 146304 h 585217"/>
                    <a:gd name="connsiteX20" fmla="*/ 378420 w 1121666"/>
                    <a:gd name="connsiteY20" fmla="*/ 109728 h 585217"/>
                    <a:gd name="connsiteX21" fmla="*/ 414996 w 1121666"/>
                    <a:gd name="connsiteY21" fmla="*/ 73152 h 585217"/>
                    <a:gd name="connsiteX22" fmla="*/ 707605 w 1121666"/>
                    <a:gd name="connsiteY22" fmla="*/ 73152 h 585217"/>
                    <a:gd name="connsiteX23" fmla="*/ 744181 w 1121666"/>
                    <a:gd name="connsiteY23" fmla="*/ 109728 h 585217"/>
                    <a:gd name="connsiteX24" fmla="*/ 744181 w 1121666"/>
                    <a:gd name="connsiteY24" fmla="*/ 146304 h 585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121666" h="585217">
                      <a:moveTo>
                        <a:pt x="707605" y="0"/>
                      </a:moveTo>
                      <a:lnTo>
                        <a:pt x="414996" y="0"/>
                      </a:lnTo>
                      <a:cubicBezTo>
                        <a:pt x="354494" y="0"/>
                        <a:pt x="305268" y="49225"/>
                        <a:pt x="305268" y="109728"/>
                      </a:cubicBezTo>
                      <a:lnTo>
                        <a:pt x="305268" y="146304"/>
                      </a:lnTo>
                      <a:lnTo>
                        <a:pt x="0" y="146304"/>
                      </a:lnTo>
                      <a:lnTo>
                        <a:pt x="137951" y="560214"/>
                      </a:lnTo>
                      <a:cubicBezTo>
                        <a:pt x="142952" y="575179"/>
                        <a:pt x="156915" y="585218"/>
                        <a:pt x="172670" y="585218"/>
                      </a:cubicBezTo>
                      <a:lnTo>
                        <a:pt x="378420" y="585218"/>
                      </a:lnTo>
                      <a:lnTo>
                        <a:pt x="378420" y="548641"/>
                      </a:lnTo>
                      <a:cubicBezTo>
                        <a:pt x="378420" y="528429"/>
                        <a:pt x="394784" y="512065"/>
                        <a:pt x="414996" y="512065"/>
                      </a:cubicBezTo>
                      <a:lnTo>
                        <a:pt x="707605" y="512065"/>
                      </a:lnTo>
                      <a:cubicBezTo>
                        <a:pt x="727817" y="512065"/>
                        <a:pt x="744181" y="528429"/>
                        <a:pt x="744181" y="548641"/>
                      </a:cubicBezTo>
                      <a:lnTo>
                        <a:pt x="744181" y="585218"/>
                      </a:lnTo>
                      <a:lnTo>
                        <a:pt x="949931" y="585218"/>
                      </a:lnTo>
                      <a:cubicBezTo>
                        <a:pt x="965685" y="585218"/>
                        <a:pt x="979648" y="575179"/>
                        <a:pt x="984649" y="560214"/>
                      </a:cubicBezTo>
                      <a:lnTo>
                        <a:pt x="1122609" y="146304"/>
                      </a:lnTo>
                      <a:lnTo>
                        <a:pt x="817333" y="146304"/>
                      </a:lnTo>
                      <a:lnTo>
                        <a:pt x="817333" y="109728"/>
                      </a:lnTo>
                      <a:cubicBezTo>
                        <a:pt x="817333" y="49225"/>
                        <a:pt x="768109" y="0"/>
                        <a:pt x="707605" y="0"/>
                      </a:cubicBezTo>
                      <a:close/>
                      <a:moveTo>
                        <a:pt x="378420" y="146304"/>
                      </a:moveTo>
                      <a:lnTo>
                        <a:pt x="378420" y="109728"/>
                      </a:lnTo>
                      <a:cubicBezTo>
                        <a:pt x="378420" y="89545"/>
                        <a:pt x="394813" y="73152"/>
                        <a:pt x="414996" y="73152"/>
                      </a:cubicBezTo>
                      <a:lnTo>
                        <a:pt x="707605" y="73152"/>
                      </a:lnTo>
                      <a:cubicBezTo>
                        <a:pt x="727787" y="73152"/>
                        <a:pt x="744181" y="89545"/>
                        <a:pt x="744181" y="109728"/>
                      </a:cubicBezTo>
                      <a:lnTo>
                        <a:pt x="744181" y="146304"/>
                      </a:lnTo>
                      <a:close/>
                    </a:path>
                  </a:pathLst>
                </a:custGeom>
                <a:solidFill>
                  <a:schemeClr val="accent2"/>
                </a:solidFill>
                <a:ln w="2437" cap="flat">
                  <a:noFill/>
                  <a:prstDash val="solid"/>
                  <a:miter/>
                </a:ln>
              </p:spPr>
              <p:txBody>
                <a:bodyPr rtlCol="0" anchor="ctr"/>
                <a:lstStyle/>
                <a:p>
                  <a:endParaRPr lang="en-US">
                    <a:solidFill>
                      <a:schemeClr val="tx2"/>
                    </a:solidFill>
                  </a:endParaRPr>
                </a:p>
              </p:txBody>
            </p:sp>
          </p:grpSp>
        </p:grpSp>
        <p:grpSp>
          <p:nvGrpSpPr>
            <p:cNvPr id="79" name="Group 78">
              <a:extLst>
                <a:ext uri="{FF2B5EF4-FFF2-40B4-BE49-F238E27FC236}">
                  <a16:creationId xmlns:a16="http://schemas.microsoft.com/office/drawing/2014/main" id="{C4F18EFB-2971-4F1F-ABF8-6BEACE7064A8}"/>
                </a:ext>
              </a:extLst>
            </p:cNvPr>
            <p:cNvGrpSpPr/>
            <p:nvPr/>
          </p:nvGrpSpPr>
          <p:grpSpPr>
            <a:xfrm>
              <a:off x="6755957" y="4651821"/>
              <a:ext cx="551907" cy="551907"/>
              <a:chOff x="389133" y="2210043"/>
              <a:chExt cx="551907" cy="551907"/>
            </a:xfrm>
          </p:grpSpPr>
          <p:sp>
            <p:nvSpPr>
              <p:cNvPr id="80" name="Rectangle: Rounded Corners 79">
                <a:extLst>
                  <a:ext uri="{FF2B5EF4-FFF2-40B4-BE49-F238E27FC236}">
                    <a16:creationId xmlns:a16="http://schemas.microsoft.com/office/drawing/2014/main" id="{5212C300-7BB5-4DE4-BCF9-769B2E4E2FBD}"/>
                  </a:ext>
                </a:extLst>
              </p:cNvPr>
              <p:cNvSpPr/>
              <p:nvPr/>
            </p:nvSpPr>
            <p:spPr>
              <a:xfrm>
                <a:off x="389133" y="2210043"/>
                <a:ext cx="551907" cy="551907"/>
              </a:xfrm>
              <a:prstGeom prst="roundRect">
                <a:avLst>
                  <a:gd name="adj" fmla="val 10224"/>
                </a:avLst>
              </a:prstGeom>
              <a:solidFill>
                <a:schemeClr val="accent3">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grpSp>
            <p:nvGrpSpPr>
              <p:cNvPr id="82" name="Graphic 10">
                <a:extLst>
                  <a:ext uri="{FF2B5EF4-FFF2-40B4-BE49-F238E27FC236}">
                    <a16:creationId xmlns:a16="http://schemas.microsoft.com/office/drawing/2014/main" id="{2F121CBF-2655-4319-B404-B027BA226F46}"/>
                  </a:ext>
                </a:extLst>
              </p:cNvPr>
              <p:cNvGrpSpPr/>
              <p:nvPr/>
            </p:nvGrpSpPr>
            <p:grpSpPr>
              <a:xfrm>
                <a:off x="564124" y="2291076"/>
                <a:ext cx="201364" cy="389840"/>
                <a:chOff x="1412394" y="3353692"/>
                <a:chExt cx="610153" cy="1181254"/>
              </a:xfrm>
              <a:solidFill>
                <a:schemeClr val="accent3"/>
              </a:solidFill>
            </p:grpSpPr>
            <p:sp>
              <p:nvSpPr>
                <p:cNvPr id="83" name="Freeform: Shape 82">
                  <a:extLst>
                    <a:ext uri="{FF2B5EF4-FFF2-40B4-BE49-F238E27FC236}">
                      <a16:creationId xmlns:a16="http://schemas.microsoft.com/office/drawing/2014/main" id="{81CF2CEB-7698-4001-9236-1490E57AEADE}"/>
                    </a:ext>
                  </a:extLst>
                </p:cNvPr>
                <p:cNvSpPr/>
                <p:nvPr/>
              </p:nvSpPr>
              <p:spPr>
                <a:xfrm>
                  <a:off x="1412394" y="3353692"/>
                  <a:ext cx="610153" cy="1181254"/>
                </a:xfrm>
                <a:custGeom>
                  <a:avLst/>
                  <a:gdLst>
                    <a:gd name="connsiteX0" fmla="*/ 470495 w 610151"/>
                    <a:gd name="connsiteY0" fmla="*/ 536798 h 1181254"/>
                    <a:gd name="connsiteX1" fmla="*/ 326011 w 610151"/>
                    <a:gd name="connsiteY1" fmla="*/ 471390 h 1181254"/>
                    <a:gd name="connsiteX2" fmla="*/ 246692 w 610151"/>
                    <a:gd name="connsiteY2" fmla="*/ 426971 h 1181254"/>
                    <a:gd name="connsiteX3" fmla="*/ 263776 w 610151"/>
                    <a:gd name="connsiteY3" fmla="*/ 304208 h 1181254"/>
                    <a:gd name="connsiteX4" fmla="*/ 312344 w 610151"/>
                    <a:gd name="connsiteY4" fmla="*/ 294202 h 1181254"/>
                    <a:gd name="connsiteX5" fmla="*/ 494902 w 610151"/>
                    <a:gd name="connsiteY5" fmla="*/ 330323 h 1181254"/>
                    <a:gd name="connsiteX6" fmla="*/ 542982 w 610151"/>
                    <a:gd name="connsiteY6" fmla="*/ 309822 h 1181254"/>
                    <a:gd name="connsiteX7" fmla="*/ 571293 w 610151"/>
                    <a:gd name="connsiteY7" fmla="*/ 213906 h 1181254"/>
                    <a:gd name="connsiteX8" fmla="*/ 549571 w 610151"/>
                    <a:gd name="connsiteY8" fmla="*/ 169243 h 1181254"/>
                    <a:gd name="connsiteX9" fmla="*/ 434374 w 610151"/>
                    <a:gd name="connsiteY9" fmla="*/ 134830 h 1181254"/>
                    <a:gd name="connsiteX10" fmla="*/ 381901 w 610151"/>
                    <a:gd name="connsiteY10" fmla="*/ 74059 h 1181254"/>
                    <a:gd name="connsiteX11" fmla="*/ 307463 w 610151"/>
                    <a:gd name="connsiteY11" fmla="*/ 108 h 1181254"/>
                    <a:gd name="connsiteX12" fmla="*/ 275247 w 610151"/>
                    <a:gd name="connsiteY12" fmla="*/ 108 h 1181254"/>
                    <a:gd name="connsiteX13" fmla="*/ 233757 w 610151"/>
                    <a:gd name="connsiteY13" fmla="*/ 42087 h 1181254"/>
                    <a:gd name="connsiteX14" fmla="*/ 233512 w 610151"/>
                    <a:gd name="connsiteY14" fmla="*/ 89191 h 1181254"/>
                    <a:gd name="connsiteX15" fmla="*/ 188605 w 610151"/>
                    <a:gd name="connsiteY15" fmla="*/ 150938 h 1181254"/>
                    <a:gd name="connsiteX16" fmla="*/ 7756 w 610151"/>
                    <a:gd name="connsiteY16" fmla="*/ 380355 h 1181254"/>
                    <a:gd name="connsiteX17" fmla="*/ 140769 w 610151"/>
                    <a:gd name="connsiteY17" fmla="*/ 605135 h 1181254"/>
                    <a:gd name="connsiteX18" fmla="*/ 306975 w 610151"/>
                    <a:gd name="connsiteY18" fmla="*/ 679818 h 1181254"/>
                    <a:gd name="connsiteX19" fmla="*/ 367502 w 610151"/>
                    <a:gd name="connsiteY19" fmla="*/ 715451 h 1181254"/>
                    <a:gd name="connsiteX20" fmla="*/ 347733 w 610151"/>
                    <a:gd name="connsiteY20" fmla="*/ 860911 h 1181254"/>
                    <a:gd name="connsiteX21" fmla="*/ 241078 w 610151"/>
                    <a:gd name="connsiteY21" fmla="*/ 874822 h 1181254"/>
                    <a:gd name="connsiteX22" fmla="*/ 78534 w 610151"/>
                    <a:gd name="connsiteY22" fmla="*/ 826254 h 1181254"/>
                    <a:gd name="connsiteX23" fmla="*/ 29478 w 610151"/>
                    <a:gd name="connsiteY23" fmla="*/ 847243 h 1181254"/>
                    <a:gd name="connsiteX24" fmla="*/ 5072 w 610151"/>
                    <a:gd name="connsiteY24" fmla="*/ 931932 h 1181254"/>
                    <a:gd name="connsiteX25" fmla="*/ 34847 w 610151"/>
                    <a:gd name="connsiteY25" fmla="*/ 996853 h 1181254"/>
                    <a:gd name="connsiteX26" fmla="*/ 181283 w 610151"/>
                    <a:gd name="connsiteY26" fmla="*/ 1038831 h 1181254"/>
                    <a:gd name="connsiteX27" fmla="*/ 222530 w 610151"/>
                    <a:gd name="connsiteY27" fmla="*/ 1087887 h 1181254"/>
                    <a:gd name="connsiteX28" fmla="*/ 223018 w 610151"/>
                    <a:gd name="connsiteY28" fmla="*/ 1143777 h 1181254"/>
                    <a:gd name="connsiteX29" fmla="*/ 258651 w 610151"/>
                    <a:gd name="connsiteY29" fmla="*/ 1181363 h 1181254"/>
                    <a:gd name="connsiteX30" fmla="*/ 340899 w 610151"/>
                    <a:gd name="connsiteY30" fmla="*/ 1181118 h 1181254"/>
                    <a:gd name="connsiteX31" fmla="*/ 374824 w 610151"/>
                    <a:gd name="connsiteY31" fmla="*/ 1145730 h 1181254"/>
                    <a:gd name="connsiteX32" fmla="*/ 375068 w 610151"/>
                    <a:gd name="connsiteY32" fmla="*/ 1069339 h 1181254"/>
                    <a:gd name="connsiteX33" fmla="*/ 409968 w 610151"/>
                    <a:gd name="connsiteY33" fmla="*/ 1023455 h 1181254"/>
                    <a:gd name="connsiteX34" fmla="*/ 553720 w 610151"/>
                    <a:gd name="connsiteY34" fmla="*/ 931200 h 1181254"/>
                    <a:gd name="connsiteX35" fmla="*/ 470495 w 610151"/>
                    <a:gd name="connsiteY35" fmla="*/ 536798 h 1181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10151" h="1181254">
                      <a:moveTo>
                        <a:pt x="470495" y="536798"/>
                      </a:moveTo>
                      <a:cubicBezTo>
                        <a:pt x="424124" y="511172"/>
                        <a:pt x="374824" y="491647"/>
                        <a:pt x="326011" y="471390"/>
                      </a:cubicBezTo>
                      <a:cubicBezTo>
                        <a:pt x="297700" y="459675"/>
                        <a:pt x="270610" y="446007"/>
                        <a:pt x="246692" y="426971"/>
                      </a:cubicBezTo>
                      <a:cubicBezTo>
                        <a:pt x="199588" y="389385"/>
                        <a:pt x="208618" y="328370"/>
                        <a:pt x="263776" y="304208"/>
                      </a:cubicBezTo>
                      <a:cubicBezTo>
                        <a:pt x="279396" y="297374"/>
                        <a:pt x="295748" y="295178"/>
                        <a:pt x="312344" y="294202"/>
                      </a:cubicBezTo>
                      <a:cubicBezTo>
                        <a:pt x="376288" y="290785"/>
                        <a:pt x="437059" y="302500"/>
                        <a:pt x="494902" y="330323"/>
                      </a:cubicBezTo>
                      <a:cubicBezTo>
                        <a:pt x="523701" y="344234"/>
                        <a:pt x="533219" y="339841"/>
                        <a:pt x="542982" y="309822"/>
                      </a:cubicBezTo>
                      <a:cubicBezTo>
                        <a:pt x="553232" y="278094"/>
                        <a:pt x="561774" y="245878"/>
                        <a:pt x="571293" y="213906"/>
                      </a:cubicBezTo>
                      <a:cubicBezTo>
                        <a:pt x="577638" y="192428"/>
                        <a:pt x="569828" y="178273"/>
                        <a:pt x="549571" y="169243"/>
                      </a:cubicBezTo>
                      <a:cubicBezTo>
                        <a:pt x="512474" y="152891"/>
                        <a:pt x="474400" y="141176"/>
                        <a:pt x="434374" y="134830"/>
                      </a:cubicBezTo>
                      <a:cubicBezTo>
                        <a:pt x="382146" y="126776"/>
                        <a:pt x="382146" y="126532"/>
                        <a:pt x="381901" y="74059"/>
                      </a:cubicBezTo>
                      <a:cubicBezTo>
                        <a:pt x="381657" y="108"/>
                        <a:pt x="381657" y="108"/>
                        <a:pt x="307463" y="108"/>
                      </a:cubicBezTo>
                      <a:cubicBezTo>
                        <a:pt x="296724" y="108"/>
                        <a:pt x="285986" y="-136"/>
                        <a:pt x="275247" y="108"/>
                      </a:cubicBezTo>
                      <a:cubicBezTo>
                        <a:pt x="240590" y="1085"/>
                        <a:pt x="234733" y="7186"/>
                        <a:pt x="233757" y="42087"/>
                      </a:cubicBezTo>
                      <a:cubicBezTo>
                        <a:pt x="233268" y="57707"/>
                        <a:pt x="233757" y="73327"/>
                        <a:pt x="233512" y="89191"/>
                      </a:cubicBezTo>
                      <a:cubicBezTo>
                        <a:pt x="233268" y="135562"/>
                        <a:pt x="233024" y="134830"/>
                        <a:pt x="188605" y="150938"/>
                      </a:cubicBezTo>
                      <a:cubicBezTo>
                        <a:pt x="81219" y="189988"/>
                        <a:pt x="14834" y="263206"/>
                        <a:pt x="7756" y="380355"/>
                      </a:cubicBezTo>
                      <a:cubicBezTo>
                        <a:pt x="1411" y="484081"/>
                        <a:pt x="55592" y="554126"/>
                        <a:pt x="140769" y="605135"/>
                      </a:cubicBezTo>
                      <a:cubicBezTo>
                        <a:pt x="193242" y="636619"/>
                        <a:pt x="251329" y="655168"/>
                        <a:pt x="306975" y="679818"/>
                      </a:cubicBezTo>
                      <a:cubicBezTo>
                        <a:pt x="328696" y="689336"/>
                        <a:pt x="349441" y="700319"/>
                        <a:pt x="367502" y="715451"/>
                      </a:cubicBezTo>
                      <a:cubicBezTo>
                        <a:pt x="420951" y="759626"/>
                        <a:pt x="411189" y="833088"/>
                        <a:pt x="347733" y="860911"/>
                      </a:cubicBezTo>
                      <a:cubicBezTo>
                        <a:pt x="313808" y="875798"/>
                        <a:pt x="277932" y="879459"/>
                        <a:pt x="241078" y="874822"/>
                      </a:cubicBezTo>
                      <a:cubicBezTo>
                        <a:pt x="184212" y="867744"/>
                        <a:pt x="129787" y="852857"/>
                        <a:pt x="78534" y="826254"/>
                      </a:cubicBezTo>
                      <a:cubicBezTo>
                        <a:pt x="48514" y="810634"/>
                        <a:pt x="39728" y="814783"/>
                        <a:pt x="29478" y="847243"/>
                      </a:cubicBezTo>
                      <a:cubicBezTo>
                        <a:pt x="20691" y="875310"/>
                        <a:pt x="12882" y="903621"/>
                        <a:pt x="5072" y="931932"/>
                      </a:cubicBezTo>
                      <a:cubicBezTo>
                        <a:pt x="-5423" y="970006"/>
                        <a:pt x="-1518" y="979036"/>
                        <a:pt x="34847" y="996853"/>
                      </a:cubicBezTo>
                      <a:cubicBezTo>
                        <a:pt x="81219" y="1019306"/>
                        <a:pt x="130763" y="1030777"/>
                        <a:pt x="181283" y="1038831"/>
                      </a:cubicBezTo>
                      <a:cubicBezTo>
                        <a:pt x="220821" y="1045177"/>
                        <a:pt x="222042" y="1046885"/>
                        <a:pt x="222530" y="1087887"/>
                      </a:cubicBezTo>
                      <a:cubicBezTo>
                        <a:pt x="222774" y="1106436"/>
                        <a:pt x="222774" y="1125229"/>
                        <a:pt x="223018" y="1143777"/>
                      </a:cubicBezTo>
                      <a:cubicBezTo>
                        <a:pt x="223262" y="1167207"/>
                        <a:pt x="234489" y="1180874"/>
                        <a:pt x="258651" y="1181363"/>
                      </a:cubicBezTo>
                      <a:cubicBezTo>
                        <a:pt x="285986" y="1181851"/>
                        <a:pt x="313564" y="1181851"/>
                        <a:pt x="340899" y="1181118"/>
                      </a:cubicBezTo>
                      <a:cubicBezTo>
                        <a:pt x="363353" y="1180630"/>
                        <a:pt x="374824" y="1168427"/>
                        <a:pt x="374824" y="1145730"/>
                      </a:cubicBezTo>
                      <a:cubicBezTo>
                        <a:pt x="374824" y="1120347"/>
                        <a:pt x="376044" y="1094721"/>
                        <a:pt x="375068" y="1069339"/>
                      </a:cubicBezTo>
                      <a:cubicBezTo>
                        <a:pt x="373847" y="1043468"/>
                        <a:pt x="385074" y="1030289"/>
                        <a:pt x="409968" y="1023455"/>
                      </a:cubicBezTo>
                      <a:cubicBezTo>
                        <a:pt x="467323" y="1007835"/>
                        <a:pt x="516135" y="977084"/>
                        <a:pt x="553720" y="931200"/>
                      </a:cubicBezTo>
                      <a:cubicBezTo>
                        <a:pt x="658178" y="804289"/>
                        <a:pt x="618396" y="618558"/>
                        <a:pt x="470495" y="536798"/>
                      </a:cubicBezTo>
                      <a:close/>
                    </a:path>
                  </a:pathLst>
                </a:custGeom>
                <a:grpFill/>
                <a:ln w="2440" cap="flat">
                  <a:noFill/>
                  <a:prstDash val="solid"/>
                  <a:miter/>
                </a:ln>
              </p:spPr>
              <p:txBody>
                <a:bodyPr rtlCol="0" anchor="ctr"/>
                <a:lstStyle/>
                <a:p>
                  <a:endParaRPr lang="en-US">
                    <a:solidFill>
                      <a:schemeClr val="tx2"/>
                    </a:solidFill>
                  </a:endParaRPr>
                </a:p>
              </p:txBody>
            </p:sp>
          </p:grpSp>
        </p:grpSp>
        <p:grpSp>
          <p:nvGrpSpPr>
            <p:cNvPr id="84" name="Group 83">
              <a:extLst>
                <a:ext uri="{FF2B5EF4-FFF2-40B4-BE49-F238E27FC236}">
                  <a16:creationId xmlns:a16="http://schemas.microsoft.com/office/drawing/2014/main" id="{9CEB980F-ACBF-499A-BA5C-455386C95F2C}"/>
                </a:ext>
              </a:extLst>
            </p:cNvPr>
            <p:cNvGrpSpPr/>
            <p:nvPr/>
          </p:nvGrpSpPr>
          <p:grpSpPr>
            <a:xfrm>
              <a:off x="9716836" y="4651821"/>
              <a:ext cx="551907" cy="551907"/>
              <a:chOff x="389133" y="3105085"/>
              <a:chExt cx="551907" cy="551907"/>
            </a:xfrm>
          </p:grpSpPr>
          <p:sp>
            <p:nvSpPr>
              <p:cNvPr id="85" name="Rectangle: Rounded Corners 84">
                <a:extLst>
                  <a:ext uri="{FF2B5EF4-FFF2-40B4-BE49-F238E27FC236}">
                    <a16:creationId xmlns:a16="http://schemas.microsoft.com/office/drawing/2014/main" id="{936D7499-4C7B-475F-A9EF-9872D42CBB98}"/>
                  </a:ext>
                </a:extLst>
              </p:cNvPr>
              <p:cNvSpPr/>
              <p:nvPr/>
            </p:nvSpPr>
            <p:spPr>
              <a:xfrm>
                <a:off x="389133" y="3105085"/>
                <a:ext cx="551907" cy="551907"/>
              </a:xfrm>
              <a:prstGeom prst="roundRect">
                <a:avLst>
                  <a:gd name="adj" fmla="val 10224"/>
                </a:avLst>
              </a:prstGeom>
              <a:solidFill>
                <a:schemeClr val="accent4">
                  <a:alpha val="2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2"/>
                  </a:solidFill>
                </a:endParaRPr>
              </a:p>
            </p:txBody>
          </p:sp>
          <p:grpSp>
            <p:nvGrpSpPr>
              <p:cNvPr id="86" name="Graphic 2">
                <a:extLst>
                  <a:ext uri="{FF2B5EF4-FFF2-40B4-BE49-F238E27FC236}">
                    <a16:creationId xmlns:a16="http://schemas.microsoft.com/office/drawing/2014/main" id="{759B96A0-4322-46EA-84E2-A54B6C900784}"/>
                  </a:ext>
                </a:extLst>
              </p:cNvPr>
              <p:cNvGrpSpPr/>
              <p:nvPr/>
            </p:nvGrpSpPr>
            <p:grpSpPr>
              <a:xfrm>
                <a:off x="471992" y="3233608"/>
                <a:ext cx="386817" cy="295842"/>
                <a:chOff x="2556833" y="2151894"/>
                <a:chExt cx="964920" cy="737981"/>
              </a:xfrm>
              <a:solidFill>
                <a:schemeClr val="accent4"/>
              </a:solidFill>
            </p:grpSpPr>
            <p:grpSp>
              <p:nvGrpSpPr>
                <p:cNvPr id="87" name="Graphic 2">
                  <a:extLst>
                    <a:ext uri="{FF2B5EF4-FFF2-40B4-BE49-F238E27FC236}">
                      <a16:creationId xmlns:a16="http://schemas.microsoft.com/office/drawing/2014/main" id="{C89D137A-2C8F-4814-B674-6666DDF6EE0C}"/>
                    </a:ext>
                  </a:extLst>
                </p:cNvPr>
                <p:cNvGrpSpPr/>
                <p:nvPr/>
              </p:nvGrpSpPr>
              <p:grpSpPr>
                <a:xfrm>
                  <a:off x="2556833" y="2151894"/>
                  <a:ext cx="964920" cy="737981"/>
                  <a:chOff x="2556833" y="2151894"/>
                  <a:chExt cx="964920" cy="737981"/>
                </a:xfrm>
                <a:grpFill/>
              </p:grpSpPr>
              <p:sp>
                <p:nvSpPr>
                  <p:cNvPr id="88" name="Freeform: Shape 87">
                    <a:extLst>
                      <a:ext uri="{FF2B5EF4-FFF2-40B4-BE49-F238E27FC236}">
                        <a16:creationId xmlns:a16="http://schemas.microsoft.com/office/drawing/2014/main" id="{E088290E-6822-4E98-BDDE-403A30728830}"/>
                      </a:ext>
                    </a:extLst>
                  </p:cNvPr>
                  <p:cNvSpPr/>
                  <p:nvPr/>
                </p:nvSpPr>
                <p:spPr>
                  <a:xfrm>
                    <a:off x="2670199" y="2151896"/>
                    <a:ext cx="341728" cy="699730"/>
                  </a:xfrm>
                  <a:custGeom>
                    <a:avLst/>
                    <a:gdLst>
                      <a:gd name="connsiteX0" fmla="*/ 34495 w 341729"/>
                      <a:gd name="connsiteY0" fmla="*/ 0 h 699731"/>
                      <a:gd name="connsiteX1" fmla="*/ 34414 w 341729"/>
                      <a:gd name="connsiteY1" fmla="*/ 0 h 699731"/>
                      <a:gd name="connsiteX2" fmla="*/ 10180 w 341729"/>
                      <a:gd name="connsiteY2" fmla="*/ 10040 h 699731"/>
                      <a:gd name="connsiteX3" fmla="*/ 0 w 341729"/>
                      <a:gd name="connsiteY3" fmla="*/ 34590 h 699731"/>
                      <a:gd name="connsiteX4" fmla="*/ 0 w 341729"/>
                      <a:gd name="connsiteY4" fmla="*/ 553253 h 699731"/>
                      <a:gd name="connsiteX5" fmla="*/ 34632 w 341729"/>
                      <a:gd name="connsiteY5" fmla="*/ 587833 h 699731"/>
                      <a:gd name="connsiteX6" fmla="*/ 343087 w 341729"/>
                      <a:gd name="connsiteY6" fmla="*/ 702186 h 699731"/>
                      <a:gd name="connsiteX7" fmla="*/ 343087 w 341729"/>
                      <a:gd name="connsiteY7" fmla="*/ 159389 h 699731"/>
                      <a:gd name="connsiteX8" fmla="*/ 338332 w 341729"/>
                      <a:gd name="connsiteY8" fmla="*/ 141873 h 699731"/>
                      <a:gd name="connsiteX9" fmla="*/ 34495 w 341729"/>
                      <a:gd name="connsiteY9" fmla="*/ 0 h 69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729" h="699731">
                        <a:moveTo>
                          <a:pt x="34495" y="0"/>
                        </a:moveTo>
                        <a:cubicBezTo>
                          <a:pt x="34469" y="0"/>
                          <a:pt x="34440" y="0"/>
                          <a:pt x="34414" y="0"/>
                        </a:cubicBezTo>
                        <a:cubicBezTo>
                          <a:pt x="25272" y="0"/>
                          <a:pt x="16673" y="3564"/>
                          <a:pt x="10180" y="10040"/>
                        </a:cubicBezTo>
                        <a:cubicBezTo>
                          <a:pt x="3616" y="16589"/>
                          <a:pt x="0" y="25308"/>
                          <a:pt x="0" y="34590"/>
                        </a:cubicBezTo>
                        <a:lnTo>
                          <a:pt x="0" y="553253"/>
                        </a:lnTo>
                        <a:cubicBezTo>
                          <a:pt x="0" y="572273"/>
                          <a:pt x="15534" y="587784"/>
                          <a:pt x="34632" y="587833"/>
                        </a:cubicBezTo>
                        <a:cubicBezTo>
                          <a:pt x="115143" y="588025"/>
                          <a:pt x="250032" y="604806"/>
                          <a:pt x="343087" y="702186"/>
                        </a:cubicBezTo>
                        <a:lnTo>
                          <a:pt x="343087" y="159389"/>
                        </a:lnTo>
                        <a:cubicBezTo>
                          <a:pt x="343087" y="152942"/>
                          <a:pt x="341440" y="146885"/>
                          <a:pt x="338332" y="141873"/>
                        </a:cubicBezTo>
                        <a:cubicBezTo>
                          <a:pt x="261957" y="18876"/>
                          <a:pt x="115189" y="189"/>
                          <a:pt x="34495" y="0"/>
                        </a:cubicBezTo>
                        <a:close/>
                      </a:path>
                    </a:pathLst>
                  </a:custGeom>
                  <a:grpFill/>
                  <a:ln w="3239" cap="flat">
                    <a:noFill/>
                    <a:prstDash val="solid"/>
                    <a:miter/>
                  </a:ln>
                </p:spPr>
                <p:txBody>
                  <a:bodyPr rtlCol="0" anchor="ctr"/>
                  <a:lstStyle/>
                  <a:p>
                    <a:endParaRPr lang="en-US">
                      <a:solidFill>
                        <a:schemeClr val="tx2"/>
                      </a:solidFill>
                    </a:endParaRPr>
                  </a:p>
                </p:txBody>
              </p:sp>
              <p:sp>
                <p:nvSpPr>
                  <p:cNvPr id="89" name="Freeform: Shape 88">
                    <a:extLst>
                      <a:ext uri="{FF2B5EF4-FFF2-40B4-BE49-F238E27FC236}">
                        <a16:creationId xmlns:a16="http://schemas.microsoft.com/office/drawing/2014/main" id="{4BAFF5BF-E48B-4A03-9C7E-AE508A6AEBA9}"/>
                      </a:ext>
                    </a:extLst>
                  </p:cNvPr>
                  <p:cNvSpPr/>
                  <p:nvPr/>
                </p:nvSpPr>
                <p:spPr>
                  <a:xfrm>
                    <a:off x="3066988" y="2151894"/>
                    <a:ext cx="341728" cy="699733"/>
                  </a:xfrm>
                  <a:custGeom>
                    <a:avLst/>
                    <a:gdLst>
                      <a:gd name="connsiteX0" fmla="*/ 343083 w 341729"/>
                      <a:gd name="connsiteY0" fmla="*/ 553257 h 699731"/>
                      <a:gd name="connsiteX1" fmla="*/ 343083 w 341729"/>
                      <a:gd name="connsiteY1" fmla="*/ 34590 h 699731"/>
                      <a:gd name="connsiteX2" fmla="*/ 332903 w 341729"/>
                      <a:gd name="connsiteY2" fmla="*/ 10040 h 699731"/>
                      <a:gd name="connsiteX3" fmla="*/ 308673 w 341729"/>
                      <a:gd name="connsiteY3" fmla="*/ 0 h 699731"/>
                      <a:gd name="connsiteX4" fmla="*/ 308588 w 341729"/>
                      <a:gd name="connsiteY4" fmla="*/ 0 h 699731"/>
                      <a:gd name="connsiteX5" fmla="*/ 4752 w 341729"/>
                      <a:gd name="connsiteY5" fmla="*/ 141876 h 699731"/>
                      <a:gd name="connsiteX6" fmla="*/ 0 w 341729"/>
                      <a:gd name="connsiteY6" fmla="*/ 159392 h 699731"/>
                      <a:gd name="connsiteX7" fmla="*/ 0 w 341729"/>
                      <a:gd name="connsiteY7" fmla="*/ 702186 h 699731"/>
                      <a:gd name="connsiteX8" fmla="*/ 308455 w 341729"/>
                      <a:gd name="connsiteY8" fmla="*/ 587833 h 699731"/>
                      <a:gd name="connsiteX9" fmla="*/ 343083 w 341729"/>
                      <a:gd name="connsiteY9" fmla="*/ 553257 h 69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41729" h="699731">
                        <a:moveTo>
                          <a:pt x="343083" y="553257"/>
                        </a:moveTo>
                        <a:lnTo>
                          <a:pt x="343083" y="34590"/>
                        </a:lnTo>
                        <a:cubicBezTo>
                          <a:pt x="343083" y="25308"/>
                          <a:pt x="339467" y="16589"/>
                          <a:pt x="332903" y="10040"/>
                        </a:cubicBezTo>
                        <a:cubicBezTo>
                          <a:pt x="326410" y="3564"/>
                          <a:pt x="317805" y="0"/>
                          <a:pt x="308673" y="0"/>
                        </a:cubicBezTo>
                        <a:cubicBezTo>
                          <a:pt x="308643" y="0"/>
                          <a:pt x="308614" y="0"/>
                          <a:pt x="308588" y="0"/>
                        </a:cubicBezTo>
                        <a:cubicBezTo>
                          <a:pt x="227898" y="192"/>
                          <a:pt x="81130" y="18880"/>
                          <a:pt x="4752" y="141876"/>
                        </a:cubicBezTo>
                        <a:cubicBezTo>
                          <a:pt x="1644" y="146888"/>
                          <a:pt x="0" y="152945"/>
                          <a:pt x="0" y="159392"/>
                        </a:cubicBezTo>
                        <a:lnTo>
                          <a:pt x="0" y="702186"/>
                        </a:lnTo>
                        <a:cubicBezTo>
                          <a:pt x="93055" y="604806"/>
                          <a:pt x="227943" y="588025"/>
                          <a:pt x="308455" y="587833"/>
                        </a:cubicBezTo>
                        <a:cubicBezTo>
                          <a:pt x="327549" y="587784"/>
                          <a:pt x="343083" y="572273"/>
                          <a:pt x="343083" y="553257"/>
                        </a:cubicBezTo>
                        <a:close/>
                      </a:path>
                    </a:pathLst>
                  </a:custGeom>
                  <a:grpFill/>
                  <a:ln w="3239" cap="flat">
                    <a:noFill/>
                    <a:prstDash val="solid"/>
                    <a:miter/>
                  </a:ln>
                </p:spPr>
                <p:txBody>
                  <a:bodyPr rtlCol="0" anchor="ctr"/>
                  <a:lstStyle/>
                  <a:p>
                    <a:endParaRPr lang="en-US">
                      <a:solidFill>
                        <a:schemeClr val="tx2"/>
                      </a:solidFill>
                    </a:endParaRPr>
                  </a:p>
                </p:txBody>
              </p:sp>
              <p:sp>
                <p:nvSpPr>
                  <p:cNvPr id="90" name="Freeform: Shape 89">
                    <a:extLst>
                      <a:ext uri="{FF2B5EF4-FFF2-40B4-BE49-F238E27FC236}">
                        <a16:creationId xmlns:a16="http://schemas.microsoft.com/office/drawing/2014/main" id="{2E49A977-46AA-4FEA-A149-A2018081FDDF}"/>
                      </a:ext>
                    </a:extLst>
                  </p:cNvPr>
                  <p:cNvSpPr/>
                  <p:nvPr/>
                </p:nvSpPr>
                <p:spPr>
                  <a:xfrm>
                    <a:off x="3114933" y="2271508"/>
                    <a:ext cx="406820" cy="618367"/>
                  </a:xfrm>
                  <a:custGeom>
                    <a:avLst/>
                    <a:gdLst>
                      <a:gd name="connsiteX0" fmla="*/ 373920 w 406820"/>
                      <a:gd name="connsiteY0" fmla="*/ 0 h 618367"/>
                      <a:gd name="connsiteX1" fmla="*/ 348841 w 406820"/>
                      <a:gd name="connsiteY1" fmla="*/ 0 h 618367"/>
                      <a:gd name="connsiteX2" fmla="*/ 348841 w 406820"/>
                      <a:gd name="connsiteY2" fmla="*/ 433642 h 618367"/>
                      <a:gd name="connsiteX3" fmla="*/ 260639 w 406820"/>
                      <a:gd name="connsiteY3" fmla="*/ 521922 h 618367"/>
                      <a:gd name="connsiteX4" fmla="*/ 0 w 406820"/>
                      <a:gd name="connsiteY4" fmla="*/ 610914 h 618367"/>
                      <a:gd name="connsiteX5" fmla="*/ 366178 w 406820"/>
                      <a:gd name="connsiteY5" fmla="*/ 617980 h 618367"/>
                      <a:gd name="connsiteX6" fmla="*/ 395505 w 406820"/>
                      <a:gd name="connsiteY6" fmla="*/ 611295 h 618367"/>
                      <a:gd name="connsiteX7" fmla="*/ 408503 w 406820"/>
                      <a:gd name="connsiteY7" fmla="*/ 584279 h 618367"/>
                      <a:gd name="connsiteX8" fmla="*/ 408503 w 406820"/>
                      <a:gd name="connsiteY8" fmla="*/ 34583 h 618367"/>
                      <a:gd name="connsiteX9" fmla="*/ 373920 w 406820"/>
                      <a:gd name="connsiteY9" fmla="*/ 0 h 61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820" h="618367">
                        <a:moveTo>
                          <a:pt x="373920" y="0"/>
                        </a:moveTo>
                        <a:lnTo>
                          <a:pt x="348841" y="0"/>
                        </a:lnTo>
                        <a:lnTo>
                          <a:pt x="348841" y="433642"/>
                        </a:lnTo>
                        <a:cubicBezTo>
                          <a:pt x="348841" y="482203"/>
                          <a:pt x="309275" y="521801"/>
                          <a:pt x="260639" y="521922"/>
                        </a:cubicBezTo>
                        <a:cubicBezTo>
                          <a:pt x="192348" y="522084"/>
                          <a:pt x="79747" y="535438"/>
                          <a:pt x="0" y="610914"/>
                        </a:cubicBezTo>
                        <a:cubicBezTo>
                          <a:pt x="137922" y="577145"/>
                          <a:pt x="283316" y="599097"/>
                          <a:pt x="366178" y="617980"/>
                        </a:cubicBezTo>
                        <a:cubicBezTo>
                          <a:pt x="376524" y="620337"/>
                          <a:pt x="387215" y="617902"/>
                          <a:pt x="395505" y="611295"/>
                        </a:cubicBezTo>
                        <a:cubicBezTo>
                          <a:pt x="403765" y="604705"/>
                          <a:pt x="408503" y="594853"/>
                          <a:pt x="408503" y="584279"/>
                        </a:cubicBezTo>
                        <a:lnTo>
                          <a:pt x="408503" y="34583"/>
                        </a:lnTo>
                        <a:cubicBezTo>
                          <a:pt x="408507" y="15515"/>
                          <a:pt x="392989" y="0"/>
                          <a:pt x="373920" y="0"/>
                        </a:cubicBezTo>
                        <a:close/>
                      </a:path>
                    </a:pathLst>
                  </a:custGeom>
                  <a:grpFill/>
                  <a:ln w="3239" cap="flat">
                    <a:noFill/>
                    <a:prstDash val="solid"/>
                    <a:miter/>
                  </a:ln>
                </p:spPr>
                <p:txBody>
                  <a:bodyPr rtlCol="0" anchor="ctr"/>
                  <a:lstStyle/>
                  <a:p>
                    <a:endParaRPr lang="en-US">
                      <a:solidFill>
                        <a:schemeClr val="tx2"/>
                      </a:solidFill>
                    </a:endParaRPr>
                  </a:p>
                </p:txBody>
              </p:sp>
              <p:sp>
                <p:nvSpPr>
                  <p:cNvPr id="91" name="Freeform: Shape 90">
                    <a:extLst>
                      <a:ext uri="{FF2B5EF4-FFF2-40B4-BE49-F238E27FC236}">
                        <a16:creationId xmlns:a16="http://schemas.microsoft.com/office/drawing/2014/main" id="{25894210-CB03-4203-BB58-0A480CC68794}"/>
                      </a:ext>
                    </a:extLst>
                  </p:cNvPr>
                  <p:cNvSpPr/>
                  <p:nvPr/>
                </p:nvSpPr>
                <p:spPr>
                  <a:xfrm>
                    <a:off x="2556833" y="2271508"/>
                    <a:ext cx="406820" cy="618367"/>
                  </a:xfrm>
                  <a:custGeom>
                    <a:avLst/>
                    <a:gdLst>
                      <a:gd name="connsiteX0" fmla="*/ 59663 w 406820"/>
                      <a:gd name="connsiteY0" fmla="*/ 433642 h 618367"/>
                      <a:gd name="connsiteX1" fmla="*/ 59663 w 406820"/>
                      <a:gd name="connsiteY1" fmla="*/ 0 h 618367"/>
                      <a:gd name="connsiteX2" fmla="*/ 34583 w 406820"/>
                      <a:gd name="connsiteY2" fmla="*/ 0 h 618367"/>
                      <a:gd name="connsiteX3" fmla="*/ 0 w 406820"/>
                      <a:gd name="connsiteY3" fmla="*/ 34583 h 618367"/>
                      <a:gd name="connsiteX4" fmla="*/ 0 w 406820"/>
                      <a:gd name="connsiteY4" fmla="*/ 584269 h 618367"/>
                      <a:gd name="connsiteX5" fmla="*/ 12999 w 406820"/>
                      <a:gd name="connsiteY5" fmla="*/ 611286 h 618367"/>
                      <a:gd name="connsiteX6" fmla="*/ 42326 w 406820"/>
                      <a:gd name="connsiteY6" fmla="*/ 617970 h 618367"/>
                      <a:gd name="connsiteX7" fmla="*/ 408500 w 406820"/>
                      <a:gd name="connsiteY7" fmla="*/ 610905 h 618367"/>
                      <a:gd name="connsiteX8" fmla="*/ 147865 w 406820"/>
                      <a:gd name="connsiteY8" fmla="*/ 521918 h 618367"/>
                      <a:gd name="connsiteX9" fmla="*/ 59663 w 406820"/>
                      <a:gd name="connsiteY9" fmla="*/ 433642 h 6183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6820" h="618367">
                        <a:moveTo>
                          <a:pt x="59663" y="433642"/>
                        </a:moveTo>
                        <a:lnTo>
                          <a:pt x="59663" y="0"/>
                        </a:lnTo>
                        <a:lnTo>
                          <a:pt x="34583" y="0"/>
                        </a:lnTo>
                        <a:cubicBezTo>
                          <a:pt x="15518" y="0"/>
                          <a:pt x="0" y="15515"/>
                          <a:pt x="0" y="34583"/>
                        </a:cubicBezTo>
                        <a:lnTo>
                          <a:pt x="0" y="584269"/>
                        </a:lnTo>
                        <a:cubicBezTo>
                          <a:pt x="0" y="594847"/>
                          <a:pt x="4739" y="604695"/>
                          <a:pt x="12999" y="611286"/>
                        </a:cubicBezTo>
                        <a:cubicBezTo>
                          <a:pt x="21282" y="617889"/>
                          <a:pt x="31963" y="620333"/>
                          <a:pt x="42326" y="617970"/>
                        </a:cubicBezTo>
                        <a:cubicBezTo>
                          <a:pt x="125187" y="599084"/>
                          <a:pt x="270585" y="577135"/>
                          <a:pt x="408500" y="610905"/>
                        </a:cubicBezTo>
                        <a:cubicBezTo>
                          <a:pt x="328757" y="535431"/>
                          <a:pt x="216155" y="522081"/>
                          <a:pt x="147865" y="521918"/>
                        </a:cubicBezTo>
                        <a:cubicBezTo>
                          <a:pt x="99232" y="521801"/>
                          <a:pt x="59663" y="482203"/>
                          <a:pt x="59663" y="433642"/>
                        </a:cubicBezTo>
                        <a:close/>
                      </a:path>
                    </a:pathLst>
                  </a:custGeom>
                  <a:grpFill/>
                  <a:ln w="3239" cap="flat">
                    <a:noFill/>
                    <a:prstDash val="solid"/>
                    <a:miter/>
                  </a:ln>
                </p:spPr>
                <p:txBody>
                  <a:bodyPr rtlCol="0" anchor="ctr"/>
                  <a:lstStyle/>
                  <a:p>
                    <a:endParaRPr lang="en-US">
                      <a:solidFill>
                        <a:schemeClr val="tx2"/>
                      </a:solidFill>
                    </a:endParaRPr>
                  </a:p>
                </p:txBody>
              </p:sp>
            </p:grpSp>
          </p:grpSp>
        </p:grpSp>
      </p:grpSp>
      <p:grpSp>
        <p:nvGrpSpPr>
          <p:cNvPr id="96" name="Group 95">
            <a:extLst>
              <a:ext uri="{FF2B5EF4-FFF2-40B4-BE49-F238E27FC236}">
                <a16:creationId xmlns:a16="http://schemas.microsoft.com/office/drawing/2014/main" id="{FAD8B74C-630C-4423-A5C0-4E40C5D394A7}"/>
              </a:ext>
            </a:extLst>
          </p:cNvPr>
          <p:cNvGrpSpPr/>
          <p:nvPr/>
        </p:nvGrpSpPr>
        <p:grpSpPr>
          <a:xfrm>
            <a:off x="9619721" y="5311509"/>
            <a:ext cx="1902210" cy="652284"/>
            <a:chOff x="609342" y="5437127"/>
            <a:chExt cx="1902210" cy="652284"/>
          </a:xfrm>
        </p:grpSpPr>
        <p:sp>
          <p:nvSpPr>
            <p:cNvPr id="97" name="TextBox 96">
              <a:extLst>
                <a:ext uri="{FF2B5EF4-FFF2-40B4-BE49-F238E27FC236}">
                  <a16:creationId xmlns:a16="http://schemas.microsoft.com/office/drawing/2014/main" id="{11EDBF42-8810-4219-A35E-DE583FF65EF3}"/>
                </a:ext>
              </a:extLst>
            </p:cNvPr>
            <p:cNvSpPr txBox="1"/>
            <p:nvPr/>
          </p:nvSpPr>
          <p:spPr>
            <a:xfrm>
              <a:off x="609342" y="5437127"/>
              <a:ext cx="1898400" cy="400110"/>
            </a:xfrm>
            <a:prstGeom prst="rect">
              <a:avLst/>
            </a:prstGeom>
            <a:noFill/>
          </p:spPr>
          <p:txBody>
            <a:bodyPr wrap="square" rtlCol="0">
              <a:spAutoFit/>
            </a:bodyPr>
            <a:lstStyle/>
            <a:p>
              <a:r>
                <a:rPr lang="en-US" sz="2000" b="1">
                  <a:solidFill>
                    <a:schemeClr val="accent4"/>
                  </a:solidFill>
                  <a:latin typeface="Montserrat" panose="00000500000000000000" pitchFamily="2" charset="0"/>
                </a:rPr>
                <a:t>$36,445,456</a:t>
              </a:r>
            </a:p>
          </p:txBody>
        </p:sp>
        <p:sp>
          <p:nvSpPr>
            <p:cNvPr id="98" name="TextBox 97">
              <a:extLst>
                <a:ext uri="{FF2B5EF4-FFF2-40B4-BE49-F238E27FC236}">
                  <a16:creationId xmlns:a16="http://schemas.microsoft.com/office/drawing/2014/main" id="{013C439F-E7AF-4549-9AC6-5E9B46819802}"/>
                </a:ext>
              </a:extLst>
            </p:cNvPr>
            <p:cNvSpPr txBox="1"/>
            <p:nvPr/>
          </p:nvSpPr>
          <p:spPr>
            <a:xfrm>
              <a:off x="613152" y="5812412"/>
              <a:ext cx="1898400" cy="276999"/>
            </a:xfrm>
            <a:prstGeom prst="rect">
              <a:avLst/>
            </a:prstGeom>
            <a:noFill/>
          </p:spPr>
          <p:txBody>
            <a:bodyPr wrap="square" rtlCol="0">
              <a:spAutoFit/>
            </a:bodyPr>
            <a:lstStyle/>
            <a:p>
              <a:r>
                <a:rPr lang="en-US" sz="1200" b="1">
                  <a:solidFill>
                    <a:schemeClr val="tx2"/>
                  </a:solidFill>
                  <a:latin typeface="Montserrat" panose="00000500000000000000" pitchFamily="2" charset="0"/>
                </a:rPr>
                <a:t>Revenue</a:t>
              </a:r>
              <a:endParaRPr lang="en-US" sz="1400" b="1">
                <a:solidFill>
                  <a:schemeClr val="tx2"/>
                </a:solidFill>
                <a:latin typeface="Montserrat" panose="00000500000000000000" pitchFamily="2" charset="0"/>
              </a:endParaRPr>
            </a:p>
          </p:txBody>
        </p:sp>
      </p:grpSp>
      <p:sp>
        <p:nvSpPr>
          <p:cNvPr id="92" name="TextBox 91">
            <a:extLst>
              <a:ext uri="{FF2B5EF4-FFF2-40B4-BE49-F238E27FC236}">
                <a16:creationId xmlns:a16="http://schemas.microsoft.com/office/drawing/2014/main" id="{590D2AB5-CDC7-B744-A4C9-2B7FC05998C3}"/>
              </a:ext>
            </a:extLst>
          </p:cNvPr>
          <p:cNvSpPr txBox="1"/>
          <p:nvPr/>
        </p:nvSpPr>
        <p:spPr>
          <a:xfrm>
            <a:off x="1897420" y="118284"/>
            <a:ext cx="4106277" cy="369332"/>
          </a:xfrm>
          <a:prstGeom prst="rect">
            <a:avLst/>
          </a:prstGeom>
          <a:noFill/>
        </p:spPr>
        <p:txBody>
          <a:bodyPr wrap="square" rtlCol="0">
            <a:spAutoFit/>
          </a:bodyPr>
          <a:lstStyle/>
          <a:p>
            <a:r>
              <a:rPr lang="en-US" b="1">
                <a:solidFill>
                  <a:schemeClr val="tx2">
                    <a:lumMod val="40000"/>
                    <a:lumOff val="60000"/>
                  </a:schemeClr>
                </a:solidFill>
                <a:latin typeface="Montserrat" pitchFamily="2" charset="77"/>
              </a:rPr>
              <a:t>Gross Profit </a:t>
            </a:r>
            <a:r>
              <a:rPr lang="en-US">
                <a:solidFill>
                  <a:schemeClr val="tx2">
                    <a:lumMod val="40000"/>
                    <a:lumOff val="60000"/>
                  </a:schemeClr>
                </a:solidFill>
                <a:latin typeface="Montserrat Medium" pitchFamily="2" charset="77"/>
              </a:rPr>
              <a:t>Insights</a:t>
            </a:r>
          </a:p>
        </p:txBody>
      </p:sp>
    </p:spTree>
    <p:extLst>
      <p:ext uri="{BB962C8B-B14F-4D97-AF65-F5344CB8AC3E}">
        <p14:creationId xmlns:p14="http://schemas.microsoft.com/office/powerpoint/2010/main" val="217361662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Line 11">
            <a:extLst>
              <a:ext uri="{FF2B5EF4-FFF2-40B4-BE49-F238E27FC236}">
                <a16:creationId xmlns:a16="http://schemas.microsoft.com/office/drawing/2014/main" id="{6939F1B7-F90E-4577-8FED-96357CC4F2B7}"/>
              </a:ext>
            </a:extLst>
          </p:cNvPr>
          <p:cNvSpPr>
            <a:spLocks noChangeShapeType="1"/>
          </p:cNvSpPr>
          <p:nvPr/>
        </p:nvSpPr>
        <p:spPr bwMode="auto">
          <a:xfrm flipV="1">
            <a:off x="8794750" y="1395412"/>
            <a:ext cx="0" cy="844550"/>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Line 12">
            <a:extLst>
              <a:ext uri="{FF2B5EF4-FFF2-40B4-BE49-F238E27FC236}">
                <a16:creationId xmlns:a16="http://schemas.microsoft.com/office/drawing/2014/main" id="{A390853C-3F04-42CA-8907-E71B1A0C6C25}"/>
              </a:ext>
            </a:extLst>
          </p:cNvPr>
          <p:cNvSpPr>
            <a:spLocks noChangeShapeType="1"/>
          </p:cNvSpPr>
          <p:nvPr/>
        </p:nvSpPr>
        <p:spPr bwMode="auto">
          <a:xfrm flipV="1">
            <a:off x="7651750" y="2538412"/>
            <a:ext cx="0" cy="841375"/>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Line 13">
            <a:extLst>
              <a:ext uri="{FF2B5EF4-FFF2-40B4-BE49-F238E27FC236}">
                <a16:creationId xmlns:a16="http://schemas.microsoft.com/office/drawing/2014/main" id="{6F7A9498-D065-4619-9D31-15F968DA1F9E}"/>
              </a:ext>
            </a:extLst>
          </p:cNvPr>
          <p:cNvSpPr>
            <a:spLocks noChangeShapeType="1"/>
          </p:cNvSpPr>
          <p:nvPr/>
        </p:nvSpPr>
        <p:spPr bwMode="auto">
          <a:xfrm flipV="1">
            <a:off x="6094413" y="2957512"/>
            <a:ext cx="0" cy="841375"/>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4" name="Line 14">
            <a:extLst>
              <a:ext uri="{FF2B5EF4-FFF2-40B4-BE49-F238E27FC236}">
                <a16:creationId xmlns:a16="http://schemas.microsoft.com/office/drawing/2014/main" id="{F9A97BBF-AFF9-4BDB-ADC6-13C0E47E3CFC}"/>
              </a:ext>
            </a:extLst>
          </p:cNvPr>
          <p:cNvSpPr>
            <a:spLocks noChangeShapeType="1"/>
          </p:cNvSpPr>
          <p:nvPr/>
        </p:nvSpPr>
        <p:spPr bwMode="auto">
          <a:xfrm flipV="1">
            <a:off x="4532313" y="2538412"/>
            <a:ext cx="0" cy="841375"/>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Line 15">
            <a:extLst>
              <a:ext uri="{FF2B5EF4-FFF2-40B4-BE49-F238E27FC236}">
                <a16:creationId xmlns:a16="http://schemas.microsoft.com/office/drawing/2014/main" id="{DA5BE4CD-916A-4D3D-BDF6-71024582CF99}"/>
              </a:ext>
            </a:extLst>
          </p:cNvPr>
          <p:cNvSpPr>
            <a:spLocks noChangeShapeType="1"/>
          </p:cNvSpPr>
          <p:nvPr/>
        </p:nvSpPr>
        <p:spPr bwMode="auto">
          <a:xfrm flipV="1">
            <a:off x="3394075" y="1395412"/>
            <a:ext cx="0" cy="841375"/>
          </a:xfrm>
          <a:prstGeom prst="line">
            <a:avLst/>
          </a:pr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066FDF25-0261-4D9F-9CC7-36E20659F459}"/>
              </a:ext>
            </a:extLst>
          </p:cNvPr>
          <p:cNvGrpSpPr/>
          <p:nvPr/>
        </p:nvGrpSpPr>
        <p:grpSpPr>
          <a:xfrm>
            <a:off x="3459163" y="1376362"/>
            <a:ext cx="5270500" cy="1450976"/>
            <a:chOff x="3459163" y="1376362"/>
            <a:chExt cx="5270500" cy="1450976"/>
          </a:xfrm>
        </p:grpSpPr>
        <p:sp>
          <p:nvSpPr>
            <p:cNvPr id="16" name="Freeform 16">
              <a:extLst>
                <a:ext uri="{FF2B5EF4-FFF2-40B4-BE49-F238E27FC236}">
                  <a16:creationId xmlns:a16="http://schemas.microsoft.com/office/drawing/2014/main" id="{BE79B0AF-2B99-4E43-B7E5-2FB44F5CE3F4}"/>
                </a:ext>
              </a:extLst>
            </p:cNvPr>
            <p:cNvSpPr>
              <a:spLocks/>
            </p:cNvSpPr>
            <p:nvPr/>
          </p:nvSpPr>
          <p:spPr bwMode="auto">
            <a:xfrm>
              <a:off x="3459163" y="1376362"/>
              <a:ext cx="966788" cy="966788"/>
            </a:xfrm>
            <a:custGeom>
              <a:avLst/>
              <a:gdLst>
                <a:gd name="T0" fmla="*/ 254 w 254"/>
                <a:gd name="T1" fmla="*/ 254 h 254"/>
                <a:gd name="T2" fmla="*/ 0 w 254"/>
                <a:gd name="T3" fmla="*/ 0 h 254"/>
              </a:gdLst>
              <a:ahLst/>
              <a:cxnLst>
                <a:cxn ang="0">
                  <a:pos x="T0" y="T1"/>
                </a:cxn>
                <a:cxn ang="0">
                  <a:pos x="T2" y="T3"/>
                </a:cxn>
              </a:cxnLst>
              <a:rect l="0" t="0" r="r" b="b"/>
              <a:pathLst>
                <a:path w="254" h="254">
                  <a:moveTo>
                    <a:pt x="254" y="254"/>
                  </a:moveTo>
                  <a:cubicBezTo>
                    <a:pt x="152" y="189"/>
                    <a:pt x="65" y="103"/>
                    <a:pt x="0" y="0"/>
                  </a:cubicBezTo>
                </a:path>
              </a:pathLst>
            </a:cu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221453E0-60D8-40A9-983D-063886BC4F8E}"/>
                </a:ext>
              </a:extLst>
            </p:cNvPr>
            <p:cNvSpPr>
              <a:spLocks/>
            </p:cNvSpPr>
            <p:nvPr/>
          </p:nvSpPr>
          <p:spPr bwMode="auto">
            <a:xfrm>
              <a:off x="4646613" y="2473325"/>
              <a:ext cx="1317625" cy="350838"/>
            </a:xfrm>
            <a:custGeom>
              <a:avLst/>
              <a:gdLst>
                <a:gd name="T0" fmla="*/ 346 w 346"/>
                <a:gd name="T1" fmla="*/ 92 h 92"/>
                <a:gd name="T2" fmla="*/ 0 w 346"/>
                <a:gd name="T3" fmla="*/ 0 h 92"/>
              </a:gdLst>
              <a:ahLst/>
              <a:cxnLst>
                <a:cxn ang="0">
                  <a:pos x="T0" y="T1"/>
                </a:cxn>
                <a:cxn ang="0">
                  <a:pos x="T2" y="T3"/>
                </a:cxn>
              </a:cxnLst>
              <a:rect l="0" t="0" r="r" b="b"/>
              <a:pathLst>
                <a:path w="346" h="92">
                  <a:moveTo>
                    <a:pt x="346" y="92"/>
                  </a:moveTo>
                  <a:cubicBezTo>
                    <a:pt x="222" y="87"/>
                    <a:pt x="104" y="54"/>
                    <a:pt x="0" y="0"/>
                  </a:cubicBezTo>
                </a:path>
              </a:pathLst>
            </a:cu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8" name="Freeform 18">
              <a:extLst>
                <a:ext uri="{FF2B5EF4-FFF2-40B4-BE49-F238E27FC236}">
                  <a16:creationId xmlns:a16="http://schemas.microsoft.com/office/drawing/2014/main" id="{9B2AEB53-17D0-4C9C-A338-DBB976417A6B}"/>
                </a:ext>
              </a:extLst>
            </p:cNvPr>
            <p:cNvSpPr>
              <a:spLocks/>
            </p:cNvSpPr>
            <p:nvPr/>
          </p:nvSpPr>
          <p:spPr bwMode="auto">
            <a:xfrm>
              <a:off x="6219825" y="2473325"/>
              <a:ext cx="1322388" cy="354013"/>
            </a:xfrm>
            <a:custGeom>
              <a:avLst/>
              <a:gdLst>
                <a:gd name="T0" fmla="*/ 347 w 347"/>
                <a:gd name="T1" fmla="*/ 0 h 93"/>
                <a:gd name="T2" fmla="*/ 0 w 347"/>
                <a:gd name="T3" fmla="*/ 93 h 93"/>
              </a:gdLst>
              <a:ahLst/>
              <a:cxnLst>
                <a:cxn ang="0">
                  <a:pos x="T0" y="T1"/>
                </a:cxn>
                <a:cxn ang="0">
                  <a:pos x="T2" y="T3"/>
                </a:cxn>
              </a:cxnLst>
              <a:rect l="0" t="0" r="r" b="b"/>
              <a:pathLst>
                <a:path w="347" h="93">
                  <a:moveTo>
                    <a:pt x="347" y="0"/>
                  </a:moveTo>
                  <a:cubicBezTo>
                    <a:pt x="243" y="55"/>
                    <a:pt x="125" y="88"/>
                    <a:pt x="0" y="93"/>
                  </a:cubicBezTo>
                </a:path>
              </a:pathLst>
            </a:cu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Freeform 19">
              <a:extLst>
                <a:ext uri="{FF2B5EF4-FFF2-40B4-BE49-F238E27FC236}">
                  <a16:creationId xmlns:a16="http://schemas.microsoft.com/office/drawing/2014/main" id="{1AA320B8-2051-4215-89A3-4FC0D9673C42}"/>
                </a:ext>
              </a:extLst>
            </p:cNvPr>
            <p:cNvSpPr>
              <a:spLocks/>
            </p:cNvSpPr>
            <p:nvPr/>
          </p:nvSpPr>
          <p:spPr bwMode="auto">
            <a:xfrm>
              <a:off x="7762875" y="1379537"/>
              <a:ext cx="966788" cy="963613"/>
            </a:xfrm>
            <a:custGeom>
              <a:avLst/>
              <a:gdLst>
                <a:gd name="T0" fmla="*/ 254 w 254"/>
                <a:gd name="T1" fmla="*/ 0 h 253"/>
                <a:gd name="T2" fmla="*/ 0 w 254"/>
                <a:gd name="T3" fmla="*/ 253 h 253"/>
              </a:gdLst>
              <a:ahLst/>
              <a:cxnLst>
                <a:cxn ang="0">
                  <a:pos x="T0" y="T1"/>
                </a:cxn>
                <a:cxn ang="0">
                  <a:pos x="T2" y="T3"/>
                </a:cxn>
              </a:cxnLst>
              <a:rect l="0" t="0" r="r" b="b"/>
              <a:pathLst>
                <a:path w="254" h="253">
                  <a:moveTo>
                    <a:pt x="254" y="0"/>
                  </a:moveTo>
                  <a:cubicBezTo>
                    <a:pt x="189" y="102"/>
                    <a:pt x="102" y="189"/>
                    <a:pt x="0" y="253"/>
                  </a:cubicBezTo>
                </a:path>
              </a:pathLst>
            </a:custGeom>
            <a:noFill/>
            <a:ln w="22225"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20" name="Oval 20">
            <a:extLst>
              <a:ext uri="{FF2B5EF4-FFF2-40B4-BE49-F238E27FC236}">
                <a16:creationId xmlns:a16="http://schemas.microsoft.com/office/drawing/2014/main" id="{4B2B464D-686C-440A-8777-0219C891E27A}"/>
              </a:ext>
            </a:extLst>
          </p:cNvPr>
          <p:cNvSpPr>
            <a:spLocks noChangeArrowheads="1"/>
          </p:cNvSpPr>
          <p:nvPr/>
        </p:nvSpPr>
        <p:spPr bwMode="auto">
          <a:xfrm>
            <a:off x="8707438" y="1181100"/>
            <a:ext cx="174625" cy="176213"/>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21">
            <a:extLst>
              <a:ext uri="{FF2B5EF4-FFF2-40B4-BE49-F238E27FC236}">
                <a16:creationId xmlns:a16="http://schemas.microsoft.com/office/drawing/2014/main" id="{D620A7F8-8B13-494C-90BA-3A24C2AF99EA}"/>
              </a:ext>
            </a:extLst>
          </p:cNvPr>
          <p:cNvSpPr>
            <a:spLocks noChangeArrowheads="1"/>
          </p:cNvSpPr>
          <p:nvPr/>
        </p:nvSpPr>
        <p:spPr bwMode="auto">
          <a:xfrm>
            <a:off x="7564438" y="2320925"/>
            <a:ext cx="179388" cy="17938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Oval 22">
            <a:extLst>
              <a:ext uri="{FF2B5EF4-FFF2-40B4-BE49-F238E27FC236}">
                <a16:creationId xmlns:a16="http://schemas.microsoft.com/office/drawing/2014/main" id="{E0005247-2147-40E7-8B56-700A6556D23D}"/>
              </a:ext>
            </a:extLst>
          </p:cNvPr>
          <p:cNvSpPr>
            <a:spLocks noChangeArrowheads="1"/>
          </p:cNvSpPr>
          <p:nvPr/>
        </p:nvSpPr>
        <p:spPr bwMode="auto">
          <a:xfrm>
            <a:off x="6002338" y="2740025"/>
            <a:ext cx="179388" cy="17938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Oval 23">
            <a:extLst>
              <a:ext uri="{FF2B5EF4-FFF2-40B4-BE49-F238E27FC236}">
                <a16:creationId xmlns:a16="http://schemas.microsoft.com/office/drawing/2014/main" id="{0F942C7F-AC79-4C9A-961B-B990CB862A92}"/>
              </a:ext>
            </a:extLst>
          </p:cNvPr>
          <p:cNvSpPr>
            <a:spLocks noChangeArrowheads="1"/>
          </p:cNvSpPr>
          <p:nvPr/>
        </p:nvSpPr>
        <p:spPr bwMode="auto">
          <a:xfrm>
            <a:off x="4445000" y="2320925"/>
            <a:ext cx="179388" cy="17938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Oval 24">
            <a:extLst>
              <a:ext uri="{FF2B5EF4-FFF2-40B4-BE49-F238E27FC236}">
                <a16:creationId xmlns:a16="http://schemas.microsoft.com/office/drawing/2014/main" id="{99F892E5-8E83-4D28-B9A2-A4C2BF572060}"/>
              </a:ext>
            </a:extLst>
          </p:cNvPr>
          <p:cNvSpPr>
            <a:spLocks noChangeArrowheads="1"/>
          </p:cNvSpPr>
          <p:nvPr/>
        </p:nvSpPr>
        <p:spPr bwMode="auto">
          <a:xfrm>
            <a:off x="3306763" y="1181100"/>
            <a:ext cx="174625" cy="176213"/>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Oval 35">
            <a:extLst>
              <a:ext uri="{FF2B5EF4-FFF2-40B4-BE49-F238E27FC236}">
                <a16:creationId xmlns:a16="http://schemas.microsoft.com/office/drawing/2014/main" id="{765A5C78-4511-4B0D-A6B7-44A01AD4D2BA}"/>
              </a:ext>
            </a:extLst>
          </p:cNvPr>
          <p:cNvSpPr>
            <a:spLocks noChangeArrowheads="1"/>
          </p:cNvSpPr>
          <p:nvPr/>
        </p:nvSpPr>
        <p:spPr bwMode="auto">
          <a:xfrm>
            <a:off x="3394075" y="-2894013"/>
            <a:ext cx="5400675" cy="5400675"/>
          </a:xfrm>
          <a:prstGeom prst="ellipse">
            <a:avLst/>
          </a:prstGeom>
          <a:solidFill>
            <a:schemeClr val="bg2"/>
          </a:solidFill>
          <a:ln>
            <a:noFill/>
          </a:ln>
          <a:effectLst>
            <a:outerShdw blurRad="190500" dist="254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252000" tIns="360000" rIns="252000" bIns="45720" numCol="1" spcCol="0" rtlCol="0" fromWordArt="0" anchor="t" anchorCtr="0" forceAA="0" compatLnSpc="1">
            <a:prstTxWarp prst="textNoShape">
              <a:avLst/>
            </a:prstTxWarp>
            <a:noAutofit/>
          </a:bodyPr>
          <a:lstStyle/>
          <a:p>
            <a:pPr>
              <a:spcBef>
                <a:spcPts val="1200"/>
              </a:spcBef>
            </a:pPr>
            <a:endParaRPr lang="ru-UA" sz="1400">
              <a:solidFill>
                <a:schemeClr val="lt1"/>
              </a:solidFill>
            </a:endParaRPr>
          </a:p>
        </p:txBody>
      </p:sp>
      <p:sp>
        <p:nvSpPr>
          <p:cNvPr id="52" name="TextBox 51">
            <a:extLst>
              <a:ext uri="{FF2B5EF4-FFF2-40B4-BE49-F238E27FC236}">
                <a16:creationId xmlns:a16="http://schemas.microsoft.com/office/drawing/2014/main" id="{59BA4AD9-9B7F-4CAC-9BFF-2F74E4470C7D}"/>
              </a:ext>
            </a:extLst>
          </p:cNvPr>
          <p:cNvSpPr txBox="1"/>
          <p:nvPr/>
        </p:nvSpPr>
        <p:spPr>
          <a:xfrm>
            <a:off x="4870005" y="393700"/>
            <a:ext cx="2443290" cy="1323439"/>
          </a:xfrm>
          <a:prstGeom prst="rect">
            <a:avLst/>
          </a:prstGeom>
          <a:noFill/>
        </p:spPr>
        <p:txBody>
          <a:bodyPr wrap="square" rtlCol="0">
            <a:spAutoFit/>
          </a:bodyPr>
          <a:lstStyle/>
          <a:p>
            <a:pPr algn="ctr"/>
            <a:r>
              <a:rPr lang="en-US" sz="2000">
                <a:solidFill>
                  <a:schemeClr val="tx1">
                    <a:lumMod val="50000"/>
                  </a:schemeClr>
                </a:solidFill>
                <a:latin typeface="Montserrat SemiBold" panose="00000700000000000000" pitchFamily="50" charset="-52"/>
              </a:rPr>
              <a:t>How to </a:t>
            </a:r>
            <a:r>
              <a:rPr lang="en-US" sz="2000">
                <a:solidFill>
                  <a:schemeClr val="accent3"/>
                </a:solidFill>
                <a:latin typeface="Montserrat SemiBold" panose="00000700000000000000" pitchFamily="50" charset="-52"/>
              </a:rPr>
              <a:t>Start</a:t>
            </a:r>
            <a:r>
              <a:rPr lang="en-US" sz="2000">
                <a:solidFill>
                  <a:schemeClr val="tx1">
                    <a:lumMod val="50000"/>
                  </a:schemeClr>
                </a:solidFill>
                <a:latin typeface="Montserrat SemiBold" panose="00000700000000000000" pitchFamily="50" charset="-52"/>
              </a:rPr>
              <a:t> </a:t>
            </a:r>
          </a:p>
          <a:p>
            <a:pPr algn="ctr"/>
            <a:r>
              <a:rPr lang="en-US" sz="2000">
                <a:solidFill>
                  <a:schemeClr val="tx1">
                    <a:lumMod val="50000"/>
                  </a:schemeClr>
                </a:solidFill>
                <a:latin typeface="Montserrat SemiBold" panose="00000700000000000000" pitchFamily="50" charset="-52"/>
              </a:rPr>
              <a:t>Your </a:t>
            </a:r>
            <a:r>
              <a:rPr lang="en-US" sz="2000">
                <a:solidFill>
                  <a:schemeClr val="accent3"/>
                </a:solidFill>
                <a:latin typeface="Montserrat SemiBold" panose="00000700000000000000" pitchFamily="50" charset="-52"/>
              </a:rPr>
              <a:t>Own</a:t>
            </a:r>
            <a:r>
              <a:rPr lang="en-US" sz="2000">
                <a:solidFill>
                  <a:schemeClr val="tx1">
                    <a:lumMod val="50000"/>
                  </a:schemeClr>
                </a:solidFill>
                <a:latin typeface="Montserrat SemiBold" panose="00000700000000000000" pitchFamily="50" charset="-52"/>
              </a:rPr>
              <a:t> Brand </a:t>
            </a:r>
          </a:p>
          <a:p>
            <a:pPr algn="ctr"/>
            <a:r>
              <a:rPr lang="en-US" sz="2000">
                <a:solidFill>
                  <a:schemeClr val="tx1">
                    <a:lumMod val="50000"/>
                  </a:schemeClr>
                </a:solidFill>
                <a:latin typeface="Montserrat SemiBold" panose="00000700000000000000" pitchFamily="50" charset="-52"/>
              </a:rPr>
              <a:t>From Scratch </a:t>
            </a:r>
          </a:p>
          <a:p>
            <a:pPr algn="ctr"/>
            <a:r>
              <a:rPr lang="en-US" sz="2000">
                <a:solidFill>
                  <a:schemeClr val="tx1">
                    <a:lumMod val="50000"/>
                  </a:schemeClr>
                </a:solidFill>
                <a:latin typeface="Montserrat SemiBold" panose="00000700000000000000" pitchFamily="50" charset="-52"/>
              </a:rPr>
              <a:t>in </a:t>
            </a:r>
            <a:r>
              <a:rPr lang="en-US" sz="2000">
                <a:solidFill>
                  <a:schemeClr val="accent3"/>
                </a:solidFill>
                <a:latin typeface="Montserrat SemiBold" panose="00000700000000000000" pitchFamily="50" charset="-52"/>
              </a:rPr>
              <a:t>5</a:t>
            </a:r>
            <a:r>
              <a:rPr lang="en-US" sz="2000">
                <a:solidFill>
                  <a:schemeClr val="tx1">
                    <a:lumMod val="50000"/>
                  </a:schemeClr>
                </a:solidFill>
                <a:latin typeface="Montserrat SemiBold" panose="00000700000000000000" pitchFamily="50" charset="-52"/>
              </a:rPr>
              <a:t> Steps</a:t>
            </a:r>
            <a:endParaRPr lang="ru-UA" sz="2000">
              <a:solidFill>
                <a:schemeClr val="tx1">
                  <a:lumMod val="50000"/>
                </a:schemeClr>
              </a:solidFill>
              <a:latin typeface="Montserrat SemiBold" panose="00000700000000000000" pitchFamily="50" charset="-52"/>
            </a:endParaRPr>
          </a:p>
        </p:txBody>
      </p:sp>
      <p:grpSp>
        <p:nvGrpSpPr>
          <p:cNvPr id="3" name="Group 2">
            <a:extLst>
              <a:ext uri="{FF2B5EF4-FFF2-40B4-BE49-F238E27FC236}">
                <a16:creationId xmlns:a16="http://schemas.microsoft.com/office/drawing/2014/main" id="{CB639DBB-9E40-46F0-A4BD-15C934C390DA}"/>
              </a:ext>
            </a:extLst>
          </p:cNvPr>
          <p:cNvGrpSpPr/>
          <p:nvPr/>
        </p:nvGrpSpPr>
        <p:grpSpPr>
          <a:xfrm>
            <a:off x="2860675" y="2309812"/>
            <a:ext cx="1066800" cy="1066800"/>
            <a:chOff x="2860675" y="2309812"/>
            <a:chExt cx="1066800" cy="1066800"/>
          </a:xfrm>
        </p:grpSpPr>
        <p:sp>
          <p:nvSpPr>
            <p:cNvPr id="25" name="Oval 25">
              <a:extLst>
                <a:ext uri="{FF2B5EF4-FFF2-40B4-BE49-F238E27FC236}">
                  <a16:creationId xmlns:a16="http://schemas.microsoft.com/office/drawing/2014/main" id="{FEA55A2F-6D6C-4E30-975F-7A04F58087CA}"/>
                </a:ext>
              </a:extLst>
            </p:cNvPr>
            <p:cNvSpPr>
              <a:spLocks noChangeArrowheads="1"/>
            </p:cNvSpPr>
            <p:nvPr/>
          </p:nvSpPr>
          <p:spPr bwMode="auto">
            <a:xfrm>
              <a:off x="2860675" y="2309812"/>
              <a:ext cx="1066800" cy="10668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4" name="Group 53">
              <a:extLst>
                <a:ext uri="{FF2B5EF4-FFF2-40B4-BE49-F238E27FC236}">
                  <a16:creationId xmlns:a16="http://schemas.microsoft.com/office/drawing/2014/main" id="{7D00BF7B-6118-4816-97FF-77AB32F4022A}"/>
                </a:ext>
              </a:extLst>
            </p:cNvPr>
            <p:cNvGrpSpPr/>
            <p:nvPr/>
          </p:nvGrpSpPr>
          <p:grpSpPr>
            <a:xfrm>
              <a:off x="2974770" y="2414587"/>
              <a:ext cx="806655" cy="806655"/>
              <a:chOff x="7017281" y="2258750"/>
              <a:chExt cx="1072619" cy="1072619"/>
            </a:xfrm>
            <a:effectLst>
              <a:outerShdw blurRad="152400" dist="88900" dir="2700000" algn="tl" rotWithShape="0">
                <a:prstClr val="black">
                  <a:alpha val="24000"/>
                </a:prstClr>
              </a:outerShdw>
            </a:effectLst>
          </p:grpSpPr>
          <p:sp>
            <p:nvSpPr>
              <p:cNvPr id="55" name="Oval 54">
                <a:extLst>
                  <a:ext uri="{FF2B5EF4-FFF2-40B4-BE49-F238E27FC236}">
                    <a16:creationId xmlns:a16="http://schemas.microsoft.com/office/drawing/2014/main" id="{15B44BB6-1271-4B97-AB2E-E227EDEC4C05}"/>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6" name="Oval 55">
                <a:extLst>
                  <a:ext uri="{FF2B5EF4-FFF2-40B4-BE49-F238E27FC236}">
                    <a16:creationId xmlns:a16="http://schemas.microsoft.com/office/drawing/2014/main" id="{27EEFC14-6A2B-4222-92AA-F20E84AD424F}"/>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7" name="Oval 56">
                <a:extLst>
                  <a:ext uri="{FF2B5EF4-FFF2-40B4-BE49-F238E27FC236}">
                    <a16:creationId xmlns:a16="http://schemas.microsoft.com/office/drawing/2014/main" id="{5A68A438-0546-4019-93C6-F413AAF4A771}"/>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 name="Group 3">
            <a:extLst>
              <a:ext uri="{FF2B5EF4-FFF2-40B4-BE49-F238E27FC236}">
                <a16:creationId xmlns:a16="http://schemas.microsoft.com/office/drawing/2014/main" id="{BB9E6785-1F6F-4EA7-B53B-4621DF7F18F7}"/>
              </a:ext>
            </a:extLst>
          </p:cNvPr>
          <p:cNvGrpSpPr/>
          <p:nvPr/>
        </p:nvGrpSpPr>
        <p:grpSpPr>
          <a:xfrm>
            <a:off x="3998913" y="3448050"/>
            <a:ext cx="1069975" cy="1071563"/>
            <a:chOff x="3998913" y="3448050"/>
            <a:chExt cx="1069975" cy="1071563"/>
          </a:xfrm>
        </p:grpSpPr>
        <p:sp>
          <p:nvSpPr>
            <p:cNvPr id="26" name="Oval 26">
              <a:extLst>
                <a:ext uri="{FF2B5EF4-FFF2-40B4-BE49-F238E27FC236}">
                  <a16:creationId xmlns:a16="http://schemas.microsoft.com/office/drawing/2014/main" id="{C7304CC2-287B-4431-BE7D-8053DCCE6485}"/>
                </a:ext>
              </a:extLst>
            </p:cNvPr>
            <p:cNvSpPr>
              <a:spLocks noChangeArrowheads="1"/>
            </p:cNvSpPr>
            <p:nvPr/>
          </p:nvSpPr>
          <p:spPr bwMode="auto">
            <a:xfrm>
              <a:off x="3998913" y="3448050"/>
              <a:ext cx="1069975" cy="1071563"/>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8" name="Group 57">
              <a:extLst>
                <a:ext uri="{FF2B5EF4-FFF2-40B4-BE49-F238E27FC236}">
                  <a16:creationId xmlns:a16="http://schemas.microsoft.com/office/drawing/2014/main" id="{6296A3D0-2C6B-48B4-80DD-986446338155}"/>
                </a:ext>
              </a:extLst>
            </p:cNvPr>
            <p:cNvGrpSpPr/>
            <p:nvPr/>
          </p:nvGrpSpPr>
          <p:grpSpPr>
            <a:xfrm>
              <a:off x="4117976" y="3551033"/>
              <a:ext cx="806655" cy="806655"/>
              <a:chOff x="7017281" y="2258750"/>
              <a:chExt cx="1072619" cy="1072619"/>
            </a:xfrm>
            <a:effectLst>
              <a:outerShdw blurRad="152400" dist="88900" dir="2700000" algn="tl" rotWithShape="0">
                <a:prstClr val="black">
                  <a:alpha val="24000"/>
                </a:prstClr>
              </a:outerShdw>
            </a:effectLst>
          </p:grpSpPr>
          <p:sp>
            <p:nvSpPr>
              <p:cNvPr id="59" name="Oval 58">
                <a:extLst>
                  <a:ext uri="{FF2B5EF4-FFF2-40B4-BE49-F238E27FC236}">
                    <a16:creationId xmlns:a16="http://schemas.microsoft.com/office/drawing/2014/main" id="{0EEA16AF-7C55-4FB8-9EC6-075CD9F1E7C9}"/>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0" name="Oval 59">
                <a:extLst>
                  <a:ext uri="{FF2B5EF4-FFF2-40B4-BE49-F238E27FC236}">
                    <a16:creationId xmlns:a16="http://schemas.microsoft.com/office/drawing/2014/main" id="{19DCFC97-BEF7-491E-B587-F7B79A07230A}"/>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1" name="Oval 60">
                <a:extLst>
                  <a:ext uri="{FF2B5EF4-FFF2-40B4-BE49-F238E27FC236}">
                    <a16:creationId xmlns:a16="http://schemas.microsoft.com/office/drawing/2014/main" id="{01259218-C84D-4D15-8BA4-D4CB1FC9BD86}"/>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5" name="Group 4">
            <a:extLst>
              <a:ext uri="{FF2B5EF4-FFF2-40B4-BE49-F238E27FC236}">
                <a16:creationId xmlns:a16="http://schemas.microsoft.com/office/drawing/2014/main" id="{C3150BA6-024C-4B0D-8AB9-1FAA899F2410}"/>
              </a:ext>
            </a:extLst>
          </p:cNvPr>
          <p:cNvGrpSpPr/>
          <p:nvPr/>
        </p:nvGrpSpPr>
        <p:grpSpPr>
          <a:xfrm>
            <a:off x="5561013" y="3867150"/>
            <a:ext cx="1066800" cy="1071563"/>
            <a:chOff x="5561013" y="3867150"/>
            <a:chExt cx="1066800" cy="1071563"/>
          </a:xfrm>
        </p:grpSpPr>
        <p:sp>
          <p:nvSpPr>
            <p:cNvPr id="27" name="Oval 27">
              <a:extLst>
                <a:ext uri="{FF2B5EF4-FFF2-40B4-BE49-F238E27FC236}">
                  <a16:creationId xmlns:a16="http://schemas.microsoft.com/office/drawing/2014/main" id="{33CB0695-6932-4BE3-932B-66D225953179}"/>
                </a:ext>
              </a:extLst>
            </p:cNvPr>
            <p:cNvSpPr>
              <a:spLocks noChangeArrowheads="1"/>
            </p:cNvSpPr>
            <p:nvPr/>
          </p:nvSpPr>
          <p:spPr bwMode="auto">
            <a:xfrm>
              <a:off x="5561013" y="3867150"/>
              <a:ext cx="1066800" cy="1071563"/>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2" name="Group 61">
              <a:extLst>
                <a:ext uri="{FF2B5EF4-FFF2-40B4-BE49-F238E27FC236}">
                  <a16:creationId xmlns:a16="http://schemas.microsoft.com/office/drawing/2014/main" id="{D7D9146F-51EF-4BD0-816D-7E5ADBA859F2}"/>
                </a:ext>
              </a:extLst>
            </p:cNvPr>
            <p:cNvGrpSpPr/>
            <p:nvPr/>
          </p:nvGrpSpPr>
          <p:grpSpPr>
            <a:xfrm>
              <a:off x="5672828" y="3978069"/>
              <a:ext cx="806655" cy="806655"/>
              <a:chOff x="7017281" y="2258750"/>
              <a:chExt cx="1072619" cy="1072619"/>
            </a:xfrm>
            <a:effectLst>
              <a:outerShdw blurRad="152400" dist="88900" dir="2700000" algn="tl" rotWithShape="0">
                <a:prstClr val="black">
                  <a:alpha val="24000"/>
                </a:prstClr>
              </a:outerShdw>
            </a:effectLst>
          </p:grpSpPr>
          <p:sp>
            <p:nvSpPr>
              <p:cNvPr id="63" name="Oval 62">
                <a:extLst>
                  <a:ext uri="{FF2B5EF4-FFF2-40B4-BE49-F238E27FC236}">
                    <a16:creationId xmlns:a16="http://schemas.microsoft.com/office/drawing/2014/main" id="{CC7A1221-1C67-456E-9607-3AFB59BA9B26}"/>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4" name="Oval 63">
                <a:extLst>
                  <a:ext uri="{FF2B5EF4-FFF2-40B4-BE49-F238E27FC236}">
                    <a16:creationId xmlns:a16="http://schemas.microsoft.com/office/drawing/2014/main" id="{F23E6043-8C83-42EF-BE50-A23208FB411E}"/>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5" name="Oval 64">
                <a:extLst>
                  <a:ext uri="{FF2B5EF4-FFF2-40B4-BE49-F238E27FC236}">
                    <a16:creationId xmlns:a16="http://schemas.microsoft.com/office/drawing/2014/main" id="{6DC555C4-E5FF-43FC-B552-97E989B6C037}"/>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0" name="Group 29">
            <a:extLst>
              <a:ext uri="{FF2B5EF4-FFF2-40B4-BE49-F238E27FC236}">
                <a16:creationId xmlns:a16="http://schemas.microsoft.com/office/drawing/2014/main" id="{3112B759-C103-4734-8AA0-5640552430A5}"/>
              </a:ext>
            </a:extLst>
          </p:cNvPr>
          <p:cNvGrpSpPr/>
          <p:nvPr/>
        </p:nvGrpSpPr>
        <p:grpSpPr>
          <a:xfrm>
            <a:off x="7118350" y="3452812"/>
            <a:ext cx="1066800" cy="1066800"/>
            <a:chOff x="7118350" y="3452812"/>
            <a:chExt cx="1066800" cy="1066800"/>
          </a:xfrm>
        </p:grpSpPr>
        <p:sp>
          <p:nvSpPr>
            <p:cNvPr id="28" name="Oval 28">
              <a:extLst>
                <a:ext uri="{FF2B5EF4-FFF2-40B4-BE49-F238E27FC236}">
                  <a16:creationId xmlns:a16="http://schemas.microsoft.com/office/drawing/2014/main" id="{BB875869-1A60-4D23-BBAB-9B38B591CF67}"/>
                </a:ext>
              </a:extLst>
            </p:cNvPr>
            <p:cNvSpPr>
              <a:spLocks noChangeArrowheads="1"/>
            </p:cNvSpPr>
            <p:nvPr/>
          </p:nvSpPr>
          <p:spPr bwMode="auto">
            <a:xfrm>
              <a:off x="7118350" y="3452812"/>
              <a:ext cx="1066800" cy="106680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6" name="Group 65">
              <a:extLst>
                <a:ext uri="{FF2B5EF4-FFF2-40B4-BE49-F238E27FC236}">
                  <a16:creationId xmlns:a16="http://schemas.microsoft.com/office/drawing/2014/main" id="{A830289E-2199-4FFF-9A03-5D873C67CD67}"/>
                </a:ext>
              </a:extLst>
            </p:cNvPr>
            <p:cNvGrpSpPr/>
            <p:nvPr/>
          </p:nvGrpSpPr>
          <p:grpSpPr>
            <a:xfrm>
              <a:off x="7242380" y="3562193"/>
              <a:ext cx="806655" cy="806655"/>
              <a:chOff x="7017281" y="2258750"/>
              <a:chExt cx="1072619" cy="1072619"/>
            </a:xfrm>
            <a:effectLst>
              <a:outerShdw blurRad="152400" dist="88900" dir="2700000" algn="tl" rotWithShape="0">
                <a:prstClr val="black">
                  <a:alpha val="24000"/>
                </a:prstClr>
              </a:outerShdw>
            </a:effectLst>
          </p:grpSpPr>
          <p:sp>
            <p:nvSpPr>
              <p:cNvPr id="67" name="Oval 66">
                <a:extLst>
                  <a:ext uri="{FF2B5EF4-FFF2-40B4-BE49-F238E27FC236}">
                    <a16:creationId xmlns:a16="http://schemas.microsoft.com/office/drawing/2014/main" id="{710B909D-0BEC-4AF0-BB8D-A4CCA0968CD7}"/>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8" name="Oval 67">
                <a:extLst>
                  <a:ext uri="{FF2B5EF4-FFF2-40B4-BE49-F238E27FC236}">
                    <a16:creationId xmlns:a16="http://schemas.microsoft.com/office/drawing/2014/main" id="{DA4776EE-4513-49CF-ADE6-DA6228E899A1}"/>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9" name="Oval 68">
                <a:extLst>
                  <a:ext uri="{FF2B5EF4-FFF2-40B4-BE49-F238E27FC236}">
                    <a16:creationId xmlns:a16="http://schemas.microsoft.com/office/drawing/2014/main" id="{F8D3F683-E6C6-4624-B50C-53B3ADA6C365}"/>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1" name="Group 30">
            <a:extLst>
              <a:ext uri="{FF2B5EF4-FFF2-40B4-BE49-F238E27FC236}">
                <a16:creationId xmlns:a16="http://schemas.microsoft.com/office/drawing/2014/main" id="{711846DB-3E97-4F87-810C-6EC84646FC89}"/>
              </a:ext>
            </a:extLst>
          </p:cNvPr>
          <p:cNvGrpSpPr/>
          <p:nvPr/>
        </p:nvGrpSpPr>
        <p:grpSpPr>
          <a:xfrm>
            <a:off x="8261350" y="2309812"/>
            <a:ext cx="1066800" cy="1069975"/>
            <a:chOff x="8261350" y="2309812"/>
            <a:chExt cx="1066800" cy="1069975"/>
          </a:xfrm>
        </p:grpSpPr>
        <p:sp>
          <p:nvSpPr>
            <p:cNvPr id="29" name="Oval 29">
              <a:extLst>
                <a:ext uri="{FF2B5EF4-FFF2-40B4-BE49-F238E27FC236}">
                  <a16:creationId xmlns:a16="http://schemas.microsoft.com/office/drawing/2014/main" id="{715D7A9B-F6DF-4E4D-B0B9-061E4A7A6C62}"/>
                </a:ext>
              </a:extLst>
            </p:cNvPr>
            <p:cNvSpPr>
              <a:spLocks noChangeArrowheads="1"/>
            </p:cNvSpPr>
            <p:nvPr/>
          </p:nvSpPr>
          <p:spPr bwMode="auto">
            <a:xfrm>
              <a:off x="8261350" y="2309812"/>
              <a:ext cx="1066800" cy="1069975"/>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0" name="Group 69">
              <a:extLst>
                <a:ext uri="{FF2B5EF4-FFF2-40B4-BE49-F238E27FC236}">
                  <a16:creationId xmlns:a16="http://schemas.microsoft.com/office/drawing/2014/main" id="{017C8BDA-42E2-4271-B0EB-920956356C71}"/>
                </a:ext>
              </a:extLst>
            </p:cNvPr>
            <p:cNvGrpSpPr/>
            <p:nvPr/>
          </p:nvGrpSpPr>
          <p:grpSpPr>
            <a:xfrm>
              <a:off x="8373858" y="2422525"/>
              <a:ext cx="806655" cy="806655"/>
              <a:chOff x="7017281" y="2258750"/>
              <a:chExt cx="1072619" cy="1072619"/>
            </a:xfrm>
            <a:effectLst>
              <a:outerShdw blurRad="152400" dist="88900" dir="2700000" algn="tl" rotWithShape="0">
                <a:prstClr val="black">
                  <a:alpha val="24000"/>
                </a:prstClr>
              </a:outerShdw>
            </a:effectLst>
          </p:grpSpPr>
          <p:sp>
            <p:nvSpPr>
              <p:cNvPr id="71" name="Oval 70">
                <a:extLst>
                  <a:ext uri="{FF2B5EF4-FFF2-40B4-BE49-F238E27FC236}">
                    <a16:creationId xmlns:a16="http://schemas.microsoft.com/office/drawing/2014/main" id="{560BC0EB-321A-4F51-996A-5ED2E54E84D1}"/>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2" name="Oval 71">
                <a:extLst>
                  <a:ext uri="{FF2B5EF4-FFF2-40B4-BE49-F238E27FC236}">
                    <a16:creationId xmlns:a16="http://schemas.microsoft.com/office/drawing/2014/main" id="{54BEE958-4433-45F5-9681-B0D06BDB7F49}"/>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3" name="Oval 72">
                <a:extLst>
                  <a:ext uri="{FF2B5EF4-FFF2-40B4-BE49-F238E27FC236}">
                    <a16:creationId xmlns:a16="http://schemas.microsoft.com/office/drawing/2014/main" id="{F93D7ECA-FF4C-4C52-BCFC-F9E1EF966DE1}"/>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sp>
        <p:nvSpPr>
          <p:cNvPr id="45" name="Freeform 45">
            <a:extLst>
              <a:ext uri="{FF2B5EF4-FFF2-40B4-BE49-F238E27FC236}">
                <a16:creationId xmlns:a16="http://schemas.microsoft.com/office/drawing/2014/main" id="{3F6414C5-CB2E-4811-BBA7-DEF3CDA6EEEF}"/>
              </a:ext>
            </a:extLst>
          </p:cNvPr>
          <p:cNvSpPr>
            <a:spLocks noEditPoints="1"/>
          </p:cNvSpPr>
          <p:nvPr/>
        </p:nvSpPr>
        <p:spPr bwMode="auto">
          <a:xfrm>
            <a:off x="6010275" y="4294187"/>
            <a:ext cx="163513" cy="217488"/>
          </a:xfrm>
          <a:custGeom>
            <a:avLst/>
            <a:gdLst>
              <a:gd name="T0" fmla="*/ 31 w 103"/>
              <a:gd name="T1" fmla="*/ 0 h 137"/>
              <a:gd name="T2" fmla="*/ 103 w 103"/>
              <a:gd name="T3" fmla="*/ 0 h 137"/>
              <a:gd name="T4" fmla="*/ 103 w 103"/>
              <a:gd name="T5" fmla="*/ 137 h 137"/>
              <a:gd name="T6" fmla="*/ 0 w 103"/>
              <a:gd name="T7" fmla="*/ 137 h 137"/>
              <a:gd name="T8" fmla="*/ 0 w 103"/>
              <a:gd name="T9" fmla="*/ 29 h 137"/>
              <a:gd name="T10" fmla="*/ 31 w 103"/>
              <a:gd name="T11" fmla="*/ 29 h 137"/>
              <a:gd name="T12" fmla="*/ 31 w 103"/>
              <a:gd name="T13" fmla="*/ 0 h 137"/>
              <a:gd name="T14" fmla="*/ 0 w 103"/>
              <a:gd name="T15" fmla="*/ 29 h 137"/>
              <a:gd name="T16" fmla="*/ 31 w 103"/>
              <a:gd name="T17" fmla="*/ 29 h 137"/>
              <a:gd name="T18" fmla="*/ 19 w 103"/>
              <a:gd name="T19" fmla="*/ 48 h 137"/>
              <a:gd name="T20" fmla="*/ 84 w 103"/>
              <a:gd name="T21" fmla="*/ 48 h 137"/>
              <a:gd name="T22" fmla="*/ 19 w 103"/>
              <a:gd name="T23" fmla="*/ 77 h 137"/>
              <a:gd name="T24" fmla="*/ 84 w 103"/>
              <a:gd name="T25" fmla="*/ 77 h 137"/>
              <a:gd name="T26" fmla="*/ 19 w 103"/>
              <a:gd name="T27" fmla="*/ 106 h 137"/>
              <a:gd name="T28" fmla="*/ 84 w 103"/>
              <a:gd name="T29" fmla="*/ 10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3" h="137">
                <a:moveTo>
                  <a:pt x="31" y="0"/>
                </a:moveTo>
                <a:lnTo>
                  <a:pt x="103" y="0"/>
                </a:lnTo>
                <a:lnTo>
                  <a:pt x="103" y="137"/>
                </a:lnTo>
                <a:lnTo>
                  <a:pt x="0" y="137"/>
                </a:lnTo>
                <a:lnTo>
                  <a:pt x="0" y="29"/>
                </a:lnTo>
                <a:moveTo>
                  <a:pt x="31" y="29"/>
                </a:moveTo>
                <a:lnTo>
                  <a:pt x="31" y="0"/>
                </a:lnTo>
                <a:lnTo>
                  <a:pt x="0" y="29"/>
                </a:lnTo>
                <a:lnTo>
                  <a:pt x="31" y="29"/>
                </a:lnTo>
                <a:moveTo>
                  <a:pt x="19" y="48"/>
                </a:moveTo>
                <a:lnTo>
                  <a:pt x="84" y="48"/>
                </a:lnTo>
                <a:moveTo>
                  <a:pt x="19" y="77"/>
                </a:moveTo>
                <a:lnTo>
                  <a:pt x="84" y="77"/>
                </a:lnTo>
                <a:moveTo>
                  <a:pt x="19" y="106"/>
                </a:moveTo>
                <a:lnTo>
                  <a:pt x="84" y="106"/>
                </a:lnTo>
              </a:path>
            </a:pathLst>
          </a:custGeom>
          <a:noFill/>
          <a:ln w="11113"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6" name="Freeform 46">
            <a:extLst>
              <a:ext uri="{FF2B5EF4-FFF2-40B4-BE49-F238E27FC236}">
                <a16:creationId xmlns:a16="http://schemas.microsoft.com/office/drawing/2014/main" id="{34F2527A-B607-4B77-B45D-C86172F77871}"/>
              </a:ext>
            </a:extLst>
          </p:cNvPr>
          <p:cNvSpPr>
            <a:spLocks noEditPoints="1"/>
          </p:cNvSpPr>
          <p:nvPr/>
        </p:nvSpPr>
        <p:spPr bwMode="auto">
          <a:xfrm>
            <a:off x="8672513" y="2743200"/>
            <a:ext cx="244475" cy="201613"/>
          </a:xfrm>
          <a:custGeom>
            <a:avLst/>
            <a:gdLst>
              <a:gd name="T0" fmla="*/ 57 w 64"/>
              <a:gd name="T1" fmla="*/ 27 h 53"/>
              <a:gd name="T2" fmla="*/ 58 w 64"/>
              <a:gd name="T3" fmla="*/ 30 h 53"/>
              <a:gd name="T4" fmla="*/ 50 w 64"/>
              <a:gd name="T5" fmla="*/ 47 h 53"/>
              <a:gd name="T6" fmla="*/ 50 w 64"/>
              <a:gd name="T7" fmla="*/ 47 h 53"/>
              <a:gd name="T8" fmla="*/ 50 w 64"/>
              <a:gd name="T9" fmla="*/ 53 h 53"/>
              <a:gd name="T10" fmla="*/ 36 w 64"/>
              <a:gd name="T11" fmla="*/ 53 h 53"/>
              <a:gd name="T12" fmla="*/ 36 w 64"/>
              <a:gd name="T13" fmla="*/ 49 h 53"/>
              <a:gd name="T14" fmla="*/ 36 w 64"/>
              <a:gd name="T15" fmla="*/ 49 h 53"/>
              <a:gd name="T16" fmla="*/ 31 w 64"/>
              <a:gd name="T17" fmla="*/ 50 h 53"/>
              <a:gd name="T18" fmla="*/ 25 w 64"/>
              <a:gd name="T19" fmla="*/ 49 h 53"/>
              <a:gd name="T20" fmla="*/ 25 w 64"/>
              <a:gd name="T21" fmla="*/ 49 h 53"/>
              <a:gd name="T22" fmla="*/ 25 w 64"/>
              <a:gd name="T23" fmla="*/ 53 h 53"/>
              <a:gd name="T24" fmla="*/ 11 w 64"/>
              <a:gd name="T25" fmla="*/ 53 h 53"/>
              <a:gd name="T26" fmla="*/ 11 w 64"/>
              <a:gd name="T27" fmla="*/ 47 h 53"/>
              <a:gd name="T28" fmla="*/ 11 w 64"/>
              <a:gd name="T29" fmla="*/ 47 h 53"/>
              <a:gd name="T30" fmla="*/ 5 w 64"/>
              <a:gd name="T31" fmla="*/ 37 h 53"/>
              <a:gd name="T32" fmla="*/ 5 w 64"/>
              <a:gd name="T33" fmla="*/ 37 h 53"/>
              <a:gd name="T34" fmla="*/ 2 w 64"/>
              <a:gd name="T35" fmla="*/ 37 h 53"/>
              <a:gd name="T36" fmla="*/ 0 w 64"/>
              <a:gd name="T37" fmla="*/ 35 h 53"/>
              <a:gd name="T38" fmla="*/ 0 w 64"/>
              <a:gd name="T39" fmla="*/ 25 h 53"/>
              <a:gd name="T40" fmla="*/ 2 w 64"/>
              <a:gd name="T41" fmla="*/ 23 h 53"/>
              <a:gd name="T42" fmla="*/ 5 w 64"/>
              <a:gd name="T43" fmla="*/ 23 h 53"/>
              <a:gd name="T44" fmla="*/ 5 w 64"/>
              <a:gd name="T45" fmla="*/ 23 h 53"/>
              <a:gd name="T46" fmla="*/ 15 w 64"/>
              <a:gd name="T47" fmla="*/ 10 h 53"/>
              <a:gd name="T48" fmla="*/ 15 w 64"/>
              <a:gd name="T49" fmla="*/ 10 h 53"/>
              <a:gd name="T50" fmla="*/ 11 w 64"/>
              <a:gd name="T51" fmla="*/ 2 h 53"/>
              <a:gd name="T52" fmla="*/ 23 w 64"/>
              <a:gd name="T53" fmla="*/ 6 h 53"/>
              <a:gd name="T54" fmla="*/ 23 w 64"/>
              <a:gd name="T55" fmla="*/ 6 h 53"/>
              <a:gd name="T56" fmla="*/ 31 w 64"/>
              <a:gd name="T57" fmla="*/ 5 h 53"/>
              <a:gd name="T58" fmla="*/ 36 w 64"/>
              <a:gd name="T59" fmla="*/ 6 h 53"/>
              <a:gd name="T60" fmla="*/ 43 w 64"/>
              <a:gd name="T61" fmla="*/ 20 h 53"/>
              <a:gd name="T62" fmla="*/ 48 w 64"/>
              <a:gd name="T63" fmla="*/ 22 h 53"/>
              <a:gd name="T64" fmla="*/ 54 w 64"/>
              <a:gd name="T65" fmla="*/ 19 h 53"/>
              <a:gd name="T66" fmla="*/ 48 w 64"/>
              <a:gd name="T67" fmla="*/ 15 h 53"/>
              <a:gd name="T68" fmla="*/ 44 w 64"/>
              <a:gd name="T69" fmla="*/ 11 h 53"/>
              <a:gd name="T70" fmla="*/ 48 w 64"/>
              <a:gd name="T71" fmla="*/ 8 h 53"/>
              <a:gd name="T72" fmla="*/ 52 w 64"/>
              <a:gd name="T73" fmla="*/ 9 h 53"/>
              <a:gd name="T74" fmla="*/ 48 w 64"/>
              <a:gd name="T75" fmla="*/ 22 h 53"/>
              <a:gd name="T76" fmla="*/ 48 w 64"/>
              <a:gd name="T77" fmla="*/ 25 h 53"/>
              <a:gd name="T78" fmla="*/ 48 w 64"/>
              <a:gd name="T79" fmla="*/ 5 h 53"/>
              <a:gd name="T80" fmla="*/ 48 w 64"/>
              <a:gd name="T81" fmla="*/ 8 h 53"/>
              <a:gd name="T82" fmla="*/ 48 w 64"/>
              <a:gd name="T83" fmla="*/ 0 h 53"/>
              <a:gd name="T84" fmla="*/ 33 w 64"/>
              <a:gd name="T85" fmla="*/ 15 h 53"/>
              <a:gd name="T86" fmla="*/ 48 w 64"/>
              <a:gd name="T87" fmla="*/ 30 h 53"/>
              <a:gd name="T88" fmla="*/ 64 w 64"/>
              <a:gd name="T89" fmla="*/ 15 h 53"/>
              <a:gd name="T90" fmla="*/ 48 w 64"/>
              <a:gd name="T9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4" h="53">
                <a:moveTo>
                  <a:pt x="57" y="27"/>
                </a:moveTo>
                <a:cubicBezTo>
                  <a:pt x="57" y="28"/>
                  <a:pt x="58" y="29"/>
                  <a:pt x="58" y="30"/>
                </a:cubicBezTo>
                <a:cubicBezTo>
                  <a:pt x="58" y="36"/>
                  <a:pt x="55" y="42"/>
                  <a:pt x="50" y="47"/>
                </a:cubicBezTo>
                <a:cubicBezTo>
                  <a:pt x="50" y="47"/>
                  <a:pt x="50" y="47"/>
                  <a:pt x="50" y="47"/>
                </a:cubicBezTo>
                <a:cubicBezTo>
                  <a:pt x="50" y="53"/>
                  <a:pt x="50" y="53"/>
                  <a:pt x="50" y="53"/>
                </a:cubicBezTo>
                <a:cubicBezTo>
                  <a:pt x="36" y="53"/>
                  <a:pt x="36" y="53"/>
                  <a:pt x="36" y="53"/>
                </a:cubicBezTo>
                <a:cubicBezTo>
                  <a:pt x="36" y="49"/>
                  <a:pt x="36" y="49"/>
                  <a:pt x="36" y="49"/>
                </a:cubicBezTo>
                <a:cubicBezTo>
                  <a:pt x="36" y="49"/>
                  <a:pt x="36" y="49"/>
                  <a:pt x="36" y="49"/>
                </a:cubicBezTo>
                <a:cubicBezTo>
                  <a:pt x="35" y="50"/>
                  <a:pt x="33" y="50"/>
                  <a:pt x="31" y="50"/>
                </a:cubicBezTo>
                <a:cubicBezTo>
                  <a:pt x="29" y="50"/>
                  <a:pt x="27" y="50"/>
                  <a:pt x="25" y="49"/>
                </a:cubicBezTo>
                <a:cubicBezTo>
                  <a:pt x="25" y="49"/>
                  <a:pt x="25" y="49"/>
                  <a:pt x="25" y="49"/>
                </a:cubicBezTo>
                <a:cubicBezTo>
                  <a:pt x="25" y="53"/>
                  <a:pt x="25" y="53"/>
                  <a:pt x="25" y="53"/>
                </a:cubicBezTo>
                <a:cubicBezTo>
                  <a:pt x="11" y="53"/>
                  <a:pt x="11" y="53"/>
                  <a:pt x="11" y="53"/>
                </a:cubicBezTo>
                <a:cubicBezTo>
                  <a:pt x="11" y="47"/>
                  <a:pt x="11" y="47"/>
                  <a:pt x="11" y="47"/>
                </a:cubicBezTo>
                <a:cubicBezTo>
                  <a:pt x="11" y="47"/>
                  <a:pt x="11" y="47"/>
                  <a:pt x="11" y="47"/>
                </a:cubicBezTo>
                <a:cubicBezTo>
                  <a:pt x="9" y="44"/>
                  <a:pt x="6" y="41"/>
                  <a:pt x="5" y="37"/>
                </a:cubicBezTo>
                <a:cubicBezTo>
                  <a:pt x="5" y="37"/>
                  <a:pt x="5" y="37"/>
                  <a:pt x="5" y="37"/>
                </a:cubicBezTo>
                <a:cubicBezTo>
                  <a:pt x="2" y="37"/>
                  <a:pt x="2" y="37"/>
                  <a:pt x="2" y="37"/>
                </a:cubicBezTo>
                <a:cubicBezTo>
                  <a:pt x="1" y="37"/>
                  <a:pt x="0" y="36"/>
                  <a:pt x="0" y="35"/>
                </a:cubicBezTo>
                <a:cubicBezTo>
                  <a:pt x="0" y="25"/>
                  <a:pt x="0" y="25"/>
                  <a:pt x="0" y="25"/>
                </a:cubicBezTo>
                <a:cubicBezTo>
                  <a:pt x="0" y="24"/>
                  <a:pt x="1" y="23"/>
                  <a:pt x="2" y="23"/>
                </a:cubicBezTo>
                <a:cubicBezTo>
                  <a:pt x="5" y="23"/>
                  <a:pt x="5" y="23"/>
                  <a:pt x="5" y="23"/>
                </a:cubicBezTo>
                <a:cubicBezTo>
                  <a:pt x="5" y="23"/>
                  <a:pt x="5" y="23"/>
                  <a:pt x="5" y="23"/>
                </a:cubicBezTo>
                <a:cubicBezTo>
                  <a:pt x="7" y="18"/>
                  <a:pt x="10" y="13"/>
                  <a:pt x="15" y="10"/>
                </a:cubicBezTo>
                <a:cubicBezTo>
                  <a:pt x="15" y="10"/>
                  <a:pt x="15" y="10"/>
                  <a:pt x="15" y="10"/>
                </a:cubicBezTo>
                <a:cubicBezTo>
                  <a:pt x="14" y="7"/>
                  <a:pt x="13" y="5"/>
                  <a:pt x="11" y="2"/>
                </a:cubicBezTo>
                <a:cubicBezTo>
                  <a:pt x="17" y="1"/>
                  <a:pt x="23" y="6"/>
                  <a:pt x="23" y="6"/>
                </a:cubicBezTo>
                <a:cubicBezTo>
                  <a:pt x="23" y="6"/>
                  <a:pt x="23" y="6"/>
                  <a:pt x="23" y="6"/>
                </a:cubicBezTo>
                <a:cubicBezTo>
                  <a:pt x="25" y="6"/>
                  <a:pt x="28" y="5"/>
                  <a:pt x="31" y="5"/>
                </a:cubicBezTo>
                <a:cubicBezTo>
                  <a:pt x="33" y="5"/>
                  <a:pt x="35" y="5"/>
                  <a:pt x="36" y="6"/>
                </a:cubicBezTo>
                <a:moveTo>
                  <a:pt x="43" y="20"/>
                </a:moveTo>
                <a:cubicBezTo>
                  <a:pt x="44" y="22"/>
                  <a:pt x="46" y="22"/>
                  <a:pt x="48" y="22"/>
                </a:cubicBezTo>
                <a:cubicBezTo>
                  <a:pt x="50" y="22"/>
                  <a:pt x="54" y="22"/>
                  <a:pt x="54" y="19"/>
                </a:cubicBezTo>
                <a:cubicBezTo>
                  <a:pt x="54" y="16"/>
                  <a:pt x="52" y="15"/>
                  <a:pt x="48" y="15"/>
                </a:cubicBezTo>
                <a:cubicBezTo>
                  <a:pt x="47" y="14"/>
                  <a:pt x="44" y="14"/>
                  <a:pt x="44" y="11"/>
                </a:cubicBezTo>
                <a:cubicBezTo>
                  <a:pt x="44" y="10"/>
                  <a:pt x="45" y="8"/>
                  <a:pt x="48" y="8"/>
                </a:cubicBezTo>
                <a:cubicBezTo>
                  <a:pt x="50" y="8"/>
                  <a:pt x="51" y="8"/>
                  <a:pt x="52" y="9"/>
                </a:cubicBezTo>
                <a:moveTo>
                  <a:pt x="48" y="22"/>
                </a:moveTo>
                <a:cubicBezTo>
                  <a:pt x="48" y="25"/>
                  <a:pt x="48" y="25"/>
                  <a:pt x="48" y="25"/>
                </a:cubicBezTo>
                <a:moveTo>
                  <a:pt x="48" y="5"/>
                </a:moveTo>
                <a:cubicBezTo>
                  <a:pt x="48" y="8"/>
                  <a:pt x="48" y="8"/>
                  <a:pt x="48" y="8"/>
                </a:cubicBezTo>
                <a:moveTo>
                  <a:pt x="48" y="0"/>
                </a:moveTo>
                <a:cubicBezTo>
                  <a:pt x="40" y="0"/>
                  <a:pt x="33" y="7"/>
                  <a:pt x="33" y="15"/>
                </a:cubicBezTo>
                <a:cubicBezTo>
                  <a:pt x="33" y="23"/>
                  <a:pt x="40" y="30"/>
                  <a:pt x="48" y="30"/>
                </a:cubicBezTo>
                <a:cubicBezTo>
                  <a:pt x="57" y="30"/>
                  <a:pt x="64" y="23"/>
                  <a:pt x="64" y="15"/>
                </a:cubicBezTo>
                <a:cubicBezTo>
                  <a:pt x="64" y="7"/>
                  <a:pt x="57" y="0"/>
                  <a:pt x="48" y="0"/>
                </a:cubicBezTo>
                <a:close/>
              </a:path>
            </a:pathLst>
          </a:custGeom>
          <a:noFill/>
          <a:ln w="11113"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Freeform 47">
            <a:extLst>
              <a:ext uri="{FF2B5EF4-FFF2-40B4-BE49-F238E27FC236}">
                <a16:creationId xmlns:a16="http://schemas.microsoft.com/office/drawing/2014/main" id="{87DCF621-877D-4FC7-B4C7-3EF9F5E96EFD}"/>
              </a:ext>
            </a:extLst>
          </p:cNvPr>
          <p:cNvSpPr>
            <a:spLocks noEditPoints="1"/>
          </p:cNvSpPr>
          <p:nvPr/>
        </p:nvSpPr>
        <p:spPr bwMode="auto">
          <a:xfrm>
            <a:off x="3290888" y="2728912"/>
            <a:ext cx="171450" cy="234950"/>
          </a:xfrm>
          <a:custGeom>
            <a:avLst/>
            <a:gdLst>
              <a:gd name="T0" fmla="*/ 43 w 45"/>
              <a:gd name="T1" fmla="*/ 47 h 62"/>
              <a:gd name="T2" fmla="*/ 45 w 45"/>
              <a:gd name="T3" fmla="*/ 49 h 62"/>
              <a:gd name="T4" fmla="*/ 45 w 45"/>
              <a:gd name="T5" fmla="*/ 60 h 62"/>
              <a:gd name="T6" fmla="*/ 43 w 45"/>
              <a:gd name="T7" fmla="*/ 62 h 62"/>
              <a:gd name="T8" fmla="*/ 18 w 45"/>
              <a:gd name="T9" fmla="*/ 62 h 62"/>
              <a:gd name="T10" fmla="*/ 16 w 45"/>
              <a:gd name="T11" fmla="*/ 60 h 62"/>
              <a:gd name="T12" fmla="*/ 16 w 45"/>
              <a:gd name="T13" fmla="*/ 49 h 62"/>
              <a:gd name="T14" fmla="*/ 18 w 45"/>
              <a:gd name="T15" fmla="*/ 47 h 62"/>
              <a:gd name="T16" fmla="*/ 41 w 45"/>
              <a:gd name="T17" fmla="*/ 47 h 62"/>
              <a:gd name="T18" fmla="*/ 43 w 45"/>
              <a:gd name="T19" fmla="*/ 47 h 62"/>
              <a:gd name="T20" fmla="*/ 23 w 45"/>
              <a:gd name="T21" fmla="*/ 21 h 62"/>
              <a:gd name="T22" fmla="*/ 23 w 45"/>
              <a:gd name="T23" fmla="*/ 4 h 62"/>
              <a:gd name="T24" fmla="*/ 20 w 45"/>
              <a:gd name="T25" fmla="*/ 0 h 62"/>
              <a:gd name="T26" fmla="*/ 16 w 45"/>
              <a:gd name="T27" fmla="*/ 4 h 62"/>
              <a:gd name="T28" fmla="*/ 16 w 45"/>
              <a:gd name="T29" fmla="*/ 37 h 62"/>
              <a:gd name="T30" fmla="*/ 16 w 45"/>
              <a:gd name="T31" fmla="*/ 34 h 62"/>
              <a:gd name="T32" fmla="*/ 7 w 45"/>
              <a:gd name="T33" fmla="*/ 24 h 62"/>
              <a:gd name="T34" fmla="*/ 2 w 45"/>
              <a:gd name="T35" fmla="*/ 24 h 62"/>
              <a:gd name="T36" fmla="*/ 1 w 45"/>
              <a:gd name="T37" fmla="*/ 29 h 62"/>
              <a:gd name="T38" fmla="*/ 5 w 45"/>
              <a:gd name="T39" fmla="*/ 33 h 62"/>
              <a:gd name="T40" fmla="*/ 8 w 45"/>
              <a:gd name="T41" fmla="*/ 41 h 62"/>
              <a:gd name="T42" fmla="*/ 19 w 45"/>
              <a:gd name="T43" fmla="*/ 47 h 62"/>
              <a:gd name="T44" fmla="*/ 42 w 45"/>
              <a:gd name="T45" fmla="*/ 47 h 62"/>
              <a:gd name="T46" fmla="*/ 45 w 45"/>
              <a:gd name="T47" fmla="*/ 40 h 62"/>
              <a:gd name="T48" fmla="*/ 45 w 45"/>
              <a:gd name="T49" fmla="*/ 19 h 62"/>
              <a:gd name="T50" fmla="*/ 41 w 45"/>
              <a:gd name="T51" fmla="*/ 15 h 62"/>
              <a:gd name="T52" fmla="*/ 38 w 45"/>
              <a:gd name="T53" fmla="*/ 19 h 62"/>
              <a:gd name="T54" fmla="*/ 38 w 45"/>
              <a:gd name="T55" fmla="*/ 24 h 62"/>
              <a:gd name="T56" fmla="*/ 30 w 45"/>
              <a:gd name="T57" fmla="*/ 22 h 62"/>
              <a:gd name="T58" fmla="*/ 30 w 45"/>
              <a:gd name="T59" fmla="*/ 17 h 62"/>
              <a:gd name="T60" fmla="*/ 27 w 45"/>
              <a:gd name="T61" fmla="*/ 13 h 62"/>
              <a:gd name="T62" fmla="*/ 23 w 45"/>
              <a:gd name="T63" fmla="*/ 17 h 62"/>
              <a:gd name="T64" fmla="*/ 23 w 45"/>
              <a:gd name="T65" fmla="*/ 22 h 62"/>
              <a:gd name="T66" fmla="*/ 38 w 45"/>
              <a:gd name="T67" fmla="*/ 23 h 62"/>
              <a:gd name="T68" fmla="*/ 38 w 45"/>
              <a:gd name="T69" fmla="*/ 18 h 62"/>
              <a:gd name="T70" fmla="*/ 34 w 45"/>
              <a:gd name="T71" fmla="*/ 14 h 62"/>
              <a:gd name="T72" fmla="*/ 30 w 45"/>
              <a:gd name="T73" fmla="*/ 18 h 62"/>
              <a:gd name="T74" fmla="*/ 30 w 45"/>
              <a:gd name="T75" fmla="*/ 23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 h="62">
                <a:moveTo>
                  <a:pt x="43" y="47"/>
                </a:moveTo>
                <a:cubicBezTo>
                  <a:pt x="44" y="47"/>
                  <a:pt x="45" y="48"/>
                  <a:pt x="45" y="49"/>
                </a:cubicBezTo>
                <a:cubicBezTo>
                  <a:pt x="45" y="60"/>
                  <a:pt x="45" y="60"/>
                  <a:pt x="45" y="60"/>
                </a:cubicBezTo>
                <a:cubicBezTo>
                  <a:pt x="45" y="61"/>
                  <a:pt x="44" y="62"/>
                  <a:pt x="43" y="62"/>
                </a:cubicBezTo>
                <a:cubicBezTo>
                  <a:pt x="18" y="62"/>
                  <a:pt x="18" y="62"/>
                  <a:pt x="18" y="62"/>
                </a:cubicBezTo>
                <a:cubicBezTo>
                  <a:pt x="17" y="62"/>
                  <a:pt x="16" y="61"/>
                  <a:pt x="16" y="60"/>
                </a:cubicBezTo>
                <a:cubicBezTo>
                  <a:pt x="16" y="49"/>
                  <a:pt x="16" y="49"/>
                  <a:pt x="16" y="49"/>
                </a:cubicBezTo>
                <a:cubicBezTo>
                  <a:pt x="16" y="48"/>
                  <a:pt x="17" y="47"/>
                  <a:pt x="18" y="47"/>
                </a:cubicBezTo>
                <a:cubicBezTo>
                  <a:pt x="18" y="47"/>
                  <a:pt x="41" y="47"/>
                  <a:pt x="41" y="47"/>
                </a:cubicBezTo>
                <a:lnTo>
                  <a:pt x="43" y="47"/>
                </a:lnTo>
                <a:close/>
                <a:moveTo>
                  <a:pt x="23" y="21"/>
                </a:moveTo>
                <a:cubicBezTo>
                  <a:pt x="23" y="4"/>
                  <a:pt x="23" y="4"/>
                  <a:pt x="23" y="4"/>
                </a:cubicBezTo>
                <a:cubicBezTo>
                  <a:pt x="23" y="2"/>
                  <a:pt x="22" y="0"/>
                  <a:pt x="20" y="0"/>
                </a:cubicBezTo>
                <a:cubicBezTo>
                  <a:pt x="18" y="0"/>
                  <a:pt x="16" y="2"/>
                  <a:pt x="16" y="4"/>
                </a:cubicBezTo>
                <a:cubicBezTo>
                  <a:pt x="16" y="37"/>
                  <a:pt x="16" y="37"/>
                  <a:pt x="16" y="37"/>
                </a:cubicBezTo>
                <a:moveTo>
                  <a:pt x="16" y="34"/>
                </a:moveTo>
                <a:cubicBezTo>
                  <a:pt x="7" y="24"/>
                  <a:pt x="7" y="24"/>
                  <a:pt x="7" y="24"/>
                </a:cubicBezTo>
                <a:cubicBezTo>
                  <a:pt x="5" y="23"/>
                  <a:pt x="3" y="23"/>
                  <a:pt x="2" y="24"/>
                </a:cubicBezTo>
                <a:cubicBezTo>
                  <a:pt x="0" y="25"/>
                  <a:pt x="0" y="28"/>
                  <a:pt x="1" y="29"/>
                </a:cubicBezTo>
                <a:cubicBezTo>
                  <a:pt x="5" y="33"/>
                  <a:pt x="5" y="33"/>
                  <a:pt x="5" y="33"/>
                </a:cubicBezTo>
                <a:cubicBezTo>
                  <a:pt x="8" y="41"/>
                  <a:pt x="8" y="41"/>
                  <a:pt x="8" y="41"/>
                </a:cubicBezTo>
                <a:cubicBezTo>
                  <a:pt x="19" y="47"/>
                  <a:pt x="19" y="47"/>
                  <a:pt x="19" y="47"/>
                </a:cubicBezTo>
                <a:cubicBezTo>
                  <a:pt x="42" y="47"/>
                  <a:pt x="42" y="47"/>
                  <a:pt x="42" y="47"/>
                </a:cubicBezTo>
                <a:cubicBezTo>
                  <a:pt x="45" y="40"/>
                  <a:pt x="45" y="40"/>
                  <a:pt x="45" y="40"/>
                </a:cubicBezTo>
                <a:cubicBezTo>
                  <a:pt x="45" y="19"/>
                  <a:pt x="45" y="19"/>
                  <a:pt x="45" y="19"/>
                </a:cubicBezTo>
                <a:cubicBezTo>
                  <a:pt x="45" y="17"/>
                  <a:pt x="43" y="15"/>
                  <a:pt x="41" y="15"/>
                </a:cubicBezTo>
                <a:cubicBezTo>
                  <a:pt x="39" y="15"/>
                  <a:pt x="38" y="17"/>
                  <a:pt x="38" y="19"/>
                </a:cubicBezTo>
                <a:cubicBezTo>
                  <a:pt x="38" y="24"/>
                  <a:pt x="38" y="24"/>
                  <a:pt x="38" y="24"/>
                </a:cubicBezTo>
                <a:moveTo>
                  <a:pt x="30" y="22"/>
                </a:moveTo>
                <a:cubicBezTo>
                  <a:pt x="30" y="17"/>
                  <a:pt x="30" y="17"/>
                  <a:pt x="30" y="17"/>
                </a:cubicBezTo>
                <a:cubicBezTo>
                  <a:pt x="30" y="15"/>
                  <a:pt x="29" y="13"/>
                  <a:pt x="27" y="13"/>
                </a:cubicBezTo>
                <a:cubicBezTo>
                  <a:pt x="25" y="13"/>
                  <a:pt x="23" y="15"/>
                  <a:pt x="23" y="17"/>
                </a:cubicBezTo>
                <a:cubicBezTo>
                  <a:pt x="23" y="22"/>
                  <a:pt x="23" y="22"/>
                  <a:pt x="23" y="22"/>
                </a:cubicBezTo>
                <a:moveTo>
                  <a:pt x="38" y="23"/>
                </a:moveTo>
                <a:cubicBezTo>
                  <a:pt x="38" y="18"/>
                  <a:pt x="38" y="18"/>
                  <a:pt x="38" y="18"/>
                </a:cubicBezTo>
                <a:cubicBezTo>
                  <a:pt x="38" y="16"/>
                  <a:pt x="36" y="14"/>
                  <a:pt x="34" y="14"/>
                </a:cubicBezTo>
                <a:cubicBezTo>
                  <a:pt x="32" y="14"/>
                  <a:pt x="30" y="16"/>
                  <a:pt x="30" y="18"/>
                </a:cubicBezTo>
                <a:cubicBezTo>
                  <a:pt x="30" y="23"/>
                  <a:pt x="30" y="23"/>
                  <a:pt x="30" y="23"/>
                </a:cubicBezTo>
              </a:path>
            </a:pathLst>
          </a:custGeom>
          <a:noFill/>
          <a:ln w="11113"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8" name="Freeform 48">
            <a:extLst>
              <a:ext uri="{FF2B5EF4-FFF2-40B4-BE49-F238E27FC236}">
                <a16:creationId xmlns:a16="http://schemas.microsoft.com/office/drawing/2014/main" id="{988A0E39-AF84-4539-A599-EBC1D146245D}"/>
              </a:ext>
            </a:extLst>
          </p:cNvPr>
          <p:cNvSpPr>
            <a:spLocks noEditPoints="1"/>
          </p:cNvSpPr>
          <p:nvPr/>
        </p:nvSpPr>
        <p:spPr bwMode="auto">
          <a:xfrm>
            <a:off x="7526338" y="3890962"/>
            <a:ext cx="250825" cy="193675"/>
          </a:xfrm>
          <a:custGeom>
            <a:avLst/>
            <a:gdLst>
              <a:gd name="T0" fmla="*/ 93 w 158"/>
              <a:gd name="T1" fmla="*/ 122 h 122"/>
              <a:gd name="T2" fmla="*/ 65 w 158"/>
              <a:gd name="T3" fmla="*/ 122 h 122"/>
              <a:gd name="T4" fmla="*/ 65 w 158"/>
              <a:gd name="T5" fmla="*/ 40 h 122"/>
              <a:gd name="T6" fmla="*/ 93 w 158"/>
              <a:gd name="T7" fmla="*/ 40 h 122"/>
              <a:gd name="T8" fmla="*/ 93 w 158"/>
              <a:gd name="T9" fmla="*/ 122 h 122"/>
              <a:gd name="T10" fmla="*/ 0 w 158"/>
              <a:gd name="T11" fmla="*/ 122 h 122"/>
              <a:gd name="T12" fmla="*/ 158 w 158"/>
              <a:gd name="T13" fmla="*/ 122 h 122"/>
              <a:gd name="T14" fmla="*/ 43 w 158"/>
              <a:gd name="T15" fmla="*/ 72 h 122"/>
              <a:gd name="T16" fmla="*/ 17 w 158"/>
              <a:gd name="T17" fmla="*/ 72 h 122"/>
              <a:gd name="T18" fmla="*/ 17 w 158"/>
              <a:gd name="T19" fmla="*/ 122 h 122"/>
              <a:gd name="T20" fmla="*/ 43 w 158"/>
              <a:gd name="T21" fmla="*/ 122 h 122"/>
              <a:gd name="T22" fmla="*/ 43 w 158"/>
              <a:gd name="T23" fmla="*/ 72 h 122"/>
              <a:gd name="T24" fmla="*/ 141 w 158"/>
              <a:gd name="T25" fmla="*/ 60 h 122"/>
              <a:gd name="T26" fmla="*/ 115 w 158"/>
              <a:gd name="T27" fmla="*/ 60 h 122"/>
              <a:gd name="T28" fmla="*/ 115 w 158"/>
              <a:gd name="T29" fmla="*/ 122 h 122"/>
              <a:gd name="T30" fmla="*/ 141 w 158"/>
              <a:gd name="T31" fmla="*/ 122 h 122"/>
              <a:gd name="T32" fmla="*/ 141 w 158"/>
              <a:gd name="T33" fmla="*/ 60 h 122"/>
              <a:gd name="T34" fmla="*/ 153 w 158"/>
              <a:gd name="T35" fmla="*/ 4 h 122"/>
              <a:gd name="T36" fmla="*/ 127 w 158"/>
              <a:gd name="T37" fmla="*/ 33 h 122"/>
              <a:gd name="T38" fmla="*/ 79 w 158"/>
              <a:gd name="T39" fmla="*/ 0 h 122"/>
              <a:gd name="T40" fmla="*/ 14 w 158"/>
              <a:gd name="T41" fmla="*/ 45 h 122"/>
              <a:gd name="T42" fmla="*/ 156 w 158"/>
              <a:gd name="T43" fmla="*/ 31 h 122"/>
              <a:gd name="T44" fmla="*/ 153 w 158"/>
              <a:gd name="T45" fmla="*/ 4 h 122"/>
              <a:gd name="T46" fmla="*/ 127 w 158"/>
              <a:gd name="T47" fmla="*/ 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8" h="122">
                <a:moveTo>
                  <a:pt x="93" y="122"/>
                </a:moveTo>
                <a:lnTo>
                  <a:pt x="65" y="122"/>
                </a:lnTo>
                <a:lnTo>
                  <a:pt x="65" y="40"/>
                </a:lnTo>
                <a:lnTo>
                  <a:pt x="93" y="40"/>
                </a:lnTo>
                <a:lnTo>
                  <a:pt x="93" y="122"/>
                </a:lnTo>
                <a:moveTo>
                  <a:pt x="0" y="122"/>
                </a:moveTo>
                <a:lnTo>
                  <a:pt x="158" y="122"/>
                </a:lnTo>
                <a:moveTo>
                  <a:pt x="43" y="72"/>
                </a:moveTo>
                <a:lnTo>
                  <a:pt x="17" y="72"/>
                </a:lnTo>
                <a:lnTo>
                  <a:pt x="17" y="122"/>
                </a:lnTo>
                <a:lnTo>
                  <a:pt x="43" y="122"/>
                </a:lnTo>
                <a:lnTo>
                  <a:pt x="43" y="72"/>
                </a:lnTo>
                <a:moveTo>
                  <a:pt x="141" y="60"/>
                </a:moveTo>
                <a:lnTo>
                  <a:pt x="115" y="60"/>
                </a:lnTo>
                <a:lnTo>
                  <a:pt x="115" y="122"/>
                </a:lnTo>
                <a:lnTo>
                  <a:pt x="141" y="122"/>
                </a:lnTo>
                <a:lnTo>
                  <a:pt x="141" y="60"/>
                </a:lnTo>
                <a:moveTo>
                  <a:pt x="153" y="4"/>
                </a:moveTo>
                <a:lnTo>
                  <a:pt x="127" y="33"/>
                </a:lnTo>
                <a:lnTo>
                  <a:pt x="79" y="0"/>
                </a:lnTo>
                <a:lnTo>
                  <a:pt x="14" y="45"/>
                </a:lnTo>
                <a:moveTo>
                  <a:pt x="156" y="31"/>
                </a:moveTo>
                <a:lnTo>
                  <a:pt x="153" y="4"/>
                </a:lnTo>
                <a:lnTo>
                  <a:pt x="127" y="7"/>
                </a:lnTo>
              </a:path>
            </a:pathLst>
          </a:custGeom>
          <a:noFill/>
          <a:ln w="11113"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9" name="Freeform 49">
            <a:extLst>
              <a:ext uri="{FF2B5EF4-FFF2-40B4-BE49-F238E27FC236}">
                <a16:creationId xmlns:a16="http://schemas.microsoft.com/office/drawing/2014/main" id="{B8A2330D-8688-4C1D-A0CE-CE8DC6548AB8}"/>
              </a:ext>
            </a:extLst>
          </p:cNvPr>
          <p:cNvSpPr>
            <a:spLocks noEditPoints="1"/>
          </p:cNvSpPr>
          <p:nvPr/>
        </p:nvSpPr>
        <p:spPr bwMode="auto">
          <a:xfrm>
            <a:off x="4422775" y="3867150"/>
            <a:ext cx="227013" cy="228600"/>
          </a:xfrm>
          <a:custGeom>
            <a:avLst/>
            <a:gdLst>
              <a:gd name="T0" fmla="*/ 53 w 60"/>
              <a:gd name="T1" fmla="*/ 33 h 60"/>
              <a:gd name="T2" fmla="*/ 27 w 60"/>
              <a:gd name="T3" fmla="*/ 33 h 60"/>
              <a:gd name="T4" fmla="*/ 27 w 60"/>
              <a:gd name="T5" fmla="*/ 7 h 60"/>
              <a:gd name="T6" fmla="*/ 53 w 60"/>
              <a:gd name="T7" fmla="*/ 7 h 60"/>
              <a:gd name="T8" fmla="*/ 53 w 60"/>
              <a:gd name="T9" fmla="*/ 33 h 60"/>
              <a:gd name="T10" fmla="*/ 49 w 60"/>
              <a:gd name="T11" fmla="*/ 11 h 60"/>
              <a:gd name="T12" fmla="*/ 31 w 60"/>
              <a:gd name="T13" fmla="*/ 11 h 60"/>
              <a:gd name="T14" fmla="*/ 27 w 60"/>
              <a:gd name="T15" fmla="*/ 33 h 60"/>
              <a:gd name="T16" fmla="*/ 21 w 60"/>
              <a:gd name="T17" fmla="*/ 39 h 60"/>
              <a:gd name="T18" fmla="*/ 24 w 60"/>
              <a:gd name="T19" fmla="*/ 43 h 60"/>
              <a:gd name="T20" fmla="*/ 17 w 60"/>
              <a:gd name="T21" fmla="*/ 36 h 60"/>
              <a:gd name="T22" fmla="*/ 0 w 60"/>
              <a:gd name="T23" fmla="*/ 53 h 60"/>
              <a:gd name="T24" fmla="*/ 7 w 60"/>
              <a:gd name="T25" fmla="*/ 60 h 60"/>
              <a:gd name="T26" fmla="*/ 24 w 60"/>
              <a:gd name="T27" fmla="*/ 4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0" h="60">
                <a:moveTo>
                  <a:pt x="53" y="33"/>
                </a:moveTo>
                <a:cubicBezTo>
                  <a:pt x="46" y="40"/>
                  <a:pt x="34" y="40"/>
                  <a:pt x="27" y="33"/>
                </a:cubicBezTo>
                <a:cubicBezTo>
                  <a:pt x="20" y="26"/>
                  <a:pt x="20" y="14"/>
                  <a:pt x="27" y="7"/>
                </a:cubicBezTo>
                <a:cubicBezTo>
                  <a:pt x="34" y="0"/>
                  <a:pt x="46" y="0"/>
                  <a:pt x="53" y="7"/>
                </a:cubicBezTo>
                <a:cubicBezTo>
                  <a:pt x="60" y="14"/>
                  <a:pt x="60" y="26"/>
                  <a:pt x="53" y="33"/>
                </a:cubicBezTo>
                <a:close/>
                <a:moveTo>
                  <a:pt x="49" y="11"/>
                </a:moveTo>
                <a:cubicBezTo>
                  <a:pt x="44" y="6"/>
                  <a:pt x="36" y="6"/>
                  <a:pt x="31" y="11"/>
                </a:cubicBezTo>
                <a:moveTo>
                  <a:pt x="27" y="33"/>
                </a:moveTo>
                <a:cubicBezTo>
                  <a:pt x="21" y="39"/>
                  <a:pt x="21" y="39"/>
                  <a:pt x="21" y="39"/>
                </a:cubicBezTo>
                <a:moveTo>
                  <a:pt x="24" y="43"/>
                </a:moveTo>
                <a:cubicBezTo>
                  <a:pt x="17" y="36"/>
                  <a:pt x="17" y="36"/>
                  <a:pt x="17" y="36"/>
                </a:cubicBezTo>
                <a:cubicBezTo>
                  <a:pt x="0" y="53"/>
                  <a:pt x="0" y="53"/>
                  <a:pt x="0" y="53"/>
                </a:cubicBezTo>
                <a:cubicBezTo>
                  <a:pt x="7" y="60"/>
                  <a:pt x="7" y="60"/>
                  <a:pt x="7" y="60"/>
                </a:cubicBezTo>
                <a:lnTo>
                  <a:pt x="24" y="43"/>
                </a:lnTo>
                <a:close/>
              </a:path>
            </a:pathLst>
          </a:custGeom>
          <a:noFill/>
          <a:ln w="11113" cap="flat">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32" name="Group 31">
            <a:extLst>
              <a:ext uri="{FF2B5EF4-FFF2-40B4-BE49-F238E27FC236}">
                <a16:creationId xmlns:a16="http://schemas.microsoft.com/office/drawing/2014/main" id="{ABEE4AA9-D2F1-43AB-85F4-A9B7A1D5C50F}"/>
              </a:ext>
            </a:extLst>
          </p:cNvPr>
          <p:cNvGrpSpPr/>
          <p:nvPr/>
        </p:nvGrpSpPr>
        <p:grpSpPr>
          <a:xfrm>
            <a:off x="1420968" y="3492500"/>
            <a:ext cx="1648378" cy="806736"/>
            <a:chOff x="1420968" y="3492500"/>
            <a:chExt cx="1648378" cy="806736"/>
          </a:xfrm>
        </p:grpSpPr>
        <p:sp>
          <p:nvSpPr>
            <p:cNvPr id="7" name="Rectangle 7">
              <a:extLst>
                <a:ext uri="{FF2B5EF4-FFF2-40B4-BE49-F238E27FC236}">
                  <a16:creationId xmlns:a16="http://schemas.microsoft.com/office/drawing/2014/main" id="{DC643E42-8B58-41ED-A699-15A92B060D5E}"/>
                </a:ext>
              </a:extLst>
            </p:cNvPr>
            <p:cNvSpPr>
              <a:spLocks noChangeArrowheads="1"/>
            </p:cNvSpPr>
            <p:nvPr/>
          </p:nvSpPr>
          <p:spPr bwMode="auto">
            <a:xfrm>
              <a:off x="1927225" y="3492500"/>
              <a:ext cx="63158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Identity</a:t>
              </a:r>
              <a:endParaRPr kumimoji="0" lang="ru-UA" altLang="ru-UA" sz="1800" b="0" i="0" u="none" strike="noStrike" cap="none" normalizeH="0" baseline="0">
                <a:ln>
                  <a:noFill/>
                </a:ln>
                <a:solidFill>
                  <a:schemeClr val="tx1">
                    <a:lumMod val="50000"/>
                  </a:schemeClr>
                </a:solidFill>
                <a:effectLst/>
                <a:latin typeface="+mj-lt"/>
              </a:endParaRPr>
            </a:p>
          </p:txBody>
        </p:sp>
        <p:sp>
          <p:nvSpPr>
            <p:cNvPr id="75" name="Text Placeholder 53">
              <a:extLst>
                <a:ext uri="{FF2B5EF4-FFF2-40B4-BE49-F238E27FC236}">
                  <a16:creationId xmlns:a16="http://schemas.microsoft.com/office/drawing/2014/main" id="{6E402B35-1A0A-4687-9DDD-C3F6ABE94D63}"/>
                </a:ext>
              </a:extLst>
            </p:cNvPr>
            <p:cNvSpPr txBox="1">
              <a:spLocks/>
            </p:cNvSpPr>
            <p:nvPr/>
          </p:nvSpPr>
          <p:spPr>
            <a:xfrm>
              <a:off x="1420968" y="3741313"/>
              <a:ext cx="1648378"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lgn="ctr"/>
              <a:r>
                <a:rPr lang="fr-FR"/>
                <a:t>Excepteur sint occaecat cupidatat non proident, sunt in culpa qui officia.</a:t>
              </a:r>
              <a:endParaRPr lang="en-US" dirty="0"/>
            </a:p>
          </p:txBody>
        </p:sp>
      </p:grpSp>
      <p:grpSp>
        <p:nvGrpSpPr>
          <p:cNvPr id="33" name="Group 32">
            <a:extLst>
              <a:ext uri="{FF2B5EF4-FFF2-40B4-BE49-F238E27FC236}">
                <a16:creationId xmlns:a16="http://schemas.microsoft.com/office/drawing/2014/main" id="{897110FF-AB47-462D-91B1-ADF53399C96D}"/>
              </a:ext>
            </a:extLst>
          </p:cNvPr>
          <p:cNvGrpSpPr/>
          <p:nvPr/>
        </p:nvGrpSpPr>
        <p:grpSpPr>
          <a:xfrm>
            <a:off x="2677242" y="4795837"/>
            <a:ext cx="1856658" cy="910843"/>
            <a:chOff x="2677242" y="4795837"/>
            <a:chExt cx="1856658" cy="910843"/>
          </a:xfrm>
        </p:grpSpPr>
        <p:sp>
          <p:nvSpPr>
            <p:cNvPr id="10" name="Rectangle 10">
              <a:extLst>
                <a:ext uri="{FF2B5EF4-FFF2-40B4-BE49-F238E27FC236}">
                  <a16:creationId xmlns:a16="http://schemas.microsoft.com/office/drawing/2014/main" id="{CFD2B7B8-5688-42E4-BAFB-2681ED9E008B}"/>
                </a:ext>
              </a:extLst>
            </p:cNvPr>
            <p:cNvSpPr>
              <a:spLocks noChangeArrowheads="1"/>
            </p:cNvSpPr>
            <p:nvPr/>
          </p:nvSpPr>
          <p:spPr bwMode="auto">
            <a:xfrm>
              <a:off x="3230563" y="4795837"/>
              <a:ext cx="748603"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Research</a:t>
              </a:r>
              <a:endParaRPr kumimoji="0" lang="ru-UA" altLang="ru-UA" sz="1800" b="0" i="0" u="none" strike="noStrike" cap="none" normalizeH="0" baseline="0">
                <a:ln>
                  <a:noFill/>
                </a:ln>
                <a:solidFill>
                  <a:schemeClr val="tx1">
                    <a:lumMod val="50000"/>
                  </a:schemeClr>
                </a:solidFill>
                <a:effectLst/>
                <a:latin typeface="+mj-lt"/>
              </a:endParaRPr>
            </a:p>
          </p:txBody>
        </p:sp>
        <p:sp>
          <p:nvSpPr>
            <p:cNvPr id="76" name="Text Placeholder 53">
              <a:extLst>
                <a:ext uri="{FF2B5EF4-FFF2-40B4-BE49-F238E27FC236}">
                  <a16:creationId xmlns:a16="http://schemas.microsoft.com/office/drawing/2014/main" id="{ABFBD057-4F4A-4BA4-89E7-2491F7C7DCFE}"/>
                </a:ext>
              </a:extLst>
            </p:cNvPr>
            <p:cNvSpPr txBox="1">
              <a:spLocks/>
            </p:cNvSpPr>
            <p:nvPr/>
          </p:nvSpPr>
          <p:spPr>
            <a:xfrm>
              <a:off x="2677242" y="5030273"/>
              <a:ext cx="1856658" cy="676407"/>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lgn="ctr"/>
              <a:r>
                <a:rPr lang="en-US"/>
                <a:t>Lorem ipsum dolor sit amet, consectetur adipiscing elit, sed do eiusmod tempor</a:t>
              </a:r>
              <a:endParaRPr lang="en-US" dirty="0"/>
            </a:p>
          </p:txBody>
        </p:sp>
      </p:grpSp>
      <p:grpSp>
        <p:nvGrpSpPr>
          <p:cNvPr id="34" name="Group 33">
            <a:extLst>
              <a:ext uri="{FF2B5EF4-FFF2-40B4-BE49-F238E27FC236}">
                <a16:creationId xmlns:a16="http://schemas.microsoft.com/office/drawing/2014/main" id="{7DBFD1C9-AA3E-469B-A705-61D356DFBF0F}"/>
              </a:ext>
            </a:extLst>
          </p:cNvPr>
          <p:cNvGrpSpPr/>
          <p:nvPr/>
        </p:nvGrpSpPr>
        <p:grpSpPr>
          <a:xfrm>
            <a:off x="5327165" y="5362575"/>
            <a:ext cx="1648378" cy="798784"/>
            <a:chOff x="5327165" y="5362575"/>
            <a:chExt cx="1648378" cy="798784"/>
          </a:xfrm>
        </p:grpSpPr>
        <p:sp>
          <p:nvSpPr>
            <p:cNvPr id="8" name="Rectangle 8">
              <a:extLst>
                <a:ext uri="{FF2B5EF4-FFF2-40B4-BE49-F238E27FC236}">
                  <a16:creationId xmlns:a16="http://schemas.microsoft.com/office/drawing/2014/main" id="{F4968D31-8CB6-4DCD-B6D3-630A67672580}"/>
                </a:ext>
              </a:extLst>
            </p:cNvPr>
            <p:cNvSpPr>
              <a:spLocks noChangeArrowheads="1"/>
            </p:cNvSpPr>
            <p:nvPr/>
          </p:nvSpPr>
          <p:spPr bwMode="auto">
            <a:xfrm>
              <a:off x="5697538" y="5362575"/>
              <a:ext cx="833562"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Marketing</a:t>
              </a:r>
              <a:endParaRPr kumimoji="0" lang="ru-UA" altLang="ru-UA" sz="1800" b="0" i="0" u="none" strike="noStrike" cap="none" normalizeH="0" baseline="0">
                <a:ln>
                  <a:noFill/>
                </a:ln>
                <a:solidFill>
                  <a:schemeClr val="tx1">
                    <a:lumMod val="50000"/>
                  </a:schemeClr>
                </a:solidFill>
                <a:effectLst/>
                <a:latin typeface="+mj-lt"/>
              </a:endParaRPr>
            </a:p>
          </p:txBody>
        </p:sp>
        <p:sp>
          <p:nvSpPr>
            <p:cNvPr id="77" name="Text Placeholder 53">
              <a:extLst>
                <a:ext uri="{FF2B5EF4-FFF2-40B4-BE49-F238E27FC236}">
                  <a16:creationId xmlns:a16="http://schemas.microsoft.com/office/drawing/2014/main" id="{85A032D9-AB3A-40A2-BB09-E9DA05167800}"/>
                </a:ext>
              </a:extLst>
            </p:cNvPr>
            <p:cNvSpPr txBox="1">
              <a:spLocks/>
            </p:cNvSpPr>
            <p:nvPr/>
          </p:nvSpPr>
          <p:spPr>
            <a:xfrm>
              <a:off x="5327165" y="5603436"/>
              <a:ext cx="1648378"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lgn="ctr"/>
              <a:r>
                <a:rPr lang="fr-FR"/>
                <a:t>Exercitation ullamco laboris nisi ut aliquip ex ea commodo consequat. </a:t>
              </a:r>
              <a:endParaRPr lang="en-US" dirty="0"/>
            </a:p>
          </p:txBody>
        </p:sp>
      </p:grpSp>
      <p:grpSp>
        <p:nvGrpSpPr>
          <p:cNvPr id="36" name="Group 35">
            <a:extLst>
              <a:ext uri="{FF2B5EF4-FFF2-40B4-BE49-F238E27FC236}">
                <a16:creationId xmlns:a16="http://schemas.microsoft.com/office/drawing/2014/main" id="{B2A802FE-AD4E-4971-8044-2FFF2F8F07F3}"/>
              </a:ext>
            </a:extLst>
          </p:cNvPr>
          <p:cNvGrpSpPr/>
          <p:nvPr/>
        </p:nvGrpSpPr>
        <p:grpSpPr>
          <a:xfrm>
            <a:off x="8179435" y="4795837"/>
            <a:ext cx="1648378" cy="797243"/>
            <a:chOff x="8179435" y="4795837"/>
            <a:chExt cx="1648378" cy="797243"/>
          </a:xfrm>
        </p:grpSpPr>
        <p:sp>
          <p:nvSpPr>
            <p:cNvPr id="6" name="Rectangle 6">
              <a:extLst>
                <a:ext uri="{FF2B5EF4-FFF2-40B4-BE49-F238E27FC236}">
                  <a16:creationId xmlns:a16="http://schemas.microsoft.com/office/drawing/2014/main" id="{86E58263-F0C6-4AA8-B7F3-54A2D19AA7CF}"/>
                </a:ext>
              </a:extLst>
            </p:cNvPr>
            <p:cNvSpPr>
              <a:spLocks noChangeArrowheads="1"/>
            </p:cNvSpPr>
            <p:nvPr/>
          </p:nvSpPr>
          <p:spPr bwMode="auto">
            <a:xfrm>
              <a:off x="8637588" y="4795837"/>
              <a:ext cx="689291"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Strategy</a:t>
              </a:r>
              <a:endParaRPr kumimoji="0" lang="ru-UA" altLang="ru-UA" sz="1800" b="0" i="0" u="none" strike="noStrike" cap="none" normalizeH="0" baseline="0">
                <a:ln>
                  <a:noFill/>
                </a:ln>
                <a:solidFill>
                  <a:schemeClr val="tx1">
                    <a:lumMod val="50000"/>
                  </a:schemeClr>
                </a:solidFill>
                <a:effectLst/>
                <a:latin typeface="+mj-lt"/>
              </a:endParaRPr>
            </a:p>
          </p:txBody>
        </p:sp>
        <p:sp>
          <p:nvSpPr>
            <p:cNvPr id="78" name="Text Placeholder 53">
              <a:extLst>
                <a:ext uri="{FF2B5EF4-FFF2-40B4-BE49-F238E27FC236}">
                  <a16:creationId xmlns:a16="http://schemas.microsoft.com/office/drawing/2014/main" id="{276DEA0F-07CF-439B-BDCE-AE069B1AE961}"/>
                </a:ext>
              </a:extLst>
            </p:cNvPr>
            <p:cNvSpPr txBox="1">
              <a:spLocks/>
            </p:cNvSpPr>
            <p:nvPr/>
          </p:nvSpPr>
          <p:spPr>
            <a:xfrm>
              <a:off x="8179435" y="5035157"/>
              <a:ext cx="1648378"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lgn="ctr"/>
              <a:r>
                <a:rPr lang="fr-FR"/>
                <a:t>Excepteur sint occaecat cupidatat non proident, sunt in culpa qui officia.</a:t>
              </a:r>
              <a:endParaRPr lang="en-US" dirty="0"/>
            </a:p>
          </p:txBody>
        </p:sp>
      </p:grpSp>
      <p:grpSp>
        <p:nvGrpSpPr>
          <p:cNvPr id="37" name="Group 36">
            <a:extLst>
              <a:ext uri="{FF2B5EF4-FFF2-40B4-BE49-F238E27FC236}">
                <a16:creationId xmlns:a16="http://schemas.microsoft.com/office/drawing/2014/main" id="{17B8DB1B-BF99-454A-A14B-636D9F168AA6}"/>
              </a:ext>
            </a:extLst>
          </p:cNvPr>
          <p:cNvGrpSpPr/>
          <p:nvPr/>
        </p:nvGrpSpPr>
        <p:grpSpPr>
          <a:xfrm>
            <a:off x="9326879" y="3492500"/>
            <a:ext cx="1648378" cy="798495"/>
            <a:chOff x="9326879" y="3492500"/>
            <a:chExt cx="1648378" cy="798495"/>
          </a:xfrm>
        </p:grpSpPr>
        <p:sp>
          <p:nvSpPr>
            <p:cNvPr id="9" name="Rectangle 9">
              <a:extLst>
                <a:ext uri="{FF2B5EF4-FFF2-40B4-BE49-F238E27FC236}">
                  <a16:creationId xmlns:a16="http://schemas.microsoft.com/office/drawing/2014/main" id="{04B50937-4704-4597-A864-868E9E4AACAE}"/>
                </a:ext>
              </a:extLst>
            </p:cNvPr>
            <p:cNvSpPr>
              <a:spLocks noChangeArrowheads="1"/>
            </p:cNvSpPr>
            <p:nvPr/>
          </p:nvSpPr>
          <p:spPr bwMode="auto">
            <a:xfrm>
              <a:off x="9674225" y="3492500"/>
              <a:ext cx="926536"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UA" altLang="ru-UA" sz="1200" b="1" i="0" u="none" strike="noStrike" cap="none" normalizeH="0" baseline="0">
                  <a:ln>
                    <a:noFill/>
                  </a:ln>
                  <a:solidFill>
                    <a:schemeClr val="tx1">
                      <a:lumMod val="50000"/>
                    </a:schemeClr>
                  </a:solidFill>
                  <a:effectLst/>
                  <a:latin typeface="+mj-lt"/>
                </a:rPr>
                <a:t>Investment</a:t>
              </a:r>
              <a:endParaRPr kumimoji="0" lang="ru-UA" altLang="ru-UA" sz="1800" b="0" i="0" u="none" strike="noStrike" cap="none" normalizeH="0" baseline="0">
                <a:ln>
                  <a:noFill/>
                </a:ln>
                <a:solidFill>
                  <a:schemeClr val="tx1">
                    <a:lumMod val="50000"/>
                  </a:schemeClr>
                </a:solidFill>
                <a:effectLst/>
                <a:latin typeface="+mj-lt"/>
              </a:endParaRPr>
            </a:p>
          </p:txBody>
        </p:sp>
        <p:sp>
          <p:nvSpPr>
            <p:cNvPr id="79" name="Text Placeholder 53">
              <a:extLst>
                <a:ext uri="{FF2B5EF4-FFF2-40B4-BE49-F238E27FC236}">
                  <a16:creationId xmlns:a16="http://schemas.microsoft.com/office/drawing/2014/main" id="{DDA5B357-3873-43E5-A5E5-C6370822F751}"/>
                </a:ext>
              </a:extLst>
            </p:cNvPr>
            <p:cNvSpPr txBox="1">
              <a:spLocks/>
            </p:cNvSpPr>
            <p:nvPr/>
          </p:nvSpPr>
          <p:spPr>
            <a:xfrm>
              <a:off x="9326879" y="3733072"/>
              <a:ext cx="1648378" cy="557923"/>
            </a:xfrm>
            <a:prstGeom prst="rect">
              <a:avLst/>
            </a:prstGeom>
          </p:spPr>
          <p:txBody>
            <a:bodyPr vert="horz" lIns="91440" tIns="45720" rIns="91440" bIns="45720" rtlCol="0">
              <a:noAutofit/>
            </a:bodyPr>
            <a:lstStyle>
              <a:defPPr>
                <a:defRPr lang="ru-RU"/>
              </a:defPPr>
              <a:lvl1pPr indent="0">
                <a:lnSpc>
                  <a:spcPct val="120000"/>
                </a:lnSpc>
                <a:spcBef>
                  <a:spcPts val="1000"/>
                </a:spcBef>
                <a:buFont typeface="Arial" panose="020B0604020202020204" pitchFamily="34" charset="0"/>
                <a:buNone/>
                <a:defRPr sz="900">
                  <a:solidFill>
                    <a:schemeClr val="tx1">
                      <a:lumMod val="50000"/>
                    </a:schemeClr>
                  </a:solidFill>
                  <a:latin typeface="Montserrat Light" panose="00000400000000000000" pitchFamily="50" charset="-52"/>
                </a:defRPr>
              </a:lvl1pPr>
              <a:lvl2pPr marL="685800" indent="-228600">
                <a:lnSpc>
                  <a:spcPct val="90000"/>
                </a:lnSpc>
                <a:spcBef>
                  <a:spcPts val="500"/>
                </a:spcBef>
                <a:buFont typeface="Arial" panose="020B0604020202020204" pitchFamily="34" charset="0"/>
                <a:buChar char="•"/>
                <a:defRPr sz="2400"/>
              </a:lvl2pPr>
              <a:lvl3pPr marL="1143000" indent="-228600">
                <a:lnSpc>
                  <a:spcPct val="90000"/>
                </a:lnSpc>
                <a:spcBef>
                  <a:spcPts val="500"/>
                </a:spcBef>
                <a:buFont typeface="Arial" panose="020B0604020202020204" pitchFamily="34" charset="0"/>
                <a:buChar char="•"/>
                <a:defRPr sz="2000"/>
              </a:lvl3pPr>
              <a:lvl4pPr marL="1600200" indent="-228600">
                <a:lnSpc>
                  <a:spcPct val="90000"/>
                </a:lnSpc>
                <a:spcBef>
                  <a:spcPts val="500"/>
                </a:spcBef>
                <a:buFont typeface="Arial" panose="020B0604020202020204" pitchFamily="34" charset="0"/>
                <a:buChar char="•"/>
              </a:lvl4pPr>
              <a:lvl5pPr marL="2057400" indent="-228600">
                <a:lnSpc>
                  <a:spcPct val="90000"/>
                </a:lnSpc>
                <a:spcBef>
                  <a:spcPts val="500"/>
                </a:spcBef>
                <a:buFont typeface="Arial" panose="020B0604020202020204" pitchFamily="34" charset="0"/>
                <a:buChar char="•"/>
              </a:lvl5pPr>
              <a:lvl6pPr marL="2514600" indent="-228600">
                <a:lnSpc>
                  <a:spcPct val="90000"/>
                </a:lnSpc>
                <a:spcBef>
                  <a:spcPts val="500"/>
                </a:spcBef>
                <a:buFont typeface="Arial" panose="020B0604020202020204" pitchFamily="34" charset="0"/>
                <a:buChar char="•"/>
              </a:lvl6pPr>
              <a:lvl7pPr marL="2971800" indent="-228600">
                <a:lnSpc>
                  <a:spcPct val="90000"/>
                </a:lnSpc>
                <a:spcBef>
                  <a:spcPts val="500"/>
                </a:spcBef>
                <a:buFont typeface="Arial" panose="020B0604020202020204" pitchFamily="34" charset="0"/>
                <a:buChar char="•"/>
              </a:lvl7pPr>
              <a:lvl8pPr marL="3429000" indent="-228600">
                <a:lnSpc>
                  <a:spcPct val="90000"/>
                </a:lnSpc>
                <a:spcBef>
                  <a:spcPts val="500"/>
                </a:spcBef>
                <a:buFont typeface="Arial" panose="020B0604020202020204" pitchFamily="34" charset="0"/>
                <a:buChar char="•"/>
              </a:lvl8pPr>
              <a:lvl9pPr marL="3886200" indent="-228600">
                <a:lnSpc>
                  <a:spcPct val="90000"/>
                </a:lnSpc>
                <a:spcBef>
                  <a:spcPts val="500"/>
                </a:spcBef>
                <a:buFont typeface="Arial" panose="020B0604020202020204" pitchFamily="34" charset="0"/>
                <a:buChar char="•"/>
              </a:lvl9pPr>
            </a:lstStyle>
            <a:p>
              <a:pPr algn="ctr"/>
              <a:r>
                <a:rPr lang="fr-FR"/>
                <a:t>Dolore magna aliqua. Ut enim ad minim veniam, quis nostrud exercitation</a:t>
              </a:r>
              <a:endParaRPr lang="en-US" dirty="0"/>
            </a:p>
          </p:txBody>
        </p:sp>
      </p:grpSp>
    </p:spTree>
    <p:extLst>
      <p:ext uri="{BB962C8B-B14F-4D97-AF65-F5344CB8AC3E}">
        <p14:creationId xmlns:p14="http://schemas.microsoft.com/office/powerpoint/2010/main" val="3259108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5"/>
                                        </p:tgtEl>
                                        <p:attrNameLst>
                                          <p:attrName>style.visibility</p:attrName>
                                        </p:attrNameLst>
                                      </p:cBhvr>
                                      <p:to>
                                        <p:strVal val="visible"/>
                                      </p:to>
                                    </p:set>
                                    <p:anim calcmode="lin" valueType="num">
                                      <p:cBhvr additive="base">
                                        <p:cTn id="7" dur="1000" fill="hold"/>
                                        <p:tgtEl>
                                          <p:spTgt spid="35"/>
                                        </p:tgtEl>
                                        <p:attrNameLst>
                                          <p:attrName>ppt_x</p:attrName>
                                        </p:attrNameLst>
                                      </p:cBhvr>
                                      <p:tavLst>
                                        <p:tav tm="0">
                                          <p:val>
                                            <p:strVal val="#ppt_x"/>
                                          </p:val>
                                        </p:tav>
                                        <p:tav tm="100000">
                                          <p:val>
                                            <p:strVal val="#ppt_x"/>
                                          </p:val>
                                        </p:tav>
                                      </p:tavLst>
                                    </p:anim>
                                    <p:anim calcmode="lin" valueType="num">
                                      <p:cBhvr additive="base">
                                        <p:cTn id="8" dur="1000" fill="hold"/>
                                        <p:tgtEl>
                                          <p:spTgt spid="35"/>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500"/>
                                  </p:stCondLst>
                                  <p:childTnLst>
                                    <p:set>
                                      <p:cBhvr>
                                        <p:cTn id="10" dur="1" fill="hold">
                                          <p:stCondLst>
                                            <p:cond delay="0"/>
                                          </p:stCondLst>
                                        </p:cTn>
                                        <p:tgtEl>
                                          <p:spTgt spid="52"/>
                                        </p:tgtEl>
                                        <p:attrNameLst>
                                          <p:attrName>style.visibility</p:attrName>
                                        </p:attrNameLst>
                                      </p:cBhvr>
                                      <p:to>
                                        <p:strVal val="visible"/>
                                      </p:to>
                                    </p:set>
                                    <p:animEffect transition="in" filter="fade">
                                      <p:cBhvr>
                                        <p:cTn id="11" dur="500"/>
                                        <p:tgtEl>
                                          <p:spTgt spid="52"/>
                                        </p:tgtEl>
                                      </p:cBhvr>
                                    </p:animEffect>
                                  </p:childTnLst>
                                </p:cTn>
                              </p:par>
                              <p:par>
                                <p:cTn id="12" presetID="22" presetClass="entr" presetSubtype="8" fill="hold" nodeType="withEffect">
                                  <p:stCondLst>
                                    <p:cond delay="250"/>
                                  </p:stCondLst>
                                  <p:childTnLst>
                                    <p:set>
                                      <p:cBhvr>
                                        <p:cTn id="13" dur="1" fill="hold">
                                          <p:stCondLst>
                                            <p:cond delay="0"/>
                                          </p:stCondLst>
                                        </p:cTn>
                                        <p:tgtEl>
                                          <p:spTgt spid="2"/>
                                        </p:tgtEl>
                                        <p:attrNameLst>
                                          <p:attrName>style.visibility</p:attrName>
                                        </p:attrNameLst>
                                      </p:cBhvr>
                                      <p:to>
                                        <p:strVal val="visible"/>
                                      </p:to>
                                    </p:set>
                                    <p:animEffect transition="in" filter="wipe(left)">
                                      <p:cBhvr>
                                        <p:cTn id="14" dur="1500"/>
                                        <p:tgtEl>
                                          <p:spTgt spid="2"/>
                                        </p:tgtEl>
                                      </p:cBhvr>
                                    </p:animEffect>
                                  </p:childTnLst>
                                </p:cTn>
                              </p:par>
                              <p:par>
                                <p:cTn id="15" presetID="10" presetClass="entr" presetSubtype="0" fill="hold" grpId="0" nodeType="withEffect">
                                  <p:stCondLst>
                                    <p:cond delay="250"/>
                                  </p:stCondLst>
                                  <p:childTnLst>
                                    <p:set>
                                      <p:cBhvr>
                                        <p:cTn id="16" dur="1" fill="hold">
                                          <p:stCondLst>
                                            <p:cond delay="0"/>
                                          </p:stCondLst>
                                        </p:cTn>
                                        <p:tgtEl>
                                          <p:spTgt spid="24"/>
                                        </p:tgtEl>
                                        <p:attrNameLst>
                                          <p:attrName>style.visibility</p:attrName>
                                        </p:attrNameLst>
                                      </p:cBhvr>
                                      <p:to>
                                        <p:strVal val="visible"/>
                                      </p:to>
                                    </p:set>
                                    <p:animEffect transition="in" filter="fade">
                                      <p:cBhvr>
                                        <p:cTn id="17" dur="500"/>
                                        <p:tgtEl>
                                          <p:spTgt spid="24"/>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23"/>
                                        </p:tgtEl>
                                        <p:attrNameLst>
                                          <p:attrName>style.visibility</p:attrName>
                                        </p:attrNameLst>
                                      </p:cBhvr>
                                      <p:to>
                                        <p:strVal val="visible"/>
                                      </p:to>
                                    </p:set>
                                    <p:animEffect transition="in" filter="fade">
                                      <p:cBhvr>
                                        <p:cTn id="20" dur="500"/>
                                        <p:tgtEl>
                                          <p:spTgt spid="23"/>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22"/>
                                        </p:tgtEl>
                                        <p:attrNameLst>
                                          <p:attrName>style.visibility</p:attrName>
                                        </p:attrNameLst>
                                      </p:cBhvr>
                                      <p:to>
                                        <p:strVal val="visible"/>
                                      </p:to>
                                    </p:set>
                                    <p:animEffect transition="in" filter="fade">
                                      <p:cBhvr>
                                        <p:cTn id="23" dur="500"/>
                                        <p:tgtEl>
                                          <p:spTgt spid="22"/>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21"/>
                                        </p:tgtEl>
                                        <p:attrNameLst>
                                          <p:attrName>style.visibility</p:attrName>
                                        </p:attrNameLst>
                                      </p:cBhvr>
                                      <p:to>
                                        <p:strVal val="visible"/>
                                      </p:to>
                                    </p:set>
                                    <p:animEffect transition="in" filter="fade">
                                      <p:cBhvr>
                                        <p:cTn id="26" dur="500"/>
                                        <p:tgtEl>
                                          <p:spTgt spid="21"/>
                                        </p:tgtEl>
                                      </p:cBhvr>
                                    </p:animEffect>
                                  </p:childTnLst>
                                </p:cTn>
                              </p:par>
                              <p:par>
                                <p:cTn id="27" presetID="10" presetClass="entr" presetSubtype="0" fill="hold" grpId="0" nodeType="withEffect">
                                  <p:stCondLst>
                                    <p:cond delay="1250"/>
                                  </p:stCondLst>
                                  <p:childTnLst>
                                    <p:set>
                                      <p:cBhvr>
                                        <p:cTn id="28" dur="1" fill="hold">
                                          <p:stCondLst>
                                            <p:cond delay="0"/>
                                          </p:stCondLst>
                                        </p:cTn>
                                        <p:tgtEl>
                                          <p:spTgt spid="20"/>
                                        </p:tgtEl>
                                        <p:attrNameLst>
                                          <p:attrName>style.visibility</p:attrName>
                                        </p:attrNameLst>
                                      </p:cBhvr>
                                      <p:to>
                                        <p:strVal val="visible"/>
                                      </p:to>
                                    </p:set>
                                    <p:animEffect transition="in" filter="fade">
                                      <p:cBhvr>
                                        <p:cTn id="29" dur="500"/>
                                        <p:tgtEl>
                                          <p:spTgt spid="20"/>
                                        </p:tgtEl>
                                      </p:cBhvr>
                                    </p:animEffect>
                                  </p:childTnLst>
                                </p:cTn>
                              </p:par>
                              <p:par>
                                <p:cTn id="30" presetID="22" presetClass="entr" presetSubtype="1" fill="hold" grpId="0" nodeType="withEffect">
                                  <p:stCondLst>
                                    <p:cond delay="250"/>
                                  </p:stCondLst>
                                  <p:childTnLst>
                                    <p:set>
                                      <p:cBhvr>
                                        <p:cTn id="31" dur="1" fill="hold">
                                          <p:stCondLst>
                                            <p:cond delay="0"/>
                                          </p:stCondLst>
                                        </p:cTn>
                                        <p:tgtEl>
                                          <p:spTgt spid="15"/>
                                        </p:tgtEl>
                                        <p:attrNameLst>
                                          <p:attrName>style.visibility</p:attrName>
                                        </p:attrNameLst>
                                      </p:cBhvr>
                                      <p:to>
                                        <p:strVal val="visible"/>
                                      </p:to>
                                    </p:set>
                                    <p:animEffect transition="in" filter="wipe(up)">
                                      <p:cBhvr>
                                        <p:cTn id="32" dur="500"/>
                                        <p:tgtEl>
                                          <p:spTgt spid="15"/>
                                        </p:tgtEl>
                                      </p:cBhvr>
                                    </p:animEffect>
                                  </p:childTnLst>
                                </p:cTn>
                              </p:par>
                              <p:par>
                                <p:cTn id="33" presetID="22" presetClass="entr" presetSubtype="1" fill="hold" grpId="0" nodeType="withEffect">
                                  <p:stCondLst>
                                    <p:cond delay="500"/>
                                  </p:stCondLst>
                                  <p:childTnLst>
                                    <p:set>
                                      <p:cBhvr>
                                        <p:cTn id="34" dur="1" fill="hold">
                                          <p:stCondLst>
                                            <p:cond delay="0"/>
                                          </p:stCondLst>
                                        </p:cTn>
                                        <p:tgtEl>
                                          <p:spTgt spid="14"/>
                                        </p:tgtEl>
                                        <p:attrNameLst>
                                          <p:attrName>style.visibility</p:attrName>
                                        </p:attrNameLst>
                                      </p:cBhvr>
                                      <p:to>
                                        <p:strVal val="visible"/>
                                      </p:to>
                                    </p:set>
                                    <p:animEffect transition="in" filter="wipe(up)">
                                      <p:cBhvr>
                                        <p:cTn id="35" dur="500"/>
                                        <p:tgtEl>
                                          <p:spTgt spid="14"/>
                                        </p:tgtEl>
                                      </p:cBhvr>
                                    </p:animEffect>
                                  </p:childTnLst>
                                </p:cTn>
                              </p:par>
                              <p:par>
                                <p:cTn id="36" presetID="22" presetClass="entr" presetSubtype="1" fill="hold" grpId="0" nodeType="withEffect">
                                  <p:stCondLst>
                                    <p:cond delay="750"/>
                                  </p:stCondLst>
                                  <p:childTnLst>
                                    <p:set>
                                      <p:cBhvr>
                                        <p:cTn id="37" dur="1" fill="hold">
                                          <p:stCondLst>
                                            <p:cond delay="0"/>
                                          </p:stCondLst>
                                        </p:cTn>
                                        <p:tgtEl>
                                          <p:spTgt spid="13"/>
                                        </p:tgtEl>
                                        <p:attrNameLst>
                                          <p:attrName>style.visibility</p:attrName>
                                        </p:attrNameLst>
                                      </p:cBhvr>
                                      <p:to>
                                        <p:strVal val="visible"/>
                                      </p:to>
                                    </p:set>
                                    <p:animEffect transition="in" filter="wipe(up)">
                                      <p:cBhvr>
                                        <p:cTn id="38" dur="500"/>
                                        <p:tgtEl>
                                          <p:spTgt spid="13"/>
                                        </p:tgtEl>
                                      </p:cBhvr>
                                    </p:animEffect>
                                  </p:childTnLst>
                                </p:cTn>
                              </p:par>
                              <p:par>
                                <p:cTn id="39" presetID="22" presetClass="entr" presetSubtype="1" fill="hold" grpId="0" nodeType="withEffect">
                                  <p:stCondLst>
                                    <p:cond delay="1000"/>
                                  </p:stCondLst>
                                  <p:childTnLst>
                                    <p:set>
                                      <p:cBhvr>
                                        <p:cTn id="40" dur="1" fill="hold">
                                          <p:stCondLst>
                                            <p:cond delay="0"/>
                                          </p:stCondLst>
                                        </p:cTn>
                                        <p:tgtEl>
                                          <p:spTgt spid="12"/>
                                        </p:tgtEl>
                                        <p:attrNameLst>
                                          <p:attrName>style.visibility</p:attrName>
                                        </p:attrNameLst>
                                      </p:cBhvr>
                                      <p:to>
                                        <p:strVal val="visible"/>
                                      </p:to>
                                    </p:set>
                                    <p:animEffect transition="in" filter="wipe(up)">
                                      <p:cBhvr>
                                        <p:cTn id="41" dur="500"/>
                                        <p:tgtEl>
                                          <p:spTgt spid="12"/>
                                        </p:tgtEl>
                                      </p:cBhvr>
                                    </p:animEffect>
                                  </p:childTnLst>
                                </p:cTn>
                              </p:par>
                              <p:par>
                                <p:cTn id="42" presetID="22" presetClass="entr" presetSubtype="1" fill="hold" grpId="0" nodeType="withEffect">
                                  <p:stCondLst>
                                    <p:cond delay="1250"/>
                                  </p:stCondLst>
                                  <p:childTnLst>
                                    <p:set>
                                      <p:cBhvr>
                                        <p:cTn id="43" dur="1" fill="hold">
                                          <p:stCondLst>
                                            <p:cond delay="0"/>
                                          </p:stCondLst>
                                        </p:cTn>
                                        <p:tgtEl>
                                          <p:spTgt spid="11"/>
                                        </p:tgtEl>
                                        <p:attrNameLst>
                                          <p:attrName>style.visibility</p:attrName>
                                        </p:attrNameLst>
                                      </p:cBhvr>
                                      <p:to>
                                        <p:strVal val="visible"/>
                                      </p:to>
                                    </p:set>
                                    <p:animEffect transition="in" filter="wipe(up)">
                                      <p:cBhvr>
                                        <p:cTn id="44" dur="500"/>
                                        <p:tgtEl>
                                          <p:spTgt spid="11"/>
                                        </p:tgtEl>
                                      </p:cBhvr>
                                    </p:animEffect>
                                  </p:childTnLst>
                                </p:cTn>
                              </p:par>
                              <p:par>
                                <p:cTn id="45" presetID="2" presetClass="entr" presetSubtype="4" decel="100000" fill="hold" nodeType="withEffect">
                                  <p:stCondLst>
                                    <p:cond delay="500"/>
                                  </p:stCondLst>
                                  <p:childTnLst>
                                    <p:set>
                                      <p:cBhvr>
                                        <p:cTn id="46" dur="1" fill="hold">
                                          <p:stCondLst>
                                            <p:cond delay="0"/>
                                          </p:stCondLst>
                                        </p:cTn>
                                        <p:tgtEl>
                                          <p:spTgt spid="3"/>
                                        </p:tgtEl>
                                        <p:attrNameLst>
                                          <p:attrName>style.visibility</p:attrName>
                                        </p:attrNameLst>
                                      </p:cBhvr>
                                      <p:to>
                                        <p:strVal val="visible"/>
                                      </p:to>
                                    </p:set>
                                    <p:anim calcmode="lin" valueType="num">
                                      <p:cBhvr additive="base">
                                        <p:cTn id="47" dur="1000" fill="hold"/>
                                        <p:tgtEl>
                                          <p:spTgt spid="3"/>
                                        </p:tgtEl>
                                        <p:attrNameLst>
                                          <p:attrName>ppt_x</p:attrName>
                                        </p:attrNameLst>
                                      </p:cBhvr>
                                      <p:tavLst>
                                        <p:tav tm="0">
                                          <p:val>
                                            <p:strVal val="#ppt_x"/>
                                          </p:val>
                                        </p:tav>
                                        <p:tav tm="100000">
                                          <p:val>
                                            <p:strVal val="#ppt_x"/>
                                          </p:val>
                                        </p:tav>
                                      </p:tavLst>
                                    </p:anim>
                                    <p:anim calcmode="lin" valueType="num">
                                      <p:cBhvr additive="base">
                                        <p:cTn id="48" dur="1000" fill="hold"/>
                                        <p:tgtEl>
                                          <p:spTgt spid="3"/>
                                        </p:tgtEl>
                                        <p:attrNameLst>
                                          <p:attrName>ppt_y</p:attrName>
                                        </p:attrNameLst>
                                      </p:cBhvr>
                                      <p:tavLst>
                                        <p:tav tm="0">
                                          <p:val>
                                            <p:strVal val="1+#ppt_h/2"/>
                                          </p:val>
                                        </p:tav>
                                        <p:tav tm="100000">
                                          <p:val>
                                            <p:strVal val="#ppt_y"/>
                                          </p:val>
                                        </p:tav>
                                      </p:tavLst>
                                    </p:anim>
                                  </p:childTnLst>
                                </p:cTn>
                              </p:par>
                              <p:par>
                                <p:cTn id="49" presetID="2" presetClass="entr" presetSubtype="4" decel="100000" fill="hold" nodeType="withEffect">
                                  <p:stCondLst>
                                    <p:cond delay="750"/>
                                  </p:stCondLst>
                                  <p:childTnLst>
                                    <p:set>
                                      <p:cBhvr>
                                        <p:cTn id="50" dur="1" fill="hold">
                                          <p:stCondLst>
                                            <p:cond delay="0"/>
                                          </p:stCondLst>
                                        </p:cTn>
                                        <p:tgtEl>
                                          <p:spTgt spid="4"/>
                                        </p:tgtEl>
                                        <p:attrNameLst>
                                          <p:attrName>style.visibility</p:attrName>
                                        </p:attrNameLst>
                                      </p:cBhvr>
                                      <p:to>
                                        <p:strVal val="visible"/>
                                      </p:to>
                                    </p:set>
                                    <p:anim calcmode="lin" valueType="num">
                                      <p:cBhvr additive="base">
                                        <p:cTn id="51" dur="1000" fill="hold"/>
                                        <p:tgtEl>
                                          <p:spTgt spid="4"/>
                                        </p:tgtEl>
                                        <p:attrNameLst>
                                          <p:attrName>ppt_x</p:attrName>
                                        </p:attrNameLst>
                                      </p:cBhvr>
                                      <p:tavLst>
                                        <p:tav tm="0">
                                          <p:val>
                                            <p:strVal val="#ppt_x"/>
                                          </p:val>
                                        </p:tav>
                                        <p:tav tm="100000">
                                          <p:val>
                                            <p:strVal val="#ppt_x"/>
                                          </p:val>
                                        </p:tav>
                                      </p:tavLst>
                                    </p:anim>
                                    <p:anim calcmode="lin" valueType="num">
                                      <p:cBhvr additive="base">
                                        <p:cTn id="52" dur="1000" fill="hold"/>
                                        <p:tgtEl>
                                          <p:spTgt spid="4"/>
                                        </p:tgtEl>
                                        <p:attrNameLst>
                                          <p:attrName>ppt_y</p:attrName>
                                        </p:attrNameLst>
                                      </p:cBhvr>
                                      <p:tavLst>
                                        <p:tav tm="0">
                                          <p:val>
                                            <p:strVal val="1+#ppt_h/2"/>
                                          </p:val>
                                        </p:tav>
                                        <p:tav tm="100000">
                                          <p:val>
                                            <p:strVal val="#ppt_y"/>
                                          </p:val>
                                        </p:tav>
                                      </p:tavLst>
                                    </p:anim>
                                  </p:childTnLst>
                                </p:cTn>
                              </p:par>
                              <p:par>
                                <p:cTn id="53" presetID="2" presetClass="entr" presetSubtype="4" decel="100000" fill="hold" nodeType="withEffect">
                                  <p:stCondLst>
                                    <p:cond delay="1000"/>
                                  </p:stCondLst>
                                  <p:childTnLst>
                                    <p:set>
                                      <p:cBhvr>
                                        <p:cTn id="54" dur="1" fill="hold">
                                          <p:stCondLst>
                                            <p:cond delay="0"/>
                                          </p:stCondLst>
                                        </p:cTn>
                                        <p:tgtEl>
                                          <p:spTgt spid="5"/>
                                        </p:tgtEl>
                                        <p:attrNameLst>
                                          <p:attrName>style.visibility</p:attrName>
                                        </p:attrNameLst>
                                      </p:cBhvr>
                                      <p:to>
                                        <p:strVal val="visible"/>
                                      </p:to>
                                    </p:set>
                                    <p:anim calcmode="lin" valueType="num">
                                      <p:cBhvr additive="base">
                                        <p:cTn id="55" dur="1000" fill="hold"/>
                                        <p:tgtEl>
                                          <p:spTgt spid="5"/>
                                        </p:tgtEl>
                                        <p:attrNameLst>
                                          <p:attrName>ppt_x</p:attrName>
                                        </p:attrNameLst>
                                      </p:cBhvr>
                                      <p:tavLst>
                                        <p:tav tm="0">
                                          <p:val>
                                            <p:strVal val="#ppt_x"/>
                                          </p:val>
                                        </p:tav>
                                        <p:tav tm="100000">
                                          <p:val>
                                            <p:strVal val="#ppt_x"/>
                                          </p:val>
                                        </p:tav>
                                      </p:tavLst>
                                    </p:anim>
                                    <p:anim calcmode="lin" valueType="num">
                                      <p:cBhvr additive="base">
                                        <p:cTn id="56" dur="1000" fill="hold"/>
                                        <p:tgtEl>
                                          <p:spTgt spid="5"/>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1250"/>
                                  </p:stCondLst>
                                  <p:childTnLst>
                                    <p:set>
                                      <p:cBhvr>
                                        <p:cTn id="58" dur="1" fill="hold">
                                          <p:stCondLst>
                                            <p:cond delay="0"/>
                                          </p:stCondLst>
                                        </p:cTn>
                                        <p:tgtEl>
                                          <p:spTgt spid="30"/>
                                        </p:tgtEl>
                                        <p:attrNameLst>
                                          <p:attrName>style.visibility</p:attrName>
                                        </p:attrNameLst>
                                      </p:cBhvr>
                                      <p:to>
                                        <p:strVal val="visible"/>
                                      </p:to>
                                    </p:set>
                                    <p:anim calcmode="lin" valueType="num">
                                      <p:cBhvr additive="base">
                                        <p:cTn id="59" dur="1000" fill="hold"/>
                                        <p:tgtEl>
                                          <p:spTgt spid="30"/>
                                        </p:tgtEl>
                                        <p:attrNameLst>
                                          <p:attrName>ppt_x</p:attrName>
                                        </p:attrNameLst>
                                      </p:cBhvr>
                                      <p:tavLst>
                                        <p:tav tm="0">
                                          <p:val>
                                            <p:strVal val="#ppt_x"/>
                                          </p:val>
                                        </p:tav>
                                        <p:tav tm="100000">
                                          <p:val>
                                            <p:strVal val="#ppt_x"/>
                                          </p:val>
                                        </p:tav>
                                      </p:tavLst>
                                    </p:anim>
                                    <p:anim calcmode="lin" valueType="num">
                                      <p:cBhvr additive="base">
                                        <p:cTn id="60" dur="1000" fill="hold"/>
                                        <p:tgtEl>
                                          <p:spTgt spid="30"/>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500"/>
                                  </p:stCondLst>
                                  <p:childTnLst>
                                    <p:set>
                                      <p:cBhvr>
                                        <p:cTn id="62" dur="1" fill="hold">
                                          <p:stCondLst>
                                            <p:cond delay="0"/>
                                          </p:stCondLst>
                                        </p:cTn>
                                        <p:tgtEl>
                                          <p:spTgt spid="31"/>
                                        </p:tgtEl>
                                        <p:attrNameLst>
                                          <p:attrName>style.visibility</p:attrName>
                                        </p:attrNameLst>
                                      </p:cBhvr>
                                      <p:to>
                                        <p:strVal val="visible"/>
                                      </p:to>
                                    </p:set>
                                    <p:anim calcmode="lin" valueType="num">
                                      <p:cBhvr additive="base">
                                        <p:cTn id="63" dur="1000" fill="hold"/>
                                        <p:tgtEl>
                                          <p:spTgt spid="31"/>
                                        </p:tgtEl>
                                        <p:attrNameLst>
                                          <p:attrName>ppt_x</p:attrName>
                                        </p:attrNameLst>
                                      </p:cBhvr>
                                      <p:tavLst>
                                        <p:tav tm="0">
                                          <p:val>
                                            <p:strVal val="#ppt_x"/>
                                          </p:val>
                                        </p:tav>
                                        <p:tav tm="100000">
                                          <p:val>
                                            <p:strVal val="#ppt_x"/>
                                          </p:val>
                                        </p:tav>
                                      </p:tavLst>
                                    </p:anim>
                                    <p:anim calcmode="lin" valueType="num">
                                      <p:cBhvr additive="base">
                                        <p:cTn id="64" dur="1000" fill="hold"/>
                                        <p:tgtEl>
                                          <p:spTgt spid="31"/>
                                        </p:tgtEl>
                                        <p:attrNameLst>
                                          <p:attrName>ppt_y</p:attrName>
                                        </p:attrNameLst>
                                      </p:cBhvr>
                                      <p:tavLst>
                                        <p:tav tm="0">
                                          <p:val>
                                            <p:strVal val="1+#ppt_h/2"/>
                                          </p:val>
                                        </p:tav>
                                        <p:tav tm="100000">
                                          <p:val>
                                            <p:strVal val="#ppt_y"/>
                                          </p:val>
                                        </p:tav>
                                      </p:tavLst>
                                    </p:anim>
                                  </p:childTnLst>
                                </p:cTn>
                              </p:par>
                              <p:par>
                                <p:cTn id="65" presetID="10" presetClass="entr" presetSubtype="0" fill="hold" grpId="0" nodeType="withEffect">
                                  <p:stCondLst>
                                    <p:cond delay="1000"/>
                                  </p:stCondLst>
                                  <p:childTnLst>
                                    <p:set>
                                      <p:cBhvr>
                                        <p:cTn id="66" dur="1" fill="hold">
                                          <p:stCondLst>
                                            <p:cond delay="0"/>
                                          </p:stCondLst>
                                        </p:cTn>
                                        <p:tgtEl>
                                          <p:spTgt spid="47"/>
                                        </p:tgtEl>
                                        <p:attrNameLst>
                                          <p:attrName>style.visibility</p:attrName>
                                        </p:attrNameLst>
                                      </p:cBhvr>
                                      <p:to>
                                        <p:strVal val="visible"/>
                                      </p:to>
                                    </p:set>
                                    <p:animEffect transition="in" filter="fade">
                                      <p:cBhvr>
                                        <p:cTn id="67" dur="500"/>
                                        <p:tgtEl>
                                          <p:spTgt spid="47"/>
                                        </p:tgtEl>
                                      </p:cBhvr>
                                    </p:animEffect>
                                  </p:childTnLst>
                                </p:cTn>
                              </p:par>
                              <p:par>
                                <p:cTn id="68" presetID="10" presetClass="entr" presetSubtype="0" fill="hold" grpId="0" nodeType="withEffect">
                                  <p:stCondLst>
                                    <p:cond delay="1250"/>
                                  </p:stCondLst>
                                  <p:childTnLst>
                                    <p:set>
                                      <p:cBhvr>
                                        <p:cTn id="69" dur="1" fill="hold">
                                          <p:stCondLst>
                                            <p:cond delay="0"/>
                                          </p:stCondLst>
                                        </p:cTn>
                                        <p:tgtEl>
                                          <p:spTgt spid="49"/>
                                        </p:tgtEl>
                                        <p:attrNameLst>
                                          <p:attrName>style.visibility</p:attrName>
                                        </p:attrNameLst>
                                      </p:cBhvr>
                                      <p:to>
                                        <p:strVal val="visible"/>
                                      </p:to>
                                    </p:set>
                                    <p:animEffect transition="in" filter="fade">
                                      <p:cBhvr>
                                        <p:cTn id="70" dur="500"/>
                                        <p:tgtEl>
                                          <p:spTgt spid="49"/>
                                        </p:tgtEl>
                                      </p:cBhvr>
                                    </p:animEffect>
                                  </p:childTnLst>
                                </p:cTn>
                              </p:par>
                              <p:par>
                                <p:cTn id="71" presetID="10" presetClass="entr" presetSubtype="0" fill="hold" grpId="0" nodeType="withEffect">
                                  <p:stCondLst>
                                    <p:cond delay="1500"/>
                                  </p:stCondLst>
                                  <p:childTnLst>
                                    <p:set>
                                      <p:cBhvr>
                                        <p:cTn id="72" dur="1" fill="hold">
                                          <p:stCondLst>
                                            <p:cond delay="0"/>
                                          </p:stCondLst>
                                        </p:cTn>
                                        <p:tgtEl>
                                          <p:spTgt spid="45"/>
                                        </p:tgtEl>
                                        <p:attrNameLst>
                                          <p:attrName>style.visibility</p:attrName>
                                        </p:attrNameLst>
                                      </p:cBhvr>
                                      <p:to>
                                        <p:strVal val="visible"/>
                                      </p:to>
                                    </p:set>
                                    <p:animEffect transition="in" filter="fade">
                                      <p:cBhvr>
                                        <p:cTn id="73" dur="500"/>
                                        <p:tgtEl>
                                          <p:spTgt spid="45"/>
                                        </p:tgtEl>
                                      </p:cBhvr>
                                    </p:animEffect>
                                  </p:childTnLst>
                                </p:cTn>
                              </p:par>
                              <p:par>
                                <p:cTn id="74" presetID="10" presetClass="entr" presetSubtype="0" fill="hold" grpId="0" nodeType="withEffect">
                                  <p:stCondLst>
                                    <p:cond delay="1750"/>
                                  </p:stCondLst>
                                  <p:childTnLst>
                                    <p:set>
                                      <p:cBhvr>
                                        <p:cTn id="75" dur="1" fill="hold">
                                          <p:stCondLst>
                                            <p:cond delay="0"/>
                                          </p:stCondLst>
                                        </p:cTn>
                                        <p:tgtEl>
                                          <p:spTgt spid="48"/>
                                        </p:tgtEl>
                                        <p:attrNameLst>
                                          <p:attrName>style.visibility</p:attrName>
                                        </p:attrNameLst>
                                      </p:cBhvr>
                                      <p:to>
                                        <p:strVal val="visible"/>
                                      </p:to>
                                    </p:set>
                                    <p:animEffect transition="in" filter="fade">
                                      <p:cBhvr>
                                        <p:cTn id="76" dur="500"/>
                                        <p:tgtEl>
                                          <p:spTgt spid="48"/>
                                        </p:tgtEl>
                                      </p:cBhvr>
                                    </p:animEffect>
                                  </p:childTnLst>
                                </p:cTn>
                              </p:par>
                              <p:par>
                                <p:cTn id="77" presetID="10" presetClass="entr" presetSubtype="0" fill="hold" grpId="0" nodeType="withEffect">
                                  <p:stCondLst>
                                    <p:cond delay="2000"/>
                                  </p:stCondLst>
                                  <p:childTnLst>
                                    <p:set>
                                      <p:cBhvr>
                                        <p:cTn id="78" dur="1" fill="hold">
                                          <p:stCondLst>
                                            <p:cond delay="0"/>
                                          </p:stCondLst>
                                        </p:cTn>
                                        <p:tgtEl>
                                          <p:spTgt spid="46"/>
                                        </p:tgtEl>
                                        <p:attrNameLst>
                                          <p:attrName>style.visibility</p:attrName>
                                        </p:attrNameLst>
                                      </p:cBhvr>
                                      <p:to>
                                        <p:strVal val="visible"/>
                                      </p:to>
                                    </p:set>
                                    <p:animEffect transition="in" filter="fade">
                                      <p:cBhvr>
                                        <p:cTn id="79" dur="500"/>
                                        <p:tgtEl>
                                          <p:spTgt spid="46"/>
                                        </p:tgtEl>
                                      </p:cBhvr>
                                    </p:animEffect>
                                  </p:childTnLst>
                                </p:cTn>
                              </p:par>
                              <p:par>
                                <p:cTn id="80" presetID="10" presetClass="entr" presetSubtype="0" fill="hold" nodeType="withEffect">
                                  <p:stCondLst>
                                    <p:cond delay="1000"/>
                                  </p:stCondLst>
                                  <p:childTnLst>
                                    <p:set>
                                      <p:cBhvr>
                                        <p:cTn id="81" dur="1" fill="hold">
                                          <p:stCondLst>
                                            <p:cond delay="0"/>
                                          </p:stCondLst>
                                        </p:cTn>
                                        <p:tgtEl>
                                          <p:spTgt spid="32"/>
                                        </p:tgtEl>
                                        <p:attrNameLst>
                                          <p:attrName>style.visibility</p:attrName>
                                        </p:attrNameLst>
                                      </p:cBhvr>
                                      <p:to>
                                        <p:strVal val="visible"/>
                                      </p:to>
                                    </p:set>
                                    <p:animEffect transition="in" filter="fade">
                                      <p:cBhvr>
                                        <p:cTn id="82" dur="500"/>
                                        <p:tgtEl>
                                          <p:spTgt spid="32"/>
                                        </p:tgtEl>
                                      </p:cBhvr>
                                    </p:animEffect>
                                  </p:childTnLst>
                                </p:cTn>
                              </p:par>
                              <p:par>
                                <p:cTn id="83" presetID="10" presetClass="entr" presetSubtype="0" fill="hold" nodeType="withEffect">
                                  <p:stCondLst>
                                    <p:cond delay="1250"/>
                                  </p:stCondLst>
                                  <p:childTnLst>
                                    <p:set>
                                      <p:cBhvr>
                                        <p:cTn id="84" dur="1" fill="hold">
                                          <p:stCondLst>
                                            <p:cond delay="0"/>
                                          </p:stCondLst>
                                        </p:cTn>
                                        <p:tgtEl>
                                          <p:spTgt spid="33"/>
                                        </p:tgtEl>
                                        <p:attrNameLst>
                                          <p:attrName>style.visibility</p:attrName>
                                        </p:attrNameLst>
                                      </p:cBhvr>
                                      <p:to>
                                        <p:strVal val="visible"/>
                                      </p:to>
                                    </p:set>
                                    <p:animEffect transition="in" filter="fade">
                                      <p:cBhvr>
                                        <p:cTn id="85" dur="500"/>
                                        <p:tgtEl>
                                          <p:spTgt spid="33"/>
                                        </p:tgtEl>
                                      </p:cBhvr>
                                    </p:animEffect>
                                  </p:childTnLst>
                                </p:cTn>
                              </p:par>
                              <p:par>
                                <p:cTn id="86" presetID="10" presetClass="entr" presetSubtype="0" fill="hold" nodeType="withEffect">
                                  <p:stCondLst>
                                    <p:cond delay="1500"/>
                                  </p:stCondLst>
                                  <p:childTnLst>
                                    <p:set>
                                      <p:cBhvr>
                                        <p:cTn id="87" dur="1" fill="hold">
                                          <p:stCondLst>
                                            <p:cond delay="0"/>
                                          </p:stCondLst>
                                        </p:cTn>
                                        <p:tgtEl>
                                          <p:spTgt spid="34"/>
                                        </p:tgtEl>
                                        <p:attrNameLst>
                                          <p:attrName>style.visibility</p:attrName>
                                        </p:attrNameLst>
                                      </p:cBhvr>
                                      <p:to>
                                        <p:strVal val="visible"/>
                                      </p:to>
                                    </p:set>
                                    <p:animEffect transition="in" filter="fade">
                                      <p:cBhvr>
                                        <p:cTn id="88" dur="500"/>
                                        <p:tgtEl>
                                          <p:spTgt spid="34"/>
                                        </p:tgtEl>
                                      </p:cBhvr>
                                    </p:animEffect>
                                  </p:childTnLst>
                                </p:cTn>
                              </p:par>
                              <p:par>
                                <p:cTn id="89" presetID="10" presetClass="entr" presetSubtype="0" fill="hold" nodeType="withEffect">
                                  <p:stCondLst>
                                    <p:cond delay="1750"/>
                                  </p:stCondLst>
                                  <p:childTnLst>
                                    <p:set>
                                      <p:cBhvr>
                                        <p:cTn id="90" dur="1" fill="hold">
                                          <p:stCondLst>
                                            <p:cond delay="0"/>
                                          </p:stCondLst>
                                        </p:cTn>
                                        <p:tgtEl>
                                          <p:spTgt spid="36"/>
                                        </p:tgtEl>
                                        <p:attrNameLst>
                                          <p:attrName>style.visibility</p:attrName>
                                        </p:attrNameLst>
                                      </p:cBhvr>
                                      <p:to>
                                        <p:strVal val="visible"/>
                                      </p:to>
                                    </p:set>
                                    <p:animEffect transition="in" filter="fade">
                                      <p:cBhvr>
                                        <p:cTn id="91" dur="500"/>
                                        <p:tgtEl>
                                          <p:spTgt spid="36"/>
                                        </p:tgtEl>
                                      </p:cBhvr>
                                    </p:animEffect>
                                  </p:childTnLst>
                                </p:cTn>
                              </p:par>
                              <p:par>
                                <p:cTn id="92" presetID="10" presetClass="entr" presetSubtype="0" fill="hold" nodeType="withEffect">
                                  <p:stCondLst>
                                    <p:cond delay="2000"/>
                                  </p:stCondLst>
                                  <p:childTnLst>
                                    <p:set>
                                      <p:cBhvr>
                                        <p:cTn id="93" dur="1" fill="hold">
                                          <p:stCondLst>
                                            <p:cond delay="0"/>
                                          </p:stCondLst>
                                        </p:cTn>
                                        <p:tgtEl>
                                          <p:spTgt spid="37"/>
                                        </p:tgtEl>
                                        <p:attrNameLst>
                                          <p:attrName>style.visibility</p:attrName>
                                        </p:attrNameLst>
                                      </p:cBhvr>
                                      <p:to>
                                        <p:strVal val="visible"/>
                                      </p:to>
                                    </p:set>
                                    <p:animEffect transition="in" filter="fade">
                                      <p:cBhvr>
                                        <p:cTn id="94"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2" grpId="0" animBg="1"/>
      <p:bldP spid="13" grpId="0" animBg="1"/>
      <p:bldP spid="14" grpId="0" animBg="1"/>
      <p:bldP spid="15" grpId="0" animBg="1"/>
      <p:bldP spid="20" grpId="0" animBg="1"/>
      <p:bldP spid="21" grpId="0" animBg="1"/>
      <p:bldP spid="22" grpId="0" animBg="1"/>
      <p:bldP spid="23" grpId="0" animBg="1"/>
      <p:bldP spid="24" grpId="0" animBg="1"/>
      <p:bldP spid="35" grpId="0" animBg="1"/>
      <p:bldP spid="52" grpId="0"/>
      <p:bldP spid="45" grpId="0" animBg="1"/>
      <p:bldP spid="46" grpId="0" animBg="1"/>
      <p:bldP spid="47" grpId="0" animBg="1"/>
      <p:bldP spid="48" grpId="0" animBg="1"/>
      <p:bldP spid="49"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 name="Freeform 102">
            <a:extLst>
              <a:ext uri="{FF2B5EF4-FFF2-40B4-BE49-F238E27FC236}">
                <a16:creationId xmlns:a16="http://schemas.microsoft.com/office/drawing/2014/main" id="{F557599D-555A-480D-890D-860CDB9A8FF0}"/>
              </a:ext>
            </a:extLst>
          </p:cNvPr>
          <p:cNvSpPr>
            <a:spLocks/>
          </p:cNvSpPr>
          <p:nvPr/>
        </p:nvSpPr>
        <p:spPr bwMode="auto">
          <a:xfrm>
            <a:off x="4431139" y="820225"/>
            <a:ext cx="3337105" cy="2025467"/>
          </a:xfrm>
          <a:custGeom>
            <a:avLst/>
            <a:gdLst>
              <a:gd name="T0" fmla="*/ 9 w 876"/>
              <a:gd name="T1" fmla="*/ 531 h 531"/>
              <a:gd name="T2" fmla="*/ 0 w 876"/>
              <a:gd name="T3" fmla="*/ 439 h 531"/>
              <a:gd name="T4" fmla="*/ 438 w 876"/>
              <a:gd name="T5" fmla="*/ 0 h 531"/>
              <a:gd name="T6" fmla="*/ 876 w 876"/>
              <a:gd name="T7" fmla="*/ 439 h 531"/>
              <a:gd name="T8" fmla="*/ 867 w 876"/>
              <a:gd name="T9" fmla="*/ 530 h 531"/>
            </a:gdLst>
            <a:ahLst/>
            <a:cxnLst>
              <a:cxn ang="0">
                <a:pos x="T0" y="T1"/>
              </a:cxn>
              <a:cxn ang="0">
                <a:pos x="T2" y="T3"/>
              </a:cxn>
              <a:cxn ang="0">
                <a:pos x="T4" y="T5"/>
              </a:cxn>
              <a:cxn ang="0">
                <a:pos x="T6" y="T7"/>
              </a:cxn>
              <a:cxn ang="0">
                <a:pos x="T8" y="T9"/>
              </a:cxn>
            </a:cxnLst>
            <a:rect l="0" t="0" r="r" b="b"/>
            <a:pathLst>
              <a:path w="876" h="531">
                <a:moveTo>
                  <a:pt x="9" y="531"/>
                </a:moveTo>
                <a:cubicBezTo>
                  <a:pt x="3" y="502"/>
                  <a:pt x="0" y="471"/>
                  <a:pt x="0" y="439"/>
                </a:cubicBezTo>
                <a:cubicBezTo>
                  <a:pt x="0" y="197"/>
                  <a:pt x="196" y="0"/>
                  <a:pt x="438" y="0"/>
                </a:cubicBezTo>
                <a:cubicBezTo>
                  <a:pt x="680" y="0"/>
                  <a:pt x="876" y="197"/>
                  <a:pt x="876" y="439"/>
                </a:cubicBezTo>
                <a:cubicBezTo>
                  <a:pt x="876" y="470"/>
                  <a:pt x="873" y="501"/>
                  <a:pt x="867" y="530"/>
                </a:cubicBezTo>
              </a:path>
            </a:pathLst>
          </a:custGeom>
          <a:noFill/>
          <a:ln w="25400" cap="rnd">
            <a:solidFill>
              <a:schemeClr val="bg2">
                <a:lumMod val="85000"/>
              </a:schemeClr>
            </a:solidFill>
            <a:prstDash val="sysDot"/>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62">
            <a:extLst>
              <a:ext uri="{FF2B5EF4-FFF2-40B4-BE49-F238E27FC236}">
                <a16:creationId xmlns:a16="http://schemas.microsoft.com/office/drawing/2014/main" id="{C22CE63A-F613-454F-BDB0-1058256F5F7A}"/>
              </a:ext>
            </a:extLst>
          </p:cNvPr>
          <p:cNvSpPr>
            <a:spLocks/>
          </p:cNvSpPr>
          <p:nvPr/>
        </p:nvSpPr>
        <p:spPr bwMode="auto">
          <a:xfrm>
            <a:off x="7608721" y="2898866"/>
            <a:ext cx="183694" cy="183694"/>
          </a:xfrm>
          <a:custGeom>
            <a:avLst/>
            <a:gdLst>
              <a:gd name="T0" fmla="*/ 30 w 48"/>
              <a:gd name="T1" fmla="*/ 4 h 48"/>
              <a:gd name="T2" fmla="*/ 44 w 48"/>
              <a:gd name="T3" fmla="*/ 31 h 48"/>
              <a:gd name="T4" fmla="*/ 17 w 48"/>
              <a:gd name="T5" fmla="*/ 44 h 48"/>
              <a:gd name="T6" fmla="*/ 3 w 48"/>
              <a:gd name="T7" fmla="*/ 17 h 48"/>
              <a:gd name="T8" fmla="*/ 30 w 48"/>
              <a:gd name="T9" fmla="*/ 4 h 48"/>
            </a:gdLst>
            <a:ahLst/>
            <a:cxnLst>
              <a:cxn ang="0">
                <a:pos x="T0" y="T1"/>
              </a:cxn>
              <a:cxn ang="0">
                <a:pos x="T2" y="T3"/>
              </a:cxn>
              <a:cxn ang="0">
                <a:pos x="T4" y="T5"/>
              </a:cxn>
              <a:cxn ang="0">
                <a:pos x="T6" y="T7"/>
              </a:cxn>
              <a:cxn ang="0">
                <a:pos x="T8" y="T9"/>
              </a:cxn>
            </a:cxnLst>
            <a:rect l="0" t="0" r="r" b="b"/>
            <a:pathLst>
              <a:path w="48" h="48">
                <a:moveTo>
                  <a:pt x="30" y="4"/>
                </a:moveTo>
                <a:cubicBezTo>
                  <a:pt x="41" y="7"/>
                  <a:pt x="48" y="19"/>
                  <a:pt x="44" y="31"/>
                </a:cubicBezTo>
                <a:cubicBezTo>
                  <a:pt x="40" y="42"/>
                  <a:pt x="28" y="48"/>
                  <a:pt x="17" y="44"/>
                </a:cubicBezTo>
                <a:cubicBezTo>
                  <a:pt x="6" y="41"/>
                  <a:pt x="0" y="29"/>
                  <a:pt x="3" y="17"/>
                </a:cubicBezTo>
                <a:cubicBezTo>
                  <a:pt x="7" y="6"/>
                  <a:pt x="19" y="0"/>
                  <a:pt x="30" y="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Freeform 63">
            <a:extLst>
              <a:ext uri="{FF2B5EF4-FFF2-40B4-BE49-F238E27FC236}">
                <a16:creationId xmlns:a16="http://schemas.microsoft.com/office/drawing/2014/main" id="{51D15024-5A88-4A4B-B8D4-57FAF85B5522}"/>
              </a:ext>
            </a:extLst>
          </p:cNvPr>
          <p:cNvSpPr>
            <a:spLocks/>
          </p:cNvSpPr>
          <p:nvPr/>
        </p:nvSpPr>
        <p:spPr bwMode="auto">
          <a:xfrm>
            <a:off x="6999630" y="3738379"/>
            <a:ext cx="182083" cy="182083"/>
          </a:xfrm>
          <a:custGeom>
            <a:avLst/>
            <a:gdLst>
              <a:gd name="T0" fmla="*/ 41 w 48"/>
              <a:gd name="T1" fmla="*/ 11 h 48"/>
              <a:gd name="T2" fmla="*/ 36 w 48"/>
              <a:gd name="T3" fmla="*/ 41 h 48"/>
              <a:gd name="T4" fmla="*/ 7 w 48"/>
              <a:gd name="T5" fmla="*/ 36 h 48"/>
              <a:gd name="T6" fmla="*/ 11 w 48"/>
              <a:gd name="T7" fmla="*/ 7 h 48"/>
              <a:gd name="T8" fmla="*/ 41 w 48"/>
              <a:gd name="T9" fmla="*/ 11 h 48"/>
            </a:gdLst>
            <a:ahLst/>
            <a:cxnLst>
              <a:cxn ang="0">
                <a:pos x="T0" y="T1"/>
              </a:cxn>
              <a:cxn ang="0">
                <a:pos x="T2" y="T3"/>
              </a:cxn>
              <a:cxn ang="0">
                <a:pos x="T4" y="T5"/>
              </a:cxn>
              <a:cxn ang="0">
                <a:pos x="T6" y="T7"/>
              </a:cxn>
              <a:cxn ang="0">
                <a:pos x="T8" y="T9"/>
              </a:cxn>
            </a:cxnLst>
            <a:rect l="0" t="0" r="r" b="b"/>
            <a:pathLst>
              <a:path w="48" h="48">
                <a:moveTo>
                  <a:pt x="41" y="11"/>
                </a:moveTo>
                <a:cubicBezTo>
                  <a:pt x="48" y="21"/>
                  <a:pt x="46" y="34"/>
                  <a:pt x="36" y="41"/>
                </a:cubicBezTo>
                <a:cubicBezTo>
                  <a:pt x="27" y="48"/>
                  <a:pt x="14" y="46"/>
                  <a:pt x="7" y="36"/>
                </a:cubicBezTo>
                <a:cubicBezTo>
                  <a:pt x="0" y="27"/>
                  <a:pt x="2" y="14"/>
                  <a:pt x="11" y="7"/>
                </a:cubicBezTo>
                <a:cubicBezTo>
                  <a:pt x="21" y="0"/>
                  <a:pt x="34" y="2"/>
                  <a:pt x="41" y="1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Oval 64">
            <a:extLst>
              <a:ext uri="{FF2B5EF4-FFF2-40B4-BE49-F238E27FC236}">
                <a16:creationId xmlns:a16="http://schemas.microsoft.com/office/drawing/2014/main" id="{8D97AD1F-179E-459F-87E3-250CAA669B79}"/>
              </a:ext>
            </a:extLst>
          </p:cNvPr>
          <p:cNvSpPr>
            <a:spLocks noChangeArrowheads="1"/>
          </p:cNvSpPr>
          <p:nvPr/>
        </p:nvSpPr>
        <p:spPr bwMode="auto">
          <a:xfrm>
            <a:off x="6024764" y="4065483"/>
            <a:ext cx="162746" cy="16435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Freeform 65">
            <a:extLst>
              <a:ext uri="{FF2B5EF4-FFF2-40B4-BE49-F238E27FC236}">
                <a16:creationId xmlns:a16="http://schemas.microsoft.com/office/drawing/2014/main" id="{F1D9BF91-8CF5-4E6A-BC19-56D77425D4CE}"/>
              </a:ext>
            </a:extLst>
          </p:cNvPr>
          <p:cNvSpPr>
            <a:spLocks/>
          </p:cNvSpPr>
          <p:nvPr/>
        </p:nvSpPr>
        <p:spPr bwMode="auto">
          <a:xfrm>
            <a:off x="5028950" y="3738379"/>
            <a:ext cx="183694" cy="182083"/>
          </a:xfrm>
          <a:custGeom>
            <a:avLst/>
            <a:gdLst>
              <a:gd name="T0" fmla="*/ 41 w 48"/>
              <a:gd name="T1" fmla="*/ 36 h 48"/>
              <a:gd name="T2" fmla="*/ 12 w 48"/>
              <a:gd name="T3" fmla="*/ 41 h 48"/>
              <a:gd name="T4" fmla="*/ 7 w 48"/>
              <a:gd name="T5" fmla="*/ 11 h 48"/>
              <a:gd name="T6" fmla="*/ 37 w 48"/>
              <a:gd name="T7" fmla="*/ 7 h 48"/>
              <a:gd name="T8" fmla="*/ 41 w 48"/>
              <a:gd name="T9" fmla="*/ 36 h 48"/>
            </a:gdLst>
            <a:ahLst/>
            <a:cxnLst>
              <a:cxn ang="0">
                <a:pos x="T0" y="T1"/>
              </a:cxn>
              <a:cxn ang="0">
                <a:pos x="T2" y="T3"/>
              </a:cxn>
              <a:cxn ang="0">
                <a:pos x="T4" y="T5"/>
              </a:cxn>
              <a:cxn ang="0">
                <a:pos x="T6" y="T7"/>
              </a:cxn>
              <a:cxn ang="0">
                <a:pos x="T8" y="T9"/>
              </a:cxn>
            </a:cxnLst>
            <a:rect l="0" t="0" r="r" b="b"/>
            <a:pathLst>
              <a:path w="48" h="48">
                <a:moveTo>
                  <a:pt x="41" y="36"/>
                </a:moveTo>
                <a:cubicBezTo>
                  <a:pt x="35" y="46"/>
                  <a:pt x="21" y="48"/>
                  <a:pt x="12" y="41"/>
                </a:cubicBezTo>
                <a:cubicBezTo>
                  <a:pt x="2" y="34"/>
                  <a:pt x="0" y="21"/>
                  <a:pt x="7" y="11"/>
                </a:cubicBezTo>
                <a:cubicBezTo>
                  <a:pt x="14" y="2"/>
                  <a:pt x="27" y="0"/>
                  <a:pt x="37" y="7"/>
                </a:cubicBezTo>
                <a:cubicBezTo>
                  <a:pt x="46" y="14"/>
                  <a:pt x="48" y="27"/>
                  <a:pt x="41" y="3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66">
            <a:extLst>
              <a:ext uri="{FF2B5EF4-FFF2-40B4-BE49-F238E27FC236}">
                <a16:creationId xmlns:a16="http://schemas.microsoft.com/office/drawing/2014/main" id="{837200C1-4D69-4091-B6BE-447BD436E2D4}"/>
              </a:ext>
            </a:extLst>
          </p:cNvPr>
          <p:cNvSpPr>
            <a:spLocks/>
          </p:cNvSpPr>
          <p:nvPr/>
        </p:nvSpPr>
        <p:spPr bwMode="auto">
          <a:xfrm>
            <a:off x="4424693" y="2898866"/>
            <a:ext cx="178860" cy="183694"/>
          </a:xfrm>
          <a:custGeom>
            <a:avLst/>
            <a:gdLst>
              <a:gd name="T0" fmla="*/ 30 w 47"/>
              <a:gd name="T1" fmla="*/ 44 h 48"/>
              <a:gd name="T2" fmla="*/ 3 w 47"/>
              <a:gd name="T3" fmla="*/ 31 h 48"/>
              <a:gd name="T4" fmla="*/ 17 w 47"/>
              <a:gd name="T5" fmla="*/ 4 h 48"/>
              <a:gd name="T6" fmla="*/ 44 w 47"/>
              <a:gd name="T7" fmla="*/ 17 h 48"/>
              <a:gd name="T8" fmla="*/ 30 w 47"/>
              <a:gd name="T9" fmla="*/ 44 h 48"/>
            </a:gdLst>
            <a:ahLst/>
            <a:cxnLst>
              <a:cxn ang="0">
                <a:pos x="T0" y="T1"/>
              </a:cxn>
              <a:cxn ang="0">
                <a:pos x="T2" y="T3"/>
              </a:cxn>
              <a:cxn ang="0">
                <a:pos x="T4" y="T5"/>
              </a:cxn>
              <a:cxn ang="0">
                <a:pos x="T6" y="T7"/>
              </a:cxn>
              <a:cxn ang="0">
                <a:pos x="T8" y="T9"/>
              </a:cxn>
            </a:cxnLst>
            <a:rect l="0" t="0" r="r" b="b"/>
            <a:pathLst>
              <a:path w="47" h="48">
                <a:moveTo>
                  <a:pt x="30" y="44"/>
                </a:moveTo>
                <a:cubicBezTo>
                  <a:pt x="19" y="48"/>
                  <a:pt x="7" y="42"/>
                  <a:pt x="3" y="31"/>
                </a:cubicBezTo>
                <a:cubicBezTo>
                  <a:pt x="0" y="19"/>
                  <a:pt x="6" y="7"/>
                  <a:pt x="17" y="4"/>
                </a:cubicBezTo>
                <a:cubicBezTo>
                  <a:pt x="28" y="0"/>
                  <a:pt x="40" y="6"/>
                  <a:pt x="44" y="17"/>
                </a:cubicBezTo>
                <a:cubicBezTo>
                  <a:pt x="47" y="29"/>
                  <a:pt x="41" y="41"/>
                  <a:pt x="30" y="4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E277FEDE-C70F-4F9A-B125-9E3B6A233CAC}"/>
              </a:ext>
            </a:extLst>
          </p:cNvPr>
          <p:cNvGrpSpPr/>
          <p:nvPr/>
        </p:nvGrpSpPr>
        <p:grpSpPr>
          <a:xfrm>
            <a:off x="4344126" y="2845691"/>
            <a:ext cx="3524022" cy="1453438"/>
            <a:chOff x="4344126" y="2845691"/>
            <a:chExt cx="3524022" cy="1453438"/>
          </a:xfrm>
        </p:grpSpPr>
        <p:sp>
          <p:nvSpPr>
            <p:cNvPr id="18" name="Freeform 71">
              <a:extLst>
                <a:ext uri="{FF2B5EF4-FFF2-40B4-BE49-F238E27FC236}">
                  <a16:creationId xmlns:a16="http://schemas.microsoft.com/office/drawing/2014/main" id="{3D6750F0-7E22-48E1-A18B-6BCD4494EB98}"/>
                </a:ext>
              </a:extLst>
            </p:cNvPr>
            <p:cNvSpPr>
              <a:spLocks/>
            </p:cNvSpPr>
            <p:nvPr/>
          </p:nvSpPr>
          <p:spPr bwMode="auto">
            <a:xfrm>
              <a:off x="7650616" y="2845691"/>
              <a:ext cx="217532" cy="312602"/>
            </a:xfrm>
            <a:custGeom>
              <a:avLst/>
              <a:gdLst>
                <a:gd name="T0" fmla="*/ 25 w 57"/>
                <a:gd name="T1" fmla="*/ 0 h 82"/>
                <a:gd name="T2" fmla="*/ 50 w 57"/>
                <a:gd name="T3" fmla="*/ 50 h 82"/>
                <a:gd name="T4" fmla="*/ 0 w 57"/>
                <a:gd name="T5" fmla="*/ 76 h 82"/>
              </a:gdLst>
              <a:ahLst/>
              <a:cxnLst>
                <a:cxn ang="0">
                  <a:pos x="T0" y="T1"/>
                </a:cxn>
                <a:cxn ang="0">
                  <a:pos x="T2" y="T3"/>
                </a:cxn>
                <a:cxn ang="0">
                  <a:pos x="T4" y="T5"/>
                </a:cxn>
              </a:cxnLst>
              <a:rect l="0" t="0" r="r" b="b"/>
              <a:pathLst>
                <a:path w="57" h="82">
                  <a:moveTo>
                    <a:pt x="25" y="0"/>
                  </a:moveTo>
                  <a:cubicBezTo>
                    <a:pt x="46" y="7"/>
                    <a:pt x="57" y="30"/>
                    <a:pt x="50" y="50"/>
                  </a:cubicBezTo>
                  <a:cubicBezTo>
                    <a:pt x="43" y="71"/>
                    <a:pt x="21" y="82"/>
                    <a:pt x="0" y="76"/>
                  </a:cubicBezTo>
                </a:path>
              </a:pathLst>
            </a:custGeom>
            <a:noFill/>
            <a:ln w="25400" cap="rnd">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8" name="Group 57">
              <a:extLst>
                <a:ext uri="{FF2B5EF4-FFF2-40B4-BE49-F238E27FC236}">
                  <a16:creationId xmlns:a16="http://schemas.microsoft.com/office/drawing/2014/main" id="{3FADF00F-D4A7-4184-8D75-4A5CE70B3638}"/>
                </a:ext>
              </a:extLst>
            </p:cNvPr>
            <p:cNvGrpSpPr/>
            <p:nvPr/>
          </p:nvGrpSpPr>
          <p:grpSpPr>
            <a:xfrm>
              <a:off x="6969015" y="3130900"/>
              <a:ext cx="678378" cy="870129"/>
              <a:chOff x="6969015" y="3130900"/>
              <a:chExt cx="678378" cy="870129"/>
            </a:xfrm>
          </p:grpSpPr>
          <p:sp>
            <p:nvSpPr>
              <p:cNvPr id="17" name="Freeform 70">
                <a:extLst>
                  <a:ext uri="{FF2B5EF4-FFF2-40B4-BE49-F238E27FC236}">
                    <a16:creationId xmlns:a16="http://schemas.microsoft.com/office/drawing/2014/main" id="{B57FA143-20E5-4D8F-82C6-CA9404B87359}"/>
                  </a:ext>
                </a:extLst>
              </p:cNvPr>
              <p:cNvSpPr>
                <a:spLocks/>
              </p:cNvSpPr>
              <p:nvPr/>
            </p:nvSpPr>
            <p:spPr bwMode="auto">
              <a:xfrm>
                <a:off x="7209106" y="3130900"/>
                <a:ext cx="438287" cy="602645"/>
              </a:xfrm>
              <a:custGeom>
                <a:avLst/>
                <a:gdLst>
                  <a:gd name="T0" fmla="*/ 115 w 115"/>
                  <a:gd name="T1" fmla="*/ 0 h 158"/>
                  <a:gd name="T2" fmla="*/ 0 w 115"/>
                  <a:gd name="T3" fmla="*/ 158 h 158"/>
                </a:gdLst>
                <a:ahLst/>
                <a:cxnLst>
                  <a:cxn ang="0">
                    <a:pos x="T0" y="T1"/>
                  </a:cxn>
                  <a:cxn ang="0">
                    <a:pos x="T2" y="T3"/>
                  </a:cxn>
                </a:cxnLst>
                <a:rect l="0" t="0" r="r" b="b"/>
                <a:pathLst>
                  <a:path w="115" h="158">
                    <a:moveTo>
                      <a:pt x="115" y="0"/>
                    </a:moveTo>
                    <a:cubicBezTo>
                      <a:pt x="89" y="61"/>
                      <a:pt x="49" y="115"/>
                      <a:pt x="0" y="158"/>
                    </a:cubicBezTo>
                  </a:path>
                </a:pathLst>
              </a:custGeom>
              <a:noFill/>
              <a:ln w="25400" cap="rnd">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Freeform 72">
                <a:extLst>
                  <a:ext uri="{FF2B5EF4-FFF2-40B4-BE49-F238E27FC236}">
                    <a16:creationId xmlns:a16="http://schemas.microsoft.com/office/drawing/2014/main" id="{80BE067F-0037-40F2-A13E-2ED03D653AEA}"/>
                  </a:ext>
                </a:extLst>
              </p:cNvPr>
              <p:cNvSpPr>
                <a:spLocks/>
              </p:cNvSpPr>
              <p:nvPr/>
            </p:nvSpPr>
            <p:spPr bwMode="auto">
              <a:xfrm>
                <a:off x="6969015" y="3741602"/>
                <a:ext cx="293266" cy="259427"/>
              </a:xfrm>
              <a:custGeom>
                <a:avLst/>
                <a:gdLst>
                  <a:gd name="T0" fmla="*/ 64 w 77"/>
                  <a:gd name="T1" fmla="*/ 0 h 68"/>
                  <a:gd name="T2" fmla="*/ 55 w 77"/>
                  <a:gd name="T3" fmla="*/ 55 h 68"/>
                  <a:gd name="T4" fmla="*/ 0 w 77"/>
                  <a:gd name="T5" fmla="*/ 46 h 68"/>
                </a:gdLst>
                <a:ahLst/>
                <a:cxnLst>
                  <a:cxn ang="0">
                    <a:pos x="T0" y="T1"/>
                  </a:cxn>
                  <a:cxn ang="0">
                    <a:pos x="T2" y="T3"/>
                  </a:cxn>
                  <a:cxn ang="0">
                    <a:pos x="T4" y="T5"/>
                  </a:cxn>
                </a:cxnLst>
                <a:rect l="0" t="0" r="r" b="b"/>
                <a:pathLst>
                  <a:path w="77" h="68">
                    <a:moveTo>
                      <a:pt x="64" y="0"/>
                    </a:moveTo>
                    <a:cubicBezTo>
                      <a:pt x="77" y="17"/>
                      <a:pt x="73" y="42"/>
                      <a:pt x="55" y="55"/>
                    </a:cubicBezTo>
                    <a:cubicBezTo>
                      <a:pt x="38" y="68"/>
                      <a:pt x="13" y="64"/>
                      <a:pt x="0" y="46"/>
                    </a:cubicBezTo>
                  </a:path>
                </a:pathLst>
              </a:custGeom>
              <a:noFill/>
              <a:ln w="25400" cap="rnd">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7" name="Group 56">
              <a:extLst>
                <a:ext uri="{FF2B5EF4-FFF2-40B4-BE49-F238E27FC236}">
                  <a16:creationId xmlns:a16="http://schemas.microsoft.com/office/drawing/2014/main" id="{9B5AE6F2-6EE9-41F3-9B5B-B40271E5A9C3}"/>
                </a:ext>
              </a:extLst>
            </p:cNvPr>
            <p:cNvGrpSpPr/>
            <p:nvPr/>
          </p:nvGrpSpPr>
          <p:grpSpPr>
            <a:xfrm>
              <a:off x="5955476" y="3914016"/>
              <a:ext cx="1010316" cy="385113"/>
              <a:chOff x="5955476" y="3914016"/>
              <a:chExt cx="1010316" cy="385113"/>
            </a:xfrm>
          </p:grpSpPr>
          <p:sp>
            <p:nvSpPr>
              <p:cNvPr id="16" name="Freeform 69">
                <a:extLst>
                  <a:ext uri="{FF2B5EF4-FFF2-40B4-BE49-F238E27FC236}">
                    <a16:creationId xmlns:a16="http://schemas.microsoft.com/office/drawing/2014/main" id="{5178127E-8DEB-45AB-BE02-B5F55DE40FCC}"/>
                  </a:ext>
                </a:extLst>
              </p:cNvPr>
              <p:cNvSpPr>
                <a:spLocks/>
              </p:cNvSpPr>
              <p:nvPr/>
            </p:nvSpPr>
            <p:spPr bwMode="auto">
              <a:xfrm>
                <a:off x="6256798" y="3914016"/>
                <a:ext cx="708994" cy="228812"/>
              </a:xfrm>
              <a:custGeom>
                <a:avLst/>
                <a:gdLst>
                  <a:gd name="T0" fmla="*/ 186 w 186"/>
                  <a:gd name="T1" fmla="*/ 0 h 60"/>
                  <a:gd name="T2" fmla="*/ 0 w 186"/>
                  <a:gd name="T3" fmla="*/ 60 h 60"/>
                </a:gdLst>
                <a:ahLst/>
                <a:cxnLst>
                  <a:cxn ang="0">
                    <a:pos x="T0" y="T1"/>
                  </a:cxn>
                  <a:cxn ang="0">
                    <a:pos x="T2" y="T3"/>
                  </a:cxn>
                </a:cxnLst>
                <a:rect l="0" t="0" r="r" b="b"/>
                <a:pathLst>
                  <a:path w="186" h="60">
                    <a:moveTo>
                      <a:pt x="186" y="0"/>
                    </a:moveTo>
                    <a:cubicBezTo>
                      <a:pt x="129" y="34"/>
                      <a:pt x="65" y="54"/>
                      <a:pt x="0" y="60"/>
                    </a:cubicBezTo>
                  </a:path>
                </a:pathLst>
              </a:custGeom>
              <a:noFill/>
              <a:ln w="25400" cap="rnd">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0" name="Freeform 73">
                <a:extLst>
                  <a:ext uri="{FF2B5EF4-FFF2-40B4-BE49-F238E27FC236}">
                    <a16:creationId xmlns:a16="http://schemas.microsoft.com/office/drawing/2014/main" id="{D142A49F-3DE5-4375-B717-72CD3C06A238}"/>
                  </a:ext>
                </a:extLst>
              </p:cNvPr>
              <p:cNvSpPr>
                <a:spLocks/>
              </p:cNvSpPr>
              <p:nvPr/>
            </p:nvSpPr>
            <p:spPr bwMode="auto">
              <a:xfrm>
                <a:off x="5955476" y="4149273"/>
                <a:ext cx="301322" cy="149856"/>
              </a:xfrm>
              <a:custGeom>
                <a:avLst/>
                <a:gdLst>
                  <a:gd name="T0" fmla="*/ 79 w 79"/>
                  <a:gd name="T1" fmla="*/ 0 h 39"/>
                  <a:gd name="T2" fmla="*/ 40 w 79"/>
                  <a:gd name="T3" fmla="*/ 39 h 39"/>
                  <a:gd name="T4" fmla="*/ 0 w 79"/>
                  <a:gd name="T5" fmla="*/ 0 h 39"/>
                </a:gdLst>
                <a:ahLst/>
                <a:cxnLst>
                  <a:cxn ang="0">
                    <a:pos x="T0" y="T1"/>
                  </a:cxn>
                  <a:cxn ang="0">
                    <a:pos x="T2" y="T3"/>
                  </a:cxn>
                  <a:cxn ang="0">
                    <a:pos x="T4" y="T5"/>
                  </a:cxn>
                </a:cxnLst>
                <a:rect l="0" t="0" r="r" b="b"/>
                <a:pathLst>
                  <a:path w="79" h="39">
                    <a:moveTo>
                      <a:pt x="79" y="0"/>
                    </a:moveTo>
                    <a:cubicBezTo>
                      <a:pt x="79" y="22"/>
                      <a:pt x="61" y="39"/>
                      <a:pt x="40" y="39"/>
                    </a:cubicBezTo>
                    <a:cubicBezTo>
                      <a:pt x="18" y="39"/>
                      <a:pt x="0" y="22"/>
                      <a:pt x="0" y="0"/>
                    </a:cubicBezTo>
                  </a:path>
                </a:pathLst>
              </a:custGeom>
              <a:noFill/>
              <a:ln w="25400" cap="rnd">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6" name="Group 55">
              <a:extLst>
                <a:ext uri="{FF2B5EF4-FFF2-40B4-BE49-F238E27FC236}">
                  <a16:creationId xmlns:a16="http://schemas.microsoft.com/office/drawing/2014/main" id="{33023739-9C41-48D1-8997-F119E18E357C}"/>
                </a:ext>
              </a:extLst>
            </p:cNvPr>
            <p:cNvGrpSpPr/>
            <p:nvPr/>
          </p:nvGrpSpPr>
          <p:grpSpPr>
            <a:xfrm>
              <a:off x="4949993" y="3741602"/>
              <a:ext cx="1005483" cy="401226"/>
              <a:chOff x="4949993" y="3741602"/>
              <a:chExt cx="1005483" cy="401226"/>
            </a:xfrm>
          </p:grpSpPr>
          <p:sp>
            <p:nvSpPr>
              <p:cNvPr id="15" name="Freeform 68">
                <a:extLst>
                  <a:ext uri="{FF2B5EF4-FFF2-40B4-BE49-F238E27FC236}">
                    <a16:creationId xmlns:a16="http://schemas.microsoft.com/office/drawing/2014/main" id="{39A088FA-93C3-4EE4-BAFC-2C7FCF182C97}"/>
                  </a:ext>
                </a:extLst>
              </p:cNvPr>
              <p:cNvSpPr>
                <a:spLocks/>
              </p:cNvSpPr>
              <p:nvPr/>
            </p:nvSpPr>
            <p:spPr bwMode="auto">
              <a:xfrm>
                <a:off x="5246482" y="3914016"/>
                <a:ext cx="708994" cy="228812"/>
              </a:xfrm>
              <a:custGeom>
                <a:avLst/>
                <a:gdLst>
                  <a:gd name="T0" fmla="*/ 186 w 186"/>
                  <a:gd name="T1" fmla="*/ 60 h 60"/>
                  <a:gd name="T2" fmla="*/ 0 w 186"/>
                  <a:gd name="T3" fmla="*/ 0 h 60"/>
                </a:gdLst>
                <a:ahLst/>
                <a:cxnLst>
                  <a:cxn ang="0">
                    <a:pos x="T0" y="T1"/>
                  </a:cxn>
                  <a:cxn ang="0">
                    <a:pos x="T2" y="T3"/>
                  </a:cxn>
                </a:cxnLst>
                <a:rect l="0" t="0" r="r" b="b"/>
                <a:pathLst>
                  <a:path w="186" h="60">
                    <a:moveTo>
                      <a:pt x="186" y="60"/>
                    </a:moveTo>
                    <a:cubicBezTo>
                      <a:pt x="120" y="54"/>
                      <a:pt x="56" y="33"/>
                      <a:pt x="0" y="0"/>
                    </a:cubicBezTo>
                  </a:path>
                </a:pathLst>
              </a:custGeom>
              <a:noFill/>
              <a:ln w="25400" cap="rnd">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Freeform 74">
                <a:extLst>
                  <a:ext uri="{FF2B5EF4-FFF2-40B4-BE49-F238E27FC236}">
                    <a16:creationId xmlns:a16="http://schemas.microsoft.com/office/drawing/2014/main" id="{43FE5BA2-22BC-415D-B110-DB74C32D6C53}"/>
                  </a:ext>
                </a:extLst>
              </p:cNvPr>
              <p:cNvSpPr>
                <a:spLocks/>
              </p:cNvSpPr>
              <p:nvPr/>
            </p:nvSpPr>
            <p:spPr bwMode="auto">
              <a:xfrm>
                <a:off x="4949993" y="3741602"/>
                <a:ext cx="293266" cy="259427"/>
              </a:xfrm>
              <a:custGeom>
                <a:avLst/>
                <a:gdLst>
                  <a:gd name="T0" fmla="*/ 77 w 77"/>
                  <a:gd name="T1" fmla="*/ 46 h 68"/>
                  <a:gd name="T2" fmla="*/ 22 w 77"/>
                  <a:gd name="T3" fmla="*/ 55 h 68"/>
                  <a:gd name="T4" fmla="*/ 13 w 77"/>
                  <a:gd name="T5" fmla="*/ 0 h 68"/>
                </a:gdLst>
                <a:ahLst/>
                <a:cxnLst>
                  <a:cxn ang="0">
                    <a:pos x="T0" y="T1"/>
                  </a:cxn>
                  <a:cxn ang="0">
                    <a:pos x="T2" y="T3"/>
                  </a:cxn>
                  <a:cxn ang="0">
                    <a:pos x="T4" y="T5"/>
                  </a:cxn>
                </a:cxnLst>
                <a:rect l="0" t="0" r="r" b="b"/>
                <a:pathLst>
                  <a:path w="77" h="68">
                    <a:moveTo>
                      <a:pt x="77" y="46"/>
                    </a:moveTo>
                    <a:cubicBezTo>
                      <a:pt x="64" y="64"/>
                      <a:pt x="40" y="68"/>
                      <a:pt x="22" y="55"/>
                    </a:cubicBezTo>
                    <a:cubicBezTo>
                      <a:pt x="4" y="42"/>
                      <a:pt x="0" y="17"/>
                      <a:pt x="13" y="0"/>
                    </a:cubicBezTo>
                  </a:path>
                </a:pathLst>
              </a:custGeom>
              <a:noFill/>
              <a:ln w="25400" cap="rnd">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5" name="Group 54">
              <a:extLst>
                <a:ext uri="{FF2B5EF4-FFF2-40B4-BE49-F238E27FC236}">
                  <a16:creationId xmlns:a16="http://schemas.microsoft.com/office/drawing/2014/main" id="{E3D34393-A90A-49F4-96E0-665787405FA9}"/>
                </a:ext>
              </a:extLst>
            </p:cNvPr>
            <p:cNvGrpSpPr/>
            <p:nvPr/>
          </p:nvGrpSpPr>
          <p:grpSpPr>
            <a:xfrm>
              <a:off x="4344126" y="2845691"/>
              <a:ext cx="659042" cy="887854"/>
              <a:chOff x="4344126" y="2845691"/>
              <a:chExt cx="659042" cy="887854"/>
            </a:xfrm>
          </p:grpSpPr>
          <p:sp>
            <p:nvSpPr>
              <p:cNvPr id="14" name="Freeform 67">
                <a:extLst>
                  <a:ext uri="{FF2B5EF4-FFF2-40B4-BE49-F238E27FC236}">
                    <a16:creationId xmlns:a16="http://schemas.microsoft.com/office/drawing/2014/main" id="{B748978E-C637-4E43-A270-B27833996083}"/>
                  </a:ext>
                </a:extLst>
              </p:cNvPr>
              <p:cNvSpPr>
                <a:spLocks/>
              </p:cNvSpPr>
              <p:nvPr/>
            </p:nvSpPr>
            <p:spPr bwMode="auto">
              <a:xfrm>
                <a:off x="4564881" y="3130900"/>
                <a:ext cx="438287" cy="602645"/>
              </a:xfrm>
              <a:custGeom>
                <a:avLst/>
                <a:gdLst>
                  <a:gd name="T0" fmla="*/ 115 w 115"/>
                  <a:gd name="T1" fmla="*/ 158 h 158"/>
                  <a:gd name="T2" fmla="*/ 0 w 115"/>
                  <a:gd name="T3" fmla="*/ 0 h 158"/>
                </a:gdLst>
                <a:ahLst/>
                <a:cxnLst>
                  <a:cxn ang="0">
                    <a:pos x="T0" y="T1"/>
                  </a:cxn>
                  <a:cxn ang="0">
                    <a:pos x="T2" y="T3"/>
                  </a:cxn>
                </a:cxnLst>
                <a:rect l="0" t="0" r="r" b="b"/>
                <a:pathLst>
                  <a:path w="115" h="158">
                    <a:moveTo>
                      <a:pt x="115" y="158"/>
                    </a:moveTo>
                    <a:cubicBezTo>
                      <a:pt x="65" y="115"/>
                      <a:pt x="26" y="60"/>
                      <a:pt x="0" y="0"/>
                    </a:cubicBezTo>
                  </a:path>
                </a:pathLst>
              </a:custGeom>
              <a:noFill/>
              <a:ln w="2540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Freeform 75">
                <a:extLst>
                  <a:ext uri="{FF2B5EF4-FFF2-40B4-BE49-F238E27FC236}">
                    <a16:creationId xmlns:a16="http://schemas.microsoft.com/office/drawing/2014/main" id="{319CE6CA-E42F-42A4-BBB7-829308AC037E}"/>
                  </a:ext>
                </a:extLst>
              </p:cNvPr>
              <p:cNvSpPr>
                <a:spLocks/>
              </p:cNvSpPr>
              <p:nvPr/>
            </p:nvSpPr>
            <p:spPr bwMode="auto">
              <a:xfrm>
                <a:off x="4344126" y="2845691"/>
                <a:ext cx="217532" cy="312602"/>
              </a:xfrm>
              <a:custGeom>
                <a:avLst/>
                <a:gdLst>
                  <a:gd name="T0" fmla="*/ 57 w 57"/>
                  <a:gd name="T1" fmla="*/ 76 h 82"/>
                  <a:gd name="T2" fmla="*/ 7 w 57"/>
                  <a:gd name="T3" fmla="*/ 50 h 82"/>
                  <a:gd name="T4" fmla="*/ 32 w 57"/>
                  <a:gd name="T5" fmla="*/ 0 h 82"/>
                </a:gdLst>
                <a:ahLst/>
                <a:cxnLst>
                  <a:cxn ang="0">
                    <a:pos x="T0" y="T1"/>
                  </a:cxn>
                  <a:cxn ang="0">
                    <a:pos x="T2" y="T3"/>
                  </a:cxn>
                  <a:cxn ang="0">
                    <a:pos x="T4" y="T5"/>
                  </a:cxn>
                </a:cxnLst>
                <a:rect l="0" t="0" r="r" b="b"/>
                <a:pathLst>
                  <a:path w="57" h="82">
                    <a:moveTo>
                      <a:pt x="57" y="76"/>
                    </a:moveTo>
                    <a:cubicBezTo>
                      <a:pt x="36" y="82"/>
                      <a:pt x="14" y="71"/>
                      <a:pt x="7" y="50"/>
                    </a:cubicBezTo>
                    <a:cubicBezTo>
                      <a:pt x="0" y="30"/>
                      <a:pt x="12" y="7"/>
                      <a:pt x="32" y="0"/>
                    </a:cubicBezTo>
                  </a:path>
                </a:pathLst>
              </a:custGeom>
              <a:noFill/>
              <a:ln w="25400" cap="rnd">
                <a:solidFill>
                  <a:schemeClr val="accent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sp>
        <p:nvSpPr>
          <p:cNvPr id="44" name="Rectangle 97">
            <a:extLst>
              <a:ext uri="{FF2B5EF4-FFF2-40B4-BE49-F238E27FC236}">
                <a16:creationId xmlns:a16="http://schemas.microsoft.com/office/drawing/2014/main" id="{0EBA49D4-DA95-4E38-B4B6-A4FA88A4A206}"/>
              </a:ext>
            </a:extLst>
          </p:cNvPr>
          <p:cNvSpPr>
            <a:spLocks noChangeArrowheads="1"/>
          </p:cNvSpPr>
          <p:nvPr/>
        </p:nvSpPr>
        <p:spPr bwMode="auto">
          <a:xfrm>
            <a:off x="1741796" y="3200188"/>
            <a:ext cx="99867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tx1">
                    <a:lumMod val="50000"/>
                  </a:schemeClr>
                </a:solidFill>
                <a:effectLst/>
                <a:latin typeface="+mj-lt"/>
              </a:rPr>
              <a:t>01. Creative</a:t>
            </a:r>
            <a:endParaRPr kumimoji="0" lang="ru-UA" altLang="ru-UA" sz="1800" b="0" i="0" u="none" strike="noStrike" cap="none" normalizeH="0" baseline="0">
              <a:ln>
                <a:noFill/>
              </a:ln>
              <a:solidFill>
                <a:schemeClr val="tx1">
                  <a:lumMod val="50000"/>
                </a:schemeClr>
              </a:solidFill>
              <a:effectLst/>
              <a:latin typeface="+mj-lt"/>
            </a:endParaRPr>
          </a:p>
        </p:txBody>
      </p:sp>
      <p:sp>
        <p:nvSpPr>
          <p:cNvPr id="45" name="Rectangle 98">
            <a:extLst>
              <a:ext uri="{FF2B5EF4-FFF2-40B4-BE49-F238E27FC236}">
                <a16:creationId xmlns:a16="http://schemas.microsoft.com/office/drawing/2014/main" id="{E598FEC5-13DC-4072-B709-535DEAA49556}"/>
              </a:ext>
            </a:extLst>
          </p:cNvPr>
          <p:cNvSpPr>
            <a:spLocks noChangeArrowheads="1"/>
          </p:cNvSpPr>
          <p:nvPr/>
        </p:nvSpPr>
        <p:spPr bwMode="auto">
          <a:xfrm>
            <a:off x="9440825" y="3200188"/>
            <a:ext cx="10499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tx1">
                    <a:lumMod val="50000"/>
                  </a:schemeClr>
                </a:solidFill>
                <a:effectLst/>
                <a:latin typeface="+mj-lt"/>
              </a:rPr>
              <a:t>05. Strategy</a:t>
            </a:r>
            <a:endParaRPr kumimoji="0" lang="ru-UA" altLang="ru-UA" sz="1800" b="0" i="0" u="none" strike="noStrike" cap="none" normalizeH="0" baseline="0">
              <a:ln>
                <a:noFill/>
              </a:ln>
              <a:solidFill>
                <a:schemeClr val="tx1">
                  <a:lumMod val="50000"/>
                </a:schemeClr>
              </a:solidFill>
              <a:effectLst/>
              <a:latin typeface="+mj-lt"/>
            </a:endParaRPr>
          </a:p>
        </p:txBody>
      </p:sp>
      <p:sp>
        <p:nvSpPr>
          <p:cNvPr id="46" name="Rectangle 99">
            <a:extLst>
              <a:ext uri="{FF2B5EF4-FFF2-40B4-BE49-F238E27FC236}">
                <a16:creationId xmlns:a16="http://schemas.microsoft.com/office/drawing/2014/main" id="{F3023155-3E63-42DF-994D-DACF2FB95F29}"/>
              </a:ext>
            </a:extLst>
          </p:cNvPr>
          <p:cNvSpPr>
            <a:spLocks noChangeArrowheads="1"/>
          </p:cNvSpPr>
          <p:nvPr/>
        </p:nvSpPr>
        <p:spPr bwMode="auto">
          <a:xfrm>
            <a:off x="2727942" y="5077411"/>
            <a:ext cx="105798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tx1">
                    <a:lumMod val="50000"/>
                  </a:schemeClr>
                </a:solidFill>
                <a:effectLst/>
                <a:latin typeface="+mj-lt"/>
              </a:rPr>
              <a:t>02. Portfolio</a:t>
            </a:r>
            <a:endParaRPr kumimoji="0" lang="ru-UA" altLang="ru-UA" sz="1800" b="0" i="0" u="none" strike="noStrike" cap="none" normalizeH="0" baseline="0">
              <a:ln>
                <a:noFill/>
              </a:ln>
              <a:solidFill>
                <a:schemeClr val="tx1">
                  <a:lumMod val="50000"/>
                </a:schemeClr>
              </a:solidFill>
              <a:effectLst/>
              <a:latin typeface="+mj-lt"/>
            </a:endParaRPr>
          </a:p>
        </p:txBody>
      </p:sp>
      <p:sp>
        <p:nvSpPr>
          <p:cNvPr id="47" name="Rectangle 100">
            <a:extLst>
              <a:ext uri="{FF2B5EF4-FFF2-40B4-BE49-F238E27FC236}">
                <a16:creationId xmlns:a16="http://schemas.microsoft.com/office/drawing/2014/main" id="{0F5C1556-F611-461F-B19F-C1E79E8617E2}"/>
              </a:ext>
            </a:extLst>
          </p:cNvPr>
          <p:cNvSpPr>
            <a:spLocks noChangeArrowheads="1"/>
          </p:cNvSpPr>
          <p:nvPr/>
        </p:nvSpPr>
        <p:spPr bwMode="auto">
          <a:xfrm>
            <a:off x="8374112" y="5077411"/>
            <a:ext cx="11477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tx1">
                    <a:lumMod val="50000"/>
                  </a:schemeClr>
                </a:solidFill>
                <a:effectLst/>
                <a:latin typeface="+mj-lt"/>
              </a:rPr>
              <a:t>04. Our team</a:t>
            </a:r>
            <a:endParaRPr kumimoji="0" lang="ru-UA" altLang="ru-UA" sz="1800" b="0" i="0" u="none" strike="noStrike" cap="none" normalizeH="0" baseline="0">
              <a:ln>
                <a:noFill/>
              </a:ln>
              <a:solidFill>
                <a:schemeClr val="tx1">
                  <a:lumMod val="50000"/>
                </a:schemeClr>
              </a:solidFill>
              <a:effectLst/>
              <a:latin typeface="+mj-lt"/>
            </a:endParaRPr>
          </a:p>
        </p:txBody>
      </p:sp>
      <p:sp>
        <p:nvSpPr>
          <p:cNvPr id="48" name="Rectangle 101">
            <a:extLst>
              <a:ext uri="{FF2B5EF4-FFF2-40B4-BE49-F238E27FC236}">
                <a16:creationId xmlns:a16="http://schemas.microsoft.com/office/drawing/2014/main" id="{67853349-2154-413B-9C3C-E7095765E716}"/>
              </a:ext>
            </a:extLst>
          </p:cNvPr>
          <p:cNvSpPr>
            <a:spLocks noChangeArrowheads="1"/>
          </p:cNvSpPr>
          <p:nvPr/>
        </p:nvSpPr>
        <p:spPr bwMode="auto">
          <a:xfrm>
            <a:off x="5628372" y="5817020"/>
            <a:ext cx="99386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300" b="1" i="0" u="none" strike="noStrike" cap="none" normalizeH="0" baseline="0">
                <a:ln>
                  <a:noFill/>
                </a:ln>
                <a:solidFill>
                  <a:schemeClr val="tx1">
                    <a:lumMod val="50000"/>
                  </a:schemeClr>
                </a:solidFill>
                <a:effectLst/>
                <a:latin typeface="+mj-lt"/>
              </a:rPr>
              <a:t>03. Options</a:t>
            </a:r>
            <a:endParaRPr kumimoji="0" lang="ru-UA" altLang="ru-UA" sz="1800" b="0" i="0" u="none" strike="noStrike" cap="none" normalizeH="0" baseline="0">
              <a:ln>
                <a:noFill/>
              </a:ln>
              <a:solidFill>
                <a:schemeClr val="tx1">
                  <a:lumMod val="50000"/>
                </a:schemeClr>
              </a:solidFill>
              <a:effectLst/>
              <a:latin typeface="+mj-lt"/>
            </a:endParaRPr>
          </a:p>
        </p:txBody>
      </p:sp>
      <p:grpSp>
        <p:nvGrpSpPr>
          <p:cNvPr id="3" name="Group 2">
            <a:extLst>
              <a:ext uri="{FF2B5EF4-FFF2-40B4-BE49-F238E27FC236}">
                <a16:creationId xmlns:a16="http://schemas.microsoft.com/office/drawing/2014/main" id="{800F5A3D-56F1-4E8E-A2B5-09002E0FE248}"/>
              </a:ext>
            </a:extLst>
          </p:cNvPr>
          <p:cNvGrpSpPr/>
          <p:nvPr/>
        </p:nvGrpSpPr>
        <p:grpSpPr>
          <a:xfrm>
            <a:off x="3059880" y="2678111"/>
            <a:ext cx="1261687" cy="1194010"/>
            <a:chOff x="3059880" y="2678111"/>
            <a:chExt cx="1261687" cy="1194010"/>
          </a:xfrm>
        </p:grpSpPr>
        <p:sp>
          <p:nvSpPr>
            <p:cNvPr id="27" name="Freeform 80">
              <a:extLst>
                <a:ext uri="{FF2B5EF4-FFF2-40B4-BE49-F238E27FC236}">
                  <a16:creationId xmlns:a16="http://schemas.microsoft.com/office/drawing/2014/main" id="{5B996E63-8977-4CC8-83FE-58799325A741}"/>
                </a:ext>
              </a:extLst>
            </p:cNvPr>
            <p:cNvSpPr>
              <a:spLocks/>
            </p:cNvSpPr>
            <p:nvPr/>
          </p:nvSpPr>
          <p:spPr bwMode="auto">
            <a:xfrm>
              <a:off x="3059880" y="2678111"/>
              <a:ext cx="1261687" cy="1194010"/>
            </a:xfrm>
            <a:custGeom>
              <a:avLst/>
              <a:gdLst>
                <a:gd name="T0" fmla="*/ 201 w 331"/>
                <a:gd name="T1" fmla="*/ 289 h 313"/>
                <a:gd name="T2" fmla="*/ 24 w 331"/>
                <a:gd name="T3" fmla="*/ 198 h 313"/>
                <a:gd name="T4" fmla="*/ 114 w 331"/>
                <a:gd name="T5" fmla="*/ 21 h 313"/>
                <a:gd name="T6" fmla="*/ 281 w 331"/>
                <a:gd name="T7" fmla="*/ 88 h 313"/>
                <a:gd name="T8" fmla="*/ 331 w 331"/>
                <a:gd name="T9" fmla="*/ 99 h 313"/>
                <a:gd name="T10" fmla="*/ 297 w 331"/>
                <a:gd name="T11" fmla="*/ 136 h 313"/>
                <a:gd name="T12" fmla="*/ 201 w 331"/>
                <a:gd name="T13" fmla="*/ 289 h 313"/>
              </a:gdLst>
              <a:ahLst/>
              <a:cxnLst>
                <a:cxn ang="0">
                  <a:pos x="T0" y="T1"/>
                </a:cxn>
                <a:cxn ang="0">
                  <a:pos x="T2" y="T3"/>
                </a:cxn>
                <a:cxn ang="0">
                  <a:pos x="T4" y="T5"/>
                </a:cxn>
                <a:cxn ang="0">
                  <a:pos x="T6" y="T7"/>
                </a:cxn>
                <a:cxn ang="0">
                  <a:pos x="T8" y="T9"/>
                </a:cxn>
                <a:cxn ang="0">
                  <a:pos x="T10" y="T11"/>
                </a:cxn>
                <a:cxn ang="0">
                  <a:pos x="T12" y="T13"/>
                </a:cxn>
              </a:cxnLst>
              <a:rect l="0" t="0" r="r" b="b"/>
              <a:pathLst>
                <a:path w="331" h="313">
                  <a:moveTo>
                    <a:pt x="201" y="289"/>
                  </a:moveTo>
                  <a:cubicBezTo>
                    <a:pt x="127" y="313"/>
                    <a:pt x="48" y="272"/>
                    <a:pt x="24" y="198"/>
                  </a:cubicBezTo>
                  <a:cubicBezTo>
                    <a:pt x="0" y="125"/>
                    <a:pt x="40" y="45"/>
                    <a:pt x="114" y="21"/>
                  </a:cubicBezTo>
                  <a:cubicBezTo>
                    <a:pt x="179" y="0"/>
                    <a:pt x="249" y="30"/>
                    <a:pt x="281" y="88"/>
                  </a:cubicBezTo>
                  <a:cubicBezTo>
                    <a:pt x="331" y="99"/>
                    <a:pt x="331" y="99"/>
                    <a:pt x="331" y="99"/>
                  </a:cubicBezTo>
                  <a:cubicBezTo>
                    <a:pt x="297" y="136"/>
                    <a:pt x="297" y="136"/>
                    <a:pt x="297" y="136"/>
                  </a:cubicBezTo>
                  <a:cubicBezTo>
                    <a:pt x="305" y="202"/>
                    <a:pt x="266" y="267"/>
                    <a:pt x="201" y="28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1" name="Group 50">
              <a:extLst>
                <a:ext uri="{FF2B5EF4-FFF2-40B4-BE49-F238E27FC236}">
                  <a16:creationId xmlns:a16="http://schemas.microsoft.com/office/drawing/2014/main" id="{88653365-51C6-4ABE-BD67-A18A0C3E4DA5}"/>
                </a:ext>
              </a:extLst>
            </p:cNvPr>
            <p:cNvGrpSpPr/>
            <p:nvPr/>
          </p:nvGrpSpPr>
          <p:grpSpPr>
            <a:xfrm>
              <a:off x="3239334" y="2834097"/>
              <a:ext cx="806655" cy="806655"/>
              <a:chOff x="7017281" y="2258750"/>
              <a:chExt cx="1072619" cy="1072619"/>
            </a:xfrm>
            <a:effectLst>
              <a:outerShdw blurRad="152400" dist="88900" dir="2700000" algn="tl" rotWithShape="0">
                <a:prstClr val="black">
                  <a:alpha val="24000"/>
                </a:prstClr>
              </a:outerShdw>
            </a:effectLst>
          </p:grpSpPr>
          <p:sp>
            <p:nvSpPr>
              <p:cNvPr id="52" name="Oval 51">
                <a:extLst>
                  <a:ext uri="{FF2B5EF4-FFF2-40B4-BE49-F238E27FC236}">
                    <a16:creationId xmlns:a16="http://schemas.microsoft.com/office/drawing/2014/main" id="{E6E2C381-D019-4279-91DE-18CB4222BF01}"/>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3" name="Oval 52">
                <a:extLst>
                  <a:ext uri="{FF2B5EF4-FFF2-40B4-BE49-F238E27FC236}">
                    <a16:creationId xmlns:a16="http://schemas.microsoft.com/office/drawing/2014/main" id="{8D6FA57B-0166-42CA-83B0-0C287A76CD1C}"/>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54" name="Oval 53">
                <a:extLst>
                  <a:ext uri="{FF2B5EF4-FFF2-40B4-BE49-F238E27FC236}">
                    <a16:creationId xmlns:a16="http://schemas.microsoft.com/office/drawing/2014/main" id="{BF8B9C0B-5237-4C55-B744-B920A41DCDDA}"/>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 name="Group 3">
            <a:extLst>
              <a:ext uri="{FF2B5EF4-FFF2-40B4-BE49-F238E27FC236}">
                <a16:creationId xmlns:a16="http://schemas.microsoft.com/office/drawing/2014/main" id="{8F3A157C-2832-4BEB-8FE2-A9A342743C09}"/>
              </a:ext>
            </a:extLst>
          </p:cNvPr>
          <p:cNvGrpSpPr/>
          <p:nvPr/>
        </p:nvGrpSpPr>
        <p:grpSpPr>
          <a:xfrm>
            <a:off x="3986406" y="3962357"/>
            <a:ext cx="1195622" cy="1202067"/>
            <a:chOff x="3986406" y="3962357"/>
            <a:chExt cx="1195622" cy="1202067"/>
          </a:xfrm>
        </p:grpSpPr>
        <p:sp>
          <p:nvSpPr>
            <p:cNvPr id="26" name="Freeform 79">
              <a:extLst>
                <a:ext uri="{FF2B5EF4-FFF2-40B4-BE49-F238E27FC236}">
                  <a16:creationId xmlns:a16="http://schemas.microsoft.com/office/drawing/2014/main" id="{60792FFB-8495-44B9-BC0D-76E04B687AAE}"/>
                </a:ext>
              </a:extLst>
            </p:cNvPr>
            <p:cNvSpPr>
              <a:spLocks/>
            </p:cNvSpPr>
            <p:nvPr/>
          </p:nvSpPr>
          <p:spPr bwMode="auto">
            <a:xfrm>
              <a:off x="3986406" y="3962357"/>
              <a:ext cx="1195622" cy="1202067"/>
            </a:xfrm>
            <a:custGeom>
              <a:avLst/>
              <a:gdLst>
                <a:gd name="T0" fmla="*/ 273 w 314"/>
                <a:gd name="T1" fmla="*/ 238 h 315"/>
                <a:gd name="T2" fmla="*/ 77 w 314"/>
                <a:gd name="T3" fmla="*/ 269 h 315"/>
                <a:gd name="T4" fmla="*/ 46 w 314"/>
                <a:gd name="T5" fmla="*/ 73 h 315"/>
                <a:gd name="T6" fmla="*/ 220 w 314"/>
                <a:gd name="T7" fmla="*/ 29 h 315"/>
                <a:gd name="T8" fmla="*/ 267 w 314"/>
                <a:gd name="T9" fmla="*/ 8 h 315"/>
                <a:gd name="T10" fmla="*/ 261 w 314"/>
                <a:gd name="T11" fmla="*/ 59 h 315"/>
                <a:gd name="T12" fmla="*/ 273 w 314"/>
                <a:gd name="T13" fmla="*/ 238 h 315"/>
              </a:gdLst>
              <a:ahLst/>
              <a:cxnLst>
                <a:cxn ang="0">
                  <a:pos x="T0" y="T1"/>
                </a:cxn>
                <a:cxn ang="0">
                  <a:pos x="T2" y="T3"/>
                </a:cxn>
                <a:cxn ang="0">
                  <a:pos x="T4" y="T5"/>
                </a:cxn>
                <a:cxn ang="0">
                  <a:pos x="T6" y="T7"/>
                </a:cxn>
                <a:cxn ang="0">
                  <a:pos x="T8" y="T9"/>
                </a:cxn>
                <a:cxn ang="0">
                  <a:pos x="T10" y="T11"/>
                </a:cxn>
                <a:cxn ang="0">
                  <a:pos x="T12" y="T13"/>
                </a:cxn>
              </a:cxnLst>
              <a:rect l="0" t="0" r="r" b="b"/>
              <a:pathLst>
                <a:path w="314" h="315">
                  <a:moveTo>
                    <a:pt x="273" y="238"/>
                  </a:moveTo>
                  <a:cubicBezTo>
                    <a:pt x="228" y="301"/>
                    <a:pt x="140" y="315"/>
                    <a:pt x="77" y="269"/>
                  </a:cubicBezTo>
                  <a:cubicBezTo>
                    <a:pt x="14" y="224"/>
                    <a:pt x="0" y="136"/>
                    <a:pt x="46" y="73"/>
                  </a:cubicBezTo>
                  <a:cubicBezTo>
                    <a:pt x="87" y="17"/>
                    <a:pt x="160" y="0"/>
                    <a:pt x="220" y="29"/>
                  </a:cubicBezTo>
                  <a:cubicBezTo>
                    <a:pt x="267" y="8"/>
                    <a:pt x="267" y="8"/>
                    <a:pt x="267" y="8"/>
                  </a:cubicBezTo>
                  <a:cubicBezTo>
                    <a:pt x="261" y="59"/>
                    <a:pt x="261" y="59"/>
                    <a:pt x="261" y="59"/>
                  </a:cubicBezTo>
                  <a:cubicBezTo>
                    <a:pt x="307" y="107"/>
                    <a:pt x="314" y="182"/>
                    <a:pt x="273" y="23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9" name="Group 58">
              <a:extLst>
                <a:ext uri="{FF2B5EF4-FFF2-40B4-BE49-F238E27FC236}">
                  <a16:creationId xmlns:a16="http://schemas.microsoft.com/office/drawing/2014/main" id="{881DDB8F-8529-4702-9BE6-7B46AEC94322}"/>
                </a:ext>
              </a:extLst>
            </p:cNvPr>
            <p:cNvGrpSpPr/>
            <p:nvPr/>
          </p:nvGrpSpPr>
          <p:grpSpPr>
            <a:xfrm>
              <a:off x="4181145" y="4123706"/>
              <a:ext cx="806655" cy="806655"/>
              <a:chOff x="7017281" y="2258750"/>
              <a:chExt cx="1072619" cy="1072619"/>
            </a:xfrm>
            <a:effectLst>
              <a:outerShdw blurRad="152400" dist="88900" dir="2700000" algn="tl" rotWithShape="0">
                <a:prstClr val="black">
                  <a:alpha val="24000"/>
                </a:prstClr>
              </a:outerShdw>
            </a:effectLst>
          </p:grpSpPr>
          <p:sp>
            <p:nvSpPr>
              <p:cNvPr id="60" name="Oval 59">
                <a:extLst>
                  <a:ext uri="{FF2B5EF4-FFF2-40B4-BE49-F238E27FC236}">
                    <a16:creationId xmlns:a16="http://schemas.microsoft.com/office/drawing/2014/main" id="{1C1F623B-7144-4C2C-A2B3-A48CB29255C1}"/>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1" name="Oval 60">
                <a:extLst>
                  <a:ext uri="{FF2B5EF4-FFF2-40B4-BE49-F238E27FC236}">
                    <a16:creationId xmlns:a16="http://schemas.microsoft.com/office/drawing/2014/main" id="{80BB7332-E340-4473-8E0F-9393D1275386}"/>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2" name="Oval 61">
                <a:extLst>
                  <a:ext uri="{FF2B5EF4-FFF2-40B4-BE49-F238E27FC236}">
                    <a16:creationId xmlns:a16="http://schemas.microsoft.com/office/drawing/2014/main" id="{9F5BAC86-00B5-4C49-ACFA-9CA8CA8CABAE}"/>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5" name="Group 4">
            <a:extLst>
              <a:ext uri="{FF2B5EF4-FFF2-40B4-BE49-F238E27FC236}">
                <a16:creationId xmlns:a16="http://schemas.microsoft.com/office/drawing/2014/main" id="{4690E6E1-579A-4E11-86F9-E149044752A9}"/>
              </a:ext>
            </a:extLst>
          </p:cNvPr>
          <p:cNvGrpSpPr/>
          <p:nvPr/>
        </p:nvGrpSpPr>
        <p:grpSpPr>
          <a:xfrm>
            <a:off x="5570363" y="4352303"/>
            <a:ext cx="1071548" cy="1231071"/>
            <a:chOff x="5570363" y="4352303"/>
            <a:chExt cx="1071548" cy="1231071"/>
          </a:xfrm>
        </p:grpSpPr>
        <p:sp>
          <p:nvSpPr>
            <p:cNvPr id="25" name="Freeform 78">
              <a:extLst>
                <a:ext uri="{FF2B5EF4-FFF2-40B4-BE49-F238E27FC236}">
                  <a16:creationId xmlns:a16="http://schemas.microsoft.com/office/drawing/2014/main" id="{9179BEAA-7E82-4611-9C93-303D1D3B8211}"/>
                </a:ext>
              </a:extLst>
            </p:cNvPr>
            <p:cNvSpPr>
              <a:spLocks/>
            </p:cNvSpPr>
            <p:nvPr/>
          </p:nvSpPr>
          <p:spPr bwMode="auto">
            <a:xfrm>
              <a:off x="5570363" y="4352303"/>
              <a:ext cx="1071548" cy="1231071"/>
            </a:xfrm>
            <a:custGeom>
              <a:avLst/>
              <a:gdLst>
                <a:gd name="T0" fmla="*/ 0 w 281"/>
                <a:gd name="T1" fmla="*/ 183 h 323"/>
                <a:gd name="T2" fmla="*/ 141 w 281"/>
                <a:gd name="T3" fmla="*/ 323 h 323"/>
                <a:gd name="T4" fmla="*/ 281 w 281"/>
                <a:gd name="T5" fmla="*/ 183 h 323"/>
                <a:gd name="T6" fmla="*/ 166 w 281"/>
                <a:gd name="T7" fmla="*/ 44 h 323"/>
                <a:gd name="T8" fmla="*/ 141 w 281"/>
                <a:gd name="T9" fmla="*/ 0 h 323"/>
                <a:gd name="T10" fmla="*/ 115 w 281"/>
                <a:gd name="T11" fmla="*/ 44 h 323"/>
                <a:gd name="T12" fmla="*/ 0 w 281"/>
                <a:gd name="T13" fmla="*/ 183 h 323"/>
              </a:gdLst>
              <a:ahLst/>
              <a:cxnLst>
                <a:cxn ang="0">
                  <a:pos x="T0" y="T1"/>
                </a:cxn>
                <a:cxn ang="0">
                  <a:pos x="T2" y="T3"/>
                </a:cxn>
                <a:cxn ang="0">
                  <a:pos x="T4" y="T5"/>
                </a:cxn>
                <a:cxn ang="0">
                  <a:pos x="T6" y="T7"/>
                </a:cxn>
                <a:cxn ang="0">
                  <a:pos x="T8" y="T9"/>
                </a:cxn>
                <a:cxn ang="0">
                  <a:pos x="T10" y="T11"/>
                </a:cxn>
                <a:cxn ang="0">
                  <a:pos x="T12" y="T13"/>
                </a:cxn>
              </a:cxnLst>
              <a:rect l="0" t="0" r="r" b="b"/>
              <a:pathLst>
                <a:path w="281" h="323">
                  <a:moveTo>
                    <a:pt x="0" y="183"/>
                  </a:moveTo>
                  <a:cubicBezTo>
                    <a:pt x="0" y="260"/>
                    <a:pt x="63" y="323"/>
                    <a:pt x="141" y="323"/>
                  </a:cubicBezTo>
                  <a:cubicBezTo>
                    <a:pt x="218" y="323"/>
                    <a:pt x="281" y="260"/>
                    <a:pt x="281" y="183"/>
                  </a:cubicBezTo>
                  <a:cubicBezTo>
                    <a:pt x="281" y="114"/>
                    <a:pt x="231" y="56"/>
                    <a:pt x="166" y="44"/>
                  </a:cubicBezTo>
                  <a:cubicBezTo>
                    <a:pt x="141" y="0"/>
                    <a:pt x="141" y="0"/>
                    <a:pt x="141" y="0"/>
                  </a:cubicBezTo>
                  <a:cubicBezTo>
                    <a:pt x="115" y="44"/>
                    <a:pt x="115" y="44"/>
                    <a:pt x="115" y="44"/>
                  </a:cubicBezTo>
                  <a:cubicBezTo>
                    <a:pt x="50" y="56"/>
                    <a:pt x="0" y="114"/>
                    <a:pt x="0" y="18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3" name="Group 62">
              <a:extLst>
                <a:ext uri="{FF2B5EF4-FFF2-40B4-BE49-F238E27FC236}">
                  <a16:creationId xmlns:a16="http://schemas.microsoft.com/office/drawing/2014/main" id="{D6329B53-FDD3-451F-82B5-A272A51CCFEC}"/>
                </a:ext>
              </a:extLst>
            </p:cNvPr>
            <p:cNvGrpSpPr/>
            <p:nvPr/>
          </p:nvGrpSpPr>
          <p:grpSpPr>
            <a:xfrm>
              <a:off x="5693402" y="4617836"/>
              <a:ext cx="806655" cy="806655"/>
              <a:chOff x="7017281" y="2258750"/>
              <a:chExt cx="1072619" cy="1072619"/>
            </a:xfrm>
            <a:effectLst>
              <a:outerShdw blurRad="152400" dist="88900" dir="2700000" algn="tl" rotWithShape="0">
                <a:prstClr val="black">
                  <a:alpha val="24000"/>
                </a:prstClr>
              </a:outerShdw>
            </a:effectLst>
          </p:grpSpPr>
          <p:sp>
            <p:nvSpPr>
              <p:cNvPr id="64" name="Oval 63">
                <a:extLst>
                  <a:ext uri="{FF2B5EF4-FFF2-40B4-BE49-F238E27FC236}">
                    <a16:creationId xmlns:a16="http://schemas.microsoft.com/office/drawing/2014/main" id="{790993AA-FAE2-4A36-B362-C0B634073CA8}"/>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5" name="Oval 64">
                <a:extLst>
                  <a:ext uri="{FF2B5EF4-FFF2-40B4-BE49-F238E27FC236}">
                    <a16:creationId xmlns:a16="http://schemas.microsoft.com/office/drawing/2014/main" id="{0A94D090-5BC1-4B44-A229-87D8AEB775B1}"/>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66" name="Oval 65">
                <a:extLst>
                  <a:ext uri="{FF2B5EF4-FFF2-40B4-BE49-F238E27FC236}">
                    <a16:creationId xmlns:a16="http://schemas.microsoft.com/office/drawing/2014/main" id="{9D61A0D9-CDD2-4E72-9C11-8564D9661F0F}"/>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6" name="Group 5">
            <a:extLst>
              <a:ext uri="{FF2B5EF4-FFF2-40B4-BE49-F238E27FC236}">
                <a16:creationId xmlns:a16="http://schemas.microsoft.com/office/drawing/2014/main" id="{258A3A04-C56A-4FA5-B7A7-C30391DCA0E0}"/>
              </a:ext>
            </a:extLst>
          </p:cNvPr>
          <p:cNvGrpSpPr/>
          <p:nvPr/>
        </p:nvGrpSpPr>
        <p:grpSpPr>
          <a:xfrm>
            <a:off x="7030246" y="3962357"/>
            <a:ext cx="1195622" cy="1202067"/>
            <a:chOff x="7030246" y="3962357"/>
            <a:chExt cx="1195622" cy="1202067"/>
          </a:xfrm>
        </p:grpSpPr>
        <p:sp>
          <p:nvSpPr>
            <p:cNvPr id="24" name="Freeform 77">
              <a:extLst>
                <a:ext uri="{FF2B5EF4-FFF2-40B4-BE49-F238E27FC236}">
                  <a16:creationId xmlns:a16="http://schemas.microsoft.com/office/drawing/2014/main" id="{EF1D9027-CFAA-42AC-A3E8-B50C53DE5D92}"/>
                </a:ext>
              </a:extLst>
            </p:cNvPr>
            <p:cNvSpPr>
              <a:spLocks/>
            </p:cNvSpPr>
            <p:nvPr/>
          </p:nvSpPr>
          <p:spPr bwMode="auto">
            <a:xfrm>
              <a:off x="7030246" y="3962357"/>
              <a:ext cx="1195622" cy="1202067"/>
            </a:xfrm>
            <a:custGeom>
              <a:avLst/>
              <a:gdLst>
                <a:gd name="T0" fmla="*/ 41 w 314"/>
                <a:gd name="T1" fmla="*/ 238 h 315"/>
                <a:gd name="T2" fmla="*/ 237 w 314"/>
                <a:gd name="T3" fmla="*/ 269 h 315"/>
                <a:gd name="T4" fmla="*/ 268 w 314"/>
                <a:gd name="T5" fmla="*/ 73 h 315"/>
                <a:gd name="T6" fmla="*/ 94 w 314"/>
                <a:gd name="T7" fmla="*/ 29 h 315"/>
                <a:gd name="T8" fmla="*/ 47 w 314"/>
                <a:gd name="T9" fmla="*/ 8 h 315"/>
                <a:gd name="T10" fmla="*/ 53 w 314"/>
                <a:gd name="T11" fmla="*/ 59 h 315"/>
                <a:gd name="T12" fmla="*/ 41 w 314"/>
                <a:gd name="T13" fmla="*/ 238 h 315"/>
              </a:gdLst>
              <a:ahLst/>
              <a:cxnLst>
                <a:cxn ang="0">
                  <a:pos x="T0" y="T1"/>
                </a:cxn>
                <a:cxn ang="0">
                  <a:pos x="T2" y="T3"/>
                </a:cxn>
                <a:cxn ang="0">
                  <a:pos x="T4" y="T5"/>
                </a:cxn>
                <a:cxn ang="0">
                  <a:pos x="T6" y="T7"/>
                </a:cxn>
                <a:cxn ang="0">
                  <a:pos x="T8" y="T9"/>
                </a:cxn>
                <a:cxn ang="0">
                  <a:pos x="T10" y="T11"/>
                </a:cxn>
                <a:cxn ang="0">
                  <a:pos x="T12" y="T13"/>
                </a:cxn>
              </a:cxnLst>
              <a:rect l="0" t="0" r="r" b="b"/>
              <a:pathLst>
                <a:path w="314" h="315">
                  <a:moveTo>
                    <a:pt x="41" y="238"/>
                  </a:moveTo>
                  <a:cubicBezTo>
                    <a:pt x="86" y="301"/>
                    <a:pt x="174" y="315"/>
                    <a:pt x="237" y="269"/>
                  </a:cubicBezTo>
                  <a:cubicBezTo>
                    <a:pt x="300" y="224"/>
                    <a:pt x="314" y="136"/>
                    <a:pt x="268" y="73"/>
                  </a:cubicBezTo>
                  <a:cubicBezTo>
                    <a:pt x="228" y="17"/>
                    <a:pt x="154" y="0"/>
                    <a:pt x="94" y="29"/>
                  </a:cubicBezTo>
                  <a:cubicBezTo>
                    <a:pt x="47" y="8"/>
                    <a:pt x="47" y="8"/>
                    <a:pt x="47" y="8"/>
                  </a:cubicBezTo>
                  <a:cubicBezTo>
                    <a:pt x="53" y="59"/>
                    <a:pt x="53" y="59"/>
                    <a:pt x="53" y="59"/>
                  </a:cubicBezTo>
                  <a:cubicBezTo>
                    <a:pt x="7" y="107"/>
                    <a:pt x="0" y="182"/>
                    <a:pt x="41" y="23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7" name="Group 66">
              <a:extLst>
                <a:ext uri="{FF2B5EF4-FFF2-40B4-BE49-F238E27FC236}">
                  <a16:creationId xmlns:a16="http://schemas.microsoft.com/office/drawing/2014/main" id="{24BDDC6D-972B-4214-8FFE-3528FA61CB91}"/>
                </a:ext>
              </a:extLst>
            </p:cNvPr>
            <p:cNvGrpSpPr/>
            <p:nvPr/>
          </p:nvGrpSpPr>
          <p:grpSpPr>
            <a:xfrm>
              <a:off x="7206848" y="4121100"/>
              <a:ext cx="806655" cy="806655"/>
              <a:chOff x="7017281" y="2258750"/>
              <a:chExt cx="1072619" cy="1072619"/>
            </a:xfrm>
            <a:effectLst>
              <a:outerShdw blurRad="152400" dist="88900" dir="2700000" algn="tl" rotWithShape="0">
                <a:prstClr val="black">
                  <a:alpha val="24000"/>
                </a:prstClr>
              </a:outerShdw>
            </a:effectLst>
          </p:grpSpPr>
          <p:sp>
            <p:nvSpPr>
              <p:cNvPr id="68" name="Oval 67">
                <a:extLst>
                  <a:ext uri="{FF2B5EF4-FFF2-40B4-BE49-F238E27FC236}">
                    <a16:creationId xmlns:a16="http://schemas.microsoft.com/office/drawing/2014/main" id="{241B16D9-7C29-4A63-B1FA-D97A6BF74DE2}"/>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69" name="Oval 68">
                <a:extLst>
                  <a:ext uri="{FF2B5EF4-FFF2-40B4-BE49-F238E27FC236}">
                    <a16:creationId xmlns:a16="http://schemas.microsoft.com/office/drawing/2014/main" id="{4A327A6A-8E21-4DC5-B6FB-09879B251BA9}"/>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0" name="Oval 69">
                <a:extLst>
                  <a:ext uri="{FF2B5EF4-FFF2-40B4-BE49-F238E27FC236}">
                    <a16:creationId xmlns:a16="http://schemas.microsoft.com/office/drawing/2014/main" id="{F02C82E4-0D3E-447B-B173-0CC5AC9ACE97}"/>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7" name="Group 6">
            <a:extLst>
              <a:ext uri="{FF2B5EF4-FFF2-40B4-BE49-F238E27FC236}">
                <a16:creationId xmlns:a16="http://schemas.microsoft.com/office/drawing/2014/main" id="{A714AFDE-D74E-42CE-83FB-8BDBCD6CB1C8}"/>
              </a:ext>
            </a:extLst>
          </p:cNvPr>
          <p:cNvGrpSpPr/>
          <p:nvPr/>
        </p:nvGrpSpPr>
        <p:grpSpPr>
          <a:xfrm>
            <a:off x="7893929" y="2678111"/>
            <a:ext cx="1258464" cy="1194010"/>
            <a:chOff x="7893929" y="2678111"/>
            <a:chExt cx="1258464" cy="1194010"/>
          </a:xfrm>
        </p:grpSpPr>
        <p:sp>
          <p:nvSpPr>
            <p:cNvPr id="23" name="Freeform 76">
              <a:extLst>
                <a:ext uri="{FF2B5EF4-FFF2-40B4-BE49-F238E27FC236}">
                  <a16:creationId xmlns:a16="http://schemas.microsoft.com/office/drawing/2014/main" id="{003B86B9-C9CC-4E70-A6FF-DB36888FE3EB}"/>
                </a:ext>
              </a:extLst>
            </p:cNvPr>
            <p:cNvSpPr>
              <a:spLocks/>
            </p:cNvSpPr>
            <p:nvPr/>
          </p:nvSpPr>
          <p:spPr bwMode="auto">
            <a:xfrm>
              <a:off x="7893929" y="2678111"/>
              <a:ext cx="1258464" cy="1194010"/>
            </a:xfrm>
            <a:custGeom>
              <a:avLst/>
              <a:gdLst>
                <a:gd name="T0" fmla="*/ 129 w 330"/>
                <a:gd name="T1" fmla="*/ 289 h 313"/>
                <a:gd name="T2" fmla="*/ 306 w 330"/>
                <a:gd name="T3" fmla="*/ 198 h 313"/>
                <a:gd name="T4" fmla="*/ 216 w 330"/>
                <a:gd name="T5" fmla="*/ 21 h 313"/>
                <a:gd name="T6" fmla="*/ 49 w 330"/>
                <a:gd name="T7" fmla="*/ 88 h 313"/>
                <a:gd name="T8" fmla="*/ 0 w 330"/>
                <a:gd name="T9" fmla="*/ 99 h 313"/>
                <a:gd name="T10" fmla="*/ 34 w 330"/>
                <a:gd name="T11" fmla="*/ 136 h 313"/>
                <a:gd name="T12" fmla="*/ 129 w 330"/>
                <a:gd name="T13" fmla="*/ 289 h 313"/>
              </a:gdLst>
              <a:ahLst/>
              <a:cxnLst>
                <a:cxn ang="0">
                  <a:pos x="T0" y="T1"/>
                </a:cxn>
                <a:cxn ang="0">
                  <a:pos x="T2" y="T3"/>
                </a:cxn>
                <a:cxn ang="0">
                  <a:pos x="T4" y="T5"/>
                </a:cxn>
                <a:cxn ang="0">
                  <a:pos x="T6" y="T7"/>
                </a:cxn>
                <a:cxn ang="0">
                  <a:pos x="T8" y="T9"/>
                </a:cxn>
                <a:cxn ang="0">
                  <a:pos x="T10" y="T11"/>
                </a:cxn>
                <a:cxn ang="0">
                  <a:pos x="T12" y="T13"/>
                </a:cxn>
              </a:cxnLst>
              <a:rect l="0" t="0" r="r" b="b"/>
              <a:pathLst>
                <a:path w="330" h="313">
                  <a:moveTo>
                    <a:pt x="129" y="289"/>
                  </a:moveTo>
                  <a:cubicBezTo>
                    <a:pt x="203" y="313"/>
                    <a:pt x="282" y="272"/>
                    <a:pt x="306" y="198"/>
                  </a:cubicBezTo>
                  <a:cubicBezTo>
                    <a:pt x="330" y="125"/>
                    <a:pt x="290" y="45"/>
                    <a:pt x="216" y="21"/>
                  </a:cubicBezTo>
                  <a:cubicBezTo>
                    <a:pt x="151" y="0"/>
                    <a:pt x="81" y="30"/>
                    <a:pt x="49" y="88"/>
                  </a:cubicBezTo>
                  <a:cubicBezTo>
                    <a:pt x="0" y="99"/>
                    <a:pt x="0" y="99"/>
                    <a:pt x="0" y="99"/>
                  </a:cubicBezTo>
                  <a:cubicBezTo>
                    <a:pt x="34" y="136"/>
                    <a:pt x="34" y="136"/>
                    <a:pt x="34" y="136"/>
                  </a:cubicBezTo>
                  <a:cubicBezTo>
                    <a:pt x="25" y="202"/>
                    <a:pt x="64" y="267"/>
                    <a:pt x="129" y="289"/>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1" name="Group 70">
              <a:extLst>
                <a:ext uri="{FF2B5EF4-FFF2-40B4-BE49-F238E27FC236}">
                  <a16:creationId xmlns:a16="http://schemas.microsoft.com/office/drawing/2014/main" id="{171096D9-4F34-4106-B2BD-46EBA2D128F4}"/>
                </a:ext>
              </a:extLst>
            </p:cNvPr>
            <p:cNvGrpSpPr/>
            <p:nvPr/>
          </p:nvGrpSpPr>
          <p:grpSpPr>
            <a:xfrm>
              <a:off x="8139305" y="2837951"/>
              <a:ext cx="806655" cy="806655"/>
              <a:chOff x="7017281" y="2258750"/>
              <a:chExt cx="1072619" cy="1072619"/>
            </a:xfrm>
            <a:effectLst>
              <a:outerShdw blurRad="152400" dist="88900" dir="2700000" algn="tl" rotWithShape="0">
                <a:prstClr val="black">
                  <a:alpha val="24000"/>
                </a:prstClr>
              </a:outerShdw>
            </a:effectLst>
          </p:grpSpPr>
          <p:sp>
            <p:nvSpPr>
              <p:cNvPr id="72" name="Oval 71">
                <a:extLst>
                  <a:ext uri="{FF2B5EF4-FFF2-40B4-BE49-F238E27FC236}">
                    <a16:creationId xmlns:a16="http://schemas.microsoft.com/office/drawing/2014/main" id="{5250F966-B05D-4B01-939A-F783101D41A2}"/>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3" name="Oval 72">
                <a:extLst>
                  <a:ext uri="{FF2B5EF4-FFF2-40B4-BE49-F238E27FC236}">
                    <a16:creationId xmlns:a16="http://schemas.microsoft.com/office/drawing/2014/main" id="{FE4A4E8E-9E18-4683-AA0E-65BBB260F5E2}"/>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74" name="Oval 73">
                <a:extLst>
                  <a:ext uri="{FF2B5EF4-FFF2-40B4-BE49-F238E27FC236}">
                    <a16:creationId xmlns:a16="http://schemas.microsoft.com/office/drawing/2014/main" id="{A1797DA4-B2F3-424D-A7FB-494D3919D19E}"/>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sp>
        <p:nvSpPr>
          <p:cNvPr id="33" name="Freeform 86">
            <a:extLst>
              <a:ext uri="{FF2B5EF4-FFF2-40B4-BE49-F238E27FC236}">
                <a16:creationId xmlns:a16="http://schemas.microsoft.com/office/drawing/2014/main" id="{23EB030E-982B-4588-840B-A26DEF6CAC3B}"/>
              </a:ext>
            </a:extLst>
          </p:cNvPr>
          <p:cNvSpPr>
            <a:spLocks noEditPoints="1"/>
          </p:cNvSpPr>
          <p:nvPr/>
        </p:nvSpPr>
        <p:spPr bwMode="auto">
          <a:xfrm>
            <a:off x="6011873" y="4946891"/>
            <a:ext cx="191751" cy="206253"/>
          </a:xfrm>
          <a:custGeom>
            <a:avLst/>
            <a:gdLst>
              <a:gd name="T0" fmla="*/ 44 w 50"/>
              <a:gd name="T1" fmla="*/ 31 h 54"/>
              <a:gd name="T2" fmla="*/ 50 w 50"/>
              <a:gd name="T3" fmla="*/ 37 h 54"/>
              <a:gd name="T4" fmla="*/ 46 w 50"/>
              <a:gd name="T5" fmla="*/ 44 h 54"/>
              <a:gd name="T6" fmla="*/ 37 w 50"/>
              <a:gd name="T7" fmla="*/ 42 h 54"/>
              <a:gd name="T8" fmla="*/ 31 w 50"/>
              <a:gd name="T9" fmla="*/ 45 h 54"/>
              <a:gd name="T10" fmla="*/ 29 w 50"/>
              <a:gd name="T11" fmla="*/ 54 h 54"/>
              <a:gd name="T12" fmla="*/ 21 w 50"/>
              <a:gd name="T13" fmla="*/ 54 h 54"/>
              <a:gd name="T14" fmla="*/ 18 w 50"/>
              <a:gd name="T15" fmla="*/ 45 h 54"/>
              <a:gd name="T16" fmla="*/ 12 w 50"/>
              <a:gd name="T17" fmla="*/ 42 h 54"/>
              <a:gd name="T18" fmla="*/ 3 w 50"/>
              <a:gd name="T19" fmla="*/ 44 h 54"/>
              <a:gd name="T20" fmla="*/ 0 w 50"/>
              <a:gd name="T21" fmla="*/ 37 h 54"/>
              <a:gd name="T22" fmla="*/ 6 w 50"/>
              <a:gd name="T23" fmla="*/ 31 h 54"/>
              <a:gd name="T24" fmla="*/ 5 w 50"/>
              <a:gd name="T25" fmla="*/ 27 h 54"/>
              <a:gd name="T26" fmla="*/ 6 w 50"/>
              <a:gd name="T27" fmla="*/ 23 h 54"/>
              <a:gd name="T28" fmla="*/ 0 w 50"/>
              <a:gd name="T29" fmla="*/ 17 h 54"/>
              <a:gd name="T30" fmla="*/ 3 w 50"/>
              <a:gd name="T31" fmla="*/ 10 h 54"/>
              <a:gd name="T32" fmla="*/ 12 w 50"/>
              <a:gd name="T33" fmla="*/ 12 h 54"/>
              <a:gd name="T34" fmla="*/ 18 w 50"/>
              <a:gd name="T35" fmla="*/ 9 h 54"/>
              <a:gd name="T36" fmla="*/ 21 w 50"/>
              <a:gd name="T37" fmla="*/ 0 h 54"/>
              <a:gd name="T38" fmla="*/ 29 w 50"/>
              <a:gd name="T39" fmla="*/ 0 h 54"/>
              <a:gd name="T40" fmla="*/ 31 w 50"/>
              <a:gd name="T41" fmla="*/ 9 h 54"/>
              <a:gd name="T42" fmla="*/ 37 w 50"/>
              <a:gd name="T43" fmla="*/ 12 h 54"/>
              <a:gd name="T44" fmla="*/ 46 w 50"/>
              <a:gd name="T45" fmla="*/ 10 h 54"/>
              <a:gd name="T46" fmla="*/ 50 w 50"/>
              <a:gd name="T47" fmla="*/ 17 h 54"/>
              <a:gd name="T48" fmla="*/ 44 w 50"/>
              <a:gd name="T49" fmla="*/ 23 h 54"/>
              <a:gd name="T50" fmla="*/ 44 w 50"/>
              <a:gd name="T51" fmla="*/ 27 h 54"/>
              <a:gd name="T52" fmla="*/ 44 w 50"/>
              <a:gd name="T53" fmla="*/ 31 h 54"/>
              <a:gd name="T54" fmla="*/ 25 w 50"/>
              <a:gd name="T55" fmla="*/ 18 h 54"/>
              <a:gd name="T56" fmla="*/ 15 w 50"/>
              <a:gd name="T57" fmla="*/ 27 h 54"/>
              <a:gd name="T58" fmla="*/ 25 w 50"/>
              <a:gd name="T59" fmla="*/ 36 h 54"/>
              <a:gd name="T60" fmla="*/ 34 w 50"/>
              <a:gd name="T61" fmla="*/ 27 h 54"/>
              <a:gd name="T62" fmla="*/ 25 w 50"/>
              <a:gd name="T63" fmla="*/ 1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0" h="54">
                <a:moveTo>
                  <a:pt x="44" y="31"/>
                </a:moveTo>
                <a:cubicBezTo>
                  <a:pt x="50" y="37"/>
                  <a:pt x="50" y="37"/>
                  <a:pt x="50" y="37"/>
                </a:cubicBezTo>
                <a:cubicBezTo>
                  <a:pt x="46" y="44"/>
                  <a:pt x="46" y="44"/>
                  <a:pt x="46" y="44"/>
                </a:cubicBezTo>
                <a:cubicBezTo>
                  <a:pt x="37" y="42"/>
                  <a:pt x="37" y="42"/>
                  <a:pt x="37" y="42"/>
                </a:cubicBezTo>
                <a:cubicBezTo>
                  <a:pt x="35" y="43"/>
                  <a:pt x="33" y="44"/>
                  <a:pt x="31" y="45"/>
                </a:cubicBezTo>
                <a:cubicBezTo>
                  <a:pt x="29" y="54"/>
                  <a:pt x="29" y="54"/>
                  <a:pt x="29" y="54"/>
                </a:cubicBezTo>
                <a:cubicBezTo>
                  <a:pt x="21" y="54"/>
                  <a:pt x="21" y="54"/>
                  <a:pt x="21" y="54"/>
                </a:cubicBezTo>
                <a:cubicBezTo>
                  <a:pt x="18" y="45"/>
                  <a:pt x="18" y="45"/>
                  <a:pt x="18" y="45"/>
                </a:cubicBezTo>
                <a:cubicBezTo>
                  <a:pt x="16" y="44"/>
                  <a:pt x="14" y="43"/>
                  <a:pt x="12" y="42"/>
                </a:cubicBezTo>
                <a:cubicBezTo>
                  <a:pt x="3" y="44"/>
                  <a:pt x="3" y="44"/>
                  <a:pt x="3" y="44"/>
                </a:cubicBezTo>
                <a:cubicBezTo>
                  <a:pt x="0" y="37"/>
                  <a:pt x="0" y="37"/>
                  <a:pt x="0" y="37"/>
                </a:cubicBezTo>
                <a:cubicBezTo>
                  <a:pt x="6" y="31"/>
                  <a:pt x="6" y="31"/>
                  <a:pt x="6" y="31"/>
                </a:cubicBezTo>
                <a:cubicBezTo>
                  <a:pt x="5" y="29"/>
                  <a:pt x="5" y="28"/>
                  <a:pt x="5" y="27"/>
                </a:cubicBezTo>
                <a:cubicBezTo>
                  <a:pt x="5" y="26"/>
                  <a:pt x="5" y="25"/>
                  <a:pt x="6" y="23"/>
                </a:cubicBezTo>
                <a:cubicBezTo>
                  <a:pt x="0" y="17"/>
                  <a:pt x="0" y="17"/>
                  <a:pt x="0" y="17"/>
                </a:cubicBezTo>
                <a:cubicBezTo>
                  <a:pt x="3" y="10"/>
                  <a:pt x="3" y="10"/>
                  <a:pt x="3" y="10"/>
                </a:cubicBezTo>
                <a:cubicBezTo>
                  <a:pt x="12" y="12"/>
                  <a:pt x="12" y="12"/>
                  <a:pt x="12" y="12"/>
                </a:cubicBezTo>
                <a:cubicBezTo>
                  <a:pt x="14" y="11"/>
                  <a:pt x="16" y="9"/>
                  <a:pt x="18" y="9"/>
                </a:cubicBezTo>
                <a:cubicBezTo>
                  <a:pt x="21" y="0"/>
                  <a:pt x="21" y="0"/>
                  <a:pt x="21" y="0"/>
                </a:cubicBezTo>
                <a:cubicBezTo>
                  <a:pt x="29" y="0"/>
                  <a:pt x="29" y="0"/>
                  <a:pt x="29" y="0"/>
                </a:cubicBezTo>
                <a:cubicBezTo>
                  <a:pt x="31" y="9"/>
                  <a:pt x="31" y="9"/>
                  <a:pt x="31" y="9"/>
                </a:cubicBezTo>
                <a:cubicBezTo>
                  <a:pt x="33" y="9"/>
                  <a:pt x="35" y="11"/>
                  <a:pt x="37" y="12"/>
                </a:cubicBezTo>
                <a:cubicBezTo>
                  <a:pt x="46" y="10"/>
                  <a:pt x="46" y="10"/>
                  <a:pt x="46" y="10"/>
                </a:cubicBezTo>
                <a:cubicBezTo>
                  <a:pt x="50" y="17"/>
                  <a:pt x="50" y="17"/>
                  <a:pt x="50" y="17"/>
                </a:cubicBezTo>
                <a:cubicBezTo>
                  <a:pt x="44" y="23"/>
                  <a:pt x="44" y="23"/>
                  <a:pt x="44" y="23"/>
                </a:cubicBezTo>
                <a:cubicBezTo>
                  <a:pt x="44" y="25"/>
                  <a:pt x="44" y="26"/>
                  <a:pt x="44" y="27"/>
                </a:cubicBezTo>
                <a:cubicBezTo>
                  <a:pt x="44" y="28"/>
                  <a:pt x="44" y="29"/>
                  <a:pt x="44" y="31"/>
                </a:cubicBezTo>
                <a:close/>
                <a:moveTo>
                  <a:pt x="25" y="18"/>
                </a:moveTo>
                <a:cubicBezTo>
                  <a:pt x="19" y="18"/>
                  <a:pt x="15" y="22"/>
                  <a:pt x="15" y="27"/>
                </a:cubicBezTo>
                <a:cubicBezTo>
                  <a:pt x="15" y="32"/>
                  <a:pt x="19" y="36"/>
                  <a:pt x="25" y="36"/>
                </a:cubicBezTo>
                <a:cubicBezTo>
                  <a:pt x="30" y="36"/>
                  <a:pt x="34" y="32"/>
                  <a:pt x="34" y="27"/>
                </a:cubicBezTo>
                <a:cubicBezTo>
                  <a:pt x="34" y="22"/>
                  <a:pt x="30" y="18"/>
                  <a:pt x="25" y="18"/>
                </a:cubicBezTo>
                <a:close/>
              </a:path>
            </a:pathLst>
          </a:custGeom>
          <a:noFill/>
          <a:ln w="14288"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Freeform 87">
            <a:extLst>
              <a:ext uri="{FF2B5EF4-FFF2-40B4-BE49-F238E27FC236}">
                <a16:creationId xmlns:a16="http://schemas.microsoft.com/office/drawing/2014/main" id="{C1777436-E9BD-421B-BED6-15DD2608C15B}"/>
              </a:ext>
            </a:extLst>
          </p:cNvPr>
          <p:cNvSpPr>
            <a:spLocks noEditPoints="1"/>
          </p:cNvSpPr>
          <p:nvPr/>
        </p:nvSpPr>
        <p:spPr bwMode="auto">
          <a:xfrm>
            <a:off x="3585180" y="3169573"/>
            <a:ext cx="145021" cy="203030"/>
          </a:xfrm>
          <a:custGeom>
            <a:avLst/>
            <a:gdLst>
              <a:gd name="T0" fmla="*/ 3 w 38"/>
              <a:gd name="T1" fmla="*/ 29 h 53"/>
              <a:gd name="T2" fmla="*/ 0 w 38"/>
              <a:gd name="T3" fmla="*/ 19 h 53"/>
              <a:gd name="T4" fmla="*/ 19 w 38"/>
              <a:gd name="T5" fmla="*/ 0 h 53"/>
              <a:gd name="T6" fmla="*/ 38 w 38"/>
              <a:gd name="T7" fmla="*/ 19 h 53"/>
              <a:gd name="T8" fmla="*/ 35 w 38"/>
              <a:gd name="T9" fmla="*/ 29 h 53"/>
              <a:gd name="T10" fmla="*/ 30 w 38"/>
              <a:gd name="T11" fmla="*/ 42 h 53"/>
              <a:gd name="T12" fmla="*/ 8 w 38"/>
              <a:gd name="T13" fmla="*/ 42 h 53"/>
              <a:gd name="T14" fmla="*/ 3 w 38"/>
              <a:gd name="T15" fmla="*/ 29 h 53"/>
              <a:gd name="T16" fmla="*/ 8 w 38"/>
              <a:gd name="T17" fmla="*/ 53 h 53"/>
              <a:gd name="T18" fmla="*/ 30 w 38"/>
              <a:gd name="T19" fmla="*/ 53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8" h="53">
                <a:moveTo>
                  <a:pt x="3" y="29"/>
                </a:moveTo>
                <a:cubicBezTo>
                  <a:pt x="1" y="26"/>
                  <a:pt x="0" y="23"/>
                  <a:pt x="0" y="19"/>
                </a:cubicBezTo>
                <a:cubicBezTo>
                  <a:pt x="0" y="8"/>
                  <a:pt x="8" y="0"/>
                  <a:pt x="19" y="0"/>
                </a:cubicBezTo>
                <a:cubicBezTo>
                  <a:pt x="30" y="0"/>
                  <a:pt x="38" y="8"/>
                  <a:pt x="38" y="19"/>
                </a:cubicBezTo>
                <a:cubicBezTo>
                  <a:pt x="38" y="23"/>
                  <a:pt x="37" y="26"/>
                  <a:pt x="35" y="29"/>
                </a:cubicBezTo>
                <a:cubicBezTo>
                  <a:pt x="31" y="36"/>
                  <a:pt x="30" y="39"/>
                  <a:pt x="30" y="42"/>
                </a:cubicBezTo>
                <a:cubicBezTo>
                  <a:pt x="8" y="42"/>
                  <a:pt x="8" y="42"/>
                  <a:pt x="8" y="42"/>
                </a:cubicBezTo>
                <a:cubicBezTo>
                  <a:pt x="8" y="39"/>
                  <a:pt x="7" y="36"/>
                  <a:pt x="3" y="29"/>
                </a:cubicBezTo>
                <a:close/>
                <a:moveTo>
                  <a:pt x="8" y="53"/>
                </a:moveTo>
                <a:cubicBezTo>
                  <a:pt x="30" y="53"/>
                  <a:pt x="30" y="53"/>
                  <a:pt x="30" y="53"/>
                </a:cubicBezTo>
              </a:path>
            </a:pathLst>
          </a:custGeom>
          <a:noFill/>
          <a:ln w="14288"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Freeform 88">
            <a:extLst>
              <a:ext uri="{FF2B5EF4-FFF2-40B4-BE49-F238E27FC236}">
                <a16:creationId xmlns:a16="http://schemas.microsoft.com/office/drawing/2014/main" id="{78C2F78F-F497-4AB1-ABC0-A065E37BFA53}"/>
              </a:ext>
            </a:extLst>
          </p:cNvPr>
          <p:cNvSpPr>
            <a:spLocks noEditPoints="1"/>
          </p:cNvSpPr>
          <p:nvPr/>
        </p:nvSpPr>
        <p:spPr bwMode="auto">
          <a:xfrm>
            <a:off x="7524930" y="4455430"/>
            <a:ext cx="186917" cy="204641"/>
          </a:xfrm>
          <a:custGeom>
            <a:avLst/>
            <a:gdLst>
              <a:gd name="T0" fmla="*/ 36 w 49"/>
              <a:gd name="T1" fmla="*/ 12 h 54"/>
              <a:gd name="T2" fmla="*/ 25 w 49"/>
              <a:gd name="T3" fmla="*/ 23 h 54"/>
              <a:gd name="T4" fmla="*/ 13 w 49"/>
              <a:gd name="T5" fmla="*/ 12 h 54"/>
              <a:gd name="T6" fmla="*/ 25 w 49"/>
              <a:gd name="T7" fmla="*/ 0 h 54"/>
              <a:gd name="T8" fmla="*/ 36 w 49"/>
              <a:gd name="T9" fmla="*/ 12 h 54"/>
              <a:gd name="T10" fmla="*/ 49 w 49"/>
              <a:gd name="T11" fmla="*/ 37 h 54"/>
              <a:gd name="T12" fmla="*/ 25 w 49"/>
              <a:gd name="T13" fmla="*/ 32 h 54"/>
              <a:gd name="T14" fmla="*/ 0 w 49"/>
              <a:gd name="T15" fmla="*/ 37 h 54"/>
              <a:gd name="T16" fmla="*/ 0 w 49"/>
              <a:gd name="T17" fmla="*/ 54 h 54"/>
              <a:gd name="T18" fmla="*/ 49 w 49"/>
              <a:gd name="T19" fmla="*/ 54 h 54"/>
              <a:gd name="T20" fmla="*/ 49 w 49"/>
              <a:gd name="T21" fmla="*/ 37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 h="54">
                <a:moveTo>
                  <a:pt x="36" y="12"/>
                </a:moveTo>
                <a:cubicBezTo>
                  <a:pt x="36" y="18"/>
                  <a:pt x="31" y="23"/>
                  <a:pt x="25" y="23"/>
                </a:cubicBezTo>
                <a:cubicBezTo>
                  <a:pt x="18" y="23"/>
                  <a:pt x="13" y="18"/>
                  <a:pt x="13" y="12"/>
                </a:cubicBezTo>
                <a:cubicBezTo>
                  <a:pt x="13" y="5"/>
                  <a:pt x="18" y="0"/>
                  <a:pt x="25" y="0"/>
                </a:cubicBezTo>
                <a:cubicBezTo>
                  <a:pt x="31" y="0"/>
                  <a:pt x="36" y="5"/>
                  <a:pt x="36" y="12"/>
                </a:cubicBezTo>
                <a:close/>
                <a:moveTo>
                  <a:pt x="49" y="37"/>
                </a:moveTo>
                <a:cubicBezTo>
                  <a:pt x="25" y="32"/>
                  <a:pt x="25" y="32"/>
                  <a:pt x="25" y="32"/>
                </a:cubicBezTo>
                <a:cubicBezTo>
                  <a:pt x="0" y="37"/>
                  <a:pt x="0" y="37"/>
                  <a:pt x="0" y="37"/>
                </a:cubicBezTo>
                <a:cubicBezTo>
                  <a:pt x="0" y="54"/>
                  <a:pt x="0" y="54"/>
                  <a:pt x="0" y="54"/>
                </a:cubicBezTo>
                <a:cubicBezTo>
                  <a:pt x="49" y="54"/>
                  <a:pt x="49" y="54"/>
                  <a:pt x="49" y="54"/>
                </a:cubicBezTo>
                <a:lnTo>
                  <a:pt x="49" y="37"/>
                </a:lnTo>
                <a:close/>
              </a:path>
            </a:pathLst>
          </a:custGeom>
          <a:noFill/>
          <a:ln w="14288"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Freeform 89">
            <a:extLst>
              <a:ext uri="{FF2B5EF4-FFF2-40B4-BE49-F238E27FC236}">
                <a16:creationId xmlns:a16="http://schemas.microsoft.com/office/drawing/2014/main" id="{18BC579A-DA4D-49DB-A88A-9A20659F03FD}"/>
              </a:ext>
            </a:extLst>
          </p:cNvPr>
          <p:cNvSpPr>
            <a:spLocks noEditPoints="1"/>
          </p:cNvSpPr>
          <p:nvPr/>
        </p:nvSpPr>
        <p:spPr bwMode="auto">
          <a:xfrm>
            <a:off x="4484313" y="4466709"/>
            <a:ext cx="217532" cy="182083"/>
          </a:xfrm>
          <a:custGeom>
            <a:avLst/>
            <a:gdLst>
              <a:gd name="T0" fmla="*/ 57 w 57"/>
              <a:gd name="T1" fmla="*/ 48 h 48"/>
              <a:gd name="T2" fmla="*/ 0 w 57"/>
              <a:gd name="T3" fmla="*/ 48 h 48"/>
              <a:gd name="T4" fmla="*/ 0 w 57"/>
              <a:gd name="T5" fmla="*/ 9 h 48"/>
              <a:gd name="T6" fmla="*/ 57 w 57"/>
              <a:gd name="T7" fmla="*/ 9 h 48"/>
              <a:gd name="T8" fmla="*/ 57 w 57"/>
              <a:gd name="T9" fmla="*/ 48 h 48"/>
              <a:gd name="T10" fmla="*/ 39 w 57"/>
              <a:gd name="T11" fmla="*/ 0 h 48"/>
              <a:gd name="T12" fmla="*/ 18 w 57"/>
              <a:gd name="T13" fmla="*/ 0 h 48"/>
              <a:gd name="T14" fmla="*/ 18 w 57"/>
              <a:gd name="T15" fmla="*/ 9 h 48"/>
              <a:gd name="T16" fmla="*/ 39 w 57"/>
              <a:gd name="T17" fmla="*/ 9 h 48"/>
              <a:gd name="T18" fmla="*/ 39 w 57"/>
              <a:gd name="T19" fmla="*/ 0 h 48"/>
              <a:gd name="T20" fmla="*/ 0 w 57"/>
              <a:gd name="T21" fmla="*/ 21 h 48"/>
              <a:gd name="T22" fmla="*/ 16 w 57"/>
              <a:gd name="T23" fmla="*/ 27 h 48"/>
              <a:gd name="T24" fmla="*/ 41 w 57"/>
              <a:gd name="T25" fmla="*/ 27 h 48"/>
              <a:gd name="T26" fmla="*/ 57 w 57"/>
              <a:gd name="T27" fmla="*/ 21 h 48"/>
              <a:gd name="T28" fmla="*/ 28 w 57"/>
              <a:gd name="T29" fmla="*/ 36 h 48"/>
              <a:gd name="T30" fmla="*/ 28 w 57"/>
              <a:gd name="T31" fmla="*/ 22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7" h="48">
                <a:moveTo>
                  <a:pt x="57" y="48"/>
                </a:moveTo>
                <a:cubicBezTo>
                  <a:pt x="0" y="48"/>
                  <a:pt x="0" y="48"/>
                  <a:pt x="0" y="48"/>
                </a:cubicBezTo>
                <a:cubicBezTo>
                  <a:pt x="0" y="9"/>
                  <a:pt x="0" y="9"/>
                  <a:pt x="0" y="9"/>
                </a:cubicBezTo>
                <a:cubicBezTo>
                  <a:pt x="57" y="9"/>
                  <a:pt x="57" y="9"/>
                  <a:pt x="57" y="9"/>
                </a:cubicBezTo>
                <a:lnTo>
                  <a:pt x="57" y="48"/>
                </a:lnTo>
                <a:close/>
                <a:moveTo>
                  <a:pt x="39" y="0"/>
                </a:moveTo>
                <a:cubicBezTo>
                  <a:pt x="18" y="0"/>
                  <a:pt x="18" y="0"/>
                  <a:pt x="18" y="0"/>
                </a:cubicBezTo>
                <a:cubicBezTo>
                  <a:pt x="18" y="9"/>
                  <a:pt x="18" y="9"/>
                  <a:pt x="18" y="9"/>
                </a:cubicBezTo>
                <a:cubicBezTo>
                  <a:pt x="39" y="9"/>
                  <a:pt x="39" y="9"/>
                  <a:pt x="39" y="9"/>
                </a:cubicBezTo>
                <a:lnTo>
                  <a:pt x="39" y="0"/>
                </a:lnTo>
                <a:close/>
                <a:moveTo>
                  <a:pt x="0" y="21"/>
                </a:moveTo>
                <a:cubicBezTo>
                  <a:pt x="16" y="27"/>
                  <a:pt x="16" y="27"/>
                  <a:pt x="16" y="27"/>
                </a:cubicBezTo>
                <a:cubicBezTo>
                  <a:pt x="24" y="30"/>
                  <a:pt x="33" y="30"/>
                  <a:pt x="41" y="27"/>
                </a:cubicBezTo>
                <a:cubicBezTo>
                  <a:pt x="57" y="21"/>
                  <a:pt x="57" y="21"/>
                  <a:pt x="57" y="21"/>
                </a:cubicBezTo>
                <a:moveTo>
                  <a:pt x="28" y="36"/>
                </a:moveTo>
                <a:cubicBezTo>
                  <a:pt x="28" y="22"/>
                  <a:pt x="28" y="22"/>
                  <a:pt x="28" y="22"/>
                </a:cubicBezTo>
              </a:path>
            </a:pathLst>
          </a:custGeom>
          <a:noFill/>
          <a:ln w="14288"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Freeform 90">
            <a:extLst>
              <a:ext uri="{FF2B5EF4-FFF2-40B4-BE49-F238E27FC236}">
                <a16:creationId xmlns:a16="http://schemas.microsoft.com/office/drawing/2014/main" id="{BBF6E3A3-3D65-4AEF-8B3C-650FAA4A75E5}"/>
              </a:ext>
            </a:extLst>
          </p:cNvPr>
          <p:cNvSpPr>
            <a:spLocks noEditPoints="1"/>
          </p:cNvSpPr>
          <p:nvPr/>
        </p:nvSpPr>
        <p:spPr bwMode="auto">
          <a:xfrm>
            <a:off x="8443400" y="3158293"/>
            <a:ext cx="220755" cy="220755"/>
          </a:xfrm>
          <a:custGeom>
            <a:avLst/>
            <a:gdLst>
              <a:gd name="T0" fmla="*/ 29 w 58"/>
              <a:gd name="T1" fmla="*/ 29 h 58"/>
              <a:gd name="T2" fmla="*/ 58 w 58"/>
              <a:gd name="T3" fmla="*/ 29 h 58"/>
              <a:gd name="T4" fmla="*/ 29 w 58"/>
              <a:gd name="T5" fmla="*/ 58 h 58"/>
              <a:gd name="T6" fmla="*/ 0 w 58"/>
              <a:gd name="T7" fmla="*/ 29 h 58"/>
              <a:gd name="T8" fmla="*/ 29 w 58"/>
              <a:gd name="T9" fmla="*/ 0 h 58"/>
              <a:gd name="T10" fmla="*/ 29 w 58"/>
              <a:gd name="T11" fmla="*/ 29 h 58"/>
              <a:gd name="T12" fmla="*/ 57 w 58"/>
              <a:gd name="T13" fmla="*/ 20 h 58"/>
              <a:gd name="T14" fmla="*/ 39 w 58"/>
              <a:gd name="T15" fmla="*/ 1 h 58"/>
              <a:gd name="T16" fmla="*/ 39 w 58"/>
              <a:gd name="T17" fmla="*/ 20 h 58"/>
              <a:gd name="T18" fmla="*/ 57 w 58"/>
              <a:gd name="T19" fmla="*/ 20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8" h="58">
                <a:moveTo>
                  <a:pt x="29" y="29"/>
                </a:moveTo>
                <a:cubicBezTo>
                  <a:pt x="58" y="29"/>
                  <a:pt x="58" y="29"/>
                  <a:pt x="58" y="29"/>
                </a:cubicBezTo>
                <a:cubicBezTo>
                  <a:pt x="58" y="45"/>
                  <a:pt x="45" y="58"/>
                  <a:pt x="29" y="58"/>
                </a:cubicBezTo>
                <a:cubicBezTo>
                  <a:pt x="13" y="58"/>
                  <a:pt x="0" y="45"/>
                  <a:pt x="0" y="29"/>
                </a:cubicBezTo>
                <a:cubicBezTo>
                  <a:pt x="0" y="13"/>
                  <a:pt x="13" y="0"/>
                  <a:pt x="29" y="0"/>
                </a:cubicBezTo>
                <a:lnTo>
                  <a:pt x="29" y="29"/>
                </a:lnTo>
                <a:close/>
                <a:moveTo>
                  <a:pt x="57" y="20"/>
                </a:moveTo>
                <a:cubicBezTo>
                  <a:pt x="55" y="10"/>
                  <a:pt x="48" y="3"/>
                  <a:pt x="39" y="1"/>
                </a:cubicBezTo>
                <a:cubicBezTo>
                  <a:pt x="39" y="20"/>
                  <a:pt x="39" y="20"/>
                  <a:pt x="39" y="20"/>
                </a:cubicBezTo>
                <a:lnTo>
                  <a:pt x="57" y="20"/>
                </a:lnTo>
                <a:close/>
              </a:path>
            </a:pathLst>
          </a:custGeom>
          <a:noFill/>
          <a:ln w="14288"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79" name="Group 78">
            <a:extLst>
              <a:ext uri="{FF2B5EF4-FFF2-40B4-BE49-F238E27FC236}">
                <a16:creationId xmlns:a16="http://schemas.microsoft.com/office/drawing/2014/main" id="{56BDC727-2EFD-4FA5-AB3C-B363E8238399}"/>
              </a:ext>
            </a:extLst>
          </p:cNvPr>
          <p:cNvGrpSpPr/>
          <p:nvPr/>
        </p:nvGrpSpPr>
        <p:grpSpPr>
          <a:xfrm>
            <a:off x="4626780" y="1004755"/>
            <a:ext cx="2862606" cy="2862606"/>
            <a:chOff x="7017281" y="2258750"/>
            <a:chExt cx="1072619" cy="1072619"/>
          </a:xfrm>
          <a:effectLst>
            <a:outerShdw blurRad="266700" dist="127000" dir="2700000" algn="tl" rotWithShape="0">
              <a:prstClr val="black">
                <a:alpha val="22000"/>
              </a:prstClr>
            </a:outerShdw>
          </a:effectLst>
        </p:grpSpPr>
        <p:sp>
          <p:nvSpPr>
            <p:cNvPr id="80" name="Oval 79">
              <a:extLst>
                <a:ext uri="{FF2B5EF4-FFF2-40B4-BE49-F238E27FC236}">
                  <a16:creationId xmlns:a16="http://schemas.microsoft.com/office/drawing/2014/main" id="{BC81E7BD-BAF7-48B4-9784-72EADA95CDD7}"/>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1" name="Oval 80">
              <a:extLst>
                <a:ext uri="{FF2B5EF4-FFF2-40B4-BE49-F238E27FC236}">
                  <a16:creationId xmlns:a16="http://schemas.microsoft.com/office/drawing/2014/main" id="{46013079-A28B-41A6-8660-60DA3296C1A1}"/>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82" name="Oval 81">
              <a:extLst>
                <a:ext uri="{FF2B5EF4-FFF2-40B4-BE49-F238E27FC236}">
                  <a16:creationId xmlns:a16="http://schemas.microsoft.com/office/drawing/2014/main" id="{1E324560-6CA8-489D-8FB3-2ED708FEAB71}"/>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sp>
        <p:nvSpPr>
          <p:cNvPr id="78" name="Rectangle 7">
            <a:extLst>
              <a:ext uri="{FF2B5EF4-FFF2-40B4-BE49-F238E27FC236}">
                <a16:creationId xmlns:a16="http://schemas.microsoft.com/office/drawing/2014/main" id="{7FD41F7E-8BFE-4B63-BAEE-04B179206DF5}"/>
              </a:ext>
            </a:extLst>
          </p:cNvPr>
          <p:cNvSpPr>
            <a:spLocks noChangeArrowheads="1"/>
          </p:cNvSpPr>
          <p:nvPr/>
        </p:nvSpPr>
        <p:spPr bwMode="auto">
          <a:xfrm>
            <a:off x="5296303" y="2313550"/>
            <a:ext cx="1631858" cy="492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1600" b="1">
                <a:solidFill>
                  <a:schemeClr val="tx1">
                    <a:lumMod val="50000"/>
                  </a:schemeClr>
                </a:solidFill>
                <a:latin typeface="Montserrat SemiBold" panose="00000700000000000000" pitchFamily="50" charset="-52"/>
              </a:rPr>
              <a:t>Creative </a:t>
            </a:r>
            <a:r>
              <a:rPr lang="en-US" altLang="ru-UA" sz="1600" b="1">
                <a:solidFill>
                  <a:schemeClr val="accent3"/>
                </a:solidFill>
                <a:latin typeface="Montserrat ExtraBold" panose="00000900000000000000" pitchFamily="50" charset="-52"/>
              </a:rPr>
              <a:t>title</a:t>
            </a:r>
          </a:p>
          <a:p>
            <a:pPr lvl="0" algn="ctr"/>
            <a:r>
              <a:rPr lang="en-US" altLang="ru-UA" sz="1600" b="1">
                <a:solidFill>
                  <a:schemeClr val="tx1">
                    <a:lumMod val="50000"/>
                  </a:schemeClr>
                </a:solidFill>
                <a:latin typeface="Montserrat SemiBold" panose="00000700000000000000" pitchFamily="50" charset="-52"/>
              </a:rPr>
              <a:t>for </a:t>
            </a:r>
            <a:r>
              <a:rPr lang="en-US" altLang="ru-UA" sz="1600" b="1">
                <a:solidFill>
                  <a:schemeClr val="accent3"/>
                </a:solidFill>
                <a:latin typeface="Montserrat ExtraBold" panose="00000900000000000000" pitchFamily="50" charset="-52"/>
              </a:rPr>
              <a:t>new</a:t>
            </a:r>
            <a:r>
              <a:rPr lang="en-US" altLang="ru-UA" sz="1600" b="1">
                <a:solidFill>
                  <a:schemeClr val="tx1">
                    <a:lumMod val="50000"/>
                  </a:schemeClr>
                </a:solidFill>
                <a:latin typeface="Montserrat SemiBold" panose="00000700000000000000" pitchFamily="50" charset="-52"/>
              </a:rPr>
              <a:t> project</a:t>
            </a:r>
            <a:endParaRPr kumimoji="0" lang="ru-UA" altLang="ru-UA" sz="1050" b="1" i="0" u="none" strike="noStrike" cap="none" normalizeH="0" baseline="0">
              <a:ln>
                <a:noFill/>
              </a:ln>
              <a:solidFill>
                <a:schemeClr val="tx1">
                  <a:lumMod val="50000"/>
                </a:schemeClr>
              </a:solidFill>
              <a:effectLst/>
              <a:latin typeface="Montserrat SemiBold" panose="00000700000000000000" pitchFamily="50" charset="-52"/>
            </a:endParaRPr>
          </a:p>
        </p:txBody>
      </p:sp>
    </p:spTree>
    <p:extLst>
      <p:ext uri="{BB962C8B-B14F-4D97-AF65-F5344CB8AC3E}">
        <p14:creationId xmlns:p14="http://schemas.microsoft.com/office/powerpoint/2010/main" val="10406456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79"/>
                                        </p:tgtEl>
                                        <p:attrNameLst>
                                          <p:attrName>style.visibility</p:attrName>
                                        </p:attrNameLst>
                                      </p:cBhvr>
                                      <p:to>
                                        <p:strVal val="visible"/>
                                      </p:to>
                                    </p:set>
                                    <p:animEffect transition="in" filter="fade">
                                      <p:cBhvr>
                                        <p:cTn id="7" dur="500"/>
                                        <p:tgtEl>
                                          <p:spTgt spid="7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8"/>
                                        </p:tgtEl>
                                        <p:attrNameLst>
                                          <p:attrName>style.visibility</p:attrName>
                                        </p:attrNameLst>
                                      </p:cBhvr>
                                      <p:to>
                                        <p:strVal val="visible"/>
                                      </p:to>
                                    </p:set>
                                    <p:animEffect transition="in" filter="fade">
                                      <p:cBhvr>
                                        <p:cTn id="10" dur="500"/>
                                        <p:tgtEl>
                                          <p:spTgt spid="7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49"/>
                                        </p:tgtEl>
                                        <p:attrNameLst>
                                          <p:attrName>style.visibility</p:attrName>
                                        </p:attrNameLst>
                                      </p:cBhvr>
                                      <p:to>
                                        <p:strVal val="visible"/>
                                      </p:to>
                                    </p:set>
                                    <p:animEffect transition="in" filter="fade">
                                      <p:cBhvr>
                                        <p:cTn id="13" dur="500"/>
                                        <p:tgtEl>
                                          <p:spTgt spid="49"/>
                                        </p:tgtEl>
                                      </p:cBhvr>
                                    </p:animEffect>
                                  </p:childTnLst>
                                </p:cTn>
                              </p:par>
                              <p:par>
                                <p:cTn id="14" presetID="10" presetClass="entr" presetSubtype="0" fill="hold" grpId="0" nodeType="withEffect">
                                  <p:stCondLst>
                                    <p:cond delay="250"/>
                                  </p:stCondLst>
                                  <p:childTnLst>
                                    <p:set>
                                      <p:cBhvr>
                                        <p:cTn id="15" dur="1" fill="hold">
                                          <p:stCondLst>
                                            <p:cond delay="0"/>
                                          </p:stCondLst>
                                        </p:cTn>
                                        <p:tgtEl>
                                          <p:spTgt spid="13"/>
                                        </p:tgtEl>
                                        <p:attrNameLst>
                                          <p:attrName>style.visibility</p:attrName>
                                        </p:attrNameLst>
                                      </p:cBhvr>
                                      <p:to>
                                        <p:strVal val="visible"/>
                                      </p:to>
                                    </p:set>
                                    <p:animEffect transition="in" filter="fade">
                                      <p:cBhvr>
                                        <p:cTn id="16" dur="500"/>
                                        <p:tgtEl>
                                          <p:spTgt spid="13"/>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par>
                                <p:cTn id="20" presetID="10" presetClass="entr" presetSubtype="0" fill="hold" grpId="0" nodeType="withEffect">
                                  <p:stCondLst>
                                    <p:cond delay="750"/>
                                  </p:stCondLst>
                                  <p:childTnLst>
                                    <p:set>
                                      <p:cBhvr>
                                        <p:cTn id="21" dur="1" fill="hold">
                                          <p:stCondLst>
                                            <p:cond delay="0"/>
                                          </p:stCondLst>
                                        </p:cTn>
                                        <p:tgtEl>
                                          <p:spTgt spid="11"/>
                                        </p:tgtEl>
                                        <p:attrNameLst>
                                          <p:attrName>style.visibility</p:attrName>
                                        </p:attrNameLst>
                                      </p:cBhvr>
                                      <p:to>
                                        <p:strVal val="visible"/>
                                      </p:to>
                                    </p:set>
                                    <p:animEffect transition="in" filter="fade">
                                      <p:cBhvr>
                                        <p:cTn id="22" dur="500"/>
                                        <p:tgtEl>
                                          <p:spTgt spid="11"/>
                                        </p:tgtEl>
                                      </p:cBhvr>
                                    </p:animEffect>
                                  </p:childTnLst>
                                </p:cTn>
                              </p:par>
                              <p:par>
                                <p:cTn id="23" presetID="10"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childTnLst>
                                </p:cTn>
                              </p:par>
                              <p:par>
                                <p:cTn id="26" presetID="10" presetClass="entr" presetSubtype="0" fill="hold" grpId="0" nodeType="withEffect">
                                  <p:stCondLst>
                                    <p:cond delay="1250"/>
                                  </p:stCondLst>
                                  <p:childTnLst>
                                    <p:set>
                                      <p:cBhvr>
                                        <p:cTn id="27" dur="1" fill="hold">
                                          <p:stCondLst>
                                            <p:cond delay="0"/>
                                          </p:stCondLst>
                                        </p:cTn>
                                        <p:tgtEl>
                                          <p:spTgt spid="9"/>
                                        </p:tgtEl>
                                        <p:attrNameLst>
                                          <p:attrName>style.visibility</p:attrName>
                                        </p:attrNameLst>
                                      </p:cBhvr>
                                      <p:to>
                                        <p:strVal val="visible"/>
                                      </p:to>
                                    </p:set>
                                    <p:animEffect transition="in" filter="fade">
                                      <p:cBhvr>
                                        <p:cTn id="28" dur="500"/>
                                        <p:tgtEl>
                                          <p:spTgt spid="9"/>
                                        </p:tgtEl>
                                      </p:cBhvr>
                                    </p:animEffect>
                                  </p:childTnLst>
                                </p:cTn>
                              </p:par>
                              <p:par>
                                <p:cTn id="29" presetID="22" presetClass="entr" presetSubtype="8" fill="hold" nodeType="withEffect">
                                  <p:stCondLst>
                                    <p:cond delay="250"/>
                                  </p:stCondLst>
                                  <p:childTnLst>
                                    <p:set>
                                      <p:cBhvr>
                                        <p:cTn id="30" dur="1" fill="hold">
                                          <p:stCondLst>
                                            <p:cond delay="0"/>
                                          </p:stCondLst>
                                        </p:cTn>
                                        <p:tgtEl>
                                          <p:spTgt spid="2"/>
                                        </p:tgtEl>
                                        <p:attrNameLst>
                                          <p:attrName>style.visibility</p:attrName>
                                        </p:attrNameLst>
                                      </p:cBhvr>
                                      <p:to>
                                        <p:strVal val="visible"/>
                                      </p:to>
                                    </p:set>
                                    <p:animEffect transition="in" filter="wipe(left)">
                                      <p:cBhvr>
                                        <p:cTn id="31" dur="1500"/>
                                        <p:tgtEl>
                                          <p:spTgt spid="2"/>
                                        </p:tgtEl>
                                      </p:cBhvr>
                                    </p:animEffect>
                                  </p:childTnLst>
                                </p:cTn>
                              </p:par>
                              <p:par>
                                <p:cTn id="32" presetID="2" presetClass="entr" presetSubtype="8" decel="100000" fill="hold" nodeType="withEffect">
                                  <p:stCondLst>
                                    <p:cond delay="250"/>
                                  </p:stCondLst>
                                  <p:childTnLst>
                                    <p:set>
                                      <p:cBhvr>
                                        <p:cTn id="33" dur="1" fill="hold">
                                          <p:stCondLst>
                                            <p:cond delay="0"/>
                                          </p:stCondLst>
                                        </p:cTn>
                                        <p:tgtEl>
                                          <p:spTgt spid="3"/>
                                        </p:tgtEl>
                                        <p:attrNameLst>
                                          <p:attrName>style.visibility</p:attrName>
                                        </p:attrNameLst>
                                      </p:cBhvr>
                                      <p:to>
                                        <p:strVal val="visible"/>
                                      </p:to>
                                    </p:set>
                                    <p:anim calcmode="lin" valueType="num">
                                      <p:cBhvr additive="base">
                                        <p:cTn id="34" dur="1000" fill="hold"/>
                                        <p:tgtEl>
                                          <p:spTgt spid="3"/>
                                        </p:tgtEl>
                                        <p:attrNameLst>
                                          <p:attrName>ppt_x</p:attrName>
                                        </p:attrNameLst>
                                      </p:cBhvr>
                                      <p:tavLst>
                                        <p:tav tm="0">
                                          <p:val>
                                            <p:strVal val="0-#ppt_w/2"/>
                                          </p:val>
                                        </p:tav>
                                        <p:tav tm="100000">
                                          <p:val>
                                            <p:strVal val="#ppt_x"/>
                                          </p:val>
                                        </p:tav>
                                      </p:tavLst>
                                    </p:anim>
                                    <p:anim calcmode="lin" valueType="num">
                                      <p:cBhvr additive="base">
                                        <p:cTn id="35" dur="1000" fill="hold"/>
                                        <p:tgtEl>
                                          <p:spTgt spid="3"/>
                                        </p:tgtEl>
                                        <p:attrNameLst>
                                          <p:attrName>ppt_y</p:attrName>
                                        </p:attrNameLst>
                                      </p:cBhvr>
                                      <p:tavLst>
                                        <p:tav tm="0">
                                          <p:val>
                                            <p:strVal val="#ppt_y"/>
                                          </p:val>
                                        </p:tav>
                                        <p:tav tm="100000">
                                          <p:val>
                                            <p:strVal val="#ppt_y"/>
                                          </p:val>
                                        </p:tav>
                                      </p:tavLst>
                                    </p:anim>
                                  </p:childTnLst>
                                </p:cTn>
                              </p:par>
                              <p:par>
                                <p:cTn id="36" presetID="2" presetClass="entr" presetSubtype="12" decel="100000" fill="hold" nodeType="withEffect">
                                  <p:stCondLst>
                                    <p:cond delay="500"/>
                                  </p:stCondLst>
                                  <p:childTnLst>
                                    <p:set>
                                      <p:cBhvr>
                                        <p:cTn id="37" dur="1" fill="hold">
                                          <p:stCondLst>
                                            <p:cond delay="0"/>
                                          </p:stCondLst>
                                        </p:cTn>
                                        <p:tgtEl>
                                          <p:spTgt spid="4"/>
                                        </p:tgtEl>
                                        <p:attrNameLst>
                                          <p:attrName>style.visibility</p:attrName>
                                        </p:attrNameLst>
                                      </p:cBhvr>
                                      <p:to>
                                        <p:strVal val="visible"/>
                                      </p:to>
                                    </p:set>
                                    <p:anim calcmode="lin" valueType="num">
                                      <p:cBhvr additive="base">
                                        <p:cTn id="38" dur="1000" fill="hold"/>
                                        <p:tgtEl>
                                          <p:spTgt spid="4"/>
                                        </p:tgtEl>
                                        <p:attrNameLst>
                                          <p:attrName>ppt_x</p:attrName>
                                        </p:attrNameLst>
                                      </p:cBhvr>
                                      <p:tavLst>
                                        <p:tav tm="0">
                                          <p:val>
                                            <p:strVal val="0-#ppt_w/2"/>
                                          </p:val>
                                        </p:tav>
                                        <p:tav tm="100000">
                                          <p:val>
                                            <p:strVal val="#ppt_x"/>
                                          </p:val>
                                        </p:tav>
                                      </p:tavLst>
                                    </p:anim>
                                    <p:anim calcmode="lin" valueType="num">
                                      <p:cBhvr additive="base">
                                        <p:cTn id="39" dur="1000" fill="hold"/>
                                        <p:tgtEl>
                                          <p:spTgt spid="4"/>
                                        </p:tgtEl>
                                        <p:attrNameLst>
                                          <p:attrName>ppt_y</p:attrName>
                                        </p:attrNameLst>
                                      </p:cBhvr>
                                      <p:tavLst>
                                        <p:tav tm="0">
                                          <p:val>
                                            <p:strVal val="1+#ppt_h/2"/>
                                          </p:val>
                                        </p:tav>
                                        <p:tav tm="100000">
                                          <p:val>
                                            <p:strVal val="#ppt_y"/>
                                          </p:val>
                                        </p:tav>
                                      </p:tavLst>
                                    </p:anim>
                                  </p:childTnLst>
                                </p:cTn>
                              </p:par>
                              <p:par>
                                <p:cTn id="40" presetID="2" presetClass="entr" presetSubtype="4" decel="100000" fill="hold" nodeType="withEffect">
                                  <p:stCondLst>
                                    <p:cond delay="750"/>
                                  </p:stCondLst>
                                  <p:childTnLst>
                                    <p:set>
                                      <p:cBhvr>
                                        <p:cTn id="41" dur="1" fill="hold">
                                          <p:stCondLst>
                                            <p:cond delay="0"/>
                                          </p:stCondLst>
                                        </p:cTn>
                                        <p:tgtEl>
                                          <p:spTgt spid="5"/>
                                        </p:tgtEl>
                                        <p:attrNameLst>
                                          <p:attrName>style.visibility</p:attrName>
                                        </p:attrNameLst>
                                      </p:cBhvr>
                                      <p:to>
                                        <p:strVal val="visible"/>
                                      </p:to>
                                    </p:set>
                                    <p:anim calcmode="lin" valueType="num">
                                      <p:cBhvr additive="base">
                                        <p:cTn id="42" dur="1000" fill="hold"/>
                                        <p:tgtEl>
                                          <p:spTgt spid="5"/>
                                        </p:tgtEl>
                                        <p:attrNameLst>
                                          <p:attrName>ppt_x</p:attrName>
                                        </p:attrNameLst>
                                      </p:cBhvr>
                                      <p:tavLst>
                                        <p:tav tm="0">
                                          <p:val>
                                            <p:strVal val="#ppt_x"/>
                                          </p:val>
                                        </p:tav>
                                        <p:tav tm="100000">
                                          <p:val>
                                            <p:strVal val="#ppt_x"/>
                                          </p:val>
                                        </p:tav>
                                      </p:tavLst>
                                    </p:anim>
                                    <p:anim calcmode="lin" valueType="num">
                                      <p:cBhvr additive="base">
                                        <p:cTn id="43" dur="1000" fill="hold"/>
                                        <p:tgtEl>
                                          <p:spTgt spid="5"/>
                                        </p:tgtEl>
                                        <p:attrNameLst>
                                          <p:attrName>ppt_y</p:attrName>
                                        </p:attrNameLst>
                                      </p:cBhvr>
                                      <p:tavLst>
                                        <p:tav tm="0">
                                          <p:val>
                                            <p:strVal val="1+#ppt_h/2"/>
                                          </p:val>
                                        </p:tav>
                                        <p:tav tm="100000">
                                          <p:val>
                                            <p:strVal val="#ppt_y"/>
                                          </p:val>
                                        </p:tav>
                                      </p:tavLst>
                                    </p:anim>
                                  </p:childTnLst>
                                </p:cTn>
                              </p:par>
                              <p:par>
                                <p:cTn id="44" presetID="2" presetClass="entr" presetSubtype="6" decel="100000" fill="hold" nodeType="withEffect">
                                  <p:stCondLst>
                                    <p:cond delay="1000"/>
                                  </p:stCondLst>
                                  <p:childTnLst>
                                    <p:set>
                                      <p:cBhvr>
                                        <p:cTn id="45" dur="1" fill="hold">
                                          <p:stCondLst>
                                            <p:cond delay="0"/>
                                          </p:stCondLst>
                                        </p:cTn>
                                        <p:tgtEl>
                                          <p:spTgt spid="6"/>
                                        </p:tgtEl>
                                        <p:attrNameLst>
                                          <p:attrName>style.visibility</p:attrName>
                                        </p:attrNameLst>
                                      </p:cBhvr>
                                      <p:to>
                                        <p:strVal val="visible"/>
                                      </p:to>
                                    </p:set>
                                    <p:anim calcmode="lin" valueType="num">
                                      <p:cBhvr additive="base">
                                        <p:cTn id="46" dur="1000" fill="hold"/>
                                        <p:tgtEl>
                                          <p:spTgt spid="6"/>
                                        </p:tgtEl>
                                        <p:attrNameLst>
                                          <p:attrName>ppt_x</p:attrName>
                                        </p:attrNameLst>
                                      </p:cBhvr>
                                      <p:tavLst>
                                        <p:tav tm="0">
                                          <p:val>
                                            <p:strVal val="1+#ppt_w/2"/>
                                          </p:val>
                                        </p:tav>
                                        <p:tav tm="100000">
                                          <p:val>
                                            <p:strVal val="#ppt_x"/>
                                          </p:val>
                                        </p:tav>
                                      </p:tavLst>
                                    </p:anim>
                                    <p:anim calcmode="lin" valueType="num">
                                      <p:cBhvr additive="base">
                                        <p:cTn id="47" dur="1000" fill="hold"/>
                                        <p:tgtEl>
                                          <p:spTgt spid="6"/>
                                        </p:tgtEl>
                                        <p:attrNameLst>
                                          <p:attrName>ppt_y</p:attrName>
                                        </p:attrNameLst>
                                      </p:cBhvr>
                                      <p:tavLst>
                                        <p:tav tm="0">
                                          <p:val>
                                            <p:strVal val="1+#ppt_h/2"/>
                                          </p:val>
                                        </p:tav>
                                        <p:tav tm="100000">
                                          <p:val>
                                            <p:strVal val="#ppt_y"/>
                                          </p:val>
                                        </p:tav>
                                      </p:tavLst>
                                    </p:anim>
                                  </p:childTnLst>
                                </p:cTn>
                              </p:par>
                              <p:par>
                                <p:cTn id="48" presetID="2" presetClass="entr" presetSubtype="2" decel="100000" fill="hold" nodeType="withEffect">
                                  <p:stCondLst>
                                    <p:cond delay="1250"/>
                                  </p:stCondLst>
                                  <p:childTnLst>
                                    <p:set>
                                      <p:cBhvr>
                                        <p:cTn id="49" dur="1" fill="hold">
                                          <p:stCondLst>
                                            <p:cond delay="0"/>
                                          </p:stCondLst>
                                        </p:cTn>
                                        <p:tgtEl>
                                          <p:spTgt spid="7"/>
                                        </p:tgtEl>
                                        <p:attrNameLst>
                                          <p:attrName>style.visibility</p:attrName>
                                        </p:attrNameLst>
                                      </p:cBhvr>
                                      <p:to>
                                        <p:strVal val="visible"/>
                                      </p:to>
                                    </p:set>
                                    <p:anim calcmode="lin" valueType="num">
                                      <p:cBhvr additive="base">
                                        <p:cTn id="50" dur="1000" fill="hold"/>
                                        <p:tgtEl>
                                          <p:spTgt spid="7"/>
                                        </p:tgtEl>
                                        <p:attrNameLst>
                                          <p:attrName>ppt_x</p:attrName>
                                        </p:attrNameLst>
                                      </p:cBhvr>
                                      <p:tavLst>
                                        <p:tav tm="0">
                                          <p:val>
                                            <p:strVal val="1+#ppt_w/2"/>
                                          </p:val>
                                        </p:tav>
                                        <p:tav tm="100000">
                                          <p:val>
                                            <p:strVal val="#ppt_x"/>
                                          </p:val>
                                        </p:tav>
                                      </p:tavLst>
                                    </p:anim>
                                    <p:anim calcmode="lin" valueType="num">
                                      <p:cBhvr additive="base">
                                        <p:cTn id="51" dur="1000" fill="hold"/>
                                        <p:tgtEl>
                                          <p:spTgt spid="7"/>
                                        </p:tgtEl>
                                        <p:attrNameLst>
                                          <p:attrName>ppt_y</p:attrName>
                                        </p:attrNameLst>
                                      </p:cBhvr>
                                      <p:tavLst>
                                        <p:tav tm="0">
                                          <p:val>
                                            <p:strVal val="#ppt_y"/>
                                          </p:val>
                                        </p:tav>
                                        <p:tav tm="100000">
                                          <p:val>
                                            <p:strVal val="#ppt_y"/>
                                          </p:val>
                                        </p:tav>
                                      </p:tavLst>
                                    </p:anim>
                                  </p:childTnLst>
                                </p:cTn>
                              </p:par>
                              <p:par>
                                <p:cTn id="52" presetID="10" presetClass="entr" presetSubtype="0" fill="hold" grpId="0" nodeType="withEffect">
                                  <p:stCondLst>
                                    <p:cond delay="750"/>
                                  </p:stCondLst>
                                  <p:childTnLst>
                                    <p:set>
                                      <p:cBhvr>
                                        <p:cTn id="53" dur="1" fill="hold">
                                          <p:stCondLst>
                                            <p:cond delay="0"/>
                                          </p:stCondLst>
                                        </p:cTn>
                                        <p:tgtEl>
                                          <p:spTgt spid="34"/>
                                        </p:tgtEl>
                                        <p:attrNameLst>
                                          <p:attrName>style.visibility</p:attrName>
                                        </p:attrNameLst>
                                      </p:cBhvr>
                                      <p:to>
                                        <p:strVal val="visible"/>
                                      </p:to>
                                    </p:set>
                                    <p:animEffect transition="in" filter="fade">
                                      <p:cBhvr>
                                        <p:cTn id="54" dur="500"/>
                                        <p:tgtEl>
                                          <p:spTgt spid="34"/>
                                        </p:tgtEl>
                                      </p:cBhvr>
                                    </p:animEffect>
                                  </p:childTnLst>
                                </p:cTn>
                              </p:par>
                              <p:par>
                                <p:cTn id="55" presetID="10" presetClass="entr" presetSubtype="0" fill="hold" grpId="0" nodeType="withEffect">
                                  <p:stCondLst>
                                    <p:cond delay="1000"/>
                                  </p:stCondLst>
                                  <p:childTnLst>
                                    <p:set>
                                      <p:cBhvr>
                                        <p:cTn id="56" dur="1" fill="hold">
                                          <p:stCondLst>
                                            <p:cond delay="0"/>
                                          </p:stCondLst>
                                        </p:cTn>
                                        <p:tgtEl>
                                          <p:spTgt spid="36"/>
                                        </p:tgtEl>
                                        <p:attrNameLst>
                                          <p:attrName>style.visibility</p:attrName>
                                        </p:attrNameLst>
                                      </p:cBhvr>
                                      <p:to>
                                        <p:strVal val="visible"/>
                                      </p:to>
                                    </p:set>
                                    <p:animEffect transition="in" filter="fade">
                                      <p:cBhvr>
                                        <p:cTn id="57" dur="500"/>
                                        <p:tgtEl>
                                          <p:spTgt spid="36"/>
                                        </p:tgtEl>
                                      </p:cBhvr>
                                    </p:animEffect>
                                  </p:childTnLst>
                                </p:cTn>
                              </p:par>
                              <p:par>
                                <p:cTn id="58" presetID="10" presetClass="entr" presetSubtype="0" fill="hold" grpId="0" nodeType="withEffect">
                                  <p:stCondLst>
                                    <p:cond delay="1250"/>
                                  </p:stCondLst>
                                  <p:childTnLst>
                                    <p:set>
                                      <p:cBhvr>
                                        <p:cTn id="59" dur="1" fill="hold">
                                          <p:stCondLst>
                                            <p:cond delay="0"/>
                                          </p:stCondLst>
                                        </p:cTn>
                                        <p:tgtEl>
                                          <p:spTgt spid="33"/>
                                        </p:tgtEl>
                                        <p:attrNameLst>
                                          <p:attrName>style.visibility</p:attrName>
                                        </p:attrNameLst>
                                      </p:cBhvr>
                                      <p:to>
                                        <p:strVal val="visible"/>
                                      </p:to>
                                    </p:set>
                                    <p:animEffect transition="in" filter="fade">
                                      <p:cBhvr>
                                        <p:cTn id="60" dur="500"/>
                                        <p:tgtEl>
                                          <p:spTgt spid="33"/>
                                        </p:tgtEl>
                                      </p:cBhvr>
                                    </p:animEffect>
                                  </p:childTnLst>
                                </p:cTn>
                              </p:par>
                              <p:par>
                                <p:cTn id="61" presetID="10" presetClass="entr" presetSubtype="0" fill="hold" grpId="0" nodeType="withEffect">
                                  <p:stCondLst>
                                    <p:cond delay="1500"/>
                                  </p:stCondLst>
                                  <p:childTnLst>
                                    <p:set>
                                      <p:cBhvr>
                                        <p:cTn id="62" dur="1" fill="hold">
                                          <p:stCondLst>
                                            <p:cond delay="0"/>
                                          </p:stCondLst>
                                        </p:cTn>
                                        <p:tgtEl>
                                          <p:spTgt spid="35"/>
                                        </p:tgtEl>
                                        <p:attrNameLst>
                                          <p:attrName>style.visibility</p:attrName>
                                        </p:attrNameLst>
                                      </p:cBhvr>
                                      <p:to>
                                        <p:strVal val="visible"/>
                                      </p:to>
                                    </p:set>
                                    <p:animEffect transition="in" filter="fade">
                                      <p:cBhvr>
                                        <p:cTn id="63" dur="500"/>
                                        <p:tgtEl>
                                          <p:spTgt spid="35"/>
                                        </p:tgtEl>
                                      </p:cBhvr>
                                    </p:animEffect>
                                  </p:childTnLst>
                                </p:cTn>
                              </p:par>
                              <p:par>
                                <p:cTn id="64" presetID="10" presetClass="entr" presetSubtype="0" fill="hold" grpId="0" nodeType="withEffect">
                                  <p:stCondLst>
                                    <p:cond delay="1750"/>
                                  </p:stCondLst>
                                  <p:childTnLst>
                                    <p:set>
                                      <p:cBhvr>
                                        <p:cTn id="65" dur="1" fill="hold">
                                          <p:stCondLst>
                                            <p:cond delay="0"/>
                                          </p:stCondLst>
                                        </p:cTn>
                                        <p:tgtEl>
                                          <p:spTgt spid="37"/>
                                        </p:tgtEl>
                                        <p:attrNameLst>
                                          <p:attrName>style.visibility</p:attrName>
                                        </p:attrNameLst>
                                      </p:cBhvr>
                                      <p:to>
                                        <p:strVal val="visible"/>
                                      </p:to>
                                    </p:set>
                                    <p:animEffect transition="in" filter="fade">
                                      <p:cBhvr>
                                        <p:cTn id="66" dur="500"/>
                                        <p:tgtEl>
                                          <p:spTgt spid="37"/>
                                        </p:tgtEl>
                                      </p:cBhvr>
                                    </p:animEffect>
                                  </p:childTnLst>
                                </p:cTn>
                              </p:par>
                              <p:par>
                                <p:cTn id="67" presetID="10" presetClass="entr" presetSubtype="0" fill="hold" grpId="0" nodeType="withEffect">
                                  <p:stCondLst>
                                    <p:cond delay="750"/>
                                  </p:stCondLst>
                                  <p:childTnLst>
                                    <p:set>
                                      <p:cBhvr>
                                        <p:cTn id="68" dur="1" fill="hold">
                                          <p:stCondLst>
                                            <p:cond delay="0"/>
                                          </p:stCondLst>
                                        </p:cTn>
                                        <p:tgtEl>
                                          <p:spTgt spid="44"/>
                                        </p:tgtEl>
                                        <p:attrNameLst>
                                          <p:attrName>style.visibility</p:attrName>
                                        </p:attrNameLst>
                                      </p:cBhvr>
                                      <p:to>
                                        <p:strVal val="visible"/>
                                      </p:to>
                                    </p:set>
                                    <p:animEffect transition="in" filter="fade">
                                      <p:cBhvr>
                                        <p:cTn id="69" dur="500"/>
                                        <p:tgtEl>
                                          <p:spTgt spid="44"/>
                                        </p:tgtEl>
                                      </p:cBhvr>
                                    </p:animEffect>
                                  </p:childTnLst>
                                </p:cTn>
                              </p:par>
                              <p:par>
                                <p:cTn id="70" presetID="10" presetClass="entr" presetSubtype="0" fill="hold" grpId="0" nodeType="withEffect">
                                  <p:stCondLst>
                                    <p:cond delay="1000"/>
                                  </p:stCondLst>
                                  <p:childTnLst>
                                    <p:set>
                                      <p:cBhvr>
                                        <p:cTn id="71" dur="1" fill="hold">
                                          <p:stCondLst>
                                            <p:cond delay="0"/>
                                          </p:stCondLst>
                                        </p:cTn>
                                        <p:tgtEl>
                                          <p:spTgt spid="46"/>
                                        </p:tgtEl>
                                        <p:attrNameLst>
                                          <p:attrName>style.visibility</p:attrName>
                                        </p:attrNameLst>
                                      </p:cBhvr>
                                      <p:to>
                                        <p:strVal val="visible"/>
                                      </p:to>
                                    </p:set>
                                    <p:animEffect transition="in" filter="fade">
                                      <p:cBhvr>
                                        <p:cTn id="72" dur="500"/>
                                        <p:tgtEl>
                                          <p:spTgt spid="46"/>
                                        </p:tgtEl>
                                      </p:cBhvr>
                                    </p:animEffect>
                                  </p:childTnLst>
                                </p:cTn>
                              </p:par>
                              <p:par>
                                <p:cTn id="73" presetID="10" presetClass="entr" presetSubtype="0" fill="hold" grpId="0" nodeType="withEffect">
                                  <p:stCondLst>
                                    <p:cond delay="1250"/>
                                  </p:stCondLst>
                                  <p:childTnLst>
                                    <p:set>
                                      <p:cBhvr>
                                        <p:cTn id="74" dur="1" fill="hold">
                                          <p:stCondLst>
                                            <p:cond delay="0"/>
                                          </p:stCondLst>
                                        </p:cTn>
                                        <p:tgtEl>
                                          <p:spTgt spid="48"/>
                                        </p:tgtEl>
                                        <p:attrNameLst>
                                          <p:attrName>style.visibility</p:attrName>
                                        </p:attrNameLst>
                                      </p:cBhvr>
                                      <p:to>
                                        <p:strVal val="visible"/>
                                      </p:to>
                                    </p:set>
                                    <p:animEffect transition="in" filter="fade">
                                      <p:cBhvr>
                                        <p:cTn id="75" dur="500"/>
                                        <p:tgtEl>
                                          <p:spTgt spid="48"/>
                                        </p:tgtEl>
                                      </p:cBhvr>
                                    </p:animEffect>
                                  </p:childTnLst>
                                </p:cTn>
                              </p:par>
                              <p:par>
                                <p:cTn id="76" presetID="10" presetClass="entr" presetSubtype="0" fill="hold" grpId="0" nodeType="withEffect">
                                  <p:stCondLst>
                                    <p:cond delay="1500"/>
                                  </p:stCondLst>
                                  <p:childTnLst>
                                    <p:set>
                                      <p:cBhvr>
                                        <p:cTn id="77" dur="1" fill="hold">
                                          <p:stCondLst>
                                            <p:cond delay="0"/>
                                          </p:stCondLst>
                                        </p:cTn>
                                        <p:tgtEl>
                                          <p:spTgt spid="47"/>
                                        </p:tgtEl>
                                        <p:attrNameLst>
                                          <p:attrName>style.visibility</p:attrName>
                                        </p:attrNameLst>
                                      </p:cBhvr>
                                      <p:to>
                                        <p:strVal val="visible"/>
                                      </p:to>
                                    </p:set>
                                    <p:animEffect transition="in" filter="fade">
                                      <p:cBhvr>
                                        <p:cTn id="78" dur="500"/>
                                        <p:tgtEl>
                                          <p:spTgt spid="47"/>
                                        </p:tgtEl>
                                      </p:cBhvr>
                                    </p:animEffect>
                                  </p:childTnLst>
                                </p:cTn>
                              </p:par>
                              <p:par>
                                <p:cTn id="79" presetID="10" presetClass="entr" presetSubtype="0" fill="hold" grpId="0" nodeType="withEffect">
                                  <p:stCondLst>
                                    <p:cond delay="1750"/>
                                  </p:stCondLst>
                                  <p:childTnLst>
                                    <p:set>
                                      <p:cBhvr>
                                        <p:cTn id="80" dur="1" fill="hold">
                                          <p:stCondLst>
                                            <p:cond delay="0"/>
                                          </p:stCondLst>
                                        </p:cTn>
                                        <p:tgtEl>
                                          <p:spTgt spid="45"/>
                                        </p:tgtEl>
                                        <p:attrNameLst>
                                          <p:attrName>style.visibility</p:attrName>
                                        </p:attrNameLst>
                                      </p:cBhvr>
                                      <p:to>
                                        <p:strVal val="visible"/>
                                      </p:to>
                                    </p:set>
                                    <p:animEffect transition="in" filter="fade">
                                      <p:cBhvr>
                                        <p:cTn id="81"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9" grpId="0" animBg="1"/>
      <p:bldP spid="10" grpId="0" animBg="1"/>
      <p:bldP spid="11" grpId="0" animBg="1"/>
      <p:bldP spid="12" grpId="0" animBg="1"/>
      <p:bldP spid="13" grpId="0" animBg="1"/>
      <p:bldP spid="44" grpId="0"/>
      <p:bldP spid="45" grpId="0"/>
      <p:bldP spid="46" grpId="0"/>
      <p:bldP spid="47" grpId="0"/>
      <p:bldP spid="48" grpId="0"/>
      <p:bldP spid="33" grpId="0" animBg="1"/>
      <p:bldP spid="34" grpId="0" animBg="1"/>
      <p:bldP spid="35" grpId="0" animBg="1"/>
      <p:bldP spid="36" grpId="0" animBg="1"/>
      <p:bldP spid="37" grpId="0" animBg="1"/>
      <p:bldP spid="78" grpId="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 name="Group 10">
            <a:extLst>
              <a:ext uri="{FF2B5EF4-FFF2-40B4-BE49-F238E27FC236}">
                <a16:creationId xmlns:a16="http://schemas.microsoft.com/office/drawing/2014/main" id="{4527E2A7-3F52-467A-B652-D899354E5F89}"/>
              </a:ext>
            </a:extLst>
          </p:cNvPr>
          <p:cNvGrpSpPr/>
          <p:nvPr/>
        </p:nvGrpSpPr>
        <p:grpSpPr>
          <a:xfrm>
            <a:off x="7972425" y="1912938"/>
            <a:ext cx="338138" cy="339725"/>
            <a:chOff x="7972425" y="1912938"/>
            <a:chExt cx="338138" cy="339725"/>
          </a:xfrm>
        </p:grpSpPr>
        <p:sp>
          <p:nvSpPr>
            <p:cNvPr id="18" name="Oval 18">
              <a:extLst>
                <a:ext uri="{FF2B5EF4-FFF2-40B4-BE49-F238E27FC236}">
                  <a16:creationId xmlns:a16="http://schemas.microsoft.com/office/drawing/2014/main" id="{61C85BBD-2BE6-456C-ABA9-9EFE4E1C5135}"/>
                </a:ext>
              </a:extLst>
            </p:cNvPr>
            <p:cNvSpPr>
              <a:spLocks noChangeArrowheads="1"/>
            </p:cNvSpPr>
            <p:nvPr/>
          </p:nvSpPr>
          <p:spPr bwMode="auto">
            <a:xfrm>
              <a:off x="7972425" y="1912938"/>
              <a:ext cx="338138" cy="3397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6">
              <a:extLst>
                <a:ext uri="{FF2B5EF4-FFF2-40B4-BE49-F238E27FC236}">
                  <a16:creationId xmlns:a16="http://schemas.microsoft.com/office/drawing/2014/main" id="{8ACCD81A-AB37-4200-9455-58D2D2B11EB7}"/>
                </a:ext>
              </a:extLst>
            </p:cNvPr>
            <p:cNvSpPr>
              <a:spLocks/>
            </p:cNvSpPr>
            <p:nvPr/>
          </p:nvSpPr>
          <p:spPr bwMode="auto">
            <a:xfrm>
              <a:off x="8081963" y="2020888"/>
              <a:ext cx="119063" cy="125413"/>
            </a:xfrm>
            <a:custGeom>
              <a:avLst/>
              <a:gdLst>
                <a:gd name="T0" fmla="*/ 0 w 75"/>
                <a:gd name="T1" fmla="*/ 33 h 79"/>
                <a:gd name="T2" fmla="*/ 41 w 75"/>
                <a:gd name="T3" fmla="*/ 79 h 79"/>
                <a:gd name="T4" fmla="*/ 75 w 75"/>
                <a:gd name="T5" fmla="*/ 0 h 79"/>
              </a:gdLst>
              <a:ahLst/>
              <a:cxnLst>
                <a:cxn ang="0">
                  <a:pos x="T0" y="T1"/>
                </a:cxn>
                <a:cxn ang="0">
                  <a:pos x="T2" y="T3"/>
                </a:cxn>
                <a:cxn ang="0">
                  <a:pos x="T4" y="T5"/>
                </a:cxn>
              </a:cxnLst>
              <a:rect l="0" t="0" r="r" b="b"/>
              <a:pathLst>
                <a:path w="75" h="79">
                  <a:moveTo>
                    <a:pt x="0" y="33"/>
                  </a:moveTo>
                  <a:lnTo>
                    <a:pt x="41" y="79"/>
                  </a:lnTo>
                  <a:lnTo>
                    <a:pt x="75" y="0"/>
                  </a:lnTo>
                </a:path>
              </a:pathLst>
            </a:custGeom>
            <a:noFill/>
            <a:ln w="3016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12" name="Group 11">
            <a:extLst>
              <a:ext uri="{FF2B5EF4-FFF2-40B4-BE49-F238E27FC236}">
                <a16:creationId xmlns:a16="http://schemas.microsoft.com/office/drawing/2014/main" id="{90F79655-1D2C-413C-A59D-93E73D0AE5DF}"/>
              </a:ext>
            </a:extLst>
          </p:cNvPr>
          <p:cNvGrpSpPr/>
          <p:nvPr/>
        </p:nvGrpSpPr>
        <p:grpSpPr>
          <a:xfrm>
            <a:off x="7972425" y="2916238"/>
            <a:ext cx="338138" cy="339725"/>
            <a:chOff x="7972425" y="2916238"/>
            <a:chExt cx="338138" cy="339725"/>
          </a:xfrm>
        </p:grpSpPr>
        <p:sp>
          <p:nvSpPr>
            <p:cNvPr id="20" name="Oval 20">
              <a:extLst>
                <a:ext uri="{FF2B5EF4-FFF2-40B4-BE49-F238E27FC236}">
                  <a16:creationId xmlns:a16="http://schemas.microsoft.com/office/drawing/2014/main" id="{A04B378B-803E-4158-A0DE-6771BF40CACF}"/>
                </a:ext>
              </a:extLst>
            </p:cNvPr>
            <p:cNvSpPr>
              <a:spLocks noChangeArrowheads="1"/>
            </p:cNvSpPr>
            <p:nvPr/>
          </p:nvSpPr>
          <p:spPr bwMode="auto">
            <a:xfrm>
              <a:off x="7972425" y="2916238"/>
              <a:ext cx="338138" cy="3397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7">
              <a:extLst>
                <a:ext uri="{FF2B5EF4-FFF2-40B4-BE49-F238E27FC236}">
                  <a16:creationId xmlns:a16="http://schemas.microsoft.com/office/drawing/2014/main" id="{D5872DCD-9EBA-476D-9B06-9CE14B01A9BC}"/>
                </a:ext>
              </a:extLst>
            </p:cNvPr>
            <p:cNvSpPr>
              <a:spLocks/>
            </p:cNvSpPr>
            <p:nvPr/>
          </p:nvSpPr>
          <p:spPr bwMode="auto">
            <a:xfrm>
              <a:off x="8081963" y="3022600"/>
              <a:ext cx="119063" cy="125413"/>
            </a:xfrm>
            <a:custGeom>
              <a:avLst/>
              <a:gdLst>
                <a:gd name="T0" fmla="*/ 0 w 75"/>
                <a:gd name="T1" fmla="*/ 34 h 79"/>
                <a:gd name="T2" fmla="*/ 41 w 75"/>
                <a:gd name="T3" fmla="*/ 79 h 79"/>
                <a:gd name="T4" fmla="*/ 75 w 75"/>
                <a:gd name="T5" fmla="*/ 0 h 79"/>
              </a:gdLst>
              <a:ahLst/>
              <a:cxnLst>
                <a:cxn ang="0">
                  <a:pos x="T0" y="T1"/>
                </a:cxn>
                <a:cxn ang="0">
                  <a:pos x="T2" y="T3"/>
                </a:cxn>
                <a:cxn ang="0">
                  <a:pos x="T4" y="T5"/>
                </a:cxn>
              </a:cxnLst>
              <a:rect l="0" t="0" r="r" b="b"/>
              <a:pathLst>
                <a:path w="75" h="79">
                  <a:moveTo>
                    <a:pt x="0" y="34"/>
                  </a:moveTo>
                  <a:lnTo>
                    <a:pt x="41" y="79"/>
                  </a:lnTo>
                  <a:lnTo>
                    <a:pt x="75" y="0"/>
                  </a:lnTo>
                </a:path>
              </a:pathLst>
            </a:custGeom>
            <a:noFill/>
            <a:ln w="3016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13" name="Group 12">
            <a:extLst>
              <a:ext uri="{FF2B5EF4-FFF2-40B4-BE49-F238E27FC236}">
                <a16:creationId xmlns:a16="http://schemas.microsoft.com/office/drawing/2014/main" id="{A0B32A5C-520C-47F8-B993-8018FEEA1734}"/>
              </a:ext>
            </a:extLst>
          </p:cNvPr>
          <p:cNvGrpSpPr/>
          <p:nvPr/>
        </p:nvGrpSpPr>
        <p:grpSpPr>
          <a:xfrm>
            <a:off x="7972425" y="3917950"/>
            <a:ext cx="338138" cy="342900"/>
            <a:chOff x="7972425" y="3917950"/>
            <a:chExt cx="338138" cy="342900"/>
          </a:xfrm>
        </p:grpSpPr>
        <p:sp>
          <p:nvSpPr>
            <p:cNvPr id="22" name="Oval 22">
              <a:extLst>
                <a:ext uri="{FF2B5EF4-FFF2-40B4-BE49-F238E27FC236}">
                  <a16:creationId xmlns:a16="http://schemas.microsoft.com/office/drawing/2014/main" id="{5297A4B0-5C26-4B02-92AD-5EA03979FEDA}"/>
                </a:ext>
              </a:extLst>
            </p:cNvPr>
            <p:cNvSpPr>
              <a:spLocks noChangeArrowheads="1"/>
            </p:cNvSpPr>
            <p:nvPr/>
          </p:nvSpPr>
          <p:spPr bwMode="auto">
            <a:xfrm>
              <a:off x="7972425" y="3917950"/>
              <a:ext cx="338138" cy="34290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8">
              <a:extLst>
                <a:ext uri="{FF2B5EF4-FFF2-40B4-BE49-F238E27FC236}">
                  <a16:creationId xmlns:a16="http://schemas.microsoft.com/office/drawing/2014/main" id="{A4C66D64-9F8A-4640-914C-0989EB3E071F}"/>
                </a:ext>
              </a:extLst>
            </p:cNvPr>
            <p:cNvSpPr>
              <a:spLocks/>
            </p:cNvSpPr>
            <p:nvPr/>
          </p:nvSpPr>
          <p:spPr bwMode="auto">
            <a:xfrm>
              <a:off x="8081963" y="4025900"/>
              <a:ext cx="119063" cy="125413"/>
            </a:xfrm>
            <a:custGeom>
              <a:avLst/>
              <a:gdLst>
                <a:gd name="T0" fmla="*/ 0 w 75"/>
                <a:gd name="T1" fmla="*/ 33 h 79"/>
                <a:gd name="T2" fmla="*/ 41 w 75"/>
                <a:gd name="T3" fmla="*/ 79 h 79"/>
                <a:gd name="T4" fmla="*/ 75 w 75"/>
                <a:gd name="T5" fmla="*/ 0 h 79"/>
              </a:gdLst>
              <a:ahLst/>
              <a:cxnLst>
                <a:cxn ang="0">
                  <a:pos x="T0" y="T1"/>
                </a:cxn>
                <a:cxn ang="0">
                  <a:pos x="T2" y="T3"/>
                </a:cxn>
                <a:cxn ang="0">
                  <a:pos x="T4" y="T5"/>
                </a:cxn>
              </a:cxnLst>
              <a:rect l="0" t="0" r="r" b="b"/>
              <a:pathLst>
                <a:path w="75" h="79">
                  <a:moveTo>
                    <a:pt x="0" y="33"/>
                  </a:moveTo>
                  <a:lnTo>
                    <a:pt x="41" y="79"/>
                  </a:lnTo>
                  <a:lnTo>
                    <a:pt x="75" y="0"/>
                  </a:lnTo>
                </a:path>
              </a:pathLst>
            </a:custGeom>
            <a:noFill/>
            <a:ln w="3016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19" name="Group 18">
            <a:extLst>
              <a:ext uri="{FF2B5EF4-FFF2-40B4-BE49-F238E27FC236}">
                <a16:creationId xmlns:a16="http://schemas.microsoft.com/office/drawing/2014/main" id="{FD6574BA-78E2-4F0B-B10A-3AB5B3E77211}"/>
              </a:ext>
            </a:extLst>
          </p:cNvPr>
          <p:cNvGrpSpPr/>
          <p:nvPr/>
        </p:nvGrpSpPr>
        <p:grpSpPr>
          <a:xfrm>
            <a:off x="7972425" y="4921250"/>
            <a:ext cx="338138" cy="342900"/>
            <a:chOff x="7972425" y="4921250"/>
            <a:chExt cx="338138" cy="342900"/>
          </a:xfrm>
        </p:grpSpPr>
        <p:sp>
          <p:nvSpPr>
            <p:cNvPr id="24" name="Oval 24">
              <a:extLst>
                <a:ext uri="{FF2B5EF4-FFF2-40B4-BE49-F238E27FC236}">
                  <a16:creationId xmlns:a16="http://schemas.microsoft.com/office/drawing/2014/main" id="{EC744103-EEA4-419F-B120-37ACF55160AC}"/>
                </a:ext>
              </a:extLst>
            </p:cNvPr>
            <p:cNvSpPr>
              <a:spLocks noChangeArrowheads="1"/>
            </p:cNvSpPr>
            <p:nvPr/>
          </p:nvSpPr>
          <p:spPr bwMode="auto">
            <a:xfrm>
              <a:off x="7972425" y="4921250"/>
              <a:ext cx="338138" cy="3429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9">
              <a:extLst>
                <a:ext uri="{FF2B5EF4-FFF2-40B4-BE49-F238E27FC236}">
                  <a16:creationId xmlns:a16="http://schemas.microsoft.com/office/drawing/2014/main" id="{55EBD553-B389-4F6D-8FB0-4D2683BCFB2C}"/>
                </a:ext>
              </a:extLst>
            </p:cNvPr>
            <p:cNvSpPr>
              <a:spLocks/>
            </p:cNvSpPr>
            <p:nvPr/>
          </p:nvSpPr>
          <p:spPr bwMode="auto">
            <a:xfrm>
              <a:off x="8081963" y="5027613"/>
              <a:ext cx="119063" cy="125413"/>
            </a:xfrm>
            <a:custGeom>
              <a:avLst/>
              <a:gdLst>
                <a:gd name="T0" fmla="*/ 0 w 75"/>
                <a:gd name="T1" fmla="*/ 34 h 79"/>
                <a:gd name="T2" fmla="*/ 41 w 75"/>
                <a:gd name="T3" fmla="*/ 79 h 79"/>
                <a:gd name="T4" fmla="*/ 75 w 75"/>
                <a:gd name="T5" fmla="*/ 0 h 79"/>
              </a:gdLst>
              <a:ahLst/>
              <a:cxnLst>
                <a:cxn ang="0">
                  <a:pos x="T0" y="T1"/>
                </a:cxn>
                <a:cxn ang="0">
                  <a:pos x="T2" y="T3"/>
                </a:cxn>
                <a:cxn ang="0">
                  <a:pos x="T4" y="T5"/>
                </a:cxn>
              </a:cxnLst>
              <a:rect l="0" t="0" r="r" b="b"/>
              <a:pathLst>
                <a:path w="75" h="79">
                  <a:moveTo>
                    <a:pt x="0" y="34"/>
                  </a:moveTo>
                  <a:lnTo>
                    <a:pt x="41" y="79"/>
                  </a:lnTo>
                  <a:lnTo>
                    <a:pt x="75" y="0"/>
                  </a:lnTo>
                </a:path>
              </a:pathLst>
            </a:custGeom>
            <a:noFill/>
            <a:ln w="30163" cap="rnd">
              <a:solidFill>
                <a:schemeClr val="bg2"/>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C026FF7A-D3DD-4ABA-908E-95BA881E4A58}"/>
              </a:ext>
            </a:extLst>
          </p:cNvPr>
          <p:cNvGrpSpPr/>
          <p:nvPr/>
        </p:nvGrpSpPr>
        <p:grpSpPr>
          <a:xfrm>
            <a:off x="2460625" y="1231900"/>
            <a:ext cx="2906713" cy="2908300"/>
            <a:chOff x="2460625" y="1231900"/>
            <a:chExt cx="2906713" cy="2908300"/>
          </a:xfrm>
        </p:grpSpPr>
        <p:sp>
          <p:nvSpPr>
            <p:cNvPr id="9" name="Oval 9">
              <a:extLst>
                <a:ext uri="{FF2B5EF4-FFF2-40B4-BE49-F238E27FC236}">
                  <a16:creationId xmlns:a16="http://schemas.microsoft.com/office/drawing/2014/main" id="{F4ED178D-FFCD-4B7B-A6AC-BEC651B7176C}"/>
                </a:ext>
              </a:extLst>
            </p:cNvPr>
            <p:cNvSpPr>
              <a:spLocks noChangeArrowheads="1"/>
            </p:cNvSpPr>
            <p:nvPr/>
          </p:nvSpPr>
          <p:spPr bwMode="auto">
            <a:xfrm>
              <a:off x="2460625" y="1231900"/>
              <a:ext cx="2906713" cy="2908300"/>
            </a:xfrm>
            <a:prstGeom prst="ellipse">
              <a:avLst/>
            </a:prstGeom>
            <a:solidFill>
              <a:schemeClr val="accent1">
                <a:alpha val="72000"/>
              </a:schemeClr>
            </a:solidFill>
            <a:ln>
              <a:noFill/>
            </a:ln>
            <a:effectLst>
              <a:outerShdw blurRad="228600" dist="114300" dir="2700000" algn="tl" rotWithShape="0">
                <a:schemeClr val="accent1">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0" name="Group 29">
              <a:extLst>
                <a:ext uri="{FF2B5EF4-FFF2-40B4-BE49-F238E27FC236}">
                  <a16:creationId xmlns:a16="http://schemas.microsoft.com/office/drawing/2014/main" id="{5B1AC7C5-3D63-4B72-BD7E-37D7F3ABD9CE}"/>
                </a:ext>
              </a:extLst>
            </p:cNvPr>
            <p:cNvGrpSpPr/>
            <p:nvPr/>
          </p:nvGrpSpPr>
          <p:grpSpPr>
            <a:xfrm>
              <a:off x="2962001" y="1697942"/>
              <a:ext cx="1832490" cy="1832490"/>
              <a:chOff x="7017281" y="2258750"/>
              <a:chExt cx="1072619" cy="1072619"/>
            </a:xfrm>
            <a:effectLst>
              <a:outerShdw blurRad="152400" dist="88900" dir="2700000" algn="tl" rotWithShape="0">
                <a:prstClr val="black">
                  <a:alpha val="24000"/>
                </a:prstClr>
              </a:outerShdw>
            </a:effectLst>
          </p:grpSpPr>
          <p:sp>
            <p:nvSpPr>
              <p:cNvPr id="31" name="Oval 30">
                <a:extLst>
                  <a:ext uri="{FF2B5EF4-FFF2-40B4-BE49-F238E27FC236}">
                    <a16:creationId xmlns:a16="http://schemas.microsoft.com/office/drawing/2014/main" id="{4D6D4D9B-620A-4AA4-89F2-B2D26036DAE5}"/>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Oval 31">
                <a:extLst>
                  <a:ext uri="{FF2B5EF4-FFF2-40B4-BE49-F238E27FC236}">
                    <a16:creationId xmlns:a16="http://schemas.microsoft.com/office/drawing/2014/main" id="{E87C61A1-A3F6-4E5F-993E-5EB5B2D2C9FA}"/>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3" name="Oval 32">
                <a:extLst>
                  <a:ext uri="{FF2B5EF4-FFF2-40B4-BE49-F238E27FC236}">
                    <a16:creationId xmlns:a16="http://schemas.microsoft.com/office/drawing/2014/main" id="{F8E1314F-1E68-4CEE-BFD7-FA10B8DB9E80}"/>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3" name="Group 2">
            <a:extLst>
              <a:ext uri="{FF2B5EF4-FFF2-40B4-BE49-F238E27FC236}">
                <a16:creationId xmlns:a16="http://schemas.microsoft.com/office/drawing/2014/main" id="{B8BC09C0-09C8-4B26-B5A9-6D6308E53216}"/>
              </a:ext>
            </a:extLst>
          </p:cNvPr>
          <p:cNvGrpSpPr/>
          <p:nvPr/>
        </p:nvGrpSpPr>
        <p:grpSpPr>
          <a:xfrm>
            <a:off x="998538" y="2508250"/>
            <a:ext cx="2613025" cy="2614613"/>
            <a:chOff x="998538" y="2508250"/>
            <a:chExt cx="2613025" cy="2614613"/>
          </a:xfrm>
        </p:grpSpPr>
        <p:sp>
          <p:nvSpPr>
            <p:cNvPr id="8" name="Freeform 8">
              <a:extLst>
                <a:ext uri="{FF2B5EF4-FFF2-40B4-BE49-F238E27FC236}">
                  <a16:creationId xmlns:a16="http://schemas.microsoft.com/office/drawing/2014/main" id="{1D74053F-FA55-419E-A59D-9592F9D5392A}"/>
                </a:ext>
              </a:extLst>
            </p:cNvPr>
            <p:cNvSpPr>
              <a:spLocks/>
            </p:cNvSpPr>
            <p:nvPr/>
          </p:nvSpPr>
          <p:spPr bwMode="auto">
            <a:xfrm>
              <a:off x="998538" y="2508250"/>
              <a:ext cx="2613025" cy="2614613"/>
            </a:xfrm>
            <a:custGeom>
              <a:avLst/>
              <a:gdLst>
                <a:gd name="T0" fmla="*/ 170 w 686"/>
                <a:gd name="T1" fmla="*/ 96 h 686"/>
                <a:gd name="T2" fmla="*/ 95 w 686"/>
                <a:gd name="T3" fmla="*/ 516 h 686"/>
                <a:gd name="T4" fmla="*/ 516 w 686"/>
                <a:gd name="T5" fmla="*/ 590 h 686"/>
                <a:gd name="T6" fmla="*/ 590 w 686"/>
                <a:gd name="T7" fmla="*/ 170 h 686"/>
                <a:gd name="T8" fmla="*/ 170 w 686"/>
                <a:gd name="T9" fmla="*/ 96 h 686"/>
              </a:gdLst>
              <a:ahLst/>
              <a:cxnLst>
                <a:cxn ang="0">
                  <a:pos x="T0" y="T1"/>
                </a:cxn>
                <a:cxn ang="0">
                  <a:pos x="T2" y="T3"/>
                </a:cxn>
                <a:cxn ang="0">
                  <a:pos x="T4" y="T5"/>
                </a:cxn>
                <a:cxn ang="0">
                  <a:pos x="T6" y="T7"/>
                </a:cxn>
                <a:cxn ang="0">
                  <a:pos x="T8" y="T9"/>
                </a:cxn>
              </a:cxnLst>
              <a:rect l="0" t="0" r="r" b="b"/>
              <a:pathLst>
                <a:path w="686" h="686">
                  <a:moveTo>
                    <a:pt x="170" y="96"/>
                  </a:moveTo>
                  <a:cubicBezTo>
                    <a:pt x="33" y="192"/>
                    <a:pt x="0" y="380"/>
                    <a:pt x="95" y="516"/>
                  </a:cubicBezTo>
                  <a:cubicBezTo>
                    <a:pt x="191" y="653"/>
                    <a:pt x="379" y="686"/>
                    <a:pt x="516" y="590"/>
                  </a:cubicBezTo>
                  <a:cubicBezTo>
                    <a:pt x="652" y="495"/>
                    <a:pt x="686" y="307"/>
                    <a:pt x="590" y="170"/>
                  </a:cubicBezTo>
                  <a:cubicBezTo>
                    <a:pt x="494" y="33"/>
                    <a:pt x="306" y="0"/>
                    <a:pt x="170" y="96"/>
                  </a:cubicBezTo>
                  <a:close/>
                </a:path>
              </a:pathLst>
            </a:custGeom>
            <a:solidFill>
              <a:schemeClr val="accent2">
                <a:alpha val="72000"/>
              </a:schemeClr>
            </a:solidFill>
            <a:ln>
              <a:noFill/>
            </a:ln>
            <a:effectLst>
              <a:outerShdw blurRad="228600" dist="114300" dir="2700000" algn="tl" rotWithShape="0">
                <a:schemeClr val="accent2">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4" name="Group 33">
              <a:extLst>
                <a:ext uri="{FF2B5EF4-FFF2-40B4-BE49-F238E27FC236}">
                  <a16:creationId xmlns:a16="http://schemas.microsoft.com/office/drawing/2014/main" id="{05B7FA42-C974-4E0E-B3E5-B1881DF30B19}"/>
                </a:ext>
              </a:extLst>
            </p:cNvPr>
            <p:cNvGrpSpPr/>
            <p:nvPr/>
          </p:nvGrpSpPr>
          <p:grpSpPr>
            <a:xfrm>
              <a:off x="1538825" y="3036632"/>
              <a:ext cx="1477426" cy="1477426"/>
              <a:chOff x="7017281" y="2258750"/>
              <a:chExt cx="1072619" cy="1072619"/>
            </a:xfrm>
            <a:effectLst>
              <a:outerShdw blurRad="152400" dist="88900" dir="2700000" algn="tl" rotWithShape="0">
                <a:prstClr val="black">
                  <a:alpha val="24000"/>
                </a:prstClr>
              </a:outerShdw>
            </a:effectLst>
          </p:grpSpPr>
          <p:sp>
            <p:nvSpPr>
              <p:cNvPr id="35" name="Oval 34">
                <a:extLst>
                  <a:ext uri="{FF2B5EF4-FFF2-40B4-BE49-F238E27FC236}">
                    <a16:creationId xmlns:a16="http://schemas.microsoft.com/office/drawing/2014/main" id="{C3767205-6838-4F60-9ADE-A1C8A1AF6A12}"/>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Oval 35">
                <a:extLst>
                  <a:ext uri="{FF2B5EF4-FFF2-40B4-BE49-F238E27FC236}">
                    <a16:creationId xmlns:a16="http://schemas.microsoft.com/office/drawing/2014/main" id="{C022135E-9E52-4C58-B232-07B0A9A7FDAD}"/>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37" name="Oval 36">
                <a:extLst>
                  <a:ext uri="{FF2B5EF4-FFF2-40B4-BE49-F238E27FC236}">
                    <a16:creationId xmlns:a16="http://schemas.microsoft.com/office/drawing/2014/main" id="{20613076-5A07-4ABE-9EC6-6FC5FE8FB586}"/>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4" name="Group 3">
            <a:extLst>
              <a:ext uri="{FF2B5EF4-FFF2-40B4-BE49-F238E27FC236}">
                <a16:creationId xmlns:a16="http://schemas.microsoft.com/office/drawing/2014/main" id="{32514DB7-361A-4479-BC1A-CEEE1E1F5145}"/>
              </a:ext>
            </a:extLst>
          </p:cNvPr>
          <p:cNvGrpSpPr/>
          <p:nvPr/>
        </p:nvGrpSpPr>
        <p:grpSpPr>
          <a:xfrm>
            <a:off x="2765425" y="3506788"/>
            <a:ext cx="2300288" cy="2298700"/>
            <a:chOff x="2765425" y="3506788"/>
            <a:chExt cx="2300288" cy="2298700"/>
          </a:xfrm>
        </p:grpSpPr>
        <p:sp>
          <p:nvSpPr>
            <p:cNvPr id="7" name="Oval 7">
              <a:extLst>
                <a:ext uri="{FF2B5EF4-FFF2-40B4-BE49-F238E27FC236}">
                  <a16:creationId xmlns:a16="http://schemas.microsoft.com/office/drawing/2014/main" id="{9B5FC367-F4B6-47C9-A126-0580B62B5384}"/>
                </a:ext>
              </a:extLst>
            </p:cNvPr>
            <p:cNvSpPr>
              <a:spLocks noChangeArrowheads="1"/>
            </p:cNvSpPr>
            <p:nvPr/>
          </p:nvSpPr>
          <p:spPr bwMode="auto">
            <a:xfrm>
              <a:off x="2765425" y="3506788"/>
              <a:ext cx="2300288" cy="2298700"/>
            </a:xfrm>
            <a:prstGeom prst="ellipse">
              <a:avLst/>
            </a:prstGeom>
            <a:solidFill>
              <a:schemeClr val="accent3">
                <a:alpha val="72000"/>
              </a:schemeClr>
            </a:solidFill>
            <a:ln>
              <a:noFill/>
            </a:ln>
            <a:effectLst>
              <a:outerShdw blurRad="228600" dist="114300" dir="2700000" algn="tl" rotWithShape="0">
                <a:schemeClr val="accent3">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8" name="Group 37">
              <a:extLst>
                <a:ext uri="{FF2B5EF4-FFF2-40B4-BE49-F238E27FC236}">
                  <a16:creationId xmlns:a16="http://schemas.microsoft.com/office/drawing/2014/main" id="{0ABDA3F7-4DAA-4118-A52E-633EF052A2DF}"/>
                </a:ext>
              </a:extLst>
            </p:cNvPr>
            <p:cNvGrpSpPr/>
            <p:nvPr/>
          </p:nvGrpSpPr>
          <p:grpSpPr>
            <a:xfrm>
              <a:off x="3160187" y="3870326"/>
              <a:ext cx="1477426" cy="1477426"/>
              <a:chOff x="7017281" y="2258750"/>
              <a:chExt cx="1072619" cy="1072619"/>
            </a:xfrm>
            <a:effectLst>
              <a:outerShdw blurRad="152400" dist="88900" dir="2700000" algn="tl" rotWithShape="0">
                <a:prstClr val="black">
                  <a:alpha val="24000"/>
                </a:prstClr>
              </a:outerShdw>
            </a:effectLst>
          </p:grpSpPr>
          <p:sp>
            <p:nvSpPr>
              <p:cNvPr id="39" name="Oval 38">
                <a:extLst>
                  <a:ext uri="{FF2B5EF4-FFF2-40B4-BE49-F238E27FC236}">
                    <a16:creationId xmlns:a16="http://schemas.microsoft.com/office/drawing/2014/main" id="{2F8ED1D4-1C7C-4C23-B92B-8F7CBBFA70E4}"/>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Oval 39">
                <a:extLst>
                  <a:ext uri="{FF2B5EF4-FFF2-40B4-BE49-F238E27FC236}">
                    <a16:creationId xmlns:a16="http://schemas.microsoft.com/office/drawing/2014/main" id="{EDE6FEB4-8E57-4AC8-B1B0-5357059DA0D2}"/>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1" name="Oval 40">
                <a:extLst>
                  <a:ext uri="{FF2B5EF4-FFF2-40B4-BE49-F238E27FC236}">
                    <a16:creationId xmlns:a16="http://schemas.microsoft.com/office/drawing/2014/main" id="{F8E49053-5A3E-443B-8D41-CAFBEF271988}"/>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grpSp>
        <p:nvGrpSpPr>
          <p:cNvPr id="5" name="Group 4">
            <a:extLst>
              <a:ext uri="{FF2B5EF4-FFF2-40B4-BE49-F238E27FC236}">
                <a16:creationId xmlns:a16="http://schemas.microsoft.com/office/drawing/2014/main" id="{F15D5E1F-66DD-48BF-A327-674B02CF7721}"/>
              </a:ext>
            </a:extLst>
          </p:cNvPr>
          <p:cNvGrpSpPr/>
          <p:nvPr/>
        </p:nvGrpSpPr>
        <p:grpSpPr>
          <a:xfrm>
            <a:off x="4219575" y="2508250"/>
            <a:ext cx="2613025" cy="2614613"/>
            <a:chOff x="4219575" y="2508250"/>
            <a:chExt cx="2613025" cy="2614613"/>
          </a:xfrm>
        </p:grpSpPr>
        <p:sp>
          <p:nvSpPr>
            <p:cNvPr id="6" name="Freeform 6">
              <a:extLst>
                <a:ext uri="{FF2B5EF4-FFF2-40B4-BE49-F238E27FC236}">
                  <a16:creationId xmlns:a16="http://schemas.microsoft.com/office/drawing/2014/main" id="{0F9AD1F8-9EA7-4256-A9FC-EB81EB289320}"/>
                </a:ext>
              </a:extLst>
            </p:cNvPr>
            <p:cNvSpPr>
              <a:spLocks/>
            </p:cNvSpPr>
            <p:nvPr/>
          </p:nvSpPr>
          <p:spPr bwMode="auto">
            <a:xfrm>
              <a:off x="4219575" y="2508250"/>
              <a:ext cx="2613025" cy="2614613"/>
            </a:xfrm>
            <a:custGeom>
              <a:avLst/>
              <a:gdLst>
                <a:gd name="T0" fmla="*/ 516 w 686"/>
                <a:gd name="T1" fmla="*/ 96 h 686"/>
                <a:gd name="T2" fmla="*/ 590 w 686"/>
                <a:gd name="T3" fmla="*/ 516 h 686"/>
                <a:gd name="T4" fmla="*/ 170 w 686"/>
                <a:gd name="T5" fmla="*/ 590 h 686"/>
                <a:gd name="T6" fmla="*/ 96 w 686"/>
                <a:gd name="T7" fmla="*/ 170 h 686"/>
                <a:gd name="T8" fmla="*/ 516 w 686"/>
                <a:gd name="T9" fmla="*/ 96 h 686"/>
              </a:gdLst>
              <a:ahLst/>
              <a:cxnLst>
                <a:cxn ang="0">
                  <a:pos x="T0" y="T1"/>
                </a:cxn>
                <a:cxn ang="0">
                  <a:pos x="T2" y="T3"/>
                </a:cxn>
                <a:cxn ang="0">
                  <a:pos x="T4" y="T5"/>
                </a:cxn>
                <a:cxn ang="0">
                  <a:pos x="T6" y="T7"/>
                </a:cxn>
                <a:cxn ang="0">
                  <a:pos x="T8" y="T9"/>
                </a:cxn>
              </a:cxnLst>
              <a:rect l="0" t="0" r="r" b="b"/>
              <a:pathLst>
                <a:path w="686" h="686">
                  <a:moveTo>
                    <a:pt x="516" y="96"/>
                  </a:moveTo>
                  <a:cubicBezTo>
                    <a:pt x="653" y="192"/>
                    <a:pt x="686" y="380"/>
                    <a:pt x="590" y="516"/>
                  </a:cubicBezTo>
                  <a:cubicBezTo>
                    <a:pt x="495" y="653"/>
                    <a:pt x="306" y="686"/>
                    <a:pt x="170" y="590"/>
                  </a:cubicBezTo>
                  <a:cubicBezTo>
                    <a:pt x="33" y="495"/>
                    <a:pt x="0" y="307"/>
                    <a:pt x="96" y="170"/>
                  </a:cubicBezTo>
                  <a:cubicBezTo>
                    <a:pt x="191" y="33"/>
                    <a:pt x="380" y="0"/>
                    <a:pt x="516" y="96"/>
                  </a:cubicBezTo>
                  <a:close/>
                </a:path>
              </a:pathLst>
            </a:custGeom>
            <a:solidFill>
              <a:schemeClr val="accent6">
                <a:alpha val="72000"/>
              </a:schemeClr>
            </a:solidFill>
            <a:ln>
              <a:noFill/>
            </a:ln>
            <a:effectLst>
              <a:outerShdw blurRad="228600" dist="114300" dir="2700000" algn="tl" rotWithShape="0">
                <a:schemeClr val="accent6">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2" name="Group 41">
              <a:extLst>
                <a:ext uri="{FF2B5EF4-FFF2-40B4-BE49-F238E27FC236}">
                  <a16:creationId xmlns:a16="http://schemas.microsoft.com/office/drawing/2014/main" id="{4A375199-F5BD-4ED4-878F-4141FE26F7CE}"/>
                </a:ext>
              </a:extLst>
            </p:cNvPr>
            <p:cNvGrpSpPr/>
            <p:nvPr/>
          </p:nvGrpSpPr>
          <p:grpSpPr>
            <a:xfrm>
              <a:off x="4765507" y="3031074"/>
              <a:ext cx="1477426" cy="1477426"/>
              <a:chOff x="7017281" y="2258750"/>
              <a:chExt cx="1072619" cy="1072619"/>
            </a:xfrm>
            <a:effectLst>
              <a:outerShdw blurRad="152400" dist="88900" dir="2700000" algn="tl" rotWithShape="0">
                <a:prstClr val="black">
                  <a:alpha val="24000"/>
                </a:prstClr>
              </a:outerShdw>
            </a:effectLst>
          </p:grpSpPr>
          <p:sp>
            <p:nvSpPr>
              <p:cNvPr id="43" name="Oval 42">
                <a:extLst>
                  <a:ext uri="{FF2B5EF4-FFF2-40B4-BE49-F238E27FC236}">
                    <a16:creationId xmlns:a16="http://schemas.microsoft.com/office/drawing/2014/main" id="{C11E16BD-7884-4EB5-93DB-DC0191A3FE84}"/>
                  </a:ext>
                </a:extLst>
              </p:cNvPr>
              <p:cNvSpPr>
                <a:spLocks noChangeArrowheads="1"/>
              </p:cNvSpPr>
              <p:nvPr/>
            </p:nvSpPr>
            <p:spPr bwMode="auto">
              <a:xfrm>
                <a:off x="7088188" y="2349500"/>
                <a:ext cx="939800" cy="939800"/>
              </a:xfrm>
              <a:prstGeom prst="ellipse">
                <a:avLst/>
              </a:prstGeom>
              <a:solidFill>
                <a:srgbClr val="E6E7E8"/>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4" name="Oval 43">
                <a:extLst>
                  <a:ext uri="{FF2B5EF4-FFF2-40B4-BE49-F238E27FC236}">
                    <a16:creationId xmlns:a16="http://schemas.microsoft.com/office/drawing/2014/main" id="{A211602F-5BC0-4788-A9D9-76472143A5C5}"/>
                  </a:ext>
                </a:extLst>
              </p:cNvPr>
              <p:cNvSpPr/>
              <p:nvPr/>
            </p:nvSpPr>
            <p:spPr>
              <a:xfrm>
                <a:off x="7091101" y="2346062"/>
                <a:ext cx="962845" cy="962845"/>
              </a:xfrm>
              <a:prstGeom prst="ellipse">
                <a:avLst/>
              </a:prstGeom>
              <a:gradFill>
                <a:gsLst>
                  <a:gs pos="0">
                    <a:schemeClr val="bg2"/>
                  </a:gs>
                  <a:gs pos="100000">
                    <a:schemeClr val="bg2">
                      <a:lumMod val="75000"/>
                    </a:schemeClr>
                  </a:gs>
                </a:gsLst>
                <a:lin ang="2700000" scaled="0"/>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sp>
            <p:nvSpPr>
              <p:cNvPr id="45" name="Oval 44">
                <a:extLst>
                  <a:ext uri="{FF2B5EF4-FFF2-40B4-BE49-F238E27FC236}">
                    <a16:creationId xmlns:a16="http://schemas.microsoft.com/office/drawing/2014/main" id="{54E2129A-0E4C-4FA1-AD8A-3ED6E2436B6F}"/>
                  </a:ext>
                </a:extLst>
              </p:cNvPr>
              <p:cNvSpPr/>
              <p:nvPr/>
            </p:nvSpPr>
            <p:spPr>
              <a:xfrm>
                <a:off x="7017281" y="2258750"/>
                <a:ext cx="1072619" cy="1072619"/>
              </a:xfrm>
              <a:prstGeom prst="ellipse">
                <a:avLst/>
              </a:prstGeom>
              <a:solidFill>
                <a:schemeClr val="bg2"/>
              </a:solidFill>
              <a:ln>
                <a:noFill/>
              </a:ln>
              <a:effectLst>
                <a:softEdge rad="1143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ru-UA"/>
              </a:p>
            </p:txBody>
          </p:sp>
        </p:grpSp>
      </p:grpSp>
      <p:sp>
        <p:nvSpPr>
          <p:cNvPr id="14" name="Freeform 14">
            <a:extLst>
              <a:ext uri="{FF2B5EF4-FFF2-40B4-BE49-F238E27FC236}">
                <a16:creationId xmlns:a16="http://schemas.microsoft.com/office/drawing/2014/main" id="{0733115B-412B-4C60-BE55-248915E693AC}"/>
              </a:ext>
            </a:extLst>
          </p:cNvPr>
          <p:cNvSpPr>
            <a:spLocks noEditPoints="1"/>
          </p:cNvSpPr>
          <p:nvPr/>
        </p:nvSpPr>
        <p:spPr bwMode="auto">
          <a:xfrm>
            <a:off x="2159000" y="3697288"/>
            <a:ext cx="285750" cy="239713"/>
          </a:xfrm>
          <a:custGeom>
            <a:avLst/>
            <a:gdLst>
              <a:gd name="T0" fmla="*/ 75 w 75"/>
              <a:gd name="T1" fmla="*/ 63 h 63"/>
              <a:gd name="T2" fmla="*/ 0 w 75"/>
              <a:gd name="T3" fmla="*/ 63 h 63"/>
              <a:gd name="T4" fmla="*/ 0 w 75"/>
              <a:gd name="T5" fmla="*/ 12 h 63"/>
              <a:gd name="T6" fmla="*/ 75 w 75"/>
              <a:gd name="T7" fmla="*/ 12 h 63"/>
              <a:gd name="T8" fmla="*/ 75 w 75"/>
              <a:gd name="T9" fmla="*/ 63 h 63"/>
              <a:gd name="T10" fmla="*/ 51 w 75"/>
              <a:gd name="T11" fmla="*/ 0 h 63"/>
              <a:gd name="T12" fmla="*/ 24 w 75"/>
              <a:gd name="T13" fmla="*/ 0 h 63"/>
              <a:gd name="T14" fmla="*/ 24 w 75"/>
              <a:gd name="T15" fmla="*/ 12 h 63"/>
              <a:gd name="T16" fmla="*/ 51 w 75"/>
              <a:gd name="T17" fmla="*/ 12 h 63"/>
              <a:gd name="T18" fmla="*/ 51 w 75"/>
              <a:gd name="T19" fmla="*/ 0 h 63"/>
              <a:gd name="T20" fmla="*/ 0 w 75"/>
              <a:gd name="T21" fmla="*/ 27 h 63"/>
              <a:gd name="T22" fmla="*/ 21 w 75"/>
              <a:gd name="T23" fmla="*/ 35 h 63"/>
              <a:gd name="T24" fmla="*/ 54 w 75"/>
              <a:gd name="T25" fmla="*/ 35 h 63"/>
              <a:gd name="T26" fmla="*/ 75 w 75"/>
              <a:gd name="T27" fmla="*/ 27 h 63"/>
              <a:gd name="T28" fmla="*/ 38 w 75"/>
              <a:gd name="T29" fmla="*/ 47 h 63"/>
              <a:gd name="T30" fmla="*/ 38 w 75"/>
              <a:gd name="T31" fmla="*/ 2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5" h="63">
                <a:moveTo>
                  <a:pt x="75" y="63"/>
                </a:moveTo>
                <a:cubicBezTo>
                  <a:pt x="0" y="63"/>
                  <a:pt x="0" y="63"/>
                  <a:pt x="0" y="63"/>
                </a:cubicBezTo>
                <a:cubicBezTo>
                  <a:pt x="0" y="12"/>
                  <a:pt x="0" y="12"/>
                  <a:pt x="0" y="12"/>
                </a:cubicBezTo>
                <a:cubicBezTo>
                  <a:pt x="75" y="12"/>
                  <a:pt x="75" y="12"/>
                  <a:pt x="75" y="12"/>
                </a:cubicBezTo>
                <a:lnTo>
                  <a:pt x="75" y="63"/>
                </a:lnTo>
                <a:close/>
                <a:moveTo>
                  <a:pt x="51" y="0"/>
                </a:moveTo>
                <a:cubicBezTo>
                  <a:pt x="24" y="0"/>
                  <a:pt x="24" y="0"/>
                  <a:pt x="24" y="0"/>
                </a:cubicBezTo>
                <a:cubicBezTo>
                  <a:pt x="24" y="12"/>
                  <a:pt x="24" y="12"/>
                  <a:pt x="24" y="12"/>
                </a:cubicBezTo>
                <a:cubicBezTo>
                  <a:pt x="51" y="12"/>
                  <a:pt x="51" y="12"/>
                  <a:pt x="51" y="12"/>
                </a:cubicBezTo>
                <a:lnTo>
                  <a:pt x="51" y="0"/>
                </a:lnTo>
                <a:close/>
                <a:moveTo>
                  <a:pt x="0" y="27"/>
                </a:moveTo>
                <a:cubicBezTo>
                  <a:pt x="21" y="35"/>
                  <a:pt x="21" y="35"/>
                  <a:pt x="21" y="35"/>
                </a:cubicBezTo>
                <a:cubicBezTo>
                  <a:pt x="32" y="39"/>
                  <a:pt x="44" y="39"/>
                  <a:pt x="54" y="35"/>
                </a:cubicBezTo>
                <a:cubicBezTo>
                  <a:pt x="75" y="27"/>
                  <a:pt x="75" y="27"/>
                  <a:pt x="75" y="27"/>
                </a:cubicBezTo>
                <a:moveTo>
                  <a:pt x="38" y="47"/>
                </a:moveTo>
                <a:cubicBezTo>
                  <a:pt x="38" y="29"/>
                  <a:pt x="38" y="29"/>
                  <a:pt x="38" y="29"/>
                </a:cubicBezTo>
              </a:path>
            </a:pathLst>
          </a:custGeom>
          <a:noFill/>
          <a:ln w="1587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5" name="Freeform 15">
            <a:extLst>
              <a:ext uri="{FF2B5EF4-FFF2-40B4-BE49-F238E27FC236}">
                <a16:creationId xmlns:a16="http://schemas.microsoft.com/office/drawing/2014/main" id="{E893747A-BD6A-42FB-99E6-EEDCF64EE436}"/>
              </a:ext>
            </a:extLst>
          </p:cNvPr>
          <p:cNvSpPr>
            <a:spLocks noEditPoints="1"/>
          </p:cNvSpPr>
          <p:nvPr/>
        </p:nvSpPr>
        <p:spPr bwMode="auto">
          <a:xfrm>
            <a:off x="3762375" y="4505325"/>
            <a:ext cx="301625" cy="301625"/>
          </a:xfrm>
          <a:custGeom>
            <a:avLst/>
            <a:gdLst>
              <a:gd name="T0" fmla="*/ 40 w 79"/>
              <a:gd name="T1" fmla="*/ 39 h 79"/>
              <a:gd name="T2" fmla="*/ 79 w 79"/>
              <a:gd name="T3" fmla="*/ 39 h 79"/>
              <a:gd name="T4" fmla="*/ 40 w 79"/>
              <a:gd name="T5" fmla="*/ 79 h 79"/>
              <a:gd name="T6" fmla="*/ 0 w 79"/>
              <a:gd name="T7" fmla="*/ 39 h 79"/>
              <a:gd name="T8" fmla="*/ 40 w 79"/>
              <a:gd name="T9" fmla="*/ 0 h 79"/>
              <a:gd name="T10" fmla="*/ 40 w 79"/>
              <a:gd name="T11" fmla="*/ 39 h 79"/>
              <a:gd name="T12" fmla="*/ 78 w 79"/>
              <a:gd name="T13" fmla="*/ 27 h 79"/>
              <a:gd name="T14" fmla="*/ 53 w 79"/>
              <a:gd name="T15" fmla="*/ 1 h 79"/>
              <a:gd name="T16" fmla="*/ 53 w 79"/>
              <a:gd name="T17" fmla="*/ 27 h 79"/>
              <a:gd name="T18" fmla="*/ 78 w 79"/>
              <a:gd name="T19" fmla="*/ 2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9" h="79">
                <a:moveTo>
                  <a:pt x="40" y="39"/>
                </a:moveTo>
                <a:cubicBezTo>
                  <a:pt x="79" y="39"/>
                  <a:pt x="79" y="39"/>
                  <a:pt x="79" y="39"/>
                </a:cubicBezTo>
                <a:cubicBezTo>
                  <a:pt x="79" y="61"/>
                  <a:pt x="62" y="79"/>
                  <a:pt x="40" y="79"/>
                </a:cubicBezTo>
                <a:cubicBezTo>
                  <a:pt x="18" y="79"/>
                  <a:pt x="0" y="61"/>
                  <a:pt x="0" y="39"/>
                </a:cubicBezTo>
                <a:cubicBezTo>
                  <a:pt x="0" y="18"/>
                  <a:pt x="18" y="0"/>
                  <a:pt x="40" y="0"/>
                </a:cubicBezTo>
                <a:lnTo>
                  <a:pt x="40" y="39"/>
                </a:lnTo>
                <a:close/>
                <a:moveTo>
                  <a:pt x="78" y="27"/>
                </a:moveTo>
                <a:cubicBezTo>
                  <a:pt x="75" y="14"/>
                  <a:pt x="65" y="4"/>
                  <a:pt x="53" y="1"/>
                </a:cubicBezTo>
                <a:cubicBezTo>
                  <a:pt x="53" y="27"/>
                  <a:pt x="53" y="27"/>
                  <a:pt x="53" y="27"/>
                </a:cubicBezTo>
                <a:lnTo>
                  <a:pt x="78" y="27"/>
                </a:lnTo>
                <a:close/>
              </a:path>
            </a:pathLst>
          </a:custGeom>
          <a:noFill/>
          <a:ln w="1587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5792C4C3-7650-491A-8B5F-B2371EAFC4B3}"/>
              </a:ext>
            </a:extLst>
          </p:cNvPr>
          <p:cNvSpPr>
            <a:spLocks noEditPoints="1"/>
          </p:cNvSpPr>
          <p:nvPr/>
        </p:nvSpPr>
        <p:spPr bwMode="auto">
          <a:xfrm>
            <a:off x="5370513" y="3697288"/>
            <a:ext cx="312738" cy="239713"/>
          </a:xfrm>
          <a:custGeom>
            <a:avLst/>
            <a:gdLst>
              <a:gd name="T0" fmla="*/ 115 w 197"/>
              <a:gd name="T1" fmla="*/ 151 h 151"/>
              <a:gd name="T2" fmla="*/ 82 w 197"/>
              <a:gd name="T3" fmla="*/ 151 h 151"/>
              <a:gd name="T4" fmla="*/ 82 w 197"/>
              <a:gd name="T5" fmla="*/ 51 h 151"/>
              <a:gd name="T6" fmla="*/ 115 w 197"/>
              <a:gd name="T7" fmla="*/ 51 h 151"/>
              <a:gd name="T8" fmla="*/ 115 w 197"/>
              <a:gd name="T9" fmla="*/ 151 h 151"/>
              <a:gd name="T10" fmla="*/ 0 w 197"/>
              <a:gd name="T11" fmla="*/ 151 h 151"/>
              <a:gd name="T12" fmla="*/ 197 w 197"/>
              <a:gd name="T13" fmla="*/ 151 h 151"/>
              <a:gd name="T14" fmla="*/ 55 w 197"/>
              <a:gd name="T15" fmla="*/ 91 h 151"/>
              <a:gd name="T16" fmla="*/ 22 w 197"/>
              <a:gd name="T17" fmla="*/ 91 h 151"/>
              <a:gd name="T18" fmla="*/ 22 w 197"/>
              <a:gd name="T19" fmla="*/ 151 h 151"/>
              <a:gd name="T20" fmla="*/ 55 w 197"/>
              <a:gd name="T21" fmla="*/ 151 h 151"/>
              <a:gd name="T22" fmla="*/ 55 w 197"/>
              <a:gd name="T23" fmla="*/ 91 h 151"/>
              <a:gd name="T24" fmla="*/ 175 w 197"/>
              <a:gd name="T25" fmla="*/ 72 h 151"/>
              <a:gd name="T26" fmla="*/ 142 w 197"/>
              <a:gd name="T27" fmla="*/ 72 h 151"/>
              <a:gd name="T28" fmla="*/ 142 w 197"/>
              <a:gd name="T29" fmla="*/ 151 h 151"/>
              <a:gd name="T30" fmla="*/ 175 w 197"/>
              <a:gd name="T31" fmla="*/ 151 h 151"/>
              <a:gd name="T32" fmla="*/ 175 w 197"/>
              <a:gd name="T33" fmla="*/ 72 h 151"/>
              <a:gd name="T34" fmla="*/ 189 w 197"/>
              <a:gd name="T35" fmla="*/ 7 h 151"/>
              <a:gd name="T36" fmla="*/ 158 w 197"/>
              <a:gd name="T37" fmla="*/ 41 h 151"/>
              <a:gd name="T38" fmla="*/ 98 w 197"/>
              <a:gd name="T39" fmla="*/ 0 h 151"/>
              <a:gd name="T40" fmla="*/ 17 w 197"/>
              <a:gd name="T41" fmla="*/ 55 h 151"/>
              <a:gd name="T42" fmla="*/ 192 w 197"/>
              <a:gd name="T43" fmla="*/ 39 h 151"/>
              <a:gd name="T44" fmla="*/ 189 w 197"/>
              <a:gd name="T45" fmla="*/ 5 h 151"/>
              <a:gd name="T46" fmla="*/ 158 w 197"/>
              <a:gd name="T47" fmla="*/ 7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97" h="151">
                <a:moveTo>
                  <a:pt x="115" y="151"/>
                </a:moveTo>
                <a:lnTo>
                  <a:pt x="82" y="151"/>
                </a:lnTo>
                <a:lnTo>
                  <a:pt x="82" y="51"/>
                </a:lnTo>
                <a:lnTo>
                  <a:pt x="115" y="51"/>
                </a:lnTo>
                <a:lnTo>
                  <a:pt x="115" y="151"/>
                </a:lnTo>
                <a:moveTo>
                  <a:pt x="0" y="151"/>
                </a:moveTo>
                <a:lnTo>
                  <a:pt x="197" y="151"/>
                </a:lnTo>
                <a:moveTo>
                  <a:pt x="55" y="91"/>
                </a:moveTo>
                <a:lnTo>
                  <a:pt x="22" y="91"/>
                </a:lnTo>
                <a:lnTo>
                  <a:pt x="22" y="151"/>
                </a:lnTo>
                <a:lnTo>
                  <a:pt x="55" y="151"/>
                </a:lnTo>
                <a:lnTo>
                  <a:pt x="55" y="91"/>
                </a:lnTo>
                <a:moveTo>
                  <a:pt x="175" y="72"/>
                </a:moveTo>
                <a:lnTo>
                  <a:pt x="142" y="72"/>
                </a:lnTo>
                <a:lnTo>
                  <a:pt x="142" y="151"/>
                </a:lnTo>
                <a:lnTo>
                  <a:pt x="175" y="151"/>
                </a:lnTo>
                <a:lnTo>
                  <a:pt x="175" y="72"/>
                </a:lnTo>
                <a:moveTo>
                  <a:pt x="189" y="7"/>
                </a:moveTo>
                <a:lnTo>
                  <a:pt x="158" y="41"/>
                </a:lnTo>
                <a:lnTo>
                  <a:pt x="98" y="0"/>
                </a:lnTo>
                <a:lnTo>
                  <a:pt x="17" y="55"/>
                </a:lnTo>
                <a:moveTo>
                  <a:pt x="192" y="39"/>
                </a:moveTo>
                <a:lnTo>
                  <a:pt x="189" y="5"/>
                </a:lnTo>
                <a:lnTo>
                  <a:pt x="158" y="7"/>
                </a:lnTo>
              </a:path>
            </a:pathLst>
          </a:custGeom>
          <a:noFill/>
          <a:ln w="1587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1" name="Group 20">
            <a:extLst>
              <a:ext uri="{FF2B5EF4-FFF2-40B4-BE49-F238E27FC236}">
                <a16:creationId xmlns:a16="http://schemas.microsoft.com/office/drawing/2014/main" id="{6D76166E-D12D-468B-BB9C-486D0809567B}"/>
              </a:ext>
            </a:extLst>
          </p:cNvPr>
          <p:cNvGrpSpPr/>
          <p:nvPr/>
        </p:nvGrpSpPr>
        <p:grpSpPr>
          <a:xfrm>
            <a:off x="8472295" y="1734185"/>
            <a:ext cx="2137057" cy="751596"/>
            <a:chOff x="8472295" y="1734185"/>
            <a:chExt cx="2137057" cy="751596"/>
          </a:xfrm>
        </p:grpSpPr>
        <p:sp>
          <p:nvSpPr>
            <p:cNvPr id="48" name="Rectangle 21">
              <a:extLst>
                <a:ext uri="{FF2B5EF4-FFF2-40B4-BE49-F238E27FC236}">
                  <a16:creationId xmlns:a16="http://schemas.microsoft.com/office/drawing/2014/main" id="{2905C2C4-E892-4549-9929-E23DFC2B5A46}"/>
                </a:ext>
              </a:extLst>
            </p:cNvPr>
            <p:cNvSpPr>
              <a:spLocks noChangeArrowheads="1"/>
            </p:cNvSpPr>
            <p:nvPr/>
          </p:nvSpPr>
          <p:spPr bwMode="auto">
            <a:xfrm>
              <a:off x="8576894" y="1734185"/>
              <a:ext cx="70692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Efficiency</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52" name="Text Placeholder 53">
              <a:extLst>
                <a:ext uri="{FF2B5EF4-FFF2-40B4-BE49-F238E27FC236}">
                  <a16:creationId xmlns:a16="http://schemas.microsoft.com/office/drawing/2014/main" id="{30A4036C-F7F2-4EE9-A05B-5218F6AE7D94}"/>
                </a:ext>
              </a:extLst>
            </p:cNvPr>
            <p:cNvSpPr txBox="1">
              <a:spLocks/>
            </p:cNvSpPr>
            <p:nvPr/>
          </p:nvSpPr>
          <p:spPr>
            <a:xfrm>
              <a:off x="8472295" y="1927858"/>
              <a:ext cx="2137057"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Excepteur sint occaecat cupidatat non proident, sunt in culpa qui officia.</a:t>
              </a:r>
              <a:endParaRPr lang="en-US" sz="800" dirty="0">
                <a:solidFill>
                  <a:schemeClr val="tx1">
                    <a:lumMod val="50000"/>
                  </a:schemeClr>
                </a:solidFill>
                <a:latin typeface="Montserrat Light" panose="00000400000000000000" pitchFamily="50" charset="-52"/>
              </a:endParaRPr>
            </a:p>
          </p:txBody>
        </p:sp>
      </p:grpSp>
      <p:grpSp>
        <p:nvGrpSpPr>
          <p:cNvPr id="23" name="Group 22">
            <a:extLst>
              <a:ext uri="{FF2B5EF4-FFF2-40B4-BE49-F238E27FC236}">
                <a16:creationId xmlns:a16="http://schemas.microsoft.com/office/drawing/2014/main" id="{67F12599-C3E4-4778-AF85-D6D5D294BD2D}"/>
              </a:ext>
            </a:extLst>
          </p:cNvPr>
          <p:cNvGrpSpPr/>
          <p:nvPr/>
        </p:nvGrpSpPr>
        <p:grpSpPr>
          <a:xfrm>
            <a:off x="8472295" y="2737485"/>
            <a:ext cx="2137057" cy="732546"/>
            <a:chOff x="8472295" y="2737485"/>
            <a:chExt cx="2137057" cy="732546"/>
          </a:xfrm>
        </p:grpSpPr>
        <p:sp>
          <p:nvSpPr>
            <p:cNvPr id="49" name="Rectangle 24">
              <a:extLst>
                <a:ext uri="{FF2B5EF4-FFF2-40B4-BE49-F238E27FC236}">
                  <a16:creationId xmlns:a16="http://schemas.microsoft.com/office/drawing/2014/main" id="{8F044A83-4019-4C54-8493-2163A38D668C}"/>
                </a:ext>
              </a:extLst>
            </p:cNvPr>
            <p:cNvSpPr>
              <a:spLocks noChangeArrowheads="1"/>
            </p:cNvSpPr>
            <p:nvPr/>
          </p:nvSpPr>
          <p:spPr bwMode="auto">
            <a:xfrm>
              <a:off x="8576894" y="2737485"/>
              <a:ext cx="1178208"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Communication</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53" name="Text Placeholder 53">
              <a:extLst>
                <a:ext uri="{FF2B5EF4-FFF2-40B4-BE49-F238E27FC236}">
                  <a16:creationId xmlns:a16="http://schemas.microsoft.com/office/drawing/2014/main" id="{4246C733-FFED-4A55-96B4-8408128C96C8}"/>
                </a:ext>
              </a:extLst>
            </p:cNvPr>
            <p:cNvSpPr txBox="1">
              <a:spLocks/>
            </p:cNvSpPr>
            <p:nvPr/>
          </p:nvSpPr>
          <p:spPr>
            <a:xfrm>
              <a:off x="8472295" y="2912108"/>
              <a:ext cx="2137057"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Dolor in reprehenderit in voluptate velit esse cillum dolore eu fugiat nulla pariatur. </a:t>
              </a:r>
              <a:endParaRPr lang="en-US" sz="800" dirty="0">
                <a:solidFill>
                  <a:schemeClr val="tx1">
                    <a:lumMod val="50000"/>
                  </a:schemeClr>
                </a:solidFill>
                <a:latin typeface="Montserrat Light" panose="00000400000000000000" pitchFamily="50" charset="-52"/>
              </a:endParaRPr>
            </a:p>
          </p:txBody>
        </p:sp>
      </p:grpSp>
      <p:grpSp>
        <p:nvGrpSpPr>
          <p:cNvPr id="25" name="Group 24">
            <a:extLst>
              <a:ext uri="{FF2B5EF4-FFF2-40B4-BE49-F238E27FC236}">
                <a16:creationId xmlns:a16="http://schemas.microsoft.com/office/drawing/2014/main" id="{77673F20-E256-418A-8F23-E0A7BC11FB25}"/>
              </a:ext>
            </a:extLst>
          </p:cNvPr>
          <p:cNvGrpSpPr/>
          <p:nvPr/>
        </p:nvGrpSpPr>
        <p:grpSpPr>
          <a:xfrm>
            <a:off x="8472295" y="3739198"/>
            <a:ext cx="2137057" cy="734133"/>
            <a:chOff x="8472295" y="3739198"/>
            <a:chExt cx="2137057" cy="734133"/>
          </a:xfrm>
        </p:grpSpPr>
        <p:sp>
          <p:nvSpPr>
            <p:cNvPr id="50" name="Rectangle 27">
              <a:extLst>
                <a:ext uri="{FF2B5EF4-FFF2-40B4-BE49-F238E27FC236}">
                  <a16:creationId xmlns:a16="http://schemas.microsoft.com/office/drawing/2014/main" id="{579E8891-1EE8-41F1-A1C2-5C47872D14E0}"/>
                </a:ext>
              </a:extLst>
            </p:cNvPr>
            <p:cNvSpPr>
              <a:spLocks noChangeArrowheads="1"/>
            </p:cNvSpPr>
            <p:nvPr/>
          </p:nvSpPr>
          <p:spPr bwMode="auto">
            <a:xfrm>
              <a:off x="8576894" y="3739198"/>
              <a:ext cx="99546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Development</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54" name="Text Placeholder 53">
              <a:extLst>
                <a:ext uri="{FF2B5EF4-FFF2-40B4-BE49-F238E27FC236}">
                  <a16:creationId xmlns:a16="http://schemas.microsoft.com/office/drawing/2014/main" id="{4325675B-5E12-4A29-93EC-2586DC67567A}"/>
                </a:ext>
              </a:extLst>
            </p:cNvPr>
            <p:cNvSpPr txBox="1">
              <a:spLocks/>
            </p:cNvSpPr>
            <p:nvPr/>
          </p:nvSpPr>
          <p:spPr>
            <a:xfrm>
              <a:off x="8472295" y="3915408"/>
              <a:ext cx="2137057" cy="5579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Exercitation ullamco laboris nisi ut aliquip ex ea commodo consequat. Duis aute irure dolor in reprehenderit.</a:t>
              </a:r>
              <a:endParaRPr lang="en-US" sz="800" dirty="0">
                <a:solidFill>
                  <a:schemeClr val="tx1">
                    <a:lumMod val="50000"/>
                  </a:schemeClr>
                </a:solidFill>
                <a:latin typeface="Montserrat Light" panose="00000400000000000000" pitchFamily="50" charset="-52"/>
              </a:endParaRPr>
            </a:p>
          </p:txBody>
        </p:sp>
      </p:grpSp>
      <p:grpSp>
        <p:nvGrpSpPr>
          <p:cNvPr id="57" name="Group 56">
            <a:extLst>
              <a:ext uri="{FF2B5EF4-FFF2-40B4-BE49-F238E27FC236}">
                <a16:creationId xmlns:a16="http://schemas.microsoft.com/office/drawing/2014/main" id="{C99DBAE5-41FE-4E1B-B802-3851B17141D0}"/>
              </a:ext>
            </a:extLst>
          </p:cNvPr>
          <p:cNvGrpSpPr/>
          <p:nvPr/>
        </p:nvGrpSpPr>
        <p:grpSpPr>
          <a:xfrm>
            <a:off x="8472295" y="4742498"/>
            <a:ext cx="2137057" cy="849312"/>
            <a:chOff x="8472295" y="4742498"/>
            <a:chExt cx="2137057" cy="849312"/>
          </a:xfrm>
        </p:grpSpPr>
        <p:sp>
          <p:nvSpPr>
            <p:cNvPr id="51" name="Rectangle 30">
              <a:extLst>
                <a:ext uri="{FF2B5EF4-FFF2-40B4-BE49-F238E27FC236}">
                  <a16:creationId xmlns:a16="http://schemas.microsoft.com/office/drawing/2014/main" id="{318B398D-1961-4FC6-8E50-89E59AC18B5C}"/>
                </a:ext>
              </a:extLst>
            </p:cNvPr>
            <p:cNvSpPr>
              <a:spLocks noChangeArrowheads="1"/>
            </p:cNvSpPr>
            <p:nvPr/>
          </p:nvSpPr>
          <p:spPr bwMode="auto">
            <a:xfrm>
              <a:off x="8576894" y="4742498"/>
              <a:ext cx="750205"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ru-UA" altLang="ru-UA" sz="1100" b="1"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rPr>
                <a:t>Marketing</a:t>
              </a:r>
              <a:endParaRPr kumimoji="0" lang="ru-UA" altLang="ru-UA" sz="1800" b="0" i="0" u="none" strike="noStrike" cap="none" normalizeH="0" baseline="0">
                <a:ln>
                  <a:noFill/>
                </a:ln>
                <a:solidFill>
                  <a:schemeClr val="tx1">
                    <a:lumMod val="50000"/>
                  </a:schemeClr>
                </a:solidFill>
                <a:effectLst/>
                <a:latin typeface="Montserrat SemiBold" panose="00000700000000000000" pitchFamily="50" charset="-52"/>
                <a:ea typeface="Open Sans" panose="020B0606030504020204" pitchFamily="34" charset="0"/>
                <a:cs typeface="Open Sans" panose="020B0606030504020204" pitchFamily="34" charset="0"/>
              </a:endParaRPr>
            </a:p>
          </p:txBody>
        </p:sp>
        <p:sp>
          <p:nvSpPr>
            <p:cNvPr id="55" name="Text Placeholder 53">
              <a:extLst>
                <a:ext uri="{FF2B5EF4-FFF2-40B4-BE49-F238E27FC236}">
                  <a16:creationId xmlns:a16="http://schemas.microsoft.com/office/drawing/2014/main" id="{20EDE03A-0A09-4187-925E-879726A5961C}"/>
                </a:ext>
              </a:extLst>
            </p:cNvPr>
            <p:cNvSpPr txBox="1">
              <a:spLocks/>
            </p:cNvSpPr>
            <p:nvPr/>
          </p:nvSpPr>
          <p:spPr>
            <a:xfrm>
              <a:off x="8472295" y="4912358"/>
              <a:ext cx="2137057" cy="679452"/>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None/>
              </a:pPr>
              <a:r>
                <a:rPr lang="fr-FR" sz="800">
                  <a:solidFill>
                    <a:schemeClr val="tx1">
                      <a:lumMod val="50000"/>
                    </a:schemeClr>
                  </a:solidFill>
                  <a:latin typeface="Montserrat Light" panose="00000400000000000000" pitchFamily="50" charset="-52"/>
                </a:rPr>
                <a:t>Lorem ipsum dolor sit amet, consectetur adipiscing elit, sed do eiusmod tempor incididunt ut labore et dolore magna aliqua.</a:t>
              </a:r>
              <a:endParaRPr lang="en-US" sz="800" dirty="0">
                <a:solidFill>
                  <a:schemeClr val="tx1">
                    <a:lumMod val="50000"/>
                  </a:schemeClr>
                </a:solidFill>
                <a:latin typeface="Montserrat Light" panose="00000400000000000000" pitchFamily="50" charset="-52"/>
              </a:endParaRPr>
            </a:p>
          </p:txBody>
        </p:sp>
      </p:grpSp>
      <p:grpSp>
        <p:nvGrpSpPr>
          <p:cNvPr id="10" name="Group 9">
            <a:extLst>
              <a:ext uri="{FF2B5EF4-FFF2-40B4-BE49-F238E27FC236}">
                <a16:creationId xmlns:a16="http://schemas.microsoft.com/office/drawing/2014/main" id="{DE7FB087-AC9E-4EA6-BB1E-3E51A0A1E778}"/>
              </a:ext>
            </a:extLst>
          </p:cNvPr>
          <p:cNvGrpSpPr/>
          <p:nvPr/>
        </p:nvGrpSpPr>
        <p:grpSpPr>
          <a:xfrm>
            <a:off x="3298645" y="2249488"/>
            <a:ext cx="1206680" cy="861477"/>
            <a:chOff x="3298645" y="2249488"/>
            <a:chExt cx="1206680" cy="861477"/>
          </a:xfrm>
        </p:grpSpPr>
        <p:sp>
          <p:nvSpPr>
            <p:cNvPr id="17" name="Freeform 17">
              <a:extLst>
                <a:ext uri="{FF2B5EF4-FFF2-40B4-BE49-F238E27FC236}">
                  <a16:creationId xmlns:a16="http://schemas.microsoft.com/office/drawing/2014/main" id="{8711C1F1-540D-4294-A43F-7DC024B01315}"/>
                </a:ext>
              </a:extLst>
            </p:cNvPr>
            <p:cNvSpPr>
              <a:spLocks noEditPoints="1"/>
            </p:cNvSpPr>
            <p:nvPr/>
          </p:nvSpPr>
          <p:spPr bwMode="auto">
            <a:xfrm>
              <a:off x="3789363" y="2249488"/>
              <a:ext cx="252413" cy="346075"/>
            </a:xfrm>
            <a:custGeom>
              <a:avLst/>
              <a:gdLst>
                <a:gd name="T0" fmla="*/ 5 w 66"/>
                <a:gd name="T1" fmla="*/ 51 h 91"/>
                <a:gd name="T2" fmla="*/ 0 w 66"/>
                <a:gd name="T3" fmla="*/ 33 h 91"/>
                <a:gd name="T4" fmla="*/ 33 w 66"/>
                <a:gd name="T5" fmla="*/ 0 h 91"/>
                <a:gd name="T6" fmla="*/ 66 w 66"/>
                <a:gd name="T7" fmla="*/ 33 h 91"/>
                <a:gd name="T8" fmla="*/ 60 w 66"/>
                <a:gd name="T9" fmla="*/ 51 h 91"/>
                <a:gd name="T10" fmla="*/ 52 w 66"/>
                <a:gd name="T11" fmla="*/ 73 h 91"/>
                <a:gd name="T12" fmla="*/ 14 w 66"/>
                <a:gd name="T13" fmla="*/ 73 h 91"/>
                <a:gd name="T14" fmla="*/ 5 w 66"/>
                <a:gd name="T15" fmla="*/ 51 h 91"/>
                <a:gd name="T16" fmla="*/ 14 w 66"/>
                <a:gd name="T17" fmla="*/ 91 h 91"/>
                <a:gd name="T18" fmla="*/ 52 w 66"/>
                <a:gd name="T19"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91">
                  <a:moveTo>
                    <a:pt x="5" y="51"/>
                  </a:moveTo>
                  <a:cubicBezTo>
                    <a:pt x="2" y="46"/>
                    <a:pt x="0" y="39"/>
                    <a:pt x="0" y="33"/>
                  </a:cubicBezTo>
                  <a:cubicBezTo>
                    <a:pt x="0" y="15"/>
                    <a:pt x="15" y="0"/>
                    <a:pt x="33" y="0"/>
                  </a:cubicBezTo>
                  <a:cubicBezTo>
                    <a:pt x="51" y="0"/>
                    <a:pt x="66" y="15"/>
                    <a:pt x="66" y="33"/>
                  </a:cubicBezTo>
                  <a:cubicBezTo>
                    <a:pt x="66" y="39"/>
                    <a:pt x="64" y="46"/>
                    <a:pt x="60" y="51"/>
                  </a:cubicBezTo>
                  <a:cubicBezTo>
                    <a:pt x="53" y="62"/>
                    <a:pt x="52" y="67"/>
                    <a:pt x="52" y="73"/>
                  </a:cubicBezTo>
                  <a:cubicBezTo>
                    <a:pt x="14" y="73"/>
                    <a:pt x="14" y="73"/>
                    <a:pt x="14" y="73"/>
                  </a:cubicBezTo>
                  <a:cubicBezTo>
                    <a:pt x="14" y="67"/>
                    <a:pt x="12" y="62"/>
                    <a:pt x="5" y="51"/>
                  </a:cubicBezTo>
                  <a:close/>
                  <a:moveTo>
                    <a:pt x="14" y="91"/>
                  </a:moveTo>
                  <a:cubicBezTo>
                    <a:pt x="52" y="91"/>
                    <a:pt x="52" y="91"/>
                    <a:pt x="52" y="91"/>
                  </a:cubicBezTo>
                </a:path>
              </a:pathLst>
            </a:custGeom>
            <a:noFill/>
            <a:ln w="22225" cap="rnd">
              <a:solidFill>
                <a:schemeClr val="tx1">
                  <a:lumMod val="50000"/>
                </a:schemeClr>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6" name="Text Placeholder 53">
              <a:extLst>
                <a:ext uri="{FF2B5EF4-FFF2-40B4-BE49-F238E27FC236}">
                  <a16:creationId xmlns:a16="http://schemas.microsoft.com/office/drawing/2014/main" id="{E991A6AF-1F90-4218-8127-D4108D9B0FE1}"/>
                </a:ext>
              </a:extLst>
            </p:cNvPr>
            <p:cNvSpPr txBox="1">
              <a:spLocks/>
            </p:cNvSpPr>
            <p:nvPr/>
          </p:nvSpPr>
          <p:spPr>
            <a:xfrm>
              <a:off x="3298645" y="2699908"/>
              <a:ext cx="1206680" cy="41105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None/>
              </a:pPr>
              <a:r>
                <a:rPr lang="fr-FR" sz="800">
                  <a:solidFill>
                    <a:schemeClr val="tx1">
                      <a:lumMod val="50000"/>
                    </a:schemeClr>
                  </a:solidFill>
                  <a:latin typeface="Montserrat Light" panose="00000400000000000000" pitchFamily="50" charset="-52"/>
                </a:rPr>
                <a:t>Excepteur sint occaecat cupidatat.</a:t>
              </a:r>
              <a:endParaRPr lang="en-US" sz="800" dirty="0">
                <a:solidFill>
                  <a:schemeClr val="tx1">
                    <a:lumMod val="50000"/>
                  </a:schemeClr>
                </a:solidFill>
                <a:latin typeface="Montserrat Light" panose="00000400000000000000" pitchFamily="50" charset="-52"/>
              </a:endParaRPr>
            </a:p>
          </p:txBody>
        </p:sp>
      </p:grpSp>
    </p:spTree>
    <p:extLst>
      <p:ext uri="{BB962C8B-B14F-4D97-AF65-F5344CB8AC3E}">
        <p14:creationId xmlns:p14="http://schemas.microsoft.com/office/powerpoint/2010/main" val="1026438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decel="100000" fill="hold"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ppt_x"/>
                                          </p:val>
                                        </p:tav>
                                        <p:tav tm="100000">
                                          <p:val>
                                            <p:strVal val="#ppt_x"/>
                                          </p:val>
                                        </p:tav>
                                      </p:tavLst>
                                    </p:anim>
                                    <p:anim calcmode="lin" valueType="num">
                                      <p:cBhvr additive="base">
                                        <p:cTn id="12" dur="10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decel="100000" fill="hold" nodeType="withEffect">
                                  <p:stCondLst>
                                    <p:cond delay="5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ppt_x"/>
                                          </p:val>
                                        </p:tav>
                                        <p:tav tm="100000">
                                          <p:val>
                                            <p:strVal val="#ppt_x"/>
                                          </p:val>
                                        </p:tav>
                                      </p:tavLst>
                                    </p:anim>
                                    <p:anim calcmode="lin" valueType="num">
                                      <p:cBhvr additive="base">
                                        <p:cTn id="16" dur="10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decel="100000" fill="hold" nodeType="withEffect">
                                  <p:stCondLst>
                                    <p:cond delay="750"/>
                                  </p:stCondLst>
                                  <p:childTnLst>
                                    <p:set>
                                      <p:cBhvr>
                                        <p:cTn id="18" dur="1" fill="hold">
                                          <p:stCondLst>
                                            <p:cond delay="0"/>
                                          </p:stCondLst>
                                        </p:cTn>
                                        <p:tgtEl>
                                          <p:spTgt spid="5"/>
                                        </p:tgtEl>
                                        <p:attrNameLst>
                                          <p:attrName>style.visibility</p:attrName>
                                        </p:attrNameLst>
                                      </p:cBhvr>
                                      <p:to>
                                        <p:strVal val="visible"/>
                                      </p:to>
                                    </p:set>
                                    <p:anim calcmode="lin" valueType="num">
                                      <p:cBhvr additive="base">
                                        <p:cTn id="19" dur="1000" fill="hold"/>
                                        <p:tgtEl>
                                          <p:spTgt spid="5"/>
                                        </p:tgtEl>
                                        <p:attrNameLst>
                                          <p:attrName>ppt_x</p:attrName>
                                        </p:attrNameLst>
                                      </p:cBhvr>
                                      <p:tavLst>
                                        <p:tav tm="0">
                                          <p:val>
                                            <p:strVal val="#ppt_x"/>
                                          </p:val>
                                        </p:tav>
                                        <p:tav tm="100000">
                                          <p:val>
                                            <p:strVal val="#ppt_x"/>
                                          </p:val>
                                        </p:tav>
                                      </p:tavLst>
                                    </p:anim>
                                    <p:anim calcmode="lin" valueType="num">
                                      <p:cBhvr additive="base">
                                        <p:cTn id="20" dur="1000" fill="hold"/>
                                        <p:tgtEl>
                                          <p:spTgt spid="5"/>
                                        </p:tgtEl>
                                        <p:attrNameLst>
                                          <p:attrName>ppt_y</p:attrName>
                                        </p:attrNameLst>
                                      </p:cBhvr>
                                      <p:tavLst>
                                        <p:tav tm="0">
                                          <p:val>
                                            <p:strVal val="1+#ppt_h/2"/>
                                          </p:val>
                                        </p:tav>
                                        <p:tav tm="100000">
                                          <p:val>
                                            <p:strVal val="#ppt_y"/>
                                          </p:val>
                                        </p:tav>
                                      </p:tavLst>
                                    </p:anim>
                                  </p:childTnLst>
                                </p:cTn>
                              </p:par>
                              <p:par>
                                <p:cTn id="21" presetID="10" presetClass="entr" presetSubtype="0" fill="hold" nodeType="withEffect">
                                  <p:stCondLst>
                                    <p:cond delay="75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par>
                                <p:cTn id="24" presetID="10" presetClass="entr" presetSubtype="0" fill="hold" grpId="0" nodeType="withEffect">
                                  <p:stCondLst>
                                    <p:cond delay="1000"/>
                                  </p:stCondLst>
                                  <p:childTnLst>
                                    <p:set>
                                      <p:cBhvr>
                                        <p:cTn id="25" dur="1" fill="hold">
                                          <p:stCondLst>
                                            <p:cond delay="0"/>
                                          </p:stCondLst>
                                        </p:cTn>
                                        <p:tgtEl>
                                          <p:spTgt spid="14"/>
                                        </p:tgtEl>
                                        <p:attrNameLst>
                                          <p:attrName>style.visibility</p:attrName>
                                        </p:attrNameLst>
                                      </p:cBhvr>
                                      <p:to>
                                        <p:strVal val="visible"/>
                                      </p:to>
                                    </p:set>
                                    <p:animEffect transition="in" filter="fade">
                                      <p:cBhvr>
                                        <p:cTn id="26" dur="500"/>
                                        <p:tgtEl>
                                          <p:spTgt spid="14"/>
                                        </p:tgtEl>
                                      </p:cBhvr>
                                    </p:animEffect>
                                  </p:childTnLst>
                                </p:cTn>
                              </p:par>
                              <p:par>
                                <p:cTn id="27" presetID="10" presetClass="entr" presetSubtype="0" fill="hold" grpId="0" nodeType="withEffect">
                                  <p:stCondLst>
                                    <p:cond delay="1250"/>
                                  </p:stCondLst>
                                  <p:childTnLst>
                                    <p:set>
                                      <p:cBhvr>
                                        <p:cTn id="28" dur="1" fill="hold">
                                          <p:stCondLst>
                                            <p:cond delay="0"/>
                                          </p:stCondLst>
                                        </p:cTn>
                                        <p:tgtEl>
                                          <p:spTgt spid="15"/>
                                        </p:tgtEl>
                                        <p:attrNameLst>
                                          <p:attrName>style.visibility</p:attrName>
                                        </p:attrNameLst>
                                      </p:cBhvr>
                                      <p:to>
                                        <p:strVal val="visible"/>
                                      </p:to>
                                    </p:set>
                                    <p:animEffect transition="in" filter="fade">
                                      <p:cBhvr>
                                        <p:cTn id="29" dur="500"/>
                                        <p:tgtEl>
                                          <p:spTgt spid="15"/>
                                        </p:tgtEl>
                                      </p:cBhvr>
                                    </p:animEffect>
                                  </p:childTnLst>
                                </p:cTn>
                              </p:par>
                              <p:par>
                                <p:cTn id="30" presetID="10" presetClass="entr" presetSubtype="0" fill="hold" grpId="0" nodeType="withEffect">
                                  <p:stCondLst>
                                    <p:cond delay="1500"/>
                                  </p:stCondLst>
                                  <p:childTnLst>
                                    <p:set>
                                      <p:cBhvr>
                                        <p:cTn id="31" dur="1" fill="hold">
                                          <p:stCondLst>
                                            <p:cond delay="0"/>
                                          </p:stCondLst>
                                        </p:cTn>
                                        <p:tgtEl>
                                          <p:spTgt spid="16"/>
                                        </p:tgtEl>
                                        <p:attrNameLst>
                                          <p:attrName>style.visibility</p:attrName>
                                        </p:attrNameLst>
                                      </p:cBhvr>
                                      <p:to>
                                        <p:strVal val="visible"/>
                                      </p:to>
                                    </p:set>
                                    <p:animEffect transition="in" filter="fade">
                                      <p:cBhvr>
                                        <p:cTn id="32" dur="500"/>
                                        <p:tgtEl>
                                          <p:spTgt spid="16"/>
                                        </p:tgtEl>
                                      </p:cBhvr>
                                    </p:animEffect>
                                  </p:childTnLst>
                                </p:cTn>
                              </p:par>
                              <p:par>
                                <p:cTn id="33" presetID="10" presetClass="entr" presetSubtype="0" fill="hold" nodeType="withEffect">
                                  <p:stCondLst>
                                    <p:cond delay="50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500"/>
                                        <p:tgtEl>
                                          <p:spTgt spid="11"/>
                                        </p:tgtEl>
                                      </p:cBhvr>
                                    </p:animEffect>
                                  </p:childTnLst>
                                </p:cTn>
                              </p:par>
                              <p:par>
                                <p:cTn id="36" presetID="10" presetClass="entr" presetSubtype="0" fill="hold" nodeType="withEffect">
                                  <p:stCondLst>
                                    <p:cond delay="750"/>
                                  </p:stCondLst>
                                  <p:childTnLst>
                                    <p:set>
                                      <p:cBhvr>
                                        <p:cTn id="37" dur="1" fill="hold">
                                          <p:stCondLst>
                                            <p:cond delay="0"/>
                                          </p:stCondLst>
                                        </p:cTn>
                                        <p:tgtEl>
                                          <p:spTgt spid="12"/>
                                        </p:tgtEl>
                                        <p:attrNameLst>
                                          <p:attrName>style.visibility</p:attrName>
                                        </p:attrNameLst>
                                      </p:cBhvr>
                                      <p:to>
                                        <p:strVal val="visible"/>
                                      </p:to>
                                    </p:set>
                                    <p:animEffect transition="in" filter="fade">
                                      <p:cBhvr>
                                        <p:cTn id="38" dur="500"/>
                                        <p:tgtEl>
                                          <p:spTgt spid="12"/>
                                        </p:tgtEl>
                                      </p:cBhvr>
                                    </p:animEffect>
                                  </p:childTnLst>
                                </p:cTn>
                              </p:par>
                              <p:par>
                                <p:cTn id="39" presetID="10" presetClass="entr" presetSubtype="0" fill="hold" nodeType="withEffect">
                                  <p:stCondLst>
                                    <p:cond delay="100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500"/>
                                        <p:tgtEl>
                                          <p:spTgt spid="13"/>
                                        </p:tgtEl>
                                      </p:cBhvr>
                                    </p:animEffect>
                                  </p:childTnLst>
                                </p:cTn>
                              </p:par>
                              <p:par>
                                <p:cTn id="42" presetID="10" presetClass="entr" presetSubtype="0" fill="hold" nodeType="withEffect">
                                  <p:stCondLst>
                                    <p:cond delay="1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par>
                                <p:cTn id="45" presetID="2" presetClass="entr" presetSubtype="2" decel="100000" fill="hold" nodeType="withEffect">
                                  <p:stCondLst>
                                    <p:cond delay="50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1000" fill="hold"/>
                                        <p:tgtEl>
                                          <p:spTgt spid="21"/>
                                        </p:tgtEl>
                                        <p:attrNameLst>
                                          <p:attrName>ppt_x</p:attrName>
                                        </p:attrNameLst>
                                      </p:cBhvr>
                                      <p:tavLst>
                                        <p:tav tm="0">
                                          <p:val>
                                            <p:strVal val="1+#ppt_w/2"/>
                                          </p:val>
                                        </p:tav>
                                        <p:tav tm="100000">
                                          <p:val>
                                            <p:strVal val="#ppt_x"/>
                                          </p:val>
                                        </p:tav>
                                      </p:tavLst>
                                    </p:anim>
                                    <p:anim calcmode="lin" valueType="num">
                                      <p:cBhvr additive="base">
                                        <p:cTn id="48" dur="1000" fill="hold"/>
                                        <p:tgtEl>
                                          <p:spTgt spid="21"/>
                                        </p:tgtEl>
                                        <p:attrNameLst>
                                          <p:attrName>ppt_y</p:attrName>
                                        </p:attrNameLst>
                                      </p:cBhvr>
                                      <p:tavLst>
                                        <p:tav tm="0">
                                          <p:val>
                                            <p:strVal val="#ppt_y"/>
                                          </p:val>
                                        </p:tav>
                                        <p:tav tm="100000">
                                          <p:val>
                                            <p:strVal val="#ppt_y"/>
                                          </p:val>
                                        </p:tav>
                                      </p:tavLst>
                                    </p:anim>
                                  </p:childTnLst>
                                </p:cTn>
                              </p:par>
                              <p:par>
                                <p:cTn id="49" presetID="2" presetClass="entr" presetSubtype="2" decel="100000" fill="hold" nodeType="withEffect">
                                  <p:stCondLst>
                                    <p:cond delay="75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1000" fill="hold"/>
                                        <p:tgtEl>
                                          <p:spTgt spid="23"/>
                                        </p:tgtEl>
                                        <p:attrNameLst>
                                          <p:attrName>ppt_x</p:attrName>
                                        </p:attrNameLst>
                                      </p:cBhvr>
                                      <p:tavLst>
                                        <p:tav tm="0">
                                          <p:val>
                                            <p:strVal val="1+#ppt_w/2"/>
                                          </p:val>
                                        </p:tav>
                                        <p:tav tm="100000">
                                          <p:val>
                                            <p:strVal val="#ppt_x"/>
                                          </p:val>
                                        </p:tav>
                                      </p:tavLst>
                                    </p:anim>
                                    <p:anim calcmode="lin" valueType="num">
                                      <p:cBhvr additive="base">
                                        <p:cTn id="52" dur="1000" fill="hold"/>
                                        <p:tgtEl>
                                          <p:spTgt spid="23"/>
                                        </p:tgtEl>
                                        <p:attrNameLst>
                                          <p:attrName>ppt_y</p:attrName>
                                        </p:attrNameLst>
                                      </p:cBhvr>
                                      <p:tavLst>
                                        <p:tav tm="0">
                                          <p:val>
                                            <p:strVal val="#ppt_y"/>
                                          </p:val>
                                        </p:tav>
                                        <p:tav tm="100000">
                                          <p:val>
                                            <p:strVal val="#ppt_y"/>
                                          </p:val>
                                        </p:tav>
                                      </p:tavLst>
                                    </p:anim>
                                  </p:childTnLst>
                                </p:cTn>
                              </p:par>
                              <p:par>
                                <p:cTn id="53" presetID="2" presetClass="entr" presetSubtype="2" decel="100000" fill="hold" nodeType="withEffect">
                                  <p:stCondLst>
                                    <p:cond delay="100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1000" fill="hold"/>
                                        <p:tgtEl>
                                          <p:spTgt spid="25"/>
                                        </p:tgtEl>
                                        <p:attrNameLst>
                                          <p:attrName>ppt_x</p:attrName>
                                        </p:attrNameLst>
                                      </p:cBhvr>
                                      <p:tavLst>
                                        <p:tav tm="0">
                                          <p:val>
                                            <p:strVal val="1+#ppt_w/2"/>
                                          </p:val>
                                        </p:tav>
                                        <p:tav tm="100000">
                                          <p:val>
                                            <p:strVal val="#ppt_x"/>
                                          </p:val>
                                        </p:tav>
                                      </p:tavLst>
                                    </p:anim>
                                    <p:anim calcmode="lin" valueType="num">
                                      <p:cBhvr additive="base">
                                        <p:cTn id="56" dur="10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2" decel="100000" fill="hold" nodeType="withEffect">
                                  <p:stCondLst>
                                    <p:cond delay="1250"/>
                                  </p:stCondLst>
                                  <p:childTnLst>
                                    <p:set>
                                      <p:cBhvr>
                                        <p:cTn id="58" dur="1" fill="hold">
                                          <p:stCondLst>
                                            <p:cond delay="0"/>
                                          </p:stCondLst>
                                        </p:cTn>
                                        <p:tgtEl>
                                          <p:spTgt spid="57"/>
                                        </p:tgtEl>
                                        <p:attrNameLst>
                                          <p:attrName>style.visibility</p:attrName>
                                        </p:attrNameLst>
                                      </p:cBhvr>
                                      <p:to>
                                        <p:strVal val="visible"/>
                                      </p:to>
                                    </p:set>
                                    <p:anim calcmode="lin" valueType="num">
                                      <p:cBhvr additive="base">
                                        <p:cTn id="59" dur="1000" fill="hold"/>
                                        <p:tgtEl>
                                          <p:spTgt spid="57"/>
                                        </p:tgtEl>
                                        <p:attrNameLst>
                                          <p:attrName>ppt_x</p:attrName>
                                        </p:attrNameLst>
                                      </p:cBhvr>
                                      <p:tavLst>
                                        <p:tav tm="0">
                                          <p:val>
                                            <p:strVal val="1+#ppt_w/2"/>
                                          </p:val>
                                        </p:tav>
                                        <p:tav tm="100000">
                                          <p:val>
                                            <p:strVal val="#ppt_x"/>
                                          </p:val>
                                        </p:tav>
                                      </p:tavLst>
                                    </p:anim>
                                    <p:anim calcmode="lin" valueType="num">
                                      <p:cBhvr additive="base">
                                        <p:cTn id="60" dur="1000" fill="hold"/>
                                        <p:tgtEl>
                                          <p:spTgt spid="5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5" grpId="0" animBg="1"/>
      <p:bldP spid="16"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Freeform 6">
            <a:extLst>
              <a:ext uri="{FF2B5EF4-FFF2-40B4-BE49-F238E27FC236}">
                <a16:creationId xmlns:a16="http://schemas.microsoft.com/office/drawing/2014/main" id="{73E37A17-751F-440D-BEDA-31D6421602F2}"/>
              </a:ext>
            </a:extLst>
          </p:cNvPr>
          <p:cNvSpPr>
            <a:spLocks/>
          </p:cNvSpPr>
          <p:nvPr/>
        </p:nvSpPr>
        <p:spPr bwMode="auto">
          <a:xfrm>
            <a:off x="4373563" y="4030663"/>
            <a:ext cx="479425" cy="644525"/>
          </a:xfrm>
          <a:custGeom>
            <a:avLst/>
            <a:gdLst>
              <a:gd name="T0" fmla="*/ 4 w 126"/>
              <a:gd name="T1" fmla="*/ 169 h 169"/>
              <a:gd name="T2" fmla="*/ 1 w 126"/>
              <a:gd name="T3" fmla="*/ 167 h 169"/>
              <a:gd name="T4" fmla="*/ 2 w 126"/>
              <a:gd name="T5" fmla="*/ 161 h 169"/>
              <a:gd name="T6" fmla="*/ 118 w 126"/>
              <a:gd name="T7" fmla="*/ 3 h 169"/>
              <a:gd name="T8" fmla="*/ 123 w 126"/>
              <a:gd name="T9" fmla="*/ 0 h 169"/>
              <a:gd name="T10" fmla="*/ 125 w 126"/>
              <a:gd name="T11" fmla="*/ 6 h 169"/>
              <a:gd name="T12" fmla="*/ 7 w 126"/>
              <a:gd name="T13" fmla="*/ 168 h 169"/>
              <a:gd name="T14" fmla="*/ 4 w 12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69">
                <a:moveTo>
                  <a:pt x="4" y="169"/>
                </a:moveTo>
                <a:cubicBezTo>
                  <a:pt x="3" y="169"/>
                  <a:pt x="2" y="168"/>
                  <a:pt x="1" y="167"/>
                </a:cubicBezTo>
                <a:cubicBezTo>
                  <a:pt x="0" y="165"/>
                  <a:pt x="0" y="163"/>
                  <a:pt x="2" y="161"/>
                </a:cubicBezTo>
                <a:cubicBezTo>
                  <a:pt x="52" y="119"/>
                  <a:pt x="92" y="64"/>
                  <a:pt x="118" y="3"/>
                </a:cubicBezTo>
                <a:cubicBezTo>
                  <a:pt x="118" y="1"/>
                  <a:pt x="121" y="0"/>
                  <a:pt x="123" y="0"/>
                </a:cubicBezTo>
                <a:cubicBezTo>
                  <a:pt x="125" y="1"/>
                  <a:pt x="126" y="4"/>
                  <a:pt x="125" y="6"/>
                </a:cubicBezTo>
                <a:cubicBezTo>
                  <a:pt x="99" y="68"/>
                  <a:pt x="58" y="124"/>
                  <a:pt x="7" y="168"/>
                </a:cubicBezTo>
                <a:cubicBezTo>
                  <a:pt x="6" y="168"/>
                  <a:pt x="5" y="169"/>
                  <a:pt x="4" y="169"/>
                </a:cubicBezTo>
                <a:close/>
              </a:path>
            </a:pathLst>
          </a:custGeom>
          <a:gradFill flip="none" rotWithShape="1">
            <a:gsLst>
              <a:gs pos="0">
                <a:schemeClr val="accent5"/>
              </a:gs>
              <a:gs pos="100000">
                <a:schemeClr val="accent5">
                  <a:alpha val="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7">
            <a:extLst>
              <a:ext uri="{FF2B5EF4-FFF2-40B4-BE49-F238E27FC236}">
                <a16:creationId xmlns:a16="http://schemas.microsoft.com/office/drawing/2014/main" id="{2975721E-9B2E-40C3-99A0-A654E9D463A9}"/>
              </a:ext>
            </a:extLst>
          </p:cNvPr>
          <p:cNvSpPr>
            <a:spLocks/>
          </p:cNvSpPr>
          <p:nvPr/>
        </p:nvSpPr>
        <p:spPr bwMode="auto">
          <a:xfrm>
            <a:off x="4895850" y="3038475"/>
            <a:ext cx="76200" cy="790575"/>
          </a:xfrm>
          <a:custGeom>
            <a:avLst/>
            <a:gdLst>
              <a:gd name="T0" fmla="*/ 4 w 20"/>
              <a:gd name="T1" fmla="*/ 207 h 207"/>
              <a:gd name="T2" fmla="*/ 3 w 20"/>
              <a:gd name="T3" fmla="*/ 207 h 207"/>
              <a:gd name="T4" fmla="*/ 0 w 20"/>
              <a:gd name="T5" fmla="*/ 202 h 207"/>
              <a:gd name="T6" fmla="*/ 12 w 20"/>
              <a:gd name="T7" fmla="*/ 104 h 207"/>
              <a:gd name="T8" fmla="*/ 0 w 20"/>
              <a:gd name="T9" fmla="*/ 6 h 207"/>
              <a:gd name="T10" fmla="*/ 3 w 20"/>
              <a:gd name="T11" fmla="*/ 1 h 207"/>
              <a:gd name="T12" fmla="*/ 8 w 20"/>
              <a:gd name="T13" fmla="*/ 4 h 207"/>
              <a:gd name="T14" fmla="*/ 20 w 20"/>
              <a:gd name="T15" fmla="*/ 104 h 207"/>
              <a:gd name="T16" fmla="*/ 8 w 20"/>
              <a:gd name="T17" fmla="*/ 204 h 207"/>
              <a:gd name="T18" fmla="*/ 4 w 20"/>
              <a:gd name="T19" fmla="*/ 207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207">
                <a:moveTo>
                  <a:pt x="4" y="207"/>
                </a:moveTo>
                <a:cubicBezTo>
                  <a:pt x="4" y="207"/>
                  <a:pt x="3" y="207"/>
                  <a:pt x="3" y="207"/>
                </a:cubicBezTo>
                <a:cubicBezTo>
                  <a:pt x="1" y="207"/>
                  <a:pt x="0" y="204"/>
                  <a:pt x="0" y="202"/>
                </a:cubicBezTo>
                <a:cubicBezTo>
                  <a:pt x="8" y="170"/>
                  <a:pt x="12" y="137"/>
                  <a:pt x="12" y="104"/>
                </a:cubicBezTo>
                <a:cubicBezTo>
                  <a:pt x="12" y="71"/>
                  <a:pt x="8" y="38"/>
                  <a:pt x="0" y="6"/>
                </a:cubicBezTo>
                <a:cubicBezTo>
                  <a:pt x="0" y="3"/>
                  <a:pt x="1" y="1"/>
                  <a:pt x="3" y="1"/>
                </a:cubicBezTo>
                <a:cubicBezTo>
                  <a:pt x="5" y="0"/>
                  <a:pt x="8" y="2"/>
                  <a:pt x="8" y="4"/>
                </a:cubicBezTo>
                <a:cubicBezTo>
                  <a:pt x="16" y="36"/>
                  <a:pt x="20" y="70"/>
                  <a:pt x="20" y="104"/>
                </a:cubicBezTo>
                <a:cubicBezTo>
                  <a:pt x="20" y="138"/>
                  <a:pt x="16" y="171"/>
                  <a:pt x="8" y="204"/>
                </a:cubicBezTo>
                <a:cubicBezTo>
                  <a:pt x="8" y="206"/>
                  <a:pt x="6" y="207"/>
                  <a:pt x="4" y="207"/>
                </a:cubicBezTo>
                <a:close/>
              </a:path>
            </a:pathLst>
          </a:custGeom>
          <a:gradFill flip="none" rotWithShape="1">
            <a:gsLst>
              <a:gs pos="0">
                <a:schemeClr val="accent4"/>
              </a:gs>
              <a:gs pos="100000">
                <a:schemeClr val="accent4">
                  <a:alpha val="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8">
            <a:extLst>
              <a:ext uri="{FF2B5EF4-FFF2-40B4-BE49-F238E27FC236}">
                <a16:creationId xmlns:a16="http://schemas.microsoft.com/office/drawing/2014/main" id="{C9AD7534-395C-424B-812E-CCF75357249C}"/>
              </a:ext>
            </a:extLst>
          </p:cNvPr>
          <p:cNvSpPr>
            <a:spLocks/>
          </p:cNvSpPr>
          <p:nvPr/>
        </p:nvSpPr>
        <p:spPr bwMode="auto">
          <a:xfrm>
            <a:off x="4373563" y="2195513"/>
            <a:ext cx="479425" cy="644525"/>
          </a:xfrm>
          <a:custGeom>
            <a:avLst/>
            <a:gdLst>
              <a:gd name="T0" fmla="*/ 121 w 126"/>
              <a:gd name="T1" fmla="*/ 169 h 169"/>
              <a:gd name="T2" fmla="*/ 118 w 126"/>
              <a:gd name="T3" fmla="*/ 166 h 169"/>
              <a:gd name="T4" fmla="*/ 2 w 126"/>
              <a:gd name="T5" fmla="*/ 7 h 169"/>
              <a:gd name="T6" fmla="*/ 2 w 126"/>
              <a:gd name="T7" fmla="*/ 1 h 169"/>
              <a:gd name="T8" fmla="*/ 7 w 126"/>
              <a:gd name="T9" fmla="*/ 1 h 169"/>
              <a:gd name="T10" fmla="*/ 125 w 126"/>
              <a:gd name="T11" fmla="*/ 163 h 169"/>
              <a:gd name="T12" fmla="*/ 123 w 126"/>
              <a:gd name="T13" fmla="*/ 168 h 169"/>
              <a:gd name="T14" fmla="*/ 121 w 126"/>
              <a:gd name="T15" fmla="*/ 169 h 1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69">
                <a:moveTo>
                  <a:pt x="121" y="169"/>
                </a:moveTo>
                <a:cubicBezTo>
                  <a:pt x="120" y="169"/>
                  <a:pt x="118" y="168"/>
                  <a:pt x="118" y="166"/>
                </a:cubicBezTo>
                <a:cubicBezTo>
                  <a:pt x="93" y="105"/>
                  <a:pt x="53" y="50"/>
                  <a:pt x="2" y="7"/>
                </a:cubicBezTo>
                <a:cubicBezTo>
                  <a:pt x="0" y="6"/>
                  <a:pt x="0" y="3"/>
                  <a:pt x="2" y="1"/>
                </a:cubicBezTo>
                <a:cubicBezTo>
                  <a:pt x="3" y="0"/>
                  <a:pt x="6" y="0"/>
                  <a:pt x="7" y="1"/>
                </a:cubicBezTo>
                <a:cubicBezTo>
                  <a:pt x="59" y="45"/>
                  <a:pt x="99" y="101"/>
                  <a:pt x="125" y="163"/>
                </a:cubicBezTo>
                <a:cubicBezTo>
                  <a:pt x="126" y="165"/>
                  <a:pt x="125" y="168"/>
                  <a:pt x="123" y="168"/>
                </a:cubicBezTo>
                <a:cubicBezTo>
                  <a:pt x="122" y="169"/>
                  <a:pt x="122" y="169"/>
                  <a:pt x="121" y="169"/>
                </a:cubicBezTo>
                <a:close/>
              </a:path>
            </a:pathLst>
          </a:custGeom>
          <a:gradFill flip="none" rotWithShape="1">
            <a:gsLst>
              <a:gs pos="0">
                <a:schemeClr val="accent2"/>
              </a:gs>
              <a:gs pos="100000">
                <a:schemeClr val="accent2">
                  <a:alpha val="0"/>
                </a:schemeClr>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5" name="Group 4">
            <a:extLst>
              <a:ext uri="{FF2B5EF4-FFF2-40B4-BE49-F238E27FC236}">
                <a16:creationId xmlns:a16="http://schemas.microsoft.com/office/drawing/2014/main" id="{537A2369-4B09-415E-911D-4CCBE8724207}"/>
              </a:ext>
            </a:extLst>
          </p:cNvPr>
          <p:cNvGrpSpPr/>
          <p:nvPr/>
        </p:nvGrpSpPr>
        <p:grpSpPr>
          <a:xfrm>
            <a:off x="4194175" y="4633913"/>
            <a:ext cx="198438" cy="187325"/>
            <a:chOff x="4194175" y="4633913"/>
            <a:chExt cx="198438" cy="187325"/>
          </a:xfrm>
        </p:grpSpPr>
        <p:sp>
          <p:nvSpPr>
            <p:cNvPr id="15" name="Freeform 9">
              <a:extLst>
                <a:ext uri="{FF2B5EF4-FFF2-40B4-BE49-F238E27FC236}">
                  <a16:creationId xmlns:a16="http://schemas.microsoft.com/office/drawing/2014/main" id="{226B840F-EB6F-4A86-B8F2-5E22F2CDB69B}"/>
                </a:ext>
              </a:extLst>
            </p:cNvPr>
            <p:cNvSpPr>
              <a:spLocks/>
            </p:cNvSpPr>
            <p:nvPr/>
          </p:nvSpPr>
          <p:spPr bwMode="auto">
            <a:xfrm>
              <a:off x="4246563" y="4687888"/>
              <a:ext cx="95250" cy="95250"/>
            </a:xfrm>
            <a:custGeom>
              <a:avLst/>
              <a:gdLst>
                <a:gd name="T0" fmla="*/ 21 w 25"/>
                <a:gd name="T1" fmla="*/ 6 h 25"/>
                <a:gd name="T2" fmla="*/ 19 w 25"/>
                <a:gd name="T3" fmla="*/ 21 h 25"/>
                <a:gd name="T4" fmla="*/ 3 w 25"/>
                <a:gd name="T5" fmla="*/ 19 h 25"/>
                <a:gd name="T6" fmla="*/ 6 w 25"/>
                <a:gd name="T7" fmla="*/ 3 h 25"/>
                <a:gd name="T8" fmla="*/ 21 w 25"/>
                <a:gd name="T9" fmla="*/ 6 h 25"/>
              </a:gdLst>
              <a:ahLst/>
              <a:cxnLst>
                <a:cxn ang="0">
                  <a:pos x="T0" y="T1"/>
                </a:cxn>
                <a:cxn ang="0">
                  <a:pos x="T2" y="T3"/>
                </a:cxn>
                <a:cxn ang="0">
                  <a:pos x="T4" y="T5"/>
                </a:cxn>
                <a:cxn ang="0">
                  <a:pos x="T6" y="T7"/>
                </a:cxn>
                <a:cxn ang="0">
                  <a:pos x="T8" y="T9"/>
                </a:cxn>
              </a:cxnLst>
              <a:rect l="0" t="0" r="r" b="b"/>
              <a:pathLst>
                <a:path w="25" h="25">
                  <a:moveTo>
                    <a:pt x="21" y="6"/>
                  </a:moveTo>
                  <a:cubicBezTo>
                    <a:pt x="25" y="11"/>
                    <a:pt x="24" y="18"/>
                    <a:pt x="19" y="21"/>
                  </a:cubicBezTo>
                  <a:cubicBezTo>
                    <a:pt x="14" y="25"/>
                    <a:pt x="7" y="24"/>
                    <a:pt x="3" y="19"/>
                  </a:cubicBezTo>
                  <a:cubicBezTo>
                    <a:pt x="0" y="14"/>
                    <a:pt x="1" y="7"/>
                    <a:pt x="6" y="3"/>
                  </a:cubicBezTo>
                  <a:cubicBezTo>
                    <a:pt x="11" y="0"/>
                    <a:pt x="17" y="1"/>
                    <a:pt x="21" y="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3">
              <a:extLst>
                <a:ext uri="{FF2B5EF4-FFF2-40B4-BE49-F238E27FC236}">
                  <a16:creationId xmlns:a16="http://schemas.microsoft.com/office/drawing/2014/main" id="{E61A6762-BA01-468A-B970-01333974EF3E}"/>
                </a:ext>
              </a:extLst>
            </p:cNvPr>
            <p:cNvSpPr>
              <a:spLocks noEditPoints="1"/>
            </p:cNvSpPr>
            <p:nvPr/>
          </p:nvSpPr>
          <p:spPr bwMode="auto">
            <a:xfrm>
              <a:off x="4194175" y="4633913"/>
              <a:ext cx="198438" cy="187325"/>
            </a:xfrm>
            <a:custGeom>
              <a:avLst/>
              <a:gdLst>
                <a:gd name="T0" fmla="*/ 26 w 52"/>
                <a:gd name="T1" fmla="*/ 49 h 49"/>
                <a:gd name="T2" fmla="*/ 23 w 52"/>
                <a:gd name="T3" fmla="*/ 49 h 49"/>
                <a:gd name="T4" fmla="*/ 7 w 52"/>
                <a:gd name="T5" fmla="*/ 40 h 49"/>
                <a:gd name="T6" fmla="*/ 13 w 52"/>
                <a:gd name="T7" fmla="*/ 8 h 49"/>
                <a:gd name="T8" fmla="*/ 45 w 52"/>
                <a:gd name="T9" fmla="*/ 13 h 49"/>
                <a:gd name="T10" fmla="*/ 40 w 52"/>
                <a:gd name="T11" fmla="*/ 45 h 49"/>
                <a:gd name="T12" fmla="*/ 26 w 52"/>
                <a:gd name="T13" fmla="*/ 49 h 49"/>
                <a:gd name="T14" fmla="*/ 26 w 52"/>
                <a:gd name="T15" fmla="*/ 8 h 49"/>
                <a:gd name="T16" fmla="*/ 16 w 52"/>
                <a:gd name="T17" fmla="*/ 12 h 49"/>
                <a:gd name="T18" fmla="*/ 12 w 52"/>
                <a:gd name="T19" fmla="*/ 37 h 49"/>
                <a:gd name="T20" fmla="*/ 23 w 52"/>
                <a:gd name="T21" fmla="*/ 44 h 49"/>
                <a:gd name="T22" fmla="*/ 37 w 52"/>
                <a:gd name="T23" fmla="*/ 41 h 49"/>
                <a:gd name="T24" fmla="*/ 44 w 52"/>
                <a:gd name="T25" fmla="*/ 29 h 49"/>
                <a:gd name="T26" fmla="*/ 41 w 52"/>
                <a:gd name="T27" fmla="*/ 16 h 49"/>
                <a:gd name="T28" fmla="*/ 41 w 52"/>
                <a:gd name="T29" fmla="*/ 16 h 49"/>
                <a:gd name="T30" fmla="*/ 26 w 52"/>
                <a:gd name="T31" fmla="*/ 8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49">
                  <a:moveTo>
                    <a:pt x="26" y="49"/>
                  </a:moveTo>
                  <a:cubicBezTo>
                    <a:pt x="25" y="49"/>
                    <a:pt x="24" y="49"/>
                    <a:pt x="23" y="49"/>
                  </a:cubicBezTo>
                  <a:cubicBezTo>
                    <a:pt x="16" y="48"/>
                    <a:pt x="11" y="45"/>
                    <a:pt x="7" y="40"/>
                  </a:cubicBezTo>
                  <a:cubicBezTo>
                    <a:pt x="0" y="30"/>
                    <a:pt x="2" y="15"/>
                    <a:pt x="13" y="8"/>
                  </a:cubicBezTo>
                  <a:cubicBezTo>
                    <a:pt x="23" y="0"/>
                    <a:pt x="37" y="2"/>
                    <a:pt x="45" y="13"/>
                  </a:cubicBezTo>
                  <a:cubicBezTo>
                    <a:pt x="52" y="23"/>
                    <a:pt x="50" y="37"/>
                    <a:pt x="40" y="45"/>
                  </a:cubicBezTo>
                  <a:cubicBezTo>
                    <a:pt x="36" y="48"/>
                    <a:pt x="31" y="49"/>
                    <a:pt x="26" y="49"/>
                  </a:cubicBezTo>
                  <a:close/>
                  <a:moveTo>
                    <a:pt x="26" y="8"/>
                  </a:moveTo>
                  <a:cubicBezTo>
                    <a:pt x="22" y="8"/>
                    <a:pt x="19" y="9"/>
                    <a:pt x="16" y="12"/>
                  </a:cubicBezTo>
                  <a:cubicBezTo>
                    <a:pt x="8" y="18"/>
                    <a:pt x="6" y="29"/>
                    <a:pt x="12" y="37"/>
                  </a:cubicBezTo>
                  <a:cubicBezTo>
                    <a:pt x="14" y="41"/>
                    <a:pt x="19" y="43"/>
                    <a:pt x="23" y="44"/>
                  </a:cubicBezTo>
                  <a:cubicBezTo>
                    <a:pt x="28" y="45"/>
                    <a:pt x="33" y="44"/>
                    <a:pt x="37" y="41"/>
                  </a:cubicBezTo>
                  <a:cubicBezTo>
                    <a:pt x="41" y="38"/>
                    <a:pt x="43" y="34"/>
                    <a:pt x="44" y="29"/>
                  </a:cubicBezTo>
                  <a:cubicBezTo>
                    <a:pt x="45" y="24"/>
                    <a:pt x="43" y="20"/>
                    <a:pt x="41" y="16"/>
                  </a:cubicBezTo>
                  <a:cubicBezTo>
                    <a:pt x="41" y="16"/>
                    <a:pt x="41" y="16"/>
                    <a:pt x="41" y="16"/>
                  </a:cubicBezTo>
                  <a:cubicBezTo>
                    <a:pt x="37" y="11"/>
                    <a:pt x="32" y="8"/>
                    <a:pt x="26" y="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89B16B04-B405-4397-AD81-8AE98C93264E}"/>
              </a:ext>
            </a:extLst>
          </p:cNvPr>
          <p:cNvGrpSpPr/>
          <p:nvPr/>
        </p:nvGrpSpPr>
        <p:grpSpPr>
          <a:xfrm>
            <a:off x="4776788" y="3840163"/>
            <a:ext cx="198438" cy="179388"/>
            <a:chOff x="4776788" y="3840163"/>
            <a:chExt cx="198438" cy="179388"/>
          </a:xfrm>
        </p:grpSpPr>
        <p:sp>
          <p:nvSpPr>
            <p:cNvPr id="16" name="Freeform 10">
              <a:extLst>
                <a:ext uri="{FF2B5EF4-FFF2-40B4-BE49-F238E27FC236}">
                  <a16:creationId xmlns:a16="http://schemas.microsoft.com/office/drawing/2014/main" id="{8581D8CE-7FD2-47DF-93E6-BA9476CCB0C8}"/>
                </a:ext>
              </a:extLst>
            </p:cNvPr>
            <p:cNvSpPr>
              <a:spLocks/>
            </p:cNvSpPr>
            <p:nvPr/>
          </p:nvSpPr>
          <p:spPr bwMode="auto">
            <a:xfrm>
              <a:off x="4830763" y="3886200"/>
              <a:ext cx="90488" cy="90488"/>
            </a:xfrm>
            <a:custGeom>
              <a:avLst/>
              <a:gdLst>
                <a:gd name="T0" fmla="*/ 15 w 24"/>
                <a:gd name="T1" fmla="*/ 1 h 24"/>
                <a:gd name="T2" fmla="*/ 22 w 24"/>
                <a:gd name="T3" fmla="*/ 15 h 24"/>
                <a:gd name="T4" fmla="*/ 9 w 24"/>
                <a:gd name="T5" fmla="*/ 22 h 24"/>
                <a:gd name="T6" fmla="*/ 1 w 24"/>
                <a:gd name="T7" fmla="*/ 9 h 24"/>
                <a:gd name="T8" fmla="*/ 15 w 24"/>
                <a:gd name="T9" fmla="*/ 1 h 24"/>
              </a:gdLst>
              <a:ahLst/>
              <a:cxnLst>
                <a:cxn ang="0">
                  <a:pos x="T0" y="T1"/>
                </a:cxn>
                <a:cxn ang="0">
                  <a:pos x="T2" y="T3"/>
                </a:cxn>
                <a:cxn ang="0">
                  <a:pos x="T4" y="T5"/>
                </a:cxn>
                <a:cxn ang="0">
                  <a:pos x="T6" y="T7"/>
                </a:cxn>
                <a:cxn ang="0">
                  <a:pos x="T8" y="T9"/>
                </a:cxn>
              </a:cxnLst>
              <a:rect l="0" t="0" r="r" b="b"/>
              <a:pathLst>
                <a:path w="24" h="24">
                  <a:moveTo>
                    <a:pt x="15" y="1"/>
                  </a:moveTo>
                  <a:cubicBezTo>
                    <a:pt x="21" y="3"/>
                    <a:pt x="24" y="10"/>
                    <a:pt x="22" y="15"/>
                  </a:cubicBezTo>
                  <a:cubicBezTo>
                    <a:pt x="21" y="21"/>
                    <a:pt x="14" y="24"/>
                    <a:pt x="9" y="22"/>
                  </a:cubicBezTo>
                  <a:cubicBezTo>
                    <a:pt x="3" y="21"/>
                    <a:pt x="0" y="14"/>
                    <a:pt x="1" y="9"/>
                  </a:cubicBezTo>
                  <a:cubicBezTo>
                    <a:pt x="3" y="3"/>
                    <a:pt x="10" y="0"/>
                    <a:pt x="15" y="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4">
              <a:extLst>
                <a:ext uri="{FF2B5EF4-FFF2-40B4-BE49-F238E27FC236}">
                  <a16:creationId xmlns:a16="http://schemas.microsoft.com/office/drawing/2014/main" id="{3D2CE6E0-BD05-4143-9918-1B0076B24334}"/>
                </a:ext>
              </a:extLst>
            </p:cNvPr>
            <p:cNvSpPr>
              <a:spLocks noEditPoints="1"/>
            </p:cNvSpPr>
            <p:nvPr/>
          </p:nvSpPr>
          <p:spPr bwMode="auto">
            <a:xfrm>
              <a:off x="4776788" y="3840163"/>
              <a:ext cx="198438" cy="179388"/>
            </a:xfrm>
            <a:custGeom>
              <a:avLst/>
              <a:gdLst>
                <a:gd name="T0" fmla="*/ 26 w 52"/>
                <a:gd name="T1" fmla="*/ 47 h 47"/>
                <a:gd name="T2" fmla="*/ 19 w 52"/>
                <a:gd name="T3" fmla="*/ 46 h 47"/>
                <a:gd name="T4" fmla="*/ 4 w 52"/>
                <a:gd name="T5" fmla="*/ 17 h 47"/>
                <a:gd name="T6" fmla="*/ 15 w 52"/>
                <a:gd name="T7" fmla="*/ 3 h 47"/>
                <a:gd name="T8" fmla="*/ 33 w 52"/>
                <a:gd name="T9" fmla="*/ 2 h 47"/>
                <a:gd name="T10" fmla="*/ 33 w 52"/>
                <a:gd name="T11" fmla="*/ 2 h 47"/>
                <a:gd name="T12" fmla="*/ 48 w 52"/>
                <a:gd name="T13" fmla="*/ 31 h 47"/>
                <a:gd name="T14" fmla="*/ 26 w 52"/>
                <a:gd name="T15" fmla="*/ 47 h 47"/>
                <a:gd name="T16" fmla="*/ 26 w 52"/>
                <a:gd name="T17" fmla="*/ 6 h 47"/>
                <a:gd name="T18" fmla="*/ 18 w 52"/>
                <a:gd name="T19" fmla="*/ 8 h 47"/>
                <a:gd name="T20" fmla="*/ 9 w 52"/>
                <a:gd name="T21" fmla="*/ 18 h 47"/>
                <a:gd name="T22" fmla="*/ 20 w 52"/>
                <a:gd name="T23" fmla="*/ 41 h 47"/>
                <a:gd name="T24" fmla="*/ 43 w 52"/>
                <a:gd name="T25" fmla="*/ 29 h 47"/>
                <a:gd name="T26" fmla="*/ 32 w 52"/>
                <a:gd name="T27" fmla="*/ 7 h 47"/>
                <a:gd name="T28" fmla="*/ 32 w 52"/>
                <a:gd name="T29" fmla="*/ 7 h 47"/>
                <a:gd name="T30" fmla="*/ 26 w 52"/>
                <a:gd name="T31"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2" h="47">
                  <a:moveTo>
                    <a:pt x="26" y="47"/>
                  </a:moveTo>
                  <a:cubicBezTo>
                    <a:pt x="24" y="47"/>
                    <a:pt x="21" y="47"/>
                    <a:pt x="19" y="46"/>
                  </a:cubicBezTo>
                  <a:cubicBezTo>
                    <a:pt x="7" y="42"/>
                    <a:pt x="0" y="29"/>
                    <a:pt x="4" y="17"/>
                  </a:cubicBezTo>
                  <a:cubicBezTo>
                    <a:pt x="6" y="11"/>
                    <a:pt x="10" y="6"/>
                    <a:pt x="15" y="3"/>
                  </a:cubicBezTo>
                  <a:cubicBezTo>
                    <a:pt x="21" y="1"/>
                    <a:pt x="27" y="0"/>
                    <a:pt x="33" y="2"/>
                  </a:cubicBezTo>
                  <a:cubicBezTo>
                    <a:pt x="33" y="2"/>
                    <a:pt x="33" y="2"/>
                    <a:pt x="33" y="2"/>
                  </a:cubicBezTo>
                  <a:cubicBezTo>
                    <a:pt x="45" y="6"/>
                    <a:pt x="52" y="19"/>
                    <a:pt x="48" y="31"/>
                  </a:cubicBezTo>
                  <a:cubicBezTo>
                    <a:pt x="45" y="41"/>
                    <a:pt x="36" y="47"/>
                    <a:pt x="26" y="47"/>
                  </a:cubicBezTo>
                  <a:close/>
                  <a:moveTo>
                    <a:pt x="26" y="6"/>
                  </a:moveTo>
                  <a:cubicBezTo>
                    <a:pt x="23" y="6"/>
                    <a:pt x="20" y="7"/>
                    <a:pt x="18" y="8"/>
                  </a:cubicBezTo>
                  <a:cubicBezTo>
                    <a:pt x="14" y="10"/>
                    <a:pt x="10" y="14"/>
                    <a:pt x="9" y="18"/>
                  </a:cubicBezTo>
                  <a:cubicBezTo>
                    <a:pt x="6" y="28"/>
                    <a:pt x="11" y="38"/>
                    <a:pt x="20" y="41"/>
                  </a:cubicBezTo>
                  <a:cubicBezTo>
                    <a:pt x="30" y="44"/>
                    <a:pt x="40" y="39"/>
                    <a:pt x="43" y="29"/>
                  </a:cubicBezTo>
                  <a:cubicBezTo>
                    <a:pt x="46" y="20"/>
                    <a:pt x="41" y="10"/>
                    <a:pt x="32" y="7"/>
                  </a:cubicBezTo>
                  <a:cubicBezTo>
                    <a:pt x="32" y="7"/>
                    <a:pt x="32" y="7"/>
                    <a:pt x="32" y="7"/>
                  </a:cubicBezTo>
                  <a:cubicBezTo>
                    <a:pt x="30" y="6"/>
                    <a:pt x="28" y="6"/>
                    <a:pt x="26" y="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FF4144E6-F5BA-4CD6-9FFF-B53B42E6FC2A}"/>
              </a:ext>
            </a:extLst>
          </p:cNvPr>
          <p:cNvGrpSpPr/>
          <p:nvPr/>
        </p:nvGrpSpPr>
        <p:grpSpPr>
          <a:xfrm>
            <a:off x="4776788" y="2840038"/>
            <a:ext cx="198438" cy="187325"/>
            <a:chOff x="4776788" y="2840038"/>
            <a:chExt cx="198438" cy="187325"/>
          </a:xfrm>
        </p:grpSpPr>
        <p:sp>
          <p:nvSpPr>
            <p:cNvPr id="17" name="Freeform 11">
              <a:extLst>
                <a:ext uri="{FF2B5EF4-FFF2-40B4-BE49-F238E27FC236}">
                  <a16:creationId xmlns:a16="http://schemas.microsoft.com/office/drawing/2014/main" id="{F8580210-7E11-4DB5-B076-CA1C7730374B}"/>
                </a:ext>
              </a:extLst>
            </p:cNvPr>
            <p:cNvSpPr>
              <a:spLocks/>
            </p:cNvSpPr>
            <p:nvPr/>
          </p:nvSpPr>
          <p:spPr bwMode="auto">
            <a:xfrm>
              <a:off x="4830763" y="2894013"/>
              <a:ext cx="90488" cy="90488"/>
            </a:xfrm>
            <a:custGeom>
              <a:avLst/>
              <a:gdLst>
                <a:gd name="T0" fmla="*/ 9 w 24"/>
                <a:gd name="T1" fmla="*/ 1 h 24"/>
                <a:gd name="T2" fmla="*/ 22 w 24"/>
                <a:gd name="T3" fmla="*/ 9 h 24"/>
                <a:gd name="T4" fmla="*/ 15 w 24"/>
                <a:gd name="T5" fmla="*/ 22 h 24"/>
                <a:gd name="T6" fmla="*/ 1 w 24"/>
                <a:gd name="T7" fmla="*/ 15 h 24"/>
                <a:gd name="T8" fmla="*/ 9 w 24"/>
                <a:gd name="T9" fmla="*/ 1 h 24"/>
              </a:gdLst>
              <a:ahLst/>
              <a:cxnLst>
                <a:cxn ang="0">
                  <a:pos x="T0" y="T1"/>
                </a:cxn>
                <a:cxn ang="0">
                  <a:pos x="T2" y="T3"/>
                </a:cxn>
                <a:cxn ang="0">
                  <a:pos x="T4" y="T5"/>
                </a:cxn>
                <a:cxn ang="0">
                  <a:pos x="T6" y="T7"/>
                </a:cxn>
                <a:cxn ang="0">
                  <a:pos x="T8" y="T9"/>
                </a:cxn>
              </a:cxnLst>
              <a:rect l="0" t="0" r="r" b="b"/>
              <a:pathLst>
                <a:path w="24" h="24">
                  <a:moveTo>
                    <a:pt x="9" y="1"/>
                  </a:moveTo>
                  <a:cubicBezTo>
                    <a:pt x="14" y="0"/>
                    <a:pt x="21" y="3"/>
                    <a:pt x="22" y="9"/>
                  </a:cubicBezTo>
                  <a:cubicBezTo>
                    <a:pt x="24" y="14"/>
                    <a:pt x="21" y="21"/>
                    <a:pt x="15" y="22"/>
                  </a:cubicBezTo>
                  <a:cubicBezTo>
                    <a:pt x="10" y="24"/>
                    <a:pt x="3" y="21"/>
                    <a:pt x="1" y="15"/>
                  </a:cubicBezTo>
                  <a:cubicBezTo>
                    <a:pt x="0" y="10"/>
                    <a:pt x="3" y="3"/>
                    <a:pt x="9" y="1"/>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15">
              <a:extLst>
                <a:ext uri="{FF2B5EF4-FFF2-40B4-BE49-F238E27FC236}">
                  <a16:creationId xmlns:a16="http://schemas.microsoft.com/office/drawing/2014/main" id="{218BADEC-D75C-41ED-B0A4-94625FD92580}"/>
                </a:ext>
              </a:extLst>
            </p:cNvPr>
            <p:cNvSpPr>
              <a:spLocks noEditPoints="1"/>
            </p:cNvSpPr>
            <p:nvPr/>
          </p:nvSpPr>
          <p:spPr bwMode="auto">
            <a:xfrm>
              <a:off x="4776788" y="2840038"/>
              <a:ext cx="198438" cy="187325"/>
            </a:xfrm>
            <a:custGeom>
              <a:avLst/>
              <a:gdLst>
                <a:gd name="T0" fmla="*/ 26 w 52"/>
                <a:gd name="T1" fmla="*/ 49 h 49"/>
                <a:gd name="T2" fmla="*/ 15 w 52"/>
                <a:gd name="T3" fmla="*/ 46 h 49"/>
                <a:gd name="T4" fmla="*/ 4 w 52"/>
                <a:gd name="T5" fmla="*/ 33 h 49"/>
                <a:gd name="T6" fmla="*/ 19 w 52"/>
                <a:gd name="T7" fmla="*/ 4 h 49"/>
                <a:gd name="T8" fmla="*/ 19 w 52"/>
                <a:gd name="T9" fmla="*/ 4 h 49"/>
                <a:gd name="T10" fmla="*/ 48 w 52"/>
                <a:gd name="T11" fmla="*/ 19 h 49"/>
                <a:gd name="T12" fmla="*/ 33 w 52"/>
                <a:gd name="T13" fmla="*/ 48 h 49"/>
                <a:gd name="T14" fmla="*/ 26 w 52"/>
                <a:gd name="T15" fmla="*/ 49 h 49"/>
                <a:gd name="T16" fmla="*/ 20 w 52"/>
                <a:gd name="T17" fmla="*/ 9 h 49"/>
                <a:gd name="T18" fmla="*/ 9 w 52"/>
                <a:gd name="T19" fmla="*/ 31 h 49"/>
                <a:gd name="T20" fmla="*/ 18 w 52"/>
                <a:gd name="T21" fmla="*/ 42 h 49"/>
                <a:gd name="T22" fmla="*/ 32 w 52"/>
                <a:gd name="T23" fmla="*/ 43 h 49"/>
                <a:gd name="T24" fmla="*/ 43 w 52"/>
                <a:gd name="T25" fmla="*/ 20 h 49"/>
                <a:gd name="T26" fmla="*/ 20 w 52"/>
                <a:gd name="T27"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2" h="49">
                  <a:moveTo>
                    <a:pt x="26" y="49"/>
                  </a:moveTo>
                  <a:cubicBezTo>
                    <a:pt x="22" y="49"/>
                    <a:pt x="19" y="48"/>
                    <a:pt x="15" y="46"/>
                  </a:cubicBezTo>
                  <a:cubicBezTo>
                    <a:pt x="10" y="44"/>
                    <a:pt x="6" y="39"/>
                    <a:pt x="4" y="33"/>
                  </a:cubicBezTo>
                  <a:cubicBezTo>
                    <a:pt x="0" y="21"/>
                    <a:pt x="7" y="8"/>
                    <a:pt x="19" y="4"/>
                  </a:cubicBezTo>
                  <a:cubicBezTo>
                    <a:pt x="19" y="4"/>
                    <a:pt x="19" y="4"/>
                    <a:pt x="19" y="4"/>
                  </a:cubicBezTo>
                  <a:cubicBezTo>
                    <a:pt x="31" y="0"/>
                    <a:pt x="44" y="7"/>
                    <a:pt x="48" y="19"/>
                  </a:cubicBezTo>
                  <a:cubicBezTo>
                    <a:pt x="52" y="31"/>
                    <a:pt x="45" y="44"/>
                    <a:pt x="33" y="48"/>
                  </a:cubicBezTo>
                  <a:cubicBezTo>
                    <a:pt x="31" y="49"/>
                    <a:pt x="28" y="49"/>
                    <a:pt x="26" y="49"/>
                  </a:cubicBezTo>
                  <a:close/>
                  <a:moveTo>
                    <a:pt x="20" y="9"/>
                  </a:moveTo>
                  <a:cubicBezTo>
                    <a:pt x="11" y="12"/>
                    <a:pt x="6" y="22"/>
                    <a:pt x="9" y="31"/>
                  </a:cubicBezTo>
                  <a:cubicBezTo>
                    <a:pt x="10" y="36"/>
                    <a:pt x="14" y="40"/>
                    <a:pt x="18" y="42"/>
                  </a:cubicBezTo>
                  <a:cubicBezTo>
                    <a:pt x="22" y="44"/>
                    <a:pt x="27" y="44"/>
                    <a:pt x="32" y="43"/>
                  </a:cubicBezTo>
                  <a:cubicBezTo>
                    <a:pt x="41" y="40"/>
                    <a:pt x="46" y="30"/>
                    <a:pt x="43" y="20"/>
                  </a:cubicBezTo>
                  <a:cubicBezTo>
                    <a:pt x="40" y="11"/>
                    <a:pt x="30" y="6"/>
                    <a:pt x="20" y="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78B9DA4B-D612-4C3B-9379-94A2FBC19BF4}"/>
              </a:ext>
            </a:extLst>
          </p:cNvPr>
          <p:cNvGrpSpPr/>
          <p:nvPr/>
        </p:nvGrpSpPr>
        <p:grpSpPr>
          <a:xfrm>
            <a:off x="4194175" y="2046288"/>
            <a:ext cx="198438" cy="179388"/>
            <a:chOff x="4194175" y="2046288"/>
            <a:chExt cx="198438" cy="179388"/>
          </a:xfrm>
        </p:grpSpPr>
        <p:sp>
          <p:nvSpPr>
            <p:cNvPr id="18" name="Freeform 12">
              <a:extLst>
                <a:ext uri="{FF2B5EF4-FFF2-40B4-BE49-F238E27FC236}">
                  <a16:creationId xmlns:a16="http://schemas.microsoft.com/office/drawing/2014/main" id="{56722A38-1EF4-497E-B1D6-5C3AB34DD82F}"/>
                </a:ext>
              </a:extLst>
            </p:cNvPr>
            <p:cNvSpPr>
              <a:spLocks/>
            </p:cNvSpPr>
            <p:nvPr/>
          </p:nvSpPr>
          <p:spPr bwMode="auto">
            <a:xfrm>
              <a:off x="4246563" y="2087563"/>
              <a:ext cx="95250" cy="95250"/>
            </a:xfrm>
            <a:custGeom>
              <a:avLst/>
              <a:gdLst>
                <a:gd name="T0" fmla="*/ 3 w 25"/>
                <a:gd name="T1" fmla="*/ 6 h 25"/>
                <a:gd name="T2" fmla="*/ 19 w 25"/>
                <a:gd name="T3" fmla="*/ 4 h 25"/>
                <a:gd name="T4" fmla="*/ 21 w 25"/>
                <a:gd name="T5" fmla="*/ 19 h 25"/>
                <a:gd name="T6" fmla="*/ 6 w 25"/>
                <a:gd name="T7" fmla="*/ 22 h 25"/>
                <a:gd name="T8" fmla="*/ 3 w 25"/>
                <a:gd name="T9" fmla="*/ 6 h 25"/>
              </a:gdLst>
              <a:ahLst/>
              <a:cxnLst>
                <a:cxn ang="0">
                  <a:pos x="T0" y="T1"/>
                </a:cxn>
                <a:cxn ang="0">
                  <a:pos x="T2" y="T3"/>
                </a:cxn>
                <a:cxn ang="0">
                  <a:pos x="T4" y="T5"/>
                </a:cxn>
                <a:cxn ang="0">
                  <a:pos x="T6" y="T7"/>
                </a:cxn>
                <a:cxn ang="0">
                  <a:pos x="T8" y="T9"/>
                </a:cxn>
              </a:cxnLst>
              <a:rect l="0" t="0" r="r" b="b"/>
              <a:pathLst>
                <a:path w="25" h="25">
                  <a:moveTo>
                    <a:pt x="3" y="6"/>
                  </a:moveTo>
                  <a:cubicBezTo>
                    <a:pt x="7" y="1"/>
                    <a:pt x="14" y="0"/>
                    <a:pt x="19" y="4"/>
                  </a:cubicBezTo>
                  <a:cubicBezTo>
                    <a:pt x="24" y="7"/>
                    <a:pt x="25" y="14"/>
                    <a:pt x="21" y="19"/>
                  </a:cubicBezTo>
                  <a:cubicBezTo>
                    <a:pt x="17" y="24"/>
                    <a:pt x="11" y="25"/>
                    <a:pt x="6" y="22"/>
                  </a:cubicBezTo>
                  <a:cubicBezTo>
                    <a:pt x="1" y="18"/>
                    <a:pt x="0" y="11"/>
                    <a:pt x="3" y="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16">
              <a:extLst>
                <a:ext uri="{FF2B5EF4-FFF2-40B4-BE49-F238E27FC236}">
                  <a16:creationId xmlns:a16="http://schemas.microsoft.com/office/drawing/2014/main" id="{FF522B17-E7EB-4DDA-8F87-92A430D6EB29}"/>
                </a:ext>
              </a:extLst>
            </p:cNvPr>
            <p:cNvSpPr>
              <a:spLocks noEditPoints="1"/>
            </p:cNvSpPr>
            <p:nvPr/>
          </p:nvSpPr>
          <p:spPr bwMode="auto">
            <a:xfrm>
              <a:off x="4194175" y="2046288"/>
              <a:ext cx="198438" cy="179388"/>
            </a:xfrm>
            <a:custGeom>
              <a:avLst/>
              <a:gdLst>
                <a:gd name="T0" fmla="*/ 26 w 52"/>
                <a:gd name="T1" fmla="*/ 47 h 47"/>
                <a:gd name="T2" fmla="*/ 13 w 52"/>
                <a:gd name="T3" fmla="*/ 42 h 47"/>
                <a:gd name="T4" fmla="*/ 7 w 52"/>
                <a:gd name="T5" fmla="*/ 10 h 47"/>
                <a:gd name="T6" fmla="*/ 7 w 52"/>
                <a:gd name="T7" fmla="*/ 10 h 47"/>
                <a:gd name="T8" fmla="*/ 23 w 52"/>
                <a:gd name="T9" fmla="*/ 1 h 47"/>
                <a:gd name="T10" fmla="*/ 40 w 52"/>
                <a:gd name="T11" fmla="*/ 5 h 47"/>
                <a:gd name="T12" fmla="*/ 45 w 52"/>
                <a:gd name="T13" fmla="*/ 37 h 47"/>
                <a:gd name="T14" fmla="*/ 30 w 52"/>
                <a:gd name="T15" fmla="*/ 46 h 47"/>
                <a:gd name="T16" fmla="*/ 26 w 52"/>
                <a:gd name="T17" fmla="*/ 47 h 47"/>
                <a:gd name="T18" fmla="*/ 26 w 52"/>
                <a:gd name="T19" fmla="*/ 6 h 47"/>
                <a:gd name="T20" fmla="*/ 23 w 52"/>
                <a:gd name="T21" fmla="*/ 6 h 47"/>
                <a:gd name="T22" fmla="*/ 12 w 52"/>
                <a:gd name="T23" fmla="*/ 13 h 47"/>
                <a:gd name="T24" fmla="*/ 12 w 52"/>
                <a:gd name="T25" fmla="*/ 13 h 47"/>
                <a:gd name="T26" fmla="*/ 16 w 52"/>
                <a:gd name="T27" fmla="*/ 38 h 47"/>
                <a:gd name="T28" fmla="*/ 29 w 52"/>
                <a:gd name="T29" fmla="*/ 41 h 47"/>
                <a:gd name="T30" fmla="*/ 41 w 52"/>
                <a:gd name="T31" fmla="*/ 34 h 47"/>
                <a:gd name="T32" fmla="*/ 37 w 52"/>
                <a:gd name="T33" fmla="*/ 9 h 47"/>
                <a:gd name="T34" fmla="*/ 26 w 52"/>
                <a:gd name="T35" fmla="*/ 6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47">
                  <a:moveTo>
                    <a:pt x="26" y="47"/>
                  </a:moveTo>
                  <a:cubicBezTo>
                    <a:pt x="21" y="47"/>
                    <a:pt x="17" y="45"/>
                    <a:pt x="13" y="42"/>
                  </a:cubicBezTo>
                  <a:cubicBezTo>
                    <a:pt x="2" y="35"/>
                    <a:pt x="0" y="20"/>
                    <a:pt x="7" y="10"/>
                  </a:cubicBezTo>
                  <a:cubicBezTo>
                    <a:pt x="7" y="10"/>
                    <a:pt x="7" y="10"/>
                    <a:pt x="7" y="10"/>
                  </a:cubicBezTo>
                  <a:cubicBezTo>
                    <a:pt x="11" y="5"/>
                    <a:pt x="16" y="2"/>
                    <a:pt x="23" y="1"/>
                  </a:cubicBezTo>
                  <a:cubicBezTo>
                    <a:pt x="29" y="0"/>
                    <a:pt x="35" y="1"/>
                    <a:pt x="40" y="5"/>
                  </a:cubicBezTo>
                  <a:cubicBezTo>
                    <a:pt x="50" y="12"/>
                    <a:pt x="52" y="27"/>
                    <a:pt x="45" y="37"/>
                  </a:cubicBezTo>
                  <a:cubicBezTo>
                    <a:pt x="41" y="42"/>
                    <a:pt x="36" y="45"/>
                    <a:pt x="30" y="46"/>
                  </a:cubicBezTo>
                  <a:cubicBezTo>
                    <a:pt x="29" y="47"/>
                    <a:pt x="27" y="47"/>
                    <a:pt x="26" y="47"/>
                  </a:cubicBezTo>
                  <a:close/>
                  <a:moveTo>
                    <a:pt x="26" y="6"/>
                  </a:moveTo>
                  <a:cubicBezTo>
                    <a:pt x="25" y="6"/>
                    <a:pt x="24" y="6"/>
                    <a:pt x="23" y="6"/>
                  </a:cubicBezTo>
                  <a:cubicBezTo>
                    <a:pt x="19" y="7"/>
                    <a:pt x="14" y="9"/>
                    <a:pt x="12" y="13"/>
                  </a:cubicBezTo>
                  <a:cubicBezTo>
                    <a:pt x="12" y="13"/>
                    <a:pt x="12" y="13"/>
                    <a:pt x="12" y="13"/>
                  </a:cubicBezTo>
                  <a:cubicBezTo>
                    <a:pt x="6" y="21"/>
                    <a:pt x="8" y="32"/>
                    <a:pt x="16" y="38"/>
                  </a:cubicBezTo>
                  <a:cubicBezTo>
                    <a:pt x="19" y="41"/>
                    <a:pt x="24" y="42"/>
                    <a:pt x="29" y="41"/>
                  </a:cubicBezTo>
                  <a:cubicBezTo>
                    <a:pt x="34" y="41"/>
                    <a:pt x="38" y="38"/>
                    <a:pt x="41" y="34"/>
                  </a:cubicBezTo>
                  <a:cubicBezTo>
                    <a:pt x="46" y="26"/>
                    <a:pt x="45" y="15"/>
                    <a:pt x="37" y="9"/>
                  </a:cubicBezTo>
                  <a:cubicBezTo>
                    <a:pt x="34" y="7"/>
                    <a:pt x="30" y="6"/>
                    <a:pt x="26" y="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3" name="Oval 17">
            <a:extLst>
              <a:ext uri="{FF2B5EF4-FFF2-40B4-BE49-F238E27FC236}">
                <a16:creationId xmlns:a16="http://schemas.microsoft.com/office/drawing/2014/main" id="{9C9C1A20-BFFA-4C2A-87F5-EDB18DAF457C}"/>
              </a:ext>
            </a:extLst>
          </p:cNvPr>
          <p:cNvSpPr>
            <a:spLocks noChangeArrowheads="1"/>
          </p:cNvSpPr>
          <p:nvPr/>
        </p:nvSpPr>
        <p:spPr bwMode="auto">
          <a:xfrm>
            <a:off x="2111375" y="2195513"/>
            <a:ext cx="2478088" cy="2479675"/>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p>
        </p:txBody>
      </p:sp>
      <p:sp>
        <p:nvSpPr>
          <p:cNvPr id="24" name="Freeform 18">
            <a:extLst>
              <a:ext uri="{FF2B5EF4-FFF2-40B4-BE49-F238E27FC236}">
                <a16:creationId xmlns:a16="http://schemas.microsoft.com/office/drawing/2014/main" id="{8E04681A-1F0C-44EE-A7D9-25A97C5ADF3E}"/>
              </a:ext>
            </a:extLst>
          </p:cNvPr>
          <p:cNvSpPr>
            <a:spLocks/>
          </p:cNvSpPr>
          <p:nvPr/>
        </p:nvSpPr>
        <p:spPr bwMode="auto">
          <a:xfrm>
            <a:off x="4338638" y="4924425"/>
            <a:ext cx="1047750" cy="1079500"/>
          </a:xfrm>
          <a:custGeom>
            <a:avLst/>
            <a:gdLst>
              <a:gd name="T0" fmla="*/ 137 w 275"/>
              <a:gd name="T1" fmla="*/ 8 h 283"/>
              <a:gd name="T2" fmla="*/ 78 w 275"/>
              <a:gd name="T3" fmla="*/ 21 h 283"/>
              <a:gd name="T4" fmla="*/ 26 w 275"/>
              <a:gd name="T5" fmla="*/ 0 h 283"/>
              <a:gd name="T6" fmla="*/ 34 w 275"/>
              <a:gd name="T7" fmla="*/ 55 h 283"/>
              <a:gd name="T8" fmla="*/ 0 w 275"/>
              <a:gd name="T9" fmla="*/ 145 h 283"/>
              <a:gd name="T10" fmla="*/ 137 w 275"/>
              <a:gd name="T11" fmla="*/ 283 h 283"/>
              <a:gd name="T12" fmla="*/ 275 w 275"/>
              <a:gd name="T13" fmla="*/ 145 h 283"/>
              <a:gd name="T14" fmla="*/ 137 w 275"/>
              <a:gd name="T15" fmla="*/ 8 h 28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283">
                <a:moveTo>
                  <a:pt x="137" y="8"/>
                </a:moveTo>
                <a:cubicBezTo>
                  <a:pt x="116" y="8"/>
                  <a:pt x="96" y="13"/>
                  <a:pt x="78" y="21"/>
                </a:cubicBezTo>
                <a:cubicBezTo>
                  <a:pt x="26" y="0"/>
                  <a:pt x="26" y="0"/>
                  <a:pt x="26" y="0"/>
                </a:cubicBezTo>
                <a:cubicBezTo>
                  <a:pt x="34" y="55"/>
                  <a:pt x="34" y="55"/>
                  <a:pt x="34" y="55"/>
                </a:cubicBezTo>
                <a:cubicBezTo>
                  <a:pt x="13" y="79"/>
                  <a:pt x="0" y="111"/>
                  <a:pt x="0" y="145"/>
                </a:cubicBezTo>
                <a:cubicBezTo>
                  <a:pt x="0" y="221"/>
                  <a:pt x="61" y="283"/>
                  <a:pt x="137" y="283"/>
                </a:cubicBezTo>
                <a:cubicBezTo>
                  <a:pt x="213" y="283"/>
                  <a:pt x="275" y="221"/>
                  <a:pt x="275" y="145"/>
                </a:cubicBezTo>
                <a:cubicBezTo>
                  <a:pt x="275" y="70"/>
                  <a:pt x="213" y="8"/>
                  <a:pt x="137" y="8"/>
                </a:cubicBezTo>
                <a:close/>
              </a:path>
            </a:pathLst>
          </a:custGeom>
          <a:solidFill>
            <a:schemeClr val="accent5"/>
          </a:solidFill>
          <a:ln>
            <a:noFill/>
          </a:ln>
          <a:effectLst>
            <a:outerShdw blurRad="330200" dist="127000" dir="2400000" sx="94000" sy="94000" algn="ctr" rotWithShape="0">
              <a:schemeClr val="accent5">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19">
            <a:extLst>
              <a:ext uri="{FF2B5EF4-FFF2-40B4-BE49-F238E27FC236}">
                <a16:creationId xmlns:a16="http://schemas.microsoft.com/office/drawing/2014/main" id="{C54252CD-C8E0-466F-8F3E-AB4C29D8B85E}"/>
              </a:ext>
            </a:extLst>
          </p:cNvPr>
          <p:cNvSpPr>
            <a:spLocks/>
          </p:cNvSpPr>
          <p:nvPr/>
        </p:nvSpPr>
        <p:spPr bwMode="auto">
          <a:xfrm>
            <a:off x="5111750" y="3676650"/>
            <a:ext cx="1190625" cy="1044575"/>
          </a:xfrm>
          <a:custGeom>
            <a:avLst/>
            <a:gdLst>
              <a:gd name="T0" fmla="*/ 175 w 312"/>
              <a:gd name="T1" fmla="*/ 0 h 274"/>
              <a:gd name="T2" fmla="*/ 54 w 312"/>
              <a:gd name="T3" fmla="*/ 71 h 274"/>
              <a:gd name="T4" fmla="*/ 0 w 312"/>
              <a:gd name="T5" fmla="*/ 84 h 274"/>
              <a:gd name="T6" fmla="*/ 38 w 312"/>
              <a:gd name="T7" fmla="*/ 124 h 274"/>
              <a:gd name="T8" fmla="*/ 37 w 312"/>
              <a:gd name="T9" fmla="*/ 137 h 274"/>
              <a:gd name="T10" fmla="*/ 175 w 312"/>
              <a:gd name="T11" fmla="*/ 274 h 274"/>
              <a:gd name="T12" fmla="*/ 312 w 312"/>
              <a:gd name="T13" fmla="*/ 137 h 274"/>
              <a:gd name="T14" fmla="*/ 175 w 312"/>
              <a:gd name="T15" fmla="*/ 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 h="274">
                <a:moveTo>
                  <a:pt x="175" y="0"/>
                </a:moveTo>
                <a:cubicBezTo>
                  <a:pt x="123" y="0"/>
                  <a:pt x="78" y="28"/>
                  <a:pt x="54" y="71"/>
                </a:cubicBezTo>
                <a:cubicBezTo>
                  <a:pt x="0" y="84"/>
                  <a:pt x="0" y="84"/>
                  <a:pt x="0" y="84"/>
                </a:cubicBezTo>
                <a:cubicBezTo>
                  <a:pt x="38" y="124"/>
                  <a:pt x="38" y="124"/>
                  <a:pt x="38" y="124"/>
                </a:cubicBezTo>
                <a:cubicBezTo>
                  <a:pt x="38" y="128"/>
                  <a:pt x="37" y="133"/>
                  <a:pt x="37" y="137"/>
                </a:cubicBezTo>
                <a:cubicBezTo>
                  <a:pt x="37" y="213"/>
                  <a:pt x="99" y="274"/>
                  <a:pt x="175" y="274"/>
                </a:cubicBezTo>
                <a:cubicBezTo>
                  <a:pt x="250" y="274"/>
                  <a:pt x="312" y="213"/>
                  <a:pt x="312" y="137"/>
                </a:cubicBezTo>
                <a:cubicBezTo>
                  <a:pt x="312" y="61"/>
                  <a:pt x="250" y="0"/>
                  <a:pt x="175" y="0"/>
                </a:cubicBez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0">
            <a:extLst>
              <a:ext uri="{FF2B5EF4-FFF2-40B4-BE49-F238E27FC236}">
                <a16:creationId xmlns:a16="http://schemas.microsoft.com/office/drawing/2014/main" id="{74124A09-3263-41D1-9BE4-239DFA81348D}"/>
              </a:ext>
            </a:extLst>
          </p:cNvPr>
          <p:cNvSpPr>
            <a:spLocks/>
          </p:cNvSpPr>
          <p:nvPr/>
        </p:nvSpPr>
        <p:spPr bwMode="auto">
          <a:xfrm>
            <a:off x="5111750" y="2149475"/>
            <a:ext cx="1190625" cy="1046163"/>
          </a:xfrm>
          <a:custGeom>
            <a:avLst/>
            <a:gdLst>
              <a:gd name="T0" fmla="*/ 175 w 312"/>
              <a:gd name="T1" fmla="*/ 0 h 274"/>
              <a:gd name="T2" fmla="*/ 37 w 312"/>
              <a:gd name="T3" fmla="*/ 137 h 274"/>
              <a:gd name="T4" fmla="*/ 38 w 312"/>
              <a:gd name="T5" fmla="*/ 149 h 274"/>
              <a:gd name="T6" fmla="*/ 0 w 312"/>
              <a:gd name="T7" fmla="*/ 189 h 274"/>
              <a:gd name="T8" fmla="*/ 54 w 312"/>
              <a:gd name="T9" fmla="*/ 202 h 274"/>
              <a:gd name="T10" fmla="*/ 175 w 312"/>
              <a:gd name="T11" fmla="*/ 274 h 274"/>
              <a:gd name="T12" fmla="*/ 312 w 312"/>
              <a:gd name="T13" fmla="*/ 137 h 274"/>
              <a:gd name="T14" fmla="*/ 175 w 312"/>
              <a:gd name="T15" fmla="*/ 0 h 27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12" h="274">
                <a:moveTo>
                  <a:pt x="175" y="0"/>
                </a:moveTo>
                <a:cubicBezTo>
                  <a:pt x="99" y="0"/>
                  <a:pt x="37" y="61"/>
                  <a:pt x="37" y="137"/>
                </a:cubicBezTo>
                <a:cubicBezTo>
                  <a:pt x="37" y="141"/>
                  <a:pt x="38" y="145"/>
                  <a:pt x="38" y="149"/>
                </a:cubicBezTo>
                <a:cubicBezTo>
                  <a:pt x="0" y="189"/>
                  <a:pt x="0" y="189"/>
                  <a:pt x="0" y="189"/>
                </a:cubicBezTo>
                <a:cubicBezTo>
                  <a:pt x="54" y="202"/>
                  <a:pt x="54" y="202"/>
                  <a:pt x="54" y="202"/>
                </a:cubicBezTo>
                <a:cubicBezTo>
                  <a:pt x="77" y="245"/>
                  <a:pt x="122" y="274"/>
                  <a:pt x="175" y="274"/>
                </a:cubicBezTo>
                <a:cubicBezTo>
                  <a:pt x="250" y="274"/>
                  <a:pt x="312" y="213"/>
                  <a:pt x="312" y="137"/>
                </a:cubicBezTo>
                <a:cubicBezTo>
                  <a:pt x="312" y="61"/>
                  <a:pt x="250" y="0"/>
                  <a:pt x="175" y="0"/>
                </a:cubicBez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1">
            <a:extLst>
              <a:ext uri="{FF2B5EF4-FFF2-40B4-BE49-F238E27FC236}">
                <a16:creationId xmlns:a16="http://schemas.microsoft.com/office/drawing/2014/main" id="{41367C17-C5F3-4E9B-91D5-00A1AF8D2741}"/>
              </a:ext>
            </a:extLst>
          </p:cNvPr>
          <p:cNvSpPr>
            <a:spLocks/>
          </p:cNvSpPr>
          <p:nvPr/>
        </p:nvSpPr>
        <p:spPr bwMode="auto">
          <a:xfrm>
            <a:off x="4338638" y="869950"/>
            <a:ext cx="1047750" cy="1073150"/>
          </a:xfrm>
          <a:custGeom>
            <a:avLst/>
            <a:gdLst>
              <a:gd name="T0" fmla="*/ 138 w 275"/>
              <a:gd name="T1" fmla="*/ 0 h 281"/>
              <a:gd name="T2" fmla="*/ 0 w 275"/>
              <a:gd name="T3" fmla="*/ 138 h 281"/>
              <a:gd name="T4" fmla="*/ 34 w 275"/>
              <a:gd name="T5" fmla="*/ 227 h 281"/>
              <a:gd name="T6" fmla="*/ 26 w 275"/>
              <a:gd name="T7" fmla="*/ 281 h 281"/>
              <a:gd name="T8" fmla="*/ 77 w 275"/>
              <a:gd name="T9" fmla="*/ 261 h 281"/>
              <a:gd name="T10" fmla="*/ 138 w 275"/>
              <a:gd name="T11" fmla="*/ 275 h 281"/>
              <a:gd name="T12" fmla="*/ 275 w 275"/>
              <a:gd name="T13" fmla="*/ 138 h 281"/>
              <a:gd name="T14" fmla="*/ 138 w 275"/>
              <a:gd name="T15" fmla="*/ 0 h 28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75" h="281">
                <a:moveTo>
                  <a:pt x="138" y="0"/>
                </a:moveTo>
                <a:cubicBezTo>
                  <a:pt x="62" y="0"/>
                  <a:pt x="0" y="62"/>
                  <a:pt x="0" y="138"/>
                </a:cubicBezTo>
                <a:cubicBezTo>
                  <a:pt x="0" y="172"/>
                  <a:pt x="13" y="203"/>
                  <a:pt x="34" y="227"/>
                </a:cubicBezTo>
                <a:cubicBezTo>
                  <a:pt x="26" y="281"/>
                  <a:pt x="26" y="281"/>
                  <a:pt x="26" y="281"/>
                </a:cubicBezTo>
                <a:cubicBezTo>
                  <a:pt x="77" y="261"/>
                  <a:pt x="77" y="261"/>
                  <a:pt x="77" y="261"/>
                </a:cubicBezTo>
                <a:cubicBezTo>
                  <a:pt x="95" y="270"/>
                  <a:pt x="116" y="275"/>
                  <a:pt x="138" y="275"/>
                </a:cubicBezTo>
                <a:cubicBezTo>
                  <a:pt x="213" y="275"/>
                  <a:pt x="275" y="213"/>
                  <a:pt x="275" y="138"/>
                </a:cubicBezTo>
                <a:cubicBezTo>
                  <a:pt x="275" y="62"/>
                  <a:pt x="213" y="0"/>
                  <a:pt x="138" y="0"/>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2">
            <a:extLst>
              <a:ext uri="{FF2B5EF4-FFF2-40B4-BE49-F238E27FC236}">
                <a16:creationId xmlns:a16="http://schemas.microsoft.com/office/drawing/2014/main" id="{873D4937-74BD-47C0-8296-CB23F78FCBE2}"/>
              </a:ext>
            </a:extLst>
          </p:cNvPr>
          <p:cNvSpPr>
            <a:spLocks noEditPoints="1"/>
          </p:cNvSpPr>
          <p:nvPr/>
        </p:nvSpPr>
        <p:spPr bwMode="auto">
          <a:xfrm>
            <a:off x="5627688" y="4068763"/>
            <a:ext cx="293688" cy="290513"/>
          </a:xfrm>
          <a:custGeom>
            <a:avLst/>
            <a:gdLst>
              <a:gd name="T0" fmla="*/ 30 w 77"/>
              <a:gd name="T1" fmla="*/ 16 h 76"/>
              <a:gd name="T2" fmla="*/ 38 w 77"/>
              <a:gd name="T3" fmla="*/ 7 h 76"/>
              <a:gd name="T4" fmla="*/ 47 w 77"/>
              <a:gd name="T5" fmla="*/ 16 h 76"/>
              <a:gd name="T6" fmla="*/ 38 w 77"/>
              <a:gd name="T7" fmla="*/ 24 h 76"/>
              <a:gd name="T8" fmla="*/ 30 w 77"/>
              <a:gd name="T9" fmla="*/ 16 h 76"/>
              <a:gd name="T10" fmla="*/ 50 w 77"/>
              <a:gd name="T11" fmla="*/ 28 h 76"/>
              <a:gd name="T12" fmla="*/ 27 w 77"/>
              <a:gd name="T13" fmla="*/ 28 h 76"/>
              <a:gd name="T14" fmla="*/ 24 w 77"/>
              <a:gd name="T15" fmla="*/ 31 h 76"/>
              <a:gd name="T16" fmla="*/ 24 w 77"/>
              <a:gd name="T17" fmla="*/ 50 h 76"/>
              <a:gd name="T18" fmla="*/ 27 w 77"/>
              <a:gd name="T19" fmla="*/ 53 h 76"/>
              <a:gd name="T20" fmla="*/ 30 w 77"/>
              <a:gd name="T21" fmla="*/ 53 h 76"/>
              <a:gd name="T22" fmla="*/ 30 w 77"/>
              <a:gd name="T23" fmla="*/ 73 h 76"/>
              <a:gd name="T24" fmla="*/ 33 w 77"/>
              <a:gd name="T25" fmla="*/ 76 h 76"/>
              <a:gd name="T26" fmla="*/ 44 w 77"/>
              <a:gd name="T27" fmla="*/ 76 h 76"/>
              <a:gd name="T28" fmla="*/ 47 w 77"/>
              <a:gd name="T29" fmla="*/ 73 h 76"/>
              <a:gd name="T30" fmla="*/ 47 w 77"/>
              <a:gd name="T31" fmla="*/ 53 h 76"/>
              <a:gd name="T32" fmla="*/ 50 w 77"/>
              <a:gd name="T33" fmla="*/ 53 h 76"/>
              <a:gd name="T34" fmla="*/ 53 w 77"/>
              <a:gd name="T35" fmla="*/ 50 h 76"/>
              <a:gd name="T36" fmla="*/ 53 w 77"/>
              <a:gd name="T37" fmla="*/ 31 h 76"/>
              <a:gd name="T38" fmla="*/ 50 w 77"/>
              <a:gd name="T39" fmla="*/ 28 h 76"/>
              <a:gd name="T40" fmla="*/ 63 w 77"/>
              <a:gd name="T41" fmla="*/ 16 h 76"/>
              <a:gd name="T42" fmla="*/ 71 w 77"/>
              <a:gd name="T43" fmla="*/ 8 h 76"/>
              <a:gd name="T44" fmla="*/ 63 w 77"/>
              <a:gd name="T45" fmla="*/ 0 h 76"/>
              <a:gd name="T46" fmla="*/ 56 w 77"/>
              <a:gd name="T47" fmla="*/ 8 h 76"/>
              <a:gd name="T48" fmla="*/ 63 w 77"/>
              <a:gd name="T49" fmla="*/ 16 h 76"/>
              <a:gd name="T50" fmla="*/ 74 w 77"/>
              <a:gd name="T51" fmla="*/ 19 h 76"/>
              <a:gd name="T52" fmla="*/ 53 w 77"/>
              <a:gd name="T53" fmla="*/ 19 h 76"/>
              <a:gd name="T54" fmla="*/ 50 w 77"/>
              <a:gd name="T55" fmla="*/ 22 h 76"/>
              <a:gd name="T56" fmla="*/ 50 w 77"/>
              <a:gd name="T57" fmla="*/ 22 h 76"/>
              <a:gd name="T58" fmla="*/ 58 w 77"/>
              <a:gd name="T59" fmla="*/ 31 h 76"/>
              <a:gd name="T60" fmla="*/ 58 w 77"/>
              <a:gd name="T61" fmla="*/ 50 h 76"/>
              <a:gd name="T62" fmla="*/ 56 w 77"/>
              <a:gd name="T63" fmla="*/ 56 h 76"/>
              <a:gd name="T64" fmla="*/ 56 w 77"/>
              <a:gd name="T65" fmla="*/ 61 h 76"/>
              <a:gd name="T66" fmla="*/ 58 w 77"/>
              <a:gd name="T67" fmla="*/ 64 h 76"/>
              <a:gd name="T68" fmla="*/ 69 w 77"/>
              <a:gd name="T69" fmla="*/ 64 h 76"/>
              <a:gd name="T70" fmla="*/ 71 w 77"/>
              <a:gd name="T71" fmla="*/ 61 h 76"/>
              <a:gd name="T72" fmla="*/ 71 w 77"/>
              <a:gd name="T73" fmla="*/ 42 h 76"/>
              <a:gd name="T74" fmla="*/ 74 w 77"/>
              <a:gd name="T75" fmla="*/ 42 h 76"/>
              <a:gd name="T76" fmla="*/ 77 w 77"/>
              <a:gd name="T77" fmla="*/ 40 h 76"/>
              <a:gd name="T78" fmla="*/ 77 w 77"/>
              <a:gd name="T79" fmla="*/ 22 h 76"/>
              <a:gd name="T80" fmla="*/ 74 w 77"/>
              <a:gd name="T81" fmla="*/ 19 h 76"/>
              <a:gd name="T82" fmla="*/ 21 w 77"/>
              <a:gd name="T83" fmla="*/ 8 h 76"/>
              <a:gd name="T84" fmla="*/ 13 w 77"/>
              <a:gd name="T85" fmla="*/ 0 h 76"/>
              <a:gd name="T86" fmla="*/ 5 w 77"/>
              <a:gd name="T87" fmla="*/ 8 h 76"/>
              <a:gd name="T88" fmla="*/ 13 w 77"/>
              <a:gd name="T89" fmla="*/ 16 h 76"/>
              <a:gd name="T90" fmla="*/ 21 w 77"/>
              <a:gd name="T91" fmla="*/ 8 h 76"/>
              <a:gd name="T92" fmla="*/ 0 w 77"/>
              <a:gd name="T93" fmla="*/ 22 h 76"/>
              <a:gd name="T94" fmla="*/ 0 w 77"/>
              <a:gd name="T95" fmla="*/ 40 h 76"/>
              <a:gd name="T96" fmla="*/ 3 w 77"/>
              <a:gd name="T97" fmla="*/ 42 h 76"/>
              <a:gd name="T98" fmla="*/ 5 w 77"/>
              <a:gd name="T99" fmla="*/ 42 h 76"/>
              <a:gd name="T100" fmla="*/ 5 w 77"/>
              <a:gd name="T101" fmla="*/ 61 h 76"/>
              <a:gd name="T102" fmla="*/ 8 w 77"/>
              <a:gd name="T103" fmla="*/ 64 h 76"/>
              <a:gd name="T104" fmla="*/ 18 w 77"/>
              <a:gd name="T105" fmla="*/ 64 h 76"/>
              <a:gd name="T106" fmla="*/ 21 w 77"/>
              <a:gd name="T107" fmla="*/ 61 h 76"/>
              <a:gd name="T108" fmla="*/ 21 w 77"/>
              <a:gd name="T109" fmla="*/ 56 h 76"/>
              <a:gd name="T110" fmla="*/ 18 w 77"/>
              <a:gd name="T111" fmla="*/ 50 h 76"/>
              <a:gd name="T112" fmla="*/ 18 w 77"/>
              <a:gd name="T113" fmla="*/ 31 h 76"/>
              <a:gd name="T114" fmla="*/ 26 w 77"/>
              <a:gd name="T115" fmla="*/ 22 h 76"/>
              <a:gd name="T116" fmla="*/ 26 w 77"/>
              <a:gd name="T117" fmla="*/ 22 h 76"/>
              <a:gd name="T118" fmla="*/ 24 w 77"/>
              <a:gd name="T119" fmla="*/ 19 h 76"/>
              <a:gd name="T120" fmla="*/ 3 w 77"/>
              <a:gd name="T121" fmla="*/ 19 h 76"/>
              <a:gd name="T122" fmla="*/ 0 w 77"/>
              <a:gd name="T123" fmla="*/ 2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7" h="76">
                <a:moveTo>
                  <a:pt x="30" y="16"/>
                </a:moveTo>
                <a:cubicBezTo>
                  <a:pt x="30" y="11"/>
                  <a:pt x="34" y="7"/>
                  <a:pt x="38" y="7"/>
                </a:cubicBezTo>
                <a:cubicBezTo>
                  <a:pt x="43" y="7"/>
                  <a:pt x="47" y="11"/>
                  <a:pt x="47" y="16"/>
                </a:cubicBezTo>
                <a:cubicBezTo>
                  <a:pt x="47" y="20"/>
                  <a:pt x="43" y="24"/>
                  <a:pt x="38" y="24"/>
                </a:cubicBezTo>
                <a:cubicBezTo>
                  <a:pt x="34" y="24"/>
                  <a:pt x="30" y="20"/>
                  <a:pt x="30" y="16"/>
                </a:cubicBezTo>
                <a:close/>
                <a:moveTo>
                  <a:pt x="50" y="28"/>
                </a:moveTo>
                <a:cubicBezTo>
                  <a:pt x="27" y="28"/>
                  <a:pt x="27" y="28"/>
                  <a:pt x="27" y="28"/>
                </a:cubicBezTo>
                <a:cubicBezTo>
                  <a:pt x="26" y="28"/>
                  <a:pt x="24" y="29"/>
                  <a:pt x="24" y="31"/>
                </a:cubicBezTo>
                <a:cubicBezTo>
                  <a:pt x="24" y="50"/>
                  <a:pt x="24" y="50"/>
                  <a:pt x="24" y="50"/>
                </a:cubicBezTo>
                <a:cubicBezTo>
                  <a:pt x="24" y="52"/>
                  <a:pt x="26" y="53"/>
                  <a:pt x="27" y="53"/>
                </a:cubicBezTo>
                <a:cubicBezTo>
                  <a:pt x="30" y="53"/>
                  <a:pt x="30" y="53"/>
                  <a:pt x="30" y="53"/>
                </a:cubicBezTo>
                <a:cubicBezTo>
                  <a:pt x="30" y="73"/>
                  <a:pt x="30" y="73"/>
                  <a:pt x="30" y="73"/>
                </a:cubicBezTo>
                <a:cubicBezTo>
                  <a:pt x="30" y="75"/>
                  <a:pt x="31" y="76"/>
                  <a:pt x="33" y="76"/>
                </a:cubicBezTo>
                <a:cubicBezTo>
                  <a:pt x="44" y="76"/>
                  <a:pt x="44" y="76"/>
                  <a:pt x="44" y="76"/>
                </a:cubicBezTo>
                <a:cubicBezTo>
                  <a:pt x="46" y="76"/>
                  <a:pt x="47" y="75"/>
                  <a:pt x="47" y="73"/>
                </a:cubicBezTo>
                <a:cubicBezTo>
                  <a:pt x="47" y="53"/>
                  <a:pt x="47" y="53"/>
                  <a:pt x="47" y="53"/>
                </a:cubicBezTo>
                <a:cubicBezTo>
                  <a:pt x="50" y="53"/>
                  <a:pt x="50" y="53"/>
                  <a:pt x="50" y="53"/>
                </a:cubicBezTo>
                <a:cubicBezTo>
                  <a:pt x="51" y="53"/>
                  <a:pt x="53" y="52"/>
                  <a:pt x="53" y="50"/>
                </a:cubicBezTo>
                <a:cubicBezTo>
                  <a:pt x="53" y="31"/>
                  <a:pt x="53" y="31"/>
                  <a:pt x="53" y="31"/>
                </a:cubicBezTo>
                <a:cubicBezTo>
                  <a:pt x="53" y="29"/>
                  <a:pt x="51" y="28"/>
                  <a:pt x="50" y="28"/>
                </a:cubicBezTo>
                <a:close/>
                <a:moveTo>
                  <a:pt x="63" y="16"/>
                </a:moveTo>
                <a:cubicBezTo>
                  <a:pt x="68" y="16"/>
                  <a:pt x="71" y="12"/>
                  <a:pt x="71" y="8"/>
                </a:cubicBezTo>
                <a:cubicBezTo>
                  <a:pt x="71" y="3"/>
                  <a:pt x="68" y="0"/>
                  <a:pt x="63" y="0"/>
                </a:cubicBezTo>
                <a:cubicBezTo>
                  <a:pt x="59" y="0"/>
                  <a:pt x="56" y="3"/>
                  <a:pt x="56" y="8"/>
                </a:cubicBezTo>
                <a:cubicBezTo>
                  <a:pt x="56" y="12"/>
                  <a:pt x="59" y="16"/>
                  <a:pt x="63" y="16"/>
                </a:cubicBezTo>
                <a:close/>
                <a:moveTo>
                  <a:pt x="74" y="19"/>
                </a:moveTo>
                <a:cubicBezTo>
                  <a:pt x="53" y="19"/>
                  <a:pt x="53" y="19"/>
                  <a:pt x="53" y="19"/>
                </a:cubicBezTo>
                <a:cubicBezTo>
                  <a:pt x="52" y="19"/>
                  <a:pt x="50" y="20"/>
                  <a:pt x="50" y="22"/>
                </a:cubicBezTo>
                <a:cubicBezTo>
                  <a:pt x="50" y="22"/>
                  <a:pt x="50" y="22"/>
                  <a:pt x="50" y="22"/>
                </a:cubicBezTo>
                <a:cubicBezTo>
                  <a:pt x="55" y="23"/>
                  <a:pt x="58" y="26"/>
                  <a:pt x="58" y="31"/>
                </a:cubicBezTo>
                <a:cubicBezTo>
                  <a:pt x="58" y="50"/>
                  <a:pt x="58" y="50"/>
                  <a:pt x="58" y="50"/>
                </a:cubicBezTo>
                <a:cubicBezTo>
                  <a:pt x="58" y="53"/>
                  <a:pt x="57" y="55"/>
                  <a:pt x="56" y="56"/>
                </a:cubicBezTo>
                <a:cubicBezTo>
                  <a:pt x="56" y="61"/>
                  <a:pt x="56" y="61"/>
                  <a:pt x="56" y="61"/>
                </a:cubicBezTo>
                <a:cubicBezTo>
                  <a:pt x="56" y="63"/>
                  <a:pt x="57" y="64"/>
                  <a:pt x="58" y="64"/>
                </a:cubicBezTo>
                <a:cubicBezTo>
                  <a:pt x="69" y="64"/>
                  <a:pt x="69" y="64"/>
                  <a:pt x="69" y="64"/>
                </a:cubicBezTo>
                <a:cubicBezTo>
                  <a:pt x="70" y="64"/>
                  <a:pt x="71" y="63"/>
                  <a:pt x="71" y="61"/>
                </a:cubicBezTo>
                <a:cubicBezTo>
                  <a:pt x="71" y="42"/>
                  <a:pt x="71" y="42"/>
                  <a:pt x="71" y="42"/>
                </a:cubicBezTo>
                <a:cubicBezTo>
                  <a:pt x="74" y="42"/>
                  <a:pt x="74" y="42"/>
                  <a:pt x="74" y="42"/>
                </a:cubicBezTo>
                <a:cubicBezTo>
                  <a:pt x="75" y="42"/>
                  <a:pt x="77" y="41"/>
                  <a:pt x="77" y="40"/>
                </a:cubicBezTo>
                <a:cubicBezTo>
                  <a:pt x="77" y="22"/>
                  <a:pt x="77" y="22"/>
                  <a:pt x="77" y="22"/>
                </a:cubicBezTo>
                <a:cubicBezTo>
                  <a:pt x="77" y="20"/>
                  <a:pt x="75" y="19"/>
                  <a:pt x="74" y="19"/>
                </a:cubicBezTo>
                <a:close/>
                <a:moveTo>
                  <a:pt x="21" y="8"/>
                </a:moveTo>
                <a:cubicBezTo>
                  <a:pt x="21" y="3"/>
                  <a:pt x="18" y="0"/>
                  <a:pt x="13" y="0"/>
                </a:cubicBezTo>
                <a:cubicBezTo>
                  <a:pt x="9" y="0"/>
                  <a:pt x="5" y="3"/>
                  <a:pt x="5" y="8"/>
                </a:cubicBezTo>
                <a:cubicBezTo>
                  <a:pt x="5" y="12"/>
                  <a:pt x="9" y="16"/>
                  <a:pt x="13" y="16"/>
                </a:cubicBezTo>
                <a:cubicBezTo>
                  <a:pt x="18" y="16"/>
                  <a:pt x="21" y="12"/>
                  <a:pt x="21" y="8"/>
                </a:cubicBezTo>
                <a:close/>
                <a:moveTo>
                  <a:pt x="0" y="22"/>
                </a:moveTo>
                <a:cubicBezTo>
                  <a:pt x="0" y="40"/>
                  <a:pt x="0" y="40"/>
                  <a:pt x="0" y="40"/>
                </a:cubicBezTo>
                <a:cubicBezTo>
                  <a:pt x="0" y="41"/>
                  <a:pt x="1" y="42"/>
                  <a:pt x="3" y="42"/>
                </a:cubicBezTo>
                <a:cubicBezTo>
                  <a:pt x="5" y="42"/>
                  <a:pt x="5" y="42"/>
                  <a:pt x="5" y="42"/>
                </a:cubicBezTo>
                <a:cubicBezTo>
                  <a:pt x="5" y="61"/>
                  <a:pt x="5" y="61"/>
                  <a:pt x="5" y="61"/>
                </a:cubicBezTo>
                <a:cubicBezTo>
                  <a:pt x="5" y="63"/>
                  <a:pt x="6" y="64"/>
                  <a:pt x="8" y="64"/>
                </a:cubicBezTo>
                <a:cubicBezTo>
                  <a:pt x="18" y="64"/>
                  <a:pt x="18" y="64"/>
                  <a:pt x="18" y="64"/>
                </a:cubicBezTo>
                <a:cubicBezTo>
                  <a:pt x="20" y="64"/>
                  <a:pt x="21" y="63"/>
                  <a:pt x="21" y="61"/>
                </a:cubicBezTo>
                <a:cubicBezTo>
                  <a:pt x="21" y="56"/>
                  <a:pt x="21" y="56"/>
                  <a:pt x="21" y="56"/>
                </a:cubicBezTo>
                <a:cubicBezTo>
                  <a:pt x="19" y="55"/>
                  <a:pt x="18" y="53"/>
                  <a:pt x="18" y="50"/>
                </a:cubicBezTo>
                <a:cubicBezTo>
                  <a:pt x="18" y="31"/>
                  <a:pt x="18" y="31"/>
                  <a:pt x="18" y="31"/>
                </a:cubicBezTo>
                <a:cubicBezTo>
                  <a:pt x="18" y="26"/>
                  <a:pt x="22" y="23"/>
                  <a:pt x="26" y="22"/>
                </a:cubicBezTo>
                <a:cubicBezTo>
                  <a:pt x="26" y="22"/>
                  <a:pt x="26" y="22"/>
                  <a:pt x="26" y="22"/>
                </a:cubicBezTo>
                <a:cubicBezTo>
                  <a:pt x="26" y="20"/>
                  <a:pt x="25" y="19"/>
                  <a:pt x="24" y="19"/>
                </a:cubicBezTo>
                <a:cubicBezTo>
                  <a:pt x="3" y="19"/>
                  <a:pt x="3" y="19"/>
                  <a:pt x="3" y="19"/>
                </a:cubicBezTo>
                <a:cubicBezTo>
                  <a:pt x="1" y="19"/>
                  <a:pt x="0" y="20"/>
                  <a:pt x="0" y="22"/>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3">
            <a:extLst>
              <a:ext uri="{FF2B5EF4-FFF2-40B4-BE49-F238E27FC236}">
                <a16:creationId xmlns:a16="http://schemas.microsoft.com/office/drawing/2014/main" id="{615BDAD6-8F0A-4767-B6BC-1BA048D01085}"/>
              </a:ext>
            </a:extLst>
          </p:cNvPr>
          <p:cNvSpPr>
            <a:spLocks noEditPoints="1"/>
          </p:cNvSpPr>
          <p:nvPr/>
        </p:nvSpPr>
        <p:spPr bwMode="auto">
          <a:xfrm>
            <a:off x="4697413" y="1214438"/>
            <a:ext cx="319088" cy="342900"/>
          </a:xfrm>
          <a:custGeom>
            <a:avLst/>
            <a:gdLst>
              <a:gd name="T0" fmla="*/ 0 w 84"/>
              <a:gd name="T1" fmla="*/ 28 h 90"/>
              <a:gd name="T2" fmla="*/ 13 w 84"/>
              <a:gd name="T3" fmla="*/ 18 h 90"/>
              <a:gd name="T4" fmla="*/ 25 w 84"/>
              <a:gd name="T5" fmla="*/ 34 h 90"/>
              <a:gd name="T6" fmla="*/ 18 w 84"/>
              <a:gd name="T7" fmla="*/ 45 h 90"/>
              <a:gd name="T8" fmla="*/ 37 w 84"/>
              <a:gd name="T9" fmla="*/ 67 h 90"/>
              <a:gd name="T10" fmla="*/ 47 w 84"/>
              <a:gd name="T11" fmla="*/ 62 h 90"/>
              <a:gd name="T12" fmla="*/ 62 w 84"/>
              <a:gd name="T13" fmla="*/ 70 h 90"/>
              <a:gd name="T14" fmla="*/ 55 w 84"/>
              <a:gd name="T15" fmla="*/ 86 h 90"/>
              <a:gd name="T16" fmla="*/ 19 w 84"/>
              <a:gd name="T17" fmla="*/ 68 h 90"/>
              <a:gd name="T18" fmla="*/ 0 w 84"/>
              <a:gd name="T19" fmla="*/ 28 h 90"/>
              <a:gd name="T20" fmla="*/ 60 w 84"/>
              <a:gd name="T21" fmla="*/ 37 h 90"/>
              <a:gd name="T22" fmla="*/ 47 w 84"/>
              <a:gd name="T23" fmla="*/ 37 h 90"/>
              <a:gd name="T24" fmla="*/ 47 w 84"/>
              <a:gd name="T25" fmla="*/ 22 h 90"/>
              <a:gd name="T26" fmla="*/ 45 w 84"/>
              <a:gd name="T27" fmla="*/ 19 h 90"/>
              <a:gd name="T28" fmla="*/ 42 w 84"/>
              <a:gd name="T29" fmla="*/ 22 h 90"/>
              <a:gd name="T30" fmla="*/ 42 w 84"/>
              <a:gd name="T31" fmla="*/ 40 h 90"/>
              <a:gd name="T32" fmla="*/ 45 w 84"/>
              <a:gd name="T33" fmla="*/ 42 h 90"/>
              <a:gd name="T34" fmla="*/ 60 w 84"/>
              <a:gd name="T35" fmla="*/ 42 h 90"/>
              <a:gd name="T36" fmla="*/ 63 w 84"/>
              <a:gd name="T37" fmla="*/ 40 h 90"/>
              <a:gd name="T38" fmla="*/ 60 w 84"/>
              <a:gd name="T39" fmla="*/ 37 h 90"/>
              <a:gd name="T40" fmla="*/ 45 w 84"/>
              <a:gd name="T41" fmla="*/ 0 h 90"/>
              <a:gd name="T42" fmla="*/ 15 w 84"/>
              <a:gd name="T43" fmla="*/ 13 h 90"/>
              <a:gd name="T44" fmla="*/ 20 w 84"/>
              <a:gd name="T45" fmla="*/ 16 h 90"/>
              <a:gd name="T46" fmla="*/ 42 w 84"/>
              <a:gd name="T47" fmla="*/ 6 h 90"/>
              <a:gd name="T48" fmla="*/ 42 w 84"/>
              <a:gd name="T49" fmla="*/ 11 h 90"/>
              <a:gd name="T50" fmla="*/ 45 w 84"/>
              <a:gd name="T51" fmla="*/ 13 h 90"/>
              <a:gd name="T52" fmla="*/ 47 w 84"/>
              <a:gd name="T53" fmla="*/ 11 h 90"/>
              <a:gd name="T54" fmla="*/ 47 w 84"/>
              <a:gd name="T55" fmla="*/ 6 h 90"/>
              <a:gd name="T56" fmla="*/ 79 w 84"/>
              <a:gd name="T57" fmla="*/ 37 h 90"/>
              <a:gd name="T58" fmla="*/ 74 w 84"/>
              <a:gd name="T59" fmla="*/ 37 h 90"/>
              <a:gd name="T60" fmla="*/ 71 w 84"/>
              <a:gd name="T61" fmla="*/ 40 h 90"/>
              <a:gd name="T62" fmla="*/ 74 w 84"/>
              <a:gd name="T63" fmla="*/ 42 h 90"/>
              <a:gd name="T64" fmla="*/ 79 w 84"/>
              <a:gd name="T65" fmla="*/ 42 h 90"/>
              <a:gd name="T66" fmla="*/ 65 w 84"/>
              <a:gd name="T67" fmla="*/ 67 h 90"/>
              <a:gd name="T68" fmla="*/ 66 w 84"/>
              <a:gd name="T69" fmla="*/ 67 h 90"/>
              <a:gd name="T70" fmla="*/ 66 w 84"/>
              <a:gd name="T71" fmla="*/ 67 h 90"/>
              <a:gd name="T72" fmla="*/ 66 w 84"/>
              <a:gd name="T73" fmla="*/ 68 h 90"/>
              <a:gd name="T74" fmla="*/ 68 w 84"/>
              <a:gd name="T75" fmla="*/ 72 h 90"/>
              <a:gd name="T76" fmla="*/ 84 w 84"/>
              <a:gd name="T77" fmla="*/ 40 h 90"/>
              <a:gd name="T78" fmla="*/ 45 w 84"/>
              <a:gd name="T7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90">
                <a:moveTo>
                  <a:pt x="0" y="28"/>
                </a:moveTo>
                <a:cubicBezTo>
                  <a:pt x="1" y="24"/>
                  <a:pt x="8" y="19"/>
                  <a:pt x="13" y="18"/>
                </a:cubicBezTo>
                <a:cubicBezTo>
                  <a:pt x="18" y="18"/>
                  <a:pt x="26" y="29"/>
                  <a:pt x="25" y="34"/>
                </a:cubicBezTo>
                <a:cubicBezTo>
                  <a:pt x="23" y="40"/>
                  <a:pt x="18" y="41"/>
                  <a:pt x="18" y="45"/>
                </a:cubicBezTo>
                <a:cubicBezTo>
                  <a:pt x="27" y="59"/>
                  <a:pt x="32" y="63"/>
                  <a:pt x="37" y="67"/>
                </a:cubicBezTo>
                <a:cubicBezTo>
                  <a:pt x="42" y="69"/>
                  <a:pt x="43" y="65"/>
                  <a:pt x="47" y="62"/>
                </a:cubicBezTo>
                <a:cubicBezTo>
                  <a:pt x="52" y="59"/>
                  <a:pt x="59" y="66"/>
                  <a:pt x="62" y="70"/>
                </a:cubicBezTo>
                <a:cubicBezTo>
                  <a:pt x="65" y="75"/>
                  <a:pt x="65" y="79"/>
                  <a:pt x="55" y="86"/>
                </a:cubicBezTo>
                <a:cubicBezTo>
                  <a:pt x="37" y="90"/>
                  <a:pt x="19" y="68"/>
                  <a:pt x="19" y="68"/>
                </a:cubicBezTo>
                <a:cubicBezTo>
                  <a:pt x="1" y="48"/>
                  <a:pt x="0" y="33"/>
                  <a:pt x="0" y="28"/>
                </a:cubicBezTo>
                <a:close/>
                <a:moveTo>
                  <a:pt x="60" y="37"/>
                </a:moveTo>
                <a:cubicBezTo>
                  <a:pt x="47" y="37"/>
                  <a:pt x="47" y="37"/>
                  <a:pt x="47" y="37"/>
                </a:cubicBezTo>
                <a:cubicBezTo>
                  <a:pt x="47" y="22"/>
                  <a:pt x="47" y="22"/>
                  <a:pt x="47" y="22"/>
                </a:cubicBezTo>
                <a:cubicBezTo>
                  <a:pt x="47" y="21"/>
                  <a:pt x="46" y="19"/>
                  <a:pt x="45" y="19"/>
                </a:cubicBezTo>
                <a:cubicBezTo>
                  <a:pt x="43" y="19"/>
                  <a:pt x="42" y="21"/>
                  <a:pt x="42" y="22"/>
                </a:cubicBezTo>
                <a:cubicBezTo>
                  <a:pt x="42" y="40"/>
                  <a:pt x="42" y="40"/>
                  <a:pt x="42" y="40"/>
                </a:cubicBezTo>
                <a:cubicBezTo>
                  <a:pt x="42" y="41"/>
                  <a:pt x="43" y="42"/>
                  <a:pt x="45" y="42"/>
                </a:cubicBezTo>
                <a:cubicBezTo>
                  <a:pt x="60" y="42"/>
                  <a:pt x="60" y="42"/>
                  <a:pt x="60" y="42"/>
                </a:cubicBezTo>
                <a:cubicBezTo>
                  <a:pt x="62" y="42"/>
                  <a:pt x="63" y="41"/>
                  <a:pt x="63" y="40"/>
                </a:cubicBezTo>
                <a:cubicBezTo>
                  <a:pt x="63" y="38"/>
                  <a:pt x="62" y="37"/>
                  <a:pt x="60" y="37"/>
                </a:cubicBezTo>
                <a:close/>
                <a:moveTo>
                  <a:pt x="45" y="0"/>
                </a:moveTo>
                <a:cubicBezTo>
                  <a:pt x="33" y="0"/>
                  <a:pt x="22" y="5"/>
                  <a:pt x="15" y="13"/>
                </a:cubicBezTo>
                <a:cubicBezTo>
                  <a:pt x="17" y="14"/>
                  <a:pt x="19" y="15"/>
                  <a:pt x="20" y="16"/>
                </a:cubicBezTo>
                <a:cubicBezTo>
                  <a:pt x="26" y="10"/>
                  <a:pt x="33" y="6"/>
                  <a:pt x="42" y="6"/>
                </a:cubicBezTo>
                <a:cubicBezTo>
                  <a:pt x="42" y="11"/>
                  <a:pt x="42" y="11"/>
                  <a:pt x="42" y="11"/>
                </a:cubicBezTo>
                <a:cubicBezTo>
                  <a:pt x="42" y="12"/>
                  <a:pt x="43" y="13"/>
                  <a:pt x="45" y="13"/>
                </a:cubicBezTo>
                <a:cubicBezTo>
                  <a:pt x="46" y="13"/>
                  <a:pt x="47" y="12"/>
                  <a:pt x="47" y="11"/>
                </a:cubicBezTo>
                <a:cubicBezTo>
                  <a:pt x="47" y="6"/>
                  <a:pt x="47" y="6"/>
                  <a:pt x="47" y="6"/>
                </a:cubicBezTo>
                <a:cubicBezTo>
                  <a:pt x="64" y="7"/>
                  <a:pt x="77" y="20"/>
                  <a:pt x="79" y="37"/>
                </a:cubicBezTo>
                <a:cubicBezTo>
                  <a:pt x="74" y="37"/>
                  <a:pt x="74" y="37"/>
                  <a:pt x="74" y="37"/>
                </a:cubicBezTo>
                <a:cubicBezTo>
                  <a:pt x="72" y="37"/>
                  <a:pt x="71" y="38"/>
                  <a:pt x="71" y="40"/>
                </a:cubicBezTo>
                <a:cubicBezTo>
                  <a:pt x="71" y="41"/>
                  <a:pt x="72" y="42"/>
                  <a:pt x="74" y="42"/>
                </a:cubicBezTo>
                <a:cubicBezTo>
                  <a:pt x="79" y="42"/>
                  <a:pt x="79" y="42"/>
                  <a:pt x="79" y="42"/>
                </a:cubicBezTo>
                <a:cubicBezTo>
                  <a:pt x="78" y="52"/>
                  <a:pt x="73" y="61"/>
                  <a:pt x="65" y="67"/>
                </a:cubicBezTo>
                <a:cubicBezTo>
                  <a:pt x="66" y="67"/>
                  <a:pt x="66" y="67"/>
                  <a:pt x="66" y="67"/>
                </a:cubicBezTo>
                <a:cubicBezTo>
                  <a:pt x="66" y="67"/>
                  <a:pt x="66" y="67"/>
                  <a:pt x="66" y="67"/>
                </a:cubicBezTo>
                <a:cubicBezTo>
                  <a:pt x="66" y="68"/>
                  <a:pt x="66" y="68"/>
                  <a:pt x="66" y="68"/>
                </a:cubicBezTo>
                <a:cubicBezTo>
                  <a:pt x="67" y="69"/>
                  <a:pt x="68" y="70"/>
                  <a:pt x="68" y="72"/>
                </a:cubicBezTo>
                <a:cubicBezTo>
                  <a:pt x="78" y="64"/>
                  <a:pt x="84" y="53"/>
                  <a:pt x="84" y="40"/>
                </a:cubicBezTo>
                <a:cubicBezTo>
                  <a:pt x="84" y="18"/>
                  <a:pt x="67" y="0"/>
                  <a:pt x="45"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Freeform 24">
            <a:extLst>
              <a:ext uri="{FF2B5EF4-FFF2-40B4-BE49-F238E27FC236}">
                <a16:creationId xmlns:a16="http://schemas.microsoft.com/office/drawing/2014/main" id="{D0EBB39A-5DE1-4E29-973F-91F3A2563EEF}"/>
              </a:ext>
            </a:extLst>
          </p:cNvPr>
          <p:cNvSpPr>
            <a:spLocks noEditPoints="1"/>
          </p:cNvSpPr>
          <p:nvPr/>
        </p:nvSpPr>
        <p:spPr bwMode="auto">
          <a:xfrm>
            <a:off x="4654550" y="5389563"/>
            <a:ext cx="415925" cy="244475"/>
          </a:xfrm>
          <a:custGeom>
            <a:avLst/>
            <a:gdLst>
              <a:gd name="T0" fmla="*/ 23 w 109"/>
              <a:gd name="T1" fmla="*/ 41 h 64"/>
              <a:gd name="T2" fmla="*/ 23 w 109"/>
              <a:gd name="T3" fmla="*/ 37 h 64"/>
              <a:gd name="T4" fmla="*/ 35 w 109"/>
              <a:gd name="T5" fmla="*/ 28 h 64"/>
              <a:gd name="T6" fmla="*/ 38 w 109"/>
              <a:gd name="T7" fmla="*/ 31 h 64"/>
              <a:gd name="T8" fmla="*/ 27 w 109"/>
              <a:gd name="T9" fmla="*/ 41 h 64"/>
              <a:gd name="T10" fmla="*/ 33 w 109"/>
              <a:gd name="T11" fmla="*/ 49 h 64"/>
              <a:gd name="T12" fmla="*/ 46 w 109"/>
              <a:gd name="T13" fmla="*/ 35 h 64"/>
              <a:gd name="T14" fmla="*/ 42 w 109"/>
              <a:gd name="T15" fmla="*/ 34 h 64"/>
              <a:gd name="T16" fmla="*/ 29 w 109"/>
              <a:gd name="T17" fmla="*/ 49 h 64"/>
              <a:gd name="T18" fmla="*/ 33 w 109"/>
              <a:gd name="T19" fmla="*/ 49 h 64"/>
              <a:gd name="T20" fmla="*/ 49 w 109"/>
              <a:gd name="T21" fmla="*/ 49 h 64"/>
              <a:gd name="T22" fmla="*/ 47 w 109"/>
              <a:gd name="T23" fmla="*/ 43 h 64"/>
              <a:gd name="T24" fmla="*/ 36 w 109"/>
              <a:gd name="T25" fmla="*/ 52 h 64"/>
              <a:gd name="T26" fmla="*/ 38 w 109"/>
              <a:gd name="T27" fmla="*/ 57 h 64"/>
              <a:gd name="T28" fmla="*/ 47 w 109"/>
              <a:gd name="T29" fmla="*/ 63 h 64"/>
              <a:gd name="T30" fmla="*/ 52 w 109"/>
              <a:gd name="T31" fmla="*/ 55 h 64"/>
              <a:gd name="T32" fmla="*/ 48 w 109"/>
              <a:gd name="T33" fmla="*/ 54 h 64"/>
              <a:gd name="T34" fmla="*/ 42 w 109"/>
              <a:gd name="T35" fmla="*/ 63 h 64"/>
              <a:gd name="T36" fmla="*/ 47 w 109"/>
              <a:gd name="T37" fmla="*/ 63 h 64"/>
              <a:gd name="T38" fmla="*/ 109 w 109"/>
              <a:gd name="T39" fmla="*/ 19 h 64"/>
              <a:gd name="T40" fmla="*/ 87 w 109"/>
              <a:gd name="T41" fmla="*/ 9 h 64"/>
              <a:gd name="T42" fmla="*/ 97 w 109"/>
              <a:gd name="T43" fmla="*/ 26 h 64"/>
              <a:gd name="T44" fmla="*/ 88 w 109"/>
              <a:gd name="T45" fmla="*/ 30 h 64"/>
              <a:gd name="T46" fmla="*/ 84 w 109"/>
              <a:gd name="T47" fmla="*/ 10 h 64"/>
              <a:gd name="T48" fmla="*/ 53 w 109"/>
              <a:gd name="T49" fmla="*/ 6 h 64"/>
              <a:gd name="T50" fmla="*/ 51 w 109"/>
              <a:gd name="T51" fmla="*/ 6 h 64"/>
              <a:gd name="T52" fmla="*/ 33 w 109"/>
              <a:gd name="T53" fmla="*/ 16 h 64"/>
              <a:gd name="T54" fmla="*/ 36 w 109"/>
              <a:gd name="T55" fmla="*/ 20 h 64"/>
              <a:gd name="T56" fmla="*/ 54 w 109"/>
              <a:gd name="T57" fmla="*/ 11 h 64"/>
              <a:gd name="T58" fmla="*/ 55 w 109"/>
              <a:gd name="T59" fmla="*/ 11 h 64"/>
              <a:gd name="T60" fmla="*/ 86 w 109"/>
              <a:gd name="T61" fmla="*/ 33 h 64"/>
              <a:gd name="T62" fmla="*/ 59 w 109"/>
              <a:gd name="T63" fmla="*/ 59 h 64"/>
              <a:gd name="T64" fmla="*/ 54 w 109"/>
              <a:gd name="T65" fmla="*/ 62 h 64"/>
              <a:gd name="T66" fmla="*/ 56 w 109"/>
              <a:gd name="T67" fmla="*/ 63 h 64"/>
              <a:gd name="T68" fmla="*/ 67 w 109"/>
              <a:gd name="T69" fmla="*/ 58 h 64"/>
              <a:gd name="T70" fmla="*/ 68 w 109"/>
              <a:gd name="T71" fmla="*/ 54 h 64"/>
              <a:gd name="T72" fmla="*/ 64 w 109"/>
              <a:gd name="T73" fmla="*/ 45 h 64"/>
              <a:gd name="T74" fmla="*/ 72 w 109"/>
              <a:gd name="T75" fmla="*/ 53 h 64"/>
              <a:gd name="T76" fmla="*/ 76 w 109"/>
              <a:gd name="T77" fmla="*/ 54 h 64"/>
              <a:gd name="T78" fmla="*/ 77 w 109"/>
              <a:gd name="T79" fmla="*/ 50 h 64"/>
              <a:gd name="T80" fmla="*/ 73 w 109"/>
              <a:gd name="T81" fmla="*/ 39 h 64"/>
              <a:gd name="T82" fmla="*/ 81 w 109"/>
              <a:gd name="T83" fmla="*/ 48 h 64"/>
              <a:gd name="T84" fmla="*/ 84 w 109"/>
              <a:gd name="T85" fmla="*/ 49 h 64"/>
              <a:gd name="T86" fmla="*/ 79 w 109"/>
              <a:gd name="T87" fmla="*/ 37 h 64"/>
              <a:gd name="T88" fmla="*/ 39 w 109"/>
              <a:gd name="T89" fmla="*/ 23 h 64"/>
              <a:gd name="T90" fmla="*/ 30 w 109"/>
              <a:gd name="T91" fmla="*/ 21 h 64"/>
              <a:gd name="T92" fmla="*/ 33 w 109"/>
              <a:gd name="T93" fmla="*/ 11 h 64"/>
              <a:gd name="T94" fmla="*/ 26 w 109"/>
              <a:gd name="T95" fmla="*/ 11 h 64"/>
              <a:gd name="T96" fmla="*/ 21 w 109"/>
              <a:gd name="T97" fmla="*/ 34 h 64"/>
              <a:gd name="T98" fmla="*/ 35 w 109"/>
              <a:gd name="T99" fmla="*/ 24 h 64"/>
              <a:gd name="T100" fmla="*/ 42 w 109"/>
              <a:gd name="T101" fmla="*/ 30 h 64"/>
              <a:gd name="T102" fmla="*/ 49 w 109"/>
              <a:gd name="T103" fmla="*/ 32 h 64"/>
              <a:gd name="T104" fmla="*/ 52 w 109"/>
              <a:gd name="T105" fmla="*/ 42 h 64"/>
              <a:gd name="T106" fmla="*/ 55 w 109"/>
              <a:gd name="T107" fmla="*/ 52 h 64"/>
              <a:gd name="T108" fmla="*/ 62 w 109"/>
              <a:gd name="T109" fmla="*/ 57 h 64"/>
              <a:gd name="T110" fmla="*/ 65 w 109"/>
              <a:gd name="T111" fmla="*/ 59 h 64"/>
              <a:gd name="T112" fmla="*/ 10 w 109"/>
              <a:gd name="T113" fmla="*/ 23 h 64"/>
              <a:gd name="T114" fmla="*/ 14 w 109"/>
              <a:gd name="T115" fmla="*/ 0 h 64"/>
              <a:gd name="T116" fmla="*/ 10 w 109"/>
              <a:gd name="T117" fmla="*/ 23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9" h="64">
                <a:moveTo>
                  <a:pt x="25" y="42"/>
                </a:moveTo>
                <a:cubicBezTo>
                  <a:pt x="25" y="42"/>
                  <a:pt x="24" y="42"/>
                  <a:pt x="23" y="41"/>
                </a:cubicBezTo>
                <a:cubicBezTo>
                  <a:pt x="23" y="40"/>
                  <a:pt x="22" y="39"/>
                  <a:pt x="22" y="39"/>
                </a:cubicBezTo>
                <a:cubicBezTo>
                  <a:pt x="23" y="38"/>
                  <a:pt x="23" y="37"/>
                  <a:pt x="23" y="37"/>
                </a:cubicBezTo>
                <a:cubicBezTo>
                  <a:pt x="33" y="29"/>
                  <a:pt x="33" y="29"/>
                  <a:pt x="33" y="29"/>
                </a:cubicBezTo>
                <a:cubicBezTo>
                  <a:pt x="34" y="28"/>
                  <a:pt x="35" y="28"/>
                  <a:pt x="35" y="28"/>
                </a:cubicBezTo>
                <a:cubicBezTo>
                  <a:pt x="36" y="28"/>
                  <a:pt x="37" y="28"/>
                  <a:pt x="37" y="29"/>
                </a:cubicBezTo>
                <a:cubicBezTo>
                  <a:pt x="38" y="30"/>
                  <a:pt x="38" y="30"/>
                  <a:pt x="38" y="31"/>
                </a:cubicBezTo>
                <a:cubicBezTo>
                  <a:pt x="38" y="32"/>
                  <a:pt x="38" y="33"/>
                  <a:pt x="37" y="33"/>
                </a:cubicBezTo>
                <a:cubicBezTo>
                  <a:pt x="27" y="41"/>
                  <a:pt x="27" y="41"/>
                  <a:pt x="27" y="41"/>
                </a:cubicBezTo>
                <a:cubicBezTo>
                  <a:pt x="27" y="42"/>
                  <a:pt x="26" y="42"/>
                  <a:pt x="25" y="42"/>
                </a:cubicBezTo>
                <a:close/>
                <a:moveTo>
                  <a:pt x="33" y="49"/>
                </a:moveTo>
                <a:cubicBezTo>
                  <a:pt x="45" y="39"/>
                  <a:pt x="45" y="39"/>
                  <a:pt x="45" y="39"/>
                </a:cubicBezTo>
                <a:cubicBezTo>
                  <a:pt x="47" y="38"/>
                  <a:pt x="47" y="36"/>
                  <a:pt x="46" y="35"/>
                </a:cubicBezTo>
                <a:cubicBezTo>
                  <a:pt x="45" y="34"/>
                  <a:pt x="44" y="34"/>
                  <a:pt x="44" y="34"/>
                </a:cubicBezTo>
                <a:cubicBezTo>
                  <a:pt x="43" y="34"/>
                  <a:pt x="42" y="34"/>
                  <a:pt x="42" y="34"/>
                </a:cubicBezTo>
                <a:cubicBezTo>
                  <a:pt x="29" y="45"/>
                  <a:pt x="29" y="45"/>
                  <a:pt x="29" y="45"/>
                </a:cubicBezTo>
                <a:cubicBezTo>
                  <a:pt x="28" y="46"/>
                  <a:pt x="28" y="48"/>
                  <a:pt x="29" y="49"/>
                </a:cubicBezTo>
                <a:cubicBezTo>
                  <a:pt x="29" y="50"/>
                  <a:pt x="30" y="50"/>
                  <a:pt x="31" y="50"/>
                </a:cubicBezTo>
                <a:cubicBezTo>
                  <a:pt x="32" y="50"/>
                  <a:pt x="32" y="50"/>
                  <a:pt x="33" y="49"/>
                </a:cubicBezTo>
                <a:close/>
                <a:moveTo>
                  <a:pt x="40" y="56"/>
                </a:moveTo>
                <a:cubicBezTo>
                  <a:pt x="49" y="49"/>
                  <a:pt x="49" y="49"/>
                  <a:pt x="49" y="49"/>
                </a:cubicBezTo>
                <a:cubicBezTo>
                  <a:pt x="50" y="48"/>
                  <a:pt x="50" y="46"/>
                  <a:pt x="49" y="44"/>
                </a:cubicBezTo>
                <a:cubicBezTo>
                  <a:pt x="49" y="44"/>
                  <a:pt x="48" y="43"/>
                  <a:pt x="47" y="43"/>
                </a:cubicBezTo>
                <a:cubicBezTo>
                  <a:pt x="46" y="43"/>
                  <a:pt x="46" y="44"/>
                  <a:pt x="45" y="44"/>
                </a:cubicBezTo>
                <a:cubicBezTo>
                  <a:pt x="36" y="52"/>
                  <a:pt x="36" y="52"/>
                  <a:pt x="36" y="52"/>
                </a:cubicBezTo>
                <a:cubicBezTo>
                  <a:pt x="35" y="53"/>
                  <a:pt x="35" y="55"/>
                  <a:pt x="36" y="56"/>
                </a:cubicBezTo>
                <a:cubicBezTo>
                  <a:pt x="36" y="56"/>
                  <a:pt x="37" y="57"/>
                  <a:pt x="38" y="57"/>
                </a:cubicBezTo>
                <a:cubicBezTo>
                  <a:pt x="39" y="57"/>
                  <a:pt x="39" y="57"/>
                  <a:pt x="40" y="56"/>
                </a:cubicBezTo>
                <a:close/>
                <a:moveTo>
                  <a:pt x="47" y="63"/>
                </a:moveTo>
                <a:cubicBezTo>
                  <a:pt x="52" y="59"/>
                  <a:pt x="52" y="59"/>
                  <a:pt x="52" y="59"/>
                </a:cubicBezTo>
                <a:cubicBezTo>
                  <a:pt x="53" y="58"/>
                  <a:pt x="53" y="56"/>
                  <a:pt x="52" y="55"/>
                </a:cubicBezTo>
                <a:cubicBezTo>
                  <a:pt x="52" y="54"/>
                  <a:pt x="51" y="54"/>
                  <a:pt x="50" y="54"/>
                </a:cubicBezTo>
                <a:cubicBezTo>
                  <a:pt x="49" y="54"/>
                  <a:pt x="49" y="54"/>
                  <a:pt x="48" y="54"/>
                </a:cubicBezTo>
                <a:cubicBezTo>
                  <a:pt x="43" y="59"/>
                  <a:pt x="43" y="59"/>
                  <a:pt x="43" y="59"/>
                </a:cubicBezTo>
                <a:cubicBezTo>
                  <a:pt x="42" y="60"/>
                  <a:pt x="41" y="62"/>
                  <a:pt x="42" y="63"/>
                </a:cubicBezTo>
                <a:cubicBezTo>
                  <a:pt x="43" y="64"/>
                  <a:pt x="44" y="64"/>
                  <a:pt x="45" y="64"/>
                </a:cubicBezTo>
                <a:cubicBezTo>
                  <a:pt x="45" y="64"/>
                  <a:pt x="46" y="64"/>
                  <a:pt x="47" y="63"/>
                </a:cubicBezTo>
                <a:close/>
                <a:moveTo>
                  <a:pt x="97" y="26"/>
                </a:moveTo>
                <a:cubicBezTo>
                  <a:pt x="109" y="19"/>
                  <a:pt x="109" y="19"/>
                  <a:pt x="109" y="19"/>
                </a:cubicBezTo>
                <a:cubicBezTo>
                  <a:pt x="100" y="2"/>
                  <a:pt x="100" y="2"/>
                  <a:pt x="100" y="2"/>
                </a:cubicBezTo>
                <a:cubicBezTo>
                  <a:pt x="95" y="5"/>
                  <a:pt x="89" y="8"/>
                  <a:pt x="87" y="9"/>
                </a:cubicBezTo>
                <a:cubicBezTo>
                  <a:pt x="88" y="11"/>
                  <a:pt x="91" y="16"/>
                  <a:pt x="96" y="25"/>
                </a:cubicBezTo>
                <a:lnTo>
                  <a:pt x="97" y="26"/>
                </a:lnTo>
                <a:close/>
                <a:moveTo>
                  <a:pt x="86" y="33"/>
                </a:moveTo>
                <a:cubicBezTo>
                  <a:pt x="87" y="31"/>
                  <a:pt x="87" y="31"/>
                  <a:pt x="88" y="30"/>
                </a:cubicBezTo>
                <a:cubicBezTo>
                  <a:pt x="89" y="29"/>
                  <a:pt x="91" y="28"/>
                  <a:pt x="93" y="27"/>
                </a:cubicBezTo>
                <a:cubicBezTo>
                  <a:pt x="91" y="24"/>
                  <a:pt x="86" y="14"/>
                  <a:pt x="84" y="10"/>
                </a:cubicBezTo>
                <a:cubicBezTo>
                  <a:pt x="74" y="6"/>
                  <a:pt x="64" y="6"/>
                  <a:pt x="59" y="6"/>
                </a:cubicBezTo>
                <a:cubicBezTo>
                  <a:pt x="57" y="6"/>
                  <a:pt x="55" y="6"/>
                  <a:pt x="53" y="6"/>
                </a:cubicBezTo>
                <a:cubicBezTo>
                  <a:pt x="52" y="6"/>
                  <a:pt x="52" y="6"/>
                  <a:pt x="52" y="6"/>
                </a:cubicBezTo>
                <a:cubicBezTo>
                  <a:pt x="52" y="6"/>
                  <a:pt x="52" y="6"/>
                  <a:pt x="51" y="6"/>
                </a:cubicBezTo>
                <a:cubicBezTo>
                  <a:pt x="34" y="15"/>
                  <a:pt x="34" y="15"/>
                  <a:pt x="34" y="15"/>
                </a:cubicBezTo>
                <a:cubicBezTo>
                  <a:pt x="34" y="15"/>
                  <a:pt x="33" y="16"/>
                  <a:pt x="33" y="16"/>
                </a:cubicBezTo>
                <a:cubicBezTo>
                  <a:pt x="33" y="17"/>
                  <a:pt x="33" y="18"/>
                  <a:pt x="33" y="19"/>
                </a:cubicBezTo>
                <a:cubicBezTo>
                  <a:pt x="33" y="20"/>
                  <a:pt x="34" y="20"/>
                  <a:pt x="36" y="20"/>
                </a:cubicBezTo>
                <a:cubicBezTo>
                  <a:pt x="36" y="20"/>
                  <a:pt x="37" y="20"/>
                  <a:pt x="37" y="20"/>
                </a:cubicBezTo>
                <a:cubicBezTo>
                  <a:pt x="54" y="11"/>
                  <a:pt x="54" y="11"/>
                  <a:pt x="54" y="11"/>
                </a:cubicBezTo>
                <a:cubicBezTo>
                  <a:pt x="55" y="11"/>
                  <a:pt x="55" y="11"/>
                  <a:pt x="55" y="11"/>
                </a:cubicBezTo>
                <a:cubicBezTo>
                  <a:pt x="55" y="11"/>
                  <a:pt x="55" y="11"/>
                  <a:pt x="55" y="11"/>
                </a:cubicBezTo>
                <a:cubicBezTo>
                  <a:pt x="66" y="19"/>
                  <a:pt x="80" y="33"/>
                  <a:pt x="83" y="37"/>
                </a:cubicBezTo>
                <a:cubicBezTo>
                  <a:pt x="84" y="36"/>
                  <a:pt x="85" y="34"/>
                  <a:pt x="86" y="33"/>
                </a:cubicBezTo>
                <a:close/>
                <a:moveTo>
                  <a:pt x="57" y="63"/>
                </a:moveTo>
                <a:cubicBezTo>
                  <a:pt x="59" y="62"/>
                  <a:pt x="59" y="61"/>
                  <a:pt x="59" y="59"/>
                </a:cubicBezTo>
                <a:cubicBezTo>
                  <a:pt x="57" y="57"/>
                  <a:pt x="57" y="57"/>
                  <a:pt x="57" y="57"/>
                </a:cubicBezTo>
                <a:cubicBezTo>
                  <a:pt x="56" y="59"/>
                  <a:pt x="56" y="60"/>
                  <a:pt x="54" y="62"/>
                </a:cubicBezTo>
                <a:cubicBezTo>
                  <a:pt x="54" y="62"/>
                  <a:pt x="54" y="62"/>
                  <a:pt x="54" y="62"/>
                </a:cubicBezTo>
                <a:cubicBezTo>
                  <a:pt x="55" y="63"/>
                  <a:pt x="56" y="63"/>
                  <a:pt x="56" y="63"/>
                </a:cubicBezTo>
                <a:cubicBezTo>
                  <a:pt x="57" y="63"/>
                  <a:pt x="57" y="63"/>
                  <a:pt x="57" y="63"/>
                </a:cubicBezTo>
                <a:close/>
                <a:moveTo>
                  <a:pt x="67" y="58"/>
                </a:moveTo>
                <a:cubicBezTo>
                  <a:pt x="68" y="58"/>
                  <a:pt x="68" y="56"/>
                  <a:pt x="68" y="55"/>
                </a:cubicBezTo>
                <a:cubicBezTo>
                  <a:pt x="68" y="55"/>
                  <a:pt x="68" y="55"/>
                  <a:pt x="68" y="54"/>
                </a:cubicBezTo>
                <a:cubicBezTo>
                  <a:pt x="61" y="48"/>
                  <a:pt x="61" y="48"/>
                  <a:pt x="61" y="48"/>
                </a:cubicBezTo>
                <a:cubicBezTo>
                  <a:pt x="64" y="45"/>
                  <a:pt x="64" y="45"/>
                  <a:pt x="64" y="45"/>
                </a:cubicBezTo>
                <a:cubicBezTo>
                  <a:pt x="72" y="53"/>
                  <a:pt x="72" y="53"/>
                  <a:pt x="72" y="53"/>
                </a:cubicBezTo>
                <a:cubicBezTo>
                  <a:pt x="72" y="53"/>
                  <a:pt x="72" y="53"/>
                  <a:pt x="72" y="53"/>
                </a:cubicBezTo>
                <a:cubicBezTo>
                  <a:pt x="73" y="54"/>
                  <a:pt x="74" y="55"/>
                  <a:pt x="75" y="55"/>
                </a:cubicBezTo>
                <a:cubicBezTo>
                  <a:pt x="75" y="55"/>
                  <a:pt x="76" y="55"/>
                  <a:pt x="76" y="54"/>
                </a:cubicBezTo>
                <a:cubicBezTo>
                  <a:pt x="77" y="54"/>
                  <a:pt x="78" y="53"/>
                  <a:pt x="78" y="52"/>
                </a:cubicBezTo>
                <a:cubicBezTo>
                  <a:pt x="78" y="51"/>
                  <a:pt x="77" y="50"/>
                  <a:pt x="77" y="50"/>
                </a:cubicBezTo>
                <a:cubicBezTo>
                  <a:pt x="69" y="42"/>
                  <a:pt x="69" y="42"/>
                  <a:pt x="69" y="42"/>
                </a:cubicBezTo>
                <a:cubicBezTo>
                  <a:pt x="73" y="39"/>
                  <a:pt x="73" y="39"/>
                  <a:pt x="73" y="39"/>
                </a:cubicBezTo>
                <a:cubicBezTo>
                  <a:pt x="80" y="47"/>
                  <a:pt x="80" y="47"/>
                  <a:pt x="80" y="47"/>
                </a:cubicBezTo>
                <a:cubicBezTo>
                  <a:pt x="81" y="48"/>
                  <a:pt x="81" y="48"/>
                  <a:pt x="81" y="48"/>
                </a:cubicBezTo>
                <a:cubicBezTo>
                  <a:pt x="82" y="49"/>
                  <a:pt x="82" y="49"/>
                  <a:pt x="83" y="49"/>
                </a:cubicBezTo>
                <a:cubicBezTo>
                  <a:pt x="84" y="49"/>
                  <a:pt x="84" y="49"/>
                  <a:pt x="84" y="49"/>
                </a:cubicBezTo>
                <a:cubicBezTo>
                  <a:pt x="86" y="48"/>
                  <a:pt x="86" y="47"/>
                  <a:pt x="86" y="45"/>
                </a:cubicBezTo>
                <a:cubicBezTo>
                  <a:pt x="79" y="37"/>
                  <a:pt x="79" y="37"/>
                  <a:pt x="79" y="37"/>
                </a:cubicBezTo>
                <a:cubicBezTo>
                  <a:pt x="74" y="33"/>
                  <a:pt x="63" y="22"/>
                  <a:pt x="54" y="15"/>
                </a:cubicBezTo>
                <a:cubicBezTo>
                  <a:pt x="39" y="23"/>
                  <a:pt x="39" y="23"/>
                  <a:pt x="39" y="23"/>
                </a:cubicBezTo>
                <a:cubicBezTo>
                  <a:pt x="38" y="24"/>
                  <a:pt x="37" y="24"/>
                  <a:pt x="35" y="24"/>
                </a:cubicBezTo>
                <a:cubicBezTo>
                  <a:pt x="33" y="24"/>
                  <a:pt x="31" y="23"/>
                  <a:pt x="30" y="21"/>
                </a:cubicBezTo>
                <a:cubicBezTo>
                  <a:pt x="29" y="20"/>
                  <a:pt x="29" y="18"/>
                  <a:pt x="29" y="16"/>
                </a:cubicBezTo>
                <a:cubicBezTo>
                  <a:pt x="30" y="14"/>
                  <a:pt x="31" y="12"/>
                  <a:pt x="33" y="11"/>
                </a:cubicBezTo>
                <a:cubicBezTo>
                  <a:pt x="34" y="11"/>
                  <a:pt x="34" y="11"/>
                  <a:pt x="34" y="11"/>
                </a:cubicBezTo>
                <a:cubicBezTo>
                  <a:pt x="26" y="11"/>
                  <a:pt x="26" y="11"/>
                  <a:pt x="26" y="11"/>
                </a:cubicBezTo>
                <a:cubicBezTo>
                  <a:pt x="13" y="25"/>
                  <a:pt x="13" y="25"/>
                  <a:pt x="13" y="25"/>
                </a:cubicBezTo>
                <a:cubicBezTo>
                  <a:pt x="21" y="34"/>
                  <a:pt x="21" y="34"/>
                  <a:pt x="21" y="34"/>
                </a:cubicBezTo>
                <a:cubicBezTo>
                  <a:pt x="21" y="34"/>
                  <a:pt x="31" y="26"/>
                  <a:pt x="31" y="26"/>
                </a:cubicBezTo>
                <a:cubicBezTo>
                  <a:pt x="32" y="25"/>
                  <a:pt x="34" y="24"/>
                  <a:pt x="35" y="24"/>
                </a:cubicBezTo>
                <a:cubicBezTo>
                  <a:pt x="37" y="24"/>
                  <a:pt x="39" y="25"/>
                  <a:pt x="40" y="27"/>
                </a:cubicBezTo>
                <a:cubicBezTo>
                  <a:pt x="41" y="28"/>
                  <a:pt x="42" y="29"/>
                  <a:pt x="42" y="30"/>
                </a:cubicBezTo>
                <a:cubicBezTo>
                  <a:pt x="42" y="30"/>
                  <a:pt x="43" y="30"/>
                  <a:pt x="44" y="30"/>
                </a:cubicBezTo>
                <a:cubicBezTo>
                  <a:pt x="46" y="30"/>
                  <a:pt x="47" y="31"/>
                  <a:pt x="49" y="32"/>
                </a:cubicBezTo>
                <a:cubicBezTo>
                  <a:pt x="50" y="35"/>
                  <a:pt x="51" y="38"/>
                  <a:pt x="49" y="40"/>
                </a:cubicBezTo>
                <a:cubicBezTo>
                  <a:pt x="50" y="40"/>
                  <a:pt x="51" y="41"/>
                  <a:pt x="52" y="42"/>
                </a:cubicBezTo>
                <a:cubicBezTo>
                  <a:pt x="54" y="45"/>
                  <a:pt x="54" y="48"/>
                  <a:pt x="52" y="51"/>
                </a:cubicBezTo>
                <a:cubicBezTo>
                  <a:pt x="53" y="51"/>
                  <a:pt x="54" y="52"/>
                  <a:pt x="55" y="52"/>
                </a:cubicBezTo>
                <a:cubicBezTo>
                  <a:pt x="56" y="51"/>
                  <a:pt x="56" y="51"/>
                  <a:pt x="56" y="51"/>
                </a:cubicBezTo>
                <a:cubicBezTo>
                  <a:pt x="62" y="57"/>
                  <a:pt x="62" y="57"/>
                  <a:pt x="62" y="57"/>
                </a:cubicBezTo>
                <a:cubicBezTo>
                  <a:pt x="63" y="57"/>
                  <a:pt x="63" y="58"/>
                  <a:pt x="63" y="58"/>
                </a:cubicBezTo>
                <a:cubicBezTo>
                  <a:pt x="64" y="59"/>
                  <a:pt x="65" y="59"/>
                  <a:pt x="65" y="59"/>
                </a:cubicBezTo>
                <a:cubicBezTo>
                  <a:pt x="66" y="59"/>
                  <a:pt x="66" y="59"/>
                  <a:pt x="67" y="58"/>
                </a:cubicBezTo>
                <a:close/>
                <a:moveTo>
                  <a:pt x="10" y="23"/>
                </a:moveTo>
                <a:cubicBezTo>
                  <a:pt x="23" y="9"/>
                  <a:pt x="23" y="9"/>
                  <a:pt x="23" y="9"/>
                </a:cubicBezTo>
                <a:cubicBezTo>
                  <a:pt x="14" y="0"/>
                  <a:pt x="14" y="0"/>
                  <a:pt x="14" y="0"/>
                </a:cubicBezTo>
                <a:cubicBezTo>
                  <a:pt x="0" y="14"/>
                  <a:pt x="0" y="14"/>
                  <a:pt x="0" y="14"/>
                </a:cubicBezTo>
                <a:lnTo>
                  <a:pt x="10" y="2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25">
            <a:extLst>
              <a:ext uri="{FF2B5EF4-FFF2-40B4-BE49-F238E27FC236}">
                <a16:creationId xmlns:a16="http://schemas.microsoft.com/office/drawing/2014/main" id="{17AC5DA3-14E2-43D7-94C0-5A06C25685CE}"/>
              </a:ext>
            </a:extLst>
          </p:cNvPr>
          <p:cNvSpPr>
            <a:spLocks noEditPoints="1"/>
          </p:cNvSpPr>
          <p:nvPr/>
        </p:nvSpPr>
        <p:spPr bwMode="auto">
          <a:xfrm>
            <a:off x="5672138" y="2503488"/>
            <a:ext cx="225425" cy="333375"/>
          </a:xfrm>
          <a:custGeom>
            <a:avLst/>
            <a:gdLst>
              <a:gd name="T0" fmla="*/ 27 w 59"/>
              <a:gd name="T1" fmla="*/ 43 h 87"/>
              <a:gd name="T2" fmla="*/ 32 w 59"/>
              <a:gd name="T3" fmla="*/ 43 h 87"/>
              <a:gd name="T4" fmla="*/ 32 w 59"/>
              <a:gd name="T5" fmla="*/ 68 h 87"/>
              <a:gd name="T6" fmla="*/ 27 w 59"/>
              <a:gd name="T7" fmla="*/ 68 h 87"/>
              <a:gd name="T8" fmla="*/ 27 w 59"/>
              <a:gd name="T9" fmla="*/ 43 h 87"/>
              <a:gd name="T10" fmla="*/ 30 w 59"/>
              <a:gd name="T11" fmla="*/ 0 h 87"/>
              <a:gd name="T12" fmla="*/ 0 w 59"/>
              <a:gd name="T13" fmla="*/ 30 h 87"/>
              <a:gd name="T14" fmla="*/ 6 w 59"/>
              <a:gd name="T15" fmla="*/ 48 h 87"/>
              <a:gd name="T16" fmla="*/ 13 w 59"/>
              <a:gd name="T17" fmla="*/ 62 h 87"/>
              <a:gd name="T18" fmla="*/ 19 w 59"/>
              <a:gd name="T19" fmla="*/ 68 h 87"/>
              <a:gd name="T20" fmla="*/ 22 w 59"/>
              <a:gd name="T21" fmla="*/ 68 h 87"/>
              <a:gd name="T22" fmla="*/ 22 w 59"/>
              <a:gd name="T23" fmla="*/ 43 h 87"/>
              <a:gd name="T24" fmla="*/ 18 w 59"/>
              <a:gd name="T25" fmla="*/ 43 h 87"/>
              <a:gd name="T26" fmla="*/ 9 w 59"/>
              <a:gd name="T27" fmla="*/ 34 h 87"/>
              <a:gd name="T28" fmla="*/ 18 w 59"/>
              <a:gd name="T29" fmla="*/ 25 h 87"/>
              <a:gd name="T30" fmla="*/ 27 w 59"/>
              <a:gd name="T31" fmla="*/ 34 h 87"/>
              <a:gd name="T32" fmla="*/ 26 w 59"/>
              <a:gd name="T33" fmla="*/ 38 h 87"/>
              <a:gd name="T34" fmla="*/ 34 w 59"/>
              <a:gd name="T35" fmla="*/ 38 h 87"/>
              <a:gd name="T36" fmla="*/ 33 w 59"/>
              <a:gd name="T37" fmla="*/ 34 h 87"/>
              <a:gd name="T38" fmla="*/ 41 w 59"/>
              <a:gd name="T39" fmla="*/ 25 h 87"/>
              <a:gd name="T40" fmla="*/ 50 w 59"/>
              <a:gd name="T41" fmla="*/ 34 h 87"/>
              <a:gd name="T42" fmla="*/ 41 w 59"/>
              <a:gd name="T43" fmla="*/ 43 h 87"/>
              <a:gd name="T44" fmla="*/ 37 w 59"/>
              <a:gd name="T45" fmla="*/ 43 h 87"/>
              <a:gd name="T46" fmla="*/ 37 w 59"/>
              <a:gd name="T47" fmla="*/ 68 h 87"/>
              <a:gd name="T48" fmla="*/ 40 w 59"/>
              <a:gd name="T49" fmla="*/ 68 h 87"/>
              <a:gd name="T50" fmla="*/ 46 w 59"/>
              <a:gd name="T51" fmla="*/ 62 h 87"/>
              <a:gd name="T52" fmla="*/ 53 w 59"/>
              <a:gd name="T53" fmla="*/ 48 h 87"/>
              <a:gd name="T54" fmla="*/ 59 w 59"/>
              <a:gd name="T55" fmla="*/ 30 h 87"/>
              <a:gd name="T56" fmla="*/ 30 w 59"/>
              <a:gd name="T57" fmla="*/ 0 h 87"/>
              <a:gd name="T58" fmla="*/ 14 w 59"/>
              <a:gd name="T59" fmla="*/ 34 h 87"/>
              <a:gd name="T60" fmla="*/ 18 w 59"/>
              <a:gd name="T61" fmla="*/ 38 h 87"/>
              <a:gd name="T62" fmla="*/ 22 w 59"/>
              <a:gd name="T63" fmla="*/ 34 h 87"/>
              <a:gd name="T64" fmla="*/ 18 w 59"/>
              <a:gd name="T65" fmla="*/ 30 h 87"/>
              <a:gd name="T66" fmla="*/ 14 w 59"/>
              <a:gd name="T67" fmla="*/ 34 h 87"/>
              <a:gd name="T68" fmla="*/ 45 w 59"/>
              <a:gd name="T69" fmla="*/ 34 h 87"/>
              <a:gd name="T70" fmla="*/ 41 w 59"/>
              <a:gd name="T71" fmla="*/ 30 h 87"/>
              <a:gd name="T72" fmla="*/ 37 w 59"/>
              <a:gd name="T73" fmla="*/ 34 h 87"/>
              <a:gd name="T74" fmla="*/ 41 w 59"/>
              <a:gd name="T75" fmla="*/ 38 h 87"/>
              <a:gd name="T76" fmla="*/ 45 w 59"/>
              <a:gd name="T77" fmla="*/ 34 h 87"/>
              <a:gd name="T78" fmla="*/ 44 w 59"/>
              <a:gd name="T79" fmla="*/ 76 h 87"/>
              <a:gd name="T80" fmla="*/ 41 w 59"/>
              <a:gd name="T81" fmla="*/ 73 h 87"/>
              <a:gd name="T82" fmla="*/ 18 w 59"/>
              <a:gd name="T83" fmla="*/ 73 h 87"/>
              <a:gd name="T84" fmla="*/ 16 w 59"/>
              <a:gd name="T85" fmla="*/ 76 h 87"/>
              <a:gd name="T86" fmla="*/ 18 w 59"/>
              <a:gd name="T87" fmla="*/ 78 h 87"/>
              <a:gd name="T88" fmla="*/ 41 w 59"/>
              <a:gd name="T89" fmla="*/ 78 h 87"/>
              <a:gd name="T90" fmla="*/ 44 w 59"/>
              <a:gd name="T91" fmla="*/ 76 h 87"/>
              <a:gd name="T92" fmla="*/ 41 w 59"/>
              <a:gd name="T93" fmla="*/ 84 h 87"/>
              <a:gd name="T94" fmla="*/ 38 w 59"/>
              <a:gd name="T95" fmla="*/ 82 h 87"/>
              <a:gd name="T96" fmla="*/ 21 w 59"/>
              <a:gd name="T97" fmla="*/ 82 h 87"/>
              <a:gd name="T98" fmla="*/ 19 w 59"/>
              <a:gd name="T99" fmla="*/ 84 h 87"/>
              <a:gd name="T100" fmla="*/ 21 w 59"/>
              <a:gd name="T101" fmla="*/ 87 h 87"/>
              <a:gd name="T102" fmla="*/ 38 w 59"/>
              <a:gd name="T103" fmla="*/ 87 h 87"/>
              <a:gd name="T104" fmla="*/ 41 w 59"/>
              <a:gd name="T105" fmla="*/ 8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 h="87">
                <a:moveTo>
                  <a:pt x="27" y="43"/>
                </a:moveTo>
                <a:cubicBezTo>
                  <a:pt x="32" y="43"/>
                  <a:pt x="32" y="43"/>
                  <a:pt x="32" y="43"/>
                </a:cubicBezTo>
                <a:cubicBezTo>
                  <a:pt x="32" y="68"/>
                  <a:pt x="32" y="68"/>
                  <a:pt x="32" y="68"/>
                </a:cubicBezTo>
                <a:cubicBezTo>
                  <a:pt x="27" y="68"/>
                  <a:pt x="27" y="68"/>
                  <a:pt x="27" y="68"/>
                </a:cubicBezTo>
                <a:lnTo>
                  <a:pt x="27" y="43"/>
                </a:lnTo>
                <a:close/>
                <a:moveTo>
                  <a:pt x="30" y="0"/>
                </a:moveTo>
                <a:cubicBezTo>
                  <a:pt x="13" y="0"/>
                  <a:pt x="0" y="14"/>
                  <a:pt x="0" y="30"/>
                </a:cubicBezTo>
                <a:cubicBezTo>
                  <a:pt x="0" y="37"/>
                  <a:pt x="2" y="43"/>
                  <a:pt x="6" y="48"/>
                </a:cubicBezTo>
                <a:cubicBezTo>
                  <a:pt x="11" y="56"/>
                  <a:pt x="13" y="59"/>
                  <a:pt x="13" y="62"/>
                </a:cubicBezTo>
                <a:cubicBezTo>
                  <a:pt x="13" y="66"/>
                  <a:pt x="16" y="68"/>
                  <a:pt x="19" y="68"/>
                </a:cubicBezTo>
                <a:cubicBezTo>
                  <a:pt x="22" y="68"/>
                  <a:pt x="22" y="68"/>
                  <a:pt x="22" y="68"/>
                </a:cubicBezTo>
                <a:cubicBezTo>
                  <a:pt x="22" y="43"/>
                  <a:pt x="22" y="43"/>
                  <a:pt x="22" y="43"/>
                </a:cubicBezTo>
                <a:cubicBezTo>
                  <a:pt x="18" y="43"/>
                  <a:pt x="18" y="43"/>
                  <a:pt x="18" y="43"/>
                </a:cubicBezTo>
                <a:cubicBezTo>
                  <a:pt x="13" y="43"/>
                  <a:pt x="9" y="39"/>
                  <a:pt x="9" y="34"/>
                </a:cubicBezTo>
                <a:cubicBezTo>
                  <a:pt x="9" y="29"/>
                  <a:pt x="13" y="25"/>
                  <a:pt x="18" y="25"/>
                </a:cubicBezTo>
                <a:cubicBezTo>
                  <a:pt x="23" y="25"/>
                  <a:pt x="27" y="29"/>
                  <a:pt x="27" y="34"/>
                </a:cubicBezTo>
                <a:cubicBezTo>
                  <a:pt x="27" y="35"/>
                  <a:pt x="26" y="37"/>
                  <a:pt x="26" y="38"/>
                </a:cubicBezTo>
                <a:cubicBezTo>
                  <a:pt x="34" y="38"/>
                  <a:pt x="34" y="38"/>
                  <a:pt x="34" y="38"/>
                </a:cubicBezTo>
                <a:cubicBezTo>
                  <a:pt x="33" y="37"/>
                  <a:pt x="33" y="35"/>
                  <a:pt x="33" y="34"/>
                </a:cubicBezTo>
                <a:cubicBezTo>
                  <a:pt x="33" y="29"/>
                  <a:pt x="37" y="25"/>
                  <a:pt x="41" y="25"/>
                </a:cubicBezTo>
                <a:cubicBezTo>
                  <a:pt x="46" y="25"/>
                  <a:pt x="50" y="29"/>
                  <a:pt x="50" y="34"/>
                </a:cubicBezTo>
                <a:cubicBezTo>
                  <a:pt x="50" y="39"/>
                  <a:pt x="46" y="43"/>
                  <a:pt x="41" y="43"/>
                </a:cubicBezTo>
                <a:cubicBezTo>
                  <a:pt x="37" y="43"/>
                  <a:pt x="37" y="43"/>
                  <a:pt x="37" y="43"/>
                </a:cubicBezTo>
                <a:cubicBezTo>
                  <a:pt x="37" y="68"/>
                  <a:pt x="37" y="68"/>
                  <a:pt x="37" y="68"/>
                </a:cubicBezTo>
                <a:cubicBezTo>
                  <a:pt x="40" y="68"/>
                  <a:pt x="40" y="68"/>
                  <a:pt x="40" y="68"/>
                </a:cubicBezTo>
                <a:cubicBezTo>
                  <a:pt x="44" y="68"/>
                  <a:pt x="46" y="66"/>
                  <a:pt x="46" y="62"/>
                </a:cubicBezTo>
                <a:cubicBezTo>
                  <a:pt x="46" y="59"/>
                  <a:pt x="48" y="56"/>
                  <a:pt x="53" y="48"/>
                </a:cubicBezTo>
                <a:cubicBezTo>
                  <a:pt x="57" y="43"/>
                  <a:pt x="59" y="37"/>
                  <a:pt x="59" y="30"/>
                </a:cubicBezTo>
                <a:cubicBezTo>
                  <a:pt x="59" y="14"/>
                  <a:pt x="46" y="0"/>
                  <a:pt x="30" y="0"/>
                </a:cubicBezTo>
                <a:close/>
                <a:moveTo>
                  <a:pt x="14" y="34"/>
                </a:moveTo>
                <a:cubicBezTo>
                  <a:pt x="14" y="36"/>
                  <a:pt x="16" y="38"/>
                  <a:pt x="18" y="38"/>
                </a:cubicBezTo>
                <a:cubicBezTo>
                  <a:pt x="20" y="38"/>
                  <a:pt x="22" y="36"/>
                  <a:pt x="22" y="34"/>
                </a:cubicBezTo>
                <a:cubicBezTo>
                  <a:pt x="22" y="32"/>
                  <a:pt x="20" y="30"/>
                  <a:pt x="18" y="30"/>
                </a:cubicBezTo>
                <a:cubicBezTo>
                  <a:pt x="16" y="30"/>
                  <a:pt x="14" y="32"/>
                  <a:pt x="14" y="34"/>
                </a:cubicBezTo>
                <a:close/>
                <a:moveTo>
                  <a:pt x="45" y="34"/>
                </a:moveTo>
                <a:cubicBezTo>
                  <a:pt x="45" y="32"/>
                  <a:pt x="44" y="30"/>
                  <a:pt x="41" y="30"/>
                </a:cubicBezTo>
                <a:cubicBezTo>
                  <a:pt x="39" y="30"/>
                  <a:pt x="37" y="32"/>
                  <a:pt x="37" y="34"/>
                </a:cubicBezTo>
                <a:cubicBezTo>
                  <a:pt x="37" y="36"/>
                  <a:pt x="39" y="38"/>
                  <a:pt x="41" y="38"/>
                </a:cubicBezTo>
                <a:cubicBezTo>
                  <a:pt x="44" y="38"/>
                  <a:pt x="45" y="36"/>
                  <a:pt x="45" y="34"/>
                </a:cubicBezTo>
                <a:close/>
                <a:moveTo>
                  <a:pt x="44" y="76"/>
                </a:moveTo>
                <a:cubicBezTo>
                  <a:pt x="44" y="74"/>
                  <a:pt x="43" y="73"/>
                  <a:pt x="41" y="73"/>
                </a:cubicBezTo>
                <a:cubicBezTo>
                  <a:pt x="18" y="73"/>
                  <a:pt x="18" y="73"/>
                  <a:pt x="18" y="73"/>
                </a:cubicBezTo>
                <a:cubicBezTo>
                  <a:pt x="17" y="73"/>
                  <a:pt x="16" y="74"/>
                  <a:pt x="16" y="76"/>
                </a:cubicBezTo>
                <a:cubicBezTo>
                  <a:pt x="16" y="77"/>
                  <a:pt x="17" y="78"/>
                  <a:pt x="18" y="78"/>
                </a:cubicBezTo>
                <a:cubicBezTo>
                  <a:pt x="41" y="78"/>
                  <a:pt x="41" y="78"/>
                  <a:pt x="41" y="78"/>
                </a:cubicBezTo>
                <a:cubicBezTo>
                  <a:pt x="43" y="78"/>
                  <a:pt x="44" y="77"/>
                  <a:pt x="44" y="76"/>
                </a:cubicBezTo>
                <a:close/>
                <a:moveTo>
                  <a:pt x="41" y="84"/>
                </a:moveTo>
                <a:cubicBezTo>
                  <a:pt x="41" y="83"/>
                  <a:pt x="40" y="82"/>
                  <a:pt x="38" y="82"/>
                </a:cubicBezTo>
                <a:cubicBezTo>
                  <a:pt x="21" y="82"/>
                  <a:pt x="21" y="82"/>
                  <a:pt x="21" y="82"/>
                </a:cubicBezTo>
                <a:cubicBezTo>
                  <a:pt x="20" y="82"/>
                  <a:pt x="19" y="83"/>
                  <a:pt x="19" y="84"/>
                </a:cubicBezTo>
                <a:cubicBezTo>
                  <a:pt x="19" y="86"/>
                  <a:pt x="20" y="87"/>
                  <a:pt x="21" y="87"/>
                </a:cubicBezTo>
                <a:cubicBezTo>
                  <a:pt x="38" y="87"/>
                  <a:pt x="38" y="87"/>
                  <a:pt x="38" y="87"/>
                </a:cubicBezTo>
                <a:cubicBezTo>
                  <a:pt x="40" y="87"/>
                  <a:pt x="41" y="86"/>
                  <a:pt x="41" y="84"/>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3" name="Group 32">
            <a:extLst>
              <a:ext uri="{FF2B5EF4-FFF2-40B4-BE49-F238E27FC236}">
                <a16:creationId xmlns:a16="http://schemas.microsoft.com/office/drawing/2014/main" id="{72BB76F5-7C43-4D2C-985E-1C57E77924B6}"/>
              </a:ext>
            </a:extLst>
          </p:cNvPr>
          <p:cNvGrpSpPr/>
          <p:nvPr/>
        </p:nvGrpSpPr>
        <p:grpSpPr>
          <a:xfrm>
            <a:off x="2469283" y="3040917"/>
            <a:ext cx="1701802" cy="1057691"/>
            <a:chOff x="2438630" y="3081772"/>
            <a:chExt cx="1701802" cy="1057691"/>
          </a:xfrm>
        </p:grpSpPr>
        <p:sp>
          <p:nvSpPr>
            <p:cNvPr id="34" name="Text Placeholder 53">
              <a:extLst>
                <a:ext uri="{FF2B5EF4-FFF2-40B4-BE49-F238E27FC236}">
                  <a16:creationId xmlns:a16="http://schemas.microsoft.com/office/drawing/2014/main" id="{06809329-7816-4B5B-9D49-702253CDE8E4}"/>
                </a:ext>
              </a:extLst>
            </p:cNvPr>
            <p:cNvSpPr txBox="1">
              <a:spLocks/>
            </p:cNvSpPr>
            <p:nvPr/>
          </p:nvSpPr>
          <p:spPr>
            <a:xfrm>
              <a:off x="2608408" y="3422314"/>
              <a:ext cx="1428114" cy="71714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35" name="Text Placeholder 56">
              <a:extLst>
                <a:ext uri="{FF2B5EF4-FFF2-40B4-BE49-F238E27FC236}">
                  <a16:creationId xmlns:a16="http://schemas.microsoft.com/office/drawing/2014/main" id="{F771FDAA-9609-460A-BFF7-C03EA172FCCE}"/>
                </a:ext>
              </a:extLst>
            </p:cNvPr>
            <p:cNvSpPr txBox="1">
              <a:spLocks/>
            </p:cNvSpPr>
            <p:nvPr/>
          </p:nvSpPr>
          <p:spPr>
            <a:xfrm>
              <a:off x="2438630" y="308177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grpSp>
        <p:nvGrpSpPr>
          <p:cNvPr id="36" name="Group 35">
            <a:extLst>
              <a:ext uri="{FF2B5EF4-FFF2-40B4-BE49-F238E27FC236}">
                <a16:creationId xmlns:a16="http://schemas.microsoft.com/office/drawing/2014/main" id="{2559AC70-5DB7-4565-A9B5-DCCA7182CB9D}"/>
              </a:ext>
            </a:extLst>
          </p:cNvPr>
          <p:cNvGrpSpPr/>
          <p:nvPr/>
        </p:nvGrpSpPr>
        <p:grpSpPr>
          <a:xfrm>
            <a:off x="7115176" y="941149"/>
            <a:ext cx="2300923" cy="787559"/>
            <a:chOff x="8321357" y="896461"/>
            <a:chExt cx="2300923" cy="787559"/>
          </a:xfrm>
        </p:grpSpPr>
        <p:sp>
          <p:nvSpPr>
            <p:cNvPr id="37" name="Text Placeholder 53">
              <a:extLst>
                <a:ext uri="{FF2B5EF4-FFF2-40B4-BE49-F238E27FC236}">
                  <a16:creationId xmlns:a16="http://schemas.microsoft.com/office/drawing/2014/main" id="{17280FDF-9325-4E0E-B61D-E748C649E6C0}"/>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38" name="Text Placeholder 56">
              <a:extLst>
                <a:ext uri="{FF2B5EF4-FFF2-40B4-BE49-F238E27FC236}">
                  <a16:creationId xmlns:a16="http://schemas.microsoft.com/office/drawing/2014/main" id="{941DC6AC-8868-4F9E-8D3E-098E15B028A1}"/>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39" name="Group 38">
            <a:extLst>
              <a:ext uri="{FF2B5EF4-FFF2-40B4-BE49-F238E27FC236}">
                <a16:creationId xmlns:a16="http://schemas.microsoft.com/office/drawing/2014/main" id="{90CB5EE8-623E-44A2-B319-DAE47AA84DE9}"/>
              </a:ext>
            </a:extLst>
          </p:cNvPr>
          <p:cNvGrpSpPr/>
          <p:nvPr/>
        </p:nvGrpSpPr>
        <p:grpSpPr>
          <a:xfrm>
            <a:off x="7785740" y="2225676"/>
            <a:ext cx="2300923" cy="787559"/>
            <a:chOff x="8321357" y="896461"/>
            <a:chExt cx="2300923" cy="787559"/>
          </a:xfrm>
        </p:grpSpPr>
        <p:sp>
          <p:nvSpPr>
            <p:cNvPr id="40" name="Text Placeholder 53">
              <a:extLst>
                <a:ext uri="{FF2B5EF4-FFF2-40B4-BE49-F238E27FC236}">
                  <a16:creationId xmlns:a16="http://schemas.microsoft.com/office/drawing/2014/main" id="{3295A6FA-51CF-4061-B33B-BCD21AA65787}"/>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1" name="Text Placeholder 56">
              <a:extLst>
                <a:ext uri="{FF2B5EF4-FFF2-40B4-BE49-F238E27FC236}">
                  <a16:creationId xmlns:a16="http://schemas.microsoft.com/office/drawing/2014/main" id="{AF14C57A-14B3-4E97-A877-CC1B1C929F1C}"/>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42" name="Group 41">
            <a:extLst>
              <a:ext uri="{FF2B5EF4-FFF2-40B4-BE49-F238E27FC236}">
                <a16:creationId xmlns:a16="http://schemas.microsoft.com/office/drawing/2014/main" id="{B0B25309-8C6A-4F76-9987-C62AAC5F58BC}"/>
              </a:ext>
            </a:extLst>
          </p:cNvPr>
          <p:cNvGrpSpPr/>
          <p:nvPr/>
        </p:nvGrpSpPr>
        <p:grpSpPr>
          <a:xfrm>
            <a:off x="7785740" y="3820239"/>
            <a:ext cx="2300923" cy="787559"/>
            <a:chOff x="8321357" y="896461"/>
            <a:chExt cx="2300923" cy="787559"/>
          </a:xfrm>
        </p:grpSpPr>
        <p:sp>
          <p:nvSpPr>
            <p:cNvPr id="43" name="Text Placeholder 53">
              <a:extLst>
                <a:ext uri="{FF2B5EF4-FFF2-40B4-BE49-F238E27FC236}">
                  <a16:creationId xmlns:a16="http://schemas.microsoft.com/office/drawing/2014/main" id="{1AE3F7DF-0D68-46CB-A378-D241A419C4BD}"/>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4" name="Text Placeholder 56">
              <a:extLst>
                <a:ext uri="{FF2B5EF4-FFF2-40B4-BE49-F238E27FC236}">
                  <a16:creationId xmlns:a16="http://schemas.microsoft.com/office/drawing/2014/main" id="{0914A129-7CB0-4F64-9A5C-1ECFC256C97A}"/>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grpSp>
        <p:nvGrpSpPr>
          <p:cNvPr id="45" name="Group 44">
            <a:extLst>
              <a:ext uri="{FF2B5EF4-FFF2-40B4-BE49-F238E27FC236}">
                <a16:creationId xmlns:a16="http://schemas.microsoft.com/office/drawing/2014/main" id="{F450DDD2-0D3F-4AC7-AE00-7D6DF7EF1C28}"/>
              </a:ext>
            </a:extLst>
          </p:cNvPr>
          <p:cNvGrpSpPr/>
          <p:nvPr/>
        </p:nvGrpSpPr>
        <p:grpSpPr>
          <a:xfrm>
            <a:off x="7115176" y="5094513"/>
            <a:ext cx="2300923" cy="787559"/>
            <a:chOff x="8321357" y="896461"/>
            <a:chExt cx="2300923" cy="787559"/>
          </a:xfrm>
        </p:grpSpPr>
        <p:sp>
          <p:nvSpPr>
            <p:cNvPr id="46" name="Text Placeholder 53">
              <a:extLst>
                <a:ext uri="{FF2B5EF4-FFF2-40B4-BE49-F238E27FC236}">
                  <a16:creationId xmlns:a16="http://schemas.microsoft.com/office/drawing/2014/main" id="{EF47B8E3-0AE1-4EA7-82EC-4330DED66567}"/>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7" name="Text Placeholder 56">
              <a:extLst>
                <a:ext uri="{FF2B5EF4-FFF2-40B4-BE49-F238E27FC236}">
                  <a16:creationId xmlns:a16="http://schemas.microsoft.com/office/drawing/2014/main" id="{4F0ADAF3-26FC-4F1E-A2BC-F63528FB114F}"/>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5"/>
                  </a:solidFill>
                </a:rPr>
                <a:t>Title Here</a:t>
              </a:r>
              <a:endParaRPr lang="ru-RU" sz="1400" b="1" dirty="0">
                <a:solidFill>
                  <a:schemeClr val="accent5"/>
                </a:solidFill>
              </a:endParaRPr>
            </a:p>
          </p:txBody>
        </p:sp>
      </p:grpSp>
    </p:spTree>
    <p:extLst>
      <p:ext uri="{BB962C8B-B14F-4D97-AF65-F5344CB8AC3E}">
        <p14:creationId xmlns:p14="http://schemas.microsoft.com/office/powerpoint/2010/main" val="2797344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p:cTn id="7" dur="750" fill="hold"/>
                                        <p:tgtEl>
                                          <p:spTgt spid="23"/>
                                        </p:tgtEl>
                                        <p:attrNameLst>
                                          <p:attrName>ppt_w</p:attrName>
                                        </p:attrNameLst>
                                      </p:cBhvr>
                                      <p:tavLst>
                                        <p:tav tm="0">
                                          <p:val>
                                            <p:fltVal val="0"/>
                                          </p:val>
                                        </p:tav>
                                        <p:tav tm="100000">
                                          <p:val>
                                            <p:strVal val="#ppt_w"/>
                                          </p:val>
                                        </p:tav>
                                      </p:tavLst>
                                    </p:anim>
                                    <p:anim calcmode="lin" valueType="num">
                                      <p:cBhvr>
                                        <p:cTn id="8" dur="750" fill="hold"/>
                                        <p:tgtEl>
                                          <p:spTgt spid="23"/>
                                        </p:tgtEl>
                                        <p:attrNameLst>
                                          <p:attrName>ppt_h</p:attrName>
                                        </p:attrNameLst>
                                      </p:cBhvr>
                                      <p:tavLst>
                                        <p:tav tm="0">
                                          <p:val>
                                            <p:fltVal val="0"/>
                                          </p:val>
                                        </p:tav>
                                        <p:tav tm="100000">
                                          <p:val>
                                            <p:strVal val="#ppt_h"/>
                                          </p:val>
                                        </p:tav>
                                      </p:tavLst>
                                    </p:anim>
                                    <p:animEffect transition="in" filter="fade">
                                      <p:cBhvr>
                                        <p:cTn id="9" dur="750"/>
                                        <p:tgtEl>
                                          <p:spTgt spid="23"/>
                                        </p:tgtEl>
                                      </p:cBhvr>
                                    </p:animEffect>
                                  </p:childTnLst>
                                </p:cTn>
                              </p:par>
                              <p:par>
                                <p:cTn id="10" presetID="53" presetClass="entr" presetSubtype="16" fill="hold" nodeType="withEffect">
                                  <p:stCondLst>
                                    <p:cond delay="500"/>
                                  </p:stCondLst>
                                  <p:childTnLst>
                                    <p:set>
                                      <p:cBhvr>
                                        <p:cTn id="11" dur="1" fill="hold">
                                          <p:stCondLst>
                                            <p:cond delay="0"/>
                                          </p:stCondLst>
                                        </p:cTn>
                                        <p:tgtEl>
                                          <p:spTgt spid="2"/>
                                        </p:tgtEl>
                                        <p:attrNameLst>
                                          <p:attrName>style.visibility</p:attrName>
                                        </p:attrNameLst>
                                      </p:cBhvr>
                                      <p:to>
                                        <p:strVal val="visible"/>
                                      </p:to>
                                    </p:set>
                                    <p:anim calcmode="lin" valueType="num">
                                      <p:cBhvr>
                                        <p:cTn id="12" dur="500" fill="hold"/>
                                        <p:tgtEl>
                                          <p:spTgt spid="2"/>
                                        </p:tgtEl>
                                        <p:attrNameLst>
                                          <p:attrName>ppt_w</p:attrName>
                                        </p:attrNameLst>
                                      </p:cBhvr>
                                      <p:tavLst>
                                        <p:tav tm="0">
                                          <p:val>
                                            <p:fltVal val="0"/>
                                          </p:val>
                                        </p:tav>
                                        <p:tav tm="100000">
                                          <p:val>
                                            <p:strVal val="#ppt_w"/>
                                          </p:val>
                                        </p:tav>
                                      </p:tavLst>
                                    </p:anim>
                                    <p:anim calcmode="lin" valueType="num">
                                      <p:cBhvr>
                                        <p:cTn id="13" dur="500" fill="hold"/>
                                        <p:tgtEl>
                                          <p:spTgt spid="2"/>
                                        </p:tgtEl>
                                        <p:attrNameLst>
                                          <p:attrName>ppt_h</p:attrName>
                                        </p:attrNameLst>
                                      </p:cBhvr>
                                      <p:tavLst>
                                        <p:tav tm="0">
                                          <p:val>
                                            <p:fltVal val="0"/>
                                          </p:val>
                                        </p:tav>
                                        <p:tav tm="100000">
                                          <p:val>
                                            <p:strVal val="#ppt_h"/>
                                          </p:val>
                                        </p:tav>
                                      </p:tavLst>
                                    </p:anim>
                                    <p:animEffect transition="in" filter="fade">
                                      <p:cBhvr>
                                        <p:cTn id="14" dur="500"/>
                                        <p:tgtEl>
                                          <p:spTgt spid="2"/>
                                        </p:tgtEl>
                                      </p:cBhvr>
                                    </p:animEffect>
                                  </p:childTnLst>
                                </p:cTn>
                              </p:par>
                              <p:par>
                                <p:cTn id="15" presetID="53" presetClass="entr" presetSubtype="16" fill="hold" nodeType="withEffect">
                                  <p:stCondLst>
                                    <p:cond delay="1000"/>
                                  </p:stCondLst>
                                  <p:childTnLst>
                                    <p:set>
                                      <p:cBhvr>
                                        <p:cTn id="16" dur="1" fill="hold">
                                          <p:stCondLst>
                                            <p:cond delay="0"/>
                                          </p:stCondLst>
                                        </p:cTn>
                                        <p:tgtEl>
                                          <p:spTgt spid="3"/>
                                        </p:tgtEl>
                                        <p:attrNameLst>
                                          <p:attrName>style.visibility</p:attrName>
                                        </p:attrNameLst>
                                      </p:cBhvr>
                                      <p:to>
                                        <p:strVal val="visible"/>
                                      </p:to>
                                    </p:set>
                                    <p:anim calcmode="lin" valueType="num">
                                      <p:cBhvr>
                                        <p:cTn id="17" dur="500" fill="hold"/>
                                        <p:tgtEl>
                                          <p:spTgt spid="3"/>
                                        </p:tgtEl>
                                        <p:attrNameLst>
                                          <p:attrName>ppt_w</p:attrName>
                                        </p:attrNameLst>
                                      </p:cBhvr>
                                      <p:tavLst>
                                        <p:tav tm="0">
                                          <p:val>
                                            <p:fltVal val="0"/>
                                          </p:val>
                                        </p:tav>
                                        <p:tav tm="100000">
                                          <p:val>
                                            <p:strVal val="#ppt_w"/>
                                          </p:val>
                                        </p:tav>
                                      </p:tavLst>
                                    </p:anim>
                                    <p:anim calcmode="lin" valueType="num">
                                      <p:cBhvr>
                                        <p:cTn id="18" dur="500" fill="hold"/>
                                        <p:tgtEl>
                                          <p:spTgt spid="3"/>
                                        </p:tgtEl>
                                        <p:attrNameLst>
                                          <p:attrName>ppt_h</p:attrName>
                                        </p:attrNameLst>
                                      </p:cBhvr>
                                      <p:tavLst>
                                        <p:tav tm="0">
                                          <p:val>
                                            <p:fltVal val="0"/>
                                          </p:val>
                                        </p:tav>
                                        <p:tav tm="100000">
                                          <p:val>
                                            <p:strVal val="#ppt_h"/>
                                          </p:val>
                                        </p:tav>
                                      </p:tavLst>
                                    </p:anim>
                                    <p:animEffect transition="in" filter="fade">
                                      <p:cBhvr>
                                        <p:cTn id="19" dur="500"/>
                                        <p:tgtEl>
                                          <p:spTgt spid="3"/>
                                        </p:tgtEl>
                                      </p:cBhvr>
                                    </p:animEffect>
                                  </p:childTnLst>
                                </p:cTn>
                              </p:par>
                              <p:par>
                                <p:cTn id="20" presetID="53" presetClass="entr" presetSubtype="16" fill="hold" nodeType="withEffect">
                                  <p:stCondLst>
                                    <p:cond delay="1500"/>
                                  </p:stCondLst>
                                  <p:childTnLst>
                                    <p:set>
                                      <p:cBhvr>
                                        <p:cTn id="21" dur="1" fill="hold">
                                          <p:stCondLst>
                                            <p:cond delay="0"/>
                                          </p:stCondLst>
                                        </p:cTn>
                                        <p:tgtEl>
                                          <p:spTgt spid="4"/>
                                        </p:tgtEl>
                                        <p:attrNameLst>
                                          <p:attrName>style.visibility</p:attrName>
                                        </p:attrNameLst>
                                      </p:cBhvr>
                                      <p:to>
                                        <p:strVal val="visible"/>
                                      </p:to>
                                    </p:set>
                                    <p:anim calcmode="lin" valueType="num">
                                      <p:cBhvr>
                                        <p:cTn id="22" dur="500" fill="hold"/>
                                        <p:tgtEl>
                                          <p:spTgt spid="4"/>
                                        </p:tgtEl>
                                        <p:attrNameLst>
                                          <p:attrName>ppt_w</p:attrName>
                                        </p:attrNameLst>
                                      </p:cBhvr>
                                      <p:tavLst>
                                        <p:tav tm="0">
                                          <p:val>
                                            <p:fltVal val="0"/>
                                          </p:val>
                                        </p:tav>
                                        <p:tav tm="100000">
                                          <p:val>
                                            <p:strVal val="#ppt_w"/>
                                          </p:val>
                                        </p:tav>
                                      </p:tavLst>
                                    </p:anim>
                                    <p:anim calcmode="lin" valueType="num">
                                      <p:cBhvr>
                                        <p:cTn id="23" dur="500" fill="hold"/>
                                        <p:tgtEl>
                                          <p:spTgt spid="4"/>
                                        </p:tgtEl>
                                        <p:attrNameLst>
                                          <p:attrName>ppt_h</p:attrName>
                                        </p:attrNameLst>
                                      </p:cBhvr>
                                      <p:tavLst>
                                        <p:tav tm="0">
                                          <p:val>
                                            <p:fltVal val="0"/>
                                          </p:val>
                                        </p:tav>
                                        <p:tav tm="100000">
                                          <p:val>
                                            <p:strVal val="#ppt_h"/>
                                          </p:val>
                                        </p:tav>
                                      </p:tavLst>
                                    </p:anim>
                                    <p:animEffect transition="in" filter="fade">
                                      <p:cBhvr>
                                        <p:cTn id="24" dur="500"/>
                                        <p:tgtEl>
                                          <p:spTgt spid="4"/>
                                        </p:tgtEl>
                                      </p:cBhvr>
                                    </p:animEffect>
                                  </p:childTnLst>
                                </p:cTn>
                              </p:par>
                              <p:par>
                                <p:cTn id="25" presetID="53" presetClass="entr" presetSubtype="16" fill="hold" nodeType="withEffect">
                                  <p:stCondLst>
                                    <p:cond delay="2000"/>
                                  </p:stCondLst>
                                  <p:childTnLst>
                                    <p:set>
                                      <p:cBhvr>
                                        <p:cTn id="26" dur="1" fill="hold">
                                          <p:stCondLst>
                                            <p:cond delay="0"/>
                                          </p:stCondLst>
                                        </p:cTn>
                                        <p:tgtEl>
                                          <p:spTgt spid="5"/>
                                        </p:tgtEl>
                                        <p:attrNameLst>
                                          <p:attrName>style.visibility</p:attrName>
                                        </p:attrNameLst>
                                      </p:cBhvr>
                                      <p:to>
                                        <p:strVal val="visible"/>
                                      </p:to>
                                    </p:set>
                                    <p:anim calcmode="lin" valueType="num">
                                      <p:cBhvr>
                                        <p:cTn id="27" dur="500" fill="hold"/>
                                        <p:tgtEl>
                                          <p:spTgt spid="5"/>
                                        </p:tgtEl>
                                        <p:attrNameLst>
                                          <p:attrName>ppt_w</p:attrName>
                                        </p:attrNameLst>
                                      </p:cBhvr>
                                      <p:tavLst>
                                        <p:tav tm="0">
                                          <p:val>
                                            <p:fltVal val="0"/>
                                          </p:val>
                                        </p:tav>
                                        <p:tav tm="100000">
                                          <p:val>
                                            <p:strVal val="#ppt_w"/>
                                          </p:val>
                                        </p:tav>
                                      </p:tavLst>
                                    </p:anim>
                                    <p:anim calcmode="lin" valueType="num">
                                      <p:cBhvr>
                                        <p:cTn id="28" dur="500" fill="hold"/>
                                        <p:tgtEl>
                                          <p:spTgt spid="5"/>
                                        </p:tgtEl>
                                        <p:attrNameLst>
                                          <p:attrName>ppt_h</p:attrName>
                                        </p:attrNameLst>
                                      </p:cBhvr>
                                      <p:tavLst>
                                        <p:tav tm="0">
                                          <p:val>
                                            <p:fltVal val="0"/>
                                          </p:val>
                                        </p:tav>
                                        <p:tav tm="100000">
                                          <p:val>
                                            <p:strVal val="#ppt_h"/>
                                          </p:val>
                                        </p:tav>
                                      </p:tavLst>
                                    </p:anim>
                                    <p:animEffect transition="in" filter="fade">
                                      <p:cBhvr>
                                        <p:cTn id="29" dur="500"/>
                                        <p:tgtEl>
                                          <p:spTgt spid="5"/>
                                        </p:tgtEl>
                                      </p:cBhvr>
                                    </p:animEffect>
                                  </p:childTnLst>
                                </p:cTn>
                              </p:par>
                              <p:par>
                                <p:cTn id="30" presetID="22" presetClass="entr" presetSubtype="1" fill="hold" grpId="0" nodeType="withEffect">
                                  <p:stCondLst>
                                    <p:cond delay="750"/>
                                  </p:stCondLst>
                                  <p:childTnLst>
                                    <p:set>
                                      <p:cBhvr>
                                        <p:cTn id="31" dur="1" fill="hold">
                                          <p:stCondLst>
                                            <p:cond delay="0"/>
                                          </p:stCondLst>
                                        </p:cTn>
                                        <p:tgtEl>
                                          <p:spTgt spid="14"/>
                                        </p:tgtEl>
                                        <p:attrNameLst>
                                          <p:attrName>style.visibility</p:attrName>
                                        </p:attrNameLst>
                                      </p:cBhvr>
                                      <p:to>
                                        <p:strVal val="visible"/>
                                      </p:to>
                                    </p:set>
                                    <p:animEffect transition="in" filter="wipe(up)">
                                      <p:cBhvr>
                                        <p:cTn id="32" dur="500"/>
                                        <p:tgtEl>
                                          <p:spTgt spid="14"/>
                                        </p:tgtEl>
                                      </p:cBhvr>
                                    </p:animEffect>
                                  </p:childTnLst>
                                </p:cTn>
                              </p:par>
                              <p:par>
                                <p:cTn id="33" presetID="22" presetClass="entr" presetSubtype="1" fill="hold" grpId="0" nodeType="withEffect">
                                  <p:stCondLst>
                                    <p:cond delay="1250"/>
                                  </p:stCondLst>
                                  <p:childTnLst>
                                    <p:set>
                                      <p:cBhvr>
                                        <p:cTn id="34" dur="1" fill="hold">
                                          <p:stCondLst>
                                            <p:cond delay="0"/>
                                          </p:stCondLst>
                                        </p:cTn>
                                        <p:tgtEl>
                                          <p:spTgt spid="13"/>
                                        </p:tgtEl>
                                        <p:attrNameLst>
                                          <p:attrName>style.visibility</p:attrName>
                                        </p:attrNameLst>
                                      </p:cBhvr>
                                      <p:to>
                                        <p:strVal val="visible"/>
                                      </p:to>
                                    </p:set>
                                    <p:animEffect transition="in" filter="wipe(up)">
                                      <p:cBhvr>
                                        <p:cTn id="35" dur="500"/>
                                        <p:tgtEl>
                                          <p:spTgt spid="13"/>
                                        </p:tgtEl>
                                      </p:cBhvr>
                                    </p:animEffect>
                                  </p:childTnLst>
                                </p:cTn>
                              </p:par>
                              <p:par>
                                <p:cTn id="36" presetID="22" presetClass="entr" presetSubtype="1" fill="hold" grpId="0" nodeType="withEffect">
                                  <p:stCondLst>
                                    <p:cond delay="1750"/>
                                  </p:stCondLst>
                                  <p:childTnLst>
                                    <p:set>
                                      <p:cBhvr>
                                        <p:cTn id="37" dur="1" fill="hold">
                                          <p:stCondLst>
                                            <p:cond delay="0"/>
                                          </p:stCondLst>
                                        </p:cTn>
                                        <p:tgtEl>
                                          <p:spTgt spid="12"/>
                                        </p:tgtEl>
                                        <p:attrNameLst>
                                          <p:attrName>style.visibility</p:attrName>
                                        </p:attrNameLst>
                                      </p:cBhvr>
                                      <p:to>
                                        <p:strVal val="visible"/>
                                      </p:to>
                                    </p:set>
                                    <p:animEffect transition="in" filter="wipe(up)">
                                      <p:cBhvr>
                                        <p:cTn id="38" dur="500"/>
                                        <p:tgtEl>
                                          <p:spTgt spid="12"/>
                                        </p:tgtEl>
                                      </p:cBhvr>
                                    </p:animEffect>
                                  </p:childTnLst>
                                </p:cTn>
                              </p:par>
                              <p:par>
                                <p:cTn id="39" presetID="2" presetClass="entr" presetSubtype="3" decel="100000" fill="hold" grpId="0" nodeType="withEffect">
                                  <p:stCondLst>
                                    <p:cond delay="1000"/>
                                  </p:stCondLst>
                                  <p:childTnLst>
                                    <p:set>
                                      <p:cBhvr>
                                        <p:cTn id="40" dur="1" fill="hold">
                                          <p:stCondLst>
                                            <p:cond delay="0"/>
                                          </p:stCondLst>
                                        </p:cTn>
                                        <p:tgtEl>
                                          <p:spTgt spid="27"/>
                                        </p:tgtEl>
                                        <p:attrNameLst>
                                          <p:attrName>style.visibility</p:attrName>
                                        </p:attrNameLst>
                                      </p:cBhvr>
                                      <p:to>
                                        <p:strVal val="visible"/>
                                      </p:to>
                                    </p:set>
                                    <p:anim calcmode="lin" valueType="num">
                                      <p:cBhvr additive="base">
                                        <p:cTn id="41" dur="1000" fill="hold"/>
                                        <p:tgtEl>
                                          <p:spTgt spid="27"/>
                                        </p:tgtEl>
                                        <p:attrNameLst>
                                          <p:attrName>ppt_x</p:attrName>
                                        </p:attrNameLst>
                                      </p:cBhvr>
                                      <p:tavLst>
                                        <p:tav tm="0">
                                          <p:val>
                                            <p:strVal val="1+#ppt_w/2"/>
                                          </p:val>
                                        </p:tav>
                                        <p:tav tm="100000">
                                          <p:val>
                                            <p:strVal val="#ppt_x"/>
                                          </p:val>
                                        </p:tav>
                                      </p:tavLst>
                                    </p:anim>
                                    <p:anim calcmode="lin" valueType="num">
                                      <p:cBhvr additive="base">
                                        <p:cTn id="42" dur="1000" fill="hold"/>
                                        <p:tgtEl>
                                          <p:spTgt spid="27"/>
                                        </p:tgtEl>
                                        <p:attrNameLst>
                                          <p:attrName>ppt_y</p:attrName>
                                        </p:attrNameLst>
                                      </p:cBhvr>
                                      <p:tavLst>
                                        <p:tav tm="0">
                                          <p:val>
                                            <p:strVal val="0-#ppt_h/2"/>
                                          </p:val>
                                        </p:tav>
                                        <p:tav tm="100000">
                                          <p:val>
                                            <p:strVal val="#ppt_y"/>
                                          </p:val>
                                        </p:tav>
                                      </p:tavLst>
                                    </p:anim>
                                  </p:childTnLst>
                                </p:cTn>
                              </p:par>
                              <p:par>
                                <p:cTn id="43" presetID="2" presetClass="entr" presetSubtype="3" decel="100000" fill="hold" grpId="0" nodeType="withEffect">
                                  <p:stCondLst>
                                    <p:cond delay="125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1000" fill="hold"/>
                                        <p:tgtEl>
                                          <p:spTgt spid="26"/>
                                        </p:tgtEl>
                                        <p:attrNameLst>
                                          <p:attrName>ppt_x</p:attrName>
                                        </p:attrNameLst>
                                      </p:cBhvr>
                                      <p:tavLst>
                                        <p:tav tm="0">
                                          <p:val>
                                            <p:strVal val="1+#ppt_w/2"/>
                                          </p:val>
                                        </p:tav>
                                        <p:tav tm="100000">
                                          <p:val>
                                            <p:strVal val="#ppt_x"/>
                                          </p:val>
                                        </p:tav>
                                      </p:tavLst>
                                    </p:anim>
                                    <p:anim calcmode="lin" valueType="num">
                                      <p:cBhvr additive="base">
                                        <p:cTn id="46" dur="1000" fill="hold"/>
                                        <p:tgtEl>
                                          <p:spTgt spid="26"/>
                                        </p:tgtEl>
                                        <p:attrNameLst>
                                          <p:attrName>ppt_y</p:attrName>
                                        </p:attrNameLst>
                                      </p:cBhvr>
                                      <p:tavLst>
                                        <p:tav tm="0">
                                          <p:val>
                                            <p:strVal val="0-#ppt_h/2"/>
                                          </p:val>
                                        </p:tav>
                                        <p:tav tm="100000">
                                          <p:val>
                                            <p:strVal val="#ppt_y"/>
                                          </p:val>
                                        </p:tav>
                                      </p:tavLst>
                                    </p:anim>
                                  </p:childTnLst>
                                </p:cTn>
                              </p:par>
                              <p:par>
                                <p:cTn id="47" presetID="2" presetClass="entr" presetSubtype="6" decel="100000" fill="hold" grpId="0" nodeType="withEffect">
                                  <p:stCondLst>
                                    <p:cond delay="1500"/>
                                  </p:stCondLst>
                                  <p:childTnLst>
                                    <p:set>
                                      <p:cBhvr>
                                        <p:cTn id="48" dur="1" fill="hold">
                                          <p:stCondLst>
                                            <p:cond delay="0"/>
                                          </p:stCondLst>
                                        </p:cTn>
                                        <p:tgtEl>
                                          <p:spTgt spid="25"/>
                                        </p:tgtEl>
                                        <p:attrNameLst>
                                          <p:attrName>style.visibility</p:attrName>
                                        </p:attrNameLst>
                                      </p:cBhvr>
                                      <p:to>
                                        <p:strVal val="visible"/>
                                      </p:to>
                                    </p:set>
                                    <p:anim calcmode="lin" valueType="num">
                                      <p:cBhvr additive="base">
                                        <p:cTn id="49" dur="1000" fill="hold"/>
                                        <p:tgtEl>
                                          <p:spTgt spid="25"/>
                                        </p:tgtEl>
                                        <p:attrNameLst>
                                          <p:attrName>ppt_x</p:attrName>
                                        </p:attrNameLst>
                                      </p:cBhvr>
                                      <p:tavLst>
                                        <p:tav tm="0">
                                          <p:val>
                                            <p:strVal val="1+#ppt_w/2"/>
                                          </p:val>
                                        </p:tav>
                                        <p:tav tm="100000">
                                          <p:val>
                                            <p:strVal val="#ppt_x"/>
                                          </p:val>
                                        </p:tav>
                                      </p:tavLst>
                                    </p:anim>
                                    <p:anim calcmode="lin" valueType="num">
                                      <p:cBhvr additive="base">
                                        <p:cTn id="50" dur="1000" fill="hold"/>
                                        <p:tgtEl>
                                          <p:spTgt spid="25"/>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1750"/>
                                  </p:stCondLst>
                                  <p:childTnLst>
                                    <p:set>
                                      <p:cBhvr>
                                        <p:cTn id="52" dur="1" fill="hold">
                                          <p:stCondLst>
                                            <p:cond delay="0"/>
                                          </p:stCondLst>
                                        </p:cTn>
                                        <p:tgtEl>
                                          <p:spTgt spid="24"/>
                                        </p:tgtEl>
                                        <p:attrNameLst>
                                          <p:attrName>style.visibility</p:attrName>
                                        </p:attrNameLst>
                                      </p:cBhvr>
                                      <p:to>
                                        <p:strVal val="visible"/>
                                      </p:to>
                                    </p:set>
                                    <p:anim calcmode="lin" valueType="num">
                                      <p:cBhvr additive="base">
                                        <p:cTn id="53" dur="1000" fill="hold"/>
                                        <p:tgtEl>
                                          <p:spTgt spid="24"/>
                                        </p:tgtEl>
                                        <p:attrNameLst>
                                          <p:attrName>ppt_x</p:attrName>
                                        </p:attrNameLst>
                                      </p:cBhvr>
                                      <p:tavLst>
                                        <p:tav tm="0">
                                          <p:val>
                                            <p:strVal val="1+#ppt_w/2"/>
                                          </p:val>
                                        </p:tav>
                                        <p:tav tm="100000">
                                          <p:val>
                                            <p:strVal val="#ppt_x"/>
                                          </p:val>
                                        </p:tav>
                                      </p:tavLst>
                                    </p:anim>
                                    <p:anim calcmode="lin" valueType="num">
                                      <p:cBhvr additive="base">
                                        <p:cTn id="54" dur="1000" fill="hold"/>
                                        <p:tgtEl>
                                          <p:spTgt spid="24"/>
                                        </p:tgtEl>
                                        <p:attrNameLst>
                                          <p:attrName>ppt_y</p:attrName>
                                        </p:attrNameLst>
                                      </p:cBhvr>
                                      <p:tavLst>
                                        <p:tav tm="0">
                                          <p:val>
                                            <p:strVal val="1+#ppt_h/2"/>
                                          </p:val>
                                        </p:tav>
                                        <p:tav tm="100000">
                                          <p:val>
                                            <p:strVal val="#ppt_y"/>
                                          </p:val>
                                        </p:tav>
                                      </p:tavLst>
                                    </p:anim>
                                  </p:childTnLst>
                                </p:cTn>
                              </p:par>
                              <p:par>
                                <p:cTn id="55" presetID="10" presetClass="entr" presetSubtype="0" fill="hold" grpId="0" nodeType="withEffect">
                                  <p:stCondLst>
                                    <p:cond delay="1500"/>
                                  </p:stCondLst>
                                  <p:childTnLst>
                                    <p:set>
                                      <p:cBhvr>
                                        <p:cTn id="56" dur="1" fill="hold">
                                          <p:stCondLst>
                                            <p:cond delay="0"/>
                                          </p:stCondLst>
                                        </p:cTn>
                                        <p:tgtEl>
                                          <p:spTgt spid="29"/>
                                        </p:tgtEl>
                                        <p:attrNameLst>
                                          <p:attrName>style.visibility</p:attrName>
                                        </p:attrNameLst>
                                      </p:cBhvr>
                                      <p:to>
                                        <p:strVal val="visible"/>
                                      </p:to>
                                    </p:set>
                                    <p:animEffect transition="in" filter="fade">
                                      <p:cBhvr>
                                        <p:cTn id="57" dur="500"/>
                                        <p:tgtEl>
                                          <p:spTgt spid="29"/>
                                        </p:tgtEl>
                                      </p:cBhvr>
                                    </p:animEffect>
                                  </p:childTnLst>
                                </p:cTn>
                              </p:par>
                              <p:par>
                                <p:cTn id="58" presetID="10" presetClass="entr" presetSubtype="0" fill="hold" grpId="0" nodeType="withEffect">
                                  <p:stCondLst>
                                    <p:cond delay="1750"/>
                                  </p:stCondLst>
                                  <p:childTnLst>
                                    <p:set>
                                      <p:cBhvr>
                                        <p:cTn id="59" dur="1" fill="hold">
                                          <p:stCondLst>
                                            <p:cond delay="0"/>
                                          </p:stCondLst>
                                        </p:cTn>
                                        <p:tgtEl>
                                          <p:spTgt spid="31"/>
                                        </p:tgtEl>
                                        <p:attrNameLst>
                                          <p:attrName>style.visibility</p:attrName>
                                        </p:attrNameLst>
                                      </p:cBhvr>
                                      <p:to>
                                        <p:strVal val="visible"/>
                                      </p:to>
                                    </p:set>
                                    <p:animEffect transition="in" filter="fade">
                                      <p:cBhvr>
                                        <p:cTn id="60" dur="500"/>
                                        <p:tgtEl>
                                          <p:spTgt spid="31"/>
                                        </p:tgtEl>
                                      </p:cBhvr>
                                    </p:animEffect>
                                  </p:childTnLst>
                                </p:cTn>
                              </p:par>
                              <p:par>
                                <p:cTn id="61" presetID="10" presetClass="entr" presetSubtype="0" fill="hold" grpId="0" nodeType="withEffect">
                                  <p:stCondLst>
                                    <p:cond delay="2000"/>
                                  </p:stCondLst>
                                  <p:childTnLst>
                                    <p:set>
                                      <p:cBhvr>
                                        <p:cTn id="62" dur="1" fill="hold">
                                          <p:stCondLst>
                                            <p:cond delay="0"/>
                                          </p:stCondLst>
                                        </p:cTn>
                                        <p:tgtEl>
                                          <p:spTgt spid="28"/>
                                        </p:tgtEl>
                                        <p:attrNameLst>
                                          <p:attrName>style.visibility</p:attrName>
                                        </p:attrNameLst>
                                      </p:cBhvr>
                                      <p:to>
                                        <p:strVal val="visible"/>
                                      </p:to>
                                    </p:set>
                                    <p:animEffect transition="in" filter="fade">
                                      <p:cBhvr>
                                        <p:cTn id="63" dur="500"/>
                                        <p:tgtEl>
                                          <p:spTgt spid="28"/>
                                        </p:tgtEl>
                                      </p:cBhvr>
                                    </p:animEffect>
                                  </p:childTnLst>
                                </p:cTn>
                              </p:par>
                              <p:par>
                                <p:cTn id="64" presetID="10" presetClass="entr" presetSubtype="0" fill="hold" grpId="0" nodeType="withEffect">
                                  <p:stCondLst>
                                    <p:cond delay="2250"/>
                                  </p:stCondLst>
                                  <p:childTnLst>
                                    <p:set>
                                      <p:cBhvr>
                                        <p:cTn id="65" dur="1" fill="hold">
                                          <p:stCondLst>
                                            <p:cond delay="0"/>
                                          </p:stCondLst>
                                        </p:cTn>
                                        <p:tgtEl>
                                          <p:spTgt spid="30"/>
                                        </p:tgtEl>
                                        <p:attrNameLst>
                                          <p:attrName>style.visibility</p:attrName>
                                        </p:attrNameLst>
                                      </p:cBhvr>
                                      <p:to>
                                        <p:strVal val="visible"/>
                                      </p:to>
                                    </p:set>
                                    <p:animEffect transition="in" filter="fade">
                                      <p:cBhvr>
                                        <p:cTn id="66" dur="500"/>
                                        <p:tgtEl>
                                          <p:spTgt spid="30"/>
                                        </p:tgtEl>
                                      </p:cBhvr>
                                    </p:animEffect>
                                  </p:childTnLst>
                                </p:cTn>
                              </p:par>
                              <p:par>
                                <p:cTn id="67" presetID="2" presetClass="entr" presetSubtype="2" decel="100000" fill="hold" nodeType="withEffect">
                                  <p:stCondLst>
                                    <p:cond delay="1750"/>
                                  </p:stCondLst>
                                  <p:childTnLst>
                                    <p:set>
                                      <p:cBhvr>
                                        <p:cTn id="68" dur="1" fill="hold">
                                          <p:stCondLst>
                                            <p:cond delay="0"/>
                                          </p:stCondLst>
                                        </p:cTn>
                                        <p:tgtEl>
                                          <p:spTgt spid="36"/>
                                        </p:tgtEl>
                                        <p:attrNameLst>
                                          <p:attrName>style.visibility</p:attrName>
                                        </p:attrNameLst>
                                      </p:cBhvr>
                                      <p:to>
                                        <p:strVal val="visible"/>
                                      </p:to>
                                    </p:set>
                                    <p:anim calcmode="lin" valueType="num">
                                      <p:cBhvr additive="base">
                                        <p:cTn id="69" dur="1000" fill="hold"/>
                                        <p:tgtEl>
                                          <p:spTgt spid="36"/>
                                        </p:tgtEl>
                                        <p:attrNameLst>
                                          <p:attrName>ppt_x</p:attrName>
                                        </p:attrNameLst>
                                      </p:cBhvr>
                                      <p:tavLst>
                                        <p:tav tm="0">
                                          <p:val>
                                            <p:strVal val="1+#ppt_w/2"/>
                                          </p:val>
                                        </p:tav>
                                        <p:tav tm="100000">
                                          <p:val>
                                            <p:strVal val="#ppt_x"/>
                                          </p:val>
                                        </p:tav>
                                      </p:tavLst>
                                    </p:anim>
                                    <p:anim calcmode="lin" valueType="num">
                                      <p:cBhvr additive="base">
                                        <p:cTn id="70" dur="1000" fill="hold"/>
                                        <p:tgtEl>
                                          <p:spTgt spid="36"/>
                                        </p:tgtEl>
                                        <p:attrNameLst>
                                          <p:attrName>ppt_y</p:attrName>
                                        </p:attrNameLst>
                                      </p:cBhvr>
                                      <p:tavLst>
                                        <p:tav tm="0">
                                          <p:val>
                                            <p:strVal val="#ppt_y"/>
                                          </p:val>
                                        </p:tav>
                                        <p:tav tm="100000">
                                          <p:val>
                                            <p:strVal val="#ppt_y"/>
                                          </p:val>
                                        </p:tav>
                                      </p:tavLst>
                                    </p:anim>
                                  </p:childTnLst>
                                </p:cTn>
                              </p:par>
                              <p:par>
                                <p:cTn id="71" presetID="2" presetClass="entr" presetSubtype="2" decel="100000" fill="hold" nodeType="withEffect">
                                  <p:stCondLst>
                                    <p:cond delay="2000"/>
                                  </p:stCondLst>
                                  <p:childTnLst>
                                    <p:set>
                                      <p:cBhvr>
                                        <p:cTn id="72" dur="1" fill="hold">
                                          <p:stCondLst>
                                            <p:cond delay="0"/>
                                          </p:stCondLst>
                                        </p:cTn>
                                        <p:tgtEl>
                                          <p:spTgt spid="39"/>
                                        </p:tgtEl>
                                        <p:attrNameLst>
                                          <p:attrName>style.visibility</p:attrName>
                                        </p:attrNameLst>
                                      </p:cBhvr>
                                      <p:to>
                                        <p:strVal val="visible"/>
                                      </p:to>
                                    </p:set>
                                    <p:anim calcmode="lin" valueType="num">
                                      <p:cBhvr additive="base">
                                        <p:cTn id="73" dur="1000" fill="hold"/>
                                        <p:tgtEl>
                                          <p:spTgt spid="39"/>
                                        </p:tgtEl>
                                        <p:attrNameLst>
                                          <p:attrName>ppt_x</p:attrName>
                                        </p:attrNameLst>
                                      </p:cBhvr>
                                      <p:tavLst>
                                        <p:tav tm="0">
                                          <p:val>
                                            <p:strVal val="1+#ppt_w/2"/>
                                          </p:val>
                                        </p:tav>
                                        <p:tav tm="100000">
                                          <p:val>
                                            <p:strVal val="#ppt_x"/>
                                          </p:val>
                                        </p:tav>
                                      </p:tavLst>
                                    </p:anim>
                                    <p:anim calcmode="lin" valueType="num">
                                      <p:cBhvr additive="base">
                                        <p:cTn id="74" dur="1000" fill="hold"/>
                                        <p:tgtEl>
                                          <p:spTgt spid="39"/>
                                        </p:tgtEl>
                                        <p:attrNameLst>
                                          <p:attrName>ppt_y</p:attrName>
                                        </p:attrNameLst>
                                      </p:cBhvr>
                                      <p:tavLst>
                                        <p:tav tm="0">
                                          <p:val>
                                            <p:strVal val="#ppt_y"/>
                                          </p:val>
                                        </p:tav>
                                        <p:tav tm="100000">
                                          <p:val>
                                            <p:strVal val="#ppt_y"/>
                                          </p:val>
                                        </p:tav>
                                      </p:tavLst>
                                    </p:anim>
                                  </p:childTnLst>
                                </p:cTn>
                              </p:par>
                              <p:par>
                                <p:cTn id="75" presetID="2" presetClass="entr" presetSubtype="2" decel="100000" fill="hold" nodeType="withEffect">
                                  <p:stCondLst>
                                    <p:cond delay="2250"/>
                                  </p:stCondLst>
                                  <p:childTnLst>
                                    <p:set>
                                      <p:cBhvr>
                                        <p:cTn id="76" dur="1" fill="hold">
                                          <p:stCondLst>
                                            <p:cond delay="0"/>
                                          </p:stCondLst>
                                        </p:cTn>
                                        <p:tgtEl>
                                          <p:spTgt spid="42"/>
                                        </p:tgtEl>
                                        <p:attrNameLst>
                                          <p:attrName>style.visibility</p:attrName>
                                        </p:attrNameLst>
                                      </p:cBhvr>
                                      <p:to>
                                        <p:strVal val="visible"/>
                                      </p:to>
                                    </p:set>
                                    <p:anim calcmode="lin" valueType="num">
                                      <p:cBhvr additive="base">
                                        <p:cTn id="77" dur="1000" fill="hold"/>
                                        <p:tgtEl>
                                          <p:spTgt spid="42"/>
                                        </p:tgtEl>
                                        <p:attrNameLst>
                                          <p:attrName>ppt_x</p:attrName>
                                        </p:attrNameLst>
                                      </p:cBhvr>
                                      <p:tavLst>
                                        <p:tav tm="0">
                                          <p:val>
                                            <p:strVal val="1+#ppt_w/2"/>
                                          </p:val>
                                        </p:tav>
                                        <p:tav tm="100000">
                                          <p:val>
                                            <p:strVal val="#ppt_x"/>
                                          </p:val>
                                        </p:tav>
                                      </p:tavLst>
                                    </p:anim>
                                    <p:anim calcmode="lin" valueType="num">
                                      <p:cBhvr additive="base">
                                        <p:cTn id="78" dur="1000" fill="hold"/>
                                        <p:tgtEl>
                                          <p:spTgt spid="42"/>
                                        </p:tgtEl>
                                        <p:attrNameLst>
                                          <p:attrName>ppt_y</p:attrName>
                                        </p:attrNameLst>
                                      </p:cBhvr>
                                      <p:tavLst>
                                        <p:tav tm="0">
                                          <p:val>
                                            <p:strVal val="#ppt_y"/>
                                          </p:val>
                                        </p:tav>
                                        <p:tav tm="100000">
                                          <p:val>
                                            <p:strVal val="#ppt_y"/>
                                          </p:val>
                                        </p:tav>
                                      </p:tavLst>
                                    </p:anim>
                                  </p:childTnLst>
                                </p:cTn>
                              </p:par>
                              <p:par>
                                <p:cTn id="79" presetID="2" presetClass="entr" presetSubtype="2" decel="100000" fill="hold" nodeType="withEffect">
                                  <p:stCondLst>
                                    <p:cond delay="2500"/>
                                  </p:stCondLst>
                                  <p:childTnLst>
                                    <p:set>
                                      <p:cBhvr>
                                        <p:cTn id="80" dur="1" fill="hold">
                                          <p:stCondLst>
                                            <p:cond delay="0"/>
                                          </p:stCondLst>
                                        </p:cTn>
                                        <p:tgtEl>
                                          <p:spTgt spid="45"/>
                                        </p:tgtEl>
                                        <p:attrNameLst>
                                          <p:attrName>style.visibility</p:attrName>
                                        </p:attrNameLst>
                                      </p:cBhvr>
                                      <p:to>
                                        <p:strVal val="visible"/>
                                      </p:to>
                                    </p:set>
                                    <p:anim calcmode="lin" valueType="num">
                                      <p:cBhvr additive="base">
                                        <p:cTn id="81" dur="1000" fill="hold"/>
                                        <p:tgtEl>
                                          <p:spTgt spid="45"/>
                                        </p:tgtEl>
                                        <p:attrNameLst>
                                          <p:attrName>ppt_x</p:attrName>
                                        </p:attrNameLst>
                                      </p:cBhvr>
                                      <p:tavLst>
                                        <p:tav tm="0">
                                          <p:val>
                                            <p:strVal val="1+#ppt_w/2"/>
                                          </p:val>
                                        </p:tav>
                                        <p:tav tm="100000">
                                          <p:val>
                                            <p:strVal val="#ppt_x"/>
                                          </p:val>
                                        </p:tav>
                                      </p:tavLst>
                                    </p:anim>
                                    <p:anim calcmode="lin" valueType="num">
                                      <p:cBhvr additive="base">
                                        <p:cTn id="82" dur="1000" fill="hold"/>
                                        <p:tgtEl>
                                          <p:spTgt spid="45"/>
                                        </p:tgtEl>
                                        <p:attrNameLst>
                                          <p:attrName>ppt_y</p:attrName>
                                        </p:attrNameLst>
                                      </p:cBhvr>
                                      <p:tavLst>
                                        <p:tav tm="0">
                                          <p:val>
                                            <p:strVal val="#ppt_y"/>
                                          </p:val>
                                        </p:tav>
                                        <p:tav tm="100000">
                                          <p:val>
                                            <p:strVal val="#ppt_y"/>
                                          </p:val>
                                        </p:tav>
                                      </p:tavLst>
                                    </p:anim>
                                  </p:childTnLst>
                                </p:cTn>
                              </p:par>
                              <p:par>
                                <p:cTn id="83" presetID="10" presetClass="entr" presetSubtype="0" fill="hold" nodeType="withEffect">
                                  <p:stCondLst>
                                    <p:cond delay="750"/>
                                  </p:stCondLst>
                                  <p:childTnLst>
                                    <p:set>
                                      <p:cBhvr>
                                        <p:cTn id="84" dur="1" fill="hold">
                                          <p:stCondLst>
                                            <p:cond delay="0"/>
                                          </p:stCondLst>
                                        </p:cTn>
                                        <p:tgtEl>
                                          <p:spTgt spid="33"/>
                                        </p:tgtEl>
                                        <p:attrNameLst>
                                          <p:attrName>style.visibility</p:attrName>
                                        </p:attrNameLst>
                                      </p:cBhvr>
                                      <p:to>
                                        <p:strVal val="visible"/>
                                      </p:to>
                                    </p:set>
                                    <p:animEffect transition="in" filter="fade">
                                      <p:cBhvr>
                                        <p:cTn id="85"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23" grpId="0" animBg="1"/>
      <p:bldP spid="24" grpId="0" animBg="1"/>
      <p:bldP spid="25" grpId="0" animBg="1"/>
      <p:bldP spid="26" grpId="0" animBg="1"/>
      <p:bldP spid="27" grpId="0" animBg="1"/>
      <p:bldP spid="28" grpId="0" animBg="1"/>
      <p:bldP spid="29" grpId="0" animBg="1"/>
      <p:bldP spid="30" grpId="0" animBg="1"/>
      <p:bldP spid="31"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id="{C2FB146E-F658-4952-BB8D-66DFED957B70}"/>
              </a:ext>
            </a:extLst>
          </p:cNvPr>
          <p:cNvGrpSpPr/>
          <p:nvPr/>
        </p:nvGrpSpPr>
        <p:grpSpPr>
          <a:xfrm>
            <a:off x="1774825" y="2184400"/>
            <a:ext cx="2755900" cy="1211263"/>
            <a:chOff x="1774825" y="2184400"/>
            <a:chExt cx="2755900" cy="1211263"/>
          </a:xfrm>
        </p:grpSpPr>
        <p:sp>
          <p:nvSpPr>
            <p:cNvPr id="28" name="Freeform 22">
              <a:extLst>
                <a:ext uri="{FF2B5EF4-FFF2-40B4-BE49-F238E27FC236}">
                  <a16:creationId xmlns:a16="http://schemas.microsoft.com/office/drawing/2014/main" id="{6430FC63-64CD-4FD0-80B3-FFC1E9C3F16A}"/>
                </a:ext>
              </a:extLst>
            </p:cNvPr>
            <p:cNvSpPr>
              <a:spLocks/>
            </p:cNvSpPr>
            <p:nvPr/>
          </p:nvSpPr>
          <p:spPr bwMode="auto">
            <a:xfrm>
              <a:off x="1774825" y="2184400"/>
              <a:ext cx="2755900" cy="1211263"/>
            </a:xfrm>
            <a:custGeom>
              <a:avLst/>
              <a:gdLst>
                <a:gd name="T0" fmla="*/ 724 w 724"/>
                <a:gd name="T1" fmla="*/ 230 h 318"/>
                <a:gd name="T2" fmla="*/ 686 w 724"/>
                <a:gd name="T3" fmla="*/ 178 h 318"/>
                <a:gd name="T4" fmla="*/ 687 w 724"/>
                <a:gd name="T5" fmla="*/ 159 h 318"/>
                <a:gd name="T6" fmla="*/ 687 w 724"/>
                <a:gd name="T7" fmla="*/ 159 h 318"/>
                <a:gd name="T8" fmla="*/ 528 w 724"/>
                <a:gd name="T9" fmla="*/ 0 h 318"/>
                <a:gd name="T10" fmla="*/ 159 w 724"/>
                <a:gd name="T11" fmla="*/ 0 h 318"/>
                <a:gd name="T12" fmla="*/ 0 w 724"/>
                <a:gd name="T13" fmla="*/ 159 h 318"/>
                <a:gd name="T14" fmla="*/ 0 w 724"/>
                <a:gd name="T15" fmla="*/ 159 h 318"/>
                <a:gd name="T16" fmla="*/ 159 w 724"/>
                <a:gd name="T17" fmla="*/ 318 h 318"/>
                <a:gd name="T18" fmla="*/ 528 w 724"/>
                <a:gd name="T19" fmla="*/ 318 h 318"/>
                <a:gd name="T20" fmla="*/ 667 w 724"/>
                <a:gd name="T21" fmla="*/ 236 h 318"/>
                <a:gd name="T22" fmla="*/ 724 w 724"/>
                <a:gd name="T23" fmla="*/ 23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318">
                  <a:moveTo>
                    <a:pt x="724" y="230"/>
                  </a:moveTo>
                  <a:cubicBezTo>
                    <a:pt x="686" y="178"/>
                    <a:pt x="686" y="178"/>
                    <a:pt x="686" y="178"/>
                  </a:cubicBezTo>
                  <a:cubicBezTo>
                    <a:pt x="687" y="172"/>
                    <a:pt x="687" y="165"/>
                    <a:pt x="687" y="159"/>
                  </a:cubicBezTo>
                  <a:cubicBezTo>
                    <a:pt x="687" y="159"/>
                    <a:pt x="687" y="159"/>
                    <a:pt x="687" y="159"/>
                  </a:cubicBezTo>
                  <a:cubicBezTo>
                    <a:pt x="687" y="71"/>
                    <a:pt x="616" y="0"/>
                    <a:pt x="528" y="0"/>
                  </a:cubicBezTo>
                  <a:cubicBezTo>
                    <a:pt x="159" y="0"/>
                    <a:pt x="159" y="0"/>
                    <a:pt x="159" y="0"/>
                  </a:cubicBezTo>
                  <a:cubicBezTo>
                    <a:pt x="72" y="0"/>
                    <a:pt x="0" y="71"/>
                    <a:pt x="0" y="159"/>
                  </a:cubicBezTo>
                  <a:cubicBezTo>
                    <a:pt x="0" y="159"/>
                    <a:pt x="0" y="159"/>
                    <a:pt x="0" y="159"/>
                  </a:cubicBezTo>
                  <a:cubicBezTo>
                    <a:pt x="0" y="246"/>
                    <a:pt x="72" y="318"/>
                    <a:pt x="159" y="318"/>
                  </a:cubicBezTo>
                  <a:cubicBezTo>
                    <a:pt x="528" y="318"/>
                    <a:pt x="528" y="318"/>
                    <a:pt x="528" y="318"/>
                  </a:cubicBezTo>
                  <a:cubicBezTo>
                    <a:pt x="588" y="318"/>
                    <a:pt x="640" y="285"/>
                    <a:pt x="667" y="236"/>
                  </a:cubicBezTo>
                  <a:lnTo>
                    <a:pt x="724" y="230"/>
                  </a:ln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Oval 26">
              <a:extLst>
                <a:ext uri="{FF2B5EF4-FFF2-40B4-BE49-F238E27FC236}">
                  <a16:creationId xmlns:a16="http://schemas.microsoft.com/office/drawing/2014/main" id="{C5E35313-7D5F-4B80-91D9-51B7AF7ADEEA}"/>
                </a:ext>
              </a:extLst>
            </p:cNvPr>
            <p:cNvSpPr>
              <a:spLocks noChangeArrowheads="1"/>
            </p:cNvSpPr>
            <p:nvPr/>
          </p:nvSpPr>
          <p:spPr bwMode="auto">
            <a:xfrm>
              <a:off x="3330575" y="2336800"/>
              <a:ext cx="909637" cy="9064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3" name="Group 12">
            <a:extLst>
              <a:ext uri="{FF2B5EF4-FFF2-40B4-BE49-F238E27FC236}">
                <a16:creationId xmlns:a16="http://schemas.microsoft.com/office/drawing/2014/main" id="{2D9A5B4A-F567-473F-8FD2-ADB520335850}"/>
              </a:ext>
            </a:extLst>
          </p:cNvPr>
          <p:cNvGrpSpPr/>
          <p:nvPr/>
        </p:nvGrpSpPr>
        <p:grpSpPr>
          <a:xfrm>
            <a:off x="1774825" y="4344988"/>
            <a:ext cx="2755900" cy="1211263"/>
            <a:chOff x="1774825" y="4344988"/>
            <a:chExt cx="2755900" cy="1211263"/>
          </a:xfrm>
        </p:grpSpPr>
        <p:sp>
          <p:nvSpPr>
            <p:cNvPr id="29" name="Freeform 23">
              <a:extLst>
                <a:ext uri="{FF2B5EF4-FFF2-40B4-BE49-F238E27FC236}">
                  <a16:creationId xmlns:a16="http://schemas.microsoft.com/office/drawing/2014/main" id="{8D0C00F8-C5AA-434A-9BAD-0779D1A140CC}"/>
                </a:ext>
              </a:extLst>
            </p:cNvPr>
            <p:cNvSpPr>
              <a:spLocks/>
            </p:cNvSpPr>
            <p:nvPr/>
          </p:nvSpPr>
          <p:spPr bwMode="auto">
            <a:xfrm>
              <a:off x="1774825" y="4344988"/>
              <a:ext cx="2755900" cy="1211263"/>
            </a:xfrm>
            <a:custGeom>
              <a:avLst/>
              <a:gdLst>
                <a:gd name="T0" fmla="*/ 724 w 724"/>
                <a:gd name="T1" fmla="*/ 88 h 318"/>
                <a:gd name="T2" fmla="*/ 667 w 724"/>
                <a:gd name="T3" fmla="*/ 82 h 318"/>
                <a:gd name="T4" fmla="*/ 528 w 724"/>
                <a:gd name="T5" fmla="*/ 0 h 318"/>
                <a:gd name="T6" fmla="*/ 159 w 724"/>
                <a:gd name="T7" fmla="*/ 0 h 318"/>
                <a:gd name="T8" fmla="*/ 0 w 724"/>
                <a:gd name="T9" fmla="*/ 159 h 318"/>
                <a:gd name="T10" fmla="*/ 0 w 724"/>
                <a:gd name="T11" fmla="*/ 159 h 318"/>
                <a:gd name="T12" fmla="*/ 159 w 724"/>
                <a:gd name="T13" fmla="*/ 318 h 318"/>
                <a:gd name="T14" fmla="*/ 528 w 724"/>
                <a:gd name="T15" fmla="*/ 318 h 318"/>
                <a:gd name="T16" fmla="*/ 687 w 724"/>
                <a:gd name="T17" fmla="*/ 159 h 318"/>
                <a:gd name="T18" fmla="*/ 687 w 724"/>
                <a:gd name="T19" fmla="*/ 159 h 318"/>
                <a:gd name="T20" fmla="*/ 686 w 724"/>
                <a:gd name="T21" fmla="*/ 140 h 318"/>
                <a:gd name="T22" fmla="*/ 724 w 724"/>
                <a:gd name="T23" fmla="*/ 8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318">
                  <a:moveTo>
                    <a:pt x="724" y="88"/>
                  </a:moveTo>
                  <a:cubicBezTo>
                    <a:pt x="667" y="82"/>
                    <a:pt x="667" y="82"/>
                    <a:pt x="667" y="82"/>
                  </a:cubicBezTo>
                  <a:cubicBezTo>
                    <a:pt x="640" y="33"/>
                    <a:pt x="588" y="0"/>
                    <a:pt x="528" y="0"/>
                  </a:cubicBezTo>
                  <a:cubicBezTo>
                    <a:pt x="159" y="0"/>
                    <a:pt x="159" y="0"/>
                    <a:pt x="159" y="0"/>
                  </a:cubicBezTo>
                  <a:cubicBezTo>
                    <a:pt x="72" y="0"/>
                    <a:pt x="0" y="72"/>
                    <a:pt x="0" y="159"/>
                  </a:cubicBezTo>
                  <a:cubicBezTo>
                    <a:pt x="0" y="159"/>
                    <a:pt x="0" y="159"/>
                    <a:pt x="0" y="159"/>
                  </a:cubicBezTo>
                  <a:cubicBezTo>
                    <a:pt x="0" y="247"/>
                    <a:pt x="72" y="318"/>
                    <a:pt x="159" y="318"/>
                  </a:cubicBezTo>
                  <a:cubicBezTo>
                    <a:pt x="528" y="318"/>
                    <a:pt x="528" y="318"/>
                    <a:pt x="528" y="318"/>
                  </a:cubicBezTo>
                  <a:cubicBezTo>
                    <a:pt x="616" y="318"/>
                    <a:pt x="687" y="247"/>
                    <a:pt x="687" y="159"/>
                  </a:cubicBezTo>
                  <a:cubicBezTo>
                    <a:pt x="687" y="159"/>
                    <a:pt x="687" y="159"/>
                    <a:pt x="687" y="159"/>
                  </a:cubicBezTo>
                  <a:cubicBezTo>
                    <a:pt x="687" y="153"/>
                    <a:pt x="687" y="147"/>
                    <a:pt x="686" y="140"/>
                  </a:cubicBezTo>
                  <a:lnTo>
                    <a:pt x="724" y="88"/>
                  </a:lnTo>
                  <a:close/>
                </a:path>
              </a:pathLst>
            </a:cu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Oval 27">
              <a:extLst>
                <a:ext uri="{FF2B5EF4-FFF2-40B4-BE49-F238E27FC236}">
                  <a16:creationId xmlns:a16="http://schemas.microsoft.com/office/drawing/2014/main" id="{6FC8A11B-9EFC-4CB7-B9AD-5F5FFDDB69DC}"/>
                </a:ext>
              </a:extLst>
            </p:cNvPr>
            <p:cNvSpPr>
              <a:spLocks noChangeArrowheads="1"/>
            </p:cNvSpPr>
            <p:nvPr/>
          </p:nvSpPr>
          <p:spPr bwMode="auto">
            <a:xfrm>
              <a:off x="3330575" y="4497388"/>
              <a:ext cx="909637" cy="9096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5" name="Group 14">
            <a:extLst>
              <a:ext uri="{FF2B5EF4-FFF2-40B4-BE49-F238E27FC236}">
                <a16:creationId xmlns:a16="http://schemas.microsoft.com/office/drawing/2014/main" id="{07D7B014-15D0-4E0C-92BF-58E3CA1D14F2}"/>
              </a:ext>
            </a:extLst>
          </p:cNvPr>
          <p:cNvGrpSpPr/>
          <p:nvPr/>
        </p:nvGrpSpPr>
        <p:grpSpPr>
          <a:xfrm>
            <a:off x="7662863" y="2184400"/>
            <a:ext cx="2755900" cy="1211263"/>
            <a:chOff x="7662863" y="2184400"/>
            <a:chExt cx="2755900" cy="1211263"/>
          </a:xfrm>
        </p:grpSpPr>
        <p:sp>
          <p:nvSpPr>
            <p:cNvPr id="30" name="Freeform 24">
              <a:extLst>
                <a:ext uri="{FF2B5EF4-FFF2-40B4-BE49-F238E27FC236}">
                  <a16:creationId xmlns:a16="http://schemas.microsoft.com/office/drawing/2014/main" id="{A78F9824-7135-4014-A6ED-9345B6530EE1}"/>
                </a:ext>
              </a:extLst>
            </p:cNvPr>
            <p:cNvSpPr>
              <a:spLocks/>
            </p:cNvSpPr>
            <p:nvPr/>
          </p:nvSpPr>
          <p:spPr bwMode="auto">
            <a:xfrm>
              <a:off x="7662863" y="2184400"/>
              <a:ext cx="2755900" cy="1211263"/>
            </a:xfrm>
            <a:custGeom>
              <a:avLst/>
              <a:gdLst>
                <a:gd name="T0" fmla="*/ 565 w 724"/>
                <a:gd name="T1" fmla="*/ 0 h 318"/>
                <a:gd name="T2" fmla="*/ 196 w 724"/>
                <a:gd name="T3" fmla="*/ 0 h 318"/>
                <a:gd name="T4" fmla="*/ 37 w 724"/>
                <a:gd name="T5" fmla="*/ 159 h 318"/>
                <a:gd name="T6" fmla="*/ 37 w 724"/>
                <a:gd name="T7" fmla="*/ 159 h 318"/>
                <a:gd name="T8" fmla="*/ 38 w 724"/>
                <a:gd name="T9" fmla="*/ 178 h 318"/>
                <a:gd name="T10" fmla="*/ 0 w 724"/>
                <a:gd name="T11" fmla="*/ 230 h 318"/>
                <a:gd name="T12" fmla="*/ 57 w 724"/>
                <a:gd name="T13" fmla="*/ 236 h 318"/>
                <a:gd name="T14" fmla="*/ 196 w 724"/>
                <a:gd name="T15" fmla="*/ 318 h 318"/>
                <a:gd name="T16" fmla="*/ 565 w 724"/>
                <a:gd name="T17" fmla="*/ 318 h 318"/>
                <a:gd name="T18" fmla="*/ 724 w 724"/>
                <a:gd name="T19" fmla="*/ 159 h 318"/>
                <a:gd name="T20" fmla="*/ 724 w 724"/>
                <a:gd name="T21" fmla="*/ 159 h 318"/>
                <a:gd name="T22" fmla="*/ 565 w 724"/>
                <a:gd name="T2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318">
                  <a:moveTo>
                    <a:pt x="565" y="0"/>
                  </a:moveTo>
                  <a:cubicBezTo>
                    <a:pt x="196" y="0"/>
                    <a:pt x="196" y="0"/>
                    <a:pt x="196" y="0"/>
                  </a:cubicBezTo>
                  <a:cubicBezTo>
                    <a:pt x="108" y="0"/>
                    <a:pt x="37" y="71"/>
                    <a:pt x="37" y="159"/>
                  </a:cubicBezTo>
                  <a:cubicBezTo>
                    <a:pt x="37" y="159"/>
                    <a:pt x="37" y="159"/>
                    <a:pt x="37" y="159"/>
                  </a:cubicBezTo>
                  <a:cubicBezTo>
                    <a:pt x="37" y="165"/>
                    <a:pt x="37" y="172"/>
                    <a:pt x="38" y="178"/>
                  </a:cubicBezTo>
                  <a:cubicBezTo>
                    <a:pt x="0" y="230"/>
                    <a:pt x="0" y="230"/>
                    <a:pt x="0" y="230"/>
                  </a:cubicBezTo>
                  <a:cubicBezTo>
                    <a:pt x="57" y="236"/>
                    <a:pt x="57" y="236"/>
                    <a:pt x="57" y="236"/>
                  </a:cubicBezTo>
                  <a:cubicBezTo>
                    <a:pt x="85" y="285"/>
                    <a:pt x="137" y="318"/>
                    <a:pt x="196" y="318"/>
                  </a:cubicBezTo>
                  <a:cubicBezTo>
                    <a:pt x="565" y="318"/>
                    <a:pt x="565" y="318"/>
                    <a:pt x="565" y="318"/>
                  </a:cubicBezTo>
                  <a:cubicBezTo>
                    <a:pt x="652" y="318"/>
                    <a:pt x="724" y="246"/>
                    <a:pt x="724" y="159"/>
                  </a:cubicBezTo>
                  <a:cubicBezTo>
                    <a:pt x="724" y="159"/>
                    <a:pt x="724" y="159"/>
                    <a:pt x="724" y="159"/>
                  </a:cubicBezTo>
                  <a:cubicBezTo>
                    <a:pt x="724" y="71"/>
                    <a:pt x="652" y="0"/>
                    <a:pt x="565" y="0"/>
                  </a:cubicBez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Oval 28">
              <a:extLst>
                <a:ext uri="{FF2B5EF4-FFF2-40B4-BE49-F238E27FC236}">
                  <a16:creationId xmlns:a16="http://schemas.microsoft.com/office/drawing/2014/main" id="{23DD452C-854A-4F3D-9103-9190B1AA0046}"/>
                </a:ext>
              </a:extLst>
            </p:cNvPr>
            <p:cNvSpPr>
              <a:spLocks noChangeArrowheads="1"/>
            </p:cNvSpPr>
            <p:nvPr/>
          </p:nvSpPr>
          <p:spPr bwMode="auto">
            <a:xfrm>
              <a:off x="7954963" y="2336800"/>
              <a:ext cx="906462" cy="90646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16" name="Group 15">
            <a:extLst>
              <a:ext uri="{FF2B5EF4-FFF2-40B4-BE49-F238E27FC236}">
                <a16:creationId xmlns:a16="http://schemas.microsoft.com/office/drawing/2014/main" id="{13B03A9D-B8CF-42FB-8C2C-57E3C79151C1}"/>
              </a:ext>
            </a:extLst>
          </p:cNvPr>
          <p:cNvGrpSpPr/>
          <p:nvPr/>
        </p:nvGrpSpPr>
        <p:grpSpPr>
          <a:xfrm>
            <a:off x="7662863" y="4344988"/>
            <a:ext cx="2755900" cy="1211263"/>
            <a:chOff x="7662863" y="4344988"/>
            <a:chExt cx="2755900" cy="1211263"/>
          </a:xfrm>
        </p:grpSpPr>
        <p:sp>
          <p:nvSpPr>
            <p:cNvPr id="31" name="Freeform 25">
              <a:extLst>
                <a:ext uri="{FF2B5EF4-FFF2-40B4-BE49-F238E27FC236}">
                  <a16:creationId xmlns:a16="http://schemas.microsoft.com/office/drawing/2014/main" id="{4DA1C9BE-5EFE-4836-9CED-D7010446FF73}"/>
                </a:ext>
              </a:extLst>
            </p:cNvPr>
            <p:cNvSpPr>
              <a:spLocks/>
            </p:cNvSpPr>
            <p:nvPr/>
          </p:nvSpPr>
          <p:spPr bwMode="auto">
            <a:xfrm>
              <a:off x="7662863" y="4344988"/>
              <a:ext cx="2755900" cy="1211263"/>
            </a:xfrm>
            <a:custGeom>
              <a:avLst/>
              <a:gdLst>
                <a:gd name="T0" fmla="*/ 565 w 724"/>
                <a:gd name="T1" fmla="*/ 0 h 318"/>
                <a:gd name="T2" fmla="*/ 196 w 724"/>
                <a:gd name="T3" fmla="*/ 0 h 318"/>
                <a:gd name="T4" fmla="*/ 57 w 724"/>
                <a:gd name="T5" fmla="*/ 82 h 318"/>
                <a:gd name="T6" fmla="*/ 0 w 724"/>
                <a:gd name="T7" fmla="*/ 88 h 318"/>
                <a:gd name="T8" fmla="*/ 38 w 724"/>
                <a:gd name="T9" fmla="*/ 140 h 318"/>
                <a:gd name="T10" fmla="*/ 37 w 724"/>
                <a:gd name="T11" fmla="*/ 159 h 318"/>
                <a:gd name="T12" fmla="*/ 37 w 724"/>
                <a:gd name="T13" fmla="*/ 159 h 318"/>
                <a:gd name="T14" fmla="*/ 196 w 724"/>
                <a:gd name="T15" fmla="*/ 318 h 318"/>
                <a:gd name="T16" fmla="*/ 565 w 724"/>
                <a:gd name="T17" fmla="*/ 318 h 318"/>
                <a:gd name="T18" fmla="*/ 724 w 724"/>
                <a:gd name="T19" fmla="*/ 159 h 318"/>
                <a:gd name="T20" fmla="*/ 724 w 724"/>
                <a:gd name="T21" fmla="*/ 159 h 318"/>
                <a:gd name="T22" fmla="*/ 565 w 724"/>
                <a:gd name="T23" fmla="*/ 0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24" h="318">
                  <a:moveTo>
                    <a:pt x="565" y="0"/>
                  </a:moveTo>
                  <a:cubicBezTo>
                    <a:pt x="196" y="0"/>
                    <a:pt x="196" y="0"/>
                    <a:pt x="196" y="0"/>
                  </a:cubicBezTo>
                  <a:cubicBezTo>
                    <a:pt x="137" y="0"/>
                    <a:pt x="85" y="33"/>
                    <a:pt x="57" y="82"/>
                  </a:cubicBezTo>
                  <a:cubicBezTo>
                    <a:pt x="0" y="88"/>
                    <a:pt x="0" y="88"/>
                    <a:pt x="0" y="88"/>
                  </a:cubicBezTo>
                  <a:cubicBezTo>
                    <a:pt x="38" y="140"/>
                    <a:pt x="38" y="140"/>
                    <a:pt x="38" y="140"/>
                  </a:cubicBezTo>
                  <a:cubicBezTo>
                    <a:pt x="37" y="147"/>
                    <a:pt x="37" y="153"/>
                    <a:pt x="37" y="159"/>
                  </a:cubicBezTo>
                  <a:cubicBezTo>
                    <a:pt x="37" y="159"/>
                    <a:pt x="37" y="159"/>
                    <a:pt x="37" y="159"/>
                  </a:cubicBezTo>
                  <a:cubicBezTo>
                    <a:pt x="37" y="247"/>
                    <a:pt x="108" y="318"/>
                    <a:pt x="196" y="318"/>
                  </a:cubicBezTo>
                  <a:cubicBezTo>
                    <a:pt x="565" y="318"/>
                    <a:pt x="565" y="318"/>
                    <a:pt x="565" y="318"/>
                  </a:cubicBezTo>
                  <a:cubicBezTo>
                    <a:pt x="652" y="318"/>
                    <a:pt x="724" y="247"/>
                    <a:pt x="724" y="159"/>
                  </a:cubicBezTo>
                  <a:cubicBezTo>
                    <a:pt x="724" y="159"/>
                    <a:pt x="724" y="159"/>
                    <a:pt x="724" y="159"/>
                  </a:cubicBezTo>
                  <a:cubicBezTo>
                    <a:pt x="724" y="72"/>
                    <a:pt x="652" y="0"/>
                    <a:pt x="565" y="0"/>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Oval 29">
              <a:extLst>
                <a:ext uri="{FF2B5EF4-FFF2-40B4-BE49-F238E27FC236}">
                  <a16:creationId xmlns:a16="http://schemas.microsoft.com/office/drawing/2014/main" id="{FA64A513-1871-4950-9ABB-A89BDE51F270}"/>
                </a:ext>
              </a:extLst>
            </p:cNvPr>
            <p:cNvSpPr>
              <a:spLocks noChangeArrowheads="1"/>
            </p:cNvSpPr>
            <p:nvPr/>
          </p:nvSpPr>
          <p:spPr bwMode="auto">
            <a:xfrm>
              <a:off x="7954963" y="4497388"/>
              <a:ext cx="906462" cy="909638"/>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36" name="Freeform 30">
            <a:extLst>
              <a:ext uri="{FF2B5EF4-FFF2-40B4-BE49-F238E27FC236}">
                <a16:creationId xmlns:a16="http://schemas.microsoft.com/office/drawing/2014/main" id="{740403B1-6E9B-42F9-A325-88ED5FE5F32F}"/>
              </a:ext>
            </a:extLst>
          </p:cNvPr>
          <p:cNvSpPr>
            <a:spLocks noEditPoints="1"/>
          </p:cNvSpPr>
          <p:nvPr/>
        </p:nvSpPr>
        <p:spPr bwMode="auto">
          <a:xfrm>
            <a:off x="8264525" y="2644775"/>
            <a:ext cx="288925" cy="288925"/>
          </a:xfrm>
          <a:custGeom>
            <a:avLst/>
            <a:gdLst>
              <a:gd name="T0" fmla="*/ 29 w 76"/>
              <a:gd name="T1" fmla="*/ 16 h 76"/>
              <a:gd name="T2" fmla="*/ 38 w 76"/>
              <a:gd name="T3" fmla="*/ 7 h 76"/>
              <a:gd name="T4" fmla="*/ 46 w 76"/>
              <a:gd name="T5" fmla="*/ 16 h 76"/>
              <a:gd name="T6" fmla="*/ 38 w 76"/>
              <a:gd name="T7" fmla="*/ 24 h 76"/>
              <a:gd name="T8" fmla="*/ 29 w 76"/>
              <a:gd name="T9" fmla="*/ 16 h 76"/>
              <a:gd name="T10" fmla="*/ 49 w 76"/>
              <a:gd name="T11" fmla="*/ 28 h 76"/>
              <a:gd name="T12" fmla="*/ 27 w 76"/>
              <a:gd name="T13" fmla="*/ 28 h 76"/>
              <a:gd name="T14" fmla="*/ 24 w 76"/>
              <a:gd name="T15" fmla="*/ 31 h 76"/>
              <a:gd name="T16" fmla="*/ 24 w 76"/>
              <a:gd name="T17" fmla="*/ 50 h 76"/>
              <a:gd name="T18" fmla="*/ 27 w 76"/>
              <a:gd name="T19" fmla="*/ 53 h 76"/>
              <a:gd name="T20" fmla="*/ 29 w 76"/>
              <a:gd name="T21" fmla="*/ 53 h 76"/>
              <a:gd name="T22" fmla="*/ 29 w 76"/>
              <a:gd name="T23" fmla="*/ 73 h 76"/>
              <a:gd name="T24" fmla="*/ 32 w 76"/>
              <a:gd name="T25" fmla="*/ 76 h 76"/>
              <a:gd name="T26" fmla="*/ 44 w 76"/>
              <a:gd name="T27" fmla="*/ 76 h 76"/>
              <a:gd name="T28" fmla="*/ 46 w 76"/>
              <a:gd name="T29" fmla="*/ 73 h 76"/>
              <a:gd name="T30" fmla="*/ 46 w 76"/>
              <a:gd name="T31" fmla="*/ 53 h 76"/>
              <a:gd name="T32" fmla="*/ 49 w 76"/>
              <a:gd name="T33" fmla="*/ 53 h 76"/>
              <a:gd name="T34" fmla="*/ 52 w 76"/>
              <a:gd name="T35" fmla="*/ 50 h 76"/>
              <a:gd name="T36" fmla="*/ 52 w 76"/>
              <a:gd name="T37" fmla="*/ 31 h 76"/>
              <a:gd name="T38" fmla="*/ 49 w 76"/>
              <a:gd name="T39" fmla="*/ 28 h 76"/>
              <a:gd name="T40" fmla="*/ 63 w 76"/>
              <a:gd name="T41" fmla="*/ 16 h 76"/>
              <a:gd name="T42" fmla="*/ 71 w 76"/>
              <a:gd name="T43" fmla="*/ 8 h 76"/>
              <a:gd name="T44" fmla="*/ 63 w 76"/>
              <a:gd name="T45" fmla="*/ 0 h 76"/>
              <a:gd name="T46" fmla="*/ 55 w 76"/>
              <a:gd name="T47" fmla="*/ 8 h 76"/>
              <a:gd name="T48" fmla="*/ 63 w 76"/>
              <a:gd name="T49" fmla="*/ 16 h 76"/>
              <a:gd name="T50" fmla="*/ 73 w 76"/>
              <a:gd name="T51" fmla="*/ 19 h 76"/>
              <a:gd name="T52" fmla="*/ 53 w 76"/>
              <a:gd name="T53" fmla="*/ 19 h 76"/>
              <a:gd name="T54" fmla="*/ 50 w 76"/>
              <a:gd name="T55" fmla="*/ 22 h 76"/>
              <a:gd name="T56" fmla="*/ 50 w 76"/>
              <a:gd name="T57" fmla="*/ 22 h 76"/>
              <a:gd name="T58" fmla="*/ 58 w 76"/>
              <a:gd name="T59" fmla="*/ 31 h 76"/>
              <a:gd name="T60" fmla="*/ 58 w 76"/>
              <a:gd name="T61" fmla="*/ 50 h 76"/>
              <a:gd name="T62" fmla="*/ 55 w 76"/>
              <a:gd name="T63" fmla="*/ 56 h 76"/>
              <a:gd name="T64" fmla="*/ 55 w 76"/>
              <a:gd name="T65" fmla="*/ 61 h 76"/>
              <a:gd name="T66" fmla="*/ 58 w 76"/>
              <a:gd name="T67" fmla="*/ 64 h 76"/>
              <a:gd name="T68" fmla="*/ 68 w 76"/>
              <a:gd name="T69" fmla="*/ 64 h 76"/>
              <a:gd name="T70" fmla="*/ 71 w 76"/>
              <a:gd name="T71" fmla="*/ 61 h 76"/>
              <a:gd name="T72" fmla="*/ 71 w 76"/>
              <a:gd name="T73" fmla="*/ 42 h 76"/>
              <a:gd name="T74" fmla="*/ 73 w 76"/>
              <a:gd name="T75" fmla="*/ 42 h 76"/>
              <a:gd name="T76" fmla="*/ 76 w 76"/>
              <a:gd name="T77" fmla="*/ 40 h 76"/>
              <a:gd name="T78" fmla="*/ 76 w 76"/>
              <a:gd name="T79" fmla="*/ 22 h 76"/>
              <a:gd name="T80" fmla="*/ 73 w 76"/>
              <a:gd name="T81" fmla="*/ 19 h 76"/>
              <a:gd name="T82" fmla="*/ 21 w 76"/>
              <a:gd name="T83" fmla="*/ 8 h 76"/>
              <a:gd name="T84" fmla="*/ 13 w 76"/>
              <a:gd name="T85" fmla="*/ 0 h 76"/>
              <a:gd name="T86" fmla="*/ 5 w 76"/>
              <a:gd name="T87" fmla="*/ 8 h 76"/>
              <a:gd name="T88" fmla="*/ 13 w 76"/>
              <a:gd name="T89" fmla="*/ 16 h 76"/>
              <a:gd name="T90" fmla="*/ 21 w 76"/>
              <a:gd name="T91" fmla="*/ 8 h 76"/>
              <a:gd name="T92" fmla="*/ 0 w 76"/>
              <a:gd name="T93" fmla="*/ 22 h 76"/>
              <a:gd name="T94" fmla="*/ 0 w 76"/>
              <a:gd name="T95" fmla="*/ 40 h 76"/>
              <a:gd name="T96" fmla="*/ 2 w 76"/>
              <a:gd name="T97" fmla="*/ 42 h 76"/>
              <a:gd name="T98" fmla="*/ 5 w 76"/>
              <a:gd name="T99" fmla="*/ 42 h 76"/>
              <a:gd name="T100" fmla="*/ 5 w 76"/>
              <a:gd name="T101" fmla="*/ 61 h 76"/>
              <a:gd name="T102" fmla="*/ 7 w 76"/>
              <a:gd name="T103" fmla="*/ 64 h 76"/>
              <a:gd name="T104" fmla="*/ 18 w 76"/>
              <a:gd name="T105" fmla="*/ 64 h 76"/>
              <a:gd name="T106" fmla="*/ 21 w 76"/>
              <a:gd name="T107" fmla="*/ 61 h 76"/>
              <a:gd name="T108" fmla="*/ 21 w 76"/>
              <a:gd name="T109" fmla="*/ 56 h 76"/>
              <a:gd name="T110" fmla="*/ 18 w 76"/>
              <a:gd name="T111" fmla="*/ 50 h 76"/>
              <a:gd name="T112" fmla="*/ 18 w 76"/>
              <a:gd name="T113" fmla="*/ 31 h 76"/>
              <a:gd name="T114" fmla="*/ 26 w 76"/>
              <a:gd name="T115" fmla="*/ 22 h 76"/>
              <a:gd name="T116" fmla="*/ 26 w 76"/>
              <a:gd name="T117" fmla="*/ 22 h 76"/>
              <a:gd name="T118" fmla="*/ 23 w 76"/>
              <a:gd name="T119" fmla="*/ 19 h 76"/>
              <a:gd name="T120" fmla="*/ 2 w 76"/>
              <a:gd name="T121" fmla="*/ 19 h 76"/>
              <a:gd name="T122" fmla="*/ 0 w 76"/>
              <a:gd name="T123" fmla="*/ 2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76">
                <a:moveTo>
                  <a:pt x="29" y="16"/>
                </a:moveTo>
                <a:cubicBezTo>
                  <a:pt x="29" y="11"/>
                  <a:pt x="33" y="7"/>
                  <a:pt x="38" y="7"/>
                </a:cubicBezTo>
                <a:cubicBezTo>
                  <a:pt x="43" y="7"/>
                  <a:pt x="46" y="11"/>
                  <a:pt x="46" y="16"/>
                </a:cubicBezTo>
                <a:cubicBezTo>
                  <a:pt x="46" y="20"/>
                  <a:pt x="43" y="24"/>
                  <a:pt x="38" y="24"/>
                </a:cubicBezTo>
                <a:cubicBezTo>
                  <a:pt x="33" y="24"/>
                  <a:pt x="29" y="20"/>
                  <a:pt x="29" y="16"/>
                </a:cubicBezTo>
                <a:close/>
                <a:moveTo>
                  <a:pt x="49" y="28"/>
                </a:moveTo>
                <a:cubicBezTo>
                  <a:pt x="27" y="28"/>
                  <a:pt x="27" y="28"/>
                  <a:pt x="27" y="28"/>
                </a:cubicBezTo>
                <a:cubicBezTo>
                  <a:pt x="25" y="28"/>
                  <a:pt x="24" y="29"/>
                  <a:pt x="24" y="31"/>
                </a:cubicBezTo>
                <a:cubicBezTo>
                  <a:pt x="24" y="50"/>
                  <a:pt x="24" y="50"/>
                  <a:pt x="24" y="50"/>
                </a:cubicBezTo>
                <a:cubicBezTo>
                  <a:pt x="24" y="52"/>
                  <a:pt x="25" y="53"/>
                  <a:pt x="27" y="53"/>
                </a:cubicBezTo>
                <a:cubicBezTo>
                  <a:pt x="29" y="53"/>
                  <a:pt x="29" y="53"/>
                  <a:pt x="29" y="53"/>
                </a:cubicBezTo>
                <a:cubicBezTo>
                  <a:pt x="29" y="73"/>
                  <a:pt x="29" y="73"/>
                  <a:pt x="29" y="73"/>
                </a:cubicBezTo>
                <a:cubicBezTo>
                  <a:pt x="29" y="75"/>
                  <a:pt x="31" y="76"/>
                  <a:pt x="32" y="76"/>
                </a:cubicBezTo>
                <a:cubicBezTo>
                  <a:pt x="44" y="76"/>
                  <a:pt x="44" y="76"/>
                  <a:pt x="44" y="76"/>
                </a:cubicBezTo>
                <a:cubicBezTo>
                  <a:pt x="45" y="76"/>
                  <a:pt x="46" y="75"/>
                  <a:pt x="46" y="73"/>
                </a:cubicBezTo>
                <a:cubicBezTo>
                  <a:pt x="46" y="53"/>
                  <a:pt x="46" y="53"/>
                  <a:pt x="46" y="53"/>
                </a:cubicBezTo>
                <a:cubicBezTo>
                  <a:pt x="49" y="53"/>
                  <a:pt x="49" y="53"/>
                  <a:pt x="49" y="53"/>
                </a:cubicBezTo>
                <a:cubicBezTo>
                  <a:pt x="51" y="53"/>
                  <a:pt x="52" y="52"/>
                  <a:pt x="52" y="50"/>
                </a:cubicBezTo>
                <a:cubicBezTo>
                  <a:pt x="52" y="31"/>
                  <a:pt x="52" y="31"/>
                  <a:pt x="52" y="31"/>
                </a:cubicBezTo>
                <a:cubicBezTo>
                  <a:pt x="52" y="29"/>
                  <a:pt x="51" y="28"/>
                  <a:pt x="49" y="28"/>
                </a:cubicBezTo>
                <a:close/>
                <a:moveTo>
                  <a:pt x="63" y="16"/>
                </a:moveTo>
                <a:cubicBezTo>
                  <a:pt x="67" y="16"/>
                  <a:pt x="71" y="12"/>
                  <a:pt x="71" y="8"/>
                </a:cubicBezTo>
                <a:cubicBezTo>
                  <a:pt x="71" y="3"/>
                  <a:pt x="67" y="0"/>
                  <a:pt x="63" y="0"/>
                </a:cubicBezTo>
                <a:cubicBezTo>
                  <a:pt x="59" y="0"/>
                  <a:pt x="55" y="3"/>
                  <a:pt x="55" y="8"/>
                </a:cubicBezTo>
                <a:cubicBezTo>
                  <a:pt x="55" y="12"/>
                  <a:pt x="59" y="16"/>
                  <a:pt x="63" y="16"/>
                </a:cubicBezTo>
                <a:close/>
                <a:moveTo>
                  <a:pt x="73" y="19"/>
                </a:moveTo>
                <a:cubicBezTo>
                  <a:pt x="53" y="19"/>
                  <a:pt x="53" y="19"/>
                  <a:pt x="53" y="19"/>
                </a:cubicBezTo>
                <a:cubicBezTo>
                  <a:pt x="51" y="19"/>
                  <a:pt x="50" y="20"/>
                  <a:pt x="50" y="22"/>
                </a:cubicBezTo>
                <a:cubicBezTo>
                  <a:pt x="50" y="22"/>
                  <a:pt x="50" y="22"/>
                  <a:pt x="50" y="22"/>
                </a:cubicBezTo>
                <a:cubicBezTo>
                  <a:pt x="54" y="22"/>
                  <a:pt x="58" y="26"/>
                  <a:pt x="58" y="31"/>
                </a:cubicBezTo>
                <a:cubicBezTo>
                  <a:pt x="58" y="50"/>
                  <a:pt x="58" y="50"/>
                  <a:pt x="58" y="50"/>
                </a:cubicBezTo>
                <a:cubicBezTo>
                  <a:pt x="58" y="52"/>
                  <a:pt x="57" y="55"/>
                  <a:pt x="55" y="56"/>
                </a:cubicBezTo>
                <a:cubicBezTo>
                  <a:pt x="55" y="61"/>
                  <a:pt x="55" y="61"/>
                  <a:pt x="55" y="61"/>
                </a:cubicBezTo>
                <a:cubicBezTo>
                  <a:pt x="55" y="63"/>
                  <a:pt x="56" y="64"/>
                  <a:pt x="58" y="64"/>
                </a:cubicBezTo>
                <a:cubicBezTo>
                  <a:pt x="68" y="64"/>
                  <a:pt x="68" y="64"/>
                  <a:pt x="68" y="64"/>
                </a:cubicBezTo>
                <a:cubicBezTo>
                  <a:pt x="70" y="64"/>
                  <a:pt x="71" y="63"/>
                  <a:pt x="71" y="61"/>
                </a:cubicBezTo>
                <a:cubicBezTo>
                  <a:pt x="71" y="42"/>
                  <a:pt x="71" y="42"/>
                  <a:pt x="71" y="42"/>
                </a:cubicBezTo>
                <a:cubicBezTo>
                  <a:pt x="73" y="42"/>
                  <a:pt x="73" y="42"/>
                  <a:pt x="73" y="42"/>
                </a:cubicBezTo>
                <a:cubicBezTo>
                  <a:pt x="75" y="42"/>
                  <a:pt x="76" y="41"/>
                  <a:pt x="76" y="40"/>
                </a:cubicBezTo>
                <a:cubicBezTo>
                  <a:pt x="76" y="22"/>
                  <a:pt x="76" y="22"/>
                  <a:pt x="76" y="22"/>
                </a:cubicBezTo>
                <a:cubicBezTo>
                  <a:pt x="76" y="20"/>
                  <a:pt x="75" y="19"/>
                  <a:pt x="73" y="19"/>
                </a:cubicBezTo>
                <a:close/>
                <a:moveTo>
                  <a:pt x="21" y="8"/>
                </a:moveTo>
                <a:cubicBezTo>
                  <a:pt x="21" y="3"/>
                  <a:pt x="17" y="0"/>
                  <a:pt x="13" y="0"/>
                </a:cubicBezTo>
                <a:cubicBezTo>
                  <a:pt x="8" y="0"/>
                  <a:pt x="5" y="3"/>
                  <a:pt x="5" y="8"/>
                </a:cubicBezTo>
                <a:cubicBezTo>
                  <a:pt x="5" y="12"/>
                  <a:pt x="8" y="16"/>
                  <a:pt x="13" y="16"/>
                </a:cubicBezTo>
                <a:cubicBezTo>
                  <a:pt x="17" y="16"/>
                  <a:pt x="21" y="12"/>
                  <a:pt x="21" y="8"/>
                </a:cubicBezTo>
                <a:close/>
                <a:moveTo>
                  <a:pt x="0" y="22"/>
                </a:moveTo>
                <a:cubicBezTo>
                  <a:pt x="0" y="40"/>
                  <a:pt x="0" y="40"/>
                  <a:pt x="0" y="40"/>
                </a:cubicBezTo>
                <a:cubicBezTo>
                  <a:pt x="0" y="41"/>
                  <a:pt x="1" y="42"/>
                  <a:pt x="2" y="42"/>
                </a:cubicBezTo>
                <a:cubicBezTo>
                  <a:pt x="5" y="42"/>
                  <a:pt x="5" y="42"/>
                  <a:pt x="5" y="42"/>
                </a:cubicBezTo>
                <a:cubicBezTo>
                  <a:pt x="5" y="61"/>
                  <a:pt x="5" y="61"/>
                  <a:pt x="5" y="61"/>
                </a:cubicBezTo>
                <a:cubicBezTo>
                  <a:pt x="5" y="63"/>
                  <a:pt x="6" y="64"/>
                  <a:pt x="7" y="64"/>
                </a:cubicBezTo>
                <a:cubicBezTo>
                  <a:pt x="18" y="64"/>
                  <a:pt x="18" y="64"/>
                  <a:pt x="18" y="64"/>
                </a:cubicBezTo>
                <a:cubicBezTo>
                  <a:pt x="19" y="64"/>
                  <a:pt x="21" y="63"/>
                  <a:pt x="21" y="61"/>
                </a:cubicBezTo>
                <a:cubicBezTo>
                  <a:pt x="21" y="56"/>
                  <a:pt x="21" y="56"/>
                  <a:pt x="21" y="56"/>
                </a:cubicBezTo>
                <a:cubicBezTo>
                  <a:pt x="19" y="55"/>
                  <a:pt x="18" y="52"/>
                  <a:pt x="18" y="50"/>
                </a:cubicBezTo>
                <a:cubicBezTo>
                  <a:pt x="18" y="31"/>
                  <a:pt x="18" y="31"/>
                  <a:pt x="18" y="31"/>
                </a:cubicBezTo>
                <a:cubicBezTo>
                  <a:pt x="18" y="26"/>
                  <a:pt x="21" y="22"/>
                  <a:pt x="26" y="22"/>
                </a:cubicBezTo>
                <a:cubicBezTo>
                  <a:pt x="26" y="22"/>
                  <a:pt x="26" y="22"/>
                  <a:pt x="26" y="22"/>
                </a:cubicBezTo>
                <a:cubicBezTo>
                  <a:pt x="26" y="20"/>
                  <a:pt x="25" y="19"/>
                  <a:pt x="23" y="19"/>
                </a:cubicBezTo>
                <a:cubicBezTo>
                  <a:pt x="2" y="19"/>
                  <a:pt x="2" y="19"/>
                  <a:pt x="2" y="19"/>
                </a:cubicBezTo>
                <a:cubicBezTo>
                  <a:pt x="1" y="19"/>
                  <a:pt x="0" y="20"/>
                  <a:pt x="0" y="2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7" name="Freeform 31">
            <a:extLst>
              <a:ext uri="{FF2B5EF4-FFF2-40B4-BE49-F238E27FC236}">
                <a16:creationId xmlns:a16="http://schemas.microsoft.com/office/drawing/2014/main" id="{7395F679-E341-4F9C-97F9-39B9703E2829}"/>
              </a:ext>
            </a:extLst>
          </p:cNvPr>
          <p:cNvSpPr>
            <a:spLocks noEditPoints="1"/>
          </p:cNvSpPr>
          <p:nvPr/>
        </p:nvSpPr>
        <p:spPr bwMode="auto">
          <a:xfrm>
            <a:off x="3624263" y="2625725"/>
            <a:ext cx="319087" cy="342900"/>
          </a:xfrm>
          <a:custGeom>
            <a:avLst/>
            <a:gdLst>
              <a:gd name="T0" fmla="*/ 1 w 84"/>
              <a:gd name="T1" fmla="*/ 28 h 90"/>
              <a:gd name="T2" fmla="*/ 13 w 84"/>
              <a:gd name="T3" fmla="*/ 17 h 90"/>
              <a:gd name="T4" fmla="*/ 25 w 84"/>
              <a:gd name="T5" fmla="*/ 34 h 90"/>
              <a:gd name="T6" fmla="*/ 19 w 84"/>
              <a:gd name="T7" fmla="*/ 44 h 90"/>
              <a:gd name="T8" fmla="*/ 37 w 84"/>
              <a:gd name="T9" fmla="*/ 67 h 90"/>
              <a:gd name="T10" fmla="*/ 47 w 84"/>
              <a:gd name="T11" fmla="*/ 62 h 90"/>
              <a:gd name="T12" fmla="*/ 62 w 84"/>
              <a:gd name="T13" fmla="*/ 70 h 90"/>
              <a:gd name="T14" fmla="*/ 55 w 84"/>
              <a:gd name="T15" fmla="*/ 86 h 90"/>
              <a:gd name="T16" fmla="*/ 19 w 84"/>
              <a:gd name="T17" fmla="*/ 68 h 90"/>
              <a:gd name="T18" fmla="*/ 1 w 84"/>
              <a:gd name="T19" fmla="*/ 28 h 90"/>
              <a:gd name="T20" fmla="*/ 60 w 84"/>
              <a:gd name="T21" fmla="*/ 36 h 90"/>
              <a:gd name="T22" fmla="*/ 48 w 84"/>
              <a:gd name="T23" fmla="*/ 36 h 90"/>
              <a:gd name="T24" fmla="*/ 48 w 84"/>
              <a:gd name="T25" fmla="*/ 22 h 90"/>
              <a:gd name="T26" fmla="*/ 45 w 84"/>
              <a:gd name="T27" fmla="*/ 19 h 90"/>
              <a:gd name="T28" fmla="*/ 42 w 84"/>
              <a:gd name="T29" fmla="*/ 22 h 90"/>
              <a:gd name="T30" fmla="*/ 42 w 84"/>
              <a:gd name="T31" fmla="*/ 39 h 90"/>
              <a:gd name="T32" fmla="*/ 45 w 84"/>
              <a:gd name="T33" fmla="*/ 42 h 90"/>
              <a:gd name="T34" fmla="*/ 60 w 84"/>
              <a:gd name="T35" fmla="*/ 42 h 90"/>
              <a:gd name="T36" fmla="*/ 63 w 84"/>
              <a:gd name="T37" fmla="*/ 39 h 90"/>
              <a:gd name="T38" fmla="*/ 60 w 84"/>
              <a:gd name="T39" fmla="*/ 36 h 90"/>
              <a:gd name="T40" fmla="*/ 45 w 84"/>
              <a:gd name="T41" fmla="*/ 0 h 90"/>
              <a:gd name="T42" fmla="*/ 15 w 84"/>
              <a:gd name="T43" fmla="*/ 13 h 90"/>
              <a:gd name="T44" fmla="*/ 20 w 84"/>
              <a:gd name="T45" fmla="*/ 16 h 90"/>
              <a:gd name="T46" fmla="*/ 42 w 84"/>
              <a:gd name="T47" fmla="*/ 5 h 90"/>
              <a:gd name="T48" fmla="*/ 42 w 84"/>
              <a:gd name="T49" fmla="*/ 10 h 90"/>
              <a:gd name="T50" fmla="*/ 45 w 84"/>
              <a:gd name="T51" fmla="*/ 13 h 90"/>
              <a:gd name="T52" fmla="*/ 48 w 84"/>
              <a:gd name="T53" fmla="*/ 10 h 90"/>
              <a:gd name="T54" fmla="*/ 48 w 84"/>
              <a:gd name="T55" fmla="*/ 5 h 90"/>
              <a:gd name="T56" fmla="*/ 79 w 84"/>
              <a:gd name="T57" fmla="*/ 36 h 90"/>
              <a:gd name="T58" fmla="*/ 74 w 84"/>
              <a:gd name="T59" fmla="*/ 36 h 90"/>
              <a:gd name="T60" fmla="*/ 71 w 84"/>
              <a:gd name="T61" fmla="*/ 39 h 90"/>
              <a:gd name="T62" fmla="*/ 74 w 84"/>
              <a:gd name="T63" fmla="*/ 42 h 90"/>
              <a:gd name="T64" fmla="*/ 79 w 84"/>
              <a:gd name="T65" fmla="*/ 42 h 90"/>
              <a:gd name="T66" fmla="*/ 65 w 84"/>
              <a:gd name="T67" fmla="*/ 66 h 90"/>
              <a:gd name="T68" fmla="*/ 66 w 84"/>
              <a:gd name="T69" fmla="*/ 67 h 90"/>
              <a:gd name="T70" fmla="*/ 66 w 84"/>
              <a:gd name="T71" fmla="*/ 67 h 90"/>
              <a:gd name="T72" fmla="*/ 66 w 84"/>
              <a:gd name="T73" fmla="*/ 67 h 90"/>
              <a:gd name="T74" fmla="*/ 68 w 84"/>
              <a:gd name="T75" fmla="*/ 71 h 90"/>
              <a:gd name="T76" fmla="*/ 84 w 84"/>
              <a:gd name="T77" fmla="*/ 39 h 90"/>
              <a:gd name="T78" fmla="*/ 45 w 84"/>
              <a:gd name="T79"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4" h="90">
                <a:moveTo>
                  <a:pt x="1" y="28"/>
                </a:moveTo>
                <a:cubicBezTo>
                  <a:pt x="2" y="24"/>
                  <a:pt x="8" y="19"/>
                  <a:pt x="13" y="17"/>
                </a:cubicBezTo>
                <a:cubicBezTo>
                  <a:pt x="18" y="17"/>
                  <a:pt x="26" y="29"/>
                  <a:pt x="25" y="34"/>
                </a:cubicBezTo>
                <a:cubicBezTo>
                  <a:pt x="23" y="39"/>
                  <a:pt x="18" y="41"/>
                  <a:pt x="19" y="44"/>
                </a:cubicBezTo>
                <a:cubicBezTo>
                  <a:pt x="27" y="59"/>
                  <a:pt x="32" y="63"/>
                  <a:pt x="37" y="67"/>
                </a:cubicBezTo>
                <a:cubicBezTo>
                  <a:pt x="42" y="68"/>
                  <a:pt x="43" y="65"/>
                  <a:pt x="47" y="62"/>
                </a:cubicBezTo>
                <a:cubicBezTo>
                  <a:pt x="52" y="59"/>
                  <a:pt x="59" y="66"/>
                  <a:pt x="62" y="70"/>
                </a:cubicBezTo>
                <a:cubicBezTo>
                  <a:pt x="65" y="74"/>
                  <a:pt x="65" y="78"/>
                  <a:pt x="55" y="86"/>
                </a:cubicBezTo>
                <a:cubicBezTo>
                  <a:pt x="37" y="90"/>
                  <a:pt x="19" y="68"/>
                  <a:pt x="19" y="68"/>
                </a:cubicBezTo>
                <a:cubicBezTo>
                  <a:pt x="1" y="47"/>
                  <a:pt x="0" y="33"/>
                  <a:pt x="1" y="28"/>
                </a:cubicBezTo>
                <a:close/>
                <a:moveTo>
                  <a:pt x="60" y="36"/>
                </a:moveTo>
                <a:cubicBezTo>
                  <a:pt x="48" y="36"/>
                  <a:pt x="48" y="36"/>
                  <a:pt x="48" y="36"/>
                </a:cubicBezTo>
                <a:cubicBezTo>
                  <a:pt x="48" y="22"/>
                  <a:pt x="48" y="22"/>
                  <a:pt x="48" y="22"/>
                </a:cubicBezTo>
                <a:cubicBezTo>
                  <a:pt x="48" y="20"/>
                  <a:pt x="46" y="19"/>
                  <a:pt x="45" y="19"/>
                </a:cubicBezTo>
                <a:cubicBezTo>
                  <a:pt x="43" y="19"/>
                  <a:pt x="42" y="20"/>
                  <a:pt x="42" y="22"/>
                </a:cubicBezTo>
                <a:cubicBezTo>
                  <a:pt x="42" y="39"/>
                  <a:pt x="42" y="39"/>
                  <a:pt x="42" y="39"/>
                </a:cubicBezTo>
                <a:cubicBezTo>
                  <a:pt x="42" y="41"/>
                  <a:pt x="43" y="42"/>
                  <a:pt x="45" y="42"/>
                </a:cubicBezTo>
                <a:cubicBezTo>
                  <a:pt x="60" y="42"/>
                  <a:pt x="60" y="42"/>
                  <a:pt x="60" y="42"/>
                </a:cubicBezTo>
                <a:cubicBezTo>
                  <a:pt x="62" y="42"/>
                  <a:pt x="63" y="41"/>
                  <a:pt x="63" y="39"/>
                </a:cubicBezTo>
                <a:cubicBezTo>
                  <a:pt x="63" y="38"/>
                  <a:pt x="62" y="36"/>
                  <a:pt x="60" y="36"/>
                </a:cubicBezTo>
                <a:close/>
                <a:moveTo>
                  <a:pt x="45" y="0"/>
                </a:moveTo>
                <a:cubicBezTo>
                  <a:pt x="33" y="0"/>
                  <a:pt x="22" y="5"/>
                  <a:pt x="15" y="13"/>
                </a:cubicBezTo>
                <a:cubicBezTo>
                  <a:pt x="17" y="13"/>
                  <a:pt x="19" y="14"/>
                  <a:pt x="20" y="16"/>
                </a:cubicBezTo>
                <a:cubicBezTo>
                  <a:pt x="26" y="10"/>
                  <a:pt x="33" y="6"/>
                  <a:pt x="42" y="5"/>
                </a:cubicBezTo>
                <a:cubicBezTo>
                  <a:pt x="42" y="10"/>
                  <a:pt x="42" y="10"/>
                  <a:pt x="42" y="10"/>
                </a:cubicBezTo>
                <a:cubicBezTo>
                  <a:pt x="42" y="12"/>
                  <a:pt x="43" y="13"/>
                  <a:pt x="45" y="13"/>
                </a:cubicBezTo>
                <a:cubicBezTo>
                  <a:pt x="46" y="13"/>
                  <a:pt x="48" y="12"/>
                  <a:pt x="48" y="10"/>
                </a:cubicBezTo>
                <a:cubicBezTo>
                  <a:pt x="48" y="5"/>
                  <a:pt x="48" y="5"/>
                  <a:pt x="48" y="5"/>
                </a:cubicBezTo>
                <a:cubicBezTo>
                  <a:pt x="64" y="7"/>
                  <a:pt x="77" y="20"/>
                  <a:pt x="79" y="36"/>
                </a:cubicBezTo>
                <a:cubicBezTo>
                  <a:pt x="74" y="36"/>
                  <a:pt x="74" y="36"/>
                  <a:pt x="74" y="36"/>
                </a:cubicBezTo>
                <a:cubicBezTo>
                  <a:pt x="72" y="36"/>
                  <a:pt x="71" y="38"/>
                  <a:pt x="71" y="39"/>
                </a:cubicBezTo>
                <a:cubicBezTo>
                  <a:pt x="71" y="41"/>
                  <a:pt x="72" y="42"/>
                  <a:pt x="74" y="42"/>
                </a:cubicBezTo>
                <a:cubicBezTo>
                  <a:pt x="79" y="42"/>
                  <a:pt x="79" y="42"/>
                  <a:pt x="79" y="42"/>
                </a:cubicBezTo>
                <a:cubicBezTo>
                  <a:pt x="78" y="52"/>
                  <a:pt x="73" y="61"/>
                  <a:pt x="65" y="66"/>
                </a:cubicBezTo>
                <a:cubicBezTo>
                  <a:pt x="66" y="66"/>
                  <a:pt x="66" y="67"/>
                  <a:pt x="66" y="67"/>
                </a:cubicBezTo>
                <a:cubicBezTo>
                  <a:pt x="66" y="67"/>
                  <a:pt x="66" y="67"/>
                  <a:pt x="66" y="67"/>
                </a:cubicBezTo>
                <a:cubicBezTo>
                  <a:pt x="66" y="67"/>
                  <a:pt x="66" y="67"/>
                  <a:pt x="66" y="67"/>
                </a:cubicBezTo>
                <a:cubicBezTo>
                  <a:pt x="67" y="69"/>
                  <a:pt x="68" y="70"/>
                  <a:pt x="68" y="71"/>
                </a:cubicBezTo>
                <a:cubicBezTo>
                  <a:pt x="78" y="64"/>
                  <a:pt x="84" y="52"/>
                  <a:pt x="84" y="39"/>
                </a:cubicBezTo>
                <a:cubicBezTo>
                  <a:pt x="84" y="17"/>
                  <a:pt x="67" y="0"/>
                  <a:pt x="45"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Freeform 32">
            <a:extLst>
              <a:ext uri="{FF2B5EF4-FFF2-40B4-BE49-F238E27FC236}">
                <a16:creationId xmlns:a16="http://schemas.microsoft.com/office/drawing/2014/main" id="{29DBFE86-5BC3-4C6E-88B7-C199F70F3756}"/>
              </a:ext>
            </a:extLst>
          </p:cNvPr>
          <p:cNvSpPr>
            <a:spLocks noEditPoints="1"/>
          </p:cNvSpPr>
          <p:nvPr/>
        </p:nvSpPr>
        <p:spPr bwMode="auto">
          <a:xfrm>
            <a:off x="8199438" y="4827588"/>
            <a:ext cx="414337" cy="249238"/>
          </a:xfrm>
          <a:custGeom>
            <a:avLst/>
            <a:gdLst>
              <a:gd name="T0" fmla="*/ 23 w 109"/>
              <a:gd name="T1" fmla="*/ 41 h 65"/>
              <a:gd name="T2" fmla="*/ 24 w 109"/>
              <a:gd name="T3" fmla="*/ 37 h 65"/>
              <a:gd name="T4" fmla="*/ 35 w 109"/>
              <a:gd name="T5" fmla="*/ 28 h 65"/>
              <a:gd name="T6" fmla="*/ 38 w 109"/>
              <a:gd name="T7" fmla="*/ 32 h 65"/>
              <a:gd name="T8" fmla="*/ 27 w 109"/>
              <a:gd name="T9" fmla="*/ 42 h 65"/>
              <a:gd name="T10" fmla="*/ 33 w 109"/>
              <a:gd name="T11" fmla="*/ 50 h 65"/>
              <a:gd name="T12" fmla="*/ 46 w 109"/>
              <a:gd name="T13" fmla="*/ 35 h 65"/>
              <a:gd name="T14" fmla="*/ 42 w 109"/>
              <a:gd name="T15" fmla="*/ 35 h 65"/>
              <a:gd name="T16" fmla="*/ 29 w 109"/>
              <a:gd name="T17" fmla="*/ 49 h 65"/>
              <a:gd name="T18" fmla="*/ 33 w 109"/>
              <a:gd name="T19" fmla="*/ 50 h 65"/>
              <a:gd name="T20" fmla="*/ 49 w 109"/>
              <a:gd name="T21" fmla="*/ 49 h 65"/>
              <a:gd name="T22" fmla="*/ 47 w 109"/>
              <a:gd name="T23" fmla="*/ 44 h 65"/>
              <a:gd name="T24" fmla="*/ 36 w 109"/>
              <a:gd name="T25" fmla="*/ 52 h 65"/>
              <a:gd name="T26" fmla="*/ 38 w 109"/>
              <a:gd name="T27" fmla="*/ 57 h 65"/>
              <a:gd name="T28" fmla="*/ 47 w 109"/>
              <a:gd name="T29" fmla="*/ 64 h 65"/>
              <a:gd name="T30" fmla="*/ 52 w 109"/>
              <a:gd name="T31" fmla="*/ 55 h 65"/>
              <a:gd name="T32" fmla="*/ 48 w 109"/>
              <a:gd name="T33" fmla="*/ 55 h 65"/>
              <a:gd name="T34" fmla="*/ 43 w 109"/>
              <a:gd name="T35" fmla="*/ 63 h 65"/>
              <a:gd name="T36" fmla="*/ 47 w 109"/>
              <a:gd name="T37" fmla="*/ 64 h 65"/>
              <a:gd name="T38" fmla="*/ 109 w 109"/>
              <a:gd name="T39" fmla="*/ 20 h 65"/>
              <a:gd name="T40" fmla="*/ 87 w 109"/>
              <a:gd name="T41" fmla="*/ 9 h 65"/>
              <a:gd name="T42" fmla="*/ 86 w 109"/>
              <a:gd name="T43" fmla="*/ 33 h 65"/>
              <a:gd name="T44" fmla="*/ 93 w 109"/>
              <a:gd name="T45" fmla="*/ 27 h 65"/>
              <a:gd name="T46" fmla="*/ 59 w 109"/>
              <a:gd name="T47" fmla="*/ 6 h 65"/>
              <a:gd name="T48" fmla="*/ 53 w 109"/>
              <a:gd name="T49" fmla="*/ 6 h 65"/>
              <a:gd name="T50" fmla="*/ 34 w 109"/>
              <a:gd name="T51" fmla="*/ 15 h 65"/>
              <a:gd name="T52" fmla="*/ 33 w 109"/>
              <a:gd name="T53" fmla="*/ 19 h 65"/>
              <a:gd name="T54" fmla="*/ 37 w 109"/>
              <a:gd name="T55" fmla="*/ 20 h 65"/>
              <a:gd name="T56" fmla="*/ 55 w 109"/>
              <a:gd name="T57" fmla="*/ 12 h 65"/>
              <a:gd name="T58" fmla="*/ 83 w 109"/>
              <a:gd name="T59" fmla="*/ 37 h 65"/>
              <a:gd name="T60" fmla="*/ 58 w 109"/>
              <a:gd name="T61" fmla="*/ 64 h 65"/>
              <a:gd name="T62" fmla="*/ 57 w 109"/>
              <a:gd name="T63" fmla="*/ 58 h 65"/>
              <a:gd name="T64" fmla="*/ 54 w 109"/>
              <a:gd name="T65" fmla="*/ 62 h 65"/>
              <a:gd name="T66" fmla="*/ 58 w 109"/>
              <a:gd name="T67" fmla="*/ 64 h 65"/>
              <a:gd name="T68" fmla="*/ 68 w 109"/>
              <a:gd name="T69" fmla="*/ 55 h 65"/>
              <a:gd name="T70" fmla="*/ 61 w 109"/>
              <a:gd name="T71" fmla="*/ 48 h 65"/>
              <a:gd name="T72" fmla="*/ 72 w 109"/>
              <a:gd name="T73" fmla="*/ 53 h 65"/>
              <a:gd name="T74" fmla="*/ 75 w 109"/>
              <a:gd name="T75" fmla="*/ 55 h 65"/>
              <a:gd name="T76" fmla="*/ 78 w 109"/>
              <a:gd name="T77" fmla="*/ 52 h 65"/>
              <a:gd name="T78" fmla="*/ 70 w 109"/>
              <a:gd name="T79" fmla="*/ 42 h 65"/>
              <a:gd name="T80" fmla="*/ 80 w 109"/>
              <a:gd name="T81" fmla="*/ 48 h 65"/>
              <a:gd name="T82" fmla="*/ 83 w 109"/>
              <a:gd name="T83" fmla="*/ 50 h 65"/>
              <a:gd name="T84" fmla="*/ 86 w 109"/>
              <a:gd name="T85" fmla="*/ 46 h 65"/>
              <a:gd name="T86" fmla="*/ 54 w 109"/>
              <a:gd name="T87" fmla="*/ 16 h 65"/>
              <a:gd name="T88" fmla="*/ 36 w 109"/>
              <a:gd name="T89" fmla="*/ 24 h 65"/>
              <a:gd name="T90" fmla="*/ 29 w 109"/>
              <a:gd name="T91" fmla="*/ 16 h 65"/>
              <a:gd name="T92" fmla="*/ 34 w 109"/>
              <a:gd name="T93" fmla="*/ 11 h 65"/>
              <a:gd name="T94" fmla="*/ 13 w 109"/>
              <a:gd name="T95" fmla="*/ 25 h 65"/>
              <a:gd name="T96" fmla="*/ 31 w 109"/>
              <a:gd name="T97" fmla="*/ 26 h 65"/>
              <a:gd name="T98" fmla="*/ 41 w 109"/>
              <a:gd name="T99" fmla="*/ 27 h 65"/>
              <a:gd name="T100" fmla="*/ 44 w 109"/>
              <a:gd name="T101" fmla="*/ 31 h 65"/>
              <a:gd name="T102" fmla="*/ 49 w 109"/>
              <a:gd name="T103" fmla="*/ 41 h 65"/>
              <a:gd name="T104" fmla="*/ 53 w 109"/>
              <a:gd name="T105" fmla="*/ 51 h 65"/>
              <a:gd name="T106" fmla="*/ 56 w 109"/>
              <a:gd name="T107" fmla="*/ 52 h 65"/>
              <a:gd name="T108" fmla="*/ 64 w 109"/>
              <a:gd name="T109" fmla="*/ 58 h 65"/>
              <a:gd name="T110" fmla="*/ 67 w 109"/>
              <a:gd name="T111" fmla="*/ 59 h 65"/>
              <a:gd name="T112" fmla="*/ 24 w 109"/>
              <a:gd name="T113" fmla="*/ 9 h 65"/>
              <a:gd name="T114" fmla="*/ 0 w 109"/>
              <a:gd name="T115" fmla="*/ 14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9" h="65">
                <a:moveTo>
                  <a:pt x="26" y="42"/>
                </a:moveTo>
                <a:cubicBezTo>
                  <a:pt x="25" y="42"/>
                  <a:pt x="24" y="42"/>
                  <a:pt x="23" y="41"/>
                </a:cubicBezTo>
                <a:cubicBezTo>
                  <a:pt x="23" y="41"/>
                  <a:pt x="23" y="40"/>
                  <a:pt x="23" y="39"/>
                </a:cubicBezTo>
                <a:cubicBezTo>
                  <a:pt x="23" y="38"/>
                  <a:pt x="23" y="38"/>
                  <a:pt x="24" y="37"/>
                </a:cubicBezTo>
                <a:cubicBezTo>
                  <a:pt x="34" y="29"/>
                  <a:pt x="34" y="29"/>
                  <a:pt x="34" y="29"/>
                </a:cubicBezTo>
                <a:cubicBezTo>
                  <a:pt x="34" y="29"/>
                  <a:pt x="35" y="28"/>
                  <a:pt x="35" y="28"/>
                </a:cubicBezTo>
                <a:cubicBezTo>
                  <a:pt x="36" y="28"/>
                  <a:pt x="37" y="29"/>
                  <a:pt x="38" y="29"/>
                </a:cubicBezTo>
                <a:cubicBezTo>
                  <a:pt x="38" y="30"/>
                  <a:pt x="38" y="31"/>
                  <a:pt x="38" y="32"/>
                </a:cubicBezTo>
                <a:cubicBezTo>
                  <a:pt x="38" y="32"/>
                  <a:pt x="38" y="33"/>
                  <a:pt x="37" y="34"/>
                </a:cubicBezTo>
                <a:cubicBezTo>
                  <a:pt x="27" y="42"/>
                  <a:pt x="27" y="42"/>
                  <a:pt x="27" y="42"/>
                </a:cubicBezTo>
                <a:cubicBezTo>
                  <a:pt x="27" y="42"/>
                  <a:pt x="26" y="42"/>
                  <a:pt x="26" y="42"/>
                </a:cubicBezTo>
                <a:close/>
                <a:moveTo>
                  <a:pt x="33" y="50"/>
                </a:moveTo>
                <a:cubicBezTo>
                  <a:pt x="46" y="39"/>
                  <a:pt x="46" y="39"/>
                  <a:pt x="46" y="39"/>
                </a:cubicBezTo>
                <a:cubicBezTo>
                  <a:pt x="47" y="38"/>
                  <a:pt x="47" y="37"/>
                  <a:pt x="46" y="35"/>
                </a:cubicBezTo>
                <a:cubicBezTo>
                  <a:pt x="45" y="35"/>
                  <a:pt x="45" y="34"/>
                  <a:pt x="44" y="34"/>
                </a:cubicBezTo>
                <a:cubicBezTo>
                  <a:pt x="43" y="34"/>
                  <a:pt x="42" y="34"/>
                  <a:pt x="42" y="35"/>
                </a:cubicBezTo>
                <a:cubicBezTo>
                  <a:pt x="29" y="45"/>
                  <a:pt x="29" y="45"/>
                  <a:pt x="29" y="45"/>
                </a:cubicBezTo>
                <a:cubicBezTo>
                  <a:pt x="28" y="46"/>
                  <a:pt x="28" y="48"/>
                  <a:pt x="29" y="49"/>
                </a:cubicBezTo>
                <a:cubicBezTo>
                  <a:pt x="29" y="50"/>
                  <a:pt x="30" y="51"/>
                  <a:pt x="31" y="51"/>
                </a:cubicBezTo>
                <a:cubicBezTo>
                  <a:pt x="32" y="51"/>
                  <a:pt x="32" y="50"/>
                  <a:pt x="33" y="50"/>
                </a:cubicBezTo>
                <a:close/>
                <a:moveTo>
                  <a:pt x="40" y="57"/>
                </a:moveTo>
                <a:cubicBezTo>
                  <a:pt x="49" y="49"/>
                  <a:pt x="49" y="49"/>
                  <a:pt x="49" y="49"/>
                </a:cubicBezTo>
                <a:cubicBezTo>
                  <a:pt x="50" y="48"/>
                  <a:pt x="51" y="46"/>
                  <a:pt x="50" y="45"/>
                </a:cubicBezTo>
                <a:cubicBezTo>
                  <a:pt x="49" y="44"/>
                  <a:pt x="48" y="44"/>
                  <a:pt x="47" y="44"/>
                </a:cubicBezTo>
                <a:cubicBezTo>
                  <a:pt x="47" y="44"/>
                  <a:pt x="46" y="44"/>
                  <a:pt x="45" y="45"/>
                </a:cubicBezTo>
                <a:cubicBezTo>
                  <a:pt x="36" y="52"/>
                  <a:pt x="36" y="52"/>
                  <a:pt x="36" y="52"/>
                </a:cubicBezTo>
                <a:cubicBezTo>
                  <a:pt x="35" y="53"/>
                  <a:pt x="35" y="55"/>
                  <a:pt x="36" y="56"/>
                </a:cubicBezTo>
                <a:cubicBezTo>
                  <a:pt x="37" y="57"/>
                  <a:pt x="37" y="57"/>
                  <a:pt x="38" y="57"/>
                </a:cubicBezTo>
                <a:cubicBezTo>
                  <a:pt x="39" y="57"/>
                  <a:pt x="40" y="57"/>
                  <a:pt x="40" y="57"/>
                </a:cubicBezTo>
                <a:close/>
                <a:moveTo>
                  <a:pt x="47" y="64"/>
                </a:moveTo>
                <a:cubicBezTo>
                  <a:pt x="52" y="60"/>
                  <a:pt x="52" y="60"/>
                  <a:pt x="52" y="60"/>
                </a:cubicBezTo>
                <a:cubicBezTo>
                  <a:pt x="53" y="59"/>
                  <a:pt x="53" y="57"/>
                  <a:pt x="52" y="55"/>
                </a:cubicBezTo>
                <a:cubicBezTo>
                  <a:pt x="52" y="55"/>
                  <a:pt x="51" y="54"/>
                  <a:pt x="50" y="54"/>
                </a:cubicBezTo>
                <a:cubicBezTo>
                  <a:pt x="49" y="54"/>
                  <a:pt x="49" y="55"/>
                  <a:pt x="48" y="55"/>
                </a:cubicBezTo>
                <a:cubicBezTo>
                  <a:pt x="43" y="59"/>
                  <a:pt x="43" y="59"/>
                  <a:pt x="43" y="59"/>
                </a:cubicBezTo>
                <a:cubicBezTo>
                  <a:pt x="42" y="60"/>
                  <a:pt x="42" y="62"/>
                  <a:pt x="43" y="63"/>
                </a:cubicBezTo>
                <a:cubicBezTo>
                  <a:pt x="43" y="64"/>
                  <a:pt x="44" y="65"/>
                  <a:pt x="45" y="65"/>
                </a:cubicBezTo>
                <a:cubicBezTo>
                  <a:pt x="46" y="65"/>
                  <a:pt x="46" y="64"/>
                  <a:pt x="47" y="64"/>
                </a:cubicBezTo>
                <a:close/>
                <a:moveTo>
                  <a:pt x="97" y="26"/>
                </a:moveTo>
                <a:cubicBezTo>
                  <a:pt x="109" y="20"/>
                  <a:pt x="109" y="20"/>
                  <a:pt x="109" y="20"/>
                </a:cubicBezTo>
                <a:cubicBezTo>
                  <a:pt x="100" y="2"/>
                  <a:pt x="100" y="2"/>
                  <a:pt x="100" y="2"/>
                </a:cubicBezTo>
                <a:cubicBezTo>
                  <a:pt x="95" y="5"/>
                  <a:pt x="89" y="8"/>
                  <a:pt x="87" y="9"/>
                </a:cubicBezTo>
                <a:cubicBezTo>
                  <a:pt x="89" y="12"/>
                  <a:pt x="91" y="16"/>
                  <a:pt x="97" y="26"/>
                </a:cubicBezTo>
                <a:close/>
                <a:moveTo>
                  <a:pt x="86" y="33"/>
                </a:moveTo>
                <a:cubicBezTo>
                  <a:pt x="87" y="32"/>
                  <a:pt x="87" y="31"/>
                  <a:pt x="88" y="31"/>
                </a:cubicBezTo>
                <a:cubicBezTo>
                  <a:pt x="89" y="30"/>
                  <a:pt x="91" y="28"/>
                  <a:pt x="93" y="27"/>
                </a:cubicBezTo>
                <a:cubicBezTo>
                  <a:pt x="92" y="24"/>
                  <a:pt x="86" y="14"/>
                  <a:pt x="84" y="11"/>
                </a:cubicBezTo>
                <a:cubicBezTo>
                  <a:pt x="74" y="7"/>
                  <a:pt x="65" y="6"/>
                  <a:pt x="59" y="6"/>
                </a:cubicBezTo>
                <a:cubicBezTo>
                  <a:pt x="57" y="6"/>
                  <a:pt x="55" y="6"/>
                  <a:pt x="53" y="6"/>
                </a:cubicBezTo>
                <a:cubicBezTo>
                  <a:pt x="53" y="6"/>
                  <a:pt x="53" y="6"/>
                  <a:pt x="53" y="6"/>
                </a:cubicBezTo>
                <a:cubicBezTo>
                  <a:pt x="52" y="6"/>
                  <a:pt x="52" y="6"/>
                  <a:pt x="51" y="7"/>
                </a:cubicBezTo>
                <a:cubicBezTo>
                  <a:pt x="34" y="15"/>
                  <a:pt x="34" y="15"/>
                  <a:pt x="34" y="15"/>
                </a:cubicBezTo>
                <a:cubicBezTo>
                  <a:pt x="34" y="16"/>
                  <a:pt x="33" y="16"/>
                  <a:pt x="33" y="17"/>
                </a:cubicBezTo>
                <a:cubicBezTo>
                  <a:pt x="33" y="18"/>
                  <a:pt x="33" y="18"/>
                  <a:pt x="33" y="19"/>
                </a:cubicBezTo>
                <a:cubicBezTo>
                  <a:pt x="34" y="20"/>
                  <a:pt x="35" y="21"/>
                  <a:pt x="36" y="21"/>
                </a:cubicBezTo>
                <a:cubicBezTo>
                  <a:pt x="36" y="21"/>
                  <a:pt x="37" y="21"/>
                  <a:pt x="37" y="20"/>
                </a:cubicBezTo>
                <a:cubicBezTo>
                  <a:pt x="54" y="12"/>
                  <a:pt x="54" y="12"/>
                  <a:pt x="54" y="12"/>
                </a:cubicBezTo>
                <a:cubicBezTo>
                  <a:pt x="55" y="12"/>
                  <a:pt x="55" y="12"/>
                  <a:pt x="55" y="12"/>
                </a:cubicBezTo>
                <a:cubicBezTo>
                  <a:pt x="55" y="12"/>
                  <a:pt x="55" y="12"/>
                  <a:pt x="55" y="12"/>
                </a:cubicBezTo>
                <a:cubicBezTo>
                  <a:pt x="66" y="20"/>
                  <a:pt x="80" y="34"/>
                  <a:pt x="83" y="37"/>
                </a:cubicBezTo>
                <a:cubicBezTo>
                  <a:pt x="84" y="36"/>
                  <a:pt x="85" y="34"/>
                  <a:pt x="86" y="33"/>
                </a:cubicBezTo>
                <a:close/>
                <a:moveTo>
                  <a:pt x="58" y="64"/>
                </a:moveTo>
                <a:cubicBezTo>
                  <a:pt x="59" y="63"/>
                  <a:pt x="60" y="61"/>
                  <a:pt x="59" y="60"/>
                </a:cubicBezTo>
                <a:cubicBezTo>
                  <a:pt x="57" y="58"/>
                  <a:pt x="57" y="58"/>
                  <a:pt x="57" y="58"/>
                </a:cubicBezTo>
                <a:cubicBezTo>
                  <a:pt x="57" y="59"/>
                  <a:pt x="56" y="61"/>
                  <a:pt x="54" y="62"/>
                </a:cubicBezTo>
                <a:cubicBezTo>
                  <a:pt x="54" y="62"/>
                  <a:pt x="54" y="62"/>
                  <a:pt x="54" y="62"/>
                </a:cubicBezTo>
                <a:cubicBezTo>
                  <a:pt x="55" y="63"/>
                  <a:pt x="56" y="64"/>
                  <a:pt x="56" y="64"/>
                </a:cubicBezTo>
                <a:cubicBezTo>
                  <a:pt x="57" y="64"/>
                  <a:pt x="57" y="64"/>
                  <a:pt x="58" y="64"/>
                </a:cubicBezTo>
                <a:close/>
                <a:moveTo>
                  <a:pt x="67" y="59"/>
                </a:moveTo>
                <a:cubicBezTo>
                  <a:pt x="68" y="58"/>
                  <a:pt x="69" y="57"/>
                  <a:pt x="68" y="55"/>
                </a:cubicBezTo>
                <a:cubicBezTo>
                  <a:pt x="68" y="55"/>
                  <a:pt x="68" y="55"/>
                  <a:pt x="68" y="55"/>
                </a:cubicBezTo>
                <a:cubicBezTo>
                  <a:pt x="61" y="48"/>
                  <a:pt x="61" y="48"/>
                  <a:pt x="61" y="48"/>
                </a:cubicBezTo>
                <a:cubicBezTo>
                  <a:pt x="65" y="46"/>
                  <a:pt x="65" y="46"/>
                  <a:pt x="65" y="46"/>
                </a:cubicBezTo>
                <a:cubicBezTo>
                  <a:pt x="72" y="53"/>
                  <a:pt x="72" y="53"/>
                  <a:pt x="72" y="53"/>
                </a:cubicBezTo>
                <a:cubicBezTo>
                  <a:pt x="73" y="54"/>
                  <a:pt x="73" y="54"/>
                  <a:pt x="73" y="54"/>
                </a:cubicBezTo>
                <a:cubicBezTo>
                  <a:pt x="74" y="55"/>
                  <a:pt x="74" y="55"/>
                  <a:pt x="75" y="55"/>
                </a:cubicBezTo>
                <a:cubicBezTo>
                  <a:pt x="75" y="55"/>
                  <a:pt x="76" y="55"/>
                  <a:pt x="76" y="55"/>
                </a:cubicBezTo>
                <a:cubicBezTo>
                  <a:pt x="77" y="54"/>
                  <a:pt x="78" y="53"/>
                  <a:pt x="78" y="52"/>
                </a:cubicBezTo>
                <a:cubicBezTo>
                  <a:pt x="78" y="52"/>
                  <a:pt x="78" y="51"/>
                  <a:pt x="77" y="50"/>
                </a:cubicBezTo>
                <a:cubicBezTo>
                  <a:pt x="70" y="42"/>
                  <a:pt x="70" y="42"/>
                  <a:pt x="70" y="42"/>
                </a:cubicBezTo>
                <a:cubicBezTo>
                  <a:pt x="73" y="40"/>
                  <a:pt x="73" y="40"/>
                  <a:pt x="73" y="40"/>
                </a:cubicBezTo>
                <a:cubicBezTo>
                  <a:pt x="80" y="48"/>
                  <a:pt x="80" y="48"/>
                  <a:pt x="80" y="48"/>
                </a:cubicBezTo>
                <a:cubicBezTo>
                  <a:pt x="81" y="48"/>
                  <a:pt x="81" y="48"/>
                  <a:pt x="81" y="48"/>
                </a:cubicBezTo>
                <a:cubicBezTo>
                  <a:pt x="82" y="49"/>
                  <a:pt x="82" y="50"/>
                  <a:pt x="83" y="50"/>
                </a:cubicBezTo>
                <a:cubicBezTo>
                  <a:pt x="84" y="50"/>
                  <a:pt x="84" y="50"/>
                  <a:pt x="85" y="49"/>
                </a:cubicBezTo>
                <a:cubicBezTo>
                  <a:pt x="86" y="49"/>
                  <a:pt x="87" y="47"/>
                  <a:pt x="86" y="46"/>
                </a:cubicBezTo>
                <a:cubicBezTo>
                  <a:pt x="79" y="38"/>
                  <a:pt x="79" y="38"/>
                  <a:pt x="79" y="38"/>
                </a:cubicBezTo>
                <a:cubicBezTo>
                  <a:pt x="74" y="34"/>
                  <a:pt x="63" y="23"/>
                  <a:pt x="54" y="16"/>
                </a:cubicBezTo>
                <a:cubicBezTo>
                  <a:pt x="39" y="24"/>
                  <a:pt x="39" y="24"/>
                  <a:pt x="39" y="24"/>
                </a:cubicBezTo>
                <a:cubicBezTo>
                  <a:pt x="38" y="24"/>
                  <a:pt x="37" y="24"/>
                  <a:pt x="36" y="24"/>
                </a:cubicBezTo>
                <a:cubicBezTo>
                  <a:pt x="34" y="24"/>
                  <a:pt x="32" y="23"/>
                  <a:pt x="30" y="22"/>
                </a:cubicBezTo>
                <a:cubicBezTo>
                  <a:pt x="29" y="20"/>
                  <a:pt x="29" y="18"/>
                  <a:pt x="29" y="16"/>
                </a:cubicBezTo>
                <a:cubicBezTo>
                  <a:pt x="30" y="14"/>
                  <a:pt x="31" y="13"/>
                  <a:pt x="33" y="12"/>
                </a:cubicBezTo>
                <a:cubicBezTo>
                  <a:pt x="34" y="11"/>
                  <a:pt x="34" y="11"/>
                  <a:pt x="34" y="11"/>
                </a:cubicBezTo>
                <a:cubicBezTo>
                  <a:pt x="27" y="12"/>
                  <a:pt x="27" y="12"/>
                  <a:pt x="27" y="12"/>
                </a:cubicBezTo>
                <a:cubicBezTo>
                  <a:pt x="13" y="25"/>
                  <a:pt x="13" y="25"/>
                  <a:pt x="13" y="25"/>
                </a:cubicBezTo>
                <a:cubicBezTo>
                  <a:pt x="21" y="34"/>
                  <a:pt x="21" y="34"/>
                  <a:pt x="21" y="34"/>
                </a:cubicBezTo>
                <a:cubicBezTo>
                  <a:pt x="21" y="34"/>
                  <a:pt x="31" y="26"/>
                  <a:pt x="31" y="26"/>
                </a:cubicBezTo>
                <a:cubicBezTo>
                  <a:pt x="32" y="25"/>
                  <a:pt x="34" y="25"/>
                  <a:pt x="35" y="25"/>
                </a:cubicBezTo>
                <a:cubicBezTo>
                  <a:pt x="37" y="25"/>
                  <a:pt x="39" y="26"/>
                  <a:pt x="41" y="27"/>
                </a:cubicBezTo>
                <a:cubicBezTo>
                  <a:pt x="41" y="28"/>
                  <a:pt x="42" y="29"/>
                  <a:pt x="42" y="31"/>
                </a:cubicBezTo>
                <a:cubicBezTo>
                  <a:pt x="43" y="31"/>
                  <a:pt x="43" y="31"/>
                  <a:pt x="44" y="31"/>
                </a:cubicBezTo>
                <a:cubicBezTo>
                  <a:pt x="46" y="31"/>
                  <a:pt x="48" y="31"/>
                  <a:pt x="49" y="33"/>
                </a:cubicBezTo>
                <a:cubicBezTo>
                  <a:pt x="51" y="35"/>
                  <a:pt x="51" y="38"/>
                  <a:pt x="49" y="41"/>
                </a:cubicBezTo>
                <a:cubicBezTo>
                  <a:pt x="51" y="41"/>
                  <a:pt x="52" y="42"/>
                  <a:pt x="52" y="43"/>
                </a:cubicBezTo>
                <a:cubicBezTo>
                  <a:pt x="54" y="45"/>
                  <a:pt x="54" y="49"/>
                  <a:pt x="53" y="51"/>
                </a:cubicBezTo>
                <a:cubicBezTo>
                  <a:pt x="54" y="51"/>
                  <a:pt x="54" y="52"/>
                  <a:pt x="55" y="53"/>
                </a:cubicBezTo>
                <a:cubicBezTo>
                  <a:pt x="56" y="52"/>
                  <a:pt x="56" y="52"/>
                  <a:pt x="56" y="52"/>
                </a:cubicBezTo>
                <a:cubicBezTo>
                  <a:pt x="62" y="57"/>
                  <a:pt x="62" y="57"/>
                  <a:pt x="62" y="57"/>
                </a:cubicBezTo>
                <a:cubicBezTo>
                  <a:pt x="63" y="58"/>
                  <a:pt x="63" y="58"/>
                  <a:pt x="64" y="58"/>
                </a:cubicBezTo>
                <a:cubicBezTo>
                  <a:pt x="64" y="59"/>
                  <a:pt x="65" y="59"/>
                  <a:pt x="65" y="59"/>
                </a:cubicBezTo>
                <a:cubicBezTo>
                  <a:pt x="66" y="59"/>
                  <a:pt x="66" y="59"/>
                  <a:pt x="67" y="59"/>
                </a:cubicBezTo>
                <a:close/>
                <a:moveTo>
                  <a:pt x="10" y="24"/>
                </a:moveTo>
                <a:cubicBezTo>
                  <a:pt x="24" y="9"/>
                  <a:pt x="24" y="9"/>
                  <a:pt x="24" y="9"/>
                </a:cubicBezTo>
                <a:cubicBezTo>
                  <a:pt x="14" y="0"/>
                  <a:pt x="14" y="0"/>
                  <a:pt x="14" y="0"/>
                </a:cubicBezTo>
                <a:cubicBezTo>
                  <a:pt x="0" y="14"/>
                  <a:pt x="0" y="14"/>
                  <a:pt x="0" y="14"/>
                </a:cubicBezTo>
                <a:lnTo>
                  <a:pt x="10" y="24"/>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9" name="Freeform 33">
            <a:extLst>
              <a:ext uri="{FF2B5EF4-FFF2-40B4-BE49-F238E27FC236}">
                <a16:creationId xmlns:a16="http://schemas.microsoft.com/office/drawing/2014/main" id="{722F1871-162E-4BB7-8A94-8A3D00D5857B}"/>
              </a:ext>
            </a:extLst>
          </p:cNvPr>
          <p:cNvSpPr>
            <a:spLocks noEditPoints="1"/>
          </p:cNvSpPr>
          <p:nvPr/>
        </p:nvSpPr>
        <p:spPr bwMode="auto">
          <a:xfrm>
            <a:off x="3673475" y="4786313"/>
            <a:ext cx="223837" cy="331788"/>
          </a:xfrm>
          <a:custGeom>
            <a:avLst/>
            <a:gdLst>
              <a:gd name="T0" fmla="*/ 27 w 59"/>
              <a:gd name="T1" fmla="*/ 43 h 87"/>
              <a:gd name="T2" fmla="*/ 32 w 59"/>
              <a:gd name="T3" fmla="*/ 43 h 87"/>
              <a:gd name="T4" fmla="*/ 32 w 59"/>
              <a:gd name="T5" fmla="*/ 68 h 87"/>
              <a:gd name="T6" fmla="*/ 27 w 59"/>
              <a:gd name="T7" fmla="*/ 68 h 87"/>
              <a:gd name="T8" fmla="*/ 27 w 59"/>
              <a:gd name="T9" fmla="*/ 43 h 87"/>
              <a:gd name="T10" fmla="*/ 29 w 59"/>
              <a:gd name="T11" fmla="*/ 0 h 87"/>
              <a:gd name="T12" fmla="*/ 0 w 59"/>
              <a:gd name="T13" fmla="*/ 30 h 87"/>
              <a:gd name="T14" fmla="*/ 6 w 59"/>
              <a:gd name="T15" fmla="*/ 48 h 87"/>
              <a:gd name="T16" fmla="*/ 13 w 59"/>
              <a:gd name="T17" fmla="*/ 62 h 87"/>
              <a:gd name="T18" fmla="*/ 19 w 59"/>
              <a:gd name="T19" fmla="*/ 68 h 87"/>
              <a:gd name="T20" fmla="*/ 22 w 59"/>
              <a:gd name="T21" fmla="*/ 68 h 87"/>
              <a:gd name="T22" fmla="*/ 22 w 59"/>
              <a:gd name="T23" fmla="*/ 43 h 87"/>
              <a:gd name="T24" fmla="*/ 18 w 59"/>
              <a:gd name="T25" fmla="*/ 43 h 87"/>
              <a:gd name="T26" fmla="*/ 9 w 59"/>
              <a:gd name="T27" fmla="*/ 34 h 87"/>
              <a:gd name="T28" fmla="*/ 18 w 59"/>
              <a:gd name="T29" fmla="*/ 25 h 87"/>
              <a:gd name="T30" fmla="*/ 27 w 59"/>
              <a:gd name="T31" fmla="*/ 34 h 87"/>
              <a:gd name="T32" fmla="*/ 25 w 59"/>
              <a:gd name="T33" fmla="*/ 38 h 87"/>
              <a:gd name="T34" fmla="*/ 33 w 59"/>
              <a:gd name="T35" fmla="*/ 38 h 87"/>
              <a:gd name="T36" fmla="*/ 32 w 59"/>
              <a:gd name="T37" fmla="*/ 34 h 87"/>
              <a:gd name="T38" fmla="*/ 41 w 59"/>
              <a:gd name="T39" fmla="*/ 25 h 87"/>
              <a:gd name="T40" fmla="*/ 50 w 59"/>
              <a:gd name="T41" fmla="*/ 34 h 87"/>
              <a:gd name="T42" fmla="*/ 41 w 59"/>
              <a:gd name="T43" fmla="*/ 43 h 87"/>
              <a:gd name="T44" fmla="*/ 37 w 59"/>
              <a:gd name="T45" fmla="*/ 43 h 87"/>
              <a:gd name="T46" fmla="*/ 37 w 59"/>
              <a:gd name="T47" fmla="*/ 68 h 87"/>
              <a:gd name="T48" fmla="*/ 40 w 59"/>
              <a:gd name="T49" fmla="*/ 68 h 87"/>
              <a:gd name="T50" fmla="*/ 46 w 59"/>
              <a:gd name="T51" fmla="*/ 62 h 87"/>
              <a:gd name="T52" fmla="*/ 53 w 59"/>
              <a:gd name="T53" fmla="*/ 48 h 87"/>
              <a:gd name="T54" fmla="*/ 59 w 59"/>
              <a:gd name="T55" fmla="*/ 30 h 87"/>
              <a:gd name="T56" fmla="*/ 29 w 59"/>
              <a:gd name="T57" fmla="*/ 0 h 87"/>
              <a:gd name="T58" fmla="*/ 14 w 59"/>
              <a:gd name="T59" fmla="*/ 34 h 87"/>
              <a:gd name="T60" fmla="*/ 18 w 59"/>
              <a:gd name="T61" fmla="*/ 38 h 87"/>
              <a:gd name="T62" fmla="*/ 22 w 59"/>
              <a:gd name="T63" fmla="*/ 34 h 87"/>
              <a:gd name="T64" fmla="*/ 18 w 59"/>
              <a:gd name="T65" fmla="*/ 30 h 87"/>
              <a:gd name="T66" fmla="*/ 14 w 59"/>
              <a:gd name="T67" fmla="*/ 34 h 87"/>
              <a:gd name="T68" fmla="*/ 45 w 59"/>
              <a:gd name="T69" fmla="*/ 34 h 87"/>
              <a:gd name="T70" fmla="*/ 41 w 59"/>
              <a:gd name="T71" fmla="*/ 30 h 87"/>
              <a:gd name="T72" fmla="*/ 37 w 59"/>
              <a:gd name="T73" fmla="*/ 34 h 87"/>
              <a:gd name="T74" fmla="*/ 41 w 59"/>
              <a:gd name="T75" fmla="*/ 38 h 87"/>
              <a:gd name="T76" fmla="*/ 45 w 59"/>
              <a:gd name="T77" fmla="*/ 34 h 87"/>
              <a:gd name="T78" fmla="*/ 43 w 59"/>
              <a:gd name="T79" fmla="*/ 76 h 87"/>
              <a:gd name="T80" fmla="*/ 41 w 59"/>
              <a:gd name="T81" fmla="*/ 73 h 87"/>
              <a:gd name="T82" fmla="*/ 18 w 59"/>
              <a:gd name="T83" fmla="*/ 73 h 87"/>
              <a:gd name="T84" fmla="*/ 15 w 59"/>
              <a:gd name="T85" fmla="*/ 76 h 87"/>
              <a:gd name="T86" fmla="*/ 18 w 59"/>
              <a:gd name="T87" fmla="*/ 78 h 87"/>
              <a:gd name="T88" fmla="*/ 41 w 59"/>
              <a:gd name="T89" fmla="*/ 78 h 87"/>
              <a:gd name="T90" fmla="*/ 43 w 59"/>
              <a:gd name="T91" fmla="*/ 76 h 87"/>
              <a:gd name="T92" fmla="*/ 41 w 59"/>
              <a:gd name="T93" fmla="*/ 84 h 87"/>
              <a:gd name="T94" fmla="*/ 38 w 59"/>
              <a:gd name="T95" fmla="*/ 82 h 87"/>
              <a:gd name="T96" fmla="*/ 21 w 59"/>
              <a:gd name="T97" fmla="*/ 82 h 87"/>
              <a:gd name="T98" fmla="*/ 18 w 59"/>
              <a:gd name="T99" fmla="*/ 84 h 87"/>
              <a:gd name="T100" fmla="*/ 21 w 59"/>
              <a:gd name="T101" fmla="*/ 87 h 87"/>
              <a:gd name="T102" fmla="*/ 38 w 59"/>
              <a:gd name="T103" fmla="*/ 87 h 87"/>
              <a:gd name="T104" fmla="*/ 41 w 59"/>
              <a:gd name="T105" fmla="*/ 8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9" h="87">
                <a:moveTo>
                  <a:pt x="27" y="43"/>
                </a:moveTo>
                <a:cubicBezTo>
                  <a:pt x="32" y="43"/>
                  <a:pt x="32" y="43"/>
                  <a:pt x="32" y="43"/>
                </a:cubicBezTo>
                <a:cubicBezTo>
                  <a:pt x="32" y="68"/>
                  <a:pt x="32" y="68"/>
                  <a:pt x="32" y="68"/>
                </a:cubicBezTo>
                <a:cubicBezTo>
                  <a:pt x="27" y="68"/>
                  <a:pt x="27" y="68"/>
                  <a:pt x="27" y="68"/>
                </a:cubicBezTo>
                <a:lnTo>
                  <a:pt x="27" y="43"/>
                </a:lnTo>
                <a:close/>
                <a:moveTo>
                  <a:pt x="29" y="0"/>
                </a:moveTo>
                <a:cubicBezTo>
                  <a:pt x="13" y="0"/>
                  <a:pt x="0" y="14"/>
                  <a:pt x="0" y="30"/>
                </a:cubicBezTo>
                <a:cubicBezTo>
                  <a:pt x="0" y="37"/>
                  <a:pt x="2" y="43"/>
                  <a:pt x="6" y="48"/>
                </a:cubicBezTo>
                <a:cubicBezTo>
                  <a:pt x="11" y="56"/>
                  <a:pt x="13" y="59"/>
                  <a:pt x="13" y="62"/>
                </a:cubicBezTo>
                <a:cubicBezTo>
                  <a:pt x="13" y="66"/>
                  <a:pt x="15" y="68"/>
                  <a:pt x="19" y="68"/>
                </a:cubicBezTo>
                <a:cubicBezTo>
                  <a:pt x="22" y="68"/>
                  <a:pt x="22" y="68"/>
                  <a:pt x="22" y="68"/>
                </a:cubicBezTo>
                <a:cubicBezTo>
                  <a:pt x="22" y="43"/>
                  <a:pt x="22" y="43"/>
                  <a:pt x="22" y="43"/>
                </a:cubicBezTo>
                <a:cubicBezTo>
                  <a:pt x="18" y="43"/>
                  <a:pt x="18" y="43"/>
                  <a:pt x="18" y="43"/>
                </a:cubicBezTo>
                <a:cubicBezTo>
                  <a:pt x="13" y="43"/>
                  <a:pt x="9" y="39"/>
                  <a:pt x="9" y="34"/>
                </a:cubicBezTo>
                <a:cubicBezTo>
                  <a:pt x="9" y="29"/>
                  <a:pt x="13" y="25"/>
                  <a:pt x="18" y="25"/>
                </a:cubicBezTo>
                <a:cubicBezTo>
                  <a:pt x="23" y="25"/>
                  <a:pt x="27" y="29"/>
                  <a:pt x="27" y="34"/>
                </a:cubicBezTo>
                <a:cubicBezTo>
                  <a:pt x="27" y="35"/>
                  <a:pt x="26" y="37"/>
                  <a:pt x="25" y="38"/>
                </a:cubicBezTo>
                <a:cubicBezTo>
                  <a:pt x="33" y="38"/>
                  <a:pt x="33" y="38"/>
                  <a:pt x="33" y="38"/>
                </a:cubicBezTo>
                <a:cubicBezTo>
                  <a:pt x="33" y="37"/>
                  <a:pt x="32" y="35"/>
                  <a:pt x="32" y="34"/>
                </a:cubicBezTo>
                <a:cubicBezTo>
                  <a:pt x="32" y="29"/>
                  <a:pt x="36" y="25"/>
                  <a:pt x="41" y="25"/>
                </a:cubicBezTo>
                <a:cubicBezTo>
                  <a:pt x="46" y="25"/>
                  <a:pt x="50" y="29"/>
                  <a:pt x="50" y="34"/>
                </a:cubicBezTo>
                <a:cubicBezTo>
                  <a:pt x="50" y="39"/>
                  <a:pt x="46" y="43"/>
                  <a:pt x="41" y="43"/>
                </a:cubicBezTo>
                <a:cubicBezTo>
                  <a:pt x="37" y="43"/>
                  <a:pt x="37" y="43"/>
                  <a:pt x="37" y="43"/>
                </a:cubicBezTo>
                <a:cubicBezTo>
                  <a:pt x="37" y="68"/>
                  <a:pt x="37" y="68"/>
                  <a:pt x="37" y="68"/>
                </a:cubicBezTo>
                <a:cubicBezTo>
                  <a:pt x="40" y="68"/>
                  <a:pt x="40" y="68"/>
                  <a:pt x="40" y="68"/>
                </a:cubicBezTo>
                <a:cubicBezTo>
                  <a:pt x="44" y="68"/>
                  <a:pt x="46" y="66"/>
                  <a:pt x="46" y="62"/>
                </a:cubicBezTo>
                <a:cubicBezTo>
                  <a:pt x="46" y="59"/>
                  <a:pt x="48" y="56"/>
                  <a:pt x="53" y="48"/>
                </a:cubicBezTo>
                <a:cubicBezTo>
                  <a:pt x="57" y="43"/>
                  <a:pt x="59" y="37"/>
                  <a:pt x="59" y="30"/>
                </a:cubicBezTo>
                <a:cubicBezTo>
                  <a:pt x="59" y="14"/>
                  <a:pt x="46" y="0"/>
                  <a:pt x="29" y="0"/>
                </a:cubicBezTo>
                <a:close/>
                <a:moveTo>
                  <a:pt x="14" y="34"/>
                </a:moveTo>
                <a:cubicBezTo>
                  <a:pt x="14" y="36"/>
                  <a:pt x="16" y="38"/>
                  <a:pt x="18" y="38"/>
                </a:cubicBezTo>
                <a:cubicBezTo>
                  <a:pt x="20" y="38"/>
                  <a:pt x="22" y="36"/>
                  <a:pt x="22" y="34"/>
                </a:cubicBezTo>
                <a:cubicBezTo>
                  <a:pt x="22" y="32"/>
                  <a:pt x="20" y="30"/>
                  <a:pt x="18" y="30"/>
                </a:cubicBezTo>
                <a:cubicBezTo>
                  <a:pt x="16" y="30"/>
                  <a:pt x="14" y="32"/>
                  <a:pt x="14" y="34"/>
                </a:cubicBezTo>
                <a:close/>
                <a:moveTo>
                  <a:pt x="45" y="34"/>
                </a:moveTo>
                <a:cubicBezTo>
                  <a:pt x="45" y="32"/>
                  <a:pt x="43" y="30"/>
                  <a:pt x="41" y="30"/>
                </a:cubicBezTo>
                <a:cubicBezTo>
                  <a:pt x="39" y="30"/>
                  <a:pt x="37" y="32"/>
                  <a:pt x="37" y="34"/>
                </a:cubicBezTo>
                <a:cubicBezTo>
                  <a:pt x="37" y="36"/>
                  <a:pt x="39" y="38"/>
                  <a:pt x="41" y="38"/>
                </a:cubicBezTo>
                <a:cubicBezTo>
                  <a:pt x="43" y="38"/>
                  <a:pt x="45" y="36"/>
                  <a:pt x="45" y="34"/>
                </a:cubicBezTo>
                <a:close/>
                <a:moveTo>
                  <a:pt x="43" y="76"/>
                </a:moveTo>
                <a:cubicBezTo>
                  <a:pt x="43" y="74"/>
                  <a:pt x="42" y="73"/>
                  <a:pt x="41" y="73"/>
                </a:cubicBezTo>
                <a:cubicBezTo>
                  <a:pt x="18" y="73"/>
                  <a:pt x="18" y="73"/>
                  <a:pt x="18" y="73"/>
                </a:cubicBezTo>
                <a:cubicBezTo>
                  <a:pt x="16" y="73"/>
                  <a:pt x="15" y="74"/>
                  <a:pt x="15" y="76"/>
                </a:cubicBezTo>
                <a:cubicBezTo>
                  <a:pt x="15" y="77"/>
                  <a:pt x="16" y="78"/>
                  <a:pt x="18" y="78"/>
                </a:cubicBezTo>
                <a:cubicBezTo>
                  <a:pt x="41" y="78"/>
                  <a:pt x="41" y="78"/>
                  <a:pt x="41" y="78"/>
                </a:cubicBezTo>
                <a:cubicBezTo>
                  <a:pt x="42" y="78"/>
                  <a:pt x="43" y="77"/>
                  <a:pt x="43" y="76"/>
                </a:cubicBezTo>
                <a:close/>
                <a:moveTo>
                  <a:pt x="41" y="84"/>
                </a:moveTo>
                <a:cubicBezTo>
                  <a:pt x="41" y="83"/>
                  <a:pt x="40" y="82"/>
                  <a:pt x="38" y="82"/>
                </a:cubicBezTo>
                <a:cubicBezTo>
                  <a:pt x="21" y="82"/>
                  <a:pt x="21" y="82"/>
                  <a:pt x="21" y="82"/>
                </a:cubicBezTo>
                <a:cubicBezTo>
                  <a:pt x="19" y="82"/>
                  <a:pt x="18" y="83"/>
                  <a:pt x="18" y="84"/>
                </a:cubicBezTo>
                <a:cubicBezTo>
                  <a:pt x="18" y="86"/>
                  <a:pt x="19" y="87"/>
                  <a:pt x="21" y="87"/>
                </a:cubicBezTo>
                <a:cubicBezTo>
                  <a:pt x="38" y="87"/>
                  <a:pt x="38" y="87"/>
                  <a:pt x="38" y="87"/>
                </a:cubicBezTo>
                <a:cubicBezTo>
                  <a:pt x="40" y="87"/>
                  <a:pt x="41" y="86"/>
                  <a:pt x="41" y="8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Oval 34">
            <a:extLst>
              <a:ext uri="{FF2B5EF4-FFF2-40B4-BE49-F238E27FC236}">
                <a16:creationId xmlns:a16="http://schemas.microsoft.com/office/drawing/2014/main" id="{CFC7D6AE-37F3-43AB-A788-C81BDC78D1F5}"/>
              </a:ext>
            </a:extLst>
          </p:cNvPr>
          <p:cNvSpPr>
            <a:spLocks noChangeArrowheads="1"/>
          </p:cNvSpPr>
          <p:nvPr/>
        </p:nvSpPr>
        <p:spPr bwMode="auto">
          <a:xfrm>
            <a:off x="4868863" y="2641600"/>
            <a:ext cx="2454275" cy="2457450"/>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grpSp>
        <p:nvGrpSpPr>
          <p:cNvPr id="62" name="Group 61">
            <a:extLst>
              <a:ext uri="{FF2B5EF4-FFF2-40B4-BE49-F238E27FC236}">
                <a16:creationId xmlns:a16="http://schemas.microsoft.com/office/drawing/2014/main" id="{D1809064-E44B-460A-97C0-AF30CEB229B7}"/>
              </a:ext>
            </a:extLst>
          </p:cNvPr>
          <p:cNvGrpSpPr/>
          <p:nvPr/>
        </p:nvGrpSpPr>
        <p:grpSpPr>
          <a:xfrm>
            <a:off x="5241410" y="3468206"/>
            <a:ext cx="1701802" cy="1057691"/>
            <a:chOff x="2438630" y="3081772"/>
            <a:chExt cx="1701802" cy="1057691"/>
          </a:xfrm>
        </p:grpSpPr>
        <p:sp>
          <p:nvSpPr>
            <p:cNvPr id="63" name="Text Placeholder 53">
              <a:extLst>
                <a:ext uri="{FF2B5EF4-FFF2-40B4-BE49-F238E27FC236}">
                  <a16:creationId xmlns:a16="http://schemas.microsoft.com/office/drawing/2014/main" id="{BDB10BF2-4846-4CF8-B097-9694F40C7C41}"/>
                </a:ext>
              </a:extLst>
            </p:cNvPr>
            <p:cNvSpPr txBox="1">
              <a:spLocks/>
            </p:cNvSpPr>
            <p:nvPr/>
          </p:nvSpPr>
          <p:spPr>
            <a:xfrm>
              <a:off x="2608408" y="3422314"/>
              <a:ext cx="1428114" cy="71714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64" name="Text Placeholder 56">
              <a:extLst>
                <a:ext uri="{FF2B5EF4-FFF2-40B4-BE49-F238E27FC236}">
                  <a16:creationId xmlns:a16="http://schemas.microsoft.com/office/drawing/2014/main" id="{D9803B21-6E60-44A6-9A29-FE6523DEE031}"/>
                </a:ext>
              </a:extLst>
            </p:cNvPr>
            <p:cNvSpPr txBox="1">
              <a:spLocks/>
            </p:cNvSpPr>
            <p:nvPr/>
          </p:nvSpPr>
          <p:spPr>
            <a:xfrm>
              <a:off x="2438630" y="308177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grpSp>
        <p:nvGrpSpPr>
          <p:cNvPr id="11" name="Group 10">
            <a:extLst>
              <a:ext uri="{FF2B5EF4-FFF2-40B4-BE49-F238E27FC236}">
                <a16:creationId xmlns:a16="http://schemas.microsoft.com/office/drawing/2014/main" id="{E1EACD1F-A7C2-4962-A85A-43248DA974D4}"/>
              </a:ext>
            </a:extLst>
          </p:cNvPr>
          <p:cNvGrpSpPr/>
          <p:nvPr/>
        </p:nvGrpSpPr>
        <p:grpSpPr>
          <a:xfrm>
            <a:off x="4767637" y="2343150"/>
            <a:ext cx="2703404" cy="815757"/>
            <a:chOff x="4767637" y="2343150"/>
            <a:chExt cx="2703404" cy="815757"/>
          </a:xfrm>
        </p:grpSpPr>
        <p:sp>
          <p:nvSpPr>
            <p:cNvPr id="43" name="Freeform 6">
              <a:extLst>
                <a:ext uri="{FF2B5EF4-FFF2-40B4-BE49-F238E27FC236}">
                  <a16:creationId xmlns:a16="http://schemas.microsoft.com/office/drawing/2014/main" id="{901DAD02-F8D3-40F7-967E-41D74A37CC11}"/>
                </a:ext>
              </a:extLst>
            </p:cNvPr>
            <p:cNvSpPr>
              <a:spLocks/>
            </p:cNvSpPr>
            <p:nvPr/>
          </p:nvSpPr>
          <p:spPr bwMode="auto">
            <a:xfrm>
              <a:off x="4767637" y="2343150"/>
              <a:ext cx="2664661" cy="777014"/>
            </a:xfrm>
            <a:custGeom>
              <a:avLst/>
              <a:gdLst>
                <a:gd name="T0" fmla="*/ 0 w 700"/>
                <a:gd name="T1" fmla="*/ 203 h 204"/>
                <a:gd name="T2" fmla="*/ 350 w 700"/>
                <a:gd name="T3" fmla="*/ 0 h 204"/>
                <a:gd name="T4" fmla="*/ 700 w 700"/>
                <a:gd name="T5" fmla="*/ 204 h 204"/>
              </a:gdLst>
              <a:ahLst/>
              <a:cxnLst>
                <a:cxn ang="0">
                  <a:pos x="T0" y="T1"/>
                </a:cxn>
                <a:cxn ang="0">
                  <a:pos x="T2" y="T3"/>
                </a:cxn>
                <a:cxn ang="0">
                  <a:pos x="T4" y="T5"/>
                </a:cxn>
              </a:cxnLst>
              <a:rect l="0" t="0" r="r" b="b"/>
              <a:pathLst>
                <a:path w="700" h="204">
                  <a:moveTo>
                    <a:pt x="0" y="203"/>
                  </a:moveTo>
                  <a:cubicBezTo>
                    <a:pt x="69" y="82"/>
                    <a:pt x="200" y="0"/>
                    <a:pt x="350" y="0"/>
                  </a:cubicBezTo>
                  <a:cubicBezTo>
                    <a:pt x="500" y="0"/>
                    <a:pt x="631" y="82"/>
                    <a:pt x="700" y="204"/>
                  </a:cubicBez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7" name="Group 6">
              <a:extLst>
                <a:ext uri="{FF2B5EF4-FFF2-40B4-BE49-F238E27FC236}">
                  <a16:creationId xmlns:a16="http://schemas.microsoft.com/office/drawing/2014/main" id="{EA003567-08FA-49C6-A9AB-E117CEA5AAD3}"/>
                </a:ext>
              </a:extLst>
            </p:cNvPr>
            <p:cNvGrpSpPr/>
            <p:nvPr/>
          </p:nvGrpSpPr>
          <p:grpSpPr>
            <a:xfrm>
              <a:off x="7079306" y="2693989"/>
              <a:ext cx="391735" cy="464918"/>
              <a:chOff x="7079306" y="2693989"/>
              <a:chExt cx="391735" cy="464918"/>
            </a:xfrm>
          </p:grpSpPr>
          <p:sp>
            <p:nvSpPr>
              <p:cNvPr id="50" name="Freeform 13">
                <a:extLst>
                  <a:ext uri="{FF2B5EF4-FFF2-40B4-BE49-F238E27FC236}">
                    <a16:creationId xmlns:a16="http://schemas.microsoft.com/office/drawing/2014/main" id="{B964B481-9750-4CE8-902D-4ED49B745D76}"/>
                  </a:ext>
                </a:extLst>
              </p:cNvPr>
              <p:cNvSpPr>
                <a:spLocks/>
              </p:cNvSpPr>
              <p:nvPr/>
            </p:nvSpPr>
            <p:spPr bwMode="auto">
              <a:xfrm>
                <a:off x="7079306" y="2693989"/>
                <a:ext cx="352992" cy="426174"/>
              </a:xfrm>
              <a:custGeom>
                <a:avLst/>
                <a:gdLst>
                  <a:gd name="T0" fmla="*/ 0 w 93"/>
                  <a:gd name="T1" fmla="*/ 0 h 112"/>
                  <a:gd name="T2" fmla="*/ 93 w 93"/>
                  <a:gd name="T3" fmla="*/ 112 h 112"/>
                </a:gdLst>
                <a:ahLst/>
                <a:cxnLst>
                  <a:cxn ang="0">
                    <a:pos x="T0" y="T1"/>
                  </a:cxn>
                  <a:cxn ang="0">
                    <a:pos x="T2" y="T3"/>
                  </a:cxn>
                </a:cxnLst>
                <a:rect l="0" t="0" r="r" b="b"/>
                <a:pathLst>
                  <a:path w="93" h="112">
                    <a:moveTo>
                      <a:pt x="0" y="0"/>
                    </a:moveTo>
                    <a:cubicBezTo>
                      <a:pt x="37" y="32"/>
                      <a:pt x="69" y="69"/>
                      <a:pt x="93" y="112"/>
                    </a:cubicBezTo>
                  </a:path>
                </a:pathLst>
              </a:custGeom>
              <a:noFill/>
              <a:ln w="38100" cap="rnd">
                <a:gradFill flip="none" rotWithShape="1">
                  <a:gsLst>
                    <a:gs pos="0">
                      <a:schemeClr val="accent4">
                        <a:alpha val="0"/>
                      </a:schemeClr>
                    </a:gs>
                    <a:gs pos="100000">
                      <a:schemeClr val="accent4"/>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1" name="Oval 14">
                <a:extLst>
                  <a:ext uri="{FF2B5EF4-FFF2-40B4-BE49-F238E27FC236}">
                    <a16:creationId xmlns:a16="http://schemas.microsoft.com/office/drawing/2014/main" id="{6798B743-AFAF-420C-9563-3F46A20209CE}"/>
                  </a:ext>
                </a:extLst>
              </p:cNvPr>
              <p:cNvSpPr>
                <a:spLocks noChangeArrowheads="1"/>
              </p:cNvSpPr>
              <p:nvPr/>
            </p:nvSpPr>
            <p:spPr bwMode="auto">
              <a:xfrm>
                <a:off x="7395707" y="3083573"/>
                <a:ext cx="75334" cy="75334"/>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10" name="Group 9">
            <a:extLst>
              <a:ext uri="{FF2B5EF4-FFF2-40B4-BE49-F238E27FC236}">
                <a16:creationId xmlns:a16="http://schemas.microsoft.com/office/drawing/2014/main" id="{D5A35A08-9598-4262-A2F7-711CCBD589EE}"/>
              </a:ext>
            </a:extLst>
          </p:cNvPr>
          <p:cNvGrpSpPr/>
          <p:nvPr/>
        </p:nvGrpSpPr>
        <p:grpSpPr>
          <a:xfrm>
            <a:off x="4569617" y="3074963"/>
            <a:ext cx="243220" cy="1551875"/>
            <a:chOff x="4569617" y="3074963"/>
            <a:chExt cx="243220" cy="1551875"/>
          </a:xfrm>
        </p:grpSpPr>
        <p:sp>
          <p:nvSpPr>
            <p:cNvPr id="44" name="Freeform 7">
              <a:extLst>
                <a:ext uri="{FF2B5EF4-FFF2-40B4-BE49-F238E27FC236}">
                  <a16:creationId xmlns:a16="http://schemas.microsoft.com/office/drawing/2014/main" id="{6EF63273-0B7B-4CBE-8865-4B741DEB1CEB}"/>
                </a:ext>
              </a:extLst>
            </p:cNvPr>
            <p:cNvSpPr>
              <a:spLocks/>
            </p:cNvSpPr>
            <p:nvPr/>
          </p:nvSpPr>
          <p:spPr bwMode="auto">
            <a:xfrm>
              <a:off x="4569617" y="3118011"/>
              <a:ext cx="198020" cy="1508827"/>
            </a:xfrm>
            <a:custGeom>
              <a:avLst/>
              <a:gdLst>
                <a:gd name="T0" fmla="*/ 52 w 52"/>
                <a:gd name="T1" fmla="*/ 396 h 396"/>
                <a:gd name="T2" fmla="*/ 0 w 52"/>
                <a:gd name="T3" fmla="*/ 198 h 396"/>
                <a:gd name="T4" fmla="*/ 52 w 52"/>
                <a:gd name="T5" fmla="*/ 0 h 396"/>
              </a:gdLst>
              <a:ahLst/>
              <a:cxnLst>
                <a:cxn ang="0">
                  <a:pos x="T0" y="T1"/>
                </a:cxn>
                <a:cxn ang="0">
                  <a:pos x="T2" y="T3"/>
                </a:cxn>
                <a:cxn ang="0">
                  <a:pos x="T4" y="T5"/>
                </a:cxn>
              </a:cxnLst>
              <a:rect l="0" t="0" r="r" b="b"/>
              <a:pathLst>
                <a:path w="52" h="396">
                  <a:moveTo>
                    <a:pt x="52" y="396"/>
                  </a:moveTo>
                  <a:cubicBezTo>
                    <a:pt x="19" y="337"/>
                    <a:pt x="0" y="270"/>
                    <a:pt x="0" y="198"/>
                  </a:cubicBezTo>
                  <a:cubicBezTo>
                    <a:pt x="0" y="126"/>
                    <a:pt x="19" y="59"/>
                    <a:pt x="52" y="0"/>
                  </a:cubicBezTo>
                </a:path>
              </a:pathLst>
            </a:custGeom>
            <a:noFill/>
            <a:ln w="38100" cap="rnd">
              <a:gradFill flip="none" rotWithShape="1">
                <a:gsLst>
                  <a:gs pos="0">
                    <a:schemeClr val="bg2">
                      <a:lumMod val="95000"/>
                    </a:schemeClr>
                  </a:gs>
                  <a:gs pos="100000">
                    <a:schemeClr val="bg2">
                      <a:lumMod val="85000"/>
                    </a:schemeClr>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6" name="Group 5">
              <a:extLst>
                <a:ext uri="{FF2B5EF4-FFF2-40B4-BE49-F238E27FC236}">
                  <a16:creationId xmlns:a16="http://schemas.microsoft.com/office/drawing/2014/main" id="{75394F7E-D58C-44D5-9225-FD0D63D4B271}"/>
                </a:ext>
              </a:extLst>
            </p:cNvPr>
            <p:cNvGrpSpPr/>
            <p:nvPr/>
          </p:nvGrpSpPr>
          <p:grpSpPr>
            <a:xfrm>
              <a:off x="4588988" y="3074963"/>
              <a:ext cx="223849" cy="563927"/>
              <a:chOff x="4588988" y="3074963"/>
              <a:chExt cx="223849" cy="563927"/>
            </a:xfrm>
          </p:grpSpPr>
          <p:sp>
            <p:nvSpPr>
              <p:cNvPr id="48" name="Freeform 11">
                <a:extLst>
                  <a:ext uri="{FF2B5EF4-FFF2-40B4-BE49-F238E27FC236}">
                    <a16:creationId xmlns:a16="http://schemas.microsoft.com/office/drawing/2014/main" id="{66E86889-C8A2-45FA-A23C-BEC18A9E80C0}"/>
                  </a:ext>
                </a:extLst>
              </p:cNvPr>
              <p:cNvSpPr>
                <a:spLocks/>
              </p:cNvSpPr>
              <p:nvPr/>
            </p:nvSpPr>
            <p:spPr bwMode="auto">
              <a:xfrm>
                <a:off x="4588988" y="3118011"/>
                <a:ext cx="182954" cy="520879"/>
              </a:xfrm>
              <a:custGeom>
                <a:avLst/>
                <a:gdLst>
                  <a:gd name="T0" fmla="*/ 0 w 48"/>
                  <a:gd name="T1" fmla="*/ 137 h 137"/>
                  <a:gd name="T2" fmla="*/ 48 w 48"/>
                  <a:gd name="T3" fmla="*/ 0 h 137"/>
                </a:gdLst>
                <a:ahLst/>
                <a:cxnLst>
                  <a:cxn ang="0">
                    <a:pos x="T0" y="T1"/>
                  </a:cxn>
                  <a:cxn ang="0">
                    <a:pos x="T2" y="T3"/>
                  </a:cxn>
                </a:cxnLst>
                <a:rect l="0" t="0" r="r" b="b"/>
                <a:pathLst>
                  <a:path w="48" h="137">
                    <a:moveTo>
                      <a:pt x="0" y="137"/>
                    </a:moveTo>
                    <a:cubicBezTo>
                      <a:pt x="7" y="89"/>
                      <a:pt x="23" y="43"/>
                      <a:pt x="48" y="0"/>
                    </a:cubicBezTo>
                  </a:path>
                </a:pathLst>
              </a:custGeom>
              <a:noFill/>
              <a:ln w="38100" cap="rnd">
                <a:gradFill flip="none" rotWithShape="1">
                  <a:gsLst>
                    <a:gs pos="0">
                      <a:schemeClr val="accent3">
                        <a:alpha val="0"/>
                      </a:schemeClr>
                    </a:gs>
                    <a:gs pos="100000">
                      <a:schemeClr val="accent3"/>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9" name="Freeform 12">
                <a:extLst>
                  <a:ext uri="{FF2B5EF4-FFF2-40B4-BE49-F238E27FC236}">
                    <a16:creationId xmlns:a16="http://schemas.microsoft.com/office/drawing/2014/main" id="{4FC1B851-A51F-4B18-9EF8-7D6F5C0BF158}"/>
                  </a:ext>
                </a:extLst>
              </p:cNvPr>
              <p:cNvSpPr>
                <a:spLocks/>
              </p:cNvSpPr>
              <p:nvPr/>
            </p:nvSpPr>
            <p:spPr bwMode="auto">
              <a:xfrm>
                <a:off x="4726741" y="3074963"/>
                <a:ext cx="86096" cy="83944"/>
              </a:xfrm>
              <a:custGeom>
                <a:avLst/>
                <a:gdLst>
                  <a:gd name="T0" fmla="*/ 17 w 23"/>
                  <a:gd name="T1" fmla="*/ 20 h 22"/>
                  <a:gd name="T2" fmla="*/ 20 w 23"/>
                  <a:gd name="T3" fmla="*/ 6 h 22"/>
                  <a:gd name="T4" fmla="*/ 6 w 23"/>
                  <a:gd name="T5" fmla="*/ 2 h 22"/>
                  <a:gd name="T6" fmla="*/ 3 w 23"/>
                  <a:gd name="T7" fmla="*/ 16 h 22"/>
                  <a:gd name="T8" fmla="*/ 17 w 23"/>
                  <a:gd name="T9" fmla="*/ 20 h 22"/>
                </a:gdLst>
                <a:ahLst/>
                <a:cxnLst>
                  <a:cxn ang="0">
                    <a:pos x="T0" y="T1"/>
                  </a:cxn>
                  <a:cxn ang="0">
                    <a:pos x="T2" y="T3"/>
                  </a:cxn>
                  <a:cxn ang="0">
                    <a:pos x="T4" y="T5"/>
                  </a:cxn>
                  <a:cxn ang="0">
                    <a:pos x="T6" y="T7"/>
                  </a:cxn>
                  <a:cxn ang="0">
                    <a:pos x="T8" y="T9"/>
                  </a:cxn>
                </a:cxnLst>
                <a:rect l="0" t="0" r="r" b="b"/>
                <a:pathLst>
                  <a:path w="23" h="22">
                    <a:moveTo>
                      <a:pt x="17" y="20"/>
                    </a:moveTo>
                    <a:cubicBezTo>
                      <a:pt x="21" y="17"/>
                      <a:pt x="23" y="11"/>
                      <a:pt x="20" y="6"/>
                    </a:cubicBezTo>
                    <a:cubicBezTo>
                      <a:pt x="17" y="1"/>
                      <a:pt x="11" y="0"/>
                      <a:pt x="6" y="2"/>
                    </a:cubicBezTo>
                    <a:cubicBezTo>
                      <a:pt x="2" y="5"/>
                      <a:pt x="0" y="11"/>
                      <a:pt x="3" y="16"/>
                    </a:cubicBezTo>
                    <a:cubicBezTo>
                      <a:pt x="6" y="21"/>
                      <a:pt x="12" y="22"/>
                      <a:pt x="17" y="2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9" name="Group 8">
            <a:extLst>
              <a:ext uri="{FF2B5EF4-FFF2-40B4-BE49-F238E27FC236}">
                <a16:creationId xmlns:a16="http://schemas.microsoft.com/office/drawing/2014/main" id="{2188BFBD-238A-4E3C-A00B-08A30142B294}"/>
              </a:ext>
            </a:extLst>
          </p:cNvPr>
          <p:cNvGrpSpPr/>
          <p:nvPr/>
        </p:nvGrpSpPr>
        <p:grpSpPr>
          <a:xfrm>
            <a:off x="4728894" y="4588094"/>
            <a:ext cx="2703404" cy="815757"/>
            <a:chOff x="4728894" y="4588094"/>
            <a:chExt cx="2703404" cy="815757"/>
          </a:xfrm>
        </p:grpSpPr>
        <p:sp>
          <p:nvSpPr>
            <p:cNvPr id="45" name="Freeform 8">
              <a:extLst>
                <a:ext uri="{FF2B5EF4-FFF2-40B4-BE49-F238E27FC236}">
                  <a16:creationId xmlns:a16="http://schemas.microsoft.com/office/drawing/2014/main" id="{CAFD81A6-BCEA-4E71-B13D-6D12FBEA8BFD}"/>
                </a:ext>
              </a:extLst>
            </p:cNvPr>
            <p:cNvSpPr>
              <a:spLocks/>
            </p:cNvSpPr>
            <p:nvPr/>
          </p:nvSpPr>
          <p:spPr bwMode="auto">
            <a:xfrm>
              <a:off x="4767637" y="4626837"/>
              <a:ext cx="2664661" cy="777014"/>
            </a:xfrm>
            <a:custGeom>
              <a:avLst/>
              <a:gdLst>
                <a:gd name="T0" fmla="*/ 700 w 700"/>
                <a:gd name="T1" fmla="*/ 0 h 204"/>
                <a:gd name="T2" fmla="*/ 350 w 700"/>
                <a:gd name="T3" fmla="*/ 204 h 204"/>
                <a:gd name="T4" fmla="*/ 0 w 700"/>
                <a:gd name="T5" fmla="*/ 0 h 204"/>
              </a:gdLst>
              <a:ahLst/>
              <a:cxnLst>
                <a:cxn ang="0">
                  <a:pos x="T0" y="T1"/>
                </a:cxn>
                <a:cxn ang="0">
                  <a:pos x="T2" y="T3"/>
                </a:cxn>
                <a:cxn ang="0">
                  <a:pos x="T4" y="T5"/>
                </a:cxn>
              </a:cxnLst>
              <a:rect l="0" t="0" r="r" b="b"/>
              <a:pathLst>
                <a:path w="700" h="204">
                  <a:moveTo>
                    <a:pt x="700" y="0"/>
                  </a:moveTo>
                  <a:cubicBezTo>
                    <a:pt x="631" y="122"/>
                    <a:pt x="500" y="204"/>
                    <a:pt x="350" y="204"/>
                  </a:cubicBezTo>
                  <a:cubicBezTo>
                    <a:pt x="200" y="204"/>
                    <a:pt x="69" y="122"/>
                    <a:pt x="0" y="0"/>
                  </a:cubicBezTo>
                </a:path>
              </a:pathLst>
            </a:custGeom>
            <a:noFill/>
            <a:ln w="38100" cap="rnd">
              <a:gradFill flip="none" rotWithShape="1">
                <a:gsLst>
                  <a:gs pos="0">
                    <a:schemeClr val="bg2">
                      <a:lumMod val="95000"/>
                    </a:schemeClr>
                  </a:gs>
                  <a:gs pos="100000">
                    <a:schemeClr val="bg2">
                      <a:lumMod val="85000"/>
                    </a:schemeClr>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5" name="Group 4">
              <a:extLst>
                <a:ext uri="{FF2B5EF4-FFF2-40B4-BE49-F238E27FC236}">
                  <a16:creationId xmlns:a16="http://schemas.microsoft.com/office/drawing/2014/main" id="{794DCD9D-E476-4507-BABE-3C3E3DBA80EE}"/>
                </a:ext>
              </a:extLst>
            </p:cNvPr>
            <p:cNvGrpSpPr/>
            <p:nvPr/>
          </p:nvGrpSpPr>
          <p:grpSpPr>
            <a:xfrm>
              <a:off x="4728894" y="4588094"/>
              <a:ext cx="393888" cy="462765"/>
              <a:chOff x="4728894" y="4588094"/>
              <a:chExt cx="393888" cy="462765"/>
            </a:xfrm>
          </p:grpSpPr>
          <p:sp>
            <p:nvSpPr>
              <p:cNvPr id="46" name="Freeform 9">
                <a:extLst>
                  <a:ext uri="{FF2B5EF4-FFF2-40B4-BE49-F238E27FC236}">
                    <a16:creationId xmlns:a16="http://schemas.microsoft.com/office/drawing/2014/main" id="{2A7406D2-CAF3-48E7-8E40-972CED831998}"/>
                  </a:ext>
                </a:extLst>
              </p:cNvPr>
              <p:cNvSpPr>
                <a:spLocks/>
              </p:cNvSpPr>
              <p:nvPr/>
            </p:nvSpPr>
            <p:spPr bwMode="auto">
              <a:xfrm>
                <a:off x="4767637" y="4626837"/>
                <a:ext cx="355145" cy="424022"/>
              </a:xfrm>
              <a:custGeom>
                <a:avLst/>
                <a:gdLst>
                  <a:gd name="T0" fmla="*/ 93 w 93"/>
                  <a:gd name="T1" fmla="*/ 111 h 111"/>
                  <a:gd name="T2" fmla="*/ 0 w 93"/>
                  <a:gd name="T3" fmla="*/ 0 h 111"/>
                </a:gdLst>
                <a:ahLst/>
                <a:cxnLst>
                  <a:cxn ang="0">
                    <a:pos x="T0" y="T1"/>
                  </a:cxn>
                  <a:cxn ang="0">
                    <a:pos x="T2" y="T3"/>
                  </a:cxn>
                </a:cxnLst>
                <a:rect l="0" t="0" r="r" b="b"/>
                <a:pathLst>
                  <a:path w="93" h="111">
                    <a:moveTo>
                      <a:pt x="93" y="111"/>
                    </a:moveTo>
                    <a:cubicBezTo>
                      <a:pt x="56" y="80"/>
                      <a:pt x="24" y="42"/>
                      <a:pt x="0" y="0"/>
                    </a:cubicBezTo>
                  </a:path>
                </a:pathLst>
              </a:custGeom>
              <a:noFill/>
              <a:ln w="38100" cap="rnd">
                <a:gradFill flip="none" rotWithShape="1">
                  <a:gsLst>
                    <a:gs pos="0">
                      <a:schemeClr val="accent2"/>
                    </a:gs>
                    <a:gs pos="100000">
                      <a:schemeClr val="accent2">
                        <a:alpha val="0"/>
                      </a:schemeClr>
                    </a:gs>
                  </a:gsLst>
                  <a:lin ang="27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7" name="Oval 10">
                <a:extLst>
                  <a:ext uri="{FF2B5EF4-FFF2-40B4-BE49-F238E27FC236}">
                    <a16:creationId xmlns:a16="http://schemas.microsoft.com/office/drawing/2014/main" id="{C637C997-2478-47C2-84A4-4A35272D19D6}"/>
                  </a:ext>
                </a:extLst>
              </p:cNvPr>
              <p:cNvSpPr>
                <a:spLocks noChangeArrowheads="1"/>
              </p:cNvSpPr>
              <p:nvPr/>
            </p:nvSpPr>
            <p:spPr bwMode="auto">
              <a:xfrm>
                <a:off x="4728894" y="4588094"/>
                <a:ext cx="77486" cy="77486"/>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12" name="Group 11">
            <a:extLst>
              <a:ext uri="{FF2B5EF4-FFF2-40B4-BE49-F238E27FC236}">
                <a16:creationId xmlns:a16="http://schemas.microsoft.com/office/drawing/2014/main" id="{E18170DD-938B-4F79-8B50-2208B5E3035C}"/>
              </a:ext>
            </a:extLst>
          </p:cNvPr>
          <p:cNvGrpSpPr/>
          <p:nvPr/>
        </p:nvGrpSpPr>
        <p:grpSpPr>
          <a:xfrm>
            <a:off x="7387097" y="3170110"/>
            <a:ext cx="243221" cy="1501928"/>
            <a:chOff x="7387097" y="3170110"/>
            <a:chExt cx="243221" cy="1501928"/>
          </a:xfrm>
        </p:grpSpPr>
        <p:sp>
          <p:nvSpPr>
            <p:cNvPr id="42" name="Freeform 5">
              <a:extLst>
                <a:ext uri="{FF2B5EF4-FFF2-40B4-BE49-F238E27FC236}">
                  <a16:creationId xmlns:a16="http://schemas.microsoft.com/office/drawing/2014/main" id="{E9A20D2C-F986-4D8E-A49B-B1DDCDDE055B}"/>
                </a:ext>
              </a:extLst>
            </p:cNvPr>
            <p:cNvSpPr>
              <a:spLocks/>
            </p:cNvSpPr>
            <p:nvPr/>
          </p:nvSpPr>
          <p:spPr bwMode="auto">
            <a:xfrm>
              <a:off x="7432298" y="3170110"/>
              <a:ext cx="198020" cy="1456728"/>
            </a:xfrm>
            <a:custGeom>
              <a:avLst/>
              <a:gdLst>
                <a:gd name="T0" fmla="*/ 0 w 52"/>
                <a:gd name="T1" fmla="*/ 0 h 395"/>
                <a:gd name="T2" fmla="*/ 52 w 52"/>
                <a:gd name="T3" fmla="*/ 197 h 395"/>
                <a:gd name="T4" fmla="*/ 0 w 52"/>
                <a:gd name="T5" fmla="*/ 395 h 395"/>
                <a:gd name="connsiteX0" fmla="*/ 722 w 10000"/>
                <a:gd name="connsiteY0" fmla="*/ 0 h 9779"/>
                <a:gd name="connsiteX1" fmla="*/ 10000 w 10000"/>
                <a:gd name="connsiteY1" fmla="*/ 4766 h 9779"/>
                <a:gd name="connsiteX2" fmla="*/ 0 w 10000"/>
                <a:gd name="connsiteY2" fmla="*/ 9779 h 9779"/>
                <a:gd name="connsiteX0" fmla="*/ 1203 w 10000"/>
                <a:gd name="connsiteY0" fmla="*/ 0 h 9887"/>
                <a:gd name="connsiteX1" fmla="*/ 10000 w 10000"/>
                <a:gd name="connsiteY1" fmla="*/ 4761 h 9887"/>
                <a:gd name="connsiteX2" fmla="*/ 0 w 10000"/>
                <a:gd name="connsiteY2" fmla="*/ 9887 h 9887"/>
                <a:gd name="connsiteX0" fmla="*/ 1203 w 10000"/>
                <a:gd name="connsiteY0" fmla="*/ 0 h 10000"/>
                <a:gd name="connsiteX1" fmla="*/ 10000 w 10000"/>
                <a:gd name="connsiteY1" fmla="*/ 4815 h 10000"/>
                <a:gd name="connsiteX2" fmla="*/ 0 w 10000"/>
                <a:gd name="connsiteY2" fmla="*/ 10000 h 10000"/>
              </a:gdLst>
              <a:ahLst/>
              <a:cxnLst>
                <a:cxn ang="0">
                  <a:pos x="connsiteX0" y="connsiteY0"/>
                </a:cxn>
                <a:cxn ang="0">
                  <a:pos x="connsiteX1" y="connsiteY1"/>
                </a:cxn>
                <a:cxn ang="0">
                  <a:pos x="connsiteX2" y="connsiteY2"/>
                </a:cxn>
              </a:cxnLst>
              <a:rect l="l" t="t" r="r" b="b"/>
              <a:pathLst>
                <a:path w="10000" h="10000">
                  <a:moveTo>
                    <a:pt x="1203" y="0"/>
                  </a:moveTo>
                  <a:cubicBezTo>
                    <a:pt x="7068" y="1518"/>
                    <a:pt x="10000" y="2956"/>
                    <a:pt x="10000" y="4815"/>
                  </a:cubicBezTo>
                  <a:cubicBezTo>
                    <a:pt x="10000" y="6701"/>
                    <a:pt x="6346" y="8455"/>
                    <a:pt x="0" y="10000"/>
                  </a:cubicBezTo>
                </a:path>
              </a:pathLst>
            </a:custGeom>
            <a:noFill/>
            <a:ln w="38100" cap="rnd">
              <a:gradFill flip="none" rotWithShape="1">
                <a:gsLst>
                  <a:gs pos="0">
                    <a:schemeClr val="bg2">
                      <a:lumMod val="95000"/>
                    </a:schemeClr>
                  </a:gs>
                  <a:gs pos="100000">
                    <a:schemeClr val="bg2">
                      <a:lumMod val="85000"/>
                    </a:schemeClr>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8" name="Group 7">
              <a:extLst>
                <a:ext uri="{FF2B5EF4-FFF2-40B4-BE49-F238E27FC236}">
                  <a16:creationId xmlns:a16="http://schemas.microsoft.com/office/drawing/2014/main" id="{21E4826E-1F18-4443-A5E3-20016FFA7041}"/>
                </a:ext>
              </a:extLst>
            </p:cNvPr>
            <p:cNvGrpSpPr/>
            <p:nvPr/>
          </p:nvGrpSpPr>
          <p:grpSpPr>
            <a:xfrm>
              <a:off x="7387097" y="4103806"/>
              <a:ext cx="223850" cy="568232"/>
              <a:chOff x="7387097" y="4103806"/>
              <a:chExt cx="223850" cy="568232"/>
            </a:xfrm>
          </p:grpSpPr>
          <p:sp>
            <p:nvSpPr>
              <p:cNvPr id="52" name="Freeform 15">
                <a:extLst>
                  <a:ext uri="{FF2B5EF4-FFF2-40B4-BE49-F238E27FC236}">
                    <a16:creationId xmlns:a16="http://schemas.microsoft.com/office/drawing/2014/main" id="{5DFD21CC-8AA6-466E-8892-88798C146F78}"/>
                  </a:ext>
                </a:extLst>
              </p:cNvPr>
              <p:cNvSpPr>
                <a:spLocks/>
              </p:cNvSpPr>
              <p:nvPr/>
            </p:nvSpPr>
            <p:spPr bwMode="auto">
              <a:xfrm>
                <a:off x="7427993" y="4103806"/>
                <a:ext cx="182954" cy="527337"/>
              </a:xfrm>
              <a:custGeom>
                <a:avLst/>
                <a:gdLst>
                  <a:gd name="T0" fmla="*/ 48 w 48"/>
                  <a:gd name="T1" fmla="*/ 0 h 138"/>
                  <a:gd name="T2" fmla="*/ 0 w 48"/>
                  <a:gd name="T3" fmla="*/ 138 h 138"/>
                </a:gdLst>
                <a:ahLst/>
                <a:cxnLst>
                  <a:cxn ang="0">
                    <a:pos x="T0" y="T1"/>
                  </a:cxn>
                  <a:cxn ang="0">
                    <a:pos x="T2" y="T3"/>
                  </a:cxn>
                </a:cxnLst>
                <a:rect l="0" t="0" r="r" b="b"/>
                <a:pathLst>
                  <a:path w="48" h="138">
                    <a:moveTo>
                      <a:pt x="48" y="0"/>
                    </a:moveTo>
                    <a:cubicBezTo>
                      <a:pt x="41" y="48"/>
                      <a:pt x="25" y="95"/>
                      <a:pt x="0" y="138"/>
                    </a:cubicBezTo>
                  </a:path>
                </a:pathLst>
              </a:custGeom>
              <a:noFill/>
              <a:ln w="38100" cap="rnd">
                <a:gradFill flip="none" rotWithShape="1">
                  <a:gsLst>
                    <a:gs pos="0">
                      <a:schemeClr val="accent6">
                        <a:alpha val="0"/>
                      </a:schemeClr>
                    </a:gs>
                    <a:gs pos="100000">
                      <a:schemeClr val="accent6"/>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53" name="Freeform 16">
                <a:extLst>
                  <a:ext uri="{FF2B5EF4-FFF2-40B4-BE49-F238E27FC236}">
                    <a16:creationId xmlns:a16="http://schemas.microsoft.com/office/drawing/2014/main" id="{235D43D6-651E-42D4-9838-8FA9D6292099}"/>
                  </a:ext>
                </a:extLst>
              </p:cNvPr>
              <p:cNvSpPr>
                <a:spLocks/>
              </p:cNvSpPr>
              <p:nvPr/>
            </p:nvSpPr>
            <p:spPr bwMode="auto">
              <a:xfrm>
                <a:off x="7387097" y="4585942"/>
                <a:ext cx="88249" cy="86096"/>
              </a:xfrm>
              <a:custGeom>
                <a:avLst/>
                <a:gdLst>
                  <a:gd name="T0" fmla="*/ 6 w 23"/>
                  <a:gd name="T1" fmla="*/ 3 h 23"/>
                  <a:gd name="T2" fmla="*/ 3 w 23"/>
                  <a:gd name="T3" fmla="*/ 17 h 23"/>
                  <a:gd name="T4" fmla="*/ 17 w 23"/>
                  <a:gd name="T5" fmla="*/ 20 h 23"/>
                  <a:gd name="T6" fmla="*/ 20 w 23"/>
                  <a:gd name="T7" fmla="*/ 6 h 23"/>
                  <a:gd name="T8" fmla="*/ 6 w 23"/>
                  <a:gd name="T9" fmla="*/ 3 h 23"/>
                </a:gdLst>
                <a:ahLst/>
                <a:cxnLst>
                  <a:cxn ang="0">
                    <a:pos x="T0" y="T1"/>
                  </a:cxn>
                  <a:cxn ang="0">
                    <a:pos x="T2" y="T3"/>
                  </a:cxn>
                  <a:cxn ang="0">
                    <a:pos x="T4" y="T5"/>
                  </a:cxn>
                  <a:cxn ang="0">
                    <a:pos x="T6" y="T7"/>
                  </a:cxn>
                  <a:cxn ang="0">
                    <a:pos x="T8" y="T9"/>
                  </a:cxn>
                </a:cxnLst>
                <a:rect l="0" t="0" r="r" b="b"/>
                <a:pathLst>
                  <a:path w="23" h="23">
                    <a:moveTo>
                      <a:pt x="6" y="3"/>
                    </a:moveTo>
                    <a:cubicBezTo>
                      <a:pt x="2" y="6"/>
                      <a:pt x="0" y="12"/>
                      <a:pt x="3" y="17"/>
                    </a:cubicBezTo>
                    <a:cubicBezTo>
                      <a:pt x="6" y="21"/>
                      <a:pt x="12" y="23"/>
                      <a:pt x="17" y="20"/>
                    </a:cubicBezTo>
                    <a:cubicBezTo>
                      <a:pt x="21" y="17"/>
                      <a:pt x="23" y="11"/>
                      <a:pt x="20" y="6"/>
                    </a:cubicBezTo>
                    <a:cubicBezTo>
                      <a:pt x="17" y="2"/>
                      <a:pt x="11" y="0"/>
                      <a:pt x="6" y="3"/>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grpSp>
        <p:nvGrpSpPr>
          <p:cNvPr id="2" name="Group 1">
            <a:extLst>
              <a:ext uri="{FF2B5EF4-FFF2-40B4-BE49-F238E27FC236}">
                <a16:creationId xmlns:a16="http://schemas.microsoft.com/office/drawing/2014/main" id="{775376CF-B0CB-4FDD-AF38-C4B00951739E}"/>
              </a:ext>
            </a:extLst>
          </p:cNvPr>
          <p:cNvGrpSpPr/>
          <p:nvPr/>
        </p:nvGrpSpPr>
        <p:grpSpPr>
          <a:xfrm>
            <a:off x="8969303" y="2532261"/>
            <a:ext cx="1255785" cy="658614"/>
            <a:chOff x="8940728" y="2617986"/>
            <a:chExt cx="1255785" cy="658614"/>
          </a:xfrm>
        </p:grpSpPr>
        <p:sp>
          <p:nvSpPr>
            <p:cNvPr id="57" name="Text Placeholder 53">
              <a:extLst>
                <a:ext uri="{FF2B5EF4-FFF2-40B4-BE49-F238E27FC236}">
                  <a16:creationId xmlns:a16="http://schemas.microsoft.com/office/drawing/2014/main" id="{591E444B-212C-4DAF-A6E9-2982DA4E902B}"/>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58" name="Text Placeholder 56">
              <a:extLst>
                <a:ext uri="{FF2B5EF4-FFF2-40B4-BE49-F238E27FC236}">
                  <a16:creationId xmlns:a16="http://schemas.microsoft.com/office/drawing/2014/main" id="{158A5C41-1146-468E-BA14-2A75983B100F}"/>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59" name="Group 58">
            <a:extLst>
              <a:ext uri="{FF2B5EF4-FFF2-40B4-BE49-F238E27FC236}">
                <a16:creationId xmlns:a16="http://schemas.microsoft.com/office/drawing/2014/main" id="{22D8C2F5-7EDE-45F4-B2D2-C68E21DC2758}"/>
              </a:ext>
            </a:extLst>
          </p:cNvPr>
          <p:cNvGrpSpPr/>
          <p:nvPr/>
        </p:nvGrpSpPr>
        <p:grpSpPr>
          <a:xfrm>
            <a:off x="8969303" y="4721552"/>
            <a:ext cx="1255785" cy="658614"/>
            <a:chOff x="8940728" y="2617986"/>
            <a:chExt cx="1255785" cy="658614"/>
          </a:xfrm>
        </p:grpSpPr>
        <p:sp>
          <p:nvSpPr>
            <p:cNvPr id="60" name="Text Placeholder 53">
              <a:extLst>
                <a:ext uri="{FF2B5EF4-FFF2-40B4-BE49-F238E27FC236}">
                  <a16:creationId xmlns:a16="http://schemas.microsoft.com/office/drawing/2014/main" id="{BB3D9945-46FA-413C-9B6A-B48A174BF878}"/>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61" name="Text Placeholder 56">
              <a:extLst>
                <a:ext uri="{FF2B5EF4-FFF2-40B4-BE49-F238E27FC236}">
                  <a16:creationId xmlns:a16="http://schemas.microsoft.com/office/drawing/2014/main" id="{04ED34A5-039F-404E-89AF-66F79CD4C03E}"/>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3" name="Group 2">
            <a:extLst>
              <a:ext uri="{FF2B5EF4-FFF2-40B4-BE49-F238E27FC236}">
                <a16:creationId xmlns:a16="http://schemas.microsoft.com/office/drawing/2014/main" id="{BB4A7FE7-DED9-47DC-8191-F9D4AEC7943E}"/>
              </a:ext>
            </a:extLst>
          </p:cNvPr>
          <p:cNvGrpSpPr/>
          <p:nvPr/>
        </p:nvGrpSpPr>
        <p:grpSpPr>
          <a:xfrm>
            <a:off x="1957921" y="2532261"/>
            <a:ext cx="1252378" cy="658614"/>
            <a:chOff x="1957921" y="2532261"/>
            <a:chExt cx="1252378" cy="658614"/>
          </a:xfrm>
        </p:grpSpPr>
        <p:sp>
          <p:nvSpPr>
            <p:cNvPr id="70" name="Text Placeholder 53">
              <a:extLst>
                <a:ext uri="{FF2B5EF4-FFF2-40B4-BE49-F238E27FC236}">
                  <a16:creationId xmlns:a16="http://schemas.microsoft.com/office/drawing/2014/main" id="{F1BBD50F-C7B1-4314-9CE5-33C7B3E193C7}"/>
                </a:ext>
              </a:extLst>
            </p:cNvPr>
            <p:cNvSpPr txBox="1">
              <a:spLocks/>
            </p:cNvSpPr>
            <p:nvPr/>
          </p:nvSpPr>
          <p:spPr>
            <a:xfrm>
              <a:off x="1957921" y="2722006"/>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1" name="Text Placeholder 56">
              <a:extLst>
                <a:ext uri="{FF2B5EF4-FFF2-40B4-BE49-F238E27FC236}">
                  <a16:creationId xmlns:a16="http://schemas.microsoft.com/office/drawing/2014/main" id="{EB0D5B83-02A2-4A5A-85D6-1AFC81EB709B}"/>
                </a:ext>
              </a:extLst>
            </p:cNvPr>
            <p:cNvSpPr txBox="1">
              <a:spLocks/>
            </p:cNvSpPr>
            <p:nvPr/>
          </p:nvSpPr>
          <p:spPr>
            <a:xfrm>
              <a:off x="2192345" y="253226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nvGrpSpPr>
          <p:cNvPr id="4" name="Group 3">
            <a:extLst>
              <a:ext uri="{FF2B5EF4-FFF2-40B4-BE49-F238E27FC236}">
                <a16:creationId xmlns:a16="http://schemas.microsoft.com/office/drawing/2014/main" id="{85BA5394-F199-406E-9EBE-272FF4047F51}"/>
              </a:ext>
            </a:extLst>
          </p:cNvPr>
          <p:cNvGrpSpPr/>
          <p:nvPr/>
        </p:nvGrpSpPr>
        <p:grpSpPr>
          <a:xfrm>
            <a:off x="1957921" y="4721552"/>
            <a:ext cx="1252378" cy="658614"/>
            <a:chOff x="1957921" y="4721552"/>
            <a:chExt cx="1252378" cy="658614"/>
          </a:xfrm>
        </p:grpSpPr>
        <p:sp>
          <p:nvSpPr>
            <p:cNvPr id="73" name="Text Placeholder 53">
              <a:extLst>
                <a:ext uri="{FF2B5EF4-FFF2-40B4-BE49-F238E27FC236}">
                  <a16:creationId xmlns:a16="http://schemas.microsoft.com/office/drawing/2014/main" id="{B9B449C6-A1E1-4DC3-9E0F-8F86D112EACF}"/>
                </a:ext>
              </a:extLst>
            </p:cNvPr>
            <p:cNvSpPr txBox="1">
              <a:spLocks/>
            </p:cNvSpPr>
            <p:nvPr/>
          </p:nvSpPr>
          <p:spPr>
            <a:xfrm>
              <a:off x="1957921" y="4911297"/>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4" name="Text Placeholder 56">
              <a:extLst>
                <a:ext uri="{FF2B5EF4-FFF2-40B4-BE49-F238E27FC236}">
                  <a16:creationId xmlns:a16="http://schemas.microsoft.com/office/drawing/2014/main" id="{8D41431A-0607-46D6-8A60-4B68ABA769BE}"/>
                </a:ext>
              </a:extLst>
            </p:cNvPr>
            <p:cNvSpPr txBox="1">
              <a:spLocks/>
            </p:cNvSpPr>
            <p:nvPr/>
          </p:nvSpPr>
          <p:spPr>
            <a:xfrm>
              <a:off x="2198695" y="4721552"/>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sp>
        <p:nvSpPr>
          <p:cNvPr id="75" name="Rectangle 74">
            <a:extLst>
              <a:ext uri="{FF2B5EF4-FFF2-40B4-BE49-F238E27FC236}">
                <a16:creationId xmlns:a16="http://schemas.microsoft.com/office/drawing/2014/main" id="{8BFDDBE1-6E91-4AE1-926E-706725DA2681}"/>
              </a:ext>
            </a:extLst>
          </p:cNvPr>
          <p:cNvSpPr>
            <a:spLocks noChangeArrowheads="1"/>
          </p:cNvSpPr>
          <p:nvPr/>
        </p:nvSpPr>
        <p:spPr bwMode="auto">
          <a:xfrm>
            <a:off x="4375983"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spTree>
    <p:extLst>
      <p:ext uri="{BB962C8B-B14F-4D97-AF65-F5344CB8AC3E}">
        <p14:creationId xmlns:p14="http://schemas.microsoft.com/office/powerpoint/2010/main" val="3901881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p:cTn id="7" dur="750" fill="hold"/>
                                        <p:tgtEl>
                                          <p:spTgt spid="40"/>
                                        </p:tgtEl>
                                        <p:attrNameLst>
                                          <p:attrName>ppt_w</p:attrName>
                                        </p:attrNameLst>
                                      </p:cBhvr>
                                      <p:tavLst>
                                        <p:tav tm="0">
                                          <p:val>
                                            <p:fltVal val="0"/>
                                          </p:val>
                                        </p:tav>
                                        <p:tav tm="100000">
                                          <p:val>
                                            <p:strVal val="#ppt_w"/>
                                          </p:val>
                                        </p:tav>
                                      </p:tavLst>
                                    </p:anim>
                                    <p:anim calcmode="lin" valueType="num">
                                      <p:cBhvr>
                                        <p:cTn id="8" dur="750" fill="hold"/>
                                        <p:tgtEl>
                                          <p:spTgt spid="40"/>
                                        </p:tgtEl>
                                        <p:attrNameLst>
                                          <p:attrName>ppt_h</p:attrName>
                                        </p:attrNameLst>
                                      </p:cBhvr>
                                      <p:tavLst>
                                        <p:tav tm="0">
                                          <p:val>
                                            <p:fltVal val="0"/>
                                          </p:val>
                                        </p:tav>
                                        <p:tav tm="100000">
                                          <p:val>
                                            <p:strVal val="#ppt_h"/>
                                          </p:val>
                                        </p:tav>
                                      </p:tavLst>
                                    </p:anim>
                                    <p:animEffect transition="in" filter="fade">
                                      <p:cBhvr>
                                        <p:cTn id="9" dur="750"/>
                                        <p:tgtEl>
                                          <p:spTgt spid="40"/>
                                        </p:tgtEl>
                                      </p:cBhvr>
                                    </p:animEffect>
                                  </p:childTnLst>
                                </p:cTn>
                              </p:par>
                              <p:par>
                                <p:cTn id="10" presetID="22" presetClass="entr" presetSubtype="2" fill="hold" nodeType="withEffect">
                                  <p:stCondLst>
                                    <p:cond delay="250"/>
                                  </p:stCondLst>
                                  <p:childTnLst>
                                    <p:set>
                                      <p:cBhvr>
                                        <p:cTn id="11" dur="1" fill="hold">
                                          <p:stCondLst>
                                            <p:cond delay="0"/>
                                          </p:stCondLst>
                                        </p:cTn>
                                        <p:tgtEl>
                                          <p:spTgt spid="9"/>
                                        </p:tgtEl>
                                        <p:attrNameLst>
                                          <p:attrName>style.visibility</p:attrName>
                                        </p:attrNameLst>
                                      </p:cBhvr>
                                      <p:to>
                                        <p:strVal val="visible"/>
                                      </p:to>
                                    </p:set>
                                    <p:animEffect transition="in" filter="wipe(right)">
                                      <p:cBhvr>
                                        <p:cTn id="12" dur="1000"/>
                                        <p:tgtEl>
                                          <p:spTgt spid="9"/>
                                        </p:tgtEl>
                                      </p:cBhvr>
                                    </p:animEffect>
                                  </p:childTnLst>
                                </p:cTn>
                              </p:par>
                              <p:par>
                                <p:cTn id="13" presetID="22" presetClass="entr" presetSubtype="4" fill="hold" nodeType="withEffect">
                                  <p:stCondLst>
                                    <p:cond delay="850"/>
                                  </p:stCondLst>
                                  <p:childTnLst>
                                    <p:set>
                                      <p:cBhvr>
                                        <p:cTn id="14" dur="1" fill="hold">
                                          <p:stCondLst>
                                            <p:cond delay="0"/>
                                          </p:stCondLst>
                                        </p:cTn>
                                        <p:tgtEl>
                                          <p:spTgt spid="10"/>
                                        </p:tgtEl>
                                        <p:attrNameLst>
                                          <p:attrName>style.visibility</p:attrName>
                                        </p:attrNameLst>
                                      </p:cBhvr>
                                      <p:to>
                                        <p:strVal val="visible"/>
                                      </p:to>
                                    </p:set>
                                    <p:animEffect transition="in" filter="wipe(down)">
                                      <p:cBhvr>
                                        <p:cTn id="15" dur="1000"/>
                                        <p:tgtEl>
                                          <p:spTgt spid="10"/>
                                        </p:tgtEl>
                                      </p:cBhvr>
                                    </p:animEffect>
                                  </p:childTnLst>
                                </p:cTn>
                              </p:par>
                              <p:par>
                                <p:cTn id="16" presetID="22" presetClass="entr" presetSubtype="8" fill="hold" nodeType="withEffect">
                                  <p:stCondLst>
                                    <p:cond delay="1300"/>
                                  </p:stCondLst>
                                  <p:childTnLst>
                                    <p:set>
                                      <p:cBhvr>
                                        <p:cTn id="17" dur="1" fill="hold">
                                          <p:stCondLst>
                                            <p:cond delay="0"/>
                                          </p:stCondLst>
                                        </p:cTn>
                                        <p:tgtEl>
                                          <p:spTgt spid="11"/>
                                        </p:tgtEl>
                                        <p:attrNameLst>
                                          <p:attrName>style.visibility</p:attrName>
                                        </p:attrNameLst>
                                      </p:cBhvr>
                                      <p:to>
                                        <p:strVal val="visible"/>
                                      </p:to>
                                    </p:set>
                                    <p:animEffect transition="in" filter="wipe(left)">
                                      <p:cBhvr>
                                        <p:cTn id="18" dur="1000"/>
                                        <p:tgtEl>
                                          <p:spTgt spid="11"/>
                                        </p:tgtEl>
                                      </p:cBhvr>
                                    </p:animEffect>
                                  </p:childTnLst>
                                </p:cTn>
                              </p:par>
                              <p:par>
                                <p:cTn id="19" presetID="22" presetClass="entr" presetSubtype="1" fill="hold" nodeType="withEffect">
                                  <p:stCondLst>
                                    <p:cond delay="1850"/>
                                  </p:stCondLst>
                                  <p:childTnLst>
                                    <p:set>
                                      <p:cBhvr>
                                        <p:cTn id="20" dur="1" fill="hold">
                                          <p:stCondLst>
                                            <p:cond delay="0"/>
                                          </p:stCondLst>
                                        </p:cTn>
                                        <p:tgtEl>
                                          <p:spTgt spid="12"/>
                                        </p:tgtEl>
                                        <p:attrNameLst>
                                          <p:attrName>style.visibility</p:attrName>
                                        </p:attrNameLst>
                                      </p:cBhvr>
                                      <p:to>
                                        <p:strVal val="visible"/>
                                      </p:to>
                                    </p:set>
                                    <p:animEffect transition="in" filter="wipe(up)">
                                      <p:cBhvr>
                                        <p:cTn id="21" dur="1000"/>
                                        <p:tgtEl>
                                          <p:spTgt spid="12"/>
                                        </p:tgtEl>
                                      </p:cBhvr>
                                    </p:animEffect>
                                  </p:childTnLst>
                                </p:cTn>
                              </p:par>
                              <p:par>
                                <p:cTn id="22" presetID="2" presetClass="entr" presetSubtype="8" decel="100000" fill="hold" nodeType="withEffect">
                                  <p:stCondLst>
                                    <p:cond delay="750"/>
                                  </p:stCondLst>
                                  <p:childTnLst>
                                    <p:set>
                                      <p:cBhvr>
                                        <p:cTn id="23" dur="1" fill="hold">
                                          <p:stCondLst>
                                            <p:cond delay="0"/>
                                          </p:stCondLst>
                                        </p:cTn>
                                        <p:tgtEl>
                                          <p:spTgt spid="13"/>
                                        </p:tgtEl>
                                        <p:attrNameLst>
                                          <p:attrName>style.visibility</p:attrName>
                                        </p:attrNameLst>
                                      </p:cBhvr>
                                      <p:to>
                                        <p:strVal val="visible"/>
                                      </p:to>
                                    </p:set>
                                    <p:anim calcmode="lin" valueType="num">
                                      <p:cBhvr additive="base">
                                        <p:cTn id="24" dur="1000" fill="hold"/>
                                        <p:tgtEl>
                                          <p:spTgt spid="13"/>
                                        </p:tgtEl>
                                        <p:attrNameLst>
                                          <p:attrName>ppt_x</p:attrName>
                                        </p:attrNameLst>
                                      </p:cBhvr>
                                      <p:tavLst>
                                        <p:tav tm="0">
                                          <p:val>
                                            <p:strVal val="0-#ppt_w/2"/>
                                          </p:val>
                                        </p:tav>
                                        <p:tav tm="100000">
                                          <p:val>
                                            <p:strVal val="#ppt_x"/>
                                          </p:val>
                                        </p:tav>
                                      </p:tavLst>
                                    </p:anim>
                                    <p:anim calcmode="lin" valueType="num">
                                      <p:cBhvr additive="base">
                                        <p:cTn id="25" dur="1000" fill="hold"/>
                                        <p:tgtEl>
                                          <p:spTgt spid="13"/>
                                        </p:tgtEl>
                                        <p:attrNameLst>
                                          <p:attrName>ppt_y</p:attrName>
                                        </p:attrNameLst>
                                      </p:cBhvr>
                                      <p:tavLst>
                                        <p:tav tm="0">
                                          <p:val>
                                            <p:strVal val="#ppt_y"/>
                                          </p:val>
                                        </p:tav>
                                        <p:tav tm="100000">
                                          <p:val>
                                            <p:strVal val="#ppt_y"/>
                                          </p:val>
                                        </p:tav>
                                      </p:tavLst>
                                    </p:anim>
                                  </p:childTnLst>
                                </p:cTn>
                              </p:par>
                              <p:par>
                                <p:cTn id="26" presetID="2" presetClass="entr" presetSubtype="8" decel="100000" fill="hold" nodeType="withEffect">
                                  <p:stCondLst>
                                    <p:cond delay="1250"/>
                                  </p:stCondLst>
                                  <p:childTnLst>
                                    <p:set>
                                      <p:cBhvr>
                                        <p:cTn id="27" dur="1" fill="hold">
                                          <p:stCondLst>
                                            <p:cond delay="0"/>
                                          </p:stCondLst>
                                        </p:cTn>
                                        <p:tgtEl>
                                          <p:spTgt spid="14"/>
                                        </p:tgtEl>
                                        <p:attrNameLst>
                                          <p:attrName>style.visibility</p:attrName>
                                        </p:attrNameLst>
                                      </p:cBhvr>
                                      <p:to>
                                        <p:strVal val="visible"/>
                                      </p:to>
                                    </p:set>
                                    <p:anim calcmode="lin" valueType="num">
                                      <p:cBhvr additive="base">
                                        <p:cTn id="28" dur="1000" fill="hold"/>
                                        <p:tgtEl>
                                          <p:spTgt spid="14"/>
                                        </p:tgtEl>
                                        <p:attrNameLst>
                                          <p:attrName>ppt_x</p:attrName>
                                        </p:attrNameLst>
                                      </p:cBhvr>
                                      <p:tavLst>
                                        <p:tav tm="0">
                                          <p:val>
                                            <p:strVal val="0-#ppt_w/2"/>
                                          </p:val>
                                        </p:tav>
                                        <p:tav tm="100000">
                                          <p:val>
                                            <p:strVal val="#ppt_x"/>
                                          </p:val>
                                        </p:tav>
                                      </p:tavLst>
                                    </p:anim>
                                    <p:anim calcmode="lin" valueType="num">
                                      <p:cBhvr additive="base">
                                        <p:cTn id="29" dur="1000" fill="hold"/>
                                        <p:tgtEl>
                                          <p:spTgt spid="14"/>
                                        </p:tgtEl>
                                        <p:attrNameLst>
                                          <p:attrName>ppt_y</p:attrName>
                                        </p:attrNameLst>
                                      </p:cBhvr>
                                      <p:tavLst>
                                        <p:tav tm="0">
                                          <p:val>
                                            <p:strVal val="#ppt_y"/>
                                          </p:val>
                                        </p:tav>
                                        <p:tav tm="100000">
                                          <p:val>
                                            <p:strVal val="#ppt_y"/>
                                          </p:val>
                                        </p:tav>
                                      </p:tavLst>
                                    </p:anim>
                                  </p:childTnLst>
                                </p:cTn>
                              </p:par>
                              <p:par>
                                <p:cTn id="30" presetID="2" presetClass="entr" presetSubtype="2" decel="100000" fill="hold" nodeType="withEffect">
                                  <p:stCondLst>
                                    <p:cond delay="1750"/>
                                  </p:stCondLst>
                                  <p:childTnLst>
                                    <p:set>
                                      <p:cBhvr>
                                        <p:cTn id="31" dur="1" fill="hold">
                                          <p:stCondLst>
                                            <p:cond delay="0"/>
                                          </p:stCondLst>
                                        </p:cTn>
                                        <p:tgtEl>
                                          <p:spTgt spid="15"/>
                                        </p:tgtEl>
                                        <p:attrNameLst>
                                          <p:attrName>style.visibility</p:attrName>
                                        </p:attrNameLst>
                                      </p:cBhvr>
                                      <p:to>
                                        <p:strVal val="visible"/>
                                      </p:to>
                                    </p:set>
                                    <p:anim calcmode="lin" valueType="num">
                                      <p:cBhvr additive="base">
                                        <p:cTn id="32" dur="1000" fill="hold"/>
                                        <p:tgtEl>
                                          <p:spTgt spid="15"/>
                                        </p:tgtEl>
                                        <p:attrNameLst>
                                          <p:attrName>ppt_x</p:attrName>
                                        </p:attrNameLst>
                                      </p:cBhvr>
                                      <p:tavLst>
                                        <p:tav tm="0">
                                          <p:val>
                                            <p:strVal val="1+#ppt_w/2"/>
                                          </p:val>
                                        </p:tav>
                                        <p:tav tm="100000">
                                          <p:val>
                                            <p:strVal val="#ppt_x"/>
                                          </p:val>
                                        </p:tav>
                                      </p:tavLst>
                                    </p:anim>
                                    <p:anim calcmode="lin" valueType="num">
                                      <p:cBhvr additive="base">
                                        <p:cTn id="33" dur="1000" fill="hold"/>
                                        <p:tgtEl>
                                          <p:spTgt spid="15"/>
                                        </p:tgtEl>
                                        <p:attrNameLst>
                                          <p:attrName>ppt_y</p:attrName>
                                        </p:attrNameLst>
                                      </p:cBhvr>
                                      <p:tavLst>
                                        <p:tav tm="0">
                                          <p:val>
                                            <p:strVal val="#ppt_y"/>
                                          </p:val>
                                        </p:tav>
                                        <p:tav tm="100000">
                                          <p:val>
                                            <p:strVal val="#ppt_y"/>
                                          </p:val>
                                        </p:tav>
                                      </p:tavLst>
                                    </p:anim>
                                  </p:childTnLst>
                                </p:cTn>
                              </p:par>
                              <p:par>
                                <p:cTn id="34" presetID="2" presetClass="entr" presetSubtype="2" decel="100000" fill="hold" nodeType="withEffect">
                                  <p:stCondLst>
                                    <p:cond delay="2250"/>
                                  </p:stCondLst>
                                  <p:childTnLst>
                                    <p:set>
                                      <p:cBhvr>
                                        <p:cTn id="35" dur="1" fill="hold">
                                          <p:stCondLst>
                                            <p:cond delay="0"/>
                                          </p:stCondLst>
                                        </p:cTn>
                                        <p:tgtEl>
                                          <p:spTgt spid="16"/>
                                        </p:tgtEl>
                                        <p:attrNameLst>
                                          <p:attrName>style.visibility</p:attrName>
                                        </p:attrNameLst>
                                      </p:cBhvr>
                                      <p:to>
                                        <p:strVal val="visible"/>
                                      </p:to>
                                    </p:set>
                                    <p:anim calcmode="lin" valueType="num">
                                      <p:cBhvr additive="base">
                                        <p:cTn id="36" dur="1000" fill="hold"/>
                                        <p:tgtEl>
                                          <p:spTgt spid="16"/>
                                        </p:tgtEl>
                                        <p:attrNameLst>
                                          <p:attrName>ppt_x</p:attrName>
                                        </p:attrNameLst>
                                      </p:cBhvr>
                                      <p:tavLst>
                                        <p:tav tm="0">
                                          <p:val>
                                            <p:strVal val="1+#ppt_w/2"/>
                                          </p:val>
                                        </p:tav>
                                        <p:tav tm="100000">
                                          <p:val>
                                            <p:strVal val="#ppt_x"/>
                                          </p:val>
                                        </p:tav>
                                      </p:tavLst>
                                    </p:anim>
                                    <p:anim calcmode="lin" valueType="num">
                                      <p:cBhvr additive="base">
                                        <p:cTn id="37" dur="1000" fill="hold"/>
                                        <p:tgtEl>
                                          <p:spTgt spid="16"/>
                                        </p:tgtEl>
                                        <p:attrNameLst>
                                          <p:attrName>ppt_y</p:attrName>
                                        </p:attrNameLst>
                                      </p:cBhvr>
                                      <p:tavLst>
                                        <p:tav tm="0">
                                          <p:val>
                                            <p:strVal val="#ppt_y"/>
                                          </p:val>
                                        </p:tav>
                                        <p:tav tm="100000">
                                          <p:val>
                                            <p:strVal val="#ppt_y"/>
                                          </p:val>
                                        </p:tav>
                                      </p:tavLst>
                                    </p:anim>
                                  </p:childTnLst>
                                </p:cTn>
                              </p:par>
                              <p:par>
                                <p:cTn id="38" presetID="10" presetClass="entr" presetSubtype="0" fill="hold" grpId="0" nodeType="withEffect">
                                  <p:stCondLst>
                                    <p:cond delay="1500"/>
                                  </p:stCondLst>
                                  <p:childTnLst>
                                    <p:set>
                                      <p:cBhvr>
                                        <p:cTn id="39" dur="1" fill="hold">
                                          <p:stCondLst>
                                            <p:cond delay="0"/>
                                          </p:stCondLst>
                                        </p:cTn>
                                        <p:tgtEl>
                                          <p:spTgt spid="39"/>
                                        </p:tgtEl>
                                        <p:attrNameLst>
                                          <p:attrName>style.visibility</p:attrName>
                                        </p:attrNameLst>
                                      </p:cBhvr>
                                      <p:to>
                                        <p:strVal val="visible"/>
                                      </p:to>
                                    </p:set>
                                    <p:animEffect transition="in" filter="fade">
                                      <p:cBhvr>
                                        <p:cTn id="40" dur="500"/>
                                        <p:tgtEl>
                                          <p:spTgt spid="39"/>
                                        </p:tgtEl>
                                      </p:cBhvr>
                                    </p:animEffect>
                                  </p:childTnLst>
                                </p:cTn>
                              </p:par>
                              <p:par>
                                <p:cTn id="41" presetID="10" presetClass="entr" presetSubtype="0" fill="hold" grpId="0" nodeType="withEffect">
                                  <p:stCondLst>
                                    <p:cond delay="2000"/>
                                  </p:stCondLst>
                                  <p:childTnLst>
                                    <p:set>
                                      <p:cBhvr>
                                        <p:cTn id="42" dur="1" fill="hold">
                                          <p:stCondLst>
                                            <p:cond delay="0"/>
                                          </p:stCondLst>
                                        </p:cTn>
                                        <p:tgtEl>
                                          <p:spTgt spid="37"/>
                                        </p:tgtEl>
                                        <p:attrNameLst>
                                          <p:attrName>style.visibility</p:attrName>
                                        </p:attrNameLst>
                                      </p:cBhvr>
                                      <p:to>
                                        <p:strVal val="visible"/>
                                      </p:to>
                                    </p:set>
                                    <p:animEffect transition="in" filter="fade">
                                      <p:cBhvr>
                                        <p:cTn id="43" dur="500"/>
                                        <p:tgtEl>
                                          <p:spTgt spid="37"/>
                                        </p:tgtEl>
                                      </p:cBhvr>
                                    </p:animEffect>
                                  </p:childTnLst>
                                </p:cTn>
                              </p:par>
                              <p:par>
                                <p:cTn id="44" presetID="10" presetClass="entr" presetSubtype="0" fill="hold" grpId="0" nodeType="withEffect">
                                  <p:stCondLst>
                                    <p:cond delay="250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500"/>
                                        <p:tgtEl>
                                          <p:spTgt spid="36"/>
                                        </p:tgtEl>
                                      </p:cBhvr>
                                    </p:animEffect>
                                  </p:childTnLst>
                                </p:cTn>
                              </p:par>
                              <p:par>
                                <p:cTn id="47" presetID="10" presetClass="entr" presetSubtype="0" fill="hold" grpId="0" nodeType="withEffect">
                                  <p:stCondLst>
                                    <p:cond delay="3000"/>
                                  </p:stCondLst>
                                  <p:childTnLst>
                                    <p:set>
                                      <p:cBhvr>
                                        <p:cTn id="48" dur="1" fill="hold">
                                          <p:stCondLst>
                                            <p:cond delay="0"/>
                                          </p:stCondLst>
                                        </p:cTn>
                                        <p:tgtEl>
                                          <p:spTgt spid="38"/>
                                        </p:tgtEl>
                                        <p:attrNameLst>
                                          <p:attrName>style.visibility</p:attrName>
                                        </p:attrNameLst>
                                      </p:cBhvr>
                                      <p:to>
                                        <p:strVal val="visible"/>
                                      </p:to>
                                    </p:set>
                                    <p:animEffect transition="in" filter="fade">
                                      <p:cBhvr>
                                        <p:cTn id="49" dur="500"/>
                                        <p:tgtEl>
                                          <p:spTgt spid="38"/>
                                        </p:tgtEl>
                                      </p:cBhvr>
                                    </p:animEffect>
                                  </p:childTnLst>
                                </p:cTn>
                              </p:par>
                              <p:par>
                                <p:cTn id="50" presetID="10" presetClass="entr" presetSubtype="0" fill="hold" nodeType="withEffect">
                                  <p:stCondLst>
                                    <p:cond delay="2000"/>
                                  </p:stCondLst>
                                  <p:childTnLst>
                                    <p:set>
                                      <p:cBhvr>
                                        <p:cTn id="51" dur="1" fill="hold">
                                          <p:stCondLst>
                                            <p:cond delay="0"/>
                                          </p:stCondLst>
                                        </p:cTn>
                                        <p:tgtEl>
                                          <p:spTgt spid="4"/>
                                        </p:tgtEl>
                                        <p:attrNameLst>
                                          <p:attrName>style.visibility</p:attrName>
                                        </p:attrNameLst>
                                      </p:cBhvr>
                                      <p:to>
                                        <p:strVal val="visible"/>
                                      </p:to>
                                    </p:set>
                                    <p:animEffect transition="in" filter="fade">
                                      <p:cBhvr>
                                        <p:cTn id="52" dur="500"/>
                                        <p:tgtEl>
                                          <p:spTgt spid="4"/>
                                        </p:tgtEl>
                                      </p:cBhvr>
                                    </p:animEffect>
                                  </p:childTnLst>
                                </p:cTn>
                              </p:par>
                              <p:par>
                                <p:cTn id="53" presetID="10" presetClass="entr" presetSubtype="0" fill="hold" nodeType="withEffect">
                                  <p:stCondLst>
                                    <p:cond delay="2250"/>
                                  </p:stCondLst>
                                  <p:childTnLst>
                                    <p:set>
                                      <p:cBhvr>
                                        <p:cTn id="54" dur="1" fill="hold">
                                          <p:stCondLst>
                                            <p:cond delay="0"/>
                                          </p:stCondLst>
                                        </p:cTn>
                                        <p:tgtEl>
                                          <p:spTgt spid="3"/>
                                        </p:tgtEl>
                                        <p:attrNameLst>
                                          <p:attrName>style.visibility</p:attrName>
                                        </p:attrNameLst>
                                      </p:cBhvr>
                                      <p:to>
                                        <p:strVal val="visible"/>
                                      </p:to>
                                    </p:set>
                                    <p:animEffect transition="in" filter="fade">
                                      <p:cBhvr>
                                        <p:cTn id="55" dur="500"/>
                                        <p:tgtEl>
                                          <p:spTgt spid="3"/>
                                        </p:tgtEl>
                                      </p:cBhvr>
                                    </p:animEffect>
                                  </p:childTnLst>
                                </p:cTn>
                              </p:par>
                              <p:par>
                                <p:cTn id="56" presetID="10" presetClass="entr" presetSubtype="0" fill="hold" nodeType="withEffect">
                                  <p:stCondLst>
                                    <p:cond delay="3000"/>
                                  </p:stCondLst>
                                  <p:childTnLst>
                                    <p:set>
                                      <p:cBhvr>
                                        <p:cTn id="57" dur="1" fill="hold">
                                          <p:stCondLst>
                                            <p:cond delay="0"/>
                                          </p:stCondLst>
                                        </p:cTn>
                                        <p:tgtEl>
                                          <p:spTgt spid="2"/>
                                        </p:tgtEl>
                                        <p:attrNameLst>
                                          <p:attrName>style.visibility</p:attrName>
                                        </p:attrNameLst>
                                      </p:cBhvr>
                                      <p:to>
                                        <p:strVal val="visible"/>
                                      </p:to>
                                    </p:set>
                                    <p:animEffect transition="in" filter="fade">
                                      <p:cBhvr>
                                        <p:cTn id="58" dur="500"/>
                                        <p:tgtEl>
                                          <p:spTgt spid="2"/>
                                        </p:tgtEl>
                                      </p:cBhvr>
                                    </p:animEffect>
                                  </p:childTnLst>
                                </p:cTn>
                              </p:par>
                              <p:par>
                                <p:cTn id="59" presetID="10" presetClass="entr" presetSubtype="0" fill="hold" nodeType="withEffect">
                                  <p:stCondLst>
                                    <p:cond delay="3250"/>
                                  </p:stCondLst>
                                  <p:childTnLst>
                                    <p:set>
                                      <p:cBhvr>
                                        <p:cTn id="60" dur="1" fill="hold">
                                          <p:stCondLst>
                                            <p:cond delay="0"/>
                                          </p:stCondLst>
                                        </p:cTn>
                                        <p:tgtEl>
                                          <p:spTgt spid="59"/>
                                        </p:tgtEl>
                                        <p:attrNameLst>
                                          <p:attrName>style.visibility</p:attrName>
                                        </p:attrNameLst>
                                      </p:cBhvr>
                                      <p:to>
                                        <p:strVal val="visible"/>
                                      </p:to>
                                    </p:set>
                                    <p:animEffect transition="in" filter="fade">
                                      <p:cBhvr>
                                        <p:cTn id="61" dur="500"/>
                                        <p:tgtEl>
                                          <p:spTgt spid="59"/>
                                        </p:tgtEl>
                                      </p:cBhvr>
                                    </p:animEffect>
                                  </p:childTnLst>
                                </p:cTn>
                              </p:par>
                              <p:par>
                                <p:cTn id="62" presetID="10" presetClass="entr" presetSubtype="0" fill="hold" nodeType="withEffect">
                                  <p:stCondLst>
                                    <p:cond delay="500"/>
                                  </p:stCondLst>
                                  <p:childTnLst>
                                    <p:set>
                                      <p:cBhvr>
                                        <p:cTn id="63" dur="1" fill="hold">
                                          <p:stCondLst>
                                            <p:cond delay="0"/>
                                          </p:stCondLst>
                                        </p:cTn>
                                        <p:tgtEl>
                                          <p:spTgt spid="62"/>
                                        </p:tgtEl>
                                        <p:attrNameLst>
                                          <p:attrName>style.visibility</p:attrName>
                                        </p:attrNameLst>
                                      </p:cBhvr>
                                      <p:to>
                                        <p:strVal val="visible"/>
                                      </p:to>
                                    </p:set>
                                    <p:animEffect transition="in" filter="fade">
                                      <p:cBhvr>
                                        <p:cTn id="64"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8" grpId="0" animBg="1"/>
      <p:bldP spid="39" grpId="0" animBg="1"/>
      <p:bldP spid="40"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69386A55-6858-4E98-A2DE-A1E86C6995B4}"/>
              </a:ext>
            </a:extLst>
          </p:cNvPr>
          <p:cNvSpPr>
            <a:spLocks noChangeArrowheads="1"/>
          </p:cNvSpPr>
          <p:nvPr/>
        </p:nvSpPr>
        <p:spPr bwMode="auto">
          <a:xfrm>
            <a:off x="5321300" y="781392"/>
            <a:ext cx="1549400" cy="1556996"/>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sp>
        <p:nvSpPr>
          <p:cNvPr id="7" name="Oval 7">
            <a:extLst>
              <a:ext uri="{FF2B5EF4-FFF2-40B4-BE49-F238E27FC236}">
                <a16:creationId xmlns:a16="http://schemas.microsoft.com/office/drawing/2014/main" id="{48BCC8B6-2C9E-4F66-8B8B-6437205061EA}"/>
              </a:ext>
            </a:extLst>
          </p:cNvPr>
          <p:cNvSpPr>
            <a:spLocks noChangeArrowheads="1"/>
          </p:cNvSpPr>
          <p:nvPr/>
        </p:nvSpPr>
        <p:spPr bwMode="auto">
          <a:xfrm>
            <a:off x="6503988" y="3919538"/>
            <a:ext cx="1262063" cy="1263650"/>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Oval 8">
            <a:extLst>
              <a:ext uri="{FF2B5EF4-FFF2-40B4-BE49-F238E27FC236}">
                <a16:creationId xmlns:a16="http://schemas.microsoft.com/office/drawing/2014/main" id="{E2DF9E51-8745-4DDB-8A98-683675D15163}"/>
              </a:ext>
            </a:extLst>
          </p:cNvPr>
          <p:cNvSpPr>
            <a:spLocks noChangeArrowheads="1"/>
          </p:cNvSpPr>
          <p:nvPr/>
        </p:nvSpPr>
        <p:spPr bwMode="auto">
          <a:xfrm>
            <a:off x="8589963" y="3919538"/>
            <a:ext cx="1265238" cy="1263650"/>
          </a:xfrm>
          <a:prstGeom prst="ellipse">
            <a:avLst/>
          </a:pr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9">
            <a:extLst>
              <a:ext uri="{FF2B5EF4-FFF2-40B4-BE49-F238E27FC236}">
                <a16:creationId xmlns:a16="http://schemas.microsoft.com/office/drawing/2014/main" id="{115A3A96-0F95-4200-B38D-2CCF4F0CB6BD}"/>
              </a:ext>
            </a:extLst>
          </p:cNvPr>
          <p:cNvSpPr>
            <a:spLocks noChangeArrowheads="1"/>
          </p:cNvSpPr>
          <p:nvPr/>
        </p:nvSpPr>
        <p:spPr bwMode="auto">
          <a:xfrm>
            <a:off x="4422775" y="3919538"/>
            <a:ext cx="1262063" cy="1263650"/>
          </a:xfrm>
          <a:prstGeom prst="ellipse">
            <a:avLst/>
          </a:pr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Oval 10">
            <a:extLst>
              <a:ext uri="{FF2B5EF4-FFF2-40B4-BE49-F238E27FC236}">
                <a16:creationId xmlns:a16="http://schemas.microsoft.com/office/drawing/2014/main" id="{83A7F473-F14A-4A05-B68A-63FEEB38E29F}"/>
              </a:ext>
            </a:extLst>
          </p:cNvPr>
          <p:cNvSpPr>
            <a:spLocks noChangeArrowheads="1"/>
          </p:cNvSpPr>
          <p:nvPr/>
        </p:nvSpPr>
        <p:spPr bwMode="auto">
          <a:xfrm>
            <a:off x="2336800" y="3919538"/>
            <a:ext cx="1265238" cy="1263650"/>
          </a:xfrm>
          <a:prstGeom prst="ellipse">
            <a:avLst/>
          </a:pr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11">
            <a:extLst>
              <a:ext uri="{FF2B5EF4-FFF2-40B4-BE49-F238E27FC236}">
                <a16:creationId xmlns:a16="http://schemas.microsoft.com/office/drawing/2014/main" id="{20377EF6-CDDC-458C-8C4C-52208CE6E92B}"/>
              </a:ext>
            </a:extLst>
          </p:cNvPr>
          <p:cNvSpPr>
            <a:spLocks/>
          </p:cNvSpPr>
          <p:nvPr/>
        </p:nvSpPr>
        <p:spPr bwMode="auto">
          <a:xfrm>
            <a:off x="3251200" y="2563813"/>
            <a:ext cx="2733675" cy="1130300"/>
          </a:xfrm>
          <a:custGeom>
            <a:avLst/>
            <a:gdLst>
              <a:gd name="T0" fmla="*/ 0 w 717"/>
              <a:gd name="T1" fmla="*/ 296 h 296"/>
              <a:gd name="T2" fmla="*/ 717 w 717"/>
              <a:gd name="T3" fmla="*/ 0 h 296"/>
            </a:gdLst>
            <a:ahLst/>
            <a:cxnLst>
              <a:cxn ang="0">
                <a:pos x="T0" y="T1"/>
              </a:cxn>
              <a:cxn ang="0">
                <a:pos x="T2" y="T3"/>
              </a:cxn>
            </a:cxnLst>
            <a:rect l="0" t="0" r="r" b="b"/>
            <a:pathLst>
              <a:path w="717" h="296">
                <a:moveTo>
                  <a:pt x="0" y="296"/>
                </a:moveTo>
                <a:cubicBezTo>
                  <a:pt x="172" y="281"/>
                  <a:pt x="547" y="169"/>
                  <a:pt x="717" y="0"/>
                </a:cubicBezTo>
              </a:path>
            </a:pathLst>
          </a:custGeom>
          <a:noFill/>
          <a:ln w="38100" cap="rnd">
            <a:gradFill flip="none" rotWithShape="1">
              <a:gsLst>
                <a:gs pos="0">
                  <a:schemeClr val="bg2">
                    <a:lumMod val="95000"/>
                  </a:schemeClr>
                </a:gs>
                <a:gs pos="100000">
                  <a:schemeClr val="bg2">
                    <a:lumMod val="85000"/>
                  </a:schemeClr>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4" name="Freeform 12">
            <a:extLst>
              <a:ext uri="{FF2B5EF4-FFF2-40B4-BE49-F238E27FC236}">
                <a16:creationId xmlns:a16="http://schemas.microsoft.com/office/drawing/2014/main" id="{C36D6F0B-0AA1-4512-9407-29F9E7CA7A03}"/>
              </a:ext>
            </a:extLst>
          </p:cNvPr>
          <p:cNvSpPr>
            <a:spLocks/>
          </p:cNvSpPr>
          <p:nvPr/>
        </p:nvSpPr>
        <p:spPr bwMode="auto">
          <a:xfrm>
            <a:off x="5219700" y="2563813"/>
            <a:ext cx="835025" cy="1130300"/>
          </a:xfrm>
          <a:custGeom>
            <a:avLst/>
            <a:gdLst>
              <a:gd name="T0" fmla="*/ 0 w 219"/>
              <a:gd name="T1" fmla="*/ 296 h 296"/>
              <a:gd name="T2" fmla="*/ 219 w 219"/>
              <a:gd name="T3" fmla="*/ 0 h 296"/>
            </a:gdLst>
            <a:ahLst/>
            <a:cxnLst>
              <a:cxn ang="0">
                <a:pos x="T0" y="T1"/>
              </a:cxn>
              <a:cxn ang="0">
                <a:pos x="T2" y="T3"/>
              </a:cxn>
            </a:cxnLst>
            <a:rect l="0" t="0" r="r" b="b"/>
            <a:pathLst>
              <a:path w="219" h="296">
                <a:moveTo>
                  <a:pt x="0" y="296"/>
                </a:moveTo>
                <a:cubicBezTo>
                  <a:pt x="106" y="240"/>
                  <a:pt x="200" y="78"/>
                  <a:pt x="219" y="0"/>
                </a:cubicBezTo>
              </a:path>
            </a:pathLst>
          </a:custGeom>
          <a:noFill/>
          <a:ln w="38100" cap="rnd">
            <a:gradFill flip="none" rotWithShape="1">
              <a:gsLst>
                <a:gs pos="0">
                  <a:schemeClr val="bg2">
                    <a:lumMod val="95000"/>
                  </a:schemeClr>
                </a:gs>
                <a:gs pos="100000">
                  <a:schemeClr val="bg2">
                    <a:lumMod val="85000"/>
                  </a:schemeClr>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5" name="Freeform 13">
            <a:extLst>
              <a:ext uri="{FF2B5EF4-FFF2-40B4-BE49-F238E27FC236}">
                <a16:creationId xmlns:a16="http://schemas.microsoft.com/office/drawing/2014/main" id="{A264827D-90EF-4DB7-81B6-0CAB910AB71B}"/>
              </a:ext>
            </a:extLst>
          </p:cNvPr>
          <p:cNvSpPr>
            <a:spLocks/>
          </p:cNvSpPr>
          <p:nvPr/>
        </p:nvSpPr>
        <p:spPr bwMode="auto">
          <a:xfrm>
            <a:off x="6207125" y="2563813"/>
            <a:ext cx="2733675" cy="1130300"/>
          </a:xfrm>
          <a:custGeom>
            <a:avLst/>
            <a:gdLst>
              <a:gd name="T0" fmla="*/ 717 w 717"/>
              <a:gd name="T1" fmla="*/ 296 h 296"/>
              <a:gd name="T2" fmla="*/ 0 w 717"/>
              <a:gd name="T3" fmla="*/ 0 h 296"/>
            </a:gdLst>
            <a:ahLst/>
            <a:cxnLst>
              <a:cxn ang="0">
                <a:pos x="T0" y="T1"/>
              </a:cxn>
              <a:cxn ang="0">
                <a:pos x="T2" y="T3"/>
              </a:cxn>
            </a:cxnLst>
            <a:rect l="0" t="0" r="r" b="b"/>
            <a:pathLst>
              <a:path w="717" h="296">
                <a:moveTo>
                  <a:pt x="717" y="296"/>
                </a:moveTo>
                <a:cubicBezTo>
                  <a:pt x="545" y="281"/>
                  <a:pt x="170" y="169"/>
                  <a:pt x="0" y="0"/>
                </a:cubicBezTo>
              </a:path>
            </a:pathLst>
          </a:custGeom>
          <a:noFill/>
          <a:ln w="38100" cap="rnd">
            <a:gradFill flip="none" rotWithShape="1">
              <a:gsLst>
                <a:gs pos="0">
                  <a:schemeClr val="bg2">
                    <a:lumMod val="95000"/>
                  </a:schemeClr>
                </a:gs>
                <a:gs pos="100000">
                  <a:schemeClr val="bg2">
                    <a:lumMod val="85000"/>
                  </a:schemeClr>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6" name="Freeform 14">
            <a:extLst>
              <a:ext uri="{FF2B5EF4-FFF2-40B4-BE49-F238E27FC236}">
                <a16:creationId xmlns:a16="http://schemas.microsoft.com/office/drawing/2014/main" id="{FA8FF5C2-4E95-4C8F-95E7-6E7A8F0F3467}"/>
              </a:ext>
            </a:extLst>
          </p:cNvPr>
          <p:cNvSpPr>
            <a:spLocks/>
          </p:cNvSpPr>
          <p:nvPr/>
        </p:nvSpPr>
        <p:spPr bwMode="auto">
          <a:xfrm>
            <a:off x="6137275" y="2563813"/>
            <a:ext cx="835025" cy="1130300"/>
          </a:xfrm>
          <a:custGeom>
            <a:avLst/>
            <a:gdLst>
              <a:gd name="T0" fmla="*/ 219 w 219"/>
              <a:gd name="T1" fmla="*/ 296 h 296"/>
              <a:gd name="T2" fmla="*/ 0 w 219"/>
              <a:gd name="T3" fmla="*/ 0 h 296"/>
            </a:gdLst>
            <a:ahLst/>
            <a:cxnLst>
              <a:cxn ang="0">
                <a:pos x="T0" y="T1"/>
              </a:cxn>
              <a:cxn ang="0">
                <a:pos x="T2" y="T3"/>
              </a:cxn>
            </a:cxnLst>
            <a:rect l="0" t="0" r="r" b="b"/>
            <a:pathLst>
              <a:path w="219" h="296">
                <a:moveTo>
                  <a:pt x="219" y="296"/>
                </a:moveTo>
                <a:cubicBezTo>
                  <a:pt x="113" y="240"/>
                  <a:pt x="19" y="78"/>
                  <a:pt x="0" y="0"/>
                </a:cubicBezTo>
              </a:path>
            </a:pathLst>
          </a:custGeom>
          <a:noFill/>
          <a:ln w="38100" cap="rnd">
            <a:gradFill flip="none" rotWithShape="1">
              <a:gsLst>
                <a:gs pos="0">
                  <a:schemeClr val="bg2">
                    <a:lumMod val="95000"/>
                  </a:schemeClr>
                </a:gs>
                <a:gs pos="100000">
                  <a:schemeClr val="bg2">
                    <a:lumMod val="85000"/>
                  </a:schemeClr>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F29C3A2F-2E95-4C31-9003-16CD46D99944}"/>
              </a:ext>
            </a:extLst>
          </p:cNvPr>
          <p:cNvGrpSpPr/>
          <p:nvPr/>
        </p:nvGrpSpPr>
        <p:grpSpPr>
          <a:xfrm>
            <a:off x="3221038" y="3636963"/>
            <a:ext cx="415925" cy="87312"/>
            <a:chOff x="3221038" y="3636963"/>
            <a:chExt cx="415925" cy="87312"/>
          </a:xfrm>
        </p:grpSpPr>
        <p:sp>
          <p:nvSpPr>
            <p:cNvPr id="27" name="Freeform 15">
              <a:extLst>
                <a:ext uri="{FF2B5EF4-FFF2-40B4-BE49-F238E27FC236}">
                  <a16:creationId xmlns:a16="http://schemas.microsoft.com/office/drawing/2014/main" id="{9B9A0B86-D614-4CCD-BCCA-3F615F62BAF6}"/>
                </a:ext>
              </a:extLst>
            </p:cNvPr>
            <p:cNvSpPr>
              <a:spLocks/>
            </p:cNvSpPr>
            <p:nvPr/>
          </p:nvSpPr>
          <p:spPr bwMode="auto">
            <a:xfrm>
              <a:off x="3251200" y="3636963"/>
              <a:ext cx="385763" cy="57150"/>
            </a:xfrm>
            <a:custGeom>
              <a:avLst/>
              <a:gdLst>
                <a:gd name="T0" fmla="*/ 0 w 101"/>
                <a:gd name="T1" fmla="*/ 15 h 15"/>
                <a:gd name="T2" fmla="*/ 101 w 101"/>
                <a:gd name="T3" fmla="*/ 0 h 15"/>
              </a:gdLst>
              <a:ahLst/>
              <a:cxnLst>
                <a:cxn ang="0">
                  <a:pos x="T0" y="T1"/>
                </a:cxn>
                <a:cxn ang="0">
                  <a:pos x="T2" y="T3"/>
                </a:cxn>
              </a:cxnLst>
              <a:rect l="0" t="0" r="r" b="b"/>
              <a:pathLst>
                <a:path w="101" h="15">
                  <a:moveTo>
                    <a:pt x="0" y="15"/>
                  </a:moveTo>
                  <a:cubicBezTo>
                    <a:pt x="29" y="13"/>
                    <a:pt x="63" y="8"/>
                    <a:pt x="101" y="0"/>
                  </a:cubicBezTo>
                </a:path>
              </a:pathLst>
            </a:custGeom>
            <a:noFill/>
            <a:ln w="38100" cap="rnd">
              <a:gradFill flip="none" rotWithShape="1">
                <a:gsLst>
                  <a:gs pos="0">
                    <a:schemeClr val="accent1"/>
                  </a:gs>
                  <a:gs pos="80000">
                    <a:schemeClr val="accent1">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Oval 19">
              <a:extLst>
                <a:ext uri="{FF2B5EF4-FFF2-40B4-BE49-F238E27FC236}">
                  <a16:creationId xmlns:a16="http://schemas.microsoft.com/office/drawing/2014/main" id="{743DA653-0A51-4FCA-9032-323CE08C2D20}"/>
                </a:ext>
              </a:extLst>
            </p:cNvPr>
            <p:cNvSpPr>
              <a:spLocks noChangeArrowheads="1"/>
            </p:cNvSpPr>
            <p:nvPr/>
          </p:nvSpPr>
          <p:spPr bwMode="auto">
            <a:xfrm>
              <a:off x="3221038" y="3663950"/>
              <a:ext cx="61913" cy="6032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7A6F220D-C21D-4E53-8C0B-A01FA719690A}"/>
              </a:ext>
            </a:extLst>
          </p:cNvPr>
          <p:cNvGrpSpPr/>
          <p:nvPr/>
        </p:nvGrpSpPr>
        <p:grpSpPr>
          <a:xfrm>
            <a:off x="5187950" y="3487738"/>
            <a:ext cx="301625" cy="236537"/>
            <a:chOff x="5187950" y="3487738"/>
            <a:chExt cx="301625" cy="236537"/>
          </a:xfrm>
        </p:grpSpPr>
        <p:sp>
          <p:nvSpPr>
            <p:cNvPr id="28" name="Freeform 16">
              <a:extLst>
                <a:ext uri="{FF2B5EF4-FFF2-40B4-BE49-F238E27FC236}">
                  <a16:creationId xmlns:a16="http://schemas.microsoft.com/office/drawing/2014/main" id="{3129C724-A6A6-401F-8AA8-59FD6921CAD4}"/>
                </a:ext>
              </a:extLst>
            </p:cNvPr>
            <p:cNvSpPr>
              <a:spLocks/>
            </p:cNvSpPr>
            <p:nvPr/>
          </p:nvSpPr>
          <p:spPr bwMode="auto">
            <a:xfrm>
              <a:off x="5219700" y="3487738"/>
              <a:ext cx="269875" cy="206375"/>
            </a:xfrm>
            <a:custGeom>
              <a:avLst/>
              <a:gdLst>
                <a:gd name="T0" fmla="*/ 0 w 71"/>
                <a:gd name="T1" fmla="*/ 54 h 54"/>
                <a:gd name="T2" fmla="*/ 71 w 71"/>
                <a:gd name="T3" fmla="*/ 0 h 54"/>
              </a:gdLst>
              <a:ahLst/>
              <a:cxnLst>
                <a:cxn ang="0">
                  <a:pos x="T0" y="T1"/>
                </a:cxn>
                <a:cxn ang="0">
                  <a:pos x="T2" y="T3"/>
                </a:cxn>
              </a:cxnLst>
              <a:rect l="0" t="0" r="r" b="b"/>
              <a:pathLst>
                <a:path w="71" h="54">
                  <a:moveTo>
                    <a:pt x="0" y="54"/>
                  </a:moveTo>
                  <a:cubicBezTo>
                    <a:pt x="24" y="41"/>
                    <a:pt x="48" y="22"/>
                    <a:pt x="71" y="0"/>
                  </a:cubicBezTo>
                </a:path>
              </a:pathLst>
            </a:custGeom>
            <a:noFill/>
            <a:ln w="38100" cap="rnd">
              <a:gradFill flip="none" rotWithShape="1">
                <a:gsLst>
                  <a:gs pos="0">
                    <a:schemeClr val="accent2"/>
                  </a:gs>
                  <a:gs pos="80000">
                    <a:schemeClr val="accent2">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Oval 20">
              <a:extLst>
                <a:ext uri="{FF2B5EF4-FFF2-40B4-BE49-F238E27FC236}">
                  <a16:creationId xmlns:a16="http://schemas.microsoft.com/office/drawing/2014/main" id="{B3F3AB43-DA64-4128-91B7-FAC1DAF6032D}"/>
                </a:ext>
              </a:extLst>
            </p:cNvPr>
            <p:cNvSpPr>
              <a:spLocks noChangeArrowheads="1"/>
            </p:cNvSpPr>
            <p:nvPr/>
          </p:nvSpPr>
          <p:spPr bwMode="auto">
            <a:xfrm>
              <a:off x="5187950" y="3663950"/>
              <a:ext cx="61913" cy="6032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11E5D6F2-013A-4C71-9D2A-7256DA461822}"/>
              </a:ext>
            </a:extLst>
          </p:cNvPr>
          <p:cNvGrpSpPr/>
          <p:nvPr/>
        </p:nvGrpSpPr>
        <p:grpSpPr>
          <a:xfrm>
            <a:off x="6724650" y="3511550"/>
            <a:ext cx="279401" cy="212725"/>
            <a:chOff x="6724650" y="3511550"/>
            <a:chExt cx="279401" cy="212725"/>
          </a:xfrm>
        </p:grpSpPr>
        <p:sp>
          <p:nvSpPr>
            <p:cNvPr id="30" name="Freeform 18">
              <a:extLst>
                <a:ext uri="{FF2B5EF4-FFF2-40B4-BE49-F238E27FC236}">
                  <a16:creationId xmlns:a16="http://schemas.microsoft.com/office/drawing/2014/main" id="{7AECEF6C-0F62-4B66-A662-190DBD1946AF}"/>
                </a:ext>
              </a:extLst>
            </p:cNvPr>
            <p:cNvSpPr>
              <a:spLocks/>
            </p:cNvSpPr>
            <p:nvPr/>
          </p:nvSpPr>
          <p:spPr bwMode="auto">
            <a:xfrm>
              <a:off x="6724650" y="3511550"/>
              <a:ext cx="247650" cy="182563"/>
            </a:xfrm>
            <a:custGeom>
              <a:avLst/>
              <a:gdLst>
                <a:gd name="T0" fmla="*/ 65 w 65"/>
                <a:gd name="T1" fmla="*/ 48 h 48"/>
                <a:gd name="T2" fmla="*/ 0 w 65"/>
                <a:gd name="T3" fmla="*/ 0 h 48"/>
              </a:gdLst>
              <a:ahLst/>
              <a:cxnLst>
                <a:cxn ang="0">
                  <a:pos x="T0" y="T1"/>
                </a:cxn>
                <a:cxn ang="0">
                  <a:pos x="T2" y="T3"/>
                </a:cxn>
              </a:cxnLst>
              <a:rect l="0" t="0" r="r" b="b"/>
              <a:pathLst>
                <a:path w="65" h="48">
                  <a:moveTo>
                    <a:pt x="65" y="48"/>
                  </a:moveTo>
                  <a:cubicBezTo>
                    <a:pt x="43" y="36"/>
                    <a:pt x="21" y="20"/>
                    <a:pt x="0" y="0"/>
                  </a:cubicBezTo>
                </a:path>
              </a:pathLst>
            </a:custGeom>
            <a:noFill/>
            <a:ln w="38100" cap="rnd">
              <a:gradFill flip="none" rotWithShape="1">
                <a:gsLst>
                  <a:gs pos="22000">
                    <a:schemeClr val="accent3">
                      <a:alpha val="0"/>
                    </a:schemeClr>
                  </a:gs>
                  <a:gs pos="100000">
                    <a:schemeClr val="accent3"/>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Oval 21">
              <a:extLst>
                <a:ext uri="{FF2B5EF4-FFF2-40B4-BE49-F238E27FC236}">
                  <a16:creationId xmlns:a16="http://schemas.microsoft.com/office/drawing/2014/main" id="{8B351D6A-BC9B-4FCA-B3CF-0011FFEB61D0}"/>
                </a:ext>
              </a:extLst>
            </p:cNvPr>
            <p:cNvSpPr>
              <a:spLocks noChangeArrowheads="1"/>
            </p:cNvSpPr>
            <p:nvPr/>
          </p:nvSpPr>
          <p:spPr bwMode="auto">
            <a:xfrm>
              <a:off x="6942138" y="3663950"/>
              <a:ext cx="61913" cy="6032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D11E40B0-4F00-419D-984F-F9E7A72EB06D}"/>
              </a:ext>
            </a:extLst>
          </p:cNvPr>
          <p:cNvGrpSpPr/>
          <p:nvPr/>
        </p:nvGrpSpPr>
        <p:grpSpPr>
          <a:xfrm>
            <a:off x="8555038" y="3636963"/>
            <a:ext cx="415925" cy="87312"/>
            <a:chOff x="8555038" y="3636963"/>
            <a:chExt cx="415925" cy="87312"/>
          </a:xfrm>
        </p:grpSpPr>
        <p:sp>
          <p:nvSpPr>
            <p:cNvPr id="29" name="Freeform 17">
              <a:extLst>
                <a:ext uri="{FF2B5EF4-FFF2-40B4-BE49-F238E27FC236}">
                  <a16:creationId xmlns:a16="http://schemas.microsoft.com/office/drawing/2014/main" id="{30BFAE4E-1B5A-4433-8A2F-10018E9BB812}"/>
                </a:ext>
              </a:extLst>
            </p:cNvPr>
            <p:cNvSpPr>
              <a:spLocks/>
            </p:cNvSpPr>
            <p:nvPr/>
          </p:nvSpPr>
          <p:spPr bwMode="auto">
            <a:xfrm>
              <a:off x="8555038" y="3636963"/>
              <a:ext cx="385763" cy="57150"/>
            </a:xfrm>
            <a:custGeom>
              <a:avLst/>
              <a:gdLst>
                <a:gd name="T0" fmla="*/ 101 w 101"/>
                <a:gd name="T1" fmla="*/ 15 h 15"/>
                <a:gd name="T2" fmla="*/ 0 w 101"/>
                <a:gd name="T3" fmla="*/ 0 h 15"/>
              </a:gdLst>
              <a:ahLst/>
              <a:cxnLst>
                <a:cxn ang="0">
                  <a:pos x="T0" y="T1"/>
                </a:cxn>
                <a:cxn ang="0">
                  <a:pos x="T2" y="T3"/>
                </a:cxn>
              </a:cxnLst>
              <a:rect l="0" t="0" r="r" b="b"/>
              <a:pathLst>
                <a:path w="101" h="15">
                  <a:moveTo>
                    <a:pt x="101" y="15"/>
                  </a:moveTo>
                  <a:cubicBezTo>
                    <a:pt x="72" y="13"/>
                    <a:pt x="38" y="8"/>
                    <a:pt x="0" y="0"/>
                  </a:cubicBezTo>
                </a:path>
              </a:pathLst>
            </a:custGeom>
            <a:noFill/>
            <a:ln w="38100" cap="rnd">
              <a:gradFill flip="none" rotWithShape="1">
                <a:gsLst>
                  <a:gs pos="22000">
                    <a:schemeClr val="accent4">
                      <a:alpha val="0"/>
                    </a:schemeClr>
                  </a:gs>
                  <a:gs pos="100000">
                    <a:schemeClr val="accent4"/>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Oval 22">
              <a:extLst>
                <a:ext uri="{FF2B5EF4-FFF2-40B4-BE49-F238E27FC236}">
                  <a16:creationId xmlns:a16="http://schemas.microsoft.com/office/drawing/2014/main" id="{07F3298D-C6CE-40D8-9FB3-B79270AB865D}"/>
                </a:ext>
              </a:extLst>
            </p:cNvPr>
            <p:cNvSpPr>
              <a:spLocks noChangeArrowheads="1"/>
            </p:cNvSpPr>
            <p:nvPr/>
          </p:nvSpPr>
          <p:spPr bwMode="auto">
            <a:xfrm>
              <a:off x="8909050" y="3663950"/>
              <a:ext cx="61913" cy="6032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1" name="Group 40">
            <a:extLst>
              <a:ext uri="{FF2B5EF4-FFF2-40B4-BE49-F238E27FC236}">
                <a16:creationId xmlns:a16="http://schemas.microsoft.com/office/drawing/2014/main" id="{AE42C747-6F69-4DD0-BFB5-620D0701F82F}"/>
              </a:ext>
            </a:extLst>
          </p:cNvPr>
          <p:cNvGrpSpPr/>
          <p:nvPr/>
        </p:nvGrpSpPr>
        <p:grpSpPr>
          <a:xfrm>
            <a:off x="5500244" y="1335259"/>
            <a:ext cx="1186306" cy="561014"/>
            <a:chOff x="5618451" y="1670481"/>
            <a:chExt cx="991829" cy="469043"/>
          </a:xfrm>
        </p:grpSpPr>
        <p:sp>
          <p:nvSpPr>
            <p:cNvPr id="39" name="Text Placeholder 53">
              <a:extLst>
                <a:ext uri="{FF2B5EF4-FFF2-40B4-BE49-F238E27FC236}">
                  <a16:creationId xmlns:a16="http://schemas.microsoft.com/office/drawing/2014/main" id="{ED91DDDC-FF4A-414B-9D86-6500D796DD59}"/>
                </a:ext>
              </a:extLst>
            </p:cNvPr>
            <p:cNvSpPr txBox="1">
              <a:spLocks/>
            </p:cNvSpPr>
            <p:nvPr/>
          </p:nvSpPr>
          <p:spPr>
            <a:xfrm>
              <a:off x="5618451" y="1836418"/>
              <a:ext cx="991829" cy="30310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a:t>
              </a:r>
              <a:endParaRPr lang="en-US" sz="800" dirty="0">
                <a:solidFill>
                  <a:schemeClr val="tx1">
                    <a:lumMod val="50000"/>
                  </a:schemeClr>
                </a:solidFill>
                <a:latin typeface="Montserrat Light" panose="00000400000000000000" pitchFamily="50" charset="-52"/>
              </a:endParaRPr>
            </a:p>
          </p:txBody>
        </p:sp>
        <p:sp>
          <p:nvSpPr>
            <p:cNvPr id="40" name="Text Placeholder 56">
              <a:extLst>
                <a:ext uri="{FF2B5EF4-FFF2-40B4-BE49-F238E27FC236}">
                  <a16:creationId xmlns:a16="http://schemas.microsoft.com/office/drawing/2014/main" id="{5531C6ED-8A19-4F2E-802B-DB3F3C9F18F9}"/>
                </a:ext>
              </a:extLst>
            </p:cNvPr>
            <p:cNvSpPr txBox="1">
              <a:spLocks/>
            </p:cNvSpPr>
            <p:nvPr/>
          </p:nvSpPr>
          <p:spPr>
            <a:xfrm>
              <a:off x="5707118" y="1670481"/>
              <a:ext cx="801632"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050" b="1">
                  <a:solidFill>
                    <a:schemeClr val="tx1">
                      <a:lumMod val="50000"/>
                    </a:schemeClr>
                  </a:solidFill>
                </a:rPr>
                <a:t>Title Here</a:t>
              </a:r>
              <a:endParaRPr lang="ru-RU" sz="1050" b="1" dirty="0">
                <a:solidFill>
                  <a:schemeClr val="tx1">
                    <a:lumMod val="50000"/>
                  </a:schemeClr>
                </a:solidFill>
              </a:endParaRPr>
            </a:p>
          </p:txBody>
        </p:sp>
      </p:grpSp>
      <p:sp>
        <p:nvSpPr>
          <p:cNvPr id="42" name="Freeform 25">
            <a:extLst>
              <a:ext uri="{FF2B5EF4-FFF2-40B4-BE49-F238E27FC236}">
                <a16:creationId xmlns:a16="http://schemas.microsoft.com/office/drawing/2014/main" id="{4920B973-BFA9-4F98-BBDD-57DF05EE3BE8}"/>
              </a:ext>
            </a:extLst>
          </p:cNvPr>
          <p:cNvSpPr>
            <a:spLocks noEditPoints="1"/>
          </p:cNvSpPr>
          <p:nvPr/>
        </p:nvSpPr>
        <p:spPr bwMode="auto">
          <a:xfrm>
            <a:off x="9116200" y="4389891"/>
            <a:ext cx="220702" cy="318180"/>
          </a:xfrm>
          <a:custGeom>
            <a:avLst/>
            <a:gdLst>
              <a:gd name="T0" fmla="*/ 23 w 50"/>
              <a:gd name="T1" fmla="*/ 35 h 72"/>
              <a:gd name="T2" fmla="*/ 27 w 50"/>
              <a:gd name="T3" fmla="*/ 35 h 72"/>
              <a:gd name="T4" fmla="*/ 27 w 50"/>
              <a:gd name="T5" fmla="*/ 57 h 72"/>
              <a:gd name="T6" fmla="*/ 23 w 50"/>
              <a:gd name="T7" fmla="*/ 57 h 72"/>
              <a:gd name="T8" fmla="*/ 23 w 50"/>
              <a:gd name="T9" fmla="*/ 35 h 72"/>
              <a:gd name="T10" fmla="*/ 25 w 50"/>
              <a:gd name="T11" fmla="*/ 0 h 72"/>
              <a:gd name="T12" fmla="*/ 0 w 50"/>
              <a:gd name="T13" fmla="*/ 25 h 72"/>
              <a:gd name="T14" fmla="*/ 5 w 50"/>
              <a:gd name="T15" fmla="*/ 40 h 72"/>
              <a:gd name="T16" fmla="*/ 11 w 50"/>
              <a:gd name="T17" fmla="*/ 52 h 72"/>
              <a:gd name="T18" fmla="*/ 16 w 50"/>
              <a:gd name="T19" fmla="*/ 57 h 72"/>
              <a:gd name="T20" fmla="*/ 19 w 50"/>
              <a:gd name="T21" fmla="*/ 57 h 72"/>
              <a:gd name="T22" fmla="*/ 19 w 50"/>
              <a:gd name="T23" fmla="*/ 35 h 72"/>
              <a:gd name="T24" fmla="*/ 15 w 50"/>
              <a:gd name="T25" fmla="*/ 35 h 72"/>
              <a:gd name="T26" fmla="*/ 8 w 50"/>
              <a:gd name="T27" fmla="*/ 28 h 72"/>
              <a:gd name="T28" fmla="*/ 15 w 50"/>
              <a:gd name="T29" fmla="*/ 21 h 72"/>
              <a:gd name="T30" fmla="*/ 23 w 50"/>
              <a:gd name="T31" fmla="*/ 28 h 72"/>
              <a:gd name="T32" fmla="*/ 22 w 50"/>
              <a:gd name="T33" fmla="*/ 31 h 72"/>
              <a:gd name="T34" fmla="*/ 28 w 50"/>
              <a:gd name="T35" fmla="*/ 31 h 72"/>
              <a:gd name="T36" fmla="*/ 28 w 50"/>
              <a:gd name="T37" fmla="*/ 28 h 72"/>
              <a:gd name="T38" fmla="*/ 35 w 50"/>
              <a:gd name="T39" fmla="*/ 21 h 72"/>
              <a:gd name="T40" fmla="*/ 42 w 50"/>
              <a:gd name="T41" fmla="*/ 28 h 72"/>
              <a:gd name="T42" fmla="*/ 35 w 50"/>
              <a:gd name="T43" fmla="*/ 35 h 72"/>
              <a:gd name="T44" fmla="*/ 31 w 50"/>
              <a:gd name="T45" fmla="*/ 35 h 72"/>
              <a:gd name="T46" fmla="*/ 31 w 50"/>
              <a:gd name="T47" fmla="*/ 57 h 72"/>
              <a:gd name="T48" fmla="*/ 34 w 50"/>
              <a:gd name="T49" fmla="*/ 57 h 72"/>
              <a:gd name="T50" fmla="*/ 39 w 50"/>
              <a:gd name="T51" fmla="*/ 52 h 72"/>
              <a:gd name="T52" fmla="*/ 45 w 50"/>
              <a:gd name="T53" fmla="*/ 40 h 72"/>
              <a:gd name="T54" fmla="*/ 50 w 50"/>
              <a:gd name="T55" fmla="*/ 25 h 72"/>
              <a:gd name="T56" fmla="*/ 25 w 50"/>
              <a:gd name="T57" fmla="*/ 0 h 72"/>
              <a:gd name="T58" fmla="*/ 12 w 50"/>
              <a:gd name="T59" fmla="*/ 28 h 72"/>
              <a:gd name="T60" fmla="*/ 15 w 50"/>
              <a:gd name="T61" fmla="*/ 31 h 72"/>
              <a:gd name="T62" fmla="*/ 19 w 50"/>
              <a:gd name="T63" fmla="*/ 28 h 72"/>
              <a:gd name="T64" fmla="*/ 15 w 50"/>
              <a:gd name="T65" fmla="*/ 24 h 72"/>
              <a:gd name="T66" fmla="*/ 12 w 50"/>
              <a:gd name="T67" fmla="*/ 28 h 72"/>
              <a:gd name="T68" fmla="*/ 38 w 50"/>
              <a:gd name="T69" fmla="*/ 28 h 72"/>
              <a:gd name="T70" fmla="*/ 35 w 50"/>
              <a:gd name="T71" fmla="*/ 24 h 72"/>
              <a:gd name="T72" fmla="*/ 32 w 50"/>
              <a:gd name="T73" fmla="*/ 28 h 72"/>
              <a:gd name="T74" fmla="*/ 35 w 50"/>
              <a:gd name="T75" fmla="*/ 31 h 72"/>
              <a:gd name="T76" fmla="*/ 38 w 50"/>
              <a:gd name="T77" fmla="*/ 28 h 72"/>
              <a:gd name="T78" fmla="*/ 37 w 50"/>
              <a:gd name="T79" fmla="*/ 63 h 72"/>
              <a:gd name="T80" fmla="*/ 35 w 50"/>
              <a:gd name="T81" fmla="*/ 61 h 72"/>
              <a:gd name="T82" fmla="*/ 15 w 50"/>
              <a:gd name="T83" fmla="*/ 61 h 72"/>
              <a:gd name="T84" fmla="*/ 13 w 50"/>
              <a:gd name="T85" fmla="*/ 63 h 72"/>
              <a:gd name="T86" fmla="*/ 15 w 50"/>
              <a:gd name="T87" fmla="*/ 65 h 72"/>
              <a:gd name="T88" fmla="*/ 35 w 50"/>
              <a:gd name="T89" fmla="*/ 65 h 72"/>
              <a:gd name="T90" fmla="*/ 37 w 50"/>
              <a:gd name="T91" fmla="*/ 63 h 72"/>
              <a:gd name="T92" fmla="*/ 34 w 50"/>
              <a:gd name="T93" fmla="*/ 70 h 72"/>
              <a:gd name="T94" fmla="*/ 32 w 50"/>
              <a:gd name="T95" fmla="*/ 68 h 72"/>
              <a:gd name="T96" fmla="*/ 18 w 50"/>
              <a:gd name="T97" fmla="*/ 68 h 72"/>
              <a:gd name="T98" fmla="*/ 16 w 50"/>
              <a:gd name="T99" fmla="*/ 70 h 72"/>
              <a:gd name="T100" fmla="*/ 18 w 50"/>
              <a:gd name="T101" fmla="*/ 72 h 72"/>
              <a:gd name="T102" fmla="*/ 32 w 50"/>
              <a:gd name="T103" fmla="*/ 72 h 72"/>
              <a:gd name="T104" fmla="*/ 34 w 50"/>
              <a:gd name="T105"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72">
                <a:moveTo>
                  <a:pt x="23" y="35"/>
                </a:moveTo>
                <a:cubicBezTo>
                  <a:pt x="27" y="35"/>
                  <a:pt x="27" y="35"/>
                  <a:pt x="27" y="35"/>
                </a:cubicBezTo>
                <a:cubicBezTo>
                  <a:pt x="27" y="57"/>
                  <a:pt x="27" y="57"/>
                  <a:pt x="27" y="57"/>
                </a:cubicBezTo>
                <a:cubicBezTo>
                  <a:pt x="23" y="57"/>
                  <a:pt x="23" y="57"/>
                  <a:pt x="23" y="57"/>
                </a:cubicBezTo>
                <a:lnTo>
                  <a:pt x="23" y="35"/>
                </a:lnTo>
                <a:close/>
                <a:moveTo>
                  <a:pt x="25" y="0"/>
                </a:moveTo>
                <a:cubicBezTo>
                  <a:pt x="11" y="0"/>
                  <a:pt x="0" y="11"/>
                  <a:pt x="0" y="25"/>
                </a:cubicBezTo>
                <a:cubicBezTo>
                  <a:pt x="0" y="31"/>
                  <a:pt x="2" y="36"/>
                  <a:pt x="5" y="40"/>
                </a:cubicBezTo>
                <a:cubicBezTo>
                  <a:pt x="10" y="46"/>
                  <a:pt x="11" y="49"/>
                  <a:pt x="11" y="52"/>
                </a:cubicBezTo>
                <a:cubicBezTo>
                  <a:pt x="11" y="54"/>
                  <a:pt x="13" y="57"/>
                  <a:pt x="16" y="57"/>
                </a:cubicBezTo>
                <a:cubicBezTo>
                  <a:pt x="19" y="57"/>
                  <a:pt x="19" y="57"/>
                  <a:pt x="19" y="57"/>
                </a:cubicBezTo>
                <a:cubicBezTo>
                  <a:pt x="19" y="35"/>
                  <a:pt x="19" y="35"/>
                  <a:pt x="19" y="35"/>
                </a:cubicBezTo>
                <a:cubicBezTo>
                  <a:pt x="15" y="35"/>
                  <a:pt x="15" y="35"/>
                  <a:pt x="15" y="35"/>
                </a:cubicBezTo>
                <a:cubicBezTo>
                  <a:pt x="11" y="35"/>
                  <a:pt x="8" y="32"/>
                  <a:pt x="8" y="28"/>
                </a:cubicBezTo>
                <a:cubicBezTo>
                  <a:pt x="8" y="24"/>
                  <a:pt x="11" y="21"/>
                  <a:pt x="15" y="21"/>
                </a:cubicBezTo>
                <a:cubicBezTo>
                  <a:pt x="19" y="21"/>
                  <a:pt x="23" y="24"/>
                  <a:pt x="23" y="28"/>
                </a:cubicBezTo>
                <a:cubicBezTo>
                  <a:pt x="23" y="29"/>
                  <a:pt x="22" y="30"/>
                  <a:pt x="22" y="31"/>
                </a:cubicBezTo>
                <a:cubicBezTo>
                  <a:pt x="28" y="31"/>
                  <a:pt x="28" y="31"/>
                  <a:pt x="28" y="31"/>
                </a:cubicBezTo>
                <a:cubicBezTo>
                  <a:pt x="28" y="30"/>
                  <a:pt x="28" y="29"/>
                  <a:pt x="28" y="28"/>
                </a:cubicBezTo>
                <a:cubicBezTo>
                  <a:pt x="28" y="24"/>
                  <a:pt x="31" y="21"/>
                  <a:pt x="35" y="21"/>
                </a:cubicBezTo>
                <a:cubicBezTo>
                  <a:pt x="39" y="21"/>
                  <a:pt x="42" y="24"/>
                  <a:pt x="42" y="28"/>
                </a:cubicBezTo>
                <a:cubicBezTo>
                  <a:pt x="42" y="32"/>
                  <a:pt x="39" y="35"/>
                  <a:pt x="35" y="35"/>
                </a:cubicBezTo>
                <a:cubicBezTo>
                  <a:pt x="31" y="35"/>
                  <a:pt x="31" y="35"/>
                  <a:pt x="31" y="35"/>
                </a:cubicBezTo>
                <a:cubicBezTo>
                  <a:pt x="31" y="57"/>
                  <a:pt x="31" y="57"/>
                  <a:pt x="31" y="57"/>
                </a:cubicBezTo>
                <a:cubicBezTo>
                  <a:pt x="34" y="57"/>
                  <a:pt x="34" y="57"/>
                  <a:pt x="34" y="57"/>
                </a:cubicBezTo>
                <a:cubicBezTo>
                  <a:pt x="37" y="57"/>
                  <a:pt x="39" y="54"/>
                  <a:pt x="39" y="52"/>
                </a:cubicBezTo>
                <a:cubicBezTo>
                  <a:pt x="39" y="49"/>
                  <a:pt x="40" y="46"/>
                  <a:pt x="45" y="40"/>
                </a:cubicBezTo>
                <a:cubicBezTo>
                  <a:pt x="48" y="36"/>
                  <a:pt x="50" y="31"/>
                  <a:pt x="50" y="25"/>
                </a:cubicBezTo>
                <a:cubicBezTo>
                  <a:pt x="50" y="11"/>
                  <a:pt x="39" y="0"/>
                  <a:pt x="25" y="0"/>
                </a:cubicBezTo>
                <a:close/>
                <a:moveTo>
                  <a:pt x="12" y="28"/>
                </a:moveTo>
                <a:cubicBezTo>
                  <a:pt x="12" y="30"/>
                  <a:pt x="14" y="31"/>
                  <a:pt x="15" y="31"/>
                </a:cubicBezTo>
                <a:cubicBezTo>
                  <a:pt x="17" y="31"/>
                  <a:pt x="19" y="30"/>
                  <a:pt x="19" y="28"/>
                </a:cubicBezTo>
                <a:cubicBezTo>
                  <a:pt x="19" y="26"/>
                  <a:pt x="17" y="24"/>
                  <a:pt x="15" y="24"/>
                </a:cubicBezTo>
                <a:cubicBezTo>
                  <a:pt x="14" y="24"/>
                  <a:pt x="12" y="26"/>
                  <a:pt x="12" y="28"/>
                </a:cubicBezTo>
                <a:close/>
                <a:moveTo>
                  <a:pt x="38" y="28"/>
                </a:moveTo>
                <a:cubicBezTo>
                  <a:pt x="38" y="26"/>
                  <a:pt x="37" y="24"/>
                  <a:pt x="35" y="24"/>
                </a:cubicBezTo>
                <a:cubicBezTo>
                  <a:pt x="33" y="24"/>
                  <a:pt x="32" y="26"/>
                  <a:pt x="32" y="28"/>
                </a:cubicBezTo>
                <a:cubicBezTo>
                  <a:pt x="32" y="30"/>
                  <a:pt x="33" y="31"/>
                  <a:pt x="35" y="31"/>
                </a:cubicBezTo>
                <a:cubicBezTo>
                  <a:pt x="37" y="31"/>
                  <a:pt x="38" y="30"/>
                  <a:pt x="38" y="28"/>
                </a:cubicBezTo>
                <a:close/>
                <a:moveTo>
                  <a:pt x="37" y="63"/>
                </a:moveTo>
                <a:cubicBezTo>
                  <a:pt x="37" y="62"/>
                  <a:pt x="36" y="61"/>
                  <a:pt x="35" y="61"/>
                </a:cubicBezTo>
                <a:cubicBezTo>
                  <a:pt x="15" y="61"/>
                  <a:pt x="15" y="61"/>
                  <a:pt x="15" y="61"/>
                </a:cubicBezTo>
                <a:cubicBezTo>
                  <a:pt x="14" y="61"/>
                  <a:pt x="13" y="62"/>
                  <a:pt x="13" y="63"/>
                </a:cubicBezTo>
                <a:cubicBezTo>
                  <a:pt x="13" y="64"/>
                  <a:pt x="14" y="65"/>
                  <a:pt x="15" y="65"/>
                </a:cubicBezTo>
                <a:cubicBezTo>
                  <a:pt x="35" y="65"/>
                  <a:pt x="35" y="65"/>
                  <a:pt x="35" y="65"/>
                </a:cubicBezTo>
                <a:cubicBezTo>
                  <a:pt x="36" y="65"/>
                  <a:pt x="37" y="64"/>
                  <a:pt x="37" y="63"/>
                </a:cubicBezTo>
                <a:close/>
                <a:moveTo>
                  <a:pt x="34" y="70"/>
                </a:moveTo>
                <a:cubicBezTo>
                  <a:pt x="34" y="69"/>
                  <a:pt x="34" y="68"/>
                  <a:pt x="32" y="68"/>
                </a:cubicBezTo>
                <a:cubicBezTo>
                  <a:pt x="18" y="68"/>
                  <a:pt x="18" y="68"/>
                  <a:pt x="18" y="68"/>
                </a:cubicBezTo>
                <a:cubicBezTo>
                  <a:pt x="17" y="68"/>
                  <a:pt x="16" y="69"/>
                  <a:pt x="16" y="70"/>
                </a:cubicBezTo>
                <a:cubicBezTo>
                  <a:pt x="16" y="71"/>
                  <a:pt x="17" y="72"/>
                  <a:pt x="18" y="72"/>
                </a:cubicBezTo>
                <a:cubicBezTo>
                  <a:pt x="32" y="72"/>
                  <a:pt x="32" y="72"/>
                  <a:pt x="32" y="72"/>
                </a:cubicBezTo>
                <a:cubicBezTo>
                  <a:pt x="34" y="72"/>
                  <a:pt x="34" y="71"/>
                  <a:pt x="34" y="7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Freeform 27">
            <a:extLst>
              <a:ext uri="{FF2B5EF4-FFF2-40B4-BE49-F238E27FC236}">
                <a16:creationId xmlns:a16="http://schemas.microsoft.com/office/drawing/2014/main" id="{21EC7B03-0647-4432-954A-2C9F5DB45ECF}"/>
              </a:ext>
            </a:extLst>
          </p:cNvPr>
          <p:cNvSpPr>
            <a:spLocks noEditPoints="1"/>
          </p:cNvSpPr>
          <p:nvPr/>
        </p:nvSpPr>
        <p:spPr bwMode="auto">
          <a:xfrm>
            <a:off x="2802548" y="4347408"/>
            <a:ext cx="362318" cy="312660"/>
          </a:xfrm>
          <a:custGeom>
            <a:avLst/>
            <a:gdLst>
              <a:gd name="T0" fmla="*/ 57 w 82"/>
              <a:gd name="T1" fmla="*/ 37 h 71"/>
              <a:gd name="T2" fmla="*/ 57 w 82"/>
              <a:gd name="T3" fmla="*/ 40 h 71"/>
              <a:gd name="T4" fmla="*/ 52 w 82"/>
              <a:gd name="T5" fmla="*/ 40 h 71"/>
              <a:gd name="T6" fmla="*/ 52 w 82"/>
              <a:gd name="T7" fmla="*/ 37 h 71"/>
              <a:gd name="T8" fmla="*/ 41 w 82"/>
              <a:gd name="T9" fmla="*/ 29 h 71"/>
              <a:gd name="T10" fmla="*/ 46 w 82"/>
              <a:gd name="T11" fmla="*/ 27 h 71"/>
              <a:gd name="T12" fmla="*/ 55 w 82"/>
              <a:gd name="T13" fmla="*/ 32 h 71"/>
              <a:gd name="T14" fmla="*/ 62 w 82"/>
              <a:gd name="T15" fmla="*/ 27 h 71"/>
              <a:gd name="T16" fmla="*/ 55 w 82"/>
              <a:gd name="T17" fmla="*/ 22 h 71"/>
              <a:gd name="T18" fmla="*/ 42 w 82"/>
              <a:gd name="T19" fmla="*/ 13 h 71"/>
              <a:gd name="T20" fmla="*/ 52 w 82"/>
              <a:gd name="T21" fmla="*/ 3 h 71"/>
              <a:gd name="T22" fmla="*/ 52 w 82"/>
              <a:gd name="T23" fmla="*/ 0 h 71"/>
              <a:gd name="T24" fmla="*/ 57 w 82"/>
              <a:gd name="T25" fmla="*/ 0 h 71"/>
              <a:gd name="T26" fmla="*/ 57 w 82"/>
              <a:gd name="T27" fmla="*/ 3 h 71"/>
              <a:gd name="T28" fmla="*/ 67 w 82"/>
              <a:gd name="T29" fmla="*/ 10 h 71"/>
              <a:gd name="T30" fmla="*/ 62 w 82"/>
              <a:gd name="T31" fmla="*/ 12 h 71"/>
              <a:gd name="T32" fmla="*/ 55 w 82"/>
              <a:gd name="T33" fmla="*/ 8 h 71"/>
              <a:gd name="T34" fmla="*/ 48 w 82"/>
              <a:gd name="T35" fmla="*/ 13 h 71"/>
              <a:gd name="T36" fmla="*/ 55 w 82"/>
              <a:gd name="T37" fmla="*/ 17 h 71"/>
              <a:gd name="T38" fmla="*/ 68 w 82"/>
              <a:gd name="T39" fmla="*/ 27 h 71"/>
              <a:gd name="T40" fmla="*/ 57 w 82"/>
              <a:gd name="T41" fmla="*/ 37 h 71"/>
              <a:gd name="T42" fmla="*/ 79 w 82"/>
              <a:gd name="T43" fmla="*/ 53 h 71"/>
              <a:gd name="T44" fmla="*/ 59 w 82"/>
              <a:gd name="T45" fmla="*/ 59 h 71"/>
              <a:gd name="T46" fmla="*/ 42 w 82"/>
              <a:gd name="T47" fmla="*/ 52 h 71"/>
              <a:gd name="T48" fmla="*/ 60 w 82"/>
              <a:gd name="T49" fmla="*/ 51 h 71"/>
              <a:gd name="T50" fmla="*/ 49 w 82"/>
              <a:gd name="T51" fmla="*/ 45 h 71"/>
              <a:gd name="T52" fmla="*/ 35 w 82"/>
              <a:gd name="T53" fmla="*/ 42 h 71"/>
              <a:gd name="T54" fmla="*/ 17 w 82"/>
              <a:gd name="T55" fmla="*/ 47 h 71"/>
              <a:gd name="T56" fmla="*/ 17 w 82"/>
              <a:gd name="T57" fmla="*/ 66 h 71"/>
              <a:gd name="T58" fmla="*/ 29 w 82"/>
              <a:gd name="T59" fmla="*/ 68 h 71"/>
              <a:gd name="T60" fmla="*/ 61 w 82"/>
              <a:gd name="T61" fmla="*/ 70 h 71"/>
              <a:gd name="T62" fmla="*/ 81 w 82"/>
              <a:gd name="T63" fmla="*/ 56 h 71"/>
              <a:gd name="T64" fmla="*/ 79 w 82"/>
              <a:gd name="T65" fmla="*/ 53 h 71"/>
              <a:gd name="T66" fmla="*/ 0 w 82"/>
              <a:gd name="T67" fmla="*/ 71 h 71"/>
              <a:gd name="T68" fmla="*/ 14 w 82"/>
              <a:gd name="T69" fmla="*/ 71 h 71"/>
              <a:gd name="T70" fmla="*/ 14 w 82"/>
              <a:gd name="T71" fmla="*/ 47 h 71"/>
              <a:gd name="T72" fmla="*/ 0 w 82"/>
              <a:gd name="T73" fmla="*/ 47 h 71"/>
              <a:gd name="T74" fmla="*/ 0 w 82"/>
              <a:gd name="T7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71">
                <a:moveTo>
                  <a:pt x="57" y="37"/>
                </a:moveTo>
                <a:cubicBezTo>
                  <a:pt x="57" y="40"/>
                  <a:pt x="57" y="40"/>
                  <a:pt x="57" y="40"/>
                </a:cubicBezTo>
                <a:cubicBezTo>
                  <a:pt x="52" y="40"/>
                  <a:pt x="52" y="40"/>
                  <a:pt x="52" y="40"/>
                </a:cubicBezTo>
                <a:cubicBezTo>
                  <a:pt x="52" y="37"/>
                  <a:pt x="52" y="37"/>
                  <a:pt x="52" y="37"/>
                </a:cubicBezTo>
                <a:cubicBezTo>
                  <a:pt x="47" y="36"/>
                  <a:pt x="43" y="34"/>
                  <a:pt x="41" y="29"/>
                </a:cubicBezTo>
                <a:cubicBezTo>
                  <a:pt x="46" y="27"/>
                  <a:pt x="46" y="27"/>
                  <a:pt x="46" y="27"/>
                </a:cubicBezTo>
                <a:cubicBezTo>
                  <a:pt x="47" y="30"/>
                  <a:pt x="51" y="32"/>
                  <a:pt x="55" y="32"/>
                </a:cubicBezTo>
                <a:cubicBezTo>
                  <a:pt x="59" y="32"/>
                  <a:pt x="62" y="30"/>
                  <a:pt x="62" y="27"/>
                </a:cubicBezTo>
                <a:cubicBezTo>
                  <a:pt x="62" y="24"/>
                  <a:pt x="59" y="23"/>
                  <a:pt x="55" y="22"/>
                </a:cubicBezTo>
                <a:cubicBezTo>
                  <a:pt x="48" y="21"/>
                  <a:pt x="42" y="20"/>
                  <a:pt x="42" y="13"/>
                </a:cubicBezTo>
                <a:cubicBezTo>
                  <a:pt x="42" y="7"/>
                  <a:pt x="47" y="4"/>
                  <a:pt x="52" y="3"/>
                </a:cubicBezTo>
                <a:cubicBezTo>
                  <a:pt x="52" y="0"/>
                  <a:pt x="52" y="0"/>
                  <a:pt x="52" y="0"/>
                </a:cubicBezTo>
                <a:cubicBezTo>
                  <a:pt x="57" y="0"/>
                  <a:pt x="57" y="0"/>
                  <a:pt x="57" y="0"/>
                </a:cubicBezTo>
                <a:cubicBezTo>
                  <a:pt x="57" y="3"/>
                  <a:pt x="57" y="3"/>
                  <a:pt x="57" y="3"/>
                </a:cubicBezTo>
                <a:cubicBezTo>
                  <a:pt x="62" y="4"/>
                  <a:pt x="65" y="6"/>
                  <a:pt x="67" y="10"/>
                </a:cubicBezTo>
                <a:cubicBezTo>
                  <a:pt x="62" y="12"/>
                  <a:pt x="62" y="12"/>
                  <a:pt x="62" y="12"/>
                </a:cubicBezTo>
                <a:cubicBezTo>
                  <a:pt x="61" y="10"/>
                  <a:pt x="58" y="8"/>
                  <a:pt x="55" y="8"/>
                </a:cubicBezTo>
                <a:cubicBezTo>
                  <a:pt x="50" y="8"/>
                  <a:pt x="48" y="10"/>
                  <a:pt x="48" y="13"/>
                </a:cubicBezTo>
                <a:cubicBezTo>
                  <a:pt x="48" y="16"/>
                  <a:pt x="52" y="16"/>
                  <a:pt x="55" y="17"/>
                </a:cubicBezTo>
                <a:cubicBezTo>
                  <a:pt x="62" y="18"/>
                  <a:pt x="68" y="19"/>
                  <a:pt x="68" y="27"/>
                </a:cubicBezTo>
                <a:cubicBezTo>
                  <a:pt x="68" y="33"/>
                  <a:pt x="63" y="36"/>
                  <a:pt x="57" y="37"/>
                </a:cubicBezTo>
                <a:close/>
                <a:moveTo>
                  <a:pt x="79" y="53"/>
                </a:moveTo>
                <a:cubicBezTo>
                  <a:pt x="73" y="51"/>
                  <a:pt x="69" y="55"/>
                  <a:pt x="59" y="59"/>
                </a:cubicBezTo>
                <a:cubicBezTo>
                  <a:pt x="57" y="59"/>
                  <a:pt x="43" y="55"/>
                  <a:pt x="42" y="52"/>
                </a:cubicBezTo>
                <a:cubicBezTo>
                  <a:pt x="42" y="51"/>
                  <a:pt x="56" y="54"/>
                  <a:pt x="60" y="51"/>
                </a:cubicBezTo>
                <a:cubicBezTo>
                  <a:pt x="65" y="47"/>
                  <a:pt x="59" y="45"/>
                  <a:pt x="49" y="45"/>
                </a:cubicBezTo>
                <a:cubicBezTo>
                  <a:pt x="49" y="45"/>
                  <a:pt x="44" y="44"/>
                  <a:pt x="35" y="42"/>
                </a:cubicBezTo>
                <a:cubicBezTo>
                  <a:pt x="30" y="41"/>
                  <a:pt x="17" y="47"/>
                  <a:pt x="17" y="47"/>
                </a:cubicBezTo>
                <a:cubicBezTo>
                  <a:pt x="17" y="66"/>
                  <a:pt x="17" y="66"/>
                  <a:pt x="17" y="66"/>
                </a:cubicBezTo>
                <a:cubicBezTo>
                  <a:pt x="17" y="66"/>
                  <a:pt x="26" y="68"/>
                  <a:pt x="29" y="68"/>
                </a:cubicBezTo>
                <a:cubicBezTo>
                  <a:pt x="34" y="69"/>
                  <a:pt x="58" y="70"/>
                  <a:pt x="61" y="70"/>
                </a:cubicBezTo>
                <a:cubicBezTo>
                  <a:pt x="64" y="69"/>
                  <a:pt x="80" y="56"/>
                  <a:pt x="81" y="56"/>
                </a:cubicBezTo>
                <a:cubicBezTo>
                  <a:pt x="82" y="55"/>
                  <a:pt x="82" y="54"/>
                  <a:pt x="79" y="53"/>
                </a:cubicBezTo>
                <a:close/>
                <a:moveTo>
                  <a:pt x="0" y="71"/>
                </a:moveTo>
                <a:cubicBezTo>
                  <a:pt x="14" y="71"/>
                  <a:pt x="14" y="71"/>
                  <a:pt x="14" y="71"/>
                </a:cubicBezTo>
                <a:cubicBezTo>
                  <a:pt x="14" y="47"/>
                  <a:pt x="14" y="47"/>
                  <a:pt x="14" y="47"/>
                </a:cubicBezTo>
                <a:cubicBezTo>
                  <a:pt x="0" y="47"/>
                  <a:pt x="0" y="47"/>
                  <a:pt x="0" y="47"/>
                </a:cubicBezTo>
                <a:lnTo>
                  <a:pt x="0" y="71"/>
                </a:ln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4" name="Freeform 28">
            <a:extLst>
              <a:ext uri="{FF2B5EF4-FFF2-40B4-BE49-F238E27FC236}">
                <a16:creationId xmlns:a16="http://schemas.microsoft.com/office/drawing/2014/main" id="{AF646AB2-253B-40DD-9406-632B47150C99}"/>
              </a:ext>
            </a:extLst>
          </p:cNvPr>
          <p:cNvSpPr>
            <a:spLocks noEditPoints="1"/>
          </p:cNvSpPr>
          <p:nvPr/>
        </p:nvSpPr>
        <p:spPr bwMode="auto">
          <a:xfrm>
            <a:off x="6997447" y="4400550"/>
            <a:ext cx="305306" cy="301626"/>
          </a:xfrm>
          <a:custGeom>
            <a:avLst/>
            <a:gdLst>
              <a:gd name="T0" fmla="*/ 27 w 69"/>
              <a:gd name="T1" fmla="*/ 14 h 68"/>
              <a:gd name="T2" fmla="*/ 34 w 69"/>
              <a:gd name="T3" fmla="*/ 6 h 68"/>
              <a:gd name="T4" fmla="*/ 42 w 69"/>
              <a:gd name="T5" fmla="*/ 14 h 68"/>
              <a:gd name="T6" fmla="*/ 34 w 69"/>
              <a:gd name="T7" fmla="*/ 22 h 68"/>
              <a:gd name="T8" fmla="*/ 27 w 69"/>
              <a:gd name="T9" fmla="*/ 14 h 68"/>
              <a:gd name="T10" fmla="*/ 44 w 69"/>
              <a:gd name="T11" fmla="*/ 25 h 68"/>
              <a:gd name="T12" fmla="*/ 24 w 69"/>
              <a:gd name="T13" fmla="*/ 25 h 68"/>
              <a:gd name="T14" fmla="*/ 22 w 69"/>
              <a:gd name="T15" fmla="*/ 28 h 68"/>
              <a:gd name="T16" fmla="*/ 22 w 69"/>
              <a:gd name="T17" fmla="*/ 45 h 68"/>
              <a:gd name="T18" fmla="*/ 24 w 69"/>
              <a:gd name="T19" fmla="*/ 47 h 68"/>
              <a:gd name="T20" fmla="*/ 27 w 69"/>
              <a:gd name="T21" fmla="*/ 47 h 68"/>
              <a:gd name="T22" fmla="*/ 27 w 69"/>
              <a:gd name="T23" fmla="*/ 66 h 68"/>
              <a:gd name="T24" fmla="*/ 29 w 69"/>
              <a:gd name="T25" fmla="*/ 68 h 68"/>
              <a:gd name="T26" fmla="*/ 39 w 69"/>
              <a:gd name="T27" fmla="*/ 68 h 68"/>
              <a:gd name="T28" fmla="*/ 42 w 69"/>
              <a:gd name="T29" fmla="*/ 66 h 68"/>
              <a:gd name="T30" fmla="*/ 42 w 69"/>
              <a:gd name="T31" fmla="*/ 47 h 68"/>
              <a:gd name="T32" fmla="*/ 44 w 69"/>
              <a:gd name="T33" fmla="*/ 47 h 68"/>
              <a:gd name="T34" fmla="*/ 47 w 69"/>
              <a:gd name="T35" fmla="*/ 45 h 68"/>
              <a:gd name="T36" fmla="*/ 47 w 69"/>
              <a:gd name="T37" fmla="*/ 28 h 68"/>
              <a:gd name="T38" fmla="*/ 44 w 69"/>
              <a:gd name="T39" fmla="*/ 25 h 68"/>
              <a:gd name="T40" fmla="*/ 57 w 69"/>
              <a:gd name="T41" fmla="*/ 14 h 68"/>
              <a:gd name="T42" fmla="*/ 64 w 69"/>
              <a:gd name="T43" fmla="*/ 7 h 68"/>
              <a:gd name="T44" fmla="*/ 57 w 69"/>
              <a:gd name="T45" fmla="*/ 0 h 68"/>
              <a:gd name="T46" fmla="*/ 50 w 69"/>
              <a:gd name="T47" fmla="*/ 7 h 68"/>
              <a:gd name="T48" fmla="*/ 57 w 69"/>
              <a:gd name="T49" fmla="*/ 14 h 68"/>
              <a:gd name="T50" fmla="*/ 66 w 69"/>
              <a:gd name="T51" fmla="*/ 17 h 68"/>
              <a:gd name="T52" fmla="*/ 48 w 69"/>
              <a:gd name="T53" fmla="*/ 17 h 68"/>
              <a:gd name="T54" fmla="*/ 45 w 69"/>
              <a:gd name="T55" fmla="*/ 19 h 68"/>
              <a:gd name="T56" fmla="*/ 45 w 69"/>
              <a:gd name="T57" fmla="*/ 20 h 68"/>
              <a:gd name="T58" fmla="*/ 52 w 69"/>
              <a:gd name="T59" fmla="*/ 28 h 68"/>
              <a:gd name="T60" fmla="*/ 52 w 69"/>
              <a:gd name="T61" fmla="*/ 45 h 68"/>
              <a:gd name="T62" fmla="*/ 50 w 69"/>
              <a:gd name="T63" fmla="*/ 50 h 68"/>
              <a:gd name="T64" fmla="*/ 50 w 69"/>
              <a:gd name="T65" fmla="*/ 55 h 68"/>
              <a:gd name="T66" fmla="*/ 52 w 69"/>
              <a:gd name="T67" fmla="*/ 57 h 68"/>
              <a:gd name="T68" fmla="*/ 62 w 69"/>
              <a:gd name="T69" fmla="*/ 57 h 68"/>
              <a:gd name="T70" fmla="*/ 64 w 69"/>
              <a:gd name="T71" fmla="*/ 55 h 68"/>
              <a:gd name="T72" fmla="*/ 64 w 69"/>
              <a:gd name="T73" fmla="*/ 38 h 68"/>
              <a:gd name="T74" fmla="*/ 66 w 69"/>
              <a:gd name="T75" fmla="*/ 38 h 68"/>
              <a:gd name="T76" fmla="*/ 69 w 69"/>
              <a:gd name="T77" fmla="*/ 36 h 68"/>
              <a:gd name="T78" fmla="*/ 69 w 69"/>
              <a:gd name="T79" fmla="*/ 19 h 68"/>
              <a:gd name="T80" fmla="*/ 66 w 69"/>
              <a:gd name="T81" fmla="*/ 17 h 68"/>
              <a:gd name="T82" fmla="*/ 19 w 69"/>
              <a:gd name="T83" fmla="*/ 7 h 68"/>
              <a:gd name="T84" fmla="*/ 12 w 69"/>
              <a:gd name="T85" fmla="*/ 0 h 68"/>
              <a:gd name="T86" fmla="*/ 5 w 69"/>
              <a:gd name="T87" fmla="*/ 7 h 68"/>
              <a:gd name="T88" fmla="*/ 12 w 69"/>
              <a:gd name="T89" fmla="*/ 14 h 68"/>
              <a:gd name="T90" fmla="*/ 19 w 69"/>
              <a:gd name="T91" fmla="*/ 7 h 68"/>
              <a:gd name="T92" fmla="*/ 0 w 69"/>
              <a:gd name="T93" fmla="*/ 19 h 68"/>
              <a:gd name="T94" fmla="*/ 0 w 69"/>
              <a:gd name="T95" fmla="*/ 36 h 68"/>
              <a:gd name="T96" fmla="*/ 2 w 69"/>
              <a:gd name="T97" fmla="*/ 38 h 68"/>
              <a:gd name="T98" fmla="*/ 5 w 69"/>
              <a:gd name="T99" fmla="*/ 38 h 68"/>
              <a:gd name="T100" fmla="*/ 5 w 69"/>
              <a:gd name="T101" fmla="*/ 55 h 68"/>
              <a:gd name="T102" fmla="*/ 7 w 69"/>
              <a:gd name="T103" fmla="*/ 57 h 68"/>
              <a:gd name="T104" fmla="*/ 16 w 69"/>
              <a:gd name="T105" fmla="*/ 57 h 68"/>
              <a:gd name="T106" fmla="*/ 19 w 69"/>
              <a:gd name="T107" fmla="*/ 55 h 68"/>
              <a:gd name="T108" fmla="*/ 19 w 69"/>
              <a:gd name="T109" fmla="*/ 50 h 68"/>
              <a:gd name="T110" fmla="*/ 16 w 69"/>
              <a:gd name="T111" fmla="*/ 45 h 68"/>
              <a:gd name="T112" fmla="*/ 16 w 69"/>
              <a:gd name="T113" fmla="*/ 28 h 68"/>
              <a:gd name="T114" fmla="*/ 23 w 69"/>
              <a:gd name="T115" fmla="*/ 20 h 68"/>
              <a:gd name="T116" fmla="*/ 23 w 69"/>
              <a:gd name="T117" fmla="*/ 19 h 68"/>
              <a:gd name="T118" fmla="*/ 21 w 69"/>
              <a:gd name="T119" fmla="*/ 17 h 68"/>
              <a:gd name="T120" fmla="*/ 2 w 69"/>
              <a:gd name="T121" fmla="*/ 17 h 68"/>
              <a:gd name="T122" fmla="*/ 0 w 69"/>
              <a:gd name="T12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 h="68">
                <a:moveTo>
                  <a:pt x="27" y="14"/>
                </a:moveTo>
                <a:cubicBezTo>
                  <a:pt x="27" y="10"/>
                  <a:pt x="30" y="6"/>
                  <a:pt x="34" y="6"/>
                </a:cubicBezTo>
                <a:cubicBezTo>
                  <a:pt x="39" y="6"/>
                  <a:pt x="42" y="10"/>
                  <a:pt x="42" y="14"/>
                </a:cubicBezTo>
                <a:cubicBezTo>
                  <a:pt x="42" y="18"/>
                  <a:pt x="39" y="22"/>
                  <a:pt x="34" y="22"/>
                </a:cubicBezTo>
                <a:cubicBezTo>
                  <a:pt x="30" y="22"/>
                  <a:pt x="27" y="18"/>
                  <a:pt x="27" y="14"/>
                </a:cubicBezTo>
                <a:close/>
                <a:moveTo>
                  <a:pt x="44" y="25"/>
                </a:moveTo>
                <a:cubicBezTo>
                  <a:pt x="24" y="25"/>
                  <a:pt x="24" y="25"/>
                  <a:pt x="24" y="25"/>
                </a:cubicBezTo>
                <a:cubicBezTo>
                  <a:pt x="23" y="25"/>
                  <a:pt x="22" y="26"/>
                  <a:pt x="22" y="28"/>
                </a:cubicBezTo>
                <a:cubicBezTo>
                  <a:pt x="22" y="45"/>
                  <a:pt x="22" y="45"/>
                  <a:pt x="22" y="45"/>
                </a:cubicBezTo>
                <a:cubicBezTo>
                  <a:pt x="22" y="46"/>
                  <a:pt x="23" y="47"/>
                  <a:pt x="24" y="47"/>
                </a:cubicBezTo>
                <a:cubicBezTo>
                  <a:pt x="27" y="47"/>
                  <a:pt x="27" y="47"/>
                  <a:pt x="27" y="47"/>
                </a:cubicBezTo>
                <a:cubicBezTo>
                  <a:pt x="27" y="66"/>
                  <a:pt x="27" y="66"/>
                  <a:pt x="27" y="66"/>
                </a:cubicBezTo>
                <a:cubicBezTo>
                  <a:pt x="27" y="67"/>
                  <a:pt x="28" y="68"/>
                  <a:pt x="29" y="68"/>
                </a:cubicBezTo>
                <a:cubicBezTo>
                  <a:pt x="39" y="68"/>
                  <a:pt x="39" y="68"/>
                  <a:pt x="39" y="68"/>
                </a:cubicBezTo>
                <a:cubicBezTo>
                  <a:pt x="41" y="68"/>
                  <a:pt x="42" y="67"/>
                  <a:pt x="42" y="66"/>
                </a:cubicBezTo>
                <a:cubicBezTo>
                  <a:pt x="42" y="47"/>
                  <a:pt x="42" y="47"/>
                  <a:pt x="42" y="47"/>
                </a:cubicBezTo>
                <a:cubicBezTo>
                  <a:pt x="44" y="47"/>
                  <a:pt x="44" y="47"/>
                  <a:pt x="44" y="47"/>
                </a:cubicBezTo>
                <a:cubicBezTo>
                  <a:pt x="46" y="47"/>
                  <a:pt x="47" y="46"/>
                  <a:pt x="47" y="45"/>
                </a:cubicBezTo>
                <a:cubicBezTo>
                  <a:pt x="47" y="28"/>
                  <a:pt x="47" y="28"/>
                  <a:pt x="47" y="28"/>
                </a:cubicBezTo>
                <a:cubicBezTo>
                  <a:pt x="47" y="26"/>
                  <a:pt x="46" y="25"/>
                  <a:pt x="44" y="25"/>
                </a:cubicBezTo>
                <a:close/>
                <a:moveTo>
                  <a:pt x="57" y="14"/>
                </a:moveTo>
                <a:cubicBezTo>
                  <a:pt x="61" y="14"/>
                  <a:pt x="64" y="11"/>
                  <a:pt x="64" y="7"/>
                </a:cubicBezTo>
                <a:cubicBezTo>
                  <a:pt x="64" y="3"/>
                  <a:pt x="61" y="0"/>
                  <a:pt x="57" y="0"/>
                </a:cubicBezTo>
                <a:cubicBezTo>
                  <a:pt x="53" y="0"/>
                  <a:pt x="50" y="3"/>
                  <a:pt x="50" y="7"/>
                </a:cubicBezTo>
                <a:cubicBezTo>
                  <a:pt x="50" y="11"/>
                  <a:pt x="53" y="14"/>
                  <a:pt x="57" y="14"/>
                </a:cubicBezTo>
                <a:close/>
                <a:moveTo>
                  <a:pt x="66" y="17"/>
                </a:moveTo>
                <a:cubicBezTo>
                  <a:pt x="48" y="17"/>
                  <a:pt x="48" y="17"/>
                  <a:pt x="48" y="17"/>
                </a:cubicBezTo>
                <a:cubicBezTo>
                  <a:pt x="46" y="17"/>
                  <a:pt x="45" y="18"/>
                  <a:pt x="45" y="19"/>
                </a:cubicBezTo>
                <a:cubicBezTo>
                  <a:pt x="45" y="20"/>
                  <a:pt x="45" y="20"/>
                  <a:pt x="45" y="20"/>
                </a:cubicBezTo>
                <a:cubicBezTo>
                  <a:pt x="49" y="20"/>
                  <a:pt x="52" y="23"/>
                  <a:pt x="52" y="28"/>
                </a:cubicBezTo>
                <a:cubicBezTo>
                  <a:pt x="52" y="45"/>
                  <a:pt x="52" y="45"/>
                  <a:pt x="52" y="45"/>
                </a:cubicBezTo>
                <a:cubicBezTo>
                  <a:pt x="52" y="47"/>
                  <a:pt x="51" y="49"/>
                  <a:pt x="50" y="50"/>
                </a:cubicBezTo>
                <a:cubicBezTo>
                  <a:pt x="50" y="55"/>
                  <a:pt x="50" y="55"/>
                  <a:pt x="50" y="55"/>
                </a:cubicBezTo>
                <a:cubicBezTo>
                  <a:pt x="50" y="56"/>
                  <a:pt x="51" y="57"/>
                  <a:pt x="52" y="57"/>
                </a:cubicBezTo>
                <a:cubicBezTo>
                  <a:pt x="62" y="57"/>
                  <a:pt x="62" y="57"/>
                  <a:pt x="62" y="57"/>
                </a:cubicBezTo>
                <a:cubicBezTo>
                  <a:pt x="63" y="57"/>
                  <a:pt x="64" y="56"/>
                  <a:pt x="64" y="55"/>
                </a:cubicBezTo>
                <a:cubicBezTo>
                  <a:pt x="64" y="38"/>
                  <a:pt x="64" y="38"/>
                  <a:pt x="64" y="38"/>
                </a:cubicBezTo>
                <a:cubicBezTo>
                  <a:pt x="66" y="38"/>
                  <a:pt x="66" y="38"/>
                  <a:pt x="66" y="38"/>
                </a:cubicBezTo>
                <a:cubicBezTo>
                  <a:pt x="68" y="38"/>
                  <a:pt x="69" y="37"/>
                  <a:pt x="69" y="36"/>
                </a:cubicBezTo>
                <a:cubicBezTo>
                  <a:pt x="69" y="19"/>
                  <a:pt x="69" y="19"/>
                  <a:pt x="69" y="19"/>
                </a:cubicBezTo>
                <a:cubicBezTo>
                  <a:pt x="69" y="18"/>
                  <a:pt x="68" y="17"/>
                  <a:pt x="66" y="17"/>
                </a:cubicBezTo>
                <a:close/>
                <a:moveTo>
                  <a:pt x="19" y="7"/>
                </a:moveTo>
                <a:cubicBezTo>
                  <a:pt x="19" y="3"/>
                  <a:pt x="16" y="0"/>
                  <a:pt x="12" y="0"/>
                </a:cubicBezTo>
                <a:cubicBezTo>
                  <a:pt x="8" y="0"/>
                  <a:pt x="5" y="3"/>
                  <a:pt x="5" y="7"/>
                </a:cubicBezTo>
                <a:cubicBezTo>
                  <a:pt x="5" y="11"/>
                  <a:pt x="8" y="14"/>
                  <a:pt x="12" y="14"/>
                </a:cubicBezTo>
                <a:cubicBezTo>
                  <a:pt x="16" y="14"/>
                  <a:pt x="19" y="11"/>
                  <a:pt x="19" y="7"/>
                </a:cubicBezTo>
                <a:close/>
                <a:moveTo>
                  <a:pt x="0" y="19"/>
                </a:moveTo>
                <a:cubicBezTo>
                  <a:pt x="0" y="36"/>
                  <a:pt x="0" y="36"/>
                  <a:pt x="0" y="36"/>
                </a:cubicBezTo>
                <a:cubicBezTo>
                  <a:pt x="0" y="37"/>
                  <a:pt x="1" y="38"/>
                  <a:pt x="2" y="38"/>
                </a:cubicBezTo>
                <a:cubicBezTo>
                  <a:pt x="5" y="38"/>
                  <a:pt x="5" y="38"/>
                  <a:pt x="5" y="38"/>
                </a:cubicBezTo>
                <a:cubicBezTo>
                  <a:pt x="5" y="55"/>
                  <a:pt x="5" y="55"/>
                  <a:pt x="5" y="55"/>
                </a:cubicBezTo>
                <a:cubicBezTo>
                  <a:pt x="5" y="56"/>
                  <a:pt x="6" y="57"/>
                  <a:pt x="7" y="57"/>
                </a:cubicBezTo>
                <a:cubicBezTo>
                  <a:pt x="16" y="57"/>
                  <a:pt x="16" y="57"/>
                  <a:pt x="16" y="57"/>
                </a:cubicBezTo>
                <a:cubicBezTo>
                  <a:pt x="18" y="57"/>
                  <a:pt x="19" y="56"/>
                  <a:pt x="19" y="55"/>
                </a:cubicBezTo>
                <a:cubicBezTo>
                  <a:pt x="19" y="50"/>
                  <a:pt x="19" y="50"/>
                  <a:pt x="19" y="50"/>
                </a:cubicBezTo>
                <a:cubicBezTo>
                  <a:pt x="17" y="49"/>
                  <a:pt x="16" y="47"/>
                  <a:pt x="16" y="45"/>
                </a:cubicBezTo>
                <a:cubicBezTo>
                  <a:pt x="16" y="28"/>
                  <a:pt x="16" y="28"/>
                  <a:pt x="16" y="28"/>
                </a:cubicBezTo>
                <a:cubicBezTo>
                  <a:pt x="16" y="23"/>
                  <a:pt x="19" y="20"/>
                  <a:pt x="23" y="20"/>
                </a:cubicBezTo>
                <a:cubicBezTo>
                  <a:pt x="23" y="19"/>
                  <a:pt x="23" y="19"/>
                  <a:pt x="23" y="19"/>
                </a:cubicBezTo>
                <a:cubicBezTo>
                  <a:pt x="23" y="18"/>
                  <a:pt x="22" y="17"/>
                  <a:pt x="21" y="17"/>
                </a:cubicBezTo>
                <a:cubicBezTo>
                  <a:pt x="2" y="17"/>
                  <a:pt x="2" y="17"/>
                  <a:pt x="2" y="17"/>
                </a:cubicBezTo>
                <a:cubicBezTo>
                  <a:pt x="1" y="17"/>
                  <a:pt x="0" y="18"/>
                  <a:pt x="0" y="19"/>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Freeform 30">
            <a:extLst>
              <a:ext uri="{FF2B5EF4-FFF2-40B4-BE49-F238E27FC236}">
                <a16:creationId xmlns:a16="http://schemas.microsoft.com/office/drawing/2014/main" id="{781959FD-163B-4853-94B3-6F5DA0F0B9F2}"/>
              </a:ext>
            </a:extLst>
          </p:cNvPr>
          <p:cNvSpPr>
            <a:spLocks noEditPoints="1"/>
          </p:cNvSpPr>
          <p:nvPr/>
        </p:nvSpPr>
        <p:spPr bwMode="auto">
          <a:xfrm>
            <a:off x="4901068" y="4383369"/>
            <a:ext cx="318178" cy="343928"/>
          </a:xfrm>
          <a:custGeom>
            <a:avLst/>
            <a:gdLst>
              <a:gd name="T0" fmla="*/ 0 w 72"/>
              <a:gd name="T1" fmla="*/ 25 h 78"/>
              <a:gd name="T2" fmla="*/ 11 w 72"/>
              <a:gd name="T3" fmla="*/ 16 h 78"/>
              <a:gd name="T4" fmla="*/ 21 w 72"/>
              <a:gd name="T5" fmla="*/ 30 h 78"/>
              <a:gd name="T6" fmla="*/ 16 w 72"/>
              <a:gd name="T7" fmla="*/ 39 h 78"/>
              <a:gd name="T8" fmla="*/ 32 w 72"/>
              <a:gd name="T9" fmla="*/ 58 h 78"/>
              <a:gd name="T10" fmla="*/ 40 w 72"/>
              <a:gd name="T11" fmla="*/ 54 h 78"/>
              <a:gd name="T12" fmla="*/ 53 w 72"/>
              <a:gd name="T13" fmla="*/ 61 h 78"/>
              <a:gd name="T14" fmla="*/ 47 w 72"/>
              <a:gd name="T15" fmla="*/ 74 h 78"/>
              <a:gd name="T16" fmla="*/ 16 w 72"/>
              <a:gd name="T17" fmla="*/ 59 h 78"/>
              <a:gd name="T18" fmla="*/ 0 w 72"/>
              <a:gd name="T19" fmla="*/ 25 h 78"/>
              <a:gd name="T20" fmla="*/ 51 w 72"/>
              <a:gd name="T21" fmla="*/ 32 h 78"/>
              <a:gd name="T22" fmla="*/ 41 w 72"/>
              <a:gd name="T23" fmla="*/ 32 h 78"/>
              <a:gd name="T24" fmla="*/ 41 w 72"/>
              <a:gd name="T25" fmla="*/ 20 h 78"/>
              <a:gd name="T26" fmla="*/ 38 w 72"/>
              <a:gd name="T27" fmla="*/ 17 h 78"/>
              <a:gd name="T28" fmla="*/ 36 w 72"/>
              <a:gd name="T29" fmla="*/ 20 h 78"/>
              <a:gd name="T30" fmla="*/ 36 w 72"/>
              <a:gd name="T31" fmla="*/ 35 h 78"/>
              <a:gd name="T32" fmla="*/ 38 w 72"/>
              <a:gd name="T33" fmla="*/ 37 h 78"/>
              <a:gd name="T34" fmla="*/ 51 w 72"/>
              <a:gd name="T35" fmla="*/ 37 h 78"/>
              <a:gd name="T36" fmla="*/ 54 w 72"/>
              <a:gd name="T37" fmla="*/ 35 h 78"/>
              <a:gd name="T38" fmla="*/ 51 w 72"/>
              <a:gd name="T39" fmla="*/ 32 h 78"/>
              <a:gd name="T40" fmla="*/ 38 w 72"/>
              <a:gd name="T41" fmla="*/ 0 h 78"/>
              <a:gd name="T42" fmla="*/ 13 w 72"/>
              <a:gd name="T43" fmla="*/ 12 h 78"/>
              <a:gd name="T44" fmla="*/ 17 w 72"/>
              <a:gd name="T45" fmla="*/ 14 h 78"/>
              <a:gd name="T46" fmla="*/ 36 w 72"/>
              <a:gd name="T47" fmla="*/ 5 h 78"/>
              <a:gd name="T48" fmla="*/ 36 w 72"/>
              <a:gd name="T49" fmla="*/ 10 h 78"/>
              <a:gd name="T50" fmla="*/ 38 w 72"/>
              <a:gd name="T51" fmla="*/ 12 h 78"/>
              <a:gd name="T52" fmla="*/ 41 w 72"/>
              <a:gd name="T53" fmla="*/ 10 h 78"/>
              <a:gd name="T54" fmla="*/ 41 w 72"/>
              <a:gd name="T55" fmla="*/ 5 h 78"/>
              <a:gd name="T56" fmla="*/ 67 w 72"/>
              <a:gd name="T57" fmla="*/ 32 h 78"/>
              <a:gd name="T58" fmla="*/ 63 w 72"/>
              <a:gd name="T59" fmla="*/ 32 h 78"/>
              <a:gd name="T60" fmla="*/ 61 w 72"/>
              <a:gd name="T61" fmla="*/ 35 h 78"/>
              <a:gd name="T62" fmla="*/ 63 w 72"/>
              <a:gd name="T63" fmla="*/ 37 h 78"/>
              <a:gd name="T64" fmla="*/ 67 w 72"/>
              <a:gd name="T65" fmla="*/ 37 h 78"/>
              <a:gd name="T66" fmla="*/ 56 w 72"/>
              <a:gd name="T67" fmla="*/ 58 h 78"/>
              <a:gd name="T68" fmla="*/ 56 w 72"/>
              <a:gd name="T69" fmla="*/ 58 h 78"/>
              <a:gd name="T70" fmla="*/ 57 w 72"/>
              <a:gd name="T71" fmla="*/ 59 h 78"/>
              <a:gd name="T72" fmla="*/ 57 w 72"/>
              <a:gd name="T73" fmla="*/ 59 h 78"/>
              <a:gd name="T74" fmla="*/ 58 w 72"/>
              <a:gd name="T75" fmla="*/ 62 h 78"/>
              <a:gd name="T76" fmla="*/ 72 w 72"/>
              <a:gd name="T77" fmla="*/ 35 h 78"/>
              <a:gd name="T78" fmla="*/ 38 w 72"/>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2" h="78">
                <a:moveTo>
                  <a:pt x="0" y="25"/>
                </a:moveTo>
                <a:cubicBezTo>
                  <a:pt x="1" y="21"/>
                  <a:pt x="6" y="17"/>
                  <a:pt x="11" y="16"/>
                </a:cubicBezTo>
                <a:cubicBezTo>
                  <a:pt x="15" y="16"/>
                  <a:pt x="22" y="26"/>
                  <a:pt x="21" y="30"/>
                </a:cubicBezTo>
                <a:cubicBezTo>
                  <a:pt x="19" y="35"/>
                  <a:pt x="15" y="36"/>
                  <a:pt x="16" y="39"/>
                </a:cubicBezTo>
                <a:cubicBezTo>
                  <a:pt x="23" y="51"/>
                  <a:pt x="27" y="55"/>
                  <a:pt x="32" y="58"/>
                </a:cubicBezTo>
                <a:cubicBezTo>
                  <a:pt x="35" y="59"/>
                  <a:pt x="37" y="57"/>
                  <a:pt x="40" y="54"/>
                </a:cubicBezTo>
                <a:cubicBezTo>
                  <a:pt x="44" y="52"/>
                  <a:pt x="50" y="57"/>
                  <a:pt x="53" y="61"/>
                </a:cubicBezTo>
                <a:cubicBezTo>
                  <a:pt x="56" y="65"/>
                  <a:pt x="55" y="68"/>
                  <a:pt x="47" y="74"/>
                </a:cubicBezTo>
                <a:cubicBezTo>
                  <a:pt x="31" y="78"/>
                  <a:pt x="16" y="59"/>
                  <a:pt x="16" y="59"/>
                </a:cubicBezTo>
                <a:cubicBezTo>
                  <a:pt x="1" y="42"/>
                  <a:pt x="0" y="29"/>
                  <a:pt x="0" y="25"/>
                </a:cubicBezTo>
                <a:close/>
                <a:moveTo>
                  <a:pt x="51" y="32"/>
                </a:moveTo>
                <a:cubicBezTo>
                  <a:pt x="41" y="32"/>
                  <a:pt x="41" y="32"/>
                  <a:pt x="41" y="32"/>
                </a:cubicBezTo>
                <a:cubicBezTo>
                  <a:pt x="41" y="20"/>
                  <a:pt x="41" y="20"/>
                  <a:pt x="41" y="20"/>
                </a:cubicBezTo>
                <a:cubicBezTo>
                  <a:pt x="41" y="18"/>
                  <a:pt x="39" y="17"/>
                  <a:pt x="38" y="17"/>
                </a:cubicBezTo>
                <a:cubicBezTo>
                  <a:pt x="37" y="17"/>
                  <a:pt x="36" y="18"/>
                  <a:pt x="36" y="20"/>
                </a:cubicBezTo>
                <a:cubicBezTo>
                  <a:pt x="36" y="35"/>
                  <a:pt x="36" y="35"/>
                  <a:pt x="36" y="35"/>
                </a:cubicBezTo>
                <a:cubicBezTo>
                  <a:pt x="36" y="36"/>
                  <a:pt x="37" y="37"/>
                  <a:pt x="38" y="37"/>
                </a:cubicBezTo>
                <a:cubicBezTo>
                  <a:pt x="51" y="37"/>
                  <a:pt x="51" y="37"/>
                  <a:pt x="51" y="37"/>
                </a:cubicBezTo>
                <a:cubicBezTo>
                  <a:pt x="53" y="37"/>
                  <a:pt x="54" y="36"/>
                  <a:pt x="54" y="35"/>
                </a:cubicBezTo>
                <a:cubicBezTo>
                  <a:pt x="54" y="33"/>
                  <a:pt x="53" y="32"/>
                  <a:pt x="51" y="32"/>
                </a:cubicBezTo>
                <a:close/>
                <a:moveTo>
                  <a:pt x="38" y="0"/>
                </a:moveTo>
                <a:cubicBezTo>
                  <a:pt x="28" y="0"/>
                  <a:pt x="19" y="5"/>
                  <a:pt x="13" y="12"/>
                </a:cubicBezTo>
                <a:cubicBezTo>
                  <a:pt x="14" y="12"/>
                  <a:pt x="16" y="13"/>
                  <a:pt x="17" y="14"/>
                </a:cubicBezTo>
                <a:cubicBezTo>
                  <a:pt x="22" y="9"/>
                  <a:pt x="28" y="6"/>
                  <a:pt x="36" y="5"/>
                </a:cubicBezTo>
                <a:cubicBezTo>
                  <a:pt x="36" y="10"/>
                  <a:pt x="36" y="10"/>
                  <a:pt x="36" y="10"/>
                </a:cubicBezTo>
                <a:cubicBezTo>
                  <a:pt x="36" y="11"/>
                  <a:pt x="37" y="12"/>
                  <a:pt x="38" y="12"/>
                </a:cubicBezTo>
                <a:cubicBezTo>
                  <a:pt x="39" y="12"/>
                  <a:pt x="41" y="11"/>
                  <a:pt x="41" y="10"/>
                </a:cubicBezTo>
                <a:cubicBezTo>
                  <a:pt x="41" y="5"/>
                  <a:pt x="41" y="5"/>
                  <a:pt x="41" y="5"/>
                </a:cubicBezTo>
                <a:cubicBezTo>
                  <a:pt x="55" y="6"/>
                  <a:pt x="66" y="18"/>
                  <a:pt x="67" y="32"/>
                </a:cubicBezTo>
                <a:cubicBezTo>
                  <a:pt x="63" y="32"/>
                  <a:pt x="63" y="32"/>
                  <a:pt x="63" y="32"/>
                </a:cubicBezTo>
                <a:cubicBezTo>
                  <a:pt x="62" y="32"/>
                  <a:pt x="61" y="33"/>
                  <a:pt x="61" y="35"/>
                </a:cubicBezTo>
                <a:cubicBezTo>
                  <a:pt x="61" y="36"/>
                  <a:pt x="62" y="37"/>
                  <a:pt x="63" y="37"/>
                </a:cubicBezTo>
                <a:cubicBezTo>
                  <a:pt x="67" y="37"/>
                  <a:pt x="67" y="37"/>
                  <a:pt x="67" y="37"/>
                </a:cubicBezTo>
                <a:cubicBezTo>
                  <a:pt x="67" y="45"/>
                  <a:pt x="62" y="53"/>
                  <a:pt x="56" y="58"/>
                </a:cubicBezTo>
                <a:cubicBezTo>
                  <a:pt x="56" y="58"/>
                  <a:pt x="56" y="58"/>
                  <a:pt x="56" y="58"/>
                </a:cubicBezTo>
                <a:cubicBezTo>
                  <a:pt x="57" y="59"/>
                  <a:pt x="57" y="59"/>
                  <a:pt x="57" y="59"/>
                </a:cubicBezTo>
                <a:cubicBezTo>
                  <a:pt x="57" y="59"/>
                  <a:pt x="57" y="59"/>
                  <a:pt x="57" y="59"/>
                </a:cubicBezTo>
                <a:cubicBezTo>
                  <a:pt x="57" y="60"/>
                  <a:pt x="58" y="61"/>
                  <a:pt x="58" y="62"/>
                </a:cubicBezTo>
                <a:cubicBezTo>
                  <a:pt x="67" y="56"/>
                  <a:pt x="72" y="46"/>
                  <a:pt x="72" y="35"/>
                </a:cubicBezTo>
                <a:cubicBezTo>
                  <a:pt x="72" y="16"/>
                  <a:pt x="57" y="0"/>
                  <a:pt x="38" y="0"/>
                </a:cubicBezTo>
                <a:close/>
              </a:path>
            </a:pathLst>
          </a:custGeom>
          <a:solidFill>
            <a:schemeClr val="bg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6" name="Group 45">
            <a:extLst>
              <a:ext uri="{FF2B5EF4-FFF2-40B4-BE49-F238E27FC236}">
                <a16:creationId xmlns:a16="http://schemas.microsoft.com/office/drawing/2014/main" id="{2FABE3E9-609F-497B-B039-01222CCF06D5}"/>
              </a:ext>
            </a:extLst>
          </p:cNvPr>
          <p:cNvGrpSpPr/>
          <p:nvPr/>
        </p:nvGrpSpPr>
        <p:grpSpPr>
          <a:xfrm>
            <a:off x="2160792" y="5522741"/>
            <a:ext cx="1541258" cy="706591"/>
            <a:chOff x="2509096" y="5696898"/>
            <a:chExt cx="1948808" cy="706591"/>
          </a:xfrm>
        </p:grpSpPr>
        <p:sp>
          <p:nvSpPr>
            <p:cNvPr id="47" name="Text Placeholder 53">
              <a:extLst>
                <a:ext uri="{FF2B5EF4-FFF2-40B4-BE49-F238E27FC236}">
                  <a16:creationId xmlns:a16="http://schemas.microsoft.com/office/drawing/2014/main" id="{266009B9-5751-4750-8A89-A1A922FA607A}"/>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48" name="Text Placeholder 56">
              <a:extLst>
                <a:ext uri="{FF2B5EF4-FFF2-40B4-BE49-F238E27FC236}">
                  <a16:creationId xmlns:a16="http://schemas.microsoft.com/office/drawing/2014/main" id="{9A689D7F-EA1A-4AB7-9AF0-35F02CE75272}"/>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1"/>
                  </a:solidFill>
                </a:rPr>
                <a:t>Title Here</a:t>
              </a:r>
              <a:endParaRPr lang="ru-RU" sz="1200" b="1" dirty="0">
                <a:solidFill>
                  <a:schemeClr val="accent1"/>
                </a:solidFill>
              </a:endParaRPr>
            </a:p>
          </p:txBody>
        </p:sp>
      </p:grpSp>
      <p:grpSp>
        <p:nvGrpSpPr>
          <p:cNvPr id="49" name="Group 48">
            <a:extLst>
              <a:ext uri="{FF2B5EF4-FFF2-40B4-BE49-F238E27FC236}">
                <a16:creationId xmlns:a16="http://schemas.microsoft.com/office/drawing/2014/main" id="{5385050B-9D27-43F6-BE1F-1F9F4BE18C8F}"/>
              </a:ext>
            </a:extLst>
          </p:cNvPr>
          <p:cNvGrpSpPr/>
          <p:nvPr/>
        </p:nvGrpSpPr>
        <p:grpSpPr>
          <a:xfrm>
            <a:off x="4230892" y="5522741"/>
            <a:ext cx="1541258" cy="706591"/>
            <a:chOff x="2509096" y="5696898"/>
            <a:chExt cx="1948808" cy="706591"/>
          </a:xfrm>
        </p:grpSpPr>
        <p:sp>
          <p:nvSpPr>
            <p:cNvPr id="50" name="Text Placeholder 53">
              <a:extLst>
                <a:ext uri="{FF2B5EF4-FFF2-40B4-BE49-F238E27FC236}">
                  <a16:creationId xmlns:a16="http://schemas.microsoft.com/office/drawing/2014/main" id="{CD84A899-12D4-4E42-96C9-028CC6038DD8}"/>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51" name="Text Placeholder 56">
              <a:extLst>
                <a:ext uri="{FF2B5EF4-FFF2-40B4-BE49-F238E27FC236}">
                  <a16:creationId xmlns:a16="http://schemas.microsoft.com/office/drawing/2014/main" id="{9C384C5B-0F05-4547-B6DE-7CCAA80F5CCF}"/>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2"/>
                  </a:solidFill>
                </a:rPr>
                <a:t>Title Here</a:t>
              </a:r>
              <a:endParaRPr lang="ru-RU" sz="1200" b="1" dirty="0">
                <a:solidFill>
                  <a:schemeClr val="accent2"/>
                </a:solidFill>
              </a:endParaRPr>
            </a:p>
          </p:txBody>
        </p:sp>
      </p:grpSp>
      <p:grpSp>
        <p:nvGrpSpPr>
          <p:cNvPr id="52" name="Group 51">
            <a:extLst>
              <a:ext uri="{FF2B5EF4-FFF2-40B4-BE49-F238E27FC236}">
                <a16:creationId xmlns:a16="http://schemas.microsoft.com/office/drawing/2014/main" id="{82DEF3D2-30E0-4239-B210-7B8D66A5CFE2}"/>
              </a:ext>
            </a:extLst>
          </p:cNvPr>
          <p:cNvGrpSpPr/>
          <p:nvPr/>
        </p:nvGrpSpPr>
        <p:grpSpPr>
          <a:xfrm>
            <a:off x="6377192" y="5522741"/>
            <a:ext cx="1541258" cy="706591"/>
            <a:chOff x="2509096" y="5696898"/>
            <a:chExt cx="1948808" cy="706591"/>
          </a:xfrm>
        </p:grpSpPr>
        <p:sp>
          <p:nvSpPr>
            <p:cNvPr id="53" name="Text Placeholder 53">
              <a:extLst>
                <a:ext uri="{FF2B5EF4-FFF2-40B4-BE49-F238E27FC236}">
                  <a16:creationId xmlns:a16="http://schemas.microsoft.com/office/drawing/2014/main" id="{22DE400D-1579-4109-AB9F-D8BAB20DD8C7}"/>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54" name="Text Placeholder 56">
              <a:extLst>
                <a:ext uri="{FF2B5EF4-FFF2-40B4-BE49-F238E27FC236}">
                  <a16:creationId xmlns:a16="http://schemas.microsoft.com/office/drawing/2014/main" id="{6B7FD67A-EEE3-442F-8C9F-D9A9C02B2A40}"/>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3"/>
                  </a:solidFill>
                </a:rPr>
                <a:t>Title Here</a:t>
              </a:r>
              <a:endParaRPr lang="ru-RU" sz="1200" b="1" dirty="0">
                <a:solidFill>
                  <a:schemeClr val="accent3"/>
                </a:solidFill>
              </a:endParaRPr>
            </a:p>
          </p:txBody>
        </p:sp>
      </p:grpSp>
      <p:grpSp>
        <p:nvGrpSpPr>
          <p:cNvPr id="55" name="Group 54">
            <a:extLst>
              <a:ext uri="{FF2B5EF4-FFF2-40B4-BE49-F238E27FC236}">
                <a16:creationId xmlns:a16="http://schemas.microsoft.com/office/drawing/2014/main" id="{295FC0A3-1DFF-4609-8191-9D80E813772C}"/>
              </a:ext>
            </a:extLst>
          </p:cNvPr>
          <p:cNvGrpSpPr/>
          <p:nvPr/>
        </p:nvGrpSpPr>
        <p:grpSpPr>
          <a:xfrm>
            <a:off x="8498092" y="5522741"/>
            <a:ext cx="1541258" cy="706591"/>
            <a:chOff x="2509096" y="5696898"/>
            <a:chExt cx="1948808" cy="706591"/>
          </a:xfrm>
        </p:grpSpPr>
        <p:sp>
          <p:nvSpPr>
            <p:cNvPr id="56" name="Text Placeholder 53">
              <a:extLst>
                <a:ext uri="{FF2B5EF4-FFF2-40B4-BE49-F238E27FC236}">
                  <a16:creationId xmlns:a16="http://schemas.microsoft.com/office/drawing/2014/main" id="{388BC0FC-9BA0-4F77-A30F-32C68A797FFB}"/>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57" name="Text Placeholder 56">
              <a:extLst>
                <a:ext uri="{FF2B5EF4-FFF2-40B4-BE49-F238E27FC236}">
                  <a16:creationId xmlns:a16="http://schemas.microsoft.com/office/drawing/2014/main" id="{1DA53722-28C0-4D9C-B474-F2E042780E88}"/>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4"/>
                  </a:solidFill>
                </a:rPr>
                <a:t>Title Here</a:t>
              </a:r>
              <a:endParaRPr lang="ru-RU" sz="1200" b="1" dirty="0">
                <a:solidFill>
                  <a:schemeClr val="accent4"/>
                </a:solidFill>
              </a:endParaRPr>
            </a:p>
          </p:txBody>
        </p:sp>
      </p:grpSp>
    </p:spTree>
    <p:extLst>
      <p:ext uri="{BB962C8B-B14F-4D97-AF65-F5344CB8AC3E}">
        <p14:creationId xmlns:p14="http://schemas.microsoft.com/office/powerpoint/2010/main" val="2027887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par>
                                <p:cTn id="8" presetID="6" presetClass="emph" presetSubtype="0" accel="50000" decel="50000" autoRev="1" fill="hold" grpId="1" nodeType="withEffect">
                                  <p:stCondLst>
                                    <p:cond delay="0"/>
                                  </p:stCondLst>
                                  <p:childTnLst>
                                    <p:animScale>
                                      <p:cBhvr>
                                        <p:cTn id="9" dur="500" fill="hold"/>
                                        <p:tgtEl>
                                          <p:spTgt spid="6"/>
                                        </p:tgtEl>
                                      </p:cBhvr>
                                      <p:by x="105000" y="105000"/>
                                    </p:animScale>
                                  </p:childTnLst>
                                </p:cTn>
                              </p:par>
                              <p:par>
                                <p:cTn id="10" presetID="10" presetClass="entr" presetSubtype="0" fill="hold" grpId="0" nodeType="withEffect">
                                  <p:stCondLst>
                                    <p:cond delay="250"/>
                                  </p:stCondLst>
                                  <p:childTnLst>
                                    <p:set>
                                      <p:cBhvr>
                                        <p:cTn id="11" dur="1" fill="hold">
                                          <p:stCondLst>
                                            <p:cond delay="0"/>
                                          </p:stCondLst>
                                        </p:cTn>
                                        <p:tgtEl>
                                          <p:spTgt spid="23"/>
                                        </p:tgtEl>
                                        <p:attrNameLst>
                                          <p:attrName>style.visibility</p:attrName>
                                        </p:attrNameLst>
                                      </p:cBhvr>
                                      <p:to>
                                        <p:strVal val="visible"/>
                                      </p:to>
                                    </p:set>
                                    <p:animEffect transition="in" filter="fade">
                                      <p:cBhvr>
                                        <p:cTn id="12" dur="500"/>
                                        <p:tgtEl>
                                          <p:spTgt spid="23"/>
                                        </p:tgtEl>
                                      </p:cBhvr>
                                    </p:animEffect>
                                  </p:childTnLst>
                                </p:cTn>
                              </p:par>
                              <p:par>
                                <p:cTn id="13" presetID="10" presetClass="entr" presetSubtype="0" fill="hold" grpId="0" nodeType="withEffect">
                                  <p:stCondLst>
                                    <p:cond delay="500"/>
                                  </p:stCondLst>
                                  <p:childTnLst>
                                    <p:set>
                                      <p:cBhvr>
                                        <p:cTn id="14" dur="1" fill="hold">
                                          <p:stCondLst>
                                            <p:cond delay="0"/>
                                          </p:stCondLst>
                                        </p:cTn>
                                        <p:tgtEl>
                                          <p:spTgt spid="24"/>
                                        </p:tgtEl>
                                        <p:attrNameLst>
                                          <p:attrName>style.visibility</p:attrName>
                                        </p:attrNameLst>
                                      </p:cBhvr>
                                      <p:to>
                                        <p:strVal val="visible"/>
                                      </p:to>
                                    </p:set>
                                    <p:animEffect transition="in" filter="fade">
                                      <p:cBhvr>
                                        <p:cTn id="15" dur="500"/>
                                        <p:tgtEl>
                                          <p:spTgt spid="24"/>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500"/>
                                        <p:tgtEl>
                                          <p:spTgt spid="26"/>
                                        </p:tgtEl>
                                      </p:cBhvr>
                                    </p:animEffect>
                                  </p:childTnLst>
                                </p:cTn>
                              </p:par>
                              <p:par>
                                <p:cTn id="19" presetID="10" presetClass="entr" presetSubtype="0" fill="hold" grpId="0" nodeType="withEffect">
                                  <p:stCondLst>
                                    <p:cond delay="1000"/>
                                  </p:stCondLst>
                                  <p:childTnLst>
                                    <p:set>
                                      <p:cBhvr>
                                        <p:cTn id="20" dur="1" fill="hold">
                                          <p:stCondLst>
                                            <p:cond delay="0"/>
                                          </p:stCondLst>
                                        </p:cTn>
                                        <p:tgtEl>
                                          <p:spTgt spid="25"/>
                                        </p:tgtEl>
                                        <p:attrNameLst>
                                          <p:attrName>style.visibility</p:attrName>
                                        </p:attrNameLst>
                                      </p:cBhvr>
                                      <p:to>
                                        <p:strVal val="visible"/>
                                      </p:to>
                                    </p:set>
                                    <p:animEffect transition="in" filter="fade">
                                      <p:cBhvr>
                                        <p:cTn id="21" dur="500"/>
                                        <p:tgtEl>
                                          <p:spTgt spid="25"/>
                                        </p:tgtEl>
                                      </p:cBhvr>
                                    </p:animEffect>
                                  </p:childTnLst>
                                </p:cTn>
                              </p:par>
                              <p:par>
                                <p:cTn id="22" presetID="22" presetClass="entr" presetSubtype="2" fill="hold" nodeType="withEffect">
                                  <p:stCondLst>
                                    <p:cond delay="500"/>
                                  </p:stCondLst>
                                  <p:childTnLst>
                                    <p:set>
                                      <p:cBhvr>
                                        <p:cTn id="23" dur="1" fill="hold">
                                          <p:stCondLst>
                                            <p:cond delay="0"/>
                                          </p:stCondLst>
                                        </p:cTn>
                                        <p:tgtEl>
                                          <p:spTgt spid="2"/>
                                        </p:tgtEl>
                                        <p:attrNameLst>
                                          <p:attrName>style.visibility</p:attrName>
                                        </p:attrNameLst>
                                      </p:cBhvr>
                                      <p:to>
                                        <p:strVal val="visible"/>
                                      </p:to>
                                    </p:set>
                                    <p:animEffect transition="in" filter="wipe(right)">
                                      <p:cBhvr>
                                        <p:cTn id="24" dur="500"/>
                                        <p:tgtEl>
                                          <p:spTgt spid="2"/>
                                        </p:tgtEl>
                                      </p:cBhvr>
                                    </p:animEffect>
                                  </p:childTnLst>
                                </p:cTn>
                              </p:par>
                              <p:par>
                                <p:cTn id="25" presetID="22" presetClass="entr" presetSubtype="1" fill="hold" nodeType="withEffect">
                                  <p:stCondLst>
                                    <p:cond delay="750"/>
                                  </p:stCondLst>
                                  <p:childTnLst>
                                    <p:set>
                                      <p:cBhvr>
                                        <p:cTn id="26" dur="1" fill="hold">
                                          <p:stCondLst>
                                            <p:cond delay="0"/>
                                          </p:stCondLst>
                                        </p:cTn>
                                        <p:tgtEl>
                                          <p:spTgt spid="3"/>
                                        </p:tgtEl>
                                        <p:attrNameLst>
                                          <p:attrName>style.visibility</p:attrName>
                                        </p:attrNameLst>
                                      </p:cBhvr>
                                      <p:to>
                                        <p:strVal val="visible"/>
                                      </p:to>
                                    </p:set>
                                    <p:animEffect transition="in" filter="wipe(up)">
                                      <p:cBhvr>
                                        <p:cTn id="27" dur="500"/>
                                        <p:tgtEl>
                                          <p:spTgt spid="3"/>
                                        </p:tgtEl>
                                      </p:cBhvr>
                                    </p:animEffect>
                                  </p:childTnLst>
                                </p:cTn>
                              </p:par>
                              <p:par>
                                <p:cTn id="28" presetID="22" presetClass="entr" presetSubtype="1" fill="hold" nodeType="withEffect">
                                  <p:stCondLst>
                                    <p:cond delay="1000"/>
                                  </p:stCondLst>
                                  <p:childTnLst>
                                    <p:set>
                                      <p:cBhvr>
                                        <p:cTn id="29" dur="1" fill="hold">
                                          <p:stCondLst>
                                            <p:cond delay="0"/>
                                          </p:stCondLst>
                                        </p:cTn>
                                        <p:tgtEl>
                                          <p:spTgt spid="4"/>
                                        </p:tgtEl>
                                        <p:attrNameLst>
                                          <p:attrName>style.visibility</p:attrName>
                                        </p:attrNameLst>
                                      </p:cBhvr>
                                      <p:to>
                                        <p:strVal val="visible"/>
                                      </p:to>
                                    </p:set>
                                    <p:animEffect transition="in" filter="wipe(up)">
                                      <p:cBhvr>
                                        <p:cTn id="30" dur="500"/>
                                        <p:tgtEl>
                                          <p:spTgt spid="4"/>
                                        </p:tgtEl>
                                      </p:cBhvr>
                                    </p:animEffect>
                                  </p:childTnLst>
                                </p:cTn>
                              </p:par>
                              <p:par>
                                <p:cTn id="31" presetID="22" presetClass="entr" presetSubtype="8" fill="hold" nodeType="withEffect">
                                  <p:stCondLst>
                                    <p:cond delay="1250"/>
                                  </p:stCondLst>
                                  <p:childTnLst>
                                    <p:set>
                                      <p:cBhvr>
                                        <p:cTn id="32" dur="1" fill="hold">
                                          <p:stCondLst>
                                            <p:cond delay="0"/>
                                          </p:stCondLst>
                                        </p:cTn>
                                        <p:tgtEl>
                                          <p:spTgt spid="5"/>
                                        </p:tgtEl>
                                        <p:attrNameLst>
                                          <p:attrName>style.visibility</p:attrName>
                                        </p:attrNameLst>
                                      </p:cBhvr>
                                      <p:to>
                                        <p:strVal val="visible"/>
                                      </p:to>
                                    </p:set>
                                    <p:animEffect transition="in" filter="wipe(left)">
                                      <p:cBhvr>
                                        <p:cTn id="33" dur="500"/>
                                        <p:tgtEl>
                                          <p:spTgt spid="5"/>
                                        </p:tgtEl>
                                      </p:cBhvr>
                                    </p:animEffect>
                                  </p:childTnLst>
                                </p:cTn>
                              </p:par>
                              <p:par>
                                <p:cTn id="34" presetID="10" presetClass="entr" presetSubtype="0" fill="hold" nodeType="withEffect">
                                  <p:stCondLst>
                                    <p:cond delay="350"/>
                                  </p:stCondLst>
                                  <p:childTnLst>
                                    <p:set>
                                      <p:cBhvr>
                                        <p:cTn id="35" dur="1" fill="hold">
                                          <p:stCondLst>
                                            <p:cond delay="0"/>
                                          </p:stCondLst>
                                        </p:cTn>
                                        <p:tgtEl>
                                          <p:spTgt spid="41"/>
                                        </p:tgtEl>
                                        <p:attrNameLst>
                                          <p:attrName>style.visibility</p:attrName>
                                        </p:attrNameLst>
                                      </p:cBhvr>
                                      <p:to>
                                        <p:strVal val="visible"/>
                                      </p:to>
                                    </p:set>
                                    <p:animEffect transition="in" filter="fade">
                                      <p:cBhvr>
                                        <p:cTn id="36" dur="500"/>
                                        <p:tgtEl>
                                          <p:spTgt spid="41"/>
                                        </p:tgtEl>
                                      </p:cBhvr>
                                    </p:animEffect>
                                  </p:childTnLst>
                                </p:cTn>
                              </p:par>
                              <p:par>
                                <p:cTn id="37" presetID="2" presetClass="entr" presetSubtype="4" decel="100000" fill="hold" grpId="0" nodeType="withEffect">
                                  <p:stCondLst>
                                    <p:cond delay="750"/>
                                  </p:stCondLst>
                                  <p:childTnLst>
                                    <p:set>
                                      <p:cBhvr>
                                        <p:cTn id="38" dur="1" fill="hold">
                                          <p:stCondLst>
                                            <p:cond delay="0"/>
                                          </p:stCondLst>
                                        </p:cTn>
                                        <p:tgtEl>
                                          <p:spTgt spid="22"/>
                                        </p:tgtEl>
                                        <p:attrNameLst>
                                          <p:attrName>style.visibility</p:attrName>
                                        </p:attrNameLst>
                                      </p:cBhvr>
                                      <p:to>
                                        <p:strVal val="visible"/>
                                      </p:to>
                                    </p:set>
                                    <p:anim calcmode="lin" valueType="num">
                                      <p:cBhvr additive="base">
                                        <p:cTn id="39" dur="1000" fill="hold"/>
                                        <p:tgtEl>
                                          <p:spTgt spid="22"/>
                                        </p:tgtEl>
                                        <p:attrNameLst>
                                          <p:attrName>ppt_x</p:attrName>
                                        </p:attrNameLst>
                                      </p:cBhvr>
                                      <p:tavLst>
                                        <p:tav tm="0">
                                          <p:val>
                                            <p:strVal val="#ppt_x"/>
                                          </p:val>
                                        </p:tav>
                                        <p:tav tm="100000">
                                          <p:val>
                                            <p:strVal val="#ppt_x"/>
                                          </p:val>
                                        </p:tav>
                                      </p:tavLst>
                                    </p:anim>
                                    <p:anim calcmode="lin" valueType="num">
                                      <p:cBhvr additive="base">
                                        <p:cTn id="40" dur="1000" fill="hold"/>
                                        <p:tgtEl>
                                          <p:spTgt spid="22"/>
                                        </p:tgtEl>
                                        <p:attrNameLst>
                                          <p:attrName>ppt_y</p:attrName>
                                        </p:attrNameLst>
                                      </p:cBhvr>
                                      <p:tavLst>
                                        <p:tav tm="0">
                                          <p:val>
                                            <p:strVal val="1+#ppt_h/2"/>
                                          </p:val>
                                        </p:tav>
                                        <p:tav tm="100000">
                                          <p:val>
                                            <p:strVal val="#ppt_y"/>
                                          </p:val>
                                        </p:tav>
                                      </p:tavLst>
                                    </p:anim>
                                  </p:childTnLst>
                                </p:cTn>
                              </p:par>
                              <p:par>
                                <p:cTn id="41" presetID="2" presetClass="entr" presetSubtype="4" decel="100000" fill="hold" grpId="0" nodeType="withEffect">
                                  <p:stCondLst>
                                    <p:cond delay="100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1000" fill="hold"/>
                                        <p:tgtEl>
                                          <p:spTgt spid="21"/>
                                        </p:tgtEl>
                                        <p:attrNameLst>
                                          <p:attrName>ppt_x</p:attrName>
                                        </p:attrNameLst>
                                      </p:cBhvr>
                                      <p:tavLst>
                                        <p:tav tm="0">
                                          <p:val>
                                            <p:strVal val="#ppt_x"/>
                                          </p:val>
                                        </p:tav>
                                        <p:tav tm="100000">
                                          <p:val>
                                            <p:strVal val="#ppt_x"/>
                                          </p:val>
                                        </p:tav>
                                      </p:tavLst>
                                    </p:anim>
                                    <p:anim calcmode="lin" valueType="num">
                                      <p:cBhvr additive="base">
                                        <p:cTn id="44" dur="1000" fill="hold"/>
                                        <p:tgtEl>
                                          <p:spTgt spid="21"/>
                                        </p:tgtEl>
                                        <p:attrNameLst>
                                          <p:attrName>ppt_y</p:attrName>
                                        </p:attrNameLst>
                                      </p:cBhvr>
                                      <p:tavLst>
                                        <p:tav tm="0">
                                          <p:val>
                                            <p:strVal val="1+#ppt_h/2"/>
                                          </p:val>
                                        </p:tav>
                                        <p:tav tm="100000">
                                          <p:val>
                                            <p:strVal val="#ppt_y"/>
                                          </p:val>
                                        </p:tav>
                                      </p:tavLst>
                                    </p:anim>
                                  </p:childTnLst>
                                </p:cTn>
                              </p:par>
                              <p:par>
                                <p:cTn id="45" presetID="2" presetClass="entr" presetSubtype="4" decel="100000" fill="hold" grpId="0" nodeType="withEffect">
                                  <p:stCondLst>
                                    <p:cond delay="125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1000" fill="hold"/>
                                        <p:tgtEl>
                                          <p:spTgt spid="7"/>
                                        </p:tgtEl>
                                        <p:attrNameLst>
                                          <p:attrName>ppt_x</p:attrName>
                                        </p:attrNameLst>
                                      </p:cBhvr>
                                      <p:tavLst>
                                        <p:tav tm="0">
                                          <p:val>
                                            <p:strVal val="#ppt_x"/>
                                          </p:val>
                                        </p:tav>
                                        <p:tav tm="100000">
                                          <p:val>
                                            <p:strVal val="#ppt_x"/>
                                          </p:val>
                                        </p:tav>
                                      </p:tavLst>
                                    </p:anim>
                                    <p:anim calcmode="lin" valueType="num">
                                      <p:cBhvr additive="base">
                                        <p:cTn id="48" dur="1000" fill="hold"/>
                                        <p:tgtEl>
                                          <p:spTgt spid="7"/>
                                        </p:tgtEl>
                                        <p:attrNameLst>
                                          <p:attrName>ppt_y</p:attrName>
                                        </p:attrNameLst>
                                      </p:cBhvr>
                                      <p:tavLst>
                                        <p:tav tm="0">
                                          <p:val>
                                            <p:strVal val="1+#ppt_h/2"/>
                                          </p:val>
                                        </p:tav>
                                        <p:tav tm="100000">
                                          <p:val>
                                            <p:strVal val="#ppt_y"/>
                                          </p:val>
                                        </p:tav>
                                      </p:tavLst>
                                    </p:anim>
                                  </p:childTnLst>
                                </p:cTn>
                              </p:par>
                              <p:par>
                                <p:cTn id="49" presetID="2" presetClass="entr" presetSubtype="4" decel="100000" fill="hold" grpId="0" nodeType="withEffect">
                                  <p:stCondLst>
                                    <p:cond delay="150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1000" fill="hold"/>
                                        <p:tgtEl>
                                          <p:spTgt spid="20"/>
                                        </p:tgtEl>
                                        <p:attrNameLst>
                                          <p:attrName>ppt_x</p:attrName>
                                        </p:attrNameLst>
                                      </p:cBhvr>
                                      <p:tavLst>
                                        <p:tav tm="0">
                                          <p:val>
                                            <p:strVal val="#ppt_x"/>
                                          </p:val>
                                        </p:tav>
                                        <p:tav tm="100000">
                                          <p:val>
                                            <p:strVal val="#ppt_x"/>
                                          </p:val>
                                        </p:tav>
                                      </p:tavLst>
                                    </p:anim>
                                    <p:anim calcmode="lin" valueType="num">
                                      <p:cBhvr additive="base">
                                        <p:cTn id="52" dur="1000" fill="hold"/>
                                        <p:tgtEl>
                                          <p:spTgt spid="20"/>
                                        </p:tgtEl>
                                        <p:attrNameLst>
                                          <p:attrName>ppt_y</p:attrName>
                                        </p:attrNameLst>
                                      </p:cBhvr>
                                      <p:tavLst>
                                        <p:tav tm="0">
                                          <p:val>
                                            <p:strVal val="1+#ppt_h/2"/>
                                          </p:val>
                                        </p:tav>
                                        <p:tav tm="100000">
                                          <p:val>
                                            <p:strVal val="#ppt_y"/>
                                          </p:val>
                                        </p:tav>
                                      </p:tavLst>
                                    </p:anim>
                                  </p:childTnLst>
                                </p:cTn>
                              </p:par>
                              <p:par>
                                <p:cTn id="53" presetID="10" presetClass="entr" presetSubtype="0" fill="hold" grpId="0" nodeType="withEffect">
                                  <p:stCondLst>
                                    <p:cond delay="1250"/>
                                  </p:stCondLst>
                                  <p:childTnLst>
                                    <p:set>
                                      <p:cBhvr>
                                        <p:cTn id="54" dur="1" fill="hold">
                                          <p:stCondLst>
                                            <p:cond delay="0"/>
                                          </p:stCondLst>
                                        </p:cTn>
                                        <p:tgtEl>
                                          <p:spTgt spid="43"/>
                                        </p:tgtEl>
                                        <p:attrNameLst>
                                          <p:attrName>style.visibility</p:attrName>
                                        </p:attrNameLst>
                                      </p:cBhvr>
                                      <p:to>
                                        <p:strVal val="visible"/>
                                      </p:to>
                                    </p:set>
                                    <p:animEffect transition="in" filter="fade">
                                      <p:cBhvr>
                                        <p:cTn id="55" dur="500"/>
                                        <p:tgtEl>
                                          <p:spTgt spid="43"/>
                                        </p:tgtEl>
                                      </p:cBhvr>
                                    </p:animEffect>
                                  </p:childTnLst>
                                </p:cTn>
                              </p:par>
                              <p:par>
                                <p:cTn id="56" presetID="10" presetClass="entr" presetSubtype="0" fill="hold" grpId="0" nodeType="withEffect">
                                  <p:stCondLst>
                                    <p:cond delay="1500"/>
                                  </p:stCondLst>
                                  <p:childTnLst>
                                    <p:set>
                                      <p:cBhvr>
                                        <p:cTn id="57" dur="1" fill="hold">
                                          <p:stCondLst>
                                            <p:cond delay="0"/>
                                          </p:stCondLst>
                                        </p:cTn>
                                        <p:tgtEl>
                                          <p:spTgt spid="45"/>
                                        </p:tgtEl>
                                        <p:attrNameLst>
                                          <p:attrName>style.visibility</p:attrName>
                                        </p:attrNameLst>
                                      </p:cBhvr>
                                      <p:to>
                                        <p:strVal val="visible"/>
                                      </p:to>
                                    </p:set>
                                    <p:animEffect transition="in" filter="fade">
                                      <p:cBhvr>
                                        <p:cTn id="58" dur="500"/>
                                        <p:tgtEl>
                                          <p:spTgt spid="45"/>
                                        </p:tgtEl>
                                      </p:cBhvr>
                                    </p:animEffect>
                                  </p:childTnLst>
                                </p:cTn>
                              </p:par>
                              <p:par>
                                <p:cTn id="59" presetID="10" presetClass="entr" presetSubtype="0" fill="hold" grpId="0" nodeType="withEffect">
                                  <p:stCondLst>
                                    <p:cond delay="1750"/>
                                  </p:stCondLst>
                                  <p:childTnLst>
                                    <p:set>
                                      <p:cBhvr>
                                        <p:cTn id="60" dur="1" fill="hold">
                                          <p:stCondLst>
                                            <p:cond delay="0"/>
                                          </p:stCondLst>
                                        </p:cTn>
                                        <p:tgtEl>
                                          <p:spTgt spid="44"/>
                                        </p:tgtEl>
                                        <p:attrNameLst>
                                          <p:attrName>style.visibility</p:attrName>
                                        </p:attrNameLst>
                                      </p:cBhvr>
                                      <p:to>
                                        <p:strVal val="visible"/>
                                      </p:to>
                                    </p:set>
                                    <p:animEffect transition="in" filter="fade">
                                      <p:cBhvr>
                                        <p:cTn id="61" dur="500"/>
                                        <p:tgtEl>
                                          <p:spTgt spid="44"/>
                                        </p:tgtEl>
                                      </p:cBhvr>
                                    </p:animEffect>
                                  </p:childTnLst>
                                </p:cTn>
                              </p:par>
                              <p:par>
                                <p:cTn id="62" presetID="10" presetClass="entr" presetSubtype="0" fill="hold" grpId="0" nodeType="withEffect">
                                  <p:stCondLst>
                                    <p:cond delay="2000"/>
                                  </p:stCondLst>
                                  <p:childTnLst>
                                    <p:set>
                                      <p:cBhvr>
                                        <p:cTn id="63" dur="1" fill="hold">
                                          <p:stCondLst>
                                            <p:cond delay="0"/>
                                          </p:stCondLst>
                                        </p:cTn>
                                        <p:tgtEl>
                                          <p:spTgt spid="42"/>
                                        </p:tgtEl>
                                        <p:attrNameLst>
                                          <p:attrName>style.visibility</p:attrName>
                                        </p:attrNameLst>
                                      </p:cBhvr>
                                      <p:to>
                                        <p:strVal val="visible"/>
                                      </p:to>
                                    </p:set>
                                    <p:animEffect transition="in" filter="fade">
                                      <p:cBhvr>
                                        <p:cTn id="64" dur="500"/>
                                        <p:tgtEl>
                                          <p:spTgt spid="42"/>
                                        </p:tgtEl>
                                      </p:cBhvr>
                                    </p:animEffect>
                                  </p:childTnLst>
                                </p:cTn>
                              </p:par>
                              <p:par>
                                <p:cTn id="65" presetID="2" presetClass="entr" presetSubtype="4" decel="100000" fill="hold" nodeType="withEffect">
                                  <p:stCondLst>
                                    <p:cond delay="1250"/>
                                  </p:stCondLst>
                                  <p:childTnLst>
                                    <p:set>
                                      <p:cBhvr>
                                        <p:cTn id="66" dur="1" fill="hold">
                                          <p:stCondLst>
                                            <p:cond delay="0"/>
                                          </p:stCondLst>
                                        </p:cTn>
                                        <p:tgtEl>
                                          <p:spTgt spid="46"/>
                                        </p:tgtEl>
                                        <p:attrNameLst>
                                          <p:attrName>style.visibility</p:attrName>
                                        </p:attrNameLst>
                                      </p:cBhvr>
                                      <p:to>
                                        <p:strVal val="visible"/>
                                      </p:to>
                                    </p:set>
                                    <p:anim calcmode="lin" valueType="num">
                                      <p:cBhvr additive="base">
                                        <p:cTn id="67" dur="1000" fill="hold"/>
                                        <p:tgtEl>
                                          <p:spTgt spid="46"/>
                                        </p:tgtEl>
                                        <p:attrNameLst>
                                          <p:attrName>ppt_x</p:attrName>
                                        </p:attrNameLst>
                                      </p:cBhvr>
                                      <p:tavLst>
                                        <p:tav tm="0">
                                          <p:val>
                                            <p:strVal val="#ppt_x"/>
                                          </p:val>
                                        </p:tav>
                                        <p:tav tm="100000">
                                          <p:val>
                                            <p:strVal val="#ppt_x"/>
                                          </p:val>
                                        </p:tav>
                                      </p:tavLst>
                                    </p:anim>
                                    <p:anim calcmode="lin" valueType="num">
                                      <p:cBhvr additive="base">
                                        <p:cTn id="68" dur="1000" fill="hold"/>
                                        <p:tgtEl>
                                          <p:spTgt spid="46"/>
                                        </p:tgtEl>
                                        <p:attrNameLst>
                                          <p:attrName>ppt_y</p:attrName>
                                        </p:attrNameLst>
                                      </p:cBhvr>
                                      <p:tavLst>
                                        <p:tav tm="0">
                                          <p:val>
                                            <p:strVal val="1+#ppt_h/2"/>
                                          </p:val>
                                        </p:tav>
                                        <p:tav tm="100000">
                                          <p:val>
                                            <p:strVal val="#ppt_y"/>
                                          </p:val>
                                        </p:tav>
                                      </p:tavLst>
                                    </p:anim>
                                  </p:childTnLst>
                                </p:cTn>
                              </p:par>
                              <p:par>
                                <p:cTn id="69" presetID="2" presetClass="entr" presetSubtype="4" decel="100000" fill="hold" nodeType="withEffect">
                                  <p:stCondLst>
                                    <p:cond delay="1500"/>
                                  </p:stCondLst>
                                  <p:childTnLst>
                                    <p:set>
                                      <p:cBhvr>
                                        <p:cTn id="70" dur="1" fill="hold">
                                          <p:stCondLst>
                                            <p:cond delay="0"/>
                                          </p:stCondLst>
                                        </p:cTn>
                                        <p:tgtEl>
                                          <p:spTgt spid="49"/>
                                        </p:tgtEl>
                                        <p:attrNameLst>
                                          <p:attrName>style.visibility</p:attrName>
                                        </p:attrNameLst>
                                      </p:cBhvr>
                                      <p:to>
                                        <p:strVal val="visible"/>
                                      </p:to>
                                    </p:set>
                                    <p:anim calcmode="lin" valueType="num">
                                      <p:cBhvr additive="base">
                                        <p:cTn id="71" dur="1000" fill="hold"/>
                                        <p:tgtEl>
                                          <p:spTgt spid="49"/>
                                        </p:tgtEl>
                                        <p:attrNameLst>
                                          <p:attrName>ppt_x</p:attrName>
                                        </p:attrNameLst>
                                      </p:cBhvr>
                                      <p:tavLst>
                                        <p:tav tm="0">
                                          <p:val>
                                            <p:strVal val="#ppt_x"/>
                                          </p:val>
                                        </p:tav>
                                        <p:tav tm="100000">
                                          <p:val>
                                            <p:strVal val="#ppt_x"/>
                                          </p:val>
                                        </p:tav>
                                      </p:tavLst>
                                    </p:anim>
                                    <p:anim calcmode="lin" valueType="num">
                                      <p:cBhvr additive="base">
                                        <p:cTn id="72" dur="1000" fill="hold"/>
                                        <p:tgtEl>
                                          <p:spTgt spid="49"/>
                                        </p:tgtEl>
                                        <p:attrNameLst>
                                          <p:attrName>ppt_y</p:attrName>
                                        </p:attrNameLst>
                                      </p:cBhvr>
                                      <p:tavLst>
                                        <p:tav tm="0">
                                          <p:val>
                                            <p:strVal val="1+#ppt_h/2"/>
                                          </p:val>
                                        </p:tav>
                                        <p:tav tm="100000">
                                          <p:val>
                                            <p:strVal val="#ppt_y"/>
                                          </p:val>
                                        </p:tav>
                                      </p:tavLst>
                                    </p:anim>
                                  </p:childTnLst>
                                </p:cTn>
                              </p:par>
                              <p:par>
                                <p:cTn id="73" presetID="2" presetClass="entr" presetSubtype="4" decel="100000" fill="hold" nodeType="withEffect">
                                  <p:stCondLst>
                                    <p:cond delay="1750"/>
                                  </p:stCondLst>
                                  <p:childTnLst>
                                    <p:set>
                                      <p:cBhvr>
                                        <p:cTn id="74" dur="1" fill="hold">
                                          <p:stCondLst>
                                            <p:cond delay="0"/>
                                          </p:stCondLst>
                                        </p:cTn>
                                        <p:tgtEl>
                                          <p:spTgt spid="52"/>
                                        </p:tgtEl>
                                        <p:attrNameLst>
                                          <p:attrName>style.visibility</p:attrName>
                                        </p:attrNameLst>
                                      </p:cBhvr>
                                      <p:to>
                                        <p:strVal val="visible"/>
                                      </p:to>
                                    </p:set>
                                    <p:anim calcmode="lin" valueType="num">
                                      <p:cBhvr additive="base">
                                        <p:cTn id="75" dur="1000" fill="hold"/>
                                        <p:tgtEl>
                                          <p:spTgt spid="52"/>
                                        </p:tgtEl>
                                        <p:attrNameLst>
                                          <p:attrName>ppt_x</p:attrName>
                                        </p:attrNameLst>
                                      </p:cBhvr>
                                      <p:tavLst>
                                        <p:tav tm="0">
                                          <p:val>
                                            <p:strVal val="#ppt_x"/>
                                          </p:val>
                                        </p:tav>
                                        <p:tav tm="100000">
                                          <p:val>
                                            <p:strVal val="#ppt_x"/>
                                          </p:val>
                                        </p:tav>
                                      </p:tavLst>
                                    </p:anim>
                                    <p:anim calcmode="lin" valueType="num">
                                      <p:cBhvr additive="base">
                                        <p:cTn id="76" dur="1000" fill="hold"/>
                                        <p:tgtEl>
                                          <p:spTgt spid="52"/>
                                        </p:tgtEl>
                                        <p:attrNameLst>
                                          <p:attrName>ppt_y</p:attrName>
                                        </p:attrNameLst>
                                      </p:cBhvr>
                                      <p:tavLst>
                                        <p:tav tm="0">
                                          <p:val>
                                            <p:strVal val="1+#ppt_h/2"/>
                                          </p:val>
                                        </p:tav>
                                        <p:tav tm="100000">
                                          <p:val>
                                            <p:strVal val="#ppt_y"/>
                                          </p:val>
                                        </p:tav>
                                      </p:tavLst>
                                    </p:anim>
                                  </p:childTnLst>
                                </p:cTn>
                              </p:par>
                              <p:par>
                                <p:cTn id="77" presetID="2" presetClass="entr" presetSubtype="4" decel="100000" fill="hold" nodeType="withEffect">
                                  <p:stCondLst>
                                    <p:cond delay="2000"/>
                                  </p:stCondLst>
                                  <p:childTnLst>
                                    <p:set>
                                      <p:cBhvr>
                                        <p:cTn id="78" dur="1" fill="hold">
                                          <p:stCondLst>
                                            <p:cond delay="0"/>
                                          </p:stCondLst>
                                        </p:cTn>
                                        <p:tgtEl>
                                          <p:spTgt spid="55"/>
                                        </p:tgtEl>
                                        <p:attrNameLst>
                                          <p:attrName>style.visibility</p:attrName>
                                        </p:attrNameLst>
                                      </p:cBhvr>
                                      <p:to>
                                        <p:strVal val="visible"/>
                                      </p:to>
                                    </p:set>
                                    <p:anim calcmode="lin" valueType="num">
                                      <p:cBhvr additive="base">
                                        <p:cTn id="79" dur="1000" fill="hold"/>
                                        <p:tgtEl>
                                          <p:spTgt spid="55"/>
                                        </p:tgtEl>
                                        <p:attrNameLst>
                                          <p:attrName>ppt_x</p:attrName>
                                        </p:attrNameLst>
                                      </p:cBhvr>
                                      <p:tavLst>
                                        <p:tav tm="0">
                                          <p:val>
                                            <p:strVal val="#ppt_x"/>
                                          </p:val>
                                        </p:tav>
                                        <p:tav tm="100000">
                                          <p:val>
                                            <p:strVal val="#ppt_x"/>
                                          </p:val>
                                        </p:tav>
                                      </p:tavLst>
                                    </p:anim>
                                    <p:anim calcmode="lin" valueType="num">
                                      <p:cBhvr additive="base">
                                        <p:cTn id="80" dur="1000" fill="hold"/>
                                        <p:tgtEl>
                                          <p:spTgt spid="5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20" grpId="0" animBg="1"/>
      <p:bldP spid="21" grpId="0" animBg="1"/>
      <p:bldP spid="22" grpId="0" animBg="1"/>
      <p:bldP spid="23" grpId="0" animBg="1"/>
      <p:bldP spid="24" grpId="0" animBg="1"/>
      <p:bldP spid="25" grpId="0" animBg="1"/>
      <p:bldP spid="26" grpId="0" animBg="1"/>
      <p:bldP spid="42" grpId="0" animBg="1"/>
      <p:bldP spid="43" grpId="0" animBg="1"/>
      <p:bldP spid="44" grpId="0" animBg="1"/>
      <p:bldP spid="45"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a:extLst>
              <a:ext uri="{FF2B5EF4-FFF2-40B4-BE49-F238E27FC236}">
                <a16:creationId xmlns:a16="http://schemas.microsoft.com/office/drawing/2014/main" id="{2D1CB7C5-8D81-4981-9FF8-1BDC8359B715}"/>
              </a:ext>
            </a:extLst>
          </p:cNvPr>
          <p:cNvSpPr>
            <a:spLocks noChangeArrowheads="1"/>
          </p:cNvSpPr>
          <p:nvPr/>
        </p:nvSpPr>
        <p:spPr bwMode="auto">
          <a:xfrm>
            <a:off x="8574088" y="3692035"/>
            <a:ext cx="1358900" cy="1360488"/>
          </a:xfrm>
          <a:prstGeom prst="ellipse">
            <a:avLst/>
          </a:pr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Oval 7">
            <a:extLst>
              <a:ext uri="{FF2B5EF4-FFF2-40B4-BE49-F238E27FC236}">
                <a16:creationId xmlns:a16="http://schemas.microsoft.com/office/drawing/2014/main" id="{435AA6BA-4C24-432A-AC74-7B8DEA61EEFA}"/>
              </a:ext>
            </a:extLst>
          </p:cNvPr>
          <p:cNvSpPr>
            <a:spLocks noChangeArrowheads="1"/>
          </p:cNvSpPr>
          <p:nvPr/>
        </p:nvSpPr>
        <p:spPr bwMode="auto">
          <a:xfrm>
            <a:off x="5427663" y="3692035"/>
            <a:ext cx="1355725" cy="1360488"/>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Oval 8">
            <a:extLst>
              <a:ext uri="{FF2B5EF4-FFF2-40B4-BE49-F238E27FC236}">
                <a16:creationId xmlns:a16="http://schemas.microsoft.com/office/drawing/2014/main" id="{6F93B622-C4D0-4089-B21C-D6D1785A58DB}"/>
              </a:ext>
            </a:extLst>
          </p:cNvPr>
          <p:cNvSpPr>
            <a:spLocks noChangeArrowheads="1"/>
          </p:cNvSpPr>
          <p:nvPr/>
        </p:nvSpPr>
        <p:spPr bwMode="auto">
          <a:xfrm>
            <a:off x="5280647" y="800404"/>
            <a:ext cx="1622770" cy="1622770"/>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sp>
        <p:nvSpPr>
          <p:cNvPr id="10" name="Oval 9">
            <a:extLst>
              <a:ext uri="{FF2B5EF4-FFF2-40B4-BE49-F238E27FC236}">
                <a16:creationId xmlns:a16="http://schemas.microsoft.com/office/drawing/2014/main" id="{9CDC89A0-7FD0-4423-A19E-8B9268A98FAC}"/>
              </a:ext>
            </a:extLst>
          </p:cNvPr>
          <p:cNvSpPr>
            <a:spLocks noChangeArrowheads="1"/>
          </p:cNvSpPr>
          <p:nvPr/>
        </p:nvSpPr>
        <p:spPr bwMode="auto">
          <a:xfrm>
            <a:off x="2278063" y="3692035"/>
            <a:ext cx="1355725" cy="1360488"/>
          </a:xfrm>
          <a:prstGeom prst="ellipse">
            <a:avLst/>
          </a:pr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25D4008B-4892-44DB-898A-EBAE62689B4C}"/>
              </a:ext>
            </a:extLst>
          </p:cNvPr>
          <p:cNvSpPr>
            <a:spLocks noEditPoints="1"/>
          </p:cNvSpPr>
          <p:nvPr/>
        </p:nvSpPr>
        <p:spPr bwMode="auto">
          <a:xfrm>
            <a:off x="5961063" y="4160348"/>
            <a:ext cx="288925" cy="419100"/>
          </a:xfrm>
          <a:custGeom>
            <a:avLst/>
            <a:gdLst>
              <a:gd name="T0" fmla="*/ 35 w 76"/>
              <a:gd name="T1" fmla="*/ 54 h 110"/>
              <a:gd name="T2" fmla="*/ 41 w 76"/>
              <a:gd name="T3" fmla="*/ 54 h 110"/>
              <a:gd name="T4" fmla="*/ 41 w 76"/>
              <a:gd name="T5" fmla="*/ 87 h 110"/>
              <a:gd name="T6" fmla="*/ 35 w 76"/>
              <a:gd name="T7" fmla="*/ 87 h 110"/>
              <a:gd name="T8" fmla="*/ 35 w 76"/>
              <a:gd name="T9" fmla="*/ 54 h 110"/>
              <a:gd name="T10" fmla="*/ 38 w 76"/>
              <a:gd name="T11" fmla="*/ 0 h 110"/>
              <a:gd name="T12" fmla="*/ 0 w 76"/>
              <a:gd name="T13" fmla="*/ 39 h 110"/>
              <a:gd name="T14" fmla="*/ 8 w 76"/>
              <a:gd name="T15" fmla="*/ 62 h 110"/>
              <a:gd name="T16" fmla="*/ 17 w 76"/>
              <a:gd name="T17" fmla="*/ 80 h 110"/>
              <a:gd name="T18" fmla="*/ 24 w 76"/>
              <a:gd name="T19" fmla="*/ 87 h 110"/>
              <a:gd name="T20" fmla="*/ 29 w 76"/>
              <a:gd name="T21" fmla="*/ 87 h 110"/>
              <a:gd name="T22" fmla="*/ 29 w 76"/>
              <a:gd name="T23" fmla="*/ 54 h 110"/>
              <a:gd name="T24" fmla="*/ 23 w 76"/>
              <a:gd name="T25" fmla="*/ 54 h 110"/>
              <a:gd name="T26" fmla="*/ 12 w 76"/>
              <a:gd name="T27" fmla="*/ 43 h 110"/>
              <a:gd name="T28" fmla="*/ 23 w 76"/>
              <a:gd name="T29" fmla="*/ 32 h 110"/>
              <a:gd name="T30" fmla="*/ 34 w 76"/>
              <a:gd name="T31" fmla="*/ 43 h 110"/>
              <a:gd name="T32" fmla="*/ 33 w 76"/>
              <a:gd name="T33" fmla="*/ 48 h 110"/>
              <a:gd name="T34" fmla="*/ 43 w 76"/>
              <a:gd name="T35" fmla="*/ 48 h 110"/>
              <a:gd name="T36" fmla="*/ 42 w 76"/>
              <a:gd name="T37" fmla="*/ 43 h 110"/>
              <a:gd name="T38" fmla="*/ 53 w 76"/>
              <a:gd name="T39" fmla="*/ 32 h 110"/>
              <a:gd name="T40" fmla="*/ 64 w 76"/>
              <a:gd name="T41" fmla="*/ 43 h 110"/>
              <a:gd name="T42" fmla="*/ 53 w 76"/>
              <a:gd name="T43" fmla="*/ 54 h 110"/>
              <a:gd name="T44" fmla="*/ 47 w 76"/>
              <a:gd name="T45" fmla="*/ 54 h 110"/>
              <a:gd name="T46" fmla="*/ 47 w 76"/>
              <a:gd name="T47" fmla="*/ 87 h 110"/>
              <a:gd name="T48" fmla="*/ 52 w 76"/>
              <a:gd name="T49" fmla="*/ 87 h 110"/>
              <a:gd name="T50" fmla="*/ 59 w 76"/>
              <a:gd name="T51" fmla="*/ 80 h 110"/>
              <a:gd name="T52" fmla="*/ 68 w 76"/>
              <a:gd name="T53" fmla="*/ 62 h 110"/>
              <a:gd name="T54" fmla="*/ 76 w 76"/>
              <a:gd name="T55" fmla="*/ 39 h 110"/>
              <a:gd name="T56" fmla="*/ 38 w 76"/>
              <a:gd name="T57" fmla="*/ 0 h 110"/>
              <a:gd name="T58" fmla="*/ 18 w 76"/>
              <a:gd name="T59" fmla="*/ 43 h 110"/>
              <a:gd name="T60" fmla="*/ 23 w 76"/>
              <a:gd name="T61" fmla="*/ 48 h 110"/>
              <a:gd name="T62" fmla="*/ 28 w 76"/>
              <a:gd name="T63" fmla="*/ 43 h 110"/>
              <a:gd name="T64" fmla="*/ 23 w 76"/>
              <a:gd name="T65" fmla="*/ 38 h 110"/>
              <a:gd name="T66" fmla="*/ 18 w 76"/>
              <a:gd name="T67" fmla="*/ 43 h 110"/>
              <a:gd name="T68" fmla="*/ 58 w 76"/>
              <a:gd name="T69" fmla="*/ 43 h 110"/>
              <a:gd name="T70" fmla="*/ 53 w 76"/>
              <a:gd name="T71" fmla="*/ 38 h 110"/>
              <a:gd name="T72" fmla="*/ 48 w 76"/>
              <a:gd name="T73" fmla="*/ 43 h 110"/>
              <a:gd name="T74" fmla="*/ 53 w 76"/>
              <a:gd name="T75" fmla="*/ 48 h 110"/>
              <a:gd name="T76" fmla="*/ 58 w 76"/>
              <a:gd name="T77" fmla="*/ 43 h 110"/>
              <a:gd name="T78" fmla="*/ 56 w 76"/>
              <a:gd name="T79" fmla="*/ 96 h 110"/>
              <a:gd name="T80" fmla="*/ 53 w 76"/>
              <a:gd name="T81" fmla="*/ 93 h 110"/>
              <a:gd name="T82" fmla="*/ 23 w 76"/>
              <a:gd name="T83" fmla="*/ 93 h 110"/>
              <a:gd name="T84" fmla="*/ 20 w 76"/>
              <a:gd name="T85" fmla="*/ 96 h 110"/>
              <a:gd name="T86" fmla="*/ 23 w 76"/>
              <a:gd name="T87" fmla="*/ 99 h 110"/>
              <a:gd name="T88" fmla="*/ 53 w 76"/>
              <a:gd name="T89" fmla="*/ 99 h 110"/>
              <a:gd name="T90" fmla="*/ 56 w 76"/>
              <a:gd name="T91" fmla="*/ 96 h 110"/>
              <a:gd name="T92" fmla="*/ 52 w 76"/>
              <a:gd name="T93" fmla="*/ 107 h 110"/>
              <a:gd name="T94" fmla="*/ 49 w 76"/>
              <a:gd name="T95" fmla="*/ 104 h 110"/>
              <a:gd name="T96" fmla="*/ 27 w 76"/>
              <a:gd name="T97" fmla="*/ 104 h 110"/>
              <a:gd name="T98" fmla="*/ 24 w 76"/>
              <a:gd name="T99" fmla="*/ 107 h 110"/>
              <a:gd name="T100" fmla="*/ 27 w 76"/>
              <a:gd name="T101" fmla="*/ 110 h 110"/>
              <a:gd name="T102" fmla="*/ 49 w 76"/>
              <a:gd name="T103" fmla="*/ 110 h 110"/>
              <a:gd name="T104" fmla="*/ 52 w 76"/>
              <a:gd name="T105" fmla="*/ 107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110">
                <a:moveTo>
                  <a:pt x="35" y="54"/>
                </a:moveTo>
                <a:cubicBezTo>
                  <a:pt x="41" y="54"/>
                  <a:pt x="41" y="54"/>
                  <a:pt x="41" y="54"/>
                </a:cubicBezTo>
                <a:cubicBezTo>
                  <a:pt x="41" y="87"/>
                  <a:pt x="41" y="87"/>
                  <a:pt x="41" y="87"/>
                </a:cubicBezTo>
                <a:cubicBezTo>
                  <a:pt x="35" y="87"/>
                  <a:pt x="35" y="87"/>
                  <a:pt x="35" y="87"/>
                </a:cubicBezTo>
                <a:lnTo>
                  <a:pt x="35" y="54"/>
                </a:lnTo>
                <a:close/>
                <a:moveTo>
                  <a:pt x="38" y="0"/>
                </a:moveTo>
                <a:cubicBezTo>
                  <a:pt x="17" y="1"/>
                  <a:pt x="0" y="18"/>
                  <a:pt x="0" y="39"/>
                </a:cubicBezTo>
                <a:cubicBezTo>
                  <a:pt x="0" y="47"/>
                  <a:pt x="3" y="55"/>
                  <a:pt x="8" y="62"/>
                </a:cubicBezTo>
                <a:cubicBezTo>
                  <a:pt x="15" y="71"/>
                  <a:pt x="16" y="75"/>
                  <a:pt x="17" y="80"/>
                </a:cubicBezTo>
                <a:cubicBezTo>
                  <a:pt x="17" y="84"/>
                  <a:pt x="20" y="87"/>
                  <a:pt x="24" y="87"/>
                </a:cubicBezTo>
                <a:cubicBezTo>
                  <a:pt x="29" y="87"/>
                  <a:pt x="29" y="87"/>
                  <a:pt x="29" y="87"/>
                </a:cubicBezTo>
                <a:cubicBezTo>
                  <a:pt x="29" y="54"/>
                  <a:pt x="29" y="54"/>
                  <a:pt x="29" y="54"/>
                </a:cubicBezTo>
                <a:cubicBezTo>
                  <a:pt x="23" y="54"/>
                  <a:pt x="23" y="54"/>
                  <a:pt x="23" y="54"/>
                </a:cubicBezTo>
                <a:cubicBezTo>
                  <a:pt x="17" y="54"/>
                  <a:pt x="12" y="49"/>
                  <a:pt x="12" y="43"/>
                </a:cubicBezTo>
                <a:cubicBezTo>
                  <a:pt x="12" y="37"/>
                  <a:pt x="17" y="32"/>
                  <a:pt x="23" y="32"/>
                </a:cubicBezTo>
                <a:cubicBezTo>
                  <a:pt x="29" y="32"/>
                  <a:pt x="34" y="37"/>
                  <a:pt x="34" y="43"/>
                </a:cubicBezTo>
                <a:cubicBezTo>
                  <a:pt x="34" y="45"/>
                  <a:pt x="34" y="47"/>
                  <a:pt x="33" y="48"/>
                </a:cubicBezTo>
                <a:cubicBezTo>
                  <a:pt x="43" y="48"/>
                  <a:pt x="43" y="48"/>
                  <a:pt x="43" y="48"/>
                </a:cubicBezTo>
                <a:cubicBezTo>
                  <a:pt x="42" y="47"/>
                  <a:pt x="42" y="45"/>
                  <a:pt x="42" y="43"/>
                </a:cubicBezTo>
                <a:cubicBezTo>
                  <a:pt x="42" y="37"/>
                  <a:pt x="47" y="32"/>
                  <a:pt x="53" y="32"/>
                </a:cubicBezTo>
                <a:cubicBezTo>
                  <a:pt x="59" y="32"/>
                  <a:pt x="64" y="37"/>
                  <a:pt x="64" y="43"/>
                </a:cubicBezTo>
                <a:cubicBezTo>
                  <a:pt x="64" y="49"/>
                  <a:pt x="59" y="54"/>
                  <a:pt x="53" y="54"/>
                </a:cubicBezTo>
                <a:cubicBezTo>
                  <a:pt x="47" y="54"/>
                  <a:pt x="47" y="54"/>
                  <a:pt x="47" y="54"/>
                </a:cubicBezTo>
                <a:cubicBezTo>
                  <a:pt x="47" y="87"/>
                  <a:pt x="47" y="87"/>
                  <a:pt x="47" y="87"/>
                </a:cubicBezTo>
                <a:cubicBezTo>
                  <a:pt x="52" y="87"/>
                  <a:pt x="52" y="87"/>
                  <a:pt x="52" y="87"/>
                </a:cubicBezTo>
                <a:cubicBezTo>
                  <a:pt x="56" y="87"/>
                  <a:pt x="59" y="84"/>
                  <a:pt x="59" y="80"/>
                </a:cubicBezTo>
                <a:cubicBezTo>
                  <a:pt x="59" y="75"/>
                  <a:pt x="61" y="71"/>
                  <a:pt x="68" y="62"/>
                </a:cubicBezTo>
                <a:cubicBezTo>
                  <a:pt x="73" y="55"/>
                  <a:pt x="76" y="47"/>
                  <a:pt x="76" y="39"/>
                </a:cubicBezTo>
                <a:cubicBezTo>
                  <a:pt x="76" y="18"/>
                  <a:pt x="59" y="1"/>
                  <a:pt x="38" y="0"/>
                </a:cubicBezTo>
                <a:close/>
                <a:moveTo>
                  <a:pt x="18" y="43"/>
                </a:moveTo>
                <a:cubicBezTo>
                  <a:pt x="18" y="46"/>
                  <a:pt x="20" y="48"/>
                  <a:pt x="23" y="48"/>
                </a:cubicBezTo>
                <a:cubicBezTo>
                  <a:pt x="26" y="48"/>
                  <a:pt x="28" y="46"/>
                  <a:pt x="28" y="43"/>
                </a:cubicBezTo>
                <a:cubicBezTo>
                  <a:pt x="28" y="40"/>
                  <a:pt x="26" y="38"/>
                  <a:pt x="23" y="38"/>
                </a:cubicBezTo>
                <a:cubicBezTo>
                  <a:pt x="20" y="38"/>
                  <a:pt x="18" y="40"/>
                  <a:pt x="18" y="43"/>
                </a:cubicBezTo>
                <a:close/>
                <a:moveTo>
                  <a:pt x="58" y="43"/>
                </a:moveTo>
                <a:cubicBezTo>
                  <a:pt x="58" y="40"/>
                  <a:pt x="56" y="38"/>
                  <a:pt x="53" y="38"/>
                </a:cubicBezTo>
                <a:cubicBezTo>
                  <a:pt x="50" y="38"/>
                  <a:pt x="48" y="40"/>
                  <a:pt x="48" y="43"/>
                </a:cubicBezTo>
                <a:cubicBezTo>
                  <a:pt x="48" y="46"/>
                  <a:pt x="50" y="48"/>
                  <a:pt x="53" y="48"/>
                </a:cubicBezTo>
                <a:cubicBezTo>
                  <a:pt x="56" y="48"/>
                  <a:pt x="58" y="46"/>
                  <a:pt x="58" y="43"/>
                </a:cubicBezTo>
                <a:close/>
                <a:moveTo>
                  <a:pt x="56" y="96"/>
                </a:moveTo>
                <a:cubicBezTo>
                  <a:pt x="56" y="95"/>
                  <a:pt x="54" y="93"/>
                  <a:pt x="53" y="93"/>
                </a:cubicBezTo>
                <a:cubicBezTo>
                  <a:pt x="23" y="93"/>
                  <a:pt x="23" y="93"/>
                  <a:pt x="23" y="93"/>
                </a:cubicBezTo>
                <a:cubicBezTo>
                  <a:pt x="21" y="93"/>
                  <a:pt x="20" y="95"/>
                  <a:pt x="20" y="96"/>
                </a:cubicBezTo>
                <a:cubicBezTo>
                  <a:pt x="20" y="98"/>
                  <a:pt x="21" y="99"/>
                  <a:pt x="23" y="99"/>
                </a:cubicBezTo>
                <a:cubicBezTo>
                  <a:pt x="53" y="99"/>
                  <a:pt x="53" y="99"/>
                  <a:pt x="53" y="99"/>
                </a:cubicBezTo>
                <a:cubicBezTo>
                  <a:pt x="54" y="99"/>
                  <a:pt x="56" y="98"/>
                  <a:pt x="56" y="96"/>
                </a:cubicBezTo>
                <a:close/>
                <a:moveTo>
                  <a:pt x="52" y="107"/>
                </a:moveTo>
                <a:cubicBezTo>
                  <a:pt x="52" y="106"/>
                  <a:pt x="51" y="104"/>
                  <a:pt x="49" y="104"/>
                </a:cubicBezTo>
                <a:cubicBezTo>
                  <a:pt x="27" y="104"/>
                  <a:pt x="27" y="104"/>
                  <a:pt x="27" y="104"/>
                </a:cubicBezTo>
                <a:cubicBezTo>
                  <a:pt x="25" y="104"/>
                  <a:pt x="24" y="106"/>
                  <a:pt x="24" y="107"/>
                </a:cubicBezTo>
                <a:cubicBezTo>
                  <a:pt x="24" y="109"/>
                  <a:pt x="25" y="110"/>
                  <a:pt x="27" y="110"/>
                </a:cubicBezTo>
                <a:cubicBezTo>
                  <a:pt x="49" y="110"/>
                  <a:pt x="49" y="110"/>
                  <a:pt x="49" y="110"/>
                </a:cubicBezTo>
                <a:cubicBezTo>
                  <a:pt x="51" y="110"/>
                  <a:pt x="52" y="109"/>
                  <a:pt x="52" y="107"/>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01CFE6D1-B80E-469D-BE88-D749220CA55B}"/>
              </a:ext>
            </a:extLst>
          </p:cNvPr>
          <p:cNvSpPr>
            <a:spLocks noEditPoints="1"/>
          </p:cNvSpPr>
          <p:nvPr/>
        </p:nvSpPr>
        <p:spPr bwMode="auto">
          <a:xfrm>
            <a:off x="9053513" y="4171460"/>
            <a:ext cx="400050" cy="396875"/>
          </a:xfrm>
          <a:custGeom>
            <a:avLst/>
            <a:gdLst>
              <a:gd name="T0" fmla="*/ 41 w 105"/>
              <a:gd name="T1" fmla="*/ 22 h 104"/>
              <a:gd name="T2" fmla="*/ 52 w 105"/>
              <a:gd name="T3" fmla="*/ 10 h 104"/>
              <a:gd name="T4" fmla="*/ 64 w 105"/>
              <a:gd name="T5" fmla="*/ 22 h 104"/>
              <a:gd name="T6" fmla="*/ 52 w 105"/>
              <a:gd name="T7" fmla="*/ 34 h 104"/>
              <a:gd name="T8" fmla="*/ 41 w 105"/>
              <a:gd name="T9" fmla="*/ 22 h 104"/>
              <a:gd name="T10" fmla="*/ 68 w 105"/>
              <a:gd name="T11" fmla="*/ 39 h 104"/>
              <a:gd name="T12" fmla="*/ 37 w 105"/>
              <a:gd name="T13" fmla="*/ 39 h 104"/>
              <a:gd name="T14" fmla="*/ 33 w 105"/>
              <a:gd name="T15" fmla="*/ 43 h 104"/>
              <a:gd name="T16" fmla="*/ 33 w 105"/>
              <a:gd name="T17" fmla="*/ 69 h 104"/>
              <a:gd name="T18" fmla="*/ 37 w 105"/>
              <a:gd name="T19" fmla="*/ 73 h 104"/>
              <a:gd name="T20" fmla="*/ 41 w 105"/>
              <a:gd name="T21" fmla="*/ 73 h 104"/>
              <a:gd name="T22" fmla="*/ 41 w 105"/>
              <a:gd name="T23" fmla="*/ 100 h 104"/>
              <a:gd name="T24" fmla="*/ 45 w 105"/>
              <a:gd name="T25" fmla="*/ 104 h 104"/>
              <a:gd name="T26" fmla="*/ 60 w 105"/>
              <a:gd name="T27" fmla="*/ 104 h 104"/>
              <a:gd name="T28" fmla="*/ 64 w 105"/>
              <a:gd name="T29" fmla="*/ 100 h 104"/>
              <a:gd name="T30" fmla="*/ 64 w 105"/>
              <a:gd name="T31" fmla="*/ 73 h 104"/>
              <a:gd name="T32" fmla="*/ 68 w 105"/>
              <a:gd name="T33" fmla="*/ 73 h 104"/>
              <a:gd name="T34" fmla="*/ 72 w 105"/>
              <a:gd name="T35" fmla="*/ 69 h 104"/>
              <a:gd name="T36" fmla="*/ 72 w 105"/>
              <a:gd name="T37" fmla="*/ 43 h 104"/>
              <a:gd name="T38" fmla="*/ 68 w 105"/>
              <a:gd name="T39" fmla="*/ 39 h 104"/>
              <a:gd name="T40" fmla="*/ 87 w 105"/>
              <a:gd name="T41" fmla="*/ 22 h 104"/>
              <a:gd name="T42" fmla="*/ 98 w 105"/>
              <a:gd name="T43" fmla="*/ 11 h 104"/>
              <a:gd name="T44" fmla="*/ 87 w 105"/>
              <a:gd name="T45" fmla="*/ 0 h 104"/>
              <a:gd name="T46" fmla="*/ 76 w 105"/>
              <a:gd name="T47" fmla="*/ 11 h 104"/>
              <a:gd name="T48" fmla="*/ 87 w 105"/>
              <a:gd name="T49" fmla="*/ 22 h 104"/>
              <a:gd name="T50" fmla="*/ 101 w 105"/>
              <a:gd name="T51" fmla="*/ 27 h 104"/>
              <a:gd name="T52" fmla="*/ 73 w 105"/>
              <a:gd name="T53" fmla="*/ 27 h 104"/>
              <a:gd name="T54" fmla="*/ 69 w 105"/>
              <a:gd name="T55" fmla="*/ 30 h 104"/>
              <a:gd name="T56" fmla="*/ 69 w 105"/>
              <a:gd name="T57" fmla="*/ 31 h 104"/>
              <a:gd name="T58" fmla="*/ 80 w 105"/>
              <a:gd name="T59" fmla="*/ 43 h 104"/>
              <a:gd name="T60" fmla="*/ 80 w 105"/>
              <a:gd name="T61" fmla="*/ 69 h 104"/>
              <a:gd name="T62" fmla="*/ 76 w 105"/>
              <a:gd name="T63" fmla="*/ 78 h 104"/>
              <a:gd name="T64" fmla="*/ 76 w 105"/>
              <a:gd name="T65" fmla="*/ 84 h 104"/>
              <a:gd name="T66" fmla="*/ 80 w 105"/>
              <a:gd name="T67" fmla="*/ 88 h 104"/>
              <a:gd name="T68" fmla="*/ 94 w 105"/>
              <a:gd name="T69" fmla="*/ 88 h 104"/>
              <a:gd name="T70" fmla="*/ 98 w 105"/>
              <a:gd name="T71" fmla="*/ 84 h 104"/>
              <a:gd name="T72" fmla="*/ 98 w 105"/>
              <a:gd name="T73" fmla="*/ 59 h 104"/>
              <a:gd name="T74" fmla="*/ 101 w 105"/>
              <a:gd name="T75" fmla="*/ 59 h 104"/>
              <a:gd name="T76" fmla="*/ 105 w 105"/>
              <a:gd name="T77" fmla="*/ 55 h 104"/>
              <a:gd name="T78" fmla="*/ 105 w 105"/>
              <a:gd name="T79" fmla="*/ 30 h 104"/>
              <a:gd name="T80" fmla="*/ 101 w 105"/>
              <a:gd name="T81" fmla="*/ 27 h 104"/>
              <a:gd name="T82" fmla="*/ 29 w 105"/>
              <a:gd name="T83" fmla="*/ 11 h 104"/>
              <a:gd name="T84" fmla="*/ 18 w 105"/>
              <a:gd name="T85" fmla="*/ 0 h 104"/>
              <a:gd name="T86" fmla="*/ 7 w 105"/>
              <a:gd name="T87" fmla="*/ 11 h 104"/>
              <a:gd name="T88" fmla="*/ 18 w 105"/>
              <a:gd name="T89" fmla="*/ 22 h 104"/>
              <a:gd name="T90" fmla="*/ 29 w 105"/>
              <a:gd name="T91" fmla="*/ 11 h 104"/>
              <a:gd name="T92" fmla="*/ 0 w 105"/>
              <a:gd name="T93" fmla="*/ 30 h 104"/>
              <a:gd name="T94" fmla="*/ 0 w 105"/>
              <a:gd name="T95" fmla="*/ 55 h 104"/>
              <a:gd name="T96" fmla="*/ 4 w 105"/>
              <a:gd name="T97" fmla="*/ 59 h 104"/>
              <a:gd name="T98" fmla="*/ 7 w 105"/>
              <a:gd name="T99" fmla="*/ 59 h 104"/>
              <a:gd name="T100" fmla="*/ 7 w 105"/>
              <a:gd name="T101" fmla="*/ 84 h 104"/>
              <a:gd name="T102" fmla="*/ 11 w 105"/>
              <a:gd name="T103" fmla="*/ 88 h 104"/>
              <a:gd name="T104" fmla="*/ 25 w 105"/>
              <a:gd name="T105" fmla="*/ 88 h 104"/>
              <a:gd name="T106" fmla="*/ 29 w 105"/>
              <a:gd name="T107" fmla="*/ 84 h 104"/>
              <a:gd name="T108" fmla="*/ 29 w 105"/>
              <a:gd name="T109" fmla="*/ 78 h 104"/>
              <a:gd name="T110" fmla="*/ 25 w 105"/>
              <a:gd name="T111" fmla="*/ 69 h 104"/>
              <a:gd name="T112" fmla="*/ 25 w 105"/>
              <a:gd name="T113" fmla="*/ 43 h 104"/>
              <a:gd name="T114" fmla="*/ 36 w 105"/>
              <a:gd name="T115" fmla="*/ 31 h 104"/>
              <a:gd name="T116" fmla="*/ 36 w 105"/>
              <a:gd name="T117" fmla="*/ 30 h 104"/>
              <a:gd name="T118" fmla="*/ 32 w 105"/>
              <a:gd name="T119" fmla="*/ 27 h 104"/>
              <a:gd name="T120" fmla="*/ 4 w 105"/>
              <a:gd name="T121" fmla="*/ 27 h 104"/>
              <a:gd name="T122" fmla="*/ 0 w 105"/>
              <a:gd name="T123" fmla="*/ 3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5" h="104">
                <a:moveTo>
                  <a:pt x="41" y="22"/>
                </a:moveTo>
                <a:cubicBezTo>
                  <a:pt x="41" y="15"/>
                  <a:pt x="46" y="10"/>
                  <a:pt x="52" y="10"/>
                </a:cubicBezTo>
                <a:cubicBezTo>
                  <a:pt x="59" y="10"/>
                  <a:pt x="64" y="15"/>
                  <a:pt x="64" y="22"/>
                </a:cubicBezTo>
                <a:cubicBezTo>
                  <a:pt x="64" y="28"/>
                  <a:pt x="59" y="34"/>
                  <a:pt x="52" y="34"/>
                </a:cubicBezTo>
                <a:cubicBezTo>
                  <a:pt x="46" y="34"/>
                  <a:pt x="41" y="28"/>
                  <a:pt x="41" y="22"/>
                </a:cubicBezTo>
                <a:close/>
                <a:moveTo>
                  <a:pt x="68" y="39"/>
                </a:moveTo>
                <a:cubicBezTo>
                  <a:pt x="37" y="39"/>
                  <a:pt x="37" y="39"/>
                  <a:pt x="37" y="39"/>
                </a:cubicBezTo>
                <a:cubicBezTo>
                  <a:pt x="35" y="39"/>
                  <a:pt x="33" y="40"/>
                  <a:pt x="33" y="43"/>
                </a:cubicBezTo>
                <a:cubicBezTo>
                  <a:pt x="33" y="69"/>
                  <a:pt x="33" y="69"/>
                  <a:pt x="33" y="69"/>
                </a:cubicBezTo>
                <a:cubicBezTo>
                  <a:pt x="33" y="71"/>
                  <a:pt x="35" y="73"/>
                  <a:pt x="37" y="73"/>
                </a:cubicBezTo>
                <a:cubicBezTo>
                  <a:pt x="41" y="73"/>
                  <a:pt x="41" y="73"/>
                  <a:pt x="41" y="73"/>
                </a:cubicBezTo>
                <a:cubicBezTo>
                  <a:pt x="41" y="100"/>
                  <a:pt x="41" y="100"/>
                  <a:pt x="41" y="100"/>
                </a:cubicBezTo>
                <a:cubicBezTo>
                  <a:pt x="41" y="103"/>
                  <a:pt x="43" y="104"/>
                  <a:pt x="45" y="104"/>
                </a:cubicBezTo>
                <a:cubicBezTo>
                  <a:pt x="60" y="104"/>
                  <a:pt x="60" y="104"/>
                  <a:pt x="60" y="104"/>
                </a:cubicBezTo>
                <a:cubicBezTo>
                  <a:pt x="62" y="104"/>
                  <a:pt x="64" y="103"/>
                  <a:pt x="64" y="100"/>
                </a:cubicBezTo>
                <a:cubicBezTo>
                  <a:pt x="64" y="73"/>
                  <a:pt x="64" y="73"/>
                  <a:pt x="64" y="73"/>
                </a:cubicBezTo>
                <a:cubicBezTo>
                  <a:pt x="68" y="73"/>
                  <a:pt x="68" y="73"/>
                  <a:pt x="68" y="73"/>
                </a:cubicBezTo>
                <a:cubicBezTo>
                  <a:pt x="70" y="73"/>
                  <a:pt x="72" y="71"/>
                  <a:pt x="72" y="69"/>
                </a:cubicBezTo>
                <a:cubicBezTo>
                  <a:pt x="72" y="43"/>
                  <a:pt x="72" y="43"/>
                  <a:pt x="72" y="43"/>
                </a:cubicBezTo>
                <a:cubicBezTo>
                  <a:pt x="72" y="40"/>
                  <a:pt x="70" y="39"/>
                  <a:pt x="68" y="39"/>
                </a:cubicBezTo>
                <a:close/>
                <a:moveTo>
                  <a:pt x="87" y="22"/>
                </a:moveTo>
                <a:cubicBezTo>
                  <a:pt x="93" y="22"/>
                  <a:pt x="98" y="17"/>
                  <a:pt x="98" y="11"/>
                </a:cubicBezTo>
                <a:cubicBezTo>
                  <a:pt x="98" y="5"/>
                  <a:pt x="93" y="0"/>
                  <a:pt x="87" y="0"/>
                </a:cubicBezTo>
                <a:cubicBezTo>
                  <a:pt x="81" y="0"/>
                  <a:pt x="76" y="5"/>
                  <a:pt x="76" y="11"/>
                </a:cubicBezTo>
                <a:cubicBezTo>
                  <a:pt x="76" y="17"/>
                  <a:pt x="81" y="22"/>
                  <a:pt x="87" y="22"/>
                </a:cubicBezTo>
                <a:close/>
                <a:moveTo>
                  <a:pt x="101" y="27"/>
                </a:moveTo>
                <a:cubicBezTo>
                  <a:pt x="73" y="27"/>
                  <a:pt x="73" y="27"/>
                  <a:pt x="73" y="27"/>
                </a:cubicBezTo>
                <a:cubicBezTo>
                  <a:pt x="71" y="27"/>
                  <a:pt x="69" y="28"/>
                  <a:pt x="69" y="30"/>
                </a:cubicBezTo>
                <a:cubicBezTo>
                  <a:pt x="69" y="31"/>
                  <a:pt x="69" y="31"/>
                  <a:pt x="69" y="31"/>
                </a:cubicBezTo>
                <a:cubicBezTo>
                  <a:pt x="75" y="31"/>
                  <a:pt x="80" y="36"/>
                  <a:pt x="80" y="43"/>
                </a:cubicBezTo>
                <a:cubicBezTo>
                  <a:pt x="80" y="69"/>
                  <a:pt x="80" y="69"/>
                  <a:pt x="80" y="69"/>
                </a:cubicBezTo>
                <a:cubicBezTo>
                  <a:pt x="80" y="72"/>
                  <a:pt x="78" y="75"/>
                  <a:pt x="76" y="78"/>
                </a:cubicBezTo>
                <a:cubicBezTo>
                  <a:pt x="76" y="84"/>
                  <a:pt x="76" y="84"/>
                  <a:pt x="76" y="84"/>
                </a:cubicBezTo>
                <a:cubicBezTo>
                  <a:pt x="76" y="86"/>
                  <a:pt x="78" y="88"/>
                  <a:pt x="80" y="88"/>
                </a:cubicBezTo>
                <a:cubicBezTo>
                  <a:pt x="94" y="88"/>
                  <a:pt x="94" y="88"/>
                  <a:pt x="94" y="88"/>
                </a:cubicBezTo>
                <a:cubicBezTo>
                  <a:pt x="96" y="88"/>
                  <a:pt x="98" y="86"/>
                  <a:pt x="98" y="84"/>
                </a:cubicBezTo>
                <a:cubicBezTo>
                  <a:pt x="98" y="59"/>
                  <a:pt x="98" y="59"/>
                  <a:pt x="98" y="59"/>
                </a:cubicBezTo>
                <a:cubicBezTo>
                  <a:pt x="101" y="59"/>
                  <a:pt x="101" y="59"/>
                  <a:pt x="101" y="59"/>
                </a:cubicBezTo>
                <a:cubicBezTo>
                  <a:pt x="103" y="59"/>
                  <a:pt x="105" y="57"/>
                  <a:pt x="105" y="55"/>
                </a:cubicBezTo>
                <a:cubicBezTo>
                  <a:pt x="105" y="30"/>
                  <a:pt x="105" y="30"/>
                  <a:pt x="105" y="30"/>
                </a:cubicBezTo>
                <a:cubicBezTo>
                  <a:pt x="105" y="28"/>
                  <a:pt x="103" y="27"/>
                  <a:pt x="101" y="27"/>
                </a:cubicBezTo>
                <a:close/>
                <a:moveTo>
                  <a:pt x="29" y="11"/>
                </a:moveTo>
                <a:cubicBezTo>
                  <a:pt x="29" y="5"/>
                  <a:pt x="24" y="0"/>
                  <a:pt x="18" y="0"/>
                </a:cubicBezTo>
                <a:cubicBezTo>
                  <a:pt x="12" y="0"/>
                  <a:pt x="7" y="5"/>
                  <a:pt x="7" y="11"/>
                </a:cubicBezTo>
                <a:cubicBezTo>
                  <a:pt x="7" y="17"/>
                  <a:pt x="12" y="22"/>
                  <a:pt x="18" y="22"/>
                </a:cubicBezTo>
                <a:cubicBezTo>
                  <a:pt x="24" y="22"/>
                  <a:pt x="29" y="17"/>
                  <a:pt x="29" y="11"/>
                </a:cubicBezTo>
                <a:close/>
                <a:moveTo>
                  <a:pt x="0" y="30"/>
                </a:moveTo>
                <a:cubicBezTo>
                  <a:pt x="0" y="55"/>
                  <a:pt x="0" y="55"/>
                  <a:pt x="0" y="55"/>
                </a:cubicBezTo>
                <a:cubicBezTo>
                  <a:pt x="0" y="57"/>
                  <a:pt x="2" y="59"/>
                  <a:pt x="4" y="59"/>
                </a:cubicBezTo>
                <a:cubicBezTo>
                  <a:pt x="7" y="59"/>
                  <a:pt x="7" y="59"/>
                  <a:pt x="7" y="59"/>
                </a:cubicBezTo>
                <a:cubicBezTo>
                  <a:pt x="7" y="84"/>
                  <a:pt x="7" y="84"/>
                  <a:pt x="7" y="84"/>
                </a:cubicBezTo>
                <a:cubicBezTo>
                  <a:pt x="7" y="86"/>
                  <a:pt x="9" y="88"/>
                  <a:pt x="11" y="88"/>
                </a:cubicBezTo>
                <a:cubicBezTo>
                  <a:pt x="25" y="88"/>
                  <a:pt x="25" y="88"/>
                  <a:pt x="25" y="88"/>
                </a:cubicBezTo>
                <a:cubicBezTo>
                  <a:pt x="27" y="88"/>
                  <a:pt x="29" y="86"/>
                  <a:pt x="29" y="84"/>
                </a:cubicBezTo>
                <a:cubicBezTo>
                  <a:pt x="29" y="78"/>
                  <a:pt x="29" y="78"/>
                  <a:pt x="29" y="78"/>
                </a:cubicBezTo>
                <a:cubicBezTo>
                  <a:pt x="26" y="75"/>
                  <a:pt x="25" y="72"/>
                  <a:pt x="25" y="69"/>
                </a:cubicBezTo>
                <a:cubicBezTo>
                  <a:pt x="25" y="43"/>
                  <a:pt x="25" y="43"/>
                  <a:pt x="25" y="43"/>
                </a:cubicBezTo>
                <a:cubicBezTo>
                  <a:pt x="25" y="36"/>
                  <a:pt x="30" y="31"/>
                  <a:pt x="36" y="31"/>
                </a:cubicBezTo>
                <a:cubicBezTo>
                  <a:pt x="36" y="30"/>
                  <a:pt x="36" y="30"/>
                  <a:pt x="36" y="30"/>
                </a:cubicBezTo>
                <a:cubicBezTo>
                  <a:pt x="36" y="28"/>
                  <a:pt x="34" y="27"/>
                  <a:pt x="32" y="27"/>
                </a:cubicBezTo>
                <a:cubicBezTo>
                  <a:pt x="4" y="27"/>
                  <a:pt x="4" y="27"/>
                  <a:pt x="4" y="27"/>
                </a:cubicBezTo>
                <a:cubicBezTo>
                  <a:pt x="2" y="27"/>
                  <a:pt x="0" y="28"/>
                  <a:pt x="0" y="3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C4B261B7-B79D-4A62-BDE9-08972336771F}"/>
              </a:ext>
            </a:extLst>
          </p:cNvPr>
          <p:cNvSpPr>
            <a:spLocks noEditPoints="1"/>
          </p:cNvSpPr>
          <p:nvPr/>
        </p:nvSpPr>
        <p:spPr bwMode="auto">
          <a:xfrm>
            <a:off x="2673350" y="4206385"/>
            <a:ext cx="563563" cy="331788"/>
          </a:xfrm>
          <a:custGeom>
            <a:avLst/>
            <a:gdLst>
              <a:gd name="T0" fmla="*/ 31 w 148"/>
              <a:gd name="T1" fmla="*/ 56 h 87"/>
              <a:gd name="T2" fmla="*/ 32 w 148"/>
              <a:gd name="T3" fmla="*/ 50 h 87"/>
              <a:gd name="T4" fmla="*/ 48 w 148"/>
              <a:gd name="T5" fmla="*/ 38 h 87"/>
              <a:gd name="T6" fmla="*/ 52 w 148"/>
              <a:gd name="T7" fmla="*/ 42 h 87"/>
              <a:gd name="T8" fmla="*/ 37 w 148"/>
              <a:gd name="T9" fmla="*/ 56 h 87"/>
              <a:gd name="T10" fmla="*/ 45 w 148"/>
              <a:gd name="T11" fmla="*/ 67 h 87"/>
              <a:gd name="T12" fmla="*/ 62 w 148"/>
              <a:gd name="T13" fmla="*/ 47 h 87"/>
              <a:gd name="T14" fmla="*/ 57 w 148"/>
              <a:gd name="T15" fmla="*/ 47 h 87"/>
              <a:gd name="T16" fmla="*/ 39 w 148"/>
              <a:gd name="T17" fmla="*/ 67 h 87"/>
              <a:gd name="T18" fmla="*/ 45 w 148"/>
              <a:gd name="T19" fmla="*/ 67 h 87"/>
              <a:gd name="T20" fmla="*/ 67 w 148"/>
              <a:gd name="T21" fmla="*/ 66 h 87"/>
              <a:gd name="T22" fmla="*/ 64 w 148"/>
              <a:gd name="T23" fmla="*/ 59 h 87"/>
              <a:gd name="T24" fmla="*/ 49 w 148"/>
              <a:gd name="T25" fmla="*/ 70 h 87"/>
              <a:gd name="T26" fmla="*/ 52 w 148"/>
              <a:gd name="T27" fmla="*/ 77 h 87"/>
              <a:gd name="T28" fmla="*/ 63 w 148"/>
              <a:gd name="T29" fmla="*/ 86 h 87"/>
              <a:gd name="T30" fmla="*/ 71 w 148"/>
              <a:gd name="T31" fmla="*/ 75 h 87"/>
              <a:gd name="T32" fmla="*/ 65 w 148"/>
              <a:gd name="T33" fmla="*/ 74 h 87"/>
              <a:gd name="T34" fmla="*/ 58 w 148"/>
              <a:gd name="T35" fmla="*/ 86 h 87"/>
              <a:gd name="T36" fmla="*/ 63 w 148"/>
              <a:gd name="T37" fmla="*/ 86 h 87"/>
              <a:gd name="T38" fmla="*/ 148 w 148"/>
              <a:gd name="T39" fmla="*/ 26 h 87"/>
              <a:gd name="T40" fmla="*/ 118 w 148"/>
              <a:gd name="T41" fmla="*/ 12 h 87"/>
              <a:gd name="T42" fmla="*/ 131 w 148"/>
              <a:gd name="T43" fmla="*/ 35 h 87"/>
              <a:gd name="T44" fmla="*/ 119 w 148"/>
              <a:gd name="T45" fmla="*/ 41 h 87"/>
              <a:gd name="T46" fmla="*/ 113 w 148"/>
              <a:gd name="T47" fmla="*/ 14 h 87"/>
              <a:gd name="T48" fmla="*/ 72 w 148"/>
              <a:gd name="T49" fmla="*/ 8 h 87"/>
              <a:gd name="T50" fmla="*/ 70 w 148"/>
              <a:gd name="T51" fmla="*/ 9 h 87"/>
              <a:gd name="T52" fmla="*/ 45 w 148"/>
              <a:gd name="T53" fmla="*/ 22 h 87"/>
              <a:gd name="T54" fmla="*/ 48 w 148"/>
              <a:gd name="T55" fmla="*/ 28 h 87"/>
              <a:gd name="T56" fmla="*/ 73 w 148"/>
              <a:gd name="T57" fmla="*/ 16 h 87"/>
              <a:gd name="T58" fmla="*/ 75 w 148"/>
              <a:gd name="T59" fmla="*/ 16 h 87"/>
              <a:gd name="T60" fmla="*/ 117 w 148"/>
              <a:gd name="T61" fmla="*/ 44 h 87"/>
              <a:gd name="T62" fmla="*/ 80 w 148"/>
              <a:gd name="T63" fmla="*/ 80 h 87"/>
              <a:gd name="T64" fmla="*/ 74 w 148"/>
              <a:gd name="T65" fmla="*/ 84 h 87"/>
              <a:gd name="T66" fmla="*/ 76 w 148"/>
              <a:gd name="T67" fmla="*/ 86 h 87"/>
              <a:gd name="T68" fmla="*/ 90 w 148"/>
              <a:gd name="T69" fmla="*/ 79 h 87"/>
              <a:gd name="T70" fmla="*/ 92 w 148"/>
              <a:gd name="T71" fmla="*/ 74 h 87"/>
              <a:gd name="T72" fmla="*/ 87 w 148"/>
              <a:gd name="T73" fmla="*/ 62 h 87"/>
              <a:gd name="T74" fmla="*/ 98 w 148"/>
              <a:gd name="T75" fmla="*/ 72 h 87"/>
              <a:gd name="T76" fmla="*/ 103 w 148"/>
              <a:gd name="T77" fmla="*/ 74 h 87"/>
              <a:gd name="T78" fmla="*/ 104 w 148"/>
              <a:gd name="T79" fmla="*/ 68 h 87"/>
              <a:gd name="T80" fmla="*/ 99 w 148"/>
              <a:gd name="T81" fmla="*/ 54 h 87"/>
              <a:gd name="T82" fmla="*/ 109 w 148"/>
              <a:gd name="T83" fmla="*/ 65 h 87"/>
              <a:gd name="T84" fmla="*/ 115 w 148"/>
              <a:gd name="T85" fmla="*/ 67 h 87"/>
              <a:gd name="T86" fmla="*/ 107 w 148"/>
              <a:gd name="T87" fmla="*/ 51 h 87"/>
              <a:gd name="T88" fmla="*/ 52 w 148"/>
              <a:gd name="T89" fmla="*/ 32 h 87"/>
              <a:gd name="T90" fmla="*/ 41 w 148"/>
              <a:gd name="T91" fmla="*/ 29 h 87"/>
              <a:gd name="T92" fmla="*/ 44 w 148"/>
              <a:gd name="T93" fmla="*/ 16 h 87"/>
              <a:gd name="T94" fmla="*/ 36 w 148"/>
              <a:gd name="T95" fmla="*/ 15 h 87"/>
              <a:gd name="T96" fmla="*/ 29 w 148"/>
              <a:gd name="T97" fmla="*/ 46 h 87"/>
              <a:gd name="T98" fmla="*/ 48 w 148"/>
              <a:gd name="T99" fmla="*/ 33 h 87"/>
              <a:gd name="T100" fmla="*/ 57 w 148"/>
              <a:gd name="T101" fmla="*/ 41 h 87"/>
              <a:gd name="T102" fmla="*/ 66 w 148"/>
              <a:gd name="T103" fmla="*/ 44 h 87"/>
              <a:gd name="T104" fmla="*/ 71 w 148"/>
              <a:gd name="T105" fmla="*/ 57 h 87"/>
              <a:gd name="T106" fmla="*/ 75 w 148"/>
              <a:gd name="T107" fmla="*/ 71 h 87"/>
              <a:gd name="T108" fmla="*/ 85 w 148"/>
              <a:gd name="T109" fmla="*/ 77 h 87"/>
              <a:gd name="T110" fmla="*/ 89 w 148"/>
              <a:gd name="T111" fmla="*/ 80 h 87"/>
              <a:gd name="T112" fmla="*/ 13 w 148"/>
              <a:gd name="T113" fmla="*/ 32 h 87"/>
              <a:gd name="T114" fmla="*/ 19 w 148"/>
              <a:gd name="T115" fmla="*/ 0 h 87"/>
              <a:gd name="T116" fmla="*/ 13 w 148"/>
              <a:gd name="T117" fmla="*/ 32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8" h="87">
                <a:moveTo>
                  <a:pt x="35" y="57"/>
                </a:moveTo>
                <a:cubicBezTo>
                  <a:pt x="33" y="57"/>
                  <a:pt x="32" y="57"/>
                  <a:pt x="31" y="56"/>
                </a:cubicBezTo>
                <a:cubicBezTo>
                  <a:pt x="31" y="55"/>
                  <a:pt x="30" y="54"/>
                  <a:pt x="31" y="53"/>
                </a:cubicBezTo>
                <a:cubicBezTo>
                  <a:pt x="31" y="52"/>
                  <a:pt x="31" y="51"/>
                  <a:pt x="32" y="50"/>
                </a:cubicBezTo>
                <a:cubicBezTo>
                  <a:pt x="45" y="39"/>
                  <a:pt x="45" y="39"/>
                  <a:pt x="45" y="39"/>
                </a:cubicBezTo>
                <a:cubicBezTo>
                  <a:pt x="46" y="38"/>
                  <a:pt x="47" y="38"/>
                  <a:pt x="48" y="38"/>
                </a:cubicBezTo>
                <a:cubicBezTo>
                  <a:pt x="49" y="38"/>
                  <a:pt x="50" y="39"/>
                  <a:pt x="51" y="39"/>
                </a:cubicBezTo>
                <a:cubicBezTo>
                  <a:pt x="52" y="40"/>
                  <a:pt x="52" y="41"/>
                  <a:pt x="52" y="42"/>
                </a:cubicBezTo>
                <a:cubicBezTo>
                  <a:pt x="52" y="43"/>
                  <a:pt x="51" y="44"/>
                  <a:pt x="50" y="45"/>
                </a:cubicBezTo>
                <a:cubicBezTo>
                  <a:pt x="37" y="56"/>
                  <a:pt x="37" y="56"/>
                  <a:pt x="37" y="56"/>
                </a:cubicBezTo>
                <a:cubicBezTo>
                  <a:pt x="36" y="57"/>
                  <a:pt x="35" y="57"/>
                  <a:pt x="35" y="57"/>
                </a:cubicBezTo>
                <a:close/>
                <a:moveTo>
                  <a:pt x="45" y="67"/>
                </a:moveTo>
                <a:cubicBezTo>
                  <a:pt x="62" y="53"/>
                  <a:pt x="62" y="53"/>
                  <a:pt x="62" y="53"/>
                </a:cubicBezTo>
                <a:cubicBezTo>
                  <a:pt x="63" y="52"/>
                  <a:pt x="64" y="49"/>
                  <a:pt x="62" y="47"/>
                </a:cubicBezTo>
                <a:cubicBezTo>
                  <a:pt x="61" y="46"/>
                  <a:pt x="60" y="46"/>
                  <a:pt x="59" y="46"/>
                </a:cubicBezTo>
                <a:cubicBezTo>
                  <a:pt x="58" y="46"/>
                  <a:pt x="57" y="46"/>
                  <a:pt x="57" y="47"/>
                </a:cubicBezTo>
                <a:cubicBezTo>
                  <a:pt x="40" y="61"/>
                  <a:pt x="40" y="61"/>
                  <a:pt x="40" y="61"/>
                </a:cubicBezTo>
                <a:cubicBezTo>
                  <a:pt x="38" y="62"/>
                  <a:pt x="38" y="65"/>
                  <a:pt x="39" y="67"/>
                </a:cubicBezTo>
                <a:cubicBezTo>
                  <a:pt x="40" y="67"/>
                  <a:pt x="41" y="68"/>
                  <a:pt x="42" y="68"/>
                </a:cubicBezTo>
                <a:cubicBezTo>
                  <a:pt x="43" y="68"/>
                  <a:pt x="44" y="68"/>
                  <a:pt x="45" y="67"/>
                </a:cubicBezTo>
                <a:close/>
                <a:moveTo>
                  <a:pt x="54" y="76"/>
                </a:moveTo>
                <a:cubicBezTo>
                  <a:pt x="67" y="66"/>
                  <a:pt x="67" y="66"/>
                  <a:pt x="67" y="66"/>
                </a:cubicBezTo>
                <a:cubicBezTo>
                  <a:pt x="68" y="65"/>
                  <a:pt x="68" y="62"/>
                  <a:pt x="67" y="61"/>
                </a:cubicBezTo>
                <a:cubicBezTo>
                  <a:pt x="66" y="60"/>
                  <a:pt x="65" y="59"/>
                  <a:pt x="64" y="59"/>
                </a:cubicBezTo>
                <a:cubicBezTo>
                  <a:pt x="63" y="59"/>
                  <a:pt x="62" y="59"/>
                  <a:pt x="61" y="60"/>
                </a:cubicBezTo>
                <a:cubicBezTo>
                  <a:pt x="49" y="70"/>
                  <a:pt x="49" y="70"/>
                  <a:pt x="49" y="70"/>
                </a:cubicBezTo>
                <a:cubicBezTo>
                  <a:pt x="47" y="72"/>
                  <a:pt x="47" y="74"/>
                  <a:pt x="49" y="76"/>
                </a:cubicBezTo>
                <a:cubicBezTo>
                  <a:pt x="49" y="77"/>
                  <a:pt x="50" y="77"/>
                  <a:pt x="52" y="77"/>
                </a:cubicBezTo>
                <a:cubicBezTo>
                  <a:pt x="53" y="77"/>
                  <a:pt x="54" y="77"/>
                  <a:pt x="54" y="76"/>
                </a:cubicBezTo>
                <a:close/>
                <a:moveTo>
                  <a:pt x="63" y="86"/>
                </a:moveTo>
                <a:cubicBezTo>
                  <a:pt x="70" y="80"/>
                  <a:pt x="70" y="80"/>
                  <a:pt x="70" y="80"/>
                </a:cubicBezTo>
                <a:cubicBezTo>
                  <a:pt x="72" y="79"/>
                  <a:pt x="72" y="76"/>
                  <a:pt x="71" y="75"/>
                </a:cubicBezTo>
                <a:cubicBezTo>
                  <a:pt x="70" y="74"/>
                  <a:pt x="69" y="73"/>
                  <a:pt x="68" y="73"/>
                </a:cubicBezTo>
                <a:cubicBezTo>
                  <a:pt x="67" y="73"/>
                  <a:pt x="66" y="73"/>
                  <a:pt x="65" y="74"/>
                </a:cubicBezTo>
                <a:cubicBezTo>
                  <a:pt x="58" y="80"/>
                  <a:pt x="58" y="80"/>
                  <a:pt x="58" y="80"/>
                </a:cubicBezTo>
                <a:cubicBezTo>
                  <a:pt x="56" y="81"/>
                  <a:pt x="56" y="84"/>
                  <a:pt x="58" y="86"/>
                </a:cubicBezTo>
                <a:cubicBezTo>
                  <a:pt x="58" y="86"/>
                  <a:pt x="59" y="87"/>
                  <a:pt x="61" y="87"/>
                </a:cubicBezTo>
                <a:cubicBezTo>
                  <a:pt x="62" y="87"/>
                  <a:pt x="62" y="87"/>
                  <a:pt x="63" y="86"/>
                </a:cubicBezTo>
                <a:close/>
                <a:moveTo>
                  <a:pt x="131" y="35"/>
                </a:moveTo>
                <a:cubicBezTo>
                  <a:pt x="148" y="26"/>
                  <a:pt x="148" y="26"/>
                  <a:pt x="148" y="26"/>
                </a:cubicBezTo>
                <a:cubicBezTo>
                  <a:pt x="136" y="3"/>
                  <a:pt x="136" y="3"/>
                  <a:pt x="136" y="3"/>
                </a:cubicBezTo>
                <a:cubicBezTo>
                  <a:pt x="129" y="6"/>
                  <a:pt x="121" y="11"/>
                  <a:pt x="118" y="12"/>
                </a:cubicBezTo>
                <a:cubicBezTo>
                  <a:pt x="120" y="15"/>
                  <a:pt x="123" y="21"/>
                  <a:pt x="131" y="34"/>
                </a:cubicBezTo>
                <a:lnTo>
                  <a:pt x="131" y="35"/>
                </a:lnTo>
                <a:close/>
                <a:moveTo>
                  <a:pt x="117" y="44"/>
                </a:moveTo>
                <a:cubicBezTo>
                  <a:pt x="118" y="43"/>
                  <a:pt x="118" y="42"/>
                  <a:pt x="119" y="41"/>
                </a:cubicBezTo>
                <a:cubicBezTo>
                  <a:pt x="120" y="40"/>
                  <a:pt x="124" y="38"/>
                  <a:pt x="126" y="36"/>
                </a:cubicBezTo>
                <a:cubicBezTo>
                  <a:pt x="124" y="32"/>
                  <a:pt x="116" y="19"/>
                  <a:pt x="113" y="14"/>
                </a:cubicBezTo>
                <a:cubicBezTo>
                  <a:pt x="100" y="9"/>
                  <a:pt x="87" y="8"/>
                  <a:pt x="79" y="8"/>
                </a:cubicBezTo>
                <a:cubicBezTo>
                  <a:pt x="77" y="8"/>
                  <a:pt x="74" y="8"/>
                  <a:pt x="72" y="8"/>
                </a:cubicBezTo>
                <a:cubicBezTo>
                  <a:pt x="71" y="8"/>
                  <a:pt x="71" y="8"/>
                  <a:pt x="71" y="8"/>
                </a:cubicBezTo>
                <a:cubicBezTo>
                  <a:pt x="71" y="8"/>
                  <a:pt x="70" y="8"/>
                  <a:pt x="70" y="9"/>
                </a:cubicBezTo>
                <a:cubicBezTo>
                  <a:pt x="47" y="20"/>
                  <a:pt x="47" y="20"/>
                  <a:pt x="47" y="20"/>
                </a:cubicBezTo>
                <a:cubicBezTo>
                  <a:pt x="46" y="21"/>
                  <a:pt x="45" y="21"/>
                  <a:pt x="45" y="22"/>
                </a:cubicBezTo>
                <a:cubicBezTo>
                  <a:pt x="44" y="23"/>
                  <a:pt x="44" y="24"/>
                  <a:pt x="45" y="25"/>
                </a:cubicBezTo>
                <a:cubicBezTo>
                  <a:pt x="46" y="27"/>
                  <a:pt x="47" y="28"/>
                  <a:pt x="48" y="28"/>
                </a:cubicBezTo>
                <a:cubicBezTo>
                  <a:pt x="49" y="28"/>
                  <a:pt x="50" y="27"/>
                  <a:pt x="50" y="27"/>
                </a:cubicBezTo>
                <a:cubicBezTo>
                  <a:pt x="73" y="16"/>
                  <a:pt x="73" y="16"/>
                  <a:pt x="73" y="16"/>
                </a:cubicBezTo>
                <a:cubicBezTo>
                  <a:pt x="74" y="15"/>
                  <a:pt x="74" y="15"/>
                  <a:pt x="74" y="15"/>
                </a:cubicBezTo>
                <a:cubicBezTo>
                  <a:pt x="75" y="16"/>
                  <a:pt x="75" y="16"/>
                  <a:pt x="75" y="16"/>
                </a:cubicBezTo>
                <a:cubicBezTo>
                  <a:pt x="89" y="26"/>
                  <a:pt x="108" y="45"/>
                  <a:pt x="113" y="50"/>
                </a:cubicBezTo>
                <a:cubicBezTo>
                  <a:pt x="114" y="49"/>
                  <a:pt x="116" y="46"/>
                  <a:pt x="117" y="44"/>
                </a:cubicBezTo>
                <a:close/>
                <a:moveTo>
                  <a:pt x="78" y="86"/>
                </a:moveTo>
                <a:cubicBezTo>
                  <a:pt x="80" y="85"/>
                  <a:pt x="81" y="82"/>
                  <a:pt x="80" y="80"/>
                </a:cubicBezTo>
                <a:cubicBezTo>
                  <a:pt x="77" y="78"/>
                  <a:pt x="77" y="78"/>
                  <a:pt x="77" y="78"/>
                </a:cubicBezTo>
                <a:cubicBezTo>
                  <a:pt x="77" y="80"/>
                  <a:pt x="75" y="82"/>
                  <a:pt x="74" y="84"/>
                </a:cubicBezTo>
                <a:cubicBezTo>
                  <a:pt x="73" y="84"/>
                  <a:pt x="73" y="84"/>
                  <a:pt x="73" y="84"/>
                </a:cubicBezTo>
                <a:cubicBezTo>
                  <a:pt x="75" y="85"/>
                  <a:pt x="76" y="86"/>
                  <a:pt x="76" y="86"/>
                </a:cubicBezTo>
                <a:cubicBezTo>
                  <a:pt x="77" y="86"/>
                  <a:pt x="77" y="86"/>
                  <a:pt x="78" y="86"/>
                </a:cubicBezTo>
                <a:close/>
                <a:moveTo>
                  <a:pt x="90" y="79"/>
                </a:moveTo>
                <a:cubicBezTo>
                  <a:pt x="92" y="79"/>
                  <a:pt x="93" y="76"/>
                  <a:pt x="92" y="75"/>
                </a:cubicBezTo>
                <a:cubicBezTo>
                  <a:pt x="92" y="74"/>
                  <a:pt x="92" y="74"/>
                  <a:pt x="92" y="74"/>
                </a:cubicBezTo>
                <a:cubicBezTo>
                  <a:pt x="83" y="65"/>
                  <a:pt x="83" y="65"/>
                  <a:pt x="83" y="65"/>
                </a:cubicBezTo>
                <a:cubicBezTo>
                  <a:pt x="87" y="62"/>
                  <a:pt x="87" y="62"/>
                  <a:pt x="87" y="62"/>
                </a:cubicBezTo>
                <a:cubicBezTo>
                  <a:pt x="97" y="72"/>
                  <a:pt x="97" y="72"/>
                  <a:pt x="97" y="72"/>
                </a:cubicBezTo>
                <a:cubicBezTo>
                  <a:pt x="98" y="72"/>
                  <a:pt x="98" y="72"/>
                  <a:pt x="98" y="72"/>
                </a:cubicBezTo>
                <a:cubicBezTo>
                  <a:pt x="100" y="74"/>
                  <a:pt x="100" y="74"/>
                  <a:pt x="101" y="74"/>
                </a:cubicBezTo>
                <a:cubicBezTo>
                  <a:pt x="102" y="74"/>
                  <a:pt x="103" y="74"/>
                  <a:pt x="103" y="74"/>
                </a:cubicBezTo>
                <a:cubicBezTo>
                  <a:pt x="104" y="73"/>
                  <a:pt x="105" y="72"/>
                  <a:pt x="105" y="70"/>
                </a:cubicBezTo>
                <a:cubicBezTo>
                  <a:pt x="105" y="69"/>
                  <a:pt x="105" y="69"/>
                  <a:pt x="104" y="68"/>
                </a:cubicBezTo>
                <a:cubicBezTo>
                  <a:pt x="94" y="57"/>
                  <a:pt x="94" y="57"/>
                  <a:pt x="94" y="57"/>
                </a:cubicBezTo>
                <a:cubicBezTo>
                  <a:pt x="99" y="54"/>
                  <a:pt x="99" y="54"/>
                  <a:pt x="99" y="54"/>
                </a:cubicBezTo>
                <a:cubicBezTo>
                  <a:pt x="109" y="64"/>
                  <a:pt x="109" y="64"/>
                  <a:pt x="109" y="64"/>
                </a:cubicBezTo>
                <a:cubicBezTo>
                  <a:pt x="109" y="65"/>
                  <a:pt x="109" y="65"/>
                  <a:pt x="109" y="65"/>
                </a:cubicBezTo>
                <a:cubicBezTo>
                  <a:pt x="111" y="66"/>
                  <a:pt x="112" y="67"/>
                  <a:pt x="113" y="67"/>
                </a:cubicBezTo>
                <a:cubicBezTo>
                  <a:pt x="113" y="67"/>
                  <a:pt x="114" y="67"/>
                  <a:pt x="115" y="67"/>
                </a:cubicBezTo>
                <a:cubicBezTo>
                  <a:pt x="116" y="66"/>
                  <a:pt x="117" y="63"/>
                  <a:pt x="116" y="61"/>
                </a:cubicBezTo>
                <a:cubicBezTo>
                  <a:pt x="107" y="51"/>
                  <a:pt x="107" y="51"/>
                  <a:pt x="107" y="51"/>
                </a:cubicBezTo>
                <a:cubicBezTo>
                  <a:pt x="101" y="45"/>
                  <a:pt x="86" y="30"/>
                  <a:pt x="74" y="21"/>
                </a:cubicBezTo>
                <a:cubicBezTo>
                  <a:pt x="52" y="32"/>
                  <a:pt x="52" y="32"/>
                  <a:pt x="52" y="32"/>
                </a:cubicBezTo>
                <a:cubicBezTo>
                  <a:pt x="51" y="32"/>
                  <a:pt x="50" y="33"/>
                  <a:pt x="48" y="33"/>
                </a:cubicBezTo>
                <a:cubicBezTo>
                  <a:pt x="45" y="33"/>
                  <a:pt x="43" y="31"/>
                  <a:pt x="41" y="29"/>
                </a:cubicBezTo>
                <a:cubicBezTo>
                  <a:pt x="40" y="27"/>
                  <a:pt x="39" y="24"/>
                  <a:pt x="40" y="21"/>
                </a:cubicBezTo>
                <a:cubicBezTo>
                  <a:pt x="40" y="19"/>
                  <a:pt x="42" y="17"/>
                  <a:pt x="44" y="16"/>
                </a:cubicBezTo>
                <a:cubicBezTo>
                  <a:pt x="46" y="14"/>
                  <a:pt x="46" y="14"/>
                  <a:pt x="46" y="14"/>
                </a:cubicBezTo>
                <a:cubicBezTo>
                  <a:pt x="36" y="15"/>
                  <a:pt x="36" y="15"/>
                  <a:pt x="36" y="15"/>
                </a:cubicBezTo>
                <a:cubicBezTo>
                  <a:pt x="18" y="34"/>
                  <a:pt x="18" y="34"/>
                  <a:pt x="18" y="34"/>
                </a:cubicBezTo>
                <a:cubicBezTo>
                  <a:pt x="29" y="46"/>
                  <a:pt x="29" y="46"/>
                  <a:pt x="29" y="46"/>
                </a:cubicBezTo>
                <a:cubicBezTo>
                  <a:pt x="29" y="46"/>
                  <a:pt x="42" y="35"/>
                  <a:pt x="42" y="35"/>
                </a:cubicBezTo>
                <a:cubicBezTo>
                  <a:pt x="44" y="34"/>
                  <a:pt x="46" y="33"/>
                  <a:pt x="48" y="33"/>
                </a:cubicBezTo>
                <a:cubicBezTo>
                  <a:pt x="51" y="33"/>
                  <a:pt x="53" y="34"/>
                  <a:pt x="55" y="36"/>
                </a:cubicBezTo>
                <a:cubicBezTo>
                  <a:pt x="56" y="38"/>
                  <a:pt x="57" y="39"/>
                  <a:pt x="57" y="41"/>
                </a:cubicBezTo>
                <a:cubicBezTo>
                  <a:pt x="58" y="41"/>
                  <a:pt x="58" y="41"/>
                  <a:pt x="59" y="41"/>
                </a:cubicBezTo>
                <a:cubicBezTo>
                  <a:pt x="62" y="41"/>
                  <a:pt x="64" y="42"/>
                  <a:pt x="66" y="44"/>
                </a:cubicBezTo>
                <a:cubicBezTo>
                  <a:pt x="69" y="47"/>
                  <a:pt x="69" y="51"/>
                  <a:pt x="67" y="54"/>
                </a:cubicBezTo>
                <a:cubicBezTo>
                  <a:pt x="68" y="55"/>
                  <a:pt x="70" y="56"/>
                  <a:pt x="71" y="57"/>
                </a:cubicBezTo>
                <a:cubicBezTo>
                  <a:pt x="74" y="61"/>
                  <a:pt x="74" y="65"/>
                  <a:pt x="71" y="69"/>
                </a:cubicBezTo>
                <a:cubicBezTo>
                  <a:pt x="72" y="69"/>
                  <a:pt x="74" y="70"/>
                  <a:pt x="75" y="71"/>
                </a:cubicBezTo>
                <a:cubicBezTo>
                  <a:pt x="76" y="70"/>
                  <a:pt x="76" y="70"/>
                  <a:pt x="76" y="70"/>
                </a:cubicBezTo>
                <a:cubicBezTo>
                  <a:pt x="85" y="77"/>
                  <a:pt x="85" y="77"/>
                  <a:pt x="85" y="77"/>
                </a:cubicBezTo>
                <a:cubicBezTo>
                  <a:pt x="85" y="78"/>
                  <a:pt x="86" y="78"/>
                  <a:pt x="86" y="79"/>
                </a:cubicBezTo>
                <a:cubicBezTo>
                  <a:pt x="87" y="80"/>
                  <a:pt x="88" y="80"/>
                  <a:pt x="89" y="80"/>
                </a:cubicBezTo>
                <a:cubicBezTo>
                  <a:pt x="89" y="80"/>
                  <a:pt x="90" y="80"/>
                  <a:pt x="90" y="79"/>
                </a:cubicBezTo>
                <a:close/>
                <a:moveTo>
                  <a:pt x="13" y="32"/>
                </a:moveTo>
                <a:cubicBezTo>
                  <a:pt x="32" y="12"/>
                  <a:pt x="32" y="12"/>
                  <a:pt x="32" y="12"/>
                </a:cubicBezTo>
                <a:cubicBezTo>
                  <a:pt x="19" y="0"/>
                  <a:pt x="19" y="0"/>
                  <a:pt x="19" y="0"/>
                </a:cubicBezTo>
                <a:cubicBezTo>
                  <a:pt x="0" y="19"/>
                  <a:pt x="0" y="19"/>
                  <a:pt x="0" y="19"/>
                </a:cubicBezTo>
                <a:lnTo>
                  <a:pt x="13"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E60BE917-C80B-4918-A98D-9C90CD3AE0E2}"/>
              </a:ext>
            </a:extLst>
          </p:cNvPr>
          <p:cNvGrpSpPr/>
          <p:nvPr/>
        </p:nvGrpSpPr>
        <p:grpSpPr>
          <a:xfrm>
            <a:off x="3160713" y="2604770"/>
            <a:ext cx="2674937" cy="896938"/>
            <a:chOff x="3160713" y="2604770"/>
            <a:chExt cx="2674937" cy="896938"/>
          </a:xfrm>
        </p:grpSpPr>
        <p:sp>
          <p:nvSpPr>
            <p:cNvPr id="15" name="Freeform 14">
              <a:extLst>
                <a:ext uri="{FF2B5EF4-FFF2-40B4-BE49-F238E27FC236}">
                  <a16:creationId xmlns:a16="http://schemas.microsoft.com/office/drawing/2014/main" id="{E83777B6-3395-44F7-9862-2F420DA567FB}"/>
                </a:ext>
              </a:extLst>
            </p:cNvPr>
            <p:cNvSpPr>
              <a:spLocks/>
            </p:cNvSpPr>
            <p:nvPr/>
          </p:nvSpPr>
          <p:spPr bwMode="auto">
            <a:xfrm>
              <a:off x="3206750" y="2604770"/>
              <a:ext cx="2628900" cy="850900"/>
            </a:xfrm>
            <a:custGeom>
              <a:avLst/>
              <a:gdLst>
                <a:gd name="T0" fmla="*/ 0 w 690"/>
                <a:gd name="T1" fmla="*/ 223 h 223"/>
                <a:gd name="T2" fmla="*/ 690 w 690"/>
                <a:gd name="T3" fmla="*/ 0 h 223"/>
              </a:gdLst>
              <a:ahLst/>
              <a:cxnLst>
                <a:cxn ang="0">
                  <a:pos x="T0" y="T1"/>
                </a:cxn>
                <a:cxn ang="0">
                  <a:pos x="T2" y="T3"/>
                </a:cxn>
              </a:cxnLst>
              <a:rect l="0" t="0" r="r" b="b"/>
              <a:pathLst>
                <a:path w="690" h="223">
                  <a:moveTo>
                    <a:pt x="0" y="223"/>
                  </a:moveTo>
                  <a:cubicBezTo>
                    <a:pt x="154" y="223"/>
                    <a:pt x="508" y="133"/>
                    <a:pt x="690" y="0"/>
                  </a:cubicBezTo>
                </a:path>
              </a:pathLst>
            </a:custGeom>
            <a:noFill/>
            <a:ln w="38100" cap="rnd">
              <a:gradFill flip="none" rotWithShape="1">
                <a:gsLst>
                  <a:gs pos="0">
                    <a:schemeClr val="accent2"/>
                  </a:gs>
                  <a:gs pos="100000">
                    <a:schemeClr val="accent2">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Oval 20">
              <a:extLst>
                <a:ext uri="{FF2B5EF4-FFF2-40B4-BE49-F238E27FC236}">
                  <a16:creationId xmlns:a16="http://schemas.microsoft.com/office/drawing/2014/main" id="{FBE6988E-3B48-4E36-9638-7682B14C3AF4}"/>
                </a:ext>
              </a:extLst>
            </p:cNvPr>
            <p:cNvSpPr>
              <a:spLocks noChangeArrowheads="1"/>
            </p:cNvSpPr>
            <p:nvPr/>
          </p:nvSpPr>
          <p:spPr bwMode="auto">
            <a:xfrm>
              <a:off x="3160713" y="3409633"/>
              <a:ext cx="92075" cy="92075"/>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02D61843-61A2-4197-A11A-0B6DCD3ABCAD}"/>
              </a:ext>
            </a:extLst>
          </p:cNvPr>
          <p:cNvGrpSpPr/>
          <p:nvPr/>
        </p:nvGrpSpPr>
        <p:grpSpPr>
          <a:xfrm>
            <a:off x="6048375" y="2604770"/>
            <a:ext cx="92075" cy="862013"/>
            <a:chOff x="6048375" y="2604770"/>
            <a:chExt cx="92075" cy="862013"/>
          </a:xfrm>
        </p:grpSpPr>
        <p:sp>
          <p:nvSpPr>
            <p:cNvPr id="17" name="Line 16">
              <a:extLst>
                <a:ext uri="{FF2B5EF4-FFF2-40B4-BE49-F238E27FC236}">
                  <a16:creationId xmlns:a16="http://schemas.microsoft.com/office/drawing/2014/main" id="{0D44A33C-FA3B-4F66-A2A2-1FFF5A1812E9}"/>
                </a:ext>
              </a:extLst>
            </p:cNvPr>
            <p:cNvSpPr>
              <a:spLocks noChangeShapeType="1"/>
            </p:cNvSpPr>
            <p:nvPr/>
          </p:nvSpPr>
          <p:spPr bwMode="auto">
            <a:xfrm>
              <a:off x="6094413" y="2604770"/>
              <a:ext cx="0" cy="815975"/>
            </a:xfrm>
            <a:prstGeom prst="line">
              <a:avLst/>
            </a:prstGeom>
            <a:noFill/>
            <a:ln w="38100" cap="rnd">
              <a:gradFill flip="none" rotWithShape="1">
                <a:gsLst>
                  <a:gs pos="0">
                    <a:schemeClr val="accent3">
                      <a:alpha val="0"/>
                    </a:schemeClr>
                  </a:gs>
                  <a:gs pos="100000">
                    <a:schemeClr val="accent3"/>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Oval 21">
              <a:extLst>
                <a:ext uri="{FF2B5EF4-FFF2-40B4-BE49-F238E27FC236}">
                  <a16:creationId xmlns:a16="http://schemas.microsoft.com/office/drawing/2014/main" id="{9C535692-B35F-4334-86EF-AA9DAD590C1D}"/>
                </a:ext>
              </a:extLst>
            </p:cNvPr>
            <p:cNvSpPr>
              <a:spLocks noChangeArrowheads="1"/>
            </p:cNvSpPr>
            <p:nvPr/>
          </p:nvSpPr>
          <p:spPr bwMode="auto">
            <a:xfrm>
              <a:off x="6048375" y="3374708"/>
              <a:ext cx="92075" cy="920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D5DABDB1-EBCB-4A31-B4C1-47ED90141D96}"/>
              </a:ext>
            </a:extLst>
          </p:cNvPr>
          <p:cNvGrpSpPr/>
          <p:nvPr/>
        </p:nvGrpSpPr>
        <p:grpSpPr>
          <a:xfrm>
            <a:off x="6353175" y="2604770"/>
            <a:ext cx="2673351" cy="896938"/>
            <a:chOff x="6353175" y="2604770"/>
            <a:chExt cx="2673351" cy="896938"/>
          </a:xfrm>
        </p:grpSpPr>
        <p:sp>
          <p:nvSpPr>
            <p:cNvPr id="16" name="Freeform 15">
              <a:extLst>
                <a:ext uri="{FF2B5EF4-FFF2-40B4-BE49-F238E27FC236}">
                  <a16:creationId xmlns:a16="http://schemas.microsoft.com/office/drawing/2014/main" id="{189B7924-424C-4289-916D-7264A18004A4}"/>
                </a:ext>
              </a:extLst>
            </p:cNvPr>
            <p:cNvSpPr>
              <a:spLocks/>
            </p:cNvSpPr>
            <p:nvPr/>
          </p:nvSpPr>
          <p:spPr bwMode="auto">
            <a:xfrm>
              <a:off x="6353175" y="2604770"/>
              <a:ext cx="2628900" cy="850900"/>
            </a:xfrm>
            <a:custGeom>
              <a:avLst/>
              <a:gdLst>
                <a:gd name="T0" fmla="*/ 690 w 690"/>
                <a:gd name="T1" fmla="*/ 223 h 223"/>
                <a:gd name="T2" fmla="*/ 0 w 690"/>
                <a:gd name="T3" fmla="*/ 0 h 223"/>
              </a:gdLst>
              <a:ahLst/>
              <a:cxnLst>
                <a:cxn ang="0">
                  <a:pos x="T0" y="T1"/>
                </a:cxn>
                <a:cxn ang="0">
                  <a:pos x="T2" y="T3"/>
                </a:cxn>
              </a:cxnLst>
              <a:rect l="0" t="0" r="r" b="b"/>
              <a:pathLst>
                <a:path w="690" h="223">
                  <a:moveTo>
                    <a:pt x="690" y="223"/>
                  </a:moveTo>
                  <a:cubicBezTo>
                    <a:pt x="536" y="223"/>
                    <a:pt x="181" y="133"/>
                    <a:pt x="0" y="0"/>
                  </a:cubicBezTo>
                </a:path>
              </a:pathLst>
            </a:custGeom>
            <a:noFill/>
            <a:ln w="38100" cap="rnd">
              <a:gradFill flip="none" rotWithShape="1">
                <a:gsLst>
                  <a:gs pos="0">
                    <a:schemeClr val="accent4">
                      <a:alpha val="0"/>
                    </a:schemeClr>
                  </a:gs>
                  <a:gs pos="100000">
                    <a:schemeClr val="accent4"/>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Oval 22">
              <a:extLst>
                <a:ext uri="{FF2B5EF4-FFF2-40B4-BE49-F238E27FC236}">
                  <a16:creationId xmlns:a16="http://schemas.microsoft.com/office/drawing/2014/main" id="{A49201DD-B242-4617-8A3D-98121BD4B153}"/>
                </a:ext>
              </a:extLst>
            </p:cNvPr>
            <p:cNvSpPr>
              <a:spLocks noChangeArrowheads="1"/>
            </p:cNvSpPr>
            <p:nvPr/>
          </p:nvSpPr>
          <p:spPr bwMode="auto">
            <a:xfrm>
              <a:off x="8936038" y="3409633"/>
              <a:ext cx="90488" cy="92075"/>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D531556F-4FD7-4E39-9300-EFC4CC0D505F}"/>
              </a:ext>
            </a:extLst>
          </p:cNvPr>
          <p:cNvGrpSpPr/>
          <p:nvPr/>
        </p:nvGrpSpPr>
        <p:grpSpPr>
          <a:xfrm>
            <a:off x="5476674" y="1326637"/>
            <a:ext cx="1263242" cy="576607"/>
            <a:chOff x="5482729" y="1431551"/>
            <a:chExt cx="1263242" cy="576607"/>
          </a:xfrm>
        </p:grpSpPr>
        <p:sp>
          <p:nvSpPr>
            <p:cNvPr id="32" name="Text Placeholder 53">
              <a:extLst>
                <a:ext uri="{FF2B5EF4-FFF2-40B4-BE49-F238E27FC236}">
                  <a16:creationId xmlns:a16="http://schemas.microsoft.com/office/drawing/2014/main" id="{432277B6-A94F-4ABE-9547-3F2AA5BAC8A2}"/>
                </a:ext>
              </a:extLst>
            </p:cNvPr>
            <p:cNvSpPr txBox="1">
              <a:spLocks/>
            </p:cNvSpPr>
            <p:nvPr/>
          </p:nvSpPr>
          <p:spPr>
            <a:xfrm>
              <a:off x="5482729" y="1636082"/>
              <a:ext cx="1263242" cy="372076"/>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None/>
              </a:pPr>
              <a:r>
                <a:rPr lang="en-US" sz="800">
                  <a:solidFill>
                    <a:schemeClr val="tx1">
                      <a:lumMod val="50000"/>
                    </a:schemeClr>
                  </a:solidFill>
                  <a:latin typeface="Montserrat Light" panose="00000400000000000000" pitchFamily="50" charset="-52"/>
                </a:rPr>
                <a:t>Lorem ipsum dolor sit amet, consectetur</a:t>
              </a:r>
              <a:endParaRPr lang="en-US" sz="800" dirty="0">
                <a:solidFill>
                  <a:schemeClr val="tx1">
                    <a:lumMod val="50000"/>
                  </a:schemeClr>
                </a:solidFill>
                <a:latin typeface="Montserrat Light" panose="00000400000000000000" pitchFamily="50" charset="-52"/>
              </a:endParaRPr>
            </a:p>
          </p:txBody>
        </p:sp>
        <p:sp>
          <p:nvSpPr>
            <p:cNvPr id="33" name="Text Placeholder 56">
              <a:extLst>
                <a:ext uri="{FF2B5EF4-FFF2-40B4-BE49-F238E27FC236}">
                  <a16:creationId xmlns:a16="http://schemas.microsoft.com/office/drawing/2014/main" id="{222D7783-B2A8-4C36-A388-1F2597AF30AB}"/>
                </a:ext>
              </a:extLst>
            </p:cNvPr>
            <p:cNvSpPr txBox="1">
              <a:spLocks/>
            </p:cNvSpPr>
            <p:nvPr/>
          </p:nvSpPr>
          <p:spPr>
            <a:xfrm>
              <a:off x="5621193" y="1431551"/>
              <a:ext cx="958815" cy="33418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050" b="1">
                  <a:solidFill>
                    <a:schemeClr val="tx1">
                      <a:lumMod val="50000"/>
                    </a:schemeClr>
                  </a:solidFill>
                </a:rPr>
                <a:t>Title Here</a:t>
              </a:r>
              <a:endParaRPr lang="ru-RU" sz="1050" b="1" dirty="0">
                <a:solidFill>
                  <a:schemeClr val="tx1">
                    <a:lumMod val="50000"/>
                  </a:schemeClr>
                </a:solidFill>
              </a:endParaRPr>
            </a:p>
          </p:txBody>
        </p:sp>
      </p:grpSp>
      <p:grpSp>
        <p:nvGrpSpPr>
          <p:cNvPr id="27" name="Group 26">
            <a:extLst>
              <a:ext uri="{FF2B5EF4-FFF2-40B4-BE49-F238E27FC236}">
                <a16:creationId xmlns:a16="http://schemas.microsoft.com/office/drawing/2014/main" id="{59F65D8C-CBCF-433A-87AE-4ADC3086D0A5}"/>
              </a:ext>
            </a:extLst>
          </p:cNvPr>
          <p:cNvGrpSpPr/>
          <p:nvPr/>
        </p:nvGrpSpPr>
        <p:grpSpPr>
          <a:xfrm>
            <a:off x="2184502" y="5454161"/>
            <a:ext cx="1541258" cy="706591"/>
            <a:chOff x="2509096" y="5696898"/>
            <a:chExt cx="1948808" cy="706591"/>
          </a:xfrm>
        </p:grpSpPr>
        <p:sp>
          <p:nvSpPr>
            <p:cNvPr id="28" name="Text Placeholder 53">
              <a:extLst>
                <a:ext uri="{FF2B5EF4-FFF2-40B4-BE49-F238E27FC236}">
                  <a16:creationId xmlns:a16="http://schemas.microsoft.com/office/drawing/2014/main" id="{A9E23B13-7AC6-44E0-AAB3-098A6E63B51F}"/>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29" name="Text Placeholder 56">
              <a:extLst>
                <a:ext uri="{FF2B5EF4-FFF2-40B4-BE49-F238E27FC236}">
                  <a16:creationId xmlns:a16="http://schemas.microsoft.com/office/drawing/2014/main" id="{BCFC0E27-7ABD-46A1-BFF7-47BFCA872A11}"/>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2"/>
                  </a:solidFill>
                </a:rPr>
                <a:t>Title Here</a:t>
              </a:r>
              <a:endParaRPr lang="ru-RU" sz="1200" b="1" dirty="0">
                <a:solidFill>
                  <a:schemeClr val="accent2"/>
                </a:solidFill>
              </a:endParaRPr>
            </a:p>
          </p:txBody>
        </p:sp>
      </p:grpSp>
      <p:grpSp>
        <p:nvGrpSpPr>
          <p:cNvPr id="30" name="Group 29">
            <a:extLst>
              <a:ext uri="{FF2B5EF4-FFF2-40B4-BE49-F238E27FC236}">
                <a16:creationId xmlns:a16="http://schemas.microsoft.com/office/drawing/2014/main" id="{01261667-4124-4B41-A90D-D6EF8B30EAB7}"/>
              </a:ext>
            </a:extLst>
          </p:cNvPr>
          <p:cNvGrpSpPr/>
          <p:nvPr/>
        </p:nvGrpSpPr>
        <p:grpSpPr>
          <a:xfrm>
            <a:off x="5330578" y="5454161"/>
            <a:ext cx="1541258" cy="706591"/>
            <a:chOff x="2509096" y="5696898"/>
            <a:chExt cx="1948808" cy="706591"/>
          </a:xfrm>
        </p:grpSpPr>
        <p:sp>
          <p:nvSpPr>
            <p:cNvPr id="34" name="Text Placeholder 53">
              <a:extLst>
                <a:ext uri="{FF2B5EF4-FFF2-40B4-BE49-F238E27FC236}">
                  <a16:creationId xmlns:a16="http://schemas.microsoft.com/office/drawing/2014/main" id="{9AD624A9-C3CF-487B-92B9-E1011E18E7E1}"/>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35" name="Text Placeholder 56">
              <a:extLst>
                <a:ext uri="{FF2B5EF4-FFF2-40B4-BE49-F238E27FC236}">
                  <a16:creationId xmlns:a16="http://schemas.microsoft.com/office/drawing/2014/main" id="{E9327D92-6005-4D3B-9958-59AB354145D9}"/>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3"/>
                  </a:solidFill>
                </a:rPr>
                <a:t>Title Here</a:t>
              </a:r>
              <a:endParaRPr lang="ru-RU" sz="1200" b="1" dirty="0">
                <a:solidFill>
                  <a:schemeClr val="accent3"/>
                </a:solidFill>
              </a:endParaRPr>
            </a:p>
          </p:txBody>
        </p:sp>
      </p:grpSp>
      <p:grpSp>
        <p:nvGrpSpPr>
          <p:cNvPr id="36" name="Group 35">
            <a:extLst>
              <a:ext uri="{FF2B5EF4-FFF2-40B4-BE49-F238E27FC236}">
                <a16:creationId xmlns:a16="http://schemas.microsoft.com/office/drawing/2014/main" id="{8C40FFB3-9694-41BB-94CB-7223B0DA6CFF}"/>
              </a:ext>
            </a:extLst>
          </p:cNvPr>
          <p:cNvGrpSpPr/>
          <p:nvPr/>
        </p:nvGrpSpPr>
        <p:grpSpPr>
          <a:xfrm>
            <a:off x="8476653" y="5454161"/>
            <a:ext cx="1541258" cy="706591"/>
            <a:chOff x="2509096" y="5696898"/>
            <a:chExt cx="1948808" cy="706591"/>
          </a:xfrm>
        </p:grpSpPr>
        <p:sp>
          <p:nvSpPr>
            <p:cNvPr id="37" name="Text Placeholder 53">
              <a:extLst>
                <a:ext uri="{FF2B5EF4-FFF2-40B4-BE49-F238E27FC236}">
                  <a16:creationId xmlns:a16="http://schemas.microsoft.com/office/drawing/2014/main" id="{51C5865E-5F87-4DE0-8296-1D7F36B9003C}"/>
                </a:ext>
              </a:extLst>
            </p:cNvPr>
            <p:cNvSpPr txBox="1">
              <a:spLocks/>
            </p:cNvSpPr>
            <p:nvPr/>
          </p:nvSpPr>
          <p:spPr>
            <a:xfrm>
              <a:off x="2509096" y="5912166"/>
              <a:ext cx="1948808" cy="4913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a:t>
              </a:r>
              <a:endParaRPr lang="en-US" sz="1000" dirty="0">
                <a:solidFill>
                  <a:schemeClr val="tx1">
                    <a:lumMod val="50000"/>
                  </a:schemeClr>
                </a:solidFill>
                <a:latin typeface="Montserrat Light" panose="00000400000000000000" pitchFamily="50" charset="-52"/>
              </a:endParaRPr>
            </a:p>
          </p:txBody>
        </p:sp>
        <p:sp>
          <p:nvSpPr>
            <p:cNvPr id="38" name="Text Placeholder 56">
              <a:extLst>
                <a:ext uri="{FF2B5EF4-FFF2-40B4-BE49-F238E27FC236}">
                  <a16:creationId xmlns:a16="http://schemas.microsoft.com/office/drawing/2014/main" id="{E9F9826E-71AB-4DC6-89EB-4DF148A3E5FD}"/>
                </a:ext>
              </a:extLst>
            </p:cNvPr>
            <p:cNvSpPr txBox="1">
              <a:spLocks/>
            </p:cNvSpPr>
            <p:nvPr/>
          </p:nvSpPr>
          <p:spPr>
            <a:xfrm>
              <a:off x="2757786" y="5696898"/>
              <a:ext cx="1449337"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accent6"/>
                  </a:solidFill>
                </a:rPr>
                <a:t>Title Here</a:t>
              </a:r>
              <a:endParaRPr lang="ru-RU" sz="1200" b="1" dirty="0">
                <a:solidFill>
                  <a:schemeClr val="accent6"/>
                </a:solidFill>
              </a:endParaRPr>
            </a:p>
          </p:txBody>
        </p:sp>
      </p:grpSp>
    </p:spTree>
    <p:extLst>
      <p:ext uri="{BB962C8B-B14F-4D97-AF65-F5344CB8AC3E}">
        <p14:creationId xmlns:p14="http://schemas.microsoft.com/office/powerpoint/2010/main" val="30948679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par>
                                <p:cTn id="8" presetID="6" presetClass="emph" presetSubtype="0" accel="50000" decel="50000" autoRev="1" fill="hold" grpId="1" nodeType="withEffect">
                                  <p:stCondLst>
                                    <p:cond delay="0"/>
                                  </p:stCondLst>
                                  <p:childTnLst>
                                    <p:animScale>
                                      <p:cBhvr>
                                        <p:cTn id="9" dur="500" fill="hold"/>
                                        <p:tgtEl>
                                          <p:spTgt spid="9"/>
                                        </p:tgtEl>
                                      </p:cBhvr>
                                      <p:by x="105000" y="105000"/>
                                    </p:animScale>
                                  </p:childTnLst>
                                </p:cTn>
                              </p:par>
                              <p:par>
                                <p:cTn id="10" presetID="10" presetClass="entr" presetSubtype="0" fill="hold" nodeType="withEffect">
                                  <p:stCondLst>
                                    <p:cond delay="35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par>
                                <p:cTn id="13" presetID="22" presetClass="entr" presetSubtype="2" fill="hold" nodeType="withEffect">
                                  <p:stCondLst>
                                    <p:cond delay="500"/>
                                  </p:stCondLst>
                                  <p:childTnLst>
                                    <p:set>
                                      <p:cBhvr>
                                        <p:cTn id="14" dur="1" fill="hold">
                                          <p:stCondLst>
                                            <p:cond delay="0"/>
                                          </p:stCondLst>
                                        </p:cTn>
                                        <p:tgtEl>
                                          <p:spTgt spid="3"/>
                                        </p:tgtEl>
                                        <p:attrNameLst>
                                          <p:attrName>style.visibility</p:attrName>
                                        </p:attrNameLst>
                                      </p:cBhvr>
                                      <p:to>
                                        <p:strVal val="visible"/>
                                      </p:to>
                                    </p:set>
                                    <p:animEffect transition="in" filter="wipe(right)">
                                      <p:cBhvr>
                                        <p:cTn id="15" dur="750"/>
                                        <p:tgtEl>
                                          <p:spTgt spid="3"/>
                                        </p:tgtEl>
                                      </p:cBhvr>
                                    </p:animEffect>
                                  </p:childTnLst>
                                </p:cTn>
                              </p:par>
                              <p:par>
                                <p:cTn id="16" presetID="22" presetClass="entr" presetSubtype="1" fill="hold" nodeType="withEffect">
                                  <p:stCondLst>
                                    <p:cond delay="1000"/>
                                  </p:stCondLst>
                                  <p:childTnLst>
                                    <p:set>
                                      <p:cBhvr>
                                        <p:cTn id="17" dur="1" fill="hold">
                                          <p:stCondLst>
                                            <p:cond delay="0"/>
                                          </p:stCondLst>
                                        </p:cTn>
                                        <p:tgtEl>
                                          <p:spTgt spid="4"/>
                                        </p:tgtEl>
                                        <p:attrNameLst>
                                          <p:attrName>style.visibility</p:attrName>
                                        </p:attrNameLst>
                                      </p:cBhvr>
                                      <p:to>
                                        <p:strVal val="visible"/>
                                      </p:to>
                                    </p:set>
                                    <p:animEffect transition="in" filter="wipe(up)">
                                      <p:cBhvr>
                                        <p:cTn id="18" dur="750"/>
                                        <p:tgtEl>
                                          <p:spTgt spid="4"/>
                                        </p:tgtEl>
                                      </p:cBhvr>
                                    </p:animEffect>
                                  </p:childTnLst>
                                </p:cTn>
                              </p:par>
                              <p:par>
                                <p:cTn id="19" presetID="22" presetClass="entr" presetSubtype="8" fill="hold" nodeType="withEffect">
                                  <p:stCondLst>
                                    <p:cond delay="1500"/>
                                  </p:stCondLst>
                                  <p:childTnLst>
                                    <p:set>
                                      <p:cBhvr>
                                        <p:cTn id="20" dur="1" fill="hold">
                                          <p:stCondLst>
                                            <p:cond delay="0"/>
                                          </p:stCondLst>
                                        </p:cTn>
                                        <p:tgtEl>
                                          <p:spTgt spid="5"/>
                                        </p:tgtEl>
                                        <p:attrNameLst>
                                          <p:attrName>style.visibility</p:attrName>
                                        </p:attrNameLst>
                                      </p:cBhvr>
                                      <p:to>
                                        <p:strVal val="visible"/>
                                      </p:to>
                                    </p:set>
                                    <p:animEffect transition="in" filter="wipe(left)">
                                      <p:cBhvr>
                                        <p:cTn id="21" dur="750"/>
                                        <p:tgtEl>
                                          <p:spTgt spid="5"/>
                                        </p:tgtEl>
                                      </p:cBhvr>
                                    </p:animEffect>
                                  </p:childTnLst>
                                </p:cTn>
                              </p:par>
                              <p:par>
                                <p:cTn id="22" presetID="2" presetClass="entr" presetSubtype="4" decel="100000" fill="hold" grpId="0" nodeType="withEffect">
                                  <p:stCondLst>
                                    <p:cond delay="75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1000" fill="hold"/>
                                        <p:tgtEl>
                                          <p:spTgt spid="10"/>
                                        </p:tgtEl>
                                        <p:attrNameLst>
                                          <p:attrName>ppt_x</p:attrName>
                                        </p:attrNameLst>
                                      </p:cBhvr>
                                      <p:tavLst>
                                        <p:tav tm="0">
                                          <p:val>
                                            <p:strVal val="#ppt_x"/>
                                          </p:val>
                                        </p:tav>
                                        <p:tav tm="100000">
                                          <p:val>
                                            <p:strVal val="#ppt_x"/>
                                          </p:val>
                                        </p:tav>
                                      </p:tavLst>
                                    </p:anim>
                                    <p:anim calcmode="lin" valueType="num">
                                      <p:cBhvr additive="base">
                                        <p:cTn id="25" dur="1000" fill="hold"/>
                                        <p:tgtEl>
                                          <p:spTgt spid="10"/>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1250"/>
                                  </p:stCondLst>
                                  <p:childTnLst>
                                    <p:set>
                                      <p:cBhvr>
                                        <p:cTn id="27" dur="1" fill="hold">
                                          <p:stCondLst>
                                            <p:cond delay="0"/>
                                          </p:stCondLst>
                                        </p:cTn>
                                        <p:tgtEl>
                                          <p:spTgt spid="8"/>
                                        </p:tgtEl>
                                        <p:attrNameLst>
                                          <p:attrName>style.visibility</p:attrName>
                                        </p:attrNameLst>
                                      </p:cBhvr>
                                      <p:to>
                                        <p:strVal val="visible"/>
                                      </p:to>
                                    </p:set>
                                    <p:anim calcmode="lin" valueType="num">
                                      <p:cBhvr additive="base">
                                        <p:cTn id="28" dur="1000" fill="hold"/>
                                        <p:tgtEl>
                                          <p:spTgt spid="8"/>
                                        </p:tgtEl>
                                        <p:attrNameLst>
                                          <p:attrName>ppt_x</p:attrName>
                                        </p:attrNameLst>
                                      </p:cBhvr>
                                      <p:tavLst>
                                        <p:tav tm="0">
                                          <p:val>
                                            <p:strVal val="#ppt_x"/>
                                          </p:val>
                                        </p:tav>
                                        <p:tav tm="100000">
                                          <p:val>
                                            <p:strVal val="#ppt_x"/>
                                          </p:val>
                                        </p:tav>
                                      </p:tavLst>
                                    </p:anim>
                                    <p:anim calcmode="lin" valueType="num">
                                      <p:cBhvr additive="base">
                                        <p:cTn id="29" dur="1000" fill="hold"/>
                                        <p:tgtEl>
                                          <p:spTgt spid="8"/>
                                        </p:tgtEl>
                                        <p:attrNameLst>
                                          <p:attrName>ppt_y</p:attrName>
                                        </p:attrNameLst>
                                      </p:cBhvr>
                                      <p:tavLst>
                                        <p:tav tm="0">
                                          <p:val>
                                            <p:strVal val="1+#ppt_h/2"/>
                                          </p:val>
                                        </p:tav>
                                        <p:tav tm="100000">
                                          <p:val>
                                            <p:strVal val="#ppt_y"/>
                                          </p:val>
                                        </p:tav>
                                      </p:tavLst>
                                    </p:anim>
                                  </p:childTnLst>
                                </p:cTn>
                              </p:par>
                              <p:par>
                                <p:cTn id="30" presetID="2" presetClass="entr" presetSubtype="4" decel="100000" fill="hold" grpId="0" nodeType="withEffect">
                                  <p:stCondLst>
                                    <p:cond delay="1750"/>
                                  </p:stCondLst>
                                  <p:childTnLst>
                                    <p:set>
                                      <p:cBhvr>
                                        <p:cTn id="31" dur="1" fill="hold">
                                          <p:stCondLst>
                                            <p:cond delay="0"/>
                                          </p:stCondLst>
                                        </p:cTn>
                                        <p:tgtEl>
                                          <p:spTgt spid="7"/>
                                        </p:tgtEl>
                                        <p:attrNameLst>
                                          <p:attrName>style.visibility</p:attrName>
                                        </p:attrNameLst>
                                      </p:cBhvr>
                                      <p:to>
                                        <p:strVal val="visible"/>
                                      </p:to>
                                    </p:set>
                                    <p:anim calcmode="lin" valueType="num">
                                      <p:cBhvr additive="base">
                                        <p:cTn id="32" dur="1000" fill="hold"/>
                                        <p:tgtEl>
                                          <p:spTgt spid="7"/>
                                        </p:tgtEl>
                                        <p:attrNameLst>
                                          <p:attrName>ppt_x</p:attrName>
                                        </p:attrNameLst>
                                      </p:cBhvr>
                                      <p:tavLst>
                                        <p:tav tm="0">
                                          <p:val>
                                            <p:strVal val="#ppt_x"/>
                                          </p:val>
                                        </p:tav>
                                        <p:tav tm="100000">
                                          <p:val>
                                            <p:strVal val="#ppt_x"/>
                                          </p:val>
                                        </p:tav>
                                      </p:tavLst>
                                    </p:anim>
                                    <p:anim calcmode="lin" valueType="num">
                                      <p:cBhvr additive="base">
                                        <p:cTn id="33" dur="1000" fill="hold"/>
                                        <p:tgtEl>
                                          <p:spTgt spid="7"/>
                                        </p:tgtEl>
                                        <p:attrNameLst>
                                          <p:attrName>ppt_y</p:attrName>
                                        </p:attrNameLst>
                                      </p:cBhvr>
                                      <p:tavLst>
                                        <p:tav tm="0">
                                          <p:val>
                                            <p:strVal val="1+#ppt_h/2"/>
                                          </p:val>
                                        </p:tav>
                                        <p:tav tm="100000">
                                          <p:val>
                                            <p:strVal val="#ppt_y"/>
                                          </p:val>
                                        </p:tav>
                                      </p:tavLst>
                                    </p:anim>
                                  </p:childTnLst>
                                </p:cTn>
                              </p:par>
                              <p:par>
                                <p:cTn id="34" presetID="10" presetClass="entr" presetSubtype="0" fill="hold" grpId="0" nodeType="withEffect">
                                  <p:stCondLst>
                                    <p:cond delay="1250"/>
                                  </p:stCondLst>
                                  <p:childTnLst>
                                    <p:set>
                                      <p:cBhvr>
                                        <p:cTn id="35" dur="1" fill="hold">
                                          <p:stCondLst>
                                            <p:cond delay="0"/>
                                          </p:stCondLst>
                                        </p:cTn>
                                        <p:tgtEl>
                                          <p:spTgt spid="13"/>
                                        </p:tgtEl>
                                        <p:attrNameLst>
                                          <p:attrName>style.visibility</p:attrName>
                                        </p:attrNameLst>
                                      </p:cBhvr>
                                      <p:to>
                                        <p:strVal val="visible"/>
                                      </p:to>
                                    </p:set>
                                    <p:animEffect transition="in" filter="fade">
                                      <p:cBhvr>
                                        <p:cTn id="36" dur="500"/>
                                        <p:tgtEl>
                                          <p:spTgt spid="13"/>
                                        </p:tgtEl>
                                      </p:cBhvr>
                                    </p:animEffect>
                                  </p:childTnLst>
                                </p:cTn>
                              </p:par>
                              <p:par>
                                <p:cTn id="37" presetID="10" presetClass="entr" presetSubtype="0" fill="hold" grpId="0" nodeType="withEffect">
                                  <p:stCondLst>
                                    <p:cond delay="1750"/>
                                  </p:stCondLst>
                                  <p:childTnLst>
                                    <p:set>
                                      <p:cBhvr>
                                        <p:cTn id="38" dur="1" fill="hold">
                                          <p:stCondLst>
                                            <p:cond delay="0"/>
                                          </p:stCondLst>
                                        </p:cTn>
                                        <p:tgtEl>
                                          <p:spTgt spid="11"/>
                                        </p:tgtEl>
                                        <p:attrNameLst>
                                          <p:attrName>style.visibility</p:attrName>
                                        </p:attrNameLst>
                                      </p:cBhvr>
                                      <p:to>
                                        <p:strVal val="visible"/>
                                      </p:to>
                                    </p:set>
                                    <p:animEffect transition="in" filter="fade">
                                      <p:cBhvr>
                                        <p:cTn id="39" dur="500"/>
                                        <p:tgtEl>
                                          <p:spTgt spid="11"/>
                                        </p:tgtEl>
                                      </p:cBhvr>
                                    </p:animEffect>
                                  </p:childTnLst>
                                </p:cTn>
                              </p:par>
                              <p:par>
                                <p:cTn id="40" presetID="10" presetClass="entr" presetSubtype="0" fill="hold" grpId="0" nodeType="withEffect">
                                  <p:stCondLst>
                                    <p:cond delay="2250"/>
                                  </p:stCondLst>
                                  <p:childTnLst>
                                    <p:set>
                                      <p:cBhvr>
                                        <p:cTn id="41" dur="1" fill="hold">
                                          <p:stCondLst>
                                            <p:cond delay="0"/>
                                          </p:stCondLst>
                                        </p:cTn>
                                        <p:tgtEl>
                                          <p:spTgt spid="12"/>
                                        </p:tgtEl>
                                        <p:attrNameLst>
                                          <p:attrName>style.visibility</p:attrName>
                                        </p:attrNameLst>
                                      </p:cBhvr>
                                      <p:to>
                                        <p:strVal val="visible"/>
                                      </p:to>
                                    </p:set>
                                    <p:animEffect transition="in" filter="fade">
                                      <p:cBhvr>
                                        <p:cTn id="42" dur="500"/>
                                        <p:tgtEl>
                                          <p:spTgt spid="12"/>
                                        </p:tgtEl>
                                      </p:cBhvr>
                                    </p:animEffect>
                                  </p:childTnLst>
                                </p:cTn>
                              </p:par>
                              <p:par>
                                <p:cTn id="43" presetID="2" presetClass="entr" presetSubtype="4" decel="100000" fill="hold" nodeType="withEffect">
                                  <p:stCondLst>
                                    <p:cond delay="100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1000" fill="hold"/>
                                        <p:tgtEl>
                                          <p:spTgt spid="27"/>
                                        </p:tgtEl>
                                        <p:attrNameLst>
                                          <p:attrName>ppt_x</p:attrName>
                                        </p:attrNameLst>
                                      </p:cBhvr>
                                      <p:tavLst>
                                        <p:tav tm="0">
                                          <p:val>
                                            <p:strVal val="#ppt_x"/>
                                          </p:val>
                                        </p:tav>
                                        <p:tav tm="100000">
                                          <p:val>
                                            <p:strVal val="#ppt_x"/>
                                          </p:val>
                                        </p:tav>
                                      </p:tavLst>
                                    </p:anim>
                                    <p:anim calcmode="lin" valueType="num">
                                      <p:cBhvr additive="base">
                                        <p:cTn id="46" dur="1000" fill="hold"/>
                                        <p:tgtEl>
                                          <p:spTgt spid="27"/>
                                        </p:tgtEl>
                                        <p:attrNameLst>
                                          <p:attrName>ppt_y</p:attrName>
                                        </p:attrNameLst>
                                      </p:cBhvr>
                                      <p:tavLst>
                                        <p:tav tm="0">
                                          <p:val>
                                            <p:strVal val="1+#ppt_h/2"/>
                                          </p:val>
                                        </p:tav>
                                        <p:tav tm="100000">
                                          <p:val>
                                            <p:strVal val="#ppt_y"/>
                                          </p:val>
                                        </p:tav>
                                      </p:tavLst>
                                    </p:anim>
                                  </p:childTnLst>
                                </p:cTn>
                              </p:par>
                              <p:par>
                                <p:cTn id="47" presetID="2" presetClass="entr" presetSubtype="4" decel="100000" fill="hold" nodeType="withEffect">
                                  <p:stCondLst>
                                    <p:cond delay="150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1+#ppt_h/2"/>
                                          </p:val>
                                        </p:tav>
                                        <p:tav tm="100000">
                                          <p:val>
                                            <p:strVal val="#ppt_y"/>
                                          </p:val>
                                        </p:tav>
                                      </p:tavLst>
                                    </p:anim>
                                  </p:childTnLst>
                                </p:cTn>
                              </p:par>
                              <p:par>
                                <p:cTn id="51" presetID="2" presetClass="entr" presetSubtype="4" decel="100000" fill="hold" nodeType="withEffect">
                                  <p:stCondLst>
                                    <p:cond delay="2000"/>
                                  </p:stCondLst>
                                  <p:childTnLst>
                                    <p:set>
                                      <p:cBhvr>
                                        <p:cTn id="52" dur="1" fill="hold">
                                          <p:stCondLst>
                                            <p:cond delay="0"/>
                                          </p:stCondLst>
                                        </p:cTn>
                                        <p:tgtEl>
                                          <p:spTgt spid="36"/>
                                        </p:tgtEl>
                                        <p:attrNameLst>
                                          <p:attrName>style.visibility</p:attrName>
                                        </p:attrNameLst>
                                      </p:cBhvr>
                                      <p:to>
                                        <p:strVal val="visible"/>
                                      </p:to>
                                    </p:set>
                                    <p:anim calcmode="lin" valueType="num">
                                      <p:cBhvr additive="base">
                                        <p:cTn id="53" dur="1000" fill="hold"/>
                                        <p:tgtEl>
                                          <p:spTgt spid="36"/>
                                        </p:tgtEl>
                                        <p:attrNameLst>
                                          <p:attrName>ppt_x</p:attrName>
                                        </p:attrNameLst>
                                      </p:cBhvr>
                                      <p:tavLst>
                                        <p:tav tm="0">
                                          <p:val>
                                            <p:strVal val="#ppt_x"/>
                                          </p:val>
                                        </p:tav>
                                        <p:tav tm="100000">
                                          <p:val>
                                            <p:strVal val="#ppt_x"/>
                                          </p:val>
                                        </p:tav>
                                      </p:tavLst>
                                    </p:anim>
                                    <p:anim calcmode="lin" valueType="num">
                                      <p:cBhvr additive="base">
                                        <p:cTn id="54" dur="10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9" grpId="1" animBg="1"/>
      <p:bldP spid="10" grpId="0" animBg="1"/>
      <p:bldP spid="11" grpId="0" animBg="1"/>
      <p:bldP spid="12" grpId="0" animBg="1"/>
      <p:bldP spid="13"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a:extLst>
              <a:ext uri="{FF2B5EF4-FFF2-40B4-BE49-F238E27FC236}">
                <a16:creationId xmlns:a16="http://schemas.microsoft.com/office/drawing/2014/main" id="{C27057D9-7A1E-4AE8-9707-E9A2B4FE22B1}"/>
              </a:ext>
            </a:extLst>
          </p:cNvPr>
          <p:cNvSpPr>
            <a:spLocks noChangeArrowheads="1"/>
          </p:cNvSpPr>
          <p:nvPr/>
        </p:nvSpPr>
        <p:spPr bwMode="auto">
          <a:xfrm>
            <a:off x="5803900" y="971455"/>
            <a:ext cx="1125538" cy="1124140"/>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Oval 7">
            <a:extLst>
              <a:ext uri="{FF2B5EF4-FFF2-40B4-BE49-F238E27FC236}">
                <a16:creationId xmlns:a16="http://schemas.microsoft.com/office/drawing/2014/main" id="{D3E02F93-A7F9-447A-A72E-20EB53C0055F}"/>
              </a:ext>
            </a:extLst>
          </p:cNvPr>
          <p:cNvSpPr>
            <a:spLocks noChangeArrowheads="1"/>
          </p:cNvSpPr>
          <p:nvPr/>
        </p:nvSpPr>
        <p:spPr bwMode="auto">
          <a:xfrm>
            <a:off x="5803900" y="4754468"/>
            <a:ext cx="1125538" cy="1124140"/>
          </a:xfrm>
          <a:prstGeom prst="ellipse">
            <a:avLst/>
          </a:pr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Oval 8">
            <a:extLst>
              <a:ext uri="{FF2B5EF4-FFF2-40B4-BE49-F238E27FC236}">
                <a16:creationId xmlns:a16="http://schemas.microsoft.com/office/drawing/2014/main" id="{5782E624-ADBF-45C2-BE7F-0D6C58EECEE6}"/>
              </a:ext>
            </a:extLst>
          </p:cNvPr>
          <p:cNvSpPr>
            <a:spLocks noChangeArrowheads="1"/>
          </p:cNvSpPr>
          <p:nvPr/>
        </p:nvSpPr>
        <p:spPr bwMode="auto">
          <a:xfrm>
            <a:off x="5803900" y="2860864"/>
            <a:ext cx="1125538" cy="1128336"/>
          </a:xfrm>
          <a:prstGeom prst="ellipse">
            <a:avLst/>
          </a:pr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Freeform 10">
            <a:extLst>
              <a:ext uri="{FF2B5EF4-FFF2-40B4-BE49-F238E27FC236}">
                <a16:creationId xmlns:a16="http://schemas.microsoft.com/office/drawing/2014/main" id="{4B65D0B3-BB3C-44CF-A239-0A2840DD8E91}"/>
              </a:ext>
            </a:extLst>
          </p:cNvPr>
          <p:cNvSpPr>
            <a:spLocks/>
          </p:cNvSpPr>
          <p:nvPr/>
        </p:nvSpPr>
        <p:spPr bwMode="auto">
          <a:xfrm>
            <a:off x="3584575" y="4251325"/>
            <a:ext cx="1993900" cy="1063625"/>
          </a:xfrm>
          <a:custGeom>
            <a:avLst/>
            <a:gdLst>
              <a:gd name="T0" fmla="*/ 0 w 524"/>
              <a:gd name="T1" fmla="*/ 0 h 279"/>
              <a:gd name="T2" fmla="*/ 306 w 524"/>
              <a:gd name="T3" fmla="*/ 262 h 279"/>
              <a:gd name="T4" fmla="*/ 354 w 524"/>
              <a:gd name="T5" fmla="*/ 279 h 279"/>
              <a:gd name="T6" fmla="*/ 524 w 524"/>
              <a:gd name="T7" fmla="*/ 279 h 279"/>
            </a:gdLst>
            <a:ahLst/>
            <a:cxnLst>
              <a:cxn ang="0">
                <a:pos x="T0" y="T1"/>
              </a:cxn>
              <a:cxn ang="0">
                <a:pos x="T2" y="T3"/>
              </a:cxn>
              <a:cxn ang="0">
                <a:pos x="T4" y="T5"/>
              </a:cxn>
              <a:cxn ang="0">
                <a:pos x="T6" y="T7"/>
              </a:cxn>
            </a:cxnLst>
            <a:rect l="0" t="0" r="r" b="b"/>
            <a:pathLst>
              <a:path w="524" h="279">
                <a:moveTo>
                  <a:pt x="0" y="0"/>
                </a:moveTo>
                <a:cubicBezTo>
                  <a:pt x="306" y="262"/>
                  <a:pt x="306" y="262"/>
                  <a:pt x="306" y="262"/>
                </a:cubicBezTo>
                <a:cubicBezTo>
                  <a:pt x="320" y="273"/>
                  <a:pt x="337" y="279"/>
                  <a:pt x="354" y="279"/>
                </a:cubicBezTo>
                <a:cubicBezTo>
                  <a:pt x="524" y="279"/>
                  <a:pt x="524" y="279"/>
                  <a:pt x="524" y="279"/>
                </a:cubicBezTo>
              </a:path>
            </a:pathLst>
          </a:custGeom>
          <a:noFill/>
          <a:ln w="38100" cap="rnd">
            <a:gradFill flip="none" rotWithShape="1">
              <a:gsLst>
                <a:gs pos="100000">
                  <a:schemeClr val="accent6">
                    <a:alpha val="0"/>
                  </a:schemeClr>
                </a:gs>
                <a:gs pos="0">
                  <a:schemeClr val="accent6"/>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Freeform 11">
            <a:extLst>
              <a:ext uri="{FF2B5EF4-FFF2-40B4-BE49-F238E27FC236}">
                <a16:creationId xmlns:a16="http://schemas.microsoft.com/office/drawing/2014/main" id="{C7745BCC-63AA-473C-9BB9-B98F189DDACC}"/>
              </a:ext>
            </a:extLst>
          </p:cNvPr>
          <p:cNvSpPr>
            <a:spLocks/>
          </p:cNvSpPr>
          <p:nvPr/>
        </p:nvSpPr>
        <p:spPr bwMode="auto">
          <a:xfrm>
            <a:off x="3584575" y="1527175"/>
            <a:ext cx="1993900" cy="1063625"/>
          </a:xfrm>
          <a:custGeom>
            <a:avLst/>
            <a:gdLst>
              <a:gd name="T0" fmla="*/ 0 w 524"/>
              <a:gd name="T1" fmla="*/ 279 h 279"/>
              <a:gd name="T2" fmla="*/ 306 w 524"/>
              <a:gd name="T3" fmla="*/ 18 h 279"/>
              <a:gd name="T4" fmla="*/ 354 w 524"/>
              <a:gd name="T5" fmla="*/ 0 h 279"/>
              <a:gd name="T6" fmla="*/ 524 w 524"/>
              <a:gd name="T7" fmla="*/ 0 h 279"/>
            </a:gdLst>
            <a:ahLst/>
            <a:cxnLst>
              <a:cxn ang="0">
                <a:pos x="T0" y="T1"/>
              </a:cxn>
              <a:cxn ang="0">
                <a:pos x="T2" y="T3"/>
              </a:cxn>
              <a:cxn ang="0">
                <a:pos x="T4" y="T5"/>
              </a:cxn>
              <a:cxn ang="0">
                <a:pos x="T6" y="T7"/>
              </a:cxn>
            </a:cxnLst>
            <a:rect l="0" t="0" r="r" b="b"/>
            <a:pathLst>
              <a:path w="524" h="279">
                <a:moveTo>
                  <a:pt x="0" y="279"/>
                </a:moveTo>
                <a:cubicBezTo>
                  <a:pt x="306" y="18"/>
                  <a:pt x="306" y="18"/>
                  <a:pt x="306" y="18"/>
                </a:cubicBezTo>
                <a:cubicBezTo>
                  <a:pt x="320" y="6"/>
                  <a:pt x="337" y="0"/>
                  <a:pt x="354" y="0"/>
                </a:cubicBezTo>
                <a:cubicBezTo>
                  <a:pt x="524" y="0"/>
                  <a:pt x="524" y="0"/>
                  <a:pt x="524" y="0"/>
                </a:cubicBezTo>
              </a:path>
            </a:pathLst>
          </a:custGeom>
          <a:noFill/>
          <a:ln w="38100" cap="rnd">
            <a:gradFill flip="none" rotWithShape="1">
              <a:gsLst>
                <a:gs pos="100000">
                  <a:schemeClr val="accent3">
                    <a:alpha val="0"/>
                  </a:schemeClr>
                </a:gs>
                <a:gs pos="0">
                  <a:schemeClr val="accent3"/>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Freeform 12">
            <a:extLst>
              <a:ext uri="{FF2B5EF4-FFF2-40B4-BE49-F238E27FC236}">
                <a16:creationId xmlns:a16="http://schemas.microsoft.com/office/drawing/2014/main" id="{C947A665-8026-475B-AE37-02D357ADD55A}"/>
              </a:ext>
            </a:extLst>
          </p:cNvPr>
          <p:cNvSpPr>
            <a:spLocks noEditPoints="1"/>
          </p:cNvSpPr>
          <p:nvPr/>
        </p:nvSpPr>
        <p:spPr bwMode="auto">
          <a:xfrm>
            <a:off x="6212170" y="5164136"/>
            <a:ext cx="308998" cy="304804"/>
          </a:xfrm>
          <a:custGeom>
            <a:avLst/>
            <a:gdLst>
              <a:gd name="T0" fmla="*/ 36 w 92"/>
              <a:gd name="T1" fmla="*/ 19 h 91"/>
              <a:gd name="T2" fmla="*/ 46 w 92"/>
              <a:gd name="T3" fmla="*/ 9 h 91"/>
              <a:gd name="T4" fmla="*/ 56 w 92"/>
              <a:gd name="T5" fmla="*/ 19 h 91"/>
              <a:gd name="T6" fmla="*/ 46 w 92"/>
              <a:gd name="T7" fmla="*/ 29 h 91"/>
              <a:gd name="T8" fmla="*/ 36 w 92"/>
              <a:gd name="T9" fmla="*/ 19 h 91"/>
              <a:gd name="T10" fmla="*/ 60 w 92"/>
              <a:gd name="T11" fmla="*/ 33 h 91"/>
              <a:gd name="T12" fmla="*/ 33 w 92"/>
              <a:gd name="T13" fmla="*/ 33 h 91"/>
              <a:gd name="T14" fmla="*/ 29 w 92"/>
              <a:gd name="T15" fmla="*/ 37 h 91"/>
              <a:gd name="T16" fmla="*/ 29 w 92"/>
              <a:gd name="T17" fmla="*/ 60 h 91"/>
              <a:gd name="T18" fmla="*/ 33 w 92"/>
              <a:gd name="T19" fmla="*/ 63 h 91"/>
              <a:gd name="T20" fmla="*/ 36 w 92"/>
              <a:gd name="T21" fmla="*/ 63 h 91"/>
              <a:gd name="T22" fmla="*/ 36 w 92"/>
              <a:gd name="T23" fmla="*/ 87 h 91"/>
              <a:gd name="T24" fmla="*/ 40 w 92"/>
              <a:gd name="T25" fmla="*/ 91 h 91"/>
              <a:gd name="T26" fmla="*/ 53 w 92"/>
              <a:gd name="T27" fmla="*/ 91 h 91"/>
              <a:gd name="T28" fmla="*/ 56 w 92"/>
              <a:gd name="T29" fmla="*/ 87 h 91"/>
              <a:gd name="T30" fmla="*/ 56 w 92"/>
              <a:gd name="T31" fmla="*/ 63 h 91"/>
              <a:gd name="T32" fmla="*/ 60 w 92"/>
              <a:gd name="T33" fmla="*/ 63 h 91"/>
              <a:gd name="T34" fmla="*/ 63 w 92"/>
              <a:gd name="T35" fmla="*/ 60 h 91"/>
              <a:gd name="T36" fmla="*/ 63 w 92"/>
              <a:gd name="T37" fmla="*/ 37 h 91"/>
              <a:gd name="T38" fmla="*/ 60 w 92"/>
              <a:gd name="T39" fmla="*/ 33 h 91"/>
              <a:gd name="T40" fmla="*/ 76 w 92"/>
              <a:gd name="T41" fmla="*/ 19 h 91"/>
              <a:gd name="T42" fmla="*/ 86 w 92"/>
              <a:gd name="T43" fmla="*/ 9 h 91"/>
              <a:gd name="T44" fmla="*/ 76 w 92"/>
              <a:gd name="T45" fmla="*/ 0 h 91"/>
              <a:gd name="T46" fmla="*/ 67 w 92"/>
              <a:gd name="T47" fmla="*/ 9 h 91"/>
              <a:gd name="T48" fmla="*/ 76 w 92"/>
              <a:gd name="T49" fmla="*/ 19 h 91"/>
              <a:gd name="T50" fmla="*/ 89 w 92"/>
              <a:gd name="T51" fmla="*/ 23 h 91"/>
              <a:gd name="T52" fmla="*/ 64 w 92"/>
              <a:gd name="T53" fmla="*/ 23 h 91"/>
              <a:gd name="T54" fmla="*/ 61 w 92"/>
              <a:gd name="T55" fmla="*/ 26 h 91"/>
              <a:gd name="T56" fmla="*/ 61 w 92"/>
              <a:gd name="T57" fmla="*/ 27 h 91"/>
              <a:gd name="T58" fmla="*/ 70 w 92"/>
              <a:gd name="T59" fmla="*/ 37 h 91"/>
              <a:gd name="T60" fmla="*/ 70 w 92"/>
              <a:gd name="T61" fmla="*/ 60 h 91"/>
              <a:gd name="T62" fmla="*/ 67 w 92"/>
              <a:gd name="T63" fmla="*/ 67 h 91"/>
              <a:gd name="T64" fmla="*/ 67 w 92"/>
              <a:gd name="T65" fmla="*/ 73 h 91"/>
              <a:gd name="T66" fmla="*/ 70 w 92"/>
              <a:gd name="T67" fmla="*/ 76 h 91"/>
              <a:gd name="T68" fmla="*/ 82 w 92"/>
              <a:gd name="T69" fmla="*/ 76 h 91"/>
              <a:gd name="T70" fmla="*/ 86 w 92"/>
              <a:gd name="T71" fmla="*/ 73 h 91"/>
              <a:gd name="T72" fmla="*/ 86 w 92"/>
              <a:gd name="T73" fmla="*/ 51 h 91"/>
              <a:gd name="T74" fmla="*/ 89 w 92"/>
              <a:gd name="T75" fmla="*/ 51 h 91"/>
              <a:gd name="T76" fmla="*/ 92 w 92"/>
              <a:gd name="T77" fmla="*/ 48 h 91"/>
              <a:gd name="T78" fmla="*/ 92 w 92"/>
              <a:gd name="T79" fmla="*/ 26 h 91"/>
              <a:gd name="T80" fmla="*/ 89 w 92"/>
              <a:gd name="T81" fmla="*/ 23 h 91"/>
              <a:gd name="T82" fmla="*/ 26 w 92"/>
              <a:gd name="T83" fmla="*/ 9 h 91"/>
              <a:gd name="T84" fmla="*/ 16 w 92"/>
              <a:gd name="T85" fmla="*/ 0 h 91"/>
              <a:gd name="T86" fmla="*/ 7 w 92"/>
              <a:gd name="T87" fmla="*/ 9 h 91"/>
              <a:gd name="T88" fmla="*/ 16 w 92"/>
              <a:gd name="T89" fmla="*/ 19 h 91"/>
              <a:gd name="T90" fmla="*/ 26 w 92"/>
              <a:gd name="T91" fmla="*/ 9 h 91"/>
              <a:gd name="T92" fmla="*/ 0 w 92"/>
              <a:gd name="T93" fmla="*/ 26 h 91"/>
              <a:gd name="T94" fmla="*/ 0 w 92"/>
              <a:gd name="T95" fmla="*/ 48 h 91"/>
              <a:gd name="T96" fmla="*/ 4 w 92"/>
              <a:gd name="T97" fmla="*/ 51 h 91"/>
              <a:gd name="T98" fmla="*/ 7 w 92"/>
              <a:gd name="T99" fmla="*/ 51 h 91"/>
              <a:gd name="T100" fmla="*/ 7 w 92"/>
              <a:gd name="T101" fmla="*/ 73 h 91"/>
              <a:gd name="T102" fmla="*/ 10 w 92"/>
              <a:gd name="T103" fmla="*/ 76 h 91"/>
              <a:gd name="T104" fmla="*/ 22 w 92"/>
              <a:gd name="T105" fmla="*/ 76 h 91"/>
              <a:gd name="T106" fmla="*/ 26 w 92"/>
              <a:gd name="T107" fmla="*/ 73 h 91"/>
              <a:gd name="T108" fmla="*/ 26 w 92"/>
              <a:gd name="T109" fmla="*/ 67 h 91"/>
              <a:gd name="T110" fmla="*/ 22 w 92"/>
              <a:gd name="T111" fmla="*/ 60 h 91"/>
              <a:gd name="T112" fmla="*/ 22 w 92"/>
              <a:gd name="T113" fmla="*/ 37 h 91"/>
              <a:gd name="T114" fmla="*/ 32 w 92"/>
              <a:gd name="T115" fmla="*/ 27 h 91"/>
              <a:gd name="T116" fmla="*/ 32 w 92"/>
              <a:gd name="T117" fmla="*/ 26 h 91"/>
              <a:gd name="T118" fmla="*/ 29 w 92"/>
              <a:gd name="T119" fmla="*/ 23 h 91"/>
              <a:gd name="T120" fmla="*/ 4 w 92"/>
              <a:gd name="T121" fmla="*/ 23 h 91"/>
              <a:gd name="T122" fmla="*/ 0 w 92"/>
              <a:gd name="T123" fmla="*/ 26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2" h="91">
                <a:moveTo>
                  <a:pt x="36" y="19"/>
                </a:moveTo>
                <a:cubicBezTo>
                  <a:pt x="36" y="13"/>
                  <a:pt x="41" y="9"/>
                  <a:pt x="46" y="9"/>
                </a:cubicBezTo>
                <a:cubicBezTo>
                  <a:pt x="52" y="9"/>
                  <a:pt x="56" y="13"/>
                  <a:pt x="56" y="19"/>
                </a:cubicBezTo>
                <a:cubicBezTo>
                  <a:pt x="56" y="25"/>
                  <a:pt x="52" y="29"/>
                  <a:pt x="46" y="29"/>
                </a:cubicBezTo>
                <a:cubicBezTo>
                  <a:pt x="41" y="29"/>
                  <a:pt x="36" y="25"/>
                  <a:pt x="36" y="19"/>
                </a:cubicBezTo>
                <a:close/>
                <a:moveTo>
                  <a:pt x="60" y="33"/>
                </a:moveTo>
                <a:cubicBezTo>
                  <a:pt x="33" y="33"/>
                  <a:pt x="33" y="33"/>
                  <a:pt x="33" y="33"/>
                </a:cubicBezTo>
                <a:cubicBezTo>
                  <a:pt x="31" y="33"/>
                  <a:pt x="29" y="35"/>
                  <a:pt x="29" y="37"/>
                </a:cubicBezTo>
                <a:cubicBezTo>
                  <a:pt x="29" y="60"/>
                  <a:pt x="29" y="60"/>
                  <a:pt x="29" y="60"/>
                </a:cubicBezTo>
                <a:cubicBezTo>
                  <a:pt x="29" y="62"/>
                  <a:pt x="31" y="63"/>
                  <a:pt x="33" y="63"/>
                </a:cubicBezTo>
                <a:cubicBezTo>
                  <a:pt x="36" y="63"/>
                  <a:pt x="36" y="63"/>
                  <a:pt x="36" y="63"/>
                </a:cubicBezTo>
                <a:cubicBezTo>
                  <a:pt x="36" y="87"/>
                  <a:pt x="36" y="87"/>
                  <a:pt x="36" y="87"/>
                </a:cubicBezTo>
                <a:cubicBezTo>
                  <a:pt x="36" y="89"/>
                  <a:pt x="38" y="91"/>
                  <a:pt x="40" y="91"/>
                </a:cubicBezTo>
                <a:cubicBezTo>
                  <a:pt x="53" y="91"/>
                  <a:pt x="53" y="91"/>
                  <a:pt x="53" y="91"/>
                </a:cubicBezTo>
                <a:cubicBezTo>
                  <a:pt x="55" y="91"/>
                  <a:pt x="56" y="89"/>
                  <a:pt x="56" y="87"/>
                </a:cubicBezTo>
                <a:cubicBezTo>
                  <a:pt x="56" y="63"/>
                  <a:pt x="56" y="63"/>
                  <a:pt x="56" y="63"/>
                </a:cubicBezTo>
                <a:cubicBezTo>
                  <a:pt x="60" y="63"/>
                  <a:pt x="60" y="63"/>
                  <a:pt x="60" y="63"/>
                </a:cubicBezTo>
                <a:cubicBezTo>
                  <a:pt x="62" y="63"/>
                  <a:pt x="63" y="62"/>
                  <a:pt x="63" y="60"/>
                </a:cubicBezTo>
                <a:cubicBezTo>
                  <a:pt x="63" y="37"/>
                  <a:pt x="63" y="37"/>
                  <a:pt x="63" y="37"/>
                </a:cubicBezTo>
                <a:cubicBezTo>
                  <a:pt x="63" y="35"/>
                  <a:pt x="62" y="33"/>
                  <a:pt x="60" y="33"/>
                </a:cubicBezTo>
                <a:close/>
                <a:moveTo>
                  <a:pt x="76" y="19"/>
                </a:moveTo>
                <a:cubicBezTo>
                  <a:pt x="81" y="19"/>
                  <a:pt x="86" y="15"/>
                  <a:pt x="86" y="9"/>
                </a:cubicBezTo>
                <a:cubicBezTo>
                  <a:pt x="86" y="4"/>
                  <a:pt x="81" y="0"/>
                  <a:pt x="76" y="0"/>
                </a:cubicBezTo>
                <a:cubicBezTo>
                  <a:pt x="71" y="0"/>
                  <a:pt x="67" y="4"/>
                  <a:pt x="67" y="9"/>
                </a:cubicBezTo>
                <a:cubicBezTo>
                  <a:pt x="67" y="15"/>
                  <a:pt x="71" y="19"/>
                  <a:pt x="76" y="19"/>
                </a:cubicBezTo>
                <a:close/>
                <a:moveTo>
                  <a:pt x="89" y="23"/>
                </a:moveTo>
                <a:cubicBezTo>
                  <a:pt x="64" y="23"/>
                  <a:pt x="64" y="23"/>
                  <a:pt x="64" y="23"/>
                </a:cubicBezTo>
                <a:cubicBezTo>
                  <a:pt x="62" y="23"/>
                  <a:pt x="61" y="24"/>
                  <a:pt x="61" y="26"/>
                </a:cubicBezTo>
                <a:cubicBezTo>
                  <a:pt x="61" y="27"/>
                  <a:pt x="61" y="27"/>
                  <a:pt x="61" y="27"/>
                </a:cubicBezTo>
                <a:cubicBezTo>
                  <a:pt x="66" y="27"/>
                  <a:pt x="70" y="31"/>
                  <a:pt x="70" y="37"/>
                </a:cubicBezTo>
                <a:cubicBezTo>
                  <a:pt x="70" y="60"/>
                  <a:pt x="70" y="60"/>
                  <a:pt x="70" y="60"/>
                </a:cubicBezTo>
                <a:cubicBezTo>
                  <a:pt x="70" y="63"/>
                  <a:pt x="69" y="65"/>
                  <a:pt x="67" y="67"/>
                </a:cubicBezTo>
                <a:cubicBezTo>
                  <a:pt x="67" y="73"/>
                  <a:pt x="67" y="73"/>
                  <a:pt x="67" y="73"/>
                </a:cubicBezTo>
                <a:cubicBezTo>
                  <a:pt x="67" y="75"/>
                  <a:pt x="68" y="76"/>
                  <a:pt x="70" y="76"/>
                </a:cubicBezTo>
                <a:cubicBezTo>
                  <a:pt x="82" y="76"/>
                  <a:pt x="82" y="76"/>
                  <a:pt x="82" y="76"/>
                </a:cubicBezTo>
                <a:cubicBezTo>
                  <a:pt x="84" y="76"/>
                  <a:pt x="86" y="75"/>
                  <a:pt x="86" y="73"/>
                </a:cubicBezTo>
                <a:cubicBezTo>
                  <a:pt x="86" y="51"/>
                  <a:pt x="86" y="51"/>
                  <a:pt x="86" y="51"/>
                </a:cubicBezTo>
                <a:cubicBezTo>
                  <a:pt x="89" y="51"/>
                  <a:pt x="89" y="51"/>
                  <a:pt x="89" y="51"/>
                </a:cubicBezTo>
                <a:cubicBezTo>
                  <a:pt x="90" y="51"/>
                  <a:pt x="92" y="49"/>
                  <a:pt x="92" y="48"/>
                </a:cubicBezTo>
                <a:cubicBezTo>
                  <a:pt x="92" y="26"/>
                  <a:pt x="92" y="26"/>
                  <a:pt x="92" y="26"/>
                </a:cubicBezTo>
                <a:cubicBezTo>
                  <a:pt x="92" y="24"/>
                  <a:pt x="90" y="23"/>
                  <a:pt x="89" y="23"/>
                </a:cubicBezTo>
                <a:close/>
                <a:moveTo>
                  <a:pt x="26" y="9"/>
                </a:moveTo>
                <a:cubicBezTo>
                  <a:pt x="26" y="4"/>
                  <a:pt x="21" y="0"/>
                  <a:pt x="16" y="0"/>
                </a:cubicBezTo>
                <a:cubicBezTo>
                  <a:pt x="11" y="0"/>
                  <a:pt x="7" y="4"/>
                  <a:pt x="7" y="9"/>
                </a:cubicBezTo>
                <a:cubicBezTo>
                  <a:pt x="7" y="15"/>
                  <a:pt x="11" y="19"/>
                  <a:pt x="16" y="19"/>
                </a:cubicBezTo>
                <a:cubicBezTo>
                  <a:pt x="21" y="19"/>
                  <a:pt x="26" y="15"/>
                  <a:pt x="26" y="9"/>
                </a:cubicBezTo>
                <a:close/>
                <a:moveTo>
                  <a:pt x="0" y="26"/>
                </a:moveTo>
                <a:cubicBezTo>
                  <a:pt x="0" y="48"/>
                  <a:pt x="0" y="48"/>
                  <a:pt x="0" y="48"/>
                </a:cubicBezTo>
                <a:cubicBezTo>
                  <a:pt x="0" y="49"/>
                  <a:pt x="2" y="51"/>
                  <a:pt x="4" y="51"/>
                </a:cubicBezTo>
                <a:cubicBezTo>
                  <a:pt x="7" y="51"/>
                  <a:pt x="7" y="51"/>
                  <a:pt x="7" y="51"/>
                </a:cubicBezTo>
                <a:cubicBezTo>
                  <a:pt x="7" y="73"/>
                  <a:pt x="7" y="73"/>
                  <a:pt x="7" y="73"/>
                </a:cubicBezTo>
                <a:cubicBezTo>
                  <a:pt x="7" y="75"/>
                  <a:pt x="8" y="76"/>
                  <a:pt x="10" y="76"/>
                </a:cubicBezTo>
                <a:cubicBezTo>
                  <a:pt x="22" y="76"/>
                  <a:pt x="22" y="76"/>
                  <a:pt x="22" y="76"/>
                </a:cubicBezTo>
                <a:cubicBezTo>
                  <a:pt x="24" y="76"/>
                  <a:pt x="26" y="75"/>
                  <a:pt x="26" y="73"/>
                </a:cubicBezTo>
                <a:cubicBezTo>
                  <a:pt x="26" y="67"/>
                  <a:pt x="26" y="67"/>
                  <a:pt x="26" y="67"/>
                </a:cubicBezTo>
                <a:cubicBezTo>
                  <a:pt x="24" y="65"/>
                  <a:pt x="22" y="63"/>
                  <a:pt x="22" y="60"/>
                </a:cubicBezTo>
                <a:cubicBezTo>
                  <a:pt x="22" y="37"/>
                  <a:pt x="22" y="37"/>
                  <a:pt x="22" y="37"/>
                </a:cubicBezTo>
                <a:cubicBezTo>
                  <a:pt x="22" y="31"/>
                  <a:pt x="26" y="27"/>
                  <a:pt x="32" y="27"/>
                </a:cubicBezTo>
                <a:cubicBezTo>
                  <a:pt x="32" y="26"/>
                  <a:pt x="32" y="26"/>
                  <a:pt x="32" y="26"/>
                </a:cubicBezTo>
                <a:cubicBezTo>
                  <a:pt x="32" y="24"/>
                  <a:pt x="30" y="23"/>
                  <a:pt x="29" y="23"/>
                </a:cubicBezTo>
                <a:cubicBezTo>
                  <a:pt x="4" y="23"/>
                  <a:pt x="4" y="23"/>
                  <a:pt x="4" y="23"/>
                </a:cubicBezTo>
                <a:cubicBezTo>
                  <a:pt x="2" y="23"/>
                  <a:pt x="0" y="24"/>
                  <a:pt x="0" y="26"/>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3">
            <a:extLst>
              <a:ext uri="{FF2B5EF4-FFF2-40B4-BE49-F238E27FC236}">
                <a16:creationId xmlns:a16="http://schemas.microsoft.com/office/drawing/2014/main" id="{FAC9CFAC-3849-4B2A-840A-B73DBB37FBD5}"/>
              </a:ext>
            </a:extLst>
          </p:cNvPr>
          <p:cNvSpPr>
            <a:spLocks noEditPoints="1"/>
          </p:cNvSpPr>
          <p:nvPr/>
        </p:nvSpPr>
        <p:spPr bwMode="auto">
          <a:xfrm>
            <a:off x="6198093" y="1361286"/>
            <a:ext cx="335564" cy="363528"/>
          </a:xfrm>
          <a:custGeom>
            <a:avLst/>
            <a:gdLst>
              <a:gd name="T0" fmla="*/ 0 w 100"/>
              <a:gd name="T1" fmla="*/ 33 h 108"/>
              <a:gd name="T2" fmla="*/ 15 w 100"/>
              <a:gd name="T3" fmla="*/ 21 h 108"/>
              <a:gd name="T4" fmla="*/ 29 w 100"/>
              <a:gd name="T5" fmla="*/ 41 h 108"/>
              <a:gd name="T6" fmla="*/ 22 w 100"/>
              <a:gd name="T7" fmla="*/ 53 h 108"/>
              <a:gd name="T8" fmla="*/ 44 w 100"/>
              <a:gd name="T9" fmla="*/ 80 h 108"/>
              <a:gd name="T10" fmla="*/ 56 w 100"/>
              <a:gd name="T11" fmla="*/ 74 h 108"/>
              <a:gd name="T12" fmla="*/ 74 w 100"/>
              <a:gd name="T13" fmla="*/ 84 h 108"/>
              <a:gd name="T14" fmla="*/ 65 w 100"/>
              <a:gd name="T15" fmla="*/ 102 h 108"/>
              <a:gd name="T16" fmla="*/ 22 w 100"/>
              <a:gd name="T17" fmla="*/ 81 h 108"/>
              <a:gd name="T18" fmla="*/ 0 w 100"/>
              <a:gd name="T19" fmla="*/ 33 h 108"/>
              <a:gd name="T20" fmla="*/ 71 w 100"/>
              <a:gd name="T21" fmla="*/ 44 h 108"/>
              <a:gd name="T22" fmla="*/ 56 w 100"/>
              <a:gd name="T23" fmla="*/ 44 h 108"/>
              <a:gd name="T24" fmla="*/ 56 w 100"/>
              <a:gd name="T25" fmla="*/ 26 h 108"/>
              <a:gd name="T26" fmla="*/ 53 w 100"/>
              <a:gd name="T27" fmla="*/ 23 h 108"/>
              <a:gd name="T28" fmla="*/ 50 w 100"/>
              <a:gd name="T29" fmla="*/ 26 h 108"/>
              <a:gd name="T30" fmla="*/ 50 w 100"/>
              <a:gd name="T31" fmla="*/ 47 h 108"/>
              <a:gd name="T32" fmla="*/ 53 w 100"/>
              <a:gd name="T33" fmla="*/ 50 h 108"/>
              <a:gd name="T34" fmla="*/ 71 w 100"/>
              <a:gd name="T35" fmla="*/ 50 h 108"/>
              <a:gd name="T36" fmla="*/ 75 w 100"/>
              <a:gd name="T37" fmla="*/ 47 h 108"/>
              <a:gd name="T38" fmla="*/ 71 w 100"/>
              <a:gd name="T39" fmla="*/ 44 h 108"/>
              <a:gd name="T40" fmla="*/ 53 w 100"/>
              <a:gd name="T41" fmla="*/ 0 h 108"/>
              <a:gd name="T42" fmla="*/ 17 w 100"/>
              <a:gd name="T43" fmla="*/ 16 h 108"/>
              <a:gd name="T44" fmla="*/ 24 w 100"/>
              <a:gd name="T45" fmla="*/ 19 h 108"/>
              <a:gd name="T46" fmla="*/ 50 w 100"/>
              <a:gd name="T47" fmla="*/ 7 h 108"/>
              <a:gd name="T48" fmla="*/ 50 w 100"/>
              <a:gd name="T49" fmla="*/ 13 h 108"/>
              <a:gd name="T50" fmla="*/ 53 w 100"/>
              <a:gd name="T51" fmla="*/ 16 h 108"/>
              <a:gd name="T52" fmla="*/ 56 w 100"/>
              <a:gd name="T53" fmla="*/ 13 h 108"/>
              <a:gd name="T54" fmla="*/ 56 w 100"/>
              <a:gd name="T55" fmla="*/ 7 h 108"/>
              <a:gd name="T56" fmla="*/ 93 w 100"/>
              <a:gd name="T57" fmla="*/ 44 h 108"/>
              <a:gd name="T58" fmla="*/ 87 w 100"/>
              <a:gd name="T59" fmla="*/ 44 h 108"/>
              <a:gd name="T60" fmla="*/ 84 w 100"/>
              <a:gd name="T61" fmla="*/ 47 h 108"/>
              <a:gd name="T62" fmla="*/ 87 w 100"/>
              <a:gd name="T63" fmla="*/ 50 h 108"/>
              <a:gd name="T64" fmla="*/ 93 w 100"/>
              <a:gd name="T65" fmla="*/ 50 h 108"/>
              <a:gd name="T66" fmla="*/ 78 w 100"/>
              <a:gd name="T67" fmla="*/ 79 h 108"/>
              <a:gd name="T68" fmla="*/ 78 w 100"/>
              <a:gd name="T69" fmla="*/ 80 h 108"/>
              <a:gd name="T70" fmla="*/ 78 w 100"/>
              <a:gd name="T71" fmla="*/ 80 h 108"/>
              <a:gd name="T72" fmla="*/ 79 w 100"/>
              <a:gd name="T73" fmla="*/ 81 h 108"/>
              <a:gd name="T74" fmla="*/ 81 w 100"/>
              <a:gd name="T75" fmla="*/ 85 h 108"/>
              <a:gd name="T76" fmla="*/ 100 w 100"/>
              <a:gd name="T77" fmla="*/ 47 h 108"/>
              <a:gd name="T78" fmla="*/ 53 w 100"/>
              <a:gd name="T79"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0" h="108">
                <a:moveTo>
                  <a:pt x="0" y="33"/>
                </a:moveTo>
                <a:cubicBezTo>
                  <a:pt x="1" y="29"/>
                  <a:pt x="9" y="23"/>
                  <a:pt x="15" y="21"/>
                </a:cubicBezTo>
                <a:cubicBezTo>
                  <a:pt x="21" y="21"/>
                  <a:pt x="31" y="35"/>
                  <a:pt x="29" y="41"/>
                </a:cubicBezTo>
                <a:cubicBezTo>
                  <a:pt x="27" y="47"/>
                  <a:pt x="21" y="49"/>
                  <a:pt x="22" y="53"/>
                </a:cubicBezTo>
                <a:cubicBezTo>
                  <a:pt x="32" y="70"/>
                  <a:pt x="37" y="75"/>
                  <a:pt x="44" y="80"/>
                </a:cubicBezTo>
                <a:cubicBezTo>
                  <a:pt x="49" y="82"/>
                  <a:pt x="51" y="78"/>
                  <a:pt x="56" y="74"/>
                </a:cubicBezTo>
                <a:cubicBezTo>
                  <a:pt x="61" y="71"/>
                  <a:pt x="70" y="79"/>
                  <a:pt x="74" y="84"/>
                </a:cubicBezTo>
                <a:cubicBezTo>
                  <a:pt x="77" y="89"/>
                  <a:pt x="77" y="94"/>
                  <a:pt x="65" y="102"/>
                </a:cubicBezTo>
                <a:cubicBezTo>
                  <a:pt x="43" y="108"/>
                  <a:pt x="22" y="81"/>
                  <a:pt x="22" y="81"/>
                </a:cubicBezTo>
                <a:cubicBezTo>
                  <a:pt x="1" y="57"/>
                  <a:pt x="0" y="39"/>
                  <a:pt x="0" y="33"/>
                </a:cubicBezTo>
                <a:close/>
                <a:moveTo>
                  <a:pt x="71" y="44"/>
                </a:moveTo>
                <a:cubicBezTo>
                  <a:pt x="56" y="44"/>
                  <a:pt x="56" y="44"/>
                  <a:pt x="56" y="44"/>
                </a:cubicBezTo>
                <a:cubicBezTo>
                  <a:pt x="56" y="26"/>
                  <a:pt x="56" y="26"/>
                  <a:pt x="56" y="26"/>
                </a:cubicBezTo>
                <a:cubicBezTo>
                  <a:pt x="56" y="25"/>
                  <a:pt x="55" y="23"/>
                  <a:pt x="53" y="23"/>
                </a:cubicBezTo>
                <a:cubicBezTo>
                  <a:pt x="51" y="23"/>
                  <a:pt x="50" y="25"/>
                  <a:pt x="50" y="26"/>
                </a:cubicBezTo>
                <a:cubicBezTo>
                  <a:pt x="50" y="47"/>
                  <a:pt x="50" y="47"/>
                  <a:pt x="50" y="47"/>
                </a:cubicBezTo>
                <a:cubicBezTo>
                  <a:pt x="50" y="49"/>
                  <a:pt x="51" y="50"/>
                  <a:pt x="53" y="50"/>
                </a:cubicBezTo>
                <a:cubicBezTo>
                  <a:pt x="71" y="50"/>
                  <a:pt x="71" y="50"/>
                  <a:pt x="71" y="50"/>
                </a:cubicBezTo>
                <a:cubicBezTo>
                  <a:pt x="73" y="50"/>
                  <a:pt x="75" y="49"/>
                  <a:pt x="75" y="47"/>
                </a:cubicBezTo>
                <a:cubicBezTo>
                  <a:pt x="75" y="45"/>
                  <a:pt x="73" y="44"/>
                  <a:pt x="71" y="44"/>
                </a:cubicBezTo>
                <a:close/>
                <a:moveTo>
                  <a:pt x="53" y="0"/>
                </a:moveTo>
                <a:cubicBezTo>
                  <a:pt x="39" y="0"/>
                  <a:pt x="26" y="6"/>
                  <a:pt x="17" y="16"/>
                </a:cubicBezTo>
                <a:cubicBezTo>
                  <a:pt x="20" y="16"/>
                  <a:pt x="22" y="18"/>
                  <a:pt x="24" y="19"/>
                </a:cubicBezTo>
                <a:cubicBezTo>
                  <a:pt x="30" y="12"/>
                  <a:pt x="39" y="7"/>
                  <a:pt x="50" y="7"/>
                </a:cubicBezTo>
                <a:cubicBezTo>
                  <a:pt x="50" y="13"/>
                  <a:pt x="50" y="13"/>
                  <a:pt x="50" y="13"/>
                </a:cubicBezTo>
                <a:cubicBezTo>
                  <a:pt x="50" y="14"/>
                  <a:pt x="51" y="16"/>
                  <a:pt x="53" y="16"/>
                </a:cubicBezTo>
                <a:cubicBezTo>
                  <a:pt x="55" y="16"/>
                  <a:pt x="56" y="14"/>
                  <a:pt x="56" y="13"/>
                </a:cubicBezTo>
                <a:cubicBezTo>
                  <a:pt x="56" y="7"/>
                  <a:pt x="56" y="7"/>
                  <a:pt x="56" y="7"/>
                </a:cubicBezTo>
                <a:cubicBezTo>
                  <a:pt x="76" y="8"/>
                  <a:pt x="92" y="24"/>
                  <a:pt x="93" y="44"/>
                </a:cubicBezTo>
                <a:cubicBezTo>
                  <a:pt x="87" y="44"/>
                  <a:pt x="87" y="44"/>
                  <a:pt x="87" y="44"/>
                </a:cubicBezTo>
                <a:cubicBezTo>
                  <a:pt x="86" y="44"/>
                  <a:pt x="84" y="45"/>
                  <a:pt x="84" y="47"/>
                </a:cubicBezTo>
                <a:cubicBezTo>
                  <a:pt x="84" y="49"/>
                  <a:pt x="86" y="50"/>
                  <a:pt x="87" y="50"/>
                </a:cubicBezTo>
                <a:cubicBezTo>
                  <a:pt x="93" y="50"/>
                  <a:pt x="93" y="50"/>
                  <a:pt x="93" y="50"/>
                </a:cubicBezTo>
                <a:cubicBezTo>
                  <a:pt x="92" y="62"/>
                  <a:pt x="86" y="73"/>
                  <a:pt x="78" y="79"/>
                </a:cubicBezTo>
                <a:cubicBezTo>
                  <a:pt x="78" y="80"/>
                  <a:pt x="78" y="80"/>
                  <a:pt x="78" y="80"/>
                </a:cubicBezTo>
                <a:cubicBezTo>
                  <a:pt x="78" y="80"/>
                  <a:pt x="78" y="80"/>
                  <a:pt x="78" y="80"/>
                </a:cubicBezTo>
                <a:cubicBezTo>
                  <a:pt x="79" y="81"/>
                  <a:pt x="79" y="81"/>
                  <a:pt x="79" y="81"/>
                </a:cubicBezTo>
                <a:cubicBezTo>
                  <a:pt x="80" y="82"/>
                  <a:pt x="80" y="84"/>
                  <a:pt x="81" y="85"/>
                </a:cubicBezTo>
                <a:cubicBezTo>
                  <a:pt x="93" y="77"/>
                  <a:pt x="100" y="63"/>
                  <a:pt x="100" y="47"/>
                </a:cubicBezTo>
                <a:cubicBezTo>
                  <a:pt x="100" y="21"/>
                  <a:pt x="79" y="0"/>
                  <a:pt x="53"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Freeform 14">
            <a:extLst>
              <a:ext uri="{FF2B5EF4-FFF2-40B4-BE49-F238E27FC236}">
                <a16:creationId xmlns:a16="http://schemas.microsoft.com/office/drawing/2014/main" id="{5B2D8E5C-0A44-4A28-9B96-17400B0F99C0}"/>
              </a:ext>
            </a:extLst>
          </p:cNvPr>
          <p:cNvSpPr>
            <a:spLocks noEditPoints="1"/>
          </p:cNvSpPr>
          <p:nvPr/>
        </p:nvSpPr>
        <p:spPr bwMode="auto">
          <a:xfrm>
            <a:off x="6248712" y="3250769"/>
            <a:ext cx="239090" cy="345352"/>
          </a:xfrm>
          <a:custGeom>
            <a:avLst/>
            <a:gdLst>
              <a:gd name="T0" fmla="*/ 32 w 71"/>
              <a:gd name="T1" fmla="*/ 51 h 103"/>
              <a:gd name="T2" fmla="*/ 38 w 71"/>
              <a:gd name="T3" fmla="*/ 51 h 103"/>
              <a:gd name="T4" fmla="*/ 38 w 71"/>
              <a:gd name="T5" fmla="*/ 82 h 103"/>
              <a:gd name="T6" fmla="*/ 32 w 71"/>
              <a:gd name="T7" fmla="*/ 82 h 103"/>
              <a:gd name="T8" fmla="*/ 32 w 71"/>
              <a:gd name="T9" fmla="*/ 51 h 103"/>
              <a:gd name="T10" fmla="*/ 35 w 71"/>
              <a:gd name="T11" fmla="*/ 0 h 103"/>
              <a:gd name="T12" fmla="*/ 0 w 71"/>
              <a:gd name="T13" fmla="*/ 36 h 103"/>
              <a:gd name="T14" fmla="*/ 7 w 71"/>
              <a:gd name="T15" fmla="*/ 58 h 103"/>
              <a:gd name="T16" fmla="*/ 15 w 71"/>
              <a:gd name="T17" fmla="*/ 75 h 103"/>
              <a:gd name="T18" fmla="*/ 22 w 71"/>
              <a:gd name="T19" fmla="*/ 82 h 103"/>
              <a:gd name="T20" fmla="*/ 27 w 71"/>
              <a:gd name="T21" fmla="*/ 82 h 103"/>
              <a:gd name="T22" fmla="*/ 27 w 71"/>
              <a:gd name="T23" fmla="*/ 51 h 103"/>
              <a:gd name="T24" fmla="*/ 21 w 71"/>
              <a:gd name="T25" fmla="*/ 51 h 103"/>
              <a:gd name="T26" fmla="*/ 11 w 71"/>
              <a:gd name="T27" fmla="*/ 41 h 103"/>
              <a:gd name="T28" fmla="*/ 21 w 71"/>
              <a:gd name="T29" fmla="*/ 30 h 103"/>
              <a:gd name="T30" fmla="*/ 32 w 71"/>
              <a:gd name="T31" fmla="*/ 41 h 103"/>
              <a:gd name="T32" fmla="*/ 30 w 71"/>
              <a:gd name="T33" fmla="*/ 46 h 103"/>
              <a:gd name="T34" fmla="*/ 40 w 71"/>
              <a:gd name="T35" fmla="*/ 46 h 103"/>
              <a:gd name="T36" fmla="*/ 39 w 71"/>
              <a:gd name="T37" fmla="*/ 41 h 103"/>
              <a:gd name="T38" fmla="*/ 49 w 71"/>
              <a:gd name="T39" fmla="*/ 30 h 103"/>
              <a:gd name="T40" fmla="*/ 60 w 71"/>
              <a:gd name="T41" fmla="*/ 41 h 103"/>
              <a:gd name="T42" fmla="*/ 49 w 71"/>
              <a:gd name="T43" fmla="*/ 51 h 103"/>
              <a:gd name="T44" fmla="*/ 44 w 71"/>
              <a:gd name="T45" fmla="*/ 51 h 103"/>
              <a:gd name="T46" fmla="*/ 44 w 71"/>
              <a:gd name="T47" fmla="*/ 82 h 103"/>
              <a:gd name="T48" fmla="*/ 48 w 71"/>
              <a:gd name="T49" fmla="*/ 82 h 103"/>
              <a:gd name="T50" fmla="*/ 55 w 71"/>
              <a:gd name="T51" fmla="*/ 75 h 103"/>
              <a:gd name="T52" fmla="*/ 63 w 71"/>
              <a:gd name="T53" fmla="*/ 58 h 103"/>
              <a:gd name="T54" fmla="*/ 71 w 71"/>
              <a:gd name="T55" fmla="*/ 36 h 103"/>
              <a:gd name="T56" fmla="*/ 35 w 71"/>
              <a:gd name="T57" fmla="*/ 0 h 103"/>
              <a:gd name="T58" fmla="*/ 16 w 71"/>
              <a:gd name="T59" fmla="*/ 41 h 103"/>
              <a:gd name="T60" fmla="*/ 21 w 71"/>
              <a:gd name="T61" fmla="*/ 46 h 103"/>
              <a:gd name="T62" fmla="*/ 26 w 71"/>
              <a:gd name="T63" fmla="*/ 41 h 103"/>
              <a:gd name="T64" fmla="*/ 21 w 71"/>
              <a:gd name="T65" fmla="*/ 36 h 103"/>
              <a:gd name="T66" fmla="*/ 16 w 71"/>
              <a:gd name="T67" fmla="*/ 41 h 103"/>
              <a:gd name="T68" fmla="*/ 54 w 71"/>
              <a:gd name="T69" fmla="*/ 41 h 103"/>
              <a:gd name="T70" fmla="*/ 49 w 71"/>
              <a:gd name="T71" fmla="*/ 36 h 103"/>
              <a:gd name="T72" fmla="*/ 44 w 71"/>
              <a:gd name="T73" fmla="*/ 41 h 103"/>
              <a:gd name="T74" fmla="*/ 49 w 71"/>
              <a:gd name="T75" fmla="*/ 46 h 103"/>
              <a:gd name="T76" fmla="*/ 54 w 71"/>
              <a:gd name="T77" fmla="*/ 41 h 103"/>
              <a:gd name="T78" fmla="*/ 52 w 71"/>
              <a:gd name="T79" fmla="*/ 90 h 103"/>
              <a:gd name="T80" fmla="*/ 49 w 71"/>
              <a:gd name="T81" fmla="*/ 88 h 103"/>
              <a:gd name="T82" fmla="*/ 21 w 71"/>
              <a:gd name="T83" fmla="*/ 88 h 103"/>
              <a:gd name="T84" fmla="*/ 18 w 71"/>
              <a:gd name="T85" fmla="*/ 90 h 103"/>
              <a:gd name="T86" fmla="*/ 21 w 71"/>
              <a:gd name="T87" fmla="*/ 93 h 103"/>
              <a:gd name="T88" fmla="*/ 49 w 71"/>
              <a:gd name="T89" fmla="*/ 93 h 103"/>
              <a:gd name="T90" fmla="*/ 52 w 71"/>
              <a:gd name="T91" fmla="*/ 90 h 103"/>
              <a:gd name="T92" fmla="*/ 48 w 71"/>
              <a:gd name="T93" fmla="*/ 101 h 103"/>
              <a:gd name="T94" fmla="*/ 46 w 71"/>
              <a:gd name="T95" fmla="*/ 98 h 103"/>
              <a:gd name="T96" fmla="*/ 25 w 71"/>
              <a:gd name="T97" fmla="*/ 98 h 103"/>
              <a:gd name="T98" fmla="*/ 22 w 71"/>
              <a:gd name="T99" fmla="*/ 101 h 103"/>
              <a:gd name="T100" fmla="*/ 25 w 71"/>
              <a:gd name="T101" fmla="*/ 103 h 103"/>
              <a:gd name="T102" fmla="*/ 46 w 71"/>
              <a:gd name="T103" fmla="*/ 103 h 103"/>
              <a:gd name="T104" fmla="*/ 48 w 71"/>
              <a:gd name="T105" fmla="*/ 10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 h="103">
                <a:moveTo>
                  <a:pt x="32" y="51"/>
                </a:moveTo>
                <a:cubicBezTo>
                  <a:pt x="38" y="51"/>
                  <a:pt x="38" y="51"/>
                  <a:pt x="38" y="51"/>
                </a:cubicBezTo>
                <a:cubicBezTo>
                  <a:pt x="38" y="82"/>
                  <a:pt x="38" y="82"/>
                  <a:pt x="38" y="82"/>
                </a:cubicBezTo>
                <a:cubicBezTo>
                  <a:pt x="32" y="82"/>
                  <a:pt x="32" y="82"/>
                  <a:pt x="32" y="82"/>
                </a:cubicBezTo>
                <a:lnTo>
                  <a:pt x="32" y="51"/>
                </a:lnTo>
                <a:close/>
                <a:moveTo>
                  <a:pt x="35" y="0"/>
                </a:moveTo>
                <a:cubicBezTo>
                  <a:pt x="15" y="1"/>
                  <a:pt x="0" y="17"/>
                  <a:pt x="0" y="36"/>
                </a:cubicBezTo>
                <a:cubicBezTo>
                  <a:pt x="0" y="45"/>
                  <a:pt x="2" y="52"/>
                  <a:pt x="7" y="58"/>
                </a:cubicBezTo>
                <a:cubicBezTo>
                  <a:pt x="13" y="67"/>
                  <a:pt x="15" y="70"/>
                  <a:pt x="15" y="75"/>
                </a:cubicBezTo>
                <a:cubicBezTo>
                  <a:pt x="15" y="79"/>
                  <a:pt x="18" y="82"/>
                  <a:pt x="22" y="82"/>
                </a:cubicBezTo>
                <a:cubicBezTo>
                  <a:pt x="27" y="82"/>
                  <a:pt x="27" y="82"/>
                  <a:pt x="27" y="82"/>
                </a:cubicBezTo>
                <a:cubicBezTo>
                  <a:pt x="27" y="51"/>
                  <a:pt x="27" y="51"/>
                  <a:pt x="27" y="51"/>
                </a:cubicBezTo>
                <a:cubicBezTo>
                  <a:pt x="21" y="51"/>
                  <a:pt x="21" y="51"/>
                  <a:pt x="21" y="51"/>
                </a:cubicBezTo>
                <a:cubicBezTo>
                  <a:pt x="15" y="51"/>
                  <a:pt x="11" y="46"/>
                  <a:pt x="11" y="41"/>
                </a:cubicBezTo>
                <a:cubicBezTo>
                  <a:pt x="11" y="35"/>
                  <a:pt x="15" y="30"/>
                  <a:pt x="21" y="30"/>
                </a:cubicBezTo>
                <a:cubicBezTo>
                  <a:pt x="27" y="30"/>
                  <a:pt x="32" y="35"/>
                  <a:pt x="32" y="41"/>
                </a:cubicBezTo>
                <a:cubicBezTo>
                  <a:pt x="32" y="42"/>
                  <a:pt x="31" y="44"/>
                  <a:pt x="30" y="46"/>
                </a:cubicBezTo>
                <a:cubicBezTo>
                  <a:pt x="40" y="46"/>
                  <a:pt x="40" y="46"/>
                  <a:pt x="40" y="46"/>
                </a:cubicBezTo>
                <a:cubicBezTo>
                  <a:pt x="39" y="44"/>
                  <a:pt x="39" y="42"/>
                  <a:pt x="39" y="41"/>
                </a:cubicBezTo>
                <a:cubicBezTo>
                  <a:pt x="39" y="35"/>
                  <a:pt x="43" y="30"/>
                  <a:pt x="49" y="30"/>
                </a:cubicBezTo>
                <a:cubicBezTo>
                  <a:pt x="55" y="30"/>
                  <a:pt x="60" y="35"/>
                  <a:pt x="60" y="41"/>
                </a:cubicBezTo>
                <a:cubicBezTo>
                  <a:pt x="60" y="46"/>
                  <a:pt x="55" y="51"/>
                  <a:pt x="49" y="51"/>
                </a:cubicBezTo>
                <a:cubicBezTo>
                  <a:pt x="44" y="51"/>
                  <a:pt x="44" y="51"/>
                  <a:pt x="44" y="51"/>
                </a:cubicBezTo>
                <a:cubicBezTo>
                  <a:pt x="44" y="82"/>
                  <a:pt x="44" y="82"/>
                  <a:pt x="44" y="82"/>
                </a:cubicBezTo>
                <a:cubicBezTo>
                  <a:pt x="48" y="82"/>
                  <a:pt x="48" y="82"/>
                  <a:pt x="48" y="82"/>
                </a:cubicBezTo>
                <a:cubicBezTo>
                  <a:pt x="52" y="82"/>
                  <a:pt x="55" y="79"/>
                  <a:pt x="55" y="75"/>
                </a:cubicBezTo>
                <a:cubicBezTo>
                  <a:pt x="55" y="70"/>
                  <a:pt x="57" y="67"/>
                  <a:pt x="63" y="58"/>
                </a:cubicBezTo>
                <a:cubicBezTo>
                  <a:pt x="68" y="52"/>
                  <a:pt x="71" y="45"/>
                  <a:pt x="71" y="36"/>
                </a:cubicBezTo>
                <a:cubicBezTo>
                  <a:pt x="71" y="17"/>
                  <a:pt x="55" y="1"/>
                  <a:pt x="35" y="0"/>
                </a:cubicBezTo>
                <a:close/>
                <a:moveTo>
                  <a:pt x="16" y="41"/>
                </a:moveTo>
                <a:cubicBezTo>
                  <a:pt x="16" y="43"/>
                  <a:pt x="19" y="46"/>
                  <a:pt x="21" y="46"/>
                </a:cubicBezTo>
                <a:cubicBezTo>
                  <a:pt x="24" y="46"/>
                  <a:pt x="26" y="43"/>
                  <a:pt x="26" y="41"/>
                </a:cubicBezTo>
                <a:cubicBezTo>
                  <a:pt x="26" y="38"/>
                  <a:pt x="24" y="36"/>
                  <a:pt x="21" y="36"/>
                </a:cubicBezTo>
                <a:cubicBezTo>
                  <a:pt x="19" y="36"/>
                  <a:pt x="16" y="38"/>
                  <a:pt x="16" y="41"/>
                </a:cubicBezTo>
                <a:close/>
                <a:moveTo>
                  <a:pt x="54" y="41"/>
                </a:moveTo>
                <a:cubicBezTo>
                  <a:pt x="54" y="38"/>
                  <a:pt x="52" y="36"/>
                  <a:pt x="49" y="36"/>
                </a:cubicBezTo>
                <a:cubicBezTo>
                  <a:pt x="46" y="36"/>
                  <a:pt x="44" y="38"/>
                  <a:pt x="44" y="41"/>
                </a:cubicBezTo>
                <a:cubicBezTo>
                  <a:pt x="44" y="43"/>
                  <a:pt x="46" y="46"/>
                  <a:pt x="49" y="46"/>
                </a:cubicBezTo>
                <a:cubicBezTo>
                  <a:pt x="52" y="46"/>
                  <a:pt x="54" y="43"/>
                  <a:pt x="54" y="41"/>
                </a:cubicBezTo>
                <a:close/>
                <a:moveTo>
                  <a:pt x="52" y="90"/>
                </a:moveTo>
                <a:cubicBezTo>
                  <a:pt x="52" y="89"/>
                  <a:pt x="51" y="88"/>
                  <a:pt x="49" y="88"/>
                </a:cubicBezTo>
                <a:cubicBezTo>
                  <a:pt x="21" y="88"/>
                  <a:pt x="21" y="88"/>
                  <a:pt x="21" y="88"/>
                </a:cubicBezTo>
                <a:cubicBezTo>
                  <a:pt x="20" y="88"/>
                  <a:pt x="18" y="89"/>
                  <a:pt x="18" y="90"/>
                </a:cubicBezTo>
                <a:cubicBezTo>
                  <a:pt x="18" y="92"/>
                  <a:pt x="20" y="93"/>
                  <a:pt x="21" y="93"/>
                </a:cubicBezTo>
                <a:cubicBezTo>
                  <a:pt x="49" y="93"/>
                  <a:pt x="49" y="93"/>
                  <a:pt x="49" y="93"/>
                </a:cubicBezTo>
                <a:cubicBezTo>
                  <a:pt x="51" y="93"/>
                  <a:pt x="52" y="92"/>
                  <a:pt x="52" y="90"/>
                </a:cubicBezTo>
                <a:close/>
                <a:moveTo>
                  <a:pt x="48" y="101"/>
                </a:moveTo>
                <a:cubicBezTo>
                  <a:pt x="48" y="99"/>
                  <a:pt x="47" y="98"/>
                  <a:pt x="46" y="98"/>
                </a:cubicBezTo>
                <a:cubicBezTo>
                  <a:pt x="25" y="98"/>
                  <a:pt x="25" y="98"/>
                  <a:pt x="25" y="98"/>
                </a:cubicBezTo>
                <a:cubicBezTo>
                  <a:pt x="23" y="98"/>
                  <a:pt x="22" y="99"/>
                  <a:pt x="22" y="101"/>
                </a:cubicBezTo>
                <a:cubicBezTo>
                  <a:pt x="22" y="102"/>
                  <a:pt x="23" y="103"/>
                  <a:pt x="25" y="103"/>
                </a:cubicBezTo>
                <a:cubicBezTo>
                  <a:pt x="46" y="103"/>
                  <a:pt x="46" y="103"/>
                  <a:pt x="46" y="103"/>
                </a:cubicBezTo>
                <a:cubicBezTo>
                  <a:pt x="47" y="103"/>
                  <a:pt x="48" y="102"/>
                  <a:pt x="48" y="10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Line 15">
            <a:extLst>
              <a:ext uri="{FF2B5EF4-FFF2-40B4-BE49-F238E27FC236}">
                <a16:creationId xmlns:a16="http://schemas.microsoft.com/office/drawing/2014/main" id="{D62032C8-E7F4-43A6-9BDA-964AB967CD35}"/>
              </a:ext>
            </a:extLst>
          </p:cNvPr>
          <p:cNvSpPr>
            <a:spLocks noChangeShapeType="1"/>
          </p:cNvSpPr>
          <p:nvPr/>
        </p:nvSpPr>
        <p:spPr bwMode="auto">
          <a:xfrm flipH="1">
            <a:off x="3851275" y="3421063"/>
            <a:ext cx="1727200" cy="0"/>
          </a:xfrm>
          <a:prstGeom prst="line">
            <a:avLst/>
          </a:prstGeom>
          <a:noFill/>
          <a:ln w="38100" cap="rnd">
            <a:gradFill flip="none" rotWithShape="1">
              <a:gsLst>
                <a:gs pos="0">
                  <a:schemeClr val="accent4">
                    <a:alpha val="0"/>
                  </a:schemeClr>
                </a:gs>
                <a:gs pos="100000">
                  <a:schemeClr val="accent4"/>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7" name="Oval 17">
            <a:extLst>
              <a:ext uri="{FF2B5EF4-FFF2-40B4-BE49-F238E27FC236}">
                <a16:creationId xmlns:a16="http://schemas.microsoft.com/office/drawing/2014/main" id="{6ABA85C5-97C9-4E06-9325-87FA02CCEEB7}"/>
              </a:ext>
            </a:extLst>
          </p:cNvPr>
          <p:cNvSpPr>
            <a:spLocks noChangeArrowheads="1"/>
          </p:cNvSpPr>
          <p:nvPr/>
        </p:nvSpPr>
        <p:spPr bwMode="auto">
          <a:xfrm>
            <a:off x="3756630" y="3355975"/>
            <a:ext cx="136525" cy="138113"/>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EA04D6C9-C6DA-43B7-A8AF-8DA24C0949E7}"/>
              </a:ext>
            </a:extLst>
          </p:cNvPr>
          <p:cNvSpPr>
            <a:spLocks noChangeArrowheads="1"/>
          </p:cNvSpPr>
          <p:nvPr/>
        </p:nvSpPr>
        <p:spPr bwMode="auto">
          <a:xfrm>
            <a:off x="3503613" y="4176713"/>
            <a:ext cx="136525" cy="138113"/>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Oval 15">
            <a:extLst>
              <a:ext uri="{FF2B5EF4-FFF2-40B4-BE49-F238E27FC236}">
                <a16:creationId xmlns:a16="http://schemas.microsoft.com/office/drawing/2014/main" id="{1D0EFD85-1B38-4DB6-A1FD-7BBA228066CD}"/>
              </a:ext>
            </a:extLst>
          </p:cNvPr>
          <p:cNvSpPr>
            <a:spLocks noChangeArrowheads="1"/>
          </p:cNvSpPr>
          <p:nvPr/>
        </p:nvSpPr>
        <p:spPr bwMode="auto">
          <a:xfrm>
            <a:off x="1554163" y="2373313"/>
            <a:ext cx="2101850" cy="2105025"/>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grpSp>
        <p:nvGrpSpPr>
          <p:cNvPr id="25" name="Group 24">
            <a:extLst>
              <a:ext uri="{FF2B5EF4-FFF2-40B4-BE49-F238E27FC236}">
                <a16:creationId xmlns:a16="http://schemas.microsoft.com/office/drawing/2014/main" id="{62058685-8F36-41C7-977D-21BF73BAE91F}"/>
              </a:ext>
            </a:extLst>
          </p:cNvPr>
          <p:cNvGrpSpPr/>
          <p:nvPr/>
        </p:nvGrpSpPr>
        <p:grpSpPr>
          <a:xfrm>
            <a:off x="1915096" y="3087052"/>
            <a:ext cx="1412304" cy="939167"/>
            <a:chOff x="2514793" y="3071812"/>
            <a:chExt cx="1412304" cy="939167"/>
          </a:xfrm>
        </p:grpSpPr>
        <p:sp>
          <p:nvSpPr>
            <p:cNvPr id="26" name="Text Placeholder 53">
              <a:extLst>
                <a:ext uri="{FF2B5EF4-FFF2-40B4-BE49-F238E27FC236}">
                  <a16:creationId xmlns:a16="http://schemas.microsoft.com/office/drawing/2014/main" id="{99629A7B-0ACD-4C10-B00C-6D8ADC99A247}"/>
                </a:ext>
              </a:extLst>
            </p:cNvPr>
            <p:cNvSpPr txBox="1">
              <a:spLocks/>
            </p:cNvSpPr>
            <p:nvPr/>
          </p:nvSpPr>
          <p:spPr>
            <a:xfrm>
              <a:off x="2514793" y="3335444"/>
              <a:ext cx="1412304"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27" name="Text Placeholder 56">
              <a:extLst>
                <a:ext uri="{FF2B5EF4-FFF2-40B4-BE49-F238E27FC236}">
                  <a16:creationId xmlns:a16="http://schemas.microsoft.com/office/drawing/2014/main" id="{9E20764C-3FA6-4B01-AAA7-24567A90BF7A}"/>
                </a:ext>
              </a:extLst>
            </p:cNvPr>
            <p:cNvSpPr txBox="1">
              <a:spLocks/>
            </p:cNvSpPr>
            <p:nvPr/>
          </p:nvSpPr>
          <p:spPr>
            <a:xfrm>
              <a:off x="2674619" y="3071812"/>
              <a:ext cx="1106806" cy="27940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grpSp>
        <p:nvGrpSpPr>
          <p:cNvPr id="35" name="Group 34">
            <a:extLst>
              <a:ext uri="{FF2B5EF4-FFF2-40B4-BE49-F238E27FC236}">
                <a16:creationId xmlns:a16="http://schemas.microsoft.com/office/drawing/2014/main" id="{D2F87902-F6C9-4BEA-9B17-30E21589A1A8}"/>
              </a:ext>
            </a:extLst>
          </p:cNvPr>
          <p:cNvGrpSpPr/>
          <p:nvPr/>
        </p:nvGrpSpPr>
        <p:grpSpPr>
          <a:xfrm>
            <a:off x="7943851" y="1139746"/>
            <a:ext cx="2300923" cy="787559"/>
            <a:chOff x="8321357" y="896461"/>
            <a:chExt cx="2300923" cy="787559"/>
          </a:xfrm>
        </p:grpSpPr>
        <p:sp>
          <p:nvSpPr>
            <p:cNvPr id="36" name="Text Placeholder 53">
              <a:extLst>
                <a:ext uri="{FF2B5EF4-FFF2-40B4-BE49-F238E27FC236}">
                  <a16:creationId xmlns:a16="http://schemas.microsoft.com/office/drawing/2014/main" id="{47F1D5D7-CC0E-4A1F-99C4-E102CE5ADD9C}"/>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37" name="Text Placeholder 56">
              <a:extLst>
                <a:ext uri="{FF2B5EF4-FFF2-40B4-BE49-F238E27FC236}">
                  <a16:creationId xmlns:a16="http://schemas.microsoft.com/office/drawing/2014/main" id="{172CF3AD-EE1A-4D4C-8593-1C7D1F3CB1E5}"/>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38" name="Group 37">
            <a:extLst>
              <a:ext uri="{FF2B5EF4-FFF2-40B4-BE49-F238E27FC236}">
                <a16:creationId xmlns:a16="http://schemas.microsoft.com/office/drawing/2014/main" id="{FB9229A7-0D41-4436-8D6C-2E0B4B4C8F54}"/>
              </a:ext>
            </a:extLst>
          </p:cNvPr>
          <p:cNvGrpSpPr/>
          <p:nvPr/>
        </p:nvGrpSpPr>
        <p:grpSpPr>
          <a:xfrm>
            <a:off x="7943851" y="3031253"/>
            <a:ext cx="2300923" cy="787559"/>
            <a:chOff x="8321357" y="896461"/>
            <a:chExt cx="2300923" cy="787559"/>
          </a:xfrm>
        </p:grpSpPr>
        <p:sp>
          <p:nvSpPr>
            <p:cNvPr id="39" name="Text Placeholder 53">
              <a:extLst>
                <a:ext uri="{FF2B5EF4-FFF2-40B4-BE49-F238E27FC236}">
                  <a16:creationId xmlns:a16="http://schemas.microsoft.com/office/drawing/2014/main" id="{71C406F4-92A4-4412-A3F9-734433BA7EF6}"/>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0" name="Text Placeholder 56">
              <a:extLst>
                <a:ext uri="{FF2B5EF4-FFF2-40B4-BE49-F238E27FC236}">
                  <a16:creationId xmlns:a16="http://schemas.microsoft.com/office/drawing/2014/main" id="{9DD63942-D62C-4463-88CF-FE3298E7C11E}"/>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grpSp>
        <p:nvGrpSpPr>
          <p:cNvPr id="41" name="Group 40">
            <a:extLst>
              <a:ext uri="{FF2B5EF4-FFF2-40B4-BE49-F238E27FC236}">
                <a16:creationId xmlns:a16="http://schemas.microsoft.com/office/drawing/2014/main" id="{89C1BF9B-DD51-4D57-A800-FAE9AFC8EB05}"/>
              </a:ext>
            </a:extLst>
          </p:cNvPr>
          <p:cNvGrpSpPr/>
          <p:nvPr/>
        </p:nvGrpSpPr>
        <p:grpSpPr>
          <a:xfrm>
            <a:off x="7943851" y="4922759"/>
            <a:ext cx="2300923" cy="787559"/>
            <a:chOff x="8321357" y="896461"/>
            <a:chExt cx="2300923" cy="787559"/>
          </a:xfrm>
        </p:grpSpPr>
        <p:sp>
          <p:nvSpPr>
            <p:cNvPr id="42" name="Text Placeholder 53">
              <a:extLst>
                <a:ext uri="{FF2B5EF4-FFF2-40B4-BE49-F238E27FC236}">
                  <a16:creationId xmlns:a16="http://schemas.microsoft.com/office/drawing/2014/main" id="{061E711F-BA17-419D-AE26-B39E98249433}"/>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3" name="Text Placeholder 56">
              <a:extLst>
                <a:ext uri="{FF2B5EF4-FFF2-40B4-BE49-F238E27FC236}">
                  <a16:creationId xmlns:a16="http://schemas.microsoft.com/office/drawing/2014/main" id="{1F3587DC-4185-45B7-A2E4-71A71FB2ECC9}"/>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sp>
        <p:nvSpPr>
          <p:cNvPr id="31" name="Oval 16">
            <a:extLst>
              <a:ext uri="{FF2B5EF4-FFF2-40B4-BE49-F238E27FC236}">
                <a16:creationId xmlns:a16="http://schemas.microsoft.com/office/drawing/2014/main" id="{D866AC02-2271-46B1-8279-D3D868771CD5}"/>
              </a:ext>
            </a:extLst>
          </p:cNvPr>
          <p:cNvSpPr>
            <a:spLocks noChangeArrowheads="1"/>
          </p:cNvSpPr>
          <p:nvPr/>
        </p:nvSpPr>
        <p:spPr bwMode="auto">
          <a:xfrm>
            <a:off x="3477496" y="2559051"/>
            <a:ext cx="136525" cy="13652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1992378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par>
                                <p:cTn id="8" presetID="6" presetClass="emph" presetSubtype="0" accel="50000" decel="50000" autoRev="1" fill="hold" grpId="1" nodeType="withEffect">
                                  <p:stCondLst>
                                    <p:cond delay="0"/>
                                  </p:stCondLst>
                                  <p:childTnLst>
                                    <p:animScale>
                                      <p:cBhvr>
                                        <p:cTn id="9" dur="500" fill="hold"/>
                                        <p:tgtEl>
                                          <p:spTgt spid="24"/>
                                        </p:tgtEl>
                                      </p:cBhvr>
                                      <p:by x="105000" y="105000"/>
                                    </p:animScale>
                                  </p:childTnLst>
                                </p:cTn>
                              </p:par>
                              <p:par>
                                <p:cTn id="10" presetID="22" presetClass="entr" presetSubtype="8" fill="hold" grpId="0" nodeType="withEffect">
                                  <p:stCondLst>
                                    <p:cond delay="500"/>
                                  </p:stCondLst>
                                  <p:childTnLst>
                                    <p:set>
                                      <p:cBhvr>
                                        <p:cTn id="11" dur="1" fill="hold">
                                          <p:stCondLst>
                                            <p:cond delay="0"/>
                                          </p:stCondLst>
                                        </p:cTn>
                                        <p:tgtEl>
                                          <p:spTgt spid="11"/>
                                        </p:tgtEl>
                                        <p:attrNameLst>
                                          <p:attrName>style.visibility</p:attrName>
                                        </p:attrNameLst>
                                      </p:cBhvr>
                                      <p:to>
                                        <p:strVal val="visible"/>
                                      </p:to>
                                    </p:set>
                                    <p:animEffect transition="in" filter="wipe(left)">
                                      <p:cBhvr>
                                        <p:cTn id="12" dur="1500"/>
                                        <p:tgtEl>
                                          <p:spTgt spid="11"/>
                                        </p:tgtEl>
                                      </p:cBhvr>
                                    </p:animEffect>
                                  </p:childTnLst>
                                </p:cTn>
                              </p:par>
                              <p:par>
                                <p:cTn id="13" presetID="10" presetClass="entr" presetSubtype="0" fill="hold" grpId="0" nodeType="withEffect">
                                  <p:stCondLst>
                                    <p:cond delay="500"/>
                                  </p:stCondLst>
                                  <p:childTnLst>
                                    <p:set>
                                      <p:cBhvr>
                                        <p:cTn id="14" dur="1" fill="hold">
                                          <p:stCondLst>
                                            <p:cond delay="0"/>
                                          </p:stCondLst>
                                        </p:cTn>
                                        <p:tgtEl>
                                          <p:spTgt spid="31"/>
                                        </p:tgtEl>
                                        <p:attrNameLst>
                                          <p:attrName>style.visibility</p:attrName>
                                        </p:attrNameLst>
                                      </p:cBhvr>
                                      <p:to>
                                        <p:strVal val="visible"/>
                                      </p:to>
                                    </p:set>
                                    <p:animEffect transition="in" filter="fade">
                                      <p:cBhvr>
                                        <p:cTn id="15" dur="500"/>
                                        <p:tgtEl>
                                          <p:spTgt spid="31"/>
                                        </p:tgtEl>
                                      </p:cBhvr>
                                    </p:animEffect>
                                  </p:childTnLst>
                                </p:cTn>
                              </p:par>
                              <p:par>
                                <p:cTn id="16" presetID="0" presetClass="path" presetSubtype="0" accel="50000" decel="50000" fill="hold" grpId="1" nodeType="withEffect">
                                  <p:stCondLst>
                                    <p:cond delay="500"/>
                                  </p:stCondLst>
                                  <p:childTnLst>
                                    <p:animMotion origin="layout" path="M 0.00898 -0.01481 L 0.10312 -0.15278 C 0.1039 -0.1537 0.10481 -0.15509 0.10559 -0.15602 C 0.10638 -0.15648 0.10716 -0.15648 0.10781 -0.15717 C 0.10833 -0.15764 0.10859 -0.15833 0.10911 -0.15856 C 0.10924 -0.15879 0.10963 -0.15879 0.11002 -0.15903 C 0.11106 -0.15949 0.1121 -0.15995 0.11302 -0.16041 C 0.11458 -0.16134 0.11367 -0.16111 0.11562 -0.16111 L 0.16692 -0.15972 " pathEditMode="relative" rAng="0" ptsTypes="AAAAAAAAA">
                                      <p:cBhvr>
                                        <p:cTn id="17" dur="1500" fill="hold"/>
                                        <p:tgtEl>
                                          <p:spTgt spid="31"/>
                                        </p:tgtEl>
                                        <p:attrNameLst>
                                          <p:attrName>ppt_x</p:attrName>
                                          <p:attrName>ppt_y</p:attrName>
                                        </p:attrNameLst>
                                      </p:cBhvr>
                                      <p:rCtr x="7891" y="-7338"/>
                                    </p:animMotion>
                                  </p:childTnLst>
                                </p:cTn>
                              </p:par>
                              <p:par>
                                <p:cTn id="18" presetID="22" presetClass="entr" presetSubtype="8" fill="hold" grpId="0" nodeType="withEffect">
                                  <p:stCondLst>
                                    <p:cond delay="500"/>
                                  </p:stCondLst>
                                  <p:childTnLst>
                                    <p:set>
                                      <p:cBhvr>
                                        <p:cTn id="19" dur="1" fill="hold">
                                          <p:stCondLst>
                                            <p:cond delay="0"/>
                                          </p:stCondLst>
                                        </p:cTn>
                                        <p:tgtEl>
                                          <p:spTgt spid="15"/>
                                        </p:tgtEl>
                                        <p:attrNameLst>
                                          <p:attrName>style.visibility</p:attrName>
                                        </p:attrNameLst>
                                      </p:cBhvr>
                                      <p:to>
                                        <p:strVal val="visible"/>
                                      </p:to>
                                    </p:set>
                                    <p:animEffect transition="in" filter="wipe(left)">
                                      <p:cBhvr>
                                        <p:cTn id="20" dur="1500"/>
                                        <p:tgtEl>
                                          <p:spTgt spid="15"/>
                                        </p:tgtEl>
                                      </p:cBhvr>
                                    </p:animEffect>
                                  </p:childTnLst>
                                </p:cTn>
                              </p:par>
                              <p:par>
                                <p:cTn id="21" presetID="10" presetClass="entr" presetSubtype="0" fill="hold" grpId="0" nodeType="withEffect">
                                  <p:stCondLst>
                                    <p:cond delay="50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par>
                                <p:cTn id="24" presetID="42" presetClass="path" presetSubtype="0" accel="50000" decel="50000" fill="hold" grpId="1" nodeType="withEffect">
                                  <p:stCondLst>
                                    <p:cond delay="500"/>
                                  </p:stCondLst>
                                  <p:childTnLst>
                                    <p:animMotion origin="layout" path="M -1.875E-6 4.44444E-6 L 0.14388 -0.00047 " pathEditMode="relative" rAng="0" ptsTypes="AA">
                                      <p:cBhvr>
                                        <p:cTn id="25" dur="1500" fill="hold"/>
                                        <p:tgtEl>
                                          <p:spTgt spid="17"/>
                                        </p:tgtEl>
                                        <p:attrNameLst>
                                          <p:attrName>ppt_x</p:attrName>
                                          <p:attrName>ppt_y</p:attrName>
                                        </p:attrNameLst>
                                      </p:cBhvr>
                                      <p:rCtr x="7187" y="-23"/>
                                    </p:animMotion>
                                  </p:childTnLst>
                                </p:cTn>
                              </p:par>
                              <p:par>
                                <p:cTn id="26" presetID="22" presetClass="entr" presetSubtype="8" fill="hold" grpId="0" nodeType="withEffect">
                                  <p:stCondLst>
                                    <p:cond delay="500"/>
                                  </p:stCondLst>
                                  <p:childTnLst>
                                    <p:set>
                                      <p:cBhvr>
                                        <p:cTn id="27" dur="1" fill="hold">
                                          <p:stCondLst>
                                            <p:cond delay="0"/>
                                          </p:stCondLst>
                                        </p:cTn>
                                        <p:tgtEl>
                                          <p:spTgt spid="10"/>
                                        </p:tgtEl>
                                        <p:attrNameLst>
                                          <p:attrName>style.visibility</p:attrName>
                                        </p:attrNameLst>
                                      </p:cBhvr>
                                      <p:to>
                                        <p:strVal val="visible"/>
                                      </p:to>
                                    </p:set>
                                    <p:animEffect transition="in" filter="wipe(left)">
                                      <p:cBhvr>
                                        <p:cTn id="28" dur="1500"/>
                                        <p:tgtEl>
                                          <p:spTgt spid="1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18"/>
                                        </p:tgtEl>
                                        <p:attrNameLst>
                                          <p:attrName>style.visibility</p:attrName>
                                        </p:attrNameLst>
                                      </p:cBhvr>
                                      <p:to>
                                        <p:strVal val="visible"/>
                                      </p:to>
                                    </p:set>
                                    <p:animEffect transition="in" filter="fade">
                                      <p:cBhvr>
                                        <p:cTn id="31" dur="500"/>
                                        <p:tgtEl>
                                          <p:spTgt spid="18"/>
                                        </p:tgtEl>
                                      </p:cBhvr>
                                    </p:animEffect>
                                  </p:childTnLst>
                                </p:cTn>
                              </p:par>
                              <p:par>
                                <p:cTn id="32" presetID="0" presetClass="path" presetSubtype="0" accel="50000" decel="50000" fill="hold" grpId="1" nodeType="withEffect">
                                  <p:stCondLst>
                                    <p:cond delay="500"/>
                                  </p:stCondLst>
                                  <p:childTnLst>
                                    <p:animMotion origin="layout" path="M -0.00026 -0.00046 L 0.09609 0.14491 L 0.09557 0.14491 C 0.09739 0.14699 0.09909 0.15 0.1013 0.15139 L 0.10443 0.15324 C 0.10534 0.15371 0.10703 0.15486 0.10807 0.15509 C 0.10898 0.15509 0.11016 0.15509 0.1112 0.15509 L 0.16536 0.15602 " pathEditMode="relative" ptsTypes="AAAAAAAA">
                                      <p:cBhvr>
                                        <p:cTn id="33" dur="1500" fill="hold"/>
                                        <p:tgtEl>
                                          <p:spTgt spid="18"/>
                                        </p:tgtEl>
                                        <p:attrNameLst>
                                          <p:attrName>ppt_x</p:attrName>
                                          <p:attrName>ppt_y</p:attrName>
                                        </p:attrNameLst>
                                      </p:cBhvr>
                                    </p:animMotion>
                                  </p:childTnLst>
                                </p:cTn>
                              </p:par>
                              <p:par>
                                <p:cTn id="34" presetID="10" presetClass="entr" presetSubtype="0" fill="hold" grpId="0" nodeType="withEffect">
                                  <p:stCondLst>
                                    <p:cond delay="1750"/>
                                  </p:stCondLst>
                                  <p:childTnLst>
                                    <p:set>
                                      <p:cBhvr>
                                        <p:cTn id="35" dur="1" fill="hold">
                                          <p:stCondLst>
                                            <p:cond delay="0"/>
                                          </p:stCondLst>
                                        </p:cTn>
                                        <p:tgtEl>
                                          <p:spTgt spid="6"/>
                                        </p:tgtEl>
                                        <p:attrNameLst>
                                          <p:attrName>style.visibility</p:attrName>
                                        </p:attrNameLst>
                                      </p:cBhvr>
                                      <p:to>
                                        <p:strVal val="visible"/>
                                      </p:to>
                                    </p:set>
                                    <p:animEffect transition="in" filter="fade">
                                      <p:cBhvr>
                                        <p:cTn id="36" dur="500"/>
                                        <p:tgtEl>
                                          <p:spTgt spid="6"/>
                                        </p:tgtEl>
                                      </p:cBhvr>
                                    </p:animEffect>
                                  </p:childTnLst>
                                </p:cTn>
                              </p:par>
                              <p:par>
                                <p:cTn id="37" presetID="6" presetClass="emph" presetSubtype="0" accel="50000" decel="50000" autoRev="1" fill="hold" grpId="1" nodeType="withEffect">
                                  <p:stCondLst>
                                    <p:cond delay="1750"/>
                                  </p:stCondLst>
                                  <p:childTnLst>
                                    <p:animScale>
                                      <p:cBhvr>
                                        <p:cTn id="38" dur="500" fill="hold"/>
                                        <p:tgtEl>
                                          <p:spTgt spid="6"/>
                                        </p:tgtEl>
                                      </p:cBhvr>
                                      <p:by x="105000" y="105000"/>
                                    </p:animScale>
                                  </p:childTnLst>
                                </p:cTn>
                              </p:par>
                              <p:par>
                                <p:cTn id="39" presetID="10" presetClass="entr" presetSubtype="0" fill="hold" grpId="0" nodeType="withEffect">
                                  <p:stCondLst>
                                    <p:cond delay="1750"/>
                                  </p:stCondLst>
                                  <p:childTnLst>
                                    <p:set>
                                      <p:cBhvr>
                                        <p:cTn id="40" dur="1" fill="hold">
                                          <p:stCondLst>
                                            <p:cond delay="0"/>
                                          </p:stCondLst>
                                        </p:cTn>
                                        <p:tgtEl>
                                          <p:spTgt spid="8"/>
                                        </p:tgtEl>
                                        <p:attrNameLst>
                                          <p:attrName>style.visibility</p:attrName>
                                        </p:attrNameLst>
                                      </p:cBhvr>
                                      <p:to>
                                        <p:strVal val="visible"/>
                                      </p:to>
                                    </p:set>
                                    <p:animEffect transition="in" filter="fade">
                                      <p:cBhvr>
                                        <p:cTn id="41" dur="500"/>
                                        <p:tgtEl>
                                          <p:spTgt spid="8"/>
                                        </p:tgtEl>
                                      </p:cBhvr>
                                    </p:animEffect>
                                  </p:childTnLst>
                                </p:cTn>
                              </p:par>
                              <p:par>
                                <p:cTn id="42" presetID="6" presetClass="emph" presetSubtype="0" accel="50000" decel="50000" autoRev="1" fill="hold" grpId="1" nodeType="withEffect">
                                  <p:stCondLst>
                                    <p:cond delay="1750"/>
                                  </p:stCondLst>
                                  <p:childTnLst>
                                    <p:animScale>
                                      <p:cBhvr>
                                        <p:cTn id="43" dur="500" fill="hold"/>
                                        <p:tgtEl>
                                          <p:spTgt spid="8"/>
                                        </p:tgtEl>
                                      </p:cBhvr>
                                      <p:by x="105000" y="105000"/>
                                    </p:animScale>
                                  </p:childTnLst>
                                </p:cTn>
                              </p:par>
                              <p:par>
                                <p:cTn id="44" presetID="10" presetClass="entr" presetSubtype="0" fill="hold" grpId="0" nodeType="withEffect">
                                  <p:stCondLst>
                                    <p:cond delay="175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par>
                                <p:cTn id="47" presetID="6" presetClass="emph" presetSubtype="0" accel="50000" decel="50000" autoRev="1" fill="hold" grpId="1" nodeType="withEffect">
                                  <p:stCondLst>
                                    <p:cond delay="1750"/>
                                  </p:stCondLst>
                                  <p:childTnLst>
                                    <p:animScale>
                                      <p:cBhvr>
                                        <p:cTn id="48" dur="500" fill="hold"/>
                                        <p:tgtEl>
                                          <p:spTgt spid="7"/>
                                        </p:tgtEl>
                                      </p:cBhvr>
                                      <p:by x="105000" y="105000"/>
                                    </p:animScale>
                                  </p:childTnLst>
                                </p:cTn>
                              </p:par>
                              <p:par>
                                <p:cTn id="49" presetID="10" presetClass="entr" presetSubtype="0" fill="hold" grpId="0" nodeType="withEffect">
                                  <p:stCondLst>
                                    <p:cond delay="225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500"/>
                                        <p:tgtEl>
                                          <p:spTgt spid="13"/>
                                        </p:tgtEl>
                                      </p:cBhvr>
                                    </p:animEffect>
                                  </p:childTnLst>
                                </p:cTn>
                              </p:par>
                              <p:par>
                                <p:cTn id="52" presetID="10" presetClass="entr" presetSubtype="0" fill="hold" grpId="0" nodeType="withEffect">
                                  <p:stCondLst>
                                    <p:cond delay="2250"/>
                                  </p:stCondLst>
                                  <p:childTnLst>
                                    <p:set>
                                      <p:cBhvr>
                                        <p:cTn id="53" dur="1" fill="hold">
                                          <p:stCondLst>
                                            <p:cond delay="0"/>
                                          </p:stCondLst>
                                        </p:cTn>
                                        <p:tgtEl>
                                          <p:spTgt spid="14"/>
                                        </p:tgtEl>
                                        <p:attrNameLst>
                                          <p:attrName>style.visibility</p:attrName>
                                        </p:attrNameLst>
                                      </p:cBhvr>
                                      <p:to>
                                        <p:strVal val="visible"/>
                                      </p:to>
                                    </p:set>
                                    <p:animEffect transition="in" filter="fade">
                                      <p:cBhvr>
                                        <p:cTn id="54" dur="500"/>
                                        <p:tgtEl>
                                          <p:spTgt spid="14"/>
                                        </p:tgtEl>
                                      </p:cBhvr>
                                    </p:animEffect>
                                  </p:childTnLst>
                                </p:cTn>
                              </p:par>
                              <p:par>
                                <p:cTn id="55" presetID="10" presetClass="entr" presetSubtype="0" fill="hold" grpId="0" nodeType="withEffect">
                                  <p:stCondLst>
                                    <p:cond delay="2250"/>
                                  </p:stCondLst>
                                  <p:childTnLst>
                                    <p:set>
                                      <p:cBhvr>
                                        <p:cTn id="56" dur="1" fill="hold">
                                          <p:stCondLst>
                                            <p:cond delay="0"/>
                                          </p:stCondLst>
                                        </p:cTn>
                                        <p:tgtEl>
                                          <p:spTgt spid="12"/>
                                        </p:tgtEl>
                                        <p:attrNameLst>
                                          <p:attrName>style.visibility</p:attrName>
                                        </p:attrNameLst>
                                      </p:cBhvr>
                                      <p:to>
                                        <p:strVal val="visible"/>
                                      </p:to>
                                    </p:set>
                                    <p:animEffect transition="in" filter="fade">
                                      <p:cBhvr>
                                        <p:cTn id="57" dur="500"/>
                                        <p:tgtEl>
                                          <p:spTgt spid="12"/>
                                        </p:tgtEl>
                                      </p:cBhvr>
                                    </p:animEffect>
                                  </p:childTnLst>
                                </p:cTn>
                              </p:par>
                              <p:par>
                                <p:cTn id="58" presetID="2" presetClass="entr" presetSubtype="2" decel="100000" fill="hold" nodeType="withEffect">
                                  <p:stCondLst>
                                    <p:cond delay="2500"/>
                                  </p:stCondLst>
                                  <p:childTnLst>
                                    <p:set>
                                      <p:cBhvr>
                                        <p:cTn id="59" dur="1" fill="hold">
                                          <p:stCondLst>
                                            <p:cond delay="0"/>
                                          </p:stCondLst>
                                        </p:cTn>
                                        <p:tgtEl>
                                          <p:spTgt spid="35"/>
                                        </p:tgtEl>
                                        <p:attrNameLst>
                                          <p:attrName>style.visibility</p:attrName>
                                        </p:attrNameLst>
                                      </p:cBhvr>
                                      <p:to>
                                        <p:strVal val="visible"/>
                                      </p:to>
                                    </p:set>
                                    <p:anim calcmode="lin" valueType="num">
                                      <p:cBhvr additive="base">
                                        <p:cTn id="60" dur="1000" fill="hold"/>
                                        <p:tgtEl>
                                          <p:spTgt spid="35"/>
                                        </p:tgtEl>
                                        <p:attrNameLst>
                                          <p:attrName>ppt_x</p:attrName>
                                        </p:attrNameLst>
                                      </p:cBhvr>
                                      <p:tavLst>
                                        <p:tav tm="0">
                                          <p:val>
                                            <p:strVal val="1+#ppt_w/2"/>
                                          </p:val>
                                        </p:tav>
                                        <p:tav tm="100000">
                                          <p:val>
                                            <p:strVal val="#ppt_x"/>
                                          </p:val>
                                        </p:tav>
                                      </p:tavLst>
                                    </p:anim>
                                    <p:anim calcmode="lin" valueType="num">
                                      <p:cBhvr additive="base">
                                        <p:cTn id="61" dur="1000" fill="hold"/>
                                        <p:tgtEl>
                                          <p:spTgt spid="35"/>
                                        </p:tgtEl>
                                        <p:attrNameLst>
                                          <p:attrName>ppt_y</p:attrName>
                                        </p:attrNameLst>
                                      </p:cBhvr>
                                      <p:tavLst>
                                        <p:tav tm="0">
                                          <p:val>
                                            <p:strVal val="#ppt_y"/>
                                          </p:val>
                                        </p:tav>
                                        <p:tav tm="100000">
                                          <p:val>
                                            <p:strVal val="#ppt_y"/>
                                          </p:val>
                                        </p:tav>
                                      </p:tavLst>
                                    </p:anim>
                                  </p:childTnLst>
                                </p:cTn>
                              </p:par>
                              <p:par>
                                <p:cTn id="62" presetID="2" presetClass="entr" presetSubtype="2" decel="100000" fill="hold" nodeType="withEffect">
                                  <p:stCondLst>
                                    <p:cond delay="2500"/>
                                  </p:stCondLst>
                                  <p:childTnLst>
                                    <p:set>
                                      <p:cBhvr>
                                        <p:cTn id="63" dur="1" fill="hold">
                                          <p:stCondLst>
                                            <p:cond delay="0"/>
                                          </p:stCondLst>
                                        </p:cTn>
                                        <p:tgtEl>
                                          <p:spTgt spid="38"/>
                                        </p:tgtEl>
                                        <p:attrNameLst>
                                          <p:attrName>style.visibility</p:attrName>
                                        </p:attrNameLst>
                                      </p:cBhvr>
                                      <p:to>
                                        <p:strVal val="visible"/>
                                      </p:to>
                                    </p:set>
                                    <p:anim calcmode="lin" valueType="num">
                                      <p:cBhvr additive="base">
                                        <p:cTn id="64" dur="1000" fill="hold"/>
                                        <p:tgtEl>
                                          <p:spTgt spid="38"/>
                                        </p:tgtEl>
                                        <p:attrNameLst>
                                          <p:attrName>ppt_x</p:attrName>
                                        </p:attrNameLst>
                                      </p:cBhvr>
                                      <p:tavLst>
                                        <p:tav tm="0">
                                          <p:val>
                                            <p:strVal val="1+#ppt_w/2"/>
                                          </p:val>
                                        </p:tav>
                                        <p:tav tm="100000">
                                          <p:val>
                                            <p:strVal val="#ppt_x"/>
                                          </p:val>
                                        </p:tav>
                                      </p:tavLst>
                                    </p:anim>
                                    <p:anim calcmode="lin" valueType="num">
                                      <p:cBhvr additive="base">
                                        <p:cTn id="65" dur="1000" fill="hold"/>
                                        <p:tgtEl>
                                          <p:spTgt spid="38"/>
                                        </p:tgtEl>
                                        <p:attrNameLst>
                                          <p:attrName>ppt_y</p:attrName>
                                        </p:attrNameLst>
                                      </p:cBhvr>
                                      <p:tavLst>
                                        <p:tav tm="0">
                                          <p:val>
                                            <p:strVal val="#ppt_y"/>
                                          </p:val>
                                        </p:tav>
                                        <p:tav tm="100000">
                                          <p:val>
                                            <p:strVal val="#ppt_y"/>
                                          </p:val>
                                        </p:tav>
                                      </p:tavLst>
                                    </p:anim>
                                  </p:childTnLst>
                                </p:cTn>
                              </p:par>
                              <p:par>
                                <p:cTn id="66" presetID="2" presetClass="entr" presetSubtype="2" decel="100000" fill="hold" nodeType="withEffect">
                                  <p:stCondLst>
                                    <p:cond delay="2500"/>
                                  </p:stCondLst>
                                  <p:childTnLst>
                                    <p:set>
                                      <p:cBhvr>
                                        <p:cTn id="67" dur="1" fill="hold">
                                          <p:stCondLst>
                                            <p:cond delay="0"/>
                                          </p:stCondLst>
                                        </p:cTn>
                                        <p:tgtEl>
                                          <p:spTgt spid="41"/>
                                        </p:tgtEl>
                                        <p:attrNameLst>
                                          <p:attrName>style.visibility</p:attrName>
                                        </p:attrNameLst>
                                      </p:cBhvr>
                                      <p:to>
                                        <p:strVal val="visible"/>
                                      </p:to>
                                    </p:set>
                                    <p:anim calcmode="lin" valueType="num">
                                      <p:cBhvr additive="base">
                                        <p:cTn id="68" dur="1000" fill="hold"/>
                                        <p:tgtEl>
                                          <p:spTgt spid="41"/>
                                        </p:tgtEl>
                                        <p:attrNameLst>
                                          <p:attrName>ppt_x</p:attrName>
                                        </p:attrNameLst>
                                      </p:cBhvr>
                                      <p:tavLst>
                                        <p:tav tm="0">
                                          <p:val>
                                            <p:strVal val="1+#ppt_w/2"/>
                                          </p:val>
                                        </p:tav>
                                        <p:tav tm="100000">
                                          <p:val>
                                            <p:strVal val="#ppt_x"/>
                                          </p:val>
                                        </p:tav>
                                      </p:tavLst>
                                    </p:anim>
                                    <p:anim calcmode="lin" valueType="num">
                                      <p:cBhvr additive="base">
                                        <p:cTn id="69" dur="1000" fill="hold"/>
                                        <p:tgtEl>
                                          <p:spTgt spid="41"/>
                                        </p:tgtEl>
                                        <p:attrNameLst>
                                          <p:attrName>ppt_y</p:attrName>
                                        </p:attrNameLst>
                                      </p:cBhvr>
                                      <p:tavLst>
                                        <p:tav tm="0">
                                          <p:val>
                                            <p:strVal val="#ppt_y"/>
                                          </p:val>
                                        </p:tav>
                                        <p:tav tm="100000">
                                          <p:val>
                                            <p:strVal val="#ppt_y"/>
                                          </p:val>
                                        </p:tav>
                                      </p:tavLst>
                                    </p:anim>
                                  </p:childTnLst>
                                </p:cTn>
                              </p:par>
                              <p:par>
                                <p:cTn id="70" presetID="10" presetClass="entr" presetSubtype="0" fill="hold" nodeType="withEffect">
                                  <p:stCondLst>
                                    <p:cond delay="500"/>
                                  </p:stCondLst>
                                  <p:childTnLst>
                                    <p:set>
                                      <p:cBhvr>
                                        <p:cTn id="71" dur="1" fill="hold">
                                          <p:stCondLst>
                                            <p:cond delay="0"/>
                                          </p:stCondLst>
                                        </p:cTn>
                                        <p:tgtEl>
                                          <p:spTgt spid="25"/>
                                        </p:tgtEl>
                                        <p:attrNameLst>
                                          <p:attrName>style.visibility</p:attrName>
                                        </p:attrNameLst>
                                      </p:cBhvr>
                                      <p:to>
                                        <p:strVal val="visible"/>
                                      </p:to>
                                    </p:set>
                                    <p:animEffect transition="in" filter="fade">
                                      <p:cBhvr>
                                        <p:cTn id="7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10" grpId="0" animBg="1"/>
      <p:bldP spid="11" grpId="0" animBg="1"/>
      <p:bldP spid="12" grpId="0" animBg="1"/>
      <p:bldP spid="13" grpId="0" animBg="1"/>
      <p:bldP spid="14" grpId="0" animBg="1"/>
      <p:bldP spid="15" grpId="0" animBg="1"/>
      <p:bldP spid="17" grpId="0" animBg="1"/>
      <p:bldP spid="17" grpId="1" animBg="1"/>
      <p:bldP spid="18" grpId="0" animBg="1"/>
      <p:bldP spid="18" grpId="1" animBg="1"/>
      <p:bldP spid="24" grpId="0" animBg="1"/>
      <p:bldP spid="24" grpId="1" animBg="1"/>
      <p:bldP spid="31" grpId="0" animBg="1"/>
      <p:bldP spid="31" grpId="1"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EDD131B-76D1-4FF4-AD04-BA0CBDD35806}"/>
              </a:ext>
            </a:extLst>
          </p:cNvPr>
          <p:cNvGrpSpPr/>
          <p:nvPr/>
        </p:nvGrpSpPr>
        <p:grpSpPr>
          <a:xfrm>
            <a:off x="3530600" y="1384300"/>
            <a:ext cx="2311400" cy="1174751"/>
            <a:chOff x="3530600" y="1384300"/>
            <a:chExt cx="2311400" cy="1174751"/>
          </a:xfrm>
        </p:grpSpPr>
        <p:sp>
          <p:nvSpPr>
            <p:cNvPr id="6" name="Freeform 6">
              <a:extLst>
                <a:ext uri="{FF2B5EF4-FFF2-40B4-BE49-F238E27FC236}">
                  <a16:creationId xmlns:a16="http://schemas.microsoft.com/office/drawing/2014/main" id="{84292B77-155B-4DD4-9F63-0407C81CE8F8}"/>
                </a:ext>
              </a:extLst>
            </p:cNvPr>
            <p:cNvSpPr>
              <a:spLocks/>
            </p:cNvSpPr>
            <p:nvPr/>
          </p:nvSpPr>
          <p:spPr bwMode="auto">
            <a:xfrm>
              <a:off x="3530600" y="1446213"/>
              <a:ext cx="2251075" cy="1112838"/>
            </a:xfrm>
            <a:custGeom>
              <a:avLst/>
              <a:gdLst>
                <a:gd name="T0" fmla="*/ 0 w 591"/>
                <a:gd name="T1" fmla="*/ 292 h 292"/>
                <a:gd name="T2" fmla="*/ 323 w 591"/>
                <a:gd name="T3" fmla="*/ 23 h 292"/>
                <a:gd name="T4" fmla="*/ 387 w 591"/>
                <a:gd name="T5" fmla="*/ 0 h 292"/>
                <a:gd name="T6" fmla="*/ 591 w 591"/>
                <a:gd name="T7" fmla="*/ 0 h 292"/>
              </a:gdLst>
              <a:ahLst/>
              <a:cxnLst>
                <a:cxn ang="0">
                  <a:pos x="T0" y="T1"/>
                </a:cxn>
                <a:cxn ang="0">
                  <a:pos x="T2" y="T3"/>
                </a:cxn>
                <a:cxn ang="0">
                  <a:pos x="T4" y="T5"/>
                </a:cxn>
                <a:cxn ang="0">
                  <a:pos x="T6" y="T7"/>
                </a:cxn>
              </a:cxnLst>
              <a:rect l="0" t="0" r="r" b="b"/>
              <a:pathLst>
                <a:path w="591" h="292">
                  <a:moveTo>
                    <a:pt x="0" y="292"/>
                  </a:moveTo>
                  <a:cubicBezTo>
                    <a:pt x="323" y="23"/>
                    <a:pt x="323" y="23"/>
                    <a:pt x="323" y="23"/>
                  </a:cubicBezTo>
                  <a:cubicBezTo>
                    <a:pt x="341" y="8"/>
                    <a:pt x="364" y="0"/>
                    <a:pt x="387" y="0"/>
                  </a:cubicBezTo>
                  <a:cubicBezTo>
                    <a:pt x="591" y="0"/>
                    <a:pt x="591" y="0"/>
                    <a:pt x="591" y="0"/>
                  </a:cubicBezTo>
                </a:path>
              </a:pathLst>
            </a:custGeom>
            <a:noFill/>
            <a:ln w="38100" cap="rnd">
              <a:gradFill flip="none" rotWithShape="1">
                <a:gsLst>
                  <a:gs pos="100000">
                    <a:schemeClr val="accent3">
                      <a:alpha val="0"/>
                    </a:schemeClr>
                  </a:gs>
                  <a:gs pos="0">
                    <a:schemeClr val="accent3"/>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Oval 10">
              <a:extLst>
                <a:ext uri="{FF2B5EF4-FFF2-40B4-BE49-F238E27FC236}">
                  <a16:creationId xmlns:a16="http://schemas.microsoft.com/office/drawing/2014/main" id="{AE380DCC-2116-4A3A-B9C4-4952103B421A}"/>
                </a:ext>
              </a:extLst>
            </p:cNvPr>
            <p:cNvSpPr>
              <a:spLocks noChangeArrowheads="1"/>
            </p:cNvSpPr>
            <p:nvPr/>
          </p:nvSpPr>
          <p:spPr bwMode="auto">
            <a:xfrm>
              <a:off x="5721350" y="1384300"/>
              <a:ext cx="120650" cy="122238"/>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85417103-705B-445E-AD54-C1D0C7D54153}"/>
              </a:ext>
            </a:extLst>
          </p:cNvPr>
          <p:cNvGrpSpPr/>
          <p:nvPr/>
        </p:nvGrpSpPr>
        <p:grpSpPr>
          <a:xfrm>
            <a:off x="3794125" y="2711450"/>
            <a:ext cx="2047875" cy="358776"/>
            <a:chOff x="3794125" y="2711450"/>
            <a:chExt cx="2047875" cy="358776"/>
          </a:xfrm>
        </p:grpSpPr>
        <p:sp>
          <p:nvSpPr>
            <p:cNvPr id="8" name="Freeform 8">
              <a:extLst>
                <a:ext uri="{FF2B5EF4-FFF2-40B4-BE49-F238E27FC236}">
                  <a16:creationId xmlns:a16="http://schemas.microsoft.com/office/drawing/2014/main" id="{60FF7450-F348-4718-B812-0108517A3EFF}"/>
                </a:ext>
              </a:extLst>
            </p:cNvPr>
            <p:cNvSpPr>
              <a:spLocks/>
            </p:cNvSpPr>
            <p:nvPr/>
          </p:nvSpPr>
          <p:spPr bwMode="auto">
            <a:xfrm>
              <a:off x="3794125" y="2773363"/>
              <a:ext cx="1987550" cy="296863"/>
            </a:xfrm>
            <a:custGeom>
              <a:avLst/>
              <a:gdLst>
                <a:gd name="T0" fmla="*/ 0 w 522"/>
                <a:gd name="T1" fmla="*/ 78 h 78"/>
                <a:gd name="T2" fmla="*/ 268 w 522"/>
                <a:gd name="T3" fmla="*/ 4 h 78"/>
                <a:gd name="T4" fmla="*/ 295 w 522"/>
                <a:gd name="T5" fmla="*/ 0 h 78"/>
                <a:gd name="T6" fmla="*/ 522 w 522"/>
                <a:gd name="T7" fmla="*/ 0 h 78"/>
              </a:gdLst>
              <a:ahLst/>
              <a:cxnLst>
                <a:cxn ang="0">
                  <a:pos x="T0" y="T1"/>
                </a:cxn>
                <a:cxn ang="0">
                  <a:pos x="T2" y="T3"/>
                </a:cxn>
                <a:cxn ang="0">
                  <a:pos x="T4" y="T5"/>
                </a:cxn>
                <a:cxn ang="0">
                  <a:pos x="T6" y="T7"/>
                </a:cxn>
              </a:cxnLst>
              <a:rect l="0" t="0" r="r" b="b"/>
              <a:pathLst>
                <a:path w="522" h="78">
                  <a:moveTo>
                    <a:pt x="0" y="78"/>
                  </a:moveTo>
                  <a:cubicBezTo>
                    <a:pt x="268" y="4"/>
                    <a:pt x="268" y="4"/>
                    <a:pt x="268" y="4"/>
                  </a:cubicBezTo>
                  <a:cubicBezTo>
                    <a:pt x="277" y="1"/>
                    <a:pt x="286" y="0"/>
                    <a:pt x="295" y="0"/>
                  </a:cubicBezTo>
                  <a:cubicBezTo>
                    <a:pt x="522" y="0"/>
                    <a:pt x="522" y="0"/>
                    <a:pt x="522" y="0"/>
                  </a:cubicBezTo>
                </a:path>
              </a:pathLst>
            </a:custGeom>
            <a:noFill/>
            <a:ln w="38100" cap="rnd">
              <a:gradFill flip="none" rotWithShape="1">
                <a:gsLst>
                  <a:gs pos="100000">
                    <a:schemeClr val="accent4">
                      <a:alpha val="0"/>
                    </a:schemeClr>
                  </a:gs>
                  <a:gs pos="0">
                    <a:schemeClr val="accent4"/>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Oval 11">
              <a:extLst>
                <a:ext uri="{FF2B5EF4-FFF2-40B4-BE49-F238E27FC236}">
                  <a16:creationId xmlns:a16="http://schemas.microsoft.com/office/drawing/2014/main" id="{CB0A5C9D-DA07-4660-A30D-B75A5AF5A48B}"/>
                </a:ext>
              </a:extLst>
            </p:cNvPr>
            <p:cNvSpPr>
              <a:spLocks noChangeArrowheads="1"/>
            </p:cNvSpPr>
            <p:nvPr/>
          </p:nvSpPr>
          <p:spPr bwMode="auto">
            <a:xfrm>
              <a:off x="5721350" y="2711450"/>
              <a:ext cx="120650" cy="12223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0FDC65F9-B69E-4072-A747-02B8B0E0580B}"/>
              </a:ext>
            </a:extLst>
          </p:cNvPr>
          <p:cNvGrpSpPr/>
          <p:nvPr/>
        </p:nvGrpSpPr>
        <p:grpSpPr>
          <a:xfrm>
            <a:off x="3794125" y="3802063"/>
            <a:ext cx="2047875" cy="358775"/>
            <a:chOff x="3794125" y="3802063"/>
            <a:chExt cx="2047875" cy="358775"/>
          </a:xfrm>
        </p:grpSpPr>
        <p:sp>
          <p:nvSpPr>
            <p:cNvPr id="9" name="Freeform 9">
              <a:extLst>
                <a:ext uri="{FF2B5EF4-FFF2-40B4-BE49-F238E27FC236}">
                  <a16:creationId xmlns:a16="http://schemas.microsoft.com/office/drawing/2014/main" id="{303660BD-1863-4AA3-A971-52E0426370A7}"/>
                </a:ext>
              </a:extLst>
            </p:cNvPr>
            <p:cNvSpPr>
              <a:spLocks/>
            </p:cNvSpPr>
            <p:nvPr/>
          </p:nvSpPr>
          <p:spPr bwMode="auto">
            <a:xfrm>
              <a:off x="3794125" y="3802063"/>
              <a:ext cx="1987550" cy="296863"/>
            </a:xfrm>
            <a:custGeom>
              <a:avLst/>
              <a:gdLst>
                <a:gd name="T0" fmla="*/ 0 w 522"/>
                <a:gd name="T1" fmla="*/ 0 h 78"/>
                <a:gd name="T2" fmla="*/ 268 w 522"/>
                <a:gd name="T3" fmla="*/ 74 h 78"/>
                <a:gd name="T4" fmla="*/ 295 w 522"/>
                <a:gd name="T5" fmla="*/ 78 h 78"/>
                <a:gd name="T6" fmla="*/ 522 w 522"/>
                <a:gd name="T7" fmla="*/ 78 h 78"/>
              </a:gdLst>
              <a:ahLst/>
              <a:cxnLst>
                <a:cxn ang="0">
                  <a:pos x="T0" y="T1"/>
                </a:cxn>
                <a:cxn ang="0">
                  <a:pos x="T2" y="T3"/>
                </a:cxn>
                <a:cxn ang="0">
                  <a:pos x="T4" y="T5"/>
                </a:cxn>
                <a:cxn ang="0">
                  <a:pos x="T6" y="T7"/>
                </a:cxn>
              </a:cxnLst>
              <a:rect l="0" t="0" r="r" b="b"/>
              <a:pathLst>
                <a:path w="522" h="78">
                  <a:moveTo>
                    <a:pt x="0" y="0"/>
                  </a:moveTo>
                  <a:cubicBezTo>
                    <a:pt x="268" y="74"/>
                    <a:pt x="268" y="74"/>
                    <a:pt x="268" y="74"/>
                  </a:cubicBezTo>
                  <a:cubicBezTo>
                    <a:pt x="277" y="77"/>
                    <a:pt x="286" y="78"/>
                    <a:pt x="295" y="78"/>
                  </a:cubicBezTo>
                  <a:cubicBezTo>
                    <a:pt x="522" y="78"/>
                    <a:pt x="522" y="78"/>
                    <a:pt x="522" y="78"/>
                  </a:cubicBezTo>
                </a:path>
              </a:pathLst>
            </a:custGeom>
            <a:noFill/>
            <a:ln w="38100" cap="rnd">
              <a:gradFill flip="none" rotWithShape="1">
                <a:gsLst>
                  <a:gs pos="100000">
                    <a:schemeClr val="accent2">
                      <a:alpha val="0"/>
                    </a:schemeClr>
                  </a:gs>
                  <a:gs pos="0">
                    <a:schemeClr val="accent2"/>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Oval 12">
              <a:extLst>
                <a:ext uri="{FF2B5EF4-FFF2-40B4-BE49-F238E27FC236}">
                  <a16:creationId xmlns:a16="http://schemas.microsoft.com/office/drawing/2014/main" id="{4DC30264-902A-40A3-93D5-F8A45FB027EB}"/>
                </a:ext>
              </a:extLst>
            </p:cNvPr>
            <p:cNvSpPr>
              <a:spLocks noChangeArrowheads="1"/>
            </p:cNvSpPr>
            <p:nvPr/>
          </p:nvSpPr>
          <p:spPr bwMode="auto">
            <a:xfrm>
              <a:off x="5721350" y="4038600"/>
              <a:ext cx="120650" cy="12223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2936796B-302E-4C4D-8A4A-461CEEF1A738}"/>
              </a:ext>
            </a:extLst>
          </p:cNvPr>
          <p:cNvGrpSpPr/>
          <p:nvPr/>
        </p:nvGrpSpPr>
        <p:grpSpPr>
          <a:xfrm>
            <a:off x="3530600" y="4313238"/>
            <a:ext cx="2311400" cy="1174750"/>
            <a:chOff x="3530600" y="4313238"/>
            <a:chExt cx="2311400" cy="1174750"/>
          </a:xfrm>
        </p:grpSpPr>
        <p:sp>
          <p:nvSpPr>
            <p:cNvPr id="7" name="Freeform 7">
              <a:extLst>
                <a:ext uri="{FF2B5EF4-FFF2-40B4-BE49-F238E27FC236}">
                  <a16:creationId xmlns:a16="http://schemas.microsoft.com/office/drawing/2014/main" id="{CBAF977E-690B-43AA-8939-D8AA5FC7E05C}"/>
                </a:ext>
              </a:extLst>
            </p:cNvPr>
            <p:cNvSpPr>
              <a:spLocks/>
            </p:cNvSpPr>
            <p:nvPr/>
          </p:nvSpPr>
          <p:spPr bwMode="auto">
            <a:xfrm>
              <a:off x="3530600" y="4313238"/>
              <a:ext cx="2251075" cy="1112838"/>
            </a:xfrm>
            <a:custGeom>
              <a:avLst/>
              <a:gdLst>
                <a:gd name="T0" fmla="*/ 0 w 591"/>
                <a:gd name="T1" fmla="*/ 0 h 292"/>
                <a:gd name="T2" fmla="*/ 323 w 591"/>
                <a:gd name="T3" fmla="*/ 269 h 292"/>
                <a:gd name="T4" fmla="*/ 387 w 591"/>
                <a:gd name="T5" fmla="*/ 292 h 292"/>
                <a:gd name="T6" fmla="*/ 591 w 591"/>
                <a:gd name="T7" fmla="*/ 292 h 292"/>
              </a:gdLst>
              <a:ahLst/>
              <a:cxnLst>
                <a:cxn ang="0">
                  <a:pos x="T0" y="T1"/>
                </a:cxn>
                <a:cxn ang="0">
                  <a:pos x="T2" y="T3"/>
                </a:cxn>
                <a:cxn ang="0">
                  <a:pos x="T4" y="T5"/>
                </a:cxn>
                <a:cxn ang="0">
                  <a:pos x="T6" y="T7"/>
                </a:cxn>
              </a:cxnLst>
              <a:rect l="0" t="0" r="r" b="b"/>
              <a:pathLst>
                <a:path w="591" h="292">
                  <a:moveTo>
                    <a:pt x="0" y="0"/>
                  </a:moveTo>
                  <a:cubicBezTo>
                    <a:pt x="323" y="269"/>
                    <a:pt x="323" y="269"/>
                    <a:pt x="323" y="269"/>
                  </a:cubicBezTo>
                  <a:cubicBezTo>
                    <a:pt x="341" y="284"/>
                    <a:pt x="364" y="292"/>
                    <a:pt x="387" y="292"/>
                  </a:cubicBezTo>
                  <a:cubicBezTo>
                    <a:pt x="591" y="292"/>
                    <a:pt x="591" y="292"/>
                    <a:pt x="591" y="292"/>
                  </a:cubicBezTo>
                </a:path>
              </a:pathLst>
            </a:custGeom>
            <a:noFill/>
            <a:ln w="38100" cap="rnd">
              <a:gradFill flip="none" rotWithShape="1">
                <a:gsLst>
                  <a:gs pos="100000">
                    <a:schemeClr val="accent6">
                      <a:alpha val="0"/>
                    </a:schemeClr>
                  </a:gs>
                  <a:gs pos="0">
                    <a:schemeClr val="accent6"/>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3" name="Oval 13">
              <a:extLst>
                <a:ext uri="{FF2B5EF4-FFF2-40B4-BE49-F238E27FC236}">
                  <a16:creationId xmlns:a16="http://schemas.microsoft.com/office/drawing/2014/main" id="{40FBFDD1-9E79-4D48-BC15-188B60B0A8D6}"/>
                </a:ext>
              </a:extLst>
            </p:cNvPr>
            <p:cNvSpPr>
              <a:spLocks noChangeArrowheads="1"/>
            </p:cNvSpPr>
            <p:nvPr/>
          </p:nvSpPr>
          <p:spPr bwMode="auto">
            <a:xfrm>
              <a:off x="5721350" y="5365750"/>
              <a:ext cx="120650" cy="122238"/>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4" name="Oval 14">
            <a:extLst>
              <a:ext uri="{FF2B5EF4-FFF2-40B4-BE49-F238E27FC236}">
                <a16:creationId xmlns:a16="http://schemas.microsoft.com/office/drawing/2014/main" id="{3261BE5C-AD81-4344-87FA-BBF918A122DF}"/>
              </a:ext>
            </a:extLst>
          </p:cNvPr>
          <p:cNvSpPr>
            <a:spLocks noChangeArrowheads="1"/>
          </p:cNvSpPr>
          <p:nvPr/>
        </p:nvSpPr>
        <p:spPr bwMode="auto">
          <a:xfrm>
            <a:off x="6056313" y="935038"/>
            <a:ext cx="1020763" cy="1020763"/>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5">
            <a:extLst>
              <a:ext uri="{FF2B5EF4-FFF2-40B4-BE49-F238E27FC236}">
                <a16:creationId xmlns:a16="http://schemas.microsoft.com/office/drawing/2014/main" id="{B2BF16A5-9115-47F9-9F0B-A87F4FF9862B}"/>
              </a:ext>
            </a:extLst>
          </p:cNvPr>
          <p:cNvSpPr>
            <a:spLocks noChangeArrowheads="1"/>
          </p:cNvSpPr>
          <p:nvPr/>
        </p:nvSpPr>
        <p:spPr bwMode="auto">
          <a:xfrm>
            <a:off x="6056313" y="2262188"/>
            <a:ext cx="1020763" cy="1020763"/>
          </a:xfrm>
          <a:prstGeom prst="ellipse">
            <a:avLst/>
          </a:pr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6">
            <a:extLst>
              <a:ext uri="{FF2B5EF4-FFF2-40B4-BE49-F238E27FC236}">
                <a16:creationId xmlns:a16="http://schemas.microsoft.com/office/drawing/2014/main" id="{5FAA6503-9AEE-4B83-ABA2-4C90C239F7AE}"/>
              </a:ext>
            </a:extLst>
          </p:cNvPr>
          <p:cNvSpPr>
            <a:spLocks noChangeArrowheads="1"/>
          </p:cNvSpPr>
          <p:nvPr/>
        </p:nvSpPr>
        <p:spPr bwMode="auto">
          <a:xfrm>
            <a:off x="6056313" y="4916488"/>
            <a:ext cx="1020763" cy="1020763"/>
          </a:xfrm>
          <a:prstGeom prst="ellipse">
            <a:avLst/>
          </a:pr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7">
            <a:extLst>
              <a:ext uri="{FF2B5EF4-FFF2-40B4-BE49-F238E27FC236}">
                <a16:creationId xmlns:a16="http://schemas.microsoft.com/office/drawing/2014/main" id="{B88F4897-EFC5-45CD-8D62-69983C369B74}"/>
              </a:ext>
            </a:extLst>
          </p:cNvPr>
          <p:cNvSpPr>
            <a:spLocks noChangeArrowheads="1"/>
          </p:cNvSpPr>
          <p:nvPr/>
        </p:nvSpPr>
        <p:spPr bwMode="auto">
          <a:xfrm>
            <a:off x="6056313" y="3589338"/>
            <a:ext cx="1020763" cy="1020763"/>
          </a:xfrm>
          <a:prstGeom prst="ellipse">
            <a:avLst/>
          </a:pr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09A17C3C-DBDC-4ED7-B546-27353C431C41}"/>
              </a:ext>
            </a:extLst>
          </p:cNvPr>
          <p:cNvSpPr>
            <a:spLocks noChangeArrowheads="1"/>
          </p:cNvSpPr>
          <p:nvPr/>
        </p:nvSpPr>
        <p:spPr bwMode="auto">
          <a:xfrm>
            <a:off x="1333500" y="2287588"/>
            <a:ext cx="2292350" cy="2297113"/>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sp>
        <p:nvSpPr>
          <p:cNvPr id="19" name="Freeform 19">
            <a:extLst>
              <a:ext uri="{FF2B5EF4-FFF2-40B4-BE49-F238E27FC236}">
                <a16:creationId xmlns:a16="http://schemas.microsoft.com/office/drawing/2014/main" id="{FDF4ED69-56EC-4DCC-84CF-68066A778BF4}"/>
              </a:ext>
            </a:extLst>
          </p:cNvPr>
          <p:cNvSpPr>
            <a:spLocks noEditPoints="1"/>
          </p:cNvSpPr>
          <p:nvPr/>
        </p:nvSpPr>
        <p:spPr bwMode="auto">
          <a:xfrm>
            <a:off x="6470650" y="2635250"/>
            <a:ext cx="190500" cy="274638"/>
          </a:xfrm>
          <a:custGeom>
            <a:avLst/>
            <a:gdLst>
              <a:gd name="T0" fmla="*/ 23 w 50"/>
              <a:gd name="T1" fmla="*/ 35 h 72"/>
              <a:gd name="T2" fmla="*/ 27 w 50"/>
              <a:gd name="T3" fmla="*/ 35 h 72"/>
              <a:gd name="T4" fmla="*/ 27 w 50"/>
              <a:gd name="T5" fmla="*/ 57 h 72"/>
              <a:gd name="T6" fmla="*/ 23 w 50"/>
              <a:gd name="T7" fmla="*/ 57 h 72"/>
              <a:gd name="T8" fmla="*/ 23 w 50"/>
              <a:gd name="T9" fmla="*/ 35 h 72"/>
              <a:gd name="T10" fmla="*/ 25 w 50"/>
              <a:gd name="T11" fmla="*/ 0 h 72"/>
              <a:gd name="T12" fmla="*/ 0 w 50"/>
              <a:gd name="T13" fmla="*/ 25 h 72"/>
              <a:gd name="T14" fmla="*/ 5 w 50"/>
              <a:gd name="T15" fmla="*/ 40 h 72"/>
              <a:gd name="T16" fmla="*/ 11 w 50"/>
              <a:gd name="T17" fmla="*/ 52 h 72"/>
              <a:gd name="T18" fmla="*/ 16 w 50"/>
              <a:gd name="T19" fmla="*/ 57 h 72"/>
              <a:gd name="T20" fmla="*/ 19 w 50"/>
              <a:gd name="T21" fmla="*/ 57 h 72"/>
              <a:gd name="T22" fmla="*/ 19 w 50"/>
              <a:gd name="T23" fmla="*/ 35 h 72"/>
              <a:gd name="T24" fmla="*/ 15 w 50"/>
              <a:gd name="T25" fmla="*/ 35 h 72"/>
              <a:gd name="T26" fmla="*/ 8 w 50"/>
              <a:gd name="T27" fmla="*/ 28 h 72"/>
              <a:gd name="T28" fmla="*/ 15 w 50"/>
              <a:gd name="T29" fmla="*/ 21 h 72"/>
              <a:gd name="T30" fmla="*/ 23 w 50"/>
              <a:gd name="T31" fmla="*/ 28 h 72"/>
              <a:gd name="T32" fmla="*/ 22 w 50"/>
              <a:gd name="T33" fmla="*/ 31 h 72"/>
              <a:gd name="T34" fmla="*/ 28 w 50"/>
              <a:gd name="T35" fmla="*/ 31 h 72"/>
              <a:gd name="T36" fmla="*/ 27 w 50"/>
              <a:gd name="T37" fmla="*/ 28 h 72"/>
              <a:gd name="T38" fmla="*/ 35 w 50"/>
              <a:gd name="T39" fmla="*/ 21 h 72"/>
              <a:gd name="T40" fmla="*/ 42 w 50"/>
              <a:gd name="T41" fmla="*/ 28 h 72"/>
              <a:gd name="T42" fmla="*/ 35 w 50"/>
              <a:gd name="T43" fmla="*/ 35 h 72"/>
              <a:gd name="T44" fmla="*/ 31 w 50"/>
              <a:gd name="T45" fmla="*/ 35 h 72"/>
              <a:gd name="T46" fmla="*/ 31 w 50"/>
              <a:gd name="T47" fmla="*/ 57 h 72"/>
              <a:gd name="T48" fmla="*/ 34 w 50"/>
              <a:gd name="T49" fmla="*/ 57 h 72"/>
              <a:gd name="T50" fmla="*/ 39 w 50"/>
              <a:gd name="T51" fmla="*/ 52 h 72"/>
              <a:gd name="T52" fmla="*/ 45 w 50"/>
              <a:gd name="T53" fmla="*/ 40 h 72"/>
              <a:gd name="T54" fmla="*/ 50 w 50"/>
              <a:gd name="T55" fmla="*/ 25 h 72"/>
              <a:gd name="T56" fmla="*/ 25 w 50"/>
              <a:gd name="T57" fmla="*/ 0 h 72"/>
              <a:gd name="T58" fmla="*/ 12 w 50"/>
              <a:gd name="T59" fmla="*/ 28 h 72"/>
              <a:gd name="T60" fmla="*/ 15 w 50"/>
              <a:gd name="T61" fmla="*/ 31 h 72"/>
              <a:gd name="T62" fmla="*/ 19 w 50"/>
              <a:gd name="T63" fmla="*/ 28 h 72"/>
              <a:gd name="T64" fmla="*/ 15 w 50"/>
              <a:gd name="T65" fmla="*/ 25 h 72"/>
              <a:gd name="T66" fmla="*/ 12 w 50"/>
              <a:gd name="T67" fmla="*/ 28 h 72"/>
              <a:gd name="T68" fmla="*/ 38 w 50"/>
              <a:gd name="T69" fmla="*/ 28 h 72"/>
              <a:gd name="T70" fmla="*/ 35 w 50"/>
              <a:gd name="T71" fmla="*/ 25 h 72"/>
              <a:gd name="T72" fmla="*/ 31 w 50"/>
              <a:gd name="T73" fmla="*/ 28 h 72"/>
              <a:gd name="T74" fmla="*/ 35 w 50"/>
              <a:gd name="T75" fmla="*/ 31 h 72"/>
              <a:gd name="T76" fmla="*/ 38 w 50"/>
              <a:gd name="T77" fmla="*/ 28 h 72"/>
              <a:gd name="T78" fmla="*/ 37 w 50"/>
              <a:gd name="T79" fmla="*/ 63 h 72"/>
              <a:gd name="T80" fmla="*/ 35 w 50"/>
              <a:gd name="T81" fmla="*/ 61 h 72"/>
              <a:gd name="T82" fmla="*/ 15 w 50"/>
              <a:gd name="T83" fmla="*/ 61 h 72"/>
              <a:gd name="T84" fmla="*/ 13 w 50"/>
              <a:gd name="T85" fmla="*/ 63 h 72"/>
              <a:gd name="T86" fmla="*/ 15 w 50"/>
              <a:gd name="T87" fmla="*/ 65 h 72"/>
              <a:gd name="T88" fmla="*/ 35 w 50"/>
              <a:gd name="T89" fmla="*/ 65 h 72"/>
              <a:gd name="T90" fmla="*/ 37 w 50"/>
              <a:gd name="T91" fmla="*/ 63 h 72"/>
              <a:gd name="T92" fmla="*/ 34 w 50"/>
              <a:gd name="T93" fmla="*/ 70 h 72"/>
              <a:gd name="T94" fmla="*/ 32 w 50"/>
              <a:gd name="T95" fmla="*/ 68 h 72"/>
              <a:gd name="T96" fmla="*/ 18 w 50"/>
              <a:gd name="T97" fmla="*/ 68 h 72"/>
              <a:gd name="T98" fmla="*/ 16 w 50"/>
              <a:gd name="T99" fmla="*/ 70 h 72"/>
              <a:gd name="T100" fmla="*/ 18 w 50"/>
              <a:gd name="T101" fmla="*/ 72 h 72"/>
              <a:gd name="T102" fmla="*/ 32 w 50"/>
              <a:gd name="T103" fmla="*/ 72 h 72"/>
              <a:gd name="T104" fmla="*/ 34 w 50"/>
              <a:gd name="T105"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72">
                <a:moveTo>
                  <a:pt x="23" y="35"/>
                </a:moveTo>
                <a:cubicBezTo>
                  <a:pt x="27" y="35"/>
                  <a:pt x="27" y="35"/>
                  <a:pt x="27" y="35"/>
                </a:cubicBezTo>
                <a:cubicBezTo>
                  <a:pt x="27" y="57"/>
                  <a:pt x="27" y="57"/>
                  <a:pt x="27" y="57"/>
                </a:cubicBezTo>
                <a:cubicBezTo>
                  <a:pt x="23" y="57"/>
                  <a:pt x="23" y="57"/>
                  <a:pt x="23" y="57"/>
                </a:cubicBezTo>
                <a:lnTo>
                  <a:pt x="23" y="35"/>
                </a:lnTo>
                <a:close/>
                <a:moveTo>
                  <a:pt x="25" y="0"/>
                </a:moveTo>
                <a:cubicBezTo>
                  <a:pt x="11" y="0"/>
                  <a:pt x="0" y="11"/>
                  <a:pt x="0" y="25"/>
                </a:cubicBezTo>
                <a:cubicBezTo>
                  <a:pt x="0" y="31"/>
                  <a:pt x="2" y="36"/>
                  <a:pt x="5" y="40"/>
                </a:cubicBezTo>
                <a:cubicBezTo>
                  <a:pt x="10" y="46"/>
                  <a:pt x="11" y="49"/>
                  <a:pt x="11" y="52"/>
                </a:cubicBezTo>
                <a:cubicBezTo>
                  <a:pt x="11" y="55"/>
                  <a:pt x="13" y="57"/>
                  <a:pt x="16" y="57"/>
                </a:cubicBezTo>
                <a:cubicBezTo>
                  <a:pt x="19" y="57"/>
                  <a:pt x="19" y="57"/>
                  <a:pt x="19" y="57"/>
                </a:cubicBezTo>
                <a:cubicBezTo>
                  <a:pt x="19" y="35"/>
                  <a:pt x="19" y="35"/>
                  <a:pt x="19" y="35"/>
                </a:cubicBezTo>
                <a:cubicBezTo>
                  <a:pt x="15" y="35"/>
                  <a:pt x="15" y="35"/>
                  <a:pt x="15" y="35"/>
                </a:cubicBezTo>
                <a:cubicBezTo>
                  <a:pt x="11" y="35"/>
                  <a:pt x="8" y="32"/>
                  <a:pt x="8" y="28"/>
                </a:cubicBezTo>
                <a:cubicBezTo>
                  <a:pt x="8" y="24"/>
                  <a:pt x="11" y="21"/>
                  <a:pt x="15" y="21"/>
                </a:cubicBezTo>
                <a:cubicBezTo>
                  <a:pt x="19" y="21"/>
                  <a:pt x="23" y="24"/>
                  <a:pt x="23" y="28"/>
                </a:cubicBezTo>
                <a:cubicBezTo>
                  <a:pt x="23" y="29"/>
                  <a:pt x="22" y="30"/>
                  <a:pt x="22" y="31"/>
                </a:cubicBezTo>
                <a:cubicBezTo>
                  <a:pt x="28" y="31"/>
                  <a:pt x="28" y="31"/>
                  <a:pt x="28" y="31"/>
                </a:cubicBezTo>
                <a:cubicBezTo>
                  <a:pt x="28" y="30"/>
                  <a:pt x="27" y="29"/>
                  <a:pt x="27" y="28"/>
                </a:cubicBezTo>
                <a:cubicBezTo>
                  <a:pt x="27" y="24"/>
                  <a:pt x="31" y="21"/>
                  <a:pt x="35" y="21"/>
                </a:cubicBezTo>
                <a:cubicBezTo>
                  <a:pt x="39" y="21"/>
                  <a:pt x="42" y="24"/>
                  <a:pt x="42" y="28"/>
                </a:cubicBezTo>
                <a:cubicBezTo>
                  <a:pt x="42" y="32"/>
                  <a:pt x="39" y="35"/>
                  <a:pt x="35" y="35"/>
                </a:cubicBezTo>
                <a:cubicBezTo>
                  <a:pt x="31" y="35"/>
                  <a:pt x="31" y="35"/>
                  <a:pt x="31" y="35"/>
                </a:cubicBezTo>
                <a:cubicBezTo>
                  <a:pt x="31" y="57"/>
                  <a:pt x="31" y="57"/>
                  <a:pt x="31" y="57"/>
                </a:cubicBezTo>
                <a:cubicBezTo>
                  <a:pt x="34" y="57"/>
                  <a:pt x="34" y="57"/>
                  <a:pt x="34" y="57"/>
                </a:cubicBezTo>
                <a:cubicBezTo>
                  <a:pt x="37" y="57"/>
                  <a:pt x="39" y="55"/>
                  <a:pt x="39" y="52"/>
                </a:cubicBezTo>
                <a:cubicBezTo>
                  <a:pt x="39" y="49"/>
                  <a:pt x="40" y="46"/>
                  <a:pt x="45" y="40"/>
                </a:cubicBezTo>
                <a:cubicBezTo>
                  <a:pt x="48" y="36"/>
                  <a:pt x="50" y="31"/>
                  <a:pt x="50" y="25"/>
                </a:cubicBezTo>
                <a:cubicBezTo>
                  <a:pt x="50" y="11"/>
                  <a:pt x="39" y="0"/>
                  <a:pt x="25" y="0"/>
                </a:cubicBezTo>
                <a:close/>
                <a:moveTo>
                  <a:pt x="12" y="28"/>
                </a:moveTo>
                <a:cubicBezTo>
                  <a:pt x="12" y="30"/>
                  <a:pt x="13" y="31"/>
                  <a:pt x="15" y="31"/>
                </a:cubicBezTo>
                <a:cubicBezTo>
                  <a:pt x="17" y="31"/>
                  <a:pt x="19" y="30"/>
                  <a:pt x="19" y="28"/>
                </a:cubicBezTo>
                <a:cubicBezTo>
                  <a:pt x="19" y="26"/>
                  <a:pt x="17" y="25"/>
                  <a:pt x="15" y="25"/>
                </a:cubicBezTo>
                <a:cubicBezTo>
                  <a:pt x="13" y="25"/>
                  <a:pt x="12" y="26"/>
                  <a:pt x="12" y="28"/>
                </a:cubicBezTo>
                <a:close/>
                <a:moveTo>
                  <a:pt x="38" y="28"/>
                </a:moveTo>
                <a:cubicBezTo>
                  <a:pt x="38" y="26"/>
                  <a:pt x="37" y="25"/>
                  <a:pt x="35" y="25"/>
                </a:cubicBezTo>
                <a:cubicBezTo>
                  <a:pt x="33" y="25"/>
                  <a:pt x="31" y="26"/>
                  <a:pt x="31" y="28"/>
                </a:cubicBezTo>
                <a:cubicBezTo>
                  <a:pt x="31" y="30"/>
                  <a:pt x="33" y="31"/>
                  <a:pt x="35" y="31"/>
                </a:cubicBezTo>
                <a:cubicBezTo>
                  <a:pt x="37" y="31"/>
                  <a:pt x="38" y="30"/>
                  <a:pt x="38" y="28"/>
                </a:cubicBezTo>
                <a:close/>
                <a:moveTo>
                  <a:pt x="37" y="63"/>
                </a:moveTo>
                <a:cubicBezTo>
                  <a:pt x="37" y="62"/>
                  <a:pt x="36" y="61"/>
                  <a:pt x="35" y="61"/>
                </a:cubicBezTo>
                <a:cubicBezTo>
                  <a:pt x="15" y="61"/>
                  <a:pt x="15" y="61"/>
                  <a:pt x="15" y="61"/>
                </a:cubicBezTo>
                <a:cubicBezTo>
                  <a:pt x="14" y="61"/>
                  <a:pt x="13" y="62"/>
                  <a:pt x="13" y="63"/>
                </a:cubicBezTo>
                <a:cubicBezTo>
                  <a:pt x="13" y="64"/>
                  <a:pt x="14" y="65"/>
                  <a:pt x="15" y="65"/>
                </a:cubicBezTo>
                <a:cubicBezTo>
                  <a:pt x="35" y="65"/>
                  <a:pt x="35" y="65"/>
                  <a:pt x="35" y="65"/>
                </a:cubicBezTo>
                <a:cubicBezTo>
                  <a:pt x="36" y="65"/>
                  <a:pt x="37" y="64"/>
                  <a:pt x="37" y="63"/>
                </a:cubicBezTo>
                <a:close/>
                <a:moveTo>
                  <a:pt x="34" y="70"/>
                </a:moveTo>
                <a:cubicBezTo>
                  <a:pt x="34" y="69"/>
                  <a:pt x="33" y="68"/>
                  <a:pt x="32" y="68"/>
                </a:cubicBezTo>
                <a:cubicBezTo>
                  <a:pt x="18" y="68"/>
                  <a:pt x="18" y="68"/>
                  <a:pt x="18" y="68"/>
                </a:cubicBezTo>
                <a:cubicBezTo>
                  <a:pt x="17" y="68"/>
                  <a:pt x="16" y="69"/>
                  <a:pt x="16" y="70"/>
                </a:cubicBezTo>
                <a:cubicBezTo>
                  <a:pt x="16" y="71"/>
                  <a:pt x="17" y="72"/>
                  <a:pt x="18" y="72"/>
                </a:cubicBezTo>
                <a:cubicBezTo>
                  <a:pt x="32" y="72"/>
                  <a:pt x="32" y="72"/>
                  <a:pt x="32" y="72"/>
                </a:cubicBezTo>
                <a:cubicBezTo>
                  <a:pt x="33" y="72"/>
                  <a:pt x="34" y="71"/>
                  <a:pt x="34" y="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20">
            <a:extLst>
              <a:ext uri="{FF2B5EF4-FFF2-40B4-BE49-F238E27FC236}">
                <a16:creationId xmlns:a16="http://schemas.microsoft.com/office/drawing/2014/main" id="{126E357C-081B-49E7-8E7F-24401A65671F}"/>
              </a:ext>
            </a:extLst>
          </p:cNvPr>
          <p:cNvSpPr>
            <a:spLocks noEditPoints="1"/>
          </p:cNvSpPr>
          <p:nvPr/>
        </p:nvSpPr>
        <p:spPr bwMode="auto">
          <a:xfrm>
            <a:off x="6410325" y="1311275"/>
            <a:ext cx="312738" cy="268288"/>
          </a:xfrm>
          <a:custGeom>
            <a:avLst/>
            <a:gdLst>
              <a:gd name="T0" fmla="*/ 57 w 82"/>
              <a:gd name="T1" fmla="*/ 36 h 70"/>
              <a:gd name="T2" fmla="*/ 57 w 82"/>
              <a:gd name="T3" fmla="*/ 39 h 70"/>
              <a:gd name="T4" fmla="*/ 52 w 82"/>
              <a:gd name="T5" fmla="*/ 39 h 70"/>
              <a:gd name="T6" fmla="*/ 52 w 82"/>
              <a:gd name="T7" fmla="*/ 36 h 70"/>
              <a:gd name="T8" fmla="*/ 41 w 82"/>
              <a:gd name="T9" fmla="*/ 29 h 70"/>
              <a:gd name="T10" fmla="*/ 46 w 82"/>
              <a:gd name="T11" fmla="*/ 26 h 70"/>
              <a:gd name="T12" fmla="*/ 55 w 82"/>
              <a:gd name="T13" fmla="*/ 31 h 70"/>
              <a:gd name="T14" fmla="*/ 62 w 82"/>
              <a:gd name="T15" fmla="*/ 26 h 70"/>
              <a:gd name="T16" fmla="*/ 55 w 82"/>
              <a:gd name="T17" fmla="*/ 22 h 70"/>
              <a:gd name="T18" fmla="*/ 42 w 82"/>
              <a:gd name="T19" fmla="*/ 12 h 70"/>
              <a:gd name="T20" fmla="*/ 52 w 82"/>
              <a:gd name="T21" fmla="*/ 3 h 70"/>
              <a:gd name="T22" fmla="*/ 52 w 82"/>
              <a:gd name="T23" fmla="*/ 0 h 70"/>
              <a:gd name="T24" fmla="*/ 57 w 82"/>
              <a:gd name="T25" fmla="*/ 0 h 70"/>
              <a:gd name="T26" fmla="*/ 57 w 82"/>
              <a:gd name="T27" fmla="*/ 3 h 70"/>
              <a:gd name="T28" fmla="*/ 67 w 82"/>
              <a:gd name="T29" fmla="*/ 9 h 70"/>
              <a:gd name="T30" fmla="*/ 62 w 82"/>
              <a:gd name="T31" fmla="*/ 11 h 70"/>
              <a:gd name="T32" fmla="*/ 55 w 82"/>
              <a:gd name="T33" fmla="*/ 8 h 70"/>
              <a:gd name="T34" fmla="*/ 48 w 82"/>
              <a:gd name="T35" fmla="*/ 12 h 70"/>
              <a:gd name="T36" fmla="*/ 55 w 82"/>
              <a:gd name="T37" fmla="*/ 16 h 70"/>
              <a:gd name="T38" fmla="*/ 68 w 82"/>
              <a:gd name="T39" fmla="*/ 26 h 70"/>
              <a:gd name="T40" fmla="*/ 57 w 82"/>
              <a:gd name="T41" fmla="*/ 36 h 70"/>
              <a:gd name="T42" fmla="*/ 79 w 82"/>
              <a:gd name="T43" fmla="*/ 52 h 70"/>
              <a:gd name="T44" fmla="*/ 58 w 82"/>
              <a:gd name="T45" fmla="*/ 58 h 70"/>
              <a:gd name="T46" fmla="*/ 42 w 82"/>
              <a:gd name="T47" fmla="*/ 52 h 70"/>
              <a:gd name="T48" fmla="*/ 60 w 82"/>
              <a:gd name="T49" fmla="*/ 51 h 70"/>
              <a:gd name="T50" fmla="*/ 49 w 82"/>
              <a:gd name="T51" fmla="*/ 44 h 70"/>
              <a:gd name="T52" fmla="*/ 35 w 82"/>
              <a:gd name="T53" fmla="*/ 42 h 70"/>
              <a:gd name="T54" fmla="*/ 17 w 82"/>
              <a:gd name="T55" fmla="*/ 46 h 70"/>
              <a:gd name="T56" fmla="*/ 17 w 82"/>
              <a:gd name="T57" fmla="*/ 65 h 70"/>
              <a:gd name="T58" fmla="*/ 29 w 82"/>
              <a:gd name="T59" fmla="*/ 68 h 70"/>
              <a:gd name="T60" fmla="*/ 61 w 82"/>
              <a:gd name="T61" fmla="*/ 69 h 70"/>
              <a:gd name="T62" fmla="*/ 81 w 82"/>
              <a:gd name="T63" fmla="*/ 55 h 70"/>
              <a:gd name="T64" fmla="*/ 79 w 82"/>
              <a:gd name="T65" fmla="*/ 52 h 70"/>
              <a:gd name="T66" fmla="*/ 0 w 82"/>
              <a:gd name="T67" fmla="*/ 70 h 70"/>
              <a:gd name="T68" fmla="*/ 14 w 82"/>
              <a:gd name="T69" fmla="*/ 70 h 70"/>
              <a:gd name="T70" fmla="*/ 14 w 82"/>
              <a:gd name="T71" fmla="*/ 46 h 70"/>
              <a:gd name="T72" fmla="*/ 0 w 82"/>
              <a:gd name="T73" fmla="*/ 46 h 70"/>
              <a:gd name="T74" fmla="*/ 0 w 82"/>
              <a:gd name="T7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70">
                <a:moveTo>
                  <a:pt x="57" y="36"/>
                </a:moveTo>
                <a:cubicBezTo>
                  <a:pt x="57" y="39"/>
                  <a:pt x="57" y="39"/>
                  <a:pt x="57" y="39"/>
                </a:cubicBezTo>
                <a:cubicBezTo>
                  <a:pt x="52" y="39"/>
                  <a:pt x="52" y="39"/>
                  <a:pt x="52" y="39"/>
                </a:cubicBezTo>
                <a:cubicBezTo>
                  <a:pt x="52" y="36"/>
                  <a:pt x="52" y="36"/>
                  <a:pt x="52" y="36"/>
                </a:cubicBezTo>
                <a:cubicBezTo>
                  <a:pt x="47" y="36"/>
                  <a:pt x="43" y="34"/>
                  <a:pt x="41" y="29"/>
                </a:cubicBezTo>
                <a:cubicBezTo>
                  <a:pt x="46" y="26"/>
                  <a:pt x="46" y="26"/>
                  <a:pt x="46" y="26"/>
                </a:cubicBezTo>
                <a:cubicBezTo>
                  <a:pt x="47" y="30"/>
                  <a:pt x="51" y="31"/>
                  <a:pt x="55" y="31"/>
                </a:cubicBezTo>
                <a:cubicBezTo>
                  <a:pt x="59" y="31"/>
                  <a:pt x="62" y="30"/>
                  <a:pt x="62" y="26"/>
                </a:cubicBezTo>
                <a:cubicBezTo>
                  <a:pt x="62" y="23"/>
                  <a:pt x="59" y="22"/>
                  <a:pt x="55" y="22"/>
                </a:cubicBezTo>
                <a:cubicBezTo>
                  <a:pt x="48" y="21"/>
                  <a:pt x="42" y="19"/>
                  <a:pt x="42" y="12"/>
                </a:cubicBezTo>
                <a:cubicBezTo>
                  <a:pt x="42" y="6"/>
                  <a:pt x="47" y="4"/>
                  <a:pt x="52" y="3"/>
                </a:cubicBezTo>
                <a:cubicBezTo>
                  <a:pt x="52" y="0"/>
                  <a:pt x="52" y="0"/>
                  <a:pt x="52" y="0"/>
                </a:cubicBezTo>
                <a:cubicBezTo>
                  <a:pt x="57" y="0"/>
                  <a:pt x="57" y="0"/>
                  <a:pt x="57" y="0"/>
                </a:cubicBezTo>
                <a:cubicBezTo>
                  <a:pt x="57" y="3"/>
                  <a:pt x="57" y="3"/>
                  <a:pt x="57" y="3"/>
                </a:cubicBezTo>
                <a:cubicBezTo>
                  <a:pt x="61" y="3"/>
                  <a:pt x="65" y="5"/>
                  <a:pt x="67" y="9"/>
                </a:cubicBezTo>
                <a:cubicBezTo>
                  <a:pt x="62" y="11"/>
                  <a:pt x="62" y="11"/>
                  <a:pt x="62" y="11"/>
                </a:cubicBezTo>
                <a:cubicBezTo>
                  <a:pt x="61" y="10"/>
                  <a:pt x="58" y="8"/>
                  <a:pt x="55" y="8"/>
                </a:cubicBezTo>
                <a:cubicBezTo>
                  <a:pt x="50" y="8"/>
                  <a:pt x="48" y="10"/>
                  <a:pt x="48" y="12"/>
                </a:cubicBezTo>
                <a:cubicBezTo>
                  <a:pt x="48" y="15"/>
                  <a:pt x="51" y="16"/>
                  <a:pt x="55" y="16"/>
                </a:cubicBezTo>
                <a:cubicBezTo>
                  <a:pt x="62" y="17"/>
                  <a:pt x="68" y="19"/>
                  <a:pt x="68" y="26"/>
                </a:cubicBezTo>
                <a:cubicBezTo>
                  <a:pt x="68" y="33"/>
                  <a:pt x="63" y="36"/>
                  <a:pt x="57" y="36"/>
                </a:cubicBezTo>
                <a:close/>
                <a:moveTo>
                  <a:pt x="79" y="52"/>
                </a:moveTo>
                <a:cubicBezTo>
                  <a:pt x="73" y="50"/>
                  <a:pt x="69" y="55"/>
                  <a:pt x="58" y="58"/>
                </a:cubicBezTo>
                <a:cubicBezTo>
                  <a:pt x="57" y="59"/>
                  <a:pt x="43" y="54"/>
                  <a:pt x="42" y="52"/>
                </a:cubicBezTo>
                <a:cubicBezTo>
                  <a:pt x="42" y="50"/>
                  <a:pt x="56" y="53"/>
                  <a:pt x="60" y="51"/>
                </a:cubicBezTo>
                <a:cubicBezTo>
                  <a:pt x="65" y="46"/>
                  <a:pt x="59" y="45"/>
                  <a:pt x="49" y="44"/>
                </a:cubicBezTo>
                <a:cubicBezTo>
                  <a:pt x="49" y="44"/>
                  <a:pt x="44" y="44"/>
                  <a:pt x="35" y="42"/>
                </a:cubicBezTo>
                <a:cubicBezTo>
                  <a:pt x="30" y="41"/>
                  <a:pt x="17" y="46"/>
                  <a:pt x="17" y="46"/>
                </a:cubicBezTo>
                <a:cubicBezTo>
                  <a:pt x="17" y="65"/>
                  <a:pt x="17" y="65"/>
                  <a:pt x="17" y="65"/>
                </a:cubicBezTo>
                <a:cubicBezTo>
                  <a:pt x="17" y="65"/>
                  <a:pt x="26" y="67"/>
                  <a:pt x="29" y="68"/>
                </a:cubicBezTo>
                <a:cubicBezTo>
                  <a:pt x="34" y="69"/>
                  <a:pt x="57" y="70"/>
                  <a:pt x="61" y="69"/>
                </a:cubicBezTo>
                <a:cubicBezTo>
                  <a:pt x="64" y="69"/>
                  <a:pt x="80" y="56"/>
                  <a:pt x="81" y="55"/>
                </a:cubicBezTo>
                <a:cubicBezTo>
                  <a:pt x="82" y="54"/>
                  <a:pt x="82" y="53"/>
                  <a:pt x="79" y="52"/>
                </a:cubicBezTo>
                <a:close/>
                <a:moveTo>
                  <a:pt x="0" y="70"/>
                </a:moveTo>
                <a:cubicBezTo>
                  <a:pt x="14" y="70"/>
                  <a:pt x="14" y="70"/>
                  <a:pt x="14" y="70"/>
                </a:cubicBezTo>
                <a:cubicBezTo>
                  <a:pt x="14" y="46"/>
                  <a:pt x="14" y="46"/>
                  <a:pt x="14" y="46"/>
                </a:cubicBezTo>
                <a:cubicBezTo>
                  <a:pt x="0" y="46"/>
                  <a:pt x="0" y="46"/>
                  <a:pt x="0" y="46"/>
                </a:cubicBezTo>
                <a:lnTo>
                  <a:pt x="0"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C1620004-8391-49D3-835F-28F679FF8E80}"/>
              </a:ext>
            </a:extLst>
          </p:cNvPr>
          <p:cNvSpPr>
            <a:spLocks noEditPoints="1"/>
          </p:cNvSpPr>
          <p:nvPr/>
        </p:nvSpPr>
        <p:spPr bwMode="auto">
          <a:xfrm>
            <a:off x="6437313" y="3970338"/>
            <a:ext cx="258763" cy="258763"/>
          </a:xfrm>
          <a:custGeom>
            <a:avLst/>
            <a:gdLst>
              <a:gd name="T0" fmla="*/ 26 w 68"/>
              <a:gd name="T1" fmla="*/ 14 h 68"/>
              <a:gd name="T2" fmla="*/ 34 w 68"/>
              <a:gd name="T3" fmla="*/ 6 h 68"/>
              <a:gd name="T4" fmla="*/ 42 w 68"/>
              <a:gd name="T5" fmla="*/ 14 h 68"/>
              <a:gd name="T6" fmla="*/ 34 w 68"/>
              <a:gd name="T7" fmla="*/ 22 h 68"/>
              <a:gd name="T8" fmla="*/ 26 w 68"/>
              <a:gd name="T9" fmla="*/ 14 h 68"/>
              <a:gd name="T10" fmla="*/ 44 w 68"/>
              <a:gd name="T11" fmla="*/ 25 h 68"/>
              <a:gd name="T12" fmla="*/ 24 w 68"/>
              <a:gd name="T13" fmla="*/ 25 h 68"/>
              <a:gd name="T14" fmla="*/ 21 w 68"/>
              <a:gd name="T15" fmla="*/ 28 h 68"/>
              <a:gd name="T16" fmla="*/ 21 w 68"/>
              <a:gd name="T17" fmla="*/ 45 h 68"/>
              <a:gd name="T18" fmla="*/ 24 w 68"/>
              <a:gd name="T19" fmla="*/ 48 h 68"/>
              <a:gd name="T20" fmla="*/ 26 w 68"/>
              <a:gd name="T21" fmla="*/ 48 h 68"/>
              <a:gd name="T22" fmla="*/ 26 w 68"/>
              <a:gd name="T23" fmla="*/ 66 h 68"/>
              <a:gd name="T24" fmla="*/ 29 w 68"/>
              <a:gd name="T25" fmla="*/ 68 h 68"/>
              <a:gd name="T26" fmla="*/ 39 w 68"/>
              <a:gd name="T27" fmla="*/ 68 h 68"/>
              <a:gd name="T28" fmla="*/ 42 w 68"/>
              <a:gd name="T29" fmla="*/ 66 h 68"/>
              <a:gd name="T30" fmla="*/ 42 w 68"/>
              <a:gd name="T31" fmla="*/ 48 h 68"/>
              <a:gd name="T32" fmla="*/ 44 w 68"/>
              <a:gd name="T33" fmla="*/ 48 h 68"/>
              <a:gd name="T34" fmla="*/ 47 w 68"/>
              <a:gd name="T35" fmla="*/ 45 h 68"/>
              <a:gd name="T36" fmla="*/ 47 w 68"/>
              <a:gd name="T37" fmla="*/ 28 h 68"/>
              <a:gd name="T38" fmla="*/ 44 w 68"/>
              <a:gd name="T39" fmla="*/ 25 h 68"/>
              <a:gd name="T40" fmla="*/ 57 w 68"/>
              <a:gd name="T41" fmla="*/ 14 h 68"/>
              <a:gd name="T42" fmla="*/ 64 w 68"/>
              <a:gd name="T43" fmla="*/ 7 h 68"/>
              <a:gd name="T44" fmla="*/ 57 w 68"/>
              <a:gd name="T45" fmla="*/ 0 h 68"/>
              <a:gd name="T46" fmla="*/ 49 w 68"/>
              <a:gd name="T47" fmla="*/ 7 h 68"/>
              <a:gd name="T48" fmla="*/ 57 w 68"/>
              <a:gd name="T49" fmla="*/ 14 h 68"/>
              <a:gd name="T50" fmla="*/ 66 w 68"/>
              <a:gd name="T51" fmla="*/ 17 h 68"/>
              <a:gd name="T52" fmla="*/ 47 w 68"/>
              <a:gd name="T53" fmla="*/ 17 h 68"/>
              <a:gd name="T54" fmla="*/ 45 w 68"/>
              <a:gd name="T55" fmla="*/ 20 h 68"/>
              <a:gd name="T56" fmla="*/ 45 w 68"/>
              <a:gd name="T57" fmla="*/ 20 h 68"/>
              <a:gd name="T58" fmla="*/ 52 w 68"/>
              <a:gd name="T59" fmla="*/ 28 h 68"/>
              <a:gd name="T60" fmla="*/ 52 w 68"/>
              <a:gd name="T61" fmla="*/ 45 h 68"/>
              <a:gd name="T62" fmla="*/ 50 w 68"/>
              <a:gd name="T63" fmla="*/ 51 h 68"/>
              <a:gd name="T64" fmla="*/ 50 w 68"/>
              <a:gd name="T65" fmla="*/ 55 h 68"/>
              <a:gd name="T66" fmla="*/ 52 w 68"/>
              <a:gd name="T67" fmla="*/ 57 h 68"/>
              <a:gd name="T68" fmla="*/ 61 w 68"/>
              <a:gd name="T69" fmla="*/ 57 h 68"/>
              <a:gd name="T70" fmla="*/ 64 w 68"/>
              <a:gd name="T71" fmla="*/ 55 h 68"/>
              <a:gd name="T72" fmla="*/ 64 w 68"/>
              <a:gd name="T73" fmla="*/ 38 h 68"/>
              <a:gd name="T74" fmla="*/ 66 w 68"/>
              <a:gd name="T75" fmla="*/ 38 h 68"/>
              <a:gd name="T76" fmla="*/ 68 w 68"/>
              <a:gd name="T77" fmla="*/ 36 h 68"/>
              <a:gd name="T78" fmla="*/ 68 w 68"/>
              <a:gd name="T79" fmla="*/ 20 h 68"/>
              <a:gd name="T80" fmla="*/ 66 w 68"/>
              <a:gd name="T81" fmla="*/ 17 h 68"/>
              <a:gd name="T82" fmla="*/ 19 w 68"/>
              <a:gd name="T83" fmla="*/ 7 h 68"/>
              <a:gd name="T84" fmla="*/ 11 w 68"/>
              <a:gd name="T85" fmla="*/ 0 h 68"/>
              <a:gd name="T86" fmla="*/ 4 w 68"/>
              <a:gd name="T87" fmla="*/ 7 h 68"/>
              <a:gd name="T88" fmla="*/ 11 w 68"/>
              <a:gd name="T89" fmla="*/ 14 h 68"/>
              <a:gd name="T90" fmla="*/ 19 w 68"/>
              <a:gd name="T91" fmla="*/ 7 h 68"/>
              <a:gd name="T92" fmla="*/ 0 w 68"/>
              <a:gd name="T93" fmla="*/ 20 h 68"/>
              <a:gd name="T94" fmla="*/ 0 w 68"/>
              <a:gd name="T95" fmla="*/ 36 h 68"/>
              <a:gd name="T96" fmla="*/ 2 w 68"/>
              <a:gd name="T97" fmla="*/ 38 h 68"/>
              <a:gd name="T98" fmla="*/ 4 w 68"/>
              <a:gd name="T99" fmla="*/ 38 h 68"/>
              <a:gd name="T100" fmla="*/ 4 w 68"/>
              <a:gd name="T101" fmla="*/ 55 h 68"/>
              <a:gd name="T102" fmla="*/ 7 w 68"/>
              <a:gd name="T103" fmla="*/ 57 h 68"/>
              <a:gd name="T104" fmla="*/ 16 w 68"/>
              <a:gd name="T105" fmla="*/ 57 h 68"/>
              <a:gd name="T106" fmla="*/ 18 w 68"/>
              <a:gd name="T107" fmla="*/ 55 h 68"/>
              <a:gd name="T108" fmla="*/ 18 w 68"/>
              <a:gd name="T109" fmla="*/ 51 h 68"/>
              <a:gd name="T110" fmla="*/ 16 w 68"/>
              <a:gd name="T111" fmla="*/ 45 h 68"/>
              <a:gd name="T112" fmla="*/ 16 w 68"/>
              <a:gd name="T113" fmla="*/ 28 h 68"/>
              <a:gd name="T114" fmla="*/ 23 w 68"/>
              <a:gd name="T115" fmla="*/ 20 h 68"/>
              <a:gd name="T116" fmla="*/ 23 w 68"/>
              <a:gd name="T117" fmla="*/ 20 h 68"/>
              <a:gd name="T118" fmla="*/ 21 w 68"/>
              <a:gd name="T119" fmla="*/ 17 h 68"/>
              <a:gd name="T120" fmla="*/ 2 w 68"/>
              <a:gd name="T121" fmla="*/ 17 h 68"/>
              <a:gd name="T122" fmla="*/ 0 w 68"/>
              <a:gd name="T123"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68">
                <a:moveTo>
                  <a:pt x="26" y="14"/>
                </a:moveTo>
                <a:cubicBezTo>
                  <a:pt x="26" y="10"/>
                  <a:pt x="30" y="6"/>
                  <a:pt x="34" y="6"/>
                </a:cubicBezTo>
                <a:cubicBezTo>
                  <a:pt x="38" y="6"/>
                  <a:pt x="42" y="10"/>
                  <a:pt x="42" y="14"/>
                </a:cubicBezTo>
                <a:cubicBezTo>
                  <a:pt x="42" y="18"/>
                  <a:pt x="38" y="22"/>
                  <a:pt x="34" y="22"/>
                </a:cubicBezTo>
                <a:cubicBezTo>
                  <a:pt x="30" y="22"/>
                  <a:pt x="26" y="18"/>
                  <a:pt x="26" y="14"/>
                </a:cubicBezTo>
                <a:close/>
                <a:moveTo>
                  <a:pt x="44" y="25"/>
                </a:moveTo>
                <a:cubicBezTo>
                  <a:pt x="24" y="25"/>
                  <a:pt x="24" y="25"/>
                  <a:pt x="24" y="25"/>
                </a:cubicBezTo>
                <a:cubicBezTo>
                  <a:pt x="23" y="25"/>
                  <a:pt x="21" y="26"/>
                  <a:pt x="21" y="28"/>
                </a:cubicBezTo>
                <a:cubicBezTo>
                  <a:pt x="21" y="45"/>
                  <a:pt x="21" y="45"/>
                  <a:pt x="21" y="45"/>
                </a:cubicBezTo>
                <a:cubicBezTo>
                  <a:pt x="21" y="46"/>
                  <a:pt x="23" y="48"/>
                  <a:pt x="24" y="48"/>
                </a:cubicBezTo>
                <a:cubicBezTo>
                  <a:pt x="26" y="48"/>
                  <a:pt x="26" y="48"/>
                  <a:pt x="26" y="48"/>
                </a:cubicBezTo>
                <a:cubicBezTo>
                  <a:pt x="26" y="66"/>
                  <a:pt x="26" y="66"/>
                  <a:pt x="26" y="66"/>
                </a:cubicBezTo>
                <a:cubicBezTo>
                  <a:pt x="26" y="67"/>
                  <a:pt x="28" y="68"/>
                  <a:pt x="29" y="68"/>
                </a:cubicBezTo>
                <a:cubicBezTo>
                  <a:pt x="39" y="68"/>
                  <a:pt x="39" y="68"/>
                  <a:pt x="39" y="68"/>
                </a:cubicBezTo>
                <a:cubicBezTo>
                  <a:pt x="41" y="68"/>
                  <a:pt x="42" y="67"/>
                  <a:pt x="42" y="66"/>
                </a:cubicBezTo>
                <a:cubicBezTo>
                  <a:pt x="42" y="48"/>
                  <a:pt x="42" y="48"/>
                  <a:pt x="42" y="48"/>
                </a:cubicBezTo>
                <a:cubicBezTo>
                  <a:pt x="44" y="48"/>
                  <a:pt x="44" y="48"/>
                  <a:pt x="44" y="48"/>
                </a:cubicBezTo>
                <a:cubicBezTo>
                  <a:pt x="46" y="48"/>
                  <a:pt x="47" y="46"/>
                  <a:pt x="47" y="45"/>
                </a:cubicBezTo>
                <a:cubicBezTo>
                  <a:pt x="47" y="28"/>
                  <a:pt x="47" y="28"/>
                  <a:pt x="47" y="28"/>
                </a:cubicBezTo>
                <a:cubicBezTo>
                  <a:pt x="47" y="26"/>
                  <a:pt x="46" y="25"/>
                  <a:pt x="44" y="25"/>
                </a:cubicBezTo>
                <a:close/>
                <a:moveTo>
                  <a:pt x="57" y="14"/>
                </a:moveTo>
                <a:cubicBezTo>
                  <a:pt x="60" y="14"/>
                  <a:pt x="64" y="11"/>
                  <a:pt x="64" y="7"/>
                </a:cubicBezTo>
                <a:cubicBezTo>
                  <a:pt x="64" y="3"/>
                  <a:pt x="60" y="0"/>
                  <a:pt x="57" y="0"/>
                </a:cubicBezTo>
                <a:cubicBezTo>
                  <a:pt x="53" y="0"/>
                  <a:pt x="49" y="3"/>
                  <a:pt x="49" y="7"/>
                </a:cubicBezTo>
                <a:cubicBezTo>
                  <a:pt x="49" y="11"/>
                  <a:pt x="53" y="14"/>
                  <a:pt x="57" y="14"/>
                </a:cubicBezTo>
                <a:close/>
                <a:moveTo>
                  <a:pt x="66" y="17"/>
                </a:moveTo>
                <a:cubicBezTo>
                  <a:pt x="47" y="17"/>
                  <a:pt x="47" y="17"/>
                  <a:pt x="47" y="17"/>
                </a:cubicBezTo>
                <a:cubicBezTo>
                  <a:pt x="46" y="17"/>
                  <a:pt x="45" y="18"/>
                  <a:pt x="45" y="20"/>
                </a:cubicBezTo>
                <a:cubicBezTo>
                  <a:pt x="45" y="20"/>
                  <a:pt x="45" y="20"/>
                  <a:pt x="45" y="20"/>
                </a:cubicBezTo>
                <a:cubicBezTo>
                  <a:pt x="49" y="20"/>
                  <a:pt x="52" y="24"/>
                  <a:pt x="52" y="28"/>
                </a:cubicBezTo>
                <a:cubicBezTo>
                  <a:pt x="52" y="45"/>
                  <a:pt x="52" y="45"/>
                  <a:pt x="52" y="45"/>
                </a:cubicBezTo>
                <a:cubicBezTo>
                  <a:pt x="52" y="47"/>
                  <a:pt x="51" y="49"/>
                  <a:pt x="50" y="51"/>
                </a:cubicBezTo>
                <a:cubicBezTo>
                  <a:pt x="50" y="55"/>
                  <a:pt x="50" y="55"/>
                  <a:pt x="50" y="55"/>
                </a:cubicBezTo>
                <a:cubicBezTo>
                  <a:pt x="50" y="56"/>
                  <a:pt x="51" y="57"/>
                  <a:pt x="52" y="57"/>
                </a:cubicBezTo>
                <a:cubicBezTo>
                  <a:pt x="61" y="57"/>
                  <a:pt x="61" y="57"/>
                  <a:pt x="61" y="57"/>
                </a:cubicBezTo>
                <a:cubicBezTo>
                  <a:pt x="63" y="57"/>
                  <a:pt x="64" y="56"/>
                  <a:pt x="64" y="55"/>
                </a:cubicBezTo>
                <a:cubicBezTo>
                  <a:pt x="64" y="38"/>
                  <a:pt x="64" y="38"/>
                  <a:pt x="64" y="38"/>
                </a:cubicBezTo>
                <a:cubicBezTo>
                  <a:pt x="66" y="38"/>
                  <a:pt x="66" y="38"/>
                  <a:pt x="66" y="38"/>
                </a:cubicBezTo>
                <a:cubicBezTo>
                  <a:pt x="67" y="38"/>
                  <a:pt x="68" y="37"/>
                  <a:pt x="68" y="36"/>
                </a:cubicBezTo>
                <a:cubicBezTo>
                  <a:pt x="68" y="20"/>
                  <a:pt x="68" y="20"/>
                  <a:pt x="68" y="20"/>
                </a:cubicBezTo>
                <a:cubicBezTo>
                  <a:pt x="68" y="18"/>
                  <a:pt x="67" y="17"/>
                  <a:pt x="66" y="17"/>
                </a:cubicBezTo>
                <a:close/>
                <a:moveTo>
                  <a:pt x="19" y="7"/>
                </a:moveTo>
                <a:cubicBezTo>
                  <a:pt x="19" y="3"/>
                  <a:pt x="15" y="0"/>
                  <a:pt x="11" y="0"/>
                </a:cubicBezTo>
                <a:cubicBezTo>
                  <a:pt x="8" y="0"/>
                  <a:pt x="4" y="3"/>
                  <a:pt x="4" y="7"/>
                </a:cubicBezTo>
                <a:cubicBezTo>
                  <a:pt x="4" y="11"/>
                  <a:pt x="8" y="14"/>
                  <a:pt x="11" y="14"/>
                </a:cubicBezTo>
                <a:cubicBezTo>
                  <a:pt x="15" y="14"/>
                  <a:pt x="19" y="11"/>
                  <a:pt x="19" y="7"/>
                </a:cubicBezTo>
                <a:close/>
                <a:moveTo>
                  <a:pt x="0" y="20"/>
                </a:moveTo>
                <a:cubicBezTo>
                  <a:pt x="0" y="36"/>
                  <a:pt x="0" y="36"/>
                  <a:pt x="0" y="36"/>
                </a:cubicBezTo>
                <a:cubicBezTo>
                  <a:pt x="0" y="37"/>
                  <a:pt x="1" y="38"/>
                  <a:pt x="2" y="38"/>
                </a:cubicBezTo>
                <a:cubicBezTo>
                  <a:pt x="4" y="38"/>
                  <a:pt x="4" y="38"/>
                  <a:pt x="4" y="38"/>
                </a:cubicBezTo>
                <a:cubicBezTo>
                  <a:pt x="4" y="55"/>
                  <a:pt x="4" y="55"/>
                  <a:pt x="4" y="55"/>
                </a:cubicBezTo>
                <a:cubicBezTo>
                  <a:pt x="4" y="56"/>
                  <a:pt x="5" y="57"/>
                  <a:pt x="7" y="57"/>
                </a:cubicBezTo>
                <a:cubicBezTo>
                  <a:pt x="16" y="57"/>
                  <a:pt x="16" y="57"/>
                  <a:pt x="16" y="57"/>
                </a:cubicBezTo>
                <a:cubicBezTo>
                  <a:pt x="17" y="57"/>
                  <a:pt x="18" y="56"/>
                  <a:pt x="18" y="55"/>
                </a:cubicBezTo>
                <a:cubicBezTo>
                  <a:pt x="18" y="51"/>
                  <a:pt x="18" y="51"/>
                  <a:pt x="18" y="51"/>
                </a:cubicBezTo>
                <a:cubicBezTo>
                  <a:pt x="17" y="49"/>
                  <a:pt x="16" y="47"/>
                  <a:pt x="16" y="45"/>
                </a:cubicBezTo>
                <a:cubicBezTo>
                  <a:pt x="16" y="28"/>
                  <a:pt x="16" y="28"/>
                  <a:pt x="16" y="28"/>
                </a:cubicBezTo>
                <a:cubicBezTo>
                  <a:pt x="16" y="24"/>
                  <a:pt x="19" y="20"/>
                  <a:pt x="23" y="20"/>
                </a:cubicBezTo>
                <a:cubicBezTo>
                  <a:pt x="23" y="20"/>
                  <a:pt x="23" y="20"/>
                  <a:pt x="23" y="20"/>
                </a:cubicBezTo>
                <a:cubicBezTo>
                  <a:pt x="23" y="18"/>
                  <a:pt x="22" y="17"/>
                  <a:pt x="21" y="17"/>
                </a:cubicBezTo>
                <a:cubicBezTo>
                  <a:pt x="2" y="17"/>
                  <a:pt x="2" y="17"/>
                  <a:pt x="2" y="17"/>
                </a:cubicBezTo>
                <a:cubicBezTo>
                  <a:pt x="1" y="17"/>
                  <a:pt x="0" y="18"/>
                  <a:pt x="0"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2">
            <a:extLst>
              <a:ext uri="{FF2B5EF4-FFF2-40B4-BE49-F238E27FC236}">
                <a16:creationId xmlns:a16="http://schemas.microsoft.com/office/drawing/2014/main" id="{4A3BADCA-450F-4F10-BBA4-27717EACA4F4}"/>
              </a:ext>
            </a:extLst>
          </p:cNvPr>
          <p:cNvSpPr>
            <a:spLocks noEditPoints="1"/>
          </p:cNvSpPr>
          <p:nvPr/>
        </p:nvSpPr>
        <p:spPr bwMode="auto">
          <a:xfrm>
            <a:off x="6424613" y="5286375"/>
            <a:ext cx="279400" cy="296863"/>
          </a:xfrm>
          <a:custGeom>
            <a:avLst/>
            <a:gdLst>
              <a:gd name="T0" fmla="*/ 1 w 73"/>
              <a:gd name="T1" fmla="*/ 24 h 78"/>
              <a:gd name="T2" fmla="*/ 12 w 73"/>
              <a:gd name="T3" fmla="*/ 15 h 78"/>
              <a:gd name="T4" fmla="*/ 22 w 73"/>
              <a:gd name="T5" fmla="*/ 30 h 78"/>
              <a:gd name="T6" fmla="*/ 16 w 73"/>
              <a:gd name="T7" fmla="*/ 38 h 78"/>
              <a:gd name="T8" fmla="*/ 32 w 73"/>
              <a:gd name="T9" fmla="*/ 58 h 78"/>
              <a:gd name="T10" fmla="*/ 41 w 73"/>
              <a:gd name="T11" fmla="*/ 54 h 78"/>
              <a:gd name="T12" fmla="*/ 54 w 73"/>
              <a:gd name="T13" fmla="*/ 60 h 78"/>
              <a:gd name="T14" fmla="*/ 48 w 73"/>
              <a:gd name="T15" fmla="*/ 74 h 78"/>
              <a:gd name="T16" fmla="*/ 17 w 73"/>
              <a:gd name="T17" fmla="*/ 59 h 78"/>
              <a:gd name="T18" fmla="*/ 1 w 73"/>
              <a:gd name="T19" fmla="*/ 24 h 78"/>
              <a:gd name="T20" fmla="*/ 52 w 73"/>
              <a:gd name="T21" fmla="*/ 32 h 78"/>
              <a:gd name="T22" fmla="*/ 41 w 73"/>
              <a:gd name="T23" fmla="*/ 32 h 78"/>
              <a:gd name="T24" fmla="*/ 41 w 73"/>
              <a:gd name="T25" fmla="*/ 19 h 78"/>
              <a:gd name="T26" fmla="*/ 39 w 73"/>
              <a:gd name="T27" fmla="*/ 17 h 78"/>
              <a:gd name="T28" fmla="*/ 37 w 73"/>
              <a:gd name="T29" fmla="*/ 19 h 78"/>
              <a:gd name="T30" fmla="*/ 37 w 73"/>
              <a:gd name="T31" fmla="*/ 34 h 78"/>
              <a:gd name="T32" fmla="*/ 39 w 73"/>
              <a:gd name="T33" fmla="*/ 36 h 78"/>
              <a:gd name="T34" fmla="*/ 52 w 73"/>
              <a:gd name="T35" fmla="*/ 36 h 78"/>
              <a:gd name="T36" fmla="*/ 55 w 73"/>
              <a:gd name="T37" fmla="*/ 34 h 78"/>
              <a:gd name="T38" fmla="*/ 52 w 73"/>
              <a:gd name="T39" fmla="*/ 32 h 78"/>
              <a:gd name="T40" fmla="*/ 39 w 73"/>
              <a:gd name="T41" fmla="*/ 0 h 78"/>
              <a:gd name="T42" fmla="*/ 13 w 73"/>
              <a:gd name="T43" fmla="*/ 11 h 78"/>
              <a:gd name="T44" fmla="*/ 18 w 73"/>
              <a:gd name="T45" fmla="*/ 14 h 78"/>
              <a:gd name="T46" fmla="*/ 37 w 73"/>
              <a:gd name="T47" fmla="*/ 5 h 78"/>
              <a:gd name="T48" fmla="*/ 37 w 73"/>
              <a:gd name="T49" fmla="*/ 9 h 78"/>
              <a:gd name="T50" fmla="*/ 39 w 73"/>
              <a:gd name="T51" fmla="*/ 11 h 78"/>
              <a:gd name="T52" fmla="*/ 41 w 73"/>
              <a:gd name="T53" fmla="*/ 9 h 78"/>
              <a:gd name="T54" fmla="*/ 41 w 73"/>
              <a:gd name="T55" fmla="*/ 5 h 78"/>
              <a:gd name="T56" fmla="*/ 68 w 73"/>
              <a:gd name="T57" fmla="*/ 32 h 78"/>
              <a:gd name="T58" fmla="*/ 64 w 73"/>
              <a:gd name="T59" fmla="*/ 32 h 78"/>
              <a:gd name="T60" fmla="*/ 62 w 73"/>
              <a:gd name="T61" fmla="*/ 34 h 78"/>
              <a:gd name="T62" fmla="*/ 64 w 73"/>
              <a:gd name="T63" fmla="*/ 36 h 78"/>
              <a:gd name="T64" fmla="*/ 68 w 73"/>
              <a:gd name="T65" fmla="*/ 36 h 78"/>
              <a:gd name="T66" fmla="*/ 57 w 73"/>
              <a:gd name="T67" fmla="*/ 57 h 78"/>
              <a:gd name="T68" fmla="*/ 57 w 73"/>
              <a:gd name="T69" fmla="*/ 58 h 78"/>
              <a:gd name="T70" fmla="*/ 57 w 73"/>
              <a:gd name="T71" fmla="*/ 58 h 78"/>
              <a:gd name="T72" fmla="*/ 58 w 73"/>
              <a:gd name="T73" fmla="*/ 58 h 78"/>
              <a:gd name="T74" fmla="*/ 59 w 73"/>
              <a:gd name="T75" fmla="*/ 62 h 78"/>
              <a:gd name="T76" fmla="*/ 73 w 73"/>
              <a:gd name="T77" fmla="*/ 34 h 78"/>
              <a:gd name="T78" fmla="*/ 39 w 73"/>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3" h="78">
                <a:moveTo>
                  <a:pt x="1" y="24"/>
                </a:moveTo>
                <a:cubicBezTo>
                  <a:pt x="2" y="21"/>
                  <a:pt x="7" y="16"/>
                  <a:pt x="12" y="15"/>
                </a:cubicBezTo>
                <a:cubicBezTo>
                  <a:pt x="16" y="15"/>
                  <a:pt x="23" y="25"/>
                  <a:pt x="22" y="30"/>
                </a:cubicBezTo>
                <a:cubicBezTo>
                  <a:pt x="20" y="34"/>
                  <a:pt x="16" y="36"/>
                  <a:pt x="16" y="38"/>
                </a:cubicBezTo>
                <a:cubicBezTo>
                  <a:pt x="24" y="51"/>
                  <a:pt x="28" y="54"/>
                  <a:pt x="32" y="58"/>
                </a:cubicBezTo>
                <a:cubicBezTo>
                  <a:pt x="36" y="59"/>
                  <a:pt x="37" y="56"/>
                  <a:pt x="41" y="54"/>
                </a:cubicBezTo>
                <a:cubicBezTo>
                  <a:pt x="45" y="51"/>
                  <a:pt x="51" y="57"/>
                  <a:pt x="54" y="60"/>
                </a:cubicBezTo>
                <a:cubicBezTo>
                  <a:pt x="57" y="64"/>
                  <a:pt x="56" y="68"/>
                  <a:pt x="48" y="74"/>
                </a:cubicBezTo>
                <a:cubicBezTo>
                  <a:pt x="32" y="78"/>
                  <a:pt x="17" y="59"/>
                  <a:pt x="17" y="59"/>
                </a:cubicBezTo>
                <a:cubicBezTo>
                  <a:pt x="1" y="41"/>
                  <a:pt x="0" y="28"/>
                  <a:pt x="1" y="24"/>
                </a:cubicBezTo>
                <a:close/>
                <a:moveTo>
                  <a:pt x="52" y="32"/>
                </a:moveTo>
                <a:cubicBezTo>
                  <a:pt x="41" y="32"/>
                  <a:pt x="41" y="32"/>
                  <a:pt x="41" y="32"/>
                </a:cubicBezTo>
                <a:cubicBezTo>
                  <a:pt x="41" y="19"/>
                  <a:pt x="41" y="19"/>
                  <a:pt x="41" y="19"/>
                </a:cubicBezTo>
                <a:cubicBezTo>
                  <a:pt x="41" y="18"/>
                  <a:pt x="40" y="17"/>
                  <a:pt x="39" y="17"/>
                </a:cubicBezTo>
                <a:cubicBezTo>
                  <a:pt x="38" y="17"/>
                  <a:pt x="37" y="18"/>
                  <a:pt x="37" y="19"/>
                </a:cubicBezTo>
                <a:cubicBezTo>
                  <a:pt x="37" y="34"/>
                  <a:pt x="37" y="34"/>
                  <a:pt x="37" y="34"/>
                </a:cubicBezTo>
                <a:cubicBezTo>
                  <a:pt x="37" y="35"/>
                  <a:pt x="38" y="36"/>
                  <a:pt x="39" y="36"/>
                </a:cubicBezTo>
                <a:cubicBezTo>
                  <a:pt x="52" y="36"/>
                  <a:pt x="52" y="36"/>
                  <a:pt x="52" y="36"/>
                </a:cubicBezTo>
                <a:cubicBezTo>
                  <a:pt x="54" y="36"/>
                  <a:pt x="55" y="35"/>
                  <a:pt x="55" y="34"/>
                </a:cubicBezTo>
                <a:cubicBezTo>
                  <a:pt x="55" y="33"/>
                  <a:pt x="54" y="32"/>
                  <a:pt x="52" y="32"/>
                </a:cubicBezTo>
                <a:close/>
                <a:moveTo>
                  <a:pt x="39" y="0"/>
                </a:moveTo>
                <a:cubicBezTo>
                  <a:pt x="29" y="0"/>
                  <a:pt x="20" y="4"/>
                  <a:pt x="13" y="11"/>
                </a:cubicBezTo>
                <a:cubicBezTo>
                  <a:pt x="15" y="12"/>
                  <a:pt x="16" y="13"/>
                  <a:pt x="18" y="14"/>
                </a:cubicBezTo>
                <a:cubicBezTo>
                  <a:pt x="23" y="9"/>
                  <a:pt x="29" y="5"/>
                  <a:pt x="37" y="5"/>
                </a:cubicBezTo>
                <a:cubicBezTo>
                  <a:pt x="37" y="9"/>
                  <a:pt x="37" y="9"/>
                  <a:pt x="37" y="9"/>
                </a:cubicBezTo>
                <a:cubicBezTo>
                  <a:pt x="37" y="10"/>
                  <a:pt x="38" y="11"/>
                  <a:pt x="39" y="11"/>
                </a:cubicBezTo>
                <a:cubicBezTo>
                  <a:pt x="40" y="11"/>
                  <a:pt x="41" y="10"/>
                  <a:pt x="41" y="9"/>
                </a:cubicBezTo>
                <a:cubicBezTo>
                  <a:pt x="41" y="5"/>
                  <a:pt x="41" y="5"/>
                  <a:pt x="41" y="5"/>
                </a:cubicBezTo>
                <a:cubicBezTo>
                  <a:pt x="56" y="6"/>
                  <a:pt x="67" y="17"/>
                  <a:pt x="68" y="32"/>
                </a:cubicBezTo>
                <a:cubicBezTo>
                  <a:pt x="64" y="32"/>
                  <a:pt x="64" y="32"/>
                  <a:pt x="64" y="32"/>
                </a:cubicBezTo>
                <a:cubicBezTo>
                  <a:pt x="63" y="32"/>
                  <a:pt x="62" y="33"/>
                  <a:pt x="62" y="34"/>
                </a:cubicBezTo>
                <a:cubicBezTo>
                  <a:pt x="62" y="35"/>
                  <a:pt x="63" y="36"/>
                  <a:pt x="64" y="36"/>
                </a:cubicBezTo>
                <a:cubicBezTo>
                  <a:pt x="68" y="36"/>
                  <a:pt x="68" y="36"/>
                  <a:pt x="68" y="36"/>
                </a:cubicBezTo>
                <a:cubicBezTo>
                  <a:pt x="68" y="45"/>
                  <a:pt x="63" y="52"/>
                  <a:pt x="57" y="57"/>
                </a:cubicBezTo>
                <a:cubicBezTo>
                  <a:pt x="57" y="58"/>
                  <a:pt x="57" y="58"/>
                  <a:pt x="57" y="58"/>
                </a:cubicBezTo>
                <a:cubicBezTo>
                  <a:pt x="57" y="58"/>
                  <a:pt x="57" y="58"/>
                  <a:pt x="57" y="58"/>
                </a:cubicBezTo>
                <a:cubicBezTo>
                  <a:pt x="58" y="58"/>
                  <a:pt x="58" y="58"/>
                  <a:pt x="58" y="58"/>
                </a:cubicBezTo>
                <a:cubicBezTo>
                  <a:pt x="58" y="59"/>
                  <a:pt x="59" y="61"/>
                  <a:pt x="59" y="62"/>
                </a:cubicBezTo>
                <a:cubicBezTo>
                  <a:pt x="68" y="55"/>
                  <a:pt x="73" y="45"/>
                  <a:pt x="73" y="34"/>
                </a:cubicBezTo>
                <a:cubicBezTo>
                  <a:pt x="73" y="15"/>
                  <a:pt x="58" y="0"/>
                  <a:pt x="39"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4" name="Group 23">
            <a:extLst>
              <a:ext uri="{FF2B5EF4-FFF2-40B4-BE49-F238E27FC236}">
                <a16:creationId xmlns:a16="http://schemas.microsoft.com/office/drawing/2014/main" id="{D1D0531E-D59D-4892-A63B-B0D3C4AD7505}"/>
              </a:ext>
            </a:extLst>
          </p:cNvPr>
          <p:cNvGrpSpPr/>
          <p:nvPr/>
        </p:nvGrpSpPr>
        <p:grpSpPr>
          <a:xfrm>
            <a:off x="1791588" y="3047682"/>
            <a:ext cx="1412304" cy="939167"/>
            <a:chOff x="2514793" y="3071812"/>
            <a:chExt cx="1412304" cy="939167"/>
          </a:xfrm>
        </p:grpSpPr>
        <p:sp>
          <p:nvSpPr>
            <p:cNvPr id="25" name="Text Placeholder 53">
              <a:extLst>
                <a:ext uri="{FF2B5EF4-FFF2-40B4-BE49-F238E27FC236}">
                  <a16:creationId xmlns:a16="http://schemas.microsoft.com/office/drawing/2014/main" id="{1B572840-CD27-434C-8D78-CABC3413EBCE}"/>
                </a:ext>
              </a:extLst>
            </p:cNvPr>
            <p:cNvSpPr txBox="1">
              <a:spLocks/>
            </p:cNvSpPr>
            <p:nvPr/>
          </p:nvSpPr>
          <p:spPr>
            <a:xfrm>
              <a:off x="2514793" y="3335444"/>
              <a:ext cx="1412304"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tx1">
                      <a:lumMod val="50000"/>
                    </a:schemeClr>
                  </a:solidFill>
                  <a:latin typeface="Montserrat Light" panose="00000400000000000000" pitchFamily="50" charset="-52"/>
                </a:rPr>
                <a:t>Lorem ipsum dolor sit amet, consectetur adipiscing elit</a:t>
              </a:r>
              <a:endParaRPr lang="en-US" sz="900" dirty="0">
                <a:solidFill>
                  <a:schemeClr val="tx1">
                    <a:lumMod val="50000"/>
                  </a:schemeClr>
                </a:solidFill>
                <a:latin typeface="Montserrat Light" panose="00000400000000000000" pitchFamily="50" charset="-52"/>
              </a:endParaRPr>
            </a:p>
          </p:txBody>
        </p:sp>
        <p:sp>
          <p:nvSpPr>
            <p:cNvPr id="26" name="Text Placeholder 56">
              <a:extLst>
                <a:ext uri="{FF2B5EF4-FFF2-40B4-BE49-F238E27FC236}">
                  <a16:creationId xmlns:a16="http://schemas.microsoft.com/office/drawing/2014/main" id="{BF6F98B8-2A71-4975-8095-1F31580D3767}"/>
                </a:ext>
              </a:extLst>
            </p:cNvPr>
            <p:cNvSpPr txBox="1">
              <a:spLocks/>
            </p:cNvSpPr>
            <p:nvPr/>
          </p:nvSpPr>
          <p:spPr>
            <a:xfrm>
              <a:off x="2674619" y="3071812"/>
              <a:ext cx="1106806" cy="27940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grpSp>
        <p:nvGrpSpPr>
          <p:cNvPr id="36" name="Group 35">
            <a:extLst>
              <a:ext uri="{FF2B5EF4-FFF2-40B4-BE49-F238E27FC236}">
                <a16:creationId xmlns:a16="http://schemas.microsoft.com/office/drawing/2014/main" id="{1522EF6D-1A15-483A-A4C5-2EFA862A6010}"/>
              </a:ext>
            </a:extLst>
          </p:cNvPr>
          <p:cNvGrpSpPr/>
          <p:nvPr/>
        </p:nvGrpSpPr>
        <p:grpSpPr>
          <a:xfrm>
            <a:off x="7937500" y="1051639"/>
            <a:ext cx="2300923" cy="787559"/>
            <a:chOff x="8321357" y="896461"/>
            <a:chExt cx="2300923" cy="787559"/>
          </a:xfrm>
        </p:grpSpPr>
        <p:sp>
          <p:nvSpPr>
            <p:cNvPr id="37" name="Text Placeholder 53">
              <a:extLst>
                <a:ext uri="{FF2B5EF4-FFF2-40B4-BE49-F238E27FC236}">
                  <a16:creationId xmlns:a16="http://schemas.microsoft.com/office/drawing/2014/main" id="{C2F81259-CEB2-4D14-8AB7-3E3E8040BE6C}"/>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38" name="Text Placeholder 56">
              <a:extLst>
                <a:ext uri="{FF2B5EF4-FFF2-40B4-BE49-F238E27FC236}">
                  <a16:creationId xmlns:a16="http://schemas.microsoft.com/office/drawing/2014/main" id="{6BAD808C-DB9D-4284-A0E1-781D9C0CBF03}"/>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39" name="Group 38">
            <a:extLst>
              <a:ext uri="{FF2B5EF4-FFF2-40B4-BE49-F238E27FC236}">
                <a16:creationId xmlns:a16="http://schemas.microsoft.com/office/drawing/2014/main" id="{C36B2F21-7F70-4A22-9270-79CF019A0EC2}"/>
              </a:ext>
            </a:extLst>
          </p:cNvPr>
          <p:cNvGrpSpPr/>
          <p:nvPr/>
        </p:nvGrpSpPr>
        <p:grpSpPr>
          <a:xfrm>
            <a:off x="7937500" y="2378789"/>
            <a:ext cx="2300923" cy="787559"/>
            <a:chOff x="8321357" y="896461"/>
            <a:chExt cx="2300923" cy="787559"/>
          </a:xfrm>
        </p:grpSpPr>
        <p:sp>
          <p:nvSpPr>
            <p:cNvPr id="40" name="Text Placeholder 53">
              <a:extLst>
                <a:ext uri="{FF2B5EF4-FFF2-40B4-BE49-F238E27FC236}">
                  <a16:creationId xmlns:a16="http://schemas.microsoft.com/office/drawing/2014/main" id="{6A619323-0425-4119-B08D-3DD8767F4085}"/>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1" name="Text Placeholder 56">
              <a:extLst>
                <a:ext uri="{FF2B5EF4-FFF2-40B4-BE49-F238E27FC236}">
                  <a16:creationId xmlns:a16="http://schemas.microsoft.com/office/drawing/2014/main" id="{13B4D408-BF77-428D-895C-E7554253E2AB}"/>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grpSp>
        <p:nvGrpSpPr>
          <p:cNvPr id="45" name="Group 44">
            <a:extLst>
              <a:ext uri="{FF2B5EF4-FFF2-40B4-BE49-F238E27FC236}">
                <a16:creationId xmlns:a16="http://schemas.microsoft.com/office/drawing/2014/main" id="{60436B72-AFAF-4ADD-9664-B6A380AB425A}"/>
              </a:ext>
            </a:extLst>
          </p:cNvPr>
          <p:cNvGrpSpPr/>
          <p:nvPr/>
        </p:nvGrpSpPr>
        <p:grpSpPr>
          <a:xfrm>
            <a:off x="7937500" y="3705939"/>
            <a:ext cx="2300923" cy="787559"/>
            <a:chOff x="8321357" y="896461"/>
            <a:chExt cx="2300923" cy="787559"/>
          </a:xfrm>
        </p:grpSpPr>
        <p:sp>
          <p:nvSpPr>
            <p:cNvPr id="46" name="Text Placeholder 53">
              <a:extLst>
                <a:ext uri="{FF2B5EF4-FFF2-40B4-BE49-F238E27FC236}">
                  <a16:creationId xmlns:a16="http://schemas.microsoft.com/office/drawing/2014/main" id="{370909A9-153A-438B-88E3-8DF4AB44D164}"/>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7" name="Text Placeholder 56">
              <a:extLst>
                <a:ext uri="{FF2B5EF4-FFF2-40B4-BE49-F238E27FC236}">
                  <a16:creationId xmlns:a16="http://schemas.microsoft.com/office/drawing/2014/main" id="{A658DC71-8712-401F-9CF8-0E5FD4C3A222}"/>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48" name="Group 47">
            <a:extLst>
              <a:ext uri="{FF2B5EF4-FFF2-40B4-BE49-F238E27FC236}">
                <a16:creationId xmlns:a16="http://schemas.microsoft.com/office/drawing/2014/main" id="{8517456C-0E7F-4F71-9D48-4130044D1970}"/>
              </a:ext>
            </a:extLst>
          </p:cNvPr>
          <p:cNvGrpSpPr/>
          <p:nvPr/>
        </p:nvGrpSpPr>
        <p:grpSpPr>
          <a:xfrm>
            <a:off x="7937500" y="5033090"/>
            <a:ext cx="2300923" cy="787559"/>
            <a:chOff x="8321357" y="896461"/>
            <a:chExt cx="2300923" cy="787559"/>
          </a:xfrm>
        </p:grpSpPr>
        <p:sp>
          <p:nvSpPr>
            <p:cNvPr id="49" name="Text Placeholder 53">
              <a:extLst>
                <a:ext uri="{FF2B5EF4-FFF2-40B4-BE49-F238E27FC236}">
                  <a16:creationId xmlns:a16="http://schemas.microsoft.com/office/drawing/2014/main" id="{68B87A84-E7B2-4E61-9A61-2F79CEF41E68}"/>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50" name="Text Placeholder 56">
              <a:extLst>
                <a:ext uri="{FF2B5EF4-FFF2-40B4-BE49-F238E27FC236}">
                  <a16:creationId xmlns:a16="http://schemas.microsoft.com/office/drawing/2014/main" id="{66341329-4A0A-4662-BEAB-075BB73341F7}"/>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spTree>
    <p:extLst>
      <p:ext uri="{BB962C8B-B14F-4D97-AF65-F5344CB8AC3E}">
        <p14:creationId xmlns:p14="http://schemas.microsoft.com/office/powerpoint/2010/main" val="27019505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par>
                                <p:cTn id="8" presetID="6" presetClass="emph" presetSubtype="0" accel="50000" decel="50000" autoRev="1" fill="hold" grpId="1" nodeType="withEffect">
                                  <p:stCondLst>
                                    <p:cond delay="0"/>
                                  </p:stCondLst>
                                  <p:childTnLst>
                                    <p:animScale>
                                      <p:cBhvr>
                                        <p:cTn id="9" dur="500" fill="hold"/>
                                        <p:tgtEl>
                                          <p:spTgt spid="18"/>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24"/>
                                        </p:tgtEl>
                                        <p:attrNameLst>
                                          <p:attrName>style.visibility</p:attrName>
                                        </p:attrNameLst>
                                      </p:cBhvr>
                                      <p:to>
                                        <p:strVal val="visible"/>
                                      </p:to>
                                    </p:set>
                                    <p:animEffect transition="in" filter="fade">
                                      <p:cBhvr>
                                        <p:cTn id="12" dur="500"/>
                                        <p:tgtEl>
                                          <p:spTgt spid="24"/>
                                        </p:tgtEl>
                                      </p:cBhvr>
                                    </p:animEffect>
                                  </p:childTnLst>
                                </p:cTn>
                              </p:par>
                              <p:par>
                                <p:cTn id="13" presetID="22" presetClass="entr" presetSubtype="8" fill="hold" nodeType="withEffect">
                                  <p:stCondLst>
                                    <p:cond delay="500"/>
                                  </p:stCondLst>
                                  <p:childTnLst>
                                    <p:set>
                                      <p:cBhvr>
                                        <p:cTn id="14" dur="1" fill="hold">
                                          <p:stCondLst>
                                            <p:cond delay="0"/>
                                          </p:stCondLst>
                                        </p:cTn>
                                        <p:tgtEl>
                                          <p:spTgt spid="2"/>
                                        </p:tgtEl>
                                        <p:attrNameLst>
                                          <p:attrName>style.visibility</p:attrName>
                                        </p:attrNameLst>
                                      </p:cBhvr>
                                      <p:to>
                                        <p:strVal val="visible"/>
                                      </p:to>
                                    </p:set>
                                    <p:animEffect transition="in" filter="wipe(left)">
                                      <p:cBhvr>
                                        <p:cTn id="15" dur="750"/>
                                        <p:tgtEl>
                                          <p:spTgt spid="2"/>
                                        </p:tgtEl>
                                      </p:cBhvr>
                                    </p:animEffect>
                                  </p:childTnLst>
                                </p:cTn>
                              </p:par>
                              <p:par>
                                <p:cTn id="16" presetID="22" presetClass="entr" presetSubtype="8" fill="hold" nodeType="withEffect">
                                  <p:stCondLst>
                                    <p:cond delay="750"/>
                                  </p:stCondLst>
                                  <p:childTnLst>
                                    <p:set>
                                      <p:cBhvr>
                                        <p:cTn id="17" dur="1" fill="hold">
                                          <p:stCondLst>
                                            <p:cond delay="0"/>
                                          </p:stCondLst>
                                        </p:cTn>
                                        <p:tgtEl>
                                          <p:spTgt spid="3"/>
                                        </p:tgtEl>
                                        <p:attrNameLst>
                                          <p:attrName>style.visibility</p:attrName>
                                        </p:attrNameLst>
                                      </p:cBhvr>
                                      <p:to>
                                        <p:strVal val="visible"/>
                                      </p:to>
                                    </p:set>
                                    <p:animEffect transition="in" filter="wipe(left)">
                                      <p:cBhvr>
                                        <p:cTn id="18" dur="750"/>
                                        <p:tgtEl>
                                          <p:spTgt spid="3"/>
                                        </p:tgtEl>
                                      </p:cBhvr>
                                    </p:animEffect>
                                  </p:childTnLst>
                                </p:cTn>
                              </p:par>
                              <p:par>
                                <p:cTn id="19" presetID="22" presetClass="entr" presetSubtype="8" fill="hold" nodeType="withEffect">
                                  <p:stCondLst>
                                    <p:cond delay="1000"/>
                                  </p:stCondLst>
                                  <p:childTnLst>
                                    <p:set>
                                      <p:cBhvr>
                                        <p:cTn id="20" dur="1" fill="hold">
                                          <p:stCondLst>
                                            <p:cond delay="0"/>
                                          </p:stCondLst>
                                        </p:cTn>
                                        <p:tgtEl>
                                          <p:spTgt spid="4"/>
                                        </p:tgtEl>
                                        <p:attrNameLst>
                                          <p:attrName>style.visibility</p:attrName>
                                        </p:attrNameLst>
                                      </p:cBhvr>
                                      <p:to>
                                        <p:strVal val="visible"/>
                                      </p:to>
                                    </p:set>
                                    <p:animEffect transition="in" filter="wipe(left)">
                                      <p:cBhvr>
                                        <p:cTn id="21" dur="750"/>
                                        <p:tgtEl>
                                          <p:spTgt spid="4"/>
                                        </p:tgtEl>
                                      </p:cBhvr>
                                    </p:animEffect>
                                  </p:childTnLst>
                                </p:cTn>
                              </p:par>
                              <p:par>
                                <p:cTn id="22" presetID="22" presetClass="entr" presetSubtype="8" fill="hold" nodeType="withEffect">
                                  <p:stCondLst>
                                    <p:cond delay="1250"/>
                                  </p:stCondLst>
                                  <p:childTnLst>
                                    <p:set>
                                      <p:cBhvr>
                                        <p:cTn id="23" dur="1" fill="hold">
                                          <p:stCondLst>
                                            <p:cond delay="0"/>
                                          </p:stCondLst>
                                        </p:cTn>
                                        <p:tgtEl>
                                          <p:spTgt spid="5"/>
                                        </p:tgtEl>
                                        <p:attrNameLst>
                                          <p:attrName>style.visibility</p:attrName>
                                        </p:attrNameLst>
                                      </p:cBhvr>
                                      <p:to>
                                        <p:strVal val="visible"/>
                                      </p:to>
                                    </p:set>
                                    <p:animEffect transition="in" filter="wipe(left)">
                                      <p:cBhvr>
                                        <p:cTn id="24" dur="750"/>
                                        <p:tgtEl>
                                          <p:spTgt spid="5"/>
                                        </p:tgtEl>
                                      </p:cBhvr>
                                    </p:animEffect>
                                  </p:childTnLst>
                                </p:cTn>
                              </p:par>
                              <p:par>
                                <p:cTn id="25" presetID="10" presetClass="entr" presetSubtype="0" fill="hold" grpId="0" nodeType="withEffect">
                                  <p:stCondLst>
                                    <p:cond delay="125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par>
                                <p:cTn id="28" presetID="6" presetClass="emph" presetSubtype="0" accel="50000" decel="50000" autoRev="1" fill="hold" grpId="1" nodeType="withEffect">
                                  <p:stCondLst>
                                    <p:cond delay="1250"/>
                                  </p:stCondLst>
                                  <p:childTnLst>
                                    <p:animScale>
                                      <p:cBhvr>
                                        <p:cTn id="29" dur="500" fill="hold"/>
                                        <p:tgtEl>
                                          <p:spTgt spid="14"/>
                                        </p:tgtEl>
                                      </p:cBhvr>
                                      <p:by x="105000" y="105000"/>
                                    </p:animScale>
                                  </p:childTnLst>
                                </p:cTn>
                              </p:par>
                              <p:par>
                                <p:cTn id="30" presetID="10" presetClass="entr" presetSubtype="0" fill="hold" grpId="0" nodeType="withEffect">
                                  <p:stCondLst>
                                    <p:cond delay="150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par>
                                <p:cTn id="33" presetID="6" presetClass="emph" presetSubtype="0" accel="50000" decel="50000" autoRev="1" fill="hold" grpId="1" nodeType="withEffect">
                                  <p:stCondLst>
                                    <p:cond delay="1500"/>
                                  </p:stCondLst>
                                  <p:childTnLst>
                                    <p:animScale>
                                      <p:cBhvr>
                                        <p:cTn id="34" dur="500" fill="hold"/>
                                        <p:tgtEl>
                                          <p:spTgt spid="15"/>
                                        </p:tgtEl>
                                      </p:cBhvr>
                                      <p:by x="105000" y="105000"/>
                                    </p:animScale>
                                  </p:childTnLst>
                                </p:cTn>
                              </p:par>
                              <p:par>
                                <p:cTn id="35" presetID="10" presetClass="entr" presetSubtype="0" fill="hold" grpId="0" nodeType="withEffect">
                                  <p:stCondLst>
                                    <p:cond delay="1750"/>
                                  </p:stCondLst>
                                  <p:childTnLst>
                                    <p:set>
                                      <p:cBhvr>
                                        <p:cTn id="36" dur="1" fill="hold">
                                          <p:stCondLst>
                                            <p:cond delay="0"/>
                                          </p:stCondLst>
                                        </p:cTn>
                                        <p:tgtEl>
                                          <p:spTgt spid="17"/>
                                        </p:tgtEl>
                                        <p:attrNameLst>
                                          <p:attrName>style.visibility</p:attrName>
                                        </p:attrNameLst>
                                      </p:cBhvr>
                                      <p:to>
                                        <p:strVal val="visible"/>
                                      </p:to>
                                    </p:set>
                                    <p:animEffect transition="in" filter="fade">
                                      <p:cBhvr>
                                        <p:cTn id="37" dur="500"/>
                                        <p:tgtEl>
                                          <p:spTgt spid="17"/>
                                        </p:tgtEl>
                                      </p:cBhvr>
                                    </p:animEffect>
                                  </p:childTnLst>
                                </p:cTn>
                              </p:par>
                              <p:par>
                                <p:cTn id="38" presetID="6" presetClass="emph" presetSubtype="0" accel="50000" decel="50000" autoRev="1" fill="hold" grpId="1" nodeType="withEffect">
                                  <p:stCondLst>
                                    <p:cond delay="1750"/>
                                  </p:stCondLst>
                                  <p:childTnLst>
                                    <p:animScale>
                                      <p:cBhvr>
                                        <p:cTn id="39" dur="500" fill="hold"/>
                                        <p:tgtEl>
                                          <p:spTgt spid="17"/>
                                        </p:tgtEl>
                                      </p:cBhvr>
                                      <p:by x="105000" y="105000"/>
                                    </p:animScale>
                                  </p:childTnLst>
                                </p:cTn>
                              </p:par>
                              <p:par>
                                <p:cTn id="40" presetID="10" presetClass="entr" presetSubtype="0" fill="hold" grpId="0" nodeType="withEffect">
                                  <p:stCondLst>
                                    <p:cond delay="2000"/>
                                  </p:stCondLst>
                                  <p:childTnLst>
                                    <p:set>
                                      <p:cBhvr>
                                        <p:cTn id="41" dur="1" fill="hold">
                                          <p:stCondLst>
                                            <p:cond delay="0"/>
                                          </p:stCondLst>
                                        </p:cTn>
                                        <p:tgtEl>
                                          <p:spTgt spid="16"/>
                                        </p:tgtEl>
                                        <p:attrNameLst>
                                          <p:attrName>style.visibility</p:attrName>
                                        </p:attrNameLst>
                                      </p:cBhvr>
                                      <p:to>
                                        <p:strVal val="visible"/>
                                      </p:to>
                                    </p:set>
                                    <p:animEffect transition="in" filter="fade">
                                      <p:cBhvr>
                                        <p:cTn id="42" dur="500"/>
                                        <p:tgtEl>
                                          <p:spTgt spid="16"/>
                                        </p:tgtEl>
                                      </p:cBhvr>
                                    </p:animEffect>
                                  </p:childTnLst>
                                </p:cTn>
                              </p:par>
                              <p:par>
                                <p:cTn id="43" presetID="6" presetClass="emph" presetSubtype="0" accel="50000" decel="50000" autoRev="1" fill="hold" grpId="1" nodeType="withEffect">
                                  <p:stCondLst>
                                    <p:cond delay="2000"/>
                                  </p:stCondLst>
                                  <p:childTnLst>
                                    <p:animScale>
                                      <p:cBhvr>
                                        <p:cTn id="44" dur="500" fill="hold"/>
                                        <p:tgtEl>
                                          <p:spTgt spid="16"/>
                                        </p:tgtEl>
                                      </p:cBhvr>
                                      <p:by x="105000" y="105000"/>
                                    </p:animScale>
                                  </p:childTnLst>
                                </p:cTn>
                              </p:par>
                              <p:par>
                                <p:cTn id="45" presetID="10" presetClass="entr" presetSubtype="0" fill="hold" grpId="0" nodeType="withEffect">
                                  <p:stCondLst>
                                    <p:cond delay="1500"/>
                                  </p:stCondLst>
                                  <p:childTnLst>
                                    <p:set>
                                      <p:cBhvr>
                                        <p:cTn id="46" dur="1" fill="hold">
                                          <p:stCondLst>
                                            <p:cond delay="0"/>
                                          </p:stCondLst>
                                        </p:cTn>
                                        <p:tgtEl>
                                          <p:spTgt spid="20"/>
                                        </p:tgtEl>
                                        <p:attrNameLst>
                                          <p:attrName>style.visibility</p:attrName>
                                        </p:attrNameLst>
                                      </p:cBhvr>
                                      <p:to>
                                        <p:strVal val="visible"/>
                                      </p:to>
                                    </p:set>
                                    <p:animEffect transition="in" filter="fade">
                                      <p:cBhvr>
                                        <p:cTn id="47" dur="500"/>
                                        <p:tgtEl>
                                          <p:spTgt spid="20"/>
                                        </p:tgtEl>
                                      </p:cBhvr>
                                    </p:animEffect>
                                  </p:childTnLst>
                                </p:cTn>
                              </p:par>
                              <p:par>
                                <p:cTn id="48" presetID="10" presetClass="entr" presetSubtype="0" fill="hold" grpId="0" nodeType="withEffect">
                                  <p:stCondLst>
                                    <p:cond delay="175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par>
                                <p:cTn id="51" presetID="10" presetClass="entr" presetSubtype="0" fill="hold" grpId="0" nodeType="withEffect">
                                  <p:stCondLst>
                                    <p:cond delay="2000"/>
                                  </p:stCondLst>
                                  <p:childTnLst>
                                    <p:set>
                                      <p:cBhvr>
                                        <p:cTn id="52" dur="1" fill="hold">
                                          <p:stCondLst>
                                            <p:cond delay="0"/>
                                          </p:stCondLst>
                                        </p:cTn>
                                        <p:tgtEl>
                                          <p:spTgt spid="21"/>
                                        </p:tgtEl>
                                        <p:attrNameLst>
                                          <p:attrName>style.visibility</p:attrName>
                                        </p:attrNameLst>
                                      </p:cBhvr>
                                      <p:to>
                                        <p:strVal val="visible"/>
                                      </p:to>
                                    </p:set>
                                    <p:animEffect transition="in" filter="fade">
                                      <p:cBhvr>
                                        <p:cTn id="53" dur="500"/>
                                        <p:tgtEl>
                                          <p:spTgt spid="21"/>
                                        </p:tgtEl>
                                      </p:cBhvr>
                                    </p:animEffect>
                                  </p:childTnLst>
                                </p:cTn>
                              </p:par>
                              <p:par>
                                <p:cTn id="54" presetID="10" presetClass="entr" presetSubtype="0" fill="hold" grpId="0" nodeType="withEffect">
                                  <p:stCondLst>
                                    <p:cond delay="225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500"/>
                                        <p:tgtEl>
                                          <p:spTgt spid="22"/>
                                        </p:tgtEl>
                                      </p:cBhvr>
                                    </p:animEffect>
                                  </p:childTnLst>
                                </p:cTn>
                              </p:par>
                              <p:par>
                                <p:cTn id="57" presetID="2" presetClass="entr" presetSubtype="2" decel="100000" fill="hold" nodeType="withEffect">
                                  <p:stCondLst>
                                    <p:cond delay="2250"/>
                                  </p:stCondLst>
                                  <p:childTnLst>
                                    <p:set>
                                      <p:cBhvr>
                                        <p:cTn id="58" dur="1" fill="hold">
                                          <p:stCondLst>
                                            <p:cond delay="0"/>
                                          </p:stCondLst>
                                        </p:cTn>
                                        <p:tgtEl>
                                          <p:spTgt spid="36"/>
                                        </p:tgtEl>
                                        <p:attrNameLst>
                                          <p:attrName>style.visibility</p:attrName>
                                        </p:attrNameLst>
                                      </p:cBhvr>
                                      <p:to>
                                        <p:strVal val="visible"/>
                                      </p:to>
                                    </p:set>
                                    <p:anim calcmode="lin" valueType="num">
                                      <p:cBhvr additive="base">
                                        <p:cTn id="59" dur="1000" fill="hold"/>
                                        <p:tgtEl>
                                          <p:spTgt spid="36"/>
                                        </p:tgtEl>
                                        <p:attrNameLst>
                                          <p:attrName>ppt_x</p:attrName>
                                        </p:attrNameLst>
                                      </p:cBhvr>
                                      <p:tavLst>
                                        <p:tav tm="0">
                                          <p:val>
                                            <p:strVal val="1+#ppt_w/2"/>
                                          </p:val>
                                        </p:tav>
                                        <p:tav tm="100000">
                                          <p:val>
                                            <p:strVal val="#ppt_x"/>
                                          </p:val>
                                        </p:tav>
                                      </p:tavLst>
                                    </p:anim>
                                    <p:anim calcmode="lin" valueType="num">
                                      <p:cBhvr additive="base">
                                        <p:cTn id="60" dur="1000" fill="hold"/>
                                        <p:tgtEl>
                                          <p:spTgt spid="36"/>
                                        </p:tgtEl>
                                        <p:attrNameLst>
                                          <p:attrName>ppt_y</p:attrName>
                                        </p:attrNameLst>
                                      </p:cBhvr>
                                      <p:tavLst>
                                        <p:tav tm="0">
                                          <p:val>
                                            <p:strVal val="#ppt_y"/>
                                          </p:val>
                                        </p:tav>
                                        <p:tav tm="100000">
                                          <p:val>
                                            <p:strVal val="#ppt_y"/>
                                          </p:val>
                                        </p:tav>
                                      </p:tavLst>
                                    </p:anim>
                                  </p:childTnLst>
                                </p:cTn>
                              </p:par>
                              <p:par>
                                <p:cTn id="61" presetID="2" presetClass="entr" presetSubtype="2" decel="100000" fill="hold" nodeType="withEffect">
                                  <p:stCondLst>
                                    <p:cond delay="2500"/>
                                  </p:stCondLst>
                                  <p:childTnLst>
                                    <p:set>
                                      <p:cBhvr>
                                        <p:cTn id="62" dur="1" fill="hold">
                                          <p:stCondLst>
                                            <p:cond delay="0"/>
                                          </p:stCondLst>
                                        </p:cTn>
                                        <p:tgtEl>
                                          <p:spTgt spid="39"/>
                                        </p:tgtEl>
                                        <p:attrNameLst>
                                          <p:attrName>style.visibility</p:attrName>
                                        </p:attrNameLst>
                                      </p:cBhvr>
                                      <p:to>
                                        <p:strVal val="visible"/>
                                      </p:to>
                                    </p:set>
                                    <p:anim calcmode="lin" valueType="num">
                                      <p:cBhvr additive="base">
                                        <p:cTn id="63" dur="1000" fill="hold"/>
                                        <p:tgtEl>
                                          <p:spTgt spid="39"/>
                                        </p:tgtEl>
                                        <p:attrNameLst>
                                          <p:attrName>ppt_x</p:attrName>
                                        </p:attrNameLst>
                                      </p:cBhvr>
                                      <p:tavLst>
                                        <p:tav tm="0">
                                          <p:val>
                                            <p:strVal val="1+#ppt_w/2"/>
                                          </p:val>
                                        </p:tav>
                                        <p:tav tm="100000">
                                          <p:val>
                                            <p:strVal val="#ppt_x"/>
                                          </p:val>
                                        </p:tav>
                                      </p:tavLst>
                                    </p:anim>
                                    <p:anim calcmode="lin" valueType="num">
                                      <p:cBhvr additive="base">
                                        <p:cTn id="64" dur="1000" fill="hold"/>
                                        <p:tgtEl>
                                          <p:spTgt spid="39"/>
                                        </p:tgtEl>
                                        <p:attrNameLst>
                                          <p:attrName>ppt_y</p:attrName>
                                        </p:attrNameLst>
                                      </p:cBhvr>
                                      <p:tavLst>
                                        <p:tav tm="0">
                                          <p:val>
                                            <p:strVal val="#ppt_y"/>
                                          </p:val>
                                        </p:tav>
                                        <p:tav tm="100000">
                                          <p:val>
                                            <p:strVal val="#ppt_y"/>
                                          </p:val>
                                        </p:tav>
                                      </p:tavLst>
                                    </p:anim>
                                  </p:childTnLst>
                                </p:cTn>
                              </p:par>
                              <p:par>
                                <p:cTn id="65" presetID="2" presetClass="entr" presetSubtype="2" decel="100000" fill="hold" nodeType="withEffect">
                                  <p:stCondLst>
                                    <p:cond delay="2750"/>
                                  </p:stCondLst>
                                  <p:childTnLst>
                                    <p:set>
                                      <p:cBhvr>
                                        <p:cTn id="66" dur="1" fill="hold">
                                          <p:stCondLst>
                                            <p:cond delay="0"/>
                                          </p:stCondLst>
                                        </p:cTn>
                                        <p:tgtEl>
                                          <p:spTgt spid="45"/>
                                        </p:tgtEl>
                                        <p:attrNameLst>
                                          <p:attrName>style.visibility</p:attrName>
                                        </p:attrNameLst>
                                      </p:cBhvr>
                                      <p:to>
                                        <p:strVal val="visible"/>
                                      </p:to>
                                    </p:set>
                                    <p:anim calcmode="lin" valueType="num">
                                      <p:cBhvr additive="base">
                                        <p:cTn id="67" dur="1000" fill="hold"/>
                                        <p:tgtEl>
                                          <p:spTgt spid="45"/>
                                        </p:tgtEl>
                                        <p:attrNameLst>
                                          <p:attrName>ppt_x</p:attrName>
                                        </p:attrNameLst>
                                      </p:cBhvr>
                                      <p:tavLst>
                                        <p:tav tm="0">
                                          <p:val>
                                            <p:strVal val="1+#ppt_w/2"/>
                                          </p:val>
                                        </p:tav>
                                        <p:tav tm="100000">
                                          <p:val>
                                            <p:strVal val="#ppt_x"/>
                                          </p:val>
                                        </p:tav>
                                      </p:tavLst>
                                    </p:anim>
                                    <p:anim calcmode="lin" valueType="num">
                                      <p:cBhvr additive="base">
                                        <p:cTn id="68" dur="1000" fill="hold"/>
                                        <p:tgtEl>
                                          <p:spTgt spid="45"/>
                                        </p:tgtEl>
                                        <p:attrNameLst>
                                          <p:attrName>ppt_y</p:attrName>
                                        </p:attrNameLst>
                                      </p:cBhvr>
                                      <p:tavLst>
                                        <p:tav tm="0">
                                          <p:val>
                                            <p:strVal val="#ppt_y"/>
                                          </p:val>
                                        </p:tav>
                                        <p:tav tm="100000">
                                          <p:val>
                                            <p:strVal val="#ppt_y"/>
                                          </p:val>
                                        </p:tav>
                                      </p:tavLst>
                                    </p:anim>
                                  </p:childTnLst>
                                </p:cTn>
                              </p:par>
                              <p:par>
                                <p:cTn id="69" presetID="2" presetClass="entr" presetSubtype="2" decel="100000" fill="hold" nodeType="withEffect">
                                  <p:stCondLst>
                                    <p:cond delay="3000"/>
                                  </p:stCondLst>
                                  <p:childTnLst>
                                    <p:set>
                                      <p:cBhvr>
                                        <p:cTn id="70" dur="1" fill="hold">
                                          <p:stCondLst>
                                            <p:cond delay="0"/>
                                          </p:stCondLst>
                                        </p:cTn>
                                        <p:tgtEl>
                                          <p:spTgt spid="48"/>
                                        </p:tgtEl>
                                        <p:attrNameLst>
                                          <p:attrName>style.visibility</p:attrName>
                                        </p:attrNameLst>
                                      </p:cBhvr>
                                      <p:to>
                                        <p:strVal val="visible"/>
                                      </p:to>
                                    </p:set>
                                    <p:anim calcmode="lin" valueType="num">
                                      <p:cBhvr additive="base">
                                        <p:cTn id="71" dur="1000" fill="hold"/>
                                        <p:tgtEl>
                                          <p:spTgt spid="48"/>
                                        </p:tgtEl>
                                        <p:attrNameLst>
                                          <p:attrName>ppt_x</p:attrName>
                                        </p:attrNameLst>
                                      </p:cBhvr>
                                      <p:tavLst>
                                        <p:tav tm="0">
                                          <p:val>
                                            <p:strVal val="1+#ppt_w/2"/>
                                          </p:val>
                                        </p:tav>
                                        <p:tav tm="100000">
                                          <p:val>
                                            <p:strVal val="#ppt_x"/>
                                          </p:val>
                                        </p:tav>
                                      </p:tavLst>
                                    </p:anim>
                                    <p:anim calcmode="lin" valueType="num">
                                      <p:cBhvr additive="base">
                                        <p:cTn id="72" dur="10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6" grpId="0" animBg="1"/>
      <p:bldP spid="16" grpId="1" animBg="1"/>
      <p:bldP spid="17" grpId="0" animBg="1"/>
      <p:bldP spid="17" grpId="1" animBg="1"/>
      <p:bldP spid="18" grpId="0" animBg="1"/>
      <p:bldP spid="18" grpId="1" animBg="1"/>
      <p:bldP spid="19" grpId="0" animBg="1"/>
      <p:bldP spid="20" grpId="0" animBg="1"/>
      <p:bldP spid="21" grpId="0" animBg="1"/>
      <p:bldP spid="2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3752730" y="1212948"/>
            <a:ext cx="2128179" cy="1276020"/>
          </a:xfrm>
          <a:custGeom>
            <a:avLst/>
            <a:gdLst>
              <a:gd name="T0" fmla="*/ 0 w 1441"/>
              <a:gd name="T1" fmla="*/ 864 h 864"/>
              <a:gd name="T2" fmla="*/ 938 w 1441"/>
              <a:gd name="T3" fmla="*/ 0 h 864"/>
              <a:gd name="T4" fmla="*/ 1441 w 1441"/>
              <a:gd name="T5" fmla="*/ 0 h 864"/>
            </a:gdLst>
            <a:ahLst/>
            <a:cxnLst>
              <a:cxn ang="0">
                <a:pos x="T0" y="T1"/>
              </a:cxn>
              <a:cxn ang="0">
                <a:pos x="T2" y="T3"/>
              </a:cxn>
              <a:cxn ang="0">
                <a:pos x="T4" y="T5"/>
              </a:cxn>
            </a:cxnLst>
            <a:rect l="0" t="0" r="r" b="b"/>
            <a:pathLst>
              <a:path w="1441" h="864">
                <a:moveTo>
                  <a:pt x="0" y="864"/>
                </a:moveTo>
                <a:lnTo>
                  <a:pt x="938" y="0"/>
                </a:lnTo>
                <a:lnTo>
                  <a:pt x="1441" y="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3752730" y="4364600"/>
            <a:ext cx="2128179" cy="1280452"/>
          </a:xfrm>
          <a:custGeom>
            <a:avLst/>
            <a:gdLst>
              <a:gd name="T0" fmla="*/ 0 w 1441"/>
              <a:gd name="T1" fmla="*/ 0 h 867"/>
              <a:gd name="T2" fmla="*/ 938 w 1441"/>
              <a:gd name="T3" fmla="*/ 867 h 867"/>
              <a:gd name="T4" fmla="*/ 1441 w 1441"/>
              <a:gd name="T5" fmla="*/ 867 h 867"/>
            </a:gdLst>
            <a:ahLst/>
            <a:cxnLst>
              <a:cxn ang="0">
                <a:pos x="T0" y="T1"/>
              </a:cxn>
              <a:cxn ang="0">
                <a:pos x="T2" y="T3"/>
              </a:cxn>
              <a:cxn ang="0">
                <a:pos x="T4" y="T5"/>
              </a:cxn>
            </a:cxnLst>
            <a:rect l="0" t="0" r="r" b="b"/>
            <a:pathLst>
              <a:path w="1441" h="867">
                <a:moveTo>
                  <a:pt x="0" y="0"/>
                </a:moveTo>
                <a:lnTo>
                  <a:pt x="938" y="867"/>
                </a:lnTo>
                <a:lnTo>
                  <a:pt x="1441" y="867"/>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4018568" y="2319128"/>
            <a:ext cx="1862341" cy="584843"/>
          </a:xfrm>
          <a:custGeom>
            <a:avLst/>
            <a:gdLst>
              <a:gd name="T0" fmla="*/ 0 w 1261"/>
              <a:gd name="T1" fmla="*/ 396 h 396"/>
              <a:gd name="T2" fmla="*/ 758 w 1261"/>
              <a:gd name="T3" fmla="*/ 0 h 396"/>
              <a:gd name="T4" fmla="*/ 1261 w 1261"/>
              <a:gd name="T5" fmla="*/ 0 h 396"/>
            </a:gdLst>
            <a:ahLst/>
            <a:cxnLst>
              <a:cxn ang="0">
                <a:pos x="T0" y="T1"/>
              </a:cxn>
              <a:cxn ang="0">
                <a:pos x="T2" y="T3"/>
              </a:cxn>
              <a:cxn ang="0">
                <a:pos x="T4" y="T5"/>
              </a:cxn>
            </a:cxnLst>
            <a:rect l="0" t="0" r="r" b="b"/>
            <a:pathLst>
              <a:path w="1261" h="396">
                <a:moveTo>
                  <a:pt x="0" y="396"/>
                </a:moveTo>
                <a:lnTo>
                  <a:pt x="758" y="0"/>
                </a:lnTo>
                <a:lnTo>
                  <a:pt x="1261" y="0"/>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p:cNvSpPr>
          <p:nvPr/>
        </p:nvSpPr>
        <p:spPr bwMode="auto">
          <a:xfrm>
            <a:off x="4025953" y="3928923"/>
            <a:ext cx="1854956" cy="609950"/>
          </a:xfrm>
          <a:custGeom>
            <a:avLst/>
            <a:gdLst>
              <a:gd name="T0" fmla="*/ 0 w 1256"/>
              <a:gd name="T1" fmla="*/ 0 h 413"/>
              <a:gd name="T2" fmla="*/ 753 w 1256"/>
              <a:gd name="T3" fmla="*/ 413 h 413"/>
              <a:gd name="T4" fmla="*/ 1256 w 1256"/>
              <a:gd name="T5" fmla="*/ 413 h 413"/>
            </a:gdLst>
            <a:ahLst/>
            <a:cxnLst>
              <a:cxn ang="0">
                <a:pos x="T0" y="T1"/>
              </a:cxn>
              <a:cxn ang="0">
                <a:pos x="T2" y="T3"/>
              </a:cxn>
              <a:cxn ang="0">
                <a:pos x="T4" y="T5"/>
              </a:cxn>
            </a:cxnLst>
            <a:rect l="0" t="0" r="r" b="b"/>
            <a:pathLst>
              <a:path w="1256" h="413">
                <a:moveTo>
                  <a:pt x="0" y="0"/>
                </a:moveTo>
                <a:lnTo>
                  <a:pt x="753" y="413"/>
                </a:lnTo>
                <a:lnTo>
                  <a:pt x="1256" y="413"/>
                </a:lnTo>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 name="Line 10"/>
          <p:cNvSpPr>
            <a:spLocks noChangeShapeType="1"/>
          </p:cNvSpPr>
          <p:nvPr/>
        </p:nvSpPr>
        <p:spPr bwMode="auto">
          <a:xfrm>
            <a:off x="4117519" y="3429739"/>
            <a:ext cx="1763390" cy="0"/>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1" name="Oval 11"/>
          <p:cNvSpPr>
            <a:spLocks noChangeArrowheads="1"/>
          </p:cNvSpPr>
          <p:nvPr/>
        </p:nvSpPr>
        <p:spPr bwMode="auto">
          <a:xfrm>
            <a:off x="3702516" y="2440232"/>
            <a:ext cx="100427" cy="98951"/>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2" name="Oval 12"/>
          <p:cNvSpPr>
            <a:spLocks noChangeArrowheads="1"/>
          </p:cNvSpPr>
          <p:nvPr/>
        </p:nvSpPr>
        <p:spPr bwMode="auto">
          <a:xfrm>
            <a:off x="3968353" y="2855234"/>
            <a:ext cx="95997" cy="98951"/>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3" name="Oval 13"/>
          <p:cNvSpPr>
            <a:spLocks noChangeArrowheads="1"/>
          </p:cNvSpPr>
          <p:nvPr/>
        </p:nvSpPr>
        <p:spPr bwMode="auto">
          <a:xfrm>
            <a:off x="4067305" y="3379525"/>
            <a:ext cx="100427" cy="98951"/>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4" name="Oval 14"/>
          <p:cNvSpPr>
            <a:spLocks noChangeArrowheads="1"/>
          </p:cNvSpPr>
          <p:nvPr/>
        </p:nvSpPr>
        <p:spPr bwMode="auto">
          <a:xfrm>
            <a:off x="3975738" y="3878709"/>
            <a:ext cx="98951" cy="10042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5" name="Oval 15"/>
          <p:cNvSpPr>
            <a:spLocks noChangeArrowheads="1"/>
          </p:cNvSpPr>
          <p:nvPr/>
        </p:nvSpPr>
        <p:spPr bwMode="auto">
          <a:xfrm>
            <a:off x="3702516" y="4315864"/>
            <a:ext cx="100427" cy="98951"/>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6" name="Oval 16"/>
          <p:cNvSpPr>
            <a:spLocks noChangeArrowheads="1"/>
          </p:cNvSpPr>
          <p:nvPr/>
        </p:nvSpPr>
        <p:spPr bwMode="auto">
          <a:xfrm>
            <a:off x="5832171" y="5594839"/>
            <a:ext cx="98951" cy="98951"/>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7" name="Oval 17"/>
          <p:cNvSpPr>
            <a:spLocks noChangeArrowheads="1"/>
          </p:cNvSpPr>
          <p:nvPr/>
        </p:nvSpPr>
        <p:spPr bwMode="auto">
          <a:xfrm>
            <a:off x="5832171" y="4488659"/>
            <a:ext cx="98951" cy="98951"/>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8" name="Oval 18"/>
          <p:cNvSpPr>
            <a:spLocks noChangeArrowheads="1"/>
          </p:cNvSpPr>
          <p:nvPr/>
        </p:nvSpPr>
        <p:spPr bwMode="auto">
          <a:xfrm>
            <a:off x="5832171" y="3379525"/>
            <a:ext cx="98951" cy="98951"/>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19" name="Oval 19"/>
          <p:cNvSpPr>
            <a:spLocks noChangeArrowheads="1"/>
          </p:cNvSpPr>
          <p:nvPr/>
        </p:nvSpPr>
        <p:spPr bwMode="auto">
          <a:xfrm>
            <a:off x="5832171" y="2273345"/>
            <a:ext cx="98951" cy="98951"/>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0" name="Oval 20"/>
          <p:cNvSpPr>
            <a:spLocks noChangeArrowheads="1"/>
          </p:cNvSpPr>
          <p:nvPr/>
        </p:nvSpPr>
        <p:spPr bwMode="auto">
          <a:xfrm>
            <a:off x="5832171" y="1164212"/>
            <a:ext cx="98951" cy="98951"/>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1" name="Oval 21"/>
          <p:cNvSpPr>
            <a:spLocks noChangeArrowheads="1"/>
          </p:cNvSpPr>
          <p:nvPr/>
        </p:nvSpPr>
        <p:spPr bwMode="auto">
          <a:xfrm>
            <a:off x="6012350" y="737394"/>
            <a:ext cx="949632" cy="951108"/>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22" name="Oval 22"/>
          <p:cNvSpPr>
            <a:spLocks noChangeArrowheads="1"/>
          </p:cNvSpPr>
          <p:nvPr/>
        </p:nvSpPr>
        <p:spPr bwMode="auto">
          <a:xfrm>
            <a:off x="6012350" y="1843574"/>
            <a:ext cx="949632" cy="954062"/>
          </a:xfrm>
          <a:prstGeom prst="ellipse">
            <a:avLst/>
          </a:pr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23" name="Oval 23"/>
          <p:cNvSpPr>
            <a:spLocks noChangeArrowheads="1"/>
          </p:cNvSpPr>
          <p:nvPr/>
        </p:nvSpPr>
        <p:spPr bwMode="auto">
          <a:xfrm>
            <a:off x="6012350" y="2954185"/>
            <a:ext cx="949632" cy="949631"/>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24" name="Oval 24"/>
          <p:cNvSpPr>
            <a:spLocks noChangeArrowheads="1"/>
          </p:cNvSpPr>
          <p:nvPr/>
        </p:nvSpPr>
        <p:spPr bwMode="auto">
          <a:xfrm>
            <a:off x="6012350" y="4060364"/>
            <a:ext cx="949632" cy="954062"/>
          </a:xfrm>
          <a:prstGeom prst="ellipse">
            <a:avLst/>
          </a:pr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25" name="Oval 25"/>
          <p:cNvSpPr>
            <a:spLocks noChangeArrowheads="1"/>
          </p:cNvSpPr>
          <p:nvPr/>
        </p:nvSpPr>
        <p:spPr bwMode="auto">
          <a:xfrm>
            <a:off x="6012350" y="5169498"/>
            <a:ext cx="949632" cy="951108"/>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32" name="Oval 9"/>
          <p:cNvSpPr>
            <a:spLocks noChangeArrowheads="1"/>
          </p:cNvSpPr>
          <p:nvPr/>
        </p:nvSpPr>
        <p:spPr bwMode="auto">
          <a:xfrm>
            <a:off x="1676242" y="2357527"/>
            <a:ext cx="2129655" cy="2135562"/>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grpSp>
        <p:nvGrpSpPr>
          <p:cNvPr id="71" name="Group 70">
            <a:extLst>
              <a:ext uri="{FF2B5EF4-FFF2-40B4-BE49-F238E27FC236}">
                <a16:creationId xmlns:a16="http://schemas.microsoft.com/office/drawing/2014/main" id="{7E7521D7-576F-4AD4-84A3-C0EEA1367CCC}"/>
              </a:ext>
            </a:extLst>
          </p:cNvPr>
          <p:cNvGrpSpPr/>
          <p:nvPr/>
        </p:nvGrpSpPr>
        <p:grpSpPr>
          <a:xfrm>
            <a:off x="1869438" y="3017784"/>
            <a:ext cx="1801790" cy="1057691"/>
            <a:chOff x="2421570" y="3081772"/>
            <a:chExt cx="1801790" cy="1057691"/>
          </a:xfrm>
        </p:grpSpPr>
        <p:sp>
          <p:nvSpPr>
            <p:cNvPr id="72" name="Text Placeholder 53">
              <a:extLst>
                <a:ext uri="{FF2B5EF4-FFF2-40B4-BE49-F238E27FC236}">
                  <a16:creationId xmlns:a16="http://schemas.microsoft.com/office/drawing/2014/main" id="{003C9CBB-2F8B-4FCD-BBE4-7EB2F02C3164}"/>
                </a:ext>
              </a:extLst>
            </p:cNvPr>
            <p:cNvSpPr txBox="1">
              <a:spLocks/>
            </p:cNvSpPr>
            <p:nvPr/>
          </p:nvSpPr>
          <p:spPr>
            <a:xfrm>
              <a:off x="2421570" y="3422314"/>
              <a:ext cx="1801790" cy="71714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bg2"/>
                  </a:solidFill>
                  <a:latin typeface="Montserrat Light" panose="00000400000000000000" pitchFamily="50" charset="-52"/>
                </a:rPr>
                <a:t>Lorem ipsum dolor sit amet, consectetur adipiscing elit</a:t>
              </a:r>
              <a:endParaRPr lang="en-US" sz="1000" dirty="0">
                <a:solidFill>
                  <a:schemeClr val="bg2"/>
                </a:solidFill>
                <a:latin typeface="Montserrat Light" panose="00000400000000000000" pitchFamily="50" charset="-52"/>
              </a:endParaRPr>
            </a:p>
          </p:txBody>
        </p:sp>
        <p:sp>
          <p:nvSpPr>
            <p:cNvPr id="73" name="Text Placeholder 56">
              <a:extLst>
                <a:ext uri="{FF2B5EF4-FFF2-40B4-BE49-F238E27FC236}">
                  <a16:creationId xmlns:a16="http://schemas.microsoft.com/office/drawing/2014/main" id="{953F1232-3B8E-491D-BA40-306312C8A972}"/>
                </a:ext>
              </a:extLst>
            </p:cNvPr>
            <p:cNvSpPr txBox="1">
              <a:spLocks/>
            </p:cNvSpPr>
            <p:nvPr/>
          </p:nvSpPr>
          <p:spPr>
            <a:xfrm>
              <a:off x="2438630" y="308177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bg2"/>
                  </a:solidFill>
                </a:rPr>
                <a:t>Title Here</a:t>
              </a:r>
              <a:endParaRPr lang="ru-RU" sz="1600" b="1" dirty="0">
                <a:solidFill>
                  <a:schemeClr val="bg2"/>
                </a:solidFill>
              </a:endParaRPr>
            </a:p>
          </p:txBody>
        </p:sp>
      </p:grpSp>
      <p:sp>
        <p:nvSpPr>
          <p:cNvPr id="74" name="Freeform 18">
            <a:extLst>
              <a:ext uri="{FF2B5EF4-FFF2-40B4-BE49-F238E27FC236}">
                <a16:creationId xmlns:a16="http://schemas.microsoft.com/office/drawing/2014/main" id="{BF1E8073-A044-4B44-A7C4-F8EC461E2D87}"/>
              </a:ext>
            </a:extLst>
          </p:cNvPr>
          <p:cNvSpPr>
            <a:spLocks noEditPoints="1"/>
          </p:cNvSpPr>
          <p:nvPr/>
        </p:nvSpPr>
        <p:spPr bwMode="auto">
          <a:xfrm>
            <a:off x="6324582" y="3285936"/>
            <a:ext cx="342840" cy="264924"/>
          </a:xfrm>
          <a:custGeom>
            <a:avLst/>
            <a:gdLst>
              <a:gd name="T0" fmla="*/ 151 w 211"/>
              <a:gd name="T1" fmla="*/ 75 h 163"/>
              <a:gd name="T2" fmla="*/ 186 w 211"/>
              <a:gd name="T3" fmla="*/ 44 h 163"/>
              <a:gd name="T4" fmla="*/ 186 w 211"/>
              <a:gd name="T5" fmla="*/ 163 h 163"/>
              <a:gd name="T6" fmla="*/ 151 w 211"/>
              <a:gd name="T7" fmla="*/ 163 h 163"/>
              <a:gd name="T8" fmla="*/ 151 w 211"/>
              <a:gd name="T9" fmla="*/ 75 h 163"/>
              <a:gd name="T10" fmla="*/ 106 w 211"/>
              <a:gd name="T11" fmla="*/ 163 h 163"/>
              <a:gd name="T12" fmla="*/ 141 w 211"/>
              <a:gd name="T13" fmla="*/ 163 h 163"/>
              <a:gd name="T14" fmla="*/ 141 w 211"/>
              <a:gd name="T15" fmla="*/ 83 h 163"/>
              <a:gd name="T16" fmla="*/ 106 w 211"/>
              <a:gd name="T17" fmla="*/ 114 h 163"/>
              <a:gd name="T18" fmla="*/ 106 w 211"/>
              <a:gd name="T19" fmla="*/ 163 h 163"/>
              <a:gd name="T20" fmla="*/ 61 w 211"/>
              <a:gd name="T21" fmla="*/ 163 h 163"/>
              <a:gd name="T22" fmla="*/ 96 w 211"/>
              <a:gd name="T23" fmla="*/ 163 h 163"/>
              <a:gd name="T24" fmla="*/ 96 w 211"/>
              <a:gd name="T25" fmla="*/ 115 h 163"/>
              <a:gd name="T26" fmla="*/ 61 w 211"/>
              <a:gd name="T27" fmla="*/ 77 h 163"/>
              <a:gd name="T28" fmla="*/ 61 w 211"/>
              <a:gd name="T29" fmla="*/ 163 h 163"/>
              <a:gd name="T30" fmla="*/ 15 w 211"/>
              <a:gd name="T31" fmla="*/ 163 h 163"/>
              <a:gd name="T32" fmla="*/ 51 w 211"/>
              <a:gd name="T33" fmla="*/ 163 h 163"/>
              <a:gd name="T34" fmla="*/ 51 w 211"/>
              <a:gd name="T35" fmla="*/ 72 h 163"/>
              <a:gd name="T36" fmla="*/ 15 w 211"/>
              <a:gd name="T37" fmla="*/ 101 h 163"/>
              <a:gd name="T38" fmla="*/ 15 w 211"/>
              <a:gd name="T39" fmla="*/ 163 h 163"/>
              <a:gd name="T40" fmla="*/ 208 w 211"/>
              <a:gd name="T41" fmla="*/ 0 h 163"/>
              <a:gd name="T42" fmla="*/ 173 w 211"/>
              <a:gd name="T43" fmla="*/ 0 h 163"/>
              <a:gd name="T44" fmla="*/ 171 w 211"/>
              <a:gd name="T45" fmla="*/ 5 h 163"/>
              <a:gd name="T46" fmla="*/ 181 w 211"/>
              <a:gd name="T47" fmla="*/ 17 h 163"/>
              <a:gd name="T48" fmla="*/ 101 w 211"/>
              <a:gd name="T49" fmla="*/ 86 h 163"/>
              <a:gd name="T50" fmla="*/ 59 w 211"/>
              <a:gd name="T51" fmla="*/ 42 h 163"/>
              <a:gd name="T52" fmla="*/ 50 w 211"/>
              <a:gd name="T53" fmla="*/ 41 h 163"/>
              <a:gd name="T54" fmla="*/ 4 w 211"/>
              <a:gd name="T55" fmla="*/ 79 h 163"/>
              <a:gd name="T56" fmla="*/ 3 w 211"/>
              <a:gd name="T57" fmla="*/ 89 h 163"/>
              <a:gd name="T58" fmla="*/ 12 w 211"/>
              <a:gd name="T59" fmla="*/ 90 h 163"/>
              <a:gd name="T60" fmla="*/ 54 w 211"/>
              <a:gd name="T61" fmla="*/ 56 h 163"/>
              <a:gd name="T62" fmla="*/ 96 w 211"/>
              <a:gd name="T63" fmla="*/ 100 h 163"/>
              <a:gd name="T64" fmla="*/ 101 w 211"/>
              <a:gd name="T65" fmla="*/ 102 h 163"/>
              <a:gd name="T66" fmla="*/ 105 w 211"/>
              <a:gd name="T67" fmla="*/ 101 h 163"/>
              <a:gd name="T68" fmla="*/ 190 w 211"/>
              <a:gd name="T69" fmla="*/ 27 h 163"/>
              <a:gd name="T70" fmla="*/ 201 w 211"/>
              <a:gd name="T71" fmla="*/ 40 h 163"/>
              <a:gd name="T72" fmla="*/ 207 w 211"/>
              <a:gd name="T73" fmla="*/ 38 h 163"/>
              <a:gd name="T74" fmla="*/ 211 w 211"/>
              <a:gd name="T75" fmla="*/ 4 h 163"/>
              <a:gd name="T76" fmla="*/ 208 w 211"/>
              <a:gd name="T7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1" h="163">
                <a:moveTo>
                  <a:pt x="151" y="75"/>
                </a:moveTo>
                <a:cubicBezTo>
                  <a:pt x="186" y="44"/>
                  <a:pt x="186" y="44"/>
                  <a:pt x="186" y="44"/>
                </a:cubicBezTo>
                <a:cubicBezTo>
                  <a:pt x="186" y="163"/>
                  <a:pt x="186" y="163"/>
                  <a:pt x="186" y="163"/>
                </a:cubicBezTo>
                <a:cubicBezTo>
                  <a:pt x="151" y="163"/>
                  <a:pt x="151" y="163"/>
                  <a:pt x="151" y="163"/>
                </a:cubicBezTo>
                <a:lnTo>
                  <a:pt x="151" y="75"/>
                </a:lnTo>
                <a:close/>
                <a:moveTo>
                  <a:pt x="106" y="163"/>
                </a:moveTo>
                <a:cubicBezTo>
                  <a:pt x="141" y="163"/>
                  <a:pt x="141" y="163"/>
                  <a:pt x="141" y="163"/>
                </a:cubicBezTo>
                <a:cubicBezTo>
                  <a:pt x="141" y="83"/>
                  <a:pt x="141" y="83"/>
                  <a:pt x="141" y="83"/>
                </a:cubicBezTo>
                <a:cubicBezTo>
                  <a:pt x="106" y="114"/>
                  <a:pt x="106" y="114"/>
                  <a:pt x="106" y="114"/>
                </a:cubicBezTo>
                <a:lnTo>
                  <a:pt x="106" y="163"/>
                </a:lnTo>
                <a:close/>
                <a:moveTo>
                  <a:pt x="61" y="163"/>
                </a:moveTo>
                <a:cubicBezTo>
                  <a:pt x="96" y="163"/>
                  <a:pt x="96" y="163"/>
                  <a:pt x="96" y="163"/>
                </a:cubicBezTo>
                <a:cubicBezTo>
                  <a:pt x="96" y="115"/>
                  <a:pt x="96" y="115"/>
                  <a:pt x="96" y="115"/>
                </a:cubicBezTo>
                <a:cubicBezTo>
                  <a:pt x="61" y="77"/>
                  <a:pt x="61" y="77"/>
                  <a:pt x="61" y="77"/>
                </a:cubicBezTo>
                <a:lnTo>
                  <a:pt x="61" y="163"/>
                </a:lnTo>
                <a:close/>
                <a:moveTo>
                  <a:pt x="15" y="163"/>
                </a:moveTo>
                <a:cubicBezTo>
                  <a:pt x="51" y="163"/>
                  <a:pt x="51" y="163"/>
                  <a:pt x="51" y="163"/>
                </a:cubicBezTo>
                <a:cubicBezTo>
                  <a:pt x="51" y="72"/>
                  <a:pt x="51" y="72"/>
                  <a:pt x="51" y="72"/>
                </a:cubicBezTo>
                <a:cubicBezTo>
                  <a:pt x="15" y="101"/>
                  <a:pt x="15" y="101"/>
                  <a:pt x="15" y="101"/>
                </a:cubicBezTo>
                <a:lnTo>
                  <a:pt x="15" y="163"/>
                </a:lnTo>
                <a:close/>
                <a:moveTo>
                  <a:pt x="208" y="0"/>
                </a:moveTo>
                <a:cubicBezTo>
                  <a:pt x="173" y="0"/>
                  <a:pt x="173" y="0"/>
                  <a:pt x="173" y="0"/>
                </a:cubicBezTo>
                <a:cubicBezTo>
                  <a:pt x="170" y="0"/>
                  <a:pt x="169" y="3"/>
                  <a:pt x="171" y="5"/>
                </a:cubicBezTo>
                <a:cubicBezTo>
                  <a:pt x="181" y="17"/>
                  <a:pt x="181" y="17"/>
                  <a:pt x="181" y="17"/>
                </a:cubicBezTo>
                <a:cubicBezTo>
                  <a:pt x="101" y="86"/>
                  <a:pt x="101" y="86"/>
                  <a:pt x="101" y="86"/>
                </a:cubicBezTo>
                <a:cubicBezTo>
                  <a:pt x="59" y="42"/>
                  <a:pt x="59" y="42"/>
                  <a:pt x="59" y="42"/>
                </a:cubicBezTo>
                <a:cubicBezTo>
                  <a:pt x="57" y="39"/>
                  <a:pt x="53" y="39"/>
                  <a:pt x="50" y="41"/>
                </a:cubicBezTo>
                <a:cubicBezTo>
                  <a:pt x="4" y="79"/>
                  <a:pt x="4" y="79"/>
                  <a:pt x="4" y="79"/>
                </a:cubicBezTo>
                <a:cubicBezTo>
                  <a:pt x="1" y="81"/>
                  <a:pt x="0" y="86"/>
                  <a:pt x="3" y="89"/>
                </a:cubicBezTo>
                <a:cubicBezTo>
                  <a:pt x="5" y="91"/>
                  <a:pt x="9" y="92"/>
                  <a:pt x="12" y="90"/>
                </a:cubicBezTo>
                <a:cubicBezTo>
                  <a:pt x="54" y="56"/>
                  <a:pt x="54" y="56"/>
                  <a:pt x="54" y="56"/>
                </a:cubicBezTo>
                <a:cubicBezTo>
                  <a:pt x="96" y="100"/>
                  <a:pt x="96" y="100"/>
                  <a:pt x="96" y="100"/>
                </a:cubicBezTo>
                <a:cubicBezTo>
                  <a:pt x="97" y="102"/>
                  <a:pt x="99" y="102"/>
                  <a:pt x="101" y="102"/>
                </a:cubicBezTo>
                <a:cubicBezTo>
                  <a:pt x="102" y="102"/>
                  <a:pt x="104" y="102"/>
                  <a:pt x="105" y="101"/>
                </a:cubicBezTo>
                <a:cubicBezTo>
                  <a:pt x="190" y="27"/>
                  <a:pt x="190" y="27"/>
                  <a:pt x="190" y="27"/>
                </a:cubicBezTo>
                <a:cubicBezTo>
                  <a:pt x="201" y="40"/>
                  <a:pt x="201" y="40"/>
                  <a:pt x="201" y="40"/>
                </a:cubicBezTo>
                <a:cubicBezTo>
                  <a:pt x="203" y="42"/>
                  <a:pt x="206" y="41"/>
                  <a:pt x="207" y="38"/>
                </a:cubicBezTo>
                <a:cubicBezTo>
                  <a:pt x="211" y="4"/>
                  <a:pt x="211" y="4"/>
                  <a:pt x="211" y="4"/>
                </a:cubicBezTo>
                <a:cubicBezTo>
                  <a:pt x="211" y="2"/>
                  <a:pt x="210" y="0"/>
                  <a:pt x="208"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75" name="Freeform 20">
            <a:extLst>
              <a:ext uri="{FF2B5EF4-FFF2-40B4-BE49-F238E27FC236}">
                <a16:creationId xmlns:a16="http://schemas.microsoft.com/office/drawing/2014/main" id="{4D705199-AF48-4D3E-9581-F523A4C4E1C2}"/>
              </a:ext>
            </a:extLst>
          </p:cNvPr>
          <p:cNvSpPr>
            <a:spLocks noEditPoints="1"/>
          </p:cNvSpPr>
          <p:nvPr/>
        </p:nvSpPr>
        <p:spPr bwMode="auto">
          <a:xfrm>
            <a:off x="6363091" y="5522439"/>
            <a:ext cx="294182" cy="292753"/>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76" name="Freeform 21">
            <a:extLst>
              <a:ext uri="{FF2B5EF4-FFF2-40B4-BE49-F238E27FC236}">
                <a16:creationId xmlns:a16="http://schemas.microsoft.com/office/drawing/2014/main" id="{034D2381-4F4E-40EE-98C0-F3399947CB7B}"/>
              </a:ext>
            </a:extLst>
          </p:cNvPr>
          <p:cNvSpPr>
            <a:spLocks noEditPoints="1"/>
          </p:cNvSpPr>
          <p:nvPr/>
        </p:nvSpPr>
        <p:spPr bwMode="auto">
          <a:xfrm>
            <a:off x="6285475" y="2219941"/>
            <a:ext cx="441152" cy="260641"/>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77" name="Freeform 19">
            <a:extLst>
              <a:ext uri="{FF2B5EF4-FFF2-40B4-BE49-F238E27FC236}">
                <a16:creationId xmlns:a16="http://schemas.microsoft.com/office/drawing/2014/main" id="{FF434AAC-E043-4B33-9F3D-E62E1169517B}"/>
              </a:ext>
            </a:extLst>
          </p:cNvPr>
          <p:cNvSpPr>
            <a:spLocks noEditPoints="1"/>
          </p:cNvSpPr>
          <p:nvPr/>
        </p:nvSpPr>
        <p:spPr bwMode="auto">
          <a:xfrm>
            <a:off x="6296720" y="1021600"/>
            <a:ext cx="375688" cy="324195"/>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78" name="Freeform 22">
            <a:extLst>
              <a:ext uri="{FF2B5EF4-FFF2-40B4-BE49-F238E27FC236}">
                <a16:creationId xmlns:a16="http://schemas.microsoft.com/office/drawing/2014/main" id="{09347AE9-4613-4D99-BC62-D7C85561C367}"/>
              </a:ext>
            </a:extLst>
          </p:cNvPr>
          <p:cNvSpPr>
            <a:spLocks noEditPoints="1"/>
          </p:cNvSpPr>
          <p:nvPr/>
        </p:nvSpPr>
        <p:spPr bwMode="auto">
          <a:xfrm>
            <a:off x="6354662" y="4386222"/>
            <a:ext cx="294335" cy="327653"/>
          </a:xfrm>
          <a:custGeom>
            <a:avLst/>
            <a:gdLst>
              <a:gd name="T0" fmla="*/ 150 w 155"/>
              <a:gd name="T1" fmla="*/ 43 h 172"/>
              <a:gd name="T2" fmla="*/ 38 w 155"/>
              <a:gd name="T3" fmla="*/ 19 h 172"/>
              <a:gd name="T4" fmla="*/ 16 w 155"/>
              <a:gd name="T5" fmla="*/ 74 h 172"/>
              <a:gd name="T6" fmla="*/ 1 w 155"/>
              <a:gd name="T7" fmla="*/ 117 h 172"/>
              <a:gd name="T8" fmla="*/ 20 w 155"/>
              <a:gd name="T9" fmla="*/ 123 h 172"/>
              <a:gd name="T10" fmla="*/ 28 w 155"/>
              <a:gd name="T11" fmla="*/ 156 h 172"/>
              <a:gd name="T12" fmla="*/ 45 w 155"/>
              <a:gd name="T13" fmla="*/ 157 h 172"/>
              <a:gd name="T14" fmla="*/ 127 w 155"/>
              <a:gd name="T15" fmla="*/ 172 h 172"/>
              <a:gd name="T16" fmla="*/ 127 w 155"/>
              <a:gd name="T17" fmla="*/ 144 h 172"/>
              <a:gd name="T18" fmla="*/ 155 w 155"/>
              <a:gd name="T19" fmla="*/ 70 h 172"/>
              <a:gd name="T20" fmla="*/ 155 w 155"/>
              <a:gd name="T21" fmla="*/ 69 h 172"/>
              <a:gd name="T22" fmla="*/ 39 w 155"/>
              <a:gd name="T23" fmla="*/ 69 h 172"/>
              <a:gd name="T24" fmla="*/ 132 w 155"/>
              <a:gd name="T25" fmla="*/ 69 h 172"/>
              <a:gd name="T26" fmla="*/ 124 w 155"/>
              <a:gd name="T27" fmla="*/ 74 h 172"/>
              <a:gd name="T28" fmla="*/ 113 w 155"/>
              <a:gd name="T29" fmla="*/ 60 h 172"/>
              <a:gd name="T30" fmla="*/ 116 w 155"/>
              <a:gd name="T31" fmla="*/ 45 h 172"/>
              <a:gd name="T32" fmla="*/ 99 w 155"/>
              <a:gd name="T33" fmla="*/ 43 h 172"/>
              <a:gd name="T34" fmla="*/ 90 w 155"/>
              <a:gd name="T35" fmla="*/ 30 h 172"/>
              <a:gd name="T36" fmla="*/ 76 w 155"/>
              <a:gd name="T37" fmla="*/ 41 h 172"/>
              <a:gd name="T38" fmla="*/ 62 w 155"/>
              <a:gd name="T39" fmla="*/ 38 h 172"/>
              <a:gd name="T40" fmla="*/ 60 w 155"/>
              <a:gd name="T41" fmla="*/ 56 h 172"/>
              <a:gd name="T42" fmla="*/ 47 w 155"/>
              <a:gd name="T43" fmla="*/ 64 h 172"/>
              <a:gd name="T44" fmla="*/ 58 w 155"/>
              <a:gd name="T45" fmla="*/ 78 h 172"/>
              <a:gd name="T46" fmla="*/ 55 w 155"/>
              <a:gd name="T47" fmla="*/ 93 h 172"/>
              <a:gd name="T48" fmla="*/ 73 w 155"/>
              <a:gd name="T49" fmla="*/ 95 h 172"/>
              <a:gd name="T50" fmla="*/ 81 w 155"/>
              <a:gd name="T51" fmla="*/ 108 h 172"/>
              <a:gd name="T52" fmla="*/ 95 w 155"/>
              <a:gd name="T53" fmla="*/ 97 h 172"/>
              <a:gd name="T54" fmla="*/ 109 w 155"/>
              <a:gd name="T55" fmla="*/ 100 h 172"/>
              <a:gd name="T56" fmla="*/ 112 w 155"/>
              <a:gd name="T57" fmla="*/ 82 h 172"/>
              <a:gd name="T58" fmla="*/ 124 w 155"/>
              <a:gd name="T59" fmla="*/ 74 h 172"/>
              <a:gd name="T60" fmla="*/ 64 w 155"/>
              <a:gd name="T61" fmla="*/ 69 h 172"/>
              <a:gd name="T62" fmla="*/ 107 w 155"/>
              <a:gd name="T63" fmla="*/ 69 h 172"/>
              <a:gd name="T64" fmla="*/ 86 w 155"/>
              <a:gd name="T65" fmla="*/ 80 h 172"/>
              <a:gd name="T66" fmla="*/ 86 w 155"/>
              <a:gd name="T67" fmla="*/ 58 h 172"/>
              <a:gd name="T68" fmla="*/ 86 w 155"/>
              <a:gd name="T69" fmla="*/ 8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 h="172">
                <a:moveTo>
                  <a:pt x="155" y="69"/>
                </a:moveTo>
                <a:cubicBezTo>
                  <a:pt x="155" y="60"/>
                  <a:pt x="153" y="51"/>
                  <a:pt x="150" y="43"/>
                </a:cubicBezTo>
                <a:cubicBezTo>
                  <a:pt x="139" y="17"/>
                  <a:pt x="115" y="0"/>
                  <a:pt x="86" y="0"/>
                </a:cubicBezTo>
                <a:cubicBezTo>
                  <a:pt x="67" y="0"/>
                  <a:pt x="50" y="7"/>
                  <a:pt x="38" y="19"/>
                </a:cubicBezTo>
                <a:cubicBezTo>
                  <a:pt x="29" y="27"/>
                  <a:pt x="22" y="38"/>
                  <a:pt x="19" y="50"/>
                </a:cubicBezTo>
                <a:cubicBezTo>
                  <a:pt x="17" y="59"/>
                  <a:pt x="16" y="68"/>
                  <a:pt x="16" y="74"/>
                </a:cubicBezTo>
                <a:cubicBezTo>
                  <a:pt x="16" y="77"/>
                  <a:pt x="16" y="79"/>
                  <a:pt x="16" y="79"/>
                </a:cubicBezTo>
                <a:cubicBezTo>
                  <a:pt x="1" y="117"/>
                  <a:pt x="1" y="117"/>
                  <a:pt x="1" y="117"/>
                </a:cubicBezTo>
                <a:cubicBezTo>
                  <a:pt x="0" y="119"/>
                  <a:pt x="2" y="123"/>
                  <a:pt x="5" y="123"/>
                </a:cubicBezTo>
                <a:cubicBezTo>
                  <a:pt x="20" y="123"/>
                  <a:pt x="20" y="123"/>
                  <a:pt x="20" y="123"/>
                </a:cubicBezTo>
                <a:cubicBezTo>
                  <a:pt x="20" y="147"/>
                  <a:pt x="20" y="147"/>
                  <a:pt x="20" y="147"/>
                </a:cubicBezTo>
                <a:cubicBezTo>
                  <a:pt x="20" y="152"/>
                  <a:pt x="23" y="156"/>
                  <a:pt x="28" y="156"/>
                </a:cubicBezTo>
                <a:cubicBezTo>
                  <a:pt x="28" y="157"/>
                  <a:pt x="29" y="157"/>
                  <a:pt x="30" y="157"/>
                </a:cubicBezTo>
                <a:cubicBezTo>
                  <a:pt x="45" y="157"/>
                  <a:pt x="45" y="157"/>
                  <a:pt x="45" y="157"/>
                </a:cubicBezTo>
                <a:cubicBezTo>
                  <a:pt x="45" y="172"/>
                  <a:pt x="45" y="172"/>
                  <a:pt x="45" y="172"/>
                </a:cubicBezTo>
                <a:cubicBezTo>
                  <a:pt x="127" y="172"/>
                  <a:pt x="127" y="172"/>
                  <a:pt x="127" y="172"/>
                </a:cubicBezTo>
                <a:cubicBezTo>
                  <a:pt x="127" y="147"/>
                  <a:pt x="127" y="147"/>
                  <a:pt x="127" y="147"/>
                </a:cubicBezTo>
                <a:cubicBezTo>
                  <a:pt x="127" y="146"/>
                  <a:pt x="127" y="145"/>
                  <a:pt x="127" y="144"/>
                </a:cubicBezTo>
                <a:cubicBezTo>
                  <a:pt x="129" y="139"/>
                  <a:pt x="132" y="134"/>
                  <a:pt x="136" y="128"/>
                </a:cubicBezTo>
                <a:cubicBezTo>
                  <a:pt x="145" y="115"/>
                  <a:pt x="155" y="98"/>
                  <a:pt x="155" y="70"/>
                </a:cubicBezTo>
                <a:cubicBezTo>
                  <a:pt x="155" y="70"/>
                  <a:pt x="155" y="70"/>
                  <a:pt x="155" y="70"/>
                </a:cubicBezTo>
                <a:cubicBezTo>
                  <a:pt x="155" y="69"/>
                  <a:pt x="155" y="69"/>
                  <a:pt x="155" y="69"/>
                </a:cubicBezTo>
                <a:close/>
                <a:moveTo>
                  <a:pt x="86" y="116"/>
                </a:moveTo>
                <a:cubicBezTo>
                  <a:pt x="60" y="116"/>
                  <a:pt x="39" y="95"/>
                  <a:pt x="39" y="69"/>
                </a:cubicBezTo>
                <a:cubicBezTo>
                  <a:pt x="39" y="43"/>
                  <a:pt x="60" y="22"/>
                  <a:pt x="86" y="22"/>
                </a:cubicBezTo>
                <a:cubicBezTo>
                  <a:pt x="111" y="22"/>
                  <a:pt x="132" y="43"/>
                  <a:pt x="132" y="69"/>
                </a:cubicBezTo>
                <a:cubicBezTo>
                  <a:pt x="132" y="95"/>
                  <a:pt x="111" y="116"/>
                  <a:pt x="86" y="116"/>
                </a:cubicBezTo>
                <a:close/>
                <a:moveTo>
                  <a:pt x="124" y="74"/>
                </a:moveTo>
                <a:cubicBezTo>
                  <a:pt x="124" y="64"/>
                  <a:pt x="124" y="64"/>
                  <a:pt x="124" y="64"/>
                </a:cubicBezTo>
                <a:cubicBezTo>
                  <a:pt x="113" y="60"/>
                  <a:pt x="113" y="60"/>
                  <a:pt x="113" y="60"/>
                </a:cubicBezTo>
                <a:cubicBezTo>
                  <a:pt x="113" y="59"/>
                  <a:pt x="112" y="57"/>
                  <a:pt x="112" y="56"/>
                </a:cubicBezTo>
                <a:cubicBezTo>
                  <a:pt x="116" y="45"/>
                  <a:pt x="116" y="45"/>
                  <a:pt x="116" y="45"/>
                </a:cubicBezTo>
                <a:cubicBezTo>
                  <a:pt x="109" y="38"/>
                  <a:pt x="109" y="38"/>
                  <a:pt x="109" y="38"/>
                </a:cubicBezTo>
                <a:cubicBezTo>
                  <a:pt x="99" y="43"/>
                  <a:pt x="99" y="43"/>
                  <a:pt x="99" y="43"/>
                </a:cubicBezTo>
                <a:cubicBezTo>
                  <a:pt x="97" y="42"/>
                  <a:pt x="96" y="42"/>
                  <a:pt x="95" y="41"/>
                </a:cubicBezTo>
                <a:cubicBezTo>
                  <a:pt x="90" y="30"/>
                  <a:pt x="90" y="30"/>
                  <a:pt x="90" y="30"/>
                </a:cubicBezTo>
                <a:cubicBezTo>
                  <a:pt x="81" y="30"/>
                  <a:pt x="81" y="30"/>
                  <a:pt x="81" y="30"/>
                </a:cubicBezTo>
                <a:cubicBezTo>
                  <a:pt x="76" y="41"/>
                  <a:pt x="76" y="41"/>
                  <a:pt x="76" y="41"/>
                </a:cubicBezTo>
                <a:cubicBezTo>
                  <a:pt x="75" y="42"/>
                  <a:pt x="74" y="42"/>
                  <a:pt x="73" y="43"/>
                </a:cubicBezTo>
                <a:cubicBezTo>
                  <a:pt x="62" y="38"/>
                  <a:pt x="62" y="38"/>
                  <a:pt x="62" y="38"/>
                </a:cubicBezTo>
                <a:cubicBezTo>
                  <a:pt x="55" y="45"/>
                  <a:pt x="55" y="45"/>
                  <a:pt x="55" y="45"/>
                </a:cubicBezTo>
                <a:cubicBezTo>
                  <a:pt x="60" y="56"/>
                  <a:pt x="60" y="56"/>
                  <a:pt x="60" y="56"/>
                </a:cubicBezTo>
                <a:cubicBezTo>
                  <a:pt x="59" y="57"/>
                  <a:pt x="58" y="59"/>
                  <a:pt x="58" y="60"/>
                </a:cubicBezTo>
                <a:cubicBezTo>
                  <a:pt x="47" y="64"/>
                  <a:pt x="47" y="64"/>
                  <a:pt x="47" y="64"/>
                </a:cubicBezTo>
                <a:cubicBezTo>
                  <a:pt x="47" y="74"/>
                  <a:pt x="47" y="74"/>
                  <a:pt x="47" y="74"/>
                </a:cubicBezTo>
                <a:cubicBezTo>
                  <a:pt x="58" y="78"/>
                  <a:pt x="58" y="78"/>
                  <a:pt x="58" y="78"/>
                </a:cubicBezTo>
                <a:cubicBezTo>
                  <a:pt x="58" y="80"/>
                  <a:pt x="59" y="81"/>
                  <a:pt x="60" y="82"/>
                </a:cubicBezTo>
                <a:cubicBezTo>
                  <a:pt x="55" y="93"/>
                  <a:pt x="55" y="93"/>
                  <a:pt x="55" y="93"/>
                </a:cubicBezTo>
                <a:cubicBezTo>
                  <a:pt x="62" y="100"/>
                  <a:pt x="62" y="100"/>
                  <a:pt x="62" y="100"/>
                </a:cubicBezTo>
                <a:cubicBezTo>
                  <a:pt x="73" y="95"/>
                  <a:pt x="73" y="95"/>
                  <a:pt x="73" y="95"/>
                </a:cubicBezTo>
                <a:cubicBezTo>
                  <a:pt x="74" y="96"/>
                  <a:pt x="75" y="96"/>
                  <a:pt x="76" y="97"/>
                </a:cubicBezTo>
                <a:cubicBezTo>
                  <a:pt x="81" y="108"/>
                  <a:pt x="81" y="108"/>
                  <a:pt x="81" y="108"/>
                </a:cubicBezTo>
                <a:cubicBezTo>
                  <a:pt x="90" y="108"/>
                  <a:pt x="90" y="108"/>
                  <a:pt x="90" y="108"/>
                </a:cubicBezTo>
                <a:cubicBezTo>
                  <a:pt x="95" y="97"/>
                  <a:pt x="95" y="97"/>
                  <a:pt x="95" y="97"/>
                </a:cubicBezTo>
                <a:cubicBezTo>
                  <a:pt x="96" y="96"/>
                  <a:pt x="97" y="96"/>
                  <a:pt x="99" y="95"/>
                </a:cubicBezTo>
                <a:cubicBezTo>
                  <a:pt x="109" y="100"/>
                  <a:pt x="109" y="100"/>
                  <a:pt x="109" y="100"/>
                </a:cubicBezTo>
                <a:cubicBezTo>
                  <a:pt x="116" y="93"/>
                  <a:pt x="116" y="93"/>
                  <a:pt x="116" y="93"/>
                </a:cubicBezTo>
                <a:cubicBezTo>
                  <a:pt x="112" y="82"/>
                  <a:pt x="112" y="82"/>
                  <a:pt x="112" y="82"/>
                </a:cubicBezTo>
                <a:cubicBezTo>
                  <a:pt x="112" y="81"/>
                  <a:pt x="113" y="80"/>
                  <a:pt x="113" y="78"/>
                </a:cubicBezTo>
                <a:lnTo>
                  <a:pt x="124" y="74"/>
                </a:lnTo>
                <a:close/>
                <a:moveTo>
                  <a:pt x="86" y="91"/>
                </a:moveTo>
                <a:cubicBezTo>
                  <a:pt x="74" y="91"/>
                  <a:pt x="64" y="81"/>
                  <a:pt x="64" y="69"/>
                </a:cubicBezTo>
                <a:cubicBezTo>
                  <a:pt x="64" y="57"/>
                  <a:pt x="74" y="47"/>
                  <a:pt x="86" y="47"/>
                </a:cubicBezTo>
                <a:cubicBezTo>
                  <a:pt x="97" y="47"/>
                  <a:pt x="107" y="57"/>
                  <a:pt x="107" y="69"/>
                </a:cubicBezTo>
                <a:cubicBezTo>
                  <a:pt x="107" y="81"/>
                  <a:pt x="97" y="91"/>
                  <a:pt x="86" y="91"/>
                </a:cubicBezTo>
                <a:close/>
                <a:moveTo>
                  <a:pt x="86" y="80"/>
                </a:moveTo>
                <a:cubicBezTo>
                  <a:pt x="79" y="80"/>
                  <a:pt x="75" y="75"/>
                  <a:pt x="75" y="69"/>
                </a:cubicBezTo>
                <a:cubicBezTo>
                  <a:pt x="75" y="63"/>
                  <a:pt x="79" y="58"/>
                  <a:pt x="86" y="58"/>
                </a:cubicBezTo>
                <a:cubicBezTo>
                  <a:pt x="92" y="58"/>
                  <a:pt x="97" y="63"/>
                  <a:pt x="97" y="69"/>
                </a:cubicBezTo>
                <a:cubicBezTo>
                  <a:pt x="97" y="75"/>
                  <a:pt x="92" y="80"/>
                  <a:pt x="86" y="8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grpSp>
        <p:nvGrpSpPr>
          <p:cNvPr id="84" name="Group 83">
            <a:extLst>
              <a:ext uri="{FF2B5EF4-FFF2-40B4-BE49-F238E27FC236}">
                <a16:creationId xmlns:a16="http://schemas.microsoft.com/office/drawing/2014/main" id="{4D7C4B2A-5899-4092-96CE-8C4F5E4326DF}"/>
              </a:ext>
            </a:extLst>
          </p:cNvPr>
          <p:cNvGrpSpPr/>
          <p:nvPr/>
        </p:nvGrpSpPr>
        <p:grpSpPr>
          <a:xfrm>
            <a:off x="8321357" y="816290"/>
            <a:ext cx="2300923" cy="867730"/>
            <a:chOff x="8321357" y="816290"/>
            <a:chExt cx="2300923" cy="867730"/>
          </a:xfrm>
        </p:grpSpPr>
        <p:sp>
          <p:nvSpPr>
            <p:cNvPr id="80" name="Text Placeholder 53">
              <a:extLst>
                <a:ext uri="{FF2B5EF4-FFF2-40B4-BE49-F238E27FC236}">
                  <a16:creationId xmlns:a16="http://schemas.microsoft.com/office/drawing/2014/main" id="{CBBF6AD1-990E-484E-9780-2F21670F90F4}"/>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 adipiscing elit</a:t>
              </a:r>
              <a:endParaRPr lang="en-US" sz="1100" dirty="0">
                <a:solidFill>
                  <a:schemeClr val="tx1">
                    <a:lumMod val="50000"/>
                  </a:schemeClr>
                </a:solidFill>
                <a:latin typeface="Montserrat Light" panose="00000400000000000000" pitchFamily="50" charset="-52"/>
              </a:endParaRPr>
            </a:p>
          </p:txBody>
        </p:sp>
        <p:sp>
          <p:nvSpPr>
            <p:cNvPr id="81" name="Text Placeholder 56">
              <a:extLst>
                <a:ext uri="{FF2B5EF4-FFF2-40B4-BE49-F238E27FC236}">
                  <a16:creationId xmlns:a16="http://schemas.microsoft.com/office/drawing/2014/main" id="{174C2C40-2ECB-4362-B6B8-497185A84001}"/>
                </a:ext>
              </a:extLst>
            </p:cNvPr>
            <p:cNvSpPr txBox="1">
              <a:spLocks/>
            </p:cNvSpPr>
            <p:nvPr/>
          </p:nvSpPr>
          <p:spPr>
            <a:xfrm>
              <a:off x="8321357" y="8162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600" b="1">
                  <a:solidFill>
                    <a:schemeClr val="accent2"/>
                  </a:solidFill>
                </a:rPr>
                <a:t>Title Here</a:t>
              </a:r>
              <a:endParaRPr lang="ru-RU" sz="1600" b="1" dirty="0">
                <a:solidFill>
                  <a:schemeClr val="accent2"/>
                </a:solidFill>
              </a:endParaRPr>
            </a:p>
          </p:txBody>
        </p:sp>
      </p:grpSp>
      <p:grpSp>
        <p:nvGrpSpPr>
          <p:cNvPr id="85" name="Group 84">
            <a:extLst>
              <a:ext uri="{FF2B5EF4-FFF2-40B4-BE49-F238E27FC236}">
                <a16:creationId xmlns:a16="http://schemas.microsoft.com/office/drawing/2014/main" id="{8562F1D8-7585-4134-8AEF-30EFAF8B4353}"/>
              </a:ext>
            </a:extLst>
          </p:cNvPr>
          <p:cNvGrpSpPr/>
          <p:nvPr/>
        </p:nvGrpSpPr>
        <p:grpSpPr>
          <a:xfrm>
            <a:off x="8321357" y="1867850"/>
            <a:ext cx="2300923" cy="867730"/>
            <a:chOff x="8321357" y="816290"/>
            <a:chExt cx="2300923" cy="867730"/>
          </a:xfrm>
        </p:grpSpPr>
        <p:sp>
          <p:nvSpPr>
            <p:cNvPr id="86" name="Text Placeholder 53">
              <a:extLst>
                <a:ext uri="{FF2B5EF4-FFF2-40B4-BE49-F238E27FC236}">
                  <a16:creationId xmlns:a16="http://schemas.microsoft.com/office/drawing/2014/main" id="{E558974C-E07B-40EC-9E64-5D294338A17C}"/>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 adipiscing elit</a:t>
              </a:r>
              <a:endParaRPr lang="en-US" sz="1100" dirty="0">
                <a:solidFill>
                  <a:schemeClr val="tx1">
                    <a:lumMod val="50000"/>
                  </a:schemeClr>
                </a:solidFill>
                <a:latin typeface="Montserrat Light" panose="00000400000000000000" pitchFamily="50" charset="-52"/>
              </a:endParaRPr>
            </a:p>
          </p:txBody>
        </p:sp>
        <p:sp>
          <p:nvSpPr>
            <p:cNvPr id="87" name="Text Placeholder 56">
              <a:extLst>
                <a:ext uri="{FF2B5EF4-FFF2-40B4-BE49-F238E27FC236}">
                  <a16:creationId xmlns:a16="http://schemas.microsoft.com/office/drawing/2014/main" id="{DF07B441-E5C3-4E76-BDA1-C6BA44717FE4}"/>
                </a:ext>
              </a:extLst>
            </p:cNvPr>
            <p:cNvSpPr txBox="1">
              <a:spLocks/>
            </p:cNvSpPr>
            <p:nvPr/>
          </p:nvSpPr>
          <p:spPr>
            <a:xfrm>
              <a:off x="8321357" y="8162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600" b="1">
                  <a:solidFill>
                    <a:schemeClr val="accent3"/>
                  </a:solidFill>
                </a:rPr>
                <a:t>Title Here</a:t>
              </a:r>
              <a:endParaRPr lang="ru-RU" sz="1600" b="1" dirty="0">
                <a:solidFill>
                  <a:schemeClr val="accent3"/>
                </a:solidFill>
              </a:endParaRPr>
            </a:p>
          </p:txBody>
        </p:sp>
      </p:grpSp>
      <p:grpSp>
        <p:nvGrpSpPr>
          <p:cNvPr id="88" name="Group 87">
            <a:extLst>
              <a:ext uri="{FF2B5EF4-FFF2-40B4-BE49-F238E27FC236}">
                <a16:creationId xmlns:a16="http://schemas.microsoft.com/office/drawing/2014/main" id="{767A947E-E17F-4EBE-A5E5-5B50EC4C6F31}"/>
              </a:ext>
            </a:extLst>
          </p:cNvPr>
          <p:cNvGrpSpPr/>
          <p:nvPr/>
        </p:nvGrpSpPr>
        <p:grpSpPr>
          <a:xfrm>
            <a:off x="8321357" y="2995610"/>
            <a:ext cx="2300923" cy="867730"/>
            <a:chOff x="8321357" y="816290"/>
            <a:chExt cx="2300923" cy="867730"/>
          </a:xfrm>
        </p:grpSpPr>
        <p:sp>
          <p:nvSpPr>
            <p:cNvPr id="89" name="Text Placeholder 53">
              <a:extLst>
                <a:ext uri="{FF2B5EF4-FFF2-40B4-BE49-F238E27FC236}">
                  <a16:creationId xmlns:a16="http://schemas.microsoft.com/office/drawing/2014/main" id="{159CB9E0-FD22-447B-9EAC-33CC6C20CC70}"/>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 adipiscing elit</a:t>
              </a:r>
              <a:endParaRPr lang="en-US" sz="1100" dirty="0">
                <a:solidFill>
                  <a:schemeClr val="tx1">
                    <a:lumMod val="50000"/>
                  </a:schemeClr>
                </a:solidFill>
                <a:latin typeface="Montserrat Light" panose="00000400000000000000" pitchFamily="50" charset="-52"/>
              </a:endParaRPr>
            </a:p>
          </p:txBody>
        </p:sp>
        <p:sp>
          <p:nvSpPr>
            <p:cNvPr id="90" name="Text Placeholder 56">
              <a:extLst>
                <a:ext uri="{FF2B5EF4-FFF2-40B4-BE49-F238E27FC236}">
                  <a16:creationId xmlns:a16="http://schemas.microsoft.com/office/drawing/2014/main" id="{C003B310-9548-4346-AB7A-5D6B33047CC7}"/>
                </a:ext>
              </a:extLst>
            </p:cNvPr>
            <p:cNvSpPr txBox="1">
              <a:spLocks/>
            </p:cNvSpPr>
            <p:nvPr/>
          </p:nvSpPr>
          <p:spPr>
            <a:xfrm>
              <a:off x="8321357" y="8162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600" b="1">
                  <a:solidFill>
                    <a:schemeClr val="accent2"/>
                  </a:solidFill>
                </a:rPr>
                <a:t>Title Here</a:t>
              </a:r>
              <a:endParaRPr lang="ru-RU" sz="1600" b="1" dirty="0">
                <a:solidFill>
                  <a:schemeClr val="accent2"/>
                </a:solidFill>
              </a:endParaRPr>
            </a:p>
          </p:txBody>
        </p:sp>
      </p:grpSp>
      <p:grpSp>
        <p:nvGrpSpPr>
          <p:cNvPr id="91" name="Group 90">
            <a:extLst>
              <a:ext uri="{FF2B5EF4-FFF2-40B4-BE49-F238E27FC236}">
                <a16:creationId xmlns:a16="http://schemas.microsoft.com/office/drawing/2014/main" id="{F8296E4D-275D-483E-B295-9AB358C71770}"/>
              </a:ext>
            </a:extLst>
          </p:cNvPr>
          <p:cNvGrpSpPr/>
          <p:nvPr/>
        </p:nvGrpSpPr>
        <p:grpSpPr>
          <a:xfrm>
            <a:off x="8321357" y="4100510"/>
            <a:ext cx="2300923" cy="867730"/>
            <a:chOff x="8321357" y="816290"/>
            <a:chExt cx="2300923" cy="867730"/>
          </a:xfrm>
        </p:grpSpPr>
        <p:sp>
          <p:nvSpPr>
            <p:cNvPr id="92" name="Text Placeholder 53">
              <a:extLst>
                <a:ext uri="{FF2B5EF4-FFF2-40B4-BE49-F238E27FC236}">
                  <a16:creationId xmlns:a16="http://schemas.microsoft.com/office/drawing/2014/main" id="{AD0B6453-3BB8-4BAB-B629-CE1341195047}"/>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 adipiscing elit</a:t>
              </a:r>
              <a:endParaRPr lang="en-US" sz="1100" dirty="0">
                <a:solidFill>
                  <a:schemeClr val="tx1">
                    <a:lumMod val="50000"/>
                  </a:schemeClr>
                </a:solidFill>
                <a:latin typeface="Montserrat Light" panose="00000400000000000000" pitchFamily="50" charset="-52"/>
              </a:endParaRPr>
            </a:p>
          </p:txBody>
        </p:sp>
        <p:sp>
          <p:nvSpPr>
            <p:cNvPr id="93" name="Text Placeholder 56">
              <a:extLst>
                <a:ext uri="{FF2B5EF4-FFF2-40B4-BE49-F238E27FC236}">
                  <a16:creationId xmlns:a16="http://schemas.microsoft.com/office/drawing/2014/main" id="{505811BF-1711-4EDF-A4B2-E8EEA72C1AD9}"/>
                </a:ext>
              </a:extLst>
            </p:cNvPr>
            <p:cNvSpPr txBox="1">
              <a:spLocks/>
            </p:cNvSpPr>
            <p:nvPr/>
          </p:nvSpPr>
          <p:spPr>
            <a:xfrm>
              <a:off x="8321357" y="8162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600" b="1">
                  <a:solidFill>
                    <a:schemeClr val="accent3"/>
                  </a:solidFill>
                </a:rPr>
                <a:t>Title Here</a:t>
              </a:r>
              <a:endParaRPr lang="ru-RU" sz="1600" b="1" dirty="0">
                <a:solidFill>
                  <a:schemeClr val="accent3"/>
                </a:solidFill>
              </a:endParaRPr>
            </a:p>
          </p:txBody>
        </p:sp>
      </p:grpSp>
      <p:grpSp>
        <p:nvGrpSpPr>
          <p:cNvPr id="94" name="Group 93">
            <a:extLst>
              <a:ext uri="{FF2B5EF4-FFF2-40B4-BE49-F238E27FC236}">
                <a16:creationId xmlns:a16="http://schemas.microsoft.com/office/drawing/2014/main" id="{C685B272-B22F-47F3-82AF-F1728B77E4F3}"/>
              </a:ext>
            </a:extLst>
          </p:cNvPr>
          <p:cNvGrpSpPr/>
          <p:nvPr/>
        </p:nvGrpSpPr>
        <p:grpSpPr>
          <a:xfrm>
            <a:off x="8321357" y="5205410"/>
            <a:ext cx="2300923" cy="867730"/>
            <a:chOff x="8321357" y="816290"/>
            <a:chExt cx="2300923" cy="867730"/>
          </a:xfrm>
        </p:grpSpPr>
        <p:sp>
          <p:nvSpPr>
            <p:cNvPr id="95" name="Text Placeholder 53">
              <a:extLst>
                <a:ext uri="{FF2B5EF4-FFF2-40B4-BE49-F238E27FC236}">
                  <a16:creationId xmlns:a16="http://schemas.microsoft.com/office/drawing/2014/main" id="{EC2C44A3-FA1F-4FC4-AE43-2E304300C199}"/>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 adipiscing elit</a:t>
              </a:r>
              <a:endParaRPr lang="en-US" sz="1100" dirty="0">
                <a:solidFill>
                  <a:schemeClr val="tx1">
                    <a:lumMod val="50000"/>
                  </a:schemeClr>
                </a:solidFill>
                <a:latin typeface="Montserrat Light" panose="00000400000000000000" pitchFamily="50" charset="-52"/>
              </a:endParaRPr>
            </a:p>
          </p:txBody>
        </p:sp>
        <p:sp>
          <p:nvSpPr>
            <p:cNvPr id="96" name="Text Placeholder 56">
              <a:extLst>
                <a:ext uri="{FF2B5EF4-FFF2-40B4-BE49-F238E27FC236}">
                  <a16:creationId xmlns:a16="http://schemas.microsoft.com/office/drawing/2014/main" id="{A2B9DAAD-A324-4607-9A40-DEE98DA5E134}"/>
                </a:ext>
              </a:extLst>
            </p:cNvPr>
            <p:cNvSpPr txBox="1">
              <a:spLocks/>
            </p:cNvSpPr>
            <p:nvPr/>
          </p:nvSpPr>
          <p:spPr>
            <a:xfrm>
              <a:off x="8321357" y="81629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600" b="1">
                  <a:solidFill>
                    <a:schemeClr val="accent2"/>
                  </a:solidFill>
                </a:rPr>
                <a:t>Title Here</a:t>
              </a:r>
              <a:endParaRPr lang="ru-RU" sz="1600" b="1" dirty="0">
                <a:solidFill>
                  <a:schemeClr val="accent2"/>
                </a:solidFill>
              </a:endParaRPr>
            </a:p>
          </p:txBody>
        </p:sp>
      </p:grpSp>
    </p:spTree>
    <p:extLst>
      <p:ext uri="{BB962C8B-B14F-4D97-AF65-F5344CB8AC3E}">
        <p14:creationId xmlns:p14="http://schemas.microsoft.com/office/powerpoint/2010/main" val="1539327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1000" fill="hold"/>
                                        <p:tgtEl>
                                          <p:spTgt spid="32"/>
                                        </p:tgtEl>
                                        <p:attrNameLst>
                                          <p:attrName>ppt_x</p:attrName>
                                        </p:attrNameLst>
                                      </p:cBhvr>
                                      <p:tavLst>
                                        <p:tav tm="0">
                                          <p:val>
                                            <p:strVal val="0-#ppt_w/2"/>
                                          </p:val>
                                        </p:tav>
                                        <p:tav tm="100000">
                                          <p:val>
                                            <p:strVal val="#ppt_x"/>
                                          </p:val>
                                        </p:tav>
                                      </p:tavLst>
                                    </p:anim>
                                    <p:anim calcmode="lin" valueType="num">
                                      <p:cBhvr additive="base">
                                        <p:cTn id="8" dur="1000" fill="hold"/>
                                        <p:tgtEl>
                                          <p:spTgt spid="32"/>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250"/>
                                  </p:stCondLst>
                                  <p:childTnLst>
                                    <p:set>
                                      <p:cBhvr>
                                        <p:cTn id="10" dur="1" fill="hold">
                                          <p:stCondLst>
                                            <p:cond delay="0"/>
                                          </p:stCondLst>
                                        </p:cTn>
                                        <p:tgtEl>
                                          <p:spTgt spid="11"/>
                                        </p:tgtEl>
                                        <p:attrNameLst>
                                          <p:attrName>style.visibility</p:attrName>
                                        </p:attrNameLst>
                                      </p:cBhvr>
                                      <p:to>
                                        <p:strVal val="visible"/>
                                      </p:to>
                                    </p:set>
                                    <p:animEffect transition="in" filter="fade">
                                      <p:cBhvr>
                                        <p:cTn id="11" dur="500"/>
                                        <p:tgtEl>
                                          <p:spTgt spid="11"/>
                                        </p:tgtEl>
                                      </p:cBhvr>
                                    </p:animEffect>
                                  </p:childTnLst>
                                </p:cTn>
                              </p:par>
                              <p:par>
                                <p:cTn id="12" presetID="10" presetClass="entr" presetSubtype="0" fill="hold" grpId="0" nodeType="withEffect">
                                  <p:stCondLst>
                                    <p:cond delay="500"/>
                                  </p:stCondLst>
                                  <p:childTnLst>
                                    <p:set>
                                      <p:cBhvr>
                                        <p:cTn id="13" dur="1" fill="hold">
                                          <p:stCondLst>
                                            <p:cond delay="0"/>
                                          </p:stCondLst>
                                        </p:cTn>
                                        <p:tgtEl>
                                          <p:spTgt spid="12"/>
                                        </p:tgtEl>
                                        <p:attrNameLst>
                                          <p:attrName>style.visibility</p:attrName>
                                        </p:attrNameLst>
                                      </p:cBhvr>
                                      <p:to>
                                        <p:strVal val="visible"/>
                                      </p:to>
                                    </p:set>
                                    <p:animEffect transition="in" filter="fade">
                                      <p:cBhvr>
                                        <p:cTn id="14" dur="500"/>
                                        <p:tgtEl>
                                          <p:spTgt spid="12"/>
                                        </p:tgtEl>
                                      </p:cBhvr>
                                    </p:animEffect>
                                  </p:childTnLst>
                                </p:cTn>
                              </p:par>
                              <p:par>
                                <p:cTn id="15" presetID="10" presetClass="entr" presetSubtype="0" fill="hold" grpId="0" nodeType="withEffect">
                                  <p:stCondLst>
                                    <p:cond delay="750"/>
                                  </p:stCondLst>
                                  <p:childTnLst>
                                    <p:set>
                                      <p:cBhvr>
                                        <p:cTn id="16" dur="1" fill="hold">
                                          <p:stCondLst>
                                            <p:cond delay="0"/>
                                          </p:stCondLst>
                                        </p:cTn>
                                        <p:tgtEl>
                                          <p:spTgt spid="13"/>
                                        </p:tgtEl>
                                        <p:attrNameLst>
                                          <p:attrName>style.visibility</p:attrName>
                                        </p:attrNameLst>
                                      </p:cBhvr>
                                      <p:to>
                                        <p:strVal val="visible"/>
                                      </p:to>
                                    </p:set>
                                    <p:animEffect transition="in" filter="fade">
                                      <p:cBhvr>
                                        <p:cTn id="17" dur="500"/>
                                        <p:tgtEl>
                                          <p:spTgt spid="13"/>
                                        </p:tgtEl>
                                      </p:cBhvr>
                                    </p:animEffect>
                                  </p:childTnLst>
                                </p:cTn>
                              </p:par>
                              <p:par>
                                <p:cTn id="18" presetID="10" presetClass="entr" presetSubtype="0" fill="hold" grpId="0" nodeType="withEffect">
                                  <p:stCondLst>
                                    <p:cond delay="100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500"/>
                                        <p:tgtEl>
                                          <p:spTgt spid="14"/>
                                        </p:tgtEl>
                                      </p:cBhvr>
                                    </p:animEffect>
                                  </p:childTnLst>
                                </p:cTn>
                              </p:par>
                              <p:par>
                                <p:cTn id="21" presetID="10" presetClass="entr" presetSubtype="0" fill="hold" grpId="0" nodeType="withEffect">
                                  <p:stCondLst>
                                    <p:cond delay="1250"/>
                                  </p:stCondLst>
                                  <p:childTnLst>
                                    <p:set>
                                      <p:cBhvr>
                                        <p:cTn id="22" dur="1" fill="hold">
                                          <p:stCondLst>
                                            <p:cond delay="0"/>
                                          </p:stCondLst>
                                        </p:cTn>
                                        <p:tgtEl>
                                          <p:spTgt spid="15"/>
                                        </p:tgtEl>
                                        <p:attrNameLst>
                                          <p:attrName>style.visibility</p:attrName>
                                        </p:attrNameLst>
                                      </p:cBhvr>
                                      <p:to>
                                        <p:strVal val="visible"/>
                                      </p:to>
                                    </p:set>
                                    <p:animEffect transition="in" filter="fade">
                                      <p:cBhvr>
                                        <p:cTn id="23" dur="500"/>
                                        <p:tgtEl>
                                          <p:spTgt spid="15"/>
                                        </p:tgtEl>
                                      </p:cBhvr>
                                    </p:animEffect>
                                  </p:childTnLst>
                                </p:cTn>
                              </p:par>
                              <p:par>
                                <p:cTn id="24" presetID="22" presetClass="entr" presetSubtype="8" fill="hold" grpId="0" nodeType="withEffect">
                                  <p:stCondLst>
                                    <p:cond delay="500"/>
                                  </p:stCondLst>
                                  <p:childTnLst>
                                    <p:set>
                                      <p:cBhvr>
                                        <p:cTn id="25" dur="1" fill="hold">
                                          <p:stCondLst>
                                            <p:cond delay="0"/>
                                          </p:stCondLst>
                                        </p:cTn>
                                        <p:tgtEl>
                                          <p:spTgt spid="6"/>
                                        </p:tgtEl>
                                        <p:attrNameLst>
                                          <p:attrName>style.visibility</p:attrName>
                                        </p:attrNameLst>
                                      </p:cBhvr>
                                      <p:to>
                                        <p:strVal val="visible"/>
                                      </p:to>
                                    </p:set>
                                    <p:animEffect transition="in" filter="wipe(left)">
                                      <p:cBhvr>
                                        <p:cTn id="26" dur="750"/>
                                        <p:tgtEl>
                                          <p:spTgt spid="6"/>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8"/>
                                        </p:tgtEl>
                                        <p:attrNameLst>
                                          <p:attrName>style.visibility</p:attrName>
                                        </p:attrNameLst>
                                      </p:cBhvr>
                                      <p:to>
                                        <p:strVal val="visible"/>
                                      </p:to>
                                    </p:set>
                                    <p:animEffect transition="in" filter="wipe(left)">
                                      <p:cBhvr>
                                        <p:cTn id="29" dur="750"/>
                                        <p:tgtEl>
                                          <p:spTgt spid="8"/>
                                        </p:tgtEl>
                                      </p:cBhvr>
                                    </p:animEffect>
                                  </p:childTnLst>
                                </p:cTn>
                              </p:par>
                              <p:par>
                                <p:cTn id="30" presetID="22" presetClass="entr" presetSubtype="8" fill="hold" grpId="0" nodeType="withEffect">
                                  <p:stCondLst>
                                    <p:cond delay="1000"/>
                                  </p:stCondLst>
                                  <p:childTnLst>
                                    <p:set>
                                      <p:cBhvr>
                                        <p:cTn id="31" dur="1" fill="hold">
                                          <p:stCondLst>
                                            <p:cond delay="0"/>
                                          </p:stCondLst>
                                        </p:cTn>
                                        <p:tgtEl>
                                          <p:spTgt spid="10"/>
                                        </p:tgtEl>
                                        <p:attrNameLst>
                                          <p:attrName>style.visibility</p:attrName>
                                        </p:attrNameLst>
                                      </p:cBhvr>
                                      <p:to>
                                        <p:strVal val="visible"/>
                                      </p:to>
                                    </p:set>
                                    <p:animEffect transition="in" filter="wipe(left)">
                                      <p:cBhvr>
                                        <p:cTn id="32" dur="750"/>
                                        <p:tgtEl>
                                          <p:spTgt spid="10"/>
                                        </p:tgtEl>
                                      </p:cBhvr>
                                    </p:animEffect>
                                  </p:childTnLst>
                                </p:cTn>
                              </p:par>
                              <p:par>
                                <p:cTn id="33" presetID="22" presetClass="entr" presetSubtype="8" fill="hold" grpId="0" nodeType="withEffect">
                                  <p:stCondLst>
                                    <p:cond delay="1250"/>
                                  </p:stCondLst>
                                  <p:childTnLst>
                                    <p:set>
                                      <p:cBhvr>
                                        <p:cTn id="34" dur="1" fill="hold">
                                          <p:stCondLst>
                                            <p:cond delay="0"/>
                                          </p:stCondLst>
                                        </p:cTn>
                                        <p:tgtEl>
                                          <p:spTgt spid="9"/>
                                        </p:tgtEl>
                                        <p:attrNameLst>
                                          <p:attrName>style.visibility</p:attrName>
                                        </p:attrNameLst>
                                      </p:cBhvr>
                                      <p:to>
                                        <p:strVal val="visible"/>
                                      </p:to>
                                    </p:set>
                                    <p:animEffect transition="in" filter="wipe(left)">
                                      <p:cBhvr>
                                        <p:cTn id="35" dur="750"/>
                                        <p:tgtEl>
                                          <p:spTgt spid="9"/>
                                        </p:tgtEl>
                                      </p:cBhvr>
                                    </p:animEffect>
                                  </p:childTnLst>
                                </p:cTn>
                              </p:par>
                              <p:par>
                                <p:cTn id="36" presetID="22" presetClass="entr" presetSubtype="8" fill="hold" grpId="0" nodeType="withEffect">
                                  <p:stCondLst>
                                    <p:cond delay="1500"/>
                                  </p:stCondLst>
                                  <p:childTnLst>
                                    <p:set>
                                      <p:cBhvr>
                                        <p:cTn id="37" dur="1" fill="hold">
                                          <p:stCondLst>
                                            <p:cond delay="0"/>
                                          </p:stCondLst>
                                        </p:cTn>
                                        <p:tgtEl>
                                          <p:spTgt spid="7"/>
                                        </p:tgtEl>
                                        <p:attrNameLst>
                                          <p:attrName>style.visibility</p:attrName>
                                        </p:attrNameLst>
                                      </p:cBhvr>
                                      <p:to>
                                        <p:strVal val="visible"/>
                                      </p:to>
                                    </p:set>
                                    <p:animEffect transition="in" filter="wipe(left)">
                                      <p:cBhvr>
                                        <p:cTn id="38" dur="750"/>
                                        <p:tgtEl>
                                          <p:spTgt spid="7"/>
                                        </p:tgtEl>
                                      </p:cBhvr>
                                    </p:animEffect>
                                  </p:childTnLst>
                                </p:cTn>
                              </p:par>
                              <p:par>
                                <p:cTn id="39" presetID="10" presetClass="entr" presetSubtype="0" fill="hold" grpId="0" nodeType="withEffect">
                                  <p:stCondLst>
                                    <p:cond delay="100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grpId="0" nodeType="withEffect">
                                  <p:stCondLst>
                                    <p:cond delay="1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par>
                                <p:cTn id="45" presetID="10" presetClass="entr" presetSubtype="0" fill="hold" grpId="0" nodeType="withEffect">
                                  <p:stCondLst>
                                    <p:cond delay="1500"/>
                                  </p:stCondLst>
                                  <p:childTnLst>
                                    <p:set>
                                      <p:cBhvr>
                                        <p:cTn id="46" dur="1" fill="hold">
                                          <p:stCondLst>
                                            <p:cond delay="0"/>
                                          </p:stCondLst>
                                        </p:cTn>
                                        <p:tgtEl>
                                          <p:spTgt spid="18"/>
                                        </p:tgtEl>
                                        <p:attrNameLst>
                                          <p:attrName>style.visibility</p:attrName>
                                        </p:attrNameLst>
                                      </p:cBhvr>
                                      <p:to>
                                        <p:strVal val="visible"/>
                                      </p:to>
                                    </p:set>
                                    <p:animEffect transition="in" filter="fade">
                                      <p:cBhvr>
                                        <p:cTn id="47" dur="500"/>
                                        <p:tgtEl>
                                          <p:spTgt spid="18"/>
                                        </p:tgtEl>
                                      </p:cBhvr>
                                    </p:animEffect>
                                  </p:childTnLst>
                                </p:cTn>
                              </p:par>
                              <p:par>
                                <p:cTn id="48" presetID="10" presetClass="entr" presetSubtype="0" fill="hold" grpId="0" nodeType="withEffect">
                                  <p:stCondLst>
                                    <p:cond delay="175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500"/>
                                        <p:tgtEl>
                                          <p:spTgt spid="17"/>
                                        </p:tgtEl>
                                      </p:cBhvr>
                                    </p:animEffect>
                                  </p:childTnLst>
                                </p:cTn>
                              </p:par>
                              <p:par>
                                <p:cTn id="51" presetID="10" presetClass="entr" presetSubtype="0" fill="hold" grpId="0" nodeType="withEffect">
                                  <p:stCondLst>
                                    <p:cond delay="2000"/>
                                  </p:stCondLst>
                                  <p:childTnLst>
                                    <p:set>
                                      <p:cBhvr>
                                        <p:cTn id="52" dur="1" fill="hold">
                                          <p:stCondLst>
                                            <p:cond delay="0"/>
                                          </p:stCondLst>
                                        </p:cTn>
                                        <p:tgtEl>
                                          <p:spTgt spid="16"/>
                                        </p:tgtEl>
                                        <p:attrNameLst>
                                          <p:attrName>style.visibility</p:attrName>
                                        </p:attrNameLst>
                                      </p:cBhvr>
                                      <p:to>
                                        <p:strVal val="visible"/>
                                      </p:to>
                                    </p:set>
                                    <p:animEffect transition="in" filter="fade">
                                      <p:cBhvr>
                                        <p:cTn id="53" dur="500"/>
                                        <p:tgtEl>
                                          <p:spTgt spid="16"/>
                                        </p:tgtEl>
                                      </p:cBhvr>
                                    </p:animEffect>
                                  </p:childTnLst>
                                </p:cTn>
                              </p:par>
                              <p:par>
                                <p:cTn id="54" presetID="2" presetClass="entr" presetSubtype="2" decel="100000" fill="hold" grpId="0" nodeType="withEffect">
                                  <p:stCondLst>
                                    <p:cond delay="1250"/>
                                  </p:stCondLst>
                                  <p:childTnLst>
                                    <p:set>
                                      <p:cBhvr>
                                        <p:cTn id="55" dur="1" fill="hold">
                                          <p:stCondLst>
                                            <p:cond delay="0"/>
                                          </p:stCondLst>
                                        </p:cTn>
                                        <p:tgtEl>
                                          <p:spTgt spid="21"/>
                                        </p:tgtEl>
                                        <p:attrNameLst>
                                          <p:attrName>style.visibility</p:attrName>
                                        </p:attrNameLst>
                                      </p:cBhvr>
                                      <p:to>
                                        <p:strVal val="visible"/>
                                      </p:to>
                                    </p:set>
                                    <p:anim calcmode="lin" valueType="num">
                                      <p:cBhvr additive="base">
                                        <p:cTn id="56" dur="750" fill="hold"/>
                                        <p:tgtEl>
                                          <p:spTgt spid="21"/>
                                        </p:tgtEl>
                                        <p:attrNameLst>
                                          <p:attrName>ppt_x</p:attrName>
                                        </p:attrNameLst>
                                      </p:cBhvr>
                                      <p:tavLst>
                                        <p:tav tm="0">
                                          <p:val>
                                            <p:strVal val="1+#ppt_w/2"/>
                                          </p:val>
                                        </p:tav>
                                        <p:tav tm="100000">
                                          <p:val>
                                            <p:strVal val="#ppt_x"/>
                                          </p:val>
                                        </p:tav>
                                      </p:tavLst>
                                    </p:anim>
                                    <p:anim calcmode="lin" valueType="num">
                                      <p:cBhvr additive="base">
                                        <p:cTn id="57" dur="750" fill="hold"/>
                                        <p:tgtEl>
                                          <p:spTgt spid="21"/>
                                        </p:tgtEl>
                                        <p:attrNameLst>
                                          <p:attrName>ppt_y</p:attrName>
                                        </p:attrNameLst>
                                      </p:cBhvr>
                                      <p:tavLst>
                                        <p:tav tm="0">
                                          <p:val>
                                            <p:strVal val="#ppt_y"/>
                                          </p:val>
                                        </p:tav>
                                        <p:tav tm="100000">
                                          <p:val>
                                            <p:strVal val="#ppt_y"/>
                                          </p:val>
                                        </p:tav>
                                      </p:tavLst>
                                    </p:anim>
                                  </p:childTnLst>
                                </p:cTn>
                              </p:par>
                              <p:par>
                                <p:cTn id="58" presetID="2" presetClass="entr" presetSubtype="2" decel="100000" fill="hold" grpId="0" nodeType="withEffect">
                                  <p:stCondLst>
                                    <p:cond delay="1500"/>
                                  </p:stCondLst>
                                  <p:childTnLst>
                                    <p:set>
                                      <p:cBhvr>
                                        <p:cTn id="59" dur="1" fill="hold">
                                          <p:stCondLst>
                                            <p:cond delay="0"/>
                                          </p:stCondLst>
                                        </p:cTn>
                                        <p:tgtEl>
                                          <p:spTgt spid="22"/>
                                        </p:tgtEl>
                                        <p:attrNameLst>
                                          <p:attrName>style.visibility</p:attrName>
                                        </p:attrNameLst>
                                      </p:cBhvr>
                                      <p:to>
                                        <p:strVal val="visible"/>
                                      </p:to>
                                    </p:set>
                                    <p:anim calcmode="lin" valueType="num">
                                      <p:cBhvr additive="base">
                                        <p:cTn id="60" dur="750" fill="hold"/>
                                        <p:tgtEl>
                                          <p:spTgt spid="22"/>
                                        </p:tgtEl>
                                        <p:attrNameLst>
                                          <p:attrName>ppt_x</p:attrName>
                                        </p:attrNameLst>
                                      </p:cBhvr>
                                      <p:tavLst>
                                        <p:tav tm="0">
                                          <p:val>
                                            <p:strVal val="1+#ppt_w/2"/>
                                          </p:val>
                                        </p:tav>
                                        <p:tav tm="100000">
                                          <p:val>
                                            <p:strVal val="#ppt_x"/>
                                          </p:val>
                                        </p:tav>
                                      </p:tavLst>
                                    </p:anim>
                                    <p:anim calcmode="lin" valueType="num">
                                      <p:cBhvr additive="base">
                                        <p:cTn id="61" dur="750" fill="hold"/>
                                        <p:tgtEl>
                                          <p:spTgt spid="22"/>
                                        </p:tgtEl>
                                        <p:attrNameLst>
                                          <p:attrName>ppt_y</p:attrName>
                                        </p:attrNameLst>
                                      </p:cBhvr>
                                      <p:tavLst>
                                        <p:tav tm="0">
                                          <p:val>
                                            <p:strVal val="#ppt_y"/>
                                          </p:val>
                                        </p:tav>
                                        <p:tav tm="100000">
                                          <p:val>
                                            <p:strVal val="#ppt_y"/>
                                          </p:val>
                                        </p:tav>
                                      </p:tavLst>
                                    </p:anim>
                                  </p:childTnLst>
                                </p:cTn>
                              </p:par>
                              <p:par>
                                <p:cTn id="62" presetID="2" presetClass="entr" presetSubtype="2" decel="100000" fill="hold" grpId="0" nodeType="withEffect">
                                  <p:stCondLst>
                                    <p:cond delay="1750"/>
                                  </p:stCondLst>
                                  <p:childTnLst>
                                    <p:set>
                                      <p:cBhvr>
                                        <p:cTn id="63" dur="1" fill="hold">
                                          <p:stCondLst>
                                            <p:cond delay="0"/>
                                          </p:stCondLst>
                                        </p:cTn>
                                        <p:tgtEl>
                                          <p:spTgt spid="23"/>
                                        </p:tgtEl>
                                        <p:attrNameLst>
                                          <p:attrName>style.visibility</p:attrName>
                                        </p:attrNameLst>
                                      </p:cBhvr>
                                      <p:to>
                                        <p:strVal val="visible"/>
                                      </p:to>
                                    </p:set>
                                    <p:anim calcmode="lin" valueType="num">
                                      <p:cBhvr additive="base">
                                        <p:cTn id="64" dur="750" fill="hold"/>
                                        <p:tgtEl>
                                          <p:spTgt spid="23"/>
                                        </p:tgtEl>
                                        <p:attrNameLst>
                                          <p:attrName>ppt_x</p:attrName>
                                        </p:attrNameLst>
                                      </p:cBhvr>
                                      <p:tavLst>
                                        <p:tav tm="0">
                                          <p:val>
                                            <p:strVal val="1+#ppt_w/2"/>
                                          </p:val>
                                        </p:tav>
                                        <p:tav tm="100000">
                                          <p:val>
                                            <p:strVal val="#ppt_x"/>
                                          </p:val>
                                        </p:tav>
                                      </p:tavLst>
                                    </p:anim>
                                    <p:anim calcmode="lin" valueType="num">
                                      <p:cBhvr additive="base">
                                        <p:cTn id="65" dur="750" fill="hold"/>
                                        <p:tgtEl>
                                          <p:spTgt spid="23"/>
                                        </p:tgtEl>
                                        <p:attrNameLst>
                                          <p:attrName>ppt_y</p:attrName>
                                        </p:attrNameLst>
                                      </p:cBhvr>
                                      <p:tavLst>
                                        <p:tav tm="0">
                                          <p:val>
                                            <p:strVal val="#ppt_y"/>
                                          </p:val>
                                        </p:tav>
                                        <p:tav tm="100000">
                                          <p:val>
                                            <p:strVal val="#ppt_y"/>
                                          </p:val>
                                        </p:tav>
                                      </p:tavLst>
                                    </p:anim>
                                  </p:childTnLst>
                                </p:cTn>
                              </p:par>
                              <p:par>
                                <p:cTn id="66" presetID="2" presetClass="entr" presetSubtype="2" decel="100000" fill="hold" grpId="0" nodeType="withEffect">
                                  <p:stCondLst>
                                    <p:cond delay="2000"/>
                                  </p:stCondLst>
                                  <p:childTnLst>
                                    <p:set>
                                      <p:cBhvr>
                                        <p:cTn id="67" dur="1" fill="hold">
                                          <p:stCondLst>
                                            <p:cond delay="0"/>
                                          </p:stCondLst>
                                        </p:cTn>
                                        <p:tgtEl>
                                          <p:spTgt spid="24"/>
                                        </p:tgtEl>
                                        <p:attrNameLst>
                                          <p:attrName>style.visibility</p:attrName>
                                        </p:attrNameLst>
                                      </p:cBhvr>
                                      <p:to>
                                        <p:strVal val="visible"/>
                                      </p:to>
                                    </p:set>
                                    <p:anim calcmode="lin" valueType="num">
                                      <p:cBhvr additive="base">
                                        <p:cTn id="68" dur="750" fill="hold"/>
                                        <p:tgtEl>
                                          <p:spTgt spid="24"/>
                                        </p:tgtEl>
                                        <p:attrNameLst>
                                          <p:attrName>ppt_x</p:attrName>
                                        </p:attrNameLst>
                                      </p:cBhvr>
                                      <p:tavLst>
                                        <p:tav tm="0">
                                          <p:val>
                                            <p:strVal val="1+#ppt_w/2"/>
                                          </p:val>
                                        </p:tav>
                                        <p:tav tm="100000">
                                          <p:val>
                                            <p:strVal val="#ppt_x"/>
                                          </p:val>
                                        </p:tav>
                                      </p:tavLst>
                                    </p:anim>
                                    <p:anim calcmode="lin" valueType="num">
                                      <p:cBhvr additive="base">
                                        <p:cTn id="69" dur="750" fill="hold"/>
                                        <p:tgtEl>
                                          <p:spTgt spid="24"/>
                                        </p:tgtEl>
                                        <p:attrNameLst>
                                          <p:attrName>ppt_y</p:attrName>
                                        </p:attrNameLst>
                                      </p:cBhvr>
                                      <p:tavLst>
                                        <p:tav tm="0">
                                          <p:val>
                                            <p:strVal val="#ppt_y"/>
                                          </p:val>
                                        </p:tav>
                                        <p:tav tm="100000">
                                          <p:val>
                                            <p:strVal val="#ppt_y"/>
                                          </p:val>
                                        </p:tav>
                                      </p:tavLst>
                                    </p:anim>
                                  </p:childTnLst>
                                </p:cTn>
                              </p:par>
                              <p:par>
                                <p:cTn id="70" presetID="2" presetClass="entr" presetSubtype="2" decel="100000" fill="hold" grpId="0" nodeType="withEffect">
                                  <p:stCondLst>
                                    <p:cond delay="2250"/>
                                  </p:stCondLst>
                                  <p:childTnLst>
                                    <p:set>
                                      <p:cBhvr>
                                        <p:cTn id="71" dur="1" fill="hold">
                                          <p:stCondLst>
                                            <p:cond delay="0"/>
                                          </p:stCondLst>
                                        </p:cTn>
                                        <p:tgtEl>
                                          <p:spTgt spid="25"/>
                                        </p:tgtEl>
                                        <p:attrNameLst>
                                          <p:attrName>style.visibility</p:attrName>
                                        </p:attrNameLst>
                                      </p:cBhvr>
                                      <p:to>
                                        <p:strVal val="visible"/>
                                      </p:to>
                                    </p:set>
                                    <p:anim calcmode="lin" valueType="num">
                                      <p:cBhvr additive="base">
                                        <p:cTn id="72" dur="750" fill="hold"/>
                                        <p:tgtEl>
                                          <p:spTgt spid="25"/>
                                        </p:tgtEl>
                                        <p:attrNameLst>
                                          <p:attrName>ppt_x</p:attrName>
                                        </p:attrNameLst>
                                      </p:cBhvr>
                                      <p:tavLst>
                                        <p:tav tm="0">
                                          <p:val>
                                            <p:strVal val="1+#ppt_w/2"/>
                                          </p:val>
                                        </p:tav>
                                        <p:tav tm="100000">
                                          <p:val>
                                            <p:strVal val="#ppt_x"/>
                                          </p:val>
                                        </p:tav>
                                      </p:tavLst>
                                    </p:anim>
                                    <p:anim calcmode="lin" valueType="num">
                                      <p:cBhvr additive="base">
                                        <p:cTn id="73" dur="750" fill="hold"/>
                                        <p:tgtEl>
                                          <p:spTgt spid="25"/>
                                        </p:tgtEl>
                                        <p:attrNameLst>
                                          <p:attrName>ppt_y</p:attrName>
                                        </p:attrNameLst>
                                      </p:cBhvr>
                                      <p:tavLst>
                                        <p:tav tm="0">
                                          <p:val>
                                            <p:strVal val="#ppt_y"/>
                                          </p:val>
                                        </p:tav>
                                        <p:tav tm="100000">
                                          <p:val>
                                            <p:strVal val="#ppt_y"/>
                                          </p:val>
                                        </p:tav>
                                      </p:tavLst>
                                    </p:anim>
                                  </p:childTnLst>
                                </p:cTn>
                              </p:par>
                              <p:par>
                                <p:cTn id="74" presetID="10" presetClass="entr" presetSubtype="0" fill="hold" nodeType="withEffect">
                                  <p:stCondLst>
                                    <p:cond delay="750"/>
                                  </p:stCondLst>
                                  <p:childTnLst>
                                    <p:set>
                                      <p:cBhvr>
                                        <p:cTn id="75" dur="1" fill="hold">
                                          <p:stCondLst>
                                            <p:cond delay="0"/>
                                          </p:stCondLst>
                                        </p:cTn>
                                        <p:tgtEl>
                                          <p:spTgt spid="71"/>
                                        </p:tgtEl>
                                        <p:attrNameLst>
                                          <p:attrName>style.visibility</p:attrName>
                                        </p:attrNameLst>
                                      </p:cBhvr>
                                      <p:to>
                                        <p:strVal val="visible"/>
                                      </p:to>
                                    </p:set>
                                    <p:animEffect transition="in" filter="fade">
                                      <p:cBhvr>
                                        <p:cTn id="76" dur="500"/>
                                        <p:tgtEl>
                                          <p:spTgt spid="71"/>
                                        </p:tgtEl>
                                      </p:cBhvr>
                                    </p:animEffect>
                                  </p:childTnLst>
                                </p:cTn>
                              </p:par>
                              <p:par>
                                <p:cTn id="77" presetID="10" presetClass="entr" presetSubtype="0" fill="hold" grpId="0" nodeType="withEffect">
                                  <p:stCondLst>
                                    <p:cond delay="1750"/>
                                  </p:stCondLst>
                                  <p:childTnLst>
                                    <p:set>
                                      <p:cBhvr>
                                        <p:cTn id="78" dur="1" fill="hold">
                                          <p:stCondLst>
                                            <p:cond delay="0"/>
                                          </p:stCondLst>
                                        </p:cTn>
                                        <p:tgtEl>
                                          <p:spTgt spid="77"/>
                                        </p:tgtEl>
                                        <p:attrNameLst>
                                          <p:attrName>style.visibility</p:attrName>
                                        </p:attrNameLst>
                                      </p:cBhvr>
                                      <p:to>
                                        <p:strVal val="visible"/>
                                      </p:to>
                                    </p:set>
                                    <p:animEffect transition="in" filter="fade">
                                      <p:cBhvr>
                                        <p:cTn id="79" dur="500"/>
                                        <p:tgtEl>
                                          <p:spTgt spid="77"/>
                                        </p:tgtEl>
                                      </p:cBhvr>
                                    </p:animEffect>
                                  </p:childTnLst>
                                </p:cTn>
                              </p:par>
                              <p:par>
                                <p:cTn id="80" presetID="10" presetClass="entr" presetSubtype="0" fill="hold" grpId="0" nodeType="withEffect">
                                  <p:stCondLst>
                                    <p:cond delay="2000"/>
                                  </p:stCondLst>
                                  <p:childTnLst>
                                    <p:set>
                                      <p:cBhvr>
                                        <p:cTn id="81" dur="1" fill="hold">
                                          <p:stCondLst>
                                            <p:cond delay="0"/>
                                          </p:stCondLst>
                                        </p:cTn>
                                        <p:tgtEl>
                                          <p:spTgt spid="76"/>
                                        </p:tgtEl>
                                        <p:attrNameLst>
                                          <p:attrName>style.visibility</p:attrName>
                                        </p:attrNameLst>
                                      </p:cBhvr>
                                      <p:to>
                                        <p:strVal val="visible"/>
                                      </p:to>
                                    </p:set>
                                    <p:animEffect transition="in" filter="fade">
                                      <p:cBhvr>
                                        <p:cTn id="82" dur="500"/>
                                        <p:tgtEl>
                                          <p:spTgt spid="76"/>
                                        </p:tgtEl>
                                      </p:cBhvr>
                                    </p:animEffect>
                                  </p:childTnLst>
                                </p:cTn>
                              </p:par>
                              <p:par>
                                <p:cTn id="83" presetID="10" presetClass="entr" presetSubtype="0" fill="hold" grpId="0" nodeType="withEffect">
                                  <p:stCondLst>
                                    <p:cond delay="2250"/>
                                  </p:stCondLst>
                                  <p:childTnLst>
                                    <p:set>
                                      <p:cBhvr>
                                        <p:cTn id="84" dur="1" fill="hold">
                                          <p:stCondLst>
                                            <p:cond delay="0"/>
                                          </p:stCondLst>
                                        </p:cTn>
                                        <p:tgtEl>
                                          <p:spTgt spid="74"/>
                                        </p:tgtEl>
                                        <p:attrNameLst>
                                          <p:attrName>style.visibility</p:attrName>
                                        </p:attrNameLst>
                                      </p:cBhvr>
                                      <p:to>
                                        <p:strVal val="visible"/>
                                      </p:to>
                                    </p:set>
                                    <p:animEffect transition="in" filter="fade">
                                      <p:cBhvr>
                                        <p:cTn id="85" dur="500"/>
                                        <p:tgtEl>
                                          <p:spTgt spid="74"/>
                                        </p:tgtEl>
                                      </p:cBhvr>
                                    </p:animEffect>
                                  </p:childTnLst>
                                </p:cTn>
                              </p:par>
                              <p:par>
                                <p:cTn id="86" presetID="10" presetClass="entr" presetSubtype="0" fill="hold" grpId="0" nodeType="withEffect">
                                  <p:stCondLst>
                                    <p:cond delay="2500"/>
                                  </p:stCondLst>
                                  <p:childTnLst>
                                    <p:set>
                                      <p:cBhvr>
                                        <p:cTn id="87" dur="1" fill="hold">
                                          <p:stCondLst>
                                            <p:cond delay="0"/>
                                          </p:stCondLst>
                                        </p:cTn>
                                        <p:tgtEl>
                                          <p:spTgt spid="78"/>
                                        </p:tgtEl>
                                        <p:attrNameLst>
                                          <p:attrName>style.visibility</p:attrName>
                                        </p:attrNameLst>
                                      </p:cBhvr>
                                      <p:to>
                                        <p:strVal val="visible"/>
                                      </p:to>
                                    </p:set>
                                    <p:animEffect transition="in" filter="fade">
                                      <p:cBhvr>
                                        <p:cTn id="88" dur="500"/>
                                        <p:tgtEl>
                                          <p:spTgt spid="78"/>
                                        </p:tgtEl>
                                      </p:cBhvr>
                                    </p:animEffect>
                                  </p:childTnLst>
                                </p:cTn>
                              </p:par>
                              <p:par>
                                <p:cTn id="89" presetID="10" presetClass="entr" presetSubtype="0" fill="hold" grpId="0" nodeType="withEffect">
                                  <p:stCondLst>
                                    <p:cond delay="2750"/>
                                  </p:stCondLst>
                                  <p:childTnLst>
                                    <p:set>
                                      <p:cBhvr>
                                        <p:cTn id="90" dur="1" fill="hold">
                                          <p:stCondLst>
                                            <p:cond delay="0"/>
                                          </p:stCondLst>
                                        </p:cTn>
                                        <p:tgtEl>
                                          <p:spTgt spid="75"/>
                                        </p:tgtEl>
                                        <p:attrNameLst>
                                          <p:attrName>style.visibility</p:attrName>
                                        </p:attrNameLst>
                                      </p:cBhvr>
                                      <p:to>
                                        <p:strVal val="visible"/>
                                      </p:to>
                                    </p:set>
                                    <p:animEffect transition="in" filter="fade">
                                      <p:cBhvr>
                                        <p:cTn id="91" dur="500"/>
                                        <p:tgtEl>
                                          <p:spTgt spid="75"/>
                                        </p:tgtEl>
                                      </p:cBhvr>
                                    </p:animEffect>
                                  </p:childTnLst>
                                </p:cTn>
                              </p:par>
                              <p:par>
                                <p:cTn id="92" presetID="10" presetClass="entr" presetSubtype="0" fill="hold" nodeType="withEffect">
                                  <p:stCondLst>
                                    <p:cond delay="2000"/>
                                  </p:stCondLst>
                                  <p:childTnLst>
                                    <p:set>
                                      <p:cBhvr>
                                        <p:cTn id="93" dur="1" fill="hold">
                                          <p:stCondLst>
                                            <p:cond delay="0"/>
                                          </p:stCondLst>
                                        </p:cTn>
                                        <p:tgtEl>
                                          <p:spTgt spid="84"/>
                                        </p:tgtEl>
                                        <p:attrNameLst>
                                          <p:attrName>style.visibility</p:attrName>
                                        </p:attrNameLst>
                                      </p:cBhvr>
                                      <p:to>
                                        <p:strVal val="visible"/>
                                      </p:to>
                                    </p:set>
                                    <p:animEffect transition="in" filter="fade">
                                      <p:cBhvr>
                                        <p:cTn id="94" dur="500"/>
                                        <p:tgtEl>
                                          <p:spTgt spid="84"/>
                                        </p:tgtEl>
                                      </p:cBhvr>
                                    </p:animEffect>
                                  </p:childTnLst>
                                </p:cTn>
                              </p:par>
                              <p:par>
                                <p:cTn id="95" presetID="10" presetClass="entr" presetSubtype="0" fill="hold" nodeType="withEffect">
                                  <p:stCondLst>
                                    <p:cond delay="2250"/>
                                  </p:stCondLst>
                                  <p:childTnLst>
                                    <p:set>
                                      <p:cBhvr>
                                        <p:cTn id="96" dur="1" fill="hold">
                                          <p:stCondLst>
                                            <p:cond delay="0"/>
                                          </p:stCondLst>
                                        </p:cTn>
                                        <p:tgtEl>
                                          <p:spTgt spid="85"/>
                                        </p:tgtEl>
                                        <p:attrNameLst>
                                          <p:attrName>style.visibility</p:attrName>
                                        </p:attrNameLst>
                                      </p:cBhvr>
                                      <p:to>
                                        <p:strVal val="visible"/>
                                      </p:to>
                                    </p:set>
                                    <p:animEffect transition="in" filter="fade">
                                      <p:cBhvr>
                                        <p:cTn id="97" dur="500"/>
                                        <p:tgtEl>
                                          <p:spTgt spid="85"/>
                                        </p:tgtEl>
                                      </p:cBhvr>
                                    </p:animEffect>
                                  </p:childTnLst>
                                </p:cTn>
                              </p:par>
                              <p:par>
                                <p:cTn id="98" presetID="10" presetClass="entr" presetSubtype="0" fill="hold" nodeType="withEffect">
                                  <p:stCondLst>
                                    <p:cond delay="2500"/>
                                  </p:stCondLst>
                                  <p:childTnLst>
                                    <p:set>
                                      <p:cBhvr>
                                        <p:cTn id="99" dur="1" fill="hold">
                                          <p:stCondLst>
                                            <p:cond delay="0"/>
                                          </p:stCondLst>
                                        </p:cTn>
                                        <p:tgtEl>
                                          <p:spTgt spid="88"/>
                                        </p:tgtEl>
                                        <p:attrNameLst>
                                          <p:attrName>style.visibility</p:attrName>
                                        </p:attrNameLst>
                                      </p:cBhvr>
                                      <p:to>
                                        <p:strVal val="visible"/>
                                      </p:to>
                                    </p:set>
                                    <p:animEffect transition="in" filter="fade">
                                      <p:cBhvr>
                                        <p:cTn id="100" dur="500"/>
                                        <p:tgtEl>
                                          <p:spTgt spid="88"/>
                                        </p:tgtEl>
                                      </p:cBhvr>
                                    </p:animEffect>
                                  </p:childTnLst>
                                </p:cTn>
                              </p:par>
                              <p:par>
                                <p:cTn id="101" presetID="10" presetClass="entr" presetSubtype="0" fill="hold" nodeType="withEffect">
                                  <p:stCondLst>
                                    <p:cond delay="2750"/>
                                  </p:stCondLst>
                                  <p:childTnLst>
                                    <p:set>
                                      <p:cBhvr>
                                        <p:cTn id="102" dur="1" fill="hold">
                                          <p:stCondLst>
                                            <p:cond delay="0"/>
                                          </p:stCondLst>
                                        </p:cTn>
                                        <p:tgtEl>
                                          <p:spTgt spid="91"/>
                                        </p:tgtEl>
                                        <p:attrNameLst>
                                          <p:attrName>style.visibility</p:attrName>
                                        </p:attrNameLst>
                                      </p:cBhvr>
                                      <p:to>
                                        <p:strVal val="visible"/>
                                      </p:to>
                                    </p:set>
                                    <p:animEffect transition="in" filter="fade">
                                      <p:cBhvr>
                                        <p:cTn id="103" dur="500"/>
                                        <p:tgtEl>
                                          <p:spTgt spid="91"/>
                                        </p:tgtEl>
                                      </p:cBhvr>
                                    </p:animEffect>
                                  </p:childTnLst>
                                </p:cTn>
                              </p:par>
                              <p:par>
                                <p:cTn id="104" presetID="10" presetClass="entr" presetSubtype="0" fill="hold" nodeType="withEffect">
                                  <p:stCondLst>
                                    <p:cond delay="3000"/>
                                  </p:stCondLst>
                                  <p:childTnLst>
                                    <p:set>
                                      <p:cBhvr>
                                        <p:cTn id="105" dur="1" fill="hold">
                                          <p:stCondLst>
                                            <p:cond delay="0"/>
                                          </p:stCondLst>
                                        </p:cTn>
                                        <p:tgtEl>
                                          <p:spTgt spid="94"/>
                                        </p:tgtEl>
                                        <p:attrNameLst>
                                          <p:attrName>style.visibility</p:attrName>
                                        </p:attrNameLst>
                                      </p:cBhvr>
                                      <p:to>
                                        <p:strVal val="visible"/>
                                      </p:to>
                                    </p:set>
                                    <p:animEffect transition="in" filter="fade">
                                      <p:cBhvr>
                                        <p:cTn id="106" dur="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0" grpId="0" animBg="1"/>
      <p:bldP spid="21" grpId="0" animBg="1"/>
      <p:bldP spid="22" grpId="0" animBg="1"/>
      <p:bldP spid="23" grpId="0" animBg="1"/>
      <p:bldP spid="24" grpId="0" animBg="1"/>
      <p:bldP spid="25" grpId="0" animBg="1"/>
      <p:bldP spid="32" grpId="0" animBg="1"/>
      <p:bldP spid="74" grpId="0" animBg="1"/>
      <p:bldP spid="75" grpId="0" animBg="1"/>
      <p:bldP spid="76" grpId="0" animBg="1"/>
      <p:bldP spid="77" grpId="0" animBg="1"/>
      <p:bldP spid="78"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a:extLst>
              <a:ext uri="{FF2B5EF4-FFF2-40B4-BE49-F238E27FC236}">
                <a16:creationId xmlns:a16="http://schemas.microsoft.com/office/drawing/2014/main" id="{CC088F61-A832-458E-82B3-301E3D4B2564}"/>
              </a:ext>
            </a:extLst>
          </p:cNvPr>
          <p:cNvSpPr>
            <a:spLocks/>
          </p:cNvSpPr>
          <p:nvPr/>
        </p:nvSpPr>
        <p:spPr bwMode="auto">
          <a:xfrm>
            <a:off x="5114925" y="1601788"/>
            <a:ext cx="2498725" cy="1109663"/>
          </a:xfrm>
          <a:custGeom>
            <a:avLst/>
            <a:gdLst>
              <a:gd name="T0" fmla="*/ 1574 w 1574"/>
              <a:gd name="T1" fmla="*/ 0 h 699"/>
              <a:gd name="T2" fmla="*/ 794 w 1574"/>
              <a:gd name="T3" fmla="*/ 0 h 699"/>
              <a:gd name="T4" fmla="*/ 219 w 1574"/>
              <a:gd name="T5" fmla="*/ 699 h 699"/>
              <a:gd name="T6" fmla="*/ 0 w 1574"/>
              <a:gd name="T7" fmla="*/ 699 h 699"/>
            </a:gdLst>
            <a:ahLst/>
            <a:cxnLst>
              <a:cxn ang="0">
                <a:pos x="T0" y="T1"/>
              </a:cxn>
              <a:cxn ang="0">
                <a:pos x="T2" y="T3"/>
              </a:cxn>
              <a:cxn ang="0">
                <a:pos x="T4" y="T5"/>
              </a:cxn>
              <a:cxn ang="0">
                <a:pos x="T6" y="T7"/>
              </a:cxn>
            </a:cxnLst>
            <a:rect l="0" t="0" r="r" b="b"/>
            <a:pathLst>
              <a:path w="1574" h="699">
                <a:moveTo>
                  <a:pt x="1574" y="0"/>
                </a:moveTo>
                <a:lnTo>
                  <a:pt x="794" y="0"/>
                </a:lnTo>
                <a:lnTo>
                  <a:pt x="219" y="699"/>
                </a:lnTo>
                <a:lnTo>
                  <a:pt x="0" y="699"/>
                </a:ln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7885EAA6-E765-4F57-8E0A-88E603F75DD7}"/>
              </a:ext>
            </a:extLst>
          </p:cNvPr>
          <p:cNvSpPr>
            <a:spLocks/>
          </p:cNvSpPr>
          <p:nvPr/>
        </p:nvSpPr>
        <p:spPr bwMode="auto">
          <a:xfrm>
            <a:off x="4692650" y="2395538"/>
            <a:ext cx="4722813" cy="609600"/>
          </a:xfrm>
          <a:custGeom>
            <a:avLst/>
            <a:gdLst>
              <a:gd name="T0" fmla="*/ 2975 w 2975"/>
              <a:gd name="T1" fmla="*/ 0 h 384"/>
              <a:gd name="T2" fmla="*/ 885 w 2975"/>
              <a:gd name="T3" fmla="*/ 0 h 384"/>
              <a:gd name="T4" fmla="*/ 590 w 2975"/>
              <a:gd name="T5" fmla="*/ 384 h 384"/>
              <a:gd name="T6" fmla="*/ 0 w 2975"/>
              <a:gd name="T7" fmla="*/ 384 h 384"/>
            </a:gdLst>
            <a:ahLst/>
            <a:cxnLst>
              <a:cxn ang="0">
                <a:pos x="T0" y="T1"/>
              </a:cxn>
              <a:cxn ang="0">
                <a:pos x="T2" y="T3"/>
              </a:cxn>
              <a:cxn ang="0">
                <a:pos x="T4" y="T5"/>
              </a:cxn>
              <a:cxn ang="0">
                <a:pos x="T6" y="T7"/>
              </a:cxn>
            </a:cxnLst>
            <a:rect l="0" t="0" r="r" b="b"/>
            <a:pathLst>
              <a:path w="2975" h="384">
                <a:moveTo>
                  <a:pt x="2975" y="0"/>
                </a:moveTo>
                <a:lnTo>
                  <a:pt x="885" y="0"/>
                </a:lnTo>
                <a:lnTo>
                  <a:pt x="590" y="384"/>
                </a:lnTo>
                <a:lnTo>
                  <a:pt x="0" y="384"/>
                </a:ln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Line 8">
            <a:extLst>
              <a:ext uri="{FF2B5EF4-FFF2-40B4-BE49-F238E27FC236}">
                <a16:creationId xmlns:a16="http://schemas.microsoft.com/office/drawing/2014/main" id="{449A0FF8-9BD0-4496-ADB9-4739FAA075C1}"/>
              </a:ext>
            </a:extLst>
          </p:cNvPr>
          <p:cNvSpPr>
            <a:spLocks noChangeShapeType="1"/>
          </p:cNvSpPr>
          <p:nvPr/>
        </p:nvSpPr>
        <p:spPr bwMode="auto">
          <a:xfrm>
            <a:off x="4872038" y="3298825"/>
            <a:ext cx="3005138" cy="0"/>
          </a:xfrm>
          <a:prstGeom prst="line">
            <a:avLst/>
          </a:pr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86D7C1F8-EF62-4E25-BC52-01FFBF754DBA}"/>
              </a:ext>
            </a:extLst>
          </p:cNvPr>
          <p:cNvSpPr>
            <a:spLocks/>
          </p:cNvSpPr>
          <p:nvPr/>
        </p:nvSpPr>
        <p:spPr bwMode="auto">
          <a:xfrm>
            <a:off x="5275263" y="3592513"/>
            <a:ext cx="4140200" cy="796925"/>
          </a:xfrm>
          <a:custGeom>
            <a:avLst/>
            <a:gdLst>
              <a:gd name="T0" fmla="*/ 0 w 2608"/>
              <a:gd name="T1" fmla="*/ 0 h 502"/>
              <a:gd name="T2" fmla="*/ 1260 w 2608"/>
              <a:gd name="T3" fmla="*/ 0 h 502"/>
              <a:gd name="T4" fmla="*/ 1744 w 2608"/>
              <a:gd name="T5" fmla="*/ 502 h 502"/>
              <a:gd name="T6" fmla="*/ 2608 w 2608"/>
              <a:gd name="T7" fmla="*/ 502 h 502"/>
            </a:gdLst>
            <a:ahLst/>
            <a:cxnLst>
              <a:cxn ang="0">
                <a:pos x="T0" y="T1"/>
              </a:cxn>
              <a:cxn ang="0">
                <a:pos x="T2" y="T3"/>
              </a:cxn>
              <a:cxn ang="0">
                <a:pos x="T4" y="T5"/>
              </a:cxn>
              <a:cxn ang="0">
                <a:pos x="T6" y="T7"/>
              </a:cxn>
            </a:cxnLst>
            <a:rect l="0" t="0" r="r" b="b"/>
            <a:pathLst>
              <a:path w="2608" h="502">
                <a:moveTo>
                  <a:pt x="0" y="0"/>
                </a:moveTo>
                <a:lnTo>
                  <a:pt x="1260" y="0"/>
                </a:lnTo>
                <a:lnTo>
                  <a:pt x="1744" y="502"/>
                </a:lnTo>
                <a:lnTo>
                  <a:pt x="2608" y="502"/>
                </a:ln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1" name="Freeform 10">
            <a:extLst>
              <a:ext uri="{FF2B5EF4-FFF2-40B4-BE49-F238E27FC236}">
                <a16:creationId xmlns:a16="http://schemas.microsoft.com/office/drawing/2014/main" id="{E74FC9A8-6619-4182-A0A5-17F035E7E790}"/>
              </a:ext>
            </a:extLst>
          </p:cNvPr>
          <p:cNvSpPr>
            <a:spLocks/>
          </p:cNvSpPr>
          <p:nvPr/>
        </p:nvSpPr>
        <p:spPr bwMode="auto">
          <a:xfrm>
            <a:off x="4665663" y="3886200"/>
            <a:ext cx="1687513" cy="530225"/>
          </a:xfrm>
          <a:custGeom>
            <a:avLst/>
            <a:gdLst>
              <a:gd name="T0" fmla="*/ 0 w 1063"/>
              <a:gd name="T1" fmla="*/ 0 h 334"/>
              <a:gd name="T2" fmla="*/ 466 w 1063"/>
              <a:gd name="T3" fmla="*/ 0 h 334"/>
              <a:gd name="T4" fmla="*/ 696 w 1063"/>
              <a:gd name="T5" fmla="*/ 334 h 334"/>
              <a:gd name="T6" fmla="*/ 1063 w 1063"/>
              <a:gd name="T7" fmla="*/ 334 h 334"/>
            </a:gdLst>
            <a:ahLst/>
            <a:cxnLst>
              <a:cxn ang="0">
                <a:pos x="T0" y="T1"/>
              </a:cxn>
              <a:cxn ang="0">
                <a:pos x="T2" y="T3"/>
              </a:cxn>
              <a:cxn ang="0">
                <a:pos x="T4" y="T5"/>
              </a:cxn>
              <a:cxn ang="0">
                <a:pos x="T6" y="T7"/>
              </a:cxn>
            </a:cxnLst>
            <a:rect l="0" t="0" r="r" b="b"/>
            <a:pathLst>
              <a:path w="1063" h="334">
                <a:moveTo>
                  <a:pt x="0" y="0"/>
                </a:moveTo>
                <a:lnTo>
                  <a:pt x="466" y="0"/>
                </a:lnTo>
                <a:lnTo>
                  <a:pt x="696" y="334"/>
                </a:lnTo>
                <a:lnTo>
                  <a:pt x="1063" y="334"/>
                </a:ln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2" name="Freeform 11">
            <a:extLst>
              <a:ext uri="{FF2B5EF4-FFF2-40B4-BE49-F238E27FC236}">
                <a16:creationId xmlns:a16="http://schemas.microsoft.com/office/drawing/2014/main" id="{0F2B796F-3E10-4842-BCC0-F467DF374F34}"/>
              </a:ext>
            </a:extLst>
          </p:cNvPr>
          <p:cNvSpPr>
            <a:spLocks/>
          </p:cNvSpPr>
          <p:nvPr/>
        </p:nvSpPr>
        <p:spPr bwMode="auto">
          <a:xfrm>
            <a:off x="4989513" y="4179888"/>
            <a:ext cx="2403475" cy="1303338"/>
          </a:xfrm>
          <a:custGeom>
            <a:avLst/>
            <a:gdLst>
              <a:gd name="T0" fmla="*/ 0 w 1514"/>
              <a:gd name="T1" fmla="*/ 0 h 821"/>
              <a:gd name="T2" fmla="*/ 192 w 1514"/>
              <a:gd name="T3" fmla="*/ 0 h 821"/>
              <a:gd name="T4" fmla="*/ 804 w 1514"/>
              <a:gd name="T5" fmla="*/ 821 h 821"/>
              <a:gd name="T6" fmla="*/ 1514 w 1514"/>
              <a:gd name="T7" fmla="*/ 821 h 821"/>
            </a:gdLst>
            <a:ahLst/>
            <a:cxnLst>
              <a:cxn ang="0">
                <a:pos x="T0" y="T1"/>
              </a:cxn>
              <a:cxn ang="0">
                <a:pos x="T2" y="T3"/>
              </a:cxn>
              <a:cxn ang="0">
                <a:pos x="T4" y="T5"/>
              </a:cxn>
              <a:cxn ang="0">
                <a:pos x="T6" y="T7"/>
              </a:cxn>
            </a:cxnLst>
            <a:rect l="0" t="0" r="r" b="b"/>
            <a:pathLst>
              <a:path w="1514" h="821">
                <a:moveTo>
                  <a:pt x="0" y="0"/>
                </a:moveTo>
                <a:lnTo>
                  <a:pt x="192" y="0"/>
                </a:lnTo>
                <a:lnTo>
                  <a:pt x="804" y="821"/>
                </a:lnTo>
                <a:lnTo>
                  <a:pt x="1514" y="821"/>
                </a:ln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Oval 18">
            <a:extLst>
              <a:ext uri="{FF2B5EF4-FFF2-40B4-BE49-F238E27FC236}">
                <a16:creationId xmlns:a16="http://schemas.microsoft.com/office/drawing/2014/main" id="{27D573A5-58BC-479B-87A8-362EE8A6E23F}"/>
              </a:ext>
            </a:extLst>
          </p:cNvPr>
          <p:cNvSpPr>
            <a:spLocks noChangeArrowheads="1"/>
          </p:cNvSpPr>
          <p:nvPr/>
        </p:nvSpPr>
        <p:spPr bwMode="auto">
          <a:xfrm>
            <a:off x="2128838" y="2352675"/>
            <a:ext cx="2185988" cy="2185988"/>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grpSp>
        <p:nvGrpSpPr>
          <p:cNvPr id="2" name="Group 1">
            <a:extLst>
              <a:ext uri="{FF2B5EF4-FFF2-40B4-BE49-F238E27FC236}">
                <a16:creationId xmlns:a16="http://schemas.microsoft.com/office/drawing/2014/main" id="{027CE927-F09B-4287-87C4-9323012D6289}"/>
              </a:ext>
            </a:extLst>
          </p:cNvPr>
          <p:cNvGrpSpPr/>
          <p:nvPr/>
        </p:nvGrpSpPr>
        <p:grpSpPr>
          <a:xfrm>
            <a:off x="6596856" y="1563688"/>
            <a:ext cx="438150" cy="76200"/>
            <a:chOff x="6388100" y="1563688"/>
            <a:chExt cx="438150" cy="76200"/>
          </a:xfrm>
        </p:grpSpPr>
        <p:sp>
          <p:nvSpPr>
            <p:cNvPr id="18" name="Line 17">
              <a:extLst>
                <a:ext uri="{FF2B5EF4-FFF2-40B4-BE49-F238E27FC236}">
                  <a16:creationId xmlns:a16="http://schemas.microsoft.com/office/drawing/2014/main" id="{9DF9BC31-9640-46C2-93B9-9E34DB1FD8DF}"/>
                </a:ext>
              </a:extLst>
            </p:cNvPr>
            <p:cNvSpPr>
              <a:spLocks noChangeShapeType="1"/>
            </p:cNvSpPr>
            <p:nvPr/>
          </p:nvSpPr>
          <p:spPr bwMode="auto">
            <a:xfrm flipH="1">
              <a:off x="6388100" y="1601788"/>
              <a:ext cx="400050" cy="0"/>
            </a:xfrm>
            <a:prstGeom prst="line">
              <a:avLst/>
            </a:prstGeom>
            <a:noFill/>
            <a:ln w="38100" cap="rnd">
              <a:gradFill flip="none" rotWithShape="1">
                <a:gsLst>
                  <a:gs pos="0">
                    <a:schemeClr val="accent3"/>
                  </a:gs>
                  <a:gs pos="80000">
                    <a:schemeClr val="accent3">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2" name="Oval 31">
              <a:extLst>
                <a:ext uri="{FF2B5EF4-FFF2-40B4-BE49-F238E27FC236}">
                  <a16:creationId xmlns:a16="http://schemas.microsoft.com/office/drawing/2014/main" id="{13F112AA-FBD6-4ACE-9435-4259EFEB94F0}"/>
                </a:ext>
              </a:extLst>
            </p:cNvPr>
            <p:cNvSpPr>
              <a:spLocks noChangeArrowheads="1"/>
            </p:cNvSpPr>
            <p:nvPr/>
          </p:nvSpPr>
          <p:spPr bwMode="auto">
            <a:xfrm>
              <a:off x="6750050" y="1563688"/>
              <a:ext cx="76200" cy="7620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070BE07D-1AC8-46F9-9C5B-64CEF2DD15B3}"/>
              </a:ext>
            </a:extLst>
          </p:cNvPr>
          <p:cNvGrpSpPr/>
          <p:nvPr/>
        </p:nvGrpSpPr>
        <p:grpSpPr>
          <a:xfrm>
            <a:off x="8447087" y="2357438"/>
            <a:ext cx="460375" cy="76200"/>
            <a:chOff x="7335838" y="2357438"/>
            <a:chExt cx="460375" cy="76200"/>
          </a:xfrm>
        </p:grpSpPr>
        <p:sp>
          <p:nvSpPr>
            <p:cNvPr id="17" name="Line 16">
              <a:extLst>
                <a:ext uri="{FF2B5EF4-FFF2-40B4-BE49-F238E27FC236}">
                  <a16:creationId xmlns:a16="http://schemas.microsoft.com/office/drawing/2014/main" id="{1481EE74-6ADC-4112-8717-3E430876857D}"/>
                </a:ext>
              </a:extLst>
            </p:cNvPr>
            <p:cNvSpPr>
              <a:spLocks noChangeShapeType="1"/>
            </p:cNvSpPr>
            <p:nvPr/>
          </p:nvSpPr>
          <p:spPr bwMode="auto">
            <a:xfrm flipH="1">
              <a:off x="7335838" y="2395538"/>
              <a:ext cx="415925" cy="0"/>
            </a:xfrm>
            <a:prstGeom prst="line">
              <a:avLst/>
            </a:prstGeom>
            <a:noFill/>
            <a:ln w="38100" cap="rnd">
              <a:gradFill flip="none" rotWithShape="1">
                <a:gsLst>
                  <a:gs pos="0">
                    <a:schemeClr val="accent2"/>
                  </a:gs>
                  <a:gs pos="80000">
                    <a:schemeClr val="accent2">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3" name="Oval 32">
              <a:extLst>
                <a:ext uri="{FF2B5EF4-FFF2-40B4-BE49-F238E27FC236}">
                  <a16:creationId xmlns:a16="http://schemas.microsoft.com/office/drawing/2014/main" id="{B20F36D1-1A71-4C23-9ED1-63385B44BED5}"/>
                </a:ext>
              </a:extLst>
            </p:cNvPr>
            <p:cNvSpPr>
              <a:spLocks noChangeArrowheads="1"/>
            </p:cNvSpPr>
            <p:nvPr/>
          </p:nvSpPr>
          <p:spPr bwMode="auto">
            <a:xfrm>
              <a:off x="7720013" y="2357438"/>
              <a:ext cx="76200" cy="76200"/>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F9FB1D97-EB8E-4D5B-8B3C-18833E067400}"/>
              </a:ext>
            </a:extLst>
          </p:cNvPr>
          <p:cNvGrpSpPr/>
          <p:nvPr/>
        </p:nvGrpSpPr>
        <p:grpSpPr>
          <a:xfrm>
            <a:off x="6942137" y="3260725"/>
            <a:ext cx="452438" cy="76200"/>
            <a:chOff x="6026150" y="3260725"/>
            <a:chExt cx="452438" cy="76200"/>
          </a:xfrm>
        </p:grpSpPr>
        <p:sp>
          <p:nvSpPr>
            <p:cNvPr id="13" name="Line 12">
              <a:extLst>
                <a:ext uri="{FF2B5EF4-FFF2-40B4-BE49-F238E27FC236}">
                  <a16:creationId xmlns:a16="http://schemas.microsoft.com/office/drawing/2014/main" id="{9C33DF84-40C6-4F83-B053-7EBBECFE1656}"/>
                </a:ext>
              </a:extLst>
            </p:cNvPr>
            <p:cNvSpPr>
              <a:spLocks noChangeShapeType="1"/>
            </p:cNvSpPr>
            <p:nvPr/>
          </p:nvSpPr>
          <p:spPr bwMode="auto">
            <a:xfrm flipH="1">
              <a:off x="6026150" y="3298825"/>
              <a:ext cx="414338" cy="0"/>
            </a:xfrm>
            <a:prstGeom prst="line">
              <a:avLst/>
            </a:prstGeom>
            <a:noFill/>
            <a:ln w="38100" cap="rnd">
              <a:gradFill flip="none" rotWithShape="1">
                <a:gsLst>
                  <a:gs pos="0">
                    <a:schemeClr val="accent4"/>
                  </a:gs>
                  <a:gs pos="80000">
                    <a:schemeClr val="accent4">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4" name="Oval 33">
              <a:extLst>
                <a:ext uri="{FF2B5EF4-FFF2-40B4-BE49-F238E27FC236}">
                  <a16:creationId xmlns:a16="http://schemas.microsoft.com/office/drawing/2014/main" id="{64D5ED63-2D58-42F0-8DF1-19151E3DECFD}"/>
                </a:ext>
              </a:extLst>
            </p:cNvPr>
            <p:cNvSpPr>
              <a:spLocks noChangeArrowheads="1"/>
            </p:cNvSpPr>
            <p:nvPr/>
          </p:nvSpPr>
          <p:spPr bwMode="auto">
            <a:xfrm>
              <a:off x="6402388" y="3260725"/>
              <a:ext cx="76200" cy="76200"/>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D8853A9E-2E9D-40AD-B2DA-9974EB208FC6}"/>
              </a:ext>
            </a:extLst>
          </p:cNvPr>
          <p:cNvGrpSpPr/>
          <p:nvPr/>
        </p:nvGrpSpPr>
        <p:grpSpPr>
          <a:xfrm>
            <a:off x="8604249" y="4351338"/>
            <a:ext cx="454025" cy="76200"/>
            <a:chOff x="8223250" y="4351338"/>
            <a:chExt cx="454025" cy="76200"/>
          </a:xfrm>
        </p:grpSpPr>
        <p:sp>
          <p:nvSpPr>
            <p:cNvPr id="14" name="Line 13">
              <a:extLst>
                <a:ext uri="{FF2B5EF4-FFF2-40B4-BE49-F238E27FC236}">
                  <a16:creationId xmlns:a16="http://schemas.microsoft.com/office/drawing/2014/main" id="{A435F132-B9E5-4FCE-8D68-9F067F0B910A}"/>
                </a:ext>
              </a:extLst>
            </p:cNvPr>
            <p:cNvSpPr>
              <a:spLocks noChangeShapeType="1"/>
            </p:cNvSpPr>
            <p:nvPr/>
          </p:nvSpPr>
          <p:spPr bwMode="auto">
            <a:xfrm flipH="1">
              <a:off x="8223250" y="4389438"/>
              <a:ext cx="415925" cy="0"/>
            </a:xfrm>
            <a:prstGeom prst="line">
              <a:avLst/>
            </a:prstGeom>
            <a:noFill/>
            <a:ln w="38100" cap="rnd">
              <a:gradFill flip="none" rotWithShape="1">
                <a:gsLst>
                  <a:gs pos="0">
                    <a:schemeClr val="accent5"/>
                  </a:gs>
                  <a:gs pos="80000">
                    <a:schemeClr val="accent5">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5" name="Oval 34">
              <a:extLst>
                <a:ext uri="{FF2B5EF4-FFF2-40B4-BE49-F238E27FC236}">
                  <a16:creationId xmlns:a16="http://schemas.microsoft.com/office/drawing/2014/main" id="{4D31D897-48C0-4B39-8D2B-ABECE053D57D}"/>
                </a:ext>
              </a:extLst>
            </p:cNvPr>
            <p:cNvSpPr>
              <a:spLocks noChangeArrowheads="1"/>
            </p:cNvSpPr>
            <p:nvPr/>
          </p:nvSpPr>
          <p:spPr bwMode="auto">
            <a:xfrm>
              <a:off x="8601075" y="4351338"/>
              <a:ext cx="76200" cy="76200"/>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6" name="Group 5">
            <a:extLst>
              <a:ext uri="{FF2B5EF4-FFF2-40B4-BE49-F238E27FC236}">
                <a16:creationId xmlns:a16="http://schemas.microsoft.com/office/drawing/2014/main" id="{BE687D70-B01F-4A19-9F99-36E923900684}"/>
              </a:ext>
            </a:extLst>
          </p:cNvPr>
          <p:cNvGrpSpPr/>
          <p:nvPr/>
        </p:nvGrpSpPr>
        <p:grpSpPr>
          <a:xfrm>
            <a:off x="5786438" y="4378325"/>
            <a:ext cx="452437" cy="76200"/>
            <a:chOff x="5786438" y="4378325"/>
            <a:chExt cx="452437" cy="76200"/>
          </a:xfrm>
        </p:grpSpPr>
        <p:sp>
          <p:nvSpPr>
            <p:cNvPr id="16" name="Line 15">
              <a:extLst>
                <a:ext uri="{FF2B5EF4-FFF2-40B4-BE49-F238E27FC236}">
                  <a16:creationId xmlns:a16="http://schemas.microsoft.com/office/drawing/2014/main" id="{F878E098-52CB-40EC-9D0F-1F604C3CBA7C}"/>
                </a:ext>
              </a:extLst>
            </p:cNvPr>
            <p:cNvSpPr>
              <a:spLocks noChangeShapeType="1"/>
            </p:cNvSpPr>
            <p:nvPr/>
          </p:nvSpPr>
          <p:spPr bwMode="auto">
            <a:xfrm flipH="1">
              <a:off x="5786438" y="4416425"/>
              <a:ext cx="417513" cy="0"/>
            </a:xfrm>
            <a:prstGeom prst="line">
              <a:avLst/>
            </a:prstGeom>
            <a:noFill/>
            <a:ln w="38100" cap="rnd">
              <a:gradFill flip="none" rotWithShape="1">
                <a:gsLst>
                  <a:gs pos="0">
                    <a:schemeClr val="accent6"/>
                  </a:gs>
                  <a:gs pos="80000">
                    <a:schemeClr val="accent6">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6" name="Oval 35">
              <a:extLst>
                <a:ext uri="{FF2B5EF4-FFF2-40B4-BE49-F238E27FC236}">
                  <a16:creationId xmlns:a16="http://schemas.microsoft.com/office/drawing/2014/main" id="{A173090C-F191-494D-8D81-F1817D56D1A5}"/>
                </a:ext>
              </a:extLst>
            </p:cNvPr>
            <p:cNvSpPr>
              <a:spLocks noChangeArrowheads="1"/>
            </p:cNvSpPr>
            <p:nvPr/>
          </p:nvSpPr>
          <p:spPr bwMode="auto">
            <a:xfrm>
              <a:off x="6162675" y="4378325"/>
              <a:ext cx="76200" cy="7620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5" name="Group 44">
            <a:extLst>
              <a:ext uri="{FF2B5EF4-FFF2-40B4-BE49-F238E27FC236}">
                <a16:creationId xmlns:a16="http://schemas.microsoft.com/office/drawing/2014/main" id="{C5C8DDC4-785A-4268-BA44-E4082D838981}"/>
              </a:ext>
            </a:extLst>
          </p:cNvPr>
          <p:cNvGrpSpPr/>
          <p:nvPr/>
        </p:nvGrpSpPr>
        <p:grpSpPr>
          <a:xfrm>
            <a:off x="6550026" y="5445125"/>
            <a:ext cx="454025" cy="76200"/>
            <a:chOff x="6307138" y="5445125"/>
            <a:chExt cx="454025" cy="76200"/>
          </a:xfrm>
        </p:grpSpPr>
        <p:sp>
          <p:nvSpPr>
            <p:cNvPr id="15" name="Line 14">
              <a:extLst>
                <a:ext uri="{FF2B5EF4-FFF2-40B4-BE49-F238E27FC236}">
                  <a16:creationId xmlns:a16="http://schemas.microsoft.com/office/drawing/2014/main" id="{8CFADB36-8691-4D6D-9901-C87B9B7577B7}"/>
                </a:ext>
              </a:extLst>
            </p:cNvPr>
            <p:cNvSpPr>
              <a:spLocks noChangeShapeType="1"/>
            </p:cNvSpPr>
            <p:nvPr/>
          </p:nvSpPr>
          <p:spPr bwMode="auto">
            <a:xfrm flipH="1">
              <a:off x="6307138" y="5483225"/>
              <a:ext cx="415925" cy="0"/>
            </a:xfrm>
            <a:prstGeom prst="line">
              <a:avLst/>
            </a:prstGeom>
            <a:noFill/>
            <a:ln w="38100" cap="rnd">
              <a:gradFill flip="none" rotWithShape="1">
                <a:gsLst>
                  <a:gs pos="0">
                    <a:schemeClr val="accent3"/>
                  </a:gs>
                  <a:gs pos="80000">
                    <a:schemeClr val="accent3">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7" name="Oval 36">
              <a:extLst>
                <a:ext uri="{FF2B5EF4-FFF2-40B4-BE49-F238E27FC236}">
                  <a16:creationId xmlns:a16="http://schemas.microsoft.com/office/drawing/2014/main" id="{94F3AA87-715D-49AC-90DD-9828CE6C4BC0}"/>
                </a:ext>
              </a:extLst>
            </p:cNvPr>
            <p:cNvSpPr>
              <a:spLocks noChangeArrowheads="1"/>
            </p:cNvSpPr>
            <p:nvPr/>
          </p:nvSpPr>
          <p:spPr bwMode="auto">
            <a:xfrm>
              <a:off x="6684963" y="5445125"/>
              <a:ext cx="76200" cy="76200"/>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2" name="Group 41">
            <a:extLst>
              <a:ext uri="{FF2B5EF4-FFF2-40B4-BE49-F238E27FC236}">
                <a16:creationId xmlns:a16="http://schemas.microsoft.com/office/drawing/2014/main" id="{62B130E3-2A7B-4CD0-AE59-0144EF1C86DB}"/>
              </a:ext>
            </a:extLst>
          </p:cNvPr>
          <p:cNvGrpSpPr/>
          <p:nvPr/>
        </p:nvGrpSpPr>
        <p:grpSpPr>
          <a:xfrm>
            <a:off x="2574739" y="3071812"/>
            <a:ext cx="1244786" cy="939167"/>
            <a:chOff x="2598552" y="3071812"/>
            <a:chExt cx="1244786" cy="939167"/>
          </a:xfrm>
        </p:grpSpPr>
        <p:sp>
          <p:nvSpPr>
            <p:cNvPr id="40" name="Text Placeholder 53">
              <a:extLst>
                <a:ext uri="{FF2B5EF4-FFF2-40B4-BE49-F238E27FC236}">
                  <a16:creationId xmlns:a16="http://schemas.microsoft.com/office/drawing/2014/main" id="{653967F6-F375-4653-921B-056114787117}"/>
                </a:ext>
              </a:extLst>
            </p:cNvPr>
            <p:cNvSpPr txBox="1">
              <a:spLocks/>
            </p:cNvSpPr>
            <p:nvPr/>
          </p:nvSpPr>
          <p:spPr>
            <a:xfrm>
              <a:off x="2598552" y="3335444"/>
              <a:ext cx="1244786"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 consectetur adipiscing elit</a:t>
              </a:r>
              <a:endParaRPr lang="en-US" sz="800" dirty="0">
                <a:solidFill>
                  <a:schemeClr val="tx1">
                    <a:lumMod val="50000"/>
                  </a:schemeClr>
                </a:solidFill>
                <a:latin typeface="Montserrat Light" panose="00000400000000000000" pitchFamily="50" charset="-52"/>
              </a:endParaRPr>
            </a:p>
          </p:txBody>
        </p:sp>
        <p:sp>
          <p:nvSpPr>
            <p:cNvPr id="41" name="Text Placeholder 56">
              <a:extLst>
                <a:ext uri="{FF2B5EF4-FFF2-40B4-BE49-F238E27FC236}">
                  <a16:creationId xmlns:a16="http://schemas.microsoft.com/office/drawing/2014/main" id="{BB574EC0-FD5B-4312-881E-9A783D066B69}"/>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tx1">
                      <a:lumMod val="50000"/>
                    </a:schemeClr>
                  </a:solidFill>
                </a:rPr>
                <a:t>Title Here</a:t>
              </a:r>
              <a:endParaRPr lang="ru-RU" sz="1200" b="1" dirty="0">
                <a:solidFill>
                  <a:schemeClr val="tx1">
                    <a:lumMod val="50000"/>
                  </a:schemeClr>
                </a:solidFill>
              </a:endParaRPr>
            </a:p>
          </p:txBody>
        </p:sp>
      </p:grpSp>
      <p:sp>
        <p:nvSpPr>
          <p:cNvPr id="20" name="Oval 19">
            <a:extLst>
              <a:ext uri="{FF2B5EF4-FFF2-40B4-BE49-F238E27FC236}">
                <a16:creationId xmlns:a16="http://schemas.microsoft.com/office/drawing/2014/main" id="{933866DE-16FA-42E3-803F-17DE3FC76B4D}"/>
              </a:ext>
            </a:extLst>
          </p:cNvPr>
          <p:cNvSpPr>
            <a:spLocks noChangeArrowheads="1"/>
          </p:cNvSpPr>
          <p:nvPr/>
        </p:nvSpPr>
        <p:spPr bwMode="auto">
          <a:xfrm>
            <a:off x="7613650" y="1139825"/>
            <a:ext cx="922338" cy="927100"/>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20">
            <a:extLst>
              <a:ext uri="{FF2B5EF4-FFF2-40B4-BE49-F238E27FC236}">
                <a16:creationId xmlns:a16="http://schemas.microsoft.com/office/drawing/2014/main" id="{0FB78D02-AA24-46E6-9672-F20305569A2C}"/>
              </a:ext>
            </a:extLst>
          </p:cNvPr>
          <p:cNvSpPr>
            <a:spLocks noChangeArrowheads="1"/>
          </p:cNvSpPr>
          <p:nvPr/>
        </p:nvSpPr>
        <p:spPr bwMode="auto">
          <a:xfrm>
            <a:off x="9415463" y="1930400"/>
            <a:ext cx="925513" cy="925513"/>
          </a:xfrm>
          <a:prstGeom prst="ellipse">
            <a:avLst/>
          </a:pr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Oval 21">
            <a:extLst>
              <a:ext uri="{FF2B5EF4-FFF2-40B4-BE49-F238E27FC236}">
                <a16:creationId xmlns:a16="http://schemas.microsoft.com/office/drawing/2014/main" id="{C6F0C0F3-30EC-47AC-A191-583FEA586155}"/>
              </a:ext>
            </a:extLst>
          </p:cNvPr>
          <p:cNvSpPr>
            <a:spLocks noChangeArrowheads="1"/>
          </p:cNvSpPr>
          <p:nvPr/>
        </p:nvSpPr>
        <p:spPr bwMode="auto">
          <a:xfrm>
            <a:off x="6353175" y="3954463"/>
            <a:ext cx="925513" cy="922338"/>
          </a:xfrm>
          <a:prstGeom prst="ellipse">
            <a:avLst/>
          </a:pr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Oval 22">
            <a:extLst>
              <a:ext uri="{FF2B5EF4-FFF2-40B4-BE49-F238E27FC236}">
                <a16:creationId xmlns:a16="http://schemas.microsoft.com/office/drawing/2014/main" id="{0E79A5BC-F4CC-4F1A-9F9B-9D7712D33FB8}"/>
              </a:ext>
            </a:extLst>
          </p:cNvPr>
          <p:cNvSpPr>
            <a:spLocks noChangeArrowheads="1"/>
          </p:cNvSpPr>
          <p:nvPr/>
        </p:nvSpPr>
        <p:spPr bwMode="auto">
          <a:xfrm>
            <a:off x="7877175" y="2836863"/>
            <a:ext cx="925513" cy="923925"/>
          </a:xfrm>
          <a:prstGeom prst="ellipse">
            <a:avLst/>
          </a:pr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Oval 23">
            <a:extLst>
              <a:ext uri="{FF2B5EF4-FFF2-40B4-BE49-F238E27FC236}">
                <a16:creationId xmlns:a16="http://schemas.microsoft.com/office/drawing/2014/main" id="{A9BB9A43-A2F8-4389-A62B-9B2A7749B41A}"/>
              </a:ext>
            </a:extLst>
          </p:cNvPr>
          <p:cNvSpPr>
            <a:spLocks noChangeArrowheads="1"/>
          </p:cNvSpPr>
          <p:nvPr/>
        </p:nvSpPr>
        <p:spPr bwMode="auto">
          <a:xfrm>
            <a:off x="9415463" y="3927475"/>
            <a:ext cx="925513" cy="927100"/>
          </a:xfrm>
          <a:prstGeom prst="ellipse">
            <a:avLst/>
          </a:prstGeom>
          <a:solidFill>
            <a:schemeClr val="accent5"/>
          </a:solidFill>
          <a:ln>
            <a:noFill/>
          </a:ln>
          <a:effectLst>
            <a:outerShdw blurRad="330200" dist="127000" dir="2400000" sx="94000" sy="94000" algn="ctr" rotWithShape="0">
              <a:schemeClr val="accent5">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Oval 24">
            <a:extLst>
              <a:ext uri="{FF2B5EF4-FFF2-40B4-BE49-F238E27FC236}">
                <a16:creationId xmlns:a16="http://schemas.microsoft.com/office/drawing/2014/main" id="{D06189F3-90C9-4037-B031-0FD2B9D02086}"/>
              </a:ext>
            </a:extLst>
          </p:cNvPr>
          <p:cNvSpPr>
            <a:spLocks noChangeArrowheads="1"/>
          </p:cNvSpPr>
          <p:nvPr/>
        </p:nvSpPr>
        <p:spPr bwMode="auto">
          <a:xfrm>
            <a:off x="7392988" y="5018088"/>
            <a:ext cx="925513" cy="927100"/>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F0A1513B-4537-4343-8BF6-50D6F51A2FEB}"/>
              </a:ext>
            </a:extLst>
          </p:cNvPr>
          <p:cNvSpPr>
            <a:spLocks noEditPoints="1"/>
          </p:cNvSpPr>
          <p:nvPr/>
        </p:nvSpPr>
        <p:spPr bwMode="auto">
          <a:xfrm>
            <a:off x="9780588" y="2257425"/>
            <a:ext cx="190500" cy="274638"/>
          </a:xfrm>
          <a:custGeom>
            <a:avLst/>
            <a:gdLst>
              <a:gd name="T0" fmla="*/ 23 w 50"/>
              <a:gd name="T1" fmla="*/ 35 h 72"/>
              <a:gd name="T2" fmla="*/ 27 w 50"/>
              <a:gd name="T3" fmla="*/ 35 h 72"/>
              <a:gd name="T4" fmla="*/ 27 w 50"/>
              <a:gd name="T5" fmla="*/ 57 h 72"/>
              <a:gd name="T6" fmla="*/ 23 w 50"/>
              <a:gd name="T7" fmla="*/ 57 h 72"/>
              <a:gd name="T8" fmla="*/ 23 w 50"/>
              <a:gd name="T9" fmla="*/ 35 h 72"/>
              <a:gd name="T10" fmla="*/ 25 w 50"/>
              <a:gd name="T11" fmla="*/ 0 h 72"/>
              <a:gd name="T12" fmla="*/ 0 w 50"/>
              <a:gd name="T13" fmla="*/ 25 h 72"/>
              <a:gd name="T14" fmla="*/ 5 w 50"/>
              <a:gd name="T15" fmla="*/ 40 h 72"/>
              <a:gd name="T16" fmla="*/ 11 w 50"/>
              <a:gd name="T17" fmla="*/ 52 h 72"/>
              <a:gd name="T18" fmla="*/ 16 w 50"/>
              <a:gd name="T19" fmla="*/ 57 h 72"/>
              <a:gd name="T20" fmla="*/ 19 w 50"/>
              <a:gd name="T21" fmla="*/ 57 h 72"/>
              <a:gd name="T22" fmla="*/ 19 w 50"/>
              <a:gd name="T23" fmla="*/ 35 h 72"/>
              <a:gd name="T24" fmla="*/ 15 w 50"/>
              <a:gd name="T25" fmla="*/ 35 h 72"/>
              <a:gd name="T26" fmla="*/ 8 w 50"/>
              <a:gd name="T27" fmla="*/ 28 h 72"/>
              <a:gd name="T28" fmla="*/ 15 w 50"/>
              <a:gd name="T29" fmla="*/ 21 h 72"/>
              <a:gd name="T30" fmla="*/ 23 w 50"/>
              <a:gd name="T31" fmla="*/ 28 h 72"/>
              <a:gd name="T32" fmla="*/ 22 w 50"/>
              <a:gd name="T33" fmla="*/ 31 h 72"/>
              <a:gd name="T34" fmla="*/ 28 w 50"/>
              <a:gd name="T35" fmla="*/ 31 h 72"/>
              <a:gd name="T36" fmla="*/ 28 w 50"/>
              <a:gd name="T37" fmla="*/ 28 h 72"/>
              <a:gd name="T38" fmla="*/ 35 w 50"/>
              <a:gd name="T39" fmla="*/ 21 h 72"/>
              <a:gd name="T40" fmla="*/ 42 w 50"/>
              <a:gd name="T41" fmla="*/ 28 h 72"/>
              <a:gd name="T42" fmla="*/ 35 w 50"/>
              <a:gd name="T43" fmla="*/ 35 h 72"/>
              <a:gd name="T44" fmla="*/ 31 w 50"/>
              <a:gd name="T45" fmla="*/ 35 h 72"/>
              <a:gd name="T46" fmla="*/ 31 w 50"/>
              <a:gd name="T47" fmla="*/ 57 h 72"/>
              <a:gd name="T48" fmla="*/ 34 w 50"/>
              <a:gd name="T49" fmla="*/ 57 h 72"/>
              <a:gd name="T50" fmla="*/ 39 w 50"/>
              <a:gd name="T51" fmla="*/ 52 h 72"/>
              <a:gd name="T52" fmla="*/ 45 w 50"/>
              <a:gd name="T53" fmla="*/ 40 h 72"/>
              <a:gd name="T54" fmla="*/ 50 w 50"/>
              <a:gd name="T55" fmla="*/ 25 h 72"/>
              <a:gd name="T56" fmla="*/ 25 w 50"/>
              <a:gd name="T57" fmla="*/ 0 h 72"/>
              <a:gd name="T58" fmla="*/ 12 w 50"/>
              <a:gd name="T59" fmla="*/ 28 h 72"/>
              <a:gd name="T60" fmla="*/ 15 w 50"/>
              <a:gd name="T61" fmla="*/ 31 h 72"/>
              <a:gd name="T62" fmla="*/ 19 w 50"/>
              <a:gd name="T63" fmla="*/ 28 h 72"/>
              <a:gd name="T64" fmla="*/ 15 w 50"/>
              <a:gd name="T65" fmla="*/ 24 h 72"/>
              <a:gd name="T66" fmla="*/ 12 w 50"/>
              <a:gd name="T67" fmla="*/ 28 h 72"/>
              <a:gd name="T68" fmla="*/ 38 w 50"/>
              <a:gd name="T69" fmla="*/ 28 h 72"/>
              <a:gd name="T70" fmla="*/ 35 w 50"/>
              <a:gd name="T71" fmla="*/ 24 h 72"/>
              <a:gd name="T72" fmla="*/ 32 w 50"/>
              <a:gd name="T73" fmla="*/ 28 h 72"/>
              <a:gd name="T74" fmla="*/ 35 w 50"/>
              <a:gd name="T75" fmla="*/ 31 h 72"/>
              <a:gd name="T76" fmla="*/ 38 w 50"/>
              <a:gd name="T77" fmla="*/ 28 h 72"/>
              <a:gd name="T78" fmla="*/ 37 w 50"/>
              <a:gd name="T79" fmla="*/ 63 h 72"/>
              <a:gd name="T80" fmla="*/ 35 w 50"/>
              <a:gd name="T81" fmla="*/ 61 h 72"/>
              <a:gd name="T82" fmla="*/ 15 w 50"/>
              <a:gd name="T83" fmla="*/ 61 h 72"/>
              <a:gd name="T84" fmla="*/ 13 w 50"/>
              <a:gd name="T85" fmla="*/ 63 h 72"/>
              <a:gd name="T86" fmla="*/ 15 w 50"/>
              <a:gd name="T87" fmla="*/ 65 h 72"/>
              <a:gd name="T88" fmla="*/ 35 w 50"/>
              <a:gd name="T89" fmla="*/ 65 h 72"/>
              <a:gd name="T90" fmla="*/ 37 w 50"/>
              <a:gd name="T91" fmla="*/ 63 h 72"/>
              <a:gd name="T92" fmla="*/ 34 w 50"/>
              <a:gd name="T93" fmla="*/ 70 h 72"/>
              <a:gd name="T94" fmla="*/ 32 w 50"/>
              <a:gd name="T95" fmla="*/ 68 h 72"/>
              <a:gd name="T96" fmla="*/ 18 w 50"/>
              <a:gd name="T97" fmla="*/ 68 h 72"/>
              <a:gd name="T98" fmla="*/ 16 w 50"/>
              <a:gd name="T99" fmla="*/ 70 h 72"/>
              <a:gd name="T100" fmla="*/ 18 w 50"/>
              <a:gd name="T101" fmla="*/ 72 h 72"/>
              <a:gd name="T102" fmla="*/ 32 w 50"/>
              <a:gd name="T103" fmla="*/ 72 h 72"/>
              <a:gd name="T104" fmla="*/ 34 w 50"/>
              <a:gd name="T105"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72">
                <a:moveTo>
                  <a:pt x="23" y="35"/>
                </a:moveTo>
                <a:cubicBezTo>
                  <a:pt x="27" y="35"/>
                  <a:pt x="27" y="35"/>
                  <a:pt x="27" y="35"/>
                </a:cubicBezTo>
                <a:cubicBezTo>
                  <a:pt x="27" y="57"/>
                  <a:pt x="27" y="57"/>
                  <a:pt x="27" y="57"/>
                </a:cubicBezTo>
                <a:cubicBezTo>
                  <a:pt x="23" y="57"/>
                  <a:pt x="23" y="57"/>
                  <a:pt x="23" y="57"/>
                </a:cubicBezTo>
                <a:lnTo>
                  <a:pt x="23" y="35"/>
                </a:lnTo>
                <a:close/>
                <a:moveTo>
                  <a:pt x="25" y="0"/>
                </a:moveTo>
                <a:cubicBezTo>
                  <a:pt x="11" y="0"/>
                  <a:pt x="0" y="11"/>
                  <a:pt x="0" y="25"/>
                </a:cubicBezTo>
                <a:cubicBezTo>
                  <a:pt x="0" y="31"/>
                  <a:pt x="2" y="36"/>
                  <a:pt x="5" y="40"/>
                </a:cubicBezTo>
                <a:cubicBezTo>
                  <a:pt x="10" y="46"/>
                  <a:pt x="11" y="49"/>
                  <a:pt x="11" y="52"/>
                </a:cubicBezTo>
                <a:cubicBezTo>
                  <a:pt x="11" y="54"/>
                  <a:pt x="13" y="57"/>
                  <a:pt x="16" y="57"/>
                </a:cubicBezTo>
                <a:cubicBezTo>
                  <a:pt x="19" y="57"/>
                  <a:pt x="19" y="57"/>
                  <a:pt x="19" y="57"/>
                </a:cubicBezTo>
                <a:cubicBezTo>
                  <a:pt x="19" y="35"/>
                  <a:pt x="19" y="35"/>
                  <a:pt x="19" y="35"/>
                </a:cubicBezTo>
                <a:cubicBezTo>
                  <a:pt x="15" y="35"/>
                  <a:pt x="15" y="35"/>
                  <a:pt x="15" y="35"/>
                </a:cubicBezTo>
                <a:cubicBezTo>
                  <a:pt x="11" y="35"/>
                  <a:pt x="8" y="32"/>
                  <a:pt x="8" y="28"/>
                </a:cubicBezTo>
                <a:cubicBezTo>
                  <a:pt x="8" y="24"/>
                  <a:pt x="11" y="21"/>
                  <a:pt x="15" y="21"/>
                </a:cubicBezTo>
                <a:cubicBezTo>
                  <a:pt x="19" y="21"/>
                  <a:pt x="23" y="24"/>
                  <a:pt x="23" y="28"/>
                </a:cubicBezTo>
                <a:cubicBezTo>
                  <a:pt x="23" y="29"/>
                  <a:pt x="22" y="30"/>
                  <a:pt x="22" y="31"/>
                </a:cubicBezTo>
                <a:cubicBezTo>
                  <a:pt x="28" y="31"/>
                  <a:pt x="28" y="31"/>
                  <a:pt x="28" y="31"/>
                </a:cubicBezTo>
                <a:cubicBezTo>
                  <a:pt x="28" y="30"/>
                  <a:pt x="28" y="29"/>
                  <a:pt x="28" y="28"/>
                </a:cubicBezTo>
                <a:cubicBezTo>
                  <a:pt x="28" y="24"/>
                  <a:pt x="31" y="21"/>
                  <a:pt x="35" y="21"/>
                </a:cubicBezTo>
                <a:cubicBezTo>
                  <a:pt x="39" y="21"/>
                  <a:pt x="42" y="24"/>
                  <a:pt x="42" y="28"/>
                </a:cubicBezTo>
                <a:cubicBezTo>
                  <a:pt x="42" y="32"/>
                  <a:pt x="39" y="35"/>
                  <a:pt x="35" y="35"/>
                </a:cubicBezTo>
                <a:cubicBezTo>
                  <a:pt x="31" y="35"/>
                  <a:pt x="31" y="35"/>
                  <a:pt x="31" y="35"/>
                </a:cubicBezTo>
                <a:cubicBezTo>
                  <a:pt x="31" y="57"/>
                  <a:pt x="31" y="57"/>
                  <a:pt x="31" y="57"/>
                </a:cubicBezTo>
                <a:cubicBezTo>
                  <a:pt x="34" y="57"/>
                  <a:pt x="34" y="57"/>
                  <a:pt x="34" y="57"/>
                </a:cubicBezTo>
                <a:cubicBezTo>
                  <a:pt x="37" y="57"/>
                  <a:pt x="39" y="54"/>
                  <a:pt x="39" y="52"/>
                </a:cubicBezTo>
                <a:cubicBezTo>
                  <a:pt x="39" y="49"/>
                  <a:pt x="40" y="46"/>
                  <a:pt x="45" y="40"/>
                </a:cubicBezTo>
                <a:cubicBezTo>
                  <a:pt x="48" y="36"/>
                  <a:pt x="50" y="31"/>
                  <a:pt x="50" y="25"/>
                </a:cubicBezTo>
                <a:cubicBezTo>
                  <a:pt x="50" y="11"/>
                  <a:pt x="39" y="0"/>
                  <a:pt x="25" y="0"/>
                </a:cubicBezTo>
                <a:close/>
                <a:moveTo>
                  <a:pt x="12" y="28"/>
                </a:moveTo>
                <a:cubicBezTo>
                  <a:pt x="12" y="30"/>
                  <a:pt x="14" y="31"/>
                  <a:pt x="15" y="31"/>
                </a:cubicBezTo>
                <a:cubicBezTo>
                  <a:pt x="17" y="31"/>
                  <a:pt x="19" y="30"/>
                  <a:pt x="19" y="28"/>
                </a:cubicBezTo>
                <a:cubicBezTo>
                  <a:pt x="19" y="26"/>
                  <a:pt x="17" y="24"/>
                  <a:pt x="15" y="24"/>
                </a:cubicBezTo>
                <a:cubicBezTo>
                  <a:pt x="14" y="24"/>
                  <a:pt x="12" y="26"/>
                  <a:pt x="12" y="28"/>
                </a:cubicBezTo>
                <a:close/>
                <a:moveTo>
                  <a:pt x="38" y="28"/>
                </a:moveTo>
                <a:cubicBezTo>
                  <a:pt x="38" y="26"/>
                  <a:pt x="37" y="24"/>
                  <a:pt x="35" y="24"/>
                </a:cubicBezTo>
                <a:cubicBezTo>
                  <a:pt x="33" y="24"/>
                  <a:pt x="32" y="26"/>
                  <a:pt x="32" y="28"/>
                </a:cubicBezTo>
                <a:cubicBezTo>
                  <a:pt x="32" y="30"/>
                  <a:pt x="33" y="31"/>
                  <a:pt x="35" y="31"/>
                </a:cubicBezTo>
                <a:cubicBezTo>
                  <a:pt x="37" y="31"/>
                  <a:pt x="38" y="30"/>
                  <a:pt x="38" y="28"/>
                </a:cubicBezTo>
                <a:close/>
                <a:moveTo>
                  <a:pt x="37" y="63"/>
                </a:moveTo>
                <a:cubicBezTo>
                  <a:pt x="37" y="62"/>
                  <a:pt x="36" y="61"/>
                  <a:pt x="35" y="61"/>
                </a:cubicBezTo>
                <a:cubicBezTo>
                  <a:pt x="15" y="61"/>
                  <a:pt x="15" y="61"/>
                  <a:pt x="15" y="61"/>
                </a:cubicBezTo>
                <a:cubicBezTo>
                  <a:pt x="14" y="61"/>
                  <a:pt x="13" y="62"/>
                  <a:pt x="13" y="63"/>
                </a:cubicBezTo>
                <a:cubicBezTo>
                  <a:pt x="13" y="64"/>
                  <a:pt x="14" y="65"/>
                  <a:pt x="15" y="65"/>
                </a:cubicBezTo>
                <a:cubicBezTo>
                  <a:pt x="35" y="65"/>
                  <a:pt x="35" y="65"/>
                  <a:pt x="35" y="65"/>
                </a:cubicBezTo>
                <a:cubicBezTo>
                  <a:pt x="36" y="65"/>
                  <a:pt x="37" y="64"/>
                  <a:pt x="37" y="63"/>
                </a:cubicBezTo>
                <a:close/>
                <a:moveTo>
                  <a:pt x="34" y="70"/>
                </a:moveTo>
                <a:cubicBezTo>
                  <a:pt x="34" y="69"/>
                  <a:pt x="34" y="68"/>
                  <a:pt x="32" y="68"/>
                </a:cubicBezTo>
                <a:cubicBezTo>
                  <a:pt x="18" y="68"/>
                  <a:pt x="18" y="68"/>
                  <a:pt x="18" y="68"/>
                </a:cubicBezTo>
                <a:cubicBezTo>
                  <a:pt x="17" y="68"/>
                  <a:pt x="16" y="69"/>
                  <a:pt x="16" y="70"/>
                </a:cubicBezTo>
                <a:cubicBezTo>
                  <a:pt x="16" y="71"/>
                  <a:pt x="17" y="72"/>
                  <a:pt x="18" y="72"/>
                </a:cubicBezTo>
                <a:cubicBezTo>
                  <a:pt x="32" y="72"/>
                  <a:pt x="32" y="72"/>
                  <a:pt x="32" y="72"/>
                </a:cubicBezTo>
                <a:cubicBezTo>
                  <a:pt x="34" y="72"/>
                  <a:pt x="34" y="71"/>
                  <a:pt x="34" y="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AB8DCEF3-2CD0-466B-A160-52E1A9082E5F}"/>
              </a:ext>
            </a:extLst>
          </p:cNvPr>
          <p:cNvSpPr>
            <a:spLocks noEditPoints="1"/>
          </p:cNvSpPr>
          <p:nvPr/>
        </p:nvSpPr>
        <p:spPr bwMode="auto">
          <a:xfrm>
            <a:off x="9728200" y="4275138"/>
            <a:ext cx="296863" cy="228600"/>
          </a:xfrm>
          <a:custGeom>
            <a:avLst/>
            <a:gdLst>
              <a:gd name="T0" fmla="*/ 56 w 78"/>
              <a:gd name="T1" fmla="*/ 28 h 60"/>
              <a:gd name="T2" fmla="*/ 69 w 78"/>
              <a:gd name="T3" fmla="*/ 17 h 60"/>
              <a:gd name="T4" fmla="*/ 69 w 78"/>
              <a:gd name="T5" fmla="*/ 60 h 60"/>
              <a:gd name="T6" fmla="*/ 56 w 78"/>
              <a:gd name="T7" fmla="*/ 60 h 60"/>
              <a:gd name="T8" fmla="*/ 56 w 78"/>
              <a:gd name="T9" fmla="*/ 28 h 60"/>
              <a:gd name="T10" fmla="*/ 39 w 78"/>
              <a:gd name="T11" fmla="*/ 60 h 60"/>
              <a:gd name="T12" fmla="*/ 52 w 78"/>
              <a:gd name="T13" fmla="*/ 60 h 60"/>
              <a:gd name="T14" fmla="*/ 52 w 78"/>
              <a:gd name="T15" fmla="*/ 31 h 60"/>
              <a:gd name="T16" fmla="*/ 39 w 78"/>
              <a:gd name="T17" fmla="*/ 42 h 60"/>
              <a:gd name="T18" fmla="*/ 39 w 78"/>
              <a:gd name="T19" fmla="*/ 60 h 60"/>
              <a:gd name="T20" fmla="*/ 22 w 78"/>
              <a:gd name="T21" fmla="*/ 60 h 60"/>
              <a:gd name="T22" fmla="*/ 36 w 78"/>
              <a:gd name="T23" fmla="*/ 60 h 60"/>
              <a:gd name="T24" fmla="*/ 36 w 78"/>
              <a:gd name="T25" fmla="*/ 43 h 60"/>
              <a:gd name="T26" fmla="*/ 22 w 78"/>
              <a:gd name="T27" fmla="*/ 29 h 60"/>
              <a:gd name="T28" fmla="*/ 22 w 78"/>
              <a:gd name="T29" fmla="*/ 60 h 60"/>
              <a:gd name="T30" fmla="*/ 6 w 78"/>
              <a:gd name="T31" fmla="*/ 60 h 60"/>
              <a:gd name="T32" fmla="*/ 19 w 78"/>
              <a:gd name="T33" fmla="*/ 60 h 60"/>
              <a:gd name="T34" fmla="*/ 19 w 78"/>
              <a:gd name="T35" fmla="*/ 27 h 60"/>
              <a:gd name="T36" fmla="*/ 6 w 78"/>
              <a:gd name="T37" fmla="*/ 37 h 60"/>
              <a:gd name="T38" fmla="*/ 6 w 78"/>
              <a:gd name="T39" fmla="*/ 60 h 60"/>
              <a:gd name="T40" fmla="*/ 77 w 78"/>
              <a:gd name="T41" fmla="*/ 0 h 60"/>
              <a:gd name="T42" fmla="*/ 64 w 78"/>
              <a:gd name="T43" fmla="*/ 0 h 60"/>
              <a:gd name="T44" fmla="*/ 63 w 78"/>
              <a:gd name="T45" fmla="*/ 2 h 60"/>
              <a:gd name="T46" fmla="*/ 67 w 78"/>
              <a:gd name="T47" fmla="*/ 7 h 60"/>
              <a:gd name="T48" fmla="*/ 37 w 78"/>
              <a:gd name="T49" fmla="*/ 32 h 60"/>
              <a:gd name="T50" fmla="*/ 22 w 78"/>
              <a:gd name="T51" fmla="*/ 16 h 60"/>
              <a:gd name="T52" fmla="*/ 18 w 78"/>
              <a:gd name="T53" fmla="*/ 15 h 60"/>
              <a:gd name="T54" fmla="*/ 1 w 78"/>
              <a:gd name="T55" fmla="*/ 29 h 60"/>
              <a:gd name="T56" fmla="*/ 1 w 78"/>
              <a:gd name="T57" fmla="*/ 33 h 60"/>
              <a:gd name="T58" fmla="*/ 4 w 78"/>
              <a:gd name="T59" fmla="*/ 33 h 60"/>
              <a:gd name="T60" fmla="*/ 20 w 78"/>
              <a:gd name="T61" fmla="*/ 21 h 60"/>
              <a:gd name="T62" fmla="*/ 35 w 78"/>
              <a:gd name="T63" fmla="*/ 37 h 60"/>
              <a:gd name="T64" fmla="*/ 37 w 78"/>
              <a:gd name="T65" fmla="*/ 38 h 60"/>
              <a:gd name="T66" fmla="*/ 39 w 78"/>
              <a:gd name="T67" fmla="*/ 37 h 60"/>
              <a:gd name="T68" fmla="*/ 70 w 78"/>
              <a:gd name="T69" fmla="*/ 10 h 60"/>
              <a:gd name="T70" fmla="*/ 74 w 78"/>
              <a:gd name="T71" fmla="*/ 15 h 60"/>
              <a:gd name="T72" fmla="*/ 76 w 78"/>
              <a:gd name="T73" fmla="*/ 14 h 60"/>
              <a:gd name="T74" fmla="*/ 78 w 78"/>
              <a:gd name="T75" fmla="*/ 1 h 60"/>
              <a:gd name="T76" fmla="*/ 77 w 78"/>
              <a:gd name="T77" fmla="*/ 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8" h="60">
                <a:moveTo>
                  <a:pt x="56" y="28"/>
                </a:moveTo>
                <a:cubicBezTo>
                  <a:pt x="69" y="17"/>
                  <a:pt x="69" y="17"/>
                  <a:pt x="69" y="17"/>
                </a:cubicBezTo>
                <a:cubicBezTo>
                  <a:pt x="69" y="60"/>
                  <a:pt x="69" y="60"/>
                  <a:pt x="69" y="60"/>
                </a:cubicBezTo>
                <a:cubicBezTo>
                  <a:pt x="56" y="60"/>
                  <a:pt x="56" y="60"/>
                  <a:pt x="56" y="60"/>
                </a:cubicBezTo>
                <a:lnTo>
                  <a:pt x="56" y="28"/>
                </a:lnTo>
                <a:close/>
                <a:moveTo>
                  <a:pt x="39" y="60"/>
                </a:moveTo>
                <a:cubicBezTo>
                  <a:pt x="52" y="60"/>
                  <a:pt x="52" y="60"/>
                  <a:pt x="52" y="60"/>
                </a:cubicBezTo>
                <a:cubicBezTo>
                  <a:pt x="52" y="31"/>
                  <a:pt x="52" y="31"/>
                  <a:pt x="52" y="31"/>
                </a:cubicBezTo>
                <a:cubicBezTo>
                  <a:pt x="39" y="42"/>
                  <a:pt x="39" y="42"/>
                  <a:pt x="39" y="42"/>
                </a:cubicBezTo>
                <a:lnTo>
                  <a:pt x="39" y="60"/>
                </a:lnTo>
                <a:close/>
                <a:moveTo>
                  <a:pt x="22" y="60"/>
                </a:moveTo>
                <a:cubicBezTo>
                  <a:pt x="36" y="60"/>
                  <a:pt x="36" y="60"/>
                  <a:pt x="36" y="60"/>
                </a:cubicBezTo>
                <a:cubicBezTo>
                  <a:pt x="36" y="43"/>
                  <a:pt x="36" y="43"/>
                  <a:pt x="36" y="43"/>
                </a:cubicBezTo>
                <a:cubicBezTo>
                  <a:pt x="22" y="29"/>
                  <a:pt x="22" y="29"/>
                  <a:pt x="22" y="29"/>
                </a:cubicBezTo>
                <a:lnTo>
                  <a:pt x="22" y="60"/>
                </a:lnTo>
                <a:close/>
                <a:moveTo>
                  <a:pt x="6" y="60"/>
                </a:moveTo>
                <a:cubicBezTo>
                  <a:pt x="19" y="60"/>
                  <a:pt x="19" y="60"/>
                  <a:pt x="19" y="60"/>
                </a:cubicBezTo>
                <a:cubicBezTo>
                  <a:pt x="19" y="27"/>
                  <a:pt x="19" y="27"/>
                  <a:pt x="19" y="27"/>
                </a:cubicBezTo>
                <a:cubicBezTo>
                  <a:pt x="6" y="37"/>
                  <a:pt x="6" y="37"/>
                  <a:pt x="6" y="37"/>
                </a:cubicBezTo>
                <a:lnTo>
                  <a:pt x="6" y="60"/>
                </a:lnTo>
                <a:close/>
                <a:moveTo>
                  <a:pt x="77" y="0"/>
                </a:moveTo>
                <a:cubicBezTo>
                  <a:pt x="64" y="0"/>
                  <a:pt x="64" y="0"/>
                  <a:pt x="64" y="0"/>
                </a:cubicBezTo>
                <a:cubicBezTo>
                  <a:pt x="63" y="0"/>
                  <a:pt x="62" y="1"/>
                  <a:pt x="63" y="2"/>
                </a:cubicBezTo>
                <a:cubicBezTo>
                  <a:pt x="67" y="7"/>
                  <a:pt x="67" y="7"/>
                  <a:pt x="67" y="7"/>
                </a:cubicBezTo>
                <a:cubicBezTo>
                  <a:pt x="37" y="32"/>
                  <a:pt x="37" y="32"/>
                  <a:pt x="37" y="32"/>
                </a:cubicBezTo>
                <a:cubicBezTo>
                  <a:pt x="22" y="16"/>
                  <a:pt x="22" y="16"/>
                  <a:pt x="22" y="16"/>
                </a:cubicBezTo>
                <a:cubicBezTo>
                  <a:pt x="21" y="15"/>
                  <a:pt x="20" y="15"/>
                  <a:pt x="18" y="15"/>
                </a:cubicBezTo>
                <a:cubicBezTo>
                  <a:pt x="1" y="29"/>
                  <a:pt x="1" y="29"/>
                  <a:pt x="1" y="29"/>
                </a:cubicBezTo>
                <a:cubicBezTo>
                  <a:pt x="0" y="30"/>
                  <a:pt x="0" y="32"/>
                  <a:pt x="1" y="33"/>
                </a:cubicBezTo>
                <a:cubicBezTo>
                  <a:pt x="2" y="34"/>
                  <a:pt x="3" y="34"/>
                  <a:pt x="4" y="33"/>
                </a:cubicBezTo>
                <a:cubicBezTo>
                  <a:pt x="20" y="21"/>
                  <a:pt x="20" y="21"/>
                  <a:pt x="20" y="21"/>
                </a:cubicBezTo>
                <a:cubicBezTo>
                  <a:pt x="35" y="37"/>
                  <a:pt x="35" y="37"/>
                  <a:pt x="35" y="37"/>
                </a:cubicBezTo>
                <a:cubicBezTo>
                  <a:pt x="36" y="38"/>
                  <a:pt x="37" y="38"/>
                  <a:pt x="37" y="38"/>
                </a:cubicBezTo>
                <a:cubicBezTo>
                  <a:pt x="38" y="38"/>
                  <a:pt x="38" y="38"/>
                  <a:pt x="39" y="37"/>
                </a:cubicBezTo>
                <a:cubicBezTo>
                  <a:pt x="70" y="10"/>
                  <a:pt x="70" y="10"/>
                  <a:pt x="70" y="10"/>
                </a:cubicBezTo>
                <a:cubicBezTo>
                  <a:pt x="74" y="15"/>
                  <a:pt x="74" y="15"/>
                  <a:pt x="74" y="15"/>
                </a:cubicBezTo>
                <a:cubicBezTo>
                  <a:pt x="75" y="16"/>
                  <a:pt x="76" y="15"/>
                  <a:pt x="76" y="14"/>
                </a:cubicBezTo>
                <a:cubicBezTo>
                  <a:pt x="78" y="1"/>
                  <a:pt x="78" y="1"/>
                  <a:pt x="78" y="1"/>
                </a:cubicBezTo>
                <a:cubicBezTo>
                  <a:pt x="78" y="1"/>
                  <a:pt x="77" y="0"/>
                  <a:pt x="77"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71CD8B6F-419E-48BA-B3BA-CC553A5CB679}"/>
              </a:ext>
            </a:extLst>
          </p:cNvPr>
          <p:cNvSpPr>
            <a:spLocks noEditPoints="1"/>
          </p:cNvSpPr>
          <p:nvPr/>
        </p:nvSpPr>
        <p:spPr bwMode="auto">
          <a:xfrm>
            <a:off x="7918450" y="1468438"/>
            <a:ext cx="312738" cy="269875"/>
          </a:xfrm>
          <a:custGeom>
            <a:avLst/>
            <a:gdLst>
              <a:gd name="T0" fmla="*/ 57 w 82"/>
              <a:gd name="T1" fmla="*/ 37 h 71"/>
              <a:gd name="T2" fmla="*/ 57 w 82"/>
              <a:gd name="T3" fmla="*/ 40 h 71"/>
              <a:gd name="T4" fmla="*/ 52 w 82"/>
              <a:gd name="T5" fmla="*/ 40 h 71"/>
              <a:gd name="T6" fmla="*/ 52 w 82"/>
              <a:gd name="T7" fmla="*/ 37 h 71"/>
              <a:gd name="T8" fmla="*/ 41 w 82"/>
              <a:gd name="T9" fmla="*/ 29 h 71"/>
              <a:gd name="T10" fmla="*/ 46 w 82"/>
              <a:gd name="T11" fmla="*/ 27 h 71"/>
              <a:gd name="T12" fmla="*/ 55 w 82"/>
              <a:gd name="T13" fmla="*/ 32 h 71"/>
              <a:gd name="T14" fmla="*/ 62 w 82"/>
              <a:gd name="T15" fmla="*/ 27 h 71"/>
              <a:gd name="T16" fmla="*/ 55 w 82"/>
              <a:gd name="T17" fmla="*/ 22 h 71"/>
              <a:gd name="T18" fmla="*/ 42 w 82"/>
              <a:gd name="T19" fmla="*/ 13 h 71"/>
              <a:gd name="T20" fmla="*/ 52 w 82"/>
              <a:gd name="T21" fmla="*/ 3 h 71"/>
              <a:gd name="T22" fmla="*/ 52 w 82"/>
              <a:gd name="T23" fmla="*/ 0 h 71"/>
              <a:gd name="T24" fmla="*/ 57 w 82"/>
              <a:gd name="T25" fmla="*/ 0 h 71"/>
              <a:gd name="T26" fmla="*/ 57 w 82"/>
              <a:gd name="T27" fmla="*/ 3 h 71"/>
              <a:gd name="T28" fmla="*/ 67 w 82"/>
              <a:gd name="T29" fmla="*/ 10 h 71"/>
              <a:gd name="T30" fmla="*/ 62 w 82"/>
              <a:gd name="T31" fmla="*/ 12 h 71"/>
              <a:gd name="T32" fmla="*/ 55 w 82"/>
              <a:gd name="T33" fmla="*/ 8 h 71"/>
              <a:gd name="T34" fmla="*/ 48 w 82"/>
              <a:gd name="T35" fmla="*/ 13 h 71"/>
              <a:gd name="T36" fmla="*/ 55 w 82"/>
              <a:gd name="T37" fmla="*/ 17 h 71"/>
              <a:gd name="T38" fmla="*/ 68 w 82"/>
              <a:gd name="T39" fmla="*/ 27 h 71"/>
              <a:gd name="T40" fmla="*/ 57 w 82"/>
              <a:gd name="T41" fmla="*/ 37 h 71"/>
              <a:gd name="T42" fmla="*/ 79 w 82"/>
              <a:gd name="T43" fmla="*/ 53 h 71"/>
              <a:gd name="T44" fmla="*/ 59 w 82"/>
              <a:gd name="T45" fmla="*/ 59 h 71"/>
              <a:gd name="T46" fmla="*/ 42 w 82"/>
              <a:gd name="T47" fmla="*/ 52 h 71"/>
              <a:gd name="T48" fmla="*/ 60 w 82"/>
              <a:gd name="T49" fmla="*/ 51 h 71"/>
              <a:gd name="T50" fmla="*/ 49 w 82"/>
              <a:gd name="T51" fmla="*/ 45 h 71"/>
              <a:gd name="T52" fmla="*/ 35 w 82"/>
              <a:gd name="T53" fmla="*/ 42 h 71"/>
              <a:gd name="T54" fmla="*/ 17 w 82"/>
              <a:gd name="T55" fmla="*/ 47 h 71"/>
              <a:gd name="T56" fmla="*/ 17 w 82"/>
              <a:gd name="T57" fmla="*/ 66 h 71"/>
              <a:gd name="T58" fmla="*/ 29 w 82"/>
              <a:gd name="T59" fmla="*/ 68 h 71"/>
              <a:gd name="T60" fmla="*/ 61 w 82"/>
              <a:gd name="T61" fmla="*/ 70 h 71"/>
              <a:gd name="T62" fmla="*/ 81 w 82"/>
              <a:gd name="T63" fmla="*/ 56 h 71"/>
              <a:gd name="T64" fmla="*/ 79 w 82"/>
              <a:gd name="T65" fmla="*/ 53 h 71"/>
              <a:gd name="T66" fmla="*/ 0 w 82"/>
              <a:gd name="T67" fmla="*/ 71 h 71"/>
              <a:gd name="T68" fmla="*/ 14 w 82"/>
              <a:gd name="T69" fmla="*/ 71 h 71"/>
              <a:gd name="T70" fmla="*/ 14 w 82"/>
              <a:gd name="T71" fmla="*/ 47 h 71"/>
              <a:gd name="T72" fmla="*/ 0 w 82"/>
              <a:gd name="T73" fmla="*/ 47 h 71"/>
              <a:gd name="T74" fmla="*/ 0 w 82"/>
              <a:gd name="T75" fmla="*/ 7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71">
                <a:moveTo>
                  <a:pt x="57" y="37"/>
                </a:moveTo>
                <a:cubicBezTo>
                  <a:pt x="57" y="40"/>
                  <a:pt x="57" y="40"/>
                  <a:pt x="57" y="40"/>
                </a:cubicBezTo>
                <a:cubicBezTo>
                  <a:pt x="52" y="40"/>
                  <a:pt x="52" y="40"/>
                  <a:pt x="52" y="40"/>
                </a:cubicBezTo>
                <a:cubicBezTo>
                  <a:pt x="52" y="37"/>
                  <a:pt x="52" y="37"/>
                  <a:pt x="52" y="37"/>
                </a:cubicBezTo>
                <a:cubicBezTo>
                  <a:pt x="47" y="36"/>
                  <a:pt x="43" y="34"/>
                  <a:pt x="41" y="29"/>
                </a:cubicBezTo>
                <a:cubicBezTo>
                  <a:pt x="46" y="27"/>
                  <a:pt x="46" y="27"/>
                  <a:pt x="46" y="27"/>
                </a:cubicBezTo>
                <a:cubicBezTo>
                  <a:pt x="47" y="30"/>
                  <a:pt x="51" y="32"/>
                  <a:pt x="55" y="32"/>
                </a:cubicBezTo>
                <a:cubicBezTo>
                  <a:pt x="59" y="32"/>
                  <a:pt x="62" y="30"/>
                  <a:pt x="62" y="27"/>
                </a:cubicBezTo>
                <a:cubicBezTo>
                  <a:pt x="62" y="24"/>
                  <a:pt x="59" y="23"/>
                  <a:pt x="55" y="22"/>
                </a:cubicBezTo>
                <a:cubicBezTo>
                  <a:pt x="48" y="21"/>
                  <a:pt x="42" y="20"/>
                  <a:pt x="42" y="13"/>
                </a:cubicBezTo>
                <a:cubicBezTo>
                  <a:pt x="42" y="7"/>
                  <a:pt x="47" y="4"/>
                  <a:pt x="52" y="3"/>
                </a:cubicBezTo>
                <a:cubicBezTo>
                  <a:pt x="52" y="0"/>
                  <a:pt x="52" y="0"/>
                  <a:pt x="52" y="0"/>
                </a:cubicBezTo>
                <a:cubicBezTo>
                  <a:pt x="57" y="0"/>
                  <a:pt x="57" y="0"/>
                  <a:pt x="57" y="0"/>
                </a:cubicBezTo>
                <a:cubicBezTo>
                  <a:pt x="57" y="3"/>
                  <a:pt x="57" y="3"/>
                  <a:pt x="57" y="3"/>
                </a:cubicBezTo>
                <a:cubicBezTo>
                  <a:pt x="62" y="4"/>
                  <a:pt x="65" y="6"/>
                  <a:pt x="67" y="10"/>
                </a:cubicBezTo>
                <a:cubicBezTo>
                  <a:pt x="62" y="12"/>
                  <a:pt x="62" y="12"/>
                  <a:pt x="62" y="12"/>
                </a:cubicBezTo>
                <a:cubicBezTo>
                  <a:pt x="61" y="10"/>
                  <a:pt x="58" y="8"/>
                  <a:pt x="55" y="8"/>
                </a:cubicBezTo>
                <a:cubicBezTo>
                  <a:pt x="50" y="8"/>
                  <a:pt x="48" y="10"/>
                  <a:pt x="48" y="13"/>
                </a:cubicBezTo>
                <a:cubicBezTo>
                  <a:pt x="48" y="16"/>
                  <a:pt x="52" y="16"/>
                  <a:pt x="55" y="17"/>
                </a:cubicBezTo>
                <a:cubicBezTo>
                  <a:pt x="62" y="18"/>
                  <a:pt x="68" y="19"/>
                  <a:pt x="68" y="27"/>
                </a:cubicBezTo>
                <a:cubicBezTo>
                  <a:pt x="68" y="33"/>
                  <a:pt x="63" y="36"/>
                  <a:pt x="57" y="37"/>
                </a:cubicBezTo>
                <a:close/>
                <a:moveTo>
                  <a:pt x="79" y="53"/>
                </a:moveTo>
                <a:cubicBezTo>
                  <a:pt x="73" y="51"/>
                  <a:pt x="69" y="55"/>
                  <a:pt x="59" y="59"/>
                </a:cubicBezTo>
                <a:cubicBezTo>
                  <a:pt x="57" y="59"/>
                  <a:pt x="43" y="55"/>
                  <a:pt x="42" y="52"/>
                </a:cubicBezTo>
                <a:cubicBezTo>
                  <a:pt x="42" y="51"/>
                  <a:pt x="56" y="54"/>
                  <a:pt x="60" y="51"/>
                </a:cubicBezTo>
                <a:cubicBezTo>
                  <a:pt x="65" y="47"/>
                  <a:pt x="59" y="45"/>
                  <a:pt x="49" y="45"/>
                </a:cubicBezTo>
                <a:cubicBezTo>
                  <a:pt x="49" y="45"/>
                  <a:pt x="44" y="44"/>
                  <a:pt x="35" y="42"/>
                </a:cubicBezTo>
                <a:cubicBezTo>
                  <a:pt x="30" y="41"/>
                  <a:pt x="17" y="47"/>
                  <a:pt x="17" y="47"/>
                </a:cubicBezTo>
                <a:cubicBezTo>
                  <a:pt x="17" y="66"/>
                  <a:pt x="17" y="66"/>
                  <a:pt x="17" y="66"/>
                </a:cubicBezTo>
                <a:cubicBezTo>
                  <a:pt x="17" y="66"/>
                  <a:pt x="26" y="68"/>
                  <a:pt x="29" y="68"/>
                </a:cubicBezTo>
                <a:cubicBezTo>
                  <a:pt x="34" y="69"/>
                  <a:pt x="58" y="70"/>
                  <a:pt x="61" y="70"/>
                </a:cubicBezTo>
                <a:cubicBezTo>
                  <a:pt x="64" y="69"/>
                  <a:pt x="80" y="56"/>
                  <a:pt x="81" y="56"/>
                </a:cubicBezTo>
                <a:cubicBezTo>
                  <a:pt x="82" y="55"/>
                  <a:pt x="82" y="54"/>
                  <a:pt x="79" y="53"/>
                </a:cubicBezTo>
                <a:close/>
                <a:moveTo>
                  <a:pt x="0" y="71"/>
                </a:moveTo>
                <a:cubicBezTo>
                  <a:pt x="14" y="71"/>
                  <a:pt x="14" y="71"/>
                  <a:pt x="14" y="71"/>
                </a:cubicBezTo>
                <a:cubicBezTo>
                  <a:pt x="14" y="47"/>
                  <a:pt x="14" y="47"/>
                  <a:pt x="14" y="47"/>
                </a:cubicBezTo>
                <a:cubicBezTo>
                  <a:pt x="0" y="47"/>
                  <a:pt x="0" y="47"/>
                  <a:pt x="0" y="47"/>
                </a:cubicBezTo>
                <a:lnTo>
                  <a:pt x="0" y="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9" name="Freeform 28">
            <a:extLst>
              <a:ext uri="{FF2B5EF4-FFF2-40B4-BE49-F238E27FC236}">
                <a16:creationId xmlns:a16="http://schemas.microsoft.com/office/drawing/2014/main" id="{8720AD8F-CE5D-4610-A5C7-8BBCC99E0BFD}"/>
              </a:ext>
            </a:extLst>
          </p:cNvPr>
          <p:cNvSpPr>
            <a:spLocks noEditPoints="1"/>
          </p:cNvSpPr>
          <p:nvPr/>
        </p:nvSpPr>
        <p:spPr bwMode="auto">
          <a:xfrm>
            <a:off x="8207375" y="3168650"/>
            <a:ext cx="263525" cy="260350"/>
          </a:xfrm>
          <a:custGeom>
            <a:avLst/>
            <a:gdLst>
              <a:gd name="T0" fmla="*/ 27 w 69"/>
              <a:gd name="T1" fmla="*/ 14 h 68"/>
              <a:gd name="T2" fmla="*/ 34 w 69"/>
              <a:gd name="T3" fmla="*/ 6 h 68"/>
              <a:gd name="T4" fmla="*/ 42 w 69"/>
              <a:gd name="T5" fmla="*/ 14 h 68"/>
              <a:gd name="T6" fmla="*/ 34 w 69"/>
              <a:gd name="T7" fmla="*/ 22 h 68"/>
              <a:gd name="T8" fmla="*/ 27 w 69"/>
              <a:gd name="T9" fmla="*/ 14 h 68"/>
              <a:gd name="T10" fmla="*/ 44 w 69"/>
              <a:gd name="T11" fmla="*/ 25 h 68"/>
              <a:gd name="T12" fmla="*/ 24 w 69"/>
              <a:gd name="T13" fmla="*/ 25 h 68"/>
              <a:gd name="T14" fmla="*/ 22 w 69"/>
              <a:gd name="T15" fmla="*/ 28 h 68"/>
              <a:gd name="T16" fmla="*/ 22 w 69"/>
              <a:gd name="T17" fmla="*/ 45 h 68"/>
              <a:gd name="T18" fmla="*/ 24 w 69"/>
              <a:gd name="T19" fmla="*/ 47 h 68"/>
              <a:gd name="T20" fmla="*/ 27 w 69"/>
              <a:gd name="T21" fmla="*/ 47 h 68"/>
              <a:gd name="T22" fmla="*/ 27 w 69"/>
              <a:gd name="T23" fmla="*/ 66 h 68"/>
              <a:gd name="T24" fmla="*/ 29 w 69"/>
              <a:gd name="T25" fmla="*/ 68 h 68"/>
              <a:gd name="T26" fmla="*/ 39 w 69"/>
              <a:gd name="T27" fmla="*/ 68 h 68"/>
              <a:gd name="T28" fmla="*/ 42 w 69"/>
              <a:gd name="T29" fmla="*/ 66 h 68"/>
              <a:gd name="T30" fmla="*/ 42 w 69"/>
              <a:gd name="T31" fmla="*/ 47 h 68"/>
              <a:gd name="T32" fmla="*/ 44 w 69"/>
              <a:gd name="T33" fmla="*/ 47 h 68"/>
              <a:gd name="T34" fmla="*/ 47 w 69"/>
              <a:gd name="T35" fmla="*/ 45 h 68"/>
              <a:gd name="T36" fmla="*/ 47 w 69"/>
              <a:gd name="T37" fmla="*/ 28 h 68"/>
              <a:gd name="T38" fmla="*/ 44 w 69"/>
              <a:gd name="T39" fmla="*/ 25 h 68"/>
              <a:gd name="T40" fmla="*/ 57 w 69"/>
              <a:gd name="T41" fmla="*/ 14 h 68"/>
              <a:gd name="T42" fmla="*/ 64 w 69"/>
              <a:gd name="T43" fmla="*/ 7 h 68"/>
              <a:gd name="T44" fmla="*/ 57 w 69"/>
              <a:gd name="T45" fmla="*/ 0 h 68"/>
              <a:gd name="T46" fmla="*/ 50 w 69"/>
              <a:gd name="T47" fmla="*/ 7 h 68"/>
              <a:gd name="T48" fmla="*/ 57 w 69"/>
              <a:gd name="T49" fmla="*/ 14 h 68"/>
              <a:gd name="T50" fmla="*/ 66 w 69"/>
              <a:gd name="T51" fmla="*/ 17 h 68"/>
              <a:gd name="T52" fmla="*/ 48 w 69"/>
              <a:gd name="T53" fmla="*/ 17 h 68"/>
              <a:gd name="T54" fmla="*/ 45 w 69"/>
              <a:gd name="T55" fmla="*/ 19 h 68"/>
              <a:gd name="T56" fmla="*/ 45 w 69"/>
              <a:gd name="T57" fmla="*/ 20 h 68"/>
              <a:gd name="T58" fmla="*/ 52 w 69"/>
              <a:gd name="T59" fmla="*/ 28 h 68"/>
              <a:gd name="T60" fmla="*/ 52 w 69"/>
              <a:gd name="T61" fmla="*/ 45 h 68"/>
              <a:gd name="T62" fmla="*/ 50 w 69"/>
              <a:gd name="T63" fmla="*/ 50 h 68"/>
              <a:gd name="T64" fmla="*/ 50 w 69"/>
              <a:gd name="T65" fmla="*/ 55 h 68"/>
              <a:gd name="T66" fmla="*/ 52 w 69"/>
              <a:gd name="T67" fmla="*/ 57 h 68"/>
              <a:gd name="T68" fmla="*/ 62 w 69"/>
              <a:gd name="T69" fmla="*/ 57 h 68"/>
              <a:gd name="T70" fmla="*/ 64 w 69"/>
              <a:gd name="T71" fmla="*/ 55 h 68"/>
              <a:gd name="T72" fmla="*/ 64 w 69"/>
              <a:gd name="T73" fmla="*/ 38 h 68"/>
              <a:gd name="T74" fmla="*/ 66 w 69"/>
              <a:gd name="T75" fmla="*/ 38 h 68"/>
              <a:gd name="T76" fmla="*/ 69 w 69"/>
              <a:gd name="T77" fmla="*/ 36 h 68"/>
              <a:gd name="T78" fmla="*/ 69 w 69"/>
              <a:gd name="T79" fmla="*/ 19 h 68"/>
              <a:gd name="T80" fmla="*/ 66 w 69"/>
              <a:gd name="T81" fmla="*/ 17 h 68"/>
              <a:gd name="T82" fmla="*/ 19 w 69"/>
              <a:gd name="T83" fmla="*/ 7 h 68"/>
              <a:gd name="T84" fmla="*/ 12 w 69"/>
              <a:gd name="T85" fmla="*/ 0 h 68"/>
              <a:gd name="T86" fmla="*/ 5 w 69"/>
              <a:gd name="T87" fmla="*/ 7 h 68"/>
              <a:gd name="T88" fmla="*/ 12 w 69"/>
              <a:gd name="T89" fmla="*/ 14 h 68"/>
              <a:gd name="T90" fmla="*/ 19 w 69"/>
              <a:gd name="T91" fmla="*/ 7 h 68"/>
              <a:gd name="T92" fmla="*/ 0 w 69"/>
              <a:gd name="T93" fmla="*/ 19 h 68"/>
              <a:gd name="T94" fmla="*/ 0 w 69"/>
              <a:gd name="T95" fmla="*/ 36 h 68"/>
              <a:gd name="T96" fmla="*/ 2 w 69"/>
              <a:gd name="T97" fmla="*/ 38 h 68"/>
              <a:gd name="T98" fmla="*/ 5 w 69"/>
              <a:gd name="T99" fmla="*/ 38 h 68"/>
              <a:gd name="T100" fmla="*/ 5 w 69"/>
              <a:gd name="T101" fmla="*/ 55 h 68"/>
              <a:gd name="T102" fmla="*/ 7 w 69"/>
              <a:gd name="T103" fmla="*/ 57 h 68"/>
              <a:gd name="T104" fmla="*/ 16 w 69"/>
              <a:gd name="T105" fmla="*/ 57 h 68"/>
              <a:gd name="T106" fmla="*/ 19 w 69"/>
              <a:gd name="T107" fmla="*/ 55 h 68"/>
              <a:gd name="T108" fmla="*/ 19 w 69"/>
              <a:gd name="T109" fmla="*/ 50 h 68"/>
              <a:gd name="T110" fmla="*/ 16 w 69"/>
              <a:gd name="T111" fmla="*/ 45 h 68"/>
              <a:gd name="T112" fmla="*/ 16 w 69"/>
              <a:gd name="T113" fmla="*/ 28 h 68"/>
              <a:gd name="T114" fmla="*/ 23 w 69"/>
              <a:gd name="T115" fmla="*/ 20 h 68"/>
              <a:gd name="T116" fmla="*/ 23 w 69"/>
              <a:gd name="T117" fmla="*/ 19 h 68"/>
              <a:gd name="T118" fmla="*/ 21 w 69"/>
              <a:gd name="T119" fmla="*/ 17 h 68"/>
              <a:gd name="T120" fmla="*/ 2 w 69"/>
              <a:gd name="T121" fmla="*/ 17 h 68"/>
              <a:gd name="T122" fmla="*/ 0 w 69"/>
              <a:gd name="T123" fmla="*/ 1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 h="68">
                <a:moveTo>
                  <a:pt x="27" y="14"/>
                </a:moveTo>
                <a:cubicBezTo>
                  <a:pt x="27" y="10"/>
                  <a:pt x="30" y="6"/>
                  <a:pt x="34" y="6"/>
                </a:cubicBezTo>
                <a:cubicBezTo>
                  <a:pt x="39" y="6"/>
                  <a:pt x="42" y="10"/>
                  <a:pt x="42" y="14"/>
                </a:cubicBezTo>
                <a:cubicBezTo>
                  <a:pt x="42" y="18"/>
                  <a:pt x="39" y="22"/>
                  <a:pt x="34" y="22"/>
                </a:cubicBezTo>
                <a:cubicBezTo>
                  <a:pt x="30" y="22"/>
                  <a:pt x="27" y="18"/>
                  <a:pt x="27" y="14"/>
                </a:cubicBezTo>
                <a:close/>
                <a:moveTo>
                  <a:pt x="44" y="25"/>
                </a:moveTo>
                <a:cubicBezTo>
                  <a:pt x="24" y="25"/>
                  <a:pt x="24" y="25"/>
                  <a:pt x="24" y="25"/>
                </a:cubicBezTo>
                <a:cubicBezTo>
                  <a:pt x="23" y="25"/>
                  <a:pt x="22" y="26"/>
                  <a:pt x="22" y="28"/>
                </a:cubicBezTo>
                <a:cubicBezTo>
                  <a:pt x="22" y="45"/>
                  <a:pt x="22" y="45"/>
                  <a:pt x="22" y="45"/>
                </a:cubicBezTo>
                <a:cubicBezTo>
                  <a:pt x="22" y="46"/>
                  <a:pt x="23" y="47"/>
                  <a:pt x="24" y="47"/>
                </a:cubicBezTo>
                <a:cubicBezTo>
                  <a:pt x="27" y="47"/>
                  <a:pt x="27" y="47"/>
                  <a:pt x="27" y="47"/>
                </a:cubicBezTo>
                <a:cubicBezTo>
                  <a:pt x="27" y="66"/>
                  <a:pt x="27" y="66"/>
                  <a:pt x="27" y="66"/>
                </a:cubicBezTo>
                <a:cubicBezTo>
                  <a:pt x="27" y="67"/>
                  <a:pt x="28" y="68"/>
                  <a:pt x="29" y="68"/>
                </a:cubicBezTo>
                <a:cubicBezTo>
                  <a:pt x="39" y="68"/>
                  <a:pt x="39" y="68"/>
                  <a:pt x="39" y="68"/>
                </a:cubicBezTo>
                <a:cubicBezTo>
                  <a:pt x="41" y="68"/>
                  <a:pt x="42" y="67"/>
                  <a:pt x="42" y="66"/>
                </a:cubicBezTo>
                <a:cubicBezTo>
                  <a:pt x="42" y="47"/>
                  <a:pt x="42" y="47"/>
                  <a:pt x="42" y="47"/>
                </a:cubicBezTo>
                <a:cubicBezTo>
                  <a:pt x="44" y="47"/>
                  <a:pt x="44" y="47"/>
                  <a:pt x="44" y="47"/>
                </a:cubicBezTo>
                <a:cubicBezTo>
                  <a:pt x="46" y="47"/>
                  <a:pt x="47" y="46"/>
                  <a:pt x="47" y="45"/>
                </a:cubicBezTo>
                <a:cubicBezTo>
                  <a:pt x="47" y="28"/>
                  <a:pt x="47" y="28"/>
                  <a:pt x="47" y="28"/>
                </a:cubicBezTo>
                <a:cubicBezTo>
                  <a:pt x="47" y="26"/>
                  <a:pt x="46" y="25"/>
                  <a:pt x="44" y="25"/>
                </a:cubicBezTo>
                <a:close/>
                <a:moveTo>
                  <a:pt x="57" y="14"/>
                </a:moveTo>
                <a:cubicBezTo>
                  <a:pt x="61" y="14"/>
                  <a:pt x="64" y="11"/>
                  <a:pt x="64" y="7"/>
                </a:cubicBezTo>
                <a:cubicBezTo>
                  <a:pt x="64" y="3"/>
                  <a:pt x="61" y="0"/>
                  <a:pt x="57" y="0"/>
                </a:cubicBezTo>
                <a:cubicBezTo>
                  <a:pt x="53" y="0"/>
                  <a:pt x="50" y="3"/>
                  <a:pt x="50" y="7"/>
                </a:cubicBezTo>
                <a:cubicBezTo>
                  <a:pt x="50" y="11"/>
                  <a:pt x="53" y="14"/>
                  <a:pt x="57" y="14"/>
                </a:cubicBezTo>
                <a:close/>
                <a:moveTo>
                  <a:pt x="66" y="17"/>
                </a:moveTo>
                <a:cubicBezTo>
                  <a:pt x="48" y="17"/>
                  <a:pt x="48" y="17"/>
                  <a:pt x="48" y="17"/>
                </a:cubicBezTo>
                <a:cubicBezTo>
                  <a:pt x="46" y="17"/>
                  <a:pt x="45" y="18"/>
                  <a:pt x="45" y="19"/>
                </a:cubicBezTo>
                <a:cubicBezTo>
                  <a:pt x="45" y="20"/>
                  <a:pt x="45" y="20"/>
                  <a:pt x="45" y="20"/>
                </a:cubicBezTo>
                <a:cubicBezTo>
                  <a:pt x="49" y="20"/>
                  <a:pt x="52" y="23"/>
                  <a:pt x="52" y="28"/>
                </a:cubicBezTo>
                <a:cubicBezTo>
                  <a:pt x="52" y="45"/>
                  <a:pt x="52" y="45"/>
                  <a:pt x="52" y="45"/>
                </a:cubicBezTo>
                <a:cubicBezTo>
                  <a:pt x="52" y="47"/>
                  <a:pt x="51" y="49"/>
                  <a:pt x="50" y="50"/>
                </a:cubicBezTo>
                <a:cubicBezTo>
                  <a:pt x="50" y="55"/>
                  <a:pt x="50" y="55"/>
                  <a:pt x="50" y="55"/>
                </a:cubicBezTo>
                <a:cubicBezTo>
                  <a:pt x="50" y="56"/>
                  <a:pt x="51" y="57"/>
                  <a:pt x="52" y="57"/>
                </a:cubicBezTo>
                <a:cubicBezTo>
                  <a:pt x="62" y="57"/>
                  <a:pt x="62" y="57"/>
                  <a:pt x="62" y="57"/>
                </a:cubicBezTo>
                <a:cubicBezTo>
                  <a:pt x="63" y="57"/>
                  <a:pt x="64" y="56"/>
                  <a:pt x="64" y="55"/>
                </a:cubicBezTo>
                <a:cubicBezTo>
                  <a:pt x="64" y="38"/>
                  <a:pt x="64" y="38"/>
                  <a:pt x="64" y="38"/>
                </a:cubicBezTo>
                <a:cubicBezTo>
                  <a:pt x="66" y="38"/>
                  <a:pt x="66" y="38"/>
                  <a:pt x="66" y="38"/>
                </a:cubicBezTo>
                <a:cubicBezTo>
                  <a:pt x="68" y="38"/>
                  <a:pt x="69" y="37"/>
                  <a:pt x="69" y="36"/>
                </a:cubicBezTo>
                <a:cubicBezTo>
                  <a:pt x="69" y="19"/>
                  <a:pt x="69" y="19"/>
                  <a:pt x="69" y="19"/>
                </a:cubicBezTo>
                <a:cubicBezTo>
                  <a:pt x="69" y="18"/>
                  <a:pt x="68" y="17"/>
                  <a:pt x="66" y="17"/>
                </a:cubicBezTo>
                <a:close/>
                <a:moveTo>
                  <a:pt x="19" y="7"/>
                </a:moveTo>
                <a:cubicBezTo>
                  <a:pt x="19" y="3"/>
                  <a:pt x="16" y="0"/>
                  <a:pt x="12" y="0"/>
                </a:cubicBezTo>
                <a:cubicBezTo>
                  <a:pt x="8" y="0"/>
                  <a:pt x="5" y="3"/>
                  <a:pt x="5" y="7"/>
                </a:cubicBezTo>
                <a:cubicBezTo>
                  <a:pt x="5" y="11"/>
                  <a:pt x="8" y="14"/>
                  <a:pt x="12" y="14"/>
                </a:cubicBezTo>
                <a:cubicBezTo>
                  <a:pt x="16" y="14"/>
                  <a:pt x="19" y="11"/>
                  <a:pt x="19" y="7"/>
                </a:cubicBezTo>
                <a:close/>
                <a:moveTo>
                  <a:pt x="0" y="19"/>
                </a:moveTo>
                <a:cubicBezTo>
                  <a:pt x="0" y="36"/>
                  <a:pt x="0" y="36"/>
                  <a:pt x="0" y="36"/>
                </a:cubicBezTo>
                <a:cubicBezTo>
                  <a:pt x="0" y="37"/>
                  <a:pt x="1" y="38"/>
                  <a:pt x="2" y="38"/>
                </a:cubicBezTo>
                <a:cubicBezTo>
                  <a:pt x="5" y="38"/>
                  <a:pt x="5" y="38"/>
                  <a:pt x="5" y="38"/>
                </a:cubicBezTo>
                <a:cubicBezTo>
                  <a:pt x="5" y="55"/>
                  <a:pt x="5" y="55"/>
                  <a:pt x="5" y="55"/>
                </a:cubicBezTo>
                <a:cubicBezTo>
                  <a:pt x="5" y="56"/>
                  <a:pt x="6" y="57"/>
                  <a:pt x="7" y="57"/>
                </a:cubicBezTo>
                <a:cubicBezTo>
                  <a:pt x="16" y="57"/>
                  <a:pt x="16" y="57"/>
                  <a:pt x="16" y="57"/>
                </a:cubicBezTo>
                <a:cubicBezTo>
                  <a:pt x="18" y="57"/>
                  <a:pt x="19" y="56"/>
                  <a:pt x="19" y="55"/>
                </a:cubicBezTo>
                <a:cubicBezTo>
                  <a:pt x="19" y="50"/>
                  <a:pt x="19" y="50"/>
                  <a:pt x="19" y="50"/>
                </a:cubicBezTo>
                <a:cubicBezTo>
                  <a:pt x="17" y="49"/>
                  <a:pt x="16" y="47"/>
                  <a:pt x="16" y="45"/>
                </a:cubicBezTo>
                <a:cubicBezTo>
                  <a:pt x="16" y="28"/>
                  <a:pt x="16" y="28"/>
                  <a:pt x="16" y="28"/>
                </a:cubicBezTo>
                <a:cubicBezTo>
                  <a:pt x="16" y="23"/>
                  <a:pt x="19" y="20"/>
                  <a:pt x="23" y="20"/>
                </a:cubicBezTo>
                <a:cubicBezTo>
                  <a:pt x="23" y="19"/>
                  <a:pt x="23" y="19"/>
                  <a:pt x="23" y="19"/>
                </a:cubicBezTo>
                <a:cubicBezTo>
                  <a:pt x="23" y="18"/>
                  <a:pt x="22" y="17"/>
                  <a:pt x="21" y="17"/>
                </a:cubicBezTo>
                <a:cubicBezTo>
                  <a:pt x="2" y="17"/>
                  <a:pt x="2" y="17"/>
                  <a:pt x="2" y="17"/>
                </a:cubicBezTo>
                <a:cubicBezTo>
                  <a:pt x="1" y="17"/>
                  <a:pt x="0" y="18"/>
                  <a:pt x="0" y="19"/>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0" name="Freeform 29">
            <a:extLst>
              <a:ext uri="{FF2B5EF4-FFF2-40B4-BE49-F238E27FC236}">
                <a16:creationId xmlns:a16="http://schemas.microsoft.com/office/drawing/2014/main" id="{495815BE-C7FE-49F5-A25B-B26A95A99985}"/>
              </a:ext>
            </a:extLst>
          </p:cNvPr>
          <p:cNvSpPr>
            <a:spLocks noEditPoints="1"/>
          </p:cNvSpPr>
          <p:nvPr/>
        </p:nvSpPr>
        <p:spPr bwMode="auto">
          <a:xfrm>
            <a:off x="6630988" y="4305300"/>
            <a:ext cx="369888" cy="220663"/>
          </a:xfrm>
          <a:custGeom>
            <a:avLst/>
            <a:gdLst>
              <a:gd name="T0" fmla="*/ 21 w 97"/>
              <a:gd name="T1" fmla="*/ 37 h 58"/>
              <a:gd name="T2" fmla="*/ 21 w 97"/>
              <a:gd name="T3" fmla="*/ 33 h 58"/>
              <a:gd name="T4" fmla="*/ 32 w 97"/>
              <a:gd name="T5" fmla="*/ 26 h 58"/>
              <a:gd name="T6" fmla="*/ 34 w 97"/>
              <a:gd name="T7" fmla="*/ 28 h 58"/>
              <a:gd name="T8" fmla="*/ 24 w 97"/>
              <a:gd name="T9" fmla="*/ 37 h 58"/>
              <a:gd name="T10" fmla="*/ 29 w 97"/>
              <a:gd name="T11" fmla="*/ 45 h 58"/>
              <a:gd name="T12" fmla="*/ 41 w 97"/>
              <a:gd name="T13" fmla="*/ 32 h 58"/>
              <a:gd name="T14" fmla="*/ 37 w 97"/>
              <a:gd name="T15" fmla="*/ 31 h 58"/>
              <a:gd name="T16" fmla="*/ 26 w 97"/>
              <a:gd name="T17" fmla="*/ 44 h 58"/>
              <a:gd name="T18" fmla="*/ 29 w 97"/>
              <a:gd name="T19" fmla="*/ 45 h 58"/>
              <a:gd name="T20" fmla="*/ 44 w 97"/>
              <a:gd name="T21" fmla="*/ 44 h 58"/>
              <a:gd name="T22" fmla="*/ 42 w 97"/>
              <a:gd name="T23" fmla="*/ 39 h 58"/>
              <a:gd name="T24" fmla="*/ 32 w 97"/>
              <a:gd name="T25" fmla="*/ 47 h 58"/>
              <a:gd name="T26" fmla="*/ 34 w 97"/>
              <a:gd name="T27" fmla="*/ 51 h 58"/>
              <a:gd name="T28" fmla="*/ 42 w 97"/>
              <a:gd name="T29" fmla="*/ 57 h 58"/>
              <a:gd name="T30" fmla="*/ 47 w 97"/>
              <a:gd name="T31" fmla="*/ 50 h 58"/>
              <a:gd name="T32" fmla="*/ 43 w 97"/>
              <a:gd name="T33" fmla="*/ 49 h 58"/>
              <a:gd name="T34" fmla="*/ 38 w 97"/>
              <a:gd name="T35" fmla="*/ 57 h 58"/>
              <a:gd name="T36" fmla="*/ 42 w 97"/>
              <a:gd name="T37" fmla="*/ 57 h 58"/>
              <a:gd name="T38" fmla="*/ 97 w 97"/>
              <a:gd name="T39" fmla="*/ 18 h 58"/>
              <a:gd name="T40" fmla="*/ 78 w 97"/>
              <a:gd name="T41" fmla="*/ 9 h 58"/>
              <a:gd name="T42" fmla="*/ 86 w 97"/>
              <a:gd name="T43" fmla="*/ 24 h 58"/>
              <a:gd name="T44" fmla="*/ 78 w 97"/>
              <a:gd name="T45" fmla="*/ 28 h 58"/>
              <a:gd name="T46" fmla="*/ 74 w 97"/>
              <a:gd name="T47" fmla="*/ 10 h 58"/>
              <a:gd name="T48" fmla="*/ 47 w 97"/>
              <a:gd name="T49" fmla="*/ 6 h 58"/>
              <a:gd name="T50" fmla="*/ 46 w 97"/>
              <a:gd name="T51" fmla="*/ 6 h 58"/>
              <a:gd name="T52" fmla="*/ 29 w 97"/>
              <a:gd name="T53" fmla="*/ 15 h 58"/>
              <a:gd name="T54" fmla="*/ 32 w 97"/>
              <a:gd name="T55" fmla="*/ 19 h 58"/>
              <a:gd name="T56" fmla="*/ 48 w 97"/>
              <a:gd name="T57" fmla="*/ 11 h 58"/>
              <a:gd name="T58" fmla="*/ 49 w 97"/>
              <a:gd name="T59" fmla="*/ 11 h 58"/>
              <a:gd name="T60" fmla="*/ 77 w 97"/>
              <a:gd name="T61" fmla="*/ 30 h 58"/>
              <a:gd name="T62" fmla="*/ 52 w 97"/>
              <a:gd name="T63" fmla="*/ 53 h 58"/>
              <a:gd name="T64" fmla="*/ 48 w 97"/>
              <a:gd name="T65" fmla="*/ 56 h 58"/>
              <a:gd name="T66" fmla="*/ 50 w 97"/>
              <a:gd name="T67" fmla="*/ 57 h 58"/>
              <a:gd name="T68" fmla="*/ 59 w 97"/>
              <a:gd name="T69" fmla="*/ 53 h 58"/>
              <a:gd name="T70" fmla="*/ 60 w 97"/>
              <a:gd name="T71" fmla="*/ 49 h 58"/>
              <a:gd name="T72" fmla="*/ 57 w 97"/>
              <a:gd name="T73" fmla="*/ 41 h 58"/>
              <a:gd name="T74" fmla="*/ 65 w 97"/>
              <a:gd name="T75" fmla="*/ 48 h 58"/>
              <a:gd name="T76" fmla="*/ 68 w 97"/>
              <a:gd name="T77" fmla="*/ 49 h 58"/>
              <a:gd name="T78" fmla="*/ 69 w 97"/>
              <a:gd name="T79" fmla="*/ 45 h 58"/>
              <a:gd name="T80" fmla="*/ 65 w 97"/>
              <a:gd name="T81" fmla="*/ 36 h 58"/>
              <a:gd name="T82" fmla="*/ 72 w 97"/>
              <a:gd name="T83" fmla="*/ 43 h 58"/>
              <a:gd name="T84" fmla="*/ 75 w 97"/>
              <a:gd name="T85" fmla="*/ 44 h 58"/>
              <a:gd name="T86" fmla="*/ 70 w 97"/>
              <a:gd name="T87" fmla="*/ 34 h 58"/>
              <a:gd name="T88" fmla="*/ 35 w 97"/>
              <a:gd name="T89" fmla="*/ 21 h 58"/>
              <a:gd name="T90" fmla="*/ 27 w 97"/>
              <a:gd name="T91" fmla="*/ 20 h 58"/>
              <a:gd name="T92" fmla="*/ 29 w 97"/>
              <a:gd name="T93" fmla="*/ 11 h 58"/>
              <a:gd name="T94" fmla="*/ 24 w 97"/>
              <a:gd name="T95" fmla="*/ 11 h 58"/>
              <a:gd name="T96" fmla="*/ 19 w 97"/>
              <a:gd name="T97" fmla="*/ 31 h 58"/>
              <a:gd name="T98" fmla="*/ 32 w 97"/>
              <a:gd name="T99" fmla="*/ 22 h 58"/>
              <a:gd name="T100" fmla="*/ 37 w 97"/>
              <a:gd name="T101" fmla="*/ 28 h 58"/>
              <a:gd name="T102" fmla="*/ 43 w 97"/>
              <a:gd name="T103" fmla="*/ 30 h 58"/>
              <a:gd name="T104" fmla="*/ 47 w 97"/>
              <a:gd name="T105" fmla="*/ 38 h 58"/>
              <a:gd name="T106" fmla="*/ 49 w 97"/>
              <a:gd name="T107" fmla="*/ 47 h 58"/>
              <a:gd name="T108" fmla="*/ 56 w 97"/>
              <a:gd name="T109" fmla="*/ 51 h 58"/>
              <a:gd name="T110" fmla="*/ 58 w 97"/>
              <a:gd name="T111" fmla="*/ 53 h 58"/>
              <a:gd name="T112" fmla="*/ 9 w 97"/>
              <a:gd name="T113" fmla="*/ 21 h 58"/>
              <a:gd name="T114" fmla="*/ 13 w 97"/>
              <a:gd name="T115" fmla="*/ 0 h 58"/>
              <a:gd name="T116" fmla="*/ 9 w 97"/>
              <a:gd name="T117" fmla="*/ 21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7" h="58">
                <a:moveTo>
                  <a:pt x="23" y="38"/>
                </a:moveTo>
                <a:cubicBezTo>
                  <a:pt x="22" y="38"/>
                  <a:pt x="21" y="38"/>
                  <a:pt x="21" y="37"/>
                </a:cubicBezTo>
                <a:cubicBezTo>
                  <a:pt x="20" y="37"/>
                  <a:pt x="20" y="36"/>
                  <a:pt x="20" y="35"/>
                </a:cubicBezTo>
                <a:cubicBezTo>
                  <a:pt x="20" y="35"/>
                  <a:pt x="21" y="34"/>
                  <a:pt x="21" y="33"/>
                </a:cubicBezTo>
                <a:cubicBezTo>
                  <a:pt x="30" y="26"/>
                  <a:pt x="30" y="26"/>
                  <a:pt x="30" y="26"/>
                </a:cubicBezTo>
                <a:cubicBezTo>
                  <a:pt x="30" y="26"/>
                  <a:pt x="31" y="26"/>
                  <a:pt x="32" y="26"/>
                </a:cubicBezTo>
                <a:cubicBezTo>
                  <a:pt x="32" y="26"/>
                  <a:pt x="33" y="26"/>
                  <a:pt x="34" y="27"/>
                </a:cubicBezTo>
                <a:cubicBezTo>
                  <a:pt x="34" y="27"/>
                  <a:pt x="34" y="28"/>
                  <a:pt x="34" y="28"/>
                </a:cubicBezTo>
                <a:cubicBezTo>
                  <a:pt x="34" y="29"/>
                  <a:pt x="34" y="30"/>
                  <a:pt x="33" y="30"/>
                </a:cubicBezTo>
                <a:cubicBezTo>
                  <a:pt x="24" y="37"/>
                  <a:pt x="24" y="37"/>
                  <a:pt x="24" y="37"/>
                </a:cubicBezTo>
                <a:cubicBezTo>
                  <a:pt x="24" y="38"/>
                  <a:pt x="23" y="38"/>
                  <a:pt x="23" y="38"/>
                </a:cubicBezTo>
                <a:close/>
                <a:moveTo>
                  <a:pt x="29" y="45"/>
                </a:moveTo>
                <a:cubicBezTo>
                  <a:pt x="41" y="35"/>
                  <a:pt x="41" y="35"/>
                  <a:pt x="41" y="35"/>
                </a:cubicBezTo>
                <a:cubicBezTo>
                  <a:pt x="42" y="34"/>
                  <a:pt x="42" y="33"/>
                  <a:pt x="41" y="32"/>
                </a:cubicBezTo>
                <a:cubicBezTo>
                  <a:pt x="40" y="31"/>
                  <a:pt x="40" y="31"/>
                  <a:pt x="39" y="31"/>
                </a:cubicBezTo>
                <a:cubicBezTo>
                  <a:pt x="38" y="31"/>
                  <a:pt x="38" y="31"/>
                  <a:pt x="37" y="31"/>
                </a:cubicBezTo>
                <a:cubicBezTo>
                  <a:pt x="26" y="41"/>
                  <a:pt x="26" y="41"/>
                  <a:pt x="26" y="41"/>
                </a:cubicBezTo>
                <a:cubicBezTo>
                  <a:pt x="25" y="42"/>
                  <a:pt x="25" y="43"/>
                  <a:pt x="26" y="44"/>
                </a:cubicBezTo>
                <a:cubicBezTo>
                  <a:pt x="26" y="45"/>
                  <a:pt x="27" y="45"/>
                  <a:pt x="28" y="45"/>
                </a:cubicBezTo>
                <a:cubicBezTo>
                  <a:pt x="28" y="45"/>
                  <a:pt x="29" y="45"/>
                  <a:pt x="29" y="45"/>
                </a:cubicBezTo>
                <a:close/>
                <a:moveTo>
                  <a:pt x="36" y="51"/>
                </a:moveTo>
                <a:cubicBezTo>
                  <a:pt x="44" y="44"/>
                  <a:pt x="44" y="44"/>
                  <a:pt x="44" y="44"/>
                </a:cubicBezTo>
                <a:cubicBezTo>
                  <a:pt x="45" y="43"/>
                  <a:pt x="45" y="41"/>
                  <a:pt x="44" y="40"/>
                </a:cubicBezTo>
                <a:cubicBezTo>
                  <a:pt x="44" y="40"/>
                  <a:pt x="43" y="39"/>
                  <a:pt x="42" y="39"/>
                </a:cubicBezTo>
                <a:cubicBezTo>
                  <a:pt x="41" y="39"/>
                  <a:pt x="41" y="40"/>
                  <a:pt x="40" y="40"/>
                </a:cubicBezTo>
                <a:cubicBezTo>
                  <a:pt x="32" y="47"/>
                  <a:pt x="32" y="47"/>
                  <a:pt x="32" y="47"/>
                </a:cubicBezTo>
                <a:cubicBezTo>
                  <a:pt x="31" y="48"/>
                  <a:pt x="31" y="49"/>
                  <a:pt x="32" y="50"/>
                </a:cubicBezTo>
                <a:cubicBezTo>
                  <a:pt x="32" y="51"/>
                  <a:pt x="33" y="51"/>
                  <a:pt x="34" y="51"/>
                </a:cubicBezTo>
                <a:cubicBezTo>
                  <a:pt x="35" y="51"/>
                  <a:pt x="35" y="51"/>
                  <a:pt x="36" y="51"/>
                </a:cubicBezTo>
                <a:close/>
                <a:moveTo>
                  <a:pt x="42" y="57"/>
                </a:moveTo>
                <a:cubicBezTo>
                  <a:pt x="46" y="53"/>
                  <a:pt x="46" y="53"/>
                  <a:pt x="46" y="53"/>
                </a:cubicBezTo>
                <a:cubicBezTo>
                  <a:pt x="47" y="52"/>
                  <a:pt x="47" y="51"/>
                  <a:pt x="47" y="50"/>
                </a:cubicBezTo>
                <a:cubicBezTo>
                  <a:pt x="46" y="49"/>
                  <a:pt x="45" y="49"/>
                  <a:pt x="45" y="49"/>
                </a:cubicBezTo>
                <a:cubicBezTo>
                  <a:pt x="44" y="49"/>
                  <a:pt x="43" y="49"/>
                  <a:pt x="43" y="49"/>
                </a:cubicBezTo>
                <a:cubicBezTo>
                  <a:pt x="38" y="53"/>
                  <a:pt x="38" y="53"/>
                  <a:pt x="38" y="53"/>
                </a:cubicBezTo>
                <a:cubicBezTo>
                  <a:pt x="37" y="54"/>
                  <a:pt x="37" y="56"/>
                  <a:pt x="38" y="57"/>
                </a:cubicBezTo>
                <a:cubicBezTo>
                  <a:pt x="38" y="57"/>
                  <a:pt x="39" y="58"/>
                  <a:pt x="40" y="58"/>
                </a:cubicBezTo>
                <a:cubicBezTo>
                  <a:pt x="41" y="58"/>
                  <a:pt x="41" y="58"/>
                  <a:pt x="42" y="57"/>
                </a:cubicBezTo>
                <a:close/>
                <a:moveTo>
                  <a:pt x="86" y="24"/>
                </a:moveTo>
                <a:cubicBezTo>
                  <a:pt x="97" y="18"/>
                  <a:pt x="97" y="18"/>
                  <a:pt x="97" y="18"/>
                </a:cubicBezTo>
                <a:cubicBezTo>
                  <a:pt x="89" y="3"/>
                  <a:pt x="89" y="3"/>
                  <a:pt x="89" y="3"/>
                </a:cubicBezTo>
                <a:cubicBezTo>
                  <a:pt x="85" y="5"/>
                  <a:pt x="80" y="8"/>
                  <a:pt x="78" y="9"/>
                </a:cubicBezTo>
                <a:cubicBezTo>
                  <a:pt x="79" y="11"/>
                  <a:pt x="81" y="15"/>
                  <a:pt x="86" y="23"/>
                </a:cubicBezTo>
                <a:lnTo>
                  <a:pt x="86" y="24"/>
                </a:lnTo>
                <a:close/>
                <a:moveTo>
                  <a:pt x="77" y="30"/>
                </a:moveTo>
                <a:cubicBezTo>
                  <a:pt x="77" y="29"/>
                  <a:pt x="78" y="28"/>
                  <a:pt x="78" y="28"/>
                </a:cubicBezTo>
                <a:cubicBezTo>
                  <a:pt x="79" y="27"/>
                  <a:pt x="81" y="25"/>
                  <a:pt x="83" y="24"/>
                </a:cubicBezTo>
                <a:cubicBezTo>
                  <a:pt x="81" y="22"/>
                  <a:pt x="76" y="13"/>
                  <a:pt x="74" y="10"/>
                </a:cubicBezTo>
                <a:cubicBezTo>
                  <a:pt x="66" y="7"/>
                  <a:pt x="57" y="6"/>
                  <a:pt x="52" y="6"/>
                </a:cubicBezTo>
                <a:cubicBezTo>
                  <a:pt x="50" y="6"/>
                  <a:pt x="49" y="6"/>
                  <a:pt x="47" y="6"/>
                </a:cubicBezTo>
                <a:cubicBezTo>
                  <a:pt x="47" y="6"/>
                  <a:pt x="47" y="6"/>
                  <a:pt x="47" y="6"/>
                </a:cubicBezTo>
                <a:cubicBezTo>
                  <a:pt x="46" y="6"/>
                  <a:pt x="46" y="6"/>
                  <a:pt x="46" y="6"/>
                </a:cubicBezTo>
                <a:cubicBezTo>
                  <a:pt x="31" y="14"/>
                  <a:pt x="31" y="14"/>
                  <a:pt x="31" y="14"/>
                </a:cubicBezTo>
                <a:cubicBezTo>
                  <a:pt x="30" y="14"/>
                  <a:pt x="30" y="15"/>
                  <a:pt x="29" y="15"/>
                </a:cubicBezTo>
                <a:cubicBezTo>
                  <a:pt x="29" y="16"/>
                  <a:pt x="29" y="17"/>
                  <a:pt x="30" y="17"/>
                </a:cubicBezTo>
                <a:cubicBezTo>
                  <a:pt x="30" y="18"/>
                  <a:pt x="31" y="19"/>
                  <a:pt x="32" y="19"/>
                </a:cubicBezTo>
                <a:cubicBezTo>
                  <a:pt x="32" y="19"/>
                  <a:pt x="33" y="19"/>
                  <a:pt x="33" y="19"/>
                </a:cubicBezTo>
                <a:cubicBezTo>
                  <a:pt x="48" y="11"/>
                  <a:pt x="48" y="11"/>
                  <a:pt x="48" y="11"/>
                </a:cubicBezTo>
                <a:cubicBezTo>
                  <a:pt x="49" y="11"/>
                  <a:pt x="49" y="11"/>
                  <a:pt x="49" y="11"/>
                </a:cubicBezTo>
                <a:cubicBezTo>
                  <a:pt x="49" y="11"/>
                  <a:pt x="49" y="11"/>
                  <a:pt x="49" y="11"/>
                </a:cubicBezTo>
                <a:cubicBezTo>
                  <a:pt x="59" y="18"/>
                  <a:pt x="71" y="30"/>
                  <a:pt x="74" y="33"/>
                </a:cubicBezTo>
                <a:cubicBezTo>
                  <a:pt x="75" y="33"/>
                  <a:pt x="76" y="31"/>
                  <a:pt x="77" y="30"/>
                </a:cubicBezTo>
                <a:close/>
                <a:moveTo>
                  <a:pt x="51" y="57"/>
                </a:moveTo>
                <a:cubicBezTo>
                  <a:pt x="53" y="56"/>
                  <a:pt x="53" y="55"/>
                  <a:pt x="52" y="53"/>
                </a:cubicBezTo>
                <a:cubicBezTo>
                  <a:pt x="50" y="52"/>
                  <a:pt x="50" y="52"/>
                  <a:pt x="50" y="52"/>
                </a:cubicBezTo>
                <a:cubicBezTo>
                  <a:pt x="50" y="53"/>
                  <a:pt x="50" y="55"/>
                  <a:pt x="48" y="56"/>
                </a:cubicBezTo>
                <a:cubicBezTo>
                  <a:pt x="48" y="56"/>
                  <a:pt x="48" y="56"/>
                  <a:pt x="48" y="56"/>
                </a:cubicBezTo>
                <a:cubicBezTo>
                  <a:pt x="49" y="57"/>
                  <a:pt x="50" y="57"/>
                  <a:pt x="50" y="57"/>
                </a:cubicBezTo>
                <a:cubicBezTo>
                  <a:pt x="50" y="57"/>
                  <a:pt x="51" y="57"/>
                  <a:pt x="51" y="57"/>
                </a:cubicBezTo>
                <a:close/>
                <a:moveTo>
                  <a:pt x="59" y="53"/>
                </a:moveTo>
                <a:cubicBezTo>
                  <a:pt x="60" y="52"/>
                  <a:pt x="61" y="51"/>
                  <a:pt x="61" y="50"/>
                </a:cubicBezTo>
                <a:cubicBezTo>
                  <a:pt x="61" y="49"/>
                  <a:pt x="61" y="49"/>
                  <a:pt x="60" y="49"/>
                </a:cubicBezTo>
                <a:cubicBezTo>
                  <a:pt x="55" y="43"/>
                  <a:pt x="55" y="43"/>
                  <a:pt x="55" y="43"/>
                </a:cubicBezTo>
                <a:cubicBezTo>
                  <a:pt x="57" y="41"/>
                  <a:pt x="57" y="41"/>
                  <a:pt x="57" y="41"/>
                </a:cubicBezTo>
                <a:cubicBezTo>
                  <a:pt x="64" y="48"/>
                  <a:pt x="64" y="48"/>
                  <a:pt x="64" y="48"/>
                </a:cubicBezTo>
                <a:cubicBezTo>
                  <a:pt x="65" y="48"/>
                  <a:pt x="65" y="48"/>
                  <a:pt x="65" y="48"/>
                </a:cubicBezTo>
                <a:cubicBezTo>
                  <a:pt x="66" y="49"/>
                  <a:pt x="66" y="49"/>
                  <a:pt x="67" y="49"/>
                </a:cubicBezTo>
                <a:cubicBezTo>
                  <a:pt x="67" y="49"/>
                  <a:pt x="67" y="49"/>
                  <a:pt x="68" y="49"/>
                </a:cubicBezTo>
                <a:cubicBezTo>
                  <a:pt x="69" y="49"/>
                  <a:pt x="69" y="48"/>
                  <a:pt x="69" y="47"/>
                </a:cubicBezTo>
                <a:cubicBezTo>
                  <a:pt x="69" y="46"/>
                  <a:pt x="69" y="46"/>
                  <a:pt x="69" y="45"/>
                </a:cubicBezTo>
                <a:cubicBezTo>
                  <a:pt x="62" y="38"/>
                  <a:pt x="62" y="38"/>
                  <a:pt x="62" y="38"/>
                </a:cubicBezTo>
                <a:cubicBezTo>
                  <a:pt x="65" y="36"/>
                  <a:pt x="65" y="36"/>
                  <a:pt x="65" y="36"/>
                </a:cubicBezTo>
                <a:cubicBezTo>
                  <a:pt x="72" y="43"/>
                  <a:pt x="72" y="43"/>
                  <a:pt x="72" y="43"/>
                </a:cubicBezTo>
                <a:cubicBezTo>
                  <a:pt x="72" y="43"/>
                  <a:pt x="72" y="43"/>
                  <a:pt x="72" y="43"/>
                </a:cubicBezTo>
                <a:cubicBezTo>
                  <a:pt x="73" y="44"/>
                  <a:pt x="73" y="45"/>
                  <a:pt x="74" y="45"/>
                </a:cubicBezTo>
                <a:cubicBezTo>
                  <a:pt x="74" y="45"/>
                  <a:pt x="75" y="45"/>
                  <a:pt x="75" y="44"/>
                </a:cubicBezTo>
                <a:cubicBezTo>
                  <a:pt x="76" y="44"/>
                  <a:pt x="77" y="42"/>
                  <a:pt x="76" y="41"/>
                </a:cubicBezTo>
                <a:cubicBezTo>
                  <a:pt x="70" y="34"/>
                  <a:pt x="70" y="34"/>
                  <a:pt x="70" y="34"/>
                </a:cubicBezTo>
                <a:cubicBezTo>
                  <a:pt x="66" y="30"/>
                  <a:pt x="56" y="20"/>
                  <a:pt x="48" y="15"/>
                </a:cubicBezTo>
                <a:cubicBezTo>
                  <a:pt x="35" y="21"/>
                  <a:pt x="35" y="21"/>
                  <a:pt x="35" y="21"/>
                </a:cubicBezTo>
                <a:cubicBezTo>
                  <a:pt x="34" y="22"/>
                  <a:pt x="33" y="22"/>
                  <a:pt x="32" y="22"/>
                </a:cubicBezTo>
                <a:cubicBezTo>
                  <a:pt x="30" y="22"/>
                  <a:pt x="28" y="21"/>
                  <a:pt x="27" y="20"/>
                </a:cubicBezTo>
                <a:cubicBezTo>
                  <a:pt x="26" y="18"/>
                  <a:pt x="26" y="16"/>
                  <a:pt x="26" y="15"/>
                </a:cubicBezTo>
                <a:cubicBezTo>
                  <a:pt x="27" y="13"/>
                  <a:pt x="28" y="12"/>
                  <a:pt x="29" y="11"/>
                </a:cubicBezTo>
                <a:cubicBezTo>
                  <a:pt x="31" y="10"/>
                  <a:pt x="31" y="10"/>
                  <a:pt x="31" y="10"/>
                </a:cubicBezTo>
                <a:cubicBezTo>
                  <a:pt x="24" y="11"/>
                  <a:pt x="24" y="11"/>
                  <a:pt x="24" y="11"/>
                </a:cubicBezTo>
                <a:cubicBezTo>
                  <a:pt x="12" y="23"/>
                  <a:pt x="12" y="23"/>
                  <a:pt x="12" y="23"/>
                </a:cubicBezTo>
                <a:cubicBezTo>
                  <a:pt x="19" y="31"/>
                  <a:pt x="19" y="31"/>
                  <a:pt x="19" y="31"/>
                </a:cubicBezTo>
                <a:cubicBezTo>
                  <a:pt x="19" y="31"/>
                  <a:pt x="28" y="24"/>
                  <a:pt x="28" y="24"/>
                </a:cubicBezTo>
                <a:cubicBezTo>
                  <a:pt x="29" y="23"/>
                  <a:pt x="30" y="22"/>
                  <a:pt x="32" y="22"/>
                </a:cubicBezTo>
                <a:cubicBezTo>
                  <a:pt x="33" y="22"/>
                  <a:pt x="35" y="23"/>
                  <a:pt x="36" y="24"/>
                </a:cubicBezTo>
                <a:cubicBezTo>
                  <a:pt x="37" y="25"/>
                  <a:pt x="37" y="26"/>
                  <a:pt x="37" y="28"/>
                </a:cubicBezTo>
                <a:cubicBezTo>
                  <a:pt x="38" y="28"/>
                  <a:pt x="38" y="27"/>
                  <a:pt x="39" y="27"/>
                </a:cubicBezTo>
                <a:cubicBezTo>
                  <a:pt x="41" y="27"/>
                  <a:pt x="42" y="28"/>
                  <a:pt x="43" y="30"/>
                </a:cubicBezTo>
                <a:cubicBezTo>
                  <a:pt x="45" y="32"/>
                  <a:pt x="45" y="34"/>
                  <a:pt x="44" y="36"/>
                </a:cubicBezTo>
                <a:cubicBezTo>
                  <a:pt x="45" y="37"/>
                  <a:pt x="46" y="37"/>
                  <a:pt x="47" y="38"/>
                </a:cubicBezTo>
                <a:cubicBezTo>
                  <a:pt x="48" y="40"/>
                  <a:pt x="48" y="44"/>
                  <a:pt x="47" y="46"/>
                </a:cubicBezTo>
                <a:cubicBezTo>
                  <a:pt x="48" y="46"/>
                  <a:pt x="48" y="47"/>
                  <a:pt x="49" y="47"/>
                </a:cubicBezTo>
                <a:cubicBezTo>
                  <a:pt x="50" y="46"/>
                  <a:pt x="50" y="46"/>
                  <a:pt x="50" y="46"/>
                </a:cubicBezTo>
                <a:cubicBezTo>
                  <a:pt x="56" y="51"/>
                  <a:pt x="56" y="51"/>
                  <a:pt x="56" y="51"/>
                </a:cubicBezTo>
                <a:cubicBezTo>
                  <a:pt x="56" y="52"/>
                  <a:pt x="56" y="52"/>
                  <a:pt x="57" y="52"/>
                </a:cubicBezTo>
                <a:cubicBezTo>
                  <a:pt x="57" y="53"/>
                  <a:pt x="58" y="53"/>
                  <a:pt x="58" y="53"/>
                </a:cubicBezTo>
                <a:cubicBezTo>
                  <a:pt x="59" y="53"/>
                  <a:pt x="59" y="53"/>
                  <a:pt x="59" y="53"/>
                </a:cubicBezTo>
                <a:close/>
                <a:moveTo>
                  <a:pt x="9" y="21"/>
                </a:moveTo>
                <a:cubicBezTo>
                  <a:pt x="21" y="9"/>
                  <a:pt x="21" y="9"/>
                  <a:pt x="21" y="9"/>
                </a:cubicBezTo>
                <a:cubicBezTo>
                  <a:pt x="13" y="0"/>
                  <a:pt x="13" y="0"/>
                  <a:pt x="13" y="0"/>
                </a:cubicBezTo>
                <a:cubicBezTo>
                  <a:pt x="0" y="13"/>
                  <a:pt x="0" y="13"/>
                  <a:pt x="0" y="13"/>
                </a:cubicBezTo>
                <a:lnTo>
                  <a:pt x="9" y="2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30">
            <a:extLst>
              <a:ext uri="{FF2B5EF4-FFF2-40B4-BE49-F238E27FC236}">
                <a16:creationId xmlns:a16="http://schemas.microsoft.com/office/drawing/2014/main" id="{707B5A26-1B86-4876-ABF7-6C8AD199BAD0}"/>
              </a:ext>
            </a:extLst>
          </p:cNvPr>
          <p:cNvSpPr>
            <a:spLocks noEditPoints="1"/>
          </p:cNvSpPr>
          <p:nvPr/>
        </p:nvSpPr>
        <p:spPr bwMode="auto">
          <a:xfrm>
            <a:off x="7716838" y="5338763"/>
            <a:ext cx="274638" cy="296863"/>
          </a:xfrm>
          <a:custGeom>
            <a:avLst/>
            <a:gdLst>
              <a:gd name="T0" fmla="*/ 0 w 72"/>
              <a:gd name="T1" fmla="*/ 25 h 78"/>
              <a:gd name="T2" fmla="*/ 11 w 72"/>
              <a:gd name="T3" fmla="*/ 16 h 78"/>
              <a:gd name="T4" fmla="*/ 21 w 72"/>
              <a:gd name="T5" fmla="*/ 30 h 78"/>
              <a:gd name="T6" fmla="*/ 16 w 72"/>
              <a:gd name="T7" fmla="*/ 39 h 78"/>
              <a:gd name="T8" fmla="*/ 32 w 72"/>
              <a:gd name="T9" fmla="*/ 58 h 78"/>
              <a:gd name="T10" fmla="*/ 40 w 72"/>
              <a:gd name="T11" fmla="*/ 54 h 78"/>
              <a:gd name="T12" fmla="*/ 53 w 72"/>
              <a:gd name="T13" fmla="*/ 61 h 78"/>
              <a:gd name="T14" fmla="*/ 47 w 72"/>
              <a:gd name="T15" fmla="*/ 74 h 78"/>
              <a:gd name="T16" fmla="*/ 16 w 72"/>
              <a:gd name="T17" fmla="*/ 59 h 78"/>
              <a:gd name="T18" fmla="*/ 0 w 72"/>
              <a:gd name="T19" fmla="*/ 25 h 78"/>
              <a:gd name="T20" fmla="*/ 51 w 72"/>
              <a:gd name="T21" fmla="*/ 32 h 78"/>
              <a:gd name="T22" fmla="*/ 41 w 72"/>
              <a:gd name="T23" fmla="*/ 32 h 78"/>
              <a:gd name="T24" fmla="*/ 41 w 72"/>
              <a:gd name="T25" fmla="*/ 20 h 78"/>
              <a:gd name="T26" fmla="*/ 38 w 72"/>
              <a:gd name="T27" fmla="*/ 17 h 78"/>
              <a:gd name="T28" fmla="*/ 36 w 72"/>
              <a:gd name="T29" fmla="*/ 20 h 78"/>
              <a:gd name="T30" fmla="*/ 36 w 72"/>
              <a:gd name="T31" fmla="*/ 35 h 78"/>
              <a:gd name="T32" fmla="*/ 38 w 72"/>
              <a:gd name="T33" fmla="*/ 37 h 78"/>
              <a:gd name="T34" fmla="*/ 51 w 72"/>
              <a:gd name="T35" fmla="*/ 37 h 78"/>
              <a:gd name="T36" fmla="*/ 54 w 72"/>
              <a:gd name="T37" fmla="*/ 35 h 78"/>
              <a:gd name="T38" fmla="*/ 51 w 72"/>
              <a:gd name="T39" fmla="*/ 32 h 78"/>
              <a:gd name="T40" fmla="*/ 38 w 72"/>
              <a:gd name="T41" fmla="*/ 0 h 78"/>
              <a:gd name="T42" fmla="*/ 13 w 72"/>
              <a:gd name="T43" fmla="*/ 12 h 78"/>
              <a:gd name="T44" fmla="*/ 17 w 72"/>
              <a:gd name="T45" fmla="*/ 14 h 78"/>
              <a:gd name="T46" fmla="*/ 36 w 72"/>
              <a:gd name="T47" fmla="*/ 5 h 78"/>
              <a:gd name="T48" fmla="*/ 36 w 72"/>
              <a:gd name="T49" fmla="*/ 10 h 78"/>
              <a:gd name="T50" fmla="*/ 38 w 72"/>
              <a:gd name="T51" fmla="*/ 12 h 78"/>
              <a:gd name="T52" fmla="*/ 41 w 72"/>
              <a:gd name="T53" fmla="*/ 10 h 78"/>
              <a:gd name="T54" fmla="*/ 41 w 72"/>
              <a:gd name="T55" fmla="*/ 5 h 78"/>
              <a:gd name="T56" fmla="*/ 67 w 72"/>
              <a:gd name="T57" fmla="*/ 32 h 78"/>
              <a:gd name="T58" fmla="*/ 63 w 72"/>
              <a:gd name="T59" fmla="*/ 32 h 78"/>
              <a:gd name="T60" fmla="*/ 61 w 72"/>
              <a:gd name="T61" fmla="*/ 35 h 78"/>
              <a:gd name="T62" fmla="*/ 63 w 72"/>
              <a:gd name="T63" fmla="*/ 37 h 78"/>
              <a:gd name="T64" fmla="*/ 67 w 72"/>
              <a:gd name="T65" fmla="*/ 37 h 78"/>
              <a:gd name="T66" fmla="*/ 56 w 72"/>
              <a:gd name="T67" fmla="*/ 58 h 78"/>
              <a:gd name="T68" fmla="*/ 56 w 72"/>
              <a:gd name="T69" fmla="*/ 58 h 78"/>
              <a:gd name="T70" fmla="*/ 57 w 72"/>
              <a:gd name="T71" fmla="*/ 59 h 78"/>
              <a:gd name="T72" fmla="*/ 57 w 72"/>
              <a:gd name="T73" fmla="*/ 59 h 78"/>
              <a:gd name="T74" fmla="*/ 58 w 72"/>
              <a:gd name="T75" fmla="*/ 62 h 78"/>
              <a:gd name="T76" fmla="*/ 72 w 72"/>
              <a:gd name="T77" fmla="*/ 35 h 78"/>
              <a:gd name="T78" fmla="*/ 38 w 72"/>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2" h="78">
                <a:moveTo>
                  <a:pt x="0" y="25"/>
                </a:moveTo>
                <a:cubicBezTo>
                  <a:pt x="1" y="21"/>
                  <a:pt x="6" y="17"/>
                  <a:pt x="11" y="16"/>
                </a:cubicBezTo>
                <a:cubicBezTo>
                  <a:pt x="15" y="16"/>
                  <a:pt x="22" y="26"/>
                  <a:pt x="21" y="30"/>
                </a:cubicBezTo>
                <a:cubicBezTo>
                  <a:pt x="19" y="35"/>
                  <a:pt x="15" y="36"/>
                  <a:pt x="16" y="39"/>
                </a:cubicBezTo>
                <a:cubicBezTo>
                  <a:pt x="23" y="51"/>
                  <a:pt x="27" y="55"/>
                  <a:pt x="32" y="58"/>
                </a:cubicBezTo>
                <a:cubicBezTo>
                  <a:pt x="35" y="59"/>
                  <a:pt x="37" y="57"/>
                  <a:pt x="40" y="54"/>
                </a:cubicBezTo>
                <a:cubicBezTo>
                  <a:pt x="44" y="52"/>
                  <a:pt x="50" y="57"/>
                  <a:pt x="53" y="61"/>
                </a:cubicBezTo>
                <a:cubicBezTo>
                  <a:pt x="56" y="65"/>
                  <a:pt x="55" y="68"/>
                  <a:pt x="47" y="74"/>
                </a:cubicBezTo>
                <a:cubicBezTo>
                  <a:pt x="31" y="78"/>
                  <a:pt x="16" y="59"/>
                  <a:pt x="16" y="59"/>
                </a:cubicBezTo>
                <a:cubicBezTo>
                  <a:pt x="1" y="42"/>
                  <a:pt x="0" y="29"/>
                  <a:pt x="0" y="25"/>
                </a:cubicBezTo>
                <a:close/>
                <a:moveTo>
                  <a:pt x="51" y="32"/>
                </a:moveTo>
                <a:cubicBezTo>
                  <a:pt x="41" y="32"/>
                  <a:pt x="41" y="32"/>
                  <a:pt x="41" y="32"/>
                </a:cubicBezTo>
                <a:cubicBezTo>
                  <a:pt x="41" y="20"/>
                  <a:pt x="41" y="20"/>
                  <a:pt x="41" y="20"/>
                </a:cubicBezTo>
                <a:cubicBezTo>
                  <a:pt x="41" y="18"/>
                  <a:pt x="39" y="17"/>
                  <a:pt x="38" y="17"/>
                </a:cubicBezTo>
                <a:cubicBezTo>
                  <a:pt x="37" y="17"/>
                  <a:pt x="36" y="18"/>
                  <a:pt x="36" y="20"/>
                </a:cubicBezTo>
                <a:cubicBezTo>
                  <a:pt x="36" y="35"/>
                  <a:pt x="36" y="35"/>
                  <a:pt x="36" y="35"/>
                </a:cubicBezTo>
                <a:cubicBezTo>
                  <a:pt x="36" y="36"/>
                  <a:pt x="37" y="37"/>
                  <a:pt x="38" y="37"/>
                </a:cubicBezTo>
                <a:cubicBezTo>
                  <a:pt x="51" y="37"/>
                  <a:pt x="51" y="37"/>
                  <a:pt x="51" y="37"/>
                </a:cubicBezTo>
                <a:cubicBezTo>
                  <a:pt x="53" y="37"/>
                  <a:pt x="54" y="36"/>
                  <a:pt x="54" y="35"/>
                </a:cubicBezTo>
                <a:cubicBezTo>
                  <a:pt x="54" y="33"/>
                  <a:pt x="53" y="32"/>
                  <a:pt x="51" y="32"/>
                </a:cubicBezTo>
                <a:close/>
                <a:moveTo>
                  <a:pt x="38" y="0"/>
                </a:moveTo>
                <a:cubicBezTo>
                  <a:pt x="28" y="0"/>
                  <a:pt x="19" y="5"/>
                  <a:pt x="13" y="12"/>
                </a:cubicBezTo>
                <a:cubicBezTo>
                  <a:pt x="14" y="12"/>
                  <a:pt x="16" y="13"/>
                  <a:pt x="17" y="14"/>
                </a:cubicBezTo>
                <a:cubicBezTo>
                  <a:pt x="22" y="9"/>
                  <a:pt x="28" y="6"/>
                  <a:pt x="36" y="5"/>
                </a:cubicBezTo>
                <a:cubicBezTo>
                  <a:pt x="36" y="10"/>
                  <a:pt x="36" y="10"/>
                  <a:pt x="36" y="10"/>
                </a:cubicBezTo>
                <a:cubicBezTo>
                  <a:pt x="36" y="11"/>
                  <a:pt x="37" y="12"/>
                  <a:pt x="38" y="12"/>
                </a:cubicBezTo>
                <a:cubicBezTo>
                  <a:pt x="39" y="12"/>
                  <a:pt x="41" y="11"/>
                  <a:pt x="41" y="10"/>
                </a:cubicBezTo>
                <a:cubicBezTo>
                  <a:pt x="41" y="5"/>
                  <a:pt x="41" y="5"/>
                  <a:pt x="41" y="5"/>
                </a:cubicBezTo>
                <a:cubicBezTo>
                  <a:pt x="55" y="6"/>
                  <a:pt x="66" y="18"/>
                  <a:pt x="67" y="32"/>
                </a:cubicBezTo>
                <a:cubicBezTo>
                  <a:pt x="63" y="32"/>
                  <a:pt x="63" y="32"/>
                  <a:pt x="63" y="32"/>
                </a:cubicBezTo>
                <a:cubicBezTo>
                  <a:pt x="62" y="32"/>
                  <a:pt x="61" y="33"/>
                  <a:pt x="61" y="35"/>
                </a:cubicBezTo>
                <a:cubicBezTo>
                  <a:pt x="61" y="36"/>
                  <a:pt x="62" y="37"/>
                  <a:pt x="63" y="37"/>
                </a:cubicBezTo>
                <a:cubicBezTo>
                  <a:pt x="67" y="37"/>
                  <a:pt x="67" y="37"/>
                  <a:pt x="67" y="37"/>
                </a:cubicBezTo>
                <a:cubicBezTo>
                  <a:pt x="67" y="45"/>
                  <a:pt x="62" y="53"/>
                  <a:pt x="56" y="58"/>
                </a:cubicBezTo>
                <a:cubicBezTo>
                  <a:pt x="56" y="58"/>
                  <a:pt x="56" y="58"/>
                  <a:pt x="56" y="58"/>
                </a:cubicBezTo>
                <a:cubicBezTo>
                  <a:pt x="57" y="59"/>
                  <a:pt x="57" y="59"/>
                  <a:pt x="57" y="59"/>
                </a:cubicBezTo>
                <a:cubicBezTo>
                  <a:pt x="57" y="59"/>
                  <a:pt x="57" y="59"/>
                  <a:pt x="57" y="59"/>
                </a:cubicBezTo>
                <a:cubicBezTo>
                  <a:pt x="57" y="60"/>
                  <a:pt x="58" y="61"/>
                  <a:pt x="58" y="62"/>
                </a:cubicBezTo>
                <a:cubicBezTo>
                  <a:pt x="67" y="56"/>
                  <a:pt x="72" y="46"/>
                  <a:pt x="72" y="35"/>
                </a:cubicBezTo>
                <a:cubicBezTo>
                  <a:pt x="72" y="16"/>
                  <a:pt x="57"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Tree>
    <p:extLst>
      <p:ext uri="{BB962C8B-B14F-4D97-AF65-F5344CB8AC3E}">
        <p14:creationId xmlns:p14="http://schemas.microsoft.com/office/powerpoint/2010/main" val="3126840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500"/>
                                        <p:tgtEl>
                                          <p:spTgt spid="19"/>
                                        </p:tgtEl>
                                      </p:cBhvr>
                                    </p:animEffect>
                                  </p:childTnLst>
                                </p:cTn>
                              </p:par>
                              <p:par>
                                <p:cTn id="8" presetID="6" presetClass="emph" presetSubtype="0" accel="50000" decel="50000" autoRev="1" fill="hold" grpId="1" nodeType="withEffect">
                                  <p:stCondLst>
                                    <p:cond delay="0"/>
                                  </p:stCondLst>
                                  <p:childTnLst>
                                    <p:animScale>
                                      <p:cBhvr>
                                        <p:cTn id="9" dur="500" fill="hold"/>
                                        <p:tgtEl>
                                          <p:spTgt spid="19"/>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42"/>
                                        </p:tgtEl>
                                        <p:attrNameLst>
                                          <p:attrName>style.visibility</p:attrName>
                                        </p:attrNameLst>
                                      </p:cBhvr>
                                      <p:to>
                                        <p:strVal val="visible"/>
                                      </p:to>
                                    </p:set>
                                    <p:animEffect transition="in" filter="fade">
                                      <p:cBhvr>
                                        <p:cTn id="12" dur="500"/>
                                        <p:tgtEl>
                                          <p:spTgt spid="42"/>
                                        </p:tgtEl>
                                      </p:cBhvr>
                                    </p:animEffect>
                                  </p:childTnLst>
                                </p:cTn>
                              </p:par>
                              <p:par>
                                <p:cTn id="13" presetID="10" presetClass="entr" presetSubtype="0" fill="hold" grpId="0" nodeType="withEffect">
                                  <p:stCondLst>
                                    <p:cond delay="50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1000"/>
                                  </p:stCondLst>
                                  <p:childTnLst>
                                    <p:set>
                                      <p:cBhvr>
                                        <p:cTn id="20" dur="1" fill="hold">
                                          <p:stCondLst>
                                            <p:cond delay="0"/>
                                          </p:stCondLst>
                                        </p:cTn>
                                        <p:tgtEl>
                                          <p:spTgt spid="9"/>
                                        </p:tgtEl>
                                        <p:attrNameLst>
                                          <p:attrName>style.visibility</p:attrName>
                                        </p:attrNameLst>
                                      </p:cBhvr>
                                      <p:to>
                                        <p:strVal val="visible"/>
                                      </p:to>
                                    </p:set>
                                    <p:animEffect transition="in" filter="fade">
                                      <p:cBhvr>
                                        <p:cTn id="21" dur="500"/>
                                        <p:tgtEl>
                                          <p:spTgt spid="9"/>
                                        </p:tgtEl>
                                      </p:cBhvr>
                                    </p:animEffect>
                                  </p:childTnLst>
                                </p:cTn>
                              </p:par>
                              <p:par>
                                <p:cTn id="22" presetID="10" presetClass="entr" presetSubtype="0" fill="hold" grpId="0" nodeType="withEffect">
                                  <p:stCondLst>
                                    <p:cond delay="1250"/>
                                  </p:stCondLst>
                                  <p:childTnLst>
                                    <p:set>
                                      <p:cBhvr>
                                        <p:cTn id="23" dur="1" fill="hold">
                                          <p:stCondLst>
                                            <p:cond delay="0"/>
                                          </p:stCondLst>
                                        </p:cTn>
                                        <p:tgtEl>
                                          <p:spTgt spid="10"/>
                                        </p:tgtEl>
                                        <p:attrNameLst>
                                          <p:attrName>style.visibility</p:attrName>
                                        </p:attrNameLst>
                                      </p:cBhvr>
                                      <p:to>
                                        <p:strVal val="visible"/>
                                      </p:to>
                                    </p:set>
                                    <p:animEffect transition="in" filter="fade">
                                      <p:cBhvr>
                                        <p:cTn id="24" dur="500"/>
                                        <p:tgtEl>
                                          <p:spTgt spid="10"/>
                                        </p:tgtEl>
                                      </p:cBhvr>
                                    </p:animEffect>
                                  </p:childTnLst>
                                </p:cTn>
                              </p:par>
                              <p:par>
                                <p:cTn id="25" presetID="10" presetClass="entr" presetSubtype="0" fill="hold" grpId="0" nodeType="withEffect">
                                  <p:stCondLst>
                                    <p:cond delay="1500"/>
                                  </p:stCondLst>
                                  <p:childTnLst>
                                    <p:set>
                                      <p:cBhvr>
                                        <p:cTn id="26" dur="1" fill="hold">
                                          <p:stCondLst>
                                            <p:cond delay="0"/>
                                          </p:stCondLst>
                                        </p:cTn>
                                        <p:tgtEl>
                                          <p:spTgt spid="11"/>
                                        </p:tgtEl>
                                        <p:attrNameLst>
                                          <p:attrName>style.visibility</p:attrName>
                                        </p:attrNameLst>
                                      </p:cBhvr>
                                      <p:to>
                                        <p:strVal val="visible"/>
                                      </p:to>
                                    </p:set>
                                    <p:animEffect transition="in" filter="fade">
                                      <p:cBhvr>
                                        <p:cTn id="27" dur="500"/>
                                        <p:tgtEl>
                                          <p:spTgt spid="11"/>
                                        </p:tgtEl>
                                      </p:cBhvr>
                                    </p:animEffect>
                                  </p:childTnLst>
                                </p:cTn>
                              </p:par>
                              <p:par>
                                <p:cTn id="28" presetID="10" presetClass="entr" presetSubtype="0" fill="hold" grpId="0" nodeType="withEffect">
                                  <p:stCondLst>
                                    <p:cond delay="1750"/>
                                  </p:stCondLst>
                                  <p:childTnLst>
                                    <p:set>
                                      <p:cBhvr>
                                        <p:cTn id="29" dur="1" fill="hold">
                                          <p:stCondLst>
                                            <p:cond delay="0"/>
                                          </p:stCondLst>
                                        </p:cTn>
                                        <p:tgtEl>
                                          <p:spTgt spid="12"/>
                                        </p:tgtEl>
                                        <p:attrNameLst>
                                          <p:attrName>style.visibility</p:attrName>
                                        </p:attrNameLst>
                                      </p:cBhvr>
                                      <p:to>
                                        <p:strVal val="visible"/>
                                      </p:to>
                                    </p:set>
                                    <p:animEffect transition="in" filter="fade">
                                      <p:cBhvr>
                                        <p:cTn id="30" dur="500"/>
                                        <p:tgtEl>
                                          <p:spTgt spid="12"/>
                                        </p:tgtEl>
                                      </p:cBhvr>
                                    </p:animEffect>
                                  </p:childTnLst>
                                </p:cTn>
                              </p:par>
                              <p:par>
                                <p:cTn id="31" presetID="10" presetClass="entr" presetSubtype="0" fill="hold" nodeType="withEffect">
                                  <p:stCondLst>
                                    <p:cond delay="750"/>
                                  </p:stCondLst>
                                  <p:childTnLst>
                                    <p:set>
                                      <p:cBhvr>
                                        <p:cTn id="32" dur="1" fill="hold">
                                          <p:stCondLst>
                                            <p:cond delay="0"/>
                                          </p:stCondLst>
                                        </p:cTn>
                                        <p:tgtEl>
                                          <p:spTgt spid="2"/>
                                        </p:tgtEl>
                                        <p:attrNameLst>
                                          <p:attrName>style.visibility</p:attrName>
                                        </p:attrNameLst>
                                      </p:cBhvr>
                                      <p:to>
                                        <p:strVal val="visible"/>
                                      </p:to>
                                    </p:set>
                                    <p:animEffect transition="in" filter="fade">
                                      <p:cBhvr>
                                        <p:cTn id="33" dur="500"/>
                                        <p:tgtEl>
                                          <p:spTgt spid="2"/>
                                        </p:tgtEl>
                                      </p:cBhvr>
                                    </p:animEffect>
                                  </p:childTnLst>
                                </p:cTn>
                              </p:par>
                              <p:par>
                                <p:cTn id="34" presetID="42" presetClass="path" presetSubtype="0" accel="50000" decel="50000" fill="hold" nodeType="withEffect">
                                  <p:stCondLst>
                                    <p:cond delay="750"/>
                                  </p:stCondLst>
                                  <p:childTnLst>
                                    <p:animMotion origin="layout" path="M 0.01941 -4.81481E-6 L 0.0543 -4.81481E-6 " pathEditMode="relative" rAng="0" ptsTypes="AA">
                                      <p:cBhvr>
                                        <p:cTn id="35" dur="2000" fill="hold"/>
                                        <p:tgtEl>
                                          <p:spTgt spid="2"/>
                                        </p:tgtEl>
                                        <p:attrNameLst>
                                          <p:attrName>ppt_x</p:attrName>
                                          <p:attrName>ppt_y</p:attrName>
                                        </p:attrNameLst>
                                      </p:cBhvr>
                                      <p:rCtr x="1745" y="0"/>
                                    </p:animMotion>
                                  </p:childTnLst>
                                </p:cTn>
                              </p:par>
                              <p:par>
                                <p:cTn id="36" presetID="10" presetClass="entr" presetSubtype="0" fill="hold" nodeType="withEffect">
                                  <p:stCondLst>
                                    <p:cond delay="1000"/>
                                  </p:stCondLst>
                                  <p:childTnLst>
                                    <p:set>
                                      <p:cBhvr>
                                        <p:cTn id="37" dur="1" fill="hold">
                                          <p:stCondLst>
                                            <p:cond delay="0"/>
                                          </p:stCondLst>
                                        </p:cTn>
                                        <p:tgtEl>
                                          <p:spTgt spid="3"/>
                                        </p:tgtEl>
                                        <p:attrNameLst>
                                          <p:attrName>style.visibility</p:attrName>
                                        </p:attrNameLst>
                                      </p:cBhvr>
                                      <p:to>
                                        <p:strVal val="visible"/>
                                      </p:to>
                                    </p:set>
                                    <p:animEffect transition="in" filter="fade">
                                      <p:cBhvr>
                                        <p:cTn id="38" dur="500"/>
                                        <p:tgtEl>
                                          <p:spTgt spid="3"/>
                                        </p:tgtEl>
                                      </p:cBhvr>
                                    </p:animEffect>
                                  </p:childTnLst>
                                </p:cTn>
                              </p:par>
                              <p:par>
                                <p:cTn id="39" presetID="42" presetClass="path" presetSubtype="0" accel="50000" decel="50000" fill="hold" nodeType="withEffect">
                                  <p:stCondLst>
                                    <p:cond delay="1000"/>
                                  </p:stCondLst>
                                  <p:childTnLst>
                                    <p:animMotion origin="layout" path="M 1.25E-6 4.44444E-6 L 0.04948 4.44444E-6 " pathEditMode="relative" rAng="0" ptsTypes="AA">
                                      <p:cBhvr>
                                        <p:cTn id="40" dur="2000" fill="hold"/>
                                        <p:tgtEl>
                                          <p:spTgt spid="3"/>
                                        </p:tgtEl>
                                        <p:attrNameLst>
                                          <p:attrName>ppt_x</p:attrName>
                                          <p:attrName>ppt_y</p:attrName>
                                        </p:attrNameLst>
                                      </p:cBhvr>
                                      <p:rCtr x="2474" y="0"/>
                                    </p:animMotion>
                                  </p:childTnLst>
                                </p:cTn>
                              </p:par>
                              <p:par>
                                <p:cTn id="41" presetID="10" presetClass="entr" presetSubtype="0" fill="hold" nodeType="withEffect">
                                  <p:stCondLst>
                                    <p:cond delay="1250"/>
                                  </p:stCondLst>
                                  <p:childTnLst>
                                    <p:set>
                                      <p:cBhvr>
                                        <p:cTn id="42" dur="1" fill="hold">
                                          <p:stCondLst>
                                            <p:cond delay="0"/>
                                          </p:stCondLst>
                                        </p:cTn>
                                        <p:tgtEl>
                                          <p:spTgt spid="4"/>
                                        </p:tgtEl>
                                        <p:attrNameLst>
                                          <p:attrName>style.visibility</p:attrName>
                                        </p:attrNameLst>
                                      </p:cBhvr>
                                      <p:to>
                                        <p:strVal val="visible"/>
                                      </p:to>
                                    </p:set>
                                    <p:animEffect transition="in" filter="fade">
                                      <p:cBhvr>
                                        <p:cTn id="43" dur="500"/>
                                        <p:tgtEl>
                                          <p:spTgt spid="4"/>
                                        </p:tgtEl>
                                      </p:cBhvr>
                                    </p:animEffect>
                                  </p:childTnLst>
                                </p:cTn>
                              </p:par>
                              <p:par>
                                <p:cTn id="44" presetID="42" presetClass="path" presetSubtype="0" accel="50000" decel="50000" fill="hold" nodeType="withEffect">
                                  <p:stCondLst>
                                    <p:cond delay="1250"/>
                                  </p:stCondLst>
                                  <p:childTnLst>
                                    <p:animMotion origin="layout" path="M -6.25E-7 1.48148E-6 L 0.04948 1.48148E-6 " pathEditMode="relative" rAng="0" ptsTypes="AA">
                                      <p:cBhvr>
                                        <p:cTn id="45" dur="2000" fill="hold"/>
                                        <p:tgtEl>
                                          <p:spTgt spid="4"/>
                                        </p:tgtEl>
                                        <p:attrNameLst>
                                          <p:attrName>ppt_x</p:attrName>
                                          <p:attrName>ppt_y</p:attrName>
                                        </p:attrNameLst>
                                      </p:cBhvr>
                                      <p:rCtr x="2474" y="0"/>
                                    </p:animMotion>
                                  </p:childTnLst>
                                </p:cTn>
                              </p:par>
                              <p:par>
                                <p:cTn id="46" presetID="10" presetClass="entr" presetSubtype="0" fill="hold" nodeType="withEffect">
                                  <p:stCondLst>
                                    <p:cond delay="1500"/>
                                  </p:stCondLst>
                                  <p:childTnLst>
                                    <p:set>
                                      <p:cBhvr>
                                        <p:cTn id="47" dur="1" fill="hold">
                                          <p:stCondLst>
                                            <p:cond delay="0"/>
                                          </p:stCondLst>
                                        </p:cTn>
                                        <p:tgtEl>
                                          <p:spTgt spid="5"/>
                                        </p:tgtEl>
                                        <p:attrNameLst>
                                          <p:attrName>style.visibility</p:attrName>
                                        </p:attrNameLst>
                                      </p:cBhvr>
                                      <p:to>
                                        <p:strVal val="visible"/>
                                      </p:to>
                                    </p:set>
                                    <p:animEffect transition="in" filter="fade">
                                      <p:cBhvr>
                                        <p:cTn id="48" dur="500"/>
                                        <p:tgtEl>
                                          <p:spTgt spid="5"/>
                                        </p:tgtEl>
                                      </p:cBhvr>
                                    </p:animEffect>
                                  </p:childTnLst>
                                </p:cTn>
                              </p:par>
                              <p:par>
                                <p:cTn id="49" presetID="42" presetClass="path" presetSubtype="0" accel="50000" decel="50000" fill="hold" nodeType="withEffect">
                                  <p:stCondLst>
                                    <p:cond delay="1500"/>
                                  </p:stCondLst>
                                  <p:childTnLst>
                                    <p:animMotion origin="layout" path="M 1.04167E-6 3.7037E-6 L 0.04948 3.7037E-6 " pathEditMode="relative" rAng="0" ptsTypes="AA">
                                      <p:cBhvr>
                                        <p:cTn id="50" dur="2000" fill="hold"/>
                                        <p:tgtEl>
                                          <p:spTgt spid="5"/>
                                        </p:tgtEl>
                                        <p:attrNameLst>
                                          <p:attrName>ppt_x</p:attrName>
                                          <p:attrName>ppt_y</p:attrName>
                                        </p:attrNameLst>
                                      </p:cBhvr>
                                      <p:rCtr x="2474" y="0"/>
                                    </p:animMotion>
                                  </p:childTnLst>
                                </p:cTn>
                              </p:par>
                              <p:par>
                                <p:cTn id="51" presetID="10" presetClass="entr" presetSubtype="0" fill="hold" nodeType="withEffect">
                                  <p:stCondLst>
                                    <p:cond delay="1750"/>
                                  </p:stCondLst>
                                  <p:childTnLst>
                                    <p:set>
                                      <p:cBhvr>
                                        <p:cTn id="52" dur="1" fill="hold">
                                          <p:stCondLst>
                                            <p:cond delay="0"/>
                                          </p:stCondLst>
                                        </p:cTn>
                                        <p:tgtEl>
                                          <p:spTgt spid="6"/>
                                        </p:tgtEl>
                                        <p:attrNameLst>
                                          <p:attrName>style.visibility</p:attrName>
                                        </p:attrNameLst>
                                      </p:cBhvr>
                                      <p:to>
                                        <p:strVal val="visible"/>
                                      </p:to>
                                    </p:set>
                                    <p:animEffect transition="in" filter="fade">
                                      <p:cBhvr>
                                        <p:cTn id="53" dur="500"/>
                                        <p:tgtEl>
                                          <p:spTgt spid="6"/>
                                        </p:tgtEl>
                                      </p:cBhvr>
                                    </p:animEffect>
                                  </p:childTnLst>
                                </p:cTn>
                              </p:par>
                              <p:par>
                                <p:cTn id="54" presetID="42" presetClass="path" presetSubtype="0" accel="50000" decel="50000" fill="hold" nodeType="withEffect">
                                  <p:stCondLst>
                                    <p:cond delay="1750"/>
                                  </p:stCondLst>
                                  <p:childTnLst>
                                    <p:animMotion origin="layout" path="M 1.04167E-6 -1.48148E-6 L 0.01575 -1.48148E-6 " pathEditMode="relative" rAng="0" ptsTypes="AA">
                                      <p:cBhvr>
                                        <p:cTn id="55" dur="2000" fill="hold"/>
                                        <p:tgtEl>
                                          <p:spTgt spid="6"/>
                                        </p:tgtEl>
                                        <p:attrNameLst>
                                          <p:attrName>ppt_x</p:attrName>
                                          <p:attrName>ppt_y</p:attrName>
                                        </p:attrNameLst>
                                      </p:cBhvr>
                                      <p:rCtr x="781" y="0"/>
                                    </p:animMotion>
                                  </p:childTnLst>
                                </p:cTn>
                              </p:par>
                              <p:par>
                                <p:cTn id="56" presetID="10" presetClass="entr" presetSubtype="0" fill="hold" nodeType="withEffect">
                                  <p:stCondLst>
                                    <p:cond delay="2000"/>
                                  </p:stCondLst>
                                  <p:childTnLst>
                                    <p:set>
                                      <p:cBhvr>
                                        <p:cTn id="57" dur="1" fill="hold">
                                          <p:stCondLst>
                                            <p:cond delay="0"/>
                                          </p:stCondLst>
                                        </p:cTn>
                                        <p:tgtEl>
                                          <p:spTgt spid="45"/>
                                        </p:tgtEl>
                                        <p:attrNameLst>
                                          <p:attrName>style.visibility</p:attrName>
                                        </p:attrNameLst>
                                      </p:cBhvr>
                                      <p:to>
                                        <p:strVal val="visible"/>
                                      </p:to>
                                    </p:set>
                                    <p:animEffect transition="in" filter="fade">
                                      <p:cBhvr>
                                        <p:cTn id="58" dur="500"/>
                                        <p:tgtEl>
                                          <p:spTgt spid="45"/>
                                        </p:tgtEl>
                                      </p:cBhvr>
                                    </p:animEffect>
                                  </p:childTnLst>
                                </p:cTn>
                              </p:par>
                              <p:par>
                                <p:cTn id="59" presetID="42" presetClass="path" presetSubtype="0" accel="50000" decel="50000" fill="hold" nodeType="withEffect">
                                  <p:stCondLst>
                                    <p:cond delay="2000"/>
                                  </p:stCondLst>
                                  <p:childTnLst>
                                    <p:animMotion origin="layout" path="M 6.25E-7 2.96296E-6 L 0.04948 2.96296E-6 " pathEditMode="relative" rAng="0" ptsTypes="AA">
                                      <p:cBhvr>
                                        <p:cTn id="60" dur="2000" fill="hold"/>
                                        <p:tgtEl>
                                          <p:spTgt spid="45"/>
                                        </p:tgtEl>
                                        <p:attrNameLst>
                                          <p:attrName>ppt_x</p:attrName>
                                          <p:attrName>ppt_y</p:attrName>
                                        </p:attrNameLst>
                                      </p:cBhvr>
                                      <p:rCtr x="2474" y="0"/>
                                    </p:animMotion>
                                  </p:childTnLst>
                                </p:cTn>
                              </p:par>
                              <p:par>
                                <p:cTn id="61" presetID="10" presetClass="entr" presetSubtype="0" fill="hold" grpId="0" nodeType="withEffect">
                                  <p:stCondLst>
                                    <p:cond delay="1750"/>
                                  </p:stCondLst>
                                  <p:childTnLst>
                                    <p:set>
                                      <p:cBhvr>
                                        <p:cTn id="62" dur="1" fill="hold">
                                          <p:stCondLst>
                                            <p:cond delay="0"/>
                                          </p:stCondLst>
                                        </p:cTn>
                                        <p:tgtEl>
                                          <p:spTgt spid="20"/>
                                        </p:tgtEl>
                                        <p:attrNameLst>
                                          <p:attrName>style.visibility</p:attrName>
                                        </p:attrNameLst>
                                      </p:cBhvr>
                                      <p:to>
                                        <p:strVal val="visible"/>
                                      </p:to>
                                    </p:set>
                                    <p:animEffect transition="in" filter="fade">
                                      <p:cBhvr>
                                        <p:cTn id="63" dur="500"/>
                                        <p:tgtEl>
                                          <p:spTgt spid="20"/>
                                        </p:tgtEl>
                                      </p:cBhvr>
                                    </p:animEffect>
                                  </p:childTnLst>
                                </p:cTn>
                              </p:par>
                              <p:par>
                                <p:cTn id="64" presetID="6" presetClass="emph" presetSubtype="0" accel="50000" decel="50000" autoRev="1" fill="hold" grpId="1" nodeType="withEffect">
                                  <p:stCondLst>
                                    <p:cond delay="1750"/>
                                  </p:stCondLst>
                                  <p:childTnLst>
                                    <p:animScale>
                                      <p:cBhvr>
                                        <p:cTn id="65" dur="500" fill="hold"/>
                                        <p:tgtEl>
                                          <p:spTgt spid="20"/>
                                        </p:tgtEl>
                                      </p:cBhvr>
                                      <p:by x="105000" y="105000"/>
                                    </p:animScale>
                                  </p:childTnLst>
                                </p:cTn>
                              </p:par>
                              <p:par>
                                <p:cTn id="66" presetID="10" presetClass="entr" presetSubtype="0" fill="hold" grpId="0" nodeType="withEffect">
                                  <p:stCondLst>
                                    <p:cond delay="2250"/>
                                  </p:stCondLst>
                                  <p:childTnLst>
                                    <p:set>
                                      <p:cBhvr>
                                        <p:cTn id="67" dur="1" fill="hold">
                                          <p:stCondLst>
                                            <p:cond delay="0"/>
                                          </p:stCondLst>
                                        </p:cTn>
                                        <p:tgtEl>
                                          <p:spTgt spid="21"/>
                                        </p:tgtEl>
                                        <p:attrNameLst>
                                          <p:attrName>style.visibility</p:attrName>
                                        </p:attrNameLst>
                                      </p:cBhvr>
                                      <p:to>
                                        <p:strVal val="visible"/>
                                      </p:to>
                                    </p:set>
                                    <p:animEffect transition="in" filter="fade">
                                      <p:cBhvr>
                                        <p:cTn id="68" dur="500"/>
                                        <p:tgtEl>
                                          <p:spTgt spid="21"/>
                                        </p:tgtEl>
                                      </p:cBhvr>
                                    </p:animEffect>
                                  </p:childTnLst>
                                </p:cTn>
                              </p:par>
                              <p:par>
                                <p:cTn id="69" presetID="6" presetClass="emph" presetSubtype="0" accel="50000" decel="50000" autoRev="1" fill="hold" grpId="1" nodeType="withEffect">
                                  <p:stCondLst>
                                    <p:cond delay="2250"/>
                                  </p:stCondLst>
                                  <p:childTnLst>
                                    <p:animScale>
                                      <p:cBhvr>
                                        <p:cTn id="70" dur="500" fill="hold"/>
                                        <p:tgtEl>
                                          <p:spTgt spid="21"/>
                                        </p:tgtEl>
                                      </p:cBhvr>
                                      <p:by x="105000" y="105000"/>
                                    </p:animScale>
                                  </p:childTnLst>
                                </p:cTn>
                              </p:par>
                              <p:par>
                                <p:cTn id="71" presetID="10" presetClass="entr" presetSubtype="0" fill="hold" grpId="0" nodeType="withEffect">
                                  <p:stCondLst>
                                    <p:cond delay="2500"/>
                                  </p:stCondLst>
                                  <p:childTnLst>
                                    <p:set>
                                      <p:cBhvr>
                                        <p:cTn id="72" dur="1" fill="hold">
                                          <p:stCondLst>
                                            <p:cond delay="0"/>
                                          </p:stCondLst>
                                        </p:cTn>
                                        <p:tgtEl>
                                          <p:spTgt spid="23"/>
                                        </p:tgtEl>
                                        <p:attrNameLst>
                                          <p:attrName>style.visibility</p:attrName>
                                        </p:attrNameLst>
                                      </p:cBhvr>
                                      <p:to>
                                        <p:strVal val="visible"/>
                                      </p:to>
                                    </p:set>
                                    <p:animEffect transition="in" filter="fade">
                                      <p:cBhvr>
                                        <p:cTn id="73" dur="500"/>
                                        <p:tgtEl>
                                          <p:spTgt spid="23"/>
                                        </p:tgtEl>
                                      </p:cBhvr>
                                    </p:animEffect>
                                  </p:childTnLst>
                                </p:cTn>
                              </p:par>
                              <p:par>
                                <p:cTn id="74" presetID="6" presetClass="emph" presetSubtype="0" accel="50000" decel="50000" autoRev="1" fill="hold" grpId="1" nodeType="withEffect">
                                  <p:stCondLst>
                                    <p:cond delay="2500"/>
                                  </p:stCondLst>
                                  <p:childTnLst>
                                    <p:animScale>
                                      <p:cBhvr>
                                        <p:cTn id="75" dur="500" fill="hold"/>
                                        <p:tgtEl>
                                          <p:spTgt spid="23"/>
                                        </p:tgtEl>
                                      </p:cBhvr>
                                      <p:by x="105000" y="105000"/>
                                    </p:animScale>
                                  </p:childTnLst>
                                </p:cTn>
                              </p:par>
                              <p:par>
                                <p:cTn id="76" presetID="10" presetClass="entr" presetSubtype="0" fill="hold" grpId="0" nodeType="withEffect">
                                  <p:stCondLst>
                                    <p:cond delay="275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par>
                                <p:cTn id="79" presetID="6" presetClass="emph" presetSubtype="0" accel="50000" decel="50000" autoRev="1" fill="hold" grpId="1" nodeType="withEffect">
                                  <p:stCondLst>
                                    <p:cond delay="2750"/>
                                  </p:stCondLst>
                                  <p:childTnLst>
                                    <p:animScale>
                                      <p:cBhvr>
                                        <p:cTn id="80" dur="500" fill="hold"/>
                                        <p:tgtEl>
                                          <p:spTgt spid="24"/>
                                        </p:tgtEl>
                                      </p:cBhvr>
                                      <p:by x="105000" y="105000"/>
                                    </p:animScale>
                                  </p:childTnLst>
                                </p:cTn>
                              </p:par>
                              <p:par>
                                <p:cTn id="81" presetID="10" presetClass="entr" presetSubtype="0" fill="hold" grpId="0" nodeType="withEffect">
                                  <p:stCondLst>
                                    <p:cond delay="3000"/>
                                  </p:stCondLst>
                                  <p:childTnLst>
                                    <p:set>
                                      <p:cBhvr>
                                        <p:cTn id="82" dur="1" fill="hold">
                                          <p:stCondLst>
                                            <p:cond delay="0"/>
                                          </p:stCondLst>
                                        </p:cTn>
                                        <p:tgtEl>
                                          <p:spTgt spid="22"/>
                                        </p:tgtEl>
                                        <p:attrNameLst>
                                          <p:attrName>style.visibility</p:attrName>
                                        </p:attrNameLst>
                                      </p:cBhvr>
                                      <p:to>
                                        <p:strVal val="visible"/>
                                      </p:to>
                                    </p:set>
                                    <p:animEffect transition="in" filter="fade">
                                      <p:cBhvr>
                                        <p:cTn id="83" dur="500"/>
                                        <p:tgtEl>
                                          <p:spTgt spid="22"/>
                                        </p:tgtEl>
                                      </p:cBhvr>
                                    </p:animEffect>
                                  </p:childTnLst>
                                </p:cTn>
                              </p:par>
                              <p:par>
                                <p:cTn id="84" presetID="6" presetClass="emph" presetSubtype="0" accel="50000" decel="50000" autoRev="1" fill="hold" grpId="1" nodeType="withEffect">
                                  <p:stCondLst>
                                    <p:cond delay="3000"/>
                                  </p:stCondLst>
                                  <p:childTnLst>
                                    <p:animScale>
                                      <p:cBhvr>
                                        <p:cTn id="85" dur="500" fill="hold"/>
                                        <p:tgtEl>
                                          <p:spTgt spid="22"/>
                                        </p:tgtEl>
                                      </p:cBhvr>
                                      <p:by x="105000" y="105000"/>
                                    </p:animScale>
                                  </p:childTnLst>
                                </p:cTn>
                              </p:par>
                              <p:par>
                                <p:cTn id="86" presetID="10" presetClass="entr" presetSubtype="0" fill="hold" grpId="0" nodeType="withEffect">
                                  <p:stCondLst>
                                    <p:cond delay="3250"/>
                                  </p:stCondLst>
                                  <p:childTnLst>
                                    <p:set>
                                      <p:cBhvr>
                                        <p:cTn id="87" dur="1" fill="hold">
                                          <p:stCondLst>
                                            <p:cond delay="0"/>
                                          </p:stCondLst>
                                        </p:cTn>
                                        <p:tgtEl>
                                          <p:spTgt spid="25"/>
                                        </p:tgtEl>
                                        <p:attrNameLst>
                                          <p:attrName>style.visibility</p:attrName>
                                        </p:attrNameLst>
                                      </p:cBhvr>
                                      <p:to>
                                        <p:strVal val="visible"/>
                                      </p:to>
                                    </p:set>
                                    <p:animEffect transition="in" filter="fade">
                                      <p:cBhvr>
                                        <p:cTn id="88" dur="500"/>
                                        <p:tgtEl>
                                          <p:spTgt spid="25"/>
                                        </p:tgtEl>
                                      </p:cBhvr>
                                    </p:animEffect>
                                  </p:childTnLst>
                                </p:cTn>
                              </p:par>
                              <p:par>
                                <p:cTn id="89" presetID="6" presetClass="emph" presetSubtype="0" accel="50000" decel="50000" autoRev="1" fill="hold" grpId="1" nodeType="withEffect">
                                  <p:stCondLst>
                                    <p:cond delay="3250"/>
                                  </p:stCondLst>
                                  <p:childTnLst>
                                    <p:animScale>
                                      <p:cBhvr>
                                        <p:cTn id="90" dur="500" fill="hold"/>
                                        <p:tgtEl>
                                          <p:spTgt spid="25"/>
                                        </p:tgtEl>
                                      </p:cBhvr>
                                      <p:by x="105000" y="105000"/>
                                    </p:animScale>
                                  </p:childTnLst>
                                </p:cTn>
                              </p:par>
                              <p:par>
                                <p:cTn id="91" presetID="10" presetClass="entr" presetSubtype="0" fill="hold" grpId="0" nodeType="withEffect">
                                  <p:stCondLst>
                                    <p:cond delay="2250"/>
                                  </p:stCondLst>
                                  <p:childTnLst>
                                    <p:set>
                                      <p:cBhvr>
                                        <p:cTn id="92" dur="1" fill="hold">
                                          <p:stCondLst>
                                            <p:cond delay="0"/>
                                          </p:stCondLst>
                                        </p:cTn>
                                        <p:tgtEl>
                                          <p:spTgt spid="28"/>
                                        </p:tgtEl>
                                        <p:attrNameLst>
                                          <p:attrName>style.visibility</p:attrName>
                                        </p:attrNameLst>
                                      </p:cBhvr>
                                      <p:to>
                                        <p:strVal val="visible"/>
                                      </p:to>
                                    </p:set>
                                    <p:animEffect transition="in" filter="fade">
                                      <p:cBhvr>
                                        <p:cTn id="93" dur="500"/>
                                        <p:tgtEl>
                                          <p:spTgt spid="28"/>
                                        </p:tgtEl>
                                      </p:cBhvr>
                                    </p:animEffect>
                                  </p:childTnLst>
                                </p:cTn>
                              </p:par>
                              <p:par>
                                <p:cTn id="94" presetID="10" presetClass="entr" presetSubtype="0" fill="hold" grpId="0" nodeType="withEffect">
                                  <p:stCondLst>
                                    <p:cond delay="2500"/>
                                  </p:stCondLst>
                                  <p:childTnLst>
                                    <p:set>
                                      <p:cBhvr>
                                        <p:cTn id="95" dur="1" fill="hold">
                                          <p:stCondLst>
                                            <p:cond delay="0"/>
                                          </p:stCondLst>
                                        </p:cTn>
                                        <p:tgtEl>
                                          <p:spTgt spid="26"/>
                                        </p:tgtEl>
                                        <p:attrNameLst>
                                          <p:attrName>style.visibility</p:attrName>
                                        </p:attrNameLst>
                                      </p:cBhvr>
                                      <p:to>
                                        <p:strVal val="visible"/>
                                      </p:to>
                                    </p:set>
                                    <p:animEffect transition="in" filter="fade">
                                      <p:cBhvr>
                                        <p:cTn id="96" dur="500"/>
                                        <p:tgtEl>
                                          <p:spTgt spid="26"/>
                                        </p:tgtEl>
                                      </p:cBhvr>
                                    </p:animEffect>
                                  </p:childTnLst>
                                </p:cTn>
                              </p:par>
                              <p:par>
                                <p:cTn id="97" presetID="10" presetClass="entr" presetSubtype="0" fill="hold" grpId="0" nodeType="withEffect">
                                  <p:stCondLst>
                                    <p:cond delay="2750"/>
                                  </p:stCondLst>
                                  <p:childTnLst>
                                    <p:set>
                                      <p:cBhvr>
                                        <p:cTn id="98" dur="1" fill="hold">
                                          <p:stCondLst>
                                            <p:cond delay="0"/>
                                          </p:stCondLst>
                                        </p:cTn>
                                        <p:tgtEl>
                                          <p:spTgt spid="29"/>
                                        </p:tgtEl>
                                        <p:attrNameLst>
                                          <p:attrName>style.visibility</p:attrName>
                                        </p:attrNameLst>
                                      </p:cBhvr>
                                      <p:to>
                                        <p:strVal val="visible"/>
                                      </p:to>
                                    </p:set>
                                    <p:animEffect transition="in" filter="fade">
                                      <p:cBhvr>
                                        <p:cTn id="99" dur="500"/>
                                        <p:tgtEl>
                                          <p:spTgt spid="29"/>
                                        </p:tgtEl>
                                      </p:cBhvr>
                                    </p:animEffect>
                                  </p:childTnLst>
                                </p:cTn>
                              </p:par>
                              <p:par>
                                <p:cTn id="100" presetID="10" presetClass="entr" presetSubtype="0" fill="hold" grpId="0" nodeType="withEffect">
                                  <p:stCondLst>
                                    <p:cond delay="3000"/>
                                  </p:stCondLst>
                                  <p:childTnLst>
                                    <p:set>
                                      <p:cBhvr>
                                        <p:cTn id="101" dur="1" fill="hold">
                                          <p:stCondLst>
                                            <p:cond delay="0"/>
                                          </p:stCondLst>
                                        </p:cTn>
                                        <p:tgtEl>
                                          <p:spTgt spid="27"/>
                                        </p:tgtEl>
                                        <p:attrNameLst>
                                          <p:attrName>style.visibility</p:attrName>
                                        </p:attrNameLst>
                                      </p:cBhvr>
                                      <p:to>
                                        <p:strVal val="visible"/>
                                      </p:to>
                                    </p:set>
                                    <p:animEffect transition="in" filter="fade">
                                      <p:cBhvr>
                                        <p:cTn id="102" dur="500"/>
                                        <p:tgtEl>
                                          <p:spTgt spid="27"/>
                                        </p:tgtEl>
                                      </p:cBhvr>
                                    </p:animEffect>
                                  </p:childTnLst>
                                </p:cTn>
                              </p:par>
                              <p:par>
                                <p:cTn id="103" presetID="10" presetClass="entr" presetSubtype="0" fill="hold" grpId="0" nodeType="withEffect">
                                  <p:stCondLst>
                                    <p:cond delay="3250"/>
                                  </p:stCondLst>
                                  <p:childTnLst>
                                    <p:set>
                                      <p:cBhvr>
                                        <p:cTn id="104" dur="1" fill="hold">
                                          <p:stCondLst>
                                            <p:cond delay="0"/>
                                          </p:stCondLst>
                                        </p:cTn>
                                        <p:tgtEl>
                                          <p:spTgt spid="30"/>
                                        </p:tgtEl>
                                        <p:attrNameLst>
                                          <p:attrName>style.visibility</p:attrName>
                                        </p:attrNameLst>
                                      </p:cBhvr>
                                      <p:to>
                                        <p:strVal val="visible"/>
                                      </p:to>
                                    </p:set>
                                    <p:animEffect transition="in" filter="fade">
                                      <p:cBhvr>
                                        <p:cTn id="105" dur="500"/>
                                        <p:tgtEl>
                                          <p:spTgt spid="30"/>
                                        </p:tgtEl>
                                      </p:cBhvr>
                                    </p:animEffect>
                                  </p:childTnLst>
                                </p:cTn>
                              </p:par>
                              <p:par>
                                <p:cTn id="106" presetID="10" presetClass="entr" presetSubtype="0" fill="hold" grpId="0" nodeType="withEffect">
                                  <p:stCondLst>
                                    <p:cond delay="3500"/>
                                  </p:stCondLst>
                                  <p:childTnLst>
                                    <p:set>
                                      <p:cBhvr>
                                        <p:cTn id="107" dur="1" fill="hold">
                                          <p:stCondLst>
                                            <p:cond delay="0"/>
                                          </p:stCondLst>
                                        </p:cTn>
                                        <p:tgtEl>
                                          <p:spTgt spid="31"/>
                                        </p:tgtEl>
                                        <p:attrNameLst>
                                          <p:attrName>style.visibility</p:attrName>
                                        </p:attrNameLst>
                                      </p:cBhvr>
                                      <p:to>
                                        <p:strVal val="visible"/>
                                      </p:to>
                                    </p:set>
                                    <p:animEffect transition="in" filter="fade">
                                      <p:cBhvr>
                                        <p:cTn id="108"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9" grpId="0" animBg="1"/>
      <p:bldP spid="19" grpId="1" animBg="1"/>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7" grpId="0" animBg="1"/>
      <p:bldP spid="28" grpId="0" animBg="1"/>
      <p:bldP spid="29" grpId="0" animBg="1"/>
      <p:bldP spid="30" grpId="0" animBg="1"/>
      <p:bldP spid="31"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Oval 16">
            <a:extLst>
              <a:ext uri="{FF2B5EF4-FFF2-40B4-BE49-F238E27FC236}">
                <a16:creationId xmlns:a16="http://schemas.microsoft.com/office/drawing/2014/main" id="{1FA5B995-5839-40C6-A5FB-68B9CFE07582}"/>
              </a:ext>
            </a:extLst>
          </p:cNvPr>
          <p:cNvSpPr>
            <a:spLocks noChangeArrowheads="1"/>
          </p:cNvSpPr>
          <p:nvPr/>
        </p:nvSpPr>
        <p:spPr bwMode="auto">
          <a:xfrm>
            <a:off x="1971209" y="2172654"/>
            <a:ext cx="2532996" cy="2536506"/>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sp>
        <p:nvSpPr>
          <p:cNvPr id="18" name="Freeform 17">
            <a:extLst>
              <a:ext uri="{FF2B5EF4-FFF2-40B4-BE49-F238E27FC236}">
                <a16:creationId xmlns:a16="http://schemas.microsoft.com/office/drawing/2014/main" id="{6284F08C-BE7A-4673-8598-4E354D2BC931}"/>
              </a:ext>
            </a:extLst>
          </p:cNvPr>
          <p:cNvSpPr>
            <a:spLocks/>
          </p:cNvSpPr>
          <p:nvPr/>
        </p:nvSpPr>
        <p:spPr bwMode="auto">
          <a:xfrm>
            <a:off x="4497388" y="1436688"/>
            <a:ext cx="3148013" cy="1208088"/>
          </a:xfrm>
          <a:custGeom>
            <a:avLst/>
            <a:gdLst>
              <a:gd name="T0" fmla="*/ 827 w 827"/>
              <a:gd name="T1" fmla="*/ 0 h 317"/>
              <a:gd name="T2" fmla="*/ 541 w 827"/>
              <a:gd name="T3" fmla="*/ 0 h 317"/>
              <a:gd name="T4" fmla="*/ 484 w 827"/>
              <a:gd name="T5" fmla="*/ 27 h 317"/>
              <a:gd name="T6" fmla="*/ 268 w 827"/>
              <a:gd name="T7" fmla="*/ 290 h 317"/>
              <a:gd name="T8" fmla="*/ 210 w 827"/>
              <a:gd name="T9" fmla="*/ 317 h 317"/>
              <a:gd name="T10" fmla="*/ 0 w 827"/>
              <a:gd name="T11" fmla="*/ 317 h 317"/>
            </a:gdLst>
            <a:ahLst/>
            <a:cxnLst>
              <a:cxn ang="0">
                <a:pos x="T0" y="T1"/>
              </a:cxn>
              <a:cxn ang="0">
                <a:pos x="T2" y="T3"/>
              </a:cxn>
              <a:cxn ang="0">
                <a:pos x="T4" y="T5"/>
              </a:cxn>
              <a:cxn ang="0">
                <a:pos x="T6" y="T7"/>
              </a:cxn>
              <a:cxn ang="0">
                <a:pos x="T8" y="T9"/>
              </a:cxn>
              <a:cxn ang="0">
                <a:pos x="T10" y="T11"/>
              </a:cxn>
            </a:cxnLst>
            <a:rect l="0" t="0" r="r" b="b"/>
            <a:pathLst>
              <a:path w="827" h="317">
                <a:moveTo>
                  <a:pt x="827" y="0"/>
                </a:moveTo>
                <a:cubicBezTo>
                  <a:pt x="541" y="0"/>
                  <a:pt x="541" y="0"/>
                  <a:pt x="541" y="0"/>
                </a:cubicBezTo>
                <a:cubicBezTo>
                  <a:pt x="519" y="0"/>
                  <a:pt x="498" y="10"/>
                  <a:pt x="484" y="27"/>
                </a:cubicBezTo>
                <a:cubicBezTo>
                  <a:pt x="268" y="290"/>
                  <a:pt x="268" y="290"/>
                  <a:pt x="268" y="290"/>
                </a:cubicBezTo>
                <a:cubicBezTo>
                  <a:pt x="253" y="307"/>
                  <a:pt x="232" y="317"/>
                  <a:pt x="210" y="317"/>
                </a:cubicBezTo>
                <a:cubicBezTo>
                  <a:pt x="0" y="317"/>
                  <a:pt x="0" y="317"/>
                  <a:pt x="0" y="317"/>
                </a:cubicBez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9" name="Freeform 18">
            <a:extLst>
              <a:ext uri="{FF2B5EF4-FFF2-40B4-BE49-F238E27FC236}">
                <a16:creationId xmlns:a16="http://schemas.microsoft.com/office/drawing/2014/main" id="{559A536B-9068-404D-87D2-F996E990A5AA}"/>
              </a:ext>
            </a:extLst>
          </p:cNvPr>
          <p:cNvSpPr>
            <a:spLocks/>
          </p:cNvSpPr>
          <p:nvPr/>
        </p:nvSpPr>
        <p:spPr bwMode="auto">
          <a:xfrm>
            <a:off x="4646613" y="2297113"/>
            <a:ext cx="4957763" cy="742950"/>
          </a:xfrm>
          <a:custGeom>
            <a:avLst/>
            <a:gdLst>
              <a:gd name="T0" fmla="*/ 1303 w 1303"/>
              <a:gd name="T1" fmla="*/ 0 h 195"/>
              <a:gd name="T2" fmla="*/ 609 w 1303"/>
              <a:gd name="T3" fmla="*/ 0 h 195"/>
              <a:gd name="T4" fmla="*/ 548 w 1303"/>
              <a:gd name="T5" fmla="*/ 32 h 195"/>
              <a:gd name="T6" fmla="*/ 458 w 1303"/>
              <a:gd name="T7" fmla="*/ 163 h 195"/>
              <a:gd name="T8" fmla="*/ 397 w 1303"/>
              <a:gd name="T9" fmla="*/ 195 h 195"/>
              <a:gd name="T10" fmla="*/ 0 w 1303"/>
              <a:gd name="T11" fmla="*/ 195 h 195"/>
            </a:gdLst>
            <a:ahLst/>
            <a:cxnLst>
              <a:cxn ang="0">
                <a:pos x="T0" y="T1"/>
              </a:cxn>
              <a:cxn ang="0">
                <a:pos x="T2" y="T3"/>
              </a:cxn>
              <a:cxn ang="0">
                <a:pos x="T4" y="T5"/>
              </a:cxn>
              <a:cxn ang="0">
                <a:pos x="T6" y="T7"/>
              </a:cxn>
              <a:cxn ang="0">
                <a:pos x="T8" y="T9"/>
              </a:cxn>
              <a:cxn ang="0">
                <a:pos x="T10" y="T11"/>
              </a:cxn>
            </a:cxnLst>
            <a:rect l="0" t="0" r="r" b="b"/>
            <a:pathLst>
              <a:path w="1303" h="195">
                <a:moveTo>
                  <a:pt x="1303" y="0"/>
                </a:moveTo>
                <a:cubicBezTo>
                  <a:pt x="609" y="0"/>
                  <a:pt x="609" y="0"/>
                  <a:pt x="609" y="0"/>
                </a:cubicBezTo>
                <a:cubicBezTo>
                  <a:pt x="585" y="0"/>
                  <a:pt x="562" y="12"/>
                  <a:pt x="548" y="32"/>
                </a:cubicBezTo>
                <a:cubicBezTo>
                  <a:pt x="458" y="163"/>
                  <a:pt x="458" y="163"/>
                  <a:pt x="458" y="163"/>
                </a:cubicBezTo>
                <a:cubicBezTo>
                  <a:pt x="445" y="183"/>
                  <a:pt x="422" y="195"/>
                  <a:pt x="397" y="195"/>
                </a:cubicBezTo>
                <a:cubicBezTo>
                  <a:pt x="0" y="195"/>
                  <a:pt x="0" y="195"/>
                  <a:pt x="0" y="195"/>
                </a:cubicBez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Line 20">
            <a:extLst>
              <a:ext uri="{FF2B5EF4-FFF2-40B4-BE49-F238E27FC236}">
                <a16:creationId xmlns:a16="http://schemas.microsoft.com/office/drawing/2014/main" id="{301B0424-F692-46BE-9CD1-E484633C6B72}"/>
              </a:ext>
            </a:extLst>
          </p:cNvPr>
          <p:cNvSpPr>
            <a:spLocks noChangeShapeType="1"/>
          </p:cNvSpPr>
          <p:nvPr/>
        </p:nvSpPr>
        <p:spPr bwMode="auto">
          <a:xfrm>
            <a:off x="4699000" y="3440113"/>
            <a:ext cx="3505200" cy="0"/>
          </a:xfrm>
          <a:prstGeom prst="line">
            <a:avLst/>
          </a:pr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2047DDBF-3D42-4DCC-8F15-0CF91B3CEDF6}"/>
              </a:ext>
            </a:extLst>
          </p:cNvPr>
          <p:cNvSpPr>
            <a:spLocks/>
          </p:cNvSpPr>
          <p:nvPr/>
        </p:nvSpPr>
        <p:spPr bwMode="auto">
          <a:xfrm>
            <a:off x="4646613" y="3840163"/>
            <a:ext cx="4794250" cy="830263"/>
          </a:xfrm>
          <a:custGeom>
            <a:avLst/>
            <a:gdLst>
              <a:gd name="T0" fmla="*/ 0 w 1260"/>
              <a:gd name="T1" fmla="*/ 0 h 218"/>
              <a:gd name="T2" fmla="*/ 631 w 1260"/>
              <a:gd name="T3" fmla="*/ 0 h 218"/>
              <a:gd name="T4" fmla="*/ 679 w 1260"/>
              <a:gd name="T5" fmla="*/ 17 h 218"/>
              <a:gd name="T6" fmla="*/ 897 w 1260"/>
              <a:gd name="T7" fmla="*/ 200 h 218"/>
              <a:gd name="T8" fmla="*/ 945 w 1260"/>
              <a:gd name="T9" fmla="*/ 218 h 218"/>
              <a:gd name="T10" fmla="*/ 1260 w 1260"/>
              <a:gd name="T11" fmla="*/ 218 h 218"/>
            </a:gdLst>
            <a:ahLst/>
            <a:cxnLst>
              <a:cxn ang="0">
                <a:pos x="T0" y="T1"/>
              </a:cxn>
              <a:cxn ang="0">
                <a:pos x="T2" y="T3"/>
              </a:cxn>
              <a:cxn ang="0">
                <a:pos x="T4" y="T5"/>
              </a:cxn>
              <a:cxn ang="0">
                <a:pos x="T6" y="T7"/>
              </a:cxn>
              <a:cxn ang="0">
                <a:pos x="T8" y="T9"/>
              </a:cxn>
              <a:cxn ang="0">
                <a:pos x="T10" y="T11"/>
              </a:cxn>
            </a:cxnLst>
            <a:rect l="0" t="0" r="r" b="b"/>
            <a:pathLst>
              <a:path w="1260" h="218">
                <a:moveTo>
                  <a:pt x="0" y="0"/>
                </a:moveTo>
                <a:cubicBezTo>
                  <a:pt x="631" y="0"/>
                  <a:pt x="631" y="0"/>
                  <a:pt x="631" y="0"/>
                </a:cubicBezTo>
                <a:cubicBezTo>
                  <a:pt x="649" y="0"/>
                  <a:pt x="666" y="6"/>
                  <a:pt x="679" y="17"/>
                </a:cubicBezTo>
                <a:cubicBezTo>
                  <a:pt x="897" y="200"/>
                  <a:pt x="897" y="200"/>
                  <a:pt x="897" y="200"/>
                </a:cubicBezTo>
                <a:cubicBezTo>
                  <a:pt x="910" y="212"/>
                  <a:pt x="927" y="218"/>
                  <a:pt x="945" y="218"/>
                </a:cubicBezTo>
                <a:cubicBezTo>
                  <a:pt x="1260" y="218"/>
                  <a:pt x="1260" y="218"/>
                  <a:pt x="1260" y="218"/>
                </a:cubicBez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026D9B71-010A-4524-AE1C-2C1A0F165F33}"/>
              </a:ext>
            </a:extLst>
          </p:cNvPr>
          <p:cNvSpPr>
            <a:spLocks/>
          </p:cNvSpPr>
          <p:nvPr/>
        </p:nvSpPr>
        <p:spPr bwMode="auto">
          <a:xfrm>
            <a:off x="4491038" y="4237038"/>
            <a:ext cx="3249613" cy="1420813"/>
          </a:xfrm>
          <a:custGeom>
            <a:avLst/>
            <a:gdLst>
              <a:gd name="T0" fmla="*/ 0 w 854"/>
              <a:gd name="T1" fmla="*/ 0 h 373"/>
              <a:gd name="T2" fmla="*/ 372 w 854"/>
              <a:gd name="T3" fmla="*/ 0 h 373"/>
              <a:gd name="T4" fmla="*/ 425 w 854"/>
              <a:gd name="T5" fmla="*/ 23 h 373"/>
              <a:gd name="T6" fmla="*/ 745 w 854"/>
              <a:gd name="T7" fmla="*/ 351 h 373"/>
              <a:gd name="T8" fmla="*/ 798 w 854"/>
              <a:gd name="T9" fmla="*/ 373 h 373"/>
              <a:gd name="T10" fmla="*/ 854 w 854"/>
              <a:gd name="T11" fmla="*/ 373 h 373"/>
            </a:gdLst>
            <a:ahLst/>
            <a:cxnLst>
              <a:cxn ang="0">
                <a:pos x="T0" y="T1"/>
              </a:cxn>
              <a:cxn ang="0">
                <a:pos x="T2" y="T3"/>
              </a:cxn>
              <a:cxn ang="0">
                <a:pos x="T4" y="T5"/>
              </a:cxn>
              <a:cxn ang="0">
                <a:pos x="T6" y="T7"/>
              </a:cxn>
              <a:cxn ang="0">
                <a:pos x="T8" y="T9"/>
              </a:cxn>
              <a:cxn ang="0">
                <a:pos x="T10" y="T11"/>
              </a:cxn>
            </a:cxnLst>
            <a:rect l="0" t="0" r="r" b="b"/>
            <a:pathLst>
              <a:path w="854" h="373">
                <a:moveTo>
                  <a:pt x="0" y="0"/>
                </a:moveTo>
                <a:cubicBezTo>
                  <a:pt x="372" y="0"/>
                  <a:pt x="372" y="0"/>
                  <a:pt x="372" y="0"/>
                </a:cubicBezTo>
                <a:cubicBezTo>
                  <a:pt x="392" y="0"/>
                  <a:pt x="411" y="9"/>
                  <a:pt x="425" y="23"/>
                </a:cubicBezTo>
                <a:cubicBezTo>
                  <a:pt x="745" y="351"/>
                  <a:pt x="745" y="351"/>
                  <a:pt x="745" y="351"/>
                </a:cubicBezTo>
                <a:cubicBezTo>
                  <a:pt x="759" y="365"/>
                  <a:pt x="778" y="373"/>
                  <a:pt x="798" y="373"/>
                </a:cubicBezTo>
                <a:cubicBezTo>
                  <a:pt x="854" y="373"/>
                  <a:pt x="854" y="373"/>
                  <a:pt x="854" y="373"/>
                </a:cubicBezTo>
              </a:path>
            </a:pathLst>
          </a:custGeom>
          <a:noFill/>
          <a:ln w="38100" cap="rnd">
            <a:gradFill flip="none" rotWithShape="1">
              <a:gsLst>
                <a:gs pos="0">
                  <a:schemeClr val="bg2">
                    <a:lumMod val="95000"/>
                  </a:schemeClr>
                </a:gs>
                <a:gs pos="100000">
                  <a:schemeClr val="bg2">
                    <a:lumMod val="8500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nvGrpSpPr>
          <p:cNvPr id="2" name="Group 1">
            <a:extLst>
              <a:ext uri="{FF2B5EF4-FFF2-40B4-BE49-F238E27FC236}">
                <a16:creationId xmlns:a16="http://schemas.microsoft.com/office/drawing/2014/main" id="{3D33F216-64AD-4AC1-BDC0-C6D39F3A208B}"/>
              </a:ext>
            </a:extLst>
          </p:cNvPr>
          <p:cNvGrpSpPr/>
          <p:nvPr/>
        </p:nvGrpSpPr>
        <p:grpSpPr>
          <a:xfrm>
            <a:off x="5780427" y="1660525"/>
            <a:ext cx="464799" cy="561721"/>
            <a:chOff x="5780427" y="1660525"/>
            <a:chExt cx="464799" cy="561721"/>
          </a:xfrm>
        </p:grpSpPr>
        <p:sp>
          <p:nvSpPr>
            <p:cNvPr id="12" name="Freeform 11">
              <a:extLst>
                <a:ext uri="{FF2B5EF4-FFF2-40B4-BE49-F238E27FC236}">
                  <a16:creationId xmlns:a16="http://schemas.microsoft.com/office/drawing/2014/main" id="{A1015B3B-FAF5-47BA-9FFC-A6EEB2E3FA88}"/>
                </a:ext>
              </a:extLst>
            </p:cNvPr>
            <p:cNvSpPr>
              <a:spLocks/>
            </p:cNvSpPr>
            <p:nvPr/>
          </p:nvSpPr>
          <p:spPr bwMode="auto">
            <a:xfrm>
              <a:off x="6103938" y="1660525"/>
              <a:ext cx="141288" cy="141288"/>
            </a:xfrm>
            <a:custGeom>
              <a:avLst/>
              <a:gdLst>
                <a:gd name="T0" fmla="*/ 22 w 37"/>
                <a:gd name="T1" fmla="*/ 34 h 37"/>
                <a:gd name="T2" fmla="*/ 3 w 37"/>
                <a:gd name="T3" fmla="*/ 15 h 37"/>
                <a:gd name="T4" fmla="*/ 14 w 37"/>
                <a:gd name="T5" fmla="*/ 4 h 37"/>
                <a:gd name="T6" fmla="*/ 34 w 37"/>
                <a:gd name="T7" fmla="*/ 23 h 37"/>
                <a:gd name="T8" fmla="*/ 22 w 37"/>
                <a:gd name="T9" fmla="*/ 34 h 37"/>
              </a:gdLst>
              <a:ahLst/>
              <a:cxnLst>
                <a:cxn ang="0">
                  <a:pos x="T0" y="T1"/>
                </a:cxn>
                <a:cxn ang="0">
                  <a:pos x="T2" y="T3"/>
                </a:cxn>
                <a:cxn ang="0">
                  <a:pos x="T4" y="T5"/>
                </a:cxn>
                <a:cxn ang="0">
                  <a:pos x="T6" y="T7"/>
                </a:cxn>
                <a:cxn ang="0">
                  <a:pos x="T8" y="T9"/>
                </a:cxn>
              </a:cxnLst>
              <a:rect l="0" t="0" r="r" b="b"/>
              <a:pathLst>
                <a:path w="37" h="37">
                  <a:moveTo>
                    <a:pt x="22" y="34"/>
                  </a:moveTo>
                  <a:cubicBezTo>
                    <a:pt x="10" y="37"/>
                    <a:pt x="0" y="27"/>
                    <a:pt x="3" y="15"/>
                  </a:cubicBezTo>
                  <a:cubicBezTo>
                    <a:pt x="4" y="9"/>
                    <a:pt x="9" y="5"/>
                    <a:pt x="14" y="4"/>
                  </a:cubicBezTo>
                  <a:cubicBezTo>
                    <a:pt x="26" y="0"/>
                    <a:pt x="37" y="11"/>
                    <a:pt x="34" y="23"/>
                  </a:cubicBezTo>
                  <a:cubicBezTo>
                    <a:pt x="32" y="29"/>
                    <a:pt x="28" y="33"/>
                    <a:pt x="22" y="3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1" name="Freeform 17">
              <a:extLst>
                <a:ext uri="{FF2B5EF4-FFF2-40B4-BE49-F238E27FC236}">
                  <a16:creationId xmlns:a16="http://schemas.microsoft.com/office/drawing/2014/main" id="{4EA521B1-A4C2-4D98-8243-5911B29BEE9D}"/>
                </a:ext>
              </a:extLst>
            </p:cNvPr>
            <p:cNvSpPr>
              <a:spLocks/>
            </p:cNvSpPr>
            <p:nvPr/>
          </p:nvSpPr>
          <p:spPr bwMode="auto">
            <a:xfrm>
              <a:off x="5780427" y="1781949"/>
              <a:ext cx="359751" cy="440297"/>
            </a:xfrm>
            <a:custGeom>
              <a:avLst/>
              <a:gdLst>
                <a:gd name="T0" fmla="*/ 827 w 827"/>
                <a:gd name="T1" fmla="*/ 0 h 317"/>
                <a:gd name="T2" fmla="*/ 541 w 827"/>
                <a:gd name="T3" fmla="*/ 0 h 317"/>
                <a:gd name="T4" fmla="*/ 484 w 827"/>
                <a:gd name="T5" fmla="*/ 27 h 317"/>
                <a:gd name="T6" fmla="*/ 268 w 827"/>
                <a:gd name="T7" fmla="*/ 290 h 317"/>
                <a:gd name="T8" fmla="*/ 210 w 827"/>
                <a:gd name="T9" fmla="*/ 317 h 317"/>
                <a:gd name="T10" fmla="*/ 0 w 827"/>
                <a:gd name="T11" fmla="*/ 317 h 317"/>
                <a:gd name="connsiteX0" fmla="*/ 7461 w 7461"/>
                <a:gd name="connsiteY0" fmla="*/ 0 h 10000"/>
                <a:gd name="connsiteX1" fmla="*/ 4003 w 7461"/>
                <a:gd name="connsiteY1" fmla="*/ 0 h 10000"/>
                <a:gd name="connsiteX2" fmla="*/ 3313 w 7461"/>
                <a:gd name="connsiteY2" fmla="*/ 852 h 10000"/>
                <a:gd name="connsiteX3" fmla="*/ 702 w 7461"/>
                <a:gd name="connsiteY3" fmla="*/ 9148 h 10000"/>
                <a:gd name="connsiteX4" fmla="*/ 0 w 7461"/>
                <a:gd name="connsiteY4" fmla="*/ 10000 h 10000"/>
                <a:gd name="connsiteX0" fmla="*/ 9059 w 9059"/>
                <a:gd name="connsiteY0" fmla="*/ 0 h 9148"/>
                <a:gd name="connsiteX1" fmla="*/ 4424 w 9059"/>
                <a:gd name="connsiteY1" fmla="*/ 0 h 9148"/>
                <a:gd name="connsiteX2" fmla="*/ 3499 w 9059"/>
                <a:gd name="connsiteY2" fmla="*/ 852 h 9148"/>
                <a:gd name="connsiteX3" fmla="*/ 0 w 9059"/>
                <a:gd name="connsiteY3" fmla="*/ 9148 h 9148"/>
                <a:gd name="connsiteX0" fmla="*/ 10000 w 10000"/>
                <a:gd name="connsiteY0" fmla="*/ 0 h 10000"/>
                <a:gd name="connsiteX1" fmla="*/ 3862 w 10000"/>
                <a:gd name="connsiteY1" fmla="*/ 931 h 10000"/>
                <a:gd name="connsiteX2" fmla="*/ 0 w 10000"/>
                <a:gd name="connsiteY2" fmla="*/ 10000 h 10000"/>
                <a:gd name="connsiteX0" fmla="*/ 3862 w 3862"/>
                <a:gd name="connsiteY0" fmla="*/ 0 h 9069"/>
                <a:gd name="connsiteX1" fmla="*/ 0 w 3862"/>
                <a:gd name="connsiteY1" fmla="*/ 9069 h 9069"/>
                <a:gd name="connsiteX0" fmla="*/ 4378 w 4378"/>
                <a:gd name="connsiteY0" fmla="*/ 0 h 4393"/>
                <a:gd name="connsiteX1" fmla="*/ 0 w 4378"/>
                <a:gd name="connsiteY1" fmla="*/ 4393 h 4393"/>
              </a:gdLst>
              <a:ahLst/>
              <a:cxnLst>
                <a:cxn ang="0">
                  <a:pos x="connsiteX0" y="connsiteY0"/>
                </a:cxn>
                <a:cxn ang="0">
                  <a:pos x="connsiteX1" y="connsiteY1"/>
                </a:cxn>
              </a:cxnLst>
              <a:rect l="l" t="t" r="r" b="b"/>
              <a:pathLst>
                <a:path w="4378" h="4393">
                  <a:moveTo>
                    <a:pt x="4378" y="0"/>
                  </a:moveTo>
                  <a:lnTo>
                    <a:pt x="0" y="4393"/>
                  </a:lnTo>
                </a:path>
              </a:pathLst>
            </a:custGeom>
            <a:noFill/>
            <a:ln w="38100" cap="rnd">
              <a:gradFill flip="none" rotWithShape="1">
                <a:gsLst>
                  <a:gs pos="100000">
                    <a:schemeClr val="accent3"/>
                  </a:gs>
                  <a:gs pos="32000">
                    <a:schemeClr val="accent3">
                      <a:alpha val="0"/>
                    </a:schemeClr>
                  </a:gs>
                </a:gsLst>
                <a:lin ang="189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B85B7207-D39B-47A7-869A-757CB56BFBC3}"/>
              </a:ext>
            </a:extLst>
          </p:cNvPr>
          <p:cNvGrpSpPr/>
          <p:nvPr/>
        </p:nvGrpSpPr>
        <p:grpSpPr>
          <a:xfrm>
            <a:off x="7221539" y="2236788"/>
            <a:ext cx="522287" cy="122238"/>
            <a:chOff x="7221539" y="2236788"/>
            <a:chExt cx="522287" cy="122238"/>
          </a:xfrm>
        </p:grpSpPr>
        <p:sp>
          <p:nvSpPr>
            <p:cNvPr id="13" name="Oval 12">
              <a:extLst>
                <a:ext uri="{FF2B5EF4-FFF2-40B4-BE49-F238E27FC236}">
                  <a16:creationId xmlns:a16="http://schemas.microsoft.com/office/drawing/2014/main" id="{6DAD2A80-B3E1-4F90-8588-0BF9872101D4}"/>
                </a:ext>
              </a:extLst>
            </p:cNvPr>
            <p:cNvSpPr>
              <a:spLocks noChangeArrowheads="1"/>
            </p:cNvSpPr>
            <p:nvPr/>
          </p:nvSpPr>
          <p:spPr bwMode="auto">
            <a:xfrm>
              <a:off x="7621588" y="2236788"/>
              <a:ext cx="122238" cy="122238"/>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2" name="Line 17">
              <a:extLst>
                <a:ext uri="{FF2B5EF4-FFF2-40B4-BE49-F238E27FC236}">
                  <a16:creationId xmlns:a16="http://schemas.microsoft.com/office/drawing/2014/main" id="{7ED52429-8A10-4F8E-B652-B14B364B079F}"/>
                </a:ext>
              </a:extLst>
            </p:cNvPr>
            <p:cNvSpPr>
              <a:spLocks noChangeShapeType="1"/>
            </p:cNvSpPr>
            <p:nvPr/>
          </p:nvSpPr>
          <p:spPr bwMode="auto">
            <a:xfrm flipH="1">
              <a:off x="7221539" y="2301082"/>
              <a:ext cx="400050" cy="0"/>
            </a:xfrm>
            <a:prstGeom prst="line">
              <a:avLst/>
            </a:prstGeom>
            <a:noFill/>
            <a:ln w="38100" cap="rnd">
              <a:gradFill flip="none" rotWithShape="1">
                <a:gsLst>
                  <a:gs pos="0">
                    <a:schemeClr val="accent2"/>
                  </a:gs>
                  <a:gs pos="100000">
                    <a:schemeClr val="accent2">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1608F5F0-C893-40BB-AB9C-ECD394C287BA}"/>
              </a:ext>
            </a:extLst>
          </p:cNvPr>
          <p:cNvGrpSpPr/>
          <p:nvPr/>
        </p:nvGrpSpPr>
        <p:grpSpPr>
          <a:xfrm>
            <a:off x="5780427" y="3379788"/>
            <a:ext cx="527050" cy="122238"/>
            <a:chOff x="6904038" y="3379788"/>
            <a:chExt cx="527050" cy="122238"/>
          </a:xfrm>
        </p:grpSpPr>
        <p:sp>
          <p:nvSpPr>
            <p:cNvPr id="14" name="Oval 13">
              <a:extLst>
                <a:ext uri="{FF2B5EF4-FFF2-40B4-BE49-F238E27FC236}">
                  <a16:creationId xmlns:a16="http://schemas.microsoft.com/office/drawing/2014/main" id="{F8EF32B0-1DDD-4A07-AD24-BAAF5A42689F}"/>
                </a:ext>
              </a:extLst>
            </p:cNvPr>
            <p:cNvSpPr>
              <a:spLocks noChangeArrowheads="1"/>
            </p:cNvSpPr>
            <p:nvPr/>
          </p:nvSpPr>
          <p:spPr bwMode="auto">
            <a:xfrm>
              <a:off x="7310438" y="3379788"/>
              <a:ext cx="120650" cy="122238"/>
            </a:xfrm>
            <a:prstGeom prst="ellipse">
              <a:avLst/>
            </a:pr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3" name="Line 17">
              <a:extLst>
                <a:ext uri="{FF2B5EF4-FFF2-40B4-BE49-F238E27FC236}">
                  <a16:creationId xmlns:a16="http://schemas.microsoft.com/office/drawing/2014/main" id="{D56065D5-D21C-4687-B7A5-7F1B492CF96E}"/>
                </a:ext>
              </a:extLst>
            </p:cNvPr>
            <p:cNvSpPr>
              <a:spLocks noChangeShapeType="1"/>
            </p:cNvSpPr>
            <p:nvPr/>
          </p:nvSpPr>
          <p:spPr bwMode="auto">
            <a:xfrm flipH="1">
              <a:off x="6904038" y="3440113"/>
              <a:ext cx="400050" cy="0"/>
            </a:xfrm>
            <a:prstGeom prst="line">
              <a:avLst/>
            </a:prstGeom>
            <a:noFill/>
            <a:ln w="38100" cap="rnd">
              <a:gradFill flip="none" rotWithShape="1">
                <a:gsLst>
                  <a:gs pos="0">
                    <a:schemeClr val="accent4"/>
                  </a:gs>
                  <a:gs pos="100000">
                    <a:schemeClr val="accent4">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9B5B10E0-6742-4544-BF66-62BC83F07E59}"/>
              </a:ext>
            </a:extLst>
          </p:cNvPr>
          <p:cNvGrpSpPr/>
          <p:nvPr/>
        </p:nvGrpSpPr>
        <p:grpSpPr>
          <a:xfrm>
            <a:off x="7239794" y="3910806"/>
            <a:ext cx="459581" cy="386557"/>
            <a:chOff x="7747794" y="4345781"/>
            <a:chExt cx="459581" cy="386557"/>
          </a:xfrm>
        </p:grpSpPr>
        <p:sp>
          <p:nvSpPr>
            <p:cNvPr id="15" name="Oval 14">
              <a:extLst>
                <a:ext uri="{FF2B5EF4-FFF2-40B4-BE49-F238E27FC236}">
                  <a16:creationId xmlns:a16="http://schemas.microsoft.com/office/drawing/2014/main" id="{271B24E6-C095-4389-A219-9A428CE8B0BC}"/>
                </a:ext>
              </a:extLst>
            </p:cNvPr>
            <p:cNvSpPr>
              <a:spLocks noChangeArrowheads="1"/>
            </p:cNvSpPr>
            <p:nvPr/>
          </p:nvSpPr>
          <p:spPr bwMode="auto">
            <a:xfrm>
              <a:off x="8089900" y="4610100"/>
              <a:ext cx="117475" cy="122238"/>
            </a:xfrm>
            <a:prstGeom prst="ellipse">
              <a:avLst/>
            </a:pr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Line 17">
              <a:extLst>
                <a:ext uri="{FF2B5EF4-FFF2-40B4-BE49-F238E27FC236}">
                  <a16:creationId xmlns:a16="http://schemas.microsoft.com/office/drawing/2014/main" id="{61C9026C-804B-4BDF-8808-7F074496E8F4}"/>
                </a:ext>
              </a:extLst>
            </p:cNvPr>
            <p:cNvSpPr>
              <a:spLocks noChangeShapeType="1"/>
            </p:cNvSpPr>
            <p:nvPr/>
          </p:nvSpPr>
          <p:spPr bwMode="auto">
            <a:xfrm flipH="1" flipV="1">
              <a:off x="7747794" y="4345781"/>
              <a:ext cx="354012" cy="292893"/>
            </a:xfrm>
            <a:prstGeom prst="line">
              <a:avLst/>
            </a:prstGeom>
            <a:noFill/>
            <a:ln w="38100" cap="rnd">
              <a:gradFill flip="none" rotWithShape="1">
                <a:gsLst>
                  <a:gs pos="0">
                    <a:schemeClr val="accent5"/>
                  </a:gs>
                  <a:gs pos="100000">
                    <a:schemeClr val="accent5">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grpSp>
        <p:nvGrpSpPr>
          <p:cNvPr id="6" name="Group 5">
            <a:extLst>
              <a:ext uri="{FF2B5EF4-FFF2-40B4-BE49-F238E27FC236}">
                <a16:creationId xmlns:a16="http://schemas.microsoft.com/office/drawing/2014/main" id="{AB029E38-7C60-4301-9A1C-7061B7EE70BC}"/>
              </a:ext>
            </a:extLst>
          </p:cNvPr>
          <p:cNvGrpSpPr/>
          <p:nvPr/>
        </p:nvGrpSpPr>
        <p:grpSpPr>
          <a:xfrm>
            <a:off x="6204744" y="4427537"/>
            <a:ext cx="390525" cy="402431"/>
            <a:chOff x="6512719" y="4732337"/>
            <a:chExt cx="390525" cy="402431"/>
          </a:xfrm>
        </p:grpSpPr>
        <p:sp>
          <p:nvSpPr>
            <p:cNvPr id="16" name="Oval 15">
              <a:extLst>
                <a:ext uri="{FF2B5EF4-FFF2-40B4-BE49-F238E27FC236}">
                  <a16:creationId xmlns:a16="http://schemas.microsoft.com/office/drawing/2014/main" id="{1ED09AD6-C937-4B0B-9F50-905331F053F5}"/>
                </a:ext>
              </a:extLst>
            </p:cNvPr>
            <p:cNvSpPr>
              <a:spLocks noChangeArrowheads="1"/>
            </p:cNvSpPr>
            <p:nvPr/>
          </p:nvSpPr>
          <p:spPr bwMode="auto">
            <a:xfrm>
              <a:off x="6785769" y="5014118"/>
              <a:ext cx="117475" cy="120650"/>
            </a:xfrm>
            <a:prstGeom prst="ellipse">
              <a:avLst/>
            </a:pr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5" name="Line 17">
              <a:extLst>
                <a:ext uri="{FF2B5EF4-FFF2-40B4-BE49-F238E27FC236}">
                  <a16:creationId xmlns:a16="http://schemas.microsoft.com/office/drawing/2014/main" id="{087DA5D2-F58D-4051-9324-BF63513DB56E}"/>
                </a:ext>
              </a:extLst>
            </p:cNvPr>
            <p:cNvSpPr>
              <a:spLocks noChangeShapeType="1"/>
            </p:cNvSpPr>
            <p:nvPr/>
          </p:nvSpPr>
          <p:spPr bwMode="auto">
            <a:xfrm flipH="1" flipV="1">
              <a:off x="6512719" y="4732337"/>
              <a:ext cx="311943" cy="322262"/>
            </a:xfrm>
            <a:prstGeom prst="line">
              <a:avLst/>
            </a:prstGeom>
            <a:noFill/>
            <a:ln w="38100" cap="rnd">
              <a:gradFill flip="none" rotWithShape="1">
                <a:gsLst>
                  <a:gs pos="0">
                    <a:schemeClr val="accent6"/>
                  </a:gs>
                  <a:gs pos="100000">
                    <a:schemeClr val="accent6">
                      <a:alpha val="0"/>
                    </a:schemeClr>
                  </a:gs>
                </a:gsLst>
                <a:lin ang="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grpSp>
      <p:sp>
        <p:nvSpPr>
          <p:cNvPr id="7" name="Oval 6">
            <a:extLst>
              <a:ext uri="{FF2B5EF4-FFF2-40B4-BE49-F238E27FC236}">
                <a16:creationId xmlns:a16="http://schemas.microsoft.com/office/drawing/2014/main" id="{36292BE8-7F47-47E1-AE30-50EFC1D440B0}"/>
              </a:ext>
            </a:extLst>
          </p:cNvPr>
          <p:cNvSpPr>
            <a:spLocks noChangeArrowheads="1"/>
          </p:cNvSpPr>
          <p:nvPr/>
        </p:nvSpPr>
        <p:spPr bwMode="auto">
          <a:xfrm>
            <a:off x="7626350" y="933450"/>
            <a:ext cx="1008063" cy="1006475"/>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Oval 7">
            <a:extLst>
              <a:ext uri="{FF2B5EF4-FFF2-40B4-BE49-F238E27FC236}">
                <a16:creationId xmlns:a16="http://schemas.microsoft.com/office/drawing/2014/main" id="{988D366E-CFFB-43F2-99F9-12F260071CE1}"/>
              </a:ext>
            </a:extLst>
          </p:cNvPr>
          <p:cNvSpPr>
            <a:spLocks noChangeArrowheads="1"/>
          </p:cNvSpPr>
          <p:nvPr/>
        </p:nvSpPr>
        <p:spPr bwMode="auto">
          <a:xfrm>
            <a:off x="9590088" y="1793875"/>
            <a:ext cx="1003300" cy="1006475"/>
          </a:xfrm>
          <a:prstGeom prst="ellipse">
            <a:avLst/>
          </a:pr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Oval 8">
            <a:extLst>
              <a:ext uri="{FF2B5EF4-FFF2-40B4-BE49-F238E27FC236}">
                <a16:creationId xmlns:a16="http://schemas.microsoft.com/office/drawing/2014/main" id="{F4C14A1B-2AAA-49D7-95F0-323706DA0658}"/>
              </a:ext>
            </a:extLst>
          </p:cNvPr>
          <p:cNvSpPr>
            <a:spLocks noChangeArrowheads="1"/>
          </p:cNvSpPr>
          <p:nvPr/>
        </p:nvSpPr>
        <p:spPr bwMode="auto">
          <a:xfrm>
            <a:off x="9426575" y="4168775"/>
            <a:ext cx="1003300" cy="1004888"/>
          </a:xfrm>
          <a:prstGeom prst="ellipse">
            <a:avLst/>
          </a:prstGeom>
          <a:solidFill>
            <a:schemeClr val="accent5"/>
          </a:solidFill>
          <a:ln>
            <a:noFill/>
          </a:ln>
          <a:effectLst>
            <a:outerShdw blurRad="330200" dist="127000" dir="2400000" sx="94000" sy="94000" algn="ctr" rotWithShape="0">
              <a:schemeClr val="accent5">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0" name="Oval 9">
            <a:extLst>
              <a:ext uri="{FF2B5EF4-FFF2-40B4-BE49-F238E27FC236}">
                <a16:creationId xmlns:a16="http://schemas.microsoft.com/office/drawing/2014/main" id="{3CF3B1E4-7347-4EB8-A7DD-2B54D9879B18}"/>
              </a:ext>
            </a:extLst>
          </p:cNvPr>
          <p:cNvSpPr>
            <a:spLocks noChangeArrowheads="1"/>
          </p:cNvSpPr>
          <p:nvPr/>
        </p:nvSpPr>
        <p:spPr bwMode="auto">
          <a:xfrm>
            <a:off x="8188325" y="2936875"/>
            <a:ext cx="1004888" cy="1006475"/>
          </a:xfrm>
          <a:prstGeom prst="ellipse">
            <a:avLst/>
          </a:pr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Oval 10">
            <a:extLst>
              <a:ext uri="{FF2B5EF4-FFF2-40B4-BE49-F238E27FC236}">
                <a16:creationId xmlns:a16="http://schemas.microsoft.com/office/drawing/2014/main" id="{DF480483-13EA-42D1-8E41-EEACF227F7B9}"/>
              </a:ext>
            </a:extLst>
          </p:cNvPr>
          <p:cNvSpPr>
            <a:spLocks noChangeArrowheads="1"/>
          </p:cNvSpPr>
          <p:nvPr/>
        </p:nvSpPr>
        <p:spPr bwMode="auto">
          <a:xfrm>
            <a:off x="7724775" y="5154613"/>
            <a:ext cx="1004888" cy="1006475"/>
          </a:xfrm>
          <a:prstGeom prst="ellipse">
            <a:avLst/>
          </a:pr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4" name="Freeform 23">
            <a:extLst>
              <a:ext uri="{FF2B5EF4-FFF2-40B4-BE49-F238E27FC236}">
                <a16:creationId xmlns:a16="http://schemas.microsoft.com/office/drawing/2014/main" id="{4FE78298-001D-41B2-91F2-ABF8DEC676A0}"/>
              </a:ext>
            </a:extLst>
          </p:cNvPr>
          <p:cNvSpPr>
            <a:spLocks noEditPoints="1"/>
          </p:cNvSpPr>
          <p:nvPr/>
        </p:nvSpPr>
        <p:spPr bwMode="auto">
          <a:xfrm>
            <a:off x="9996488" y="2160588"/>
            <a:ext cx="190500" cy="274638"/>
          </a:xfrm>
          <a:custGeom>
            <a:avLst/>
            <a:gdLst>
              <a:gd name="T0" fmla="*/ 23 w 50"/>
              <a:gd name="T1" fmla="*/ 35 h 72"/>
              <a:gd name="T2" fmla="*/ 27 w 50"/>
              <a:gd name="T3" fmla="*/ 35 h 72"/>
              <a:gd name="T4" fmla="*/ 27 w 50"/>
              <a:gd name="T5" fmla="*/ 57 h 72"/>
              <a:gd name="T6" fmla="*/ 23 w 50"/>
              <a:gd name="T7" fmla="*/ 57 h 72"/>
              <a:gd name="T8" fmla="*/ 23 w 50"/>
              <a:gd name="T9" fmla="*/ 35 h 72"/>
              <a:gd name="T10" fmla="*/ 25 w 50"/>
              <a:gd name="T11" fmla="*/ 0 h 72"/>
              <a:gd name="T12" fmla="*/ 0 w 50"/>
              <a:gd name="T13" fmla="*/ 25 h 72"/>
              <a:gd name="T14" fmla="*/ 5 w 50"/>
              <a:gd name="T15" fmla="*/ 40 h 72"/>
              <a:gd name="T16" fmla="*/ 11 w 50"/>
              <a:gd name="T17" fmla="*/ 52 h 72"/>
              <a:gd name="T18" fmla="*/ 16 w 50"/>
              <a:gd name="T19" fmla="*/ 57 h 72"/>
              <a:gd name="T20" fmla="*/ 19 w 50"/>
              <a:gd name="T21" fmla="*/ 57 h 72"/>
              <a:gd name="T22" fmla="*/ 19 w 50"/>
              <a:gd name="T23" fmla="*/ 35 h 72"/>
              <a:gd name="T24" fmla="*/ 15 w 50"/>
              <a:gd name="T25" fmla="*/ 35 h 72"/>
              <a:gd name="T26" fmla="*/ 8 w 50"/>
              <a:gd name="T27" fmla="*/ 28 h 72"/>
              <a:gd name="T28" fmla="*/ 15 w 50"/>
              <a:gd name="T29" fmla="*/ 21 h 72"/>
              <a:gd name="T30" fmla="*/ 22 w 50"/>
              <a:gd name="T31" fmla="*/ 28 h 72"/>
              <a:gd name="T32" fmla="*/ 21 w 50"/>
              <a:gd name="T33" fmla="*/ 31 h 72"/>
              <a:gd name="T34" fmla="*/ 28 w 50"/>
              <a:gd name="T35" fmla="*/ 31 h 72"/>
              <a:gd name="T36" fmla="*/ 27 w 50"/>
              <a:gd name="T37" fmla="*/ 28 h 72"/>
              <a:gd name="T38" fmla="*/ 35 w 50"/>
              <a:gd name="T39" fmla="*/ 21 h 72"/>
              <a:gd name="T40" fmla="*/ 42 w 50"/>
              <a:gd name="T41" fmla="*/ 28 h 72"/>
              <a:gd name="T42" fmla="*/ 35 w 50"/>
              <a:gd name="T43" fmla="*/ 35 h 72"/>
              <a:gd name="T44" fmla="*/ 31 w 50"/>
              <a:gd name="T45" fmla="*/ 35 h 72"/>
              <a:gd name="T46" fmla="*/ 31 w 50"/>
              <a:gd name="T47" fmla="*/ 57 h 72"/>
              <a:gd name="T48" fmla="*/ 34 w 50"/>
              <a:gd name="T49" fmla="*/ 57 h 72"/>
              <a:gd name="T50" fmla="*/ 39 w 50"/>
              <a:gd name="T51" fmla="*/ 52 h 72"/>
              <a:gd name="T52" fmla="*/ 45 w 50"/>
              <a:gd name="T53" fmla="*/ 40 h 72"/>
              <a:gd name="T54" fmla="*/ 50 w 50"/>
              <a:gd name="T55" fmla="*/ 25 h 72"/>
              <a:gd name="T56" fmla="*/ 25 w 50"/>
              <a:gd name="T57" fmla="*/ 0 h 72"/>
              <a:gd name="T58" fmla="*/ 12 w 50"/>
              <a:gd name="T59" fmla="*/ 28 h 72"/>
              <a:gd name="T60" fmla="*/ 15 w 50"/>
              <a:gd name="T61" fmla="*/ 31 h 72"/>
              <a:gd name="T62" fmla="*/ 18 w 50"/>
              <a:gd name="T63" fmla="*/ 28 h 72"/>
              <a:gd name="T64" fmla="*/ 15 w 50"/>
              <a:gd name="T65" fmla="*/ 25 h 72"/>
              <a:gd name="T66" fmla="*/ 12 w 50"/>
              <a:gd name="T67" fmla="*/ 28 h 72"/>
              <a:gd name="T68" fmla="*/ 38 w 50"/>
              <a:gd name="T69" fmla="*/ 28 h 72"/>
              <a:gd name="T70" fmla="*/ 35 w 50"/>
              <a:gd name="T71" fmla="*/ 25 h 72"/>
              <a:gd name="T72" fmla="*/ 31 w 50"/>
              <a:gd name="T73" fmla="*/ 28 h 72"/>
              <a:gd name="T74" fmla="*/ 35 w 50"/>
              <a:gd name="T75" fmla="*/ 31 h 72"/>
              <a:gd name="T76" fmla="*/ 38 w 50"/>
              <a:gd name="T77" fmla="*/ 28 h 72"/>
              <a:gd name="T78" fmla="*/ 37 w 50"/>
              <a:gd name="T79" fmla="*/ 63 h 72"/>
              <a:gd name="T80" fmla="*/ 35 w 50"/>
              <a:gd name="T81" fmla="*/ 61 h 72"/>
              <a:gd name="T82" fmla="*/ 15 w 50"/>
              <a:gd name="T83" fmla="*/ 61 h 72"/>
              <a:gd name="T84" fmla="*/ 13 w 50"/>
              <a:gd name="T85" fmla="*/ 63 h 72"/>
              <a:gd name="T86" fmla="*/ 15 w 50"/>
              <a:gd name="T87" fmla="*/ 65 h 72"/>
              <a:gd name="T88" fmla="*/ 35 w 50"/>
              <a:gd name="T89" fmla="*/ 65 h 72"/>
              <a:gd name="T90" fmla="*/ 37 w 50"/>
              <a:gd name="T91" fmla="*/ 63 h 72"/>
              <a:gd name="T92" fmla="*/ 34 w 50"/>
              <a:gd name="T93" fmla="*/ 70 h 72"/>
              <a:gd name="T94" fmla="*/ 32 w 50"/>
              <a:gd name="T95" fmla="*/ 68 h 72"/>
              <a:gd name="T96" fmla="*/ 18 w 50"/>
              <a:gd name="T97" fmla="*/ 68 h 72"/>
              <a:gd name="T98" fmla="*/ 16 w 50"/>
              <a:gd name="T99" fmla="*/ 70 h 72"/>
              <a:gd name="T100" fmla="*/ 18 w 50"/>
              <a:gd name="T101" fmla="*/ 72 h 72"/>
              <a:gd name="T102" fmla="*/ 32 w 50"/>
              <a:gd name="T103" fmla="*/ 72 h 72"/>
              <a:gd name="T104" fmla="*/ 34 w 50"/>
              <a:gd name="T105" fmla="*/ 7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0" h="72">
                <a:moveTo>
                  <a:pt x="23" y="35"/>
                </a:moveTo>
                <a:cubicBezTo>
                  <a:pt x="27" y="35"/>
                  <a:pt x="27" y="35"/>
                  <a:pt x="27" y="35"/>
                </a:cubicBezTo>
                <a:cubicBezTo>
                  <a:pt x="27" y="57"/>
                  <a:pt x="27" y="57"/>
                  <a:pt x="27" y="57"/>
                </a:cubicBezTo>
                <a:cubicBezTo>
                  <a:pt x="23" y="57"/>
                  <a:pt x="23" y="57"/>
                  <a:pt x="23" y="57"/>
                </a:cubicBezTo>
                <a:lnTo>
                  <a:pt x="23" y="35"/>
                </a:lnTo>
                <a:close/>
                <a:moveTo>
                  <a:pt x="25" y="0"/>
                </a:moveTo>
                <a:cubicBezTo>
                  <a:pt x="11" y="0"/>
                  <a:pt x="0" y="11"/>
                  <a:pt x="0" y="25"/>
                </a:cubicBezTo>
                <a:cubicBezTo>
                  <a:pt x="0" y="31"/>
                  <a:pt x="2" y="36"/>
                  <a:pt x="5" y="40"/>
                </a:cubicBezTo>
                <a:cubicBezTo>
                  <a:pt x="10" y="46"/>
                  <a:pt x="11" y="49"/>
                  <a:pt x="11" y="52"/>
                </a:cubicBezTo>
                <a:cubicBezTo>
                  <a:pt x="11" y="55"/>
                  <a:pt x="13" y="57"/>
                  <a:pt x="16" y="57"/>
                </a:cubicBezTo>
                <a:cubicBezTo>
                  <a:pt x="19" y="57"/>
                  <a:pt x="19" y="57"/>
                  <a:pt x="19" y="57"/>
                </a:cubicBezTo>
                <a:cubicBezTo>
                  <a:pt x="19" y="35"/>
                  <a:pt x="19" y="35"/>
                  <a:pt x="19" y="35"/>
                </a:cubicBezTo>
                <a:cubicBezTo>
                  <a:pt x="15" y="35"/>
                  <a:pt x="15" y="35"/>
                  <a:pt x="15" y="35"/>
                </a:cubicBezTo>
                <a:cubicBezTo>
                  <a:pt x="11" y="35"/>
                  <a:pt x="8" y="32"/>
                  <a:pt x="8" y="28"/>
                </a:cubicBezTo>
                <a:cubicBezTo>
                  <a:pt x="8" y="24"/>
                  <a:pt x="11" y="21"/>
                  <a:pt x="15" y="21"/>
                </a:cubicBezTo>
                <a:cubicBezTo>
                  <a:pt x="19" y="21"/>
                  <a:pt x="22" y="24"/>
                  <a:pt x="22" y="28"/>
                </a:cubicBezTo>
                <a:cubicBezTo>
                  <a:pt x="22" y="29"/>
                  <a:pt x="22" y="30"/>
                  <a:pt x="21" y="31"/>
                </a:cubicBezTo>
                <a:cubicBezTo>
                  <a:pt x="28" y="31"/>
                  <a:pt x="28" y="31"/>
                  <a:pt x="28" y="31"/>
                </a:cubicBezTo>
                <a:cubicBezTo>
                  <a:pt x="28" y="30"/>
                  <a:pt x="27" y="29"/>
                  <a:pt x="27" y="28"/>
                </a:cubicBezTo>
                <a:cubicBezTo>
                  <a:pt x="27" y="24"/>
                  <a:pt x="31" y="21"/>
                  <a:pt x="35" y="21"/>
                </a:cubicBezTo>
                <a:cubicBezTo>
                  <a:pt x="39" y="21"/>
                  <a:pt x="42" y="24"/>
                  <a:pt x="42" y="28"/>
                </a:cubicBezTo>
                <a:cubicBezTo>
                  <a:pt x="42" y="32"/>
                  <a:pt x="39" y="35"/>
                  <a:pt x="35" y="35"/>
                </a:cubicBezTo>
                <a:cubicBezTo>
                  <a:pt x="31" y="35"/>
                  <a:pt x="31" y="35"/>
                  <a:pt x="31" y="35"/>
                </a:cubicBezTo>
                <a:cubicBezTo>
                  <a:pt x="31" y="57"/>
                  <a:pt x="31" y="57"/>
                  <a:pt x="31" y="57"/>
                </a:cubicBezTo>
                <a:cubicBezTo>
                  <a:pt x="34" y="57"/>
                  <a:pt x="34" y="57"/>
                  <a:pt x="34" y="57"/>
                </a:cubicBezTo>
                <a:cubicBezTo>
                  <a:pt x="37" y="57"/>
                  <a:pt x="39" y="55"/>
                  <a:pt x="39" y="52"/>
                </a:cubicBezTo>
                <a:cubicBezTo>
                  <a:pt x="39" y="49"/>
                  <a:pt x="40" y="46"/>
                  <a:pt x="45" y="40"/>
                </a:cubicBezTo>
                <a:cubicBezTo>
                  <a:pt x="48" y="36"/>
                  <a:pt x="50" y="31"/>
                  <a:pt x="50" y="25"/>
                </a:cubicBezTo>
                <a:cubicBezTo>
                  <a:pt x="50" y="11"/>
                  <a:pt x="39" y="0"/>
                  <a:pt x="25" y="0"/>
                </a:cubicBezTo>
                <a:close/>
                <a:moveTo>
                  <a:pt x="12" y="28"/>
                </a:moveTo>
                <a:cubicBezTo>
                  <a:pt x="12" y="30"/>
                  <a:pt x="13" y="31"/>
                  <a:pt x="15" y="31"/>
                </a:cubicBezTo>
                <a:cubicBezTo>
                  <a:pt x="17" y="31"/>
                  <a:pt x="18" y="30"/>
                  <a:pt x="18" y="28"/>
                </a:cubicBezTo>
                <a:cubicBezTo>
                  <a:pt x="18" y="26"/>
                  <a:pt x="17" y="25"/>
                  <a:pt x="15" y="25"/>
                </a:cubicBezTo>
                <a:cubicBezTo>
                  <a:pt x="13" y="25"/>
                  <a:pt x="12" y="26"/>
                  <a:pt x="12" y="28"/>
                </a:cubicBezTo>
                <a:close/>
                <a:moveTo>
                  <a:pt x="38" y="28"/>
                </a:moveTo>
                <a:cubicBezTo>
                  <a:pt x="38" y="26"/>
                  <a:pt x="36" y="25"/>
                  <a:pt x="35" y="25"/>
                </a:cubicBezTo>
                <a:cubicBezTo>
                  <a:pt x="33" y="25"/>
                  <a:pt x="31" y="26"/>
                  <a:pt x="31" y="28"/>
                </a:cubicBezTo>
                <a:cubicBezTo>
                  <a:pt x="31" y="30"/>
                  <a:pt x="33" y="31"/>
                  <a:pt x="35" y="31"/>
                </a:cubicBezTo>
                <a:cubicBezTo>
                  <a:pt x="36" y="31"/>
                  <a:pt x="38" y="30"/>
                  <a:pt x="38" y="28"/>
                </a:cubicBezTo>
                <a:close/>
                <a:moveTo>
                  <a:pt x="37" y="63"/>
                </a:moveTo>
                <a:cubicBezTo>
                  <a:pt x="37" y="62"/>
                  <a:pt x="36" y="61"/>
                  <a:pt x="35" y="61"/>
                </a:cubicBezTo>
                <a:cubicBezTo>
                  <a:pt x="15" y="61"/>
                  <a:pt x="15" y="61"/>
                  <a:pt x="15" y="61"/>
                </a:cubicBezTo>
                <a:cubicBezTo>
                  <a:pt x="14" y="61"/>
                  <a:pt x="13" y="62"/>
                  <a:pt x="13" y="63"/>
                </a:cubicBezTo>
                <a:cubicBezTo>
                  <a:pt x="13" y="64"/>
                  <a:pt x="14" y="65"/>
                  <a:pt x="15" y="65"/>
                </a:cubicBezTo>
                <a:cubicBezTo>
                  <a:pt x="35" y="65"/>
                  <a:pt x="35" y="65"/>
                  <a:pt x="35" y="65"/>
                </a:cubicBezTo>
                <a:cubicBezTo>
                  <a:pt x="36" y="65"/>
                  <a:pt x="37" y="64"/>
                  <a:pt x="37" y="63"/>
                </a:cubicBezTo>
                <a:close/>
                <a:moveTo>
                  <a:pt x="34" y="70"/>
                </a:moveTo>
                <a:cubicBezTo>
                  <a:pt x="34" y="69"/>
                  <a:pt x="33" y="68"/>
                  <a:pt x="32" y="68"/>
                </a:cubicBezTo>
                <a:cubicBezTo>
                  <a:pt x="18" y="68"/>
                  <a:pt x="18" y="68"/>
                  <a:pt x="18" y="68"/>
                </a:cubicBezTo>
                <a:cubicBezTo>
                  <a:pt x="16" y="68"/>
                  <a:pt x="16" y="69"/>
                  <a:pt x="16" y="70"/>
                </a:cubicBezTo>
                <a:cubicBezTo>
                  <a:pt x="16" y="71"/>
                  <a:pt x="16" y="72"/>
                  <a:pt x="18" y="72"/>
                </a:cubicBezTo>
                <a:cubicBezTo>
                  <a:pt x="32" y="72"/>
                  <a:pt x="32" y="72"/>
                  <a:pt x="32" y="72"/>
                </a:cubicBezTo>
                <a:cubicBezTo>
                  <a:pt x="33" y="72"/>
                  <a:pt x="34" y="71"/>
                  <a:pt x="34" y="7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5" name="Freeform 24">
            <a:extLst>
              <a:ext uri="{FF2B5EF4-FFF2-40B4-BE49-F238E27FC236}">
                <a16:creationId xmlns:a16="http://schemas.microsoft.com/office/drawing/2014/main" id="{7B59CCFA-6B74-412D-AFE2-54DB2B53A2A0}"/>
              </a:ext>
            </a:extLst>
          </p:cNvPr>
          <p:cNvSpPr>
            <a:spLocks noEditPoints="1"/>
          </p:cNvSpPr>
          <p:nvPr/>
        </p:nvSpPr>
        <p:spPr bwMode="auto">
          <a:xfrm>
            <a:off x="9779000" y="4552950"/>
            <a:ext cx="296863" cy="231775"/>
          </a:xfrm>
          <a:custGeom>
            <a:avLst/>
            <a:gdLst>
              <a:gd name="T0" fmla="*/ 56 w 78"/>
              <a:gd name="T1" fmla="*/ 29 h 61"/>
              <a:gd name="T2" fmla="*/ 69 w 78"/>
              <a:gd name="T3" fmla="*/ 17 h 61"/>
              <a:gd name="T4" fmla="*/ 69 w 78"/>
              <a:gd name="T5" fmla="*/ 61 h 61"/>
              <a:gd name="T6" fmla="*/ 56 w 78"/>
              <a:gd name="T7" fmla="*/ 61 h 61"/>
              <a:gd name="T8" fmla="*/ 56 w 78"/>
              <a:gd name="T9" fmla="*/ 29 h 61"/>
              <a:gd name="T10" fmla="*/ 39 w 78"/>
              <a:gd name="T11" fmla="*/ 61 h 61"/>
              <a:gd name="T12" fmla="*/ 52 w 78"/>
              <a:gd name="T13" fmla="*/ 61 h 61"/>
              <a:gd name="T14" fmla="*/ 52 w 78"/>
              <a:gd name="T15" fmla="*/ 31 h 61"/>
              <a:gd name="T16" fmla="*/ 39 w 78"/>
              <a:gd name="T17" fmla="*/ 43 h 61"/>
              <a:gd name="T18" fmla="*/ 39 w 78"/>
              <a:gd name="T19" fmla="*/ 61 h 61"/>
              <a:gd name="T20" fmla="*/ 22 w 78"/>
              <a:gd name="T21" fmla="*/ 61 h 61"/>
              <a:gd name="T22" fmla="*/ 35 w 78"/>
              <a:gd name="T23" fmla="*/ 61 h 61"/>
              <a:gd name="T24" fmla="*/ 35 w 78"/>
              <a:gd name="T25" fmla="*/ 43 h 61"/>
              <a:gd name="T26" fmla="*/ 22 w 78"/>
              <a:gd name="T27" fmla="*/ 29 h 61"/>
              <a:gd name="T28" fmla="*/ 22 w 78"/>
              <a:gd name="T29" fmla="*/ 61 h 61"/>
              <a:gd name="T30" fmla="*/ 6 w 78"/>
              <a:gd name="T31" fmla="*/ 61 h 61"/>
              <a:gd name="T32" fmla="*/ 19 w 78"/>
              <a:gd name="T33" fmla="*/ 61 h 61"/>
              <a:gd name="T34" fmla="*/ 19 w 78"/>
              <a:gd name="T35" fmla="*/ 27 h 61"/>
              <a:gd name="T36" fmla="*/ 6 w 78"/>
              <a:gd name="T37" fmla="*/ 38 h 61"/>
              <a:gd name="T38" fmla="*/ 6 w 78"/>
              <a:gd name="T39" fmla="*/ 61 h 61"/>
              <a:gd name="T40" fmla="*/ 77 w 78"/>
              <a:gd name="T41" fmla="*/ 1 h 61"/>
              <a:gd name="T42" fmla="*/ 64 w 78"/>
              <a:gd name="T43" fmla="*/ 1 h 61"/>
              <a:gd name="T44" fmla="*/ 63 w 78"/>
              <a:gd name="T45" fmla="*/ 3 h 61"/>
              <a:gd name="T46" fmla="*/ 67 w 78"/>
              <a:gd name="T47" fmla="*/ 7 h 61"/>
              <a:gd name="T48" fmla="*/ 37 w 78"/>
              <a:gd name="T49" fmla="*/ 33 h 61"/>
              <a:gd name="T50" fmla="*/ 22 w 78"/>
              <a:gd name="T51" fmla="*/ 16 h 61"/>
              <a:gd name="T52" fmla="*/ 18 w 78"/>
              <a:gd name="T53" fmla="*/ 16 h 61"/>
              <a:gd name="T54" fmla="*/ 1 w 78"/>
              <a:gd name="T55" fmla="*/ 30 h 61"/>
              <a:gd name="T56" fmla="*/ 1 w 78"/>
              <a:gd name="T57" fmla="*/ 33 h 61"/>
              <a:gd name="T58" fmla="*/ 4 w 78"/>
              <a:gd name="T59" fmla="*/ 34 h 61"/>
              <a:gd name="T60" fmla="*/ 20 w 78"/>
              <a:gd name="T61" fmla="*/ 21 h 61"/>
              <a:gd name="T62" fmla="*/ 35 w 78"/>
              <a:gd name="T63" fmla="*/ 38 h 61"/>
              <a:gd name="T64" fmla="*/ 37 w 78"/>
              <a:gd name="T65" fmla="*/ 38 h 61"/>
              <a:gd name="T66" fmla="*/ 39 w 78"/>
              <a:gd name="T67" fmla="*/ 38 h 61"/>
              <a:gd name="T68" fmla="*/ 70 w 78"/>
              <a:gd name="T69" fmla="*/ 11 h 61"/>
              <a:gd name="T70" fmla="*/ 74 w 78"/>
              <a:gd name="T71" fmla="*/ 15 h 61"/>
              <a:gd name="T72" fmla="*/ 76 w 78"/>
              <a:gd name="T73" fmla="*/ 15 h 61"/>
              <a:gd name="T74" fmla="*/ 78 w 78"/>
              <a:gd name="T75" fmla="*/ 2 h 61"/>
              <a:gd name="T76" fmla="*/ 77 w 78"/>
              <a:gd name="T77" fmla="*/ 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8" h="61">
                <a:moveTo>
                  <a:pt x="56" y="29"/>
                </a:moveTo>
                <a:cubicBezTo>
                  <a:pt x="69" y="17"/>
                  <a:pt x="69" y="17"/>
                  <a:pt x="69" y="17"/>
                </a:cubicBezTo>
                <a:cubicBezTo>
                  <a:pt x="69" y="61"/>
                  <a:pt x="69" y="61"/>
                  <a:pt x="69" y="61"/>
                </a:cubicBezTo>
                <a:cubicBezTo>
                  <a:pt x="56" y="61"/>
                  <a:pt x="56" y="61"/>
                  <a:pt x="56" y="61"/>
                </a:cubicBezTo>
                <a:lnTo>
                  <a:pt x="56" y="29"/>
                </a:lnTo>
                <a:close/>
                <a:moveTo>
                  <a:pt x="39" y="61"/>
                </a:moveTo>
                <a:cubicBezTo>
                  <a:pt x="52" y="61"/>
                  <a:pt x="52" y="61"/>
                  <a:pt x="52" y="61"/>
                </a:cubicBezTo>
                <a:cubicBezTo>
                  <a:pt x="52" y="31"/>
                  <a:pt x="52" y="31"/>
                  <a:pt x="52" y="31"/>
                </a:cubicBezTo>
                <a:cubicBezTo>
                  <a:pt x="39" y="43"/>
                  <a:pt x="39" y="43"/>
                  <a:pt x="39" y="43"/>
                </a:cubicBezTo>
                <a:lnTo>
                  <a:pt x="39" y="61"/>
                </a:lnTo>
                <a:close/>
                <a:moveTo>
                  <a:pt x="22" y="61"/>
                </a:moveTo>
                <a:cubicBezTo>
                  <a:pt x="35" y="61"/>
                  <a:pt x="35" y="61"/>
                  <a:pt x="35" y="61"/>
                </a:cubicBezTo>
                <a:cubicBezTo>
                  <a:pt x="35" y="43"/>
                  <a:pt x="35" y="43"/>
                  <a:pt x="35" y="43"/>
                </a:cubicBezTo>
                <a:cubicBezTo>
                  <a:pt x="22" y="29"/>
                  <a:pt x="22" y="29"/>
                  <a:pt x="22" y="29"/>
                </a:cubicBezTo>
                <a:lnTo>
                  <a:pt x="22" y="61"/>
                </a:lnTo>
                <a:close/>
                <a:moveTo>
                  <a:pt x="6" y="61"/>
                </a:moveTo>
                <a:cubicBezTo>
                  <a:pt x="19" y="61"/>
                  <a:pt x="19" y="61"/>
                  <a:pt x="19" y="61"/>
                </a:cubicBezTo>
                <a:cubicBezTo>
                  <a:pt x="19" y="27"/>
                  <a:pt x="19" y="27"/>
                  <a:pt x="19" y="27"/>
                </a:cubicBezTo>
                <a:cubicBezTo>
                  <a:pt x="6" y="38"/>
                  <a:pt x="6" y="38"/>
                  <a:pt x="6" y="38"/>
                </a:cubicBezTo>
                <a:lnTo>
                  <a:pt x="6" y="61"/>
                </a:lnTo>
                <a:close/>
                <a:moveTo>
                  <a:pt x="77" y="1"/>
                </a:moveTo>
                <a:cubicBezTo>
                  <a:pt x="64" y="1"/>
                  <a:pt x="64" y="1"/>
                  <a:pt x="64" y="1"/>
                </a:cubicBezTo>
                <a:cubicBezTo>
                  <a:pt x="63" y="0"/>
                  <a:pt x="62" y="2"/>
                  <a:pt x="63" y="3"/>
                </a:cubicBezTo>
                <a:cubicBezTo>
                  <a:pt x="67" y="7"/>
                  <a:pt x="67" y="7"/>
                  <a:pt x="67" y="7"/>
                </a:cubicBezTo>
                <a:cubicBezTo>
                  <a:pt x="37" y="33"/>
                  <a:pt x="37" y="33"/>
                  <a:pt x="37" y="33"/>
                </a:cubicBezTo>
                <a:cubicBezTo>
                  <a:pt x="22" y="16"/>
                  <a:pt x="22" y="16"/>
                  <a:pt x="22" y="16"/>
                </a:cubicBezTo>
                <a:cubicBezTo>
                  <a:pt x="21" y="15"/>
                  <a:pt x="19" y="15"/>
                  <a:pt x="18" y="16"/>
                </a:cubicBezTo>
                <a:cubicBezTo>
                  <a:pt x="1" y="30"/>
                  <a:pt x="1" y="30"/>
                  <a:pt x="1" y="30"/>
                </a:cubicBezTo>
                <a:cubicBezTo>
                  <a:pt x="0" y="31"/>
                  <a:pt x="0" y="32"/>
                  <a:pt x="1" y="33"/>
                </a:cubicBezTo>
                <a:cubicBezTo>
                  <a:pt x="2" y="34"/>
                  <a:pt x="3" y="35"/>
                  <a:pt x="4" y="34"/>
                </a:cubicBezTo>
                <a:cubicBezTo>
                  <a:pt x="20" y="21"/>
                  <a:pt x="20" y="21"/>
                  <a:pt x="20" y="21"/>
                </a:cubicBezTo>
                <a:cubicBezTo>
                  <a:pt x="35" y="38"/>
                  <a:pt x="35" y="38"/>
                  <a:pt x="35" y="38"/>
                </a:cubicBezTo>
                <a:cubicBezTo>
                  <a:pt x="36" y="38"/>
                  <a:pt x="36" y="38"/>
                  <a:pt x="37" y="38"/>
                </a:cubicBezTo>
                <a:cubicBezTo>
                  <a:pt x="38" y="38"/>
                  <a:pt x="38" y="38"/>
                  <a:pt x="39" y="38"/>
                </a:cubicBezTo>
                <a:cubicBezTo>
                  <a:pt x="70" y="11"/>
                  <a:pt x="70" y="11"/>
                  <a:pt x="70" y="11"/>
                </a:cubicBezTo>
                <a:cubicBezTo>
                  <a:pt x="74" y="15"/>
                  <a:pt x="74" y="15"/>
                  <a:pt x="74" y="15"/>
                </a:cubicBezTo>
                <a:cubicBezTo>
                  <a:pt x="75" y="16"/>
                  <a:pt x="76" y="16"/>
                  <a:pt x="76" y="15"/>
                </a:cubicBezTo>
                <a:cubicBezTo>
                  <a:pt x="78" y="2"/>
                  <a:pt x="78" y="2"/>
                  <a:pt x="78" y="2"/>
                </a:cubicBezTo>
                <a:cubicBezTo>
                  <a:pt x="78" y="1"/>
                  <a:pt x="77" y="1"/>
                  <a:pt x="77" y="1"/>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6" name="Freeform 25">
            <a:extLst>
              <a:ext uri="{FF2B5EF4-FFF2-40B4-BE49-F238E27FC236}">
                <a16:creationId xmlns:a16="http://schemas.microsoft.com/office/drawing/2014/main" id="{46EA6019-1C92-4184-89DB-0CD8377BCE30}"/>
              </a:ext>
            </a:extLst>
          </p:cNvPr>
          <p:cNvSpPr>
            <a:spLocks noEditPoints="1"/>
          </p:cNvSpPr>
          <p:nvPr/>
        </p:nvSpPr>
        <p:spPr bwMode="auto">
          <a:xfrm>
            <a:off x="7975600" y="1303338"/>
            <a:ext cx="312738" cy="266700"/>
          </a:xfrm>
          <a:custGeom>
            <a:avLst/>
            <a:gdLst>
              <a:gd name="T0" fmla="*/ 57 w 82"/>
              <a:gd name="T1" fmla="*/ 37 h 70"/>
              <a:gd name="T2" fmla="*/ 57 w 82"/>
              <a:gd name="T3" fmla="*/ 40 h 70"/>
              <a:gd name="T4" fmla="*/ 51 w 82"/>
              <a:gd name="T5" fmla="*/ 40 h 70"/>
              <a:gd name="T6" fmla="*/ 51 w 82"/>
              <a:gd name="T7" fmla="*/ 37 h 70"/>
              <a:gd name="T8" fmla="*/ 40 w 82"/>
              <a:gd name="T9" fmla="*/ 29 h 70"/>
              <a:gd name="T10" fmla="*/ 45 w 82"/>
              <a:gd name="T11" fmla="*/ 26 h 70"/>
              <a:gd name="T12" fmla="*/ 54 w 82"/>
              <a:gd name="T13" fmla="*/ 31 h 70"/>
              <a:gd name="T14" fmla="*/ 62 w 82"/>
              <a:gd name="T15" fmla="*/ 27 h 70"/>
              <a:gd name="T16" fmla="*/ 54 w 82"/>
              <a:gd name="T17" fmla="*/ 22 h 70"/>
              <a:gd name="T18" fmla="*/ 42 w 82"/>
              <a:gd name="T19" fmla="*/ 12 h 70"/>
              <a:gd name="T20" fmla="*/ 51 w 82"/>
              <a:gd name="T21" fmla="*/ 3 h 70"/>
              <a:gd name="T22" fmla="*/ 51 w 82"/>
              <a:gd name="T23" fmla="*/ 0 h 70"/>
              <a:gd name="T24" fmla="*/ 57 w 82"/>
              <a:gd name="T25" fmla="*/ 0 h 70"/>
              <a:gd name="T26" fmla="*/ 57 w 82"/>
              <a:gd name="T27" fmla="*/ 3 h 70"/>
              <a:gd name="T28" fmla="*/ 67 w 82"/>
              <a:gd name="T29" fmla="*/ 9 h 70"/>
              <a:gd name="T30" fmla="*/ 62 w 82"/>
              <a:gd name="T31" fmla="*/ 12 h 70"/>
              <a:gd name="T32" fmla="*/ 54 w 82"/>
              <a:gd name="T33" fmla="*/ 8 h 70"/>
              <a:gd name="T34" fmla="*/ 48 w 82"/>
              <a:gd name="T35" fmla="*/ 12 h 70"/>
              <a:gd name="T36" fmla="*/ 55 w 82"/>
              <a:gd name="T37" fmla="*/ 16 h 70"/>
              <a:gd name="T38" fmla="*/ 68 w 82"/>
              <a:gd name="T39" fmla="*/ 27 h 70"/>
              <a:gd name="T40" fmla="*/ 57 w 82"/>
              <a:gd name="T41" fmla="*/ 37 h 70"/>
              <a:gd name="T42" fmla="*/ 78 w 82"/>
              <a:gd name="T43" fmla="*/ 53 h 70"/>
              <a:gd name="T44" fmla="*/ 58 w 82"/>
              <a:gd name="T45" fmla="*/ 59 h 70"/>
              <a:gd name="T46" fmla="*/ 42 w 82"/>
              <a:gd name="T47" fmla="*/ 52 h 70"/>
              <a:gd name="T48" fmla="*/ 59 w 82"/>
              <a:gd name="T49" fmla="*/ 51 h 70"/>
              <a:gd name="T50" fmla="*/ 48 w 82"/>
              <a:gd name="T51" fmla="*/ 45 h 70"/>
              <a:gd name="T52" fmla="*/ 35 w 82"/>
              <a:gd name="T53" fmla="*/ 42 h 70"/>
              <a:gd name="T54" fmla="*/ 16 w 82"/>
              <a:gd name="T55" fmla="*/ 47 h 70"/>
              <a:gd name="T56" fmla="*/ 16 w 82"/>
              <a:gd name="T57" fmla="*/ 66 h 70"/>
              <a:gd name="T58" fmla="*/ 28 w 82"/>
              <a:gd name="T59" fmla="*/ 68 h 70"/>
              <a:gd name="T60" fmla="*/ 60 w 82"/>
              <a:gd name="T61" fmla="*/ 70 h 70"/>
              <a:gd name="T62" fmla="*/ 81 w 82"/>
              <a:gd name="T63" fmla="*/ 55 h 70"/>
              <a:gd name="T64" fmla="*/ 78 w 82"/>
              <a:gd name="T65" fmla="*/ 53 h 70"/>
              <a:gd name="T66" fmla="*/ 0 w 82"/>
              <a:gd name="T67" fmla="*/ 70 h 70"/>
              <a:gd name="T68" fmla="*/ 13 w 82"/>
              <a:gd name="T69" fmla="*/ 70 h 70"/>
              <a:gd name="T70" fmla="*/ 13 w 82"/>
              <a:gd name="T71" fmla="*/ 47 h 70"/>
              <a:gd name="T72" fmla="*/ 0 w 82"/>
              <a:gd name="T73" fmla="*/ 47 h 70"/>
              <a:gd name="T74" fmla="*/ 0 w 82"/>
              <a:gd name="T7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70">
                <a:moveTo>
                  <a:pt x="57" y="37"/>
                </a:moveTo>
                <a:cubicBezTo>
                  <a:pt x="57" y="40"/>
                  <a:pt x="57" y="40"/>
                  <a:pt x="57" y="40"/>
                </a:cubicBezTo>
                <a:cubicBezTo>
                  <a:pt x="51" y="40"/>
                  <a:pt x="51" y="40"/>
                  <a:pt x="51" y="40"/>
                </a:cubicBezTo>
                <a:cubicBezTo>
                  <a:pt x="51" y="37"/>
                  <a:pt x="51" y="37"/>
                  <a:pt x="51" y="37"/>
                </a:cubicBezTo>
                <a:cubicBezTo>
                  <a:pt x="46" y="36"/>
                  <a:pt x="42" y="34"/>
                  <a:pt x="40" y="29"/>
                </a:cubicBezTo>
                <a:cubicBezTo>
                  <a:pt x="45" y="26"/>
                  <a:pt x="45" y="26"/>
                  <a:pt x="45" y="26"/>
                </a:cubicBezTo>
                <a:cubicBezTo>
                  <a:pt x="47" y="30"/>
                  <a:pt x="51" y="31"/>
                  <a:pt x="54" y="31"/>
                </a:cubicBezTo>
                <a:cubicBezTo>
                  <a:pt x="58" y="31"/>
                  <a:pt x="62" y="30"/>
                  <a:pt x="62" y="27"/>
                </a:cubicBezTo>
                <a:cubicBezTo>
                  <a:pt x="62" y="24"/>
                  <a:pt x="59" y="22"/>
                  <a:pt x="54" y="22"/>
                </a:cubicBezTo>
                <a:cubicBezTo>
                  <a:pt x="48" y="21"/>
                  <a:pt x="42" y="19"/>
                  <a:pt x="42" y="12"/>
                </a:cubicBezTo>
                <a:cubicBezTo>
                  <a:pt x="42" y="7"/>
                  <a:pt x="46" y="4"/>
                  <a:pt x="51" y="3"/>
                </a:cubicBezTo>
                <a:cubicBezTo>
                  <a:pt x="51" y="0"/>
                  <a:pt x="51" y="0"/>
                  <a:pt x="51" y="0"/>
                </a:cubicBezTo>
                <a:cubicBezTo>
                  <a:pt x="57" y="0"/>
                  <a:pt x="57" y="0"/>
                  <a:pt x="57" y="0"/>
                </a:cubicBezTo>
                <a:cubicBezTo>
                  <a:pt x="57" y="3"/>
                  <a:pt x="57" y="3"/>
                  <a:pt x="57" y="3"/>
                </a:cubicBezTo>
                <a:cubicBezTo>
                  <a:pt x="61" y="4"/>
                  <a:pt x="65" y="5"/>
                  <a:pt x="67" y="9"/>
                </a:cubicBezTo>
                <a:cubicBezTo>
                  <a:pt x="62" y="12"/>
                  <a:pt x="62" y="12"/>
                  <a:pt x="62" y="12"/>
                </a:cubicBezTo>
                <a:cubicBezTo>
                  <a:pt x="61" y="10"/>
                  <a:pt x="58" y="8"/>
                  <a:pt x="54" y="8"/>
                </a:cubicBezTo>
                <a:cubicBezTo>
                  <a:pt x="50" y="8"/>
                  <a:pt x="48" y="10"/>
                  <a:pt x="48" y="12"/>
                </a:cubicBezTo>
                <a:cubicBezTo>
                  <a:pt x="48" y="15"/>
                  <a:pt x="51" y="16"/>
                  <a:pt x="55" y="16"/>
                </a:cubicBezTo>
                <a:cubicBezTo>
                  <a:pt x="62" y="17"/>
                  <a:pt x="68" y="19"/>
                  <a:pt x="68" y="27"/>
                </a:cubicBezTo>
                <a:cubicBezTo>
                  <a:pt x="68" y="33"/>
                  <a:pt x="63" y="36"/>
                  <a:pt x="57" y="37"/>
                </a:cubicBezTo>
                <a:close/>
                <a:moveTo>
                  <a:pt x="78" y="53"/>
                </a:moveTo>
                <a:cubicBezTo>
                  <a:pt x="73" y="51"/>
                  <a:pt x="68" y="55"/>
                  <a:pt x="58" y="59"/>
                </a:cubicBezTo>
                <a:cubicBezTo>
                  <a:pt x="57" y="59"/>
                  <a:pt x="42" y="55"/>
                  <a:pt x="42" y="52"/>
                </a:cubicBezTo>
                <a:cubicBezTo>
                  <a:pt x="41" y="50"/>
                  <a:pt x="56" y="54"/>
                  <a:pt x="59" y="51"/>
                </a:cubicBezTo>
                <a:cubicBezTo>
                  <a:pt x="65" y="47"/>
                  <a:pt x="59" y="45"/>
                  <a:pt x="48" y="45"/>
                </a:cubicBezTo>
                <a:cubicBezTo>
                  <a:pt x="48" y="45"/>
                  <a:pt x="44" y="44"/>
                  <a:pt x="35" y="42"/>
                </a:cubicBezTo>
                <a:cubicBezTo>
                  <a:pt x="30" y="41"/>
                  <a:pt x="16" y="47"/>
                  <a:pt x="16" y="47"/>
                </a:cubicBezTo>
                <a:cubicBezTo>
                  <a:pt x="16" y="66"/>
                  <a:pt x="16" y="66"/>
                  <a:pt x="16" y="66"/>
                </a:cubicBezTo>
                <a:cubicBezTo>
                  <a:pt x="16" y="66"/>
                  <a:pt x="25" y="67"/>
                  <a:pt x="28" y="68"/>
                </a:cubicBezTo>
                <a:cubicBezTo>
                  <a:pt x="33" y="69"/>
                  <a:pt x="57" y="70"/>
                  <a:pt x="60" y="70"/>
                </a:cubicBezTo>
                <a:cubicBezTo>
                  <a:pt x="63" y="69"/>
                  <a:pt x="80" y="56"/>
                  <a:pt x="81" y="55"/>
                </a:cubicBezTo>
                <a:cubicBezTo>
                  <a:pt x="82" y="55"/>
                  <a:pt x="82" y="54"/>
                  <a:pt x="78" y="53"/>
                </a:cubicBezTo>
                <a:close/>
                <a:moveTo>
                  <a:pt x="0" y="70"/>
                </a:moveTo>
                <a:cubicBezTo>
                  <a:pt x="13" y="70"/>
                  <a:pt x="13" y="70"/>
                  <a:pt x="13" y="70"/>
                </a:cubicBezTo>
                <a:cubicBezTo>
                  <a:pt x="13" y="47"/>
                  <a:pt x="13" y="47"/>
                  <a:pt x="13" y="47"/>
                </a:cubicBezTo>
                <a:cubicBezTo>
                  <a:pt x="0" y="47"/>
                  <a:pt x="0" y="47"/>
                  <a:pt x="0" y="47"/>
                </a:cubicBezTo>
                <a:lnTo>
                  <a:pt x="0" y="7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7" name="Freeform 26">
            <a:extLst>
              <a:ext uri="{FF2B5EF4-FFF2-40B4-BE49-F238E27FC236}">
                <a16:creationId xmlns:a16="http://schemas.microsoft.com/office/drawing/2014/main" id="{9CDD1E71-34CE-4565-9884-F2A87CF79A35}"/>
              </a:ext>
            </a:extLst>
          </p:cNvPr>
          <p:cNvSpPr>
            <a:spLocks noEditPoints="1"/>
          </p:cNvSpPr>
          <p:nvPr/>
        </p:nvSpPr>
        <p:spPr bwMode="auto">
          <a:xfrm>
            <a:off x="8561388" y="3311525"/>
            <a:ext cx="258763" cy="258763"/>
          </a:xfrm>
          <a:custGeom>
            <a:avLst/>
            <a:gdLst>
              <a:gd name="T0" fmla="*/ 26 w 68"/>
              <a:gd name="T1" fmla="*/ 14 h 68"/>
              <a:gd name="T2" fmla="*/ 34 w 68"/>
              <a:gd name="T3" fmla="*/ 6 h 68"/>
              <a:gd name="T4" fmla="*/ 42 w 68"/>
              <a:gd name="T5" fmla="*/ 14 h 68"/>
              <a:gd name="T6" fmla="*/ 34 w 68"/>
              <a:gd name="T7" fmla="*/ 22 h 68"/>
              <a:gd name="T8" fmla="*/ 26 w 68"/>
              <a:gd name="T9" fmla="*/ 14 h 68"/>
              <a:gd name="T10" fmla="*/ 44 w 68"/>
              <a:gd name="T11" fmla="*/ 25 h 68"/>
              <a:gd name="T12" fmla="*/ 24 w 68"/>
              <a:gd name="T13" fmla="*/ 25 h 68"/>
              <a:gd name="T14" fmla="*/ 21 w 68"/>
              <a:gd name="T15" fmla="*/ 28 h 68"/>
              <a:gd name="T16" fmla="*/ 21 w 68"/>
              <a:gd name="T17" fmla="*/ 45 h 68"/>
              <a:gd name="T18" fmla="*/ 24 w 68"/>
              <a:gd name="T19" fmla="*/ 48 h 68"/>
              <a:gd name="T20" fmla="*/ 26 w 68"/>
              <a:gd name="T21" fmla="*/ 48 h 68"/>
              <a:gd name="T22" fmla="*/ 26 w 68"/>
              <a:gd name="T23" fmla="*/ 66 h 68"/>
              <a:gd name="T24" fmla="*/ 29 w 68"/>
              <a:gd name="T25" fmla="*/ 68 h 68"/>
              <a:gd name="T26" fmla="*/ 39 w 68"/>
              <a:gd name="T27" fmla="*/ 68 h 68"/>
              <a:gd name="T28" fmla="*/ 42 w 68"/>
              <a:gd name="T29" fmla="*/ 66 h 68"/>
              <a:gd name="T30" fmla="*/ 42 w 68"/>
              <a:gd name="T31" fmla="*/ 48 h 68"/>
              <a:gd name="T32" fmla="*/ 44 w 68"/>
              <a:gd name="T33" fmla="*/ 48 h 68"/>
              <a:gd name="T34" fmla="*/ 47 w 68"/>
              <a:gd name="T35" fmla="*/ 45 h 68"/>
              <a:gd name="T36" fmla="*/ 47 w 68"/>
              <a:gd name="T37" fmla="*/ 28 h 68"/>
              <a:gd name="T38" fmla="*/ 44 w 68"/>
              <a:gd name="T39" fmla="*/ 25 h 68"/>
              <a:gd name="T40" fmla="*/ 57 w 68"/>
              <a:gd name="T41" fmla="*/ 14 h 68"/>
              <a:gd name="T42" fmla="*/ 64 w 68"/>
              <a:gd name="T43" fmla="*/ 7 h 68"/>
              <a:gd name="T44" fmla="*/ 57 w 68"/>
              <a:gd name="T45" fmla="*/ 0 h 68"/>
              <a:gd name="T46" fmla="*/ 49 w 68"/>
              <a:gd name="T47" fmla="*/ 7 h 68"/>
              <a:gd name="T48" fmla="*/ 57 w 68"/>
              <a:gd name="T49" fmla="*/ 14 h 68"/>
              <a:gd name="T50" fmla="*/ 66 w 68"/>
              <a:gd name="T51" fmla="*/ 17 h 68"/>
              <a:gd name="T52" fmla="*/ 47 w 68"/>
              <a:gd name="T53" fmla="*/ 17 h 68"/>
              <a:gd name="T54" fmla="*/ 45 w 68"/>
              <a:gd name="T55" fmla="*/ 20 h 68"/>
              <a:gd name="T56" fmla="*/ 45 w 68"/>
              <a:gd name="T57" fmla="*/ 20 h 68"/>
              <a:gd name="T58" fmla="*/ 52 w 68"/>
              <a:gd name="T59" fmla="*/ 28 h 68"/>
              <a:gd name="T60" fmla="*/ 52 w 68"/>
              <a:gd name="T61" fmla="*/ 45 h 68"/>
              <a:gd name="T62" fmla="*/ 50 w 68"/>
              <a:gd name="T63" fmla="*/ 51 h 68"/>
              <a:gd name="T64" fmla="*/ 50 w 68"/>
              <a:gd name="T65" fmla="*/ 55 h 68"/>
              <a:gd name="T66" fmla="*/ 52 w 68"/>
              <a:gd name="T67" fmla="*/ 57 h 68"/>
              <a:gd name="T68" fmla="*/ 61 w 68"/>
              <a:gd name="T69" fmla="*/ 57 h 68"/>
              <a:gd name="T70" fmla="*/ 64 w 68"/>
              <a:gd name="T71" fmla="*/ 55 h 68"/>
              <a:gd name="T72" fmla="*/ 64 w 68"/>
              <a:gd name="T73" fmla="*/ 38 h 68"/>
              <a:gd name="T74" fmla="*/ 66 w 68"/>
              <a:gd name="T75" fmla="*/ 38 h 68"/>
              <a:gd name="T76" fmla="*/ 68 w 68"/>
              <a:gd name="T77" fmla="*/ 36 h 68"/>
              <a:gd name="T78" fmla="*/ 68 w 68"/>
              <a:gd name="T79" fmla="*/ 20 h 68"/>
              <a:gd name="T80" fmla="*/ 66 w 68"/>
              <a:gd name="T81" fmla="*/ 17 h 68"/>
              <a:gd name="T82" fmla="*/ 19 w 68"/>
              <a:gd name="T83" fmla="*/ 7 h 68"/>
              <a:gd name="T84" fmla="*/ 11 w 68"/>
              <a:gd name="T85" fmla="*/ 0 h 68"/>
              <a:gd name="T86" fmla="*/ 4 w 68"/>
              <a:gd name="T87" fmla="*/ 7 h 68"/>
              <a:gd name="T88" fmla="*/ 11 w 68"/>
              <a:gd name="T89" fmla="*/ 14 h 68"/>
              <a:gd name="T90" fmla="*/ 19 w 68"/>
              <a:gd name="T91" fmla="*/ 7 h 68"/>
              <a:gd name="T92" fmla="*/ 0 w 68"/>
              <a:gd name="T93" fmla="*/ 20 h 68"/>
              <a:gd name="T94" fmla="*/ 0 w 68"/>
              <a:gd name="T95" fmla="*/ 36 h 68"/>
              <a:gd name="T96" fmla="*/ 2 w 68"/>
              <a:gd name="T97" fmla="*/ 38 h 68"/>
              <a:gd name="T98" fmla="*/ 4 w 68"/>
              <a:gd name="T99" fmla="*/ 38 h 68"/>
              <a:gd name="T100" fmla="*/ 4 w 68"/>
              <a:gd name="T101" fmla="*/ 55 h 68"/>
              <a:gd name="T102" fmla="*/ 7 w 68"/>
              <a:gd name="T103" fmla="*/ 57 h 68"/>
              <a:gd name="T104" fmla="*/ 16 w 68"/>
              <a:gd name="T105" fmla="*/ 57 h 68"/>
              <a:gd name="T106" fmla="*/ 19 w 68"/>
              <a:gd name="T107" fmla="*/ 55 h 68"/>
              <a:gd name="T108" fmla="*/ 19 w 68"/>
              <a:gd name="T109" fmla="*/ 51 h 68"/>
              <a:gd name="T110" fmla="*/ 16 w 68"/>
              <a:gd name="T111" fmla="*/ 45 h 68"/>
              <a:gd name="T112" fmla="*/ 16 w 68"/>
              <a:gd name="T113" fmla="*/ 28 h 68"/>
              <a:gd name="T114" fmla="*/ 23 w 68"/>
              <a:gd name="T115" fmla="*/ 20 h 68"/>
              <a:gd name="T116" fmla="*/ 23 w 68"/>
              <a:gd name="T117" fmla="*/ 20 h 68"/>
              <a:gd name="T118" fmla="*/ 21 w 68"/>
              <a:gd name="T119" fmla="*/ 17 h 68"/>
              <a:gd name="T120" fmla="*/ 2 w 68"/>
              <a:gd name="T121" fmla="*/ 17 h 68"/>
              <a:gd name="T122" fmla="*/ 0 w 68"/>
              <a:gd name="T123"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68">
                <a:moveTo>
                  <a:pt x="26" y="14"/>
                </a:moveTo>
                <a:cubicBezTo>
                  <a:pt x="26" y="10"/>
                  <a:pt x="30" y="6"/>
                  <a:pt x="34" y="6"/>
                </a:cubicBezTo>
                <a:cubicBezTo>
                  <a:pt x="38" y="6"/>
                  <a:pt x="42" y="10"/>
                  <a:pt x="42" y="14"/>
                </a:cubicBezTo>
                <a:cubicBezTo>
                  <a:pt x="42" y="18"/>
                  <a:pt x="38" y="22"/>
                  <a:pt x="34" y="22"/>
                </a:cubicBezTo>
                <a:cubicBezTo>
                  <a:pt x="30" y="22"/>
                  <a:pt x="26" y="18"/>
                  <a:pt x="26" y="14"/>
                </a:cubicBezTo>
                <a:close/>
                <a:moveTo>
                  <a:pt x="44" y="25"/>
                </a:moveTo>
                <a:cubicBezTo>
                  <a:pt x="24" y="25"/>
                  <a:pt x="24" y="25"/>
                  <a:pt x="24" y="25"/>
                </a:cubicBezTo>
                <a:cubicBezTo>
                  <a:pt x="23" y="25"/>
                  <a:pt x="21" y="26"/>
                  <a:pt x="21" y="28"/>
                </a:cubicBezTo>
                <a:cubicBezTo>
                  <a:pt x="21" y="45"/>
                  <a:pt x="21" y="45"/>
                  <a:pt x="21" y="45"/>
                </a:cubicBezTo>
                <a:cubicBezTo>
                  <a:pt x="21" y="46"/>
                  <a:pt x="23" y="48"/>
                  <a:pt x="24" y="48"/>
                </a:cubicBezTo>
                <a:cubicBezTo>
                  <a:pt x="26" y="48"/>
                  <a:pt x="26" y="48"/>
                  <a:pt x="26" y="48"/>
                </a:cubicBezTo>
                <a:cubicBezTo>
                  <a:pt x="26" y="66"/>
                  <a:pt x="26" y="66"/>
                  <a:pt x="26" y="66"/>
                </a:cubicBezTo>
                <a:cubicBezTo>
                  <a:pt x="26" y="67"/>
                  <a:pt x="28" y="68"/>
                  <a:pt x="29" y="68"/>
                </a:cubicBezTo>
                <a:cubicBezTo>
                  <a:pt x="39" y="68"/>
                  <a:pt x="39" y="68"/>
                  <a:pt x="39" y="68"/>
                </a:cubicBezTo>
                <a:cubicBezTo>
                  <a:pt x="41" y="68"/>
                  <a:pt x="42" y="67"/>
                  <a:pt x="42" y="66"/>
                </a:cubicBezTo>
                <a:cubicBezTo>
                  <a:pt x="42" y="48"/>
                  <a:pt x="42" y="48"/>
                  <a:pt x="42" y="48"/>
                </a:cubicBezTo>
                <a:cubicBezTo>
                  <a:pt x="44" y="48"/>
                  <a:pt x="44" y="48"/>
                  <a:pt x="44" y="48"/>
                </a:cubicBezTo>
                <a:cubicBezTo>
                  <a:pt x="46" y="48"/>
                  <a:pt x="47" y="46"/>
                  <a:pt x="47" y="45"/>
                </a:cubicBezTo>
                <a:cubicBezTo>
                  <a:pt x="47" y="28"/>
                  <a:pt x="47" y="28"/>
                  <a:pt x="47" y="28"/>
                </a:cubicBezTo>
                <a:cubicBezTo>
                  <a:pt x="47" y="26"/>
                  <a:pt x="46" y="25"/>
                  <a:pt x="44" y="25"/>
                </a:cubicBezTo>
                <a:close/>
                <a:moveTo>
                  <a:pt x="57" y="14"/>
                </a:moveTo>
                <a:cubicBezTo>
                  <a:pt x="61" y="14"/>
                  <a:pt x="64" y="11"/>
                  <a:pt x="64" y="7"/>
                </a:cubicBezTo>
                <a:cubicBezTo>
                  <a:pt x="64" y="3"/>
                  <a:pt x="61" y="0"/>
                  <a:pt x="57" y="0"/>
                </a:cubicBezTo>
                <a:cubicBezTo>
                  <a:pt x="53" y="0"/>
                  <a:pt x="49" y="3"/>
                  <a:pt x="49" y="7"/>
                </a:cubicBezTo>
                <a:cubicBezTo>
                  <a:pt x="49" y="11"/>
                  <a:pt x="53" y="14"/>
                  <a:pt x="57" y="14"/>
                </a:cubicBezTo>
                <a:close/>
                <a:moveTo>
                  <a:pt x="66" y="17"/>
                </a:moveTo>
                <a:cubicBezTo>
                  <a:pt x="47" y="17"/>
                  <a:pt x="47" y="17"/>
                  <a:pt x="47" y="17"/>
                </a:cubicBezTo>
                <a:cubicBezTo>
                  <a:pt x="46" y="17"/>
                  <a:pt x="45" y="18"/>
                  <a:pt x="45" y="20"/>
                </a:cubicBezTo>
                <a:cubicBezTo>
                  <a:pt x="45" y="20"/>
                  <a:pt x="45" y="20"/>
                  <a:pt x="45" y="20"/>
                </a:cubicBezTo>
                <a:cubicBezTo>
                  <a:pt x="49" y="20"/>
                  <a:pt x="52" y="24"/>
                  <a:pt x="52" y="28"/>
                </a:cubicBezTo>
                <a:cubicBezTo>
                  <a:pt x="52" y="45"/>
                  <a:pt x="52" y="45"/>
                  <a:pt x="52" y="45"/>
                </a:cubicBezTo>
                <a:cubicBezTo>
                  <a:pt x="52" y="47"/>
                  <a:pt x="51" y="49"/>
                  <a:pt x="50" y="51"/>
                </a:cubicBezTo>
                <a:cubicBezTo>
                  <a:pt x="50" y="55"/>
                  <a:pt x="50" y="55"/>
                  <a:pt x="50" y="55"/>
                </a:cubicBezTo>
                <a:cubicBezTo>
                  <a:pt x="50" y="56"/>
                  <a:pt x="51" y="57"/>
                  <a:pt x="52" y="57"/>
                </a:cubicBezTo>
                <a:cubicBezTo>
                  <a:pt x="61" y="57"/>
                  <a:pt x="61" y="57"/>
                  <a:pt x="61" y="57"/>
                </a:cubicBezTo>
                <a:cubicBezTo>
                  <a:pt x="63" y="57"/>
                  <a:pt x="64" y="56"/>
                  <a:pt x="64" y="55"/>
                </a:cubicBezTo>
                <a:cubicBezTo>
                  <a:pt x="64" y="38"/>
                  <a:pt x="64" y="38"/>
                  <a:pt x="64" y="38"/>
                </a:cubicBezTo>
                <a:cubicBezTo>
                  <a:pt x="66" y="38"/>
                  <a:pt x="66" y="38"/>
                  <a:pt x="66" y="38"/>
                </a:cubicBezTo>
                <a:cubicBezTo>
                  <a:pt x="67" y="38"/>
                  <a:pt x="68" y="37"/>
                  <a:pt x="68" y="36"/>
                </a:cubicBezTo>
                <a:cubicBezTo>
                  <a:pt x="68" y="20"/>
                  <a:pt x="68" y="20"/>
                  <a:pt x="68" y="20"/>
                </a:cubicBezTo>
                <a:cubicBezTo>
                  <a:pt x="68" y="18"/>
                  <a:pt x="67" y="17"/>
                  <a:pt x="66" y="17"/>
                </a:cubicBezTo>
                <a:close/>
                <a:moveTo>
                  <a:pt x="19" y="7"/>
                </a:moveTo>
                <a:cubicBezTo>
                  <a:pt x="19" y="3"/>
                  <a:pt x="15" y="0"/>
                  <a:pt x="11" y="0"/>
                </a:cubicBezTo>
                <a:cubicBezTo>
                  <a:pt x="8" y="0"/>
                  <a:pt x="4" y="3"/>
                  <a:pt x="4" y="7"/>
                </a:cubicBezTo>
                <a:cubicBezTo>
                  <a:pt x="4" y="11"/>
                  <a:pt x="8" y="14"/>
                  <a:pt x="11" y="14"/>
                </a:cubicBezTo>
                <a:cubicBezTo>
                  <a:pt x="15" y="14"/>
                  <a:pt x="19" y="11"/>
                  <a:pt x="19" y="7"/>
                </a:cubicBezTo>
                <a:close/>
                <a:moveTo>
                  <a:pt x="0" y="20"/>
                </a:moveTo>
                <a:cubicBezTo>
                  <a:pt x="0" y="36"/>
                  <a:pt x="0" y="36"/>
                  <a:pt x="0" y="36"/>
                </a:cubicBezTo>
                <a:cubicBezTo>
                  <a:pt x="0" y="37"/>
                  <a:pt x="1" y="38"/>
                  <a:pt x="2" y="38"/>
                </a:cubicBezTo>
                <a:cubicBezTo>
                  <a:pt x="4" y="38"/>
                  <a:pt x="4" y="38"/>
                  <a:pt x="4" y="38"/>
                </a:cubicBezTo>
                <a:cubicBezTo>
                  <a:pt x="4" y="55"/>
                  <a:pt x="4" y="55"/>
                  <a:pt x="4" y="55"/>
                </a:cubicBezTo>
                <a:cubicBezTo>
                  <a:pt x="4" y="56"/>
                  <a:pt x="5" y="57"/>
                  <a:pt x="7" y="57"/>
                </a:cubicBezTo>
                <a:cubicBezTo>
                  <a:pt x="16" y="57"/>
                  <a:pt x="16" y="57"/>
                  <a:pt x="16" y="57"/>
                </a:cubicBezTo>
                <a:cubicBezTo>
                  <a:pt x="17" y="57"/>
                  <a:pt x="19" y="56"/>
                  <a:pt x="19" y="55"/>
                </a:cubicBezTo>
                <a:cubicBezTo>
                  <a:pt x="19" y="51"/>
                  <a:pt x="19" y="51"/>
                  <a:pt x="19" y="51"/>
                </a:cubicBezTo>
                <a:cubicBezTo>
                  <a:pt x="17" y="49"/>
                  <a:pt x="16" y="47"/>
                  <a:pt x="16" y="45"/>
                </a:cubicBezTo>
                <a:cubicBezTo>
                  <a:pt x="16" y="28"/>
                  <a:pt x="16" y="28"/>
                  <a:pt x="16" y="28"/>
                </a:cubicBezTo>
                <a:cubicBezTo>
                  <a:pt x="16" y="24"/>
                  <a:pt x="19" y="20"/>
                  <a:pt x="23" y="20"/>
                </a:cubicBezTo>
                <a:cubicBezTo>
                  <a:pt x="23" y="20"/>
                  <a:pt x="23" y="20"/>
                  <a:pt x="23" y="20"/>
                </a:cubicBezTo>
                <a:cubicBezTo>
                  <a:pt x="23" y="18"/>
                  <a:pt x="22" y="17"/>
                  <a:pt x="21" y="17"/>
                </a:cubicBezTo>
                <a:cubicBezTo>
                  <a:pt x="2" y="17"/>
                  <a:pt x="2" y="17"/>
                  <a:pt x="2" y="17"/>
                </a:cubicBezTo>
                <a:cubicBezTo>
                  <a:pt x="1" y="17"/>
                  <a:pt x="0" y="18"/>
                  <a:pt x="0" y="2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8" name="Freeform 27">
            <a:extLst>
              <a:ext uri="{FF2B5EF4-FFF2-40B4-BE49-F238E27FC236}">
                <a16:creationId xmlns:a16="http://schemas.microsoft.com/office/drawing/2014/main" id="{F6784B2A-7F33-4A76-863F-754BCB615A59}"/>
              </a:ext>
            </a:extLst>
          </p:cNvPr>
          <p:cNvSpPr>
            <a:spLocks noEditPoints="1"/>
          </p:cNvSpPr>
          <p:nvPr/>
        </p:nvSpPr>
        <p:spPr bwMode="auto">
          <a:xfrm>
            <a:off x="8089900" y="5516563"/>
            <a:ext cx="274638" cy="296863"/>
          </a:xfrm>
          <a:custGeom>
            <a:avLst/>
            <a:gdLst>
              <a:gd name="T0" fmla="*/ 0 w 72"/>
              <a:gd name="T1" fmla="*/ 24 h 78"/>
              <a:gd name="T2" fmla="*/ 11 w 72"/>
              <a:gd name="T3" fmla="*/ 15 h 78"/>
              <a:gd name="T4" fmla="*/ 21 w 72"/>
              <a:gd name="T5" fmla="*/ 29 h 78"/>
              <a:gd name="T6" fmla="*/ 16 w 72"/>
              <a:gd name="T7" fmla="*/ 38 h 78"/>
              <a:gd name="T8" fmla="*/ 32 w 72"/>
              <a:gd name="T9" fmla="*/ 58 h 78"/>
              <a:gd name="T10" fmla="*/ 40 w 72"/>
              <a:gd name="T11" fmla="*/ 53 h 78"/>
              <a:gd name="T12" fmla="*/ 53 w 72"/>
              <a:gd name="T13" fmla="*/ 60 h 78"/>
              <a:gd name="T14" fmla="*/ 47 w 72"/>
              <a:gd name="T15" fmla="*/ 74 h 78"/>
              <a:gd name="T16" fmla="*/ 16 w 72"/>
              <a:gd name="T17" fmla="*/ 58 h 78"/>
              <a:gd name="T18" fmla="*/ 0 w 72"/>
              <a:gd name="T19" fmla="*/ 24 h 78"/>
              <a:gd name="T20" fmla="*/ 52 w 72"/>
              <a:gd name="T21" fmla="*/ 32 h 78"/>
              <a:gd name="T22" fmla="*/ 41 w 72"/>
              <a:gd name="T23" fmla="*/ 32 h 78"/>
              <a:gd name="T24" fmla="*/ 41 w 72"/>
              <a:gd name="T25" fmla="*/ 19 h 78"/>
              <a:gd name="T26" fmla="*/ 38 w 72"/>
              <a:gd name="T27" fmla="*/ 16 h 78"/>
              <a:gd name="T28" fmla="*/ 36 w 72"/>
              <a:gd name="T29" fmla="*/ 19 h 78"/>
              <a:gd name="T30" fmla="*/ 36 w 72"/>
              <a:gd name="T31" fmla="*/ 34 h 78"/>
              <a:gd name="T32" fmla="*/ 38 w 72"/>
              <a:gd name="T33" fmla="*/ 36 h 78"/>
              <a:gd name="T34" fmla="*/ 52 w 72"/>
              <a:gd name="T35" fmla="*/ 36 h 78"/>
              <a:gd name="T36" fmla="*/ 54 w 72"/>
              <a:gd name="T37" fmla="*/ 34 h 78"/>
              <a:gd name="T38" fmla="*/ 52 w 72"/>
              <a:gd name="T39" fmla="*/ 32 h 78"/>
              <a:gd name="T40" fmla="*/ 38 w 72"/>
              <a:gd name="T41" fmla="*/ 0 h 78"/>
              <a:gd name="T42" fmla="*/ 13 w 72"/>
              <a:gd name="T43" fmla="*/ 11 h 78"/>
              <a:gd name="T44" fmla="*/ 17 w 72"/>
              <a:gd name="T45" fmla="*/ 14 h 78"/>
              <a:gd name="T46" fmla="*/ 36 w 72"/>
              <a:gd name="T47" fmla="*/ 5 h 78"/>
              <a:gd name="T48" fmla="*/ 36 w 72"/>
              <a:gd name="T49" fmla="*/ 9 h 78"/>
              <a:gd name="T50" fmla="*/ 38 w 72"/>
              <a:gd name="T51" fmla="*/ 11 h 78"/>
              <a:gd name="T52" fmla="*/ 41 w 72"/>
              <a:gd name="T53" fmla="*/ 9 h 78"/>
              <a:gd name="T54" fmla="*/ 41 w 72"/>
              <a:gd name="T55" fmla="*/ 5 h 78"/>
              <a:gd name="T56" fmla="*/ 68 w 72"/>
              <a:gd name="T57" fmla="*/ 32 h 78"/>
              <a:gd name="T58" fmla="*/ 63 w 72"/>
              <a:gd name="T59" fmla="*/ 32 h 78"/>
              <a:gd name="T60" fmla="*/ 61 w 72"/>
              <a:gd name="T61" fmla="*/ 34 h 78"/>
              <a:gd name="T62" fmla="*/ 63 w 72"/>
              <a:gd name="T63" fmla="*/ 36 h 78"/>
              <a:gd name="T64" fmla="*/ 68 w 72"/>
              <a:gd name="T65" fmla="*/ 36 h 78"/>
              <a:gd name="T66" fmla="*/ 56 w 72"/>
              <a:gd name="T67" fmla="*/ 57 h 78"/>
              <a:gd name="T68" fmla="*/ 56 w 72"/>
              <a:gd name="T69" fmla="*/ 58 h 78"/>
              <a:gd name="T70" fmla="*/ 57 w 72"/>
              <a:gd name="T71" fmla="*/ 58 h 78"/>
              <a:gd name="T72" fmla="*/ 57 w 72"/>
              <a:gd name="T73" fmla="*/ 58 h 78"/>
              <a:gd name="T74" fmla="*/ 58 w 72"/>
              <a:gd name="T75" fmla="*/ 61 h 78"/>
              <a:gd name="T76" fmla="*/ 72 w 72"/>
              <a:gd name="T77" fmla="*/ 34 h 78"/>
              <a:gd name="T78" fmla="*/ 38 w 72"/>
              <a:gd name="T79" fmla="*/ 0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2" h="78">
                <a:moveTo>
                  <a:pt x="0" y="24"/>
                </a:moveTo>
                <a:cubicBezTo>
                  <a:pt x="1" y="21"/>
                  <a:pt x="7" y="16"/>
                  <a:pt x="11" y="15"/>
                </a:cubicBezTo>
                <a:cubicBezTo>
                  <a:pt x="15" y="15"/>
                  <a:pt x="22" y="25"/>
                  <a:pt x="21" y="29"/>
                </a:cubicBezTo>
                <a:cubicBezTo>
                  <a:pt x="20" y="34"/>
                  <a:pt x="15" y="35"/>
                  <a:pt x="16" y="38"/>
                </a:cubicBezTo>
                <a:cubicBezTo>
                  <a:pt x="23" y="51"/>
                  <a:pt x="27" y="54"/>
                  <a:pt x="32" y="58"/>
                </a:cubicBezTo>
                <a:cubicBezTo>
                  <a:pt x="36" y="59"/>
                  <a:pt x="37" y="56"/>
                  <a:pt x="40" y="53"/>
                </a:cubicBezTo>
                <a:cubicBezTo>
                  <a:pt x="44" y="51"/>
                  <a:pt x="50" y="57"/>
                  <a:pt x="53" y="60"/>
                </a:cubicBezTo>
                <a:cubicBezTo>
                  <a:pt x="56" y="64"/>
                  <a:pt x="55" y="68"/>
                  <a:pt x="47" y="74"/>
                </a:cubicBezTo>
                <a:cubicBezTo>
                  <a:pt x="31" y="78"/>
                  <a:pt x="16" y="58"/>
                  <a:pt x="16" y="58"/>
                </a:cubicBezTo>
                <a:cubicBezTo>
                  <a:pt x="1" y="41"/>
                  <a:pt x="0" y="28"/>
                  <a:pt x="0" y="24"/>
                </a:cubicBezTo>
                <a:close/>
                <a:moveTo>
                  <a:pt x="52" y="32"/>
                </a:moveTo>
                <a:cubicBezTo>
                  <a:pt x="41" y="32"/>
                  <a:pt x="41" y="32"/>
                  <a:pt x="41" y="32"/>
                </a:cubicBezTo>
                <a:cubicBezTo>
                  <a:pt x="41" y="19"/>
                  <a:pt x="41" y="19"/>
                  <a:pt x="41" y="19"/>
                </a:cubicBezTo>
                <a:cubicBezTo>
                  <a:pt x="41" y="18"/>
                  <a:pt x="40" y="16"/>
                  <a:pt x="38" y="16"/>
                </a:cubicBezTo>
                <a:cubicBezTo>
                  <a:pt x="37" y="16"/>
                  <a:pt x="36" y="18"/>
                  <a:pt x="36" y="19"/>
                </a:cubicBezTo>
                <a:cubicBezTo>
                  <a:pt x="36" y="34"/>
                  <a:pt x="36" y="34"/>
                  <a:pt x="36" y="34"/>
                </a:cubicBezTo>
                <a:cubicBezTo>
                  <a:pt x="36" y="35"/>
                  <a:pt x="37" y="36"/>
                  <a:pt x="38" y="36"/>
                </a:cubicBezTo>
                <a:cubicBezTo>
                  <a:pt x="52" y="36"/>
                  <a:pt x="52" y="36"/>
                  <a:pt x="52" y="36"/>
                </a:cubicBezTo>
                <a:cubicBezTo>
                  <a:pt x="53" y="36"/>
                  <a:pt x="54" y="35"/>
                  <a:pt x="54" y="34"/>
                </a:cubicBezTo>
                <a:cubicBezTo>
                  <a:pt x="54" y="33"/>
                  <a:pt x="53" y="32"/>
                  <a:pt x="52" y="32"/>
                </a:cubicBezTo>
                <a:close/>
                <a:moveTo>
                  <a:pt x="38" y="0"/>
                </a:moveTo>
                <a:cubicBezTo>
                  <a:pt x="28" y="0"/>
                  <a:pt x="19" y="4"/>
                  <a:pt x="13" y="11"/>
                </a:cubicBezTo>
                <a:cubicBezTo>
                  <a:pt x="14" y="12"/>
                  <a:pt x="16" y="13"/>
                  <a:pt x="17" y="14"/>
                </a:cubicBezTo>
                <a:cubicBezTo>
                  <a:pt x="22" y="9"/>
                  <a:pt x="28" y="5"/>
                  <a:pt x="36" y="5"/>
                </a:cubicBezTo>
                <a:cubicBezTo>
                  <a:pt x="36" y="9"/>
                  <a:pt x="36" y="9"/>
                  <a:pt x="36" y="9"/>
                </a:cubicBezTo>
                <a:cubicBezTo>
                  <a:pt x="36" y="10"/>
                  <a:pt x="37" y="11"/>
                  <a:pt x="38" y="11"/>
                </a:cubicBezTo>
                <a:cubicBezTo>
                  <a:pt x="40" y="11"/>
                  <a:pt x="41" y="10"/>
                  <a:pt x="41" y="9"/>
                </a:cubicBezTo>
                <a:cubicBezTo>
                  <a:pt x="41" y="5"/>
                  <a:pt x="41" y="5"/>
                  <a:pt x="41" y="5"/>
                </a:cubicBezTo>
                <a:cubicBezTo>
                  <a:pt x="55" y="6"/>
                  <a:pt x="66" y="17"/>
                  <a:pt x="68" y="32"/>
                </a:cubicBezTo>
                <a:cubicBezTo>
                  <a:pt x="63" y="32"/>
                  <a:pt x="63" y="32"/>
                  <a:pt x="63" y="32"/>
                </a:cubicBezTo>
                <a:cubicBezTo>
                  <a:pt x="62" y="32"/>
                  <a:pt x="61" y="33"/>
                  <a:pt x="61" y="34"/>
                </a:cubicBezTo>
                <a:cubicBezTo>
                  <a:pt x="61" y="35"/>
                  <a:pt x="62" y="36"/>
                  <a:pt x="63" y="36"/>
                </a:cubicBezTo>
                <a:cubicBezTo>
                  <a:pt x="68" y="36"/>
                  <a:pt x="68" y="36"/>
                  <a:pt x="68" y="36"/>
                </a:cubicBezTo>
                <a:cubicBezTo>
                  <a:pt x="67" y="45"/>
                  <a:pt x="63" y="52"/>
                  <a:pt x="56" y="57"/>
                </a:cubicBezTo>
                <a:cubicBezTo>
                  <a:pt x="56" y="57"/>
                  <a:pt x="56" y="57"/>
                  <a:pt x="56" y="58"/>
                </a:cubicBezTo>
                <a:cubicBezTo>
                  <a:pt x="57" y="58"/>
                  <a:pt x="57" y="58"/>
                  <a:pt x="57" y="58"/>
                </a:cubicBezTo>
                <a:cubicBezTo>
                  <a:pt x="57" y="58"/>
                  <a:pt x="57" y="58"/>
                  <a:pt x="57" y="58"/>
                </a:cubicBezTo>
                <a:cubicBezTo>
                  <a:pt x="58" y="59"/>
                  <a:pt x="58" y="60"/>
                  <a:pt x="58" y="61"/>
                </a:cubicBezTo>
                <a:cubicBezTo>
                  <a:pt x="67" y="55"/>
                  <a:pt x="72" y="45"/>
                  <a:pt x="72" y="34"/>
                </a:cubicBezTo>
                <a:cubicBezTo>
                  <a:pt x="72" y="15"/>
                  <a:pt x="57" y="0"/>
                  <a:pt x="38" y="0"/>
                </a:cubicBez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9" name="Group 38">
            <a:extLst>
              <a:ext uri="{FF2B5EF4-FFF2-40B4-BE49-F238E27FC236}">
                <a16:creationId xmlns:a16="http://schemas.microsoft.com/office/drawing/2014/main" id="{ECC2C689-CE03-4736-B157-38FF6077A8E2}"/>
              </a:ext>
            </a:extLst>
          </p:cNvPr>
          <p:cNvGrpSpPr/>
          <p:nvPr/>
        </p:nvGrpSpPr>
        <p:grpSpPr>
          <a:xfrm>
            <a:off x="2438927" y="3022633"/>
            <a:ext cx="1555462" cy="1038478"/>
            <a:chOff x="2517589" y="3071812"/>
            <a:chExt cx="1406712" cy="939167"/>
          </a:xfrm>
        </p:grpSpPr>
        <p:sp>
          <p:nvSpPr>
            <p:cNvPr id="40" name="Text Placeholder 53">
              <a:extLst>
                <a:ext uri="{FF2B5EF4-FFF2-40B4-BE49-F238E27FC236}">
                  <a16:creationId xmlns:a16="http://schemas.microsoft.com/office/drawing/2014/main" id="{101922FE-9A21-46B8-961C-1F499FFB8BBC}"/>
                </a:ext>
              </a:extLst>
            </p:cNvPr>
            <p:cNvSpPr txBox="1">
              <a:spLocks/>
            </p:cNvSpPr>
            <p:nvPr/>
          </p:nvSpPr>
          <p:spPr>
            <a:xfrm>
              <a:off x="2517589" y="3335444"/>
              <a:ext cx="1406712"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41" name="Text Placeholder 56">
              <a:extLst>
                <a:ext uri="{FF2B5EF4-FFF2-40B4-BE49-F238E27FC236}">
                  <a16:creationId xmlns:a16="http://schemas.microsoft.com/office/drawing/2014/main" id="{C558C578-392E-43F0-8B44-B943ED55CF6E}"/>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spTree>
    <p:extLst>
      <p:ext uri="{BB962C8B-B14F-4D97-AF65-F5344CB8AC3E}">
        <p14:creationId xmlns:p14="http://schemas.microsoft.com/office/powerpoint/2010/main" val="1319366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500"/>
                                        <p:tgtEl>
                                          <p:spTgt spid="17"/>
                                        </p:tgtEl>
                                      </p:cBhvr>
                                    </p:animEffect>
                                  </p:childTnLst>
                                </p:cTn>
                              </p:par>
                              <p:par>
                                <p:cTn id="8" presetID="6" presetClass="emph" presetSubtype="0" accel="50000" decel="50000" autoRev="1" fill="hold" grpId="1" nodeType="withEffect">
                                  <p:stCondLst>
                                    <p:cond delay="0"/>
                                  </p:stCondLst>
                                  <p:childTnLst>
                                    <p:animScale>
                                      <p:cBhvr>
                                        <p:cTn id="9" dur="500" fill="hold"/>
                                        <p:tgtEl>
                                          <p:spTgt spid="17"/>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39"/>
                                        </p:tgtEl>
                                        <p:attrNameLst>
                                          <p:attrName>style.visibility</p:attrName>
                                        </p:attrNameLst>
                                      </p:cBhvr>
                                      <p:to>
                                        <p:strVal val="visible"/>
                                      </p:to>
                                    </p:set>
                                    <p:animEffect transition="in" filter="fade">
                                      <p:cBhvr>
                                        <p:cTn id="12" dur="500"/>
                                        <p:tgtEl>
                                          <p:spTgt spid="39"/>
                                        </p:tgtEl>
                                      </p:cBhvr>
                                    </p:animEffect>
                                  </p:childTnLst>
                                </p:cTn>
                              </p:par>
                              <p:par>
                                <p:cTn id="13" presetID="10" presetClass="entr" presetSubtype="0" fill="hold" grpId="0" nodeType="withEffect">
                                  <p:stCondLst>
                                    <p:cond delay="50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19"/>
                                        </p:tgtEl>
                                        <p:attrNameLst>
                                          <p:attrName>style.visibility</p:attrName>
                                        </p:attrNameLst>
                                      </p:cBhvr>
                                      <p:to>
                                        <p:strVal val="visible"/>
                                      </p:to>
                                    </p:set>
                                    <p:animEffect transition="in" filter="fade">
                                      <p:cBhvr>
                                        <p:cTn id="18" dur="500"/>
                                        <p:tgtEl>
                                          <p:spTgt spid="19"/>
                                        </p:tgtEl>
                                      </p:cBhvr>
                                    </p:animEffect>
                                  </p:childTnLst>
                                </p:cTn>
                              </p:par>
                              <p:par>
                                <p:cTn id="19" presetID="10" presetClass="entr" presetSubtype="0" fill="hold" grpId="0" nodeType="withEffect">
                                  <p:stCondLst>
                                    <p:cond delay="1000"/>
                                  </p:stCondLst>
                                  <p:childTnLst>
                                    <p:set>
                                      <p:cBhvr>
                                        <p:cTn id="20" dur="1" fill="hold">
                                          <p:stCondLst>
                                            <p:cond delay="0"/>
                                          </p:stCondLst>
                                        </p:cTn>
                                        <p:tgtEl>
                                          <p:spTgt spid="21"/>
                                        </p:tgtEl>
                                        <p:attrNameLst>
                                          <p:attrName>style.visibility</p:attrName>
                                        </p:attrNameLst>
                                      </p:cBhvr>
                                      <p:to>
                                        <p:strVal val="visible"/>
                                      </p:to>
                                    </p:set>
                                    <p:animEffect transition="in" filter="fade">
                                      <p:cBhvr>
                                        <p:cTn id="21" dur="500"/>
                                        <p:tgtEl>
                                          <p:spTgt spid="21"/>
                                        </p:tgtEl>
                                      </p:cBhvr>
                                    </p:animEffect>
                                  </p:childTnLst>
                                </p:cTn>
                              </p:par>
                              <p:par>
                                <p:cTn id="22" presetID="10" presetClass="entr" presetSubtype="0" fill="hold" grpId="0" nodeType="withEffect">
                                  <p:stCondLst>
                                    <p:cond delay="1250"/>
                                  </p:stCondLst>
                                  <p:childTnLst>
                                    <p:set>
                                      <p:cBhvr>
                                        <p:cTn id="23" dur="1" fill="hold">
                                          <p:stCondLst>
                                            <p:cond delay="0"/>
                                          </p:stCondLst>
                                        </p:cTn>
                                        <p:tgtEl>
                                          <p:spTgt spid="22"/>
                                        </p:tgtEl>
                                        <p:attrNameLst>
                                          <p:attrName>style.visibility</p:attrName>
                                        </p:attrNameLst>
                                      </p:cBhvr>
                                      <p:to>
                                        <p:strVal val="visible"/>
                                      </p:to>
                                    </p:set>
                                    <p:animEffect transition="in" filter="fade">
                                      <p:cBhvr>
                                        <p:cTn id="24" dur="500"/>
                                        <p:tgtEl>
                                          <p:spTgt spid="22"/>
                                        </p:tgtEl>
                                      </p:cBhvr>
                                    </p:animEffect>
                                  </p:childTnLst>
                                </p:cTn>
                              </p:par>
                              <p:par>
                                <p:cTn id="25" presetID="10" presetClass="entr" presetSubtype="0" fill="hold" grpId="0" nodeType="withEffect">
                                  <p:stCondLst>
                                    <p:cond delay="1500"/>
                                  </p:stCondLst>
                                  <p:childTnLst>
                                    <p:set>
                                      <p:cBhvr>
                                        <p:cTn id="26" dur="1" fill="hold">
                                          <p:stCondLst>
                                            <p:cond delay="0"/>
                                          </p:stCondLst>
                                        </p:cTn>
                                        <p:tgtEl>
                                          <p:spTgt spid="23"/>
                                        </p:tgtEl>
                                        <p:attrNameLst>
                                          <p:attrName>style.visibility</p:attrName>
                                        </p:attrNameLst>
                                      </p:cBhvr>
                                      <p:to>
                                        <p:strVal val="visible"/>
                                      </p:to>
                                    </p:set>
                                    <p:animEffect transition="in" filter="fade">
                                      <p:cBhvr>
                                        <p:cTn id="27" dur="500"/>
                                        <p:tgtEl>
                                          <p:spTgt spid="23"/>
                                        </p:tgtEl>
                                      </p:cBhvr>
                                    </p:animEffect>
                                  </p:childTnLst>
                                </p:cTn>
                              </p:par>
                              <p:par>
                                <p:cTn id="28" presetID="10" presetClass="entr" presetSubtype="0" fill="hold" nodeType="withEffect">
                                  <p:stCondLst>
                                    <p:cond delay="500"/>
                                  </p:stCondLst>
                                  <p:childTnLst>
                                    <p:set>
                                      <p:cBhvr>
                                        <p:cTn id="29" dur="1" fill="hold">
                                          <p:stCondLst>
                                            <p:cond delay="0"/>
                                          </p:stCondLst>
                                        </p:cTn>
                                        <p:tgtEl>
                                          <p:spTgt spid="2"/>
                                        </p:tgtEl>
                                        <p:attrNameLst>
                                          <p:attrName>style.visibility</p:attrName>
                                        </p:attrNameLst>
                                      </p:cBhvr>
                                      <p:to>
                                        <p:strVal val="visible"/>
                                      </p:to>
                                    </p:set>
                                    <p:animEffect transition="in" filter="fade">
                                      <p:cBhvr>
                                        <p:cTn id="30" dur="500"/>
                                        <p:tgtEl>
                                          <p:spTgt spid="2"/>
                                        </p:tgtEl>
                                      </p:cBhvr>
                                    </p:animEffect>
                                  </p:childTnLst>
                                </p:cTn>
                              </p:par>
                              <p:par>
                                <p:cTn id="31" presetID="0" presetClass="path" presetSubtype="0" accel="50000" decel="50000" fill="hold" nodeType="withEffect">
                                  <p:stCondLst>
                                    <p:cond delay="500"/>
                                  </p:stCondLst>
                                  <p:childTnLst>
                                    <p:animMotion origin="layout" path="M -0.03412 0.07199 L 0.01055 -0.02338 " pathEditMode="relative" rAng="0" ptsTypes="AA">
                                      <p:cBhvr>
                                        <p:cTn id="32" dur="2000" fill="hold"/>
                                        <p:tgtEl>
                                          <p:spTgt spid="2"/>
                                        </p:tgtEl>
                                        <p:attrNameLst>
                                          <p:attrName>ppt_x</p:attrName>
                                          <p:attrName>ppt_y</p:attrName>
                                        </p:attrNameLst>
                                      </p:cBhvr>
                                      <p:rCtr x="2227" y="-4769"/>
                                    </p:animMotion>
                                  </p:childTnLst>
                                </p:cTn>
                              </p:par>
                              <p:par>
                                <p:cTn id="33" presetID="10" presetClass="entr" presetSubtype="0" fill="hold" nodeType="withEffect">
                                  <p:stCondLst>
                                    <p:cond delay="1000"/>
                                  </p:stCondLst>
                                  <p:childTnLst>
                                    <p:set>
                                      <p:cBhvr>
                                        <p:cTn id="34" dur="1" fill="hold">
                                          <p:stCondLst>
                                            <p:cond delay="0"/>
                                          </p:stCondLst>
                                        </p:cTn>
                                        <p:tgtEl>
                                          <p:spTgt spid="3"/>
                                        </p:tgtEl>
                                        <p:attrNameLst>
                                          <p:attrName>style.visibility</p:attrName>
                                        </p:attrNameLst>
                                      </p:cBhvr>
                                      <p:to>
                                        <p:strVal val="visible"/>
                                      </p:to>
                                    </p:set>
                                    <p:animEffect transition="in" filter="fade">
                                      <p:cBhvr>
                                        <p:cTn id="35" dur="500"/>
                                        <p:tgtEl>
                                          <p:spTgt spid="3"/>
                                        </p:tgtEl>
                                      </p:cBhvr>
                                    </p:animEffect>
                                  </p:childTnLst>
                                </p:cTn>
                              </p:par>
                              <p:par>
                                <p:cTn id="36" presetID="42" presetClass="path" presetSubtype="0" accel="50000" decel="50000" fill="hold" nodeType="withEffect">
                                  <p:stCondLst>
                                    <p:cond delay="1000"/>
                                  </p:stCondLst>
                                  <p:childTnLst>
                                    <p:animMotion origin="layout" path="M -1.875E-6 -3.7037E-6 L 0.08854 -3.7037E-6 " pathEditMode="relative" rAng="0" ptsTypes="AA">
                                      <p:cBhvr>
                                        <p:cTn id="37" dur="2000" fill="hold"/>
                                        <p:tgtEl>
                                          <p:spTgt spid="3"/>
                                        </p:tgtEl>
                                        <p:attrNameLst>
                                          <p:attrName>ppt_x</p:attrName>
                                          <p:attrName>ppt_y</p:attrName>
                                        </p:attrNameLst>
                                      </p:cBhvr>
                                      <p:rCtr x="4427" y="0"/>
                                    </p:animMotion>
                                  </p:childTnLst>
                                </p:cTn>
                              </p:par>
                              <p:par>
                                <p:cTn id="38" presetID="10" presetClass="entr" presetSubtype="0" fill="hold" nodeType="withEffect">
                                  <p:stCondLst>
                                    <p:cond delay="1500"/>
                                  </p:stCondLst>
                                  <p:childTnLst>
                                    <p:set>
                                      <p:cBhvr>
                                        <p:cTn id="39" dur="1" fill="hold">
                                          <p:stCondLst>
                                            <p:cond delay="0"/>
                                          </p:stCondLst>
                                        </p:cTn>
                                        <p:tgtEl>
                                          <p:spTgt spid="4"/>
                                        </p:tgtEl>
                                        <p:attrNameLst>
                                          <p:attrName>style.visibility</p:attrName>
                                        </p:attrNameLst>
                                      </p:cBhvr>
                                      <p:to>
                                        <p:strVal val="visible"/>
                                      </p:to>
                                    </p:set>
                                    <p:animEffect transition="in" filter="fade">
                                      <p:cBhvr>
                                        <p:cTn id="40" dur="500"/>
                                        <p:tgtEl>
                                          <p:spTgt spid="4"/>
                                        </p:tgtEl>
                                      </p:cBhvr>
                                    </p:animEffect>
                                  </p:childTnLst>
                                </p:cTn>
                              </p:par>
                              <p:par>
                                <p:cTn id="41" presetID="42" presetClass="path" presetSubtype="0" accel="50000" decel="50000" fill="hold" nodeType="withEffect">
                                  <p:stCondLst>
                                    <p:cond delay="1500"/>
                                  </p:stCondLst>
                                  <p:childTnLst>
                                    <p:animMotion origin="layout" path="M -3.125E-6 -3.7037E-7 L 0.08854 -3.7037E-7 " pathEditMode="relative" rAng="0" ptsTypes="AA">
                                      <p:cBhvr>
                                        <p:cTn id="42" dur="2000" fill="hold"/>
                                        <p:tgtEl>
                                          <p:spTgt spid="4"/>
                                        </p:tgtEl>
                                        <p:attrNameLst>
                                          <p:attrName>ppt_x</p:attrName>
                                          <p:attrName>ppt_y</p:attrName>
                                        </p:attrNameLst>
                                      </p:cBhvr>
                                      <p:rCtr x="4427" y="0"/>
                                    </p:animMotion>
                                  </p:childTnLst>
                                </p:cTn>
                              </p:par>
                              <p:par>
                                <p:cTn id="43" presetID="10" presetClass="entr" presetSubtype="0" fill="hold" nodeType="withEffect">
                                  <p:stCondLst>
                                    <p:cond delay="2000"/>
                                  </p:stCondLst>
                                  <p:childTnLst>
                                    <p:set>
                                      <p:cBhvr>
                                        <p:cTn id="44" dur="1" fill="hold">
                                          <p:stCondLst>
                                            <p:cond delay="0"/>
                                          </p:stCondLst>
                                        </p:cTn>
                                        <p:tgtEl>
                                          <p:spTgt spid="5"/>
                                        </p:tgtEl>
                                        <p:attrNameLst>
                                          <p:attrName>style.visibility</p:attrName>
                                        </p:attrNameLst>
                                      </p:cBhvr>
                                      <p:to>
                                        <p:strVal val="visible"/>
                                      </p:to>
                                    </p:set>
                                    <p:animEffect transition="in" filter="fade">
                                      <p:cBhvr>
                                        <p:cTn id="45" dur="500"/>
                                        <p:tgtEl>
                                          <p:spTgt spid="5"/>
                                        </p:tgtEl>
                                      </p:cBhvr>
                                    </p:animEffect>
                                  </p:childTnLst>
                                </p:cTn>
                              </p:par>
                              <p:par>
                                <p:cTn id="46" presetID="0" presetClass="path" presetSubtype="0" accel="50000" decel="50000" fill="hold" nodeType="withEffect">
                                  <p:stCondLst>
                                    <p:cond delay="2000"/>
                                  </p:stCondLst>
                                  <p:childTnLst>
                                    <p:animMotion origin="layout" path="M -4.16667E-7 -1.11111E-6 L 0.03763 0.05671 " pathEditMode="relative" rAng="0" ptsTypes="AA">
                                      <p:cBhvr>
                                        <p:cTn id="47" dur="2000" fill="hold"/>
                                        <p:tgtEl>
                                          <p:spTgt spid="5"/>
                                        </p:tgtEl>
                                        <p:attrNameLst>
                                          <p:attrName>ppt_x</p:attrName>
                                          <p:attrName>ppt_y</p:attrName>
                                        </p:attrNameLst>
                                      </p:cBhvr>
                                      <p:rCtr x="1875" y="2824"/>
                                    </p:animMotion>
                                  </p:childTnLst>
                                </p:cTn>
                              </p:par>
                              <p:par>
                                <p:cTn id="48" presetID="10" presetClass="entr" presetSubtype="0" fill="hold" nodeType="withEffect">
                                  <p:stCondLst>
                                    <p:cond delay="2500"/>
                                  </p:stCondLst>
                                  <p:childTnLst>
                                    <p:set>
                                      <p:cBhvr>
                                        <p:cTn id="49" dur="1" fill="hold">
                                          <p:stCondLst>
                                            <p:cond delay="0"/>
                                          </p:stCondLst>
                                        </p:cTn>
                                        <p:tgtEl>
                                          <p:spTgt spid="6"/>
                                        </p:tgtEl>
                                        <p:attrNameLst>
                                          <p:attrName>style.visibility</p:attrName>
                                        </p:attrNameLst>
                                      </p:cBhvr>
                                      <p:to>
                                        <p:strVal val="visible"/>
                                      </p:to>
                                    </p:set>
                                    <p:animEffect transition="in" filter="fade">
                                      <p:cBhvr>
                                        <p:cTn id="50" dur="500"/>
                                        <p:tgtEl>
                                          <p:spTgt spid="6"/>
                                        </p:tgtEl>
                                      </p:cBhvr>
                                    </p:animEffect>
                                  </p:childTnLst>
                                </p:cTn>
                              </p:par>
                              <p:par>
                                <p:cTn id="51" presetID="0" presetClass="path" presetSubtype="0" accel="50000" decel="50000" fill="hold" nodeType="withEffect">
                                  <p:stCondLst>
                                    <p:cond delay="2500"/>
                                  </p:stCondLst>
                                  <p:childTnLst>
                                    <p:animMotion origin="layout" path="M 0 1.48148E-6 L 0.05234 0.09514 " pathEditMode="relative" rAng="0" ptsTypes="AA">
                                      <p:cBhvr>
                                        <p:cTn id="52" dur="2000" fill="hold"/>
                                        <p:tgtEl>
                                          <p:spTgt spid="6"/>
                                        </p:tgtEl>
                                        <p:attrNameLst>
                                          <p:attrName>ppt_x</p:attrName>
                                          <p:attrName>ppt_y</p:attrName>
                                        </p:attrNameLst>
                                      </p:cBhvr>
                                      <p:rCtr x="2617" y="4745"/>
                                    </p:animMotion>
                                  </p:childTnLst>
                                </p:cTn>
                              </p:par>
                              <p:par>
                                <p:cTn id="53" presetID="2" presetClass="entr" presetSubtype="2" decel="100000" fill="hold" grpId="0" nodeType="withEffect">
                                  <p:stCondLst>
                                    <p:cond delay="1750"/>
                                  </p:stCondLst>
                                  <p:childTnLst>
                                    <p:set>
                                      <p:cBhvr>
                                        <p:cTn id="54" dur="1" fill="hold">
                                          <p:stCondLst>
                                            <p:cond delay="0"/>
                                          </p:stCondLst>
                                        </p:cTn>
                                        <p:tgtEl>
                                          <p:spTgt spid="7"/>
                                        </p:tgtEl>
                                        <p:attrNameLst>
                                          <p:attrName>style.visibility</p:attrName>
                                        </p:attrNameLst>
                                      </p:cBhvr>
                                      <p:to>
                                        <p:strVal val="visible"/>
                                      </p:to>
                                    </p:set>
                                    <p:anim calcmode="lin" valueType="num">
                                      <p:cBhvr additive="base">
                                        <p:cTn id="55" dur="1000" fill="hold"/>
                                        <p:tgtEl>
                                          <p:spTgt spid="7"/>
                                        </p:tgtEl>
                                        <p:attrNameLst>
                                          <p:attrName>ppt_x</p:attrName>
                                        </p:attrNameLst>
                                      </p:cBhvr>
                                      <p:tavLst>
                                        <p:tav tm="0">
                                          <p:val>
                                            <p:strVal val="1+#ppt_w/2"/>
                                          </p:val>
                                        </p:tav>
                                        <p:tav tm="100000">
                                          <p:val>
                                            <p:strVal val="#ppt_x"/>
                                          </p:val>
                                        </p:tav>
                                      </p:tavLst>
                                    </p:anim>
                                    <p:anim calcmode="lin" valueType="num">
                                      <p:cBhvr additive="base">
                                        <p:cTn id="56" dur="1000" fill="hold"/>
                                        <p:tgtEl>
                                          <p:spTgt spid="7"/>
                                        </p:tgtEl>
                                        <p:attrNameLst>
                                          <p:attrName>ppt_y</p:attrName>
                                        </p:attrNameLst>
                                      </p:cBhvr>
                                      <p:tavLst>
                                        <p:tav tm="0">
                                          <p:val>
                                            <p:strVal val="#ppt_y"/>
                                          </p:val>
                                        </p:tav>
                                        <p:tav tm="100000">
                                          <p:val>
                                            <p:strVal val="#ppt_y"/>
                                          </p:val>
                                        </p:tav>
                                      </p:tavLst>
                                    </p:anim>
                                  </p:childTnLst>
                                </p:cTn>
                              </p:par>
                              <p:par>
                                <p:cTn id="57" presetID="2" presetClass="entr" presetSubtype="2" decel="100000" fill="hold" grpId="0" nodeType="withEffect">
                                  <p:stCondLst>
                                    <p:cond delay="225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1000" fill="hold"/>
                                        <p:tgtEl>
                                          <p:spTgt spid="8"/>
                                        </p:tgtEl>
                                        <p:attrNameLst>
                                          <p:attrName>ppt_x</p:attrName>
                                        </p:attrNameLst>
                                      </p:cBhvr>
                                      <p:tavLst>
                                        <p:tav tm="0">
                                          <p:val>
                                            <p:strVal val="1+#ppt_w/2"/>
                                          </p:val>
                                        </p:tav>
                                        <p:tav tm="100000">
                                          <p:val>
                                            <p:strVal val="#ppt_x"/>
                                          </p:val>
                                        </p:tav>
                                      </p:tavLst>
                                    </p:anim>
                                    <p:anim calcmode="lin" valueType="num">
                                      <p:cBhvr additive="base">
                                        <p:cTn id="60" dur="1000" fill="hold"/>
                                        <p:tgtEl>
                                          <p:spTgt spid="8"/>
                                        </p:tgtEl>
                                        <p:attrNameLst>
                                          <p:attrName>ppt_y</p:attrName>
                                        </p:attrNameLst>
                                      </p:cBhvr>
                                      <p:tavLst>
                                        <p:tav tm="0">
                                          <p:val>
                                            <p:strVal val="#ppt_y"/>
                                          </p:val>
                                        </p:tav>
                                        <p:tav tm="100000">
                                          <p:val>
                                            <p:strVal val="#ppt_y"/>
                                          </p:val>
                                        </p:tav>
                                      </p:tavLst>
                                    </p:anim>
                                  </p:childTnLst>
                                </p:cTn>
                              </p:par>
                              <p:par>
                                <p:cTn id="61" presetID="2" presetClass="entr" presetSubtype="2" decel="100000" fill="hold" grpId="0" nodeType="withEffect">
                                  <p:stCondLst>
                                    <p:cond delay="2750"/>
                                  </p:stCondLst>
                                  <p:childTnLst>
                                    <p:set>
                                      <p:cBhvr>
                                        <p:cTn id="62" dur="1" fill="hold">
                                          <p:stCondLst>
                                            <p:cond delay="0"/>
                                          </p:stCondLst>
                                        </p:cTn>
                                        <p:tgtEl>
                                          <p:spTgt spid="10"/>
                                        </p:tgtEl>
                                        <p:attrNameLst>
                                          <p:attrName>style.visibility</p:attrName>
                                        </p:attrNameLst>
                                      </p:cBhvr>
                                      <p:to>
                                        <p:strVal val="visible"/>
                                      </p:to>
                                    </p:set>
                                    <p:anim calcmode="lin" valueType="num">
                                      <p:cBhvr additive="base">
                                        <p:cTn id="63" dur="1000" fill="hold"/>
                                        <p:tgtEl>
                                          <p:spTgt spid="10"/>
                                        </p:tgtEl>
                                        <p:attrNameLst>
                                          <p:attrName>ppt_x</p:attrName>
                                        </p:attrNameLst>
                                      </p:cBhvr>
                                      <p:tavLst>
                                        <p:tav tm="0">
                                          <p:val>
                                            <p:strVal val="1+#ppt_w/2"/>
                                          </p:val>
                                        </p:tav>
                                        <p:tav tm="100000">
                                          <p:val>
                                            <p:strVal val="#ppt_x"/>
                                          </p:val>
                                        </p:tav>
                                      </p:tavLst>
                                    </p:anim>
                                    <p:anim calcmode="lin" valueType="num">
                                      <p:cBhvr additive="base">
                                        <p:cTn id="64" dur="1000" fill="hold"/>
                                        <p:tgtEl>
                                          <p:spTgt spid="10"/>
                                        </p:tgtEl>
                                        <p:attrNameLst>
                                          <p:attrName>ppt_y</p:attrName>
                                        </p:attrNameLst>
                                      </p:cBhvr>
                                      <p:tavLst>
                                        <p:tav tm="0">
                                          <p:val>
                                            <p:strVal val="#ppt_y"/>
                                          </p:val>
                                        </p:tav>
                                        <p:tav tm="100000">
                                          <p:val>
                                            <p:strVal val="#ppt_y"/>
                                          </p:val>
                                        </p:tav>
                                      </p:tavLst>
                                    </p:anim>
                                  </p:childTnLst>
                                </p:cTn>
                              </p:par>
                              <p:par>
                                <p:cTn id="65" presetID="2" presetClass="entr" presetSubtype="2" decel="100000" fill="hold" grpId="0" nodeType="withEffect">
                                  <p:stCondLst>
                                    <p:cond delay="3250"/>
                                  </p:stCondLst>
                                  <p:childTnLst>
                                    <p:set>
                                      <p:cBhvr>
                                        <p:cTn id="66" dur="1" fill="hold">
                                          <p:stCondLst>
                                            <p:cond delay="0"/>
                                          </p:stCondLst>
                                        </p:cTn>
                                        <p:tgtEl>
                                          <p:spTgt spid="9"/>
                                        </p:tgtEl>
                                        <p:attrNameLst>
                                          <p:attrName>style.visibility</p:attrName>
                                        </p:attrNameLst>
                                      </p:cBhvr>
                                      <p:to>
                                        <p:strVal val="visible"/>
                                      </p:to>
                                    </p:set>
                                    <p:anim calcmode="lin" valueType="num">
                                      <p:cBhvr additive="base">
                                        <p:cTn id="67" dur="1000" fill="hold"/>
                                        <p:tgtEl>
                                          <p:spTgt spid="9"/>
                                        </p:tgtEl>
                                        <p:attrNameLst>
                                          <p:attrName>ppt_x</p:attrName>
                                        </p:attrNameLst>
                                      </p:cBhvr>
                                      <p:tavLst>
                                        <p:tav tm="0">
                                          <p:val>
                                            <p:strVal val="1+#ppt_w/2"/>
                                          </p:val>
                                        </p:tav>
                                        <p:tav tm="100000">
                                          <p:val>
                                            <p:strVal val="#ppt_x"/>
                                          </p:val>
                                        </p:tav>
                                      </p:tavLst>
                                    </p:anim>
                                    <p:anim calcmode="lin" valueType="num">
                                      <p:cBhvr additive="base">
                                        <p:cTn id="68" dur="1000" fill="hold"/>
                                        <p:tgtEl>
                                          <p:spTgt spid="9"/>
                                        </p:tgtEl>
                                        <p:attrNameLst>
                                          <p:attrName>ppt_y</p:attrName>
                                        </p:attrNameLst>
                                      </p:cBhvr>
                                      <p:tavLst>
                                        <p:tav tm="0">
                                          <p:val>
                                            <p:strVal val="#ppt_y"/>
                                          </p:val>
                                        </p:tav>
                                        <p:tav tm="100000">
                                          <p:val>
                                            <p:strVal val="#ppt_y"/>
                                          </p:val>
                                        </p:tav>
                                      </p:tavLst>
                                    </p:anim>
                                  </p:childTnLst>
                                </p:cTn>
                              </p:par>
                              <p:par>
                                <p:cTn id="69" presetID="2" presetClass="entr" presetSubtype="2" decel="100000" fill="hold" grpId="0" nodeType="withEffect">
                                  <p:stCondLst>
                                    <p:cond delay="3750"/>
                                  </p:stCondLst>
                                  <p:childTnLst>
                                    <p:set>
                                      <p:cBhvr>
                                        <p:cTn id="70" dur="1" fill="hold">
                                          <p:stCondLst>
                                            <p:cond delay="0"/>
                                          </p:stCondLst>
                                        </p:cTn>
                                        <p:tgtEl>
                                          <p:spTgt spid="11"/>
                                        </p:tgtEl>
                                        <p:attrNameLst>
                                          <p:attrName>style.visibility</p:attrName>
                                        </p:attrNameLst>
                                      </p:cBhvr>
                                      <p:to>
                                        <p:strVal val="visible"/>
                                      </p:to>
                                    </p:set>
                                    <p:anim calcmode="lin" valueType="num">
                                      <p:cBhvr additive="base">
                                        <p:cTn id="71" dur="1000" fill="hold"/>
                                        <p:tgtEl>
                                          <p:spTgt spid="11"/>
                                        </p:tgtEl>
                                        <p:attrNameLst>
                                          <p:attrName>ppt_x</p:attrName>
                                        </p:attrNameLst>
                                      </p:cBhvr>
                                      <p:tavLst>
                                        <p:tav tm="0">
                                          <p:val>
                                            <p:strVal val="1+#ppt_w/2"/>
                                          </p:val>
                                        </p:tav>
                                        <p:tav tm="100000">
                                          <p:val>
                                            <p:strVal val="#ppt_x"/>
                                          </p:val>
                                        </p:tav>
                                      </p:tavLst>
                                    </p:anim>
                                    <p:anim calcmode="lin" valueType="num">
                                      <p:cBhvr additive="base">
                                        <p:cTn id="72" dur="1000" fill="hold"/>
                                        <p:tgtEl>
                                          <p:spTgt spid="11"/>
                                        </p:tgtEl>
                                        <p:attrNameLst>
                                          <p:attrName>ppt_y</p:attrName>
                                        </p:attrNameLst>
                                      </p:cBhvr>
                                      <p:tavLst>
                                        <p:tav tm="0">
                                          <p:val>
                                            <p:strVal val="#ppt_y"/>
                                          </p:val>
                                        </p:tav>
                                        <p:tav tm="100000">
                                          <p:val>
                                            <p:strVal val="#ppt_y"/>
                                          </p:val>
                                        </p:tav>
                                      </p:tavLst>
                                    </p:anim>
                                  </p:childTnLst>
                                </p:cTn>
                              </p:par>
                              <p:par>
                                <p:cTn id="73" presetID="10" presetClass="entr" presetSubtype="0" fill="hold" grpId="0" nodeType="withEffect">
                                  <p:stCondLst>
                                    <p:cond delay="2250"/>
                                  </p:stCondLst>
                                  <p:childTnLst>
                                    <p:set>
                                      <p:cBhvr>
                                        <p:cTn id="74" dur="1" fill="hold">
                                          <p:stCondLst>
                                            <p:cond delay="0"/>
                                          </p:stCondLst>
                                        </p:cTn>
                                        <p:tgtEl>
                                          <p:spTgt spid="26"/>
                                        </p:tgtEl>
                                        <p:attrNameLst>
                                          <p:attrName>style.visibility</p:attrName>
                                        </p:attrNameLst>
                                      </p:cBhvr>
                                      <p:to>
                                        <p:strVal val="visible"/>
                                      </p:to>
                                    </p:set>
                                    <p:animEffect transition="in" filter="fade">
                                      <p:cBhvr>
                                        <p:cTn id="75" dur="500"/>
                                        <p:tgtEl>
                                          <p:spTgt spid="26"/>
                                        </p:tgtEl>
                                      </p:cBhvr>
                                    </p:animEffect>
                                  </p:childTnLst>
                                </p:cTn>
                              </p:par>
                              <p:par>
                                <p:cTn id="76" presetID="10" presetClass="entr" presetSubtype="0" fill="hold" grpId="0" nodeType="withEffect">
                                  <p:stCondLst>
                                    <p:cond delay="2750"/>
                                  </p:stCondLst>
                                  <p:childTnLst>
                                    <p:set>
                                      <p:cBhvr>
                                        <p:cTn id="77" dur="1" fill="hold">
                                          <p:stCondLst>
                                            <p:cond delay="0"/>
                                          </p:stCondLst>
                                        </p:cTn>
                                        <p:tgtEl>
                                          <p:spTgt spid="24"/>
                                        </p:tgtEl>
                                        <p:attrNameLst>
                                          <p:attrName>style.visibility</p:attrName>
                                        </p:attrNameLst>
                                      </p:cBhvr>
                                      <p:to>
                                        <p:strVal val="visible"/>
                                      </p:to>
                                    </p:set>
                                    <p:animEffect transition="in" filter="fade">
                                      <p:cBhvr>
                                        <p:cTn id="78" dur="500"/>
                                        <p:tgtEl>
                                          <p:spTgt spid="24"/>
                                        </p:tgtEl>
                                      </p:cBhvr>
                                    </p:animEffect>
                                  </p:childTnLst>
                                </p:cTn>
                              </p:par>
                              <p:par>
                                <p:cTn id="79" presetID="10" presetClass="entr" presetSubtype="0" fill="hold" grpId="0" nodeType="withEffect">
                                  <p:stCondLst>
                                    <p:cond delay="3250"/>
                                  </p:stCondLst>
                                  <p:childTnLst>
                                    <p:set>
                                      <p:cBhvr>
                                        <p:cTn id="80" dur="1" fill="hold">
                                          <p:stCondLst>
                                            <p:cond delay="0"/>
                                          </p:stCondLst>
                                        </p:cTn>
                                        <p:tgtEl>
                                          <p:spTgt spid="27"/>
                                        </p:tgtEl>
                                        <p:attrNameLst>
                                          <p:attrName>style.visibility</p:attrName>
                                        </p:attrNameLst>
                                      </p:cBhvr>
                                      <p:to>
                                        <p:strVal val="visible"/>
                                      </p:to>
                                    </p:set>
                                    <p:animEffect transition="in" filter="fade">
                                      <p:cBhvr>
                                        <p:cTn id="81" dur="500"/>
                                        <p:tgtEl>
                                          <p:spTgt spid="27"/>
                                        </p:tgtEl>
                                      </p:cBhvr>
                                    </p:animEffect>
                                  </p:childTnLst>
                                </p:cTn>
                              </p:par>
                              <p:par>
                                <p:cTn id="82" presetID="10" presetClass="entr" presetSubtype="0" fill="hold" grpId="0" nodeType="withEffect">
                                  <p:stCondLst>
                                    <p:cond delay="3750"/>
                                  </p:stCondLst>
                                  <p:childTnLst>
                                    <p:set>
                                      <p:cBhvr>
                                        <p:cTn id="83" dur="1" fill="hold">
                                          <p:stCondLst>
                                            <p:cond delay="0"/>
                                          </p:stCondLst>
                                        </p:cTn>
                                        <p:tgtEl>
                                          <p:spTgt spid="25"/>
                                        </p:tgtEl>
                                        <p:attrNameLst>
                                          <p:attrName>style.visibility</p:attrName>
                                        </p:attrNameLst>
                                      </p:cBhvr>
                                      <p:to>
                                        <p:strVal val="visible"/>
                                      </p:to>
                                    </p:set>
                                    <p:animEffect transition="in" filter="fade">
                                      <p:cBhvr>
                                        <p:cTn id="84" dur="500"/>
                                        <p:tgtEl>
                                          <p:spTgt spid="25"/>
                                        </p:tgtEl>
                                      </p:cBhvr>
                                    </p:animEffect>
                                  </p:childTnLst>
                                </p:cTn>
                              </p:par>
                              <p:par>
                                <p:cTn id="85" presetID="10" presetClass="entr" presetSubtype="0" fill="hold" grpId="0" nodeType="withEffect">
                                  <p:stCondLst>
                                    <p:cond delay="4250"/>
                                  </p:stCondLst>
                                  <p:childTnLst>
                                    <p:set>
                                      <p:cBhvr>
                                        <p:cTn id="86" dur="1" fill="hold">
                                          <p:stCondLst>
                                            <p:cond delay="0"/>
                                          </p:stCondLst>
                                        </p:cTn>
                                        <p:tgtEl>
                                          <p:spTgt spid="28"/>
                                        </p:tgtEl>
                                        <p:attrNameLst>
                                          <p:attrName>style.visibility</p:attrName>
                                        </p:attrNameLst>
                                      </p:cBhvr>
                                      <p:to>
                                        <p:strVal val="visible"/>
                                      </p:to>
                                    </p:set>
                                    <p:animEffect transition="in" filter="fade">
                                      <p:cBhvr>
                                        <p:cTn id="87"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7" grpId="1" animBg="1"/>
      <p:bldP spid="18" grpId="0" animBg="1"/>
      <p:bldP spid="19" grpId="0" animBg="1"/>
      <p:bldP spid="21" grpId="0" animBg="1"/>
      <p:bldP spid="22" grpId="0" animBg="1"/>
      <p:bldP spid="23" grpId="0" animBg="1"/>
      <p:bldP spid="7" grpId="0" animBg="1"/>
      <p:bldP spid="8" grpId="0" animBg="1"/>
      <p:bldP spid="9" grpId="0" animBg="1"/>
      <p:bldP spid="10" grpId="0" animBg="1"/>
      <p:bldP spid="11" grpId="0" animBg="1"/>
      <p:bldP spid="24" grpId="0" animBg="1"/>
      <p:bldP spid="25" grpId="0" animBg="1"/>
      <p:bldP spid="26" grpId="0" animBg="1"/>
      <p:bldP spid="27" grpId="0" animBg="1"/>
      <p:bldP spid="28"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a:extLst>
              <a:ext uri="{FF2B5EF4-FFF2-40B4-BE49-F238E27FC236}">
                <a16:creationId xmlns:a16="http://schemas.microsoft.com/office/drawing/2014/main" id="{266628B3-3377-47F1-852A-292ED5E318D5}"/>
              </a:ext>
            </a:extLst>
          </p:cNvPr>
          <p:cNvSpPr>
            <a:spLocks/>
          </p:cNvSpPr>
          <p:nvPr/>
        </p:nvSpPr>
        <p:spPr bwMode="auto">
          <a:xfrm>
            <a:off x="5330825" y="3546475"/>
            <a:ext cx="457200" cy="987425"/>
          </a:xfrm>
          <a:custGeom>
            <a:avLst/>
            <a:gdLst>
              <a:gd name="T0" fmla="*/ 116 w 120"/>
              <a:gd name="T1" fmla="*/ 1 h 259"/>
              <a:gd name="T2" fmla="*/ 110 w 120"/>
              <a:gd name="T3" fmla="*/ 0 h 259"/>
              <a:gd name="T4" fmla="*/ 2 w 120"/>
              <a:gd name="T5" fmla="*/ 250 h 259"/>
              <a:gd name="T6" fmla="*/ 2 w 120"/>
              <a:gd name="T7" fmla="*/ 257 h 259"/>
              <a:gd name="T8" fmla="*/ 5 w 120"/>
              <a:gd name="T9" fmla="*/ 259 h 259"/>
              <a:gd name="T10" fmla="*/ 9 w 120"/>
              <a:gd name="T11" fmla="*/ 257 h 259"/>
              <a:gd name="T12" fmla="*/ 120 w 120"/>
              <a:gd name="T13" fmla="*/ 1 h 259"/>
              <a:gd name="T14" fmla="*/ 116 w 120"/>
              <a:gd name="T15" fmla="*/ 1 h 2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0" h="259">
                <a:moveTo>
                  <a:pt x="116" y="1"/>
                </a:moveTo>
                <a:cubicBezTo>
                  <a:pt x="114" y="1"/>
                  <a:pt x="112" y="1"/>
                  <a:pt x="110" y="0"/>
                </a:cubicBezTo>
                <a:cubicBezTo>
                  <a:pt x="103" y="93"/>
                  <a:pt x="65" y="181"/>
                  <a:pt x="2" y="250"/>
                </a:cubicBezTo>
                <a:cubicBezTo>
                  <a:pt x="0" y="252"/>
                  <a:pt x="0" y="255"/>
                  <a:pt x="2" y="257"/>
                </a:cubicBezTo>
                <a:cubicBezTo>
                  <a:pt x="3" y="258"/>
                  <a:pt x="4" y="259"/>
                  <a:pt x="5" y="259"/>
                </a:cubicBezTo>
                <a:cubicBezTo>
                  <a:pt x="7" y="259"/>
                  <a:pt x="8" y="258"/>
                  <a:pt x="9" y="257"/>
                </a:cubicBezTo>
                <a:cubicBezTo>
                  <a:pt x="74" y="186"/>
                  <a:pt x="113" y="96"/>
                  <a:pt x="120" y="1"/>
                </a:cubicBezTo>
                <a:cubicBezTo>
                  <a:pt x="119" y="1"/>
                  <a:pt x="117" y="1"/>
                  <a:pt x="116" y="1"/>
                </a:cubicBezTo>
                <a:close/>
              </a:path>
            </a:pathLst>
          </a:custGeom>
          <a:gradFill flip="none" rotWithShape="1">
            <a:gsLst>
              <a:gs pos="100000">
                <a:schemeClr val="accent3">
                  <a:alpha val="0"/>
                </a:schemeClr>
              </a:gs>
              <a:gs pos="0">
                <a:schemeClr val="accent3"/>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Freeform 7">
            <a:extLst>
              <a:ext uri="{FF2B5EF4-FFF2-40B4-BE49-F238E27FC236}">
                <a16:creationId xmlns:a16="http://schemas.microsoft.com/office/drawing/2014/main" id="{CC4FACF2-A5E0-4B52-A004-8AA62B8F52F8}"/>
              </a:ext>
            </a:extLst>
          </p:cNvPr>
          <p:cNvSpPr>
            <a:spLocks/>
          </p:cNvSpPr>
          <p:nvPr/>
        </p:nvSpPr>
        <p:spPr bwMode="auto">
          <a:xfrm>
            <a:off x="5278438" y="2266950"/>
            <a:ext cx="501650" cy="974725"/>
          </a:xfrm>
          <a:custGeom>
            <a:avLst/>
            <a:gdLst>
              <a:gd name="T0" fmla="*/ 6 w 132"/>
              <a:gd name="T1" fmla="*/ 0 h 256"/>
              <a:gd name="T2" fmla="*/ 0 w 132"/>
              <a:gd name="T3" fmla="*/ 7 h 256"/>
              <a:gd name="T4" fmla="*/ 122 w 132"/>
              <a:gd name="T5" fmla="*/ 252 h 256"/>
              <a:gd name="T6" fmla="*/ 127 w 132"/>
              <a:gd name="T7" fmla="*/ 256 h 256"/>
              <a:gd name="T8" fmla="*/ 127 w 132"/>
              <a:gd name="T9" fmla="*/ 256 h 256"/>
              <a:gd name="T10" fmla="*/ 132 w 132"/>
              <a:gd name="T11" fmla="*/ 250 h 256"/>
              <a:gd name="T12" fmla="*/ 6 w 132"/>
              <a:gd name="T13" fmla="*/ 0 h 256"/>
            </a:gdLst>
            <a:ahLst/>
            <a:cxnLst>
              <a:cxn ang="0">
                <a:pos x="T0" y="T1"/>
              </a:cxn>
              <a:cxn ang="0">
                <a:pos x="T2" y="T3"/>
              </a:cxn>
              <a:cxn ang="0">
                <a:pos x="T4" y="T5"/>
              </a:cxn>
              <a:cxn ang="0">
                <a:pos x="T6" y="T7"/>
              </a:cxn>
              <a:cxn ang="0">
                <a:pos x="T8" y="T9"/>
              </a:cxn>
              <a:cxn ang="0">
                <a:pos x="T10" y="T11"/>
              </a:cxn>
              <a:cxn ang="0">
                <a:pos x="T12" y="T13"/>
              </a:cxn>
            </a:cxnLst>
            <a:rect l="0" t="0" r="r" b="b"/>
            <a:pathLst>
              <a:path w="132" h="256">
                <a:moveTo>
                  <a:pt x="6" y="0"/>
                </a:moveTo>
                <a:cubicBezTo>
                  <a:pt x="4" y="3"/>
                  <a:pt x="2" y="5"/>
                  <a:pt x="0" y="7"/>
                </a:cubicBezTo>
                <a:cubicBezTo>
                  <a:pt x="67" y="73"/>
                  <a:pt x="110" y="158"/>
                  <a:pt x="122" y="252"/>
                </a:cubicBezTo>
                <a:cubicBezTo>
                  <a:pt x="122" y="254"/>
                  <a:pt x="124" y="256"/>
                  <a:pt x="127" y="256"/>
                </a:cubicBezTo>
                <a:cubicBezTo>
                  <a:pt x="127" y="256"/>
                  <a:pt x="127" y="256"/>
                  <a:pt x="127" y="256"/>
                </a:cubicBezTo>
                <a:cubicBezTo>
                  <a:pt x="130" y="256"/>
                  <a:pt x="132" y="253"/>
                  <a:pt x="132" y="250"/>
                </a:cubicBezTo>
                <a:cubicBezTo>
                  <a:pt x="119" y="155"/>
                  <a:pt x="75" y="67"/>
                  <a:pt x="6" y="0"/>
                </a:cubicBezTo>
                <a:close/>
              </a:path>
            </a:pathLst>
          </a:custGeom>
          <a:gradFill flip="none" rotWithShape="1">
            <a:gsLst>
              <a:gs pos="100000">
                <a:schemeClr val="accent1">
                  <a:alpha val="0"/>
                </a:schemeClr>
              </a:gs>
              <a:gs pos="0">
                <a:schemeClr val="accent1"/>
              </a:gs>
            </a:gsLst>
            <a:lin ang="16200000" scaled="1"/>
            <a:tileRect/>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4" name="Group 33">
            <a:extLst>
              <a:ext uri="{FF2B5EF4-FFF2-40B4-BE49-F238E27FC236}">
                <a16:creationId xmlns:a16="http://schemas.microsoft.com/office/drawing/2014/main" id="{87F88B46-6421-4BA0-9C82-5EB35F6DAD15}"/>
              </a:ext>
            </a:extLst>
          </p:cNvPr>
          <p:cNvGrpSpPr/>
          <p:nvPr/>
        </p:nvGrpSpPr>
        <p:grpSpPr>
          <a:xfrm>
            <a:off x="5632450" y="3287713"/>
            <a:ext cx="280988" cy="282575"/>
            <a:chOff x="5632450" y="3287713"/>
            <a:chExt cx="280988" cy="282575"/>
          </a:xfrm>
        </p:grpSpPr>
        <p:sp>
          <p:nvSpPr>
            <p:cNvPr id="8" name="Freeform 8">
              <a:extLst>
                <a:ext uri="{FF2B5EF4-FFF2-40B4-BE49-F238E27FC236}">
                  <a16:creationId xmlns:a16="http://schemas.microsoft.com/office/drawing/2014/main" id="{1E188960-FBEE-4245-89C7-47E199F4B48C}"/>
                </a:ext>
              </a:extLst>
            </p:cNvPr>
            <p:cNvSpPr>
              <a:spLocks noEditPoints="1"/>
            </p:cNvSpPr>
            <p:nvPr/>
          </p:nvSpPr>
          <p:spPr bwMode="auto">
            <a:xfrm>
              <a:off x="5632450" y="3287713"/>
              <a:ext cx="280988" cy="282575"/>
            </a:xfrm>
            <a:custGeom>
              <a:avLst/>
              <a:gdLst>
                <a:gd name="T0" fmla="*/ 37 w 74"/>
                <a:gd name="T1" fmla="*/ 74 h 74"/>
                <a:gd name="T2" fmla="*/ 0 w 74"/>
                <a:gd name="T3" fmla="*/ 37 h 74"/>
                <a:gd name="T4" fmla="*/ 37 w 74"/>
                <a:gd name="T5" fmla="*/ 0 h 74"/>
                <a:gd name="T6" fmla="*/ 74 w 74"/>
                <a:gd name="T7" fmla="*/ 37 h 74"/>
                <a:gd name="T8" fmla="*/ 37 w 74"/>
                <a:gd name="T9" fmla="*/ 74 h 74"/>
                <a:gd name="T10" fmla="*/ 37 w 74"/>
                <a:gd name="T11" fmla="*/ 10 h 74"/>
                <a:gd name="T12" fmla="*/ 10 w 74"/>
                <a:gd name="T13" fmla="*/ 37 h 74"/>
                <a:gd name="T14" fmla="*/ 37 w 74"/>
                <a:gd name="T15" fmla="*/ 64 h 74"/>
                <a:gd name="T16" fmla="*/ 64 w 74"/>
                <a:gd name="T17" fmla="*/ 37 h 74"/>
                <a:gd name="T18" fmla="*/ 37 w 74"/>
                <a:gd name="T19"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74">
                  <a:moveTo>
                    <a:pt x="37" y="74"/>
                  </a:moveTo>
                  <a:cubicBezTo>
                    <a:pt x="17" y="74"/>
                    <a:pt x="0" y="57"/>
                    <a:pt x="0" y="37"/>
                  </a:cubicBezTo>
                  <a:cubicBezTo>
                    <a:pt x="0" y="17"/>
                    <a:pt x="17" y="0"/>
                    <a:pt x="37" y="0"/>
                  </a:cubicBezTo>
                  <a:cubicBezTo>
                    <a:pt x="58" y="0"/>
                    <a:pt x="74" y="17"/>
                    <a:pt x="74" y="37"/>
                  </a:cubicBezTo>
                  <a:cubicBezTo>
                    <a:pt x="74" y="57"/>
                    <a:pt x="58" y="74"/>
                    <a:pt x="37" y="74"/>
                  </a:cubicBezTo>
                  <a:close/>
                  <a:moveTo>
                    <a:pt x="37" y="10"/>
                  </a:moveTo>
                  <a:cubicBezTo>
                    <a:pt x="22" y="10"/>
                    <a:pt x="10" y="22"/>
                    <a:pt x="10" y="37"/>
                  </a:cubicBezTo>
                  <a:cubicBezTo>
                    <a:pt x="10" y="52"/>
                    <a:pt x="22" y="64"/>
                    <a:pt x="37" y="64"/>
                  </a:cubicBezTo>
                  <a:cubicBezTo>
                    <a:pt x="52" y="64"/>
                    <a:pt x="64" y="52"/>
                    <a:pt x="64" y="37"/>
                  </a:cubicBezTo>
                  <a:cubicBezTo>
                    <a:pt x="64" y="22"/>
                    <a:pt x="52" y="10"/>
                    <a:pt x="37" y="1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Oval 9">
              <a:extLst>
                <a:ext uri="{FF2B5EF4-FFF2-40B4-BE49-F238E27FC236}">
                  <a16:creationId xmlns:a16="http://schemas.microsoft.com/office/drawing/2014/main" id="{511B887A-2781-402F-A887-448DD2057393}"/>
                </a:ext>
              </a:extLst>
            </p:cNvPr>
            <p:cNvSpPr>
              <a:spLocks noChangeArrowheads="1"/>
            </p:cNvSpPr>
            <p:nvPr/>
          </p:nvSpPr>
          <p:spPr bwMode="auto">
            <a:xfrm>
              <a:off x="5708650" y="3363913"/>
              <a:ext cx="128588" cy="130175"/>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5" name="Group 34">
            <a:extLst>
              <a:ext uri="{FF2B5EF4-FFF2-40B4-BE49-F238E27FC236}">
                <a16:creationId xmlns:a16="http://schemas.microsoft.com/office/drawing/2014/main" id="{5AA90AA6-36A2-4635-B43A-42E516C39A0B}"/>
              </a:ext>
            </a:extLst>
          </p:cNvPr>
          <p:cNvGrpSpPr/>
          <p:nvPr/>
        </p:nvGrpSpPr>
        <p:grpSpPr>
          <a:xfrm>
            <a:off x="5057775" y="2057400"/>
            <a:ext cx="280988" cy="282575"/>
            <a:chOff x="5057775" y="2057400"/>
            <a:chExt cx="280988" cy="282575"/>
          </a:xfrm>
        </p:grpSpPr>
        <p:sp>
          <p:nvSpPr>
            <p:cNvPr id="10" name="Freeform 10">
              <a:extLst>
                <a:ext uri="{FF2B5EF4-FFF2-40B4-BE49-F238E27FC236}">
                  <a16:creationId xmlns:a16="http://schemas.microsoft.com/office/drawing/2014/main" id="{88100C03-5522-4168-AB29-186680F8301B}"/>
                </a:ext>
              </a:extLst>
            </p:cNvPr>
            <p:cNvSpPr>
              <a:spLocks noEditPoints="1"/>
            </p:cNvSpPr>
            <p:nvPr/>
          </p:nvSpPr>
          <p:spPr bwMode="auto">
            <a:xfrm>
              <a:off x="5057775" y="2057400"/>
              <a:ext cx="280988" cy="282575"/>
            </a:xfrm>
            <a:custGeom>
              <a:avLst/>
              <a:gdLst>
                <a:gd name="T0" fmla="*/ 37 w 74"/>
                <a:gd name="T1" fmla="*/ 74 h 74"/>
                <a:gd name="T2" fmla="*/ 0 w 74"/>
                <a:gd name="T3" fmla="*/ 37 h 74"/>
                <a:gd name="T4" fmla="*/ 37 w 74"/>
                <a:gd name="T5" fmla="*/ 0 h 74"/>
                <a:gd name="T6" fmla="*/ 74 w 74"/>
                <a:gd name="T7" fmla="*/ 37 h 74"/>
                <a:gd name="T8" fmla="*/ 37 w 74"/>
                <a:gd name="T9" fmla="*/ 74 h 74"/>
                <a:gd name="T10" fmla="*/ 37 w 74"/>
                <a:gd name="T11" fmla="*/ 10 h 74"/>
                <a:gd name="T12" fmla="*/ 10 w 74"/>
                <a:gd name="T13" fmla="*/ 37 h 74"/>
                <a:gd name="T14" fmla="*/ 37 w 74"/>
                <a:gd name="T15" fmla="*/ 64 h 74"/>
                <a:gd name="T16" fmla="*/ 64 w 74"/>
                <a:gd name="T17" fmla="*/ 37 h 74"/>
                <a:gd name="T18" fmla="*/ 37 w 74"/>
                <a:gd name="T19"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74">
                  <a:moveTo>
                    <a:pt x="37" y="74"/>
                  </a:moveTo>
                  <a:cubicBezTo>
                    <a:pt x="17" y="74"/>
                    <a:pt x="0" y="58"/>
                    <a:pt x="0" y="37"/>
                  </a:cubicBezTo>
                  <a:cubicBezTo>
                    <a:pt x="0" y="17"/>
                    <a:pt x="17" y="0"/>
                    <a:pt x="37" y="0"/>
                  </a:cubicBezTo>
                  <a:cubicBezTo>
                    <a:pt x="58" y="0"/>
                    <a:pt x="74" y="17"/>
                    <a:pt x="74" y="37"/>
                  </a:cubicBezTo>
                  <a:cubicBezTo>
                    <a:pt x="74" y="58"/>
                    <a:pt x="58" y="74"/>
                    <a:pt x="37" y="74"/>
                  </a:cubicBezTo>
                  <a:close/>
                  <a:moveTo>
                    <a:pt x="37" y="10"/>
                  </a:moveTo>
                  <a:cubicBezTo>
                    <a:pt x="22" y="10"/>
                    <a:pt x="10" y="23"/>
                    <a:pt x="10" y="37"/>
                  </a:cubicBezTo>
                  <a:cubicBezTo>
                    <a:pt x="10" y="52"/>
                    <a:pt x="22" y="64"/>
                    <a:pt x="37" y="64"/>
                  </a:cubicBezTo>
                  <a:cubicBezTo>
                    <a:pt x="52" y="64"/>
                    <a:pt x="64" y="52"/>
                    <a:pt x="64" y="37"/>
                  </a:cubicBezTo>
                  <a:cubicBezTo>
                    <a:pt x="64" y="23"/>
                    <a:pt x="52" y="10"/>
                    <a:pt x="37" y="1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1" name="Oval 11">
              <a:extLst>
                <a:ext uri="{FF2B5EF4-FFF2-40B4-BE49-F238E27FC236}">
                  <a16:creationId xmlns:a16="http://schemas.microsoft.com/office/drawing/2014/main" id="{8669D972-CBF4-49E8-9CAD-EC977D386B16}"/>
                </a:ext>
              </a:extLst>
            </p:cNvPr>
            <p:cNvSpPr>
              <a:spLocks noChangeArrowheads="1"/>
            </p:cNvSpPr>
            <p:nvPr/>
          </p:nvSpPr>
          <p:spPr bwMode="auto">
            <a:xfrm>
              <a:off x="5133975" y="2136775"/>
              <a:ext cx="128588" cy="127000"/>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6" name="Group 35">
            <a:extLst>
              <a:ext uri="{FF2B5EF4-FFF2-40B4-BE49-F238E27FC236}">
                <a16:creationId xmlns:a16="http://schemas.microsoft.com/office/drawing/2014/main" id="{770FE57C-6B6E-416C-9707-1A6E75F82DCD}"/>
              </a:ext>
            </a:extLst>
          </p:cNvPr>
          <p:cNvGrpSpPr/>
          <p:nvPr/>
        </p:nvGrpSpPr>
        <p:grpSpPr>
          <a:xfrm>
            <a:off x="5060950" y="4518025"/>
            <a:ext cx="280988" cy="282575"/>
            <a:chOff x="5060950" y="4518025"/>
            <a:chExt cx="280988" cy="282575"/>
          </a:xfrm>
          <a:solidFill>
            <a:schemeClr val="accent6"/>
          </a:solidFill>
        </p:grpSpPr>
        <p:sp>
          <p:nvSpPr>
            <p:cNvPr id="12" name="Freeform 12">
              <a:extLst>
                <a:ext uri="{FF2B5EF4-FFF2-40B4-BE49-F238E27FC236}">
                  <a16:creationId xmlns:a16="http://schemas.microsoft.com/office/drawing/2014/main" id="{2557DE6C-A04B-49D8-8B2D-B100D888381C}"/>
                </a:ext>
              </a:extLst>
            </p:cNvPr>
            <p:cNvSpPr>
              <a:spLocks noEditPoints="1"/>
            </p:cNvSpPr>
            <p:nvPr/>
          </p:nvSpPr>
          <p:spPr bwMode="auto">
            <a:xfrm>
              <a:off x="5060950" y="4518025"/>
              <a:ext cx="280988" cy="282575"/>
            </a:xfrm>
            <a:custGeom>
              <a:avLst/>
              <a:gdLst>
                <a:gd name="T0" fmla="*/ 37 w 74"/>
                <a:gd name="T1" fmla="*/ 74 h 74"/>
                <a:gd name="T2" fmla="*/ 0 w 74"/>
                <a:gd name="T3" fmla="*/ 37 h 74"/>
                <a:gd name="T4" fmla="*/ 37 w 74"/>
                <a:gd name="T5" fmla="*/ 0 h 74"/>
                <a:gd name="T6" fmla="*/ 74 w 74"/>
                <a:gd name="T7" fmla="*/ 37 h 74"/>
                <a:gd name="T8" fmla="*/ 37 w 74"/>
                <a:gd name="T9" fmla="*/ 74 h 74"/>
                <a:gd name="T10" fmla="*/ 37 w 74"/>
                <a:gd name="T11" fmla="*/ 10 h 74"/>
                <a:gd name="T12" fmla="*/ 10 w 74"/>
                <a:gd name="T13" fmla="*/ 37 h 74"/>
                <a:gd name="T14" fmla="*/ 37 w 74"/>
                <a:gd name="T15" fmla="*/ 64 h 74"/>
                <a:gd name="T16" fmla="*/ 64 w 74"/>
                <a:gd name="T17" fmla="*/ 37 h 74"/>
                <a:gd name="T18" fmla="*/ 37 w 74"/>
                <a:gd name="T19" fmla="*/ 1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4" h="74">
                  <a:moveTo>
                    <a:pt x="37" y="74"/>
                  </a:moveTo>
                  <a:cubicBezTo>
                    <a:pt x="16" y="74"/>
                    <a:pt x="0" y="57"/>
                    <a:pt x="0" y="37"/>
                  </a:cubicBezTo>
                  <a:cubicBezTo>
                    <a:pt x="0" y="16"/>
                    <a:pt x="16" y="0"/>
                    <a:pt x="37" y="0"/>
                  </a:cubicBezTo>
                  <a:cubicBezTo>
                    <a:pt x="57" y="0"/>
                    <a:pt x="74" y="16"/>
                    <a:pt x="74" y="37"/>
                  </a:cubicBezTo>
                  <a:cubicBezTo>
                    <a:pt x="74" y="57"/>
                    <a:pt x="57" y="74"/>
                    <a:pt x="37" y="74"/>
                  </a:cubicBezTo>
                  <a:close/>
                  <a:moveTo>
                    <a:pt x="37" y="10"/>
                  </a:moveTo>
                  <a:cubicBezTo>
                    <a:pt x="22" y="10"/>
                    <a:pt x="10" y="22"/>
                    <a:pt x="10" y="37"/>
                  </a:cubicBezTo>
                  <a:cubicBezTo>
                    <a:pt x="10" y="51"/>
                    <a:pt x="22" y="64"/>
                    <a:pt x="37" y="64"/>
                  </a:cubicBezTo>
                  <a:cubicBezTo>
                    <a:pt x="52" y="64"/>
                    <a:pt x="64" y="51"/>
                    <a:pt x="64" y="37"/>
                  </a:cubicBezTo>
                  <a:cubicBezTo>
                    <a:pt x="64" y="22"/>
                    <a:pt x="52" y="10"/>
                    <a:pt x="37" y="10"/>
                  </a:cubicBez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Oval 13">
              <a:extLst>
                <a:ext uri="{FF2B5EF4-FFF2-40B4-BE49-F238E27FC236}">
                  <a16:creationId xmlns:a16="http://schemas.microsoft.com/office/drawing/2014/main" id="{F3E8D182-C454-4F5E-9336-07166888B706}"/>
                </a:ext>
              </a:extLst>
            </p:cNvPr>
            <p:cNvSpPr>
              <a:spLocks noChangeArrowheads="1"/>
            </p:cNvSpPr>
            <p:nvPr/>
          </p:nvSpPr>
          <p:spPr bwMode="auto">
            <a:xfrm>
              <a:off x="5137150" y="4594225"/>
              <a:ext cx="130175" cy="127000"/>
            </a:xfrm>
            <a:prstGeom prst="ellipse">
              <a:avLst/>
            </a:pr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4" name="Oval 14">
            <a:extLst>
              <a:ext uri="{FF2B5EF4-FFF2-40B4-BE49-F238E27FC236}">
                <a16:creationId xmlns:a16="http://schemas.microsoft.com/office/drawing/2014/main" id="{D2C93683-931A-480F-BFFD-5534AA530C3B}"/>
              </a:ext>
            </a:extLst>
          </p:cNvPr>
          <p:cNvSpPr>
            <a:spLocks noChangeArrowheads="1"/>
          </p:cNvSpPr>
          <p:nvPr/>
        </p:nvSpPr>
        <p:spPr bwMode="auto">
          <a:xfrm>
            <a:off x="2938463" y="2190750"/>
            <a:ext cx="2468563" cy="2476500"/>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sp>
        <p:nvSpPr>
          <p:cNvPr id="15" name="Freeform 15">
            <a:extLst>
              <a:ext uri="{FF2B5EF4-FFF2-40B4-BE49-F238E27FC236}">
                <a16:creationId xmlns:a16="http://schemas.microsoft.com/office/drawing/2014/main" id="{DE102949-47F0-4671-8FE4-47D262F49330}"/>
              </a:ext>
            </a:extLst>
          </p:cNvPr>
          <p:cNvSpPr>
            <a:spLocks/>
          </p:cNvSpPr>
          <p:nvPr/>
        </p:nvSpPr>
        <p:spPr bwMode="auto">
          <a:xfrm>
            <a:off x="5407025" y="4819650"/>
            <a:ext cx="3071813" cy="1200150"/>
          </a:xfrm>
          <a:custGeom>
            <a:avLst/>
            <a:gdLst>
              <a:gd name="T0" fmla="*/ 650 w 807"/>
              <a:gd name="T1" fmla="*/ 0 h 315"/>
              <a:gd name="T2" fmla="*/ 159 w 807"/>
              <a:gd name="T3" fmla="*/ 0 h 315"/>
              <a:gd name="T4" fmla="*/ 67 w 807"/>
              <a:gd name="T5" fmla="*/ 30 h 315"/>
              <a:gd name="T6" fmla="*/ 0 w 807"/>
              <a:gd name="T7" fmla="*/ 18 h 315"/>
              <a:gd name="T8" fmla="*/ 22 w 807"/>
              <a:gd name="T9" fmla="*/ 81 h 315"/>
              <a:gd name="T10" fmla="*/ 2 w 807"/>
              <a:gd name="T11" fmla="*/ 157 h 315"/>
              <a:gd name="T12" fmla="*/ 2 w 807"/>
              <a:gd name="T13" fmla="*/ 157 h 315"/>
              <a:gd name="T14" fmla="*/ 159 w 807"/>
              <a:gd name="T15" fmla="*/ 315 h 315"/>
              <a:gd name="T16" fmla="*/ 650 w 807"/>
              <a:gd name="T17" fmla="*/ 315 h 315"/>
              <a:gd name="T18" fmla="*/ 807 w 807"/>
              <a:gd name="T19" fmla="*/ 157 h 315"/>
              <a:gd name="T20" fmla="*/ 807 w 807"/>
              <a:gd name="T21" fmla="*/ 157 h 315"/>
              <a:gd name="T22" fmla="*/ 650 w 807"/>
              <a:gd name="T23"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7" h="315">
                <a:moveTo>
                  <a:pt x="650" y="0"/>
                </a:moveTo>
                <a:cubicBezTo>
                  <a:pt x="159" y="0"/>
                  <a:pt x="159" y="0"/>
                  <a:pt x="159" y="0"/>
                </a:cubicBezTo>
                <a:cubicBezTo>
                  <a:pt x="125" y="0"/>
                  <a:pt x="93" y="11"/>
                  <a:pt x="67" y="30"/>
                </a:cubicBezTo>
                <a:cubicBezTo>
                  <a:pt x="0" y="18"/>
                  <a:pt x="0" y="18"/>
                  <a:pt x="0" y="18"/>
                </a:cubicBezTo>
                <a:cubicBezTo>
                  <a:pt x="22" y="81"/>
                  <a:pt x="22" y="81"/>
                  <a:pt x="22" y="81"/>
                </a:cubicBezTo>
                <a:cubicBezTo>
                  <a:pt x="9" y="103"/>
                  <a:pt x="2" y="129"/>
                  <a:pt x="2" y="157"/>
                </a:cubicBezTo>
                <a:cubicBezTo>
                  <a:pt x="2" y="157"/>
                  <a:pt x="2" y="157"/>
                  <a:pt x="2" y="157"/>
                </a:cubicBezTo>
                <a:cubicBezTo>
                  <a:pt x="2" y="244"/>
                  <a:pt x="73" y="315"/>
                  <a:pt x="159" y="315"/>
                </a:cubicBezTo>
                <a:cubicBezTo>
                  <a:pt x="650" y="315"/>
                  <a:pt x="650" y="315"/>
                  <a:pt x="650" y="315"/>
                </a:cubicBezTo>
                <a:cubicBezTo>
                  <a:pt x="736" y="315"/>
                  <a:pt x="807" y="244"/>
                  <a:pt x="807" y="157"/>
                </a:cubicBezTo>
                <a:cubicBezTo>
                  <a:pt x="807" y="157"/>
                  <a:pt x="807" y="157"/>
                  <a:pt x="807" y="157"/>
                </a:cubicBezTo>
                <a:cubicBezTo>
                  <a:pt x="807" y="70"/>
                  <a:pt x="736" y="0"/>
                  <a:pt x="650" y="0"/>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Freeform 16">
            <a:extLst>
              <a:ext uri="{FF2B5EF4-FFF2-40B4-BE49-F238E27FC236}">
                <a16:creationId xmlns:a16="http://schemas.microsoft.com/office/drawing/2014/main" id="{A80206E8-6DDF-48DA-B228-F597B5953CF5}"/>
              </a:ext>
            </a:extLst>
          </p:cNvPr>
          <p:cNvSpPr>
            <a:spLocks/>
          </p:cNvSpPr>
          <p:nvPr/>
        </p:nvSpPr>
        <p:spPr bwMode="auto">
          <a:xfrm>
            <a:off x="6130925" y="2827338"/>
            <a:ext cx="3263900" cy="1203325"/>
          </a:xfrm>
          <a:custGeom>
            <a:avLst/>
            <a:gdLst>
              <a:gd name="T0" fmla="*/ 700 w 858"/>
              <a:gd name="T1" fmla="*/ 0 h 316"/>
              <a:gd name="T2" fmla="*/ 212 w 858"/>
              <a:gd name="T3" fmla="*/ 0 h 316"/>
              <a:gd name="T4" fmla="*/ 57 w 858"/>
              <a:gd name="T5" fmla="*/ 125 h 316"/>
              <a:gd name="T6" fmla="*/ 0 w 858"/>
              <a:gd name="T7" fmla="*/ 158 h 316"/>
              <a:gd name="T8" fmla="*/ 57 w 858"/>
              <a:gd name="T9" fmla="*/ 191 h 316"/>
              <a:gd name="T10" fmla="*/ 212 w 858"/>
              <a:gd name="T11" fmla="*/ 316 h 316"/>
              <a:gd name="T12" fmla="*/ 700 w 858"/>
              <a:gd name="T13" fmla="*/ 316 h 316"/>
              <a:gd name="T14" fmla="*/ 858 w 858"/>
              <a:gd name="T15" fmla="*/ 158 h 316"/>
              <a:gd name="T16" fmla="*/ 700 w 858"/>
              <a:gd name="T1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58" h="316">
                <a:moveTo>
                  <a:pt x="700" y="0"/>
                </a:moveTo>
                <a:cubicBezTo>
                  <a:pt x="212" y="0"/>
                  <a:pt x="212" y="0"/>
                  <a:pt x="212" y="0"/>
                </a:cubicBezTo>
                <a:cubicBezTo>
                  <a:pt x="136" y="0"/>
                  <a:pt x="72" y="54"/>
                  <a:pt x="57" y="125"/>
                </a:cubicBezTo>
                <a:cubicBezTo>
                  <a:pt x="0" y="158"/>
                  <a:pt x="0" y="158"/>
                  <a:pt x="0" y="158"/>
                </a:cubicBezTo>
                <a:cubicBezTo>
                  <a:pt x="57" y="191"/>
                  <a:pt x="57" y="191"/>
                  <a:pt x="57" y="191"/>
                </a:cubicBezTo>
                <a:cubicBezTo>
                  <a:pt x="72" y="262"/>
                  <a:pt x="136" y="316"/>
                  <a:pt x="212" y="316"/>
                </a:cubicBezTo>
                <a:cubicBezTo>
                  <a:pt x="700" y="316"/>
                  <a:pt x="700" y="316"/>
                  <a:pt x="700" y="316"/>
                </a:cubicBezTo>
                <a:cubicBezTo>
                  <a:pt x="788" y="316"/>
                  <a:pt x="858" y="245"/>
                  <a:pt x="858" y="158"/>
                </a:cubicBezTo>
                <a:cubicBezTo>
                  <a:pt x="858" y="71"/>
                  <a:pt x="788" y="0"/>
                  <a:pt x="700" y="0"/>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Freeform 17">
            <a:extLst>
              <a:ext uri="{FF2B5EF4-FFF2-40B4-BE49-F238E27FC236}">
                <a16:creationId xmlns:a16="http://schemas.microsoft.com/office/drawing/2014/main" id="{D6F3F4A1-376D-47BB-864E-14308F1369E5}"/>
              </a:ext>
            </a:extLst>
          </p:cNvPr>
          <p:cNvSpPr>
            <a:spLocks/>
          </p:cNvSpPr>
          <p:nvPr/>
        </p:nvSpPr>
        <p:spPr bwMode="auto">
          <a:xfrm>
            <a:off x="5407025" y="838200"/>
            <a:ext cx="3071813" cy="1200150"/>
          </a:xfrm>
          <a:custGeom>
            <a:avLst/>
            <a:gdLst>
              <a:gd name="T0" fmla="*/ 650 w 807"/>
              <a:gd name="T1" fmla="*/ 0 h 315"/>
              <a:gd name="T2" fmla="*/ 159 w 807"/>
              <a:gd name="T3" fmla="*/ 0 h 315"/>
              <a:gd name="T4" fmla="*/ 2 w 807"/>
              <a:gd name="T5" fmla="*/ 158 h 315"/>
              <a:gd name="T6" fmla="*/ 2 w 807"/>
              <a:gd name="T7" fmla="*/ 158 h 315"/>
              <a:gd name="T8" fmla="*/ 22 w 807"/>
              <a:gd name="T9" fmla="*/ 234 h 315"/>
              <a:gd name="T10" fmla="*/ 0 w 807"/>
              <a:gd name="T11" fmla="*/ 297 h 315"/>
              <a:gd name="T12" fmla="*/ 67 w 807"/>
              <a:gd name="T13" fmla="*/ 285 h 315"/>
              <a:gd name="T14" fmla="*/ 159 w 807"/>
              <a:gd name="T15" fmla="*/ 315 h 315"/>
              <a:gd name="T16" fmla="*/ 650 w 807"/>
              <a:gd name="T17" fmla="*/ 315 h 315"/>
              <a:gd name="T18" fmla="*/ 807 w 807"/>
              <a:gd name="T19" fmla="*/ 158 h 315"/>
              <a:gd name="T20" fmla="*/ 807 w 807"/>
              <a:gd name="T21" fmla="*/ 158 h 315"/>
              <a:gd name="T22" fmla="*/ 650 w 807"/>
              <a:gd name="T23" fmla="*/ 0 h 3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07" h="315">
                <a:moveTo>
                  <a:pt x="650" y="0"/>
                </a:moveTo>
                <a:cubicBezTo>
                  <a:pt x="159" y="0"/>
                  <a:pt x="159" y="0"/>
                  <a:pt x="159" y="0"/>
                </a:cubicBezTo>
                <a:cubicBezTo>
                  <a:pt x="73" y="0"/>
                  <a:pt x="2" y="71"/>
                  <a:pt x="2" y="158"/>
                </a:cubicBezTo>
                <a:cubicBezTo>
                  <a:pt x="2" y="158"/>
                  <a:pt x="2" y="158"/>
                  <a:pt x="2" y="158"/>
                </a:cubicBezTo>
                <a:cubicBezTo>
                  <a:pt x="2" y="186"/>
                  <a:pt x="9" y="212"/>
                  <a:pt x="22" y="234"/>
                </a:cubicBezTo>
                <a:cubicBezTo>
                  <a:pt x="0" y="297"/>
                  <a:pt x="0" y="297"/>
                  <a:pt x="0" y="297"/>
                </a:cubicBezTo>
                <a:cubicBezTo>
                  <a:pt x="67" y="285"/>
                  <a:pt x="67" y="285"/>
                  <a:pt x="67" y="285"/>
                </a:cubicBezTo>
                <a:cubicBezTo>
                  <a:pt x="93" y="304"/>
                  <a:pt x="125" y="315"/>
                  <a:pt x="159" y="315"/>
                </a:cubicBezTo>
                <a:cubicBezTo>
                  <a:pt x="650" y="315"/>
                  <a:pt x="650" y="315"/>
                  <a:pt x="650" y="315"/>
                </a:cubicBezTo>
                <a:cubicBezTo>
                  <a:pt x="736" y="315"/>
                  <a:pt x="807" y="245"/>
                  <a:pt x="807" y="158"/>
                </a:cubicBezTo>
                <a:cubicBezTo>
                  <a:pt x="807" y="158"/>
                  <a:pt x="807" y="158"/>
                  <a:pt x="807" y="158"/>
                </a:cubicBezTo>
                <a:cubicBezTo>
                  <a:pt x="807" y="71"/>
                  <a:pt x="736" y="0"/>
                  <a:pt x="650" y="0"/>
                </a:cubicBezTo>
                <a:close/>
              </a:path>
            </a:pathLst>
          </a:custGeom>
          <a:solidFill>
            <a:schemeClr val="accent1"/>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8" name="Oval 18">
            <a:extLst>
              <a:ext uri="{FF2B5EF4-FFF2-40B4-BE49-F238E27FC236}">
                <a16:creationId xmlns:a16="http://schemas.microsoft.com/office/drawing/2014/main" id="{B325D6E3-40D4-46AB-8052-1DCFD27FC19F}"/>
              </a:ext>
            </a:extLst>
          </p:cNvPr>
          <p:cNvSpPr>
            <a:spLocks noChangeArrowheads="1"/>
          </p:cNvSpPr>
          <p:nvPr/>
        </p:nvSpPr>
        <p:spPr bwMode="auto">
          <a:xfrm>
            <a:off x="5575300" y="4975225"/>
            <a:ext cx="877888" cy="881063"/>
          </a:xfrm>
          <a:prstGeom prst="ellipse">
            <a:avLst/>
          </a:prstGeom>
          <a:solidFill>
            <a:srgbClr val="FFFFFF"/>
          </a:solidFill>
          <a:ln>
            <a:noFill/>
          </a:ln>
          <a:effectLst>
            <a:outerShdw blurRad="114300" dist="76200" dir="2700000" algn="tl" rotWithShape="0">
              <a:schemeClr val="accent5">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Oval 19">
            <a:extLst>
              <a:ext uri="{FF2B5EF4-FFF2-40B4-BE49-F238E27FC236}">
                <a16:creationId xmlns:a16="http://schemas.microsoft.com/office/drawing/2014/main" id="{ECF9B142-5609-4948-819B-EDD76F45752C}"/>
              </a:ext>
            </a:extLst>
          </p:cNvPr>
          <p:cNvSpPr>
            <a:spLocks noChangeArrowheads="1"/>
          </p:cNvSpPr>
          <p:nvPr/>
        </p:nvSpPr>
        <p:spPr bwMode="auto">
          <a:xfrm>
            <a:off x="6496050" y="2987675"/>
            <a:ext cx="879475" cy="882650"/>
          </a:xfrm>
          <a:prstGeom prst="ellipse">
            <a:avLst/>
          </a:prstGeom>
          <a:solidFill>
            <a:srgbClr val="FFFFFF"/>
          </a:solidFill>
          <a:ln>
            <a:noFill/>
          </a:ln>
          <a:effectLst>
            <a:outerShdw blurRad="114300" dist="76200" dir="2700000" algn="tl" rotWithShape="0">
              <a:schemeClr val="accent3">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Oval 20">
            <a:extLst>
              <a:ext uri="{FF2B5EF4-FFF2-40B4-BE49-F238E27FC236}">
                <a16:creationId xmlns:a16="http://schemas.microsoft.com/office/drawing/2014/main" id="{FE6738A7-017E-42EE-A05F-45BFB2AEC643}"/>
              </a:ext>
            </a:extLst>
          </p:cNvPr>
          <p:cNvSpPr>
            <a:spLocks noChangeArrowheads="1"/>
          </p:cNvSpPr>
          <p:nvPr/>
        </p:nvSpPr>
        <p:spPr bwMode="auto">
          <a:xfrm>
            <a:off x="5570538" y="1017588"/>
            <a:ext cx="879475" cy="879475"/>
          </a:xfrm>
          <a:prstGeom prst="ellipse">
            <a:avLst/>
          </a:prstGeom>
          <a:solidFill>
            <a:srgbClr val="FFFFFF"/>
          </a:solidFill>
          <a:ln>
            <a:noFill/>
          </a:ln>
          <a:effectLst>
            <a:outerShdw blurRad="114300" dist="76200" dir="2700000" algn="tl" rotWithShape="0">
              <a:schemeClr val="accent1">
                <a:lumMod val="50000"/>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C32E82CC-09D7-4FB4-93E1-0693D44C0C68}"/>
              </a:ext>
            </a:extLst>
          </p:cNvPr>
          <p:cNvSpPr>
            <a:spLocks noEditPoints="1"/>
          </p:cNvSpPr>
          <p:nvPr/>
        </p:nvSpPr>
        <p:spPr bwMode="auto">
          <a:xfrm>
            <a:off x="5859463" y="1314450"/>
            <a:ext cx="301625" cy="323850"/>
          </a:xfrm>
          <a:custGeom>
            <a:avLst/>
            <a:gdLst>
              <a:gd name="T0" fmla="*/ 1 w 79"/>
              <a:gd name="T1" fmla="*/ 27 h 85"/>
              <a:gd name="T2" fmla="*/ 12 w 79"/>
              <a:gd name="T3" fmla="*/ 17 h 85"/>
              <a:gd name="T4" fmla="*/ 23 w 79"/>
              <a:gd name="T5" fmla="*/ 32 h 85"/>
              <a:gd name="T6" fmla="*/ 18 w 79"/>
              <a:gd name="T7" fmla="*/ 42 h 85"/>
              <a:gd name="T8" fmla="*/ 35 w 79"/>
              <a:gd name="T9" fmla="*/ 63 h 85"/>
              <a:gd name="T10" fmla="*/ 44 w 79"/>
              <a:gd name="T11" fmla="*/ 59 h 85"/>
              <a:gd name="T12" fmla="*/ 59 w 79"/>
              <a:gd name="T13" fmla="*/ 66 h 85"/>
              <a:gd name="T14" fmla="*/ 52 w 79"/>
              <a:gd name="T15" fmla="*/ 81 h 85"/>
              <a:gd name="T16" fmla="*/ 18 w 79"/>
              <a:gd name="T17" fmla="*/ 64 h 85"/>
              <a:gd name="T18" fmla="*/ 1 w 79"/>
              <a:gd name="T19" fmla="*/ 27 h 85"/>
              <a:gd name="T20" fmla="*/ 57 w 79"/>
              <a:gd name="T21" fmla="*/ 35 h 85"/>
              <a:gd name="T22" fmla="*/ 45 w 79"/>
              <a:gd name="T23" fmla="*/ 35 h 85"/>
              <a:gd name="T24" fmla="*/ 45 w 79"/>
              <a:gd name="T25" fmla="*/ 21 h 85"/>
              <a:gd name="T26" fmla="*/ 42 w 79"/>
              <a:gd name="T27" fmla="*/ 18 h 85"/>
              <a:gd name="T28" fmla="*/ 40 w 79"/>
              <a:gd name="T29" fmla="*/ 21 h 85"/>
              <a:gd name="T30" fmla="*/ 40 w 79"/>
              <a:gd name="T31" fmla="*/ 37 h 85"/>
              <a:gd name="T32" fmla="*/ 42 w 79"/>
              <a:gd name="T33" fmla="*/ 40 h 85"/>
              <a:gd name="T34" fmla="*/ 57 w 79"/>
              <a:gd name="T35" fmla="*/ 40 h 85"/>
              <a:gd name="T36" fmla="*/ 59 w 79"/>
              <a:gd name="T37" fmla="*/ 37 h 85"/>
              <a:gd name="T38" fmla="*/ 57 w 79"/>
              <a:gd name="T39" fmla="*/ 35 h 85"/>
              <a:gd name="T40" fmla="*/ 42 w 79"/>
              <a:gd name="T41" fmla="*/ 0 h 85"/>
              <a:gd name="T42" fmla="*/ 14 w 79"/>
              <a:gd name="T43" fmla="*/ 13 h 85"/>
              <a:gd name="T44" fmla="*/ 19 w 79"/>
              <a:gd name="T45" fmla="*/ 15 h 85"/>
              <a:gd name="T46" fmla="*/ 40 w 79"/>
              <a:gd name="T47" fmla="*/ 5 h 85"/>
              <a:gd name="T48" fmla="*/ 40 w 79"/>
              <a:gd name="T49" fmla="*/ 10 h 85"/>
              <a:gd name="T50" fmla="*/ 42 w 79"/>
              <a:gd name="T51" fmla="*/ 13 h 85"/>
              <a:gd name="T52" fmla="*/ 45 w 79"/>
              <a:gd name="T53" fmla="*/ 10 h 85"/>
              <a:gd name="T54" fmla="*/ 45 w 79"/>
              <a:gd name="T55" fmla="*/ 5 h 85"/>
              <a:gd name="T56" fmla="*/ 74 w 79"/>
              <a:gd name="T57" fmla="*/ 35 h 85"/>
              <a:gd name="T58" fmla="*/ 69 w 79"/>
              <a:gd name="T59" fmla="*/ 35 h 85"/>
              <a:gd name="T60" fmla="*/ 67 w 79"/>
              <a:gd name="T61" fmla="*/ 37 h 85"/>
              <a:gd name="T62" fmla="*/ 69 w 79"/>
              <a:gd name="T63" fmla="*/ 40 h 85"/>
              <a:gd name="T64" fmla="*/ 74 w 79"/>
              <a:gd name="T65" fmla="*/ 40 h 85"/>
              <a:gd name="T66" fmla="*/ 62 w 79"/>
              <a:gd name="T67" fmla="*/ 63 h 85"/>
              <a:gd name="T68" fmla="*/ 62 w 79"/>
              <a:gd name="T69" fmla="*/ 63 h 85"/>
              <a:gd name="T70" fmla="*/ 62 w 79"/>
              <a:gd name="T71" fmla="*/ 64 h 85"/>
              <a:gd name="T72" fmla="*/ 62 w 79"/>
              <a:gd name="T73" fmla="*/ 64 h 85"/>
              <a:gd name="T74" fmla="*/ 64 w 79"/>
              <a:gd name="T75" fmla="*/ 68 h 85"/>
              <a:gd name="T76" fmla="*/ 79 w 79"/>
              <a:gd name="T77" fmla="*/ 37 h 85"/>
              <a:gd name="T78" fmla="*/ 42 w 79"/>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9" h="85">
                <a:moveTo>
                  <a:pt x="1" y="27"/>
                </a:moveTo>
                <a:cubicBezTo>
                  <a:pt x="1" y="23"/>
                  <a:pt x="8" y="18"/>
                  <a:pt x="12" y="17"/>
                </a:cubicBezTo>
                <a:cubicBezTo>
                  <a:pt x="17" y="17"/>
                  <a:pt x="25" y="28"/>
                  <a:pt x="23" y="32"/>
                </a:cubicBezTo>
                <a:cubicBezTo>
                  <a:pt x="22" y="37"/>
                  <a:pt x="17" y="39"/>
                  <a:pt x="18" y="42"/>
                </a:cubicBezTo>
                <a:cubicBezTo>
                  <a:pt x="25" y="56"/>
                  <a:pt x="30" y="60"/>
                  <a:pt x="35" y="63"/>
                </a:cubicBezTo>
                <a:cubicBezTo>
                  <a:pt x="39" y="65"/>
                  <a:pt x="40" y="62"/>
                  <a:pt x="44" y="59"/>
                </a:cubicBezTo>
                <a:cubicBezTo>
                  <a:pt x="49" y="56"/>
                  <a:pt x="55" y="62"/>
                  <a:pt x="59" y="66"/>
                </a:cubicBezTo>
                <a:cubicBezTo>
                  <a:pt x="61" y="70"/>
                  <a:pt x="61" y="74"/>
                  <a:pt x="52" y="81"/>
                </a:cubicBezTo>
                <a:cubicBezTo>
                  <a:pt x="35" y="85"/>
                  <a:pt x="18" y="64"/>
                  <a:pt x="18" y="64"/>
                </a:cubicBezTo>
                <a:cubicBezTo>
                  <a:pt x="1" y="45"/>
                  <a:pt x="0" y="31"/>
                  <a:pt x="1" y="27"/>
                </a:cubicBezTo>
                <a:close/>
                <a:moveTo>
                  <a:pt x="57" y="35"/>
                </a:moveTo>
                <a:cubicBezTo>
                  <a:pt x="45" y="35"/>
                  <a:pt x="45" y="35"/>
                  <a:pt x="45" y="35"/>
                </a:cubicBezTo>
                <a:cubicBezTo>
                  <a:pt x="45" y="21"/>
                  <a:pt x="45" y="21"/>
                  <a:pt x="45" y="21"/>
                </a:cubicBezTo>
                <a:cubicBezTo>
                  <a:pt x="45" y="20"/>
                  <a:pt x="44" y="18"/>
                  <a:pt x="42" y="18"/>
                </a:cubicBezTo>
                <a:cubicBezTo>
                  <a:pt x="41" y="18"/>
                  <a:pt x="40" y="20"/>
                  <a:pt x="40" y="21"/>
                </a:cubicBezTo>
                <a:cubicBezTo>
                  <a:pt x="40" y="37"/>
                  <a:pt x="40" y="37"/>
                  <a:pt x="40" y="37"/>
                </a:cubicBezTo>
                <a:cubicBezTo>
                  <a:pt x="40" y="39"/>
                  <a:pt x="41" y="40"/>
                  <a:pt x="42" y="40"/>
                </a:cubicBezTo>
                <a:cubicBezTo>
                  <a:pt x="57" y="40"/>
                  <a:pt x="57" y="40"/>
                  <a:pt x="57" y="40"/>
                </a:cubicBezTo>
                <a:cubicBezTo>
                  <a:pt x="58" y="40"/>
                  <a:pt x="59" y="39"/>
                  <a:pt x="59" y="37"/>
                </a:cubicBezTo>
                <a:cubicBezTo>
                  <a:pt x="59" y="36"/>
                  <a:pt x="58" y="35"/>
                  <a:pt x="57" y="35"/>
                </a:cubicBezTo>
                <a:close/>
                <a:moveTo>
                  <a:pt x="42" y="0"/>
                </a:moveTo>
                <a:cubicBezTo>
                  <a:pt x="31" y="0"/>
                  <a:pt x="21" y="5"/>
                  <a:pt x="14" y="13"/>
                </a:cubicBezTo>
                <a:cubicBezTo>
                  <a:pt x="16" y="13"/>
                  <a:pt x="18" y="14"/>
                  <a:pt x="19" y="15"/>
                </a:cubicBezTo>
                <a:cubicBezTo>
                  <a:pt x="24" y="10"/>
                  <a:pt x="31" y="6"/>
                  <a:pt x="40" y="5"/>
                </a:cubicBezTo>
                <a:cubicBezTo>
                  <a:pt x="40" y="10"/>
                  <a:pt x="40" y="10"/>
                  <a:pt x="40" y="10"/>
                </a:cubicBezTo>
                <a:cubicBezTo>
                  <a:pt x="40" y="12"/>
                  <a:pt x="41" y="13"/>
                  <a:pt x="42" y="13"/>
                </a:cubicBezTo>
                <a:cubicBezTo>
                  <a:pt x="44" y="13"/>
                  <a:pt x="45" y="12"/>
                  <a:pt x="45" y="10"/>
                </a:cubicBezTo>
                <a:cubicBezTo>
                  <a:pt x="45" y="5"/>
                  <a:pt x="45" y="5"/>
                  <a:pt x="45" y="5"/>
                </a:cubicBezTo>
                <a:cubicBezTo>
                  <a:pt x="60" y="7"/>
                  <a:pt x="73" y="19"/>
                  <a:pt x="74" y="35"/>
                </a:cubicBezTo>
                <a:cubicBezTo>
                  <a:pt x="69" y="35"/>
                  <a:pt x="69" y="35"/>
                  <a:pt x="69" y="35"/>
                </a:cubicBezTo>
                <a:cubicBezTo>
                  <a:pt x="68" y="35"/>
                  <a:pt x="67" y="36"/>
                  <a:pt x="67" y="37"/>
                </a:cubicBezTo>
                <a:cubicBezTo>
                  <a:pt x="67" y="39"/>
                  <a:pt x="68" y="40"/>
                  <a:pt x="69" y="40"/>
                </a:cubicBezTo>
                <a:cubicBezTo>
                  <a:pt x="74" y="40"/>
                  <a:pt x="74" y="40"/>
                  <a:pt x="74" y="40"/>
                </a:cubicBezTo>
                <a:cubicBezTo>
                  <a:pt x="73" y="49"/>
                  <a:pt x="69" y="58"/>
                  <a:pt x="62" y="63"/>
                </a:cubicBezTo>
                <a:cubicBezTo>
                  <a:pt x="62" y="63"/>
                  <a:pt x="62" y="63"/>
                  <a:pt x="62" y="63"/>
                </a:cubicBezTo>
                <a:cubicBezTo>
                  <a:pt x="62" y="64"/>
                  <a:pt x="62" y="64"/>
                  <a:pt x="62" y="64"/>
                </a:cubicBezTo>
                <a:cubicBezTo>
                  <a:pt x="62" y="64"/>
                  <a:pt x="62" y="64"/>
                  <a:pt x="62" y="64"/>
                </a:cubicBezTo>
                <a:cubicBezTo>
                  <a:pt x="63" y="65"/>
                  <a:pt x="64" y="66"/>
                  <a:pt x="64" y="68"/>
                </a:cubicBezTo>
                <a:cubicBezTo>
                  <a:pt x="73" y="61"/>
                  <a:pt x="79" y="50"/>
                  <a:pt x="79" y="37"/>
                </a:cubicBezTo>
                <a:cubicBezTo>
                  <a:pt x="79" y="17"/>
                  <a:pt x="63" y="0"/>
                  <a:pt x="4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2">
            <a:extLst>
              <a:ext uri="{FF2B5EF4-FFF2-40B4-BE49-F238E27FC236}">
                <a16:creationId xmlns:a16="http://schemas.microsoft.com/office/drawing/2014/main" id="{CA097C6B-0241-4D8F-B903-6AA35AC4AB88}"/>
              </a:ext>
            </a:extLst>
          </p:cNvPr>
          <p:cNvSpPr>
            <a:spLocks noEditPoints="1"/>
          </p:cNvSpPr>
          <p:nvPr/>
        </p:nvSpPr>
        <p:spPr bwMode="auto">
          <a:xfrm>
            <a:off x="5818188" y="5311775"/>
            <a:ext cx="388938" cy="228600"/>
          </a:xfrm>
          <a:custGeom>
            <a:avLst/>
            <a:gdLst>
              <a:gd name="T0" fmla="*/ 21 w 102"/>
              <a:gd name="T1" fmla="*/ 38 h 60"/>
              <a:gd name="T2" fmla="*/ 22 w 102"/>
              <a:gd name="T3" fmla="*/ 35 h 60"/>
              <a:gd name="T4" fmla="*/ 33 w 102"/>
              <a:gd name="T5" fmla="*/ 26 h 60"/>
              <a:gd name="T6" fmla="*/ 36 w 102"/>
              <a:gd name="T7" fmla="*/ 29 h 60"/>
              <a:gd name="T8" fmla="*/ 25 w 102"/>
              <a:gd name="T9" fmla="*/ 39 h 60"/>
              <a:gd name="T10" fmla="*/ 31 w 102"/>
              <a:gd name="T11" fmla="*/ 46 h 60"/>
              <a:gd name="T12" fmla="*/ 43 w 102"/>
              <a:gd name="T13" fmla="*/ 33 h 60"/>
              <a:gd name="T14" fmla="*/ 39 w 102"/>
              <a:gd name="T15" fmla="*/ 32 h 60"/>
              <a:gd name="T16" fmla="*/ 27 w 102"/>
              <a:gd name="T17" fmla="*/ 46 h 60"/>
              <a:gd name="T18" fmla="*/ 31 w 102"/>
              <a:gd name="T19" fmla="*/ 46 h 60"/>
              <a:gd name="T20" fmla="*/ 46 w 102"/>
              <a:gd name="T21" fmla="*/ 46 h 60"/>
              <a:gd name="T22" fmla="*/ 44 w 102"/>
              <a:gd name="T23" fmla="*/ 41 h 60"/>
              <a:gd name="T24" fmla="*/ 34 w 102"/>
              <a:gd name="T25" fmla="*/ 49 h 60"/>
              <a:gd name="T26" fmla="*/ 35 w 102"/>
              <a:gd name="T27" fmla="*/ 53 h 60"/>
              <a:gd name="T28" fmla="*/ 43 w 102"/>
              <a:gd name="T29" fmla="*/ 60 h 60"/>
              <a:gd name="T30" fmla="*/ 49 w 102"/>
              <a:gd name="T31" fmla="*/ 52 h 60"/>
              <a:gd name="T32" fmla="*/ 45 w 102"/>
              <a:gd name="T33" fmla="*/ 51 h 60"/>
              <a:gd name="T34" fmla="*/ 40 w 102"/>
              <a:gd name="T35" fmla="*/ 59 h 60"/>
              <a:gd name="T36" fmla="*/ 43 w 102"/>
              <a:gd name="T37" fmla="*/ 60 h 60"/>
              <a:gd name="T38" fmla="*/ 102 w 102"/>
              <a:gd name="T39" fmla="*/ 18 h 60"/>
              <a:gd name="T40" fmla="*/ 82 w 102"/>
              <a:gd name="T41" fmla="*/ 8 h 60"/>
              <a:gd name="T42" fmla="*/ 91 w 102"/>
              <a:gd name="T43" fmla="*/ 24 h 60"/>
              <a:gd name="T44" fmla="*/ 82 w 102"/>
              <a:gd name="T45" fmla="*/ 28 h 60"/>
              <a:gd name="T46" fmla="*/ 78 w 102"/>
              <a:gd name="T47" fmla="*/ 10 h 60"/>
              <a:gd name="T48" fmla="*/ 49 w 102"/>
              <a:gd name="T49" fmla="*/ 6 h 60"/>
              <a:gd name="T50" fmla="*/ 48 w 102"/>
              <a:gd name="T51" fmla="*/ 6 h 60"/>
              <a:gd name="T52" fmla="*/ 31 w 102"/>
              <a:gd name="T53" fmla="*/ 15 h 60"/>
              <a:gd name="T54" fmla="*/ 33 w 102"/>
              <a:gd name="T55" fmla="*/ 19 h 60"/>
              <a:gd name="T56" fmla="*/ 50 w 102"/>
              <a:gd name="T57" fmla="*/ 11 h 60"/>
              <a:gd name="T58" fmla="*/ 51 w 102"/>
              <a:gd name="T59" fmla="*/ 11 h 60"/>
              <a:gd name="T60" fmla="*/ 81 w 102"/>
              <a:gd name="T61" fmla="*/ 31 h 60"/>
              <a:gd name="T62" fmla="*/ 55 w 102"/>
              <a:gd name="T63" fmla="*/ 56 h 60"/>
              <a:gd name="T64" fmla="*/ 51 w 102"/>
              <a:gd name="T65" fmla="*/ 58 h 60"/>
              <a:gd name="T66" fmla="*/ 52 w 102"/>
              <a:gd name="T67" fmla="*/ 60 h 60"/>
              <a:gd name="T68" fmla="*/ 62 w 102"/>
              <a:gd name="T69" fmla="*/ 55 h 60"/>
              <a:gd name="T70" fmla="*/ 63 w 102"/>
              <a:gd name="T71" fmla="*/ 51 h 60"/>
              <a:gd name="T72" fmla="*/ 60 w 102"/>
              <a:gd name="T73" fmla="*/ 43 h 60"/>
              <a:gd name="T74" fmla="*/ 68 w 102"/>
              <a:gd name="T75" fmla="*/ 50 h 60"/>
              <a:gd name="T76" fmla="*/ 71 w 102"/>
              <a:gd name="T77" fmla="*/ 51 h 60"/>
              <a:gd name="T78" fmla="*/ 72 w 102"/>
              <a:gd name="T79" fmla="*/ 47 h 60"/>
              <a:gd name="T80" fmla="*/ 68 w 102"/>
              <a:gd name="T81" fmla="*/ 37 h 60"/>
              <a:gd name="T82" fmla="*/ 75 w 102"/>
              <a:gd name="T83" fmla="*/ 45 h 60"/>
              <a:gd name="T84" fmla="*/ 79 w 102"/>
              <a:gd name="T85" fmla="*/ 46 h 60"/>
              <a:gd name="T86" fmla="*/ 74 w 102"/>
              <a:gd name="T87" fmla="*/ 35 h 60"/>
              <a:gd name="T88" fmla="*/ 36 w 102"/>
              <a:gd name="T89" fmla="*/ 22 h 60"/>
              <a:gd name="T90" fmla="*/ 28 w 102"/>
              <a:gd name="T91" fmla="*/ 20 h 60"/>
              <a:gd name="T92" fmla="*/ 30 w 102"/>
              <a:gd name="T93" fmla="*/ 11 h 60"/>
              <a:gd name="T94" fmla="*/ 25 w 102"/>
              <a:gd name="T95" fmla="*/ 10 h 60"/>
              <a:gd name="T96" fmla="*/ 20 w 102"/>
              <a:gd name="T97" fmla="*/ 32 h 60"/>
              <a:gd name="T98" fmla="*/ 33 w 102"/>
              <a:gd name="T99" fmla="*/ 23 h 60"/>
              <a:gd name="T100" fmla="*/ 39 w 102"/>
              <a:gd name="T101" fmla="*/ 28 h 60"/>
              <a:gd name="T102" fmla="*/ 45 w 102"/>
              <a:gd name="T103" fmla="*/ 30 h 60"/>
              <a:gd name="T104" fmla="*/ 49 w 102"/>
              <a:gd name="T105" fmla="*/ 40 h 60"/>
              <a:gd name="T106" fmla="*/ 51 w 102"/>
              <a:gd name="T107" fmla="*/ 49 h 60"/>
              <a:gd name="T108" fmla="*/ 58 w 102"/>
              <a:gd name="T109" fmla="*/ 53 h 60"/>
              <a:gd name="T110" fmla="*/ 61 w 102"/>
              <a:gd name="T111" fmla="*/ 55 h 60"/>
              <a:gd name="T112" fmla="*/ 9 w 102"/>
              <a:gd name="T113" fmla="*/ 22 h 60"/>
              <a:gd name="T114" fmla="*/ 13 w 102"/>
              <a:gd name="T115" fmla="*/ 0 h 60"/>
              <a:gd name="T116" fmla="*/ 9 w 102"/>
              <a:gd name="T117" fmla="*/ 2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2" h="60">
                <a:moveTo>
                  <a:pt x="24" y="39"/>
                </a:moveTo>
                <a:cubicBezTo>
                  <a:pt x="23" y="39"/>
                  <a:pt x="22" y="39"/>
                  <a:pt x="21" y="38"/>
                </a:cubicBezTo>
                <a:cubicBezTo>
                  <a:pt x="21" y="38"/>
                  <a:pt x="21" y="37"/>
                  <a:pt x="21" y="36"/>
                </a:cubicBezTo>
                <a:cubicBezTo>
                  <a:pt x="21" y="36"/>
                  <a:pt x="21" y="35"/>
                  <a:pt x="22" y="35"/>
                </a:cubicBezTo>
                <a:cubicBezTo>
                  <a:pt x="31" y="27"/>
                  <a:pt x="31" y="27"/>
                  <a:pt x="31" y="27"/>
                </a:cubicBezTo>
                <a:cubicBezTo>
                  <a:pt x="32" y="26"/>
                  <a:pt x="32" y="26"/>
                  <a:pt x="33" y="26"/>
                </a:cubicBezTo>
                <a:cubicBezTo>
                  <a:pt x="34" y="26"/>
                  <a:pt x="34" y="27"/>
                  <a:pt x="35" y="27"/>
                </a:cubicBezTo>
                <a:cubicBezTo>
                  <a:pt x="35" y="28"/>
                  <a:pt x="36" y="29"/>
                  <a:pt x="36" y="29"/>
                </a:cubicBezTo>
                <a:cubicBezTo>
                  <a:pt x="36" y="30"/>
                  <a:pt x="35" y="31"/>
                  <a:pt x="35" y="31"/>
                </a:cubicBezTo>
                <a:cubicBezTo>
                  <a:pt x="25" y="39"/>
                  <a:pt x="25" y="39"/>
                  <a:pt x="25" y="39"/>
                </a:cubicBezTo>
                <a:cubicBezTo>
                  <a:pt x="25" y="39"/>
                  <a:pt x="24" y="39"/>
                  <a:pt x="24" y="39"/>
                </a:cubicBezTo>
                <a:close/>
                <a:moveTo>
                  <a:pt x="31" y="46"/>
                </a:moveTo>
                <a:cubicBezTo>
                  <a:pt x="42" y="37"/>
                  <a:pt x="42" y="37"/>
                  <a:pt x="42" y="37"/>
                </a:cubicBezTo>
                <a:cubicBezTo>
                  <a:pt x="44" y="36"/>
                  <a:pt x="44" y="34"/>
                  <a:pt x="43" y="33"/>
                </a:cubicBezTo>
                <a:cubicBezTo>
                  <a:pt x="42" y="32"/>
                  <a:pt x="41" y="32"/>
                  <a:pt x="41" y="32"/>
                </a:cubicBezTo>
                <a:cubicBezTo>
                  <a:pt x="40" y="32"/>
                  <a:pt x="39" y="32"/>
                  <a:pt x="39" y="32"/>
                </a:cubicBezTo>
                <a:cubicBezTo>
                  <a:pt x="27" y="42"/>
                  <a:pt x="27" y="42"/>
                  <a:pt x="27" y="42"/>
                </a:cubicBezTo>
                <a:cubicBezTo>
                  <a:pt x="26" y="43"/>
                  <a:pt x="26" y="45"/>
                  <a:pt x="27" y="46"/>
                </a:cubicBezTo>
                <a:cubicBezTo>
                  <a:pt x="27" y="47"/>
                  <a:pt x="28" y="47"/>
                  <a:pt x="29" y="47"/>
                </a:cubicBezTo>
                <a:cubicBezTo>
                  <a:pt x="29" y="47"/>
                  <a:pt x="30" y="47"/>
                  <a:pt x="31" y="46"/>
                </a:cubicBezTo>
                <a:close/>
                <a:moveTo>
                  <a:pt x="37" y="53"/>
                </a:moveTo>
                <a:cubicBezTo>
                  <a:pt x="46" y="46"/>
                  <a:pt x="46" y="46"/>
                  <a:pt x="46" y="46"/>
                </a:cubicBezTo>
                <a:cubicBezTo>
                  <a:pt x="47" y="45"/>
                  <a:pt x="47" y="43"/>
                  <a:pt x="46" y="42"/>
                </a:cubicBezTo>
                <a:cubicBezTo>
                  <a:pt x="46" y="41"/>
                  <a:pt x="45" y="41"/>
                  <a:pt x="44" y="41"/>
                </a:cubicBezTo>
                <a:cubicBezTo>
                  <a:pt x="43" y="41"/>
                  <a:pt x="43" y="41"/>
                  <a:pt x="42" y="41"/>
                </a:cubicBezTo>
                <a:cubicBezTo>
                  <a:pt x="34" y="49"/>
                  <a:pt x="34" y="49"/>
                  <a:pt x="34" y="49"/>
                </a:cubicBezTo>
                <a:cubicBezTo>
                  <a:pt x="33" y="50"/>
                  <a:pt x="32" y="51"/>
                  <a:pt x="33" y="52"/>
                </a:cubicBezTo>
                <a:cubicBezTo>
                  <a:pt x="34" y="53"/>
                  <a:pt x="35" y="53"/>
                  <a:pt x="35" y="53"/>
                </a:cubicBezTo>
                <a:cubicBezTo>
                  <a:pt x="36" y="53"/>
                  <a:pt x="37" y="53"/>
                  <a:pt x="37" y="53"/>
                </a:cubicBezTo>
                <a:close/>
                <a:moveTo>
                  <a:pt x="43" y="60"/>
                </a:moveTo>
                <a:cubicBezTo>
                  <a:pt x="48" y="56"/>
                  <a:pt x="48" y="56"/>
                  <a:pt x="48" y="56"/>
                </a:cubicBezTo>
                <a:cubicBezTo>
                  <a:pt x="50" y="55"/>
                  <a:pt x="50" y="53"/>
                  <a:pt x="49" y="52"/>
                </a:cubicBezTo>
                <a:cubicBezTo>
                  <a:pt x="48" y="51"/>
                  <a:pt x="47" y="51"/>
                  <a:pt x="47" y="51"/>
                </a:cubicBezTo>
                <a:cubicBezTo>
                  <a:pt x="46" y="51"/>
                  <a:pt x="45" y="51"/>
                  <a:pt x="45" y="51"/>
                </a:cubicBezTo>
                <a:cubicBezTo>
                  <a:pt x="40" y="55"/>
                  <a:pt x="40" y="55"/>
                  <a:pt x="40" y="55"/>
                </a:cubicBezTo>
                <a:cubicBezTo>
                  <a:pt x="39" y="56"/>
                  <a:pt x="39" y="58"/>
                  <a:pt x="40" y="59"/>
                </a:cubicBezTo>
                <a:cubicBezTo>
                  <a:pt x="40" y="60"/>
                  <a:pt x="41" y="60"/>
                  <a:pt x="42" y="60"/>
                </a:cubicBezTo>
                <a:cubicBezTo>
                  <a:pt x="42" y="60"/>
                  <a:pt x="43" y="60"/>
                  <a:pt x="43" y="60"/>
                </a:cubicBezTo>
                <a:close/>
                <a:moveTo>
                  <a:pt x="91" y="24"/>
                </a:moveTo>
                <a:cubicBezTo>
                  <a:pt x="102" y="18"/>
                  <a:pt x="102" y="18"/>
                  <a:pt x="102" y="18"/>
                </a:cubicBezTo>
                <a:cubicBezTo>
                  <a:pt x="94" y="2"/>
                  <a:pt x="94" y="2"/>
                  <a:pt x="94" y="2"/>
                </a:cubicBezTo>
                <a:cubicBezTo>
                  <a:pt x="89" y="4"/>
                  <a:pt x="84" y="7"/>
                  <a:pt x="82" y="8"/>
                </a:cubicBezTo>
                <a:cubicBezTo>
                  <a:pt x="83" y="10"/>
                  <a:pt x="85" y="15"/>
                  <a:pt x="90" y="24"/>
                </a:cubicBezTo>
                <a:lnTo>
                  <a:pt x="91" y="24"/>
                </a:lnTo>
                <a:close/>
                <a:moveTo>
                  <a:pt x="81" y="31"/>
                </a:moveTo>
                <a:cubicBezTo>
                  <a:pt x="81" y="30"/>
                  <a:pt x="82" y="29"/>
                  <a:pt x="82" y="28"/>
                </a:cubicBezTo>
                <a:cubicBezTo>
                  <a:pt x="83" y="28"/>
                  <a:pt x="85" y="26"/>
                  <a:pt x="87" y="25"/>
                </a:cubicBezTo>
                <a:cubicBezTo>
                  <a:pt x="86" y="22"/>
                  <a:pt x="80" y="13"/>
                  <a:pt x="78" y="10"/>
                </a:cubicBezTo>
                <a:cubicBezTo>
                  <a:pt x="69" y="6"/>
                  <a:pt x="60" y="5"/>
                  <a:pt x="55" y="5"/>
                </a:cubicBezTo>
                <a:cubicBezTo>
                  <a:pt x="53" y="5"/>
                  <a:pt x="51" y="5"/>
                  <a:pt x="49" y="6"/>
                </a:cubicBezTo>
                <a:cubicBezTo>
                  <a:pt x="49" y="5"/>
                  <a:pt x="49" y="5"/>
                  <a:pt x="49" y="5"/>
                </a:cubicBezTo>
                <a:cubicBezTo>
                  <a:pt x="49" y="5"/>
                  <a:pt x="48" y="6"/>
                  <a:pt x="48" y="6"/>
                </a:cubicBezTo>
                <a:cubicBezTo>
                  <a:pt x="32" y="14"/>
                  <a:pt x="32" y="14"/>
                  <a:pt x="32" y="14"/>
                </a:cubicBezTo>
                <a:cubicBezTo>
                  <a:pt x="31" y="14"/>
                  <a:pt x="31" y="15"/>
                  <a:pt x="31" y="15"/>
                </a:cubicBezTo>
                <a:cubicBezTo>
                  <a:pt x="30" y="16"/>
                  <a:pt x="30" y="17"/>
                  <a:pt x="31" y="17"/>
                </a:cubicBezTo>
                <a:cubicBezTo>
                  <a:pt x="31" y="18"/>
                  <a:pt x="32" y="19"/>
                  <a:pt x="33" y="19"/>
                </a:cubicBezTo>
                <a:cubicBezTo>
                  <a:pt x="34" y="19"/>
                  <a:pt x="34" y="19"/>
                  <a:pt x="34" y="19"/>
                </a:cubicBezTo>
                <a:cubicBezTo>
                  <a:pt x="50" y="11"/>
                  <a:pt x="50" y="11"/>
                  <a:pt x="50" y="11"/>
                </a:cubicBezTo>
                <a:cubicBezTo>
                  <a:pt x="51" y="11"/>
                  <a:pt x="51" y="11"/>
                  <a:pt x="51" y="11"/>
                </a:cubicBezTo>
                <a:cubicBezTo>
                  <a:pt x="51" y="11"/>
                  <a:pt x="51" y="11"/>
                  <a:pt x="51" y="11"/>
                </a:cubicBezTo>
                <a:cubicBezTo>
                  <a:pt x="62" y="18"/>
                  <a:pt x="75" y="31"/>
                  <a:pt x="78" y="34"/>
                </a:cubicBezTo>
                <a:cubicBezTo>
                  <a:pt x="79" y="34"/>
                  <a:pt x="80" y="32"/>
                  <a:pt x="81" y="31"/>
                </a:cubicBezTo>
                <a:close/>
                <a:moveTo>
                  <a:pt x="54" y="59"/>
                </a:moveTo>
                <a:cubicBezTo>
                  <a:pt x="55" y="59"/>
                  <a:pt x="56" y="57"/>
                  <a:pt x="55" y="56"/>
                </a:cubicBezTo>
                <a:cubicBezTo>
                  <a:pt x="53" y="54"/>
                  <a:pt x="53" y="54"/>
                  <a:pt x="53" y="54"/>
                </a:cubicBezTo>
                <a:cubicBezTo>
                  <a:pt x="53" y="55"/>
                  <a:pt x="52" y="57"/>
                  <a:pt x="51" y="58"/>
                </a:cubicBezTo>
                <a:cubicBezTo>
                  <a:pt x="50" y="58"/>
                  <a:pt x="50" y="58"/>
                  <a:pt x="50" y="58"/>
                </a:cubicBezTo>
                <a:cubicBezTo>
                  <a:pt x="51" y="59"/>
                  <a:pt x="52" y="60"/>
                  <a:pt x="52" y="60"/>
                </a:cubicBezTo>
                <a:cubicBezTo>
                  <a:pt x="53" y="60"/>
                  <a:pt x="53" y="59"/>
                  <a:pt x="54" y="59"/>
                </a:cubicBezTo>
                <a:close/>
                <a:moveTo>
                  <a:pt x="62" y="55"/>
                </a:moveTo>
                <a:cubicBezTo>
                  <a:pt x="63" y="54"/>
                  <a:pt x="64" y="53"/>
                  <a:pt x="64" y="52"/>
                </a:cubicBezTo>
                <a:cubicBezTo>
                  <a:pt x="64" y="51"/>
                  <a:pt x="63" y="51"/>
                  <a:pt x="63" y="51"/>
                </a:cubicBezTo>
                <a:cubicBezTo>
                  <a:pt x="57" y="45"/>
                  <a:pt x="57" y="45"/>
                  <a:pt x="57" y="45"/>
                </a:cubicBezTo>
                <a:cubicBezTo>
                  <a:pt x="60" y="43"/>
                  <a:pt x="60" y="43"/>
                  <a:pt x="60" y="43"/>
                </a:cubicBezTo>
                <a:cubicBezTo>
                  <a:pt x="67" y="50"/>
                  <a:pt x="67" y="50"/>
                  <a:pt x="67" y="50"/>
                </a:cubicBezTo>
                <a:cubicBezTo>
                  <a:pt x="68" y="50"/>
                  <a:pt x="68" y="50"/>
                  <a:pt x="68" y="50"/>
                </a:cubicBezTo>
                <a:cubicBezTo>
                  <a:pt x="69" y="51"/>
                  <a:pt x="69" y="51"/>
                  <a:pt x="70" y="51"/>
                </a:cubicBezTo>
                <a:cubicBezTo>
                  <a:pt x="70" y="51"/>
                  <a:pt x="71" y="51"/>
                  <a:pt x="71" y="51"/>
                </a:cubicBezTo>
                <a:cubicBezTo>
                  <a:pt x="72" y="51"/>
                  <a:pt x="73" y="50"/>
                  <a:pt x="73" y="49"/>
                </a:cubicBezTo>
                <a:cubicBezTo>
                  <a:pt x="73" y="48"/>
                  <a:pt x="72" y="47"/>
                  <a:pt x="72" y="47"/>
                </a:cubicBezTo>
                <a:cubicBezTo>
                  <a:pt x="65" y="39"/>
                  <a:pt x="65" y="39"/>
                  <a:pt x="65" y="39"/>
                </a:cubicBezTo>
                <a:cubicBezTo>
                  <a:pt x="68" y="37"/>
                  <a:pt x="68" y="37"/>
                  <a:pt x="68" y="37"/>
                </a:cubicBezTo>
                <a:cubicBezTo>
                  <a:pt x="75" y="45"/>
                  <a:pt x="75" y="45"/>
                  <a:pt x="75" y="45"/>
                </a:cubicBezTo>
                <a:cubicBezTo>
                  <a:pt x="75" y="45"/>
                  <a:pt x="75" y="45"/>
                  <a:pt x="75" y="45"/>
                </a:cubicBezTo>
                <a:cubicBezTo>
                  <a:pt x="77" y="46"/>
                  <a:pt x="77" y="46"/>
                  <a:pt x="78" y="46"/>
                </a:cubicBezTo>
                <a:cubicBezTo>
                  <a:pt x="78" y="46"/>
                  <a:pt x="79" y="46"/>
                  <a:pt x="79" y="46"/>
                </a:cubicBezTo>
                <a:cubicBezTo>
                  <a:pt x="80" y="45"/>
                  <a:pt x="81" y="44"/>
                  <a:pt x="80" y="42"/>
                </a:cubicBezTo>
                <a:cubicBezTo>
                  <a:pt x="74" y="35"/>
                  <a:pt x="74" y="35"/>
                  <a:pt x="74" y="35"/>
                </a:cubicBezTo>
                <a:cubicBezTo>
                  <a:pt x="70" y="31"/>
                  <a:pt x="59" y="21"/>
                  <a:pt x="51" y="15"/>
                </a:cubicBezTo>
                <a:cubicBezTo>
                  <a:pt x="36" y="22"/>
                  <a:pt x="36" y="22"/>
                  <a:pt x="36" y="22"/>
                </a:cubicBezTo>
                <a:cubicBezTo>
                  <a:pt x="35" y="22"/>
                  <a:pt x="34" y="23"/>
                  <a:pt x="33" y="23"/>
                </a:cubicBezTo>
                <a:cubicBezTo>
                  <a:pt x="31" y="22"/>
                  <a:pt x="29" y="21"/>
                  <a:pt x="28" y="20"/>
                </a:cubicBezTo>
                <a:cubicBezTo>
                  <a:pt x="27" y="18"/>
                  <a:pt x="27" y="17"/>
                  <a:pt x="27" y="15"/>
                </a:cubicBezTo>
                <a:cubicBezTo>
                  <a:pt x="28" y="13"/>
                  <a:pt x="29" y="11"/>
                  <a:pt x="30" y="11"/>
                </a:cubicBezTo>
                <a:cubicBezTo>
                  <a:pt x="32" y="10"/>
                  <a:pt x="32" y="10"/>
                  <a:pt x="32" y="10"/>
                </a:cubicBezTo>
                <a:cubicBezTo>
                  <a:pt x="25" y="10"/>
                  <a:pt x="25" y="10"/>
                  <a:pt x="25" y="10"/>
                </a:cubicBezTo>
                <a:cubicBezTo>
                  <a:pt x="12" y="23"/>
                  <a:pt x="12" y="23"/>
                  <a:pt x="12" y="23"/>
                </a:cubicBezTo>
                <a:cubicBezTo>
                  <a:pt x="20" y="32"/>
                  <a:pt x="20" y="32"/>
                  <a:pt x="20" y="32"/>
                </a:cubicBezTo>
                <a:cubicBezTo>
                  <a:pt x="20" y="32"/>
                  <a:pt x="29" y="24"/>
                  <a:pt x="29" y="24"/>
                </a:cubicBezTo>
                <a:cubicBezTo>
                  <a:pt x="30" y="23"/>
                  <a:pt x="31" y="23"/>
                  <a:pt x="33" y="23"/>
                </a:cubicBezTo>
                <a:cubicBezTo>
                  <a:pt x="35" y="23"/>
                  <a:pt x="36" y="24"/>
                  <a:pt x="38" y="25"/>
                </a:cubicBezTo>
                <a:cubicBezTo>
                  <a:pt x="38" y="26"/>
                  <a:pt x="39" y="27"/>
                  <a:pt x="39" y="28"/>
                </a:cubicBezTo>
                <a:cubicBezTo>
                  <a:pt x="40" y="28"/>
                  <a:pt x="40" y="28"/>
                  <a:pt x="41" y="28"/>
                </a:cubicBezTo>
                <a:cubicBezTo>
                  <a:pt x="42" y="28"/>
                  <a:pt x="44" y="29"/>
                  <a:pt x="45" y="30"/>
                </a:cubicBezTo>
                <a:cubicBezTo>
                  <a:pt x="47" y="33"/>
                  <a:pt x="47" y="35"/>
                  <a:pt x="46" y="38"/>
                </a:cubicBezTo>
                <a:cubicBezTo>
                  <a:pt x="47" y="38"/>
                  <a:pt x="48" y="39"/>
                  <a:pt x="49" y="40"/>
                </a:cubicBezTo>
                <a:cubicBezTo>
                  <a:pt x="51" y="42"/>
                  <a:pt x="51" y="45"/>
                  <a:pt x="49" y="48"/>
                </a:cubicBezTo>
                <a:cubicBezTo>
                  <a:pt x="50" y="48"/>
                  <a:pt x="51" y="48"/>
                  <a:pt x="51" y="49"/>
                </a:cubicBezTo>
                <a:cubicBezTo>
                  <a:pt x="53" y="48"/>
                  <a:pt x="53" y="48"/>
                  <a:pt x="53" y="48"/>
                </a:cubicBezTo>
                <a:cubicBezTo>
                  <a:pt x="58" y="53"/>
                  <a:pt x="58" y="53"/>
                  <a:pt x="58" y="53"/>
                </a:cubicBezTo>
                <a:cubicBezTo>
                  <a:pt x="59" y="54"/>
                  <a:pt x="59" y="54"/>
                  <a:pt x="59" y="54"/>
                </a:cubicBezTo>
                <a:cubicBezTo>
                  <a:pt x="60" y="55"/>
                  <a:pt x="60" y="55"/>
                  <a:pt x="61" y="55"/>
                </a:cubicBezTo>
                <a:cubicBezTo>
                  <a:pt x="61" y="55"/>
                  <a:pt x="62" y="55"/>
                  <a:pt x="62" y="55"/>
                </a:cubicBezTo>
                <a:close/>
                <a:moveTo>
                  <a:pt x="9" y="22"/>
                </a:moveTo>
                <a:cubicBezTo>
                  <a:pt x="22" y="8"/>
                  <a:pt x="22" y="8"/>
                  <a:pt x="22" y="8"/>
                </a:cubicBezTo>
                <a:cubicBezTo>
                  <a:pt x="13" y="0"/>
                  <a:pt x="13" y="0"/>
                  <a:pt x="13" y="0"/>
                </a:cubicBezTo>
                <a:cubicBezTo>
                  <a:pt x="0" y="13"/>
                  <a:pt x="0" y="13"/>
                  <a:pt x="0" y="13"/>
                </a:cubicBezTo>
                <a:lnTo>
                  <a:pt x="9" y="22"/>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954C7A78-0640-44BC-9EFF-6C29FE7C71B2}"/>
              </a:ext>
            </a:extLst>
          </p:cNvPr>
          <p:cNvSpPr>
            <a:spLocks noEditPoints="1"/>
          </p:cNvSpPr>
          <p:nvPr/>
        </p:nvSpPr>
        <p:spPr bwMode="auto">
          <a:xfrm>
            <a:off x="6831013" y="3273425"/>
            <a:ext cx="212725" cy="311150"/>
          </a:xfrm>
          <a:custGeom>
            <a:avLst/>
            <a:gdLst>
              <a:gd name="T0" fmla="*/ 25 w 56"/>
              <a:gd name="T1" fmla="*/ 40 h 82"/>
              <a:gd name="T2" fmla="*/ 30 w 56"/>
              <a:gd name="T3" fmla="*/ 40 h 82"/>
              <a:gd name="T4" fmla="*/ 30 w 56"/>
              <a:gd name="T5" fmla="*/ 65 h 82"/>
              <a:gd name="T6" fmla="*/ 25 w 56"/>
              <a:gd name="T7" fmla="*/ 65 h 82"/>
              <a:gd name="T8" fmla="*/ 25 w 56"/>
              <a:gd name="T9" fmla="*/ 40 h 82"/>
              <a:gd name="T10" fmla="*/ 28 w 56"/>
              <a:gd name="T11" fmla="*/ 0 h 82"/>
              <a:gd name="T12" fmla="*/ 0 w 56"/>
              <a:gd name="T13" fmla="*/ 29 h 82"/>
              <a:gd name="T14" fmla="*/ 6 w 56"/>
              <a:gd name="T15" fmla="*/ 46 h 82"/>
              <a:gd name="T16" fmla="*/ 12 w 56"/>
              <a:gd name="T17" fmla="*/ 59 h 82"/>
              <a:gd name="T18" fmla="*/ 18 w 56"/>
              <a:gd name="T19" fmla="*/ 65 h 82"/>
              <a:gd name="T20" fmla="*/ 21 w 56"/>
              <a:gd name="T21" fmla="*/ 65 h 82"/>
              <a:gd name="T22" fmla="*/ 21 w 56"/>
              <a:gd name="T23" fmla="*/ 40 h 82"/>
              <a:gd name="T24" fmla="*/ 17 w 56"/>
              <a:gd name="T25" fmla="*/ 40 h 82"/>
              <a:gd name="T26" fmla="*/ 9 w 56"/>
              <a:gd name="T27" fmla="*/ 32 h 82"/>
              <a:gd name="T28" fmla="*/ 17 w 56"/>
              <a:gd name="T29" fmla="*/ 24 h 82"/>
              <a:gd name="T30" fmla="*/ 25 w 56"/>
              <a:gd name="T31" fmla="*/ 32 h 82"/>
              <a:gd name="T32" fmla="*/ 24 w 56"/>
              <a:gd name="T33" fmla="*/ 36 h 82"/>
              <a:gd name="T34" fmla="*/ 32 w 56"/>
              <a:gd name="T35" fmla="*/ 36 h 82"/>
              <a:gd name="T36" fmla="*/ 31 w 56"/>
              <a:gd name="T37" fmla="*/ 32 h 82"/>
              <a:gd name="T38" fmla="*/ 39 w 56"/>
              <a:gd name="T39" fmla="*/ 24 h 82"/>
              <a:gd name="T40" fmla="*/ 47 w 56"/>
              <a:gd name="T41" fmla="*/ 32 h 82"/>
              <a:gd name="T42" fmla="*/ 39 w 56"/>
              <a:gd name="T43" fmla="*/ 40 h 82"/>
              <a:gd name="T44" fmla="*/ 35 w 56"/>
              <a:gd name="T45" fmla="*/ 40 h 82"/>
              <a:gd name="T46" fmla="*/ 35 w 56"/>
              <a:gd name="T47" fmla="*/ 65 h 82"/>
              <a:gd name="T48" fmla="*/ 38 w 56"/>
              <a:gd name="T49" fmla="*/ 65 h 82"/>
              <a:gd name="T50" fmla="*/ 44 w 56"/>
              <a:gd name="T51" fmla="*/ 59 h 82"/>
              <a:gd name="T52" fmla="*/ 50 w 56"/>
              <a:gd name="T53" fmla="*/ 46 h 82"/>
              <a:gd name="T54" fmla="*/ 56 w 56"/>
              <a:gd name="T55" fmla="*/ 29 h 82"/>
              <a:gd name="T56" fmla="*/ 28 w 56"/>
              <a:gd name="T57" fmla="*/ 0 h 82"/>
              <a:gd name="T58" fmla="*/ 13 w 56"/>
              <a:gd name="T59" fmla="*/ 32 h 82"/>
              <a:gd name="T60" fmla="*/ 17 w 56"/>
              <a:gd name="T61" fmla="*/ 36 h 82"/>
              <a:gd name="T62" fmla="*/ 21 w 56"/>
              <a:gd name="T63" fmla="*/ 32 h 82"/>
              <a:gd name="T64" fmla="*/ 17 w 56"/>
              <a:gd name="T65" fmla="*/ 28 h 82"/>
              <a:gd name="T66" fmla="*/ 13 w 56"/>
              <a:gd name="T67" fmla="*/ 32 h 82"/>
              <a:gd name="T68" fmla="*/ 43 w 56"/>
              <a:gd name="T69" fmla="*/ 32 h 82"/>
              <a:gd name="T70" fmla="*/ 39 w 56"/>
              <a:gd name="T71" fmla="*/ 28 h 82"/>
              <a:gd name="T72" fmla="*/ 35 w 56"/>
              <a:gd name="T73" fmla="*/ 32 h 82"/>
              <a:gd name="T74" fmla="*/ 39 w 56"/>
              <a:gd name="T75" fmla="*/ 36 h 82"/>
              <a:gd name="T76" fmla="*/ 43 w 56"/>
              <a:gd name="T77" fmla="*/ 32 h 82"/>
              <a:gd name="T78" fmla="*/ 41 w 56"/>
              <a:gd name="T79" fmla="*/ 71 h 82"/>
              <a:gd name="T80" fmla="*/ 39 w 56"/>
              <a:gd name="T81" fmla="*/ 69 h 82"/>
              <a:gd name="T82" fmla="*/ 17 w 56"/>
              <a:gd name="T83" fmla="*/ 69 h 82"/>
              <a:gd name="T84" fmla="*/ 15 w 56"/>
              <a:gd name="T85" fmla="*/ 71 h 82"/>
              <a:gd name="T86" fmla="*/ 17 w 56"/>
              <a:gd name="T87" fmla="*/ 74 h 82"/>
              <a:gd name="T88" fmla="*/ 39 w 56"/>
              <a:gd name="T89" fmla="*/ 74 h 82"/>
              <a:gd name="T90" fmla="*/ 41 w 56"/>
              <a:gd name="T91" fmla="*/ 71 h 82"/>
              <a:gd name="T92" fmla="*/ 38 w 56"/>
              <a:gd name="T93" fmla="*/ 79 h 82"/>
              <a:gd name="T94" fmla="*/ 36 w 56"/>
              <a:gd name="T95" fmla="*/ 77 h 82"/>
              <a:gd name="T96" fmla="*/ 20 w 56"/>
              <a:gd name="T97" fmla="*/ 77 h 82"/>
              <a:gd name="T98" fmla="*/ 17 w 56"/>
              <a:gd name="T99" fmla="*/ 79 h 82"/>
              <a:gd name="T100" fmla="*/ 20 w 56"/>
              <a:gd name="T101" fmla="*/ 82 h 82"/>
              <a:gd name="T102" fmla="*/ 36 w 56"/>
              <a:gd name="T103" fmla="*/ 82 h 82"/>
              <a:gd name="T104" fmla="*/ 38 w 56"/>
              <a:gd name="T105"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 h="82">
                <a:moveTo>
                  <a:pt x="25" y="40"/>
                </a:moveTo>
                <a:cubicBezTo>
                  <a:pt x="30" y="40"/>
                  <a:pt x="30" y="40"/>
                  <a:pt x="30" y="40"/>
                </a:cubicBezTo>
                <a:cubicBezTo>
                  <a:pt x="30" y="65"/>
                  <a:pt x="30" y="65"/>
                  <a:pt x="30" y="65"/>
                </a:cubicBezTo>
                <a:cubicBezTo>
                  <a:pt x="25" y="65"/>
                  <a:pt x="25" y="65"/>
                  <a:pt x="25" y="65"/>
                </a:cubicBezTo>
                <a:lnTo>
                  <a:pt x="25" y="40"/>
                </a:lnTo>
                <a:close/>
                <a:moveTo>
                  <a:pt x="28" y="0"/>
                </a:moveTo>
                <a:cubicBezTo>
                  <a:pt x="12" y="1"/>
                  <a:pt x="0" y="13"/>
                  <a:pt x="0" y="29"/>
                </a:cubicBezTo>
                <a:cubicBezTo>
                  <a:pt x="0" y="35"/>
                  <a:pt x="2" y="41"/>
                  <a:pt x="6" y="46"/>
                </a:cubicBezTo>
                <a:cubicBezTo>
                  <a:pt x="11" y="53"/>
                  <a:pt x="12" y="56"/>
                  <a:pt x="12" y="59"/>
                </a:cubicBezTo>
                <a:cubicBezTo>
                  <a:pt x="12" y="62"/>
                  <a:pt x="15" y="65"/>
                  <a:pt x="18" y="65"/>
                </a:cubicBezTo>
                <a:cubicBezTo>
                  <a:pt x="21" y="65"/>
                  <a:pt x="21" y="65"/>
                  <a:pt x="21" y="65"/>
                </a:cubicBezTo>
                <a:cubicBezTo>
                  <a:pt x="21" y="40"/>
                  <a:pt x="21" y="40"/>
                  <a:pt x="21" y="40"/>
                </a:cubicBezTo>
                <a:cubicBezTo>
                  <a:pt x="17" y="40"/>
                  <a:pt x="17" y="40"/>
                  <a:pt x="17" y="40"/>
                </a:cubicBezTo>
                <a:cubicBezTo>
                  <a:pt x="12" y="40"/>
                  <a:pt x="9" y="37"/>
                  <a:pt x="9" y="32"/>
                </a:cubicBezTo>
                <a:cubicBezTo>
                  <a:pt x="9" y="28"/>
                  <a:pt x="12" y="24"/>
                  <a:pt x="17" y="24"/>
                </a:cubicBezTo>
                <a:cubicBezTo>
                  <a:pt x="21" y="24"/>
                  <a:pt x="25" y="28"/>
                  <a:pt x="25" y="32"/>
                </a:cubicBezTo>
                <a:cubicBezTo>
                  <a:pt x="25" y="33"/>
                  <a:pt x="25" y="35"/>
                  <a:pt x="24" y="36"/>
                </a:cubicBezTo>
                <a:cubicBezTo>
                  <a:pt x="32" y="36"/>
                  <a:pt x="32" y="36"/>
                  <a:pt x="32" y="36"/>
                </a:cubicBezTo>
                <a:cubicBezTo>
                  <a:pt x="31" y="35"/>
                  <a:pt x="31" y="33"/>
                  <a:pt x="31" y="32"/>
                </a:cubicBezTo>
                <a:cubicBezTo>
                  <a:pt x="31" y="28"/>
                  <a:pt x="34" y="24"/>
                  <a:pt x="39" y="24"/>
                </a:cubicBezTo>
                <a:cubicBezTo>
                  <a:pt x="43" y="24"/>
                  <a:pt x="47" y="28"/>
                  <a:pt x="47" y="32"/>
                </a:cubicBezTo>
                <a:cubicBezTo>
                  <a:pt x="47" y="37"/>
                  <a:pt x="43" y="40"/>
                  <a:pt x="39" y="40"/>
                </a:cubicBezTo>
                <a:cubicBezTo>
                  <a:pt x="35" y="40"/>
                  <a:pt x="35" y="40"/>
                  <a:pt x="35" y="40"/>
                </a:cubicBezTo>
                <a:cubicBezTo>
                  <a:pt x="35" y="65"/>
                  <a:pt x="35" y="65"/>
                  <a:pt x="35" y="65"/>
                </a:cubicBezTo>
                <a:cubicBezTo>
                  <a:pt x="38" y="65"/>
                  <a:pt x="38" y="65"/>
                  <a:pt x="38" y="65"/>
                </a:cubicBezTo>
                <a:cubicBezTo>
                  <a:pt x="41" y="65"/>
                  <a:pt x="44" y="62"/>
                  <a:pt x="44" y="59"/>
                </a:cubicBezTo>
                <a:cubicBezTo>
                  <a:pt x="44" y="56"/>
                  <a:pt x="45" y="53"/>
                  <a:pt x="50" y="46"/>
                </a:cubicBezTo>
                <a:cubicBezTo>
                  <a:pt x="54" y="41"/>
                  <a:pt x="56" y="35"/>
                  <a:pt x="56" y="29"/>
                </a:cubicBezTo>
                <a:cubicBezTo>
                  <a:pt x="56" y="13"/>
                  <a:pt x="43" y="1"/>
                  <a:pt x="28" y="0"/>
                </a:cubicBezTo>
                <a:close/>
                <a:moveTo>
                  <a:pt x="13" y="32"/>
                </a:moveTo>
                <a:cubicBezTo>
                  <a:pt x="13" y="34"/>
                  <a:pt x="15" y="36"/>
                  <a:pt x="17" y="36"/>
                </a:cubicBezTo>
                <a:cubicBezTo>
                  <a:pt x="19" y="36"/>
                  <a:pt x="21" y="34"/>
                  <a:pt x="21" y="32"/>
                </a:cubicBezTo>
                <a:cubicBezTo>
                  <a:pt x="21" y="30"/>
                  <a:pt x="19" y="28"/>
                  <a:pt x="17" y="28"/>
                </a:cubicBezTo>
                <a:cubicBezTo>
                  <a:pt x="15" y="28"/>
                  <a:pt x="13" y="30"/>
                  <a:pt x="13" y="32"/>
                </a:cubicBezTo>
                <a:close/>
                <a:moveTo>
                  <a:pt x="43" y="32"/>
                </a:moveTo>
                <a:cubicBezTo>
                  <a:pt x="43" y="30"/>
                  <a:pt x="41" y="28"/>
                  <a:pt x="39" y="28"/>
                </a:cubicBezTo>
                <a:cubicBezTo>
                  <a:pt x="37" y="28"/>
                  <a:pt x="35" y="30"/>
                  <a:pt x="35" y="32"/>
                </a:cubicBezTo>
                <a:cubicBezTo>
                  <a:pt x="35" y="34"/>
                  <a:pt x="37" y="36"/>
                  <a:pt x="39" y="36"/>
                </a:cubicBezTo>
                <a:cubicBezTo>
                  <a:pt x="41" y="36"/>
                  <a:pt x="43" y="34"/>
                  <a:pt x="43" y="32"/>
                </a:cubicBezTo>
                <a:close/>
                <a:moveTo>
                  <a:pt x="41" y="71"/>
                </a:moveTo>
                <a:cubicBezTo>
                  <a:pt x="41" y="70"/>
                  <a:pt x="40" y="69"/>
                  <a:pt x="39" y="69"/>
                </a:cubicBezTo>
                <a:cubicBezTo>
                  <a:pt x="17" y="69"/>
                  <a:pt x="17" y="69"/>
                  <a:pt x="17" y="69"/>
                </a:cubicBezTo>
                <a:cubicBezTo>
                  <a:pt x="16" y="69"/>
                  <a:pt x="15" y="70"/>
                  <a:pt x="15" y="71"/>
                </a:cubicBezTo>
                <a:cubicBezTo>
                  <a:pt x="15" y="73"/>
                  <a:pt x="16" y="74"/>
                  <a:pt x="17" y="74"/>
                </a:cubicBezTo>
                <a:cubicBezTo>
                  <a:pt x="39" y="74"/>
                  <a:pt x="39" y="74"/>
                  <a:pt x="39" y="74"/>
                </a:cubicBezTo>
                <a:cubicBezTo>
                  <a:pt x="40" y="74"/>
                  <a:pt x="41" y="73"/>
                  <a:pt x="41" y="71"/>
                </a:cubicBezTo>
                <a:close/>
                <a:moveTo>
                  <a:pt x="38" y="79"/>
                </a:moveTo>
                <a:cubicBezTo>
                  <a:pt x="38" y="78"/>
                  <a:pt x="37" y="77"/>
                  <a:pt x="36" y="77"/>
                </a:cubicBezTo>
                <a:cubicBezTo>
                  <a:pt x="20" y="77"/>
                  <a:pt x="20" y="77"/>
                  <a:pt x="20" y="77"/>
                </a:cubicBezTo>
                <a:cubicBezTo>
                  <a:pt x="18" y="77"/>
                  <a:pt x="17" y="78"/>
                  <a:pt x="17" y="79"/>
                </a:cubicBezTo>
                <a:cubicBezTo>
                  <a:pt x="17" y="81"/>
                  <a:pt x="18" y="82"/>
                  <a:pt x="20" y="82"/>
                </a:cubicBezTo>
                <a:cubicBezTo>
                  <a:pt x="36" y="82"/>
                  <a:pt x="36" y="82"/>
                  <a:pt x="36" y="82"/>
                </a:cubicBezTo>
                <a:cubicBezTo>
                  <a:pt x="37" y="82"/>
                  <a:pt x="38" y="81"/>
                  <a:pt x="38" y="7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5" name="Group 24">
            <a:extLst>
              <a:ext uri="{FF2B5EF4-FFF2-40B4-BE49-F238E27FC236}">
                <a16:creationId xmlns:a16="http://schemas.microsoft.com/office/drawing/2014/main" id="{789049E1-AD4B-4F6F-8872-FD5C01A3D9F5}"/>
              </a:ext>
            </a:extLst>
          </p:cNvPr>
          <p:cNvGrpSpPr/>
          <p:nvPr/>
        </p:nvGrpSpPr>
        <p:grpSpPr>
          <a:xfrm>
            <a:off x="3426203" y="3045334"/>
            <a:ext cx="1555462" cy="1038478"/>
            <a:chOff x="2517589" y="3071812"/>
            <a:chExt cx="1406712" cy="939167"/>
          </a:xfrm>
        </p:grpSpPr>
        <p:sp>
          <p:nvSpPr>
            <p:cNvPr id="26" name="Text Placeholder 53">
              <a:extLst>
                <a:ext uri="{FF2B5EF4-FFF2-40B4-BE49-F238E27FC236}">
                  <a16:creationId xmlns:a16="http://schemas.microsoft.com/office/drawing/2014/main" id="{6B7D918C-1F53-4CC7-A8DC-74297E5E7A15}"/>
                </a:ext>
              </a:extLst>
            </p:cNvPr>
            <p:cNvSpPr txBox="1">
              <a:spLocks/>
            </p:cNvSpPr>
            <p:nvPr/>
          </p:nvSpPr>
          <p:spPr>
            <a:xfrm>
              <a:off x="2517589" y="3335444"/>
              <a:ext cx="1406712"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27" name="Text Placeholder 56">
              <a:extLst>
                <a:ext uri="{FF2B5EF4-FFF2-40B4-BE49-F238E27FC236}">
                  <a16:creationId xmlns:a16="http://schemas.microsoft.com/office/drawing/2014/main" id="{9DA698DD-AA34-4D96-8C03-B7C0CD0BC19E}"/>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sp>
        <p:nvSpPr>
          <p:cNvPr id="37" name="Rectangle 35">
            <a:extLst>
              <a:ext uri="{FF2B5EF4-FFF2-40B4-BE49-F238E27FC236}">
                <a16:creationId xmlns:a16="http://schemas.microsoft.com/office/drawing/2014/main" id="{CCBF9F04-DC36-4073-BAE3-40604D7CFD46}"/>
              </a:ext>
            </a:extLst>
          </p:cNvPr>
          <p:cNvSpPr>
            <a:spLocks noChangeArrowheads="1"/>
          </p:cNvSpPr>
          <p:nvPr/>
        </p:nvSpPr>
        <p:spPr bwMode="auto">
          <a:xfrm>
            <a:off x="6626748" y="5299868"/>
            <a:ext cx="14507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rgbClr val="FFFFFF"/>
                </a:solidFill>
                <a:effectLst/>
                <a:latin typeface="Montserrat SemiBold" panose="00000700000000000000" pitchFamily="50" charset="-52"/>
              </a:rPr>
              <a:t>Development</a:t>
            </a:r>
            <a:endParaRPr kumimoji="0" lang="ru-UA" altLang="ru-UA" sz="2400" b="1" i="0" u="none" strike="noStrike" cap="none" normalizeH="0" baseline="0">
              <a:ln>
                <a:noFill/>
              </a:ln>
              <a:solidFill>
                <a:schemeClr val="tx1"/>
              </a:solidFill>
              <a:effectLst/>
              <a:latin typeface="Montserrat SemiBold" panose="00000700000000000000" pitchFamily="50" charset="-52"/>
            </a:endParaRPr>
          </a:p>
        </p:txBody>
      </p:sp>
      <p:sp>
        <p:nvSpPr>
          <p:cNvPr id="38" name="Rectangle 36">
            <a:extLst>
              <a:ext uri="{FF2B5EF4-FFF2-40B4-BE49-F238E27FC236}">
                <a16:creationId xmlns:a16="http://schemas.microsoft.com/office/drawing/2014/main" id="{E205BD36-E9E9-4BAA-B5D1-089D5549F2DE}"/>
              </a:ext>
            </a:extLst>
          </p:cNvPr>
          <p:cNvSpPr>
            <a:spLocks noChangeArrowheads="1"/>
          </p:cNvSpPr>
          <p:nvPr/>
        </p:nvSpPr>
        <p:spPr bwMode="auto">
          <a:xfrm>
            <a:off x="7734029" y="3287712"/>
            <a:ext cx="90409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rgbClr val="FFFFFF"/>
                </a:solidFill>
                <a:effectLst/>
                <a:latin typeface="Montserrat SemiBold" panose="00000700000000000000" pitchFamily="50" charset="-52"/>
              </a:rPr>
              <a:t>Strategy</a:t>
            </a:r>
            <a:endParaRPr kumimoji="0" lang="ru-UA" altLang="ru-UA" sz="2400" b="1" i="0" u="none" strike="noStrike" cap="none" normalizeH="0" baseline="0">
              <a:ln>
                <a:noFill/>
              </a:ln>
              <a:solidFill>
                <a:schemeClr val="tx1"/>
              </a:solidFill>
              <a:effectLst/>
              <a:latin typeface="Montserrat SemiBold" panose="00000700000000000000" pitchFamily="50" charset="-52"/>
            </a:endParaRPr>
          </a:p>
        </p:txBody>
      </p:sp>
      <p:sp>
        <p:nvSpPr>
          <p:cNvPr id="39" name="Rectangle 37">
            <a:extLst>
              <a:ext uri="{FF2B5EF4-FFF2-40B4-BE49-F238E27FC236}">
                <a16:creationId xmlns:a16="http://schemas.microsoft.com/office/drawing/2014/main" id="{BB0D2D3F-C2D9-4BCA-B8D3-1685E2821C15}"/>
              </a:ext>
            </a:extLst>
          </p:cNvPr>
          <p:cNvSpPr>
            <a:spLocks noChangeArrowheads="1"/>
          </p:cNvSpPr>
          <p:nvPr/>
        </p:nvSpPr>
        <p:spPr bwMode="auto">
          <a:xfrm>
            <a:off x="6733904" y="1293018"/>
            <a:ext cx="109485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defTabSz="914400" rtl="0" eaLnBrk="0" fontAlgn="base" latinLnBrk="0" hangingPunct="0">
              <a:lnSpc>
                <a:spcPct val="100000"/>
              </a:lnSpc>
              <a:spcBef>
                <a:spcPct val="0"/>
              </a:spcBef>
              <a:spcAft>
                <a:spcPct val="0"/>
              </a:spcAft>
              <a:buClrTx/>
              <a:buSzTx/>
              <a:buFontTx/>
              <a:buNone/>
              <a:tabLst/>
            </a:pPr>
            <a:r>
              <a:rPr kumimoji="0" lang="ru-UA" altLang="ru-UA" sz="1600" b="1" i="0" u="none" strike="noStrike" cap="none" normalizeH="0" baseline="0">
                <a:ln>
                  <a:noFill/>
                </a:ln>
                <a:solidFill>
                  <a:srgbClr val="FFFFFF"/>
                </a:solidFill>
                <a:effectLst/>
                <a:latin typeface="Montserrat SemiBold" panose="00000700000000000000" pitchFamily="50" charset="-52"/>
              </a:rPr>
              <a:t>Marketing</a:t>
            </a:r>
            <a:endParaRPr kumimoji="0" lang="ru-UA" altLang="ru-UA" sz="2400" b="1" i="0" u="none" strike="noStrike" cap="none" normalizeH="0" baseline="0">
              <a:ln>
                <a:noFill/>
              </a:ln>
              <a:solidFill>
                <a:schemeClr val="tx1"/>
              </a:solidFill>
              <a:effectLst/>
              <a:latin typeface="Montserrat SemiBold" panose="00000700000000000000" pitchFamily="50" charset="-52"/>
            </a:endParaRPr>
          </a:p>
        </p:txBody>
      </p:sp>
    </p:spTree>
    <p:extLst>
      <p:ext uri="{BB962C8B-B14F-4D97-AF65-F5344CB8AC3E}">
        <p14:creationId xmlns:p14="http://schemas.microsoft.com/office/powerpoint/2010/main" val="4083146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par>
                                <p:cTn id="8" presetID="6" presetClass="emph" presetSubtype="0" accel="50000" decel="50000" autoRev="1" fill="hold" grpId="1" nodeType="withEffect">
                                  <p:stCondLst>
                                    <p:cond delay="0"/>
                                  </p:stCondLst>
                                  <p:childTnLst>
                                    <p:animScale>
                                      <p:cBhvr>
                                        <p:cTn id="9" dur="500" fill="hold"/>
                                        <p:tgtEl>
                                          <p:spTgt spid="14"/>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500"/>
                                        <p:tgtEl>
                                          <p:spTgt spid="25"/>
                                        </p:tgtEl>
                                      </p:cBhvr>
                                    </p:animEffect>
                                  </p:childTnLst>
                                </p:cTn>
                              </p:par>
                              <p:par>
                                <p:cTn id="13" presetID="10" presetClass="entr" presetSubtype="0" fill="hold" nodeType="withEffect">
                                  <p:stCondLst>
                                    <p:cond delay="500"/>
                                  </p:stCondLst>
                                  <p:childTnLst>
                                    <p:set>
                                      <p:cBhvr>
                                        <p:cTn id="14" dur="1" fill="hold">
                                          <p:stCondLst>
                                            <p:cond delay="0"/>
                                          </p:stCondLst>
                                        </p:cTn>
                                        <p:tgtEl>
                                          <p:spTgt spid="35"/>
                                        </p:tgtEl>
                                        <p:attrNameLst>
                                          <p:attrName>style.visibility</p:attrName>
                                        </p:attrNameLst>
                                      </p:cBhvr>
                                      <p:to>
                                        <p:strVal val="visible"/>
                                      </p:to>
                                    </p:set>
                                    <p:animEffect transition="in" filter="fade">
                                      <p:cBhvr>
                                        <p:cTn id="15" dur="500"/>
                                        <p:tgtEl>
                                          <p:spTgt spid="35"/>
                                        </p:tgtEl>
                                      </p:cBhvr>
                                    </p:animEffect>
                                  </p:childTnLst>
                                </p:cTn>
                              </p:par>
                              <p:par>
                                <p:cTn id="16" presetID="10" presetClass="entr" presetSubtype="0" fill="hold" nodeType="withEffect">
                                  <p:stCondLst>
                                    <p:cond delay="1250"/>
                                  </p:stCondLst>
                                  <p:childTnLst>
                                    <p:set>
                                      <p:cBhvr>
                                        <p:cTn id="17" dur="1" fill="hold">
                                          <p:stCondLst>
                                            <p:cond delay="0"/>
                                          </p:stCondLst>
                                        </p:cTn>
                                        <p:tgtEl>
                                          <p:spTgt spid="34"/>
                                        </p:tgtEl>
                                        <p:attrNameLst>
                                          <p:attrName>style.visibility</p:attrName>
                                        </p:attrNameLst>
                                      </p:cBhvr>
                                      <p:to>
                                        <p:strVal val="visible"/>
                                      </p:to>
                                    </p:set>
                                    <p:animEffect transition="in" filter="fade">
                                      <p:cBhvr>
                                        <p:cTn id="18" dur="500"/>
                                        <p:tgtEl>
                                          <p:spTgt spid="34"/>
                                        </p:tgtEl>
                                      </p:cBhvr>
                                    </p:animEffect>
                                  </p:childTnLst>
                                </p:cTn>
                              </p:par>
                              <p:par>
                                <p:cTn id="19" presetID="10" presetClass="entr" presetSubtype="0" fill="hold" nodeType="withEffect">
                                  <p:stCondLst>
                                    <p:cond delay="175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500"/>
                                        <p:tgtEl>
                                          <p:spTgt spid="36"/>
                                        </p:tgtEl>
                                      </p:cBhvr>
                                    </p:animEffect>
                                  </p:childTnLst>
                                </p:cTn>
                              </p:par>
                              <p:par>
                                <p:cTn id="22" presetID="22" presetClass="entr" presetSubtype="1" fill="hold" grpId="0" nodeType="withEffect">
                                  <p:stCondLst>
                                    <p:cond delay="750"/>
                                  </p:stCondLst>
                                  <p:childTnLst>
                                    <p:set>
                                      <p:cBhvr>
                                        <p:cTn id="23" dur="1" fill="hold">
                                          <p:stCondLst>
                                            <p:cond delay="0"/>
                                          </p:stCondLst>
                                        </p:cTn>
                                        <p:tgtEl>
                                          <p:spTgt spid="7"/>
                                        </p:tgtEl>
                                        <p:attrNameLst>
                                          <p:attrName>style.visibility</p:attrName>
                                        </p:attrNameLst>
                                      </p:cBhvr>
                                      <p:to>
                                        <p:strVal val="visible"/>
                                      </p:to>
                                    </p:set>
                                    <p:animEffect transition="in" filter="wipe(up)">
                                      <p:cBhvr>
                                        <p:cTn id="24" dur="750"/>
                                        <p:tgtEl>
                                          <p:spTgt spid="7"/>
                                        </p:tgtEl>
                                      </p:cBhvr>
                                    </p:animEffect>
                                  </p:childTnLst>
                                </p:cTn>
                              </p:par>
                              <p:par>
                                <p:cTn id="25" presetID="22" presetClass="entr" presetSubtype="1" fill="hold" grpId="0" nodeType="withEffect">
                                  <p:stCondLst>
                                    <p:cond delay="125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750"/>
                                        <p:tgtEl>
                                          <p:spTgt spid="6"/>
                                        </p:tgtEl>
                                      </p:cBhvr>
                                    </p:animEffect>
                                  </p:childTnLst>
                                </p:cTn>
                              </p:par>
                              <p:par>
                                <p:cTn id="28" presetID="2" presetClass="entr" presetSubtype="2" decel="100000" fill="hold" grpId="0" nodeType="withEffect">
                                  <p:stCondLst>
                                    <p:cond delay="1000"/>
                                  </p:stCondLst>
                                  <p:childTnLst>
                                    <p:set>
                                      <p:cBhvr>
                                        <p:cTn id="29" dur="1" fill="hold">
                                          <p:stCondLst>
                                            <p:cond delay="0"/>
                                          </p:stCondLst>
                                        </p:cTn>
                                        <p:tgtEl>
                                          <p:spTgt spid="17"/>
                                        </p:tgtEl>
                                        <p:attrNameLst>
                                          <p:attrName>style.visibility</p:attrName>
                                        </p:attrNameLst>
                                      </p:cBhvr>
                                      <p:to>
                                        <p:strVal val="visible"/>
                                      </p:to>
                                    </p:set>
                                    <p:anim calcmode="lin" valueType="num">
                                      <p:cBhvr additive="base">
                                        <p:cTn id="30" dur="1000" fill="hold"/>
                                        <p:tgtEl>
                                          <p:spTgt spid="17"/>
                                        </p:tgtEl>
                                        <p:attrNameLst>
                                          <p:attrName>ppt_x</p:attrName>
                                        </p:attrNameLst>
                                      </p:cBhvr>
                                      <p:tavLst>
                                        <p:tav tm="0">
                                          <p:val>
                                            <p:strVal val="1+#ppt_w/2"/>
                                          </p:val>
                                        </p:tav>
                                        <p:tav tm="100000">
                                          <p:val>
                                            <p:strVal val="#ppt_x"/>
                                          </p:val>
                                        </p:tav>
                                      </p:tavLst>
                                    </p:anim>
                                    <p:anim calcmode="lin" valueType="num">
                                      <p:cBhvr additive="base">
                                        <p:cTn id="31" dur="1000" fill="hold"/>
                                        <p:tgtEl>
                                          <p:spTgt spid="17"/>
                                        </p:tgtEl>
                                        <p:attrNameLst>
                                          <p:attrName>ppt_y</p:attrName>
                                        </p:attrNameLst>
                                      </p:cBhvr>
                                      <p:tavLst>
                                        <p:tav tm="0">
                                          <p:val>
                                            <p:strVal val="#ppt_y"/>
                                          </p:val>
                                        </p:tav>
                                        <p:tav tm="100000">
                                          <p:val>
                                            <p:strVal val="#ppt_y"/>
                                          </p:val>
                                        </p:tav>
                                      </p:tavLst>
                                    </p:anim>
                                  </p:childTnLst>
                                </p:cTn>
                              </p:par>
                              <p:par>
                                <p:cTn id="32" presetID="2" presetClass="entr" presetSubtype="2" decel="100000" fill="hold" grpId="0" nodeType="withEffect">
                                  <p:stCondLst>
                                    <p:cond delay="150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1000" fill="hold"/>
                                        <p:tgtEl>
                                          <p:spTgt spid="16"/>
                                        </p:tgtEl>
                                        <p:attrNameLst>
                                          <p:attrName>ppt_x</p:attrName>
                                        </p:attrNameLst>
                                      </p:cBhvr>
                                      <p:tavLst>
                                        <p:tav tm="0">
                                          <p:val>
                                            <p:strVal val="1+#ppt_w/2"/>
                                          </p:val>
                                        </p:tav>
                                        <p:tav tm="100000">
                                          <p:val>
                                            <p:strVal val="#ppt_x"/>
                                          </p:val>
                                        </p:tav>
                                      </p:tavLst>
                                    </p:anim>
                                    <p:anim calcmode="lin" valueType="num">
                                      <p:cBhvr additive="base">
                                        <p:cTn id="35" dur="1000" fill="hold"/>
                                        <p:tgtEl>
                                          <p:spTgt spid="16"/>
                                        </p:tgtEl>
                                        <p:attrNameLst>
                                          <p:attrName>ppt_y</p:attrName>
                                        </p:attrNameLst>
                                      </p:cBhvr>
                                      <p:tavLst>
                                        <p:tav tm="0">
                                          <p:val>
                                            <p:strVal val="#ppt_y"/>
                                          </p:val>
                                        </p:tav>
                                        <p:tav tm="100000">
                                          <p:val>
                                            <p:strVal val="#ppt_y"/>
                                          </p:val>
                                        </p:tav>
                                      </p:tavLst>
                                    </p:anim>
                                  </p:childTnLst>
                                </p:cTn>
                              </p:par>
                              <p:par>
                                <p:cTn id="36" presetID="2" presetClass="entr" presetSubtype="2" decel="100000" fill="hold" grpId="0" nodeType="withEffect">
                                  <p:stCondLst>
                                    <p:cond delay="200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1000" fill="hold"/>
                                        <p:tgtEl>
                                          <p:spTgt spid="15"/>
                                        </p:tgtEl>
                                        <p:attrNameLst>
                                          <p:attrName>ppt_x</p:attrName>
                                        </p:attrNameLst>
                                      </p:cBhvr>
                                      <p:tavLst>
                                        <p:tav tm="0">
                                          <p:val>
                                            <p:strVal val="1+#ppt_w/2"/>
                                          </p:val>
                                        </p:tav>
                                        <p:tav tm="100000">
                                          <p:val>
                                            <p:strVal val="#ppt_x"/>
                                          </p:val>
                                        </p:tav>
                                      </p:tavLst>
                                    </p:anim>
                                    <p:anim calcmode="lin" valueType="num">
                                      <p:cBhvr additive="base">
                                        <p:cTn id="39" dur="1000" fill="hold"/>
                                        <p:tgtEl>
                                          <p:spTgt spid="15"/>
                                        </p:tgtEl>
                                        <p:attrNameLst>
                                          <p:attrName>ppt_y</p:attrName>
                                        </p:attrNameLst>
                                      </p:cBhvr>
                                      <p:tavLst>
                                        <p:tav tm="0">
                                          <p:val>
                                            <p:strVal val="#ppt_y"/>
                                          </p:val>
                                        </p:tav>
                                        <p:tav tm="100000">
                                          <p:val>
                                            <p:strVal val="#ppt_y"/>
                                          </p:val>
                                        </p:tav>
                                      </p:tavLst>
                                    </p:anim>
                                  </p:childTnLst>
                                </p:cTn>
                              </p:par>
                              <p:par>
                                <p:cTn id="40" presetID="10" presetClass="entr" presetSubtype="0" fill="hold" grpId="0" nodeType="withEffect">
                                  <p:stCondLst>
                                    <p:cond delay="1500"/>
                                  </p:stCondLst>
                                  <p:childTnLst>
                                    <p:set>
                                      <p:cBhvr>
                                        <p:cTn id="41" dur="1" fill="hold">
                                          <p:stCondLst>
                                            <p:cond delay="0"/>
                                          </p:stCondLst>
                                        </p:cTn>
                                        <p:tgtEl>
                                          <p:spTgt spid="20"/>
                                        </p:tgtEl>
                                        <p:attrNameLst>
                                          <p:attrName>style.visibility</p:attrName>
                                        </p:attrNameLst>
                                      </p:cBhvr>
                                      <p:to>
                                        <p:strVal val="visible"/>
                                      </p:to>
                                    </p:set>
                                    <p:animEffect transition="in" filter="fade">
                                      <p:cBhvr>
                                        <p:cTn id="42" dur="500"/>
                                        <p:tgtEl>
                                          <p:spTgt spid="20"/>
                                        </p:tgtEl>
                                      </p:cBhvr>
                                    </p:animEffect>
                                  </p:childTnLst>
                                </p:cTn>
                              </p:par>
                              <p:par>
                                <p:cTn id="43" presetID="10" presetClass="entr" presetSubtype="0" fill="hold" grpId="0" nodeType="withEffect">
                                  <p:stCondLst>
                                    <p:cond delay="2000"/>
                                  </p:stCondLst>
                                  <p:childTnLst>
                                    <p:set>
                                      <p:cBhvr>
                                        <p:cTn id="44" dur="1" fill="hold">
                                          <p:stCondLst>
                                            <p:cond delay="0"/>
                                          </p:stCondLst>
                                        </p:cTn>
                                        <p:tgtEl>
                                          <p:spTgt spid="19"/>
                                        </p:tgtEl>
                                        <p:attrNameLst>
                                          <p:attrName>style.visibility</p:attrName>
                                        </p:attrNameLst>
                                      </p:cBhvr>
                                      <p:to>
                                        <p:strVal val="visible"/>
                                      </p:to>
                                    </p:set>
                                    <p:animEffect transition="in" filter="fade">
                                      <p:cBhvr>
                                        <p:cTn id="45" dur="500"/>
                                        <p:tgtEl>
                                          <p:spTgt spid="19"/>
                                        </p:tgtEl>
                                      </p:cBhvr>
                                    </p:animEffect>
                                  </p:childTnLst>
                                </p:cTn>
                              </p:par>
                              <p:par>
                                <p:cTn id="46" presetID="10" presetClass="entr" presetSubtype="0" fill="hold" grpId="0" nodeType="withEffect">
                                  <p:stCondLst>
                                    <p:cond delay="250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500"/>
                                        <p:tgtEl>
                                          <p:spTgt spid="18"/>
                                        </p:tgtEl>
                                      </p:cBhvr>
                                    </p:animEffect>
                                  </p:childTnLst>
                                </p:cTn>
                              </p:par>
                              <p:par>
                                <p:cTn id="49" presetID="10" presetClass="entr" presetSubtype="0" fill="hold" grpId="0" nodeType="withEffect">
                                  <p:stCondLst>
                                    <p:cond delay="200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500"/>
                                        <p:tgtEl>
                                          <p:spTgt spid="21"/>
                                        </p:tgtEl>
                                      </p:cBhvr>
                                    </p:animEffect>
                                  </p:childTnLst>
                                </p:cTn>
                              </p:par>
                              <p:par>
                                <p:cTn id="52" presetID="10" presetClass="entr" presetSubtype="0" fill="hold" grpId="0" nodeType="withEffect">
                                  <p:stCondLst>
                                    <p:cond delay="2250"/>
                                  </p:stCondLst>
                                  <p:childTnLst>
                                    <p:set>
                                      <p:cBhvr>
                                        <p:cTn id="53" dur="1" fill="hold">
                                          <p:stCondLst>
                                            <p:cond delay="0"/>
                                          </p:stCondLst>
                                        </p:cTn>
                                        <p:tgtEl>
                                          <p:spTgt spid="23"/>
                                        </p:tgtEl>
                                        <p:attrNameLst>
                                          <p:attrName>style.visibility</p:attrName>
                                        </p:attrNameLst>
                                      </p:cBhvr>
                                      <p:to>
                                        <p:strVal val="visible"/>
                                      </p:to>
                                    </p:set>
                                    <p:animEffect transition="in" filter="fade">
                                      <p:cBhvr>
                                        <p:cTn id="54" dur="500"/>
                                        <p:tgtEl>
                                          <p:spTgt spid="23"/>
                                        </p:tgtEl>
                                      </p:cBhvr>
                                    </p:animEffect>
                                  </p:childTnLst>
                                </p:cTn>
                              </p:par>
                              <p:par>
                                <p:cTn id="55" presetID="10" presetClass="entr" presetSubtype="0" fill="hold" grpId="0" nodeType="withEffect">
                                  <p:stCondLst>
                                    <p:cond delay="2500"/>
                                  </p:stCondLst>
                                  <p:childTnLst>
                                    <p:set>
                                      <p:cBhvr>
                                        <p:cTn id="56" dur="1" fill="hold">
                                          <p:stCondLst>
                                            <p:cond delay="0"/>
                                          </p:stCondLst>
                                        </p:cTn>
                                        <p:tgtEl>
                                          <p:spTgt spid="22"/>
                                        </p:tgtEl>
                                        <p:attrNameLst>
                                          <p:attrName>style.visibility</p:attrName>
                                        </p:attrNameLst>
                                      </p:cBhvr>
                                      <p:to>
                                        <p:strVal val="visible"/>
                                      </p:to>
                                    </p:set>
                                    <p:animEffect transition="in" filter="fade">
                                      <p:cBhvr>
                                        <p:cTn id="57" dur="500"/>
                                        <p:tgtEl>
                                          <p:spTgt spid="22"/>
                                        </p:tgtEl>
                                      </p:cBhvr>
                                    </p:animEffect>
                                  </p:childTnLst>
                                </p:cTn>
                              </p:par>
                              <p:par>
                                <p:cTn id="58" presetID="10" presetClass="entr" presetSubtype="0" fill="hold" grpId="0" nodeType="withEffect">
                                  <p:stCondLst>
                                    <p:cond delay="2250"/>
                                  </p:stCondLst>
                                  <p:childTnLst>
                                    <p:set>
                                      <p:cBhvr>
                                        <p:cTn id="59" dur="1" fill="hold">
                                          <p:stCondLst>
                                            <p:cond delay="0"/>
                                          </p:stCondLst>
                                        </p:cTn>
                                        <p:tgtEl>
                                          <p:spTgt spid="39"/>
                                        </p:tgtEl>
                                        <p:attrNameLst>
                                          <p:attrName>style.visibility</p:attrName>
                                        </p:attrNameLst>
                                      </p:cBhvr>
                                      <p:to>
                                        <p:strVal val="visible"/>
                                      </p:to>
                                    </p:set>
                                    <p:animEffect transition="in" filter="fade">
                                      <p:cBhvr>
                                        <p:cTn id="60" dur="500"/>
                                        <p:tgtEl>
                                          <p:spTgt spid="39"/>
                                        </p:tgtEl>
                                      </p:cBhvr>
                                    </p:animEffect>
                                  </p:childTnLst>
                                </p:cTn>
                              </p:par>
                              <p:par>
                                <p:cTn id="61" presetID="10" presetClass="entr" presetSubtype="0" fill="hold" grpId="0" nodeType="withEffect">
                                  <p:stCondLst>
                                    <p:cond delay="2500"/>
                                  </p:stCondLst>
                                  <p:childTnLst>
                                    <p:set>
                                      <p:cBhvr>
                                        <p:cTn id="62" dur="1" fill="hold">
                                          <p:stCondLst>
                                            <p:cond delay="0"/>
                                          </p:stCondLst>
                                        </p:cTn>
                                        <p:tgtEl>
                                          <p:spTgt spid="38"/>
                                        </p:tgtEl>
                                        <p:attrNameLst>
                                          <p:attrName>style.visibility</p:attrName>
                                        </p:attrNameLst>
                                      </p:cBhvr>
                                      <p:to>
                                        <p:strVal val="visible"/>
                                      </p:to>
                                    </p:set>
                                    <p:animEffect transition="in" filter="fade">
                                      <p:cBhvr>
                                        <p:cTn id="63" dur="500"/>
                                        <p:tgtEl>
                                          <p:spTgt spid="38"/>
                                        </p:tgtEl>
                                      </p:cBhvr>
                                    </p:animEffect>
                                  </p:childTnLst>
                                </p:cTn>
                              </p:par>
                              <p:par>
                                <p:cTn id="64" presetID="10" presetClass="entr" presetSubtype="0" fill="hold" grpId="0" nodeType="withEffect">
                                  <p:stCondLst>
                                    <p:cond delay="2750"/>
                                  </p:stCondLst>
                                  <p:childTnLst>
                                    <p:set>
                                      <p:cBhvr>
                                        <p:cTn id="65" dur="1" fill="hold">
                                          <p:stCondLst>
                                            <p:cond delay="0"/>
                                          </p:stCondLst>
                                        </p:cTn>
                                        <p:tgtEl>
                                          <p:spTgt spid="37"/>
                                        </p:tgtEl>
                                        <p:attrNameLst>
                                          <p:attrName>style.visibility</p:attrName>
                                        </p:attrNameLst>
                                      </p:cBhvr>
                                      <p:to>
                                        <p:strVal val="visible"/>
                                      </p:to>
                                    </p:set>
                                    <p:animEffect transition="in" filter="fade">
                                      <p:cBhvr>
                                        <p:cTn id="66" dur="500"/>
                                        <p:tgtEl>
                                          <p:spTgt spid="3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14" grpId="0" animBg="1"/>
      <p:bldP spid="14" grpId="1" animBg="1"/>
      <p:bldP spid="15" grpId="0" animBg="1"/>
      <p:bldP spid="16" grpId="0" animBg="1"/>
      <p:bldP spid="17" grpId="0" animBg="1"/>
      <p:bldP spid="18" grpId="0" animBg="1"/>
      <p:bldP spid="19" grpId="0" animBg="1"/>
      <p:bldP spid="20" grpId="0" animBg="1"/>
      <p:bldP spid="21" grpId="0" animBg="1"/>
      <p:bldP spid="22" grpId="0" animBg="1"/>
      <p:bldP spid="23" grpId="0" animBg="1"/>
      <p:bldP spid="37" grpId="0"/>
      <p:bldP spid="38" grpId="0"/>
      <p:bldP spid="39"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B05DCD53-CAE6-43D8-91DB-B34D20F4628C}"/>
              </a:ext>
            </a:extLst>
          </p:cNvPr>
          <p:cNvGrpSpPr/>
          <p:nvPr/>
        </p:nvGrpSpPr>
        <p:grpSpPr>
          <a:xfrm>
            <a:off x="1889125" y="793750"/>
            <a:ext cx="3713163" cy="3713163"/>
            <a:chOff x="1889125" y="793750"/>
            <a:chExt cx="3713163" cy="3713163"/>
          </a:xfrm>
        </p:grpSpPr>
        <p:sp>
          <p:nvSpPr>
            <p:cNvPr id="12" name="Freeform 6">
              <a:extLst>
                <a:ext uri="{FF2B5EF4-FFF2-40B4-BE49-F238E27FC236}">
                  <a16:creationId xmlns:a16="http://schemas.microsoft.com/office/drawing/2014/main" id="{77B5F943-C7AA-431F-8DDF-752047174C55}"/>
                </a:ext>
              </a:extLst>
            </p:cNvPr>
            <p:cNvSpPr>
              <a:spLocks noEditPoints="1"/>
            </p:cNvSpPr>
            <p:nvPr/>
          </p:nvSpPr>
          <p:spPr bwMode="auto">
            <a:xfrm>
              <a:off x="1889125" y="793750"/>
              <a:ext cx="3713163" cy="3713163"/>
            </a:xfrm>
            <a:custGeom>
              <a:avLst/>
              <a:gdLst>
                <a:gd name="T0" fmla="*/ 905 w 975"/>
                <a:gd name="T1" fmla="*/ 70 h 974"/>
                <a:gd name="T2" fmla="*/ 650 w 975"/>
                <a:gd name="T3" fmla="*/ 70 h 974"/>
                <a:gd name="T4" fmla="*/ 624 w 975"/>
                <a:gd name="T5" fmla="*/ 292 h 974"/>
                <a:gd name="T6" fmla="*/ 449 w 975"/>
                <a:gd name="T7" fmla="*/ 467 h 974"/>
                <a:gd name="T8" fmla="*/ 371 w 975"/>
                <a:gd name="T9" fmla="*/ 426 h 974"/>
                <a:gd name="T10" fmla="*/ 281 w 975"/>
                <a:gd name="T11" fmla="*/ 412 h 974"/>
                <a:gd name="T12" fmla="*/ 0 w 975"/>
                <a:gd name="T13" fmla="*/ 693 h 974"/>
                <a:gd name="T14" fmla="*/ 281 w 975"/>
                <a:gd name="T15" fmla="*/ 974 h 974"/>
                <a:gd name="T16" fmla="*/ 563 w 975"/>
                <a:gd name="T17" fmla="*/ 693 h 974"/>
                <a:gd name="T18" fmla="*/ 507 w 975"/>
                <a:gd name="T19" fmla="*/ 526 h 974"/>
                <a:gd name="T20" fmla="*/ 683 w 975"/>
                <a:gd name="T21" fmla="*/ 350 h 974"/>
                <a:gd name="T22" fmla="*/ 905 w 975"/>
                <a:gd name="T23" fmla="*/ 324 h 974"/>
                <a:gd name="T24" fmla="*/ 905 w 975"/>
                <a:gd name="T25" fmla="*/ 70 h 974"/>
                <a:gd name="T26" fmla="*/ 281 w 975"/>
                <a:gd name="T27" fmla="*/ 892 h 974"/>
                <a:gd name="T28" fmla="*/ 83 w 975"/>
                <a:gd name="T29" fmla="*/ 693 h 974"/>
                <a:gd name="T30" fmla="*/ 281 w 975"/>
                <a:gd name="T31" fmla="*/ 494 h 974"/>
                <a:gd name="T32" fmla="*/ 480 w 975"/>
                <a:gd name="T33" fmla="*/ 693 h 974"/>
                <a:gd name="T34" fmla="*/ 281 w 975"/>
                <a:gd name="T35" fmla="*/ 892 h 9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975" h="974">
                  <a:moveTo>
                    <a:pt x="905" y="70"/>
                  </a:moveTo>
                  <a:cubicBezTo>
                    <a:pt x="834" y="0"/>
                    <a:pt x="720" y="0"/>
                    <a:pt x="650" y="70"/>
                  </a:cubicBezTo>
                  <a:cubicBezTo>
                    <a:pt x="590" y="130"/>
                    <a:pt x="581" y="222"/>
                    <a:pt x="624" y="292"/>
                  </a:cubicBezTo>
                  <a:cubicBezTo>
                    <a:pt x="449" y="467"/>
                    <a:pt x="449" y="467"/>
                    <a:pt x="449" y="467"/>
                  </a:cubicBezTo>
                  <a:cubicBezTo>
                    <a:pt x="425" y="450"/>
                    <a:pt x="399" y="436"/>
                    <a:pt x="371" y="426"/>
                  </a:cubicBezTo>
                  <a:cubicBezTo>
                    <a:pt x="343" y="417"/>
                    <a:pt x="313" y="412"/>
                    <a:pt x="281" y="412"/>
                  </a:cubicBezTo>
                  <a:cubicBezTo>
                    <a:pt x="126" y="412"/>
                    <a:pt x="0" y="538"/>
                    <a:pt x="0" y="693"/>
                  </a:cubicBezTo>
                  <a:cubicBezTo>
                    <a:pt x="0" y="848"/>
                    <a:pt x="126" y="974"/>
                    <a:pt x="281" y="974"/>
                  </a:cubicBezTo>
                  <a:cubicBezTo>
                    <a:pt x="437" y="974"/>
                    <a:pt x="563" y="848"/>
                    <a:pt x="563" y="693"/>
                  </a:cubicBezTo>
                  <a:cubicBezTo>
                    <a:pt x="563" y="630"/>
                    <a:pt x="542" y="572"/>
                    <a:pt x="507" y="526"/>
                  </a:cubicBezTo>
                  <a:cubicBezTo>
                    <a:pt x="683" y="350"/>
                    <a:pt x="683" y="350"/>
                    <a:pt x="683" y="350"/>
                  </a:cubicBezTo>
                  <a:cubicBezTo>
                    <a:pt x="752" y="393"/>
                    <a:pt x="844" y="385"/>
                    <a:pt x="905" y="324"/>
                  </a:cubicBezTo>
                  <a:cubicBezTo>
                    <a:pt x="975" y="254"/>
                    <a:pt x="975" y="140"/>
                    <a:pt x="905" y="70"/>
                  </a:cubicBezTo>
                  <a:close/>
                  <a:moveTo>
                    <a:pt x="281" y="892"/>
                  </a:moveTo>
                  <a:cubicBezTo>
                    <a:pt x="172" y="892"/>
                    <a:pt x="83" y="803"/>
                    <a:pt x="83" y="693"/>
                  </a:cubicBezTo>
                  <a:cubicBezTo>
                    <a:pt x="83" y="583"/>
                    <a:pt x="172" y="494"/>
                    <a:pt x="281" y="494"/>
                  </a:cubicBezTo>
                  <a:cubicBezTo>
                    <a:pt x="391" y="494"/>
                    <a:pt x="480" y="583"/>
                    <a:pt x="480" y="693"/>
                  </a:cubicBezTo>
                  <a:cubicBezTo>
                    <a:pt x="480" y="803"/>
                    <a:pt x="391" y="892"/>
                    <a:pt x="281" y="892"/>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1">
              <a:extLst>
                <a:ext uri="{FF2B5EF4-FFF2-40B4-BE49-F238E27FC236}">
                  <a16:creationId xmlns:a16="http://schemas.microsoft.com/office/drawing/2014/main" id="{BDC57DDB-F997-4303-81A7-506A9D84FD4B}"/>
                </a:ext>
              </a:extLst>
            </p:cNvPr>
            <p:cNvSpPr>
              <a:spLocks noChangeArrowheads="1"/>
            </p:cNvSpPr>
            <p:nvPr/>
          </p:nvSpPr>
          <p:spPr bwMode="auto">
            <a:xfrm>
              <a:off x="4371975" y="1068388"/>
              <a:ext cx="957263" cy="957263"/>
            </a:xfrm>
            <a:prstGeom prst="ellipse">
              <a:avLst/>
            </a:prstGeom>
            <a:solidFill>
              <a:schemeClr val="bg2"/>
            </a:solidFill>
            <a:ln>
              <a:noFill/>
            </a:ln>
            <a:effectLst>
              <a:outerShdw blurRad="165100" dist="76200" dir="2700000" algn="tl" rotWithShape="0">
                <a:prstClr val="black">
                  <a:alpha val="12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3" name="Group 2">
            <a:extLst>
              <a:ext uri="{FF2B5EF4-FFF2-40B4-BE49-F238E27FC236}">
                <a16:creationId xmlns:a16="http://schemas.microsoft.com/office/drawing/2014/main" id="{32F076CF-1680-4A5D-9A3F-E510882CB5CA}"/>
              </a:ext>
            </a:extLst>
          </p:cNvPr>
          <p:cNvGrpSpPr/>
          <p:nvPr/>
        </p:nvGrpSpPr>
        <p:grpSpPr>
          <a:xfrm>
            <a:off x="2125663" y="2600325"/>
            <a:ext cx="4192588" cy="1671638"/>
            <a:chOff x="2125663" y="2600325"/>
            <a:chExt cx="4192588" cy="1671638"/>
          </a:xfrm>
        </p:grpSpPr>
        <p:sp>
          <p:nvSpPr>
            <p:cNvPr id="13" name="Freeform 7">
              <a:extLst>
                <a:ext uri="{FF2B5EF4-FFF2-40B4-BE49-F238E27FC236}">
                  <a16:creationId xmlns:a16="http://schemas.microsoft.com/office/drawing/2014/main" id="{808B51C1-1829-4DE4-9BC4-201008FFB123}"/>
                </a:ext>
              </a:extLst>
            </p:cNvPr>
            <p:cNvSpPr>
              <a:spLocks/>
            </p:cNvSpPr>
            <p:nvPr/>
          </p:nvSpPr>
          <p:spPr bwMode="auto">
            <a:xfrm>
              <a:off x="2125663" y="2600325"/>
              <a:ext cx="4192588" cy="1671638"/>
            </a:xfrm>
            <a:custGeom>
              <a:avLst/>
              <a:gdLst>
                <a:gd name="T0" fmla="*/ 921 w 1101"/>
                <a:gd name="T1" fmla="*/ 39 h 438"/>
                <a:gd name="T2" fmla="*/ 746 w 1101"/>
                <a:gd name="T3" fmla="*/ 178 h 438"/>
                <a:gd name="T4" fmla="*/ 435 w 1101"/>
                <a:gd name="T5" fmla="*/ 178 h 438"/>
                <a:gd name="T6" fmla="*/ 219 w 1101"/>
                <a:gd name="T7" fmla="*/ 0 h 438"/>
                <a:gd name="T8" fmla="*/ 0 w 1101"/>
                <a:gd name="T9" fmla="*/ 219 h 438"/>
                <a:gd name="T10" fmla="*/ 219 w 1101"/>
                <a:gd name="T11" fmla="*/ 438 h 438"/>
                <a:gd name="T12" fmla="*/ 435 w 1101"/>
                <a:gd name="T13" fmla="*/ 260 h 438"/>
                <a:gd name="T14" fmla="*/ 746 w 1101"/>
                <a:gd name="T15" fmla="*/ 260 h 438"/>
                <a:gd name="T16" fmla="*/ 921 w 1101"/>
                <a:gd name="T17" fmla="*/ 399 h 438"/>
                <a:gd name="T18" fmla="*/ 1101 w 1101"/>
                <a:gd name="T19" fmla="*/ 219 h 438"/>
                <a:gd name="T20" fmla="*/ 921 w 1101"/>
                <a:gd name="T21" fmla="*/ 39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01" h="438">
                  <a:moveTo>
                    <a:pt x="921" y="39"/>
                  </a:moveTo>
                  <a:cubicBezTo>
                    <a:pt x="836" y="39"/>
                    <a:pt x="764" y="98"/>
                    <a:pt x="746" y="178"/>
                  </a:cubicBezTo>
                  <a:cubicBezTo>
                    <a:pt x="435" y="178"/>
                    <a:pt x="435" y="178"/>
                    <a:pt x="435" y="178"/>
                  </a:cubicBezTo>
                  <a:cubicBezTo>
                    <a:pt x="415" y="76"/>
                    <a:pt x="326" y="0"/>
                    <a:pt x="219" y="0"/>
                  </a:cubicBezTo>
                  <a:cubicBezTo>
                    <a:pt x="98" y="0"/>
                    <a:pt x="0" y="98"/>
                    <a:pt x="0" y="219"/>
                  </a:cubicBezTo>
                  <a:cubicBezTo>
                    <a:pt x="0" y="340"/>
                    <a:pt x="98" y="438"/>
                    <a:pt x="219" y="438"/>
                  </a:cubicBezTo>
                  <a:cubicBezTo>
                    <a:pt x="326" y="438"/>
                    <a:pt x="415" y="362"/>
                    <a:pt x="435" y="260"/>
                  </a:cubicBezTo>
                  <a:cubicBezTo>
                    <a:pt x="746" y="260"/>
                    <a:pt x="746" y="260"/>
                    <a:pt x="746" y="260"/>
                  </a:cubicBezTo>
                  <a:cubicBezTo>
                    <a:pt x="764" y="340"/>
                    <a:pt x="836" y="399"/>
                    <a:pt x="921" y="399"/>
                  </a:cubicBezTo>
                  <a:cubicBezTo>
                    <a:pt x="1020" y="399"/>
                    <a:pt x="1101" y="318"/>
                    <a:pt x="1101" y="219"/>
                  </a:cubicBezTo>
                  <a:cubicBezTo>
                    <a:pt x="1101" y="120"/>
                    <a:pt x="1020" y="39"/>
                    <a:pt x="921" y="39"/>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0">
              <a:extLst>
                <a:ext uri="{FF2B5EF4-FFF2-40B4-BE49-F238E27FC236}">
                  <a16:creationId xmlns:a16="http://schemas.microsoft.com/office/drawing/2014/main" id="{C362FAC6-F9DE-4E79-A462-F4685EEB1A41}"/>
                </a:ext>
              </a:extLst>
            </p:cNvPr>
            <p:cNvSpPr>
              <a:spLocks noChangeArrowheads="1"/>
            </p:cNvSpPr>
            <p:nvPr/>
          </p:nvSpPr>
          <p:spPr bwMode="auto">
            <a:xfrm>
              <a:off x="5153025" y="2955925"/>
              <a:ext cx="955675" cy="960438"/>
            </a:xfrm>
            <a:prstGeom prst="ellipse">
              <a:avLst/>
            </a:prstGeom>
            <a:solidFill>
              <a:schemeClr val="bg2"/>
            </a:solidFill>
            <a:ln>
              <a:noFill/>
            </a:ln>
            <a:effectLst>
              <a:outerShdw blurRad="165100" dist="76200" dir="2700000" algn="tl" rotWithShape="0">
                <a:prstClr val="black">
                  <a:alpha val="12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C19A23D1-C8B3-4840-B940-A5A30B352B4C}"/>
              </a:ext>
            </a:extLst>
          </p:cNvPr>
          <p:cNvGrpSpPr/>
          <p:nvPr/>
        </p:nvGrpSpPr>
        <p:grpSpPr>
          <a:xfrm>
            <a:off x="2362200" y="2836863"/>
            <a:ext cx="3240088" cy="3241675"/>
            <a:chOff x="2362200" y="2836863"/>
            <a:chExt cx="3240088" cy="3241675"/>
          </a:xfrm>
        </p:grpSpPr>
        <p:sp>
          <p:nvSpPr>
            <p:cNvPr id="14" name="Freeform 8">
              <a:extLst>
                <a:ext uri="{FF2B5EF4-FFF2-40B4-BE49-F238E27FC236}">
                  <a16:creationId xmlns:a16="http://schemas.microsoft.com/office/drawing/2014/main" id="{F1559974-C493-4804-A7C4-3EEC8C90A19F}"/>
                </a:ext>
              </a:extLst>
            </p:cNvPr>
            <p:cNvSpPr>
              <a:spLocks noEditPoints="1"/>
            </p:cNvSpPr>
            <p:nvPr/>
          </p:nvSpPr>
          <p:spPr bwMode="auto">
            <a:xfrm>
              <a:off x="2362200" y="2836863"/>
              <a:ext cx="3240088" cy="3241675"/>
            </a:xfrm>
            <a:custGeom>
              <a:avLst/>
              <a:gdLst>
                <a:gd name="T0" fmla="*/ 781 w 851"/>
                <a:gd name="T1" fmla="*/ 526 h 850"/>
                <a:gd name="T2" fmla="*/ 559 w 851"/>
                <a:gd name="T3" fmla="*/ 500 h 850"/>
                <a:gd name="T4" fmla="*/ 294 w 851"/>
                <a:gd name="T5" fmla="*/ 235 h 850"/>
                <a:gd name="T6" fmla="*/ 294 w 851"/>
                <a:gd name="T7" fmla="*/ 235 h 850"/>
                <a:gd name="T8" fmla="*/ 315 w 851"/>
                <a:gd name="T9" fmla="*/ 157 h 850"/>
                <a:gd name="T10" fmla="*/ 157 w 851"/>
                <a:gd name="T11" fmla="*/ 0 h 850"/>
                <a:gd name="T12" fmla="*/ 0 w 851"/>
                <a:gd name="T13" fmla="*/ 157 h 850"/>
                <a:gd name="T14" fmla="*/ 157 w 851"/>
                <a:gd name="T15" fmla="*/ 314 h 850"/>
                <a:gd name="T16" fmla="*/ 235 w 851"/>
                <a:gd name="T17" fmla="*/ 294 h 850"/>
                <a:gd name="T18" fmla="*/ 500 w 851"/>
                <a:gd name="T19" fmla="*/ 558 h 850"/>
                <a:gd name="T20" fmla="*/ 526 w 851"/>
                <a:gd name="T21" fmla="*/ 780 h 850"/>
                <a:gd name="T22" fmla="*/ 781 w 851"/>
                <a:gd name="T23" fmla="*/ 780 h 850"/>
                <a:gd name="T24" fmla="*/ 781 w 851"/>
                <a:gd name="T25" fmla="*/ 526 h 850"/>
                <a:gd name="T26" fmla="*/ 157 w 851"/>
                <a:gd name="T27" fmla="*/ 242 h 850"/>
                <a:gd name="T28" fmla="*/ 72 w 851"/>
                <a:gd name="T29" fmla="*/ 157 h 850"/>
                <a:gd name="T30" fmla="*/ 157 w 851"/>
                <a:gd name="T31" fmla="*/ 72 h 850"/>
                <a:gd name="T32" fmla="*/ 243 w 851"/>
                <a:gd name="T33" fmla="*/ 157 h 850"/>
                <a:gd name="T34" fmla="*/ 157 w 851"/>
                <a:gd name="T35" fmla="*/ 242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1" h="850">
                  <a:moveTo>
                    <a:pt x="781" y="526"/>
                  </a:moveTo>
                  <a:cubicBezTo>
                    <a:pt x="720" y="465"/>
                    <a:pt x="628" y="457"/>
                    <a:pt x="559" y="500"/>
                  </a:cubicBezTo>
                  <a:cubicBezTo>
                    <a:pt x="294" y="235"/>
                    <a:pt x="294" y="235"/>
                    <a:pt x="294" y="235"/>
                  </a:cubicBezTo>
                  <a:cubicBezTo>
                    <a:pt x="294" y="235"/>
                    <a:pt x="294" y="235"/>
                    <a:pt x="294" y="235"/>
                  </a:cubicBezTo>
                  <a:cubicBezTo>
                    <a:pt x="307" y="212"/>
                    <a:pt x="315" y="185"/>
                    <a:pt x="315" y="157"/>
                  </a:cubicBezTo>
                  <a:cubicBezTo>
                    <a:pt x="315" y="70"/>
                    <a:pt x="244" y="0"/>
                    <a:pt x="157" y="0"/>
                  </a:cubicBezTo>
                  <a:cubicBezTo>
                    <a:pt x="71" y="0"/>
                    <a:pt x="0" y="70"/>
                    <a:pt x="0" y="157"/>
                  </a:cubicBezTo>
                  <a:cubicBezTo>
                    <a:pt x="0" y="244"/>
                    <a:pt x="71" y="314"/>
                    <a:pt x="157" y="314"/>
                  </a:cubicBezTo>
                  <a:cubicBezTo>
                    <a:pt x="186" y="314"/>
                    <a:pt x="212" y="307"/>
                    <a:pt x="235" y="294"/>
                  </a:cubicBezTo>
                  <a:cubicBezTo>
                    <a:pt x="500" y="558"/>
                    <a:pt x="500" y="558"/>
                    <a:pt x="500" y="558"/>
                  </a:cubicBezTo>
                  <a:cubicBezTo>
                    <a:pt x="457" y="628"/>
                    <a:pt x="466" y="720"/>
                    <a:pt x="526" y="780"/>
                  </a:cubicBezTo>
                  <a:cubicBezTo>
                    <a:pt x="596" y="850"/>
                    <a:pt x="710" y="850"/>
                    <a:pt x="781" y="780"/>
                  </a:cubicBezTo>
                  <a:cubicBezTo>
                    <a:pt x="851" y="710"/>
                    <a:pt x="851" y="596"/>
                    <a:pt x="781" y="526"/>
                  </a:cubicBezTo>
                  <a:close/>
                  <a:moveTo>
                    <a:pt x="157" y="242"/>
                  </a:moveTo>
                  <a:cubicBezTo>
                    <a:pt x="110" y="242"/>
                    <a:pt x="72" y="204"/>
                    <a:pt x="72" y="157"/>
                  </a:cubicBezTo>
                  <a:cubicBezTo>
                    <a:pt x="72" y="110"/>
                    <a:pt x="110" y="72"/>
                    <a:pt x="157" y="72"/>
                  </a:cubicBezTo>
                  <a:cubicBezTo>
                    <a:pt x="204" y="72"/>
                    <a:pt x="243" y="110"/>
                    <a:pt x="243" y="157"/>
                  </a:cubicBezTo>
                  <a:cubicBezTo>
                    <a:pt x="243" y="204"/>
                    <a:pt x="204" y="242"/>
                    <a:pt x="157" y="242"/>
                  </a:cubicBezTo>
                  <a:close/>
                </a:path>
              </a:pathLst>
            </a:cu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9">
              <a:extLst>
                <a:ext uri="{FF2B5EF4-FFF2-40B4-BE49-F238E27FC236}">
                  <a16:creationId xmlns:a16="http://schemas.microsoft.com/office/drawing/2014/main" id="{F3C9644C-F036-4327-9A71-B84A89BE8D2B}"/>
                </a:ext>
              </a:extLst>
            </p:cNvPr>
            <p:cNvSpPr>
              <a:spLocks noChangeArrowheads="1"/>
            </p:cNvSpPr>
            <p:nvPr/>
          </p:nvSpPr>
          <p:spPr bwMode="auto">
            <a:xfrm>
              <a:off x="4371975" y="4846638"/>
              <a:ext cx="957263" cy="957263"/>
            </a:xfrm>
            <a:prstGeom prst="ellipse">
              <a:avLst/>
            </a:prstGeom>
            <a:solidFill>
              <a:schemeClr val="bg2"/>
            </a:solidFill>
            <a:ln>
              <a:noFill/>
            </a:ln>
            <a:effectLst>
              <a:outerShdw blurRad="165100" dist="76200" dir="2700000" algn="tl" rotWithShape="0">
                <a:prstClr val="black">
                  <a:alpha val="12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18" name="Freeform 12">
            <a:extLst>
              <a:ext uri="{FF2B5EF4-FFF2-40B4-BE49-F238E27FC236}">
                <a16:creationId xmlns:a16="http://schemas.microsoft.com/office/drawing/2014/main" id="{079411AA-FA32-4542-9951-578EDD55BFBA}"/>
              </a:ext>
            </a:extLst>
          </p:cNvPr>
          <p:cNvSpPr>
            <a:spLocks noEditPoints="1"/>
          </p:cNvSpPr>
          <p:nvPr/>
        </p:nvSpPr>
        <p:spPr bwMode="auto">
          <a:xfrm>
            <a:off x="4695825" y="5170488"/>
            <a:ext cx="304800" cy="325438"/>
          </a:xfrm>
          <a:custGeom>
            <a:avLst/>
            <a:gdLst>
              <a:gd name="T0" fmla="*/ 1 w 80"/>
              <a:gd name="T1" fmla="*/ 27 h 85"/>
              <a:gd name="T2" fmla="*/ 13 w 80"/>
              <a:gd name="T3" fmla="*/ 17 h 85"/>
              <a:gd name="T4" fmla="*/ 24 w 80"/>
              <a:gd name="T5" fmla="*/ 33 h 85"/>
              <a:gd name="T6" fmla="*/ 18 w 80"/>
              <a:gd name="T7" fmla="*/ 42 h 85"/>
              <a:gd name="T8" fmla="*/ 35 w 80"/>
              <a:gd name="T9" fmla="*/ 63 h 85"/>
              <a:gd name="T10" fmla="*/ 45 w 80"/>
              <a:gd name="T11" fmla="*/ 59 h 85"/>
              <a:gd name="T12" fmla="*/ 59 w 80"/>
              <a:gd name="T13" fmla="*/ 66 h 85"/>
              <a:gd name="T14" fmla="*/ 52 w 80"/>
              <a:gd name="T15" fmla="*/ 81 h 85"/>
              <a:gd name="T16" fmla="*/ 18 w 80"/>
              <a:gd name="T17" fmla="*/ 64 h 85"/>
              <a:gd name="T18" fmla="*/ 1 w 80"/>
              <a:gd name="T19" fmla="*/ 27 h 85"/>
              <a:gd name="T20" fmla="*/ 57 w 80"/>
              <a:gd name="T21" fmla="*/ 35 h 85"/>
              <a:gd name="T22" fmla="*/ 45 w 80"/>
              <a:gd name="T23" fmla="*/ 35 h 85"/>
              <a:gd name="T24" fmla="*/ 45 w 80"/>
              <a:gd name="T25" fmla="*/ 21 h 85"/>
              <a:gd name="T26" fmla="*/ 42 w 80"/>
              <a:gd name="T27" fmla="*/ 18 h 85"/>
              <a:gd name="T28" fmla="*/ 40 w 80"/>
              <a:gd name="T29" fmla="*/ 21 h 85"/>
              <a:gd name="T30" fmla="*/ 40 w 80"/>
              <a:gd name="T31" fmla="*/ 38 h 85"/>
              <a:gd name="T32" fmla="*/ 42 w 80"/>
              <a:gd name="T33" fmla="*/ 40 h 85"/>
              <a:gd name="T34" fmla="*/ 57 w 80"/>
              <a:gd name="T35" fmla="*/ 40 h 85"/>
              <a:gd name="T36" fmla="*/ 60 w 80"/>
              <a:gd name="T37" fmla="*/ 38 h 85"/>
              <a:gd name="T38" fmla="*/ 57 w 80"/>
              <a:gd name="T39" fmla="*/ 35 h 85"/>
              <a:gd name="T40" fmla="*/ 42 w 80"/>
              <a:gd name="T41" fmla="*/ 0 h 85"/>
              <a:gd name="T42" fmla="*/ 15 w 80"/>
              <a:gd name="T43" fmla="*/ 13 h 85"/>
              <a:gd name="T44" fmla="*/ 19 w 80"/>
              <a:gd name="T45" fmla="*/ 15 h 85"/>
              <a:gd name="T46" fmla="*/ 40 w 80"/>
              <a:gd name="T47" fmla="*/ 6 h 85"/>
              <a:gd name="T48" fmla="*/ 40 w 80"/>
              <a:gd name="T49" fmla="*/ 10 h 85"/>
              <a:gd name="T50" fmla="*/ 42 w 80"/>
              <a:gd name="T51" fmla="*/ 13 h 85"/>
              <a:gd name="T52" fmla="*/ 45 w 80"/>
              <a:gd name="T53" fmla="*/ 10 h 85"/>
              <a:gd name="T54" fmla="*/ 45 w 80"/>
              <a:gd name="T55" fmla="*/ 6 h 85"/>
              <a:gd name="T56" fmla="*/ 74 w 80"/>
              <a:gd name="T57" fmla="*/ 35 h 85"/>
              <a:gd name="T58" fmla="*/ 70 w 80"/>
              <a:gd name="T59" fmla="*/ 35 h 85"/>
              <a:gd name="T60" fmla="*/ 67 w 80"/>
              <a:gd name="T61" fmla="*/ 38 h 85"/>
              <a:gd name="T62" fmla="*/ 70 w 80"/>
              <a:gd name="T63" fmla="*/ 40 h 85"/>
              <a:gd name="T64" fmla="*/ 74 w 80"/>
              <a:gd name="T65" fmla="*/ 40 h 85"/>
              <a:gd name="T66" fmla="*/ 62 w 80"/>
              <a:gd name="T67" fmla="*/ 63 h 85"/>
              <a:gd name="T68" fmla="*/ 62 w 80"/>
              <a:gd name="T69" fmla="*/ 63 h 85"/>
              <a:gd name="T70" fmla="*/ 63 w 80"/>
              <a:gd name="T71" fmla="*/ 64 h 85"/>
              <a:gd name="T72" fmla="*/ 63 w 80"/>
              <a:gd name="T73" fmla="*/ 64 h 85"/>
              <a:gd name="T74" fmla="*/ 64 w 80"/>
              <a:gd name="T75" fmla="*/ 68 h 85"/>
              <a:gd name="T76" fmla="*/ 80 w 80"/>
              <a:gd name="T77" fmla="*/ 38 h 85"/>
              <a:gd name="T78" fmla="*/ 42 w 80"/>
              <a:gd name="T79" fmla="*/ 0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85">
                <a:moveTo>
                  <a:pt x="1" y="27"/>
                </a:moveTo>
                <a:cubicBezTo>
                  <a:pt x="2" y="23"/>
                  <a:pt x="8" y="18"/>
                  <a:pt x="13" y="17"/>
                </a:cubicBezTo>
                <a:cubicBezTo>
                  <a:pt x="17" y="17"/>
                  <a:pt x="25" y="28"/>
                  <a:pt x="24" y="33"/>
                </a:cubicBezTo>
                <a:cubicBezTo>
                  <a:pt x="22" y="37"/>
                  <a:pt x="17" y="39"/>
                  <a:pt x="18" y="42"/>
                </a:cubicBezTo>
                <a:cubicBezTo>
                  <a:pt x="26" y="56"/>
                  <a:pt x="30" y="60"/>
                  <a:pt x="35" y="63"/>
                </a:cubicBezTo>
                <a:cubicBezTo>
                  <a:pt x="40" y="65"/>
                  <a:pt x="41" y="62"/>
                  <a:pt x="45" y="59"/>
                </a:cubicBezTo>
                <a:cubicBezTo>
                  <a:pt x="49" y="56"/>
                  <a:pt x="56" y="62"/>
                  <a:pt x="59" y="66"/>
                </a:cubicBezTo>
                <a:cubicBezTo>
                  <a:pt x="62" y="70"/>
                  <a:pt x="61" y="74"/>
                  <a:pt x="52" y="81"/>
                </a:cubicBezTo>
                <a:cubicBezTo>
                  <a:pt x="35" y="85"/>
                  <a:pt x="18" y="64"/>
                  <a:pt x="18" y="64"/>
                </a:cubicBezTo>
                <a:cubicBezTo>
                  <a:pt x="2" y="45"/>
                  <a:pt x="0" y="31"/>
                  <a:pt x="1" y="27"/>
                </a:cubicBezTo>
                <a:close/>
                <a:moveTo>
                  <a:pt x="57" y="35"/>
                </a:moveTo>
                <a:cubicBezTo>
                  <a:pt x="45" y="35"/>
                  <a:pt x="45" y="35"/>
                  <a:pt x="45" y="35"/>
                </a:cubicBezTo>
                <a:cubicBezTo>
                  <a:pt x="45" y="21"/>
                  <a:pt x="45" y="21"/>
                  <a:pt x="45" y="21"/>
                </a:cubicBezTo>
                <a:cubicBezTo>
                  <a:pt x="45" y="20"/>
                  <a:pt x="44" y="18"/>
                  <a:pt x="42" y="18"/>
                </a:cubicBezTo>
                <a:cubicBezTo>
                  <a:pt x="41" y="18"/>
                  <a:pt x="40" y="20"/>
                  <a:pt x="40" y="21"/>
                </a:cubicBezTo>
                <a:cubicBezTo>
                  <a:pt x="40" y="38"/>
                  <a:pt x="40" y="38"/>
                  <a:pt x="40" y="38"/>
                </a:cubicBezTo>
                <a:cubicBezTo>
                  <a:pt x="40" y="39"/>
                  <a:pt x="41" y="40"/>
                  <a:pt x="42" y="40"/>
                </a:cubicBezTo>
                <a:cubicBezTo>
                  <a:pt x="57" y="40"/>
                  <a:pt x="57" y="40"/>
                  <a:pt x="57" y="40"/>
                </a:cubicBezTo>
                <a:cubicBezTo>
                  <a:pt x="58" y="40"/>
                  <a:pt x="60" y="39"/>
                  <a:pt x="60" y="38"/>
                </a:cubicBezTo>
                <a:cubicBezTo>
                  <a:pt x="60" y="36"/>
                  <a:pt x="58" y="35"/>
                  <a:pt x="57" y="35"/>
                </a:cubicBezTo>
                <a:close/>
                <a:moveTo>
                  <a:pt x="42" y="0"/>
                </a:moveTo>
                <a:cubicBezTo>
                  <a:pt x="31" y="0"/>
                  <a:pt x="21" y="5"/>
                  <a:pt x="15" y="13"/>
                </a:cubicBezTo>
                <a:cubicBezTo>
                  <a:pt x="16" y="13"/>
                  <a:pt x="18" y="14"/>
                  <a:pt x="19" y="15"/>
                </a:cubicBezTo>
                <a:cubicBezTo>
                  <a:pt x="25" y="10"/>
                  <a:pt x="32" y="6"/>
                  <a:pt x="40" y="6"/>
                </a:cubicBezTo>
                <a:cubicBezTo>
                  <a:pt x="40" y="10"/>
                  <a:pt x="40" y="10"/>
                  <a:pt x="40" y="10"/>
                </a:cubicBezTo>
                <a:cubicBezTo>
                  <a:pt x="40" y="12"/>
                  <a:pt x="41" y="13"/>
                  <a:pt x="42" y="13"/>
                </a:cubicBezTo>
                <a:cubicBezTo>
                  <a:pt x="44" y="13"/>
                  <a:pt x="45" y="12"/>
                  <a:pt x="45" y="10"/>
                </a:cubicBezTo>
                <a:cubicBezTo>
                  <a:pt x="45" y="6"/>
                  <a:pt x="45" y="6"/>
                  <a:pt x="45" y="6"/>
                </a:cubicBezTo>
                <a:cubicBezTo>
                  <a:pt x="61" y="7"/>
                  <a:pt x="73" y="19"/>
                  <a:pt x="74" y="35"/>
                </a:cubicBezTo>
                <a:cubicBezTo>
                  <a:pt x="70" y="35"/>
                  <a:pt x="70" y="35"/>
                  <a:pt x="70" y="35"/>
                </a:cubicBezTo>
                <a:cubicBezTo>
                  <a:pt x="68" y="35"/>
                  <a:pt x="67" y="36"/>
                  <a:pt x="67" y="38"/>
                </a:cubicBezTo>
                <a:cubicBezTo>
                  <a:pt x="67" y="39"/>
                  <a:pt x="68" y="40"/>
                  <a:pt x="70" y="40"/>
                </a:cubicBezTo>
                <a:cubicBezTo>
                  <a:pt x="74" y="40"/>
                  <a:pt x="74" y="40"/>
                  <a:pt x="74" y="40"/>
                </a:cubicBezTo>
                <a:cubicBezTo>
                  <a:pt x="74" y="49"/>
                  <a:pt x="69" y="58"/>
                  <a:pt x="62" y="63"/>
                </a:cubicBezTo>
                <a:cubicBezTo>
                  <a:pt x="62" y="63"/>
                  <a:pt x="62" y="63"/>
                  <a:pt x="62" y="63"/>
                </a:cubicBezTo>
                <a:cubicBezTo>
                  <a:pt x="63" y="64"/>
                  <a:pt x="63" y="64"/>
                  <a:pt x="63" y="64"/>
                </a:cubicBezTo>
                <a:cubicBezTo>
                  <a:pt x="63" y="64"/>
                  <a:pt x="63" y="64"/>
                  <a:pt x="63" y="64"/>
                </a:cubicBezTo>
                <a:cubicBezTo>
                  <a:pt x="64" y="65"/>
                  <a:pt x="64" y="66"/>
                  <a:pt x="64" y="68"/>
                </a:cubicBezTo>
                <a:cubicBezTo>
                  <a:pt x="74" y="61"/>
                  <a:pt x="80" y="50"/>
                  <a:pt x="80" y="38"/>
                </a:cubicBezTo>
                <a:cubicBezTo>
                  <a:pt x="80" y="17"/>
                  <a:pt x="63" y="0"/>
                  <a:pt x="42"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Freeform 13">
            <a:extLst>
              <a:ext uri="{FF2B5EF4-FFF2-40B4-BE49-F238E27FC236}">
                <a16:creationId xmlns:a16="http://schemas.microsoft.com/office/drawing/2014/main" id="{3B438E7C-19F5-47B4-AEBA-ABE622597909}"/>
              </a:ext>
            </a:extLst>
          </p:cNvPr>
          <p:cNvSpPr>
            <a:spLocks noEditPoints="1"/>
          </p:cNvSpPr>
          <p:nvPr/>
        </p:nvSpPr>
        <p:spPr bwMode="auto">
          <a:xfrm>
            <a:off x="4654550" y="1430338"/>
            <a:ext cx="392113" cy="228600"/>
          </a:xfrm>
          <a:custGeom>
            <a:avLst/>
            <a:gdLst>
              <a:gd name="T0" fmla="*/ 22 w 103"/>
              <a:gd name="T1" fmla="*/ 39 h 60"/>
              <a:gd name="T2" fmla="*/ 22 w 103"/>
              <a:gd name="T3" fmla="*/ 35 h 60"/>
              <a:gd name="T4" fmla="*/ 33 w 103"/>
              <a:gd name="T5" fmla="*/ 26 h 60"/>
              <a:gd name="T6" fmla="*/ 36 w 103"/>
              <a:gd name="T7" fmla="*/ 29 h 60"/>
              <a:gd name="T8" fmla="*/ 26 w 103"/>
              <a:gd name="T9" fmla="*/ 39 h 60"/>
              <a:gd name="T10" fmla="*/ 31 w 103"/>
              <a:gd name="T11" fmla="*/ 47 h 60"/>
              <a:gd name="T12" fmla="*/ 43 w 103"/>
              <a:gd name="T13" fmla="*/ 33 h 60"/>
              <a:gd name="T14" fmla="*/ 39 w 103"/>
              <a:gd name="T15" fmla="*/ 33 h 60"/>
              <a:gd name="T16" fmla="*/ 27 w 103"/>
              <a:gd name="T17" fmla="*/ 46 h 60"/>
              <a:gd name="T18" fmla="*/ 31 w 103"/>
              <a:gd name="T19" fmla="*/ 47 h 60"/>
              <a:gd name="T20" fmla="*/ 46 w 103"/>
              <a:gd name="T21" fmla="*/ 46 h 60"/>
              <a:gd name="T22" fmla="*/ 44 w 103"/>
              <a:gd name="T23" fmla="*/ 41 h 60"/>
              <a:gd name="T24" fmla="*/ 34 w 103"/>
              <a:gd name="T25" fmla="*/ 49 h 60"/>
              <a:gd name="T26" fmla="*/ 36 w 103"/>
              <a:gd name="T27" fmla="*/ 54 h 60"/>
              <a:gd name="T28" fmla="*/ 44 w 103"/>
              <a:gd name="T29" fmla="*/ 60 h 60"/>
              <a:gd name="T30" fmla="*/ 49 w 103"/>
              <a:gd name="T31" fmla="*/ 52 h 60"/>
              <a:gd name="T32" fmla="*/ 45 w 103"/>
              <a:gd name="T33" fmla="*/ 51 h 60"/>
              <a:gd name="T34" fmla="*/ 40 w 103"/>
              <a:gd name="T35" fmla="*/ 59 h 60"/>
              <a:gd name="T36" fmla="*/ 44 w 103"/>
              <a:gd name="T37" fmla="*/ 60 h 60"/>
              <a:gd name="T38" fmla="*/ 103 w 103"/>
              <a:gd name="T39" fmla="*/ 18 h 60"/>
              <a:gd name="T40" fmla="*/ 82 w 103"/>
              <a:gd name="T41" fmla="*/ 9 h 60"/>
              <a:gd name="T42" fmla="*/ 81 w 103"/>
              <a:gd name="T43" fmla="*/ 31 h 60"/>
              <a:gd name="T44" fmla="*/ 87 w 103"/>
              <a:gd name="T45" fmla="*/ 25 h 60"/>
              <a:gd name="T46" fmla="*/ 55 w 103"/>
              <a:gd name="T47" fmla="*/ 5 h 60"/>
              <a:gd name="T48" fmla="*/ 49 w 103"/>
              <a:gd name="T49" fmla="*/ 6 h 60"/>
              <a:gd name="T50" fmla="*/ 32 w 103"/>
              <a:gd name="T51" fmla="*/ 14 h 60"/>
              <a:gd name="T52" fmla="*/ 31 w 103"/>
              <a:gd name="T53" fmla="*/ 18 h 60"/>
              <a:gd name="T54" fmla="*/ 35 w 103"/>
              <a:gd name="T55" fmla="*/ 19 h 60"/>
              <a:gd name="T56" fmla="*/ 51 w 103"/>
              <a:gd name="T57" fmla="*/ 11 h 60"/>
              <a:gd name="T58" fmla="*/ 78 w 103"/>
              <a:gd name="T59" fmla="*/ 35 h 60"/>
              <a:gd name="T60" fmla="*/ 54 w 103"/>
              <a:gd name="T61" fmla="*/ 59 h 60"/>
              <a:gd name="T62" fmla="*/ 53 w 103"/>
              <a:gd name="T63" fmla="*/ 54 h 60"/>
              <a:gd name="T64" fmla="*/ 51 w 103"/>
              <a:gd name="T65" fmla="*/ 58 h 60"/>
              <a:gd name="T66" fmla="*/ 54 w 103"/>
              <a:gd name="T67" fmla="*/ 59 h 60"/>
              <a:gd name="T68" fmla="*/ 64 w 103"/>
              <a:gd name="T69" fmla="*/ 52 h 60"/>
              <a:gd name="T70" fmla="*/ 57 w 103"/>
              <a:gd name="T71" fmla="*/ 45 h 60"/>
              <a:gd name="T72" fmla="*/ 67 w 103"/>
              <a:gd name="T73" fmla="*/ 50 h 60"/>
              <a:gd name="T74" fmla="*/ 70 w 103"/>
              <a:gd name="T75" fmla="*/ 52 h 60"/>
              <a:gd name="T76" fmla="*/ 73 w 103"/>
              <a:gd name="T77" fmla="*/ 49 h 60"/>
              <a:gd name="T78" fmla="*/ 65 w 103"/>
              <a:gd name="T79" fmla="*/ 40 h 60"/>
              <a:gd name="T80" fmla="*/ 75 w 103"/>
              <a:gd name="T81" fmla="*/ 45 h 60"/>
              <a:gd name="T82" fmla="*/ 78 w 103"/>
              <a:gd name="T83" fmla="*/ 47 h 60"/>
              <a:gd name="T84" fmla="*/ 81 w 103"/>
              <a:gd name="T85" fmla="*/ 43 h 60"/>
              <a:gd name="T86" fmla="*/ 51 w 103"/>
              <a:gd name="T87" fmla="*/ 15 h 60"/>
              <a:gd name="T88" fmla="*/ 33 w 103"/>
              <a:gd name="T89" fmla="*/ 23 h 60"/>
              <a:gd name="T90" fmla="*/ 27 w 103"/>
              <a:gd name="T91" fmla="*/ 15 h 60"/>
              <a:gd name="T92" fmla="*/ 32 w 103"/>
              <a:gd name="T93" fmla="*/ 10 h 60"/>
              <a:gd name="T94" fmla="*/ 12 w 103"/>
              <a:gd name="T95" fmla="*/ 24 h 60"/>
              <a:gd name="T96" fmla="*/ 29 w 103"/>
              <a:gd name="T97" fmla="*/ 24 h 60"/>
              <a:gd name="T98" fmla="*/ 38 w 103"/>
              <a:gd name="T99" fmla="*/ 25 h 60"/>
              <a:gd name="T100" fmla="*/ 41 w 103"/>
              <a:gd name="T101" fmla="*/ 28 h 60"/>
              <a:gd name="T102" fmla="*/ 46 w 103"/>
              <a:gd name="T103" fmla="*/ 38 h 60"/>
              <a:gd name="T104" fmla="*/ 49 w 103"/>
              <a:gd name="T105" fmla="*/ 48 h 60"/>
              <a:gd name="T106" fmla="*/ 53 w 103"/>
              <a:gd name="T107" fmla="*/ 48 h 60"/>
              <a:gd name="T108" fmla="*/ 60 w 103"/>
              <a:gd name="T109" fmla="*/ 55 h 60"/>
              <a:gd name="T110" fmla="*/ 63 w 103"/>
              <a:gd name="T111" fmla="*/ 55 h 60"/>
              <a:gd name="T112" fmla="*/ 22 w 103"/>
              <a:gd name="T113" fmla="*/ 9 h 60"/>
              <a:gd name="T114" fmla="*/ 0 w 103"/>
              <a:gd name="T115" fmla="*/ 13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3" h="60">
                <a:moveTo>
                  <a:pt x="24" y="40"/>
                </a:moveTo>
                <a:cubicBezTo>
                  <a:pt x="23" y="40"/>
                  <a:pt x="22" y="39"/>
                  <a:pt x="22" y="39"/>
                </a:cubicBezTo>
                <a:cubicBezTo>
                  <a:pt x="21" y="38"/>
                  <a:pt x="21" y="37"/>
                  <a:pt x="21" y="37"/>
                </a:cubicBezTo>
                <a:cubicBezTo>
                  <a:pt x="21" y="36"/>
                  <a:pt x="21" y="35"/>
                  <a:pt x="22" y="35"/>
                </a:cubicBezTo>
                <a:cubicBezTo>
                  <a:pt x="31" y="27"/>
                  <a:pt x="31" y="27"/>
                  <a:pt x="31" y="27"/>
                </a:cubicBezTo>
                <a:cubicBezTo>
                  <a:pt x="32" y="27"/>
                  <a:pt x="32" y="26"/>
                  <a:pt x="33" y="26"/>
                </a:cubicBezTo>
                <a:cubicBezTo>
                  <a:pt x="34" y="26"/>
                  <a:pt x="35" y="27"/>
                  <a:pt x="35" y="27"/>
                </a:cubicBezTo>
                <a:cubicBezTo>
                  <a:pt x="36" y="28"/>
                  <a:pt x="36" y="29"/>
                  <a:pt x="36" y="29"/>
                </a:cubicBezTo>
                <a:cubicBezTo>
                  <a:pt x="36" y="30"/>
                  <a:pt x="35" y="31"/>
                  <a:pt x="35" y="31"/>
                </a:cubicBezTo>
                <a:cubicBezTo>
                  <a:pt x="26" y="39"/>
                  <a:pt x="26" y="39"/>
                  <a:pt x="26" y="39"/>
                </a:cubicBezTo>
                <a:cubicBezTo>
                  <a:pt x="25" y="39"/>
                  <a:pt x="24" y="40"/>
                  <a:pt x="24" y="40"/>
                </a:cubicBezTo>
                <a:close/>
                <a:moveTo>
                  <a:pt x="31" y="47"/>
                </a:moveTo>
                <a:cubicBezTo>
                  <a:pt x="43" y="37"/>
                  <a:pt x="43" y="37"/>
                  <a:pt x="43" y="37"/>
                </a:cubicBezTo>
                <a:cubicBezTo>
                  <a:pt x="44" y="36"/>
                  <a:pt x="44" y="34"/>
                  <a:pt x="43" y="33"/>
                </a:cubicBezTo>
                <a:cubicBezTo>
                  <a:pt x="42" y="32"/>
                  <a:pt x="42" y="32"/>
                  <a:pt x="41" y="32"/>
                </a:cubicBezTo>
                <a:cubicBezTo>
                  <a:pt x="40" y="32"/>
                  <a:pt x="40" y="32"/>
                  <a:pt x="39" y="33"/>
                </a:cubicBezTo>
                <a:cubicBezTo>
                  <a:pt x="27" y="42"/>
                  <a:pt x="27" y="42"/>
                  <a:pt x="27" y="42"/>
                </a:cubicBezTo>
                <a:cubicBezTo>
                  <a:pt x="26" y="43"/>
                  <a:pt x="26" y="45"/>
                  <a:pt x="27" y="46"/>
                </a:cubicBezTo>
                <a:cubicBezTo>
                  <a:pt x="27" y="47"/>
                  <a:pt x="28" y="47"/>
                  <a:pt x="29" y="47"/>
                </a:cubicBezTo>
                <a:cubicBezTo>
                  <a:pt x="30" y="47"/>
                  <a:pt x="30" y="47"/>
                  <a:pt x="31" y="47"/>
                </a:cubicBezTo>
                <a:close/>
                <a:moveTo>
                  <a:pt x="37" y="53"/>
                </a:moveTo>
                <a:cubicBezTo>
                  <a:pt x="46" y="46"/>
                  <a:pt x="46" y="46"/>
                  <a:pt x="46" y="46"/>
                </a:cubicBezTo>
                <a:cubicBezTo>
                  <a:pt x="47" y="45"/>
                  <a:pt x="47" y="43"/>
                  <a:pt x="46" y="42"/>
                </a:cubicBezTo>
                <a:cubicBezTo>
                  <a:pt x="46" y="41"/>
                  <a:pt x="45" y="41"/>
                  <a:pt x="44" y="41"/>
                </a:cubicBezTo>
                <a:cubicBezTo>
                  <a:pt x="44" y="41"/>
                  <a:pt x="43" y="41"/>
                  <a:pt x="42" y="42"/>
                </a:cubicBezTo>
                <a:cubicBezTo>
                  <a:pt x="34" y="49"/>
                  <a:pt x="34" y="49"/>
                  <a:pt x="34" y="49"/>
                </a:cubicBezTo>
                <a:cubicBezTo>
                  <a:pt x="33" y="50"/>
                  <a:pt x="33" y="51"/>
                  <a:pt x="34" y="53"/>
                </a:cubicBezTo>
                <a:cubicBezTo>
                  <a:pt x="34" y="53"/>
                  <a:pt x="35" y="54"/>
                  <a:pt x="36" y="54"/>
                </a:cubicBezTo>
                <a:cubicBezTo>
                  <a:pt x="36" y="54"/>
                  <a:pt x="37" y="53"/>
                  <a:pt x="37" y="53"/>
                </a:cubicBezTo>
                <a:close/>
                <a:moveTo>
                  <a:pt x="44" y="60"/>
                </a:moveTo>
                <a:cubicBezTo>
                  <a:pt x="49" y="56"/>
                  <a:pt x="49" y="56"/>
                  <a:pt x="49" y="56"/>
                </a:cubicBezTo>
                <a:cubicBezTo>
                  <a:pt x="50" y="55"/>
                  <a:pt x="50" y="53"/>
                  <a:pt x="49" y="52"/>
                </a:cubicBezTo>
                <a:cubicBezTo>
                  <a:pt x="48" y="51"/>
                  <a:pt x="48" y="51"/>
                  <a:pt x="47" y="51"/>
                </a:cubicBezTo>
                <a:cubicBezTo>
                  <a:pt x="46" y="51"/>
                  <a:pt x="46" y="51"/>
                  <a:pt x="45" y="51"/>
                </a:cubicBezTo>
                <a:cubicBezTo>
                  <a:pt x="40" y="55"/>
                  <a:pt x="40" y="55"/>
                  <a:pt x="40" y="55"/>
                </a:cubicBezTo>
                <a:cubicBezTo>
                  <a:pt x="39" y="56"/>
                  <a:pt x="39" y="58"/>
                  <a:pt x="40" y="59"/>
                </a:cubicBezTo>
                <a:cubicBezTo>
                  <a:pt x="40" y="60"/>
                  <a:pt x="41" y="60"/>
                  <a:pt x="42" y="60"/>
                </a:cubicBezTo>
                <a:cubicBezTo>
                  <a:pt x="43" y="60"/>
                  <a:pt x="43" y="60"/>
                  <a:pt x="44" y="60"/>
                </a:cubicBezTo>
                <a:close/>
                <a:moveTo>
                  <a:pt x="91" y="24"/>
                </a:moveTo>
                <a:cubicBezTo>
                  <a:pt x="103" y="18"/>
                  <a:pt x="103" y="18"/>
                  <a:pt x="103" y="18"/>
                </a:cubicBezTo>
                <a:cubicBezTo>
                  <a:pt x="94" y="2"/>
                  <a:pt x="94" y="2"/>
                  <a:pt x="94" y="2"/>
                </a:cubicBezTo>
                <a:cubicBezTo>
                  <a:pt x="89" y="5"/>
                  <a:pt x="84" y="7"/>
                  <a:pt x="82" y="9"/>
                </a:cubicBezTo>
                <a:cubicBezTo>
                  <a:pt x="83" y="11"/>
                  <a:pt x="85" y="15"/>
                  <a:pt x="91" y="24"/>
                </a:cubicBezTo>
                <a:close/>
                <a:moveTo>
                  <a:pt x="81" y="31"/>
                </a:moveTo>
                <a:cubicBezTo>
                  <a:pt x="81" y="30"/>
                  <a:pt x="82" y="29"/>
                  <a:pt x="82" y="28"/>
                </a:cubicBezTo>
                <a:cubicBezTo>
                  <a:pt x="83" y="28"/>
                  <a:pt x="86" y="26"/>
                  <a:pt x="87" y="25"/>
                </a:cubicBezTo>
                <a:cubicBezTo>
                  <a:pt x="86" y="22"/>
                  <a:pt x="81" y="13"/>
                  <a:pt x="78" y="10"/>
                </a:cubicBezTo>
                <a:cubicBezTo>
                  <a:pt x="69" y="6"/>
                  <a:pt x="61" y="5"/>
                  <a:pt x="55" y="5"/>
                </a:cubicBezTo>
                <a:cubicBezTo>
                  <a:pt x="53" y="5"/>
                  <a:pt x="51" y="5"/>
                  <a:pt x="50" y="6"/>
                </a:cubicBezTo>
                <a:cubicBezTo>
                  <a:pt x="49" y="6"/>
                  <a:pt x="49" y="6"/>
                  <a:pt x="49" y="6"/>
                </a:cubicBezTo>
                <a:cubicBezTo>
                  <a:pt x="49" y="6"/>
                  <a:pt x="48" y="6"/>
                  <a:pt x="48" y="6"/>
                </a:cubicBezTo>
                <a:cubicBezTo>
                  <a:pt x="32" y="14"/>
                  <a:pt x="32" y="14"/>
                  <a:pt x="32" y="14"/>
                </a:cubicBezTo>
                <a:cubicBezTo>
                  <a:pt x="31" y="14"/>
                  <a:pt x="31" y="15"/>
                  <a:pt x="31" y="16"/>
                </a:cubicBezTo>
                <a:cubicBezTo>
                  <a:pt x="31" y="16"/>
                  <a:pt x="31" y="17"/>
                  <a:pt x="31" y="18"/>
                </a:cubicBezTo>
                <a:cubicBezTo>
                  <a:pt x="31" y="19"/>
                  <a:pt x="32" y="19"/>
                  <a:pt x="33" y="19"/>
                </a:cubicBezTo>
                <a:cubicBezTo>
                  <a:pt x="34" y="19"/>
                  <a:pt x="34" y="19"/>
                  <a:pt x="35" y="19"/>
                </a:cubicBezTo>
                <a:cubicBezTo>
                  <a:pt x="51" y="11"/>
                  <a:pt x="51" y="11"/>
                  <a:pt x="51" y="11"/>
                </a:cubicBezTo>
                <a:cubicBezTo>
                  <a:pt x="51" y="11"/>
                  <a:pt x="51" y="11"/>
                  <a:pt x="51" y="11"/>
                </a:cubicBezTo>
                <a:cubicBezTo>
                  <a:pt x="52" y="11"/>
                  <a:pt x="52" y="11"/>
                  <a:pt x="52" y="11"/>
                </a:cubicBezTo>
                <a:cubicBezTo>
                  <a:pt x="62" y="18"/>
                  <a:pt x="75" y="32"/>
                  <a:pt x="78" y="35"/>
                </a:cubicBezTo>
                <a:cubicBezTo>
                  <a:pt x="79" y="34"/>
                  <a:pt x="80" y="32"/>
                  <a:pt x="81" y="31"/>
                </a:cubicBezTo>
                <a:close/>
                <a:moveTo>
                  <a:pt x="54" y="59"/>
                </a:moveTo>
                <a:cubicBezTo>
                  <a:pt x="55" y="59"/>
                  <a:pt x="56" y="57"/>
                  <a:pt x="55" y="56"/>
                </a:cubicBezTo>
                <a:cubicBezTo>
                  <a:pt x="53" y="54"/>
                  <a:pt x="53" y="54"/>
                  <a:pt x="53" y="54"/>
                </a:cubicBezTo>
                <a:cubicBezTo>
                  <a:pt x="53" y="55"/>
                  <a:pt x="52" y="57"/>
                  <a:pt x="51" y="58"/>
                </a:cubicBezTo>
                <a:cubicBezTo>
                  <a:pt x="51" y="58"/>
                  <a:pt x="51" y="58"/>
                  <a:pt x="51" y="58"/>
                </a:cubicBezTo>
                <a:cubicBezTo>
                  <a:pt x="52" y="59"/>
                  <a:pt x="52" y="60"/>
                  <a:pt x="53" y="60"/>
                </a:cubicBezTo>
                <a:cubicBezTo>
                  <a:pt x="53" y="60"/>
                  <a:pt x="54" y="60"/>
                  <a:pt x="54" y="59"/>
                </a:cubicBezTo>
                <a:close/>
                <a:moveTo>
                  <a:pt x="63" y="55"/>
                </a:moveTo>
                <a:cubicBezTo>
                  <a:pt x="64" y="55"/>
                  <a:pt x="64" y="53"/>
                  <a:pt x="64" y="52"/>
                </a:cubicBezTo>
                <a:cubicBezTo>
                  <a:pt x="64" y="52"/>
                  <a:pt x="64" y="51"/>
                  <a:pt x="64" y="51"/>
                </a:cubicBezTo>
                <a:cubicBezTo>
                  <a:pt x="57" y="45"/>
                  <a:pt x="57" y="45"/>
                  <a:pt x="57" y="45"/>
                </a:cubicBezTo>
                <a:cubicBezTo>
                  <a:pt x="61" y="43"/>
                  <a:pt x="61" y="43"/>
                  <a:pt x="61" y="43"/>
                </a:cubicBezTo>
                <a:cubicBezTo>
                  <a:pt x="67" y="50"/>
                  <a:pt x="67" y="50"/>
                  <a:pt x="67" y="50"/>
                </a:cubicBezTo>
                <a:cubicBezTo>
                  <a:pt x="68" y="50"/>
                  <a:pt x="68" y="50"/>
                  <a:pt x="68" y="50"/>
                </a:cubicBezTo>
                <a:cubicBezTo>
                  <a:pt x="69" y="51"/>
                  <a:pt x="69" y="52"/>
                  <a:pt x="70" y="52"/>
                </a:cubicBezTo>
                <a:cubicBezTo>
                  <a:pt x="71" y="52"/>
                  <a:pt x="71" y="51"/>
                  <a:pt x="71" y="51"/>
                </a:cubicBezTo>
                <a:cubicBezTo>
                  <a:pt x="72" y="51"/>
                  <a:pt x="73" y="50"/>
                  <a:pt x="73" y="49"/>
                </a:cubicBezTo>
                <a:cubicBezTo>
                  <a:pt x="73" y="48"/>
                  <a:pt x="73" y="48"/>
                  <a:pt x="72" y="47"/>
                </a:cubicBezTo>
                <a:cubicBezTo>
                  <a:pt x="65" y="40"/>
                  <a:pt x="65" y="40"/>
                  <a:pt x="65" y="40"/>
                </a:cubicBezTo>
                <a:cubicBezTo>
                  <a:pt x="68" y="37"/>
                  <a:pt x="68" y="37"/>
                  <a:pt x="68" y="37"/>
                </a:cubicBezTo>
                <a:cubicBezTo>
                  <a:pt x="75" y="45"/>
                  <a:pt x="75" y="45"/>
                  <a:pt x="75" y="45"/>
                </a:cubicBezTo>
                <a:cubicBezTo>
                  <a:pt x="76" y="45"/>
                  <a:pt x="76" y="45"/>
                  <a:pt x="76" y="45"/>
                </a:cubicBezTo>
                <a:cubicBezTo>
                  <a:pt x="77" y="46"/>
                  <a:pt x="77" y="47"/>
                  <a:pt x="78" y="47"/>
                </a:cubicBezTo>
                <a:cubicBezTo>
                  <a:pt x="78" y="47"/>
                  <a:pt x="79" y="46"/>
                  <a:pt x="79" y="46"/>
                </a:cubicBezTo>
                <a:cubicBezTo>
                  <a:pt x="81" y="46"/>
                  <a:pt x="81" y="44"/>
                  <a:pt x="81" y="43"/>
                </a:cubicBezTo>
                <a:cubicBezTo>
                  <a:pt x="74" y="35"/>
                  <a:pt x="74" y="35"/>
                  <a:pt x="74" y="35"/>
                </a:cubicBezTo>
                <a:cubicBezTo>
                  <a:pt x="70" y="31"/>
                  <a:pt x="59" y="21"/>
                  <a:pt x="51" y="15"/>
                </a:cubicBezTo>
                <a:cubicBezTo>
                  <a:pt x="36" y="22"/>
                  <a:pt x="36" y="22"/>
                  <a:pt x="36" y="22"/>
                </a:cubicBezTo>
                <a:cubicBezTo>
                  <a:pt x="35" y="22"/>
                  <a:pt x="34" y="23"/>
                  <a:pt x="33" y="23"/>
                </a:cubicBezTo>
                <a:cubicBezTo>
                  <a:pt x="31" y="23"/>
                  <a:pt x="29" y="22"/>
                  <a:pt x="28" y="20"/>
                </a:cubicBezTo>
                <a:cubicBezTo>
                  <a:pt x="27" y="19"/>
                  <a:pt x="27" y="17"/>
                  <a:pt x="27" y="15"/>
                </a:cubicBezTo>
                <a:cubicBezTo>
                  <a:pt x="28" y="13"/>
                  <a:pt x="29" y="12"/>
                  <a:pt x="31" y="11"/>
                </a:cubicBezTo>
                <a:cubicBezTo>
                  <a:pt x="32" y="10"/>
                  <a:pt x="32" y="10"/>
                  <a:pt x="32" y="10"/>
                </a:cubicBezTo>
                <a:cubicBezTo>
                  <a:pt x="25" y="11"/>
                  <a:pt x="25" y="11"/>
                  <a:pt x="25" y="11"/>
                </a:cubicBezTo>
                <a:cubicBezTo>
                  <a:pt x="12" y="24"/>
                  <a:pt x="12" y="24"/>
                  <a:pt x="12" y="24"/>
                </a:cubicBezTo>
                <a:cubicBezTo>
                  <a:pt x="20" y="32"/>
                  <a:pt x="20" y="32"/>
                  <a:pt x="20" y="32"/>
                </a:cubicBezTo>
                <a:cubicBezTo>
                  <a:pt x="20" y="32"/>
                  <a:pt x="29" y="24"/>
                  <a:pt x="29" y="24"/>
                </a:cubicBezTo>
                <a:cubicBezTo>
                  <a:pt x="30" y="23"/>
                  <a:pt x="32" y="23"/>
                  <a:pt x="33" y="23"/>
                </a:cubicBezTo>
                <a:cubicBezTo>
                  <a:pt x="35" y="23"/>
                  <a:pt x="37" y="24"/>
                  <a:pt x="38" y="25"/>
                </a:cubicBezTo>
                <a:cubicBezTo>
                  <a:pt x="39" y="26"/>
                  <a:pt x="39" y="27"/>
                  <a:pt x="39" y="29"/>
                </a:cubicBezTo>
                <a:cubicBezTo>
                  <a:pt x="40" y="28"/>
                  <a:pt x="40" y="28"/>
                  <a:pt x="41" y="28"/>
                </a:cubicBezTo>
                <a:cubicBezTo>
                  <a:pt x="43" y="28"/>
                  <a:pt x="44" y="29"/>
                  <a:pt x="46" y="31"/>
                </a:cubicBezTo>
                <a:cubicBezTo>
                  <a:pt x="47" y="33"/>
                  <a:pt x="48" y="36"/>
                  <a:pt x="46" y="38"/>
                </a:cubicBezTo>
                <a:cubicBezTo>
                  <a:pt x="47" y="38"/>
                  <a:pt x="48" y="39"/>
                  <a:pt x="49" y="40"/>
                </a:cubicBezTo>
                <a:cubicBezTo>
                  <a:pt x="51" y="42"/>
                  <a:pt x="51" y="45"/>
                  <a:pt x="49" y="48"/>
                </a:cubicBezTo>
                <a:cubicBezTo>
                  <a:pt x="50" y="48"/>
                  <a:pt x="51" y="49"/>
                  <a:pt x="52" y="49"/>
                </a:cubicBezTo>
                <a:cubicBezTo>
                  <a:pt x="53" y="48"/>
                  <a:pt x="53" y="48"/>
                  <a:pt x="53" y="48"/>
                </a:cubicBezTo>
                <a:cubicBezTo>
                  <a:pt x="58" y="54"/>
                  <a:pt x="58" y="54"/>
                  <a:pt x="58" y="54"/>
                </a:cubicBezTo>
                <a:cubicBezTo>
                  <a:pt x="59" y="54"/>
                  <a:pt x="59" y="54"/>
                  <a:pt x="60" y="55"/>
                </a:cubicBezTo>
                <a:cubicBezTo>
                  <a:pt x="60" y="55"/>
                  <a:pt x="61" y="55"/>
                  <a:pt x="61" y="55"/>
                </a:cubicBezTo>
                <a:cubicBezTo>
                  <a:pt x="62" y="55"/>
                  <a:pt x="62" y="55"/>
                  <a:pt x="63" y="55"/>
                </a:cubicBezTo>
                <a:close/>
                <a:moveTo>
                  <a:pt x="9" y="22"/>
                </a:moveTo>
                <a:cubicBezTo>
                  <a:pt x="22" y="9"/>
                  <a:pt x="22" y="9"/>
                  <a:pt x="22" y="9"/>
                </a:cubicBezTo>
                <a:cubicBezTo>
                  <a:pt x="13" y="0"/>
                  <a:pt x="13" y="0"/>
                  <a:pt x="13" y="0"/>
                </a:cubicBezTo>
                <a:cubicBezTo>
                  <a:pt x="0" y="13"/>
                  <a:pt x="0" y="13"/>
                  <a:pt x="0" y="13"/>
                </a:cubicBezTo>
                <a:lnTo>
                  <a:pt x="9" y="22"/>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4">
            <a:extLst>
              <a:ext uri="{FF2B5EF4-FFF2-40B4-BE49-F238E27FC236}">
                <a16:creationId xmlns:a16="http://schemas.microsoft.com/office/drawing/2014/main" id="{961A6EC0-0075-4645-B91F-3518375D9DB0}"/>
              </a:ext>
            </a:extLst>
          </p:cNvPr>
          <p:cNvSpPr>
            <a:spLocks noEditPoints="1"/>
          </p:cNvSpPr>
          <p:nvPr/>
        </p:nvSpPr>
        <p:spPr bwMode="auto">
          <a:xfrm>
            <a:off x="5526088" y="3279775"/>
            <a:ext cx="214313" cy="312738"/>
          </a:xfrm>
          <a:custGeom>
            <a:avLst/>
            <a:gdLst>
              <a:gd name="T0" fmla="*/ 25 w 56"/>
              <a:gd name="T1" fmla="*/ 40 h 82"/>
              <a:gd name="T2" fmla="*/ 30 w 56"/>
              <a:gd name="T3" fmla="*/ 40 h 82"/>
              <a:gd name="T4" fmla="*/ 30 w 56"/>
              <a:gd name="T5" fmla="*/ 65 h 82"/>
              <a:gd name="T6" fmla="*/ 25 w 56"/>
              <a:gd name="T7" fmla="*/ 65 h 82"/>
              <a:gd name="T8" fmla="*/ 25 w 56"/>
              <a:gd name="T9" fmla="*/ 40 h 82"/>
              <a:gd name="T10" fmla="*/ 28 w 56"/>
              <a:gd name="T11" fmla="*/ 0 h 82"/>
              <a:gd name="T12" fmla="*/ 0 w 56"/>
              <a:gd name="T13" fmla="*/ 29 h 82"/>
              <a:gd name="T14" fmla="*/ 5 w 56"/>
              <a:gd name="T15" fmla="*/ 46 h 82"/>
              <a:gd name="T16" fmla="*/ 12 w 56"/>
              <a:gd name="T17" fmla="*/ 59 h 82"/>
              <a:gd name="T18" fmla="*/ 18 w 56"/>
              <a:gd name="T19" fmla="*/ 65 h 82"/>
              <a:gd name="T20" fmla="*/ 21 w 56"/>
              <a:gd name="T21" fmla="*/ 65 h 82"/>
              <a:gd name="T22" fmla="*/ 21 w 56"/>
              <a:gd name="T23" fmla="*/ 40 h 82"/>
              <a:gd name="T24" fmla="*/ 17 w 56"/>
              <a:gd name="T25" fmla="*/ 40 h 82"/>
              <a:gd name="T26" fmla="*/ 9 w 56"/>
              <a:gd name="T27" fmla="*/ 32 h 82"/>
              <a:gd name="T28" fmla="*/ 17 w 56"/>
              <a:gd name="T29" fmla="*/ 24 h 82"/>
              <a:gd name="T30" fmla="*/ 25 w 56"/>
              <a:gd name="T31" fmla="*/ 32 h 82"/>
              <a:gd name="T32" fmla="*/ 24 w 56"/>
              <a:gd name="T33" fmla="*/ 36 h 82"/>
              <a:gd name="T34" fmla="*/ 31 w 56"/>
              <a:gd name="T35" fmla="*/ 36 h 82"/>
              <a:gd name="T36" fmla="*/ 31 w 56"/>
              <a:gd name="T37" fmla="*/ 32 h 82"/>
              <a:gd name="T38" fmla="*/ 39 w 56"/>
              <a:gd name="T39" fmla="*/ 24 h 82"/>
              <a:gd name="T40" fmla="*/ 47 w 56"/>
              <a:gd name="T41" fmla="*/ 32 h 82"/>
              <a:gd name="T42" fmla="*/ 39 w 56"/>
              <a:gd name="T43" fmla="*/ 40 h 82"/>
              <a:gd name="T44" fmla="*/ 35 w 56"/>
              <a:gd name="T45" fmla="*/ 40 h 82"/>
              <a:gd name="T46" fmla="*/ 35 w 56"/>
              <a:gd name="T47" fmla="*/ 65 h 82"/>
              <a:gd name="T48" fmla="*/ 38 w 56"/>
              <a:gd name="T49" fmla="*/ 65 h 82"/>
              <a:gd name="T50" fmla="*/ 43 w 56"/>
              <a:gd name="T51" fmla="*/ 59 h 82"/>
              <a:gd name="T52" fmla="*/ 50 w 56"/>
              <a:gd name="T53" fmla="*/ 46 h 82"/>
              <a:gd name="T54" fmla="*/ 56 w 56"/>
              <a:gd name="T55" fmla="*/ 29 h 82"/>
              <a:gd name="T56" fmla="*/ 28 w 56"/>
              <a:gd name="T57" fmla="*/ 0 h 82"/>
              <a:gd name="T58" fmla="*/ 13 w 56"/>
              <a:gd name="T59" fmla="*/ 32 h 82"/>
              <a:gd name="T60" fmla="*/ 17 w 56"/>
              <a:gd name="T61" fmla="*/ 36 h 82"/>
              <a:gd name="T62" fmla="*/ 21 w 56"/>
              <a:gd name="T63" fmla="*/ 32 h 82"/>
              <a:gd name="T64" fmla="*/ 17 w 56"/>
              <a:gd name="T65" fmla="*/ 28 h 82"/>
              <a:gd name="T66" fmla="*/ 13 w 56"/>
              <a:gd name="T67" fmla="*/ 32 h 82"/>
              <a:gd name="T68" fmla="*/ 43 w 56"/>
              <a:gd name="T69" fmla="*/ 32 h 82"/>
              <a:gd name="T70" fmla="*/ 39 w 56"/>
              <a:gd name="T71" fmla="*/ 28 h 82"/>
              <a:gd name="T72" fmla="*/ 35 w 56"/>
              <a:gd name="T73" fmla="*/ 32 h 82"/>
              <a:gd name="T74" fmla="*/ 39 w 56"/>
              <a:gd name="T75" fmla="*/ 36 h 82"/>
              <a:gd name="T76" fmla="*/ 43 w 56"/>
              <a:gd name="T77" fmla="*/ 32 h 82"/>
              <a:gd name="T78" fmla="*/ 41 w 56"/>
              <a:gd name="T79" fmla="*/ 71 h 82"/>
              <a:gd name="T80" fmla="*/ 39 w 56"/>
              <a:gd name="T81" fmla="*/ 69 h 82"/>
              <a:gd name="T82" fmla="*/ 17 w 56"/>
              <a:gd name="T83" fmla="*/ 69 h 82"/>
              <a:gd name="T84" fmla="*/ 15 w 56"/>
              <a:gd name="T85" fmla="*/ 71 h 82"/>
              <a:gd name="T86" fmla="*/ 17 w 56"/>
              <a:gd name="T87" fmla="*/ 74 h 82"/>
              <a:gd name="T88" fmla="*/ 39 w 56"/>
              <a:gd name="T89" fmla="*/ 74 h 82"/>
              <a:gd name="T90" fmla="*/ 41 w 56"/>
              <a:gd name="T91" fmla="*/ 71 h 82"/>
              <a:gd name="T92" fmla="*/ 38 w 56"/>
              <a:gd name="T93" fmla="*/ 79 h 82"/>
              <a:gd name="T94" fmla="*/ 36 w 56"/>
              <a:gd name="T95" fmla="*/ 77 h 82"/>
              <a:gd name="T96" fmla="*/ 19 w 56"/>
              <a:gd name="T97" fmla="*/ 77 h 82"/>
              <a:gd name="T98" fmla="*/ 17 w 56"/>
              <a:gd name="T99" fmla="*/ 79 h 82"/>
              <a:gd name="T100" fmla="*/ 19 w 56"/>
              <a:gd name="T101" fmla="*/ 82 h 82"/>
              <a:gd name="T102" fmla="*/ 36 w 56"/>
              <a:gd name="T103" fmla="*/ 82 h 82"/>
              <a:gd name="T104" fmla="*/ 38 w 56"/>
              <a:gd name="T105" fmla="*/ 79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6" h="82">
                <a:moveTo>
                  <a:pt x="25" y="40"/>
                </a:moveTo>
                <a:cubicBezTo>
                  <a:pt x="30" y="40"/>
                  <a:pt x="30" y="40"/>
                  <a:pt x="30" y="40"/>
                </a:cubicBezTo>
                <a:cubicBezTo>
                  <a:pt x="30" y="65"/>
                  <a:pt x="30" y="65"/>
                  <a:pt x="30" y="65"/>
                </a:cubicBezTo>
                <a:cubicBezTo>
                  <a:pt x="25" y="65"/>
                  <a:pt x="25" y="65"/>
                  <a:pt x="25" y="65"/>
                </a:cubicBezTo>
                <a:lnTo>
                  <a:pt x="25" y="40"/>
                </a:lnTo>
                <a:close/>
                <a:moveTo>
                  <a:pt x="28" y="0"/>
                </a:moveTo>
                <a:cubicBezTo>
                  <a:pt x="12" y="1"/>
                  <a:pt x="0" y="13"/>
                  <a:pt x="0" y="29"/>
                </a:cubicBezTo>
                <a:cubicBezTo>
                  <a:pt x="0" y="35"/>
                  <a:pt x="2" y="41"/>
                  <a:pt x="5" y="46"/>
                </a:cubicBezTo>
                <a:cubicBezTo>
                  <a:pt x="10" y="53"/>
                  <a:pt x="12" y="56"/>
                  <a:pt x="12" y="59"/>
                </a:cubicBezTo>
                <a:cubicBezTo>
                  <a:pt x="12" y="62"/>
                  <a:pt x="14" y="65"/>
                  <a:pt x="18" y="65"/>
                </a:cubicBezTo>
                <a:cubicBezTo>
                  <a:pt x="21" y="65"/>
                  <a:pt x="21" y="65"/>
                  <a:pt x="21" y="65"/>
                </a:cubicBezTo>
                <a:cubicBezTo>
                  <a:pt x="21" y="40"/>
                  <a:pt x="21" y="40"/>
                  <a:pt x="21" y="40"/>
                </a:cubicBezTo>
                <a:cubicBezTo>
                  <a:pt x="17" y="40"/>
                  <a:pt x="17" y="40"/>
                  <a:pt x="17" y="40"/>
                </a:cubicBezTo>
                <a:cubicBezTo>
                  <a:pt x="12" y="40"/>
                  <a:pt x="9" y="37"/>
                  <a:pt x="9" y="32"/>
                </a:cubicBezTo>
                <a:cubicBezTo>
                  <a:pt x="9" y="28"/>
                  <a:pt x="12" y="24"/>
                  <a:pt x="17" y="24"/>
                </a:cubicBezTo>
                <a:cubicBezTo>
                  <a:pt x="21" y="24"/>
                  <a:pt x="25" y="28"/>
                  <a:pt x="25" y="32"/>
                </a:cubicBezTo>
                <a:cubicBezTo>
                  <a:pt x="25" y="33"/>
                  <a:pt x="25" y="35"/>
                  <a:pt x="24" y="36"/>
                </a:cubicBezTo>
                <a:cubicBezTo>
                  <a:pt x="31" y="36"/>
                  <a:pt x="31" y="36"/>
                  <a:pt x="31" y="36"/>
                </a:cubicBezTo>
                <a:cubicBezTo>
                  <a:pt x="31" y="35"/>
                  <a:pt x="31" y="33"/>
                  <a:pt x="31" y="32"/>
                </a:cubicBezTo>
                <a:cubicBezTo>
                  <a:pt x="31" y="28"/>
                  <a:pt x="34" y="24"/>
                  <a:pt x="39" y="24"/>
                </a:cubicBezTo>
                <a:cubicBezTo>
                  <a:pt x="43" y="24"/>
                  <a:pt x="47" y="28"/>
                  <a:pt x="47" y="32"/>
                </a:cubicBezTo>
                <a:cubicBezTo>
                  <a:pt x="47" y="37"/>
                  <a:pt x="43" y="40"/>
                  <a:pt x="39" y="40"/>
                </a:cubicBezTo>
                <a:cubicBezTo>
                  <a:pt x="35" y="40"/>
                  <a:pt x="35" y="40"/>
                  <a:pt x="35" y="40"/>
                </a:cubicBezTo>
                <a:cubicBezTo>
                  <a:pt x="35" y="65"/>
                  <a:pt x="35" y="65"/>
                  <a:pt x="35" y="65"/>
                </a:cubicBezTo>
                <a:cubicBezTo>
                  <a:pt x="38" y="65"/>
                  <a:pt x="38" y="65"/>
                  <a:pt x="38" y="65"/>
                </a:cubicBezTo>
                <a:cubicBezTo>
                  <a:pt x="41" y="65"/>
                  <a:pt x="43" y="62"/>
                  <a:pt x="43" y="59"/>
                </a:cubicBezTo>
                <a:cubicBezTo>
                  <a:pt x="44" y="56"/>
                  <a:pt x="45" y="53"/>
                  <a:pt x="50" y="46"/>
                </a:cubicBezTo>
                <a:cubicBezTo>
                  <a:pt x="54" y="41"/>
                  <a:pt x="56" y="35"/>
                  <a:pt x="56" y="29"/>
                </a:cubicBezTo>
                <a:cubicBezTo>
                  <a:pt x="56" y="13"/>
                  <a:pt x="43" y="1"/>
                  <a:pt x="28" y="0"/>
                </a:cubicBezTo>
                <a:close/>
                <a:moveTo>
                  <a:pt x="13" y="32"/>
                </a:moveTo>
                <a:cubicBezTo>
                  <a:pt x="13" y="34"/>
                  <a:pt x="15" y="36"/>
                  <a:pt x="17" y="36"/>
                </a:cubicBezTo>
                <a:cubicBezTo>
                  <a:pt x="19" y="36"/>
                  <a:pt x="21" y="34"/>
                  <a:pt x="21" y="32"/>
                </a:cubicBezTo>
                <a:cubicBezTo>
                  <a:pt x="21" y="30"/>
                  <a:pt x="19" y="28"/>
                  <a:pt x="17" y="28"/>
                </a:cubicBezTo>
                <a:cubicBezTo>
                  <a:pt x="15" y="28"/>
                  <a:pt x="13" y="30"/>
                  <a:pt x="13" y="32"/>
                </a:cubicBezTo>
                <a:close/>
                <a:moveTo>
                  <a:pt x="43" y="32"/>
                </a:moveTo>
                <a:cubicBezTo>
                  <a:pt x="43" y="30"/>
                  <a:pt x="41" y="28"/>
                  <a:pt x="39" y="28"/>
                </a:cubicBezTo>
                <a:cubicBezTo>
                  <a:pt x="37" y="28"/>
                  <a:pt x="35" y="30"/>
                  <a:pt x="35" y="32"/>
                </a:cubicBezTo>
                <a:cubicBezTo>
                  <a:pt x="35" y="34"/>
                  <a:pt x="37" y="36"/>
                  <a:pt x="39" y="36"/>
                </a:cubicBezTo>
                <a:cubicBezTo>
                  <a:pt x="41" y="36"/>
                  <a:pt x="43" y="34"/>
                  <a:pt x="43" y="32"/>
                </a:cubicBezTo>
                <a:close/>
                <a:moveTo>
                  <a:pt x="41" y="71"/>
                </a:moveTo>
                <a:cubicBezTo>
                  <a:pt x="41" y="70"/>
                  <a:pt x="40" y="69"/>
                  <a:pt x="39" y="69"/>
                </a:cubicBezTo>
                <a:cubicBezTo>
                  <a:pt x="17" y="69"/>
                  <a:pt x="17" y="69"/>
                  <a:pt x="17" y="69"/>
                </a:cubicBezTo>
                <a:cubicBezTo>
                  <a:pt x="16" y="69"/>
                  <a:pt x="15" y="70"/>
                  <a:pt x="15" y="71"/>
                </a:cubicBezTo>
                <a:cubicBezTo>
                  <a:pt x="15" y="73"/>
                  <a:pt x="16" y="74"/>
                  <a:pt x="17" y="74"/>
                </a:cubicBezTo>
                <a:cubicBezTo>
                  <a:pt x="39" y="74"/>
                  <a:pt x="39" y="74"/>
                  <a:pt x="39" y="74"/>
                </a:cubicBezTo>
                <a:cubicBezTo>
                  <a:pt x="40" y="74"/>
                  <a:pt x="41" y="73"/>
                  <a:pt x="41" y="71"/>
                </a:cubicBezTo>
                <a:close/>
                <a:moveTo>
                  <a:pt x="38" y="79"/>
                </a:moveTo>
                <a:cubicBezTo>
                  <a:pt x="38" y="78"/>
                  <a:pt x="37" y="77"/>
                  <a:pt x="36" y="77"/>
                </a:cubicBezTo>
                <a:cubicBezTo>
                  <a:pt x="19" y="77"/>
                  <a:pt x="19" y="77"/>
                  <a:pt x="19" y="77"/>
                </a:cubicBezTo>
                <a:cubicBezTo>
                  <a:pt x="18" y="77"/>
                  <a:pt x="17" y="78"/>
                  <a:pt x="17" y="79"/>
                </a:cubicBezTo>
                <a:cubicBezTo>
                  <a:pt x="17" y="81"/>
                  <a:pt x="18" y="82"/>
                  <a:pt x="19" y="82"/>
                </a:cubicBezTo>
                <a:cubicBezTo>
                  <a:pt x="36" y="82"/>
                  <a:pt x="36" y="82"/>
                  <a:pt x="36" y="82"/>
                </a:cubicBezTo>
                <a:cubicBezTo>
                  <a:pt x="37" y="82"/>
                  <a:pt x="38" y="81"/>
                  <a:pt x="38" y="7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Oval 15">
            <a:extLst>
              <a:ext uri="{FF2B5EF4-FFF2-40B4-BE49-F238E27FC236}">
                <a16:creationId xmlns:a16="http://schemas.microsoft.com/office/drawing/2014/main" id="{735128DA-6975-44EF-AC13-CE480765A31F}"/>
              </a:ext>
            </a:extLst>
          </p:cNvPr>
          <p:cNvSpPr>
            <a:spLocks noChangeArrowheads="1"/>
          </p:cNvSpPr>
          <p:nvPr/>
        </p:nvSpPr>
        <p:spPr bwMode="auto">
          <a:xfrm>
            <a:off x="2635250" y="3108325"/>
            <a:ext cx="652463" cy="655638"/>
          </a:xfrm>
          <a:prstGeom prst="ellipse">
            <a:avLst/>
          </a:prstGeom>
          <a:solidFill>
            <a:schemeClr val="bg2"/>
          </a:solidFill>
          <a:ln>
            <a:noFill/>
          </a:ln>
          <a:effectLst>
            <a:innerShdw blurRad="127000" dist="127000" dir="12840000">
              <a:prstClr val="black">
                <a:alpha val="26000"/>
              </a:prstClr>
            </a:inn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23" name="Group 22">
            <a:extLst>
              <a:ext uri="{FF2B5EF4-FFF2-40B4-BE49-F238E27FC236}">
                <a16:creationId xmlns:a16="http://schemas.microsoft.com/office/drawing/2014/main" id="{C6FE95ED-AFB7-4C3C-8710-61D6DC074FD4}"/>
              </a:ext>
            </a:extLst>
          </p:cNvPr>
          <p:cNvGrpSpPr/>
          <p:nvPr/>
        </p:nvGrpSpPr>
        <p:grpSpPr>
          <a:xfrm>
            <a:off x="7612063" y="1139746"/>
            <a:ext cx="2300923" cy="787559"/>
            <a:chOff x="8321357" y="896461"/>
            <a:chExt cx="2300923" cy="787559"/>
          </a:xfrm>
        </p:grpSpPr>
        <p:sp>
          <p:nvSpPr>
            <p:cNvPr id="24" name="Text Placeholder 53">
              <a:extLst>
                <a:ext uri="{FF2B5EF4-FFF2-40B4-BE49-F238E27FC236}">
                  <a16:creationId xmlns:a16="http://schemas.microsoft.com/office/drawing/2014/main" id="{386D370C-EF25-4181-981A-D03CD2EC809A}"/>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25" name="Text Placeholder 56">
              <a:extLst>
                <a:ext uri="{FF2B5EF4-FFF2-40B4-BE49-F238E27FC236}">
                  <a16:creationId xmlns:a16="http://schemas.microsoft.com/office/drawing/2014/main" id="{9EECD771-2476-4343-BB36-695B842C43A0}"/>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6"/>
                  </a:solidFill>
                </a:rPr>
                <a:t>Title Here</a:t>
              </a:r>
              <a:endParaRPr lang="ru-RU" sz="1400" b="1" dirty="0">
                <a:solidFill>
                  <a:schemeClr val="accent6"/>
                </a:solidFill>
              </a:endParaRPr>
            </a:p>
          </p:txBody>
        </p:sp>
      </p:grpSp>
      <p:grpSp>
        <p:nvGrpSpPr>
          <p:cNvPr id="26" name="Group 25">
            <a:extLst>
              <a:ext uri="{FF2B5EF4-FFF2-40B4-BE49-F238E27FC236}">
                <a16:creationId xmlns:a16="http://schemas.microsoft.com/office/drawing/2014/main" id="{205A306C-4B6D-404A-8A11-271E4B2A19F1}"/>
              </a:ext>
            </a:extLst>
          </p:cNvPr>
          <p:cNvGrpSpPr/>
          <p:nvPr/>
        </p:nvGrpSpPr>
        <p:grpSpPr>
          <a:xfrm>
            <a:off x="7943851" y="3031253"/>
            <a:ext cx="2300923" cy="787559"/>
            <a:chOff x="8321357" y="896461"/>
            <a:chExt cx="2300923" cy="787559"/>
          </a:xfrm>
        </p:grpSpPr>
        <p:sp>
          <p:nvSpPr>
            <p:cNvPr id="27" name="Text Placeholder 53">
              <a:extLst>
                <a:ext uri="{FF2B5EF4-FFF2-40B4-BE49-F238E27FC236}">
                  <a16:creationId xmlns:a16="http://schemas.microsoft.com/office/drawing/2014/main" id="{BFCB8161-F4ED-4DEF-B246-71F5648EEC6C}"/>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28" name="Text Placeholder 56">
              <a:extLst>
                <a:ext uri="{FF2B5EF4-FFF2-40B4-BE49-F238E27FC236}">
                  <a16:creationId xmlns:a16="http://schemas.microsoft.com/office/drawing/2014/main" id="{2610F8EA-BB4D-42DC-A858-C57F4A97ED51}"/>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29" name="Group 28">
            <a:extLst>
              <a:ext uri="{FF2B5EF4-FFF2-40B4-BE49-F238E27FC236}">
                <a16:creationId xmlns:a16="http://schemas.microsoft.com/office/drawing/2014/main" id="{7ADD158E-C042-4750-9293-4E2AEDEF07D3}"/>
              </a:ext>
            </a:extLst>
          </p:cNvPr>
          <p:cNvGrpSpPr/>
          <p:nvPr/>
        </p:nvGrpSpPr>
        <p:grpSpPr>
          <a:xfrm>
            <a:off x="7612063" y="4922759"/>
            <a:ext cx="2300923" cy="787559"/>
            <a:chOff x="8321357" y="896461"/>
            <a:chExt cx="2300923" cy="787559"/>
          </a:xfrm>
        </p:grpSpPr>
        <p:sp>
          <p:nvSpPr>
            <p:cNvPr id="30" name="Text Placeholder 53">
              <a:extLst>
                <a:ext uri="{FF2B5EF4-FFF2-40B4-BE49-F238E27FC236}">
                  <a16:creationId xmlns:a16="http://schemas.microsoft.com/office/drawing/2014/main" id="{5F33DBCD-8EF6-4AF1-A64A-063A7DA4C96A}"/>
                </a:ext>
              </a:extLst>
            </p:cNvPr>
            <p:cNvSpPr txBox="1">
              <a:spLocks/>
            </p:cNvSpPr>
            <p:nvPr/>
          </p:nvSpPr>
          <p:spPr>
            <a:xfrm>
              <a:off x="8321357" y="1148397"/>
              <a:ext cx="2300923" cy="535623"/>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31" name="Text Placeholder 56">
              <a:extLst>
                <a:ext uri="{FF2B5EF4-FFF2-40B4-BE49-F238E27FC236}">
                  <a16:creationId xmlns:a16="http://schemas.microsoft.com/office/drawing/2014/main" id="{6244FF94-396A-48A4-9ECF-70F8663CE32F}"/>
                </a:ext>
              </a:extLst>
            </p:cNvPr>
            <p:cNvSpPr txBox="1">
              <a:spLocks/>
            </p:cNvSpPr>
            <p:nvPr/>
          </p:nvSpPr>
          <p:spPr>
            <a:xfrm>
              <a:off x="8321357" y="896461"/>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1"/>
                  </a:solidFill>
                </a:rPr>
                <a:t>Title Here</a:t>
              </a:r>
              <a:endParaRPr lang="ru-RU" sz="1400" b="1" dirty="0">
                <a:solidFill>
                  <a:schemeClr val="accent1"/>
                </a:solidFill>
              </a:endParaRPr>
            </a:p>
          </p:txBody>
        </p:sp>
      </p:grpSp>
    </p:spTree>
    <p:extLst>
      <p:ext uri="{BB962C8B-B14F-4D97-AF65-F5344CB8AC3E}">
        <p14:creationId xmlns:p14="http://schemas.microsoft.com/office/powerpoint/2010/main" val="3883896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2" decel="100000" fill="hold"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1000" fill="hold"/>
                                        <p:tgtEl>
                                          <p:spTgt spid="3"/>
                                        </p:tgtEl>
                                        <p:attrNameLst>
                                          <p:attrName>ppt_x</p:attrName>
                                        </p:attrNameLst>
                                      </p:cBhvr>
                                      <p:tavLst>
                                        <p:tav tm="0">
                                          <p:val>
                                            <p:strVal val="1+#ppt_w/2"/>
                                          </p:val>
                                        </p:tav>
                                        <p:tav tm="100000">
                                          <p:val>
                                            <p:strVal val="#ppt_x"/>
                                          </p:val>
                                        </p:tav>
                                      </p:tavLst>
                                    </p:anim>
                                    <p:anim calcmode="lin" valueType="num">
                                      <p:cBhvr additive="base">
                                        <p:cTn id="12" dur="1000" fill="hold"/>
                                        <p:tgtEl>
                                          <p:spTgt spid="3"/>
                                        </p:tgtEl>
                                        <p:attrNameLst>
                                          <p:attrName>ppt_y</p:attrName>
                                        </p:attrNameLst>
                                      </p:cBhvr>
                                      <p:tavLst>
                                        <p:tav tm="0">
                                          <p:val>
                                            <p:strVal val="#ppt_y"/>
                                          </p:val>
                                        </p:tav>
                                        <p:tav tm="100000">
                                          <p:val>
                                            <p:strVal val="#ppt_y"/>
                                          </p:val>
                                        </p:tav>
                                      </p:tavLst>
                                    </p:anim>
                                  </p:childTnLst>
                                </p:cTn>
                              </p:par>
                              <p:par>
                                <p:cTn id="13" presetID="2" presetClass="entr" presetSubtype="6" decel="100000" fill="hold" nodeType="withEffect">
                                  <p:stCondLst>
                                    <p:cond delay="50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1000" fill="hold"/>
                                        <p:tgtEl>
                                          <p:spTgt spid="4"/>
                                        </p:tgtEl>
                                        <p:attrNameLst>
                                          <p:attrName>ppt_x</p:attrName>
                                        </p:attrNameLst>
                                      </p:cBhvr>
                                      <p:tavLst>
                                        <p:tav tm="0">
                                          <p:val>
                                            <p:strVal val="1+#ppt_w/2"/>
                                          </p:val>
                                        </p:tav>
                                        <p:tav tm="100000">
                                          <p:val>
                                            <p:strVal val="#ppt_x"/>
                                          </p:val>
                                        </p:tav>
                                      </p:tavLst>
                                    </p:anim>
                                    <p:anim calcmode="lin" valueType="num">
                                      <p:cBhvr additive="base">
                                        <p:cTn id="16" dur="1000" fill="hold"/>
                                        <p:tgtEl>
                                          <p:spTgt spid="4"/>
                                        </p:tgtEl>
                                        <p:attrNameLst>
                                          <p:attrName>ppt_y</p:attrName>
                                        </p:attrNameLst>
                                      </p:cBhvr>
                                      <p:tavLst>
                                        <p:tav tm="0">
                                          <p:val>
                                            <p:strVal val="1+#ppt_h/2"/>
                                          </p:val>
                                        </p:tav>
                                        <p:tav tm="100000">
                                          <p:val>
                                            <p:strVal val="#ppt_y"/>
                                          </p:val>
                                        </p:tav>
                                      </p:tavLst>
                                    </p:anim>
                                  </p:childTnLst>
                                </p:cTn>
                              </p:par>
                              <p:par>
                                <p:cTn id="17" presetID="10" presetClass="entr" presetSubtype="0" fill="hold" grpId="0" nodeType="withEffect">
                                  <p:stCondLst>
                                    <p:cond delay="125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250"/>
                                        <p:tgtEl>
                                          <p:spTgt spid="21"/>
                                        </p:tgtEl>
                                      </p:cBhvr>
                                    </p:animEffect>
                                  </p:childTnLst>
                                </p:cTn>
                              </p:par>
                              <p:par>
                                <p:cTn id="20" presetID="10" presetClass="entr" presetSubtype="0" fill="hold" grpId="0" nodeType="withEffect">
                                  <p:stCondLst>
                                    <p:cond delay="75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10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par>
                                <p:cTn id="26" presetID="10" presetClass="entr" presetSubtype="0" fill="hold" grpId="0" nodeType="withEffect">
                                  <p:stCondLst>
                                    <p:cond delay="1250"/>
                                  </p:stCondLst>
                                  <p:childTnLst>
                                    <p:set>
                                      <p:cBhvr>
                                        <p:cTn id="27" dur="1" fill="hold">
                                          <p:stCondLst>
                                            <p:cond delay="0"/>
                                          </p:stCondLst>
                                        </p:cTn>
                                        <p:tgtEl>
                                          <p:spTgt spid="18"/>
                                        </p:tgtEl>
                                        <p:attrNameLst>
                                          <p:attrName>style.visibility</p:attrName>
                                        </p:attrNameLst>
                                      </p:cBhvr>
                                      <p:to>
                                        <p:strVal val="visible"/>
                                      </p:to>
                                    </p:set>
                                    <p:animEffect transition="in" filter="fade">
                                      <p:cBhvr>
                                        <p:cTn id="28" dur="500"/>
                                        <p:tgtEl>
                                          <p:spTgt spid="18"/>
                                        </p:tgtEl>
                                      </p:cBhvr>
                                    </p:animEffect>
                                  </p:childTnLst>
                                </p:cTn>
                              </p:par>
                              <p:par>
                                <p:cTn id="29" presetID="2" presetClass="entr" presetSubtype="2" decel="100000" fill="hold" nodeType="withEffect">
                                  <p:stCondLst>
                                    <p:cond delay="50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1000" fill="hold"/>
                                        <p:tgtEl>
                                          <p:spTgt spid="23"/>
                                        </p:tgtEl>
                                        <p:attrNameLst>
                                          <p:attrName>ppt_x</p:attrName>
                                        </p:attrNameLst>
                                      </p:cBhvr>
                                      <p:tavLst>
                                        <p:tav tm="0">
                                          <p:val>
                                            <p:strVal val="1+#ppt_w/2"/>
                                          </p:val>
                                        </p:tav>
                                        <p:tav tm="100000">
                                          <p:val>
                                            <p:strVal val="#ppt_x"/>
                                          </p:val>
                                        </p:tav>
                                      </p:tavLst>
                                    </p:anim>
                                    <p:anim calcmode="lin" valueType="num">
                                      <p:cBhvr additive="base">
                                        <p:cTn id="32" dur="1000" fill="hold"/>
                                        <p:tgtEl>
                                          <p:spTgt spid="23"/>
                                        </p:tgtEl>
                                        <p:attrNameLst>
                                          <p:attrName>ppt_y</p:attrName>
                                        </p:attrNameLst>
                                      </p:cBhvr>
                                      <p:tavLst>
                                        <p:tav tm="0">
                                          <p:val>
                                            <p:strVal val="#ppt_y"/>
                                          </p:val>
                                        </p:tav>
                                        <p:tav tm="100000">
                                          <p:val>
                                            <p:strVal val="#ppt_y"/>
                                          </p:val>
                                        </p:tav>
                                      </p:tavLst>
                                    </p:anim>
                                  </p:childTnLst>
                                </p:cTn>
                              </p:par>
                              <p:par>
                                <p:cTn id="33" presetID="2" presetClass="entr" presetSubtype="2" decel="100000" fill="hold" nodeType="withEffect">
                                  <p:stCondLst>
                                    <p:cond delay="750"/>
                                  </p:stCondLst>
                                  <p:childTnLst>
                                    <p:set>
                                      <p:cBhvr>
                                        <p:cTn id="34" dur="1" fill="hold">
                                          <p:stCondLst>
                                            <p:cond delay="0"/>
                                          </p:stCondLst>
                                        </p:cTn>
                                        <p:tgtEl>
                                          <p:spTgt spid="26"/>
                                        </p:tgtEl>
                                        <p:attrNameLst>
                                          <p:attrName>style.visibility</p:attrName>
                                        </p:attrNameLst>
                                      </p:cBhvr>
                                      <p:to>
                                        <p:strVal val="visible"/>
                                      </p:to>
                                    </p:set>
                                    <p:anim calcmode="lin" valueType="num">
                                      <p:cBhvr additive="base">
                                        <p:cTn id="35" dur="1000" fill="hold"/>
                                        <p:tgtEl>
                                          <p:spTgt spid="26"/>
                                        </p:tgtEl>
                                        <p:attrNameLst>
                                          <p:attrName>ppt_x</p:attrName>
                                        </p:attrNameLst>
                                      </p:cBhvr>
                                      <p:tavLst>
                                        <p:tav tm="0">
                                          <p:val>
                                            <p:strVal val="1+#ppt_w/2"/>
                                          </p:val>
                                        </p:tav>
                                        <p:tav tm="100000">
                                          <p:val>
                                            <p:strVal val="#ppt_x"/>
                                          </p:val>
                                        </p:tav>
                                      </p:tavLst>
                                    </p:anim>
                                    <p:anim calcmode="lin" valueType="num">
                                      <p:cBhvr additive="base">
                                        <p:cTn id="36" dur="1000" fill="hold"/>
                                        <p:tgtEl>
                                          <p:spTgt spid="26"/>
                                        </p:tgtEl>
                                        <p:attrNameLst>
                                          <p:attrName>ppt_y</p:attrName>
                                        </p:attrNameLst>
                                      </p:cBhvr>
                                      <p:tavLst>
                                        <p:tav tm="0">
                                          <p:val>
                                            <p:strVal val="#ppt_y"/>
                                          </p:val>
                                        </p:tav>
                                        <p:tav tm="100000">
                                          <p:val>
                                            <p:strVal val="#ppt_y"/>
                                          </p:val>
                                        </p:tav>
                                      </p:tavLst>
                                    </p:anim>
                                  </p:childTnLst>
                                </p:cTn>
                              </p:par>
                              <p:par>
                                <p:cTn id="37" presetID="2" presetClass="entr" presetSubtype="2" decel="100000" fill="hold" nodeType="withEffect">
                                  <p:stCondLst>
                                    <p:cond delay="100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1000" fill="hold"/>
                                        <p:tgtEl>
                                          <p:spTgt spid="29"/>
                                        </p:tgtEl>
                                        <p:attrNameLst>
                                          <p:attrName>ppt_x</p:attrName>
                                        </p:attrNameLst>
                                      </p:cBhvr>
                                      <p:tavLst>
                                        <p:tav tm="0">
                                          <p:val>
                                            <p:strVal val="1+#ppt_w/2"/>
                                          </p:val>
                                        </p:tav>
                                        <p:tav tm="100000">
                                          <p:val>
                                            <p:strVal val="#ppt_x"/>
                                          </p:val>
                                        </p:tav>
                                      </p:tavLst>
                                    </p:anim>
                                    <p:anim calcmode="lin" valueType="num">
                                      <p:cBhvr additive="base">
                                        <p:cTn id="40" dur="10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animBg="1"/>
      <p:bldP spid="19" grpId="0" animBg="1"/>
      <p:bldP spid="20" grpId="0" animBg="1"/>
      <p:bldP spid="2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a:extLst>
              <a:ext uri="{FF2B5EF4-FFF2-40B4-BE49-F238E27FC236}">
                <a16:creationId xmlns:a16="http://schemas.microsoft.com/office/drawing/2014/main" id="{8FB5BC6D-D084-48BF-885E-09F1B73B7CF3}"/>
              </a:ext>
            </a:extLst>
          </p:cNvPr>
          <p:cNvSpPr>
            <a:spLocks/>
          </p:cNvSpPr>
          <p:nvPr/>
        </p:nvSpPr>
        <p:spPr bwMode="auto">
          <a:xfrm>
            <a:off x="6661150" y="1911350"/>
            <a:ext cx="1958975" cy="1874838"/>
          </a:xfrm>
          <a:custGeom>
            <a:avLst/>
            <a:gdLst>
              <a:gd name="T0" fmla="*/ 166 w 514"/>
              <a:gd name="T1" fmla="*/ 0 h 492"/>
              <a:gd name="T2" fmla="*/ 181 w 514"/>
              <a:gd name="T3" fmla="*/ 97 h 492"/>
              <a:gd name="T4" fmla="*/ 156 w 514"/>
              <a:gd name="T5" fmla="*/ 223 h 492"/>
              <a:gd name="T6" fmla="*/ 1 w 514"/>
              <a:gd name="T7" fmla="*/ 390 h 492"/>
              <a:gd name="T8" fmla="*/ 0 w 514"/>
              <a:gd name="T9" fmla="*/ 390 h 492"/>
              <a:gd name="T10" fmla="*/ 392 w 514"/>
              <a:gd name="T11" fmla="*/ 492 h 492"/>
              <a:gd name="T12" fmla="*/ 392 w 514"/>
              <a:gd name="T13" fmla="*/ 492 h 492"/>
              <a:gd name="T14" fmla="*/ 386 w 514"/>
              <a:gd name="T15" fmla="*/ 319 h 492"/>
              <a:gd name="T16" fmla="*/ 386 w 514"/>
              <a:gd name="T17" fmla="*/ 319 h 492"/>
              <a:gd name="T18" fmla="*/ 514 w 514"/>
              <a:gd name="T19" fmla="*/ 201 h 492"/>
              <a:gd name="T20" fmla="*/ 514 w 514"/>
              <a:gd name="T21" fmla="*/ 201 h 492"/>
              <a:gd name="T22" fmla="*/ 166 w 514"/>
              <a:gd name="T23" fmla="*/ 0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14" h="492">
                <a:moveTo>
                  <a:pt x="166" y="0"/>
                </a:moveTo>
                <a:cubicBezTo>
                  <a:pt x="176" y="31"/>
                  <a:pt x="181" y="63"/>
                  <a:pt x="181" y="97"/>
                </a:cubicBezTo>
                <a:cubicBezTo>
                  <a:pt x="181" y="141"/>
                  <a:pt x="172" y="184"/>
                  <a:pt x="156" y="223"/>
                </a:cubicBezTo>
                <a:cubicBezTo>
                  <a:pt x="125" y="295"/>
                  <a:pt x="70" y="354"/>
                  <a:pt x="1" y="390"/>
                </a:cubicBezTo>
                <a:cubicBezTo>
                  <a:pt x="0" y="390"/>
                  <a:pt x="0" y="390"/>
                  <a:pt x="0" y="390"/>
                </a:cubicBezTo>
                <a:cubicBezTo>
                  <a:pt x="222" y="278"/>
                  <a:pt x="321" y="352"/>
                  <a:pt x="392" y="492"/>
                </a:cubicBezTo>
                <a:cubicBezTo>
                  <a:pt x="392" y="492"/>
                  <a:pt x="392" y="492"/>
                  <a:pt x="392" y="492"/>
                </a:cubicBezTo>
                <a:cubicBezTo>
                  <a:pt x="366" y="440"/>
                  <a:pt x="362" y="377"/>
                  <a:pt x="386" y="319"/>
                </a:cubicBezTo>
                <a:cubicBezTo>
                  <a:pt x="386" y="319"/>
                  <a:pt x="386" y="319"/>
                  <a:pt x="386" y="319"/>
                </a:cubicBezTo>
                <a:cubicBezTo>
                  <a:pt x="410" y="260"/>
                  <a:pt x="458" y="219"/>
                  <a:pt x="514" y="201"/>
                </a:cubicBezTo>
                <a:cubicBezTo>
                  <a:pt x="514" y="201"/>
                  <a:pt x="514" y="201"/>
                  <a:pt x="514" y="201"/>
                </a:cubicBezTo>
                <a:cubicBezTo>
                  <a:pt x="365" y="249"/>
                  <a:pt x="243" y="231"/>
                  <a:pt x="166" y="0"/>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7" name="Freeform 7">
            <a:extLst>
              <a:ext uri="{FF2B5EF4-FFF2-40B4-BE49-F238E27FC236}">
                <a16:creationId xmlns:a16="http://schemas.microsoft.com/office/drawing/2014/main" id="{BD2CD7CB-52C7-4F9C-9E61-0ACC469A4942}"/>
              </a:ext>
            </a:extLst>
          </p:cNvPr>
          <p:cNvSpPr>
            <a:spLocks/>
          </p:cNvSpPr>
          <p:nvPr/>
        </p:nvSpPr>
        <p:spPr bwMode="auto">
          <a:xfrm>
            <a:off x="5710238" y="2863850"/>
            <a:ext cx="1892300" cy="1936750"/>
          </a:xfrm>
          <a:custGeom>
            <a:avLst/>
            <a:gdLst>
              <a:gd name="T0" fmla="*/ 393 w 497"/>
              <a:gd name="T1" fmla="*/ 0 h 508"/>
              <a:gd name="T2" fmla="*/ 335 w 497"/>
              <a:gd name="T3" fmla="*/ 79 h 508"/>
              <a:gd name="T4" fmla="*/ 228 w 497"/>
              <a:gd name="T5" fmla="*/ 150 h 508"/>
              <a:gd name="T6" fmla="*/ 0 w 497"/>
              <a:gd name="T7" fmla="*/ 159 h 508"/>
              <a:gd name="T8" fmla="*/ 0 w 497"/>
              <a:gd name="T9" fmla="*/ 159 h 508"/>
              <a:gd name="T10" fmla="*/ 204 w 497"/>
              <a:gd name="T11" fmla="*/ 508 h 508"/>
              <a:gd name="T12" fmla="*/ 205 w 497"/>
              <a:gd name="T13" fmla="*/ 508 h 508"/>
              <a:gd name="T14" fmla="*/ 323 w 497"/>
              <a:gd name="T15" fmla="*/ 381 h 508"/>
              <a:gd name="T16" fmla="*/ 323 w 497"/>
              <a:gd name="T17" fmla="*/ 381 h 508"/>
              <a:gd name="T18" fmla="*/ 496 w 497"/>
              <a:gd name="T19" fmla="*/ 388 h 508"/>
              <a:gd name="T20" fmla="*/ 497 w 497"/>
              <a:gd name="T21" fmla="*/ 388 h 508"/>
              <a:gd name="T22" fmla="*/ 393 w 497"/>
              <a:gd name="T23" fmla="*/ 0 h 5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7" h="508">
                <a:moveTo>
                  <a:pt x="393" y="0"/>
                </a:moveTo>
                <a:cubicBezTo>
                  <a:pt x="378" y="28"/>
                  <a:pt x="358" y="55"/>
                  <a:pt x="335" y="79"/>
                </a:cubicBezTo>
                <a:cubicBezTo>
                  <a:pt x="303" y="110"/>
                  <a:pt x="267" y="134"/>
                  <a:pt x="228" y="150"/>
                </a:cubicBezTo>
                <a:cubicBezTo>
                  <a:pt x="155" y="180"/>
                  <a:pt x="74" y="183"/>
                  <a:pt x="0" y="159"/>
                </a:cubicBezTo>
                <a:cubicBezTo>
                  <a:pt x="0" y="159"/>
                  <a:pt x="0" y="159"/>
                  <a:pt x="0" y="159"/>
                </a:cubicBezTo>
                <a:cubicBezTo>
                  <a:pt x="236" y="236"/>
                  <a:pt x="253" y="359"/>
                  <a:pt x="204" y="508"/>
                </a:cubicBezTo>
                <a:cubicBezTo>
                  <a:pt x="205" y="508"/>
                  <a:pt x="205" y="508"/>
                  <a:pt x="205" y="508"/>
                </a:cubicBezTo>
                <a:cubicBezTo>
                  <a:pt x="223" y="453"/>
                  <a:pt x="264" y="405"/>
                  <a:pt x="323" y="381"/>
                </a:cubicBezTo>
                <a:cubicBezTo>
                  <a:pt x="323" y="381"/>
                  <a:pt x="323" y="381"/>
                  <a:pt x="323" y="381"/>
                </a:cubicBezTo>
                <a:cubicBezTo>
                  <a:pt x="381" y="357"/>
                  <a:pt x="444" y="361"/>
                  <a:pt x="496" y="388"/>
                </a:cubicBezTo>
                <a:cubicBezTo>
                  <a:pt x="497" y="388"/>
                  <a:pt x="497" y="388"/>
                  <a:pt x="497" y="388"/>
                </a:cubicBezTo>
                <a:cubicBezTo>
                  <a:pt x="357" y="317"/>
                  <a:pt x="283" y="218"/>
                  <a:pt x="393" y="0"/>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8" name="Freeform 8">
            <a:extLst>
              <a:ext uri="{FF2B5EF4-FFF2-40B4-BE49-F238E27FC236}">
                <a16:creationId xmlns:a16="http://schemas.microsoft.com/office/drawing/2014/main" id="{E993F8AB-FBC6-45D1-833C-F025E9675930}"/>
              </a:ext>
            </a:extLst>
          </p:cNvPr>
          <p:cNvSpPr>
            <a:spLocks/>
          </p:cNvSpPr>
          <p:nvPr/>
        </p:nvSpPr>
        <p:spPr bwMode="auto">
          <a:xfrm>
            <a:off x="4594225" y="2844800"/>
            <a:ext cx="1873250" cy="1955800"/>
          </a:xfrm>
          <a:custGeom>
            <a:avLst/>
            <a:gdLst>
              <a:gd name="T0" fmla="*/ 492 w 492"/>
              <a:gd name="T1" fmla="*/ 165 h 513"/>
              <a:gd name="T2" fmla="*/ 395 w 492"/>
              <a:gd name="T3" fmla="*/ 180 h 513"/>
              <a:gd name="T4" fmla="*/ 269 w 492"/>
              <a:gd name="T5" fmla="*/ 155 h 513"/>
              <a:gd name="T6" fmla="*/ 103 w 492"/>
              <a:gd name="T7" fmla="*/ 0 h 513"/>
              <a:gd name="T8" fmla="*/ 103 w 492"/>
              <a:gd name="T9" fmla="*/ 0 h 513"/>
              <a:gd name="T10" fmla="*/ 0 w 492"/>
              <a:gd name="T11" fmla="*/ 392 h 513"/>
              <a:gd name="T12" fmla="*/ 0 w 492"/>
              <a:gd name="T13" fmla="*/ 392 h 513"/>
              <a:gd name="T14" fmla="*/ 174 w 492"/>
              <a:gd name="T15" fmla="*/ 385 h 513"/>
              <a:gd name="T16" fmla="*/ 291 w 492"/>
              <a:gd name="T17" fmla="*/ 513 h 513"/>
              <a:gd name="T18" fmla="*/ 291 w 492"/>
              <a:gd name="T19" fmla="*/ 513 h 513"/>
              <a:gd name="T20" fmla="*/ 492 w 492"/>
              <a:gd name="T21" fmla="*/ 165 h 5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92" h="513">
                <a:moveTo>
                  <a:pt x="492" y="165"/>
                </a:moveTo>
                <a:cubicBezTo>
                  <a:pt x="462" y="175"/>
                  <a:pt x="429" y="180"/>
                  <a:pt x="395" y="180"/>
                </a:cubicBezTo>
                <a:cubicBezTo>
                  <a:pt x="351" y="180"/>
                  <a:pt x="308" y="171"/>
                  <a:pt x="269" y="155"/>
                </a:cubicBezTo>
                <a:cubicBezTo>
                  <a:pt x="197" y="125"/>
                  <a:pt x="138" y="69"/>
                  <a:pt x="103" y="0"/>
                </a:cubicBezTo>
                <a:cubicBezTo>
                  <a:pt x="103" y="0"/>
                  <a:pt x="103" y="0"/>
                  <a:pt x="103" y="0"/>
                </a:cubicBezTo>
                <a:cubicBezTo>
                  <a:pt x="214" y="221"/>
                  <a:pt x="140" y="321"/>
                  <a:pt x="0" y="392"/>
                </a:cubicBezTo>
                <a:cubicBezTo>
                  <a:pt x="0" y="392"/>
                  <a:pt x="0" y="392"/>
                  <a:pt x="0" y="392"/>
                </a:cubicBezTo>
                <a:cubicBezTo>
                  <a:pt x="52" y="365"/>
                  <a:pt x="115" y="361"/>
                  <a:pt x="174" y="385"/>
                </a:cubicBezTo>
                <a:cubicBezTo>
                  <a:pt x="232" y="410"/>
                  <a:pt x="273" y="457"/>
                  <a:pt x="291" y="513"/>
                </a:cubicBezTo>
                <a:cubicBezTo>
                  <a:pt x="291" y="513"/>
                  <a:pt x="291" y="513"/>
                  <a:pt x="291" y="513"/>
                </a:cubicBezTo>
                <a:cubicBezTo>
                  <a:pt x="243" y="365"/>
                  <a:pt x="261" y="242"/>
                  <a:pt x="492" y="165"/>
                </a:cubicBezTo>
                <a:close/>
              </a:path>
            </a:pathLst>
          </a:custGeom>
          <a:gradFill>
            <a:gsLst>
              <a:gs pos="27000">
                <a:schemeClr val="accent2">
                  <a:lumMod val="90000"/>
                </a:schemeClr>
              </a:gs>
              <a:gs pos="100000">
                <a:schemeClr val="accent2">
                  <a:lumMod val="76000"/>
                  <a:lumOff val="24000"/>
                </a:schemeClr>
              </a:gs>
            </a:gsLst>
            <a:lin ang="2700000" scaled="1"/>
          </a:gra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9" name="Freeform 9">
            <a:extLst>
              <a:ext uri="{FF2B5EF4-FFF2-40B4-BE49-F238E27FC236}">
                <a16:creationId xmlns:a16="http://schemas.microsoft.com/office/drawing/2014/main" id="{3F142DEC-F6BC-451C-BB80-A507E4DA89DB}"/>
              </a:ext>
            </a:extLst>
          </p:cNvPr>
          <p:cNvSpPr>
            <a:spLocks/>
          </p:cNvSpPr>
          <p:nvPr/>
        </p:nvSpPr>
        <p:spPr bwMode="auto">
          <a:xfrm>
            <a:off x="3579813" y="1887538"/>
            <a:ext cx="1935163" cy="1895475"/>
          </a:xfrm>
          <a:custGeom>
            <a:avLst/>
            <a:gdLst>
              <a:gd name="T0" fmla="*/ 429 w 508"/>
              <a:gd name="T1" fmla="*/ 335 h 497"/>
              <a:gd name="T2" fmla="*/ 358 w 508"/>
              <a:gd name="T3" fmla="*/ 228 h 497"/>
              <a:gd name="T4" fmla="*/ 350 w 508"/>
              <a:gd name="T5" fmla="*/ 0 h 497"/>
              <a:gd name="T6" fmla="*/ 350 w 508"/>
              <a:gd name="T7" fmla="*/ 0 h 497"/>
              <a:gd name="T8" fmla="*/ 0 w 508"/>
              <a:gd name="T9" fmla="*/ 205 h 497"/>
              <a:gd name="T10" fmla="*/ 0 w 508"/>
              <a:gd name="T11" fmla="*/ 205 h 497"/>
              <a:gd name="T12" fmla="*/ 127 w 508"/>
              <a:gd name="T13" fmla="*/ 323 h 497"/>
              <a:gd name="T14" fmla="*/ 127 w 508"/>
              <a:gd name="T15" fmla="*/ 323 h 497"/>
              <a:gd name="T16" fmla="*/ 120 w 508"/>
              <a:gd name="T17" fmla="*/ 497 h 497"/>
              <a:gd name="T18" fmla="*/ 120 w 508"/>
              <a:gd name="T19" fmla="*/ 497 h 497"/>
              <a:gd name="T20" fmla="*/ 508 w 508"/>
              <a:gd name="T21" fmla="*/ 393 h 497"/>
              <a:gd name="T22" fmla="*/ 429 w 508"/>
              <a:gd name="T23" fmla="*/ 335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08" h="497">
                <a:moveTo>
                  <a:pt x="429" y="335"/>
                </a:moveTo>
                <a:cubicBezTo>
                  <a:pt x="398" y="303"/>
                  <a:pt x="374" y="267"/>
                  <a:pt x="358" y="228"/>
                </a:cubicBezTo>
                <a:cubicBezTo>
                  <a:pt x="328" y="155"/>
                  <a:pt x="325" y="74"/>
                  <a:pt x="350" y="0"/>
                </a:cubicBezTo>
                <a:cubicBezTo>
                  <a:pt x="350" y="0"/>
                  <a:pt x="350" y="0"/>
                  <a:pt x="350" y="0"/>
                </a:cubicBezTo>
                <a:cubicBezTo>
                  <a:pt x="272" y="236"/>
                  <a:pt x="149" y="254"/>
                  <a:pt x="0" y="205"/>
                </a:cubicBezTo>
                <a:cubicBezTo>
                  <a:pt x="0" y="205"/>
                  <a:pt x="0" y="205"/>
                  <a:pt x="0" y="205"/>
                </a:cubicBezTo>
                <a:cubicBezTo>
                  <a:pt x="56" y="223"/>
                  <a:pt x="103" y="265"/>
                  <a:pt x="127" y="323"/>
                </a:cubicBezTo>
                <a:cubicBezTo>
                  <a:pt x="127" y="323"/>
                  <a:pt x="127" y="323"/>
                  <a:pt x="127" y="323"/>
                </a:cubicBezTo>
                <a:cubicBezTo>
                  <a:pt x="151" y="382"/>
                  <a:pt x="147" y="445"/>
                  <a:pt x="120" y="497"/>
                </a:cubicBezTo>
                <a:cubicBezTo>
                  <a:pt x="120" y="497"/>
                  <a:pt x="120" y="497"/>
                  <a:pt x="120" y="497"/>
                </a:cubicBezTo>
                <a:cubicBezTo>
                  <a:pt x="191" y="358"/>
                  <a:pt x="290" y="284"/>
                  <a:pt x="508" y="393"/>
                </a:cubicBezTo>
                <a:cubicBezTo>
                  <a:pt x="480" y="378"/>
                  <a:pt x="453" y="359"/>
                  <a:pt x="429" y="335"/>
                </a:cubicBezTo>
                <a:close/>
              </a:path>
            </a:pathLst>
          </a:custGeom>
          <a:solidFill>
            <a:schemeClr val="accent3">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 name="Group 2">
            <a:extLst>
              <a:ext uri="{FF2B5EF4-FFF2-40B4-BE49-F238E27FC236}">
                <a16:creationId xmlns:a16="http://schemas.microsoft.com/office/drawing/2014/main" id="{D1657D15-7349-4C57-BC15-60A00340B364}"/>
              </a:ext>
            </a:extLst>
          </p:cNvPr>
          <p:cNvGrpSpPr/>
          <p:nvPr/>
        </p:nvGrpSpPr>
        <p:grpSpPr>
          <a:xfrm>
            <a:off x="2540000" y="2627313"/>
            <a:ext cx="1584325" cy="1587500"/>
            <a:chOff x="2540000" y="2627313"/>
            <a:chExt cx="1584325" cy="1587500"/>
          </a:xfrm>
        </p:grpSpPr>
        <p:sp>
          <p:nvSpPr>
            <p:cNvPr id="10" name="Oval 10">
              <a:extLst>
                <a:ext uri="{FF2B5EF4-FFF2-40B4-BE49-F238E27FC236}">
                  <a16:creationId xmlns:a16="http://schemas.microsoft.com/office/drawing/2014/main" id="{5D0FCCC3-0757-44EF-98A9-7C5F385605BC}"/>
                </a:ext>
              </a:extLst>
            </p:cNvPr>
            <p:cNvSpPr>
              <a:spLocks noChangeArrowheads="1"/>
            </p:cNvSpPr>
            <p:nvPr/>
          </p:nvSpPr>
          <p:spPr bwMode="auto">
            <a:xfrm>
              <a:off x="2540000" y="2627313"/>
              <a:ext cx="1584325" cy="1587500"/>
            </a:xfrm>
            <a:prstGeom prst="ellipse">
              <a:avLst/>
            </a:pr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4" name="Oval 14">
              <a:extLst>
                <a:ext uri="{FF2B5EF4-FFF2-40B4-BE49-F238E27FC236}">
                  <a16:creationId xmlns:a16="http://schemas.microsoft.com/office/drawing/2014/main" id="{4BCCA8C0-AF35-4869-8CF6-80E47926EEC7}"/>
                </a:ext>
              </a:extLst>
            </p:cNvPr>
            <p:cNvSpPr>
              <a:spLocks noChangeArrowheads="1"/>
            </p:cNvSpPr>
            <p:nvPr/>
          </p:nvSpPr>
          <p:spPr bwMode="auto">
            <a:xfrm>
              <a:off x="2773363" y="2863850"/>
              <a:ext cx="1116013" cy="111760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4" name="Group 3">
            <a:extLst>
              <a:ext uri="{FF2B5EF4-FFF2-40B4-BE49-F238E27FC236}">
                <a16:creationId xmlns:a16="http://schemas.microsoft.com/office/drawing/2014/main" id="{00C83301-7480-47DB-8AF7-F0D9F0FA5FB5}"/>
              </a:ext>
            </a:extLst>
          </p:cNvPr>
          <p:cNvGrpSpPr/>
          <p:nvPr/>
        </p:nvGrpSpPr>
        <p:grpSpPr>
          <a:xfrm>
            <a:off x="4159250" y="4252913"/>
            <a:ext cx="1584325" cy="1585913"/>
            <a:chOff x="4159250" y="4252913"/>
            <a:chExt cx="1584325" cy="1585913"/>
          </a:xfrm>
        </p:grpSpPr>
        <p:sp>
          <p:nvSpPr>
            <p:cNvPr id="11" name="Oval 11">
              <a:extLst>
                <a:ext uri="{FF2B5EF4-FFF2-40B4-BE49-F238E27FC236}">
                  <a16:creationId xmlns:a16="http://schemas.microsoft.com/office/drawing/2014/main" id="{DC44C9BF-D901-4EC9-9B8F-3803DDE4BDCB}"/>
                </a:ext>
              </a:extLst>
            </p:cNvPr>
            <p:cNvSpPr>
              <a:spLocks noChangeArrowheads="1"/>
            </p:cNvSpPr>
            <p:nvPr/>
          </p:nvSpPr>
          <p:spPr bwMode="auto">
            <a:xfrm>
              <a:off x="4159250" y="4252913"/>
              <a:ext cx="1584325" cy="1585913"/>
            </a:xfrm>
            <a:prstGeom prst="ellipse">
              <a:avLst/>
            </a:prstGeom>
            <a:solidFill>
              <a:schemeClr val="accent2"/>
            </a:solidFill>
            <a:ln>
              <a:noFill/>
            </a:ln>
            <a:effectLst>
              <a:outerShdw blurRad="330200" dist="127000" dir="2400000" sx="94000" sy="94000" algn="ctr" rotWithShape="0">
                <a:schemeClr val="accent2">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5">
              <a:extLst>
                <a:ext uri="{FF2B5EF4-FFF2-40B4-BE49-F238E27FC236}">
                  <a16:creationId xmlns:a16="http://schemas.microsoft.com/office/drawing/2014/main" id="{E37AFC66-6473-417A-8504-C4DA356B53AC}"/>
                </a:ext>
              </a:extLst>
            </p:cNvPr>
            <p:cNvSpPr>
              <a:spLocks noChangeArrowheads="1"/>
            </p:cNvSpPr>
            <p:nvPr/>
          </p:nvSpPr>
          <p:spPr bwMode="auto">
            <a:xfrm>
              <a:off x="4391025" y="4487863"/>
              <a:ext cx="1116013" cy="111760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5" name="Group 4">
            <a:extLst>
              <a:ext uri="{FF2B5EF4-FFF2-40B4-BE49-F238E27FC236}">
                <a16:creationId xmlns:a16="http://schemas.microsoft.com/office/drawing/2014/main" id="{2A33318F-88A4-4A59-8D03-CFFCD8F8534F}"/>
              </a:ext>
            </a:extLst>
          </p:cNvPr>
          <p:cNvGrpSpPr/>
          <p:nvPr/>
        </p:nvGrpSpPr>
        <p:grpSpPr>
          <a:xfrm>
            <a:off x="6448425" y="4256088"/>
            <a:ext cx="1584325" cy="1585913"/>
            <a:chOff x="6448425" y="4256088"/>
            <a:chExt cx="1584325" cy="1585913"/>
          </a:xfrm>
        </p:grpSpPr>
        <p:sp>
          <p:nvSpPr>
            <p:cNvPr id="12" name="Oval 12">
              <a:extLst>
                <a:ext uri="{FF2B5EF4-FFF2-40B4-BE49-F238E27FC236}">
                  <a16:creationId xmlns:a16="http://schemas.microsoft.com/office/drawing/2014/main" id="{08F89077-2023-4159-8970-3F6F561186F1}"/>
                </a:ext>
              </a:extLst>
            </p:cNvPr>
            <p:cNvSpPr>
              <a:spLocks noChangeArrowheads="1"/>
            </p:cNvSpPr>
            <p:nvPr/>
          </p:nvSpPr>
          <p:spPr bwMode="auto">
            <a:xfrm>
              <a:off x="6448425" y="4256088"/>
              <a:ext cx="1584325" cy="1585913"/>
            </a:xfrm>
            <a:prstGeom prst="ellipse">
              <a:avLst/>
            </a:pr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6" name="Oval 16">
              <a:extLst>
                <a:ext uri="{FF2B5EF4-FFF2-40B4-BE49-F238E27FC236}">
                  <a16:creationId xmlns:a16="http://schemas.microsoft.com/office/drawing/2014/main" id="{5045D5D5-F073-4A7B-9EF3-45D9D1E5F38A}"/>
                </a:ext>
              </a:extLst>
            </p:cNvPr>
            <p:cNvSpPr>
              <a:spLocks noChangeArrowheads="1"/>
            </p:cNvSpPr>
            <p:nvPr/>
          </p:nvSpPr>
          <p:spPr bwMode="auto">
            <a:xfrm>
              <a:off x="6684963" y="4492625"/>
              <a:ext cx="1116013" cy="111760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8" name="Group 27">
            <a:extLst>
              <a:ext uri="{FF2B5EF4-FFF2-40B4-BE49-F238E27FC236}">
                <a16:creationId xmlns:a16="http://schemas.microsoft.com/office/drawing/2014/main" id="{41519C61-6D37-4BDD-995A-030FD0B2A088}"/>
              </a:ext>
            </a:extLst>
          </p:cNvPr>
          <p:cNvGrpSpPr/>
          <p:nvPr/>
        </p:nvGrpSpPr>
        <p:grpSpPr>
          <a:xfrm>
            <a:off x="8070850" y="2638425"/>
            <a:ext cx="1584325" cy="1587500"/>
            <a:chOff x="8070850" y="2638425"/>
            <a:chExt cx="1584325" cy="1587500"/>
          </a:xfrm>
        </p:grpSpPr>
        <p:sp>
          <p:nvSpPr>
            <p:cNvPr id="13" name="Oval 13">
              <a:extLst>
                <a:ext uri="{FF2B5EF4-FFF2-40B4-BE49-F238E27FC236}">
                  <a16:creationId xmlns:a16="http://schemas.microsoft.com/office/drawing/2014/main" id="{A8D074E3-B184-42E0-A5F9-F8DBD4679523}"/>
                </a:ext>
              </a:extLst>
            </p:cNvPr>
            <p:cNvSpPr>
              <a:spLocks noChangeArrowheads="1"/>
            </p:cNvSpPr>
            <p:nvPr/>
          </p:nvSpPr>
          <p:spPr bwMode="auto">
            <a:xfrm>
              <a:off x="8070850" y="2638425"/>
              <a:ext cx="1584325" cy="1587500"/>
            </a:xfrm>
            <a:prstGeom prst="ellipse">
              <a:avLst/>
            </a:pr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7">
              <a:extLst>
                <a:ext uri="{FF2B5EF4-FFF2-40B4-BE49-F238E27FC236}">
                  <a16:creationId xmlns:a16="http://schemas.microsoft.com/office/drawing/2014/main" id="{BACB206E-8966-49A5-A8F6-B43AAF6E50C3}"/>
                </a:ext>
              </a:extLst>
            </p:cNvPr>
            <p:cNvSpPr>
              <a:spLocks noChangeArrowheads="1"/>
            </p:cNvSpPr>
            <p:nvPr/>
          </p:nvSpPr>
          <p:spPr bwMode="auto">
            <a:xfrm>
              <a:off x="8307388" y="2871788"/>
              <a:ext cx="1116013" cy="111760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grpSp>
        <p:nvGrpSpPr>
          <p:cNvPr id="2" name="Group 1">
            <a:extLst>
              <a:ext uri="{FF2B5EF4-FFF2-40B4-BE49-F238E27FC236}">
                <a16:creationId xmlns:a16="http://schemas.microsoft.com/office/drawing/2014/main" id="{5D3ACD7B-9820-49FB-A106-219C17BFC65D}"/>
              </a:ext>
            </a:extLst>
          </p:cNvPr>
          <p:cNvGrpSpPr/>
          <p:nvPr/>
        </p:nvGrpSpPr>
        <p:grpSpPr>
          <a:xfrm>
            <a:off x="4848225" y="1030288"/>
            <a:ext cx="2503488" cy="2501900"/>
            <a:chOff x="4848225" y="1030288"/>
            <a:chExt cx="2503488" cy="2501900"/>
          </a:xfrm>
        </p:grpSpPr>
        <p:sp>
          <p:nvSpPr>
            <p:cNvPr id="18" name="Oval 18">
              <a:extLst>
                <a:ext uri="{FF2B5EF4-FFF2-40B4-BE49-F238E27FC236}">
                  <a16:creationId xmlns:a16="http://schemas.microsoft.com/office/drawing/2014/main" id="{E104E7C1-1600-4503-B811-02BD20C98AE1}"/>
                </a:ext>
              </a:extLst>
            </p:cNvPr>
            <p:cNvSpPr>
              <a:spLocks noChangeArrowheads="1"/>
            </p:cNvSpPr>
            <p:nvPr/>
          </p:nvSpPr>
          <p:spPr bwMode="auto">
            <a:xfrm>
              <a:off x="4848225" y="1030288"/>
              <a:ext cx="2503488" cy="2501900"/>
            </a:xfrm>
            <a:prstGeom prst="ellipse">
              <a:avLst/>
            </a:prstGeom>
            <a:solidFill>
              <a:schemeClr val="accent1"/>
            </a:solidFill>
            <a:ln>
              <a:noFill/>
            </a:ln>
            <a:effectLst>
              <a:outerShdw blurRad="330200" dist="342900" dir="2400000" sx="94000" sy="94000" algn="ctr" rotWithShape="0">
                <a:schemeClr val="accent1">
                  <a:lumMod val="50000"/>
                  <a:alpha val="5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Oval 19">
              <a:extLst>
                <a:ext uri="{FF2B5EF4-FFF2-40B4-BE49-F238E27FC236}">
                  <a16:creationId xmlns:a16="http://schemas.microsoft.com/office/drawing/2014/main" id="{69CB1CC4-3125-444B-AA30-7116A4F704A4}"/>
                </a:ext>
              </a:extLst>
            </p:cNvPr>
            <p:cNvSpPr>
              <a:spLocks noChangeArrowheads="1"/>
            </p:cNvSpPr>
            <p:nvPr/>
          </p:nvSpPr>
          <p:spPr bwMode="auto">
            <a:xfrm>
              <a:off x="5111750" y="1292225"/>
              <a:ext cx="1976438" cy="1976438"/>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sp>
        <p:nvSpPr>
          <p:cNvPr id="20" name="Freeform 20">
            <a:extLst>
              <a:ext uri="{FF2B5EF4-FFF2-40B4-BE49-F238E27FC236}">
                <a16:creationId xmlns:a16="http://schemas.microsoft.com/office/drawing/2014/main" id="{AA7FEBD8-F056-4F5E-978E-3F2BE983B6D3}"/>
              </a:ext>
            </a:extLst>
          </p:cNvPr>
          <p:cNvSpPr>
            <a:spLocks noEditPoints="1"/>
          </p:cNvSpPr>
          <p:nvPr/>
        </p:nvSpPr>
        <p:spPr bwMode="auto">
          <a:xfrm>
            <a:off x="3176588" y="3268663"/>
            <a:ext cx="312738" cy="307975"/>
          </a:xfrm>
          <a:custGeom>
            <a:avLst/>
            <a:gdLst>
              <a:gd name="T0" fmla="*/ 32 w 82"/>
              <a:gd name="T1" fmla="*/ 17 h 81"/>
              <a:gd name="T2" fmla="*/ 41 w 82"/>
              <a:gd name="T3" fmla="*/ 8 h 81"/>
              <a:gd name="T4" fmla="*/ 50 w 82"/>
              <a:gd name="T5" fmla="*/ 17 h 81"/>
              <a:gd name="T6" fmla="*/ 41 w 82"/>
              <a:gd name="T7" fmla="*/ 26 h 81"/>
              <a:gd name="T8" fmla="*/ 32 w 82"/>
              <a:gd name="T9" fmla="*/ 17 h 81"/>
              <a:gd name="T10" fmla="*/ 53 w 82"/>
              <a:gd name="T11" fmla="*/ 30 h 81"/>
              <a:gd name="T12" fmla="*/ 29 w 82"/>
              <a:gd name="T13" fmla="*/ 30 h 81"/>
              <a:gd name="T14" fmla="*/ 26 w 82"/>
              <a:gd name="T15" fmla="*/ 33 h 81"/>
              <a:gd name="T16" fmla="*/ 26 w 82"/>
              <a:gd name="T17" fmla="*/ 53 h 81"/>
              <a:gd name="T18" fmla="*/ 29 w 82"/>
              <a:gd name="T19" fmla="*/ 56 h 81"/>
              <a:gd name="T20" fmla="*/ 32 w 82"/>
              <a:gd name="T21" fmla="*/ 56 h 81"/>
              <a:gd name="T22" fmla="*/ 32 w 82"/>
              <a:gd name="T23" fmla="*/ 78 h 81"/>
              <a:gd name="T24" fmla="*/ 35 w 82"/>
              <a:gd name="T25" fmla="*/ 81 h 81"/>
              <a:gd name="T26" fmla="*/ 47 w 82"/>
              <a:gd name="T27" fmla="*/ 81 h 81"/>
              <a:gd name="T28" fmla="*/ 50 w 82"/>
              <a:gd name="T29" fmla="*/ 78 h 81"/>
              <a:gd name="T30" fmla="*/ 50 w 82"/>
              <a:gd name="T31" fmla="*/ 56 h 81"/>
              <a:gd name="T32" fmla="*/ 53 w 82"/>
              <a:gd name="T33" fmla="*/ 56 h 81"/>
              <a:gd name="T34" fmla="*/ 56 w 82"/>
              <a:gd name="T35" fmla="*/ 53 h 81"/>
              <a:gd name="T36" fmla="*/ 56 w 82"/>
              <a:gd name="T37" fmla="*/ 33 h 81"/>
              <a:gd name="T38" fmla="*/ 53 w 82"/>
              <a:gd name="T39" fmla="*/ 30 h 81"/>
              <a:gd name="T40" fmla="*/ 68 w 82"/>
              <a:gd name="T41" fmla="*/ 17 h 81"/>
              <a:gd name="T42" fmla="*/ 76 w 82"/>
              <a:gd name="T43" fmla="*/ 8 h 81"/>
              <a:gd name="T44" fmla="*/ 68 w 82"/>
              <a:gd name="T45" fmla="*/ 0 h 81"/>
              <a:gd name="T46" fmla="*/ 59 w 82"/>
              <a:gd name="T47" fmla="*/ 8 h 81"/>
              <a:gd name="T48" fmla="*/ 68 w 82"/>
              <a:gd name="T49" fmla="*/ 17 h 81"/>
              <a:gd name="T50" fmla="*/ 79 w 82"/>
              <a:gd name="T51" fmla="*/ 20 h 81"/>
              <a:gd name="T52" fmla="*/ 57 w 82"/>
              <a:gd name="T53" fmla="*/ 20 h 81"/>
              <a:gd name="T54" fmla="*/ 54 w 82"/>
              <a:gd name="T55" fmla="*/ 23 h 81"/>
              <a:gd name="T56" fmla="*/ 54 w 82"/>
              <a:gd name="T57" fmla="*/ 24 h 81"/>
              <a:gd name="T58" fmla="*/ 62 w 82"/>
              <a:gd name="T59" fmla="*/ 33 h 81"/>
              <a:gd name="T60" fmla="*/ 62 w 82"/>
              <a:gd name="T61" fmla="*/ 53 h 81"/>
              <a:gd name="T62" fmla="*/ 59 w 82"/>
              <a:gd name="T63" fmla="*/ 60 h 81"/>
              <a:gd name="T64" fmla="*/ 59 w 82"/>
              <a:gd name="T65" fmla="*/ 65 h 81"/>
              <a:gd name="T66" fmla="*/ 62 w 82"/>
              <a:gd name="T67" fmla="*/ 68 h 81"/>
              <a:gd name="T68" fmla="*/ 73 w 82"/>
              <a:gd name="T69" fmla="*/ 68 h 81"/>
              <a:gd name="T70" fmla="*/ 76 w 82"/>
              <a:gd name="T71" fmla="*/ 65 h 81"/>
              <a:gd name="T72" fmla="*/ 76 w 82"/>
              <a:gd name="T73" fmla="*/ 45 h 81"/>
              <a:gd name="T74" fmla="*/ 79 w 82"/>
              <a:gd name="T75" fmla="*/ 45 h 81"/>
              <a:gd name="T76" fmla="*/ 82 w 82"/>
              <a:gd name="T77" fmla="*/ 42 h 81"/>
              <a:gd name="T78" fmla="*/ 82 w 82"/>
              <a:gd name="T79" fmla="*/ 23 h 81"/>
              <a:gd name="T80" fmla="*/ 79 w 82"/>
              <a:gd name="T81" fmla="*/ 20 h 81"/>
              <a:gd name="T82" fmla="*/ 23 w 82"/>
              <a:gd name="T83" fmla="*/ 8 h 81"/>
              <a:gd name="T84" fmla="*/ 14 w 82"/>
              <a:gd name="T85" fmla="*/ 0 h 81"/>
              <a:gd name="T86" fmla="*/ 6 w 82"/>
              <a:gd name="T87" fmla="*/ 8 h 81"/>
              <a:gd name="T88" fmla="*/ 14 w 82"/>
              <a:gd name="T89" fmla="*/ 17 h 81"/>
              <a:gd name="T90" fmla="*/ 23 w 82"/>
              <a:gd name="T91" fmla="*/ 8 h 81"/>
              <a:gd name="T92" fmla="*/ 0 w 82"/>
              <a:gd name="T93" fmla="*/ 23 h 81"/>
              <a:gd name="T94" fmla="*/ 0 w 82"/>
              <a:gd name="T95" fmla="*/ 42 h 81"/>
              <a:gd name="T96" fmla="*/ 3 w 82"/>
              <a:gd name="T97" fmla="*/ 45 h 81"/>
              <a:gd name="T98" fmla="*/ 6 w 82"/>
              <a:gd name="T99" fmla="*/ 45 h 81"/>
              <a:gd name="T100" fmla="*/ 6 w 82"/>
              <a:gd name="T101" fmla="*/ 65 h 81"/>
              <a:gd name="T102" fmla="*/ 8 w 82"/>
              <a:gd name="T103" fmla="*/ 68 h 81"/>
              <a:gd name="T104" fmla="*/ 20 w 82"/>
              <a:gd name="T105" fmla="*/ 68 h 81"/>
              <a:gd name="T106" fmla="*/ 23 w 82"/>
              <a:gd name="T107" fmla="*/ 65 h 81"/>
              <a:gd name="T108" fmla="*/ 23 w 82"/>
              <a:gd name="T109" fmla="*/ 60 h 81"/>
              <a:gd name="T110" fmla="*/ 20 w 82"/>
              <a:gd name="T111" fmla="*/ 53 h 81"/>
              <a:gd name="T112" fmla="*/ 20 w 82"/>
              <a:gd name="T113" fmla="*/ 33 h 81"/>
              <a:gd name="T114" fmla="*/ 28 w 82"/>
              <a:gd name="T115" fmla="*/ 24 h 81"/>
              <a:gd name="T116" fmla="*/ 28 w 82"/>
              <a:gd name="T117" fmla="*/ 23 h 81"/>
              <a:gd name="T118" fmla="*/ 25 w 82"/>
              <a:gd name="T119" fmla="*/ 20 h 81"/>
              <a:gd name="T120" fmla="*/ 3 w 82"/>
              <a:gd name="T121" fmla="*/ 20 h 81"/>
              <a:gd name="T122" fmla="*/ 0 w 82"/>
              <a:gd name="T123" fmla="*/ 2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 h="81">
                <a:moveTo>
                  <a:pt x="32" y="17"/>
                </a:moveTo>
                <a:cubicBezTo>
                  <a:pt x="32" y="12"/>
                  <a:pt x="36" y="8"/>
                  <a:pt x="41" y="8"/>
                </a:cubicBezTo>
                <a:cubicBezTo>
                  <a:pt x="46" y="8"/>
                  <a:pt x="50" y="12"/>
                  <a:pt x="50" y="17"/>
                </a:cubicBezTo>
                <a:cubicBezTo>
                  <a:pt x="50" y="22"/>
                  <a:pt x="46" y="26"/>
                  <a:pt x="41" y="26"/>
                </a:cubicBezTo>
                <a:cubicBezTo>
                  <a:pt x="36" y="26"/>
                  <a:pt x="32" y="22"/>
                  <a:pt x="32" y="17"/>
                </a:cubicBezTo>
                <a:close/>
                <a:moveTo>
                  <a:pt x="53" y="30"/>
                </a:moveTo>
                <a:cubicBezTo>
                  <a:pt x="29" y="30"/>
                  <a:pt x="29" y="30"/>
                  <a:pt x="29" y="30"/>
                </a:cubicBezTo>
                <a:cubicBezTo>
                  <a:pt x="27" y="30"/>
                  <a:pt x="26" y="31"/>
                  <a:pt x="26" y="33"/>
                </a:cubicBezTo>
                <a:cubicBezTo>
                  <a:pt x="26" y="53"/>
                  <a:pt x="26" y="53"/>
                  <a:pt x="26" y="53"/>
                </a:cubicBezTo>
                <a:cubicBezTo>
                  <a:pt x="26" y="55"/>
                  <a:pt x="27" y="56"/>
                  <a:pt x="29" y="56"/>
                </a:cubicBezTo>
                <a:cubicBezTo>
                  <a:pt x="32" y="56"/>
                  <a:pt x="32" y="56"/>
                  <a:pt x="32" y="56"/>
                </a:cubicBezTo>
                <a:cubicBezTo>
                  <a:pt x="32" y="78"/>
                  <a:pt x="32" y="78"/>
                  <a:pt x="32" y="78"/>
                </a:cubicBezTo>
                <a:cubicBezTo>
                  <a:pt x="32" y="80"/>
                  <a:pt x="33" y="81"/>
                  <a:pt x="35" y="81"/>
                </a:cubicBezTo>
                <a:cubicBezTo>
                  <a:pt x="47" y="81"/>
                  <a:pt x="47" y="81"/>
                  <a:pt x="47" y="81"/>
                </a:cubicBezTo>
                <a:cubicBezTo>
                  <a:pt x="49" y="81"/>
                  <a:pt x="50" y="80"/>
                  <a:pt x="50" y="78"/>
                </a:cubicBezTo>
                <a:cubicBezTo>
                  <a:pt x="50" y="56"/>
                  <a:pt x="50" y="56"/>
                  <a:pt x="50" y="56"/>
                </a:cubicBezTo>
                <a:cubicBezTo>
                  <a:pt x="53" y="56"/>
                  <a:pt x="53" y="56"/>
                  <a:pt x="53" y="56"/>
                </a:cubicBezTo>
                <a:cubicBezTo>
                  <a:pt x="55" y="56"/>
                  <a:pt x="56" y="55"/>
                  <a:pt x="56" y="53"/>
                </a:cubicBezTo>
                <a:cubicBezTo>
                  <a:pt x="56" y="33"/>
                  <a:pt x="56" y="33"/>
                  <a:pt x="56" y="33"/>
                </a:cubicBezTo>
                <a:cubicBezTo>
                  <a:pt x="56" y="31"/>
                  <a:pt x="55" y="30"/>
                  <a:pt x="53" y="30"/>
                </a:cubicBezTo>
                <a:close/>
                <a:moveTo>
                  <a:pt x="68" y="17"/>
                </a:moveTo>
                <a:cubicBezTo>
                  <a:pt x="72" y="17"/>
                  <a:pt x="76" y="13"/>
                  <a:pt x="76" y="8"/>
                </a:cubicBezTo>
                <a:cubicBezTo>
                  <a:pt x="76" y="4"/>
                  <a:pt x="72" y="0"/>
                  <a:pt x="68" y="0"/>
                </a:cubicBezTo>
                <a:cubicBezTo>
                  <a:pt x="63" y="0"/>
                  <a:pt x="59" y="4"/>
                  <a:pt x="59" y="8"/>
                </a:cubicBezTo>
                <a:cubicBezTo>
                  <a:pt x="59" y="13"/>
                  <a:pt x="63" y="17"/>
                  <a:pt x="68" y="17"/>
                </a:cubicBezTo>
                <a:close/>
                <a:moveTo>
                  <a:pt x="79" y="20"/>
                </a:moveTo>
                <a:cubicBezTo>
                  <a:pt x="57" y="20"/>
                  <a:pt x="57" y="20"/>
                  <a:pt x="57" y="20"/>
                </a:cubicBezTo>
                <a:cubicBezTo>
                  <a:pt x="55" y="20"/>
                  <a:pt x="54" y="22"/>
                  <a:pt x="54" y="23"/>
                </a:cubicBezTo>
                <a:cubicBezTo>
                  <a:pt x="54" y="24"/>
                  <a:pt x="54" y="24"/>
                  <a:pt x="54" y="24"/>
                </a:cubicBezTo>
                <a:cubicBezTo>
                  <a:pt x="59" y="24"/>
                  <a:pt x="62" y="28"/>
                  <a:pt x="62" y="33"/>
                </a:cubicBezTo>
                <a:cubicBezTo>
                  <a:pt x="62" y="53"/>
                  <a:pt x="62" y="53"/>
                  <a:pt x="62" y="53"/>
                </a:cubicBezTo>
                <a:cubicBezTo>
                  <a:pt x="62" y="56"/>
                  <a:pt x="61" y="58"/>
                  <a:pt x="59" y="60"/>
                </a:cubicBezTo>
                <a:cubicBezTo>
                  <a:pt x="59" y="65"/>
                  <a:pt x="59" y="65"/>
                  <a:pt x="59" y="65"/>
                </a:cubicBezTo>
                <a:cubicBezTo>
                  <a:pt x="59" y="67"/>
                  <a:pt x="61" y="68"/>
                  <a:pt x="62" y="68"/>
                </a:cubicBezTo>
                <a:cubicBezTo>
                  <a:pt x="73" y="68"/>
                  <a:pt x="73" y="68"/>
                  <a:pt x="73" y="68"/>
                </a:cubicBezTo>
                <a:cubicBezTo>
                  <a:pt x="75" y="68"/>
                  <a:pt x="76" y="67"/>
                  <a:pt x="76" y="65"/>
                </a:cubicBezTo>
                <a:cubicBezTo>
                  <a:pt x="76" y="45"/>
                  <a:pt x="76" y="45"/>
                  <a:pt x="76" y="45"/>
                </a:cubicBezTo>
                <a:cubicBezTo>
                  <a:pt x="79" y="45"/>
                  <a:pt x="79" y="45"/>
                  <a:pt x="79" y="45"/>
                </a:cubicBezTo>
                <a:cubicBezTo>
                  <a:pt x="81" y="45"/>
                  <a:pt x="82" y="44"/>
                  <a:pt x="82" y="42"/>
                </a:cubicBezTo>
                <a:cubicBezTo>
                  <a:pt x="82" y="23"/>
                  <a:pt x="82" y="23"/>
                  <a:pt x="82" y="23"/>
                </a:cubicBezTo>
                <a:cubicBezTo>
                  <a:pt x="82" y="22"/>
                  <a:pt x="81" y="20"/>
                  <a:pt x="79" y="20"/>
                </a:cubicBezTo>
                <a:close/>
                <a:moveTo>
                  <a:pt x="23" y="8"/>
                </a:moveTo>
                <a:cubicBezTo>
                  <a:pt x="23" y="4"/>
                  <a:pt x="19" y="0"/>
                  <a:pt x="14" y="0"/>
                </a:cubicBezTo>
                <a:cubicBezTo>
                  <a:pt x="9" y="0"/>
                  <a:pt x="6" y="4"/>
                  <a:pt x="6" y="8"/>
                </a:cubicBezTo>
                <a:cubicBezTo>
                  <a:pt x="6" y="13"/>
                  <a:pt x="9" y="17"/>
                  <a:pt x="14" y="17"/>
                </a:cubicBezTo>
                <a:cubicBezTo>
                  <a:pt x="19" y="17"/>
                  <a:pt x="23" y="13"/>
                  <a:pt x="23" y="8"/>
                </a:cubicBezTo>
                <a:close/>
                <a:moveTo>
                  <a:pt x="0" y="23"/>
                </a:moveTo>
                <a:cubicBezTo>
                  <a:pt x="0" y="42"/>
                  <a:pt x="0" y="42"/>
                  <a:pt x="0" y="42"/>
                </a:cubicBezTo>
                <a:cubicBezTo>
                  <a:pt x="0" y="44"/>
                  <a:pt x="1" y="45"/>
                  <a:pt x="3" y="45"/>
                </a:cubicBezTo>
                <a:cubicBezTo>
                  <a:pt x="6" y="45"/>
                  <a:pt x="6" y="45"/>
                  <a:pt x="6" y="45"/>
                </a:cubicBezTo>
                <a:cubicBezTo>
                  <a:pt x="6" y="65"/>
                  <a:pt x="6" y="65"/>
                  <a:pt x="6" y="65"/>
                </a:cubicBezTo>
                <a:cubicBezTo>
                  <a:pt x="6" y="67"/>
                  <a:pt x="7" y="68"/>
                  <a:pt x="8" y="68"/>
                </a:cubicBezTo>
                <a:cubicBezTo>
                  <a:pt x="20" y="68"/>
                  <a:pt x="20" y="68"/>
                  <a:pt x="20" y="68"/>
                </a:cubicBezTo>
                <a:cubicBezTo>
                  <a:pt x="21" y="68"/>
                  <a:pt x="23" y="67"/>
                  <a:pt x="23" y="65"/>
                </a:cubicBezTo>
                <a:cubicBezTo>
                  <a:pt x="23" y="60"/>
                  <a:pt x="23" y="60"/>
                  <a:pt x="23" y="60"/>
                </a:cubicBezTo>
                <a:cubicBezTo>
                  <a:pt x="21" y="58"/>
                  <a:pt x="20" y="56"/>
                  <a:pt x="20" y="53"/>
                </a:cubicBezTo>
                <a:cubicBezTo>
                  <a:pt x="20" y="33"/>
                  <a:pt x="20" y="33"/>
                  <a:pt x="20" y="33"/>
                </a:cubicBezTo>
                <a:cubicBezTo>
                  <a:pt x="20" y="28"/>
                  <a:pt x="23" y="24"/>
                  <a:pt x="28" y="24"/>
                </a:cubicBezTo>
                <a:cubicBezTo>
                  <a:pt x="28" y="23"/>
                  <a:pt x="28" y="23"/>
                  <a:pt x="28" y="23"/>
                </a:cubicBezTo>
                <a:cubicBezTo>
                  <a:pt x="28" y="22"/>
                  <a:pt x="27" y="20"/>
                  <a:pt x="25" y="20"/>
                </a:cubicBezTo>
                <a:cubicBezTo>
                  <a:pt x="3" y="20"/>
                  <a:pt x="3" y="20"/>
                  <a:pt x="3" y="20"/>
                </a:cubicBezTo>
                <a:cubicBezTo>
                  <a:pt x="1" y="20"/>
                  <a:pt x="0" y="22"/>
                  <a:pt x="0" y="2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1" name="Freeform 21">
            <a:extLst>
              <a:ext uri="{FF2B5EF4-FFF2-40B4-BE49-F238E27FC236}">
                <a16:creationId xmlns:a16="http://schemas.microsoft.com/office/drawing/2014/main" id="{F0B1EDF3-B6D6-4209-8304-F5BFD2C4B8FF}"/>
              </a:ext>
            </a:extLst>
          </p:cNvPr>
          <p:cNvSpPr>
            <a:spLocks noEditPoints="1"/>
          </p:cNvSpPr>
          <p:nvPr/>
        </p:nvSpPr>
        <p:spPr bwMode="auto">
          <a:xfrm>
            <a:off x="4829175" y="4870450"/>
            <a:ext cx="244475" cy="354013"/>
          </a:xfrm>
          <a:custGeom>
            <a:avLst/>
            <a:gdLst>
              <a:gd name="T0" fmla="*/ 29 w 64"/>
              <a:gd name="T1" fmla="*/ 46 h 93"/>
              <a:gd name="T2" fmla="*/ 34 w 64"/>
              <a:gd name="T3" fmla="*/ 46 h 93"/>
              <a:gd name="T4" fmla="*/ 34 w 64"/>
              <a:gd name="T5" fmla="*/ 73 h 93"/>
              <a:gd name="T6" fmla="*/ 29 w 64"/>
              <a:gd name="T7" fmla="*/ 73 h 93"/>
              <a:gd name="T8" fmla="*/ 29 w 64"/>
              <a:gd name="T9" fmla="*/ 46 h 93"/>
              <a:gd name="T10" fmla="*/ 32 w 64"/>
              <a:gd name="T11" fmla="*/ 0 h 93"/>
              <a:gd name="T12" fmla="*/ 0 w 64"/>
              <a:gd name="T13" fmla="*/ 32 h 93"/>
              <a:gd name="T14" fmla="*/ 6 w 64"/>
              <a:gd name="T15" fmla="*/ 52 h 93"/>
              <a:gd name="T16" fmla="*/ 14 w 64"/>
              <a:gd name="T17" fmla="*/ 67 h 93"/>
              <a:gd name="T18" fmla="*/ 20 w 64"/>
              <a:gd name="T19" fmla="*/ 73 h 93"/>
              <a:gd name="T20" fmla="*/ 24 w 64"/>
              <a:gd name="T21" fmla="*/ 73 h 93"/>
              <a:gd name="T22" fmla="*/ 24 w 64"/>
              <a:gd name="T23" fmla="*/ 46 h 93"/>
              <a:gd name="T24" fmla="*/ 19 w 64"/>
              <a:gd name="T25" fmla="*/ 46 h 93"/>
              <a:gd name="T26" fmla="*/ 10 w 64"/>
              <a:gd name="T27" fmla="*/ 36 h 93"/>
              <a:gd name="T28" fmla="*/ 19 w 64"/>
              <a:gd name="T29" fmla="*/ 27 h 93"/>
              <a:gd name="T30" fmla="*/ 28 w 64"/>
              <a:gd name="T31" fmla="*/ 36 h 93"/>
              <a:gd name="T32" fmla="*/ 27 w 64"/>
              <a:gd name="T33" fmla="*/ 41 h 93"/>
              <a:gd name="T34" fmla="*/ 36 w 64"/>
              <a:gd name="T35" fmla="*/ 41 h 93"/>
              <a:gd name="T36" fmla="*/ 35 w 64"/>
              <a:gd name="T37" fmla="*/ 36 h 93"/>
              <a:gd name="T38" fmla="*/ 44 w 64"/>
              <a:gd name="T39" fmla="*/ 27 h 93"/>
              <a:gd name="T40" fmla="*/ 53 w 64"/>
              <a:gd name="T41" fmla="*/ 36 h 93"/>
              <a:gd name="T42" fmla="*/ 44 w 64"/>
              <a:gd name="T43" fmla="*/ 46 h 93"/>
              <a:gd name="T44" fmla="*/ 39 w 64"/>
              <a:gd name="T45" fmla="*/ 46 h 93"/>
              <a:gd name="T46" fmla="*/ 39 w 64"/>
              <a:gd name="T47" fmla="*/ 73 h 93"/>
              <a:gd name="T48" fmla="*/ 43 w 64"/>
              <a:gd name="T49" fmla="*/ 73 h 93"/>
              <a:gd name="T50" fmla="*/ 50 w 64"/>
              <a:gd name="T51" fmla="*/ 67 h 93"/>
              <a:gd name="T52" fmla="*/ 57 w 64"/>
              <a:gd name="T53" fmla="*/ 52 h 93"/>
              <a:gd name="T54" fmla="*/ 64 w 64"/>
              <a:gd name="T55" fmla="*/ 32 h 93"/>
              <a:gd name="T56" fmla="*/ 32 w 64"/>
              <a:gd name="T57" fmla="*/ 0 h 93"/>
              <a:gd name="T58" fmla="*/ 15 w 64"/>
              <a:gd name="T59" fmla="*/ 36 h 93"/>
              <a:gd name="T60" fmla="*/ 19 w 64"/>
              <a:gd name="T61" fmla="*/ 41 h 93"/>
              <a:gd name="T62" fmla="*/ 23 w 64"/>
              <a:gd name="T63" fmla="*/ 36 h 93"/>
              <a:gd name="T64" fmla="*/ 19 w 64"/>
              <a:gd name="T65" fmla="*/ 32 h 93"/>
              <a:gd name="T66" fmla="*/ 15 w 64"/>
              <a:gd name="T67" fmla="*/ 36 h 93"/>
              <a:gd name="T68" fmla="*/ 48 w 64"/>
              <a:gd name="T69" fmla="*/ 36 h 93"/>
              <a:gd name="T70" fmla="*/ 44 w 64"/>
              <a:gd name="T71" fmla="*/ 32 h 93"/>
              <a:gd name="T72" fmla="*/ 40 w 64"/>
              <a:gd name="T73" fmla="*/ 36 h 93"/>
              <a:gd name="T74" fmla="*/ 44 w 64"/>
              <a:gd name="T75" fmla="*/ 41 h 93"/>
              <a:gd name="T76" fmla="*/ 48 w 64"/>
              <a:gd name="T77" fmla="*/ 36 h 93"/>
              <a:gd name="T78" fmla="*/ 47 w 64"/>
              <a:gd name="T79" fmla="*/ 81 h 93"/>
              <a:gd name="T80" fmla="*/ 44 w 64"/>
              <a:gd name="T81" fmla="*/ 78 h 93"/>
              <a:gd name="T82" fmla="*/ 19 w 64"/>
              <a:gd name="T83" fmla="*/ 78 h 93"/>
              <a:gd name="T84" fmla="*/ 17 w 64"/>
              <a:gd name="T85" fmla="*/ 81 h 93"/>
              <a:gd name="T86" fmla="*/ 19 w 64"/>
              <a:gd name="T87" fmla="*/ 83 h 93"/>
              <a:gd name="T88" fmla="*/ 44 w 64"/>
              <a:gd name="T89" fmla="*/ 83 h 93"/>
              <a:gd name="T90" fmla="*/ 47 w 64"/>
              <a:gd name="T91" fmla="*/ 81 h 93"/>
              <a:gd name="T92" fmla="*/ 44 w 64"/>
              <a:gd name="T93" fmla="*/ 90 h 93"/>
              <a:gd name="T94" fmla="*/ 41 w 64"/>
              <a:gd name="T95" fmla="*/ 88 h 93"/>
              <a:gd name="T96" fmla="*/ 22 w 64"/>
              <a:gd name="T97" fmla="*/ 88 h 93"/>
              <a:gd name="T98" fmla="*/ 20 w 64"/>
              <a:gd name="T99" fmla="*/ 90 h 93"/>
              <a:gd name="T100" fmla="*/ 22 w 64"/>
              <a:gd name="T101" fmla="*/ 93 h 93"/>
              <a:gd name="T102" fmla="*/ 41 w 64"/>
              <a:gd name="T103" fmla="*/ 93 h 93"/>
              <a:gd name="T104" fmla="*/ 44 w 64"/>
              <a:gd name="T105" fmla="*/ 9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 h="93">
                <a:moveTo>
                  <a:pt x="29" y="46"/>
                </a:moveTo>
                <a:cubicBezTo>
                  <a:pt x="34" y="46"/>
                  <a:pt x="34" y="46"/>
                  <a:pt x="34" y="46"/>
                </a:cubicBezTo>
                <a:cubicBezTo>
                  <a:pt x="34" y="73"/>
                  <a:pt x="34" y="73"/>
                  <a:pt x="34" y="73"/>
                </a:cubicBezTo>
                <a:cubicBezTo>
                  <a:pt x="29" y="73"/>
                  <a:pt x="29" y="73"/>
                  <a:pt x="29" y="73"/>
                </a:cubicBezTo>
                <a:lnTo>
                  <a:pt x="29" y="46"/>
                </a:lnTo>
                <a:close/>
                <a:moveTo>
                  <a:pt x="32" y="0"/>
                </a:moveTo>
                <a:cubicBezTo>
                  <a:pt x="14" y="0"/>
                  <a:pt x="0" y="15"/>
                  <a:pt x="0" y="32"/>
                </a:cubicBezTo>
                <a:cubicBezTo>
                  <a:pt x="0" y="40"/>
                  <a:pt x="2" y="46"/>
                  <a:pt x="6" y="52"/>
                </a:cubicBezTo>
                <a:cubicBezTo>
                  <a:pt x="12" y="60"/>
                  <a:pt x="14" y="63"/>
                  <a:pt x="14" y="67"/>
                </a:cubicBezTo>
                <a:cubicBezTo>
                  <a:pt x="14" y="70"/>
                  <a:pt x="17" y="73"/>
                  <a:pt x="20" y="73"/>
                </a:cubicBezTo>
                <a:cubicBezTo>
                  <a:pt x="24" y="73"/>
                  <a:pt x="24" y="73"/>
                  <a:pt x="24" y="73"/>
                </a:cubicBezTo>
                <a:cubicBezTo>
                  <a:pt x="24" y="46"/>
                  <a:pt x="24" y="46"/>
                  <a:pt x="24" y="46"/>
                </a:cubicBezTo>
                <a:cubicBezTo>
                  <a:pt x="19" y="46"/>
                  <a:pt x="19" y="46"/>
                  <a:pt x="19" y="46"/>
                </a:cubicBezTo>
                <a:cubicBezTo>
                  <a:pt x="14" y="46"/>
                  <a:pt x="10" y="41"/>
                  <a:pt x="10" y="36"/>
                </a:cubicBezTo>
                <a:cubicBezTo>
                  <a:pt x="10" y="31"/>
                  <a:pt x="14" y="27"/>
                  <a:pt x="19" y="27"/>
                </a:cubicBezTo>
                <a:cubicBezTo>
                  <a:pt x="24" y="27"/>
                  <a:pt x="28" y="31"/>
                  <a:pt x="28" y="36"/>
                </a:cubicBezTo>
                <a:cubicBezTo>
                  <a:pt x="28" y="38"/>
                  <a:pt x="28" y="39"/>
                  <a:pt x="27" y="41"/>
                </a:cubicBezTo>
                <a:cubicBezTo>
                  <a:pt x="36" y="41"/>
                  <a:pt x="36" y="41"/>
                  <a:pt x="36" y="41"/>
                </a:cubicBezTo>
                <a:cubicBezTo>
                  <a:pt x="35" y="39"/>
                  <a:pt x="35" y="38"/>
                  <a:pt x="35" y="36"/>
                </a:cubicBezTo>
                <a:cubicBezTo>
                  <a:pt x="35" y="31"/>
                  <a:pt x="39" y="27"/>
                  <a:pt x="44" y="27"/>
                </a:cubicBezTo>
                <a:cubicBezTo>
                  <a:pt x="49" y="27"/>
                  <a:pt x="53" y="31"/>
                  <a:pt x="53" y="36"/>
                </a:cubicBezTo>
                <a:cubicBezTo>
                  <a:pt x="53" y="41"/>
                  <a:pt x="49" y="46"/>
                  <a:pt x="44" y="46"/>
                </a:cubicBezTo>
                <a:cubicBezTo>
                  <a:pt x="39" y="46"/>
                  <a:pt x="39" y="46"/>
                  <a:pt x="39" y="46"/>
                </a:cubicBezTo>
                <a:cubicBezTo>
                  <a:pt x="39" y="73"/>
                  <a:pt x="39" y="73"/>
                  <a:pt x="39" y="73"/>
                </a:cubicBezTo>
                <a:cubicBezTo>
                  <a:pt x="43" y="73"/>
                  <a:pt x="43" y="73"/>
                  <a:pt x="43" y="73"/>
                </a:cubicBezTo>
                <a:cubicBezTo>
                  <a:pt x="47" y="73"/>
                  <a:pt x="50" y="70"/>
                  <a:pt x="50" y="67"/>
                </a:cubicBezTo>
                <a:cubicBezTo>
                  <a:pt x="50" y="63"/>
                  <a:pt x="51" y="60"/>
                  <a:pt x="57" y="52"/>
                </a:cubicBezTo>
                <a:cubicBezTo>
                  <a:pt x="61" y="46"/>
                  <a:pt x="64" y="40"/>
                  <a:pt x="64" y="32"/>
                </a:cubicBezTo>
                <a:cubicBezTo>
                  <a:pt x="64" y="15"/>
                  <a:pt x="49" y="0"/>
                  <a:pt x="32" y="0"/>
                </a:cubicBezTo>
                <a:close/>
                <a:moveTo>
                  <a:pt x="15" y="36"/>
                </a:moveTo>
                <a:cubicBezTo>
                  <a:pt x="15" y="39"/>
                  <a:pt x="17" y="41"/>
                  <a:pt x="19" y="41"/>
                </a:cubicBezTo>
                <a:cubicBezTo>
                  <a:pt x="22" y="41"/>
                  <a:pt x="23" y="39"/>
                  <a:pt x="23" y="36"/>
                </a:cubicBezTo>
                <a:cubicBezTo>
                  <a:pt x="23" y="34"/>
                  <a:pt x="22" y="32"/>
                  <a:pt x="19" y="32"/>
                </a:cubicBezTo>
                <a:cubicBezTo>
                  <a:pt x="17" y="32"/>
                  <a:pt x="15" y="34"/>
                  <a:pt x="15" y="36"/>
                </a:cubicBezTo>
                <a:close/>
                <a:moveTo>
                  <a:pt x="48" y="36"/>
                </a:moveTo>
                <a:cubicBezTo>
                  <a:pt x="48" y="34"/>
                  <a:pt x="47" y="32"/>
                  <a:pt x="44" y="32"/>
                </a:cubicBezTo>
                <a:cubicBezTo>
                  <a:pt x="42" y="32"/>
                  <a:pt x="40" y="34"/>
                  <a:pt x="40" y="36"/>
                </a:cubicBezTo>
                <a:cubicBezTo>
                  <a:pt x="40" y="39"/>
                  <a:pt x="42" y="41"/>
                  <a:pt x="44" y="41"/>
                </a:cubicBezTo>
                <a:cubicBezTo>
                  <a:pt x="47" y="41"/>
                  <a:pt x="48" y="39"/>
                  <a:pt x="48" y="36"/>
                </a:cubicBezTo>
                <a:close/>
                <a:moveTo>
                  <a:pt x="47" y="81"/>
                </a:moveTo>
                <a:cubicBezTo>
                  <a:pt x="47" y="80"/>
                  <a:pt x="45" y="78"/>
                  <a:pt x="44" y="78"/>
                </a:cubicBezTo>
                <a:cubicBezTo>
                  <a:pt x="19" y="78"/>
                  <a:pt x="19" y="78"/>
                  <a:pt x="19" y="78"/>
                </a:cubicBezTo>
                <a:cubicBezTo>
                  <a:pt x="18" y="78"/>
                  <a:pt x="17" y="80"/>
                  <a:pt x="17" y="81"/>
                </a:cubicBezTo>
                <a:cubicBezTo>
                  <a:pt x="17" y="82"/>
                  <a:pt x="18" y="83"/>
                  <a:pt x="19" y="83"/>
                </a:cubicBezTo>
                <a:cubicBezTo>
                  <a:pt x="44" y="83"/>
                  <a:pt x="44" y="83"/>
                  <a:pt x="44" y="83"/>
                </a:cubicBezTo>
                <a:cubicBezTo>
                  <a:pt x="45" y="83"/>
                  <a:pt x="47" y="82"/>
                  <a:pt x="47" y="81"/>
                </a:cubicBezTo>
                <a:close/>
                <a:moveTo>
                  <a:pt x="44" y="90"/>
                </a:moveTo>
                <a:cubicBezTo>
                  <a:pt x="44" y="89"/>
                  <a:pt x="42" y="88"/>
                  <a:pt x="41" y="88"/>
                </a:cubicBezTo>
                <a:cubicBezTo>
                  <a:pt x="22" y="88"/>
                  <a:pt x="22" y="88"/>
                  <a:pt x="22" y="88"/>
                </a:cubicBezTo>
                <a:cubicBezTo>
                  <a:pt x="21" y="88"/>
                  <a:pt x="20" y="89"/>
                  <a:pt x="20" y="90"/>
                </a:cubicBezTo>
                <a:cubicBezTo>
                  <a:pt x="20" y="91"/>
                  <a:pt x="21" y="93"/>
                  <a:pt x="22" y="93"/>
                </a:cubicBezTo>
                <a:cubicBezTo>
                  <a:pt x="41" y="93"/>
                  <a:pt x="41" y="93"/>
                  <a:pt x="41" y="93"/>
                </a:cubicBezTo>
                <a:cubicBezTo>
                  <a:pt x="42" y="93"/>
                  <a:pt x="44" y="91"/>
                  <a:pt x="44" y="9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2">
            <a:extLst>
              <a:ext uri="{FF2B5EF4-FFF2-40B4-BE49-F238E27FC236}">
                <a16:creationId xmlns:a16="http://schemas.microsoft.com/office/drawing/2014/main" id="{89F7D62E-7E25-4354-B338-B6BA5A6D831B}"/>
              </a:ext>
            </a:extLst>
          </p:cNvPr>
          <p:cNvSpPr>
            <a:spLocks noEditPoints="1"/>
          </p:cNvSpPr>
          <p:nvPr/>
        </p:nvSpPr>
        <p:spPr bwMode="auto">
          <a:xfrm>
            <a:off x="7058025" y="4892675"/>
            <a:ext cx="365125" cy="315913"/>
          </a:xfrm>
          <a:custGeom>
            <a:avLst/>
            <a:gdLst>
              <a:gd name="T0" fmla="*/ 67 w 96"/>
              <a:gd name="T1" fmla="*/ 43 h 83"/>
              <a:gd name="T2" fmla="*/ 67 w 96"/>
              <a:gd name="T3" fmla="*/ 47 h 83"/>
              <a:gd name="T4" fmla="*/ 61 w 96"/>
              <a:gd name="T5" fmla="*/ 47 h 83"/>
              <a:gd name="T6" fmla="*/ 61 w 96"/>
              <a:gd name="T7" fmla="*/ 43 h 83"/>
              <a:gd name="T8" fmla="*/ 48 w 96"/>
              <a:gd name="T9" fmla="*/ 34 h 83"/>
              <a:gd name="T10" fmla="*/ 54 w 96"/>
              <a:gd name="T11" fmla="*/ 31 h 83"/>
              <a:gd name="T12" fmla="*/ 64 w 96"/>
              <a:gd name="T13" fmla="*/ 37 h 83"/>
              <a:gd name="T14" fmla="*/ 73 w 96"/>
              <a:gd name="T15" fmla="*/ 31 h 83"/>
              <a:gd name="T16" fmla="*/ 64 w 96"/>
              <a:gd name="T17" fmla="*/ 26 h 83"/>
              <a:gd name="T18" fmla="*/ 49 w 96"/>
              <a:gd name="T19" fmla="*/ 15 h 83"/>
              <a:gd name="T20" fmla="*/ 61 w 96"/>
              <a:gd name="T21" fmla="*/ 4 h 83"/>
              <a:gd name="T22" fmla="*/ 61 w 96"/>
              <a:gd name="T23" fmla="*/ 0 h 83"/>
              <a:gd name="T24" fmla="*/ 67 w 96"/>
              <a:gd name="T25" fmla="*/ 0 h 83"/>
              <a:gd name="T26" fmla="*/ 67 w 96"/>
              <a:gd name="T27" fmla="*/ 4 h 83"/>
              <a:gd name="T28" fmla="*/ 79 w 96"/>
              <a:gd name="T29" fmla="*/ 11 h 83"/>
              <a:gd name="T30" fmla="*/ 73 w 96"/>
              <a:gd name="T31" fmla="*/ 14 h 83"/>
              <a:gd name="T32" fmla="*/ 64 w 96"/>
              <a:gd name="T33" fmla="*/ 10 h 83"/>
              <a:gd name="T34" fmla="*/ 56 w 96"/>
              <a:gd name="T35" fmla="*/ 15 h 83"/>
              <a:gd name="T36" fmla="*/ 65 w 96"/>
              <a:gd name="T37" fmla="*/ 19 h 83"/>
              <a:gd name="T38" fmla="*/ 80 w 96"/>
              <a:gd name="T39" fmla="*/ 31 h 83"/>
              <a:gd name="T40" fmla="*/ 67 w 96"/>
              <a:gd name="T41" fmla="*/ 43 h 83"/>
              <a:gd name="T42" fmla="*/ 92 w 96"/>
              <a:gd name="T43" fmla="*/ 62 h 83"/>
              <a:gd name="T44" fmla="*/ 69 w 96"/>
              <a:gd name="T45" fmla="*/ 69 h 83"/>
              <a:gd name="T46" fmla="*/ 49 w 96"/>
              <a:gd name="T47" fmla="*/ 61 h 83"/>
              <a:gd name="T48" fmla="*/ 70 w 96"/>
              <a:gd name="T49" fmla="*/ 60 h 83"/>
              <a:gd name="T50" fmla="*/ 57 w 96"/>
              <a:gd name="T51" fmla="*/ 52 h 83"/>
              <a:gd name="T52" fmla="*/ 41 w 96"/>
              <a:gd name="T53" fmla="*/ 49 h 83"/>
              <a:gd name="T54" fmla="*/ 20 w 96"/>
              <a:gd name="T55" fmla="*/ 55 h 83"/>
              <a:gd name="T56" fmla="*/ 20 w 96"/>
              <a:gd name="T57" fmla="*/ 77 h 83"/>
              <a:gd name="T58" fmla="*/ 34 w 96"/>
              <a:gd name="T59" fmla="*/ 80 h 83"/>
              <a:gd name="T60" fmla="*/ 71 w 96"/>
              <a:gd name="T61" fmla="*/ 82 h 83"/>
              <a:gd name="T62" fmla="*/ 95 w 96"/>
              <a:gd name="T63" fmla="*/ 65 h 83"/>
              <a:gd name="T64" fmla="*/ 92 w 96"/>
              <a:gd name="T65" fmla="*/ 62 h 83"/>
              <a:gd name="T66" fmla="*/ 0 w 96"/>
              <a:gd name="T67" fmla="*/ 83 h 83"/>
              <a:gd name="T68" fmla="*/ 16 w 96"/>
              <a:gd name="T69" fmla="*/ 83 h 83"/>
              <a:gd name="T70" fmla="*/ 16 w 96"/>
              <a:gd name="T71" fmla="*/ 55 h 83"/>
              <a:gd name="T72" fmla="*/ 0 w 96"/>
              <a:gd name="T73" fmla="*/ 55 h 83"/>
              <a:gd name="T74" fmla="*/ 0 w 96"/>
              <a:gd name="T75" fmla="*/ 83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6" h="83">
                <a:moveTo>
                  <a:pt x="67" y="43"/>
                </a:moveTo>
                <a:cubicBezTo>
                  <a:pt x="67" y="47"/>
                  <a:pt x="67" y="47"/>
                  <a:pt x="67" y="47"/>
                </a:cubicBezTo>
                <a:cubicBezTo>
                  <a:pt x="61" y="47"/>
                  <a:pt x="61" y="47"/>
                  <a:pt x="61" y="47"/>
                </a:cubicBezTo>
                <a:cubicBezTo>
                  <a:pt x="61" y="43"/>
                  <a:pt x="61" y="43"/>
                  <a:pt x="61" y="43"/>
                </a:cubicBezTo>
                <a:cubicBezTo>
                  <a:pt x="55" y="42"/>
                  <a:pt x="50" y="40"/>
                  <a:pt x="48" y="34"/>
                </a:cubicBezTo>
                <a:cubicBezTo>
                  <a:pt x="54" y="31"/>
                  <a:pt x="54" y="31"/>
                  <a:pt x="54" y="31"/>
                </a:cubicBezTo>
                <a:cubicBezTo>
                  <a:pt x="55" y="35"/>
                  <a:pt x="60" y="37"/>
                  <a:pt x="64" y="37"/>
                </a:cubicBezTo>
                <a:cubicBezTo>
                  <a:pt x="69" y="37"/>
                  <a:pt x="73" y="36"/>
                  <a:pt x="73" y="31"/>
                </a:cubicBezTo>
                <a:cubicBezTo>
                  <a:pt x="73" y="28"/>
                  <a:pt x="69" y="26"/>
                  <a:pt x="64" y="26"/>
                </a:cubicBezTo>
                <a:cubicBezTo>
                  <a:pt x="57" y="25"/>
                  <a:pt x="49" y="23"/>
                  <a:pt x="49" y="15"/>
                </a:cubicBezTo>
                <a:cubicBezTo>
                  <a:pt x="49" y="8"/>
                  <a:pt x="55" y="5"/>
                  <a:pt x="61" y="4"/>
                </a:cubicBezTo>
                <a:cubicBezTo>
                  <a:pt x="61" y="0"/>
                  <a:pt x="61" y="0"/>
                  <a:pt x="61" y="0"/>
                </a:cubicBezTo>
                <a:cubicBezTo>
                  <a:pt x="67" y="0"/>
                  <a:pt x="67" y="0"/>
                  <a:pt x="67" y="0"/>
                </a:cubicBezTo>
                <a:cubicBezTo>
                  <a:pt x="67" y="4"/>
                  <a:pt x="67" y="4"/>
                  <a:pt x="67" y="4"/>
                </a:cubicBezTo>
                <a:cubicBezTo>
                  <a:pt x="72" y="4"/>
                  <a:pt x="76" y="6"/>
                  <a:pt x="79" y="11"/>
                </a:cubicBezTo>
                <a:cubicBezTo>
                  <a:pt x="73" y="14"/>
                  <a:pt x="73" y="14"/>
                  <a:pt x="73" y="14"/>
                </a:cubicBezTo>
                <a:cubicBezTo>
                  <a:pt x="72" y="12"/>
                  <a:pt x="68" y="10"/>
                  <a:pt x="64" y="10"/>
                </a:cubicBezTo>
                <a:cubicBezTo>
                  <a:pt x="59" y="10"/>
                  <a:pt x="56" y="12"/>
                  <a:pt x="56" y="15"/>
                </a:cubicBezTo>
                <a:cubicBezTo>
                  <a:pt x="56" y="18"/>
                  <a:pt x="60" y="19"/>
                  <a:pt x="65" y="19"/>
                </a:cubicBezTo>
                <a:cubicBezTo>
                  <a:pt x="73" y="20"/>
                  <a:pt x="80" y="22"/>
                  <a:pt x="80" y="31"/>
                </a:cubicBezTo>
                <a:cubicBezTo>
                  <a:pt x="80" y="39"/>
                  <a:pt x="74" y="42"/>
                  <a:pt x="67" y="43"/>
                </a:cubicBezTo>
                <a:close/>
                <a:moveTo>
                  <a:pt x="92" y="62"/>
                </a:moveTo>
                <a:cubicBezTo>
                  <a:pt x="85" y="60"/>
                  <a:pt x="80" y="64"/>
                  <a:pt x="69" y="69"/>
                </a:cubicBezTo>
                <a:cubicBezTo>
                  <a:pt x="67" y="69"/>
                  <a:pt x="50" y="64"/>
                  <a:pt x="49" y="61"/>
                </a:cubicBezTo>
                <a:cubicBezTo>
                  <a:pt x="49" y="59"/>
                  <a:pt x="66" y="63"/>
                  <a:pt x="70" y="60"/>
                </a:cubicBezTo>
                <a:cubicBezTo>
                  <a:pt x="77" y="55"/>
                  <a:pt x="69" y="53"/>
                  <a:pt x="57" y="52"/>
                </a:cubicBezTo>
                <a:cubicBezTo>
                  <a:pt x="57" y="52"/>
                  <a:pt x="52" y="52"/>
                  <a:pt x="41" y="49"/>
                </a:cubicBezTo>
                <a:cubicBezTo>
                  <a:pt x="36" y="48"/>
                  <a:pt x="20" y="55"/>
                  <a:pt x="20" y="55"/>
                </a:cubicBezTo>
                <a:cubicBezTo>
                  <a:pt x="20" y="77"/>
                  <a:pt x="20" y="77"/>
                  <a:pt x="20" y="77"/>
                </a:cubicBezTo>
                <a:cubicBezTo>
                  <a:pt x="20" y="77"/>
                  <a:pt x="30" y="79"/>
                  <a:pt x="34" y="80"/>
                </a:cubicBezTo>
                <a:cubicBezTo>
                  <a:pt x="39" y="81"/>
                  <a:pt x="67" y="82"/>
                  <a:pt x="71" y="82"/>
                </a:cubicBezTo>
                <a:cubicBezTo>
                  <a:pt x="75" y="81"/>
                  <a:pt x="94" y="66"/>
                  <a:pt x="95" y="65"/>
                </a:cubicBezTo>
                <a:cubicBezTo>
                  <a:pt x="96" y="64"/>
                  <a:pt x="96" y="63"/>
                  <a:pt x="92" y="62"/>
                </a:cubicBezTo>
                <a:close/>
                <a:moveTo>
                  <a:pt x="0" y="83"/>
                </a:moveTo>
                <a:cubicBezTo>
                  <a:pt x="16" y="83"/>
                  <a:pt x="16" y="83"/>
                  <a:pt x="16" y="83"/>
                </a:cubicBezTo>
                <a:cubicBezTo>
                  <a:pt x="16" y="55"/>
                  <a:pt x="16" y="55"/>
                  <a:pt x="16" y="55"/>
                </a:cubicBezTo>
                <a:cubicBezTo>
                  <a:pt x="0" y="55"/>
                  <a:pt x="0" y="55"/>
                  <a:pt x="0" y="55"/>
                </a:cubicBezTo>
                <a:lnTo>
                  <a:pt x="0" y="83"/>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3">
            <a:extLst>
              <a:ext uri="{FF2B5EF4-FFF2-40B4-BE49-F238E27FC236}">
                <a16:creationId xmlns:a16="http://schemas.microsoft.com/office/drawing/2014/main" id="{AAAD6210-B113-4D73-85D6-5E4AED3EB1FD}"/>
              </a:ext>
            </a:extLst>
          </p:cNvPr>
          <p:cNvSpPr>
            <a:spLocks noEditPoints="1"/>
          </p:cNvSpPr>
          <p:nvPr/>
        </p:nvSpPr>
        <p:spPr bwMode="auto">
          <a:xfrm>
            <a:off x="8710613" y="3271838"/>
            <a:ext cx="304800" cy="328613"/>
          </a:xfrm>
          <a:custGeom>
            <a:avLst/>
            <a:gdLst>
              <a:gd name="T0" fmla="*/ 0 w 80"/>
              <a:gd name="T1" fmla="*/ 27 h 86"/>
              <a:gd name="T2" fmla="*/ 12 w 80"/>
              <a:gd name="T3" fmla="*/ 17 h 86"/>
              <a:gd name="T4" fmla="*/ 23 w 80"/>
              <a:gd name="T5" fmla="*/ 33 h 86"/>
              <a:gd name="T6" fmla="*/ 17 w 80"/>
              <a:gd name="T7" fmla="*/ 43 h 86"/>
              <a:gd name="T8" fmla="*/ 35 w 80"/>
              <a:gd name="T9" fmla="*/ 64 h 86"/>
              <a:gd name="T10" fmla="*/ 45 w 80"/>
              <a:gd name="T11" fmla="*/ 60 h 86"/>
              <a:gd name="T12" fmla="*/ 59 w 80"/>
              <a:gd name="T13" fmla="*/ 67 h 86"/>
              <a:gd name="T14" fmla="*/ 52 w 80"/>
              <a:gd name="T15" fmla="*/ 82 h 86"/>
              <a:gd name="T16" fmla="*/ 18 w 80"/>
              <a:gd name="T17" fmla="*/ 65 h 86"/>
              <a:gd name="T18" fmla="*/ 0 w 80"/>
              <a:gd name="T19" fmla="*/ 27 h 86"/>
              <a:gd name="T20" fmla="*/ 57 w 80"/>
              <a:gd name="T21" fmla="*/ 36 h 86"/>
              <a:gd name="T22" fmla="*/ 45 w 80"/>
              <a:gd name="T23" fmla="*/ 36 h 86"/>
              <a:gd name="T24" fmla="*/ 45 w 80"/>
              <a:gd name="T25" fmla="*/ 22 h 86"/>
              <a:gd name="T26" fmla="*/ 42 w 80"/>
              <a:gd name="T27" fmla="*/ 19 h 86"/>
              <a:gd name="T28" fmla="*/ 40 w 80"/>
              <a:gd name="T29" fmla="*/ 22 h 86"/>
              <a:gd name="T30" fmla="*/ 40 w 80"/>
              <a:gd name="T31" fmla="*/ 38 h 86"/>
              <a:gd name="T32" fmla="*/ 42 w 80"/>
              <a:gd name="T33" fmla="*/ 41 h 86"/>
              <a:gd name="T34" fmla="*/ 57 w 80"/>
              <a:gd name="T35" fmla="*/ 41 h 86"/>
              <a:gd name="T36" fmla="*/ 60 w 80"/>
              <a:gd name="T37" fmla="*/ 38 h 86"/>
              <a:gd name="T38" fmla="*/ 57 w 80"/>
              <a:gd name="T39" fmla="*/ 36 h 86"/>
              <a:gd name="T40" fmla="*/ 42 w 80"/>
              <a:gd name="T41" fmla="*/ 0 h 86"/>
              <a:gd name="T42" fmla="*/ 14 w 80"/>
              <a:gd name="T43" fmla="*/ 13 h 86"/>
              <a:gd name="T44" fmla="*/ 19 w 80"/>
              <a:gd name="T45" fmla="*/ 16 h 86"/>
              <a:gd name="T46" fmla="*/ 40 w 80"/>
              <a:gd name="T47" fmla="*/ 6 h 86"/>
              <a:gd name="T48" fmla="*/ 40 w 80"/>
              <a:gd name="T49" fmla="*/ 11 h 86"/>
              <a:gd name="T50" fmla="*/ 42 w 80"/>
              <a:gd name="T51" fmla="*/ 13 h 86"/>
              <a:gd name="T52" fmla="*/ 45 w 80"/>
              <a:gd name="T53" fmla="*/ 11 h 86"/>
              <a:gd name="T54" fmla="*/ 45 w 80"/>
              <a:gd name="T55" fmla="*/ 6 h 86"/>
              <a:gd name="T56" fmla="*/ 75 w 80"/>
              <a:gd name="T57" fmla="*/ 36 h 86"/>
              <a:gd name="T58" fmla="*/ 70 w 80"/>
              <a:gd name="T59" fmla="*/ 36 h 86"/>
              <a:gd name="T60" fmla="*/ 67 w 80"/>
              <a:gd name="T61" fmla="*/ 38 h 86"/>
              <a:gd name="T62" fmla="*/ 70 w 80"/>
              <a:gd name="T63" fmla="*/ 41 h 86"/>
              <a:gd name="T64" fmla="*/ 75 w 80"/>
              <a:gd name="T65" fmla="*/ 41 h 86"/>
              <a:gd name="T66" fmla="*/ 62 w 80"/>
              <a:gd name="T67" fmla="*/ 64 h 86"/>
              <a:gd name="T68" fmla="*/ 62 w 80"/>
              <a:gd name="T69" fmla="*/ 64 h 86"/>
              <a:gd name="T70" fmla="*/ 63 w 80"/>
              <a:gd name="T71" fmla="*/ 65 h 86"/>
              <a:gd name="T72" fmla="*/ 63 w 80"/>
              <a:gd name="T73" fmla="*/ 65 h 86"/>
              <a:gd name="T74" fmla="*/ 64 w 80"/>
              <a:gd name="T75" fmla="*/ 69 h 86"/>
              <a:gd name="T76" fmla="*/ 80 w 80"/>
              <a:gd name="T77" fmla="*/ 38 h 86"/>
              <a:gd name="T78" fmla="*/ 42 w 80"/>
              <a:gd name="T79"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 h="86">
                <a:moveTo>
                  <a:pt x="0" y="27"/>
                </a:moveTo>
                <a:cubicBezTo>
                  <a:pt x="1" y="23"/>
                  <a:pt x="7" y="19"/>
                  <a:pt x="12" y="17"/>
                </a:cubicBezTo>
                <a:cubicBezTo>
                  <a:pt x="17" y="17"/>
                  <a:pt x="25" y="28"/>
                  <a:pt x="23" y="33"/>
                </a:cubicBezTo>
                <a:cubicBezTo>
                  <a:pt x="22" y="38"/>
                  <a:pt x="17" y="40"/>
                  <a:pt x="17" y="43"/>
                </a:cubicBezTo>
                <a:cubicBezTo>
                  <a:pt x="25" y="57"/>
                  <a:pt x="30" y="61"/>
                  <a:pt x="35" y="64"/>
                </a:cubicBezTo>
                <a:cubicBezTo>
                  <a:pt x="39" y="66"/>
                  <a:pt x="40" y="63"/>
                  <a:pt x="45" y="60"/>
                </a:cubicBezTo>
                <a:cubicBezTo>
                  <a:pt x="49" y="57"/>
                  <a:pt x="56" y="63"/>
                  <a:pt x="59" y="67"/>
                </a:cubicBezTo>
                <a:cubicBezTo>
                  <a:pt x="62" y="72"/>
                  <a:pt x="61" y="75"/>
                  <a:pt x="52" y="82"/>
                </a:cubicBezTo>
                <a:cubicBezTo>
                  <a:pt x="35" y="86"/>
                  <a:pt x="18" y="65"/>
                  <a:pt x="18" y="65"/>
                </a:cubicBezTo>
                <a:cubicBezTo>
                  <a:pt x="1" y="46"/>
                  <a:pt x="0" y="32"/>
                  <a:pt x="0" y="27"/>
                </a:cubicBezTo>
                <a:close/>
                <a:moveTo>
                  <a:pt x="57" y="36"/>
                </a:moveTo>
                <a:cubicBezTo>
                  <a:pt x="45" y="36"/>
                  <a:pt x="45" y="36"/>
                  <a:pt x="45" y="36"/>
                </a:cubicBezTo>
                <a:cubicBezTo>
                  <a:pt x="45" y="22"/>
                  <a:pt x="45" y="22"/>
                  <a:pt x="45" y="22"/>
                </a:cubicBezTo>
                <a:cubicBezTo>
                  <a:pt x="45" y="20"/>
                  <a:pt x="44" y="19"/>
                  <a:pt x="42" y="19"/>
                </a:cubicBezTo>
                <a:cubicBezTo>
                  <a:pt x="41" y="19"/>
                  <a:pt x="40" y="20"/>
                  <a:pt x="40" y="22"/>
                </a:cubicBezTo>
                <a:cubicBezTo>
                  <a:pt x="40" y="38"/>
                  <a:pt x="40" y="38"/>
                  <a:pt x="40" y="38"/>
                </a:cubicBezTo>
                <a:cubicBezTo>
                  <a:pt x="40" y="40"/>
                  <a:pt x="41" y="41"/>
                  <a:pt x="42" y="41"/>
                </a:cubicBezTo>
                <a:cubicBezTo>
                  <a:pt x="57" y="41"/>
                  <a:pt x="57" y="41"/>
                  <a:pt x="57" y="41"/>
                </a:cubicBezTo>
                <a:cubicBezTo>
                  <a:pt x="58" y="41"/>
                  <a:pt x="60" y="40"/>
                  <a:pt x="60" y="38"/>
                </a:cubicBezTo>
                <a:cubicBezTo>
                  <a:pt x="60" y="37"/>
                  <a:pt x="58" y="36"/>
                  <a:pt x="57" y="36"/>
                </a:cubicBezTo>
                <a:close/>
                <a:moveTo>
                  <a:pt x="42" y="0"/>
                </a:moveTo>
                <a:cubicBezTo>
                  <a:pt x="31" y="0"/>
                  <a:pt x="21" y="5"/>
                  <a:pt x="14" y="13"/>
                </a:cubicBezTo>
                <a:cubicBezTo>
                  <a:pt x="16" y="14"/>
                  <a:pt x="17" y="15"/>
                  <a:pt x="19" y="16"/>
                </a:cubicBezTo>
                <a:cubicBezTo>
                  <a:pt x="24" y="10"/>
                  <a:pt x="31" y="7"/>
                  <a:pt x="40" y="6"/>
                </a:cubicBezTo>
                <a:cubicBezTo>
                  <a:pt x="40" y="11"/>
                  <a:pt x="40" y="11"/>
                  <a:pt x="40" y="11"/>
                </a:cubicBezTo>
                <a:cubicBezTo>
                  <a:pt x="40" y="12"/>
                  <a:pt x="41" y="13"/>
                  <a:pt x="42" y="13"/>
                </a:cubicBezTo>
                <a:cubicBezTo>
                  <a:pt x="44" y="13"/>
                  <a:pt x="45" y="12"/>
                  <a:pt x="45" y="11"/>
                </a:cubicBezTo>
                <a:cubicBezTo>
                  <a:pt x="45" y="6"/>
                  <a:pt x="45" y="6"/>
                  <a:pt x="45" y="6"/>
                </a:cubicBezTo>
                <a:cubicBezTo>
                  <a:pt x="61" y="7"/>
                  <a:pt x="73" y="20"/>
                  <a:pt x="75" y="36"/>
                </a:cubicBezTo>
                <a:cubicBezTo>
                  <a:pt x="70" y="36"/>
                  <a:pt x="70" y="36"/>
                  <a:pt x="70" y="36"/>
                </a:cubicBezTo>
                <a:cubicBezTo>
                  <a:pt x="68" y="36"/>
                  <a:pt x="67" y="37"/>
                  <a:pt x="67" y="38"/>
                </a:cubicBezTo>
                <a:cubicBezTo>
                  <a:pt x="67" y="40"/>
                  <a:pt x="68" y="41"/>
                  <a:pt x="70" y="41"/>
                </a:cubicBezTo>
                <a:cubicBezTo>
                  <a:pt x="75" y="41"/>
                  <a:pt x="75" y="41"/>
                  <a:pt x="75" y="41"/>
                </a:cubicBezTo>
                <a:cubicBezTo>
                  <a:pt x="74" y="50"/>
                  <a:pt x="69" y="59"/>
                  <a:pt x="62" y="64"/>
                </a:cubicBezTo>
                <a:cubicBezTo>
                  <a:pt x="62" y="64"/>
                  <a:pt x="62" y="64"/>
                  <a:pt x="62" y="64"/>
                </a:cubicBezTo>
                <a:cubicBezTo>
                  <a:pt x="63" y="65"/>
                  <a:pt x="63" y="65"/>
                  <a:pt x="63" y="65"/>
                </a:cubicBezTo>
                <a:cubicBezTo>
                  <a:pt x="63" y="65"/>
                  <a:pt x="63" y="65"/>
                  <a:pt x="63" y="65"/>
                </a:cubicBezTo>
                <a:cubicBezTo>
                  <a:pt x="64" y="66"/>
                  <a:pt x="64" y="67"/>
                  <a:pt x="64" y="69"/>
                </a:cubicBezTo>
                <a:cubicBezTo>
                  <a:pt x="74" y="62"/>
                  <a:pt x="80" y="51"/>
                  <a:pt x="80" y="38"/>
                </a:cubicBezTo>
                <a:cubicBezTo>
                  <a:pt x="80" y="17"/>
                  <a:pt x="63" y="0"/>
                  <a:pt x="42"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1" name="Group 30">
            <a:extLst>
              <a:ext uri="{FF2B5EF4-FFF2-40B4-BE49-F238E27FC236}">
                <a16:creationId xmlns:a16="http://schemas.microsoft.com/office/drawing/2014/main" id="{E82D79E3-5645-4B43-B850-168789659023}"/>
              </a:ext>
            </a:extLst>
          </p:cNvPr>
          <p:cNvGrpSpPr/>
          <p:nvPr/>
        </p:nvGrpSpPr>
        <p:grpSpPr>
          <a:xfrm>
            <a:off x="5346443" y="1856614"/>
            <a:ext cx="1555462" cy="1038478"/>
            <a:chOff x="2517589" y="3071812"/>
            <a:chExt cx="1406712" cy="939167"/>
          </a:xfrm>
        </p:grpSpPr>
        <p:sp>
          <p:nvSpPr>
            <p:cNvPr id="32" name="Text Placeholder 53">
              <a:extLst>
                <a:ext uri="{FF2B5EF4-FFF2-40B4-BE49-F238E27FC236}">
                  <a16:creationId xmlns:a16="http://schemas.microsoft.com/office/drawing/2014/main" id="{DD191781-34E4-447E-AF58-C25D852C4C45}"/>
                </a:ext>
              </a:extLst>
            </p:cNvPr>
            <p:cNvSpPr txBox="1">
              <a:spLocks/>
            </p:cNvSpPr>
            <p:nvPr/>
          </p:nvSpPr>
          <p:spPr>
            <a:xfrm>
              <a:off x="2517589" y="3335444"/>
              <a:ext cx="1406712"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33" name="Text Placeholder 56">
              <a:extLst>
                <a:ext uri="{FF2B5EF4-FFF2-40B4-BE49-F238E27FC236}">
                  <a16:creationId xmlns:a16="http://schemas.microsoft.com/office/drawing/2014/main" id="{EC5EF632-5994-41A8-9632-B7C7C091938C}"/>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tx1">
                      <a:lumMod val="50000"/>
                    </a:schemeClr>
                  </a:solidFill>
                </a:rPr>
                <a:t>Title Here</a:t>
              </a:r>
              <a:endParaRPr lang="ru-RU" sz="1400" b="1" dirty="0">
                <a:solidFill>
                  <a:schemeClr val="tx1">
                    <a:lumMod val="50000"/>
                  </a:schemeClr>
                </a:solidFill>
              </a:endParaRPr>
            </a:p>
          </p:txBody>
        </p:sp>
      </p:grpSp>
    </p:spTree>
    <p:extLst>
      <p:ext uri="{BB962C8B-B14F-4D97-AF65-F5344CB8AC3E}">
        <p14:creationId xmlns:p14="http://schemas.microsoft.com/office/powerpoint/2010/main" val="34596585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6" presetClass="emph" presetSubtype="0" accel="50000" decel="50000" autoRev="1" fill="hold" nodeType="withEffect">
                                  <p:stCondLst>
                                    <p:cond delay="0"/>
                                  </p:stCondLst>
                                  <p:childTnLst>
                                    <p:animScale>
                                      <p:cBhvr>
                                        <p:cTn id="9" dur="500" fill="hold"/>
                                        <p:tgtEl>
                                          <p:spTgt spid="2"/>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31"/>
                                        </p:tgtEl>
                                        <p:attrNameLst>
                                          <p:attrName>style.visibility</p:attrName>
                                        </p:attrNameLst>
                                      </p:cBhvr>
                                      <p:to>
                                        <p:strVal val="visible"/>
                                      </p:to>
                                    </p:set>
                                    <p:animEffect transition="in" filter="fade">
                                      <p:cBhvr>
                                        <p:cTn id="12" dur="500"/>
                                        <p:tgtEl>
                                          <p:spTgt spid="31"/>
                                        </p:tgtEl>
                                      </p:cBhvr>
                                    </p:animEffect>
                                  </p:childTnLst>
                                </p:cTn>
                              </p:par>
                              <p:par>
                                <p:cTn id="13" presetID="10" presetClass="entr" presetSubtype="0" fill="hold" grpId="0"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par>
                                <p:cTn id="16" presetID="10" presetClass="entr" presetSubtype="0" fill="hold" grpId="0" nodeType="withEffect">
                                  <p:stCondLst>
                                    <p:cond delay="750"/>
                                  </p:stCondLst>
                                  <p:childTnLst>
                                    <p:set>
                                      <p:cBhvr>
                                        <p:cTn id="17" dur="1" fill="hold">
                                          <p:stCondLst>
                                            <p:cond delay="0"/>
                                          </p:stCondLst>
                                        </p:cTn>
                                        <p:tgtEl>
                                          <p:spTgt spid="8"/>
                                        </p:tgtEl>
                                        <p:attrNameLst>
                                          <p:attrName>style.visibility</p:attrName>
                                        </p:attrNameLst>
                                      </p:cBhvr>
                                      <p:to>
                                        <p:strVal val="visible"/>
                                      </p:to>
                                    </p:set>
                                    <p:animEffect transition="in" filter="fade">
                                      <p:cBhvr>
                                        <p:cTn id="18" dur="500"/>
                                        <p:tgtEl>
                                          <p:spTgt spid="8"/>
                                        </p:tgtEl>
                                      </p:cBhvr>
                                    </p:animEffect>
                                  </p:childTnLst>
                                </p:cTn>
                              </p:par>
                              <p:par>
                                <p:cTn id="19" presetID="10" presetClass="entr" presetSubtype="0" fill="hold" grpId="0" nodeType="withEffect">
                                  <p:stCondLst>
                                    <p:cond delay="100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500"/>
                                        <p:tgtEl>
                                          <p:spTgt spid="7"/>
                                        </p:tgtEl>
                                      </p:cBhvr>
                                    </p:animEffect>
                                  </p:childTnLst>
                                </p:cTn>
                              </p:par>
                              <p:par>
                                <p:cTn id="22" presetID="10" presetClass="entr" presetSubtype="0" fill="hold" grpId="0" nodeType="withEffect">
                                  <p:stCondLst>
                                    <p:cond delay="125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par>
                                <p:cTn id="25" presetID="2" presetClass="entr" presetSubtype="12" decel="100000" fill="hold" nodeType="withEffect">
                                  <p:stCondLst>
                                    <p:cond delay="75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1000" fill="hold"/>
                                        <p:tgtEl>
                                          <p:spTgt spid="3"/>
                                        </p:tgtEl>
                                        <p:attrNameLst>
                                          <p:attrName>ppt_x</p:attrName>
                                        </p:attrNameLst>
                                      </p:cBhvr>
                                      <p:tavLst>
                                        <p:tav tm="0">
                                          <p:val>
                                            <p:strVal val="0-#ppt_w/2"/>
                                          </p:val>
                                        </p:tav>
                                        <p:tav tm="100000">
                                          <p:val>
                                            <p:strVal val="#ppt_x"/>
                                          </p:val>
                                        </p:tav>
                                      </p:tavLst>
                                    </p:anim>
                                    <p:anim calcmode="lin" valueType="num">
                                      <p:cBhvr additive="base">
                                        <p:cTn id="28" dur="1000" fill="hold"/>
                                        <p:tgtEl>
                                          <p:spTgt spid="3"/>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100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1000" fill="hold"/>
                                        <p:tgtEl>
                                          <p:spTgt spid="4"/>
                                        </p:tgtEl>
                                        <p:attrNameLst>
                                          <p:attrName>ppt_x</p:attrName>
                                        </p:attrNameLst>
                                      </p:cBhvr>
                                      <p:tavLst>
                                        <p:tav tm="0">
                                          <p:val>
                                            <p:strVal val="#ppt_x"/>
                                          </p:val>
                                        </p:tav>
                                        <p:tav tm="100000">
                                          <p:val>
                                            <p:strVal val="#ppt_x"/>
                                          </p:val>
                                        </p:tav>
                                      </p:tavLst>
                                    </p:anim>
                                    <p:anim calcmode="lin" valueType="num">
                                      <p:cBhvr additive="base">
                                        <p:cTn id="32" dur="10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1250"/>
                                  </p:stCondLst>
                                  <p:childTnLst>
                                    <p:set>
                                      <p:cBhvr>
                                        <p:cTn id="34" dur="1" fill="hold">
                                          <p:stCondLst>
                                            <p:cond delay="0"/>
                                          </p:stCondLst>
                                        </p:cTn>
                                        <p:tgtEl>
                                          <p:spTgt spid="5"/>
                                        </p:tgtEl>
                                        <p:attrNameLst>
                                          <p:attrName>style.visibility</p:attrName>
                                        </p:attrNameLst>
                                      </p:cBhvr>
                                      <p:to>
                                        <p:strVal val="visible"/>
                                      </p:to>
                                    </p:set>
                                    <p:anim calcmode="lin" valueType="num">
                                      <p:cBhvr additive="base">
                                        <p:cTn id="35" dur="1000" fill="hold"/>
                                        <p:tgtEl>
                                          <p:spTgt spid="5"/>
                                        </p:tgtEl>
                                        <p:attrNameLst>
                                          <p:attrName>ppt_x</p:attrName>
                                        </p:attrNameLst>
                                      </p:cBhvr>
                                      <p:tavLst>
                                        <p:tav tm="0">
                                          <p:val>
                                            <p:strVal val="#ppt_x"/>
                                          </p:val>
                                        </p:tav>
                                        <p:tav tm="100000">
                                          <p:val>
                                            <p:strVal val="#ppt_x"/>
                                          </p:val>
                                        </p:tav>
                                      </p:tavLst>
                                    </p:anim>
                                    <p:anim calcmode="lin" valueType="num">
                                      <p:cBhvr additive="base">
                                        <p:cTn id="36" dur="1000" fill="hold"/>
                                        <p:tgtEl>
                                          <p:spTgt spid="5"/>
                                        </p:tgtEl>
                                        <p:attrNameLst>
                                          <p:attrName>ppt_y</p:attrName>
                                        </p:attrNameLst>
                                      </p:cBhvr>
                                      <p:tavLst>
                                        <p:tav tm="0">
                                          <p:val>
                                            <p:strVal val="1+#ppt_h/2"/>
                                          </p:val>
                                        </p:tav>
                                        <p:tav tm="100000">
                                          <p:val>
                                            <p:strVal val="#ppt_y"/>
                                          </p:val>
                                        </p:tav>
                                      </p:tavLst>
                                    </p:anim>
                                  </p:childTnLst>
                                </p:cTn>
                              </p:par>
                              <p:par>
                                <p:cTn id="37" presetID="2" presetClass="entr" presetSubtype="6" decel="100000" fill="hold" nodeType="withEffect">
                                  <p:stCondLst>
                                    <p:cond delay="150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1000" fill="hold"/>
                                        <p:tgtEl>
                                          <p:spTgt spid="28"/>
                                        </p:tgtEl>
                                        <p:attrNameLst>
                                          <p:attrName>ppt_x</p:attrName>
                                        </p:attrNameLst>
                                      </p:cBhvr>
                                      <p:tavLst>
                                        <p:tav tm="0">
                                          <p:val>
                                            <p:strVal val="1+#ppt_w/2"/>
                                          </p:val>
                                        </p:tav>
                                        <p:tav tm="100000">
                                          <p:val>
                                            <p:strVal val="#ppt_x"/>
                                          </p:val>
                                        </p:tav>
                                      </p:tavLst>
                                    </p:anim>
                                    <p:anim calcmode="lin" valueType="num">
                                      <p:cBhvr additive="base">
                                        <p:cTn id="40" dur="1000" fill="hold"/>
                                        <p:tgtEl>
                                          <p:spTgt spid="28"/>
                                        </p:tgtEl>
                                        <p:attrNameLst>
                                          <p:attrName>ppt_y</p:attrName>
                                        </p:attrNameLst>
                                      </p:cBhvr>
                                      <p:tavLst>
                                        <p:tav tm="0">
                                          <p:val>
                                            <p:strVal val="1+#ppt_h/2"/>
                                          </p:val>
                                        </p:tav>
                                        <p:tav tm="100000">
                                          <p:val>
                                            <p:strVal val="#ppt_y"/>
                                          </p:val>
                                        </p:tav>
                                      </p:tavLst>
                                    </p:anim>
                                  </p:childTnLst>
                                </p:cTn>
                              </p:par>
                              <p:par>
                                <p:cTn id="41" presetID="10" presetClass="entr" presetSubtype="0" fill="hold" grpId="0" nodeType="withEffect">
                                  <p:stCondLst>
                                    <p:cond delay="125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500"/>
                                        <p:tgtEl>
                                          <p:spTgt spid="20"/>
                                        </p:tgtEl>
                                      </p:cBhvr>
                                    </p:animEffect>
                                  </p:childTnLst>
                                </p:cTn>
                              </p:par>
                              <p:par>
                                <p:cTn id="44" presetID="10" presetClass="entr" presetSubtype="0" fill="hold" grpId="0" nodeType="withEffect">
                                  <p:stCondLst>
                                    <p:cond delay="1500"/>
                                  </p:stCondLst>
                                  <p:childTnLst>
                                    <p:set>
                                      <p:cBhvr>
                                        <p:cTn id="45" dur="1" fill="hold">
                                          <p:stCondLst>
                                            <p:cond delay="0"/>
                                          </p:stCondLst>
                                        </p:cTn>
                                        <p:tgtEl>
                                          <p:spTgt spid="21"/>
                                        </p:tgtEl>
                                        <p:attrNameLst>
                                          <p:attrName>style.visibility</p:attrName>
                                        </p:attrNameLst>
                                      </p:cBhvr>
                                      <p:to>
                                        <p:strVal val="visible"/>
                                      </p:to>
                                    </p:set>
                                    <p:animEffect transition="in" filter="fade">
                                      <p:cBhvr>
                                        <p:cTn id="46" dur="500"/>
                                        <p:tgtEl>
                                          <p:spTgt spid="21"/>
                                        </p:tgtEl>
                                      </p:cBhvr>
                                    </p:animEffect>
                                  </p:childTnLst>
                                </p:cTn>
                              </p:par>
                              <p:par>
                                <p:cTn id="47" presetID="10" presetClass="entr" presetSubtype="0" fill="hold" grpId="0" nodeType="withEffect">
                                  <p:stCondLst>
                                    <p:cond delay="1750"/>
                                  </p:stCondLst>
                                  <p:childTnLst>
                                    <p:set>
                                      <p:cBhvr>
                                        <p:cTn id="48" dur="1" fill="hold">
                                          <p:stCondLst>
                                            <p:cond delay="0"/>
                                          </p:stCondLst>
                                        </p:cTn>
                                        <p:tgtEl>
                                          <p:spTgt spid="22"/>
                                        </p:tgtEl>
                                        <p:attrNameLst>
                                          <p:attrName>style.visibility</p:attrName>
                                        </p:attrNameLst>
                                      </p:cBhvr>
                                      <p:to>
                                        <p:strVal val="visible"/>
                                      </p:to>
                                    </p:set>
                                    <p:animEffect transition="in" filter="fade">
                                      <p:cBhvr>
                                        <p:cTn id="49" dur="500"/>
                                        <p:tgtEl>
                                          <p:spTgt spid="22"/>
                                        </p:tgtEl>
                                      </p:cBhvr>
                                    </p:animEffect>
                                  </p:childTnLst>
                                </p:cTn>
                              </p:par>
                              <p:par>
                                <p:cTn id="50" presetID="10" presetClass="entr" presetSubtype="0" fill="hold" grpId="0" nodeType="withEffect">
                                  <p:stCondLst>
                                    <p:cond delay="200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20" grpId="0" animBg="1"/>
      <p:bldP spid="21" grpId="0" animBg="1"/>
      <p:bldP spid="22" grpId="0" animBg="1"/>
      <p:bldP spid="2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Freeform 6">
            <a:extLst>
              <a:ext uri="{FF2B5EF4-FFF2-40B4-BE49-F238E27FC236}">
                <a16:creationId xmlns:a16="http://schemas.microsoft.com/office/drawing/2014/main" id="{6B73629A-3557-4D03-B595-8994045675C6}"/>
              </a:ext>
            </a:extLst>
          </p:cNvPr>
          <p:cNvSpPr>
            <a:spLocks/>
          </p:cNvSpPr>
          <p:nvPr/>
        </p:nvSpPr>
        <p:spPr bwMode="auto">
          <a:xfrm>
            <a:off x="7183438" y="2566988"/>
            <a:ext cx="460375" cy="1131888"/>
          </a:xfrm>
          <a:custGeom>
            <a:avLst/>
            <a:gdLst>
              <a:gd name="T0" fmla="*/ 0 w 121"/>
              <a:gd name="T1" fmla="*/ 297 h 297"/>
              <a:gd name="T2" fmla="*/ 121 w 121"/>
              <a:gd name="T3" fmla="*/ 0 h 297"/>
            </a:gdLst>
            <a:ahLst/>
            <a:cxnLst>
              <a:cxn ang="0">
                <a:pos x="T0" y="T1"/>
              </a:cxn>
              <a:cxn ang="0">
                <a:pos x="T2" y="T3"/>
              </a:cxn>
            </a:cxnLst>
            <a:rect l="0" t="0" r="r" b="b"/>
            <a:pathLst>
              <a:path w="121" h="297">
                <a:moveTo>
                  <a:pt x="0" y="297"/>
                </a:moveTo>
                <a:cubicBezTo>
                  <a:pt x="81" y="297"/>
                  <a:pt x="21" y="0"/>
                  <a:pt x="121" y="0"/>
                </a:cubicBezTo>
              </a:path>
            </a:pathLst>
          </a:custGeom>
          <a:noFill/>
          <a:ln w="38100" cap="rnd">
            <a:gradFill flip="none" rotWithShape="1">
              <a:gsLst>
                <a:gs pos="100000">
                  <a:schemeClr val="accent4">
                    <a:alpha val="0"/>
                  </a:schemeClr>
                </a:gs>
                <a:gs pos="0">
                  <a:schemeClr val="accent4"/>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8" name="Freeform 7">
            <a:extLst>
              <a:ext uri="{FF2B5EF4-FFF2-40B4-BE49-F238E27FC236}">
                <a16:creationId xmlns:a16="http://schemas.microsoft.com/office/drawing/2014/main" id="{EAF5D973-DDDD-403F-970E-DF249A1DA69B}"/>
              </a:ext>
            </a:extLst>
          </p:cNvPr>
          <p:cNvSpPr>
            <a:spLocks/>
          </p:cNvSpPr>
          <p:nvPr/>
        </p:nvSpPr>
        <p:spPr bwMode="auto">
          <a:xfrm>
            <a:off x="7183438" y="4054475"/>
            <a:ext cx="460375" cy="1131888"/>
          </a:xfrm>
          <a:custGeom>
            <a:avLst/>
            <a:gdLst>
              <a:gd name="T0" fmla="*/ 0 w 121"/>
              <a:gd name="T1" fmla="*/ 0 h 297"/>
              <a:gd name="T2" fmla="*/ 121 w 121"/>
              <a:gd name="T3" fmla="*/ 297 h 297"/>
            </a:gdLst>
            <a:ahLst/>
            <a:cxnLst>
              <a:cxn ang="0">
                <a:pos x="T0" y="T1"/>
              </a:cxn>
              <a:cxn ang="0">
                <a:pos x="T2" y="T3"/>
              </a:cxn>
            </a:cxnLst>
            <a:rect l="0" t="0" r="r" b="b"/>
            <a:pathLst>
              <a:path w="121" h="297">
                <a:moveTo>
                  <a:pt x="0" y="0"/>
                </a:moveTo>
                <a:cubicBezTo>
                  <a:pt x="81" y="0"/>
                  <a:pt x="21" y="297"/>
                  <a:pt x="121" y="297"/>
                </a:cubicBezTo>
              </a:path>
            </a:pathLst>
          </a:custGeom>
          <a:noFill/>
          <a:ln w="38100" cap="rnd">
            <a:gradFill flip="none" rotWithShape="1">
              <a:gsLst>
                <a:gs pos="100000">
                  <a:schemeClr val="accent6">
                    <a:alpha val="0"/>
                  </a:schemeClr>
                </a:gs>
                <a:gs pos="0">
                  <a:schemeClr val="accent6"/>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9" name="Freeform 8">
            <a:extLst>
              <a:ext uri="{FF2B5EF4-FFF2-40B4-BE49-F238E27FC236}">
                <a16:creationId xmlns:a16="http://schemas.microsoft.com/office/drawing/2014/main" id="{5DBF5AD2-D038-4E89-ABAA-6F253EE3AAA0}"/>
              </a:ext>
            </a:extLst>
          </p:cNvPr>
          <p:cNvSpPr>
            <a:spLocks/>
          </p:cNvSpPr>
          <p:nvPr/>
        </p:nvSpPr>
        <p:spPr bwMode="auto">
          <a:xfrm>
            <a:off x="4543425" y="2566988"/>
            <a:ext cx="461963" cy="1131888"/>
          </a:xfrm>
          <a:custGeom>
            <a:avLst/>
            <a:gdLst>
              <a:gd name="T0" fmla="*/ 121 w 121"/>
              <a:gd name="T1" fmla="*/ 297 h 297"/>
              <a:gd name="T2" fmla="*/ 0 w 121"/>
              <a:gd name="T3" fmla="*/ 0 h 297"/>
            </a:gdLst>
            <a:ahLst/>
            <a:cxnLst>
              <a:cxn ang="0">
                <a:pos x="T0" y="T1"/>
              </a:cxn>
              <a:cxn ang="0">
                <a:pos x="T2" y="T3"/>
              </a:cxn>
            </a:cxnLst>
            <a:rect l="0" t="0" r="r" b="b"/>
            <a:pathLst>
              <a:path w="121" h="297">
                <a:moveTo>
                  <a:pt x="121" y="297"/>
                </a:moveTo>
                <a:cubicBezTo>
                  <a:pt x="40" y="297"/>
                  <a:pt x="100" y="0"/>
                  <a:pt x="0" y="0"/>
                </a:cubicBezTo>
              </a:path>
            </a:pathLst>
          </a:custGeom>
          <a:noFill/>
          <a:ln w="38100" cap="rnd">
            <a:gradFill flip="none" rotWithShape="1">
              <a:gsLst>
                <a:gs pos="100000">
                  <a:schemeClr val="accent3">
                    <a:alpha val="0"/>
                  </a:schemeClr>
                </a:gs>
                <a:gs pos="0">
                  <a:schemeClr val="accent3"/>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10" name="Freeform 9">
            <a:extLst>
              <a:ext uri="{FF2B5EF4-FFF2-40B4-BE49-F238E27FC236}">
                <a16:creationId xmlns:a16="http://schemas.microsoft.com/office/drawing/2014/main" id="{2C06B34A-4C5B-4B2F-9BB5-5D223043AF6E}"/>
              </a:ext>
            </a:extLst>
          </p:cNvPr>
          <p:cNvSpPr>
            <a:spLocks/>
          </p:cNvSpPr>
          <p:nvPr/>
        </p:nvSpPr>
        <p:spPr bwMode="auto">
          <a:xfrm>
            <a:off x="4543425" y="4054475"/>
            <a:ext cx="461963" cy="1131888"/>
          </a:xfrm>
          <a:custGeom>
            <a:avLst/>
            <a:gdLst>
              <a:gd name="T0" fmla="*/ 121 w 121"/>
              <a:gd name="T1" fmla="*/ 0 h 297"/>
              <a:gd name="T2" fmla="*/ 0 w 121"/>
              <a:gd name="T3" fmla="*/ 297 h 297"/>
            </a:gdLst>
            <a:ahLst/>
            <a:cxnLst>
              <a:cxn ang="0">
                <a:pos x="T0" y="T1"/>
              </a:cxn>
              <a:cxn ang="0">
                <a:pos x="T2" y="T3"/>
              </a:cxn>
            </a:cxnLst>
            <a:rect l="0" t="0" r="r" b="b"/>
            <a:pathLst>
              <a:path w="121" h="297">
                <a:moveTo>
                  <a:pt x="121" y="0"/>
                </a:moveTo>
                <a:cubicBezTo>
                  <a:pt x="40" y="0"/>
                  <a:pt x="100" y="297"/>
                  <a:pt x="0" y="297"/>
                </a:cubicBezTo>
              </a:path>
            </a:pathLst>
          </a:custGeom>
          <a:noFill/>
          <a:ln w="38100" cap="rnd">
            <a:gradFill flip="none" rotWithShape="1">
              <a:gsLst>
                <a:gs pos="100000">
                  <a:schemeClr val="accent1">
                    <a:alpha val="0"/>
                  </a:schemeClr>
                </a:gs>
                <a:gs pos="0">
                  <a:schemeClr val="accent1"/>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1" name="Oval 20">
            <a:extLst>
              <a:ext uri="{FF2B5EF4-FFF2-40B4-BE49-F238E27FC236}">
                <a16:creationId xmlns:a16="http://schemas.microsoft.com/office/drawing/2014/main" id="{76907850-34C4-46F3-828F-018F304660D1}"/>
              </a:ext>
            </a:extLst>
          </p:cNvPr>
          <p:cNvSpPr>
            <a:spLocks noChangeArrowheads="1"/>
          </p:cNvSpPr>
          <p:nvPr/>
        </p:nvSpPr>
        <p:spPr bwMode="auto">
          <a:xfrm>
            <a:off x="5122863" y="2906713"/>
            <a:ext cx="1943100" cy="1939925"/>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grpSp>
        <p:nvGrpSpPr>
          <p:cNvPr id="25" name="Group 24">
            <a:extLst>
              <a:ext uri="{FF2B5EF4-FFF2-40B4-BE49-F238E27FC236}">
                <a16:creationId xmlns:a16="http://schemas.microsoft.com/office/drawing/2014/main" id="{04BC1FAB-229A-4F32-9475-F6D126658AB8}"/>
              </a:ext>
            </a:extLst>
          </p:cNvPr>
          <p:cNvGrpSpPr/>
          <p:nvPr/>
        </p:nvGrpSpPr>
        <p:grpSpPr>
          <a:xfrm>
            <a:off x="5410486" y="3527582"/>
            <a:ext cx="1412304" cy="939167"/>
            <a:chOff x="2514793" y="3071812"/>
            <a:chExt cx="1412304" cy="939167"/>
          </a:xfrm>
        </p:grpSpPr>
        <p:sp>
          <p:nvSpPr>
            <p:cNvPr id="26" name="Text Placeholder 53">
              <a:extLst>
                <a:ext uri="{FF2B5EF4-FFF2-40B4-BE49-F238E27FC236}">
                  <a16:creationId xmlns:a16="http://schemas.microsoft.com/office/drawing/2014/main" id="{D9AD727F-C87E-414D-98CF-1D61BD8E2911}"/>
                </a:ext>
              </a:extLst>
            </p:cNvPr>
            <p:cNvSpPr txBox="1">
              <a:spLocks/>
            </p:cNvSpPr>
            <p:nvPr/>
          </p:nvSpPr>
          <p:spPr>
            <a:xfrm>
              <a:off x="2514793" y="3335444"/>
              <a:ext cx="1412304"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 consectetur adipiscing elit</a:t>
              </a:r>
              <a:endParaRPr lang="en-US" sz="800" dirty="0">
                <a:solidFill>
                  <a:schemeClr val="tx1">
                    <a:lumMod val="50000"/>
                  </a:schemeClr>
                </a:solidFill>
                <a:latin typeface="Montserrat Light" panose="00000400000000000000" pitchFamily="50" charset="-52"/>
              </a:endParaRPr>
            </a:p>
          </p:txBody>
        </p:sp>
        <p:sp>
          <p:nvSpPr>
            <p:cNvPr id="27" name="Text Placeholder 56">
              <a:extLst>
                <a:ext uri="{FF2B5EF4-FFF2-40B4-BE49-F238E27FC236}">
                  <a16:creationId xmlns:a16="http://schemas.microsoft.com/office/drawing/2014/main" id="{EF02A0B0-1440-4908-9B1F-17D973CEDC9F}"/>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tx1">
                      <a:lumMod val="50000"/>
                    </a:schemeClr>
                  </a:solidFill>
                </a:rPr>
                <a:t>Title Here</a:t>
              </a:r>
              <a:endParaRPr lang="ru-RU" sz="1200" b="1" dirty="0">
                <a:solidFill>
                  <a:schemeClr val="tx1">
                    <a:lumMod val="50000"/>
                  </a:schemeClr>
                </a:solidFill>
              </a:endParaRPr>
            </a:p>
          </p:txBody>
        </p:sp>
      </p:grpSp>
      <p:grpSp>
        <p:nvGrpSpPr>
          <p:cNvPr id="4" name="Group 3">
            <a:extLst>
              <a:ext uri="{FF2B5EF4-FFF2-40B4-BE49-F238E27FC236}">
                <a16:creationId xmlns:a16="http://schemas.microsoft.com/office/drawing/2014/main" id="{A4A4E8F2-8E44-46A8-A99D-4D3FA2AD9888}"/>
              </a:ext>
            </a:extLst>
          </p:cNvPr>
          <p:cNvGrpSpPr/>
          <p:nvPr/>
        </p:nvGrpSpPr>
        <p:grpSpPr>
          <a:xfrm>
            <a:off x="7804150" y="2009775"/>
            <a:ext cx="2757488" cy="1109663"/>
            <a:chOff x="7804150" y="2009775"/>
            <a:chExt cx="2757488" cy="1109663"/>
          </a:xfrm>
        </p:grpSpPr>
        <p:sp>
          <p:nvSpPr>
            <p:cNvPr id="11" name="Freeform 10">
              <a:extLst>
                <a:ext uri="{FF2B5EF4-FFF2-40B4-BE49-F238E27FC236}">
                  <a16:creationId xmlns:a16="http://schemas.microsoft.com/office/drawing/2014/main" id="{8237782E-45A9-4D49-A9DA-872C16184C21}"/>
                </a:ext>
              </a:extLst>
            </p:cNvPr>
            <p:cNvSpPr>
              <a:spLocks/>
            </p:cNvSpPr>
            <p:nvPr/>
          </p:nvSpPr>
          <p:spPr bwMode="auto">
            <a:xfrm>
              <a:off x="7804150" y="2009775"/>
              <a:ext cx="2757488" cy="1109663"/>
            </a:xfrm>
            <a:custGeom>
              <a:avLst/>
              <a:gdLst>
                <a:gd name="T0" fmla="*/ 579 w 724"/>
                <a:gd name="T1" fmla="*/ 291 h 291"/>
                <a:gd name="T2" fmla="*/ 145 w 724"/>
                <a:gd name="T3" fmla="*/ 291 h 291"/>
                <a:gd name="T4" fmla="*/ 0 w 724"/>
                <a:gd name="T5" fmla="*/ 146 h 291"/>
                <a:gd name="T6" fmla="*/ 145 w 724"/>
                <a:gd name="T7" fmla="*/ 0 h 291"/>
                <a:gd name="T8" fmla="*/ 579 w 724"/>
                <a:gd name="T9" fmla="*/ 0 h 291"/>
                <a:gd name="T10" fmla="*/ 724 w 724"/>
                <a:gd name="T11" fmla="*/ 146 h 291"/>
                <a:gd name="T12" fmla="*/ 579 w 724"/>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724" h="291">
                  <a:moveTo>
                    <a:pt x="579" y="291"/>
                  </a:moveTo>
                  <a:cubicBezTo>
                    <a:pt x="145" y="291"/>
                    <a:pt x="145" y="291"/>
                    <a:pt x="145" y="291"/>
                  </a:cubicBezTo>
                  <a:cubicBezTo>
                    <a:pt x="65" y="291"/>
                    <a:pt x="0" y="226"/>
                    <a:pt x="0" y="146"/>
                  </a:cubicBezTo>
                  <a:cubicBezTo>
                    <a:pt x="0" y="65"/>
                    <a:pt x="65" y="0"/>
                    <a:pt x="145" y="0"/>
                  </a:cubicBezTo>
                  <a:cubicBezTo>
                    <a:pt x="579" y="0"/>
                    <a:pt x="579" y="0"/>
                    <a:pt x="579" y="0"/>
                  </a:cubicBezTo>
                  <a:cubicBezTo>
                    <a:pt x="659" y="0"/>
                    <a:pt x="724" y="65"/>
                    <a:pt x="724" y="146"/>
                  </a:cubicBezTo>
                  <a:cubicBezTo>
                    <a:pt x="724" y="226"/>
                    <a:pt x="659" y="291"/>
                    <a:pt x="579" y="291"/>
                  </a:cubicBezTo>
                  <a:close/>
                </a:path>
              </a:pathLst>
            </a:custGeom>
            <a:solidFill>
              <a:schemeClr val="accent4"/>
            </a:solidFill>
            <a:ln>
              <a:noFill/>
            </a:ln>
            <a:effectLst>
              <a:outerShdw blurRad="330200" dist="127000" dir="2400000" sx="94000" sy="94000" algn="ctr" rotWithShape="0">
                <a:schemeClr val="accent4">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2" name="Oval 11">
              <a:extLst>
                <a:ext uri="{FF2B5EF4-FFF2-40B4-BE49-F238E27FC236}">
                  <a16:creationId xmlns:a16="http://schemas.microsoft.com/office/drawing/2014/main" id="{A6CCBD9E-DCB6-4023-A15C-62057B1B64F9}"/>
                </a:ext>
              </a:extLst>
            </p:cNvPr>
            <p:cNvSpPr>
              <a:spLocks noChangeArrowheads="1"/>
            </p:cNvSpPr>
            <p:nvPr/>
          </p:nvSpPr>
          <p:spPr bwMode="auto">
            <a:xfrm>
              <a:off x="7948613" y="2159000"/>
              <a:ext cx="815975" cy="815975"/>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3" name="Freeform 12">
              <a:extLst>
                <a:ext uri="{FF2B5EF4-FFF2-40B4-BE49-F238E27FC236}">
                  <a16:creationId xmlns:a16="http://schemas.microsoft.com/office/drawing/2014/main" id="{2F3DBD5A-07E9-455B-A457-56EC502B21F1}"/>
                </a:ext>
              </a:extLst>
            </p:cNvPr>
            <p:cNvSpPr>
              <a:spLocks noEditPoints="1"/>
            </p:cNvSpPr>
            <p:nvPr/>
          </p:nvSpPr>
          <p:spPr bwMode="auto">
            <a:xfrm>
              <a:off x="8269288" y="2436813"/>
              <a:ext cx="174625" cy="255588"/>
            </a:xfrm>
            <a:custGeom>
              <a:avLst/>
              <a:gdLst>
                <a:gd name="T0" fmla="*/ 21 w 46"/>
                <a:gd name="T1" fmla="*/ 33 h 67"/>
                <a:gd name="T2" fmla="*/ 25 w 46"/>
                <a:gd name="T3" fmla="*/ 33 h 67"/>
                <a:gd name="T4" fmla="*/ 25 w 46"/>
                <a:gd name="T5" fmla="*/ 53 h 67"/>
                <a:gd name="T6" fmla="*/ 21 w 46"/>
                <a:gd name="T7" fmla="*/ 53 h 67"/>
                <a:gd name="T8" fmla="*/ 21 w 46"/>
                <a:gd name="T9" fmla="*/ 33 h 67"/>
                <a:gd name="T10" fmla="*/ 23 w 46"/>
                <a:gd name="T11" fmla="*/ 0 h 67"/>
                <a:gd name="T12" fmla="*/ 0 w 46"/>
                <a:gd name="T13" fmla="*/ 23 h 67"/>
                <a:gd name="T14" fmla="*/ 4 w 46"/>
                <a:gd name="T15" fmla="*/ 38 h 67"/>
                <a:gd name="T16" fmla="*/ 10 w 46"/>
                <a:gd name="T17" fmla="*/ 49 h 67"/>
                <a:gd name="T18" fmla="*/ 15 w 46"/>
                <a:gd name="T19" fmla="*/ 53 h 67"/>
                <a:gd name="T20" fmla="*/ 17 w 46"/>
                <a:gd name="T21" fmla="*/ 53 h 67"/>
                <a:gd name="T22" fmla="*/ 17 w 46"/>
                <a:gd name="T23" fmla="*/ 33 h 67"/>
                <a:gd name="T24" fmla="*/ 14 w 46"/>
                <a:gd name="T25" fmla="*/ 33 h 67"/>
                <a:gd name="T26" fmla="*/ 7 w 46"/>
                <a:gd name="T27" fmla="*/ 26 h 67"/>
                <a:gd name="T28" fmla="*/ 14 w 46"/>
                <a:gd name="T29" fmla="*/ 19 h 67"/>
                <a:gd name="T30" fmla="*/ 21 w 46"/>
                <a:gd name="T31" fmla="*/ 26 h 67"/>
                <a:gd name="T32" fmla="*/ 20 w 46"/>
                <a:gd name="T33" fmla="*/ 29 h 67"/>
                <a:gd name="T34" fmla="*/ 26 w 46"/>
                <a:gd name="T35" fmla="*/ 29 h 67"/>
                <a:gd name="T36" fmla="*/ 25 w 46"/>
                <a:gd name="T37" fmla="*/ 26 h 67"/>
                <a:gd name="T38" fmla="*/ 32 w 46"/>
                <a:gd name="T39" fmla="*/ 19 h 67"/>
                <a:gd name="T40" fmla="*/ 39 w 46"/>
                <a:gd name="T41" fmla="*/ 26 h 67"/>
                <a:gd name="T42" fmla="*/ 32 w 46"/>
                <a:gd name="T43" fmla="*/ 33 h 67"/>
                <a:gd name="T44" fmla="*/ 29 w 46"/>
                <a:gd name="T45" fmla="*/ 33 h 67"/>
                <a:gd name="T46" fmla="*/ 29 w 46"/>
                <a:gd name="T47" fmla="*/ 53 h 67"/>
                <a:gd name="T48" fmla="*/ 31 w 46"/>
                <a:gd name="T49" fmla="*/ 53 h 67"/>
                <a:gd name="T50" fmla="*/ 36 w 46"/>
                <a:gd name="T51" fmla="*/ 49 h 67"/>
                <a:gd name="T52" fmla="*/ 42 w 46"/>
                <a:gd name="T53" fmla="*/ 38 h 67"/>
                <a:gd name="T54" fmla="*/ 46 w 46"/>
                <a:gd name="T55" fmla="*/ 23 h 67"/>
                <a:gd name="T56" fmla="*/ 23 w 46"/>
                <a:gd name="T57" fmla="*/ 0 h 67"/>
                <a:gd name="T58" fmla="*/ 11 w 46"/>
                <a:gd name="T59" fmla="*/ 26 h 67"/>
                <a:gd name="T60" fmla="*/ 14 w 46"/>
                <a:gd name="T61" fmla="*/ 29 h 67"/>
                <a:gd name="T62" fmla="*/ 17 w 46"/>
                <a:gd name="T63" fmla="*/ 26 h 67"/>
                <a:gd name="T64" fmla="*/ 14 w 46"/>
                <a:gd name="T65" fmla="*/ 23 h 67"/>
                <a:gd name="T66" fmla="*/ 11 w 46"/>
                <a:gd name="T67" fmla="*/ 26 h 67"/>
                <a:gd name="T68" fmla="*/ 35 w 46"/>
                <a:gd name="T69" fmla="*/ 26 h 67"/>
                <a:gd name="T70" fmla="*/ 32 w 46"/>
                <a:gd name="T71" fmla="*/ 23 h 67"/>
                <a:gd name="T72" fmla="*/ 29 w 46"/>
                <a:gd name="T73" fmla="*/ 26 h 67"/>
                <a:gd name="T74" fmla="*/ 32 w 46"/>
                <a:gd name="T75" fmla="*/ 29 h 67"/>
                <a:gd name="T76" fmla="*/ 35 w 46"/>
                <a:gd name="T77" fmla="*/ 26 h 67"/>
                <a:gd name="T78" fmla="*/ 34 w 46"/>
                <a:gd name="T79" fmla="*/ 59 h 67"/>
                <a:gd name="T80" fmla="*/ 32 w 46"/>
                <a:gd name="T81" fmla="*/ 57 h 67"/>
                <a:gd name="T82" fmla="*/ 14 w 46"/>
                <a:gd name="T83" fmla="*/ 57 h 67"/>
                <a:gd name="T84" fmla="*/ 12 w 46"/>
                <a:gd name="T85" fmla="*/ 59 h 67"/>
                <a:gd name="T86" fmla="*/ 14 w 46"/>
                <a:gd name="T87" fmla="*/ 61 h 67"/>
                <a:gd name="T88" fmla="*/ 32 w 46"/>
                <a:gd name="T89" fmla="*/ 61 h 67"/>
                <a:gd name="T90" fmla="*/ 34 w 46"/>
                <a:gd name="T91" fmla="*/ 59 h 67"/>
                <a:gd name="T92" fmla="*/ 32 w 46"/>
                <a:gd name="T93" fmla="*/ 66 h 67"/>
                <a:gd name="T94" fmla="*/ 30 w 46"/>
                <a:gd name="T95" fmla="*/ 64 h 67"/>
                <a:gd name="T96" fmla="*/ 16 w 46"/>
                <a:gd name="T97" fmla="*/ 64 h 67"/>
                <a:gd name="T98" fmla="*/ 14 w 46"/>
                <a:gd name="T99" fmla="*/ 66 h 67"/>
                <a:gd name="T100" fmla="*/ 16 w 46"/>
                <a:gd name="T101" fmla="*/ 67 h 67"/>
                <a:gd name="T102" fmla="*/ 30 w 46"/>
                <a:gd name="T103" fmla="*/ 67 h 67"/>
                <a:gd name="T104" fmla="*/ 32 w 46"/>
                <a:gd name="T105" fmla="*/ 66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6" h="67">
                  <a:moveTo>
                    <a:pt x="21" y="33"/>
                  </a:moveTo>
                  <a:cubicBezTo>
                    <a:pt x="25" y="33"/>
                    <a:pt x="25" y="33"/>
                    <a:pt x="25" y="33"/>
                  </a:cubicBezTo>
                  <a:cubicBezTo>
                    <a:pt x="25" y="53"/>
                    <a:pt x="25" y="53"/>
                    <a:pt x="25" y="53"/>
                  </a:cubicBezTo>
                  <a:cubicBezTo>
                    <a:pt x="21" y="53"/>
                    <a:pt x="21" y="53"/>
                    <a:pt x="21" y="53"/>
                  </a:cubicBezTo>
                  <a:lnTo>
                    <a:pt x="21" y="33"/>
                  </a:lnTo>
                  <a:close/>
                  <a:moveTo>
                    <a:pt x="23" y="0"/>
                  </a:moveTo>
                  <a:cubicBezTo>
                    <a:pt x="10" y="0"/>
                    <a:pt x="0" y="10"/>
                    <a:pt x="0" y="23"/>
                  </a:cubicBezTo>
                  <a:cubicBezTo>
                    <a:pt x="0" y="29"/>
                    <a:pt x="1" y="34"/>
                    <a:pt x="4" y="38"/>
                  </a:cubicBezTo>
                  <a:cubicBezTo>
                    <a:pt x="9" y="43"/>
                    <a:pt x="10" y="46"/>
                    <a:pt x="10" y="49"/>
                  </a:cubicBezTo>
                  <a:cubicBezTo>
                    <a:pt x="10" y="51"/>
                    <a:pt x="12" y="53"/>
                    <a:pt x="15" y="53"/>
                  </a:cubicBezTo>
                  <a:cubicBezTo>
                    <a:pt x="17" y="53"/>
                    <a:pt x="17" y="53"/>
                    <a:pt x="17" y="53"/>
                  </a:cubicBezTo>
                  <a:cubicBezTo>
                    <a:pt x="17" y="33"/>
                    <a:pt x="17" y="33"/>
                    <a:pt x="17" y="33"/>
                  </a:cubicBezTo>
                  <a:cubicBezTo>
                    <a:pt x="14" y="33"/>
                    <a:pt x="14" y="33"/>
                    <a:pt x="14" y="33"/>
                  </a:cubicBezTo>
                  <a:cubicBezTo>
                    <a:pt x="10" y="33"/>
                    <a:pt x="7" y="30"/>
                    <a:pt x="7" y="26"/>
                  </a:cubicBezTo>
                  <a:cubicBezTo>
                    <a:pt x="7" y="22"/>
                    <a:pt x="10" y="19"/>
                    <a:pt x="14" y="19"/>
                  </a:cubicBezTo>
                  <a:cubicBezTo>
                    <a:pt x="18" y="19"/>
                    <a:pt x="21" y="22"/>
                    <a:pt x="21" y="26"/>
                  </a:cubicBezTo>
                  <a:cubicBezTo>
                    <a:pt x="21" y="27"/>
                    <a:pt x="20" y="28"/>
                    <a:pt x="20" y="29"/>
                  </a:cubicBezTo>
                  <a:cubicBezTo>
                    <a:pt x="26" y="29"/>
                    <a:pt x="26" y="29"/>
                    <a:pt x="26" y="29"/>
                  </a:cubicBezTo>
                  <a:cubicBezTo>
                    <a:pt x="26" y="28"/>
                    <a:pt x="25" y="27"/>
                    <a:pt x="25" y="26"/>
                  </a:cubicBezTo>
                  <a:cubicBezTo>
                    <a:pt x="25" y="22"/>
                    <a:pt x="28" y="19"/>
                    <a:pt x="32" y="19"/>
                  </a:cubicBezTo>
                  <a:cubicBezTo>
                    <a:pt x="36" y="19"/>
                    <a:pt x="39" y="22"/>
                    <a:pt x="39" y="26"/>
                  </a:cubicBezTo>
                  <a:cubicBezTo>
                    <a:pt x="39" y="30"/>
                    <a:pt x="36" y="33"/>
                    <a:pt x="32" y="33"/>
                  </a:cubicBezTo>
                  <a:cubicBezTo>
                    <a:pt x="29" y="33"/>
                    <a:pt x="29" y="33"/>
                    <a:pt x="29" y="33"/>
                  </a:cubicBezTo>
                  <a:cubicBezTo>
                    <a:pt x="29" y="53"/>
                    <a:pt x="29" y="53"/>
                    <a:pt x="29" y="53"/>
                  </a:cubicBezTo>
                  <a:cubicBezTo>
                    <a:pt x="31" y="53"/>
                    <a:pt x="31" y="53"/>
                    <a:pt x="31" y="53"/>
                  </a:cubicBezTo>
                  <a:cubicBezTo>
                    <a:pt x="34" y="53"/>
                    <a:pt x="36" y="51"/>
                    <a:pt x="36" y="49"/>
                  </a:cubicBezTo>
                  <a:cubicBezTo>
                    <a:pt x="36" y="46"/>
                    <a:pt x="37" y="43"/>
                    <a:pt x="42" y="38"/>
                  </a:cubicBezTo>
                  <a:cubicBezTo>
                    <a:pt x="45" y="34"/>
                    <a:pt x="46" y="29"/>
                    <a:pt x="46" y="23"/>
                  </a:cubicBezTo>
                  <a:cubicBezTo>
                    <a:pt x="46" y="10"/>
                    <a:pt x="36" y="0"/>
                    <a:pt x="23" y="0"/>
                  </a:cubicBezTo>
                  <a:close/>
                  <a:moveTo>
                    <a:pt x="11" y="26"/>
                  </a:moveTo>
                  <a:cubicBezTo>
                    <a:pt x="11" y="28"/>
                    <a:pt x="12" y="29"/>
                    <a:pt x="14" y="29"/>
                  </a:cubicBezTo>
                  <a:cubicBezTo>
                    <a:pt x="16" y="29"/>
                    <a:pt x="17" y="28"/>
                    <a:pt x="17" y="26"/>
                  </a:cubicBezTo>
                  <a:cubicBezTo>
                    <a:pt x="17" y="24"/>
                    <a:pt x="16" y="23"/>
                    <a:pt x="14" y="23"/>
                  </a:cubicBezTo>
                  <a:cubicBezTo>
                    <a:pt x="12" y="23"/>
                    <a:pt x="11" y="24"/>
                    <a:pt x="11" y="26"/>
                  </a:cubicBezTo>
                  <a:close/>
                  <a:moveTo>
                    <a:pt x="35" y="26"/>
                  </a:moveTo>
                  <a:cubicBezTo>
                    <a:pt x="35" y="24"/>
                    <a:pt x="34" y="23"/>
                    <a:pt x="32" y="23"/>
                  </a:cubicBezTo>
                  <a:cubicBezTo>
                    <a:pt x="30" y="23"/>
                    <a:pt x="29" y="24"/>
                    <a:pt x="29" y="26"/>
                  </a:cubicBezTo>
                  <a:cubicBezTo>
                    <a:pt x="29" y="28"/>
                    <a:pt x="30" y="29"/>
                    <a:pt x="32" y="29"/>
                  </a:cubicBezTo>
                  <a:cubicBezTo>
                    <a:pt x="34" y="29"/>
                    <a:pt x="35" y="28"/>
                    <a:pt x="35" y="26"/>
                  </a:cubicBezTo>
                  <a:close/>
                  <a:moveTo>
                    <a:pt x="34" y="59"/>
                  </a:moveTo>
                  <a:cubicBezTo>
                    <a:pt x="34" y="58"/>
                    <a:pt x="33" y="57"/>
                    <a:pt x="32" y="57"/>
                  </a:cubicBezTo>
                  <a:cubicBezTo>
                    <a:pt x="14" y="57"/>
                    <a:pt x="14" y="57"/>
                    <a:pt x="14" y="57"/>
                  </a:cubicBezTo>
                  <a:cubicBezTo>
                    <a:pt x="13" y="57"/>
                    <a:pt x="12" y="58"/>
                    <a:pt x="12" y="59"/>
                  </a:cubicBezTo>
                  <a:cubicBezTo>
                    <a:pt x="12" y="60"/>
                    <a:pt x="13" y="61"/>
                    <a:pt x="14" y="61"/>
                  </a:cubicBezTo>
                  <a:cubicBezTo>
                    <a:pt x="32" y="61"/>
                    <a:pt x="32" y="61"/>
                    <a:pt x="32" y="61"/>
                  </a:cubicBezTo>
                  <a:cubicBezTo>
                    <a:pt x="33" y="61"/>
                    <a:pt x="34" y="60"/>
                    <a:pt x="34" y="59"/>
                  </a:cubicBezTo>
                  <a:close/>
                  <a:moveTo>
                    <a:pt x="32" y="66"/>
                  </a:moveTo>
                  <a:cubicBezTo>
                    <a:pt x="32" y="65"/>
                    <a:pt x="31" y="64"/>
                    <a:pt x="30" y="64"/>
                  </a:cubicBezTo>
                  <a:cubicBezTo>
                    <a:pt x="16" y="64"/>
                    <a:pt x="16" y="64"/>
                    <a:pt x="16" y="64"/>
                  </a:cubicBezTo>
                  <a:cubicBezTo>
                    <a:pt x="15" y="64"/>
                    <a:pt x="14" y="65"/>
                    <a:pt x="14" y="66"/>
                  </a:cubicBezTo>
                  <a:cubicBezTo>
                    <a:pt x="14" y="67"/>
                    <a:pt x="15" y="67"/>
                    <a:pt x="16" y="67"/>
                  </a:cubicBezTo>
                  <a:cubicBezTo>
                    <a:pt x="30" y="67"/>
                    <a:pt x="30" y="67"/>
                    <a:pt x="30" y="67"/>
                  </a:cubicBezTo>
                  <a:cubicBezTo>
                    <a:pt x="31" y="67"/>
                    <a:pt x="32" y="67"/>
                    <a:pt x="32" y="6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39" name="Group 38">
              <a:extLst>
                <a:ext uri="{FF2B5EF4-FFF2-40B4-BE49-F238E27FC236}">
                  <a16:creationId xmlns:a16="http://schemas.microsoft.com/office/drawing/2014/main" id="{D4270595-1C3A-462E-8350-1D5F60029066}"/>
                </a:ext>
              </a:extLst>
            </p:cNvPr>
            <p:cNvGrpSpPr/>
            <p:nvPr/>
          </p:nvGrpSpPr>
          <p:grpSpPr>
            <a:xfrm>
              <a:off x="8992163" y="2334141"/>
              <a:ext cx="1255785" cy="658614"/>
              <a:chOff x="8940728" y="2617986"/>
              <a:chExt cx="1255785" cy="658614"/>
            </a:xfrm>
          </p:grpSpPr>
          <p:sp>
            <p:nvSpPr>
              <p:cNvPr id="40" name="Text Placeholder 53">
                <a:extLst>
                  <a:ext uri="{FF2B5EF4-FFF2-40B4-BE49-F238E27FC236}">
                    <a16:creationId xmlns:a16="http://schemas.microsoft.com/office/drawing/2014/main" id="{0115E424-D000-4126-9D78-ADD17D2DAB66}"/>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41" name="Text Placeholder 56">
                <a:extLst>
                  <a:ext uri="{FF2B5EF4-FFF2-40B4-BE49-F238E27FC236}">
                    <a16:creationId xmlns:a16="http://schemas.microsoft.com/office/drawing/2014/main" id="{2F9A2042-C383-43E6-BBD5-ABF9D932CDC9}"/>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2" name="Group 1">
            <a:extLst>
              <a:ext uri="{FF2B5EF4-FFF2-40B4-BE49-F238E27FC236}">
                <a16:creationId xmlns:a16="http://schemas.microsoft.com/office/drawing/2014/main" id="{83990246-7C51-4037-967A-38B90A3D4732}"/>
              </a:ext>
            </a:extLst>
          </p:cNvPr>
          <p:cNvGrpSpPr/>
          <p:nvPr/>
        </p:nvGrpSpPr>
        <p:grpSpPr>
          <a:xfrm>
            <a:off x="1630363" y="2009775"/>
            <a:ext cx="2760663" cy="1109663"/>
            <a:chOff x="1630363" y="2009775"/>
            <a:chExt cx="2760663" cy="1109663"/>
          </a:xfrm>
        </p:grpSpPr>
        <p:sp>
          <p:nvSpPr>
            <p:cNvPr id="16" name="Freeform 15">
              <a:extLst>
                <a:ext uri="{FF2B5EF4-FFF2-40B4-BE49-F238E27FC236}">
                  <a16:creationId xmlns:a16="http://schemas.microsoft.com/office/drawing/2014/main" id="{C3DFC529-E9F5-447C-9FA5-637F3A38215C}"/>
                </a:ext>
              </a:extLst>
            </p:cNvPr>
            <p:cNvSpPr>
              <a:spLocks/>
            </p:cNvSpPr>
            <p:nvPr/>
          </p:nvSpPr>
          <p:spPr bwMode="auto">
            <a:xfrm>
              <a:off x="1630363" y="2009775"/>
              <a:ext cx="2760663" cy="1109663"/>
            </a:xfrm>
            <a:custGeom>
              <a:avLst/>
              <a:gdLst>
                <a:gd name="T0" fmla="*/ 146 w 725"/>
                <a:gd name="T1" fmla="*/ 0 h 291"/>
                <a:gd name="T2" fmla="*/ 579 w 725"/>
                <a:gd name="T3" fmla="*/ 0 h 291"/>
                <a:gd name="T4" fmla="*/ 725 w 725"/>
                <a:gd name="T5" fmla="*/ 146 h 291"/>
                <a:gd name="T6" fmla="*/ 579 w 725"/>
                <a:gd name="T7" fmla="*/ 291 h 291"/>
                <a:gd name="T8" fmla="*/ 146 w 725"/>
                <a:gd name="T9" fmla="*/ 291 h 291"/>
                <a:gd name="T10" fmla="*/ 0 w 725"/>
                <a:gd name="T11" fmla="*/ 146 h 291"/>
                <a:gd name="T12" fmla="*/ 146 w 725"/>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725" h="291">
                  <a:moveTo>
                    <a:pt x="146" y="0"/>
                  </a:moveTo>
                  <a:cubicBezTo>
                    <a:pt x="579" y="0"/>
                    <a:pt x="579" y="0"/>
                    <a:pt x="579" y="0"/>
                  </a:cubicBezTo>
                  <a:cubicBezTo>
                    <a:pt x="660" y="0"/>
                    <a:pt x="725" y="65"/>
                    <a:pt x="725" y="146"/>
                  </a:cubicBezTo>
                  <a:cubicBezTo>
                    <a:pt x="725" y="226"/>
                    <a:pt x="660" y="291"/>
                    <a:pt x="579" y="291"/>
                  </a:cubicBezTo>
                  <a:cubicBezTo>
                    <a:pt x="146" y="291"/>
                    <a:pt x="146" y="291"/>
                    <a:pt x="146" y="291"/>
                  </a:cubicBezTo>
                  <a:cubicBezTo>
                    <a:pt x="65" y="291"/>
                    <a:pt x="0" y="226"/>
                    <a:pt x="0" y="146"/>
                  </a:cubicBezTo>
                  <a:cubicBezTo>
                    <a:pt x="0" y="65"/>
                    <a:pt x="65" y="0"/>
                    <a:pt x="146" y="0"/>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7" name="Oval 16">
              <a:extLst>
                <a:ext uri="{FF2B5EF4-FFF2-40B4-BE49-F238E27FC236}">
                  <a16:creationId xmlns:a16="http://schemas.microsoft.com/office/drawing/2014/main" id="{33A66148-AB1B-4C9A-933E-4D76DAF18CC2}"/>
                </a:ext>
              </a:extLst>
            </p:cNvPr>
            <p:cNvSpPr>
              <a:spLocks noChangeArrowheads="1"/>
            </p:cNvSpPr>
            <p:nvPr/>
          </p:nvSpPr>
          <p:spPr bwMode="auto">
            <a:xfrm>
              <a:off x="3427413" y="2159000"/>
              <a:ext cx="815975" cy="815975"/>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2" name="Freeform 21">
              <a:extLst>
                <a:ext uri="{FF2B5EF4-FFF2-40B4-BE49-F238E27FC236}">
                  <a16:creationId xmlns:a16="http://schemas.microsoft.com/office/drawing/2014/main" id="{C3D01A76-0AE8-460E-83AD-0CEF331ED86F}"/>
                </a:ext>
              </a:extLst>
            </p:cNvPr>
            <p:cNvSpPr>
              <a:spLocks noEditPoints="1"/>
            </p:cNvSpPr>
            <p:nvPr/>
          </p:nvSpPr>
          <p:spPr bwMode="auto">
            <a:xfrm>
              <a:off x="3713163" y="2444750"/>
              <a:ext cx="244475" cy="239713"/>
            </a:xfrm>
            <a:custGeom>
              <a:avLst/>
              <a:gdLst>
                <a:gd name="T0" fmla="*/ 25 w 64"/>
                <a:gd name="T1" fmla="*/ 13 h 63"/>
                <a:gd name="T2" fmla="*/ 32 w 64"/>
                <a:gd name="T3" fmla="*/ 6 h 63"/>
                <a:gd name="T4" fmla="*/ 39 w 64"/>
                <a:gd name="T5" fmla="*/ 13 h 63"/>
                <a:gd name="T6" fmla="*/ 32 w 64"/>
                <a:gd name="T7" fmla="*/ 20 h 63"/>
                <a:gd name="T8" fmla="*/ 25 w 64"/>
                <a:gd name="T9" fmla="*/ 13 h 63"/>
                <a:gd name="T10" fmla="*/ 42 w 64"/>
                <a:gd name="T11" fmla="*/ 23 h 63"/>
                <a:gd name="T12" fmla="*/ 23 w 64"/>
                <a:gd name="T13" fmla="*/ 23 h 63"/>
                <a:gd name="T14" fmla="*/ 21 w 64"/>
                <a:gd name="T15" fmla="*/ 26 h 63"/>
                <a:gd name="T16" fmla="*/ 21 w 64"/>
                <a:gd name="T17" fmla="*/ 42 h 63"/>
                <a:gd name="T18" fmla="*/ 23 w 64"/>
                <a:gd name="T19" fmla="*/ 44 h 63"/>
                <a:gd name="T20" fmla="*/ 25 w 64"/>
                <a:gd name="T21" fmla="*/ 44 h 63"/>
                <a:gd name="T22" fmla="*/ 25 w 64"/>
                <a:gd name="T23" fmla="*/ 61 h 63"/>
                <a:gd name="T24" fmla="*/ 28 w 64"/>
                <a:gd name="T25" fmla="*/ 63 h 63"/>
                <a:gd name="T26" fmla="*/ 37 w 64"/>
                <a:gd name="T27" fmla="*/ 63 h 63"/>
                <a:gd name="T28" fmla="*/ 40 w 64"/>
                <a:gd name="T29" fmla="*/ 61 h 63"/>
                <a:gd name="T30" fmla="*/ 40 w 64"/>
                <a:gd name="T31" fmla="*/ 44 h 63"/>
                <a:gd name="T32" fmla="*/ 42 w 64"/>
                <a:gd name="T33" fmla="*/ 44 h 63"/>
                <a:gd name="T34" fmla="*/ 44 w 64"/>
                <a:gd name="T35" fmla="*/ 42 h 63"/>
                <a:gd name="T36" fmla="*/ 44 w 64"/>
                <a:gd name="T37" fmla="*/ 26 h 63"/>
                <a:gd name="T38" fmla="*/ 42 w 64"/>
                <a:gd name="T39" fmla="*/ 23 h 63"/>
                <a:gd name="T40" fmla="*/ 53 w 64"/>
                <a:gd name="T41" fmla="*/ 13 h 63"/>
                <a:gd name="T42" fmla="*/ 60 w 64"/>
                <a:gd name="T43" fmla="*/ 6 h 63"/>
                <a:gd name="T44" fmla="*/ 53 w 64"/>
                <a:gd name="T45" fmla="*/ 0 h 63"/>
                <a:gd name="T46" fmla="*/ 47 w 64"/>
                <a:gd name="T47" fmla="*/ 6 h 63"/>
                <a:gd name="T48" fmla="*/ 53 w 64"/>
                <a:gd name="T49" fmla="*/ 13 h 63"/>
                <a:gd name="T50" fmla="*/ 62 w 64"/>
                <a:gd name="T51" fmla="*/ 16 h 63"/>
                <a:gd name="T52" fmla="*/ 45 w 64"/>
                <a:gd name="T53" fmla="*/ 16 h 63"/>
                <a:gd name="T54" fmla="*/ 42 w 64"/>
                <a:gd name="T55" fmla="*/ 18 h 63"/>
                <a:gd name="T56" fmla="*/ 42 w 64"/>
                <a:gd name="T57" fmla="*/ 18 h 63"/>
                <a:gd name="T58" fmla="*/ 49 w 64"/>
                <a:gd name="T59" fmla="*/ 26 h 63"/>
                <a:gd name="T60" fmla="*/ 49 w 64"/>
                <a:gd name="T61" fmla="*/ 42 h 63"/>
                <a:gd name="T62" fmla="*/ 47 w 64"/>
                <a:gd name="T63" fmla="*/ 47 h 63"/>
                <a:gd name="T64" fmla="*/ 47 w 64"/>
                <a:gd name="T65" fmla="*/ 51 h 63"/>
                <a:gd name="T66" fmla="*/ 49 w 64"/>
                <a:gd name="T67" fmla="*/ 53 h 63"/>
                <a:gd name="T68" fmla="*/ 58 w 64"/>
                <a:gd name="T69" fmla="*/ 53 h 63"/>
                <a:gd name="T70" fmla="*/ 60 w 64"/>
                <a:gd name="T71" fmla="*/ 51 h 63"/>
                <a:gd name="T72" fmla="*/ 60 w 64"/>
                <a:gd name="T73" fmla="*/ 35 h 63"/>
                <a:gd name="T74" fmla="*/ 62 w 64"/>
                <a:gd name="T75" fmla="*/ 35 h 63"/>
                <a:gd name="T76" fmla="*/ 64 w 64"/>
                <a:gd name="T77" fmla="*/ 33 h 63"/>
                <a:gd name="T78" fmla="*/ 64 w 64"/>
                <a:gd name="T79" fmla="*/ 18 h 63"/>
                <a:gd name="T80" fmla="*/ 62 w 64"/>
                <a:gd name="T81" fmla="*/ 16 h 63"/>
                <a:gd name="T82" fmla="*/ 18 w 64"/>
                <a:gd name="T83" fmla="*/ 6 h 63"/>
                <a:gd name="T84" fmla="*/ 11 w 64"/>
                <a:gd name="T85" fmla="*/ 0 h 63"/>
                <a:gd name="T86" fmla="*/ 5 w 64"/>
                <a:gd name="T87" fmla="*/ 6 h 63"/>
                <a:gd name="T88" fmla="*/ 11 w 64"/>
                <a:gd name="T89" fmla="*/ 13 h 63"/>
                <a:gd name="T90" fmla="*/ 18 w 64"/>
                <a:gd name="T91" fmla="*/ 6 h 63"/>
                <a:gd name="T92" fmla="*/ 0 w 64"/>
                <a:gd name="T93" fmla="*/ 18 h 63"/>
                <a:gd name="T94" fmla="*/ 0 w 64"/>
                <a:gd name="T95" fmla="*/ 33 h 63"/>
                <a:gd name="T96" fmla="*/ 2 w 64"/>
                <a:gd name="T97" fmla="*/ 35 h 63"/>
                <a:gd name="T98" fmla="*/ 5 w 64"/>
                <a:gd name="T99" fmla="*/ 35 h 63"/>
                <a:gd name="T100" fmla="*/ 5 w 64"/>
                <a:gd name="T101" fmla="*/ 51 h 63"/>
                <a:gd name="T102" fmla="*/ 7 w 64"/>
                <a:gd name="T103" fmla="*/ 53 h 63"/>
                <a:gd name="T104" fmla="*/ 16 w 64"/>
                <a:gd name="T105" fmla="*/ 53 h 63"/>
                <a:gd name="T106" fmla="*/ 18 w 64"/>
                <a:gd name="T107" fmla="*/ 51 h 63"/>
                <a:gd name="T108" fmla="*/ 18 w 64"/>
                <a:gd name="T109" fmla="*/ 47 h 63"/>
                <a:gd name="T110" fmla="*/ 16 w 64"/>
                <a:gd name="T111" fmla="*/ 42 h 63"/>
                <a:gd name="T112" fmla="*/ 16 w 64"/>
                <a:gd name="T113" fmla="*/ 26 h 63"/>
                <a:gd name="T114" fmla="*/ 22 w 64"/>
                <a:gd name="T115" fmla="*/ 18 h 63"/>
                <a:gd name="T116" fmla="*/ 22 w 64"/>
                <a:gd name="T117" fmla="*/ 18 h 63"/>
                <a:gd name="T118" fmla="*/ 20 w 64"/>
                <a:gd name="T119" fmla="*/ 16 h 63"/>
                <a:gd name="T120" fmla="*/ 2 w 64"/>
                <a:gd name="T121" fmla="*/ 16 h 63"/>
                <a:gd name="T122" fmla="*/ 0 w 64"/>
                <a:gd name="T123" fmla="*/ 18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 h="63">
                  <a:moveTo>
                    <a:pt x="25" y="13"/>
                  </a:moveTo>
                  <a:cubicBezTo>
                    <a:pt x="25" y="9"/>
                    <a:pt x="28" y="6"/>
                    <a:pt x="32" y="6"/>
                  </a:cubicBezTo>
                  <a:cubicBezTo>
                    <a:pt x="36" y="6"/>
                    <a:pt x="39" y="9"/>
                    <a:pt x="39" y="13"/>
                  </a:cubicBezTo>
                  <a:cubicBezTo>
                    <a:pt x="39" y="17"/>
                    <a:pt x="36" y="20"/>
                    <a:pt x="32" y="20"/>
                  </a:cubicBezTo>
                  <a:cubicBezTo>
                    <a:pt x="28" y="20"/>
                    <a:pt x="25" y="17"/>
                    <a:pt x="25" y="13"/>
                  </a:cubicBezTo>
                  <a:close/>
                  <a:moveTo>
                    <a:pt x="42" y="23"/>
                  </a:moveTo>
                  <a:cubicBezTo>
                    <a:pt x="23" y="23"/>
                    <a:pt x="23" y="23"/>
                    <a:pt x="23" y="23"/>
                  </a:cubicBezTo>
                  <a:cubicBezTo>
                    <a:pt x="22" y="23"/>
                    <a:pt x="21" y="24"/>
                    <a:pt x="21" y="26"/>
                  </a:cubicBezTo>
                  <a:cubicBezTo>
                    <a:pt x="21" y="42"/>
                    <a:pt x="21" y="42"/>
                    <a:pt x="21" y="42"/>
                  </a:cubicBezTo>
                  <a:cubicBezTo>
                    <a:pt x="21" y="43"/>
                    <a:pt x="22" y="44"/>
                    <a:pt x="23" y="44"/>
                  </a:cubicBezTo>
                  <a:cubicBezTo>
                    <a:pt x="25" y="44"/>
                    <a:pt x="25" y="44"/>
                    <a:pt x="25" y="44"/>
                  </a:cubicBezTo>
                  <a:cubicBezTo>
                    <a:pt x="25" y="61"/>
                    <a:pt x="25" y="61"/>
                    <a:pt x="25" y="61"/>
                  </a:cubicBezTo>
                  <a:cubicBezTo>
                    <a:pt x="25" y="62"/>
                    <a:pt x="26" y="63"/>
                    <a:pt x="28" y="63"/>
                  </a:cubicBezTo>
                  <a:cubicBezTo>
                    <a:pt x="37" y="63"/>
                    <a:pt x="37" y="63"/>
                    <a:pt x="37" y="63"/>
                  </a:cubicBezTo>
                  <a:cubicBezTo>
                    <a:pt x="38" y="63"/>
                    <a:pt x="40" y="62"/>
                    <a:pt x="40" y="61"/>
                  </a:cubicBezTo>
                  <a:cubicBezTo>
                    <a:pt x="40" y="44"/>
                    <a:pt x="40" y="44"/>
                    <a:pt x="40" y="44"/>
                  </a:cubicBezTo>
                  <a:cubicBezTo>
                    <a:pt x="42" y="44"/>
                    <a:pt x="42" y="44"/>
                    <a:pt x="42" y="44"/>
                  </a:cubicBezTo>
                  <a:cubicBezTo>
                    <a:pt x="43" y="44"/>
                    <a:pt x="44" y="43"/>
                    <a:pt x="44" y="42"/>
                  </a:cubicBezTo>
                  <a:cubicBezTo>
                    <a:pt x="44" y="26"/>
                    <a:pt x="44" y="26"/>
                    <a:pt x="44" y="26"/>
                  </a:cubicBezTo>
                  <a:cubicBezTo>
                    <a:pt x="44" y="24"/>
                    <a:pt x="43" y="23"/>
                    <a:pt x="42" y="23"/>
                  </a:cubicBezTo>
                  <a:close/>
                  <a:moveTo>
                    <a:pt x="53" y="13"/>
                  </a:moveTo>
                  <a:cubicBezTo>
                    <a:pt x="57" y="13"/>
                    <a:pt x="60" y="10"/>
                    <a:pt x="60" y="6"/>
                  </a:cubicBezTo>
                  <a:cubicBezTo>
                    <a:pt x="60" y="3"/>
                    <a:pt x="57" y="0"/>
                    <a:pt x="53" y="0"/>
                  </a:cubicBezTo>
                  <a:cubicBezTo>
                    <a:pt x="50" y="0"/>
                    <a:pt x="47" y="3"/>
                    <a:pt x="47" y="6"/>
                  </a:cubicBezTo>
                  <a:cubicBezTo>
                    <a:pt x="47" y="10"/>
                    <a:pt x="50" y="13"/>
                    <a:pt x="53" y="13"/>
                  </a:cubicBezTo>
                  <a:close/>
                  <a:moveTo>
                    <a:pt x="62" y="16"/>
                  </a:moveTo>
                  <a:cubicBezTo>
                    <a:pt x="45" y="16"/>
                    <a:pt x="45" y="16"/>
                    <a:pt x="45" y="16"/>
                  </a:cubicBezTo>
                  <a:cubicBezTo>
                    <a:pt x="43" y="16"/>
                    <a:pt x="42" y="17"/>
                    <a:pt x="42" y="18"/>
                  </a:cubicBezTo>
                  <a:cubicBezTo>
                    <a:pt x="42" y="18"/>
                    <a:pt x="42" y="18"/>
                    <a:pt x="42" y="18"/>
                  </a:cubicBezTo>
                  <a:cubicBezTo>
                    <a:pt x="46" y="19"/>
                    <a:pt x="49" y="22"/>
                    <a:pt x="49" y="26"/>
                  </a:cubicBezTo>
                  <a:cubicBezTo>
                    <a:pt x="49" y="42"/>
                    <a:pt x="49" y="42"/>
                    <a:pt x="49" y="42"/>
                  </a:cubicBezTo>
                  <a:cubicBezTo>
                    <a:pt x="49" y="44"/>
                    <a:pt x="48" y="46"/>
                    <a:pt x="47" y="47"/>
                  </a:cubicBezTo>
                  <a:cubicBezTo>
                    <a:pt x="47" y="51"/>
                    <a:pt x="47" y="51"/>
                    <a:pt x="47" y="51"/>
                  </a:cubicBezTo>
                  <a:cubicBezTo>
                    <a:pt x="47" y="52"/>
                    <a:pt x="48" y="53"/>
                    <a:pt x="49" y="53"/>
                  </a:cubicBezTo>
                  <a:cubicBezTo>
                    <a:pt x="58" y="53"/>
                    <a:pt x="58" y="53"/>
                    <a:pt x="58" y="53"/>
                  </a:cubicBezTo>
                  <a:cubicBezTo>
                    <a:pt x="59" y="53"/>
                    <a:pt x="60" y="52"/>
                    <a:pt x="60" y="51"/>
                  </a:cubicBezTo>
                  <a:cubicBezTo>
                    <a:pt x="60" y="35"/>
                    <a:pt x="60" y="35"/>
                    <a:pt x="60" y="35"/>
                  </a:cubicBezTo>
                  <a:cubicBezTo>
                    <a:pt x="62" y="35"/>
                    <a:pt x="62" y="35"/>
                    <a:pt x="62" y="35"/>
                  </a:cubicBezTo>
                  <a:cubicBezTo>
                    <a:pt x="63" y="35"/>
                    <a:pt x="64" y="34"/>
                    <a:pt x="64" y="33"/>
                  </a:cubicBezTo>
                  <a:cubicBezTo>
                    <a:pt x="64" y="18"/>
                    <a:pt x="64" y="18"/>
                    <a:pt x="64" y="18"/>
                  </a:cubicBezTo>
                  <a:cubicBezTo>
                    <a:pt x="64" y="17"/>
                    <a:pt x="63" y="16"/>
                    <a:pt x="62" y="16"/>
                  </a:cubicBezTo>
                  <a:close/>
                  <a:moveTo>
                    <a:pt x="18" y="6"/>
                  </a:moveTo>
                  <a:cubicBezTo>
                    <a:pt x="18" y="3"/>
                    <a:pt x="15" y="0"/>
                    <a:pt x="11" y="0"/>
                  </a:cubicBezTo>
                  <a:cubicBezTo>
                    <a:pt x="8" y="0"/>
                    <a:pt x="5" y="3"/>
                    <a:pt x="5" y="6"/>
                  </a:cubicBezTo>
                  <a:cubicBezTo>
                    <a:pt x="5" y="10"/>
                    <a:pt x="8" y="13"/>
                    <a:pt x="11" y="13"/>
                  </a:cubicBezTo>
                  <a:cubicBezTo>
                    <a:pt x="15" y="13"/>
                    <a:pt x="18" y="10"/>
                    <a:pt x="18" y="6"/>
                  </a:cubicBezTo>
                  <a:close/>
                  <a:moveTo>
                    <a:pt x="0" y="18"/>
                  </a:moveTo>
                  <a:cubicBezTo>
                    <a:pt x="0" y="33"/>
                    <a:pt x="0" y="33"/>
                    <a:pt x="0" y="33"/>
                  </a:cubicBezTo>
                  <a:cubicBezTo>
                    <a:pt x="0" y="34"/>
                    <a:pt x="1" y="35"/>
                    <a:pt x="2" y="35"/>
                  </a:cubicBezTo>
                  <a:cubicBezTo>
                    <a:pt x="5" y="35"/>
                    <a:pt x="5" y="35"/>
                    <a:pt x="5" y="35"/>
                  </a:cubicBezTo>
                  <a:cubicBezTo>
                    <a:pt x="5" y="51"/>
                    <a:pt x="5" y="51"/>
                    <a:pt x="5" y="51"/>
                  </a:cubicBezTo>
                  <a:cubicBezTo>
                    <a:pt x="5" y="52"/>
                    <a:pt x="6" y="53"/>
                    <a:pt x="7" y="53"/>
                  </a:cubicBezTo>
                  <a:cubicBezTo>
                    <a:pt x="16" y="53"/>
                    <a:pt x="16" y="53"/>
                    <a:pt x="16" y="53"/>
                  </a:cubicBezTo>
                  <a:cubicBezTo>
                    <a:pt x="17" y="53"/>
                    <a:pt x="18" y="52"/>
                    <a:pt x="18" y="51"/>
                  </a:cubicBezTo>
                  <a:cubicBezTo>
                    <a:pt x="18" y="47"/>
                    <a:pt x="18" y="47"/>
                    <a:pt x="18" y="47"/>
                  </a:cubicBezTo>
                  <a:cubicBezTo>
                    <a:pt x="16" y="46"/>
                    <a:pt x="16" y="44"/>
                    <a:pt x="16" y="42"/>
                  </a:cubicBezTo>
                  <a:cubicBezTo>
                    <a:pt x="16" y="26"/>
                    <a:pt x="16" y="26"/>
                    <a:pt x="16" y="26"/>
                  </a:cubicBezTo>
                  <a:cubicBezTo>
                    <a:pt x="16" y="22"/>
                    <a:pt x="18" y="19"/>
                    <a:pt x="22" y="18"/>
                  </a:cubicBezTo>
                  <a:cubicBezTo>
                    <a:pt x="22" y="18"/>
                    <a:pt x="22" y="18"/>
                    <a:pt x="22" y="18"/>
                  </a:cubicBezTo>
                  <a:cubicBezTo>
                    <a:pt x="22" y="17"/>
                    <a:pt x="21" y="16"/>
                    <a:pt x="20" y="16"/>
                  </a:cubicBezTo>
                  <a:cubicBezTo>
                    <a:pt x="2" y="16"/>
                    <a:pt x="2" y="16"/>
                    <a:pt x="2" y="16"/>
                  </a:cubicBezTo>
                  <a:cubicBezTo>
                    <a:pt x="1" y="16"/>
                    <a:pt x="0" y="17"/>
                    <a:pt x="0" y="1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2" name="Group 41">
              <a:extLst>
                <a:ext uri="{FF2B5EF4-FFF2-40B4-BE49-F238E27FC236}">
                  <a16:creationId xmlns:a16="http://schemas.microsoft.com/office/drawing/2014/main" id="{64D4F336-5F66-408C-A551-024CEFA9B2C2}"/>
                </a:ext>
              </a:extLst>
            </p:cNvPr>
            <p:cNvGrpSpPr/>
            <p:nvPr/>
          </p:nvGrpSpPr>
          <p:grpSpPr>
            <a:xfrm>
              <a:off x="2018881" y="2334141"/>
              <a:ext cx="1252378" cy="658614"/>
              <a:chOff x="1957921" y="2532261"/>
              <a:chExt cx="1252378" cy="658614"/>
            </a:xfrm>
          </p:grpSpPr>
          <p:sp>
            <p:nvSpPr>
              <p:cNvPr id="43" name="Text Placeholder 53">
                <a:extLst>
                  <a:ext uri="{FF2B5EF4-FFF2-40B4-BE49-F238E27FC236}">
                    <a16:creationId xmlns:a16="http://schemas.microsoft.com/office/drawing/2014/main" id="{3EFC11A5-B74A-400C-BCEA-7B2BF17D949C}"/>
                  </a:ext>
                </a:extLst>
              </p:cNvPr>
              <p:cNvSpPr txBox="1">
                <a:spLocks/>
              </p:cNvSpPr>
              <p:nvPr/>
            </p:nvSpPr>
            <p:spPr>
              <a:xfrm>
                <a:off x="1957921" y="2722006"/>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44" name="Text Placeholder 56">
                <a:extLst>
                  <a:ext uri="{FF2B5EF4-FFF2-40B4-BE49-F238E27FC236}">
                    <a16:creationId xmlns:a16="http://schemas.microsoft.com/office/drawing/2014/main" id="{47074746-9C67-4981-941D-E91E8D685F08}"/>
                  </a:ext>
                </a:extLst>
              </p:cNvPr>
              <p:cNvSpPr txBox="1">
                <a:spLocks/>
              </p:cNvSpPr>
              <p:nvPr/>
            </p:nvSpPr>
            <p:spPr>
              <a:xfrm>
                <a:off x="2192345" y="253226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5" name="Group 4">
            <a:extLst>
              <a:ext uri="{FF2B5EF4-FFF2-40B4-BE49-F238E27FC236}">
                <a16:creationId xmlns:a16="http://schemas.microsoft.com/office/drawing/2014/main" id="{EB5DF179-DD48-41A9-8CB5-B0180038F9E8}"/>
              </a:ext>
            </a:extLst>
          </p:cNvPr>
          <p:cNvGrpSpPr/>
          <p:nvPr/>
        </p:nvGrpSpPr>
        <p:grpSpPr>
          <a:xfrm>
            <a:off x="7804150" y="4629150"/>
            <a:ext cx="2757488" cy="1109663"/>
            <a:chOff x="7804150" y="4629150"/>
            <a:chExt cx="2757488" cy="1109663"/>
          </a:xfrm>
        </p:grpSpPr>
        <p:sp>
          <p:nvSpPr>
            <p:cNvPr id="14" name="Freeform 13">
              <a:extLst>
                <a:ext uri="{FF2B5EF4-FFF2-40B4-BE49-F238E27FC236}">
                  <a16:creationId xmlns:a16="http://schemas.microsoft.com/office/drawing/2014/main" id="{7ECA4290-CE13-48EF-98A3-866488ABB1CA}"/>
                </a:ext>
              </a:extLst>
            </p:cNvPr>
            <p:cNvSpPr>
              <a:spLocks/>
            </p:cNvSpPr>
            <p:nvPr/>
          </p:nvSpPr>
          <p:spPr bwMode="auto">
            <a:xfrm>
              <a:off x="7804150" y="4629150"/>
              <a:ext cx="2757488" cy="1109663"/>
            </a:xfrm>
            <a:custGeom>
              <a:avLst/>
              <a:gdLst>
                <a:gd name="T0" fmla="*/ 579 w 724"/>
                <a:gd name="T1" fmla="*/ 291 h 291"/>
                <a:gd name="T2" fmla="*/ 145 w 724"/>
                <a:gd name="T3" fmla="*/ 291 h 291"/>
                <a:gd name="T4" fmla="*/ 0 w 724"/>
                <a:gd name="T5" fmla="*/ 146 h 291"/>
                <a:gd name="T6" fmla="*/ 145 w 724"/>
                <a:gd name="T7" fmla="*/ 0 h 291"/>
                <a:gd name="T8" fmla="*/ 579 w 724"/>
                <a:gd name="T9" fmla="*/ 0 h 291"/>
                <a:gd name="T10" fmla="*/ 724 w 724"/>
                <a:gd name="T11" fmla="*/ 146 h 291"/>
                <a:gd name="T12" fmla="*/ 579 w 724"/>
                <a:gd name="T13" fmla="*/ 291 h 291"/>
              </a:gdLst>
              <a:ahLst/>
              <a:cxnLst>
                <a:cxn ang="0">
                  <a:pos x="T0" y="T1"/>
                </a:cxn>
                <a:cxn ang="0">
                  <a:pos x="T2" y="T3"/>
                </a:cxn>
                <a:cxn ang="0">
                  <a:pos x="T4" y="T5"/>
                </a:cxn>
                <a:cxn ang="0">
                  <a:pos x="T6" y="T7"/>
                </a:cxn>
                <a:cxn ang="0">
                  <a:pos x="T8" y="T9"/>
                </a:cxn>
                <a:cxn ang="0">
                  <a:pos x="T10" y="T11"/>
                </a:cxn>
                <a:cxn ang="0">
                  <a:pos x="T12" y="T13"/>
                </a:cxn>
              </a:cxnLst>
              <a:rect l="0" t="0" r="r" b="b"/>
              <a:pathLst>
                <a:path w="724" h="291">
                  <a:moveTo>
                    <a:pt x="579" y="291"/>
                  </a:moveTo>
                  <a:cubicBezTo>
                    <a:pt x="145" y="291"/>
                    <a:pt x="145" y="291"/>
                    <a:pt x="145" y="291"/>
                  </a:cubicBezTo>
                  <a:cubicBezTo>
                    <a:pt x="65" y="291"/>
                    <a:pt x="0" y="226"/>
                    <a:pt x="0" y="146"/>
                  </a:cubicBezTo>
                  <a:cubicBezTo>
                    <a:pt x="0" y="66"/>
                    <a:pt x="65" y="0"/>
                    <a:pt x="145" y="0"/>
                  </a:cubicBezTo>
                  <a:cubicBezTo>
                    <a:pt x="579" y="0"/>
                    <a:pt x="579" y="0"/>
                    <a:pt x="579" y="0"/>
                  </a:cubicBezTo>
                  <a:cubicBezTo>
                    <a:pt x="659" y="0"/>
                    <a:pt x="724" y="66"/>
                    <a:pt x="724" y="146"/>
                  </a:cubicBezTo>
                  <a:cubicBezTo>
                    <a:pt x="724" y="226"/>
                    <a:pt x="659" y="291"/>
                    <a:pt x="579" y="291"/>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5" name="Oval 14">
              <a:extLst>
                <a:ext uri="{FF2B5EF4-FFF2-40B4-BE49-F238E27FC236}">
                  <a16:creationId xmlns:a16="http://schemas.microsoft.com/office/drawing/2014/main" id="{403DE59D-7539-4DBB-9BD9-67874A109CED}"/>
                </a:ext>
              </a:extLst>
            </p:cNvPr>
            <p:cNvSpPr>
              <a:spLocks noChangeArrowheads="1"/>
            </p:cNvSpPr>
            <p:nvPr/>
          </p:nvSpPr>
          <p:spPr bwMode="auto">
            <a:xfrm>
              <a:off x="7948613" y="4778375"/>
              <a:ext cx="815975" cy="815975"/>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3" name="Freeform 22">
              <a:extLst>
                <a:ext uri="{FF2B5EF4-FFF2-40B4-BE49-F238E27FC236}">
                  <a16:creationId xmlns:a16="http://schemas.microsoft.com/office/drawing/2014/main" id="{7E2835B3-9B6A-4095-A053-9EABF66CB9E5}"/>
                </a:ext>
              </a:extLst>
            </p:cNvPr>
            <p:cNvSpPr>
              <a:spLocks noEditPoints="1"/>
            </p:cNvSpPr>
            <p:nvPr/>
          </p:nvSpPr>
          <p:spPr bwMode="auto">
            <a:xfrm>
              <a:off x="8215313" y="5060950"/>
              <a:ext cx="285750" cy="247650"/>
            </a:xfrm>
            <a:custGeom>
              <a:avLst/>
              <a:gdLst>
                <a:gd name="T0" fmla="*/ 52 w 75"/>
                <a:gd name="T1" fmla="*/ 34 h 65"/>
                <a:gd name="T2" fmla="*/ 52 w 75"/>
                <a:gd name="T3" fmla="*/ 37 h 65"/>
                <a:gd name="T4" fmla="*/ 47 w 75"/>
                <a:gd name="T5" fmla="*/ 37 h 65"/>
                <a:gd name="T6" fmla="*/ 47 w 75"/>
                <a:gd name="T7" fmla="*/ 34 h 65"/>
                <a:gd name="T8" fmla="*/ 37 w 75"/>
                <a:gd name="T9" fmla="*/ 27 h 65"/>
                <a:gd name="T10" fmla="*/ 41 w 75"/>
                <a:gd name="T11" fmla="*/ 25 h 65"/>
                <a:gd name="T12" fmla="*/ 50 w 75"/>
                <a:gd name="T13" fmla="*/ 30 h 65"/>
                <a:gd name="T14" fmla="*/ 56 w 75"/>
                <a:gd name="T15" fmla="*/ 25 h 65"/>
                <a:gd name="T16" fmla="*/ 50 w 75"/>
                <a:gd name="T17" fmla="*/ 21 h 65"/>
                <a:gd name="T18" fmla="*/ 38 w 75"/>
                <a:gd name="T19" fmla="*/ 12 h 65"/>
                <a:gd name="T20" fmla="*/ 47 w 75"/>
                <a:gd name="T21" fmla="*/ 4 h 65"/>
                <a:gd name="T22" fmla="*/ 47 w 75"/>
                <a:gd name="T23" fmla="*/ 0 h 65"/>
                <a:gd name="T24" fmla="*/ 52 w 75"/>
                <a:gd name="T25" fmla="*/ 0 h 65"/>
                <a:gd name="T26" fmla="*/ 52 w 75"/>
                <a:gd name="T27" fmla="*/ 3 h 65"/>
                <a:gd name="T28" fmla="*/ 61 w 75"/>
                <a:gd name="T29" fmla="*/ 9 h 65"/>
                <a:gd name="T30" fmla="*/ 57 w 75"/>
                <a:gd name="T31" fmla="*/ 11 h 65"/>
                <a:gd name="T32" fmla="*/ 50 w 75"/>
                <a:gd name="T33" fmla="*/ 8 h 65"/>
                <a:gd name="T34" fmla="*/ 44 w 75"/>
                <a:gd name="T35" fmla="*/ 12 h 65"/>
                <a:gd name="T36" fmla="*/ 50 w 75"/>
                <a:gd name="T37" fmla="*/ 16 h 65"/>
                <a:gd name="T38" fmla="*/ 62 w 75"/>
                <a:gd name="T39" fmla="*/ 25 h 65"/>
                <a:gd name="T40" fmla="*/ 52 w 75"/>
                <a:gd name="T41" fmla="*/ 34 h 65"/>
                <a:gd name="T42" fmla="*/ 72 w 75"/>
                <a:gd name="T43" fmla="*/ 49 h 65"/>
                <a:gd name="T44" fmla="*/ 53 w 75"/>
                <a:gd name="T45" fmla="*/ 54 h 65"/>
                <a:gd name="T46" fmla="*/ 38 w 75"/>
                <a:gd name="T47" fmla="*/ 48 h 65"/>
                <a:gd name="T48" fmla="*/ 54 w 75"/>
                <a:gd name="T49" fmla="*/ 48 h 65"/>
                <a:gd name="T50" fmla="*/ 44 w 75"/>
                <a:gd name="T51" fmla="*/ 42 h 65"/>
                <a:gd name="T52" fmla="*/ 32 w 75"/>
                <a:gd name="T53" fmla="*/ 39 h 65"/>
                <a:gd name="T54" fmla="*/ 15 w 75"/>
                <a:gd name="T55" fmla="*/ 44 h 65"/>
                <a:gd name="T56" fmla="*/ 15 w 75"/>
                <a:gd name="T57" fmla="*/ 61 h 65"/>
                <a:gd name="T58" fmla="*/ 26 w 75"/>
                <a:gd name="T59" fmla="*/ 63 h 65"/>
                <a:gd name="T60" fmla="*/ 55 w 75"/>
                <a:gd name="T61" fmla="*/ 65 h 65"/>
                <a:gd name="T62" fmla="*/ 74 w 75"/>
                <a:gd name="T63" fmla="*/ 51 h 65"/>
                <a:gd name="T64" fmla="*/ 72 w 75"/>
                <a:gd name="T65" fmla="*/ 49 h 65"/>
                <a:gd name="T66" fmla="*/ 0 w 75"/>
                <a:gd name="T67" fmla="*/ 65 h 65"/>
                <a:gd name="T68" fmla="*/ 12 w 75"/>
                <a:gd name="T69" fmla="*/ 65 h 65"/>
                <a:gd name="T70" fmla="*/ 12 w 75"/>
                <a:gd name="T71" fmla="*/ 44 h 65"/>
                <a:gd name="T72" fmla="*/ 0 w 75"/>
                <a:gd name="T73" fmla="*/ 44 h 65"/>
                <a:gd name="T74" fmla="*/ 0 w 75"/>
                <a:gd name="T75" fmla="*/ 65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5" h="65">
                  <a:moveTo>
                    <a:pt x="52" y="34"/>
                  </a:moveTo>
                  <a:cubicBezTo>
                    <a:pt x="52" y="37"/>
                    <a:pt x="52" y="37"/>
                    <a:pt x="52" y="37"/>
                  </a:cubicBezTo>
                  <a:cubicBezTo>
                    <a:pt x="47" y="37"/>
                    <a:pt x="47" y="37"/>
                    <a:pt x="47" y="37"/>
                  </a:cubicBezTo>
                  <a:cubicBezTo>
                    <a:pt x="47" y="34"/>
                    <a:pt x="47" y="34"/>
                    <a:pt x="47" y="34"/>
                  </a:cubicBezTo>
                  <a:cubicBezTo>
                    <a:pt x="42" y="34"/>
                    <a:pt x="39" y="32"/>
                    <a:pt x="37" y="27"/>
                  </a:cubicBezTo>
                  <a:cubicBezTo>
                    <a:pt x="41" y="25"/>
                    <a:pt x="41" y="25"/>
                    <a:pt x="41" y="25"/>
                  </a:cubicBezTo>
                  <a:cubicBezTo>
                    <a:pt x="43" y="28"/>
                    <a:pt x="46" y="30"/>
                    <a:pt x="50" y="30"/>
                  </a:cubicBezTo>
                  <a:cubicBezTo>
                    <a:pt x="53" y="30"/>
                    <a:pt x="56" y="28"/>
                    <a:pt x="56" y="25"/>
                  </a:cubicBezTo>
                  <a:cubicBezTo>
                    <a:pt x="56" y="22"/>
                    <a:pt x="54" y="21"/>
                    <a:pt x="50" y="21"/>
                  </a:cubicBezTo>
                  <a:cubicBezTo>
                    <a:pt x="44" y="20"/>
                    <a:pt x="38" y="18"/>
                    <a:pt x="38" y="12"/>
                  </a:cubicBezTo>
                  <a:cubicBezTo>
                    <a:pt x="38" y="7"/>
                    <a:pt x="42" y="4"/>
                    <a:pt x="47" y="4"/>
                  </a:cubicBezTo>
                  <a:cubicBezTo>
                    <a:pt x="47" y="0"/>
                    <a:pt x="47" y="0"/>
                    <a:pt x="47" y="0"/>
                  </a:cubicBezTo>
                  <a:cubicBezTo>
                    <a:pt x="52" y="0"/>
                    <a:pt x="52" y="0"/>
                    <a:pt x="52" y="0"/>
                  </a:cubicBezTo>
                  <a:cubicBezTo>
                    <a:pt x="52" y="3"/>
                    <a:pt x="52" y="3"/>
                    <a:pt x="52" y="3"/>
                  </a:cubicBezTo>
                  <a:cubicBezTo>
                    <a:pt x="56" y="4"/>
                    <a:pt x="59" y="5"/>
                    <a:pt x="61" y="9"/>
                  </a:cubicBezTo>
                  <a:cubicBezTo>
                    <a:pt x="57" y="11"/>
                    <a:pt x="57" y="11"/>
                    <a:pt x="57" y="11"/>
                  </a:cubicBezTo>
                  <a:cubicBezTo>
                    <a:pt x="56" y="10"/>
                    <a:pt x="53" y="8"/>
                    <a:pt x="50" y="8"/>
                  </a:cubicBezTo>
                  <a:cubicBezTo>
                    <a:pt x="45" y="8"/>
                    <a:pt x="44" y="10"/>
                    <a:pt x="44" y="12"/>
                  </a:cubicBezTo>
                  <a:cubicBezTo>
                    <a:pt x="44" y="15"/>
                    <a:pt x="47" y="15"/>
                    <a:pt x="50" y="16"/>
                  </a:cubicBezTo>
                  <a:cubicBezTo>
                    <a:pt x="56" y="17"/>
                    <a:pt x="62" y="18"/>
                    <a:pt x="62" y="25"/>
                  </a:cubicBezTo>
                  <a:cubicBezTo>
                    <a:pt x="62" y="31"/>
                    <a:pt x="58" y="34"/>
                    <a:pt x="52" y="34"/>
                  </a:cubicBezTo>
                  <a:close/>
                  <a:moveTo>
                    <a:pt x="72" y="49"/>
                  </a:moveTo>
                  <a:cubicBezTo>
                    <a:pt x="66" y="47"/>
                    <a:pt x="62" y="51"/>
                    <a:pt x="53" y="54"/>
                  </a:cubicBezTo>
                  <a:cubicBezTo>
                    <a:pt x="52" y="55"/>
                    <a:pt x="39" y="51"/>
                    <a:pt x="38" y="48"/>
                  </a:cubicBezTo>
                  <a:cubicBezTo>
                    <a:pt x="38" y="47"/>
                    <a:pt x="51" y="50"/>
                    <a:pt x="54" y="48"/>
                  </a:cubicBezTo>
                  <a:cubicBezTo>
                    <a:pt x="59" y="43"/>
                    <a:pt x="54" y="42"/>
                    <a:pt x="44" y="42"/>
                  </a:cubicBezTo>
                  <a:cubicBezTo>
                    <a:pt x="44" y="42"/>
                    <a:pt x="40" y="41"/>
                    <a:pt x="32" y="39"/>
                  </a:cubicBezTo>
                  <a:cubicBezTo>
                    <a:pt x="27" y="38"/>
                    <a:pt x="15" y="44"/>
                    <a:pt x="15" y="44"/>
                  </a:cubicBezTo>
                  <a:cubicBezTo>
                    <a:pt x="15" y="61"/>
                    <a:pt x="15" y="61"/>
                    <a:pt x="15" y="61"/>
                  </a:cubicBezTo>
                  <a:cubicBezTo>
                    <a:pt x="15" y="61"/>
                    <a:pt x="23" y="63"/>
                    <a:pt x="26" y="63"/>
                  </a:cubicBezTo>
                  <a:cubicBezTo>
                    <a:pt x="30" y="64"/>
                    <a:pt x="52" y="65"/>
                    <a:pt x="55" y="65"/>
                  </a:cubicBezTo>
                  <a:cubicBezTo>
                    <a:pt x="58" y="64"/>
                    <a:pt x="73" y="52"/>
                    <a:pt x="74" y="51"/>
                  </a:cubicBezTo>
                  <a:cubicBezTo>
                    <a:pt x="75" y="51"/>
                    <a:pt x="75" y="50"/>
                    <a:pt x="72" y="49"/>
                  </a:cubicBezTo>
                  <a:close/>
                  <a:moveTo>
                    <a:pt x="0" y="65"/>
                  </a:moveTo>
                  <a:cubicBezTo>
                    <a:pt x="12" y="65"/>
                    <a:pt x="12" y="65"/>
                    <a:pt x="12" y="65"/>
                  </a:cubicBezTo>
                  <a:cubicBezTo>
                    <a:pt x="12" y="44"/>
                    <a:pt x="12" y="44"/>
                    <a:pt x="12" y="44"/>
                  </a:cubicBezTo>
                  <a:cubicBezTo>
                    <a:pt x="0" y="44"/>
                    <a:pt x="0" y="44"/>
                    <a:pt x="0" y="44"/>
                  </a:cubicBezTo>
                  <a:lnTo>
                    <a:pt x="0" y="65"/>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5" name="Group 44">
              <a:extLst>
                <a:ext uri="{FF2B5EF4-FFF2-40B4-BE49-F238E27FC236}">
                  <a16:creationId xmlns:a16="http://schemas.microsoft.com/office/drawing/2014/main" id="{4E06A6C0-EDEF-4DF6-A921-41793EFA75E5}"/>
                </a:ext>
              </a:extLst>
            </p:cNvPr>
            <p:cNvGrpSpPr/>
            <p:nvPr/>
          </p:nvGrpSpPr>
          <p:grpSpPr>
            <a:xfrm>
              <a:off x="8992163" y="4939033"/>
              <a:ext cx="1255785" cy="658614"/>
              <a:chOff x="8940728" y="2617986"/>
              <a:chExt cx="1255785" cy="658614"/>
            </a:xfrm>
          </p:grpSpPr>
          <p:sp>
            <p:nvSpPr>
              <p:cNvPr id="46" name="Text Placeholder 53">
                <a:extLst>
                  <a:ext uri="{FF2B5EF4-FFF2-40B4-BE49-F238E27FC236}">
                    <a16:creationId xmlns:a16="http://schemas.microsoft.com/office/drawing/2014/main" id="{5C182880-53DE-409E-856D-A2F527ECF14A}"/>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47" name="Text Placeholder 56">
                <a:extLst>
                  <a:ext uri="{FF2B5EF4-FFF2-40B4-BE49-F238E27FC236}">
                    <a16:creationId xmlns:a16="http://schemas.microsoft.com/office/drawing/2014/main" id="{1A9C38C6-8707-4F28-A472-640AB885BBDC}"/>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3" name="Group 2">
            <a:extLst>
              <a:ext uri="{FF2B5EF4-FFF2-40B4-BE49-F238E27FC236}">
                <a16:creationId xmlns:a16="http://schemas.microsoft.com/office/drawing/2014/main" id="{C2AA5496-CFBE-4B0C-BF34-89C7F750FD30}"/>
              </a:ext>
            </a:extLst>
          </p:cNvPr>
          <p:cNvGrpSpPr/>
          <p:nvPr/>
        </p:nvGrpSpPr>
        <p:grpSpPr>
          <a:xfrm>
            <a:off x="1630363" y="4629150"/>
            <a:ext cx="2760663" cy="1109663"/>
            <a:chOff x="1630363" y="4629150"/>
            <a:chExt cx="2760663" cy="1109663"/>
          </a:xfrm>
        </p:grpSpPr>
        <p:sp>
          <p:nvSpPr>
            <p:cNvPr id="18" name="Freeform 17">
              <a:extLst>
                <a:ext uri="{FF2B5EF4-FFF2-40B4-BE49-F238E27FC236}">
                  <a16:creationId xmlns:a16="http://schemas.microsoft.com/office/drawing/2014/main" id="{9D0320B6-351F-4F30-903C-499F8ACE81D5}"/>
                </a:ext>
              </a:extLst>
            </p:cNvPr>
            <p:cNvSpPr>
              <a:spLocks/>
            </p:cNvSpPr>
            <p:nvPr/>
          </p:nvSpPr>
          <p:spPr bwMode="auto">
            <a:xfrm>
              <a:off x="1630363" y="4629150"/>
              <a:ext cx="2760663" cy="1109663"/>
            </a:xfrm>
            <a:custGeom>
              <a:avLst/>
              <a:gdLst>
                <a:gd name="T0" fmla="*/ 146 w 725"/>
                <a:gd name="T1" fmla="*/ 0 h 291"/>
                <a:gd name="T2" fmla="*/ 579 w 725"/>
                <a:gd name="T3" fmla="*/ 0 h 291"/>
                <a:gd name="T4" fmla="*/ 725 w 725"/>
                <a:gd name="T5" fmla="*/ 146 h 291"/>
                <a:gd name="T6" fmla="*/ 579 w 725"/>
                <a:gd name="T7" fmla="*/ 291 h 291"/>
                <a:gd name="T8" fmla="*/ 146 w 725"/>
                <a:gd name="T9" fmla="*/ 291 h 291"/>
                <a:gd name="T10" fmla="*/ 0 w 725"/>
                <a:gd name="T11" fmla="*/ 146 h 291"/>
                <a:gd name="T12" fmla="*/ 146 w 725"/>
                <a:gd name="T13" fmla="*/ 0 h 291"/>
              </a:gdLst>
              <a:ahLst/>
              <a:cxnLst>
                <a:cxn ang="0">
                  <a:pos x="T0" y="T1"/>
                </a:cxn>
                <a:cxn ang="0">
                  <a:pos x="T2" y="T3"/>
                </a:cxn>
                <a:cxn ang="0">
                  <a:pos x="T4" y="T5"/>
                </a:cxn>
                <a:cxn ang="0">
                  <a:pos x="T6" y="T7"/>
                </a:cxn>
                <a:cxn ang="0">
                  <a:pos x="T8" y="T9"/>
                </a:cxn>
                <a:cxn ang="0">
                  <a:pos x="T10" y="T11"/>
                </a:cxn>
                <a:cxn ang="0">
                  <a:pos x="T12" y="T13"/>
                </a:cxn>
              </a:cxnLst>
              <a:rect l="0" t="0" r="r" b="b"/>
              <a:pathLst>
                <a:path w="725" h="291">
                  <a:moveTo>
                    <a:pt x="146" y="0"/>
                  </a:moveTo>
                  <a:cubicBezTo>
                    <a:pt x="579" y="0"/>
                    <a:pt x="579" y="0"/>
                    <a:pt x="579" y="0"/>
                  </a:cubicBezTo>
                  <a:cubicBezTo>
                    <a:pt x="660" y="0"/>
                    <a:pt x="725" y="66"/>
                    <a:pt x="725" y="146"/>
                  </a:cubicBezTo>
                  <a:cubicBezTo>
                    <a:pt x="725" y="226"/>
                    <a:pt x="660" y="291"/>
                    <a:pt x="579" y="291"/>
                  </a:cubicBezTo>
                  <a:cubicBezTo>
                    <a:pt x="146" y="291"/>
                    <a:pt x="146" y="291"/>
                    <a:pt x="146" y="291"/>
                  </a:cubicBezTo>
                  <a:cubicBezTo>
                    <a:pt x="65" y="291"/>
                    <a:pt x="0" y="226"/>
                    <a:pt x="0" y="146"/>
                  </a:cubicBezTo>
                  <a:cubicBezTo>
                    <a:pt x="0" y="66"/>
                    <a:pt x="65" y="0"/>
                    <a:pt x="146" y="0"/>
                  </a:cubicBezTo>
                  <a:close/>
                </a:path>
              </a:pathLst>
            </a:cu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19" name="Oval 18">
              <a:extLst>
                <a:ext uri="{FF2B5EF4-FFF2-40B4-BE49-F238E27FC236}">
                  <a16:creationId xmlns:a16="http://schemas.microsoft.com/office/drawing/2014/main" id="{CF0D9C94-FC54-4F88-BEFF-F327825F273C}"/>
                </a:ext>
              </a:extLst>
            </p:cNvPr>
            <p:cNvSpPr>
              <a:spLocks noChangeArrowheads="1"/>
            </p:cNvSpPr>
            <p:nvPr/>
          </p:nvSpPr>
          <p:spPr bwMode="auto">
            <a:xfrm>
              <a:off x="3427413" y="4778375"/>
              <a:ext cx="815975" cy="815975"/>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20" name="Freeform 19">
              <a:extLst>
                <a:ext uri="{FF2B5EF4-FFF2-40B4-BE49-F238E27FC236}">
                  <a16:creationId xmlns:a16="http://schemas.microsoft.com/office/drawing/2014/main" id="{04B9078A-190B-47F9-BB73-45F39C297B96}"/>
                </a:ext>
              </a:extLst>
            </p:cNvPr>
            <p:cNvSpPr>
              <a:spLocks noEditPoints="1"/>
            </p:cNvSpPr>
            <p:nvPr/>
          </p:nvSpPr>
          <p:spPr bwMode="auto">
            <a:xfrm>
              <a:off x="3702050" y="5080000"/>
              <a:ext cx="269875" cy="209550"/>
            </a:xfrm>
            <a:custGeom>
              <a:avLst/>
              <a:gdLst>
                <a:gd name="T0" fmla="*/ 50 w 71"/>
                <a:gd name="T1" fmla="*/ 26 h 55"/>
                <a:gd name="T2" fmla="*/ 62 w 71"/>
                <a:gd name="T3" fmla="*/ 15 h 55"/>
                <a:gd name="T4" fmla="*/ 62 w 71"/>
                <a:gd name="T5" fmla="*/ 55 h 55"/>
                <a:gd name="T6" fmla="*/ 50 w 71"/>
                <a:gd name="T7" fmla="*/ 55 h 55"/>
                <a:gd name="T8" fmla="*/ 50 w 71"/>
                <a:gd name="T9" fmla="*/ 26 h 55"/>
                <a:gd name="T10" fmla="*/ 35 w 71"/>
                <a:gd name="T11" fmla="*/ 55 h 55"/>
                <a:gd name="T12" fmla="*/ 47 w 71"/>
                <a:gd name="T13" fmla="*/ 55 h 55"/>
                <a:gd name="T14" fmla="*/ 47 w 71"/>
                <a:gd name="T15" fmla="*/ 29 h 55"/>
                <a:gd name="T16" fmla="*/ 35 w 71"/>
                <a:gd name="T17" fmla="*/ 39 h 55"/>
                <a:gd name="T18" fmla="*/ 35 w 71"/>
                <a:gd name="T19" fmla="*/ 55 h 55"/>
                <a:gd name="T20" fmla="*/ 20 w 71"/>
                <a:gd name="T21" fmla="*/ 55 h 55"/>
                <a:gd name="T22" fmla="*/ 32 w 71"/>
                <a:gd name="T23" fmla="*/ 55 h 55"/>
                <a:gd name="T24" fmla="*/ 32 w 71"/>
                <a:gd name="T25" fmla="*/ 39 h 55"/>
                <a:gd name="T26" fmla="*/ 20 w 71"/>
                <a:gd name="T27" fmla="*/ 26 h 55"/>
                <a:gd name="T28" fmla="*/ 20 w 71"/>
                <a:gd name="T29" fmla="*/ 55 h 55"/>
                <a:gd name="T30" fmla="*/ 5 w 71"/>
                <a:gd name="T31" fmla="*/ 55 h 55"/>
                <a:gd name="T32" fmla="*/ 17 w 71"/>
                <a:gd name="T33" fmla="*/ 55 h 55"/>
                <a:gd name="T34" fmla="*/ 17 w 71"/>
                <a:gd name="T35" fmla="*/ 25 h 55"/>
                <a:gd name="T36" fmla="*/ 5 w 71"/>
                <a:gd name="T37" fmla="*/ 35 h 55"/>
                <a:gd name="T38" fmla="*/ 5 w 71"/>
                <a:gd name="T39" fmla="*/ 55 h 55"/>
                <a:gd name="T40" fmla="*/ 70 w 71"/>
                <a:gd name="T41" fmla="*/ 0 h 55"/>
                <a:gd name="T42" fmla="*/ 58 w 71"/>
                <a:gd name="T43" fmla="*/ 0 h 55"/>
                <a:gd name="T44" fmla="*/ 57 w 71"/>
                <a:gd name="T45" fmla="*/ 2 h 55"/>
                <a:gd name="T46" fmla="*/ 61 w 71"/>
                <a:gd name="T47" fmla="*/ 6 h 55"/>
                <a:gd name="T48" fmla="*/ 34 w 71"/>
                <a:gd name="T49" fmla="*/ 30 h 55"/>
                <a:gd name="T50" fmla="*/ 20 w 71"/>
                <a:gd name="T51" fmla="*/ 15 h 55"/>
                <a:gd name="T52" fmla="*/ 16 w 71"/>
                <a:gd name="T53" fmla="*/ 14 h 55"/>
                <a:gd name="T54" fmla="*/ 1 w 71"/>
                <a:gd name="T55" fmla="*/ 27 h 55"/>
                <a:gd name="T56" fmla="*/ 0 w 71"/>
                <a:gd name="T57" fmla="*/ 30 h 55"/>
                <a:gd name="T58" fmla="*/ 4 w 71"/>
                <a:gd name="T59" fmla="*/ 31 h 55"/>
                <a:gd name="T60" fmla="*/ 18 w 71"/>
                <a:gd name="T61" fmla="*/ 19 h 55"/>
                <a:gd name="T62" fmla="*/ 32 w 71"/>
                <a:gd name="T63" fmla="*/ 34 h 55"/>
                <a:gd name="T64" fmla="*/ 34 w 71"/>
                <a:gd name="T65" fmla="*/ 35 h 55"/>
                <a:gd name="T66" fmla="*/ 35 w 71"/>
                <a:gd name="T67" fmla="*/ 34 h 55"/>
                <a:gd name="T68" fmla="*/ 64 w 71"/>
                <a:gd name="T69" fmla="*/ 10 h 55"/>
                <a:gd name="T70" fmla="*/ 67 w 71"/>
                <a:gd name="T71" fmla="*/ 14 h 55"/>
                <a:gd name="T72" fmla="*/ 69 w 71"/>
                <a:gd name="T73" fmla="*/ 13 h 55"/>
                <a:gd name="T74" fmla="*/ 71 w 71"/>
                <a:gd name="T75" fmla="*/ 2 h 55"/>
                <a:gd name="T76" fmla="*/ 70 w 71"/>
                <a:gd name="T7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1" h="55">
                  <a:moveTo>
                    <a:pt x="50" y="26"/>
                  </a:moveTo>
                  <a:cubicBezTo>
                    <a:pt x="62" y="15"/>
                    <a:pt x="62" y="15"/>
                    <a:pt x="62" y="15"/>
                  </a:cubicBezTo>
                  <a:cubicBezTo>
                    <a:pt x="62" y="55"/>
                    <a:pt x="62" y="55"/>
                    <a:pt x="62" y="55"/>
                  </a:cubicBezTo>
                  <a:cubicBezTo>
                    <a:pt x="50" y="55"/>
                    <a:pt x="50" y="55"/>
                    <a:pt x="50" y="55"/>
                  </a:cubicBezTo>
                  <a:lnTo>
                    <a:pt x="50" y="26"/>
                  </a:lnTo>
                  <a:close/>
                  <a:moveTo>
                    <a:pt x="35" y="55"/>
                  </a:moveTo>
                  <a:cubicBezTo>
                    <a:pt x="47" y="55"/>
                    <a:pt x="47" y="55"/>
                    <a:pt x="47" y="55"/>
                  </a:cubicBezTo>
                  <a:cubicBezTo>
                    <a:pt x="47" y="29"/>
                    <a:pt x="47" y="29"/>
                    <a:pt x="47" y="29"/>
                  </a:cubicBezTo>
                  <a:cubicBezTo>
                    <a:pt x="35" y="39"/>
                    <a:pt x="35" y="39"/>
                    <a:pt x="35" y="39"/>
                  </a:cubicBezTo>
                  <a:lnTo>
                    <a:pt x="35" y="55"/>
                  </a:lnTo>
                  <a:close/>
                  <a:moveTo>
                    <a:pt x="20" y="55"/>
                  </a:moveTo>
                  <a:cubicBezTo>
                    <a:pt x="32" y="55"/>
                    <a:pt x="32" y="55"/>
                    <a:pt x="32" y="55"/>
                  </a:cubicBezTo>
                  <a:cubicBezTo>
                    <a:pt x="32" y="39"/>
                    <a:pt x="32" y="39"/>
                    <a:pt x="32" y="39"/>
                  </a:cubicBezTo>
                  <a:cubicBezTo>
                    <a:pt x="20" y="26"/>
                    <a:pt x="20" y="26"/>
                    <a:pt x="20" y="26"/>
                  </a:cubicBezTo>
                  <a:lnTo>
                    <a:pt x="20" y="55"/>
                  </a:lnTo>
                  <a:close/>
                  <a:moveTo>
                    <a:pt x="5" y="55"/>
                  </a:moveTo>
                  <a:cubicBezTo>
                    <a:pt x="17" y="55"/>
                    <a:pt x="17" y="55"/>
                    <a:pt x="17" y="55"/>
                  </a:cubicBezTo>
                  <a:cubicBezTo>
                    <a:pt x="17" y="25"/>
                    <a:pt x="17" y="25"/>
                    <a:pt x="17" y="25"/>
                  </a:cubicBezTo>
                  <a:cubicBezTo>
                    <a:pt x="5" y="35"/>
                    <a:pt x="5" y="35"/>
                    <a:pt x="5" y="35"/>
                  </a:cubicBezTo>
                  <a:lnTo>
                    <a:pt x="5" y="55"/>
                  </a:lnTo>
                  <a:close/>
                  <a:moveTo>
                    <a:pt x="70" y="0"/>
                  </a:moveTo>
                  <a:cubicBezTo>
                    <a:pt x="58" y="0"/>
                    <a:pt x="58" y="0"/>
                    <a:pt x="58" y="0"/>
                  </a:cubicBezTo>
                  <a:cubicBezTo>
                    <a:pt x="57" y="0"/>
                    <a:pt x="56" y="1"/>
                    <a:pt x="57" y="2"/>
                  </a:cubicBezTo>
                  <a:cubicBezTo>
                    <a:pt x="61" y="6"/>
                    <a:pt x="61" y="6"/>
                    <a:pt x="61" y="6"/>
                  </a:cubicBezTo>
                  <a:cubicBezTo>
                    <a:pt x="34" y="30"/>
                    <a:pt x="34" y="30"/>
                    <a:pt x="34" y="30"/>
                  </a:cubicBezTo>
                  <a:cubicBezTo>
                    <a:pt x="20" y="15"/>
                    <a:pt x="20" y="15"/>
                    <a:pt x="20" y="15"/>
                  </a:cubicBezTo>
                  <a:cubicBezTo>
                    <a:pt x="19" y="14"/>
                    <a:pt x="17" y="14"/>
                    <a:pt x="16" y="14"/>
                  </a:cubicBezTo>
                  <a:cubicBezTo>
                    <a:pt x="1" y="27"/>
                    <a:pt x="1" y="27"/>
                    <a:pt x="1" y="27"/>
                  </a:cubicBezTo>
                  <a:cubicBezTo>
                    <a:pt x="0" y="28"/>
                    <a:pt x="0" y="29"/>
                    <a:pt x="0" y="30"/>
                  </a:cubicBezTo>
                  <a:cubicBezTo>
                    <a:pt x="1" y="31"/>
                    <a:pt x="3" y="31"/>
                    <a:pt x="4" y="31"/>
                  </a:cubicBezTo>
                  <a:cubicBezTo>
                    <a:pt x="18" y="19"/>
                    <a:pt x="18" y="19"/>
                    <a:pt x="18" y="19"/>
                  </a:cubicBezTo>
                  <a:cubicBezTo>
                    <a:pt x="32" y="34"/>
                    <a:pt x="32" y="34"/>
                    <a:pt x="32" y="34"/>
                  </a:cubicBezTo>
                  <a:cubicBezTo>
                    <a:pt x="32" y="35"/>
                    <a:pt x="33" y="35"/>
                    <a:pt x="34" y="35"/>
                  </a:cubicBezTo>
                  <a:cubicBezTo>
                    <a:pt x="34" y="35"/>
                    <a:pt x="35" y="35"/>
                    <a:pt x="35" y="34"/>
                  </a:cubicBezTo>
                  <a:cubicBezTo>
                    <a:pt x="64" y="10"/>
                    <a:pt x="64" y="10"/>
                    <a:pt x="64" y="10"/>
                  </a:cubicBezTo>
                  <a:cubicBezTo>
                    <a:pt x="67" y="14"/>
                    <a:pt x="67" y="14"/>
                    <a:pt x="67" y="14"/>
                  </a:cubicBezTo>
                  <a:cubicBezTo>
                    <a:pt x="68" y="15"/>
                    <a:pt x="69" y="14"/>
                    <a:pt x="69" y="13"/>
                  </a:cubicBezTo>
                  <a:cubicBezTo>
                    <a:pt x="71" y="2"/>
                    <a:pt x="71" y="2"/>
                    <a:pt x="71" y="2"/>
                  </a:cubicBezTo>
                  <a:cubicBezTo>
                    <a:pt x="71" y="1"/>
                    <a:pt x="70" y="0"/>
                    <a:pt x="7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48" name="Group 47">
              <a:extLst>
                <a:ext uri="{FF2B5EF4-FFF2-40B4-BE49-F238E27FC236}">
                  <a16:creationId xmlns:a16="http://schemas.microsoft.com/office/drawing/2014/main" id="{51DC97F4-A951-4AFF-BA16-D8DBFD5E9162}"/>
                </a:ext>
              </a:extLst>
            </p:cNvPr>
            <p:cNvGrpSpPr/>
            <p:nvPr/>
          </p:nvGrpSpPr>
          <p:grpSpPr>
            <a:xfrm>
              <a:off x="2018881" y="4939033"/>
              <a:ext cx="1252378" cy="658614"/>
              <a:chOff x="1957921" y="2532261"/>
              <a:chExt cx="1252378" cy="658614"/>
            </a:xfrm>
          </p:grpSpPr>
          <p:sp>
            <p:nvSpPr>
              <p:cNvPr id="49" name="Text Placeholder 53">
                <a:extLst>
                  <a:ext uri="{FF2B5EF4-FFF2-40B4-BE49-F238E27FC236}">
                    <a16:creationId xmlns:a16="http://schemas.microsoft.com/office/drawing/2014/main" id="{BE0A8124-94C7-4C61-BCF9-CD5AB7950F2B}"/>
                  </a:ext>
                </a:extLst>
              </p:cNvPr>
              <p:cNvSpPr txBox="1">
                <a:spLocks/>
              </p:cNvSpPr>
              <p:nvPr/>
            </p:nvSpPr>
            <p:spPr>
              <a:xfrm>
                <a:off x="1957921" y="2722006"/>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50" name="Text Placeholder 56">
                <a:extLst>
                  <a:ext uri="{FF2B5EF4-FFF2-40B4-BE49-F238E27FC236}">
                    <a16:creationId xmlns:a16="http://schemas.microsoft.com/office/drawing/2014/main" id="{DBD7D39A-1E4B-4437-A488-99838FFAA5C1}"/>
                  </a:ext>
                </a:extLst>
              </p:cNvPr>
              <p:cNvSpPr txBox="1">
                <a:spLocks/>
              </p:cNvSpPr>
              <p:nvPr/>
            </p:nvSpPr>
            <p:spPr>
              <a:xfrm>
                <a:off x="2192345" y="253226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sp>
        <p:nvSpPr>
          <p:cNvPr id="51" name="Rectangle 50">
            <a:extLst>
              <a:ext uri="{FF2B5EF4-FFF2-40B4-BE49-F238E27FC236}">
                <a16:creationId xmlns:a16="http://schemas.microsoft.com/office/drawing/2014/main" id="{0BB945C1-9AD4-47BF-843F-BEF7D09BE156}"/>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spTree>
    <p:extLst>
      <p:ext uri="{BB962C8B-B14F-4D97-AF65-F5344CB8AC3E}">
        <p14:creationId xmlns:p14="http://schemas.microsoft.com/office/powerpoint/2010/main" val="15456632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childTnLst>
                                </p:cTn>
                              </p:par>
                              <p:par>
                                <p:cTn id="8" presetID="6" presetClass="emph" presetSubtype="0" accel="50000" decel="50000" autoRev="1" fill="hold" grpId="1" nodeType="withEffect">
                                  <p:stCondLst>
                                    <p:cond delay="0"/>
                                  </p:stCondLst>
                                  <p:childTnLst>
                                    <p:animScale>
                                      <p:cBhvr>
                                        <p:cTn id="9" dur="500" fill="hold"/>
                                        <p:tgtEl>
                                          <p:spTgt spid="21"/>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500"/>
                                        <p:tgtEl>
                                          <p:spTgt spid="25"/>
                                        </p:tgtEl>
                                      </p:cBhvr>
                                    </p:animEffect>
                                  </p:childTnLst>
                                </p:cTn>
                              </p:par>
                              <p:par>
                                <p:cTn id="13" presetID="22" presetClass="entr" presetSubtype="4" fill="hold" grpId="0" nodeType="withEffect">
                                  <p:stCondLst>
                                    <p:cond delay="500"/>
                                  </p:stCondLst>
                                  <p:childTnLst>
                                    <p:set>
                                      <p:cBhvr>
                                        <p:cTn id="14" dur="1" fill="hold">
                                          <p:stCondLst>
                                            <p:cond delay="0"/>
                                          </p:stCondLst>
                                        </p:cTn>
                                        <p:tgtEl>
                                          <p:spTgt spid="9"/>
                                        </p:tgtEl>
                                        <p:attrNameLst>
                                          <p:attrName>style.visibility</p:attrName>
                                        </p:attrNameLst>
                                      </p:cBhvr>
                                      <p:to>
                                        <p:strVal val="visible"/>
                                      </p:to>
                                    </p:set>
                                    <p:animEffect transition="in" filter="wipe(down)">
                                      <p:cBhvr>
                                        <p:cTn id="15" dur="500"/>
                                        <p:tgtEl>
                                          <p:spTgt spid="9"/>
                                        </p:tgtEl>
                                      </p:cBhvr>
                                    </p:animEffect>
                                  </p:childTnLst>
                                </p:cTn>
                              </p:par>
                              <p:par>
                                <p:cTn id="16" presetID="2" presetClass="entr" presetSubtype="8" decel="100000" fill="hold" nodeType="withEffect">
                                  <p:stCondLst>
                                    <p:cond delay="750"/>
                                  </p:stCondLst>
                                  <p:childTnLst>
                                    <p:set>
                                      <p:cBhvr>
                                        <p:cTn id="17" dur="1" fill="hold">
                                          <p:stCondLst>
                                            <p:cond delay="0"/>
                                          </p:stCondLst>
                                        </p:cTn>
                                        <p:tgtEl>
                                          <p:spTgt spid="2"/>
                                        </p:tgtEl>
                                        <p:attrNameLst>
                                          <p:attrName>style.visibility</p:attrName>
                                        </p:attrNameLst>
                                      </p:cBhvr>
                                      <p:to>
                                        <p:strVal val="visible"/>
                                      </p:to>
                                    </p:set>
                                    <p:anim calcmode="lin" valueType="num">
                                      <p:cBhvr additive="base">
                                        <p:cTn id="18" dur="1000" fill="hold"/>
                                        <p:tgtEl>
                                          <p:spTgt spid="2"/>
                                        </p:tgtEl>
                                        <p:attrNameLst>
                                          <p:attrName>ppt_x</p:attrName>
                                        </p:attrNameLst>
                                      </p:cBhvr>
                                      <p:tavLst>
                                        <p:tav tm="0">
                                          <p:val>
                                            <p:strVal val="0-#ppt_w/2"/>
                                          </p:val>
                                        </p:tav>
                                        <p:tav tm="100000">
                                          <p:val>
                                            <p:strVal val="#ppt_x"/>
                                          </p:val>
                                        </p:tav>
                                      </p:tavLst>
                                    </p:anim>
                                    <p:anim calcmode="lin" valueType="num">
                                      <p:cBhvr additive="base">
                                        <p:cTn id="19" dur="1000" fill="hold"/>
                                        <p:tgtEl>
                                          <p:spTgt spid="2"/>
                                        </p:tgtEl>
                                        <p:attrNameLst>
                                          <p:attrName>ppt_y</p:attrName>
                                        </p:attrNameLst>
                                      </p:cBhvr>
                                      <p:tavLst>
                                        <p:tav tm="0">
                                          <p:val>
                                            <p:strVal val="#ppt_y"/>
                                          </p:val>
                                        </p:tav>
                                        <p:tav tm="100000">
                                          <p:val>
                                            <p:strVal val="#ppt_y"/>
                                          </p:val>
                                        </p:tav>
                                      </p:tavLst>
                                    </p:anim>
                                  </p:childTnLst>
                                </p:cTn>
                              </p:par>
                              <p:par>
                                <p:cTn id="20" presetID="22" presetClass="entr" presetSubtype="1" fill="hold" grpId="0" nodeType="withEffect">
                                  <p:stCondLst>
                                    <p:cond delay="1250"/>
                                  </p:stCondLst>
                                  <p:childTnLst>
                                    <p:set>
                                      <p:cBhvr>
                                        <p:cTn id="21" dur="1" fill="hold">
                                          <p:stCondLst>
                                            <p:cond delay="0"/>
                                          </p:stCondLst>
                                        </p:cTn>
                                        <p:tgtEl>
                                          <p:spTgt spid="10"/>
                                        </p:tgtEl>
                                        <p:attrNameLst>
                                          <p:attrName>style.visibility</p:attrName>
                                        </p:attrNameLst>
                                      </p:cBhvr>
                                      <p:to>
                                        <p:strVal val="visible"/>
                                      </p:to>
                                    </p:set>
                                    <p:animEffect transition="in" filter="wipe(up)">
                                      <p:cBhvr>
                                        <p:cTn id="22" dur="500"/>
                                        <p:tgtEl>
                                          <p:spTgt spid="10"/>
                                        </p:tgtEl>
                                      </p:cBhvr>
                                    </p:animEffect>
                                  </p:childTnLst>
                                </p:cTn>
                              </p:par>
                              <p:par>
                                <p:cTn id="23" presetID="2" presetClass="entr" presetSubtype="8" decel="100000" fill="hold" nodeType="withEffect">
                                  <p:stCondLst>
                                    <p:cond delay="150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1000" fill="hold"/>
                                        <p:tgtEl>
                                          <p:spTgt spid="3"/>
                                        </p:tgtEl>
                                        <p:attrNameLst>
                                          <p:attrName>ppt_x</p:attrName>
                                        </p:attrNameLst>
                                      </p:cBhvr>
                                      <p:tavLst>
                                        <p:tav tm="0">
                                          <p:val>
                                            <p:strVal val="0-#ppt_w/2"/>
                                          </p:val>
                                        </p:tav>
                                        <p:tav tm="100000">
                                          <p:val>
                                            <p:strVal val="#ppt_x"/>
                                          </p:val>
                                        </p:tav>
                                      </p:tavLst>
                                    </p:anim>
                                    <p:anim calcmode="lin" valueType="num">
                                      <p:cBhvr additive="base">
                                        <p:cTn id="26" dur="1000" fill="hold"/>
                                        <p:tgtEl>
                                          <p:spTgt spid="3"/>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2000"/>
                                  </p:stCondLst>
                                  <p:childTnLst>
                                    <p:set>
                                      <p:cBhvr>
                                        <p:cTn id="28" dur="1" fill="hold">
                                          <p:stCondLst>
                                            <p:cond delay="0"/>
                                          </p:stCondLst>
                                        </p:cTn>
                                        <p:tgtEl>
                                          <p:spTgt spid="7"/>
                                        </p:tgtEl>
                                        <p:attrNameLst>
                                          <p:attrName>style.visibility</p:attrName>
                                        </p:attrNameLst>
                                      </p:cBhvr>
                                      <p:to>
                                        <p:strVal val="visible"/>
                                      </p:to>
                                    </p:set>
                                    <p:animEffect transition="in" filter="wipe(down)">
                                      <p:cBhvr>
                                        <p:cTn id="29" dur="500"/>
                                        <p:tgtEl>
                                          <p:spTgt spid="7"/>
                                        </p:tgtEl>
                                      </p:cBhvr>
                                    </p:animEffect>
                                  </p:childTnLst>
                                </p:cTn>
                              </p:par>
                              <p:par>
                                <p:cTn id="30" presetID="2" presetClass="entr" presetSubtype="2" decel="100000" fill="hold" nodeType="withEffect">
                                  <p:stCondLst>
                                    <p:cond delay="2250"/>
                                  </p:stCondLst>
                                  <p:childTnLst>
                                    <p:set>
                                      <p:cBhvr>
                                        <p:cTn id="31" dur="1" fill="hold">
                                          <p:stCondLst>
                                            <p:cond delay="0"/>
                                          </p:stCondLst>
                                        </p:cTn>
                                        <p:tgtEl>
                                          <p:spTgt spid="4"/>
                                        </p:tgtEl>
                                        <p:attrNameLst>
                                          <p:attrName>style.visibility</p:attrName>
                                        </p:attrNameLst>
                                      </p:cBhvr>
                                      <p:to>
                                        <p:strVal val="visible"/>
                                      </p:to>
                                    </p:set>
                                    <p:anim calcmode="lin" valueType="num">
                                      <p:cBhvr additive="base">
                                        <p:cTn id="32" dur="1000" fill="hold"/>
                                        <p:tgtEl>
                                          <p:spTgt spid="4"/>
                                        </p:tgtEl>
                                        <p:attrNameLst>
                                          <p:attrName>ppt_x</p:attrName>
                                        </p:attrNameLst>
                                      </p:cBhvr>
                                      <p:tavLst>
                                        <p:tav tm="0">
                                          <p:val>
                                            <p:strVal val="1+#ppt_w/2"/>
                                          </p:val>
                                        </p:tav>
                                        <p:tav tm="100000">
                                          <p:val>
                                            <p:strVal val="#ppt_x"/>
                                          </p:val>
                                        </p:tav>
                                      </p:tavLst>
                                    </p:anim>
                                    <p:anim calcmode="lin" valueType="num">
                                      <p:cBhvr additive="base">
                                        <p:cTn id="33" dur="1000" fill="hold"/>
                                        <p:tgtEl>
                                          <p:spTgt spid="4"/>
                                        </p:tgtEl>
                                        <p:attrNameLst>
                                          <p:attrName>ppt_y</p:attrName>
                                        </p:attrNameLst>
                                      </p:cBhvr>
                                      <p:tavLst>
                                        <p:tav tm="0">
                                          <p:val>
                                            <p:strVal val="#ppt_y"/>
                                          </p:val>
                                        </p:tav>
                                        <p:tav tm="100000">
                                          <p:val>
                                            <p:strVal val="#ppt_y"/>
                                          </p:val>
                                        </p:tav>
                                      </p:tavLst>
                                    </p:anim>
                                  </p:childTnLst>
                                </p:cTn>
                              </p:par>
                              <p:par>
                                <p:cTn id="34" presetID="22" presetClass="entr" presetSubtype="1" fill="hold" grpId="0" nodeType="withEffect">
                                  <p:stCondLst>
                                    <p:cond delay="2750"/>
                                  </p:stCondLst>
                                  <p:childTnLst>
                                    <p:set>
                                      <p:cBhvr>
                                        <p:cTn id="35" dur="1" fill="hold">
                                          <p:stCondLst>
                                            <p:cond delay="0"/>
                                          </p:stCondLst>
                                        </p:cTn>
                                        <p:tgtEl>
                                          <p:spTgt spid="8"/>
                                        </p:tgtEl>
                                        <p:attrNameLst>
                                          <p:attrName>style.visibility</p:attrName>
                                        </p:attrNameLst>
                                      </p:cBhvr>
                                      <p:to>
                                        <p:strVal val="visible"/>
                                      </p:to>
                                    </p:set>
                                    <p:animEffect transition="in" filter="wipe(up)">
                                      <p:cBhvr>
                                        <p:cTn id="36" dur="500"/>
                                        <p:tgtEl>
                                          <p:spTgt spid="8"/>
                                        </p:tgtEl>
                                      </p:cBhvr>
                                    </p:animEffect>
                                  </p:childTnLst>
                                </p:cTn>
                              </p:par>
                              <p:par>
                                <p:cTn id="37" presetID="2" presetClass="entr" presetSubtype="2" decel="100000" fill="hold" nodeType="withEffect">
                                  <p:stCondLst>
                                    <p:cond delay="300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1000" fill="hold"/>
                                        <p:tgtEl>
                                          <p:spTgt spid="5"/>
                                        </p:tgtEl>
                                        <p:attrNameLst>
                                          <p:attrName>ppt_x</p:attrName>
                                        </p:attrNameLst>
                                      </p:cBhvr>
                                      <p:tavLst>
                                        <p:tav tm="0">
                                          <p:val>
                                            <p:strVal val="1+#ppt_w/2"/>
                                          </p:val>
                                        </p:tav>
                                        <p:tav tm="100000">
                                          <p:val>
                                            <p:strVal val="#ppt_x"/>
                                          </p:val>
                                        </p:tav>
                                      </p:tavLst>
                                    </p:anim>
                                    <p:anim calcmode="lin" valueType="num">
                                      <p:cBhvr additive="base">
                                        <p:cTn id="40"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21" grpId="0" animBg="1"/>
      <p:bldP spid="21" grpId="1"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Freeform 6">
            <a:extLst>
              <a:ext uri="{FF2B5EF4-FFF2-40B4-BE49-F238E27FC236}">
                <a16:creationId xmlns:a16="http://schemas.microsoft.com/office/drawing/2014/main" id="{A5728043-F3FF-4F96-8C45-00858882BF0A}"/>
              </a:ext>
            </a:extLst>
          </p:cNvPr>
          <p:cNvSpPr>
            <a:spLocks/>
          </p:cNvSpPr>
          <p:nvPr/>
        </p:nvSpPr>
        <p:spPr bwMode="auto">
          <a:xfrm>
            <a:off x="7172325" y="4046538"/>
            <a:ext cx="461963" cy="1309688"/>
          </a:xfrm>
          <a:custGeom>
            <a:avLst/>
            <a:gdLst>
              <a:gd name="T0" fmla="*/ 0 w 121"/>
              <a:gd name="T1" fmla="*/ 0 h 344"/>
              <a:gd name="T2" fmla="*/ 121 w 121"/>
              <a:gd name="T3" fmla="*/ 344 h 344"/>
            </a:gdLst>
            <a:ahLst/>
            <a:cxnLst>
              <a:cxn ang="0">
                <a:pos x="T0" y="T1"/>
              </a:cxn>
              <a:cxn ang="0">
                <a:pos x="T2" y="T3"/>
              </a:cxn>
            </a:cxnLst>
            <a:rect l="0" t="0" r="r" b="b"/>
            <a:pathLst>
              <a:path w="121" h="344">
                <a:moveTo>
                  <a:pt x="0" y="0"/>
                </a:moveTo>
                <a:cubicBezTo>
                  <a:pt x="94" y="0"/>
                  <a:pt x="40" y="344"/>
                  <a:pt x="121" y="344"/>
                </a:cubicBezTo>
              </a:path>
            </a:pathLst>
          </a:custGeom>
          <a:noFill/>
          <a:ln w="38100" cap="rnd">
            <a:gradFill flip="none" rotWithShape="1">
              <a:gsLst>
                <a:gs pos="100000">
                  <a:schemeClr val="accent6">
                    <a:alpha val="0"/>
                  </a:schemeClr>
                </a:gs>
                <a:gs pos="0">
                  <a:schemeClr val="accent6"/>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7" name="Freeform 7">
            <a:extLst>
              <a:ext uri="{FF2B5EF4-FFF2-40B4-BE49-F238E27FC236}">
                <a16:creationId xmlns:a16="http://schemas.microsoft.com/office/drawing/2014/main" id="{82864044-9B8D-4507-BFC8-C29E5E6E7D24}"/>
              </a:ext>
            </a:extLst>
          </p:cNvPr>
          <p:cNvSpPr>
            <a:spLocks/>
          </p:cNvSpPr>
          <p:nvPr/>
        </p:nvSpPr>
        <p:spPr bwMode="auto">
          <a:xfrm>
            <a:off x="7172325" y="2198688"/>
            <a:ext cx="461963" cy="1309688"/>
          </a:xfrm>
          <a:custGeom>
            <a:avLst/>
            <a:gdLst>
              <a:gd name="T0" fmla="*/ 0 w 121"/>
              <a:gd name="T1" fmla="*/ 344 h 344"/>
              <a:gd name="T2" fmla="*/ 121 w 121"/>
              <a:gd name="T3" fmla="*/ 0 h 344"/>
            </a:gdLst>
            <a:ahLst/>
            <a:cxnLst>
              <a:cxn ang="0">
                <a:pos x="T0" y="T1"/>
              </a:cxn>
              <a:cxn ang="0">
                <a:pos x="T2" y="T3"/>
              </a:cxn>
            </a:cxnLst>
            <a:rect l="0" t="0" r="r" b="b"/>
            <a:pathLst>
              <a:path w="121" h="344">
                <a:moveTo>
                  <a:pt x="0" y="344"/>
                </a:moveTo>
                <a:cubicBezTo>
                  <a:pt x="94" y="344"/>
                  <a:pt x="40" y="0"/>
                  <a:pt x="121" y="0"/>
                </a:cubicBezTo>
              </a:path>
            </a:pathLst>
          </a:custGeom>
          <a:noFill/>
          <a:ln w="38100" cap="rnd">
            <a:gradFill flip="none" rotWithShape="1">
              <a:gsLst>
                <a:gs pos="100000">
                  <a:schemeClr val="accent3">
                    <a:alpha val="0"/>
                  </a:schemeClr>
                </a:gs>
                <a:gs pos="0">
                  <a:schemeClr val="accent3"/>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8" name="Line 8">
            <a:extLst>
              <a:ext uri="{FF2B5EF4-FFF2-40B4-BE49-F238E27FC236}">
                <a16:creationId xmlns:a16="http://schemas.microsoft.com/office/drawing/2014/main" id="{730D2EA3-D82C-453D-ABCD-77786E03D619}"/>
              </a:ext>
            </a:extLst>
          </p:cNvPr>
          <p:cNvSpPr>
            <a:spLocks noChangeShapeType="1"/>
          </p:cNvSpPr>
          <p:nvPr/>
        </p:nvSpPr>
        <p:spPr bwMode="auto">
          <a:xfrm>
            <a:off x="7204075" y="3775075"/>
            <a:ext cx="962025" cy="0"/>
          </a:xfrm>
          <a:prstGeom prst="line">
            <a:avLst/>
          </a:prstGeom>
          <a:noFill/>
          <a:ln w="38100" cap="rnd">
            <a:gradFill flip="none" rotWithShape="1">
              <a:gsLst>
                <a:gs pos="100000">
                  <a:schemeClr val="accent1">
                    <a:alpha val="0"/>
                  </a:schemeClr>
                </a:gs>
                <a:gs pos="0">
                  <a:schemeClr val="accent1"/>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29" name="Freeform 9">
            <a:extLst>
              <a:ext uri="{FF2B5EF4-FFF2-40B4-BE49-F238E27FC236}">
                <a16:creationId xmlns:a16="http://schemas.microsoft.com/office/drawing/2014/main" id="{FCC34332-40B6-4A0E-BBF5-0FAD655D6A6A}"/>
              </a:ext>
            </a:extLst>
          </p:cNvPr>
          <p:cNvSpPr>
            <a:spLocks/>
          </p:cNvSpPr>
          <p:nvPr/>
        </p:nvSpPr>
        <p:spPr bwMode="auto">
          <a:xfrm>
            <a:off x="4543425" y="2198688"/>
            <a:ext cx="460375" cy="1309688"/>
          </a:xfrm>
          <a:custGeom>
            <a:avLst/>
            <a:gdLst>
              <a:gd name="T0" fmla="*/ 121 w 121"/>
              <a:gd name="T1" fmla="*/ 344 h 344"/>
              <a:gd name="T2" fmla="*/ 0 w 121"/>
              <a:gd name="T3" fmla="*/ 0 h 344"/>
            </a:gdLst>
            <a:ahLst/>
            <a:cxnLst>
              <a:cxn ang="0">
                <a:pos x="T0" y="T1"/>
              </a:cxn>
              <a:cxn ang="0">
                <a:pos x="T2" y="T3"/>
              </a:cxn>
            </a:cxnLst>
            <a:rect l="0" t="0" r="r" b="b"/>
            <a:pathLst>
              <a:path w="121" h="344">
                <a:moveTo>
                  <a:pt x="121" y="344"/>
                </a:moveTo>
                <a:cubicBezTo>
                  <a:pt x="27" y="344"/>
                  <a:pt x="81" y="0"/>
                  <a:pt x="0" y="0"/>
                </a:cubicBezTo>
              </a:path>
            </a:pathLst>
          </a:custGeom>
          <a:noFill/>
          <a:ln w="38100" cap="rnd">
            <a:gradFill flip="none" rotWithShape="1">
              <a:gsLst>
                <a:gs pos="100000">
                  <a:schemeClr val="accent6">
                    <a:alpha val="0"/>
                  </a:schemeClr>
                </a:gs>
                <a:gs pos="0">
                  <a:schemeClr val="accent6"/>
                </a:gs>
              </a:gsLst>
              <a:lin ang="54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0" name="Freeform 10">
            <a:extLst>
              <a:ext uri="{FF2B5EF4-FFF2-40B4-BE49-F238E27FC236}">
                <a16:creationId xmlns:a16="http://schemas.microsoft.com/office/drawing/2014/main" id="{2E4B0784-5860-4AA6-A5E9-6D240890A4C1}"/>
              </a:ext>
            </a:extLst>
          </p:cNvPr>
          <p:cNvSpPr>
            <a:spLocks/>
          </p:cNvSpPr>
          <p:nvPr/>
        </p:nvSpPr>
        <p:spPr bwMode="auto">
          <a:xfrm>
            <a:off x="4543425" y="4046538"/>
            <a:ext cx="460375" cy="1309688"/>
          </a:xfrm>
          <a:custGeom>
            <a:avLst/>
            <a:gdLst>
              <a:gd name="T0" fmla="*/ 121 w 121"/>
              <a:gd name="T1" fmla="*/ 0 h 344"/>
              <a:gd name="T2" fmla="*/ 0 w 121"/>
              <a:gd name="T3" fmla="*/ 344 h 344"/>
            </a:gdLst>
            <a:ahLst/>
            <a:cxnLst>
              <a:cxn ang="0">
                <a:pos x="T0" y="T1"/>
              </a:cxn>
              <a:cxn ang="0">
                <a:pos x="T2" y="T3"/>
              </a:cxn>
            </a:cxnLst>
            <a:rect l="0" t="0" r="r" b="b"/>
            <a:pathLst>
              <a:path w="121" h="344">
                <a:moveTo>
                  <a:pt x="121" y="0"/>
                </a:moveTo>
                <a:cubicBezTo>
                  <a:pt x="27" y="0"/>
                  <a:pt x="81" y="344"/>
                  <a:pt x="0" y="344"/>
                </a:cubicBezTo>
              </a:path>
            </a:pathLst>
          </a:custGeom>
          <a:noFill/>
          <a:ln w="38100" cap="rnd">
            <a:gradFill flip="none" rotWithShape="1">
              <a:gsLst>
                <a:gs pos="100000">
                  <a:schemeClr val="accent3">
                    <a:alpha val="0"/>
                  </a:schemeClr>
                </a:gs>
                <a:gs pos="0">
                  <a:schemeClr val="accent3"/>
                </a:gs>
              </a:gsLst>
              <a:lin ang="162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31" name="Line 11">
            <a:extLst>
              <a:ext uri="{FF2B5EF4-FFF2-40B4-BE49-F238E27FC236}">
                <a16:creationId xmlns:a16="http://schemas.microsoft.com/office/drawing/2014/main" id="{BDC2179C-77C7-4F8E-9545-D7F7D509E493}"/>
              </a:ext>
            </a:extLst>
          </p:cNvPr>
          <p:cNvSpPr>
            <a:spLocks noChangeShapeType="1"/>
          </p:cNvSpPr>
          <p:nvPr/>
        </p:nvSpPr>
        <p:spPr bwMode="auto">
          <a:xfrm flipH="1">
            <a:off x="4011613" y="3775075"/>
            <a:ext cx="962025" cy="0"/>
          </a:xfrm>
          <a:prstGeom prst="line">
            <a:avLst/>
          </a:prstGeom>
          <a:noFill/>
          <a:ln w="38100" cap="rnd">
            <a:gradFill flip="none" rotWithShape="1">
              <a:gsLst>
                <a:gs pos="100000">
                  <a:schemeClr val="accent1">
                    <a:alpha val="0"/>
                  </a:schemeClr>
                </a:gs>
                <a:gs pos="0">
                  <a:schemeClr val="accent1"/>
                </a:gs>
              </a:gsLst>
              <a:lin ang="10800000" scaled="1"/>
              <a:tileRect/>
            </a:gra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UA"/>
          </a:p>
        </p:txBody>
      </p:sp>
      <p:sp>
        <p:nvSpPr>
          <p:cNvPr id="44" name="Oval 24">
            <a:extLst>
              <a:ext uri="{FF2B5EF4-FFF2-40B4-BE49-F238E27FC236}">
                <a16:creationId xmlns:a16="http://schemas.microsoft.com/office/drawing/2014/main" id="{9634FA69-D10B-474E-B9D7-53F11B231B48}"/>
              </a:ext>
            </a:extLst>
          </p:cNvPr>
          <p:cNvSpPr>
            <a:spLocks noChangeArrowheads="1"/>
          </p:cNvSpPr>
          <p:nvPr/>
        </p:nvSpPr>
        <p:spPr bwMode="auto">
          <a:xfrm>
            <a:off x="5118100" y="2797175"/>
            <a:ext cx="1936750" cy="1938338"/>
          </a:xfrm>
          <a:prstGeom prst="ellipse">
            <a:avLst/>
          </a:prstGeom>
          <a:solidFill>
            <a:schemeClr val="bg2"/>
          </a:solidFill>
          <a:ln>
            <a:noFill/>
          </a:ln>
          <a:effectLst>
            <a:outerShdw blurRad="63500" dist="25400" dir="5400000" algn="ctr" rotWithShape="0">
              <a:prstClr val="black">
                <a:alpha val="4000"/>
              </a:prstClr>
            </a:outerShdw>
          </a:effectLst>
          <a:extLst>
            <a:ext uri="{91240B29-F687-4F45-9708-019B960494DF}">
              <a14:hiddenLine xmlns:a14="http://schemas.microsoft.com/office/drawing/2010/main" w="9525">
                <a:solidFill>
                  <a:srgbClr val="000000"/>
                </a:solidFill>
                <a:round/>
                <a:headEnd/>
                <a:tailEnd/>
              </a14:hiddenLine>
            </a:ext>
          </a:extLst>
        </p:spPr>
        <p:style>
          <a:lnRef idx="2">
            <a:schemeClr val="accent1">
              <a:shade val="50000"/>
            </a:schemeClr>
          </a:lnRef>
          <a:fillRef idx="1">
            <a:schemeClr val="accent1"/>
          </a:fillRef>
          <a:effectRef idx="0">
            <a:schemeClr val="accent1"/>
          </a:effectRef>
          <a:fontRef idx="minor">
            <a:schemeClr val="lt1"/>
          </a:fontRef>
        </p:style>
        <p:txBody>
          <a:bodyPr wrap="square" lIns="252000" tIns="360000" rIns="252000" rtlCol="0" anchor="t">
            <a:noAutofit/>
          </a:bodyPr>
          <a:lstStyle/>
          <a:p>
            <a:pPr>
              <a:spcBef>
                <a:spcPts val="1200"/>
              </a:spcBef>
            </a:pPr>
            <a:endParaRPr lang="ru-UA" sz="1400" b="1">
              <a:solidFill>
                <a:schemeClr val="lt1"/>
              </a:solidFill>
            </a:endParaRPr>
          </a:p>
        </p:txBody>
      </p:sp>
      <p:grpSp>
        <p:nvGrpSpPr>
          <p:cNvPr id="52" name="Group 51">
            <a:extLst>
              <a:ext uri="{FF2B5EF4-FFF2-40B4-BE49-F238E27FC236}">
                <a16:creationId xmlns:a16="http://schemas.microsoft.com/office/drawing/2014/main" id="{860843CF-98F0-4ABA-8175-94320CDE083A}"/>
              </a:ext>
            </a:extLst>
          </p:cNvPr>
          <p:cNvGrpSpPr/>
          <p:nvPr/>
        </p:nvGrpSpPr>
        <p:grpSpPr>
          <a:xfrm>
            <a:off x="5372386" y="3429951"/>
            <a:ext cx="1412304" cy="939167"/>
            <a:chOff x="2514793" y="3071812"/>
            <a:chExt cx="1412304" cy="939167"/>
          </a:xfrm>
        </p:grpSpPr>
        <p:sp>
          <p:nvSpPr>
            <p:cNvPr id="53" name="Text Placeholder 53">
              <a:extLst>
                <a:ext uri="{FF2B5EF4-FFF2-40B4-BE49-F238E27FC236}">
                  <a16:creationId xmlns:a16="http://schemas.microsoft.com/office/drawing/2014/main" id="{CE32174C-8215-4B53-AEAB-FE7CCCA9A7ED}"/>
                </a:ext>
              </a:extLst>
            </p:cNvPr>
            <p:cNvSpPr txBox="1">
              <a:spLocks/>
            </p:cNvSpPr>
            <p:nvPr/>
          </p:nvSpPr>
          <p:spPr>
            <a:xfrm>
              <a:off x="2514793" y="3335444"/>
              <a:ext cx="1412304" cy="6755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tx1">
                      <a:lumMod val="50000"/>
                    </a:schemeClr>
                  </a:solidFill>
                  <a:latin typeface="Montserrat Light" panose="00000400000000000000" pitchFamily="50" charset="-52"/>
                </a:rPr>
                <a:t>Lorem ipsum dolor sit amet, consectetur adipiscing elit</a:t>
              </a:r>
              <a:endParaRPr lang="en-US" sz="800" dirty="0">
                <a:solidFill>
                  <a:schemeClr val="tx1">
                    <a:lumMod val="50000"/>
                  </a:schemeClr>
                </a:solidFill>
                <a:latin typeface="Montserrat Light" panose="00000400000000000000" pitchFamily="50" charset="-52"/>
              </a:endParaRPr>
            </a:p>
          </p:txBody>
        </p:sp>
        <p:sp>
          <p:nvSpPr>
            <p:cNvPr id="54" name="Text Placeholder 56">
              <a:extLst>
                <a:ext uri="{FF2B5EF4-FFF2-40B4-BE49-F238E27FC236}">
                  <a16:creationId xmlns:a16="http://schemas.microsoft.com/office/drawing/2014/main" id="{5A889549-AF4E-450C-82F7-2EDB6467CA82}"/>
                </a:ext>
              </a:extLst>
            </p:cNvPr>
            <p:cNvSpPr txBox="1">
              <a:spLocks/>
            </p:cNvSpPr>
            <p:nvPr/>
          </p:nvSpPr>
          <p:spPr>
            <a:xfrm>
              <a:off x="2674619" y="3071812"/>
              <a:ext cx="1106806" cy="27940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tx1">
                      <a:lumMod val="50000"/>
                    </a:schemeClr>
                  </a:solidFill>
                </a:rPr>
                <a:t>Title Here</a:t>
              </a:r>
              <a:endParaRPr lang="ru-RU" sz="1200" b="1" dirty="0">
                <a:solidFill>
                  <a:schemeClr val="tx1">
                    <a:lumMod val="50000"/>
                  </a:schemeClr>
                </a:solidFill>
              </a:endParaRPr>
            </a:p>
          </p:txBody>
        </p:sp>
      </p:grpSp>
      <p:grpSp>
        <p:nvGrpSpPr>
          <p:cNvPr id="5" name="Group 4">
            <a:extLst>
              <a:ext uri="{FF2B5EF4-FFF2-40B4-BE49-F238E27FC236}">
                <a16:creationId xmlns:a16="http://schemas.microsoft.com/office/drawing/2014/main" id="{7AA58D85-DEEC-4448-B8CC-8D8F68B77B66}"/>
              </a:ext>
            </a:extLst>
          </p:cNvPr>
          <p:cNvGrpSpPr/>
          <p:nvPr/>
        </p:nvGrpSpPr>
        <p:grpSpPr>
          <a:xfrm>
            <a:off x="7866063" y="1692275"/>
            <a:ext cx="2511425" cy="1009650"/>
            <a:chOff x="7866063" y="1692275"/>
            <a:chExt cx="2511425" cy="1009650"/>
          </a:xfrm>
        </p:grpSpPr>
        <p:sp>
          <p:nvSpPr>
            <p:cNvPr id="32" name="Freeform 12">
              <a:extLst>
                <a:ext uri="{FF2B5EF4-FFF2-40B4-BE49-F238E27FC236}">
                  <a16:creationId xmlns:a16="http://schemas.microsoft.com/office/drawing/2014/main" id="{AC6CEA9B-7C8E-4633-82E3-7F11432B0A67}"/>
                </a:ext>
              </a:extLst>
            </p:cNvPr>
            <p:cNvSpPr>
              <a:spLocks/>
            </p:cNvSpPr>
            <p:nvPr/>
          </p:nvSpPr>
          <p:spPr bwMode="auto">
            <a:xfrm>
              <a:off x="7866063" y="1692275"/>
              <a:ext cx="2511425" cy="1009650"/>
            </a:xfrm>
            <a:custGeom>
              <a:avLst/>
              <a:gdLst>
                <a:gd name="T0" fmla="*/ 528 w 660"/>
                <a:gd name="T1" fmla="*/ 265 h 265"/>
                <a:gd name="T2" fmla="*/ 133 w 660"/>
                <a:gd name="T3" fmla="*/ 265 h 265"/>
                <a:gd name="T4" fmla="*/ 0 w 660"/>
                <a:gd name="T5" fmla="*/ 133 h 265"/>
                <a:gd name="T6" fmla="*/ 133 w 660"/>
                <a:gd name="T7" fmla="*/ 0 h 265"/>
                <a:gd name="T8" fmla="*/ 528 w 660"/>
                <a:gd name="T9" fmla="*/ 0 h 265"/>
                <a:gd name="T10" fmla="*/ 660 w 660"/>
                <a:gd name="T11" fmla="*/ 133 h 265"/>
                <a:gd name="T12" fmla="*/ 528 w 660"/>
                <a:gd name="T13" fmla="*/ 265 h 265"/>
              </a:gdLst>
              <a:ahLst/>
              <a:cxnLst>
                <a:cxn ang="0">
                  <a:pos x="T0" y="T1"/>
                </a:cxn>
                <a:cxn ang="0">
                  <a:pos x="T2" y="T3"/>
                </a:cxn>
                <a:cxn ang="0">
                  <a:pos x="T4" y="T5"/>
                </a:cxn>
                <a:cxn ang="0">
                  <a:pos x="T6" y="T7"/>
                </a:cxn>
                <a:cxn ang="0">
                  <a:pos x="T8" y="T9"/>
                </a:cxn>
                <a:cxn ang="0">
                  <a:pos x="T10" y="T11"/>
                </a:cxn>
                <a:cxn ang="0">
                  <a:pos x="T12" y="T13"/>
                </a:cxn>
              </a:cxnLst>
              <a:rect l="0" t="0" r="r" b="b"/>
              <a:pathLst>
                <a:path w="660" h="265">
                  <a:moveTo>
                    <a:pt x="528" y="265"/>
                  </a:moveTo>
                  <a:cubicBezTo>
                    <a:pt x="133" y="265"/>
                    <a:pt x="133" y="265"/>
                    <a:pt x="133" y="265"/>
                  </a:cubicBezTo>
                  <a:cubicBezTo>
                    <a:pt x="60" y="265"/>
                    <a:pt x="0" y="206"/>
                    <a:pt x="0" y="133"/>
                  </a:cubicBezTo>
                  <a:cubicBezTo>
                    <a:pt x="0" y="60"/>
                    <a:pt x="60" y="0"/>
                    <a:pt x="133" y="0"/>
                  </a:cubicBezTo>
                  <a:cubicBezTo>
                    <a:pt x="528" y="0"/>
                    <a:pt x="528" y="0"/>
                    <a:pt x="528" y="0"/>
                  </a:cubicBezTo>
                  <a:cubicBezTo>
                    <a:pt x="601" y="0"/>
                    <a:pt x="660" y="60"/>
                    <a:pt x="660" y="133"/>
                  </a:cubicBezTo>
                  <a:cubicBezTo>
                    <a:pt x="660" y="206"/>
                    <a:pt x="601" y="265"/>
                    <a:pt x="528" y="265"/>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4" name="Oval 14">
              <a:extLst>
                <a:ext uri="{FF2B5EF4-FFF2-40B4-BE49-F238E27FC236}">
                  <a16:creationId xmlns:a16="http://schemas.microsoft.com/office/drawing/2014/main" id="{7215EC2B-02B4-44AC-BD0D-F589A546B5EC}"/>
                </a:ext>
              </a:extLst>
            </p:cNvPr>
            <p:cNvSpPr>
              <a:spLocks noChangeArrowheads="1"/>
            </p:cNvSpPr>
            <p:nvPr/>
          </p:nvSpPr>
          <p:spPr bwMode="auto">
            <a:xfrm>
              <a:off x="7999413" y="1825625"/>
              <a:ext cx="741363" cy="746125"/>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7" name="Freeform 27">
              <a:extLst>
                <a:ext uri="{FF2B5EF4-FFF2-40B4-BE49-F238E27FC236}">
                  <a16:creationId xmlns:a16="http://schemas.microsoft.com/office/drawing/2014/main" id="{4E3909C6-85F5-44DE-8B35-5F2F476AC6FF}"/>
                </a:ext>
              </a:extLst>
            </p:cNvPr>
            <p:cNvSpPr>
              <a:spLocks noEditPoints="1"/>
            </p:cNvSpPr>
            <p:nvPr/>
          </p:nvSpPr>
          <p:spPr bwMode="auto">
            <a:xfrm>
              <a:off x="8288338" y="2079625"/>
              <a:ext cx="163513" cy="236538"/>
            </a:xfrm>
            <a:custGeom>
              <a:avLst/>
              <a:gdLst>
                <a:gd name="T0" fmla="*/ 20 w 43"/>
                <a:gd name="T1" fmla="*/ 30 h 62"/>
                <a:gd name="T2" fmla="*/ 24 w 43"/>
                <a:gd name="T3" fmla="*/ 30 h 62"/>
                <a:gd name="T4" fmla="*/ 24 w 43"/>
                <a:gd name="T5" fmla="*/ 49 h 62"/>
                <a:gd name="T6" fmla="*/ 20 w 43"/>
                <a:gd name="T7" fmla="*/ 49 h 62"/>
                <a:gd name="T8" fmla="*/ 20 w 43"/>
                <a:gd name="T9" fmla="*/ 30 h 62"/>
                <a:gd name="T10" fmla="*/ 22 w 43"/>
                <a:gd name="T11" fmla="*/ 0 h 62"/>
                <a:gd name="T12" fmla="*/ 0 w 43"/>
                <a:gd name="T13" fmla="*/ 22 h 62"/>
                <a:gd name="T14" fmla="*/ 5 w 43"/>
                <a:gd name="T15" fmla="*/ 35 h 62"/>
                <a:gd name="T16" fmla="*/ 10 w 43"/>
                <a:gd name="T17" fmla="*/ 45 h 62"/>
                <a:gd name="T18" fmla="*/ 14 w 43"/>
                <a:gd name="T19" fmla="*/ 49 h 62"/>
                <a:gd name="T20" fmla="*/ 17 w 43"/>
                <a:gd name="T21" fmla="*/ 49 h 62"/>
                <a:gd name="T22" fmla="*/ 17 w 43"/>
                <a:gd name="T23" fmla="*/ 30 h 62"/>
                <a:gd name="T24" fmla="*/ 13 w 43"/>
                <a:gd name="T25" fmla="*/ 30 h 62"/>
                <a:gd name="T26" fmla="*/ 7 w 43"/>
                <a:gd name="T27" fmla="*/ 24 h 62"/>
                <a:gd name="T28" fmla="*/ 13 w 43"/>
                <a:gd name="T29" fmla="*/ 18 h 62"/>
                <a:gd name="T30" fmla="*/ 20 w 43"/>
                <a:gd name="T31" fmla="*/ 24 h 62"/>
                <a:gd name="T32" fmla="*/ 19 w 43"/>
                <a:gd name="T33" fmla="*/ 27 h 62"/>
                <a:gd name="T34" fmla="*/ 25 w 43"/>
                <a:gd name="T35" fmla="*/ 27 h 62"/>
                <a:gd name="T36" fmla="*/ 24 w 43"/>
                <a:gd name="T37" fmla="*/ 24 h 62"/>
                <a:gd name="T38" fmla="*/ 30 w 43"/>
                <a:gd name="T39" fmla="*/ 18 h 62"/>
                <a:gd name="T40" fmla="*/ 36 w 43"/>
                <a:gd name="T41" fmla="*/ 24 h 62"/>
                <a:gd name="T42" fmla="*/ 30 w 43"/>
                <a:gd name="T43" fmla="*/ 30 h 62"/>
                <a:gd name="T44" fmla="*/ 27 w 43"/>
                <a:gd name="T45" fmla="*/ 30 h 62"/>
                <a:gd name="T46" fmla="*/ 27 w 43"/>
                <a:gd name="T47" fmla="*/ 49 h 62"/>
                <a:gd name="T48" fmla="*/ 29 w 43"/>
                <a:gd name="T49" fmla="*/ 49 h 62"/>
                <a:gd name="T50" fmla="*/ 34 w 43"/>
                <a:gd name="T51" fmla="*/ 45 h 62"/>
                <a:gd name="T52" fmla="*/ 39 w 43"/>
                <a:gd name="T53" fmla="*/ 35 h 62"/>
                <a:gd name="T54" fmla="*/ 43 w 43"/>
                <a:gd name="T55" fmla="*/ 22 h 62"/>
                <a:gd name="T56" fmla="*/ 22 w 43"/>
                <a:gd name="T57" fmla="*/ 0 h 62"/>
                <a:gd name="T58" fmla="*/ 10 w 43"/>
                <a:gd name="T59" fmla="*/ 24 h 62"/>
                <a:gd name="T60" fmla="*/ 13 w 43"/>
                <a:gd name="T61" fmla="*/ 27 h 62"/>
                <a:gd name="T62" fmla="*/ 16 w 43"/>
                <a:gd name="T63" fmla="*/ 24 h 62"/>
                <a:gd name="T64" fmla="*/ 13 w 43"/>
                <a:gd name="T65" fmla="*/ 21 h 62"/>
                <a:gd name="T66" fmla="*/ 10 w 43"/>
                <a:gd name="T67" fmla="*/ 24 h 62"/>
                <a:gd name="T68" fmla="*/ 33 w 43"/>
                <a:gd name="T69" fmla="*/ 24 h 62"/>
                <a:gd name="T70" fmla="*/ 30 w 43"/>
                <a:gd name="T71" fmla="*/ 21 h 62"/>
                <a:gd name="T72" fmla="*/ 27 w 43"/>
                <a:gd name="T73" fmla="*/ 24 h 62"/>
                <a:gd name="T74" fmla="*/ 30 w 43"/>
                <a:gd name="T75" fmla="*/ 27 h 62"/>
                <a:gd name="T76" fmla="*/ 33 w 43"/>
                <a:gd name="T77" fmla="*/ 24 h 62"/>
                <a:gd name="T78" fmla="*/ 32 w 43"/>
                <a:gd name="T79" fmla="*/ 54 h 62"/>
                <a:gd name="T80" fmla="*/ 30 w 43"/>
                <a:gd name="T81" fmla="*/ 52 h 62"/>
                <a:gd name="T82" fmla="*/ 13 w 43"/>
                <a:gd name="T83" fmla="*/ 52 h 62"/>
                <a:gd name="T84" fmla="*/ 12 w 43"/>
                <a:gd name="T85" fmla="*/ 54 h 62"/>
                <a:gd name="T86" fmla="*/ 13 w 43"/>
                <a:gd name="T87" fmla="*/ 56 h 62"/>
                <a:gd name="T88" fmla="*/ 30 w 43"/>
                <a:gd name="T89" fmla="*/ 56 h 62"/>
                <a:gd name="T90" fmla="*/ 32 w 43"/>
                <a:gd name="T91" fmla="*/ 54 h 62"/>
                <a:gd name="T92" fmla="*/ 30 w 43"/>
                <a:gd name="T93" fmla="*/ 60 h 62"/>
                <a:gd name="T94" fmla="*/ 28 w 43"/>
                <a:gd name="T95" fmla="*/ 58 h 62"/>
                <a:gd name="T96" fmla="*/ 15 w 43"/>
                <a:gd name="T97" fmla="*/ 58 h 62"/>
                <a:gd name="T98" fmla="*/ 14 w 43"/>
                <a:gd name="T99" fmla="*/ 60 h 62"/>
                <a:gd name="T100" fmla="*/ 15 w 43"/>
                <a:gd name="T101" fmla="*/ 62 h 62"/>
                <a:gd name="T102" fmla="*/ 28 w 43"/>
                <a:gd name="T103" fmla="*/ 62 h 62"/>
                <a:gd name="T104" fmla="*/ 30 w 43"/>
                <a:gd name="T105" fmla="*/ 60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 h="62">
                  <a:moveTo>
                    <a:pt x="20" y="30"/>
                  </a:moveTo>
                  <a:cubicBezTo>
                    <a:pt x="24" y="30"/>
                    <a:pt x="24" y="30"/>
                    <a:pt x="24" y="30"/>
                  </a:cubicBezTo>
                  <a:cubicBezTo>
                    <a:pt x="24" y="49"/>
                    <a:pt x="24" y="49"/>
                    <a:pt x="24" y="49"/>
                  </a:cubicBezTo>
                  <a:cubicBezTo>
                    <a:pt x="20" y="49"/>
                    <a:pt x="20" y="49"/>
                    <a:pt x="20" y="49"/>
                  </a:cubicBezTo>
                  <a:lnTo>
                    <a:pt x="20" y="30"/>
                  </a:lnTo>
                  <a:close/>
                  <a:moveTo>
                    <a:pt x="22" y="0"/>
                  </a:moveTo>
                  <a:cubicBezTo>
                    <a:pt x="10" y="0"/>
                    <a:pt x="0" y="10"/>
                    <a:pt x="0" y="22"/>
                  </a:cubicBezTo>
                  <a:cubicBezTo>
                    <a:pt x="0" y="27"/>
                    <a:pt x="2" y="31"/>
                    <a:pt x="5" y="35"/>
                  </a:cubicBezTo>
                  <a:cubicBezTo>
                    <a:pt x="9" y="40"/>
                    <a:pt x="10" y="42"/>
                    <a:pt x="10" y="45"/>
                  </a:cubicBezTo>
                  <a:cubicBezTo>
                    <a:pt x="10" y="47"/>
                    <a:pt x="12" y="49"/>
                    <a:pt x="14" y="49"/>
                  </a:cubicBezTo>
                  <a:cubicBezTo>
                    <a:pt x="17" y="49"/>
                    <a:pt x="17" y="49"/>
                    <a:pt x="17" y="49"/>
                  </a:cubicBezTo>
                  <a:cubicBezTo>
                    <a:pt x="17" y="30"/>
                    <a:pt x="17" y="30"/>
                    <a:pt x="17" y="30"/>
                  </a:cubicBezTo>
                  <a:cubicBezTo>
                    <a:pt x="13" y="30"/>
                    <a:pt x="13" y="30"/>
                    <a:pt x="13" y="30"/>
                  </a:cubicBezTo>
                  <a:cubicBezTo>
                    <a:pt x="10" y="30"/>
                    <a:pt x="7" y="28"/>
                    <a:pt x="7" y="24"/>
                  </a:cubicBezTo>
                  <a:cubicBezTo>
                    <a:pt x="7" y="21"/>
                    <a:pt x="10" y="18"/>
                    <a:pt x="13" y="18"/>
                  </a:cubicBezTo>
                  <a:cubicBezTo>
                    <a:pt x="17" y="18"/>
                    <a:pt x="20" y="21"/>
                    <a:pt x="20" y="24"/>
                  </a:cubicBezTo>
                  <a:cubicBezTo>
                    <a:pt x="20" y="25"/>
                    <a:pt x="19" y="26"/>
                    <a:pt x="19" y="27"/>
                  </a:cubicBezTo>
                  <a:cubicBezTo>
                    <a:pt x="25" y="27"/>
                    <a:pt x="25" y="27"/>
                    <a:pt x="25" y="27"/>
                  </a:cubicBezTo>
                  <a:cubicBezTo>
                    <a:pt x="24" y="26"/>
                    <a:pt x="24" y="25"/>
                    <a:pt x="24" y="24"/>
                  </a:cubicBezTo>
                  <a:cubicBezTo>
                    <a:pt x="24" y="21"/>
                    <a:pt x="27" y="18"/>
                    <a:pt x="30" y="18"/>
                  </a:cubicBezTo>
                  <a:cubicBezTo>
                    <a:pt x="33" y="18"/>
                    <a:pt x="36" y="21"/>
                    <a:pt x="36" y="24"/>
                  </a:cubicBezTo>
                  <a:cubicBezTo>
                    <a:pt x="36" y="28"/>
                    <a:pt x="33" y="30"/>
                    <a:pt x="30" y="30"/>
                  </a:cubicBezTo>
                  <a:cubicBezTo>
                    <a:pt x="27" y="30"/>
                    <a:pt x="27" y="30"/>
                    <a:pt x="27" y="30"/>
                  </a:cubicBezTo>
                  <a:cubicBezTo>
                    <a:pt x="27" y="49"/>
                    <a:pt x="27" y="49"/>
                    <a:pt x="27" y="49"/>
                  </a:cubicBezTo>
                  <a:cubicBezTo>
                    <a:pt x="29" y="49"/>
                    <a:pt x="29" y="49"/>
                    <a:pt x="29" y="49"/>
                  </a:cubicBezTo>
                  <a:cubicBezTo>
                    <a:pt x="32" y="49"/>
                    <a:pt x="34" y="47"/>
                    <a:pt x="34" y="45"/>
                  </a:cubicBezTo>
                  <a:cubicBezTo>
                    <a:pt x="34" y="42"/>
                    <a:pt x="35" y="40"/>
                    <a:pt x="39" y="35"/>
                  </a:cubicBezTo>
                  <a:cubicBezTo>
                    <a:pt x="41" y="31"/>
                    <a:pt x="43" y="27"/>
                    <a:pt x="43" y="22"/>
                  </a:cubicBezTo>
                  <a:cubicBezTo>
                    <a:pt x="43" y="10"/>
                    <a:pt x="33" y="0"/>
                    <a:pt x="22" y="0"/>
                  </a:cubicBezTo>
                  <a:close/>
                  <a:moveTo>
                    <a:pt x="10" y="24"/>
                  </a:moveTo>
                  <a:cubicBezTo>
                    <a:pt x="10" y="26"/>
                    <a:pt x="12" y="27"/>
                    <a:pt x="13" y="27"/>
                  </a:cubicBezTo>
                  <a:cubicBezTo>
                    <a:pt x="15" y="27"/>
                    <a:pt x="16" y="26"/>
                    <a:pt x="16" y="24"/>
                  </a:cubicBezTo>
                  <a:cubicBezTo>
                    <a:pt x="16" y="23"/>
                    <a:pt x="15" y="21"/>
                    <a:pt x="13" y="21"/>
                  </a:cubicBezTo>
                  <a:cubicBezTo>
                    <a:pt x="12" y="21"/>
                    <a:pt x="10" y="23"/>
                    <a:pt x="10" y="24"/>
                  </a:cubicBezTo>
                  <a:close/>
                  <a:moveTo>
                    <a:pt x="33" y="24"/>
                  </a:moveTo>
                  <a:cubicBezTo>
                    <a:pt x="33" y="23"/>
                    <a:pt x="32" y="21"/>
                    <a:pt x="30" y="21"/>
                  </a:cubicBezTo>
                  <a:cubicBezTo>
                    <a:pt x="28" y="21"/>
                    <a:pt x="27" y="23"/>
                    <a:pt x="27" y="24"/>
                  </a:cubicBezTo>
                  <a:cubicBezTo>
                    <a:pt x="27" y="26"/>
                    <a:pt x="28" y="27"/>
                    <a:pt x="30" y="27"/>
                  </a:cubicBezTo>
                  <a:cubicBezTo>
                    <a:pt x="32" y="27"/>
                    <a:pt x="33" y="26"/>
                    <a:pt x="33" y="24"/>
                  </a:cubicBezTo>
                  <a:close/>
                  <a:moveTo>
                    <a:pt x="32" y="54"/>
                  </a:moveTo>
                  <a:cubicBezTo>
                    <a:pt x="32" y="53"/>
                    <a:pt x="31" y="52"/>
                    <a:pt x="30" y="52"/>
                  </a:cubicBezTo>
                  <a:cubicBezTo>
                    <a:pt x="13" y="52"/>
                    <a:pt x="13" y="52"/>
                    <a:pt x="13" y="52"/>
                  </a:cubicBezTo>
                  <a:cubicBezTo>
                    <a:pt x="12" y="52"/>
                    <a:pt x="12" y="53"/>
                    <a:pt x="12" y="54"/>
                  </a:cubicBezTo>
                  <a:cubicBezTo>
                    <a:pt x="12" y="55"/>
                    <a:pt x="12" y="56"/>
                    <a:pt x="13" y="56"/>
                  </a:cubicBezTo>
                  <a:cubicBezTo>
                    <a:pt x="30" y="56"/>
                    <a:pt x="30" y="56"/>
                    <a:pt x="30" y="56"/>
                  </a:cubicBezTo>
                  <a:cubicBezTo>
                    <a:pt x="31" y="56"/>
                    <a:pt x="32" y="55"/>
                    <a:pt x="32" y="54"/>
                  </a:cubicBezTo>
                  <a:close/>
                  <a:moveTo>
                    <a:pt x="30" y="60"/>
                  </a:moveTo>
                  <a:cubicBezTo>
                    <a:pt x="30" y="59"/>
                    <a:pt x="29" y="58"/>
                    <a:pt x="28" y="58"/>
                  </a:cubicBezTo>
                  <a:cubicBezTo>
                    <a:pt x="15" y="58"/>
                    <a:pt x="15" y="58"/>
                    <a:pt x="15" y="58"/>
                  </a:cubicBezTo>
                  <a:cubicBezTo>
                    <a:pt x="15" y="58"/>
                    <a:pt x="14" y="59"/>
                    <a:pt x="14" y="60"/>
                  </a:cubicBezTo>
                  <a:cubicBezTo>
                    <a:pt x="14" y="61"/>
                    <a:pt x="15" y="62"/>
                    <a:pt x="15" y="62"/>
                  </a:cubicBezTo>
                  <a:cubicBezTo>
                    <a:pt x="28" y="62"/>
                    <a:pt x="28" y="62"/>
                    <a:pt x="28" y="62"/>
                  </a:cubicBezTo>
                  <a:cubicBezTo>
                    <a:pt x="29" y="62"/>
                    <a:pt x="30" y="61"/>
                    <a:pt x="30" y="6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5" name="Group 64">
              <a:extLst>
                <a:ext uri="{FF2B5EF4-FFF2-40B4-BE49-F238E27FC236}">
                  <a16:creationId xmlns:a16="http://schemas.microsoft.com/office/drawing/2014/main" id="{17B7E5A4-1646-4605-9E7E-A053FED060F0}"/>
                </a:ext>
              </a:extLst>
            </p:cNvPr>
            <p:cNvGrpSpPr/>
            <p:nvPr/>
          </p:nvGrpSpPr>
          <p:grpSpPr>
            <a:xfrm>
              <a:off x="8938823" y="1960761"/>
              <a:ext cx="1255785" cy="658614"/>
              <a:chOff x="8940728" y="2617986"/>
              <a:chExt cx="1255785" cy="658614"/>
            </a:xfrm>
          </p:grpSpPr>
          <p:sp>
            <p:nvSpPr>
              <p:cNvPr id="66" name="Text Placeholder 53">
                <a:extLst>
                  <a:ext uri="{FF2B5EF4-FFF2-40B4-BE49-F238E27FC236}">
                    <a16:creationId xmlns:a16="http://schemas.microsoft.com/office/drawing/2014/main" id="{8EDC2D2C-9660-4234-AFCA-03DCFC37128B}"/>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67" name="Text Placeholder 56">
                <a:extLst>
                  <a:ext uri="{FF2B5EF4-FFF2-40B4-BE49-F238E27FC236}">
                    <a16:creationId xmlns:a16="http://schemas.microsoft.com/office/drawing/2014/main" id="{D1E7C583-0E55-480D-B142-8D503DDE94D8}"/>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2" name="Group 1">
            <a:extLst>
              <a:ext uri="{FF2B5EF4-FFF2-40B4-BE49-F238E27FC236}">
                <a16:creationId xmlns:a16="http://schemas.microsoft.com/office/drawing/2014/main" id="{7185CE78-7618-4C5B-A84E-0AE96AB2B924}"/>
              </a:ext>
            </a:extLst>
          </p:cNvPr>
          <p:cNvGrpSpPr/>
          <p:nvPr/>
        </p:nvGrpSpPr>
        <p:grpSpPr>
          <a:xfrm>
            <a:off x="1808163" y="1692275"/>
            <a:ext cx="2511425" cy="1009650"/>
            <a:chOff x="1808163" y="1692275"/>
            <a:chExt cx="2511425" cy="1009650"/>
          </a:xfrm>
        </p:grpSpPr>
        <p:sp>
          <p:nvSpPr>
            <p:cNvPr id="33" name="Freeform 13">
              <a:extLst>
                <a:ext uri="{FF2B5EF4-FFF2-40B4-BE49-F238E27FC236}">
                  <a16:creationId xmlns:a16="http://schemas.microsoft.com/office/drawing/2014/main" id="{F6DE951E-44C8-4DEC-876F-BBB530BAE093}"/>
                </a:ext>
              </a:extLst>
            </p:cNvPr>
            <p:cNvSpPr>
              <a:spLocks/>
            </p:cNvSpPr>
            <p:nvPr/>
          </p:nvSpPr>
          <p:spPr bwMode="auto">
            <a:xfrm>
              <a:off x="1808163" y="1692275"/>
              <a:ext cx="2511425" cy="1009650"/>
            </a:xfrm>
            <a:custGeom>
              <a:avLst/>
              <a:gdLst>
                <a:gd name="T0" fmla="*/ 133 w 660"/>
                <a:gd name="T1" fmla="*/ 0 h 265"/>
                <a:gd name="T2" fmla="*/ 528 w 660"/>
                <a:gd name="T3" fmla="*/ 0 h 265"/>
                <a:gd name="T4" fmla="*/ 660 w 660"/>
                <a:gd name="T5" fmla="*/ 133 h 265"/>
                <a:gd name="T6" fmla="*/ 528 w 660"/>
                <a:gd name="T7" fmla="*/ 265 h 265"/>
                <a:gd name="T8" fmla="*/ 133 w 660"/>
                <a:gd name="T9" fmla="*/ 265 h 265"/>
                <a:gd name="T10" fmla="*/ 0 w 660"/>
                <a:gd name="T11" fmla="*/ 133 h 265"/>
                <a:gd name="T12" fmla="*/ 133 w 660"/>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660" h="265">
                  <a:moveTo>
                    <a:pt x="133" y="0"/>
                  </a:moveTo>
                  <a:cubicBezTo>
                    <a:pt x="528" y="0"/>
                    <a:pt x="528" y="0"/>
                    <a:pt x="528" y="0"/>
                  </a:cubicBezTo>
                  <a:cubicBezTo>
                    <a:pt x="601" y="0"/>
                    <a:pt x="660" y="60"/>
                    <a:pt x="660" y="133"/>
                  </a:cubicBezTo>
                  <a:cubicBezTo>
                    <a:pt x="660" y="206"/>
                    <a:pt x="601" y="265"/>
                    <a:pt x="528" y="265"/>
                  </a:cubicBezTo>
                  <a:cubicBezTo>
                    <a:pt x="133" y="265"/>
                    <a:pt x="133" y="265"/>
                    <a:pt x="133" y="265"/>
                  </a:cubicBezTo>
                  <a:cubicBezTo>
                    <a:pt x="60" y="265"/>
                    <a:pt x="0" y="206"/>
                    <a:pt x="0" y="133"/>
                  </a:cubicBezTo>
                  <a:cubicBezTo>
                    <a:pt x="0" y="60"/>
                    <a:pt x="60" y="0"/>
                    <a:pt x="133" y="0"/>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1" name="Oval 21">
              <a:extLst>
                <a:ext uri="{FF2B5EF4-FFF2-40B4-BE49-F238E27FC236}">
                  <a16:creationId xmlns:a16="http://schemas.microsoft.com/office/drawing/2014/main" id="{8BBB2EB0-107D-40E4-9CFC-5EB0266A2F8B}"/>
                </a:ext>
              </a:extLst>
            </p:cNvPr>
            <p:cNvSpPr>
              <a:spLocks noChangeArrowheads="1"/>
            </p:cNvSpPr>
            <p:nvPr/>
          </p:nvSpPr>
          <p:spPr bwMode="auto">
            <a:xfrm>
              <a:off x="3443288" y="1825625"/>
              <a:ext cx="746125" cy="746125"/>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50" name="Freeform 30">
              <a:extLst>
                <a:ext uri="{FF2B5EF4-FFF2-40B4-BE49-F238E27FC236}">
                  <a16:creationId xmlns:a16="http://schemas.microsoft.com/office/drawing/2014/main" id="{628687D8-E26A-4EC8-A664-B9B2CC667F4B}"/>
                </a:ext>
              </a:extLst>
            </p:cNvPr>
            <p:cNvSpPr>
              <a:spLocks noEditPoints="1"/>
            </p:cNvSpPr>
            <p:nvPr/>
          </p:nvSpPr>
          <p:spPr bwMode="auto">
            <a:xfrm>
              <a:off x="3690938" y="2103438"/>
              <a:ext cx="247650" cy="190500"/>
            </a:xfrm>
            <a:custGeom>
              <a:avLst/>
              <a:gdLst>
                <a:gd name="T0" fmla="*/ 47 w 65"/>
                <a:gd name="T1" fmla="*/ 23 h 50"/>
                <a:gd name="T2" fmla="*/ 58 w 65"/>
                <a:gd name="T3" fmla="*/ 14 h 50"/>
                <a:gd name="T4" fmla="*/ 58 w 65"/>
                <a:gd name="T5" fmla="*/ 50 h 50"/>
                <a:gd name="T6" fmla="*/ 47 w 65"/>
                <a:gd name="T7" fmla="*/ 50 h 50"/>
                <a:gd name="T8" fmla="*/ 47 w 65"/>
                <a:gd name="T9" fmla="*/ 23 h 50"/>
                <a:gd name="T10" fmla="*/ 33 w 65"/>
                <a:gd name="T11" fmla="*/ 50 h 50"/>
                <a:gd name="T12" fmla="*/ 44 w 65"/>
                <a:gd name="T13" fmla="*/ 50 h 50"/>
                <a:gd name="T14" fmla="*/ 44 w 65"/>
                <a:gd name="T15" fmla="*/ 26 h 50"/>
                <a:gd name="T16" fmla="*/ 33 w 65"/>
                <a:gd name="T17" fmla="*/ 35 h 50"/>
                <a:gd name="T18" fmla="*/ 33 w 65"/>
                <a:gd name="T19" fmla="*/ 50 h 50"/>
                <a:gd name="T20" fmla="*/ 19 w 65"/>
                <a:gd name="T21" fmla="*/ 50 h 50"/>
                <a:gd name="T22" fmla="*/ 30 w 65"/>
                <a:gd name="T23" fmla="*/ 50 h 50"/>
                <a:gd name="T24" fmla="*/ 30 w 65"/>
                <a:gd name="T25" fmla="*/ 35 h 50"/>
                <a:gd name="T26" fmla="*/ 19 w 65"/>
                <a:gd name="T27" fmla="*/ 24 h 50"/>
                <a:gd name="T28" fmla="*/ 19 w 65"/>
                <a:gd name="T29" fmla="*/ 50 h 50"/>
                <a:gd name="T30" fmla="*/ 5 w 65"/>
                <a:gd name="T31" fmla="*/ 50 h 50"/>
                <a:gd name="T32" fmla="*/ 16 w 65"/>
                <a:gd name="T33" fmla="*/ 50 h 50"/>
                <a:gd name="T34" fmla="*/ 16 w 65"/>
                <a:gd name="T35" fmla="*/ 22 h 50"/>
                <a:gd name="T36" fmla="*/ 5 w 65"/>
                <a:gd name="T37" fmla="*/ 31 h 50"/>
                <a:gd name="T38" fmla="*/ 5 w 65"/>
                <a:gd name="T39" fmla="*/ 50 h 50"/>
                <a:gd name="T40" fmla="*/ 64 w 65"/>
                <a:gd name="T41" fmla="*/ 0 h 50"/>
                <a:gd name="T42" fmla="*/ 54 w 65"/>
                <a:gd name="T43" fmla="*/ 0 h 50"/>
                <a:gd name="T44" fmla="*/ 53 w 65"/>
                <a:gd name="T45" fmla="*/ 2 h 50"/>
                <a:gd name="T46" fmla="*/ 56 w 65"/>
                <a:gd name="T47" fmla="*/ 5 h 50"/>
                <a:gd name="T48" fmla="*/ 31 w 65"/>
                <a:gd name="T49" fmla="*/ 27 h 50"/>
                <a:gd name="T50" fmla="*/ 19 w 65"/>
                <a:gd name="T51" fmla="*/ 13 h 50"/>
                <a:gd name="T52" fmla="*/ 16 w 65"/>
                <a:gd name="T53" fmla="*/ 13 h 50"/>
                <a:gd name="T54" fmla="*/ 1 w 65"/>
                <a:gd name="T55" fmla="*/ 24 h 50"/>
                <a:gd name="T56" fmla="*/ 1 w 65"/>
                <a:gd name="T57" fmla="*/ 27 h 50"/>
                <a:gd name="T58" fmla="*/ 4 w 65"/>
                <a:gd name="T59" fmla="*/ 28 h 50"/>
                <a:gd name="T60" fmla="*/ 17 w 65"/>
                <a:gd name="T61" fmla="*/ 17 h 50"/>
                <a:gd name="T62" fmla="*/ 30 w 65"/>
                <a:gd name="T63" fmla="*/ 31 h 50"/>
                <a:gd name="T64" fmla="*/ 31 w 65"/>
                <a:gd name="T65" fmla="*/ 31 h 50"/>
                <a:gd name="T66" fmla="*/ 33 w 65"/>
                <a:gd name="T67" fmla="*/ 31 h 50"/>
                <a:gd name="T68" fmla="*/ 59 w 65"/>
                <a:gd name="T69" fmla="*/ 8 h 50"/>
                <a:gd name="T70" fmla="*/ 62 w 65"/>
                <a:gd name="T71" fmla="*/ 12 h 50"/>
                <a:gd name="T72" fmla="*/ 64 w 65"/>
                <a:gd name="T73" fmla="*/ 12 h 50"/>
                <a:gd name="T74" fmla="*/ 65 w 65"/>
                <a:gd name="T75" fmla="*/ 1 h 50"/>
                <a:gd name="T76" fmla="*/ 64 w 65"/>
                <a:gd name="T7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5" h="50">
                  <a:moveTo>
                    <a:pt x="47" y="23"/>
                  </a:moveTo>
                  <a:cubicBezTo>
                    <a:pt x="58" y="14"/>
                    <a:pt x="58" y="14"/>
                    <a:pt x="58" y="14"/>
                  </a:cubicBezTo>
                  <a:cubicBezTo>
                    <a:pt x="58" y="50"/>
                    <a:pt x="58" y="50"/>
                    <a:pt x="58" y="50"/>
                  </a:cubicBezTo>
                  <a:cubicBezTo>
                    <a:pt x="47" y="50"/>
                    <a:pt x="47" y="50"/>
                    <a:pt x="47" y="50"/>
                  </a:cubicBezTo>
                  <a:lnTo>
                    <a:pt x="47" y="23"/>
                  </a:lnTo>
                  <a:close/>
                  <a:moveTo>
                    <a:pt x="33" y="50"/>
                  </a:moveTo>
                  <a:cubicBezTo>
                    <a:pt x="44" y="50"/>
                    <a:pt x="44" y="50"/>
                    <a:pt x="44" y="50"/>
                  </a:cubicBezTo>
                  <a:cubicBezTo>
                    <a:pt x="44" y="26"/>
                    <a:pt x="44" y="26"/>
                    <a:pt x="44" y="26"/>
                  </a:cubicBezTo>
                  <a:cubicBezTo>
                    <a:pt x="33" y="35"/>
                    <a:pt x="33" y="35"/>
                    <a:pt x="33" y="35"/>
                  </a:cubicBezTo>
                  <a:lnTo>
                    <a:pt x="33" y="50"/>
                  </a:lnTo>
                  <a:close/>
                  <a:moveTo>
                    <a:pt x="19" y="50"/>
                  </a:moveTo>
                  <a:cubicBezTo>
                    <a:pt x="30" y="50"/>
                    <a:pt x="30" y="50"/>
                    <a:pt x="30" y="50"/>
                  </a:cubicBezTo>
                  <a:cubicBezTo>
                    <a:pt x="30" y="35"/>
                    <a:pt x="30" y="35"/>
                    <a:pt x="30" y="35"/>
                  </a:cubicBezTo>
                  <a:cubicBezTo>
                    <a:pt x="19" y="24"/>
                    <a:pt x="19" y="24"/>
                    <a:pt x="19" y="24"/>
                  </a:cubicBezTo>
                  <a:lnTo>
                    <a:pt x="19" y="50"/>
                  </a:lnTo>
                  <a:close/>
                  <a:moveTo>
                    <a:pt x="5" y="50"/>
                  </a:moveTo>
                  <a:cubicBezTo>
                    <a:pt x="16" y="50"/>
                    <a:pt x="16" y="50"/>
                    <a:pt x="16" y="50"/>
                  </a:cubicBezTo>
                  <a:cubicBezTo>
                    <a:pt x="16" y="22"/>
                    <a:pt x="16" y="22"/>
                    <a:pt x="16" y="22"/>
                  </a:cubicBezTo>
                  <a:cubicBezTo>
                    <a:pt x="5" y="31"/>
                    <a:pt x="5" y="31"/>
                    <a:pt x="5" y="31"/>
                  </a:cubicBezTo>
                  <a:lnTo>
                    <a:pt x="5" y="50"/>
                  </a:lnTo>
                  <a:close/>
                  <a:moveTo>
                    <a:pt x="64" y="0"/>
                  </a:moveTo>
                  <a:cubicBezTo>
                    <a:pt x="54" y="0"/>
                    <a:pt x="54" y="0"/>
                    <a:pt x="54" y="0"/>
                  </a:cubicBezTo>
                  <a:cubicBezTo>
                    <a:pt x="53" y="0"/>
                    <a:pt x="52" y="1"/>
                    <a:pt x="53" y="2"/>
                  </a:cubicBezTo>
                  <a:cubicBezTo>
                    <a:pt x="56" y="5"/>
                    <a:pt x="56" y="5"/>
                    <a:pt x="56" y="5"/>
                  </a:cubicBezTo>
                  <a:cubicBezTo>
                    <a:pt x="31" y="27"/>
                    <a:pt x="31" y="27"/>
                    <a:pt x="31" y="27"/>
                  </a:cubicBezTo>
                  <a:cubicBezTo>
                    <a:pt x="19" y="13"/>
                    <a:pt x="19" y="13"/>
                    <a:pt x="19" y="13"/>
                  </a:cubicBezTo>
                  <a:cubicBezTo>
                    <a:pt x="18" y="12"/>
                    <a:pt x="17" y="12"/>
                    <a:pt x="16" y="13"/>
                  </a:cubicBezTo>
                  <a:cubicBezTo>
                    <a:pt x="1" y="24"/>
                    <a:pt x="1" y="24"/>
                    <a:pt x="1" y="24"/>
                  </a:cubicBezTo>
                  <a:cubicBezTo>
                    <a:pt x="1" y="25"/>
                    <a:pt x="0" y="26"/>
                    <a:pt x="1" y="27"/>
                  </a:cubicBezTo>
                  <a:cubicBezTo>
                    <a:pt x="2" y="28"/>
                    <a:pt x="3" y="28"/>
                    <a:pt x="4" y="28"/>
                  </a:cubicBezTo>
                  <a:cubicBezTo>
                    <a:pt x="17" y="17"/>
                    <a:pt x="17" y="17"/>
                    <a:pt x="17" y="17"/>
                  </a:cubicBezTo>
                  <a:cubicBezTo>
                    <a:pt x="30" y="31"/>
                    <a:pt x="30" y="31"/>
                    <a:pt x="30" y="31"/>
                  </a:cubicBezTo>
                  <a:cubicBezTo>
                    <a:pt x="30" y="31"/>
                    <a:pt x="31" y="31"/>
                    <a:pt x="31" y="31"/>
                  </a:cubicBezTo>
                  <a:cubicBezTo>
                    <a:pt x="32" y="31"/>
                    <a:pt x="32" y="31"/>
                    <a:pt x="33" y="31"/>
                  </a:cubicBezTo>
                  <a:cubicBezTo>
                    <a:pt x="59" y="8"/>
                    <a:pt x="59" y="8"/>
                    <a:pt x="59" y="8"/>
                  </a:cubicBezTo>
                  <a:cubicBezTo>
                    <a:pt x="62" y="12"/>
                    <a:pt x="62" y="12"/>
                    <a:pt x="62" y="12"/>
                  </a:cubicBezTo>
                  <a:cubicBezTo>
                    <a:pt x="63" y="13"/>
                    <a:pt x="64" y="12"/>
                    <a:pt x="64" y="12"/>
                  </a:cubicBezTo>
                  <a:cubicBezTo>
                    <a:pt x="65" y="1"/>
                    <a:pt x="65" y="1"/>
                    <a:pt x="65" y="1"/>
                  </a:cubicBezTo>
                  <a:cubicBezTo>
                    <a:pt x="65" y="0"/>
                    <a:pt x="65" y="0"/>
                    <a:pt x="64" y="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68" name="Group 67">
              <a:extLst>
                <a:ext uri="{FF2B5EF4-FFF2-40B4-BE49-F238E27FC236}">
                  <a16:creationId xmlns:a16="http://schemas.microsoft.com/office/drawing/2014/main" id="{A82C241C-2BC7-4585-AF29-42712AC40487}"/>
                </a:ext>
              </a:extLst>
            </p:cNvPr>
            <p:cNvGrpSpPr/>
            <p:nvPr/>
          </p:nvGrpSpPr>
          <p:grpSpPr>
            <a:xfrm>
              <a:off x="2056981" y="1960761"/>
              <a:ext cx="1252378" cy="658614"/>
              <a:chOff x="1957921" y="2532261"/>
              <a:chExt cx="1252378" cy="658614"/>
            </a:xfrm>
          </p:grpSpPr>
          <p:sp>
            <p:nvSpPr>
              <p:cNvPr id="69" name="Text Placeholder 53">
                <a:extLst>
                  <a:ext uri="{FF2B5EF4-FFF2-40B4-BE49-F238E27FC236}">
                    <a16:creationId xmlns:a16="http://schemas.microsoft.com/office/drawing/2014/main" id="{45C8A311-FFB2-41B1-A66F-5824EA1D68BE}"/>
                  </a:ext>
                </a:extLst>
              </p:cNvPr>
              <p:cNvSpPr txBox="1">
                <a:spLocks/>
              </p:cNvSpPr>
              <p:nvPr/>
            </p:nvSpPr>
            <p:spPr>
              <a:xfrm>
                <a:off x="1957921" y="2722006"/>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70" name="Text Placeholder 56">
                <a:extLst>
                  <a:ext uri="{FF2B5EF4-FFF2-40B4-BE49-F238E27FC236}">
                    <a16:creationId xmlns:a16="http://schemas.microsoft.com/office/drawing/2014/main" id="{49EF36C3-4AF2-476D-B096-94BBDCFACC40}"/>
                  </a:ext>
                </a:extLst>
              </p:cNvPr>
              <p:cNvSpPr txBox="1">
                <a:spLocks/>
              </p:cNvSpPr>
              <p:nvPr/>
            </p:nvSpPr>
            <p:spPr>
              <a:xfrm>
                <a:off x="2192345" y="253226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7" name="Group 6">
            <a:extLst>
              <a:ext uri="{FF2B5EF4-FFF2-40B4-BE49-F238E27FC236}">
                <a16:creationId xmlns:a16="http://schemas.microsoft.com/office/drawing/2014/main" id="{0BF28C80-2071-4720-8A76-18E1C6FF3CC0}"/>
              </a:ext>
            </a:extLst>
          </p:cNvPr>
          <p:cNvGrpSpPr/>
          <p:nvPr/>
        </p:nvGrpSpPr>
        <p:grpSpPr>
          <a:xfrm>
            <a:off x="7866063" y="4849813"/>
            <a:ext cx="2511425" cy="1009650"/>
            <a:chOff x="7866063" y="4849813"/>
            <a:chExt cx="2511425" cy="1009650"/>
          </a:xfrm>
        </p:grpSpPr>
        <p:sp>
          <p:nvSpPr>
            <p:cNvPr id="35" name="Freeform 15">
              <a:extLst>
                <a:ext uri="{FF2B5EF4-FFF2-40B4-BE49-F238E27FC236}">
                  <a16:creationId xmlns:a16="http://schemas.microsoft.com/office/drawing/2014/main" id="{F30FFBC9-CDF9-48F1-9A17-BE603B37E465}"/>
                </a:ext>
              </a:extLst>
            </p:cNvPr>
            <p:cNvSpPr>
              <a:spLocks/>
            </p:cNvSpPr>
            <p:nvPr/>
          </p:nvSpPr>
          <p:spPr bwMode="auto">
            <a:xfrm>
              <a:off x="7866063" y="4849813"/>
              <a:ext cx="2511425" cy="1009650"/>
            </a:xfrm>
            <a:custGeom>
              <a:avLst/>
              <a:gdLst>
                <a:gd name="T0" fmla="*/ 528 w 660"/>
                <a:gd name="T1" fmla="*/ 265 h 265"/>
                <a:gd name="T2" fmla="*/ 133 w 660"/>
                <a:gd name="T3" fmla="*/ 265 h 265"/>
                <a:gd name="T4" fmla="*/ 0 w 660"/>
                <a:gd name="T5" fmla="*/ 133 h 265"/>
                <a:gd name="T6" fmla="*/ 133 w 660"/>
                <a:gd name="T7" fmla="*/ 0 h 265"/>
                <a:gd name="T8" fmla="*/ 528 w 660"/>
                <a:gd name="T9" fmla="*/ 0 h 265"/>
                <a:gd name="T10" fmla="*/ 660 w 660"/>
                <a:gd name="T11" fmla="*/ 133 h 265"/>
                <a:gd name="T12" fmla="*/ 528 w 660"/>
                <a:gd name="T13" fmla="*/ 265 h 265"/>
              </a:gdLst>
              <a:ahLst/>
              <a:cxnLst>
                <a:cxn ang="0">
                  <a:pos x="T0" y="T1"/>
                </a:cxn>
                <a:cxn ang="0">
                  <a:pos x="T2" y="T3"/>
                </a:cxn>
                <a:cxn ang="0">
                  <a:pos x="T4" y="T5"/>
                </a:cxn>
                <a:cxn ang="0">
                  <a:pos x="T6" y="T7"/>
                </a:cxn>
                <a:cxn ang="0">
                  <a:pos x="T8" y="T9"/>
                </a:cxn>
                <a:cxn ang="0">
                  <a:pos x="T10" y="T11"/>
                </a:cxn>
                <a:cxn ang="0">
                  <a:pos x="T12" y="T13"/>
                </a:cxn>
              </a:cxnLst>
              <a:rect l="0" t="0" r="r" b="b"/>
              <a:pathLst>
                <a:path w="660" h="265">
                  <a:moveTo>
                    <a:pt x="528" y="265"/>
                  </a:moveTo>
                  <a:cubicBezTo>
                    <a:pt x="133" y="265"/>
                    <a:pt x="133" y="265"/>
                    <a:pt x="133" y="265"/>
                  </a:cubicBezTo>
                  <a:cubicBezTo>
                    <a:pt x="60" y="265"/>
                    <a:pt x="0" y="206"/>
                    <a:pt x="0" y="133"/>
                  </a:cubicBezTo>
                  <a:cubicBezTo>
                    <a:pt x="0" y="60"/>
                    <a:pt x="60" y="0"/>
                    <a:pt x="133" y="0"/>
                  </a:cubicBezTo>
                  <a:cubicBezTo>
                    <a:pt x="528" y="0"/>
                    <a:pt x="528" y="0"/>
                    <a:pt x="528" y="0"/>
                  </a:cubicBezTo>
                  <a:cubicBezTo>
                    <a:pt x="601" y="0"/>
                    <a:pt x="660" y="60"/>
                    <a:pt x="660" y="133"/>
                  </a:cubicBezTo>
                  <a:cubicBezTo>
                    <a:pt x="660" y="206"/>
                    <a:pt x="601" y="265"/>
                    <a:pt x="528" y="265"/>
                  </a:cubicBezTo>
                  <a:close/>
                </a:path>
              </a:pathLst>
            </a:custGeom>
            <a:solidFill>
              <a:schemeClr val="accent6"/>
            </a:solidFill>
            <a:ln>
              <a:noFill/>
            </a:ln>
            <a:effectLst>
              <a:outerShdw blurRad="330200" dist="127000" dir="2400000" sx="94000" sy="94000" algn="ctr" rotWithShape="0">
                <a:schemeClr val="accent6">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6" name="Oval 16">
              <a:extLst>
                <a:ext uri="{FF2B5EF4-FFF2-40B4-BE49-F238E27FC236}">
                  <a16:creationId xmlns:a16="http://schemas.microsoft.com/office/drawing/2014/main" id="{A8B6EF65-4503-47B2-9DF5-D8759EA452B4}"/>
                </a:ext>
              </a:extLst>
            </p:cNvPr>
            <p:cNvSpPr>
              <a:spLocks noChangeArrowheads="1"/>
            </p:cNvSpPr>
            <p:nvPr/>
          </p:nvSpPr>
          <p:spPr bwMode="auto">
            <a:xfrm>
              <a:off x="7999413" y="4983163"/>
              <a:ext cx="741363" cy="74295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6" name="Freeform 26">
              <a:extLst>
                <a:ext uri="{FF2B5EF4-FFF2-40B4-BE49-F238E27FC236}">
                  <a16:creationId xmlns:a16="http://schemas.microsoft.com/office/drawing/2014/main" id="{B8AAE0E7-9B59-4049-9D69-2BA3DAA99EC9}"/>
                </a:ext>
              </a:extLst>
            </p:cNvPr>
            <p:cNvSpPr>
              <a:spLocks noEditPoints="1"/>
            </p:cNvSpPr>
            <p:nvPr/>
          </p:nvSpPr>
          <p:spPr bwMode="auto">
            <a:xfrm>
              <a:off x="8223250" y="5268913"/>
              <a:ext cx="296863" cy="176213"/>
            </a:xfrm>
            <a:custGeom>
              <a:avLst/>
              <a:gdLst>
                <a:gd name="T0" fmla="*/ 16 w 78"/>
                <a:gd name="T1" fmla="*/ 29 h 46"/>
                <a:gd name="T2" fmla="*/ 16 w 78"/>
                <a:gd name="T3" fmla="*/ 26 h 46"/>
                <a:gd name="T4" fmla="*/ 25 w 78"/>
                <a:gd name="T5" fmla="*/ 20 h 46"/>
                <a:gd name="T6" fmla="*/ 27 w 78"/>
                <a:gd name="T7" fmla="*/ 22 h 46"/>
                <a:gd name="T8" fmla="*/ 19 w 78"/>
                <a:gd name="T9" fmla="*/ 30 h 46"/>
                <a:gd name="T10" fmla="*/ 23 w 78"/>
                <a:gd name="T11" fmla="*/ 35 h 46"/>
                <a:gd name="T12" fmla="*/ 32 w 78"/>
                <a:gd name="T13" fmla="*/ 25 h 46"/>
                <a:gd name="T14" fmla="*/ 29 w 78"/>
                <a:gd name="T15" fmla="*/ 25 h 46"/>
                <a:gd name="T16" fmla="*/ 20 w 78"/>
                <a:gd name="T17" fmla="*/ 35 h 46"/>
                <a:gd name="T18" fmla="*/ 23 w 78"/>
                <a:gd name="T19" fmla="*/ 35 h 46"/>
                <a:gd name="T20" fmla="*/ 35 w 78"/>
                <a:gd name="T21" fmla="*/ 35 h 46"/>
                <a:gd name="T22" fmla="*/ 33 w 78"/>
                <a:gd name="T23" fmla="*/ 31 h 46"/>
                <a:gd name="T24" fmla="*/ 25 w 78"/>
                <a:gd name="T25" fmla="*/ 37 h 46"/>
                <a:gd name="T26" fmla="*/ 27 w 78"/>
                <a:gd name="T27" fmla="*/ 41 h 46"/>
                <a:gd name="T28" fmla="*/ 33 w 78"/>
                <a:gd name="T29" fmla="*/ 45 h 46"/>
                <a:gd name="T30" fmla="*/ 37 w 78"/>
                <a:gd name="T31" fmla="*/ 39 h 46"/>
                <a:gd name="T32" fmla="*/ 34 w 78"/>
                <a:gd name="T33" fmla="*/ 39 h 46"/>
                <a:gd name="T34" fmla="*/ 30 w 78"/>
                <a:gd name="T35" fmla="*/ 45 h 46"/>
                <a:gd name="T36" fmla="*/ 33 w 78"/>
                <a:gd name="T37" fmla="*/ 45 h 46"/>
                <a:gd name="T38" fmla="*/ 78 w 78"/>
                <a:gd name="T39" fmla="*/ 14 h 46"/>
                <a:gd name="T40" fmla="*/ 62 w 78"/>
                <a:gd name="T41" fmla="*/ 6 h 46"/>
                <a:gd name="T42" fmla="*/ 69 w 78"/>
                <a:gd name="T43" fmla="*/ 18 h 46"/>
                <a:gd name="T44" fmla="*/ 62 w 78"/>
                <a:gd name="T45" fmla="*/ 22 h 46"/>
                <a:gd name="T46" fmla="*/ 59 w 78"/>
                <a:gd name="T47" fmla="*/ 7 h 46"/>
                <a:gd name="T48" fmla="*/ 37 w 78"/>
                <a:gd name="T49" fmla="*/ 4 h 46"/>
                <a:gd name="T50" fmla="*/ 36 w 78"/>
                <a:gd name="T51" fmla="*/ 5 h 46"/>
                <a:gd name="T52" fmla="*/ 23 w 78"/>
                <a:gd name="T53" fmla="*/ 12 h 46"/>
                <a:gd name="T54" fmla="*/ 25 w 78"/>
                <a:gd name="T55" fmla="*/ 15 h 46"/>
                <a:gd name="T56" fmla="*/ 38 w 78"/>
                <a:gd name="T57" fmla="*/ 8 h 46"/>
                <a:gd name="T58" fmla="*/ 39 w 78"/>
                <a:gd name="T59" fmla="*/ 8 h 46"/>
                <a:gd name="T60" fmla="*/ 61 w 78"/>
                <a:gd name="T61" fmla="*/ 23 h 46"/>
                <a:gd name="T62" fmla="*/ 42 w 78"/>
                <a:gd name="T63" fmla="*/ 42 h 46"/>
                <a:gd name="T64" fmla="*/ 38 w 78"/>
                <a:gd name="T65" fmla="*/ 44 h 46"/>
                <a:gd name="T66" fmla="*/ 40 w 78"/>
                <a:gd name="T67" fmla="*/ 45 h 46"/>
                <a:gd name="T68" fmla="*/ 47 w 78"/>
                <a:gd name="T69" fmla="*/ 42 h 46"/>
                <a:gd name="T70" fmla="*/ 48 w 78"/>
                <a:gd name="T71" fmla="*/ 39 h 46"/>
                <a:gd name="T72" fmla="*/ 46 w 78"/>
                <a:gd name="T73" fmla="*/ 32 h 46"/>
                <a:gd name="T74" fmla="*/ 51 w 78"/>
                <a:gd name="T75" fmla="*/ 38 h 46"/>
                <a:gd name="T76" fmla="*/ 54 w 78"/>
                <a:gd name="T77" fmla="*/ 39 h 46"/>
                <a:gd name="T78" fmla="*/ 55 w 78"/>
                <a:gd name="T79" fmla="*/ 36 h 46"/>
                <a:gd name="T80" fmla="*/ 51 w 78"/>
                <a:gd name="T81" fmla="*/ 28 h 46"/>
                <a:gd name="T82" fmla="*/ 57 w 78"/>
                <a:gd name="T83" fmla="*/ 34 h 46"/>
                <a:gd name="T84" fmla="*/ 60 w 78"/>
                <a:gd name="T85" fmla="*/ 35 h 46"/>
                <a:gd name="T86" fmla="*/ 56 w 78"/>
                <a:gd name="T87" fmla="*/ 27 h 46"/>
                <a:gd name="T88" fmla="*/ 27 w 78"/>
                <a:gd name="T89" fmla="*/ 17 h 46"/>
                <a:gd name="T90" fmla="*/ 21 w 78"/>
                <a:gd name="T91" fmla="*/ 15 h 46"/>
                <a:gd name="T92" fmla="*/ 23 w 78"/>
                <a:gd name="T93" fmla="*/ 8 h 46"/>
                <a:gd name="T94" fmla="*/ 19 w 78"/>
                <a:gd name="T95" fmla="*/ 8 h 46"/>
                <a:gd name="T96" fmla="*/ 15 w 78"/>
                <a:gd name="T97" fmla="*/ 24 h 46"/>
                <a:gd name="T98" fmla="*/ 25 w 78"/>
                <a:gd name="T99" fmla="*/ 17 h 46"/>
                <a:gd name="T100" fmla="*/ 30 w 78"/>
                <a:gd name="T101" fmla="*/ 22 h 46"/>
                <a:gd name="T102" fmla="*/ 34 w 78"/>
                <a:gd name="T103" fmla="*/ 23 h 46"/>
                <a:gd name="T104" fmla="*/ 37 w 78"/>
                <a:gd name="T105" fmla="*/ 30 h 46"/>
                <a:gd name="T106" fmla="*/ 39 w 78"/>
                <a:gd name="T107" fmla="*/ 37 h 46"/>
                <a:gd name="T108" fmla="*/ 44 w 78"/>
                <a:gd name="T109" fmla="*/ 41 h 46"/>
                <a:gd name="T110" fmla="*/ 46 w 78"/>
                <a:gd name="T111" fmla="*/ 42 h 46"/>
                <a:gd name="T112" fmla="*/ 7 w 78"/>
                <a:gd name="T113" fmla="*/ 17 h 46"/>
                <a:gd name="T114" fmla="*/ 10 w 78"/>
                <a:gd name="T115" fmla="*/ 0 h 46"/>
                <a:gd name="T116" fmla="*/ 7 w 78"/>
                <a:gd name="T117" fmla="*/ 17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 h="46">
                  <a:moveTo>
                    <a:pt x="18" y="30"/>
                  </a:moveTo>
                  <a:cubicBezTo>
                    <a:pt x="17" y="30"/>
                    <a:pt x="17" y="30"/>
                    <a:pt x="16" y="29"/>
                  </a:cubicBezTo>
                  <a:cubicBezTo>
                    <a:pt x="16" y="29"/>
                    <a:pt x="16" y="28"/>
                    <a:pt x="16" y="28"/>
                  </a:cubicBezTo>
                  <a:cubicBezTo>
                    <a:pt x="16" y="27"/>
                    <a:pt x="16" y="27"/>
                    <a:pt x="16" y="26"/>
                  </a:cubicBezTo>
                  <a:cubicBezTo>
                    <a:pt x="23" y="20"/>
                    <a:pt x="23" y="20"/>
                    <a:pt x="23" y="20"/>
                  </a:cubicBezTo>
                  <a:cubicBezTo>
                    <a:pt x="24" y="20"/>
                    <a:pt x="24" y="20"/>
                    <a:pt x="25" y="20"/>
                  </a:cubicBezTo>
                  <a:cubicBezTo>
                    <a:pt x="25" y="20"/>
                    <a:pt x="26" y="20"/>
                    <a:pt x="26" y="21"/>
                  </a:cubicBezTo>
                  <a:cubicBezTo>
                    <a:pt x="27" y="21"/>
                    <a:pt x="27" y="22"/>
                    <a:pt x="27" y="22"/>
                  </a:cubicBezTo>
                  <a:cubicBezTo>
                    <a:pt x="27" y="23"/>
                    <a:pt x="27" y="23"/>
                    <a:pt x="26" y="24"/>
                  </a:cubicBezTo>
                  <a:cubicBezTo>
                    <a:pt x="19" y="30"/>
                    <a:pt x="19" y="30"/>
                    <a:pt x="19" y="30"/>
                  </a:cubicBezTo>
                  <a:cubicBezTo>
                    <a:pt x="19" y="30"/>
                    <a:pt x="18" y="30"/>
                    <a:pt x="18" y="30"/>
                  </a:cubicBezTo>
                  <a:close/>
                  <a:moveTo>
                    <a:pt x="23" y="35"/>
                  </a:moveTo>
                  <a:cubicBezTo>
                    <a:pt x="32" y="28"/>
                    <a:pt x="32" y="28"/>
                    <a:pt x="32" y="28"/>
                  </a:cubicBezTo>
                  <a:cubicBezTo>
                    <a:pt x="33" y="27"/>
                    <a:pt x="33" y="26"/>
                    <a:pt x="32" y="25"/>
                  </a:cubicBezTo>
                  <a:cubicBezTo>
                    <a:pt x="32" y="24"/>
                    <a:pt x="31" y="24"/>
                    <a:pt x="31" y="24"/>
                  </a:cubicBezTo>
                  <a:cubicBezTo>
                    <a:pt x="30" y="24"/>
                    <a:pt x="30" y="24"/>
                    <a:pt x="29" y="25"/>
                  </a:cubicBezTo>
                  <a:cubicBezTo>
                    <a:pt x="20" y="32"/>
                    <a:pt x="20" y="32"/>
                    <a:pt x="20" y="32"/>
                  </a:cubicBezTo>
                  <a:cubicBezTo>
                    <a:pt x="20" y="33"/>
                    <a:pt x="19" y="34"/>
                    <a:pt x="20" y="35"/>
                  </a:cubicBezTo>
                  <a:cubicBezTo>
                    <a:pt x="21" y="36"/>
                    <a:pt x="21" y="36"/>
                    <a:pt x="22" y="36"/>
                  </a:cubicBezTo>
                  <a:cubicBezTo>
                    <a:pt x="22" y="36"/>
                    <a:pt x="23" y="36"/>
                    <a:pt x="23" y="35"/>
                  </a:cubicBezTo>
                  <a:close/>
                  <a:moveTo>
                    <a:pt x="28" y="40"/>
                  </a:moveTo>
                  <a:cubicBezTo>
                    <a:pt x="35" y="35"/>
                    <a:pt x="35" y="35"/>
                    <a:pt x="35" y="35"/>
                  </a:cubicBezTo>
                  <a:cubicBezTo>
                    <a:pt x="36" y="34"/>
                    <a:pt x="36" y="33"/>
                    <a:pt x="35" y="32"/>
                  </a:cubicBezTo>
                  <a:cubicBezTo>
                    <a:pt x="35" y="31"/>
                    <a:pt x="34" y="31"/>
                    <a:pt x="33" y="31"/>
                  </a:cubicBezTo>
                  <a:cubicBezTo>
                    <a:pt x="33" y="31"/>
                    <a:pt x="32" y="31"/>
                    <a:pt x="32" y="32"/>
                  </a:cubicBezTo>
                  <a:cubicBezTo>
                    <a:pt x="25" y="37"/>
                    <a:pt x="25" y="37"/>
                    <a:pt x="25" y="37"/>
                  </a:cubicBezTo>
                  <a:cubicBezTo>
                    <a:pt x="25" y="38"/>
                    <a:pt x="24" y="39"/>
                    <a:pt x="25" y="40"/>
                  </a:cubicBezTo>
                  <a:cubicBezTo>
                    <a:pt x="26" y="40"/>
                    <a:pt x="26" y="41"/>
                    <a:pt x="27" y="41"/>
                  </a:cubicBezTo>
                  <a:cubicBezTo>
                    <a:pt x="27" y="41"/>
                    <a:pt x="28" y="40"/>
                    <a:pt x="28" y="40"/>
                  </a:cubicBezTo>
                  <a:close/>
                  <a:moveTo>
                    <a:pt x="33" y="45"/>
                  </a:moveTo>
                  <a:cubicBezTo>
                    <a:pt x="37" y="42"/>
                    <a:pt x="37" y="42"/>
                    <a:pt x="37" y="42"/>
                  </a:cubicBezTo>
                  <a:cubicBezTo>
                    <a:pt x="38" y="41"/>
                    <a:pt x="38" y="40"/>
                    <a:pt x="37" y="39"/>
                  </a:cubicBezTo>
                  <a:cubicBezTo>
                    <a:pt x="37" y="39"/>
                    <a:pt x="36" y="38"/>
                    <a:pt x="35" y="38"/>
                  </a:cubicBezTo>
                  <a:cubicBezTo>
                    <a:pt x="35" y="38"/>
                    <a:pt x="34" y="39"/>
                    <a:pt x="34" y="39"/>
                  </a:cubicBezTo>
                  <a:cubicBezTo>
                    <a:pt x="30" y="42"/>
                    <a:pt x="30" y="42"/>
                    <a:pt x="30" y="42"/>
                  </a:cubicBezTo>
                  <a:cubicBezTo>
                    <a:pt x="29" y="43"/>
                    <a:pt x="29" y="44"/>
                    <a:pt x="30" y="45"/>
                  </a:cubicBezTo>
                  <a:cubicBezTo>
                    <a:pt x="30" y="46"/>
                    <a:pt x="31" y="46"/>
                    <a:pt x="32" y="46"/>
                  </a:cubicBezTo>
                  <a:cubicBezTo>
                    <a:pt x="32" y="46"/>
                    <a:pt x="33" y="46"/>
                    <a:pt x="33" y="45"/>
                  </a:cubicBezTo>
                  <a:close/>
                  <a:moveTo>
                    <a:pt x="69" y="18"/>
                  </a:moveTo>
                  <a:cubicBezTo>
                    <a:pt x="78" y="14"/>
                    <a:pt x="78" y="14"/>
                    <a:pt x="78" y="14"/>
                  </a:cubicBezTo>
                  <a:cubicBezTo>
                    <a:pt x="71" y="2"/>
                    <a:pt x="71" y="2"/>
                    <a:pt x="71" y="2"/>
                  </a:cubicBezTo>
                  <a:cubicBezTo>
                    <a:pt x="68" y="3"/>
                    <a:pt x="63" y="6"/>
                    <a:pt x="62" y="6"/>
                  </a:cubicBezTo>
                  <a:cubicBezTo>
                    <a:pt x="63" y="8"/>
                    <a:pt x="65" y="11"/>
                    <a:pt x="68" y="18"/>
                  </a:cubicBezTo>
                  <a:lnTo>
                    <a:pt x="69" y="18"/>
                  </a:lnTo>
                  <a:close/>
                  <a:moveTo>
                    <a:pt x="61" y="23"/>
                  </a:moveTo>
                  <a:cubicBezTo>
                    <a:pt x="61" y="23"/>
                    <a:pt x="62" y="22"/>
                    <a:pt x="62" y="22"/>
                  </a:cubicBezTo>
                  <a:cubicBezTo>
                    <a:pt x="63" y="21"/>
                    <a:pt x="65" y="20"/>
                    <a:pt x="66" y="19"/>
                  </a:cubicBezTo>
                  <a:cubicBezTo>
                    <a:pt x="65" y="17"/>
                    <a:pt x="61" y="10"/>
                    <a:pt x="59" y="7"/>
                  </a:cubicBezTo>
                  <a:cubicBezTo>
                    <a:pt x="52" y="5"/>
                    <a:pt x="46" y="4"/>
                    <a:pt x="41" y="4"/>
                  </a:cubicBezTo>
                  <a:cubicBezTo>
                    <a:pt x="40" y="4"/>
                    <a:pt x="39" y="4"/>
                    <a:pt x="37" y="4"/>
                  </a:cubicBezTo>
                  <a:cubicBezTo>
                    <a:pt x="37" y="4"/>
                    <a:pt x="37" y="4"/>
                    <a:pt x="37" y="4"/>
                  </a:cubicBezTo>
                  <a:cubicBezTo>
                    <a:pt x="37" y="4"/>
                    <a:pt x="37" y="4"/>
                    <a:pt x="36" y="5"/>
                  </a:cubicBezTo>
                  <a:cubicBezTo>
                    <a:pt x="24" y="11"/>
                    <a:pt x="24" y="11"/>
                    <a:pt x="24" y="11"/>
                  </a:cubicBezTo>
                  <a:cubicBezTo>
                    <a:pt x="24" y="11"/>
                    <a:pt x="23" y="11"/>
                    <a:pt x="23" y="12"/>
                  </a:cubicBezTo>
                  <a:cubicBezTo>
                    <a:pt x="23" y="12"/>
                    <a:pt x="23" y="13"/>
                    <a:pt x="23" y="13"/>
                  </a:cubicBezTo>
                  <a:cubicBezTo>
                    <a:pt x="24" y="14"/>
                    <a:pt x="24" y="15"/>
                    <a:pt x="25" y="15"/>
                  </a:cubicBezTo>
                  <a:cubicBezTo>
                    <a:pt x="25" y="15"/>
                    <a:pt x="26" y="14"/>
                    <a:pt x="26" y="14"/>
                  </a:cubicBezTo>
                  <a:cubicBezTo>
                    <a:pt x="38" y="8"/>
                    <a:pt x="38" y="8"/>
                    <a:pt x="38" y="8"/>
                  </a:cubicBezTo>
                  <a:cubicBezTo>
                    <a:pt x="39" y="8"/>
                    <a:pt x="39" y="8"/>
                    <a:pt x="39" y="8"/>
                  </a:cubicBezTo>
                  <a:cubicBezTo>
                    <a:pt x="39" y="8"/>
                    <a:pt x="39" y="8"/>
                    <a:pt x="39" y="8"/>
                  </a:cubicBezTo>
                  <a:cubicBezTo>
                    <a:pt x="47" y="14"/>
                    <a:pt x="57" y="24"/>
                    <a:pt x="59" y="26"/>
                  </a:cubicBezTo>
                  <a:cubicBezTo>
                    <a:pt x="60" y="26"/>
                    <a:pt x="60" y="24"/>
                    <a:pt x="61" y="23"/>
                  </a:cubicBezTo>
                  <a:close/>
                  <a:moveTo>
                    <a:pt x="41" y="45"/>
                  </a:moveTo>
                  <a:cubicBezTo>
                    <a:pt x="42" y="45"/>
                    <a:pt x="42" y="43"/>
                    <a:pt x="42" y="42"/>
                  </a:cubicBezTo>
                  <a:cubicBezTo>
                    <a:pt x="40" y="41"/>
                    <a:pt x="40" y="41"/>
                    <a:pt x="40" y="41"/>
                  </a:cubicBezTo>
                  <a:cubicBezTo>
                    <a:pt x="40" y="42"/>
                    <a:pt x="39" y="43"/>
                    <a:pt x="38" y="44"/>
                  </a:cubicBezTo>
                  <a:cubicBezTo>
                    <a:pt x="38" y="44"/>
                    <a:pt x="38" y="44"/>
                    <a:pt x="38" y="44"/>
                  </a:cubicBezTo>
                  <a:cubicBezTo>
                    <a:pt x="39" y="45"/>
                    <a:pt x="39" y="45"/>
                    <a:pt x="40" y="45"/>
                  </a:cubicBezTo>
                  <a:cubicBezTo>
                    <a:pt x="40" y="45"/>
                    <a:pt x="40" y="45"/>
                    <a:pt x="41" y="45"/>
                  </a:cubicBezTo>
                  <a:close/>
                  <a:moveTo>
                    <a:pt x="47" y="42"/>
                  </a:moveTo>
                  <a:cubicBezTo>
                    <a:pt x="48" y="41"/>
                    <a:pt x="49" y="40"/>
                    <a:pt x="48" y="39"/>
                  </a:cubicBezTo>
                  <a:cubicBezTo>
                    <a:pt x="48" y="39"/>
                    <a:pt x="48" y="39"/>
                    <a:pt x="48" y="39"/>
                  </a:cubicBezTo>
                  <a:cubicBezTo>
                    <a:pt x="43" y="34"/>
                    <a:pt x="43" y="34"/>
                    <a:pt x="43" y="34"/>
                  </a:cubicBezTo>
                  <a:cubicBezTo>
                    <a:pt x="46" y="32"/>
                    <a:pt x="46" y="32"/>
                    <a:pt x="46" y="32"/>
                  </a:cubicBezTo>
                  <a:cubicBezTo>
                    <a:pt x="51" y="38"/>
                    <a:pt x="51" y="38"/>
                    <a:pt x="51" y="38"/>
                  </a:cubicBezTo>
                  <a:cubicBezTo>
                    <a:pt x="51" y="38"/>
                    <a:pt x="51" y="38"/>
                    <a:pt x="51" y="38"/>
                  </a:cubicBezTo>
                  <a:cubicBezTo>
                    <a:pt x="52" y="39"/>
                    <a:pt x="52" y="39"/>
                    <a:pt x="53" y="39"/>
                  </a:cubicBezTo>
                  <a:cubicBezTo>
                    <a:pt x="53" y="39"/>
                    <a:pt x="54" y="39"/>
                    <a:pt x="54" y="39"/>
                  </a:cubicBezTo>
                  <a:cubicBezTo>
                    <a:pt x="55" y="38"/>
                    <a:pt x="55" y="38"/>
                    <a:pt x="55" y="37"/>
                  </a:cubicBezTo>
                  <a:cubicBezTo>
                    <a:pt x="55" y="37"/>
                    <a:pt x="55" y="36"/>
                    <a:pt x="55" y="36"/>
                  </a:cubicBezTo>
                  <a:cubicBezTo>
                    <a:pt x="49" y="30"/>
                    <a:pt x="49" y="30"/>
                    <a:pt x="49" y="30"/>
                  </a:cubicBezTo>
                  <a:cubicBezTo>
                    <a:pt x="51" y="28"/>
                    <a:pt x="51" y="28"/>
                    <a:pt x="51" y="28"/>
                  </a:cubicBezTo>
                  <a:cubicBezTo>
                    <a:pt x="57" y="34"/>
                    <a:pt x="57" y="34"/>
                    <a:pt x="57" y="34"/>
                  </a:cubicBezTo>
                  <a:cubicBezTo>
                    <a:pt x="57" y="34"/>
                    <a:pt x="57" y="34"/>
                    <a:pt x="57" y="34"/>
                  </a:cubicBezTo>
                  <a:cubicBezTo>
                    <a:pt x="58" y="35"/>
                    <a:pt x="58" y="35"/>
                    <a:pt x="59" y="35"/>
                  </a:cubicBezTo>
                  <a:cubicBezTo>
                    <a:pt x="59" y="35"/>
                    <a:pt x="60" y="35"/>
                    <a:pt x="60" y="35"/>
                  </a:cubicBezTo>
                  <a:cubicBezTo>
                    <a:pt x="61" y="35"/>
                    <a:pt x="61" y="33"/>
                    <a:pt x="61" y="32"/>
                  </a:cubicBezTo>
                  <a:cubicBezTo>
                    <a:pt x="56" y="27"/>
                    <a:pt x="56" y="27"/>
                    <a:pt x="56" y="27"/>
                  </a:cubicBezTo>
                  <a:cubicBezTo>
                    <a:pt x="53" y="24"/>
                    <a:pt x="45" y="16"/>
                    <a:pt x="38" y="11"/>
                  </a:cubicBezTo>
                  <a:cubicBezTo>
                    <a:pt x="27" y="17"/>
                    <a:pt x="27" y="17"/>
                    <a:pt x="27" y="17"/>
                  </a:cubicBezTo>
                  <a:cubicBezTo>
                    <a:pt x="27" y="17"/>
                    <a:pt x="26" y="17"/>
                    <a:pt x="25" y="17"/>
                  </a:cubicBezTo>
                  <a:cubicBezTo>
                    <a:pt x="23" y="17"/>
                    <a:pt x="22" y="16"/>
                    <a:pt x="21" y="15"/>
                  </a:cubicBezTo>
                  <a:cubicBezTo>
                    <a:pt x="20" y="14"/>
                    <a:pt x="20" y="13"/>
                    <a:pt x="20" y="11"/>
                  </a:cubicBezTo>
                  <a:cubicBezTo>
                    <a:pt x="21" y="10"/>
                    <a:pt x="22" y="9"/>
                    <a:pt x="23" y="8"/>
                  </a:cubicBezTo>
                  <a:cubicBezTo>
                    <a:pt x="24" y="8"/>
                    <a:pt x="24" y="8"/>
                    <a:pt x="24" y="8"/>
                  </a:cubicBezTo>
                  <a:cubicBezTo>
                    <a:pt x="19" y="8"/>
                    <a:pt x="19" y="8"/>
                    <a:pt x="19" y="8"/>
                  </a:cubicBezTo>
                  <a:cubicBezTo>
                    <a:pt x="9" y="18"/>
                    <a:pt x="9" y="18"/>
                    <a:pt x="9" y="18"/>
                  </a:cubicBezTo>
                  <a:cubicBezTo>
                    <a:pt x="15" y="24"/>
                    <a:pt x="15" y="24"/>
                    <a:pt x="15" y="24"/>
                  </a:cubicBezTo>
                  <a:cubicBezTo>
                    <a:pt x="15" y="24"/>
                    <a:pt x="22" y="18"/>
                    <a:pt x="22" y="18"/>
                  </a:cubicBezTo>
                  <a:cubicBezTo>
                    <a:pt x="23" y="18"/>
                    <a:pt x="24" y="17"/>
                    <a:pt x="25" y="17"/>
                  </a:cubicBezTo>
                  <a:cubicBezTo>
                    <a:pt x="26" y="17"/>
                    <a:pt x="28" y="18"/>
                    <a:pt x="28" y="19"/>
                  </a:cubicBezTo>
                  <a:cubicBezTo>
                    <a:pt x="29" y="20"/>
                    <a:pt x="29" y="21"/>
                    <a:pt x="30" y="22"/>
                  </a:cubicBezTo>
                  <a:cubicBezTo>
                    <a:pt x="30" y="22"/>
                    <a:pt x="30" y="22"/>
                    <a:pt x="31" y="22"/>
                  </a:cubicBezTo>
                  <a:cubicBezTo>
                    <a:pt x="32" y="22"/>
                    <a:pt x="34" y="22"/>
                    <a:pt x="34" y="23"/>
                  </a:cubicBezTo>
                  <a:cubicBezTo>
                    <a:pt x="36" y="25"/>
                    <a:pt x="36" y="27"/>
                    <a:pt x="35" y="29"/>
                  </a:cubicBezTo>
                  <a:cubicBezTo>
                    <a:pt x="36" y="29"/>
                    <a:pt x="36" y="29"/>
                    <a:pt x="37" y="30"/>
                  </a:cubicBezTo>
                  <a:cubicBezTo>
                    <a:pt x="38" y="32"/>
                    <a:pt x="38" y="34"/>
                    <a:pt x="37" y="36"/>
                  </a:cubicBezTo>
                  <a:cubicBezTo>
                    <a:pt x="38" y="36"/>
                    <a:pt x="38" y="37"/>
                    <a:pt x="39" y="37"/>
                  </a:cubicBezTo>
                  <a:cubicBezTo>
                    <a:pt x="40" y="37"/>
                    <a:pt x="40" y="37"/>
                    <a:pt x="40" y="37"/>
                  </a:cubicBezTo>
                  <a:cubicBezTo>
                    <a:pt x="44" y="41"/>
                    <a:pt x="44" y="41"/>
                    <a:pt x="44" y="41"/>
                  </a:cubicBezTo>
                  <a:cubicBezTo>
                    <a:pt x="44" y="41"/>
                    <a:pt x="45" y="41"/>
                    <a:pt x="45" y="41"/>
                  </a:cubicBezTo>
                  <a:cubicBezTo>
                    <a:pt x="46" y="42"/>
                    <a:pt x="46" y="42"/>
                    <a:pt x="46" y="42"/>
                  </a:cubicBezTo>
                  <a:cubicBezTo>
                    <a:pt x="47" y="42"/>
                    <a:pt x="47" y="42"/>
                    <a:pt x="47" y="42"/>
                  </a:cubicBezTo>
                  <a:close/>
                  <a:moveTo>
                    <a:pt x="7" y="17"/>
                  </a:moveTo>
                  <a:cubicBezTo>
                    <a:pt x="16" y="6"/>
                    <a:pt x="16" y="6"/>
                    <a:pt x="16" y="6"/>
                  </a:cubicBezTo>
                  <a:cubicBezTo>
                    <a:pt x="10" y="0"/>
                    <a:pt x="10" y="0"/>
                    <a:pt x="10" y="0"/>
                  </a:cubicBezTo>
                  <a:cubicBezTo>
                    <a:pt x="0" y="10"/>
                    <a:pt x="0" y="10"/>
                    <a:pt x="0" y="10"/>
                  </a:cubicBezTo>
                  <a:lnTo>
                    <a:pt x="7" y="17"/>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78" name="Group 77">
              <a:extLst>
                <a:ext uri="{FF2B5EF4-FFF2-40B4-BE49-F238E27FC236}">
                  <a16:creationId xmlns:a16="http://schemas.microsoft.com/office/drawing/2014/main" id="{8F94EABC-98C4-48CB-AA50-2C9E4442992E}"/>
                </a:ext>
              </a:extLst>
            </p:cNvPr>
            <p:cNvGrpSpPr/>
            <p:nvPr/>
          </p:nvGrpSpPr>
          <p:grpSpPr>
            <a:xfrm>
              <a:off x="8938823" y="5115441"/>
              <a:ext cx="1255785" cy="658614"/>
              <a:chOff x="8940728" y="2617986"/>
              <a:chExt cx="1255785" cy="658614"/>
            </a:xfrm>
          </p:grpSpPr>
          <p:sp>
            <p:nvSpPr>
              <p:cNvPr id="79" name="Text Placeholder 53">
                <a:extLst>
                  <a:ext uri="{FF2B5EF4-FFF2-40B4-BE49-F238E27FC236}">
                    <a16:creationId xmlns:a16="http://schemas.microsoft.com/office/drawing/2014/main" id="{787207EF-F31F-4721-AD2D-2476B4B8F108}"/>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0" name="Text Placeholder 56">
                <a:extLst>
                  <a:ext uri="{FF2B5EF4-FFF2-40B4-BE49-F238E27FC236}">
                    <a16:creationId xmlns:a16="http://schemas.microsoft.com/office/drawing/2014/main" id="{F1E6A220-2760-4179-8930-43281FDC5F42}"/>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4" name="Group 3">
            <a:extLst>
              <a:ext uri="{FF2B5EF4-FFF2-40B4-BE49-F238E27FC236}">
                <a16:creationId xmlns:a16="http://schemas.microsoft.com/office/drawing/2014/main" id="{28DFF904-BAC6-4783-B0AF-514C0E3383DB}"/>
              </a:ext>
            </a:extLst>
          </p:cNvPr>
          <p:cNvGrpSpPr/>
          <p:nvPr/>
        </p:nvGrpSpPr>
        <p:grpSpPr>
          <a:xfrm>
            <a:off x="1808163" y="4849813"/>
            <a:ext cx="2511425" cy="1009650"/>
            <a:chOff x="1808163" y="4849813"/>
            <a:chExt cx="2511425" cy="1009650"/>
          </a:xfrm>
        </p:grpSpPr>
        <p:sp>
          <p:nvSpPr>
            <p:cNvPr id="39" name="Freeform 19">
              <a:extLst>
                <a:ext uri="{FF2B5EF4-FFF2-40B4-BE49-F238E27FC236}">
                  <a16:creationId xmlns:a16="http://schemas.microsoft.com/office/drawing/2014/main" id="{4563DAA9-376B-4CD5-BB90-761AB7F5E67B}"/>
                </a:ext>
              </a:extLst>
            </p:cNvPr>
            <p:cNvSpPr>
              <a:spLocks/>
            </p:cNvSpPr>
            <p:nvPr/>
          </p:nvSpPr>
          <p:spPr bwMode="auto">
            <a:xfrm>
              <a:off x="1808163" y="4849813"/>
              <a:ext cx="2511425" cy="1009650"/>
            </a:xfrm>
            <a:custGeom>
              <a:avLst/>
              <a:gdLst>
                <a:gd name="T0" fmla="*/ 133 w 660"/>
                <a:gd name="T1" fmla="*/ 0 h 265"/>
                <a:gd name="T2" fmla="*/ 528 w 660"/>
                <a:gd name="T3" fmla="*/ 0 h 265"/>
                <a:gd name="T4" fmla="*/ 660 w 660"/>
                <a:gd name="T5" fmla="*/ 133 h 265"/>
                <a:gd name="T6" fmla="*/ 528 w 660"/>
                <a:gd name="T7" fmla="*/ 265 h 265"/>
                <a:gd name="T8" fmla="*/ 133 w 660"/>
                <a:gd name="T9" fmla="*/ 265 h 265"/>
                <a:gd name="T10" fmla="*/ 0 w 660"/>
                <a:gd name="T11" fmla="*/ 133 h 265"/>
                <a:gd name="T12" fmla="*/ 133 w 660"/>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660" h="265">
                  <a:moveTo>
                    <a:pt x="133" y="0"/>
                  </a:moveTo>
                  <a:cubicBezTo>
                    <a:pt x="528" y="0"/>
                    <a:pt x="528" y="0"/>
                    <a:pt x="528" y="0"/>
                  </a:cubicBezTo>
                  <a:cubicBezTo>
                    <a:pt x="601" y="0"/>
                    <a:pt x="660" y="60"/>
                    <a:pt x="660" y="133"/>
                  </a:cubicBezTo>
                  <a:cubicBezTo>
                    <a:pt x="660" y="206"/>
                    <a:pt x="601" y="265"/>
                    <a:pt x="528" y="265"/>
                  </a:cubicBezTo>
                  <a:cubicBezTo>
                    <a:pt x="133" y="265"/>
                    <a:pt x="133" y="265"/>
                    <a:pt x="133" y="265"/>
                  </a:cubicBezTo>
                  <a:cubicBezTo>
                    <a:pt x="60" y="265"/>
                    <a:pt x="0" y="206"/>
                    <a:pt x="0" y="133"/>
                  </a:cubicBezTo>
                  <a:cubicBezTo>
                    <a:pt x="0" y="60"/>
                    <a:pt x="60" y="0"/>
                    <a:pt x="133" y="0"/>
                  </a:cubicBezTo>
                  <a:close/>
                </a:path>
              </a:pathLst>
            </a:custGeom>
            <a:solidFill>
              <a:schemeClr val="accent3"/>
            </a:solidFill>
            <a:ln>
              <a:noFill/>
            </a:ln>
            <a:effectLst>
              <a:outerShdw blurRad="330200" dist="127000" dir="2400000" sx="94000" sy="94000" algn="ctr" rotWithShape="0">
                <a:schemeClr val="accent3">
                  <a:lumMod val="50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0" name="Oval 20">
              <a:extLst>
                <a:ext uri="{FF2B5EF4-FFF2-40B4-BE49-F238E27FC236}">
                  <a16:creationId xmlns:a16="http://schemas.microsoft.com/office/drawing/2014/main" id="{57C5486F-4F95-4D07-81C8-71817A628E07}"/>
                </a:ext>
              </a:extLst>
            </p:cNvPr>
            <p:cNvSpPr>
              <a:spLocks noChangeArrowheads="1"/>
            </p:cNvSpPr>
            <p:nvPr/>
          </p:nvSpPr>
          <p:spPr bwMode="auto">
            <a:xfrm>
              <a:off x="3443288" y="4983163"/>
              <a:ext cx="746125" cy="74295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9" name="Freeform 29">
              <a:extLst>
                <a:ext uri="{FF2B5EF4-FFF2-40B4-BE49-F238E27FC236}">
                  <a16:creationId xmlns:a16="http://schemas.microsoft.com/office/drawing/2014/main" id="{57FD0F88-819D-476B-A3C2-6A037159C95E}"/>
                </a:ext>
              </a:extLst>
            </p:cNvPr>
            <p:cNvSpPr>
              <a:spLocks noEditPoints="1"/>
            </p:cNvSpPr>
            <p:nvPr/>
          </p:nvSpPr>
          <p:spPr bwMode="auto">
            <a:xfrm>
              <a:off x="3706813" y="5246688"/>
              <a:ext cx="215900" cy="231775"/>
            </a:xfrm>
            <a:custGeom>
              <a:avLst/>
              <a:gdLst>
                <a:gd name="T0" fmla="*/ 1 w 57"/>
                <a:gd name="T1" fmla="*/ 19 h 61"/>
                <a:gd name="T2" fmla="*/ 9 w 57"/>
                <a:gd name="T3" fmla="*/ 12 h 61"/>
                <a:gd name="T4" fmla="*/ 17 w 57"/>
                <a:gd name="T5" fmla="*/ 23 h 61"/>
                <a:gd name="T6" fmla="*/ 13 w 57"/>
                <a:gd name="T7" fmla="*/ 30 h 61"/>
                <a:gd name="T8" fmla="*/ 25 w 57"/>
                <a:gd name="T9" fmla="*/ 45 h 61"/>
                <a:gd name="T10" fmla="*/ 32 w 57"/>
                <a:gd name="T11" fmla="*/ 42 h 61"/>
                <a:gd name="T12" fmla="*/ 42 w 57"/>
                <a:gd name="T13" fmla="*/ 47 h 61"/>
                <a:gd name="T14" fmla="*/ 37 w 57"/>
                <a:gd name="T15" fmla="*/ 58 h 61"/>
                <a:gd name="T16" fmla="*/ 13 w 57"/>
                <a:gd name="T17" fmla="*/ 46 h 61"/>
                <a:gd name="T18" fmla="*/ 1 w 57"/>
                <a:gd name="T19" fmla="*/ 19 h 61"/>
                <a:gd name="T20" fmla="*/ 41 w 57"/>
                <a:gd name="T21" fmla="*/ 25 h 61"/>
                <a:gd name="T22" fmla="*/ 32 w 57"/>
                <a:gd name="T23" fmla="*/ 25 h 61"/>
                <a:gd name="T24" fmla="*/ 32 w 57"/>
                <a:gd name="T25" fmla="*/ 15 h 61"/>
                <a:gd name="T26" fmla="*/ 31 w 57"/>
                <a:gd name="T27" fmla="*/ 13 h 61"/>
                <a:gd name="T28" fmla="*/ 29 w 57"/>
                <a:gd name="T29" fmla="*/ 15 h 61"/>
                <a:gd name="T30" fmla="*/ 29 w 57"/>
                <a:gd name="T31" fmla="*/ 26 h 61"/>
                <a:gd name="T32" fmla="*/ 31 w 57"/>
                <a:gd name="T33" fmla="*/ 28 h 61"/>
                <a:gd name="T34" fmla="*/ 41 w 57"/>
                <a:gd name="T35" fmla="*/ 28 h 61"/>
                <a:gd name="T36" fmla="*/ 43 w 57"/>
                <a:gd name="T37" fmla="*/ 26 h 61"/>
                <a:gd name="T38" fmla="*/ 41 w 57"/>
                <a:gd name="T39" fmla="*/ 25 h 61"/>
                <a:gd name="T40" fmla="*/ 31 w 57"/>
                <a:gd name="T41" fmla="*/ 0 h 61"/>
                <a:gd name="T42" fmla="*/ 11 w 57"/>
                <a:gd name="T43" fmla="*/ 9 h 61"/>
                <a:gd name="T44" fmla="*/ 14 w 57"/>
                <a:gd name="T45" fmla="*/ 11 h 61"/>
                <a:gd name="T46" fmla="*/ 29 w 57"/>
                <a:gd name="T47" fmla="*/ 3 h 61"/>
                <a:gd name="T48" fmla="*/ 29 w 57"/>
                <a:gd name="T49" fmla="*/ 7 h 61"/>
                <a:gd name="T50" fmla="*/ 31 w 57"/>
                <a:gd name="T51" fmla="*/ 9 h 61"/>
                <a:gd name="T52" fmla="*/ 32 w 57"/>
                <a:gd name="T53" fmla="*/ 7 h 61"/>
                <a:gd name="T54" fmla="*/ 32 w 57"/>
                <a:gd name="T55" fmla="*/ 3 h 61"/>
                <a:gd name="T56" fmla="*/ 53 w 57"/>
                <a:gd name="T57" fmla="*/ 25 h 61"/>
                <a:gd name="T58" fmla="*/ 50 w 57"/>
                <a:gd name="T59" fmla="*/ 25 h 61"/>
                <a:gd name="T60" fmla="*/ 48 w 57"/>
                <a:gd name="T61" fmla="*/ 26 h 61"/>
                <a:gd name="T62" fmla="*/ 50 w 57"/>
                <a:gd name="T63" fmla="*/ 28 h 61"/>
                <a:gd name="T64" fmla="*/ 53 w 57"/>
                <a:gd name="T65" fmla="*/ 28 h 61"/>
                <a:gd name="T66" fmla="*/ 45 w 57"/>
                <a:gd name="T67" fmla="*/ 45 h 61"/>
                <a:gd name="T68" fmla="*/ 45 w 57"/>
                <a:gd name="T69" fmla="*/ 45 h 61"/>
                <a:gd name="T70" fmla="*/ 45 w 57"/>
                <a:gd name="T71" fmla="*/ 45 h 61"/>
                <a:gd name="T72" fmla="*/ 45 w 57"/>
                <a:gd name="T73" fmla="*/ 45 h 61"/>
                <a:gd name="T74" fmla="*/ 46 w 57"/>
                <a:gd name="T75" fmla="*/ 48 h 61"/>
                <a:gd name="T76" fmla="*/ 57 w 57"/>
                <a:gd name="T77" fmla="*/ 26 h 61"/>
                <a:gd name="T78" fmla="*/ 31 w 57"/>
                <a:gd name="T79"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7" h="61">
                  <a:moveTo>
                    <a:pt x="1" y="19"/>
                  </a:moveTo>
                  <a:cubicBezTo>
                    <a:pt x="1" y="16"/>
                    <a:pt x="6" y="12"/>
                    <a:pt x="9" y="12"/>
                  </a:cubicBezTo>
                  <a:cubicBezTo>
                    <a:pt x="12" y="12"/>
                    <a:pt x="18" y="19"/>
                    <a:pt x="17" y="23"/>
                  </a:cubicBezTo>
                  <a:cubicBezTo>
                    <a:pt x="16" y="26"/>
                    <a:pt x="13" y="28"/>
                    <a:pt x="13" y="30"/>
                  </a:cubicBezTo>
                  <a:cubicBezTo>
                    <a:pt x="19" y="40"/>
                    <a:pt x="22" y="42"/>
                    <a:pt x="25" y="45"/>
                  </a:cubicBezTo>
                  <a:cubicBezTo>
                    <a:pt x="28" y="46"/>
                    <a:pt x="29" y="44"/>
                    <a:pt x="32" y="42"/>
                  </a:cubicBezTo>
                  <a:cubicBezTo>
                    <a:pt x="35" y="40"/>
                    <a:pt x="40" y="44"/>
                    <a:pt x="42" y="47"/>
                  </a:cubicBezTo>
                  <a:cubicBezTo>
                    <a:pt x="44" y="50"/>
                    <a:pt x="44" y="53"/>
                    <a:pt x="37" y="58"/>
                  </a:cubicBezTo>
                  <a:cubicBezTo>
                    <a:pt x="25" y="61"/>
                    <a:pt x="13" y="46"/>
                    <a:pt x="13" y="46"/>
                  </a:cubicBezTo>
                  <a:cubicBezTo>
                    <a:pt x="1" y="32"/>
                    <a:pt x="0" y="22"/>
                    <a:pt x="1" y="19"/>
                  </a:cubicBezTo>
                  <a:close/>
                  <a:moveTo>
                    <a:pt x="41" y="25"/>
                  </a:moveTo>
                  <a:cubicBezTo>
                    <a:pt x="32" y="25"/>
                    <a:pt x="32" y="25"/>
                    <a:pt x="32" y="25"/>
                  </a:cubicBezTo>
                  <a:cubicBezTo>
                    <a:pt x="32" y="15"/>
                    <a:pt x="32" y="15"/>
                    <a:pt x="32" y="15"/>
                  </a:cubicBezTo>
                  <a:cubicBezTo>
                    <a:pt x="32" y="14"/>
                    <a:pt x="32" y="13"/>
                    <a:pt x="31" y="13"/>
                  </a:cubicBezTo>
                  <a:cubicBezTo>
                    <a:pt x="30" y="13"/>
                    <a:pt x="29" y="14"/>
                    <a:pt x="29" y="15"/>
                  </a:cubicBezTo>
                  <a:cubicBezTo>
                    <a:pt x="29" y="26"/>
                    <a:pt x="29" y="26"/>
                    <a:pt x="29" y="26"/>
                  </a:cubicBezTo>
                  <a:cubicBezTo>
                    <a:pt x="29" y="27"/>
                    <a:pt x="30" y="28"/>
                    <a:pt x="31" y="28"/>
                  </a:cubicBezTo>
                  <a:cubicBezTo>
                    <a:pt x="41" y="28"/>
                    <a:pt x="41" y="28"/>
                    <a:pt x="41" y="28"/>
                  </a:cubicBezTo>
                  <a:cubicBezTo>
                    <a:pt x="42" y="28"/>
                    <a:pt x="43" y="27"/>
                    <a:pt x="43" y="26"/>
                  </a:cubicBezTo>
                  <a:cubicBezTo>
                    <a:pt x="43" y="25"/>
                    <a:pt x="42" y="25"/>
                    <a:pt x="41" y="25"/>
                  </a:cubicBezTo>
                  <a:close/>
                  <a:moveTo>
                    <a:pt x="31" y="0"/>
                  </a:moveTo>
                  <a:cubicBezTo>
                    <a:pt x="23" y="0"/>
                    <a:pt x="15" y="3"/>
                    <a:pt x="11" y="9"/>
                  </a:cubicBezTo>
                  <a:cubicBezTo>
                    <a:pt x="12" y="9"/>
                    <a:pt x="13" y="10"/>
                    <a:pt x="14" y="11"/>
                  </a:cubicBezTo>
                  <a:cubicBezTo>
                    <a:pt x="18" y="7"/>
                    <a:pt x="23" y="4"/>
                    <a:pt x="29" y="3"/>
                  </a:cubicBezTo>
                  <a:cubicBezTo>
                    <a:pt x="29" y="7"/>
                    <a:pt x="29" y="7"/>
                    <a:pt x="29" y="7"/>
                  </a:cubicBezTo>
                  <a:cubicBezTo>
                    <a:pt x="29" y="8"/>
                    <a:pt x="30" y="9"/>
                    <a:pt x="31" y="9"/>
                  </a:cubicBezTo>
                  <a:cubicBezTo>
                    <a:pt x="32" y="9"/>
                    <a:pt x="32" y="8"/>
                    <a:pt x="32" y="7"/>
                  </a:cubicBezTo>
                  <a:cubicBezTo>
                    <a:pt x="32" y="3"/>
                    <a:pt x="32" y="3"/>
                    <a:pt x="32" y="3"/>
                  </a:cubicBezTo>
                  <a:cubicBezTo>
                    <a:pt x="44" y="4"/>
                    <a:pt x="53" y="13"/>
                    <a:pt x="53" y="25"/>
                  </a:cubicBezTo>
                  <a:cubicBezTo>
                    <a:pt x="50" y="25"/>
                    <a:pt x="50" y="25"/>
                    <a:pt x="50" y="25"/>
                  </a:cubicBezTo>
                  <a:cubicBezTo>
                    <a:pt x="49" y="25"/>
                    <a:pt x="48" y="25"/>
                    <a:pt x="48" y="26"/>
                  </a:cubicBezTo>
                  <a:cubicBezTo>
                    <a:pt x="48" y="27"/>
                    <a:pt x="49" y="28"/>
                    <a:pt x="50" y="28"/>
                  </a:cubicBezTo>
                  <a:cubicBezTo>
                    <a:pt x="53" y="28"/>
                    <a:pt x="53" y="28"/>
                    <a:pt x="53" y="28"/>
                  </a:cubicBezTo>
                  <a:cubicBezTo>
                    <a:pt x="53" y="35"/>
                    <a:pt x="50" y="41"/>
                    <a:pt x="45" y="45"/>
                  </a:cubicBezTo>
                  <a:cubicBezTo>
                    <a:pt x="45" y="45"/>
                    <a:pt x="45" y="45"/>
                    <a:pt x="45" y="45"/>
                  </a:cubicBezTo>
                  <a:cubicBezTo>
                    <a:pt x="45" y="45"/>
                    <a:pt x="45" y="45"/>
                    <a:pt x="45" y="45"/>
                  </a:cubicBezTo>
                  <a:cubicBezTo>
                    <a:pt x="45" y="45"/>
                    <a:pt x="45" y="45"/>
                    <a:pt x="45" y="45"/>
                  </a:cubicBezTo>
                  <a:cubicBezTo>
                    <a:pt x="46" y="46"/>
                    <a:pt x="46" y="47"/>
                    <a:pt x="46" y="48"/>
                  </a:cubicBezTo>
                  <a:cubicBezTo>
                    <a:pt x="53" y="43"/>
                    <a:pt x="57" y="35"/>
                    <a:pt x="57" y="26"/>
                  </a:cubicBezTo>
                  <a:cubicBezTo>
                    <a:pt x="57" y="12"/>
                    <a:pt x="45" y="0"/>
                    <a:pt x="31"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81" name="Group 80">
              <a:extLst>
                <a:ext uri="{FF2B5EF4-FFF2-40B4-BE49-F238E27FC236}">
                  <a16:creationId xmlns:a16="http://schemas.microsoft.com/office/drawing/2014/main" id="{9E24F49A-2491-4052-AE7A-5790A9A3B024}"/>
                </a:ext>
              </a:extLst>
            </p:cNvPr>
            <p:cNvGrpSpPr/>
            <p:nvPr/>
          </p:nvGrpSpPr>
          <p:grpSpPr>
            <a:xfrm>
              <a:off x="2056981" y="5115441"/>
              <a:ext cx="1252378" cy="658614"/>
              <a:chOff x="1957921" y="2532261"/>
              <a:chExt cx="1252378" cy="658614"/>
            </a:xfrm>
          </p:grpSpPr>
          <p:sp>
            <p:nvSpPr>
              <p:cNvPr id="82" name="Text Placeholder 53">
                <a:extLst>
                  <a:ext uri="{FF2B5EF4-FFF2-40B4-BE49-F238E27FC236}">
                    <a16:creationId xmlns:a16="http://schemas.microsoft.com/office/drawing/2014/main" id="{8D36B45C-F27A-429F-867C-1F270532C1A4}"/>
                  </a:ext>
                </a:extLst>
              </p:cNvPr>
              <p:cNvSpPr txBox="1">
                <a:spLocks/>
              </p:cNvSpPr>
              <p:nvPr/>
            </p:nvSpPr>
            <p:spPr>
              <a:xfrm>
                <a:off x="1957921" y="2722006"/>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3" name="Text Placeholder 56">
                <a:extLst>
                  <a:ext uri="{FF2B5EF4-FFF2-40B4-BE49-F238E27FC236}">
                    <a16:creationId xmlns:a16="http://schemas.microsoft.com/office/drawing/2014/main" id="{67BBBDDB-EF76-477F-A965-0A55D2398DFF}"/>
                  </a:ext>
                </a:extLst>
              </p:cNvPr>
              <p:cNvSpPr txBox="1">
                <a:spLocks/>
              </p:cNvSpPr>
              <p:nvPr/>
            </p:nvSpPr>
            <p:spPr>
              <a:xfrm>
                <a:off x="2192345" y="253226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6" name="Group 5">
            <a:extLst>
              <a:ext uri="{FF2B5EF4-FFF2-40B4-BE49-F238E27FC236}">
                <a16:creationId xmlns:a16="http://schemas.microsoft.com/office/drawing/2014/main" id="{632EC1AF-4A70-48B8-AD16-68AFCBE16278}"/>
              </a:ext>
            </a:extLst>
          </p:cNvPr>
          <p:cNvGrpSpPr/>
          <p:nvPr/>
        </p:nvGrpSpPr>
        <p:grpSpPr>
          <a:xfrm>
            <a:off x="8372475" y="3273425"/>
            <a:ext cx="2511425" cy="1009650"/>
            <a:chOff x="8372475" y="3273425"/>
            <a:chExt cx="2511425" cy="1009650"/>
          </a:xfrm>
        </p:grpSpPr>
        <p:sp>
          <p:nvSpPr>
            <p:cNvPr id="37" name="Freeform 17">
              <a:extLst>
                <a:ext uri="{FF2B5EF4-FFF2-40B4-BE49-F238E27FC236}">
                  <a16:creationId xmlns:a16="http://schemas.microsoft.com/office/drawing/2014/main" id="{143BAC94-29B4-45FB-A5A1-E0B36BA95085}"/>
                </a:ext>
              </a:extLst>
            </p:cNvPr>
            <p:cNvSpPr>
              <a:spLocks/>
            </p:cNvSpPr>
            <p:nvPr/>
          </p:nvSpPr>
          <p:spPr bwMode="auto">
            <a:xfrm>
              <a:off x="8372475" y="3273425"/>
              <a:ext cx="2511425" cy="1009650"/>
            </a:xfrm>
            <a:custGeom>
              <a:avLst/>
              <a:gdLst>
                <a:gd name="T0" fmla="*/ 527 w 660"/>
                <a:gd name="T1" fmla="*/ 265 h 265"/>
                <a:gd name="T2" fmla="*/ 132 w 660"/>
                <a:gd name="T3" fmla="*/ 265 h 265"/>
                <a:gd name="T4" fmla="*/ 0 w 660"/>
                <a:gd name="T5" fmla="*/ 132 h 265"/>
                <a:gd name="T6" fmla="*/ 132 w 660"/>
                <a:gd name="T7" fmla="*/ 0 h 265"/>
                <a:gd name="T8" fmla="*/ 527 w 660"/>
                <a:gd name="T9" fmla="*/ 0 h 265"/>
                <a:gd name="T10" fmla="*/ 660 w 660"/>
                <a:gd name="T11" fmla="*/ 132 h 265"/>
                <a:gd name="T12" fmla="*/ 527 w 660"/>
                <a:gd name="T13" fmla="*/ 265 h 265"/>
              </a:gdLst>
              <a:ahLst/>
              <a:cxnLst>
                <a:cxn ang="0">
                  <a:pos x="T0" y="T1"/>
                </a:cxn>
                <a:cxn ang="0">
                  <a:pos x="T2" y="T3"/>
                </a:cxn>
                <a:cxn ang="0">
                  <a:pos x="T4" y="T5"/>
                </a:cxn>
                <a:cxn ang="0">
                  <a:pos x="T6" y="T7"/>
                </a:cxn>
                <a:cxn ang="0">
                  <a:pos x="T8" y="T9"/>
                </a:cxn>
                <a:cxn ang="0">
                  <a:pos x="T10" y="T11"/>
                </a:cxn>
                <a:cxn ang="0">
                  <a:pos x="T12" y="T13"/>
                </a:cxn>
              </a:cxnLst>
              <a:rect l="0" t="0" r="r" b="b"/>
              <a:pathLst>
                <a:path w="660" h="265">
                  <a:moveTo>
                    <a:pt x="527" y="265"/>
                  </a:moveTo>
                  <a:cubicBezTo>
                    <a:pt x="132" y="265"/>
                    <a:pt x="132" y="265"/>
                    <a:pt x="132" y="265"/>
                  </a:cubicBezTo>
                  <a:cubicBezTo>
                    <a:pt x="59" y="265"/>
                    <a:pt x="0" y="205"/>
                    <a:pt x="0" y="132"/>
                  </a:cubicBezTo>
                  <a:cubicBezTo>
                    <a:pt x="0" y="59"/>
                    <a:pt x="59" y="0"/>
                    <a:pt x="132" y="0"/>
                  </a:cubicBezTo>
                  <a:cubicBezTo>
                    <a:pt x="527" y="0"/>
                    <a:pt x="527" y="0"/>
                    <a:pt x="527" y="0"/>
                  </a:cubicBezTo>
                  <a:cubicBezTo>
                    <a:pt x="601" y="0"/>
                    <a:pt x="660" y="59"/>
                    <a:pt x="660" y="132"/>
                  </a:cubicBezTo>
                  <a:cubicBezTo>
                    <a:pt x="660" y="205"/>
                    <a:pt x="601" y="265"/>
                    <a:pt x="527" y="265"/>
                  </a:cubicBezTo>
                  <a:close/>
                </a:path>
              </a:pathLst>
            </a:cu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38" name="Oval 18">
              <a:extLst>
                <a:ext uri="{FF2B5EF4-FFF2-40B4-BE49-F238E27FC236}">
                  <a16:creationId xmlns:a16="http://schemas.microsoft.com/office/drawing/2014/main" id="{1A73779B-28A6-4888-BF78-E8003C0BD4D6}"/>
                </a:ext>
              </a:extLst>
            </p:cNvPr>
            <p:cNvSpPr>
              <a:spLocks noChangeArrowheads="1"/>
            </p:cNvSpPr>
            <p:nvPr/>
          </p:nvSpPr>
          <p:spPr bwMode="auto">
            <a:xfrm>
              <a:off x="8504238" y="3406775"/>
              <a:ext cx="742950" cy="74295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8" name="Freeform 28">
              <a:extLst>
                <a:ext uri="{FF2B5EF4-FFF2-40B4-BE49-F238E27FC236}">
                  <a16:creationId xmlns:a16="http://schemas.microsoft.com/office/drawing/2014/main" id="{49122C5F-FCAC-4552-8D51-B85AAE354CBF}"/>
                </a:ext>
              </a:extLst>
            </p:cNvPr>
            <p:cNvSpPr>
              <a:spLocks noEditPoints="1"/>
            </p:cNvSpPr>
            <p:nvPr/>
          </p:nvSpPr>
          <p:spPr bwMode="auto">
            <a:xfrm>
              <a:off x="8751888" y="3673475"/>
              <a:ext cx="244475" cy="209550"/>
            </a:xfrm>
            <a:custGeom>
              <a:avLst/>
              <a:gdLst>
                <a:gd name="T0" fmla="*/ 45 w 64"/>
                <a:gd name="T1" fmla="*/ 28 h 55"/>
                <a:gd name="T2" fmla="*/ 45 w 64"/>
                <a:gd name="T3" fmla="*/ 31 h 55"/>
                <a:gd name="T4" fmla="*/ 40 w 64"/>
                <a:gd name="T5" fmla="*/ 31 h 55"/>
                <a:gd name="T6" fmla="*/ 40 w 64"/>
                <a:gd name="T7" fmla="*/ 28 h 55"/>
                <a:gd name="T8" fmla="*/ 32 w 64"/>
                <a:gd name="T9" fmla="*/ 22 h 55"/>
                <a:gd name="T10" fmla="*/ 36 w 64"/>
                <a:gd name="T11" fmla="*/ 20 h 55"/>
                <a:gd name="T12" fmla="*/ 43 w 64"/>
                <a:gd name="T13" fmla="*/ 24 h 55"/>
                <a:gd name="T14" fmla="*/ 49 w 64"/>
                <a:gd name="T15" fmla="*/ 20 h 55"/>
                <a:gd name="T16" fmla="*/ 43 w 64"/>
                <a:gd name="T17" fmla="*/ 17 h 55"/>
                <a:gd name="T18" fmla="*/ 33 w 64"/>
                <a:gd name="T19" fmla="*/ 9 h 55"/>
                <a:gd name="T20" fmla="*/ 40 w 64"/>
                <a:gd name="T21" fmla="*/ 2 h 55"/>
                <a:gd name="T22" fmla="*/ 40 w 64"/>
                <a:gd name="T23" fmla="*/ 0 h 55"/>
                <a:gd name="T24" fmla="*/ 45 w 64"/>
                <a:gd name="T25" fmla="*/ 0 h 55"/>
                <a:gd name="T26" fmla="*/ 45 w 64"/>
                <a:gd name="T27" fmla="*/ 2 h 55"/>
                <a:gd name="T28" fmla="*/ 53 w 64"/>
                <a:gd name="T29" fmla="*/ 7 h 55"/>
                <a:gd name="T30" fmla="*/ 49 w 64"/>
                <a:gd name="T31" fmla="*/ 9 h 55"/>
                <a:gd name="T32" fmla="*/ 43 w 64"/>
                <a:gd name="T33" fmla="*/ 6 h 55"/>
                <a:gd name="T34" fmla="*/ 38 w 64"/>
                <a:gd name="T35" fmla="*/ 9 h 55"/>
                <a:gd name="T36" fmla="*/ 43 w 64"/>
                <a:gd name="T37" fmla="*/ 12 h 55"/>
                <a:gd name="T38" fmla="*/ 53 w 64"/>
                <a:gd name="T39" fmla="*/ 20 h 55"/>
                <a:gd name="T40" fmla="*/ 45 w 64"/>
                <a:gd name="T41" fmla="*/ 28 h 55"/>
                <a:gd name="T42" fmla="*/ 62 w 64"/>
                <a:gd name="T43" fmla="*/ 41 h 55"/>
                <a:gd name="T44" fmla="*/ 46 w 64"/>
                <a:gd name="T45" fmla="*/ 45 h 55"/>
                <a:gd name="T46" fmla="*/ 33 w 64"/>
                <a:gd name="T47" fmla="*/ 40 h 55"/>
                <a:gd name="T48" fmla="*/ 47 w 64"/>
                <a:gd name="T49" fmla="*/ 39 h 55"/>
                <a:gd name="T50" fmla="*/ 38 w 64"/>
                <a:gd name="T51" fmla="*/ 34 h 55"/>
                <a:gd name="T52" fmla="*/ 28 w 64"/>
                <a:gd name="T53" fmla="*/ 32 h 55"/>
                <a:gd name="T54" fmla="*/ 13 w 64"/>
                <a:gd name="T55" fmla="*/ 36 h 55"/>
                <a:gd name="T56" fmla="*/ 13 w 64"/>
                <a:gd name="T57" fmla="*/ 51 h 55"/>
                <a:gd name="T58" fmla="*/ 23 w 64"/>
                <a:gd name="T59" fmla="*/ 53 h 55"/>
                <a:gd name="T60" fmla="*/ 48 w 64"/>
                <a:gd name="T61" fmla="*/ 54 h 55"/>
                <a:gd name="T62" fmla="*/ 64 w 64"/>
                <a:gd name="T63" fmla="*/ 43 h 55"/>
                <a:gd name="T64" fmla="*/ 62 w 64"/>
                <a:gd name="T65" fmla="*/ 41 h 55"/>
                <a:gd name="T66" fmla="*/ 0 w 64"/>
                <a:gd name="T67" fmla="*/ 55 h 55"/>
                <a:gd name="T68" fmla="*/ 11 w 64"/>
                <a:gd name="T69" fmla="*/ 55 h 55"/>
                <a:gd name="T70" fmla="*/ 11 w 64"/>
                <a:gd name="T71" fmla="*/ 36 h 55"/>
                <a:gd name="T72" fmla="*/ 0 w 64"/>
                <a:gd name="T73" fmla="*/ 36 h 55"/>
                <a:gd name="T74" fmla="*/ 0 w 64"/>
                <a:gd name="T75" fmla="*/ 5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 h="55">
                  <a:moveTo>
                    <a:pt x="45" y="28"/>
                  </a:moveTo>
                  <a:cubicBezTo>
                    <a:pt x="45" y="31"/>
                    <a:pt x="45" y="31"/>
                    <a:pt x="45" y="31"/>
                  </a:cubicBezTo>
                  <a:cubicBezTo>
                    <a:pt x="40" y="31"/>
                    <a:pt x="40" y="31"/>
                    <a:pt x="40" y="31"/>
                  </a:cubicBezTo>
                  <a:cubicBezTo>
                    <a:pt x="40" y="28"/>
                    <a:pt x="40" y="28"/>
                    <a:pt x="40" y="28"/>
                  </a:cubicBezTo>
                  <a:cubicBezTo>
                    <a:pt x="37" y="28"/>
                    <a:pt x="34" y="26"/>
                    <a:pt x="32" y="22"/>
                  </a:cubicBezTo>
                  <a:cubicBezTo>
                    <a:pt x="36" y="20"/>
                    <a:pt x="36" y="20"/>
                    <a:pt x="36" y="20"/>
                  </a:cubicBezTo>
                  <a:cubicBezTo>
                    <a:pt x="37" y="23"/>
                    <a:pt x="40" y="24"/>
                    <a:pt x="43" y="24"/>
                  </a:cubicBezTo>
                  <a:cubicBezTo>
                    <a:pt x="46" y="24"/>
                    <a:pt x="49" y="23"/>
                    <a:pt x="49" y="20"/>
                  </a:cubicBezTo>
                  <a:cubicBezTo>
                    <a:pt x="49" y="18"/>
                    <a:pt x="46" y="17"/>
                    <a:pt x="43" y="17"/>
                  </a:cubicBezTo>
                  <a:cubicBezTo>
                    <a:pt x="38" y="16"/>
                    <a:pt x="33" y="15"/>
                    <a:pt x="33" y="9"/>
                  </a:cubicBezTo>
                  <a:cubicBezTo>
                    <a:pt x="33" y="5"/>
                    <a:pt x="37" y="3"/>
                    <a:pt x="40" y="2"/>
                  </a:cubicBezTo>
                  <a:cubicBezTo>
                    <a:pt x="40" y="0"/>
                    <a:pt x="40" y="0"/>
                    <a:pt x="40" y="0"/>
                  </a:cubicBezTo>
                  <a:cubicBezTo>
                    <a:pt x="45" y="0"/>
                    <a:pt x="45" y="0"/>
                    <a:pt x="45" y="0"/>
                  </a:cubicBezTo>
                  <a:cubicBezTo>
                    <a:pt x="45" y="2"/>
                    <a:pt x="45" y="2"/>
                    <a:pt x="45" y="2"/>
                  </a:cubicBezTo>
                  <a:cubicBezTo>
                    <a:pt x="48" y="2"/>
                    <a:pt x="51" y="4"/>
                    <a:pt x="53" y="7"/>
                  </a:cubicBezTo>
                  <a:cubicBezTo>
                    <a:pt x="49" y="9"/>
                    <a:pt x="49" y="9"/>
                    <a:pt x="49" y="9"/>
                  </a:cubicBezTo>
                  <a:cubicBezTo>
                    <a:pt x="48" y="7"/>
                    <a:pt x="46" y="6"/>
                    <a:pt x="43" y="6"/>
                  </a:cubicBezTo>
                  <a:cubicBezTo>
                    <a:pt x="39" y="6"/>
                    <a:pt x="38" y="7"/>
                    <a:pt x="38" y="9"/>
                  </a:cubicBezTo>
                  <a:cubicBezTo>
                    <a:pt x="38" y="12"/>
                    <a:pt x="40" y="12"/>
                    <a:pt x="43" y="12"/>
                  </a:cubicBezTo>
                  <a:cubicBezTo>
                    <a:pt x="49" y="13"/>
                    <a:pt x="53" y="14"/>
                    <a:pt x="53" y="20"/>
                  </a:cubicBezTo>
                  <a:cubicBezTo>
                    <a:pt x="53" y="25"/>
                    <a:pt x="50" y="28"/>
                    <a:pt x="45" y="28"/>
                  </a:cubicBezTo>
                  <a:close/>
                  <a:moveTo>
                    <a:pt x="62" y="41"/>
                  </a:moveTo>
                  <a:cubicBezTo>
                    <a:pt x="57" y="39"/>
                    <a:pt x="54" y="42"/>
                    <a:pt x="46" y="45"/>
                  </a:cubicBezTo>
                  <a:cubicBezTo>
                    <a:pt x="45" y="46"/>
                    <a:pt x="34" y="42"/>
                    <a:pt x="33" y="40"/>
                  </a:cubicBezTo>
                  <a:cubicBezTo>
                    <a:pt x="33" y="39"/>
                    <a:pt x="44" y="41"/>
                    <a:pt x="47" y="39"/>
                  </a:cubicBezTo>
                  <a:cubicBezTo>
                    <a:pt x="51" y="36"/>
                    <a:pt x="46" y="35"/>
                    <a:pt x="38" y="34"/>
                  </a:cubicBezTo>
                  <a:cubicBezTo>
                    <a:pt x="38" y="34"/>
                    <a:pt x="35" y="34"/>
                    <a:pt x="28" y="32"/>
                  </a:cubicBezTo>
                  <a:cubicBezTo>
                    <a:pt x="24" y="32"/>
                    <a:pt x="13" y="36"/>
                    <a:pt x="13" y="36"/>
                  </a:cubicBezTo>
                  <a:cubicBezTo>
                    <a:pt x="13" y="51"/>
                    <a:pt x="13" y="51"/>
                    <a:pt x="13" y="51"/>
                  </a:cubicBezTo>
                  <a:cubicBezTo>
                    <a:pt x="13" y="51"/>
                    <a:pt x="20" y="52"/>
                    <a:pt x="23" y="53"/>
                  </a:cubicBezTo>
                  <a:cubicBezTo>
                    <a:pt x="26" y="54"/>
                    <a:pt x="45" y="54"/>
                    <a:pt x="48" y="54"/>
                  </a:cubicBezTo>
                  <a:cubicBezTo>
                    <a:pt x="50" y="54"/>
                    <a:pt x="63" y="43"/>
                    <a:pt x="64" y="43"/>
                  </a:cubicBezTo>
                  <a:cubicBezTo>
                    <a:pt x="64" y="42"/>
                    <a:pt x="64" y="42"/>
                    <a:pt x="62" y="41"/>
                  </a:cubicBezTo>
                  <a:close/>
                  <a:moveTo>
                    <a:pt x="0" y="55"/>
                  </a:moveTo>
                  <a:cubicBezTo>
                    <a:pt x="11" y="55"/>
                    <a:pt x="11" y="55"/>
                    <a:pt x="11" y="55"/>
                  </a:cubicBezTo>
                  <a:cubicBezTo>
                    <a:pt x="11" y="36"/>
                    <a:pt x="11" y="36"/>
                    <a:pt x="11" y="36"/>
                  </a:cubicBezTo>
                  <a:cubicBezTo>
                    <a:pt x="0" y="36"/>
                    <a:pt x="0" y="36"/>
                    <a:pt x="0" y="36"/>
                  </a:cubicBezTo>
                  <a:lnTo>
                    <a:pt x="0" y="5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84" name="Group 83">
              <a:extLst>
                <a:ext uri="{FF2B5EF4-FFF2-40B4-BE49-F238E27FC236}">
                  <a16:creationId xmlns:a16="http://schemas.microsoft.com/office/drawing/2014/main" id="{CA060EE0-1841-43CE-881A-ED729434F6A9}"/>
                </a:ext>
              </a:extLst>
            </p:cNvPr>
            <p:cNvGrpSpPr/>
            <p:nvPr/>
          </p:nvGrpSpPr>
          <p:grpSpPr>
            <a:xfrm>
              <a:off x="9415463" y="3544451"/>
              <a:ext cx="1255785" cy="658614"/>
              <a:chOff x="8940728" y="2617986"/>
              <a:chExt cx="1255785" cy="658614"/>
            </a:xfrm>
          </p:grpSpPr>
          <p:sp>
            <p:nvSpPr>
              <p:cNvPr id="85" name="Text Placeholder 53">
                <a:extLst>
                  <a:ext uri="{FF2B5EF4-FFF2-40B4-BE49-F238E27FC236}">
                    <a16:creationId xmlns:a16="http://schemas.microsoft.com/office/drawing/2014/main" id="{6A122477-A976-4A69-A297-0EC5E0B5F843}"/>
                  </a:ext>
                </a:extLst>
              </p:cNvPr>
              <p:cNvSpPr txBox="1">
                <a:spLocks/>
              </p:cNvSpPr>
              <p:nvPr/>
            </p:nvSpPr>
            <p:spPr>
              <a:xfrm>
                <a:off x="8944135" y="2807731"/>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6" name="Text Placeholder 56">
                <a:extLst>
                  <a:ext uri="{FF2B5EF4-FFF2-40B4-BE49-F238E27FC236}">
                    <a16:creationId xmlns:a16="http://schemas.microsoft.com/office/drawing/2014/main" id="{B155ABDA-EB56-4582-82A8-FC01283FEA3C}"/>
                  </a:ext>
                </a:extLst>
              </p:cNvPr>
              <p:cNvSpPr txBox="1">
                <a:spLocks/>
              </p:cNvSpPr>
              <p:nvPr/>
            </p:nvSpPr>
            <p:spPr>
              <a:xfrm>
                <a:off x="8940728" y="2617986"/>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grpSp>
        <p:nvGrpSpPr>
          <p:cNvPr id="3" name="Group 2">
            <a:extLst>
              <a:ext uri="{FF2B5EF4-FFF2-40B4-BE49-F238E27FC236}">
                <a16:creationId xmlns:a16="http://schemas.microsoft.com/office/drawing/2014/main" id="{45B214F8-0E7D-4F3A-B52F-24E70020DED8}"/>
              </a:ext>
            </a:extLst>
          </p:cNvPr>
          <p:cNvGrpSpPr/>
          <p:nvPr/>
        </p:nvGrpSpPr>
        <p:grpSpPr>
          <a:xfrm>
            <a:off x="1304925" y="3273425"/>
            <a:ext cx="2511425" cy="1009650"/>
            <a:chOff x="1304925" y="3273425"/>
            <a:chExt cx="2511425" cy="1009650"/>
          </a:xfrm>
        </p:grpSpPr>
        <p:sp>
          <p:nvSpPr>
            <p:cNvPr id="42" name="Freeform 22">
              <a:extLst>
                <a:ext uri="{FF2B5EF4-FFF2-40B4-BE49-F238E27FC236}">
                  <a16:creationId xmlns:a16="http://schemas.microsoft.com/office/drawing/2014/main" id="{58BD3CFC-3F00-4217-B9C4-D306A59B69CC}"/>
                </a:ext>
              </a:extLst>
            </p:cNvPr>
            <p:cNvSpPr>
              <a:spLocks/>
            </p:cNvSpPr>
            <p:nvPr/>
          </p:nvSpPr>
          <p:spPr bwMode="auto">
            <a:xfrm>
              <a:off x="1304925" y="3273425"/>
              <a:ext cx="2511425" cy="1009650"/>
            </a:xfrm>
            <a:custGeom>
              <a:avLst/>
              <a:gdLst>
                <a:gd name="T0" fmla="*/ 132 w 660"/>
                <a:gd name="T1" fmla="*/ 0 h 265"/>
                <a:gd name="T2" fmla="*/ 527 w 660"/>
                <a:gd name="T3" fmla="*/ 0 h 265"/>
                <a:gd name="T4" fmla="*/ 660 w 660"/>
                <a:gd name="T5" fmla="*/ 133 h 265"/>
                <a:gd name="T6" fmla="*/ 527 w 660"/>
                <a:gd name="T7" fmla="*/ 265 h 265"/>
                <a:gd name="T8" fmla="*/ 132 w 660"/>
                <a:gd name="T9" fmla="*/ 265 h 265"/>
                <a:gd name="T10" fmla="*/ 0 w 660"/>
                <a:gd name="T11" fmla="*/ 133 h 265"/>
                <a:gd name="T12" fmla="*/ 132 w 660"/>
                <a:gd name="T13" fmla="*/ 0 h 265"/>
              </a:gdLst>
              <a:ahLst/>
              <a:cxnLst>
                <a:cxn ang="0">
                  <a:pos x="T0" y="T1"/>
                </a:cxn>
                <a:cxn ang="0">
                  <a:pos x="T2" y="T3"/>
                </a:cxn>
                <a:cxn ang="0">
                  <a:pos x="T4" y="T5"/>
                </a:cxn>
                <a:cxn ang="0">
                  <a:pos x="T6" y="T7"/>
                </a:cxn>
                <a:cxn ang="0">
                  <a:pos x="T8" y="T9"/>
                </a:cxn>
                <a:cxn ang="0">
                  <a:pos x="T10" y="T11"/>
                </a:cxn>
                <a:cxn ang="0">
                  <a:pos x="T12" y="T13"/>
                </a:cxn>
              </a:cxnLst>
              <a:rect l="0" t="0" r="r" b="b"/>
              <a:pathLst>
                <a:path w="660" h="265">
                  <a:moveTo>
                    <a:pt x="132" y="0"/>
                  </a:moveTo>
                  <a:cubicBezTo>
                    <a:pt x="527" y="0"/>
                    <a:pt x="527" y="0"/>
                    <a:pt x="527" y="0"/>
                  </a:cubicBezTo>
                  <a:cubicBezTo>
                    <a:pt x="601" y="0"/>
                    <a:pt x="660" y="60"/>
                    <a:pt x="660" y="133"/>
                  </a:cubicBezTo>
                  <a:cubicBezTo>
                    <a:pt x="660" y="206"/>
                    <a:pt x="601" y="265"/>
                    <a:pt x="527" y="265"/>
                  </a:cubicBezTo>
                  <a:cubicBezTo>
                    <a:pt x="132" y="265"/>
                    <a:pt x="132" y="265"/>
                    <a:pt x="132" y="265"/>
                  </a:cubicBezTo>
                  <a:cubicBezTo>
                    <a:pt x="59" y="265"/>
                    <a:pt x="0" y="206"/>
                    <a:pt x="0" y="133"/>
                  </a:cubicBezTo>
                  <a:cubicBezTo>
                    <a:pt x="0" y="60"/>
                    <a:pt x="59" y="0"/>
                    <a:pt x="132" y="0"/>
                  </a:cubicBezTo>
                  <a:close/>
                </a:path>
              </a:pathLst>
            </a:custGeom>
            <a:solidFill>
              <a:schemeClr val="accent1"/>
            </a:solidFill>
            <a:ln>
              <a:noFill/>
            </a:ln>
            <a:effectLst>
              <a:outerShdw blurRad="330200" dist="127000" dir="2400000" sx="94000" sy="94000" algn="ctr" rotWithShape="0">
                <a:schemeClr val="accent1">
                  <a:lumMod val="75000"/>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3" name="Oval 23">
              <a:extLst>
                <a:ext uri="{FF2B5EF4-FFF2-40B4-BE49-F238E27FC236}">
                  <a16:creationId xmlns:a16="http://schemas.microsoft.com/office/drawing/2014/main" id="{A79FE4DE-9793-45CA-8CA1-119F6195D7BB}"/>
                </a:ext>
              </a:extLst>
            </p:cNvPr>
            <p:cNvSpPr>
              <a:spLocks noChangeArrowheads="1"/>
            </p:cNvSpPr>
            <p:nvPr/>
          </p:nvSpPr>
          <p:spPr bwMode="auto">
            <a:xfrm>
              <a:off x="2941638" y="3406775"/>
              <a:ext cx="741363" cy="742950"/>
            </a:xfrm>
            <a:prstGeom prst="ellipse">
              <a:avLst/>
            </a:prstGeom>
            <a:solidFill>
              <a:schemeClr val="bg2"/>
            </a:solidFill>
            <a:ln>
              <a:noFill/>
            </a:ln>
            <a:effectLst>
              <a:outerShdw blurRad="165100" dist="76200" dir="2700000" algn="tl" rotWithShape="0">
                <a:prstClr val="black">
                  <a:alpha val="18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sp>
          <p:nvSpPr>
            <p:cNvPr id="45" name="Freeform 25">
              <a:extLst>
                <a:ext uri="{FF2B5EF4-FFF2-40B4-BE49-F238E27FC236}">
                  <a16:creationId xmlns:a16="http://schemas.microsoft.com/office/drawing/2014/main" id="{C811DA8E-ED00-45A1-8012-59CBBD89AB10}"/>
                </a:ext>
              </a:extLst>
            </p:cNvPr>
            <p:cNvSpPr>
              <a:spLocks noEditPoints="1"/>
            </p:cNvSpPr>
            <p:nvPr/>
          </p:nvSpPr>
          <p:spPr bwMode="auto">
            <a:xfrm>
              <a:off x="3208338" y="3676650"/>
              <a:ext cx="209550" cy="206375"/>
            </a:xfrm>
            <a:custGeom>
              <a:avLst/>
              <a:gdLst>
                <a:gd name="T0" fmla="*/ 21 w 55"/>
                <a:gd name="T1" fmla="*/ 11 h 54"/>
                <a:gd name="T2" fmla="*/ 27 w 55"/>
                <a:gd name="T3" fmla="*/ 5 h 54"/>
                <a:gd name="T4" fmla="*/ 34 w 55"/>
                <a:gd name="T5" fmla="*/ 11 h 54"/>
                <a:gd name="T6" fmla="*/ 27 w 55"/>
                <a:gd name="T7" fmla="*/ 17 h 54"/>
                <a:gd name="T8" fmla="*/ 21 w 55"/>
                <a:gd name="T9" fmla="*/ 11 h 54"/>
                <a:gd name="T10" fmla="*/ 36 w 55"/>
                <a:gd name="T11" fmla="*/ 20 h 54"/>
                <a:gd name="T12" fmla="*/ 20 w 55"/>
                <a:gd name="T13" fmla="*/ 20 h 54"/>
                <a:gd name="T14" fmla="*/ 18 w 55"/>
                <a:gd name="T15" fmla="*/ 22 h 54"/>
                <a:gd name="T16" fmla="*/ 18 w 55"/>
                <a:gd name="T17" fmla="*/ 35 h 54"/>
                <a:gd name="T18" fmla="*/ 20 w 55"/>
                <a:gd name="T19" fmla="*/ 37 h 54"/>
                <a:gd name="T20" fmla="*/ 21 w 55"/>
                <a:gd name="T21" fmla="*/ 37 h 54"/>
                <a:gd name="T22" fmla="*/ 21 w 55"/>
                <a:gd name="T23" fmla="*/ 52 h 54"/>
                <a:gd name="T24" fmla="*/ 24 w 55"/>
                <a:gd name="T25" fmla="*/ 54 h 54"/>
                <a:gd name="T26" fmla="*/ 32 w 55"/>
                <a:gd name="T27" fmla="*/ 54 h 54"/>
                <a:gd name="T28" fmla="*/ 34 w 55"/>
                <a:gd name="T29" fmla="*/ 52 h 54"/>
                <a:gd name="T30" fmla="*/ 34 w 55"/>
                <a:gd name="T31" fmla="*/ 37 h 54"/>
                <a:gd name="T32" fmla="*/ 36 w 55"/>
                <a:gd name="T33" fmla="*/ 37 h 54"/>
                <a:gd name="T34" fmla="*/ 38 w 55"/>
                <a:gd name="T35" fmla="*/ 35 h 54"/>
                <a:gd name="T36" fmla="*/ 38 w 55"/>
                <a:gd name="T37" fmla="*/ 22 h 54"/>
                <a:gd name="T38" fmla="*/ 36 w 55"/>
                <a:gd name="T39" fmla="*/ 20 h 54"/>
                <a:gd name="T40" fmla="*/ 45 w 55"/>
                <a:gd name="T41" fmla="*/ 11 h 54"/>
                <a:gd name="T42" fmla="*/ 51 w 55"/>
                <a:gd name="T43" fmla="*/ 5 h 54"/>
                <a:gd name="T44" fmla="*/ 45 w 55"/>
                <a:gd name="T45" fmla="*/ 0 h 54"/>
                <a:gd name="T46" fmla="*/ 40 w 55"/>
                <a:gd name="T47" fmla="*/ 5 h 54"/>
                <a:gd name="T48" fmla="*/ 45 w 55"/>
                <a:gd name="T49" fmla="*/ 11 h 54"/>
                <a:gd name="T50" fmla="*/ 53 w 55"/>
                <a:gd name="T51" fmla="*/ 13 h 54"/>
                <a:gd name="T52" fmla="*/ 38 w 55"/>
                <a:gd name="T53" fmla="*/ 13 h 54"/>
                <a:gd name="T54" fmla="*/ 36 w 55"/>
                <a:gd name="T55" fmla="*/ 15 h 54"/>
                <a:gd name="T56" fmla="*/ 36 w 55"/>
                <a:gd name="T57" fmla="*/ 16 h 54"/>
                <a:gd name="T58" fmla="*/ 42 w 55"/>
                <a:gd name="T59" fmla="*/ 22 h 54"/>
                <a:gd name="T60" fmla="*/ 42 w 55"/>
                <a:gd name="T61" fmla="*/ 35 h 54"/>
                <a:gd name="T62" fmla="*/ 40 w 55"/>
                <a:gd name="T63" fmla="*/ 40 h 54"/>
                <a:gd name="T64" fmla="*/ 40 w 55"/>
                <a:gd name="T65" fmla="*/ 43 h 54"/>
                <a:gd name="T66" fmla="*/ 42 w 55"/>
                <a:gd name="T67" fmla="*/ 45 h 54"/>
                <a:gd name="T68" fmla="*/ 49 w 55"/>
                <a:gd name="T69" fmla="*/ 45 h 54"/>
                <a:gd name="T70" fmla="*/ 51 w 55"/>
                <a:gd name="T71" fmla="*/ 43 h 54"/>
                <a:gd name="T72" fmla="*/ 51 w 55"/>
                <a:gd name="T73" fmla="*/ 30 h 54"/>
                <a:gd name="T74" fmla="*/ 53 w 55"/>
                <a:gd name="T75" fmla="*/ 30 h 54"/>
                <a:gd name="T76" fmla="*/ 55 w 55"/>
                <a:gd name="T77" fmla="*/ 28 h 54"/>
                <a:gd name="T78" fmla="*/ 55 w 55"/>
                <a:gd name="T79" fmla="*/ 15 h 54"/>
                <a:gd name="T80" fmla="*/ 53 w 55"/>
                <a:gd name="T81" fmla="*/ 13 h 54"/>
                <a:gd name="T82" fmla="*/ 15 w 55"/>
                <a:gd name="T83" fmla="*/ 5 h 54"/>
                <a:gd name="T84" fmla="*/ 10 w 55"/>
                <a:gd name="T85" fmla="*/ 0 h 54"/>
                <a:gd name="T86" fmla="*/ 4 w 55"/>
                <a:gd name="T87" fmla="*/ 5 h 54"/>
                <a:gd name="T88" fmla="*/ 10 w 55"/>
                <a:gd name="T89" fmla="*/ 11 h 54"/>
                <a:gd name="T90" fmla="*/ 15 w 55"/>
                <a:gd name="T91" fmla="*/ 5 h 54"/>
                <a:gd name="T92" fmla="*/ 0 w 55"/>
                <a:gd name="T93" fmla="*/ 15 h 54"/>
                <a:gd name="T94" fmla="*/ 0 w 55"/>
                <a:gd name="T95" fmla="*/ 28 h 54"/>
                <a:gd name="T96" fmla="*/ 2 w 55"/>
                <a:gd name="T97" fmla="*/ 30 h 54"/>
                <a:gd name="T98" fmla="*/ 4 w 55"/>
                <a:gd name="T99" fmla="*/ 30 h 54"/>
                <a:gd name="T100" fmla="*/ 4 w 55"/>
                <a:gd name="T101" fmla="*/ 43 h 54"/>
                <a:gd name="T102" fmla="*/ 6 w 55"/>
                <a:gd name="T103" fmla="*/ 45 h 54"/>
                <a:gd name="T104" fmla="*/ 13 w 55"/>
                <a:gd name="T105" fmla="*/ 45 h 54"/>
                <a:gd name="T106" fmla="*/ 15 w 55"/>
                <a:gd name="T107" fmla="*/ 43 h 54"/>
                <a:gd name="T108" fmla="*/ 15 w 55"/>
                <a:gd name="T109" fmla="*/ 40 h 54"/>
                <a:gd name="T110" fmla="*/ 13 w 55"/>
                <a:gd name="T111" fmla="*/ 35 h 54"/>
                <a:gd name="T112" fmla="*/ 13 w 55"/>
                <a:gd name="T113" fmla="*/ 22 h 54"/>
                <a:gd name="T114" fmla="*/ 19 w 55"/>
                <a:gd name="T115" fmla="*/ 16 h 54"/>
                <a:gd name="T116" fmla="*/ 19 w 55"/>
                <a:gd name="T117" fmla="*/ 15 h 54"/>
                <a:gd name="T118" fmla="*/ 17 w 55"/>
                <a:gd name="T119" fmla="*/ 13 h 54"/>
                <a:gd name="T120" fmla="*/ 2 w 55"/>
                <a:gd name="T121" fmla="*/ 13 h 54"/>
                <a:gd name="T122" fmla="*/ 0 w 55"/>
                <a:gd name="T123" fmla="*/ 1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5" h="54">
                  <a:moveTo>
                    <a:pt x="21" y="11"/>
                  </a:moveTo>
                  <a:cubicBezTo>
                    <a:pt x="21" y="8"/>
                    <a:pt x="24" y="5"/>
                    <a:pt x="27" y="5"/>
                  </a:cubicBezTo>
                  <a:cubicBezTo>
                    <a:pt x="31" y="5"/>
                    <a:pt x="34" y="8"/>
                    <a:pt x="34" y="11"/>
                  </a:cubicBezTo>
                  <a:cubicBezTo>
                    <a:pt x="34" y="14"/>
                    <a:pt x="31" y="17"/>
                    <a:pt x="27" y="17"/>
                  </a:cubicBezTo>
                  <a:cubicBezTo>
                    <a:pt x="24" y="17"/>
                    <a:pt x="21" y="14"/>
                    <a:pt x="21" y="11"/>
                  </a:cubicBezTo>
                  <a:close/>
                  <a:moveTo>
                    <a:pt x="36" y="20"/>
                  </a:moveTo>
                  <a:cubicBezTo>
                    <a:pt x="20" y="20"/>
                    <a:pt x="20" y="20"/>
                    <a:pt x="20" y="20"/>
                  </a:cubicBezTo>
                  <a:cubicBezTo>
                    <a:pt x="18" y="20"/>
                    <a:pt x="18" y="21"/>
                    <a:pt x="18" y="22"/>
                  </a:cubicBezTo>
                  <a:cubicBezTo>
                    <a:pt x="18" y="35"/>
                    <a:pt x="18" y="35"/>
                    <a:pt x="18" y="35"/>
                  </a:cubicBezTo>
                  <a:cubicBezTo>
                    <a:pt x="18" y="37"/>
                    <a:pt x="18" y="37"/>
                    <a:pt x="20" y="37"/>
                  </a:cubicBezTo>
                  <a:cubicBezTo>
                    <a:pt x="21" y="37"/>
                    <a:pt x="21" y="37"/>
                    <a:pt x="21" y="37"/>
                  </a:cubicBezTo>
                  <a:cubicBezTo>
                    <a:pt x="21" y="52"/>
                    <a:pt x="21" y="52"/>
                    <a:pt x="21" y="52"/>
                  </a:cubicBezTo>
                  <a:cubicBezTo>
                    <a:pt x="21" y="53"/>
                    <a:pt x="22" y="54"/>
                    <a:pt x="24" y="54"/>
                  </a:cubicBezTo>
                  <a:cubicBezTo>
                    <a:pt x="32" y="54"/>
                    <a:pt x="32" y="54"/>
                    <a:pt x="32" y="54"/>
                  </a:cubicBezTo>
                  <a:cubicBezTo>
                    <a:pt x="33" y="54"/>
                    <a:pt x="34" y="53"/>
                    <a:pt x="34" y="52"/>
                  </a:cubicBezTo>
                  <a:cubicBezTo>
                    <a:pt x="34" y="37"/>
                    <a:pt x="34" y="37"/>
                    <a:pt x="34" y="37"/>
                  </a:cubicBezTo>
                  <a:cubicBezTo>
                    <a:pt x="36" y="37"/>
                    <a:pt x="36" y="37"/>
                    <a:pt x="36" y="37"/>
                  </a:cubicBezTo>
                  <a:cubicBezTo>
                    <a:pt x="37" y="37"/>
                    <a:pt x="38" y="37"/>
                    <a:pt x="38" y="35"/>
                  </a:cubicBezTo>
                  <a:cubicBezTo>
                    <a:pt x="38" y="22"/>
                    <a:pt x="38" y="22"/>
                    <a:pt x="38" y="22"/>
                  </a:cubicBezTo>
                  <a:cubicBezTo>
                    <a:pt x="38" y="21"/>
                    <a:pt x="37" y="20"/>
                    <a:pt x="36" y="20"/>
                  </a:cubicBezTo>
                  <a:close/>
                  <a:moveTo>
                    <a:pt x="45" y="11"/>
                  </a:moveTo>
                  <a:cubicBezTo>
                    <a:pt x="48" y="11"/>
                    <a:pt x="51" y="8"/>
                    <a:pt x="51" y="5"/>
                  </a:cubicBezTo>
                  <a:cubicBezTo>
                    <a:pt x="51" y="2"/>
                    <a:pt x="48" y="0"/>
                    <a:pt x="45" y="0"/>
                  </a:cubicBezTo>
                  <a:cubicBezTo>
                    <a:pt x="42" y="0"/>
                    <a:pt x="40" y="2"/>
                    <a:pt x="40" y="5"/>
                  </a:cubicBezTo>
                  <a:cubicBezTo>
                    <a:pt x="40" y="8"/>
                    <a:pt x="42" y="11"/>
                    <a:pt x="45" y="11"/>
                  </a:cubicBezTo>
                  <a:close/>
                  <a:moveTo>
                    <a:pt x="53" y="13"/>
                  </a:moveTo>
                  <a:cubicBezTo>
                    <a:pt x="38" y="13"/>
                    <a:pt x="38" y="13"/>
                    <a:pt x="38" y="13"/>
                  </a:cubicBezTo>
                  <a:cubicBezTo>
                    <a:pt x="37" y="13"/>
                    <a:pt x="36" y="14"/>
                    <a:pt x="36" y="15"/>
                  </a:cubicBezTo>
                  <a:cubicBezTo>
                    <a:pt x="36" y="16"/>
                    <a:pt x="36" y="16"/>
                    <a:pt x="36" y="16"/>
                  </a:cubicBezTo>
                  <a:cubicBezTo>
                    <a:pt x="39" y="16"/>
                    <a:pt x="42" y="18"/>
                    <a:pt x="42" y="22"/>
                  </a:cubicBezTo>
                  <a:cubicBezTo>
                    <a:pt x="42" y="35"/>
                    <a:pt x="42" y="35"/>
                    <a:pt x="42" y="35"/>
                  </a:cubicBezTo>
                  <a:cubicBezTo>
                    <a:pt x="42" y="37"/>
                    <a:pt x="41" y="39"/>
                    <a:pt x="40" y="40"/>
                  </a:cubicBezTo>
                  <a:cubicBezTo>
                    <a:pt x="40" y="43"/>
                    <a:pt x="40" y="43"/>
                    <a:pt x="40" y="43"/>
                  </a:cubicBezTo>
                  <a:cubicBezTo>
                    <a:pt x="40" y="44"/>
                    <a:pt x="41" y="45"/>
                    <a:pt x="42" y="45"/>
                  </a:cubicBezTo>
                  <a:cubicBezTo>
                    <a:pt x="49" y="45"/>
                    <a:pt x="49" y="45"/>
                    <a:pt x="49" y="45"/>
                  </a:cubicBezTo>
                  <a:cubicBezTo>
                    <a:pt x="50" y="45"/>
                    <a:pt x="51" y="44"/>
                    <a:pt x="51" y="43"/>
                  </a:cubicBezTo>
                  <a:cubicBezTo>
                    <a:pt x="51" y="30"/>
                    <a:pt x="51" y="30"/>
                    <a:pt x="51" y="30"/>
                  </a:cubicBezTo>
                  <a:cubicBezTo>
                    <a:pt x="53" y="30"/>
                    <a:pt x="53" y="30"/>
                    <a:pt x="53" y="30"/>
                  </a:cubicBezTo>
                  <a:cubicBezTo>
                    <a:pt x="54" y="30"/>
                    <a:pt x="55" y="29"/>
                    <a:pt x="55" y="28"/>
                  </a:cubicBezTo>
                  <a:cubicBezTo>
                    <a:pt x="55" y="15"/>
                    <a:pt x="55" y="15"/>
                    <a:pt x="55" y="15"/>
                  </a:cubicBezTo>
                  <a:cubicBezTo>
                    <a:pt x="55" y="14"/>
                    <a:pt x="54" y="13"/>
                    <a:pt x="53" y="13"/>
                  </a:cubicBezTo>
                  <a:close/>
                  <a:moveTo>
                    <a:pt x="15" y="5"/>
                  </a:moveTo>
                  <a:cubicBezTo>
                    <a:pt x="15" y="2"/>
                    <a:pt x="13" y="0"/>
                    <a:pt x="10" y="0"/>
                  </a:cubicBezTo>
                  <a:cubicBezTo>
                    <a:pt x="6" y="0"/>
                    <a:pt x="4" y="2"/>
                    <a:pt x="4" y="5"/>
                  </a:cubicBezTo>
                  <a:cubicBezTo>
                    <a:pt x="4" y="8"/>
                    <a:pt x="6" y="11"/>
                    <a:pt x="10" y="11"/>
                  </a:cubicBezTo>
                  <a:cubicBezTo>
                    <a:pt x="13" y="11"/>
                    <a:pt x="15" y="8"/>
                    <a:pt x="15" y="5"/>
                  </a:cubicBezTo>
                  <a:close/>
                  <a:moveTo>
                    <a:pt x="0" y="15"/>
                  </a:moveTo>
                  <a:cubicBezTo>
                    <a:pt x="0" y="28"/>
                    <a:pt x="0" y="28"/>
                    <a:pt x="0" y="28"/>
                  </a:cubicBezTo>
                  <a:cubicBezTo>
                    <a:pt x="0" y="29"/>
                    <a:pt x="1" y="30"/>
                    <a:pt x="2" y="30"/>
                  </a:cubicBezTo>
                  <a:cubicBezTo>
                    <a:pt x="4" y="30"/>
                    <a:pt x="4" y="30"/>
                    <a:pt x="4" y="30"/>
                  </a:cubicBezTo>
                  <a:cubicBezTo>
                    <a:pt x="4" y="43"/>
                    <a:pt x="4" y="43"/>
                    <a:pt x="4" y="43"/>
                  </a:cubicBezTo>
                  <a:cubicBezTo>
                    <a:pt x="4" y="44"/>
                    <a:pt x="5" y="45"/>
                    <a:pt x="6" y="45"/>
                  </a:cubicBezTo>
                  <a:cubicBezTo>
                    <a:pt x="13" y="45"/>
                    <a:pt x="13" y="45"/>
                    <a:pt x="13" y="45"/>
                  </a:cubicBezTo>
                  <a:cubicBezTo>
                    <a:pt x="14" y="45"/>
                    <a:pt x="15" y="44"/>
                    <a:pt x="15" y="43"/>
                  </a:cubicBezTo>
                  <a:cubicBezTo>
                    <a:pt x="15" y="40"/>
                    <a:pt x="15" y="40"/>
                    <a:pt x="15" y="40"/>
                  </a:cubicBezTo>
                  <a:cubicBezTo>
                    <a:pt x="14" y="39"/>
                    <a:pt x="13" y="37"/>
                    <a:pt x="13" y="35"/>
                  </a:cubicBezTo>
                  <a:cubicBezTo>
                    <a:pt x="13" y="22"/>
                    <a:pt x="13" y="22"/>
                    <a:pt x="13" y="22"/>
                  </a:cubicBezTo>
                  <a:cubicBezTo>
                    <a:pt x="13" y="18"/>
                    <a:pt x="16" y="16"/>
                    <a:pt x="19" y="16"/>
                  </a:cubicBezTo>
                  <a:cubicBezTo>
                    <a:pt x="19" y="15"/>
                    <a:pt x="19" y="15"/>
                    <a:pt x="19" y="15"/>
                  </a:cubicBezTo>
                  <a:cubicBezTo>
                    <a:pt x="19" y="14"/>
                    <a:pt x="18" y="13"/>
                    <a:pt x="17" y="13"/>
                  </a:cubicBezTo>
                  <a:cubicBezTo>
                    <a:pt x="2" y="13"/>
                    <a:pt x="2" y="13"/>
                    <a:pt x="2" y="13"/>
                  </a:cubicBezTo>
                  <a:cubicBezTo>
                    <a:pt x="1" y="13"/>
                    <a:pt x="0" y="14"/>
                    <a:pt x="0" y="1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UA"/>
            </a:p>
          </p:txBody>
        </p:sp>
        <p:grpSp>
          <p:nvGrpSpPr>
            <p:cNvPr id="87" name="Group 86">
              <a:extLst>
                <a:ext uri="{FF2B5EF4-FFF2-40B4-BE49-F238E27FC236}">
                  <a16:creationId xmlns:a16="http://schemas.microsoft.com/office/drawing/2014/main" id="{17FE9D2B-6E3D-43E8-97A1-866D23673DBB}"/>
                </a:ext>
              </a:extLst>
            </p:cNvPr>
            <p:cNvGrpSpPr/>
            <p:nvPr/>
          </p:nvGrpSpPr>
          <p:grpSpPr>
            <a:xfrm>
              <a:off x="1535401" y="3536831"/>
              <a:ext cx="1252378" cy="658614"/>
              <a:chOff x="1957921" y="2532261"/>
              <a:chExt cx="1252378" cy="658614"/>
            </a:xfrm>
          </p:grpSpPr>
          <p:sp>
            <p:nvSpPr>
              <p:cNvPr id="88" name="Text Placeholder 53">
                <a:extLst>
                  <a:ext uri="{FF2B5EF4-FFF2-40B4-BE49-F238E27FC236}">
                    <a16:creationId xmlns:a16="http://schemas.microsoft.com/office/drawing/2014/main" id="{BA3722AF-5F46-4536-B03B-F111DE2C6FD5}"/>
                  </a:ext>
                </a:extLst>
              </p:cNvPr>
              <p:cNvSpPr txBox="1">
                <a:spLocks/>
              </p:cNvSpPr>
              <p:nvPr/>
            </p:nvSpPr>
            <p:spPr>
              <a:xfrm>
                <a:off x="1957921" y="2722006"/>
                <a:ext cx="1252378" cy="46886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700">
                    <a:solidFill>
                      <a:schemeClr val="bg2"/>
                    </a:solidFill>
                    <a:latin typeface="Montserrat Light" panose="00000400000000000000" pitchFamily="50" charset="-52"/>
                  </a:rPr>
                  <a:t>Lorem ipsum dolor sit amet, consectetur</a:t>
                </a:r>
                <a:endParaRPr lang="en-US" sz="700" dirty="0">
                  <a:solidFill>
                    <a:schemeClr val="bg2"/>
                  </a:solidFill>
                  <a:latin typeface="Montserrat Light" panose="00000400000000000000" pitchFamily="50" charset="-52"/>
                </a:endParaRPr>
              </a:p>
            </p:txBody>
          </p:sp>
          <p:sp>
            <p:nvSpPr>
              <p:cNvPr id="89" name="Text Placeholder 56">
                <a:extLst>
                  <a:ext uri="{FF2B5EF4-FFF2-40B4-BE49-F238E27FC236}">
                    <a16:creationId xmlns:a16="http://schemas.microsoft.com/office/drawing/2014/main" id="{E1838205-1AD7-43CE-BC8F-A1764D362FCE}"/>
                  </a:ext>
                </a:extLst>
              </p:cNvPr>
              <p:cNvSpPr txBox="1">
                <a:spLocks/>
              </p:cNvSpPr>
              <p:nvPr/>
            </p:nvSpPr>
            <p:spPr>
              <a:xfrm>
                <a:off x="2192345" y="2532261"/>
                <a:ext cx="1004729" cy="218677"/>
              </a:xfrm>
              <a:prstGeom prst="rect">
                <a:avLst/>
              </a:prstGeom>
            </p:spPr>
            <p:txBody>
              <a:bodyPr vert="horz" lIns="91440" tIns="45720" rIns="91440" bIns="45720" rtlCol="0">
                <a:normAutofit fontScale="925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grpSp>
      <p:sp>
        <p:nvSpPr>
          <p:cNvPr id="90" name="Rectangle 89">
            <a:extLst>
              <a:ext uri="{FF2B5EF4-FFF2-40B4-BE49-F238E27FC236}">
                <a16:creationId xmlns:a16="http://schemas.microsoft.com/office/drawing/2014/main" id="{B2A718BB-DE66-4490-A503-49DB66345C04}"/>
              </a:ext>
            </a:extLst>
          </p:cNvPr>
          <p:cNvSpPr>
            <a:spLocks noChangeArrowheads="1"/>
          </p:cNvSpPr>
          <p:nvPr/>
        </p:nvSpPr>
        <p:spPr bwMode="auto">
          <a:xfrm>
            <a:off x="4375985" y="373063"/>
            <a:ext cx="3440044" cy="353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lvl="0" algn="ctr"/>
            <a:r>
              <a:rPr lang="en-US" altLang="ru-UA" sz="2300" b="1">
                <a:solidFill>
                  <a:schemeClr val="tx1">
                    <a:lumMod val="50000"/>
                  </a:schemeClr>
                </a:solidFill>
                <a:latin typeface="Montserrat" panose="00000500000000000000" pitchFamily="50" charset="-52"/>
              </a:rPr>
              <a:t>Flowchart Infographic</a:t>
            </a:r>
            <a:endParaRPr kumimoji="0" lang="ru-UA" altLang="ru-UA" sz="1800" b="0" i="0" u="none" strike="noStrike" cap="none" normalizeH="0" baseline="0">
              <a:ln>
                <a:noFill/>
              </a:ln>
              <a:solidFill>
                <a:schemeClr val="tx1">
                  <a:lumMod val="50000"/>
                </a:schemeClr>
              </a:solidFill>
              <a:effectLst/>
              <a:latin typeface="Arial" panose="020B0604020202020204" pitchFamily="34" charset="0"/>
            </a:endParaRPr>
          </a:p>
        </p:txBody>
      </p:sp>
    </p:spTree>
    <p:extLst>
      <p:ext uri="{BB962C8B-B14F-4D97-AF65-F5344CB8AC3E}">
        <p14:creationId xmlns:p14="http://schemas.microsoft.com/office/powerpoint/2010/main" val="3193343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Effect transition="in" filter="fade">
                                      <p:cBhvr>
                                        <p:cTn id="7" dur="500"/>
                                        <p:tgtEl>
                                          <p:spTgt spid="44"/>
                                        </p:tgtEl>
                                      </p:cBhvr>
                                    </p:animEffect>
                                  </p:childTnLst>
                                </p:cTn>
                              </p:par>
                              <p:par>
                                <p:cTn id="8" presetID="6" presetClass="emph" presetSubtype="0" accel="50000" decel="50000" autoRev="1" fill="hold" grpId="1" nodeType="withEffect">
                                  <p:stCondLst>
                                    <p:cond delay="0"/>
                                  </p:stCondLst>
                                  <p:childTnLst>
                                    <p:animScale>
                                      <p:cBhvr>
                                        <p:cTn id="9" dur="500" fill="hold"/>
                                        <p:tgtEl>
                                          <p:spTgt spid="44"/>
                                        </p:tgtEl>
                                      </p:cBhvr>
                                      <p:by x="105000" y="105000"/>
                                    </p:animScale>
                                  </p:childTnLst>
                                </p:cTn>
                              </p:par>
                              <p:par>
                                <p:cTn id="10" presetID="10" presetClass="entr" presetSubtype="0" fill="hold" nodeType="withEffect">
                                  <p:stCondLst>
                                    <p:cond delay="250"/>
                                  </p:stCondLst>
                                  <p:childTnLst>
                                    <p:set>
                                      <p:cBhvr>
                                        <p:cTn id="11" dur="1" fill="hold">
                                          <p:stCondLst>
                                            <p:cond delay="0"/>
                                          </p:stCondLst>
                                        </p:cTn>
                                        <p:tgtEl>
                                          <p:spTgt spid="52"/>
                                        </p:tgtEl>
                                        <p:attrNameLst>
                                          <p:attrName>style.visibility</p:attrName>
                                        </p:attrNameLst>
                                      </p:cBhvr>
                                      <p:to>
                                        <p:strVal val="visible"/>
                                      </p:to>
                                    </p:set>
                                    <p:animEffect transition="in" filter="fade">
                                      <p:cBhvr>
                                        <p:cTn id="12" dur="500"/>
                                        <p:tgtEl>
                                          <p:spTgt spid="52"/>
                                        </p:tgtEl>
                                      </p:cBhvr>
                                    </p:animEffect>
                                  </p:childTnLst>
                                </p:cTn>
                              </p:par>
                              <p:par>
                                <p:cTn id="13" presetID="22" presetClass="entr" presetSubtype="4" fill="hold" grpId="0" nodeType="withEffect">
                                  <p:stCondLst>
                                    <p:cond delay="500"/>
                                  </p:stCondLst>
                                  <p:childTnLst>
                                    <p:set>
                                      <p:cBhvr>
                                        <p:cTn id="14" dur="1" fill="hold">
                                          <p:stCondLst>
                                            <p:cond delay="0"/>
                                          </p:stCondLst>
                                        </p:cTn>
                                        <p:tgtEl>
                                          <p:spTgt spid="29"/>
                                        </p:tgtEl>
                                        <p:attrNameLst>
                                          <p:attrName>style.visibility</p:attrName>
                                        </p:attrNameLst>
                                      </p:cBhvr>
                                      <p:to>
                                        <p:strVal val="visible"/>
                                      </p:to>
                                    </p:set>
                                    <p:animEffect transition="in" filter="wipe(down)">
                                      <p:cBhvr>
                                        <p:cTn id="15" dur="500"/>
                                        <p:tgtEl>
                                          <p:spTgt spid="29"/>
                                        </p:tgtEl>
                                      </p:cBhvr>
                                    </p:animEffect>
                                  </p:childTnLst>
                                </p:cTn>
                              </p:par>
                              <p:par>
                                <p:cTn id="16" presetID="22" presetClass="entr" presetSubtype="2" fill="hold" grpId="0" nodeType="withEffect">
                                  <p:stCondLst>
                                    <p:cond delay="1000"/>
                                  </p:stCondLst>
                                  <p:childTnLst>
                                    <p:set>
                                      <p:cBhvr>
                                        <p:cTn id="17" dur="1" fill="hold">
                                          <p:stCondLst>
                                            <p:cond delay="0"/>
                                          </p:stCondLst>
                                        </p:cTn>
                                        <p:tgtEl>
                                          <p:spTgt spid="31"/>
                                        </p:tgtEl>
                                        <p:attrNameLst>
                                          <p:attrName>style.visibility</p:attrName>
                                        </p:attrNameLst>
                                      </p:cBhvr>
                                      <p:to>
                                        <p:strVal val="visible"/>
                                      </p:to>
                                    </p:set>
                                    <p:animEffect transition="in" filter="wipe(right)">
                                      <p:cBhvr>
                                        <p:cTn id="18" dur="500"/>
                                        <p:tgtEl>
                                          <p:spTgt spid="31"/>
                                        </p:tgtEl>
                                      </p:cBhvr>
                                    </p:animEffect>
                                  </p:childTnLst>
                                </p:cTn>
                              </p:par>
                              <p:par>
                                <p:cTn id="19" presetID="22" presetClass="entr" presetSubtype="1" fill="hold" grpId="0" nodeType="withEffect">
                                  <p:stCondLst>
                                    <p:cond delay="1500"/>
                                  </p:stCondLst>
                                  <p:childTnLst>
                                    <p:set>
                                      <p:cBhvr>
                                        <p:cTn id="20" dur="1" fill="hold">
                                          <p:stCondLst>
                                            <p:cond delay="0"/>
                                          </p:stCondLst>
                                        </p:cTn>
                                        <p:tgtEl>
                                          <p:spTgt spid="30"/>
                                        </p:tgtEl>
                                        <p:attrNameLst>
                                          <p:attrName>style.visibility</p:attrName>
                                        </p:attrNameLst>
                                      </p:cBhvr>
                                      <p:to>
                                        <p:strVal val="visible"/>
                                      </p:to>
                                    </p:set>
                                    <p:animEffect transition="in" filter="wipe(up)">
                                      <p:cBhvr>
                                        <p:cTn id="21" dur="500"/>
                                        <p:tgtEl>
                                          <p:spTgt spid="30"/>
                                        </p:tgtEl>
                                      </p:cBhvr>
                                    </p:animEffect>
                                  </p:childTnLst>
                                </p:cTn>
                              </p:par>
                              <p:par>
                                <p:cTn id="22" presetID="22" presetClass="entr" presetSubtype="4" fill="hold" grpId="0" nodeType="withEffect">
                                  <p:stCondLst>
                                    <p:cond delay="2000"/>
                                  </p:stCondLst>
                                  <p:childTnLst>
                                    <p:set>
                                      <p:cBhvr>
                                        <p:cTn id="23" dur="1" fill="hold">
                                          <p:stCondLst>
                                            <p:cond delay="0"/>
                                          </p:stCondLst>
                                        </p:cTn>
                                        <p:tgtEl>
                                          <p:spTgt spid="27"/>
                                        </p:tgtEl>
                                        <p:attrNameLst>
                                          <p:attrName>style.visibility</p:attrName>
                                        </p:attrNameLst>
                                      </p:cBhvr>
                                      <p:to>
                                        <p:strVal val="visible"/>
                                      </p:to>
                                    </p:set>
                                    <p:animEffect transition="in" filter="wipe(down)">
                                      <p:cBhvr>
                                        <p:cTn id="24" dur="500"/>
                                        <p:tgtEl>
                                          <p:spTgt spid="27"/>
                                        </p:tgtEl>
                                      </p:cBhvr>
                                    </p:animEffect>
                                  </p:childTnLst>
                                </p:cTn>
                              </p:par>
                              <p:par>
                                <p:cTn id="25" presetID="22" presetClass="entr" presetSubtype="8" fill="hold" grpId="0" nodeType="withEffect">
                                  <p:stCondLst>
                                    <p:cond delay="2500"/>
                                  </p:stCondLst>
                                  <p:childTnLst>
                                    <p:set>
                                      <p:cBhvr>
                                        <p:cTn id="26" dur="1" fill="hold">
                                          <p:stCondLst>
                                            <p:cond delay="0"/>
                                          </p:stCondLst>
                                        </p:cTn>
                                        <p:tgtEl>
                                          <p:spTgt spid="28"/>
                                        </p:tgtEl>
                                        <p:attrNameLst>
                                          <p:attrName>style.visibility</p:attrName>
                                        </p:attrNameLst>
                                      </p:cBhvr>
                                      <p:to>
                                        <p:strVal val="visible"/>
                                      </p:to>
                                    </p:set>
                                    <p:animEffect transition="in" filter="wipe(left)">
                                      <p:cBhvr>
                                        <p:cTn id="27" dur="500"/>
                                        <p:tgtEl>
                                          <p:spTgt spid="28"/>
                                        </p:tgtEl>
                                      </p:cBhvr>
                                    </p:animEffect>
                                  </p:childTnLst>
                                </p:cTn>
                              </p:par>
                              <p:par>
                                <p:cTn id="28" presetID="22" presetClass="entr" presetSubtype="1" fill="hold" grpId="0" nodeType="withEffect">
                                  <p:stCondLst>
                                    <p:cond delay="3000"/>
                                  </p:stCondLst>
                                  <p:childTnLst>
                                    <p:set>
                                      <p:cBhvr>
                                        <p:cTn id="29" dur="1" fill="hold">
                                          <p:stCondLst>
                                            <p:cond delay="0"/>
                                          </p:stCondLst>
                                        </p:cTn>
                                        <p:tgtEl>
                                          <p:spTgt spid="26"/>
                                        </p:tgtEl>
                                        <p:attrNameLst>
                                          <p:attrName>style.visibility</p:attrName>
                                        </p:attrNameLst>
                                      </p:cBhvr>
                                      <p:to>
                                        <p:strVal val="visible"/>
                                      </p:to>
                                    </p:set>
                                    <p:animEffect transition="in" filter="wipe(up)">
                                      <p:cBhvr>
                                        <p:cTn id="30" dur="500"/>
                                        <p:tgtEl>
                                          <p:spTgt spid="26"/>
                                        </p:tgtEl>
                                      </p:cBhvr>
                                    </p:animEffect>
                                  </p:childTnLst>
                                </p:cTn>
                              </p:par>
                              <p:par>
                                <p:cTn id="31" presetID="2" presetClass="entr" presetSubtype="8" decel="100000" fill="hold" nodeType="withEffect">
                                  <p:stCondLst>
                                    <p:cond delay="750"/>
                                  </p:stCondLst>
                                  <p:childTnLst>
                                    <p:set>
                                      <p:cBhvr>
                                        <p:cTn id="32" dur="1" fill="hold">
                                          <p:stCondLst>
                                            <p:cond delay="0"/>
                                          </p:stCondLst>
                                        </p:cTn>
                                        <p:tgtEl>
                                          <p:spTgt spid="2"/>
                                        </p:tgtEl>
                                        <p:attrNameLst>
                                          <p:attrName>style.visibility</p:attrName>
                                        </p:attrNameLst>
                                      </p:cBhvr>
                                      <p:to>
                                        <p:strVal val="visible"/>
                                      </p:to>
                                    </p:set>
                                    <p:anim calcmode="lin" valueType="num">
                                      <p:cBhvr additive="base">
                                        <p:cTn id="33" dur="1000" fill="hold"/>
                                        <p:tgtEl>
                                          <p:spTgt spid="2"/>
                                        </p:tgtEl>
                                        <p:attrNameLst>
                                          <p:attrName>ppt_x</p:attrName>
                                        </p:attrNameLst>
                                      </p:cBhvr>
                                      <p:tavLst>
                                        <p:tav tm="0">
                                          <p:val>
                                            <p:strVal val="0-#ppt_w/2"/>
                                          </p:val>
                                        </p:tav>
                                        <p:tav tm="100000">
                                          <p:val>
                                            <p:strVal val="#ppt_x"/>
                                          </p:val>
                                        </p:tav>
                                      </p:tavLst>
                                    </p:anim>
                                    <p:anim calcmode="lin" valueType="num">
                                      <p:cBhvr additive="base">
                                        <p:cTn id="34" dur="1000" fill="hold"/>
                                        <p:tgtEl>
                                          <p:spTgt spid="2"/>
                                        </p:tgtEl>
                                        <p:attrNameLst>
                                          <p:attrName>ppt_y</p:attrName>
                                        </p:attrNameLst>
                                      </p:cBhvr>
                                      <p:tavLst>
                                        <p:tav tm="0">
                                          <p:val>
                                            <p:strVal val="#ppt_y"/>
                                          </p:val>
                                        </p:tav>
                                        <p:tav tm="100000">
                                          <p:val>
                                            <p:strVal val="#ppt_y"/>
                                          </p:val>
                                        </p:tav>
                                      </p:tavLst>
                                    </p:anim>
                                  </p:childTnLst>
                                </p:cTn>
                              </p:par>
                              <p:par>
                                <p:cTn id="35" presetID="2" presetClass="entr" presetSubtype="8" decel="100000" fill="hold" nodeType="withEffect">
                                  <p:stCondLst>
                                    <p:cond delay="125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1000" fill="hold"/>
                                        <p:tgtEl>
                                          <p:spTgt spid="3"/>
                                        </p:tgtEl>
                                        <p:attrNameLst>
                                          <p:attrName>ppt_x</p:attrName>
                                        </p:attrNameLst>
                                      </p:cBhvr>
                                      <p:tavLst>
                                        <p:tav tm="0">
                                          <p:val>
                                            <p:strVal val="0-#ppt_w/2"/>
                                          </p:val>
                                        </p:tav>
                                        <p:tav tm="100000">
                                          <p:val>
                                            <p:strVal val="#ppt_x"/>
                                          </p:val>
                                        </p:tav>
                                      </p:tavLst>
                                    </p:anim>
                                    <p:anim calcmode="lin" valueType="num">
                                      <p:cBhvr additive="base">
                                        <p:cTn id="38" dur="1000" fill="hold"/>
                                        <p:tgtEl>
                                          <p:spTgt spid="3"/>
                                        </p:tgtEl>
                                        <p:attrNameLst>
                                          <p:attrName>ppt_y</p:attrName>
                                        </p:attrNameLst>
                                      </p:cBhvr>
                                      <p:tavLst>
                                        <p:tav tm="0">
                                          <p:val>
                                            <p:strVal val="#ppt_y"/>
                                          </p:val>
                                        </p:tav>
                                        <p:tav tm="100000">
                                          <p:val>
                                            <p:strVal val="#ppt_y"/>
                                          </p:val>
                                        </p:tav>
                                      </p:tavLst>
                                    </p:anim>
                                  </p:childTnLst>
                                </p:cTn>
                              </p:par>
                              <p:par>
                                <p:cTn id="39" presetID="2" presetClass="entr" presetSubtype="8" decel="100000" fill="hold" nodeType="withEffect">
                                  <p:stCondLst>
                                    <p:cond delay="1750"/>
                                  </p:stCondLst>
                                  <p:childTnLst>
                                    <p:set>
                                      <p:cBhvr>
                                        <p:cTn id="40" dur="1" fill="hold">
                                          <p:stCondLst>
                                            <p:cond delay="0"/>
                                          </p:stCondLst>
                                        </p:cTn>
                                        <p:tgtEl>
                                          <p:spTgt spid="4"/>
                                        </p:tgtEl>
                                        <p:attrNameLst>
                                          <p:attrName>style.visibility</p:attrName>
                                        </p:attrNameLst>
                                      </p:cBhvr>
                                      <p:to>
                                        <p:strVal val="visible"/>
                                      </p:to>
                                    </p:set>
                                    <p:anim calcmode="lin" valueType="num">
                                      <p:cBhvr additive="base">
                                        <p:cTn id="41" dur="1000" fill="hold"/>
                                        <p:tgtEl>
                                          <p:spTgt spid="4"/>
                                        </p:tgtEl>
                                        <p:attrNameLst>
                                          <p:attrName>ppt_x</p:attrName>
                                        </p:attrNameLst>
                                      </p:cBhvr>
                                      <p:tavLst>
                                        <p:tav tm="0">
                                          <p:val>
                                            <p:strVal val="0-#ppt_w/2"/>
                                          </p:val>
                                        </p:tav>
                                        <p:tav tm="100000">
                                          <p:val>
                                            <p:strVal val="#ppt_x"/>
                                          </p:val>
                                        </p:tav>
                                      </p:tavLst>
                                    </p:anim>
                                    <p:anim calcmode="lin" valueType="num">
                                      <p:cBhvr additive="base">
                                        <p:cTn id="42" dur="1000" fill="hold"/>
                                        <p:tgtEl>
                                          <p:spTgt spid="4"/>
                                        </p:tgtEl>
                                        <p:attrNameLst>
                                          <p:attrName>ppt_y</p:attrName>
                                        </p:attrNameLst>
                                      </p:cBhvr>
                                      <p:tavLst>
                                        <p:tav tm="0">
                                          <p:val>
                                            <p:strVal val="#ppt_y"/>
                                          </p:val>
                                        </p:tav>
                                        <p:tav tm="100000">
                                          <p:val>
                                            <p:strVal val="#ppt_y"/>
                                          </p:val>
                                        </p:tav>
                                      </p:tavLst>
                                    </p:anim>
                                  </p:childTnLst>
                                </p:cTn>
                              </p:par>
                              <p:par>
                                <p:cTn id="43" presetID="2" presetClass="entr" presetSubtype="2" decel="100000" fill="hold" nodeType="withEffect">
                                  <p:stCondLst>
                                    <p:cond delay="2250"/>
                                  </p:stCondLst>
                                  <p:childTnLst>
                                    <p:set>
                                      <p:cBhvr>
                                        <p:cTn id="44" dur="1" fill="hold">
                                          <p:stCondLst>
                                            <p:cond delay="0"/>
                                          </p:stCondLst>
                                        </p:cTn>
                                        <p:tgtEl>
                                          <p:spTgt spid="5"/>
                                        </p:tgtEl>
                                        <p:attrNameLst>
                                          <p:attrName>style.visibility</p:attrName>
                                        </p:attrNameLst>
                                      </p:cBhvr>
                                      <p:to>
                                        <p:strVal val="visible"/>
                                      </p:to>
                                    </p:set>
                                    <p:anim calcmode="lin" valueType="num">
                                      <p:cBhvr additive="base">
                                        <p:cTn id="45" dur="1000" fill="hold"/>
                                        <p:tgtEl>
                                          <p:spTgt spid="5"/>
                                        </p:tgtEl>
                                        <p:attrNameLst>
                                          <p:attrName>ppt_x</p:attrName>
                                        </p:attrNameLst>
                                      </p:cBhvr>
                                      <p:tavLst>
                                        <p:tav tm="0">
                                          <p:val>
                                            <p:strVal val="1+#ppt_w/2"/>
                                          </p:val>
                                        </p:tav>
                                        <p:tav tm="100000">
                                          <p:val>
                                            <p:strVal val="#ppt_x"/>
                                          </p:val>
                                        </p:tav>
                                      </p:tavLst>
                                    </p:anim>
                                    <p:anim calcmode="lin" valueType="num">
                                      <p:cBhvr additive="base">
                                        <p:cTn id="46" dur="1000" fill="hold"/>
                                        <p:tgtEl>
                                          <p:spTgt spid="5"/>
                                        </p:tgtEl>
                                        <p:attrNameLst>
                                          <p:attrName>ppt_y</p:attrName>
                                        </p:attrNameLst>
                                      </p:cBhvr>
                                      <p:tavLst>
                                        <p:tav tm="0">
                                          <p:val>
                                            <p:strVal val="#ppt_y"/>
                                          </p:val>
                                        </p:tav>
                                        <p:tav tm="100000">
                                          <p:val>
                                            <p:strVal val="#ppt_y"/>
                                          </p:val>
                                        </p:tav>
                                      </p:tavLst>
                                    </p:anim>
                                  </p:childTnLst>
                                </p:cTn>
                              </p:par>
                              <p:par>
                                <p:cTn id="47" presetID="2" presetClass="entr" presetSubtype="2" decel="100000" fill="hold" nodeType="withEffect">
                                  <p:stCondLst>
                                    <p:cond delay="275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1000" fill="hold"/>
                                        <p:tgtEl>
                                          <p:spTgt spid="6"/>
                                        </p:tgtEl>
                                        <p:attrNameLst>
                                          <p:attrName>ppt_x</p:attrName>
                                        </p:attrNameLst>
                                      </p:cBhvr>
                                      <p:tavLst>
                                        <p:tav tm="0">
                                          <p:val>
                                            <p:strVal val="1+#ppt_w/2"/>
                                          </p:val>
                                        </p:tav>
                                        <p:tav tm="100000">
                                          <p:val>
                                            <p:strVal val="#ppt_x"/>
                                          </p:val>
                                        </p:tav>
                                      </p:tavLst>
                                    </p:anim>
                                    <p:anim calcmode="lin" valueType="num">
                                      <p:cBhvr additive="base">
                                        <p:cTn id="50" dur="1000" fill="hold"/>
                                        <p:tgtEl>
                                          <p:spTgt spid="6"/>
                                        </p:tgtEl>
                                        <p:attrNameLst>
                                          <p:attrName>ppt_y</p:attrName>
                                        </p:attrNameLst>
                                      </p:cBhvr>
                                      <p:tavLst>
                                        <p:tav tm="0">
                                          <p:val>
                                            <p:strVal val="#ppt_y"/>
                                          </p:val>
                                        </p:tav>
                                        <p:tav tm="100000">
                                          <p:val>
                                            <p:strVal val="#ppt_y"/>
                                          </p:val>
                                        </p:tav>
                                      </p:tavLst>
                                    </p:anim>
                                  </p:childTnLst>
                                </p:cTn>
                              </p:par>
                              <p:par>
                                <p:cTn id="51" presetID="2" presetClass="entr" presetSubtype="2" decel="100000" fill="hold" nodeType="withEffect">
                                  <p:stCondLst>
                                    <p:cond delay="325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1000" fill="hold"/>
                                        <p:tgtEl>
                                          <p:spTgt spid="7"/>
                                        </p:tgtEl>
                                        <p:attrNameLst>
                                          <p:attrName>ppt_x</p:attrName>
                                        </p:attrNameLst>
                                      </p:cBhvr>
                                      <p:tavLst>
                                        <p:tav tm="0">
                                          <p:val>
                                            <p:strVal val="1+#ppt_w/2"/>
                                          </p:val>
                                        </p:tav>
                                        <p:tav tm="100000">
                                          <p:val>
                                            <p:strVal val="#ppt_x"/>
                                          </p:val>
                                        </p:tav>
                                      </p:tavLst>
                                    </p:anim>
                                    <p:anim calcmode="lin" valueType="num">
                                      <p:cBhvr additive="base">
                                        <p:cTn id="54" dur="10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P spid="28" grpId="0" animBg="1"/>
      <p:bldP spid="29" grpId="0" animBg="1"/>
      <p:bldP spid="30" grpId="0" animBg="1"/>
      <p:bldP spid="31" grpId="0" animBg="1"/>
      <p:bldP spid="44" grpId="0" animBg="1"/>
      <p:bldP spid="44" grpId="1"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1BA4EFB8-87C6-AF98-5C15-88BA3171A757}"/>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5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2" name="Group 1">
            <a:extLst>
              <a:ext uri="{FF2B5EF4-FFF2-40B4-BE49-F238E27FC236}">
                <a16:creationId xmlns:a16="http://schemas.microsoft.com/office/drawing/2014/main" id="{5A0DC89D-E171-C21A-2ED9-F5BAAF6D3B8E}"/>
              </a:ext>
            </a:extLst>
          </p:cNvPr>
          <p:cNvGrpSpPr/>
          <p:nvPr/>
        </p:nvGrpSpPr>
        <p:grpSpPr>
          <a:xfrm>
            <a:off x="1018342" y="1732547"/>
            <a:ext cx="3993067" cy="4541253"/>
            <a:chOff x="4284320" y="1949986"/>
            <a:chExt cx="3624599" cy="4122200"/>
          </a:xfrm>
        </p:grpSpPr>
        <p:sp>
          <p:nvSpPr>
            <p:cNvPr id="8" name="Freeform: Shape 7">
              <a:extLst>
                <a:ext uri="{FF2B5EF4-FFF2-40B4-BE49-F238E27FC236}">
                  <a16:creationId xmlns:a16="http://schemas.microsoft.com/office/drawing/2014/main" id="{500BC047-A755-EC40-96DD-60FC20896A68}"/>
                </a:ext>
              </a:extLst>
            </p:cNvPr>
            <p:cNvSpPr/>
            <p:nvPr/>
          </p:nvSpPr>
          <p:spPr>
            <a:xfrm>
              <a:off x="4284320" y="5139088"/>
              <a:ext cx="3624599" cy="933098"/>
            </a:xfrm>
            <a:custGeom>
              <a:avLst/>
              <a:gdLst>
                <a:gd name="connsiteX0" fmla="*/ 3617471 w 3624599"/>
                <a:gd name="connsiteY0" fmla="*/ 590210 h 933098"/>
                <a:gd name="connsiteX1" fmla="*/ 3316595 w 3624599"/>
                <a:gd name="connsiteY1" fmla="*/ 0 h 933098"/>
                <a:gd name="connsiteX2" fmla="*/ 3322284 w 3624599"/>
                <a:gd name="connsiteY2" fmla="*/ 28031 h 933098"/>
                <a:gd name="connsiteX3" fmla="*/ 1785916 w 3624599"/>
                <a:gd name="connsiteY3" fmla="*/ 285665 h 933098"/>
                <a:gd name="connsiteX4" fmla="*/ 302271 w 3624599"/>
                <a:gd name="connsiteY4" fmla="*/ 18879 h 933098"/>
                <a:gd name="connsiteX5" fmla="*/ 308001 w 3624599"/>
                <a:gd name="connsiteY5" fmla="*/ 82 h 933098"/>
                <a:gd name="connsiteX6" fmla="*/ 7166 w 3624599"/>
                <a:gd name="connsiteY6" fmla="*/ 590333 h 933098"/>
                <a:gd name="connsiteX7" fmla="*/ 282 w 3624599"/>
                <a:gd name="connsiteY7" fmla="*/ 612923 h 933098"/>
                <a:gd name="connsiteX8" fmla="*/ 1780681 w 3624599"/>
                <a:gd name="connsiteY8" fmla="*/ 933049 h 933098"/>
                <a:gd name="connsiteX9" fmla="*/ 3624314 w 3624599"/>
                <a:gd name="connsiteY9" fmla="*/ 623888 h 933098"/>
                <a:gd name="connsiteX10" fmla="*/ 3624314 w 3624599"/>
                <a:gd name="connsiteY10" fmla="*/ 623888 h 933098"/>
                <a:gd name="connsiteX11" fmla="*/ 3617471 w 3624599"/>
                <a:gd name="connsiteY11" fmla="*/ 590251 h 933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24599" h="933098">
                  <a:moveTo>
                    <a:pt x="3617471" y="590210"/>
                  </a:moveTo>
                  <a:cubicBezTo>
                    <a:pt x="3517179" y="393459"/>
                    <a:pt x="3416887" y="196750"/>
                    <a:pt x="3316595" y="0"/>
                  </a:cubicBezTo>
                  <a:cubicBezTo>
                    <a:pt x="3321294" y="9234"/>
                    <a:pt x="3323232" y="18550"/>
                    <a:pt x="3322284" y="28031"/>
                  </a:cubicBezTo>
                  <a:cubicBezTo>
                    <a:pt x="3307732" y="172842"/>
                    <a:pt x="2619869" y="288180"/>
                    <a:pt x="1785916" y="285665"/>
                  </a:cubicBezTo>
                  <a:cubicBezTo>
                    <a:pt x="951963" y="283151"/>
                    <a:pt x="287720" y="163691"/>
                    <a:pt x="302271" y="18879"/>
                  </a:cubicBezTo>
                  <a:cubicBezTo>
                    <a:pt x="302889" y="12531"/>
                    <a:pt x="304827" y="6266"/>
                    <a:pt x="308001" y="82"/>
                  </a:cubicBezTo>
                  <a:cubicBezTo>
                    <a:pt x="207709" y="196833"/>
                    <a:pt x="107417" y="393542"/>
                    <a:pt x="7166" y="590333"/>
                  </a:cubicBezTo>
                  <a:cubicBezTo>
                    <a:pt x="3374" y="597794"/>
                    <a:pt x="1065" y="605297"/>
                    <a:pt x="282" y="612923"/>
                  </a:cubicBezTo>
                  <a:cubicBezTo>
                    <a:pt x="-17196" y="786713"/>
                    <a:pt x="779905" y="930040"/>
                    <a:pt x="1780681" y="933049"/>
                  </a:cubicBezTo>
                  <a:cubicBezTo>
                    <a:pt x="2781416" y="936099"/>
                    <a:pt x="3606836" y="797677"/>
                    <a:pt x="3624314" y="623888"/>
                  </a:cubicBezTo>
                  <a:lnTo>
                    <a:pt x="3624314" y="623888"/>
                  </a:lnTo>
                  <a:cubicBezTo>
                    <a:pt x="3625468" y="612552"/>
                    <a:pt x="3623118" y="601340"/>
                    <a:pt x="3617471" y="590251"/>
                  </a:cubicBezTo>
                  <a:close/>
                </a:path>
              </a:pathLst>
            </a:custGeom>
            <a:gradFill>
              <a:gsLst>
                <a:gs pos="0">
                  <a:schemeClr val="accent1"/>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tlCol="0" anchor="ctr"/>
            <a:lstStyle/>
            <a:p>
              <a:endParaRPr lang="en-ID"/>
            </a:p>
          </p:txBody>
        </p:sp>
        <p:sp>
          <p:nvSpPr>
            <p:cNvPr id="25" name="Freeform: Shape 24">
              <a:extLst>
                <a:ext uri="{FF2B5EF4-FFF2-40B4-BE49-F238E27FC236}">
                  <a16:creationId xmlns:a16="http://schemas.microsoft.com/office/drawing/2014/main" id="{85CD4F49-212C-C2F6-8446-B797C47815AE}"/>
                </a:ext>
              </a:extLst>
            </p:cNvPr>
            <p:cNvSpPr/>
            <p:nvPr/>
          </p:nvSpPr>
          <p:spPr>
            <a:xfrm>
              <a:off x="5794583" y="1949986"/>
              <a:ext cx="604025" cy="645761"/>
            </a:xfrm>
            <a:custGeom>
              <a:avLst/>
              <a:gdLst>
                <a:gd name="connsiteX0" fmla="*/ 301995 w 604025"/>
                <a:gd name="connsiteY0" fmla="*/ 0 h 645761"/>
                <a:gd name="connsiteX1" fmla="*/ 602871 w 604025"/>
                <a:gd name="connsiteY1" fmla="*/ 590210 h 645761"/>
                <a:gd name="connsiteX2" fmla="*/ 601464 w 604025"/>
                <a:gd name="connsiteY2" fmla="*/ 588880 h 645761"/>
                <a:gd name="connsiteX3" fmla="*/ 604025 w 604025"/>
                <a:gd name="connsiteY3" fmla="*/ 594227 h 645761"/>
                <a:gd name="connsiteX4" fmla="*/ 296760 w 604025"/>
                <a:gd name="connsiteY4" fmla="*/ 645754 h 645761"/>
                <a:gd name="connsiteX5" fmla="*/ 47 w 604025"/>
                <a:gd name="connsiteY5" fmla="*/ 592414 h 645761"/>
                <a:gd name="connsiteX6" fmla="*/ 2158 w 604025"/>
                <a:gd name="connsiteY6" fmla="*/ 589320 h 645761"/>
                <a:gd name="connsiteX7" fmla="*/ 1160 w 604025"/>
                <a:gd name="connsiteY7" fmla="*/ 590251 h 645761"/>
                <a:gd name="connsiteX8" fmla="*/ 301995 w 604025"/>
                <a:gd name="connsiteY8" fmla="*/ 0 h 645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4025" h="645761">
                  <a:moveTo>
                    <a:pt x="301995" y="0"/>
                  </a:moveTo>
                  <a:cubicBezTo>
                    <a:pt x="402287" y="196750"/>
                    <a:pt x="502579" y="393459"/>
                    <a:pt x="602871" y="590210"/>
                  </a:cubicBezTo>
                  <a:lnTo>
                    <a:pt x="601464" y="588880"/>
                  </a:lnTo>
                  <a:lnTo>
                    <a:pt x="604025" y="594227"/>
                  </a:lnTo>
                  <a:cubicBezTo>
                    <a:pt x="601099" y="623206"/>
                    <a:pt x="463542" y="646249"/>
                    <a:pt x="296760" y="645754"/>
                  </a:cubicBezTo>
                  <a:cubicBezTo>
                    <a:pt x="129978" y="645260"/>
                    <a:pt x="-2879" y="621351"/>
                    <a:pt x="47" y="592414"/>
                  </a:cubicBezTo>
                  <a:lnTo>
                    <a:pt x="2158" y="589320"/>
                  </a:lnTo>
                  <a:lnTo>
                    <a:pt x="1160" y="590251"/>
                  </a:lnTo>
                  <a:cubicBezTo>
                    <a:pt x="101452" y="393501"/>
                    <a:pt x="201744" y="196792"/>
                    <a:pt x="301995" y="0"/>
                  </a:cubicBezTo>
                  <a:close/>
                </a:path>
              </a:pathLst>
            </a:custGeom>
            <a:gradFill>
              <a:gsLst>
                <a:gs pos="0">
                  <a:schemeClr val="accent5"/>
                </a:gs>
                <a:gs pos="58600">
                  <a:srgbClr val="ADCB7A">
                    <a:lumMod val="86000"/>
                    <a:lumOff val="14000"/>
                  </a:srgbClr>
                </a:gs>
                <a:gs pos="100000">
                  <a:schemeClr val="accent5">
                    <a:lumMod val="60000"/>
                    <a:lumOff val="40000"/>
                  </a:schemeClr>
                </a:gs>
              </a:gsLst>
              <a:lin ang="0" scaled="1"/>
            </a:gradFill>
            <a:ln w="4118"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80F22687-CDCA-57D9-5932-97EDF6738E16}"/>
                </a:ext>
              </a:extLst>
            </p:cNvPr>
            <p:cNvSpPr/>
            <p:nvPr/>
          </p:nvSpPr>
          <p:spPr>
            <a:xfrm>
              <a:off x="4586385" y="4900292"/>
              <a:ext cx="3020465" cy="524502"/>
            </a:xfrm>
            <a:custGeom>
              <a:avLst/>
              <a:gdLst>
                <a:gd name="connsiteX0" fmla="*/ 3020466 w 3020465"/>
                <a:gd name="connsiteY0" fmla="*/ 262251 h 524502"/>
                <a:gd name="connsiteX1" fmla="*/ 1510233 w 3020465"/>
                <a:gd name="connsiteY1" fmla="*/ 524503 h 524502"/>
                <a:gd name="connsiteX2" fmla="*/ 0 w 3020465"/>
                <a:gd name="connsiteY2" fmla="*/ 262251 h 524502"/>
                <a:gd name="connsiteX3" fmla="*/ 1510233 w 3020465"/>
                <a:gd name="connsiteY3" fmla="*/ 0 h 524502"/>
                <a:gd name="connsiteX4" fmla="*/ 3020466 w 3020465"/>
                <a:gd name="connsiteY4" fmla="*/ 262251 h 5245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20465" h="524502">
                  <a:moveTo>
                    <a:pt x="3020466" y="262251"/>
                  </a:moveTo>
                  <a:cubicBezTo>
                    <a:pt x="3020466" y="407089"/>
                    <a:pt x="2344312" y="524503"/>
                    <a:pt x="1510233" y="524503"/>
                  </a:cubicBezTo>
                  <a:cubicBezTo>
                    <a:pt x="676154" y="524503"/>
                    <a:pt x="0" y="407089"/>
                    <a:pt x="0" y="262251"/>
                  </a:cubicBezTo>
                  <a:cubicBezTo>
                    <a:pt x="0" y="117414"/>
                    <a:pt x="676154" y="0"/>
                    <a:pt x="1510233" y="0"/>
                  </a:cubicBezTo>
                  <a:cubicBezTo>
                    <a:pt x="2344312" y="0"/>
                    <a:pt x="3020466" y="117414"/>
                    <a:pt x="3020466" y="262251"/>
                  </a:cubicBezTo>
                  <a:close/>
                </a:path>
              </a:pathLst>
            </a:custGeom>
            <a:gradFill>
              <a:gsLst>
                <a:gs pos="0">
                  <a:schemeClr val="accent1"/>
                </a:gs>
                <a:gs pos="52900">
                  <a:srgbClr val="D8A52A">
                    <a:lumMod val="91000"/>
                    <a:lumOff val="9000"/>
                  </a:srgbClr>
                </a:gs>
                <a:gs pos="100000">
                  <a:schemeClr val="accent1">
                    <a:lumMod val="75000"/>
                  </a:schemeClr>
                </a:gs>
              </a:gsLst>
              <a:lin ang="0" scaled="1"/>
            </a:gradFill>
            <a:ln w="4118" cap="flat">
              <a:noFill/>
              <a:prstDash val="solid"/>
              <a:miter/>
            </a:ln>
          </p:spPr>
          <p:txBody>
            <a:bodyPr rtlCol="0" anchor="ctr"/>
            <a:lstStyle/>
            <a:p>
              <a:endParaRPr lang="en-ID"/>
            </a:p>
          </p:txBody>
        </p:sp>
        <p:sp>
          <p:nvSpPr>
            <p:cNvPr id="22" name="Freeform: Shape 21">
              <a:extLst>
                <a:ext uri="{FF2B5EF4-FFF2-40B4-BE49-F238E27FC236}">
                  <a16:creationId xmlns:a16="http://schemas.microsoft.com/office/drawing/2014/main" id="{F1D84B74-41DB-B1B4-7064-9D3461FB9EB5}"/>
                </a:ext>
              </a:extLst>
            </p:cNvPr>
            <p:cNvSpPr/>
            <p:nvPr/>
          </p:nvSpPr>
          <p:spPr>
            <a:xfrm>
              <a:off x="4661903" y="4162685"/>
              <a:ext cx="2869430" cy="1030992"/>
            </a:xfrm>
            <a:custGeom>
              <a:avLst/>
              <a:gdLst>
                <a:gd name="connsiteX0" fmla="*/ 1454501 w 2869430"/>
                <a:gd name="connsiteY0" fmla="*/ 30 h 1030992"/>
                <a:gd name="connsiteX1" fmla="*/ 2562989 w 2869430"/>
                <a:gd name="connsiteY1" fmla="*/ 179096 h 1030992"/>
                <a:gd name="connsiteX2" fmla="*/ 2863865 w 2869430"/>
                <a:gd name="connsiteY2" fmla="*/ 769306 h 1030992"/>
                <a:gd name="connsiteX3" fmla="*/ 2863824 w 2869430"/>
                <a:gd name="connsiteY3" fmla="*/ 769347 h 1030992"/>
                <a:gd name="connsiteX4" fmla="*/ 2860166 w 2869430"/>
                <a:gd name="connsiteY4" fmla="*/ 765890 h 1030992"/>
                <a:gd name="connsiteX5" fmla="*/ 2869430 w 2869430"/>
                <a:gd name="connsiteY5" fmla="*/ 781849 h 1030992"/>
                <a:gd name="connsiteX6" fmla="*/ 1434715 w 2869430"/>
                <a:gd name="connsiteY6" fmla="*/ 1030992 h 1030992"/>
                <a:gd name="connsiteX7" fmla="*/ 0 w 2869430"/>
                <a:gd name="connsiteY7" fmla="*/ 781849 h 1030992"/>
                <a:gd name="connsiteX8" fmla="*/ 9059 w 2869430"/>
                <a:gd name="connsiteY8" fmla="*/ 766244 h 1030992"/>
                <a:gd name="connsiteX9" fmla="*/ 5688 w 2869430"/>
                <a:gd name="connsiteY9" fmla="*/ 769388 h 1030992"/>
                <a:gd name="connsiteX10" fmla="*/ 306523 w 2869430"/>
                <a:gd name="connsiteY10" fmla="*/ 179137 h 1030992"/>
                <a:gd name="connsiteX11" fmla="*/ 1454501 w 2869430"/>
                <a:gd name="connsiteY11" fmla="*/ 30 h 1030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69430" h="1030992">
                  <a:moveTo>
                    <a:pt x="1454501" y="30"/>
                  </a:moveTo>
                  <a:cubicBezTo>
                    <a:pt x="2039105" y="1802"/>
                    <a:pt x="2512534" y="80164"/>
                    <a:pt x="2562989" y="179096"/>
                  </a:cubicBezTo>
                  <a:cubicBezTo>
                    <a:pt x="2663281" y="375846"/>
                    <a:pt x="2763573" y="572555"/>
                    <a:pt x="2863865" y="769306"/>
                  </a:cubicBezTo>
                  <a:lnTo>
                    <a:pt x="2863824" y="769347"/>
                  </a:lnTo>
                  <a:lnTo>
                    <a:pt x="2860166" y="765890"/>
                  </a:lnTo>
                  <a:lnTo>
                    <a:pt x="2869430" y="781849"/>
                  </a:lnTo>
                  <a:cubicBezTo>
                    <a:pt x="2869430" y="919447"/>
                    <a:pt x="2227087" y="1030992"/>
                    <a:pt x="1434715" y="1030992"/>
                  </a:cubicBezTo>
                  <a:cubicBezTo>
                    <a:pt x="642344" y="1030992"/>
                    <a:pt x="0" y="919447"/>
                    <a:pt x="0" y="781849"/>
                  </a:cubicBezTo>
                  <a:lnTo>
                    <a:pt x="9059" y="766244"/>
                  </a:lnTo>
                  <a:lnTo>
                    <a:pt x="5688" y="769388"/>
                  </a:lnTo>
                  <a:lnTo>
                    <a:pt x="306523" y="179137"/>
                  </a:lnTo>
                  <a:cubicBezTo>
                    <a:pt x="358462" y="77238"/>
                    <a:pt x="856377" y="-1784"/>
                    <a:pt x="1454501" y="30"/>
                  </a:cubicBezTo>
                  <a:close/>
                </a:path>
              </a:pathLst>
            </a:custGeom>
            <a:gradFill>
              <a:gsLst>
                <a:gs pos="51700">
                  <a:srgbClr val="F5834F">
                    <a:lumMod val="79000"/>
                    <a:lumOff val="21000"/>
                  </a:srgbClr>
                </a:gs>
                <a:gs pos="0">
                  <a:schemeClr val="accent2"/>
                </a:gs>
                <a:gs pos="100000">
                  <a:schemeClr val="accent2">
                    <a:lumMod val="60000"/>
                    <a:lumOff val="40000"/>
                  </a:schemeClr>
                </a:gs>
              </a:gsLst>
              <a:lin ang="0" scaled="1"/>
            </a:gradFill>
            <a:ln w="4118" cap="flat">
              <a:noFill/>
              <a:prstDash val="solid"/>
              <a:miter/>
            </a:ln>
          </p:spPr>
          <p:txBody>
            <a:bodyPr rtlCol="0" anchor="ctr"/>
            <a:lstStyle/>
            <a:p>
              <a:endParaRPr lang="en-ID"/>
            </a:p>
          </p:txBody>
        </p:sp>
        <p:sp>
          <p:nvSpPr>
            <p:cNvPr id="14" name="Freeform: Shape 13">
              <a:extLst>
                <a:ext uri="{FF2B5EF4-FFF2-40B4-BE49-F238E27FC236}">
                  <a16:creationId xmlns:a16="http://schemas.microsoft.com/office/drawing/2014/main" id="{E5D98A4F-8FEA-9D98-B2CF-C6B4FD88A005}"/>
                </a:ext>
              </a:extLst>
            </p:cNvPr>
            <p:cNvSpPr/>
            <p:nvPr/>
          </p:nvSpPr>
          <p:spPr>
            <a:xfrm>
              <a:off x="4963933" y="4162715"/>
              <a:ext cx="2265370" cy="393335"/>
            </a:xfrm>
            <a:custGeom>
              <a:avLst/>
              <a:gdLst>
                <a:gd name="connsiteX0" fmla="*/ 2265370 w 2265370"/>
                <a:gd name="connsiteY0" fmla="*/ 196668 h 393335"/>
                <a:gd name="connsiteX1" fmla="*/ 1132685 w 2265370"/>
                <a:gd name="connsiteY1" fmla="*/ 393336 h 393335"/>
                <a:gd name="connsiteX2" fmla="*/ 0 w 2265370"/>
                <a:gd name="connsiteY2" fmla="*/ 196668 h 393335"/>
                <a:gd name="connsiteX3" fmla="*/ 1132685 w 2265370"/>
                <a:gd name="connsiteY3" fmla="*/ 0 h 393335"/>
                <a:gd name="connsiteX4" fmla="*/ 2265370 w 2265370"/>
                <a:gd name="connsiteY4" fmla="*/ 196668 h 3933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65370" h="393335">
                  <a:moveTo>
                    <a:pt x="2265370" y="196668"/>
                  </a:moveTo>
                  <a:cubicBezTo>
                    <a:pt x="2265370" y="305284"/>
                    <a:pt x="1758250" y="393336"/>
                    <a:pt x="1132685" y="393336"/>
                  </a:cubicBezTo>
                  <a:cubicBezTo>
                    <a:pt x="507120" y="393336"/>
                    <a:pt x="0" y="305285"/>
                    <a:pt x="0" y="196668"/>
                  </a:cubicBezTo>
                  <a:cubicBezTo>
                    <a:pt x="0" y="88051"/>
                    <a:pt x="507120" y="0"/>
                    <a:pt x="1132685" y="0"/>
                  </a:cubicBezTo>
                  <a:cubicBezTo>
                    <a:pt x="1758250" y="0"/>
                    <a:pt x="2265370" y="88051"/>
                    <a:pt x="2265370" y="196668"/>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tlCol="0" anchor="ctr"/>
            <a:lstStyle/>
            <a:p>
              <a:endParaRPr lang="en-ID"/>
            </a:p>
          </p:txBody>
        </p:sp>
        <p:sp>
          <p:nvSpPr>
            <p:cNvPr id="23" name="Freeform: Shape 22">
              <a:extLst>
                <a:ext uri="{FF2B5EF4-FFF2-40B4-BE49-F238E27FC236}">
                  <a16:creationId xmlns:a16="http://schemas.microsoft.com/office/drawing/2014/main" id="{2554E318-C7F5-0071-00E4-34A414B4EECC}"/>
                </a:ext>
              </a:extLst>
            </p:cNvPr>
            <p:cNvSpPr/>
            <p:nvPr/>
          </p:nvSpPr>
          <p:spPr>
            <a:xfrm>
              <a:off x="5039451" y="3425079"/>
              <a:ext cx="2114334" cy="904771"/>
            </a:xfrm>
            <a:custGeom>
              <a:avLst/>
              <a:gdLst>
                <a:gd name="connsiteX0" fmla="*/ 1070317 w 2114334"/>
                <a:gd name="connsiteY0" fmla="*/ 19 h 904771"/>
                <a:gd name="connsiteX1" fmla="*/ 1809295 w 2114334"/>
                <a:gd name="connsiteY1" fmla="*/ 119396 h 904771"/>
                <a:gd name="connsiteX2" fmla="*/ 2110171 w 2114334"/>
                <a:gd name="connsiteY2" fmla="*/ 709606 h 904771"/>
                <a:gd name="connsiteX3" fmla="*/ 2110171 w 2114334"/>
                <a:gd name="connsiteY3" fmla="*/ 709689 h 904771"/>
                <a:gd name="connsiteX4" fmla="*/ 2104575 w 2114334"/>
                <a:gd name="connsiteY4" fmla="*/ 704402 h 904771"/>
                <a:gd name="connsiteX5" fmla="*/ 2114334 w 2114334"/>
                <a:gd name="connsiteY5" fmla="*/ 721211 h 904771"/>
                <a:gd name="connsiteX6" fmla="*/ 1057167 w 2114334"/>
                <a:gd name="connsiteY6" fmla="*/ 904771 h 904771"/>
                <a:gd name="connsiteX7" fmla="*/ 0 w 2114334"/>
                <a:gd name="connsiteY7" fmla="*/ 721211 h 904771"/>
                <a:gd name="connsiteX8" fmla="*/ 9672 w 2114334"/>
                <a:gd name="connsiteY8" fmla="*/ 704553 h 904771"/>
                <a:gd name="connsiteX9" fmla="*/ 4163 w 2114334"/>
                <a:gd name="connsiteY9" fmla="*/ 709689 h 904771"/>
                <a:gd name="connsiteX10" fmla="*/ 304998 w 2114334"/>
                <a:gd name="connsiteY10" fmla="*/ 119438 h 904771"/>
                <a:gd name="connsiteX11" fmla="*/ 1070317 w 2114334"/>
                <a:gd name="connsiteY11" fmla="*/ 19 h 904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4334" h="904771">
                  <a:moveTo>
                    <a:pt x="1070317" y="19"/>
                  </a:moveTo>
                  <a:cubicBezTo>
                    <a:pt x="1460066" y="1214"/>
                    <a:pt x="1775699" y="53442"/>
                    <a:pt x="1809295" y="119396"/>
                  </a:cubicBezTo>
                  <a:cubicBezTo>
                    <a:pt x="1909587" y="316147"/>
                    <a:pt x="2009879" y="512856"/>
                    <a:pt x="2110171" y="709606"/>
                  </a:cubicBezTo>
                  <a:lnTo>
                    <a:pt x="2110171" y="709689"/>
                  </a:lnTo>
                  <a:lnTo>
                    <a:pt x="2104575" y="704402"/>
                  </a:lnTo>
                  <a:lnTo>
                    <a:pt x="2114334" y="721211"/>
                  </a:lnTo>
                  <a:cubicBezTo>
                    <a:pt x="2114334" y="822589"/>
                    <a:pt x="1641025" y="904771"/>
                    <a:pt x="1057167" y="904771"/>
                  </a:cubicBezTo>
                  <a:cubicBezTo>
                    <a:pt x="473310" y="904771"/>
                    <a:pt x="0" y="822589"/>
                    <a:pt x="0" y="721211"/>
                  </a:cubicBezTo>
                  <a:lnTo>
                    <a:pt x="9672" y="704553"/>
                  </a:lnTo>
                  <a:lnTo>
                    <a:pt x="4163" y="709689"/>
                  </a:lnTo>
                  <a:cubicBezTo>
                    <a:pt x="104455" y="512938"/>
                    <a:pt x="204747" y="316229"/>
                    <a:pt x="304998" y="119438"/>
                  </a:cubicBezTo>
                  <a:cubicBezTo>
                    <a:pt x="339624" y="51505"/>
                    <a:pt x="671581" y="-1177"/>
                    <a:pt x="1070317" y="19"/>
                  </a:cubicBezTo>
                  <a:close/>
                </a:path>
              </a:pathLst>
            </a:custGeom>
            <a:gradFill>
              <a:gsLst>
                <a:gs pos="0">
                  <a:schemeClr val="accent3"/>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tlCol="0" anchor="ctr"/>
            <a:lstStyle/>
            <a:p>
              <a:endParaRPr lang="en-ID"/>
            </a:p>
          </p:txBody>
        </p:sp>
        <p:sp>
          <p:nvSpPr>
            <p:cNvPr id="17" name="Freeform: Shape 16">
              <a:extLst>
                <a:ext uri="{FF2B5EF4-FFF2-40B4-BE49-F238E27FC236}">
                  <a16:creationId xmlns:a16="http://schemas.microsoft.com/office/drawing/2014/main" id="{978A2E18-09EC-7FFA-615A-9D1032886BFC}"/>
                </a:ext>
              </a:extLst>
            </p:cNvPr>
            <p:cNvSpPr/>
            <p:nvPr/>
          </p:nvSpPr>
          <p:spPr>
            <a:xfrm>
              <a:off x="5341481" y="3425139"/>
              <a:ext cx="1510274" cy="262251"/>
            </a:xfrm>
            <a:custGeom>
              <a:avLst/>
              <a:gdLst>
                <a:gd name="connsiteX0" fmla="*/ 1510274 w 1510274"/>
                <a:gd name="connsiteY0" fmla="*/ 131126 h 262251"/>
                <a:gd name="connsiteX1" fmla="*/ 755137 w 1510274"/>
                <a:gd name="connsiteY1" fmla="*/ 262251 h 262251"/>
                <a:gd name="connsiteX2" fmla="*/ 0 w 1510274"/>
                <a:gd name="connsiteY2" fmla="*/ 131126 h 262251"/>
                <a:gd name="connsiteX3" fmla="*/ 755137 w 1510274"/>
                <a:gd name="connsiteY3" fmla="*/ 0 h 262251"/>
                <a:gd name="connsiteX4" fmla="*/ 1510274 w 1510274"/>
                <a:gd name="connsiteY4" fmla="*/ 131126 h 2622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274" h="262251">
                  <a:moveTo>
                    <a:pt x="1510274" y="131126"/>
                  </a:moveTo>
                  <a:cubicBezTo>
                    <a:pt x="1510274" y="203544"/>
                    <a:pt x="1172188" y="262251"/>
                    <a:pt x="755137" y="262251"/>
                  </a:cubicBezTo>
                  <a:cubicBezTo>
                    <a:pt x="338087" y="262251"/>
                    <a:pt x="0" y="203544"/>
                    <a:pt x="0" y="131126"/>
                  </a:cubicBezTo>
                  <a:cubicBezTo>
                    <a:pt x="0" y="58707"/>
                    <a:pt x="338087" y="0"/>
                    <a:pt x="755137" y="0"/>
                  </a:cubicBezTo>
                  <a:cubicBezTo>
                    <a:pt x="1172188" y="0"/>
                    <a:pt x="1510274" y="58707"/>
                    <a:pt x="1510274" y="131126"/>
                  </a:cubicBez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tlCol="0" anchor="ctr"/>
            <a:lstStyle/>
            <a:p>
              <a:endParaRPr lang="en-ID"/>
            </a:p>
          </p:txBody>
        </p:sp>
        <p:sp>
          <p:nvSpPr>
            <p:cNvPr id="24" name="Freeform: Shape 23">
              <a:extLst>
                <a:ext uri="{FF2B5EF4-FFF2-40B4-BE49-F238E27FC236}">
                  <a16:creationId xmlns:a16="http://schemas.microsoft.com/office/drawing/2014/main" id="{3EE33177-CD01-0C40-4496-CD347192725D}"/>
                </a:ext>
              </a:extLst>
            </p:cNvPr>
            <p:cNvSpPr/>
            <p:nvPr/>
          </p:nvSpPr>
          <p:spPr>
            <a:xfrm>
              <a:off x="5416999" y="2687511"/>
              <a:ext cx="1359239" cy="769579"/>
            </a:xfrm>
            <a:custGeom>
              <a:avLst/>
              <a:gdLst>
                <a:gd name="connsiteX0" fmla="*/ 686214 w 1359239"/>
                <a:gd name="connsiteY0" fmla="*/ 10 h 769579"/>
                <a:gd name="connsiteX1" fmla="*/ 1055724 w 1359239"/>
                <a:gd name="connsiteY1" fmla="*/ 59698 h 769579"/>
                <a:gd name="connsiteX2" fmla="*/ 1345273 w 1359239"/>
                <a:gd name="connsiteY2" fmla="*/ 627689 h 769579"/>
                <a:gd name="connsiteX3" fmla="*/ 1345432 w 1359239"/>
                <a:gd name="connsiteY3" fmla="*/ 627778 h 769579"/>
                <a:gd name="connsiteX4" fmla="*/ 1359239 w 1359239"/>
                <a:gd name="connsiteY4" fmla="*/ 651562 h 769579"/>
                <a:gd name="connsiteX5" fmla="*/ 679619 w 1359239"/>
                <a:gd name="connsiteY5" fmla="*/ 769579 h 769579"/>
                <a:gd name="connsiteX6" fmla="*/ 0 w 1359239"/>
                <a:gd name="connsiteY6" fmla="*/ 651562 h 769579"/>
                <a:gd name="connsiteX7" fmla="*/ 13808 w 1359239"/>
                <a:gd name="connsiteY7" fmla="*/ 627778 h 769579"/>
                <a:gd name="connsiteX8" fmla="*/ 14105 w 1359239"/>
                <a:gd name="connsiteY8" fmla="*/ 627611 h 769579"/>
                <a:gd name="connsiteX9" fmla="*/ 303555 w 1359239"/>
                <a:gd name="connsiteY9" fmla="*/ 59698 h 769579"/>
                <a:gd name="connsiteX10" fmla="*/ 686214 w 1359239"/>
                <a:gd name="connsiteY10" fmla="*/ 10 h 7695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59239" h="769579">
                  <a:moveTo>
                    <a:pt x="686214" y="10"/>
                  </a:moveTo>
                  <a:cubicBezTo>
                    <a:pt x="881068" y="587"/>
                    <a:pt x="1038905" y="26721"/>
                    <a:pt x="1055724" y="59698"/>
                  </a:cubicBezTo>
                  <a:lnTo>
                    <a:pt x="1345273" y="627689"/>
                  </a:lnTo>
                  <a:lnTo>
                    <a:pt x="1345432" y="627778"/>
                  </a:lnTo>
                  <a:cubicBezTo>
                    <a:pt x="1354485" y="635460"/>
                    <a:pt x="1359239" y="643415"/>
                    <a:pt x="1359239" y="651562"/>
                  </a:cubicBezTo>
                  <a:cubicBezTo>
                    <a:pt x="1359239" y="716741"/>
                    <a:pt x="1054963" y="769579"/>
                    <a:pt x="679619" y="769579"/>
                  </a:cubicBezTo>
                  <a:cubicBezTo>
                    <a:pt x="304276" y="769579"/>
                    <a:pt x="0" y="716741"/>
                    <a:pt x="0" y="651562"/>
                  </a:cubicBezTo>
                  <a:cubicBezTo>
                    <a:pt x="0" y="643415"/>
                    <a:pt x="4755" y="635460"/>
                    <a:pt x="13808" y="627778"/>
                  </a:cubicBezTo>
                  <a:lnTo>
                    <a:pt x="14105" y="627611"/>
                  </a:lnTo>
                  <a:lnTo>
                    <a:pt x="303555" y="59698"/>
                  </a:lnTo>
                  <a:cubicBezTo>
                    <a:pt x="320868" y="25732"/>
                    <a:pt x="486826" y="-609"/>
                    <a:pt x="686214" y="10"/>
                  </a:cubicBezTo>
                  <a:close/>
                </a:path>
              </a:pathLst>
            </a:custGeom>
            <a:gradFill>
              <a:gsLst>
                <a:gs pos="0">
                  <a:schemeClr val="accent4"/>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tlCol="0" anchor="ctr"/>
            <a:lstStyle/>
            <a:p>
              <a:endParaRPr lang="en-ID"/>
            </a:p>
          </p:txBody>
        </p:sp>
        <p:sp>
          <p:nvSpPr>
            <p:cNvPr id="20" name="Freeform: Shape 19">
              <a:extLst>
                <a:ext uri="{FF2B5EF4-FFF2-40B4-BE49-F238E27FC236}">
                  <a16:creationId xmlns:a16="http://schemas.microsoft.com/office/drawing/2014/main" id="{0486E594-9FC8-7239-8490-940E836C1A0E}"/>
                </a:ext>
              </a:extLst>
            </p:cNvPr>
            <p:cNvSpPr/>
            <p:nvPr/>
          </p:nvSpPr>
          <p:spPr>
            <a:xfrm>
              <a:off x="5719070" y="2687562"/>
              <a:ext cx="755095" cy="131084"/>
            </a:xfrm>
            <a:custGeom>
              <a:avLst/>
              <a:gdLst>
                <a:gd name="connsiteX0" fmla="*/ 755096 w 755095"/>
                <a:gd name="connsiteY0" fmla="*/ 65542 h 131084"/>
                <a:gd name="connsiteX1" fmla="*/ 377548 w 755095"/>
                <a:gd name="connsiteY1" fmla="*/ 131084 h 131084"/>
                <a:gd name="connsiteX2" fmla="*/ 0 w 755095"/>
                <a:gd name="connsiteY2" fmla="*/ 65542 h 131084"/>
                <a:gd name="connsiteX3" fmla="*/ 377548 w 755095"/>
                <a:gd name="connsiteY3" fmla="*/ 0 h 131084"/>
                <a:gd name="connsiteX4" fmla="*/ 755096 w 755095"/>
                <a:gd name="connsiteY4" fmla="*/ 65542 h 131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095" h="131084">
                  <a:moveTo>
                    <a:pt x="755096" y="65542"/>
                  </a:moveTo>
                  <a:cubicBezTo>
                    <a:pt x="755096" y="101740"/>
                    <a:pt x="586062" y="131084"/>
                    <a:pt x="377548" y="131084"/>
                  </a:cubicBezTo>
                  <a:cubicBezTo>
                    <a:pt x="169034" y="131084"/>
                    <a:pt x="0" y="101740"/>
                    <a:pt x="0" y="65542"/>
                  </a:cubicBezTo>
                  <a:cubicBezTo>
                    <a:pt x="0" y="29344"/>
                    <a:pt x="169034" y="0"/>
                    <a:pt x="377548" y="0"/>
                  </a:cubicBezTo>
                  <a:cubicBezTo>
                    <a:pt x="586062" y="0"/>
                    <a:pt x="755096" y="29344"/>
                    <a:pt x="755096" y="65542"/>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tlCol="0" anchor="ctr"/>
            <a:lstStyle/>
            <a:p>
              <a:endParaRPr lang="en-ID"/>
            </a:p>
          </p:txBody>
        </p:sp>
      </p:grpSp>
      <p:pic>
        <p:nvPicPr>
          <p:cNvPr id="28" name="Graphic 27" descr="Lightbulb and gear outline">
            <a:extLst>
              <a:ext uri="{FF2B5EF4-FFF2-40B4-BE49-F238E27FC236}">
                <a16:creationId xmlns:a16="http://schemas.microsoft.com/office/drawing/2014/main" id="{82FA60E6-5D52-C15E-DABA-BA96EED6E03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845501" y="5685221"/>
            <a:ext cx="425192" cy="425192"/>
          </a:xfrm>
          <a:prstGeom prst="rect">
            <a:avLst/>
          </a:prstGeom>
        </p:spPr>
      </p:pic>
      <p:pic>
        <p:nvPicPr>
          <p:cNvPr id="30" name="Graphic 29" descr="Eye outline">
            <a:extLst>
              <a:ext uri="{FF2B5EF4-FFF2-40B4-BE49-F238E27FC236}">
                <a16:creationId xmlns:a16="http://schemas.microsoft.com/office/drawing/2014/main" id="{5A6C5FA9-BA28-3F6D-F34D-D2DF19AB808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2860999" y="2846699"/>
            <a:ext cx="409694" cy="409694"/>
          </a:xfrm>
          <a:prstGeom prst="rect">
            <a:avLst/>
          </a:prstGeom>
        </p:spPr>
      </p:pic>
      <p:pic>
        <p:nvPicPr>
          <p:cNvPr id="32" name="Graphic 31" descr="Playbook outline">
            <a:extLst>
              <a:ext uri="{FF2B5EF4-FFF2-40B4-BE49-F238E27FC236}">
                <a16:creationId xmlns:a16="http://schemas.microsoft.com/office/drawing/2014/main" id="{0CEAC5F5-4216-C858-5E4C-0B5888436DF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2829276" y="3755309"/>
            <a:ext cx="441417" cy="441417"/>
          </a:xfrm>
          <a:prstGeom prst="rect">
            <a:avLst/>
          </a:prstGeom>
        </p:spPr>
      </p:pic>
      <p:pic>
        <p:nvPicPr>
          <p:cNvPr id="34" name="Graphic 33" descr="Bullseye outline">
            <a:extLst>
              <a:ext uri="{FF2B5EF4-FFF2-40B4-BE49-F238E27FC236}">
                <a16:creationId xmlns:a16="http://schemas.microsoft.com/office/drawing/2014/main" id="{92702EC2-31A6-1278-6193-4790C384BDED}"/>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2845501" y="4748089"/>
            <a:ext cx="396555" cy="396555"/>
          </a:xfrm>
          <a:prstGeom prst="rect">
            <a:avLst/>
          </a:prstGeom>
        </p:spPr>
      </p:pic>
      <p:pic>
        <p:nvPicPr>
          <p:cNvPr id="13" name="Graphic 12" descr="Clipboard Badge outline">
            <a:extLst>
              <a:ext uri="{FF2B5EF4-FFF2-40B4-BE49-F238E27FC236}">
                <a16:creationId xmlns:a16="http://schemas.microsoft.com/office/drawing/2014/main" id="{1CF80CE4-4B67-F063-AF61-56B9E87FAD5B}"/>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2860999" y="2017403"/>
            <a:ext cx="320512" cy="320512"/>
          </a:xfrm>
          <a:prstGeom prst="rect">
            <a:avLst/>
          </a:prstGeom>
        </p:spPr>
      </p:pic>
      <p:grpSp>
        <p:nvGrpSpPr>
          <p:cNvPr id="47" name="Group 46">
            <a:extLst>
              <a:ext uri="{FF2B5EF4-FFF2-40B4-BE49-F238E27FC236}">
                <a16:creationId xmlns:a16="http://schemas.microsoft.com/office/drawing/2014/main" id="{3EBF2B2C-5441-977F-CB56-3000EE715DF6}"/>
              </a:ext>
            </a:extLst>
          </p:cNvPr>
          <p:cNvGrpSpPr/>
          <p:nvPr/>
        </p:nvGrpSpPr>
        <p:grpSpPr>
          <a:xfrm>
            <a:off x="6217920" y="1597795"/>
            <a:ext cx="5107420" cy="4340992"/>
            <a:chOff x="6217920" y="1597795"/>
            <a:chExt cx="5107420" cy="4340992"/>
          </a:xfrm>
        </p:grpSpPr>
        <p:sp>
          <p:nvSpPr>
            <p:cNvPr id="3" name="Rectangle: Rounded Corners 2">
              <a:extLst>
                <a:ext uri="{FF2B5EF4-FFF2-40B4-BE49-F238E27FC236}">
                  <a16:creationId xmlns:a16="http://schemas.microsoft.com/office/drawing/2014/main" id="{96BC84F7-1B66-A473-CC9C-422997759E0F}"/>
                </a:ext>
              </a:extLst>
            </p:cNvPr>
            <p:cNvSpPr/>
            <p:nvPr/>
          </p:nvSpPr>
          <p:spPr>
            <a:xfrm>
              <a:off x="6217920" y="1597795"/>
              <a:ext cx="5107420" cy="776804"/>
            </a:xfrm>
            <a:prstGeom prst="roundRect">
              <a:avLst>
                <a:gd name="adj" fmla="val 4320"/>
              </a:avLst>
            </a:prstGeom>
            <a:solidFill>
              <a:schemeClr val="bg1"/>
            </a:solidFill>
            <a:ln>
              <a:solidFill>
                <a:schemeClr val="accent5"/>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 name="Rectangle: Rounded Corners 4">
              <a:extLst>
                <a:ext uri="{FF2B5EF4-FFF2-40B4-BE49-F238E27FC236}">
                  <a16:creationId xmlns:a16="http://schemas.microsoft.com/office/drawing/2014/main" id="{95C999C5-131E-FC3D-7869-3B37F4E2748E}"/>
                </a:ext>
              </a:extLst>
            </p:cNvPr>
            <p:cNvSpPr/>
            <p:nvPr/>
          </p:nvSpPr>
          <p:spPr>
            <a:xfrm>
              <a:off x="6217920" y="2488842"/>
              <a:ext cx="5107420" cy="776804"/>
            </a:xfrm>
            <a:prstGeom prst="roundRect">
              <a:avLst>
                <a:gd name="adj" fmla="val 4320"/>
              </a:avLst>
            </a:prstGeom>
            <a:solidFill>
              <a:schemeClr val="bg1"/>
            </a:solidFill>
            <a:ln>
              <a:solidFill>
                <a:schemeClr val="accent4"/>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6" name="Rectangle: Rounded Corners 5">
              <a:extLst>
                <a:ext uri="{FF2B5EF4-FFF2-40B4-BE49-F238E27FC236}">
                  <a16:creationId xmlns:a16="http://schemas.microsoft.com/office/drawing/2014/main" id="{C585F47A-93C9-B073-3627-CF77AC2BA653}"/>
                </a:ext>
              </a:extLst>
            </p:cNvPr>
            <p:cNvSpPr/>
            <p:nvPr/>
          </p:nvSpPr>
          <p:spPr>
            <a:xfrm>
              <a:off x="6217920" y="3379889"/>
              <a:ext cx="5107420" cy="776804"/>
            </a:xfrm>
            <a:prstGeom prst="roundRect">
              <a:avLst>
                <a:gd name="adj" fmla="val 4320"/>
              </a:avLst>
            </a:prstGeom>
            <a:solidFill>
              <a:schemeClr val="bg1"/>
            </a:solidFill>
            <a:ln>
              <a:solidFill>
                <a:schemeClr val="accent3"/>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7" name="Rectangle: Rounded Corners 6">
              <a:extLst>
                <a:ext uri="{FF2B5EF4-FFF2-40B4-BE49-F238E27FC236}">
                  <a16:creationId xmlns:a16="http://schemas.microsoft.com/office/drawing/2014/main" id="{D05BA3AC-02B3-43D6-6943-DC701AD28EE7}"/>
                </a:ext>
              </a:extLst>
            </p:cNvPr>
            <p:cNvSpPr/>
            <p:nvPr/>
          </p:nvSpPr>
          <p:spPr>
            <a:xfrm>
              <a:off x="6217920" y="4270936"/>
              <a:ext cx="5107420" cy="776804"/>
            </a:xfrm>
            <a:prstGeom prst="roundRect">
              <a:avLst>
                <a:gd name="adj" fmla="val 4320"/>
              </a:avLst>
            </a:prstGeom>
            <a:solidFill>
              <a:schemeClr val="bg1"/>
            </a:solidFill>
            <a:ln>
              <a:solidFill>
                <a:schemeClr val="accent2"/>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9" name="Rectangle: Rounded Corners 8">
              <a:extLst>
                <a:ext uri="{FF2B5EF4-FFF2-40B4-BE49-F238E27FC236}">
                  <a16:creationId xmlns:a16="http://schemas.microsoft.com/office/drawing/2014/main" id="{2331B1C0-A85B-D4DE-36B2-EC29588C2818}"/>
                </a:ext>
              </a:extLst>
            </p:cNvPr>
            <p:cNvSpPr/>
            <p:nvPr/>
          </p:nvSpPr>
          <p:spPr>
            <a:xfrm>
              <a:off x="6217920" y="5161983"/>
              <a:ext cx="5107420" cy="776804"/>
            </a:xfrm>
            <a:prstGeom prst="roundRect">
              <a:avLst>
                <a:gd name="adj" fmla="val 4320"/>
              </a:avLst>
            </a:prstGeom>
            <a:solidFill>
              <a:schemeClr val="bg1"/>
            </a:solidFill>
            <a:ln>
              <a:solidFill>
                <a:schemeClr val="accent1"/>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pic>
          <p:nvPicPr>
            <p:cNvPr id="15" name="Graphic 14" descr="Clipboard Badge outline">
              <a:extLst>
                <a:ext uri="{FF2B5EF4-FFF2-40B4-BE49-F238E27FC236}">
                  <a16:creationId xmlns:a16="http://schemas.microsoft.com/office/drawing/2014/main" id="{B7CF3D30-F3AB-F6E8-D4BB-0314BB74042A}"/>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6311937" y="1700429"/>
              <a:ext cx="553647" cy="553647"/>
            </a:xfrm>
            <a:prstGeom prst="rect">
              <a:avLst/>
            </a:prstGeom>
          </p:spPr>
        </p:pic>
        <p:sp>
          <p:nvSpPr>
            <p:cNvPr id="16" name="TextBox 15">
              <a:extLst>
                <a:ext uri="{FF2B5EF4-FFF2-40B4-BE49-F238E27FC236}">
                  <a16:creationId xmlns:a16="http://schemas.microsoft.com/office/drawing/2014/main" id="{91DAEB6B-6428-EBA0-E9EB-94DC36DE68AE}"/>
                </a:ext>
              </a:extLst>
            </p:cNvPr>
            <p:cNvSpPr txBox="1"/>
            <p:nvPr/>
          </p:nvSpPr>
          <p:spPr>
            <a:xfrm>
              <a:off x="7118510" y="170502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9" name="TextBox 18">
              <a:extLst>
                <a:ext uri="{FF2B5EF4-FFF2-40B4-BE49-F238E27FC236}">
                  <a16:creationId xmlns:a16="http://schemas.microsoft.com/office/drawing/2014/main" id="{F2120B26-12BD-A3B6-E853-26F3978E4ACE}"/>
                </a:ext>
              </a:extLst>
            </p:cNvPr>
            <p:cNvSpPr txBox="1"/>
            <p:nvPr/>
          </p:nvSpPr>
          <p:spPr>
            <a:xfrm>
              <a:off x="7118510" y="1937579"/>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21" name="TextBox 20">
              <a:extLst>
                <a:ext uri="{FF2B5EF4-FFF2-40B4-BE49-F238E27FC236}">
                  <a16:creationId xmlns:a16="http://schemas.microsoft.com/office/drawing/2014/main" id="{A86B1436-D123-DA13-D4BC-30609CC43C20}"/>
                </a:ext>
              </a:extLst>
            </p:cNvPr>
            <p:cNvSpPr txBox="1"/>
            <p:nvPr/>
          </p:nvSpPr>
          <p:spPr>
            <a:xfrm>
              <a:off x="7118510" y="257698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6" name="TextBox 25">
              <a:extLst>
                <a:ext uri="{FF2B5EF4-FFF2-40B4-BE49-F238E27FC236}">
                  <a16:creationId xmlns:a16="http://schemas.microsoft.com/office/drawing/2014/main" id="{FECA5D90-6802-3D39-8A6C-552399990963}"/>
                </a:ext>
              </a:extLst>
            </p:cNvPr>
            <p:cNvSpPr txBox="1"/>
            <p:nvPr/>
          </p:nvSpPr>
          <p:spPr>
            <a:xfrm>
              <a:off x="7118510" y="2809540"/>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27" name="TextBox 26">
              <a:extLst>
                <a:ext uri="{FF2B5EF4-FFF2-40B4-BE49-F238E27FC236}">
                  <a16:creationId xmlns:a16="http://schemas.microsoft.com/office/drawing/2014/main" id="{B3D77C32-6351-E24D-6C84-52AF117DE639}"/>
                </a:ext>
              </a:extLst>
            </p:cNvPr>
            <p:cNvSpPr txBox="1"/>
            <p:nvPr/>
          </p:nvSpPr>
          <p:spPr>
            <a:xfrm>
              <a:off x="7118510" y="346381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9" name="TextBox 28">
              <a:extLst>
                <a:ext uri="{FF2B5EF4-FFF2-40B4-BE49-F238E27FC236}">
                  <a16:creationId xmlns:a16="http://schemas.microsoft.com/office/drawing/2014/main" id="{D0254335-6754-1F38-4A32-4BB0576D6C44}"/>
                </a:ext>
              </a:extLst>
            </p:cNvPr>
            <p:cNvSpPr txBox="1"/>
            <p:nvPr/>
          </p:nvSpPr>
          <p:spPr>
            <a:xfrm>
              <a:off x="7118510" y="3696368"/>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31" name="TextBox 30">
              <a:extLst>
                <a:ext uri="{FF2B5EF4-FFF2-40B4-BE49-F238E27FC236}">
                  <a16:creationId xmlns:a16="http://schemas.microsoft.com/office/drawing/2014/main" id="{92B4A6D6-A10A-CFEC-178D-B974F6AFAEB5}"/>
                </a:ext>
              </a:extLst>
            </p:cNvPr>
            <p:cNvSpPr txBox="1"/>
            <p:nvPr/>
          </p:nvSpPr>
          <p:spPr>
            <a:xfrm>
              <a:off x="7118510" y="435728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3" name="TextBox 32">
              <a:extLst>
                <a:ext uri="{FF2B5EF4-FFF2-40B4-BE49-F238E27FC236}">
                  <a16:creationId xmlns:a16="http://schemas.microsoft.com/office/drawing/2014/main" id="{B66FA82A-F27E-73EB-E45C-72EE67442040}"/>
                </a:ext>
              </a:extLst>
            </p:cNvPr>
            <p:cNvSpPr txBox="1"/>
            <p:nvPr/>
          </p:nvSpPr>
          <p:spPr>
            <a:xfrm>
              <a:off x="7118510" y="4589840"/>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35" name="TextBox 34">
              <a:extLst>
                <a:ext uri="{FF2B5EF4-FFF2-40B4-BE49-F238E27FC236}">
                  <a16:creationId xmlns:a16="http://schemas.microsoft.com/office/drawing/2014/main" id="{474B785D-7921-9712-52F4-1742410D25B1}"/>
                </a:ext>
              </a:extLst>
            </p:cNvPr>
            <p:cNvSpPr txBox="1"/>
            <p:nvPr/>
          </p:nvSpPr>
          <p:spPr>
            <a:xfrm>
              <a:off x="7118510" y="526728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6" name="TextBox 35">
              <a:extLst>
                <a:ext uri="{FF2B5EF4-FFF2-40B4-BE49-F238E27FC236}">
                  <a16:creationId xmlns:a16="http://schemas.microsoft.com/office/drawing/2014/main" id="{15316881-CFA3-9BDD-ED67-93E3FBD202DE}"/>
                </a:ext>
              </a:extLst>
            </p:cNvPr>
            <p:cNvSpPr txBox="1"/>
            <p:nvPr/>
          </p:nvSpPr>
          <p:spPr>
            <a:xfrm>
              <a:off x="7118510" y="5499839"/>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pic>
          <p:nvPicPr>
            <p:cNvPr id="37" name="Graphic 36" descr="Eye outline">
              <a:extLst>
                <a:ext uri="{FF2B5EF4-FFF2-40B4-BE49-F238E27FC236}">
                  <a16:creationId xmlns:a16="http://schemas.microsoft.com/office/drawing/2014/main" id="{CEB05847-1A8D-2C31-3F0F-740CD00EE408}"/>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6328895" y="2617379"/>
              <a:ext cx="519730" cy="519730"/>
            </a:xfrm>
            <a:prstGeom prst="rect">
              <a:avLst/>
            </a:prstGeom>
          </p:spPr>
        </p:pic>
        <p:pic>
          <p:nvPicPr>
            <p:cNvPr id="38" name="Graphic 37" descr="Playbook outline">
              <a:extLst>
                <a:ext uri="{FF2B5EF4-FFF2-40B4-BE49-F238E27FC236}">
                  <a16:creationId xmlns:a16="http://schemas.microsoft.com/office/drawing/2014/main" id="{77751883-D831-F24A-2FA8-B7B66DA08B53}"/>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6387319" y="3529159"/>
              <a:ext cx="478265" cy="478265"/>
            </a:xfrm>
            <a:prstGeom prst="rect">
              <a:avLst/>
            </a:prstGeom>
          </p:spPr>
        </p:pic>
        <p:pic>
          <p:nvPicPr>
            <p:cNvPr id="39" name="Graphic 38" descr="Bullseye outline">
              <a:extLst>
                <a:ext uri="{FF2B5EF4-FFF2-40B4-BE49-F238E27FC236}">
                  <a16:creationId xmlns:a16="http://schemas.microsoft.com/office/drawing/2014/main" id="{5BA80988-C137-9D82-7192-7DBCE2D3DA26}"/>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6414929" y="4447407"/>
              <a:ext cx="423862" cy="423862"/>
            </a:xfrm>
            <a:prstGeom prst="rect">
              <a:avLst/>
            </a:prstGeom>
          </p:spPr>
        </p:pic>
        <p:pic>
          <p:nvPicPr>
            <p:cNvPr id="40" name="Graphic 39" descr="Lightbulb and gear outline">
              <a:extLst>
                <a:ext uri="{FF2B5EF4-FFF2-40B4-BE49-F238E27FC236}">
                  <a16:creationId xmlns:a16="http://schemas.microsoft.com/office/drawing/2014/main" id="{CAB53CA0-2F4D-BB1F-53D0-1FAEC75B4882}"/>
                </a:ext>
              </a:extLst>
            </p:cNvPr>
            <p:cNvPicPr>
              <a:picLocks noChangeAspect="1"/>
            </p:cNvPicPr>
            <p:nvPr/>
          </p:nvPicPr>
          <p:blipFill>
            <a:blip r:embed="rId20">
              <a:extLst>
                <a:ext uri="{28A0092B-C50C-407E-A947-70E740481C1C}">
                  <a14:useLocalDpi xmlns:a14="http://schemas.microsoft.com/office/drawing/2010/main" val="0"/>
                </a:ext>
                <a:ext uri="{96DAC541-7B7A-43D3-8B79-37D633B846F1}">
                  <asvg:svgBlip xmlns:asvg="http://schemas.microsoft.com/office/drawing/2016/SVG/main" r:embed="rId21"/>
                </a:ext>
              </a:extLst>
            </a:blip>
            <a:stretch>
              <a:fillRect/>
            </a:stretch>
          </p:blipFill>
          <p:spPr>
            <a:xfrm>
              <a:off x="6414929" y="5313641"/>
              <a:ext cx="473488" cy="473488"/>
            </a:xfrm>
            <a:prstGeom prst="rect">
              <a:avLst/>
            </a:prstGeom>
          </p:spPr>
        </p:pic>
        <p:cxnSp>
          <p:nvCxnSpPr>
            <p:cNvPr id="42" name="Straight Connector 41">
              <a:extLst>
                <a:ext uri="{FF2B5EF4-FFF2-40B4-BE49-F238E27FC236}">
                  <a16:creationId xmlns:a16="http://schemas.microsoft.com/office/drawing/2014/main" id="{D86FE336-00AB-6D4F-D0D8-FB24235EA6DF}"/>
                </a:ext>
              </a:extLst>
            </p:cNvPr>
            <p:cNvCxnSpPr>
              <a:cxnSpLocks/>
            </p:cNvCxnSpPr>
            <p:nvPr/>
          </p:nvCxnSpPr>
          <p:spPr>
            <a:xfrm>
              <a:off x="6978650" y="1725433"/>
              <a:ext cx="0" cy="521529"/>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557BA301-17D7-BC2E-C75F-3243B7E6DE00}"/>
                </a:ext>
              </a:extLst>
            </p:cNvPr>
            <p:cNvCxnSpPr>
              <a:cxnSpLocks/>
            </p:cNvCxnSpPr>
            <p:nvPr/>
          </p:nvCxnSpPr>
          <p:spPr>
            <a:xfrm>
              <a:off x="6978650" y="2616480"/>
              <a:ext cx="0" cy="521529"/>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70C77EF7-A0A9-7793-7816-483020A8374E}"/>
                </a:ext>
              </a:extLst>
            </p:cNvPr>
            <p:cNvCxnSpPr>
              <a:cxnSpLocks/>
            </p:cNvCxnSpPr>
            <p:nvPr/>
          </p:nvCxnSpPr>
          <p:spPr>
            <a:xfrm>
              <a:off x="6978650" y="3507527"/>
              <a:ext cx="0" cy="521529"/>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5" name="Straight Connector 44">
              <a:extLst>
                <a:ext uri="{FF2B5EF4-FFF2-40B4-BE49-F238E27FC236}">
                  <a16:creationId xmlns:a16="http://schemas.microsoft.com/office/drawing/2014/main" id="{07968D26-7510-9655-35DF-D034A74CC52E}"/>
                </a:ext>
              </a:extLst>
            </p:cNvPr>
            <p:cNvCxnSpPr>
              <a:cxnSpLocks/>
            </p:cNvCxnSpPr>
            <p:nvPr/>
          </p:nvCxnSpPr>
          <p:spPr>
            <a:xfrm>
              <a:off x="6978650" y="4398574"/>
              <a:ext cx="0" cy="521529"/>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a:extLst>
                <a:ext uri="{FF2B5EF4-FFF2-40B4-BE49-F238E27FC236}">
                  <a16:creationId xmlns:a16="http://schemas.microsoft.com/office/drawing/2014/main" id="{DE08A5C6-01A9-39F9-BE06-74D0D38A9CF1}"/>
                </a:ext>
              </a:extLst>
            </p:cNvPr>
            <p:cNvCxnSpPr>
              <a:cxnSpLocks/>
            </p:cNvCxnSpPr>
            <p:nvPr/>
          </p:nvCxnSpPr>
          <p:spPr>
            <a:xfrm>
              <a:off x="6978650" y="5289621"/>
              <a:ext cx="0" cy="521529"/>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305889274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aphic 3">
            <a:extLst>
              <a:ext uri="{FF2B5EF4-FFF2-40B4-BE49-F238E27FC236}">
                <a16:creationId xmlns:a16="http://schemas.microsoft.com/office/drawing/2014/main" id="{9C581585-812E-37C0-38FC-ACA0E08E66F4}"/>
              </a:ext>
            </a:extLst>
          </p:cNvPr>
          <p:cNvGrpSpPr/>
          <p:nvPr/>
        </p:nvGrpSpPr>
        <p:grpSpPr>
          <a:xfrm>
            <a:off x="4148347" y="2124884"/>
            <a:ext cx="3894710" cy="3596998"/>
            <a:chOff x="4148347" y="2124884"/>
            <a:chExt cx="3894710" cy="3596998"/>
          </a:xfrm>
        </p:grpSpPr>
        <p:sp>
          <p:nvSpPr>
            <p:cNvPr id="6" name="Freeform: Shape 5">
              <a:extLst>
                <a:ext uri="{FF2B5EF4-FFF2-40B4-BE49-F238E27FC236}">
                  <a16:creationId xmlns:a16="http://schemas.microsoft.com/office/drawing/2014/main" id="{A01141C2-D983-4154-39E3-17B03BF51EDB}"/>
                </a:ext>
              </a:extLst>
            </p:cNvPr>
            <p:cNvSpPr/>
            <p:nvPr/>
          </p:nvSpPr>
          <p:spPr>
            <a:xfrm>
              <a:off x="6638627" y="3341793"/>
              <a:ext cx="1061037" cy="486982"/>
            </a:xfrm>
            <a:custGeom>
              <a:avLst/>
              <a:gdLst>
                <a:gd name="connsiteX0" fmla="*/ 1061038 w 1061037"/>
                <a:gd name="connsiteY0" fmla="*/ 0 h 486982"/>
                <a:gd name="connsiteX1" fmla="*/ 704935 w 1061037"/>
                <a:gd name="connsiteY1" fmla="*/ 416795 h 486982"/>
                <a:gd name="connsiteX2" fmla="*/ 0 w 1061037"/>
                <a:gd name="connsiteY2" fmla="*/ 486982 h 486982"/>
                <a:gd name="connsiteX3" fmla="*/ 337715 w 1061037"/>
                <a:gd name="connsiteY3" fmla="*/ 41764 h 486982"/>
                <a:gd name="connsiteX4" fmla="*/ 1061038 w 1061037"/>
                <a:gd name="connsiteY4" fmla="*/ 0 h 486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037" h="486982">
                  <a:moveTo>
                    <a:pt x="1061038" y="0"/>
                  </a:moveTo>
                  <a:lnTo>
                    <a:pt x="704935" y="416795"/>
                  </a:lnTo>
                  <a:lnTo>
                    <a:pt x="0" y="486982"/>
                  </a:lnTo>
                  <a:lnTo>
                    <a:pt x="337715" y="41764"/>
                  </a:lnTo>
                  <a:lnTo>
                    <a:pt x="1061038" y="0"/>
                  </a:ln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 name="Freeform: Shape 6">
              <a:extLst>
                <a:ext uri="{FF2B5EF4-FFF2-40B4-BE49-F238E27FC236}">
                  <a16:creationId xmlns:a16="http://schemas.microsoft.com/office/drawing/2014/main" id="{034E87E9-2AD8-2C55-04D6-40EB4D1301A4}"/>
                </a:ext>
              </a:extLst>
            </p:cNvPr>
            <p:cNvSpPr/>
            <p:nvPr/>
          </p:nvSpPr>
          <p:spPr>
            <a:xfrm>
              <a:off x="5802572" y="2851626"/>
              <a:ext cx="1173769" cy="977149"/>
            </a:xfrm>
            <a:custGeom>
              <a:avLst/>
              <a:gdLst>
                <a:gd name="connsiteX0" fmla="*/ 1173769 w 1173769"/>
                <a:gd name="connsiteY0" fmla="*/ 531931 h 977149"/>
                <a:gd name="connsiteX1" fmla="*/ 836054 w 1173769"/>
                <a:gd name="connsiteY1" fmla="*/ 977150 h 977149"/>
                <a:gd name="connsiteX2" fmla="*/ 468234 w 1173769"/>
                <a:gd name="connsiteY2" fmla="*/ 633306 h 977149"/>
                <a:gd name="connsiteX3" fmla="*/ 0 w 1173769"/>
                <a:gd name="connsiteY3" fmla="*/ 482836 h 977149"/>
                <a:gd name="connsiteX4" fmla="*/ 285255 w 1173769"/>
                <a:gd name="connsiteY4" fmla="*/ 0 h 977149"/>
                <a:gd name="connsiteX5" fmla="*/ 536438 w 1173769"/>
                <a:gd name="connsiteY5" fmla="*/ 56967 h 977149"/>
                <a:gd name="connsiteX6" fmla="*/ 777645 w 1173769"/>
                <a:gd name="connsiteY6" fmla="*/ 171141 h 977149"/>
                <a:gd name="connsiteX7" fmla="*/ 994997 w 1173769"/>
                <a:gd name="connsiteY7" fmla="*/ 332006 h 977149"/>
                <a:gd name="connsiteX8" fmla="*/ 1173709 w 1173769"/>
                <a:gd name="connsiteY8" fmla="*/ 531931 h 9771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3769" h="977149">
                  <a:moveTo>
                    <a:pt x="1173769" y="531931"/>
                  </a:moveTo>
                  <a:lnTo>
                    <a:pt x="836054" y="977150"/>
                  </a:lnTo>
                  <a:cubicBezTo>
                    <a:pt x="742312" y="835814"/>
                    <a:pt x="611071" y="717915"/>
                    <a:pt x="468234" y="633306"/>
                  </a:cubicBezTo>
                  <a:cubicBezTo>
                    <a:pt x="328100" y="550259"/>
                    <a:pt x="164651" y="492030"/>
                    <a:pt x="0" y="482836"/>
                  </a:cubicBezTo>
                  <a:lnTo>
                    <a:pt x="285255" y="0"/>
                  </a:lnTo>
                  <a:cubicBezTo>
                    <a:pt x="368542" y="7992"/>
                    <a:pt x="453331" y="27702"/>
                    <a:pt x="536438" y="56967"/>
                  </a:cubicBezTo>
                  <a:cubicBezTo>
                    <a:pt x="618944" y="86051"/>
                    <a:pt x="700368" y="124750"/>
                    <a:pt x="777645" y="171141"/>
                  </a:cubicBezTo>
                  <a:cubicBezTo>
                    <a:pt x="854803" y="217411"/>
                    <a:pt x="928235" y="271674"/>
                    <a:pt x="994997" y="332006"/>
                  </a:cubicBezTo>
                  <a:cubicBezTo>
                    <a:pt x="1061999" y="392639"/>
                    <a:pt x="1122631" y="459821"/>
                    <a:pt x="1173709" y="531931"/>
                  </a:cubicBez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8" name="Freeform: Shape 7">
              <a:extLst>
                <a:ext uri="{FF2B5EF4-FFF2-40B4-BE49-F238E27FC236}">
                  <a16:creationId xmlns:a16="http://schemas.microsoft.com/office/drawing/2014/main" id="{5B434460-72BA-730C-B768-6F25BE41A4BF}"/>
                </a:ext>
              </a:extLst>
            </p:cNvPr>
            <p:cNvSpPr/>
            <p:nvPr/>
          </p:nvSpPr>
          <p:spPr>
            <a:xfrm>
              <a:off x="5456865" y="2135213"/>
              <a:ext cx="631021" cy="1199248"/>
            </a:xfrm>
            <a:custGeom>
              <a:avLst/>
              <a:gdLst>
                <a:gd name="connsiteX0" fmla="*/ 631022 w 631021"/>
                <a:gd name="connsiteY0" fmla="*/ 716412 h 1199248"/>
                <a:gd name="connsiteX1" fmla="*/ 345767 w 631021"/>
                <a:gd name="connsiteY1" fmla="*/ 1199248 h 1199248"/>
                <a:gd name="connsiteX2" fmla="*/ 0 w 631021"/>
                <a:gd name="connsiteY2" fmla="*/ 497078 h 1199248"/>
                <a:gd name="connsiteX3" fmla="*/ 245955 w 631021"/>
                <a:gd name="connsiteY3" fmla="*/ 0 h 1199248"/>
                <a:gd name="connsiteX4" fmla="*/ 631022 w 631021"/>
                <a:gd name="connsiteY4" fmla="*/ 716412 h 11992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1021" h="1199248">
                  <a:moveTo>
                    <a:pt x="631022" y="716412"/>
                  </a:moveTo>
                  <a:lnTo>
                    <a:pt x="345767" y="1199248"/>
                  </a:lnTo>
                  <a:lnTo>
                    <a:pt x="0" y="497078"/>
                  </a:lnTo>
                  <a:lnTo>
                    <a:pt x="245955" y="0"/>
                  </a:lnTo>
                  <a:lnTo>
                    <a:pt x="631022" y="716412"/>
                  </a:ln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 name="Freeform: Shape 8">
              <a:extLst>
                <a:ext uri="{FF2B5EF4-FFF2-40B4-BE49-F238E27FC236}">
                  <a16:creationId xmlns:a16="http://schemas.microsoft.com/office/drawing/2014/main" id="{737691E4-6E74-6CF8-8C5F-793BACD57591}"/>
                </a:ext>
              </a:extLst>
            </p:cNvPr>
            <p:cNvSpPr/>
            <p:nvPr/>
          </p:nvSpPr>
          <p:spPr>
            <a:xfrm>
              <a:off x="5702880" y="2135153"/>
              <a:ext cx="1996904" cy="1206645"/>
            </a:xfrm>
            <a:custGeom>
              <a:avLst/>
              <a:gdLst>
                <a:gd name="connsiteX0" fmla="*/ 1996784 w 1996904"/>
                <a:gd name="connsiteY0" fmla="*/ 1206640 h 1206645"/>
                <a:gd name="connsiteX1" fmla="*/ 1625779 w 1996904"/>
                <a:gd name="connsiteY1" fmla="*/ 780230 h 1206645"/>
                <a:gd name="connsiteX2" fmla="*/ 685946 w 1996904"/>
                <a:gd name="connsiteY2" fmla="*/ 175768 h 1206645"/>
                <a:gd name="connsiteX3" fmla="*/ 0 w 1996904"/>
                <a:gd name="connsiteY3" fmla="*/ 0 h 1206645"/>
                <a:gd name="connsiteX4" fmla="*/ 0 w 1996904"/>
                <a:gd name="connsiteY4" fmla="*/ 0 h 1206645"/>
                <a:gd name="connsiteX5" fmla="*/ 3185 w 1996904"/>
                <a:gd name="connsiteY5" fmla="*/ 5949 h 1206645"/>
                <a:gd name="connsiteX6" fmla="*/ 40562 w 1996904"/>
                <a:gd name="connsiteY6" fmla="*/ 18088 h 1206645"/>
                <a:gd name="connsiteX7" fmla="*/ 146864 w 1996904"/>
                <a:gd name="connsiteY7" fmla="*/ 33351 h 1206645"/>
                <a:gd name="connsiteX8" fmla="*/ 408924 w 1996904"/>
                <a:gd name="connsiteY8" fmla="*/ 92721 h 1206645"/>
                <a:gd name="connsiteX9" fmla="*/ 762623 w 1996904"/>
                <a:gd name="connsiteY9" fmla="*/ 220656 h 1206645"/>
                <a:gd name="connsiteX10" fmla="*/ 953233 w 1996904"/>
                <a:gd name="connsiteY10" fmla="*/ 312597 h 1206645"/>
                <a:gd name="connsiteX11" fmla="*/ 1142642 w 1996904"/>
                <a:gd name="connsiteY11" fmla="*/ 420942 h 1206645"/>
                <a:gd name="connsiteX12" fmla="*/ 1234763 w 1996904"/>
                <a:gd name="connsiteY12" fmla="*/ 480072 h 1206645"/>
                <a:gd name="connsiteX13" fmla="*/ 1323879 w 1996904"/>
                <a:gd name="connsiteY13" fmla="*/ 542086 h 1206645"/>
                <a:gd name="connsiteX14" fmla="*/ 1345752 w 1996904"/>
                <a:gd name="connsiteY14" fmla="*/ 557770 h 1206645"/>
                <a:gd name="connsiteX15" fmla="*/ 1367205 w 1996904"/>
                <a:gd name="connsiteY15" fmla="*/ 573815 h 1206645"/>
                <a:gd name="connsiteX16" fmla="*/ 1409629 w 1996904"/>
                <a:gd name="connsiteY16" fmla="*/ 605844 h 1206645"/>
                <a:gd name="connsiteX17" fmla="*/ 1490933 w 1996904"/>
                <a:gd name="connsiteY17" fmla="*/ 671043 h 1206645"/>
                <a:gd name="connsiteX18" fmla="*/ 1763689 w 1996904"/>
                <a:gd name="connsiteY18" fmla="*/ 926493 h 1206645"/>
                <a:gd name="connsiteX19" fmla="*/ 1935671 w 1996904"/>
                <a:gd name="connsiteY19" fmla="*/ 1127199 h 1206645"/>
                <a:gd name="connsiteX20" fmla="*/ 1980620 w 1996904"/>
                <a:gd name="connsiteY20" fmla="*/ 1186088 h 1206645"/>
                <a:gd name="connsiteX21" fmla="*/ 1992458 w 1996904"/>
                <a:gd name="connsiteY21" fmla="*/ 1201592 h 1206645"/>
                <a:gd name="connsiteX22" fmla="*/ 1996905 w 1996904"/>
                <a:gd name="connsiteY22" fmla="*/ 1206640 h 1206645"/>
                <a:gd name="connsiteX23" fmla="*/ 1996905 w 1996904"/>
                <a:gd name="connsiteY23" fmla="*/ 1206640 h 1206645"/>
                <a:gd name="connsiteX24" fmla="*/ 1996905 w 1996904"/>
                <a:gd name="connsiteY24" fmla="*/ 1206640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96904" h="1206645">
                  <a:moveTo>
                    <a:pt x="1996784" y="1206640"/>
                  </a:moveTo>
                  <a:cubicBezTo>
                    <a:pt x="1891263" y="1055509"/>
                    <a:pt x="1767114" y="913032"/>
                    <a:pt x="1625779" y="780230"/>
                  </a:cubicBezTo>
                  <a:cubicBezTo>
                    <a:pt x="1350259" y="521475"/>
                    <a:pt x="1022399" y="312657"/>
                    <a:pt x="685946" y="175768"/>
                  </a:cubicBezTo>
                  <a:cubicBezTo>
                    <a:pt x="464989" y="85871"/>
                    <a:pt x="233216" y="23436"/>
                    <a:pt x="0" y="0"/>
                  </a:cubicBezTo>
                  <a:lnTo>
                    <a:pt x="0" y="0"/>
                  </a:lnTo>
                  <a:cubicBezTo>
                    <a:pt x="0" y="0"/>
                    <a:pt x="3185" y="5949"/>
                    <a:pt x="3185" y="5949"/>
                  </a:cubicBezTo>
                  <a:cubicBezTo>
                    <a:pt x="9314" y="11357"/>
                    <a:pt x="23556" y="16225"/>
                    <a:pt x="40562" y="18088"/>
                  </a:cubicBezTo>
                  <a:cubicBezTo>
                    <a:pt x="43446" y="18628"/>
                    <a:pt x="82025" y="22655"/>
                    <a:pt x="146864" y="33351"/>
                  </a:cubicBezTo>
                  <a:cubicBezTo>
                    <a:pt x="211643" y="44107"/>
                    <a:pt x="302621" y="62315"/>
                    <a:pt x="408924" y="92721"/>
                  </a:cubicBezTo>
                  <a:cubicBezTo>
                    <a:pt x="515226" y="122947"/>
                    <a:pt x="636911" y="165192"/>
                    <a:pt x="762623" y="220656"/>
                  </a:cubicBezTo>
                  <a:cubicBezTo>
                    <a:pt x="825659" y="247938"/>
                    <a:pt x="889416" y="279186"/>
                    <a:pt x="953233" y="312597"/>
                  </a:cubicBezTo>
                  <a:cubicBezTo>
                    <a:pt x="1017111" y="345887"/>
                    <a:pt x="1080508" y="382423"/>
                    <a:pt x="1142642" y="420942"/>
                  </a:cubicBezTo>
                  <a:cubicBezTo>
                    <a:pt x="1173890" y="439931"/>
                    <a:pt x="1204296" y="460182"/>
                    <a:pt x="1234763" y="480072"/>
                  </a:cubicBezTo>
                  <a:cubicBezTo>
                    <a:pt x="1264808" y="500623"/>
                    <a:pt x="1294854" y="520874"/>
                    <a:pt x="1323879" y="542086"/>
                  </a:cubicBezTo>
                  <a:cubicBezTo>
                    <a:pt x="1331210" y="547314"/>
                    <a:pt x="1338481" y="552542"/>
                    <a:pt x="1345752" y="557770"/>
                  </a:cubicBezTo>
                  <a:cubicBezTo>
                    <a:pt x="1353023" y="562998"/>
                    <a:pt x="1360054" y="568467"/>
                    <a:pt x="1367205" y="573815"/>
                  </a:cubicBezTo>
                  <a:cubicBezTo>
                    <a:pt x="1381386" y="584571"/>
                    <a:pt x="1395688" y="595087"/>
                    <a:pt x="1409629" y="605844"/>
                  </a:cubicBezTo>
                  <a:cubicBezTo>
                    <a:pt x="1437271" y="627657"/>
                    <a:pt x="1464733" y="648989"/>
                    <a:pt x="1490933" y="671043"/>
                  </a:cubicBezTo>
                  <a:cubicBezTo>
                    <a:pt x="1596634" y="757996"/>
                    <a:pt x="1688755" y="846811"/>
                    <a:pt x="1763689" y="926493"/>
                  </a:cubicBezTo>
                  <a:cubicBezTo>
                    <a:pt x="1838743" y="1006174"/>
                    <a:pt x="1896371" y="1076902"/>
                    <a:pt x="1935671" y="1127199"/>
                  </a:cubicBezTo>
                  <a:cubicBezTo>
                    <a:pt x="1955261" y="1152377"/>
                    <a:pt x="1970344" y="1172387"/>
                    <a:pt x="1980620" y="1186088"/>
                  </a:cubicBezTo>
                  <a:cubicBezTo>
                    <a:pt x="1985728" y="1192939"/>
                    <a:pt x="1989694" y="1198167"/>
                    <a:pt x="1992458" y="1201592"/>
                  </a:cubicBezTo>
                  <a:cubicBezTo>
                    <a:pt x="1995162" y="1205077"/>
                    <a:pt x="1996724" y="1206760"/>
                    <a:pt x="1996905" y="1206640"/>
                  </a:cubicBezTo>
                  <a:lnTo>
                    <a:pt x="1996905" y="1206640"/>
                  </a:lnTo>
                  <a:lnTo>
                    <a:pt x="1996905" y="1206640"/>
                  </a:lnTo>
                  <a:close/>
                </a:path>
              </a:pathLst>
            </a:custGeom>
            <a:solidFill>
              <a:srgbClr val="B3B3B3"/>
            </a:solidFill>
            <a:ln w="5999" cap="flat">
              <a:noFill/>
              <a:prstDash val="solid"/>
              <a:miter/>
            </a:ln>
          </p:spPr>
          <p:txBody>
            <a:bodyPr rtlCol="0" anchor="ctr"/>
            <a:lstStyle/>
            <a:p>
              <a:endParaRPr lang="en-ID"/>
            </a:p>
          </p:txBody>
        </p:sp>
        <p:sp>
          <p:nvSpPr>
            <p:cNvPr id="10" name="Freeform: Shape 9">
              <a:extLst>
                <a:ext uri="{FF2B5EF4-FFF2-40B4-BE49-F238E27FC236}">
                  <a16:creationId xmlns:a16="http://schemas.microsoft.com/office/drawing/2014/main" id="{E5988E39-CDE1-041B-5D53-9167C5587DDC}"/>
                </a:ext>
              </a:extLst>
            </p:cNvPr>
            <p:cNvSpPr/>
            <p:nvPr/>
          </p:nvSpPr>
          <p:spPr>
            <a:xfrm>
              <a:off x="5702820" y="2135213"/>
              <a:ext cx="1996844" cy="1248403"/>
            </a:xfrm>
            <a:custGeom>
              <a:avLst/>
              <a:gdLst>
                <a:gd name="connsiteX0" fmla="*/ 0 w 1996844"/>
                <a:gd name="connsiteY0" fmla="*/ 0 h 1248403"/>
                <a:gd name="connsiteX1" fmla="*/ 685946 w 1996844"/>
                <a:gd name="connsiteY1" fmla="*/ 175768 h 1248403"/>
                <a:gd name="connsiteX2" fmla="*/ 1625779 w 1996844"/>
                <a:gd name="connsiteY2" fmla="*/ 780230 h 1248403"/>
                <a:gd name="connsiteX3" fmla="*/ 1996844 w 1996844"/>
                <a:gd name="connsiteY3" fmla="*/ 1206640 h 1248403"/>
                <a:gd name="connsiteX4" fmla="*/ 1273582 w 1996844"/>
                <a:gd name="connsiteY4" fmla="*/ 1248403 h 1248403"/>
                <a:gd name="connsiteX5" fmla="*/ 1094869 w 1996844"/>
                <a:gd name="connsiteY5" fmla="*/ 1048479 h 1248403"/>
                <a:gd name="connsiteX6" fmla="*/ 877518 w 1996844"/>
                <a:gd name="connsiteY6" fmla="*/ 887613 h 1248403"/>
                <a:gd name="connsiteX7" fmla="*/ 636310 w 1996844"/>
                <a:gd name="connsiteY7" fmla="*/ 773439 h 1248403"/>
                <a:gd name="connsiteX8" fmla="*/ 385127 w 1996844"/>
                <a:gd name="connsiteY8" fmla="*/ 716472 h 1248403"/>
                <a:gd name="connsiteX9" fmla="*/ 0 w 1996844"/>
                <a:gd name="connsiteY9" fmla="*/ 0 h 12484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96844" h="1248403">
                  <a:moveTo>
                    <a:pt x="0" y="0"/>
                  </a:moveTo>
                  <a:cubicBezTo>
                    <a:pt x="233216" y="23436"/>
                    <a:pt x="464989" y="85871"/>
                    <a:pt x="685946" y="175768"/>
                  </a:cubicBezTo>
                  <a:cubicBezTo>
                    <a:pt x="1022399" y="312657"/>
                    <a:pt x="1350258" y="521475"/>
                    <a:pt x="1625779" y="780230"/>
                  </a:cubicBezTo>
                  <a:cubicBezTo>
                    <a:pt x="1767114" y="913032"/>
                    <a:pt x="1891263" y="1055449"/>
                    <a:pt x="1996844" y="1206640"/>
                  </a:cubicBezTo>
                  <a:lnTo>
                    <a:pt x="1273582" y="1248403"/>
                  </a:lnTo>
                  <a:cubicBezTo>
                    <a:pt x="1222504" y="1176293"/>
                    <a:pt x="1161871" y="1109111"/>
                    <a:pt x="1094869" y="1048479"/>
                  </a:cubicBezTo>
                  <a:cubicBezTo>
                    <a:pt x="1028107" y="988086"/>
                    <a:pt x="954675" y="933884"/>
                    <a:pt x="877518" y="887613"/>
                  </a:cubicBezTo>
                  <a:cubicBezTo>
                    <a:pt x="800240" y="841223"/>
                    <a:pt x="718816" y="802524"/>
                    <a:pt x="636310" y="773439"/>
                  </a:cubicBezTo>
                  <a:cubicBezTo>
                    <a:pt x="553143" y="744115"/>
                    <a:pt x="468414" y="724404"/>
                    <a:pt x="385127" y="716472"/>
                  </a:cubicBezTo>
                  <a:lnTo>
                    <a:pt x="0" y="0"/>
                  </a:lnTo>
                  <a:close/>
                </a:path>
              </a:pathLst>
            </a:custGeom>
            <a:gradFill>
              <a:gsLst>
                <a:gs pos="0">
                  <a:schemeClr val="accent3"/>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1" name="Freeform: Shape 10">
              <a:extLst>
                <a:ext uri="{FF2B5EF4-FFF2-40B4-BE49-F238E27FC236}">
                  <a16:creationId xmlns:a16="http://schemas.microsoft.com/office/drawing/2014/main" id="{AE32C1CF-975A-6CD1-A975-C03BBFA27AD2}"/>
                </a:ext>
              </a:extLst>
            </p:cNvPr>
            <p:cNvSpPr/>
            <p:nvPr/>
          </p:nvSpPr>
          <p:spPr>
            <a:xfrm>
              <a:off x="6670175" y="3535588"/>
              <a:ext cx="464026" cy="985622"/>
            </a:xfrm>
            <a:custGeom>
              <a:avLst/>
              <a:gdLst>
                <a:gd name="connsiteX0" fmla="*/ 370525 w 464026"/>
                <a:gd name="connsiteY0" fmla="*/ 550079 h 985622"/>
                <a:gd name="connsiteX1" fmla="*/ 0 w 464026"/>
                <a:gd name="connsiteY1" fmla="*/ 985623 h 985622"/>
                <a:gd name="connsiteX2" fmla="*/ 69586 w 464026"/>
                <a:gd name="connsiteY2" fmla="*/ 870187 h 985622"/>
                <a:gd name="connsiteX3" fmla="*/ 100653 w 464026"/>
                <a:gd name="connsiteY3" fmla="*/ 737204 h 985622"/>
                <a:gd name="connsiteX4" fmla="*/ 93503 w 464026"/>
                <a:gd name="connsiteY4" fmla="*/ 592443 h 985622"/>
                <a:gd name="connsiteX5" fmla="*/ 48194 w 464026"/>
                <a:gd name="connsiteY5" fmla="*/ 440892 h 985622"/>
                <a:gd name="connsiteX6" fmla="*/ 395463 w 464026"/>
                <a:gd name="connsiteY6" fmla="*/ 0 h 985622"/>
                <a:gd name="connsiteX7" fmla="*/ 449425 w 464026"/>
                <a:gd name="connsiteY7" fmla="*/ 154856 h 985622"/>
                <a:gd name="connsiteX8" fmla="*/ 463607 w 464026"/>
                <a:gd name="connsiteY8" fmla="*/ 301660 h 985622"/>
                <a:gd name="connsiteX9" fmla="*/ 437527 w 464026"/>
                <a:gd name="connsiteY9" fmla="*/ 435424 h 985622"/>
                <a:gd name="connsiteX10" fmla="*/ 370525 w 464026"/>
                <a:gd name="connsiteY10" fmla="*/ 550199 h 985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64026" h="985622">
                  <a:moveTo>
                    <a:pt x="370525" y="550079"/>
                  </a:moveTo>
                  <a:cubicBezTo>
                    <a:pt x="246977" y="695260"/>
                    <a:pt x="123488" y="840441"/>
                    <a:pt x="0" y="985623"/>
                  </a:cubicBezTo>
                  <a:cubicBezTo>
                    <a:pt x="29445" y="951010"/>
                    <a:pt x="52700" y="912191"/>
                    <a:pt x="69586" y="870187"/>
                  </a:cubicBezTo>
                  <a:cubicBezTo>
                    <a:pt x="86232" y="828663"/>
                    <a:pt x="96688" y="784075"/>
                    <a:pt x="100653" y="737204"/>
                  </a:cubicBezTo>
                  <a:cubicBezTo>
                    <a:pt x="104620" y="690873"/>
                    <a:pt x="102276" y="642319"/>
                    <a:pt x="93503" y="592443"/>
                  </a:cubicBezTo>
                  <a:cubicBezTo>
                    <a:pt x="84789" y="543048"/>
                    <a:pt x="69766" y="492271"/>
                    <a:pt x="48194" y="440892"/>
                  </a:cubicBezTo>
                  <a:lnTo>
                    <a:pt x="395463" y="0"/>
                  </a:lnTo>
                  <a:cubicBezTo>
                    <a:pt x="420221" y="52760"/>
                    <a:pt x="438128" y="104620"/>
                    <a:pt x="449425" y="154856"/>
                  </a:cubicBezTo>
                  <a:cubicBezTo>
                    <a:pt x="460843" y="205694"/>
                    <a:pt x="465530" y="254849"/>
                    <a:pt x="463607" y="301660"/>
                  </a:cubicBezTo>
                  <a:cubicBezTo>
                    <a:pt x="461624" y="349012"/>
                    <a:pt x="452911" y="393901"/>
                    <a:pt x="437527" y="435424"/>
                  </a:cubicBezTo>
                  <a:cubicBezTo>
                    <a:pt x="421963" y="477488"/>
                    <a:pt x="399549" y="516067"/>
                    <a:pt x="370525" y="550199"/>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 name="Freeform: Shape 11">
              <a:extLst>
                <a:ext uri="{FF2B5EF4-FFF2-40B4-BE49-F238E27FC236}">
                  <a16:creationId xmlns:a16="http://schemas.microsoft.com/office/drawing/2014/main" id="{E2D2C9F0-13AF-5874-C962-1354446B63C4}"/>
                </a:ext>
              </a:extLst>
            </p:cNvPr>
            <p:cNvSpPr/>
            <p:nvPr/>
          </p:nvSpPr>
          <p:spPr>
            <a:xfrm>
              <a:off x="6455528" y="4219611"/>
              <a:ext cx="921264" cy="1425793"/>
            </a:xfrm>
            <a:custGeom>
              <a:avLst/>
              <a:gdLst>
                <a:gd name="connsiteX0" fmla="*/ 921265 w 921264"/>
                <a:gd name="connsiteY0" fmla="*/ 1029730 h 1425793"/>
                <a:gd name="connsiteX1" fmla="*/ 485240 w 921264"/>
                <a:gd name="connsiteY1" fmla="*/ 1425794 h 1425793"/>
                <a:gd name="connsiteX2" fmla="*/ 0 w 921264"/>
                <a:gd name="connsiteY2" fmla="*/ 440592 h 1425793"/>
                <a:gd name="connsiteX3" fmla="*/ 367701 w 921264"/>
                <a:gd name="connsiteY3" fmla="*/ 0 h 1425793"/>
                <a:gd name="connsiteX4" fmla="*/ 921265 w 921264"/>
                <a:gd name="connsiteY4" fmla="*/ 1029730 h 14257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264" h="1425793">
                  <a:moveTo>
                    <a:pt x="921265" y="1029730"/>
                  </a:moveTo>
                  <a:lnTo>
                    <a:pt x="485240" y="1425794"/>
                  </a:lnTo>
                  <a:lnTo>
                    <a:pt x="0" y="440592"/>
                  </a:lnTo>
                  <a:lnTo>
                    <a:pt x="367701" y="0"/>
                  </a:lnTo>
                  <a:lnTo>
                    <a:pt x="921265" y="1029730"/>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0DF276B4-8E9B-AC8E-3B11-E5D2FCB5518C}"/>
                </a:ext>
              </a:extLst>
            </p:cNvPr>
            <p:cNvSpPr/>
            <p:nvPr/>
          </p:nvSpPr>
          <p:spPr>
            <a:xfrm>
              <a:off x="6940707" y="5033558"/>
              <a:ext cx="804626" cy="603439"/>
            </a:xfrm>
            <a:custGeom>
              <a:avLst/>
              <a:gdLst>
                <a:gd name="connsiteX0" fmla="*/ 804627 w 804626"/>
                <a:gd name="connsiteY0" fmla="*/ 60 h 603439"/>
                <a:gd name="connsiteX1" fmla="*/ 363374 w 804626"/>
                <a:gd name="connsiteY1" fmla="*/ 391857 h 603439"/>
                <a:gd name="connsiteX2" fmla="*/ 0 w 804626"/>
                <a:gd name="connsiteY2" fmla="*/ 603440 h 603439"/>
                <a:gd name="connsiteX3" fmla="*/ 436025 w 804626"/>
                <a:gd name="connsiteY3" fmla="*/ 207316 h 603439"/>
                <a:gd name="connsiteX4" fmla="*/ 541846 w 804626"/>
                <a:gd name="connsiteY4" fmla="*/ 166634 h 603439"/>
                <a:gd name="connsiteX5" fmla="*/ 638534 w 804626"/>
                <a:gd name="connsiteY5" fmla="*/ 118200 h 603439"/>
                <a:gd name="connsiteX6" fmla="*/ 726087 w 804626"/>
                <a:gd name="connsiteY6" fmla="*/ 62495 h 603439"/>
                <a:gd name="connsiteX7" fmla="*/ 804627 w 804626"/>
                <a:gd name="connsiteY7" fmla="*/ 0 h 603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04626" h="603439">
                  <a:moveTo>
                    <a:pt x="804627" y="60"/>
                  </a:moveTo>
                  <a:lnTo>
                    <a:pt x="363374" y="391857"/>
                  </a:lnTo>
                  <a:cubicBezTo>
                    <a:pt x="256591" y="486682"/>
                    <a:pt x="132742" y="555727"/>
                    <a:pt x="0" y="603440"/>
                  </a:cubicBezTo>
                  <a:lnTo>
                    <a:pt x="436025" y="207316"/>
                  </a:lnTo>
                  <a:cubicBezTo>
                    <a:pt x="472680" y="195117"/>
                    <a:pt x="507954" y="181597"/>
                    <a:pt x="541846" y="166634"/>
                  </a:cubicBezTo>
                  <a:cubicBezTo>
                    <a:pt x="575437" y="151851"/>
                    <a:pt x="607707" y="135687"/>
                    <a:pt x="638534" y="118200"/>
                  </a:cubicBezTo>
                  <a:cubicBezTo>
                    <a:pt x="669120" y="100894"/>
                    <a:pt x="698265" y="82325"/>
                    <a:pt x="726087" y="62495"/>
                  </a:cubicBezTo>
                  <a:cubicBezTo>
                    <a:pt x="753609" y="42845"/>
                    <a:pt x="779809" y="21993"/>
                    <a:pt x="804627" y="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 name="Freeform: Shape 13">
              <a:extLst>
                <a:ext uri="{FF2B5EF4-FFF2-40B4-BE49-F238E27FC236}">
                  <a16:creationId xmlns:a16="http://schemas.microsoft.com/office/drawing/2014/main" id="{F6D0AEBC-684B-D001-976C-8EA6A72DFAEA}"/>
                </a:ext>
              </a:extLst>
            </p:cNvPr>
            <p:cNvSpPr/>
            <p:nvPr/>
          </p:nvSpPr>
          <p:spPr>
            <a:xfrm>
              <a:off x="6814761" y="3481926"/>
              <a:ext cx="1228296" cy="1767354"/>
            </a:xfrm>
            <a:custGeom>
              <a:avLst/>
              <a:gdLst>
                <a:gd name="connsiteX0" fmla="*/ 967355 w 1228296"/>
                <a:gd name="connsiteY0" fmla="*/ 60 h 1767354"/>
                <a:gd name="connsiteX1" fmla="*/ 1178096 w 1228296"/>
                <a:gd name="connsiteY1" fmla="*/ 483197 h 1767354"/>
                <a:gd name="connsiteX2" fmla="*/ 1184526 w 1228296"/>
                <a:gd name="connsiteY2" fmla="*/ 1148771 h 1767354"/>
                <a:gd name="connsiteX3" fmla="*/ 1075219 w 1228296"/>
                <a:gd name="connsiteY3" fmla="*/ 1383609 h 1767354"/>
                <a:gd name="connsiteX4" fmla="*/ 993795 w 1228296"/>
                <a:gd name="connsiteY4" fmla="*/ 1488950 h 1767354"/>
                <a:gd name="connsiteX5" fmla="*/ 905160 w 1228296"/>
                <a:gd name="connsiteY5" fmla="*/ 1574821 h 1767354"/>
                <a:gd name="connsiteX6" fmla="*/ 802343 w 1228296"/>
                <a:gd name="connsiteY6" fmla="*/ 1650416 h 1767354"/>
                <a:gd name="connsiteX7" fmla="*/ 685165 w 1228296"/>
                <a:gd name="connsiteY7" fmla="*/ 1714895 h 1767354"/>
                <a:gd name="connsiteX8" fmla="*/ 553504 w 1228296"/>
                <a:gd name="connsiteY8" fmla="*/ 1767355 h 1767354"/>
                <a:gd name="connsiteX9" fmla="*/ 0 w 1228296"/>
                <a:gd name="connsiteY9" fmla="*/ 737625 h 1767354"/>
                <a:gd name="connsiteX10" fmla="*/ 188027 w 1228296"/>
                <a:gd name="connsiteY10" fmla="*/ 634628 h 1767354"/>
                <a:gd name="connsiteX11" fmla="*/ 289882 w 1228296"/>
                <a:gd name="connsiteY11" fmla="*/ 473101 h 1767354"/>
                <a:gd name="connsiteX12" fmla="*/ 307429 w 1228296"/>
                <a:gd name="connsiteY12" fmla="*/ 273837 h 1767354"/>
                <a:gd name="connsiteX13" fmla="*/ 242350 w 1228296"/>
                <a:gd name="connsiteY13" fmla="*/ 53542 h 1767354"/>
                <a:gd name="connsiteX14" fmla="*/ 967355 w 1228296"/>
                <a:gd name="connsiteY14" fmla="*/ 0 h 1767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28296" h="1767354">
                  <a:moveTo>
                    <a:pt x="967355" y="60"/>
                  </a:moveTo>
                  <a:cubicBezTo>
                    <a:pt x="1057252" y="149748"/>
                    <a:pt x="1131585" y="311815"/>
                    <a:pt x="1178096" y="483197"/>
                  </a:cubicBezTo>
                  <a:cubicBezTo>
                    <a:pt x="1236866" y="700067"/>
                    <a:pt x="1250266" y="930879"/>
                    <a:pt x="1184526" y="1148771"/>
                  </a:cubicBezTo>
                  <a:cubicBezTo>
                    <a:pt x="1159648" y="1231277"/>
                    <a:pt x="1123653" y="1310057"/>
                    <a:pt x="1075219" y="1383609"/>
                  </a:cubicBezTo>
                  <a:cubicBezTo>
                    <a:pt x="1051002" y="1420386"/>
                    <a:pt x="1023841" y="1455539"/>
                    <a:pt x="993795" y="1488950"/>
                  </a:cubicBezTo>
                  <a:cubicBezTo>
                    <a:pt x="966394" y="1519357"/>
                    <a:pt x="936828" y="1548020"/>
                    <a:pt x="905160" y="1574821"/>
                  </a:cubicBezTo>
                  <a:cubicBezTo>
                    <a:pt x="873071" y="1601922"/>
                    <a:pt x="838819" y="1627161"/>
                    <a:pt x="802343" y="1650416"/>
                  </a:cubicBezTo>
                  <a:cubicBezTo>
                    <a:pt x="765507" y="1673972"/>
                    <a:pt x="726447" y="1695485"/>
                    <a:pt x="685165" y="1714895"/>
                  </a:cubicBezTo>
                  <a:cubicBezTo>
                    <a:pt x="643461" y="1734544"/>
                    <a:pt x="599594" y="1752031"/>
                    <a:pt x="553504" y="1767355"/>
                  </a:cubicBezTo>
                  <a:lnTo>
                    <a:pt x="0" y="737625"/>
                  </a:lnTo>
                  <a:cubicBezTo>
                    <a:pt x="76377" y="715811"/>
                    <a:pt x="139293" y="680417"/>
                    <a:pt x="188027" y="634628"/>
                  </a:cubicBezTo>
                  <a:cubicBezTo>
                    <a:pt x="235800" y="589739"/>
                    <a:pt x="269932" y="534875"/>
                    <a:pt x="289882" y="473101"/>
                  </a:cubicBezTo>
                  <a:cubicBezTo>
                    <a:pt x="309472" y="412529"/>
                    <a:pt x="315481" y="345226"/>
                    <a:pt x="307429" y="273837"/>
                  </a:cubicBezTo>
                  <a:cubicBezTo>
                    <a:pt x="299497" y="203711"/>
                    <a:pt x="277984" y="129497"/>
                    <a:pt x="242350" y="53542"/>
                  </a:cubicBezTo>
                  <a:lnTo>
                    <a:pt x="967355" y="0"/>
                  </a:lnTo>
                  <a:close/>
                </a:path>
              </a:pathLst>
            </a:custGeom>
            <a:gradFill>
              <a:gsLst>
                <a:gs pos="0">
                  <a:schemeClr val="accent4"/>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15" name="Freeform: Shape 14">
              <a:extLst>
                <a:ext uri="{FF2B5EF4-FFF2-40B4-BE49-F238E27FC236}">
                  <a16:creationId xmlns:a16="http://schemas.microsoft.com/office/drawing/2014/main" id="{D58ECC67-CE39-889C-9E60-018315EEDE33}"/>
                </a:ext>
              </a:extLst>
            </p:cNvPr>
            <p:cNvSpPr/>
            <p:nvPr/>
          </p:nvSpPr>
          <p:spPr>
            <a:xfrm>
              <a:off x="5287046" y="2852166"/>
              <a:ext cx="634987" cy="723983"/>
            </a:xfrm>
            <a:custGeom>
              <a:avLst/>
              <a:gdLst>
                <a:gd name="connsiteX0" fmla="*/ 60 w 634987"/>
                <a:gd name="connsiteY0" fmla="*/ 723924 h 723983"/>
                <a:gd name="connsiteX1" fmla="*/ 270773 w 634987"/>
                <a:gd name="connsiteY1" fmla="*/ 220236 h 723983"/>
                <a:gd name="connsiteX2" fmla="*/ 332126 w 634987"/>
                <a:gd name="connsiteY2" fmla="*/ 136288 h 723983"/>
                <a:gd name="connsiteX3" fmla="*/ 414752 w 634987"/>
                <a:gd name="connsiteY3" fmla="*/ 70788 h 723983"/>
                <a:gd name="connsiteX4" fmla="*/ 516367 w 634987"/>
                <a:gd name="connsiteY4" fmla="*/ 24998 h 723983"/>
                <a:gd name="connsiteX5" fmla="*/ 634988 w 634987"/>
                <a:gd name="connsiteY5" fmla="*/ 0 h 723983"/>
                <a:gd name="connsiteX6" fmla="*/ 356103 w 634987"/>
                <a:gd name="connsiteY6" fmla="*/ 489807 h 723983"/>
                <a:gd name="connsiteX7" fmla="*/ 241388 w 634987"/>
                <a:gd name="connsiteY7" fmla="*/ 519672 h 723983"/>
                <a:gd name="connsiteX8" fmla="*/ 142477 w 634987"/>
                <a:gd name="connsiteY8" fmla="*/ 569548 h 723983"/>
                <a:gd name="connsiteX9" fmla="*/ 61293 w 634987"/>
                <a:gd name="connsiteY9" fmla="*/ 638113 h 723983"/>
                <a:gd name="connsiteX10" fmla="*/ 0 w 634987"/>
                <a:gd name="connsiteY10" fmla="*/ 723984 h 7239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4987" h="723983">
                  <a:moveTo>
                    <a:pt x="60" y="723924"/>
                  </a:moveTo>
                  <a:cubicBezTo>
                    <a:pt x="90318" y="556028"/>
                    <a:pt x="180515" y="388132"/>
                    <a:pt x="270773" y="220236"/>
                  </a:cubicBezTo>
                  <a:cubicBezTo>
                    <a:pt x="287298" y="189469"/>
                    <a:pt x="307849" y="161406"/>
                    <a:pt x="332126" y="136288"/>
                  </a:cubicBezTo>
                  <a:cubicBezTo>
                    <a:pt x="356163" y="111410"/>
                    <a:pt x="383805" y="89476"/>
                    <a:pt x="414752" y="70788"/>
                  </a:cubicBezTo>
                  <a:cubicBezTo>
                    <a:pt x="445399" y="52280"/>
                    <a:pt x="479411" y="36896"/>
                    <a:pt x="516367" y="24998"/>
                  </a:cubicBezTo>
                  <a:cubicBezTo>
                    <a:pt x="553023" y="13220"/>
                    <a:pt x="592623" y="4747"/>
                    <a:pt x="634988" y="0"/>
                  </a:cubicBezTo>
                  <a:lnTo>
                    <a:pt x="356103" y="489807"/>
                  </a:lnTo>
                  <a:cubicBezTo>
                    <a:pt x="315241" y="496297"/>
                    <a:pt x="276962" y="506392"/>
                    <a:pt x="241388" y="519672"/>
                  </a:cubicBezTo>
                  <a:cubicBezTo>
                    <a:pt x="205513" y="533073"/>
                    <a:pt x="172463" y="549838"/>
                    <a:pt x="142477" y="569548"/>
                  </a:cubicBezTo>
                  <a:cubicBezTo>
                    <a:pt x="112191" y="589439"/>
                    <a:pt x="85030" y="612394"/>
                    <a:pt x="61293" y="638113"/>
                  </a:cubicBezTo>
                  <a:cubicBezTo>
                    <a:pt x="37317" y="664072"/>
                    <a:pt x="16766" y="692796"/>
                    <a:pt x="0" y="723984"/>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6" name="Freeform: Shape 15">
              <a:extLst>
                <a:ext uri="{FF2B5EF4-FFF2-40B4-BE49-F238E27FC236}">
                  <a16:creationId xmlns:a16="http://schemas.microsoft.com/office/drawing/2014/main" id="{4E49432A-1FFE-3B2E-4303-ABFB8A6C2678}"/>
                </a:ext>
              </a:extLst>
            </p:cNvPr>
            <p:cNvSpPr/>
            <p:nvPr/>
          </p:nvSpPr>
          <p:spPr>
            <a:xfrm>
              <a:off x="4197336" y="3449493"/>
              <a:ext cx="1349717" cy="606084"/>
            </a:xfrm>
            <a:custGeom>
              <a:avLst/>
              <a:gdLst>
                <a:gd name="connsiteX0" fmla="*/ 1349718 w 1349717"/>
                <a:gd name="connsiteY0" fmla="*/ 0 h 606084"/>
                <a:gd name="connsiteX1" fmla="*/ 1067287 w 1349717"/>
                <a:gd name="connsiteY1" fmla="*/ 499782 h 606084"/>
                <a:gd name="connsiteX2" fmla="*/ 0 w 1349717"/>
                <a:gd name="connsiteY2" fmla="*/ 606084 h 606084"/>
                <a:gd name="connsiteX3" fmla="*/ 221678 w 1349717"/>
                <a:gd name="connsiteY3" fmla="*/ 65079 h 606084"/>
                <a:gd name="connsiteX4" fmla="*/ 1349718 w 1349717"/>
                <a:gd name="connsiteY4" fmla="*/ 0 h 606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9717" h="606084">
                  <a:moveTo>
                    <a:pt x="1349718" y="0"/>
                  </a:moveTo>
                  <a:lnTo>
                    <a:pt x="1067287" y="499782"/>
                  </a:lnTo>
                  <a:lnTo>
                    <a:pt x="0" y="606084"/>
                  </a:lnTo>
                  <a:lnTo>
                    <a:pt x="221678" y="65079"/>
                  </a:lnTo>
                  <a:lnTo>
                    <a:pt x="1349718" y="0"/>
                  </a:ln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7" name="Freeform: Shape 16">
              <a:extLst>
                <a:ext uri="{FF2B5EF4-FFF2-40B4-BE49-F238E27FC236}">
                  <a16:creationId xmlns:a16="http://schemas.microsoft.com/office/drawing/2014/main" id="{08E1A03E-5A69-D61E-0F36-2A40620FACD2}"/>
                </a:ext>
              </a:extLst>
            </p:cNvPr>
            <p:cNvSpPr/>
            <p:nvPr/>
          </p:nvSpPr>
          <p:spPr>
            <a:xfrm>
              <a:off x="4148347" y="2739572"/>
              <a:ext cx="274275" cy="1307353"/>
            </a:xfrm>
            <a:custGeom>
              <a:avLst/>
              <a:gdLst>
                <a:gd name="connsiteX0" fmla="*/ 65998 w 274275"/>
                <a:gd name="connsiteY0" fmla="*/ 553624 h 1307353"/>
                <a:gd name="connsiteX1" fmla="*/ 270189 w 274275"/>
                <a:gd name="connsiteY1" fmla="*/ 0 h 1307353"/>
                <a:gd name="connsiteX2" fmla="*/ 255407 w 274275"/>
                <a:gd name="connsiteY2" fmla="*/ 43266 h 1307353"/>
                <a:gd name="connsiteX3" fmla="*/ 242607 w 274275"/>
                <a:gd name="connsiteY3" fmla="*/ 87914 h 1307353"/>
                <a:gd name="connsiteX4" fmla="*/ 231731 w 274275"/>
                <a:gd name="connsiteY4" fmla="*/ 133944 h 1307353"/>
                <a:gd name="connsiteX5" fmla="*/ 222897 w 274275"/>
                <a:gd name="connsiteY5" fmla="*/ 181357 h 1307353"/>
                <a:gd name="connsiteX6" fmla="*/ 209737 w 274275"/>
                <a:gd name="connsiteY6" fmla="*/ 316863 h 1307353"/>
                <a:gd name="connsiteX7" fmla="*/ 213403 w 274275"/>
                <a:gd name="connsiteY7" fmla="*/ 459881 h 1307353"/>
                <a:gd name="connsiteX8" fmla="*/ 234675 w 274275"/>
                <a:gd name="connsiteY8" fmla="*/ 609930 h 1307353"/>
                <a:gd name="connsiteX9" fmla="*/ 274275 w 274275"/>
                <a:gd name="connsiteY9" fmla="*/ 766348 h 1307353"/>
                <a:gd name="connsiteX10" fmla="*/ 52597 w 274275"/>
                <a:gd name="connsiteY10" fmla="*/ 1307353 h 1307353"/>
                <a:gd name="connsiteX11" fmla="*/ 18886 w 274275"/>
                <a:gd name="connsiteY11" fmla="*/ 1155742 h 1307353"/>
                <a:gd name="connsiteX12" fmla="*/ 2181 w 274275"/>
                <a:gd name="connsiteY12" fmla="*/ 1009419 h 1307353"/>
                <a:gd name="connsiteX13" fmla="*/ 17204 w 274275"/>
                <a:gd name="connsiteY13" fmla="*/ 734800 h 1307353"/>
                <a:gd name="connsiteX14" fmla="*/ 65818 w 274275"/>
                <a:gd name="connsiteY14" fmla="*/ 553564 h 1307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74275" h="1307353">
                  <a:moveTo>
                    <a:pt x="65998" y="553624"/>
                  </a:moveTo>
                  <a:cubicBezTo>
                    <a:pt x="134082" y="369083"/>
                    <a:pt x="202166" y="184541"/>
                    <a:pt x="270189" y="0"/>
                  </a:cubicBezTo>
                  <a:cubicBezTo>
                    <a:pt x="264961" y="14242"/>
                    <a:pt x="260034" y="28664"/>
                    <a:pt x="255407" y="43266"/>
                  </a:cubicBezTo>
                  <a:cubicBezTo>
                    <a:pt x="250780" y="57928"/>
                    <a:pt x="246513" y="72831"/>
                    <a:pt x="242607" y="87914"/>
                  </a:cubicBezTo>
                  <a:cubicBezTo>
                    <a:pt x="238641" y="103057"/>
                    <a:pt x="235036" y="118381"/>
                    <a:pt x="231731" y="133944"/>
                  </a:cubicBezTo>
                  <a:cubicBezTo>
                    <a:pt x="228426" y="149568"/>
                    <a:pt x="225481" y="165372"/>
                    <a:pt x="222897" y="181357"/>
                  </a:cubicBezTo>
                  <a:cubicBezTo>
                    <a:pt x="215746" y="225464"/>
                    <a:pt x="211360" y="270713"/>
                    <a:pt x="209737" y="316863"/>
                  </a:cubicBezTo>
                  <a:cubicBezTo>
                    <a:pt x="208115" y="363554"/>
                    <a:pt x="209316" y="411267"/>
                    <a:pt x="213403" y="459881"/>
                  </a:cubicBezTo>
                  <a:cubicBezTo>
                    <a:pt x="217549" y="509036"/>
                    <a:pt x="224640" y="559032"/>
                    <a:pt x="234675" y="609930"/>
                  </a:cubicBezTo>
                  <a:cubicBezTo>
                    <a:pt x="244831" y="661308"/>
                    <a:pt x="258051" y="713468"/>
                    <a:pt x="274275" y="766348"/>
                  </a:cubicBezTo>
                  <a:lnTo>
                    <a:pt x="52597" y="1307353"/>
                  </a:lnTo>
                  <a:cubicBezTo>
                    <a:pt x="38536" y="1256215"/>
                    <a:pt x="27299" y="1205678"/>
                    <a:pt x="18886" y="1155742"/>
                  </a:cubicBezTo>
                  <a:cubicBezTo>
                    <a:pt x="10533" y="1106287"/>
                    <a:pt x="5005" y="1057432"/>
                    <a:pt x="2181" y="1009419"/>
                  </a:cubicBezTo>
                  <a:cubicBezTo>
                    <a:pt x="-3288" y="916277"/>
                    <a:pt x="1460" y="824397"/>
                    <a:pt x="17204" y="734800"/>
                  </a:cubicBezTo>
                  <a:cubicBezTo>
                    <a:pt x="28020" y="673387"/>
                    <a:pt x="44004" y="612814"/>
                    <a:pt x="65818" y="553564"/>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E3C46226-D5E8-B071-8FBF-0A265997260C}"/>
                </a:ext>
              </a:extLst>
            </p:cNvPr>
            <p:cNvSpPr/>
            <p:nvPr/>
          </p:nvSpPr>
          <p:spPr>
            <a:xfrm>
              <a:off x="4349013" y="2124884"/>
              <a:ext cx="1573081" cy="1406558"/>
            </a:xfrm>
            <a:custGeom>
              <a:avLst/>
              <a:gdLst>
                <a:gd name="connsiteX0" fmla="*/ 1192761 w 1573081"/>
                <a:gd name="connsiteY0" fmla="*/ 414 h 1406558"/>
                <a:gd name="connsiteX1" fmla="*/ 1573081 w 1573081"/>
                <a:gd name="connsiteY1" fmla="*/ 727283 h 1406558"/>
                <a:gd name="connsiteX2" fmla="*/ 1368169 w 1573081"/>
                <a:gd name="connsiteY2" fmla="*/ 789237 h 1406558"/>
                <a:gd name="connsiteX3" fmla="*/ 1226353 w 1573081"/>
                <a:gd name="connsiteY3" fmla="*/ 918194 h 1406558"/>
                <a:gd name="connsiteX4" fmla="*/ 1162355 w 1573081"/>
                <a:gd name="connsiteY4" fmla="*/ 1105980 h 1406558"/>
                <a:gd name="connsiteX5" fmla="*/ 1193302 w 1573081"/>
                <a:gd name="connsiteY5" fmla="*/ 1341479 h 1406558"/>
                <a:gd name="connsiteX6" fmla="*/ 65262 w 1573081"/>
                <a:gd name="connsiteY6" fmla="*/ 1406558 h 1406558"/>
                <a:gd name="connsiteX7" fmla="*/ 25662 w 1573081"/>
                <a:gd name="connsiteY7" fmla="*/ 1250140 h 1406558"/>
                <a:gd name="connsiteX8" fmla="*/ 4390 w 1573081"/>
                <a:gd name="connsiteY8" fmla="*/ 1100091 h 1406558"/>
                <a:gd name="connsiteX9" fmla="*/ 724 w 1573081"/>
                <a:gd name="connsiteY9" fmla="*/ 957073 h 1406558"/>
                <a:gd name="connsiteX10" fmla="*/ 13884 w 1573081"/>
                <a:gd name="connsiteY10" fmla="*/ 821566 h 1406558"/>
                <a:gd name="connsiteX11" fmla="*/ 46994 w 1573081"/>
                <a:gd name="connsiteY11" fmla="*/ 681613 h 1406558"/>
                <a:gd name="connsiteX12" fmla="*/ 97952 w 1573081"/>
                <a:gd name="connsiteY12" fmla="*/ 554459 h 1406558"/>
                <a:gd name="connsiteX13" fmla="*/ 165435 w 1573081"/>
                <a:gd name="connsiteY13" fmla="*/ 439985 h 1406558"/>
                <a:gd name="connsiteX14" fmla="*/ 567027 w 1573081"/>
                <a:gd name="connsiteY14" fmla="*/ 114649 h 1406558"/>
                <a:gd name="connsiteX15" fmla="*/ 1192761 w 1573081"/>
                <a:gd name="connsiteY15" fmla="*/ 414 h 1406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573081" h="1406558">
                  <a:moveTo>
                    <a:pt x="1192761" y="414"/>
                  </a:moveTo>
                  <a:lnTo>
                    <a:pt x="1573081" y="727283"/>
                  </a:lnTo>
                  <a:cubicBezTo>
                    <a:pt x="1494962" y="736056"/>
                    <a:pt x="1426157" y="757268"/>
                    <a:pt x="1368169" y="789237"/>
                  </a:cubicBezTo>
                  <a:cubicBezTo>
                    <a:pt x="1309099" y="821747"/>
                    <a:pt x="1261206" y="865373"/>
                    <a:pt x="1226353" y="918194"/>
                  </a:cubicBezTo>
                  <a:cubicBezTo>
                    <a:pt x="1190778" y="972036"/>
                    <a:pt x="1168785" y="1035372"/>
                    <a:pt x="1162355" y="1105980"/>
                  </a:cubicBezTo>
                  <a:cubicBezTo>
                    <a:pt x="1155805" y="1177910"/>
                    <a:pt x="1165420" y="1257291"/>
                    <a:pt x="1193302" y="1341479"/>
                  </a:cubicBezTo>
                  <a:lnTo>
                    <a:pt x="65262" y="1406558"/>
                  </a:lnTo>
                  <a:cubicBezTo>
                    <a:pt x="49038" y="1353678"/>
                    <a:pt x="35817" y="1301458"/>
                    <a:pt x="25662" y="1250140"/>
                  </a:cubicBezTo>
                  <a:cubicBezTo>
                    <a:pt x="15627" y="1199302"/>
                    <a:pt x="8536" y="1149246"/>
                    <a:pt x="4390" y="1100091"/>
                  </a:cubicBezTo>
                  <a:cubicBezTo>
                    <a:pt x="303" y="1051477"/>
                    <a:pt x="-959" y="1003764"/>
                    <a:pt x="724" y="957073"/>
                  </a:cubicBezTo>
                  <a:cubicBezTo>
                    <a:pt x="2346" y="910863"/>
                    <a:pt x="6733" y="865674"/>
                    <a:pt x="13884" y="821566"/>
                  </a:cubicBezTo>
                  <a:cubicBezTo>
                    <a:pt x="21756" y="773072"/>
                    <a:pt x="32813" y="726441"/>
                    <a:pt x="46994" y="681613"/>
                  </a:cubicBezTo>
                  <a:cubicBezTo>
                    <a:pt x="60996" y="637386"/>
                    <a:pt x="78002" y="594961"/>
                    <a:pt x="97952" y="554459"/>
                  </a:cubicBezTo>
                  <a:cubicBezTo>
                    <a:pt x="117602" y="514438"/>
                    <a:pt x="140136" y="476280"/>
                    <a:pt x="165435" y="439985"/>
                  </a:cubicBezTo>
                  <a:cubicBezTo>
                    <a:pt x="259599" y="304779"/>
                    <a:pt x="393783" y="192047"/>
                    <a:pt x="567027" y="114649"/>
                  </a:cubicBezTo>
                  <a:cubicBezTo>
                    <a:pt x="763226" y="26855"/>
                    <a:pt x="980578" y="-4032"/>
                    <a:pt x="1192761" y="414"/>
                  </a:cubicBezTo>
                  <a:close/>
                </a:path>
              </a:pathLst>
            </a:custGeom>
            <a:gradFill>
              <a:gsLst>
                <a:gs pos="51700">
                  <a:srgbClr val="F5834F">
                    <a:lumMod val="79000"/>
                    <a:lumOff val="21000"/>
                  </a:srgbClr>
                </a:gs>
                <a:gs pos="0">
                  <a:schemeClr val="accent2"/>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9" name="Freeform: Shape 18">
              <a:extLst>
                <a:ext uri="{FF2B5EF4-FFF2-40B4-BE49-F238E27FC236}">
                  <a16:creationId xmlns:a16="http://schemas.microsoft.com/office/drawing/2014/main" id="{59C48A75-B05D-2383-60D6-9A55103D5C39}"/>
                </a:ext>
              </a:extLst>
            </p:cNvPr>
            <p:cNvSpPr/>
            <p:nvPr/>
          </p:nvSpPr>
          <p:spPr>
            <a:xfrm>
              <a:off x="4256054" y="3717492"/>
              <a:ext cx="2944128" cy="2004390"/>
            </a:xfrm>
            <a:custGeom>
              <a:avLst/>
              <a:gdLst>
                <a:gd name="connsiteX0" fmla="*/ 2944129 w 2944128"/>
                <a:gd name="connsiteY0" fmla="*/ 1568932 h 2004390"/>
                <a:gd name="connsiteX1" fmla="*/ 2513993 w 2944128"/>
                <a:gd name="connsiteY1" fmla="*/ 1968421 h 2004390"/>
                <a:gd name="connsiteX2" fmla="*/ 1857131 w 2944128"/>
                <a:gd name="connsiteY2" fmla="*/ 1977795 h 2004390"/>
                <a:gd name="connsiteX3" fmla="*/ 874033 w 2944128"/>
                <a:gd name="connsiteY3" fmla="*/ 1574400 h 2004390"/>
                <a:gd name="connsiteX4" fmla="*/ 0 w 2944128"/>
                <a:gd name="connsiteY4" fmla="*/ 533674 h 2004390"/>
                <a:gd name="connsiteX5" fmla="*/ 230511 w 2944128"/>
                <a:gd name="connsiteY5" fmla="*/ 0 h 2004390"/>
                <a:gd name="connsiteX6" fmla="*/ 310433 w 2944128"/>
                <a:gd name="connsiteY6" fmla="*/ 163149 h 2004390"/>
                <a:gd name="connsiteX7" fmla="*/ 408082 w 2944128"/>
                <a:gd name="connsiteY7" fmla="*/ 325456 h 2004390"/>
                <a:gd name="connsiteX8" fmla="*/ 523218 w 2944128"/>
                <a:gd name="connsiteY8" fmla="*/ 485661 h 2004390"/>
                <a:gd name="connsiteX9" fmla="*/ 655359 w 2944128"/>
                <a:gd name="connsiteY9" fmla="*/ 642440 h 2004390"/>
                <a:gd name="connsiteX10" fmla="*/ 819770 w 2944128"/>
                <a:gd name="connsiteY10" fmla="*/ 809254 h 2004390"/>
                <a:gd name="connsiteX11" fmla="*/ 999684 w 2944128"/>
                <a:gd name="connsiteY11" fmla="*/ 964831 h 2004390"/>
                <a:gd name="connsiteX12" fmla="*/ 1193299 w 2944128"/>
                <a:gd name="connsiteY12" fmla="*/ 1107429 h 2004390"/>
                <a:gd name="connsiteX13" fmla="*/ 1398692 w 2944128"/>
                <a:gd name="connsiteY13" fmla="*/ 1235544 h 2004390"/>
                <a:gd name="connsiteX14" fmla="*/ 1611056 w 2944128"/>
                <a:gd name="connsiteY14" fmla="*/ 1346353 h 2004390"/>
                <a:gd name="connsiteX15" fmla="*/ 1825583 w 2944128"/>
                <a:gd name="connsiteY15" fmla="*/ 1437452 h 2004390"/>
                <a:gd name="connsiteX16" fmla="*/ 2040050 w 2944128"/>
                <a:gd name="connsiteY16" fmla="*/ 1508300 h 2004390"/>
                <a:gd name="connsiteX17" fmla="*/ 2252354 w 2944128"/>
                <a:gd name="connsiteY17" fmla="*/ 1558656 h 2004390"/>
                <a:gd name="connsiteX18" fmla="*/ 2438157 w 2944128"/>
                <a:gd name="connsiteY18" fmla="*/ 1586058 h 2004390"/>
                <a:gd name="connsiteX19" fmla="*/ 2615968 w 2944128"/>
                <a:gd name="connsiteY19" fmla="*/ 1596514 h 2004390"/>
                <a:gd name="connsiteX20" fmla="*/ 2784826 w 2944128"/>
                <a:gd name="connsiteY20" fmla="*/ 1590565 h 2004390"/>
                <a:gd name="connsiteX21" fmla="*/ 2943948 w 2944128"/>
                <a:gd name="connsiteY21" fmla="*/ 1568872 h 2004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944128" h="2004390">
                  <a:moveTo>
                    <a:pt x="2944129" y="1568932"/>
                  </a:moveTo>
                  <a:lnTo>
                    <a:pt x="2513993" y="1968421"/>
                  </a:lnTo>
                  <a:cubicBezTo>
                    <a:pt x="2296942" y="2016134"/>
                    <a:pt x="2072620" y="2013370"/>
                    <a:pt x="1857131" y="1977795"/>
                  </a:cubicBezTo>
                  <a:cubicBezTo>
                    <a:pt x="1505535" y="1919687"/>
                    <a:pt x="1166619" y="1772823"/>
                    <a:pt x="874033" y="1574400"/>
                  </a:cubicBezTo>
                  <a:cubicBezTo>
                    <a:pt x="493833" y="1316487"/>
                    <a:pt x="167656" y="950709"/>
                    <a:pt x="0" y="533674"/>
                  </a:cubicBezTo>
                  <a:lnTo>
                    <a:pt x="230511" y="0"/>
                  </a:lnTo>
                  <a:cubicBezTo>
                    <a:pt x="254308" y="54623"/>
                    <a:pt x="280988" y="109066"/>
                    <a:pt x="310433" y="163149"/>
                  </a:cubicBezTo>
                  <a:cubicBezTo>
                    <a:pt x="340119" y="217652"/>
                    <a:pt x="372688" y="271794"/>
                    <a:pt x="408082" y="325456"/>
                  </a:cubicBezTo>
                  <a:cubicBezTo>
                    <a:pt x="443656" y="379479"/>
                    <a:pt x="482055" y="432900"/>
                    <a:pt x="523218" y="485661"/>
                  </a:cubicBezTo>
                  <a:cubicBezTo>
                    <a:pt x="564561" y="538721"/>
                    <a:pt x="608668" y="591001"/>
                    <a:pt x="655359" y="642440"/>
                  </a:cubicBezTo>
                  <a:cubicBezTo>
                    <a:pt x="707519" y="699827"/>
                    <a:pt x="762382" y="755472"/>
                    <a:pt x="819770" y="809254"/>
                  </a:cubicBezTo>
                  <a:cubicBezTo>
                    <a:pt x="877338" y="863156"/>
                    <a:pt x="937369" y="915075"/>
                    <a:pt x="999684" y="964831"/>
                  </a:cubicBezTo>
                  <a:cubicBezTo>
                    <a:pt x="1062059" y="1014647"/>
                    <a:pt x="1126658" y="1062240"/>
                    <a:pt x="1193299" y="1107429"/>
                  </a:cubicBezTo>
                  <a:cubicBezTo>
                    <a:pt x="1259941" y="1152617"/>
                    <a:pt x="1328445" y="1195403"/>
                    <a:pt x="1398692" y="1235544"/>
                  </a:cubicBezTo>
                  <a:cubicBezTo>
                    <a:pt x="1468819" y="1275625"/>
                    <a:pt x="1539728" y="1312641"/>
                    <a:pt x="1611056" y="1346353"/>
                  </a:cubicBezTo>
                  <a:cubicBezTo>
                    <a:pt x="1682205" y="1380004"/>
                    <a:pt x="1753834" y="1410410"/>
                    <a:pt x="1825583" y="1437452"/>
                  </a:cubicBezTo>
                  <a:cubicBezTo>
                    <a:pt x="1897032" y="1464433"/>
                    <a:pt x="1968601" y="1488049"/>
                    <a:pt x="2040050" y="1508300"/>
                  </a:cubicBezTo>
                  <a:cubicBezTo>
                    <a:pt x="2111079" y="1528430"/>
                    <a:pt x="2181927" y="1545256"/>
                    <a:pt x="2252354" y="1558656"/>
                  </a:cubicBezTo>
                  <a:cubicBezTo>
                    <a:pt x="2315270" y="1570615"/>
                    <a:pt x="2377285" y="1579749"/>
                    <a:pt x="2438157" y="1586058"/>
                  </a:cubicBezTo>
                  <a:cubicBezTo>
                    <a:pt x="2498609" y="1592308"/>
                    <a:pt x="2557920" y="1595793"/>
                    <a:pt x="2615968" y="1596514"/>
                  </a:cubicBezTo>
                  <a:cubicBezTo>
                    <a:pt x="2673536" y="1597235"/>
                    <a:pt x="2729902" y="1595252"/>
                    <a:pt x="2784826" y="1590565"/>
                  </a:cubicBezTo>
                  <a:cubicBezTo>
                    <a:pt x="2839269" y="1585938"/>
                    <a:pt x="2892330" y="1578727"/>
                    <a:pt x="2943948" y="1568872"/>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0" name="Freeform: Shape 19">
              <a:extLst>
                <a:ext uri="{FF2B5EF4-FFF2-40B4-BE49-F238E27FC236}">
                  <a16:creationId xmlns:a16="http://schemas.microsoft.com/office/drawing/2014/main" id="{A2154475-4C0B-27A3-DEE6-12F3DC512783}"/>
                </a:ext>
              </a:extLst>
            </p:cNvPr>
            <p:cNvSpPr/>
            <p:nvPr/>
          </p:nvSpPr>
          <p:spPr>
            <a:xfrm>
              <a:off x="4486746" y="3641950"/>
              <a:ext cx="2713436" cy="1680726"/>
            </a:xfrm>
            <a:custGeom>
              <a:avLst/>
              <a:gdLst>
                <a:gd name="connsiteX0" fmla="*/ 1137414 w 2713436"/>
                <a:gd name="connsiteY0" fmla="*/ 0 h 1680726"/>
                <a:gd name="connsiteX1" fmla="*/ 1590445 w 2713436"/>
                <a:gd name="connsiteY1" fmla="*/ 434823 h 1680726"/>
                <a:gd name="connsiteX2" fmla="*/ 2163538 w 2713436"/>
                <a:gd name="connsiteY2" fmla="*/ 601938 h 1680726"/>
                <a:gd name="connsiteX3" fmla="*/ 2713437 w 2713436"/>
                <a:gd name="connsiteY3" fmla="*/ 1652940 h 1680726"/>
                <a:gd name="connsiteX4" fmla="*/ 2554314 w 2713436"/>
                <a:gd name="connsiteY4" fmla="*/ 1674633 h 1680726"/>
                <a:gd name="connsiteX5" fmla="*/ 2385457 w 2713436"/>
                <a:gd name="connsiteY5" fmla="*/ 1680582 h 1680726"/>
                <a:gd name="connsiteX6" fmla="*/ 2207646 w 2713436"/>
                <a:gd name="connsiteY6" fmla="*/ 1670126 h 1680726"/>
                <a:gd name="connsiteX7" fmla="*/ 2021842 w 2713436"/>
                <a:gd name="connsiteY7" fmla="*/ 1642725 h 1680726"/>
                <a:gd name="connsiteX8" fmla="*/ 1809539 w 2713436"/>
                <a:gd name="connsiteY8" fmla="*/ 1592368 h 1680726"/>
                <a:gd name="connsiteX9" fmla="*/ 1595072 w 2713436"/>
                <a:gd name="connsiteY9" fmla="*/ 1521520 h 1680726"/>
                <a:gd name="connsiteX10" fmla="*/ 1380545 w 2713436"/>
                <a:gd name="connsiteY10" fmla="*/ 1430421 h 1680726"/>
                <a:gd name="connsiteX11" fmla="*/ 1168181 w 2713436"/>
                <a:gd name="connsiteY11" fmla="*/ 1319612 h 1680726"/>
                <a:gd name="connsiteX12" fmla="*/ 962788 w 2713436"/>
                <a:gd name="connsiteY12" fmla="*/ 1191497 h 1680726"/>
                <a:gd name="connsiteX13" fmla="*/ 769173 w 2713436"/>
                <a:gd name="connsiteY13" fmla="*/ 1048899 h 1680726"/>
                <a:gd name="connsiteX14" fmla="*/ 589258 w 2713436"/>
                <a:gd name="connsiteY14" fmla="*/ 893322 h 1680726"/>
                <a:gd name="connsiteX15" fmla="*/ 424848 w 2713436"/>
                <a:gd name="connsiteY15" fmla="*/ 726508 h 1680726"/>
                <a:gd name="connsiteX16" fmla="*/ 292706 w 2713436"/>
                <a:gd name="connsiteY16" fmla="*/ 569729 h 1680726"/>
                <a:gd name="connsiteX17" fmla="*/ 177571 w 2713436"/>
                <a:gd name="connsiteY17" fmla="*/ 409524 h 1680726"/>
                <a:gd name="connsiteX18" fmla="*/ 79922 w 2713436"/>
                <a:gd name="connsiteY18" fmla="*/ 247217 h 1680726"/>
                <a:gd name="connsiteX19" fmla="*/ 0 w 2713436"/>
                <a:gd name="connsiteY19" fmla="*/ 84068 h 1680726"/>
                <a:gd name="connsiteX20" fmla="*/ 1137534 w 2713436"/>
                <a:gd name="connsiteY20" fmla="*/ 60 h 1680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713436" h="1680726">
                  <a:moveTo>
                    <a:pt x="1137414" y="0"/>
                  </a:moveTo>
                  <a:cubicBezTo>
                    <a:pt x="1243416" y="176309"/>
                    <a:pt x="1408307" y="328341"/>
                    <a:pt x="1590445" y="434823"/>
                  </a:cubicBezTo>
                  <a:cubicBezTo>
                    <a:pt x="1760143" y="534034"/>
                    <a:pt x="1965356" y="605123"/>
                    <a:pt x="2163538" y="601938"/>
                  </a:cubicBezTo>
                  <a:lnTo>
                    <a:pt x="2713437" y="1652940"/>
                  </a:lnTo>
                  <a:cubicBezTo>
                    <a:pt x="2661818" y="1662735"/>
                    <a:pt x="2608757" y="1670006"/>
                    <a:pt x="2554314" y="1674633"/>
                  </a:cubicBezTo>
                  <a:cubicBezTo>
                    <a:pt x="2499330" y="1679320"/>
                    <a:pt x="2443025" y="1681303"/>
                    <a:pt x="2385457" y="1680582"/>
                  </a:cubicBezTo>
                  <a:cubicBezTo>
                    <a:pt x="2327408" y="1679861"/>
                    <a:pt x="2268098" y="1676376"/>
                    <a:pt x="2207646" y="1670126"/>
                  </a:cubicBezTo>
                  <a:cubicBezTo>
                    <a:pt x="2146773" y="1663817"/>
                    <a:pt x="2084758" y="1654683"/>
                    <a:pt x="2021842" y="1642725"/>
                  </a:cubicBezTo>
                  <a:cubicBezTo>
                    <a:pt x="1951415" y="1629324"/>
                    <a:pt x="1880567" y="1612498"/>
                    <a:pt x="1809539" y="1592368"/>
                  </a:cubicBezTo>
                  <a:cubicBezTo>
                    <a:pt x="1738090" y="1572117"/>
                    <a:pt x="1666521" y="1548441"/>
                    <a:pt x="1595072" y="1521520"/>
                  </a:cubicBezTo>
                  <a:cubicBezTo>
                    <a:pt x="1523262" y="1494418"/>
                    <a:pt x="1451693" y="1464072"/>
                    <a:pt x="1380545" y="1430421"/>
                  </a:cubicBezTo>
                  <a:cubicBezTo>
                    <a:pt x="1309156" y="1396649"/>
                    <a:pt x="1238308" y="1359693"/>
                    <a:pt x="1168181" y="1319612"/>
                  </a:cubicBezTo>
                  <a:cubicBezTo>
                    <a:pt x="1097934" y="1279471"/>
                    <a:pt x="1029429" y="1236686"/>
                    <a:pt x="962788" y="1191497"/>
                  </a:cubicBezTo>
                  <a:cubicBezTo>
                    <a:pt x="896146" y="1146308"/>
                    <a:pt x="831548" y="1098715"/>
                    <a:pt x="769173" y="1048899"/>
                  </a:cubicBezTo>
                  <a:cubicBezTo>
                    <a:pt x="706858" y="999143"/>
                    <a:pt x="646826" y="947224"/>
                    <a:pt x="589258" y="893322"/>
                  </a:cubicBezTo>
                  <a:cubicBezTo>
                    <a:pt x="531871" y="839600"/>
                    <a:pt x="477007" y="783895"/>
                    <a:pt x="424848" y="726508"/>
                  </a:cubicBezTo>
                  <a:cubicBezTo>
                    <a:pt x="378096" y="675069"/>
                    <a:pt x="334049" y="622790"/>
                    <a:pt x="292706" y="569729"/>
                  </a:cubicBezTo>
                  <a:cubicBezTo>
                    <a:pt x="251543" y="516968"/>
                    <a:pt x="213205" y="463547"/>
                    <a:pt x="177571" y="409524"/>
                  </a:cubicBezTo>
                  <a:cubicBezTo>
                    <a:pt x="142177" y="355862"/>
                    <a:pt x="109667" y="301720"/>
                    <a:pt x="79922" y="247217"/>
                  </a:cubicBezTo>
                  <a:cubicBezTo>
                    <a:pt x="50417" y="193074"/>
                    <a:pt x="23736" y="138691"/>
                    <a:pt x="0" y="84068"/>
                  </a:cubicBezTo>
                  <a:lnTo>
                    <a:pt x="1137534" y="60"/>
                  </a:lnTo>
                  <a:close/>
                </a:path>
              </a:pathLst>
            </a:custGeom>
            <a:gradFill>
              <a:gsLst>
                <a:gs pos="0">
                  <a:schemeClr val="accent1"/>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30" name="Group 29">
            <a:extLst>
              <a:ext uri="{FF2B5EF4-FFF2-40B4-BE49-F238E27FC236}">
                <a16:creationId xmlns:a16="http://schemas.microsoft.com/office/drawing/2014/main" id="{93436774-3BA8-5826-DD46-F6B2E0B8FE0D}"/>
              </a:ext>
            </a:extLst>
          </p:cNvPr>
          <p:cNvGrpSpPr/>
          <p:nvPr/>
        </p:nvGrpSpPr>
        <p:grpSpPr>
          <a:xfrm>
            <a:off x="7019992" y="1912293"/>
            <a:ext cx="4368724" cy="802970"/>
            <a:chOff x="7019992" y="1912293"/>
            <a:chExt cx="4368724" cy="802970"/>
          </a:xfrm>
        </p:grpSpPr>
        <p:grpSp>
          <p:nvGrpSpPr>
            <p:cNvPr id="27" name="Group 26">
              <a:extLst>
                <a:ext uri="{FF2B5EF4-FFF2-40B4-BE49-F238E27FC236}">
                  <a16:creationId xmlns:a16="http://schemas.microsoft.com/office/drawing/2014/main" id="{5E50DFF9-CFE6-2D59-301E-1188CEE890E9}"/>
                </a:ext>
              </a:extLst>
            </p:cNvPr>
            <p:cNvGrpSpPr/>
            <p:nvPr/>
          </p:nvGrpSpPr>
          <p:grpSpPr>
            <a:xfrm>
              <a:off x="7019992" y="2144849"/>
              <a:ext cx="1198591" cy="408917"/>
              <a:chOff x="7019992" y="2144849"/>
              <a:chExt cx="1198591" cy="408917"/>
            </a:xfrm>
          </p:grpSpPr>
          <p:cxnSp>
            <p:nvCxnSpPr>
              <p:cNvPr id="24" name="Straight Connector 23">
                <a:extLst>
                  <a:ext uri="{FF2B5EF4-FFF2-40B4-BE49-F238E27FC236}">
                    <a16:creationId xmlns:a16="http://schemas.microsoft.com/office/drawing/2014/main" id="{059344F0-B906-693F-E0F7-BA8C0EF955C9}"/>
                  </a:ext>
                </a:extLst>
              </p:cNvPr>
              <p:cNvCxnSpPr/>
              <p:nvPr/>
            </p:nvCxnSpPr>
            <p:spPr>
              <a:xfrm flipV="1">
                <a:off x="7019992" y="2144849"/>
                <a:ext cx="408917" cy="408917"/>
              </a:xfrm>
              <a:prstGeom prst="line">
                <a:avLst/>
              </a:prstGeom>
              <a:ln w="12700">
                <a:solidFill>
                  <a:schemeClr val="accent3"/>
                </a:solidFill>
                <a:prstDash val="dash"/>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9C48A4B0-C7FA-1383-F31B-6C55F902DAC0}"/>
                  </a:ext>
                </a:extLst>
              </p:cNvPr>
              <p:cNvCxnSpPr/>
              <p:nvPr/>
            </p:nvCxnSpPr>
            <p:spPr>
              <a:xfrm>
                <a:off x="7428909" y="2144849"/>
                <a:ext cx="789674" cy="0"/>
              </a:xfrm>
              <a:prstGeom prst="line">
                <a:avLst/>
              </a:prstGeom>
              <a:ln w="1270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28" name="TextBox 27">
              <a:extLst>
                <a:ext uri="{FF2B5EF4-FFF2-40B4-BE49-F238E27FC236}">
                  <a16:creationId xmlns:a16="http://schemas.microsoft.com/office/drawing/2014/main" id="{15067549-187B-8456-14D3-BC008159FF92}"/>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9" name="TextBox 28">
              <a:extLst>
                <a:ext uri="{FF2B5EF4-FFF2-40B4-BE49-F238E27FC236}">
                  <a16:creationId xmlns:a16="http://schemas.microsoft.com/office/drawing/2014/main" id="{6593FCA9-DC8B-361D-4CDA-818432152406}"/>
                </a:ext>
              </a:extLst>
            </p:cNvPr>
            <p:cNvSpPr txBox="1"/>
            <p:nvPr/>
          </p:nvSpPr>
          <p:spPr>
            <a:xfrm>
              <a:off x="8479476"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32" name="Group 31">
            <a:extLst>
              <a:ext uri="{FF2B5EF4-FFF2-40B4-BE49-F238E27FC236}">
                <a16:creationId xmlns:a16="http://schemas.microsoft.com/office/drawing/2014/main" id="{DEEE67C0-E3F1-E689-C89A-6DD5DD9E59F6}"/>
              </a:ext>
            </a:extLst>
          </p:cNvPr>
          <p:cNvGrpSpPr/>
          <p:nvPr/>
        </p:nvGrpSpPr>
        <p:grpSpPr>
          <a:xfrm flipV="1">
            <a:off x="8043056" y="4526295"/>
            <a:ext cx="1072477" cy="282803"/>
            <a:chOff x="7146106" y="2144849"/>
            <a:chExt cx="1072477" cy="282803"/>
          </a:xfrm>
        </p:grpSpPr>
        <p:cxnSp>
          <p:nvCxnSpPr>
            <p:cNvPr id="35" name="Straight Connector 34">
              <a:extLst>
                <a:ext uri="{FF2B5EF4-FFF2-40B4-BE49-F238E27FC236}">
                  <a16:creationId xmlns:a16="http://schemas.microsoft.com/office/drawing/2014/main" id="{5B99F50B-B5B5-EE17-0F90-6555DE1E1A28}"/>
                </a:ext>
              </a:extLst>
            </p:cNvPr>
            <p:cNvCxnSpPr>
              <a:cxnSpLocks/>
            </p:cNvCxnSpPr>
            <p:nvPr/>
          </p:nvCxnSpPr>
          <p:spPr>
            <a:xfrm flipV="1">
              <a:off x="7146106" y="2144849"/>
              <a:ext cx="282803" cy="282803"/>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36" name="Straight Connector 35">
              <a:extLst>
                <a:ext uri="{FF2B5EF4-FFF2-40B4-BE49-F238E27FC236}">
                  <a16:creationId xmlns:a16="http://schemas.microsoft.com/office/drawing/2014/main" id="{F99A4AD2-CBDC-4BAF-0F14-6828B81A3446}"/>
                </a:ext>
              </a:extLst>
            </p:cNvPr>
            <p:cNvCxnSpPr/>
            <p:nvPr/>
          </p:nvCxnSpPr>
          <p:spPr>
            <a:xfrm>
              <a:off x="7428909" y="2144849"/>
              <a:ext cx="789674"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37" name="Group 36">
            <a:extLst>
              <a:ext uri="{FF2B5EF4-FFF2-40B4-BE49-F238E27FC236}">
                <a16:creationId xmlns:a16="http://schemas.microsoft.com/office/drawing/2014/main" id="{EEF5CCF6-7740-8890-24FB-95BE0A8CF8C2}"/>
              </a:ext>
            </a:extLst>
          </p:cNvPr>
          <p:cNvGrpSpPr/>
          <p:nvPr/>
        </p:nvGrpSpPr>
        <p:grpSpPr>
          <a:xfrm rot="5400000">
            <a:off x="9990788" y="3833177"/>
            <a:ext cx="832729" cy="2179045"/>
            <a:chOff x="10653243" y="3698020"/>
            <a:chExt cx="832729" cy="2179045"/>
          </a:xfrm>
        </p:grpSpPr>
        <p:sp>
          <p:nvSpPr>
            <p:cNvPr id="33" name="TextBox 32">
              <a:extLst>
                <a:ext uri="{FF2B5EF4-FFF2-40B4-BE49-F238E27FC236}">
                  <a16:creationId xmlns:a16="http://schemas.microsoft.com/office/drawing/2014/main" id="{5F353F71-9782-04AF-A1AE-B43EBA392C2F}"/>
                </a:ext>
              </a:extLst>
            </p:cNvPr>
            <p:cNvSpPr txBox="1"/>
            <p:nvPr/>
          </p:nvSpPr>
          <p:spPr>
            <a:xfrm rot="16200000">
              <a:off x="9804318" y="4751140"/>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4" name="TextBox 33">
              <a:extLst>
                <a:ext uri="{FF2B5EF4-FFF2-40B4-BE49-F238E27FC236}">
                  <a16:creationId xmlns:a16="http://schemas.microsoft.com/office/drawing/2014/main" id="{67AFC011-50E2-01C1-532F-A73AC6740151}"/>
                </a:ext>
              </a:extLst>
            </p:cNvPr>
            <p:cNvSpPr txBox="1"/>
            <p:nvPr/>
          </p:nvSpPr>
          <p:spPr>
            <a:xfrm rot="16200000">
              <a:off x="10111244" y="4502335"/>
              <a:ext cx="2179044"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48" name="Group 47">
            <a:extLst>
              <a:ext uri="{FF2B5EF4-FFF2-40B4-BE49-F238E27FC236}">
                <a16:creationId xmlns:a16="http://schemas.microsoft.com/office/drawing/2014/main" id="{86C2FD4B-27B4-6DE4-3160-7B105EF4857B}"/>
              </a:ext>
            </a:extLst>
          </p:cNvPr>
          <p:cNvGrpSpPr/>
          <p:nvPr/>
        </p:nvGrpSpPr>
        <p:grpSpPr>
          <a:xfrm flipH="1">
            <a:off x="3526894" y="2236662"/>
            <a:ext cx="1198591" cy="408917"/>
            <a:chOff x="7019992" y="2144849"/>
            <a:chExt cx="1198591" cy="408917"/>
          </a:xfrm>
        </p:grpSpPr>
        <p:cxnSp>
          <p:nvCxnSpPr>
            <p:cNvPr id="51" name="Straight Connector 50">
              <a:extLst>
                <a:ext uri="{FF2B5EF4-FFF2-40B4-BE49-F238E27FC236}">
                  <a16:creationId xmlns:a16="http://schemas.microsoft.com/office/drawing/2014/main" id="{8546E58D-DB05-189C-6A6A-0B62F0512223}"/>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D70BB062-72E3-8454-E2D4-B7B2DD560E47}"/>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49" name="TextBox 48">
            <a:extLst>
              <a:ext uri="{FF2B5EF4-FFF2-40B4-BE49-F238E27FC236}">
                <a16:creationId xmlns:a16="http://schemas.microsoft.com/office/drawing/2014/main" id="{712DC68B-0B32-E958-4150-22E780F8AF92}"/>
              </a:ext>
            </a:extLst>
          </p:cNvPr>
          <p:cNvSpPr txBox="1"/>
          <p:nvPr/>
        </p:nvSpPr>
        <p:spPr>
          <a:xfrm flipH="1">
            <a:off x="1291151" y="2004106"/>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0" name="TextBox 49">
            <a:extLst>
              <a:ext uri="{FF2B5EF4-FFF2-40B4-BE49-F238E27FC236}">
                <a16:creationId xmlns:a16="http://schemas.microsoft.com/office/drawing/2014/main" id="{9C963B71-9DCD-A3CF-3DA1-2882525F61CA}"/>
              </a:ext>
            </a:extLst>
          </p:cNvPr>
          <p:cNvSpPr txBox="1"/>
          <p:nvPr/>
        </p:nvSpPr>
        <p:spPr>
          <a:xfrm flipH="1">
            <a:off x="356761" y="2236663"/>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nvGrpSpPr>
          <p:cNvPr id="42" name="Group 41">
            <a:extLst>
              <a:ext uri="{FF2B5EF4-FFF2-40B4-BE49-F238E27FC236}">
                <a16:creationId xmlns:a16="http://schemas.microsoft.com/office/drawing/2014/main" id="{80BBC60B-E8CF-0ABE-F40C-6E2CD21EC389}"/>
              </a:ext>
            </a:extLst>
          </p:cNvPr>
          <p:cNvGrpSpPr/>
          <p:nvPr/>
        </p:nvGrpSpPr>
        <p:grpSpPr>
          <a:xfrm flipH="1" flipV="1">
            <a:off x="3955313" y="5256816"/>
            <a:ext cx="1072477" cy="282803"/>
            <a:chOff x="7146106" y="2144849"/>
            <a:chExt cx="1072477" cy="282803"/>
          </a:xfrm>
        </p:grpSpPr>
        <p:cxnSp>
          <p:nvCxnSpPr>
            <p:cNvPr id="46" name="Straight Connector 45">
              <a:extLst>
                <a:ext uri="{FF2B5EF4-FFF2-40B4-BE49-F238E27FC236}">
                  <a16:creationId xmlns:a16="http://schemas.microsoft.com/office/drawing/2014/main" id="{FA7D201C-6252-D85A-3CF4-03796F912478}"/>
                </a:ext>
              </a:extLst>
            </p:cNvPr>
            <p:cNvCxnSpPr>
              <a:cxnSpLocks/>
            </p:cNvCxnSpPr>
            <p:nvPr/>
          </p:nvCxnSpPr>
          <p:spPr>
            <a:xfrm flipV="1">
              <a:off x="7146106" y="2144849"/>
              <a:ext cx="282803" cy="282803"/>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47" name="Straight Connector 46">
              <a:extLst>
                <a:ext uri="{FF2B5EF4-FFF2-40B4-BE49-F238E27FC236}">
                  <a16:creationId xmlns:a16="http://schemas.microsoft.com/office/drawing/2014/main" id="{1E8ED28F-3276-E68E-E5EF-683C67034B41}"/>
                </a:ext>
              </a:extLst>
            </p:cNvPr>
            <p:cNvCxnSpPr/>
            <p:nvPr/>
          </p:nvCxnSpPr>
          <p:spPr>
            <a:xfrm>
              <a:off x="7428909" y="2144849"/>
              <a:ext cx="789674"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43" name="Group 42">
            <a:extLst>
              <a:ext uri="{FF2B5EF4-FFF2-40B4-BE49-F238E27FC236}">
                <a16:creationId xmlns:a16="http://schemas.microsoft.com/office/drawing/2014/main" id="{A2011D36-DB17-A67A-56C3-53598A25DE98}"/>
              </a:ext>
            </a:extLst>
          </p:cNvPr>
          <p:cNvGrpSpPr/>
          <p:nvPr/>
        </p:nvGrpSpPr>
        <p:grpSpPr>
          <a:xfrm rot="16200000" flipH="1">
            <a:off x="2247331" y="4563700"/>
            <a:ext cx="832729" cy="2179044"/>
            <a:chOff x="10653244" y="3698022"/>
            <a:chExt cx="832729" cy="2179044"/>
          </a:xfrm>
        </p:grpSpPr>
        <p:sp>
          <p:nvSpPr>
            <p:cNvPr id="44" name="TextBox 43">
              <a:extLst>
                <a:ext uri="{FF2B5EF4-FFF2-40B4-BE49-F238E27FC236}">
                  <a16:creationId xmlns:a16="http://schemas.microsoft.com/office/drawing/2014/main" id="{71A0A068-A617-1C1B-0DB6-3C86F37F0BEC}"/>
                </a:ext>
              </a:extLst>
            </p:cNvPr>
            <p:cNvSpPr txBox="1"/>
            <p:nvPr/>
          </p:nvSpPr>
          <p:spPr>
            <a:xfrm rot="16200000">
              <a:off x="9804319" y="4751141"/>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5" name="TextBox 44">
              <a:extLst>
                <a:ext uri="{FF2B5EF4-FFF2-40B4-BE49-F238E27FC236}">
                  <a16:creationId xmlns:a16="http://schemas.microsoft.com/office/drawing/2014/main" id="{B65A453C-2404-0EE5-B2E4-050DE911BA00}"/>
                </a:ext>
              </a:extLst>
            </p:cNvPr>
            <p:cNvSpPr txBox="1"/>
            <p:nvPr/>
          </p:nvSpPr>
          <p:spPr>
            <a:xfrm rot="16200000">
              <a:off x="10111245" y="4502337"/>
              <a:ext cx="2179044"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sp>
        <p:nvSpPr>
          <p:cNvPr id="55" name="TextBox 54">
            <a:extLst>
              <a:ext uri="{FF2B5EF4-FFF2-40B4-BE49-F238E27FC236}">
                <a16:creationId xmlns:a16="http://schemas.microsoft.com/office/drawing/2014/main" id="{7CC5A0A9-F83B-535B-489E-C7A7B7A9931E}"/>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4 Option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56" name="TextBox 55">
            <a:extLst>
              <a:ext uri="{FF2B5EF4-FFF2-40B4-BE49-F238E27FC236}">
                <a16:creationId xmlns:a16="http://schemas.microsoft.com/office/drawing/2014/main" id="{D02CDFCD-7B5A-5BBD-CF3D-14C6B15F0566}"/>
              </a:ext>
            </a:extLst>
          </p:cNvPr>
          <p:cNvSpPr txBox="1"/>
          <p:nvPr/>
        </p:nvSpPr>
        <p:spPr>
          <a:xfrm flipH="1">
            <a:off x="5363317" y="4247855"/>
            <a:ext cx="919341" cy="400110"/>
          </a:xfrm>
          <a:prstGeom prst="rect">
            <a:avLst/>
          </a:prstGeom>
          <a:noFill/>
        </p:spPr>
        <p:txBody>
          <a:bodyPr wrap="square" rtlCol="0">
            <a:spAutoFit/>
          </a:bodyPr>
          <a:lstStyle/>
          <a:p>
            <a:pPr algn="ctr"/>
            <a:r>
              <a:rPr lang="en-US" sz="2000" b="1" dirty="0">
                <a:solidFill>
                  <a:schemeClr val="bg2"/>
                </a:solidFill>
                <a:latin typeface="Poppins SemiBold" panose="00000700000000000000" pitchFamily="2" charset="0"/>
                <a:cs typeface="Poppins SemiBold" panose="00000700000000000000" pitchFamily="2" charset="0"/>
              </a:rPr>
              <a:t>40%</a:t>
            </a:r>
            <a:endParaRPr lang="en-ID" sz="2000" b="1" dirty="0">
              <a:solidFill>
                <a:schemeClr val="bg2"/>
              </a:solidFill>
              <a:latin typeface="Poppins SemiBold" panose="00000700000000000000" pitchFamily="2" charset="0"/>
              <a:cs typeface="Poppins SemiBold" panose="00000700000000000000" pitchFamily="2" charset="0"/>
            </a:endParaRPr>
          </a:p>
        </p:txBody>
      </p:sp>
      <p:sp>
        <p:nvSpPr>
          <p:cNvPr id="57" name="TextBox 56">
            <a:extLst>
              <a:ext uri="{FF2B5EF4-FFF2-40B4-BE49-F238E27FC236}">
                <a16:creationId xmlns:a16="http://schemas.microsoft.com/office/drawing/2014/main" id="{B880D1C7-BAD1-149E-E487-36A02FBBF5BE}"/>
              </a:ext>
            </a:extLst>
          </p:cNvPr>
          <p:cNvSpPr txBox="1"/>
          <p:nvPr/>
        </p:nvSpPr>
        <p:spPr>
          <a:xfrm flipH="1">
            <a:off x="7101392" y="4037513"/>
            <a:ext cx="919341" cy="400110"/>
          </a:xfrm>
          <a:prstGeom prst="rect">
            <a:avLst/>
          </a:prstGeom>
          <a:noFill/>
        </p:spPr>
        <p:txBody>
          <a:bodyPr wrap="square" rtlCol="0">
            <a:spAutoFit/>
          </a:bodyPr>
          <a:lstStyle/>
          <a:p>
            <a:pPr algn="ctr"/>
            <a:r>
              <a:rPr lang="en-US" sz="2000" b="1" dirty="0">
                <a:solidFill>
                  <a:schemeClr val="bg2"/>
                </a:solidFill>
                <a:latin typeface="Poppins SemiBold" panose="00000700000000000000" pitchFamily="2" charset="0"/>
                <a:cs typeface="Poppins SemiBold" panose="00000700000000000000" pitchFamily="2" charset="0"/>
              </a:rPr>
              <a:t>20%</a:t>
            </a:r>
            <a:endParaRPr lang="en-ID" sz="2000" b="1" dirty="0">
              <a:solidFill>
                <a:schemeClr val="bg2"/>
              </a:solidFill>
              <a:latin typeface="Poppins SemiBold" panose="00000700000000000000" pitchFamily="2" charset="0"/>
              <a:cs typeface="Poppins SemiBold" panose="00000700000000000000" pitchFamily="2" charset="0"/>
            </a:endParaRPr>
          </a:p>
        </p:txBody>
      </p:sp>
      <p:sp>
        <p:nvSpPr>
          <p:cNvPr id="58" name="TextBox 57">
            <a:extLst>
              <a:ext uri="{FF2B5EF4-FFF2-40B4-BE49-F238E27FC236}">
                <a16:creationId xmlns:a16="http://schemas.microsoft.com/office/drawing/2014/main" id="{70A356B2-998F-8145-1883-1DC6695E396F}"/>
              </a:ext>
            </a:extLst>
          </p:cNvPr>
          <p:cNvSpPr txBox="1"/>
          <p:nvPr/>
        </p:nvSpPr>
        <p:spPr>
          <a:xfrm flipH="1">
            <a:off x="6312519" y="2596350"/>
            <a:ext cx="919341" cy="400110"/>
          </a:xfrm>
          <a:prstGeom prst="rect">
            <a:avLst/>
          </a:prstGeom>
          <a:noFill/>
        </p:spPr>
        <p:txBody>
          <a:bodyPr wrap="square" rtlCol="0">
            <a:spAutoFit/>
          </a:bodyPr>
          <a:lstStyle/>
          <a:p>
            <a:pPr algn="ctr"/>
            <a:r>
              <a:rPr lang="en-US" sz="2000" b="1" dirty="0">
                <a:solidFill>
                  <a:schemeClr val="bg2"/>
                </a:solidFill>
                <a:latin typeface="Poppins SemiBold" panose="00000700000000000000" pitchFamily="2" charset="0"/>
                <a:cs typeface="Poppins SemiBold" panose="00000700000000000000" pitchFamily="2" charset="0"/>
              </a:rPr>
              <a:t>20%</a:t>
            </a:r>
            <a:endParaRPr lang="en-ID" sz="2000" b="1" dirty="0">
              <a:solidFill>
                <a:schemeClr val="bg2"/>
              </a:solidFill>
              <a:latin typeface="Poppins SemiBold" panose="00000700000000000000" pitchFamily="2" charset="0"/>
              <a:cs typeface="Poppins SemiBold" panose="00000700000000000000" pitchFamily="2" charset="0"/>
            </a:endParaRPr>
          </a:p>
        </p:txBody>
      </p:sp>
      <p:sp>
        <p:nvSpPr>
          <p:cNvPr id="59" name="TextBox 58">
            <a:extLst>
              <a:ext uri="{FF2B5EF4-FFF2-40B4-BE49-F238E27FC236}">
                <a16:creationId xmlns:a16="http://schemas.microsoft.com/office/drawing/2014/main" id="{6E9838C2-CD57-CFC5-118A-C1C6620E4F30}"/>
              </a:ext>
            </a:extLst>
          </p:cNvPr>
          <p:cNvSpPr txBox="1"/>
          <p:nvPr/>
        </p:nvSpPr>
        <p:spPr>
          <a:xfrm flipH="1">
            <a:off x="4553848" y="2596350"/>
            <a:ext cx="919341" cy="400110"/>
          </a:xfrm>
          <a:prstGeom prst="rect">
            <a:avLst/>
          </a:prstGeom>
          <a:noFill/>
        </p:spPr>
        <p:txBody>
          <a:bodyPr wrap="square" rtlCol="0">
            <a:spAutoFit/>
          </a:bodyPr>
          <a:lstStyle/>
          <a:p>
            <a:pPr algn="ctr"/>
            <a:r>
              <a:rPr lang="en-US" sz="2000" b="1" dirty="0">
                <a:solidFill>
                  <a:schemeClr val="bg2"/>
                </a:solidFill>
                <a:latin typeface="Poppins SemiBold" panose="00000700000000000000" pitchFamily="2" charset="0"/>
                <a:cs typeface="Poppins SemiBold" panose="00000700000000000000" pitchFamily="2" charset="0"/>
              </a:rPr>
              <a:t>20%</a:t>
            </a:r>
            <a:endParaRPr lang="en-ID" sz="2000" b="1" dirty="0">
              <a:solidFill>
                <a:schemeClr val="bg2"/>
              </a:solidFill>
              <a:latin typeface="Poppins SemiBold" panose="00000700000000000000" pitchFamily="2" charset="0"/>
              <a:cs typeface="Poppins SemiBold" panose="00000700000000000000" pitchFamily="2" charset="0"/>
            </a:endParaRPr>
          </a:p>
        </p:txBody>
      </p:sp>
    </p:spTree>
    <p:extLst>
      <p:ext uri="{BB962C8B-B14F-4D97-AF65-F5344CB8AC3E}">
        <p14:creationId xmlns:p14="http://schemas.microsoft.com/office/powerpoint/2010/main" val="1173511701"/>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C4BB44E3-F37F-F470-FC44-F7289BF5DD08}"/>
              </a:ext>
            </a:extLst>
          </p:cNvPr>
          <p:cNvGrpSpPr/>
          <p:nvPr/>
        </p:nvGrpSpPr>
        <p:grpSpPr>
          <a:xfrm>
            <a:off x="4654146" y="2333059"/>
            <a:ext cx="2572121" cy="4110199"/>
            <a:chOff x="4014787" y="2154638"/>
            <a:chExt cx="2883708" cy="4608110"/>
          </a:xfrm>
        </p:grpSpPr>
        <p:sp>
          <p:nvSpPr>
            <p:cNvPr id="6" name="Freeform: Shape 5">
              <a:extLst>
                <a:ext uri="{FF2B5EF4-FFF2-40B4-BE49-F238E27FC236}">
                  <a16:creationId xmlns:a16="http://schemas.microsoft.com/office/drawing/2014/main" id="{1AA756F4-34A8-77F6-0855-6BB7423F513D}"/>
                </a:ext>
              </a:extLst>
            </p:cNvPr>
            <p:cNvSpPr/>
            <p:nvPr/>
          </p:nvSpPr>
          <p:spPr>
            <a:xfrm>
              <a:off x="5077695" y="5853370"/>
              <a:ext cx="906939" cy="909378"/>
            </a:xfrm>
            <a:custGeom>
              <a:avLst/>
              <a:gdLst>
                <a:gd name="connsiteX0" fmla="*/ 453470 w 906939"/>
                <a:gd name="connsiteY0" fmla="*/ 909379 h 909378"/>
                <a:gd name="connsiteX1" fmla="*/ 906939 w 906939"/>
                <a:gd name="connsiteY1" fmla="*/ 415961 h 909378"/>
                <a:gd name="connsiteX2" fmla="*/ 453470 w 906939"/>
                <a:gd name="connsiteY2" fmla="*/ 0 h 909378"/>
                <a:gd name="connsiteX3" fmla="*/ 0 w 906939"/>
                <a:gd name="connsiteY3" fmla="*/ 415961 h 909378"/>
                <a:gd name="connsiteX4" fmla="*/ 453470 w 906939"/>
                <a:gd name="connsiteY4" fmla="*/ 909379 h 9093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939" h="909378">
                  <a:moveTo>
                    <a:pt x="453470" y="909379"/>
                  </a:moveTo>
                  <a:lnTo>
                    <a:pt x="906939" y="415961"/>
                  </a:lnTo>
                  <a:lnTo>
                    <a:pt x="453470" y="0"/>
                  </a:lnTo>
                  <a:lnTo>
                    <a:pt x="0" y="415961"/>
                  </a:lnTo>
                  <a:lnTo>
                    <a:pt x="453470" y="909379"/>
                  </a:lnTo>
                  <a:close/>
                </a:path>
              </a:pathLst>
            </a:custGeom>
            <a:solidFill>
              <a:srgbClr val="00B587"/>
            </a:solidFill>
            <a:ln w="6582" cap="flat">
              <a:noFill/>
              <a:prstDash val="solid"/>
              <a:miter/>
            </a:ln>
          </p:spPr>
          <p:txBody>
            <a:bodyPr rtlCol="0" anchor="ctr"/>
            <a:lstStyle/>
            <a:p>
              <a:endParaRPr lang="en-ID"/>
            </a:p>
          </p:txBody>
        </p:sp>
        <p:grpSp>
          <p:nvGrpSpPr>
            <p:cNvPr id="21" name="Group 20">
              <a:extLst>
                <a:ext uri="{FF2B5EF4-FFF2-40B4-BE49-F238E27FC236}">
                  <a16:creationId xmlns:a16="http://schemas.microsoft.com/office/drawing/2014/main" id="{1B88AC05-7146-629E-9401-05D18716D516}"/>
                </a:ext>
              </a:extLst>
            </p:cNvPr>
            <p:cNvGrpSpPr/>
            <p:nvPr/>
          </p:nvGrpSpPr>
          <p:grpSpPr>
            <a:xfrm>
              <a:off x="4014787" y="2154638"/>
              <a:ext cx="2883708" cy="4114693"/>
              <a:chOff x="4014787" y="2154638"/>
              <a:chExt cx="2883708" cy="4114693"/>
            </a:xfrm>
          </p:grpSpPr>
          <p:sp>
            <p:nvSpPr>
              <p:cNvPr id="5" name="Freeform: Shape 4">
                <a:extLst>
                  <a:ext uri="{FF2B5EF4-FFF2-40B4-BE49-F238E27FC236}">
                    <a16:creationId xmlns:a16="http://schemas.microsoft.com/office/drawing/2014/main" id="{BA592CA5-E6DE-7FB5-CF09-8A02CDC8A773}"/>
                  </a:ext>
                </a:extLst>
              </p:cNvPr>
              <p:cNvSpPr/>
              <p:nvPr/>
            </p:nvSpPr>
            <p:spPr>
              <a:xfrm>
                <a:off x="4797465" y="2154638"/>
                <a:ext cx="1467398" cy="377067"/>
              </a:xfrm>
              <a:custGeom>
                <a:avLst/>
                <a:gdLst>
                  <a:gd name="connsiteX0" fmla="*/ 733699 w 1467398"/>
                  <a:gd name="connsiteY0" fmla="*/ 377067 h 377067"/>
                  <a:gd name="connsiteX1" fmla="*/ 1467399 w 1467398"/>
                  <a:gd name="connsiteY1" fmla="*/ 162561 h 377067"/>
                  <a:gd name="connsiteX2" fmla="*/ 733699 w 1467398"/>
                  <a:gd name="connsiteY2" fmla="*/ 0 h 377067"/>
                  <a:gd name="connsiteX3" fmla="*/ 0 w 1467398"/>
                  <a:gd name="connsiteY3" fmla="*/ 162561 h 377067"/>
                  <a:gd name="connsiteX4" fmla="*/ 733699 w 1467398"/>
                  <a:gd name="connsiteY4" fmla="*/ 377067 h 3770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7398" h="377067">
                    <a:moveTo>
                      <a:pt x="733699" y="377067"/>
                    </a:moveTo>
                    <a:lnTo>
                      <a:pt x="1467399" y="162561"/>
                    </a:lnTo>
                    <a:lnTo>
                      <a:pt x="733699" y="0"/>
                    </a:lnTo>
                    <a:lnTo>
                      <a:pt x="0" y="162561"/>
                    </a:lnTo>
                    <a:lnTo>
                      <a:pt x="733699" y="377067"/>
                    </a:lnTo>
                    <a:close/>
                  </a:path>
                </a:pathLst>
              </a:custGeom>
              <a:gradFill>
                <a:gsLst>
                  <a:gs pos="0">
                    <a:schemeClr val="accent3"/>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 name="Freeform: Shape 6">
                <a:extLst>
                  <a:ext uri="{FF2B5EF4-FFF2-40B4-BE49-F238E27FC236}">
                    <a16:creationId xmlns:a16="http://schemas.microsoft.com/office/drawing/2014/main" id="{D5CFDFC7-2321-FF39-4160-D51C06E743F3}"/>
                  </a:ext>
                </a:extLst>
              </p:cNvPr>
              <p:cNvSpPr/>
              <p:nvPr/>
            </p:nvSpPr>
            <p:spPr>
              <a:xfrm>
                <a:off x="5531164" y="5497925"/>
                <a:ext cx="835744" cy="771406"/>
              </a:xfrm>
              <a:custGeom>
                <a:avLst/>
                <a:gdLst>
                  <a:gd name="connsiteX0" fmla="*/ 835745 w 835744"/>
                  <a:gd name="connsiteY0" fmla="*/ 355445 h 771406"/>
                  <a:gd name="connsiteX1" fmla="*/ 387483 w 835744"/>
                  <a:gd name="connsiteY1" fmla="*/ 0 h 771406"/>
                  <a:gd name="connsiteX2" fmla="*/ 0 w 835744"/>
                  <a:gd name="connsiteY2" fmla="*/ 355445 h 771406"/>
                  <a:gd name="connsiteX3" fmla="*/ 453470 w 835744"/>
                  <a:gd name="connsiteY3" fmla="*/ 771406 h 771406"/>
                  <a:gd name="connsiteX4" fmla="*/ 835745 w 835744"/>
                  <a:gd name="connsiteY4" fmla="*/ 355445 h 771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744" h="771406">
                    <a:moveTo>
                      <a:pt x="835745" y="355445"/>
                    </a:moveTo>
                    <a:lnTo>
                      <a:pt x="387483" y="0"/>
                    </a:lnTo>
                    <a:lnTo>
                      <a:pt x="0" y="355445"/>
                    </a:lnTo>
                    <a:lnTo>
                      <a:pt x="453470" y="771406"/>
                    </a:lnTo>
                    <a:lnTo>
                      <a:pt x="835745" y="355445"/>
                    </a:lnTo>
                    <a:close/>
                  </a:path>
                </a:pathLst>
              </a:custGeom>
              <a:solidFill>
                <a:srgbClr val="009587"/>
              </a:solidFill>
              <a:ln w="6582" cap="flat">
                <a:noFill/>
                <a:prstDash val="solid"/>
                <a:miter/>
              </a:ln>
            </p:spPr>
            <p:txBody>
              <a:bodyPr rtlCol="0" anchor="ctr"/>
              <a:lstStyle/>
              <a:p>
                <a:endParaRPr lang="en-ID"/>
              </a:p>
            </p:txBody>
          </p:sp>
          <p:sp>
            <p:nvSpPr>
              <p:cNvPr id="8" name="Freeform: Shape 7">
                <a:extLst>
                  <a:ext uri="{FF2B5EF4-FFF2-40B4-BE49-F238E27FC236}">
                    <a16:creationId xmlns:a16="http://schemas.microsoft.com/office/drawing/2014/main" id="{96C3039C-6CFB-CDEF-DA71-80115B568691}"/>
                  </a:ext>
                </a:extLst>
              </p:cNvPr>
              <p:cNvSpPr/>
              <p:nvPr/>
            </p:nvSpPr>
            <p:spPr>
              <a:xfrm>
                <a:off x="4695419" y="5497925"/>
                <a:ext cx="835744" cy="771406"/>
              </a:xfrm>
              <a:custGeom>
                <a:avLst/>
                <a:gdLst>
                  <a:gd name="connsiteX0" fmla="*/ 0 w 835744"/>
                  <a:gd name="connsiteY0" fmla="*/ 355445 h 771406"/>
                  <a:gd name="connsiteX1" fmla="*/ 448262 w 835744"/>
                  <a:gd name="connsiteY1" fmla="*/ 0 h 771406"/>
                  <a:gd name="connsiteX2" fmla="*/ 835745 w 835744"/>
                  <a:gd name="connsiteY2" fmla="*/ 355445 h 771406"/>
                  <a:gd name="connsiteX3" fmla="*/ 382275 w 835744"/>
                  <a:gd name="connsiteY3" fmla="*/ 771406 h 771406"/>
                  <a:gd name="connsiteX4" fmla="*/ 0 w 835744"/>
                  <a:gd name="connsiteY4" fmla="*/ 355445 h 771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5744" h="771406">
                    <a:moveTo>
                      <a:pt x="0" y="355445"/>
                    </a:moveTo>
                    <a:lnTo>
                      <a:pt x="448262" y="0"/>
                    </a:lnTo>
                    <a:lnTo>
                      <a:pt x="835745" y="355445"/>
                    </a:lnTo>
                    <a:lnTo>
                      <a:pt x="382275" y="771406"/>
                    </a:lnTo>
                    <a:lnTo>
                      <a:pt x="0" y="355445"/>
                    </a:lnTo>
                    <a:close/>
                  </a:path>
                </a:pathLst>
              </a:custGeom>
              <a:solidFill>
                <a:srgbClr val="0095BD"/>
              </a:solidFill>
              <a:ln w="6582" cap="flat">
                <a:noFill/>
                <a:prstDash val="solid"/>
                <a:miter/>
              </a:ln>
            </p:spPr>
            <p:txBody>
              <a:bodyPr rtlCol="0" anchor="ctr"/>
              <a:lstStyle/>
              <a:p>
                <a:endParaRPr lang="en-ID"/>
              </a:p>
            </p:txBody>
          </p:sp>
          <p:sp>
            <p:nvSpPr>
              <p:cNvPr id="9" name="Freeform: Shape 8">
                <a:extLst>
                  <a:ext uri="{FF2B5EF4-FFF2-40B4-BE49-F238E27FC236}">
                    <a16:creationId xmlns:a16="http://schemas.microsoft.com/office/drawing/2014/main" id="{0839646C-19CF-3C69-0C7C-F999D83F76D2}"/>
                  </a:ext>
                </a:extLst>
              </p:cNvPr>
              <p:cNvSpPr/>
              <p:nvPr/>
            </p:nvSpPr>
            <p:spPr>
              <a:xfrm>
                <a:off x="5143681" y="5190667"/>
                <a:ext cx="774965" cy="662702"/>
              </a:xfrm>
              <a:custGeom>
                <a:avLst/>
                <a:gdLst>
                  <a:gd name="connsiteX0" fmla="*/ 387483 w 774965"/>
                  <a:gd name="connsiteY0" fmla="*/ 662703 h 662702"/>
                  <a:gd name="connsiteX1" fmla="*/ 0 w 774965"/>
                  <a:gd name="connsiteY1" fmla="*/ 307257 h 662702"/>
                  <a:gd name="connsiteX2" fmla="*/ 387483 w 774965"/>
                  <a:gd name="connsiteY2" fmla="*/ 0 h 662702"/>
                  <a:gd name="connsiteX3" fmla="*/ 774966 w 774965"/>
                  <a:gd name="connsiteY3" fmla="*/ 307257 h 662702"/>
                  <a:gd name="connsiteX4" fmla="*/ 387483 w 774965"/>
                  <a:gd name="connsiteY4" fmla="*/ 662703 h 662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965" h="662702">
                    <a:moveTo>
                      <a:pt x="387483" y="662703"/>
                    </a:moveTo>
                    <a:lnTo>
                      <a:pt x="0" y="307257"/>
                    </a:lnTo>
                    <a:lnTo>
                      <a:pt x="387483" y="0"/>
                    </a:lnTo>
                    <a:lnTo>
                      <a:pt x="774966" y="307257"/>
                    </a:lnTo>
                    <a:lnTo>
                      <a:pt x="387483" y="662703"/>
                    </a:lnTo>
                    <a:close/>
                  </a:path>
                </a:pathLst>
              </a:custGeom>
              <a:solidFill>
                <a:srgbClr val="009572"/>
              </a:solidFill>
              <a:ln w="6582" cap="flat">
                <a:noFill/>
                <a:prstDash val="solid"/>
                <a:miter/>
              </a:ln>
            </p:spPr>
            <p:txBody>
              <a:bodyPr rtlCol="0" anchor="ctr"/>
              <a:lstStyle/>
              <a:p>
                <a:endParaRPr lang="en-ID"/>
              </a:p>
            </p:txBody>
          </p:sp>
          <p:sp>
            <p:nvSpPr>
              <p:cNvPr id="10" name="Freeform: Shape 9">
                <a:extLst>
                  <a:ext uri="{FF2B5EF4-FFF2-40B4-BE49-F238E27FC236}">
                    <a16:creationId xmlns:a16="http://schemas.microsoft.com/office/drawing/2014/main" id="{F381DEC7-3325-026C-BC7C-69300D9A920A}"/>
                  </a:ext>
                </a:extLst>
              </p:cNvPr>
              <p:cNvSpPr/>
              <p:nvPr/>
            </p:nvSpPr>
            <p:spPr>
              <a:xfrm>
                <a:off x="4797465" y="2310848"/>
                <a:ext cx="733699" cy="3542521"/>
              </a:xfrm>
              <a:custGeom>
                <a:avLst/>
                <a:gdLst>
                  <a:gd name="connsiteX0" fmla="*/ 346216 w 733699"/>
                  <a:gd name="connsiteY0" fmla="*/ 3187077 h 3542521"/>
                  <a:gd name="connsiteX1" fmla="*/ 0 w 733699"/>
                  <a:gd name="connsiteY1" fmla="*/ 0 h 3542521"/>
                  <a:gd name="connsiteX2" fmla="*/ 733699 w 733699"/>
                  <a:gd name="connsiteY2" fmla="*/ 214507 h 3542521"/>
                  <a:gd name="connsiteX3" fmla="*/ 733699 w 733699"/>
                  <a:gd name="connsiteY3" fmla="*/ 3542522 h 3542521"/>
                  <a:gd name="connsiteX4" fmla="*/ 346216 w 733699"/>
                  <a:gd name="connsiteY4" fmla="*/ 3187077 h 3542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99" h="3542521">
                    <a:moveTo>
                      <a:pt x="346216" y="3187077"/>
                    </a:moveTo>
                    <a:lnTo>
                      <a:pt x="0" y="0"/>
                    </a:lnTo>
                    <a:lnTo>
                      <a:pt x="733699" y="214507"/>
                    </a:lnTo>
                    <a:lnTo>
                      <a:pt x="733699" y="3542522"/>
                    </a:lnTo>
                    <a:lnTo>
                      <a:pt x="346216" y="3187077"/>
                    </a:ln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1" name="Freeform: Shape 10">
                <a:extLst>
                  <a:ext uri="{FF2B5EF4-FFF2-40B4-BE49-F238E27FC236}">
                    <a16:creationId xmlns:a16="http://schemas.microsoft.com/office/drawing/2014/main" id="{29498DC2-4B2E-E59E-AD27-0D6481990DC9}"/>
                  </a:ext>
                </a:extLst>
              </p:cNvPr>
              <p:cNvSpPr/>
              <p:nvPr/>
            </p:nvSpPr>
            <p:spPr>
              <a:xfrm>
                <a:off x="5531164" y="2310848"/>
                <a:ext cx="733699" cy="3542521"/>
              </a:xfrm>
              <a:custGeom>
                <a:avLst/>
                <a:gdLst>
                  <a:gd name="connsiteX0" fmla="*/ 733699 w 733699"/>
                  <a:gd name="connsiteY0" fmla="*/ 0 h 3542521"/>
                  <a:gd name="connsiteX1" fmla="*/ 0 w 733699"/>
                  <a:gd name="connsiteY1" fmla="*/ 214507 h 3542521"/>
                  <a:gd name="connsiteX2" fmla="*/ 0 w 733699"/>
                  <a:gd name="connsiteY2" fmla="*/ 3542522 h 3542521"/>
                  <a:gd name="connsiteX3" fmla="*/ 387483 w 733699"/>
                  <a:gd name="connsiteY3" fmla="*/ 3187077 h 3542521"/>
                  <a:gd name="connsiteX4" fmla="*/ 733699 w 733699"/>
                  <a:gd name="connsiteY4" fmla="*/ 0 h 35425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3699" h="3542521">
                    <a:moveTo>
                      <a:pt x="733699" y="0"/>
                    </a:moveTo>
                    <a:lnTo>
                      <a:pt x="0" y="214507"/>
                    </a:lnTo>
                    <a:lnTo>
                      <a:pt x="0" y="3542522"/>
                    </a:lnTo>
                    <a:lnTo>
                      <a:pt x="387483" y="3187077"/>
                    </a:lnTo>
                    <a:lnTo>
                      <a:pt x="733699" y="0"/>
                    </a:ln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 name="Freeform: Shape 11">
                <a:extLst>
                  <a:ext uri="{FF2B5EF4-FFF2-40B4-BE49-F238E27FC236}">
                    <a16:creationId xmlns:a16="http://schemas.microsoft.com/office/drawing/2014/main" id="{65E3F7F9-541A-1309-E427-187B409DF57D}"/>
                  </a:ext>
                </a:extLst>
              </p:cNvPr>
              <p:cNvSpPr/>
              <p:nvPr/>
            </p:nvSpPr>
            <p:spPr>
              <a:xfrm>
                <a:off x="4014787" y="2961773"/>
                <a:ext cx="1516377" cy="659736"/>
              </a:xfrm>
              <a:custGeom>
                <a:avLst/>
                <a:gdLst>
                  <a:gd name="connsiteX0" fmla="*/ 1516378 w 1516377"/>
                  <a:gd name="connsiteY0" fmla="*/ 282866 h 659736"/>
                  <a:gd name="connsiteX1" fmla="*/ 632313 w 1516377"/>
                  <a:gd name="connsiteY1" fmla="*/ 659736 h 659736"/>
                  <a:gd name="connsiteX2" fmla="*/ 0 w 1516377"/>
                  <a:gd name="connsiteY2" fmla="*/ 282866 h 659736"/>
                  <a:gd name="connsiteX3" fmla="*/ 852687 w 1516377"/>
                  <a:gd name="connsiteY3" fmla="*/ 0 h 659736"/>
                  <a:gd name="connsiteX4" fmla="*/ 1516378 w 1516377"/>
                  <a:gd name="connsiteY4" fmla="*/ 282866 h 6597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377" h="659736">
                    <a:moveTo>
                      <a:pt x="1516378" y="282866"/>
                    </a:moveTo>
                    <a:lnTo>
                      <a:pt x="632313" y="659736"/>
                    </a:lnTo>
                    <a:lnTo>
                      <a:pt x="0" y="282866"/>
                    </a:lnTo>
                    <a:lnTo>
                      <a:pt x="852687" y="0"/>
                    </a:lnTo>
                    <a:lnTo>
                      <a:pt x="1516378" y="282866"/>
                    </a:lnTo>
                    <a:close/>
                  </a:path>
                </a:pathLst>
              </a:custGeom>
              <a:gradFill>
                <a:gsLst>
                  <a:gs pos="0">
                    <a:schemeClr val="accent1"/>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2838812C-F5A7-719C-EB8C-6EAD584269D8}"/>
                  </a:ext>
                </a:extLst>
              </p:cNvPr>
              <p:cNvSpPr/>
              <p:nvPr/>
            </p:nvSpPr>
            <p:spPr>
              <a:xfrm>
                <a:off x="5531164" y="3500302"/>
                <a:ext cx="1367330" cy="742137"/>
              </a:xfrm>
              <a:custGeom>
                <a:avLst/>
                <a:gdLst>
                  <a:gd name="connsiteX0" fmla="*/ 0 w 1367330"/>
                  <a:gd name="connsiteY0" fmla="*/ 323474 h 742137"/>
                  <a:gd name="connsiteX1" fmla="*/ 605879 w 1367330"/>
                  <a:gd name="connsiteY1" fmla="*/ 0 h 742137"/>
                  <a:gd name="connsiteX2" fmla="*/ 1367331 w 1367330"/>
                  <a:gd name="connsiteY2" fmla="*/ 323474 h 742137"/>
                  <a:gd name="connsiteX3" fmla="*/ 784327 w 1367330"/>
                  <a:gd name="connsiteY3" fmla="*/ 742137 h 742137"/>
                  <a:gd name="connsiteX4" fmla="*/ 0 w 1367330"/>
                  <a:gd name="connsiteY4" fmla="*/ 323474 h 7421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7330" h="742137">
                    <a:moveTo>
                      <a:pt x="0" y="323474"/>
                    </a:moveTo>
                    <a:lnTo>
                      <a:pt x="605879" y="0"/>
                    </a:lnTo>
                    <a:lnTo>
                      <a:pt x="1367331" y="323474"/>
                    </a:lnTo>
                    <a:lnTo>
                      <a:pt x="784327" y="742137"/>
                    </a:lnTo>
                    <a:lnTo>
                      <a:pt x="0" y="323474"/>
                    </a:lnTo>
                    <a:close/>
                  </a:path>
                </a:pathLst>
              </a:custGeom>
              <a:gradFill>
                <a:gsLst>
                  <a:gs pos="0">
                    <a:schemeClr val="accent4"/>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 name="Freeform: Shape 13">
                <a:extLst>
                  <a:ext uri="{FF2B5EF4-FFF2-40B4-BE49-F238E27FC236}">
                    <a16:creationId xmlns:a16="http://schemas.microsoft.com/office/drawing/2014/main" id="{466AF1EE-F0D5-1415-00A4-4C3A6628120B}"/>
                  </a:ext>
                </a:extLst>
              </p:cNvPr>
              <p:cNvSpPr/>
              <p:nvPr/>
            </p:nvSpPr>
            <p:spPr>
              <a:xfrm>
                <a:off x="4014787" y="3238289"/>
                <a:ext cx="1062908" cy="3031041"/>
              </a:xfrm>
              <a:custGeom>
                <a:avLst/>
                <a:gdLst>
                  <a:gd name="connsiteX0" fmla="*/ 0 w 1062908"/>
                  <a:gd name="connsiteY0" fmla="*/ 0 h 3031041"/>
                  <a:gd name="connsiteX1" fmla="*/ 680633 w 1062908"/>
                  <a:gd name="connsiteY1" fmla="*/ 2615081 h 3031041"/>
                  <a:gd name="connsiteX2" fmla="*/ 1062908 w 1062908"/>
                  <a:gd name="connsiteY2" fmla="*/ 3031042 h 3031041"/>
                  <a:gd name="connsiteX3" fmla="*/ 632313 w 1062908"/>
                  <a:gd name="connsiteY3" fmla="*/ 376870 h 3031041"/>
                  <a:gd name="connsiteX4" fmla="*/ 0 w 1062908"/>
                  <a:gd name="connsiteY4" fmla="*/ 0 h 30310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2908" h="3031041">
                    <a:moveTo>
                      <a:pt x="0" y="0"/>
                    </a:moveTo>
                    <a:lnTo>
                      <a:pt x="680633" y="2615081"/>
                    </a:lnTo>
                    <a:lnTo>
                      <a:pt x="1062908" y="3031042"/>
                    </a:lnTo>
                    <a:lnTo>
                      <a:pt x="632313" y="376870"/>
                    </a:lnTo>
                    <a:lnTo>
                      <a:pt x="0" y="0"/>
                    </a:ln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 name="Freeform: Shape 14">
                <a:extLst>
                  <a:ext uri="{FF2B5EF4-FFF2-40B4-BE49-F238E27FC236}">
                    <a16:creationId xmlns:a16="http://schemas.microsoft.com/office/drawing/2014/main" id="{ACF492A1-704A-3FFF-EA29-5818977F0BA6}"/>
                  </a:ext>
                </a:extLst>
              </p:cNvPr>
              <p:cNvSpPr/>
              <p:nvPr/>
            </p:nvSpPr>
            <p:spPr>
              <a:xfrm>
                <a:off x="4647099" y="3238289"/>
                <a:ext cx="884064" cy="3031041"/>
              </a:xfrm>
              <a:custGeom>
                <a:avLst/>
                <a:gdLst>
                  <a:gd name="connsiteX0" fmla="*/ 884065 w 884064"/>
                  <a:gd name="connsiteY0" fmla="*/ 0 h 3031041"/>
                  <a:gd name="connsiteX1" fmla="*/ 884065 w 884064"/>
                  <a:gd name="connsiteY1" fmla="*/ 2615081 h 3031041"/>
                  <a:gd name="connsiteX2" fmla="*/ 430595 w 884064"/>
                  <a:gd name="connsiteY2" fmla="*/ 3031042 h 3031041"/>
                  <a:gd name="connsiteX3" fmla="*/ 0 w 884064"/>
                  <a:gd name="connsiteY3" fmla="*/ 376870 h 3031041"/>
                  <a:gd name="connsiteX4" fmla="*/ 884065 w 884064"/>
                  <a:gd name="connsiteY4" fmla="*/ 0 h 30310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064" h="3031041">
                    <a:moveTo>
                      <a:pt x="884065" y="0"/>
                    </a:moveTo>
                    <a:lnTo>
                      <a:pt x="884065" y="2615081"/>
                    </a:lnTo>
                    <a:lnTo>
                      <a:pt x="430595" y="3031042"/>
                    </a:lnTo>
                    <a:lnTo>
                      <a:pt x="0" y="376870"/>
                    </a:lnTo>
                    <a:lnTo>
                      <a:pt x="884065" y="0"/>
                    </a:ln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6" name="Freeform: Shape 15">
                <a:extLst>
                  <a:ext uri="{FF2B5EF4-FFF2-40B4-BE49-F238E27FC236}">
                    <a16:creationId xmlns:a16="http://schemas.microsoft.com/office/drawing/2014/main" id="{F0B42097-297E-4EF6-1B41-8155821FE5B5}"/>
                  </a:ext>
                </a:extLst>
              </p:cNvPr>
              <p:cNvSpPr/>
              <p:nvPr/>
            </p:nvSpPr>
            <p:spPr>
              <a:xfrm>
                <a:off x="5984634" y="3811076"/>
                <a:ext cx="913861" cy="2458255"/>
              </a:xfrm>
              <a:custGeom>
                <a:avLst/>
                <a:gdLst>
                  <a:gd name="connsiteX0" fmla="*/ 913861 w 913861"/>
                  <a:gd name="connsiteY0" fmla="*/ 0 h 2458255"/>
                  <a:gd name="connsiteX1" fmla="*/ 330857 w 913861"/>
                  <a:gd name="connsiteY1" fmla="*/ 418663 h 2458255"/>
                  <a:gd name="connsiteX2" fmla="*/ 0 w 913861"/>
                  <a:gd name="connsiteY2" fmla="*/ 2458255 h 2458255"/>
                  <a:gd name="connsiteX3" fmla="*/ 382275 w 913861"/>
                  <a:gd name="connsiteY3" fmla="*/ 2042294 h 2458255"/>
                  <a:gd name="connsiteX4" fmla="*/ 913861 w 913861"/>
                  <a:gd name="connsiteY4" fmla="*/ 0 h 2458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3861" h="2458255">
                    <a:moveTo>
                      <a:pt x="913861" y="0"/>
                    </a:moveTo>
                    <a:lnTo>
                      <a:pt x="330857" y="418663"/>
                    </a:lnTo>
                    <a:lnTo>
                      <a:pt x="0" y="2458255"/>
                    </a:lnTo>
                    <a:lnTo>
                      <a:pt x="382275" y="2042294"/>
                    </a:lnTo>
                    <a:lnTo>
                      <a:pt x="913861" y="0"/>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7" name="Freeform: Shape 16">
                <a:extLst>
                  <a:ext uri="{FF2B5EF4-FFF2-40B4-BE49-F238E27FC236}">
                    <a16:creationId xmlns:a16="http://schemas.microsoft.com/office/drawing/2014/main" id="{7EEF26FA-96D0-141B-EC33-551AE0A5997F}"/>
                  </a:ext>
                </a:extLst>
              </p:cNvPr>
              <p:cNvSpPr/>
              <p:nvPr/>
            </p:nvSpPr>
            <p:spPr>
              <a:xfrm>
                <a:off x="5531164" y="3811076"/>
                <a:ext cx="784326" cy="2458255"/>
              </a:xfrm>
              <a:custGeom>
                <a:avLst/>
                <a:gdLst>
                  <a:gd name="connsiteX0" fmla="*/ 0 w 784326"/>
                  <a:gd name="connsiteY0" fmla="*/ 0 h 2458255"/>
                  <a:gd name="connsiteX1" fmla="*/ 0 w 784326"/>
                  <a:gd name="connsiteY1" fmla="*/ 2042294 h 2458255"/>
                  <a:gd name="connsiteX2" fmla="*/ 453470 w 784326"/>
                  <a:gd name="connsiteY2" fmla="*/ 2458255 h 2458255"/>
                  <a:gd name="connsiteX3" fmla="*/ 784327 w 784326"/>
                  <a:gd name="connsiteY3" fmla="*/ 418663 h 2458255"/>
                  <a:gd name="connsiteX4" fmla="*/ 0 w 784326"/>
                  <a:gd name="connsiteY4" fmla="*/ 0 h 245825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4326" h="2458255">
                    <a:moveTo>
                      <a:pt x="0" y="0"/>
                    </a:moveTo>
                    <a:lnTo>
                      <a:pt x="0" y="2042294"/>
                    </a:lnTo>
                    <a:lnTo>
                      <a:pt x="453470" y="2458255"/>
                    </a:lnTo>
                    <a:lnTo>
                      <a:pt x="784327" y="418663"/>
                    </a:lnTo>
                    <a:lnTo>
                      <a:pt x="0" y="0"/>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D999B04F-BFE3-6AE6-A603-5B77A3A3E76C}"/>
                  </a:ext>
                </a:extLst>
              </p:cNvPr>
              <p:cNvSpPr/>
              <p:nvPr/>
            </p:nvSpPr>
            <p:spPr>
              <a:xfrm>
                <a:off x="4826338" y="4287639"/>
                <a:ext cx="1409651" cy="1010764"/>
              </a:xfrm>
              <a:custGeom>
                <a:avLst/>
                <a:gdLst>
                  <a:gd name="connsiteX0" fmla="*/ 704826 w 1409651"/>
                  <a:gd name="connsiteY0" fmla="*/ 1010765 h 1010764"/>
                  <a:gd name="connsiteX1" fmla="*/ 1409652 w 1409651"/>
                  <a:gd name="connsiteY1" fmla="*/ 438506 h 1010764"/>
                  <a:gd name="connsiteX2" fmla="*/ 704826 w 1409651"/>
                  <a:gd name="connsiteY2" fmla="*/ 0 h 1010764"/>
                  <a:gd name="connsiteX3" fmla="*/ 0 w 1409651"/>
                  <a:gd name="connsiteY3" fmla="*/ 438506 h 1010764"/>
                  <a:gd name="connsiteX4" fmla="*/ 704826 w 1409651"/>
                  <a:gd name="connsiteY4" fmla="*/ 1010765 h 10107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09651" h="1010764">
                    <a:moveTo>
                      <a:pt x="704826" y="1010765"/>
                    </a:moveTo>
                    <a:lnTo>
                      <a:pt x="1409652" y="438506"/>
                    </a:lnTo>
                    <a:lnTo>
                      <a:pt x="704826" y="0"/>
                    </a:lnTo>
                    <a:lnTo>
                      <a:pt x="0" y="438506"/>
                    </a:lnTo>
                    <a:lnTo>
                      <a:pt x="704826" y="1010765"/>
                    </a:lnTo>
                    <a:close/>
                  </a:path>
                </a:pathLst>
              </a:custGeom>
              <a:gradFill>
                <a:gsLst>
                  <a:gs pos="51700">
                    <a:srgbClr val="F5834F">
                      <a:lumMod val="79000"/>
                      <a:lumOff val="21000"/>
                    </a:srgbClr>
                  </a:gs>
                  <a:gs pos="0">
                    <a:schemeClr val="accent2"/>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19" name="Freeform: Shape 18">
              <a:extLst>
                <a:ext uri="{FF2B5EF4-FFF2-40B4-BE49-F238E27FC236}">
                  <a16:creationId xmlns:a16="http://schemas.microsoft.com/office/drawing/2014/main" id="{0768E4EA-99C7-F202-E4B5-94D0FB2F9D45}"/>
                </a:ext>
              </a:extLst>
            </p:cNvPr>
            <p:cNvSpPr/>
            <p:nvPr/>
          </p:nvSpPr>
          <p:spPr>
            <a:xfrm>
              <a:off x="4826338" y="4719795"/>
              <a:ext cx="704825" cy="2042953"/>
            </a:xfrm>
            <a:custGeom>
              <a:avLst/>
              <a:gdLst>
                <a:gd name="connsiteX0" fmla="*/ 0 w 704825"/>
                <a:gd name="connsiteY0" fmla="*/ 0 h 2042953"/>
                <a:gd name="connsiteX1" fmla="*/ 704826 w 704825"/>
                <a:gd name="connsiteY1" fmla="*/ 572259 h 2042953"/>
                <a:gd name="connsiteX2" fmla="*/ 704826 w 704825"/>
                <a:gd name="connsiteY2" fmla="*/ 2042954 h 2042953"/>
                <a:gd name="connsiteX3" fmla="*/ 251356 w 704825"/>
                <a:gd name="connsiteY3" fmla="*/ 1549536 h 2042953"/>
                <a:gd name="connsiteX4" fmla="*/ 0 w 704825"/>
                <a:gd name="connsiteY4" fmla="*/ 0 h 2042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25" h="2042953">
                  <a:moveTo>
                    <a:pt x="0" y="0"/>
                  </a:moveTo>
                  <a:lnTo>
                    <a:pt x="704826" y="572259"/>
                  </a:lnTo>
                  <a:lnTo>
                    <a:pt x="704826" y="2042954"/>
                  </a:lnTo>
                  <a:lnTo>
                    <a:pt x="251356" y="1549536"/>
                  </a:lnTo>
                  <a:lnTo>
                    <a:pt x="0" y="0"/>
                  </a:ln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0" name="Freeform: Shape 19">
              <a:extLst>
                <a:ext uri="{FF2B5EF4-FFF2-40B4-BE49-F238E27FC236}">
                  <a16:creationId xmlns:a16="http://schemas.microsoft.com/office/drawing/2014/main" id="{8E468B57-94A8-9B2B-C7A7-BCB96386889F}"/>
                </a:ext>
              </a:extLst>
            </p:cNvPr>
            <p:cNvSpPr/>
            <p:nvPr/>
          </p:nvSpPr>
          <p:spPr>
            <a:xfrm>
              <a:off x="5531164" y="4719795"/>
              <a:ext cx="704826" cy="2042953"/>
            </a:xfrm>
            <a:custGeom>
              <a:avLst/>
              <a:gdLst>
                <a:gd name="connsiteX0" fmla="*/ 704826 w 704826"/>
                <a:gd name="connsiteY0" fmla="*/ 0 h 2042953"/>
                <a:gd name="connsiteX1" fmla="*/ 0 w 704826"/>
                <a:gd name="connsiteY1" fmla="*/ 572259 h 2042953"/>
                <a:gd name="connsiteX2" fmla="*/ 0 w 704826"/>
                <a:gd name="connsiteY2" fmla="*/ 2042954 h 2042953"/>
                <a:gd name="connsiteX3" fmla="*/ 453470 w 704826"/>
                <a:gd name="connsiteY3" fmla="*/ 1549536 h 2042953"/>
                <a:gd name="connsiteX4" fmla="*/ 704826 w 704826"/>
                <a:gd name="connsiteY4" fmla="*/ 0 h 20429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4826" h="2042953">
                  <a:moveTo>
                    <a:pt x="704826" y="0"/>
                  </a:moveTo>
                  <a:lnTo>
                    <a:pt x="0" y="572259"/>
                  </a:lnTo>
                  <a:lnTo>
                    <a:pt x="0" y="2042954"/>
                  </a:lnTo>
                  <a:lnTo>
                    <a:pt x="453470" y="1549536"/>
                  </a:lnTo>
                  <a:lnTo>
                    <a:pt x="704826" y="0"/>
                  </a:ln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2" name="Group 1">
            <a:extLst>
              <a:ext uri="{FF2B5EF4-FFF2-40B4-BE49-F238E27FC236}">
                <a16:creationId xmlns:a16="http://schemas.microsoft.com/office/drawing/2014/main" id="{0C3CF732-433E-62D5-BC70-740FE6E0C545}"/>
              </a:ext>
            </a:extLst>
          </p:cNvPr>
          <p:cNvGrpSpPr/>
          <p:nvPr/>
        </p:nvGrpSpPr>
        <p:grpSpPr>
          <a:xfrm>
            <a:off x="6019439" y="1787613"/>
            <a:ext cx="4314384" cy="691412"/>
            <a:chOff x="7019992" y="1820153"/>
            <a:chExt cx="4577719" cy="733613"/>
          </a:xfrm>
        </p:grpSpPr>
        <p:grpSp>
          <p:nvGrpSpPr>
            <p:cNvPr id="3" name="Group 2">
              <a:extLst>
                <a:ext uri="{FF2B5EF4-FFF2-40B4-BE49-F238E27FC236}">
                  <a16:creationId xmlns:a16="http://schemas.microsoft.com/office/drawing/2014/main" id="{209FA81E-E89E-AC14-47DD-6A6F900E7C06}"/>
                </a:ext>
              </a:extLst>
            </p:cNvPr>
            <p:cNvGrpSpPr/>
            <p:nvPr/>
          </p:nvGrpSpPr>
          <p:grpSpPr>
            <a:xfrm>
              <a:off x="7019992" y="2144849"/>
              <a:ext cx="1198591" cy="408917"/>
              <a:chOff x="7019992" y="2144849"/>
              <a:chExt cx="1198591" cy="408917"/>
            </a:xfrm>
          </p:grpSpPr>
          <p:cxnSp>
            <p:nvCxnSpPr>
              <p:cNvPr id="25" name="Straight Connector 24">
                <a:extLst>
                  <a:ext uri="{FF2B5EF4-FFF2-40B4-BE49-F238E27FC236}">
                    <a16:creationId xmlns:a16="http://schemas.microsoft.com/office/drawing/2014/main" id="{48D561DE-6773-7718-45E2-143331631BCA}"/>
                  </a:ext>
                </a:extLst>
              </p:cNvPr>
              <p:cNvCxnSpPr>
                <a:cxnSpLocks/>
              </p:cNvCxnSpPr>
              <p:nvPr/>
            </p:nvCxnSpPr>
            <p:spPr>
              <a:xfrm flipV="1">
                <a:off x="7019992" y="2153064"/>
                <a:ext cx="176011" cy="400702"/>
              </a:xfrm>
              <a:prstGeom prst="line">
                <a:avLst/>
              </a:prstGeom>
              <a:ln w="12700">
                <a:solidFill>
                  <a:schemeClr val="accent3"/>
                </a:solidFill>
                <a:prstDash val="dash"/>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D86D17C8-3FA6-C9D9-8BEC-FE5926FF77A9}"/>
                  </a:ext>
                </a:extLst>
              </p:cNvPr>
              <p:cNvCxnSpPr>
                <a:cxnSpLocks/>
              </p:cNvCxnSpPr>
              <p:nvPr/>
            </p:nvCxnSpPr>
            <p:spPr>
              <a:xfrm>
                <a:off x="7196003" y="2144849"/>
                <a:ext cx="1022580" cy="0"/>
              </a:xfrm>
              <a:prstGeom prst="line">
                <a:avLst/>
              </a:prstGeom>
              <a:ln w="1270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4" name="TextBox 3">
              <a:extLst>
                <a:ext uri="{FF2B5EF4-FFF2-40B4-BE49-F238E27FC236}">
                  <a16:creationId xmlns:a16="http://schemas.microsoft.com/office/drawing/2014/main" id="{8B5934F4-C91D-5B66-B266-02DC53ADA98A}"/>
                </a:ext>
              </a:extLst>
            </p:cNvPr>
            <p:cNvSpPr txBox="1"/>
            <p:nvPr/>
          </p:nvSpPr>
          <p:spPr>
            <a:xfrm>
              <a:off x="8300479" y="1914016"/>
              <a:ext cx="975454" cy="489843"/>
            </a:xfrm>
            <a:prstGeom prst="rect">
              <a:avLst/>
            </a:prstGeom>
            <a:noFill/>
          </p:spPr>
          <p:txBody>
            <a:bodyPr wrap="square" rtlCol="0">
              <a:spAutoFit/>
            </a:bodyPr>
            <a:lstStyle/>
            <a:p>
              <a:pPr algn="r"/>
              <a:r>
                <a:rPr lang="en-US" sz="2400" b="1" dirty="0">
                  <a:solidFill>
                    <a:schemeClr val="accent3"/>
                  </a:solidFill>
                  <a:latin typeface="Poppins SemiBold" panose="00000700000000000000" pitchFamily="2" charset="0"/>
                  <a:cs typeface="Poppins SemiBold" panose="00000700000000000000" pitchFamily="2" charset="0"/>
                </a:rPr>
                <a:t>90%</a:t>
              </a:r>
              <a:endParaRPr lang="en-ID" sz="2400" b="1" dirty="0">
                <a:solidFill>
                  <a:schemeClr val="accent3"/>
                </a:solidFill>
                <a:latin typeface="Poppins SemiBold" panose="00000700000000000000" pitchFamily="2" charset="0"/>
                <a:cs typeface="Poppins SemiBold" panose="00000700000000000000" pitchFamily="2" charset="0"/>
              </a:endParaRPr>
            </a:p>
          </p:txBody>
        </p:sp>
        <p:sp>
          <p:nvSpPr>
            <p:cNvPr id="24" name="TextBox 23">
              <a:extLst>
                <a:ext uri="{FF2B5EF4-FFF2-40B4-BE49-F238E27FC236}">
                  <a16:creationId xmlns:a16="http://schemas.microsoft.com/office/drawing/2014/main" id="{8298550C-AF7C-C683-1781-9E1C71C1E585}"/>
                </a:ext>
              </a:extLst>
            </p:cNvPr>
            <p:cNvSpPr txBox="1"/>
            <p:nvPr/>
          </p:nvSpPr>
          <p:spPr>
            <a:xfrm>
              <a:off x="9360095" y="1820153"/>
              <a:ext cx="2237616" cy="605229"/>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36" name="Group 35">
            <a:extLst>
              <a:ext uri="{FF2B5EF4-FFF2-40B4-BE49-F238E27FC236}">
                <a16:creationId xmlns:a16="http://schemas.microsoft.com/office/drawing/2014/main" id="{D71988C3-8E62-6A86-64CB-A962F34B47CF}"/>
              </a:ext>
            </a:extLst>
          </p:cNvPr>
          <p:cNvGrpSpPr/>
          <p:nvPr/>
        </p:nvGrpSpPr>
        <p:grpSpPr>
          <a:xfrm>
            <a:off x="6661098" y="3086021"/>
            <a:ext cx="4314384" cy="691412"/>
            <a:chOff x="6661098" y="3086021"/>
            <a:chExt cx="4314384" cy="691412"/>
          </a:xfrm>
        </p:grpSpPr>
        <p:grpSp>
          <p:nvGrpSpPr>
            <p:cNvPr id="31" name="Group 30">
              <a:extLst>
                <a:ext uri="{FF2B5EF4-FFF2-40B4-BE49-F238E27FC236}">
                  <a16:creationId xmlns:a16="http://schemas.microsoft.com/office/drawing/2014/main" id="{2E20B053-4932-DDFA-5AA9-571BF8EA2334}"/>
                </a:ext>
              </a:extLst>
            </p:cNvPr>
            <p:cNvGrpSpPr/>
            <p:nvPr/>
          </p:nvGrpSpPr>
          <p:grpSpPr>
            <a:xfrm>
              <a:off x="6661098" y="3392039"/>
              <a:ext cx="1129642" cy="385394"/>
              <a:chOff x="7019992" y="2144849"/>
              <a:chExt cx="1198591" cy="408917"/>
            </a:xfrm>
          </p:grpSpPr>
          <p:cxnSp>
            <p:nvCxnSpPr>
              <p:cNvPr id="34" name="Straight Connector 33">
                <a:extLst>
                  <a:ext uri="{FF2B5EF4-FFF2-40B4-BE49-F238E27FC236}">
                    <a16:creationId xmlns:a16="http://schemas.microsoft.com/office/drawing/2014/main" id="{02FEFD08-614F-57FF-00FE-4615E9E621DD}"/>
                  </a:ext>
                </a:extLst>
              </p:cNvPr>
              <p:cNvCxnSpPr>
                <a:cxnSpLocks/>
              </p:cNvCxnSpPr>
              <p:nvPr/>
            </p:nvCxnSpPr>
            <p:spPr>
              <a:xfrm flipV="1">
                <a:off x="7019992" y="2153064"/>
                <a:ext cx="176011" cy="400702"/>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35" name="Straight Connector 34">
                <a:extLst>
                  <a:ext uri="{FF2B5EF4-FFF2-40B4-BE49-F238E27FC236}">
                    <a16:creationId xmlns:a16="http://schemas.microsoft.com/office/drawing/2014/main" id="{A7E6FA20-62CF-7B84-CC3A-47DBE9054C45}"/>
                  </a:ext>
                </a:extLst>
              </p:cNvPr>
              <p:cNvCxnSpPr>
                <a:cxnSpLocks/>
              </p:cNvCxnSpPr>
              <p:nvPr/>
            </p:nvCxnSpPr>
            <p:spPr>
              <a:xfrm>
                <a:off x="7196003" y="2144849"/>
                <a:ext cx="1022580"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32" name="TextBox 31">
              <a:extLst>
                <a:ext uri="{FF2B5EF4-FFF2-40B4-BE49-F238E27FC236}">
                  <a16:creationId xmlns:a16="http://schemas.microsoft.com/office/drawing/2014/main" id="{29A742E0-5270-E314-4FC4-FB9F9708CAFF}"/>
                </a:ext>
              </a:extLst>
            </p:cNvPr>
            <p:cNvSpPr txBox="1"/>
            <p:nvPr/>
          </p:nvSpPr>
          <p:spPr>
            <a:xfrm>
              <a:off x="7867925" y="3174485"/>
              <a:ext cx="919341" cy="461665"/>
            </a:xfrm>
            <a:prstGeom prst="rect">
              <a:avLst/>
            </a:prstGeom>
            <a:noFill/>
          </p:spPr>
          <p:txBody>
            <a:bodyPr wrap="square" rtlCol="0">
              <a:spAutoFit/>
            </a:bodyPr>
            <a:lstStyle/>
            <a:p>
              <a:pPr algn="r"/>
              <a:r>
                <a:rPr lang="en-US" sz="2400" b="1" dirty="0">
                  <a:solidFill>
                    <a:schemeClr val="accent4"/>
                  </a:solidFill>
                  <a:latin typeface="Poppins SemiBold" panose="00000700000000000000" pitchFamily="2" charset="0"/>
                  <a:cs typeface="Poppins SemiBold" panose="00000700000000000000" pitchFamily="2" charset="0"/>
                </a:rPr>
                <a:t>60%</a:t>
              </a:r>
              <a:endParaRPr lang="en-ID" sz="2400" b="1" dirty="0">
                <a:solidFill>
                  <a:schemeClr val="accent4"/>
                </a:solidFill>
                <a:latin typeface="Poppins SemiBold" panose="00000700000000000000" pitchFamily="2" charset="0"/>
                <a:cs typeface="Poppins SemiBold" panose="00000700000000000000" pitchFamily="2" charset="0"/>
              </a:endParaRPr>
            </a:p>
          </p:txBody>
        </p:sp>
        <p:sp>
          <p:nvSpPr>
            <p:cNvPr id="33" name="TextBox 32">
              <a:extLst>
                <a:ext uri="{FF2B5EF4-FFF2-40B4-BE49-F238E27FC236}">
                  <a16:creationId xmlns:a16="http://schemas.microsoft.com/office/drawing/2014/main" id="{29FD5729-73C9-B578-6B7C-CB4A8070C415}"/>
                </a:ext>
              </a:extLst>
            </p:cNvPr>
            <p:cNvSpPr txBox="1"/>
            <p:nvPr/>
          </p:nvSpPr>
          <p:spPr>
            <a:xfrm>
              <a:off x="8866586" y="3086021"/>
              <a:ext cx="2108896"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37" name="Group 36">
            <a:extLst>
              <a:ext uri="{FF2B5EF4-FFF2-40B4-BE49-F238E27FC236}">
                <a16:creationId xmlns:a16="http://schemas.microsoft.com/office/drawing/2014/main" id="{A1668770-1AAB-610C-F6F7-D14228CD5252}"/>
              </a:ext>
            </a:extLst>
          </p:cNvPr>
          <p:cNvGrpSpPr/>
          <p:nvPr/>
        </p:nvGrpSpPr>
        <p:grpSpPr>
          <a:xfrm flipH="1">
            <a:off x="1022234" y="2603431"/>
            <a:ext cx="4331655" cy="691412"/>
            <a:chOff x="6661098" y="3086021"/>
            <a:chExt cx="4331655" cy="691412"/>
          </a:xfrm>
        </p:grpSpPr>
        <p:grpSp>
          <p:nvGrpSpPr>
            <p:cNvPr id="38" name="Group 37">
              <a:extLst>
                <a:ext uri="{FF2B5EF4-FFF2-40B4-BE49-F238E27FC236}">
                  <a16:creationId xmlns:a16="http://schemas.microsoft.com/office/drawing/2014/main" id="{D87554A0-D419-F1C1-A3A0-EEEBC2FBE5B1}"/>
                </a:ext>
              </a:extLst>
            </p:cNvPr>
            <p:cNvGrpSpPr/>
            <p:nvPr/>
          </p:nvGrpSpPr>
          <p:grpSpPr>
            <a:xfrm>
              <a:off x="6661098" y="3392039"/>
              <a:ext cx="1129642" cy="385394"/>
              <a:chOff x="7019992" y="2144849"/>
              <a:chExt cx="1198591" cy="408917"/>
            </a:xfrm>
          </p:grpSpPr>
          <p:cxnSp>
            <p:nvCxnSpPr>
              <p:cNvPr id="41" name="Straight Connector 40">
                <a:extLst>
                  <a:ext uri="{FF2B5EF4-FFF2-40B4-BE49-F238E27FC236}">
                    <a16:creationId xmlns:a16="http://schemas.microsoft.com/office/drawing/2014/main" id="{FF262F1F-772F-BD3F-A558-CEB95D2325D9}"/>
                  </a:ext>
                </a:extLst>
              </p:cNvPr>
              <p:cNvCxnSpPr>
                <a:cxnSpLocks/>
              </p:cNvCxnSpPr>
              <p:nvPr/>
            </p:nvCxnSpPr>
            <p:spPr>
              <a:xfrm flipV="1">
                <a:off x="7019992" y="2153064"/>
                <a:ext cx="176011" cy="400702"/>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42" name="Straight Connector 41">
                <a:extLst>
                  <a:ext uri="{FF2B5EF4-FFF2-40B4-BE49-F238E27FC236}">
                    <a16:creationId xmlns:a16="http://schemas.microsoft.com/office/drawing/2014/main" id="{1EE75DCF-3575-D7A0-9359-57A12B16C602}"/>
                  </a:ext>
                </a:extLst>
              </p:cNvPr>
              <p:cNvCxnSpPr>
                <a:cxnSpLocks/>
              </p:cNvCxnSpPr>
              <p:nvPr/>
            </p:nvCxnSpPr>
            <p:spPr>
              <a:xfrm>
                <a:off x="7196003" y="2144849"/>
                <a:ext cx="1022580"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39" name="TextBox 38">
              <a:extLst>
                <a:ext uri="{FF2B5EF4-FFF2-40B4-BE49-F238E27FC236}">
                  <a16:creationId xmlns:a16="http://schemas.microsoft.com/office/drawing/2014/main" id="{9FC8FCAB-5D95-426B-E7EC-7AD85FB71272}"/>
                </a:ext>
              </a:extLst>
            </p:cNvPr>
            <p:cNvSpPr txBox="1"/>
            <p:nvPr/>
          </p:nvSpPr>
          <p:spPr>
            <a:xfrm>
              <a:off x="7867925" y="3174485"/>
              <a:ext cx="919341" cy="461665"/>
            </a:xfrm>
            <a:prstGeom prst="rect">
              <a:avLst/>
            </a:prstGeom>
            <a:noFill/>
          </p:spPr>
          <p:txBody>
            <a:bodyPr wrap="square" rtlCol="0">
              <a:spAutoFit/>
            </a:bodyPr>
            <a:lstStyle/>
            <a:p>
              <a:r>
                <a:rPr lang="en-US" sz="2400" b="1" dirty="0">
                  <a:solidFill>
                    <a:schemeClr val="accent1"/>
                  </a:solidFill>
                  <a:latin typeface="Poppins SemiBold" panose="00000700000000000000" pitchFamily="2" charset="0"/>
                  <a:cs typeface="Poppins SemiBold" panose="00000700000000000000" pitchFamily="2" charset="0"/>
                </a:rPr>
                <a:t>70%</a:t>
              </a:r>
              <a:endParaRPr lang="en-ID" sz="2400" b="1" dirty="0">
                <a:solidFill>
                  <a:schemeClr val="accent1"/>
                </a:solidFill>
                <a:latin typeface="Poppins SemiBold" panose="00000700000000000000" pitchFamily="2" charset="0"/>
                <a:cs typeface="Poppins SemiBold" panose="00000700000000000000" pitchFamily="2" charset="0"/>
              </a:endParaRPr>
            </a:p>
          </p:txBody>
        </p:sp>
        <p:sp>
          <p:nvSpPr>
            <p:cNvPr id="40" name="TextBox 39">
              <a:extLst>
                <a:ext uri="{FF2B5EF4-FFF2-40B4-BE49-F238E27FC236}">
                  <a16:creationId xmlns:a16="http://schemas.microsoft.com/office/drawing/2014/main" id="{D0167949-AF70-DD16-7736-A70B18530E21}"/>
                </a:ext>
              </a:extLst>
            </p:cNvPr>
            <p:cNvSpPr txBox="1"/>
            <p:nvPr/>
          </p:nvSpPr>
          <p:spPr>
            <a:xfrm>
              <a:off x="8866586" y="3086021"/>
              <a:ext cx="2126167"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43" name="Group 42">
            <a:extLst>
              <a:ext uri="{FF2B5EF4-FFF2-40B4-BE49-F238E27FC236}">
                <a16:creationId xmlns:a16="http://schemas.microsoft.com/office/drawing/2014/main" id="{6E3BBB3B-189D-0158-F34C-CDF3732C99B9}"/>
              </a:ext>
            </a:extLst>
          </p:cNvPr>
          <p:cNvGrpSpPr/>
          <p:nvPr/>
        </p:nvGrpSpPr>
        <p:grpSpPr>
          <a:xfrm flipH="1">
            <a:off x="1629510" y="4069142"/>
            <a:ext cx="4331657" cy="691412"/>
            <a:chOff x="6661098" y="3086021"/>
            <a:chExt cx="4331657" cy="691412"/>
          </a:xfrm>
        </p:grpSpPr>
        <p:grpSp>
          <p:nvGrpSpPr>
            <p:cNvPr id="44" name="Group 43">
              <a:extLst>
                <a:ext uri="{FF2B5EF4-FFF2-40B4-BE49-F238E27FC236}">
                  <a16:creationId xmlns:a16="http://schemas.microsoft.com/office/drawing/2014/main" id="{527A0CC0-A421-D13F-0BC0-49DE353486B3}"/>
                </a:ext>
              </a:extLst>
            </p:cNvPr>
            <p:cNvGrpSpPr/>
            <p:nvPr/>
          </p:nvGrpSpPr>
          <p:grpSpPr>
            <a:xfrm>
              <a:off x="6661098" y="3392039"/>
              <a:ext cx="1129642" cy="385394"/>
              <a:chOff x="7019992" y="2144849"/>
              <a:chExt cx="1198591" cy="408917"/>
            </a:xfrm>
          </p:grpSpPr>
          <p:cxnSp>
            <p:nvCxnSpPr>
              <p:cNvPr id="47" name="Straight Connector 46">
                <a:extLst>
                  <a:ext uri="{FF2B5EF4-FFF2-40B4-BE49-F238E27FC236}">
                    <a16:creationId xmlns:a16="http://schemas.microsoft.com/office/drawing/2014/main" id="{4DA2DF3E-0D8B-02D6-76CC-77E6574CF3D7}"/>
                  </a:ext>
                </a:extLst>
              </p:cNvPr>
              <p:cNvCxnSpPr>
                <a:cxnSpLocks/>
              </p:cNvCxnSpPr>
              <p:nvPr/>
            </p:nvCxnSpPr>
            <p:spPr>
              <a:xfrm flipV="1">
                <a:off x="7019992" y="2153064"/>
                <a:ext cx="176011" cy="400702"/>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48" name="Straight Connector 47">
                <a:extLst>
                  <a:ext uri="{FF2B5EF4-FFF2-40B4-BE49-F238E27FC236}">
                    <a16:creationId xmlns:a16="http://schemas.microsoft.com/office/drawing/2014/main" id="{59A383DE-8C02-5872-8839-FEEE37CF9127}"/>
                  </a:ext>
                </a:extLst>
              </p:cNvPr>
              <p:cNvCxnSpPr>
                <a:cxnSpLocks/>
              </p:cNvCxnSpPr>
              <p:nvPr/>
            </p:nvCxnSpPr>
            <p:spPr>
              <a:xfrm>
                <a:off x="7196003" y="2144849"/>
                <a:ext cx="1022580"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45" name="TextBox 44">
              <a:extLst>
                <a:ext uri="{FF2B5EF4-FFF2-40B4-BE49-F238E27FC236}">
                  <a16:creationId xmlns:a16="http://schemas.microsoft.com/office/drawing/2014/main" id="{489BF930-CA87-678A-9FF5-C03E86DC050C}"/>
                </a:ext>
              </a:extLst>
            </p:cNvPr>
            <p:cNvSpPr txBox="1"/>
            <p:nvPr/>
          </p:nvSpPr>
          <p:spPr>
            <a:xfrm>
              <a:off x="7867925" y="3174485"/>
              <a:ext cx="919341" cy="461665"/>
            </a:xfrm>
            <a:prstGeom prst="rect">
              <a:avLst/>
            </a:prstGeom>
            <a:noFill/>
          </p:spPr>
          <p:txBody>
            <a:bodyPr wrap="square" rtlCol="0">
              <a:spAutoFit/>
            </a:bodyPr>
            <a:lstStyle/>
            <a:p>
              <a:r>
                <a:rPr lang="en-US" sz="2400" b="1" dirty="0">
                  <a:solidFill>
                    <a:schemeClr val="accent2"/>
                  </a:solidFill>
                  <a:latin typeface="Poppins SemiBold" panose="00000700000000000000" pitchFamily="2" charset="0"/>
                  <a:cs typeface="Poppins SemiBold" panose="00000700000000000000" pitchFamily="2" charset="0"/>
                </a:rPr>
                <a:t>40%</a:t>
              </a:r>
              <a:endParaRPr lang="en-ID" sz="2400" b="1" dirty="0">
                <a:solidFill>
                  <a:schemeClr val="accent2"/>
                </a:solidFill>
                <a:latin typeface="Poppins SemiBold" panose="00000700000000000000" pitchFamily="2" charset="0"/>
                <a:cs typeface="Poppins SemiBold" panose="00000700000000000000" pitchFamily="2" charset="0"/>
              </a:endParaRPr>
            </a:p>
          </p:txBody>
        </p:sp>
        <p:sp>
          <p:nvSpPr>
            <p:cNvPr id="46" name="TextBox 45">
              <a:extLst>
                <a:ext uri="{FF2B5EF4-FFF2-40B4-BE49-F238E27FC236}">
                  <a16:creationId xmlns:a16="http://schemas.microsoft.com/office/drawing/2014/main" id="{DA0EAEB6-2D3A-A01C-33D5-1407E79AA38B}"/>
                </a:ext>
              </a:extLst>
            </p:cNvPr>
            <p:cNvSpPr txBox="1"/>
            <p:nvPr/>
          </p:nvSpPr>
          <p:spPr>
            <a:xfrm>
              <a:off x="8866586" y="3086021"/>
              <a:ext cx="2126169"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sp>
        <p:nvSpPr>
          <p:cNvPr id="50" name="TextBox 49">
            <a:extLst>
              <a:ext uri="{FF2B5EF4-FFF2-40B4-BE49-F238E27FC236}">
                <a16:creationId xmlns:a16="http://schemas.microsoft.com/office/drawing/2014/main" id="{0C452B89-7C83-C7F4-4638-40F0213167A0}"/>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4 Option 3D </a:t>
            </a:r>
            <a:r>
              <a:rPr lang="en-US" sz="3200" b="1" dirty="0" err="1">
                <a:solidFill>
                  <a:schemeClr val="accent2"/>
                </a:solidFill>
                <a:latin typeface="+mj-lt"/>
              </a:rPr>
              <a:t>Inforgraphic</a:t>
            </a:r>
            <a:endParaRPr lang="en-ID" sz="3200" b="1" dirty="0">
              <a:solidFill>
                <a:schemeClr val="accent2"/>
              </a:solidFill>
              <a:latin typeface="+mj-lt"/>
            </a:endParaRPr>
          </a:p>
        </p:txBody>
      </p:sp>
    </p:spTree>
    <p:extLst>
      <p:ext uri="{BB962C8B-B14F-4D97-AF65-F5344CB8AC3E}">
        <p14:creationId xmlns:p14="http://schemas.microsoft.com/office/powerpoint/2010/main" val="323085731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6578BC8B-8FFC-4F76-AECA-7A70597F5A65}"/>
              </a:ext>
            </a:extLst>
          </p:cNvPr>
          <p:cNvGrpSpPr/>
          <p:nvPr/>
        </p:nvGrpSpPr>
        <p:grpSpPr>
          <a:xfrm>
            <a:off x="5149850" y="1122857"/>
            <a:ext cx="1897063" cy="998043"/>
            <a:chOff x="5149850" y="1122857"/>
            <a:chExt cx="1897063" cy="998043"/>
          </a:xfrm>
        </p:grpSpPr>
        <p:sp>
          <p:nvSpPr>
            <p:cNvPr id="6" name="Rectangle 01"/>
            <p:cNvSpPr>
              <a:spLocks noChangeArrowheads="1"/>
            </p:cNvSpPr>
            <p:nvPr/>
          </p:nvSpPr>
          <p:spPr bwMode="auto">
            <a:xfrm>
              <a:off x="5149851" y="1122857"/>
              <a:ext cx="1897062" cy="835025"/>
            </a:xfrm>
            <a:prstGeom prst="rect">
              <a:avLst/>
            </a:prstGeom>
            <a:solidFill>
              <a:schemeClr val="accent2"/>
            </a:solidFill>
            <a:ln>
              <a:noFill/>
            </a:ln>
            <a:effectLst>
              <a:outerShdw blurRad="190500" dist="127000" dir="5400000" sx="94000" sy="94000" algn="ctr" rotWithShape="0">
                <a:schemeClr val="accent2">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46" name="01"/>
            <p:cNvGrpSpPr/>
            <p:nvPr/>
          </p:nvGrpSpPr>
          <p:grpSpPr>
            <a:xfrm>
              <a:off x="5149850" y="1949450"/>
              <a:ext cx="1897063" cy="171450"/>
              <a:chOff x="5149850" y="1949450"/>
              <a:chExt cx="1897063" cy="171450"/>
            </a:xfrm>
            <a:solidFill>
              <a:schemeClr val="accent2">
                <a:lumMod val="75000"/>
              </a:schemeClr>
            </a:solidFill>
          </p:grpSpPr>
          <p:sp>
            <p:nvSpPr>
              <p:cNvPr id="7" name="Freeform 7"/>
              <p:cNvSpPr>
                <a:spLocks/>
              </p:cNvSpPr>
              <p:nvPr/>
            </p:nvSpPr>
            <p:spPr bwMode="auto">
              <a:xfrm>
                <a:off x="5149850" y="1949450"/>
                <a:ext cx="171450" cy="171450"/>
              </a:xfrm>
              <a:custGeom>
                <a:avLst/>
                <a:gdLst>
                  <a:gd name="T0" fmla="*/ 0 w 108"/>
                  <a:gd name="T1" fmla="*/ 0 h 108"/>
                  <a:gd name="T2" fmla="*/ 108 w 108"/>
                  <a:gd name="T3" fmla="*/ 108 h 108"/>
                  <a:gd name="T4" fmla="*/ 108 w 108"/>
                  <a:gd name="T5" fmla="*/ 0 h 108"/>
                  <a:gd name="T6" fmla="*/ 0 w 108"/>
                  <a:gd name="T7" fmla="*/ 0 h 108"/>
                </a:gdLst>
                <a:ahLst/>
                <a:cxnLst>
                  <a:cxn ang="0">
                    <a:pos x="T0" y="T1"/>
                  </a:cxn>
                  <a:cxn ang="0">
                    <a:pos x="T2" y="T3"/>
                  </a:cxn>
                  <a:cxn ang="0">
                    <a:pos x="T4" y="T5"/>
                  </a:cxn>
                  <a:cxn ang="0">
                    <a:pos x="T6" y="T7"/>
                  </a:cxn>
                </a:cxnLst>
                <a:rect l="0" t="0" r="r" b="b"/>
                <a:pathLst>
                  <a:path w="108" h="108">
                    <a:moveTo>
                      <a:pt x="0" y="0"/>
                    </a:moveTo>
                    <a:lnTo>
                      <a:pt x="108" y="108"/>
                    </a:lnTo>
                    <a:lnTo>
                      <a:pt x="108" y="0"/>
                    </a:lnTo>
                    <a:lnTo>
                      <a:pt x="0" y="0"/>
                    </a:lnTo>
                    <a:close/>
                  </a:path>
                </a:pathLst>
              </a:custGeom>
              <a:grp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6875463" y="1949450"/>
                <a:ext cx="171450" cy="171450"/>
              </a:xfrm>
              <a:custGeom>
                <a:avLst/>
                <a:gdLst>
                  <a:gd name="T0" fmla="*/ 108 w 108"/>
                  <a:gd name="T1" fmla="*/ 0 h 108"/>
                  <a:gd name="T2" fmla="*/ 0 w 108"/>
                  <a:gd name="T3" fmla="*/ 108 h 108"/>
                  <a:gd name="T4" fmla="*/ 0 w 108"/>
                  <a:gd name="T5" fmla="*/ 0 h 108"/>
                  <a:gd name="T6" fmla="*/ 108 w 108"/>
                  <a:gd name="T7" fmla="*/ 0 h 108"/>
                </a:gdLst>
                <a:ahLst/>
                <a:cxnLst>
                  <a:cxn ang="0">
                    <a:pos x="T0" y="T1"/>
                  </a:cxn>
                  <a:cxn ang="0">
                    <a:pos x="T2" y="T3"/>
                  </a:cxn>
                  <a:cxn ang="0">
                    <a:pos x="T4" y="T5"/>
                  </a:cxn>
                  <a:cxn ang="0">
                    <a:pos x="T6" y="T7"/>
                  </a:cxn>
                </a:cxnLst>
                <a:rect l="0" t="0" r="r" b="b"/>
                <a:pathLst>
                  <a:path w="108" h="108">
                    <a:moveTo>
                      <a:pt x="108" y="0"/>
                    </a:moveTo>
                    <a:lnTo>
                      <a:pt x="0" y="108"/>
                    </a:lnTo>
                    <a:lnTo>
                      <a:pt x="0" y="0"/>
                    </a:lnTo>
                    <a:lnTo>
                      <a:pt x="108" y="0"/>
                    </a:lnTo>
                    <a:close/>
                  </a:path>
                </a:pathLst>
              </a:custGeom>
              <a:grpFill/>
              <a:ln>
                <a:noFill/>
              </a:ln>
            </p:spPr>
            <p:txBody>
              <a:bodyPr vert="horz" wrap="square" lIns="91440" tIns="45720" rIns="91440" bIns="45720" numCol="1" anchor="t" anchorCtr="0" compatLnSpc="1">
                <a:prstTxWarp prst="textNoShape">
                  <a:avLst/>
                </a:prstTxWarp>
              </a:bodyPr>
              <a:lstStyle/>
              <a:p>
                <a:endParaRPr lang="ru-RU"/>
              </a:p>
            </p:txBody>
          </p:sp>
        </p:grpSp>
      </p:grpSp>
      <p:grpSp>
        <p:nvGrpSpPr>
          <p:cNvPr id="57" name="Group 56">
            <a:extLst>
              <a:ext uri="{FF2B5EF4-FFF2-40B4-BE49-F238E27FC236}">
                <a16:creationId xmlns:a16="http://schemas.microsoft.com/office/drawing/2014/main" id="{3FD9075E-3201-44AE-A896-28F1C53C2ED3}"/>
              </a:ext>
            </a:extLst>
          </p:cNvPr>
          <p:cNvGrpSpPr/>
          <p:nvPr/>
        </p:nvGrpSpPr>
        <p:grpSpPr>
          <a:xfrm>
            <a:off x="6423025" y="4741863"/>
            <a:ext cx="1895475" cy="1006475"/>
            <a:chOff x="6423025" y="4741863"/>
            <a:chExt cx="1895475" cy="1006475"/>
          </a:xfrm>
        </p:grpSpPr>
        <p:sp>
          <p:nvSpPr>
            <p:cNvPr id="9" name="Rectangle 9"/>
            <p:cNvSpPr>
              <a:spLocks noChangeArrowheads="1"/>
            </p:cNvSpPr>
            <p:nvPr/>
          </p:nvSpPr>
          <p:spPr bwMode="auto">
            <a:xfrm>
              <a:off x="6423025" y="4741863"/>
              <a:ext cx="1895475" cy="835025"/>
            </a:xfrm>
            <a:prstGeom prst="rect">
              <a:avLst/>
            </a:prstGeom>
            <a:solidFill>
              <a:schemeClr val="accent4"/>
            </a:solidFill>
            <a:ln>
              <a:noFill/>
            </a:ln>
            <a:effectLst>
              <a:outerShdw blurRad="190500" dist="127000" dir="5400000" sx="94000" sy="94000" algn="ctr" rotWithShape="0">
                <a:schemeClr val="accent4">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51" name="Group 50"/>
            <p:cNvGrpSpPr/>
            <p:nvPr/>
          </p:nvGrpSpPr>
          <p:grpSpPr>
            <a:xfrm>
              <a:off x="6423025" y="5576888"/>
              <a:ext cx="1895475" cy="171450"/>
              <a:chOff x="6423025" y="5576888"/>
              <a:chExt cx="1895475" cy="171450"/>
            </a:xfrm>
            <a:solidFill>
              <a:schemeClr val="accent4">
                <a:lumMod val="75000"/>
              </a:schemeClr>
            </a:solidFill>
          </p:grpSpPr>
          <p:sp>
            <p:nvSpPr>
              <p:cNvPr id="10" name="Freeform 10"/>
              <p:cNvSpPr>
                <a:spLocks/>
              </p:cNvSpPr>
              <p:nvPr/>
            </p:nvSpPr>
            <p:spPr bwMode="auto">
              <a:xfrm>
                <a:off x="6423025" y="5576888"/>
                <a:ext cx="171450" cy="171450"/>
              </a:xfrm>
              <a:custGeom>
                <a:avLst/>
                <a:gdLst>
                  <a:gd name="T0" fmla="*/ 0 w 108"/>
                  <a:gd name="T1" fmla="*/ 0 h 108"/>
                  <a:gd name="T2" fmla="*/ 108 w 108"/>
                  <a:gd name="T3" fmla="*/ 108 h 108"/>
                  <a:gd name="T4" fmla="*/ 108 w 108"/>
                  <a:gd name="T5" fmla="*/ 0 h 108"/>
                  <a:gd name="T6" fmla="*/ 0 w 108"/>
                  <a:gd name="T7" fmla="*/ 0 h 108"/>
                </a:gdLst>
                <a:ahLst/>
                <a:cxnLst>
                  <a:cxn ang="0">
                    <a:pos x="T0" y="T1"/>
                  </a:cxn>
                  <a:cxn ang="0">
                    <a:pos x="T2" y="T3"/>
                  </a:cxn>
                  <a:cxn ang="0">
                    <a:pos x="T4" y="T5"/>
                  </a:cxn>
                  <a:cxn ang="0">
                    <a:pos x="T6" y="T7"/>
                  </a:cxn>
                </a:cxnLst>
                <a:rect l="0" t="0" r="r" b="b"/>
                <a:pathLst>
                  <a:path w="108" h="108">
                    <a:moveTo>
                      <a:pt x="0" y="0"/>
                    </a:moveTo>
                    <a:lnTo>
                      <a:pt x="108" y="108"/>
                    </a:lnTo>
                    <a:lnTo>
                      <a:pt x="10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1" name="Freeform 11"/>
              <p:cNvSpPr>
                <a:spLocks/>
              </p:cNvSpPr>
              <p:nvPr/>
            </p:nvSpPr>
            <p:spPr bwMode="auto">
              <a:xfrm>
                <a:off x="8151813" y="5576888"/>
                <a:ext cx="166687" cy="171450"/>
              </a:xfrm>
              <a:custGeom>
                <a:avLst/>
                <a:gdLst>
                  <a:gd name="T0" fmla="*/ 105 w 105"/>
                  <a:gd name="T1" fmla="*/ 0 h 108"/>
                  <a:gd name="T2" fmla="*/ 0 w 105"/>
                  <a:gd name="T3" fmla="*/ 108 h 108"/>
                  <a:gd name="T4" fmla="*/ 0 w 105"/>
                  <a:gd name="T5" fmla="*/ 0 h 108"/>
                  <a:gd name="T6" fmla="*/ 105 w 105"/>
                  <a:gd name="T7" fmla="*/ 0 h 108"/>
                </a:gdLst>
                <a:ahLst/>
                <a:cxnLst>
                  <a:cxn ang="0">
                    <a:pos x="T0" y="T1"/>
                  </a:cxn>
                  <a:cxn ang="0">
                    <a:pos x="T2" y="T3"/>
                  </a:cxn>
                  <a:cxn ang="0">
                    <a:pos x="T4" y="T5"/>
                  </a:cxn>
                  <a:cxn ang="0">
                    <a:pos x="T6" y="T7"/>
                  </a:cxn>
                </a:cxnLst>
                <a:rect l="0" t="0" r="r" b="b"/>
                <a:pathLst>
                  <a:path w="105" h="108">
                    <a:moveTo>
                      <a:pt x="105" y="0"/>
                    </a:moveTo>
                    <a:lnTo>
                      <a:pt x="0" y="108"/>
                    </a:lnTo>
                    <a:lnTo>
                      <a:pt x="0" y="0"/>
                    </a:lnTo>
                    <a:lnTo>
                      <a:pt x="105"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58" name="Group 57">
            <a:extLst>
              <a:ext uri="{FF2B5EF4-FFF2-40B4-BE49-F238E27FC236}">
                <a16:creationId xmlns:a16="http://schemas.microsoft.com/office/drawing/2014/main" id="{9B98FBD1-3C55-4E1A-9749-37D083FAC543}"/>
              </a:ext>
            </a:extLst>
          </p:cNvPr>
          <p:cNvGrpSpPr/>
          <p:nvPr/>
        </p:nvGrpSpPr>
        <p:grpSpPr>
          <a:xfrm>
            <a:off x="8970963" y="4741863"/>
            <a:ext cx="1895475" cy="1006475"/>
            <a:chOff x="8970963" y="4741863"/>
            <a:chExt cx="1895475" cy="1006475"/>
          </a:xfrm>
        </p:grpSpPr>
        <p:sp>
          <p:nvSpPr>
            <p:cNvPr id="12" name="Rectangle 12"/>
            <p:cNvSpPr>
              <a:spLocks noChangeArrowheads="1"/>
            </p:cNvSpPr>
            <p:nvPr/>
          </p:nvSpPr>
          <p:spPr bwMode="auto">
            <a:xfrm>
              <a:off x="8970963" y="4741863"/>
              <a:ext cx="1895475" cy="835025"/>
            </a:xfrm>
            <a:prstGeom prst="rect">
              <a:avLst/>
            </a:prstGeom>
            <a:solidFill>
              <a:schemeClr val="accent4"/>
            </a:solidFill>
            <a:ln>
              <a:noFill/>
            </a:ln>
            <a:effectLst>
              <a:outerShdw blurRad="190500" dist="127000" dir="5400000" sx="94000" sy="94000" algn="ctr" rotWithShape="0">
                <a:schemeClr val="accent4">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52" name="Group 51"/>
            <p:cNvGrpSpPr/>
            <p:nvPr/>
          </p:nvGrpSpPr>
          <p:grpSpPr>
            <a:xfrm>
              <a:off x="8970963" y="5576888"/>
              <a:ext cx="1895475" cy="171450"/>
              <a:chOff x="8970963" y="5576888"/>
              <a:chExt cx="1895475" cy="171450"/>
            </a:xfrm>
            <a:solidFill>
              <a:schemeClr val="accent4">
                <a:lumMod val="75000"/>
              </a:schemeClr>
            </a:solidFill>
          </p:grpSpPr>
          <p:sp>
            <p:nvSpPr>
              <p:cNvPr id="13" name="Freeform 13"/>
              <p:cNvSpPr>
                <a:spLocks/>
              </p:cNvSpPr>
              <p:nvPr/>
            </p:nvSpPr>
            <p:spPr bwMode="auto">
              <a:xfrm>
                <a:off x="8970963" y="5576888"/>
                <a:ext cx="169862" cy="171450"/>
              </a:xfrm>
              <a:custGeom>
                <a:avLst/>
                <a:gdLst>
                  <a:gd name="T0" fmla="*/ 0 w 107"/>
                  <a:gd name="T1" fmla="*/ 0 h 108"/>
                  <a:gd name="T2" fmla="*/ 107 w 107"/>
                  <a:gd name="T3" fmla="*/ 108 h 108"/>
                  <a:gd name="T4" fmla="*/ 107 w 107"/>
                  <a:gd name="T5" fmla="*/ 0 h 108"/>
                  <a:gd name="T6" fmla="*/ 0 w 107"/>
                  <a:gd name="T7" fmla="*/ 0 h 108"/>
                </a:gdLst>
                <a:ahLst/>
                <a:cxnLst>
                  <a:cxn ang="0">
                    <a:pos x="T0" y="T1"/>
                  </a:cxn>
                  <a:cxn ang="0">
                    <a:pos x="T2" y="T3"/>
                  </a:cxn>
                  <a:cxn ang="0">
                    <a:pos x="T4" y="T5"/>
                  </a:cxn>
                  <a:cxn ang="0">
                    <a:pos x="T6" y="T7"/>
                  </a:cxn>
                </a:cxnLst>
                <a:rect l="0" t="0" r="r" b="b"/>
                <a:pathLst>
                  <a:path w="107" h="108">
                    <a:moveTo>
                      <a:pt x="0" y="0"/>
                    </a:moveTo>
                    <a:lnTo>
                      <a:pt x="107" y="108"/>
                    </a:lnTo>
                    <a:lnTo>
                      <a:pt x="107"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10694988" y="5576888"/>
                <a:ext cx="171450" cy="171450"/>
              </a:xfrm>
              <a:custGeom>
                <a:avLst/>
                <a:gdLst>
                  <a:gd name="T0" fmla="*/ 108 w 108"/>
                  <a:gd name="T1" fmla="*/ 0 h 108"/>
                  <a:gd name="T2" fmla="*/ 0 w 108"/>
                  <a:gd name="T3" fmla="*/ 108 h 108"/>
                  <a:gd name="T4" fmla="*/ 0 w 108"/>
                  <a:gd name="T5" fmla="*/ 0 h 108"/>
                  <a:gd name="T6" fmla="*/ 108 w 108"/>
                  <a:gd name="T7" fmla="*/ 0 h 108"/>
                </a:gdLst>
                <a:ahLst/>
                <a:cxnLst>
                  <a:cxn ang="0">
                    <a:pos x="T0" y="T1"/>
                  </a:cxn>
                  <a:cxn ang="0">
                    <a:pos x="T2" y="T3"/>
                  </a:cxn>
                  <a:cxn ang="0">
                    <a:pos x="T4" y="T5"/>
                  </a:cxn>
                  <a:cxn ang="0">
                    <a:pos x="T6" y="T7"/>
                  </a:cxn>
                </a:cxnLst>
                <a:rect l="0" t="0" r="r" b="b"/>
                <a:pathLst>
                  <a:path w="108" h="108">
                    <a:moveTo>
                      <a:pt x="108" y="0"/>
                    </a:moveTo>
                    <a:lnTo>
                      <a:pt x="0" y="108"/>
                    </a:lnTo>
                    <a:lnTo>
                      <a:pt x="0" y="0"/>
                    </a:lnTo>
                    <a:lnTo>
                      <a:pt x="1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56" name="Group 55">
            <a:extLst>
              <a:ext uri="{FF2B5EF4-FFF2-40B4-BE49-F238E27FC236}">
                <a16:creationId xmlns:a16="http://schemas.microsoft.com/office/drawing/2014/main" id="{4BBE99FF-D858-4B3E-80EF-66EF2E01B990}"/>
              </a:ext>
            </a:extLst>
          </p:cNvPr>
          <p:cNvGrpSpPr/>
          <p:nvPr/>
        </p:nvGrpSpPr>
        <p:grpSpPr>
          <a:xfrm>
            <a:off x="3878263" y="4741863"/>
            <a:ext cx="1897062" cy="1006475"/>
            <a:chOff x="3878263" y="4741863"/>
            <a:chExt cx="1897062" cy="1006475"/>
          </a:xfrm>
        </p:grpSpPr>
        <p:sp>
          <p:nvSpPr>
            <p:cNvPr id="15" name="Rectangle 15"/>
            <p:cNvSpPr>
              <a:spLocks noChangeArrowheads="1"/>
            </p:cNvSpPr>
            <p:nvPr/>
          </p:nvSpPr>
          <p:spPr bwMode="auto">
            <a:xfrm>
              <a:off x="3878263" y="4741863"/>
              <a:ext cx="1897062" cy="835025"/>
            </a:xfrm>
            <a:prstGeom prst="rect">
              <a:avLst/>
            </a:prstGeom>
            <a:solidFill>
              <a:schemeClr val="accent4"/>
            </a:solidFill>
            <a:ln>
              <a:noFill/>
            </a:ln>
            <a:effectLst>
              <a:outerShdw blurRad="190500" dist="127000" dir="5400000" sx="94000" sy="94000" algn="ctr" rotWithShape="0">
                <a:schemeClr val="accent4">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50" name="Group 49"/>
            <p:cNvGrpSpPr/>
            <p:nvPr/>
          </p:nvGrpSpPr>
          <p:grpSpPr>
            <a:xfrm>
              <a:off x="3878263" y="5576888"/>
              <a:ext cx="1897062" cy="171450"/>
              <a:chOff x="3878263" y="5576888"/>
              <a:chExt cx="1897062" cy="171450"/>
            </a:xfrm>
            <a:solidFill>
              <a:schemeClr val="accent4">
                <a:lumMod val="75000"/>
              </a:schemeClr>
            </a:solidFill>
          </p:grpSpPr>
          <p:sp>
            <p:nvSpPr>
              <p:cNvPr id="16" name="Freeform 16"/>
              <p:cNvSpPr>
                <a:spLocks/>
              </p:cNvSpPr>
              <p:nvPr/>
            </p:nvSpPr>
            <p:spPr bwMode="auto">
              <a:xfrm>
                <a:off x="3878263" y="5576888"/>
                <a:ext cx="168275" cy="171450"/>
              </a:xfrm>
              <a:custGeom>
                <a:avLst/>
                <a:gdLst>
                  <a:gd name="T0" fmla="*/ 0 w 106"/>
                  <a:gd name="T1" fmla="*/ 0 h 108"/>
                  <a:gd name="T2" fmla="*/ 106 w 106"/>
                  <a:gd name="T3" fmla="*/ 108 h 108"/>
                  <a:gd name="T4" fmla="*/ 106 w 106"/>
                  <a:gd name="T5" fmla="*/ 0 h 108"/>
                  <a:gd name="T6" fmla="*/ 0 w 106"/>
                  <a:gd name="T7" fmla="*/ 0 h 108"/>
                </a:gdLst>
                <a:ahLst/>
                <a:cxnLst>
                  <a:cxn ang="0">
                    <a:pos x="T0" y="T1"/>
                  </a:cxn>
                  <a:cxn ang="0">
                    <a:pos x="T2" y="T3"/>
                  </a:cxn>
                  <a:cxn ang="0">
                    <a:pos x="T4" y="T5"/>
                  </a:cxn>
                  <a:cxn ang="0">
                    <a:pos x="T6" y="T7"/>
                  </a:cxn>
                </a:cxnLst>
                <a:rect l="0" t="0" r="r" b="b"/>
                <a:pathLst>
                  <a:path w="106" h="108">
                    <a:moveTo>
                      <a:pt x="0" y="0"/>
                    </a:moveTo>
                    <a:lnTo>
                      <a:pt x="106" y="108"/>
                    </a:lnTo>
                    <a:lnTo>
                      <a:pt x="10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5603875" y="5576888"/>
                <a:ext cx="171450" cy="171450"/>
              </a:xfrm>
              <a:custGeom>
                <a:avLst/>
                <a:gdLst>
                  <a:gd name="T0" fmla="*/ 108 w 108"/>
                  <a:gd name="T1" fmla="*/ 0 h 108"/>
                  <a:gd name="T2" fmla="*/ 0 w 108"/>
                  <a:gd name="T3" fmla="*/ 108 h 108"/>
                  <a:gd name="T4" fmla="*/ 0 w 108"/>
                  <a:gd name="T5" fmla="*/ 0 h 108"/>
                  <a:gd name="T6" fmla="*/ 108 w 108"/>
                  <a:gd name="T7" fmla="*/ 0 h 108"/>
                </a:gdLst>
                <a:ahLst/>
                <a:cxnLst>
                  <a:cxn ang="0">
                    <a:pos x="T0" y="T1"/>
                  </a:cxn>
                  <a:cxn ang="0">
                    <a:pos x="T2" y="T3"/>
                  </a:cxn>
                  <a:cxn ang="0">
                    <a:pos x="T4" y="T5"/>
                  </a:cxn>
                  <a:cxn ang="0">
                    <a:pos x="T6" y="T7"/>
                  </a:cxn>
                </a:cxnLst>
                <a:rect l="0" t="0" r="r" b="b"/>
                <a:pathLst>
                  <a:path w="108" h="108">
                    <a:moveTo>
                      <a:pt x="108" y="0"/>
                    </a:moveTo>
                    <a:lnTo>
                      <a:pt x="0" y="108"/>
                    </a:lnTo>
                    <a:lnTo>
                      <a:pt x="0" y="0"/>
                    </a:lnTo>
                    <a:lnTo>
                      <a:pt x="1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3" name="Group 2">
            <a:extLst>
              <a:ext uri="{FF2B5EF4-FFF2-40B4-BE49-F238E27FC236}">
                <a16:creationId xmlns:a16="http://schemas.microsoft.com/office/drawing/2014/main" id="{269CB249-66D7-4009-B9E0-88EE3C10AE9A}"/>
              </a:ext>
            </a:extLst>
          </p:cNvPr>
          <p:cNvGrpSpPr/>
          <p:nvPr/>
        </p:nvGrpSpPr>
        <p:grpSpPr>
          <a:xfrm>
            <a:off x="2609850" y="3008313"/>
            <a:ext cx="1893888" cy="1006475"/>
            <a:chOff x="2609850" y="3008313"/>
            <a:chExt cx="1893888" cy="1006475"/>
          </a:xfrm>
        </p:grpSpPr>
        <p:sp>
          <p:nvSpPr>
            <p:cNvPr id="18" name="Rectangle 18"/>
            <p:cNvSpPr>
              <a:spLocks noChangeArrowheads="1"/>
            </p:cNvSpPr>
            <p:nvPr/>
          </p:nvSpPr>
          <p:spPr bwMode="auto">
            <a:xfrm>
              <a:off x="2609850" y="3008313"/>
              <a:ext cx="1893887" cy="835025"/>
            </a:xfrm>
            <a:prstGeom prst="rect">
              <a:avLst/>
            </a:prstGeom>
            <a:solidFill>
              <a:schemeClr val="accent3"/>
            </a:solidFill>
            <a:ln>
              <a:noFill/>
            </a:ln>
            <a:effectLst>
              <a:outerShdw blurRad="190500" dist="127000" dir="5400000" sx="94000" sy="94000" algn="ctr" rotWithShape="0">
                <a:schemeClr val="accent3">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47" name="Group 46"/>
            <p:cNvGrpSpPr/>
            <p:nvPr/>
          </p:nvGrpSpPr>
          <p:grpSpPr>
            <a:xfrm>
              <a:off x="2609850" y="3843338"/>
              <a:ext cx="1893888" cy="171450"/>
              <a:chOff x="2609850" y="3843338"/>
              <a:chExt cx="1893888" cy="171450"/>
            </a:xfrm>
            <a:solidFill>
              <a:schemeClr val="accent3">
                <a:lumMod val="75000"/>
              </a:schemeClr>
            </a:solidFill>
          </p:grpSpPr>
          <p:sp>
            <p:nvSpPr>
              <p:cNvPr id="19" name="Freeform 19"/>
              <p:cNvSpPr>
                <a:spLocks/>
              </p:cNvSpPr>
              <p:nvPr/>
            </p:nvSpPr>
            <p:spPr bwMode="auto">
              <a:xfrm>
                <a:off x="2609850" y="3843338"/>
                <a:ext cx="168275" cy="171450"/>
              </a:xfrm>
              <a:custGeom>
                <a:avLst/>
                <a:gdLst>
                  <a:gd name="T0" fmla="*/ 0 w 106"/>
                  <a:gd name="T1" fmla="*/ 0 h 108"/>
                  <a:gd name="T2" fmla="*/ 106 w 106"/>
                  <a:gd name="T3" fmla="*/ 108 h 108"/>
                  <a:gd name="T4" fmla="*/ 106 w 106"/>
                  <a:gd name="T5" fmla="*/ 0 h 108"/>
                  <a:gd name="T6" fmla="*/ 0 w 106"/>
                  <a:gd name="T7" fmla="*/ 0 h 108"/>
                </a:gdLst>
                <a:ahLst/>
                <a:cxnLst>
                  <a:cxn ang="0">
                    <a:pos x="T0" y="T1"/>
                  </a:cxn>
                  <a:cxn ang="0">
                    <a:pos x="T2" y="T3"/>
                  </a:cxn>
                  <a:cxn ang="0">
                    <a:pos x="T4" y="T5"/>
                  </a:cxn>
                  <a:cxn ang="0">
                    <a:pos x="T6" y="T7"/>
                  </a:cxn>
                </a:cxnLst>
                <a:rect l="0" t="0" r="r" b="b"/>
                <a:pathLst>
                  <a:path w="106" h="108">
                    <a:moveTo>
                      <a:pt x="0" y="0"/>
                    </a:moveTo>
                    <a:lnTo>
                      <a:pt x="106" y="108"/>
                    </a:lnTo>
                    <a:lnTo>
                      <a:pt x="10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0" name="Freeform 20"/>
              <p:cNvSpPr>
                <a:spLocks/>
              </p:cNvSpPr>
              <p:nvPr/>
            </p:nvSpPr>
            <p:spPr bwMode="auto">
              <a:xfrm>
                <a:off x="4335463" y="3843338"/>
                <a:ext cx="168275" cy="171450"/>
              </a:xfrm>
              <a:custGeom>
                <a:avLst/>
                <a:gdLst>
                  <a:gd name="T0" fmla="*/ 106 w 106"/>
                  <a:gd name="T1" fmla="*/ 0 h 108"/>
                  <a:gd name="T2" fmla="*/ 0 w 106"/>
                  <a:gd name="T3" fmla="*/ 108 h 108"/>
                  <a:gd name="T4" fmla="*/ 0 w 106"/>
                  <a:gd name="T5" fmla="*/ 0 h 108"/>
                  <a:gd name="T6" fmla="*/ 106 w 106"/>
                  <a:gd name="T7" fmla="*/ 0 h 108"/>
                </a:gdLst>
                <a:ahLst/>
                <a:cxnLst>
                  <a:cxn ang="0">
                    <a:pos x="T0" y="T1"/>
                  </a:cxn>
                  <a:cxn ang="0">
                    <a:pos x="T2" y="T3"/>
                  </a:cxn>
                  <a:cxn ang="0">
                    <a:pos x="T4" y="T5"/>
                  </a:cxn>
                  <a:cxn ang="0">
                    <a:pos x="T6" y="T7"/>
                  </a:cxn>
                </a:cxnLst>
                <a:rect l="0" t="0" r="r" b="b"/>
                <a:pathLst>
                  <a:path w="106" h="108">
                    <a:moveTo>
                      <a:pt x="106" y="0"/>
                    </a:moveTo>
                    <a:lnTo>
                      <a:pt x="0" y="108"/>
                    </a:lnTo>
                    <a:lnTo>
                      <a:pt x="0" y="0"/>
                    </a:lnTo>
                    <a:lnTo>
                      <a:pt x="10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4" name="Group 3">
            <a:extLst>
              <a:ext uri="{FF2B5EF4-FFF2-40B4-BE49-F238E27FC236}">
                <a16:creationId xmlns:a16="http://schemas.microsoft.com/office/drawing/2014/main" id="{A0606536-8593-46A3-84EF-54E2E07ADEB9}"/>
              </a:ext>
            </a:extLst>
          </p:cNvPr>
          <p:cNvGrpSpPr/>
          <p:nvPr/>
        </p:nvGrpSpPr>
        <p:grpSpPr>
          <a:xfrm>
            <a:off x="7697788" y="3008313"/>
            <a:ext cx="1893887" cy="1006475"/>
            <a:chOff x="7697788" y="3008313"/>
            <a:chExt cx="1893887" cy="1006475"/>
          </a:xfrm>
        </p:grpSpPr>
        <p:sp>
          <p:nvSpPr>
            <p:cNvPr id="21" name="Rectangle 21"/>
            <p:cNvSpPr>
              <a:spLocks noChangeArrowheads="1"/>
            </p:cNvSpPr>
            <p:nvPr/>
          </p:nvSpPr>
          <p:spPr bwMode="auto">
            <a:xfrm>
              <a:off x="7697788" y="3008313"/>
              <a:ext cx="1893887" cy="835025"/>
            </a:xfrm>
            <a:prstGeom prst="rect">
              <a:avLst/>
            </a:prstGeom>
            <a:solidFill>
              <a:schemeClr val="accent3"/>
            </a:solidFill>
            <a:ln>
              <a:noFill/>
            </a:ln>
            <a:effectLst>
              <a:outerShdw blurRad="190500" dist="127000" dir="5400000" sx="94000" sy="94000" algn="ctr" rotWithShape="0">
                <a:schemeClr val="accent3">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48" name="Group 47"/>
            <p:cNvGrpSpPr/>
            <p:nvPr/>
          </p:nvGrpSpPr>
          <p:grpSpPr>
            <a:xfrm>
              <a:off x="7697788" y="3843338"/>
              <a:ext cx="1893887" cy="171450"/>
              <a:chOff x="7697788" y="3843338"/>
              <a:chExt cx="1893887" cy="171450"/>
            </a:xfrm>
            <a:solidFill>
              <a:schemeClr val="accent3">
                <a:lumMod val="75000"/>
              </a:schemeClr>
            </a:solidFill>
          </p:grpSpPr>
          <p:sp>
            <p:nvSpPr>
              <p:cNvPr id="22" name="Freeform 22"/>
              <p:cNvSpPr>
                <a:spLocks/>
              </p:cNvSpPr>
              <p:nvPr/>
            </p:nvSpPr>
            <p:spPr bwMode="auto">
              <a:xfrm>
                <a:off x="7697788" y="3843338"/>
                <a:ext cx="168275" cy="171450"/>
              </a:xfrm>
              <a:custGeom>
                <a:avLst/>
                <a:gdLst>
                  <a:gd name="T0" fmla="*/ 0 w 106"/>
                  <a:gd name="T1" fmla="*/ 0 h 108"/>
                  <a:gd name="T2" fmla="*/ 106 w 106"/>
                  <a:gd name="T3" fmla="*/ 108 h 108"/>
                  <a:gd name="T4" fmla="*/ 106 w 106"/>
                  <a:gd name="T5" fmla="*/ 0 h 108"/>
                  <a:gd name="T6" fmla="*/ 0 w 106"/>
                  <a:gd name="T7" fmla="*/ 0 h 108"/>
                </a:gdLst>
                <a:ahLst/>
                <a:cxnLst>
                  <a:cxn ang="0">
                    <a:pos x="T0" y="T1"/>
                  </a:cxn>
                  <a:cxn ang="0">
                    <a:pos x="T2" y="T3"/>
                  </a:cxn>
                  <a:cxn ang="0">
                    <a:pos x="T4" y="T5"/>
                  </a:cxn>
                  <a:cxn ang="0">
                    <a:pos x="T6" y="T7"/>
                  </a:cxn>
                </a:cxnLst>
                <a:rect l="0" t="0" r="r" b="b"/>
                <a:pathLst>
                  <a:path w="106" h="108">
                    <a:moveTo>
                      <a:pt x="0" y="0"/>
                    </a:moveTo>
                    <a:lnTo>
                      <a:pt x="106" y="108"/>
                    </a:lnTo>
                    <a:lnTo>
                      <a:pt x="106"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3" name="Freeform 23"/>
              <p:cNvSpPr>
                <a:spLocks/>
              </p:cNvSpPr>
              <p:nvPr/>
            </p:nvSpPr>
            <p:spPr bwMode="auto">
              <a:xfrm>
                <a:off x="9423400" y="3843338"/>
                <a:ext cx="168275" cy="171450"/>
              </a:xfrm>
              <a:custGeom>
                <a:avLst/>
                <a:gdLst>
                  <a:gd name="T0" fmla="*/ 106 w 106"/>
                  <a:gd name="T1" fmla="*/ 0 h 108"/>
                  <a:gd name="T2" fmla="*/ 0 w 106"/>
                  <a:gd name="T3" fmla="*/ 108 h 108"/>
                  <a:gd name="T4" fmla="*/ 0 w 106"/>
                  <a:gd name="T5" fmla="*/ 0 h 108"/>
                  <a:gd name="T6" fmla="*/ 106 w 106"/>
                  <a:gd name="T7" fmla="*/ 0 h 108"/>
                </a:gdLst>
                <a:ahLst/>
                <a:cxnLst>
                  <a:cxn ang="0">
                    <a:pos x="T0" y="T1"/>
                  </a:cxn>
                  <a:cxn ang="0">
                    <a:pos x="T2" y="T3"/>
                  </a:cxn>
                  <a:cxn ang="0">
                    <a:pos x="T4" y="T5"/>
                  </a:cxn>
                  <a:cxn ang="0">
                    <a:pos x="T6" y="T7"/>
                  </a:cxn>
                </a:cxnLst>
                <a:rect l="0" t="0" r="r" b="b"/>
                <a:pathLst>
                  <a:path w="106" h="108">
                    <a:moveTo>
                      <a:pt x="106" y="0"/>
                    </a:moveTo>
                    <a:lnTo>
                      <a:pt x="0" y="108"/>
                    </a:lnTo>
                    <a:lnTo>
                      <a:pt x="0" y="0"/>
                    </a:lnTo>
                    <a:lnTo>
                      <a:pt x="106"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grpSp>
        <p:nvGrpSpPr>
          <p:cNvPr id="5" name="Group 4">
            <a:extLst>
              <a:ext uri="{FF2B5EF4-FFF2-40B4-BE49-F238E27FC236}">
                <a16:creationId xmlns:a16="http://schemas.microsoft.com/office/drawing/2014/main" id="{19771518-97AD-44BB-B8DF-B7629E504906}"/>
              </a:ext>
            </a:extLst>
          </p:cNvPr>
          <p:cNvGrpSpPr/>
          <p:nvPr/>
        </p:nvGrpSpPr>
        <p:grpSpPr>
          <a:xfrm>
            <a:off x="1330325" y="4741863"/>
            <a:ext cx="1897063" cy="1006475"/>
            <a:chOff x="1330325" y="4741863"/>
            <a:chExt cx="1897063" cy="1006475"/>
          </a:xfrm>
        </p:grpSpPr>
        <p:sp>
          <p:nvSpPr>
            <p:cNvPr id="24" name="Rectangle 24"/>
            <p:cNvSpPr>
              <a:spLocks noChangeArrowheads="1"/>
            </p:cNvSpPr>
            <p:nvPr/>
          </p:nvSpPr>
          <p:spPr bwMode="auto">
            <a:xfrm>
              <a:off x="1330325" y="4741863"/>
              <a:ext cx="1897062" cy="835025"/>
            </a:xfrm>
            <a:prstGeom prst="rect">
              <a:avLst/>
            </a:prstGeom>
            <a:solidFill>
              <a:schemeClr val="accent4"/>
            </a:solidFill>
            <a:ln>
              <a:noFill/>
            </a:ln>
            <a:effectLst>
              <a:outerShdw blurRad="190500" dist="127000" dir="5400000" sx="94000" sy="94000" algn="ctr" rotWithShape="0">
                <a:schemeClr val="accent4">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49" name="Group 48"/>
            <p:cNvGrpSpPr/>
            <p:nvPr/>
          </p:nvGrpSpPr>
          <p:grpSpPr>
            <a:xfrm>
              <a:off x="1330325" y="5576888"/>
              <a:ext cx="1897063" cy="171450"/>
              <a:chOff x="1330325" y="5576888"/>
              <a:chExt cx="1897063" cy="171450"/>
            </a:xfrm>
            <a:solidFill>
              <a:schemeClr val="accent4">
                <a:lumMod val="75000"/>
              </a:schemeClr>
            </a:solidFill>
          </p:grpSpPr>
          <p:sp>
            <p:nvSpPr>
              <p:cNvPr id="25" name="Freeform 25"/>
              <p:cNvSpPr>
                <a:spLocks/>
              </p:cNvSpPr>
              <p:nvPr/>
            </p:nvSpPr>
            <p:spPr bwMode="auto">
              <a:xfrm>
                <a:off x="1330325" y="5576888"/>
                <a:ext cx="171450" cy="171450"/>
              </a:xfrm>
              <a:custGeom>
                <a:avLst/>
                <a:gdLst>
                  <a:gd name="T0" fmla="*/ 0 w 108"/>
                  <a:gd name="T1" fmla="*/ 0 h 108"/>
                  <a:gd name="T2" fmla="*/ 108 w 108"/>
                  <a:gd name="T3" fmla="*/ 108 h 108"/>
                  <a:gd name="T4" fmla="*/ 108 w 108"/>
                  <a:gd name="T5" fmla="*/ 0 h 108"/>
                  <a:gd name="T6" fmla="*/ 0 w 108"/>
                  <a:gd name="T7" fmla="*/ 0 h 108"/>
                </a:gdLst>
                <a:ahLst/>
                <a:cxnLst>
                  <a:cxn ang="0">
                    <a:pos x="T0" y="T1"/>
                  </a:cxn>
                  <a:cxn ang="0">
                    <a:pos x="T2" y="T3"/>
                  </a:cxn>
                  <a:cxn ang="0">
                    <a:pos x="T4" y="T5"/>
                  </a:cxn>
                  <a:cxn ang="0">
                    <a:pos x="T6" y="T7"/>
                  </a:cxn>
                </a:cxnLst>
                <a:rect l="0" t="0" r="r" b="b"/>
                <a:pathLst>
                  <a:path w="108" h="108">
                    <a:moveTo>
                      <a:pt x="0" y="0"/>
                    </a:moveTo>
                    <a:lnTo>
                      <a:pt x="108" y="108"/>
                    </a:lnTo>
                    <a:lnTo>
                      <a:pt x="108" y="0"/>
                    </a:lnTo>
                    <a:lnTo>
                      <a:pt x="0"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sp>
            <p:nvSpPr>
              <p:cNvPr id="26" name="Freeform 26"/>
              <p:cNvSpPr>
                <a:spLocks/>
              </p:cNvSpPr>
              <p:nvPr/>
            </p:nvSpPr>
            <p:spPr bwMode="auto">
              <a:xfrm>
                <a:off x="3055938" y="5576888"/>
                <a:ext cx="171450" cy="171450"/>
              </a:xfrm>
              <a:custGeom>
                <a:avLst/>
                <a:gdLst>
                  <a:gd name="T0" fmla="*/ 108 w 108"/>
                  <a:gd name="T1" fmla="*/ 0 h 108"/>
                  <a:gd name="T2" fmla="*/ 0 w 108"/>
                  <a:gd name="T3" fmla="*/ 108 h 108"/>
                  <a:gd name="T4" fmla="*/ 0 w 108"/>
                  <a:gd name="T5" fmla="*/ 0 h 108"/>
                  <a:gd name="T6" fmla="*/ 108 w 108"/>
                  <a:gd name="T7" fmla="*/ 0 h 108"/>
                </a:gdLst>
                <a:ahLst/>
                <a:cxnLst>
                  <a:cxn ang="0">
                    <a:pos x="T0" y="T1"/>
                  </a:cxn>
                  <a:cxn ang="0">
                    <a:pos x="T2" y="T3"/>
                  </a:cxn>
                  <a:cxn ang="0">
                    <a:pos x="T4" y="T5"/>
                  </a:cxn>
                  <a:cxn ang="0">
                    <a:pos x="T6" y="T7"/>
                  </a:cxn>
                </a:cxnLst>
                <a:rect l="0" t="0" r="r" b="b"/>
                <a:pathLst>
                  <a:path w="108" h="108">
                    <a:moveTo>
                      <a:pt x="108" y="0"/>
                    </a:moveTo>
                    <a:lnTo>
                      <a:pt x="0" y="108"/>
                    </a:lnTo>
                    <a:lnTo>
                      <a:pt x="0" y="0"/>
                    </a:lnTo>
                    <a:lnTo>
                      <a:pt x="108" y="0"/>
                    </a:lnTo>
                    <a:close/>
                  </a:path>
                </a:pathLst>
              </a:custGeom>
              <a:grp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ru-RU"/>
              </a:p>
            </p:txBody>
          </p:sp>
        </p:grpSp>
      </p:grpSp>
      <p:sp>
        <p:nvSpPr>
          <p:cNvPr id="27" name="Oval 27"/>
          <p:cNvSpPr>
            <a:spLocks noChangeArrowheads="1"/>
          </p:cNvSpPr>
          <p:nvPr/>
        </p:nvSpPr>
        <p:spPr bwMode="auto">
          <a:xfrm>
            <a:off x="3505200" y="2771775"/>
            <a:ext cx="103187" cy="103187"/>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8" name="Oval 28"/>
          <p:cNvSpPr>
            <a:spLocks noChangeArrowheads="1"/>
          </p:cNvSpPr>
          <p:nvPr/>
        </p:nvSpPr>
        <p:spPr bwMode="auto">
          <a:xfrm>
            <a:off x="8593138" y="2771775"/>
            <a:ext cx="103187" cy="103187"/>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9" name="Oval 29"/>
          <p:cNvSpPr>
            <a:spLocks noChangeArrowheads="1"/>
          </p:cNvSpPr>
          <p:nvPr/>
        </p:nvSpPr>
        <p:spPr bwMode="auto">
          <a:xfrm>
            <a:off x="4781550" y="4556125"/>
            <a:ext cx="101600" cy="10318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30" name="Oval 30"/>
          <p:cNvSpPr>
            <a:spLocks noChangeArrowheads="1"/>
          </p:cNvSpPr>
          <p:nvPr/>
        </p:nvSpPr>
        <p:spPr bwMode="auto">
          <a:xfrm>
            <a:off x="2225675" y="4556125"/>
            <a:ext cx="103187" cy="10318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31" name="Oval 31"/>
          <p:cNvSpPr>
            <a:spLocks noChangeArrowheads="1"/>
          </p:cNvSpPr>
          <p:nvPr/>
        </p:nvSpPr>
        <p:spPr bwMode="auto">
          <a:xfrm>
            <a:off x="7313613" y="4556125"/>
            <a:ext cx="103187" cy="10318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32" name="Oval 32"/>
          <p:cNvSpPr>
            <a:spLocks noChangeArrowheads="1"/>
          </p:cNvSpPr>
          <p:nvPr/>
        </p:nvSpPr>
        <p:spPr bwMode="auto">
          <a:xfrm>
            <a:off x="9869488" y="4556125"/>
            <a:ext cx="106362" cy="10318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33" name="Freeform 33"/>
          <p:cNvSpPr>
            <a:spLocks/>
          </p:cNvSpPr>
          <p:nvPr/>
        </p:nvSpPr>
        <p:spPr bwMode="auto">
          <a:xfrm>
            <a:off x="3554413" y="2078038"/>
            <a:ext cx="2544762" cy="731837"/>
          </a:xfrm>
          <a:custGeom>
            <a:avLst/>
            <a:gdLst>
              <a:gd name="T0" fmla="*/ 668 w 668"/>
              <a:gd name="T1" fmla="*/ 0 h 192"/>
              <a:gd name="T2" fmla="*/ 0 w 668"/>
              <a:gd name="T3" fmla="*/ 167 h 192"/>
            </a:gdLst>
            <a:ahLst/>
            <a:cxnLst>
              <a:cxn ang="0">
                <a:pos x="T0" y="T1"/>
              </a:cxn>
              <a:cxn ang="0">
                <a:pos x="T2" y="T3"/>
              </a:cxn>
            </a:cxnLst>
            <a:rect l="0" t="0" r="r" b="b"/>
            <a:pathLst>
              <a:path w="668" h="192">
                <a:moveTo>
                  <a:pt x="668" y="0"/>
                </a:moveTo>
                <a:cubicBezTo>
                  <a:pt x="668" y="192"/>
                  <a:pt x="0" y="59"/>
                  <a:pt x="0" y="167"/>
                </a:cubicBezTo>
              </a:path>
            </a:pathLst>
          </a:custGeom>
          <a:noFill/>
          <a:ln w="9525" cap="rnd">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4" name="Freeform 34"/>
          <p:cNvSpPr>
            <a:spLocks/>
          </p:cNvSpPr>
          <p:nvPr/>
        </p:nvSpPr>
        <p:spPr bwMode="auto">
          <a:xfrm>
            <a:off x="6099175" y="2078038"/>
            <a:ext cx="2543175" cy="731837"/>
          </a:xfrm>
          <a:custGeom>
            <a:avLst/>
            <a:gdLst>
              <a:gd name="T0" fmla="*/ 0 w 668"/>
              <a:gd name="T1" fmla="*/ 0 h 192"/>
              <a:gd name="T2" fmla="*/ 668 w 668"/>
              <a:gd name="T3" fmla="*/ 167 h 192"/>
            </a:gdLst>
            <a:ahLst/>
            <a:cxnLst>
              <a:cxn ang="0">
                <a:pos x="T0" y="T1"/>
              </a:cxn>
              <a:cxn ang="0">
                <a:pos x="T2" y="T3"/>
              </a:cxn>
            </a:cxnLst>
            <a:rect l="0" t="0" r="r" b="b"/>
            <a:pathLst>
              <a:path w="668" h="192">
                <a:moveTo>
                  <a:pt x="0" y="0"/>
                </a:moveTo>
                <a:cubicBezTo>
                  <a:pt x="0" y="192"/>
                  <a:pt x="668" y="59"/>
                  <a:pt x="668" y="167"/>
                </a:cubicBezTo>
              </a:path>
            </a:pathLst>
          </a:custGeom>
          <a:noFill/>
          <a:ln w="9525" cap="rnd">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5" name="Freeform 35"/>
          <p:cNvSpPr>
            <a:spLocks/>
          </p:cNvSpPr>
          <p:nvPr/>
        </p:nvSpPr>
        <p:spPr bwMode="auto">
          <a:xfrm>
            <a:off x="2279650" y="4029075"/>
            <a:ext cx="1274762" cy="503237"/>
          </a:xfrm>
          <a:custGeom>
            <a:avLst/>
            <a:gdLst>
              <a:gd name="T0" fmla="*/ 0 w 335"/>
              <a:gd name="T1" fmla="*/ 124 h 132"/>
              <a:gd name="T2" fmla="*/ 335 w 335"/>
              <a:gd name="T3" fmla="*/ 0 h 132"/>
            </a:gdLst>
            <a:ahLst/>
            <a:cxnLst>
              <a:cxn ang="0">
                <a:pos x="T0" y="T1"/>
              </a:cxn>
              <a:cxn ang="0">
                <a:pos x="T2" y="T3"/>
              </a:cxn>
            </a:cxnLst>
            <a:rect l="0" t="0" r="r" b="b"/>
            <a:pathLst>
              <a:path w="335" h="132">
                <a:moveTo>
                  <a:pt x="0" y="124"/>
                </a:moveTo>
                <a:cubicBezTo>
                  <a:pt x="0" y="39"/>
                  <a:pt x="335" y="132"/>
                  <a:pt x="335" y="0"/>
                </a:cubicBezTo>
              </a:path>
            </a:pathLst>
          </a:custGeom>
          <a:noFill/>
          <a:ln w="9525" cap="rnd">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6" name="Freeform 36"/>
          <p:cNvSpPr>
            <a:spLocks/>
          </p:cNvSpPr>
          <p:nvPr/>
        </p:nvSpPr>
        <p:spPr bwMode="auto">
          <a:xfrm>
            <a:off x="3554413" y="4029075"/>
            <a:ext cx="1279525" cy="503237"/>
          </a:xfrm>
          <a:custGeom>
            <a:avLst/>
            <a:gdLst>
              <a:gd name="T0" fmla="*/ 336 w 336"/>
              <a:gd name="T1" fmla="*/ 124 h 132"/>
              <a:gd name="T2" fmla="*/ 0 w 336"/>
              <a:gd name="T3" fmla="*/ 0 h 132"/>
            </a:gdLst>
            <a:ahLst/>
            <a:cxnLst>
              <a:cxn ang="0">
                <a:pos x="T0" y="T1"/>
              </a:cxn>
              <a:cxn ang="0">
                <a:pos x="T2" y="T3"/>
              </a:cxn>
            </a:cxnLst>
            <a:rect l="0" t="0" r="r" b="b"/>
            <a:pathLst>
              <a:path w="336" h="132">
                <a:moveTo>
                  <a:pt x="336" y="124"/>
                </a:moveTo>
                <a:cubicBezTo>
                  <a:pt x="336" y="39"/>
                  <a:pt x="0" y="132"/>
                  <a:pt x="0" y="0"/>
                </a:cubicBezTo>
              </a:path>
            </a:pathLst>
          </a:custGeom>
          <a:noFill/>
          <a:ln w="9525" cap="rnd">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7" name="Freeform 37"/>
          <p:cNvSpPr>
            <a:spLocks/>
          </p:cNvSpPr>
          <p:nvPr/>
        </p:nvSpPr>
        <p:spPr bwMode="auto">
          <a:xfrm>
            <a:off x="8642350" y="4029075"/>
            <a:ext cx="1276350" cy="503237"/>
          </a:xfrm>
          <a:custGeom>
            <a:avLst/>
            <a:gdLst>
              <a:gd name="T0" fmla="*/ 335 w 335"/>
              <a:gd name="T1" fmla="*/ 124 h 132"/>
              <a:gd name="T2" fmla="*/ 0 w 335"/>
              <a:gd name="T3" fmla="*/ 0 h 132"/>
            </a:gdLst>
            <a:ahLst/>
            <a:cxnLst>
              <a:cxn ang="0">
                <a:pos x="T0" y="T1"/>
              </a:cxn>
              <a:cxn ang="0">
                <a:pos x="T2" y="T3"/>
              </a:cxn>
            </a:cxnLst>
            <a:rect l="0" t="0" r="r" b="b"/>
            <a:pathLst>
              <a:path w="335" h="132">
                <a:moveTo>
                  <a:pt x="335" y="124"/>
                </a:moveTo>
                <a:cubicBezTo>
                  <a:pt x="335" y="39"/>
                  <a:pt x="0" y="132"/>
                  <a:pt x="0" y="0"/>
                </a:cubicBezTo>
              </a:path>
            </a:pathLst>
          </a:custGeom>
          <a:noFill/>
          <a:ln w="9525" cap="rnd">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8" name="Freeform 38"/>
          <p:cNvSpPr>
            <a:spLocks/>
          </p:cNvSpPr>
          <p:nvPr/>
        </p:nvSpPr>
        <p:spPr bwMode="auto">
          <a:xfrm>
            <a:off x="7362825" y="4029075"/>
            <a:ext cx="1279525" cy="503237"/>
          </a:xfrm>
          <a:custGeom>
            <a:avLst/>
            <a:gdLst>
              <a:gd name="T0" fmla="*/ 0 w 336"/>
              <a:gd name="T1" fmla="*/ 124 h 132"/>
              <a:gd name="T2" fmla="*/ 336 w 336"/>
              <a:gd name="T3" fmla="*/ 0 h 132"/>
            </a:gdLst>
            <a:ahLst/>
            <a:cxnLst>
              <a:cxn ang="0">
                <a:pos x="T0" y="T1"/>
              </a:cxn>
              <a:cxn ang="0">
                <a:pos x="T2" y="T3"/>
              </a:cxn>
            </a:cxnLst>
            <a:rect l="0" t="0" r="r" b="b"/>
            <a:pathLst>
              <a:path w="336" h="132">
                <a:moveTo>
                  <a:pt x="0" y="124"/>
                </a:moveTo>
                <a:cubicBezTo>
                  <a:pt x="0" y="39"/>
                  <a:pt x="336" y="132"/>
                  <a:pt x="336" y="0"/>
                </a:cubicBezTo>
              </a:path>
            </a:pathLst>
          </a:custGeom>
          <a:noFill/>
          <a:ln w="9525" cap="rnd">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39" name="Rectangle 39"/>
          <p:cNvSpPr>
            <a:spLocks noChangeArrowheads="1"/>
          </p:cNvSpPr>
          <p:nvPr/>
        </p:nvSpPr>
        <p:spPr bwMode="auto">
          <a:xfrm>
            <a:off x="3113750" y="3294380"/>
            <a:ext cx="9441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lang="ru-RU" altLang="ru-RU" sz="1400" b="1" dirty="0">
                <a:solidFill>
                  <a:srgbClr val="FFFFFF"/>
                </a:solidFill>
                <a:latin typeface="+mj-lt"/>
              </a:rPr>
              <a:t>BUSINESS</a:t>
            </a:r>
          </a:p>
        </p:txBody>
      </p:sp>
      <p:sp>
        <p:nvSpPr>
          <p:cNvPr id="40" name="Rectangle 40"/>
          <p:cNvSpPr>
            <a:spLocks noChangeArrowheads="1"/>
          </p:cNvSpPr>
          <p:nvPr/>
        </p:nvSpPr>
        <p:spPr bwMode="auto">
          <a:xfrm>
            <a:off x="5644079" y="1379538"/>
            <a:ext cx="94577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ru-RU" altLang="ru-RU" sz="1400" b="1" i="0" u="none" strike="noStrike" cap="none" normalizeH="0" baseline="0" dirty="0">
                <a:ln>
                  <a:noFill/>
                </a:ln>
                <a:solidFill>
                  <a:srgbClr val="FFFFFF"/>
                </a:solidFill>
                <a:effectLst/>
                <a:latin typeface="+mj-lt"/>
              </a:rPr>
              <a:t>CREATIVE</a:t>
            </a:r>
            <a:endParaRPr kumimoji="0" lang="ru-RU" altLang="ru-RU" sz="1400" b="0" i="0" u="none" strike="noStrike" cap="none" normalizeH="0" baseline="0" dirty="0">
              <a:ln>
                <a:noFill/>
              </a:ln>
              <a:solidFill>
                <a:schemeClr val="tx1"/>
              </a:solidFill>
              <a:effectLst/>
              <a:latin typeface="+mj-lt"/>
            </a:endParaRPr>
          </a:p>
        </p:txBody>
      </p:sp>
      <p:sp>
        <p:nvSpPr>
          <p:cNvPr id="41" name="Rectangle 41"/>
          <p:cNvSpPr>
            <a:spLocks noChangeArrowheads="1"/>
          </p:cNvSpPr>
          <p:nvPr/>
        </p:nvSpPr>
        <p:spPr bwMode="auto">
          <a:xfrm>
            <a:off x="1799089" y="5043593"/>
            <a:ext cx="98424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lang="ru-RU" altLang="ru-RU" sz="1400" b="1" dirty="0">
                <a:solidFill>
                  <a:srgbClr val="FFFFFF"/>
                </a:solidFill>
                <a:latin typeface="+mj-lt"/>
              </a:rPr>
              <a:t>STRATEGY</a:t>
            </a:r>
          </a:p>
        </p:txBody>
      </p:sp>
      <p:sp>
        <p:nvSpPr>
          <p:cNvPr id="42" name="Rectangle 42"/>
          <p:cNvSpPr>
            <a:spLocks noChangeArrowheads="1"/>
          </p:cNvSpPr>
          <p:nvPr/>
        </p:nvSpPr>
        <p:spPr bwMode="auto">
          <a:xfrm>
            <a:off x="4294810" y="5043593"/>
            <a:ext cx="111889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lang="ru-RU" altLang="ru-RU" sz="1400" b="1">
                <a:solidFill>
                  <a:srgbClr val="FFFFFF"/>
                </a:solidFill>
                <a:latin typeface="+mj-lt"/>
              </a:rPr>
              <a:t>EFFICIENCY</a:t>
            </a:r>
          </a:p>
        </p:txBody>
      </p:sp>
      <p:sp>
        <p:nvSpPr>
          <p:cNvPr id="43" name="Rectangle 43"/>
          <p:cNvSpPr>
            <a:spLocks noChangeArrowheads="1"/>
          </p:cNvSpPr>
          <p:nvPr/>
        </p:nvSpPr>
        <p:spPr bwMode="auto">
          <a:xfrm>
            <a:off x="6886933" y="5043593"/>
            <a:ext cx="9249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lang="ru-RU" altLang="ru-RU" sz="1400" b="1">
                <a:solidFill>
                  <a:srgbClr val="FFFFFF"/>
                </a:solidFill>
                <a:latin typeface="+mj-lt"/>
              </a:rPr>
              <a:t>TRAINING</a:t>
            </a:r>
          </a:p>
        </p:txBody>
      </p:sp>
      <p:sp>
        <p:nvSpPr>
          <p:cNvPr id="44" name="Rectangle 44"/>
          <p:cNvSpPr>
            <a:spLocks noChangeArrowheads="1"/>
          </p:cNvSpPr>
          <p:nvPr/>
        </p:nvSpPr>
        <p:spPr bwMode="auto">
          <a:xfrm>
            <a:off x="9430279" y="5043593"/>
            <a:ext cx="10323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lang="ru-RU" altLang="ru-RU" sz="1400" b="1">
                <a:solidFill>
                  <a:srgbClr val="FFFFFF"/>
                </a:solidFill>
                <a:latin typeface="+mj-lt"/>
              </a:rPr>
              <a:t>PROGRESS</a:t>
            </a:r>
          </a:p>
        </p:txBody>
      </p:sp>
      <p:sp>
        <p:nvSpPr>
          <p:cNvPr id="45" name="Rectangle 45"/>
          <p:cNvSpPr>
            <a:spLocks noChangeArrowheads="1"/>
          </p:cNvSpPr>
          <p:nvPr/>
        </p:nvSpPr>
        <p:spPr bwMode="auto">
          <a:xfrm>
            <a:off x="8113632" y="3294380"/>
            <a:ext cx="116538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none" lIns="0" tIns="0" rIns="0" bIns="0" numCol="1" anchor="t" anchorCtr="0" compatLnSpc="1">
            <a:prstTxWarp prst="textNoShape">
              <a:avLst/>
            </a:prstTxWarp>
            <a:spAutoFit/>
          </a:bodyPr>
          <a:lstStyle>
            <a:lvl1pPr eaLnBrk="0" fontAlgn="base" hangingPunct="0">
              <a:spcBef>
                <a:spcPct val="0"/>
              </a:spcBef>
              <a:spcAft>
                <a:spcPct val="0"/>
              </a:spcAft>
              <a:defRPr>
                <a:solidFill>
                  <a:schemeClr val="tx1"/>
                </a:solidFill>
                <a:latin typeface="Arial" panose="020B0604020202020204" pitchFamily="34" charset="0"/>
              </a:defRPr>
            </a:lvl1pPr>
            <a:lvl2pPr eaLnBrk="0" fontAlgn="base" hangingPunct="0">
              <a:spcBef>
                <a:spcPct val="0"/>
              </a:spcBef>
              <a:spcAft>
                <a:spcPct val="0"/>
              </a:spcAft>
              <a:defRPr>
                <a:solidFill>
                  <a:schemeClr val="tx1"/>
                </a:solidFill>
                <a:latin typeface="Arial" panose="020B0604020202020204" pitchFamily="34" charset="0"/>
              </a:defRPr>
            </a:lvl2pPr>
            <a:lvl3pPr eaLnBrk="0" fontAlgn="base" hangingPunct="0">
              <a:spcBef>
                <a:spcPct val="0"/>
              </a:spcBef>
              <a:spcAft>
                <a:spcPct val="0"/>
              </a:spcAft>
              <a:defRPr>
                <a:solidFill>
                  <a:schemeClr val="tx1"/>
                </a:solidFill>
                <a:latin typeface="Arial" panose="020B0604020202020204" pitchFamily="34" charset="0"/>
              </a:defRPr>
            </a:lvl3pPr>
            <a:lvl4pPr eaLnBrk="0" fontAlgn="base" hangingPunct="0">
              <a:spcBef>
                <a:spcPct val="0"/>
              </a:spcBef>
              <a:spcAft>
                <a:spcPct val="0"/>
              </a:spcAft>
              <a:defRPr>
                <a:solidFill>
                  <a:schemeClr val="tx1"/>
                </a:solidFill>
                <a:latin typeface="Arial" panose="020B0604020202020204" pitchFamily="34" charset="0"/>
              </a:defRPr>
            </a:lvl4pPr>
            <a:lvl5pPr eaLnBrk="0" fontAlgn="base" hangingPunct="0">
              <a:spcBef>
                <a:spcPct val="0"/>
              </a:spcBef>
              <a:spcAft>
                <a:spcPct val="0"/>
              </a:spcAft>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pPr>
            <a:r>
              <a:rPr lang="ru-RU" altLang="ru-RU" sz="1400" b="1" dirty="0">
                <a:solidFill>
                  <a:srgbClr val="FFFFFF"/>
                </a:solidFill>
                <a:latin typeface="+mj-lt"/>
              </a:rPr>
              <a:t>TEAMWORK</a:t>
            </a:r>
          </a:p>
        </p:txBody>
      </p:sp>
    </p:spTree>
    <p:extLst>
      <p:ext uri="{BB962C8B-B14F-4D97-AF65-F5344CB8AC3E}">
        <p14:creationId xmlns:p14="http://schemas.microsoft.com/office/powerpoint/2010/main" val="3293180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ppt_x"/>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par>
                                <p:cTn id="9" presetID="22" presetClass="entr" presetSubtype="2" fill="hold" grpId="0" nodeType="withEffect">
                                  <p:stCondLst>
                                    <p:cond delay="500"/>
                                  </p:stCondLst>
                                  <p:childTnLst>
                                    <p:set>
                                      <p:cBhvr>
                                        <p:cTn id="10" dur="1" fill="hold">
                                          <p:stCondLst>
                                            <p:cond delay="0"/>
                                          </p:stCondLst>
                                        </p:cTn>
                                        <p:tgtEl>
                                          <p:spTgt spid="33"/>
                                        </p:tgtEl>
                                        <p:attrNameLst>
                                          <p:attrName>style.visibility</p:attrName>
                                        </p:attrNameLst>
                                      </p:cBhvr>
                                      <p:to>
                                        <p:strVal val="visible"/>
                                      </p:to>
                                    </p:set>
                                    <p:animEffect transition="in" filter="wipe(right)">
                                      <p:cBhvr>
                                        <p:cTn id="11" dur="500"/>
                                        <p:tgtEl>
                                          <p:spTgt spid="33"/>
                                        </p:tgtEl>
                                      </p:cBhvr>
                                    </p:animEffect>
                                  </p:childTnLst>
                                </p:cTn>
                              </p:par>
                              <p:par>
                                <p:cTn id="12" presetID="22" presetClass="entr" presetSubtype="8" fill="hold" grpId="0" nodeType="withEffect">
                                  <p:stCondLst>
                                    <p:cond delay="500"/>
                                  </p:stCondLst>
                                  <p:childTnLst>
                                    <p:set>
                                      <p:cBhvr>
                                        <p:cTn id="13" dur="1" fill="hold">
                                          <p:stCondLst>
                                            <p:cond delay="0"/>
                                          </p:stCondLst>
                                        </p:cTn>
                                        <p:tgtEl>
                                          <p:spTgt spid="34"/>
                                        </p:tgtEl>
                                        <p:attrNameLst>
                                          <p:attrName>style.visibility</p:attrName>
                                        </p:attrNameLst>
                                      </p:cBhvr>
                                      <p:to>
                                        <p:strVal val="visible"/>
                                      </p:to>
                                    </p:set>
                                    <p:animEffect transition="in" filter="wipe(left)">
                                      <p:cBhvr>
                                        <p:cTn id="14" dur="500"/>
                                        <p:tgtEl>
                                          <p:spTgt spid="34"/>
                                        </p:tgtEl>
                                      </p:cBhvr>
                                    </p:animEffect>
                                  </p:childTnLst>
                                </p:cTn>
                              </p:par>
                              <p:par>
                                <p:cTn id="15" presetID="10" presetClass="entr" presetSubtype="0" fill="hold" grpId="0" nodeType="withEffect">
                                  <p:stCondLst>
                                    <p:cond delay="750"/>
                                  </p:stCondLst>
                                  <p:childTnLst>
                                    <p:set>
                                      <p:cBhvr>
                                        <p:cTn id="16" dur="1" fill="hold">
                                          <p:stCondLst>
                                            <p:cond delay="0"/>
                                          </p:stCondLst>
                                        </p:cTn>
                                        <p:tgtEl>
                                          <p:spTgt spid="27"/>
                                        </p:tgtEl>
                                        <p:attrNameLst>
                                          <p:attrName>style.visibility</p:attrName>
                                        </p:attrNameLst>
                                      </p:cBhvr>
                                      <p:to>
                                        <p:strVal val="visible"/>
                                      </p:to>
                                    </p:set>
                                    <p:animEffect transition="in" filter="fade">
                                      <p:cBhvr>
                                        <p:cTn id="17" dur="500"/>
                                        <p:tgtEl>
                                          <p:spTgt spid="27"/>
                                        </p:tgtEl>
                                      </p:cBhvr>
                                    </p:animEffect>
                                  </p:childTnLst>
                                </p:cTn>
                              </p:par>
                              <p:par>
                                <p:cTn id="18" presetID="10" presetClass="entr" presetSubtype="0" fill="hold" grpId="0" nodeType="withEffect">
                                  <p:stCondLst>
                                    <p:cond delay="750"/>
                                  </p:stCondLst>
                                  <p:childTnLst>
                                    <p:set>
                                      <p:cBhvr>
                                        <p:cTn id="19" dur="1" fill="hold">
                                          <p:stCondLst>
                                            <p:cond delay="0"/>
                                          </p:stCondLst>
                                        </p:cTn>
                                        <p:tgtEl>
                                          <p:spTgt spid="28"/>
                                        </p:tgtEl>
                                        <p:attrNameLst>
                                          <p:attrName>style.visibility</p:attrName>
                                        </p:attrNameLst>
                                      </p:cBhvr>
                                      <p:to>
                                        <p:strVal val="visible"/>
                                      </p:to>
                                    </p:set>
                                    <p:animEffect transition="in" filter="fade">
                                      <p:cBhvr>
                                        <p:cTn id="20" dur="500"/>
                                        <p:tgtEl>
                                          <p:spTgt spid="28"/>
                                        </p:tgtEl>
                                      </p:cBhvr>
                                    </p:animEffect>
                                  </p:childTnLst>
                                </p:cTn>
                              </p:par>
                              <p:par>
                                <p:cTn id="21" presetID="2" presetClass="entr" presetSubtype="4" decel="100000" fill="hold" nodeType="withEffect">
                                  <p:stCondLst>
                                    <p:cond delay="75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1000" fill="hold"/>
                                        <p:tgtEl>
                                          <p:spTgt spid="3"/>
                                        </p:tgtEl>
                                        <p:attrNameLst>
                                          <p:attrName>ppt_x</p:attrName>
                                        </p:attrNameLst>
                                      </p:cBhvr>
                                      <p:tavLst>
                                        <p:tav tm="0">
                                          <p:val>
                                            <p:strVal val="#ppt_x"/>
                                          </p:val>
                                        </p:tav>
                                        <p:tav tm="100000">
                                          <p:val>
                                            <p:strVal val="#ppt_x"/>
                                          </p:val>
                                        </p:tav>
                                      </p:tavLst>
                                    </p:anim>
                                    <p:anim calcmode="lin" valueType="num">
                                      <p:cBhvr additive="base">
                                        <p:cTn id="24" dur="10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decel="100000" fill="hold" nodeType="withEffect">
                                  <p:stCondLst>
                                    <p:cond delay="750"/>
                                  </p:stCondLst>
                                  <p:childTnLst>
                                    <p:set>
                                      <p:cBhvr>
                                        <p:cTn id="26" dur="1" fill="hold">
                                          <p:stCondLst>
                                            <p:cond delay="0"/>
                                          </p:stCondLst>
                                        </p:cTn>
                                        <p:tgtEl>
                                          <p:spTgt spid="4"/>
                                        </p:tgtEl>
                                        <p:attrNameLst>
                                          <p:attrName>style.visibility</p:attrName>
                                        </p:attrNameLst>
                                      </p:cBhvr>
                                      <p:to>
                                        <p:strVal val="visible"/>
                                      </p:to>
                                    </p:set>
                                    <p:anim calcmode="lin" valueType="num">
                                      <p:cBhvr additive="base">
                                        <p:cTn id="27" dur="1000" fill="hold"/>
                                        <p:tgtEl>
                                          <p:spTgt spid="4"/>
                                        </p:tgtEl>
                                        <p:attrNameLst>
                                          <p:attrName>ppt_x</p:attrName>
                                        </p:attrNameLst>
                                      </p:cBhvr>
                                      <p:tavLst>
                                        <p:tav tm="0">
                                          <p:val>
                                            <p:strVal val="#ppt_x"/>
                                          </p:val>
                                        </p:tav>
                                        <p:tav tm="100000">
                                          <p:val>
                                            <p:strVal val="#ppt_x"/>
                                          </p:val>
                                        </p:tav>
                                      </p:tavLst>
                                    </p:anim>
                                    <p:anim calcmode="lin" valueType="num">
                                      <p:cBhvr additive="base">
                                        <p:cTn id="28" dur="1000" fill="hold"/>
                                        <p:tgtEl>
                                          <p:spTgt spid="4"/>
                                        </p:tgtEl>
                                        <p:attrNameLst>
                                          <p:attrName>ppt_y</p:attrName>
                                        </p:attrNameLst>
                                      </p:cBhvr>
                                      <p:tavLst>
                                        <p:tav tm="0">
                                          <p:val>
                                            <p:strVal val="1+#ppt_h/2"/>
                                          </p:val>
                                        </p:tav>
                                        <p:tav tm="100000">
                                          <p:val>
                                            <p:strVal val="#ppt_y"/>
                                          </p:val>
                                        </p:tav>
                                      </p:tavLst>
                                    </p:anim>
                                  </p:childTnLst>
                                </p:cTn>
                              </p:par>
                              <p:par>
                                <p:cTn id="29" presetID="22" presetClass="entr" presetSubtype="2" fill="hold" grpId="0" nodeType="withEffect">
                                  <p:stCondLst>
                                    <p:cond delay="1250"/>
                                  </p:stCondLst>
                                  <p:childTnLst>
                                    <p:set>
                                      <p:cBhvr>
                                        <p:cTn id="30" dur="1" fill="hold">
                                          <p:stCondLst>
                                            <p:cond delay="0"/>
                                          </p:stCondLst>
                                        </p:cTn>
                                        <p:tgtEl>
                                          <p:spTgt spid="35"/>
                                        </p:tgtEl>
                                        <p:attrNameLst>
                                          <p:attrName>style.visibility</p:attrName>
                                        </p:attrNameLst>
                                      </p:cBhvr>
                                      <p:to>
                                        <p:strVal val="visible"/>
                                      </p:to>
                                    </p:set>
                                    <p:animEffect transition="in" filter="wipe(right)">
                                      <p:cBhvr>
                                        <p:cTn id="31" dur="500"/>
                                        <p:tgtEl>
                                          <p:spTgt spid="35"/>
                                        </p:tgtEl>
                                      </p:cBhvr>
                                    </p:animEffect>
                                  </p:childTnLst>
                                </p:cTn>
                              </p:par>
                              <p:par>
                                <p:cTn id="32" presetID="22" presetClass="entr" presetSubtype="8" fill="hold" grpId="0" nodeType="withEffect">
                                  <p:stCondLst>
                                    <p:cond delay="1250"/>
                                  </p:stCondLst>
                                  <p:childTnLst>
                                    <p:set>
                                      <p:cBhvr>
                                        <p:cTn id="33" dur="1" fill="hold">
                                          <p:stCondLst>
                                            <p:cond delay="0"/>
                                          </p:stCondLst>
                                        </p:cTn>
                                        <p:tgtEl>
                                          <p:spTgt spid="36"/>
                                        </p:tgtEl>
                                        <p:attrNameLst>
                                          <p:attrName>style.visibility</p:attrName>
                                        </p:attrNameLst>
                                      </p:cBhvr>
                                      <p:to>
                                        <p:strVal val="visible"/>
                                      </p:to>
                                    </p:set>
                                    <p:animEffect transition="in" filter="wipe(left)">
                                      <p:cBhvr>
                                        <p:cTn id="34" dur="500"/>
                                        <p:tgtEl>
                                          <p:spTgt spid="36"/>
                                        </p:tgtEl>
                                      </p:cBhvr>
                                    </p:animEffect>
                                  </p:childTnLst>
                                </p:cTn>
                              </p:par>
                              <p:par>
                                <p:cTn id="35" presetID="22" presetClass="entr" presetSubtype="2" fill="hold" grpId="0" nodeType="withEffect">
                                  <p:stCondLst>
                                    <p:cond delay="1250"/>
                                  </p:stCondLst>
                                  <p:childTnLst>
                                    <p:set>
                                      <p:cBhvr>
                                        <p:cTn id="36" dur="1" fill="hold">
                                          <p:stCondLst>
                                            <p:cond delay="0"/>
                                          </p:stCondLst>
                                        </p:cTn>
                                        <p:tgtEl>
                                          <p:spTgt spid="38"/>
                                        </p:tgtEl>
                                        <p:attrNameLst>
                                          <p:attrName>style.visibility</p:attrName>
                                        </p:attrNameLst>
                                      </p:cBhvr>
                                      <p:to>
                                        <p:strVal val="visible"/>
                                      </p:to>
                                    </p:set>
                                    <p:animEffect transition="in" filter="wipe(right)">
                                      <p:cBhvr>
                                        <p:cTn id="37" dur="500"/>
                                        <p:tgtEl>
                                          <p:spTgt spid="38"/>
                                        </p:tgtEl>
                                      </p:cBhvr>
                                    </p:animEffect>
                                  </p:childTnLst>
                                </p:cTn>
                              </p:par>
                              <p:par>
                                <p:cTn id="38" presetID="22" presetClass="entr" presetSubtype="8" fill="hold" grpId="0" nodeType="withEffect">
                                  <p:stCondLst>
                                    <p:cond delay="1250"/>
                                  </p:stCondLst>
                                  <p:childTnLst>
                                    <p:set>
                                      <p:cBhvr>
                                        <p:cTn id="39" dur="1" fill="hold">
                                          <p:stCondLst>
                                            <p:cond delay="0"/>
                                          </p:stCondLst>
                                        </p:cTn>
                                        <p:tgtEl>
                                          <p:spTgt spid="37"/>
                                        </p:tgtEl>
                                        <p:attrNameLst>
                                          <p:attrName>style.visibility</p:attrName>
                                        </p:attrNameLst>
                                      </p:cBhvr>
                                      <p:to>
                                        <p:strVal val="visible"/>
                                      </p:to>
                                    </p:set>
                                    <p:animEffect transition="in" filter="wipe(left)">
                                      <p:cBhvr>
                                        <p:cTn id="40" dur="500"/>
                                        <p:tgtEl>
                                          <p:spTgt spid="37"/>
                                        </p:tgtEl>
                                      </p:cBhvr>
                                    </p:animEffect>
                                  </p:childTnLst>
                                </p:cTn>
                              </p:par>
                              <p:par>
                                <p:cTn id="41" presetID="10" presetClass="entr" presetSubtype="0" fill="hold" grpId="0" nodeType="withEffect">
                                  <p:stCondLst>
                                    <p:cond delay="1500"/>
                                  </p:stCondLst>
                                  <p:childTnLst>
                                    <p:set>
                                      <p:cBhvr>
                                        <p:cTn id="42" dur="1" fill="hold">
                                          <p:stCondLst>
                                            <p:cond delay="0"/>
                                          </p:stCondLst>
                                        </p:cTn>
                                        <p:tgtEl>
                                          <p:spTgt spid="30"/>
                                        </p:tgtEl>
                                        <p:attrNameLst>
                                          <p:attrName>style.visibility</p:attrName>
                                        </p:attrNameLst>
                                      </p:cBhvr>
                                      <p:to>
                                        <p:strVal val="visible"/>
                                      </p:to>
                                    </p:set>
                                    <p:animEffect transition="in" filter="fade">
                                      <p:cBhvr>
                                        <p:cTn id="43" dur="500"/>
                                        <p:tgtEl>
                                          <p:spTgt spid="30"/>
                                        </p:tgtEl>
                                      </p:cBhvr>
                                    </p:animEffect>
                                  </p:childTnLst>
                                </p:cTn>
                              </p:par>
                              <p:par>
                                <p:cTn id="44" presetID="10" presetClass="entr" presetSubtype="0" fill="hold" grpId="0" nodeType="withEffect">
                                  <p:stCondLst>
                                    <p:cond delay="1500"/>
                                  </p:stCondLst>
                                  <p:childTnLst>
                                    <p:set>
                                      <p:cBhvr>
                                        <p:cTn id="45" dur="1" fill="hold">
                                          <p:stCondLst>
                                            <p:cond delay="0"/>
                                          </p:stCondLst>
                                        </p:cTn>
                                        <p:tgtEl>
                                          <p:spTgt spid="29"/>
                                        </p:tgtEl>
                                        <p:attrNameLst>
                                          <p:attrName>style.visibility</p:attrName>
                                        </p:attrNameLst>
                                      </p:cBhvr>
                                      <p:to>
                                        <p:strVal val="visible"/>
                                      </p:to>
                                    </p:set>
                                    <p:animEffect transition="in" filter="fade">
                                      <p:cBhvr>
                                        <p:cTn id="46" dur="500"/>
                                        <p:tgtEl>
                                          <p:spTgt spid="29"/>
                                        </p:tgtEl>
                                      </p:cBhvr>
                                    </p:animEffect>
                                  </p:childTnLst>
                                </p:cTn>
                              </p:par>
                              <p:par>
                                <p:cTn id="47" presetID="10" presetClass="entr" presetSubtype="0" fill="hold" grpId="0" nodeType="withEffect">
                                  <p:stCondLst>
                                    <p:cond delay="1500"/>
                                  </p:stCondLst>
                                  <p:childTnLst>
                                    <p:set>
                                      <p:cBhvr>
                                        <p:cTn id="48" dur="1" fill="hold">
                                          <p:stCondLst>
                                            <p:cond delay="0"/>
                                          </p:stCondLst>
                                        </p:cTn>
                                        <p:tgtEl>
                                          <p:spTgt spid="31"/>
                                        </p:tgtEl>
                                        <p:attrNameLst>
                                          <p:attrName>style.visibility</p:attrName>
                                        </p:attrNameLst>
                                      </p:cBhvr>
                                      <p:to>
                                        <p:strVal val="visible"/>
                                      </p:to>
                                    </p:set>
                                    <p:animEffect transition="in" filter="fade">
                                      <p:cBhvr>
                                        <p:cTn id="49" dur="500"/>
                                        <p:tgtEl>
                                          <p:spTgt spid="31"/>
                                        </p:tgtEl>
                                      </p:cBhvr>
                                    </p:animEffect>
                                  </p:childTnLst>
                                </p:cTn>
                              </p:par>
                              <p:par>
                                <p:cTn id="50" presetID="10" presetClass="entr" presetSubtype="0" fill="hold" grpId="0" nodeType="withEffect">
                                  <p:stCondLst>
                                    <p:cond delay="1500"/>
                                  </p:stCondLst>
                                  <p:childTnLst>
                                    <p:set>
                                      <p:cBhvr>
                                        <p:cTn id="51" dur="1" fill="hold">
                                          <p:stCondLst>
                                            <p:cond delay="0"/>
                                          </p:stCondLst>
                                        </p:cTn>
                                        <p:tgtEl>
                                          <p:spTgt spid="32"/>
                                        </p:tgtEl>
                                        <p:attrNameLst>
                                          <p:attrName>style.visibility</p:attrName>
                                        </p:attrNameLst>
                                      </p:cBhvr>
                                      <p:to>
                                        <p:strVal val="visible"/>
                                      </p:to>
                                    </p:set>
                                    <p:animEffect transition="in" filter="fade">
                                      <p:cBhvr>
                                        <p:cTn id="52" dur="500"/>
                                        <p:tgtEl>
                                          <p:spTgt spid="32"/>
                                        </p:tgtEl>
                                      </p:cBhvr>
                                    </p:animEffect>
                                  </p:childTnLst>
                                </p:cTn>
                              </p:par>
                              <p:par>
                                <p:cTn id="53" presetID="2" presetClass="entr" presetSubtype="4" decel="100000" fill="hold" nodeType="withEffect">
                                  <p:stCondLst>
                                    <p:cond delay="1750"/>
                                  </p:stCondLst>
                                  <p:childTnLst>
                                    <p:set>
                                      <p:cBhvr>
                                        <p:cTn id="54" dur="1" fill="hold">
                                          <p:stCondLst>
                                            <p:cond delay="0"/>
                                          </p:stCondLst>
                                        </p:cTn>
                                        <p:tgtEl>
                                          <p:spTgt spid="5"/>
                                        </p:tgtEl>
                                        <p:attrNameLst>
                                          <p:attrName>style.visibility</p:attrName>
                                        </p:attrNameLst>
                                      </p:cBhvr>
                                      <p:to>
                                        <p:strVal val="visible"/>
                                      </p:to>
                                    </p:set>
                                    <p:anim calcmode="lin" valueType="num">
                                      <p:cBhvr additive="base">
                                        <p:cTn id="55" dur="1000" fill="hold"/>
                                        <p:tgtEl>
                                          <p:spTgt spid="5"/>
                                        </p:tgtEl>
                                        <p:attrNameLst>
                                          <p:attrName>ppt_x</p:attrName>
                                        </p:attrNameLst>
                                      </p:cBhvr>
                                      <p:tavLst>
                                        <p:tav tm="0">
                                          <p:val>
                                            <p:strVal val="#ppt_x"/>
                                          </p:val>
                                        </p:tav>
                                        <p:tav tm="100000">
                                          <p:val>
                                            <p:strVal val="#ppt_x"/>
                                          </p:val>
                                        </p:tav>
                                      </p:tavLst>
                                    </p:anim>
                                    <p:anim calcmode="lin" valueType="num">
                                      <p:cBhvr additive="base">
                                        <p:cTn id="56" dur="1000" fill="hold"/>
                                        <p:tgtEl>
                                          <p:spTgt spid="5"/>
                                        </p:tgtEl>
                                        <p:attrNameLst>
                                          <p:attrName>ppt_y</p:attrName>
                                        </p:attrNameLst>
                                      </p:cBhvr>
                                      <p:tavLst>
                                        <p:tav tm="0">
                                          <p:val>
                                            <p:strVal val="1+#ppt_h/2"/>
                                          </p:val>
                                        </p:tav>
                                        <p:tav tm="100000">
                                          <p:val>
                                            <p:strVal val="#ppt_y"/>
                                          </p:val>
                                        </p:tav>
                                      </p:tavLst>
                                    </p:anim>
                                  </p:childTnLst>
                                </p:cTn>
                              </p:par>
                              <p:par>
                                <p:cTn id="57" presetID="2" presetClass="entr" presetSubtype="4" decel="100000" fill="hold" nodeType="withEffect">
                                  <p:stCondLst>
                                    <p:cond delay="1750"/>
                                  </p:stCondLst>
                                  <p:childTnLst>
                                    <p:set>
                                      <p:cBhvr>
                                        <p:cTn id="58" dur="1" fill="hold">
                                          <p:stCondLst>
                                            <p:cond delay="0"/>
                                          </p:stCondLst>
                                        </p:cTn>
                                        <p:tgtEl>
                                          <p:spTgt spid="56"/>
                                        </p:tgtEl>
                                        <p:attrNameLst>
                                          <p:attrName>style.visibility</p:attrName>
                                        </p:attrNameLst>
                                      </p:cBhvr>
                                      <p:to>
                                        <p:strVal val="visible"/>
                                      </p:to>
                                    </p:set>
                                    <p:anim calcmode="lin" valueType="num">
                                      <p:cBhvr additive="base">
                                        <p:cTn id="59" dur="1000" fill="hold"/>
                                        <p:tgtEl>
                                          <p:spTgt spid="56"/>
                                        </p:tgtEl>
                                        <p:attrNameLst>
                                          <p:attrName>ppt_x</p:attrName>
                                        </p:attrNameLst>
                                      </p:cBhvr>
                                      <p:tavLst>
                                        <p:tav tm="0">
                                          <p:val>
                                            <p:strVal val="#ppt_x"/>
                                          </p:val>
                                        </p:tav>
                                        <p:tav tm="100000">
                                          <p:val>
                                            <p:strVal val="#ppt_x"/>
                                          </p:val>
                                        </p:tav>
                                      </p:tavLst>
                                    </p:anim>
                                    <p:anim calcmode="lin" valueType="num">
                                      <p:cBhvr additive="base">
                                        <p:cTn id="60" dur="1000" fill="hold"/>
                                        <p:tgtEl>
                                          <p:spTgt spid="56"/>
                                        </p:tgtEl>
                                        <p:attrNameLst>
                                          <p:attrName>ppt_y</p:attrName>
                                        </p:attrNameLst>
                                      </p:cBhvr>
                                      <p:tavLst>
                                        <p:tav tm="0">
                                          <p:val>
                                            <p:strVal val="1+#ppt_h/2"/>
                                          </p:val>
                                        </p:tav>
                                        <p:tav tm="100000">
                                          <p:val>
                                            <p:strVal val="#ppt_y"/>
                                          </p:val>
                                        </p:tav>
                                      </p:tavLst>
                                    </p:anim>
                                  </p:childTnLst>
                                </p:cTn>
                              </p:par>
                              <p:par>
                                <p:cTn id="61" presetID="2" presetClass="entr" presetSubtype="4" decel="100000" fill="hold" nodeType="withEffect">
                                  <p:stCondLst>
                                    <p:cond delay="1750"/>
                                  </p:stCondLst>
                                  <p:childTnLst>
                                    <p:set>
                                      <p:cBhvr>
                                        <p:cTn id="62" dur="1" fill="hold">
                                          <p:stCondLst>
                                            <p:cond delay="0"/>
                                          </p:stCondLst>
                                        </p:cTn>
                                        <p:tgtEl>
                                          <p:spTgt spid="57"/>
                                        </p:tgtEl>
                                        <p:attrNameLst>
                                          <p:attrName>style.visibility</p:attrName>
                                        </p:attrNameLst>
                                      </p:cBhvr>
                                      <p:to>
                                        <p:strVal val="visible"/>
                                      </p:to>
                                    </p:set>
                                    <p:anim calcmode="lin" valueType="num">
                                      <p:cBhvr additive="base">
                                        <p:cTn id="63" dur="1000" fill="hold"/>
                                        <p:tgtEl>
                                          <p:spTgt spid="57"/>
                                        </p:tgtEl>
                                        <p:attrNameLst>
                                          <p:attrName>ppt_x</p:attrName>
                                        </p:attrNameLst>
                                      </p:cBhvr>
                                      <p:tavLst>
                                        <p:tav tm="0">
                                          <p:val>
                                            <p:strVal val="#ppt_x"/>
                                          </p:val>
                                        </p:tav>
                                        <p:tav tm="100000">
                                          <p:val>
                                            <p:strVal val="#ppt_x"/>
                                          </p:val>
                                        </p:tav>
                                      </p:tavLst>
                                    </p:anim>
                                    <p:anim calcmode="lin" valueType="num">
                                      <p:cBhvr additive="base">
                                        <p:cTn id="64" dur="1000" fill="hold"/>
                                        <p:tgtEl>
                                          <p:spTgt spid="57"/>
                                        </p:tgtEl>
                                        <p:attrNameLst>
                                          <p:attrName>ppt_y</p:attrName>
                                        </p:attrNameLst>
                                      </p:cBhvr>
                                      <p:tavLst>
                                        <p:tav tm="0">
                                          <p:val>
                                            <p:strVal val="1+#ppt_h/2"/>
                                          </p:val>
                                        </p:tav>
                                        <p:tav tm="100000">
                                          <p:val>
                                            <p:strVal val="#ppt_y"/>
                                          </p:val>
                                        </p:tav>
                                      </p:tavLst>
                                    </p:anim>
                                  </p:childTnLst>
                                </p:cTn>
                              </p:par>
                              <p:par>
                                <p:cTn id="65" presetID="2" presetClass="entr" presetSubtype="4" decel="100000" fill="hold" nodeType="withEffect">
                                  <p:stCondLst>
                                    <p:cond delay="1750"/>
                                  </p:stCondLst>
                                  <p:childTnLst>
                                    <p:set>
                                      <p:cBhvr>
                                        <p:cTn id="66" dur="1" fill="hold">
                                          <p:stCondLst>
                                            <p:cond delay="0"/>
                                          </p:stCondLst>
                                        </p:cTn>
                                        <p:tgtEl>
                                          <p:spTgt spid="58"/>
                                        </p:tgtEl>
                                        <p:attrNameLst>
                                          <p:attrName>style.visibility</p:attrName>
                                        </p:attrNameLst>
                                      </p:cBhvr>
                                      <p:to>
                                        <p:strVal val="visible"/>
                                      </p:to>
                                    </p:set>
                                    <p:anim calcmode="lin" valueType="num">
                                      <p:cBhvr additive="base">
                                        <p:cTn id="67" dur="1000" fill="hold"/>
                                        <p:tgtEl>
                                          <p:spTgt spid="58"/>
                                        </p:tgtEl>
                                        <p:attrNameLst>
                                          <p:attrName>ppt_x</p:attrName>
                                        </p:attrNameLst>
                                      </p:cBhvr>
                                      <p:tavLst>
                                        <p:tav tm="0">
                                          <p:val>
                                            <p:strVal val="#ppt_x"/>
                                          </p:val>
                                        </p:tav>
                                        <p:tav tm="100000">
                                          <p:val>
                                            <p:strVal val="#ppt_x"/>
                                          </p:val>
                                        </p:tav>
                                      </p:tavLst>
                                    </p:anim>
                                    <p:anim calcmode="lin" valueType="num">
                                      <p:cBhvr additive="base">
                                        <p:cTn id="68" dur="1000" fill="hold"/>
                                        <p:tgtEl>
                                          <p:spTgt spid="58"/>
                                        </p:tgtEl>
                                        <p:attrNameLst>
                                          <p:attrName>ppt_y</p:attrName>
                                        </p:attrNameLst>
                                      </p:cBhvr>
                                      <p:tavLst>
                                        <p:tav tm="0">
                                          <p:val>
                                            <p:strVal val="1+#ppt_h/2"/>
                                          </p:val>
                                        </p:tav>
                                        <p:tav tm="100000">
                                          <p:val>
                                            <p:strVal val="#ppt_y"/>
                                          </p:val>
                                        </p:tav>
                                      </p:tavLst>
                                    </p:anim>
                                  </p:childTnLst>
                                </p:cTn>
                              </p:par>
                              <p:par>
                                <p:cTn id="69" presetID="10" presetClass="entr" presetSubtype="0" fill="hold" grpId="0" nodeType="withEffect">
                                  <p:stCondLst>
                                    <p:cond delay="500"/>
                                  </p:stCondLst>
                                  <p:childTnLst>
                                    <p:set>
                                      <p:cBhvr>
                                        <p:cTn id="70" dur="1" fill="hold">
                                          <p:stCondLst>
                                            <p:cond delay="0"/>
                                          </p:stCondLst>
                                        </p:cTn>
                                        <p:tgtEl>
                                          <p:spTgt spid="40"/>
                                        </p:tgtEl>
                                        <p:attrNameLst>
                                          <p:attrName>style.visibility</p:attrName>
                                        </p:attrNameLst>
                                      </p:cBhvr>
                                      <p:to>
                                        <p:strVal val="visible"/>
                                      </p:to>
                                    </p:set>
                                    <p:animEffect transition="in" filter="fade">
                                      <p:cBhvr>
                                        <p:cTn id="71" dur="500"/>
                                        <p:tgtEl>
                                          <p:spTgt spid="40"/>
                                        </p:tgtEl>
                                      </p:cBhvr>
                                    </p:animEffect>
                                  </p:childTnLst>
                                </p:cTn>
                              </p:par>
                              <p:par>
                                <p:cTn id="72" presetID="10" presetClass="entr" presetSubtype="0" fill="hold" grpId="0" nodeType="withEffect">
                                  <p:stCondLst>
                                    <p:cond delay="1250"/>
                                  </p:stCondLst>
                                  <p:childTnLst>
                                    <p:set>
                                      <p:cBhvr>
                                        <p:cTn id="73" dur="1" fill="hold">
                                          <p:stCondLst>
                                            <p:cond delay="0"/>
                                          </p:stCondLst>
                                        </p:cTn>
                                        <p:tgtEl>
                                          <p:spTgt spid="39"/>
                                        </p:tgtEl>
                                        <p:attrNameLst>
                                          <p:attrName>style.visibility</p:attrName>
                                        </p:attrNameLst>
                                      </p:cBhvr>
                                      <p:to>
                                        <p:strVal val="visible"/>
                                      </p:to>
                                    </p:set>
                                    <p:animEffect transition="in" filter="fade">
                                      <p:cBhvr>
                                        <p:cTn id="74" dur="500"/>
                                        <p:tgtEl>
                                          <p:spTgt spid="39"/>
                                        </p:tgtEl>
                                      </p:cBhvr>
                                    </p:animEffect>
                                  </p:childTnLst>
                                </p:cTn>
                              </p:par>
                              <p:par>
                                <p:cTn id="75" presetID="10" presetClass="entr" presetSubtype="0" fill="hold" grpId="0" nodeType="withEffect">
                                  <p:stCondLst>
                                    <p:cond delay="1250"/>
                                  </p:stCondLst>
                                  <p:childTnLst>
                                    <p:set>
                                      <p:cBhvr>
                                        <p:cTn id="76" dur="1" fill="hold">
                                          <p:stCondLst>
                                            <p:cond delay="0"/>
                                          </p:stCondLst>
                                        </p:cTn>
                                        <p:tgtEl>
                                          <p:spTgt spid="45"/>
                                        </p:tgtEl>
                                        <p:attrNameLst>
                                          <p:attrName>style.visibility</p:attrName>
                                        </p:attrNameLst>
                                      </p:cBhvr>
                                      <p:to>
                                        <p:strVal val="visible"/>
                                      </p:to>
                                    </p:set>
                                    <p:animEffect transition="in" filter="fade">
                                      <p:cBhvr>
                                        <p:cTn id="77" dur="500"/>
                                        <p:tgtEl>
                                          <p:spTgt spid="45"/>
                                        </p:tgtEl>
                                      </p:cBhvr>
                                    </p:animEffect>
                                  </p:childTnLst>
                                </p:cTn>
                              </p:par>
                              <p:par>
                                <p:cTn id="78" presetID="10" presetClass="entr" presetSubtype="0" fill="hold" grpId="0" nodeType="withEffect">
                                  <p:stCondLst>
                                    <p:cond delay="2250"/>
                                  </p:stCondLst>
                                  <p:childTnLst>
                                    <p:set>
                                      <p:cBhvr>
                                        <p:cTn id="79" dur="1" fill="hold">
                                          <p:stCondLst>
                                            <p:cond delay="0"/>
                                          </p:stCondLst>
                                        </p:cTn>
                                        <p:tgtEl>
                                          <p:spTgt spid="41"/>
                                        </p:tgtEl>
                                        <p:attrNameLst>
                                          <p:attrName>style.visibility</p:attrName>
                                        </p:attrNameLst>
                                      </p:cBhvr>
                                      <p:to>
                                        <p:strVal val="visible"/>
                                      </p:to>
                                    </p:set>
                                    <p:animEffect transition="in" filter="fade">
                                      <p:cBhvr>
                                        <p:cTn id="80" dur="500"/>
                                        <p:tgtEl>
                                          <p:spTgt spid="41"/>
                                        </p:tgtEl>
                                      </p:cBhvr>
                                    </p:animEffect>
                                  </p:childTnLst>
                                </p:cTn>
                              </p:par>
                              <p:par>
                                <p:cTn id="81" presetID="10" presetClass="entr" presetSubtype="0" fill="hold" grpId="0" nodeType="withEffect">
                                  <p:stCondLst>
                                    <p:cond delay="2250"/>
                                  </p:stCondLst>
                                  <p:childTnLst>
                                    <p:set>
                                      <p:cBhvr>
                                        <p:cTn id="82" dur="1" fill="hold">
                                          <p:stCondLst>
                                            <p:cond delay="0"/>
                                          </p:stCondLst>
                                        </p:cTn>
                                        <p:tgtEl>
                                          <p:spTgt spid="42"/>
                                        </p:tgtEl>
                                        <p:attrNameLst>
                                          <p:attrName>style.visibility</p:attrName>
                                        </p:attrNameLst>
                                      </p:cBhvr>
                                      <p:to>
                                        <p:strVal val="visible"/>
                                      </p:to>
                                    </p:set>
                                    <p:animEffect transition="in" filter="fade">
                                      <p:cBhvr>
                                        <p:cTn id="83" dur="500"/>
                                        <p:tgtEl>
                                          <p:spTgt spid="42"/>
                                        </p:tgtEl>
                                      </p:cBhvr>
                                    </p:animEffect>
                                  </p:childTnLst>
                                </p:cTn>
                              </p:par>
                              <p:par>
                                <p:cTn id="84" presetID="10" presetClass="entr" presetSubtype="0" fill="hold" grpId="0" nodeType="withEffect">
                                  <p:stCondLst>
                                    <p:cond delay="2250"/>
                                  </p:stCondLst>
                                  <p:childTnLst>
                                    <p:set>
                                      <p:cBhvr>
                                        <p:cTn id="85" dur="1" fill="hold">
                                          <p:stCondLst>
                                            <p:cond delay="0"/>
                                          </p:stCondLst>
                                        </p:cTn>
                                        <p:tgtEl>
                                          <p:spTgt spid="43"/>
                                        </p:tgtEl>
                                        <p:attrNameLst>
                                          <p:attrName>style.visibility</p:attrName>
                                        </p:attrNameLst>
                                      </p:cBhvr>
                                      <p:to>
                                        <p:strVal val="visible"/>
                                      </p:to>
                                    </p:set>
                                    <p:animEffect transition="in" filter="fade">
                                      <p:cBhvr>
                                        <p:cTn id="86" dur="500"/>
                                        <p:tgtEl>
                                          <p:spTgt spid="43"/>
                                        </p:tgtEl>
                                      </p:cBhvr>
                                    </p:animEffect>
                                  </p:childTnLst>
                                </p:cTn>
                              </p:par>
                              <p:par>
                                <p:cTn id="87" presetID="10" presetClass="entr" presetSubtype="0" fill="hold" grpId="0" nodeType="withEffect">
                                  <p:stCondLst>
                                    <p:cond delay="2250"/>
                                  </p:stCondLst>
                                  <p:childTnLst>
                                    <p:set>
                                      <p:cBhvr>
                                        <p:cTn id="88" dur="1" fill="hold">
                                          <p:stCondLst>
                                            <p:cond delay="0"/>
                                          </p:stCondLst>
                                        </p:cTn>
                                        <p:tgtEl>
                                          <p:spTgt spid="44"/>
                                        </p:tgtEl>
                                        <p:attrNameLst>
                                          <p:attrName>style.visibility</p:attrName>
                                        </p:attrNameLst>
                                      </p:cBhvr>
                                      <p:to>
                                        <p:strVal val="visible"/>
                                      </p:to>
                                    </p:set>
                                    <p:animEffect transition="in" filter="fade">
                                      <p:cBhvr>
                                        <p:cTn id="89" dur="500"/>
                                        <p:tgtEl>
                                          <p:spTgt spid="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29" grpId="0" animBg="1"/>
      <p:bldP spid="30" grpId="0" animBg="1"/>
      <p:bldP spid="31" grpId="0" animBg="1"/>
      <p:bldP spid="32" grpId="0" animBg="1"/>
      <p:bldP spid="33" grpId="0" animBg="1"/>
      <p:bldP spid="34" grpId="0" animBg="1"/>
      <p:bldP spid="35" grpId="0" animBg="1"/>
      <p:bldP spid="36" grpId="0" animBg="1"/>
      <p:bldP spid="37" grpId="0" animBg="1"/>
      <p:bldP spid="38" grpId="0" animBg="1"/>
      <p:bldP spid="39" grpId="0"/>
      <p:bldP spid="40" grpId="0"/>
      <p:bldP spid="41" grpId="0"/>
      <p:bldP spid="42" grpId="0"/>
      <p:bldP spid="43" grpId="0"/>
      <p:bldP spid="44" grpId="0"/>
      <p:bldP spid="45" grpId="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Freeform: Shape 42">
            <a:extLst>
              <a:ext uri="{FF2B5EF4-FFF2-40B4-BE49-F238E27FC236}">
                <a16:creationId xmlns:a16="http://schemas.microsoft.com/office/drawing/2014/main" id="{2DA871AA-AE90-E865-C455-E37AE8EA4687}"/>
              </a:ext>
            </a:extLst>
          </p:cNvPr>
          <p:cNvSpPr/>
          <p:nvPr/>
        </p:nvSpPr>
        <p:spPr>
          <a:xfrm rot="18900000">
            <a:off x="1181553" y="2136274"/>
            <a:ext cx="1037400" cy="1037402"/>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4" name="Freeform: Shape 43">
            <a:extLst>
              <a:ext uri="{FF2B5EF4-FFF2-40B4-BE49-F238E27FC236}">
                <a16:creationId xmlns:a16="http://schemas.microsoft.com/office/drawing/2014/main" id="{B9632742-8CAA-D1DB-FCEA-4237BFAE6BA1}"/>
              </a:ext>
            </a:extLst>
          </p:cNvPr>
          <p:cNvSpPr/>
          <p:nvPr/>
        </p:nvSpPr>
        <p:spPr>
          <a:xfrm rot="18900000">
            <a:off x="3412828" y="2144560"/>
            <a:ext cx="1030535" cy="1030537"/>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7" name="Freeform: Shape 46">
            <a:extLst>
              <a:ext uri="{FF2B5EF4-FFF2-40B4-BE49-F238E27FC236}">
                <a16:creationId xmlns:a16="http://schemas.microsoft.com/office/drawing/2014/main" id="{01883D73-9697-BA1F-C583-0254BF3D4FA2}"/>
              </a:ext>
            </a:extLst>
          </p:cNvPr>
          <p:cNvSpPr/>
          <p:nvPr/>
        </p:nvSpPr>
        <p:spPr>
          <a:xfrm rot="18900000">
            <a:off x="10065761" y="2149551"/>
            <a:ext cx="1026398" cy="1026400"/>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6" name="Freeform: Shape 45">
            <a:extLst>
              <a:ext uri="{FF2B5EF4-FFF2-40B4-BE49-F238E27FC236}">
                <a16:creationId xmlns:a16="http://schemas.microsoft.com/office/drawing/2014/main" id="{E49384C4-FD9C-5E56-1426-9104578FC889}"/>
              </a:ext>
            </a:extLst>
          </p:cNvPr>
          <p:cNvSpPr/>
          <p:nvPr/>
        </p:nvSpPr>
        <p:spPr>
          <a:xfrm rot="18900000">
            <a:off x="7848836" y="2151811"/>
            <a:ext cx="1024526" cy="1024528"/>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5" name="Freeform: Shape 44">
            <a:extLst>
              <a:ext uri="{FF2B5EF4-FFF2-40B4-BE49-F238E27FC236}">
                <a16:creationId xmlns:a16="http://schemas.microsoft.com/office/drawing/2014/main" id="{0B1E13D4-CAC1-D09E-232C-9C66EC97D139}"/>
              </a:ext>
            </a:extLst>
          </p:cNvPr>
          <p:cNvSpPr/>
          <p:nvPr/>
        </p:nvSpPr>
        <p:spPr>
          <a:xfrm rot="18900000">
            <a:off x="5644528" y="2153873"/>
            <a:ext cx="1022819" cy="1022821"/>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 name="Freeform: Shape 4">
            <a:extLst>
              <a:ext uri="{FF2B5EF4-FFF2-40B4-BE49-F238E27FC236}">
                <a16:creationId xmlns:a16="http://schemas.microsoft.com/office/drawing/2014/main" id="{FF980EC8-FD32-7CF8-4EF3-881ED3CDEC72}"/>
              </a:ext>
            </a:extLst>
          </p:cNvPr>
          <p:cNvSpPr/>
          <p:nvPr/>
        </p:nvSpPr>
        <p:spPr>
          <a:xfrm>
            <a:off x="670829" y="4050705"/>
            <a:ext cx="1978893" cy="444177"/>
          </a:xfrm>
          <a:custGeom>
            <a:avLst/>
            <a:gdLst>
              <a:gd name="connsiteX0" fmla="*/ 0 w 2272548"/>
              <a:gd name="connsiteY0" fmla="*/ 0 h 510090"/>
              <a:gd name="connsiteX1" fmla="*/ 0 w 2272548"/>
              <a:gd name="connsiteY1" fmla="*/ 321987 h 510090"/>
              <a:gd name="connsiteX2" fmla="*/ 2108 w 2272548"/>
              <a:gd name="connsiteY2" fmla="*/ 321987 h 510090"/>
              <a:gd name="connsiteX3" fmla="*/ 1136274 w 2272548"/>
              <a:gd name="connsiteY3" fmla="*/ 510090 h 510090"/>
              <a:gd name="connsiteX4" fmla="*/ 2270440 w 2272548"/>
              <a:gd name="connsiteY4" fmla="*/ 321987 h 510090"/>
              <a:gd name="connsiteX5" fmla="*/ 2272548 w 2272548"/>
              <a:gd name="connsiteY5" fmla="*/ 321987 h 510090"/>
              <a:gd name="connsiteX6" fmla="*/ 2272548 w 2272548"/>
              <a:gd name="connsiteY6" fmla="*/ 0 h 510090"/>
              <a:gd name="connsiteX7" fmla="*/ 0 w 2272548"/>
              <a:gd name="connsiteY7" fmla="*/ 0 h 51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2548" h="510090">
                <a:moveTo>
                  <a:pt x="0" y="0"/>
                </a:moveTo>
                <a:lnTo>
                  <a:pt x="0" y="321987"/>
                </a:lnTo>
                <a:lnTo>
                  <a:pt x="2108" y="321987"/>
                </a:lnTo>
                <a:cubicBezTo>
                  <a:pt x="37539" y="426912"/>
                  <a:pt x="531726" y="510090"/>
                  <a:pt x="1136274" y="510090"/>
                </a:cubicBezTo>
                <a:cubicBezTo>
                  <a:pt x="1740823" y="510090"/>
                  <a:pt x="2235009" y="426912"/>
                  <a:pt x="2270440" y="321987"/>
                </a:cubicBezTo>
                <a:lnTo>
                  <a:pt x="2272548" y="321987"/>
                </a:lnTo>
                <a:lnTo>
                  <a:pt x="2272548" y="0"/>
                </a:lnTo>
                <a:lnTo>
                  <a:pt x="0" y="0"/>
                </a:ln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 name="Freeform: Shape 5">
            <a:extLst>
              <a:ext uri="{FF2B5EF4-FFF2-40B4-BE49-F238E27FC236}">
                <a16:creationId xmlns:a16="http://schemas.microsoft.com/office/drawing/2014/main" id="{0BB471A8-8256-82E4-7E00-591F7300618A}"/>
              </a:ext>
            </a:extLst>
          </p:cNvPr>
          <p:cNvSpPr/>
          <p:nvPr/>
        </p:nvSpPr>
        <p:spPr>
          <a:xfrm>
            <a:off x="670829" y="3878696"/>
            <a:ext cx="1978893" cy="348591"/>
          </a:xfrm>
          <a:custGeom>
            <a:avLst/>
            <a:gdLst>
              <a:gd name="connsiteX0" fmla="*/ 2272548 w 2272548"/>
              <a:gd name="connsiteY0" fmla="*/ 200160 h 400320"/>
              <a:gd name="connsiteX1" fmla="*/ 1136274 w 2272548"/>
              <a:gd name="connsiteY1" fmla="*/ 400320 h 400320"/>
              <a:gd name="connsiteX2" fmla="*/ 0 w 2272548"/>
              <a:gd name="connsiteY2" fmla="*/ 200160 h 400320"/>
              <a:gd name="connsiteX3" fmla="*/ 1136274 w 2272548"/>
              <a:gd name="connsiteY3" fmla="*/ 0 h 400320"/>
              <a:gd name="connsiteX4" fmla="*/ 2272548 w 2272548"/>
              <a:gd name="connsiteY4" fmla="*/ 200160 h 40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548" h="400320">
                <a:moveTo>
                  <a:pt x="2272548" y="200160"/>
                </a:moveTo>
                <a:cubicBezTo>
                  <a:pt x="2272548" y="310705"/>
                  <a:pt x="1763821" y="400320"/>
                  <a:pt x="1136274" y="400320"/>
                </a:cubicBezTo>
                <a:cubicBezTo>
                  <a:pt x="508727" y="400320"/>
                  <a:pt x="0" y="310705"/>
                  <a:pt x="0" y="200160"/>
                </a:cubicBezTo>
                <a:cubicBezTo>
                  <a:pt x="0" y="89615"/>
                  <a:pt x="508727" y="0"/>
                  <a:pt x="1136274" y="0"/>
                </a:cubicBezTo>
                <a:cubicBezTo>
                  <a:pt x="1763821" y="0"/>
                  <a:pt x="2272548" y="89615"/>
                  <a:pt x="2272548" y="200160"/>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1" name="Freeform: Shape 10">
            <a:extLst>
              <a:ext uri="{FF2B5EF4-FFF2-40B4-BE49-F238E27FC236}">
                <a16:creationId xmlns:a16="http://schemas.microsoft.com/office/drawing/2014/main" id="{DFE6AEA3-213D-40AA-355E-C6E70246911C}"/>
              </a:ext>
            </a:extLst>
          </p:cNvPr>
          <p:cNvSpPr/>
          <p:nvPr/>
        </p:nvSpPr>
        <p:spPr>
          <a:xfrm rot="18900000">
            <a:off x="1151778" y="2139352"/>
            <a:ext cx="1008536" cy="1008538"/>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 name="Oval 11">
            <a:extLst>
              <a:ext uri="{FF2B5EF4-FFF2-40B4-BE49-F238E27FC236}">
                <a16:creationId xmlns:a16="http://schemas.microsoft.com/office/drawing/2014/main" id="{3B8498D6-3227-C0BB-0E6A-5D8E8A9C7685}"/>
              </a:ext>
            </a:extLst>
          </p:cNvPr>
          <p:cNvSpPr/>
          <p:nvPr/>
        </p:nvSpPr>
        <p:spPr>
          <a:xfrm>
            <a:off x="1254239" y="2241813"/>
            <a:ext cx="803615" cy="803615"/>
          </a:xfrm>
          <a:prstGeom prst="ellipse">
            <a:avLst/>
          </a:pr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cxnSp>
        <p:nvCxnSpPr>
          <p:cNvPr id="15" name="Straight Arrow Connector 14">
            <a:extLst>
              <a:ext uri="{FF2B5EF4-FFF2-40B4-BE49-F238E27FC236}">
                <a16:creationId xmlns:a16="http://schemas.microsoft.com/office/drawing/2014/main" id="{3EC2FF79-2AA4-F667-18D2-29F3A4297188}"/>
              </a:ext>
            </a:extLst>
          </p:cNvPr>
          <p:cNvCxnSpPr>
            <a:cxnSpLocks/>
          </p:cNvCxnSpPr>
          <p:nvPr/>
        </p:nvCxnSpPr>
        <p:spPr>
          <a:xfrm>
            <a:off x="1666027" y="3159927"/>
            <a:ext cx="0" cy="655242"/>
          </a:xfrm>
          <a:prstGeom prst="straightConnector1">
            <a:avLst/>
          </a:prstGeom>
          <a:ln w="9525">
            <a:gradFill>
              <a:gsLst>
                <a:gs pos="0">
                  <a:schemeClr val="accent1"/>
                </a:gs>
                <a:gs pos="60900">
                  <a:srgbClr val="D5A327"/>
                </a:gs>
                <a:gs pos="100000">
                  <a:schemeClr val="accent1">
                    <a:lumMod val="74000"/>
                    <a:lumOff val="26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grpSp>
        <p:nvGrpSpPr>
          <p:cNvPr id="18" name="Group 17">
            <a:extLst>
              <a:ext uri="{FF2B5EF4-FFF2-40B4-BE49-F238E27FC236}">
                <a16:creationId xmlns:a16="http://schemas.microsoft.com/office/drawing/2014/main" id="{A349EAED-4775-337F-4C49-861A5DCD0C7B}"/>
              </a:ext>
            </a:extLst>
          </p:cNvPr>
          <p:cNvGrpSpPr/>
          <p:nvPr/>
        </p:nvGrpSpPr>
        <p:grpSpPr>
          <a:xfrm>
            <a:off x="2888692" y="2139352"/>
            <a:ext cx="1978893" cy="2355530"/>
            <a:chOff x="978021" y="2304604"/>
            <a:chExt cx="2272548" cy="2705075"/>
          </a:xfrm>
        </p:grpSpPr>
        <p:sp>
          <p:nvSpPr>
            <p:cNvPr id="19" name="Freeform: Shape 18">
              <a:extLst>
                <a:ext uri="{FF2B5EF4-FFF2-40B4-BE49-F238E27FC236}">
                  <a16:creationId xmlns:a16="http://schemas.microsoft.com/office/drawing/2014/main" id="{3189BF27-970B-9467-1541-DEF6DDA53730}"/>
                </a:ext>
              </a:extLst>
            </p:cNvPr>
            <p:cNvSpPr/>
            <p:nvPr/>
          </p:nvSpPr>
          <p:spPr>
            <a:xfrm>
              <a:off x="978021" y="4499589"/>
              <a:ext cx="2272548" cy="510090"/>
            </a:xfrm>
            <a:custGeom>
              <a:avLst/>
              <a:gdLst>
                <a:gd name="connsiteX0" fmla="*/ 0 w 2272548"/>
                <a:gd name="connsiteY0" fmla="*/ 0 h 510090"/>
                <a:gd name="connsiteX1" fmla="*/ 0 w 2272548"/>
                <a:gd name="connsiteY1" fmla="*/ 321987 h 510090"/>
                <a:gd name="connsiteX2" fmla="*/ 2108 w 2272548"/>
                <a:gd name="connsiteY2" fmla="*/ 321987 h 510090"/>
                <a:gd name="connsiteX3" fmla="*/ 1136274 w 2272548"/>
                <a:gd name="connsiteY3" fmla="*/ 510090 h 510090"/>
                <a:gd name="connsiteX4" fmla="*/ 2270440 w 2272548"/>
                <a:gd name="connsiteY4" fmla="*/ 321987 h 510090"/>
                <a:gd name="connsiteX5" fmla="*/ 2272548 w 2272548"/>
                <a:gd name="connsiteY5" fmla="*/ 321987 h 510090"/>
                <a:gd name="connsiteX6" fmla="*/ 2272548 w 2272548"/>
                <a:gd name="connsiteY6" fmla="*/ 0 h 510090"/>
                <a:gd name="connsiteX7" fmla="*/ 0 w 2272548"/>
                <a:gd name="connsiteY7" fmla="*/ 0 h 51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2548" h="510090">
                  <a:moveTo>
                    <a:pt x="0" y="0"/>
                  </a:moveTo>
                  <a:lnTo>
                    <a:pt x="0" y="321987"/>
                  </a:lnTo>
                  <a:lnTo>
                    <a:pt x="2108" y="321987"/>
                  </a:lnTo>
                  <a:cubicBezTo>
                    <a:pt x="37539" y="426912"/>
                    <a:pt x="531726" y="510090"/>
                    <a:pt x="1136274" y="510090"/>
                  </a:cubicBezTo>
                  <a:cubicBezTo>
                    <a:pt x="1740823" y="510090"/>
                    <a:pt x="2235009" y="426912"/>
                    <a:pt x="2270440" y="321987"/>
                  </a:cubicBezTo>
                  <a:lnTo>
                    <a:pt x="2272548" y="321987"/>
                  </a:lnTo>
                  <a:lnTo>
                    <a:pt x="2272548" y="0"/>
                  </a:lnTo>
                  <a:lnTo>
                    <a:pt x="0" y="0"/>
                  </a:ln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0" name="Freeform: Shape 19">
              <a:extLst>
                <a:ext uri="{FF2B5EF4-FFF2-40B4-BE49-F238E27FC236}">
                  <a16:creationId xmlns:a16="http://schemas.microsoft.com/office/drawing/2014/main" id="{D8A725C8-33DF-C59B-C29E-B0BF76A86FCF}"/>
                </a:ext>
              </a:extLst>
            </p:cNvPr>
            <p:cNvSpPr/>
            <p:nvPr/>
          </p:nvSpPr>
          <p:spPr>
            <a:xfrm>
              <a:off x="978021" y="4302055"/>
              <a:ext cx="2272548" cy="400320"/>
            </a:xfrm>
            <a:custGeom>
              <a:avLst/>
              <a:gdLst>
                <a:gd name="connsiteX0" fmla="*/ 2272548 w 2272548"/>
                <a:gd name="connsiteY0" fmla="*/ 200160 h 400320"/>
                <a:gd name="connsiteX1" fmla="*/ 1136274 w 2272548"/>
                <a:gd name="connsiteY1" fmla="*/ 400320 h 400320"/>
                <a:gd name="connsiteX2" fmla="*/ 0 w 2272548"/>
                <a:gd name="connsiteY2" fmla="*/ 200160 h 400320"/>
                <a:gd name="connsiteX3" fmla="*/ 1136274 w 2272548"/>
                <a:gd name="connsiteY3" fmla="*/ 0 h 400320"/>
                <a:gd name="connsiteX4" fmla="*/ 2272548 w 2272548"/>
                <a:gd name="connsiteY4" fmla="*/ 200160 h 40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548" h="400320">
                  <a:moveTo>
                    <a:pt x="2272548" y="200160"/>
                  </a:moveTo>
                  <a:cubicBezTo>
                    <a:pt x="2272548" y="310705"/>
                    <a:pt x="1763821" y="400320"/>
                    <a:pt x="1136274" y="400320"/>
                  </a:cubicBezTo>
                  <a:cubicBezTo>
                    <a:pt x="508727" y="400320"/>
                    <a:pt x="0" y="310705"/>
                    <a:pt x="0" y="200160"/>
                  </a:cubicBezTo>
                  <a:cubicBezTo>
                    <a:pt x="0" y="89615"/>
                    <a:pt x="508727" y="0"/>
                    <a:pt x="1136274" y="0"/>
                  </a:cubicBezTo>
                  <a:cubicBezTo>
                    <a:pt x="1763821" y="0"/>
                    <a:pt x="2272548" y="89615"/>
                    <a:pt x="2272548" y="200160"/>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1" name="Freeform: Shape 20">
              <a:extLst>
                <a:ext uri="{FF2B5EF4-FFF2-40B4-BE49-F238E27FC236}">
                  <a16:creationId xmlns:a16="http://schemas.microsoft.com/office/drawing/2014/main" id="{EDF5CAF2-5E08-57F2-1836-BDD0A581BBE0}"/>
                </a:ext>
              </a:extLst>
            </p:cNvPr>
            <p:cNvSpPr/>
            <p:nvPr/>
          </p:nvSpPr>
          <p:spPr>
            <a:xfrm rot="18900000">
              <a:off x="1530340" y="2304604"/>
              <a:ext cx="1158196" cy="1158198"/>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2" name="Oval 21">
              <a:extLst>
                <a:ext uri="{FF2B5EF4-FFF2-40B4-BE49-F238E27FC236}">
                  <a16:creationId xmlns:a16="http://schemas.microsoft.com/office/drawing/2014/main" id="{10E8A18F-10F0-833C-FF5F-DAD519276ACF}"/>
                </a:ext>
              </a:extLst>
            </p:cNvPr>
            <p:cNvSpPr/>
            <p:nvPr/>
          </p:nvSpPr>
          <p:spPr>
            <a:xfrm>
              <a:off x="1648005" y="2422270"/>
              <a:ext cx="922866" cy="922866"/>
            </a:xfrm>
            <a:prstGeom prst="ellipse">
              <a:avLst/>
            </a:pr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cxnSp>
          <p:nvCxnSpPr>
            <p:cNvPr id="23" name="Straight Arrow Connector 22">
              <a:extLst>
                <a:ext uri="{FF2B5EF4-FFF2-40B4-BE49-F238E27FC236}">
                  <a16:creationId xmlns:a16="http://schemas.microsoft.com/office/drawing/2014/main" id="{0A3FD53B-271B-1499-EDAD-5333A3C10F5A}"/>
                </a:ext>
              </a:extLst>
            </p:cNvPr>
            <p:cNvCxnSpPr>
              <a:cxnSpLocks/>
            </p:cNvCxnSpPr>
            <p:nvPr/>
          </p:nvCxnSpPr>
          <p:spPr>
            <a:xfrm>
              <a:off x="2120900" y="3476625"/>
              <a:ext cx="0" cy="752475"/>
            </a:xfrm>
            <a:prstGeom prst="straightConnector1">
              <a:avLst/>
            </a:prstGeom>
            <a:ln w="9525">
              <a:gradFill>
                <a:gsLst>
                  <a:gs pos="54600">
                    <a:srgbClr val="DB8E44"/>
                  </a:gs>
                  <a:gs pos="0">
                    <a:schemeClr val="accent2">
                      <a:lumMod val="75000"/>
                    </a:schemeClr>
                  </a:gs>
                  <a:gs pos="100000">
                    <a:schemeClr val="accent1">
                      <a:lumMod val="74000"/>
                      <a:lumOff val="26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24" name="Group 23">
            <a:extLst>
              <a:ext uri="{FF2B5EF4-FFF2-40B4-BE49-F238E27FC236}">
                <a16:creationId xmlns:a16="http://schemas.microsoft.com/office/drawing/2014/main" id="{2C4368AD-85C7-150E-0138-5246179DBE83}"/>
              </a:ext>
            </a:extLst>
          </p:cNvPr>
          <p:cNvGrpSpPr/>
          <p:nvPr/>
        </p:nvGrpSpPr>
        <p:grpSpPr>
          <a:xfrm>
            <a:off x="5106554" y="2139352"/>
            <a:ext cx="1978893" cy="2355530"/>
            <a:chOff x="978021" y="2304604"/>
            <a:chExt cx="2272548" cy="2705075"/>
          </a:xfrm>
        </p:grpSpPr>
        <p:sp>
          <p:nvSpPr>
            <p:cNvPr id="25" name="Freeform: Shape 24">
              <a:extLst>
                <a:ext uri="{FF2B5EF4-FFF2-40B4-BE49-F238E27FC236}">
                  <a16:creationId xmlns:a16="http://schemas.microsoft.com/office/drawing/2014/main" id="{BECC9F38-7C44-BF08-4AEB-6B4B3662037D}"/>
                </a:ext>
              </a:extLst>
            </p:cNvPr>
            <p:cNvSpPr/>
            <p:nvPr/>
          </p:nvSpPr>
          <p:spPr>
            <a:xfrm>
              <a:off x="978021" y="4499589"/>
              <a:ext cx="2272548" cy="510090"/>
            </a:xfrm>
            <a:custGeom>
              <a:avLst/>
              <a:gdLst>
                <a:gd name="connsiteX0" fmla="*/ 0 w 2272548"/>
                <a:gd name="connsiteY0" fmla="*/ 0 h 510090"/>
                <a:gd name="connsiteX1" fmla="*/ 0 w 2272548"/>
                <a:gd name="connsiteY1" fmla="*/ 321987 h 510090"/>
                <a:gd name="connsiteX2" fmla="*/ 2108 w 2272548"/>
                <a:gd name="connsiteY2" fmla="*/ 321987 h 510090"/>
                <a:gd name="connsiteX3" fmla="*/ 1136274 w 2272548"/>
                <a:gd name="connsiteY3" fmla="*/ 510090 h 510090"/>
                <a:gd name="connsiteX4" fmla="*/ 2270440 w 2272548"/>
                <a:gd name="connsiteY4" fmla="*/ 321987 h 510090"/>
                <a:gd name="connsiteX5" fmla="*/ 2272548 w 2272548"/>
                <a:gd name="connsiteY5" fmla="*/ 321987 h 510090"/>
                <a:gd name="connsiteX6" fmla="*/ 2272548 w 2272548"/>
                <a:gd name="connsiteY6" fmla="*/ 0 h 510090"/>
                <a:gd name="connsiteX7" fmla="*/ 0 w 2272548"/>
                <a:gd name="connsiteY7" fmla="*/ 0 h 51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2548" h="510090">
                  <a:moveTo>
                    <a:pt x="0" y="0"/>
                  </a:moveTo>
                  <a:lnTo>
                    <a:pt x="0" y="321987"/>
                  </a:lnTo>
                  <a:lnTo>
                    <a:pt x="2108" y="321987"/>
                  </a:lnTo>
                  <a:cubicBezTo>
                    <a:pt x="37539" y="426912"/>
                    <a:pt x="531726" y="510090"/>
                    <a:pt x="1136274" y="510090"/>
                  </a:cubicBezTo>
                  <a:cubicBezTo>
                    <a:pt x="1740823" y="510090"/>
                    <a:pt x="2235009" y="426912"/>
                    <a:pt x="2270440" y="321987"/>
                  </a:cubicBezTo>
                  <a:lnTo>
                    <a:pt x="2272548" y="321987"/>
                  </a:lnTo>
                  <a:lnTo>
                    <a:pt x="2272548" y="0"/>
                  </a:lnTo>
                  <a:lnTo>
                    <a:pt x="0" y="0"/>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6" name="Freeform: Shape 25">
              <a:extLst>
                <a:ext uri="{FF2B5EF4-FFF2-40B4-BE49-F238E27FC236}">
                  <a16:creationId xmlns:a16="http://schemas.microsoft.com/office/drawing/2014/main" id="{5B333E9B-F9DF-E256-CFCC-CA9312E870DA}"/>
                </a:ext>
              </a:extLst>
            </p:cNvPr>
            <p:cNvSpPr/>
            <p:nvPr/>
          </p:nvSpPr>
          <p:spPr>
            <a:xfrm>
              <a:off x="978021" y="4302055"/>
              <a:ext cx="2272548" cy="400320"/>
            </a:xfrm>
            <a:custGeom>
              <a:avLst/>
              <a:gdLst>
                <a:gd name="connsiteX0" fmla="*/ 2272548 w 2272548"/>
                <a:gd name="connsiteY0" fmla="*/ 200160 h 400320"/>
                <a:gd name="connsiteX1" fmla="*/ 1136274 w 2272548"/>
                <a:gd name="connsiteY1" fmla="*/ 400320 h 400320"/>
                <a:gd name="connsiteX2" fmla="*/ 0 w 2272548"/>
                <a:gd name="connsiteY2" fmla="*/ 200160 h 400320"/>
                <a:gd name="connsiteX3" fmla="*/ 1136274 w 2272548"/>
                <a:gd name="connsiteY3" fmla="*/ 0 h 400320"/>
                <a:gd name="connsiteX4" fmla="*/ 2272548 w 2272548"/>
                <a:gd name="connsiteY4" fmla="*/ 200160 h 40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548" h="400320">
                  <a:moveTo>
                    <a:pt x="2272548" y="200160"/>
                  </a:moveTo>
                  <a:cubicBezTo>
                    <a:pt x="2272548" y="310705"/>
                    <a:pt x="1763821" y="400320"/>
                    <a:pt x="1136274" y="400320"/>
                  </a:cubicBezTo>
                  <a:cubicBezTo>
                    <a:pt x="508727" y="400320"/>
                    <a:pt x="0" y="310705"/>
                    <a:pt x="0" y="200160"/>
                  </a:cubicBezTo>
                  <a:cubicBezTo>
                    <a:pt x="0" y="89615"/>
                    <a:pt x="508727" y="0"/>
                    <a:pt x="1136274" y="0"/>
                  </a:cubicBezTo>
                  <a:cubicBezTo>
                    <a:pt x="1763821" y="0"/>
                    <a:pt x="2272548" y="89615"/>
                    <a:pt x="2272548" y="200160"/>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7" name="Freeform: Shape 26">
              <a:extLst>
                <a:ext uri="{FF2B5EF4-FFF2-40B4-BE49-F238E27FC236}">
                  <a16:creationId xmlns:a16="http://schemas.microsoft.com/office/drawing/2014/main" id="{6208F46F-AF46-D49D-9DCE-75E738B61149}"/>
                </a:ext>
              </a:extLst>
            </p:cNvPr>
            <p:cNvSpPr/>
            <p:nvPr/>
          </p:nvSpPr>
          <p:spPr>
            <a:xfrm rot="18900000">
              <a:off x="1530340" y="2304604"/>
              <a:ext cx="1158196" cy="1158198"/>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8" name="Oval 27">
              <a:extLst>
                <a:ext uri="{FF2B5EF4-FFF2-40B4-BE49-F238E27FC236}">
                  <a16:creationId xmlns:a16="http://schemas.microsoft.com/office/drawing/2014/main" id="{E63295DD-0284-84FC-DBE2-430DE3DDFB61}"/>
                </a:ext>
              </a:extLst>
            </p:cNvPr>
            <p:cNvSpPr/>
            <p:nvPr/>
          </p:nvSpPr>
          <p:spPr>
            <a:xfrm>
              <a:off x="1648005" y="2422270"/>
              <a:ext cx="922866" cy="922866"/>
            </a:xfrm>
            <a:prstGeom prst="ellipse">
              <a:avLst/>
            </a:pr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cxnSp>
          <p:nvCxnSpPr>
            <p:cNvPr id="29" name="Straight Arrow Connector 28">
              <a:extLst>
                <a:ext uri="{FF2B5EF4-FFF2-40B4-BE49-F238E27FC236}">
                  <a16:creationId xmlns:a16="http://schemas.microsoft.com/office/drawing/2014/main" id="{28AD7117-7FAF-A8A9-3B56-7C91C6ADF6CA}"/>
                </a:ext>
              </a:extLst>
            </p:cNvPr>
            <p:cNvCxnSpPr>
              <a:cxnSpLocks/>
            </p:cNvCxnSpPr>
            <p:nvPr/>
          </p:nvCxnSpPr>
          <p:spPr>
            <a:xfrm>
              <a:off x="2120900" y="3476625"/>
              <a:ext cx="0" cy="752475"/>
            </a:xfrm>
            <a:prstGeom prst="straightConnector1">
              <a:avLst/>
            </a:prstGeom>
            <a:ln w="9525">
              <a:gradFill>
                <a:gsLst>
                  <a:gs pos="0">
                    <a:schemeClr val="accent4"/>
                  </a:gs>
                  <a:gs pos="57500">
                    <a:srgbClr val="279FC6"/>
                  </a:gs>
                  <a:gs pos="100000">
                    <a:schemeClr val="accent4">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30" name="Group 29">
            <a:extLst>
              <a:ext uri="{FF2B5EF4-FFF2-40B4-BE49-F238E27FC236}">
                <a16:creationId xmlns:a16="http://schemas.microsoft.com/office/drawing/2014/main" id="{3F6EFC35-85C1-2205-885F-45710D32A16E}"/>
              </a:ext>
            </a:extLst>
          </p:cNvPr>
          <p:cNvGrpSpPr/>
          <p:nvPr/>
        </p:nvGrpSpPr>
        <p:grpSpPr>
          <a:xfrm>
            <a:off x="7324416" y="2139352"/>
            <a:ext cx="1978893" cy="2355530"/>
            <a:chOff x="978021" y="2304604"/>
            <a:chExt cx="2272548" cy="2705075"/>
          </a:xfrm>
        </p:grpSpPr>
        <p:sp>
          <p:nvSpPr>
            <p:cNvPr id="31" name="Freeform: Shape 30">
              <a:extLst>
                <a:ext uri="{FF2B5EF4-FFF2-40B4-BE49-F238E27FC236}">
                  <a16:creationId xmlns:a16="http://schemas.microsoft.com/office/drawing/2014/main" id="{3CFECB3E-F54B-AFFD-9D9A-21D2941D7983}"/>
                </a:ext>
              </a:extLst>
            </p:cNvPr>
            <p:cNvSpPr/>
            <p:nvPr/>
          </p:nvSpPr>
          <p:spPr>
            <a:xfrm>
              <a:off x="978021" y="4499589"/>
              <a:ext cx="2272548" cy="510090"/>
            </a:xfrm>
            <a:custGeom>
              <a:avLst/>
              <a:gdLst>
                <a:gd name="connsiteX0" fmla="*/ 0 w 2272548"/>
                <a:gd name="connsiteY0" fmla="*/ 0 h 510090"/>
                <a:gd name="connsiteX1" fmla="*/ 0 w 2272548"/>
                <a:gd name="connsiteY1" fmla="*/ 321987 h 510090"/>
                <a:gd name="connsiteX2" fmla="*/ 2108 w 2272548"/>
                <a:gd name="connsiteY2" fmla="*/ 321987 h 510090"/>
                <a:gd name="connsiteX3" fmla="*/ 1136274 w 2272548"/>
                <a:gd name="connsiteY3" fmla="*/ 510090 h 510090"/>
                <a:gd name="connsiteX4" fmla="*/ 2270440 w 2272548"/>
                <a:gd name="connsiteY4" fmla="*/ 321987 h 510090"/>
                <a:gd name="connsiteX5" fmla="*/ 2272548 w 2272548"/>
                <a:gd name="connsiteY5" fmla="*/ 321987 h 510090"/>
                <a:gd name="connsiteX6" fmla="*/ 2272548 w 2272548"/>
                <a:gd name="connsiteY6" fmla="*/ 0 h 510090"/>
                <a:gd name="connsiteX7" fmla="*/ 0 w 2272548"/>
                <a:gd name="connsiteY7" fmla="*/ 0 h 51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2548" h="510090">
                  <a:moveTo>
                    <a:pt x="0" y="0"/>
                  </a:moveTo>
                  <a:lnTo>
                    <a:pt x="0" y="321987"/>
                  </a:lnTo>
                  <a:lnTo>
                    <a:pt x="2108" y="321987"/>
                  </a:lnTo>
                  <a:cubicBezTo>
                    <a:pt x="37539" y="426912"/>
                    <a:pt x="531726" y="510090"/>
                    <a:pt x="1136274" y="510090"/>
                  </a:cubicBezTo>
                  <a:cubicBezTo>
                    <a:pt x="1740823" y="510090"/>
                    <a:pt x="2235009" y="426912"/>
                    <a:pt x="2270440" y="321987"/>
                  </a:cubicBezTo>
                  <a:lnTo>
                    <a:pt x="2272548" y="321987"/>
                  </a:lnTo>
                  <a:lnTo>
                    <a:pt x="2272548" y="0"/>
                  </a:lnTo>
                  <a:lnTo>
                    <a:pt x="0" y="0"/>
                  </a:ln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2" name="Freeform: Shape 31">
              <a:extLst>
                <a:ext uri="{FF2B5EF4-FFF2-40B4-BE49-F238E27FC236}">
                  <a16:creationId xmlns:a16="http://schemas.microsoft.com/office/drawing/2014/main" id="{5976C35B-3FC4-98DE-C9A4-68763C535D2F}"/>
                </a:ext>
              </a:extLst>
            </p:cNvPr>
            <p:cNvSpPr/>
            <p:nvPr/>
          </p:nvSpPr>
          <p:spPr>
            <a:xfrm>
              <a:off x="978021" y="4302055"/>
              <a:ext cx="2272548" cy="400320"/>
            </a:xfrm>
            <a:custGeom>
              <a:avLst/>
              <a:gdLst>
                <a:gd name="connsiteX0" fmla="*/ 2272548 w 2272548"/>
                <a:gd name="connsiteY0" fmla="*/ 200160 h 400320"/>
                <a:gd name="connsiteX1" fmla="*/ 1136274 w 2272548"/>
                <a:gd name="connsiteY1" fmla="*/ 400320 h 400320"/>
                <a:gd name="connsiteX2" fmla="*/ 0 w 2272548"/>
                <a:gd name="connsiteY2" fmla="*/ 200160 h 400320"/>
                <a:gd name="connsiteX3" fmla="*/ 1136274 w 2272548"/>
                <a:gd name="connsiteY3" fmla="*/ 0 h 400320"/>
                <a:gd name="connsiteX4" fmla="*/ 2272548 w 2272548"/>
                <a:gd name="connsiteY4" fmla="*/ 200160 h 40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548" h="400320">
                  <a:moveTo>
                    <a:pt x="2272548" y="200160"/>
                  </a:moveTo>
                  <a:cubicBezTo>
                    <a:pt x="2272548" y="310705"/>
                    <a:pt x="1763821" y="400320"/>
                    <a:pt x="1136274" y="400320"/>
                  </a:cubicBezTo>
                  <a:cubicBezTo>
                    <a:pt x="508727" y="400320"/>
                    <a:pt x="0" y="310705"/>
                    <a:pt x="0" y="200160"/>
                  </a:cubicBezTo>
                  <a:cubicBezTo>
                    <a:pt x="0" y="89615"/>
                    <a:pt x="508727" y="0"/>
                    <a:pt x="1136274" y="0"/>
                  </a:cubicBezTo>
                  <a:cubicBezTo>
                    <a:pt x="1763821" y="0"/>
                    <a:pt x="2272548" y="89615"/>
                    <a:pt x="2272548" y="200160"/>
                  </a:cubicBezTo>
                  <a:close/>
                </a:path>
              </a:pathLst>
            </a:custGeom>
            <a:gradFill>
              <a:gsLst>
                <a:gs pos="0">
                  <a:schemeClr val="accent3">
                    <a:lumMod val="67000"/>
                    <a:lumOff val="33000"/>
                  </a:schemeClr>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3" name="Freeform: Shape 32">
              <a:extLst>
                <a:ext uri="{FF2B5EF4-FFF2-40B4-BE49-F238E27FC236}">
                  <a16:creationId xmlns:a16="http://schemas.microsoft.com/office/drawing/2014/main" id="{12B63CC0-881D-86B6-1AA0-81228D81BCA5}"/>
                </a:ext>
              </a:extLst>
            </p:cNvPr>
            <p:cNvSpPr/>
            <p:nvPr/>
          </p:nvSpPr>
          <p:spPr>
            <a:xfrm rot="18900000">
              <a:off x="1530340" y="2304604"/>
              <a:ext cx="1158196" cy="1158198"/>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3">
                    <a:lumMod val="67000"/>
                    <a:lumOff val="33000"/>
                  </a:schemeClr>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4" name="Oval 33">
              <a:extLst>
                <a:ext uri="{FF2B5EF4-FFF2-40B4-BE49-F238E27FC236}">
                  <a16:creationId xmlns:a16="http://schemas.microsoft.com/office/drawing/2014/main" id="{C6E9914E-6EA6-985A-89EB-CE6ACD842C15}"/>
                </a:ext>
              </a:extLst>
            </p:cNvPr>
            <p:cNvSpPr/>
            <p:nvPr/>
          </p:nvSpPr>
          <p:spPr>
            <a:xfrm>
              <a:off x="1648005" y="2422270"/>
              <a:ext cx="922866" cy="922866"/>
            </a:xfrm>
            <a:prstGeom prst="ellipse">
              <a:avLst/>
            </a:pr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cxnSp>
          <p:nvCxnSpPr>
            <p:cNvPr id="35" name="Straight Arrow Connector 34">
              <a:extLst>
                <a:ext uri="{FF2B5EF4-FFF2-40B4-BE49-F238E27FC236}">
                  <a16:creationId xmlns:a16="http://schemas.microsoft.com/office/drawing/2014/main" id="{96FA2901-A2F4-E39E-181F-71740E1DE3AF}"/>
                </a:ext>
              </a:extLst>
            </p:cNvPr>
            <p:cNvCxnSpPr>
              <a:cxnSpLocks/>
            </p:cNvCxnSpPr>
            <p:nvPr/>
          </p:nvCxnSpPr>
          <p:spPr>
            <a:xfrm>
              <a:off x="2120900" y="3476625"/>
              <a:ext cx="0" cy="752475"/>
            </a:xfrm>
            <a:prstGeom prst="straightConnector1">
              <a:avLst/>
            </a:prstGeom>
            <a:ln w="9525">
              <a:gradFill>
                <a:gsLst>
                  <a:gs pos="0">
                    <a:schemeClr val="accent3"/>
                  </a:gs>
                  <a:gs pos="51100">
                    <a:srgbClr val="892FE1"/>
                  </a:gs>
                  <a:gs pos="100000">
                    <a:schemeClr val="accent3">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36" name="Group 35">
            <a:extLst>
              <a:ext uri="{FF2B5EF4-FFF2-40B4-BE49-F238E27FC236}">
                <a16:creationId xmlns:a16="http://schemas.microsoft.com/office/drawing/2014/main" id="{02E870EA-B28B-1173-594D-AFF7297CBF97}"/>
              </a:ext>
            </a:extLst>
          </p:cNvPr>
          <p:cNvGrpSpPr/>
          <p:nvPr/>
        </p:nvGrpSpPr>
        <p:grpSpPr>
          <a:xfrm>
            <a:off x="9542279" y="2139352"/>
            <a:ext cx="1978893" cy="2355530"/>
            <a:chOff x="978021" y="2304604"/>
            <a:chExt cx="2272548" cy="2705075"/>
          </a:xfrm>
        </p:grpSpPr>
        <p:sp>
          <p:nvSpPr>
            <p:cNvPr id="37" name="Freeform: Shape 36">
              <a:extLst>
                <a:ext uri="{FF2B5EF4-FFF2-40B4-BE49-F238E27FC236}">
                  <a16:creationId xmlns:a16="http://schemas.microsoft.com/office/drawing/2014/main" id="{7C35202F-27BF-987C-9284-C8E04C89F74E}"/>
                </a:ext>
              </a:extLst>
            </p:cNvPr>
            <p:cNvSpPr/>
            <p:nvPr/>
          </p:nvSpPr>
          <p:spPr>
            <a:xfrm>
              <a:off x="978021" y="4499589"/>
              <a:ext cx="2272548" cy="510090"/>
            </a:xfrm>
            <a:custGeom>
              <a:avLst/>
              <a:gdLst>
                <a:gd name="connsiteX0" fmla="*/ 0 w 2272548"/>
                <a:gd name="connsiteY0" fmla="*/ 0 h 510090"/>
                <a:gd name="connsiteX1" fmla="*/ 0 w 2272548"/>
                <a:gd name="connsiteY1" fmla="*/ 321987 h 510090"/>
                <a:gd name="connsiteX2" fmla="*/ 2108 w 2272548"/>
                <a:gd name="connsiteY2" fmla="*/ 321987 h 510090"/>
                <a:gd name="connsiteX3" fmla="*/ 1136274 w 2272548"/>
                <a:gd name="connsiteY3" fmla="*/ 510090 h 510090"/>
                <a:gd name="connsiteX4" fmla="*/ 2270440 w 2272548"/>
                <a:gd name="connsiteY4" fmla="*/ 321987 h 510090"/>
                <a:gd name="connsiteX5" fmla="*/ 2272548 w 2272548"/>
                <a:gd name="connsiteY5" fmla="*/ 321987 h 510090"/>
                <a:gd name="connsiteX6" fmla="*/ 2272548 w 2272548"/>
                <a:gd name="connsiteY6" fmla="*/ 0 h 510090"/>
                <a:gd name="connsiteX7" fmla="*/ 0 w 2272548"/>
                <a:gd name="connsiteY7" fmla="*/ 0 h 510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72548" h="510090">
                  <a:moveTo>
                    <a:pt x="0" y="0"/>
                  </a:moveTo>
                  <a:lnTo>
                    <a:pt x="0" y="321987"/>
                  </a:lnTo>
                  <a:lnTo>
                    <a:pt x="2108" y="321987"/>
                  </a:lnTo>
                  <a:cubicBezTo>
                    <a:pt x="37539" y="426912"/>
                    <a:pt x="531726" y="510090"/>
                    <a:pt x="1136274" y="510090"/>
                  </a:cubicBezTo>
                  <a:cubicBezTo>
                    <a:pt x="1740823" y="510090"/>
                    <a:pt x="2235009" y="426912"/>
                    <a:pt x="2270440" y="321987"/>
                  </a:cubicBezTo>
                  <a:lnTo>
                    <a:pt x="2272548" y="321987"/>
                  </a:lnTo>
                  <a:lnTo>
                    <a:pt x="2272548" y="0"/>
                  </a:lnTo>
                  <a:lnTo>
                    <a:pt x="0" y="0"/>
                  </a:ln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8" name="Freeform: Shape 37">
              <a:extLst>
                <a:ext uri="{FF2B5EF4-FFF2-40B4-BE49-F238E27FC236}">
                  <a16:creationId xmlns:a16="http://schemas.microsoft.com/office/drawing/2014/main" id="{0E678E39-3C6E-04C7-B82B-414EBD780608}"/>
                </a:ext>
              </a:extLst>
            </p:cNvPr>
            <p:cNvSpPr/>
            <p:nvPr/>
          </p:nvSpPr>
          <p:spPr>
            <a:xfrm>
              <a:off x="978021" y="4302055"/>
              <a:ext cx="2272548" cy="400320"/>
            </a:xfrm>
            <a:custGeom>
              <a:avLst/>
              <a:gdLst>
                <a:gd name="connsiteX0" fmla="*/ 2272548 w 2272548"/>
                <a:gd name="connsiteY0" fmla="*/ 200160 h 400320"/>
                <a:gd name="connsiteX1" fmla="*/ 1136274 w 2272548"/>
                <a:gd name="connsiteY1" fmla="*/ 400320 h 400320"/>
                <a:gd name="connsiteX2" fmla="*/ 0 w 2272548"/>
                <a:gd name="connsiteY2" fmla="*/ 200160 h 400320"/>
                <a:gd name="connsiteX3" fmla="*/ 1136274 w 2272548"/>
                <a:gd name="connsiteY3" fmla="*/ 0 h 400320"/>
                <a:gd name="connsiteX4" fmla="*/ 2272548 w 2272548"/>
                <a:gd name="connsiteY4" fmla="*/ 200160 h 4003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72548" h="400320">
                  <a:moveTo>
                    <a:pt x="2272548" y="200160"/>
                  </a:moveTo>
                  <a:cubicBezTo>
                    <a:pt x="2272548" y="310705"/>
                    <a:pt x="1763821" y="400320"/>
                    <a:pt x="1136274" y="400320"/>
                  </a:cubicBezTo>
                  <a:cubicBezTo>
                    <a:pt x="508727" y="400320"/>
                    <a:pt x="0" y="310705"/>
                    <a:pt x="0" y="200160"/>
                  </a:cubicBezTo>
                  <a:cubicBezTo>
                    <a:pt x="0" y="89615"/>
                    <a:pt x="508727" y="0"/>
                    <a:pt x="1136274" y="0"/>
                  </a:cubicBezTo>
                  <a:cubicBezTo>
                    <a:pt x="1763821" y="0"/>
                    <a:pt x="2272548" y="89615"/>
                    <a:pt x="2272548" y="200160"/>
                  </a:cubicBez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9" name="Freeform: Shape 38">
              <a:extLst>
                <a:ext uri="{FF2B5EF4-FFF2-40B4-BE49-F238E27FC236}">
                  <a16:creationId xmlns:a16="http://schemas.microsoft.com/office/drawing/2014/main" id="{B806B6C1-244D-4BDD-1A2A-BD241189D238}"/>
                </a:ext>
              </a:extLst>
            </p:cNvPr>
            <p:cNvSpPr/>
            <p:nvPr/>
          </p:nvSpPr>
          <p:spPr>
            <a:xfrm rot="18900000">
              <a:off x="1530340" y="2304604"/>
              <a:ext cx="1158196" cy="1158198"/>
            </a:xfrm>
            <a:custGeom>
              <a:avLst/>
              <a:gdLst>
                <a:gd name="connsiteX0" fmla="*/ 2067877 w 2067876"/>
                <a:gd name="connsiteY0" fmla="*/ 1033939 h 2067877"/>
                <a:gd name="connsiteX1" fmla="*/ 1033938 w 2067876"/>
                <a:gd name="connsiteY1" fmla="*/ 2067877 h 2067877"/>
                <a:gd name="connsiteX2" fmla="*/ 0 w 2067876"/>
                <a:gd name="connsiteY2" fmla="*/ 1033939 h 2067877"/>
                <a:gd name="connsiteX3" fmla="*/ 1033938 w 2067876"/>
                <a:gd name="connsiteY3" fmla="*/ 0 h 2067877"/>
                <a:gd name="connsiteX4" fmla="*/ 2067877 w 2067876"/>
                <a:gd name="connsiteY4" fmla="*/ 1033939 h 206787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67876" h="2067877">
                  <a:moveTo>
                    <a:pt x="2067877" y="1033939"/>
                  </a:moveTo>
                  <a:cubicBezTo>
                    <a:pt x="2067877" y="1604967"/>
                    <a:pt x="1604967" y="2067877"/>
                    <a:pt x="1033938" y="2067877"/>
                  </a:cubicBezTo>
                  <a:cubicBezTo>
                    <a:pt x="462910" y="2067877"/>
                    <a:pt x="0" y="1604967"/>
                    <a:pt x="0" y="1033939"/>
                  </a:cubicBezTo>
                  <a:cubicBezTo>
                    <a:pt x="0" y="462910"/>
                    <a:pt x="462910" y="0"/>
                    <a:pt x="1033938" y="0"/>
                  </a:cubicBezTo>
                  <a:cubicBezTo>
                    <a:pt x="1604967" y="0"/>
                    <a:pt x="2067877" y="462910"/>
                    <a:pt x="2067877" y="1033939"/>
                  </a:cubicBez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0" name="Oval 39">
              <a:extLst>
                <a:ext uri="{FF2B5EF4-FFF2-40B4-BE49-F238E27FC236}">
                  <a16:creationId xmlns:a16="http://schemas.microsoft.com/office/drawing/2014/main" id="{3B2F90CF-B525-7C03-E2CA-F8AAEBC68EBB}"/>
                </a:ext>
              </a:extLst>
            </p:cNvPr>
            <p:cNvSpPr/>
            <p:nvPr/>
          </p:nvSpPr>
          <p:spPr>
            <a:xfrm>
              <a:off x="1648005" y="2422270"/>
              <a:ext cx="922866" cy="922866"/>
            </a:xfrm>
            <a:prstGeom prst="ellipse">
              <a:avLst/>
            </a:pr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cxnSp>
          <p:nvCxnSpPr>
            <p:cNvPr id="41" name="Straight Arrow Connector 40">
              <a:extLst>
                <a:ext uri="{FF2B5EF4-FFF2-40B4-BE49-F238E27FC236}">
                  <a16:creationId xmlns:a16="http://schemas.microsoft.com/office/drawing/2014/main" id="{3AA6C1EA-B42E-71A1-389F-43987920A06B}"/>
                </a:ext>
              </a:extLst>
            </p:cNvPr>
            <p:cNvCxnSpPr>
              <a:cxnSpLocks/>
            </p:cNvCxnSpPr>
            <p:nvPr/>
          </p:nvCxnSpPr>
          <p:spPr>
            <a:xfrm>
              <a:off x="2120900" y="3476625"/>
              <a:ext cx="0" cy="752475"/>
            </a:xfrm>
            <a:prstGeom prst="straightConnector1">
              <a:avLst/>
            </a:prstGeom>
            <a:ln w="9525">
              <a:gradFill>
                <a:gsLst>
                  <a:gs pos="0">
                    <a:schemeClr val="accent5"/>
                  </a:gs>
                  <a:gs pos="50600">
                    <a:srgbClr val="82A644"/>
                  </a:gs>
                  <a:gs pos="100000">
                    <a:schemeClr val="accent5">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grpSp>
      <p:pic>
        <p:nvPicPr>
          <p:cNvPr id="2" name="Graphic 1" descr="Lightbulb and gear outline">
            <a:extLst>
              <a:ext uri="{FF2B5EF4-FFF2-40B4-BE49-F238E27FC236}">
                <a16:creationId xmlns:a16="http://schemas.microsoft.com/office/drawing/2014/main" id="{777736E9-ECC9-394F-751C-DB735A454970}"/>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075810" y="2376758"/>
            <a:ext cx="487607" cy="487607"/>
          </a:xfrm>
          <a:prstGeom prst="rect">
            <a:avLst/>
          </a:prstGeom>
        </p:spPr>
      </p:pic>
      <p:pic>
        <p:nvPicPr>
          <p:cNvPr id="3" name="Graphic 2" descr="Eye outline">
            <a:extLst>
              <a:ext uri="{FF2B5EF4-FFF2-40B4-BE49-F238E27FC236}">
                <a16:creationId xmlns:a16="http://schemas.microsoft.com/office/drawing/2014/main" id="{7A4C4967-6015-1B71-4065-98D09FE5C736}"/>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592869" y="2344839"/>
            <a:ext cx="582041" cy="582041"/>
          </a:xfrm>
          <a:prstGeom prst="rect">
            <a:avLst/>
          </a:prstGeom>
        </p:spPr>
      </p:pic>
      <p:pic>
        <p:nvPicPr>
          <p:cNvPr id="4" name="Graphic 3" descr="Playbook outline">
            <a:extLst>
              <a:ext uri="{FF2B5EF4-FFF2-40B4-BE49-F238E27FC236}">
                <a16:creationId xmlns:a16="http://schemas.microsoft.com/office/drawing/2014/main" id="{54D24C6E-E29A-0C82-9B28-0DA35FFF079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384141" y="2383070"/>
            <a:ext cx="543810" cy="543810"/>
          </a:xfrm>
          <a:prstGeom prst="rect">
            <a:avLst/>
          </a:prstGeom>
        </p:spPr>
      </p:pic>
      <p:pic>
        <p:nvPicPr>
          <p:cNvPr id="7" name="Graphic 6" descr="Bullseye outline">
            <a:extLst>
              <a:ext uri="{FF2B5EF4-FFF2-40B4-BE49-F238E27FC236}">
                <a16:creationId xmlns:a16="http://schemas.microsoft.com/office/drawing/2014/main" id="{B3691A90-4BA0-6CB2-60FE-770F5C5E4E3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846172" y="2383070"/>
            <a:ext cx="499656" cy="499656"/>
          </a:xfrm>
          <a:prstGeom prst="rect">
            <a:avLst/>
          </a:prstGeom>
        </p:spPr>
      </p:pic>
      <p:pic>
        <p:nvPicPr>
          <p:cNvPr id="8" name="Graphic 7" descr="Clipboard Badge outline">
            <a:extLst>
              <a:ext uri="{FF2B5EF4-FFF2-40B4-BE49-F238E27FC236}">
                <a16:creationId xmlns:a16="http://schemas.microsoft.com/office/drawing/2014/main" id="{CD4C46A1-4016-E580-C2D8-9DE6F8FC3B94}"/>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10323402" y="2423921"/>
            <a:ext cx="428149" cy="428149"/>
          </a:xfrm>
          <a:prstGeom prst="rect">
            <a:avLst/>
          </a:prstGeom>
        </p:spPr>
      </p:pic>
      <p:grpSp>
        <p:nvGrpSpPr>
          <p:cNvPr id="14" name="Group 13">
            <a:extLst>
              <a:ext uri="{FF2B5EF4-FFF2-40B4-BE49-F238E27FC236}">
                <a16:creationId xmlns:a16="http://schemas.microsoft.com/office/drawing/2014/main" id="{9885BF0D-E7B4-A450-8808-4C403B453524}"/>
              </a:ext>
            </a:extLst>
          </p:cNvPr>
          <p:cNvGrpSpPr/>
          <p:nvPr/>
        </p:nvGrpSpPr>
        <p:grpSpPr>
          <a:xfrm>
            <a:off x="666599" y="4749218"/>
            <a:ext cx="1978893" cy="802970"/>
            <a:chOff x="1070428" y="4756735"/>
            <a:chExt cx="2909241" cy="802970"/>
          </a:xfrm>
        </p:grpSpPr>
        <p:sp>
          <p:nvSpPr>
            <p:cNvPr id="9" name="TextBox 8">
              <a:extLst>
                <a:ext uri="{FF2B5EF4-FFF2-40B4-BE49-F238E27FC236}">
                  <a16:creationId xmlns:a16="http://schemas.microsoft.com/office/drawing/2014/main" id="{9EC01E3B-1482-A4DE-DCC9-603D7CB13701}"/>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0" name="TextBox 9">
              <a:extLst>
                <a:ext uri="{FF2B5EF4-FFF2-40B4-BE49-F238E27FC236}">
                  <a16:creationId xmlns:a16="http://schemas.microsoft.com/office/drawing/2014/main" id="{C07502A3-816A-E5C7-0B58-31ECEEC3FF3A}"/>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48" name="Group 47">
            <a:extLst>
              <a:ext uri="{FF2B5EF4-FFF2-40B4-BE49-F238E27FC236}">
                <a16:creationId xmlns:a16="http://schemas.microsoft.com/office/drawing/2014/main" id="{A6719612-6462-E534-1C08-C5465FA51B32}"/>
              </a:ext>
            </a:extLst>
          </p:cNvPr>
          <p:cNvGrpSpPr/>
          <p:nvPr/>
        </p:nvGrpSpPr>
        <p:grpSpPr>
          <a:xfrm>
            <a:off x="2897328" y="4749218"/>
            <a:ext cx="1978893" cy="802970"/>
            <a:chOff x="1070428" y="4756735"/>
            <a:chExt cx="2909241" cy="802970"/>
          </a:xfrm>
        </p:grpSpPr>
        <p:sp>
          <p:nvSpPr>
            <p:cNvPr id="49" name="TextBox 48">
              <a:extLst>
                <a:ext uri="{FF2B5EF4-FFF2-40B4-BE49-F238E27FC236}">
                  <a16:creationId xmlns:a16="http://schemas.microsoft.com/office/drawing/2014/main" id="{19DEB826-552E-4AC1-F87E-573CEAE0DA3F}"/>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0" name="TextBox 49">
              <a:extLst>
                <a:ext uri="{FF2B5EF4-FFF2-40B4-BE49-F238E27FC236}">
                  <a16:creationId xmlns:a16="http://schemas.microsoft.com/office/drawing/2014/main" id="{1D68F840-0964-F12B-E1A5-DE7BDEE41631}"/>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51" name="Group 50">
            <a:extLst>
              <a:ext uri="{FF2B5EF4-FFF2-40B4-BE49-F238E27FC236}">
                <a16:creationId xmlns:a16="http://schemas.microsoft.com/office/drawing/2014/main" id="{27CEBF33-13C1-9106-C307-4DD383C80630}"/>
              </a:ext>
            </a:extLst>
          </p:cNvPr>
          <p:cNvGrpSpPr/>
          <p:nvPr/>
        </p:nvGrpSpPr>
        <p:grpSpPr>
          <a:xfrm>
            <a:off x="5128057" y="4749218"/>
            <a:ext cx="1978893" cy="802970"/>
            <a:chOff x="1070428" y="4756735"/>
            <a:chExt cx="2909241" cy="802970"/>
          </a:xfrm>
        </p:grpSpPr>
        <p:sp>
          <p:nvSpPr>
            <p:cNvPr id="52" name="TextBox 51">
              <a:extLst>
                <a:ext uri="{FF2B5EF4-FFF2-40B4-BE49-F238E27FC236}">
                  <a16:creationId xmlns:a16="http://schemas.microsoft.com/office/drawing/2014/main" id="{375AA283-168F-53F3-DD52-6831B8C5B3EC}"/>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3" name="TextBox 52">
              <a:extLst>
                <a:ext uri="{FF2B5EF4-FFF2-40B4-BE49-F238E27FC236}">
                  <a16:creationId xmlns:a16="http://schemas.microsoft.com/office/drawing/2014/main" id="{2E8B879F-6DC4-4026-F371-E8B6C995D8B6}"/>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54" name="Group 53">
            <a:extLst>
              <a:ext uri="{FF2B5EF4-FFF2-40B4-BE49-F238E27FC236}">
                <a16:creationId xmlns:a16="http://schemas.microsoft.com/office/drawing/2014/main" id="{CD0EF60A-6E93-FF01-2296-851E29A03915}"/>
              </a:ext>
            </a:extLst>
          </p:cNvPr>
          <p:cNvGrpSpPr/>
          <p:nvPr/>
        </p:nvGrpSpPr>
        <p:grpSpPr>
          <a:xfrm>
            <a:off x="7358786" y="4749218"/>
            <a:ext cx="1978893" cy="802970"/>
            <a:chOff x="1070428" y="4756735"/>
            <a:chExt cx="2909241" cy="802970"/>
          </a:xfrm>
        </p:grpSpPr>
        <p:sp>
          <p:nvSpPr>
            <p:cNvPr id="55" name="TextBox 54">
              <a:extLst>
                <a:ext uri="{FF2B5EF4-FFF2-40B4-BE49-F238E27FC236}">
                  <a16:creationId xmlns:a16="http://schemas.microsoft.com/office/drawing/2014/main" id="{6EF6397A-A24F-D537-4388-239ECB144715}"/>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6" name="TextBox 55">
              <a:extLst>
                <a:ext uri="{FF2B5EF4-FFF2-40B4-BE49-F238E27FC236}">
                  <a16:creationId xmlns:a16="http://schemas.microsoft.com/office/drawing/2014/main" id="{5DFF1156-98A9-8FD6-B016-B282BCECE555}"/>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57" name="Group 56">
            <a:extLst>
              <a:ext uri="{FF2B5EF4-FFF2-40B4-BE49-F238E27FC236}">
                <a16:creationId xmlns:a16="http://schemas.microsoft.com/office/drawing/2014/main" id="{B97EEBDF-EBC3-8CAD-9898-1A92E45F0562}"/>
              </a:ext>
            </a:extLst>
          </p:cNvPr>
          <p:cNvGrpSpPr/>
          <p:nvPr/>
        </p:nvGrpSpPr>
        <p:grpSpPr>
          <a:xfrm>
            <a:off x="9589513" y="4749218"/>
            <a:ext cx="1978893" cy="802970"/>
            <a:chOff x="1070428" y="4756735"/>
            <a:chExt cx="2909241" cy="802970"/>
          </a:xfrm>
        </p:grpSpPr>
        <p:sp>
          <p:nvSpPr>
            <p:cNvPr id="58" name="TextBox 57">
              <a:extLst>
                <a:ext uri="{FF2B5EF4-FFF2-40B4-BE49-F238E27FC236}">
                  <a16:creationId xmlns:a16="http://schemas.microsoft.com/office/drawing/2014/main" id="{0642F06F-2536-24E5-305D-8C04F711B9C3}"/>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9" name="TextBox 58">
              <a:extLst>
                <a:ext uri="{FF2B5EF4-FFF2-40B4-BE49-F238E27FC236}">
                  <a16:creationId xmlns:a16="http://schemas.microsoft.com/office/drawing/2014/main" id="{00620150-BE4C-BB35-243B-61704BFAC445}"/>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sp>
        <p:nvSpPr>
          <p:cNvPr id="61" name="TextBox 60">
            <a:extLst>
              <a:ext uri="{FF2B5EF4-FFF2-40B4-BE49-F238E27FC236}">
                <a16:creationId xmlns:a16="http://schemas.microsoft.com/office/drawing/2014/main" id="{A4A4ABFA-8E8E-6435-C498-D12231ECBB4F}"/>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5 Option 3D </a:t>
            </a:r>
            <a:r>
              <a:rPr lang="en-US" sz="3200" b="1" dirty="0" err="1">
                <a:solidFill>
                  <a:schemeClr val="accent2"/>
                </a:solidFill>
                <a:latin typeface="+mj-lt"/>
              </a:rPr>
              <a:t>Inforgraphic</a:t>
            </a:r>
            <a:endParaRPr lang="en-ID" sz="3200" b="1" dirty="0">
              <a:solidFill>
                <a:schemeClr val="accent2"/>
              </a:solidFill>
              <a:latin typeface="+mj-lt"/>
            </a:endParaRPr>
          </a:p>
        </p:txBody>
      </p:sp>
    </p:spTree>
    <p:extLst>
      <p:ext uri="{BB962C8B-B14F-4D97-AF65-F5344CB8AC3E}">
        <p14:creationId xmlns:p14="http://schemas.microsoft.com/office/powerpoint/2010/main" val="1958081738"/>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CB7F502A-75C3-5D11-C15C-A39B69E01BA2}"/>
              </a:ext>
            </a:extLst>
          </p:cNvPr>
          <p:cNvGrpSpPr/>
          <p:nvPr/>
        </p:nvGrpSpPr>
        <p:grpSpPr>
          <a:xfrm>
            <a:off x="3601155" y="2705125"/>
            <a:ext cx="4989691" cy="4050183"/>
            <a:chOff x="3303409" y="2489225"/>
            <a:chExt cx="5585183" cy="4533550"/>
          </a:xfrm>
        </p:grpSpPr>
        <p:grpSp>
          <p:nvGrpSpPr>
            <p:cNvPr id="90" name="Group 89">
              <a:extLst>
                <a:ext uri="{FF2B5EF4-FFF2-40B4-BE49-F238E27FC236}">
                  <a16:creationId xmlns:a16="http://schemas.microsoft.com/office/drawing/2014/main" id="{FB95F907-F919-C948-C46B-F0EE3035C899}"/>
                </a:ext>
              </a:extLst>
            </p:cNvPr>
            <p:cNvGrpSpPr/>
            <p:nvPr/>
          </p:nvGrpSpPr>
          <p:grpSpPr>
            <a:xfrm rot="18632627">
              <a:off x="4911515" y="4596318"/>
              <a:ext cx="2292785" cy="2560130"/>
              <a:chOff x="6096000" y="3144747"/>
              <a:chExt cx="2292785" cy="2560130"/>
            </a:xfrm>
          </p:grpSpPr>
          <p:cxnSp>
            <p:nvCxnSpPr>
              <p:cNvPr id="91" name="Straight Connector 90">
                <a:extLst>
                  <a:ext uri="{FF2B5EF4-FFF2-40B4-BE49-F238E27FC236}">
                    <a16:creationId xmlns:a16="http://schemas.microsoft.com/office/drawing/2014/main" id="{A5D1B3E5-1096-C512-E5FD-7F939257D2B1}"/>
                  </a:ext>
                </a:extLst>
              </p:cNvPr>
              <p:cNvCxnSpPr>
                <a:cxnSpLocks/>
              </p:cNvCxnSpPr>
              <p:nvPr/>
            </p:nvCxnSpPr>
            <p:spPr>
              <a:xfrm>
                <a:off x="6244168" y="3220005"/>
                <a:ext cx="2144617" cy="2484872"/>
              </a:xfrm>
              <a:prstGeom prst="line">
                <a:avLst/>
              </a:prstGeom>
              <a:ln w="177800">
                <a:gradFill>
                  <a:gsLst>
                    <a:gs pos="0">
                      <a:schemeClr val="accent4"/>
                    </a:gs>
                    <a:gs pos="53400">
                      <a:srgbClr val="60C5E6">
                        <a:lumMod val="95000"/>
                        <a:lumOff val="5000"/>
                      </a:srgbClr>
                    </a:gs>
                    <a:gs pos="100000">
                      <a:schemeClr val="accent4">
                        <a:lumMod val="60000"/>
                        <a:lumOff val="40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92" name="Straight Connector 91">
                <a:extLst>
                  <a:ext uri="{FF2B5EF4-FFF2-40B4-BE49-F238E27FC236}">
                    <a16:creationId xmlns:a16="http://schemas.microsoft.com/office/drawing/2014/main" id="{0DD3C871-5222-667B-B9B6-AA439EF87025}"/>
                  </a:ext>
                </a:extLst>
              </p:cNvPr>
              <p:cNvCxnSpPr>
                <a:cxnSpLocks/>
              </p:cNvCxnSpPr>
              <p:nvPr/>
            </p:nvCxnSpPr>
            <p:spPr>
              <a:xfrm>
                <a:off x="6096000" y="3144747"/>
                <a:ext cx="2144617" cy="2484872"/>
              </a:xfrm>
              <a:prstGeom prst="line">
                <a:avLst/>
              </a:prstGeom>
              <a:ln w="79375">
                <a:gradFill>
                  <a:gsLst>
                    <a:gs pos="0">
                      <a:schemeClr val="accent4"/>
                    </a:gs>
                    <a:gs pos="49400">
                      <a:srgbClr val="29A2C9">
                        <a:lumMod val="92000"/>
                      </a:srgbClr>
                    </a:gs>
                    <a:gs pos="100000">
                      <a:schemeClr val="accent4">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8" name="Group 7">
              <a:extLst>
                <a:ext uri="{FF2B5EF4-FFF2-40B4-BE49-F238E27FC236}">
                  <a16:creationId xmlns:a16="http://schemas.microsoft.com/office/drawing/2014/main" id="{2CEFD9C0-8C61-A687-FB42-D957B34C3EE0}"/>
                </a:ext>
              </a:extLst>
            </p:cNvPr>
            <p:cNvGrpSpPr/>
            <p:nvPr/>
          </p:nvGrpSpPr>
          <p:grpSpPr>
            <a:xfrm>
              <a:off x="3303409" y="2489225"/>
              <a:ext cx="5585183" cy="3599603"/>
              <a:chOff x="3303409" y="2489225"/>
              <a:chExt cx="5585183" cy="3599603"/>
            </a:xfrm>
          </p:grpSpPr>
          <p:grpSp>
            <p:nvGrpSpPr>
              <p:cNvPr id="87" name="Group 86">
                <a:extLst>
                  <a:ext uri="{FF2B5EF4-FFF2-40B4-BE49-F238E27FC236}">
                    <a16:creationId xmlns:a16="http://schemas.microsoft.com/office/drawing/2014/main" id="{3488310B-6EA0-46D4-DE5D-A51C918E518A}"/>
                  </a:ext>
                </a:extLst>
              </p:cNvPr>
              <p:cNvGrpSpPr/>
              <p:nvPr/>
            </p:nvGrpSpPr>
            <p:grpSpPr>
              <a:xfrm flipV="1">
                <a:off x="3877300" y="3195547"/>
                <a:ext cx="2292784" cy="2560130"/>
                <a:chOff x="6096000" y="3144747"/>
                <a:chExt cx="2292784" cy="2560130"/>
              </a:xfrm>
            </p:grpSpPr>
            <p:cxnSp>
              <p:nvCxnSpPr>
                <p:cNvPr id="88" name="Straight Connector 87">
                  <a:extLst>
                    <a:ext uri="{FF2B5EF4-FFF2-40B4-BE49-F238E27FC236}">
                      <a16:creationId xmlns:a16="http://schemas.microsoft.com/office/drawing/2014/main" id="{7CF76A4E-CD97-20B1-A742-469AD99645B7}"/>
                    </a:ext>
                  </a:extLst>
                </p:cNvPr>
                <p:cNvCxnSpPr>
                  <a:cxnSpLocks/>
                </p:cNvCxnSpPr>
                <p:nvPr/>
              </p:nvCxnSpPr>
              <p:spPr>
                <a:xfrm>
                  <a:off x="6244167" y="3220005"/>
                  <a:ext cx="2144617" cy="2484872"/>
                </a:xfrm>
                <a:prstGeom prst="line">
                  <a:avLst/>
                </a:prstGeom>
                <a:ln w="177800">
                  <a:gradFill>
                    <a:gsLst>
                      <a:gs pos="0">
                        <a:schemeClr val="accent3"/>
                      </a:gs>
                      <a:gs pos="50600">
                        <a:srgbClr val="8930E1">
                          <a:alpha val="99000"/>
                        </a:srgbClr>
                      </a:gs>
                      <a:gs pos="100000">
                        <a:schemeClr val="accent3">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89" name="Straight Connector 88">
                  <a:extLst>
                    <a:ext uri="{FF2B5EF4-FFF2-40B4-BE49-F238E27FC236}">
                      <a16:creationId xmlns:a16="http://schemas.microsoft.com/office/drawing/2014/main" id="{AF31C977-C04C-8993-974E-233DA5CBB7CF}"/>
                    </a:ext>
                  </a:extLst>
                </p:cNvPr>
                <p:cNvCxnSpPr>
                  <a:cxnSpLocks/>
                </p:cNvCxnSpPr>
                <p:nvPr/>
              </p:nvCxnSpPr>
              <p:spPr>
                <a:xfrm>
                  <a:off x="6096000" y="3144747"/>
                  <a:ext cx="2144617" cy="2484872"/>
                </a:xfrm>
                <a:prstGeom prst="line">
                  <a:avLst/>
                </a:prstGeom>
                <a:ln w="79375">
                  <a:gradFill>
                    <a:gsLst>
                      <a:gs pos="0">
                        <a:schemeClr val="accent3"/>
                      </a:gs>
                      <a:gs pos="50600">
                        <a:srgbClr val="B16FF1"/>
                      </a:gs>
                      <a:gs pos="100000">
                        <a:schemeClr val="accent3">
                          <a:lumMod val="60000"/>
                          <a:lumOff val="40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86" name="Group 85">
                <a:extLst>
                  <a:ext uri="{FF2B5EF4-FFF2-40B4-BE49-F238E27FC236}">
                    <a16:creationId xmlns:a16="http://schemas.microsoft.com/office/drawing/2014/main" id="{0A0091A8-9588-2D4A-5EC8-37F997A772EA}"/>
                  </a:ext>
                </a:extLst>
              </p:cNvPr>
              <p:cNvGrpSpPr/>
              <p:nvPr/>
            </p:nvGrpSpPr>
            <p:grpSpPr>
              <a:xfrm>
                <a:off x="6096000" y="3195547"/>
                <a:ext cx="2292784" cy="2560130"/>
                <a:chOff x="6096000" y="3144747"/>
                <a:chExt cx="2292784" cy="2560130"/>
              </a:xfrm>
            </p:grpSpPr>
            <p:cxnSp>
              <p:nvCxnSpPr>
                <p:cNvPr id="85" name="Straight Connector 84">
                  <a:extLst>
                    <a:ext uri="{FF2B5EF4-FFF2-40B4-BE49-F238E27FC236}">
                      <a16:creationId xmlns:a16="http://schemas.microsoft.com/office/drawing/2014/main" id="{650ECA28-8E96-9044-DB04-B3ADC344E725}"/>
                    </a:ext>
                  </a:extLst>
                </p:cNvPr>
                <p:cNvCxnSpPr>
                  <a:cxnSpLocks/>
                </p:cNvCxnSpPr>
                <p:nvPr/>
              </p:nvCxnSpPr>
              <p:spPr>
                <a:xfrm>
                  <a:off x="6244167" y="3220005"/>
                  <a:ext cx="2144617" cy="2484872"/>
                </a:xfrm>
                <a:prstGeom prst="line">
                  <a:avLst/>
                </a:prstGeom>
                <a:ln w="177800">
                  <a:gradFill>
                    <a:gsLst>
                      <a:gs pos="0">
                        <a:schemeClr val="accent1"/>
                      </a:gs>
                      <a:gs pos="55700">
                        <a:srgbClr val="EEC86A">
                          <a:lumMod val="99000"/>
                          <a:lumOff val="1000"/>
                        </a:srgbClr>
                      </a:gs>
                      <a:gs pos="100000">
                        <a:schemeClr val="accent1">
                          <a:lumMod val="60000"/>
                          <a:lumOff val="40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82" name="Straight Connector 81">
                  <a:extLst>
                    <a:ext uri="{FF2B5EF4-FFF2-40B4-BE49-F238E27FC236}">
                      <a16:creationId xmlns:a16="http://schemas.microsoft.com/office/drawing/2014/main" id="{2C5C2CB8-72F4-8980-060D-CEA42DC3FED7}"/>
                    </a:ext>
                  </a:extLst>
                </p:cNvPr>
                <p:cNvCxnSpPr>
                  <a:cxnSpLocks/>
                </p:cNvCxnSpPr>
                <p:nvPr/>
              </p:nvCxnSpPr>
              <p:spPr>
                <a:xfrm>
                  <a:off x="6096000" y="3144747"/>
                  <a:ext cx="2144617" cy="2484872"/>
                </a:xfrm>
                <a:prstGeom prst="line">
                  <a:avLst/>
                </a:prstGeom>
                <a:ln w="79375">
                  <a:gradFill>
                    <a:gsLst>
                      <a:gs pos="0">
                        <a:schemeClr val="accent1">
                          <a:lumMod val="76000"/>
                        </a:schemeClr>
                      </a:gs>
                      <a:gs pos="54600">
                        <a:srgbClr val="D7A52A"/>
                      </a:gs>
                      <a:gs pos="100000">
                        <a:schemeClr val="accent1">
                          <a:lumMod val="72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33" name="Group 32">
                <a:extLst>
                  <a:ext uri="{FF2B5EF4-FFF2-40B4-BE49-F238E27FC236}">
                    <a16:creationId xmlns:a16="http://schemas.microsoft.com/office/drawing/2014/main" id="{7F3D7A28-EC03-BD42-AC51-47A4145C4ADB}"/>
                  </a:ext>
                </a:extLst>
              </p:cNvPr>
              <p:cNvGrpSpPr/>
              <p:nvPr/>
            </p:nvGrpSpPr>
            <p:grpSpPr>
              <a:xfrm>
                <a:off x="5370419" y="2489225"/>
                <a:ext cx="1451162" cy="1190605"/>
                <a:chOff x="5117844" y="1783124"/>
                <a:chExt cx="2221270" cy="1625745"/>
              </a:xfrm>
            </p:grpSpPr>
            <p:grpSp>
              <p:nvGrpSpPr>
                <p:cNvPr id="9" name="Graphic 2">
                  <a:extLst>
                    <a:ext uri="{FF2B5EF4-FFF2-40B4-BE49-F238E27FC236}">
                      <a16:creationId xmlns:a16="http://schemas.microsoft.com/office/drawing/2014/main" id="{2DE41491-49DA-9E56-7E6A-D59A77FDE37A}"/>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10" name="Freeform: Shape 9">
                    <a:extLst>
                      <a:ext uri="{FF2B5EF4-FFF2-40B4-BE49-F238E27FC236}">
                        <a16:creationId xmlns:a16="http://schemas.microsoft.com/office/drawing/2014/main" id="{B20F99EC-CD28-F584-2CE5-C566DC04CEC8}"/>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FC8ECCC5-CECF-9796-7814-BAFC22FBEC8B}"/>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2" name="Freeform: Shape 11">
                    <a:extLst>
                      <a:ext uri="{FF2B5EF4-FFF2-40B4-BE49-F238E27FC236}">
                        <a16:creationId xmlns:a16="http://schemas.microsoft.com/office/drawing/2014/main" id="{F15E3B22-9B9D-21C0-3574-D432450A1177}"/>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grpSp>
            <p:sp>
              <p:nvSpPr>
                <p:cNvPr id="24" name="Freeform: Shape 23">
                  <a:extLst>
                    <a:ext uri="{FF2B5EF4-FFF2-40B4-BE49-F238E27FC236}">
                      <a16:creationId xmlns:a16="http://schemas.microsoft.com/office/drawing/2014/main" id="{766FAFB7-B352-0002-DC4D-B59F6B35C3CC}"/>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20" name="Freeform: Shape 19">
                  <a:extLst>
                    <a:ext uri="{FF2B5EF4-FFF2-40B4-BE49-F238E27FC236}">
                      <a16:creationId xmlns:a16="http://schemas.microsoft.com/office/drawing/2014/main" id="{814C6BC1-AA1F-EF74-34FB-57D3C2EFE518}"/>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77" name="Group 76">
                <a:extLst>
                  <a:ext uri="{FF2B5EF4-FFF2-40B4-BE49-F238E27FC236}">
                    <a16:creationId xmlns:a16="http://schemas.microsoft.com/office/drawing/2014/main" id="{FFA87BCB-316C-5652-1AE9-3CA5B090914F}"/>
                  </a:ext>
                </a:extLst>
              </p:cNvPr>
              <p:cNvGrpSpPr/>
              <p:nvPr/>
            </p:nvGrpSpPr>
            <p:grpSpPr>
              <a:xfrm>
                <a:off x="7437430" y="4898223"/>
                <a:ext cx="1451162" cy="1190605"/>
                <a:chOff x="8147483" y="4307596"/>
                <a:chExt cx="1799330" cy="1476259"/>
              </a:xfrm>
            </p:grpSpPr>
            <p:grpSp>
              <p:nvGrpSpPr>
                <p:cNvPr id="64" name="Graphic 2">
                  <a:extLst>
                    <a:ext uri="{FF2B5EF4-FFF2-40B4-BE49-F238E27FC236}">
                      <a16:creationId xmlns:a16="http://schemas.microsoft.com/office/drawing/2014/main" id="{B4266769-3D3A-6D0A-C83A-0FC0363108E1}"/>
                    </a:ext>
                  </a:extLst>
                </p:cNvPr>
                <p:cNvGrpSpPr/>
                <p:nvPr/>
              </p:nvGrpSpPr>
              <p:grpSpPr>
                <a:xfrm>
                  <a:off x="8147483" y="4980748"/>
                  <a:ext cx="1799330" cy="803107"/>
                  <a:chOff x="5117844" y="2524439"/>
                  <a:chExt cx="2221270" cy="884430"/>
                </a:xfrm>
                <a:gradFill>
                  <a:gsLst>
                    <a:gs pos="0">
                      <a:schemeClr val="accent4">
                        <a:lumMod val="75000"/>
                      </a:schemeClr>
                    </a:gs>
                    <a:gs pos="48900">
                      <a:srgbClr val="187796">
                        <a:lumMod val="85000"/>
                        <a:lumOff val="15000"/>
                      </a:srgbClr>
                    </a:gs>
                    <a:gs pos="100000">
                      <a:schemeClr val="accent4">
                        <a:lumMod val="50000"/>
                      </a:schemeClr>
                    </a:gs>
                  </a:gsLst>
                  <a:lin ang="0" scaled="1"/>
                </a:gradFill>
              </p:grpSpPr>
              <p:sp>
                <p:nvSpPr>
                  <p:cNvPr id="67" name="Freeform: Shape 66">
                    <a:extLst>
                      <a:ext uri="{FF2B5EF4-FFF2-40B4-BE49-F238E27FC236}">
                        <a16:creationId xmlns:a16="http://schemas.microsoft.com/office/drawing/2014/main" id="{2B349E03-48E0-C95D-AD81-FC970006022E}"/>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68" name="Freeform: Shape 67">
                    <a:extLst>
                      <a:ext uri="{FF2B5EF4-FFF2-40B4-BE49-F238E27FC236}">
                        <a16:creationId xmlns:a16="http://schemas.microsoft.com/office/drawing/2014/main" id="{496BED1A-CB7E-5E49-B729-B7E0A01A470B}"/>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69" name="Freeform: Shape 68">
                    <a:extLst>
                      <a:ext uri="{FF2B5EF4-FFF2-40B4-BE49-F238E27FC236}">
                        <a16:creationId xmlns:a16="http://schemas.microsoft.com/office/drawing/2014/main" id="{F0A69451-2ABC-66C8-987B-E507EECF80F8}"/>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dirty="0"/>
                  </a:p>
                </p:txBody>
              </p:sp>
            </p:grpSp>
            <p:sp>
              <p:nvSpPr>
                <p:cNvPr id="65" name="Freeform: Shape 64">
                  <a:extLst>
                    <a:ext uri="{FF2B5EF4-FFF2-40B4-BE49-F238E27FC236}">
                      <a16:creationId xmlns:a16="http://schemas.microsoft.com/office/drawing/2014/main" id="{FFE9B33D-70B8-0FC7-BF28-9B9EE3F3871C}"/>
                    </a:ext>
                  </a:extLst>
                </p:cNvPr>
                <p:cNvSpPr/>
                <p:nvPr/>
              </p:nvSpPr>
              <p:spPr>
                <a:xfrm>
                  <a:off x="8241949" y="4464395"/>
                  <a:ext cx="1610646" cy="1132833"/>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6" name="Freeform: Shape 65">
                  <a:extLst>
                    <a:ext uri="{FF2B5EF4-FFF2-40B4-BE49-F238E27FC236}">
                      <a16:creationId xmlns:a16="http://schemas.microsoft.com/office/drawing/2014/main" id="{6E6BCD84-D315-2C21-98E8-36376E9CEF0B}"/>
                    </a:ext>
                  </a:extLst>
                </p:cNvPr>
                <p:cNvSpPr/>
                <p:nvPr/>
              </p:nvSpPr>
              <p:spPr>
                <a:xfrm>
                  <a:off x="8241828" y="4307596"/>
                  <a:ext cx="1610808" cy="718986"/>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70" name="Group 69">
                <a:extLst>
                  <a:ext uri="{FF2B5EF4-FFF2-40B4-BE49-F238E27FC236}">
                    <a16:creationId xmlns:a16="http://schemas.microsoft.com/office/drawing/2014/main" id="{7ABBC156-7D4F-76E3-6208-5F7069FAC8BC}"/>
                  </a:ext>
                </a:extLst>
              </p:cNvPr>
              <p:cNvGrpSpPr/>
              <p:nvPr/>
            </p:nvGrpSpPr>
            <p:grpSpPr>
              <a:xfrm>
                <a:off x="3303409" y="4898223"/>
                <a:ext cx="1451162" cy="1190605"/>
                <a:chOff x="5117844" y="1783124"/>
                <a:chExt cx="2221270" cy="1625745"/>
              </a:xfrm>
            </p:grpSpPr>
            <p:grpSp>
              <p:nvGrpSpPr>
                <p:cNvPr id="71" name="Graphic 2">
                  <a:extLst>
                    <a:ext uri="{FF2B5EF4-FFF2-40B4-BE49-F238E27FC236}">
                      <a16:creationId xmlns:a16="http://schemas.microsoft.com/office/drawing/2014/main" id="{71A99888-9722-FCDE-7758-EF711F21FE8F}"/>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74" name="Freeform: Shape 73">
                    <a:extLst>
                      <a:ext uri="{FF2B5EF4-FFF2-40B4-BE49-F238E27FC236}">
                        <a16:creationId xmlns:a16="http://schemas.microsoft.com/office/drawing/2014/main" id="{D22082E1-FA0B-9205-E22F-8B3EB4D5FDAC}"/>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75" name="Freeform: Shape 74">
                    <a:extLst>
                      <a:ext uri="{FF2B5EF4-FFF2-40B4-BE49-F238E27FC236}">
                        <a16:creationId xmlns:a16="http://schemas.microsoft.com/office/drawing/2014/main" id="{65B2AF46-2F3A-96A7-1CDB-0CCD1FA5791F}"/>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76" name="Freeform: Shape 75">
                    <a:extLst>
                      <a:ext uri="{FF2B5EF4-FFF2-40B4-BE49-F238E27FC236}">
                        <a16:creationId xmlns:a16="http://schemas.microsoft.com/office/drawing/2014/main" id="{51DA90E2-1B02-777D-D376-29F92BF239D2}"/>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3">
                          <a:lumMod val="75000"/>
                        </a:schemeClr>
                      </a:gs>
                      <a:gs pos="54600">
                        <a:srgbClr val="6111AE">
                          <a:lumMod val="79000"/>
                          <a:lumOff val="21000"/>
                        </a:srgbClr>
                      </a:gs>
                      <a:gs pos="100000">
                        <a:schemeClr val="accent3">
                          <a:lumMod val="50000"/>
                        </a:schemeClr>
                      </a:gs>
                    </a:gsLst>
                    <a:lin ang="0" scaled="1"/>
                  </a:gradFill>
                  <a:ln w="9525" cap="flat">
                    <a:noFill/>
                    <a:prstDash val="solid"/>
                    <a:miter/>
                  </a:ln>
                </p:spPr>
                <p:txBody>
                  <a:bodyPr rtlCol="0" anchor="ctr"/>
                  <a:lstStyle/>
                  <a:p>
                    <a:endParaRPr lang="en-ID"/>
                  </a:p>
                </p:txBody>
              </p:sp>
            </p:grpSp>
            <p:sp>
              <p:nvSpPr>
                <p:cNvPr id="72" name="Freeform: Shape 71">
                  <a:extLst>
                    <a:ext uri="{FF2B5EF4-FFF2-40B4-BE49-F238E27FC236}">
                      <a16:creationId xmlns:a16="http://schemas.microsoft.com/office/drawing/2014/main" id="{33662780-98D1-1C19-B8FA-C2793E694731}"/>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3" name="Freeform: Shape 72">
                  <a:extLst>
                    <a:ext uri="{FF2B5EF4-FFF2-40B4-BE49-F238E27FC236}">
                      <a16:creationId xmlns:a16="http://schemas.microsoft.com/office/drawing/2014/main" id="{1890C96C-A0FC-CCCF-724A-4B9107F70CC9}"/>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3">
                        <a:lumMod val="67000"/>
                        <a:lumOff val="33000"/>
                      </a:schemeClr>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grpSp>
        <p:nvGrpSpPr>
          <p:cNvPr id="15" name="Group 14">
            <a:extLst>
              <a:ext uri="{FF2B5EF4-FFF2-40B4-BE49-F238E27FC236}">
                <a16:creationId xmlns:a16="http://schemas.microsoft.com/office/drawing/2014/main" id="{A5B7898A-5DF7-F5A1-2539-0EBF50B4F320}"/>
              </a:ext>
            </a:extLst>
          </p:cNvPr>
          <p:cNvGrpSpPr/>
          <p:nvPr/>
        </p:nvGrpSpPr>
        <p:grpSpPr>
          <a:xfrm>
            <a:off x="4897595" y="1725383"/>
            <a:ext cx="2396812" cy="802970"/>
            <a:chOff x="809492" y="4756735"/>
            <a:chExt cx="3523639" cy="802970"/>
          </a:xfrm>
        </p:grpSpPr>
        <p:sp>
          <p:nvSpPr>
            <p:cNvPr id="16" name="TextBox 15">
              <a:extLst>
                <a:ext uri="{FF2B5EF4-FFF2-40B4-BE49-F238E27FC236}">
                  <a16:creationId xmlns:a16="http://schemas.microsoft.com/office/drawing/2014/main" id="{34932999-2660-BD47-C2B9-07B6A80FE930}"/>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7" name="TextBox 16">
              <a:extLst>
                <a:ext uri="{FF2B5EF4-FFF2-40B4-BE49-F238E27FC236}">
                  <a16:creationId xmlns:a16="http://schemas.microsoft.com/office/drawing/2014/main" id="{E8245A49-34B3-F9FC-9001-738D14BFFAD9}"/>
                </a:ext>
              </a:extLst>
            </p:cNvPr>
            <p:cNvSpPr txBox="1"/>
            <p:nvPr/>
          </p:nvSpPr>
          <p:spPr>
            <a:xfrm>
              <a:off x="809492" y="4989292"/>
              <a:ext cx="3523639"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18" name="Group 17">
            <a:extLst>
              <a:ext uri="{FF2B5EF4-FFF2-40B4-BE49-F238E27FC236}">
                <a16:creationId xmlns:a16="http://schemas.microsoft.com/office/drawing/2014/main" id="{4372504F-D8CF-57B2-4DAD-69AC98753ABA}"/>
              </a:ext>
            </a:extLst>
          </p:cNvPr>
          <p:cNvGrpSpPr/>
          <p:nvPr/>
        </p:nvGrpSpPr>
        <p:grpSpPr>
          <a:xfrm>
            <a:off x="8861317" y="5116294"/>
            <a:ext cx="2396812" cy="802970"/>
            <a:chOff x="809492" y="4756735"/>
            <a:chExt cx="3523639" cy="802970"/>
          </a:xfrm>
        </p:grpSpPr>
        <p:sp>
          <p:nvSpPr>
            <p:cNvPr id="19" name="TextBox 18">
              <a:extLst>
                <a:ext uri="{FF2B5EF4-FFF2-40B4-BE49-F238E27FC236}">
                  <a16:creationId xmlns:a16="http://schemas.microsoft.com/office/drawing/2014/main" id="{5C2C3237-D792-D267-8DF6-CAFF2FA1B5CC}"/>
                </a:ext>
              </a:extLst>
            </p:cNvPr>
            <p:cNvSpPr txBox="1"/>
            <p:nvPr/>
          </p:nvSpPr>
          <p:spPr>
            <a:xfrm>
              <a:off x="809492" y="4756735"/>
              <a:ext cx="290924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1" name="TextBox 20">
              <a:extLst>
                <a:ext uri="{FF2B5EF4-FFF2-40B4-BE49-F238E27FC236}">
                  <a16:creationId xmlns:a16="http://schemas.microsoft.com/office/drawing/2014/main" id="{EF6ED27E-8AD9-1441-57E8-F91E1299D6D8}"/>
                </a:ext>
              </a:extLst>
            </p:cNvPr>
            <p:cNvSpPr txBox="1"/>
            <p:nvPr/>
          </p:nvSpPr>
          <p:spPr>
            <a:xfrm>
              <a:off x="809492" y="4989292"/>
              <a:ext cx="3523639"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22" name="Group 21">
            <a:extLst>
              <a:ext uri="{FF2B5EF4-FFF2-40B4-BE49-F238E27FC236}">
                <a16:creationId xmlns:a16="http://schemas.microsoft.com/office/drawing/2014/main" id="{4F1C9737-1BD4-8204-EBE8-C8C9ED80C8FD}"/>
              </a:ext>
            </a:extLst>
          </p:cNvPr>
          <p:cNvGrpSpPr/>
          <p:nvPr/>
        </p:nvGrpSpPr>
        <p:grpSpPr>
          <a:xfrm>
            <a:off x="832718" y="5116294"/>
            <a:ext cx="2396812" cy="802970"/>
            <a:chOff x="809492" y="4756735"/>
            <a:chExt cx="3523639" cy="802970"/>
          </a:xfrm>
        </p:grpSpPr>
        <p:sp>
          <p:nvSpPr>
            <p:cNvPr id="23" name="TextBox 22">
              <a:extLst>
                <a:ext uri="{FF2B5EF4-FFF2-40B4-BE49-F238E27FC236}">
                  <a16:creationId xmlns:a16="http://schemas.microsoft.com/office/drawing/2014/main" id="{940ABC3B-C8F2-6FBE-D41D-714F6C92DB7E}"/>
                </a:ext>
              </a:extLst>
            </p:cNvPr>
            <p:cNvSpPr txBox="1"/>
            <p:nvPr/>
          </p:nvSpPr>
          <p:spPr>
            <a:xfrm>
              <a:off x="1423891" y="4756735"/>
              <a:ext cx="290924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5" name="TextBox 24">
              <a:extLst>
                <a:ext uri="{FF2B5EF4-FFF2-40B4-BE49-F238E27FC236}">
                  <a16:creationId xmlns:a16="http://schemas.microsoft.com/office/drawing/2014/main" id="{1D155087-2862-C5A7-2511-B8C8148CDD3A}"/>
                </a:ext>
              </a:extLst>
            </p:cNvPr>
            <p:cNvSpPr txBox="1"/>
            <p:nvPr/>
          </p:nvSpPr>
          <p:spPr>
            <a:xfrm>
              <a:off x="809492" y="4989292"/>
              <a:ext cx="3523639"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pic>
        <p:nvPicPr>
          <p:cNvPr id="26" name="Graphic 25" descr="Lightbulb and gear outline">
            <a:extLst>
              <a:ext uri="{FF2B5EF4-FFF2-40B4-BE49-F238E27FC236}">
                <a16:creationId xmlns:a16="http://schemas.microsoft.com/office/drawing/2014/main" id="{87D2B4BB-22E6-6599-D9FD-C10EA3F83307}"/>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4046642" y="4875521"/>
            <a:ext cx="393768" cy="393768"/>
          </a:xfrm>
          <a:prstGeom prst="rect">
            <a:avLst/>
          </a:prstGeom>
        </p:spPr>
      </p:pic>
      <p:pic>
        <p:nvPicPr>
          <p:cNvPr id="27" name="Graphic 26" descr="Eye outline">
            <a:extLst>
              <a:ext uri="{FF2B5EF4-FFF2-40B4-BE49-F238E27FC236}">
                <a16:creationId xmlns:a16="http://schemas.microsoft.com/office/drawing/2014/main" id="{79F78FF2-5D4B-BD60-58FA-8BF9F755B43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851970" y="2674353"/>
            <a:ext cx="529899" cy="529899"/>
          </a:xfrm>
          <a:prstGeom prst="rect">
            <a:avLst/>
          </a:prstGeom>
        </p:spPr>
      </p:pic>
      <p:pic>
        <p:nvPicPr>
          <p:cNvPr id="28" name="Graphic 27" descr="Bullseye outline">
            <a:extLst>
              <a:ext uri="{FF2B5EF4-FFF2-40B4-BE49-F238E27FC236}">
                <a16:creationId xmlns:a16="http://schemas.microsoft.com/office/drawing/2014/main" id="{970872D2-0E96-E490-C688-0384DFBBCA4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778649" y="4895177"/>
            <a:ext cx="398233" cy="398233"/>
          </a:xfrm>
          <a:prstGeom prst="rect">
            <a:avLst/>
          </a:prstGeom>
        </p:spPr>
      </p:pic>
      <p:sp>
        <p:nvSpPr>
          <p:cNvPr id="31" name="TextBox 30">
            <a:extLst>
              <a:ext uri="{FF2B5EF4-FFF2-40B4-BE49-F238E27FC236}">
                <a16:creationId xmlns:a16="http://schemas.microsoft.com/office/drawing/2014/main" id="{385D3AFE-3920-ED30-69B3-EEF862242E32}"/>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3 Option 3D </a:t>
            </a:r>
            <a:r>
              <a:rPr lang="en-US" sz="3200" b="1" dirty="0" err="1">
                <a:solidFill>
                  <a:schemeClr val="accent2"/>
                </a:solidFill>
                <a:latin typeface="+mj-lt"/>
              </a:rPr>
              <a:t>Inforgraphic</a:t>
            </a:r>
            <a:endParaRPr lang="en-ID" sz="3200" b="1" dirty="0">
              <a:solidFill>
                <a:schemeClr val="accent2"/>
              </a:solidFill>
              <a:latin typeface="+mj-lt"/>
            </a:endParaRPr>
          </a:p>
        </p:txBody>
      </p:sp>
    </p:spTree>
    <p:extLst>
      <p:ext uri="{BB962C8B-B14F-4D97-AF65-F5344CB8AC3E}">
        <p14:creationId xmlns:p14="http://schemas.microsoft.com/office/powerpoint/2010/main" val="3306239852"/>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2" name="Group 71">
            <a:extLst>
              <a:ext uri="{FF2B5EF4-FFF2-40B4-BE49-F238E27FC236}">
                <a16:creationId xmlns:a16="http://schemas.microsoft.com/office/drawing/2014/main" id="{57D47488-F5D7-7380-2ECF-C24226652087}"/>
              </a:ext>
            </a:extLst>
          </p:cNvPr>
          <p:cNvGrpSpPr/>
          <p:nvPr/>
        </p:nvGrpSpPr>
        <p:grpSpPr>
          <a:xfrm rot="17231086" flipV="1">
            <a:off x="3895809" y="4479486"/>
            <a:ext cx="890929" cy="1147647"/>
            <a:chOff x="6080761" y="3220005"/>
            <a:chExt cx="2308023" cy="2521926"/>
          </a:xfrm>
        </p:grpSpPr>
        <p:cxnSp>
          <p:nvCxnSpPr>
            <p:cNvPr id="73" name="Straight Connector 72">
              <a:extLst>
                <a:ext uri="{FF2B5EF4-FFF2-40B4-BE49-F238E27FC236}">
                  <a16:creationId xmlns:a16="http://schemas.microsoft.com/office/drawing/2014/main" id="{60356447-4F13-3FD3-B8E4-E9692C533FCD}"/>
                </a:ext>
              </a:extLst>
            </p:cNvPr>
            <p:cNvCxnSpPr>
              <a:cxnSpLocks/>
            </p:cNvCxnSpPr>
            <p:nvPr/>
          </p:nvCxnSpPr>
          <p:spPr>
            <a:xfrm>
              <a:off x="6244167" y="3220005"/>
              <a:ext cx="2144617" cy="2484872"/>
            </a:xfrm>
            <a:prstGeom prst="line">
              <a:avLst/>
            </a:prstGeom>
            <a:ln w="177800">
              <a:gradFill>
                <a:gsLst>
                  <a:gs pos="0">
                    <a:schemeClr val="accent5"/>
                  </a:gs>
                  <a:gs pos="51700">
                    <a:srgbClr val="81A544">
                      <a:lumMod val="79000"/>
                      <a:lumOff val="21000"/>
                    </a:srgbClr>
                  </a:gs>
                  <a:gs pos="100000">
                    <a:schemeClr val="accent5">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74" name="Straight Connector 73">
              <a:extLst>
                <a:ext uri="{FF2B5EF4-FFF2-40B4-BE49-F238E27FC236}">
                  <a16:creationId xmlns:a16="http://schemas.microsoft.com/office/drawing/2014/main" id="{81E492C5-AD77-B798-DD52-F6B492A0EF36}"/>
                </a:ext>
              </a:extLst>
            </p:cNvPr>
            <p:cNvCxnSpPr>
              <a:cxnSpLocks/>
            </p:cNvCxnSpPr>
            <p:nvPr/>
          </p:nvCxnSpPr>
          <p:spPr>
            <a:xfrm>
              <a:off x="6080761" y="3257550"/>
              <a:ext cx="2144193" cy="2484381"/>
            </a:xfrm>
            <a:prstGeom prst="line">
              <a:avLst/>
            </a:prstGeom>
            <a:ln w="79375">
              <a:gradFill>
                <a:gsLst>
                  <a:gs pos="0">
                    <a:schemeClr val="accent5">
                      <a:lumMod val="75000"/>
                    </a:schemeClr>
                  </a:gs>
                  <a:gs pos="54600">
                    <a:srgbClr val="5C762E">
                      <a:lumMod val="82000"/>
                      <a:lumOff val="18000"/>
                    </a:srgbClr>
                  </a:gs>
                  <a:gs pos="100000">
                    <a:schemeClr val="accent5">
                      <a:lumMod val="50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73B4190B-AC10-706A-EAAD-F02F558E7CA4}"/>
              </a:ext>
            </a:extLst>
          </p:cNvPr>
          <p:cNvGrpSpPr/>
          <p:nvPr/>
        </p:nvGrpSpPr>
        <p:grpSpPr>
          <a:xfrm rot="18390691">
            <a:off x="6007829" y="4853854"/>
            <a:ext cx="62701" cy="1975173"/>
            <a:chOff x="7568224" y="2811469"/>
            <a:chExt cx="162432" cy="4340392"/>
          </a:xfrm>
        </p:grpSpPr>
        <p:cxnSp>
          <p:nvCxnSpPr>
            <p:cNvPr id="70" name="Straight Connector 69">
              <a:extLst>
                <a:ext uri="{FF2B5EF4-FFF2-40B4-BE49-F238E27FC236}">
                  <a16:creationId xmlns:a16="http://schemas.microsoft.com/office/drawing/2014/main" id="{409EDD9B-38AD-9FAA-882D-7A2766799731}"/>
                </a:ext>
              </a:extLst>
            </p:cNvPr>
            <p:cNvCxnSpPr>
              <a:cxnSpLocks/>
            </p:cNvCxnSpPr>
            <p:nvPr/>
          </p:nvCxnSpPr>
          <p:spPr>
            <a:xfrm rot="3209309">
              <a:off x="5601887" y="4913813"/>
              <a:ext cx="4231114" cy="26425"/>
            </a:xfrm>
            <a:prstGeom prst="line">
              <a:avLst/>
            </a:prstGeom>
            <a:ln w="177800">
              <a:gradFill>
                <a:gsLst>
                  <a:gs pos="0">
                    <a:schemeClr val="accent2"/>
                  </a:gs>
                  <a:gs pos="51700">
                    <a:srgbClr val="F5834F">
                      <a:lumMod val="76000"/>
                      <a:lumOff val="24000"/>
                    </a:srgbClr>
                  </a:gs>
                  <a:gs pos="100000">
                    <a:schemeClr val="accent2">
                      <a:lumMod val="60000"/>
                      <a:lumOff val="40000"/>
                    </a:schemeClr>
                  </a:gs>
                </a:gsLst>
                <a:lin ang="7200000" scaled="0"/>
              </a:gradFill>
            </a:ln>
          </p:spPr>
          <p:style>
            <a:lnRef idx="1">
              <a:schemeClr val="accent1"/>
            </a:lnRef>
            <a:fillRef idx="0">
              <a:schemeClr val="accent1"/>
            </a:fillRef>
            <a:effectRef idx="0">
              <a:schemeClr val="accent1"/>
            </a:effectRef>
            <a:fontRef idx="minor">
              <a:schemeClr val="tx1"/>
            </a:fontRef>
          </p:style>
        </p:cxnSp>
        <p:cxnSp>
          <p:nvCxnSpPr>
            <p:cNvPr id="71" name="Straight Connector 70">
              <a:extLst>
                <a:ext uri="{FF2B5EF4-FFF2-40B4-BE49-F238E27FC236}">
                  <a16:creationId xmlns:a16="http://schemas.microsoft.com/office/drawing/2014/main" id="{0BA9A982-9708-B10A-E15F-09C374FE0159}"/>
                </a:ext>
              </a:extLst>
            </p:cNvPr>
            <p:cNvCxnSpPr>
              <a:cxnSpLocks/>
            </p:cNvCxnSpPr>
            <p:nvPr/>
          </p:nvCxnSpPr>
          <p:spPr>
            <a:xfrm rot="3209309">
              <a:off x="5426426" y="4983144"/>
              <a:ext cx="4310515" cy="26920"/>
            </a:xfrm>
            <a:prstGeom prst="line">
              <a:avLst/>
            </a:prstGeom>
            <a:ln w="79375">
              <a:gradFill>
                <a:gsLst>
                  <a:gs pos="0">
                    <a:schemeClr val="accent2">
                      <a:lumMod val="75000"/>
                    </a:schemeClr>
                  </a:gs>
                  <a:gs pos="53400">
                    <a:srgbClr val="A1390A">
                      <a:lumMod val="76000"/>
                      <a:lumOff val="24000"/>
                    </a:srgbClr>
                  </a:gs>
                  <a:gs pos="100000">
                    <a:schemeClr val="accent2">
                      <a:lumMod val="50000"/>
                    </a:schemeClr>
                  </a:gs>
                </a:gsLst>
                <a:lin ang="7200000" scaled="0"/>
              </a:gradFill>
            </a:ln>
          </p:spPr>
          <p:style>
            <a:lnRef idx="1">
              <a:schemeClr val="accent1"/>
            </a:lnRef>
            <a:fillRef idx="0">
              <a:schemeClr val="accent1"/>
            </a:fillRef>
            <a:effectRef idx="0">
              <a:schemeClr val="accent1"/>
            </a:effectRef>
            <a:fontRef idx="minor">
              <a:schemeClr val="tx1"/>
            </a:fontRef>
          </p:style>
        </p:cxnSp>
      </p:grpSp>
      <p:grpSp>
        <p:nvGrpSpPr>
          <p:cNvPr id="64" name="Group 63">
            <a:extLst>
              <a:ext uri="{FF2B5EF4-FFF2-40B4-BE49-F238E27FC236}">
                <a16:creationId xmlns:a16="http://schemas.microsoft.com/office/drawing/2014/main" id="{0FC1B9B2-41AA-1456-EC49-13CC06253364}"/>
              </a:ext>
            </a:extLst>
          </p:cNvPr>
          <p:cNvGrpSpPr/>
          <p:nvPr/>
        </p:nvGrpSpPr>
        <p:grpSpPr>
          <a:xfrm rot="18390691">
            <a:off x="6007827" y="1864943"/>
            <a:ext cx="62701" cy="1975173"/>
            <a:chOff x="7568224" y="2811469"/>
            <a:chExt cx="162432" cy="4340392"/>
          </a:xfrm>
        </p:grpSpPr>
        <p:cxnSp>
          <p:nvCxnSpPr>
            <p:cNvPr id="65" name="Straight Connector 64">
              <a:extLst>
                <a:ext uri="{FF2B5EF4-FFF2-40B4-BE49-F238E27FC236}">
                  <a16:creationId xmlns:a16="http://schemas.microsoft.com/office/drawing/2014/main" id="{A10975CB-B9EA-7B05-21FD-DBC981254CDA}"/>
                </a:ext>
              </a:extLst>
            </p:cNvPr>
            <p:cNvCxnSpPr>
              <a:cxnSpLocks/>
            </p:cNvCxnSpPr>
            <p:nvPr/>
          </p:nvCxnSpPr>
          <p:spPr>
            <a:xfrm rot="3209309">
              <a:off x="5601887" y="4913813"/>
              <a:ext cx="4231114" cy="26425"/>
            </a:xfrm>
            <a:prstGeom prst="line">
              <a:avLst/>
            </a:prstGeom>
            <a:ln w="177800">
              <a:gradFill>
                <a:gsLst>
                  <a:gs pos="0">
                    <a:schemeClr val="accent1"/>
                  </a:gs>
                  <a:gs pos="55700">
                    <a:srgbClr val="EEC86A">
                      <a:lumMod val="99000"/>
                      <a:lumOff val="1000"/>
                    </a:srgbClr>
                  </a:gs>
                  <a:gs pos="100000">
                    <a:schemeClr val="accent1">
                      <a:lumMod val="60000"/>
                      <a:lumOff val="40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66" name="Straight Connector 65">
              <a:extLst>
                <a:ext uri="{FF2B5EF4-FFF2-40B4-BE49-F238E27FC236}">
                  <a16:creationId xmlns:a16="http://schemas.microsoft.com/office/drawing/2014/main" id="{7E0000EE-999A-6FED-C79E-DCF86469134E}"/>
                </a:ext>
              </a:extLst>
            </p:cNvPr>
            <p:cNvCxnSpPr>
              <a:cxnSpLocks/>
            </p:cNvCxnSpPr>
            <p:nvPr/>
          </p:nvCxnSpPr>
          <p:spPr>
            <a:xfrm rot="3209309">
              <a:off x="5426426" y="4983144"/>
              <a:ext cx="4310515" cy="26920"/>
            </a:xfrm>
            <a:prstGeom prst="line">
              <a:avLst/>
            </a:prstGeom>
            <a:ln w="79375">
              <a:gradFill>
                <a:gsLst>
                  <a:gs pos="0">
                    <a:schemeClr val="accent1">
                      <a:lumMod val="76000"/>
                    </a:schemeClr>
                  </a:gs>
                  <a:gs pos="54600">
                    <a:srgbClr val="D7A52A"/>
                  </a:gs>
                  <a:gs pos="100000">
                    <a:schemeClr val="accent1">
                      <a:lumMod val="72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59" name="Group 58">
            <a:extLst>
              <a:ext uri="{FF2B5EF4-FFF2-40B4-BE49-F238E27FC236}">
                <a16:creationId xmlns:a16="http://schemas.microsoft.com/office/drawing/2014/main" id="{2D27997B-5E6D-FE6D-25A4-EECB0B3F4812}"/>
              </a:ext>
            </a:extLst>
          </p:cNvPr>
          <p:cNvGrpSpPr/>
          <p:nvPr/>
        </p:nvGrpSpPr>
        <p:grpSpPr>
          <a:xfrm rot="4368914" flipH="1" flipV="1">
            <a:off x="7424405" y="4479485"/>
            <a:ext cx="890929" cy="1147647"/>
            <a:chOff x="6080761" y="3220005"/>
            <a:chExt cx="2308023" cy="2521926"/>
          </a:xfrm>
        </p:grpSpPr>
        <p:cxnSp>
          <p:nvCxnSpPr>
            <p:cNvPr id="60" name="Straight Connector 59">
              <a:extLst>
                <a:ext uri="{FF2B5EF4-FFF2-40B4-BE49-F238E27FC236}">
                  <a16:creationId xmlns:a16="http://schemas.microsoft.com/office/drawing/2014/main" id="{FD27789A-D13A-4781-0D02-65B5B97CA407}"/>
                </a:ext>
              </a:extLst>
            </p:cNvPr>
            <p:cNvCxnSpPr>
              <a:cxnSpLocks/>
            </p:cNvCxnSpPr>
            <p:nvPr/>
          </p:nvCxnSpPr>
          <p:spPr>
            <a:xfrm>
              <a:off x="6244167" y="3220005"/>
              <a:ext cx="2144617" cy="2484872"/>
            </a:xfrm>
            <a:prstGeom prst="line">
              <a:avLst/>
            </a:prstGeom>
            <a:ln w="177800">
              <a:gradFill>
                <a:gsLst>
                  <a:gs pos="0">
                    <a:schemeClr val="accent3"/>
                  </a:gs>
                  <a:gs pos="55700">
                    <a:srgbClr val="B373F1">
                      <a:lumMod val="87000"/>
                      <a:lumOff val="13000"/>
                    </a:srgbClr>
                  </a:gs>
                  <a:gs pos="100000">
                    <a:schemeClr val="accent3">
                      <a:lumMod val="60000"/>
                      <a:lumOff val="40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92F7DA84-5FD7-BBD2-C5A0-F39E9297288A}"/>
                </a:ext>
              </a:extLst>
            </p:cNvPr>
            <p:cNvCxnSpPr>
              <a:cxnSpLocks/>
            </p:cNvCxnSpPr>
            <p:nvPr/>
          </p:nvCxnSpPr>
          <p:spPr>
            <a:xfrm>
              <a:off x="6080761" y="3257550"/>
              <a:ext cx="2144193" cy="2484381"/>
            </a:xfrm>
            <a:prstGeom prst="line">
              <a:avLst/>
            </a:prstGeom>
            <a:ln w="79375">
              <a:gradFill>
                <a:gsLst>
                  <a:gs pos="0">
                    <a:schemeClr val="accent3">
                      <a:lumMod val="75000"/>
                    </a:schemeClr>
                  </a:gs>
                  <a:gs pos="52300">
                    <a:srgbClr val="6211B0">
                      <a:lumMod val="61000"/>
                      <a:lumOff val="39000"/>
                    </a:srgbClr>
                  </a:gs>
                  <a:gs pos="100000">
                    <a:schemeClr val="accent3">
                      <a:lumMod val="50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56" name="Group 55">
            <a:extLst>
              <a:ext uri="{FF2B5EF4-FFF2-40B4-BE49-F238E27FC236}">
                <a16:creationId xmlns:a16="http://schemas.microsoft.com/office/drawing/2014/main" id="{F19D25CC-6F53-AC38-66F1-8B39345E0881}"/>
              </a:ext>
            </a:extLst>
          </p:cNvPr>
          <p:cNvGrpSpPr/>
          <p:nvPr/>
        </p:nvGrpSpPr>
        <p:grpSpPr>
          <a:xfrm>
            <a:off x="3945365" y="2986148"/>
            <a:ext cx="4301270" cy="1147648"/>
            <a:chOff x="3968855" y="2937618"/>
            <a:chExt cx="4254289" cy="1135112"/>
          </a:xfrm>
        </p:grpSpPr>
        <p:grpSp>
          <p:nvGrpSpPr>
            <p:cNvPr id="53" name="Group 52">
              <a:extLst>
                <a:ext uri="{FF2B5EF4-FFF2-40B4-BE49-F238E27FC236}">
                  <a16:creationId xmlns:a16="http://schemas.microsoft.com/office/drawing/2014/main" id="{936D1EAB-BECD-A365-EBB8-60F3AAD8CEBE}"/>
                </a:ext>
              </a:extLst>
            </p:cNvPr>
            <p:cNvGrpSpPr/>
            <p:nvPr/>
          </p:nvGrpSpPr>
          <p:grpSpPr>
            <a:xfrm flipH="1">
              <a:off x="3968855" y="2937618"/>
              <a:ext cx="881197" cy="1135112"/>
              <a:chOff x="6080761" y="3220005"/>
              <a:chExt cx="2308023" cy="2521926"/>
            </a:xfrm>
          </p:grpSpPr>
          <p:cxnSp>
            <p:nvCxnSpPr>
              <p:cNvPr id="54" name="Straight Connector 53">
                <a:extLst>
                  <a:ext uri="{FF2B5EF4-FFF2-40B4-BE49-F238E27FC236}">
                    <a16:creationId xmlns:a16="http://schemas.microsoft.com/office/drawing/2014/main" id="{954D0404-3B28-D6D4-E527-84DB0EF61177}"/>
                  </a:ext>
                </a:extLst>
              </p:cNvPr>
              <p:cNvCxnSpPr>
                <a:cxnSpLocks/>
              </p:cNvCxnSpPr>
              <p:nvPr/>
            </p:nvCxnSpPr>
            <p:spPr>
              <a:xfrm>
                <a:off x="6244167" y="3220005"/>
                <a:ext cx="2144617" cy="2484872"/>
              </a:xfrm>
              <a:prstGeom prst="line">
                <a:avLst/>
              </a:prstGeom>
              <a:ln w="177800">
                <a:gradFill>
                  <a:gsLst>
                    <a:gs pos="0">
                      <a:schemeClr val="accent6"/>
                    </a:gs>
                    <a:gs pos="56900">
                      <a:srgbClr val="E22CBD">
                        <a:lumMod val="67000"/>
                        <a:lumOff val="33000"/>
                      </a:srgbClr>
                    </a:gs>
                    <a:gs pos="100000">
                      <a:schemeClr val="accent6">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55" name="Straight Connector 54">
                <a:extLst>
                  <a:ext uri="{FF2B5EF4-FFF2-40B4-BE49-F238E27FC236}">
                    <a16:creationId xmlns:a16="http://schemas.microsoft.com/office/drawing/2014/main" id="{82A7CB49-FDA0-BC77-8E48-66FD0FDFFA90}"/>
                  </a:ext>
                </a:extLst>
              </p:cNvPr>
              <p:cNvCxnSpPr>
                <a:cxnSpLocks/>
              </p:cNvCxnSpPr>
              <p:nvPr/>
            </p:nvCxnSpPr>
            <p:spPr>
              <a:xfrm>
                <a:off x="6080761" y="3257550"/>
                <a:ext cx="2144193" cy="2484381"/>
              </a:xfrm>
              <a:prstGeom prst="line">
                <a:avLst/>
              </a:prstGeom>
              <a:ln w="79375">
                <a:gradFill>
                  <a:gsLst>
                    <a:gs pos="0">
                      <a:schemeClr val="accent6">
                        <a:lumMod val="75000"/>
                      </a:schemeClr>
                    </a:gs>
                    <a:gs pos="55200">
                      <a:srgbClr val="B11090">
                        <a:lumMod val="82000"/>
                        <a:lumOff val="18000"/>
                      </a:srgbClr>
                    </a:gs>
                    <a:gs pos="100000">
                      <a:schemeClr val="accent6">
                        <a:lumMod val="50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nvGrpSpPr>
            <p:cNvPr id="48" name="Group 47">
              <a:extLst>
                <a:ext uri="{FF2B5EF4-FFF2-40B4-BE49-F238E27FC236}">
                  <a16:creationId xmlns:a16="http://schemas.microsoft.com/office/drawing/2014/main" id="{5185AB78-9A7E-47DA-627B-21D702204EB4}"/>
                </a:ext>
              </a:extLst>
            </p:cNvPr>
            <p:cNvGrpSpPr/>
            <p:nvPr/>
          </p:nvGrpSpPr>
          <p:grpSpPr>
            <a:xfrm>
              <a:off x="7341947" y="2937618"/>
              <a:ext cx="881197" cy="1135112"/>
              <a:chOff x="6080761" y="3220005"/>
              <a:chExt cx="2308023" cy="2521926"/>
            </a:xfrm>
          </p:grpSpPr>
          <p:cxnSp>
            <p:nvCxnSpPr>
              <p:cNvPr id="49" name="Straight Connector 48">
                <a:extLst>
                  <a:ext uri="{FF2B5EF4-FFF2-40B4-BE49-F238E27FC236}">
                    <a16:creationId xmlns:a16="http://schemas.microsoft.com/office/drawing/2014/main" id="{F45855BA-D203-A2FA-6592-42971173123B}"/>
                  </a:ext>
                </a:extLst>
              </p:cNvPr>
              <p:cNvCxnSpPr>
                <a:cxnSpLocks/>
              </p:cNvCxnSpPr>
              <p:nvPr/>
            </p:nvCxnSpPr>
            <p:spPr>
              <a:xfrm>
                <a:off x="6244167" y="3220005"/>
                <a:ext cx="2144617" cy="2484872"/>
              </a:xfrm>
              <a:prstGeom prst="line">
                <a:avLst/>
              </a:prstGeom>
              <a:ln w="177800">
                <a:gradFill>
                  <a:gsLst>
                    <a:gs pos="0">
                      <a:schemeClr val="accent4"/>
                    </a:gs>
                    <a:gs pos="53400">
                      <a:srgbClr val="60C5E6">
                        <a:lumMod val="95000"/>
                        <a:lumOff val="5000"/>
                      </a:srgbClr>
                    </a:gs>
                    <a:gs pos="100000">
                      <a:schemeClr val="accent4">
                        <a:lumMod val="60000"/>
                        <a:lumOff val="40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50" name="Straight Connector 49">
                <a:extLst>
                  <a:ext uri="{FF2B5EF4-FFF2-40B4-BE49-F238E27FC236}">
                    <a16:creationId xmlns:a16="http://schemas.microsoft.com/office/drawing/2014/main" id="{5FE5B5FE-F55A-2B86-B986-0223428E0135}"/>
                  </a:ext>
                </a:extLst>
              </p:cNvPr>
              <p:cNvCxnSpPr>
                <a:cxnSpLocks/>
              </p:cNvCxnSpPr>
              <p:nvPr/>
            </p:nvCxnSpPr>
            <p:spPr>
              <a:xfrm>
                <a:off x="6080761" y="3257550"/>
                <a:ext cx="2144193" cy="2484381"/>
              </a:xfrm>
              <a:prstGeom prst="line">
                <a:avLst/>
              </a:prstGeom>
              <a:ln w="79375">
                <a:gradFill>
                  <a:gsLst>
                    <a:gs pos="0">
                      <a:schemeClr val="accent4"/>
                    </a:gs>
                    <a:gs pos="49400">
                      <a:srgbClr val="29A2C9">
                        <a:lumMod val="92000"/>
                      </a:srgbClr>
                    </a:gs>
                    <a:gs pos="100000">
                      <a:schemeClr val="accent4">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grpSp>
      </p:grpSp>
      <p:grpSp>
        <p:nvGrpSpPr>
          <p:cNvPr id="4" name="Group 3">
            <a:extLst>
              <a:ext uri="{FF2B5EF4-FFF2-40B4-BE49-F238E27FC236}">
                <a16:creationId xmlns:a16="http://schemas.microsoft.com/office/drawing/2014/main" id="{AC8A903B-5693-E0B5-60BB-77289F0E06CF}"/>
              </a:ext>
            </a:extLst>
          </p:cNvPr>
          <p:cNvGrpSpPr/>
          <p:nvPr/>
        </p:nvGrpSpPr>
        <p:grpSpPr>
          <a:xfrm>
            <a:off x="4370098" y="2049599"/>
            <a:ext cx="1204616" cy="988328"/>
            <a:chOff x="5117844" y="1783124"/>
            <a:chExt cx="2221270" cy="1625745"/>
          </a:xfrm>
        </p:grpSpPr>
        <p:grpSp>
          <p:nvGrpSpPr>
            <p:cNvPr id="5" name="Graphic 2">
              <a:extLst>
                <a:ext uri="{FF2B5EF4-FFF2-40B4-BE49-F238E27FC236}">
                  <a16:creationId xmlns:a16="http://schemas.microsoft.com/office/drawing/2014/main" id="{84EBA842-920B-DA57-2324-0BEE3E43F3B9}"/>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8" name="Freeform: Shape 7">
                <a:extLst>
                  <a:ext uri="{FF2B5EF4-FFF2-40B4-BE49-F238E27FC236}">
                    <a16:creationId xmlns:a16="http://schemas.microsoft.com/office/drawing/2014/main" id="{1AA1E5ED-B0FB-E4D6-FB39-38D713951D1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9" name="Freeform: Shape 8">
                <a:extLst>
                  <a:ext uri="{FF2B5EF4-FFF2-40B4-BE49-F238E27FC236}">
                    <a16:creationId xmlns:a16="http://schemas.microsoft.com/office/drawing/2014/main" id="{A0941E23-A75C-BF35-DD23-0C6B6F91F039}"/>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0" name="Freeform: Shape 9">
                <a:extLst>
                  <a:ext uri="{FF2B5EF4-FFF2-40B4-BE49-F238E27FC236}">
                    <a16:creationId xmlns:a16="http://schemas.microsoft.com/office/drawing/2014/main" id="{0D18D9AE-47F0-95D8-D167-0577B8261649}"/>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grpSp>
        <p:sp>
          <p:nvSpPr>
            <p:cNvPr id="6" name="Freeform: Shape 5">
              <a:extLst>
                <a:ext uri="{FF2B5EF4-FFF2-40B4-BE49-F238E27FC236}">
                  <a16:creationId xmlns:a16="http://schemas.microsoft.com/office/drawing/2014/main" id="{83BF1CC9-F789-95F5-2BBA-61262CAEA6FD}"/>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7" name="Freeform: Shape 6">
              <a:extLst>
                <a:ext uri="{FF2B5EF4-FFF2-40B4-BE49-F238E27FC236}">
                  <a16:creationId xmlns:a16="http://schemas.microsoft.com/office/drawing/2014/main" id="{CA69E842-C478-6888-193E-E25BC7676990}"/>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11" name="Group 10">
            <a:extLst>
              <a:ext uri="{FF2B5EF4-FFF2-40B4-BE49-F238E27FC236}">
                <a16:creationId xmlns:a16="http://schemas.microsoft.com/office/drawing/2014/main" id="{6784DFEE-F9D7-7D50-30B9-6E9E91A23977}"/>
              </a:ext>
            </a:extLst>
          </p:cNvPr>
          <p:cNvGrpSpPr/>
          <p:nvPr/>
        </p:nvGrpSpPr>
        <p:grpSpPr>
          <a:xfrm>
            <a:off x="6680338" y="2049599"/>
            <a:ext cx="1204616" cy="988328"/>
            <a:chOff x="5117844" y="1783124"/>
            <a:chExt cx="2221270" cy="1625745"/>
          </a:xfrm>
        </p:grpSpPr>
        <p:grpSp>
          <p:nvGrpSpPr>
            <p:cNvPr id="12" name="Graphic 2">
              <a:extLst>
                <a:ext uri="{FF2B5EF4-FFF2-40B4-BE49-F238E27FC236}">
                  <a16:creationId xmlns:a16="http://schemas.microsoft.com/office/drawing/2014/main" id="{26727749-D0D6-F206-BF8C-ACFA4348E8BC}"/>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15" name="Freeform: Shape 14">
                <a:extLst>
                  <a:ext uri="{FF2B5EF4-FFF2-40B4-BE49-F238E27FC236}">
                    <a16:creationId xmlns:a16="http://schemas.microsoft.com/office/drawing/2014/main" id="{D29925D1-F39A-B713-FCFE-537B629289B0}"/>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6" name="Freeform: Shape 15">
                <a:extLst>
                  <a:ext uri="{FF2B5EF4-FFF2-40B4-BE49-F238E27FC236}">
                    <a16:creationId xmlns:a16="http://schemas.microsoft.com/office/drawing/2014/main" id="{6FF89616-0ED1-7C76-9353-E82C03DB3C82}"/>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7" name="Freeform: Shape 16">
                <a:extLst>
                  <a:ext uri="{FF2B5EF4-FFF2-40B4-BE49-F238E27FC236}">
                    <a16:creationId xmlns:a16="http://schemas.microsoft.com/office/drawing/2014/main" id="{5CCE3289-E430-2E0B-6B8B-7198BA1F271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4">
                      <a:lumMod val="75000"/>
                    </a:schemeClr>
                  </a:gs>
                  <a:gs pos="54000">
                    <a:srgbClr val="177493">
                      <a:lumMod val="88000"/>
                      <a:lumOff val="12000"/>
                    </a:srgbClr>
                  </a:gs>
                  <a:gs pos="100000">
                    <a:schemeClr val="accent4">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13" name="Freeform: Shape 12">
              <a:extLst>
                <a:ext uri="{FF2B5EF4-FFF2-40B4-BE49-F238E27FC236}">
                  <a16:creationId xmlns:a16="http://schemas.microsoft.com/office/drawing/2014/main" id="{AAE76CE7-A2F8-89B1-124B-B20799AA93E6}"/>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14" name="Freeform: Shape 13">
              <a:extLst>
                <a:ext uri="{FF2B5EF4-FFF2-40B4-BE49-F238E27FC236}">
                  <a16:creationId xmlns:a16="http://schemas.microsoft.com/office/drawing/2014/main" id="{2D8D32FC-8C68-2F8F-E767-A28BE5A34B16}"/>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18" name="Group 17">
            <a:extLst>
              <a:ext uri="{FF2B5EF4-FFF2-40B4-BE49-F238E27FC236}">
                <a16:creationId xmlns:a16="http://schemas.microsoft.com/office/drawing/2014/main" id="{809A0EDA-68B0-182C-F59B-7F5ABABE782B}"/>
              </a:ext>
            </a:extLst>
          </p:cNvPr>
          <p:cNvGrpSpPr/>
          <p:nvPr/>
        </p:nvGrpSpPr>
        <p:grpSpPr>
          <a:xfrm>
            <a:off x="4370098" y="5054577"/>
            <a:ext cx="1204616" cy="988328"/>
            <a:chOff x="5117844" y="1783124"/>
            <a:chExt cx="2221270" cy="1625745"/>
          </a:xfrm>
        </p:grpSpPr>
        <p:grpSp>
          <p:nvGrpSpPr>
            <p:cNvPr id="19" name="Graphic 2">
              <a:extLst>
                <a:ext uri="{FF2B5EF4-FFF2-40B4-BE49-F238E27FC236}">
                  <a16:creationId xmlns:a16="http://schemas.microsoft.com/office/drawing/2014/main" id="{D28EF973-007F-3490-5718-CAC214CEF3B3}"/>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22" name="Freeform: Shape 21">
                <a:extLst>
                  <a:ext uri="{FF2B5EF4-FFF2-40B4-BE49-F238E27FC236}">
                    <a16:creationId xmlns:a16="http://schemas.microsoft.com/office/drawing/2014/main" id="{0A0A03ED-5F18-347E-9BA6-5FAC54066660}"/>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23" name="Freeform: Shape 22">
                <a:extLst>
                  <a:ext uri="{FF2B5EF4-FFF2-40B4-BE49-F238E27FC236}">
                    <a16:creationId xmlns:a16="http://schemas.microsoft.com/office/drawing/2014/main" id="{07A9516E-62C6-290A-8C39-004ECF77F4F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24" name="Freeform: Shape 23">
                <a:extLst>
                  <a:ext uri="{FF2B5EF4-FFF2-40B4-BE49-F238E27FC236}">
                    <a16:creationId xmlns:a16="http://schemas.microsoft.com/office/drawing/2014/main" id="{87126B4D-1778-94E7-18CA-7B4EDFCB7DBA}"/>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tlCol="0" anchor="ctr"/>
              <a:lstStyle/>
              <a:p>
                <a:endParaRPr lang="en-ID"/>
              </a:p>
            </p:txBody>
          </p:sp>
        </p:grpSp>
        <p:sp>
          <p:nvSpPr>
            <p:cNvPr id="20" name="Freeform: Shape 19">
              <a:extLst>
                <a:ext uri="{FF2B5EF4-FFF2-40B4-BE49-F238E27FC236}">
                  <a16:creationId xmlns:a16="http://schemas.microsoft.com/office/drawing/2014/main" id="{3AD166B9-C24D-00EF-004F-6AF097C6F52E}"/>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21" name="Freeform: Shape 20">
              <a:extLst>
                <a:ext uri="{FF2B5EF4-FFF2-40B4-BE49-F238E27FC236}">
                  <a16:creationId xmlns:a16="http://schemas.microsoft.com/office/drawing/2014/main" id="{EE9067F5-54D1-F965-3A85-7BF868662D14}"/>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25" name="Group 24">
            <a:extLst>
              <a:ext uri="{FF2B5EF4-FFF2-40B4-BE49-F238E27FC236}">
                <a16:creationId xmlns:a16="http://schemas.microsoft.com/office/drawing/2014/main" id="{63FB0E25-546A-2370-FD4D-C8B844E56CE9}"/>
              </a:ext>
            </a:extLst>
          </p:cNvPr>
          <p:cNvGrpSpPr/>
          <p:nvPr/>
        </p:nvGrpSpPr>
        <p:grpSpPr>
          <a:xfrm>
            <a:off x="6680338" y="5054577"/>
            <a:ext cx="1204616" cy="988328"/>
            <a:chOff x="5117844" y="1783124"/>
            <a:chExt cx="2221270" cy="1625745"/>
          </a:xfrm>
        </p:grpSpPr>
        <p:grpSp>
          <p:nvGrpSpPr>
            <p:cNvPr id="26" name="Graphic 2">
              <a:extLst>
                <a:ext uri="{FF2B5EF4-FFF2-40B4-BE49-F238E27FC236}">
                  <a16:creationId xmlns:a16="http://schemas.microsoft.com/office/drawing/2014/main" id="{AF741EBE-0495-D7EE-AEAA-5F74FC01852B}"/>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29" name="Freeform: Shape 28">
                <a:extLst>
                  <a:ext uri="{FF2B5EF4-FFF2-40B4-BE49-F238E27FC236}">
                    <a16:creationId xmlns:a16="http://schemas.microsoft.com/office/drawing/2014/main" id="{4AE6DAD2-849D-6E74-BC7B-BD1685C5FCB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0" name="Freeform: Shape 29">
                <a:extLst>
                  <a:ext uri="{FF2B5EF4-FFF2-40B4-BE49-F238E27FC236}">
                    <a16:creationId xmlns:a16="http://schemas.microsoft.com/office/drawing/2014/main" id="{21E69AC6-0164-4279-0940-85267A6EA519}"/>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1" name="Freeform: Shape 30">
                <a:extLst>
                  <a:ext uri="{FF2B5EF4-FFF2-40B4-BE49-F238E27FC236}">
                    <a16:creationId xmlns:a16="http://schemas.microsoft.com/office/drawing/2014/main" id="{67715F70-36F2-9059-F071-17A3D357F5B8}"/>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2">
                      <a:lumMod val="75000"/>
                    </a:schemeClr>
                  </a:gs>
                  <a:gs pos="50000">
                    <a:srgbClr val="A33A0A">
                      <a:lumMod val="79000"/>
                      <a:lumOff val="21000"/>
                    </a:srgbClr>
                  </a:gs>
                  <a:gs pos="100000">
                    <a:schemeClr val="accent2">
                      <a:lumMod val="50000"/>
                    </a:schemeClr>
                  </a:gs>
                </a:gsLst>
                <a:lin ang="0" scaled="1"/>
              </a:gradFill>
              <a:ln w="9525" cap="flat">
                <a:noFill/>
                <a:prstDash val="solid"/>
                <a:miter/>
              </a:ln>
            </p:spPr>
            <p:txBody>
              <a:bodyPr rtlCol="0" anchor="ctr"/>
              <a:lstStyle/>
              <a:p>
                <a:endParaRPr lang="en-ID"/>
              </a:p>
            </p:txBody>
          </p:sp>
        </p:grpSp>
        <p:sp>
          <p:nvSpPr>
            <p:cNvPr id="27" name="Freeform: Shape 26">
              <a:extLst>
                <a:ext uri="{FF2B5EF4-FFF2-40B4-BE49-F238E27FC236}">
                  <a16:creationId xmlns:a16="http://schemas.microsoft.com/office/drawing/2014/main" id="{67C6FC5C-7673-7D22-B0BB-45E8BEFB8D35}"/>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28" name="Freeform: Shape 27">
              <a:extLst>
                <a:ext uri="{FF2B5EF4-FFF2-40B4-BE49-F238E27FC236}">
                  <a16:creationId xmlns:a16="http://schemas.microsoft.com/office/drawing/2014/main" id="{3438C7B0-26FC-2C61-6F99-E097BA2F3611}"/>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32" name="Group 31">
            <a:extLst>
              <a:ext uri="{FF2B5EF4-FFF2-40B4-BE49-F238E27FC236}">
                <a16:creationId xmlns:a16="http://schemas.microsoft.com/office/drawing/2014/main" id="{8EBA31CE-3647-C0AB-0606-45D6CB52D331}"/>
              </a:ext>
            </a:extLst>
          </p:cNvPr>
          <p:cNvGrpSpPr/>
          <p:nvPr/>
        </p:nvGrpSpPr>
        <p:grpSpPr>
          <a:xfrm>
            <a:off x="7644327" y="3652448"/>
            <a:ext cx="1204616" cy="988328"/>
            <a:chOff x="5117844" y="1783124"/>
            <a:chExt cx="2221270" cy="1625745"/>
          </a:xfrm>
        </p:grpSpPr>
        <p:grpSp>
          <p:nvGrpSpPr>
            <p:cNvPr id="33" name="Graphic 2">
              <a:extLst>
                <a:ext uri="{FF2B5EF4-FFF2-40B4-BE49-F238E27FC236}">
                  <a16:creationId xmlns:a16="http://schemas.microsoft.com/office/drawing/2014/main" id="{4601D662-93B8-D84F-0462-D70E3B92CF11}"/>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36" name="Freeform: Shape 35">
                <a:extLst>
                  <a:ext uri="{FF2B5EF4-FFF2-40B4-BE49-F238E27FC236}">
                    <a16:creationId xmlns:a16="http://schemas.microsoft.com/office/drawing/2014/main" id="{5236DF9F-7724-278E-354C-0666FB542219}"/>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7" name="Freeform: Shape 36">
                <a:extLst>
                  <a:ext uri="{FF2B5EF4-FFF2-40B4-BE49-F238E27FC236}">
                    <a16:creationId xmlns:a16="http://schemas.microsoft.com/office/drawing/2014/main" id="{C2A48ED8-9DAE-4A92-7B25-95F27ACAA40F}"/>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8" name="Freeform: Shape 37">
                <a:extLst>
                  <a:ext uri="{FF2B5EF4-FFF2-40B4-BE49-F238E27FC236}">
                    <a16:creationId xmlns:a16="http://schemas.microsoft.com/office/drawing/2014/main" id="{8BB82BF0-76C2-7CBE-FE6E-8E3B9ACBCE43}"/>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3">
                      <a:lumMod val="75000"/>
                    </a:schemeClr>
                  </a:gs>
                  <a:gs pos="54600">
                    <a:srgbClr val="6111AE">
                      <a:lumMod val="64000"/>
                      <a:lumOff val="36000"/>
                    </a:srgbClr>
                  </a:gs>
                  <a:gs pos="100000">
                    <a:schemeClr val="accent3">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34" name="Freeform: Shape 33">
              <a:extLst>
                <a:ext uri="{FF2B5EF4-FFF2-40B4-BE49-F238E27FC236}">
                  <a16:creationId xmlns:a16="http://schemas.microsoft.com/office/drawing/2014/main" id="{F518B55B-71A0-A7DC-83E8-C4F561EAD783}"/>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35" name="Freeform: Shape 34">
              <a:extLst>
                <a:ext uri="{FF2B5EF4-FFF2-40B4-BE49-F238E27FC236}">
                  <a16:creationId xmlns:a16="http://schemas.microsoft.com/office/drawing/2014/main" id="{A34D8D02-768B-7AFA-CD16-9EEEDE090FA6}"/>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3">
                    <a:lumMod val="67000"/>
                    <a:lumOff val="33000"/>
                  </a:schemeClr>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39" name="Group 38">
            <a:extLst>
              <a:ext uri="{FF2B5EF4-FFF2-40B4-BE49-F238E27FC236}">
                <a16:creationId xmlns:a16="http://schemas.microsoft.com/office/drawing/2014/main" id="{8686024C-4B43-0879-B91F-639FFE359291}"/>
              </a:ext>
            </a:extLst>
          </p:cNvPr>
          <p:cNvGrpSpPr/>
          <p:nvPr/>
        </p:nvGrpSpPr>
        <p:grpSpPr>
          <a:xfrm>
            <a:off x="3343057" y="3652448"/>
            <a:ext cx="1204616" cy="988328"/>
            <a:chOff x="5117844" y="1783124"/>
            <a:chExt cx="2221270" cy="1625745"/>
          </a:xfrm>
        </p:grpSpPr>
        <p:grpSp>
          <p:nvGrpSpPr>
            <p:cNvPr id="40" name="Graphic 2">
              <a:extLst>
                <a:ext uri="{FF2B5EF4-FFF2-40B4-BE49-F238E27FC236}">
                  <a16:creationId xmlns:a16="http://schemas.microsoft.com/office/drawing/2014/main" id="{5E1D6667-C5E8-68FD-A6EF-091900838048}"/>
                </a:ext>
              </a:extLst>
            </p:cNvPr>
            <p:cNvGrpSpPr/>
            <p:nvPr/>
          </p:nvGrpSpPr>
          <p:grpSpPr>
            <a:xfrm>
              <a:off x="5117844" y="2524439"/>
              <a:ext cx="2221270" cy="884430"/>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43" name="Freeform: Shape 42">
                <a:extLst>
                  <a:ext uri="{FF2B5EF4-FFF2-40B4-BE49-F238E27FC236}">
                    <a16:creationId xmlns:a16="http://schemas.microsoft.com/office/drawing/2014/main" id="{DCBBD74A-BCF9-05C8-793F-37B0528396C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44" name="Freeform: Shape 43">
                <a:extLst>
                  <a:ext uri="{FF2B5EF4-FFF2-40B4-BE49-F238E27FC236}">
                    <a16:creationId xmlns:a16="http://schemas.microsoft.com/office/drawing/2014/main" id="{AB9E3367-65EA-F191-EA6C-E988DF86EDA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45" name="Freeform: Shape 44">
                <a:extLst>
                  <a:ext uri="{FF2B5EF4-FFF2-40B4-BE49-F238E27FC236}">
                    <a16:creationId xmlns:a16="http://schemas.microsoft.com/office/drawing/2014/main" id="{ECEC72DD-21D5-FD49-0C20-0C01D3FD1BF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6">
                      <a:lumMod val="75000"/>
                    </a:schemeClr>
                  </a:gs>
                  <a:gs pos="49000">
                    <a:srgbClr val="D913B1">
                      <a:lumMod val="91000"/>
                      <a:lumOff val="9000"/>
                    </a:srgbClr>
                  </a:gs>
                  <a:gs pos="100000">
                    <a:schemeClr val="accent6">
                      <a:lumMod val="75000"/>
                    </a:schemeClr>
                  </a:gs>
                </a:gsLst>
                <a:lin ang="0" scaled="1"/>
              </a:gradFill>
              <a:ln w="9525" cap="flat">
                <a:noFill/>
                <a:prstDash val="solid"/>
                <a:miter/>
              </a:ln>
            </p:spPr>
            <p:txBody>
              <a:bodyPr rtlCol="0" anchor="ctr"/>
              <a:lstStyle/>
              <a:p>
                <a:endParaRPr lang="en-ID"/>
              </a:p>
            </p:txBody>
          </p:sp>
        </p:grpSp>
        <p:sp>
          <p:nvSpPr>
            <p:cNvPr id="41" name="Freeform: Shape 40">
              <a:extLst>
                <a:ext uri="{FF2B5EF4-FFF2-40B4-BE49-F238E27FC236}">
                  <a16:creationId xmlns:a16="http://schemas.microsoft.com/office/drawing/2014/main" id="{EE0C6928-85DD-4C17-C9D8-13C8E5BF109A}"/>
                </a:ext>
              </a:extLst>
            </p:cNvPr>
            <p:cNvSpPr/>
            <p:nvPr/>
          </p:nvSpPr>
          <p:spPr>
            <a:xfrm>
              <a:off x="5234462" y="1955800"/>
              <a:ext cx="1988340" cy="1247544"/>
            </a:xfrm>
            <a:custGeom>
              <a:avLst/>
              <a:gdLst>
                <a:gd name="connsiteX0" fmla="*/ 1080864 w 1988340"/>
                <a:gd name="connsiteY0" fmla="*/ 2093 h 1183660"/>
                <a:gd name="connsiteX1" fmla="*/ 1619722 w 1988340"/>
                <a:gd name="connsiteY1" fmla="*/ 124509 h 1183660"/>
                <a:gd name="connsiteX2" fmla="*/ 1791458 w 1988340"/>
                <a:gd name="connsiteY2" fmla="*/ 224768 h 1183660"/>
                <a:gd name="connsiteX3" fmla="*/ 1988340 w 1988340"/>
                <a:gd name="connsiteY3" fmla="*/ 224768 h 1183660"/>
                <a:gd name="connsiteX4" fmla="*/ 1988340 w 1988340"/>
                <a:gd name="connsiteY4" fmla="*/ 551159 h 1183660"/>
                <a:gd name="connsiteX5" fmla="*/ 1988340 w 1988340"/>
                <a:gd name="connsiteY5" fmla="*/ 558608 h 1183660"/>
                <a:gd name="connsiteX6" fmla="*/ 1988340 w 1988340"/>
                <a:gd name="connsiteY6" fmla="*/ 787760 h 1183660"/>
                <a:gd name="connsiteX7" fmla="*/ 1988149 w 1988340"/>
                <a:gd name="connsiteY7" fmla="*/ 787760 h 1183660"/>
                <a:gd name="connsiteX8" fmla="*/ 1766693 w 1988340"/>
                <a:gd name="connsiteY8" fmla="*/ 1036934 h 1183660"/>
                <a:gd name="connsiteX9" fmla="*/ 368328 w 1988340"/>
                <a:gd name="connsiteY9" fmla="*/ 1095418 h 1183660"/>
                <a:gd name="connsiteX10" fmla="*/ 1711 w 1988340"/>
                <a:gd name="connsiteY10" fmla="*/ 764234 h 1183660"/>
                <a:gd name="connsiteX11" fmla="*/ 1711 w 1988340"/>
                <a:gd name="connsiteY11" fmla="*/ 590830 h 1183660"/>
                <a:gd name="connsiteX12" fmla="*/ 1646 w 1988340"/>
                <a:gd name="connsiteY12" fmla="*/ 590512 h 1183660"/>
                <a:gd name="connsiteX13" fmla="*/ 1711 w 1988340"/>
                <a:gd name="connsiteY13" fmla="*/ 525413 h 1183660"/>
                <a:gd name="connsiteX14" fmla="*/ 1711 w 1988340"/>
                <a:gd name="connsiteY14" fmla="*/ 224768 h 1183660"/>
                <a:gd name="connsiteX15" fmla="*/ 197068 w 1988340"/>
                <a:gd name="connsiteY15" fmla="*/ 224768 h 1183660"/>
                <a:gd name="connsiteX16" fmla="*/ 221357 w 1988340"/>
                <a:gd name="connsiteY16" fmla="*/ 207028 h 1183660"/>
                <a:gd name="connsiteX17" fmla="*/ 1080864 w 1988340"/>
                <a:gd name="connsiteY17" fmla="*/ 2093 h 11836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88340" h="1183660">
                  <a:moveTo>
                    <a:pt x="1080864" y="2093"/>
                  </a:moveTo>
                  <a:cubicBezTo>
                    <a:pt x="1271648" y="11384"/>
                    <a:pt x="1459702" y="51684"/>
                    <a:pt x="1619722" y="124509"/>
                  </a:cubicBezTo>
                  <a:cubicBezTo>
                    <a:pt x="1685731" y="154480"/>
                    <a:pt x="1742976" y="188213"/>
                    <a:pt x="1791458" y="224768"/>
                  </a:cubicBezTo>
                  <a:lnTo>
                    <a:pt x="1988340" y="224768"/>
                  </a:lnTo>
                  <a:lnTo>
                    <a:pt x="1988340" y="551159"/>
                  </a:lnTo>
                  <a:lnTo>
                    <a:pt x="1988340" y="558608"/>
                  </a:lnTo>
                  <a:lnTo>
                    <a:pt x="1988340" y="787760"/>
                  </a:lnTo>
                  <a:lnTo>
                    <a:pt x="1988149" y="787760"/>
                  </a:lnTo>
                  <a:cubicBezTo>
                    <a:pt x="1988245" y="875390"/>
                    <a:pt x="1915950" y="963592"/>
                    <a:pt x="1766693" y="1036934"/>
                  </a:cubicBezTo>
                  <a:cubicBezTo>
                    <a:pt x="1421126" y="1206765"/>
                    <a:pt x="795048" y="1233054"/>
                    <a:pt x="368328" y="1095418"/>
                  </a:cubicBezTo>
                  <a:cubicBezTo>
                    <a:pt x="109343" y="1011884"/>
                    <a:pt x="-16387" y="887297"/>
                    <a:pt x="1711" y="764234"/>
                  </a:cubicBezTo>
                  <a:lnTo>
                    <a:pt x="1711" y="590830"/>
                  </a:lnTo>
                  <a:lnTo>
                    <a:pt x="1646" y="590512"/>
                  </a:lnTo>
                  <a:cubicBezTo>
                    <a:pt x="-566" y="568857"/>
                    <a:pt x="-551" y="547118"/>
                    <a:pt x="1711" y="525413"/>
                  </a:cubicBezTo>
                  <a:lnTo>
                    <a:pt x="1711" y="224768"/>
                  </a:lnTo>
                  <a:lnTo>
                    <a:pt x="197068" y="224768"/>
                  </a:lnTo>
                  <a:cubicBezTo>
                    <a:pt x="204974" y="218855"/>
                    <a:pt x="212975" y="212807"/>
                    <a:pt x="221357" y="207028"/>
                  </a:cubicBezTo>
                  <a:cubicBezTo>
                    <a:pt x="437337" y="57261"/>
                    <a:pt x="762891" y="-13391"/>
                    <a:pt x="1080864" y="2093"/>
                  </a:cubicBezTo>
                  <a:close/>
                </a:path>
              </a:pathLst>
            </a:custGeom>
            <a:gradFill>
              <a:gsLst>
                <a:gs pos="0">
                  <a:schemeClr val="accent6"/>
                </a:gs>
                <a:gs pos="53400">
                  <a:srgbClr val="E32EBF">
                    <a:lumMod val="73000"/>
                    <a:lumOff val="27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42" name="Freeform: Shape 41">
              <a:extLst>
                <a:ext uri="{FF2B5EF4-FFF2-40B4-BE49-F238E27FC236}">
                  <a16:creationId xmlns:a16="http://schemas.microsoft.com/office/drawing/2014/main" id="{C1E4C9F3-D7BB-C986-1BD9-7C0B28B94EA6}"/>
                </a:ext>
              </a:extLst>
            </p:cNvPr>
            <p:cNvSpPr/>
            <p:nvPr/>
          </p:nvSpPr>
          <p:spPr>
            <a:xfrm>
              <a:off x="5234313" y="1783124"/>
              <a:ext cx="1988540" cy="791791"/>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57" name="TextBox 56">
            <a:extLst>
              <a:ext uri="{FF2B5EF4-FFF2-40B4-BE49-F238E27FC236}">
                <a16:creationId xmlns:a16="http://schemas.microsoft.com/office/drawing/2014/main" id="{DC4F35E0-100A-857A-0317-29264BF17504}"/>
              </a:ext>
            </a:extLst>
          </p:cNvPr>
          <p:cNvSpPr txBox="1"/>
          <p:nvPr/>
        </p:nvSpPr>
        <p:spPr>
          <a:xfrm>
            <a:off x="4512735" y="2030054"/>
            <a:ext cx="919341" cy="461665"/>
          </a:xfrm>
          <a:prstGeom prst="rect">
            <a:avLst/>
          </a:prstGeom>
          <a:noFill/>
        </p:spPr>
        <p:txBody>
          <a:bodyPr wrap="square" rtlCol="0">
            <a:spAutoFit/>
          </a:bodyPr>
          <a:lstStyle/>
          <a:p>
            <a:pPr algn="ctr"/>
            <a:r>
              <a:rPr lang="en-US" sz="2400" b="1" dirty="0">
                <a:solidFill>
                  <a:schemeClr val="bg2"/>
                </a:solidFill>
                <a:latin typeface="Poppins SemiBold" panose="00000700000000000000" pitchFamily="2" charset="0"/>
                <a:cs typeface="Poppins SemiBold" panose="00000700000000000000" pitchFamily="2" charset="0"/>
              </a:rPr>
              <a:t>01</a:t>
            </a:r>
            <a:endParaRPr lang="en-ID" sz="2400" b="1" dirty="0">
              <a:solidFill>
                <a:schemeClr val="bg2"/>
              </a:solidFill>
              <a:latin typeface="Poppins SemiBold" panose="00000700000000000000" pitchFamily="2" charset="0"/>
              <a:cs typeface="Poppins SemiBold" panose="00000700000000000000" pitchFamily="2" charset="0"/>
            </a:endParaRPr>
          </a:p>
        </p:txBody>
      </p:sp>
      <p:sp>
        <p:nvSpPr>
          <p:cNvPr id="58" name="TextBox 57">
            <a:extLst>
              <a:ext uri="{FF2B5EF4-FFF2-40B4-BE49-F238E27FC236}">
                <a16:creationId xmlns:a16="http://schemas.microsoft.com/office/drawing/2014/main" id="{1AFE2106-FDE4-39CF-4DFF-F54C90E2B6B8}"/>
              </a:ext>
            </a:extLst>
          </p:cNvPr>
          <p:cNvSpPr txBox="1"/>
          <p:nvPr/>
        </p:nvSpPr>
        <p:spPr>
          <a:xfrm>
            <a:off x="6788148" y="2035821"/>
            <a:ext cx="919341" cy="461665"/>
          </a:xfrm>
          <a:prstGeom prst="rect">
            <a:avLst/>
          </a:prstGeom>
          <a:noFill/>
        </p:spPr>
        <p:txBody>
          <a:bodyPr wrap="square" rtlCol="0">
            <a:spAutoFit/>
          </a:bodyPr>
          <a:lstStyle/>
          <a:p>
            <a:pPr algn="ctr"/>
            <a:r>
              <a:rPr lang="en-US" sz="2400" b="1" dirty="0">
                <a:solidFill>
                  <a:schemeClr val="bg2"/>
                </a:solidFill>
                <a:latin typeface="Poppins SemiBold" panose="00000700000000000000" pitchFamily="2" charset="0"/>
                <a:cs typeface="Poppins SemiBold" panose="00000700000000000000" pitchFamily="2" charset="0"/>
              </a:rPr>
              <a:t>02</a:t>
            </a:r>
            <a:endParaRPr lang="en-ID" sz="2400" b="1" dirty="0">
              <a:solidFill>
                <a:schemeClr val="bg2"/>
              </a:solidFill>
              <a:latin typeface="Poppins SemiBold" panose="00000700000000000000" pitchFamily="2" charset="0"/>
              <a:cs typeface="Poppins SemiBold" panose="00000700000000000000" pitchFamily="2" charset="0"/>
            </a:endParaRPr>
          </a:p>
        </p:txBody>
      </p:sp>
      <p:sp>
        <p:nvSpPr>
          <p:cNvPr id="62" name="TextBox 61">
            <a:extLst>
              <a:ext uri="{FF2B5EF4-FFF2-40B4-BE49-F238E27FC236}">
                <a16:creationId xmlns:a16="http://schemas.microsoft.com/office/drawing/2014/main" id="{EFE78C9E-381D-515B-95F0-EA2E5D3AFEE7}"/>
              </a:ext>
            </a:extLst>
          </p:cNvPr>
          <p:cNvSpPr txBox="1"/>
          <p:nvPr/>
        </p:nvSpPr>
        <p:spPr>
          <a:xfrm>
            <a:off x="7769550" y="3656657"/>
            <a:ext cx="919341" cy="461665"/>
          </a:xfrm>
          <a:prstGeom prst="rect">
            <a:avLst/>
          </a:prstGeom>
          <a:noFill/>
        </p:spPr>
        <p:txBody>
          <a:bodyPr wrap="square" rtlCol="0">
            <a:spAutoFit/>
          </a:bodyPr>
          <a:lstStyle/>
          <a:p>
            <a:pPr algn="ctr"/>
            <a:r>
              <a:rPr lang="en-US" sz="2400" b="1" dirty="0">
                <a:solidFill>
                  <a:schemeClr val="bg2"/>
                </a:solidFill>
                <a:latin typeface="Poppins SemiBold" panose="00000700000000000000" pitchFamily="2" charset="0"/>
                <a:cs typeface="Poppins SemiBold" panose="00000700000000000000" pitchFamily="2" charset="0"/>
              </a:rPr>
              <a:t>03</a:t>
            </a:r>
            <a:endParaRPr lang="en-ID" sz="2400" b="1" dirty="0">
              <a:solidFill>
                <a:schemeClr val="bg2"/>
              </a:solidFill>
              <a:latin typeface="Poppins SemiBold" panose="00000700000000000000" pitchFamily="2" charset="0"/>
              <a:cs typeface="Poppins SemiBold" panose="00000700000000000000" pitchFamily="2" charset="0"/>
            </a:endParaRPr>
          </a:p>
        </p:txBody>
      </p:sp>
      <p:sp>
        <p:nvSpPr>
          <p:cNvPr id="63" name="TextBox 62">
            <a:extLst>
              <a:ext uri="{FF2B5EF4-FFF2-40B4-BE49-F238E27FC236}">
                <a16:creationId xmlns:a16="http://schemas.microsoft.com/office/drawing/2014/main" id="{11488D88-353B-6C99-9BA8-F6BF18F01E23}"/>
              </a:ext>
            </a:extLst>
          </p:cNvPr>
          <p:cNvSpPr txBox="1"/>
          <p:nvPr/>
        </p:nvSpPr>
        <p:spPr>
          <a:xfrm>
            <a:off x="6788148" y="5055008"/>
            <a:ext cx="919341" cy="461665"/>
          </a:xfrm>
          <a:prstGeom prst="rect">
            <a:avLst/>
          </a:prstGeom>
          <a:noFill/>
        </p:spPr>
        <p:txBody>
          <a:bodyPr wrap="square" rtlCol="0">
            <a:spAutoFit/>
          </a:bodyPr>
          <a:lstStyle/>
          <a:p>
            <a:pPr algn="ctr"/>
            <a:r>
              <a:rPr lang="en-US" sz="2400" b="1" dirty="0">
                <a:solidFill>
                  <a:schemeClr val="bg2"/>
                </a:solidFill>
                <a:latin typeface="Poppins SemiBold" panose="00000700000000000000" pitchFamily="2" charset="0"/>
                <a:cs typeface="Poppins SemiBold" panose="00000700000000000000" pitchFamily="2" charset="0"/>
              </a:rPr>
              <a:t>04</a:t>
            </a:r>
            <a:endParaRPr lang="en-ID" sz="2400" b="1" dirty="0">
              <a:solidFill>
                <a:schemeClr val="bg2"/>
              </a:solidFill>
              <a:latin typeface="Poppins SemiBold" panose="00000700000000000000" pitchFamily="2" charset="0"/>
              <a:cs typeface="Poppins SemiBold" panose="00000700000000000000" pitchFamily="2" charset="0"/>
            </a:endParaRPr>
          </a:p>
        </p:txBody>
      </p:sp>
      <p:sp>
        <p:nvSpPr>
          <p:cNvPr id="67" name="TextBox 66">
            <a:extLst>
              <a:ext uri="{FF2B5EF4-FFF2-40B4-BE49-F238E27FC236}">
                <a16:creationId xmlns:a16="http://schemas.microsoft.com/office/drawing/2014/main" id="{4B3B7879-E09F-6EBB-FF2E-096B74A2B5D6}"/>
              </a:ext>
            </a:extLst>
          </p:cNvPr>
          <p:cNvSpPr txBox="1"/>
          <p:nvPr/>
        </p:nvSpPr>
        <p:spPr>
          <a:xfrm>
            <a:off x="4510698" y="5055008"/>
            <a:ext cx="919341" cy="461665"/>
          </a:xfrm>
          <a:prstGeom prst="rect">
            <a:avLst/>
          </a:prstGeom>
          <a:noFill/>
        </p:spPr>
        <p:txBody>
          <a:bodyPr wrap="square" rtlCol="0">
            <a:spAutoFit/>
          </a:bodyPr>
          <a:lstStyle/>
          <a:p>
            <a:pPr algn="ctr"/>
            <a:r>
              <a:rPr lang="en-US" sz="2400" b="1" dirty="0">
                <a:solidFill>
                  <a:schemeClr val="bg2"/>
                </a:solidFill>
                <a:latin typeface="Poppins SemiBold" panose="00000700000000000000" pitchFamily="2" charset="0"/>
                <a:cs typeface="Poppins SemiBold" panose="00000700000000000000" pitchFamily="2" charset="0"/>
              </a:rPr>
              <a:t>05</a:t>
            </a:r>
            <a:endParaRPr lang="en-ID" sz="2400" b="1" dirty="0">
              <a:solidFill>
                <a:schemeClr val="bg2"/>
              </a:solidFill>
              <a:latin typeface="Poppins SemiBold" panose="00000700000000000000" pitchFamily="2" charset="0"/>
              <a:cs typeface="Poppins SemiBold" panose="00000700000000000000" pitchFamily="2" charset="0"/>
            </a:endParaRPr>
          </a:p>
        </p:txBody>
      </p:sp>
      <p:sp>
        <p:nvSpPr>
          <p:cNvPr id="68" name="TextBox 67">
            <a:extLst>
              <a:ext uri="{FF2B5EF4-FFF2-40B4-BE49-F238E27FC236}">
                <a16:creationId xmlns:a16="http://schemas.microsoft.com/office/drawing/2014/main" id="{30B48175-CD5E-9FA8-C207-24A76DE72C3F}"/>
              </a:ext>
            </a:extLst>
          </p:cNvPr>
          <p:cNvSpPr txBox="1"/>
          <p:nvPr/>
        </p:nvSpPr>
        <p:spPr>
          <a:xfrm>
            <a:off x="3464789" y="3656657"/>
            <a:ext cx="919341" cy="461665"/>
          </a:xfrm>
          <a:prstGeom prst="rect">
            <a:avLst/>
          </a:prstGeom>
          <a:noFill/>
        </p:spPr>
        <p:txBody>
          <a:bodyPr wrap="square" rtlCol="0">
            <a:spAutoFit/>
          </a:bodyPr>
          <a:lstStyle/>
          <a:p>
            <a:pPr algn="ctr"/>
            <a:r>
              <a:rPr lang="en-US" sz="2400" b="1" dirty="0">
                <a:solidFill>
                  <a:schemeClr val="bg2"/>
                </a:solidFill>
                <a:latin typeface="Poppins SemiBold" panose="00000700000000000000" pitchFamily="2" charset="0"/>
                <a:cs typeface="Poppins SemiBold" panose="00000700000000000000" pitchFamily="2" charset="0"/>
              </a:rPr>
              <a:t>06</a:t>
            </a:r>
            <a:endParaRPr lang="en-ID" sz="2400" b="1" dirty="0">
              <a:solidFill>
                <a:schemeClr val="bg2"/>
              </a:solidFill>
              <a:latin typeface="Poppins SemiBold" panose="00000700000000000000" pitchFamily="2" charset="0"/>
              <a:cs typeface="Poppins SemiBold" panose="00000700000000000000" pitchFamily="2" charset="0"/>
            </a:endParaRPr>
          </a:p>
        </p:txBody>
      </p:sp>
      <p:grpSp>
        <p:nvGrpSpPr>
          <p:cNvPr id="77" name="Group 76">
            <a:extLst>
              <a:ext uri="{FF2B5EF4-FFF2-40B4-BE49-F238E27FC236}">
                <a16:creationId xmlns:a16="http://schemas.microsoft.com/office/drawing/2014/main" id="{6A44C1B2-304F-A343-9A2F-3CFF699DAFB2}"/>
              </a:ext>
            </a:extLst>
          </p:cNvPr>
          <p:cNvGrpSpPr/>
          <p:nvPr/>
        </p:nvGrpSpPr>
        <p:grpSpPr>
          <a:xfrm>
            <a:off x="8212412" y="2063947"/>
            <a:ext cx="2381624" cy="802970"/>
            <a:chOff x="8362576" y="2054872"/>
            <a:chExt cx="2381624" cy="802970"/>
          </a:xfrm>
        </p:grpSpPr>
        <p:sp>
          <p:nvSpPr>
            <p:cNvPr id="75" name="TextBox 74">
              <a:extLst>
                <a:ext uri="{FF2B5EF4-FFF2-40B4-BE49-F238E27FC236}">
                  <a16:creationId xmlns:a16="http://schemas.microsoft.com/office/drawing/2014/main" id="{971574E9-6C72-2A88-37A5-0C755B946770}"/>
                </a:ext>
              </a:extLst>
            </p:cNvPr>
            <p:cNvSpPr txBox="1"/>
            <p:nvPr/>
          </p:nvSpPr>
          <p:spPr>
            <a:xfrm>
              <a:off x="8362576" y="205487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76" name="TextBox 75">
              <a:extLst>
                <a:ext uri="{FF2B5EF4-FFF2-40B4-BE49-F238E27FC236}">
                  <a16:creationId xmlns:a16="http://schemas.microsoft.com/office/drawing/2014/main" id="{7C3EEA48-9DAA-FF23-9366-42610AB435B8}"/>
                </a:ext>
              </a:extLst>
            </p:cNvPr>
            <p:cNvSpPr txBox="1"/>
            <p:nvPr/>
          </p:nvSpPr>
          <p:spPr>
            <a:xfrm>
              <a:off x="8362576" y="2287429"/>
              <a:ext cx="2381624"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78" name="Group 77">
            <a:extLst>
              <a:ext uri="{FF2B5EF4-FFF2-40B4-BE49-F238E27FC236}">
                <a16:creationId xmlns:a16="http://schemas.microsoft.com/office/drawing/2014/main" id="{A824AA3A-439F-3FDB-0DED-DE4C0E10F112}"/>
              </a:ext>
            </a:extLst>
          </p:cNvPr>
          <p:cNvGrpSpPr/>
          <p:nvPr/>
        </p:nvGrpSpPr>
        <p:grpSpPr>
          <a:xfrm>
            <a:off x="8212412" y="5138110"/>
            <a:ext cx="2381624" cy="802970"/>
            <a:chOff x="8362576" y="2054872"/>
            <a:chExt cx="2381624" cy="802970"/>
          </a:xfrm>
        </p:grpSpPr>
        <p:sp>
          <p:nvSpPr>
            <p:cNvPr id="79" name="TextBox 78">
              <a:extLst>
                <a:ext uri="{FF2B5EF4-FFF2-40B4-BE49-F238E27FC236}">
                  <a16:creationId xmlns:a16="http://schemas.microsoft.com/office/drawing/2014/main" id="{AA8D66B4-C4F3-664A-1E21-BCD0FCC5F504}"/>
                </a:ext>
              </a:extLst>
            </p:cNvPr>
            <p:cNvSpPr txBox="1"/>
            <p:nvPr/>
          </p:nvSpPr>
          <p:spPr>
            <a:xfrm>
              <a:off x="8362576" y="205487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0" name="TextBox 79">
              <a:extLst>
                <a:ext uri="{FF2B5EF4-FFF2-40B4-BE49-F238E27FC236}">
                  <a16:creationId xmlns:a16="http://schemas.microsoft.com/office/drawing/2014/main" id="{370F6D63-B8BC-73BD-9E06-521020B57280}"/>
                </a:ext>
              </a:extLst>
            </p:cNvPr>
            <p:cNvSpPr txBox="1"/>
            <p:nvPr/>
          </p:nvSpPr>
          <p:spPr>
            <a:xfrm>
              <a:off x="8362576" y="2287429"/>
              <a:ext cx="2381624"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81" name="Group 80">
            <a:extLst>
              <a:ext uri="{FF2B5EF4-FFF2-40B4-BE49-F238E27FC236}">
                <a16:creationId xmlns:a16="http://schemas.microsoft.com/office/drawing/2014/main" id="{19684F7C-5BE5-928E-C831-DE0308EADE87}"/>
              </a:ext>
            </a:extLst>
          </p:cNvPr>
          <p:cNvGrpSpPr/>
          <p:nvPr/>
        </p:nvGrpSpPr>
        <p:grpSpPr>
          <a:xfrm>
            <a:off x="9146614" y="3601028"/>
            <a:ext cx="2381624" cy="802970"/>
            <a:chOff x="8362576" y="2054872"/>
            <a:chExt cx="2381624" cy="802970"/>
          </a:xfrm>
        </p:grpSpPr>
        <p:sp>
          <p:nvSpPr>
            <p:cNvPr id="82" name="TextBox 81">
              <a:extLst>
                <a:ext uri="{FF2B5EF4-FFF2-40B4-BE49-F238E27FC236}">
                  <a16:creationId xmlns:a16="http://schemas.microsoft.com/office/drawing/2014/main" id="{3DEFA964-F211-CB40-A7A4-8D25E8220E7B}"/>
                </a:ext>
              </a:extLst>
            </p:cNvPr>
            <p:cNvSpPr txBox="1"/>
            <p:nvPr/>
          </p:nvSpPr>
          <p:spPr>
            <a:xfrm>
              <a:off x="8362576" y="205487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3" name="TextBox 82">
              <a:extLst>
                <a:ext uri="{FF2B5EF4-FFF2-40B4-BE49-F238E27FC236}">
                  <a16:creationId xmlns:a16="http://schemas.microsoft.com/office/drawing/2014/main" id="{F0AD0D35-18F3-F753-ECE2-4523AA4D0301}"/>
                </a:ext>
              </a:extLst>
            </p:cNvPr>
            <p:cNvSpPr txBox="1"/>
            <p:nvPr/>
          </p:nvSpPr>
          <p:spPr>
            <a:xfrm>
              <a:off x="8362576" y="2287429"/>
              <a:ext cx="2381624"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84" name="Group 83">
            <a:extLst>
              <a:ext uri="{FF2B5EF4-FFF2-40B4-BE49-F238E27FC236}">
                <a16:creationId xmlns:a16="http://schemas.microsoft.com/office/drawing/2014/main" id="{D376790F-3675-621C-074C-BB6B168C85F6}"/>
              </a:ext>
            </a:extLst>
          </p:cNvPr>
          <p:cNvGrpSpPr/>
          <p:nvPr/>
        </p:nvGrpSpPr>
        <p:grpSpPr>
          <a:xfrm>
            <a:off x="1706013" y="2063947"/>
            <a:ext cx="2381624" cy="802970"/>
            <a:chOff x="8362576" y="2054872"/>
            <a:chExt cx="2381624" cy="802970"/>
          </a:xfrm>
        </p:grpSpPr>
        <p:sp>
          <p:nvSpPr>
            <p:cNvPr id="85" name="TextBox 84">
              <a:extLst>
                <a:ext uri="{FF2B5EF4-FFF2-40B4-BE49-F238E27FC236}">
                  <a16:creationId xmlns:a16="http://schemas.microsoft.com/office/drawing/2014/main" id="{0803D04F-242D-41F0-99FE-3E41F7A86844}"/>
                </a:ext>
              </a:extLst>
            </p:cNvPr>
            <p:cNvSpPr txBox="1"/>
            <p:nvPr/>
          </p:nvSpPr>
          <p:spPr>
            <a:xfrm>
              <a:off x="8769350" y="2054872"/>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6" name="TextBox 85">
              <a:extLst>
                <a:ext uri="{FF2B5EF4-FFF2-40B4-BE49-F238E27FC236}">
                  <a16:creationId xmlns:a16="http://schemas.microsoft.com/office/drawing/2014/main" id="{5341FED5-A56A-26A2-3F8D-391D0DBAE1D5}"/>
                </a:ext>
              </a:extLst>
            </p:cNvPr>
            <p:cNvSpPr txBox="1"/>
            <p:nvPr/>
          </p:nvSpPr>
          <p:spPr>
            <a:xfrm>
              <a:off x="8362576" y="2287429"/>
              <a:ext cx="2381624"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87" name="Group 86">
            <a:extLst>
              <a:ext uri="{FF2B5EF4-FFF2-40B4-BE49-F238E27FC236}">
                <a16:creationId xmlns:a16="http://schemas.microsoft.com/office/drawing/2014/main" id="{F6E8E063-2966-13AB-FF50-3DCD4021C7B4}"/>
              </a:ext>
            </a:extLst>
          </p:cNvPr>
          <p:cNvGrpSpPr/>
          <p:nvPr/>
        </p:nvGrpSpPr>
        <p:grpSpPr>
          <a:xfrm>
            <a:off x="1706013" y="5138110"/>
            <a:ext cx="2381624" cy="802970"/>
            <a:chOff x="8362576" y="2054872"/>
            <a:chExt cx="2381624" cy="802970"/>
          </a:xfrm>
        </p:grpSpPr>
        <p:sp>
          <p:nvSpPr>
            <p:cNvPr id="88" name="TextBox 87">
              <a:extLst>
                <a:ext uri="{FF2B5EF4-FFF2-40B4-BE49-F238E27FC236}">
                  <a16:creationId xmlns:a16="http://schemas.microsoft.com/office/drawing/2014/main" id="{6C752C05-9E31-25ED-B3DE-DD997275EEC4}"/>
                </a:ext>
              </a:extLst>
            </p:cNvPr>
            <p:cNvSpPr txBox="1"/>
            <p:nvPr/>
          </p:nvSpPr>
          <p:spPr>
            <a:xfrm>
              <a:off x="8769350" y="2054872"/>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9" name="TextBox 88">
              <a:extLst>
                <a:ext uri="{FF2B5EF4-FFF2-40B4-BE49-F238E27FC236}">
                  <a16:creationId xmlns:a16="http://schemas.microsoft.com/office/drawing/2014/main" id="{0EE81EB8-63F2-6653-5AAB-2A6742791E6A}"/>
                </a:ext>
              </a:extLst>
            </p:cNvPr>
            <p:cNvSpPr txBox="1"/>
            <p:nvPr/>
          </p:nvSpPr>
          <p:spPr>
            <a:xfrm>
              <a:off x="8362576" y="2287429"/>
              <a:ext cx="2381624"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90" name="Group 89">
            <a:extLst>
              <a:ext uri="{FF2B5EF4-FFF2-40B4-BE49-F238E27FC236}">
                <a16:creationId xmlns:a16="http://schemas.microsoft.com/office/drawing/2014/main" id="{D01ACA7B-0763-0F90-8A33-8D7532A965FC}"/>
              </a:ext>
            </a:extLst>
          </p:cNvPr>
          <p:cNvGrpSpPr/>
          <p:nvPr/>
        </p:nvGrpSpPr>
        <p:grpSpPr>
          <a:xfrm>
            <a:off x="725650" y="3601028"/>
            <a:ext cx="2381624" cy="802970"/>
            <a:chOff x="8362576" y="2054872"/>
            <a:chExt cx="2381624" cy="802970"/>
          </a:xfrm>
        </p:grpSpPr>
        <p:sp>
          <p:nvSpPr>
            <p:cNvPr id="91" name="TextBox 90">
              <a:extLst>
                <a:ext uri="{FF2B5EF4-FFF2-40B4-BE49-F238E27FC236}">
                  <a16:creationId xmlns:a16="http://schemas.microsoft.com/office/drawing/2014/main" id="{B6922B1D-C403-419F-9059-99A0916284FC}"/>
                </a:ext>
              </a:extLst>
            </p:cNvPr>
            <p:cNvSpPr txBox="1"/>
            <p:nvPr/>
          </p:nvSpPr>
          <p:spPr>
            <a:xfrm>
              <a:off x="8769350" y="2054872"/>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92" name="TextBox 91">
              <a:extLst>
                <a:ext uri="{FF2B5EF4-FFF2-40B4-BE49-F238E27FC236}">
                  <a16:creationId xmlns:a16="http://schemas.microsoft.com/office/drawing/2014/main" id="{D3BBE37A-F86F-4292-E389-5E4B741945A6}"/>
                </a:ext>
              </a:extLst>
            </p:cNvPr>
            <p:cNvSpPr txBox="1"/>
            <p:nvPr/>
          </p:nvSpPr>
          <p:spPr>
            <a:xfrm>
              <a:off x="8362576" y="2287429"/>
              <a:ext cx="2381624"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sp>
        <p:nvSpPr>
          <p:cNvPr id="94" name="TextBox 93">
            <a:extLst>
              <a:ext uri="{FF2B5EF4-FFF2-40B4-BE49-F238E27FC236}">
                <a16:creationId xmlns:a16="http://schemas.microsoft.com/office/drawing/2014/main" id="{8BE349AD-70B3-3E29-4A99-A08B11769C51}"/>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6 Option 3D </a:t>
            </a:r>
            <a:r>
              <a:rPr lang="en-US" sz="3200" b="1" dirty="0" err="1">
                <a:solidFill>
                  <a:schemeClr val="accent2"/>
                </a:solidFill>
                <a:latin typeface="+mj-lt"/>
              </a:rPr>
              <a:t>Inforgraphic</a:t>
            </a:r>
            <a:endParaRPr lang="en-ID" sz="3200" b="1" dirty="0">
              <a:solidFill>
                <a:schemeClr val="accent2"/>
              </a:solidFill>
              <a:latin typeface="+mj-lt"/>
            </a:endParaRPr>
          </a:p>
        </p:txBody>
      </p:sp>
    </p:spTree>
    <p:extLst>
      <p:ext uri="{BB962C8B-B14F-4D97-AF65-F5344CB8AC3E}">
        <p14:creationId xmlns:p14="http://schemas.microsoft.com/office/powerpoint/2010/main" val="937916767"/>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E740342D-4018-891F-5B44-2BCBDC8F8694}"/>
              </a:ext>
            </a:extLst>
          </p:cNvPr>
          <p:cNvGrpSpPr/>
          <p:nvPr/>
        </p:nvGrpSpPr>
        <p:grpSpPr>
          <a:xfrm>
            <a:off x="1178767" y="1836745"/>
            <a:ext cx="3026865" cy="4329104"/>
            <a:chOff x="4582978" y="1836745"/>
            <a:chExt cx="3026865" cy="4329104"/>
          </a:xfrm>
        </p:grpSpPr>
        <p:sp>
          <p:nvSpPr>
            <p:cNvPr id="6" name="Freeform: Shape 5">
              <a:extLst>
                <a:ext uri="{FF2B5EF4-FFF2-40B4-BE49-F238E27FC236}">
                  <a16:creationId xmlns:a16="http://schemas.microsoft.com/office/drawing/2014/main" id="{BAB50A1F-226B-E2C8-569C-FAEAB3179939}"/>
                </a:ext>
              </a:extLst>
            </p:cNvPr>
            <p:cNvSpPr/>
            <p:nvPr/>
          </p:nvSpPr>
          <p:spPr>
            <a:xfrm>
              <a:off x="6099376" y="5019459"/>
              <a:ext cx="1510467" cy="1146390"/>
            </a:xfrm>
            <a:custGeom>
              <a:avLst/>
              <a:gdLst>
                <a:gd name="connsiteX0" fmla="*/ 0 w 1510467"/>
                <a:gd name="connsiteY0" fmla="*/ 1146390 h 1146390"/>
                <a:gd name="connsiteX1" fmla="*/ 1510468 w 1510467"/>
                <a:gd name="connsiteY1" fmla="*/ 391135 h 1146390"/>
                <a:gd name="connsiteX2" fmla="*/ 1407868 w 1510467"/>
                <a:gd name="connsiteY2" fmla="*/ 0 h 1146390"/>
                <a:gd name="connsiteX3" fmla="*/ 0 w 1510467"/>
                <a:gd name="connsiteY3" fmla="*/ 527934 h 1146390"/>
                <a:gd name="connsiteX4" fmla="*/ 0 w 1510467"/>
                <a:gd name="connsiteY4" fmla="*/ 1146390 h 1146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0467" h="1146390">
                  <a:moveTo>
                    <a:pt x="0" y="1146390"/>
                  </a:moveTo>
                  <a:lnTo>
                    <a:pt x="1510468" y="391135"/>
                  </a:lnTo>
                  <a:lnTo>
                    <a:pt x="1407868" y="0"/>
                  </a:lnTo>
                  <a:lnTo>
                    <a:pt x="0" y="527934"/>
                  </a:lnTo>
                  <a:lnTo>
                    <a:pt x="0" y="1146390"/>
                  </a:lnTo>
                  <a:close/>
                </a:path>
              </a:pathLst>
            </a:custGeom>
            <a:gradFill>
              <a:gsLst>
                <a:gs pos="0">
                  <a:schemeClr val="accent1">
                    <a:lumMod val="96000"/>
                    <a:lumOff val="4000"/>
                  </a:schemeClr>
                </a:gs>
                <a:gs pos="48900">
                  <a:srgbClr val="A77D13">
                    <a:lumMod val="91000"/>
                    <a:lumOff val="9000"/>
                  </a:srgbClr>
                </a:gs>
                <a:gs pos="100000">
                  <a:schemeClr val="accent1">
                    <a:lumMod val="50000"/>
                  </a:schemeClr>
                </a:gs>
              </a:gsLst>
              <a:lin ang="0" scaled="1"/>
            </a:gradFill>
            <a:ln w="4320" cap="flat">
              <a:noFill/>
              <a:prstDash val="solid"/>
              <a:miter/>
            </a:ln>
          </p:spPr>
          <p:txBody>
            <a:bodyPr rtlCol="0" anchor="ctr"/>
            <a:lstStyle/>
            <a:p>
              <a:endParaRPr lang="en-ID"/>
            </a:p>
          </p:txBody>
        </p:sp>
        <p:sp>
          <p:nvSpPr>
            <p:cNvPr id="7" name="Freeform: Shape 6">
              <a:extLst>
                <a:ext uri="{FF2B5EF4-FFF2-40B4-BE49-F238E27FC236}">
                  <a16:creationId xmlns:a16="http://schemas.microsoft.com/office/drawing/2014/main" id="{408678B3-441A-233C-BE8B-4F44D951B649}"/>
                </a:ext>
              </a:extLst>
            </p:cNvPr>
            <p:cNvSpPr/>
            <p:nvPr/>
          </p:nvSpPr>
          <p:spPr>
            <a:xfrm>
              <a:off x="4582978" y="5019459"/>
              <a:ext cx="1516398" cy="1146390"/>
            </a:xfrm>
            <a:custGeom>
              <a:avLst/>
              <a:gdLst>
                <a:gd name="connsiteX0" fmla="*/ 108487 w 1516398"/>
                <a:gd name="connsiteY0" fmla="*/ 0 h 1146390"/>
                <a:gd name="connsiteX1" fmla="*/ 0 w 1516398"/>
                <a:gd name="connsiteY1" fmla="*/ 388191 h 1146390"/>
                <a:gd name="connsiteX2" fmla="*/ 1516399 w 1516398"/>
                <a:gd name="connsiteY2" fmla="*/ 1146390 h 1146390"/>
                <a:gd name="connsiteX3" fmla="*/ 1516399 w 1516398"/>
                <a:gd name="connsiteY3" fmla="*/ 527934 h 1146390"/>
                <a:gd name="connsiteX4" fmla="*/ 108487 w 1516398"/>
                <a:gd name="connsiteY4" fmla="*/ 0 h 1146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16398" h="1146390">
                  <a:moveTo>
                    <a:pt x="108487" y="0"/>
                  </a:moveTo>
                  <a:lnTo>
                    <a:pt x="0" y="388191"/>
                  </a:lnTo>
                  <a:lnTo>
                    <a:pt x="1516399" y="1146390"/>
                  </a:lnTo>
                  <a:lnTo>
                    <a:pt x="1516399" y="527934"/>
                  </a:lnTo>
                  <a:lnTo>
                    <a:pt x="108487" y="0"/>
                  </a:lnTo>
                  <a:close/>
                </a:path>
              </a:pathLst>
            </a:custGeom>
            <a:gradFill>
              <a:gsLst>
                <a:gs pos="0">
                  <a:schemeClr val="accent1"/>
                </a:gs>
                <a:gs pos="55200">
                  <a:srgbClr val="D7A529">
                    <a:lumMod val="79000"/>
                    <a:lumOff val="21000"/>
                  </a:srgbClr>
                </a:gs>
                <a:gs pos="100000">
                  <a:schemeClr val="accent1">
                    <a:lumMod val="75000"/>
                  </a:schemeClr>
                </a:gs>
              </a:gsLst>
              <a:lin ang="0" scaled="1"/>
            </a:gradFill>
            <a:ln w="4320" cap="flat">
              <a:noFill/>
              <a:prstDash val="solid"/>
              <a:miter/>
            </a:ln>
          </p:spPr>
          <p:txBody>
            <a:bodyPr rtlCol="0" anchor="ctr"/>
            <a:lstStyle/>
            <a:p>
              <a:endParaRPr lang="en-ID"/>
            </a:p>
          </p:txBody>
        </p:sp>
        <p:sp>
          <p:nvSpPr>
            <p:cNvPr id="8" name="Freeform: Shape 7">
              <a:extLst>
                <a:ext uri="{FF2B5EF4-FFF2-40B4-BE49-F238E27FC236}">
                  <a16:creationId xmlns:a16="http://schemas.microsoft.com/office/drawing/2014/main" id="{AB69407E-3219-8D4F-C4D6-E1FA52828964}"/>
                </a:ext>
              </a:extLst>
            </p:cNvPr>
            <p:cNvSpPr/>
            <p:nvPr/>
          </p:nvSpPr>
          <p:spPr>
            <a:xfrm>
              <a:off x="4691465" y="4776207"/>
              <a:ext cx="2815779" cy="771186"/>
            </a:xfrm>
            <a:custGeom>
              <a:avLst/>
              <a:gdLst>
                <a:gd name="connsiteX0" fmla="*/ 0 w 2815779"/>
                <a:gd name="connsiteY0" fmla="*/ 243252 h 771186"/>
                <a:gd name="connsiteX1" fmla="*/ 1420120 w 2815779"/>
                <a:gd name="connsiteY1" fmla="*/ 0 h 771186"/>
                <a:gd name="connsiteX2" fmla="*/ 2815779 w 2815779"/>
                <a:gd name="connsiteY2" fmla="*/ 243252 h 771186"/>
                <a:gd name="connsiteX3" fmla="*/ 1407911 w 2815779"/>
                <a:gd name="connsiteY3" fmla="*/ 771187 h 771186"/>
                <a:gd name="connsiteX4" fmla="*/ 0 w 2815779"/>
                <a:gd name="connsiteY4" fmla="*/ 243252 h 771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15779" h="771186">
                  <a:moveTo>
                    <a:pt x="0" y="243252"/>
                  </a:moveTo>
                  <a:lnTo>
                    <a:pt x="1420120" y="0"/>
                  </a:lnTo>
                  <a:lnTo>
                    <a:pt x="2815779" y="243252"/>
                  </a:lnTo>
                  <a:lnTo>
                    <a:pt x="1407911" y="771187"/>
                  </a:lnTo>
                  <a:lnTo>
                    <a:pt x="0" y="243252"/>
                  </a:lnTo>
                  <a:close/>
                </a:path>
              </a:pathLst>
            </a:custGeom>
            <a:gradFill>
              <a:gsLst>
                <a:gs pos="0">
                  <a:schemeClr val="accent1">
                    <a:lumMod val="79000"/>
                    <a:lumOff val="21000"/>
                  </a:schemeClr>
                </a:gs>
                <a:gs pos="50000">
                  <a:srgbClr val="EEC666"/>
                </a:gs>
                <a:gs pos="100000">
                  <a:schemeClr val="accent1">
                    <a:lumMod val="60000"/>
                    <a:lumOff val="40000"/>
                  </a:schemeClr>
                </a:gs>
              </a:gsLst>
              <a:lin ang="0" scaled="1"/>
            </a:gradFill>
            <a:ln w="4320" cap="flat">
              <a:noFill/>
              <a:prstDash val="solid"/>
              <a:miter/>
            </a:ln>
          </p:spPr>
          <p:txBody>
            <a:bodyPr rtlCol="0" anchor="ctr"/>
            <a:lstStyle/>
            <a:p>
              <a:endParaRPr lang="en-ID"/>
            </a:p>
          </p:txBody>
        </p:sp>
        <p:sp>
          <p:nvSpPr>
            <p:cNvPr id="9" name="Freeform: Shape 8">
              <a:extLst>
                <a:ext uri="{FF2B5EF4-FFF2-40B4-BE49-F238E27FC236}">
                  <a16:creationId xmlns:a16="http://schemas.microsoft.com/office/drawing/2014/main" id="{DC38B539-5F66-BD7E-5005-DF1075E3F783}"/>
                </a:ext>
              </a:extLst>
            </p:cNvPr>
            <p:cNvSpPr/>
            <p:nvPr/>
          </p:nvSpPr>
          <p:spPr>
            <a:xfrm>
              <a:off x="6111584" y="4400570"/>
              <a:ext cx="1280072" cy="833785"/>
            </a:xfrm>
            <a:custGeom>
              <a:avLst/>
              <a:gdLst>
                <a:gd name="connsiteX0" fmla="*/ 1280073 w 1280072"/>
                <a:gd name="connsiteY0" fmla="*/ 433776 h 833785"/>
                <a:gd name="connsiteX1" fmla="*/ 1156737 w 1280072"/>
                <a:gd name="connsiteY1" fmla="*/ 0 h 833785"/>
                <a:gd name="connsiteX2" fmla="*/ 0 w 1280072"/>
                <a:gd name="connsiteY2" fmla="*/ 216888 h 833785"/>
                <a:gd name="connsiteX3" fmla="*/ 0 w 1280072"/>
                <a:gd name="connsiteY3" fmla="*/ 833786 h 833785"/>
                <a:gd name="connsiteX4" fmla="*/ 1280073 w 1280072"/>
                <a:gd name="connsiteY4" fmla="*/ 433776 h 833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0072" h="833785">
                  <a:moveTo>
                    <a:pt x="1280073" y="433776"/>
                  </a:moveTo>
                  <a:lnTo>
                    <a:pt x="1156737" y="0"/>
                  </a:lnTo>
                  <a:lnTo>
                    <a:pt x="0" y="216888"/>
                  </a:lnTo>
                  <a:lnTo>
                    <a:pt x="0" y="833786"/>
                  </a:lnTo>
                  <a:lnTo>
                    <a:pt x="1280073" y="433776"/>
                  </a:lnTo>
                  <a:close/>
                </a:path>
              </a:pathLst>
            </a:custGeom>
            <a:gradFill>
              <a:gsLst>
                <a:gs pos="0">
                  <a:schemeClr val="accent2">
                    <a:lumMod val="87000"/>
                    <a:lumOff val="13000"/>
                  </a:schemeClr>
                </a:gs>
                <a:gs pos="56900">
                  <a:srgbClr val="9E380A">
                    <a:lumMod val="97000"/>
                    <a:lumOff val="3000"/>
                  </a:srgbClr>
                </a:gs>
                <a:gs pos="100000">
                  <a:schemeClr val="accent2">
                    <a:lumMod val="50000"/>
                  </a:schemeClr>
                </a:gs>
              </a:gsLst>
              <a:lin ang="0" scaled="1"/>
            </a:gradFill>
            <a:ln w="4320" cap="flat">
              <a:noFill/>
              <a:prstDash val="solid"/>
              <a:miter/>
            </a:ln>
          </p:spPr>
          <p:txBody>
            <a:bodyPr rtlCol="0" anchor="ctr"/>
            <a:lstStyle/>
            <a:p>
              <a:endParaRPr lang="en-ID"/>
            </a:p>
          </p:txBody>
        </p:sp>
        <p:sp>
          <p:nvSpPr>
            <p:cNvPr id="10" name="Freeform: Shape 9">
              <a:extLst>
                <a:ext uri="{FF2B5EF4-FFF2-40B4-BE49-F238E27FC236}">
                  <a16:creationId xmlns:a16="http://schemas.microsoft.com/office/drawing/2014/main" id="{1E1AA4A3-99D9-1737-94E7-B757C68921B8}"/>
                </a:ext>
              </a:extLst>
            </p:cNvPr>
            <p:cNvSpPr/>
            <p:nvPr/>
          </p:nvSpPr>
          <p:spPr>
            <a:xfrm>
              <a:off x="6099376" y="2764428"/>
              <a:ext cx="743220" cy="664863"/>
            </a:xfrm>
            <a:custGeom>
              <a:avLst/>
              <a:gdLst>
                <a:gd name="connsiteX0" fmla="*/ 743221 w 743220"/>
                <a:gd name="connsiteY0" fmla="*/ 664864 h 664863"/>
                <a:gd name="connsiteX1" fmla="*/ 579148 w 743220"/>
                <a:gd name="connsiteY1" fmla="*/ 108574 h 664863"/>
                <a:gd name="connsiteX2" fmla="*/ 0 w 743220"/>
                <a:gd name="connsiteY2" fmla="*/ 0 h 664863"/>
                <a:gd name="connsiteX3" fmla="*/ 12208 w 743220"/>
                <a:gd name="connsiteY3" fmla="*/ 619192 h 664863"/>
                <a:gd name="connsiteX4" fmla="*/ 743221 w 743220"/>
                <a:gd name="connsiteY4" fmla="*/ 664864 h 664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43220" h="664863">
                  <a:moveTo>
                    <a:pt x="743221" y="664864"/>
                  </a:moveTo>
                  <a:lnTo>
                    <a:pt x="579148" y="108574"/>
                  </a:lnTo>
                  <a:lnTo>
                    <a:pt x="0" y="0"/>
                  </a:lnTo>
                  <a:lnTo>
                    <a:pt x="12208" y="619192"/>
                  </a:lnTo>
                  <a:lnTo>
                    <a:pt x="743221" y="664864"/>
                  </a:lnTo>
                  <a:close/>
                </a:path>
              </a:pathLst>
            </a:custGeom>
            <a:gradFill>
              <a:gsLst>
                <a:gs pos="0">
                  <a:schemeClr val="accent4">
                    <a:lumMod val="85000"/>
                    <a:lumOff val="15000"/>
                  </a:schemeClr>
                </a:gs>
                <a:gs pos="55200">
                  <a:srgbClr val="279FC7"/>
                </a:gs>
                <a:gs pos="100000">
                  <a:schemeClr val="accent4">
                    <a:lumMod val="75000"/>
                  </a:schemeClr>
                </a:gs>
              </a:gsLst>
              <a:lin ang="0" scaled="1"/>
            </a:gradFill>
            <a:ln w="4320"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3817C396-BE02-F9F0-42F5-1008DCBCDA6F}"/>
                </a:ext>
              </a:extLst>
            </p:cNvPr>
            <p:cNvSpPr/>
            <p:nvPr/>
          </p:nvSpPr>
          <p:spPr>
            <a:xfrm>
              <a:off x="6099376" y="1836745"/>
              <a:ext cx="401784" cy="718891"/>
            </a:xfrm>
            <a:custGeom>
              <a:avLst/>
              <a:gdLst>
                <a:gd name="connsiteX0" fmla="*/ 401784 w 401784"/>
                <a:gd name="connsiteY0" fmla="*/ 718891 h 718891"/>
                <a:gd name="connsiteX1" fmla="*/ 209399 w 401784"/>
                <a:gd name="connsiteY1" fmla="*/ 78530 h 718891"/>
                <a:gd name="connsiteX2" fmla="*/ 0 w 401784"/>
                <a:gd name="connsiteY2" fmla="*/ 0 h 718891"/>
                <a:gd name="connsiteX3" fmla="*/ 12208 w 401784"/>
                <a:gd name="connsiteY3" fmla="*/ 621486 h 718891"/>
                <a:gd name="connsiteX4" fmla="*/ 401784 w 401784"/>
                <a:gd name="connsiteY4" fmla="*/ 718891 h 718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1784" h="718891">
                  <a:moveTo>
                    <a:pt x="401784" y="718891"/>
                  </a:moveTo>
                  <a:lnTo>
                    <a:pt x="209399" y="78530"/>
                  </a:lnTo>
                  <a:lnTo>
                    <a:pt x="0" y="0"/>
                  </a:lnTo>
                  <a:lnTo>
                    <a:pt x="12208" y="621486"/>
                  </a:lnTo>
                  <a:lnTo>
                    <a:pt x="401784" y="718891"/>
                  </a:lnTo>
                  <a:close/>
                </a:path>
              </a:pathLst>
            </a:custGeom>
            <a:gradFill>
              <a:gsLst>
                <a:gs pos="0">
                  <a:schemeClr val="accent5">
                    <a:lumMod val="85000"/>
                    <a:lumOff val="15000"/>
                  </a:schemeClr>
                </a:gs>
                <a:gs pos="48900">
                  <a:srgbClr val="82A645">
                    <a:lumMod val="94000"/>
                    <a:lumOff val="6000"/>
                  </a:srgbClr>
                </a:gs>
                <a:gs pos="100000">
                  <a:schemeClr val="accent5">
                    <a:lumMod val="75000"/>
                  </a:schemeClr>
                </a:gs>
              </a:gsLst>
              <a:lin ang="0" scaled="1"/>
            </a:gradFill>
            <a:ln w="4320" cap="flat">
              <a:noFill/>
              <a:prstDash val="solid"/>
              <a:miter/>
            </a:ln>
          </p:spPr>
          <p:txBody>
            <a:bodyPr rtlCol="0" anchor="ctr"/>
            <a:lstStyle/>
            <a:p>
              <a:endParaRPr lang="en-ID"/>
            </a:p>
          </p:txBody>
        </p:sp>
        <p:sp>
          <p:nvSpPr>
            <p:cNvPr id="12" name="Freeform: Shape 11">
              <a:extLst>
                <a:ext uri="{FF2B5EF4-FFF2-40B4-BE49-F238E27FC236}">
                  <a16:creationId xmlns:a16="http://schemas.microsoft.com/office/drawing/2014/main" id="{AD80FA9C-78B4-BBB8-8E0A-E63D3BA4982B}"/>
                </a:ext>
              </a:extLst>
            </p:cNvPr>
            <p:cNvSpPr/>
            <p:nvPr/>
          </p:nvSpPr>
          <p:spPr>
            <a:xfrm>
              <a:off x="5702629" y="1836745"/>
              <a:ext cx="414035" cy="718891"/>
            </a:xfrm>
            <a:custGeom>
              <a:avLst/>
              <a:gdLst>
                <a:gd name="connsiteX0" fmla="*/ 192429 w 414035"/>
                <a:gd name="connsiteY0" fmla="*/ 78530 h 718891"/>
                <a:gd name="connsiteX1" fmla="*/ 401828 w 414035"/>
                <a:gd name="connsiteY1" fmla="*/ 0 h 718891"/>
                <a:gd name="connsiteX2" fmla="*/ 414036 w 414035"/>
                <a:gd name="connsiteY2" fmla="*/ 621486 h 718891"/>
                <a:gd name="connsiteX3" fmla="*/ 0 w 414035"/>
                <a:gd name="connsiteY3" fmla="*/ 718891 h 718891"/>
                <a:gd name="connsiteX4" fmla="*/ 192429 w 414035"/>
                <a:gd name="connsiteY4" fmla="*/ 78530 h 7188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4035" h="718891">
                  <a:moveTo>
                    <a:pt x="192429" y="78530"/>
                  </a:moveTo>
                  <a:lnTo>
                    <a:pt x="401828" y="0"/>
                  </a:lnTo>
                  <a:lnTo>
                    <a:pt x="414036" y="621486"/>
                  </a:lnTo>
                  <a:lnTo>
                    <a:pt x="0" y="718891"/>
                  </a:lnTo>
                  <a:lnTo>
                    <a:pt x="192429" y="78530"/>
                  </a:lnTo>
                  <a:close/>
                </a:path>
              </a:pathLst>
            </a:custGeom>
            <a:gradFill>
              <a:gsLst>
                <a:gs pos="0">
                  <a:schemeClr val="accent5"/>
                </a:gs>
                <a:gs pos="51100">
                  <a:srgbClr val="AAC975">
                    <a:lumMod val="91000"/>
                    <a:lumOff val="9000"/>
                  </a:srgbClr>
                </a:gs>
                <a:gs pos="100000">
                  <a:schemeClr val="accent5">
                    <a:lumMod val="60000"/>
                    <a:lumOff val="40000"/>
                  </a:schemeClr>
                </a:gs>
              </a:gsLst>
              <a:lin ang="0" scaled="1"/>
            </a:gradFill>
            <a:ln w="4320" cap="flat">
              <a:noFill/>
              <a:prstDash val="solid"/>
              <a:miter/>
            </a:ln>
          </p:spPr>
          <p:txBody>
            <a:bodyPr rtlCol="0" anchor="ctr"/>
            <a:lstStyle/>
            <a:p>
              <a:endParaRPr lang="en-ID"/>
            </a:p>
          </p:txBody>
        </p:sp>
        <p:sp>
          <p:nvSpPr>
            <p:cNvPr id="13" name="Freeform: Shape 12">
              <a:extLst>
                <a:ext uri="{FF2B5EF4-FFF2-40B4-BE49-F238E27FC236}">
                  <a16:creationId xmlns:a16="http://schemas.microsoft.com/office/drawing/2014/main" id="{4EC228AD-C4CF-5BEF-2E93-A6520B0378E8}"/>
                </a:ext>
              </a:extLst>
            </p:cNvPr>
            <p:cNvSpPr/>
            <p:nvPr/>
          </p:nvSpPr>
          <p:spPr>
            <a:xfrm>
              <a:off x="5361192" y="2764428"/>
              <a:ext cx="755472" cy="664863"/>
            </a:xfrm>
            <a:custGeom>
              <a:avLst/>
              <a:gdLst>
                <a:gd name="connsiteX0" fmla="*/ 149008 w 755472"/>
                <a:gd name="connsiteY0" fmla="*/ 111388 h 664863"/>
                <a:gd name="connsiteX1" fmla="*/ 0 w 755472"/>
                <a:gd name="connsiteY1" fmla="*/ 664864 h 664863"/>
                <a:gd name="connsiteX2" fmla="*/ 755472 w 755472"/>
                <a:gd name="connsiteY2" fmla="*/ 619192 h 664863"/>
                <a:gd name="connsiteX3" fmla="*/ 743264 w 755472"/>
                <a:gd name="connsiteY3" fmla="*/ 0 h 664863"/>
                <a:gd name="connsiteX4" fmla="*/ 149008 w 755472"/>
                <a:gd name="connsiteY4" fmla="*/ 111388 h 6648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55472" h="664863">
                  <a:moveTo>
                    <a:pt x="149008" y="111388"/>
                  </a:moveTo>
                  <a:lnTo>
                    <a:pt x="0" y="664864"/>
                  </a:lnTo>
                  <a:lnTo>
                    <a:pt x="755472" y="619192"/>
                  </a:lnTo>
                  <a:lnTo>
                    <a:pt x="743264" y="0"/>
                  </a:lnTo>
                  <a:lnTo>
                    <a:pt x="149008" y="111388"/>
                  </a:lnTo>
                  <a:close/>
                </a:path>
              </a:pathLst>
            </a:custGeom>
            <a:gradFill>
              <a:gsLst>
                <a:gs pos="0">
                  <a:schemeClr val="accent4"/>
                </a:gs>
                <a:gs pos="50600">
                  <a:srgbClr val="5EC4E6">
                    <a:lumMod val="70000"/>
                    <a:lumOff val="30000"/>
                  </a:srgbClr>
                </a:gs>
                <a:gs pos="100000">
                  <a:schemeClr val="accent4">
                    <a:lumMod val="60000"/>
                    <a:lumOff val="40000"/>
                  </a:schemeClr>
                </a:gs>
              </a:gsLst>
              <a:lin ang="0" scaled="1"/>
            </a:gradFill>
            <a:ln w="4320" cap="flat">
              <a:noFill/>
              <a:prstDash val="solid"/>
              <a:miter/>
            </a:ln>
          </p:spPr>
          <p:txBody>
            <a:bodyPr rtlCol="0" anchor="ctr"/>
            <a:lstStyle/>
            <a:p>
              <a:endParaRPr lang="en-ID"/>
            </a:p>
          </p:txBody>
        </p:sp>
        <p:sp>
          <p:nvSpPr>
            <p:cNvPr id="14" name="Freeform: Shape 13">
              <a:extLst>
                <a:ext uri="{FF2B5EF4-FFF2-40B4-BE49-F238E27FC236}">
                  <a16:creationId xmlns:a16="http://schemas.microsoft.com/office/drawing/2014/main" id="{E7009341-5751-4FEE-17D4-CA341555BDBA}"/>
                </a:ext>
              </a:extLst>
            </p:cNvPr>
            <p:cNvSpPr/>
            <p:nvPr/>
          </p:nvSpPr>
          <p:spPr>
            <a:xfrm>
              <a:off x="4807052" y="4400570"/>
              <a:ext cx="1304532" cy="833785"/>
            </a:xfrm>
            <a:custGeom>
              <a:avLst/>
              <a:gdLst>
                <a:gd name="connsiteX0" fmla="*/ 123379 w 1304532"/>
                <a:gd name="connsiteY0" fmla="*/ 0 h 833785"/>
                <a:gd name="connsiteX1" fmla="*/ 0 w 1304532"/>
                <a:gd name="connsiteY1" fmla="*/ 433776 h 833785"/>
                <a:gd name="connsiteX2" fmla="*/ 1304532 w 1304532"/>
                <a:gd name="connsiteY2" fmla="*/ 833786 h 833785"/>
                <a:gd name="connsiteX3" fmla="*/ 1304532 w 1304532"/>
                <a:gd name="connsiteY3" fmla="*/ 216888 h 833785"/>
                <a:gd name="connsiteX4" fmla="*/ 123379 w 1304532"/>
                <a:gd name="connsiteY4" fmla="*/ 0 h 8337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04532" h="833785">
                  <a:moveTo>
                    <a:pt x="123379" y="0"/>
                  </a:moveTo>
                  <a:lnTo>
                    <a:pt x="0" y="433776"/>
                  </a:lnTo>
                  <a:lnTo>
                    <a:pt x="1304532" y="833786"/>
                  </a:lnTo>
                  <a:lnTo>
                    <a:pt x="1304532" y="216888"/>
                  </a:lnTo>
                  <a:lnTo>
                    <a:pt x="123379" y="0"/>
                  </a:lnTo>
                  <a:close/>
                </a:path>
              </a:pathLst>
            </a:custGeom>
            <a:gradFill>
              <a:gsLst>
                <a:gs pos="0">
                  <a:schemeClr val="accent2"/>
                </a:gs>
                <a:gs pos="54600">
                  <a:srgbClr val="D95316">
                    <a:lumMod val="85000"/>
                    <a:lumOff val="15000"/>
                  </a:srgbClr>
                </a:gs>
                <a:gs pos="100000">
                  <a:schemeClr val="accent2">
                    <a:lumMod val="75000"/>
                  </a:schemeClr>
                </a:gs>
              </a:gsLst>
              <a:lin ang="0" scaled="1"/>
            </a:gradFill>
            <a:ln w="4320" cap="flat">
              <a:noFill/>
              <a:prstDash val="solid"/>
              <a:miter/>
            </a:ln>
          </p:spPr>
          <p:txBody>
            <a:bodyPr rtlCol="0" anchor="ctr"/>
            <a:lstStyle/>
            <a:p>
              <a:endParaRPr lang="en-ID"/>
            </a:p>
          </p:txBody>
        </p:sp>
        <p:sp>
          <p:nvSpPr>
            <p:cNvPr id="15" name="Freeform: Shape 14">
              <a:extLst>
                <a:ext uri="{FF2B5EF4-FFF2-40B4-BE49-F238E27FC236}">
                  <a16:creationId xmlns:a16="http://schemas.microsoft.com/office/drawing/2014/main" id="{9C622CF0-3666-E34A-81FF-9754B0A26046}"/>
                </a:ext>
              </a:extLst>
            </p:cNvPr>
            <p:cNvSpPr/>
            <p:nvPr/>
          </p:nvSpPr>
          <p:spPr>
            <a:xfrm>
              <a:off x="4930431" y="4296758"/>
              <a:ext cx="2337889" cy="320700"/>
            </a:xfrm>
            <a:custGeom>
              <a:avLst/>
              <a:gdLst>
                <a:gd name="connsiteX0" fmla="*/ 0 w 2337889"/>
                <a:gd name="connsiteY0" fmla="*/ 103812 h 320700"/>
                <a:gd name="connsiteX1" fmla="*/ 1181153 w 2337889"/>
                <a:gd name="connsiteY1" fmla="*/ 0 h 320700"/>
                <a:gd name="connsiteX2" fmla="*/ 2337890 w 2337889"/>
                <a:gd name="connsiteY2" fmla="*/ 103812 h 320700"/>
                <a:gd name="connsiteX3" fmla="*/ 1181153 w 2337889"/>
                <a:gd name="connsiteY3" fmla="*/ 320700 h 320700"/>
                <a:gd name="connsiteX4" fmla="*/ 0 w 2337889"/>
                <a:gd name="connsiteY4" fmla="*/ 103812 h 3207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37889" h="320700">
                  <a:moveTo>
                    <a:pt x="0" y="103812"/>
                  </a:moveTo>
                  <a:lnTo>
                    <a:pt x="1181153" y="0"/>
                  </a:lnTo>
                  <a:lnTo>
                    <a:pt x="2337890" y="103812"/>
                  </a:lnTo>
                  <a:lnTo>
                    <a:pt x="1181153" y="320700"/>
                  </a:lnTo>
                  <a:lnTo>
                    <a:pt x="0" y="103812"/>
                  </a:lnTo>
                  <a:close/>
                </a:path>
              </a:pathLst>
            </a:custGeom>
            <a:gradFill>
              <a:gsLst>
                <a:gs pos="0">
                  <a:schemeClr val="accent2">
                    <a:lumMod val="85000"/>
                    <a:lumOff val="15000"/>
                  </a:schemeClr>
                </a:gs>
                <a:gs pos="60900">
                  <a:srgbClr val="F58958"/>
                </a:gs>
                <a:gs pos="100000">
                  <a:schemeClr val="accent2">
                    <a:lumMod val="60000"/>
                    <a:lumOff val="40000"/>
                  </a:schemeClr>
                </a:gs>
              </a:gsLst>
              <a:lin ang="0" scaled="1"/>
            </a:gradFill>
            <a:ln w="4320" cap="flat">
              <a:noFill/>
              <a:prstDash val="solid"/>
              <a:miter/>
            </a:ln>
          </p:spPr>
          <p:txBody>
            <a:bodyPr rtlCol="0" anchor="ctr"/>
            <a:lstStyle/>
            <a:p>
              <a:endParaRPr lang="en-ID"/>
            </a:p>
          </p:txBody>
        </p:sp>
        <p:sp>
          <p:nvSpPr>
            <p:cNvPr id="16" name="Freeform: Shape 15">
              <a:extLst>
                <a:ext uri="{FF2B5EF4-FFF2-40B4-BE49-F238E27FC236}">
                  <a16:creationId xmlns:a16="http://schemas.microsoft.com/office/drawing/2014/main" id="{598C7DBE-A09D-1926-857F-FB54A440FA7B}"/>
                </a:ext>
              </a:extLst>
            </p:cNvPr>
            <p:cNvSpPr/>
            <p:nvPr/>
          </p:nvSpPr>
          <p:spPr>
            <a:xfrm>
              <a:off x="5697549" y="2458231"/>
              <a:ext cx="803611" cy="182774"/>
            </a:xfrm>
            <a:custGeom>
              <a:avLst/>
              <a:gdLst>
                <a:gd name="connsiteX0" fmla="*/ 414036 w 803611"/>
                <a:gd name="connsiteY0" fmla="*/ 0 h 182774"/>
                <a:gd name="connsiteX1" fmla="*/ 0 w 803611"/>
                <a:gd name="connsiteY1" fmla="*/ 97405 h 182774"/>
                <a:gd name="connsiteX2" fmla="*/ 401828 w 803611"/>
                <a:gd name="connsiteY2" fmla="*/ 182775 h 182774"/>
                <a:gd name="connsiteX3" fmla="*/ 803612 w 803611"/>
                <a:gd name="connsiteY3" fmla="*/ 97405 h 182774"/>
                <a:gd name="connsiteX4" fmla="*/ 414036 w 803611"/>
                <a:gd name="connsiteY4" fmla="*/ 0 h 1827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03611" h="182774">
                  <a:moveTo>
                    <a:pt x="414036" y="0"/>
                  </a:moveTo>
                  <a:lnTo>
                    <a:pt x="0" y="97405"/>
                  </a:lnTo>
                  <a:lnTo>
                    <a:pt x="401828" y="182775"/>
                  </a:lnTo>
                  <a:lnTo>
                    <a:pt x="803612" y="97405"/>
                  </a:lnTo>
                  <a:lnTo>
                    <a:pt x="414036" y="0"/>
                  </a:lnTo>
                  <a:close/>
                </a:path>
              </a:pathLst>
            </a:custGeom>
            <a:gradFill>
              <a:gsLst>
                <a:gs pos="0">
                  <a:schemeClr val="accent5">
                    <a:lumMod val="75000"/>
                  </a:schemeClr>
                </a:gs>
                <a:gs pos="55000">
                  <a:srgbClr val="5F7A30">
                    <a:lumMod val="91000"/>
                    <a:lumOff val="9000"/>
                  </a:srgbClr>
                </a:gs>
                <a:gs pos="100000">
                  <a:schemeClr val="accent5">
                    <a:lumMod val="50000"/>
                  </a:schemeClr>
                </a:gs>
              </a:gsLst>
              <a:lin ang="0" scaled="1"/>
            </a:gradFill>
            <a:ln w="4320" cap="flat">
              <a:noFill/>
              <a:prstDash val="solid"/>
              <a:miter/>
            </a:ln>
          </p:spPr>
          <p:txBody>
            <a:bodyPr rtlCol="0" anchor="ctr"/>
            <a:lstStyle/>
            <a:p>
              <a:endParaRPr lang="en-ID"/>
            </a:p>
          </p:txBody>
        </p:sp>
        <p:sp>
          <p:nvSpPr>
            <p:cNvPr id="17" name="Freeform: Shape 16">
              <a:extLst>
                <a:ext uri="{FF2B5EF4-FFF2-40B4-BE49-F238E27FC236}">
                  <a16:creationId xmlns:a16="http://schemas.microsoft.com/office/drawing/2014/main" id="{4C199CB0-6174-F45C-08AE-94D2FC2B2DA5}"/>
                </a:ext>
              </a:extLst>
            </p:cNvPr>
            <p:cNvSpPr/>
            <p:nvPr/>
          </p:nvSpPr>
          <p:spPr>
            <a:xfrm>
              <a:off x="5332778" y="3378540"/>
              <a:ext cx="1486441" cy="80564"/>
            </a:xfrm>
            <a:custGeom>
              <a:avLst/>
              <a:gdLst>
                <a:gd name="connsiteX0" fmla="*/ 755429 w 1486441"/>
                <a:gd name="connsiteY0" fmla="*/ 0 h 80564"/>
                <a:gd name="connsiteX1" fmla="*/ 0 w 1486441"/>
                <a:gd name="connsiteY1" fmla="*/ 45672 h 80564"/>
                <a:gd name="connsiteX2" fmla="*/ 755429 w 1486441"/>
                <a:gd name="connsiteY2" fmla="*/ 80565 h 80564"/>
                <a:gd name="connsiteX3" fmla="*/ 1486441 w 1486441"/>
                <a:gd name="connsiteY3" fmla="*/ 45672 h 80564"/>
                <a:gd name="connsiteX4" fmla="*/ 755429 w 1486441"/>
                <a:gd name="connsiteY4" fmla="*/ 0 h 8056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6441" h="80564">
                  <a:moveTo>
                    <a:pt x="755429" y="0"/>
                  </a:moveTo>
                  <a:lnTo>
                    <a:pt x="0" y="45672"/>
                  </a:lnTo>
                  <a:lnTo>
                    <a:pt x="755429" y="80565"/>
                  </a:lnTo>
                  <a:lnTo>
                    <a:pt x="1486441" y="45672"/>
                  </a:lnTo>
                  <a:lnTo>
                    <a:pt x="755429" y="0"/>
                  </a:lnTo>
                  <a:close/>
                </a:path>
              </a:pathLst>
            </a:custGeom>
            <a:gradFill>
              <a:gsLst>
                <a:gs pos="0">
                  <a:schemeClr val="accent4">
                    <a:lumMod val="75000"/>
                  </a:schemeClr>
                </a:gs>
                <a:gs pos="51700">
                  <a:srgbClr val="177594">
                    <a:lumMod val="85000"/>
                    <a:lumOff val="15000"/>
                  </a:srgbClr>
                </a:gs>
                <a:gs pos="100000">
                  <a:schemeClr val="accent4">
                    <a:lumMod val="50000"/>
                  </a:schemeClr>
                </a:gs>
              </a:gsLst>
              <a:lin ang="0" scaled="1"/>
            </a:gradFill>
            <a:ln w="4320" cap="flat">
              <a:noFill/>
              <a:prstDash val="solid"/>
              <a:miter/>
            </a:ln>
          </p:spPr>
          <p:txBody>
            <a:bodyPr rtlCol="0" anchor="ctr"/>
            <a:lstStyle/>
            <a:p>
              <a:endParaRPr lang="en-ID"/>
            </a:p>
          </p:txBody>
        </p:sp>
        <p:sp>
          <p:nvSpPr>
            <p:cNvPr id="18" name="Freeform: Shape 17">
              <a:extLst>
                <a:ext uri="{FF2B5EF4-FFF2-40B4-BE49-F238E27FC236}">
                  <a16:creationId xmlns:a16="http://schemas.microsoft.com/office/drawing/2014/main" id="{4A76D942-DADB-2470-A17C-5B3B41A3BFE4}"/>
                </a:ext>
              </a:extLst>
            </p:cNvPr>
            <p:cNvSpPr/>
            <p:nvPr/>
          </p:nvSpPr>
          <p:spPr>
            <a:xfrm>
              <a:off x="6111584" y="3692069"/>
              <a:ext cx="1024742" cy="616940"/>
            </a:xfrm>
            <a:custGeom>
              <a:avLst/>
              <a:gdLst>
                <a:gd name="connsiteX0" fmla="*/ 1024742 w 1024742"/>
                <a:gd name="connsiteY0" fmla="*/ 488842 h 616940"/>
                <a:gd name="connsiteX1" fmla="*/ 883181 w 1024742"/>
                <a:gd name="connsiteY1" fmla="*/ 0 h 616940"/>
                <a:gd name="connsiteX2" fmla="*/ 0 w 1024742"/>
                <a:gd name="connsiteY2" fmla="*/ 0 h 616940"/>
                <a:gd name="connsiteX3" fmla="*/ 0 w 1024742"/>
                <a:gd name="connsiteY3" fmla="*/ 616941 h 616940"/>
                <a:gd name="connsiteX4" fmla="*/ 1024742 w 1024742"/>
                <a:gd name="connsiteY4" fmla="*/ 488842 h 616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4742" h="616940">
                  <a:moveTo>
                    <a:pt x="1024742" y="488842"/>
                  </a:moveTo>
                  <a:lnTo>
                    <a:pt x="883181" y="0"/>
                  </a:lnTo>
                  <a:lnTo>
                    <a:pt x="0" y="0"/>
                  </a:lnTo>
                  <a:lnTo>
                    <a:pt x="0" y="616941"/>
                  </a:lnTo>
                  <a:lnTo>
                    <a:pt x="1024742" y="488842"/>
                  </a:lnTo>
                  <a:close/>
                </a:path>
              </a:pathLst>
            </a:custGeom>
            <a:gradFill>
              <a:gsLst>
                <a:gs pos="0">
                  <a:schemeClr val="accent3">
                    <a:lumMod val="100000"/>
                  </a:schemeClr>
                </a:gs>
                <a:gs pos="46000">
                  <a:srgbClr val="6412B4">
                    <a:lumMod val="88000"/>
                    <a:lumOff val="12000"/>
                  </a:srgbClr>
                </a:gs>
                <a:gs pos="100000">
                  <a:schemeClr val="accent3">
                    <a:lumMod val="50000"/>
                  </a:schemeClr>
                </a:gs>
              </a:gsLst>
              <a:lin ang="0" scaled="1"/>
            </a:gradFill>
            <a:ln w="4320" cap="flat">
              <a:noFill/>
              <a:prstDash val="solid"/>
              <a:miter/>
            </a:ln>
          </p:spPr>
          <p:txBody>
            <a:bodyPr rtlCol="0" anchor="ctr"/>
            <a:lstStyle/>
            <a:p>
              <a:endParaRPr lang="en-ID"/>
            </a:p>
          </p:txBody>
        </p:sp>
        <p:sp>
          <p:nvSpPr>
            <p:cNvPr id="19" name="Freeform: Shape 18">
              <a:extLst>
                <a:ext uri="{FF2B5EF4-FFF2-40B4-BE49-F238E27FC236}">
                  <a16:creationId xmlns:a16="http://schemas.microsoft.com/office/drawing/2014/main" id="{C28535F3-8F29-F4C6-3F01-B9F1A4709BAD}"/>
                </a:ext>
              </a:extLst>
            </p:cNvPr>
            <p:cNvSpPr/>
            <p:nvPr/>
          </p:nvSpPr>
          <p:spPr>
            <a:xfrm>
              <a:off x="5062383" y="3692069"/>
              <a:ext cx="1049201" cy="616940"/>
            </a:xfrm>
            <a:custGeom>
              <a:avLst/>
              <a:gdLst>
                <a:gd name="connsiteX0" fmla="*/ 141562 w 1049201"/>
                <a:gd name="connsiteY0" fmla="*/ 0 h 616940"/>
                <a:gd name="connsiteX1" fmla="*/ 0 w 1049201"/>
                <a:gd name="connsiteY1" fmla="*/ 488842 h 616940"/>
                <a:gd name="connsiteX2" fmla="*/ 1049202 w 1049201"/>
                <a:gd name="connsiteY2" fmla="*/ 616941 h 616940"/>
                <a:gd name="connsiteX3" fmla="*/ 1049202 w 1049201"/>
                <a:gd name="connsiteY3" fmla="*/ 0 h 616940"/>
                <a:gd name="connsiteX4" fmla="*/ 141562 w 1049201"/>
                <a:gd name="connsiteY4" fmla="*/ 0 h 6169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9201" h="616940">
                  <a:moveTo>
                    <a:pt x="141562" y="0"/>
                  </a:moveTo>
                  <a:lnTo>
                    <a:pt x="0" y="488842"/>
                  </a:lnTo>
                  <a:lnTo>
                    <a:pt x="1049202" y="616941"/>
                  </a:lnTo>
                  <a:lnTo>
                    <a:pt x="1049202" y="0"/>
                  </a:lnTo>
                  <a:lnTo>
                    <a:pt x="141562" y="0"/>
                  </a:lnTo>
                  <a:close/>
                </a:path>
              </a:pathLst>
            </a:custGeom>
            <a:gradFill>
              <a:gsLst>
                <a:gs pos="0">
                  <a:schemeClr val="accent3"/>
                </a:gs>
                <a:gs pos="44300">
                  <a:srgbClr val="8C33E2">
                    <a:lumMod val="82000"/>
                    <a:lumOff val="18000"/>
                  </a:srgbClr>
                </a:gs>
                <a:gs pos="100000">
                  <a:schemeClr val="accent3">
                    <a:lumMod val="75000"/>
                  </a:schemeClr>
                </a:gs>
              </a:gsLst>
              <a:lin ang="0" scaled="1"/>
            </a:gradFill>
            <a:ln w="4320" cap="flat">
              <a:noFill/>
              <a:prstDash val="solid"/>
              <a:miter/>
            </a:ln>
          </p:spPr>
          <p:txBody>
            <a:bodyPr rtlCol="0" anchor="ctr"/>
            <a:lstStyle/>
            <a:p>
              <a:endParaRPr lang="en-ID"/>
            </a:p>
          </p:txBody>
        </p:sp>
      </p:grpSp>
      <p:sp>
        <p:nvSpPr>
          <p:cNvPr id="2" name="TextBox 1">
            <a:extLst>
              <a:ext uri="{FF2B5EF4-FFF2-40B4-BE49-F238E27FC236}">
                <a16:creationId xmlns:a16="http://schemas.microsoft.com/office/drawing/2014/main" id="{4AA18A81-0307-B5CE-8BF9-36D08261BA2D}"/>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5 Option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98" name="Rectangle: Rounded Corners 97">
            <a:extLst>
              <a:ext uri="{FF2B5EF4-FFF2-40B4-BE49-F238E27FC236}">
                <a16:creationId xmlns:a16="http://schemas.microsoft.com/office/drawing/2014/main" id="{29846DA9-624F-685A-2FFA-980837857949}"/>
              </a:ext>
            </a:extLst>
          </p:cNvPr>
          <p:cNvSpPr/>
          <p:nvPr/>
        </p:nvSpPr>
        <p:spPr>
          <a:xfrm>
            <a:off x="6008600" y="4270936"/>
            <a:ext cx="5107420" cy="776804"/>
          </a:xfrm>
          <a:prstGeom prst="roundRect">
            <a:avLst>
              <a:gd name="adj" fmla="val 4320"/>
            </a:avLst>
          </a:prstGeom>
          <a:solidFill>
            <a:schemeClr val="bg1"/>
          </a:solidFill>
          <a:ln>
            <a:solidFill>
              <a:schemeClr val="accent2"/>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99" name="Rectangle: Rounded Corners 98">
            <a:extLst>
              <a:ext uri="{FF2B5EF4-FFF2-40B4-BE49-F238E27FC236}">
                <a16:creationId xmlns:a16="http://schemas.microsoft.com/office/drawing/2014/main" id="{D9726BD3-E481-BA37-4538-D52635CD23CC}"/>
              </a:ext>
            </a:extLst>
          </p:cNvPr>
          <p:cNvSpPr/>
          <p:nvPr/>
        </p:nvSpPr>
        <p:spPr>
          <a:xfrm>
            <a:off x="6008600" y="5161983"/>
            <a:ext cx="5107420" cy="776804"/>
          </a:xfrm>
          <a:prstGeom prst="roundRect">
            <a:avLst>
              <a:gd name="adj" fmla="val 4320"/>
            </a:avLst>
          </a:prstGeom>
          <a:solidFill>
            <a:schemeClr val="bg1"/>
          </a:solidFill>
          <a:ln>
            <a:solidFill>
              <a:schemeClr val="accent1"/>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7" name="TextBox 106">
            <a:extLst>
              <a:ext uri="{FF2B5EF4-FFF2-40B4-BE49-F238E27FC236}">
                <a16:creationId xmlns:a16="http://schemas.microsoft.com/office/drawing/2014/main" id="{0FD76943-115B-7EDB-51F3-55FAEBA184CC}"/>
              </a:ext>
            </a:extLst>
          </p:cNvPr>
          <p:cNvSpPr txBox="1"/>
          <p:nvPr/>
        </p:nvSpPr>
        <p:spPr>
          <a:xfrm>
            <a:off x="6909190" y="435728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08" name="TextBox 107">
            <a:extLst>
              <a:ext uri="{FF2B5EF4-FFF2-40B4-BE49-F238E27FC236}">
                <a16:creationId xmlns:a16="http://schemas.microsoft.com/office/drawing/2014/main" id="{C9A4216A-37E0-BB39-35F2-F50388342E34}"/>
              </a:ext>
            </a:extLst>
          </p:cNvPr>
          <p:cNvSpPr txBox="1"/>
          <p:nvPr/>
        </p:nvSpPr>
        <p:spPr>
          <a:xfrm>
            <a:off x="6909190" y="4589840"/>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109" name="TextBox 108">
            <a:extLst>
              <a:ext uri="{FF2B5EF4-FFF2-40B4-BE49-F238E27FC236}">
                <a16:creationId xmlns:a16="http://schemas.microsoft.com/office/drawing/2014/main" id="{602EFD33-8A88-90F1-2427-2BBCFD4A9F1C}"/>
              </a:ext>
            </a:extLst>
          </p:cNvPr>
          <p:cNvSpPr txBox="1"/>
          <p:nvPr/>
        </p:nvSpPr>
        <p:spPr>
          <a:xfrm>
            <a:off x="6909190" y="526728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10" name="TextBox 109">
            <a:extLst>
              <a:ext uri="{FF2B5EF4-FFF2-40B4-BE49-F238E27FC236}">
                <a16:creationId xmlns:a16="http://schemas.microsoft.com/office/drawing/2014/main" id="{530F4400-36DB-5336-8A9C-684EAF81D313}"/>
              </a:ext>
            </a:extLst>
          </p:cNvPr>
          <p:cNvSpPr txBox="1"/>
          <p:nvPr/>
        </p:nvSpPr>
        <p:spPr>
          <a:xfrm>
            <a:off x="6909190" y="5499839"/>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pic>
        <p:nvPicPr>
          <p:cNvPr id="113" name="Graphic 112" descr="Bullseye outline">
            <a:extLst>
              <a:ext uri="{FF2B5EF4-FFF2-40B4-BE49-F238E27FC236}">
                <a16:creationId xmlns:a16="http://schemas.microsoft.com/office/drawing/2014/main" id="{A21CD32D-FA5A-C1A6-F970-970A4F72CBC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05609" y="4447407"/>
            <a:ext cx="423862" cy="423862"/>
          </a:xfrm>
          <a:prstGeom prst="rect">
            <a:avLst/>
          </a:prstGeom>
        </p:spPr>
      </p:pic>
      <p:pic>
        <p:nvPicPr>
          <p:cNvPr id="114" name="Graphic 113" descr="Lightbulb and gear outline">
            <a:extLst>
              <a:ext uri="{FF2B5EF4-FFF2-40B4-BE49-F238E27FC236}">
                <a16:creationId xmlns:a16="http://schemas.microsoft.com/office/drawing/2014/main" id="{EE97DDBB-4500-2913-A59D-14D073430CE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205609" y="5313641"/>
            <a:ext cx="473488" cy="473488"/>
          </a:xfrm>
          <a:prstGeom prst="rect">
            <a:avLst/>
          </a:prstGeom>
        </p:spPr>
      </p:pic>
      <p:grpSp>
        <p:nvGrpSpPr>
          <p:cNvPr id="122" name="Group 121">
            <a:extLst>
              <a:ext uri="{FF2B5EF4-FFF2-40B4-BE49-F238E27FC236}">
                <a16:creationId xmlns:a16="http://schemas.microsoft.com/office/drawing/2014/main" id="{21586CE2-84BB-34F9-8D02-790B4ACE6EFF}"/>
              </a:ext>
            </a:extLst>
          </p:cNvPr>
          <p:cNvGrpSpPr/>
          <p:nvPr/>
        </p:nvGrpSpPr>
        <p:grpSpPr>
          <a:xfrm>
            <a:off x="6008600" y="1597795"/>
            <a:ext cx="5107420" cy="2558898"/>
            <a:chOff x="6008600" y="1597795"/>
            <a:chExt cx="5107420" cy="2558898"/>
          </a:xfrm>
        </p:grpSpPr>
        <p:sp>
          <p:nvSpPr>
            <p:cNvPr id="95" name="Rectangle: Rounded Corners 94">
              <a:extLst>
                <a:ext uri="{FF2B5EF4-FFF2-40B4-BE49-F238E27FC236}">
                  <a16:creationId xmlns:a16="http://schemas.microsoft.com/office/drawing/2014/main" id="{9247C679-4753-8BA2-FB56-17F07796176F}"/>
                </a:ext>
              </a:extLst>
            </p:cNvPr>
            <p:cNvSpPr/>
            <p:nvPr/>
          </p:nvSpPr>
          <p:spPr>
            <a:xfrm>
              <a:off x="6008600" y="1597795"/>
              <a:ext cx="5107420" cy="776804"/>
            </a:xfrm>
            <a:prstGeom prst="roundRect">
              <a:avLst>
                <a:gd name="adj" fmla="val 4320"/>
              </a:avLst>
            </a:prstGeom>
            <a:solidFill>
              <a:schemeClr val="bg1"/>
            </a:solidFill>
            <a:ln>
              <a:solidFill>
                <a:schemeClr val="accent5"/>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96" name="Rectangle: Rounded Corners 95">
              <a:extLst>
                <a:ext uri="{FF2B5EF4-FFF2-40B4-BE49-F238E27FC236}">
                  <a16:creationId xmlns:a16="http://schemas.microsoft.com/office/drawing/2014/main" id="{C99BCB2F-60FA-E6C4-F66D-61D5DA947C93}"/>
                </a:ext>
              </a:extLst>
            </p:cNvPr>
            <p:cNvSpPr/>
            <p:nvPr/>
          </p:nvSpPr>
          <p:spPr>
            <a:xfrm>
              <a:off x="6008600" y="2488842"/>
              <a:ext cx="5107420" cy="776804"/>
            </a:xfrm>
            <a:prstGeom prst="roundRect">
              <a:avLst>
                <a:gd name="adj" fmla="val 4320"/>
              </a:avLst>
            </a:prstGeom>
            <a:solidFill>
              <a:schemeClr val="bg1"/>
            </a:solidFill>
            <a:ln>
              <a:solidFill>
                <a:schemeClr val="accent4"/>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97" name="Rectangle: Rounded Corners 96">
              <a:extLst>
                <a:ext uri="{FF2B5EF4-FFF2-40B4-BE49-F238E27FC236}">
                  <a16:creationId xmlns:a16="http://schemas.microsoft.com/office/drawing/2014/main" id="{C47BB4AC-C95E-87E6-3DDC-74620806A98E}"/>
                </a:ext>
              </a:extLst>
            </p:cNvPr>
            <p:cNvSpPr/>
            <p:nvPr/>
          </p:nvSpPr>
          <p:spPr>
            <a:xfrm>
              <a:off x="6008600" y="3379889"/>
              <a:ext cx="5107420" cy="776804"/>
            </a:xfrm>
            <a:prstGeom prst="roundRect">
              <a:avLst>
                <a:gd name="adj" fmla="val 4320"/>
              </a:avLst>
            </a:prstGeom>
            <a:solidFill>
              <a:schemeClr val="bg1"/>
            </a:solidFill>
            <a:ln>
              <a:solidFill>
                <a:schemeClr val="accent3"/>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pic>
          <p:nvPicPr>
            <p:cNvPr id="100" name="Graphic 99" descr="Clipboard Badge outline">
              <a:extLst>
                <a:ext uri="{FF2B5EF4-FFF2-40B4-BE49-F238E27FC236}">
                  <a16:creationId xmlns:a16="http://schemas.microsoft.com/office/drawing/2014/main" id="{2921FC36-2F8B-99C8-5443-DF67A567A18A}"/>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02617" y="1700429"/>
              <a:ext cx="553647" cy="553647"/>
            </a:xfrm>
            <a:prstGeom prst="rect">
              <a:avLst/>
            </a:prstGeom>
          </p:spPr>
        </p:pic>
        <p:sp>
          <p:nvSpPr>
            <p:cNvPr id="101" name="TextBox 100">
              <a:extLst>
                <a:ext uri="{FF2B5EF4-FFF2-40B4-BE49-F238E27FC236}">
                  <a16:creationId xmlns:a16="http://schemas.microsoft.com/office/drawing/2014/main" id="{1E827494-5D5E-FF08-0D64-342D97EC1BA7}"/>
                </a:ext>
              </a:extLst>
            </p:cNvPr>
            <p:cNvSpPr txBox="1"/>
            <p:nvPr/>
          </p:nvSpPr>
          <p:spPr>
            <a:xfrm>
              <a:off x="6909190" y="170502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02" name="TextBox 101">
              <a:extLst>
                <a:ext uri="{FF2B5EF4-FFF2-40B4-BE49-F238E27FC236}">
                  <a16:creationId xmlns:a16="http://schemas.microsoft.com/office/drawing/2014/main" id="{B4D980AF-1141-7054-D007-4D9702BDC51B}"/>
                </a:ext>
              </a:extLst>
            </p:cNvPr>
            <p:cNvSpPr txBox="1"/>
            <p:nvPr/>
          </p:nvSpPr>
          <p:spPr>
            <a:xfrm>
              <a:off x="6909190" y="1937579"/>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103" name="TextBox 102">
              <a:extLst>
                <a:ext uri="{FF2B5EF4-FFF2-40B4-BE49-F238E27FC236}">
                  <a16:creationId xmlns:a16="http://schemas.microsoft.com/office/drawing/2014/main" id="{B449CD7E-F94E-7871-07E1-7906C45BCAE4}"/>
                </a:ext>
              </a:extLst>
            </p:cNvPr>
            <p:cNvSpPr txBox="1"/>
            <p:nvPr/>
          </p:nvSpPr>
          <p:spPr>
            <a:xfrm>
              <a:off x="6909190" y="257698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04" name="TextBox 103">
              <a:extLst>
                <a:ext uri="{FF2B5EF4-FFF2-40B4-BE49-F238E27FC236}">
                  <a16:creationId xmlns:a16="http://schemas.microsoft.com/office/drawing/2014/main" id="{F406DC5E-725D-4325-0938-D3C55DADD25B}"/>
                </a:ext>
              </a:extLst>
            </p:cNvPr>
            <p:cNvSpPr txBox="1"/>
            <p:nvPr/>
          </p:nvSpPr>
          <p:spPr>
            <a:xfrm>
              <a:off x="6909190" y="2809540"/>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sp>
          <p:nvSpPr>
            <p:cNvPr id="105" name="TextBox 104">
              <a:extLst>
                <a:ext uri="{FF2B5EF4-FFF2-40B4-BE49-F238E27FC236}">
                  <a16:creationId xmlns:a16="http://schemas.microsoft.com/office/drawing/2014/main" id="{F9428197-DC1E-D111-0AF0-31D476D89CE7}"/>
                </a:ext>
              </a:extLst>
            </p:cNvPr>
            <p:cNvSpPr txBox="1"/>
            <p:nvPr/>
          </p:nvSpPr>
          <p:spPr>
            <a:xfrm>
              <a:off x="6909190" y="346381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06" name="TextBox 105">
              <a:extLst>
                <a:ext uri="{FF2B5EF4-FFF2-40B4-BE49-F238E27FC236}">
                  <a16:creationId xmlns:a16="http://schemas.microsoft.com/office/drawing/2014/main" id="{953BF732-A06A-AD98-CC79-E64C36110766}"/>
                </a:ext>
              </a:extLst>
            </p:cNvPr>
            <p:cNvSpPr txBox="1"/>
            <p:nvPr/>
          </p:nvSpPr>
          <p:spPr>
            <a:xfrm>
              <a:off x="6909190" y="3696368"/>
              <a:ext cx="4051940"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pic>
          <p:nvPicPr>
            <p:cNvPr id="111" name="Graphic 110" descr="Eye outline">
              <a:extLst>
                <a:ext uri="{FF2B5EF4-FFF2-40B4-BE49-F238E27FC236}">
                  <a16:creationId xmlns:a16="http://schemas.microsoft.com/office/drawing/2014/main" id="{A3CA425F-CD5D-1793-5222-25A52BB3EBC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119575" y="2617379"/>
              <a:ext cx="519730" cy="519730"/>
            </a:xfrm>
            <a:prstGeom prst="rect">
              <a:avLst/>
            </a:prstGeom>
          </p:spPr>
        </p:pic>
        <p:pic>
          <p:nvPicPr>
            <p:cNvPr id="112" name="Graphic 111" descr="Playbook outline">
              <a:extLst>
                <a:ext uri="{FF2B5EF4-FFF2-40B4-BE49-F238E27FC236}">
                  <a16:creationId xmlns:a16="http://schemas.microsoft.com/office/drawing/2014/main" id="{A2F42A31-7239-FFAC-77E2-40D887128B0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177999" y="3529159"/>
              <a:ext cx="478265" cy="478265"/>
            </a:xfrm>
            <a:prstGeom prst="rect">
              <a:avLst/>
            </a:prstGeom>
          </p:spPr>
        </p:pic>
        <p:cxnSp>
          <p:nvCxnSpPr>
            <p:cNvPr id="115" name="Straight Connector 114">
              <a:extLst>
                <a:ext uri="{FF2B5EF4-FFF2-40B4-BE49-F238E27FC236}">
                  <a16:creationId xmlns:a16="http://schemas.microsoft.com/office/drawing/2014/main" id="{D06AF61C-6BFA-4859-4740-7CEA2FDE5593}"/>
                </a:ext>
              </a:extLst>
            </p:cNvPr>
            <p:cNvCxnSpPr>
              <a:cxnSpLocks/>
            </p:cNvCxnSpPr>
            <p:nvPr/>
          </p:nvCxnSpPr>
          <p:spPr>
            <a:xfrm>
              <a:off x="6769330" y="1725433"/>
              <a:ext cx="0" cy="521529"/>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18EF2152-6AE8-8D2E-13A5-4C51ACC6259E}"/>
                </a:ext>
              </a:extLst>
            </p:cNvPr>
            <p:cNvCxnSpPr>
              <a:cxnSpLocks/>
            </p:cNvCxnSpPr>
            <p:nvPr/>
          </p:nvCxnSpPr>
          <p:spPr>
            <a:xfrm>
              <a:off x="6769330" y="2616480"/>
              <a:ext cx="0" cy="521529"/>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2A1F650D-9657-C9FD-B533-2E69E0B4825A}"/>
                </a:ext>
              </a:extLst>
            </p:cNvPr>
            <p:cNvCxnSpPr>
              <a:cxnSpLocks/>
            </p:cNvCxnSpPr>
            <p:nvPr/>
          </p:nvCxnSpPr>
          <p:spPr>
            <a:xfrm>
              <a:off x="6769330" y="3507527"/>
              <a:ext cx="0" cy="521529"/>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cxnSp>
        <p:nvCxnSpPr>
          <p:cNvPr id="118" name="Straight Connector 117">
            <a:extLst>
              <a:ext uri="{FF2B5EF4-FFF2-40B4-BE49-F238E27FC236}">
                <a16:creationId xmlns:a16="http://schemas.microsoft.com/office/drawing/2014/main" id="{CC030762-6D73-F999-89AF-4177CE2051A4}"/>
              </a:ext>
            </a:extLst>
          </p:cNvPr>
          <p:cNvCxnSpPr>
            <a:cxnSpLocks/>
          </p:cNvCxnSpPr>
          <p:nvPr/>
        </p:nvCxnSpPr>
        <p:spPr>
          <a:xfrm>
            <a:off x="6769330" y="4398574"/>
            <a:ext cx="0" cy="521529"/>
          </a:xfrm>
          <a:prstGeom prst="line">
            <a:avLst/>
          </a:prstGeom>
          <a:ln w="127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19" name="Straight Connector 118">
            <a:extLst>
              <a:ext uri="{FF2B5EF4-FFF2-40B4-BE49-F238E27FC236}">
                <a16:creationId xmlns:a16="http://schemas.microsoft.com/office/drawing/2014/main" id="{5833051D-E20D-0F14-5C3B-33003D2A9152}"/>
              </a:ext>
            </a:extLst>
          </p:cNvPr>
          <p:cNvCxnSpPr>
            <a:cxnSpLocks/>
          </p:cNvCxnSpPr>
          <p:nvPr/>
        </p:nvCxnSpPr>
        <p:spPr>
          <a:xfrm>
            <a:off x="6769330" y="5289621"/>
            <a:ext cx="0" cy="521529"/>
          </a:xfrm>
          <a:prstGeom prst="line">
            <a:avLst/>
          </a:prstGeom>
          <a:ln w="12700">
            <a:solidFill>
              <a:schemeClr val="accent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04660095"/>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 name="Group 92">
            <a:extLst>
              <a:ext uri="{FF2B5EF4-FFF2-40B4-BE49-F238E27FC236}">
                <a16:creationId xmlns:a16="http://schemas.microsoft.com/office/drawing/2014/main" id="{F9040779-8E91-58CC-4505-D81ECC2EB8AF}"/>
              </a:ext>
            </a:extLst>
          </p:cNvPr>
          <p:cNvGrpSpPr/>
          <p:nvPr/>
        </p:nvGrpSpPr>
        <p:grpSpPr>
          <a:xfrm>
            <a:off x="831650" y="1638680"/>
            <a:ext cx="5681588" cy="4329630"/>
            <a:chOff x="695325" y="1443209"/>
            <a:chExt cx="6210010" cy="4732312"/>
          </a:xfrm>
        </p:grpSpPr>
        <p:grpSp>
          <p:nvGrpSpPr>
            <p:cNvPr id="15" name="Group 14">
              <a:extLst>
                <a:ext uri="{FF2B5EF4-FFF2-40B4-BE49-F238E27FC236}">
                  <a16:creationId xmlns:a16="http://schemas.microsoft.com/office/drawing/2014/main" id="{9272584D-D111-EFDC-63E6-AACA665143A8}"/>
                </a:ext>
              </a:extLst>
            </p:cNvPr>
            <p:cNvGrpSpPr/>
            <p:nvPr/>
          </p:nvGrpSpPr>
          <p:grpSpPr>
            <a:xfrm flipH="1">
              <a:off x="695325" y="1443209"/>
              <a:ext cx="6210010" cy="4211138"/>
              <a:chOff x="5871790" y="2285696"/>
              <a:chExt cx="5747442" cy="3897461"/>
            </a:xfrm>
          </p:grpSpPr>
          <p:grpSp>
            <p:nvGrpSpPr>
              <p:cNvPr id="50" name="Group 49">
                <a:extLst>
                  <a:ext uri="{FF2B5EF4-FFF2-40B4-BE49-F238E27FC236}">
                    <a16:creationId xmlns:a16="http://schemas.microsoft.com/office/drawing/2014/main" id="{F7ECD1AD-252E-F55F-A850-564B17DB8E1F}"/>
                  </a:ext>
                </a:extLst>
              </p:cNvPr>
              <p:cNvGrpSpPr/>
              <p:nvPr/>
            </p:nvGrpSpPr>
            <p:grpSpPr>
              <a:xfrm>
                <a:off x="5892800" y="5059363"/>
                <a:ext cx="1095008" cy="1123794"/>
                <a:chOff x="6833532" y="4676540"/>
                <a:chExt cx="1451162" cy="1489310"/>
              </a:xfrm>
            </p:grpSpPr>
            <p:grpSp>
              <p:nvGrpSpPr>
                <p:cNvPr id="42" name="Graphic 2">
                  <a:extLst>
                    <a:ext uri="{FF2B5EF4-FFF2-40B4-BE49-F238E27FC236}">
                      <a16:creationId xmlns:a16="http://schemas.microsoft.com/office/drawing/2014/main" id="{DCC665E2-049B-AD4B-84AA-6207E86D8352}"/>
                    </a:ext>
                  </a:extLst>
                </p:cNvPr>
                <p:cNvGrpSpPr/>
                <p:nvPr/>
              </p:nvGrpSpPr>
              <p:grpSpPr>
                <a:xfrm>
                  <a:off x="6833532" y="5518143"/>
                  <a:ext cx="1451162" cy="647707"/>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45" name="Freeform: Shape 44">
                    <a:extLst>
                      <a:ext uri="{FF2B5EF4-FFF2-40B4-BE49-F238E27FC236}">
                        <a16:creationId xmlns:a16="http://schemas.microsoft.com/office/drawing/2014/main" id="{D05E84EA-B3A9-0CA8-CD4C-D426689BD24D}"/>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46" name="Freeform: Shape 45">
                    <a:extLst>
                      <a:ext uri="{FF2B5EF4-FFF2-40B4-BE49-F238E27FC236}">
                        <a16:creationId xmlns:a16="http://schemas.microsoft.com/office/drawing/2014/main" id="{0262D2EE-BDD6-B6D3-34F8-09B9035C8D91}"/>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47" name="Freeform: Shape 46">
                    <a:extLst>
                      <a:ext uri="{FF2B5EF4-FFF2-40B4-BE49-F238E27FC236}">
                        <a16:creationId xmlns:a16="http://schemas.microsoft.com/office/drawing/2014/main" id="{192C98D6-BCA5-8854-5970-656227C617A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grpSp>
            <p:sp>
              <p:nvSpPr>
                <p:cNvPr id="49" name="Freeform: Shape 48">
                  <a:extLst>
                    <a:ext uri="{FF2B5EF4-FFF2-40B4-BE49-F238E27FC236}">
                      <a16:creationId xmlns:a16="http://schemas.microsoft.com/office/drawing/2014/main" id="{6BEDE4E0-4D9D-D17C-B6F4-C81DA72B2F14}"/>
                    </a:ext>
                  </a:extLst>
                </p:cNvPr>
                <p:cNvSpPr/>
                <p:nvPr/>
              </p:nvSpPr>
              <p:spPr>
                <a:xfrm>
                  <a:off x="6909719" y="4827055"/>
                  <a:ext cx="1298988" cy="1188280"/>
                </a:xfrm>
                <a:custGeom>
                  <a:avLst/>
                  <a:gdLst>
                    <a:gd name="connsiteX0" fmla="*/ 706132 w 1298988"/>
                    <a:gd name="connsiteY0" fmla="*/ 1616 h 1188280"/>
                    <a:gd name="connsiteX1" fmla="*/ 1058169 w 1298988"/>
                    <a:gd name="connsiteY1" fmla="*/ 96105 h 1188280"/>
                    <a:gd name="connsiteX2" fmla="*/ 1170365 w 1298988"/>
                    <a:gd name="connsiteY2" fmla="*/ 173492 h 1188280"/>
                    <a:gd name="connsiteX3" fmla="*/ 1298988 w 1298988"/>
                    <a:gd name="connsiteY3" fmla="*/ 173492 h 1188280"/>
                    <a:gd name="connsiteX4" fmla="*/ 1298988 w 1298988"/>
                    <a:gd name="connsiteY4" fmla="*/ 425423 h 1188280"/>
                    <a:gd name="connsiteX5" fmla="*/ 1298988 w 1298988"/>
                    <a:gd name="connsiteY5" fmla="*/ 431173 h 1188280"/>
                    <a:gd name="connsiteX6" fmla="*/ 1298988 w 1298988"/>
                    <a:gd name="connsiteY6" fmla="*/ 448140 h 1188280"/>
                    <a:gd name="connsiteX7" fmla="*/ 1298988 w 1298988"/>
                    <a:gd name="connsiteY7" fmla="*/ 608049 h 1188280"/>
                    <a:gd name="connsiteX8" fmla="*/ 1298988 w 1298988"/>
                    <a:gd name="connsiteY8" fmla="*/ 700071 h 1188280"/>
                    <a:gd name="connsiteX9" fmla="*/ 1298988 w 1298988"/>
                    <a:gd name="connsiteY9" fmla="*/ 705821 h 1188280"/>
                    <a:gd name="connsiteX10" fmla="*/ 1298988 w 1298988"/>
                    <a:gd name="connsiteY10" fmla="*/ 882697 h 1188280"/>
                    <a:gd name="connsiteX11" fmla="*/ 1298863 w 1298988"/>
                    <a:gd name="connsiteY11" fmla="*/ 882697 h 1188280"/>
                    <a:gd name="connsiteX12" fmla="*/ 1154186 w 1298988"/>
                    <a:gd name="connsiteY12" fmla="*/ 1075027 h 1188280"/>
                    <a:gd name="connsiteX13" fmla="*/ 240630 w 1298988"/>
                    <a:gd name="connsiteY13" fmla="*/ 1120169 h 1188280"/>
                    <a:gd name="connsiteX14" fmla="*/ 1118 w 1298988"/>
                    <a:gd name="connsiteY14" fmla="*/ 864538 h 1188280"/>
                    <a:gd name="connsiteX15" fmla="*/ 1118 w 1298988"/>
                    <a:gd name="connsiteY15" fmla="*/ 730692 h 1188280"/>
                    <a:gd name="connsiteX16" fmla="*/ 1076 w 1298988"/>
                    <a:gd name="connsiteY16" fmla="*/ 730447 h 1188280"/>
                    <a:gd name="connsiteX17" fmla="*/ 1118 w 1298988"/>
                    <a:gd name="connsiteY17" fmla="*/ 680199 h 1188280"/>
                    <a:gd name="connsiteX18" fmla="*/ 1118 w 1298988"/>
                    <a:gd name="connsiteY18" fmla="*/ 625676 h 1188280"/>
                    <a:gd name="connsiteX19" fmla="*/ 1075 w 1298988"/>
                    <a:gd name="connsiteY19" fmla="*/ 625501 h 1188280"/>
                    <a:gd name="connsiteX20" fmla="*/ 1118 w 1298988"/>
                    <a:gd name="connsiteY20" fmla="*/ 589890 h 1188280"/>
                    <a:gd name="connsiteX21" fmla="*/ 1118 w 1298988"/>
                    <a:gd name="connsiteY21" fmla="*/ 456044 h 1188280"/>
                    <a:gd name="connsiteX22" fmla="*/ 1076 w 1298988"/>
                    <a:gd name="connsiteY22" fmla="*/ 455799 h 1188280"/>
                    <a:gd name="connsiteX23" fmla="*/ 1118 w 1298988"/>
                    <a:gd name="connsiteY23" fmla="*/ 405551 h 1188280"/>
                    <a:gd name="connsiteX24" fmla="*/ 1118 w 1298988"/>
                    <a:gd name="connsiteY24" fmla="*/ 173492 h 1188280"/>
                    <a:gd name="connsiteX25" fmla="*/ 128745 w 1298988"/>
                    <a:gd name="connsiteY25" fmla="*/ 173492 h 1188280"/>
                    <a:gd name="connsiteX26" fmla="*/ 144613 w 1298988"/>
                    <a:gd name="connsiteY26" fmla="*/ 159799 h 1188280"/>
                    <a:gd name="connsiteX27" fmla="*/ 706132 w 1298988"/>
                    <a:gd name="connsiteY27" fmla="*/ 1616 h 118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98988" h="1188280">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48140"/>
                      </a:lnTo>
                      <a:lnTo>
                        <a:pt x="1298988" y="608049"/>
                      </a:lnTo>
                      <a:lnTo>
                        <a:pt x="1298988" y="700071"/>
                      </a:lnTo>
                      <a:lnTo>
                        <a:pt x="1298988" y="705821"/>
                      </a:lnTo>
                      <a:lnTo>
                        <a:pt x="1298988" y="882697"/>
                      </a:lnTo>
                      <a:lnTo>
                        <a:pt x="1298863" y="882697"/>
                      </a:lnTo>
                      <a:cubicBezTo>
                        <a:pt x="1298926" y="950336"/>
                        <a:pt x="1251696" y="1018416"/>
                        <a:pt x="1154186" y="1075027"/>
                      </a:cubicBezTo>
                      <a:cubicBezTo>
                        <a:pt x="928426" y="1206114"/>
                        <a:pt x="519407" y="1226406"/>
                        <a:pt x="240630" y="1120169"/>
                      </a:cubicBezTo>
                      <a:cubicBezTo>
                        <a:pt x="71434" y="1055691"/>
                        <a:pt x="-10706" y="959526"/>
                        <a:pt x="1118" y="864538"/>
                      </a:cubicBezTo>
                      <a:lnTo>
                        <a:pt x="1118" y="730692"/>
                      </a:lnTo>
                      <a:lnTo>
                        <a:pt x="1076" y="730447"/>
                      </a:lnTo>
                      <a:cubicBezTo>
                        <a:pt x="-370" y="713732"/>
                        <a:pt x="-360" y="696952"/>
                        <a:pt x="1118" y="680199"/>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44" name="Freeform: Shape 43">
                  <a:extLst>
                    <a:ext uri="{FF2B5EF4-FFF2-40B4-BE49-F238E27FC236}">
                      <a16:creationId xmlns:a16="http://schemas.microsoft.com/office/drawing/2014/main" id="{F5639C25-5A15-C6B6-DEE7-D9CB10109C4E}"/>
                    </a:ext>
                  </a:extLst>
                </p:cNvPr>
                <p:cNvSpPr/>
                <p:nvPr/>
              </p:nvSpPr>
              <p:spPr>
                <a:xfrm>
                  <a:off x="6909622" y="4676540"/>
                  <a:ext cx="1299119"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18" name="Group 17">
                <a:extLst>
                  <a:ext uri="{FF2B5EF4-FFF2-40B4-BE49-F238E27FC236}">
                    <a16:creationId xmlns:a16="http://schemas.microsoft.com/office/drawing/2014/main" id="{EAB1535B-5486-79D0-4BFB-4C32837C9DCF}"/>
                  </a:ext>
                </a:extLst>
              </p:cNvPr>
              <p:cNvGrpSpPr/>
              <p:nvPr/>
            </p:nvGrpSpPr>
            <p:grpSpPr>
              <a:xfrm>
                <a:off x="7050654" y="4555625"/>
                <a:ext cx="1095008" cy="1627532"/>
                <a:chOff x="8089452" y="4008958"/>
                <a:chExt cx="1451162" cy="2156890"/>
              </a:xfrm>
            </p:grpSpPr>
            <p:grpSp>
              <p:nvGrpSpPr>
                <p:cNvPr id="11" name="Group 10">
                  <a:extLst>
                    <a:ext uri="{FF2B5EF4-FFF2-40B4-BE49-F238E27FC236}">
                      <a16:creationId xmlns:a16="http://schemas.microsoft.com/office/drawing/2014/main" id="{FE7AEF25-FBEB-4D56-9A83-35C1ADB633EC}"/>
                    </a:ext>
                  </a:extLst>
                </p:cNvPr>
                <p:cNvGrpSpPr/>
                <p:nvPr/>
              </p:nvGrpSpPr>
              <p:grpSpPr>
                <a:xfrm>
                  <a:off x="8089452" y="4091629"/>
                  <a:ext cx="1451162" cy="2074219"/>
                  <a:chOff x="8089455" y="4091630"/>
                  <a:chExt cx="1451162" cy="2074220"/>
                </a:xfrm>
              </p:grpSpPr>
              <p:grpSp>
                <p:nvGrpSpPr>
                  <p:cNvPr id="52" name="Graphic 2">
                    <a:extLst>
                      <a:ext uri="{FF2B5EF4-FFF2-40B4-BE49-F238E27FC236}">
                        <a16:creationId xmlns:a16="http://schemas.microsoft.com/office/drawing/2014/main" id="{886351FF-529A-8021-7535-ED8394A3B8D0}"/>
                      </a:ext>
                    </a:extLst>
                  </p:cNvPr>
                  <p:cNvGrpSpPr/>
                  <p:nvPr/>
                </p:nvGrpSpPr>
                <p:grpSpPr>
                  <a:xfrm>
                    <a:off x="8089455" y="5518143"/>
                    <a:ext cx="1451162" cy="647707"/>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55" name="Freeform: Shape 54">
                      <a:extLst>
                        <a:ext uri="{FF2B5EF4-FFF2-40B4-BE49-F238E27FC236}">
                          <a16:creationId xmlns:a16="http://schemas.microsoft.com/office/drawing/2014/main" id="{11FA61C0-4B81-E598-3BFD-84E0C53684BB}"/>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56" name="Freeform: Shape 55">
                      <a:extLst>
                        <a:ext uri="{FF2B5EF4-FFF2-40B4-BE49-F238E27FC236}">
                          <a16:creationId xmlns:a16="http://schemas.microsoft.com/office/drawing/2014/main" id="{C815BB64-E3D7-5016-E0B0-93AB153EF26B}"/>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57" name="Freeform: Shape 56">
                      <a:extLst>
                        <a:ext uri="{FF2B5EF4-FFF2-40B4-BE49-F238E27FC236}">
                          <a16:creationId xmlns:a16="http://schemas.microsoft.com/office/drawing/2014/main" id="{A515848B-B5F6-6776-7851-63AB9B885C85}"/>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4">
                            <a:lumMod val="75000"/>
                          </a:schemeClr>
                        </a:gs>
                        <a:gs pos="54000">
                          <a:srgbClr val="177493">
                            <a:lumMod val="88000"/>
                            <a:lumOff val="12000"/>
                          </a:srgbClr>
                        </a:gs>
                        <a:gs pos="100000">
                          <a:schemeClr val="accent4">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10" name="Freeform: Shape 9">
                    <a:extLst>
                      <a:ext uri="{FF2B5EF4-FFF2-40B4-BE49-F238E27FC236}">
                        <a16:creationId xmlns:a16="http://schemas.microsoft.com/office/drawing/2014/main" id="{38E1C08F-3C9A-4936-67E8-E45A6BE766AF}"/>
                      </a:ext>
                    </a:extLst>
                  </p:cNvPr>
                  <p:cNvSpPr/>
                  <p:nvPr/>
                </p:nvSpPr>
                <p:spPr>
                  <a:xfrm>
                    <a:off x="8165642" y="4091630"/>
                    <a:ext cx="1298988" cy="1923705"/>
                  </a:xfrm>
                  <a:custGeom>
                    <a:avLst/>
                    <a:gdLst>
                      <a:gd name="connsiteX0" fmla="*/ 706132 w 1298988"/>
                      <a:gd name="connsiteY0" fmla="*/ 1616 h 1923705"/>
                      <a:gd name="connsiteX1" fmla="*/ 1058169 w 1298988"/>
                      <a:gd name="connsiteY1" fmla="*/ 96105 h 1923705"/>
                      <a:gd name="connsiteX2" fmla="*/ 1170365 w 1298988"/>
                      <a:gd name="connsiteY2" fmla="*/ 173492 h 1923705"/>
                      <a:gd name="connsiteX3" fmla="*/ 1298988 w 1298988"/>
                      <a:gd name="connsiteY3" fmla="*/ 173492 h 1923705"/>
                      <a:gd name="connsiteX4" fmla="*/ 1298988 w 1298988"/>
                      <a:gd name="connsiteY4" fmla="*/ 425423 h 1923705"/>
                      <a:gd name="connsiteX5" fmla="*/ 1298988 w 1298988"/>
                      <a:gd name="connsiteY5" fmla="*/ 431173 h 1923705"/>
                      <a:gd name="connsiteX6" fmla="*/ 1298988 w 1298988"/>
                      <a:gd name="connsiteY6" fmla="*/ 432451 h 1923705"/>
                      <a:gd name="connsiteX7" fmla="*/ 1298988 w 1298988"/>
                      <a:gd name="connsiteY7" fmla="*/ 448140 h 1923705"/>
                      <a:gd name="connsiteX8" fmla="*/ 1298988 w 1298988"/>
                      <a:gd name="connsiteY8" fmla="*/ 608049 h 1923705"/>
                      <a:gd name="connsiteX9" fmla="*/ 1298988 w 1298988"/>
                      <a:gd name="connsiteY9" fmla="*/ 684382 h 1923705"/>
                      <a:gd name="connsiteX10" fmla="*/ 1298988 w 1298988"/>
                      <a:gd name="connsiteY10" fmla="*/ 690132 h 1923705"/>
                      <a:gd name="connsiteX11" fmla="*/ 1298988 w 1298988"/>
                      <a:gd name="connsiteY11" fmla="*/ 700071 h 1923705"/>
                      <a:gd name="connsiteX12" fmla="*/ 1298988 w 1298988"/>
                      <a:gd name="connsiteY12" fmla="*/ 705821 h 1923705"/>
                      <a:gd name="connsiteX13" fmla="*/ 1298988 w 1298988"/>
                      <a:gd name="connsiteY13" fmla="*/ 707099 h 1923705"/>
                      <a:gd name="connsiteX14" fmla="*/ 1298988 w 1298988"/>
                      <a:gd name="connsiteY14" fmla="*/ 867008 h 1923705"/>
                      <a:gd name="connsiteX15" fmla="*/ 1298988 w 1298988"/>
                      <a:gd name="connsiteY15" fmla="*/ 882697 h 1923705"/>
                      <a:gd name="connsiteX16" fmla="*/ 1298988 w 1298988"/>
                      <a:gd name="connsiteY16" fmla="*/ 908917 h 1923705"/>
                      <a:gd name="connsiteX17" fmla="*/ 1298988 w 1298988"/>
                      <a:gd name="connsiteY17" fmla="*/ 959030 h 1923705"/>
                      <a:gd name="connsiteX18" fmla="*/ 1298988 w 1298988"/>
                      <a:gd name="connsiteY18" fmla="*/ 964780 h 1923705"/>
                      <a:gd name="connsiteX19" fmla="*/ 1298988 w 1298988"/>
                      <a:gd name="connsiteY19" fmla="*/ 1141656 h 1923705"/>
                      <a:gd name="connsiteX20" fmla="*/ 1298988 w 1298988"/>
                      <a:gd name="connsiteY20" fmla="*/ 1160848 h 1923705"/>
                      <a:gd name="connsiteX21" fmla="*/ 1298988 w 1298988"/>
                      <a:gd name="connsiteY21" fmla="*/ 1166598 h 1923705"/>
                      <a:gd name="connsiteX22" fmla="*/ 1298988 w 1298988"/>
                      <a:gd name="connsiteY22" fmla="*/ 1183565 h 1923705"/>
                      <a:gd name="connsiteX23" fmla="*/ 1298988 w 1298988"/>
                      <a:gd name="connsiteY23" fmla="*/ 1343474 h 1923705"/>
                      <a:gd name="connsiteX24" fmla="*/ 1298988 w 1298988"/>
                      <a:gd name="connsiteY24" fmla="*/ 1435496 h 1923705"/>
                      <a:gd name="connsiteX25" fmla="*/ 1298988 w 1298988"/>
                      <a:gd name="connsiteY25" fmla="*/ 1441246 h 1923705"/>
                      <a:gd name="connsiteX26" fmla="*/ 1298988 w 1298988"/>
                      <a:gd name="connsiteY26" fmla="*/ 1618122 h 1923705"/>
                      <a:gd name="connsiteX27" fmla="*/ 1298863 w 1298988"/>
                      <a:gd name="connsiteY27" fmla="*/ 1618122 h 1923705"/>
                      <a:gd name="connsiteX28" fmla="*/ 1154186 w 1298988"/>
                      <a:gd name="connsiteY28" fmla="*/ 1810452 h 1923705"/>
                      <a:gd name="connsiteX29" fmla="*/ 240630 w 1298988"/>
                      <a:gd name="connsiteY29" fmla="*/ 1855594 h 1923705"/>
                      <a:gd name="connsiteX30" fmla="*/ 1118 w 1298988"/>
                      <a:gd name="connsiteY30" fmla="*/ 1599963 h 1923705"/>
                      <a:gd name="connsiteX31" fmla="*/ 1118 w 1298988"/>
                      <a:gd name="connsiteY31" fmla="*/ 1466117 h 1923705"/>
                      <a:gd name="connsiteX32" fmla="*/ 1076 w 1298988"/>
                      <a:gd name="connsiteY32" fmla="*/ 1465872 h 1923705"/>
                      <a:gd name="connsiteX33" fmla="*/ 1118 w 1298988"/>
                      <a:gd name="connsiteY33" fmla="*/ 1415624 h 1923705"/>
                      <a:gd name="connsiteX34" fmla="*/ 1118 w 1298988"/>
                      <a:gd name="connsiteY34" fmla="*/ 1361101 h 1923705"/>
                      <a:gd name="connsiteX35" fmla="*/ 1075 w 1298988"/>
                      <a:gd name="connsiteY35" fmla="*/ 1360926 h 1923705"/>
                      <a:gd name="connsiteX36" fmla="*/ 1118 w 1298988"/>
                      <a:gd name="connsiteY36" fmla="*/ 1325315 h 1923705"/>
                      <a:gd name="connsiteX37" fmla="*/ 1118 w 1298988"/>
                      <a:gd name="connsiteY37" fmla="*/ 1191469 h 1923705"/>
                      <a:gd name="connsiteX38" fmla="*/ 1076 w 1298988"/>
                      <a:gd name="connsiteY38" fmla="*/ 1191224 h 1923705"/>
                      <a:gd name="connsiteX39" fmla="*/ 1103 w 1298988"/>
                      <a:gd name="connsiteY39" fmla="*/ 1159221 h 1923705"/>
                      <a:gd name="connsiteX40" fmla="*/ 1075 w 1298988"/>
                      <a:gd name="connsiteY40" fmla="*/ 1159109 h 1923705"/>
                      <a:gd name="connsiteX41" fmla="*/ 1118 w 1298988"/>
                      <a:gd name="connsiteY41" fmla="*/ 1123497 h 1923705"/>
                      <a:gd name="connsiteX42" fmla="*/ 1118 w 1298988"/>
                      <a:gd name="connsiteY42" fmla="*/ 989651 h 1923705"/>
                      <a:gd name="connsiteX43" fmla="*/ 1076 w 1298988"/>
                      <a:gd name="connsiteY43" fmla="*/ 989406 h 1923705"/>
                      <a:gd name="connsiteX44" fmla="*/ 1118 w 1298988"/>
                      <a:gd name="connsiteY44" fmla="*/ 939158 h 1923705"/>
                      <a:gd name="connsiteX45" fmla="*/ 1118 w 1298988"/>
                      <a:gd name="connsiteY45" fmla="*/ 908917 h 1923705"/>
                      <a:gd name="connsiteX46" fmla="*/ 1118 w 1298988"/>
                      <a:gd name="connsiteY46" fmla="*/ 900324 h 1923705"/>
                      <a:gd name="connsiteX47" fmla="*/ 1075 w 1298988"/>
                      <a:gd name="connsiteY47" fmla="*/ 900150 h 1923705"/>
                      <a:gd name="connsiteX48" fmla="*/ 1094 w 1298988"/>
                      <a:gd name="connsiteY48" fmla="*/ 884537 h 1923705"/>
                      <a:gd name="connsiteX49" fmla="*/ 1075 w 1298988"/>
                      <a:gd name="connsiteY49" fmla="*/ 884460 h 1923705"/>
                      <a:gd name="connsiteX50" fmla="*/ 1118 w 1298988"/>
                      <a:gd name="connsiteY50" fmla="*/ 848849 h 1923705"/>
                      <a:gd name="connsiteX51" fmla="*/ 1118 w 1298988"/>
                      <a:gd name="connsiteY51" fmla="*/ 730692 h 1923705"/>
                      <a:gd name="connsiteX52" fmla="*/ 1076 w 1298988"/>
                      <a:gd name="connsiteY52" fmla="*/ 730447 h 1923705"/>
                      <a:gd name="connsiteX53" fmla="*/ 1089 w 1298988"/>
                      <a:gd name="connsiteY53" fmla="*/ 714834 h 1923705"/>
                      <a:gd name="connsiteX54" fmla="*/ 1076 w 1298988"/>
                      <a:gd name="connsiteY54" fmla="*/ 714758 h 1923705"/>
                      <a:gd name="connsiteX55" fmla="*/ 1118 w 1298988"/>
                      <a:gd name="connsiteY55" fmla="*/ 664510 h 1923705"/>
                      <a:gd name="connsiteX56" fmla="*/ 1118 w 1298988"/>
                      <a:gd name="connsiteY56" fmla="*/ 625676 h 1923705"/>
                      <a:gd name="connsiteX57" fmla="*/ 1075 w 1298988"/>
                      <a:gd name="connsiteY57" fmla="*/ 625501 h 1923705"/>
                      <a:gd name="connsiteX58" fmla="*/ 1118 w 1298988"/>
                      <a:gd name="connsiteY58" fmla="*/ 589890 h 1923705"/>
                      <a:gd name="connsiteX59" fmla="*/ 1118 w 1298988"/>
                      <a:gd name="connsiteY59" fmla="*/ 456044 h 1923705"/>
                      <a:gd name="connsiteX60" fmla="*/ 1076 w 1298988"/>
                      <a:gd name="connsiteY60" fmla="*/ 455799 h 1923705"/>
                      <a:gd name="connsiteX61" fmla="*/ 1118 w 1298988"/>
                      <a:gd name="connsiteY61" fmla="*/ 405551 h 1923705"/>
                      <a:gd name="connsiteX62" fmla="*/ 1118 w 1298988"/>
                      <a:gd name="connsiteY62" fmla="*/ 173492 h 1923705"/>
                      <a:gd name="connsiteX63" fmla="*/ 128745 w 1298988"/>
                      <a:gd name="connsiteY63" fmla="*/ 173492 h 1923705"/>
                      <a:gd name="connsiteX64" fmla="*/ 144613 w 1298988"/>
                      <a:gd name="connsiteY64" fmla="*/ 159799 h 1923705"/>
                      <a:gd name="connsiteX65" fmla="*/ 706132 w 1298988"/>
                      <a:gd name="connsiteY65" fmla="*/ 1616 h 192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298988" h="1923705">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32451"/>
                        </a:lnTo>
                        <a:lnTo>
                          <a:pt x="1298988" y="448140"/>
                        </a:lnTo>
                        <a:lnTo>
                          <a:pt x="1298988" y="608049"/>
                        </a:lnTo>
                        <a:lnTo>
                          <a:pt x="1298988" y="684382"/>
                        </a:lnTo>
                        <a:lnTo>
                          <a:pt x="1298988" y="690132"/>
                        </a:lnTo>
                        <a:lnTo>
                          <a:pt x="1298988" y="700071"/>
                        </a:lnTo>
                        <a:lnTo>
                          <a:pt x="1298988" y="705821"/>
                        </a:lnTo>
                        <a:lnTo>
                          <a:pt x="1298988" y="707099"/>
                        </a:lnTo>
                        <a:lnTo>
                          <a:pt x="1298988" y="867008"/>
                        </a:lnTo>
                        <a:lnTo>
                          <a:pt x="1298988" y="882697"/>
                        </a:lnTo>
                        <a:lnTo>
                          <a:pt x="1298988" y="908917"/>
                        </a:lnTo>
                        <a:lnTo>
                          <a:pt x="1298988" y="959030"/>
                        </a:lnTo>
                        <a:lnTo>
                          <a:pt x="1298988" y="964780"/>
                        </a:lnTo>
                        <a:lnTo>
                          <a:pt x="1298988" y="1141656"/>
                        </a:lnTo>
                        <a:lnTo>
                          <a:pt x="1298988" y="1160848"/>
                        </a:lnTo>
                        <a:lnTo>
                          <a:pt x="1298988" y="1166598"/>
                        </a:lnTo>
                        <a:lnTo>
                          <a:pt x="1298988" y="1183565"/>
                        </a:lnTo>
                        <a:lnTo>
                          <a:pt x="1298988" y="1343474"/>
                        </a:lnTo>
                        <a:lnTo>
                          <a:pt x="1298988" y="1435496"/>
                        </a:lnTo>
                        <a:lnTo>
                          <a:pt x="1298988" y="1441246"/>
                        </a:lnTo>
                        <a:lnTo>
                          <a:pt x="1298988" y="1618122"/>
                        </a:lnTo>
                        <a:lnTo>
                          <a:pt x="1298863" y="1618122"/>
                        </a:lnTo>
                        <a:cubicBezTo>
                          <a:pt x="1298926" y="1685761"/>
                          <a:pt x="1251696" y="1753841"/>
                          <a:pt x="1154186" y="1810452"/>
                        </a:cubicBezTo>
                        <a:cubicBezTo>
                          <a:pt x="928426" y="1941539"/>
                          <a:pt x="519407" y="1961831"/>
                          <a:pt x="240630" y="1855594"/>
                        </a:cubicBezTo>
                        <a:cubicBezTo>
                          <a:pt x="71434" y="1791116"/>
                          <a:pt x="-10706" y="1694951"/>
                          <a:pt x="1118" y="1599963"/>
                        </a:cubicBezTo>
                        <a:lnTo>
                          <a:pt x="1118" y="1466117"/>
                        </a:lnTo>
                        <a:lnTo>
                          <a:pt x="1076" y="1465872"/>
                        </a:lnTo>
                        <a:cubicBezTo>
                          <a:pt x="-370" y="1449157"/>
                          <a:pt x="-360" y="1432377"/>
                          <a:pt x="1118" y="1415624"/>
                        </a:cubicBezTo>
                        <a:lnTo>
                          <a:pt x="1118" y="1361101"/>
                        </a:lnTo>
                        <a:lnTo>
                          <a:pt x="1075" y="1360926"/>
                        </a:lnTo>
                        <a:cubicBezTo>
                          <a:pt x="-370" y="1349080"/>
                          <a:pt x="-360" y="1337188"/>
                          <a:pt x="1118" y="1325315"/>
                        </a:cubicBezTo>
                        <a:lnTo>
                          <a:pt x="1118" y="1191469"/>
                        </a:lnTo>
                        <a:lnTo>
                          <a:pt x="1076" y="1191224"/>
                        </a:lnTo>
                        <a:lnTo>
                          <a:pt x="1103" y="1159221"/>
                        </a:lnTo>
                        <a:lnTo>
                          <a:pt x="1075" y="1159109"/>
                        </a:lnTo>
                        <a:cubicBezTo>
                          <a:pt x="-370" y="1147263"/>
                          <a:pt x="-360" y="1135371"/>
                          <a:pt x="1118" y="1123497"/>
                        </a:cubicBezTo>
                        <a:lnTo>
                          <a:pt x="1118" y="989651"/>
                        </a:lnTo>
                        <a:lnTo>
                          <a:pt x="1076" y="989406"/>
                        </a:lnTo>
                        <a:cubicBezTo>
                          <a:pt x="-370" y="972691"/>
                          <a:pt x="-360" y="955911"/>
                          <a:pt x="1118" y="939158"/>
                        </a:cubicBezTo>
                        <a:lnTo>
                          <a:pt x="1118" y="908917"/>
                        </a:lnTo>
                        <a:lnTo>
                          <a:pt x="1118" y="900324"/>
                        </a:lnTo>
                        <a:lnTo>
                          <a:pt x="1075" y="900150"/>
                        </a:lnTo>
                        <a:lnTo>
                          <a:pt x="1094" y="884537"/>
                        </a:lnTo>
                        <a:lnTo>
                          <a:pt x="1075" y="884460"/>
                        </a:lnTo>
                        <a:cubicBezTo>
                          <a:pt x="-370" y="872614"/>
                          <a:pt x="-360" y="860722"/>
                          <a:pt x="1118" y="848849"/>
                        </a:cubicBezTo>
                        <a:lnTo>
                          <a:pt x="1118" y="730692"/>
                        </a:lnTo>
                        <a:lnTo>
                          <a:pt x="1076" y="730447"/>
                        </a:lnTo>
                        <a:lnTo>
                          <a:pt x="1089" y="714834"/>
                        </a:lnTo>
                        <a:lnTo>
                          <a:pt x="1076" y="714758"/>
                        </a:lnTo>
                        <a:cubicBezTo>
                          <a:pt x="-370" y="698043"/>
                          <a:pt x="-360" y="681263"/>
                          <a:pt x="1118" y="664510"/>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54" name="Freeform: Shape 53">
                  <a:extLst>
                    <a:ext uri="{FF2B5EF4-FFF2-40B4-BE49-F238E27FC236}">
                      <a16:creationId xmlns:a16="http://schemas.microsoft.com/office/drawing/2014/main" id="{C1DA268E-FD81-42D7-D912-F23108D53BBB}"/>
                    </a:ext>
                  </a:extLst>
                </p:cNvPr>
                <p:cNvSpPr/>
                <p:nvPr/>
              </p:nvSpPr>
              <p:spPr>
                <a:xfrm>
                  <a:off x="8165544" y="4008958"/>
                  <a:ext cx="1299118"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58" name="Group 57">
                <a:extLst>
                  <a:ext uri="{FF2B5EF4-FFF2-40B4-BE49-F238E27FC236}">
                    <a16:creationId xmlns:a16="http://schemas.microsoft.com/office/drawing/2014/main" id="{FA1A69D9-CCAB-1031-4253-80D966C628FF}"/>
                  </a:ext>
                </a:extLst>
              </p:cNvPr>
              <p:cNvGrpSpPr/>
              <p:nvPr/>
            </p:nvGrpSpPr>
            <p:grpSpPr>
              <a:xfrm>
                <a:off x="8208512" y="4043686"/>
                <a:ext cx="1095008" cy="2139471"/>
                <a:chOff x="9631816" y="3330512"/>
                <a:chExt cx="1451162" cy="2835338"/>
              </a:xfrm>
            </p:grpSpPr>
            <p:grpSp>
              <p:nvGrpSpPr>
                <p:cNvPr id="37" name="Group 36">
                  <a:extLst>
                    <a:ext uri="{FF2B5EF4-FFF2-40B4-BE49-F238E27FC236}">
                      <a16:creationId xmlns:a16="http://schemas.microsoft.com/office/drawing/2014/main" id="{B6177553-7E7D-7C46-491D-51386CA574B5}"/>
                    </a:ext>
                  </a:extLst>
                </p:cNvPr>
                <p:cNvGrpSpPr/>
                <p:nvPr/>
              </p:nvGrpSpPr>
              <p:grpSpPr>
                <a:xfrm>
                  <a:off x="9631816" y="3448648"/>
                  <a:ext cx="1451162" cy="2717202"/>
                  <a:chOff x="9631816" y="3448648"/>
                  <a:chExt cx="1451162" cy="2717202"/>
                </a:xfrm>
              </p:grpSpPr>
              <p:grpSp>
                <p:nvGrpSpPr>
                  <p:cNvPr id="23" name="Graphic 2">
                    <a:extLst>
                      <a:ext uri="{FF2B5EF4-FFF2-40B4-BE49-F238E27FC236}">
                        <a16:creationId xmlns:a16="http://schemas.microsoft.com/office/drawing/2014/main" id="{3E9132EA-D2BA-490C-BC34-8C3EB7798D54}"/>
                      </a:ext>
                    </a:extLst>
                  </p:cNvPr>
                  <p:cNvGrpSpPr/>
                  <p:nvPr/>
                </p:nvGrpSpPr>
                <p:grpSpPr>
                  <a:xfrm>
                    <a:off x="9631816" y="5518143"/>
                    <a:ext cx="1451162" cy="647707"/>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25" name="Freeform: Shape 24">
                      <a:extLst>
                        <a:ext uri="{FF2B5EF4-FFF2-40B4-BE49-F238E27FC236}">
                          <a16:creationId xmlns:a16="http://schemas.microsoft.com/office/drawing/2014/main" id="{CFF4FD08-125E-2B80-4F02-AE9FCAD121B2}"/>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26" name="Freeform: Shape 25">
                      <a:extLst>
                        <a:ext uri="{FF2B5EF4-FFF2-40B4-BE49-F238E27FC236}">
                          <a16:creationId xmlns:a16="http://schemas.microsoft.com/office/drawing/2014/main" id="{97BABEE1-4E9B-D907-8C28-0E6AC7749A77}"/>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27" name="Freeform: Shape 26">
                      <a:extLst>
                        <a:ext uri="{FF2B5EF4-FFF2-40B4-BE49-F238E27FC236}">
                          <a16:creationId xmlns:a16="http://schemas.microsoft.com/office/drawing/2014/main" id="{A4B7EB0D-54EA-3A92-F7D9-9686127720D6}"/>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2">
                            <a:lumMod val="75000"/>
                          </a:schemeClr>
                        </a:gs>
                        <a:gs pos="50000">
                          <a:srgbClr val="A33A0A">
                            <a:lumMod val="79000"/>
                            <a:lumOff val="2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36" name="Freeform: Shape 35">
                    <a:extLst>
                      <a:ext uri="{FF2B5EF4-FFF2-40B4-BE49-F238E27FC236}">
                        <a16:creationId xmlns:a16="http://schemas.microsoft.com/office/drawing/2014/main" id="{4844AC7B-66AB-B7BC-4F5D-DEE8C940B2B4}"/>
                      </a:ext>
                    </a:extLst>
                  </p:cNvPr>
                  <p:cNvSpPr/>
                  <p:nvPr/>
                </p:nvSpPr>
                <p:spPr>
                  <a:xfrm>
                    <a:off x="9708003" y="3448648"/>
                    <a:ext cx="1298988" cy="2566687"/>
                  </a:xfrm>
                  <a:custGeom>
                    <a:avLst/>
                    <a:gdLst>
                      <a:gd name="connsiteX0" fmla="*/ 706132 w 1298988"/>
                      <a:gd name="connsiteY0" fmla="*/ 1616 h 2566687"/>
                      <a:gd name="connsiteX1" fmla="*/ 1058169 w 1298988"/>
                      <a:gd name="connsiteY1" fmla="*/ 96105 h 2566687"/>
                      <a:gd name="connsiteX2" fmla="*/ 1170365 w 1298988"/>
                      <a:gd name="connsiteY2" fmla="*/ 173492 h 2566687"/>
                      <a:gd name="connsiteX3" fmla="*/ 1298988 w 1298988"/>
                      <a:gd name="connsiteY3" fmla="*/ 173492 h 2566687"/>
                      <a:gd name="connsiteX4" fmla="*/ 1298988 w 1298988"/>
                      <a:gd name="connsiteY4" fmla="*/ 425423 h 2566687"/>
                      <a:gd name="connsiteX5" fmla="*/ 1298988 w 1298988"/>
                      <a:gd name="connsiteY5" fmla="*/ 431173 h 2566687"/>
                      <a:gd name="connsiteX6" fmla="*/ 1298988 w 1298988"/>
                      <a:gd name="connsiteY6" fmla="*/ 432451 h 2566687"/>
                      <a:gd name="connsiteX7" fmla="*/ 1298988 w 1298988"/>
                      <a:gd name="connsiteY7" fmla="*/ 448140 h 2566687"/>
                      <a:gd name="connsiteX8" fmla="*/ 1298988 w 1298988"/>
                      <a:gd name="connsiteY8" fmla="*/ 608049 h 2566687"/>
                      <a:gd name="connsiteX9" fmla="*/ 1298988 w 1298988"/>
                      <a:gd name="connsiteY9" fmla="*/ 684382 h 2566687"/>
                      <a:gd name="connsiteX10" fmla="*/ 1298988 w 1298988"/>
                      <a:gd name="connsiteY10" fmla="*/ 690132 h 2566687"/>
                      <a:gd name="connsiteX11" fmla="*/ 1298988 w 1298988"/>
                      <a:gd name="connsiteY11" fmla="*/ 700071 h 2566687"/>
                      <a:gd name="connsiteX12" fmla="*/ 1298988 w 1298988"/>
                      <a:gd name="connsiteY12" fmla="*/ 705821 h 2566687"/>
                      <a:gd name="connsiteX13" fmla="*/ 1298988 w 1298988"/>
                      <a:gd name="connsiteY13" fmla="*/ 707099 h 2566687"/>
                      <a:gd name="connsiteX14" fmla="*/ 1298988 w 1298988"/>
                      <a:gd name="connsiteY14" fmla="*/ 816474 h 2566687"/>
                      <a:gd name="connsiteX15" fmla="*/ 1298988 w 1298988"/>
                      <a:gd name="connsiteY15" fmla="*/ 867008 h 2566687"/>
                      <a:gd name="connsiteX16" fmla="*/ 1298988 w 1298988"/>
                      <a:gd name="connsiteY16" fmla="*/ 882697 h 2566687"/>
                      <a:gd name="connsiteX17" fmla="*/ 1298988 w 1298988"/>
                      <a:gd name="connsiteY17" fmla="*/ 908917 h 2566687"/>
                      <a:gd name="connsiteX18" fmla="*/ 1298988 w 1298988"/>
                      <a:gd name="connsiteY18" fmla="*/ 959030 h 2566687"/>
                      <a:gd name="connsiteX19" fmla="*/ 1298988 w 1298988"/>
                      <a:gd name="connsiteY19" fmla="*/ 964780 h 2566687"/>
                      <a:gd name="connsiteX20" fmla="*/ 1298988 w 1298988"/>
                      <a:gd name="connsiteY20" fmla="*/ 1068405 h 2566687"/>
                      <a:gd name="connsiteX21" fmla="*/ 1298988 w 1298988"/>
                      <a:gd name="connsiteY21" fmla="*/ 1074155 h 2566687"/>
                      <a:gd name="connsiteX22" fmla="*/ 1298988 w 1298988"/>
                      <a:gd name="connsiteY22" fmla="*/ 1075433 h 2566687"/>
                      <a:gd name="connsiteX23" fmla="*/ 1298988 w 1298988"/>
                      <a:gd name="connsiteY23" fmla="*/ 1091122 h 2566687"/>
                      <a:gd name="connsiteX24" fmla="*/ 1298988 w 1298988"/>
                      <a:gd name="connsiteY24" fmla="*/ 1141656 h 2566687"/>
                      <a:gd name="connsiteX25" fmla="*/ 1298988 w 1298988"/>
                      <a:gd name="connsiteY25" fmla="*/ 1160848 h 2566687"/>
                      <a:gd name="connsiteX26" fmla="*/ 1298988 w 1298988"/>
                      <a:gd name="connsiteY26" fmla="*/ 1166598 h 2566687"/>
                      <a:gd name="connsiteX27" fmla="*/ 1298988 w 1298988"/>
                      <a:gd name="connsiteY27" fmla="*/ 1183565 h 2566687"/>
                      <a:gd name="connsiteX28" fmla="*/ 1298988 w 1298988"/>
                      <a:gd name="connsiteY28" fmla="*/ 1251031 h 2566687"/>
                      <a:gd name="connsiteX29" fmla="*/ 1298988 w 1298988"/>
                      <a:gd name="connsiteY29" fmla="*/ 1327364 h 2566687"/>
                      <a:gd name="connsiteX30" fmla="*/ 1298988 w 1298988"/>
                      <a:gd name="connsiteY30" fmla="*/ 1333114 h 2566687"/>
                      <a:gd name="connsiteX31" fmla="*/ 1298988 w 1298988"/>
                      <a:gd name="connsiteY31" fmla="*/ 1343053 h 2566687"/>
                      <a:gd name="connsiteX32" fmla="*/ 1298988 w 1298988"/>
                      <a:gd name="connsiteY32" fmla="*/ 1343474 h 2566687"/>
                      <a:gd name="connsiteX33" fmla="*/ 1298988 w 1298988"/>
                      <a:gd name="connsiteY33" fmla="*/ 1348803 h 2566687"/>
                      <a:gd name="connsiteX34" fmla="*/ 1298988 w 1298988"/>
                      <a:gd name="connsiteY34" fmla="*/ 1350081 h 2566687"/>
                      <a:gd name="connsiteX35" fmla="*/ 1298988 w 1298988"/>
                      <a:gd name="connsiteY35" fmla="*/ 1435496 h 2566687"/>
                      <a:gd name="connsiteX36" fmla="*/ 1298988 w 1298988"/>
                      <a:gd name="connsiteY36" fmla="*/ 1441246 h 2566687"/>
                      <a:gd name="connsiteX37" fmla="*/ 1298988 w 1298988"/>
                      <a:gd name="connsiteY37" fmla="*/ 1509990 h 2566687"/>
                      <a:gd name="connsiteX38" fmla="*/ 1298988 w 1298988"/>
                      <a:gd name="connsiteY38" fmla="*/ 1525679 h 2566687"/>
                      <a:gd name="connsiteX39" fmla="*/ 1298988 w 1298988"/>
                      <a:gd name="connsiteY39" fmla="*/ 1551899 h 2566687"/>
                      <a:gd name="connsiteX40" fmla="*/ 1298988 w 1298988"/>
                      <a:gd name="connsiteY40" fmla="*/ 1602012 h 2566687"/>
                      <a:gd name="connsiteX41" fmla="*/ 1298988 w 1298988"/>
                      <a:gd name="connsiteY41" fmla="*/ 1607762 h 2566687"/>
                      <a:gd name="connsiteX42" fmla="*/ 1298988 w 1298988"/>
                      <a:gd name="connsiteY42" fmla="*/ 1618122 h 2566687"/>
                      <a:gd name="connsiteX43" fmla="*/ 1298988 w 1298988"/>
                      <a:gd name="connsiteY43" fmla="*/ 1784638 h 2566687"/>
                      <a:gd name="connsiteX44" fmla="*/ 1298988 w 1298988"/>
                      <a:gd name="connsiteY44" fmla="*/ 1803830 h 2566687"/>
                      <a:gd name="connsiteX45" fmla="*/ 1298988 w 1298988"/>
                      <a:gd name="connsiteY45" fmla="*/ 1809580 h 2566687"/>
                      <a:gd name="connsiteX46" fmla="*/ 1298988 w 1298988"/>
                      <a:gd name="connsiteY46" fmla="*/ 1826547 h 2566687"/>
                      <a:gd name="connsiteX47" fmla="*/ 1298988 w 1298988"/>
                      <a:gd name="connsiteY47" fmla="*/ 1986456 h 2566687"/>
                      <a:gd name="connsiteX48" fmla="*/ 1298988 w 1298988"/>
                      <a:gd name="connsiteY48" fmla="*/ 2078478 h 2566687"/>
                      <a:gd name="connsiteX49" fmla="*/ 1298988 w 1298988"/>
                      <a:gd name="connsiteY49" fmla="*/ 2084228 h 2566687"/>
                      <a:gd name="connsiteX50" fmla="*/ 1298988 w 1298988"/>
                      <a:gd name="connsiteY50" fmla="*/ 2261104 h 2566687"/>
                      <a:gd name="connsiteX51" fmla="*/ 1298863 w 1298988"/>
                      <a:gd name="connsiteY51" fmla="*/ 2261104 h 2566687"/>
                      <a:gd name="connsiteX52" fmla="*/ 1154186 w 1298988"/>
                      <a:gd name="connsiteY52" fmla="*/ 2453434 h 2566687"/>
                      <a:gd name="connsiteX53" fmla="*/ 240630 w 1298988"/>
                      <a:gd name="connsiteY53" fmla="*/ 2498576 h 2566687"/>
                      <a:gd name="connsiteX54" fmla="*/ 1118 w 1298988"/>
                      <a:gd name="connsiteY54" fmla="*/ 2242945 h 2566687"/>
                      <a:gd name="connsiteX55" fmla="*/ 1118 w 1298988"/>
                      <a:gd name="connsiteY55" fmla="*/ 2109099 h 2566687"/>
                      <a:gd name="connsiteX56" fmla="*/ 1076 w 1298988"/>
                      <a:gd name="connsiteY56" fmla="*/ 2108854 h 2566687"/>
                      <a:gd name="connsiteX57" fmla="*/ 1118 w 1298988"/>
                      <a:gd name="connsiteY57" fmla="*/ 2058606 h 2566687"/>
                      <a:gd name="connsiteX58" fmla="*/ 1118 w 1298988"/>
                      <a:gd name="connsiteY58" fmla="*/ 2004083 h 2566687"/>
                      <a:gd name="connsiteX59" fmla="*/ 1075 w 1298988"/>
                      <a:gd name="connsiteY59" fmla="*/ 2003908 h 2566687"/>
                      <a:gd name="connsiteX60" fmla="*/ 1118 w 1298988"/>
                      <a:gd name="connsiteY60" fmla="*/ 1968297 h 2566687"/>
                      <a:gd name="connsiteX61" fmla="*/ 1118 w 1298988"/>
                      <a:gd name="connsiteY61" fmla="*/ 1834451 h 2566687"/>
                      <a:gd name="connsiteX62" fmla="*/ 1076 w 1298988"/>
                      <a:gd name="connsiteY62" fmla="*/ 1834206 h 2566687"/>
                      <a:gd name="connsiteX63" fmla="*/ 1103 w 1298988"/>
                      <a:gd name="connsiteY63" fmla="*/ 1802203 h 2566687"/>
                      <a:gd name="connsiteX64" fmla="*/ 1075 w 1298988"/>
                      <a:gd name="connsiteY64" fmla="*/ 1802091 h 2566687"/>
                      <a:gd name="connsiteX65" fmla="*/ 1118 w 1298988"/>
                      <a:gd name="connsiteY65" fmla="*/ 1766479 h 2566687"/>
                      <a:gd name="connsiteX66" fmla="*/ 1118 w 1298988"/>
                      <a:gd name="connsiteY66" fmla="*/ 1635749 h 2566687"/>
                      <a:gd name="connsiteX67" fmla="*/ 1075 w 1298988"/>
                      <a:gd name="connsiteY67" fmla="*/ 1635575 h 2566687"/>
                      <a:gd name="connsiteX68" fmla="*/ 1079 w 1298988"/>
                      <a:gd name="connsiteY68" fmla="*/ 1632405 h 2566687"/>
                      <a:gd name="connsiteX69" fmla="*/ 1076 w 1298988"/>
                      <a:gd name="connsiteY69" fmla="*/ 1632388 h 2566687"/>
                      <a:gd name="connsiteX70" fmla="*/ 1118 w 1298988"/>
                      <a:gd name="connsiteY70" fmla="*/ 1582140 h 2566687"/>
                      <a:gd name="connsiteX71" fmla="*/ 1118 w 1298988"/>
                      <a:gd name="connsiteY71" fmla="*/ 1551899 h 2566687"/>
                      <a:gd name="connsiteX72" fmla="*/ 1118 w 1298988"/>
                      <a:gd name="connsiteY72" fmla="*/ 1543306 h 2566687"/>
                      <a:gd name="connsiteX73" fmla="*/ 1075 w 1298988"/>
                      <a:gd name="connsiteY73" fmla="*/ 1543132 h 2566687"/>
                      <a:gd name="connsiteX74" fmla="*/ 1094 w 1298988"/>
                      <a:gd name="connsiteY74" fmla="*/ 1527519 h 2566687"/>
                      <a:gd name="connsiteX75" fmla="*/ 1075 w 1298988"/>
                      <a:gd name="connsiteY75" fmla="*/ 1527442 h 2566687"/>
                      <a:gd name="connsiteX76" fmla="*/ 1118 w 1298988"/>
                      <a:gd name="connsiteY76" fmla="*/ 1491831 h 2566687"/>
                      <a:gd name="connsiteX77" fmla="*/ 1118 w 1298988"/>
                      <a:gd name="connsiteY77" fmla="*/ 1466117 h 2566687"/>
                      <a:gd name="connsiteX78" fmla="*/ 1076 w 1298988"/>
                      <a:gd name="connsiteY78" fmla="*/ 1465872 h 2566687"/>
                      <a:gd name="connsiteX79" fmla="*/ 1118 w 1298988"/>
                      <a:gd name="connsiteY79" fmla="*/ 1415624 h 2566687"/>
                      <a:gd name="connsiteX80" fmla="*/ 1118 w 1298988"/>
                      <a:gd name="connsiteY80" fmla="*/ 1373674 h 2566687"/>
                      <a:gd name="connsiteX81" fmla="*/ 1076 w 1298988"/>
                      <a:gd name="connsiteY81" fmla="*/ 1373429 h 2566687"/>
                      <a:gd name="connsiteX82" fmla="*/ 1086 w 1298988"/>
                      <a:gd name="connsiteY82" fmla="*/ 1360973 h 2566687"/>
                      <a:gd name="connsiteX83" fmla="*/ 1075 w 1298988"/>
                      <a:gd name="connsiteY83" fmla="*/ 1360926 h 2566687"/>
                      <a:gd name="connsiteX84" fmla="*/ 1079 w 1298988"/>
                      <a:gd name="connsiteY84" fmla="*/ 1357757 h 2566687"/>
                      <a:gd name="connsiteX85" fmla="*/ 1076 w 1298988"/>
                      <a:gd name="connsiteY85" fmla="*/ 1357740 h 2566687"/>
                      <a:gd name="connsiteX86" fmla="*/ 1118 w 1298988"/>
                      <a:gd name="connsiteY86" fmla="*/ 1307492 h 2566687"/>
                      <a:gd name="connsiteX87" fmla="*/ 1118 w 1298988"/>
                      <a:gd name="connsiteY87" fmla="*/ 1268658 h 2566687"/>
                      <a:gd name="connsiteX88" fmla="*/ 1075 w 1298988"/>
                      <a:gd name="connsiteY88" fmla="*/ 1268483 h 2566687"/>
                      <a:gd name="connsiteX89" fmla="*/ 1118 w 1298988"/>
                      <a:gd name="connsiteY89" fmla="*/ 1232872 h 2566687"/>
                      <a:gd name="connsiteX90" fmla="*/ 1118 w 1298988"/>
                      <a:gd name="connsiteY90" fmla="*/ 1191469 h 2566687"/>
                      <a:gd name="connsiteX91" fmla="*/ 1076 w 1298988"/>
                      <a:gd name="connsiteY91" fmla="*/ 1191224 h 2566687"/>
                      <a:gd name="connsiteX92" fmla="*/ 1103 w 1298988"/>
                      <a:gd name="connsiteY92" fmla="*/ 1159221 h 2566687"/>
                      <a:gd name="connsiteX93" fmla="*/ 1075 w 1298988"/>
                      <a:gd name="connsiteY93" fmla="*/ 1159109 h 2566687"/>
                      <a:gd name="connsiteX94" fmla="*/ 1118 w 1298988"/>
                      <a:gd name="connsiteY94" fmla="*/ 1123497 h 2566687"/>
                      <a:gd name="connsiteX95" fmla="*/ 1118 w 1298988"/>
                      <a:gd name="connsiteY95" fmla="*/ 1099026 h 2566687"/>
                      <a:gd name="connsiteX96" fmla="*/ 1076 w 1298988"/>
                      <a:gd name="connsiteY96" fmla="*/ 1098781 h 2566687"/>
                      <a:gd name="connsiteX97" fmla="*/ 1118 w 1298988"/>
                      <a:gd name="connsiteY97" fmla="*/ 1048533 h 2566687"/>
                      <a:gd name="connsiteX98" fmla="*/ 1118 w 1298988"/>
                      <a:gd name="connsiteY98" fmla="*/ 989651 h 2566687"/>
                      <a:gd name="connsiteX99" fmla="*/ 1076 w 1298988"/>
                      <a:gd name="connsiteY99" fmla="*/ 989406 h 2566687"/>
                      <a:gd name="connsiteX100" fmla="*/ 1118 w 1298988"/>
                      <a:gd name="connsiteY100" fmla="*/ 939158 h 2566687"/>
                      <a:gd name="connsiteX101" fmla="*/ 1118 w 1298988"/>
                      <a:gd name="connsiteY101" fmla="*/ 908917 h 2566687"/>
                      <a:gd name="connsiteX102" fmla="*/ 1118 w 1298988"/>
                      <a:gd name="connsiteY102" fmla="*/ 900324 h 2566687"/>
                      <a:gd name="connsiteX103" fmla="*/ 1075 w 1298988"/>
                      <a:gd name="connsiteY103" fmla="*/ 900150 h 2566687"/>
                      <a:gd name="connsiteX104" fmla="*/ 1094 w 1298988"/>
                      <a:gd name="connsiteY104" fmla="*/ 884537 h 2566687"/>
                      <a:gd name="connsiteX105" fmla="*/ 1075 w 1298988"/>
                      <a:gd name="connsiteY105" fmla="*/ 884460 h 2566687"/>
                      <a:gd name="connsiteX106" fmla="*/ 1118 w 1298988"/>
                      <a:gd name="connsiteY106" fmla="*/ 848849 h 2566687"/>
                      <a:gd name="connsiteX107" fmla="*/ 1118 w 1298988"/>
                      <a:gd name="connsiteY107" fmla="*/ 816474 h 2566687"/>
                      <a:gd name="connsiteX108" fmla="*/ 1118 w 1298988"/>
                      <a:gd name="connsiteY108" fmla="*/ 730692 h 2566687"/>
                      <a:gd name="connsiteX109" fmla="*/ 1076 w 1298988"/>
                      <a:gd name="connsiteY109" fmla="*/ 730447 h 2566687"/>
                      <a:gd name="connsiteX110" fmla="*/ 1089 w 1298988"/>
                      <a:gd name="connsiteY110" fmla="*/ 714834 h 2566687"/>
                      <a:gd name="connsiteX111" fmla="*/ 1076 w 1298988"/>
                      <a:gd name="connsiteY111" fmla="*/ 714758 h 2566687"/>
                      <a:gd name="connsiteX112" fmla="*/ 1118 w 1298988"/>
                      <a:gd name="connsiteY112" fmla="*/ 664510 h 2566687"/>
                      <a:gd name="connsiteX113" fmla="*/ 1118 w 1298988"/>
                      <a:gd name="connsiteY113" fmla="*/ 625676 h 2566687"/>
                      <a:gd name="connsiteX114" fmla="*/ 1075 w 1298988"/>
                      <a:gd name="connsiteY114" fmla="*/ 625501 h 2566687"/>
                      <a:gd name="connsiteX115" fmla="*/ 1118 w 1298988"/>
                      <a:gd name="connsiteY115" fmla="*/ 589890 h 2566687"/>
                      <a:gd name="connsiteX116" fmla="*/ 1118 w 1298988"/>
                      <a:gd name="connsiteY116" fmla="*/ 456044 h 2566687"/>
                      <a:gd name="connsiteX117" fmla="*/ 1076 w 1298988"/>
                      <a:gd name="connsiteY117" fmla="*/ 455799 h 2566687"/>
                      <a:gd name="connsiteX118" fmla="*/ 1118 w 1298988"/>
                      <a:gd name="connsiteY118" fmla="*/ 405551 h 2566687"/>
                      <a:gd name="connsiteX119" fmla="*/ 1118 w 1298988"/>
                      <a:gd name="connsiteY119" fmla="*/ 173492 h 2566687"/>
                      <a:gd name="connsiteX120" fmla="*/ 128745 w 1298988"/>
                      <a:gd name="connsiteY120" fmla="*/ 173492 h 2566687"/>
                      <a:gd name="connsiteX121" fmla="*/ 144613 w 1298988"/>
                      <a:gd name="connsiteY121" fmla="*/ 159799 h 2566687"/>
                      <a:gd name="connsiteX122" fmla="*/ 706132 w 1298988"/>
                      <a:gd name="connsiteY122" fmla="*/ 1616 h 256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298988" h="2566687">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32451"/>
                        </a:lnTo>
                        <a:lnTo>
                          <a:pt x="1298988" y="448140"/>
                        </a:lnTo>
                        <a:lnTo>
                          <a:pt x="1298988" y="608049"/>
                        </a:lnTo>
                        <a:lnTo>
                          <a:pt x="1298988" y="684382"/>
                        </a:lnTo>
                        <a:lnTo>
                          <a:pt x="1298988" y="690132"/>
                        </a:lnTo>
                        <a:lnTo>
                          <a:pt x="1298988" y="700071"/>
                        </a:lnTo>
                        <a:lnTo>
                          <a:pt x="1298988" y="705821"/>
                        </a:lnTo>
                        <a:lnTo>
                          <a:pt x="1298988" y="707099"/>
                        </a:lnTo>
                        <a:lnTo>
                          <a:pt x="1298988" y="816474"/>
                        </a:lnTo>
                        <a:lnTo>
                          <a:pt x="1298988" y="867008"/>
                        </a:lnTo>
                        <a:lnTo>
                          <a:pt x="1298988" y="882697"/>
                        </a:lnTo>
                        <a:lnTo>
                          <a:pt x="1298988" y="908917"/>
                        </a:lnTo>
                        <a:lnTo>
                          <a:pt x="1298988" y="959030"/>
                        </a:lnTo>
                        <a:lnTo>
                          <a:pt x="1298988" y="964780"/>
                        </a:lnTo>
                        <a:lnTo>
                          <a:pt x="1298988" y="1068405"/>
                        </a:lnTo>
                        <a:lnTo>
                          <a:pt x="1298988" y="1074155"/>
                        </a:lnTo>
                        <a:lnTo>
                          <a:pt x="1298988" y="1075433"/>
                        </a:lnTo>
                        <a:lnTo>
                          <a:pt x="1298988" y="1091122"/>
                        </a:lnTo>
                        <a:lnTo>
                          <a:pt x="1298988" y="1141656"/>
                        </a:lnTo>
                        <a:lnTo>
                          <a:pt x="1298988" y="1160848"/>
                        </a:lnTo>
                        <a:lnTo>
                          <a:pt x="1298988" y="1166598"/>
                        </a:lnTo>
                        <a:lnTo>
                          <a:pt x="1298988" y="1183565"/>
                        </a:lnTo>
                        <a:lnTo>
                          <a:pt x="1298988" y="1251031"/>
                        </a:lnTo>
                        <a:lnTo>
                          <a:pt x="1298988" y="1327364"/>
                        </a:lnTo>
                        <a:lnTo>
                          <a:pt x="1298988" y="1333114"/>
                        </a:lnTo>
                        <a:lnTo>
                          <a:pt x="1298988" y="1343053"/>
                        </a:lnTo>
                        <a:lnTo>
                          <a:pt x="1298988" y="1343474"/>
                        </a:lnTo>
                        <a:lnTo>
                          <a:pt x="1298988" y="1348803"/>
                        </a:lnTo>
                        <a:lnTo>
                          <a:pt x="1298988" y="1350081"/>
                        </a:lnTo>
                        <a:lnTo>
                          <a:pt x="1298988" y="1435496"/>
                        </a:lnTo>
                        <a:lnTo>
                          <a:pt x="1298988" y="1441246"/>
                        </a:lnTo>
                        <a:lnTo>
                          <a:pt x="1298988" y="1509990"/>
                        </a:lnTo>
                        <a:lnTo>
                          <a:pt x="1298988" y="1525679"/>
                        </a:lnTo>
                        <a:lnTo>
                          <a:pt x="1298988" y="1551899"/>
                        </a:lnTo>
                        <a:lnTo>
                          <a:pt x="1298988" y="1602012"/>
                        </a:lnTo>
                        <a:lnTo>
                          <a:pt x="1298988" y="1607762"/>
                        </a:lnTo>
                        <a:lnTo>
                          <a:pt x="1298988" y="1618122"/>
                        </a:lnTo>
                        <a:lnTo>
                          <a:pt x="1298988" y="1784638"/>
                        </a:lnTo>
                        <a:lnTo>
                          <a:pt x="1298988" y="1803830"/>
                        </a:lnTo>
                        <a:lnTo>
                          <a:pt x="1298988" y="1809580"/>
                        </a:lnTo>
                        <a:lnTo>
                          <a:pt x="1298988" y="1826547"/>
                        </a:lnTo>
                        <a:lnTo>
                          <a:pt x="1298988" y="1986456"/>
                        </a:lnTo>
                        <a:lnTo>
                          <a:pt x="1298988" y="2078478"/>
                        </a:lnTo>
                        <a:lnTo>
                          <a:pt x="1298988" y="2084228"/>
                        </a:lnTo>
                        <a:lnTo>
                          <a:pt x="1298988" y="2261104"/>
                        </a:lnTo>
                        <a:lnTo>
                          <a:pt x="1298863" y="2261104"/>
                        </a:lnTo>
                        <a:cubicBezTo>
                          <a:pt x="1298926" y="2328743"/>
                          <a:pt x="1251696" y="2396823"/>
                          <a:pt x="1154186" y="2453434"/>
                        </a:cubicBezTo>
                        <a:cubicBezTo>
                          <a:pt x="928426" y="2584521"/>
                          <a:pt x="519407" y="2604813"/>
                          <a:pt x="240630" y="2498576"/>
                        </a:cubicBezTo>
                        <a:cubicBezTo>
                          <a:pt x="71434" y="2434098"/>
                          <a:pt x="-10706" y="2337933"/>
                          <a:pt x="1118" y="2242945"/>
                        </a:cubicBezTo>
                        <a:lnTo>
                          <a:pt x="1118" y="2109099"/>
                        </a:lnTo>
                        <a:lnTo>
                          <a:pt x="1076" y="2108854"/>
                        </a:lnTo>
                        <a:cubicBezTo>
                          <a:pt x="-370" y="2092139"/>
                          <a:pt x="-360" y="2075359"/>
                          <a:pt x="1118" y="2058606"/>
                        </a:cubicBezTo>
                        <a:lnTo>
                          <a:pt x="1118" y="2004083"/>
                        </a:lnTo>
                        <a:lnTo>
                          <a:pt x="1075" y="2003908"/>
                        </a:lnTo>
                        <a:cubicBezTo>
                          <a:pt x="-370" y="1992062"/>
                          <a:pt x="-360" y="1980170"/>
                          <a:pt x="1118" y="1968297"/>
                        </a:cubicBezTo>
                        <a:lnTo>
                          <a:pt x="1118" y="1834451"/>
                        </a:lnTo>
                        <a:lnTo>
                          <a:pt x="1076" y="1834206"/>
                        </a:lnTo>
                        <a:lnTo>
                          <a:pt x="1103" y="1802203"/>
                        </a:lnTo>
                        <a:lnTo>
                          <a:pt x="1075" y="1802091"/>
                        </a:lnTo>
                        <a:cubicBezTo>
                          <a:pt x="-370" y="1790245"/>
                          <a:pt x="-360" y="1778353"/>
                          <a:pt x="1118" y="1766479"/>
                        </a:cubicBezTo>
                        <a:lnTo>
                          <a:pt x="1118" y="1635749"/>
                        </a:lnTo>
                        <a:lnTo>
                          <a:pt x="1075" y="1635575"/>
                        </a:lnTo>
                        <a:lnTo>
                          <a:pt x="1079" y="1632405"/>
                        </a:lnTo>
                        <a:lnTo>
                          <a:pt x="1076" y="1632388"/>
                        </a:lnTo>
                        <a:cubicBezTo>
                          <a:pt x="-370" y="1615673"/>
                          <a:pt x="-360" y="1598893"/>
                          <a:pt x="1118" y="1582140"/>
                        </a:cubicBezTo>
                        <a:lnTo>
                          <a:pt x="1118" y="1551899"/>
                        </a:lnTo>
                        <a:lnTo>
                          <a:pt x="1118" y="1543306"/>
                        </a:lnTo>
                        <a:lnTo>
                          <a:pt x="1075" y="1543132"/>
                        </a:lnTo>
                        <a:lnTo>
                          <a:pt x="1094" y="1527519"/>
                        </a:lnTo>
                        <a:lnTo>
                          <a:pt x="1075" y="1527442"/>
                        </a:lnTo>
                        <a:cubicBezTo>
                          <a:pt x="-370" y="1515596"/>
                          <a:pt x="-360" y="1503704"/>
                          <a:pt x="1118" y="1491831"/>
                        </a:cubicBezTo>
                        <a:lnTo>
                          <a:pt x="1118" y="1466117"/>
                        </a:lnTo>
                        <a:lnTo>
                          <a:pt x="1076" y="1465872"/>
                        </a:lnTo>
                        <a:cubicBezTo>
                          <a:pt x="-370" y="1449157"/>
                          <a:pt x="-360" y="1432377"/>
                          <a:pt x="1118" y="1415624"/>
                        </a:cubicBezTo>
                        <a:lnTo>
                          <a:pt x="1118" y="1373674"/>
                        </a:lnTo>
                        <a:lnTo>
                          <a:pt x="1076" y="1373429"/>
                        </a:lnTo>
                        <a:lnTo>
                          <a:pt x="1086" y="1360973"/>
                        </a:lnTo>
                        <a:lnTo>
                          <a:pt x="1075" y="1360926"/>
                        </a:lnTo>
                        <a:lnTo>
                          <a:pt x="1079" y="1357757"/>
                        </a:lnTo>
                        <a:lnTo>
                          <a:pt x="1076" y="1357740"/>
                        </a:lnTo>
                        <a:cubicBezTo>
                          <a:pt x="-370" y="1341025"/>
                          <a:pt x="-360" y="1324245"/>
                          <a:pt x="1118" y="1307492"/>
                        </a:cubicBezTo>
                        <a:lnTo>
                          <a:pt x="1118" y="1268658"/>
                        </a:lnTo>
                        <a:lnTo>
                          <a:pt x="1075" y="1268483"/>
                        </a:lnTo>
                        <a:cubicBezTo>
                          <a:pt x="-370" y="1256637"/>
                          <a:pt x="-360" y="1244745"/>
                          <a:pt x="1118" y="1232872"/>
                        </a:cubicBezTo>
                        <a:lnTo>
                          <a:pt x="1118" y="1191469"/>
                        </a:lnTo>
                        <a:lnTo>
                          <a:pt x="1076" y="1191224"/>
                        </a:lnTo>
                        <a:lnTo>
                          <a:pt x="1103" y="1159221"/>
                        </a:lnTo>
                        <a:lnTo>
                          <a:pt x="1075" y="1159109"/>
                        </a:lnTo>
                        <a:cubicBezTo>
                          <a:pt x="-370" y="1147263"/>
                          <a:pt x="-360" y="1135371"/>
                          <a:pt x="1118" y="1123497"/>
                        </a:cubicBezTo>
                        <a:lnTo>
                          <a:pt x="1118" y="1099026"/>
                        </a:lnTo>
                        <a:lnTo>
                          <a:pt x="1076" y="1098781"/>
                        </a:lnTo>
                        <a:cubicBezTo>
                          <a:pt x="-370" y="1082066"/>
                          <a:pt x="-360" y="1065286"/>
                          <a:pt x="1118" y="1048533"/>
                        </a:cubicBezTo>
                        <a:lnTo>
                          <a:pt x="1118" y="989651"/>
                        </a:lnTo>
                        <a:lnTo>
                          <a:pt x="1076" y="989406"/>
                        </a:lnTo>
                        <a:cubicBezTo>
                          <a:pt x="-370" y="972691"/>
                          <a:pt x="-360" y="955911"/>
                          <a:pt x="1118" y="939158"/>
                        </a:cubicBezTo>
                        <a:lnTo>
                          <a:pt x="1118" y="908917"/>
                        </a:lnTo>
                        <a:lnTo>
                          <a:pt x="1118" y="900324"/>
                        </a:lnTo>
                        <a:lnTo>
                          <a:pt x="1075" y="900150"/>
                        </a:lnTo>
                        <a:lnTo>
                          <a:pt x="1094" y="884537"/>
                        </a:lnTo>
                        <a:lnTo>
                          <a:pt x="1075" y="884460"/>
                        </a:lnTo>
                        <a:cubicBezTo>
                          <a:pt x="-370" y="872614"/>
                          <a:pt x="-360" y="860722"/>
                          <a:pt x="1118" y="848849"/>
                        </a:cubicBezTo>
                        <a:lnTo>
                          <a:pt x="1118" y="816474"/>
                        </a:lnTo>
                        <a:lnTo>
                          <a:pt x="1118" y="730692"/>
                        </a:lnTo>
                        <a:lnTo>
                          <a:pt x="1076" y="730447"/>
                        </a:lnTo>
                        <a:lnTo>
                          <a:pt x="1089" y="714834"/>
                        </a:lnTo>
                        <a:lnTo>
                          <a:pt x="1076" y="714758"/>
                        </a:lnTo>
                        <a:cubicBezTo>
                          <a:pt x="-370" y="698043"/>
                          <a:pt x="-360" y="681263"/>
                          <a:pt x="1118" y="664510"/>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22" name="Freeform: Shape 21">
                  <a:extLst>
                    <a:ext uri="{FF2B5EF4-FFF2-40B4-BE49-F238E27FC236}">
                      <a16:creationId xmlns:a16="http://schemas.microsoft.com/office/drawing/2014/main" id="{2E34A56F-A9F6-38D1-5069-1CB6007F49AE}"/>
                    </a:ext>
                  </a:extLst>
                </p:cNvPr>
                <p:cNvSpPr/>
                <p:nvPr/>
              </p:nvSpPr>
              <p:spPr>
                <a:xfrm>
                  <a:off x="9707906" y="3330512"/>
                  <a:ext cx="1299119"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70" name="Group 69">
                <a:extLst>
                  <a:ext uri="{FF2B5EF4-FFF2-40B4-BE49-F238E27FC236}">
                    <a16:creationId xmlns:a16="http://schemas.microsoft.com/office/drawing/2014/main" id="{171F478B-6D07-9257-936F-EF4214EB127E}"/>
                  </a:ext>
                </a:extLst>
              </p:cNvPr>
              <p:cNvGrpSpPr/>
              <p:nvPr/>
            </p:nvGrpSpPr>
            <p:grpSpPr>
              <a:xfrm>
                <a:off x="9366368" y="3430369"/>
                <a:ext cx="1095008" cy="2752788"/>
                <a:chOff x="9368524" y="3430369"/>
                <a:chExt cx="1095008" cy="2752788"/>
              </a:xfrm>
            </p:grpSpPr>
            <p:grpSp>
              <p:nvGrpSpPr>
                <p:cNvPr id="5" name="Graphic 2">
                  <a:extLst>
                    <a:ext uri="{FF2B5EF4-FFF2-40B4-BE49-F238E27FC236}">
                      <a16:creationId xmlns:a16="http://schemas.microsoft.com/office/drawing/2014/main" id="{9740F2B9-F832-8B9B-2E57-7F53BAF5CB4A}"/>
                    </a:ext>
                  </a:extLst>
                </p:cNvPr>
                <p:cNvGrpSpPr/>
                <p:nvPr/>
              </p:nvGrpSpPr>
              <p:grpSpPr>
                <a:xfrm>
                  <a:off x="9368524" y="5694415"/>
                  <a:ext cx="1095008" cy="488742"/>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2" name="Freeform: Shape 63">
                    <a:extLst>
                      <a:ext uri="{FF2B5EF4-FFF2-40B4-BE49-F238E27FC236}">
                        <a16:creationId xmlns:a16="http://schemas.microsoft.com/office/drawing/2014/main" id="{119E91F4-806E-EACA-323D-741B4AC0FEAC}"/>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 name="Freeform: Shape 64">
                    <a:extLst>
                      <a:ext uri="{FF2B5EF4-FFF2-40B4-BE49-F238E27FC236}">
                        <a16:creationId xmlns:a16="http://schemas.microsoft.com/office/drawing/2014/main" id="{C3BBF00A-825E-52A8-F483-6907C34B9E0D}"/>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4" name="Freeform: Shape 65">
                    <a:extLst>
                      <a:ext uri="{FF2B5EF4-FFF2-40B4-BE49-F238E27FC236}">
                        <a16:creationId xmlns:a16="http://schemas.microsoft.com/office/drawing/2014/main" id="{831960BB-DB9E-0EB2-8E66-223F7058FA01}"/>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68" name="Freeform: Shape 67">
                  <a:extLst>
                    <a:ext uri="{FF2B5EF4-FFF2-40B4-BE49-F238E27FC236}">
                      <a16:creationId xmlns:a16="http://schemas.microsoft.com/office/drawing/2014/main" id="{AD1F9896-37CD-CFD1-04E3-777FC7768236}"/>
                    </a:ext>
                  </a:extLst>
                </p:cNvPr>
                <p:cNvSpPr/>
                <p:nvPr/>
              </p:nvSpPr>
              <p:spPr>
                <a:xfrm>
                  <a:off x="9426012" y="3478997"/>
                  <a:ext cx="980182" cy="2590586"/>
                </a:xfrm>
                <a:custGeom>
                  <a:avLst/>
                  <a:gdLst>
                    <a:gd name="connsiteX0" fmla="*/ 706132 w 1298988"/>
                    <a:gd name="connsiteY0" fmla="*/ 1616 h 3433179"/>
                    <a:gd name="connsiteX1" fmla="*/ 1058169 w 1298988"/>
                    <a:gd name="connsiteY1" fmla="*/ 96105 h 3433179"/>
                    <a:gd name="connsiteX2" fmla="*/ 1170365 w 1298988"/>
                    <a:gd name="connsiteY2" fmla="*/ 173492 h 3433179"/>
                    <a:gd name="connsiteX3" fmla="*/ 1298988 w 1298988"/>
                    <a:gd name="connsiteY3" fmla="*/ 173492 h 3433179"/>
                    <a:gd name="connsiteX4" fmla="*/ 1298988 w 1298988"/>
                    <a:gd name="connsiteY4" fmla="*/ 425423 h 3433179"/>
                    <a:gd name="connsiteX5" fmla="*/ 1298988 w 1298988"/>
                    <a:gd name="connsiteY5" fmla="*/ 431173 h 3433179"/>
                    <a:gd name="connsiteX6" fmla="*/ 1298988 w 1298988"/>
                    <a:gd name="connsiteY6" fmla="*/ 432451 h 3433179"/>
                    <a:gd name="connsiteX7" fmla="*/ 1298988 w 1298988"/>
                    <a:gd name="connsiteY7" fmla="*/ 448140 h 3433179"/>
                    <a:gd name="connsiteX8" fmla="*/ 1298988 w 1298988"/>
                    <a:gd name="connsiteY8" fmla="*/ 608049 h 3433179"/>
                    <a:gd name="connsiteX9" fmla="*/ 1298988 w 1298988"/>
                    <a:gd name="connsiteY9" fmla="*/ 684382 h 3433179"/>
                    <a:gd name="connsiteX10" fmla="*/ 1298988 w 1298988"/>
                    <a:gd name="connsiteY10" fmla="*/ 690132 h 3433179"/>
                    <a:gd name="connsiteX11" fmla="*/ 1298988 w 1298988"/>
                    <a:gd name="connsiteY11" fmla="*/ 700071 h 3433179"/>
                    <a:gd name="connsiteX12" fmla="*/ 1298988 w 1298988"/>
                    <a:gd name="connsiteY12" fmla="*/ 705821 h 3433179"/>
                    <a:gd name="connsiteX13" fmla="*/ 1298988 w 1298988"/>
                    <a:gd name="connsiteY13" fmla="*/ 707099 h 3433179"/>
                    <a:gd name="connsiteX14" fmla="*/ 1298988 w 1298988"/>
                    <a:gd name="connsiteY14" fmla="*/ 816474 h 3433179"/>
                    <a:gd name="connsiteX15" fmla="*/ 1298988 w 1298988"/>
                    <a:gd name="connsiteY15" fmla="*/ 867008 h 3433179"/>
                    <a:gd name="connsiteX16" fmla="*/ 1298988 w 1298988"/>
                    <a:gd name="connsiteY16" fmla="*/ 882697 h 3433179"/>
                    <a:gd name="connsiteX17" fmla="*/ 1298988 w 1298988"/>
                    <a:gd name="connsiteY17" fmla="*/ 908917 h 3433179"/>
                    <a:gd name="connsiteX18" fmla="*/ 1298988 w 1298988"/>
                    <a:gd name="connsiteY18" fmla="*/ 959030 h 3433179"/>
                    <a:gd name="connsiteX19" fmla="*/ 1298988 w 1298988"/>
                    <a:gd name="connsiteY19" fmla="*/ 964780 h 3433179"/>
                    <a:gd name="connsiteX20" fmla="*/ 1298988 w 1298988"/>
                    <a:gd name="connsiteY20" fmla="*/ 1039984 h 3433179"/>
                    <a:gd name="connsiteX21" fmla="*/ 1298988 w 1298988"/>
                    <a:gd name="connsiteY21" fmla="*/ 1068405 h 3433179"/>
                    <a:gd name="connsiteX22" fmla="*/ 1298988 w 1298988"/>
                    <a:gd name="connsiteY22" fmla="*/ 1074155 h 3433179"/>
                    <a:gd name="connsiteX23" fmla="*/ 1298988 w 1298988"/>
                    <a:gd name="connsiteY23" fmla="*/ 1075433 h 3433179"/>
                    <a:gd name="connsiteX24" fmla="*/ 1298988 w 1298988"/>
                    <a:gd name="connsiteY24" fmla="*/ 1091122 h 3433179"/>
                    <a:gd name="connsiteX25" fmla="*/ 1298988 w 1298988"/>
                    <a:gd name="connsiteY25" fmla="*/ 1141656 h 3433179"/>
                    <a:gd name="connsiteX26" fmla="*/ 1298988 w 1298988"/>
                    <a:gd name="connsiteY26" fmla="*/ 1160848 h 3433179"/>
                    <a:gd name="connsiteX27" fmla="*/ 1298988 w 1298988"/>
                    <a:gd name="connsiteY27" fmla="*/ 1166598 h 3433179"/>
                    <a:gd name="connsiteX28" fmla="*/ 1298988 w 1298988"/>
                    <a:gd name="connsiteY28" fmla="*/ 1183565 h 3433179"/>
                    <a:gd name="connsiteX29" fmla="*/ 1298988 w 1298988"/>
                    <a:gd name="connsiteY29" fmla="*/ 1251031 h 3433179"/>
                    <a:gd name="connsiteX30" fmla="*/ 1298988 w 1298988"/>
                    <a:gd name="connsiteY30" fmla="*/ 1291915 h 3433179"/>
                    <a:gd name="connsiteX31" fmla="*/ 1298988 w 1298988"/>
                    <a:gd name="connsiteY31" fmla="*/ 1297665 h 3433179"/>
                    <a:gd name="connsiteX32" fmla="*/ 1298988 w 1298988"/>
                    <a:gd name="connsiteY32" fmla="*/ 1298943 h 3433179"/>
                    <a:gd name="connsiteX33" fmla="*/ 1298988 w 1298988"/>
                    <a:gd name="connsiteY33" fmla="*/ 1314632 h 3433179"/>
                    <a:gd name="connsiteX34" fmla="*/ 1298988 w 1298988"/>
                    <a:gd name="connsiteY34" fmla="*/ 1327364 h 3433179"/>
                    <a:gd name="connsiteX35" fmla="*/ 1298988 w 1298988"/>
                    <a:gd name="connsiteY35" fmla="*/ 1333114 h 3433179"/>
                    <a:gd name="connsiteX36" fmla="*/ 1298988 w 1298988"/>
                    <a:gd name="connsiteY36" fmla="*/ 1343053 h 3433179"/>
                    <a:gd name="connsiteX37" fmla="*/ 1298988 w 1298988"/>
                    <a:gd name="connsiteY37" fmla="*/ 1343474 h 3433179"/>
                    <a:gd name="connsiteX38" fmla="*/ 1298988 w 1298988"/>
                    <a:gd name="connsiteY38" fmla="*/ 1348803 h 3433179"/>
                    <a:gd name="connsiteX39" fmla="*/ 1298988 w 1298988"/>
                    <a:gd name="connsiteY39" fmla="*/ 1350081 h 3433179"/>
                    <a:gd name="connsiteX40" fmla="*/ 1298988 w 1298988"/>
                    <a:gd name="connsiteY40" fmla="*/ 1435496 h 3433179"/>
                    <a:gd name="connsiteX41" fmla="*/ 1298988 w 1298988"/>
                    <a:gd name="connsiteY41" fmla="*/ 1441246 h 3433179"/>
                    <a:gd name="connsiteX42" fmla="*/ 1298988 w 1298988"/>
                    <a:gd name="connsiteY42" fmla="*/ 1474541 h 3433179"/>
                    <a:gd name="connsiteX43" fmla="*/ 1298988 w 1298988"/>
                    <a:gd name="connsiteY43" fmla="*/ 1509990 h 3433179"/>
                    <a:gd name="connsiteX44" fmla="*/ 1298988 w 1298988"/>
                    <a:gd name="connsiteY44" fmla="*/ 1525679 h 3433179"/>
                    <a:gd name="connsiteX45" fmla="*/ 1298988 w 1298988"/>
                    <a:gd name="connsiteY45" fmla="*/ 1550874 h 3433179"/>
                    <a:gd name="connsiteX46" fmla="*/ 1298988 w 1298988"/>
                    <a:gd name="connsiteY46" fmla="*/ 1551899 h 3433179"/>
                    <a:gd name="connsiteX47" fmla="*/ 1298988 w 1298988"/>
                    <a:gd name="connsiteY47" fmla="*/ 1556624 h 3433179"/>
                    <a:gd name="connsiteX48" fmla="*/ 1298988 w 1298988"/>
                    <a:gd name="connsiteY48" fmla="*/ 1566563 h 3433179"/>
                    <a:gd name="connsiteX49" fmla="*/ 1298988 w 1298988"/>
                    <a:gd name="connsiteY49" fmla="*/ 1572313 h 3433179"/>
                    <a:gd name="connsiteX50" fmla="*/ 1298988 w 1298988"/>
                    <a:gd name="connsiteY50" fmla="*/ 1573591 h 3433179"/>
                    <a:gd name="connsiteX51" fmla="*/ 1298988 w 1298988"/>
                    <a:gd name="connsiteY51" fmla="*/ 1602012 h 3433179"/>
                    <a:gd name="connsiteX52" fmla="*/ 1298988 w 1298988"/>
                    <a:gd name="connsiteY52" fmla="*/ 1607762 h 3433179"/>
                    <a:gd name="connsiteX53" fmla="*/ 1298988 w 1298988"/>
                    <a:gd name="connsiteY53" fmla="*/ 1618122 h 3433179"/>
                    <a:gd name="connsiteX54" fmla="*/ 1298988 w 1298988"/>
                    <a:gd name="connsiteY54" fmla="*/ 1682966 h 3433179"/>
                    <a:gd name="connsiteX55" fmla="*/ 1298988 w 1298988"/>
                    <a:gd name="connsiteY55" fmla="*/ 1733500 h 3433179"/>
                    <a:gd name="connsiteX56" fmla="*/ 1298988 w 1298988"/>
                    <a:gd name="connsiteY56" fmla="*/ 1749189 h 3433179"/>
                    <a:gd name="connsiteX57" fmla="*/ 1298988 w 1298988"/>
                    <a:gd name="connsiteY57" fmla="*/ 1775409 h 3433179"/>
                    <a:gd name="connsiteX58" fmla="*/ 1298988 w 1298988"/>
                    <a:gd name="connsiteY58" fmla="*/ 1784638 h 3433179"/>
                    <a:gd name="connsiteX59" fmla="*/ 1298988 w 1298988"/>
                    <a:gd name="connsiteY59" fmla="*/ 1803830 h 3433179"/>
                    <a:gd name="connsiteX60" fmla="*/ 1298988 w 1298988"/>
                    <a:gd name="connsiteY60" fmla="*/ 1809580 h 3433179"/>
                    <a:gd name="connsiteX61" fmla="*/ 1298988 w 1298988"/>
                    <a:gd name="connsiteY61" fmla="*/ 1825522 h 3433179"/>
                    <a:gd name="connsiteX62" fmla="*/ 1298988 w 1298988"/>
                    <a:gd name="connsiteY62" fmla="*/ 1826547 h 3433179"/>
                    <a:gd name="connsiteX63" fmla="*/ 1298988 w 1298988"/>
                    <a:gd name="connsiteY63" fmla="*/ 1831272 h 3433179"/>
                    <a:gd name="connsiteX64" fmla="*/ 1298988 w 1298988"/>
                    <a:gd name="connsiteY64" fmla="*/ 1934897 h 3433179"/>
                    <a:gd name="connsiteX65" fmla="*/ 1298988 w 1298988"/>
                    <a:gd name="connsiteY65" fmla="*/ 1940647 h 3433179"/>
                    <a:gd name="connsiteX66" fmla="*/ 1298988 w 1298988"/>
                    <a:gd name="connsiteY66" fmla="*/ 1941925 h 3433179"/>
                    <a:gd name="connsiteX67" fmla="*/ 1298988 w 1298988"/>
                    <a:gd name="connsiteY67" fmla="*/ 1957614 h 3433179"/>
                    <a:gd name="connsiteX68" fmla="*/ 1298988 w 1298988"/>
                    <a:gd name="connsiteY68" fmla="*/ 1986456 h 3433179"/>
                    <a:gd name="connsiteX69" fmla="*/ 1298988 w 1298988"/>
                    <a:gd name="connsiteY69" fmla="*/ 2008148 h 3433179"/>
                    <a:gd name="connsiteX70" fmla="*/ 1298988 w 1298988"/>
                    <a:gd name="connsiteY70" fmla="*/ 2027340 h 3433179"/>
                    <a:gd name="connsiteX71" fmla="*/ 1298988 w 1298988"/>
                    <a:gd name="connsiteY71" fmla="*/ 2033090 h 3433179"/>
                    <a:gd name="connsiteX72" fmla="*/ 1298988 w 1298988"/>
                    <a:gd name="connsiteY72" fmla="*/ 2050057 h 3433179"/>
                    <a:gd name="connsiteX73" fmla="*/ 1298988 w 1298988"/>
                    <a:gd name="connsiteY73" fmla="*/ 2078478 h 3433179"/>
                    <a:gd name="connsiteX74" fmla="*/ 1298988 w 1298988"/>
                    <a:gd name="connsiteY74" fmla="*/ 2084228 h 3433179"/>
                    <a:gd name="connsiteX75" fmla="*/ 1298988 w 1298988"/>
                    <a:gd name="connsiteY75" fmla="*/ 2117523 h 3433179"/>
                    <a:gd name="connsiteX76" fmla="*/ 1298988 w 1298988"/>
                    <a:gd name="connsiteY76" fmla="*/ 2193856 h 3433179"/>
                    <a:gd name="connsiteX77" fmla="*/ 1298988 w 1298988"/>
                    <a:gd name="connsiteY77" fmla="*/ 2199606 h 3433179"/>
                    <a:gd name="connsiteX78" fmla="*/ 1298988 w 1298988"/>
                    <a:gd name="connsiteY78" fmla="*/ 2209545 h 3433179"/>
                    <a:gd name="connsiteX79" fmla="*/ 1298988 w 1298988"/>
                    <a:gd name="connsiteY79" fmla="*/ 2209966 h 3433179"/>
                    <a:gd name="connsiteX80" fmla="*/ 1298988 w 1298988"/>
                    <a:gd name="connsiteY80" fmla="*/ 2215295 h 3433179"/>
                    <a:gd name="connsiteX81" fmla="*/ 1298988 w 1298988"/>
                    <a:gd name="connsiteY81" fmla="*/ 2216573 h 3433179"/>
                    <a:gd name="connsiteX82" fmla="*/ 1298988 w 1298988"/>
                    <a:gd name="connsiteY82" fmla="*/ 2261104 h 3433179"/>
                    <a:gd name="connsiteX83" fmla="*/ 1298988 w 1298988"/>
                    <a:gd name="connsiteY83" fmla="*/ 2301988 h 3433179"/>
                    <a:gd name="connsiteX84" fmla="*/ 1298988 w 1298988"/>
                    <a:gd name="connsiteY84" fmla="*/ 2307738 h 3433179"/>
                    <a:gd name="connsiteX85" fmla="*/ 1298988 w 1298988"/>
                    <a:gd name="connsiteY85" fmla="*/ 2376482 h 3433179"/>
                    <a:gd name="connsiteX86" fmla="*/ 1298988 w 1298988"/>
                    <a:gd name="connsiteY86" fmla="*/ 2392171 h 3433179"/>
                    <a:gd name="connsiteX87" fmla="*/ 1298988 w 1298988"/>
                    <a:gd name="connsiteY87" fmla="*/ 2418391 h 3433179"/>
                    <a:gd name="connsiteX88" fmla="*/ 1298988 w 1298988"/>
                    <a:gd name="connsiteY88" fmla="*/ 2468504 h 3433179"/>
                    <a:gd name="connsiteX89" fmla="*/ 1298988 w 1298988"/>
                    <a:gd name="connsiteY89" fmla="*/ 2474254 h 3433179"/>
                    <a:gd name="connsiteX90" fmla="*/ 1298988 w 1298988"/>
                    <a:gd name="connsiteY90" fmla="*/ 2484614 h 3433179"/>
                    <a:gd name="connsiteX91" fmla="*/ 1298988 w 1298988"/>
                    <a:gd name="connsiteY91" fmla="*/ 2651130 h 3433179"/>
                    <a:gd name="connsiteX92" fmla="*/ 1298988 w 1298988"/>
                    <a:gd name="connsiteY92" fmla="*/ 2670322 h 3433179"/>
                    <a:gd name="connsiteX93" fmla="*/ 1298988 w 1298988"/>
                    <a:gd name="connsiteY93" fmla="*/ 2676072 h 3433179"/>
                    <a:gd name="connsiteX94" fmla="*/ 1298988 w 1298988"/>
                    <a:gd name="connsiteY94" fmla="*/ 2693039 h 3433179"/>
                    <a:gd name="connsiteX95" fmla="*/ 1298988 w 1298988"/>
                    <a:gd name="connsiteY95" fmla="*/ 2852948 h 3433179"/>
                    <a:gd name="connsiteX96" fmla="*/ 1298988 w 1298988"/>
                    <a:gd name="connsiteY96" fmla="*/ 2944970 h 3433179"/>
                    <a:gd name="connsiteX97" fmla="*/ 1298988 w 1298988"/>
                    <a:gd name="connsiteY97" fmla="*/ 2950720 h 3433179"/>
                    <a:gd name="connsiteX98" fmla="*/ 1298988 w 1298988"/>
                    <a:gd name="connsiteY98" fmla="*/ 3127596 h 3433179"/>
                    <a:gd name="connsiteX99" fmla="*/ 1298863 w 1298988"/>
                    <a:gd name="connsiteY99" fmla="*/ 3127596 h 3433179"/>
                    <a:gd name="connsiteX100" fmla="*/ 1154186 w 1298988"/>
                    <a:gd name="connsiteY100" fmla="*/ 3319926 h 3433179"/>
                    <a:gd name="connsiteX101" fmla="*/ 240630 w 1298988"/>
                    <a:gd name="connsiteY101" fmla="*/ 3365068 h 3433179"/>
                    <a:gd name="connsiteX102" fmla="*/ 1118 w 1298988"/>
                    <a:gd name="connsiteY102" fmla="*/ 3109437 h 3433179"/>
                    <a:gd name="connsiteX103" fmla="*/ 1118 w 1298988"/>
                    <a:gd name="connsiteY103" fmla="*/ 2975591 h 3433179"/>
                    <a:gd name="connsiteX104" fmla="*/ 1076 w 1298988"/>
                    <a:gd name="connsiteY104" fmla="*/ 2975346 h 3433179"/>
                    <a:gd name="connsiteX105" fmla="*/ 1118 w 1298988"/>
                    <a:gd name="connsiteY105" fmla="*/ 2925098 h 3433179"/>
                    <a:gd name="connsiteX106" fmla="*/ 1118 w 1298988"/>
                    <a:gd name="connsiteY106" fmla="*/ 2870575 h 3433179"/>
                    <a:gd name="connsiteX107" fmla="*/ 1075 w 1298988"/>
                    <a:gd name="connsiteY107" fmla="*/ 2870400 h 3433179"/>
                    <a:gd name="connsiteX108" fmla="*/ 1118 w 1298988"/>
                    <a:gd name="connsiteY108" fmla="*/ 2834789 h 3433179"/>
                    <a:gd name="connsiteX109" fmla="*/ 1118 w 1298988"/>
                    <a:gd name="connsiteY109" fmla="*/ 2700943 h 3433179"/>
                    <a:gd name="connsiteX110" fmla="*/ 1076 w 1298988"/>
                    <a:gd name="connsiteY110" fmla="*/ 2700698 h 3433179"/>
                    <a:gd name="connsiteX111" fmla="*/ 1103 w 1298988"/>
                    <a:gd name="connsiteY111" fmla="*/ 2668695 h 3433179"/>
                    <a:gd name="connsiteX112" fmla="*/ 1075 w 1298988"/>
                    <a:gd name="connsiteY112" fmla="*/ 2668583 h 3433179"/>
                    <a:gd name="connsiteX113" fmla="*/ 1118 w 1298988"/>
                    <a:gd name="connsiteY113" fmla="*/ 2632971 h 3433179"/>
                    <a:gd name="connsiteX114" fmla="*/ 1118 w 1298988"/>
                    <a:gd name="connsiteY114" fmla="*/ 2502241 h 3433179"/>
                    <a:gd name="connsiteX115" fmla="*/ 1075 w 1298988"/>
                    <a:gd name="connsiteY115" fmla="*/ 2502067 h 3433179"/>
                    <a:gd name="connsiteX116" fmla="*/ 1079 w 1298988"/>
                    <a:gd name="connsiteY116" fmla="*/ 2498897 h 3433179"/>
                    <a:gd name="connsiteX117" fmla="*/ 1076 w 1298988"/>
                    <a:gd name="connsiteY117" fmla="*/ 2498880 h 3433179"/>
                    <a:gd name="connsiteX118" fmla="*/ 1118 w 1298988"/>
                    <a:gd name="connsiteY118" fmla="*/ 2448632 h 3433179"/>
                    <a:gd name="connsiteX119" fmla="*/ 1118 w 1298988"/>
                    <a:gd name="connsiteY119" fmla="*/ 2418391 h 3433179"/>
                    <a:gd name="connsiteX120" fmla="*/ 1118 w 1298988"/>
                    <a:gd name="connsiteY120" fmla="*/ 2409798 h 3433179"/>
                    <a:gd name="connsiteX121" fmla="*/ 1075 w 1298988"/>
                    <a:gd name="connsiteY121" fmla="*/ 2409624 h 3433179"/>
                    <a:gd name="connsiteX122" fmla="*/ 1094 w 1298988"/>
                    <a:gd name="connsiteY122" fmla="*/ 2394011 h 3433179"/>
                    <a:gd name="connsiteX123" fmla="*/ 1075 w 1298988"/>
                    <a:gd name="connsiteY123" fmla="*/ 2393934 h 3433179"/>
                    <a:gd name="connsiteX124" fmla="*/ 1118 w 1298988"/>
                    <a:gd name="connsiteY124" fmla="*/ 2358323 h 3433179"/>
                    <a:gd name="connsiteX125" fmla="*/ 1118 w 1298988"/>
                    <a:gd name="connsiteY125" fmla="*/ 2332609 h 3433179"/>
                    <a:gd name="connsiteX126" fmla="*/ 1076 w 1298988"/>
                    <a:gd name="connsiteY126" fmla="*/ 2332364 h 3433179"/>
                    <a:gd name="connsiteX127" fmla="*/ 1118 w 1298988"/>
                    <a:gd name="connsiteY127" fmla="*/ 2282116 h 3433179"/>
                    <a:gd name="connsiteX128" fmla="*/ 1118 w 1298988"/>
                    <a:gd name="connsiteY128" fmla="*/ 2278731 h 3433179"/>
                    <a:gd name="connsiteX129" fmla="*/ 1075 w 1298988"/>
                    <a:gd name="connsiteY129" fmla="*/ 2278557 h 3433179"/>
                    <a:gd name="connsiteX130" fmla="*/ 1118 w 1298988"/>
                    <a:gd name="connsiteY130" fmla="*/ 2242945 h 3433179"/>
                    <a:gd name="connsiteX131" fmla="*/ 1118 w 1298988"/>
                    <a:gd name="connsiteY131" fmla="*/ 2240166 h 3433179"/>
                    <a:gd name="connsiteX132" fmla="*/ 1076 w 1298988"/>
                    <a:gd name="connsiteY132" fmla="*/ 2239921 h 3433179"/>
                    <a:gd name="connsiteX133" fmla="*/ 1086 w 1298988"/>
                    <a:gd name="connsiteY133" fmla="*/ 2227465 h 3433179"/>
                    <a:gd name="connsiteX134" fmla="*/ 1075 w 1298988"/>
                    <a:gd name="connsiteY134" fmla="*/ 2227418 h 3433179"/>
                    <a:gd name="connsiteX135" fmla="*/ 1079 w 1298988"/>
                    <a:gd name="connsiteY135" fmla="*/ 2224249 h 3433179"/>
                    <a:gd name="connsiteX136" fmla="*/ 1076 w 1298988"/>
                    <a:gd name="connsiteY136" fmla="*/ 2224232 h 3433179"/>
                    <a:gd name="connsiteX137" fmla="*/ 1118 w 1298988"/>
                    <a:gd name="connsiteY137" fmla="*/ 2173984 h 3433179"/>
                    <a:gd name="connsiteX138" fmla="*/ 1118 w 1298988"/>
                    <a:gd name="connsiteY138" fmla="*/ 2135150 h 3433179"/>
                    <a:gd name="connsiteX139" fmla="*/ 1075 w 1298988"/>
                    <a:gd name="connsiteY139" fmla="*/ 2134975 h 3433179"/>
                    <a:gd name="connsiteX140" fmla="*/ 1106 w 1298988"/>
                    <a:gd name="connsiteY140" fmla="*/ 2109031 h 3433179"/>
                    <a:gd name="connsiteX141" fmla="*/ 1076 w 1298988"/>
                    <a:gd name="connsiteY141" fmla="*/ 2108854 h 3433179"/>
                    <a:gd name="connsiteX142" fmla="*/ 1118 w 1298988"/>
                    <a:gd name="connsiteY142" fmla="*/ 2058606 h 3433179"/>
                    <a:gd name="connsiteX143" fmla="*/ 1118 w 1298988"/>
                    <a:gd name="connsiteY143" fmla="*/ 2057961 h 3433179"/>
                    <a:gd name="connsiteX144" fmla="*/ 1076 w 1298988"/>
                    <a:gd name="connsiteY144" fmla="*/ 2057716 h 3433179"/>
                    <a:gd name="connsiteX145" fmla="*/ 1103 w 1298988"/>
                    <a:gd name="connsiteY145" fmla="*/ 2025713 h 3433179"/>
                    <a:gd name="connsiteX146" fmla="*/ 1075 w 1298988"/>
                    <a:gd name="connsiteY146" fmla="*/ 2025601 h 3433179"/>
                    <a:gd name="connsiteX147" fmla="*/ 1101 w 1298988"/>
                    <a:gd name="connsiteY147" fmla="*/ 2004014 h 3433179"/>
                    <a:gd name="connsiteX148" fmla="*/ 1075 w 1298988"/>
                    <a:gd name="connsiteY148" fmla="*/ 2003908 h 3433179"/>
                    <a:gd name="connsiteX149" fmla="*/ 1118 w 1298988"/>
                    <a:gd name="connsiteY149" fmla="*/ 1968297 h 3433179"/>
                    <a:gd name="connsiteX150" fmla="*/ 1118 w 1298988"/>
                    <a:gd name="connsiteY150" fmla="*/ 1965518 h 3433179"/>
                    <a:gd name="connsiteX151" fmla="*/ 1076 w 1298988"/>
                    <a:gd name="connsiteY151" fmla="*/ 1965273 h 3433179"/>
                    <a:gd name="connsiteX152" fmla="*/ 1118 w 1298988"/>
                    <a:gd name="connsiteY152" fmla="*/ 1915025 h 3433179"/>
                    <a:gd name="connsiteX153" fmla="*/ 1118 w 1298988"/>
                    <a:gd name="connsiteY153" fmla="*/ 1856143 h 3433179"/>
                    <a:gd name="connsiteX154" fmla="*/ 1076 w 1298988"/>
                    <a:gd name="connsiteY154" fmla="*/ 1855898 h 3433179"/>
                    <a:gd name="connsiteX155" fmla="*/ 1094 w 1298988"/>
                    <a:gd name="connsiteY155" fmla="*/ 1834312 h 3433179"/>
                    <a:gd name="connsiteX156" fmla="*/ 1076 w 1298988"/>
                    <a:gd name="connsiteY156" fmla="*/ 1834206 h 3433179"/>
                    <a:gd name="connsiteX157" fmla="*/ 1103 w 1298988"/>
                    <a:gd name="connsiteY157" fmla="*/ 1802203 h 3433179"/>
                    <a:gd name="connsiteX158" fmla="*/ 1075 w 1298988"/>
                    <a:gd name="connsiteY158" fmla="*/ 1802091 h 3433179"/>
                    <a:gd name="connsiteX159" fmla="*/ 1118 w 1298988"/>
                    <a:gd name="connsiteY159" fmla="*/ 1766815 h 3433179"/>
                    <a:gd name="connsiteX160" fmla="*/ 1075 w 1298988"/>
                    <a:gd name="connsiteY160" fmla="*/ 1766642 h 3433179"/>
                    <a:gd name="connsiteX161" fmla="*/ 1094 w 1298988"/>
                    <a:gd name="connsiteY161" fmla="*/ 1751029 h 3433179"/>
                    <a:gd name="connsiteX162" fmla="*/ 1075 w 1298988"/>
                    <a:gd name="connsiteY162" fmla="*/ 1750952 h 3433179"/>
                    <a:gd name="connsiteX163" fmla="*/ 1118 w 1298988"/>
                    <a:gd name="connsiteY163" fmla="*/ 1715341 h 3433179"/>
                    <a:gd name="connsiteX164" fmla="*/ 1118 w 1298988"/>
                    <a:gd name="connsiteY164" fmla="*/ 1682966 h 3433179"/>
                    <a:gd name="connsiteX165" fmla="*/ 1118 w 1298988"/>
                    <a:gd name="connsiteY165" fmla="*/ 1635749 h 3433179"/>
                    <a:gd name="connsiteX166" fmla="*/ 1075 w 1298988"/>
                    <a:gd name="connsiteY166" fmla="*/ 1635575 h 3433179"/>
                    <a:gd name="connsiteX167" fmla="*/ 1079 w 1298988"/>
                    <a:gd name="connsiteY167" fmla="*/ 1632405 h 3433179"/>
                    <a:gd name="connsiteX168" fmla="*/ 1076 w 1298988"/>
                    <a:gd name="connsiteY168" fmla="*/ 1632388 h 3433179"/>
                    <a:gd name="connsiteX169" fmla="*/ 1106 w 1298988"/>
                    <a:gd name="connsiteY169" fmla="*/ 1597111 h 3433179"/>
                    <a:gd name="connsiteX170" fmla="*/ 1076 w 1298988"/>
                    <a:gd name="connsiteY170" fmla="*/ 1596939 h 3433179"/>
                    <a:gd name="connsiteX171" fmla="*/ 1089 w 1298988"/>
                    <a:gd name="connsiteY171" fmla="*/ 1581326 h 3433179"/>
                    <a:gd name="connsiteX172" fmla="*/ 1076 w 1298988"/>
                    <a:gd name="connsiteY172" fmla="*/ 1581250 h 3433179"/>
                    <a:gd name="connsiteX173" fmla="*/ 1108 w 1298988"/>
                    <a:gd name="connsiteY173" fmla="*/ 1543265 h 3433179"/>
                    <a:gd name="connsiteX174" fmla="*/ 1075 w 1298988"/>
                    <a:gd name="connsiteY174" fmla="*/ 1543132 h 3433179"/>
                    <a:gd name="connsiteX175" fmla="*/ 1094 w 1298988"/>
                    <a:gd name="connsiteY175" fmla="*/ 1527519 h 3433179"/>
                    <a:gd name="connsiteX176" fmla="*/ 1075 w 1298988"/>
                    <a:gd name="connsiteY176" fmla="*/ 1527442 h 3433179"/>
                    <a:gd name="connsiteX177" fmla="*/ 1118 w 1298988"/>
                    <a:gd name="connsiteY177" fmla="*/ 1492167 h 3433179"/>
                    <a:gd name="connsiteX178" fmla="*/ 1075 w 1298988"/>
                    <a:gd name="connsiteY178" fmla="*/ 1491993 h 3433179"/>
                    <a:gd name="connsiteX179" fmla="*/ 1106 w 1298988"/>
                    <a:gd name="connsiteY179" fmla="*/ 1466049 h 3433179"/>
                    <a:gd name="connsiteX180" fmla="*/ 1076 w 1298988"/>
                    <a:gd name="connsiteY180" fmla="*/ 1465872 h 3433179"/>
                    <a:gd name="connsiteX181" fmla="*/ 1118 w 1298988"/>
                    <a:gd name="connsiteY181" fmla="*/ 1415624 h 3433179"/>
                    <a:gd name="connsiteX182" fmla="*/ 1118 w 1298988"/>
                    <a:gd name="connsiteY182" fmla="*/ 1373674 h 3433179"/>
                    <a:gd name="connsiteX183" fmla="*/ 1076 w 1298988"/>
                    <a:gd name="connsiteY183" fmla="*/ 1373429 h 3433179"/>
                    <a:gd name="connsiteX184" fmla="*/ 1086 w 1298988"/>
                    <a:gd name="connsiteY184" fmla="*/ 1360973 h 3433179"/>
                    <a:gd name="connsiteX185" fmla="*/ 1075 w 1298988"/>
                    <a:gd name="connsiteY185" fmla="*/ 1360926 h 3433179"/>
                    <a:gd name="connsiteX186" fmla="*/ 1079 w 1298988"/>
                    <a:gd name="connsiteY186" fmla="*/ 1357757 h 3433179"/>
                    <a:gd name="connsiteX187" fmla="*/ 1076 w 1298988"/>
                    <a:gd name="connsiteY187" fmla="*/ 1357740 h 3433179"/>
                    <a:gd name="connsiteX188" fmla="*/ 1106 w 1298988"/>
                    <a:gd name="connsiteY188" fmla="*/ 1322463 h 3433179"/>
                    <a:gd name="connsiteX189" fmla="*/ 1076 w 1298988"/>
                    <a:gd name="connsiteY189" fmla="*/ 1322291 h 3433179"/>
                    <a:gd name="connsiteX190" fmla="*/ 1118 w 1298988"/>
                    <a:gd name="connsiteY190" fmla="*/ 1272043 h 3433179"/>
                    <a:gd name="connsiteX191" fmla="*/ 1118 w 1298988"/>
                    <a:gd name="connsiteY191" fmla="*/ 1268658 h 3433179"/>
                    <a:gd name="connsiteX192" fmla="*/ 1075 w 1298988"/>
                    <a:gd name="connsiteY192" fmla="*/ 1268483 h 3433179"/>
                    <a:gd name="connsiteX193" fmla="*/ 1118 w 1298988"/>
                    <a:gd name="connsiteY193" fmla="*/ 1232872 h 3433179"/>
                    <a:gd name="connsiteX194" fmla="*/ 1118 w 1298988"/>
                    <a:gd name="connsiteY194" fmla="*/ 1191469 h 3433179"/>
                    <a:gd name="connsiteX195" fmla="*/ 1076 w 1298988"/>
                    <a:gd name="connsiteY195" fmla="*/ 1191224 h 3433179"/>
                    <a:gd name="connsiteX196" fmla="*/ 1103 w 1298988"/>
                    <a:gd name="connsiteY196" fmla="*/ 1159221 h 3433179"/>
                    <a:gd name="connsiteX197" fmla="*/ 1075 w 1298988"/>
                    <a:gd name="connsiteY197" fmla="*/ 1159109 h 3433179"/>
                    <a:gd name="connsiteX198" fmla="*/ 1118 w 1298988"/>
                    <a:gd name="connsiteY198" fmla="*/ 1123497 h 3433179"/>
                    <a:gd name="connsiteX199" fmla="*/ 1118 w 1298988"/>
                    <a:gd name="connsiteY199" fmla="*/ 1099026 h 3433179"/>
                    <a:gd name="connsiteX200" fmla="*/ 1076 w 1298988"/>
                    <a:gd name="connsiteY200" fmla="*/ 1098781 h 3433179"/>
                    <a:gd name="connsiteX201" fmla="*/ 1118 w 1298988"/>
                    <a:gd name="connsiteY201" fmla="*/ 1048533 h 3433179"/>
                    <a:gd name="connsiteX202" fmla="*/ 1118 w 1298988"/>
                    <a:gd name="connsiteY202" fmla="*/ 1039984 h 3433179"/>
                    <a:gd name="connsiteX203" fmla="*/ 1118 w 1298988"/>
                    <a:gd name="connsiteY203" fmla="*/ 989651 h 3433179"/>
                    <a:gd name="connsiteX204" fmla="*/ 1076 w 1298988"/>
                    <a:gd name="connsiteY204" fmla="*/ 989406 h 3433179"/>
                    <a:gd name="connsiteX205" fmla="*/ 1118 w 1298988"/>
                    <a:gd name="connsiteY205" fmla="*/ 939158 h 3433179"/>
                    <a:gd name="connsiteX206" fmla="*/ 1118 w 1298988"/>
                    <a:gd name="connsiteY206" fmla="*/ 908917 h 3433179"/>
                    <a:gd name="connsiteX207" fmla="*/ 1118 w 1298988"/>
                    <a:gd name="connsiteY207" fmla="*/ 900324 h 3433179"/>
                    <a:gd name="connsiteX208" fmla="*/ 1075 w 1298988"/>
                    <a:gd name="connsiteY208" fmla="*/ 900150 h 3433179"/>
                    <a:gd name="connsiteX209" fmla="*/ 1094 w 1298988"/>
                    <a:gd name="connsiteY209" fmla="*/ 884537 h 3433179"/>
                    <a:gd name="connsiteX210" fmla="*/ 1075 w 1298988"/>
                    <a:gd name="connsiteY210" fmla="*/ 884460 h 3433179"/>
                    <a:gd name="connsiteX211" fmla="*/ 1118 w 1298988"/>
                    <a:gd name="connsiteY211" fmla="*/ 848849 h 3433179"/>
                    <a:gd name="connsiteX212" fmla="*/ 1118 w 1298988"/>
                    <a:gd name="connsiteY212" fmla="*/ 816474 h 3433179"/>
                    <a:gd name="connsiteX213" fmla="*/ 1118 w 1298988"/>
                    <a:gd name="connsiteY213" fmla="*/ 730692 h 3433179"/>
                    <a:gd name="connsiteX214" fmla="*/ 1076 w 1298988"/>
                    <a:gd name="connsiteY214" fmla="*/ 730447 h 3433179"/>
                    <a:gd name="connsiteX215" fmla="*/ 1089 w 1298988"/>
                    <a:gd name="connsiteY215" fmla="*/ 714834 h 3433179"/>
                    <a:gd name="connsiteX216" fmla="*/ 1076 w 1298988"/>
                    <a:gd name="connsiteY216" fmla="*/ 714758 h 3433179"/>
                    <a:gd name="connsiteX217" fmla="*/ 1118 w 1298988"/>
                    <a:gd name="connsiteY217" fmla="*/ 664510 h 3433179"/>
                    <a:gd name="connsiteX218" fmla="*/ 1118 w 1298988"/>
                    <a:gd name="connsiteY218" fmla="*/ 625676 h 3433179"/>
                    <a:gd name="connsiteX219" fmla="*/ 1075 w 1298988"/>
                    <a:gd name="connsiteY219" fmla="*/ 625501 h 3433179"/>
                    <a:gd name="connsiteX220" fmla="*/ 1118 w 1298988"/>
                    <a:gd name="connsiteY220" fmla="*/ 589890 h 3433179"/>
                    <a:gd name="connsiteX221" fmla="*/ 1118 w 1298988"/>
                    <a:gd name="connsiteY221" fmla="*/ 456044 h 3433179"/>
                    <a:gd name="connsiteX222" fmla="*/ 1076 w 1298988"/>
                    <a:gd name="connsiteY222" fmla="*/ 455799 h 3433179"/>
                    <a:gd name="connsiteX223" fmla="*/ 1118 w 1298988"/>
                    <a:gd name="connsiteY223" fmla="*/ 405551 h 3433179"/>
                    <a:gd name="connsiteX224" fmla="*/ 1118 w 1298988"/>
                    <a:gd name="connsiteY224" fmla="*/ 173492 h 3433179"/>
                    <a:gd name="connsiteX225" fmla="*/ 128745 w 1298988"/>
                    <a:gd name="connsiteY225" fmla="*/ 173492 h 3433179"/>
                    <a:gd name="connsiteX226" fmla="*/ 144613 w 1298988"/>
                    <a:gd name="connsiteY226" fmla="*/ 159799 h 3433179"/>
                    <a:gd name="connsiteX227" fmla="*/ 706132 w 1298988"/>
                    <a:gd name="connsiteY227" fmla="*/ 1616 h 343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298988" h="3433179">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32451"/>
                      </a:lnTo>
                      <a:lnTo>
                        <a:pt x="1298988" y="448140"/>
                      </a:lnTo>
                      <a:lnTo>
                        <a:pt x="1298988" y="608049"/>
                      </a:lnTo>
                      <a:lnTo>
                        <a:pt x="1298988" y="684382"/>
                      </a:lnTo>
                      <a:lnTo>
                        <a:pt x="1298988" y="690132"/>
                      </a:lnTo>
                      <a:lnTo>
                        <a:pt x="1298988" y="700071"/>
                      </a:lnTo>
                      <a:lnTo>
                        <a:pt x="1298988" y="705821"/>
                      </a:lnTo>
                      <a:lnTo>
                        <a:pt x="1298988" y="707099"/>
                      </a:lnTo>
                      <a:lnTo>
                        <a:pt x="1298988" y="816474"/>
                      </a:lnTo>
                      <a:lnTo>
                        <a:pt x="1298988" y="867008"/>
                      </a:lnTo>
                      <a:lnTo>
                        <a:pt x="1298988" y="882697"/>
                      </a:lnTo>
                      <a:lnTo>
                        <a:pt x="1298988" y="908917"/>
                      </a:lnTo>
                      <a:lnTo>
                        <a:pt x="1298988" y="959030"/>
                      </a:lnTo>
                      <a:lnTo>
                        <a:pt x="1298988" y="964780"/>
                      </a:lnTo>
                      <a:lnTo>
                        <a:pt x="1298988" y="1039984"/>
                      </a:lnTo>
                      <a:lnTo>
                        <a:pt x="1298988" y="1068405"/>
                      </a:lnTo>
                      <a:lnTo>
                        <a:pt x="1298988" y="1074155"/>
                      </a:lnTo>
                      <a:lnTo>
                        <a:pt x="1298988" y="1075433"/>
                      </a:lnTo>
                      <a:lnTo>
                        <a:pt x="1298988" y="1091122"/>
                      </a:lnTo>
                      <a:lnTo>
                        <a:pt x="1298988" y="1141656"/>
                      </a:lnTo>
                      <a:lnTo>
                        <a:pt x="1298988" y="1160848"/>
                      </a:lnTo>
                      <a:lnTo>
                        <a:pt x="1298988" y="1166598"/>
                      </a:lnTo>
                      <a:lnTo>
                        <a:pt x="1298988" y="1183565"/>
                      </a:lnTo>
                      <a:lnTo>
                        <a:pt x="1298988" y="1251031"/>
                      </a:lnTo>
                      <a:lnTo>
                        <a:pt x="1298988" y="1291915"/>
                      </a:lnTo>
                      <a:lnTo>
                        <a:pt x="1298988" y="1297665"/>
                      </a:lnTo>
                      <a:lnTo>
                        <a:pt x="1298988" y="1298943"/>
                      </a:lnTo>
                      <a:lnTo>
                        <a:pt x="1298988" y="1314632"/>
                      </a:lnTo>
                      <a:lnTo>
                        <a:pt x="1298988" y="1327364"/>
                      </a:lnTo>
                      <a:lnTo>
                        <a:pt x="1298988" y="1333114"/>
                      </a:lnTo>
                      <a:lnTo>
                        <a:pt x="1298988" y="1343053"/>
                      </a:lnTo>
                      <a:lnTo>
                        <a:pt x="1298988" y="1343474"/>
                      </a:lnTo>
                      <a:lnTo>
                        <a:pt x="1298988" y="1348803"/>
                      </a:lnTo>
                      <a:lnTo>
                        <a:pt x="1298988" y="1350081"/>
                      </a:lnTo>
                      <a:lnTo>
                        <a:pt x="1298988" y="1435496"/>
                      </a:lnTo>
                      <a:lnTo>
                        <a:pt x="1298988" y="1441246"/>
                      </a:lnTo>
                      <a:lnTo>
                        <a:pt x="1298988" y="1474541"/>
                      </a:lnTo>
                      <a:lnTo>
                        <a:pt x="1298988" y="1509990"/>
                      </a:lnTo>
                      <a:lnTo>
                        <a:pt x="1298988" y="1525679"/>
                      </a:lnTo>
                      <a:lnTo>
                        <a:pt x="1298988" y="1550874"/>
                      </a:lnTo>
                      <a:lnTo>
                        <a:pt x="1298988" y="1551899"/>
                      </a:lnTo>
                      <a:lnTo>
                        <a:pt x="1298988" y="1556624"/>
                      </a:lnTo>
                      <a:lnTo>
                        <a:pt x="1298988" y="1566563"/>
                      </a:lnTo>
                      <a:lnTo>
                        <a:pt x="1298988" y="1572313"/>
                      </a:lnTo>
                      <a:lnTo>
                        <a:pt x="1298988" y="1573591"/>
                      </a:lnTo>
                      <a:lnTo>
                        <a:pt x="1298988" y="1602012"/>
                      </a:lnTo>
                      <a:lnTo>
                        <a:pt x="1298988" y="1607762"/>
                      </a:lnTo>
                      <a:lnTo>
                        <a:pt x="1298988" y="1618122"/>
                      </a:lnTo>
                      <a:lnTo>
                        <a:pt x="1298988" y="1682966"/>
                      </a:lnTo>
                      <a:lnTo>
                        <a:pt x="1298988" y="1733500"/>
                      </a:lnTo>
                      <a:lnTo>
                        <a:pt x="1298988" y="1749189"/>
                      </a:lnTo>
                      <a:lnTo>
                        <a:pt x="1298988" y="1775409"/>
                      </a:lnTo>
                      <a:lnTo>
                        <a:pt x="1298988" y="1784638"/>
                      </a:lnTo>
                      <a:lnTo>
                        <a:pt x="1298988" y="1803830"/>
                      </a:lnTo>
                      <a:lnTo>
                        <a:pt x="1298988" y="1809580"/>
                      </a:lnTo>
                      <a:lnTo>
                        <a:pt x="1298988" y="1825522"/>
                      </a:lnTo>
                      <a:lnTo>
                        <a:pt x="1298988" y="1826547"/>
                      </a:lnTo>
                      <a:lnTo>
                        <a:pt x="1298988" y="1831272"/>
                      </a:lnTo>
                      <a:lnTo>
                        <a:pt x="1298988" y="1934897"/>
                      </a:lnTo>
                      <a:lnTo>
                        <a:pt x="1298988" y="1940647"/>
                      </a:lnTo>
                      <a:lnTo>
                        <a:pt x="1298988" y="1941925"/>
                      </a:lnTo>
                      <a:lnTo>
                        <a:pt x="1298988" y="1957614"/>
                      </a:lnTo>
                      <a:lnTo>
                        <a:pt x="1298988" y="1986456"/>
                      </a:lnTo>
                      <a:lnTo>
                        <a:pt x="1298988" y="2008148"/>
                      </a:lnTo>
                      <a:lnTo>
                        <a:pt x="1298988" y="2027340"/>
                      </a:lnTo>
                      <a:lnTo>
                        <a:pt x="1298988" y="2033090"/>
                      </a:lnTo>
                      <a:lnTo>
                        <a:pt x="1298988" y="2050057"/>
                      </a:lnTo>
                      <a:lnTo>
                        <a:pt x="1298988" y="2078478"/>
                      </a:lnTo>
                      <a:lnTo>
                        <a:pt x="1298988" y="2084228"/>
                      </a:lnTo>
                      <a:lnTo>
                        <a:pt x="1298988" y="2117523"/>
                      </a:lnTo>
                      <a:lnTo>
                        <a:pt x="1298988" y="2193856"/>
                      </a:lnTo>
                      <a:lnTo>
                        <a:pt x="1298988" y="2199606"/>
                      </a:lnTo>
                      <a:lnTo>
                        <a:pt x="1298988" y="2209545"/>
                      </a:lnTo>
                      <a:lnTo>
                        <a:pt x="1298988" y="2209966"/>
                      </a:lnTo>
                      <a:lnTo>
                        <a:pt x="1298988" y="2215295"/>
                      </a:lnTo>
                      <a:lnTo>
                        <a:pt x="1298988" y="2216573"/>
                      </a:lnTo>
                      <a:lnTo>
                        <a:pt x="1298988" y="2261104"/>
                      </a:lnTo>
                      <a:lnTo>
                        <a:pt x="1298988" y="2301988"/>
                      </a:lnTo>
                      <a:lnTo>
                        <a:pt x="1298988" y="2307738"/>
                      </a:lnTo>
                      <a:lnTo>
                        <a:pt x="1298988" y="2376482"/>
                      </a:lnTo>
                      <a:lnTo>
                        <a:pt x="1298988" y="2392171"/>
                      </a:lnTo>
                      <a:lnTo>
                        <a:pt x="1298988" y="2418391"/>
                      </a:lnTo>
                      <a:lnTo>
                        <a:pt x="1298988" y="2468504"/>
                      </a:lnTo>
                      <a:lnTo>
                        <a:pt x="1298988" y="2474254"/>
                      </a:lnTo>
                      <a:lnTo>
                        <a:pt x="1298988" y="2484614"/>
                      </a:lnTo>
                      <a:lnTo>
                        <a:pt x="1298988" y="2651130"/>
                      </a:lnTo>
                      <a:lnTo>
                        <a:pt x="1298988" y="2670322"/>
                      </a:lnTo>
                      <a:lnTo>
                        <a:pt x="1298988" y="2676072"/>
                      </a:lnTo>
                      <a:lnTo>
                        <a:pt x="1298988" y="2693039"/>
                      </a:lnTo>
                      <a:lnTo>
                        <a:pt x="1298988" y="2852948"/>
                      </a:lnTo>
                      <a:lnTo>
                        <a:pt x="1298988" y="2944970"/>
                      </a:lnTo>
                      <a:lnTo>
                        <a:pt x="1298988" y="2950720"/>
                      </a:lnTo>
                      <a:lnTo>
                        <a:pt x="1298988" y="3127596"/>
                      </a:lnTo>
                      <a:lnTo>
                        <a:pt x="1298863" y="3127596"/>
                      </a:lnTo>
                      <a:cubicBezTo>
                        <a:pt x="1298926" y="3195235"/>
                        <a:pt x="1251696" y="3263315"/>
                        <a:pt x="1154186" y="3319926"/>
                      </a:cubicBezTo>
                      <a:cubicBezTo>
                        <a:pt x="928426" y="3451013"/>
                        <a:pt x="519407" y="3471305"/>
                        <a:pt x="240630" y="3365068"/>
                      </a:cubicBezTo>
                      <a:cubicBezTo>
                        <a:pt x="71434" y="3300590"/>
                        <a:pt x="-10706" y="3204425"/>
                        <a:pt x="1118" y="3109437"/>
                      </a:cubicBezTo>
                      <a:lnTo>
                        <a:pt x="1118" y="2975591"/>
                      </a:lnTo>
                      <a:lnTo>
                        <a:pt x="1076" y="2975346"/>
                      </a:lnTo>
                      <a:cubicBezTo>
                        <a:pt x="-370" y="2958631"/>
                        <a:pt x="-360" y="2941851"/>
                        <a:pt x="1118" y="2925098"/>
                      </a:cubicBezTo>
                      <a:lnTo>
                        <a:pt x="1118" y="2870575"/>
                      </a:lnTo>
                      <a:lnTo>
                        <a:pt x="1075" y="2870400"/>
                      </a:lnTo>
                      <a:cubicBezTo>
                        <a:pt x="-370" y="2858554"/>
                        <a:pt x="-360" y="2846662"/>
                        <a:pt x="1118" y="2834789"/>
                      </a:cubicBezTo>
                      <a:lnTo>
                        <a:pt x="1118" y="2700943"/>
                      </a:lnTo>
                      <a:lnTo>
                        <a:pt x="1076" y="2700698"/>
                      </a:lnTo>
                      <a:lnTo>
                        <a:pt x="1103" y="2668695"/>
                      </a:lnTo>
                      <a:lnTo>
                        <a:pt x="1075" y="2668583"/>
                      </a:lnTo>
                      <a:cubicBezTo>
                        <a:pt x="-370" y="2656737"/>
                        <a:pt x="-360" y="2644845"/>
                        <a:pt x="1118" y="2632971"/>
                      </a:cubicBezTo>
                      <a:lnTo>
                        <a:pt x="1118" y="2502241"/>
                      </a:lnTo>
                      <a:lnTo>
                        <a:pt x="1075" y="2502067"/>
                      </a:lnTo>
                      <a:lnTo>
                        <a:pt x="1079" y="2498897"/>
                      </a:lnTo>
                      <a:lnTo>
                        <a:pt x="1076" y="2498880"/>
                      </a:lnTo>
                      <a:cubicBezTo>
                        <a:pt x="-370" y="2482165"/>
                        <a:pt x="-360" y="2465385"/>
                        <a:pt x="1118" y="2448632"/>
                      </a:cubicBezTo>
                      <a:lnTo>
                        <a:pt x="1118" y="2418391"/>
                      </a:lnTo>
                      <a:lnTo>
                        <a:pt x="1118" y="2409798"/>
                      </a:lnTo>
                      <a:lnTo>
                        <a:pt x="1075" y="2409624"/>
                      </a:lnTo>
                      <a:lnTo>
                        <a:pt x="1094" y="2394011"/>
                      </a:lnTo>
                      <a:lnTo>
                        <a:pt x="1075" y="2393934"/>
                      </a:lnTo>
                      <a:cubicBezTo>
                        <a:pt x="-370" y="2382088"/>
                        <a:pt x="-360" y="2370196"/>
                        <a:pt x="1118" y="2358323"/>
                      </a:cubicBezTo>
                      <a:lnTo>
                        <a:pt x="1118" y="2332609"/>
                      </a:lnTo>
                      <a:lnTo>
                        <a:pt x="1076" y="2332364"/>
                      </a:lnTo>
                      <a:cubicBezTo>
                        <a:pt x="-370" y="2315649"/>
                        <a:pt x="-360" y="2298869"/>
                        <a:pt x="1118" y="2282116"/>
                      </a:cubicBezTo>
                      <a:lnTo>
                        <a:pt x="1118" y="2278731"/>
                      </a:lnTo>
                      <a:lnTo>
                        <a:pt x="1075" y="2278557"/>
                      </a:lnTo>
                      <a:cubicBezTo>
                        <a:pt x="-370" y="2266711"/>
                        <a:pt x="-360" y="2254819"/>
                        <a:pt x="1118" y="2242945"/>
                      </a:cubicBezTo>
                      <a:lnTo>
                        <a:pt x="1118" y="2240166"/>
                      </a:lnTo>
                      <a:lnTo>
                        <a:pt x="1076" y="2239921"/>
                      </a:lnTo>
                      <a:lnTo>
                        <a:pt x="1086" y="2227465"/>
                      </a:lnTo>
                      <a:lnTo>
                        <a:pt x="1075" y="2227418"/>
                      </a:lnTo>
                      <a:lnTo>
                        <a:pt x="1079" y="2224249"/>
                      </a:lnTo>
                      <a:lnTo>
                        <a:pt x="1076" y="2224232"/>
                      </a:lnTo>
                      <a:cubicBezTo>
                        <a:pt x="-370" y="2207517"/>
                        <a:pt x="-360" y="2190737"/>
                        <a:pt x="1118" y="2173984"/>
                      </a:cubicBezTo>
                      <a:lnTo>
                        <a:pt x="1118" y="2135150"/>
                      </a:lnTo>
                      <a:lnTo>
                        <a:pt x="1075" y="2134975"/>
                      </a:lnTo>
                      <a:lnTo>
                        <a:pt x="1106" y="2109031"/>
                      </a:lnTo>
                      <a:lnTo>
                        <a:pt x="1076" y="2108854"/>
                      </a:lnTo>
                      <a:cubicBezTo>
                        <a:pt x="-370" y="2092139"/>
                        <a:pt x="-360" y="2075359"/>
                        <a:pt x="1118" y="2058606"/>
                      </a:cubicBezTo>
                      <a:lnTo>
                        <a:pt x="1118" y="2057961"/>
                      </a:lnTo>
                      <a:lnTo>
                        <a:pt x="1076" y="2057716"/>
                      </a:lnTo>
                      <a:lnTo>
                        <a:pt x="1103" y="2025713"/>
                      </a:lnTo>
                      <a:lnTo>
                        <a:pt x="1075" y="2025601"/>
                      </a:lnTo>
                      <a:lnTo>
                        <a:pt x="1101" y="2004014"/>
                      </a:lnTo>
                      <a:lnTo>
                        <a:pt x="1075" y="2003908"/>
                      </a:lnTo>
                      <a:cubicBezTo>
                        <a:pt x="-370" y="1992062"/>
                        <a:pt x="-360" y="1980170"/>
                        <a:pt x="1118" y="1968297"/>
                      </a:cubicBezTo>
                      <a:lnTo>
                        <a:pt x="1118" y="1965518"/>
                      </a:lnTo>
                      <a:lnTo>
                        <a:pt x="1076" y="1965273"/>
                      </a:lnTo>
                      <a:cubicBezTo>
                        <a:pt x="-370" y="1948558"/>
                        <a:pt x="-360" y="1931778"/>
                        <a:pt x="1118" y="1915025"/>
                      </a:cubicBezTo>
                      <a:lnTo>
                        <a:pt x="1118" y="1856143"/>
                      </a:lnTo>
                      <a:lnTo>
                        <a:pt x="1076" y="1855898"/>
                      </a:lnTo>
                      <a:lnTo>
                        <a:pt x="1094" y="1834312"/>
                      </a:lnTo>
                      <a:lnTo>
                        <a:pt x="1076" y="1834206"/>
                      </a:lnTo>
                      <a:lnTo>
                        <a:pt x="1103" y="1802203"/>
                      </a:lnTo>
                      <a:lnTo>
                        <a:pt x="1075" y="1802091"/>
                      </a:lnTo>
                      <a:lnTo>
                        <a:pt x="1118" y="1766815"/>
                      </a:lnTo>
                      <a:lnTo>
                        <a:pt x="1075" y="1766642"/>
                      </a:lnTo>
                      <a:lnTo>
                        <a:pt x="1094" y="1751029"/>
                      </a:lnTo>
                      <a:lnTo>
                        <a:pt x="1075" y="1750952"/>
                      </a:lnTo>
                      <a:cubicBezTo>
                        <a:pt x="-370" y="1739106"/>
                        <a:pt x="-360" y="1727214"/>
                        <a:pt x="1118" y="1715341"/>
                      </a:cubicBezTo>
                      <a:lnTo>
                        <a:pt x="1118" y="1682966"/>
                      </a:lnTo>
                      <a:lnTo>
                        <a:pt x="1118" y="1635749"/>
                      </a:lnTo>
                      <a:lnTo>
                        <a:pt x="1075" y="1635575"/>
                      </a:lnTo>
                      <a:lnTo>
                        <a:pt x="1079" y="1632405"/>
                      </a:lnTo>
                      <a:lnTo>
                        <a:pt x="1076" y="1632388"/>
                      </a:lnTo>
                      <a:lnTo>
                        <a:pt x="1106" y="1597111"/>
                      </a:lnTo>
                      <a:lnTo>
                        <a:pt x="1076" y="1596939"/>
                      </a:lnTo>
                      <a:lnTo>
                        <a:pt x="1089" y="1581326"/>
                      </a:lnTo>
                      <a:lnTo>
                        <a:pt x="1076" y="1581250"/>
                      </a:lnTo>
                      <a:lnTo>
                        <a:pt x="1108" y="1543265"/>
                      </a:lnTo>
                      <a:lnTo>
                        <a:pt x="1075" y="1543132"/>
                      </a:lnTo>
                      <a:lnTo>
                        <a:pt x="1094" y="1527519"/>
                      </a:lnTo>
                      <a:lnTo>
                        <a:pt x="1075" y="1527442"/>
                      </a:lnTo>
                      <a:lnTo>
                        <a:pt x="1118" y="1492167"/>
                      </a:lnTo>
                      <a:lnTo>
                        <a:pt x="1075" y="1491993"/>
                      </a:lnTo>
                      <a:lnTo>
                        <a:pt x="1106" y="1466049"/>
                      </a:lnTo>
                      <a:lnTo>
                        <a:pt x="1076" y="1465872"/>
                      </a:lnTo>
                      <a:cubicBezTo>
                        <a:pt x="-370" y="1449157"/>
                        <a:pt x="-360" y="1432377"/>
                        <a:pt x="1118" y="1415624"/>
                      </a:cubicBezTo>
                      <a:lnTo>
                        <a:pt x="1118" y="1373674"/>
                      </a:lnTo>
                      <a:lnTo>
                        <a:pt x="1076" y="1373429"/>
                      </a:lnTo>
                      <a:lnTo>
                        <a:pt x="1086" y="1360973"/>
                      </a:lnTo>
                      <a:lnTo>
                        <a:pt x="1075" y="1360926"/>
                      </a:lnTo>
                      <a:lnTo>
                        <a:pt x="1079" y="1357757"/>
                      </a:lnTo>
                      <a:lnTo>
                        <a:pt x="1076" y="1357740"/>
                      </a:lnTo>
                      <a:lnTo>
                        <a:pt x="1106" y="1322463"/>
                      </a:lnTo>
                      <a:lnTo>
                        <a:pt x="1076" y="1322291"/>
                      </a:lnTo>
                      <a:cubicBezTo>
                        <a:pt x="-370" y="1305576"/>
                        <a:pt x="-360" y="1288796"/>
                        <a:pt x="1118" y="1272043"/>
                      </a:cubicBezTo>
                      <a:lnTo>
                        <a:pt x="1118" y="1268658"/>
                      </a:lnTo>
                      <a:lnTo>
                        <a:pt x="1075" y="1268483"/>
                      </a:lnTo>
                      <a:cubicBezTo>
                        <a:pt x="-370" y="1256637"/>
                        <a:pt x="-360" y="1244745"/>
                        <a:pt x="1118" y="1232872"/>
                      </a:cubicBezTo>
                      <a:lnTo>
                        <a:pt x="1118" y="1191469"/>
                      </a:lnTo>
                      <a:lnTo>
                        <a:pt x="1076" y="1191224"/>
                      </a:lnTo>
                      <a:lnTo>
                        <a:pt x="1103" y="1159221"/>
                      </a:lnTo>
                      <a:lnTo>
                        <a:pt x="1075" y="1159109"/>
                      </a:lnTo>
                      <a:cubicBezTo>
                        <a:pt x="-370" y="1147263"/>
                        <a:pt x="-360" y="1135371"/>
                        <a:pt x="1118" y="1123497"/>
                      </a:cubicBezTo>
                      <a:lnTo>
                        <a:pt x="1118" y="1099026"/>
                      </a:lnTo>
                      <a:lnTo>
                        <a:pt x="1076" y="1098781"/>
                      </a:lnTo>
                      <a:cubicBezTo>
                        <a:pt x="-370" y="1082066"/>
                        <a:pt x="-360" y="1065286"/>
                        <a:pt x="1118" y="1048533"/>
                      </a:cubicBezTo>
                      <a:lnTo>
                        <a:pt x="1118" y="1039984"/>
                      </a:lnTo>
                      <a:lnTo>
                        <a:pt x="1118" y="989651"/>
                      </a:lnTo>
                      <a:lnTo>
                        <a:pt x="1076" y="989406"/>
                      </a:lnTo>
                      <a:cubicBezTo>
                        <a:pt x="-370" y="972691"/>
                        <a:pt x="-360" y="955911"/>
                        <a:pt x="1118" y="939158"/>
                      </a:cubicBezTo>
                      <a:lnTo>
                        <a:pt x="1118" y="908917"/>
                      </a:lnTo>
                      <a:lnTo>
                        <a:pt x="1118" y="900324"/>
                      </a:lnTo>
                      <a:lnTo>
                        <a:pt x="1075" y="900150"/>
                      </a:lnTo>
                      <a:lnTo>
                        <a:pt x="1094" y="884537"/>
                      </a:lnTo>
                      <a:lnTo>
                        <a:pt x="1075" y="884460"/>
                      </a:lnTo>
                      <a:cubicBezTo>
                        <a:pt x="-370" y="872614"/>
                        <a:pt x="-360" y="860722"/>
                        <a:pt x="1118" y="848849"/>
                      </a:cubicBezTo>
                      <a:lnTo>
                        <a:pt x="1118" y="816474"/>
                      </a:lnTo>
                      <a:lnTo>
                        <a:pt x="1118" y="730692"/>
                      </a:lnTo>
                      <a:lnTo>
                        <a:pt x="1076" y="730447"/>
                      </a:lnTo>
                      <a:lnTo>
                        <a:pt x="1089" y="714834"/>
                      </a:lnTo>
                      <a:lnTo>
                        <a:pt x="1076" y="714758"/>
                      </a:lnTo>
                      <a:cubicBezTo>
                        <a:pt x="-370" y="698043"/>
                        <a:pt x="-360" y="681263"/>
                        <a:pt x="1118" y="664510"/>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61" name="Freeform: Shape 60">
                  <a:extLst>
                    <a:ext uri="{FF2B5EF4-FFF2-40B4-BE49-F238E27FC236}">
                      <a16:creationId xmlns:a16="http://schemas.microsoft.com/office/drawing/2014/main" id="{95EDC4D7-E96E-7B1E-1249-BF4DC2A93000}"/>
                    </a:ext>
                  </a:extLst>
                </p:cNvPr>
                <p:cNvSpPr/>
                <p:nvPr/>
              </p:nvSpPr>
              <p:spPr>
                <a:xfrm>
                  <a:off x="9425939" y="3430369"/>
                  <a:ext cx="980281" cy="437550"/>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80" name="Group 79">
                <a:extLst>
                  <a:ext uri="{FF2B5EF4-FFF2-40B4-BE49-F238E27FC236}">
                    <a16:creationId xmlns:a16="http://schemas.microsoft.com/office/drawing/2014/main" id="{312E21F4-D1BE-A673-670F-AB96263C5384}"/>
                  </a:ext>
                </a:extLst>
              </p:cNvPr>
              <p:cNvGrpSpPr/>
              <p:nvPr/>
            </p:nvGrpSpPr>
            <p:grpSpPr>
              <a:xfrm>
                <a:off x="10524224" y="2719169"/>
                <a:ext cx="1095008" cy="3463988"/>
                <a:chOff x="10524224" y="2719169"/>
                <a:chExt cx="1095008" cy="3463988"/>
              </a:xfrm>
            </p:grpSpPr>
            <p:grpSp>
              <p:nvGrpSpPr>
                <p:cNvPr id="72" name="Graphic 2">
                  <a:extLst>
                    <a:ext uri="{FF2B5EF4-FFF2-40B4-BE49-F238E27FC236}">
                      <a16:creationId xmlns:a16="http://schemas.microsoft.com/office/drawing/2014/main" id="{DE550D18-B2F6-5B58-8C4F-4F377779FCEB}"/>
                    </a:ext>
                  </a:extLst>
                </p:cNvPr>
                <p:cNvGrpSpPr/>
                <p:nvPr/>
              </p:nvGrpSpPr>
              <p:grpSpPr>
                <a:xfrm>
                  <a:off x="10524224" y="5694415"/>
                  <a:ext cx="1095008" cy="488742"/>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75" name="Freeform: Shape 74">
                    <a:extLst>
                      <a:ext uri="{FF2B5EF4-FFF2-40B4-BE49-F238E27FC236}">
                        <a16:creationId xmlns:a16="http://schemas.microsoft.com/office/drawing/2014/main" id="{537285BA-B904-33CB-8243-793BAE4C4D21}"/>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76" name="Freeform: Shape 75">
                    <a:extLst>
                      <a:ext uri="{FF2B5EF4-FFF2-40B4-BE49-F238E27FC236}">
                        <a16:creationId xmlns:a16="http://schemas.microsoft.com/office/drawing/2014/main" id="{B4D2DC1E-DCCF-2A14-4309-97054650E81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77" name="Freeform: Shape 76">
                    <a:extLst>
                      <a:ext uri="{FF2B5EF4-FFF2-40B4-BE49-F238E27FC236}">
                        <a16:creationId xmlns:a16="http://schemas.microsoft.com/office/drawing/2014/main" id="{5435600A-19D9-FCF5-C62E-9BA51D1F1B7E}"/>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6">
                          <a:lumMod val="75000"/>
                        </a:schemeClr>
                      </a:gs>
                      <a:gs pos="49000">
                        <a:srgbClr val="D913B1">
                          <a:lumMod val="91000"/>
                          <a:lumOff val="9000"/>
                        </a:srgbClr>
                      </a:gs>
                      <a:gs pos="100000">
                        <a:schemeClr val="accent6">
                          <a:lumMod val="75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79" name="Freeform: Shape 78">
                  <a:extLst>
                    <a:ext uri="{FF2B5EF4-FFF2-40B4-BE49-F238E27FC236}">
                      <a16:creationId xmlns:a16="http://schemas.microsoft.com/office/drawing/2014/main" id="{9293C321-811C-1786-2270-AC9F7F9BC2B8}"/>
                    </a:ext>
                  </a:extLst>
                </p:cNvPr>
                <p:cNvSpPr/>
                <p:nvPr/>
              </p:nvSpPr>
              <p:spPr>
                <a:xfrm>
                  <a:off x="10581712" y="2837535"/>
                  <a:ext cx="980182" cy="3232048"/>
                </a:xfrm>
                <a:custGeom>
                  <a:avLst/>
                  <a:gdLst>
                    <a:gd name="connsiteX0" fmla="*/ 532829 w 980182"/>
                    <a:gd name="connsiteY0" fmla="*/ 1220 h 3232048"/>
                    <a:gd name="connsiteX1" fmla="*/ 798466 w 980182"/>
                    <a:gd name="connsiteY1" fmla="*/ 72518 h 3232048"/>
                    <a:gd name="connsiteX2" fmla="*/ 883126 w 980182"/>
                    <a:gd name="connsiteY2" fmla="*/ 130913 h 3232048"/>
                    <a:gd name="connsiteX3" fmla="*/ 980182 w 980182"/>
                    <a:gd name="connsiteY3" fmla="*/ 130913 h 3232048"/>
                    <a:gd name="connsiteX4" fmla="*/ 980182 w 980182"/>
                    <a:gd name="connsiteY4" fmla="*/ 321013 h 3232048"/>
                    <a:gd name="connsiteX5" fmla="*/ 980182 w 980182"/>
                    <a:gd name="connsiteY5" fmla="*/ 325352 h 3232048"/>
                    <a:gd name="connsiteX6" fmla="*/ 980182 w 980182"/>
                    <a:gd name="connsiteY6" fmla="*/ 326316 h 3232048"/>
                    <a:gd name="connsiteX7" fmla="*/ 980182 w 980182"/>
                    <a:gd name="connsiteY7" fmla="*/ 338155 h 3232048"/>
                    <a:gd name="connsiteX8" fmla="*/ 980182 w 980182"/>
                    <a:gd name="connsiteY8" fmla="*/ 458818 h 3232048"/>
                    <a:gd name="connsiteX9" fmla="*/ 980182 w 980182"/>
                    <a:gd name="connsiteY9" fmla="*/ 516417 h 3232048"/>
                    <a:gd name="connsiteX10" fmla="*/ 980182 w 980182"/>
                    <a:gd name="connsiteY10" fmla="*/ 520755 h 3232048"/>
                    <a:gd name="connsiteX11" fmla="*/ 980182 w 980182"/>
                    <a:gd name="connsiteY11" fmla="*/ 528255 h 3232048"/>
                    <a:gd name="connsiteX12" fmla="*/ 980182 w 980182"/>
                    <a:gd name="connsiteY12" fmla="*/ 532594 h 3232048"/>
                    <a:gd name="connsiteX13" fmla="*/ 980182 w 980182"/>
                    <a:gd name="connsiteY13" fmla="*/ 533558 h 3232048"/>
                    <a:gd name="connsiteX14" fmla="*/ 980182 w 980182"/>
                    <a:gd name="connsiteY14" fmla="*/ 616090 h 3232048"/>
                    <a:gd name="connsiteX15" fmla="*/ 980182 w 980182"/>
                    <a:gd name="connsiteY15" fmla="*/ 654221 h 3232048"/>
                    <a:gd name="connsiteX16" fmla="*/ 980182 w 980182"/>
                    <a:gd name="connsiteY16" fmla="*/ 666060 h 3232048"/>
                    <a:gd name="connsiteX17" fmla="*/ 980182 w 980182"/>
                    <a:gd name="connsiteY17" fmla="*/ 685845 h 3232048"/>
                    <a:gd name="connsiteX18" fmla="*/ 980182 w 980182"/>
                    <a:gd name="connsiteY18" fmla="*/ 723659 h 3232048"/>
                    <a:gd name="connsiteX19" fmla="*/ 980182 w 980182"/>
                    <a:gd name="connsiteY19" fmla="*/ 727998 h 3232048"/>
                    <a:gd name="connsiteX20" fmla="*/ 980182 w 980182"/>
                    <a:gd name="connsiteY20" fmla="*/ 772375 h 3232048"/>
                    <a:gd name="connsiteX21" fmla="*/ 980182 w 980182"/>
                    <a:gd name="connsiteY21" fmla="*/ 784745 h 3232048"/>
                    <a:gd name="connsiteX22" fmla="*/ 980182 w 980182"/>
                    <a:gd name="connsiteY22" fmla="*/ 806190 h 3232048"/>
                    <a:gd name="connsiteX23" fmla="*/ 980182 w 980182"/>
                    <a:gd name="connsiteY23" fmla="*/ 810529 h 3232048"/>
                    <a:gd name="connsiteX24" fmla="*/ 980182 w 980182"/>
                    <a:gd name="connsiteY24" fmla="*/ 811493 h 3232048"/>
                    <a:gd name="connsiteX25" fmla="*/ 980182 w 980182"/>
                    <a:gd name="connsiteY25" fmla="*/ 823332 h 3232048"/>
                    <a:gd name="connsiteX26" fmla="*/ 980182 w 980182"/>
                    <a:gd name="connsiteY26" fmla="*/ 861464 h 3232048"/>
                    <a:gd name="connsiteX27" fmla="*/ 980182 w 980182"/>
                    <a:gd name="connsiteY27" fmla="*/ 875945 h 3232048"/>
                    <a:gd name="connsiteX28" fmla="*/ 980182 w 980182"/>
                    <a:gd name="connsiteY28" fmla="*/ 880284 h 3232048"/>
                    <a:gd name="connsiteX29" fmla="*/ 980182 w 980182"/>
                    <a:gd name="connsiteY29" fmla="*/ 893087 h 3232048"/>
                    <a:gd name="connsiteX30" fmla="*/ 980182 w 980182"/>
                    <a:gd name="connsiteY30" fmla="*/ 943995 h 3232048"/>
                    <a:gd name="connsiteX31" fmla="*/ 980182 w 980182"/>
                    <a:gd name="connsiteY31" fmla="*/ 962475 h 3232048"/>
                    <a:gd name="connsiteX32" fmla="*/ 980182 w 980182"/>
                    <a:gd name="connsiteY32" fmla="*/ 966814 h 3232048"/>
                    <a:gd name="connsiteX33" fmla="*/ 980182 w 980182"/>
                    <a:gd name="connsiteY33" fmla="*/ 967778 h 3232048"/>
                    <a:gd name="connsiteX34" fmla="*/ 980182 w 980182"/>
                    <a:gd name="connsiteY34" fmla="*/ 974845 h 3232048"/>
                    <a:gd name="connsiteX35" fmla="*/ 980182 w 980182"/>
                    <a:gd name="connsiteY35" fmla="*/ 979184 h 3232048"/>
                    <a:gd name="connsiteX36" fmla="*/ 980182 w 980182"/>
                    <a:gd name="connsiteY36" fmla="*/ 979617 h 3232048"/>
                    <a:gd name="connsiteX37" fmla="*/ 980182 w 980182"/>
                    <a:gd name="connsiteY37" fmla="*/ 980148 h 3232048"/>
                    <a:gd name="connsiteX38" fmla="*/ 980182 w 980182"/>
                    <a:gd name="connsiteY38" fmla="*/ 991987 h 3232048"/>
                    <a:gd name="connsiteX39" fmla="*/ 980182 w 980182"/>
                    <a:gd name="connsiteY39" fmla="*/ 1001594 h 3232048"/>
                    <a:gd name="connsiteX40" fmla="*/ 980182 w 980182"/>
                    <a:gd name="connsiteY40" fmla="*/ 1005933 h 3232048"/>
                    <a:gd name="connsiteX41" fmla="*/ 980182 w 980182"/>
                    <a:gd name="connsiteY41" fmla="*/ 1013432 h 3232048"/>
                    <a:gd name="connsiteX42" fmla="*/ 980182 w 980182"/>
                    <a:gd name="connsiteY42" fmla="*/ 1013750 h 3232048"/>
                    <a:gd name="connsiteX43" fmla="*/ 980182 w 980182"/>
                    <a:gd name="connsiteY43" fmla="*/ 1017771 h 3232048"/>
                    <a:gd name="connsiteX44" fmla="*/ 980182 w 980182"/>
                    <a:gd name="connsiteY44" fmla="*/ 1018736 h 3232048"/>
                    <a:gd name="connsiteX45" fmla="*/ 980182 w 980182"/>
                    <a:gd name="connsiteY45" fmla="*/ 1083187 h 3232048"/>
                    <a:gd name="connsiteX46" fmla="*/ 980182 w 980182"/>
                    <a:gd name="connsiteY46" fmla="*/ 1087526 h 3232048"/>
                    <a:gd name="connsiteX47" fmla="*/ 980182 w 980182"/>
                    <a:gd name="connsiteY47" fmla="*/ 1100280 h 3232048"/>
                    <a:gd name="connsiteX48" fmla="*/ 980182 w 980182"/>
                    <a:gd name="connsiteY48" fmla="*/ 1112650 h 3232048"/>
                    <a:gd name="connsiteX49" fmla="*/ 980182 w 980182"/>
                    <a:gd name="connsiteY49" fmla="*/ 1139399 h 3232048"/>
                    <a:gd name="connsiteX50" fmla="*/ 980182 w 980182"/>
                    <a:gd name="connsiteY50" fmla="*/ 1151237 h 3232048"/>
                    <a:gd name="connsiteX51" fmla="*/ 980182 w 980182"/>
                    <a:gd name="connsiteY51" fmla="*/ 1157879 h 3232048"/>
                    <a:gd name="connsiteX52" fmla="*/ 980182 w 980182"/>
                    <a:gd name="connsiteY52" fmla="*/ 1162217 h 3232048"/>
                    <a:gd name="connsiteX53" fmla="*/ 980182 w 980182"/>
                    <a:gd name="connsiteY53" fmla="*/ 1169717 h 3232048"/>
                    <a:gd name="connsiteX54" fmla="*/ 980182 w 980182"/>
                    <a:gd name="connsiteY54" fmla="*/ 1170249 h 3232048"/>
                    <a:gd name="connsiteX55" fmla="*/ 980182 w 980182"/>
                    <a:gd name="connsiteY55" fmla="*/ 1171022 h 3232048"/>
                    <a:gd name="connsiteX56" fmla="*/ 980182 w 980182"/>
                    <a:gd name="connsiteY56" fmla="*/ 1174056 h 3232048"/>
                    <a:gd name="connsiteX57" fmla="*/ 980182 w 980182"/>
                    <a:gd name="connsiteY57" fmla="*/ 1174587 h 3232048"/>
                    <a:gd name="connsiteX58" fmla="*/ 980182 w 980182"/>
                    <a:gd name="connsiteY58" fmla="*/ 1175020 h 3232048"/>
                    <a:gd name="connsiteX59" fmla="*/ 980182 w 980182"/>
                    <a:gd name="connsiteY59" fmla="*/ 1182087 h 3232048"/>
                    <a:gd name="connsiteX60" fmla="*/ 980182 w 980182"/>
                    <a:gd name="connsiteY60" fmla="*/ 1186426 h 3232048"/>
                    <a:gd name="connsiteX61" fmla="*/ 980182 w 980182"/>
                    <a:gd name="connsiteY61" fmla="*/ 1187390 h 3232048"/>
                    <a:gd name="connsiteX62" fmla="*/ 980182 w 980182"/>
                    <a:gd name="connsiteY62" fmla="*/ 1208836 h 3232048"/>
                    <a:gd name="connsiteX63" fmla="*/ 980182 w 980182"/>
                    <a:gd name="connsiteY63" fmla="*/ 1213175 h 3232048"/>
                    <a:gd name="connsiteX64" fmla="*/ 980182 w 980182"/>
                    <a:gd name="connsiteY64" fmla="*/ 1220992 h 3232048"/>
                    <a:gd name="connsiteX65" fmla="*/ 980182 w 980182"/>
                    <a:gd name="connsiteY65" fmla="*/ 1257552 h 3232048"/>
                    <a:gd name="connsiteX66" fmla="*/ 980182 w 980182"/>
                    <a:gd name="connsiteY66" fmla="*/ 1269922 h 3232048"/>
                    <a:gd name="connsiteX67" fmla="*/ 980182 w 980182"/>
                    <a:gd name="connsiteY67" fmla="*/ 1295683 h 3232048"/>
                    <a:gd name="connsiteX68" fmla="*/ 980182 w 980182"/>
                    <a:gd name="connsiteY68" fmla="*/ 1307522 h 3232048"/>
                    <a:gd name="connsiteX69" fmla="*/ 980182 w 980182"/>
                    <a:gd name="connsiteY69" fmla="*/ 1308053 h 3232048"/>
                    <a:gd name="connsiteX70" fmla="*/ 980182 w 980182"/>
                    <a:gd name="connsiteY70" fmla="*/ 1319892 h 3232048"/>
                    <a:gd name="connsiteX71" fmla="*/ 980182 w 980182"/>
                    <a:gd name="connsiteY71" fmla="*/ 1327307 h 3232048"/>
                    <a:gd name="connsiteX72" fmla="*/ 980182 w 980182"/>
                    <a:gd name="connsiteY72" fmla="*/ 1339677 h 3232048"/>
                    <a:gd name="connsiteX73" fmla="*/ 980182 w 980182"/>
                    <a:gd name="connsiteY73" fmla="*/ 1346641 h 3232048"/>
                    <a:gd name="connsiteX74" fmla="*/ 980182 w 980182"/>
                    <a:gd name="connsiteY74" fmla="*/ 1361123 h 3232048"/>
                    <a:gd name="connsiteX75" fmla="*/ 980182 w 980182"/>
                    <a:gd name="connsiteY75" fmla="*/ 1365121 h 3232048"/>
                    <a:gd name="connsiteX76" fmla="*/ 980182 w 980182"/>
                    <a:gd name="connsiteY76" fmla="*/ 1365461 h 3232048"/>
                    <a:gd name="connsiteX77" fmla="*/ 980182 w 980182"/>
                    <a:gd name="connsiteY77" fmla="*/ 1369460 h 3232048"/>
                    <a:gd name="connsiteX78" fmla="*/ 980182 w 980182"/>
                    <a:gd name="connsiteY78" fmla="*/ 1377491 h 3232048"/>
                    <a:gd name="connsiteX79" fmla="*/ 980182 w 980182"/>
                    <a:gd name="connsiteY79" fmla="*/ 1378264 h 3232048"/>
                    <a:gd name="connsiteX80" fmla="*/ 980182 w 980182"/>
                    <a:gd name="connsiteY80" fmla="*/ 1381830 h 3232048"/>
                    <a:gd name="connsiteX81" fmla="*/ 980182 w 980182"/>
                    <a:gd name="connsiteY81" fmla="*/ 1426207 h 3232048"/>
                    <a:gd name="connsiteX82" fmla="*/ 980182 w 980182"/>
                    <a:gd name="connsiteY82" fmla="*/ 1447652 h 3232048"/>
                    <a:gd name="connsiteX83" fmla="*/ 980182 w 980182"/>
                    <a:gd name="connsiteY83" fmla="*/ 1451991 h 3232048"/>
                    <a:gd name="connsiteX84" fmla="*/ 980182 w 980182"/>
                    <a:gd name="connsiteY84" fmla="*/ 1452955 h 3232048"/>
                    <a:gd name="connsiteX85" fmla="*/ 980182 w 980182"/>
                    <a:gd name="connsiteY85" fmla="*/ 1460022 h 3232048"/>
                    <a:gd name="connsiteX86" fmla="*/ 980182 w 980182"/>
                    <a:gd name="connsiteY86" fmla="*/ 1464361 h 3232048"/>
                    <a:gd name="connsiteX87" fmla="*/ 980182 w 980182"/>
                    <a:gd name="connsiteY87" fmla="*/ 1464794 h 3232048"/>
                    <a:gd name="connsiteX88" fmla="*/ 980182 w 980182"/>
                    <a:gd name="connsiteY88" fmla="*/ 1465325 h 3232048"/>
                    <a:gd name="connsiteX89" fmla="*/ 980182 w 980182"/>
                    <a:gd name="connsiteY89" fmla="*/ 1477164 h 3232048"/>
                    <a:gd name="connsiteX90" fmla="*/ 980182 w 980182"/>
                    <a:gd name="connsiteY90" fmla="*/ 1498927 h 3232048"/>
                    <a:gd name="connsiteX91" fmla="*/ 980182 w 980182"/>
                    <a:gd name="connsiteY91" fmla="*/ 1502926 h 3232048"/>
                    <a:gd name="connsiteX92" fmla="*/ 980182 w 980182"/>
                    <a:gd name="connsiteY92" fmla="*/ 1515296 h 3232048"/>
                    <a:gd name="connsiteX93" fmla="*/ 980182 w 980182"/>
                    <a:gd name="connsiteY93" fmla="*/ 1517407 h 3232048"/>
                    <a:gd name="connsiteX94" fmla="*/ 980182 w 980182"/>
                    <a:gd name="connsiteY94" fmla="*/ 1521746 h 3232048"/>
                    <a:gd name="connsiteX95" fmla="*/ 980182 w 980182"/>
                    <a:gd name="connsiteY95" fmla="*/ 1529777 h 3232048"/>
                    <a:gd name="connsiteX96" fmla="*/ 980182 w 980182"/>
                    <a:gd name="connsiteY96" fmla="*/ 1534116 h 3232048"/>
                    <a:gd name="connsiteX97" fmla="*/ 980182 w 980182"/>
                    <a:gd name="connsiteY97" fmla="*/ 1534549 h 3232048"/>
                    <a:gd name="connsiteX98" fmla="*/ 980182 w 980182"/>
                    <a:gd name="connsiteY98" fmla="*/ 1546919 h 3232048"/>
                    <a:gd name="connsiteX99" fmla="*/ 980182 w 980182"/>
                    <a:gd name="connsiteY99" fmla="*/ 1568365 h 3232048"/>
                    <a:gd name="connsiteX100" fmla="*/ 980182 w 980182"/>
                    <a:gd name="connsiteY100" fmla="*/ 1572703 h 3232048"/>
                    <a:gd name="connsiteX101" fmla="*/ 980182 w 980182"/>
                    <a:gd name="connsiteY101" fmla="*/ 1585457 h 3232048"/>
                    <a:gd name="connsiteX102" fmla="*/ 980182 w 980182"/>
                    <a:gd name="connsiteY102" fmla="*/ 1597827 h 3232048"/>
                    <a:gd name="connsiteX103" fmla="*/ 980182 w 980182"/>
                    <a:gd name="connsiteY103" fmla="*/ 1616307 h 3232048"/>
                    <a:gd name="connsiteX104" fmla="*/ 980182 w 980182"/>
                    <a:gd name="connsiteY104" fmla="*/ 1620646 h 3232048"/>
                    <a:gd name="connsiteX105" fmla="*/ 980182 w 980182"/>
                    <a:gd name="connsiteY105" fmla="*/ 1621610 h 3232048"/>
                    <a:gd name="connsiteX106" fmla="*/ 980182 w 980182"/>
                    <a:gd name="connsiteY106" fmla="*/ 1633449 h 3232048"/>
                    <a:gd name="connsiteX107" fmla="*/ 980182 w 980182"/>
                    <a:gd name="connsiteY107" fmla="*/ 1643056 h 3232048"/>
                    <a:gd name="connsiteX108" fmla="*/ 980182 w 980182"/>
                    <a:gd name="connsiteY108" fmla="*/ 1647395 h 3232048"/>
                    <a:gd name="connsiteX109" fmla="*/ 980182 w 980182"/>
                    <a:gd name="connsiteY109" fmla="*/ 1654894 h 3232048"/>
                    <a:gd name="connsiteX110" fmla="*/ 980182 w 980182"/>
                    <a:gd name="connsiteY110" fmla="*/ 1655212 h 3232048"/>
                    <a:gd name="connsiteX111" fmla="*/ 980182 w 980182"/>
                    <a:gd name="connsiteY111" fmla="*/ 1655426 h 3232048"/>
                    <a:gd name="connsiteX112" fmla="*/ 980182 w 980182"/>
                    <a:gd name="connsiteY112" fmla="*/ 1659233 h 3232048"/>
                    <a:gd name="connsiteX113" fmla="*/ 980182 w 980182"/>
                    <a:gd name="connsiteY113" fmla="*/ 1659765 h 3232048"/>
                    <a:gd name="connsiteX114" fmla="*/ 980182 w 980182"/>
                    <a:gd name="connsiteY114" fmla="*/ 1660198 h 3232048"/>
                    <a:gd name="connsiteX115" fmla="*/ 980182 w 980182"/>
                    <a:gd name="connsiteY115" fmla="*/ 1667264 h 3232048"/>
                    <a:gd name="connsiteX116" fmla="*/ 980182 w 980182"/>
                    <a:gd name="connsiteY116" fmla="*/ 1667582 h 3232048"/>
                    <a:gd name="connsiteX117" fmla="*/ 980182 w 980182"/>
                    <a:gd name="connsiteY117" fmla="*/ 1671603 h 3232048"/>
                    <a:gd name="connsiteX118" fmla="*/ 980182 w 980182"/>
                    <a:gd name="connsiteY118" fmla="*/ 1672568 h 3232048"/>
                    <a:gd name="connsiteX119" fmla="*/ 980182 w 980182"/>
                    <a:gd name="connsiteY119" fmla="*/ 1706169 h 3232048"/>
                    <a:gd name="connsiteX120" fmla="*/ 980182 w 980182"/>
                    <a:gd name="connsiteY120" fmla="*/ 1724649 h 3232048"/>
                    <a:gd name="connsiteX121" fmla="*/ 980182 w 980182"/>
                    <a:gd name="connsiteY121" fmla="*/ 1728988 h 3232048"/>
                    <a:gd name="connsiteX122" fmla="*/ 980182 w 980182"/>
                    <a:gd name="connsiteY122" fmla="*/ 1737019 h 3232048"/>
                    <a:gd name="connsiteX123" fmla="*/ 980182 w 980182"/>
                    <a:gd name="connsiteY123" fmla="*/ 1741358 h 3232048"/>
                    <a:gd name="connsiteX124" fmla="*/ 980182 w 980182"/>
                    <a:gd name="connsiteY124" fmla="*/ 1754112 h 3232048"/>
                    <a:gd name="connsiteX125" fmla="*/ 980182 w 980182"/>
                    <a:gd name="connsiteY125" fmla="*/ 1780861 h 3232048"/>
                    <a:gd name="connsiteX126" fmla="*/ 980182 w 980182"/>
                    <a:gd name="connsiteY126" fmla="*/ 1792699 h 3232048"/>
                    <a:gd name="connsiteX127" fmla="*/ 980182 w 980182"/>
                    <a:gd name="connsiteY127" fmla="*/ 1793231 h 3232048"/>
                    <a:gd name="connsiteX128" fmla="*/ 980182 w 980182"/>
                    <a:gd name="connsiteY128" fmla="*/ 1805069 h 3232048"/>
                    <a:gd name="connsiteX129" fmla="*/ 980182 w 980182"/>
                    <a:gd name="connsiteY129" fmla="*/ 1811711 h 3232048"/>
                    <a:gd name="connsiteX130" fmla="*/ 980182 w 980182"/>
                    <a:gd name="connsiteY130" fmla="*/ 1812484 h 3232048"/>
                    <a:gd name="connsiteX131" fmla="*/ 980182 w 980182"/>
                    <a:gd name="connsiteY131" fmla="*/ 1816049 h 3232048"/>
                    <a:gd name="connsiteX132" fmla="*/ 980182 w 980182"/>
                    <a:gd name="connsiteY132" fmla="*/ 1823549 h 3232048"/>
                    <a:gd name="connsiteX133" fmla="*/ 980182 w 980182"/>
                    <a:gd name="connsiteY133" fmla="*/ 1824854 h 3232048"/>
                    <a:gd name="connsiteX134" fmla="*/ 980182 w 980182"/>
                    <a:gd name="connsiteY134" fmla="*/ 1827888 h 3232048"/>
                    <a:gd name="connsiteX135" fmla="*/ 980182 w 980182"/>
                    <a:gd name="connsiteY135" fmla="*/ 1828852 h 3232048"/>
                    <a:gd name="connsiteX136" fmla="*/ 980182 w 980182"/>
                    <a:gd name="connsiteY136" fmla="*/ 1850298 h 3232048"/>
                    <a:gd name="connsiteX137" fmla="*/ 980182 w 980182"/>
                    <a:gd name="connsiteY137" fmla="*/ 1854637 h 3232048"/>
                    <a:gd name="connsiteX138" fmla="*/ 980182 w 980182"/>
                    <a:gd name="connsiteY138" fmla="*/ 1862454 h 3232048"/>
                    <a:gd name="connsiteX139" fmla="*/ 980182 w 980182"/>
                    <a:gd name="connsiteY139" fmla="*/ 1862668 h 3232048"/>
                    <a:gd name="connsiteX140" fmla="*/ 980182 w 980182"/>
                    <a:gd name="connsiteY140" fmla="*/ 1867007 h 3232048"/>
                    <a:gd name="connsiteX141" fmla="*/ 980182 w 980182"/>
                    <a:gd name="connsiteY141" fmla="*/ 1874824 h 3232048"/>
                    <a:gd name="connsiteX142" fmla="*/ 980182 w 980182"/>
                    <a:gd name="connsiteY142" fmla="*/ 1911384 h 3232048"/>
                    <a:gd name="connsiteX143" fmla="*/ 980182 w 980182"/>
                    <a:gd name="connsiteY143" fmla="*/ 1949515 h 3232048"/>
                    <a:gd name="connsiteX144" fmla="*/ 980182 w 980182"/>
                    <a:gd name="connsiteY144" fmla="*/ 1961354 h 3232048"/>
                    <a:gd name="connsiteX145" fmla="*/ 980182 w 980182"/>
                    <a:gd name="connsiteY145" fmla="*/ 1981139 h 3232048"/>
                    <a:gd name="connsiteX146" fmla="*/ 980182 w 980182"/>
                    <a:gd name="connsiteY146" fmla="*/ 1988103 h 3232048"/>
                    <a:gd name="connsiteX147" fmla="*/ 980182 w 980182"/>
                    <a:gd name="connsiteY147" fmla="*/ 2000473 h 3232048"/>
                    <a:gd name="connsiteX148" fmla="*/ 980182 w 980182"/>
                    <a:gd name="connsiteY148" fmla="*/ 2002585 h 3232048"/>
                    <a:gd name="connsiteX149" fmla="*/ 980182 w 980182"/>
                    <a:gd name="connsiteY149" fmla="*/ 2006923 h 3232048"/>
                    <a:gd name="connsiteX150" fmla="*/ 980182 w 980182"/>
                    <a:gd name="connsiteY150" fmla="*/ 2014954 h 3232048"/>
                    <a:gd name="connsiteX151" fmla="*/ 980182 w 980182"/>
                    <a:gd name="connsiteY151" fmla="*/ 2018953 h 3232048"/>
                    <a:gd name="connsiteX152" fmla="*/ 980182 w 980182"/>
                    <a:gd name="connsiteY152" fmla="*/ 2019293 h 3232048"/>
                    <a:gd name="connsiteX153" fmla="*/ 980182 w 980182"/>
                    <a:gd name="connsiteY153" fmla="*/ 2019726 h 3232048"/>
                    <a:gd name="connsiteX154" fmla="*/ 980182 w 980182"/>
                    <a:gd name="connsiteY154" fmla="*/ 2023292 h 3232048"/>
                    <a:gd name="connsiteX155" fmla="*/ 980182 w 980182"/>
                    <a:gd name="connsiteY155" fmla="*/ 2032096 h 3232048"/>
                    <a:gd name="connsiteX156" fmla="*/ 980182 w 980182"/>
                    <a:gd name="connsiteY156" fmla="*/ 2101484 h 3232048"/>
                    <a:gd name="connsiteX157" fmla="*/ 980182 w 980182"/>
                    <a:gd name="connsiteY157" fmla="*/ 2105823 h 3232048"/>
                    <a:gd name="connsiteX158" fmla="*/ 980182 w 980182"/>
                    <a:gd name="connsiteY158" fmla="*/ 2106787 h 3232048"/>
                    <a:gd name="connsiteX159" fmla="*/ 980182 w 980182"/>
                    <a:gd name="connsiteY159" fmla="*/ 2118626 h 3232048"/>
                    <a:gd name="connsiteX160" fmla="*/ 980182 w 980182"/>
                    <a:gd name="connsiteY160" fmla="*/ 2140389 h 3232048"/>
                    <a:gd name="connsiteX161" fmla="*/ 980182 w 980182"/>
                    <a:gd name="connsiteY161" fmla="*/ 2152759 h 3232048"/>
                    <a:gd name="connsiteX162" fmla="*/ 980182 w 980182"/>
                    <a:gd name="connsiteY162" fmla="*/ 2156758 h 3232048"/>
                    <a:gd name="connsiteX163" fmla="*/ 980182 w 980182"/>
                    <a:gd name="connsiteY163" fmla="*/ 2171239 h 3232048"/>
                    <a:gd name="connsiteX164" fmla="*/ 980182 w 980182"/>
                    <a:gd name="connsiteY164" fmla="*/ 2175578 h 3232048"/>
                    <a:gd name="connsiteX165" fmla="*/ 980182 w 980182"/>
                    <a:gd name="connsiteY165" fmla="*/ 2188381 h 3232048"/>
                    <a:gd name="connsiteX166" fmla="*/ 980182 w 980182"/>
                    <a:gd name="connsiteY166" fmla="*/ 2209827 h 3232048"/>
                    <a:gd name="connsiteX167" fmla="*/ 980182 w 980182"/>
                    <a:gd name="connsiteY167" fmla="*/ 2214165 h 3232048"/>
                    <a:gd name="connsiteX168" fmla="*/ 980182 w 980182"/>
                    <a:gd name="connsiteY168" fmla="*/ 2222197 h 3232048"/>
                    <a:gd name="connsiteX169" fmla="*/ 980182 w 980182"/>
                    <a:gd name="connsiteY169" fmla="*/ 2226535 h 3232048"/>
                    <a:gd name="connsiteX170" fmla="*/ 980182 w 980182"/>
                    <a:gd name="connsiteY170" fmla="*/ 2239289 h 3232048"/>
                    <a:gd name="connsiteX171" fmla="*/ 980182 w 980182"/>
                    <a:gd name="connsiteY171" fmla="*/ 2296888 h 3232048"/>
                    <a:gd name="connsiteX172" fmla="*/ 980182 w 980182"/>
                    <a:gd name="connsiteY172" fmla="*/ 2301227 h 3232048"/>
                    <a:gd name="connsiteX173" fmla="*/ 980182 w 980182"/>
                    <a:gd name="connsiteY173" fmla="*/ 2308726 h 3232048"/>
                    <a:gd name="connsiteX174" fmla="*/ 980182 w 980182"/>
                    <a:gd name="connsiteY174" fmla="*/ 2309044 h 3232048"/>
                    <a:gd name="connsiteX175" fmla="*/ 980182 w 980182"/>
                    <a:gd name="connsiteY175" fmla="*/ 2313065 h 3232048"/>
                    <a:gd name="connsiteX176" fmla="*/ 980182 w 980182"/>
                    <a:gd name="connsiteY176" fmla="*/ 2314030 h 3232048"/>
                    <a:gd name="connsiteX177" fmla="*/ 980182 w 980182"/>
                    <a:gd name="connsiteY177" fmla="*/ 2347631 h 3232048"/>
                    <a:gd name="connsiteX178" fmla="*/ 980182 w 980182"/>
                    <a:gd name="connsiteY178" fmla="*/ 2360001 h 3232048"/>
                    <a:gd name="connsiteX179" fmla="*/ 980182 w 980182"/>
                    <a:gd name="connsiteY179" fmla="*/ 2378481 h 3232048"/>
                    <a:gd name="connsiteX180" fmla="*/ 980182 w 980182"/>
                    <a:gd name="connsiteY180" fmla="*/ 2382820 h 3232048"/>
                    <a:gd name="connsiteX181" fmla="*/ 980182 w 980182"/>
                    <a:gd name="connsiteY181" fmla="*/ 2434693 h 3232048"/>
                    <a:gd name="connsiteX182" fmla="*/ 980182 w 980182"/>
                    <a:gd name="connsiteY182" fmla="*/ 2446531 h 3232048"/>
                    <a:gd name="connsiteX183" fmla="*/ 980182 w 980182"/>
                    <a:gd name="connsiteY183" fmla="*/ 2466316 h 3232048"/>
                    <a:gd name="connsiteX184" fmla="*/ 980182 w 980182"/>
                    <a:gd name="connsiteY184" fmla="*/ 2504130 h 3232048"/>
                    <a:gd name="connsiteX185" fmla="*/ 980182 w 980182"/>
                    <a:gd name="connsiteY185" fmla="*/ 2508469 h 3232048"/>
                    <a:gd name="connsiteX186" fmla="*/ 980182 w 980182"/>
                    <a:gd name="connsiteY186" fmla="*/ 2516286 h 3232048"/>
                    <a:gd name="connsiteX187" fmla="*/ 980182 w 980182"/>
                    <a:gd name="connsiteY187" fmla="*/ 2641935 h 3232048"/>
                    <a:gd name="connsiteX188" fmla="*/ 980182 w 980182"/>
                    <a:gd name="connsiteY188" fmla="*/ 2656416 h 3232048"/>
                    <a:gd name="connsiteX189" fmla="*/ 980182 w 980182"/>
                    <a:gd name="connsiteY189" fmla="*/ 2660755 h 3232048"/>
                    <a:gd name="connsiteX190" fmla="*/ 980182 w 980182"/>
                    <a:gd name="connsiteY190" fmla="*/ 2673558 h 3232048"/>
                    <a:gd name="connsiteX191" fmla="*/ 980182 w 980182"/>
                    <a:gd name="connsiteY191" fmla="*/ 2794221 h 3232048"/>
                    <a:gd name="connsiteX192" fmla="*/ 980182 w 980182"/>
                    <a:gd name="connsiteY192" fmla="*/ 2863659 h 3232048"/>
                    <a:gd name="connsiteX193" fmla="*/ 980182 w 980182"/>
                    <a:gd name="connsiteY193" fmla="*/ 2867997 h 3232048"/>
                    <a:gd name="connsiteX194" fmla="*/ 980182 w 980182"/>
                    <a:gd name="connsiteY194" fmla="*/ 3001463 h 3232048"/>
                    <a:gd name="connsiteX195" fmla="*/ 980088 w 980182"/>
                    <a:gd name="connsiteY195" fmla="*/ 3001463 h 3232048"/>
                    <a:gd name="connsiteX196" fmla="*/ 870918 w 980182"/>
                    <a:gd name="connsiteY196" fmla="*/ 3146590 h 3232048"/>
                    <a:gd name="connsiteX197" fmla="*/ 181573 w 980182"/>
                    <a:gd name="connsiteY197" fmla="*/ 3180653 h 3232048"/>
                    <a:gd name="connsiteX198" fmla="*/ 844 w 980182"/>
                    <a:gd name="connsiteY198" fmla="*/ 2987761 h 3232048"/>
                    <a:gd name="connsiteX199" fmla="*/ 844 w 980182"/>
                    <a:gd name="connsiteY199" fmla="*/ 2886764 h 3232048"/>
                    <a:gd name="connsiteX200" fmla="*/ 812 w 980182"/>
                    <a:gd name="connsiteY200" fmla="*/ 2886579 h 3232048"/>
                    <a:gd name="connsiteX201" fmla="*/ 844 w 980182"/>
                    <a:gd name="connsiteY201" fmla="*/ 2848664 h 3232048"/>
                    <a:gd name="connsiteX202" fmla="*/ 844 w 980182"/>
                    <a:gd name="connsiteY202" fmla="*/ 2807522 h 3232048"/>
                    <a:gd name="connsiteX203" fmla="*/ 811 w 980182"/>
                    <a:gd name="connsiteY203" fmla="*/ 2807390 h 3232048"/>
                    <a:gd name="connsiteX204" fmla="*/ 844 w 980182"/>
                    <a:gd name="connsiteY204" fmla="*/ 2780519 h 3232048"/>
                    <a:gd name="connsiteX205" fmla="*/ 844 w 980182"/>
                    <a:gd name="connsiteY205" fmla="*/ 2679522 h 3232048"/>
                    <a:gd name="connsiteX206" fmla="*/ 812 w 980182"/>
                    <a:gd name="connsiteY206" fmla="*/ 2679337 h 3232048"/>
                    <a:gd name="connsiteX207" fmla="*/ 832 w 980182"/>
                    <a:gd name="connsiteY207" fmla="*/ 2655189 h 3232048"/>
                    <a:gd name="connsiteX208" fmla="*/ 811 w 980182"/>
                    <a:gd name="connsiteY208" fmla="*/ 2655104 h 3232048"/>
                    <a:gd name="connsiteX209" fmla="*/ 844 w 980182"/>
                    <a:gd name="connsiteY209" fmla="*/ 2628232 h 3232048"/>
                    <a:gd name="connsiteX210" fmla="*/ 844 w 980182"/>
                    <a:gd name="connsiteY210" fmla="*/ 2529587 h 3232048"/>
                    <a:gd name="connsiteX211" fmla="*/ 811 w 980182"/>
                    <a:gd name="connsiteY211" fmla="*/ 2529456 h 3232048"/>
                    <a:gd name="connsiteX212" fmla="*/ 814 w 980182"/>
                    <a:gd name="connsiteY212" fmla="*/ 2527064 h 3232048"/>
                    <a:gd name="connsiteX213" fmla="*/ 812 w 980182"/>
                    <a:gd name="connsiteY213" fmla="*/ 2527051 h 3232048"/>
                    <a:gd name="connsiteX214" fmla="*/ 844 w 980182"/>
                    <a:gd name="connsiteY214" fmla="*/ 2489135 h 3232048"/>
                    <a:gd name="connsiteX215" fmla="*/ 844 w 980182"/>
                    <a:gd name="connsiteY215" fmla="*/ 2466316 h 3232048"/>
                    <a:gd name="connsiteX216" fmla="*/ 844 w 980182"/>
                    <a:gd name="connsiteY216" fmla="*/ 2459832 h 3232048"/>
                    <a:gd name="connsiteX217" fmla="*/ 811 w 980182"/>
                    <a:gd name="connsiteY217" fmla="*/ 2459701 h 3232048"/>
                    <a:gd name="connsiteX218" fmla="*/ 826 w 980182"/>
                    <a:gd name="connsiteY218" fmla="*/ 2447920 h 3232048"/>
                    <a:gd name="connsiteX219" fmla="*/ 811 w 980182"/>
                    <a:gd name="connsiteY219" fmla="*/ 2447861 h 3232048"/>
                    <a:gd name="connsiteX220" fmla="*/ 844 w 980182"/>
                    <a:gd name="connsiteY220" fmla="*/ 2420990 h 3232048"/>
                    <a:gd name="connsiteX221" fmla="*/ 844 w 980182"/>
                    <a:gd name="connsiteY221" fmla="*/ 2401587 h 3232048"/>
                    <a:gd name="connsiteX222" fmla="*/ 812 w 980182"/>
                    <a:gd name="connsiteY222" fmla="*/ 2401402 h 3232048"/>
                    <a:gd name="connsiteX223" fmla="*/ 844 w 980182"/>
                    <a:gd name="connsiteY223" fmla="*/ 2363487 h 3232048"/>
                    <a:gd name="connsiteX224" fmla="*/ 844 w 980182"/>
                    <a:gd name="connsiteY224" fmla="*/ 2360932 h 3232048"/>
                    <a:gd name="connsiteX225" fmla="*/ 811 w 980182"/>
                    <a:gd name="connsiteY225" fmla="*/ 2360801 h 3232048"/>
                    <a:gd name="connsiteX226" fmla="*/ 844 w 980182"/>
                    <a:gd name="connsiteY226" fmla="*/ 2333929 h 3232048"/>
                    <a:gd name="connsiteX227" fmla="*/ 844 w 980182"/>
                    <a:gd name="connsiteY227" fmla="*/ 2331832 h 3232048"/>
                    <a:gd name="connsiteX228" fmla="*/ 812 w 980182"/>
                    <a:gd name="connsiteY228" fmla="*/ 2331647 h 3232048"/>
                    <a:gd name="connsiteX229" fmla="*/ 819 w 980182"/>
                    <a:gd name="connsiteY229" fmla="*/ 2322248 h 3232048"/>
                    <a:gd name="connsiteX230" fmla="*/ 811 w 980182"/>
                    <a:gd name="connsiteY230" fmla="*/ 2322213 h 3232048"/>
                    <a:gd name="connsiteX231" fmla="*/ 814 w 980182"/>
                    <a:gd name="connsiteY231" fmla="*/ 2319822 h 3232048"/>
                    <a:gd name="connsiteX232" fmla="*/ 812 w 980182"/>
                    <a:gd name="connsiteY232" fmla="*/ 2319809 h 3232048"/>
                    <a:gd name="connsiteX233" fmla="*/ 844 w 980182"/>
                    <a:gd name="connsiteY233" fmla="*/ 2281893 h 3232048"/>
                    <a:gd name="connsiteX234" fmla="*/ 844 w 980182"/>
                    <a:gd name="connsiteY234" fmla="*/ 2252590 h 3232048"/>
                    <a:gd name="connsiteX235" fmla="*/ 811 w 980182"/>
                    <a:gd name="connsiteY235" fmla="*/ 2252458 h 3232048"/>
                    <a:gd name="connsiteX236" fmla="*/ 820 w 980182"/>
                    <a:gd name="connsiteY236" fmla="*/ 2245163 h 3232048"/>
                    <a:gd name="connsiteX237" fmla="*/ 812 w 980182"/>
                    <a:gd name="connsiteY237" fmla="*/ 2245117 h 3232048"/>
                    <a:gd name="connsiteX238" fmla="*/ 822 w 980182"/>
                    <a:gd name="connsiteY238" fmla="*/ 2232808 h 3232048"/>
                    <a:gd name="connsiteX239" fmla="*/ 812 w 980182"/>
                    <a:gd name="connsiteY239" fmla="*/ 2232748 h 3232048"/>
                    <a:gd name="connsiteX240" fmla="*/ 844 w 980182"/>
                    <a:gd name="connsiteY240" fmla="*/ 2194832 h 3232048"/>
                    <a:gd name="connsiteX241" fmla="*/ 844 w 980182"/>
                    <a:gd name="connsiteY241" fmla="*/ 2194345 h 3232048"/>
                    <a:gd name="connsiteX242" fmla="*/ 812 w 980182"/>
                    <a:gd name="connsiteY242" fmla="*/ 2194160 h 3232048"/>
                    <a:gd name="connsiteX243" fmla="*/ 832 w 980182"/>
                    <a:gd name="connsiteY243" fmla="*/ 2170012 h 3232048"/>
                    <a:gd name="connsiteX244" fmla="*/ 811 w 980182"/>
                    <a:gd name="connsiteY244" fmla="*/ 2169927 h 3232048"/>
                    <a:gd name="connsiteX245" fmla="*/ 816 w 980182"/>
                    <a:gd name="connsiteY245" fmla="*/ 2165948 h 3232048"/>
                    <a:gd name="connsiteX246" fmla="*/ 811 w 980182"/>
                    <a:gd name="connsiteY246" fmla="*/ 2165928 h 3232048"/>
                    <a:gd name="connsiteX247" fmla="*/ 826 w 980182"/>
                    <a:gd name="connsiteY247" fmla="*/ 2153619 h 3232048"/>
                    <a:gd name="connsiteX248" fmla="*/ 811 w 980182"/>
                    <a:gd name="connsiteY248" fmla="*/ 2153558 h 3232048"/>
                    <a:gd name="connsiteX249" fmla="*/ 844 w 980182"/>
                    <a:gd name="connsiteY249" fmla="*/ 2126687 h 3232048"/>
                    <a:gd name="connsiteX250" fmla="*/ 844 w 980182"/>
                    <a:gd name="connsiteY250" fmla="*/ 2124590 h 3232048"/>
                    <a:gd name="connsiteX251" fmla="*/ 812 w 980182"/>
                    <a:gd name="connsiteY251" fmla="*/ 2124405 h 3232048"/>
                    <a:gd name="connsiteX252" fmla="*/ 844 w 980182"/>
                    <a:gd name="connsiteY252" fmla="*/ 2086489 h 3232048"/>
                    <a:gd name="connsiteX253" fmla="*/ 844 w 980182"/>
                    <a:gd name="connsiteY253" fmla="*/ 2042059 h 3232048"/>
                    <a:gd name="connsiteX254" fmla="*/ 812 w 980182"/>
                    <a:gd name="connsiteY254" fmla="*/ 2041874 h 3232048"/>
                    <a:gd name="connsiteX255" fmla="*/ 815 w 980182"/>
                    <a:gd name="connsiteY255" fmla="*/ 2037895 h 3232048"/>
                    <a:gd name="connsiteX256" fmla="*/ 812 w 980182"/>
                    <a:gd name="connsiteY256" fmla="*/ 2037875 h 3232048"/>
                    <a:gd name="connsiteX257" fmla="*/ 822 w 980182"/>
                    <a:gd name="connsiteY257" fmla="*/ 2025563 h 3232048"/>
                    <a:gd name="connsiteX258" fmla="*/ 812 w 980182"/>
                    <a:gd name="connsiteY258" fmla="*/ 2025505 h 3232048"/>
                    <a:gd name="connsiteX259" fmla="*/ 822 w 980182"/>
                    <a:gd name="connsiteY259" fmla="*/ 2013686 h 3232048"/>
                    <a:gd name="connsiteX260" fmla="*/ 811 w 980182"/>
                    <a:gd name="connsiteY260" fmla="*/ 2013642 h 3232048"/>
                    <a:gd name="connsiteX261" fmla="*/ 826 w 980182"/>
                    <a:gd name="connsiteY261" fmla="*/ 2001333 h 3232048"/>
                    <a:gd name="connsiteX262" fmla="*/ 811 w 980182"/>
                    <a:gd name="connsiteY262" fmla="*/ 2001272 h 3232048"/>
                    <a:gd name="connsiteX263" fmla="*/ 844 w 980182"/>
                    <a:gd name="connsiteY263" fmla="*/ 1974654 h 3232048"/>
                    <a:gd name="connsiteX264" fmla="*/ 811 w 980182"/>
                    <a:gd name="connsiteY264" fmla="*/ 1974523 h 3232048"/>
                    <a:gd name="connsiteX265" fmla="*/ 826 w 980182"/>
                    <a:gd name="connsiteY265" fmla="*/ 1962742 h 3232048"/>
                    <a:gd name="connsiteX266" fmla="*/ 811 w 980182"/>
                    <a:gd name="connsiteY266" fmla="*/ 1962684 h 3232048"/>
                    <a:gd name="connsiteX267" fmla="*/ 844 w 980182"/>
                    <a:gd name="connsiteY267" fmla="*/ 1935813 h 3232048"/>
                    <a:gd name="connsiteX268" fmla="*/ 844 w 980182"/>
                    <a:gd name="connsiteY268" fmla="*/ 1911384 h 3232048"/>
                    <a:gd name="connsiteX269" fmla="*/ 844 w 980182"/>
                    <a:gd name="connsiteY269" fmla="*/ 1888125 h 3232048"/>
                    <a:gd name="connsiteX270" fmla="*/ 811 w 980182"/>
                    <a:gd name="connsiteY270" fmla="*/ 1887994 h 3232048"/>
                    <a:gd name="connsiteX271" fmla="*/ 814 w 980182"/>
                    <a:gd name="connsiteY271" fmla="*/ 1885602 h 3232048"/>
                    <a:gd name="connsiteX272" fmla="*/ 812 w 980182"/>
                    <a:gd name="connsiteY272" fmla="*/ 1885589 h 3232048"/>
                    <a:gd name="connsiteX273" fmla="*/ 820 w 980182"/>
                    <a:gd name="connsiteY273" fmla="*/ 1875661 h 3232048"/>
                    <a:gd name="connsiteX274" fmla="*/ 811 w 980182"/>
                    <a:gd name="connsiteY274" fmla="*/ 1875624 h 3232048"/>
                    <a:gd name="connsiteX275" fmla="*/ 814 w 980182"/>
                    <a:gd name="connsiteY275" fmla="*/ 1873232 h 3232048"/>
                    <a:gd name="connsiteX276" fmla="*/ 812 w 980182"/>
                    <a:gd name="connsiteY276" fmla="*/ 1873219 h 3232048"/>
                    <a:gd name="connsiteX277" fmla="*/ 835 w 980182"/>
                    <a:gd name="connsiteY277" fmla="*/ 1846600 h 3232048"/>
                    <a:gd name="connsiteX278" fmla="*/ 812 w 980182"/>
                    <a:gd name="connsiteY278" fmla="*/ 1846470 h 3232048"/>
                    <a:gd name="connsiteX279" fmla="*/ 822 w 980182"/>
                    <a:gd name="connsiteY279" fmla="*/ 1834689 h 3232048"/>
                    <a:gd name="connsiteX280" fmla="*/ 812 w 980182"/>
                    <a:gd name="connsiteY280" fmla="*/ 1834632 h 3232048"/>
                    <a:gd name="connsiteX281" fmla="*/ 826 w 980182"/>
                    <a:gd name="connsiteY281" fmla="*/ 1818297 h 3232048"/>
                    <a:gd name="connsiteX282" fmla="*/ 811 w 980182"/>
                    <a:gd name="connsiteY282" fmla="*/ 1818239 h 3232048"/>
                    <a:gd name="connsiteX283" fmla="*/ 826 w 980182"/>
                    <a:gd name="connsiteY283" fmla="*/ 1806458 h 3232048"/>
                    <a:gd name="connsiteX284" fmla="*/ 811 w 980182"/>
                    <a:gd name="connsiteY284" fmla="*/ 1806399 h 3232048"/>
                    <a:gd name="connsiteX285" fmla="*/ 812 w 980182"/>
                    <a:gd name="connsiteY285" fmla="*/ 1805871 h 3232048"/>
                    <a:gd name="connsiteX286" fmla="*/ 811 w 980182"/>
                    <a:gd name="connsiteY286" fmla="*/ 1805869 h 3232048"/>
                    <a:gd name="connsiteX287" fmla="*/ 826 w 980182"/>
                    <a:gd name="connsiteY287" fmla="*/ 1794088 h 3232048"/>
                    <a:gd name="connsiteX288" fmla="*/ 811 w 980182"/>
                    <a:gd name="connsiteY288" fmla="*/ 1794029 h 3232048"/>
                    <a:gd name="connsiteX289" fmla="*/ 844 w 980182"/>
                    <a:gd name="connsiteY289" fmla="*/ 1767412 h 3232048"/>
                    <a:gd name="connsiteX290" fmla="*/ 811 w 980182"/>
                    <a:gd name="connsiteY290" fmla="*/ 1767281 h 3232048"/>
                    <a:gd name="connsiteX291" fmla="*/ 820 w 980182"/>
                    <a:gd name="connsiteY291" fmla="*/ 1759986 h 3232048"/>
                    <a:gd name="connsiteX292" fmla="*/ 812 w 980182"/>
                    <a:gd name="connsiteY292" fmla="*/ 1759940 h 3232048"/>
                    <a:gd name="connsiteX293" fmla="*/ 822 w 980182"/>
                    <a:gd name="connsiteY293" fmla="*/ 1747631 h 3232048"/>
                    <a:gd name="connsiteX294" fmla="*/ 812 w 980182"/>
                    <a:gd name="connsiteY294" fmla="*/ 1747570 h 3232048"/>
                    <a:gd name="connsiteX295" fmla="*/ 836 w 980182"/>
                    <a:gd name="connsiteY295" fmla="*/ 1719437 h 3232048"/>
                    <a:gd name="connsiteX296" fmla="*/ 811 w 980182"/>
                    <a:gd name="connsiteY296" fmla="*/ 1719339 h 3232048"/>
                    <a:gd name="connsiteX297" fmla="*/ 844 w 980182"/>
                    <a:gd name="connsiteY297" fmla="*/ 1692467 h 3232048"/>
                    <a:gd name="connsiteX298" fmla="*/ 844 w 980182"/>
                    <a:gd name="connsiteY298" fmla="*/ 1690370 h 3232048"/>
                    <a:gd name="connsiteX299" fmla="*/ 812 w 980182"/>
                    <a:gd name="connsiteY299" fmla="*/ 1690185 h 3232048"/>
                    <a:gd name="connsiteX300" fmla="*/ 819 w 980182"/>
                    <a:gd name="connsiteY300" fmla="*/ 1680786 h 3232048"/>
                    <a:gd name="connsiteX301" fmla="*/ 811 w 980182"/>
                    <a:gd name="connsiteY301" fmla="*/ 1680751 h 3232048"/>
                    <a:gd name="connsiteX302" fmla="*/ 814 w 980182"/>
                    <a:gd name="connsiteY302" fmla="*/ 1678360 h 3232048"/>
                    <a:gd name="connsiteX303" fmla="*/ 812 w 980182"/>
                    <a:gd name="connsiteY303" fmla="*/ 1678347 h 3232048"/>
                    <a:gd name="connsiteX304" fmla="*/ 812 w 980182"/>
                    <a:gd name="connsiteY304" fmla="*/ 1677818 h 3232048"/>
                    <a:gd name="connsiteX305" fmla="*/ 812 w 980182"/>
                    <a:gd name="connsiteY305" fmla="*/ 1677815 h 3232048"/>
                    <a:gd name="connsiteX306" fmla="*/ 819 w 980182"/>
                    <a:gd name="connsiteY306" fmla="*/ 1668416 h 3232048"/>
                    <a:gd name="connsiteX307" fmla="*/ 811 w 980182"/>
                    <a:gd name="connsiteY307" fmla="*/ 1668381 h 3232048"/>
                    <a:gd name="connsiteX308" fmla="*/ 814 w 980182"/>
                    <a:gd name="connsiteY308" fmla="*/ 1665990 h 3232048"/>
                    <a:gd name="connsiteX309" fmla="*/ 812 w 980182"/>
                    <a:gd name="connsiteY309" fmla="*/ 1665977 h 3232048"/>
                    <a:gd name="connsiteX310" fmla="*/ 835 w 980182"/>
                    <a:gd name="connsiteY310" fmla="*/ 1639358 h 3232048"/>
                    <a:gd name="connsiteX311" fmla="*/ 812 w 980182"/>
                    <a:gd name="connsiteY311" fmla="*/ 1639228 h 3232048"/>
                    <a:gd name="connsiteX312" fmla="*/ 836 w 980182"/>
                    <a:gd name="connsiteY312" fmla="*/ 1611095 h 3232048"/>
                    <a:gd name="connsiteX313" fmla="*/ 811 w 980182"/>
                    <a:gd name="connsiteY313" fmla="*/ 1610996 h 3232048"/>
                    <a:gd name="connsiteX314" fmla="*/ 826 w 980182"/>
                    <a:gd name="connsiteY314" fmla="*/ 1598686 h 3232048"/>
                    <a:gd name="connsiteX315" fmla="*/ 811 w 980182"/>
                    <a:gd name="connsiteY315" fmla="*/ 1598626 h 3232048"/>
                    <a:gd name="connsiteX316" fmla="*/ 820 w 980182"/>
                    <a:gd name="connsiteY316" fmla="*/ 1591332 h 3232048"/>
                    <a:gd name="connsiteX317" fmla="*/ 812 w 980182"/>
                    <a:gd name="connsiteY317" fmla="*/ 1591286 h 3232048"/>
                    <a:gd name="connsiteX318" fmla="*/ 844 w 980182"/>
                    <a:gd name="connsiteY318" fmla="*/ 1553370 h 3232048"/>
                    <a:gd name="connsiteX319" fmla="*/ 844 w 980182"/>
                    <a:gd name="connsiteY319" fmla="*/ 1552883 h 3232048"/>
                    <a:gd name="connsiteX320" fmla="*/ 812 w 980182"/>
                    <a:gd name="connsiteY320" fmla="*/ 1552698 h 3232048"/>
                    <a:gd name="connsiteX321" fmla="*/ 822 w 980182"/>
                    <a:gd name="connsiteY321" fmla="*/ 1540387 h 3232048"/>
                    <a:gd name="connsiteX322" fmla="*/ 812 w 980182"/>
                    <a:gd name="connsiteY322" fmla="*/ 1540328 h 3232048"/>
                    <a:gd name="connsiteX323" fmla="*/ 822 w 980182"/>
                    <a:gd name="connsiteY323" fmla="*/ 1528509 h 3232048"/>
                    <a:gd name="connsiteX324" fmla="*/ 811 w 980182"/>
                    <a:gd name="connsiteY324" fmla="*/ 1528465 h 3232048"/>
                    <a:gd name="connsiteX325" fmla="*/ 826 w 980182"/>
                    <a:gd name="connsiteY325" fmla="*/ 1516156 h 3232048"/>
                    <a:gd name="connsiteX326" fmla="*/ 811 w 980182"/>
                    <a:gd name="connsiteY326" fmla="*/ 1516095 h 3232048"/>
                    <a:gd name="connsiteX327" fmla="*/ 816 w 980182"/>
                    <a:gd name="connsiteY327" fmla="*/ 1512116 h 3232048"/>
                    <a:gd name="connsiteX328" fmla="*/ 811 w 980182"/>
                    <a:gd name="connsiteY328" fmla="*/ 1512096 h 3232048"/>
                    <a:gd name="connsiteX329" fmla="*/ 844 w 980182"/>
                    <a:gd name="connsiteY329" fmla="*/ 1485225 h 3232048"/>
                    <a:gd name="connsiteX330" fmla="*/ 844 w 980182"/>
                    <a:gd name="connsiteY330" fmla="*/ 1483128 h 3232048"/>
                    <a:gd name="connsiteX331" fmla="*/ 812 w 980182"/>
                    <a:gd name="connsiteY331" fmla="*/ 1482943 h 3232048"/>
                    <a:gd name="connsiteX332" fmla="*/ 822 w 980182"/>
                    <a:gd name="connsiteY332" fmla="*/ 1470633 h 3232048"/>
                    <a:gd name="connsiteX333" fmla="*/ 812 w 980182"/>
                    <a:gd name="connsiteY333" fmla="*/ 1470573 h 3232048"/>
                    <a:gd name="connsiteX334" fmla="*/ 844 w 980182"/>
                    <a:gd name="connsiteY334" fmla="*/ 1432657 h 3232048"/>
                    <a:gd name="connsiteX335" fmla="*/ 844 w 980182"/>
                    <a:gd name="connsiteY335" fmla="*/ 1426207 h 3232048"/>
                    <a:gd name="connsiteX336" fmla="*/ 844 w 980182"/>
                    <a:gd name="connsiteY336" fmla="*/ 1400597 h 3232048"/>
                    <a:gd name="connsiteX337" fmla="*/ 812 w 980182"/>
                    <a:gd name="connsiteY337" fmla="*/ 1400412 h 3232048"/>
                    <a:gd name="connsiteX338" fmla="*/ 823 w 980182"/>
                    <a:gd name="connsiteY338" fmla="*/ 1388103 h 3232048"/>
                    <a:gd name="connsiteX339" fmla="*/ 812 w 980182"/>
                    <a:gd name="connsiteY339" fmla="*/ 1388042 h 3232048"/>
                    <a:gd name="connsiteX340" fmla="*/ 815 w 980182"/>
                    <a:gd name="connsiteY340" fmla="*/ 1384062 h 3232048"/>
                    <a:gd name="connsiteX341" fmla="*/ 812 w 980182"/>
                    <a:gd name="connsiteY341" fmla="*/ 1384043 h 3232048"/>
                    <a:gd name="connsiteX342" fmla="*/ 832 w 980182"/>
                    <a:gd name="connsiteY342" fmla="*/ 1359895 h 3232048"/>
                    <a:gd name="connsiteX343" fmla="*/ 811 w 980182"/>
                    <a:gd name="connsiteY343" fmla="*/ 1359810 h 3232048"/>
                    <a:gd name="connsiteX344" fmla="*/ 844 w 980182"/>
                    <a:gd name="connsiteY344" fmla="*/ 1333192 h 3232048"/>
                    <a:gd name="connsiteX345" fmla="*/ 811 w 980182"/>
                    <a:gd name="connsiteY345" fmla="*/ 1333061 h 3232048"/>
                    <a:gd name="connsiteX346" fmla="*/ 826 w 980182"/>
                    <a:gd name="connsiteY346" fmla="*/ 1321280 h 3232048"/>
                    <a:gd name="connsiteX347" fmla="*/ 811 w 980182"/>
                    <a:gd name="connsiteY347" fmla="*/ 1321222 h 3232048"/>
                    <a:gd name="connsiteX348" fmla="*/ 812 w 980182"/>
                    <a:gd name="connsiteY348" fmla="*/ 1320694 h 3232048"/>
                    <a:gd name="connsiteX349" fmla="*/ 811 w 980182"/>
                    <a:gd name="connsiteY349" fmla="*/ 1320692 h 3232048"/>
                    <a:gd name="connsiteX350" fmla="*/ 826 w 980182"/>
                    <a:gd name="connsiteY350" fmla="*/ 1308910 h 3232048"/>
                    <a:gd name="connsiteX351" fmla="*/ 811 w 980182"/>
                    <a:gd name="connsiteY351" fmla="*/ 1308852 h 3232048"/>
                    <a:gd name="connsiteX352" fmla="*/ 844 w 980182"/>
                    <a:gd name="connsiteY352" fmla="*/ 1281981 h 3232048"/>
                    <a:gd name="connsiteX353" fmla="*/ 844 w 980182"/>
                    <a:gd name="connsiteY353" fmla="*/ 1269922 h 3232048"/>
                    <a:gd name="connsiteX354" fmla="*/ 844 w 980182"/>
                    <a:gd name="connsiteY354" fmla="*/ 1257552 h 3232048"/>
                    <a:gd name="connsiteX355" fmla="*/ 844 w 980182"/>
                    <a:gd name="connsiteY355" fmla="*/ 1234293 h 3232048"/>
                    <a:gd name="connsiteX356" fmla="*/ 811 w 980182"/>
                    <a:gd name="connsiteY356" fmla="*/ 1234162 h 3232048"/>
                    <a:gd name="connsiteX357" fmla="*/ 814 w 980182"/>
                    <a:gd name="connsiteY357" fmla="*/ 1231770 h 3232048"/>
                    <a:gd name="connsiteX358" fmla="*/ 812 w 980182"/>
                    <a:gd name="connsiteY358" fmla="*/ 1231757 h 3232048"/>
                    <a:gd name="connsiteX359" fmla="*/ 835 w 980182"/>
                    <a:gd name="connsiteY359" fmla="*/ 1205138 h 3232048"/>
                    <a:gd name="connsiteX360" fmla="*/ 812 w 980182"/>
                    <a:gd name="connsiteY360" fmla="*/ 1205008 h 3232048"/>
                    <a:gd name="connsiteX361" fmla="*/ 822 w 980182"/>
                    <a:gd name="connsiteY361" fmla="*/ 1193227 h 3232048"/>
                    <a:gd name="connsiteX362" fmla="*/ 812 w 980182"/>
                    <a:gd name="connsiteY362" fmla="*/ 1193170 h 3232048"/>
                    <a:gd name="connsiteX363" fmla="*/ 812 w 980182"/>
                    <a:gd name="connsiteY363" fmla="*/ 1192641 h 3232048"/>
                    <a:gd name="connsiteX364" fmla="*/ 812 w 980182"/>
                    <a:gd name="connsiteY364" fmla="*/ 1192638 h 3232048"/>
                    <a:gd name="connsiteX365" fmla="*/ 822 w 980182"/>
                    <a:gd name="connsiteY365" fmla="*/ 1180857 h 3232048"/>
                    <a:gd name="connsiteX366" fmla="*/ 812 w 980182"/>
                    <a:gd name="connsiteY366" fmla="*/ 1180800 h 3232048"/>
                    <a:gd name="connsiteX367" fmla="*/ 826 w 980182"/>
                    <a:gd name="connsiteY367" fmla="*/ 1164466 h 3232048"/>
                    <a:gd name="connsiteX368" fmla="*/ 811 w 980182"/>
                    <a:gd name="connsiteY368" fmla="*/ 1164407 h 3232048"/>
                    <a:gd name="connsiteX369" fmla="*/ 826 w 980182"/>
                    <a:gd name="connsiteY369" fmla="*/ 1152626 h 3232048"/>
                    <a:gd name="connsiteX370" fmla="*/ 811 w 980182"/>
                    <a:gd name="connsiteY370" fmla="*/ 1152567 h 3232048"/>
                    <a:gd name="connsiteX371" fmla="*/ 844 w 980182"/>
                    <a:gd name="connsiteY371" fmla="*/ 1125950 h 3232048"/>
                    <a:gd name="connsiteX372" fmla="*/ 811 w 980182"/>
                    <a:gd name="connsiteY372" fmla="*/ 1125819 h 3232048"/>
                    <a:gd name="connsiteX373" fmla="*/ 826 w 980182"/>
                    <a:gd name="connsiteY373" fmla="*/ 1113509 h 3232048"/>
                    <a:gd name="connsiteX374" fmla="*/ 811 w 980182"/>
                    <a:gd name="connsiteY374" fmla="*/ 1113449 h 3232048"/>
                    <a:gd name="connsiteX375" fmla="*/ 820 w 980182"/>
                    <a:gd name="connsiteY375" fmla="*/ 1106155 h 3232048"/>
                    <a:gd name="connsiteX376" fmla="*/ 812 w 980182"/>
                    <a:gd name="connsiteY376" fmla="*/ 1106108 h 3232048"/>
                    <a:gd name="connsiteX377" fmla="*/ 844 w 980182"/>
                    <a:gd name="connsiteY377" fmla="*/ 1068193 h 3232048"/>
                    <a:gd name="connsiteX378" fmla="*/ 844 w 980182"/>
                    <a:gd name="connsiteY378" fmla="*/ 1036538 h 3232048"/>
                    <a:gd name="connsiteX379" fmla="*/ 812 w 980182"/>
                    <a:gd name="connsiteY379" fmla="*/ 1036353 h 3232048"/>
                    <a:gd name="connsiteX380" fmla="*/ 819 w 980182"/>
                    <a:gd name="connsiteY380" fmla="*/ 1026954 h 3232048"/>
                    <a:gd name="connsiteX381" fmla="*/ 811 w 980182"/>
                    <a:gd name="connsiteY381" fmla="*/ 1026919 h 3232048"/>
                    <a:gd name="connsiteX382" fmla="*/ 814 w 980182"/>
                    <a:gd name="connsiteY382" fmla="*/ 1024528 h 3232048"/>
                    <a:gd name="connsiteX383" fmla="*/ 812 w 980182"/>
                    <a:gd name="connsiteY383" fmla="*/ 1024515 h 3232048"/>
                    <a:gd name="connsiteX384" fmla="*/ 835 w 980182"/>
                    <a:gd name="connsiteY384" fmla="*/ 997896 h 3232048"/>
                    <a:gd name="connsiteX385" fmla="*/ 812 w 980182"/>
                    <a:gd name="connsiteY385" fmla="*/ 997766 h 3232048"/>
                    <a:gd name="connsiteX386" fmla="*/ 822 w 980182"/>
                    <a:gd name="connsiteY386" fmla="*/ 985456 h 3232048"/>
                    <a:gd name="connsiteX387" fmla="*/ 812 w 980182"/>
                    <a:gd name="connsiteY387" fmla="*/ 985396 h 3232048"/>
                    <a:gd name="connsiteX388" fmla="*/ 836 w 980182"/>
                    <a:gd name="connsiteY388" fmla="*/ 957263 h 3232048"/>
                    <a:gd name="connsiteX389" fmla="*/ 811 w 980182"/>
                    <a:gd name="connsiteY389" fmla="*/ 957164 h 3232048"/>
                    <a:gd name="connsiteX390" fmla="*/ 844 w 980182"/>
                    <a:gd name="connsiteY390" fmla="*/ 930293 h 3232048"/>
                    <a:gd name="connsiteX391" fmla="*/ 844 w 980182"/>
                    <a:gd name="connsiteY391" fmla="*/ 899051 h 3232048"/>
                    <a:gd name="connsiteX392" fmla="*/ 812 w 980182"/>
                    <a:gd name="connsiteY392" fmla="*/ 898866 h 3232048"/>
                    <a:gd name="connsiteX393" fmla="*/ 832 w 980182"/>
                    <a:gd name="connsiteY393" fmla="*/ 874718 h 3232048"/>
                    <a:gd name="connsiteX394" fmla="*/ 811 w 980182"/>
                    <a:gd name="connsiteY394" fmla="*/ 874633 h 3232048"/>
                    <a:gd name="connsiteX395" fmla="*/ 844 w 980182"/>
                    <a:gd name="connsiteY395" fmla="*/ 847761 h 3232048"/>
                    <a:gd name="connsiteX396" fmla="*/ 844 w 980182"/>
                    <a:gd name="connsiteY396" fmla="*/ 829296 h 3232048"/>
                    <a:gd name="connsiteX397" fmla="*/ 812 w 980182"/>
                    <a:gd name="connsiteY397" fmla="*/ 829111 h 3232048"/>
                    <a:gd name="connsiteX398" fmla="*/ 844 w 980182"/>
                    <a:gd name="connsiteY398" fmla="*/ 791195 h 3232048"/>
                    <a:gd name="connsiteX399" fmla="*/ 844 w 980182"/>
                    <a:gd name="connsiteY399" fmla="*/ 784745 h 3232048"/>
                    <a:gd name="connsiteX400" fmla="*/ 844 w 980182"/>
                    <a:gd name="connsiteY400" fmla="*/ 772375 h 3232048"/>
                    <a:gd name="connsiteX401" fmla="*/ 844 w 980182"/>
                    <a:gd name="connsiteY401" fmla="*/ 746765 h 3232048"/>
                    <a:gd name="connsiteX402" fmla="*/ 812 w 980182"/>
                    <a:gd name="connsiteY402" fmla="*/ 746580 h 3232048"/>
                    <a:gd name="connsiteX403" fmla="*/ 844 w 980182"/>
                    <a:gd name="connsiteY403" fmla="*/ 708664 h 3232048"/>
                    <a:gd name="connsiteX404" fmla="*/ 844 w 980182"/>
                    <a:gd name="connsiteY404" fmla="*/ 685845 h 3232048"/>
                    <a:gd name="connsiteX405" fmla="*/ 844 w 980182"/>
                    <a:gd name="connsiteY405" fmla="*/ 679361 h 3232048"/>
                    <a:gd name="connsiteX406" fmla="*/ 811 w 980182"/>
                    <a:gd name="connsiteY406" fmla="*/ 679230 h 3232048"/>
                    <a:gd name="connsiteX407" fmla="*/ 826 w 980182"/>
                    <a:gd name="connsiteY407" fmla="*/ 667448 h 3232048"/>
                    <a:gd name="connsiteX408" fmla="*/ 811 w 980182"/>
                    <a:gd name="connsiteY408" fmla="*/ 667390 h 3232048"/>
                    <a:gd name="connsiteX409" fmla="*/ 844 w 980182"/>
                    <a:gd name="connsiteY409" fmla="*/ 640519 h 3232048"/>
                    <a:gd name="connsiteX410" fmla="*/ 844 w 980182"/>
                    <a:gd name="connsiteY410" fmla="*/ 616090 h 3232048"/>
                    <a:gd name="connsiteX411" fmla="*/ 844 w 980182"/>
                    <a:gd name="connsiteY411" fmla="*/ 551361 h 3232048"/>
                    <a:gd name="connsiteX412" fmla="*/ 812 w 980182"/>
                    <a:gd name="connsiteY412" fmla="*/ 551176 h 3232048"/>
                    <a:gd name="connsiteX413" fmla="*/ 822 w 980182"/>
                    <a:gd name="connsiteY413" fmla="*/ 539395 h 3232048"/>
                    <a:gd name="connsiteX414" fmla="*/ 812 w 980182"/>
                    <a:gd name="connsiteY414" fmla="*/ 539338 h 3232048"/>
                    <a:gd name="connsiteX415" fmla="*/ 844 w 980182"/>
                    <a:gd name="connsiteY415" fmla="*/ 501422 h 3232048"/>
                    <a:gd name="connsiteX416" fmla="*/ 844 w 980182"/>
                    <a:gd name="connsiteY416" fmla="*/ 472119 h 3232048"/>
                    <a:gd name="connsiteX417" fmla="*/ 811 w 980182"/>
                    <a:gd name="connsiteY417" fmla="*/ 471987 h 3232048"/>
                    <a:gd name="connsiteX418" fmla="*/ 844 w 980182"/>
                    <a:gd name="connsiteY418" fmla="*/ 445116 h 3232048"/>
                    <a:gd name="connsiteX419" fmla="*/ 844 w 980182"/>
                    <a:gd name="connsiteY419" fmla="*/ 344119 h 3232048"/>
                    <a:gd name="connsiteX420" fmla="*/ 812 w 980182"/>
                    <a:gd name="connsiteY420" fmla="*/ 343934 h 3232048"/>
                    <a:gd name="connsiteX421" fmla="*/ 844 w 980182"/>
                    <a:gd name="connsiteY421" fmla="*/ 306018 h 3232048"/>
                    <a:gd name="connsiteX422" fmla="*/ 844 w 980182"/>
                    <a:gd name="connsiteY422" fmla="*/ 130913 h 3232048"/>
                    <a:gd name="connsiteX423" fmla="*/ 97148 w 980182"/>
                    <a:gd name="connsiteY423" fmla="*/ 130913 h 3232048"/>
                    <a:gd name="connsiteX424" fmla="*/ 109121 w 980182"/>
                    <a:gd name="connsiteY424" fmla="*/ 120580 h 3232048"/>
                    <a:gd name="connsiteX425" fmla="*/ 532829 w 980182"/>
                    <a:gd name="connsiteY425" fmla="*/ 1220 h 3232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Lst>
                  <a:rect l="l" t="t" r="r" b="b"/>
                  <a:pathLst>
                    <a:path w="980182" h="3232048">
                      <a:moveTo>
                        <a:pt x="532829" y="1220"/>
                      </a:moveTo>
                      <a:cubicBezTo>
                        <a:pt x="626878" y="6631"/>
                        <a:pt x="719582" y="30103"/>
                        <a:pt x="798466" y="72518"/>
                      </a:cubicBezTo>
                      <a:cubicBezTo>
                        <a:pt x="831007" y="89975"/>
                        <a:pt x="859226" y="109622"/>
                        <a:pt x="883126" y="130913"/>
                      </a:cubicBezTo>
                      <a:lnTo>
                        <a:pt x="980182" y="130913"/>
                      </a:lnTo>
                      <a:lnTo>
                        <a:pt x="980182" y="321013"/>
                      </a:lnTo>
                      <a:lnTo>
                        <a:pt x="980182" y="325352"/>
                      </a:lnTo>
                      <a:lnTo>
                        <a:pt x="980182" y="326316"/>
                      </a:lnTo>
                      <a:lnTo>
                        <a:pt x="980182" y="338155"/>
                      </a:lnTo>
                      <a:lnTo>
                        <a:pt x="980182" y="458818"/>
                      </a:lnTo>
                      <a:lnTo>
                        <a:pt x="980182" y="516417"/>
                      </a:lnTo>
                      <a:lnTo>
                        <a:pt x="980182" y="520755"/>
                      </a:lnTo>
                      <a:lnTo>
                        <a:pt x="980182" y="528255"/>
                      </a:lnTo>
                      <a:lnTo>
                        <a:pt x="980182" y="532594"/>
                      </a:lnTo>
                      <a:lnTo>
                        <a:pt x="980182" y="533558"/>
                      </a:lnTo>
                      <a:lnTo>
                        <a:pt x="980182" y="616090"/>
                      </a:lnTo>
                      <a:lnTo>
                        <a:pt x="980182" y="654221"/>
                      </a:lnTo>
                      <a:lnTo>
                        <a:pt x="980182" y="666060"/>
                      </a:lnTo>
                      <a:lnTo>
                        <a:pt x="980182" y="685845"/>
                      </a:lnTo>
                      <a:lnTo>
                        <a:pt x="980182" y="723659"/>
                      </a:lnTo>
                      <a:lnTo>
                        <a:pt x="980182" y="727998"/>
                      </a:lnTo>
                      <a:lnTo>
                        <a:pt x="980182" y="772375"/>
                      </a:lnTo>
                      <a:lnTo>
                        <a:pt x="980182" y="784745"/>
                      </a:lnTo>
                      <a:lnTo>
                        <a:pt x="980182" y="806190"/>
                      </a:lnTo>
                      <a:lnTo>
                        <a:pt x="980182" y="810529"/>
                      </a:lnTo>
                      <a:lnTo>
                        <a:pt x="980182" y="811493"/>
                      </a:lnTo>
                      <a:lnTo>
                        <a:pt x="980182" y="823332"/>
                      </a:lnTo>
                      <a:lnTo>
                        <a:pt x="980182" y="861464"/>
                      </a:lnTo>
                      <a:lnTo>
                        <a:pt x="980182" y="875945"/>
                      </a:lnTo>
                      <a:lnTo>
                        <a:pt x="980182" y="880284"/>
                      </a:lnTo>
                      <a:lnTo>
                        <a:pt x="980182" y="893087"/>
                      </a:lnTo>
                      <a:lnTo>
                        <a:pt x="980182" y="943995"/>
                      </a:lnTo>
                      <a:lnTo>
                        <a:pt x="980182" y="962475"/>
                      </a:lnTo>
                      <a:lnTo>
                        <a:pt x="980182" y="966814"/>
                      </a:lnTo>
                      <a:lnTo>
                        <a:pt x="980182" y="967778"/>
                      </a:lnTo>
                      <a:lnTo>
                        <a:pt x="980182" y="974845"/>
                      </a:lnTo>
                      <a:lnTo>
                        <a:pt x="980182" y="979184"/>
                      </a:lnTo>
                      <a:lnTo>
                        <a:pt x="980182" y="979617"/>
                      </a:lnTo>
                      <a:lnTo>
                        <a:pt x="980182" y="980148"/>
                      </a:lnTo>
                      <a:lnTo>
                        <a:pt x="980182" y="991987"/>
                      </a:lnTo>
                      <a:lnTo>
                        <a:pt x="980182" y="1001594"/>
                      </a:lnTo>
                      <a:lnTo>
                        <a:pt x="980182" y="1005933"/>
                      </a:lnTo>
                      <a:lnTo>
                        <a:pt x="980182" y="1013432"/>
                      </a:lnTo>
                      <a:lnTo>
                        <a:pt x="980182" y="1013750"/>
                      </a:lnTo>
                      <a:lnTo>
                        <a:pt x="980182" y="1017771"/>
                      </a:lnTo>
                      <a:lnTo>
                        <a:pt x="980182" y="1018736"/>
                      </a:lnTo>
                      <a:lnTo>
                        <a:pt x="980182" y="1083187"/>
                      </a:lnTo>
                      <a:lnTo>
                        <a:pt x="980182" y="1087526"/>
                      </a:lnTo>
                      <a:lnTo>
                        <a:pt x="980182" y="1100280"/>
                      </a:lnTo>
                      <a:lnTo>
                        <a:pt x="980182" y="1112650"/>
                      </a:lnTo>
                      <a:lnTo>
                        <a:pt x="980182" y="1139399"/>
                      </a:lnTo>
                      <a:lnTo>
                        <a:pt x="980182" y="1151237"/>
                      </a:lnTo>
                      <a:lnTo>
                        <a:pt x="980182" y="1157879"/>
                      </a:lnTo>
                      <a:lnTo>
                        <a:pt x="980182" y="1162217"/>
                      </a:lnTo>
                      <a:lnTo>
                        <a:pt x="980182" y="1169717"/>
                      </a:lnTo>
                      <a:lnTo>
                        <a:pt x="980182" y="1170249"/>
                      </a:lnTo>
                      <a:lnTo>
                        <a:pt x="980182" y="1171022"/>
                      </a:lnTo>
                      <a:lnTo>
                        <a:pt x="980182" y="1174056"/>
                      </a:lnTo>
                      <a:lnTo>
                        <a:pt x="980182" y="1174587"/>
                      </a:lnTo>
                      <a:lnTo>
                        <a:pt x="980182" y="1175020"/>
                      </a:lnTo>
                      <a:lnTo>
                        <a:pt x="980182" y="1182087"/>
                      </a:lnTo>
                      <a:lnTo>
                        <a:pt x="980182" y="1186426"/>
                      </a:lnTo>
                      <a:lnTo>
                        <a:pt x="980182" y="1187390"/>
                      </a:lnTo>
                      <a:lnTo>
                        <a:pt x="980182" y="1208836"/>
                      </a:lnTo>
                      <a:lnTo>
                        <a:pt x="980182" y="1213175"/>
                      </a:lnTo>
                      <a:lnTo>
                        <a:pt x="980182" y="1220992"/>
                      </a:lnTo>
                      <a:lnTo>
                        <a:pt x="980182" y="1257552"/>
                      </a:lnTo>
                      <a:lnTo>
                        <a:pt x="980182" y="1269922"/>
                      </a:lnTo>
                      <a:lnTo>
                        <a:pt x="980182" y="1295683"/>
                      </a:lnTo>
                      <a:lnTo>
                        <a:pt x="980182" y="1307522"/>
                      </a:lnTo>
                      <a:lnTo>
                        <a:pt x="980182" y="1308053"/>
                      </a:lnTo>
                      <a:lnTo>
                        <a:pt x="980182" y="1319892"/>
                      </a:lnTo>
                      <a:lnTo>
                        <a:pt x="980182" y="1327307"/>
                      </a:lnTo>
                      <a:lnTo>
                        <a:pt x="980182" y="1339677"/>
                      </a:lnTo>
                      <a:lnTo>
                        <a:pt x="980182" y="1346641"/>
                      </a:lnTo>
                      <a:lnTo>
                        <a:pt x="980182" y="1361123"/>
                      </a:lnTo>
                      <a:lnTo>
                        <a:pt x="980182" y="1365121"/>
                      </a:lnTo>
                      <a:lnTo>
                        <a:pt x="980182" y="1365461"/>
                      </a:lnTo>
                      <a:lnTo>
                        <a:pt x="980182" y="1369460"/>
                      </a:lnTo>
                      <a:lnTo>
                        <a:pt x="980182" y="1377491"/>
                      </a:lnTo>
                      <a:lnTo>
                        <a:pt x="980182" y="1378264"/>
                      </a:lnTo>
                      <a:lnTo>
                        <a:pt x="980182" y="1381830"/>
                      </a:lnTo>
                      <a:lnTo>
                        <a:pt x="980182" y="1426207"/>
                      </a:lnTo>
                      <a:lnTo>
                        <a:pt x="980182" y="1447652"/>
                      </a:lnTo>
                      <a:lnTo>
                        <a:pt x="980182" y="1451991"/>
                      </a:lnTo>
                      <a:lnTo>
                        <a:pt x="980182" y="1452955"/>
                      </a:lnTo>
                      <a:lnTo>
                        <a:pt x="980182" y="1460022"/>
                      </a:lnTo>
                      <a:lnTo>
                        <a:pt x="980182" y="1464361"/>
                      </a:lnTo>
                      <a:lnTo>
                        <a:pt x="980182" y="1464794"/>
                      </a:lnTo>
                      <a:lnTo>
                        <a:pt x="980182" y="1465325"/>
                      </a:lnTo>
                      <a:lnTo>
                        <a:pt x="980182" y="1477164"/>
                      </a:lnTo>
                      <a:lnTo>
                        <a:pt x="980182" y="1498927"/>
                      </a:lnTo>
                      <a:lnTo>
                        <a:pt x="980182" y="1502926"/>
                      </a:lnTo>
                      <a:lnTo>
                        <a:pt x="980182" y="1515296"/>
                      </a:lnTo>
                      <a:lnTo>
                        <a:pt x="980182" y="1517407"/>
                      </a:lnTo>
                      <a:lnTo>
                        <a:pt x="980182" y="1521746"/>
                      </a:lnTo>
                      <a:lnTo>
                        <a:pt x="980182" y="1529777"/>
                      </a:lnTo>
                      <a:lnTo>
                        <a:pt x="980182" y="1534116"/>
                      </a:lnTo>
                      <a:lnTo>
                        <a:pt x="980182" y="1534549"/>
                      </a:lnTo>
                      <a:lnTo>
                        <a:pt x="980182" y="1546919"/>
                      </a:lnTo>
                      <a:lnTo>
                        <a:pt x="980182" y="1568365"/>
                      </a:lnTo>
                      <a:lnTo>
                        <a:pt x="980182" y="1572703"/>
                      </a:lnTo>
                      <a:lnTo>
                        <a:pt x="980182" y="1585457"/>
                      </a:lnTo>
                      <a:lnTo>
                        <a:pt x="980182" y="1597827"/>
                      </a:lnTo>
                      <a:lnTo>
                        <a:pt x="980182" y="1616307"/>
                      </a:lnTo>
                      <a:lnTo>
                        <a:pt x="980182" y="1620646"/>
                      </a:lnTo>
                      <a:lnTo>
                        <a:pt x="980182" y="1621610"/>
                      </a:lnTo>
                      <a:lnTo>
                        <a:pt x="980182" y="1633449"/>
                      </a:lnTo>
                      <a:lnTo>
                        <a:pt x="980182" y="1643056"/>
                      </a:lnTo>
                      <a:lnTo>
                        <a:pt x="980182" y="1647395"/>
                      </a:lnTo>
                      <a:lnTo>
                        <a:pt x="980182" y="1654894"/>
                      </a:lnTo>
                      <a:lnTo>
                        <a:pt x="980182" y="1655212"/>
                      </a:lnTo>
                      <a:lnTo>
                        <a:pt x="980182" y="1655426"/>
                      </a:lnTo>
                      <a:lnTo>
                        <a:pt x="980182" y="1659233"/>
                      </a:lnTo>
                      <a:lnTo>
                        <a:pt x="980182" y="1659765"/>
                      </a:lnTo>
                      <a:lnTo>
                        <a:pt x="980182" y="1660198"/>
                      </a:lnTo>
                      <a:lnTo>
                        <a:pt x="980182" y="1667264"/>
                      </a:lnTo>
                      <a:lnTo>
                        <a:pt x="980182" y="1667582"/>
                      </a:lnTo>
                      <a:lnTo>
                        <a:pt x="980182" y="1671603"/>
                      </a:lnTo>
                      <a:lnTo>
                        <a:pt x="980182" y="1672568"/>
                      </a:lnTo>
                      <a:lnTo>
                        <a:pt x="980182" y="1706169"/>
                      </a:lnTo>
                      <a:lnTo>
                        <a:pt x="980182" y="1724649"/>
                      </a:lnTo>
                      <a:lnTo>
                        <a:pt x="980182" y="1728988"/>
                      </a:lnTo>
                      <a:lnTo>
                        <a:pt x="980182" y="1737019"/>
                      </a:lnTo>
                      <a:lnTo>
                        <a:pt x="980182" y="1741358"/>
                      </a:lnTo>
                      <a:lnTo>
                        <a:pt x="980182" y="1754112"/>
                      </a:lnTo>
                      <a:lnTo>
                        <a:pt x="980182" y="1780861"/>
                      </a:lnTo>
                      <a:lnTo>
                        <a:pt x="980182" y="1792699"/>
                      </a:lnTo>
                      <a:lnTo>
                        <a:pt x="980182" y="1793231"/>
                      </a:lnTo>
                      <a:lnTo>
                        <a:pt x="980182" y="1805069"/>
                      </a:lnTo>
                      <a:lnTo>
                        <a:pt x="980182" y="1811711"/>
                      </a:lnTo>
                      <a:lnTo>
                        <a:pt x="980182" y="1812484"/>
                      </a:lnTo>
                      <a:lnTo>
                        <a:pt x="980182" y="1816049"/>
                      </a:lnTo>
                      <a:lnTo>
                        <a:pt x="980182" y="1823549"/>
                      </a:lnTo>
                      <a:lnTo>
                        <a:pt x="980182" y="1824854"/>
                      </a:lnTo>
                      <a:lnTo>
                        <a:pt x="980182" y="1827888"/>
                      </a:lnTo>
                      <a:lnTo>
                        <a:pt x="980182" y="1828852"/>
                      </a:lnTo>
                      <a:lnTo>
                        <a:pt x="980182" y="1850298"/>
                      </a:lnTo>
                      <a:lnTo>
                        <a:pt x="980182" y="1854637"/>
                      </a:lnTo>
                      <a:lnTo>
                        <a:pt x="980182" y="1862454"/>
                      </a:lnTo>
                      <a:lnTo>
                        <a:pt x="980182" y="1862668"/>
                      </a:lnTo>
                      <a:lnTo>
                        <a:pt x="980182" y="1867007"/>
                      </a:lnTo>
                      <a:lnTo>
                        <a:pt x="980182" y="1874824"/>
                      </a:lnTo>
                      <a:lnTo>
                        <a:pt x="980182" y="1911384"/>
                      </a:lnTo>
                      <a:lnTo>
                        <a:pt x="980182" y="1949515"/>
                      </a:lnTo>
                      <a:lnTo>
                        <a:pt x="980182" y="1961354"/>
                      </a:lnTo>
                      <a:lnTo>
                        <a:pt x="980182" y="1981139"/>
                      </a:lnTo>
                      <a:lnTo>
                        <a:pt x="980182" y="1988103"/>
                      </a:lnTo>
                      <a:lnTo>
                        <a:pt x="980182" y="2000473"/>
                      </a:lnTo>
                      <a:lnTo>
                        <a:pt x="980182" y="2002585"/>
                      </a:lnTo>
                      <a:lnTo>
                        <a:pt x="980182" y="2006923"/>
                      </a:lnTo>
                      <a:lnTo>
                        <a:pt x="980182" y="2014954"/>
                      </a:lnTo>
                      <a:lnTo>
                        <a:pt x="980182" y="2018953"/>
                      </a:lnTo>
                      <a:lnTo>
                        <a:pt x="980182" y="2019293"/>
                      </a:lnTo>
                      <a:lnTo>
                        <a:pt x="980182" y="2019726"/>
                      </a:lnTo>
                      <a:lnTo>
                        <a:pt x="980182" y="2023292"/>
                      </a:lnTo>
                      <a:lnTo>
                        <a:pt x="980182" y="2032096"/>
                      </a:lnTo>
                      <a:lnTo>
                        <a:pt x="980182" y="2101484"/>
                      </a:lnTo>
                      <a:lnTo>
                        <a:pt x="980182" y="2105823"/>
                      </a:lnTo>
                      <a:lnTo>
                        <a:pt x="980182" y="2106787"/>
                      </a:lnTo>
                      <a:lnTo>
                        <a:pt x="980182" y="2118626"/>
                      </a:lnTo>
                      <a:lnTo>
                        <a:pt x="980182" y="2140389"/>
                      </a:lnTo>
                      <a:lnTo>
                        <a:pt x="980182" y="2152759"/>
                      </a:lnTo>
                      <a:lnTo>
                        <a:pt x="980182" y="2156758"/>
                      </a:lnTo>
                      <a:lnTo>
                        <a:pt x="980182" y="2171239"/>
                      </a:lnTo>
                      <a:lnTo>
                        <a:pt x="980182" y="2175578"/>
                      </a:lnTo>
                      <a:lnTo>
                        <a:pt x="980182" y="2188381"/>
                      </a:lnTo>
                      <a:lnTo>
                        <a:pt x="980182" y="2209827"/>
                      </a:lnTo>
                      <a:lnTo>
                        <a:pt x="980182" y="2214165"/>
                      </a:lnTo>
                      <a:lnTo>
                        <a:pt x="980182" y="2222197"/>
                      </a:lnTo>
                      <a:lnTo>
                        <a:pt x="980182" y="2226535"/>
                      </a:lnTo>
                      <a:lnTo>
                        <a:pt x="980182" y="2239289"/>
                      </a:lnTo>
                      <a:lnTo>
                        <a:pt x="980182" y="2296888"/>
                      </a:lnTo>
                      <a:lnTo>
                        <a:pt x="980182" y="2301227"/>
                      </a:lnTo>
                      <a:lnTo>
                        <a:pt x="980182" y="2308726"/>
                      </a:lnTo>
                      <a:lnTo>
                        <a:pt x="980182" y="2309044"/>
                      </a:lnTo>
                      <a:lnTo>
                        <a:pt x="980182" y="2313065"/>
                      </a:lnTo>
                      <a:lnTo>
                        <a:pt x="980182" y="2314030"/>
                      </a:lnTo>
                      <a:lnTo>
                        <a:pt x="980182" y="2347631"/>
                      </a:lnTo>
                      <a:lnTo>
                        <a:pt x="980182" y="2360001"/>
                      </a:lnTo>
                      <a:lnTo>
                        <a:pt x="980182" y="2378481"/>
                      </a:lnTo>
                      <a:lnTo>
                        <a:pt x="980182" y="2382820"/>
                      </a:lnTo>
                      <a:lnTo>
                        <a:pt x="980182" y="2434693"/>
                      </a:lnTo>
                      <a:lnTo>
                        <a:pt x="980182" y="2446531"/>
                      </a:lnTo>
                      <a:lnTo>
                        <a:pt x="980182" y="2466316"/>
                      </a:lnTo>
                      <a:lnTo>
                        <a:pt x="980182" y="2504130"/>
                      </a:lnTo>
                      <a:lnTo>
                        <a:pt x="980182" y="2508469"/>
                      </a:lnTo>
                      <a:lnTo>
                        <a:pt x="980182" y="2516286"/>
                      </a:lnTo>
                      <a:lnTo>
                        <a:pt x="980182" y="2641935"/>
                      </a:lnTo>
                      <a:lnTo>
                        <a:pt x="980182" y="2656416"/>
                      </a:lnTo>
                      <a:lnTo>
                        <a:pt x="980182" y="2660755"/>
                      </a:lnTo>
                      <a:lnTo>
                        <a:pt x="980182" y="2673558"/>
                      </a:lnTo>
                      <a:lnTo>
                        <a:pt x="980182" y="2794221"/>
                      </a:lnTo>
                      <a:lnTo>
                        <a:pt x="980182" y="2863659"/>
                      </a:lnTo>
                      <a:lnTo>
                        <a:pt x="980182" y="2867997"/>
                      </a:lnTo>
                      <a:lnTo>
                        <a:pt x="980182" y="3001463"/>
                      </a:lnTo>
                      <a:lnTo>
                        <a:pt x="980088" y="3001463"/>
                      </a:lnTo>
                      <a:cubicBezTo>
                        <a:pt x="980135" y="3052502"/>
                        <a:pt x="944497" y="3103873"/>
                        <a:pt x="870918" y="3146590"/>
                      </a:cubicBezTo>
                      <a:cubicBezTo>
                        <a:pt x="700566" y="3245505"/>
                        <a:pt x="391931" y="3260817"/>
                        <a:pt x="181573" y="3180653"/>
                      </a:cubicBezTo>
                      <a:cubicBezTo>
                        <a:pt x="53902" y="3132000"/>
                        <a:pt x="-8078" y="3059436"/>
                        <a:pt x="844" y="2987761"/>
                      </a:cubicBezTo>
                      <a:lnTo>
                        <a:pt x="844" y="2886764"/>
                      </a:lnTo>
                      <a:lnTo>
                        <a:pt x="812" y="2886579"/>
                      </a:lnTo>
                      <a:cubicBezTo>
                        <a:pt x="-279" y="2873967"/>
                        <a:pt x="-272" y="2861305"/>
                        <a:pt x="844" y="2848664"/>
                      </a:cubicBezTo>
                      <a:lnTo>
                        <a:pt x="844" y="2807522"/>
                      </a:lnTo>
                      <a:lnTo>
                        <a:pt x="811" y="2807390"/>
                      </a:lnTo>
                      <a:cubicBezTo>
                        <a:pt x="-279" y="2798451"/>
                        <a:pt x="-272" y="2789478"/>
                        <a:pt x="844" y="2780519"/>
                      </a:cubicBezTo>
                      <a:lnTo>
                        <a:pt x="844" y="2679522"/>
                      </a:lnTo>
                      <a:lnTo>
                        <a:pt x="812" y="2679337"/>
                      </a:lnTo>
                      <a:lnTo>
                        <a:pt x="832" y="2655189"/>
                      </a:lnTo>
                      <a:lnTo>
                        <a:pt x="811" y="2655104"/>
                      </a:lnTo>
                      <a:cubicBezTo>
                        <a:pt x="-279" y="2646166"/>
                        <a:pt x="-272" y="2637192"/>
                        <a:pt x="844" y="2628232"/>
                      </a:cubicBezTo>
                      <a:lnTo>
                        <a:pt x="844" y="2529587"/>
                      </a:lnTo>
                      <a:lnTo>
                        <a:pt x="811" y="2529456"/>
                      </a:lnTo>
                      <a:lnTo>
                        <a:pt x="814" y="2527064"/>
                      </a:lnTo>
                      <a:lnTo>
                        <a:pt x="812" y="2527051"/>
                      </a:lnTo>
                      <a:cubicBezTo>
                        <a:pt x="-279" y="2514438"/>
                        <a:pt x="-272" y="2501776"/>
                        <a:pt x="844" y="2489135"/>
                      </a:cubicBezTo>
                      <a:lnTo>
                        <a:pt x="844" y="2466316"/>
                      </a:lnTo>
                      <a:lnTo>
                        <a:pt x="844" y="2459832"/>
                      </a:lnTo>
                      <a:lnTo>
                        <a:pt x="811" y="2459701"/>
                      </a:lnTo>
                      <a:lnTo>
                        <a:pt x="826" y="2447920"/>
                      </a:lnTo>
                      <a:lnTo>
                        <a:pt x="811" y="2447861"/>
                      </a:lnTo>
                      <a:cubicBezTo>
                        <a:pt x="-279" y="2438923"/>
                        <a:pt x="-272" y="2429949"/>
                        <a:pt x="844" y="2420990"/>
                      </a:cubicBezTo>
                      <a:lnTo>
                        <a:pt x="844" y="2401587"/>
                      </a:lnTo>
                      <a:lnTo>
                        <a:pt x="812" y="2401402"/>
                      </a:lnTo>
                      <a:cubicBezTo>
                        <a:pt x="-279" y="2388790"/>
                        <a:pt x="-272" y="2376128"/>
                        <a:pt x="844" y="2363487"/>
                      </a:cubicBezTo>
                      <a:lnTo>
                        <a:pt x="844" y="2360932"/>
                      </a:lnTo>
                      <a:lnTo>
                        <a:pt x="811" y="2360801"/>
                      </a:lnTo>
                      <a:cubicBezTo>
                        <a:pt x="-279" y="2351862"/>
                        <a:pt x="-272" y="2342889"/>
                        <a:pt x="844" y="2333929"/>
                      </a:cubicBezTo>
                      <a:lnTo>
                        <a:pt x="844" y="2331832"/>
                      </a:lnTo>
                      <a:lnTo>
                        <a:pt x="812" y="2331647"/>
                      </a:lnTo>
                      <a:lnTo>
                        <a:pt x="819" y="2322248"/>
                      </a:lnTo>
                      <a:lnTo>
                        <a:pt x="811" y="2322213"/>
                      </a:lnTo>
                      <a:lnTo>
                        <a:pt x="814" y="2319822"/>
                      </a:lnTo>
                      <a:lnTo>
                        <a:pt x="812" y="2319809"/>
                      </a:lnTo>
                      <a:cubicBezTo>
                        <a:pt x="-279" y="2307196"/>
                        <a:pt x="-272" y="2294534"/>
                        <a:pt x="844" y="2281893"/>
                      </a:cubicBezTo>
                      <a:lnTo>
                        <a:pt x="844" y="2252590"/>
                      </a:lnTo>
                      <a:lnTo>
                        <a:pt x="811" y="2252458"/>
                      </a:lnTo>
                      <a:lnTo>
                        <a:pt x="820" y="2245163"/>
                      </a:lnTo>
                      <a:lnTo>
                        <a:pt x="812" y="2245117"/>
                      </a:lnTo>
                      <a:lnTo>
                        <a:pt x="822" y="2232808"/>
                      </a:lnTo>
                      <a:lnTo>
                        <a:pt x="812" y="2232748"/>
                      </a:lnTo>
                      <a:cubicBezTo>
                        <a:pt x="-279" y="2220135"/>
                        <a:pt x="-272" y="2207473"/>
                        <a:pt x="844" y="2194832"/>
                      </a:cubicBezTo>
                      <a:lnTo>
                        <a:pt x="844" y="2194345"/>
                      </a:lnTo>
                      <a:lnTo>
                        <a:pt x="812" y="2194160"/>
                      </a:lnTo>
                      <a:lnTo>
                        <a:pt x="832" y="2170012"/>
                      </a:lnTo>
                      <a:lnTo>
                        <a:pt x="811" y="2169927"/>
                      </a:lnTo>
                      <a:lnTo>
                        <a:pt x="816" y="2165948"/>
                      </a:lnTo>
                      <a:lnTo>
                        <a:pt x="811" y="2165928"/>
                      </a:lnTo>
                      <a:lnTo>
                        <a:pt x="826" y="2153619"/>
                      </a:lnTo>
                      <a:lnTo>
                        <a:pt x="811" y="2153558"/>
                      </a:lnTo>
                      <a:cubicBezTo>
                        <a:pt x="-279" y="2144619"/>
                        <a:pt x="-272" y="2135646"/>
                        <a:pt x="844" y="2126687"/>
                      </a:cubicBezTo>
                      <a:lnTo>
                        <a:pt x="844" y="2124590"/>
                      </a:lnTo>
                      <a:lnTo>
                        <a:pt x="812" y="2124405"/>
                      </a:lnTo>
                      <a:cubicBezTo>
                        <a:pt x="-279" y="2111792"/>
                        <a:pt x="-272" y="2099131"/>
                        <a:pt x="844" y="2086489"/>
                      </a:cubicBezTo>
                      <a:lnTo>
                        <a:pt x="844" y="2042059"/>
                      </a:lnTo>
                      <a:lnTo>
                        <a:pt x="812" y="2041874"/>
                      </a:lnTo>
                      <a:lnTo>
                        <a:pt x="815" y="2037895"/>
                      </a:lnTo>
                      <a:lnTo>
                        <a:pt x="812" y="2037875"/>
                      </a:lnTo>
                      <a:lnTo>
                        <a:pt x="822" y="2025563"/>
                      </a:lnTo>
                      <a:lnTo>
                        <a:pt x="812" y="2025505"/>
                      </a:lnTo>
                      <a:lnTo>
                        <a:pt x="822" y="2013686"/>
                      </a:lnTo>
                      <a:lnTo>
                        <a:pt x="811" y="2013642"/>
                      </a:lnTo>
                      <a:lnTo>
                        <a:pt x="826" y="2001333"/>
                      </a:lnTo>
                      <a:lnTo>
                        <a:pt x="811" y="2001272"/>
                      </a:lnTo>
                      <a:lnTo>
                        <a:pt x="844" y="1974654"/>
                      </a:lnTo>
                      <a:lnTo>
                        <a:pt x="811" y="1974523"/>
                      </a:lnTo>
                      <a:lnTo>
                        <a:pt x="826" y="1962742"/>
                      </a:lnTo>
                      <a:lnTo>
                        <a:pt x="811" y="1962684"/>
                      </a:lnTo>
                      <a:cubicBezTo>
                        <a:pt x="-279" y="1953746"/>
                        <a:pt x="-272" y="1944772"/>
                        <a:pt x="844" y="1935813"/>
                      </a:cubicBezTo>
                      <a:lnTo>
                        <a:pt x="844" y="1911384"/>
                      </a:lnTo>
                      <a:lnTo>
                        <a:pt x="844" y="1888125"/>
                      </a:lnTo>
                      <a:lnTo>
                        <a:pt x="811" y="1887994"/>
                      </a:lnTo>
                      <a:lnTo>
                        <a:pt x="814" y="1885602"/>
                      </a:lnTo>
                      <a:lnTo>
                        <a:pt x="812" y="1885589"/>
                      </a:lnTo>
                      <a:lnTo>
                        <a:pt x="820" y="1875661"/>
                      </a:lnTo>
                      <a:lnTo>
                        <a:pt x="811" y="1875624"/>
                      </a:lnTo>
                      <a:lnTo>
                        <a:pt x="814" y="1873232"/>
                      </a:lnTo>
                      <a:lnTo>
                        <a:pt x="812" y="1873219"/>
                      </a:lnTo>
                      <a:lnTo>
                        <a:pt x="835" y="1846600"/>
                      </a:lnTo>
                      <a:lnTo>
                        <a:pt x="812" y="1846470"/>
                      </a:lnTo>
                      <a:lnTo>
                        <a:pt x="822" y="1834689"/>
                      </a:lnTo>
                      <a:lnTo>
                        <a:pt x="812" y="1834632"/>
                      </a:lnTo>
                      <a:lnTo>
                        <a:pt x="826" y="1818297"/>
                      </a:lnTo>
                      <a:lnTo>
                        <a:pt x="811" y="1818239"/>
                      </a:lnTo>
                      <a:lnTo>
                        <a:pt x="826" y="1806458"/>
                      </a:lnTo>
                      <a:lnTo>
                        <a:pt x="811" y="1806399"/>
                      </a:lnTo>
                      <a:lnTo>
                        <a:pt x="812" y="1805871"/>
                      </a:lnTo>
                      <a:lnTo>
                        <a:pt x="811" y="1805869"/>
                      </a:lnTo>
                      <a:lnTo>
                        <a:pt x="826" y="1794088"/>
                      </a:lnTo>
                      <a:lnTo>
                        <a:pt x="811" y="1794029"/>
                      </a:lnTo>
                      <a:lnTo>
                        <a:pt x="844" y="1767412"/>
                      </a:lnTo>
                      <a:lnTo>
                        <a:pt x="811" y="1767281"/>
                      </a:lnTo>
                      <a:lnTo>
                        <a:pt x="820" y="1759986"/>
                      </a:lnTo>
                      <a:lnTo>
                        <a:pt x="812" y="1759940"/>
                      </a:lnTo>
                      <a:lnTo>
                        <a:pt x="822" y="1747631"/>
                      </a:lnTo>
                      <a:lnTo>
                        <a:pt x="812" y="1747570"/>
                      </a:lnTo>
                      <a:lnTo>
                        <a:pt x="836" y="1719437"/>
                      </a:lnTo>
                      <a:lnTo>
                        <a:pt x="811" y="1719339"/>
                      </a:lnTo>
                      <a:cubicBezTo>
                        <a:pt x="-279" y="1710400"/>
                        <a:pt x="-272" y="1701427"/>
                        <a:pt x="844" y="1692467"/>
                      </a:cubicBezTo>
                      <a:lnTo>
                        <a:pt x="844" y="1690370"/>
                      </a:lnTo>
                      <a:lnTo>
                        <a:pt x="812" y="1690185"/>
                      </a:lnTo>
                      <a:lnTo>
                        <a:pt x="819" y="1680786"/>
                      </a:lnTo>
                      <a:lnTo>
                        <a:pt x="811" y="1680751"/>
                      </a:lnTo>
                      <a:lnTo>
                        <a:pt x="814" y="1678360"/>
                      </a:lnTo>
                      <a:lnTo>
                        <a:pt x="812" y="1678347"/>
                      </a:lnTo>
                      <a:lnTo>
                        <a:pt x="812" y="1677818"/>
                      </a:lnTo>
                      <a:lnTo>
                        <a:pt x="812" y="1677815"/>
                      </a:lnTo>
                      <a:lnTo>
                        <a:pt x="819" y="1668416"/>
                      </a:lnTo>
                      <a:lnTo>
                        <a:pt x="811" y="1668381"/>
                      </a:lnTo>
                      <a:lnTo>
                        <a:pt x="814" y="1665990"/>
                      </a:lnTo>
                      <a:lnTo>
                        <a:pt x="812" y="1665977"/>
                      </a:lnTo>
                      <a:lnTo>
                        <a:pt x="835" y="1639358"/>
                      </a:lnTo>
                      <a:lnTo>
                        <a:pt x="812" y="1639228"/>
                      </a:lnTo>
                      <a:lnTo>
                        <a:pt x="836" y="1611095"/>
                      </a:lnTo>
                      <a:lnTo>
                        <a:pt x="811" y="1610996"/>
                      </a:lnTo>
                      <a:lnTo>
                        <a:pt x="826" y="1598686"/>
                      </a:lnTo>
                      <a:lnTo>
                        <a:pt x="811" y="1598626"/>
                      </a:lnTo>
                      <a:lnTo>
                        <a:pt x="820" y="1591332"/>
                      </a:lnTo>
                      <a:lnTo>
                        <a:pt x="812" y="1591286"/>
                      </a:lnTo>
                      <a:cubicBezTo>
                        <a:pt x="-279" y="1578673"/>
                        <a:pt x="-272" y="1566011"/>
                        <a:pt x="844" y="1553370"/>
                      </a:cubicBezTo>
                      <a:lnTo>
                        <a:pt x="844" y="1552883"/>
                      </a:lnTo>
                      <a:lnTo>
                        <a:pt x="812" y="1552698"/>
                      </a:lnTo>
                      <a:lnTo>
                        <a:pt x="822" y="1540387"/>
                      </a:lnTo>
                      <a:lnTo>
                        <a:pt x="812" y="1540328"/>
                      </a:lnTo>
                      <a:lnTo>
                        <a:pt x="822" y="1528509"/>
                      </a:lnTo>
                      <a:lnTo>
                        <a:pt x="811" y="1528465"/>
                      </a:lnTo>
                      <a:lnTo>
                        <a:pt x="826" y="1516156"/>
                      </a:lnTo>
                      <a:lnTo>
                        <a:pt x="811" y="1516095"/>
                      </a:lnTo>
                      <a:lnTo>
                        <a:pt x="816" y="1512116"/>
                      </a:lnTo>
                      <a:lnTo>
                        <a:pt x="811" y="1512096"/>
                      </a:lnTo>
                      <a:cubicBezTo>
                        <a:pt x="-279" y="1503157"/>
                        <a:pt x="-272" y="1494184"/>
                        <a:pt x="844" y="1485225"/>
                      </a:cubicBezTo>
                      <a:lnTo>
                        <a:pt x="844" y="1483128"/>
                      </a:lnTo>
                      <a:lnTo>
                        <a:pt x="812" y="1482943"/>
                      </a:lnTo>
                      <a:lnTo>
                        <a:pt x="822" y="1470633"/>
                      </a:lnTo>
                      <a:lnTo>
                        <a:pt x="812" y="1470573"/>
                      </a:lnTo>
                      <a:cubicBezTo>
                        <a:pt x="-279" y="1457961"/>
                        <a:pt x="-272" y="1445299"/>
                        <a:pt x="844" y="1432657"/>
                      </a:cubicBezTo>
                      <a:lnTo>
                        <a:pt x="844" y="1426207"/>
                      </a:lnTo>
                      <a:lnTo>
                        <a:pt x="844" y="1400597"/>
                      </a:lnTo>
                      <a:lnTo>
                        <a:pt x="812" y="1400412"/>
                      </a:lnTo>
                      <a:lnTo>
                        <a:pt x="823" y="1388103"/>
                      </a:lnTo>
                      <a:lnTo>
                        <a:pt x="812" y="1388042"/>
                      </a:lnTo>
                      <a:lnTo>
                        <a:pt x="815" y="1384062"/>
                      </a:lnTo>
                      <a:lnTo>
                        <a:pt x="812" y="1384043"/>
                      </a:lnTo>
                      <a:lnTo>
                        <a:pt x="832" y="1359895"/>
                      </a:lnTo>
                      <a:lnTo>
                        <a:pt x="811" y="1359810"/>
                      </a:lnTo>
                      <a:lnTo>
                        <a:pt x="844" y="1333192"/>
                      </a:lnTo>
                      <a:lnTo>
                        <a:pt x="811" y="1333061"/>
                      </a:lnTo>
                      <a:lnTo>
                        <a:pt x="826" y="1321280"/>
                      </a:lnTo>
                      <a:lnTo>
                        <a:pt x="811" y="1321222"/>
                      </a:lnTo>
                      <a:lnTo>
                        <a:pt x="812" y="1320694"/>
                      </a:lnTo>
                      <a:lnTo>
                        <a:pt x="811" y="1320692"/>
                      </a:lnTo>
                      <a:lnTo>
                        <a:pt x="826" y="1308910"/>
                      </a:lnTo>
                      <a:lnTo>
                        <a:pt x="811" y="1308852"/>
                      </a:lnTo>
                      <a:cubicBezTo>
                        <a:pt x="-279" y="1299914"/>
                        <a:pt x="-272" y="1290940"/>
                        <a:pt x="844" y="1281981"/>
                      </a:cubicBezTo>
                      <a:lnTo>
                        <a:pt x="844" y="1269922"/>
                      </a:lnTo>
                      <a:lnTo>
                        <a:pt x="844" y="1257552"/>
                      </a:lnTo>
                      <a:lnTo>
                        <a:pt x="844" y="1234293"/>
                      </a:lnTo>
                      <a:lnTo>
                        <a:pt x="811" y="1234162"/>
                      </a:lnTo>
                      <a:lnTo>
                        <a:pt x="814" y="1231770"/>
                      </a:lnTo>
                      <a:lnTo>
                        <a:pt x="812" y="1231757"/>
                      </a:lnTo>
                      <a:lnTo>
                        <a:pt x="835" y="1205138"/>
                      </a:lnTo>
                      <a:lnTo>
                        <a:pt x="812" y="1205008"/>
                      </a:lnTo>
                      <a:lnTo>
                        <a:pt x="822" y="1193227"/>
                      </a:lnTo>
                      <a:lnTo>
                        <a:pt x="812" y="1193170"/>
                      </a:lnTo>
                      <a:lnTo>
                        <a:pt x="812" y="1192641"/>
                      </a:lnTo>
                      <a:lnTo>
                        <a:pt x="812" y="1192638"/>
                      </a:lnTo>
                      <a:lnTo>
                        <a:pt x="822" y="1180857"/>
                      </a:lnTo>
                      <a:lnTo>
                        <a:pt x="812" y="1180800"/>
                      </a:lnTo>
                      <a:lnTo>
                        <a:pt x="826" y="1164466"/>
                      </a:lnTo>
                      <a:lnTo>
                        <a:pt x="811" y="1164407"/>
                      </a:lnTo>
                      <a:lnTo>
                        <a:pt x="826" y="1152626"/>
                      </a:lnTo>
                      <a:lnTo>
                        <a:pt x="811" y="1152567"/>
                      </a:lnTo>
                      <a:lnTo>
                        <a:pt x="844" y="1125950"/>
                      </a:lnTo>
                      <a:lnTo>
                        <a:pt x="811" y="1125819"/>
                      </a:lnTo>
                      <a:lnTo>
                        <a:pt x="826" y="1113509"/>
                      </a:lnTo>
                      <a:lnTo>
                        <a:pt x="811" y="1113449"/>
                      </a:lnTo>
                      <a:lnTo>
                        <a:pt x="820" y="1106155"/>
                      </a:lnTo>
                      <a:lnTo>
                        <a:pt x="812" y="1106108"/>
                      </a:lnTo>
                      <a:cubicBezTo>
                        <a:pt x="-279" y="1093496"/>
                        <a:pt x="-272" y="1080834"/>
                        <a:pt x="844" y="1068193"/>
                      </a:cubicBezTo>
                      <a:lnTo>
                        <a:pt x="844" y="1036538"/>
                      </a:lnTo>
                      <a:lnTo>
                        <a:pt x="812" y="1036353"/>
                      </a:lnTo>
                      <a:lnTo>
                        <a:pt x="819" y="1026954"/>
                      </a:lnTo>
                      <a:lnTo>
                        <a:pt x="811" y="1026919"/>
                      </a:lnTo>
                      <a:lnTo>
                        <a:pt x="814" y="1024528"/>
                      </a:lnTo>
                      <a:lnTo>
                        <a:pt x="812" y="1024515"/>
                      </a:lnTo>
                      <a:lnTo>
                        <a:pt x="835" y="997896"/>
                      </a:lnTo>
                      <a:lnTo>
                        <a:pt x="812" y="997766"/>
                      </a:lnTo>
                      <a:lnTo>
                        <a:pt x="822" y="985456"/>
                      </a:lnTo>
                      <a:lnTo>
                        <a:pt x="812" y="985396"/>
                      </a:lnTo>
                      <a:lnTo>
                        <a:pt x="836" y="957263"/>
                      </a:lnTo>
                      <a:lnTo>
                        <a:pt x="811" y="957164"/>
                      </a:lnTo>
                      <a:cubicBezTo>
                        <a:pt x="-279" y="948225"/>
                        <a:pt x="-272" y="939252"/>
                        <a:pt x="844" y="930293"/>
                      </a:cubicBezTo>
                      <a:lnTo>
                        <a:pt x="844" y="899051"/>
                      </a:lnTo>
                      <a:lnTo>
                        <a:pt x="812" y="898866"/>
                      </a:lnTo>
                      <a:lnTo>
                        <a:pt x="832" y="874718"/>
                      </a:lnTo>
                      <a:lnTo>
                        <a:pt x="811" y="874633"/>
                      </a:lnTo>
                      <a:cubicBezTo>
                        <a:pt x="-279" y="865694"/>
                        <a:pt x="-272" y="856721"/>
                        <a:pt x="844" y="847761"/>
                      </a:cubicBezTo>
                      <a:lnTo>
                        <a:pt x="844" y="829296"/>
                      </a:lnTo>
                      <a:lnTo>
                        <a:pt x="812" y="829111"/>
                      </a:lnTo>
                      <a:cubicBezTo>
                        <a:pt x="-279" y="816499"/>
                        <a:pt x="-272" y="803837"/>
                        <a:pt x="844" y="791195"/>
                      </a:cubicBezTo>
                      <a:lnTo>
                        <a:pt x="844" y="784745"/>
                      </a:lnTo>
                      <a:lnTo>
                        <a:pt x="844" y="772375"/>
                      </a:lnTo>
                      <a:lnTo>
                        <a:pt x="844" y="746765"/>
                      </a:lnTo>
                      <a:lnTo>
                        <a:pt x="812" y="746580"/>
                      </a:lnTo>
                      <a:cubicBezTo>
                        <a:pt x="-279" y="733967"/>
                        <a:pt x="-272" y="721305"/>
                        <a:pt x="844" y="708664"/>
                      </a:cubicBezTo>
                      <a:lnTo>
                        <a:pt x="844" y="685845"/>
                      </a:lnTo>
                      <a:lnTo>
                        <a:pt x="844" y="679361"/>
                      </a:lnTo>
                      <a:lnTo>
                        <a:pt x="811" y="679230"/>
                      </a:lnTo>
                      <a:lnTo>
                        <a:pt x="826" y="667448"/>
                      </a:lnTo>
                      <a:lnTo>
                        <a:pt x="811" y="667390"/>
                      </a:lnTo>
                      <a:cubicBezTo>
                        <a:pt x="-279" y="658452"/>
                        <a:pt x="-272" y="649478"/>
                        <a:pt x="844" y="640519"/>
                      </a:cubicBezTo>
                      <a:lnTo>
                        <a:pt x="844" y="616090"/>
                      </a:lnTo>
                      <a:lnTo>
                        <a:pt x="844" y="551361"/>
                      </a:lnTo>
                      <a:lnTo>
                        <a:pt x="812" y="551176"/>
                      </a:lnTo>
                      <a:lnTo>
                        <a:pt x="822" y="539395"/>
                      </a:lnTo>
                      <a:lnTo>
                        <a:pt x="812" y="539338"/>
                      </a:lnTo>
                      <a:cubicBezTo>
                        <a:pt x="-279" y="526725"/>
                        <a:pt x="-272" y="514063"/>
                        <a:pt x="844" y="501422"/>
                      </a:cubicBezTo>
                      <a:lnTo>
                        <a:pt x="844" y="472119"/>
                      </a:lnTo>
                      <a:lnTo>
                        <a:pt x="811" y="471987"/>
                      </a:lnTo>
                      <a:cubicBezTo>
                        <a:pt x="-279" y="463048"/>
                        <a:pt x="-272" y="454075"/>
                        <a:pt x="844" y="445116"/>
                      </a:cubicBezTo>
                      <a:lnTo>
                        <a:pt x="844" y="344119"/>
                      </a:lnTo>
                      <a:lnTo>
                        <a:pt x="812" y="343934"/>
                      </a:lnTo>
                      <a:cubicBezTo>
                        <a:pt x="-279" y="331321"/>
                        <a:pt x="-272" y="318660"/>
                        <a:pt x="844" y="306018"/>
                      </a:cubicBezTo>
                      <a:lnTo>
                        <a:pt x="844" y="130913"/>
                      </a:lnTo>
                      <a:lnTo>
                        <a:pt x="97148" y="130913"/>
                      </a:lnTo>
                      <a:cubicBezTo>
                        <a:pt x="101045" y="127469"/>
                        <a:pt x="104989" y="123946"/>
                        <a:pt x="109121" y="120580"/>
                      </a:cubicBezTo>
                      <a:cubicBezTo>
                        <a:pt x="215592" y="33351"/>
                        <a:pt x="376079" y="-7799"/>
                        <a:pt x="532829" y="1220"/>
                      </a:cubicBezTo>
                      <a:close/>
                    </a:path>
                  </a:pathLst>
                </a:custGeom>
                <a:gradFill>
                  <a:gsLst>
                    <a:gs pos="0">
                      <a:schemeClr val="accent6"/>
                    </a:gs>
                    <a:gs pos="53400">
                      <a:srgbClr val="E32EBF">
                        <a:lumMod val="73000"/>
                        <a:lumOff val="27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74" name="Freeform: Shape 73">
                  <a:extLst>
                    <a:ext uri="{FF2B5EF4-FFF2-40B4-BE49-F238E27FC236}">
                      <a16:creationId xmlns:a16="http://schemas.microsoft.com/office/drawing/2014/main" id="{7285EB73-AA32-6A08-EF8E-95792449C9C5}"/>
                    </a:ext>
                  </a:extLst>
                </p:cNvPr>
                <p:cNvSpPr/>
                <p:nvPr/>
              </p:nvSpPr>
              <p:spPr>
                <a:xfrm>
                  <a:off x="10581639" y="2719169"/>
                  <a:ext cx="980281" cy="437550"/>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7" name="TextBox 6">
                <a:extLst>
                  <a:ext uri="{FF2B5EF4-FFF2-40B4-BE49-F238E27FC236}">
                    <a16:creationId xmlns:a16="http://schemas.microsoft.com/office/drawing/2014/main" id="{B468E257-E748-4B50-CAB9-3D01F74AAC57}"/>
                  </a:ext>
                </a:extLst>
              </p:cNvPr>
              <p:cNvSpPr txBox="1"/>
              <p:nvPr/>
            </p:nvSpPr>
            <p:spPr>
              <a:xfrm>
                <a:off x="7034441" y="4093662"/>
                <a:ext cx="1127434" cy="369332"/>
              </a:xfrm>
              <a:prstGeom prst="rect">
                <a:avLst/>
              </a:prstGeom>
              <a:noFill/>
            </p:spPr>
            <p:txBody>
              <a:bodyPr wrap="square" rtlCol="0">
                <a:spAutoFit/>
              </a:bodyPr>
              <a:lstStyle/>
              <a:p>
                <a:pPr algn="ctr"/>
                <a:r>
                  <a:rPr lang="en-US" b="1" dirty="0">
                    <a:solidFill>
                      <a:schemeClr val="accent4"/>
                    </a:solidFill>
                    <a:latin typeface="Poppins SemiBold" panose="00000700000000000000" pitchFamily="2" charset="0"/>
                    <a:cs typeface="Poppins SemiBold" panose="00000700000000000000" pitchFamily="2" charset="0"/>
                  </a:rPr>
                  <a:t>+24,5</a:t>
                </a:r>
                <a:endParaRPr lang="en-ID" b="1" dirty="0">
                  <a:solidFill>
                    <a:schemeClr val="accent4"/>
                  </a:solidFill>
                  <a:latin typeface="Poppins SemiBold" panose="00000700000000000000" pitchFamily="2" charset="0"/>
                  <a:cs typeface="Poppins SemiBold" panose="00000700000000000000" pitchFamily="2" charset="0"/>
                </a:endParaRPr>
              </a:p>
            </p:txBody>
          </p:sp>
          <p:sp>
            <p:nvSpPr>
              <p:cNvPr id="9" name="TextBox 8">
                <a:extLst>
                  <a:ext uri="{FF2B5EF4-FFF2-40B4-BE49-F238E27FC236}">
                    <a16:creationId xmlns:a16="http://schemas.microsoft.com/office/drawing/2014/main" id="{72D7CA6F-990A-6355-D25F-2DB6A31F5286}"/>
                  </a:ext>
                </a:extLst>
              </p:cNvPr>
              <p:cNvSpPr txBox="1"/>
              <p:nvPr/>
            </p:nvSpPr>
            <p:spPr>
              <a:xfrm>
                <a:off x="5871790" y="4663537"/>
                <a:ext cx="1127435" cy="369332"/>
              </a:xfrm>
              <a:prstGeom prst="rect">
                <a:avLst/>
              </a:prstGeom>
              <a:noFill/>
            </p:spPr>
            <p:txBody>
              <a:bodyPr wrap="square" rtlCol="0">
                <a:spAutoFit/>
              </a:bodyPr>
              <a:lstStyle/>
              <a:p>
                <a:pPr algn="ctr"/>
                <a:r>
                  <a:rPr lang="en-US" b="1" dirty="0">
                    <a:solidFill>
                      <a:schemeClr val="accent1"/>
                    </a:solidFill>
                    <a:latin typeface="Poppins SemiBold" panose="00000700000000000000" pitchFamily="2" charset="0"/>
                    <a:cs typeface="Poppins SemiBold" panose="00000700000000000000" pitchFamily="2" charset="0"/>
                  </a:rPr>
                  <a:t>+12,3</a:t>
                </a:r>
                <a:endParaRPr lang="en-ID" b="1" dirty="0">
                  <a:solidFill>
                    <a:schemeClr val="accent1"/>
                  </a:solidFill>
                  <a:latin typeface="Poppins SemiBold" panose="00000700000000000000" pitchFamily="2" charset="0"/>
                  <a:cs typeface="Poppins SemiBold" panose="00000700000000000000" pitchFamily="2" charset="0"/>
                </a:endParaRPr>
              </a:p>
            </p:txBody>
          </p:sp>
          <p:sp>
            <p:nvSpPr>
              <p:cNvPr id="12" name="TextBox 11">
                <a:extLst>
                  <a:ext uri="{FF2B5EF4-FFF2-40B4-BE49-F238E27FC236}">
                    <a16:creationId xmlns:a16="http://schemas.microsoft.com/office/drawing/2014/main" id="{0C2C356B-A2A7-6E9C-5D72-2628DB2D40AA}"/>
                  </a:ext>
                </a:extLst>
              </p:cNvPr>
              <p:cNvSpPr txBox="1"/>
              <p:nvPr/>
            </p:nvSpPr>
            <p:spPr>
              <a:xfrm>
                <a:off x="8176085" y="3553853"/>
                <a:ext cx="1070024" cy="369332"/>
              </a:xfrm>
              <a:prstGeom prst="rect">
                <a:avLst/>
              </a:prstGeom>
              <a:noFill/>
            </p:spPr>
            <p:txBody>
              <a:bodyPr wrap="square" rtlCol="0">
                <a:spAutoFit/>
              </a:bodyPr>
              <a:lstStyle/>
              <a:p>
                <a:pPr algn="ctr"/>
                <a:r>
                  <a:rPr lang="en-US" b="1" dirty="0">
                    <a:solidFill>
                      <a:schemeClr val="accent2"/>
                    </a:solidFill>
                    <a:latin typeface="Poppins SemiBold" panose="00000700000000000000" pitchFamily="2" charset="0"/>
                    <a:cs typeface="Poppins SemiBold" panose="00000700000000000000" pitchFamily="2" charset="0"/>
                  </a:rPr>
                  <a:t>+32,5</a:t>
                </a:r>
                <a:endParaRPr lang="en-ID" b="1" dirty="0">
                  <a:solidFill>
                    <a:schemeClr val="accent2"/>
                  </a:solidFill>
                  <a:latin typeface="Poppins SemiBold" panose="00000700000000000000" pitchFamily="2" charset="0"/>
                  <a:cs typeface="Poppins SemiBold" panose="00000700000000000000" pitchFamily="2" charset="0"/>
                </a:endParaRPr>
              </a:p>
            </p:txBody>
          </p:sp>
          <p:sp>
            <p:nvSpPr>
              <p:cNvPr id="13" name="TextBox 12">
                <a:extLst>
                  <a:ext uri="{FF2B5EF4-FFF2-40B4-BE49-F238E27FC236}">
                    <a16:creationId xmlns:a16="http://schemas.microsoft.com/office/drawing/2014/main" id="{D732B31F-F2C2-98E5-2754-6BBADF2F1829}"/>
                  </a:ext>
                </a:extLst>
              </p:cNvPr>
              <p:cNvSpPr txBox="1"/>
              <p:nvPr/>
            </p:nvSpPr>
            <p:spPr>
              <a:xfrm>
                <a:off x="9366491" y="3005362"/>
                <a:ext cx="1070024" cy="369332"/>
              </a:xfrm>
              <a:prstGeom prst="rect">
                <a:avLst/>
              </a:prstGeom>
              <a:noFill/>
            </p:spPr>
            <p:txBody>
              <a:bodyPr wrap="square" rtlCol="0">
                <a:spAutoFit/>
              </a:bodyPr>
              <a:lstStyle/>
              <a:p>
                <a:pPr algn="ctr"/>
                <a:r>
                  <a:rPr lang="en-US" b="1" dirty="0">
                    <a:solidFill>
                      <a:schemeClr val="accent5"/>
                    </a:solidFill>
                    <a:latin typeface="Poppins SemiBold" panose="00000700000000000000" pitchFamily="2" charset="0"/>
                    <a:cs typeface="Poppins SemiBold" panose="00000700000000000000" pitchFamily="2" charset="0"/>
                  </a:rPr>
                  <a:t>+42,7</a:t>
                </a:r>
                <a:endParaRPr lang="en-ID" b="1" dirty="0">
                  <a:solidFill>
                    <a:schemeClr val="accent5"/>
                  </a:solidFill>
                  <a:latin typeface="Poppins SemiBold" panose="00000700000000000000" pitchFamily="2" charset="0"/>
                  <a:cs typeface="Poppins SemiBold" panose="00000700000000000000" pitchFamily="2" charset="0"/>
                </a:endParaRPr>
              </a:p>
            </p:txBody>
          </p:sp>
          <p:sp>
            <p:nvSpPr>
              <p:cNvPr id="14" name="TextBox 13">
                <a:extLst>
                  <a:ext uri="{FF2B5EF4-FFF2-40B4-BE49-F238E27FC236}">
                    <a16:creationId xmlns:a16="http://schemas.microsoft.com/office/drawing/2014/main" id="{2C2BC347-EE42-E21B-EA85-AF1181E3578D}"/>
                  </a:ext>
                </a:extLst>
              </p:cNvPr>
              <p:cNvSpPr txBox="1"/>
              <p:nvPr/>
            </p:nvSpPr>
            <p:spPr>
              <a:xfrm>
                <a:off x="10524224" y="2285696"/>
                <a:ext cx="1070023" cy="369332"/>
              </a:xfrm>
              <a:prstGeom prst="rect">
                <a:avLst/>
              </a:prstGeom>
              <a:noFill/>
            </p:spPr>
            <p:txBody>
              <a:bodyPr wrap="square" rtlCol="0">
                <a:spAutoFit/>
              </a:bodyPr>
              <a:lstStyle/>
              <a:p>
                <a:pPr algn="ctr"/>
                <a:r>
                  <a:rPr lang="en-US" b="1" dirty="0">
                    <a:solidFill>
                      <a:schemeClr val="accent6"/>
                    </a:solidFill>
                    <a:latin typeface="Poppins SemiBold" panose="00000700000000000000" pitchFamily="2" charset="0"/>
                    <a:cs typeface="Poppins SemiBold" panose="00000700000000000000" pitchFamily="2" charset="0"/>
                  </a:rPr>
                  <a:t>+55,5</a:t>
                </a:r>
                <a:endParaRPr lang="en-ID" b="1" dirty="0">
                  <a:solidFill>
                    <a:schemeClr val="accent6"/>
                  </a:solidFill>
                  <a:latin typeface="Poppins SemiBold" panose="00000700000000000000" pitchFamily="2" charset="0"/>
                  <a:cs typeface="Poppins SemiBold" panose="00000700000000000000" pitchFamily="2" charset="0"/>
                </a:endParaRPr>
              </a:p>
            </p:txBody>
          </p:sp>
        </p:grpSp>
        <p:cxnSp>
          <p:nvCxnSpPr>
            <p:cNvPr id="17" name="Straight Connector 16">
              <a:extLst>
                <a:ext uri="{FF2B5EF4-FFF2-40B4-BE49-F238E27FC236}">
                  <a16:creationId xmlns:a16="http://schemas.microsoft.com/office/drawing/2014/main" id="{9B286191-2803-CA7F-5C98-C1C2C410FC3B}"/>
                </a:ext>
              </a:extLst>
            </p:cNvPr>
            <p:cNvCxnSpPr>
              <a:cxnSpLocks/>
            </p:cNvCxnSpPr>
            <p:nvPr/>
          </p:nvCxnSpPr>
          <p:spPr>
            <a:xfrm>
              <a:off x="695325" y="6048260"/>
              <a:ext cx="1970757" cy="0"/>
            </a:xfrm>
            <a:prstGeom prst="line">
              <a:avLst/>
            </a:prstGeom>
            <a:ln w="1270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24" name="Straight Connector 23">
              <a:extLst>
                <a:ext uri="{FF2B5EF4-FFF2-40B4-BE49-F238E27FC236}">
                  <a16:creationId xmlns:a16="http://schemas.microsoft.com/office/drawing/2014/main" id="{AA6C0260-E41B-48E0-70C6-AB7B6C1C37B3}"/>
                </a:ext>
              </a:extLst>
            </p:cNvPr>
            <p:cNvCxnSpPr>
              <a:cxnSpLocks/>
            </p:cNvCxnSpPr>
            <p:nvPr/>
          </p:nvCxnSpPr>
          <p:spPr>
            <a:xfrm>
              <a:off x="4911877" y="6048260"/>
              <a:ext cx="1970757" cy="0"/>
            </a:xfrm>
            <a:prstGeom prst="line">
              <a:avLst/>
            </a:prstGeom>
            <a:ln w="1270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sp>
          <p:nvSpPr>
            <p:cNvPr id="28" name="TextBox 27">
              <a:extLst>
                <a:ext uri="{FF2B5EF4-FFF2-40B4-BE49-F238E27FC236}">
                  <a16:creationId xmlns:a16="http://schemas.microsoft.com/office/drawing/2014/main" id="{11500790-4096-3DFA-6142-C850E6C4A5BE}"/>
                </a:ext>
              </a:extLst>
            </p:cNvPr>
            <p:cNvSpPr txBox="1"/>
            <p:nvPr/>
          </p:nvSpPr>
          <p:spPr>
            <a:xfrm>
              <a:off x="2413128" y="5867744"/>
              <a:ext cx="2751538" cy="307777"/>
            </a:xfrm>
            <a:prstGeom prst="rect">
              <a:avLst/>
            </a:prstGeom>
            <a:noFill/>
          </p:spPr>
          <p:txBody>
            <a:bodyPr wrap="square" rtlCol="0">
              <a:spAutoFit/>
            </a:bodyPr>
            <a:lstStyle/>
            <a:p>
              <a:pPr algn="ctr"/>
              <a:r>
                <a:rPr lang="en-US" sz="1400" b="1" dirty="0">
                  <a:solidFill>
                    <a:schemeClr val="tx1">
                      <a:lumMod val="75000"/>
                      <a:lumOff val="25000"/>
                    </a:schemeClr>
                  </a:solidFill>
                  <a:latin typeface="+mj-lt"/>
                </a:rPr>
                <a:t>Amazing description</a:t>
              </a:r>
              <a:endParaRPr lang="en-ID" sz="1400" b="1" dirty="0">
                <a:solidFill>
                  <a:schemeClr val="accent2"/>
                </a:solidFill>
                <a:latin typeface="+mj-lt"/>
              </a:endParaRPr>
            </a:p>
          </p:txBody>
        </p:sp>
      </p:grpSp>
      <p:grpSp>
        <p:nvGrpSpPr>
          <p:cNvPr id="92" name="Group 91">
            <a:extLst>
              <a:ext uri="{FF2B5EF4-FFF2-40B4-BE49-F238E27FC236}">
                <a16:creationId xmlns:a16="http://schemas.microsoft.com/office/drawing/2014/main" id="{35F5D7FE-0CCB-3610-CB6F-C60433505B58}"/>
              </a:ext>
            </a:extLst>
          </p:cNvPr>
          <p:cNvGrpSpPr/>
          <p:nvPr/>
        </p:nvGrpSpPr>
        <p:grpSpPr>
          <a:xfrm>
            <a:off x="7699285" y="1253655"/>
            <a:ext cx="4067465" cy="4350690"/>
            <a:chOff x="7699285" y="1303657"/>
            <a:chExt cx="4067465" cy="4350690"/>
          </a:xfrm>
        </p:grpSpPr>
        <p:sp>
          <p:nvSpPr>
            <p:cNvPr id="6" name="TextBox 5">
              <a:extLst>
                <a:ext uri="{FF2B5EF4-FFF2-40B4-BE49-F238E27FC236}">
                  <a16:creationId xmlns:a16="http://schemas.microsoft.com/office/drawing/2014/main" id="{A3B0E126-5EE9-77D2-4413-B246AE59FAFB}"/>
                </a:ext>
              </a:extLst>
            </p:cNvPr>
            <p:cNvSpPr txBox="1"/>
            <p:nvPr/>
          </p:nvSpPr>
          <p:spPr>
            <a:xfrm>
              <a:off x="7699285" y="1303657"/>
              <a:ext cx="4067465"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Chart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8" name="TextBox 7">
              <a:extLst>
                <a:ext uri="{FF2B5EF4-FFF2-40B4-BE49-F238E27FC236}">
                  <a16:creationId xmlns:a16="http://schemas.microsoft.com/office/drawing/2014/main" id="{15228DD9-6EC5-1D74-CC48-B33C214AC4AE}"/>
                </a:ext>
              </a:extLst>
            </p:cNvPr>
            <p:cNvSpPr txBox="1"/>
            <p:nvPr/>
          </p:nvSpPr>
          <p:spPr>
            <a:xfrm>
              <a:off x="7726189" y="2528223"/>
              <a:ext cx="3634161" cy="824328"/>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I am alone</a:t>
              </a:r>
            </a:p>
          </p:txBody>
        </p:sp>
        <p:grpSp>
          <p:nvGrpSpPr>
            <p:cNvPr id="66" name="Group 65">
              <a:extLst>
                <a:ext uri="{FF2B5EF4-FFF2-40B4-BE49-F238E27FC236}">
                  <a16:creationId xmlns:a16="http://schemas.microsoft.com/office/drawing/2014/main" id="{314C81C7-74A3-260A-33CA-CC892CEB946A}"/>
                </a:ext>
              </a:extLst>
            </p:cNvPr>
            <p:cNvGrpSpPr/>
            <p:nvPr/>
          </p:nvGrpSpPr>
          <p:grpSpPr>
            <a:xfrm>
              <a:off x="7806815" y="3641851"/>
              <a:ext cx="3874010" cy="277000"/>
              <a:chOff x="7806815" y="3641851"/>
              <a:chExt cx="3874010" cy="277000"/>
            </a:xfrm>
          </p:grpSpPr>
          <p:sp>
            <p:nvSpPr>
              <p:cNvPr id="29" name="Oval 28">
                <a:extLst>
                  <a:ext uri="{FF2B5EF4-FFF2-40B4-BE49-F238E27FC236}">
                    <a16:creationId xmlns:a16="http://schemas.microsoft.com/office/drawing/2014/main" id="{BD4DCFFB-A5CD-B08D-3308-A9A7E9F2934B}"/>
                  </a:ext>
                </a:extLst>
              </p:cNvPr>
              <p:cNvSpPr/>
              <p:nvPr/>
            </p:nvSpPr>
            <p:spPr>
              <a:xfrm>
                <a:off x="7806815" y="3641851"/>
                <a:ext cx="276999" cy="276999"/>
              </a:xfrm>
              <a:prstGeom prst="ellipse">
                <a:avLst/>
              </a:pr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solidFill>
                    <a:schemeClr val="tx1"/>
                  </a:solidFill>
                </a:endParaRPr>
              </a:p>
            </p:txBody>
          </p:sp>
          <p:sp>
            <p:nvSpPr>
              <p:cNvPr id="30" name="TextBox 29">
                <a:extLst>
                  <a:ext uri="{FF2B5EF4-FFF2-40B4-BE49-F238E27FC236}">
                    <a16:creationId xmlns:a16="http://schemas.microsoft.com/office/drawing/2014/main" id="{9B70D839-EDF4-6164-B148-75035D121A38}"/>
                  </a:ext>
                </a:extLst>
              </p:cNvPr>
              <p:cNvSpPr txBox="1"/>
              <p:nvPr/>
            </p:nvSpPr>
            <p:spPr>
              <a:xfrm>
                <a:off x="8222259" y="3641852"/>
                <a:ext cx="3458566" cy="276999"/>
              </a:xfrm>
              <a:prstGeom prst="rect">
                <a:avLst/>
              </a:prstGeom>
              <a:noFill/>
            </p:spPr>
            <p:txBody>
              <a:bodyPr wrap="square" rtlCol="0">
                <a:spAutoFit/>
              </a:bodyPr>
              <a:lstStyle/>
              <a:p>
                <a:r>
                  <a:rPr lang="en-US" sz="1200" b="1" dirty="0">
                    <a:solidFill>
                      <a:schemeClr val="tx1">
                        <a:lumMod val="75000"/>
                        <a:lumOff val="25000"/>
                      </a:schemeClr>
                    </a:solidFill>
                    <a:latin typeface="+mj-lt"/>
                  </a:rPr>
                  <a:t>Amazing description data one</a:t>
                </a:r>
                <a:endParaRPr lang="en-ID" sz="1200" b="1" dirty="0">
                  <a:solidFill>
                    <a:schemeClr val="accent2"/>
                  </a:solidFill>
                  <a:latin typeface="+mj-lt"/>
                </a:endParaRPr>
              </a:p>
            </p:txBody>
          </p:sp>
          <p:pic>
            <p:nvPicPr>
              <p:cNvPr id="65" name="Graphic 64" descr="Checkmark with solid fill">
                <a:extLst>
                  <a:ext uri="{FF2B5EF4-FFF2-40B4-BE49-F238E27FC236}">
                    <a16:creationId xmlns:a16="http://schemas.microsoft.com/office/drawing/2014/main" id="{4B1A7B42-EDD7-01C2-24A8-3766C24BD800}"/>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72167" y="3707203"/>
                <a:ext cx="146294" cy="146294"/>
              </a:xfrm>
              <a:prstGeom prst="rect">
                <a:avLst/>
              </a:prstGeom>
            </p:spPr>
          </p:pic>
        </p:grpSp>
        <p:grpSp>
          <p:nvGrpSpPr>
            <p:cNvPr id="67" name="Group 66">
              <a:extLst>
                <a:ext uri="{FF2B5EF4-FFF2-40B4-BE49-F238E27FC236}">
                  <a16:creationId xmlns:a16="http://schemas.microsoft.com/office/drawing/2014/main" id="{CC6259FC-8971-D92E-0E47-49B95C180629}"/>
                </a:ext>
              </a:extLst>
            </p:cNvPr>
            <p:cNvGrpSpPr/>
            <p:nvPr/>
          </p:nvGrpSpPr>
          <p:grpSpPr>
            <a:xfrm>
              <a:off x="7806815" y="4075725"/>
              <a:ext cx="3874010" cy="277000"/>
              <a:chOff x="7806815" y="3641851"/>
              <a:chExt cx="3874010" cy="277000"/>
            </a:xfrm>
          </p:grpSpPr>
          <p:sp>
            <p:nvSpPr>
              <p:cNvPr id="69" name="Oval 68">
                <a:extLst>
                  <a:ext uri="{FF2B5EF4-FFF2-40B4-BE49-F238E27FC236}">
                    <a16:creationId xmlns:a16="http://schemas.microsoft.com/office/drawing/2014/main" id="{398493C5-552B-4043-943C-19F3DB41AE48}"/>
                  </a:ext>
                </a:extLst>
              </p:cNvPr>
              <p:cNvSpPr/>
              <p:nvPr/>
            </p:nvSpPr>
            <p:spPr>
              <a:xfrm>
                <a:off x="7806815" y="3641851"/>
                <a:ext cx="276999" cy="276999"/>
              </a:xfrm>
              <a:prstGeom prst="ellipse">
                <a:avLst/>
              </a:prstGeom>
              <a:gradFill>
                <a:gsLst>
                  <a:gs pos="0">
                    <a:schemeClr val="accent4">
                      <a:lumMod val="75000"/>
                    </a:schemeClr>
                  </a:gs>
                  <a:gs pos="54000">
                    <a:srgbClr val="177493">
                      <a:lumMod val="88000"/>
                      <a:lumOff val="12000"/>
                    </a:srgbClr>
                  </a:gs>
                  <a:gs pos="100000">
                    <a:schemeClr val="accent4">
                      <a:lumMod val="50000"/>
                    </a:schemeClr>
                  </a:gs>
                </a:gsLst>
                <a:lin ang="0" scaled="1"/>
              </a:gradFill>
              <a:ln w="9525" cap="flat">
                <a:noFill/>
                <a:prstDash val="solid"/>
                <a:miter/>
              </a:ln>
              <a:effectLst>
                <a:innerShdw blurRad="508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1" name="TextBox 70">
                <a:extLst>
                  <a:ext uri="{FF2B5EF4-FFF2-40B4-BE49-F238E27FC236}">
                    <a16:creationId xmlns:a16="http://schemas.microsoft.com/office/drawing/2014/main" id="{64AB09A0-D6CF-D248-1DE8-E60016B7DCF4}"/>
                  </a:ext>
                </a:extLst>
              </p:cNvPr>
              <p:cNvSpPr txBox="1"/>
              <p:nvPr/>
            </p:nvSpPr>
            <p:spPr>
              <a:xfrm>
                <a:off x="8222259" y="3641852"/>
                <a:ext cx="3458566" cy="276999"/>
              </a:xfrm>
              <a:prstGeom prst="rect">
                <a:avLst/>
              </a:prstGeom>
              <a:noFill/>
            </p:spPr>
            <p:txBody>
              <a:bodyPr wrap="square" rtlCol="0">
                <a:spAutoFit/>
              </a:bodyPr>
              <a:lstStyle/>
              <a:p>
                <a:r>
                  <a:rPr lang="en-US" sz="1200" b="1" dirty="0">
                    <a:solidFill>
                      <a:schemeClr val="tx1">
                        <a:lumMod val="75000"/>
                        <a:lumOff val="25000"/>
                      </a:schemeClr>
                    </a:solidFill>
                    <a:latin typeface="+mj-lt"/>
                  </a:rPr>
                  <a:t>Amazing description data two</a:t>
                </a:r>
                <a:endParaRPr lang="en-ID" sz="1200" b="1" dirty="0">
                  <a:solidFill>
                    <a:schemeClr val="accent2"/>
                  </a:solidFill>
                  <a:latin typeface="+mj-lt"/>
                </a:endParaRPr>
              </a:p>
            </p:txBody>
          </p:sp>
          <p:pic>
            <p:nvPicPr>
              <p:cNvPr id="73" name="Graphic 72" descr="Checkmark with solid fill">
                <a:extLst>
                  <a:ext uri="{FF2B5EF4-FFF2-40B4-BE49-F238E27FC236}">
                    <a16:creationId xmlns:a16="http://schemas.microsoft.com/office/drawing/2014/main" id="{495BA491-5948-1808-2FF9-E1AB902B4A7A}"/>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72167" y="3707203"/>
                <a:ext cx="146294" cy="146294"/>
              </a:xfrm>
              <a:prstGeom prst="rect">
                <a:avLst/>
              </a:prstGeom>
            </p:spPr>
          </p:pic>
        </p:grpSp>
        <p:grpSp>
          <p:nvGrpSpPr>
            <p:cNvPr id="78" name="Group 77">
              <a:extLst>
                <a:ext uri="{FF2B5EF4-FFF2-40B4-BE49-F238E27FC236}">
                  <a16:creationId xmlns:a16="http://schemas.microsoft.com/office/drawing/2014/main" id="{E780449A-99FA-8CC4-9024-14A73D2AE33F}"/>
                </a:ext>
              </a:extLst>
            </p:cNvPr>
            <p:cNvGrpSpPr/>
            <p:nvPr/>
          </p:nvGrpSpPr>
          <p:grpSpPr>
            <a:xfrm>
              <a:off x="7806815" y="4509599"/>
              <a:ext cx="3874010" cy="277000"/>
              <a:chOff x="7806815" y="3641851"/>
              <a:chExt cx="3874010" cy="277000"/>
            </a:xfrm>
          </p:grpSpPr>
          <p:sp>
            <p:nvSpPr>
              <p:cNvPr id="81" name="Oval 80">
                <a:extLst>
                  <a:ext uri="{FF2B5EF4-FFF2-40B4-BE49-F238E27FC236}">
                    <a16:creationId xmlns:a16="http://schemas.microsoft.com/office/drawing/2014/main" id="{D35ACDA9-06DB-E799-C9E6-F042114BA15E}"/>
                  </a:ext>
                </a:extLst>
              </p:cNvPr>
              <p:cNvSpPr/>
              <p:nvPr/>
            </p:nvSpPr>
            <p:spPr>
              <a:xfrm>
                <a:off x="7806815" y="3641851"/>
                <a:ext cx="276999" cy="276999"/>
              </a:xfrm>
              <a:prstGeom prst="ellipse">
                <a:avLst/>
              </a:prstGeom>
              <a:gradFill>
                <a:gsLst>
                  <a:gs pos="0">
                    <a:schemeClr val="accent2"/>
                  </a:gs>
                  <a:gs pos="48900">
                    <a:srgbClr val="DC5417"/>
                  </a:gs>
                  <a:gs pos="100000">
                    <a:schemeClr val="accent2">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solidFill>
                    <a:schemeClr val="tx1"/>
                  </a:solidFill>
                </a:endParaRPr>
              </a:p>
            </p:txBody>
          </p:sp>
          <p:sp>
            <p:nvSpPr>
              <p:cNvPr id="82" name="TextBox 81">
                <a:extLst>
                  <a:ext uri="{FF2B5EF4-FFF2-40B4-BE49-F238E27FC236}">
                    <a16:creationId xmlns:a16="http://schemas.microsoft.com/office/drawing/2014/main" id="{AEED9122-CC44-0C96-7FA4-4E3DB85225C9}"/>
                  </a:ext>
                </a:extLst>
              </p:cNvPr>
              <p:cNvSpPr txBox="1"/>
              <p:nvPr/>
            </p:nvSpPr>
            <p:spPr>
              <a:xfrm>
                <a:off x="8222259" y="3641852"/>
                <a:ext cx="3458566" cy="276999"/>
              </a:xfrm>
              <a:prstGeom prst="rect">
                <a:avLst/>
              </a:prstGeom>
              <a:noFill/>
            </p:spPr>
            <p:txBody>
              <a:bodyPr wrap="square" rtlCol="0">
                <a:spAutoFit/>
              </a:bodyPr>
              <a:lstStyle/>
              <a:p>
                <a:r>
                  <a:rPr lang="en-US" sz="1200" b="1" dirty="0">
                    <a:solidFill>
                      <a:schemeClr val="tx1">
                        <a:lumMod val="75000"/>
                        <a:lumOff val="25000"/>
                      </a:schemeClr>
                    </a:solidFill>
                    <a:latin typeface="+mj-lt"/>
                  </a:rPr>
                  <a:t>Amazing description data three</a:t>
                </a:r>
                <a:endParaRPr lang="en-ID" sz="1200" b="1" dirty="0">
                  <a:solidFill>
                    <a:schemeClr val="accent2"/>
                  </a:solidFill>
                  <a:latin typeface="+mj-lt"/>
                </a:endParaRPr>
              </a:p>
            </p:txBody>
          </p:sp>
          <p:pic>
            <p:nvPicPr>
              <p:cNvPr id="83" name="Graphic 82" descr="Checkmark with solid fill">
                <a:extLst>
                  <a:ext uri="{FF2B5EF4-FFF2-40B4-BE49-F238E27FC236}">
                    <a16:creationId xmlns:a16="http://schemas.microsoft.com/office/drawing/2014/main" id="{808D50F2-1F43-E48D-58D9-05779549B2C2}"/>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72167" y="3707203"/>
                <a:ext cx="146294" cy="146294"/>
              </a:xfrm>
              <a:prstGeom prst="rect">
                <a:avLst/>
              </a:prstGeom>
            </p:spPr>
          </p:pic>
        </p:grpSp>
        <p:grpSp>
          <p:nvGrpSpPr>
            <p:cNvPr id="84" name="Group 83">
              <a:extLst>
                <a:ext uri="{FF2B5EF4-FFF2-40B4-BE49-F238E27FC236}">
                  <a16:creationId xmlns:a16="http://schemas.microsoft.com/office/drawing/2014/main" id="{96F7280F-D914-010A-12F0-A14122324773}"/>
                </a:ext>
              </a:extLst>
            </p:cNvPr>
            <p:cNvGrpSpPr/>
            <p:nvPr/>
          </p:nvGrpSpPr>
          <p:grpSpPr>
            <a:xfrm>
              <a:off x="7806815" y="4943473"/>
              <a:ext cx="3874010" cy="277000"/>
              <a:chOff x="7806815" y="3641851"/>
              <a:chExt cx="3874010" cy="277000"/>
            </a:xfrm>
          </p:grpSpPr>
          <p:sp>
            <p:nvSpPr>
              <p:cNvPr id="85" name="Oval 84">
                <a:extLst>
                  <a:ext uri="{FF2B5EF4-FFF2-40B4-BE49-F238E27FC236}">
                    <a16:creationId xmlns:a16="http://schemas.microsoft.com/office/drawing/2014/main" id="{A5E1692C-431E-43BD-4084-FD64E1E91CDB}"/>
                  </a:ext>
                </a:extLst>
              </p:cNvPr>
              <p:cNvSpPr/>
              <p:nvPr/>
            </p:nvSpPr>
            <p:spPr>
              <a:xfrm>
                <a:off x="7806815" y="3641851"/>
                <a:ext cx="276999" cy="276999"/>
              </a:xfrm>
              <a:prstGeom prst="ellipse">
                <a:avLst/>
              </a:prstGeom>
              <a:gradFill>
                <a:gsLst>
                  <a:gs pos="0">
                    <a:schemeClr val="accent5"/>
                  </a:gs>
                  <a:gs pos="54600">
                    <a:srgbClr val="80A443"/>
                  </a:gs>
                  <a:gs pos="100000">
                    <a:schemeClr val="accent5">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solidFill>
                    <a:schemeClr val="tx1"/>
                  </a:solidFill>
                </a:endParaRPr>
              </a:p>
            </p:txBody>
          </p:sp>
          <p:sp>
            <p:nvSpPr>
              <p:cNvPr id="86" name="TextBox 85">
                <a:extLst>
                  <a:ext uri="{FF2B5EF4-FFF2-40B4-BE49-F238E27FC236}">
                    <a16:creationId xmlns:a16="http://schemas.microsoft.com/office/drawing/2014/main" id="{7BE2D8B4-76F9-F7A6-6762-8DCF1F81472C}"/>
                  </a:ext>
                </a:extLst>
              </p:cNvPr>
              <p:cNvSpPr txBox="1"/>
              <p:nvPr/>
            </p:nvSpPr>
            <p:spPr>
              <a:xfrm>
                <a:off x="8222259" y="3641852"/>
                <a:ext cx="3458566" cy="276999"/>
              </a:xfrm>
              <a:prstGeom prst="rect">
                <a:avLst/>
              </a:prstGeom>
              <a:noFill/>
            </p:spPr>
            <p:txBody>
              <a:bodyPr wrap="square" rtlCol="0">
                <a:spAutoFit/>
              </a:bodyPr>
              <a:lstStyle/>
              <a:p>
                <a:r>
                  <a:rPr lang="en-US" sz="1200" b="1" dirty="0">
                    <a:solidFill>
                      <a:schemeClr val="tx1">
                        <a:lumMod val="75000"/>
                        <a:lumOff val="25000"/>
                      </a:schemeClr>
                    </a:solidFill>
                    <a:latin typeface="+mj-lt"/>
                  </a:rPr>
                  <a:t>Amazing description data four</a:t>
                </a:r>
                <a:endParaRPr lang="en-ID" sz="1200" b="1" dirty="0">
                  <a:solidFill>
                    <a:schemeClr val="accent2"/>
                  </a:solidFill>
                  <a:latin typeface="+mj-lt"/>
                </a:endParaRPr>
              </a:p>
            </p:txBody>
          </p:sp>
          <p:pic>
            <p:nvPicPr>
              <p:cNvPr id="87" name="Graphic 86" descr="Checkmark with solid fill">
                <a:extLst>
                  <a:ext uri="{FF2B5EF4-FFF2-40B4-BE49-F238E27FC236}">
                    <a16:creationId xmlns:a16="http://schemas.microsoft.com/office/drawing/2014/main" id="{CB227DF1-057A-992F-975E-870D70B6ECFB}"/>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72167" y="3707203"/>
                <a:ext cx="146294" cy="146294"/>
              </a:xfrm>
              <a:prstGeom prst="rect">
                <a:avLst/>
              </a:prstGeom>
            </p:spPr>
          </p:pic>
        </p:grpSp>
        <p:grpSp>
          <p:nvGrpSpPr>
            <p:cNvPr id="88" name="Group 87">
              <a:extLst>
                <a:ext uri="{FF2B5EF4-FFF2-40B4-BE49-F238E27FC236}">
                  <a16:creationId xmlns:a16="http://schemas.microsoft.com/office/drawing/2014/main" id="{2C6A2466-166D-0B97-7DCA-354B761EA0F7}"/>
                </a:ext>
              </a:extLst>
            </p:cNvPr>
            <p:cNvGrpSpPr/>
            <p:nvPr/>
          </p:nvGrpSpPr>
          <p:grpSpPr>
            <a:xfrm>
              <a:off x="7806815" y="5377347"/>
              <a:ext cx="3874010" cy="277000"/>
              <a:chOff x="7806815" y="3641851"/>
              <a:chExt cx="3874010" cy="277000"/>
            </a:xfrm>
          </p:grpSpPr>
          <p:sp>
            <p:nvSpPr>
              <p:cNvPr id="89" name="Oval 88">
                <a:extLst>
                  <a:ext uri="{FF2B5EF4-FFF2-40B4-BE49-F238E27FC236}">
                    <a16:creationId xmlns:a16="http://schemas.microsoft.com/office/drawing/2014/main" id="{AA391176-0004-9F6B-774C-4B9D981058FF}"/>
                  </a:ext>
                </a:extLst>
              </p:cNvPr>
              <p:cNvSpPr/>
              <p:nvPr/>
            </p:nvSpPr>
            <p:spPr>
              <a:xfrm>
                <a:off x="7806815" y="3641851"/>
                <a:ext cx="276999" cy="276999"/>
              </a:xfrm>
              <a:prstGeom prst="ellipse">
                <a:avLst/>
              </a:prstGeom>
              <a:gradFill>
                <a:gsLst>
                  <a:gs pos="0">
                    <a:schemeClr val="accent6"/>
                  </a:gs>
                  <a:gs pos="50600">
                    <a:srgbClr val="E42FBF"/>
                  </a:gs>
                  <a:gs pos="100000">
                    <a:schemeClr val="accent6">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solidFill>
                    <a:schemeClr val="tx1"/>
                  </a:solidFill>
                </a:endParaRPr>
              </a:p>
            </p:txBody>
          </p:sp>
          <p:sp>
            <p:nvSpPr>
              <p:cNvPr id="90" name="TextBox 89">
                <a:extLst>
                  <a:ext uri="{FF2B5EF4-FFF2-40B4-BE49-F238E27FC236}">
                    <a16:creationId xmlns:a16="http://schemas.microsoft.com/office/drawing/2014/main" id="{1A3E01B1-1B43-8A46-DCD1-53FA1A895242}"/>
                  </a:ext>
                </a:extLst>
              </p:cNvPr>
              <p:cNvSpPr txBox="1"/>
              <p:nvPr/>
            </p:nvSpPr>
            <p:spPr>
              <a:xfrm>
                <a:off x="8222259" y="3641852"/>
                <a:ext cx="3458566" cy="276999"/>
              </a:xfrm>
              <a:prstGeom prst="rect">
                <a:avLst/>
              </a:prstGeom>
              <a:noFill/>
            </p:spPr>
            <p:txBody>
              <a:bodyPr wrap="square" rtlCol="0">
                <a:spAutoFit/>
              </a:bodyPr>
              <a:lstStyle/>
              <a:p>
                <a:r>
                  <a:rPr lang="en-US" sz="1200" b="1" dirty="0">
                    <a:solidFill>
                      <a:schemeClr val="tx1">
                        <a:lumMod val="75000"/>
                        <a:lumOff val="25000"/>
                      </a:schemeClr>
                    </a:solidFill>
                    <a:latin typeface="+mj-lt"/>
                  </a:rPr>
                  <a:t>Amazing description data five</a:t>
                </a:r>
                <a:endParaRPr lang="en-ID" sz="1200" b="1" dirty="0">
                  <a:solidFill>
                    <a:schemeClr val="accent2"/>
                  </a:solidFill>
                  <a:latin typeface="+mj-lt"/>
                </a:endParaRPr>
              </a:p>
            </p:txBody>
          </p:sp>
          <p:pic>
            <p:nvPicPr>
              <p:cNvPr id="91" name="Graphic 90" descr="Checkmark with solid fill">
                <a:extLst>
                  <a:ext uri="{FF2B5EF4-FFF2-40B4-BE49-F238E27FC236}">
                    <a16:creationId xmlns:a16="http://schemas.microsoft.com/office/drawing/2014/main" id="{EF3C1801-A7C6-BA5E-5502-A0F628DFCE9C}"/>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7872167" y="3707203"/>
                <a:ext cx="146294" cy="146294"/>
              </a:xfrm>
              <a:prstGeom prst="rect">
                <a:avLst/>
              </a:prstGeom>
            </p:spPr>
          </p:pic>
        </p:grpSp>
      </p:grpSp>
    </p:spTree>
    <p:extLst>
      <p:ext uri="{BB962C8B-B14F-4D97-AF65-F5344CB8AC3E}">
        <p14:creationId xmlns:p14="http://schemas.microsoft.com/office/powerpoint/2010/main" val="2105338400"/>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extBox 32">
            <a:extLst>
              <a:ext uri="{FF2B5EF4-FFF2-40B4-BE49-F238E27FC236}">
                <a16:creationId xmlns:a16="http://schemas.microsoft.com/office/drawing/2014/main" id="{76D7AF5F-87B6-3DB5-CE32-A84AAC197404}"/>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4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50" name="Group 49">
            <a:extLst>
              <a:ext uri="{FF2B5EF4-FFF2-40B4-BE49-F238E27FC236}">
                <a16:creationId xmlns:a16="http://schemas.microsoft.com/office/drawing/2014/main" id="{D4FD4F1D-2FC6-EF80-14B1-059FB7D9AC03}"/>
              </a:ext>
            </a:extLst>
          </p:cNvPr>
          <p:cNvGrpSpPr/>
          <p:nvPr/>
        </p:nvGrpSpPr>
        <p:grpSpPr>
          <a:xfrm>
            <a:off x="311280" y="1979289"/>
            <a:ext cx="11569440" cy="4148862"/>
            <a:chOff x="262213" y="2247519"/>
            <a:chExt cx="11569440" cy="4148862"/>
          </a:xfrm>
        </p:grpSpPr>
        <p:grpSp>
          <p:nvGrpSpPr>
            <p:cNvPr id="46" name="Group 45">
              <a:extLst>
                <a:ext uri="{FF2B5EF4-FFF2-40B4-BE49-F238E27FC236}">
                  <a16:creationId xmlns:a16="http://schemas.microsoft.com/office/drawing/2014/main" id="{A2EC63E9-540D-4DEE-DAB6-428B779A82C8}"/>
                </a:ext>
              </a:extLst>
            </p:cNvPr>
            <p:cNvGrpSpPr/>
            <p:nvPr/>
          </p:nvGrpSpPr>
          <p:grpSpPr>
            <a:xfrm>
              <a:off x="2836192" y="2247519"/>
              <a:ext cx="6519616" cy="4148862"/>
              <a:chOff x="2620790" y="1480310"/>
              <a:chExt cx="7289742" cy="4638944"/>
            </a:xfrm>
          </p:grpSpPr>
          <p:cxnSp>
            <p:nvCxnSpPr>
              <p:cNvPr id="39" name="Straight Connector 38">
                <a:extLst>
                  <a:ext uri="{FF2B5EF4-FFF2-40B4-BE49-F238E27FC236}">
                    <a16:creationId xmlns:a16="http://schemas.microsoft.com/office/drawing/2014/main" id="{D60A6BB8-4028-FA29-049A-EEAC7B36337E}"/>
                  </a:ext>
                </a:extLst>
              </p:cNvPr>
              <p:cNvCxnSpPr>
                <a:cxnSpLocks/>
              </p:cNvCxnSpPr>
              <p:nvPr/>
            </p:nvCxnSpPr>
            <p:spPr>
              <a:xfrm flipV="1">
                <a:off x="7047132" y="4168152"/>
                <a:ext cx="2217056" cy="1626532"/>
              </a:xfrm>
              <a:prstGeom prst="line">
                <a:avLst/>
              </a:prstGeom>
              <a:ln w="79375">
                <a:gradFill>
                  <a:gsLst>
                    <a:gs pos="0">
                      <a:schemeClr val="accent2"/>
                    </a:gs>
                    <a:gs pos="54600">
                      <a:srgbClr val="D95316">
                        <a:lumMod val="88000"/>
                        <a:lumOff val="12000"/>
                      </a:srgbClr>
                    </a:gs>
                    <a:gs pos="100000">
                      <a:schemeClr val="accent2">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7A964A63-8320-9F11-722B-ED1101500A84}"/>
                  </a:ext>
                </a:extLst>
              </p:cNvPr>
              <p:cNvCxnSpPr>
                <a:cxnSpLocks/>
              </p:cNvCxnSpPr>
              <p:nvPr/>
            </p:nvCxnSpPr>
            <p:spPr>
              <a:xfrm>
                <a:off x="5372915" y="3837362"/>
                <a:ext cx="1646374" cy="2168317"/>
              </a:xfrm>
              <a:prstGeom prst="line">
                <a:avLst/>
              </a:prstGeom>
              <a:ln w="79375">
                <a:gradFill>
                  <a:gsLst>
                    <a:gs pos="0">
                      <a:schemeClr val="accent4"/>
                    </a:gs>
                    <a:gs pos="59200">
                      <a:srgbClr val="269EC5">
                        <a:lumMod val="64000"/>
                        <a:lumOff val="36000"/>
                      </a:srgbClr>
                    </a:gs>
                    <a:gs pos="100000">
                      <a:schemeClr val="accent4">
                        <a:lumMod val="75000"/>
                      </a:schemeClr>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2" name="Straight Connector 31">
                <a:extLst>
                  <a:ext uri="{FF2B5EF4-FFF2-40B4-BE49-F238E27FC236}">
                    <a16:creationId xmlns:a16="http://schemas.microsoft.com/office/drawing/2014/main" id="{4465DD63-DB9B-F794-75C0-C758D7B267D3}"/>
                  </a:ext>
                </a:extLst>
              </p:cNvPr>
              <p:cNvCxnSpPr>
                <a:cxnSpLocks/>
              </p:cNvCxnSpPr>
              <p:nvPr/>
            </p:nvCxnSpPr>
            <p:spPr>
              <a:xfrm flipV="1">
                <a:off x="3515475" y="3905043"/>
                <a:ext cx="1639220" cy="1200077"/>
              </a:xfrm>
              <a:prstGeom prst="line">
                <a:avLst/>
              </a:prstGeom>
              <a:ln w="79375">
                <a:gradFill>
                  <a:gsLst>
                    <a:gs pos="0">
                      <a:schemeClr val="accent1">
                        <a:lumMod val="84000"/>
                        <a:lumOff val="16000"/>
                      </a:schemeClr>
                    </a:gs>
                    <a:gs pos="52300">
                      <a:srgbClr val="A57B13">
                        <a:lumMod val="64000"/>
                        <a:lumOff val="36000"/>
                      </a:srgbClr>
                    </a:gs>
                    <a:gs pos="100000">
                      <a:schemeClr val="accent1">
                        <a:lumMod val="98000"/>
                        <a:lumOff val="2000"/>
                      </a:schemeClr>
                    </a:gs>
                  </a:gsLst>
                  <a:lin ang="5400000" scaled="1"/>
                </a:gradFill>
              </a:ln>
            </p:spPr>
            <p:style>
              <a:lnRef idx="1">
                <a:schemeClr val="accent1"/>
              </a:lnRef>
              <a:fillRef idx="0">
                <a:schemeClr val="accent1"/>
              </a:fillRef>
              <a:effectRef idx="0">
                <a:schemeClr val="accent1"/>
              </a:effectRef>
              <a:fontRef idx="minor">
                <a:schemeClr val="tx1"/>
              </a:fontRef>
            </p:style>
          </p:cxnSp>
          <p:grpSp>
            <p:nvGrpSpPr>
              <p:cNvPr id="2" name="Group 1">
                <a:extLst>
                  <a:ext uri="{FF2B5EF4-FFF2-40B4-BE49-F238E27FC236}">
                    <a16:creationId xmlns:a16="http://schemas.microsoft.com/office/drawing/2014/main" id="{A2CF2C08-598F-EAFA-0BCE-D2DECEF67568}"/>
                  </a:ext>
                </a:extLst>
              </p:cNvPr>
              <p:cNvGrpSpPr/>
              <p:nvPr/>
            </p:nvGrpSpPr>
            <p:grpSpPr>
              <a:xfrm>
                <a:off x="2620790" y="4233098"/>
                <a:ext cx="1095008" cy="1123794"/>
                <a:chOff x="6833532" y="4676540"/>
                <a:chExt cx="1451162" cy="1489310"/>
              </a:xfrm>
            </p:grpSpPr>
            <p:grpSp>
              <p:nvGrpSpPr>
                <p:cNvPr id="3" name="Graphic 2">
                  <a:extLst>
                    <a:ext uri="{FF2B5EF4-FFF2-40B4-BE49-F238E27FC236}">
                      <a16:creationId xmlns:a16="http://schemas.microsoft.com/office/drawing/2014/main" id="{773F8AC4-40B7-2369-247A-DE5947426B11}"/>
                    </a:ext>
                  </a:extLst>
                </p:cNvPr>
                <p:cNvGrpSpPr/>
                <p:nvPr/>
              </p:nvGrpSpPr>
              <p:grpSpPr>
                <a:xfrm>
                  <a:off x="6833532" y="5518143"/>
                  <a:ext cx="1451162" cy="647707"/>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6" name="Freeform: Shape 5">
                    <a:extLst>
                      <a:ext uri="{FF2B5EF4-FFF2-40B4-BE49-F238E27FC236}">
                        <a16:creationId xmlns:a16="http://schemas.microsoft.com/office/drawing/2014/main" id="{50B88488-3B68-22E7-0ADF-34BFEB395E1D}"/>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7" name="Freeform: Shape 6">
                    <a:extLst>
                      <a:ext uri="{FF2B5EF4-FFF2-40B4-BE49-F238E27FC236}">
                        <a16:creationId xmlns:a16="http://schemas.microsoft.com/office/drawing/2014/main" id="{8B4E9A7E-BDE0-3A94-7CAF-A49758B26D03}"/>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8" name="Freeform: Shape 7">
                    <a:extLst>
                      <a:ext uri="{FF2B5EF4-FFF2-40B4-BE49-F238E27FC236}">
                        <a16:creationId xmlns:a16="http://schemas.microsoft.com/office/drawing/2014/main" id="{E58AB569-D9EF-D8AB-0F86-3C248DE552D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grpSp>
            <p:sp>
              <p:nvSpPr>
                <p:cNvPr id="4" name="Freeform: Shape 3">
                  <a:extLst>
                    <a:ext uri="{FF2B5EF4-FFF2-40B4-BE49-F238E27FC236}">
                      <a16:creationId xmlns:a16="http://schemas.microsoft.com/office/drawing/2014/main" id="{5AD75C5F-1AF2-C8B2-D246-A014773CF78E}"/>
                    </a:ext>
                  </a:extLst>
                </p:cNvPr>
                <p:cNvSpPr/>
                <p:nvPr/>
              </p:nvSpPr>
              <p:spPr>
                <a:xfrm>
                  <a:off x="6909719" y="4827055"/>
                  <a:ext cx="1298988" cy="1188280"/>
                </a:xfrm>
                <a:custGeom>
                  <a:avLst/>
                  <a:gdLst>
                    <a:gd name="connsiteX0" fmla="*/ 706132 w 1298988"/>
                    <a:gd name="connsiteY0" fmla="*/ 1616 h 1188280"/>
                    <a:gd name="connsiteX1" fmla="*/ 1058169 w 1298988"/>
                    <a:gd name="connsiteY1" fmla="*/ 96105 h 1188280"/>
                    <a:gd name="connsiteX2" fmla="*/ 1170365 w 1298988"/>
                    <a:gd name="connsiteY2" fmla="*/ 173492 h 1188280"/>
                    <a:gd name="connsiteX3" fmla="*/ 1298988 w 1298988"/>
                    <a:gd name="connsiteY3" fmla="*/ 173492 h 1188280"/>
                    <a:gd name="connsiteX4" fmla="*/ 1298988 w 1298988"/>
                    <a:gd name="connsiteY4" fmla="*/ 425423 h 1188280"/>
                    <a:gd name="connsiteX5" fmla="*/ 1298988 w 1298988"/>
                    <a:gd name="connsiteY5" fmla="*/ 431173 h 1188280"/>
                    <a:gd name="connsiteX6" fmla="*/ 1298988 w 1298988"/>
                    <a:gd name="connsiteY6" fmla="*/ 448140 h 1188280"/>
                    <a:gd name="connsiteX7" fmla="*/ 1298988 w 1298988"/>
                    <a:gd name="connsiteY7" fmla="*/ 608049 h 1188280"/>
                    <a:gd name="connsiteX8" fmla="*/ 1298988 w 1298988"/>
                    <a:gd name="connsiteY8" fmla="*/ 700071 h 1188280"/>
                    <a:gd name="connsiteX9" fmla="*/ 1298988 w 1298988"/>
                    <a:gd name="connsiteY9" fmla="*/ 705821 h 1188280"/>
                    <a:gd name="connsiteX10" fmla="*/ 1298988 w 1298988"/>
                    <a:gd name="connsiteY10" fmla="*/ 882697 h 1188280"/>
                    <a:gd name="connsiteX11" fmla="*/ 1298863 w 1298988"/>
                    <a:gd name="connsiteY11" fmla="*/ 882697 h 1188280"/>
                    <a:gd name="connsiteX12" fmla="*/ 1154186 w 1298988"/>
                    <a:gd name="connsiteY12" fmla="*/ 1075027 h 1188280"/>
                    <a:gd name="connsiteX13" fmla="*/ 240630 w 1298988"/>
                    <a:gd name="connsiteY13" fmla="*/ 1120169 h 1188280"/>
                    <a:gd name="connsiteX14" fmla="*/ 1118 w 1298988"/>
                    <a:gd name="connsiteY14" fmla="*/ 864538 h 1188280"/>
                    <a:gd name="connsiteX15" fmla="*/ 1118 w 1298988"/>
                    <a:gd name="connsiteY15" fmla="*/ 730692 h 1188280"/>
                    <a:gd name="connsiteX16" fmla="*/ 1076 w 1298988"/>
                    <a:gd name="connsiteY16" fmla="*/ 730447 h 1188280"/>
                    <a:gd name="connsiteX17" fmla="*/ 1118 w 1298988"/>
                    <a:gd name="connsiteY17" fmla="*/ 680199 h 1188280"/>
                    <a:gd name="connsiteX18" fmla="*/ 1118 w 1298988"/>
                    <a:gd name="connsiteY18" fmla="*/ 625676 h 1188280"/>
                    <a:gd name="connsiteX19" fmla="*/ 1075 w 1298988"/>
                    <a:gd name="connsiteY19" fmla="*/ 625501 h 1188280"/>
                    <a:gd name="connsiteX20" fmla="*/ 1118 w 1298988"/>
                    <a:gd name="connsiteY20" fmla="*/ 589890 h 1188280"/>
                    <a:gd name="connsiteX21" fmla="*/ 1118 w 1298988"/>
                    <a:gd name="connsiteY21" fmla="*/ 456044 h 1188280"/>
                    <a:gd name="connsiteX22" fmla="*/ 1076 w 1298988"/>
                    <a:gd name="connsiteY22" fmla="*/ 455799 h 1188280"/>
                    <a:gd name="connsiteX23" fmla="*/ 1118 w 1298988"/>
                    <a:gd name="connsiteY23" fmla="*/ 405551 h 1188280"/>
                    <a:gd name="connsiteX24" fmla="*/ 1118 w 1298988"/>
                    <a:gd name="connsiteY24" fmla="*/ 173492 h 1188280"/>
                    <a:gd name="connsiteX25" fmla="*/ 128745 w 1298988"/>
                    <a:gd name="connsiteY25" fmla="*/ 173492 h 1188280"/>
                    <a:gd name="connsiteX26" fmla="*/ 144613 w 1298988"/>
                    <a:gd name="connsiteY26" fmla="*/ 159799 h 1188280"/>
                    <a:gd name="connsiteX27" fmla="*/ 706132 w 1298988"/>
                    <a:gd name="connsiteY27" fmla="*/ 1616 h 118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98988" h="1188280">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48140"/>
                      </a:lnTo>
                      <a:lnTo>
                        <a:pt x="1298988" y="608049"/>
                      </a:lnTo>
                      <a:lnTo>
                        <a:pt x="1298988" y="700071"/>
                      </a:lnTo>
                      <a:lnTo>
                        <a:pt x="1298988" y="705821"/>
                      </a:lnTo>
                      <a:lnTo>
                        <a:pt x="1298988" y="882697"/>
                      </a:lnTo>
                      <a:lnTo>
                        <a:pt x="1298863" y="882697"/>
                      </a:lnTo>
                      <a:cubicBezTo>
                        <a:pt x="1298926" y="950336"/>
                        <a:pt x="1251696" y="1018416"/>
                        <a:pt x="1154186" y="1075027"/>
                      </a:cubicBezTo>
                      <a:cubicBezTo>
                        <a:pt x="928426" y="1206114"/>
                        <a:pt x="519407" y="1226406"/>
                        <a:pt x="240630" y="1120169"/>
                      </a:cubicBezTo>
                      <a:cubicBezTo>
                        <a:pt x="71434" y="1055691"/>
                        <a:pt x="-10706" y="959526"/>
                        <a:pt x="1118" y="864538"/>
                      </a:cubicBezTo>
                      <a:lnTo>
                        <a:pt x="1118" y="730692"/>
                      </a:lnTo>
                      <a:lnTo>
                        <a:pt x="1076" y="730447"/>
                      </a:lnTo>
                      <a:cubicBezTo>
                        <a:pt x="-370" y="713732"/>
                        <a:pt x="-360" y="696952"/>
                        <a:pt x="1118" y="680199"/>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5" name="Freeform: Shape 4">
                  <a:extLst>
                    <a:ext uri="{FF2B5EF4-FFF2-40B4-BE49-F238E27FC236}">
                      <a16:creationId xmlns:a16="http://schemas.microsoft.com/office/drawing/2014/main" id="{7706F661-EF21-BC4C-D67D-C50C3BB65170}"/>
                    </a:ext>
                  </a:extLst>
                </p:cNvPr>
                <p:cNvSpPr/>
                <p:nvPr/>
              </p:nvSpPr>
              <p:spPr>
                <a:xfrm>
                  <a:off x="6909622" y="4676540"/>
                  <a:ext cx="1299119"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9" name="Group 8">
                <a:extLst>
                  <a:ext uri="{FF2B5EF4-FFF2-40B4-BE49-F238E27FC236}">
                    <a16:creationId xmlns:a16="http://schemas.microsoft.com/office/drawing/2014/main" id="{6D8C3550-65E0-E380-90BF-B2B8185112A5}"/>
                  </a:ext>
                </a:extLst>
              </p:cNvPr>
              <p:cNvGrpSpPr/>
              <p:nvPr/>
            </p:nvGrpSpPr>
            <p:grpSpPr>
              <a:xfrm>
                <a:off x="4791789" y="2352251"/>
                <a:ext cx="1095008" cy="1627532"/>
                <a:chOff x="8089452" y="4008958"/>
                <a:chExt cx="1451162" cy="2156890"/>
              </a:xfrm>
            </p:grpSpPr>
            <p:grpSp>
              <p:nvGrpSpPr>
                <p:cNvPr id="10" name="Group 9">
                  <a:extLst>
                    <a:ext uri="{FF2B5EF4-FFF2-40B4-BE49-F238E27FC236}">
                      <a16:creationId xmlns:a16="http://schemas.microsoft.com/office/drawing/2014/main" id="{4E18A229-F575-E863-2D8F-06D0D8B00B2D}"/>
                    </a:ext>
                  </a:extLst>
                </p:cNvPr>
                <p:cNvGrpSpPr/>
                <p:nvPr/>
              </p:nvGrpSpPr>
              <p:grpSpPr>
                <a:xfrm>
                  <a:off x="8089452" y="4091629"/>
                  <a:ext cx="1451162" cy="2074219"/>
                  <a:chOff x="8089455" y="4091630"/>
                  <a:chExt cx="1451162" cy="2074220"/>
                </a:xfrm>
              </p:grpSpPr>
              <p:grpSp>
                <p:nvGrpSpPr>
                  <p:cNvPr id="12" name="Graphic 2">
                    <a:extLst>
                      <a:ext uri="{FF2B5EF4-FFF2-40B4-BE49-F238E27FC236}">
                        <a16:creationId xmlns:a16="http://schemas.microsoft.com/office/drawing/2014/main" id="{8AE08B2A-F61A-C0CF-B917-E72A4C989202}"/>
                      </a:ext>
                    </a:extLst>
                  </p:cNvPr>
                  <p:cNvGrpSpPr/>
                  <p:nvPr/>
                </p:nvGrpSpPr>
                <p:grpSpPr>
                  <a:xfrm>
                    <a:off x="8089455" y="5518143"/>
                    <a:ext cx="1451162" cy="647707"/>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14" name="Freeform: Shape 13">
                      <a:extLst>
                        <a:ext uri="{FF2B5EF4-FFF2-40B4-BE49-F238E27FC236}">
                          <a16:creationId xmlns:a16="http://schemas.microsoft.com/office/drawing/2014/main" id="{860B1E28-7E9D-401B-82D4-664E6CEF395B}"/>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5" name="Freeform: Shape 14">
                      <a:extLst>
                        <a:ext uri="{FF2B5EF4-FFF2-40B4-BE49-F238E27FC236}">
                          <a16:creationId xmlns:a16="http://schemas.microsoft.com/office/drawing/2014/main" id="{0F748913-1071-373A-7164-A63E734F355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16" name="Freeform: Shape 15">
                      <a:extLst>
                        <a:ext uri="{FF2B5EF4-FFF2-40B4-BE49-F238E27FC236}">
                          <a16:creationId xmlns:a16="http://schemas.microsoft.com/office/drawing/2014/main" id="{D61EF953-25E1-E720-2E81-3D924DFC066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4">
                            <a:lumMod val="75000"/>
                          </a:schemeClr>
                        </a:gs>
                        <a:gs pos="54000">
                          <a:srgbClr val="177493">
                            <a:lumMod val="88000"/>
                            <a:lumOff val="12000"/>
                          </a:srgbClr>
                        </a:gs>
                        <a:gs pos="100000">
                          <a:schemeClr val="accent4">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13" name="Freeform: Shape 12">
                    <a:extLst>
                      <a:ext uri="{FF2B5EF4-FFF2-40B4-BE49-F238E27FC236}">
                        <a16:creationId xmlns:a16="http://schemas.microsoft.com/office/drawing/2014/main" id="{9CF76139-0023-4B9E-C13A-0F296CDC3D49}"/>
                      </a:ext>
                    </a:extLst>
                  </p:cNvPr>
                  <p:cNvSpPr/>
                  <p:nvPr/>
                </p:nvSpPr>
                <p:spPr>
                  <a:xfrm>
                    <a:off x="8165642" y="4091630"/>
                    <a:ext cx="1298988" cy="1923705"/>
                  </a:xfrm>
                  <a:custGeom>
                    <a:avLst/>
                    <a:gdLst>
                      <a:gd name="connsiteX0" fmla="*/ 706132 w 1298988"/>
                      <a:gd name="connsiteY0" fmla="*/ 1616 h 1923705"/>
                      <a:gd name="connsiteX1" fmla="*/ 1058169 w 1298988"/>
                      <a:gd name="connsiteY1" fmla="*/ 96105 h 1923705"/>
                      <a:gd name="connsiteX2" fmla="*/ 1170365 w 1298988"/>
                      <a:gd name="connsiteY2" fmla="*/ 173492 h 1923705"/>
                      <a:gd name="connsiteX3" fmla="*/ 1298988 w 1298988"/>
                      <a:gd name="connsiteY3" fmla="*/ 173492 h 1923705"/>
                      <a:gd name="connsiteX4" fmla="*/ 1298988 w 1298988"/>
                      <a:gd name="connsiteY4" fmla="*/ 425423 h 1923705"/>
                      <a:gd name="connsiteX5" fmla="*/ 1298988 w 1298988"/>
                      <a:gd name="connsiteY5" fmla="*/ 431173 h 1923705"/>
                      <a:gd name="connsiteX6" fmla="*/ 1298988 w 1298988"/>
                      <a:gd name="connsiteY6" fmla="*/ 432451 h 1923705"/>
                      <a:gd name="connsiteX7" fmla="*/ 1298988 w 1298988"/>
                      <a:gd name="connsiteY7" fmla="*/ 448140 h 1923705"/>
                      <a:gd name="connsiteX8" fmla="*/ 1298988 w 1298988"/>
                      <a:gd name="connsiteY8" fmla="*/ 608049 h 1923705"/>
                      <a:gd name="connsiteX9" fmla="*/ 1298988 w 1298988"/>
                      <a:gd name="connsiteY9" fmla="*/ 684382 h 1923705"/>
                      <a:gd name="connsiteX10" fmla="*/ 1298988 w 1298988"/>
                      <a:gd name="connsiteY10" fmla="*/ 690132 h 1923705"/>
                      <a:gd name="connsiteX11" fmla="*/ 1298988 w 1298988"/>
                      <a:gd name="connsiteY11" fmla="*/ 700071 h 1923705"/>
                      <a:gd name="connsiteX12" fmla="*/ 1298988 w 1298988"/>
                      <a:gd name="connsiteY12" fmla="*/ 705821 h 1923705"/>
                      <a:gd name="connsiteX13" fmla="*/ 1298988 w 1298988"/>
                      <a:gd name="connsiteY13" fmla="*/ 707099 h 1923705"/>
                      <a:gd name="connsiteX14" fmla="*/ 1298988 w 1298988"/>
                      <a:gd name="connsiteY14" fmla="*/ 867008 h 1923705"/>
                      <a:gd name="connsiteX15" fmla="*/ 1298988 w 1298988"/>
                      <a:gd name="connsiteY15" fmla="*/ 882697 h 1923705"/>
                      <a:gd name="connsiteX16" fmla="*/ 1298988 w 1298988"/>
                      <a:gd name="connsiteY16" fmla="*/ 908917 h 1923705"/>
                      <a:gd name="connsiteX17" fmla="*/ 1298988 w 1298988"/>
                      <a:gd name="connsiteY17" fmla="*/ 959030 h 1923705"/>
                      <a:gd name="connsiteX18" fmla="*/ 1298988 w 1298988"/>
                      <a:gd name="connsiteY18" fmla="*/ 964780 h 1923705"/>
                      <a:gd name="connsiteX19" fmla="*/ 1298988 w 1298988"/>
                      <a:gd name="connsiteY19" fmla="*/ 1141656 h 1923705"/>
                      <a:gd name="connsiteX20" fmla="*/ 1298988 w 1298988"/>
                      <a:gd name="connsiteY20" fmla="*/ 1160848 h 1923705"/>
                      <a:gd name="connsiteX21" fmla="*/ 1298988 w 1298988"/>
                      <a:gd name="connsiteY21" fmla="*/ 1166598 h 1923705"/>
                      <a:gd name="connsiteX22" fmla="*/ 1298988 w 1298988"/>
                      <a:gd name="connsiteY22" fmla="*/ 1183565 h 1923705"/>
                      <a:gd name="connsiteX23" fmla="*/ 1298988 w 1298988"/>
                      <a:gd name="connsiteY23" fmla="*/ 1343474 h 1923705"/>
                      <a:gd name="connsiteX24" fmla="*/ 1298988 w 1298988"/>
                      <a:gd name="connsiteY24" fmla="*/ 1435496 h 1923705"/>
                      <a:gd name="connsiteX25" fmla="*/ 1298988 w 1298988"/>
                      <a:gd name="connsiteY25" fmla="*/ 1441246 h 1923705"/>
                      <a:gd name="connsiteX26" fmla="*/ 1298988 w 1298988"/>
                      <a:gd name="connsiteY26" fmla="*/ 1618122 h 1923705"/>
                      <a:gd name="connsiteX27" fmla="*/ 1298863 w 1298988"/>
                      <a:gd name="connsiteY27" fmla="*/ 1618122 h 1923705"/>
                      <a:gd name="connsiteX28" fmla="*/ 1154186 w 1298988"/>
                      <a:gd name="connsiteY28" fmla="*/ 1810452 h 1923705"/>
                      <a:gd name="connsiteX29" fmla="*/ 240630 w 1298988"/>
                      <a:gd name="connsiteY29" fmla="*/ 1855594 h 1923705"/>
                      <a:gd name="connsiteX30" fmla="*/ 1118 w 1298988"/>
                      <a:gd name="connsiteY30" fmla="*/ 1599963 h 1923705"/>
                      <a:gd name="connsiteX31" fmla="*/ 1118 w 1298988"/>
                      <a:gd name="connsiteY31" fmla="*/ 1466117 h 1923705"/>
                      <a:gd name="connsiteX32" fmla="*/ 1076 w 1298988"/>
                      <a:gd name="connsiteY32" fmla="*/ 1465872 h 1923705"/>
                      <a:gd name="connsiteX33" fmla="*/ 1118 w 1298988"/>
                      <a:gd name="connsiteY33" fmla="*/ 1415624 h 1923705"/>
                      <a:gd name="connsiteX34" fmla="*/ 1118 w 1298988"/>
                      <a:gd name="connsiteY34" fmla="*/ 1361101 h 1923705"/>
                      <a:gd name="connsiteX35" fmla="*/ 1075 w 1298988"/>
                      <a:gd name="connsiteY35" fmla="*/ 1360926 h 1923705"/>
                      <a:gd name="connsiteX36" fmla="*/ 1118 w 1298988"/>
                      <a:gd name="connsiteY36" fmla="*/ 1325315 h 1923705"/>
                      <a:gd name="connsiteX37" fmla="*/ 1118 w 1298988"/>
                      <a:gd name="connsiteY37" fmla="*/ 1191469 h 1923705"/>
                      <a:gd name="connsiteX38" fmla="*/ 1076 w 1298988"/>
                      <a:gd name="connsiteY38" fmla="*/ 1191224 h 1923705"/>
                      <a:gd name="connsiteX39" fmla="*/ 1103 w 1298988"/>
                      <a:gd name="connsiteY39" fmla="*/ 1159221 h 1923705"/>
                      <a:gd name="connsiteX40" fmla="*/ 1075 w 1298988"/>
                      <a:gd name="connsiteY40" fmla="*/ 1159109 h 1923705"/>
                      <a:gd name="connsiteX41" fmla="*/ 1118 w 1298988"/>
                      <a:gd name="connsiteY41" fmla="*/ 1123497 h 1923705"/>
                      <a:gd name="connsiteX42" fmla="*/ 1118 w 1298988"/>
                      <a:gd name="connsiteY42" fmla="*/ 989651 h 1923705"/>
                      <a:gd name="connsiteX43" fmla="*/ 1076 w 1298988"/>
                      <a:gd name="connsiteY43" fmla="*/ 989406 h 1923705"/>
                      <a:gd name="connsiteX44" fmla="*/ 1118 w 1298988"/>
                      <a:gd name="connsiteY44" fmla="*/ 939158 h 1923705"/>
                      <a:gd name="connsiteX45" fmla="*/ 1118 w 1298988"/>
                      <a:gd name="connsiteY45" fmla="*/ 908917 h 1923705"/>
                      <a:gd name="connsiteX46" fmla="*/ 1118 w 1298988"/>
                      <a:gd name="connsiteY46" fmla="*/ 900324 h 1923705"/>
                      <a:gd name="connsiteX47" fmla="*/ 1075 w 1298988"/>
                      <a:gd name="connsiteY47" fmla="*/ 900150 h 1923705"/>
                      <a:gd name="connsiteX48" fmla="*/ 1094 w 1298988"/>
                      <a:gd name="connsiteY48" fmla="*/ 884537 h 1923705"/>
                      <a:gd name="connsiteX49" fmla="*/ 1075 w 1298988"/>
                      <a:gd name="connsiteY49" fmla="*/ 884460 h 1923705"/>
                      <a:gd name="connsiteX50" fmla="*/ 1118 w 1298988"/>
                      <a:gd name="connsiteY50" fmla="*/ 848849 h 1923705"/>
                      <a:gd name="connsiteX51" fmla="*/ 1118 w 1298988"/>
                      <a:gd name="connsiteY51" fmla="*/ 730692 h 1923705"/>
                      <a:gd name="connsiteX52" fmla="*/ 1076 w 1298988"/>
                      <a:gd name="connsiteY52" fmla="*/ 730447 h 1923705"/>
                      <a:gd name="connsiteX53" fmla="*/ 1089 w 1298988"/>
                      <a:gd name="connsiteY53" fmla="*/ 714834 h 1923705"/>
                      <a:gd name="connsiteX54" fmla="*/ 1076 w 1298988"/>
                      <a:gd name="connsiteY54" fmla="*/ 714758 h 1923705"/>
                      <a:gd name="connsiteX55" fmla="*/ 1118 w 1298988"/>
                      <a:gd name="connsiteY55" fmla="*/ 664510 h 1923705"/>
                      <a:gd name="connsiteX56" fmla="*/ 1118 w 1298988"/>
                      <a:gd name="connsiteY56" fmla="*/ 625676 h 1923705"/>
                      <a:gd name="connsiteX57" fmla="*/ 1075 w 1298988"/>
                      <a:gd name="connsiteY57" fmla="*/ 625501 h 1923705"/>
                      <a:gd name="connsiteX58" fmla="*/ 1118 w 1298988"/>
                      <a:gd name="connsiteY58" fmla="*/ 589890 h 1923705"/>
                      <a:gd name="connsiteX59" fmla="*/ 1118 w 1298988"/>
                      <a:gd name="connsiteY59" fmla="*/ 456044 h 1923705"/>
                      <a:gd name="connsiteX60" fmla="*/ 1076 w 1298988"/>
                      <a:gd name="connsiteY60" fmla="*/ 455799 h 1923705"/>
                      <a:gd name="connsiteX61" fmla="*/ 1118 w 1298988"/>
                      <a:gd name="connsiteY61" fmla="*/ 405551 h 1923705"/>
                      <a:gd name="connsiteX62" fmla="*/ 1118 w 1298988"/>
                      <a:gd name="connsiteY62" fmla="*/ 173492 h 1923705"/>
                      <a:gd name="connsiteX63" fmla="*/ 128745 w 1298988"/>
                      <a:gd name="connsiteY63" fmla="*/ 173492 h 1923705"/>
                      <a:gd name="connsiteX64" fmla="*/ 144613 w 1298988"/>
                      <a:gd name="connsiteY64" fmla="*/ 159799 h 1923705"/>
                      <a:gd name="connsiteX65" fmla="*/ 706132 w 1298988"/>
                      <a:gd name="connsiteY65" fmla="*/ 1616 h 192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1298988" h="1923705">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32451"/>
                        </a:lnTo>
                        <a:lnTo>
                          <a:pt x="1298988" y="448140"/>
                        </a:lnTo>
                        <a:lnTo>
                          <a:pt x="1298988" y="608049"/>
                        </a:lnTo>
                        <a:lnTo>
                          <a:pt x="1298988" y="684382"/>
                        </a:lnTo>
                        <a:lnTo>
                          <a:pt x="1298988" y="690132"/>
                        </a:lnTo>
                        <a:lnTo>
                          <a:pt x="1298988" y="700071"/>
                        </a:lnTo>
                        <a:lnTo>
                          <a:pt x="1298988" y="705821"/>
                        </a:lnTo>
                        <a:lnTo>
                          <a:pt x="1298988" y="707099"/>
                        </a:lnTo>
                        <a:lnTo>
                          <a:pt x="1298988" y="867008"/>
                        </a:lnTo>
                        <a:lnTo>
                          <a:pt x="1298988" y="882697"/>
                        </a:lnTo>
                        <a:lnTo>
                          <a:pt x="1298988" y="908917"/>
                        </a:lnTo>
                        <a:lnTo>
                          <a:pt x="1298988" y="959030"/>
                        </a:lnTo>
                        <a:lnTo>
                          <a:pt x="1298988" y="964780"/>
                        </a:lnTo>
                        <a:lnTo>
                          <a:pt x="1298988" y="1141656"/>
                        </a:lnTo>
                        <a:lnTo>
                          <a:pt x="1298988" y="1160848"/>
                        </a:lnTo>
                        <a:lnTo>
                          <a:pt x="1298988" y="1166598"/>
                        </a:lnTo>
                        <a:lnTo>
                          <a:pt x="1298988" y="1183565"/>
                        </a:lnTo>
                        <a:lnTo>
                          <a:pt x="1298988" y="1343474"/>
                        </a:lnTo>
                        <a:lnTo>
                          <a:pt x="1298988" y="1435496"/>
                        </a:lnTo>
                        <a:lnTo>
                          <a:pt x="1298988" y="1441246"/>
                        </a:lnTo>
                        <a:lnTo>
                          <a:pt x="1298988" y="1618122"/>
                        </a:lnTo>
                        <a:lnTo>
                          <a:pt x="1298863" y="1618122"/>
                        </a:lnTo>
                        <a:cubicBezTo>
                          <a:pt x="1298926" y="1685761"/>
                          <a:pt x="1251696" y="1753841"/>
                          <a:pt x="1154186" y="1810452"/>
                        </a:cubicBezTo>
                        <a:cubicBezTo>
                          <a:pt x="928426" y="1941539"/>
                          <a:pt x="519407" y="1961831"/>
                          <a:pt x="240630" y="1855594"/>
                        </a:cubicBezTo>
                        <a:cubicBezTo>
                          <a:pt x="71434" y="1791116"/>
                          <a:pt x="-10706" y="1694951"/>
                          <a:pt x="1118" y="1599963"/>
                        </a:cubicBezTo>
                        <a:lnTo>
                          <a:pt x="1118" y="1466117"/>
                        </a:lnTo>
                        <a:lnTo>
                          <a:pt x="1076" y="1465872"/>
                        </a:lnTo>
                        <a:cubicBezTo>
                          <a:pt x="-370" y="1449157"/>
                          <a:pt x="-360" y="1432377"/>
                          <a:pt x="1118" y="1415624"/>
                        </a:cubicBezTo>
                        <a:lnTo>
                          <a:pt x="1118" y="1361101"/>
                        </a:lnTo>
                        <a:lnTo>
                          <a:pt x="1075" y="1360926"/>
                        </a:lnTo>
                        <a:cubicBezTo>
                          <a:pt x="-370" y="1349080"/>
                          <a:pt x="-360" y="1337188"/>
                          <a:pt x="1118" y="1325315"/>
                        </a:cubicBezTo>
                        <a:lnTo>
                          <a:pt x="1118" y="1191469"/>
                        </a:lnTo>
                        <a:lnTo>
                          <a:pt x="1076" y="1191224"/>
                        </a:lnTo>
                        <a:lnTo>
                          <a:pt x="1103" y="1159221"/>
                        </a:lnTo>
                        <a:lnTo>
                          <a:pt x="1075" y="1159109"/>
                        </a:lnTo>
                        <a:cubicBezTo>
                          <a:pt x="-370" y="1147263"/>
                          <a:pt x="-360" y="1135371"/>
                          <a:pt x="1118" y="1123497"/>
                        </a:cubicBezTo>
                        <a:lnTo>
                          <a:pt x="1118" y="989651"/>
                        </a:lnTo>
                        <a:lnTo>
                          <a:pt x="1076" y="989406"/>
                        </a:lnTo>
                        <a:cubicBezTo>
                          <a:pt x="-370" y="972691"/>
                          <a:pt x="-360" y="955911"/>
                          <a:pt x="1118" y="939158"/>
                        </a:cubicBezTo>
                        <a:lnTo>
                          <a:pt x="1118" y="908917"/>
                        </a:lnTo>
                        <a:lnTo>
                          <a:pt x="1118" y="900324"/>
                        </a:lnTo>
                        <a:lnTo>
                          <a:pt x="1075" y="900150"/>
                        </a:lnTo>
                        <a:lnTo>
                          <a:pt x="1094" y="884537"/>
                        </a:lnTo>
                        <a:lnTo>
                          <a:pt x="1075" y="884460"/>
                        </a:lnTo>
                        <a:cubicBezTo>
                          <a:pt x="-370" y="872614"/>
                          <a:pt x="-360" y="860722"/>
                          <a:pt x="1118" y="848849"/>
                        </a:cubicBezTo>
                        <a:lnTo>
                          <a:pt x="1118" y="730692"/>
                        </a:lnTo>
                        <a:lnTo>
                          <a:pt x="1076" y="730447"/>
                        </a:lnTo>
                        <a:lnTo>
                          <a:pt x="1089" y="714834"/>
                        </a:lnTo>
                        <a:lnTo>
                          <a:pt x="1076" y="714758"/>
                        </a:lnTo>
                        <a:cubicBezTo>
                          <a:pt x="-370" y="698043"/>
                          <a:pt x="-360" y="681263"/>
                          <a:pt x="1118" y="664510"/>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11" name="Freeform: Shape 10">
                  <a:extLst>
                    <a:ext uri="{FF2B5EF4-FFF2-40B4-BE49-F238E27FC236}">
                      <a16:creationId xmlns:a16="http://schemas.microsoft.com/office/drawing/2014/main" id="{C48E98D1-CA19-23A1-F2EA-AE548D6D4F54}"/>
                    </a:ext>
                  </a:extLst>
                </p:cNvPr>
                <p:cNvSpPr/>
                <p:nvPr/>
              </p:nvSpPr>
              <p:spPr>
                <a:xfrm>
                  <a:off x="8165544" y="4008958"/>
                  <a:ext cx="1299118"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17" name="Group 16">
                <a:extLst>
                  <a:ext uri="{FF2B5EF4-FFF2-40B4-BE49-F238E27FC236}">
                    <a16:creationId xmlns:a16="http://schemas.microsoft.com/office/drawing/2014/main" id="{B03C6C81-1135-9871-777E-C441DED92A8B}"/>
                  </a:ext>
                </a:extLst>
              </p:cNvPr>
              <p:cNvGrpSpPr/>
              <p:nvPr/>
            </p:nvGrpSpPr>
            <p:grpSpPr>
              <a:xfrm>
                <a:off x="6600352" y="3979783"/>
                <a:ext cx="1095008" cy="2139471"/>
                <a:chOff x="9631816" y="3330512"/>
                <a:chExt cx="1451162" cy="2835338"/>
              </a:xfrm>
            </p:grpSpPr>
            <p:grpSp>
              <p:nvGrpSpPr>
                <p:cNvPr id="18" name="Group 17">
                  <a:extLst>
                    <a:ext uri="{FF2B5EF4-FFF2-40B4-BE49-F238E27FC236}">
                      <a16:creationId xmlns:a16="http://schemas.microsoft.com/office/drawing/2014/main" id="{BF9D68C6-4447-4848-CE60-DFEF16FEED8E}"/>
                    </a:ext>
                  </a:extLst>
                </p:cNvPr>
                <p:cNvGrpSpPr/>
                <p:nvPr/>
              </p:nvGrpSpPr>
              <p:grpSpPr>
                <a:xfrm>
                  <a:off x="9631816" y="3448648"/>
                  <a:ext cx="1451162" cy="2717202"/>
                  <a:chOff x="9631816" y="3448648"/>
                  <a:chExt cx="1451162" cy="2717202"/>
                </a:xfrm>
              </p:grpSpPr>
              <p:grpSp>
                <p:nvGrpSpPr>
                  <p:cNvPr id="20" name="Graphic 2">
                    <a:extLst>
                      <a:ext uri="{FF2B5EF4-FFF2-40B4-BE49-F238E27FC236}">
                        <a16:creationId xmlns:a16="http://schemas.microsoft.com/office/drawing/2014/main" id="{FB0BBFBA-EA80-559E-259D-1FCDAD88DF92}"/>
                      </a:ext>
                    </a:extLst>
                  </p:cNvPr>
                  <p:cNvGrpSpPr/>
                  <p:nvPr/>
                </p:nvGrpSpPr>
                <p:grpSpPr>
                  <a:xfrm>
                    <a:off x="9631816" y="5518143"/>
                    <a:ext cx="1451162" cy="647707"/>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22" name="Freeform: Shape 21">
                      <a:extLst>
                        <a:ext uri="{FF2B5EF4-FFF2-40B4-BE49-F238E27FC236}">
                          <a16:creationId xmlns:a16="http://schemas.microsoft.com/office/drawing/2014/main" id="{DD0A9256-5CC7-9BD2-7026-39E29CF91933}"/>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23" name="Freeform: Shape 22">
                      <a:extLst>
                        <a:ext uri="{FF2B5EF4-FFF2-40B4-BE49-F238E27FC236}">
                          <a16:creationId xmlns:a16="http://schemas.microsoft.com/office/drawing/2014/main" id="{D7EF1D65-6CC1-6844-45A7-58BA33438B19}"/>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24" name="Freeform: Shape 23">
                      <a:extLst>
                        <a:ext uri="{FF2B5EF4-FFF2-40B4-BE49-F238E27FC236}">
                          <a16:creationId xmlns:a16="http://schemas.microsoft.com/office/drawing/2014/main" id="{DBE2D3FA-30F3-79BC-DC62-ECE6385EBCE0}"/>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2">
                            <a:lumMod val="75000"/>
                          </a:schemeClr>
                        </a:gs>
                        <a:gs pos="50000">
                          <a:srgbClr val="A33A0A">
                            <a:lumMod val="79000"/>
                            <a:lumOff val="2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21" name="Freeform: Shape 20">
                    <a:extLst>
                      <a:ext uri="{FF2B5EF4-FFF2-40B4-BE49-F238E27FC236}">
                        <a16:creationId xmlns:a16="http://schemas.microsoft.com/office/drawing/2014/main" id="{29202380-DF55-80B3-FB36-C5051E24469F}"/>
                      </a:ext>
                    </a:extLst>
                  </p:cNvPr>
                  <p:cNvSpPr/>
                  <p:nvPr/>
                </p:nvSpPr>
                <p:spPr>
                  <a:xfrm>
                    <a:off x="9708003" y="3448648"/>
                    <a:ext cx="1298988" cy="2566687"/>
                  </a:xfrm>
                  <a:custGeom>
                    <a:avLst/>
                    <a:gdLst>
                      <a:gd name="connsiteX0" fmla="*/ 706132 w 1298988"/>
                      <a:gd name="connsiteY0" fmla="*/ 1616 h 2566687"/>
                      <a:gd name="connsiteX1" fmla="*/ 1058169 w 1298988"/>
                      <a:gd name="connsiteY1" fmla="*/ 96105 h 2566687"/>
                      <a:gd name="connsiteX2" fmla="*/ 1170365 w 1298988"/>
                      <a:gd name="connsiteY2" fmla="*/ 173492 h 2566687"/>
                      <a:gd name="connsiteX3" fmla="*/ 1298988 w 1298988"/>
                      <a:gd name="connsiteY3" fmla="*/ 173492 h 2566687"/>
                      <a:gd name="connsiteX4" fmla="*/ 1298988 w 1298988"/>
                      <a:gd name="connsiteY4" fmla="*/ 425423 h 2566687"/>
                      <a:gd name="connsiteX5" fmla="*/ 1298988 w 1298988"/>
                      <a:gd name="connsiteY5" fmla="*/ 431173 h 2566687"/>
                      <a:gd name="connsiteX6" fmla="*/ 1298988 w 1298988"/>
                      <a:gd name="connsiteY6" fmla="*/ 432451 h 2566687"/>
                      <a:gd name="connsiteX7" fmla="*/ 1298988 w 1298988"/>
                      <a:gd name="connsiteY7" fmla="*/ 448140 h 2566687"/>
                      <a:gd name="connsiteX8" fmla="*/ 1298988 w 1298988"/>
                      <a:gd name="connsiteY8" fmla="*/ 608049 h 2566687"/>
                      <a:gd name="connsiteX9" fmla="*/ 1298988 w 1298988"/>
                      <a:gd name="connsiteY9" fmla="*/ 684382 h 2566687"/>
                      <a:gd name="connsiteX10" fmla="*/ 1298988 w 1298988"/>
                      <a:gd name="connsiteY10" fmla="*/ 690132 h 2566687"/>
                      <a:gd name="connsiteX11" fmla="*/ 1298988 w 1298988"/>
                      <a:gd name="connsiteY11" fmla="*/ 700071 h 2566687"/>
                      <a:gd name="connsiteX12" fmla="*/ 1298988 w 1298988"/>
                      <a:gd name="connsiteY12" fmla="*/ 705821 h 2566687"/>
                      <a:gd name="connsiteX13" fmla="*/ 1298988 w 1298988"/>
                      <a:gd name="connsiteY13" fmla="*/ 707099 h 2566687"/>
                      <a:gd name="connsiteX14" fmla="*/ 1298988 w 1298988"/>
                      <a:gd name="connsiteY14" fmla="*/ 816474 h 2566687"/>
                      <a:gd name="connsiteX15" fmla="*/ 1298988 w 1298988"/>
                      <a:gd name="connsiteY15" fmla="*/ 867008 h 2566687"/>
                      <a:gd name="connsiteX16" fmla="*/ 1298988 w 1298988"/>
                      <a:gd name="connsiteY16" fmla="*/ 882697 h 2566687"/>
                      <a:gd name="connsiteX17" fmla="*/ 1298988 w 1298988"/>
                      <a:gd name="connsiteY17" fmla="*/ 908917 h 2566687"/>
                      <a:gd name="connsiteX18" fmla="*/ 1298988 w 1298988"/>
                      <a:gd name="connsiteY18" fmla="*/ 959030 h 2566687"/>
                      <a:gd name="connsiteX19" fmla="*/ 1298988 w 1298988"/>
                      <a:gd name="connsiteY19" fmla="*/ 964780 h 2566687"/>
                      <a:gd name="connsiteX20" fmla="*/ 1298988 w 1298988"/>
                      <a:gd name="connsiteY20" fmla="*/ 1068405 h 2566687"/>
                      <a:gd name="connsiteX21" fmla="*/ 1298988 w 1298988"/>
                      <a:gd name="connsiteY21" fmla="*/ 1074155 h 2566687"/>
                      <a:gd name="connsiteX22" fmla="*/ 1298988 w 1298988"/>
                      <a:gd name="connsiteY22" fmla="*/ 1075433 h 2566687"/>
                      <a:gd name="connsiteX23" fmla="*/ 1298988 w 1298988"/>
                      <a:gd name="connsiteY23" fmla="*/ 1091122 h 2566687"/>
                      <a:gd name="connsiteX24" fmla="*/ 1298988 w 1298988"/>
                      <a:gd name="connsiteY24" fmla="*/ 1141656 h 2566687"/>
                      <a:gd name="connsiteX25" fmla="*/ 1298988 w 1298988"/>
                      <a:gd name="connsiteY25" fmla="*/ 1160848 h 2566687"/>
                      <a:gd name="connsiteX26" fmla="*/ 1298988 w 1298988"/>
                      <a:gd name="connsiteY26" fmla="*/ 1166598 h 2566687"/>
                      <a:gd name="connsiteX27" fmla="*/ 1298988 w 1298988"/>
                      <a:gd name="connsiteY27" fmla="*/ 1183565 h 2566687"/>
                      <a:gd name="connsiteX28" fmla="*/ 1298988 w 1298988"/>
                      <a:gd name="connsiteY28" fmla="*/ 1251031 h 2566687"/>
                      <a:gd name="connsiteX29" fmla="*/ 1298988 w 1298988"/>
                      <a:gd name="connsiteY29" fmla="*/ 1327364 h 2566687"/>
                      <a:gd name="connsiteX30" fmla="*/ 1298988 w 1298988"/>
                      <a:gd name="connsiteY30" fmla="*/ 1333114 h 2566687"/>
                      <a:gd name="connsiteX31" fmla="*/ 1298988 w 1298988"/>
                      <a:gd name="connsiteY31" fmla="*/ 1343053 h 2566687"/>
                      <a:gd name="connsiteX32" fmla="*/ 1298988 w 1298988"/>
                      <a:gd name="connsiteY32" fmla="*/ 1343474 h 2566687"/>
                      <a:gd name="connsiteX33" fmla="*/ 1298988 w 1298988"/>
                      <a:gd name="connsiteY33" fmla="*/ 1348803 h 2566687"/>
                      <a:gd name="connsiteX34" fmla="*/ 1298988 w 1298988"/>
                      <a:gd name="connsiteY34" fmla="*/ 1350081 h 2566687"/>
                      <a:gd name="connsiteX35" fmla="*/ 1298988 w 1298988"/>
                      <a:gd name="connsiteY35" fmla="*/ 1435496 h 2566687"/>
                      <a:gd name="connsiteX36" fmla="*/ 1298988 w 1298988"/>
                      <a:gd name="connsiteY36" fmla="*/ 1441246 h 2566687"/>
                      <a:gd name="connsiteX37" fmla="*/ 1298988 w 1298988"/>
                      <a:gd name="connsiteY37" fmla="*/ 1509990 h 2566687"/>
                      <a:gd name="connsiteX38" fmla="*/ 1298988 w 1298988"/>
                      <a:gd name="connsiteY38" fmla="*/ 1525679 h 2566687"/>
                      <a:gd name="connsiteX39" fmla="*/ 1298988 w 1298988"/>
                      <a:gd name="connsiteY39" fmla="*/ 1551899 h 2566687"/>
                      <a:gd name="connsiteX40" fmla="*/ 1298988 w 1298988"/>
                      <a:gd name="connsiteY40" fmla="*/ 1602012 h 2566687"/>
                      <a:gd name="connsiteX41" fmla="*/ 1298988 w 1298988"/>
                      <a:gd name="connsiteY41" fmla="*/ 1607762 h 2566687"/>
                      <a:gd name="connsiteX42" fmla="*/ 1298988 w 1298988"/>
                      <a:gd name="connsiteY42" fmla="*/ 1618122 h 2566687"/>
                      <a:gd name="connsiteX43" fmla="*/ 1298988 w 1298988"/>
                      <a:gd name="connsiteY43" fmla="*/ 1784638 h 2566687"/>
                      <a:gd name="connsiteX44" fmla="*/ 1298988 w 1298988"/>
                      <a:gd name="connsiteY44" fmla="*/ 1803830 h 2566687"/>
                      <a:gd name="connsiteX45" fmla="*/ 1298988 w 1298988"/>
                      <a:gd name="connsiteY45" fmla="*/ 1809580 h 2566687"/>
                      <a:gd name="connsiteX46" fmla="*/ 1298988 w 1298988"/>
                      <a:gd name="connsiteY46" fmla="*/ 1826547 h 2566687"/>
                      <a:gd name="connsiteX47" fmla="*/ 1298988 w 1298988"/>
                      <a:gd name="connsiteY47" fmla="*/ 1986456 h 2566687"/>
                      <a:gd name="connsiteX48" fmla="*/ 1298988 w 1298988"/>
                      <a:gd name="connsiteY48" fmla="*/ 2078478 h 2566687"/>
                      <a:gd name="connsiteX49" fmla="*/ 1298988 w 1298988"/>
                      <a:gd name="connsiteY49" fmla="*/ 2084228 h 2566687"/>
                      <a:gd name="connsiteX50" fmla="*/ 1298988 w 1298988"/>
                      <a:gd name="connsiteY50" fmla="*/ 2261104 h 2566687"/>
                      <a:gd name="connsiteX51" fmla="*/ 1298863 w 1298988"/>
                      <a:gd name="connsiteY51" fmla="*/ 2261104 h 2566687"/>
                      <a:gd name="connsiteX52" fmla="*/ 1154186 w 1298988"/>
                      <a:gd name="connsiteY52" fmla="*/ 2453434 h 2566687"/>
                      <a:gd name="connsiteX53" fmla="*/ 240630 w 1298988"/>
                      <a:gd name="connsiteY53" fmla="*/ 2498576 h 2566687"/>
                      <a:gd name="connsiteX54" fmla="*/ 1118 w 1298988"/>
                      <a:gd name="connsiteY54" fmla="*/ 2242945 h 2566687"/>
                      <a:gd name="connsiteX55" fmla="*/ 1118 w 1298988"/>
                      <a:gd name="connsiteY55" fmla="*/ 2109099 h 2566687"/>
                      <a:gd name="connsiteX56" fmla="*/ 1076 w 1298988"/>
                      <a:gd name="connsiteY56" fmla="*/ 2108854 h 2566687"/>
                      <a:gd name="connsiteX57" fmla="*/ 1118 w 1298988"/>
                      <a:gd name="connsiteY57" fmla="*/ 2058606 h 2566687"/>
                      <a:gd name="connsiteX58" fmla="*/ 1118 w 1298988"/>
                      <a:gd name="connsiteY58" fmla="*/ 2004083 h 2566687"/>
                      <a:gd name="connsiteX59" fmla="*/ 1075 w 1298988"/>
                      <a:gd name="connsiteY59" fmla="*/ 2003908 h 2566687"/>
                      <a:gd name="connsiteX60" fmla="*/ 1118 w 1298988"/>
                      <a:gd name="connsiteY60" fmla="*/ 1968297 h 2566687"/>
                      <a:gd name="connsiteX61" fmla="*/ 1118 w 1298988"/>
                      <a:gd name="connsiteY61" fmla="*/ 1834451 h 2566687"/>
                      <a:gd name="connsiteX62" fmla="*/ 1076 w 1298988"/>
                      <a:gd name="connsiteY62" fmla="*/ 1834206 h 2566687"/>
                      <a:gd name="connsiteX63" fmla="*/ 1103 w 1298988"/>
                      <a:gd name="connsiteY63" fmla="*/ 1802203 h 2566687"/>
                      <a:gd name="connsiteX64" fmla="*/ 1075 w 1298988"/>
                      <a:gd name="connsiteY64" fmla="*/ 1802091 h 2566687"/>
                      <a:gd name="connsiteX65" fmla="*/ 1118 w 1298988"/>
                      <a:gd name="connsiteY65" fmla="*/ 1766479 h 2566687"/>
                      <a:gd name="connsiteX66" fmla="*/ 1118 w 1298988"/>
                      <a:gd name="connsiteY66" fmla="*/ 1635749 h 2566687"/>
                      <a:gd name="connsiteX67" fmla="*/ 1075 w 1298988"/>
                      <a:gd name="connsiteY67" fmla="*/ 1635575 h 2566687"/>
                      <a:gd name="connsiteX68" fmla="*/ 1079 w 1298988"/>
                      <a:gd name="connsiteY68" fmla="*/ 1632405 h 2566687"/>
                      <a:gd name="connsiteX69" fmla="*/ 1076 w 1298988"/>
                      <a:gd name="connsiteY69" fmla="*/ 1632388 h 2566687"/>
                      <a:gd name="connsiteX70" fmla="*/ 1118 w 1298988"/>
                      <a:gd name="connsiteY70" fmla="*/ 1582140 h 2566687"/>
                      <a:gd name="connsiteX71" fmla="*/ 1118 w 1298988"/>
                      <a:gd name="connsiteY71" fmla="*/ 1551899 h 2566687"/>
                      <a:gd name="connsiteX72" fmla="*/ 1118 w 1298988"/>
                      <a:gd name="connsiteY72" fmla="*/ 1543306 h 2566687"/>
                      <a:gd name="connsiteX73" fmla="*/ 1075 w 1298988"/>
                      <a:gd name="connsiteY73" fmla="*/ 1543132 h 2566687"/>
                      <a:gd name="connsiteX74" fmla="*/ 1094 w 1298988"/>
                      <a:gd name="connsiteY74" fmla="*/ 1527519 h 2566687"/>
                      <a:gd name="connsiteX75" fmla="*/ 1075 w 1298988"/>
                      <a:gd name="connsiteY75" fmla="*/ 1527442 h 2566687"/>
                      <a:gd name="connsiteX76" fmla="*/ 1118 w 1298988"/>
                      <a:gd name="connsiteY76" fmla="*/ 1491831 h 2566687"/>
                      <a:gd name="connsiteX77" fmla="*/ 1118 w 1298988"/>
                      <a:gd name="connsiteY77" fmla="*/ 1466117 h 2566687"/>
                      <a:gd name="connsiteX78" fmla="*/ 1076 w 1298988"/>
                      <a:gd name="connsiteY78" fmla="*/ 1465872 h 2566687"/>
                      <a:gd name="connsiteX79" fmla="*/ 1118 w 1298988"/>
                      <a:gd name="connsiteY79" fmla="*/ 1415624 h 2566687"/>
                      <a:gd name="connsiteX80" fmla="*/ 1118 w 1298988"/>
                      <a:gd name="connsiteY80" fmla="*/ 1373674 h 2566687"/>
                      <a:gd name="connsiteX81" fmla="*/ 1076 w 1298988"/>
                      <a:gd name="connsiteY81" fmla="*/ 1373429 h 2566687"/>
                      <a:gd name="connsiteX82" fmla="*/ 1086 w 1298988"/>
                      <a:gd name="connsiteY82" fmla="*/ 1360973 h 2566687"/>
                      <a:gd name="connsiteX83" fmla="*/ 1075 w 1298988"/>
                      <a:gd name="connsiteY83" fmla="*/ 1360926 h 2566687"/>
                      <a:gd name="connsiteX84" fmla="*/ 1079 w 1298988"/>
                      <a:gd name="connsiteY84" fmla="*/ 1357757 h 2566687"/>
                      <a:gd name="connsiteX85" fmla="*/ 1076 w 1298988"/>
                      <a:gd name="connsiteY85" fmla="*/ 1357740 h 2566687"/>
                      <a:gd name="connsiteX86" fmla="*/ 1118 w 1298988"/>
                      <a:gd name="connsiteY86" fmla="*/ 1307492 h 2566687"/>
                      <a:gd name="connsiteX87" fmla="*/ 1118 w 1298988"/>
                      <a:gd name="connsiteY87" fmla="*/ 1268658 h 2566687"/>
                      <a:gd name="connsiteX88" fmla="*/ 1075 w 1298988"/>
                      <a:gd name="connsiteY88" fmla="*/ 1268483 h 2566687"/>
                      <a:gd name="connsiteX89" fmla="*/ 1118 w 1298988"/>
                      <a:gd name="connsiteY89" fmla="*/ 1232872 h 2566687"/>
                      <a:gd name="connsiteX90" fmla="*/ 1118 w 1298988"/>
                      <a:gd name="connsiteY90" fmla="*/ 1191469 h 2566687"/>
                      <a:gd name="connsiteX91" fmla="*/ 1076 w 1298988"/>
                      <a:gd name="connsiteY91" fmla="*/ 1191224 h 2566687"/>
                      <a:gd name="connsiteX92" fmla="*/ 1103 w 1298988"/>
                      <a:gd name="connsiteY92" fmla="*/ 1159221 h 2566687"/>
                      <a:gd name="connsiteX93" fmla="*/ 1075 w 1298988"/>
                      <a:gd name="connsiteY93" fmla="*/ 1159109 h 2566687"/>
                      <a:gd name="connsiteX94" fmla="*/ 1118 w 1298988"/>
                      <a:gd name="connsiteY94" fmla="*/ 1123497 h 2566687"/>
                      <a:gd name="connsiteX95" fmla="*/ 1118 w 1298988"/>
                      <a:gd name="connsiteY95" fmla="*/ 1099026 h 2566687"/>
                      <a:gd name="connsiteX96" fmla="*/ 1076 w 1298988"/>
                      <a:gd name="connsiteY96" fmla="*/ 1098781 h 2566687"/>
                      <a:gd name="connsiteX97" fmla="*/ 1118 w 1298988"/>
                      <a:gd name="connsiteY97" fmla="*/ 1048533 h 2566687"/>
                      <a:gd name="connsiteX98" fmla="*/ 1118 w 1298988"/>
                      <a:gd name="connsiteY98" fmla="*/ 989651 h 2566687"/>
                      <a:gd name="connsiteX99" fmla="*/ 1076 w 1298988"/>
                      <a:gd name="connsiteY99" fmla="*/ 989406 h 2566687"/>
                      <a:gd name="connsiteX100" fmla="*/ 1118 w 1298988"/>
                      <a:gd name="connsiteY100" fmla="*/ 939158 h 2566687"/>
                      <a:gd name="connsiteX101" fmla="*/ 1118 w 1298988"/>
                      <a:gd name="connsiteY101" fmla="*/ 908917 h 2566687"/>
                      <a:gd name="connsiteX102" fmla="*/ 1118 w 1298988"/>
                      <a:gd name="connsiteY102" fmla="*/ 900324 h 2566687"/>
                      <a:gd name="connsiteX103" fmla="*/ 1075 w 1298988"/>
                      <a:gd name="connsiteY103" fmla="*/ 900150 h 2566687"/>
                      <a:gd name="connsiteX104" fmla="*/ 1094 w 1298988"/>
                      <a:gd name="connsiteY104" fmla="*/ 884537 h 2566687"/>
                      <a:gd name="connsiteX105" fmla="*/ 1075 w 1298988"/>
                      <a:gd name="connsiteY105" fmla="*/ 884460 h 2566687"/>
                      <a:gd name="connsiteX106" fmla="*/ 1118 w 1298988"/>
                      <a:gd name="connsiteY106" fmla="*/ 848849 h 2566687"/>
                      <a:gd name="connsiteX107" fmla="*/ 1118 w 1298988"/>
                      <a:gd name="connsiteY107" fmla="*/ 816474 h 2566687"/>
                      <a:gd name="connsiteX108" fmla="*/ 1118 w 1298988"/>
                      <a:gd name="connsiteY108" fmla="*/ 730692 h 2566687"/>
                      <a:gd name="connsiteX109" fmla="*/ 1076 w 1298988"/>
                      <a:gd name="connsiteY109" fmla="*/ 730447 h 2566687"/>
                      <a:gd name="connsiteX110" fmla="*/ 1089 w 1298988"/>
                      <a:gd name="connsiteY110" fmla="*/ 714834 h 2566687"/>
                      <a:gd name="connsiteX111" fmla="*/ 1076 w 1298988"/>
                      <a:gd name="connsiteY111" fmla="*/ 714758 h 2566687"/>
                      <a:gd name="connsiteX112" fmla="*/ 1118 w 1298988"/>
                      <a:gd name="connsiteY112" fmla="*/ 664510 h 2566687"/>
                      <a:gd name="connsiteX113" fmla="*/ 1118 w 1298988"/>
                      <a:gd name="connsiteY113" fmla="*/ 625676 h 2566687"/>
                      <a:gd name="connsiteX114" fmla="*/ 1075 w 1298988"/>
                      <a:gd name="connsiteY114" fmla="*/ 625501 h 2566687"/>
                      <a:gd name="connsiteX115" fmla="*/ 1118 w 1298988"/>
                      <a:gd name="connsiteY115" fmla="*/ 589890 h 2566687"/>
                      <a:gd name="connsiteX116" fmla="*/ 1118 w 1298988"/>
                      <a:gd name="connsiteY116" fmla="*/ 456044 h 2566687"/>
                      <a:gd name="connsiteX117" fmla="*/ 1076 w 1298988"/>
                      <a:gd name="connsiteY117" fmla="*/ 455799 h 2566687"/>
                      <a:gd name="connsiteX118" fmla="*/ 1118 w 1298988"/>
                      <a:gd name="connsiteY118" fmla="*/ 405551 h 2566687"/>
                      <a:gd name="connsiteX119" fmla="*/ 1118 w 1298988"/>
                      <a:gd name="connsiteY119" fmla="*/ 173492 h 2566687"/>
                      <a:gd name="connsiteX120" fmla="*/ 128745 w 1298988"/>
                      <a:gd name="connsiteY120" fmla="*/ 173492 h 2566687"/>
                      <a:gd name="connsiteX121" fmla="*/ 144613 w 1298988"/>
                      <a:gd name="connsiteY121" fmla="*/ 159799 h 2566687"/>
                      <a:gd name="connsiteX122" fmla="*/ 706132 w 1298988"/>
                      <a:gd name="connsiteY122" fmla="*/ 1616 h 256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1298988" h="2566687">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32451"/>
                        </a:lnTo>
                        <a:lnTo>
                          <a:pt x="1298988" y="448140"/>
                        </a:lnTo>
                        <a:lnTo>
                          <a:pt x="1298988" y="608049"/>
                        </a:lnTo>
                        <a:lnTo>
                          <a:pt x="1298988" y="684382"/>
                        </a:lnTo>
                        <a:lnTo>
                          <a:pt x="1298988" y="690132"/>
                        </a:lnTo>
                        <a:lnTo>
                          <a:pt x="1298988" y="700071"/>
                        </a:lnTo>
                        <a:lnTo>
                          <a:pt x="1298988" y="705821"/>
                        </a:lnTo>
                        <a:lnTo>
                          <a:pt x="1298988" y="707099"/>
                        </a:lnTo>
                        <a:lnTo>
                          <a:pt x="1298988" y="816474"/>
                        </a:lnTo>
                        <a:lnTo>
                          <a:pt x="1298988" y="867008"/>
                        </a:lnTo>
                        <a:lnTo>
                          <a:pt x="1298988" y="882697"/>
                        </a:lnTo>
                        <a:lnTo>
                          <a:pt x="1298988" y="908917"/>
                        </a:lnTo>
                        <a:lnTo>
                          <a:pt x="1298988" y="959030"/>
                        </a:lnTo>
                        <a:lnTo>
                          <a:pt x="1298988" y="964780"/>
                        </a:lnTo>
                        <a:lnTo>
                          <a:pt x="1298988" y="1068405"/>
                        </a:lnTo>
                        <a:lnTo>
                          <a:pt x="1298988" y="1074155"/>
                        </a:lnTo>
                        <a:lnTo>
                          <a:pt x="1298988" y="1075433"/>
                        </a:lnTo>
                        <a:lnTo>
                          <a:pt x="1298988" y="1091122"/>
                        </a:lnTo>
                        <a:lnTo>
                          <a:pt x="1298988" y="1141656"/>
                        </a:lnTo>
                        <a:lnTo>
                          <a:pt x="1298988" y="1160848"/>
                        </a:lnTo>
                        <a:lnTo>
                          <a:pt x="1298988" y="1166598"/>
                        </a:lnTo>
                        <a:lnTo>
                          <a:pt x="1298988" y="1183565"/>
                        </a:lnTo>
                        <a:lnTo>
                          <a:pt x="1298988" y="1251031"/>
                        </a:lnTo>
                        <a:lnTo>
                          <a:pt x="1298988" y="1327364"/>
                        </a:lnTo>
                        <a:lnTo>
                          <a:pt x="1298988" y="1333114"/>
                        </a:lnTo>
                        <a:lnTo>
                          <a:pt x="1298988" y="1343053"/>
                        </a:lnTo>
                        <a:lnTo>
                          <a:pt x="1298988" y="1343474"/>
                        </a:lnTo>
                        <a:lnTo>
                          <a:pt x="1298988" y="1348803"/>
                        </a:lnTo>
                        <a:lnTo>
                          <a:pt x="1298988" y="1350081"/>
                        </a:lnTo>
                        <a:lnTo>
                          <a:pt x="1298988" y="1435496"/>
                        </a:lnTo>
                        <a:lnTo>
                          <a:pt x="1298988" y="1441246"/>
                        </a:lnTo>
                        <a:lnTo>
                          <a:pt x="1298988" y="1509990"/>
                        </a:lnTo>
                        <a:lnTo>
                          <a:pt x="1298988" y="1525679"/>
                        </a:lnTo>
                        <a:lnTo>
                          <a:pt x="1298988" y="1551899"/>
                        </a:lnTo>
                        <a:lnTo>
                          <a:pt x="1298988" y="1602012"/>
                        </a:lnTo>
                        <a:lnTo>
                          <a:pt x="1298988" y="1607762"/>
                        </a:lnTo>
                        <a:lnTo>
                          <a:pt x="1298988" y="1618122"/>
                        </a:lnTo>
                        <a:lnTo>
                          <a:pt x="1298988" y="1784638"/>
                        </a:lnTo>
                        <a:lnTo>
                          <a:pt x="1298988" y="1803830"/>
                        </a:lnTo>
                        <a:lnTo>
                          <a:pt x="1298988" y="1809580"/>
                        </a:lnTo>
                        <a:lnTo>
                          <a:pt x="1298988" y="1826547"/>
                        </a:lnTo>
                        <a:lnTo>
                          <a:pt x="1298988" y="1986456"/>
                        </a:lnTo>
                        <a:lnTo>
                          <a:pt x="1298988" y="2078478"/>
                        </a:lnTo>
                        <a:lnTo>
                          <a:pt x="1298988" y="2084228"/>
                        </a:lnTo>
                        <a:lnTo>
                          <a:pt x="1298988" y="2261104"/>
                        </a:lnTo>
                        <a:lnTo>
                          <a:pt x="1298863" y="2261104"/>
                        </a:lnTo>
                        <a:cubicBezTo>
                          <a:pt x="1298926" y="2328743"/>
                          <a:pt x="1251696" y="2396823"/>
                          <a:pt x="1154186" y="2453434"/>
                        </a:cubicBezTo>
                        <a:cubicBezTo>
                          <a:pt x="928426" y="2584521"/>
                          <a:pt x="519407" y="2604813"/>
                          <a:pt x="240630" y="2498576"/>
                        </a:cubicBezTo>
                        <a:cubicBezTo>
                          <a:pt x="71434" y="2434098"/>
                          <a:pt x="-10706" y="2337933"/>
                          <a:pt x="1118" y="2242945"/>
                        </a:cubicBezTo>
                        <a:lnTo>
                          <a:pt x="1118" y="2109099"/>
                        </a:lnTo>
                        <a:lnTo>
                          <a:pt x="1076" y="2108854"/>
                        </a:lnTo>
                        <a:cubicBezTo>
                          <a:pt x="-370" y="2092139"/>
                          <a:pt x="-360" y="2075359"/>
                          <a:pt x="1118" y="2058606"/>
                        </a:cubicBezTo>
                        <a:lnTo>
                          <a:pt x="1118" y="2004083"/>
                        </a:lnTo>
                        <a:lnTo>
                          <a:pt x="1075" y="2003908"/>
                        </a:lnTo>
                        <a:cubicBezTo>
                          <a:pt x="-370" y="1992062"/>
                          <a:pt x="-360" y="1980170"/>
                          <a:pt x="1118" y="1968297"/>
                        </a:cubicBezTo>
                        <a:lnTo>
                          <a:pt x="1118" y="1834451"/>
                        </a:lnTo>
                        <a:lnTo>
                          <a:pt x="1076" y="1834206"/>
                        </a:lnTo>
                        <a:lnTo>
                          <a:pt x="1103" y="1802203"/>
                        </a:lnTo>
                        <a:lnTo>
                          <a:pt x="1075" y="1802091"/>
                        </a:lnTo>
                        <a:cubicBezTo>
                          <a:pt x="-370" y="1790245"/>
                          <a:pt x="-360" y="1778353"/>
                          <a:pt x="1118" y="1766479"/>
                        </a:cubicBezTo>
                        <a:lnTo>
                          <a:pt x="1118" y="1635749"/>
                        </a:lnTo>
                        <a:lnTo>
                          <a:pt x="1075" y="1635575"/>
                        </a:lnTo>
                        <a:lnTo>
                          <a:pt x="1079" y="1632405"/>
                        </a:lnTo>
                        <a:lnTo>
                          <a:pt x="1076" y="1632388"/>
                        </a:lnTo>
                        <a:cubicBezTo>
                          <a:pt x="-370" y="1615673"/>
                          <a:pt x="-360" y="1598893"/>
                          <a:pt x="1118" y="1582140"/>
                        </a:cubicBezTo>
                        <a:lnTo>
                          <a:pt x="1118" y="1551899"/>
                        </a:lnTo>
                        <a:lnTo>
                          <a:pt x="1118" y="1543306"/>
                        </a:lnTo>
                        <a:lnTo>
                          <a:pt x="1075" y="1543132"/>
                        </a:lnTo>
                        <a:lnTo>
                          <a:pt x="1094" y="1527519"/>
                        </a:lnTo>
                        <a:lnTo>
                          <a:pt x="1075" y="1527442"/>
                        </a:lnTo>
                        <a:cubicBezTo>
                          <a:pt x="-370" y="1515596"/>
                          <a:pt x="-360" y="1503704"/>
                          <a:pt x="1118" y="1491831"/>
                        </a:cubicBezTo>
                        <a:lnTo>
                          <a:pt x="1118" y="1466117"/>
                        </a:lnTo>
                        <a:lnTo>
                          <a:pt x="1076" y="1465872"/>
                        </a:lnTo>
                        <a:cubicBezTo>
                          <a:pt x="-370" y="1449157"/>
                          <a:pt x="-360" y="1432377"/>
                          <a:pt x="1118" y="1415624"/>
                        </a:cubicBezTo>
                        <a:lnTo>
                          <a:pt x="1118" y="1373674"/>
                        </a:lnTo>
                        <a:lnTo>
                          <a:pt x="1076" y="1373429"/>
                        </a:lnTo>
                        <a:lnTo>
                          <a:pt x="1086" y="1360973"/>
                        </a:lnTo>
                        <a:lnTo>
                          <a:pt x="1075" y="1360926"/>
                        </a:lnTo>
                        <a:lnTo>
                          <a:pt x="1079" y="1357757"/>
                        </a:lnTo>
                        <a:lnTo>
                          <a:pt x="1076" y="1357740"/>
                        </a:lnTo>
                        <a:cubicBezTo>
                          <a:pt x="-370" y="1341025"/>
                          <a:pt x="-360" y="1324245"/>
                          <a:pt x="1118" y="1307492"/>
                        </a:cubicBezTo>
                        <a:lnTo>
                          <a:pt x="1118" y="1268658"/>
                        </a:lnTo>
                        <a:lnTo>
                          <a:pt x="1075" y="1268483"/>
                        </a:lnTo>
                        <a:cubicBezTo>
                          <a:pt x="-370" y="1256637"/>
                          <a:pt x="-360" y="1244745"/>
                          <a:pt x="1118" y="1232872"/>
                        </a:cubicBezTo>
                        <a:lnTo>
                          <a:pt x="1118" y="1191469"/>
                        </a:lnTo>
                        <a:lnTo>
                          <a:pt x="1076" y="1191224"/>
                        </a:lnTo>
                        <a:lnTo>
                          <a:pt x="1103" y="1159221"/>
                        </a:lnTo>
                        <a:lnTo>
                          <a:pt x="1075" y="1159109"/>
                        </a:lnTo>
                        <a:cubicBezTo>
                          <a:pt x="-370" y="1147263"/>
                          <a:pt x="-360" y="1135371"/>
                          <a:pt x="1118" y="1123497"/>
                        </a:cubicBezTo>
                        <a:lnTo>
                          <a:pt x="1118" y="1099026"/>
                        </a:lnTo>
                        <a:lnTo>
                          <a:pt x="1076" y="1098781"/>
                        </a:lnTo>
                        <a:cubicBezTo>
                          <a:pt x="-370" y="1082066"/>
                          <a:pt x="-360" y="1065286"/>
                          <a:pt x="1118" y="1048533"/>
                        </a:cubicBezTo>
                        <a:lnTo>
                          <a:pt x="1118" y="989651"/>
                        </a:lnTo>
                        <a:lnTo>
                          <a:pt x="1076" y="989406"/>
                        </a:lnTo>
                        <a:cubicBezTo>
                          <a:pt x="-370" y="972691"/>
                          <a:pt x="-360" y="955911"/>
                          <a:pt x="1118" y="939158"/>
                        </a:cubicBezTo>
                        <a:lnTo>
                          <a:pt x="1118" y="908917"/>
                        </a:lnTo>
                        <a:lnTo>
                          <a:pt x="1118" y="900324"/>
                        </a:lnTo>
                        <a:lnTo>
                          <a:pt x="1075" y="900150"/>
                        </a:lnTo>
                        <a:lnTo>
                          <a:pt x="1094" y="884537"/>
                        </a:lnTo>
                        <a:lnTo>
                          <a:pt x="1075" y="884460"/>
                        </a:lnTo>
                        <a:cubicBezTo>
                          <a:pt x="-370" y="872614"/>
                          <a:pt x="-360" y="860722"/>
                          <a:pt x="1118" y="848849"/>
                        </a:cubicBezTo>
                        <a:lnTo>
                          <a:pt x="1118" y="816474"/>
                        </a:lnTo>
                        <a:lnTo>
                          <a:pt x="1118" y="730692"/>
                        </a:lnTo>
                        <a:lnTo>
                          <a:pt x="1076" y="730447"/>
                        </a:lnTo>
                        <a:lnTo>
                          <a:pt x="1089" y="714834"/>
                        </a:lnTo>
                        <a:lnTo>
                          <a:pt x="1076" y="714758"/>
                        </a:lnTo>
                        <a:cubicBezTo>
                          <a:pt x="-370" y="698043"/>
                          <a:pt x="-360" y="681263"/>
                          <a:pt x="1118" y="664510"/>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19" name="Freeform: Shape 18">
                  <a:extLst>
                    <a:ext uri="{FF2B5EF4-FFF2-40B4-BE49-F238E27FC236}">
                      <a16:creationId xmlns:a16="http://schemas.microsoft.com/office/drawing/2014/main" id="{12434A5A-99F2-9D27-5A71-453DDD711818}"/>
                    </a:ext>
                  </a:extLst>
                </p:cNvPr>
                <p:cNvSpPr/>
                <p:nvPr/>
              </p:nvSpPr>
              <p:spPr>
                <a:xfrm>
                  <a:off x="9707906" y="3330512"/>
                  <a:ext cx="1299119"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25" name="Group 24">
                <a:extLst>
                  <a:ext uri="{FF2B5EF4-FFF2-40B4-BE49-F238E27FC236}">
                    <a16:creationId xmlns:a16="http://schemas.microsoft.com/office/drawing/2014/main" id="{56E25CBC-9BD4-0D8B-914B-0EC4C0A5EFA4}"/>
                  </a:ext>
                </a:extLst>
              </p:cNvPr>
              <p:cNvGrpSpPr/>
              <p:nvPr/>
            </p:nvGrpSpPr>
            <p:grpSpPr>
              <a:xfrm>
                <a:off x="8815524" y="1480310"/>
                <a:ext cx="1095008" cy="2752788"/>
                <a:chOff x="9368524" y="3430369"/>
                <a:chExt cx="1095008" cy="2752788"/>
              </a:xfrm>
            </p:grpSpPr>
            <p:grpSp>
              <p:nvGrpSpPr>
                <p:cNvPr id="26" name="Graphic 2">
                  <a:extLst>
                    <a:ext uri="{FF2B5EF4-FFF2-40B4-BE49-F238E27FC236}">
                      <a16:creationId xmlns:a16="http://schemas.microsoft.com/office/drawing/2014/main" id="{51B79F8A-BC01-531B-DAA0-B52452021669}"/>
                    </a:ext>
                  </a:extLst>
                </p:cNvPr>
                <p:cNvGrpSpPr/>
                <p:nvPr/>
              </p:nvGrpSpPr>
              <p:grpSpPr>
                <a:xfrm>
                  <a:off x="9368524" y="5694415"/>
                  <a:ext cx="1095008" cy="488742"/>
                  <a:chOff x="5117844" y="2524439"/>
                  <a:chExt cx="2221270" cy="884430"/>
                </a:xfrm>
                <a:gradFill>
                  <a:gsLst>
                    <a:gs pos="0">
                      <a:schemeClr val="accent1">
                        <a:lumMod val="75000"/>
                      </a:schemeClr>
                    </a:gs>
                    <a:gs pos="51100">
                      <a:srgbClr val="A67B13">
                        <a:lumMod val="81000"/>
                        <a:lumOff val="19000"/>
                      </a:srgbClr>
                    </a:gs>
                    <a:gs pos="100000">
                      <a:schemeClr val="accent1">
                        <a:lumMod val="50000"/>
                      </a:schemeClr>
                    </a:gs>
                  </a:gsLst>
                  <a:lin ang="0" scaled="1"/>
                </a:gradFill>
              </p:grpSpPr>
              <p:sp>
                <p:nvSpPr>
                  <p:cNvPr id="29" name="Freeform: Shape 28">
                    <a:extLst>
                      <a:ext uri="{FF2B5EF4-FFF2-40B4-BE49-F238E27FC236}">
                        <a16:creationId xmlns:a16="http://schemas.microsoft.com/office/drawing/2014/main" id="{CB40BFA3-1405-D257-33AB-A2BC73BC068C}"/>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0" name="Freeform: Shape 29">
                    <a:extLst>
                      <a:ext uri="{FF2B5EF4-FFF2-40B4-BE49-F238E27FC236}">
                        <a16:creationId xmlns:a16="http://schemas.microsoft.com/office/drawing/2014/main" id="{C2577B63-4345-2ED6-4DA6-BAE4AD1E2EF4}"/>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pFill/>
                  <a:ln w="9525" cap="flat">
                    <a:noFill/>
                    <a:prstDash val="solid"/>
                    <a:miter/>
                  </a:ln>
                </p:spPr>
                <p:txBody>
                  <a:bodyPr rtlCol="0" anchor="ctr"/>
                  <a:lstStyle/>
                  <a:p>
                    <a:endParaRPr lang="en-ID"/>
                  </a:p>
                </p:txBody>
              </p:sp>
              <p:sp>
                <p:nvSpPr>
                  <p:cNvPr id="31" name="Freeform: Shape 30">
                    <a:extLst>
                      <a:ext uri="{FF2B5EF4-FFF2-40B4-BE49-F238E27FC236}">
                        <a16:creationId xmlns:a16="http://schemas.microsoft.com/office/drawing/2014/main" id="{9DDD807F-AA51-1803-596C-01E744756410}"/>
                      </a:ext>
                    </a:extLst>
                  </p:cNvPr>
                  <p:cNvSpPr/>
                  <p:nvPr/>
                </p:nvSpPr>
                <p:spPr>
                  <a:xfrm>
                    <a:off x="5117844" y="2524439"/>
                    <a:ext cx="2221270" cy="884430"/>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27" name="Freeform: Shape 26">
                  <a:extLst>
                    <a:ext uri="{FF2B5EF4-FFF2-40B4-BE49-F238E27FC236}">
                      <a16:creationId xmlns:a16="http://schemas.microsoft.com/office/drawing/2014/main" id="{A4218874-94F1-A441-A6F2-D2F3D327D4C8}"/>
                    </a:ext>
                  </a:extLst>
                </p:cNvPr>
                <p:cNvSpPr/>
                <p:nvPr/>
              </p:nvSpPr>
              <p:spPr>
                <a:xfrm>
                  <a:off x="9426012" y="3478997"/>
                  <a:ext cx="980182" cy="2590586"/>
                </a:xfrm>
                <a:custGeom>
                  <a:avLst/>
                  <a:gdLst>
                    <a:gd name="connsiteX0" fmla="*/ 706132 w 1298988"/>
                    <a:gd name="connsiteY0" fmla="*/ 1616 h 3433179"/>
                    <a:gd name="connsiteX1" fmla="*/ 1058169 w 1298988"/>
                    <a:gd name="connsiteY1" fmla="*/ 96105 h 3433179"/>
                    <a:gd name="connsiteX2" fmla="*/ 1170365 w 1298988"/>
                    <a:gd name="connsiteY2" fmla="*/ 173492 h 3433179"/>
                    <a:gd name="connsiteX3" fmla="*/ 1298988 w 1298988"/>
                    <a:gd name="connsiteY3" fmla="*/ 173492 h 3433179"/>
                    <a:gd name="connsiteX4" fmla="*/ 1298988 w 1298988"/>
                    <a:gd name="connsiteY4" fmla="*/ 425423 h 3433179"/>
                    <a:gd name="connsiteX5" fmla="*/ 1298988 w 1298988"/>
                    <a:gd name="connsiteY5" fmla="*/ 431173 h 3433179"/>
                    <a:gd name="connsiteX6" fmla="*/ 1298988 w 1298988"/>
                    <a:gd name="connsiteY6" fmla="*/ 432451 h 3433179"/>
                    <a:gd name="connsiteX7" fmla="*/ 1298988 w 1298988"/>
                    <a:gd name="connsiteY7" fmla="*/ 448140 h 3433179"/>
                    <a:gd name="connsiteX8" fmla="*/ 1298988 w 1298988"/>
                    <a:gd name="connsiteY8" fmla="*/ 608049 h 3433179"/>
                    <a:gd name="connsiteX9" fmla="*/ 1298988 w 1298988"/>
                    <a:gd name="connsiteY9" fmla="*/ 684382 h 3433179"/>
                    <a:gd name="connsiteX10" fmla="*/ 1298988 w 1298988"/>
                    <a:gd name="connsiteY10" fmla="*/ 690132 h 3433179"/>
                    <a:gd name="connsiteX11" fmla="*/ 1298988 w 1298988"/>
                    <a:gd name="connsiteY11" fmla="*/ 700071 h 3433179"/>
                    <a:gd name="connsiteX12" fmla="*/ 1298988 w 1298988"/>
                    <a:gd name="connsiteY12" fmla="*/ 705821 h 3433179"/>
                    <a:gd name="connsiteX13" fmla="*/ 1298988 w 1298988"/>
                    <a:gd name="connsiteY13" fmla="*/ 707099 h 3433179"/>
                    <a:gd name="connsiteX14" fmla="*/ 1298988 w 1298988"/>
                    <a:gd name="connsiteY14" fmla="*/ 816474 h 3433179"/>
                    <a:gd name="connsiteX15" fmla="*/ 1298988 w 1298988"/>
                    <a:gd name="connsiteY15" fmla="*/ 867008 h 3433179"/>
                    <a:gd name="connsiteX16" fmla="*/ 1298988 w 1298988"/>
                    <a:gd name="connsiteY16" fmla="*/ 882697 h 3433179"/>
                    <a:gd name="connsiteX17" fmla="*/ 1298988 w 1298988"/>
                    <a:gd name="connsiteY17" fmla="*/ 908917 h 3433179"/>
                    <a:gd name="connsiteX18" fmla="*/ 1298988 w 1298988"/>
                    <a:gd name="connsiteY18" fmla="*/ 959030 h 3433179"/>
                    <a:gd name="connsiteX19" fmla="*/ 1298988 w 1298988"/>
                    <a:gd name="connsiteY19" fmla="*/ 964780 h 3433179"/>
                    <a:gd name="connsiteX20" fmla="*/ 1298988 w 1298988"/>
                    <a:gd name="connsiteY20" fmla="*/ 1039984 h 3433179"/>
                    <a:gd name="connsiteX21" fmla="*/ 1298988 w 1298988"/>
                    <a:gd name="connsiteY21" fmla="*/ 1068405 h 3433179"/>
                    <a:gd name="connsiteX22" fmla="*/ 1298988 w 1298988"/>
                    <a:gd name="connsiteY22" fmla="*/ 1074155 h 3433179"/>
                    <a:gd name="connsiteX23" fmla="*/ 1298988 w 1298988"/>
                    <a:gd name="connsiteY23" fmla="*/ 1075433 h 3433179"/>
                    <a:gd name="connsiteX24" fmla="*/ 1298988 w 1298988"/>
                    <a:gd name="connsiteY24" fmla="*/ 1091122 h 3433179"/>
                    <a:gd name="connsiteX25" fmla="*/ 1298988 w 1298988"/>
                    <a:gd name="connsiteY25" fmla="*/ 1141656 h 3433179"/>
                    <a:gd name="connsiteX26" fmla="*/ 1298988 w 1298988"/>
                    <a:gd name="connsiteY26" fmla="*/ 1160848 h 3433179"/>
                    <a:gd name="connsiteX27" fmla="*/ 1298988 w 1298988"/>
                    <a:gd name="connsiteY27" fmla="*/ 1166598 h 3433179"/>
                    <a:gd name="connsiteX28" fmla="*/ 1298988 w 1298988"/>
                    <a:gd name="connsiteY28" fmla="*/ 1183565 h 3433179"/>
                    <a:gd name="connsiteX29" fmla="*/ 1298988 w 1298988"/>
                    <a:gd name="connsiteY29" fmla="*/ 1251031 h 3433179"/>
                    <a:gd name="connsiteX30" fmla="*/ 1298988 w 1298988"/>
                    <a:gd name="connsiteY30" fmla="*/ 1291915 h 3433179"/>
                    <a:gd name="connsiteX31" fmla="*/ 1298988 w 1298988"/>
                    <a:gd name="connsiteY31" fmla="*/ 1297665 h 3433179"/>
                    <a:gd name="connsiteX32" fmla="*/ 1298988 w 1298988"/>
                    <a:gd name="connsiteY32" fmla="*/ 1298943 h 3433179"/>
                    <a:gd name="connsiteX33" fmla="*/ 1298988 w 1298988"/>
                    <a:gd name="connsiteY33" fmla="*/ 1314632 h 3433179"/>
                    <a:gd name="connsiteX34" fmla="*/ 1298988 w 1298988"/>
                    <a:gd name="connsiteY34" fmla="*/ 1327364 h 3433179"/>
                    <a:gd name="connsiteX35" fmla="*/ 1298988 w 1298988"/>
                    <a:gd name="connsiteY35" fmla="*/ 1333114 h 3433179"/>
                    <a:gd name="connsiteX36" fmla="*/ 1298988 w 1298988"/>
                    <a:gd name="connsiteY36" fmla="*/ 1343053 h 3433179"/>
                    <a:gd name="connsiteX37" fmla="*/ 1298988 w 1298988"/>
                    <a:gd name="connsiteY37" fmla="*/ 1343474 h 3433179"/>
                    <a:gd name="connsiteX38" fmla="*/ 1298988 w 1298988"/>
                    <a:gd name="connsiteY38" fmla="*/ 1348803 h 3433179"/>
                    <a:gd name="connsiteX39" fmla="*/ 1298988 w 1298988"/>
                    <a:gd name="connsiteY39" fmla="*/ 1350081 h 3433179"/>
                    <a:gd name="connsiteX40" fmla="*/ 1298988 w 1298988"/>
                    <a:gd name="connsiteY40" fmla="*/ 1435496 h 3433179"/>
                    <a:gd name="connsiteX41" fmla="*/ 1298988 w 1298988"/>
                    <a:gd name="connsiteY41" fmla="*/ 1441246 h 3433179"/>
                    <a:gd name="connsiteX42" fmla="*/ 1298988 w 1298988"/>
                    <a:gd name="connsiteY42" fmla="*/ 1474541 h 3433179"/>
                    <a:gd name="connsiteX43" fmla="*/ 1298988 w 1298988"/>
                    <a:gd name="connsiteY43" fmla="*/ 1509990 h 3433179"/>
                    <a:gd name="connsiteX44" fmla="*/ 1298988 w 1298988"/>
                    <a:gd name="connsiteY44" fmla="*/ 1525679 h 3433179"/>
                    <a:gd name="connsiteX45" fmla="*/ 1298988 w 1298988"/>
                    <a:gd name="connsiteY45" fmla="*/ 1550874 h 3433179"/>
                    <a:gd name="connsiteX46" fmla="*/ 1298988 w 1298988"/>
                    <a:gd name="connsiteY46" fmla="*/ 1551899 h 3433179"/>
                    <a:gd name="connsiteX47" fmla="*/ 1298988 w 1298988"/>
                    <a:gd name="connsiteY47" fmla="*/ 1556624 h 3433179"/>
                    <a:gd name="connsiteX48" fmla="*/ 1298988 w 1298988"/>
                    <a:gd name="connsiteY48" fmla="*/ 1566563 h 3433179"/>
                    <a:gd name="connsiteX49" fmla="*/ 1298988 w 1298988"/>
                    <a:gd name="connsiteY49" fmla="*/ 1572313 h 3433179"/>
                    <a:gd name="connsiteX50" fmla="*/ 1298988 w 1298988"/>
                    <a:gd name="connsiteY50" fmla="*/ 1573591 h 3433179"/>
                    <a:gd name="connsiteX51" fmla="*/ 1298988 w 1298988"/>
                    <a:gd name="connsiteY51" fmla="*/ 1602012 h 3433179"/>
                    <a:gd name="connsiteX52" fmla="*/ 1298988 w 1298988"/>
                    <a:gd name="connsiteY52" fmla="*/ 1607762 h 3433179"/>
                    <a:gd name="connsiteX53" fmla="*/ 1298988 w 1298988"/>
                    <a:gd name="connsiteY53" fmla="*/ 1618122 h 3433179"/>
                    <a:gd name="connsiteX54" fmla="*/ 1298988 w 1298988"/>
                    <a:gd name="connsiteY54" fmla="*/ 1682966 h 3433179"/>
                    <a:gd name="connsiteX55" fmla="*/ 1298988 w 1298988"/>
                    <a:gd name="connsiteY55" fmla="*/ 1733500 h 3433179"/>
                    <a:gd name="connsiteX56" fmla="*/ 1298988 w 1298988"/>
                    <a:gd name="connsiteY56" fmla="*/ 1749189 h 3433179"/>
                    <a:gd name="connsiteX57" fmla="*/ 1298988 w 1298988"/>
                    <a:gd name="connsiteY57" fmla="*/ 1775409 h 3433179"/>
                    <a:gd name="connsiteX58" fmla="*/ 1298988 w 1298988"/>
                    <a:gd name="connsiteY58" fmla="*/ 1784638 h 3433179"/>
                    <a:gd name="connsiteX59" fmla="*/ 1298988 w 1298988"/>
                    <a:gd name="connsiteY59" fmla="*/ 1803830 h 3433179"/>
                    <a:gd name="connsiteX60" fmla="*/ 1298988 w 1298988"/>
                    <a:gd name="connsiteY60" fmla="*/ 1809580 h 3433179"/>
                    <a:gd name="connsiteX61" fmla="*/ 1298988 w 1298988"/>
                    <a:gd name="connsiteY61" fmla="*/ 1825522 h 3433179"/>
                    <a:gd name="connsiteX62" fmla="*/ 1298988 w 1298988"/>
                    <a:gd name="connsiteY62" fmla="*/ 1826547 h 3433179"/>
                    <a:gd name="connsiteX63" fmla="*/ 1298988 w 1298988"/>
                    <a:gd name="connsiteY63" fmla="*/ 1831272 h 3433179"/>
                    <a:gd name="connsiteX64" fmla="*/ 1298988 w 1298988"/>
                    <a:gd name="connsiteY64" fmla="*/ 1934897 h 3433179"/>
                    <a:gd name="connsiteX65" fmla="*/ 1298988 w 1298988"/>
                    <a:gd name="connsiteY65" fmla="*/ 1940647 h 3433179"/>
                    <a:gd name="connsiteX66" fmla="*/ 1298988 w 1298988"/>
                    <a:gd name="connsiteY66" fmla="*/ 1941925 h 3433179"/>
                    <a:gd name="connsiteX67" fmla="*/ 1298988 w 1298988"/>
                    <a:gd name="connsiteY67" fmla="*/ 1957614 h 3433179"/>
                    <a:gd name="connsiteX68" fmla="*/ 1298988 w 1298988"/>
                    <a:gd name="connsiteY68" fmla="*/ 1986456 h 3433179"/>
                    <a:gd name="connsiteX69" fmla="*/ 1298988 w 1298988"/>
                    <a:gd name="connsiteY69" fmla="*/ 2008148 h 3433179"/>
                    <a:gd name="connsiteX70" fmla="*/ 1298988 w 1298988"/>
                    <a:gd name="connsiteY70" fmla="*/ 2027340 h 3433179"/>
                    <a:gd name="connsiteX71" fmla="*/ 1298988 w 1298988"/>
                    <a:gd name="connsiteY71" fmla="*/ 2033090 h 3433179"/>
                    <a:gd name="connsiteX72" fmla="*/ 1298988 w 1298988"/>
                    <a:gd name="connsiteY72" fmla="*/ 2050057 h 3433179"/>
                    <a:gd name="connsiteX73" fmla="*/ 1298988 w 1298988"/>
                    <a:gd name="connsiteY73" fmla="*/ 2078478 h 3433179"/>
                    <a:gd name="connsiteX74" fmla="*/ 1298988 w 1298988"/>
                    <a:gd name="connsiteY74" fmla="*/ 2084228 h 3433179"/>
                    <a:gd name="connsiteX75" fmla="*/ 1298988 w 1298988"/>
                    <a:gd name="connsiteY75" fmla="*/ 2117523 h 3433179"/>
                    <a:gd name="connsiteX76" fmla="*/ 1298988 w 1298988"/>
                    <a:gd name="connsiteY76" fmla="*/ 2193856 h 3433179"/>
                    <a:gd name="connsiteX77" fmla="*/ 1298988 w 1298988"/>
                    <a:gd name="connsiteY77" fmla="*/ 2199606 h 3433179"/>
                    <a:gd name="connsiteX78" fmla="*/ 1298988 w 1298988"/>
                    <a:gd name="connsiteY78" fmla="*/ 2209545 h 3433179"/>
                    <a:gd name="connsiteX79" fmla="*/ 1298988 w 1298988"/>
                    <a:gd name="connsiteY79" fmla="*/ 2209966 h 3433179"/>
                    <a:gd name="connsiteX80" fmla="*/ 1298988 w 1298988"/>
                    <a:gd name="connsiteY80" fmla="*/ 2215295 h 3433179"/>
                    <a:gd name="connsiteX81" fmla="*/ 1298988 w 1298988"/>
                    <a:gd name="connsiteY81" fmla="*/ 2216573 h 3433179"/>
                    <a:gd name="connsiteX82" fmla="*/ 1298988 w 1298988"/>
                    <a:gd name="connsiteY82" fmla="*/ 2261104 h 3433179"/>
                    <a:gd name="connsiteX83" fmla="*/ 1298988 w 1298988"/>
                    <a:gd name="connsiteY83" fmla="*/ 2301988 h 3433179"/>
                    <a:gd name="connsiteX84" fmla="*/ 1298988 w 1298988"/>
                    <a:gd name="connsiteY84" fmla="*/ 2307738 h 3433179"/>
                    <a:gd name="connsiteX85" fmla="*/ 1298988 w 1298988"/>
                    <a:gd name="connsiteY85" fmla="*/ 2376482 h 3433179"/>
                    <a:gd name="connsiteX86" fmla="*/ 1298988 w 1298988"/>
                    <a:gd name="connsiteY86" fmla="*/ 2392171 h 3433179"/>
                    <a:gd name="connsiteX87" fmla="*/ 1298988 w 1298988"/>
                    <a:gd name="connsiteY87" fmla="*/ 2418391 h 3433179"/>
                    <a:gd name="connsiteX88" fmla="*/ 1298988 w 1298988"/>
                    <a:gd name="connsiteY88" fmla="*/ 2468504 h 3433179"/>
                    <a:gd name="connsiteX89" fmla="*/ 1298988 w 1298988"/>
                    <a:gd name="connsiteY89" fmla="*/ 2474254 h 3433179"/>
                    <a:gd name="connsiteX90" fmla="*/ 1298988 w 1298988"/>
                    <a:gd name="connsiteY90" fmla="*/ 2484614 h 3433179"/>
                    <a:gd name="connsiteX91" fmla="*/ 1298988 w 1298988"/>
                    <a:gd name="connsiteY91" fmla="*/ 2651130 h 3433179"/>
                    <a:gd name="connsiteX92" fmla="*/ 1298988 w 1298988"/>
                    <a:gd name="connsiteY92" fmla="*/ 2670322 h 3433179"/>
                    <a:gd name="connsiteX93" fmla="*/ 1298988 w 1298988"/>
                    <a:gd name="connsiteY93" fmla="*/ 2676072 h 3433179"/>
                    <a:gd name="connsiteX94" fmla="*/ 1298988 w 1298988"/>
                    <a:gd name="connsiteY94" fmla="*/ 2693039 h 3433179"/>
                    <a:gd name="connsiteX95" fmla="*/ 1298988 w 1298988"/>
                    <a:gd name="connsiteY95" fmla="*/ 2852948 h 3433179"/>
                    <a:gd name="connsiteX96" fmla="*/ 1298988 w 1298988"/>
                    <a:gd name="connsiteY96" fmla="*/ 2944970 h 3433179"/>
                    <a:gd name="connsiteX97" fmla="*/ 1298988 w 1298988"/>
                    <a:gd name="connsiteY97" fmla="*/ 2950720 h 3433179"/>
                    <a:gd name="connsiteX98" fmla="*/ 1298988 w 1298988"/>
                    <a:gd name="connsiteY98" fmla="*/ 3127596 h 3433179"/>
                    <a:gd name="connsiteX99" fmla="*/ 1298863 w 1298988"/>
                    <a:gd name="connsiteY99" fmla="*/ 3127596 h 3433179"/>
                    <a:gd name="connsiteX100" fmla="*/ 1154186 w 1298988"/>
                    <a:gd name="connsiteY100" fmla="*/ 3319926 h 3433179"/>
                    <a:gd name="connsiteX101" fmla="*/ 240630 w 1298988"/>
                    <a:gd name="connsiteY101" fmla="*/ 3365068 h 3433179"/>
                    <a:gd name="connsiteX102" fmla="*/ 1118 w 1298988"/>
                    <a:gd name="connsiteY102" fmla="*/ 3109437 h 3433179"/>
                    <a:gd name="connsiteX103" fmla="*/ 1118 w 1298988"/>
                    <a:gd name="connsiteY103" fmla="*/ 2975591 h 3433179"/>
                    <a:gd name="connsiteX104" fmla="*/ 1076 w 1298988"/>
                    <a:gd name="connsiteY104" fmla="*/ 2975346 h 3433179"/>
                    <a:gd name="connsiteX105" fmla="*/ 1118 w 1298988"/>
                    <a:gd name="connsiteY105" fmla="*/ 2925098 h 3433179"/>
                    <a:gd name="connsiteX106" fmla="*/ 1118 w 1298988"/>
                    <a:gd name="connsiteY106" fmla="*/ 2870575 h 3433179"/>
                    <a:gd name="connsiteX107" fmla="*/ 1075 w 1298988"/>
                    <a:gd name="connsiteY107" fmla="*/ 2870400 h 3433179"/>
                    <a:gd name="connsiteX108" fmla="*/ 1118 w 1298988"/>
                    <a:gd name="connsiteY108" fmla="*/ 2834789 h 3433179"/>
                    <a:gd name="connsiteX109" fmla="*/ 1118 w 1298988"/>
                    <a:gd name="connsiteY109" fmla="*/ 2700943 h 3433179"/>
                    <a:gd name="connsiteX110" fmla="*/ 1076 w 1298988"/>
                    <a:gd name="connsiteY110" fmla="*/ 2700698 h 3433179"/>
                    <a:gd name="connsiteX111" fmla="*/ 1103 w 1298988"/>
                    <a:gd name="connsiteY111" fmla="*/ 2668695 h 3433179"/>
                    <a:gd name="connsiteX112" fmla="*/ 1075 w 1298988"/>
                    <a:gd name="connsiteY112" fmla="*/ 2668583 h 3433179"/>
                    <a:gd name="connsiteX113" fmla="*/ 1118 w 1298988"/>
                    <a:gd name="connsiteY113" fmla="*/ 2632971 h 3433179"/>
                    <a:gd name="connsiteX114" fmla="*/ 1118 w 1298988"/>
                    <a:gd name="connsiteY114" fmla="*/ 2502241 h 3433179"/>
                    <a:gd name="connsiteX115" fmla="*/ 1075 w 1298988"/>
                    <a:gd name="connsiteY115" fmla="*/ 2502067 h 3433179"/>
                    <a:gd name="connsiteX116" fmla="*/ 1079 w 1298988"/>
                    <a:gd name="connsiteY116" fmla="*/ 2498897 h 3433179"/>
                    <a:gd name="connsiteX117" fmla="*/ 1076 w 1298988"/>
                    <a:gd name="connsiteY117" fmla="*/ 2498880 h 3433179"/>
                    <a:gd name="connsiteX118" fmla="*/ 1118 w 1298988"/>
                    <a:gd name="connsiteY118" fmla="*/ 2448632 h 3433179"/>
                    <a:gd name="connsiteX119" fmla="*/ 1118 w 1298988"/>
                    <a:gd name="connsiteY119" fmla="*/ 2418391 h 3433179"/>
                    <a:gd name="connsiteX120" fmla="*/ 1118 w 1298988"/>
                    <a:gd name="connsiteY120" fmla="*/ 2409798 h 3433179"/>
                    <a:gd name="connsiteX121" fmla="*/ 1075 w 1298988"/>
                    <a:gd name="connsiteY121" fmla="*/ 2409624 h 3433179"/>
                    <a:gd name="connsiteX122" fmla="*/ 1094 w 1298988"/>
                    <a:gd name="connsiteY122" fmla="*/ 2394011 h 3433179"/>
                    <a:gd name="connsiteX123" fmla="*/ 1075 w 1298988"/>
                    <a:gd name="connsiteY123" fmla="*/ 2393934 h 3433179"/>
                    <a:gd name="connsiteX124" fmla="*/ 1118 w 1298988"/>
                    <a:gd name="connsiteY124" fmla="*/ 2358323 h 3433179"/>
                    <a:gd name="connsiteX125" fmla="*/ 1118 w 1298988"/>
                    <a:gd name="connsiteY125" fmla="*/ 2332609 h 3433179"/>
                    <a:gd name="connsiteX126" fmla="*/ 1076 w 1298988"/>
                    <a:gd name="connsiteY126" fmla="*/ 2332364 h 3433179"/>
                    <a:gd name="connsiteX127" fmla="*/ 1118 w 1298988"/>
                    <a:gd name="connsiteY127" fmla="*/ 2282116 h 3433179"/>
                    <a:gd name="connsiteX128" fmla="*/ 1118 w 1298988"/>
                    <a:gd name="connsiteY128" fmla="*/ 2278731 h 3433179"/>
                    <a:gd name="connsiteX129" fmla="*/ 1075 w 1298988"/>
                    <a:gd name="connsiteY129" fmla="*/ 2278557 h 3433179"/>
                    <a:gd name="connsiteX130" fmla="*/ 1118 w 1298988"/>
                    <a:gd name="connsiteY130" fmla="*/ 2242945 h 3433179"/>
                    <a:gd name="connsiteX131" fmla="*/ 1118 w 1298988"/>
                    <a:gd name="connsiteY131" fmla="*/ 2240166 h 3433179"/>
                    <a:gd name="connsiteX132" fmla="*/ 1076 w 1298988"/>
                    <a:gd name="connsiteY132" fmla="*/ 2239921 h 3433179"/>
                    <a:gd name="connsiteX133" fmla="*/ 1086 w 1298988"/>
                    <a:gd name="connsiteY133" fmla="*/ 2227465 h 3433179"/>
                    <a:gd name="connsiteX134" fmla="*/ 1075 w 1298988"/>
                    <a:gd name="connsiteY134" fmla="*/ 2227418 h 3433179"/>
                    <a:gd name="connsiteX135" fmla="*/ 1079 w 1298988"/>
                    <a:gd name="connsiteY135" fmla="*/ 2224249 h 3433179"/>
                    <a:gd name="connsiteX136" fmla="*/ 1076 w 1298988"/>
                    <a:gd name="connsiteY136" fmla="*/ 2224232 h 3433179"/>
                    <a:gd name="connsiteX137" fmla="*/ 1118 w 1298988"/>
                    <a:gd name="connsiteY137" fmla="*/ 2173984 h 3433179"/>
                    <a:gd name="connsiteX138" fmla="*/ 1118 w 1298988"/>
                    <a:gd name="connsiteY138" fmla="*/ 2135150 h 3433179"/>
                    <a:gd name="connsiteX139" fmla="*/ 1075 w 1298988"/>
                    <a:gd name="connsiteY139" fmla="*/ 2134975 h 3433179"/>
                    <a:gd name="connsiteX140" fmla="*/ 1106 w 1298988"/>
                    <a:gd name="connsiteY140" fmla="*/ 2109031 h 3433179"/>
                    <a:gd name="connsiteX141" fmla="*/ 1076 w 1298988"/>
                    <a:gd name="connsiteY141" fmla="*/ 2108854 h 3433179"/>
                    <a:gd name="connsiteX142" fmla="*/ 1118 w 1298988"/>
                    <a:gd name="connsiteY142" fmla="*/ 2058606 h 3433179"/>
                    <a:gd name="connsiteX143" fmla="*/ 1118 w 1298988"/>
                    <a:gd name="connsiteY143" fmla="*/ 2057961 h 3433179"/>
                    <a:gd name="connsiteX144" fmla="*/ 1076 w 1298988"/>
                    <a:gd name="connsiteY144" fmla="*/ 2057716 h 3433179"/>
                    <a:gd name="connsiteX145" fmla="*/ 1103 w 1298988"/>
                    <a:gd name="connsiteY145" fmla="*/ 2025713 h 3433179"/>
                    <a:gd name="connsiteX146" fmla="*/ 1075 w 1298988"/>
                    <a:gd name="connsiteY146" fmla="*/ 2025601 h 3433179"/>
                    <a:gd name="connsiteX147" fmla="*/ 1101 w 1298988"/>
                    <a:gd name="connsiteY147" fmla="*/ 2004014 h 3433179"/>
                    <a:gd name="connsiteX148" fmla="*/ 1075 w 1298988"/>
                    <a:gd name="connsiteY148" fmla="*/ 2003908 h 3433179"/>
                    <a:gd name="connsiteX149" fmla="*/ 1118 w 1298988"/>
                    <a:gd name="connsiteY149" fmla="*/ 1968297 h 3433179"/>
                    <a:gd name="connsiteX150" fmla="*/ 1118 w 1298988"/>
                    <a:gd name="connsiteY150" fmla="*/ 1965518 h 3433179"/>
                    <a:gd name="connsiteX151" fmla="*/ 1076 w 1298988"/>
                    <a:gd name="connsiteY151" fmla="*/ 1965273 h 3433179"/>
                    <a:gd name="connsiteX152" fmla="*/ 1118 w 1298988"/>
                    <a:gd name="connsiteY152" fmla="*/ 1915025 h 3433179"/>
                    <a:gd name="connsiteX153" fmla="*/ 1118 w 1298988"/>
                    <a:gd name="connsiteY153" fmla="*/ 1856143 h 3433179"/>
                    <a:gd name="connsiteX154" fmla="*/ 1076 w 1298988"/>
                    <a:gd name="connsiteY154" fmla="*/ 1855898 h 3433179"/>
                    <a:gd name="connsiteX155" fmla="*/ 1094 w 1298988"/>
                    <a:gd name="connsiteY155" fmla="*/ 1834312 h 3433179"/>
                    <a:gd name="connsiteX156" fmla="*/ 1076 w 1298988"/>
                    <a:gd name="connsiteY156" fmla="*/ 1834206 h 3433179"/>
                    <a:gd name="connsiteX157" fmla="*/ 1103 w 1298988"/>
                    <a:gd name="connsiteY157" fmla="*/ 1802203 h 3433179"/>
                    <a:gd name="connsiteX158" fmla="*/ 1075 w 1298988"/>
                    <a:gd name="connsiteY158" fmla="*/ 1802091 h 3433179"/>
                    <a:gd name="connsiteX159" fmla="*/ 1118 w 1298988"/>
                    <a:gd name="connsiteY159" fmla="*/ 1766815 h 3433179"/>
                    <a:gd name="connsiteX160" fmla="*/ 1075 w 1298988"/>
                    <a:gd name="connsiteY160" fmla="*/ 1766642 h 3433179"/>
                    <a:gd name="connsiteX161" fmla="*/ 1094 w 1298988"/>
                    <a:gd name="connsiteY161" fmla="*/ 1751029 h 3433179"/>
                    <a:gd name="connsiteX162" fmla="*/ 1075 w 1298988"/>
                    <a:gd name="connsiteY162" fmla="*/ 1750952 h 3433179"/>
                    <a:gd name="connsiteX163" fmla="*/ 1118 w 1298988"/>
                    <a:gd name="connsiteY163" fmla="*/ 1715341 h 3433179"/>
                    <a:gd name="connsiteX164" fmla="*/ 1118 w 1298988"/>
                    <a:gd name="connsiteY164" fmla="*/ 1682966 h 3433179"/>
                    <a:gd name="connsiteX165" fmla="*/ 1118 w 1298988"/>
                    <a:gd name="connsiteY165" fmla="*/ 1635749 h 3433179"/>
                    <a:gd name="connsiteX166" fmla="*/ 1075 w 1298988"/>
                    <a:gd name="connsiteY166" fmla="*/ 1635575 h 3433179"/>
                    <a:gd name="connsiteX167" fmla="*/ 1079 w 1298988"/>
                    <a:gd name="connsiteY167" fmla="*/ 1632405 h 3433179"/>
                    <a:gd name="connsiteX168" fmla="*/ 1076 w 1298988"/>
                    <a:gd name="connsiteY168" fmla="*/ 1632388 h 3433179"/>
                    <a:gd name="connsiteX169" fmla="*/ 1106 w 1298988"/>
                    <a:gd name="connsiteY169" fmla="*/ 1597111 h 3433179"/>
                    <a:gd name="connsiteX170" fmla="*/ 1076 w 1298988"/>
                    <a:gd name="connsiteY170" fmla="*/ 1596939 h 3433179"/>
                    <a:gd name="connsiteX171" fmla="*/ 1089 w 1298988"/>
                    <a:gd name="connsiteY171" fmla="*/ 1581326 h 3433179"/>
                    <a:gd name="connsiteX172" fmla="*/ 1076 w 1298988"/>
                    <a:gd name="connsiteY172" fmla="*/ 1581250 h 3433179"/>
                    <a:gd name="connsiteX173" fmla="*/ 1108 w 1298988"/>
                    <a:gd name="connsiteY173" fmla="*/ 1543265 h 3433179"/>
                    <a:gd name="connsiteX174" fmla="*/ 1075 w 1298988"/>
                    <a:gd name="connsiteY174" fmla="*/ 1543132 h 3433179"/>
                    <a:gd name="connsiteX175" fmla="*/ 1094 w 1298988"/>
                    <a:gd name="connsiteY175" fmla="*/ 1527519 h 3433179"/>
                    <a:gd name="connsiteX176" fmla="*/ 1075 w 1298988"/>
                    <a:gd name="connsiteY176" fmla="*/ 1527442 h 3433179"/>
                    <a:gd name="connsiteX177" fmla="*/ 1118 w 1298988"/>
                    <a:gd name="connsiteY177" fmla="*/ 1492167 h 3433179"/>
                    <a:gd name="connsiteX178" fmla="*/ 1075 w 1298988"/>
                    <a:gd name="connsiteY178" fmla="*/ 1491993 h 3433179"/>
                    <a:gd name="connsiteX179" fmla="*/ 1106 w 1298988"/>
                    <a:gd name="connsiteY179" fmla="*/ 1466049 h 3433179"/>
                    <a:gd name="connsiteX180" fmla="*/ 1076 w 1298988"/>
                    <a:gd name="connsiteY180" fmla="*/ 1465872 h 3433179"/>
                    <a:gd name="connsiteX181" fmla="*/ 1118 w 1298988"/>
                    <a:gd name="connsiteY181" fmla="*/ 1415624 h 3433179"/>
                    <a:gd name="connsiteX182" fmla="*/ 1118 w 1298988"/>
                    <a:gd name="connsiteY182" fmla="*/ 1373674 h 3433179"/>
                    <a:gd name="connsiteX183" fmla="*/ 1076 w 1298988"/>
                    <a:gd name="connsiteY183" fmla="*/ 1373429 h 3433179"/>
                    <a:gd name="connsiteX184" fmla="*/ 1086 w 1298988"/>
                    <a:gd name="connsiteY184" fmla="*/ 1360973 h 3433179"/>
                    <a:gd name="connsiteX185" fmla="*/ 1075 w 1298988"/>
                    <a:gd name="connsiteY185" fmla="*/ 1360926 h 3433179"/>
                    <a:gd name="connsiteX186" fmla="*/ 1079 w 1298988"/>
                    <a:gd name="connsiteY186" fmla="*/ 1357757 h 3433179"/>
                    <a:gd name="connsiteX187" fmla="*/ 1076 w 1298988"/>
                    <a:gd name="connsiteY187" fmla="*/ 1357740 h 3433179"/>
                    <a:gd name="connsiteX188" fmla="*/ 1106 w 1298988"/>
                    <a:gd name="connsiteY188" fmla="*/ 1322463 h 3433179"/>
                    <a:gd name="connsiteX189" fmla="*/ 1076 w 1298988"/>
                    <a:gd name="connsiteY189" fmla="*/ 1322291 h 3433179"/>
                    <a:gd name="connsiteX190" fmla="*/ 1118 w 1298988"/>
                    <a:gd name="connsiteY190" fmla="*/ 1272043 h 3433179"/>
                    <a:gd name="connsiteX191" fmla="*/ 1118 w 1298988"/>
                    <a:gd name="connsiteY191" fmla="*/ 1268658 h 3433179"/>
                    <a:gd name="connsiteX192" fmla="*/ 1075 w 1298988"/>
                    <a:gd name="connsiteY192" fmla="*/ 1268483 h 3433179"/>
                    <a:gd name="connsiteX193" fmla="*/ 1118 w 1298988"/>
                    <a:gd name="connsiteY193" fmla="*/ 1232872 h 3433179"/>
                    <a:gd name="connsiteX194" fmla="*/ 1118 w 1298988"/>
                    <a:gd name="connsiteY194" fmla="*/ 1191469 h 3433179"/>
                    <a:gd name="connsiteX195" fmla="*/ 1076 w 1298988"/>
                    <a:gd name="connsiteY195" fmla="*/ 1191224 h 3433179"/>
                    <a:gd name="connsiteX196" fmla="*/ 1103 w 1298988"/>
                    <a:gd name="connsiteY196" fmla="*/ 1159221 h 3433179"/>
                    <a:gd name="connsiteX197" fmla="*/ 1075 w 1298988"/>
                    <a:gd name="connsiteY197" fmla="*/ 1159109 h 3433179"/>
                    <a:gd name="connsiteX198" fmla="*/ 1118 w 1298988"/>
                    <a:gd name="connsiteY198" fmla="*/ 1123497 h 3433179"/>
                    <a:gd name="connsiteX199" fmla="*/ 1118 w 1298988"/>
                    <a:gd name="connsiteY199" fmla="*/ 1099026 h 3433179"/>
                    <a:gd name="connsiteX200" fmla="*/ 1076 w 1298988"/>
                    <a:gd name="connsiteY200" fmla="*/ 1098781 h 3433179"/>
                    <a:gd name="connsiteX201" fmla="*/ 1118 w 1298988"/>
                    <a:gd name="connsiteY201" fmla="*/ 1048533 h 3433179"/>
                    <a:gd name="connsiteX202" fmla="*/ 1118 w 1298988"/>
                    <a:gd name="connsiteY202" fmla="*/ 1039984 h 3433179"/>
                    <a:gd name="connsiteX203" fmla="*/ 1118 w 1298988"/>
                    <a:gd name="connsiteY203" fmla="*/ 989651 h 3433179"/>
                    <a:gd name="connsiteX204" fmla="*/ 1076 w 1298988"/>
                    <a:gd name="connsiteY204" fmla="*/ 989406 h 3433179"/>
                    <a:gd name="connsiteX205" fmla="*/ 1118 w 1298988"/>
                    <a:gd name="connsiteY205" fmla="*/ 939158 h 3433179"/>
                    <a:gd name="connsiteX206" fmla="*/ 1118 w 1298988"/>
                    <a:gd name="connsiteY206" fmla="*/ 908917 h 3433179"/>
                    <a:gd name="connsiteX207" fmla="*/ 1118 w 1298988"/>
                    <a:gd name="connsiteY207" fmla="*/ 900324 h 3433179"/>
                    <a:gd name="connsiteX208" fmla="*/ 1075 w 1298988"/>
                    <a:gd name="connsiteY208" fmla="*/ 900150 h 3433179"/>
                    <a:gd name="connsiteX209" fmla="*/ 1094 w 1298988"/>
                    <a:gd name="connsiteY209" fmla="*/ 884537 h 3433179"/>
                    <a:gd name="connsiteX210" fmla="*/ 1075 w 1298988"/>
                    <a:gd name="connsiteY210" fmla="*/ 884460 h 3433179"/>
                    <a:gd name="connsiteX211" fmla="*/ 1118 w 1298988"/>
                    <a:gd name="connsiteY211" fmla="*/ 848849 h 3433179"/>
                    <a:gd name="connsiteX212" fmla="*/ 1118 w 1298988"/>
                    <a:gd name="connsiteY212" fmla="*/ 816474 h 3433179"/>
                    <a:gd name="connsiteX213" fmla="*/ 1118 w 1298988"/>
                    <a:gd name="connsiteY213" fmla="*/ 730692 h 3433179"/>
                    <a:gd name="connsiteX214" fmla="*/ 1076 w 1298988"/>
                    <a:gd name="connsiteY214" fmla="*/ 730447 h 3433179"/>
                    <a:gd name="connsiteX215" fmla="*/ 1089 w 1298988"/>
                    <a:gd name="connsiteY215" fmla="*/ 714834 h 3433179"/>
                    <a:gd name="connsiteX216" fmla="*/ 1076 w 1298988"/>
                    <a:gd name="connsiteY216" fmla="*/ 714758 h 3433179"/>
                    <a:gd name="connsiteX217" fmla="*/ 1118 w 1298988"/>
                    <a:gd name="connsiteY217" fmla="*/ 664510 h 3433179"/>
                    <a:gd name="connsiteX218" fmla="*/ 1118 w 1298988"/>
                    <a:gd name="connsiteY218" fmla="*/ 625676 h 3433179"/>
                    <a:gd name="connsiteX219" fmla="*/ 1075 w 1298988"/>
                    <a:gd name="connsiteY219" fmla="*/ 625501 h 3433179"/>
                    <a:gd name="connsiteX220" fmla="*/ 1118 w 1298988"/>
                    <a:gd name="connsiteY220" fmla="*/ 589890 h 3433179"/>
                    <a:gd name="connsiteX221" fmla="*/ 1118 w 1298988"/>
                    <a:gd name="connsiteY221" fmla="*/ 456044 h 3433179"/>
                    <a:gd name="connsiteX222" fmla="*/ 1076 w 1298988"/>
                    <a:gd name="connsiteY222" fmla="*/ 455799 h 3433179"/>
                    <a:gd name="connsiteX223" fmla="*/ 1118 w 1298988"/>
                    <a:gd name="connsiteY223" fmla="*/ 405551 h 3433179"/>
                    <a:gd name="connsiteX224" fmla="*/ 1118 w 1298988"/>
                    <a:gd name="connsiteY224" fmla="*/ 173492 h 3433179"/>
                    <a:gd name="connsiteX225" fmla="*/ 128745 w 1298988"/>
                    <a:gd name="connsiteY225" fmla="*/ 173492 h 3433179"/>
                    <a:gd name="connsiteX226" fmla="*/ 144613 w 1298988"/>
                    <a:gd name="connsiteY226" fmla="*/ 159799 h 3433179"/>
                    <a:gd name="connsiteX227" fmla="*/ 706132 w 1298988"/>
                    <a:gd name="connsiteY227" fmla="*/ 1616 h 343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Lst>
                  <a:rect l="l" t="t" r="r" b="b"/>
                  <a:pathLst>
                    <a:path w="1298988" h="3433179">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32451"/>
                      </a:lnTo>
                      <a:lnTo>
                        <a:pt x="1298988" y="448140"/>
                      </a:lnTo>
                      <a:lnTo>
                        <a:pt x="1298988" y="608049"/>
                      </a:lnTo>
                      <a:lnTo>
                        <a:pt x="1298988" y="684382"/>
                      </a:lnTo>
                      <a:lnTo>
                        <a:pt x="1298988" y="690132"/>
                      </a:lnTo>
                      <a:lnTo>
                        <a:pt x="1298988" y="700071"/>
                      </a:lnTo>
                      <a:lnTo>
                        <a:pt x="1298988" y="705821"/>
                      </a:lnTo>
                      <a:lnTo>
                        <a:pt x="1298988" y="707099"/>
                      </a:lnTo>
                      <a:lnTo>
                        <a:pt x="1298988" y="816474"/>
                      </a:lnTo>
                      <a:lnTo>
                        <a:pt x="1298988" y="867008"/>
                      </a:lnTo>
                      <a:lnTo>
                        <a:pt x="1298988" y="882697"/>
                      </a:lnTo>
                      <a:lnTo>
                        <a:pt x="1298988" y="908917"/>
                      </a:lnTo>
                      <a:lnTo>
                        <a:pt x="1298988" y="959030"/>
                      </a:lnTo>
                      <a:lnTo>
                        <a:pt x="1298988" y="964780"/>
                      </a:lnTo>
                      <a:lnTo>
                        <a:pt x="1298988" y="1039984"/>
                      </a:lnTo>
                      <a:lnTo>
                        <a:pt x="1298988" y="1068405"/>
                      </a:lnTo>
                      <a:lnTo>
                        <a:pt x="1298988" y="1074155"/>
                      </a:lnTo>
                      <a:lnTo>
                        <a:pt x="1298988" y="1075433"/>
                      </a:lnTo>
                      <a:lnTo>
                        <a:pt x="1298988" y="1091122"/>
                      </a:lnTo>
                      <a:lnTo>
                        <a:pt x="1298988" y="1141656"/>
                      </a:lnTo>
                      <a:lnTo>
                        <a:pt x="1298988" y="1160848"/>
                      </a:lnTo>
                      <a:lnTo>
                        <a:pt x="1298988" y="1166598"/>
                      </a:lnTo>
                      <a:lnTo>
                        <a:pt x="1298988" y="1183565"/>
                      </a:lnTo>
                      <a:lnTo>
                        <a:pt x="1298988" y="1251031"/>
                      </a:lnTo>
                      <a:lnTo>
                        <a:pt x="1298988" y="1291915"/>
                      </a:lnTo>
                      <a:lnTo>
                        <a:pt x="1298988" y="1297665"/>
                      </a:lnTo>
                      <a:lnTo>
                        <a:pt x="1298988" y="1298943"/>
                      </a:lnTo>
                      <a:lnTo>
                        <a:pt x="1298988" y="1314632"/>
                      </a:lnTo>
                      <a:lnTo>
                        <a:pt x="1298988" y="1327364"/>
                      </a:lnTo>
                      <a:lnTo>
                        <a:pt x="1298988" y="1333114"/>
                      </a:lnTo>
                      <a:lnTo>
                        <a:pt x="1298988" y="1343053"/>
                      </a:lnTo>
                      <a:lnTo>
                        <a:pt x="1298988" y="1343474"/>
                      </a:lnTo>
                      <a:lnTo>
                        <a:pt x="1298988" y="1348803"/>
                      </a:lnTo>
                      <a:lnTo>
                        <a:pt x="1298988" y="1350081"/>
                      </a:lnTo>
                      <a:lnTo>
                        <a:pt x="1298988" y="1435496"/>
                      </a:lnTo>
                      <a:lnTo>
                        <a:pt x="1298988" y="1441246"/>
                      </a:lnTo>
                      <a:lnTo>
                        <a:pt x="1298988" y="1474541"/>
                      </a:lnTo>
                      <a:lnTo>
                        <a:pt x="1298988" y="1509990"/>
                      </a:lnTo>
                      <a:lnTo>
                        <a:pt x="1298988" y="1525679"/>
                      </a:lnTo>
                      <a:lnTo>
                        <a:pt x="1298988" y="1550874"/>
                      </a:lnTo>
                      <a:lnTo>
                        <a:pt x="1298988" y="1551899"/>
                      </a:lnTo>
                      <a:lnTo>
                        <a:pt x="1298988" y="1556624"/>
                      </a:lnTo>
                      <a:lnTo>
                        <a:pt x="1298988" y="1566563"/>
                      </a:lnTo>
                      <a:lnTo>
                        <a:pt x="1298988" y="1572313"/>
                      </a:lnTo>
                      <a:lnTo>
                        <a:pt x="1298988" y="1573591"/>
                      </a:lnTo>
                      <a:lnTo>
                        <a:pt x="1298988" y="1602012"/>
                      </a:lnTo>
                      <a:lnTo>
                        <a:pt x="1298988" y="1607762"/>
                      </a:lnTo>
                      <a:lnTo>
                        <a:pt x="1298988" y="1618122"/>
                      </a:lnTo>
                      <a:lnTo>
                        <a:pt x="1298988" y="1682966"/>
                      </a:lnTo>
                      <a:lnTo>
                        <a:pt x="1298988" y="1733500"/>
                      </a:lnTo>
                      <a:lnTo>
                        <a:pt x="1298988" y="1749189"/>
                      </a:lnTo>
                      <a:lnTo>
                        <a:pt x="1298988" y="1775409"/>
                      </a:lnTo>
                      <a:lnTo>
                        <a:pt x="1298988" y="1784638"/>
                      </a:lnTo>
                      <a:lnTo>
                        <a:pt x="1298988" y="1803830"/>
                      </a:lnTo>
                      <a:lnTo>
                        <a:pt x="1298988" y="1809580"/>
                      </a:lnTo>
                      <a:lnTo>
                        <a:pt x="1298988" y="1825522"/>
                      </a:lnTo>
                      <a:lnTo>
                        <a:pt x="1298988" y="1826547"/>
                      </a:lnTo>
                      <a:lnTo>
                        <a:pt x="1298988" y="1831272"/>
                      </a:lnTo>
                      <a:lnTo>
                        <a:pt x="1298988" y="1934897"/>
                      </a:lnTo>
                      <a:lnTo>
                        <a:pt x="1298988" y="1940647"/>
                      </a:lnTo>
                      <a:lnTo>
                        <a:pt x="1298988" y="1941925"/>
                      </a:lnTo>
                      <a:lnTo>
                        <a:pt x="1298988" y="1957614"/>
                      </a:lnTo>
                      <a:lnTo>
                        <a:pt x="1298988" y="1986456"/>
                      </a:lnTo>
                      <a:lnTo>
                        <a:pt x="1298988" y="2008148"/>
                      </a:lnTo>
                      <a:lnTo>
                        <a:pt x="1298988" y="2027340"/>
                      </a:lnTo>
                      <a:lnTo>
                        <a:pt x="1298988" y="2033090"/>
                      </a:lnTo>
                      <a:lnTo>
                        <a:pt x="1298988" y="2050057"/>
                      </a:lnTo>
                      <a:lnTo>
                        <a:pt x="1298988" y="2078478"/>
                      </a:lnTo>
                      <a:lnTo>
                        <a:pt x="1298988" y="2084228"/>
                      </a:lnTo>
                      <a:lnTo>
                        <a:pt x="1298988" y="2117523"/>
                      </a:lnTo>
                      <a:lnTo>
                        <a:pt x="1298988" y="2193856"/>
                      </a:lnTo>
                      <a:lnTo>
                        <a:pt x="1298988" y="2199606"/>
                      </a:lnTo>
                      <a:lnTo>
                        <a:pt x="1298988" y="2209545"/>
                      </a:lnTo>
                      <a:lnTo>
                        <a:pt x="1298988" y="2209966"/>
                      </a:lnTo>
                      <a:lnTo>
                        <a:pt x="1298988" y="2215295"/>
                      </a:lnTo>
                      <a:lnTo>
                        <a:pt x="1298988" y="2216573"/>
                      </a:lnTo>
                      <a:lnTo>
                        <a:pt x="1298988" y="2261104"/>
                      </a:lnTo>
                      <a:lnTo>
                        <a:pt x="1298988" y="2301988"/>
                      </a:lnTo>
                      <a:lnTo>
                        <a:pt x="1298988" y="2307738"/>
                      </a:lnTo>
                      <a:lnTo>
                        <a:pt x="1298988" y="2376482"/>
                      </a:lnTo>
                      <a:lnTo>
                        <a:pt x="1298988" y="2392171"/>
                      </a:lnTo>
                      <a:lnTo>
                        <a:pt x="1298988" y="2418391"/>
                      </a:lnTo>
                      <a:lnTo>
                        <a:pt x="1298988" y="2468504"/>
                      </a:lnTo>
                      <a:lnTo>
                        <a:pt x="1298988" y="2474254"/>
                      </a:lnTo>
                      <a:lnTo>
                        <a:pt x="1298988" y="2484614"/>
                      </a:lnTo>
                      <a:lnTo>
                        <a:pt x="1298988" y="2651130"/>
                      </a:lnTo>
                      <a:lnTo>
                        <a:pt x="1298988" y="2670322"/>
                      </a:lnTo>
                      <a:lnTo>
                        <a:pt x="1298988" y="2676072"/>
                      </a:lnTo>
                      <a:lnTo>
                        <a:pt x="1298988" y="2693039"/>
                      </a:lnTo>
                      <a:lnTo>
                        <a:pt x="1298988" y="2852948"/>
                      </a:lnTo>
                      <a:lnTo>
                        <a:pt x="1298988" y="2944970"/>
                      </a:lnTo>
                      <a:lnTo>
                        <a:pt x="1298988" y="2950720"/>
                      </a:lnTo>
                      <a:lnTo>
                        <a:pt x="1298988" y="3127596"/>
                      </a:lnTo>
                      <a:lnTo>
                        <a:pt x="1298863" y="3127596"/>
                      </a:lnTo>
                      <a:cubicBezTo>
                        <a:pt x="1298926" y="3195235"/>
                        <a:pt x="1251696" y="3263315"/>
                        <a:pt x="1154186" y="3319926"/>
                      </a:cubicBezTo>
                      <a:cubicBezTo>
                        <a:pt x="928426" y="3451013"/>
                        <a:pt x="519407" y="3471305"/>
                        <a:pt x="240630" y="3365068"/>
                      </a:cubicBezTo>
                      <a:cubicBezTo>
                        <a:pt x="71434" y="3300590"/>
                        <a:pt x="-10706" y="3204425"/>
                        <a:pt x="1118" y="3109437"/>
                      </a:cubicBezTo>
                      <a:lnTo>
                        <a:pt x="1118" y="2975591"/>
                      </a:lnTo>
                      <a:lnTo>
                        <a:pt x="1076" y="2975346"/>
                      </a:lnTo>
                      <a:cubicBezTo>
                        <a:pt x="-370" y="2958631"/>
                        <a:pt x="-360" y="2941851"/>
                        <a:pt x="1118" y="2925098"/>
                      </a:cubicBezTo>
                      <a:lnTo>
                        <a:pt x="1118" y="2870575"/>
                      </a:lnTo>
                      <a:lnTo>
                        <a:pt x="1075" y="2870400"/>
                      </a:lnTo>
                      <a:cubicBezTo>
                        <a:pt x="-370" y="2858554"/>
                        <a:pt x="-360" y="2846662"/>
                        <a:pt x="1118" y="2834789"/>
                      </a:cubicBezTo>
                      <a:lnTo>
                        <a:pt x="1118" y="2700943"/>
                      </a:lnTo>
                      <a:lnTo>
                        <a:pt x="1076" y="2700698"/>
                      </a:lnTo>
                      <a:lnTo>
                        <a:pt x="1103" y="2668695"/>
                      </a:lnTo>
                      <a:lnTo>
                        <a:pt x="1075" y="2668583"/>
                      </a:lnTo>
                      <a:cubicBezTo>
                        <a:pt x="-370" y="2656737"/>
                        <a:pt x="-360" y="2644845"/>
                        <a:pt x="1118" y="2632971"/>
                      </a:cubicBezTo>
                      <a:lnTo>
                        <a:pt x="1118" y="2502241"/>
                      </a:lnTo>
                      <a:lnTo>
                        <a:pt x="1075" y="2502067"/>
                      </a:lnTo>
                      <a:lnTo>
                        <a:pt x="1079" y="2498897"/>
                      </a:lnTo>
                      <a:lnTo>
                        <a:pt x="1076" y="2498880"/>
                      </a:lnTo>
                      <a:cubicBezTo>
                        <a:pt x="-370" y="2482165"/>
                        <a:pt x="-360" y="2465385"/>
                        <a:pt x="1118" y="2448632"/>
                      </a:cubicBezTo>
                      <a:lnTo>
                        <a:pt x="1118" y="2418391"/>
                      </a:lnTo>
                      <a:lnTo>
                        <a:pt x="1118" y="2409798"/>
                      </a:lnTo>
                      <a:lnTo>
                        <a:pt x="1075" y="2409624"/>
                      </a:lnTo>
                      <a:lnTo>
                        <a:pt x="1094" y="2394011"/>
                      </a:lnTo>
                      <a:lnTo>
                        <a:pt x="1075" y="2393934"/>
                      </a:lnTo>
                      <a:cubicBezTo>
                        <a:pt x="-370" y="2382088"/>
                        <a:pt x="-360" y="2370196"/>
                        <a:pt x="1118" y="2358323"/>
                      </a:cubicBezTo>
                      <a:lnTo>
                        <a:pt x="1118" y="2332609"/>
                      </a:lnTo>
                      <a:lnTo>
                        <a:pt x="1076" y="2332364"/>
                      </a:lnTo>
                      <a:cubicBezTo>
                        <a:pt x="-370" y="2315649"/>
                        <a:pt x="-360" y="2298869"/>
                        <a:pt x="1118" y="2282116"/>
                      </a:cubicBezTo>
                      <a:lnTo>
                        <a:pt x="1118" y="2278731"/>
                      </a:lnTo>
                      <a:lnTo>
                        <a:pt x="1075" y="2278557"/>
                      </a:lnTo>
                      <a:cubicBezTo>
                        <a:pt x="-370" y="2266711"/>
                        <a:pt x="-360" y="2254819"/>
                        <a:pt x="1118" y="2242945"/>
                      </a:cubicBezTo>
                      <a:lnTo>
                        <a:pt x="1118" y="2240166"/>
                      </a:lnTo>
                      <a:lnTo>
                        <a:pt x="1076" y="2239921"/>
                      </a:lnTo>
                      <a:lnTo>
                        <a:pt x="1086" y="2227465"/>
                      </a:lnTo>
                      <a:lnTo>
                        <a:pt x="1075" y="2227418"/>
                      </a:lnTo>
                      <a:lnTo>
                        <a:pt x="1079" y="2224249"/>
                      </a:lnTo>
                      <a:lnTo>
                        <a:pt x="1076" y="2224232"/>
                      </a:lnTo>
                      <a:cubicBezTo>
                        <a:pt x="-370" y="2207517"/>
                        <a:pt x="-360" y="2190737"/>
                        <a:pt x="1118" y="2173984"/>
                      </a:cubicBezTo>
                      <a:lnTo>
                        <a:pt x="1118" y="2135150"/>
                      </a:lnTo>
                      <a:lnTo>
                        <a:pt x="1075" y="2134975"/>
                      </a:lnTo>
                      <a:lnTo>
                        <a:pt x="1106" y="2109031"/>
                      </a:lnTo>
                      <a:lnTo>
                        <a:pt x="1076" y="2108854"/>
                      </a:lnTo>
                      <a:cubicBezTo>
                        <a:pt x="-370" y="2092139"/>
                        <a:pt x="-360" y="2075359"/>
                        <a:pt x="1118" y="2058606"/>
                      </a:cubicBezTo>
                      <a:lnTo>
                        <a:pt x="1118" y="2057961"/>
                      </a:lnTo>
                      <a:lnTo>
                        <a:pt x="1076" y="2057716"/>
                      </a:lnTo>
                      <a:lnTo>
                        <a:pt x="1103" y="2025713"/>
                      </a:lnTo>
                      <a:lnTo>
                        <a:pt x="1075" y="2025601"/>
                      </a:lnTo>
                      <a:lnTo>
                        <a:pt x="1101" y="2004014"/>
                      </a:lnTo>
                      <a:lnTo>
                        <a:pt x="1075" y="2003908"/>
                      </a:lnTo>
                      <a:cubicBezTo>
                        <a:pt x="-370" y="1992062"/>
                        <a:pt x="-360" y="1980170"/>
                        <a:pt x="1118" y="1968297"/>
                      </a:cubicBezTo>
                      <a:lnTo>
                        <a:pt x="1118" y="1965518"/>
                      </a:lnTo>
                      <a:lnTo>
                        <a:pt x="1076" y="1965273"/>
                      </a:lnTo>
                      <a:cubicBezTo>
                        <a:pt x="-370" y="1948558"/>
                        <a:pt x="-360" y="1931778"/>
                        <a:pt x="1118" y="1915025"/>
                      </a:cubicBezTo>
                      <a:lnTo>
                        <a:pt x="1118" y="1856143"/>
                      </a:lnTo>
                      <a:lnTo>
                        <a:pt x="1076" y="1855898"/>
                      </a:lnTo>
                      <a:lnTo>
                        <a:pt x="1094" y="1834312"/>
                      </a:lnTo>
                      <a:lnTo>
                        <a:pt x="1076" y="1834206"/>
                      </a:lnTo>
                      <a:lnTo>
                        <a:pt x="1103" y="1802203"/>
                      </a:lnTo>
                      <a:lnTo>
                        <a:pt x="1075" y="1802091"/>
                      </a:lnTo>
                      <a:lnTo>
                        <a:pt x="1118" y="1766815"/>
                      </a:lnTo>
                      <a:lnTo>
                        <a:pt x="1075" y="1766642"/>
                      </a:lnTo>
                      <a:lnTo>
                        <a:pt x="1094" y="1751029"/>
                      </a:lnTo>
                      <a:lnTo>
                        <a:pt x="1075" y="1750952"/>
                      </a:lnTo>
                      <a:cubicBezTo>
                        <a:pt x="-370" y="1739106"/>
                        <a:pt x="-360" y="1727214"/>
                        <a:pt x="1118" y="1715341"/>
                      </a:cubicBezTo>
                      <a:lnTo>
                        <a:pt x="1118" y="1682966"/>
                      </a:lnTo>
                      <a:lnTo>
                        <a:pt x="1118" y="1635749"/>
                      </a:lnTo>
                      <a:lnTo>
                        <a:pt x="1075" y="1635575"/>
                      </a:lnTo>
                      <a:lnTo>
                        <a:pt x="1079" y="1632405"/>
                      </a:lnTo>
                      <a:lnTo>
                        <a:pt x="1076" y="1632388"/>
                      </a:lnTo>
                      <a:lnTo>
                        <a:pt x="1106" y="1597111"/>
                      </a:lnTo>
                      <a:lnTo>
                        <a:pt x="1076" y="1596939"/>
                      </a:lnTo>
                      <a:lnTo>
                        <a:pt x="1089" y="1581326"/>
                      </a:lnTo>
                      <a:lnTo>
                        <a:pt x="1076" y="1581250"/>
                      </a:lnTo>
                      <a:lnTo>
                        <a:pt x="1108" y="1543265"/>
                      </a:lnTo>
                      <a:lnTo>
                        <a:pt x="1075" y="1543132"/>
                      </a:lnTo>
                      <a:lnTo>
                        <a:pt x="1094" y="1527519"/>
                      </a:lnTo>
                      <a:lnTo>
                        <a:pt x="1075" y="1527442"/>
                      </a:lnTo>
                      <a:lnTo>
                        <a:pt x="1118" y="1492167"/>
                      </a:lnTo>
                      <a:lnTo>
                        <a:pt x="1075" y="1491993"/>
                      </a:lnTo>
                      <a:lnTo>
                        <a:pt x="1106" y="1466049"/>
                      </a:lnTo>
                      <a:lnTo>
                        <a:pt x="1076" y="1465872"/>
                      </a:lnTo>
                      <a:cubicBezTo>
                        <a:pt x="-370" y="1449157"/>
                        <a:pt x="-360" y="1432377"/>
                        <a:pt x="1118" y="1415624"/>
                      </a:cubicBezTo>
                      <a:lnTo>
                        <a:pt x="1118" y="1373674"/>
                      </a:lnTo>
                      <a:lnTo>
                        <a:pt x="1076" y="1373429"/>
                      </a:lnTo>
                      <a:lnTo>
                        <a:pt x="1086" y="1360973"/>
                      </a:lnTo>
                      <a:lnTo>
                        <a:pt x="1075" y="1360926"/>
                      </a:lnTo>
                      <a:lnTo>
                        <a:pt x="1079" y="1357757"/>
                      </a:lnTo>
                      <a:lnTo>
                        <a:pt x="1076" y="1357740"/>
                      </a:lnTo>
                      <a:lnTo>
                        <a:pt x="1106" y="1322463"/>
                      </a:lnTo>
                      <a:lnTo>
                        <a:pt x="1076" y="1322291"/>
                      </a:lnTo>
                      <a:cubicBezTo>
                        <a:pt x="-370" y="1305576"/>
                        <a:pt x="-360" y="1288796"/>
                        <a:pt x="1118" y="1272043"/>
                      </a:cubicBezTo>
                      <a:lnTo>
                        <a:pt x="1118" y="1268658"/>
                      </a:lnTo>
                      <a:lnTo>
                        <a:pt x="1075" y="1268483"/>
                      </a:lnTo>
                      <a:cubicBezTo>
                        <a:pt x="-370" y="1256637"/>
                        <a:pt x="-360" y="1244745"/>
                        <a:pt x="1118" y="1232872"/>
                      </a:cubicBezTo>
                      <a:lnTo>
                        <a:pt x="1118" y="1191469"/>
                      </a:lnTo>
                      <a:lnTo>
                        <a:pt x="1076" y="1191224"/>
                      </a:lnTo>
                      <a:lnTo>
                        <a:pt x="1103" y="1159221"/>
                      </a:lnTo>
                      <a:lnTo>
                        <a:pt x="1075" y="1159109"/>
                      </a:lnTo>
                      <a:cubicBezTo>
                        <a:pt x="-370" y="1147263"/>
                        <a:pt x="-360" y="1135371"/>
                        <a:pt x="1118" y="1123497"/>
                      </a:cubicBezTo>
                      <a:lnTo>
                        <a:pt x="1118" y="1099026"/>
                      </a:lnTo>
                      <a:lnTo>
                        <a:pt x="1076" y="1098781"/>
                      </a:lnTo>
                      <a:cubicBezTo>
                        <a:pt x="-370" y="1082066"/>
                        <a:pt x="-360" y="1065286"/>
                        <a:pt x="1118" y="1048533"/>
                      </a:cubicBezTo>
                      <a:lnTo>
                        <a:pt x="1118" y="1039984"/>
                      </a:lnTo>
                      <a:lnTo>
                        <a:pt x="1118" y="989651"/>
                      </a:lnTo>
                      <a:lnTo>
                        <a:pt x="1076" y="989406"/>
                      </a:lnTo>
                      <a:cubicBezTo>
                        <a:pt x="-370" y="972691"/>
                        <a:pt x="-360" y="955911"/>
                        <a:pt x="1118" y="939158"/>
                      </a:cubicBezTo>
                      <a:lnTo>
                        <a:pt x="1118" y="908917"/>
                      </a:lnTo>
                      <a:lnTo>
                        <a:pt x="1118" y="900324"/>
                      </a:lnTo>
                      <a:lnTo>
                        <a:pt x="1075" y="900150"/>
                      </a:lnTo>
                      <a:lnTo>
                        <a:pt x="1094" y="884537"/>
                      </a:lnTo>
                      <a:lnTo>
                        <a:pt x="1075" y="884460"/>
                      </a:lnTo>
                      <a:cubicBezTo>
                        <a:pt x="-370" y="872614"/>
                        <a:pt x="-360" y="860722"/>
                        <a:pt x="1118" y="848849"/>
                      </a:cubicBezTo>
                      <a:lnTo>
                        <a:pt x="1118" y="816474"/>
                      </a:lnTo>
                      <a:lnTo>
                        <a:pt x="1118" y="730692"/>
                      </a:lnTo>
                      <a:lnTo>
                        <a:pt x="1076" y="730447"/>
                      </a:lnTo>
                      <a:lnTo>
                        <a:pt x="1089" y="714834"/>
                      </a:lnTo>
                      <a:lnTo>
                        <a:pt x="1076" y="714758"/>
                      </a:lnTo>
                      <a:cubicBezTo>
                        <a:pt x="-370" y="698043"/>
                        <a:pt x="-360" y="681263"/>
                        <a:pt x="1118" y="664510"/>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28" name="Freeform: Shape 27">
                  <a:extLst>
                    <a:ext uri="{FF2B5EF4-FFF2-40B4-BE49-F238E27FC236}">
                      <a16:creationId xmlns:a16="http://schemas.microsoft.com/office/drawing/2014/main" id="{3BD2AB09-AFC4-D149-6554-688D49B50A1F}"/>
                    </a:ext>
                  </a:extLst>
                </p:cNvPr>
                <p:cNvSpPr/>
                <p:nvPr/>
              </p:nvSpPr>
              <p:spPr>
                <a:xfrm>
                  <a:off x="9425939" y="3430369"/>
                  <a:ext cx="980281" cy="437550"/>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grpSp>
          <p:nvGrpSpPr>
            <p:cNvPr id="34" name="Group 33">
              <a:extLst>
                <a:ext uri="{FF2B5EF4-FFF2-40B4-BE49-F238E27FC236}">
                  <a16:creationId xmlns:a16="http://schemas.microsoft.com/office/drawing/2014/main" id="{796ED7A8-5B17-1C7C-CDBB-EE045E9FD07C}"/>
                </a:ext>
              </a:extLst>
            </p:cNvPr>
            <p:cNvGrpSpPr/>
            <p:nvPr/>
          </p:nvGrpSpPr>
          <p:grpSpPr>
            <a:xfrm>
              <a:off x="262213" y="4874260"/>
              <a:ext cx="2381624" cy="802970"/>
              <a:chOff x="8362576" y="2054872"/>
              <a:chExt cx="2381624" cy="802970"/>
            </a:xfrm>
          </p:grpSpPr>
          <p:sp>
            <p:nvSpPr>
              <p:cNvPr id="36" name="TextBox 35">
                <a:extLst>
                  <a:ext uri="{FF2B5EF4-FFF2-40B4-BE49-F238E27FC236}">
                    <a16:creationId xmlns:a16="http://schemas.microsoft.com/office/drawing/2014/main" id="{D835536B-A04C-9B9B-3874-835E9A4434F9}"/>
                  </a:ext>
                </a:extLst>
              </p:cNvPr>
              <p:cNvSpPr txBox="1"/>
              <p:nvPr/>
            </p:nvSpPr>
            <p:spPr>
              <a:xfrm>
                <a:off x="8769350" y="2054872"/>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7" name="TextBox 36">
                <a:extLst>
                  <a:ext uri="{FF2B5EF4-FFF2-40B4-BE49-F238E27FC236}">
                    <a16:creationId xmlns:a16="http://schemas.microsoft.com/office/drawing/2014/main" id="{001251C6-5C10-0835-CFCF-3EAD9C3B4401}"/>
                  </a:ext>
                </a:extLst>
              </p:cNvPr>
              <p:cNvSpPr txBox="1"/>
              <p:nvPr/>
            </p:nvSpPr>
            <p:spPr>
              <a:xfrm>
                <a:off x="8362576" y="2287429"/>
                <a:ext cx="2381624"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38" name="Group 37">
              <a:extLst>
                <a:ext uri="{FF2B5EF4-FFF2-40B4-BE49-F238E27FC236}">
                  <a16:creationId xmlns:a16="http://schemas.microsoft.com/office/drawing/2014/main" id="{FF687BB2-8BB9-7494-8818-A692E367B5E3}"/>
                </a:ext>
              </a:extLst>
            </p:cNvPr>
            <p:cNvGrpSpPr/>
            <p:nvPr/>
          </p:nvGrpSpPr>
          <p:grpSpPr>
            <a:xfrm>
              <a:off x="2159084" y="3238861"/>
              <a:ext cx="2381624" cy="802970"/>
              <a:chOff x="8362576" y="2054872"/>
              <a:chExt cx="2381624" cy="802970"/>
            </a:xfrm>
          </p:grpSpPr>
          <p:sp>
            <p:nvSpPr>
              <p:cNvPr id="40" name="TextBox 39">
                <a:extLst>
                  <a:ext uri="{FF2B5EF4-FFF2-40B4-BE49-F238E27FC236}">
                    <a16:creationId xmlns:a16="http://schemas.microsoft.com/office/drawing/2014/main" id="{609DC844-1689-4239-69F9-A112D7A5D787}"/>
                  </a:ext>
                </a:extLst>
              </p:cNvPr>
              <p:cNvSpPr txBox="1"/>
              <p:nvPr/>
            </p:nvSpPr>
            <p:spPr>
              <a:xfrm>
                <a:off x="8769350" y="2054872"/>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1" name="TextBox 40">
                <a:extLst>
                  <a:ext uri="{FF2B5EF4-FFF2-40B4-BE49-F238E27FC236}">
                    <a16:creationId xmlns:a16="http://schemas.microsoft.com/office/drawing/2014/main" id="{54B3093F-BDC3-E90F-452B-DC7EFBE8E641}"/>
                  </a:ext>
                </a:extLst>
              </p:cNvPr>
              <p:cNvSpPr txBox="1"/>
              <p:nvPr/>
            </p:nvSpPr>
            <p:spPr>
              <a:xfrm>
                <a:off x="8362576" y="2287429"/>
                <a:ext cx="2381624"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42" name="Group 41">
              <a:extLst>
                <a:ext uri="{FF2B5EF4-FFF2-40B4-BE49-F238E27FC236}">
                  <a16:creationId xmlns:a16="http://schemas.microsoft.com/office/drawing/2014/main" id="{E3952EAA-FC20-D4F0-6726-5F98CEA2E86D}"/>
                </a:ext>
              </a:extLst>
            </p:cNvPr>
            <p:cNvGrpSpPr/>
            <p:nvPr/>
          </p:nvGrpSpPr>
          <p:grpSpPr>
            <a:xfrm>
              <a:off x="7786329" y="5540053"/>
              <a:ext cx="2381624" cy="802970"/>
              <a:chOff x="8362576" y="2054872"/>
              <a:chExt cx="2381624" cy="802970"/>
            </a:xfrm>
          </p:grpSpPr>
          <p:sp>
            <p:nvSpPr>
              <p:cNvPr id="43" name="TextBox 42">
                <a:extLst>
                  <a:ext uri="{FF2B5EF4-FFF2-40B4-BE49-F238E27FC236}">
                    <a16:creationId xmlns:a16="http://schemas.microsoft.com/office/drawing/2014/main" id="{E13415DB-4E53-460A-31E0-79A1A20089D2}"/>
                  </a:ext>
                </a:extLst>
              </p:cNvPr>
              <p:cNvSpPr txBox="1"/>
              <p:nvPr/>
            </p:nvSpPr>
            <p:spPr>
              <a:xfrm>
                <a:off x="8362576" y="205487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4" name="TextBox 43">
                <a:extLst>
                  <a:ext uri="{FF2B5EF4-FFF2-40B4-BE49-F238E27FC236}">
                    <a16:creationId xmlns:a16="http://schemas.microsoft.com/office/drawing/2014/main" id="{D5863DFE-168F-D591-7CB7-305BD795B932}"/>
                  </a:ext>
                </a:extLst>
              </p:cNvPr>
              <p:cNvSpPr txBox="1"/>
              <p:nvPr/>
            </p:nvSpPr>
            <p:spPr>
              <a:xfrm>
                <a:off x="8362576" y="2287429"/>
                <a:ext cx="2381624"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nvGrpSpPr>
            <p:cNvPr id="45" name="Group 44">
              <a:extLst>
                <a:ext uri="{FF2B5EF4-FFF2-40B4-BE49-F238E27FC236}">
                  <a16:creationId xmlns:a16="http://schemas.microsoft.com/office/drawing/2014/main" id="{BE5DEFA4-597D-B071-7956-A03C4E9AF79B}"/>
                </a:ext>
              </a:extLst>
            </p:cNvPr>
            <p:cNvGrpSpPr/>
            <p:nvPr/>
          </p:nvGrpSpPr>
          <p:grpSpPr>
            <a:xfrm>
              <a:off x="9450029" y="3238861"/>
              <a:ext cx="2381624" cy="802970"/>
              <a:chOff x="8362576" y="2054872"/>
              <a:chExt cx="2381624" cy="802970"/>
            </a:xfrm>
          </p:grpSpPr>
          <p:sp>
            <p:nvSpPr>
              <p:cNvPr id="48" name="TextBox 47">
                <a:extLst>
                  <a:ext uri="{FF2B5EF4-FFF2-40B4-BE49-F238E27FC236}">
                    <a16:creationId xmlns:a16="http://schemas.microsoft.com/office/drawing/2014/main" id="{9E4E5CC0-ADDD-1F82-7FA0-D1C2C42F2023}"/>
                  </a:ext>
                </a:extLst>
              </p:cNvPr>
              <p:cNvSpPr txBox="1"/>
              <p:nvPr/>
            </p:nvSpPr>
            <p:spPr>
              <a:xfrm>
                <a:off x="8362576" y="205487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9" name="TextBox 48">
                <a:extLst>
                  <a:ext uri="{FF2B5EF4-FFF2-40B4-BE49-F238E27FC236}">
                    <a16:creationId xmlns:a16="http://schemas.microsoft.com/office/drawing/2014/main" id="{35C893D1-7213-3027-4047-218FA3E5EBDC}"/>
                  </a:ext>
                </a:extLst>
              </p:cNvPr>
              <p:cNvSpPr txBox="1"/>
              <p:nvPr/>
            </p:nvSpPr>
            <p:spPr>
              <a:xfrm>
                <a:off x="8362576" y="2287429"/>
                <a:ext cx="2381624"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grpSp>
      <p:sp>
        <p:nvSpPr>
          <p:cNvPr id="51" name="TextBox 50">
            <a:extLst>
              <a:ext uri="{FF2B5EF4-FFF2-40B4-BE49-F238E27FC236}">
                <a16:creationId xmlns:a16="http://schemas.microsoft.com/office/drawing/2014/main" id="{8E9D7A84-B445-6A52-2E10-9337DC85D029}"/>
              </a:ext>
            </a:extLst>
          </p:cNvPr>
          <p:cNvSpPr txBox="1"/>
          <p:nvPr/>
        </p:nvSpPr>
        <p:spPr>
          <a:xfrm flipH="1">
            <a:off x="4759307" y="2314832"/>
            <a:ext cx="1114516" cy="365100"/>
          </a:xfrm>
          <a:prstGeom prst="rect">
            <a:avLst/>
          </a:prstGeom>
          <a:noFill/>
        </p:spPr>
        <p:txBody>
          <a:bodyPr wrap="square" rtlCol="0">
            <a:spAutoFit/>
          </a:bodyPr>
          <a:lstStyle/>
          <a:p>
            <a:pPr algn="ctr"/>
            <a:r>
              <a:rPr lang="en-US" b="1" dirty="0">
                <a:solidFill>
                  <a:schemeClr val="accent4"/>
                </a:solidFill>
                <a:latin typeface="Poppins SemiBold" panose="00000700000000000000" pitchFamily="2" charset="0"/>
                <a:cs typeface="Poppins SemiBold" panose="00000700000000000000" pitchFamily="2" charset="0"/>
              </a:rPr>
              <a:t>+24,5</a:t>
            </a:r>
            <a:endParaRPr lang="en-ID" b="1" dirty="0">
              <a:solidFill>
                <a:schemeClr val="accent4"/>
              </a:solidFill>
              <a:latin typeface="Poppins SemiBold" panose="00000700000000000000" pitchFamily="2" charset="0"/>
              <a:cs typeface="Poppins SemiBold" panose="00000700000000000000" pitchFamily="2" charset="0"/>
            </a:endParaRPr>
          </a:p>
        </p:txBody>
      </p:sp>
      <p:sp>
        <p:nvSpPr>
          <p:cNvPr id="52" name="TextBox 51">
            <a:extLst>
              <a:ext uri="{FF2B5EF4-FFF2-40B4-BE49-F238E27FC236}">
                <a16:creationId xmlns:a16="http://schemas.microsoft.com/office/drawing/2014/main" id="{3831C7D2-094C-42CA-B5DE-F73D009F53AD}"/>
              </a:ext>
            </a:extLst>
          </p:cNvPr>
          <p:cNvSpPr txBox="1"/>
          <p:nvPr/>
        </p:nvSpPr>
        <p:spPr>
          <a:xfrm flipH="1">
            <a:off x="2783406" y="4045348"/>
            <a:ext cx="1114517" cy="365100"/>
          </a:xfrm>
          <a:prstGeom prst="rect">
            <a:avLst/>
          </a:prstGeom>
          <a:noFill/>
        </p:spPr>
        <p:txBody>
          <a:bodyPr wrap="square" rtlCol="0">
            <a:spAutoFit/>
          </a:bodyPr>
          <a:lstStyle/>
          <a:p>
            <a:pPr algn="ctr"/>
            <a:r>
              <a:rPr lang="en-US" b="1" dirty="0">
                <a:solidFill>
                  <a:schemeClr val="accent1"/>
                </a:solidFill>
                <a:latin typeface="Poppins SemiBold" panose="00000700000000000000" pitchFamily="2" charset="0"/>
                <a:cs typeface="Poppins SemiBold" panose="00000700000000000000" pitchFamily="2" charset="0"/>
              </a:rPr>
              <a:t>+12,3</a:t>
            </a:r>
            <a:endParaRPr lang="en-ID" b="1" dirty="0">
              <a:solidFill>
                <a:schemeClr val="accent1"/>
              </a:solidFill>
              <a:latin typeface="Poppins SemiBold" panose="00000700000000000000" pitchFamily="2" charset="0"/>
              <a:cs typeface="Poppins SemiBold" panose="00000700000000000000" pitchFamily="2" charset="0"/>
            </a:endParaRPr>
          </a:p>
        </p:txBody>
      </p:sp>
      <p:sp>
        <p:nvSpPr>
          <p:cNvPr id="53" name="TextBox 52">
            <a:extLst>
              <a:ext uri="{FF2B5EF4-FFF2-40B4-BE49-F238E27FC236}">
                <a16:creationId xmlns:a16="http://schemas.microsoft.com/office/drawing/2014/main" id="{FBEE1824-FECB-0EE8-EADD-4B57A1760B71}"/>
              </a:ext>
            </a:extLst>
          </p:cNvPr>
          <p:cNvSpPr txBox="1"/>
          <p:nvPr/>
        </p:nvSpPr>
        <p:spPr>
          <a:xfrm flipH="1">
            <a:off x="6405472" y="3785918"/>
            <a:ext cx="1057764" cy="365100"/>
          </a:xfrm>
          <a:prstGeom prst="rect">
            <a:avLst/>
          </a:prstGeom>
          <a:noFill/>
        </p:spPr>
        <p:txBody>
          <a:bodyPr wrap="square" rtlCol="0">
            <a:spAutoFit/>
          </a:bodyPr>
          <a:lstStyle/>
          <a:p>
            <a:pPr algn="ctr"/>
            <a:r>
              <a:rPr lang="en-US" b="1" dirty="0">
                <a:solidFill>
                  <a:schemeClr val="accent2"/>
                </a:solidFill>
                <a:latin typeface="Poppins SemiBold" panose="00000700000000000000" pitchFamily="2" charset="0"/>
                <a:cs typeface="Poppins SemiBold" panose="00000700000000000000" pitchFamily="2" charset="0"/>
              </a:rPr>
              <a:t>+32,5</a:t>
            </a:r>
            <a:endParaRPr lang="en-ID" b="1" dirty="0">
              <a:solidFill>
                <a:schemeClr val="accent2"/>
              </a:solidFill>
              <a:latin typeface="Poppins SemiBold" panose="00000700000000000000" pitchFamily="2" charset="0"/>
              <a:cs typeface="Poppins SemiBold" panose="00000700000000000000" pitchFamily="2" charset="0"/>
            </a:endParaRPr>
          </a:p>
        </p:txBody>
      </p:sp>
      <p:sp>
        <p:nvSpPr>
          <p:cNvPr id="54" name="TextBox 53">
            <a:extLst>
              <a:ext uri="{FF2B5EF4-FFF2-40B4-BE49-F238E27FC236}">
                <a16:creationId xmlns:a16="http://schemas.microsoft.com/office/drawing/2014/main" id="{F2C046FE-D130-15C9-93F8-33B74034F640}"/>
              </a:ext>
            </a:extLst>
          </p:cNvPr>
          <p:cNvSpPr txBox="1"/>
          <p:nvPr/>
        </p:nvSpPr>
        <p:spPr>
          <a:xfrm flipH="1">
            <a:off x="8387317" y="1569818"/>
            <a:ext cx="1057764" cy="365100"/>
          </a:xfrm>
          <a:prstGeom prst="rect">
            <a:avLst/>
          </a:prstGeom>
          <a:noFill/>
        </p:spPr>
        <p:txBody>
          <a:bodyPr wrap="square" rtlCol="0">
            <a:spAutoFit/>
          </a:bodyPr>
          <a:lstStyle/>
          <a:p>
            <a:pPr algn="ctr"/>
            <a:r>
              <a:rPr lang="en-US" b="1" dirty="0">
                <a:solidFill>
                  <a:schemeClr val="accent5"/>
                </a:solidFill>
                <a:latin typeface="Poppins SemiBold" panose="00000700000000000000" pitchFamily="2" charset="0"/>
                <a:cs typeface="Poppins SemiBold" panose="00000700000000000000" pitchFamily="2" charset="0"/>
              </a:rPr>
              <a:t>+42,7</a:t>
            </a:r>
            <a:endParaRPr lang="en-ID" b="1" dirty="0">
              <a:solidFill>
                <a:schemeClr val="accent5"/>
              </a:solidFill>
              <a:latin typeface="Poppins SemiBold" panose="00000700000000000000" pitchFamily="2" charset="0"/>
              <a:cs typeface="Poppins SemiBold" panose="00000700000000000000" pitchFamily="2" charset="0"/>
            </a:endParaRPr>
          </a:p>
        </p:txBody>
      </p:sp>
    </p:spTree>
    <p:extLst>
      <p:ext uri="{BB962C8B-B14F-4D97-AF65-F5344CB8AC3E}">
        <p14:creationId xmlns:p14="http://schemas.microsoft.com/office/powerpoint/2010/main" val="764139055"/>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48A4FEF2-56F1-E1FD-1C03-DCDEEAEACC47}"/>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Timeline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65" name="Group 64">
            <a:extLst>
              <a:ext uri="{FF2B5EF4-FFF2-40B4-BE49-F238E27FC236}">
                <a16:creationId xmlns:a16="http://schemas.microsoft.com/office/drawing/2014/main" id="{D84E31D2-A36F-4728-F86B-7EC3F6695BAB}"/>
              </a:ext>
            </a:extLst>
          </p:cNvPr>
          <p:cNvGrpSpPr/>
          <p:nvPr/>
        </p:nvGrpSpPr>
        <p:grpSpPr>
          <a:xfrm>
            <a:off x="636277" y="2156136"/>
            <a:ext cx="10919447" cy="3542944"/>
            <a:chOff x="748454" y="1924781"/>
            <a:chExt cx="10919447" cy="3542944"/>
          </a:xfrm>
        </p:grpSpPr>
        <p:sp>
          <p:nvSpPr>
            <p:cNvPr id="37" name="Rectangle: Rounded Corners 36">
              <a:extLst>
                <a:ext uri="{FF2B5EF4-FFF2-40B4-BE49-F238E27FC236}">
                  <a16:creationId xmlns:a16="http://schemas.microsoft.com/office/drawing/2014/main" id="{4EA71D17-C823-72B9-6A45-5423F0F436DB}"/>
                </a:ext>
              </a:extLst>
            </p:cNvPr>
            <p:cNvSpPr/>
            <p:nvPr/>
          </p:nvSpPr>
          <p:spPr>
            <a:xfrm>
              <a:off x="1000420" y="3810000"/>
              <a:ext cx="10191160" cy="200307"/>
            </a:xfrm>
            <a:prstGeom prst="roundRect">
              <a:avLst>
                <a:gd name="adj" fmla="val 50000"/>
              </a:avLst>
            </a:prstGeom>
            <a:solidFill>
              <a:schemeClr val="bg2">
                <a:lumMod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nvGrpSpPr>
            <p:cNvPr id="35" name="Group 34">
              <a:extLst>
                <a:ext uri="{FF2B5EF4-FFF2-40B4-BE49-F238E27FC236}">
                  <a16:creationId xmlns:a16="http://schemas.microsoft.com/office/drawing/2014/main" id="{2D448E76-AC82-869A-A7E7-A2895B16FD2D}"/>
                </a:ext>
              </a:extLst>
            </p:cNvPr>
            <p:cNvGrpSpPr/>
            <p:nvPr/>
          </p:nvGrpSpPr>
          <p:grpSpPr>
            <a:xfrm>
              <a:off x="888735" y="1924781"/>
              <a:ext cx="10414531" cy="1323075"/>
              <a:chOff x="1232566" y="2597881"/>
              <a:chExt cx="10414531" cy="1323075"/>
            </a:xfrm>
          </p:grpSpPr>
          <p:grpSp>
            <p:nvGrpSpPr>
              <p:cNvPr id="5" name="Graphic 3">
                <a:extLst>
                  <a:ext uri="{FF2B5EF4-FFF2-40B4-BE49-F238E27FC236}">
                    <a16:creationId xmlns:a16="http://schemas.microsoft.com/office/drawing/2014/main" id="{FE0ABD0E-03C6-95F9-2791-DDF773EDED9B}"/>
                  </a:ext>
                </a:extLst>
              </p:cNvPr>
              <p:cNvGrpSpPr/>
              <p:nvPr/>
            </p:nvGrpSpPr>
            <p:grpSpPr>
              <a:xfrm>
                <a:off x="1232566" y="2597881"/>
                <a:ext cx="1104443" cy="1323075"/>
                <a:chOff x="1232566" y="2597881"/>
                <a:chExt cx="1104443" cy="1323075"/>
              </a:xfrm>
            </p:grpSpPr>
            <p:sp>
              <p:nvSpPr>
                <p:cNvPr id="6" name="Freeform: Shape 5">
                  <a:extLst>
                    <a:ext uri="{FF2B5EF4-FFF2-40B4-BE49-F238E27FC236}">
                      <a16:creationId xmlns:a16="http://schemas.microsoft.com/office/drawing/2014/main" id="{8A986ACF-C70E-551F-E9E8-36A6F4434932}"/>
                    </a:ext>
                  </a:extLst>
                </p:cNvPr>
                <p:cNvSpPr/>
                <p:nvPr/>
              </p:nvSpPr>
              <p:spPr>
                <a:xfrm>
                  <a:off x="1500287" y="2769554"/>
                  <a:ext cx="836722" cy="1151402"/>
                </a:xfrm>
                <a:custGeom>
                  <a:avLst/>
                  <a:gdLst>
                    <a:gd name="connsiteX0" fmla="*/ 836722 w 836722"/>
                    <a:gd name="connsiteY0" fmla="*/ 296689 h 1151402"/>
                    <a:gd name="connsiteX1" fmla="*/ 420186 w 836722"/>
                    <a:gd name="connsiteY1" fmla="*/ 1151402 h 1151402"/>
                    <a:gd name="connsiteX2" fmla="*/ 2 w 836722"/>
                    <a:gd name="connsiteY2" fmla="*/ 779608 h 1151402"/>
                    <a:gd name="connsiteX3" fmla="*/ 417025 w 836722"/>
                    <a:gd name="connsiteY3" fmla="*/ 57418 h 1151402"/>
                    <a:gd name="connsiteX4" fmla="*/ 836722 w 836722"/>
                    <a:gd name="connsiteY4" fmla="*/ 296689 h 1151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722" h="1151402">
                      <a:moveTo>
                        <a:pt x="836722" y="296689"/>
                      </a:moveTo>
                      <a:cubicBezTo>
                        <a:pt x="837451" y="561978"/>
                        <a:pt x="441098" y="1121980"/>
                        <a:pt x="420186" y="1151402"/>
                      </a:cubicBezTo>
                      <a:cubicBezTo>
                        <a:pt x="399274" y="1146053"/>
                        <a:pt x="975" y="1045141"/>
                        <a:pt x="2" y="779608"/>
                      </a:cubicBezTo>
                      <a:cubicBezTo>
                        <a:pt x="-727" y="514075"/>
                        <a:pt x="186021" y="190670"/>
                        <a:pt x="417025" y="57418"/>
                      </a:cubicBezTo>
                      <a:cubicBezTo>
                        <a:pt x="648028" y="-76078"/>
                        <a:pt x="835992" y="31156"/>
                        <a:pt x="836722" y="296689"/>
                      </a:cubicBez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 name="Freeform: Shape 6">
                  <a:extLst>
                    <a:ext uri="{FF2B5EF4-FFF2-40B4-BE49-F238E27FC236}">
                      <a16:creationId xmlns:a16="http://schemas.microsoft.com/office/drawing/2014/main" id="{190BF8F8-6904-4F9B-8A3D-DF0F1344D525}"/>
                    </a:ext>
                  </a:extLst>
                </p:cNvPr>
                <p:cNvSpPr/>
                <p:nvPr/>
              </p:nvSpPr>
              <p:spPr>
                <a:xfrm>
                  <a:off x="1232566" y="2597881"/>
                  <a:ext cx="982375" cy="1234078"/>
                </a:xfrm>
                <a:custGeom>
                  <a:avLst/>
                  <a:gdLst>
                    <a:gd name="connsiteX0" fmla="*/ 417025 w 982375"/>
                    <a:gd name="connsiteY0" fmla="*/ 57419 h 1234078"/>
                    <a:gd name="connsiteX1" fmla="*/ 714655 w 982375"/>
                    <a:gd name="connsiteY1" fmla="*/ 28240 h 1234078"/>
                    <a:gd name="connsiteX2" fmla="*/ 982376 w 982375"/>
                    <a:gd name="connsiteY2" fmla="*/ 200155 h 1234078"/>
                    <a:gd name="connsiteX3" fmla="*/ 684746 w 982375"/>
                    <a:gd name="connsiteY3" fmla="*/ 229334 h 1234078"/>
                    <a:gd name="connsiteX4" fmla="*/ 267723 w 982375"/>
                    <a:gd name="connsiteY4" fmla="*/ 951524 h 1234078"/>
                    <a:gd name="connsiteX5" fmla="*/ 468575 w 982375"/>
                    <a:gd name="connsiteY5" fmla="*/ 1234078 h 1234078"/>
                    <a:gd name="connsiteX6" fmla="*/ 200854 w 982375"/>
                    <a:gd name="connsiteY6" fmla="*/ 1062163 h 1234078"/>
                    <a:gd name="connsiteX7" fmla="*/ 2 w 982375"/>
                    <a:gd name="connsiteY7" fmla="*/ 779609 h 1234078"/>
                    <a:gd name="connsiteX8" fmla="*/ 417025 w 982375"/>
                    <a:gd name="connsiteY8" fmla="*/ 57419 h 123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2375" h="1234078">
                      <a:moveTo>
                        <a:pt x="417025" y="57419"/>
                      </a:moveTo>
                      <a:cubicBezTo>
                        <a:pt x="533256" y="-9694"/>
                        <a:pt x="638545" y="-16016"/>
                        <a:pt x="714655" y="28240"/>
                      </a:cubicBezTo>
                      <a:lnTo>
                        <a:pt x="982376" y="200155"/>
                      </a:lnTo>
                      <a:cubicBezTo>
                        <a:pt x="906266" y="155899"/>
                        <a:pt x="800977" y="162222"/>
                        <a:pt x="684746" y="229334"/>
                      </a:cubicBezTo>
                      <a:cubicBezTo>
                        <a:pt x="453742" y="362587"/>
                        <a:pt x="266994" y="685992"/>
                        <a:pt x="267723" y="951524"/>
                      </a:cubicBezTo>
                      <a:cubicBezTo>
                        <a:pt x="268210" y="1083561"/>
                        <a:pt x="366933" y="1174747"/>
                        <a:pt x="468575" y="1234078"/>
                      </a:cubicBezTo>
                      <a:lnTo>
                        <a:pt x="200854" y="1062163"/>
                      </a:lnTo>
                      <a:cubicBezTo>
                        <a:pt x="99212" y="1003075"/>
                        <a:pt x="488" y="911646"/>
                        <a:pt x="2" y="779609"/>
                      </a:cubicBezTo>
                      <a:cubicBezTo>
                        <a:pt x="-727" y="514077"/>
                        <a:pt x="186021" y="190672"/>
                        <a:pt x="417025" y="57419"/>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 name="Freeform: Shape 7">
                  <a:extLst>
                    <a:ext uri="{FF2B5EF4-FFF2-40B4-BE49-F238E27FC236}">
                      <a16:creationId xmlns:a16="http://schemas.microsoft.com/office/drawing/2014/main" id="{696497D4-A4B6-F5C1-8E0F-0636BE255B97}"/>
                    </a:ext>
                  </a:extLst>
                </p:cNvPr>
                <p:cNvSpPr/>
                <p:nvPr/>
              </p:nvSpPr>
              <p:spPr>
                <a:xfrm>
                  <a:off x="1635243" y="2981178"/>
                  <a:ext cx="582618" cy="749097"/>
                </a:xfrm>
                <a:custGeom>
                  <a:avLst/>
                  <a:gdLst>
                    <a:gd name="connsiteX0" fmla="*/ 290337 w 582618"/>
                    <a:gd name="connsiteY0" fmla="*/ 39837 h 749097"/>
                    <a:gd name="connsiteX1" fmla="*/ 1 w 582618"/>
                    <a:gd name="connsiteY1" fmla="*/ 542695 h 749097"/>
                    <a:gd name="connsiteX2" fmla="*/ 292282 w 582618"/>
                    <a:gd name="connsiteY2" fmla="*/ 709261 h 749097"/>
                    <a:gd name="connsiteX3" fmla="*/ 582617 w 582618"/>
                    <a:gd name="connsiteY3" fmla="*/ 206402 h 749097"/>
                    <a:gd name="connsiteX4" fmla="*/ 290337 w 582618"/>
                    <a:gd name="connsiteY4" fmla="*/ 39837 h 74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618" h="749097">
                      <a:moveTo>
                        <a:pt x="290337" y="39837"/>
                      </a:moveTo>
                      <a:cubicBezTo>
                        <a:pt x="129607" y="132724"/>
                        <a:pt x="-485" y="357649"/>
                        <a:pt x="1" y="542695"/>
                      </a:cubicBezTo>
                      <a:cubicBezTo>
                        <a:pt x="488" y="727498"/>
                        <a:pt x="131309" y="801905"/>
                        <a:pt x="292282" y="709261"/>
                      </a:cubicBezTo>
                      <a:cubicBezTo>
                        <a:pt x="453012" y="616373"/>
                        <a:pt x="583103" y="391205"/>
                        <a:pt x="582617" y="206402"/>
                      </a:cubicBezTo>
                      <a:cubicBezTo>
                        <a:pt x="582131" y="21600"/>
                        <a:pt x="451310" y="-52808"/>
                        <a:pt x="290337" y="39837"/>
                      </a:cubicBezTo>
                      <a:close/>
                    </a:path>
                  </a:pathLst>
                </a:custGeom>
                <a:gradFill>
                  <a:gsLst>
                    <a:gs pos="0">
                      <a:schemeClr val="accent1"/>
                    </a:gs>
                    <a:gs pos="53000">
                      <a:srgbClr val="EEC768">
                        <a:lumMod val="9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9" name="Freeform: Shape 8">
                  <a:extLst>
                    <a:ext uri="{FF2B5EF4-FFF2-40B4-BE49-F238E27FC236}">
                      <a16:creationId xmlns:a16="http://schemas.microsoft.com/office/drawing/2014/main" id="{3BD9D1CC-E465-63A8-AF1F-FAFE79912A9F}"/>
                    </a:ext>
                  </a:extLst>
                </p:cNvPr>
                <p:cNvSpPr/>
                <p:nvPr/>
              </p:nvSpPr>
              <p:spPr>
                <a:xfrm>
                  <a:off x="1649346" y="2946383"/>
                  <a:ext cx="538606" cy="692442"/>
                </a:xfrm>
                <a:custGeom>
                  <a:avLst/>
                  <a:gdLst>
                    <a:gd name="connsiteX0" fmla="*/ 268452 w 538606"/>
                    <a:gd name="connsiteY0" fmla="*/ 36942 h 692442"/>
                    <a:gd name="connsiteX1" fmla="*/ 1 w 538606"/>
                    <a:gd name="connsiteY1" fmla="*/ 501624 h 692442"/>
                    <a:gd name="connsiteX2" fmla="*/ 270154 w 538606"/>
                    <a:gd name="connsiteY2" fmla="*/ 655545 h 692442"/>
                    <a:gd name="connsiteX3" fmla="*/ 538605 w 538606"/>
                    <a:gd name="connsiteY3" fmla="*/ 190863 h 692442"/>
                    <a:gd name="connsiteX4" fmla="*/ 268452 w 538606"/>
                    <a:gd name="connsiteY4" fmla="*/ 36942 h 69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606" h="692442">
                      <a:moveTo>
                        <a:pt x="268452" y="36942"/>
                      </a:moveTo>
                      <a:cubicBezTo>
                        <a:pt x="119880" y="122778"/>
                        <a:pt x="-485" y="330681"/>
                        <a:pt x="1" y="501624"/>
                      </a:cubicBezTo>
                      <a:cubicBezTo>
                        <a:pt x="488" y="672323"/>
                        <a:pt x="121339" y="741381"/>
                        <a:pt x="270154" y="655545"/>
                      </a:cubicBezTo>
                      <a:cubicBezTo>
                        <a:pt x="418726" y="569709"/>
                        <a:pt x="539091" y="361562"/>
                        <a:pt x="538605" y="190863"/>
                      </a:cubicBezTo>
                      <a:cubicBezTo>
                        <a:pt x="538119" y="19920"/>
                        <a:pt x="417267" y="-48894"/>
                        <a:pt x="268452" y="36942"/>
                      </a:cubicBezTo>
                      <a:close/>
                    </a:path>
                  </a:pathLst>
                </a:cu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lt1"/>
                    </a:solidFill>
                  </a:endParaRPr>
                </a:p>
              </p:txBody>
            </p:sp>
          </p:grpSp>
          <p:grpSp>
            <p:nvGrpSpPr>
              <p:cNvPr id="10" name="Graphic 3">
                <a:extLst>
                  <a:ext uri="{FF2B5EF4-FFF2-40B4-BE49-F238E27FC236}">
                    <a16:creationId xmlns:a16="http://schemas.microsoft.com/office/drawing/2014/main" id="{B64EAD15-EC44-71CA-C2CD-3A7BAC871FCE}"/>
                  </a:ext>
                </a:extLst>
              </p:cNvPr>
              <p:cNvGrpSpPr/>
              <p:nvPr/>
            </p:nvGrpSpPr>
            <p:grpSpPr>
              <a:xfrm>
                <a:off x="3094584" y="2597881"/>
                <a:ext cx="1104443" cy="1323075"/>
                <a:chOff x="1232566" y="2597881"/>
                <a:chExt cx="1104443" cy="1323075"/>
              </a:xfrm>
            </p:grpSpPr>
            <p:sp>
              <p:nvSpPr>
                <p:cNvPr id="11" name="Freeform: Shape 10">
                  <a:extLst>
                    <a:ext uri="{FF2B5EF4-FFF2-40B4-BE49-F238E27FC236}">
                      <a16:creationId xmlns:a16="http://schemas.microsoft.com/office/drawing/2014/main" id="{F47C19AE-976D-A60E-E299-9C5B6958EBE8}"/>
                    </a:ext>
                  </a:extLst>
                </p:cNvPr>
                <p:cNvSpPr/>
                <p:nvPr/>
              </p:nvSpPr>
              <p:spPr>
                <a:xfrm>
                  <a:off x="1500287" y="2769554"/>
                  <a:ext cx="836722" cy="1151402"/>
                </a:xfrm>
                <a:custGeom>
                  <a:avLst/>
                  <a:gdLst>
                    <a:gd name="connsiteX0" fmla="*/ 836722 w 836722"/>
                    <a:gd name="connsiteY0" fmla="*/ 296689 h 1151402"/>
                    <a:gd name="connsiteX1" fmla="*/ 420186 w 836722"/>
                    <a:gd name="connsiteY1" fmla="*/ 1151402 h 1151402"/>
                    <a:gd name="connsiteX2" fmla="*/ 2 w 836722"/>
                    <a:gd name="connsiteY2" fmla="*/ 779608 h 1151402"/>
                    <a:gd name="connsiteX3" fmla="*/ 417025 w 836722"/>
                    <a:gd name="connsiteY3" fmla="*/ 57418 h 1151402"/>
                    <a:gd name="connsiteX4" fmla="*/ 836722 w 836722"/>
                    <a:gd name="connsiteY4" fmla="*/ 296689 h 1151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722" h="1151402">
                      <a:moveTo>
                        <a:pt x="836722" y="296689"/>
                      </a:moveTo>
                      <a:cubicBezTo>
                        <a:pt x="837451" y="561978"/>
                        <a:pt x="441098" y="1121980"/>
                        <a:pt x="420186" y="1151402"/>
                      </a:cubicBezTo>
                      <a:cubicBezTo>
                        <a:pt x="399274" y="1146053"/>
                        <a:pt x="975" y="1045141"/>
                        <a:pt x="2" y="779608"/>
                      </a:cubicBezTo>
                      <a:cubicBezTo>
                        <a:pt x="-727" y="514075"/>
                        <a:pt x="186021" y="190670"/>
                        <a:pt x="417025" y="57418"/>
                      </a:cubicBezTo>
                      <a:cubicBezTo>
                        <a:pt x="648028" y="-76078"/>
                        <a:pt x="835992" y="31156"/>
                        <a:pt x="836722" y="296689"/>
                      </a:cubicBez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 name="Freeform: Shape 11">
                  <a:extLst>
                    <a:ext uri="{FF2B5EF4-FFF2-40B4-BE49-F238E27FC236}">
                      <a16:creationId xmlns:a16="http://schemas.microsoft.com/office/drawing/2014/main" id="{E09D3D0E-FEA9-125A-0D65-0B0EFC3AA00E}"/>
                    </a:ext>
                  </a:extLst>
                </p:cNvPr>
                <p:cNvSpPr/>
                <p:nvPr/>
              </p:nvSpPr>
              <p:spPr>
                <a:xfrm>
                  <a:off x="1232566" y="2597881"/>
                  <a:ext cx="982375" cy="1234078"/>
                </a:xfrm>
                <a:custGeom>
                  <a:avLst/>
                  <a:gdLst>
                    <a:gd name="connsiteX0" fmla="*/ 417025 w 982375"/>
                    <a:gd name="connsiteY0" fmla="*/ 57419 h 1234078"/>
                    <a:gd name="connsiteX1" fmla="*/ 714655 w 982375"/>
                    <a:gd name="connsiteY1" fmla="*/ 28240 h 1234078"/>
                    <a:gd name="connsiteX2" fmla="*/ 982376 w 982375"/>
                    <a:gd name="connsiteY2" fmla="*/ 200155 h 1234078"/>
                    <a:gd name="connsiteX3" fmla="*/ 684746 w 982375"/>
                    <a:gd name="connsiteY3" fmla="*/ 229334 h 1234078"/>
                    <a:gd name="connsiteX4" fmla="*/ 267723 w 982375"/>
                    <a:gd name="connsiteY4" fmla="*/ 951524 h 1234078"/>
                    <a:gd name="connsiteX5" fmla="*/ 468575 w 982375"/>
                    <a:gd name="connsiteY5" fmla="*/ 1234078 h 1234078"/>
                    <a:gd name="connsiteX6" fmla="*/ 200854 w 982375"/>
                    <a:gd name="connsiteY6" fmla="*/ 1062163 h 1234078"/>
                    <a:gd name="connsiteX7" fmla="*/ 2 w 982375"/>
                    <a:gd name="connsiteY7" fmla="*/ 779609 h 1234078"/>
                    <a:gd name="connsiteX8" fmla="*/ 417025 w 982375"/>
                    <a:gd name="connsiteY8" fmla="*/ 57419 h 123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2375" h="1234078">
                      <a:moveTo>
                        <a:pt x="417025" y="57419"/>
                      </a:moveTo>
                      <a:cubicBezTo>
                        <a:pt x="533256" y="-9694"/>
                        <a:pt x="638545" y="-16016"/>
                        <a:pt x="714655" y="28240"/>
                      </a:cubicBezTo>
                      <a:lnTo>
                        <a:pt x="982376" y="200155"/>
                      </a:lnTo>
                      <a:cubicBezTo>
                        <a:pt x="906266" y="155899"/>
                        <a:pt x="800977" y="162222"/>
                        <a:pt x="684746" y="229334"/>
                      </a:cubicBezTo>
                      <a:cubicBezTo>
                        <a:pt x="453742" y="362587"/>
                        <a:pt x="266994" y="685992"/>
                        <a:pt x="267723" y="951524"/>
                      </a:cubicBezTo>
                      <a:cubicBezTo>
                        <a:pt x="268210" y="1083561"/>
                        <a:pt x="366933" y="1174747"/>
                        <a:pt x="468575" y="1234078"/>
                      </a:cubicBezTo>
                      <a:lnTo>
                        <a:pt x="200854" y="1062163"/>
                      </a:lnTo>
                      <a:cubicBezTo>
                        <a:pt x="99212" y="1003075"/>
                        <a:pt x="488" y="911646"/>
                        <a:pt x="2" y="779609"/>
                      </a:cubicBezTo>
                      <a:cubicBezTo>
                        <a:pt x="-727" y="514077"/>
                        <a:pt x="186021" y="190672"/>
                        <a:pt x="417025" y="57419"/>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BCA57F8E-F0E4-A63F-1EDD-B2219801F15A}"/>
                    </a:ext>
                  </a:extLst>
                </p:cNvPr>
                <p:cNvSpPr/>
                <p:nvPr/>
              </p:nvSpPr>
              <p:spPr>
                <a:xfrm>
                  <a:off x="1635243" y="2981178"/>
                  <a:ext cx="582618" cy="749097"/>
                </a:xfrm>
                <a:custGeom>
                  <a:avLst/>
                  <a:gdLst>
                    <a:gd name="connsiteX0" fmla="*/ 290337 w 582618"/>
                    <a:gd name="connsiteY0" fmla="*/ 39837 h 749097"/>
                    <a:gd name="connsiteX1" fmla="*/ 1 w 582618"/>
                    <a:gd name="connsiteY1" fmla="*/ 542695 h 749097"/>
                    <a:gd name="connsiteX2" fmla="*/ 292282 w 582618"/>
                    <a:gd name="connsiteY2" fmla="*/ 709261 h 749097"/>
                    <a:gd name="connsiteX3" fmla="*/ 582617 w 582618"/>
                    <a:gd name="connsiteY3" fmla="*/ 206402 h 749097"/>
                    <a:gd name="connsiteX4" fmla="*/ 290337 w 582618"/>
                    <a:gd name="connsiteY4" fmla="*/ 39837 h 74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618" h="749097">
                      <a:moveTo>
                        <a:pt x="290337" y="39837"/>
                      </a:moveTo>
                      <a:cubicBezTo>
                        <a:pt x="129607" y="132724"/>
                        <a:pt x="-485" y="357649"/>
                        <a:pt x="1" y="542695"/>
                      </a:cubicBezTo>
                      <a:cubicBezTo>
                        <a:pt x="488" y="727498"/>
                        <a:pt x="131309" y="801905"/>
                        <a:pt x="292282" y="709261"/>
                      </a:cubicBezTo>
                      <a:cubicBezTo>
                        <a:pt x="453012" y="616373"/>
                        <a:pt x="583103" y="391205"/>
                        <a:pt x="582617" y="206402"/>
                      </a:cubicBezTo>
                      <a:cubicBezTo>
                        <a:pt x="582131" y="21600"/>
                        <a:pt x="451310" y="-52808"/>
                        <a:pt x="290337" y="39837"/>
                      </a:cubicBezTo>
                      <a:close/>
                    </a:path>
                  </a:pathLst>
                </a:custGeom>
                <a:gradFill>
                  <a:gsLst>
                    <a:gs pos="0">
                      <a:schemeClr val="accent4">
                        <a:lumMod val="87000"/>
                        <a:lumOff val="13000"/>
                      </a:schemeClr>
                    </a:gs>
                    <a:gs pos="58000">
                      <a:srgbClr val="58C2E5">
                        <a:lumMod val="97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 name="Freeform: Shape 13">
                  <a:extLst>
                    <a:ext uri="{FF2B5EF4-FFF2-40B4-BE49-F238E27FC236}">
                      <a16:creationId xmlns:a16="http://schemas.microsoft.com/office/drawing/2014/main" id="{73AACC86-4145-6684-3902-75FDD33F76EB}"/>
                    </a:ext>
                  </a:extLst>
                </p:cNvPr>
                <p:cNvSpPr/>
                <p:nvPr/>
              </p:nvSpPr>
              <p:spPr>
                <a:xfrm>
                  <a:off x="1649346" y="2946383"/>
                  <a:ext cx="538606" cy="692442"/>
                </a:xfrm>
                <a:custGeom>
                  <a:avLst/>
                  <a:gdLst>
                    <a:gd name="connsiteX0" fmla="*/ 268452 w 538606"/>
                    <a:gd name="connsiteY0" fmla="*/ 36942 h 692442"/>
                    <a:gd name="connsiteX1" fmla="*/ 1 w 538606"/>
                    <a:gd name="connsiteY1" fmla="*/ 501624 h 692442"/>
                    <a:gd name="connsiteX2" fmla="*/ 270154 w 538606"/>
                    <a:gd name="connsiteY2" fmla="*/ 655545 h 692442"/>
                    <a:gd name="connsiteX3" fmla="*/ 538605 w 538606"/>
                    <a:gd name="connsiteY3" fmla="*/ 190863 h 692442"/>
                    <a:gd name="connsiteX4" fmla="*/ 268452 w 538606"/>
                    <a:gd name="connsiteY4" fmla="*/ 36942 h 69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606" h="692442">
                      <a:moveTo>
                        <a:pt x="268452" y="36942"/>
                      </a:moveTo>
                      <a:cubicBezTo>
                        <a:pt x="119880" y="122778"/>
                        <a:pt x="-485" y="330681"/>
                        <a:pt x="1" y="501624"/>
                      </a:cubicBezTo>
                      <a:cubicBezTo>
                        <a:pt x="488" y="672323"/>
                        <a:pt x="121339" y="741381"/>
                        <a:pt x="270154" y="655545"/>
                      </a:cubicBezTo>
                      <a:cubicBezTo>
                        <a:pt x="418726" y="569709"/>
                        <a:pt x="539091" y="361562"/>
                        <a:pt x="538605" y="190863"/>
                      </a:cubicBezTo>
                      <a:cubicBezTo>
                        <a:pt x="538119" y="19920"/>
                        <a:pt x="417267" y="-48894"/>
                        <a:pt x="268452" y="36942"/>
                      </a:cubicBezTo>
                      <a:close/>
                    </a:path>
                  </a:pathLst>
                </a:cu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lt1"/>
                    </a:solidFill>
                  </a:endParaRPr>
                </a:p>
              </p:txBody>
            </p:sp>
          </p:grpSp>
          <p:grpSp>
            <p:nvGrpSpPr>
              <p:cNvPr id="15" name="Graphic 3">
                <a:extLst>
                  <a:ext uri="{FF2B5EF4-FFF2-40B4-BE49-F238E27FC236}">
                    <a16:creationId xmlns:a16="http://schemas.microsoft.com/office/drawing/2014/main" id="{9F09E710-4728-E6D1-8A55-A2D06CE6DFE9}"/>
                  </a:ext>
                </a:extLst>
              </p:cNvPr>
              <p:cNvGrpSpPr/>
              <p:nvPr/>
            </p:nvGrpSpPr>
            <p:grpSpPr>
              <a:xfrm>
                <a:off x="4956602" y="2597881"/>
                <a:ext cx="1104443" cy="1323075"/>
                <a:chOff x="1232566" y="2597881"/>
                <a:chExt cx="1104443" cy="1323075"/>
              </a:xfrm>
            </p:grpSpPr>
            <p:sp>
              <p:nvSpPr>
                <p:cNvPr id="16" name="Freeform: Shape 15">
                  <a:extLst>
                    <a:ext uri="{FF2B5EF4-FFF2-40B4-BE49-F238E27FC236}">
                      <a16:creationId xmlns:a16="http://schemas.microsoft.com/office/drawing/2014/main" id="{1D93EEBC-1B34-0213-6937-17B5CA473730}"/>
                    </a:ext>
                  </a:extLst>
                </p:cNvPr>
                <p:cNvSpPr/>
                <p:nvPr/>
              </p:nvSpPr>
              <p:spPr>
                <a:xfrm>
                  <a:off x="1500287" y="2769554"/>
                  <a:ext cx="836722" cy="1151402"/>
                </a:xfrm>
                <a:custGeom>
                  <a:avLst/>
                  <a:gdLst>
                    <a:gd name="connsiteX0" fmla="*/ 836722 w 836722"/>
                    <a:gd name="connsiteY0" fmla="*/ 296689 h 1151402"/>
                    <a:gd name="connsiteX1" fmla="*/ 420186 w 836722"/>
                    <a:gd name="connsiteY1" fmla="*/ 1151402 h 1151402"/>
                    <a:gd name="connsiteX2" fmla="*/ 2 w 836722"/>
                    <a:gd name="connsiteY2" fmla="*/ 779608 h 1151402"/>
                    <a:gd name="connsiteX3" fmla="*/ 417025 w 836722"/>
                    <a:gd name="connsiteY3" fmla="*/ 57418 h 1151402"/>
                    <a:gd name="connsiteX4" fmla="*/ 836722 w 836722"/>
                    <a:gd name="connsiteY4" fmla="*/ 296689 h 1151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722" h="1151402">
                      <a:moveTo>
                        <a:pt x="836722" y="296689"/>
                      </a:moveTo>
                      <a:cubicBezTo>
                        <a:pt x="837451" y="561978"/>
                        <a:pt x="441098" y="1121980"/>
                        <a:pt x="420186" y="1151402"/>
                      </a:cubicBezTo>
                      <a:cubicBezTo>
                        <a:pt x="399274" y="1146053"/>
                        <a:pt x="975" y="1045141"/>
                        <a:pt x="2" y="779608"/>
                      </a:cubicBezTo>
                      <a:cubicBezTo>
                        <a:pt x="-727" y="514075"/>
                        <a:pt x="186021" y="190670"/>
                        <a:pt x="417025" y="57418"/>
                      </a:cubicBezTo>
                      <a:cubicBezTo>
                        <a:pt x="648028" y="-76078"/>
                        <a:pt x="835992" y="31156"/>
                        <a:pt x="836722" y="296689"/>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7" name="Freeform: Shape 16">
                  <a:extLst>
                    <a:ext uri="{FF2B5EF4-FFF2-40B4-BE49-F238E27FC236}">
                      <a16:creationId xmlns:a16="http://schemas.microsoft.com/office/drawing/2014/main" id="{85264A50-DA25-E602-97F4-783E3F93BF82}"/>
                    </a:ext>
                  </a:extLst>
                </p:cNvPr>
                <p:cNvSpPr/>
                <p:nvPr/>
              </p:nvSpPr>
              <p:spPr>
                <a:xfrm>
                  <a:off x="1232566" y="2597881"/>
                  <a:ext cx="982375" cy="1234078"/>
                </a:xfrm>
                <a:custGeom>
                  <a:avLst/>
                  <a:gdLst>
                    <a:gd name="connsiteX0" fmla="*/ 417025 w 982375"/>
                    <a:gd name="connsiteY0" fmla="*/ 57419 h 1234078"/>
                    <a:gd name="connsiteX1" fmla="*/ 714655 w 982375"/>
                    <a:gd name="connsiteY1" fmla="*/ 28240 h 1234078"/>
                    <a:gd name="connsiteX2" fmla="*/ 982376 w 982375"/>
                    <a:gd name="connsiteY2" fmla="*/ 200155 h 1234078"/>
                    <a:gd name="connsiteX3" fmla="*/ 684746 w 982375"/>
                    <a:gd name="connsiteY3" fmla="*/ 229334 h 1234078"/>
                    <a:gd name="connsiteX4" fmla="*/ 267723 w 982375"/>
                    <a:gd name="connsiteY4" fmla="*/ 951524 h 1234078"/>
                    <a:gd name="connsiteX5" fmla="*/ 468575 w 982375"/>
                    <a:gd name="connsiteY5" fmla="*/ 1234078 h 1234078"/>
                    <a:gd name="connsiteX6" fmla="*/ 200854 w 982375"/>
                    <a:gd name="connsiteY6" fmla="*/ 1062163 h 1234078"/>
                    <a:gd name="connsiteX7" fmla="*/ 2 w 982375"/>
                    <a:gd name="connsiteY7" fmla="*/ 779609 h 1234078"/>
                    <a:gd name="connsiteX8" fmla="*/ 417025 w 982375"/>
                    <a:gd name="connsiteY8" fmla="*/ 57419 h 123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2375" h="1234078">
                      <a:moveTo>
                        <a:pt x="417025" y="57419"/>
                      </a:moveTo>
                      <a:cubicBezTo>
                        <a:pt x="533256" y="-9694"/>
                        <a:pt x="638545" y="-16016"/>
                        <a:pt x="714655" y="28240"/>
                      </a:cubicBezTo>
                      <a:lnTo>
                        <a:pt x="982376" y="200155"/>
                      </a:lnTo>
                      <a:cubicBezTo>
                        <a:pt x="906266" y="155899"/>
                        <a:pt x="800977" y="162222"/>
                        <a:pt x="684746" y="229334"/>
                      </a:cubicBezTo>
                      <a:cubicBezTo>
                        <a:pt x="453742" y="362587"/>
                        <a:pt x="266994" y="685992"/>
                        <a:pt x="267723" y="951524"/>
                      </a:cubicBezTo>
                      <a:cubicBezTo>
                        <a:pt x="268210" y="1083561"/>
                        <a:pt x="366933" y="1174747"/>
                        <a:pt x="468575" y="1234078"/>
                      </a:cubicBezTo>
                      <a:lnTo>
                        <a:pt x="200854" y="1062163"/>
                      </a:lnTo>
                      <a:cubicBezTo>
                        <a:pt x="99212" y="1003075"/>
                        <a:pt x="488" y="911646"/>
                        <a:pt x="2" y="779609"/>
                      </a:cubicBezTo>
                      <a:cubicBezTo>
                        <a:pt x="-727" y="514077"/>
                        <a:pt x="186021" y="190672"/>
                        <a:pt x="417025" y="57419"/>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E60A89D3-B925-92FE-AF66-064A04F55B24}"/>
                    </a:ext>
                  </a:extLst>
                </p:cNvPr>
                <p:cNvSpPr/>
                <p:nvPr/>
              </p:nvSpPr>
              <p:spPr>
                <a:xfrm>
                  <a:off x="1635243" y="2981178"/>
                  <a:ext cx="582618" cy="749097"/>
                </a:xfrm>
                <a:custGeom>
                  <a:avLst/>
                  <a:gdLst>
                    <a:gd name="connsiteX0" fmla="*/ 290337 w 582618"/>
                    <a:gd name="connsiteY0" fmla="*/ 39837 h 749097"/>
                    <a:gd name="connsiteX1" fmla="*/ 1 w 582618"/>
                    <a:gd name="connsiteY1" fmla="*/ 542695 h 749097"/>
                    <a:gd name="connsiteX2" fmla="*/ 292282 w 582618"/>
                    <a:gd name="connsiteY2" fmla="*/ 709261 h 749097"/>
                    <a:gd name="connsiteX3" fmla="*/ 582617 w 582618"/>
                    <a:gd name="connsiteY3" fmla="*/ 206402 h 749097"/>
                    <a:gd name="connsiteX4" fmla="*/ 290337 w 582618"/>
                    <a:gd name="connsiteY4" fmla="*/ 39837 h 74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618" h="749097">
                      <a:moveTo>
                        <a:pt x="290337" y="39837"/>
                      </a:moveTo>
                      <a:cubicBezTo>
                        <a:pt x="129607" y="132724"/>
                        <a:pt x="-485" y="357649"/>
                        <a:pt x="1" y="542695"/>
                      </a:cubicBezTo>
                      <a:cubicBezTo>
                        <a:pt x="488" y="727498"/>
                        <a:pt x="131309" y="801905"/>
                        <a:pt x="292282" y="709261"/>
                      </a:cubicBezTo>
                      <a:cubicBezTo>
                        <a:pt x="453012" y="616373"/>
                        <a:pt x="583103" y="391205"/>
                        <a:pt x="582617" y="206402"/>
                      </a:cubicBezTo>
                      <a:cubicBezTo>
                        <a:pt x="582131" y="21600"/>
                        <a:pt x="451310" y="-52808"/>
                        <a:pt x="290337" y="39837"/>
                      </a:cubicBezTo>
                      <a:close/>
                    </a:path>
                  </a:pathLst>
                </a:custGeom>
                <a:gradFill>
                  <a:gsLst>
                    <a:gs pos="51700">
                      <a:srgbClr val="F5834F">
                        <a:lumMod val="98000"/>
                        <a:lumOff val="2000"/>
                      </a:srgbClr>
                    </a:gs>
                    <a:gs pos="0">
                      <a:schemeClr val="accent2">
                        <a:lumMod val="96000"/>
                        <a:lumOff val="4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9" name="Freeform: Shape 18">
                  <a:extLst>
                    <a:ext uri="{FF2B5EF4-FFF2-40B4-BE49-F238E27FC236}">
                      <a16:creationId xmlns:a16="http://schemas.microsoft.com/office/drawing/2014/main" id="{A3037166-7D14-89DD-B539-592F8E46D5C7}"/>
                    </a:ext>
                  </a:extLst>
                </p:cNvPr>
                <p:cNvSpPr/>
                <p:nvPr/>
              </p:nvSpPr>
              <p:spPr>
                <a:xfrm>
                  <a:off x="1649346" y="2946383"/>
                  <a:ext cx="538606" cy="692442"/>
                </a:xfrm>
                <a:custGeom>
                  <a:avLst/>
                  <a:gdLst>
                    <a:gd name="connsiteX0" fmla="*/ 268452 w 538606"/>
                    <a:gd name="connsiteY0" fmla="*/ 36942 h 692442"/>
                    <a:gd name="connsiteX1" fmla="*/ 1 w 538606"/>
                    <a:gd name="connsiteY1" fmla="*/ 501624 h 692442"/>
                    <a:gd name="connsiteX2" fmla="*/ 270154 w 538606"/>
                    <a:gd name="connsiteY2" fmla="*/ 655545 h 692442"/>
                    <a:gd name="connsiteX3" fmla="*/ 538605 w 538606"/>
                    <a:gd name="connsiteY3" fmla="*/ 190863 h 692442"/>
                    <a:gd name="connsiteX4" fmla="*/ 268452 w 538606"/>
                    <a:gd name="connsiteY4" fmla="*/ 36942 h 69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606" h="692442">
                      <a:moveTo>
                        <a:pt x="268452" y="36942"/>
                      </a:moveTo>
                      <a:cubicBezTo>
                        <a:pt x="119880" y="122778"/>
                        <a:pt x="-485" y="330681"/>
                        <a:pt x="1" y="501624"/>
                      </a:cubicBezTo>
                      <a:cubicBezTo>
                        <a:pt x="488" y="672323"/>
                        <a:pt x="121339" y="741381"/>
                        <a:pt x="270154" y="655545"/>
                      </a:cubicBezTo>
                      <a:cubicBezTo>
                        <a:pt x="418726" y="569709"/>
                        <a:pt x="539091" y="361562"/>
                        <a:pt x="538605" y="190863"/>
                      </a:cubicBezTo>
                      <a:cubicBezTo>
                        <a:pt x="538119" y="19920"/>
                        <a:pt x="417267" y="-48894"/>
                        <a:pt x="268452" y="36942"/>
                      </a:cubicBezTo>
                      <a:close/>
                    </a:path>
                  </a:pathLst>
                </a:cu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lt1"/>
                    </a:solidFill>
                  </a:endParaRPr>
                </a:p>
              </p:txBody>
            </p:sp>
          </p:grpSp>
          <p:grpSp>
            <p:nvGrpSpPr>
              <p:cNvPr id="20" name="Graphic 3">
                <a:extLst>
                  <a:ext uri="{FF2B5EF4-FFF2-40B4-BE49-F238E27FC236}">
                    <a16:creationId xmlns:a16="http://schemas.microsoft.com/office/drawing/2014/main" id="{E0A819C4-F1FA-B756-8252-CE1DC4B6EF2C}"/>
                  </a:ext>
                </a:extLst>
              </p:cNvPr>
              <p:cNvGrpSpPr/>
              <p:nvPr/>
            </p:nvGrpSpPr>
            <p:grpSpPr>
              <a:xfrm>
                <a:off x="6818620" y="2597881"/>
                <a:ext cx="1104443" cy="1323075"/>
                <a:chOff x="1232566" y="2597881"/>
                <a:chExt cx="1104443" cy="1323075"/>
              </a:xfrm>
            </p:grpSpPr>
            <p:sp>
              <p:nvSpPr>
                <p:cNvPr id="21" name="Freeform: Shape 20">
                  <a:extLst>
                    <a:ext uri="{FF2B5EF4-FFF2-40B4-BE49-F238E27FC236}">
                      <a16:creationId xmlns:a16="http://schemas.microsoft.com/office/drawing/2014/main" id="{448F323F-52F4-ED2D-28EA-5D7DA175ACB0}"/>
                    </a:ext>
                  </a:extLst>
                </p:cNvPr>
                <p:cNvSpPr/>
                <p:nvPr/>
              </p:nvSpPr>
              <p:spPr>
                <a:xfrm>
                  <a:off x="1500287" y="2769554"/>
                  <a:ext cx="836722" cy="1151402"/>
                </a:xfrm>
                <a:custGeom>
                  <a:avLst/>
                  <a:gdLst>
                    <a:gd name="connsiteX0" fmla="*/ 836722 w 836722"/>
                    <a:gd name="connsiteY0" fmla="*/ 296689 h 1151402"/>
                    <a:gd name="connsiteX1" fmla="*/ 420186 w 836722"/>
                    <a:gd name="connsiteY1" fmla="*/ 1151402 h 1151402"/>
                    <a:gd name="connsiteX2" fmla="*/ 2 w 836722"/>
                    <a:gd name="connsiteY2" fmla="*/ 779608 h 1151402"/>
                    <a:gd name="connsiteX3" fmla="*/ 417025 w 836722"/>
                    <a:gd name="connsiteY3" fmla="*/ 57418 h 1151402"/>
                    <a:gd name="connsiteX4" fmla="*/ 836722 w 836722"/>
                    <a:gd name="connsiteY4" fmla="*/ 296689 h 1151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722" h="1151402">
                      <a:moveTo>
                        <a:pt x="836722" y="296689"/>
                      </a:moveTo>
                      <a:cubicBezTo>
                        <a:pt x="837451" y="561978"/>
                        <a:pt x="441098" y="1121980"/>
                        <a:pt x="420186" y="1151402"/>
                      </a:cubicBezTo>
                      <a:cubicBezTo>
                        <a:pt x="399274" y="1146053"/>
                        <a:pt x="975" y="1045141"/>
                        <a:pt x="2" y="779608"/>
                      </a:cubicBezTo>
                      <a:cubicBezTo>
                        <a:pt x="-727" y="514075"/>
                        <a:pt x="186021" y="190670"/>
                        <a:pt x="417025" y="57418"/>
                      </a:cubicBezTo>
                      <a:cubicBezTo>
                        <a:pt x="648028" y="-76078"/>
                        <a:pt x="835992" y="31156"/>
                        <a:pt x="836722" y="296689"/>
                      </a:cubicBez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2" name="Freeform: Shape 21">
                  <a:extLst>
                    <a:ext uri="{FF2B5EF4-FFF2-40B4-BE49-F238E27FC236}">
                      <a16:creationId xmlns:a16="http://schemas.microsoft.com/office/drawing/2014/main" id="{E10FF19C-FA68-A9B3-11FA-7A2009208607}"/>
                    </a:ext>
                  </a:extLst>
                </p:cNvPr>
                <p:cNvSpPr/>
                <p:nvPr/>
              </p:nvSpPr>
              <p:spPr>
                <a:xfrm>
                  <a:off x="1232566" y="2597881"/>
                  <a:ext cx="982375" cy="1234078"/>
                </a:xfrm>
                <a:custGeom>
                  <a:avLst/>
                  <a:gdLst>
                    <a:gd name="connsiteX0" fmla="*/ 417025 w 982375"/>
                    <a:gd name="connsiteY0" fmla="*/ 57419 h 1234078"/>
                    <a:gd name="connsiteX1" fmla="*/ 714655 w 982375"/>
                    <a:gd name="connsiteY1" fmla="*/ 28240 h 1234078"/>
                    <a:gd name="connsiteX2" fmla="*/ 982376 w 982375"/>
                    <a:gd name="connsiteY2" fmla="*/ 200155 h 1234078"/>
                    <a:gd name="connsiteX3" fmla="*/ 684746 w 982375"/>
                    <a:gd name="connsiteY3" fmla="*/ 229334 h 1234078"/>
                    <a:gd name="connsiteX4" fmla="*/ 267723 w 982375"/>
                    <a:gd name="connsiteY4" fmla="*/ 951524 h 1234078"/>
                    <a:gd name="connsiteX5" fmla="*/ 468575 w 982375"/>
                    <a:gd name="connsiteY5" fmla="*/ 1234078 h 1234078"/>
                    <a:gd name="connsiteX6" fmla="*/ 200854 w 982375"/>
                    <a:gd name="connsiteY6" fmla="*/ 1062163 h 1234078"/>
                    <a:gd name="connsiteX7" fmla="*/ 2 w 982375"/>
                    <a:gd name="connsiteY7" fmla="*/ 779609 h 1234078"/>
                    <a:gd name="connsiteX8" fmla="*/ 417025 w 982375"/>
                    <a:gd name="connsiteY8" fmla="*/ 57419 h 123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2375" h="1234078">
                      <a:moveTo>
                        <a:pt x="417025" y="57419"/>
                      </a:moveTo>
                      <a:cubicBezTo>
                        <a:pt x="533256" y="-9694"/>
                        <a:pt x="638545" y="-16016"/>
                        <a:pt x="714655" y="28240"/>
                      </a:cubicBezTo>
                      <a:lnTo>
                        <a:pt x="982376" y="200155"/>
                      </a:lnTo>
                      <a:cubicBezTo>
                        <a:pt x="906266" y="155899"/>
                        <a:pt x="800977" y="162222"/>
                        <a:pt x="684746" y="229334"/>
                      </a:cubicBezTo>
                      <a:cubicBezTo>
                        <a:pt x="453742" y="362587"/>
                        <a:pt x="266994" y="685992"/>
                        <a:pt x="267723" y="951524"/>
                      </a:cubicBezTo>
                      <a:cubicBezTo>
                        <a:pt x="268210" y="1083561"/>
                        <a:pt x="366933" y="1174747"/>
                        <a:pt x="468575" y="1234078"/>
                      </a:cubicBezTo>
                      <a:lnTo>
                        <a:pt x="200854" y="1062163"/>
                      </a:lnTo>
                      <a:cubicBezTo>
                        <a:pt x="99212" y="1003075"/>
                        <a:pt x="488" y="911646"/>
                        <a:pt x="2" y="779609"/>
                      </a:cubicBezTo>
                      <a:cubicBezTo>
                        <a:pt x="-727" y="514077"/>
                        <a:pt x="186021" y="190672"/>
                        <a:pt x="417025" y="57419"/>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3" name="Freeform: Shape 22">
                  <a:extLst>
                    <a:ext uri="{FF2B5EF4-FFF2-40B4-BE49-F238E27FC236}">
                      <a16:creationId xmlns:a16="http://schemas.microsoft.com/office/drawing/2014/main" id="{507A6558-5635-351E-3644-A3A04E26F783}"/>
                    </a:ext>
                  </a:extLst>
                </p:cNvPr>
                <p:cNvSpPr/>
                <p:nvPr/>
              </p:nvSpPr>
              <p:spPr>
                <a:xfrm>
                  <a:off x="1635243" y="2981178"/>
                  <a:ext cx="582618" cy="749097"/>
                </a:xfrm>
                <a:custGeom>
                  <a:avLst/>
                  <a:gdLst>
                    <a:gd name="connsiteX0" fmla="*/ 290337 w 582618"/>
                    <a:gd name="connsiteY0" fmla="*/ 39837 h 749097"/>
                    <a:gd name="connsiteX1" fmla="*/ 1 w 582618"/>
                    <a:gd name="connsiteY1" fmla="*/ 542695 h 749097"/>
                    <a:gd name="connsiteX2" fmla="*/ 292282 w 582618"/>
                    <a:gd name="connsiteY2" fmla="*/ 709261 h 749097"/>
                    <a:gd name="connsiteX3" fmla="*/ 582617 w 582618"/>
                    <a:gd name="connsiteY3" fmla="*/ 206402 h 749097"/>
                    <a:gd name="connsiteX4" fmla="*/ 290337 w 582618"/>
                    <a:gd name="connsiteY4" fmla="*/ 39837 h 74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618" h="749097">
                      <a:moveTo>
                        <a:pt x="290337" y="39837"/>
                      </a:moveTo>
                      <a:cubicBezTo>
                        <a:pt x="129607" y="132724"/>
                        <a:pt x="-485" y="357649"/>
                        <a:pt x="1" y="542695"/>
                      </a:cubicBezTo>
                      <a:cubicBezTo>
                        <a:pt x="488" y="727498"/>
                        <a:pt x="131309" y="801905"/>
                        <a:pt x="292282" y="709261"/>
                      </a:cubicBezTo>
                      <a:cubicBezTo>
                        <a:pt x="453012" y="616373"/>
                        <a:pt x="583103" y="391205"/>
                        <a:pt x="582617" y="206402"/>
                      </a:cubicBezTo>
                      <a:cubicBezTo>
                        <a:pt x="582131" y="21600"/>
                        <a:pt x="451310" y="-52808"/>
                        <a:pt x="290337" y="39837"/>
                      </a:cubicBezTo>
                      <a:close/>
                    </a:path>
                  </a:pathLst>
                </a:custGeom>
                <a:gradFill>
                  <a:gsLst>
                    <a:gs pos="0">
                      <a:schemeClr val="accent5">
                        <a:lumMod val="92000"/>
                      </a:schemeClr>
                    </a:gs>
                    <a:gs pos="51100">
                      <a:srgbClr val="AAC975">
                        <a:lumMod val="95000"/>
                        <a:lumOff val="5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4" name="Freeform: Shape 23">
                  <a:extLst>
                    <a:ext uri="{FF2B5EF4-FFF2-40B4-BE49-F238E27FC236}">
                      <a16:creationId xmlns:a16="http://schemas.microsoft.com/office/drawing/2014/main" id="{C6FBE484-6C03-147E-CA47-16C0D16520CD}"/>
                    </a:ext>
                  </a:extLst>
                </p:cNvPr>
                <p:cNvSpPr/>
                <p:nvPr/>
              </p:nvSpPr>
              <p:spPr>
                <a:xfrm>
                  <a:off x="1649346" y="2946383"/>
                  <a:ext cx="538606" cy="692442"/>
                </a:xfrm>
                <a:custGeom>
                  <a:avLst/>
                  <a:gdLst>
                    <a:gd name="connsiteX0" fmla="*/ 268452 w 538606"/>
                    <a:gd name="connsiteY0" fmla="*/ 36942 h 692442"/>
                    <a:gd name="connsiteX1" fmla="*/ 1 w 538606"/>
                    <a:gd name="connsiteY1" fmla="*/ 501624 h 692442"/>
                    <a:gd name="connsiteX2" fmla="*/ 270154 w 538606"/>
                    <a:gd name="connsiteY2" fmla="*/ 655545 h 692442"/>
                    <a:gd name="connsiteX3" fmla="*/ 538605 w 538606"/>
                    <a:gd name="connsiteY3" fmla="*/ 190863 h 692442"/>
                    <a:gd name="connsiteX4" fmla="*/ 268452 w 538606"/>
                    <a:gd name="connsiteY4" fmla="*/ 36942 h 69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606" h="692442">
                      <a:moveTo>
                        <a:pt x="268452" y="36942"/>
                      </a:moveTo>
                      <a:cubicBezTo>
                        <a:pt x="119880" y="122778"/>
                        <a:pt x="-485" y="330681"/>
                        <a:pt x="1" y="501624"/>
                      </a:cubicBezTo>
                      <a:cubicBezTo>
                        <a:pt x="488" y="672323"/>
                        <a:pt x="121339" y="741381"/>
                        <a:pt x="270154" y="655545"/>
                      </a:cubicBezTo>
                      <a:cubicBezTo>
                        <a:pt x="418726" y="569709"/>
                        <a:pt x="539091" y="361562"/>
                        <a:pt x="538605" y="190863"/>
                      </a:cubicBezTo>
                      <a:cubicBezTo>
                        <a:pt x="538119" y="19920"/>
                        <a:pt x="417267" y="-48894"/>
                        <a:pt x="268452" y="36942"/>
                      </a:cubicBezTo>
                      <a:close/>
                    </a:path>
                  </a:pathLst>
                </a:cu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lt1"/>
                    </a:solidFill>
                  </a:endParaRPr>
                </a:p>
              </p:txBody>
            </p:sp>
          </p:grpSp>
          <p:grpSp>
            <p:nvGrpSpPr>
              <p:cNvPr id="25" name="Graphic 3">
                <a:extLst>
                  <a:ext uri="{FF2B5EF4-FFF2-40B4-BE49-F238E27FC236}">
                    <a16:creationId xmlns:a16="http://schemas.microsoft.com/office/drawing/2014/main" id="{44A64043-40CC-6968-3B58-B879026E0D5E}"/>
                  </a:ext>
                </a:extLst>
              </p:cNvPr>
              <p:cNvGrpSpPr/>
              <p:nvPr/>
            </p:nvGrpSpPr>
            <p:grpSpPr>
              <a:xfrm>
                <a:off x="8680638" y="2597881"/>
                <a:ext cx="1104443" cy="1323075"/>
                <a:chOff x="1232566" y="2597881"/>
                <a:chExt cx="1104443" cy="1323075"/>
              </a:xfrm>
            </p:grpSpPr>
            <p:sp>
              <p:nvSpPr>
                <p:cNvPr id="26" name="Freeform: Shape 25">
                  <a:extLst>
                    <a:ext uri="{FF2B5EF4-FFF2-40B4-BE49-F238E27FC236}">
                      <a16:creationId xmlns:a16="http://schemas.microsoft.com/office/drawing/2014/main" id="{D37DAD77-9FA4-FB91-51D2-F62D58A6512B}"/>
                    </a:ext>
                  </a:extLst>
                </p:cNvPr>
                <p:cNvSpPr/>
                <p:nvPr/>
              </p:nvSpPr>
              <p:spPr>
                <a:xfrm>
                  <a:off x="1500287" y="2769554"/>
                  <a:ext cx="836722" cy="1151402"/>
                </a:xfrm>
                <a:custGeom>
                  <a:avLst/>
                  <a:gdLst>
                    <a:gd name="connsiteX0" fmla="*/ 836722 w 836722"/>
                    <a:gd name="connsiteY0" fmla="*/ 296689 h 1151402"/>
                    <a:gd name="connsiteX1" fmla="*/ 420186 w 836722"/>
                    <a:gd name="connsiteY1" fmla="*/ 1151402 h 1151402"/>
                    <a:gd name="connsiteX2" fmla="*/ 2 w 836722"/>
                    <a:gd name="connsiteY2" fmla="*/ 779608 h 1151402"/>
                    <a:gd name="connsiteX3" fmla="*/ 417025 w 836722"/>
                    <a:gd name="connsiteY3" fmla="*/ 57418 h 1151402"/>
                    <a:gd name="connsiteX4" fmla="*/ 836722 w 836722"/>
                    <a:gd name="connsiteY4" fmla="*/ 296689 h 1151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722" h="1151402">
                      <a:moveTo>
                        <a:pt x="836722" y="296689"/>
                      </a:moveTo>
                      <a:cubicBezTo>
                        <a:pt x="837451" y="561978"/>
                        <a:pt x="441098" y="1121980"/>
                        <a:pt x="420186" y="1151402"/>
                      </a:cubicBezTo>
                      <a:cubicBezTo>
                        <a:pt x="399274" y="1146053"/>
                        <a:pt x="975" y="1045141"/>
                        <a:pt x="2" y="779608"/>
                      </a:cubicBezTo>
                      <a:cubicBezTo>
                        <a:pt x="-727" y="514075"/>
                        <a:pt x="186021" y="190670"/>
                        <a:pt x="417025" y="57418"/>
                      </a:cubicBezTo>
                      <a:cubicBezTo>
                        <a:pt x="648028" y="-76078"/>
                        <a:pt x="835992" y="31156"/>
                        <a:pt x="836722" y="296689"/>
                      </a:cubicBez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7" name="Freeform: Shape 26">
                  <a:extLst>
                    <a:ext uri="{FF2B5EF4-FFF2-40B4-BE49-F238E27FC236}">
                      <a16:creationId xmlns:a16="http://schemas.microsoft.com/office/drawing/2014/main" id="{9B0AC47F-EE9F-AE2C-7FFF-378286414465}"/>
                    </a:ext>
                  </a:extLst>
                </p:cNvPr>
                <p:cNvSpPr/>
                <p:nvPr/>
              </p:nvSpPr>
              <p:spPr>
                <a:xfrm>
                  <a:off x="1232566" y="2597881"/>
                  <a:ext cx="982375" cy="1234078"/>
                </a:xfrm>
                <a:custGeom>
                  <a:avLst/>
                  <a:gdLst>
                    <a:gd name="connsiteX0" fmla="*/ 417025 w 982375"/>
                    <a:gd name="connsiteY0" fmla="*/ 57419 h 1234078"/>
                    <a:gd name="connsiteX1" fmla="*/ 714655 w 982375"/>
                    <a:gd name="connsiteY1" fmla="*/ 28240 h 1234078"/>
                    <a:gd name="connsiteX2" fmla="*/ 982376 w 982375"/>
                    <a:gd name="connsiteY2" fmla="*/ 200155 h 1234078"/>
                    <a:gd name="connsiteX3" fmla="*/ 684746 w 982375"/>
                    <a:gd name="connsiteY3" fmla="*/ 229334 h 1234078"/>
                    <a:gd name="connsiteX4" fmla="*/ 267723 w 982375"/>
                    <a:gd name="connsiteY4" fmla="*/ 951524 h 1234078"/>
                    <a:gd name="connsiteX5" fmla="*/ 468575 w 982375"/>
                    <a:gd name="connsiteY5" fmla="*/ 1234078 h 1234078"/>
                    <a:gd name="connsiteX6" fmla="*/ 200854 w 982375"/>
                    <a:gd name="connsiteY6" fmla="*/ 1062163 h 1234078"/>
                    <a:gd name="connsiteX7" fmla="*/ 2 w 982375"/>
                    <a:gd name="connsiteY7" fmla="*/ 779609 h 1234078"/>
                    <a:gd name="connsiteX8" fmla="*/ 417025 w 982375"/>
                    <a:gd name="connsiteY8" fmla="*/ 57419 h 123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2375" h="1234078">
                      <a:moveTo>
                        <a:pt x="417025" y="57419"/>
                      </a:moveTo>
                      <a:cubicBezTo>
                        <a:pt x="533256" y="-9694"/>
                        <a:pt x="638545" y="-16016"/>
                        <a:pt x="714655" y="28240"/>
                      </a:cubicBezTo>
                      <a:lnTo>
                        <a:pt x="982376" y="200155"/>
                      </a:lnTo>
                      <a:cubicBezTo>
                        <a:pt x="906266" y="155899"/>
                        <a:pt x="800977" y="162222"/>
                        <a:pt x="684746" y="229334"/>
                      </a:cubicBezTo>
                      <a:cubicBezTo>
                        <a:pt x="453742" y="362587"/>
                        <a:pt x="266994" y="685992"/>
                        <a:pt x="267723" y="951524"/>
                      </a:cubicBezTo>
                      <a:cubicBezTo>
                        <a:pt x="268210" y="1083561"/>
                        <a:pt x="366933" y="1174747"/>
                        <a:pt x="468575" y="1234078"/>
                      </a:cubicBezTo>
                      <a:lnTo>
                        <a:pt x="200854" y="1062163"/>
                      </a:lnTo>
                      <a:cubicBezTo>
                        <a:pt x="99212" y="1003075"/>
                        <a:pt x="488" y="911646"/>
                        <a:pt x="2" y="779609"/>
                      </a:cubicBezTo>
                      <a:cubicBezTo>
                        <a:pt x="-727" y="514077"/>
                        <a:pt x="186021" y="190672"/>
                        <a:pt x="417025" y="57419"/>
                      </a:cubicBezTo>
                      <a:close/>
                    </a:path>
                  </a:pathLst>
                </a:custGeom>
                <a:gradFill>
                  <a:gsLst>
                    <a:gs pos="0">
                      <a:schemeClr val="accent6"/>
                    </a:gs>
                    <a:gs pos="53400">
                      <a:srgbClr val="E32EBF">
                        <a:lumMod val="73000"/>
                        <a:lumOff val="27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8" name="Freeform: Shape 27">
                  <a:extLst>
                    <a:ext uri="{FF2B5EF4-FFF2-40B4-BE49-F238E27FC236}">
                      <a16:creationId xmlns:a16="http://schemas.microsoft.com/office/drawing/2014/main" id="{34E403B7-8CF6-3E46-3B8D-D204D7307DB0}"/>
                    </a:ext>
                  </a:extLst>
                </p:cNvPr>
                <p:cNvSpPr/>
                <p:nvPr/>
              </p:nvSpPr>
              <p:spPr>
                <a:xfrm>
                  <a:off x="1635243" y="2981178"/>
                  <a:ext cx="582618" cy="749097"/>
                </a:xfrm>
                <a:custGeom>
                  <a:avLst/>
                  <a:gdLst>
                    <a:gd name="connsiteX0" fmla="*/ 290337 w 582618"/>
                    <a:gd name="connsiteY0" fmla="*/ 39837 h 749097"/>
                    <a:gd name="connsiteX1" fmla="*/ 1 w 582618"/>
                    <a:gd name="connsiteY1" fmla="*/ 542695 h 749097"/>
                    <a:gd name="connsiteX2" fmla="*/ 292282 w 582618"/>
                    <a:gd name="connsiteY2" fmla="*/ 709261 h 749097"/>
                    <a:gd name="connsiteX3" fmla="*/ 582617 w 582618"/>
                    <a:gd name="connsiteY3" fmla="*/ 206402 h 749097"/>
                    <a:gd name="connsiteX4" fmla="*/ 290337 w 582618"/>
                    <a:gd name="connsiteY4" fmla="*/ 39837 h 74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618" h="749097">
                      <a:moveTo>
                        <a:pt x="290337" y="39837"/>
                      </a:moveTo>
                      <a:cubicBezTo>
                        <a:pt x="129607" y="132724"/>
                        <a:pt x="-485" y="357649"/>
                        <a:pt x="1" y="542695"/>
                      </a:cubicBezTo>
                      <a:cubicBezTo>
                        <a:pt x="488" y="727498"/>
                        <a:pt x="131309" y="801905"/>
                        <a:pt x="292282" y="709261"/>
                      </a:cubicBezTo>
                      <a:cubicBezTo>
                        <a:pt x="453012" y="616373"/>
                        <a:pt x="583103" y="391205"/>
                        <a:pt x="582617" y="206402"/>
                      </a:cubicBezTo>
                      <a:cubicBezTo>
                        <a:pt x="582131" y="21600"/>
                        <a:pt x="451310" y="-52808"/>
                        <a:pt x="290337" y="39837"/>
                      </a:cubicBezTo>
                      <a:close/>
                    </a:path>
                  </a:pathLst>
                </a:custGeom>
                <a:gradFill>
                  <a:gsLst>
                    <a:gs pos="0">
                      <a:schemeClr val="accent6">
                        <a:lumMod val="96000"/>
                      </a:schemeClr>
                    </a:gs>
                    <a:gs pos="60000">
                      <a:srgbClr val="F26ED7">
                        <a:lumMod val="95000"/>
                      </a:srgbClr>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9" name="Freeform: Shape 28">
                  <a:extLst>
                    <a:ext uri="{FF2B5EF4-FFF2-40B4-BE49-F238E27FC236}">
                      <a16:creationId xmlns:a16="http://schemas.microsoft.com/office/drawing/2014/main" id="{A1D5EBDB-DF5D-534D-8058-5B10E98A61AA}"/>
                    </a:ext>
                  </a:extLst>
                </p:cNvPr>
                <p:cNvSpPr/>
                <p:nvPr/>
              </p:nvSpPr>
              <p:spPr>
                <a:xfrm>
                  <a:off x="1649346" y="2946383"/>
                  <a:ext cx="538606" cy="692442"/>
                </a:xfrm>
                <a:custGeom>
                  <a:avLst/>
                  <a:gdLst>
                    <a:gd name="connsiteX0" fmla="*/ 268452 w 538606"/>
                    <a:gd name="connsiteY0" fmla="*/ 36942 h 692442"/>
                    <a:gd name="connsiteX1" fmla="*/ 1 w 538606"/>
                    <a:gd name="connsiteY1" fmla="*/ 501624 h 692442"/>
                    <a:gd name="connsiteX2" fmla="*/ 270154 w 538606"/>
                    <a:gd name="connsiteY2" fmla="*/ 655545 h 692442"/>
                    <a:gd name="connsiteX3" fmla="*/ 538605 w 538606"/>
                    <a:gd name="connsiteY3" fmla="*/ 190863 h 692442"/>
                    <a:gd name="connsiteX4" fmla="*/ 268452 w 538606"/>
                    <a:gd name="connsiteY4" fmla="*/ 36942 h 69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606" h="692442">
                      <a:moveTo>
                        <a:pt x="268452" y="36942"/>
                      </a:moveTo>
                      <a:cubicBezTo>
                        <a:pt x="119880" y="122778"/>
                        <a:pt x="-485" y="330681"/>
                        <a:pt x="1" y="501624"/>
                      </a:cubicBezTo>
                      <a:cubicBezTo>
                        <a:pt x="488" y="672323"/>
                        <a:pt x="121339" y="741381"/>
                        <a:pt x="270154" y="655545"/>
                      </a:cubicBezTo>
                      <a:cubicBezTo>
                        <a:pt x="418726" y="569709"/>
                        <a:pt x="539091" y="361562"/>
                        <a:pt x="538605" y="190863"/>
                      </a:cubicBezTo>
                      <a:cubicBezTo>
                        <a:pt x="538119" y="19920"/>
                        <a:pt x="417267" y="-48894"/>
                        <a:pt x="268452" y="36942"/>
                      </a:cubicBezTo>
                      <a:close/>
                    </a:path>
                  </a:pathLst>
                </a:cu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lt1"/>
                    </a:solidFill>
                  </a:endParaRPr>
                </a:p>
              </p:txBody>
            </p:sp>
          </p:grpSp>
          <p:grpSp>
            <p:nvGrpSpPr>
              <p:cNvPr id="30" name="Graphic 3">
                <a:extLst>
                  <a:ext uri="{FF2B5EF4-FFF2-40B4-BE49-F238E27FC236}">
                    <a16:creationId xmlns:a16="http://schemas.microsoft.com/office/drawing/2014/main" id="{76ADC7F3-A341-4C64-D93C-E0A8B2FA537D}"/>
                  </a:ext>
                </a:extLst>
              </p:cNvPr>
              <p:cNvGrpSpPr/>
              <p:nvPr/>
            </p:nvGrpSpPr>
            <p:grpSpPr>
              <a:xfrm>
                <a:off x="10542654" y="2597881"/>
                <a:ext cx="1104443" cy="1323075"/>
                <a:chOff x="1232566" y="2597881"/>
                <a:chExt cx="1104443" cy="1323075"/>
              </a:xfrm>
            </p:grpSpPr>
            <p:sp>
              <p:nvSpPr>
                <p:cNvPr id="31" name="Freeform: Shape 30">
                  <a:extLst>
                    <a:ext uri="{FF2B5EF4-FFF2-40B4-BE49-F238E27FC236}">
                      <a16:creationId xmlns:a16="http://schemas.microsoft.com/office/drawing/2014/main" id="{E385D01F-1360-A346-5F17-3B82D54E25D5}"/>
                    </a:ext>
                  </a:extLst>
                </p:cNvPr>
                <p:cNvSpPr/>
                <p:nvPr/>
              </p:nvSpPr>
              <p:spPr>
                <a:xfrm>
                  <a:off x="1500287" y="2769554"/>
                  <a:ext cx="836722" cy="1151402"/>
                </a:xfrm>
                <a:custGeom>
                  <a:avLst/>
                  <a:gdLst>
                    <a:gd name="connsiteX0" fmla="*/ 836722 w 836722"/>
                    <a:gd name="connsiteY0" fmla="*/ 296689 h 1151402"/>
                    <a:gd name="connsiteX1" fmla="*/ 420186 w 836722"/>
                    <a:gd name="connsiteY1" fmla="*/ 1151402 h 1151402"/>
                    <a:gd name="connsiteX2" fmla="*/ 2 w 836722"/>
                    <a:gd name="connsiteY2" fmla="*/ 779608 h 1151402"/>
                    <a:gd name="connsiteX3" fmla="*/ 417025 w 836722"/>
                    <a:gd name="connsiteY3" fmla="*/ 57418 h 1151402"/>
                    <a:gd name="connsiteX4" fmla="*/ 836722 w 836722"/>
                    <a:gd name="connsiteY4" fmla="*/ 296689 h 11514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722" h="1151402">
                      <a:moveTo>
                        <a:pt x="836722" y="296689"/>
                      </a:moveTo>
                      <a:cubicBezTo>
                        <a:pt x="837451" y="561978"/>
                        <a:pt x="441098" y="1121980"/>
                        <a:pt x="420186" y="1151402"/>
                      </a:cubicBezTo>
                      <a:cubicBezTo>
                        <a:pt x="399274" y="1146053"/>
                        <a:pt x="975" y="1045141"/>
                        <a:pt x="2" y="779608"/>
                      </a:cubicBezTo>
                      <a:cubicBezTo>
                        <a:pt x="-727" y="514075"/>
                        <a:pt x="186021" y="190670"/>
                        <a:pt x="417025" y="57418"/>
                      </a:cubicBezTo>
                      <a:cubicBezTo>
                        <a:pt x="648028" y="-76078"/>
                        <a:pt x="835992" y="31156"/>
                        <a:pt x="836722" y="296689"/>
                      </a:cubicBezTo>
                      <a:close/>
                    </a:path>
                  </a:pathLst>
                </a:custGeom>
                <a:gradFill>
                  <a:gsLst>
                    <a:gs pos="0">
                      <a:schemeClr val="accent3">
                        <a:lumMod val="67000"/>
                        <a:lumOff val="33000"/>
                      </a:schemeClr>
                    </a:gs>
                    <a:gs pos="55200">
                      <a:srgbClr val="B373F1">
                        <a:lumMod val="82000"/>
                        <a:lumOff val="18000"/>
                      </a:srgb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32" name="Freeform: Shape 31">
                  <a:extLst>
                    <a:ext uri="{FF2B5EF4-FFF2-40B4-BE49-F238E27FC236}">
                      <a16:creationId xmlns:a16="http://schemas.microsoft.com/office/drawing/2014/main" id="{15981F82-CB77-383E-8AFC-CDD8E1123198}"/>
                    </a:ext>
                  </a:extLst>
                </p:cNvPr>
                <p:cNvSpPr/>
                <p:nvPr/>
              </p:nvSpPr>
              <p:spPr>
                <a:xfrm>
                  <a:off x="1232566" y="2597881"/>
                  <a:ext cx="982375" cy="1234078"/>
                </a:xfrm>
                <a:custGeom>
                  <a:avLst/>
                  <a:gdLst>
                    <a:gd name="connsiteX0" fmla="*/ 417025 w 982375"/>
                    <a:gd name="connsiteY0" fmla="*/ 57419 h 1234078"/>
                    <a:gd name="connsiteX1" fmla="*/ 714655 w 982375"/>
                    <a:gd name="connsiteY1" fmla="*/ 28240 h 1234078"/>
                    <a:gd name="connsiteX2" fmla="*/ 982376 w 982375"/>
                    <a:gd name="connsiteY2" fmla="*/ 200155 h 1234078"/>
                    <a:gd name="connsiteX3" fmla="*/ 684746 w 982375"/>
                    <a:gd name="connsiteY3" fmla="*/ 229334 h 1234078"/>
                    <a:gd name="connsiteX4" fmla="*/ 267723 w 982375"/>
                    <a:gd name="connsiteY4" fmla="*/ 951524 h 1234078"/>
                    <a:gd name="connsiteX5" fmla="*/ 468575 w 982375"/>
                    <a:gd name="connsiteY5" fmla="*/ 1234078 h 1234078"/>
                    <a:gd name="connsiteX6" fmla="*/ 200854 w 982375"/>
                    <a:gd name="connsiteY6" fmla="*/ 1062163 h 1234078"/>
                    <a:gd name="connsiteX7" fmla="*/ 2 w 982375"/>
                    <a:gd name="connsiteY7" fmla="*/ 779609 h 1234078"/>
                    <a:gd name="connsiteX8" fmla="*/ 417025 w 982375"/>
                    <a:gd name="connsiteY8" fmla="*/ 57419 h 12340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82375" h="1234078">
                      <a:moveTo>
                        <a:pt x="417025" y="57419"/>
                      </a:moveTo>
                      <a:cubicBezTo>
                        <a:pt x="533256" y="-9694"/>
                        <a:pt x="638545" y="-16016"/>
                        <a:pt x="714655" y="28240"/>
                      </a:cubicBezTo>
                      <a:lnTo>
                        <a:pt x="982376" y="200155"/>
                      </a:lnTo>
                      <a:cubicBezTo>
                        <a:pt x="906266" y="155899"/>
                        <a:pt x="800977" y="162222"/>
                        <a:pt x="684746" y="229334"/>
                      </a:cubicBezTo>
                      <a:cubicBezTo>
                        <a:pt x="453742" y="362587"/>
                        <a:pt x="266994" y="685992"/>
                        <a:pt x="267723" y="951524"/>
                      </a:cubicBezTo>
                      <a:cubicBezTo>
                        <a:pt x="268210" y="1083561"/>
                        <a:pt x="366933" y="1174747"/>
                        <a:pt x="468575" y="1234078"/>
                      </a:cubicBezTo>
                      <a:lnTo>
                        <a:pt x="200854" y="1062163"/>
                      </a:lnTo>
                      <a:cubicBezTo>
                        <a:pt x="99212" y="1003075"/>
                        <a:pt x="488" y="911646"/>
                        <a:pt x="2" y="779609"/>
                      </a:cubicBezTo>
                      <a:cubicBezTo>
                        <a:pt x="-727" y="514077"/>
                        <a:pt x="186021" y="190672"/>
                        <a:pt x="417025" y="57419"/>
                      </a:cubicBezTo>
                      <a:close/>
                    </a:path>
                  </a:pathLst>
                </a:custGeom>
                <a:gradFill>
                  <a:gsLst>
                    <a:gs pos="0">
                      <a:schemeClr val="accent3"/>
                    </a:gs>
                    <a:gs pos="48300">
                      <a:srgbClr val="8A31E1">
                        <a:lumMod val="88000"/>
                        <a:lumOff val="12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3" name="Freeform: Shape 32">
                  <a:extLst>
                    <a:ext uri="{FF2B5EF4-FFF2-40B4-BE49-F238E27FC236}">
                      <a16:creationId xmlns:a16="http://schemas.microsoft.com/office/drawing/2014/main" id="{44B800A9-19DB-E156-2B8D-D602A3466E98}"/>
                    </a:ext>
                  </a:extLst>
                </p:cNvPr>
                <p:cNvSpPr/>
                <p:nvPr/>
              </p:nvSpPr>
              <p:spPr>
                <a:xfrm>
                  <a:off x="1635243" y="2981178"/>
                  <a:ext cx="582618" cy="749097"/>
                </a:xfrm>
                <a:custGeom>
                  <a:avLst/>
                  <a:gdLst>
                    <a:gd name="connsiteX0" fmla="*/ 290337 w 582618"/>
                    <a:gd name="connsiteY0" fmla="*/ 39837 h 749097"/>
                    <a:gd name="connsiteX1" fmla="*/ 1 w 582618"/>
                    <a:gd name="connsiteY1" fmla="*/ 542695 h 749097"/>
                    <a:gd name="connsiteX2" fmla="*/ 292282 w 582618"/>
                    <a:gd name="connsiteY2" fmla="*/ 709261 h 749097"/>
                    <a:gd name="connsiteX3" fmla="*/ 582617 w 582618"/>
                    <a:gd name="connsiteY3" fmla="*/ 206402 h 749097"/>
                    <a:gd name="connsiteX4" fmla="*/ 290337 w 582618"/>
                    <a:gd name="connsiteY4" fmla="*/ 39837 h 7490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618" h="749097">
                      <a:moveTo>
                        <a:pt x="290337" y="39837"/>
                      </a:moveTo>
                      <a:cubicBezTo>
                        <a:pt x="129607" y="132724"/>
                        <a:pt x="-485" y="357649"/>
                        <a:pt x="1" y="542695"/>
                      </a:cubicBezTo>
                      <a:cubicBezTo>
                        <a:pt x="488" y="727498"/>
                        <a:pt x="131309" y="801905"/>
                        <a:pt x="292282" y="709261"/>
                      </a:cubicBezTo>
                      <a:cubicBezTo>
                        <a:pt x="453012" y="616373"/>
                        <a:pt x="583103" y="391205"/>
                        <a:pt x="582617" y="206402"/>
                      </a:cubicBezTo>
                      <a:cubicBezTo>
                        <a:pt x="582131" y="21600"/>
                        <a:pt x="451310" y="-52808"/>
                        <a:pt x="290337" y="39837"/>
                      </a:cubicBezTo>
                      <a:close/>
                    </a:path>
                  </a:pathLst>
                </a:custGeom>
                <a:gradFill>
                  <a:gsLst>
                    <a:gs pos="0">
                      <a:schemeClr val="accent3">
                        <a:lumMod val="92000"/>
                        <a:lumOff val="8000"/>
                      </a:schemeClr>
                    </a:gs>
                    <a:gs pos="55200">
                      <a:srgbClr val="B373F1">
                        <a:lumMod val="98000"/>
                      </a:srgbClr>
                    </a:gs>
                    <a:gs pos="100000">
                      <a:schemeClr val="accent3">
                        <a:lumMod val="60000"/>
                        <a:lumOff val="40000"/>
                      </a:schemeClr>
                    </a:gs>
                  </a:gsLst>
                  <a:lin ang="0" scaled="1"/>
                </a:gradFill>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4" name="Freeform: Shape 33">
                  <a:extLst>
                    <a:ext uri="{FF2B5EF4-FFF2-40B4-BE49-F238E27FC236}">
                      <a16:creationId xmlns:a16="http://schemas.microsoft.com/office/drawing/2014/main" id="{E3B48AFA-CAF6-308C-79DC-3B1C2680B0F3}"/>
                    </a:ext>
                  </a:extLst>
                </p:cNvPr>
                <p:cNvSpPr/>
                <p:nvPr/>
              </p:nvSpPr>
              <p:spPr>
                <a:xfrm>
                  <a:off x="1649346" y="2946383"/>
                  <a:ext cx="538606" cy="692442"/>
                </a:xfrm>
                <a:custGeom>
                  <a:avLst/>
                  <a:gdLst>
                    <a:gd name="connsiteX0" fmla="*/ 268452 w 538606"/>
                    <a:gd name="connsiteY0" fmla="*/ 36942 h 692442"/>
                    <a:gd name="connsiteX1" fmla="*/ 1 w 538606"/>
                    <a:gd name="connsiteY1" fmla="*/ 501624 h 692442"/>
                    <a:gd name="connsiteX2" fmla="*/ 270154 w 538606"/>
                    <a:gd name="connsiteY2" fmla="*/ 655545 h 692442"/>
                    <a:gd name="connsiteX3" fmla="*/ 538605 w 538606"/>
                    <a:gd name="connsiteY3" fmla="*/ 190863 h 692442"/>
                    <a:gd name="connsiteX4" fmla="*/ 268452 w 538606"/>
                    <a:gd name="connsiteY4" fmla="*/ 36942 h 69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38606" h="692442">
                      <a:moveTo>
                        <a:pt x="268452" y="36942"/>
                      </a:moveTo>
                      <a:cubicBezTo>
                        <a:pt x="119880" y="122778"/>
                        <a:pt x="-485" y="330681"/>
                        <a:pt x="1" y="501624"/>
                      </a:cubicBezTo>
                      <a:cubicBezTo>
                        <a:pt x="488" y="672323"/>
                        <a:pt x="121339" y="741381"/>
                        <a:pt x="270154" y="655545"/>
                      </a:cubicBezTo>
                      <a:cubicBezTo>
                        <a:pt x="418726" y="569709"/>
                        <a:pt x="539091" y="361562"/>
                        <a:pt x="538605" y="190863"/>
                      </a:cubicBezTo>
                      <a:cubicBezTo>
                        <a:pt x="538119" y="19920"/>
                        <a:pt x="417267" y="-48894"/>
                        <a:pt x="268452" y="36942"/>
                      </a:cubicBezTo>
                      <a:close/>
                    </a:path>
                  </a:pathLst>
                </a:custGeom>
                <a:solidFill>
                  <a:schemeClr val="bg1"/>
                </a:solidFill>
                <a:ln>
                  <a:noFill/>
                </a:ln>
                <a:effectLst>
                  <a:innerShdw blurRad="63500">
                    <a:prstClr val="black">
                      <a:alpha val="42000"/>
                    </a:prstClr>
                  </a:inn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lt1"/>
                    </a:solidFill>
                  </a:endParaRPr>
                </a:p>
              </p:txBody>
            </p:sp>
          </p:grpSp>
        </p:grpSp>
        <p:sp>
          <p:nvSpPr>
            <p:cNvPr id="36" name="Rectangle: Rounded Corners 35">
              <a:extLst>
                <a:ext uri="{FF2B5EF4-FFF2-40B4-BE49-F238E27FC236}">
                  <a16:creationId xmlns:a16="http://schemas.microsoft.com/office/drawing/2014/main" id="{36963C5D-8DB3-4077-BCA4-5D4D85AD790B}"/>
                </a:ext>
              </a:extLst>
            </p:cNvPr>
            <p:cNvSpPr/>
            <p:nvPr/>
          </p:nvSpPr>
          <p:spPr>
            <a:xfrm>
              <a:off x="1000420" y="3772747"/>
              <a:ext cx="10191160" cy="148563"/>
            </a:xfrm>
            <a:prstGeom prst="roundRect">
              <a:avLst>
                <a:gd name="adj" fmla="val 50000"/>
              </a:avLst>
            </a:prstGeom>
            <a:solidFill>
              <a:schemeClr val="bg2">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cxnSp>
          <p:nvCxnSpPr>
            <p:cNvPr id="38" name="Straight Arrow Connector 37">
              <a:extLst>
                <a:ext uri="{FF2B5EF4-FFF2-40B4-BE49-F238E27FC236}">
                  <a16:creationId xmlns:a16="http://schemas.microsoft.com/office/drawing/2014/main" id="{139AA107-6215-F53F-0499-371C8E4E77CE}"/>
                </a:ext>
              </a:extLst>
            </p:cNvPr>
            <p:cNvCxnSpPr>
              <a:cxnSpLocks/>
            </p:cNvCxnSpPr>
            <p:nvPr/>
          </p:nvCxnSpPr>
          <p:spPr>
            <a:xfrm>
              <a:off x="1579667" y="3247856"/>
              <a:ext cx="0" cy="562144"/>
            </a:xfrm>
            <a:prstGeom prst="straightConnector1">
              <a:avLst/>
            </a:prstGeom>
            <a:ln w="9525">
              <a:gradFill>
                <a:gsLst>
                  <a:gs pos="0">
                    <a:schemeClr val="accent1"/>
                  </a:gs>
                  <a:gs pos="60900">
                    <a:srgbClr val="D5A327"/>
                  </a:gs>
                  <a:gs pos="100000">
                    <a:schemeClr val="accent1">
                      <a:lumMod val="74000"/>
                      <a:lumOff val="26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0" name="Straight Arrow Connector 39">
              <a:extLst>
                <a:ext uri="{FF2B5EF4-FFF2-40B4-BE49-F238E27FC236}">
                  <a16:creationId xmlns:a16="http://schemas.microsoft.com/office/drawing/2014/main" id="{9238D981-6EBA-2646-53CD-7E4BE30959B5}"/>
                </a:ext>
              </a:extLst>
            </p:cNvPr>
            <p:cNvCxnSpPr>
              <a:cxnSpLocks/>
            </p:cNvCxnSpPr>
            <p:nvPr/>
          </p:nvCxnSpPr>
          <p:spPr>
            <a:xfrm>
              <a:off x="3433867" y="3247856"/>
              <a:ext cx="0" cy="562144"/>
            </a:xfrm>
            <a:prstGeom prst="straightConnector1">
              <a:avLst/>
            </a:prstGeom>
            <a:ln w="9525">
              <a:gradFill>
                <a:gsLst>
                  <a:gs pos="0">
                    <a:schemeClr val="accent4"/>
                  </a:gs>
                  <a:gs pos="55200">
                    <a:srgbClr val="279FC7"/>
                  </a:gs>
                  <a:gs pos="100000">
                    <a:schemeClr val="accent4">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1" name="Straight Arrow Connector 40">
              <a:extLst>
                <a:ext uri="{FF2B5EF4-FFF2-40B4-BE49-F238E27FC236}">
                  <a16:creationId xmlns:a16="http://schemas.microsoft.com/office/drawing/2014/main" id="{2E93ECAD-B0DD-ED5B-63A3-EBEA441E06AC}"/>
                </a:ext>
              </a:extLst>
            </p:cNvPr>
            <p:cNvCxnSpPr>
              <a:cxnSpLocks/>
            </p:cNvCxnSpPr>
            <p:nvPr/>
          </p:nvCxnSpPr>
          <p:spPr>
            <a:xfrm>
              <a:off x="5294417" y="3247856"/>
              <a:ext cx="0" cy="562144"/>
            </a:xfrm>
            <a:prstGeom prst="straightConnector1">
              <a:avLst/>
            </a:prstGeom>
            <a:ln w="9525">
              <a:gradFill>
                <a:gsLst>
                  <a:gs pos="0">
                    <a:schemeClr val="accent2"/>
                  </a:gs>
                  <a:gs pos="54600">
                    <a:srgbClr val="D95316"/>
                  </a:gs>
                  <a:gs pos="100000">
                    <a:schemeClr val="accent2">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2" name="Straight Arrow Connector 41">
              <a:extLst>
                <a:ext uri="{FF2B5EF4-FFF2-40B4-BE49-F238E27FC236}">
                  <a16:creationId xmlns:a16="http://schemas.microsoft.com/office/drawing/2014/main" id="{63F304E3-496F-6B53-07B5-6F31FDAB9322}"/>
                </a:ext>
              </a:extLst>
            </p:cNvPr>
            <p:cNvCxnSpPr>
              <a:cxnSpLocks/>
            </p:cNvCxnSpPr>
            <p:nvPr/>
          </p:nvCxnSpPr>
          <p:spPr>
            <a:xfrm>
              <a:off x="7142468" y="3247856"/>
              <a:ext cx="0" cy="562144"/>
            </a:xfrm>
            <a:prstGeom prst="straightConnector1">
              <a:avLst/>
            </a:prstGeom>
            <a:ln w="9525">
              <a:gradFill>
                <a:gsLst>
                  <a:gs pos="0">
                    <a:schemeClr val="accent5"/>
                  </a:gs>
                  <a:gs pos="49400">
                    <a:srgbClr val="82A645"/>
                  </a:gs>
                  <a:gs pos="100000">
                    <a:schemeClr val="accent5">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3" name="Straight Arrow Connector 42">
              <a:extLst>
                <a:ext uri="{FF2B5EF4-FFF2-40B4-BE49-F238E27FC236}">
                  <a16:creationId xmlns:a16="http://schemas.microsoft.com/office/drawing/2014/main" id="{89D4676D-1DD5-472A-4EED-8E6C8C7A6476}"/>
                </a:ext>
              </a:extLst>
            </p:cNvPr>
            <p:cNvCxnSpPr>
              <a:cxnSpLocks/>
            </p:cNvCxnSpPr>
            <p:nvPr/>
          </p:nvCxnSpPr>
          <p:spPr>
            <a:xfrm>
              <a:off x="9019395" y="3247856"/>
              <a:ext cx="0" cy="562144"/>
            </a:xfrm>
            <a:prstGeom prst="straightConnector1">
              <a:avLst/>
            </a:prstGeom>
            <a:ln w="9525">
              <a:gradFill>
                <a:gsLst>
                  <a:gs pos="0">
                    <a:schemeClr val="accent6"/>
                  </a:gs>
                  <a:gs pos="56300">
                    <a:srgbClr val="E32CBE"/>
                  </a:gs>
                  <a:gs pos="100000">
                    <a:schemeClr val="accent6">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CED57EB9-F49E-82B6-A7B5-3B5DA363066E}"/>
                </a:ext>
              </a:extLst>
            </p:cNvPr>
            <p:cNvCxnSpPr>
              <a:cxnSpLocks/>
            </p:cNvCxnSpPr>
            <p:nvPr/>
          </p:nvCxnSpPr>
          <p:spPr>
            <a:xfrm>
              <a:off x="10877071" y="3247856"/>
              <a:ext cx="0" cy="562144"/>
            </a:xfrm>
            <a:prstGeom prst="straightConnector1">
              <a:avLst/>
            </a:prstGeom>
            <a:ln w="9525">
              <a:gradFill>
                <a:gsLst>
                  <a:gs pos="0">
                    <a:schemeClr val="accent3"/>
                  </a:gs>
                  <a:gs pos="53400">
                    <a:srgbClr val="882EE0"/>
                  </a:gs>
                  <a:gs pos="100000">
                    <a:schemeClr val="accent3">
                      <a:lumMod val="75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sp>
          <p:nvSpPr>
            <p:cNvPr id="48" name="TextBox 47">
              <a:extLst>
                <a:ext uri="{FF2B5EF4-FFF2-40B4-BE49-F238E27FC236}">
                  <a16:creationId xmlns:a16="http://schemas.microsoft.com/office/drawing/2014/main" id="{C67181CF-80FE-68C6-6A68-02EA8BAE4F27}"/>
                </a:ext>
              </a:extLst>
            </p:cNvPr>
            <p:cNvSpPr txBox="1"/>
            <p:nvPr/>
          </p:nvSpPr>
          <p:spPr>
            <a:xfrm flipH="1">
              <a:off x="1166221" y="4198191"/>
              <a:ext cx="766835" cy="338554"/>
            </a:xfrm>
            <a:prstGeom prst="rect">
              <a:avLst/>
            </a:prstGeom>
            <a:noFill/>
          </p:spPr>
          <p:txBody>
            <a:bodyPr wrap="square" rtlCol="0">
              <a:spAutoFit/>
            </a:bodyPr>
            <a:lstStyle/>
            <a:p>
              <a:pPr algn="ctr"/>
              <a:r>
                <a:rPr lang="en-US" sz="1600" b="1" dirty="0">
                  <a:solidFill>
                    <a:schemeClr val="accent1"/>
                  </a:solidFill>
                  <a:latin typeface="Poppins SemiBold" panose="00000700000000000000" pitchFamily="2" charset="0"/>
                  <a:cs typeface="Poppins SemiBold" panose="00000700000000000000" pitchFamily="2" charset="0"/>
                </a:rPr>
                <a:t>2018</a:t>
              </a:r>
              <a:endParaRPr lang="en-ID" sz="1600" b="1" dirty="0">
                <a:solidFill>
                  <a:schemeClr val="accent1"/>
                </a:solidFill>
                <a:latin typeface="Poppins SemiBold" panose="00000700000000000000" pitchFamily="2" charset="0"/>
                <a:cs typeface="Poppins SemiBold" panose="00000700000000000000" pitchFamily="2" charset="0"/>
              </a:endParaRPr>
            </a:p>
          </p:txBody>
        </p:sp>
        <p:sp>
          <p:nvSpPr>
            <p:cNvPr id="49" name="TextBox 48">
              <a:extLst>
                <a:ext uri="{FF2B5EF4-FFF2-40B4-BE49-F238E27FC236}">
                  <a16:creationId xmlns:a16="http://schemas.microsoft.com/office/drawing/2014/main" id="{B139EA82-8AEC-05FC-439F-52DF43A3C29D}"/>
                </a:ext>
              </a:extLst>
            </p:cNvPr>
            <p:cNvSpPr txBox="1"/>
            <p:nvPr/>
          </p:nvSpPr>
          <p:spPr>
            <a:xfrm flipH="1">
              <a:off x="3028575" y="4213580"/>
              <a:ext cx="757190" cy="338554"/>
            </a:xfrm>
            <a:prstGeom prst="rect">
              <a:avLst/>
            </a:prstGeom>
            <a:noFill/>
          </p:spPr>
          <p:txBody>
            <a:bodyPr wrap="square" rtlCol="0">
              <a:spAutoFit/>
            </a:bodyPr>
            <a:lstStyle/>
            <a:p>
              <a:pPr algn="ctr"/>
              <a:r>
                <a:rPr lang="en-US" sz="1600" b="1" dirty="0">
                  <a:solidFill>
                    <a:schemeClr val="accent4"/>
                  </a:solidFill>
                  <a:latin typeface="Poppins SemiBold" panose="00000700000000000000" pitchFamily="2" charset="0"/>
                  <a:cs typeface="Poppins SemiBold" panose="00000700000000000000" pitchFamily="2" charset="0"/>
                </a:rPr>
                <a:t>2019</a:t>
              </a:r>
              <a:endParaRPr lang="en-ID" sz="1600" b="1" dirty="0">
                <a:solidFill>
                  <a:schemeClr val="accent4"/>
                </a:solidFill>
                <a:latin typeface="Poppins SemiBold" panose="00000700000000000000" pitchFamily="2" charset="0"/>
                <a:cs typeface="Poppins SemiBold" panose="00000700000000000000" pitchFamily="2" charset="0"/>
              </a:endParaRPr>
            </a:p>
          </p:txBody>
        </p:sp>
        <p:sp>
          <p:nvSpPr>
            <p:cNvPr id="50" name="TextBox 49">
              <a:extLst>
                <a:ext uri="{FF2B5EF4-FFF2-40B4-BE49-F238E27FC236}">
                  <a16:creationId xmlns:a16="http://schemas.microsoft.com/office/drawing/2014/main" id="{28EF5861-44C0-CBE7-3320-DB69F85C70CF}"/>
                </a:ext>
              </a:extLst>
            </p:cNvPr>
            <p:cNvSpPr txBox="1"/>
            <p:nvPr/>
          </p:nvSpPr>
          <p:spPr>
            <a:xfrm flipH="1">
              <a:off x="4866528" y="4213580"/>
              <a:ext cx="850686" cy="338554"/>
            </a:xfrm>
            <a:prstGeom prst="rect">
              <a:avLst/>
            </a:prstGeom>
            <a:noFill/>
          </p:spPr>
          <p:txBody>
            <a:bodyPr wrap="square" rtlCol="0">
              <a:spAutoFit/>
            </a:bodyPr>
            <a:lstStyle/>
            <a:p>
              <a:pPr algn="ctr"/>
              <a:r>
                <a:rPr lang="en-US" sz="1600" b="1" dirty="0">
                  <a:solidFill>
                    <a:schemeClr val="accent2"/>
                  </a:solidFill>
                  <a:latin typeface="Poppins SemiBold" panose="00000700000000000000" pitchFamily="2" charset="0"/>
                  <a:cs typeface="Poppins SemiBold" panose="00000700000000000000" pitchFamily="2" charset="0"/>
                </a:rPr>
                <a:t>2020</a:t>
              </a:r>
              <a:endParaRPr lang="en-ID" sz="1600" b="1" dirty="0">
                <a:solidFill>
                  <a:schemeClr val="accent2"/>
                </a:solidFill>
                <a:latin typeface="Poppins SemiBold" panose="00000700000000000000" pitchFamily="2" charset="0"/>
                <a:cs typeface="Poppins SemiBold" panose="00000700000000000000" pitchFamily="2" charset="0"/>
              </a:endParaRPr>
            </a:p>
          </p:txBody>
        </p:sp>
        <p:sp>
          <p:nvSpPr>
            <p:cNvPr id="51" name="TextBox 50">
              <a:extLst>
                <a:ext uri="{FF2B5EF4-FFF2-40B4-BE49-F238E27FC236}">
                  <a16:creationId xmlns:a16="http://schemas.microsoft.com/office/drawing/2014/main" id="{8EF5CC98-4F65-8031-D748-CB3976CE54E1}"/>
                </a:ext>
              </a:extLst>
            </p:cNvPr>
            <p:cNvSpPr txBox="1"/>
            <p:nvPr/>
          </p:nvSpPr>
          <p:spPr>
            <a:xfrm flipH="1">
              <a:off x="6755579" y="4213580"/>
              <a:ext cx="757190" cy="338554"/>
            </a:xfrm>
            <a:prstGeom prst="rect">
              <a:avLst/>
            </a:prstGeom>
            <a:noFill/>
          </p:spPr>
          <p:txBody>
            <a:bodyPr wrap="square" rtlCol="0">
              <a:spAutoFit/>
            </a:bodyPr>
            <a:lstStyle/>
            <a:p>
              <a:pPr algn="ctr"/>
              <a:r>
                <a:rPr lang="en-US" sz="1600" b="1" dirty="0">
                  <a:solidFill>
                    <a:schemeClr val="accent5"/>
                  </a:solidFill>
                  <a:latin typeface="Poppins SemiBold" panose="00000700000000000000" pitchFamily="2" charset="0"/>
                  <a:cs typeface="Poppins SemiBold" panose="00000700000000000000" pitchFamily="2" charset="0"/>
                </a:rPr>
                <a:t>2021</a:t>
              </a:r>
              <a:endParaRPr lang="en-ID" sz="1600" b="1" dirty="0">
                <a:solidFill>
                  <a:schemeClr val="accent5"/>
                </a:solidFill>
                <a:latin typeface="Poppins SemiBold" panose="00000700000000000000" pitchFamily="2" charset="0"/>
                <a:cs typeface="Poppins SemiBold" panose="00000700000000000000" pitchFamily="2" charset="0"/>
              </a:endParaRPr>
            </a:p>
          </p:txBody>
        </p:sp>
        <p:sp>
          <p:nvSpPr>
            <p:cNvPr id="52" name="TextBox 51">
              <a:extLst>
                <a:ext uri="{FF2B5EF4-FFF2-40B4-BE49-F238E27FC236}">
                  <a16:creationId xmlns:a16="http://schemas.microsoft.com/office/drawing/2014/main" id="{F66A7974-B41A-60DF-5DA5-D4C033AF00EE}"/>
                </a:ext>
              </a:extLst>
            </p:cNvPr>
            <p:cNvSpPr txBox="1"/>
            <p:nvPr/>
          </p:nvSpPr>
          <p:spPr>
            <a:xfrm flipH="1">
              <a:off x="8613233" y="4213580"/>
              <a:ext cx="757190" cy="338554"/>
            </a:xfrm>
            <a:prstGeom prst="rect">
              <a:avLst/>
            </a:prstGeom>
            <a:noFill/>
          </p:spPr>
          <p:txBody>
            <a:bodyPr wrap="square" rtlCol="0">
              <a:spAutoFit/>
            </a:bodyPr>
            <a:lstStyle/>
            <a:p>
              <a:pPr algn="ctr"/>
              <a:r>
                <a:rPr lang="en-US" sz="1600" b="1" dirty="0">
                  <a:solidFill>
                    <a:schemeClr val="accent6"/>
                  </a:solidFill>
                  <a:latin typeface="Poppins SemiBold" panose="00000700000000000000" pitchFamily="2" charset="0"/>
                  <a:cs typeface="Poppins SemiBold" panose="00000700000000000000" pitchFamily="2" charset="0"/>
                </a:rPr>
                <a:t>2022</a:t>
              </a:r>
              <a:endParaRPr lang="en-ID" sz="1600" b="1" dirty="0">
                <a:solidFill>
                  <a:schemeClr val="accent6"/>
                </a:solidFill>
                <a:latin typeface="Poppins SemiBold" panose="00000700000000000000" pitchFamily="2" charset="0"/>
                <a:cs typeface="Poppins SemiBold" panose="00000700000000000000" pitchFamily="2" charset="0"/>
              </a:endParaRPr>
            </a:p>
          </p:txBody>
        </p:sp>
        <p:sp>
          <p:nvSpPr>
            <p:cNvPr id="53" name="TextBox 52">
              <a:extLst>
                <a:ext uri="{FF2B5EF4-FFF2-40B4-BE49-F238E27FC236}">
                  <a16:creationId xmlns:a16="http://schemas.microsoft.com/office/drawing/2014/main" id="{EB40632F-36A5-F05B-3224-C17A4295E840}"/>
                </a:ext>
              </a:extLst>
            </p:cNvPr>
            <p:cNvSpPr txBox="1"/>
            <p:nvPr/>
          </p:nvSpPr>
          <p:spPr>
            <a:xfrm flipH="1">
              <a:off x="10461112" y="4213580"/>
              <a:ext cx="811212" cy="338554"/>
            </a:xfrm>
            <a:prstGeom prst="rect">
              <a:avLst/>
            </a:prstGeom>
            <a:noFill/>
          </p:spPr>
          <p:txBody>
            <a:bodyPr wrap="square" rtlCol="0">
              <a:spAutoFit/>
            </a:bodyPr>
            <a:lstStyle/>
            <a:p>
              <a:pPr algn="ctr"/>
              <a:r>
                <a:rPr lang="en-US" sz="1600" b="1" dirty="0">
                  <a:solidFill>
                    <a:schemeClr val="accent3"/>
                  </a:solidFill>
                  <a:latin typeface="Poppins SemiBold" panose="00000700000000000000" pitchFamily="2" charset="0"/>
                  <a:cs typeface="Poppins SemiBold" panose="00000700000000000000" pitchFamily="2" charset="0"/>
                </a:rPr>
                <a:t>2023</a:t>
              </a:r>
              <a:endParaRPr lang="en-ID" sz="1600" b="1" dirty="0">
                <a:solidFill>
                  <a:schemeClr val="accent3"/>
                </a:solidFill>
                <a:latin typeface="Poppins SemiBold" panose="00000700000000000000" pitchFamily="2" charset="0"/>
                <a:cs typeface="Poppins SemiBold" panose="00000700000000000000" pitchFamily="2" charset="0"/>
              </a:endParaRPr>
            </a:p>
          </p:txBody>
        </p:sp>
        <p:sp>
          <p:nvSpPr>
            <p:cNvPr id="56" name="TextBox 55">
              <a:extLst>
                <a:ext uri="{FF2B5EF4-FFF2-40B4-BE49-F238E27FC236}">
                  <a16:creationId xmlns:a16="http://schemas.microsoft.com/office/drawing/2014/main" id="{FD7713DA-DCA7-B135-6F8B-3FC67C26C457}"/>
                </a:ext>
              </a:extLst>
            </p:cNvPr>
            <p:cNvSpPr txBox="1"/>
            <p:nvPr/>
          </p:nvSpPr>
          <p:spPr>
            <a:xfrm>
              <a:off x="748454" y="4643397"/>
              <a:ext cx="1602367" cy="824328"/>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sp>
          <p:nvSpPr>
            <p:cNvPr id="60" name="TextBox 59">
              <a:extLst>
                <a:ext uri="{FF2B5EF4-FFF2-40B4-BE49-F238E27FC236}">
                  <a16:creationId xmlns:a16="http://schemas.microsoft.com/office/drawing/2014/main" id="{B849B306-A2C9-F55B-3C4F-4A1779B69E68}"/>
                </a:ext>
              </a:extLst>
            </p:cNvPr>
            <p:cNvSpPr txBox="1"/>
            <p:nvPr/>
          </p:nvSpPr>
          <p:spPr>
            <a:xfrm>
              <a:off x="2643555" y="4643397"/>
              <a:ext cx="1602367" cy="824328"/>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sp>
          <p:nvSpPr>
            <p:cNvPr id="61" name="TextBox 60">
              <a:extLst>
                <a:ext uri="{FF2B5EF4-FFF2-40B4-BE49-F238E27FC236}">
                  <a16:creationId xmlns:a16="http://schemas.microsoft.com/office/drawing/2014/main" id="{96887DD6-E9EF-FF48-ED15-FD71D8973C3B}"/>
                </a:ext>
              </a:extLst>
            </p:cNvPr>
            <p:cNvSpPr txBox="1"/>
            <p:nvPr/>
          </p:nvSpPr>
          <p:spPr>
            <a:xfrm>
              <a:off x="4490687" y="4643397"/>
              <a:ext cx="1602367" cy="824328"/>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sp>
          <p:nvSpPr>
            <p:cNvPr id="62" name="TextBox 61">
              <a:extLst>
                <a:ext uri="{FF2B5EF4-FFF2-40B4-BE49-F238E27FC236}">
                  <a16:creationId xmlns:a16="http://schemas.microsoft.com/office/drawing/2014/main" id="{8ACB0234-F52D-9681-7AFC-40087FB8530D}"/>
                </a:ext>
              </a:extLst>
            </p:cNvPr>
            <p:cNvSpPr txBox="1"/>
            <p:nvPr/>
          </p:nvSpPr>
          <p:spPr>
            <a:xfrm>
              <a:off x="6367591" y="4643397"/>
              <a:ext cx="1602367" cy="824328"/>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sp>
          <p:nvSpPr>
            <p:cNvPr id="63" name="TextBox 62">
              <a:extLst>
                <a:ext uri="{FF2B5EF4-FFF2-40B4-BE49-F238E27FC236}">
                  <a16:creationId xmlns:a16="http://schemas.microsoft.com/office/drawing/2014/main" id="{CA09C1AB-FCA1-E53D-A07D-55AAC5BBD7D8}"/>
                </a:ext>
              </a:extLst>
            </p:cNvPr>
            <p:cNvSpPr txBox="1"/>
            <p:nvPr/>
          </p:nvSpPr>
          <p:spPr>
            <a:xfrm>
              <a:off x="8218211" y="4643397"/>
              <a:ext cx="1602367" cy="824328"/>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sp>
          <p:nvSpPr>
            <p:cNvPr id="64" name="TextBox 63">
              <a:extLst>
                <a:ext uri="{FF2B5EF4-FFF2-40B4-BE49-F238E27FC236}">
                  <a16:creationId xmlns:a16="http://schemas.microsoft.com/office/drawing/2014/main" id="{189506C3-5FB7-90F0-90A2-F0105B41796A}"/>
                </a:ext>
              </a:extLst>
            </p:cNvPr>
            <p:cNvSpPr txBox="1"/>
            <p:nvPr/>
          </p:nvSpPr>
          <p:spPr>
            <a:xfrm>
              <a:off x="10065534" y="4643397"/>
              <a:ext cx="1602367" cy="824328"/>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a:t>
              </a:r>
            </a:p>
          </p:txBody>
        </p:sp>
      </p:grpSp>
    </p:spTree>
    <p:extLst>
      <p:ext uri="{BB962C8B-B14F-4D97-AF65-F5344CB8AC3E}">
        <p14:creationId xmlns:p14="http://schemas.microsoft.com/office/powerpoint/2010/main" val="334476238"/>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Group 12">
            <a:extLst>
              <a:ext uri="{FF2B5EF4-FFF2-40B4-BE49-F238E27FC236}">
                <a16:creationId xmlns:a16="http://schemas.microsoft.com/office/drawing/2014/main" id="{F564CF8D-AA34-A2A9-176E-6BD686CABA16}"/>
              </a:ext>
            </a:extLst>
          </p:cNvPr>
          <p:cNvGrpSpPr/>
          <p:nvPr/>
        </p:nvGrpSpPr>
        <p:grpSpPr>
          <a:xfrm>
            <a:off x="1139067" y="1168400"/>
            <a:ext cx="2972622" cy="4918075"/>
            <a:chOff x="907714" y="1168400"/>
            <a:chExt cx="2972622" cy="4918075"/>
          </a:xfrm>
        </p:grpSpPr>
        <p:grpSp>
          <p:nvGrpSpPr>
            <p:cNvPr id="9" name="Group 8">
              <a:extLst>
                <a:ext uri="{FF2B5EF4-FFF2-40B4-BE49-F238E27FC236}">
                  <a16:creationId xmlns:a16="http://schemas.microsoft.com/office/drawing/2014/main" id="{25C31A84-F1AD-AC3B-F7D9-83528FD98666}"/>
                </a:ext>
              </a:extLst>
            </p:cNvPr>
            <p:cNvGrpSpPr/>
            <p:nvPr/>
          </p:nvGrpSpPr>
          <p:grpSpPr>
            <a:xfrm>
              <a:off x="1468941" y="1168400"/>
              <a:ext cx="2411395" cy="4918075"/>
              <a:chOff x="1468941" y="1803986"/>
              <a:chExt cx="2099759" cy="4282489"/>
            </a:xfrm>
          </p:grpSpPr>
          <p:sp>
            <p:nvSpPr>
              <p:cNvPr id="26" name="Freeform: Shape 25">
                <a:extLst>
                  <a:ext uri="{FF2B5EF4-FFF2-40B4-BE49-F238E27FC236}">
                    <a16:creationId xmlns:a16="http://schemas.microsoft.com/office/drawing/2014/main" id="{1EBDDF87-84BE-4892-8275-C3B406403722}"/>
                  </a:ext>
                </a:extLst>
              </p:cNvPr>
              <p:cNvSpPr/>
              <p:nvPr/>
            </p:nvSpPr>
            <p:spPr>
              <a:xfrm>
                <a:off x="1468941" y="4311638"/>
                <a:ext cx="2099759" cy="808691"/>
              </a:xfrm>
              <a:custGeom>
                <a:avLst/>
                <a:gdLst>
                  <a:gd name="connsiteX0" fmla="*/ 679950 w 1359809"/>
                  <a:gd name="connsiteY0" fmla="*/ 0 h 523710"/>
                  <a:gd name="connsiteX1" fmla="*/ 1359810 w 1359809"/>
                  <a:gd name="connsiteY1" fmla="*/ 276210 h 523710"/>
                  <a:gd name="connsiteX2" fmla="*/ 679950 w 1359809"/>
                  <a:gd name="connsiteY2" fmla="*/ 523710 h 523710"/>
                  <a:gd name="connsiteX3" fmla="*/ 0 w 1359809"/>
                  <a:gd name="connsiteY3" fmla="*/ 276210 h 523710"/>
                  <a:gd name="connsiteX4" fmla="*/ 679950 w 1359809"/>
                  <a:gd name="connsiteY4" fmla="*/ 0 h 5237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809" h="523710">
                    <a:moveTo>
                      <a:pt x="679950" y="0"/>
                    </a:moveTo>
                    <a:lnTo>
                      <a:pt x="1359810" y="276210"/>
                    </a:lnTo>
                    <a:lnTo>
                      <a:pt x="679950" y="523710"/>
                    </a:lnTo>
                    <a:lnTo>
                      <a:pt x="0" y="276210"/>
                    </a:lnTo>
                    <a:lnTo>
                      <a:pt x="679950" y="0"/>
                    </a:lnTo>
                    <a:close/>
                  </a:path>
                </a:pathLst>
              </a:custGeom>
              <a:gradFill>
                <a:gsLst>
                  <a:gs pos="0">
                    <a:schemeClr val="accent1"/>
                  </a:gs>
                  <a:gs pos="47100">
                    <a:srgbClr val="D9A82D"/>
                  </a:gs>
                  <a:gs pos="100000">
                    <a:schemeClr val="accent1">
                      <a:lumMod val="75000"/>
                    </a:schemeClr>
                  </a:gs>
                </a:gsLst>
                <a:lin ang="0" scaled="1"/>
              </a:gradFill>
              <a:ln w="432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7" name="Freeform: Shape 26">
                <a:extLst>
                  <a:ext uri="{FF2B5EF4-FFF2-40B4-BE49-F238E27FC236}">
                    <a16:creationId xmlns:a16="http://schemas.microsoft.com/office/drawing/2014/main" id="{387A4203-261A-04FA-8448-BA7D458AF4B0}"/>
                  </a:ext>
                </a:extLst>
              </p:cNvPr>
              <p:cNvSpPr/>
              <p:nvPr/>
            </p:nvSpPr>
            <p:spPr>
              <a:xfrm>
                <a:off x="2518891" y="4738150"/>
                <a:ext cx="1049809" cy="1348325"/>
              </a:xfrm>
              <a:custGeom>
                <a:avLst/>
                <a:gdLst>
                  <a:gd name="connsiteX0" fmla="*/ 0 w 679859"/>
                  <a:gd name="connsiteY0" fmla="*/ 247500 h 873179"/>
                  <a:gd name="connsiteX1" fmla="*/ 0 w 679859"/>
                  <a:gd name="connsiteY1" fmla="*/ 873180 h 873179"/>
                  <a:gd name="connsiteX2" fmla="*/ 679860 w 679859"/>
                  <a:gd name="connsiteY2" fmla="*/ 634680 h 873179"/>
                  <a:gd name="connsiteX3" fmla="*/ 679860 w 679859"/>
                  <a:gd name="connsiteY3" fmla="*/ 0 h 873179"/>
                  <a:gd name="connsiteX4" fmla="*/ 0 w 679859"/>
                  <a:gd name="connsiteY4" fmla="*/ 247500 h 873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859" h="873179">
                    <a:moveTo>
                      <a:pt x="0" y="247500"/>
                    </a:moveTo>
                    <a:lnTo>
                      <a:pt x="0" y="873180"/>
                    </a:lnTo>
                    <a:lnTo>
                      <a:pt x="679860" y="634680"/>
                    </a:lnTo>
                    <a:lnTo>
                      <a:pt x="679860" y="0"/>
                    </a:lnTo>
                    <a:lnTo>
                      <a:pt x="0" y="247500"/>
                    </a:lnTo>
                    <a:close/>
                  </a:path>
                </a:pathLst>
              </a:custGeom>
              <a:gradFill>
                <a:gsLst>
                  <a:gs pos="0">
                    <a:schemeClr val="accent1">
                      <a:lumMod val="92000"/>
                    </a:schemeClr>
                  </a:gs>
                  <a:gs pos="53000">
                    <a:srgbClr val="EEC768">
                      <a:lumMod val="85000"/>
                      <a:lumOff val="15000"/>
                    </a:srgbClr>
                  </a:gs>
                  <a:gs pos="100000">
                    <a:schemeClr val="accent1">
                      <a:lumMod val="85000"/>
                      <a:lumOff val="15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8" name="Freeform: Shape 27">
                <a:extLst>
                  <a:ext uri="{FF2B5EF4-FFF2-40B4-BE49-F238E27FC236}">
                    <a16:creationId xmlns:a16="http://schemas.microsoft.com/office/drawing/2014/main" id="{B45C0D58-73EA-7329-499F-229081491700}"/>
                  </a:ext>
                </a:extLst>
              </p:cNvPr>
              <p:cNvSpPr/>
              <p:nvPr/>
            </p:nvSpPr>
            <p:spPr>
              <a:xfrm>
                <a:off x="1468941" y="4738150"/>
                <a:ext cx="1049950" cy="1348325"/>
              </a:xfrm>
              <a:custGeom>
                <a:avLst/>
                <a:gdLst>
                  <a:gd name="connsiteX0" fmla="*/ 679950 w 679950"/>
                  <a:gd name="connsiteY0" fmla="*/ 873180 h 873179"/>
                  <a:gd name="connsiteX1" fmla="*/ 0 w 679950"/>
                  <a:gd name="connsiteY1" fmla="*/ 634680 h 873179"/>
                  <a:gd name="connsiteX2" fmla="*/ 0 w 679950"/>
                  <a:gd name="connsiteY2" fmla="*/ 0 h 873179"/>
                  <a:gd name="connsiteX3" fmla="*/ 679950 w 679950"/>
                  <a:gd name="connsiteY3" fmla="*/ 247500 h 873179"/>
                  <a:gd name="connsiteX4" fmla="*/ 679950 w 679950"/>
                  <a:gd name="connsiteY4" fmla="*/ 873180 h 8731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950" h="873179">
                    <a:moveTo>
                      <a:pt x="679950" y="873180"/>
                    </a:moveTo>
                    <a:lnTo>
                      <a:pt x="0" y="634680"/>
                    </a:lnTo>
                    <a:lnTo>
                      <a:pt x="0" y="0"/>
                    </a:lnTo>
                    <a:lnTo>
                      <a:pt x="679950" y="247500"/>
                    </a:lnTo>
                    <a:lnTo>
                      <a:pt x="679950" y="873180"/>
                    </a:lnTo>
                    <a:close/>
                  </a:path>
                </a:pathLst>
              </a:custGeom>
              <a:gradFill>
                <a:gsLst>
                  <a:gs pos="0">
                    <a:schemeClr val="accent1">
                      <a:lumMod val="92000"/>
                    </a:schemeClr>
                  </a:gs>
                  <a:gs pos="53000">
                    <a:srgbClr val="EEC768">
                      <a:lumMod val="70000"/>
                      <a:lumOff val="30000"/>
                    </a:srgbClr>
                  </a:gs>
                  <a:gs pos="100000">
                    <a:schemeClr val="accent1">
                      <a:lumMod val="85000"/>
                      <a:lumOff val="15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0" name="Freeform: Shape 29">
                <a:extLst>
                  <a:ext uri="{FF2B5EF4-FFF2-40B4-BE49-F238E27FC236}">
                    <a16:creationId xmlns:a16="http://schemas.microsoft.com/office/drawing/2014/main" id="{3F6AAAAE-3EAE-E495-C37F-B053E7A62D9C}"/>
                  </a:ext>
                </a:extLst>
              </p:cNvPr>
              <p:cNvSpPr/>
              <p:nvPr/>
            </p:nvSpPr>
            <p:spPr>
              <a:xfrm>
                <a:off x="1468941" y="3354105"/>
                <a:ext cx="2099759" cy="763524"/>
              </a:xfrm>
              <a:custGeom>
                <a:avLst/>
                <a:gdLst>
                  <a:gd name="connsiteX0" fmla="*/ 679950 w 1359809"/>
                  <a:gd name="connsiteY0" fmla="*/ 0 h 494460"/>
                  <a:gd name="connsiteX1" fmla="*/ 1359810 w 1359809"/>
                  <a:gd name="connsiteY1" fmla="*/ 250020 h 494460"/>
                  <a:gd name="connsiteX2" fmla="*/ 679950 w 1359809"/>
                  <a:gd name="connsiteY2" fmla="*/ 494460 h 494460"/>
                  <a:gd name="connsiteX3" fmla="*/ 0 w 1359809"/>
                  <a:gd name="connsiteY3" fmla="*/ 243900 h 494460"/>
                  <a:gd name="connsiteX4" fmla="*/ 679950 w 1359809"/>
                  <a:gd name="connsiteY4" fmla="*/ 0 h 4944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809" h="494460">
                    <a:moveTo>
                      <a:pt x="679950" y="0"/>
                    </a:moveTo>
                    <a:lnTo>
                      <a:pt x="1359810" y="250020"/>
                    </a:lnTo>
                    <a:lnTo>
                      <a:pt x="679950" y="494460"/>
                    </a:lnTo>
                    <a:lnTo>
                      <a:pt x="0" y="243900"/>
                    </a:lnTo>
                    <a:lnTo>
                      <a:pt x="679950" y="0"/>
                    </a:lnTo>
                    <a:close/>
                  </a:path>
                </a:pathLst>
              </a:custGeom>
              <a:gradFill>
                <a:gsLst>
                  <a:gs pos="44300">
                    <a:srgbClr val="DE5618">
                      <a:lumMod val="85000"/>
                      <a:lumOff val="15000"/>
                    </a:srgbClr>
                  </a:gs>
                  <a:gs pos="100000">
                    <a:schemeClr val="accent2">
                      <a:lumMod val="75000"/>
                    </a:schemeClr>
                  </a:gs>
                  <a:gs pos="0">
                    <a:schemeClr val="accent2"/>
                  </a:gs>
                </a:gsLst>
                <a:lin ang="19800004" scaled="1"/>
              </a:gradFill>
              <a:ln w="8992" cap="flat">
                <a:noFill/>
                <a:prstDash val="solid"/>
                <a:miter/>
              </a:ln>
            </p:spPr>
            <p:txBody>
              <a:bodyPr rtlCol="0" anchor="ctr"/>
              <a:lstStyle/>
              <a:p>
                <a:endParaRPr lang="en-ID"/>
              </a:p>
            </p:txBody>
          </p:sp>
          <p:sp>
            <p:nvSpPr>
              <p:cNvPr id="31" name="Freeform: Shape 30">
                <a:extLst>
                  <a:ext uri="{FF2B5EF4-FFF2-40B4-BE49-F238E27FC236}">
                    <a16:creationId xmlns:a16="http://schemas.microsoft.com/office/drawing/2014/main" id="{96E1ADE3-BDF5-47CE-C4D1-9DA7D707A518}"/>
                  </a:ext>
                </a:extLst>
              </p:cNvPr>
              <p:cNvSpPr/>
              <p:nvPr/>
            </p:nvSpPr>
            <p:spPr>
              <a:xfrm>
                <a:off x="2518891" y="3740176"/>
                <a:ext cx="1049809" cy="1197538"/>
              </a:xfrm>
              <a:custGeom>
                <a:avLst/>
                <a:gdLst>
                  <a:gd name="connsiteX0" fmla="*/ 0 w 679859"/>
                  <a:gd name="connsiteY0" fmla="*/ 244440 h 775529"/>
                  <a:gd name="connsiteX1" fmla="*/ 0 w 679859"/>
                  <a:gd name="connsiteY1" fmla="*/ 775530 h 775529"/>
                  <a:gd name="connsiteX2" fmla="*/ 679860 w 679859"/>
                  <a:gd name="connsiteY2" fmla="*/ 540990 h 775529"/>
                  <a:gd name="connsiteX3" fmla="*/ 679860 w 679859"/>
                  <a:gd name="connsiteY3" fmla="*/ 0 h 775529"/>
                  <a:gd name="connsiteX4" fmla="*/ 0 w 679859"/>
                  <a:gd name="connsiteY4" fmla="*/ 244440 h 7755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859" h="775529">
                    <a:moveTo>
                      <a:pt x="0" y="244440"/>
                    </a:moveTo>
                    <a:lnTo>
                      <a:pt x="0" y="775530"/>
                    </a:lnTo>
                    <a:lnTo>
                      <a:pt x="679860" y="540990"/>
                    </a:lnTo>
                    <a:lnTo>
                      <a:pt x="679860" y="0"/>
                    </a:lnTo>
                    <a:lnTo>
                      <a:pt x="0" y="244440"/>
                    </a:lnTo>
                    <a:close/>
                  </a:path>
                </a:pathLst>
              </a:custGeom>
              <a:gradFill>
                <a:gsLst>
                  <a:gs pos="56000">
                    <a:srgbClr val="F58654">
                      <a:lumMod val="76000"/>
                      <a:lumOff val="24000"/>
                    </a:srgbClr>
                  </a:gs>
                  <a:gs pos="0">
                    <a:schemeClr val="accent2">
                      <a:lumMod val="95000"/>
                    </a:schemeClr>
                  </a:gs>
                  <a:gs pos="100000">
                    <a:schemeClr val="accent2">
                      <a:lumMod val="60000"/>
                      <a:lumOff val="40000"/>
                    </a:schemeClr>
                  </a:gs>
                </a:gsLst>
                <a:lin ang="19800004" scaled="1"/>
              </a:gradFill>
              <a:ln w="8992" cap="flat">
                <a:noFill/>
                <a:prstDash val="solid"/>
                <a:miter/>
              </a:ln>
            </p:spPr>
            <p:txBody>
              <a:bodyPr rtlCol="0" anchor="ctr"/>
              <a:lstStyle/>
              <a:p>
                <a:endParaRPr lang="en-ID"/>
              </a:p>
            </p:txBody>
          </p:sp>
          <p:sp>
            <p:nvSpPr>
              <p:cNvPr id="32" name="Freeform: Shape 31">
                <a:extLst>
                  <a:ext uri="{FF2B5EF4-FFF2-40B4-BE49-F238E27FC236}">
                    <a16:creationId xmlns:a16="http://schemas.microsoft.com/office/drawing/2014/main" id="{94D5F21C-DB5F-100C-BABC-C9F29A97F9EE}"/>
                  </a:ext>
                </a:extLst>
              </p:cNvPr>
              <p:cNvSpPr/>
              <p:nvPr/>
            </p:nvSpPr>
            <p:spPr>
              <a:xfrm>
                <a:off x="1468941" y="3730724"/>
                <a:ext cx="1049950" cy="1206991"/>
              </a:xfrm>
              <a:custGeom>
                <a:avLst/>
                <a:gdLst>
                  <a:gd name="connsiteX0" fmla="*/ 679950 w 679950"/>
                  <a:gd name="connsiteY0" fmla="*/ 781650 h 781650"/>
                  <a:gd name="connsiteX1" fmla="*/ 0 w 679950"/>
                  <a:gd name="connsiteY1" fmla="*/ 553500 h 781650"/>
                  <a:gd name="connsiteX2" fmla="*/ 0 w 679950"/>
                  <a:gd name="connsiteY2" fmla="*/ 0 h 781650"/>
                  <a:gd name="connsiteX3" fmla="*/ 679950 w 679950"/>
                  <a:gd name="connsiteY3" fmla="*/ 250560 h 781650"/>
                  <a:gd name="connsiteX4" fmla="*/ 679950 w 679950"/>
                  <a:gd name="connsiteY4" fmla="*/ 781650 h 781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950" h="781650">
                    <a:moveTo>
                      <a:pt x="679950" y="781650"/>
                    </a:moveTo>
                    <a:lnTo>
                      <a:pt x="0" y="553500"/>
                    </a:lnTo>
                    <a:lnTo>
                      <a:pt x="0" y="0"/>
                    </a:lnTo>
                    <a:lnTo>
                      <a:pt x="679950" y="250560"/>
                    </a:lnTo>
                    <a:lnTo>
                      <a:pt x="679950" y="781650"/>
                    </a:lnTo>
                    <a:close/>
                  </a:path>
                </a:pathLst>
              </a:custGeom>
              <a:gradFill>
                <a:gsLst>
                  <a:gs pos="56000">
                    <a:srgbClr val="F58654">
                      <a:lumMod val="76000"/>
                      <a:lumOff val="24000"/>
                    </a:srgbClr>
                  </a:gs>
                  <a:gs pos="0">
                    <a:schemeClr val="accent2">
                      <a:lumMod val="95000"/>
                    </a:schemeClr>
                  </a:gs>
                  <a:gs pos="100000">
                    <a:schemeClr val="accent2">
                      <a:lumMod val="60000"/>
                      <a:lumOff val="40000"/>
                    </a:schemeClr>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4" name="Freeform: Shape 33">
                <a:extLst>
                  <a:ext uri="{FF2B5EF4-FFF2-40B4-BE49-F238E27FC236}">
                    <a16:creationId xmlns:a16="http://schemas.microsoft.com/office/drawing/2014/main" id="{BE4A63CA-4E67-7108-F214-2DFF147FCFFE}"/>
                  </a:ext>
                </a:extLst>
              </p:cNvPr>
              <p:cNvSpPr/>
              <p:nvPr/>
            </p:nvSpPr>
            <p:spPr>
              <a:xfrm>
                <a:off x="1468941" y="2535776"/>
                <a:ext cx="2099759" cy="722249"/>
              </a:xfrm>
              <a:custGeom>
                <a:avLst/>
                <a:gdLst>
                  <a:gd name="connsiteX0" fmla="*/ 679950 w 1359809"/>
                  <a:gd name="connsiteY0" fmla="*/ 0 h 467730"/>
                  <a:gd name="connsiteX1" fmla="*/ 1359810 w 1359809"/>
                  <a:gd name="connsiteY1" fmla="*/ 224910 h 467730"/>
                  <a:gd name="connsiteX2" fmla="*/ 679950 w 1359809"/>
                  <a:gd name="connsiteY2" fmla="*/ 467730 h 467730"/>
                  <a:gd name="connsiteX3" fmla="*/ 0 w 1359809"/>
                  <a:gd name="connsiteY3" fmla="*/ 219330 h 467730"/>
                  <a:gd name="connsiteX4" fmla="*/ 679950 w 1359809"/>
                  <a:gd name="connsiteY4" fmla="*/ 0 h 4677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809" h="467730">
                    <a:moveTo>
                      <a:pt x="679950" y="0"/>
                    </a:moveTo>
                    <a:lnTo>
                      <a:pt x="1359810" y="224910"/>
                    </a:lnTo>
                    <a:lnTo>
                      <a:pt x="679950" y="467730"/>
                    </a:lnTo>
                    <a:lnTo>
                      <a:pt x="0" y="219330"/>
                    </a:lnTo>
                    <a:lnTo>
                      <a:pt x="679950" y="0"/>
                    </a:lnTo>
                    <a:close/>
                  </a:path>
                </a:pathLst>
              </a:custGeom>
              <a:gradFill>
                <a:gsLst>
                  <a:gs pos="100000">
                    <a:schemeClr val="accent3"/>
                  </a:gs>
                  <a:gs pos="53400">
                    <a:srgbClr val="8B32E2">
                      <a:lumMod val="79000"/>
                      <a:lumOff val="21000"/>
                    </a:srgbClr>
                  </a:gs>
                  <a:gs pos="0">
                    <a:schemeClr val="accent3">
                      <a:lumMod val="75000"/>
                    </a:schemeClr>
                  </a:gs>
                </a:gsLst>
                <a:lin ang="19800004" scaled="1"/>
              </a:gradFill>
              <a:ln w="8992" cap="flat">
                <a:noFill/>
                <a:prstDash val="solid"/>
                <a:miter/>
              </a:ln>
            </p:spPr>
            <p:txBody>
              <a:bodyPr rtlCol="0" anchor="ctr"/>
              <a:lstStyle/>
              <a:p>
                <a:endParaRPr lang="en-ID"/>
              </a:p>
            </p:txBody>
          </p:sp>
          <p:sp>
            <p:nvSpPr>
              <p:cNvPr id="35" name="Freeform: Shape 34">
                <a:extLst>
                  <a:ext uri="{FF2B5EF4-FFF2-40B4-BE49-F238E27FC236}">
                    <a16:creationId xmlns:a16="http://schemas.microsoft.com/office/drawing/2014/main" id="{611D71BF-E316-56EF-6F8C-5DA9C9A23304}"/>
                  </a:ext>
                </a:extLst>
              </p:cNvPr>
              <p:cNvSpPr/>
              <p:nvPr/>
            </p:nvSpPr>
            <p:spPr>
              <a:xfrm>
                <a:off x="2518891" y="2876034"/>
                <a:ext cx="1049809" cy="1077605"/>
              </a:xfrm>
              <a:custGeom>
                <a:avLst/>
                <a:gdLst>
                  <a:gd name="connsiteX0" fmla="*/ 0 w 679859"/>
                  <a:gd name="connsiteY0" fmla="*/ 242820 h 697860"/>
                  <a:gd name="connsiteX1" fmla="*/ 0 w 679859"/>
                  <a:gd name="connsiteY1" fmla="*/ 697860 h 697860"/>
                  <a:gd name="connsiteX2" fmla="*/ 679860 w 679859"/>
                  <a:gd name="connsiteY2" fmla="*/ 456930 h 697860"/>
                  <a:gd name="connsiteX3" fmla="*/ 679860 w 679859"/>
                  <a:gd name="connsiteY3" fmla="*/ 0 h 697860"/>
                  <a:gd name="connsiteX4" fmla="*/ 0 w 679859"/>
                  <a:gd name="connsiteY4" fmla="*/ 242820 h 697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859" h="697860">
                    <a:moveTo>
                      <a:pt x="0" y="242820"/>
                    </a:moveTo>
                    <a:lnTo>
                      <a:pt x="0" y="697860"/>
                    </a:lnTo>
                    <a:lnTo>
                      <a:pt x="679860" y="456930"/>
                    </a:lnTo>
                    <a:lnTo>
                      <a:pt x="679860" y="0"/>
                    </a:lnTo>
                    <a:lnTo>
                      <a:pt x="0" y="242820"/>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8992" cap="flat">
                <a:noFill/>
                <a:prstDash val="solid"/>
                <a:miter/>
              </a:ln>
            </p:spPr>
            <p:txBody>
              <a:bodyPr rtlCol="0" anchor="ctr"/>
              <a:lstStyle/>
              <a:p>
                <a:endParaRPr lang="en-ID"/>
              </a:p>
            </p:txBody>
          </p:sp>
          <p:sp>
            <p:nvSpPr>
              <p:cNvPr id="36" name="Freeform: Shape 35">
                <a:extLst>
                  <a:ext uri="{FF2B5EF4-FFF2-40B4-BE49-F238E27FC236}">
                    <a16:creationId xmlns:a16="http://schemas.microsoft.com/office/drawing/2014/main" id="{8D5A7E44-6475-8103-34F3-72416B51D724}"/>
                  </a:ext>
                </a:extLst>
              </p:cNvPr>
              <p:cNvSpPr/>
              <p:nvPr/>
            </p:nvSpPr>
            <p:spPr>
              <a:xfrm>
                <a:off x="1468941" y="2867417"/>
                <a:ext cx="1049950" cy="1086222"/>
              </a:xfrm>
              <a:custGeom>
                <a:avLst/>
                <a:gdLst>
                  <a:gd name="connsiteX0" fmla="*/ 679950 w 679950"/>
                  <a:gd name="connsiteY0" fmla="*/ 703440 h 703440"/>
                  <a:gd name="connsiteX1" fmla="*/ 0 w 679950"/>
                  <a:gd name="connsiteY1" fmla="*/ 467820 h 703440"/>
                  <a:gd name="connsiteX2" fmla="*/ 0 w 679950"/>
                  <a:gd name="connsiteY2" fmla="*/ 0 h 703440"/>
                  <a:gd name="connsiteX3" fmla="*/ 679950 w 679950"/>
                  <a:gd name="connsiteY3" fmla="*/ 248400 h 703440"/>
                  <a:gd name="connsiteX4" fmla="*/ 679950 w 679950"/>
                  <a:gd name="connsiteY4" fmla="*/ 703440 h 7034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950" h="703440">
                    <a:moveTo>
                      <a:pt x="679950" y="703440"/>
                    </a:moveTo>
                    <a:lnTo>
                      <a:pt x="0" y="467820"/>
                    </a:lnTo>
                    <a:lnTo>
                      <a:pt x="0" y="0"/>
                    </a:lnTo>
                    <a:lnTo>
                      <a:pt x="679950" y="248400"/>
                    </a:lnTo>
                    <a:lnTo>
                      <a:pt x="679950" y="703440"/>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44" name="Group 43">
                <a:extLst>
                  <a:ext uri="{FF2B5EF4-FFF2-40B4-BE49-F238E27FC236}">
                    <a16:creationId xmlns:a16="http://schemas.microsoft.com/office/drawing/2014/main" id="{E2AAEB19-A70D-3EC8-0ECC-7CB538C021CC}"/>
                  </a:ext>
                </a:extLst>
              </p:cNvPr>
              <p:cNvGrpSpPr/>
              <p:nvPr/>
            </p:nvGrpSpPr>
            <p:grpSpPr>
              <a:xfrm>
                <a:off x="1468941" y="1803986"/>
                <a:ext cx="2099759" cy="1276337"/>
                <a:chOff x="1016485" y="3110523"/>
                <a:chExt cx="1515190" cy="921007"/>
              </a:xfrm>
            </p:grpSpPr>
            <p:sp>
              <p:nvSpPr>
                <p:cNvPr id="38" name="Freeform: Shape 37">
                  <a:extLst>
                    <a:ext uri="{FF2B5EF4-FFF2-40B4-BE49-F238E27FC236}">
                      <a16:creationId xmlns:a16="http://schemas.microsoft.com/office/drawing/2014/main" id="{6492B6B3-F631-454A-C62B-EDB698100AD8}"/>
                    </a:ext>
                  </a:extLst>
                </p:cNvPr>
                <p:cNvSpPr/>
                <p:nvPr/>
              </p:nvSpPr>
              <p:spPr>
                <a:xfrm>
                  <a:off x="1016485" y="3110523"/>
                  <a:ext cx="1515190" cy="551161"/>
                </a:xfrm>
                <a:custGeom>
                  <a:avLst/>
                  <a:gdLst>
                    <a:gd name="connsiteX0" fmla="*/ 679950 w 1359809"/>
                    <a:gd name="connsiteY0" fmla="*/ 0 h 494640"/>
                    <a:gd name="connsiteX1" fmla="*/ 1359810 w 1359809"/>
                    <a:gd name="connsiteY1" fmla="*/ 248400 h 494640"/>
                    <a:gd name="connsiteX2" fmla="*/ 679950 w 1359809"/>
                    <a:gd name="connsiteY2" fmla="*/ 494640 h 494640"/>
                    <a:gd name="connsiteX3" fmla="*/ 0 w 1359809"/>
                    <a:gd name="connsiteY3" fmla="*/ 243000 h 494640"/>
                    <a:gd name="connsiteX4" fmla="*/ 679950 w 1359809"/>
                    <a:gd name="connsiteY4" fmla="*/ 0 h 4946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9809" h="494640">
                      <a:moveTo>
                        <a:pt x="679950" y="0"/>
                      </a:moveTo>
                      <a:lnTo>
                        <a:pt x="1359810" y="248400"/>
                      </a:lnTo>
                      <a:lnTo>
                        <a:pt x="679950" y="494640"/>
                      </a:lnTo>
                      <a:lnTo>
                        <a:pt x="0" y="243000"/>
                      </a:lnTo>
                      <a:lnTo>
                        <a:pt x="679950" y="0"/>
                      </a:lnTo>
                      <a:close/>
                    </a:path>
                  </a:pathLst>
                </a:custGeom>
                <a:gradFill>
                  <a:gsLst>
                    <a:gs pos="55700">
                      <a:srgbClr val="279FC6">
                        <a:lumMod val="85000"/>
                        <a:lumOff val="15000"/>
                      </a:srgbClr>
                    </a:gs>
                    <a:gs pos="100000">
                      <a:schemeClr val="accent4">
                        <a:lumMod val="75000"/>
                      </a:schemeClr>
                    </a:gs>
                    <a:gs pos="0">
                      <a:schemeClr val="accent4"/>
                    </a:gs>
                  </a:gsLst>
                  <a:lin ang="19800004" scaled="1"/>
                </a:gradFill>
                <a:ln w="8992" cap="flat">
                  <a:noFill/>
                  <a:prstDash val="solid"/>
                  <a:miter/>
                </a:ln>
              </p:spPr>
              <p:txBody>
                <a:bodyPr rtlCol="0" anchor="ctr"/>
                <a:lstStyle/>
                <a:p>
                  <a:endParaRPr lang="en-ID"/>
                </a:p>
              </p:txBody>
            </p:sp>
            <p:sp>
              <p:nvSpPr>
                <p:cNvPr id="39" name="Freeform: Shape 38">
                  <a:extLst>
                    <a:ext uri="{FF2B5EF4-FFF2-40B4-BE49-F238E27FC236}">
                      <a16:creationId xmlns:a16="http://schemas.microsoft.com/office/drawing/2014/main" id="{77FB9D9D-C662-2D01-B542-00B1463A4202}"/>
                    </a:ext>
                  </a:extLst>
                </p:cNvPr>
                <p:cNvSpPr/>
                <p:nvPr/>
              </p:nvSpPr>
              <p:spPr>
                <a:xfrm>
                  <a:off x="1774131" y="3387307"/>
                  <a:ext cx="757544" cy="644223"/>
                </a:xfrm>
                <a:custGeom>
                  <a:avLst/>
                  <a:gdLst>
                    <a:gd name="connsiteX0" fmla="*/ 0 w 679859"/>
                    <a:gd name="connsiteY0" fmla="*/ 246240 h 578159"/>
                    <a:gd name="connsiteX1" fmla="*/ 0 w 679859"/>
                    <a:gd name="connsiteY1" fmla="*/ 578160 h 578159"/>
                    <a:gd name="connsiteX2" fmla="*/ 679860 w 679859"/>
                    <a:gd name="connsiteY2" fmla="*/ 337230 h 578159"/>
                    <a:gd name="connsiteX3" fmla="*/ 679860 w 679859"/>
                    <a:gd name="connsiteY3" fmla="*/ 0 h 578159"/>
                    <a:gd name="connsiteX4" fmla="*/ 0 w 679859"/>
                    <a:gd name="connsiteY4" fmla="*/ 246240 h 5781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859" h="578159">
                      <a:moveTo>
                        <a:pt x="0" y="246240"/>
                      </a:moveTo>
                      <a:lnTo>
                        <a:pt x="0" y="578160"/>
                      </a:lnTo>
                      <a:lnTo>
                        <a:pt x="679860" y="337230"/>
                      </a:lnTo>
                      <a:lnTo>
                        <a:pt x="679860" y="0"/>
                      </a:lnTo>
                      <a:lnTo>
                        <a:pt x="0" y="246240"/>
                      </a:lnTo>
                    </a:path>
                  </a:pathLst>
                </a:custGeom>
                <a:gradFill>
                  <a:gsLst>
                    <a:gs pos="54000">
                      <a:srgbClr val="61C5E6">
                        <a:lumMod val="85000"/>
                        <a:lumOff val="15000"/>
                      </a:srgbClr>
                    </a:gs>
                    <a:gs pos="100000">
                      <a:schemeClr val="accent4">
                        <a:lumMod val="60000"/>
                        <a:lumOff val="40000"/>
                      </a:schemeClr>
                    </a:gs>
                    <a:gs pos="0">
                      <a:schemeClr val="accent4"/>
                    </a:gs>
                  </a:gsLst>
                  <a:lin ang="19800004" scaled="1"/>
                </a:gradFill>
                <a:ln w="8992" cap="flat">
                  <a:noFill/>
                  <a:prstDash val="solid"/>
                  <a:miter/>
                </a:ln>
              </p:spPr>
              <p:txBody>
                <a:bodyPr rtlCol="0" anchor="ctr"/>
                <a:lstStyle/>
                <a:p>
                  <a:endParaRPr lang="en-ID"/>
                </a:p>
              </p:txBody>
            </p:sp>
            <p:sp>
              <p:nvSpPr>
                <p:cNvPr id="40" name="Freeform: Shape 39">
                  <a:extLst>
                    <a:ext uri="{FF2B5EF4-FFF2-40B4-BE49-F238E27FC236}">
                      <a16:creationId xmlns:a16="http://schemas.microsoft.com/office/drawing/2014/main" id="{FE264189-B2AF-B1CA-52E7-63CEFAFAC817}"/>
                    </a:ext>
                  </a:extLst>
                </p:cNvPr>
                <p:cNvSpPr/>
                <p:nvPr/>
              </p:nvSpPr>
              <p:spPr>
                <a:xfrm>
                  <a:off x="1016485" y="3381290"/>
                  <a:ext cx="757646" cy="650240"/>
                </a:xfrm>
                <a:custGeom>
                  <a:avLst/>
                  <a:gdLst>
                    <a:gd name="connsiteX0" fmla="*/ 679950 w 679950"/>
                    <a:gd name="connsiteY0" fmla="*/ 583560 h 583559"/>
                    <a:gd name="connsiteX1" fmla="*/ 0 w 679950"/>
                    <a:gd name="connsiteY1" fmla="*/ 348030 h 583559"/>
                    <a:gd name="connsiteX2" fmla="*/ 0 w 679950"/>
                    <a:gd name="connsiteY2" fmla="*/ 0 h 583559"/>
                    <a:gd name="connsiteX3" fmla="*/ 679950 w 679950"/>
                    <a:gd name="connsiteY3" fmla="*/ 251640 h 583559"/>
                    <a:gd name="connsiteX4" fmla="*/ 679950 w 679950"/>
                    <a:gd name="connsiteY4" fmla="*/ 583560 h 5835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79950" h="583559">
                      <a:moveTo>
                        <a:pt x="679950" y="583560"/>
                      </a:moveTo>
                      <a:lnTo>
                        <a:pt x="0" y="348030"/>
                      </a:lnTo>
                      <a:lnTo>
                        <a:pt x="0" y="0"/>
                      </a:lnTo>
                      <a:lnTo>
                        <a:pt x="679950" y="251640"/>
                      </a:lnTo>
                      <a:lnTo>
                        <a:pt x="679950" y="583560"/>
                      </a:lnTo>
                      <a:close/>
                    </a:path>
                  </a:pathLst>
                </a:custGeom>
                <a:gradFill>
                  <a:gsLst>
                    <a:gs pos="54000">
                      <a:srgbClr val="61C5E6">
                        <a:lumMod val="85000"/>
                        <a:lumOff val="15000"/>
                      </a:srgbClr>
                    </a:gs>
                    <a:gs pos="100000">
                      <a:schemeClr val="accent4">
                        <a:lumMod val="60000"/>
                        <a:lumOff val="40000"/>
                      </a:schemeClr>
                    </a:gs>
                    <a:gs pos="0">
                      <a:schemeClr val="accent4"/>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2" name="Group 11">
              <a:extLst>
                <a:ext uri="{FF2B5EF4-FFF2-40B4-BE49-F238E27FC236}">
                  <a16:creationId xmlns:a16="http://schemas.microsoft.com/office/drawing/2014/main" id="{BF194570-98B2-35FA-80E4-85AAA6117B4B}"/>
                </a:ext>
              </a:extLst>
            </p:cNvPr>
            <p:cNvGrpSpPr/>
            <p:nvPr/>
          </p:nvGrpSpPr>
          <p:grpSpPr>
            <a:xfrm>
              <a:off x="907714" y="1608897"/>
              <a:ext cx="307777" cy="4012260"/>
              <a:chOff x="907714" y="2119853"/>
              <a:chExt cx="307777" cy="3501303"/>
            </a:xfrm>
          </p:grpSpPr>
          <p:cxnSp>
            <p:nvCxnSpPr>
              <p:cNvPr id="3" name="Straight Connector 2">
                <a:extLst>
                  <a:ext uri="{FF2B5EF4-FFF2-40B4-BE49-F238E27FC236}">
                    <a16:creationId xmlns:a16="http://schemas.microsoft.com/office/drawing/2014/main" id="{26656EB2-C75B-CBA1-D66A-995EEE3C8A90}"/>
                  </a:ext>
                </a:extLst>
              </p:cNvPr>
              <p:cNvCxnSpPr>
                <a:cxnSpLocks/>
                <a:endCxn id="5" idx="1"/>
              </p:cNvCxnSpPr>
              <p:nvPr/>
            </p:nvCxnSpPr>
            <p:spPr>
              <a:xfrm flipV="1">
                <a:off x="1061600" y="5012481"/>
                <a:ext cx="4" cy="608675"/>
              </a:xfrm>
              <a:prstGeom prst="line">
                <a:avLst/>
              </a:prstGeom>
              <a:ln w="1270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cxnSp>
            <p:nvCxnSpPr>
              <p:cNvPr id="4" name="Straight Connector 3">
                <a:extLst>
                  <a:ext uri="{FF2B5EF4-FFF2-40B4-BE49-F238E27FC236}">
                    <a16:creationId xmlns:a16="http://schemas.microsoft.com/office/drawing/2014/main" id="{A4567B7A-DC5E-EB01-8AE2-1F92123080E0}"/>
                  </a:ext>
                </a:extLst>
              </p:cNvPr>
              <p:cNvCxnSpPr>
                <a:cxnSpLocks/>
                <a:stCxn id="5" idx="3"/>
              </p:cNvCxnSpPr>
              <p:nvPr/>
            </p:nvCxnSpPr>
            <p:spPr>
              <a:xfrm flipV="1">
                <a:off x="1061603" y="2119853"/>
                <a:ext cx="0" cy="758128"/>
              </a:xfrm>
              <a:prstGeom prst="line">
                <a:avLst/>
              </a:prstGeom>
              <a:ln w="12700">
                <a:solidFill>
                  <a:schemeClr val="bg2">
                    <a:lumMod val="85000"/>
                  </a:schemeClr>
                </a:solidFill>
              </a:ln>
            </p:spPr>
            <p:style>
              <a:lnRef idx="1">
                <a:schemeClr val="accent1"/>
              </a:lnRef>
              <a:fillRef idx="0">
                <a:schemeClr val="accent1"/>
              </a:fillRef>
              <a:effectRef idx="0">
                <a:schemeClr val="accent1"/>
              </a:effectRef>
              <a:fontRef idx="minor">
                <a:schemeClr val="tx1"/>
              </a:fontRef>
            </p:style>
          </p:cxnSp>
          <p:sp>
            <p:nvSpPr>
              <p:cNvPr id="5" name="TextBox 4">
                <a:extLst>
                  <a:ext uri="{FF2B5EF4-FFF2-40B4-BE49-F238E27FC236}">
                    <a16:creationId xmlns:a16="http://schemas.microsoft.com/office/drawing/2014/main" id="{E9A752BD-85EE-FB90-CD1E-CFFB870B4F25}"/>
                  </a:ext>
                </a:extLst>
              </p:cNvPr>
              <p:cNvSpPr txBox="1"/>
              <p:nvPr/>
            </p:nvSpPr>
            <p:spPr>
              <a:xfrm rot="16200000">
                <a:off x="-5647" y="3791342"/>
                <a:ext cx="2134500" cy="307777"/>
              </a:xfrm>
              <a:prstGeom prst="rect">
                <a:avLst/>
              </a:prstGeom>
              <a:noFill/>
            </p:spPr>
            <p:txBody>
              <a:bodyPr wrap="square" rtlCol="0">
                <a:spAutoFit/>
              </a:bodyPr>
              <a:lstStyle/>
              <a:p>
                <a:pPr algn="ctr"/>
                <a:r>
                  <a:rPr lang="en-US" sz="1400" b="1" dirty="0">
                    <a:solidFill>
                      <a:schemeClr val="tx1">
                        <a:lumMod val="75000"/>
                        <a:lumOff val="25000"/>
                      </a:schemeClr>
                    </a:solidFill>
                    <a:latin typeface="+mj-lt"/>
                  </a:rPr>
                  <a:t>Amazing description</a:t>
                </a:r>
                <a:endParaRPr lang="en-ID" sz="1400" b="1" dirty="0">
                  <a:solidFill>
                    <a:schemeClr val="accent2"/>
                  </a:solidFill>
                  <a:latin typeface="+mj-lt"/>
                </a:endParaRPr>
              </a:p>
            </p:txBody>
          </p:sp>
        </p:grpSp>
      </p:grpSp>
      <p:grpSp>
        <p:nvGrpSpPr>
          <p:cNvPr id="22" name="Group 21">
            <a:extLst>
              <a:ext uri="{FF2B5EF4-FFF2-40B4-BE49-F238E27FC236}">
                <a16:creationId xmlns:a16="http://schemas.microsoft.com/office/drawing/2014/main" id="{C9AE7191-E754-2040-C451-4B3E36CAC320}"/>
              </a:ext>
            </a:extLst>
          </p:cNvPr>
          <p:cNvGrpSpPr/>
          <p:nvPr/>
        </p:nvGrpSpPr>
        <p:grpSpPr>
          <a:xfrm>
            <a:off x="5980710" y="1173954"/>
            <a:ext cx="5072222" cy="4510092"/>
            <a:chOff x="6069096" y="1126190"/>
            <a:chExt cx="5072222" cy="4510092"/>
          </a:xfrm>
        </p:grpSpPr>
        <p:sp>
          <p:nvSpPr>
            <p:cNvPr id="10" name="TextBox 9">
              <a:extLst>
                <a:ext uri="{FF2B5EF4-FFF2-40B4-BE49-F238E27FC236}">
                  <a16:creationId xmlns:a16="http://schemas.microsoft.com/office/drawing/2014/main" id="{A3E9E981-7C46-7024-9C02-879F065FF17E}"/>
                </a:ext>
              </a:extLst>
            </p:cNvPr>
            <p:cNvSpPr txBox="1"/>
            <p:nvPr/>
          </p:nvSpPr>
          <p:spPr>
            <a:xfrm>
              <a:off x="6069096" y="1126190"/>
              <a:ext cx="4067465"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4 Option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11" name="TextBox 10">
              <a:extLst>
                <a:ext uri="{FF2B5EF4-FFF2-40B4-BE49-F238E27FC236}">
                  <a16:creationId xmlns:a16="http://schemas.microsoft.com/office/drawing/2014/main" id="{B918855F-2329-339D-0BA2-87205EF127B4}"/>
                </a:ext>
              </a:extLst>
            </p:cNvPr>
            <p:cNvSpPr txBox="1"/>
            <p:nvPr/>
          </p:nvSpPr>
          <p:spPr>
            <a:xfrm>
              <a:off x="6096000" y="2350756"/>
              <a:ext cx="4571208" cy="1078244"/>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I am alone, and feel the charm of existence in this spot, which was created for the bliss of souls like mine. </a:t>
              </a:r>
            </a:p>
          </p:txBody>
        </p:sp>
        <p:sp>
          <p:nvSpPr>
            <p:cNvPr id="14" name="TextBox 13">
              <a:extLst>
                <a:ext uri="{FF2B5EF4-FFF2-40B4-BE49-F238E27FC236}">
                  <a16:creationId xmlns:a16="http://schemas.microsoft.com/office/drawing/2014/main" id="{F3082705-3CE9-A466-760E-B192333B9F3E}"/>
                </a:ext>
              </a:extLst>
            </p:cNvPr>
            <p:cNvSpPr txBox="1"/>
            <p:nvPr/>
          </p:nvSpPr>
          <p:spPr>
            <a:xfrm flipH="1">
              <a:off x="6095999" y="3825422"/>
              <a:ext cx="1312333" cy="523220"/>
            </a:xfrm>
            <a:prstGeom prst="rect">
              <a:avLst/>
            </a:prstGeom>
            <a:noFill/>
          </p:spPr>
          <p:txBody>
            <a:bodyPr wrap="square" rtlCol="0">
              <a:spAutoFit/>
            </a:bodyPr>
            <a:lstStyle/>
            <a:p>
              <a:r>
                <a:rPr lang="en-US" sz="2800" b="1" dirty="0">
                  <a:solidFill>
                    <a:schemeClr val="accent1"/>
                  </a:solidFill>
                  <a:latin typeface="Poppins SemiBold" panose="00000700000000000000" pitchFamily="2" charset="0"/>
                  <a:cs typeface="Poppins SemiBold" panose="00000700000000000000" pitchFamily="2" charset="0"/>
                </a:rPr>
                <a:t>+85K</a:t>
              </a:r>
              <a:endParaRPr lang="en-ID" sz="2800" b="1" dirty="0">
                <a:solidFill>
                  <a:schemeClr val="accent1"/>
                </a:solidFill>
                <a:latin typeface="Poppins SemiBold" panose="00000700000000000000" pitchFamily="2" charset="0"/>
                <a:cs typeface="Poppins SemiBold" panose="00000700000000000000" pitchFamily="2" charset="0"/>
              </a:endParaRPr>
            </a:p>
          </p:txBody>
        </p:sp>
        <p:sp>
          <p:nvSpPr>
            <p:cNvPr id="15" name="TextBox 14">
              <a:extLst>
                <a:ext uri="{FF2B5EF4-FFF2-40B4-BE49-F238E27FC236}">
                  <a16:creationId xmlns:a16="http://schemas.microsoft.com/office/drawing/2014/main" id="{556D6045-DA6F-C502-B082-ED2990AFAC8D}"/>
                </a:ext>
              </a:extLst>
            </p:cNvPr>
            <p:cNvSpPr txBox="1"/>
            <p:nvPr/>
          </p:nvSpPr>
          <p:spPr>
            <a:xfrm>
              <a:off x="6096000" y="4270628"/>
              <a:ext cx="2269067"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sp>
          <p:nvSpPr>
            <p:cNvPr id="16" name="TextBox 15">
              <a:extLst>
                <a:ext uri="{FF2B5EF4-FFF2-40B4-BE49-F238E27FC236}">
                  <a16:creationId xmlns:a16="http://schemas.microsoft.com/office/drawing/2014/main" id="{B4B49DA6-CDF3-D506-0543-4E0C3DF1A4D8}"/>
                </a:ext>
              </a:extLst>
            </p:cNvPr>
            <p:cNvSpPr txBox="1"/>
            <p:nvPr/>
          </p:nvSpPr>
          <p:spPr>
            <a:xfrm flipH="1">
              <a:off x="8872250" y="3825422"/>
              <a:ext cx="1312333" cy="523220"/>
            </a:xfrm>
            <a:prstGeom prst="rect">
              <a:avLst/>
            </a:prstGeom>
            <a:noFill/>
          </p:spPr>
          <p:txBody>
            <a:bodyPr wrap="square" rtlCol="0">
              <a:spAutoFit/>
            </a:bodyPr>
            <a:lstStyle/>
            <a:p>
              <a:r>
                <a:rPr lang="en-US" sz="2800" b="1" dirty="0">
                  <a:solidFill>
                    <a:schemeClr val="accent2"/>
                  </a:solidFill>
                  <a:latin typeface="Poppins SemiBold" panose="00000700000000000000" pitchFamily="2" charset="0"/>
                  <a:cs typeface="Poppins SemiBold" panose="00000700000000000000" pitchFamily="2" charset="0"/>
                </a:rPr>
                <a:t>+65%</a:t>
              </a:r>
              <a:endParaRPr lang="en-ID" sz="2800" b="1" dirty="0">
                <a:solidFill>
                  <a:schemeClr val="accent2"/>
                </a:solidFill>
                <a:latin typeface="Poppins SemiBold" panose="00000700000000000000" pitchFamily="2" charset="0"/>
                <a:cs typeface="Poppins SemiBold" panose="00000700000000000000" pitchFamily="2" charset="0"/>
              </a:endParaRPr>
            </a:p>
          </p:txBody>
        </p:sp>
        <p:sp>
          <p:nvSpPr>
            <p:cNvPr id="17" name="TextBox 16">
              <a:extLst>
                <a:ext uri="{FF2B5EF4-FFF2-40B4-BE49-F238E27FC236}">
                  <a16:creationId xmlns:a16="http://schemas.microsoft.com/office/drawing/2014/main" id="{38C4809B-9F28-FE03-B595-079C68538815}"/>
                </a:ext>
              </a:extLst>
            </p:cNvPr>
            <p:cNvSpPr txBox="1"/>
            <p:nvPr/>
          </p:nvSpPr>
          <p:spPr>
            <a:xfrm>
              <a:off x="8872251" y="4270628"/>
              <a:ext cx="2269067"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sp>
          <p:nvSpPr>
            <p:cNvPr id="18" name="TextBox 17">
              <a:extLst>
                <a:ext uri="{FF2B5EF4-FFF2-40B4-BE49-F238E27FC236}">
                  <a16:creationId xmlns:a16="http://schemas.microsoft.com/office/drawing/2014/main" id="{043E909C-B070-F5FC-5866-8A0852AB7C5F}"/>
                </a:ext>
              </a:extLst>
            </p:cNvPr>
            <p:cNvSpPr txBox="1"/>
            <p:nvPr/>
          </p:nvSpPr>
          <p:spPr>
            <a:xfrm flipH="1">
              <a:off x="6095999" y="4874579"/>
              <a:ext cx="1312333" cy="523220"/>
            </a:xfrm>
            <a:prstGeom prst="rect">
              <a:avLst/>
            </a:prstGeom>
            <a:noFill/>
          </p:spPr>
          <p:txBody>
            <a:bodyPr wrap="square" rtlCol="0">
              <a:spAutoFit/>
            </a:bodyPr>
            <a:lstStyle/>
            <a:p>
              <a:r>
                <a:rPr lang="en-US" sz="2800" b="1" dirty="0">
                  <a:solidFill>
                    <a:schemeClr val="accent3"/>
                  </a:solidFill>
                  <a:latin typeface="Poppins SemiBold" panose="00000700000000000000" pitchFamily="2" charset="0"/>
                  <a:cs typeface="Poppins SemiBold" panose="00000700000000000000" pitchFamily="2" charset="0"/>
                </a:rPr>
                <a:t>+50K</a:t>
              </a:r>
              <a:endParaRPr lang="en-ID" sz="2800" b="1" dirty="0">
                <a:solidFill>
                  <a:schemeClr val="accent3"/>
                </a:solidFill>
                <a:latin typeface="Poppins SemiBold" panose="00000700000000000000" pitchFamily="2" charset="0"/>
                <a:cs typeface="Poppins SemiBold" panose="00000700000000000000" pitchFamily="2" charset="0"/>
              </a:endParaRPr>
            </a:p>
          </p:txBody>
        </p:sp>
        <p:sp>
          <p:nvSpPr>
            <p:cNvPr id="19" name="TextBox 18">
              <a:extLst>
                <a:ext uri="{FF2B5EF4-FFF2-40B4-BE49-F238E27FC236}">
                  <a16:creationId xmlns:a16="http://schemas.microsoft.com/office/drawing/2014/main" id="{8A8C2BC8-D9F5-8B8B-FE44-59823A761623}"/>
                </a:ext>
              </a:extLst>
            </p:cNvPr>
            <p:cNvSpPr txBox="1"/>
            <p:nvPr/>
          </p:nvSpPr>
          <p:spPr>
            <a:xfrm>
              <a:off x="6096000" y="5319785"/>
              <a:ext cx="2269067"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sp>
          <p:nvSpPr>
            <p:cNvPr id="20" name="TextBox 19">
              <a:extLst>
                <a:ext uri="{FF2B5EF4-FFF2-40B4-BE49-F238E27FC236}">
                  <a16:creationId xmlns:a16="http://schemas.microsoft.com/office/drawing/2014/main" id="{37661A8C-ADC7-944A-35B9-056687E33670}"/>
                </a:ext>
              </a:extLst>
            </p:cNvPr>
            <p:cNvSpPr txBox="1"/>
            <p:nvPr/>
          </p:nvSpPr>
          <p:spPr>
            <a:xfrm flipH="1">
              <a:off x="8872250" y="4874579"/>
              <a:ext cx="1312333" cy="523220"/>
            </a:xfrm>
            <a:prstGeom prst="rect">
              <a:avLst/>
            </a:prstGeom>
            <a:noFill/>
          </p:spPr>
          <p:txBody>
            <a:bodyPr wrap="square" rtlCol="0">
              <a:spAutoFit/>
            </a:bodyPr>
            <a:lstStyle/>
            <a:p>
              <a:r>
                <a:rPr lang="en-US" sz="2800" b="1" dirty="0">
                  <a:solidFill>
                    <a:schemeClr val="accent4"/>
                  </a:solidFill>
                  <a:latin typeface="Poppins SemiBold" panose="00000700000000000000" pitchFamily="2" charset="0"/>
                  <a:cs typeface="Poppins SemiBold" panose="00000700000000000000" pitchFamily="2" charset="0"/>
                </a:rPr>
                <a:t>+30%</a:t>
              </a:r>
              <a:endParaRPr lang="en-ID" sz="2800" b="1" dirty="0">
                <a:solidFill>
                  <a:schemeClr val="accent4"/>
                </a:solidFill>
                <a:latin typeface="Poppins SemiBold" panose="00000700000000000000" pitchFamily="2" charset="0"/>
                <a:cs typeface="Poppins SemiBold" panose="00000700000000000000" pitchFamily="2" charset="0"/>
              </a:endParaRPr>
            </a:p>
          </p:txBody>
        </p:sp>
        <p:sp>
          <p:nvSpPr>
            <p:cNvPr id="21" name="TextBox 20">
              <a:extLst>
                <a:ext uri="{FF2B5EF4-FFF2-40B4-BE49-F238E27FC236}">
                  <a16:creationId xmlns:a16="http://schemas.microsoft.com/office/drawing/2014/main" id="{2A513E0D-B4F8-FF89-B2F5-D94F4710DA72}"/>
                </a:ext>
              </a:extLst>
            </p:cNvPr>
            <p:cNvSpPr txBox="1"/>
            <p:nvPr/>
          </p:nvSpPr>
          <p:spPr>
            <a:xfrm>
              <a:off x="8872251" y="5319785"/>
              <a:ext cx="2269067"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grpSp>
    </p:spTree>
    <p:extLst>
      <p:ext uri="{BB962C8B-B14F-4D97-AF65-F5344CB8AC3E}">
        <p14:creationId xmlns:p14="http://schemas.microsoft.com/office/powerpoint/2010/main" val="1671507478"/>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TextBox 26">
            <a:extLst>
              <a:ext uri="{FF2B5EF4-FFF2-40B4-BE49-F238E27FC236}">
                <a16:creationId xmlns:a16="http://schemas.microsoft.com/office/drawing/2014/main" id="{12BDEAC7-8481-3D32-8309-62A316B3A52A}"/>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6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46" name="Group 45">
            <a:extLst>
              <a:ext uri="{FF2B5EF4-FFF2-40B4-BE49-F238E27FC236}">
                <a16:creationId xmlns:a16="http://schemas.microsoft.com/office/drawing/2014/main" id="{AC726D0E-F965-D210-AB83-71320936EEC8}"/>
              </a:ext>
            </a:extLst>
          </p:cNvPr>
          <p:cNvGrpSpPr/>
          <p:nvPr/>
        </p:nvGrpSpPr>
        <p:grpSpPr>
          <a:xfrm>
            <a:off x="556968" y="2148794"/>
            <a:ext cx="11078065" cy="3582853"/>
            <a:chOff x="534911" y="2358115"/>
            <a:chExt cx="11354780" cy="3672348"/>
          </a:xfrm>
        </p:grpSpPr>
        <p:sp>
          <p:nvSpPr>
            <p:cNvPr id="26" name="Freeform: Shape 25">
              <a:extLst>
                <a:ext uri="{FF2B5EF4-FFF2-40B4-BE49-F238E27FC236}">
                  <a16:creationId xmlns:a16="http://schemas.microsoft.com/office/drawing/2014/main" id="{CEBA302E-37E7-220B-1016-8066F1572C50}"/>
                </a:ext>
              </a:extLst>
            </p:cNvPr>
            <p:cNvSpPr/>
            <p:nvPr/>
          </p:nvSpPr>
          <p:spPr>
            <a:xfrm>
              <a:off x="10304040" y="4681008"/>
              <a:ext cx="1192410" cy="43532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solidFill>
              <a:schemeClr val="accent3">
                <a:lumMod val="20000"/>
                <a:lumOff val="80000"/>
              </a:schemeClr>
            </a:solidFill>
            <a:ln w="8992" cap="flat">
              <a:noFill/>
              <a:prstDash val="solid"/>
              <a:miter/>
            </a:ln>
          </p:spPr>
          <p:txBody>
            <a:bodyPr rtlCol="0" anchor="ctr"/>
            <a:lstStyle/>
            <a:p>
              <a:endParaRPr lang="en-ID"/>
            </a:p>
          </p:txBody>
        </p:sp>
        <p:sp>
          <p:nvSpPr>
            <p:cNvPr id="25" name="Freeform: Shape 24">
              <a:extLst>
                <a:ext uri="{FF2B5EF4-FFF2-40B4-BE49-F238E27FC236}">
                  <a16:creationId xmlns:a16="http://schemas.microsoft.com/office/drawing/2014/main" id="{FF949FEF-F223-C1FF-4E0D-89EA3EF14F3D}"/>
                </a:ext>
              </a:extLst>
            </p:cNvPr>
            <p:cNvSpPr/>
            <p:nvPr/>
          </p:nvSpPr>
          <p:spPr>
            <a:xfrm>
              <a:off x="6554216" y="4681008"/>
              <a:ext cx="1192410" cy="43532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solidFill>
              <a:schemeClr val="accent5">
                <a:lumMod val="20000"/>
                <a:lumOff val="80000"/>
              </a:schemeClr>
            </a:solidFill>
            <a:ln w="8992" cap="flat">
              <a:noFill/>
              <a:prstDash val="solid"/>
              <a:miter/>
            </a:ln>
          </p:spPr>
          <p:txBody>
            <a:bodyPr rtlCol="0" anchor="ctr"/>
            <a:lstStyle/>
            <a:p>
              <a:endParaRPr lang="en-ID"/>
            </a:p>
          </p:txBody>
        </p:sp>
        <p:sp>
          <p:nvSpPr>
            <p:cNvPr id="24" name="Freeform: Shape 23">
              <a:extLst>
                <a:ext uri="{FF2B5EF4-FFF2-40B4-BE49-F238E27FC236}">
                  <a16:creationId xmlns:a16="http://schemas.microsoft.com/office/drawing/2014/main" id="{03FAAB0F-6151-68AB-0D09-408E476129A6}"/>
                </a:ext>
              </a:extLst>
            </p:cNvPr>
            <p:cNvSpPr/>
            <p:nvPr/>
          </p:nvSpPr>
          <p:spPr>
            <a:xfrm>
              <a:off x="2802097" y="4681008"/>
              <a:ext cx="1192410" cy="43532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solidFill>
              <a:schemeClr val="accent4">
                <a:lumMod val="20000"/>
                <a:lumOff val="80000"/>
              </a:schemeClr>
            </a:solidFill>
            <a:ln w="8992" cap="flat">
              <a:noFill/>
              <a:prstDash val="solid"/>
              <a:miter/>
            </a:ln>
          </p:spPr>
          <p:txBody>
            <a:bodyPr rtlCol="0" anchor="ctr"/>
            <a:lstStyle/>
            <a:p>
              <a:endParaRPr lang="en-ID"/>
            </a:p>
          </p:txBody>
        </p:sp>
        <p:sp>
          <p:nvSpPr>
            <p:cNvPr id="23" name="Freeform: Shape 22">
              <a:extLst>
                <a:ext uri="{FF2B5EF4-FFF2-40B4-BE49-F238E27FC236}">
                  <a16:creationId xmlns:a16="http://schemas.microsoft.com/office/drawing/2014/main" id="{B4EDE948-7642-91C6-43C5-134F9B3BC06C}"/>
                </a:ext>
              </a:extLst>
            </p:cNvPr>
            <p:cNvSpPr/>
            <p:nvPr/>
          </p:nvSpPr>
          <p:spPr>
            <a:xfrm>
              <a:off x="8425863" y="3016454"/>
              <a:ext cx="1192410" cy="43532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solidFill>
              <a:schemeClr val="accent6">
                <a:lumMod val="20000"/>
                <a:lumOff val="80000"/>
              </a:schemeClr>
            </a:solidFill>
            <a:ln w="8992" cap="flat">
              <a:noFill/>
              <a:prstDash val="solid"/>
              <a:miter/>
            </a:ln>
          </p:spPr>
          <p:txBody>
            <a:bodyPr rtlCol="0" anchor="ctr"/>
            <a:lstStyle/>
            <a:p>
              <a:endParaRPr lang="en-ID"/>
            </a:p>
          </p:txBody>
        </p:sp>
        <p:sp>
          <p:nvSpPr>
            <p:cNvPr id="22" name="Freeform: Shape 21">
              <a:extLst>
                <a:ext uri="{FF2B5EF4-FFF2-40B4-BE49-F238E27FC236}">
                  <a16:creationId xmlns:a16="http://schemas.microsoft.com/office/drawing/2014/main" id="{D84ADEB4-98AC-DE6C-F952-8D672229B093}"/>
                </a:ext>
              </a:extLst>
            </p:cNvPr>
            <p:cNvSpPr/>
            <p:nvPr/>
          </p:nvSpPr>
          <p:spPr>
            <a:xfrm>
              <a:off x="4677526" y="3016454"/>
              <a:ext cx="1192410" cy="43532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solidFill>
              <a:schemeClr val="accent2">
                <a:lumMod val="20000"/>
                <a:lumOff val="80000"/>
              </a:schemeClr>
            </a:solidFill>
            <a:ln w="8992" cap="flat">
              <a:noFill/>
              <a:prstDash val="solid"/>
              <a:miter/>
            </a:ln>
          </p:spPr>
          <p:txBody>
            <a:bodyPr rtlCol="0" anchor="ctr"/>
            <a:lstStyle/>
            <a:p>
              <a:endParaRPr lang="en-ID"/>
            </a:p>
          </p:txBody>
        </p:sp>
        <p:sp>
          <p:nvSpPr>
            <p:cNvPr id="21" name="Freeform: Shape 20">
              <a:extLst>
                <a:ext uri="{FF2B5EF4-FFF2-40B4-BE49-F238E27FC236}">
                  <a16:creationId xmlns:a16="http://schemas.microsoft.com/office/drawing/2014/main" id="{DEBF147F-AF69-C78E-6E13-48AB68DFDA08}"/>
                </a:ext>
              </a:extLst>
            </p:cNvPr>
            <p:cNvSpPr/>
            <p:nvPr/>
          </p:nvSpPr>
          <p:spPr>
            <a:xfrm>
              <a:off x="929189" y="3016454"/>
              <a:ext cx="1192410" cy="43532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solidFill>
              <a:schemeClr val="accent1">
                <a:lumMod val="20000"/>
                <a:lumOff val="80000"/>
              </a:schemeClr>
            </a:solidFill>
            <a:ln w="8992" cap="flat">
              <a:noFill/>
              <a:prstDash val="solid"/>
              <a:miter/>
            </a:ln>
          </p:spPr>
          <p:txBody>
            <a:bodyPr rtlCol="0" anchor="ctr"/>
            <a:lstStyle/>
            <a:p>
              <a:endParaRPr lang="en-ID"/>
            </a:p>
          </p:txBody>
        </p:sp>
        <p:grpSp>
          <p:nvGrpSpPr>
            <p:cNvPr id="2" name="Group 1">
              <a:extLst>
                <a:ext uri="{FF2B5EF4-FFF2-40B4-BE49-F238E27FC236}">
                  <a16:creationId xmlns:a16="http://schemas.microsoft.com/office/drawing/2014/main" id="{840C89A4-5103-0D58-7426-4EA4D83AFF3A}"/>
                </a:ext>
              </a:extLst>
            </p:cNvPr>
            <p:cNvGrpSpPr/>
            <p:nvPr/>
          </p:nvGrpSpPr>
          <p:grpSpPr>
            <a:xfrm>
              <a:off x="929189" y="2358115"/>
              <a:ext cx="1190339" cy="947970"/>
              <a:chOff x="6360505" y="187287"/>
              <a:chExt cx="1190339" cy="947970"/>
            </a:xfrm>
          </p:grpSpPr>
          <p:sp>
            <p:nvSpPr>
              <p:cNvPr id="3" name="Freeform: Shape 2">
                <a:extLst>
                  <a:ext uri="{FF2B5EF4-FFF2-40B4-BE49-F238E27FC236}">
                    <a16:creationId xmlns:a16="http://schemas.microsoft.com/office/drawing/2014/main" id="{346B2F78-335E-E1F1-693E-23FD5CD3EC69}"/>
                  </a:ext>
                </a:extLst>
              </p:cNvPr>
              <p:cNvSpPr/>
              <p:nvPr/>
            </p:nvSpPr>
            <p:spPr>
              <a:xfrm>
                <a:off x="6954414" y="187287"/>
                <a:ext cx="596430" cy="947970"/>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 name="Freeform: Shape 3">
                <a:extLst>
                  <a:ext uri="{FF2B5EF4-FFF2-40B4-BE49-F238E27FC236}">
                    <a16:creationId xmlns:a16="http://schemas.microsoft.com/office/drawing/2014/main" id="{1DE80560-AE55-3D48-0EF9-C755BBFAD9EF}"/>
                  </a:ext>
                </a:extLst>
              </p:cNvPr>
              <p:cNvSpPr/>
              <p:nvPr/>
            </p:nvSpPr>
            <p:spPr>
              <a:xfrm>
                <a:off x="6360505" y="187287"/>
                <a:ext cx="593909" cy="947970"/>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5" name="Group 4">
              <a:extLst>
                <a:ext uri="{FF2B5EF4-FFF2-40B4-BE49-F238E27FC236}">
                  <a16:creationId xmlns:a16="http://schemas.microsoft.com/office/drawing/2014/main" id="{D6AD1091-B00F-CA72-AEEE-1B0C8F909789}"/>
                </a:ext>
              </a:extLst>
            </p:cNvPr>
            <p:cNvGrpSpPr/>
            <p:nvPr/>
          </p:nvGrpSpPr>
          <p:grpSpPr>
            <a:xfrm>
              <a:off x="2804618" y="4023898"/>
              <a:ext cx="1190339" cy="947970"/>
              <a:chOff x="6360505" y="187287"/>
              <a:chExt cx="1190339" cy="947970"/>
            </a:xfrm>
          </p:grpSpPr>
          <p:sp>
            <p:nvSpPr>
              <p:cNvPr id="6" name="Freeform: Shape 5">
                <a:extLst>
                  <a:ext uri="{FF2B5EF4-FFF2-40B4-BE49-F238E27FC236}">
                    <a16:creationId xmlns:a16="http://schemas.microsoft.com/office/drawing/2014/main" id="{57B60517-A669-2E27-E75B-EE4A5E0D1B40}"/>
                  </a:ext>
                </a:extLst>
              </p:cNvPr>
              <p:cNvSpPr/>
              <p:nvPr/>
            </p:nvSpPr>
            <p:spPr>
              <a:xfrm>
                <a:off x="6954414" y="187287"/>
                <a:ext cx="596430" cy="947970"/>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 name="Freeform: Shape 6">
                <a:extLst>
                  <a:ext uri="{FF2B5EF4-FFF2-40B4-BE49-F238E27FC236}">
                    <a16:creationId xmlns:a16="http://schemas.microsoft.com/office/drawing/2014/main" id="{C70E5AB2-C0E3-AC34-4128-4F77E7374A20}"/>
                  </a:ext>
                </a:extLst>
              </p:cNvPr>
              <p:cNvSpPr/>
              <p:nvPr/>
            </p:nvSpPr>
            <p:spPr>
              <a:xfrm>
                <a:off x="6360505" y="187287"/>
                <a:ext cx="593909" cy="947970"/>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8" name="Group 7">
              <a:extLst>
                <a:ext uri="{FF2B5EF4-FFF2-40B4-BE49-F238E27FC236}">
                  <a16:creationId xmlns:a16="http://schemas.microsoft.com/office/drawing/2014/main" id="{46B610EF-459D-B469-91D3-19D87C15AC07}"/>
                </a:ext>
              </a:extLst>
            </p:cNvPr>
            <p:cNvGrpSpPr/>
            <p:nvPr/>
          </p:nvGrpSpPr>
          <p:grpSpPr>
            <a:xfrm>
              <a:off x="4680047" y="2358115"/>
              <a:ext cx="1190339" cy="947970"/>
              <a:chOff x="6360505" y="187287"/>
              <a:chExt cx="1190339" cy="947970"/>
            </a:xfrm>
          </p:grpSpPr>
          <p:sp>
            <p:nvSpPr>
              <p:cNvPr id="9" name="Freeform: Shape 8">
                <a:extLst>
                  <a:ext uri="{FF2B5EF4-FFF2-40B4-BE49-F238E27FC236}">
                    <a16:creationId xmlns:a16="http://schemas.microsoft.com/office/drawing/2014/main" id="{71271264-584B-98D2-C46C-B91BD02E2B2A}"/>
                  </a:ext>
                </a:extLst>
              </p:cNvPr>
              <p:cNvSpPr/>
              <p:nvPr/>
            </p:nvSpPr>
            <p:spPr>
              <a:xfrm>
                <a:off x="6954414" y="187287"/>
                <a:ext cx="596430" cy="947970"/>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 name="Freeform: Shape 9">
                <a:extLst>
                  <a:ext uri="{FF2B5EF4-FFF2-40B4-BE49-F238E27FC236}">
                    <a16:creationId xmlns:a16="http://schemas.microsoft.com/office/drawing/2014/main" id="{47D6782B-C7B2-CBF3-8CF8-F7E7A4DF6D19}"/>
                  </a:ext>
                </a:extLst>
              </p:cNvPr>
              <p:cNvSpPr/>
              <p:nvPr/>
            </p:nvSpPr>
            <p:spPr>
              <a:xfrm>
                <a:off x="6360505" y="187287"/>
                <a:ext cx="593909" cy="947970"/>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1" name="Group 10">
              <a:extLst>
                <a:ext uri="{FF2B5EF4-FFF2-40B4-BE49-F238E27FC236}">
                  <a16:creationId xmlns:a16="http://schemas.microsoft.com/office/drawing/2014/main" id="{90E84466-DCF9-591C-6871-163DF94D08CE}"/>
                </a:ext>
              </a:extLst>
            </p:cNvPr>
            <p:cNvGrpSpPr/>
            <p:nvPr/>
          </p:nvGrpSpPr>
          <p:grpSpPr>
            <a:xfrm>
              <a:off x="6555476" y="4023898"/>
              <a:ext cx="1190339" cy="947970"/>
              <a:chOff x="6360505" y="187287"/>
              <a:chExt cx="1190339" cy="947970"/>
            </a:xfrm>
          </p:grpSpPr>
          <p:sp>
            <p:nvSpPr>
              <p:cNvPr id="12" name="Freeform: Shape 11">
                <a:extLst>
                  <a:ext uri="{FF2B5EF4-FFF2-40B4-BE49-F238E27FC236}">
                    <a16:creationId xmlns:a16="http://schemas.microsoft.com/office/drawing/2014/main" id="{C421C9C7-AD68-205E-63F3-6B8BD48FC408}"/>
                  </a:ext>
                </a:extLst>
              </p:cNvPr>
              <p:cNvSpPr/>
              <p:nvPr/>
            </p:nvSpPr>
            <p:spPr>
              <a:xfrm>
                <a:off x="6954414" y="187287"/>
                <a:ext cx="596430" cy="947970"/>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4FAEAE8A-9139-3524-8F39-643C17F2509C}"/>
                  </a:ext>
                </a:extLst>
              </p:cNvPr>
              <p:cNvSpPr/>
              <p:nvPr/>
            </p:nvSpPr>
            <p:spPr>
              <a:xfrm>
                <a:off x="6360505" y="187287"/>
                <a:ext cx="593909" cy="947970"/>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4" name="Group 13">
              <a:extLst>
                <a:ext uri="{FF2B5EF4-FFF2-40B4-BE49-F238E27FC236}">
                  <a16:creationId xmlns:a16="http://schemas.microsoft.com/office/drawing/2014/main" id="{668B3A39-C775-0C9F-48FD-A8FEE865A484}"/>
                </a:ext>
              </a:extLst>
            </p:cNvPr>
            <p:cNvGrpSpPr/>
            <p:nvPr/>
          </p:nvGrpSpPr>
          <p:grpSpPr>
            <a:xfrm>
              <a:off x="8430905" y="2358115"/>
              <a:ext cx="1190339" cy="947970"/>
              <a:chOff x="6360505" y="187287"/>
              <a:chExt cx="1190339" cy="947970"/>
            </a:xfrm>
          </p:grpSpPr>
          <p:sp>
            <p:nvSpPr>
              <p:cNvPr id="15" name="Freeform: Shape 14">
                <a:extLst>
                  <a:ext uri="{FF2B5EF4-FFF2-40B4-BE49-F238E27FC236}">
                    <a16:creationId xmlns:a16="http://schemas.microsoft.com/office/drawing/2014/main" id="{C9ED9A40-FC2D-5C09-E50B-C55983BA0C79}"/>
                  </a:ext>
                </a:extLst>
              </p:cNvPr>
              <p:cNvSpPr/>
              <p:nvPr/>
            </p:nvSpPr>
            <p:spPr>
              <a:xfrm>
                <a:off x="6954414" y="187287"/>
                <a:ext cx="596430" cy="947970"/>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6"/>
                  </a:gs>
                  <a:gs pos="53400">
                    <a:srgbClr val="E32EBF">
                      <a:lumMod val="92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6" name="Freeform: Shape 15">
                <a:extLst>
                  <a:ext uri="{FF2B5EF4-FFF2-40B4-BE49-F238E27FC236}">
                    <a16:creationId xmlns:a16="http://schemas.microsoft.com/office/drawing/2014/main" id="{0710165B-66D5-12DA-9956-2103B098A291}"/>
                  </a:ext>
                </a:extLst>
              </p:cNvPr>
              <p:cNvSpPr/>
              <p:nvPr/>
            </p:nvSpPr>
            <p:spPr>
              <a:xfrm>
                <a:off x="6360505" y="187287"/>
                <a:ext cx="593909" cy="947970"/>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7" name="Group 16">
              <a:extLst>
                <a:ext uri="{FF2B5EF4-FFF2-40B4-BE49-F238E27FC236}">
                  <a16:creationId xmlns:a16="http://schemas.microsoft.com/office/drawing/2014/main" id="{777587F7-B469-D817-1F7F-AEF399A07AD9}"/>
                </a:ext>
              </a:extLst>
            </p:cNvPr>
            <p:cNvGrpSpPr/>
            <p:nvPr/>
          </p:nvGrpSpPr>
          <p:grpSpPr>
            <a:xfrm>
              <a:off x="10306336" y="4023898"/>
              <a:ext cx="1190339" cy="947970"/>
              <a:chOff x="6360505" y="187287"/>
              <a:chExt cx="1190339" cy="947970"/>
            </a:xfrm>
          </p:grpSpPr>
          <p:sp>
            <p:nvSpPr>
              <p:cNvPr id="18" name="Freeform: Shape 17">
                <a:extLst>
                  <a:ext uri="{FF2B5EF4-FFF2-40B4-BE49-F238E27FC236}">
                    <a16:creationId xmlns:a16="http://schemas.microsoft.com/office/drawing/2014/main" id="{8A55CB1F-0C52-1994-7C53-C96EFE1F3590}"/>
                  </a:ext>
                </a:extLst>
              </p:cNvPr>
              <p:cNvSpPr/>
              <p:nvPr/>
            </p:nvSpPr>
            <p:spPr>
              <a:xfrm>
                <a:off x="6954414" y="187287"/>
                <a:ext cx="596430" cy="947970"/>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3"/>
                  </a:gs>
                  <a:gs pos="46000">
                    <a:srgbClr val="8B32E2">
                      <a:lumMod val="97000"/>
                      <a:lumOff val="3000"/>
                    </a:srgbClr>
                  </a:gs>
                  <a:gs pos="100000">
                    <a:schemeClr val="accent3">
                      <a:lumMod val="75000"/>
                    </a:schemeClr>
                  </a:gs>
                </a:gsLst>
                <a:lin ang="0" scaled="1"/>
              </a:gradFill>
              <a:ln w="8992" cap="flat">
                <a:noFill/>
                <a:prstDash val="solid"/>
                <a:miter/>
              </a:ln>
            </p:spPr>
            <p:txBody>
              <a:bodyPr rtlCol="0" anchor="ctr"/>
              <a:lstStyle/>
              <a:p>
                <a:endParaRPr lang="en-ID"/>
              </a:p>
            </p:txBody>
          </p:sp>
          <p:sp>
            <p:nvSpPr>
              <p:cNvPr id="19" name="Freeform: Shape 18">
                <a:extLst>
                  <a:ext uri="{FF2B5EF4-FFF2-40B4-BE49-F238E27FC236}">
                    <a16:creationId xmlns:a16="http://schemas.microsoft.com/office/drawing/2014/main" id="{6BD73C70-6F73-C04F-2574-D1F1EC393B38}"/>
                  </a:ext>
                </a:extLst>
              </p:cNvPr>
              <p:cNvSpPr/>
              <p:nvPr/>
            </p:nvSpPr>
            <p:spPr>
              <a:xfrm>
                <a:off x="6360505" y="187287"/>
                <a:ext cx="593909" cy="947970"/>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0">
                    <a:schemeClr val="accent3"/>
                  </a:gs>
                  <a:gs pos="58000">
                    <a:srgbClr val="B475F1">
                      <a:lumMod val="96000"/>
                    </a:srgbClr>
                  </a:gs>
                  <a:gs pos="100000">
                    <a:schemeClr val="accent3">
                      <a:lumMod val="60000"/>
                      <a:lumOff val="40000"/>
                    </a:schemeClr>
                  </a:gs>
                </a:gsLst>
                <a:lin ang="0" scaled="1"/>
              </a:gradFill>
              <a:ln w="8992" cap="flat">
                <a:noFill/>
                <a:prstDash val="solid"/>
                <a:miter/>
              </a:ln>
            </p:spPr>
            <p:txBody>
              <a:bodyPr rtlCol="0" anchor="ctr"/>
              <a:lstStyle/>
              <a:p>
                <a:endParaRPr lang="en-ID"/>
              </a:p>
            </p:txBody>
          </p:sp>
        </p:grpSp>
        <p:grpSp>
          <p:nvGrpSpPr>
            <p:cNvPr id="28" name="Group 27">
              <a:extLst>
                <a:ext uri="{FF2B5EF4-FFF2-40B4-BE49-F238E27FC236}">
                  <a16:creationId xmlns:a16="http://schemas.microsoft.com/office/drawing/2014/main" id="{5F0652B3-ED19-AA9D-F843-4DD5F487B7DA}"/>
                </a:ext>
              </a:extLst>
            </p:cNvPr>
            <p:cNvGrpSpPr/>
            <p:nvPr/>
          </p:nvGrpSpPr>
          <p:grpSpPr>
            <a:xfrm>
              <a:off x="534911" y="3551916"/>
              <a:ext cx="1978893" cy="802970"/>
              <a:chOff x="1070428" y="4756735"/>
              <a:chExt cx="2909241" cy="802970"/>
            </a:xfrm>
          </p:grpSpPr>
          <p:sp>
            <p:nvSpPr>
              <p:cNvPr id="29" name="TextBox 28">
                <a:extLst>
                  <a:ext uri="{FF2B5EF4-FFF2-40B4-BE49-F238E27FC236}">
                    <a16:creationId xmlns:a16="http://schemas.microsoft.com/office/drawing/2014/main" id="{5B4E6885-B435-265C-3A32-68FAB3A20B24}"/>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0" name="TextBox 29">
                <a:extLst>
                  <a:ext uri="{FF2B5EF4-FFF2-40B4-BE49-F238E27FC236}">
                    <a16:creationId xmlns:a16="http://schemas.microsoft.com/office/drawing/2014/main" id="{62640DD1-A993-14D0-0802-0C5B80BF0C75}"/>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31" name="Group 30">
              <a:extLst>
                <a:ext uri="{FF2B5EF4-FFF2-40B4-BE49-F238E27FC236}">
                  <a16:creationId xmlns:a16="http://schemas.microsoft.com/office/drawing/2014/main" id="{E711A7AA-DDE8-1486-BD69-8C0F39888C35}"/>
                </a:ext>
              </a:extLst>
            </p:cNvPr>
            <p:cNvGrpSpPr/>
            <p:nvPr/>
          </p:nvGrpSpPr>
          <p:grpSpPr>
            <a:xfrm>
              <a:off x="2408855" y="5227493"/>
              <a:ext cx="1978893" cy="802970"/>
              <a:chOff x="1070428" y="4756735"/>
              <a:chExt cx="2909241" cy="802970"/>
            </a:xfrm>
          </p:grpSpPr>
          <p:sp>
            <p:nvSpPr>
              <p:cNvPr id="32" name="TextBox 31">
                <a:extLst>
                  <a:ext uri="{FF2B5EF4-FFF2-40B4-BE49-F238E27FC236}">
                    <a16:creationId xmlns:a16="http://schemas.microsoft.com/office/drawing/2014/main" id="{2DF7A56F-1282-55ED-0BCB-FDAAD553BD2B}"/>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3" name="TextBox 32">
                <a:extLst>
                  <a:ext uri="{FF2B5EF4-FFF2-40B4-BE49-F238E27FC236}">
                    <a16:creationId xmlns:a16="http://schemas.microsoft.com/office/drawing/2014/main" id="{0DF8071C-E130-46C2-2EA8-6738743A4CEA}"/>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34" name="Group 33">
              <a:extLst>
                <a:ext uri="{FF2B5EF4-FFF2-40B4-BE49-F238E27FC236}">
                  <a16:creationId xmlns:a16="http://schemas.microsoft.com/office/drawing/2014/main" id="{FA90E227-F0D3-5205-EF10-110B46A8B50A}"/>
                </a:ext>
              </a:extLst>
            </p:cNvPr>
            <p:cNvGrpSpPr/>
            <p:nvPr/>
          </p:nvGrpSpPr>
          <p:grpSpPr>
            <a:xfrm>
              <a:off x="6159938" y="5227493"/>
              <a:ext cx="1978893" cy="802970"/>
              <a:chOff x="1070428" y="4756735"/>
              <a:chExt cx="2909241" cy="802970"/>
            </a:xfrm>
          </p:grpSpPr>
          <p:sp>
            <p:nvSpPr>
              <p:cNvPr id="35" name="TextBox 34">
                <a:extLst>
                  <a:ext uri="{FF2B5EF4-FFF2-40B4-BE49-F238E27FC236}">
                    <a16:creationId xmlns:a16="http://schemas.microsoft.com/office/drawing/2014/main" id="{E4D4AB36-93B2-57CC-BB88-1A8BCCE83F07}"/>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6" name="TextBox 35">
                <a:extLst>
                  <a:ext uri="{FF2B5EF4-FFF2-40B4-BE49-F238E27FC236}">
                    <a16:creationId xmlns:a16="http://schemas.microsoft.com/office/drawing/2014/main" id="{C904B7DC-AA5F-B346-27E5-B146BBA8A24E}"/>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37" name="Group 36">
              <a:extLst>
                <a:ext uri="{FF2B5EF4-FFF2-40B4-BE49-F238E27FC236}">
                  <a16:creationId xmlns:a16="http://schemas.microsoft.com/office/drawing/2014/main" id="{7586F4FB-3FC5-BEB0-0ECF-2571BCA79519}"/>
                </a:ext>
              </a:extLst>
            </p:cNvPr>
            <p:cNvGrpSpPr/>
            <p:nvPr/>
          </p:nvGrpSpPr>
          <p:grpSpPr>
            <a:xfrm>
              <a:off x="4284623" y="3551916"/>
              <a:ext cx="1978893" cy="802970"/>
              <a:chOff x="1070428" y="4756735"/>
              <a:chExt cx="2909241" cy="802970"/>
            </a:xfrm>
          </p:grpSpPr>
          <p:sp>
            <p:nvSpPr>
              <p:cNvPr id="38" name="TextBox 37">
                <a:extLst>
                  <a:ext uri="{FF2B5EF4-FFF2-40B4-BE49-F238E27FC236}">
                    <a16:creationId xmlns:a16="http://schemas.microsoft.com/office/drawing/2014/main" id="{F4D29A74-46F2-F655-38DC-91CCBB8B829E}"/>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9" name="TextBox 38">
                <a:extLst>
                  <a:ext uri="{FF2B5EF4-FFF2-40B4-BE49-F238E27FC236}">
                    <a16:creationId xmlns:a16="http://schemas.microsoft.com/office/drawing/2014/main" id="{A7718A00-35BE-6135-CE6A-B6BCC9FE627A}"/>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40" name="Group 39">
              <a:extLst>
                <a:ext uri="{FF2B5EF4-FFF2-40B4-BE49-F238E27FC236}">
                  <a16:creationId xmlns:a16="http://schemas.microsoft.com/office/drawing/2014/main" id="{79508C32-42C6-35D3-E023-658E21D24325}"/>
                </a:ext>
              </a:extLst>
            </p:cNvPr>
            <p:cNvGrpSpPr/>
            <p:nvPr/>
          </p:nvGrpSpPr>
          <p:grpSpPr>
            <a:xfrm>
              <a:off x="8035481" y="3551916"/>
              <a:ext cx="1978893" cy="802970"/>
              <a:chOff x="1070428" y="4756735"/>
              <a:chExt cx="2909241" cy="802970"/>
            </a:xfrm>
          </p:grpSpPr>
          <p:sp>
            <p:nvSpPr>
              <p:cNvPr id="41" name="TextBox 40">
                <a:extLst>
                  <a:ext uri="{FF2B5EF4-FFF2-40B4-BE49-F238E27FC236}">
                    <a16:creationId xmlns:a16="http://schemas.microsoft.com/office/drawing/2014/main" id="{0A9F7911-F68B-CF0A-ABA7-970F73192660}"/>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2" name="TextBox 41">
                <a:extLst>
                  <a:ext uri="{FF2B5EF4-FFF2-40B4-BE49-F238E27FC236}">
                    <a16:creationId xmlns:a16="http://schemas.microsoft.com/office/drawing/2014/main" id="{AF371F38-4C9D-9F2C-2EA8-3DBC0CDC87D2}"/>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43" name="Group 42">
              <a:extLst>
                <a:ext uri="{FF2B5EF4-FFF2-40B4-BE49-F238E27FC236}">
                  <a16:creationId xmlns:a16="http://schemas.microsoft.com/office/drawing/2014/main" id="{08887494-8AC4-A105-05F8-F51AC1ED773B}"/>
                </a:ext>
              </a:extLst>
            </p:cNvPr>
            <p:cNvGrpSpPr/>
            <p:nvPr/>
          </p:nvGrpSpPr>
          <p:grpSpPr>
            <a:xfrm>
              <a:off x="9910798" y="5227493"/>
              <a:ext cx="1978893" cy="802970"/>
              <a:chOff x="1070428" y="4756735"/>
              <a:chExt cx="2909241" cy="802970"/>
            </a:xfrm>
          </p:grpSpPr>
          <p:sp>
            <p:nvSpPr>
              <p:cNvPr id="44" name="TextBox 43">
                <a:extLst>
                  <a:ext uri="{FF2B5EF4-FFF2-40B4-BE49-F238E27FC236}">
                    <a16:creationId xmlns:a16="http://schemas.microsoft.com/office/drawing/2014/main" id="{6DEA4F8D-6720-D68D-2996-3682DA6CC98A}"/>
                  </a:ext>
                </a:extLst>
              </p:cNvPr>
              <p:cNvSpPr txBox="1"/>
              <p:nvPr/>
            </p:nvSpPr>
            <p:spPr>
              <a:xfrm>
                <a:off x="1070428" y="4756735"/>
                <a:ext cx="2909240"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5" name="TextBox 44">
                <a:extLst>
                  <a:ext uri="{FF2B5EF4-FFF2-40B4-BE49-F238E27FC236}">
                    <a16:creationId xmlns:a16="http://schemas.microsoft.com/office/drawing/2014/main" id="{84064D6D-386E-487D-93EF-3C88A56D51A6}"/>
                  </a:ext>
                </a:extLst>
              </p:cNvPr>
              <p:cNvSpPr txBox="1"/>
              <p:nvPr/>
            </p:nvSpPr>
            <p:spPr>
              <a:xfrm>
                <a:off x="1070429" y="4989292"/>
                <a:ext cx="2909240"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spTree>
    <p:extLst>
      <p:ext uri="{BB962C8B-B14F-4D97-AF65-F5344CB8AC3E}">
        <p14:creationId xmlns:p14="http://schemas.microsoft.com/office/powerpoint/2010/main" val="4277202927"/>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Freeform: Shape 47">
            <a:extLst>
              <a:ext uri="{FF2B5EF4-FFF2-40B4-BE49-F238E27FC236}">
                <a16:creationId xmlns:a16="http://schemas.microsoft.com/office/drawing/2014/main" id="{3922C722-46FA-B8BF-717D-5E3349189606}"/>
              </a:ext>
            </a:extLst>
          </p:cNvPr>
          <p:cNvSpPr/>
          <p:nvPr/>
        </p:nvSpPr>
        <p:spPr>
          <a:xfrm>
            <a:off x="4597400" y="3264369"/>
            <a:ext cx="375942" cy="856250"/>
          </a:xfrm>
          <a:custGeom>
            <a:avLst/>
            <a:gdLst>
              <a:gd name="connsiteX0" fmla="*/ 296640 w 296639"/>
              <a:gd name="connsiteY0" fmla="*/ 0 h 675629"/>
              <a:gd name="connsiteX1" fmla="*/ 296640 w 296639"/>
              <a:gd name="connsiteY1" fmla="*/ 675630 h 675629"/>
              <a:gd name="connsiteX2" fmla="*/ 0 w 296639"/>
              <a:gd name="connsiteY2" fmla="*/ 20160 h 675629"/>
              <a:gd name="connsiteX3" fmla="*/ 296640 w 296639"/>
              <a:gd name="connsiteY3" fmla="*/ 0 h 675629"/>
            </a:gdLst>
            <a:ahLst/>
            <a:cxnLst>
              <a:cxn ang="0">
                <a:pos x="connsiteX0" y="connsiteY0"/>
              </a:cxn>
              <a:cxn ang="0">
                <a:pos x="connsiteX1" y="connsiteY1"/>
              </a:cxn>
              <a:cxn ang="0">
                <a:pos x="connsiteX2" y="connsiteY2"/>
              </a:cxn>
              <a:cxn ang="0">
                <a:pos x="connsiteX3" y="connsiteY3"/>
              </a:cxn>
            </a:cxnLst>
            <a:rect l="l" t="t" r="r" b="b"/>
            <a:pathLst>
              <a:path w="296639" h="675629">
                <a:moveTo>
                  <a:pt x="296640" y="0"/>
                </a:moveTo>
                <a:lnTo>
                  <a:pt x="296640" y="675630"/>
                </a:lnTo>
                <a:lnTo>
                  <a:pt x="0" y="20160"/>
                </a:lnTo>
                <a:lnTo>
                  <a:pt x="296640" y="0"/>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9" name="Freeform: Shape 48">
            <a:extLst>
              <a:ext uri="{FF2B5EF4-FFF2-40B4-BE49-F238E27FC236}">
                <a16:creationId xmlns:a16="http://schemas.microsoft.com/office/drawing/2014/main" id="{67BC0325-C673-94A1-CB4C-0CF0FBC9DFF6}"/>
              </a:ext>
            </a:extLst>
          </p:cNvPr>
          <p:cNvSpPr/>
          <p:nvPr/>
        </p:nvSpPr>
        <p:spPr>
          <a:xfrm>
            <a:off x="4597400" y="2989802"/>
            <a:ext cx="1139918" cy="300230"/>
          </a:xfrm>
          <a:custGeom>
            <a:avLst/>
            <a:gdLst>
              <a:gd name="connsiteX0" fmla="*/ 0 w 899459"/>
              <a:gd name="connsiteY0" fmla="*/ 236808 h 236898"/>
              <a:gd name="connsiteX1" fmla="*/ 897030 w 899459"/>
              <a:gd name="connsiteY1" fmla="*/ 18 h 236898"/>
              <a:gd name="connsiteX2" fmla="*/ 899460 w 899459"/>
              <a:gd name="connsiteY2" fmla="*/ 2448 h 236898"/>
              <a:gd name="connsiteX3" fmla="*/ 296640 w 899459"/>
              <a:gd name="connsiteY3" fmla="*/ 216648 h 236898"/>
              <a:gd name="connsiteX4" fmla="*/ 0 w 899459"/>
              <a:gd name="connsiteY4" fmla="*/ 236898 h 2368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99459" h="236898">
                <a:moveTo>
                  <a:pt x="0" y="236808"/>
                </a:moveTo>
                <a:cubicBezTo>
                  <a:pt x="0" y="236808"/>
                  <a:pt x="894600" y="-2412"/>
                  <a:pt x="897030" y="18"/>
                </a:cubicBezTo>
                <a:lnTo>
                  <a:pt x="899460" y="2448"/>
                </a:lnTo>
                <a:lnTo>
                  <a:pt x="296640" y="216648"/>
                </a:lnTo>
                <a:lnTo>
                  <a:pt x="0" y="236898"/>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0" name="Freeform: Shape 49">
            <a:extLst>
              <a:ext uri="{FF2B5EF4-FFF2-40B4-BE49-F238E27FC236}">
                <a16:creationId xmlns:a16="http://schemas.microsoft.com/office/drawing/2014/main" id="{78C71178-FEB3-9F5C-D714-1DC3FF45F934}"/>
              </a:ext>
            </a:extLst>
          </p:cNvPr>
          <p:cNvSpPr/>
          <p:nvPr/>
        </p:nvSpPr>
        <p:spPr>
          <a:xfrm>
            <a:off x="4973343" y="2992904"/>
            <a:ext cx="763975" cy="1127714"/>
          </a:xfrm>
          <a:custGeom>
            <a:avLst/>
            <a:gdLst>
              <a:gd name="connsiteX0" fmla="*/ 602820 w 602819"/>
              <a:gd name="connsiteY0" fmla="*/ 0 h 889829"/>
              <a:gd name="connsiteX1" fmla="*/ 591660 w 602819"/>
              <a:gd name="connsiteY1" fmla="*/ 889830 h 889829"/>
              <a:gd name="connsiteX2" fmla="*/ 0 w 602819"/>
              <a:gd name="connsiteY2" fmla="*/ 889830 h 889829"/>
              <a:gd name="connsiteX3" fmla="*/ 0 w 602819"/>
              <a:gd name="connsiteY3" fmla="*/ 214200 h 889829"/>
              <a:gd name="connsiteX4" fmla="*/ 602820 w 602819"/>
              <a:gd name="connsiteY4" fmla="*/ 0 h 8898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2819" h="889829">
                <a:moveTo>
                  <a:pt x="602820" y="0"/>
                </a:moveTo>
                <a:lnTo>
                  <a:pt x="591660" y="889830"/>
                </a:lnTo>
                <a:lnTo>
                  <a:pt x="0" y="889830"/>
                </a:lnTo>
                <a:lnTo>
                  <a:pt x="0" y="214200"/>
                </a:lnTo>
                <a:lnTo>
                  <a:pt x="602820" y="0"/>
                </a:lnTo>
                <a:close/>
              </a:path>
            </a:pathLst>
          </a:custGeom>
          <a:gradFill>
            <a:gsLst>
              <a:gs pos="100000">
                <a:schemeClr val="accent3"/>
              </a:gs>
              <a:gs pos="53400">
                <a:srgbClr val="8B32E2">
                  <a:lumMod val="79000"/>
                  <a:lumOff val="21000"/>
                </a:srgbClr>
              </a:gs>
              <a:gs pos="0">
                <a:schemeClr val="accent3">
                  <a:lumMod val="75000"/>
                </a:schemeClr>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1" name="Freeform: Shape 50">
            <a:extLst>
              <a:ext uri="{FF2B5EF4-FFF2-40B4-BE49-F238E27FC236}">
                <a16:creationId xmlns:a16="http://schemas.microsoft.com/office/drawing/2014/main" id="{9B7FA6C1-8BA4-7FD7-BAE6-CFABD46B1625}"/>
              </a:ext>
            </a:extLst>
          </p:cNvPr>
          <p:cNvSpPr/>
          <p:nvPr/>
        </p:nvSpPr>
        <p:spPr>
          <a:xfrm>
            <a:off x="7247137" y="3264369"/>
            <a:ext cx="372863" cy="865375"/>
          </a:xfrm>
          <a:custGeom>
            <a:avLst/>
            <a:gdLst>
              <a:gd name="connsiteX0" fmla="*/ 294210 w 294210"/>
              <a:gd name="connsiteY0" fmla="*/ 20160 h 682829"/>
              <a:gd name="connsiteX1" fmla="*/ 0 w 294210"/>
              <a:gd name="connsiteY1" fmla="*/ 0 h 682829"/>
              <a:gd name="connsiteX2" fmla="*/ 0 w 294210"/>
              <a:gd name="connsiteY2" fmla="*/ 682830 h 682829"/>
              <a:gd name="connsiteX3" fmla="*/ 294210 w 294210"/>
              <a:gd name="connsiteY3" fmla="*/ 20160 h 682829"/>
            </a:gdLst>
            <a:ahLst/>
            <a:cxnLst>
              <a:cxn ang="0">
                <a:pos x="connsiteX0" y="connsiteY0"/>
              </a:cxn>
              <a:cxn ang="0">
                <a:pos x="connsiteX1" y="connsiteY1"/>
              </a:cxn>
              <a:cxn ang="0">
                <a:pos x="connsiteX2" y="connsiteY2"/>
              </a:cxn>
              <a:cxn ang="0">
                <a:pos x="connsiteX3" y="connsiteY3"/>
              </a:cxn>
            </a:cxnLst>
            <a:rect l="l" t="t" r="r" b="b"/>
            <a:pathLst>
              <a:path w="294210" h="682829">
                <a:moveTo>
                  <a:pt x="294210" y="20160"/>
                </a:moveTo>
                <a:lnTo>
                  <a:pt x="0" y="0"/>
                </a:lnTo>
                <a:lnTo>
                  <a:pt x="0" y="682830"/>
                </a:lnTo>
                <a:lnTo>
                  <a:pt x="294210" y="20160"/>
                </a:ln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2" name="Freeform: Shape 51">
            <a:extLst>
              <a:ext uri="{FF2B5EF4-FFF2-40B4-BE49-F238E27FC236}">
                <a16:creationId xmlns:a16="http://schemas.microsoft.com/office/drawing/2014/main" id="{1F02F212-89B0-67C4-C177-9ADAD6868257}"/>
              </a:ext>
            </a:extLst>
          </p:cNvPr>
          <p:cNvSpPr/>
          <p:nvPr/>
        </p:nvSpPr>
        <p:spPr>
          <a:xfrm>
            <a:off x="6474035" y="2977734"/>
            <a:ext cx="1145965" cy="312183"/>
          </a:xfrm>
          <a:custGeom>
            <a:avLst/>
            <a:gdLst>
              <a:gd name="connsiteX0" fmla="*/ 904230 w 904230"/>
              <a:gd name="connsiteY0" fmla="*/ 246330 h 246330"/>
              <a:gd name="connsiteX1" fmla="*/ 0 w 904230"/>
              <a:gd name="connsiteY1" fmla="*/ 0 h 246330"/>
              <a:gd name="connsiteX2" fmla="*/ 610020 w 904230"/>
              <a:gd name="connsiteY2" fmla="*/ 226170 h 246330"/>
              <a:gd name="connsiteX3" fmla="*/ 904230 w 904230"/>
              <a:gd name="connsiteY3" fmla="*/ 246330 h 246330"/>
            </a:gdLst>
            <a:ahLst/>
            <a:cxnLst>
              <a:cxn ang="0">
                <a:pos x="connsiteX0" y="connsiteY0"/>
              </a:cxn>
              <a:cxn ang="0">
                <a:pos x="connsiteX1" y="connsiteY1"/>
              </a:cxn>
              <a:cxn ang="0">
                <a:pos x="connsiteX2" y="connsiteY2"/>
              </a:cxn>
              <a:cxn ang="0">
                <a:pos x="connsiteX3" y="connsiteY3"/>
              </a:cxn>
            </a:cxnLst>
            <a:rect l="l" t="t" r="r" b="b"/>
            <a:pathLst>
              <a:path w="904230" h="246330">
                <a:moveTo>
                  <a:pt x="904230" y="246330"/>
                </a:moveTo>
                <a:lnTo>
                  <a:pt x="0" y="0"/>
                </a:lnTo>
                <a:lnTo>
                  <a:pt x="610020" y="226170"/>
                </a:lnTo>
                <a:lnTo>
                  <a:pt x="904230" y="246330"/>
                </a:ln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3" name="Freeform: Shape 52">
            <a:extLst>
              <a:ext uri="{FF2B5EF4-FFF2-40B4-BE49-F238E27FC236}">
                <a16:creationId xmlns:a16="http://schemas.microsoft.com/office/drawing/2014/main" id="{665147BD-9EF6-2248-6534-832C0415E913}"/>
              </a:ext>
            </a:extLst>
          </p:cNvPr>
          <p:cNvSpPr/>
          <p:nvPr/>
        </p:nvSpPr>
        <p:spPr>
          <a:xfrm>
            <a:off x="6474035" y="2977734"/>
            <a:ext cx="773100" cy="1152010"/>
          </a:xfrm>
          <a:custGeom>
            <a:avLst/>
            <a:gdLst>
              <a:gd name="connsiteX0" fmla="*/ 0 w 610019"/>
              <a:gd name="connsiteY0" fmla="*/ 0 h 909000"/>
              <a:gd name="connsiteX1" fmla="*/ 0 w 610019"/>
              <a:gd name="connsiteY1" fmla="*/ 909000 h 909000"/>
              <a:gd name="connsiteX2" fmla="*/ 610020 w 610019"/>
              <a:gd name="connsiteY2" fmla="*/ 909000 h 909000"/>
              <a:gd name="connsiteX3" fmla="*/ 610020 w 610019"/>
              <a:gd name="connsiteY3" fmla="*/ 226170 h 909000"/>
              <a:gd name="connsiteX4" fmla="*/ 0 w 610019"/>
              <a:gd name="connsiteY4" fmla="*/ 0 h 90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0019" h="909000">
                <a:moveTo>
                  <a:pt x="0" y="0"/>
                </a:moveTo>
                <a:lnTo>
                  <a:pt x="0" y="909000"/>
                </a:lnTo>
                <a:lnTo>
                  <a:pt x="610020" y="909000"/>
                </a:lnTo>
                <a:lnTo>
                  <a:pt x="610020" y="226170"/>
                </a:lnTo>
                <a:lnTo>
                  <a:pt x="0" y="0"/>
                </a:lnTo>
                <a:close/>
              </a:path>
            </a:pathLst>
          </a:custGeom>
          <a:gradFill>
            <a:gsLst>
              <a:gs pos="0">
                <a:schemeClr val="accent6">
                  <a:lumMod val="75000"/>
                </a:schemeClr>
              </a:gs>
              <a:gs pos="49000">
                <a:srgbClr val="D913B1">
                  <a:lumMod val="91000"/>
                  <a:lumOff val="9000"/>
                </a:srgbClr>
              </a:gs>
              <a:gs pos="100000">
                <a:schemeClr val="accent6">
                  <a:lumMod val="75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4" name="Freeform: Shape 53">
            <a:extLst>
              <a:ext uri="{FF2B5EF4-FFF2-40B4-BE49-F238E27FC236}">
                <a16:creationId xmlns:a16="http://schemas.microsoft.com/office/drawing/2014/main" id="{030CE04F-7628-841E-1CFF-5820DBE86690}"/>
              </a:ext>
            </a:extLst>
          </p:cNvPr>
          <p:cNvSpPr/>
          <p:nvPr/>
        </p:nvSpPr>
        <p:spPr>
          <a:xfrm>
            <a:off x="6110638" y="4714875"/>
            <a:ext cx="755878" cy="921607"/>
          </a:xfrm>
          <a:custGeom>
            <a:avLst/>
            <a:gdLst>
              <a:gd name="connsiteX0" fmla="*/ 0 w 596430"/>
              <a:gd name="connsiteY0" fmla="*/ 212850 h 727199"/>
              <a:gd name="connsiteX1" fmla="*/ 0 w 596430"/>
              <a:gd name="connsiteY1" fmla="*/ 727200 h 727199"/>
              <a:gd name="connsiteX2" fmla="*/ 596430 w 596430"/>
              <a:gd name="connsiteY2" fmla="*/ 0 h 727199"/>
              <a:gd name="connsiteX3" fmla="*/ 0 w 596430"/>
              <a:gd name="connsiteY3" fmla="*/ 212850 h 727199"/>
            </a:gdLst>
            <a:ahLst/>
            <a:cxnLst>
              <a:cxn ang="0">
                <a:pos x="connsiteX0" y="connsiteY0"/>
              </a:cxn>
              <a:cxn ang="0">
                <a:pos x="connsiteX1" y="connsiteY1"/>
              </a:cxn>
              <a:cxn ang="0">
                <a:pos x="connsiteX2" y="connsiteY2"/>
              </a:cxn>
              <a:cxn ang="0">
                <a:pos x="connsiteX3" y="connsiteY3"/>
              </a:cxn>
            </a:cxnLst>
            <a:rect l="l" t="t" r="r" b="b"/>
            <a:pathLst>
              <a:path w="596430" h="727199">
                <a:moveTo>
                  <a:pt x="0" y="212850"/>
                </a:moveTo>
                <a:lnTo>
                  <a:pt x="0" y="727200"/>
                </a:lnTo>
                <a:lnTo>
                  <a:pt x="596430" y="0"/>
                </a:lnTo>
                <a:lnTo>
                  <a:pt x="0" y="212850"/>
                </a:lnTo>
                <a:close/>
              </a:path>
            </a:pathLst>
          </a:custGeom>
          <a:gradFill>
            <a:gsLst>
              <a:gs pos="0">
                <a:schemeClr val="accent5">
                  <a:lumMod val="75000"/>
                </a:schemeClr>
              </a:gs>
              <a:gs pos="51700">
                <a:srgbClr val="5D782F">
                  <a:lumMod val="74000"/>
                  <a:lumOff val="26000"/>
                </a:srgbClr>
              </a:gs>
              <a:gs pos="100000">
                <a:schemeClr val="accent5">
                  <a:lumMod val="50000"/>
                </a:schemeClr>
              </a:gs>
            </a:gsLst>
            <a:lin ang="6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5" name="Freeform: Shape 54">
            <a:extLst>
              <a:ext uri="{FF2B5EF4-FFF2-40B4-BE49-F238E27FC236}">
                <a16:creationId xmlns:a16="http://schemas.microsoft.com/office/drawing/2014/main" id="{23FCCEBC-94B2-ACF5-8E80-9BD7626FC4DB}"/>
              </a:ext>
            </a:extLst>
          </p:cNvPr>
          <p:cNvSpPr/>
          <p:nvPr/>
        </p:nvSpPr>
        <p:spPr>
          <a:xfrm>
            <a:off x="5355330" y="4714875"/>
            <a:ext cx="755308" cy="921607"/>
          </a:xfrm>
          <a:custGeom>
            <a:avLst/>
            <a:gdLst>
              <a:gd name="connsiteX0" fmla="*/ 595980 w 595980"/>
              <a:gd name="connsiteY0" fmla="*/ 212850 h 727199"/>
              <a:gd name="connsiteX1" fmla="*/ 0 w 595980"/>
              <a:gd name="connsiteY1" fmla="*/ 0 h 727199"/>
              <a:gd name="connsiteX2" fmla="*/ 595980 w 595980"/>
              <a:gd name="connsiteY2" fmla="*/ 727200 h 727199"/>
              <a:gd name="connsiteX3" fmla="*/ 595980 w 595980"/>
              <a:gd name="connsiteY3" fmla="*/ 212850 h 727199"/>
            </a:gdLst>
            <a:ahLst/>
            <a:cxnLst>
              <a:cxn ang="0">
                <a:pos x="connsiteX0" y="connsiteY0"/>
              </a:cxn>
              <a:cxn ang="0">
                <a:pos x="connsiteX1" y="connsiteY1"/>
              </a:cxn>
              <a:cxn ang="0">
                <a:pos x="connsiteX2" y="connsiteY2"/>
              </a:cxn>
              <a:cxn ang="0">
                <a:pos x="connsiteX3" y="connsiteY3"/>
              </a:cxn>
            </a:cxnLst>
            <a:rect l="l" t="t" r="r" b="b"/>
            <a:pathLst>
              <a:path w="595980" h="727199">
                <a:moveTo>
                  <a:pt x="595980" y="212850"/>
                </a:moveTo>
                <a:lnTo>
                  <a:pt x="0" y="0"/>
                </a:lnTo>
                <a:lnTo>
                  <a:pt x="595980" y="727200"/>
                </a:lnTo>
                <a:lnTo>
                  <a:pt x="595980" y="212850"/>
                </a:lnTo>
                <a:close/>
              </a:path>
            </a:pathLst>
          </a:custGeom>
          <a:gradFill>
            <a:gsLst>
              <a:gs pos="0">
                <a:schemeClr val="accent5">
                  <a:lumMod val="75000"/>
                </a:schemeClr>
              </a:gs>
              <a:gs pos="51700">
                <a:srgbClr val="5D782F">
                  <a:lumMod val="74000"/>
                  <a:lumOff val="26000"/>
                </a:srgbClr>
              </a:gs>
              <a:gs pos="100000">
                <a:schemeClr val="accent5">
                  <a:lumMod val="50000"/>
                </a:schemeClr>
              </a:gs>
            </a:gsLst>
            <a:lin ang="1800000" scaled="0"/>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6" name="Freeform: Shape 55">
            <a:extLst>
              <a:ext uri="{FF2B5EF4-FFF2-40B4-BE49-F238E27FC236}">
                <a16:creationId xmlns:a16="http://schemas.microsoft.com/office/drawing/2014/main" id="{EC430FCF-39F8-CF3B-407A-FB2179687AD8}"/>
              </a:ext>
            </a:extLst>
          </p:cNvPr>
          <p:cNvSpPr/>
          <p:nvPr/>
        </p:nvSpPr>
        <p:spPr>
          <a:xfrm>
            <a:off x="5355330" y="4432917"/>
            <a:ext cx="1511186" cy="551709"/>
          </a:xfrm>
          <a:custGeom>
            <a:avLst/>
            <a:gdLst>
              <a:gd name="connsiteX0" fmla="*/ 1192410 w 1192410"/>
              <a:gd name="connsiteY0" fmla="*/ 222480 h 435329"/>
              <a:gd name="connsiteX1" fmla="*/ 595980 w 1192410"/>
              <a:gd name="connsiteY1" fmla="*/ 435330 h 435329"/>
              <a:gd name="connsiteX2" fmla="*/ 0 w 1192410"/>
              <a:gd name="connsiteY2" fmla="*/ 222480 h 435329"/>
              <a:gd name="connsiteX3" fmla="*/ 595980 w 1192410"/>
              <a:gd name="connsiteY3" fmla="*/ 0 h 435329"/>
              <a:gd name="connsiteX4" fmla="*/ 1192410 w 1192410"/>
              <a:gd name="connsiteY4" fmla="*/ 222480 h 43532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2410" h="435329">
                <a:moveTo>
                  <a:pt x="1192410" y="222480"/>
                </a:moveTo>
                <a:lnTo>
                  <a:pt x="595980" y="435330"/>
                </a:lnTo>
                <a:lnTo>
                  <a:pt x="0" y="222480"/>
                </a:lnTo>
                <a:lnTo>
                  <a:pt x="595980" y="0"/>
                </a:lnTo>
                <a:lnTo>
                  <a:pt x="1192410" y="222480"/>
                </a:ln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7" name="Freeform: Shape 56">
            <a:extLst>
              <a:ext uri="{FF2B5EF4-FFF2-40B4-BE49-F238E27FC236}">
                <a16:creationId xmlns:a16="http://schemas.microsoft.com/office/drawing/2014/main" id="{8354ADAB-CAC3-8674-16A6-E171FF9F73D4}"/>
              </a:ext>
            </a:extLst>
          </p:cNvPr>
          <p:cNvSpPr/>
          <p:nvPr/>
        </p:nvSpPr>
        <p:spPr>
          <a:xfrm>
            <a:off x="5357955" y="3132172"/>
            <a:ext cx="1508563" cy="543840"/>
          </a:xfrm>
          <a:custGeom>
            <a:avLst/>
            <a:gdLst>
              <a:gd name="connsiteX0" fmla="*/ 593910 w 1190340"/>
              <a:gd name="connsiteY0" fmla="*/ 429120 h 429120"/>
              <a:gd name="connsiteX1" fmla="*/ 1190340 w 1190340"/>
              <a:gd name="connsiteY1" fmla="*/ 211050 h 429120"/>
              <a:gd name="connsiteX2" fmla="*/ 593910 w 1190340"/>
              <a:gd name="connsiteY2" fmla="*/ 0 h 429120"/>
              <a:gd name="connsiteX3" fmla="*/ 0 w 1190340"/>
              <a:gd name="connsiteY3" fmla="*/ 214560 h 429120"/>
              <a:gd name="connsiteX4" fmla="*/ 593910 w 1190340"/>
              <a:gd name="connsiteY4" fmla="*/ 429120 h 4291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0340" h="429120">
                <a:moveTo>
                  <a:pt x="593910" y="429120"/>
                </a:moveTo>
                <a:lnTo>
                  <a:pt x="1190340" y="211050"/>
                </a:lnTo>
                <a:lnTo>
                  <a:pt x="593910" y="0"/>
                </a:lnTo>
                <a:lnTo>
                  <a:pt x="0" y="214560"/>
                </a:lnTo>
                <a:lnTo>
                  <a:pt x="593910" y="429120"/>
                </a:lnTo>
                <a:close/>
              </a:path>
            </a:pathLst>
          </a:custGeom>
          <a:gradFill>
            <a:gsLst>
              <a:gs pos="49400">
                <a:srgbClr val="135E77">
                  <a:lumMod val="67000"/>
                  <a:lumOff val="33000"/>
                </a:srgbClr>
              </a:gs>
              <a:gs pos="100000">
                <a:schemeClr val="accent4">
                  <a:lumMod val="73000"/>
                </a:schemeClr>
              </a:gs>
              <a:gs pos="0">
                <a:schemeClr val="accent4">
                  <a:lumMod val="97000"/>
                </a:schemeClr>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8" name="Freeform: Shape 57">
            <a:extLst>
              <a:ext uri="{FF2B5EF4-FFF2-40B4-BE49-F238E27FC236}">
                <a16:creationId xmlns:a16="http://schemas.microsoft.com/office/drawing/2014/main" id="{A8B578DE-4E89-8F9D-C8A8-375AA3566193}"/>
              </a:ext>
            </a:extLst>
          </p:cNvPr>
          <p:cNvSpPr/>
          <p:nvPr/>
        </p:nvSpPr>
        <p:spPr>
          <a:xfrm>
            <a:off x="6110638" y="2062971"/>
            <a:ext cx="755878" cy="1201398"/>
          </a:xfrm>
          <a:custGeom>
            <a:avLst/>
            <a:gdLst>
              <a:gd name="connsiteX0" fmla="*/ 0 w 596430"/>
              <a:gd name="connsiteY0" fmla="*/ 0 h 947970"/>
              <a:gd name="connsiteX1" fmla="*/ 0 w 596430"/>
              <a:gd name="connsiteY1" fmla="*/ 947970 h 947970"/>
              <a:gd name="connsiteX2" fmla="*/ 596430 w 596430"/>
              <a:gd name="connsiteY2" fmla="*/ 732150 h 947970"/>
              <a:gd name="connsiteX3" fmla="*/ 0 w 596430"/>
              <a:gd name="connsiteY3" fmla="*/ 0 h 947970"/>
            </a:gdLst>
            <a:ahLst/>
            <a:cxnLst>
              <a:cxn ang="0">
                <a:pos x="connsiteX0" y="connsiteY0"/>
              </a:cxn>
              <a:cxn ang="0">
                <a:pos x="connsiteX1" y="connsiteY1"/>
              </a:cxn>
              <a:cxn ang="0">
                <a:pos x="connsiteX2" y="connsiteY2"/>
              </a:cxn>
              <a:cxn ang="0">
                <a:pos x="connsiteX3" y="connsiteY3"/>
              </a:cxn>
            </a:cxnLst>
            <a:rect l="l" t="t" r="r" b="b"/>
            <a:pathLst>
              <a:path w="596430" h="947970">
                <a:moveTo>
                  <a:pt x="0" y="0"/>
                </a:moveTo>
                <a:lnTo>
                  <a:pt x="0" y="947970"/>
                </a:lnTo>
                <a:lnTo>
                  <a:pt x="596430" y="732150"/>
                </a:lnTo>
                <a:lnTo>
                  <a:pt x="0" y="0"/>
                </a:ln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9" name="Freeform: Shape 58">
            <a:extLst>
              <a:ext uri="{FF2B5EF4-FFF2-40B4-BE49-F238E27FC236}">
                <a16:creationId xmlns:a16="http://schemas.microsoft.com/office/drawing/2014/main" id="{AFE6DF5C-0C92-2EB4-C4E9-6B79CCE89486}"/>
              </a:ext>
            </a:extLst>
          </p:cNvPr>
          <p:cNvSpPr/>
          <p:nvPr/>
        </p:nvSpPr>
        <p:spPr>
          <a:xfrm>
            <a:off x="5357955" y="2062971"/>
            <a:ext cx="752683" cy="1201398"/>
          </a:xfrm>
          <a:custGeom>
            <a:avLst/>
            <a:gdLst>
              <a:gd name="connsiteX0" fmla="*/ 593910 w 593909"/>
              <a:gd name="connsiteY0" fmla="*/ 0 h 947970"/>
              <a:gd name="connsiteX1" fmla="*/ 0 w 593909"/>
              <a:gd name="connsiteY1" fmla="*/ 732150 h 947970"/>
              <a:gd name="connsiteX2" fmla="*/ 593910 w 593909"/>
              <a:gd name="connsiteY2" fmla="*/ 947970 h 947970"/>
              <a:gd name="connsiteX3" fmla="*/ 593910 w 593909"/>
              <a:gd name="connsiteY3" fmla="*/ 0 h 947970"/>
            </a:gdLst>
            <a:ahLst/>
            <a:cxnLst>
              <a:cxn ang="0">
                <a:pos x="connsiteX0" y="connsiteY0"/>
              </a:cxn>
              <a:cxn ang="0">
                <a:pos x="connsiteX1" y="connsiteY1"/>
              </a:cxn>
              <a:cxn ang="0">
                <a:pos x="connsiteX2" y="connsiteY2"/>
              </a:cxn>
              <a:cxn ang="0">
                <a:pos x="connsiteX3" y="connsiteY3"/>
              </a:cxn>
            </a:cxnLst>
            <a:rect l="l" t="t" r="r" b="b"/>
            <a:pathLst>
              <a:path w="593909" h="947970">
                <a:moveTo>
                  <a:pt x="593910" y="0"/>
                </a:moveTo>
                <a:lnTo>
                  <a:pt x="0" y="732150"/>
                </a:lnTo>
                <a:lnTo>
                  <a:pt x="593910" y="947970"/>
                </a:lnTo>
                <a:lnTo>
                  <a:pt x="593910" y="0"/>
                </a:ln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0" name="Freeform: Shape 59">
            <a:extLst>
              <a:ext uri="{FF2B5EF4-FFF2-40B4-BE49-F238E27FC236}">
                <a16:creationId xmlns:a16="http://schemas.microsoft.com/office/drawing/2014/main" id="{4AF8D9A5-40E7-7784-F1F6-0599102CE31A}"/>
              </a:ext>
            </a:extLst>
          </p:cNvPr>
          <p:cNvSpPr/>
          <p:nvPr/>
        </p:nvSpPr>
        <p:spPr>
          <a:xfrm>
            <a:off x="5335597" y="3404093"/>
            <a:ext cx="775039" cy="1156116"/>
          </a:xfrm>
          <a:custGeom>
            <a:avLst/>
            <a:gdLst>
              <a:gd name="connsiteX0" fmla="*/ 611550 w 611549"/>
              <a:gd name="connsiteY0" fmla="*/ 214560 h 912240"/>
              <a:gd name="connsiteX1" fmla="*/ 611550 w 611549"/>
              <a:gd name="connsiteY1" fmla="*/ 912240 h 912240"/>
              <a:gd name="connsiteX2" fmla="*/ 0 w 611549"/>
              <a:gd name="connsiteY2" fmla="*/ 703170 h 912240"/>
              <a:gd name="connsiteX3" fmla="*/ 17640 w 611549"/>
              <a:gd name="connsiteY3" fmla="*/ 0 h 912240"/>
              <a:gd name="connsiteX4" fmla="*/ 611550 w 611549"/>
              <a:gd name="connsiteY4" fmla="*/ 214560 h 9122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1549" h="912240">
                <a:moveTo>
                  <a:pt x="611550" y="214560"/>
                </a:moveTo>
                <a:lnTo>
                  <a:pt x="611550" y="912240"/>
                </a:lnTo>
                <a:lnTo>
                  <a:pt x="0" y="703170"/>
                </a:lnTo>
                <a:lnTo>
                  <a:pt x="17640" y="0"/>
                </a:lnTo>
                <a:lnTo>
                  <a:pt x="611550" y="214560"/>
                </a:lnTo>
                <a:close/>
              </a:path>
            </a:pathLst>
          </a:custGeom>
          <a:gradFill>
            <a:gsLst>
              <a:gs pos="49400">
                <a:srgbClr val="135E77">
                  <a:lumMod val="85000"/>
                  <a:lumOff val="15000"/>
                </a:srgbClr>
              </a:gs>
              <a:gs pos="100000">
                <a:schemeClr val="accent4">
                  <a:lumMod val="68000"/>
                </a:schemeClr>
              </a:gs>
              <a:gs pos="0">
                <a:schemeClr val="accent4">
                  <a:lumMod val="97000"/>
                </a:schemeClr>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1" name="Freeform: Shape 60">
            <a:extLst>
              <a:ext uri="{FF2B5EF4-FFF2-40B4-BE49-F238E27FC236}">
                <a16:creationId xmlns:a16="http://schemas.microsoft.com/office/drawing/2014/main" id="{631994DE-3345-42D4-0521-FAEF92B28AC6}"/>
              </a:ext>
            </a:extLst>
          </p:cNvPr>
          <p:cNvSpPr/>
          <p:nvPr/>
        </p:nvSpPr>
        <p:spPr>
          <a:xfrm>
            <a:off x="6110638" y="3399645"/>
            <a:ext cx="755878" cy="1160565"/>
          </a:xfrm>
          <a:custGeom>
            <a:avLst/>
            <a:gdLst>
              <a:gd name="connsiteX0" fmla="*/ 0 w 596430"/>
              <a:gd name="connsiteY0" fmla="*/ 218070 h 915750"/>
              <a:gd name="connsiteX1" fmla="*/ 596430 w 596430"/>
              <a:gd name="connsiteY1" fmla="*/ 0 h 915750"/>
              <a:gd name="connsiteX2" fmla="*/ 596430 w 596430"/>
              <a:gd name="connsiteY2" fmla="*/ 706680 h 915750"/>
              <a:gd name="connsiteX3" fmla="*/ 0 w 596430"/>
              <a:gd name="connsiteY3" fmla="*/ 915750 h 915750"/>
              <a:gd name="connsiteX4" fmla="*/ 0 w 596430"/>
              <a:gd name="connsiteY4" fmla="*/ 218070 h 915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6430" h="915750">
                <a:moveTo>
                  <a:pt x="0" y="218070"/>
                </a:moveTo>
                <a:lnTo>
                  <a:pt x="596430" y="0"/>
                </a:lnTo>
                <a:lnTo>
                  <a:pt x="596430" y="706680"/>
                </a:lnTo>
                <a:lnTo>
                  <a:pt x="0" y="915750"/>
                </a:lnTo>
                <a:lnTo>
                  <a:pt x="0" y="218070"/>
                </a:lnTo>
                <a:close/>
              </a:path>
            </a:pathLst>
          </a:custGeom>
          <a:gradFill>
            <a:gsLst>
              <a:gs pos="49400">
                <a:srgbClr val="135E77">
                  <a:lumMod val="91000"/>
                  <a:lumOff val="9000"/>
                </a:srgbClr>
              </a:gs>
              <a:gs pos="100000">
                <a:schemeClr val="accent4">
                  <a:lumMod val="50000"/>
                </a:schemeClr>
              </a:gs>
              <a:gs pos="0">
                <a:schemeClr val="accent4">
                  <a:lumMod val="50000"/>
                </a:schemeClr>
              </a:gs>
            </a:gsLst>
            <a:lin ang="19800004" scaled="1"/>
          </a:gradFill>
          <a:ln w="8992" cap="flat">
            <a:noFill/>
            <a:prstDash val="solid"/>
            <a:miter/>
          </a:ln>
        </p:spPr>
        <p:txBody>
          <a:bodyPr rtlCol="0" anchor="ctr"/>
          <a:lstStyle/>
          <a:p>
            <a:endParaRPr lang="en-ID"/>
          </a:p>
        </p:txBody>
      </p:sp>
      <p:sp>
        <p:nvSpPr>
          <p:cNvPr id="62" name="Freeform: Shape 61">
            <a:extLst>
              <a:ext uri="{FF2B5EF4-FFF2-40B4-BE49-F238E27FC236}">
                <a16:creationId xmlns:a16="http://schemas.microsoft.com/office/drawing/2014/main" id="{CF655150-C430-01AC-195C-CABBD3EA556D}"/>
              </a:ext>
            </a:extLst>
          </p:cNvPr>
          <p:cNvSpPr/>
          <p:nvPr/>
        </p:nvSpPr>
        <p:spPr>
          <a:xfrm>
            <a:off x="6488635" y="3541649"/>
            <a:ext cx="1131365" cy="860927"/>
          </a:xfrm>
          <a:custGeom>
            <a:avLst/>
            <a:gdLst>
              <a:gd name="connsiteX0" fmla="*/ 892710 w 892710"/>
              <a:gd name="connsiteY0" fmla="*/ 679320 h 679319"/>
              <a:gd name="connsiteX1" fmla="*/ 0 w 892710"/>
              <a:gd name="connsiteY1" fmla="*/ 212850 h 679319"/>
              <a:gd name="connsiteX2" fmla="*/ 591300 w 892710"/>
              <a:gd name="connsiteY2" fmla="*/ 0 h 679319"/>
              <a:gd name="connsiteX3" fmla="*/ 892710 w 892710"/>
              <a:gd name="connsiteY3" fmla="*/ 679320 h 679319"/>
            </a:gdLst>
            <a:ahLst/>
            <a:cxnLst>
              <a:cxn ang="0">
                <a:pos x="connsiteX0" y="connsiteY0"/>
              </a:cxn>
              <a:cxn ang="0">
                <a:pos x="connsiteX1" y="connsiteY1"/>
              </a:cxn>
              <a:cxn ang="0">
                <a:pos x="connsiteX2" y="connsiteY2"/>
              </a:cxn>
              <a:cxn ang="0">
                <a:pos x="connsiteX3" y="connsiteY3"/>
              </a:cxn>
            </a:cxnLst>
            <a:rect l="l" t="t" r="r" b="b"/>
            <a:pathLst>
              <a:path w="892710" h="679319">
                <a:moveTo>
                  <a:pt x="892710" y="679320"/>
                </a:moveTo>
                <a:lnTo>
                  <a:pt x="0" y="212850"/>
                </a:lnTo>
                <a:lnTo>
                  <a:pt x="591300" y="0"/>
                </a:lnTo>
                <a:lnTo>
                  <a:pt x="892710" y="679320"/>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3" name="Freeform: Shape 62">
            <a:extLst>
              <a:ext uri="{FF2B5EF4-FFF2-40B4-BE49-F238E27FC236}">
                <a16:creationId xmlns:a16="http://schemas.microsoft.com/office/drawing/2014/main" id="{B0CD1847-198D-FFC5-3395-ADA777C2CCAE}"/>
              </a:ext>
            </a:extLst>
          </p:cNvPr>
          <p:cNvSpPr/>
          <p:nvPr/>
        </p:nvSpPr>
        <p:spPr>
          <a:xfrm>
            <a:off x="6488635" y="3811402"/>
            <a:ext cx="1131365" cy="891382"/>
          </a:xfrm>
          <a:custGeom>
            <a:avLst/>
            <a:gdLst>
              <a:gd name="connsiteX0" fmla="*/ 892710 w 892710"/>
              <a:gd name="connsiteY0" fmla="*/ 466470 h 703350"/>
              <a:gd name="connsiteX1" fmla="*/ 0 w 892710"/>
              <a:gd name="connsiteY1" fmla="*/ 703350 h 703350"/>
              <a:gd name="connsiteX2" fmla="*/ 0 w 892710"/>
              <a:gd name="connsiteY2" fmla="*/ 0 h 703350"/>
              <a:gd name="connsiteX3" fmla="*/ 892710 w 892710"/>
              <a:gd name="connsiteY3" fmla="*/ 466470 h 703350"/>
            </a:gdLst>
            <a:ahLst/>
            <a:cxnLst>
              <a:cxn ang="0">
                <a:pos x="connsiteX0" y="connsiteY0"/>
              </a:cxn>
              <a:cxn ang="0">
                <a:pos x="connsiteX1" y="connsiteY1"/>
              </a:cxn>
              <a:cxn ang="0">
                <a:pos x="connsiteX2" y="connsiteY2"/>
              </a:cxn>
              <a:cxn ang="0">
                <a:pos x="connsiteX3" y="connsiteY3"/>
              </a:cxn>
            </a:cxnLst>
            <a:rect l="l" t="t" r="r" b="b"/>
            <a:pathLst>
              <a:path w="892710" h="703350">
                <a:moveTo>
                  <a:pt x="892710" y="466470"/>
                </a:moveTo>
                <a:lnTo>
                  <a:pt x="0" y="703350"/>
                </a:lnTo>
                <a:lnTo>
                  <a:pt x="0" y="0"/>
                </a:lnTo>
                <a:lnTo>
                  <a:pt x="892710" y="466470"/>
                </a:lnTo>
                <a:close/>
              </a:path>
            </a:pathLst>
          </a:custGeom>
          <a:gradFill>
            <a:gsLst>
              <a:gs pos="0">
                <a:schemeClr val="accent4">
                  <a:lumMod val="83000"/>
                  <a:lumOff val="17000"/>
                </a:schemeClr>
              </a:gs>
              <a:gs pos="58000">
                <a:srgbClr val="58C2E5">
                  <a:lumMod val="76000"/>
                  <a:lumOff val="24000"/>
                </a:srgbClr>
              </a:gs>
              <a:gs pos="100000">
                <a:schemeClr val="accent4">
                  <a:lumMod val="60000"/>
                  <a:lumOff val="40000"/>
                </a:schemeClr>
              </a:gs>
            </a:gsLst>
            <a:lin ang="2400000" scaled="0"/>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4" name="Freeform: Shape 63">
            <a:extLst>
              <a:ext uri="{FF2B5EF4-FFF2-40B4-BE49-F238E27FC236}">
                <a16:creationId xmlns:a16="http://schemas.microsoft.com/office/drawing/2014/main" id="{3E2D2478-8E18-2888-A556-0E7809AF6024}"/>
              </a:ext>
            </a:extLst>
          </p:cNvPr>
          <p:cNvSpPr/>
          <p:nvPr/>
        </p:nvSpPr>
        <p:spPr>
          <a:xfrm>
            <a:off x="4621695" y="3541649"/>
            <a:ext cx="1133874" cy="879178"/>
          </a:xfrm>
          <a:custGeom>
            <a:avLst/>
            <a:gdLst>
              <a:gd name="connsiteX0" fmla="*/ 0 w 894690"/>
              <a:gd name="connsiteY0" fmla="*/ 693720 h 693720"/>
              <a:gd name="connsiteX1" fmla="*/ 894690 w 894690"/>
              <a:gd name="connsiteY1" fmla="*/ 212850 h 693720"/>
              <a:gd name="connsiteX2" fmla="*/ 299070 w 894690"/>
              <a:gd name="connsiteY2" fmla="*/ 0 h 693720"/>
              <a:gd name="connsiteX3" fmla="*/ 0 w 894690"/>
              <a:gd name="connsiteY3" fmla="*/ 693720 h 693720"/>
            </a:gdLst>
            <a:ahLst/>
            <a:cxnLst>
              <a:cxn ang="0">
                <a:pos x="connsiteX0" y="connsiteY0"/>
              </a:cxn>
              <a:cxn ang="0">
                <a:pos x="connsiteX1" y="connsiteY1"/>
              </a:cxn>
              <a:cxn ang="0">
                <a:pos x="connsiteX2" y="connsiteY2"/>
              </a:cxn>
              <a:cxn ang="0">
                <a:pos x="connsiteX3" y="connsiteY3"/>
              </a:cxn>
            </a:cxnLst>
            <a:rect l="l" t="t" r="r" b="b"/>
            <a:pathLst>
              <a:path w="894690" h="693720">
                <a:moveTo>
                  <a:pt x="0" y="693720"/>
                </a:moveTo>
                <a:lnTo>
                  <a:pt x="894690" y="212850"/>
                </a:lnTo>
                <a:lnTo>
                  <a:pt x="299070" y="0"/>
                </a:lnTo>
                <a:lnTo>
                  <a:pt x="0" y="693720"/>
                </a:lnTo>
                <a:close/>
              </a:path>
            </a:pathLst>
          </a:custGeom>
          <a:gradFill>
            <a:gsLst>
              <a:gs pos="51700">
                <a:srgbClr val="F5834F">
                  <a:lumMod val="79000"/>
                  <a:lumOff val="21000"/>
                </a:srgbClr>
              </a:gs>
              <a:gs pos="0">
                <a:schemeClr val="accent2">
                  <a:lumMod val="94000"/>
                  <a:lumOff val="6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5" name="Freeform: Shape 64">
            <a:extLst>
              <a:ext uri="{FF2B5EF4-FFF2-40B4-BE49-F238E27FC236}">
                <a16:creationId xmlns:a16="http://schemas.microsoft.com/office/drawing/2014/main" id="{D7A7603D-725F-C864-6623-2FA89BC248EF}"/>
              </a:ext>
            </a:extLst>
          </p:cNvPr>
          <p:cNvSpPr/>
          <p:nvPr/>
        </p:nvSpPr>
        <p:spPr>
          <a:xfrm>
            <a:off x="4621695" y="3811402"/>
            <a:ext cx="1133874" cy="903472"/>
          </a:xfrm>
          <a:custGeom>
            <a:avLst/>
            <a:gdLst>
              <a:gd name="connsiteX0" fmla="*/ 894690 w 894690"/>
              <a:gd name="connsiteY0" fmla="*/ 0 h 712890"/>
              <a:gd name="connsiteX1" fmla="*/ 894690 w 894690"/>
              <a:gd name="connsiteY1" fmla="*/ 712890 h 712890"/>
              <a:gd name="connsiteX2" fmla="*/ 0 w 894690"/>
              <a:gd name="connsiteY2" fmla="*/ 480870 h 712890"/>
              <a:gd name="connsiteX3" fmla="*/ 894690 w 894690"/>
              <a:gd name="connsiteY3" fmla="*/ 0 h 712890"/>
            </a:gdLst>
            <a:ahLst/>
            <a:cxnLst>
              <a:cxn ang="0">
                <a:pos x="connsiteX0" y="connsiteY0"/>
              </a:cxn>
              <a:cxn ang="0">
                <a:pos x="connsiteX1" y="connsiteY1"/>
              </a:cxn>
              <a:cxn ang="0">
                <a:pos x="connsiteX2" y="connsiteY2"/>
              </a:cxn>
              <a:cxn ang="0">
                <a:pos x="connsiteX3" y="connsiteY3"/>
              </a:cxn>
            </a:cxnLst>
            <a:rect l="l" t="t" r="r" b="b"/>
            <a:pathLst>
              <a:path w="894690" h="712890">
                <a:moveTo>
                  <a:pt x="894690" y="0"/>
                </a:moveTo>
                <a:lnTo>
                  <a:pt x="894690" y="712890"/>
                </a:lnTo>
                <a:lnTo>
                  <a:pt x="0" y="480870"/>
                </a:lnTo>
                <a:lnTo>
                  <a:pt x="894690" y="0"/>
                </a:lnTo>
                <a:close/>
              </a:path>
            </a:pathLst>
          </a:custGeom>
          <a:gradFill>
            <a:gsLst>
              <a:gs pos="0">
                <a:schemeClr val="accent2"/>
              </a:gs>
              <a:gs pos="58000">
                <a:srgbClr val="D75215">
                  <a:lumMod val="85000"/>
                  <a:lumOff val="15000"/>
                </a:srgbClr>
              </a:gs>
              <a:gs pos="100000">
                <a:schemeClr val="accent2">
                  <a:lumMod val="75000"/>
                </a:schemeClr>
              </a:gs>
            </a:gsLst>
            <a:lin ang="3600000" scaled="0"/>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 name="TextBox 1">
            <a:extLst>
              <a:ext uri="{FF2B5EF4-FFF2-40B4-BE49-F238E27FC236}">
                <a16:creationId xmlns:a16="http://schemas.microsoft.com/office/drawing/2014/main" id="{0EA43D89-5C07-F4BA-73B4-1C6B03EF4549}"/>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6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8" name="Group 7">
            <a:extLst>
              <a:ext uri="{FF2B5EF4-FFF2-40B4-BE49-F238E27FC236}">
                <a16:creationId xmlns:a16="http://schemas.microsoft.com/office/drawing/2014/main" id="{7D00CFCC-81ED-5ED1-CF2E-F8DE5D13926A}"/>
              </a:ext>
            </a:extLst>
          </p:cNvPr>
          <p:cNvGrpSpPr/>
          <p:nvPr/>
        </p:nvGrpSpPr>
        <p:grpSpPr>
          <a:xfrm>
            <a:off x="6863320" y="1810693"/>
            <a:ext cx="1930667" cy="797303"/>
            <a:chOff x="6863320" y="1912490"/>
            <a:chExt cx="1930667" cy="797303"/>
          </a:xfrm>
        </p:grpSpPr>
        <p:sp>
          <p:nvSpPr>
            <p:cNvPr id="3" name="TextBox 2">
              <a:extLst>
                <a:ext uri="{FF2B5EF4-FFF2-40B4-BE49-F238E27FC236}">
                  <a16:creationId xmlns:a16="http://schemas.microsoft.com/office/drawing/2014/main" id="{A3B349BE-F339-AE3C-33C1-34FF51D67A82}"/>
                </a:ext>
              </a:extLst>
            </p:cNvPr>
            <p:cNvSpPr txBox="1"/>
            <p:nvPr/>
          </p:nvSpPr>
          <p:spPr>
            <a:xfrm>
              <a:off x="6863320" y="1912490"/>
              <a:ext cx="1930667"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 name="TextBox 3">
              <a:extLst>
                <a:ext uri="{FF2B5EF4-FFF2-40B4-BE49-F238E27FC236}">
                  <a16:creationId xmlns:a16="http://schemas.microsoft.com/office/drawing/2014/main" id="{3E87C283-A568-BAEB-D8F0-4FCD1B255FA1}"/>
                </a:ext>
              </a:extLst>
            </p:cNvPr>
            <p:cNvSpPr txBox="1"/>
            <p:nvPr/>
          </p:nvSpPr>
          <p:spPr>
            <a:xfrm>
              <a:off x="6863320" y="2139380"/>
              <a:ext cx="1930667"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9" name="Group 8">
            <a:extLst>
              <a:ext uri="{FF2B5EF4-FFF2-40B4-BE49-F238E27FC236}">
                <a16:creationId xmlns:a16="http://schemas.microsoft.com/office/drawing/2014/main" id="{A5BCBFF7-B279-E3A8-108F-5F094786AA8D}"/>
              </a:ext>
            </a:extLst>
          </p:cNvPr>
          <p:cNvGrpSpPr/>
          <p:nvPr/>
        </p:nvGrpSpPr>
        <p:grpSpPr>
          <a:xfrm>
            <a:off x="7980201" y="3174809"/>
            <a:ext cx="1930667" cy="797303"/>
            <a:chOff x="6863320" y="1912490"/>
            <a:chExt cx="1930667" cy="797303"/>
          </a:xfrm>
        </p:grpSpPr>
        <p:sp>
          <p:nvSpPr>
            <p:cNvPr id="10" name="TextBox 9">
              <a:extLst>
                <a:ext uri="{FF2B5EF4-FFF2-40B4-BE49-F238E27FC236}">
                  <a16:creationId xmlns:a16="http://schemas.microsoft.com/office/drawing/2014/main" id="{F5277D0D-63EC-B3CE-5517-1AB8B79266D7}"/>
                </a:ext>
              </a:extLst>
            </p:cNvPr>
            <p:cNvSpPr txBox="1"/>
            <p:nvPr/>
          </p:nvSpPr>
          <p:spPr>
            <a:xfrm>
              <a:off x="6863320" y="1912490"/>
              <a:ext cx="1930667"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1" name="TextBox 10">
              <a:extLst>
                <a:ext uri="{FF2B5EF4-FFF2-40B4-BE49-F238E27FC236}">
                  <a16:creationId xmlns:a16="http://schemas.microsoft.com/office/drawing/2014/main" id="{1F6002CF-842A-47EE-90CB-506473CCF58B}"/>
                </a:ext>
              </a:extLst>
            </p:cNvPr>
            <p:cNvSpPr txBox="1"/>
            <p:nvPr/>
          </p:nvSpPr>
          <p:spPr>
            <a:xfrm>
              <a:off x="6863320" y="2139380"/>
              <a:ext cx="1930667"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12" name="Group 11">
            <a:extLst>
              <a:ext uri="{FF2B5EF4-FFF2-40B4-BE49-F238E27FC236}">
                <a16:creationId xmlns:a16="http://schemas.microsoft.com/office/drawing/2014/main" id="{D844F7CD-4240-455C-0803-9880DCB69213}"/>
              </a:ext>
            </a:extLst>
          </p:cNvPr>
          <p:cNvGrpSpPr/>
          <p:nvPr/>
        </p:nvGrpSpPr>
        <p:grpSpPr>
          <a:xfrm>
            <a:off x="7247135" y="4777026"/>
            <a:ext cx="1930667" cy="797303"/>
            <a:chOff x="6863320" y="1912490"/>
            <a:chExt cx="1930667" cy="797303"/>
          </a:xfrm>
        </p:grpSpPr>
        <p:sp>
          <p:nvSpPr>
            <p:cNvPr id="13" name="TextBox 12">
              <a:extLst>
                <a:ext uri="{FF2B5EF4-FFF2-40B4-BE49-F238E27FC236}">
                  <a16:creationId xmlns:a16="http://schemas.microsoft.com/office/drawing/2014/main" id="{7937096A-2255-60BF-A228-FACB1E38B75A}"/>
                </a:ext>
              </a:extLst>
            </p:cNvPr>
            <p:cNvSpPr txBox="1"/>
            <p:nvPr/>
          </p:nvSpPr>
          <p:spPr>
            <a:xfrm>
              <a:off x="6863320" y="1912490"/>
              <a:ext cx="1930667"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4" name="TextBox 13">
              <a:extLst>
                <a:ext uri="{FF2B5EF4-FFF2-40B4-BE49-F238E27FC236}">
                  <a16:creationId xmlns:a16="http://schemas.microsoft.com/office/drawing/2014/main" id="{6D16F863-7AB1-440A-39B0-53EBD6C0344B}"/>
                </a:ext>
              </a:extLst>
            </p:cNvPr>
            <p:cNvSpPr txBox="1"/>
            <p:nvPr/>
          </p:nvSpPr>
          <p:spPr>
            <a:xfrm>
              <a:off x="6863320" y="2139380"/>
              <a:ext cx="1930667"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15" name="Group 14">
            <a:extLst>
              <a:ext uri="{FF2B5EF4-FFF2-40B4-BE49-F238E27FC236}">
                <a16:creationId xmlns:a16="http://schemas.microsoft.com/office/drawing/2014/main" id="{91C785A3-B928-F9C2-230C-86C47C27DFA6}"/>
              </a:ext>
            </a:extLst>
          </p:cNvPr>
          <p:cNvGrpSpPr/>
          <p:nvPr/>
        </p:nvGrpSpPr>
        <p:grpSpPr>
          <a:xfrm>
            <a:off x="3270736" y="5104527"/>
            <a:ext cx="1930667" cy="797303"/>
            <a:chOff x="6863320" y="1912490"/>
            <a:chExt cx="1930667" cy="797303"/>
          </a:xfrm>
        </p:grpSpPr>
        <p:sp>
          <p:nvSpPr>
            <p:cNvPr id="16" name="TextBox 15">
              <a:extLst>
                <a:ext uri="{FF2B5EF4-FFF2-40B4-BE49-F238E27FC236}">
                  <a16:creationId xmlns:a16="http://schemas.microsoft.com/office/drawing/2014/main" id="{F111BFFC-9B1A-2ADA-8C04-280FA5D94ADE}"/>
                </a:ext>
              </a:extLst>
            </p:cNvPr>
            <p:cNvSpPr txBox="1"/>
            <p:nvPr/>
          </p:nvSpPr>
          <p:spPr>
            <a:xfrm>
              <a:off x="6863320" y="1912490"/>
              <a:ext cx="1930667"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7" name="TextBox 16">
              <a:extLst>
                <a:ext uri="{FF2B5EF4-FFF2-40B4-BE49-F238E27FC236}">
                  <a16:creationId xmlns:a16="http://schemas.microsoft.com/office/drawing/2014/main" id="{428367E6-10E6-B178-B4D4-4E3CD33CE5D0}"/>
                </a:ext>
              </a:extLst>
            </p:cNvPr>
            <p:cNvSpPr txBox="1"/>
            <p:nvPr/>
          </p:nvSpPr>
          <p:spPr>
            <a:xfrm>
              <a:off x="6863320" y="2139380"/>
              <a:ext cx="1930667"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18" name="Group 17">
            <a:extLst>
              <a:ext uri="{FF2B5EF4-FFF2-40B4-BE49-F238E27FC236}">
                <a16:creationId xmlns:a16="http://schemas.microsoft.com/office/drawing/2014/main" id="{C178AF05-C839-C443-EA18-755B13BB4E26}"/>
              </a:ext>
            </a:extLst>
          </p:cNvPr>
          <p:cNvGrpSpPr/>
          <p:nvPr/>
        </p:nvGrpSpPr>
        <p:grpSpPr>
          <a:xfrm>
            <a:off x="2247291" y="3573460"/>
            <a:ext cx="1930667" cy="797303"/>
            <a:chOff x="6863320" y="1912490"/>
            <a:chExt cx="1930667" cy="797303"/>
          </a:xfrm>
        </p:grpSpPr>
        <p:sp>
          <p:nvSpPr>
            <p:cNvPr id="19" name="TextBox 18">
              <a:extLst>
                <a:ext uri="{FF2B5EF4-FFF2-40B4-BE49-F238E27FC236}">
                  <a16:creationId xmlns:a16="http://schemas.microsoft.com/office/drawing/2014/main" id="{79ADF93D-FC72-D098-11AD-A5051A8A9630}"/>
                </a:ext>
              </a:extLst>
            </p:cNvPr>
            <p:cNvSpPr txBox="1"/>
            <p:nvPr/>
          </p:nvSpPr>
          <p:spPr>
            <a:xfrm>
              <a:off x="6863320" y="1912490"/>
              <a:ext cx="1930667"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0" name="TextBox 19">
              <a:extLst>
                <a:ext uri="{FF2B5EF4-FFF2-40B4-BE49-F238E27FC236}">
                  <a16:creationId xmlns:a16="http://schemas.microsoft.com/office/drawing/2014/main" id="{FC890470-8258-23EB-C2E8-E89FA5B675D6}"/>
                </a:ext>
              </a:extLst>
            </p:cNvPr>
            <p:cNvSpPr txBox="1"/>
            <p:nvPr/>
          </p:nvSpPr>
          <p:spPr>
            <a:xfrm>
              <a:off x="6863320" y="2139380"/>
              <a:ext cx="1930667"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grpSp>
        <p:nvGrpSpPr>
          <p:cNvPr id="21" name="Group 20">
            <a:extLst>
              <a:ext uri="{FF2B5EF4-FFF2-40B4-BE49-F238E27FC236}">
                <a16:creationId xmlns:a16="http://schemas.microsoft.com/office/drawing/2014/main" id="{64277A12-8E82-C28E-1B34-271CFC6D69BE}"/>
              </a:ext>
            </a:extLst>
          </p:cNvPr>
          <p:cNvGrpSpPr/>
          <p:nvPr/>
        </p:nvGrpSpPr>
        <p:grpSpPr>
          <a:xfrm>
            <a:off x="3063891" y="2082156"/>
            <a:ext cx="1930667" cy="797303"/>
            <a:chOff x="6863320" y="1912490"/>
            <a:chExt cx="1930667" cy="797303"/>
          </a:xfrm>
        </p:grpSpPr>
        <p:sp>
          <p:nvSpPr>
            <p:cNvPr id="22" name="TextBox 21">
              <a:extLst>
                <a:ext uri="{FF2B5EF4-FFF2-40B4-BE49-F238E27FC236}">
                  <a16:creationId xmlns:a16="http://schemas.microsoft.com/office/drawing/2014/main" id="{58539554-1394-12A7-4AF0-3C6CDB123943}"/>
                </a:ext>
              </a:extLst>
            </p:cNvPr>
            <p:cNvSpPr txBox="1"/>
            <p:nvPr/>
          </p:nvSpPr>
          <p:spPr>
            <a:xfrm>
              <a:off x="6863320" y="1912490"/>
              <a:ext cx="1930667"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3" name="TextBox 22">
              <a:extLst>
                <a:ext uri="{FF2B5EF4-FFF2-40B4-BE49-F238E27FC236}">
                  <a16:creationId xmlns:a16="http://schemas.microsoft.com/office/drawing/2014/main" id="{ADA645D7-9A3D-8C18-1CE5-2B9BE8F6BEC2}"/>
                </a:ext>
              </a:extLst>
            </p:cNvPr>
            <p:cNvSpPr txBox="1"/>
            <p:nvPr/>
          </p:nvSpPr>
          <p:spPr>
            <a:xfrm>
              <a:off x="6863320" y="2139380"/>
              <a:ext cx="1930667"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a:t>
              </a:r>
            </a:p>
          </p:txBody>
        </p:sp>
      </p:grpSp>
    </p:spTree>
    <p:extLst>
      <p:ext uri="{BB962C8B-B14F-4D97-AF65-F5344CB8AC3E}">
        <p14:creationId xmlns:p14="http://schemas.microsoft.com/office/powerpoint/2010/main" val="145285862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2F6330F-FAEA-4D7E-ACAE-709778FD23E7}"/>
              </a:ext>
            </a:extLst>
          </p:cNvPr>
          <p:cNvGrpSpPr/>
          <p:nvPr/>
        </p:nvGrpSpPr>
        <p:grpSpPr>
          <a:xfrm>
            <a:off x="4314825" y="3149600"/>
            <a:ext cx="3554413" cy="1114425"/>
            <a:chOff x="4314825" y="3149600"/>
            <a:chExt cx="3554413" cy="1114425"/>
          </a:xfrm>
        </p:grpSpPr>
        <p:sp>
          <p:nvSpPr>
            <p:cNvPr id="6" name="Freeform 6"/>
            <p:cNvSpPr>
              <a:spLocks noEditPoints="1"/>
            </p:cNvSpPr>
            <p:nvPr/>
          </p:nvSpPr>
          <p:spPr bwMode="auto">
            <a:xfrm>
              <a:off x="4314825" y="3149600"/>
              <a:ext cx="438150" cy="577850"/>
            </a:xfrm>
            <a:custGeom>
              <a:avLst/>
              <a:gdLst>
                <a:gd name="T0" fmla="*/ 102 w 115"/>
                <a:gd name="T1" fmla="*/ 150 h 152"/>
                <a:gd name="T2" fmla="*/ 102 w 115"/>
                <a:gd name="T3" fmla="*/ 150 h 152"/>
                <a:gd name="T4" fmla="*/ 102 w 115"/>
                <a:gd name="T5" fmla="*/ 150 h 152"/>
                <a:gd name="T6" fmla="*/ 102 w 115"/>
                <a:gd name="T7" fmla="*/ 140 h 152"/>
                <a:gd name="T8" fmla="*/ 102 w 115"/>
                <a:gd name="T9" fmla="*/ 140 h 152"/>
                <a:gd name="T10" fmla="*/ 112 w 115"/>
                <a:gd name="T11" fmla="*/ 140 h 152"/>
                <a:gd name="T12" fmla="*/ 112 w 115"/>
                <a:gd name="T13" fmla="*/ 140 h 152"/>
                <a:gd name="T14" fmla="*/ 112 w 115"/>
                <a:gd name="T15" fmla="*/ 150 h 152"/>
                <a:gd name="T16" fmla="*/ 112 w 115"/>
                <a:gd name="T17" fmla="*/ 150 h 152"/>
                <a:gd name="T18" fmla="*/ 107 w 115"/>
                <a:gd name="T19" fmla="*/ 152 h 152"/>
                <a:gd name="T20" fmla="*/ 107 w 115"/>
                <a:gd name="T21" fmla="*/ 152 h 152"/>
                <a:gd name="T22" fmla="*/ 102 w 115"/>
                <a:gd name="T23" fmla="*/ 150 h 152"/>
                <a:gd name="T24" fmla="*/ 73 w 115"/>
                <a:gd name="T25" fmla="*/ 118 h 152"/>
                <a:gd name="T26" fmla="*/ 74 w 115"/>
                <a:gd name="T27" fmla="*/ 108 h 152"/>
                <a:gd name="T28" fmla="*/ 74 w 115"/>
                <a:gd name="T29" fmla="*/ 108 h 152"/>
                <a:gd name="T30" fmla="*/ 84 w 115"/>
                <a:gd name="T31" fmla="*/ 109 h 152"/>
                <a:gd name="T32" fmla="*/ 84 w 115"/>
                <a:gd name="T33" fmla="*/ 109 h 152"/>
                <a:gd name="T34" fmla="*/ 83 w 115"/>
                <a:gd name="T35" fmla="*/ 119 h 152"/>
                <a:gd name="T36" fmla="*/ 83 w 115"/>
                <a:gd name="T37" fmla="*/ 119 h 152"/>
                <a:gd name="T38" fmla="*/ 78 w 115"/>
                <a:gd name="T39" fmla="*/ 121 h 152"/>
                <a:gd name="T40" fmla="*/ 78 w 115"/>
                <a:gd name="T41" fmla="*/ 121 h 152"/>
                <a:gd name="T42" fmla="*/ 73 w 115"/>
                <a:gd name="T43" fmla="*/ 118 h 152"/>
                <a:gd name="T44" fmla="*/ 46 w 115"/>
                <a:gd name="T45" fmla="*/ 85 h 152"/>
                <a:gd name="T46" fmla="*/ 46 w 115"/>
                <a:gd name="T47" fmla="*/ 85 h 152"/>
                <a:gd name="T48" fmla="*/ 46 w 115"/>
                <a:gd name="T49" fmla="*/ 85 h 152"/>
                <a:gd name="T50" fmla="*/ 48 w 115"/>
                <a:gd name="T51" fmla="*/ 75 h 152"/>
                <a:gd name="T52" fmla="*/ 48 w 115"/>
                <a:gd name="T53" fmla="*/ 75 h 152"/>
                <a:gd name="T54" fmla="*/ 58 w 115"/>
                <a:gd name="T55" fmla="*/ 76 h 152"/>
                <a:gd name="T56" fmla="*/ 58 w 115"/>
                <a:gd name="T57" fmla="*/ 76 h 152"/>
                <a:gd name="T58" fmla="*/ 56 w 115"/>
                <a:gd name="T59" fmla="*/ 86 h 152"/>
                <a:gd name="T60" fmla="*/ 56 w 115"/>
                <a:gd name="T61" fmla="*/ 86 h 152"/>
                <a:gd name="T62" fmla="*/ 52 w 115"/>
                <a:gd name="T63" fmla="*/ 88 h 152"/>
                <a:gd name="T64" fmla="*/ 52 w 115"/>
                <a:gd name="T65" fmla="*/ 88 h 152"/>
                <a:gd name="T66" fmla="*/ 46 w 115"/>
                <a:gd name="T67" fmla="*/ 85 h 152"/>
                <a:gd name="T68" fmla="*/ 22 w 115"/>
                <a:gd name="T69" fmla="*/ 49 h 152"/>
                <a:gd name="T70" fmla="*/ 22 w 115"/>
                <a:gd name="T71" fmla="*/ 49 h 152"/>
                <a:gd name="T72" fmla="*/ 22 w 115"/>
                <a:gd name="T73" fmla="*/ 49 h 152"/>
                <a:gd name="T74" fmla="*/ 25 w 115"/>
                <a:gd name="T75" fmla="*/ 39 h 152"/>
                <a:gd name="T76" fmla="*/ 25 w 115"/>
                <a:gd name="T77" fmla="*/ 39 h 152"/>
                <a:gd name="T78" fmla="*/ 34 w 115"/>
                <a:gd name="T79" fmla="*/ 42 h 152"/>
                <a:gd name="T80" fmla="*/ 34 w 115"/>
                <a:gd name="T81" fmla="*/ 42 h 152"/>
                <a:gd name="T82" fmla="*/ 32 w 115"/>
                <a:gd name="T83" fmla="*/ 51 h 152"/>
                <a:gd name="T84" fmla="*/ 32 w 115"/>
                <a:gd name="T85" fmla="*/ 51 h 152"/>
                <a:gd name="T86" fmla="*/ 28 w 115"/>
                <a:gd name="T87" fmla="*/ 52 h 152"/>
                <a:gd name="T88" fmla="*/ 28 w 115"/>
                <a:gd name="T89" fmla="*/ 52 h 152"/>
                <a:gd name="T90" fmla="*/ 22 w 115"/>
                <a:gd name="T91" fmla="*/ 49 h 152"/>
                <a:gd name="T92" fmla="*/ 2 w 115"/>
                <a:gd name="T93" fmla="*/ 11 h 152"/>
                <a:gd name="T94" fmla="*/ 5 w 115"/>
                <a:gd name="T95" fmla="*/ 2 h 152"/>
                <a:gd name="T96" fmla="*/ 5 w 115"/>
                <a:gd name="T97" fmla="*/ 2 h 152"/>
                <a:gd name="T98" fmla="*/ 14 w 115"/>
                <a:gd name="T99" fmla="*/ 5 h 152"/>
                <a:gd name="T100" fmla="*/ 14 w 115"/>
                <a:gd name="T101" fmla="*/ 5 h 152"/>
                <a:gd name="T102" fmla="*/ 11 w 115"/>
                <a:gd name="T103" fmla="*/ 14 h 152"/>
                <a:gd name="T104" fmla="*/ 11 w 115"/>
                <a:gd name="T105" fmla="*/ 14 h 152"/>
                <a:gd name="T106" fmla="*/ 8 w 115"/>
                <a:gd name="T107" fmla="*/ 15 h 152"/>
                <a:gd name="T108" fmla="*/ 8 w 115"/>
                <a:gd name="T109" fmla="*/ 15 h 152"/>
                <a:gd name="T110" fmla="*/ 2 w 115"/>
                <a:gd name="T111" fmla="*/ 1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5" h="152">
                  <a:moveTo>
                    <a:pt x="102" y="150"/>
                  </a:moveTo>
                  <a:cubicBezTo>
                    <a:pt x="102" y="150"/>
                    <a:pt x="102" y="150"/>
                    <a:pt x="102" y="150"/>
                  </a:cubicBezTo>
                  <a:cubicBezTo>
                    <a:pt x="102" y="150"/>
                    <a:pt x="102" y="150"/>
                    <a:pt x="102" y="150"/>
                  </a:cubicBezTo>
                  <a:cubicBezTo>
                    <a:pt x="100" y="147"/>
                    <a:pt x="100" y="143"/>
                    <a:pt x="102" y="140"/>
                  </a:cubicBezTo>
                  <a:cubicBezTo>
                    <a:pt x="102" y="140"/>
                    <a:pt x="102" y="140"/>
                    <a:pt x="102" y="140"/>
                  </a:cubicBezTo>
                  <a:cubicBezTo>
                    <a:pt x="105" y="137"/>
                    <a:pt x="109" y="137"/>
                    <a:pt x="112" y="140"/>
                  </a:cubicBezTo>
                  <a:cubicBezTo>
                    <a:pt x="112" y="140"/>
                    <a:pt x="112" y="140"/>
                    <a:pt x="112" y="140"/>
                  </a:cubicBezTo>
                  <a:cubicBezTo>
                    <a:pt x="115" y="142"/>
                    <a:pt x="115" y="147"/>
                    <a:pt x="112" y="150"/>
                  </a:cubicBezTo>
                  <a:cubicBezTo>
                    <a:pt x="112" y="150"/>
                    <a:pt x="112" y="150"/>
                    <a:pt x="112" y="150"/>
                  </a:cubicBezTo>
                  <a:cubicBezTo>
                    <a:pt x="111" y="151"/>
                    <a:pt x="109" y="152"/>
                    <a:pt x="107" y="152"/>
                  </a:cubicBezTo>
                  <a:cubicBezTo>
                    <a:pt x="107" y="152"/>
                    <a:pt x="107" y="152"/>
                    <a:pt x="107" y="152"/>
                  </a:cubicBezTo>
                  <a:cubicBezTo>
                    <a:pt x="105" y="152"/>
                    <a:pt x="104" y="151"/>
                    <a:pt x="102" y="150"/>
                  </a:cubicBezTo>
                  <a:close/>
                  <a:moveTo>
                    <a:pt x="73" y="118"/>
                  </a:moveTo>
                  <a:cubicBezTo>
                    <a:pt x="70" y="115"/>
                    <a:pt x="71" y="111"/>
                    <a:pt x="74" y="108"/>
                  </a:cubicBezTo>
                  <a:cubicBezTo>
                    <a:pt x="74" y="108"/>
                    <a:pt x="74" y="108"/>
                    <a:pt x="74" y="108"/>
                  </a:cubicBezTo>
                  <a:cubicBezTo>
                    <a:pt x="77" y="106"/>
                    <a:pt x="81" y="106"/>
                    <a:pt x="84" y="109"/>
                  </a:cubicBezTo>
                  <a:cubicBezTo>
                    <a:pt x="84" y="109"/>
                    <a:pt x="84" y="109"/>
                    <a:pt x="84" y="109"/>
                  </a:cubicBezTo>
                  <a:cubicBezTo>
                    <a:pt x="86" y="112"/>
                    <a:pt x="86" y="117"/>
                    <a:pt x="83" y="119"/>
                  </a:cubicBezTo>
                  <a:cubicBezTo>
                    <a:pt x="83" y="119"/>
                    <a:pt x="83" y="119"/>
                    <a:pt x="83" y="119"/>
                  </a:cubicBezTo>
                  <a:cubicBezTo>
                    <a:pt x="82" y="120"/>
                    <a:pt x="80" y="121"/>
                    <a:pt x="78" y="121"/>
                  </a:cubicBezTo>
                  <a:cubicBezTo>
                    <a:pt x="78" y="121"/>
                    <a:pt x="78" y="121"/>
                    <a:pt x="78" y="121"/>
                  </a:cubicBezTo>
                  <a:cubicBezTo>
                    <a:pt x="76" y="121"/>
                    <a:pt x="74" y="120"/>
                    <a:pt x="73" y="118"/>
                  </a:cubicBezTo>
                  <a:close/>
                  <a:moveTo>
                    <a:pt x="46" y="85"/>
                  </a:moveTo>
                  <a:cubicBezTo>
                    <a:pt x="46" y="85"/>
                    <a:pt x="46" y="85"/>
                    <a:pt x="46" y="85"/>
                  </a:cubicBezTo>
                  <a:cubicBezTo>
                    <a:pt x="46" y="85"/>
                    <a:pt x="46" y="85"/>
                    <a:pt x="46" y="85"/>
                  </a:cubicBezTo>
                  <a:cubicBezTo>
                    <a:pt x="44" y="82"/>
                    <a:pt x="45" y="77"/>
                    <a:pt x="48" y="75"/>
                  </a:cubicBezTo>
                  <a:cubicBezTo>
                    <a:pt x="48" y="75"/>
                    <a:pt x="48" y="75"/>
                    <a:pt x="48" y="75"/>
                  </a:cubicBezTo>
                  <a:cubicBezTo>
                    <a:pt x="51" y="73"/>
                    <a:pt x="55" y="73"/>
                    <a:pt x="58" y="76"/>
                  </a:cubicBezTo>
                  <a:cubicBezTo>
                    <a:pt x="58" y="76"/>
                    <a:pt x="58" y="76"/>
                    <a:pt x="58" y="76"/>
                  </a:cubicBezTo>
                  <a:cubicBezTo>
                    <a:pt x="60" y="80"/>
                    <a:pt x="59" y="84"/>
                    <a:pt x="56" y="86"/>
                  </a:cubicBezTo>
                  <a:cubicBezTo>
                    <a:pt x="56" y="86"/>
                    <a:pt x="56" y="86"/>
                    <a:pt x="56" y="86"/>
                  </a:cubicBezTo>
                  <a:cubicBezTo>
                    <a:pt x="55" y="87"/>
                    <a:pt x="53" y="88"/>
                    <a:pt x="52" y="88"/>
                  </a:cubicBezTo>
                  <a:cubicBezTo>
                    <a:pt x="52" y="88"/>
                    <a:pt x="52" y="88"/>
                    <a:pt x="52" y="88"/>
                  </a:cubicBezTo>
                  <a:cubicBezTo>
                    <a:pt x="50" y="88"/>
                    <a:pt x="48" y="87"/>
                    <a:pt x="46" y="85"/>
                  </a:cubicBezTo>
                  <a:close/>
                  <a:moveTo>
                    <a:pt x="22" y="49"/>
                  </a:moveTo>
                  <a:cubicBezTo>
                    <a:pt x="22" y="49"/>
                    <a:pt x="22" y="49"/>
                    <a:pt x="22" y="49"/>
                  </a:cubicBezTo>
                  <a:cubicBezTo>
                    <a:pt x="22" y="49"/>
                    <a:pt x="22" y="49"/>
                    <a:pt x="22" y="49"/>
                  </a:cubicBezTo>
                  <a:cubicBezTo>
                    <a:pt x="20" y="46"/>
                    <a:pt x="22" y="41"/>
                    <a:pt x="25" y="39"/>
                  </a:cubicBezTo>
                  <a:cubicBezTo>
                    <a:pt x="25" y="39"/>
                    <a:pt x="25" y="39"/>
                    <a:pt x="25" y="39"/>
                  </a:cubicBezTo>
                  <a:cubicBezTo>
                    <a:pt x="28" y="37"/>
                    <a:pt x="32" y="38"/>
                    <a:pt x="34" y="42"/>
                  </a:cubicBezTo>
                  <a:cubicBezTo>
                    <a:pt x="34" y="42"/>
                    <a:pt x="34" y="42"/>
                    <a:pt x="34" y="42"/>
                  </a:cubicBezTo>
                  <a:cubicBezTo>
                    <a:pt x="36" y="45"/>
                    <a:pt x="35" y="49"/>
                    <a:pt x="32" y="51"/>
                  </a:cubicBezTo>
                  <a:cubicBezTo>
                    <a:pt x="32" y="51"/>
                    <a:pt x="32" y="51"/>
                    <a:pt x="32" y="51"/>
                  </a:cubicBezTo>
                  <a:cubicBezTo>
                    <a:pt x="31" y="52"/>
                    <a:pt x="30" y="52"/>
                    <a:pt x="28" y="52"/>
                  </a:cubicBezTo>
                  <a:cubicBezTo>
                    <a:pt x="28" y="52"/>
                    <a:pt x="28" y="52"/>
                    <a:pt x="28" y="52"/>
                  </a:cubicBezTo>
                  <a:cubicBezTo>
                    <a:pt x="26" y="52"/>
                    <a:pt x="24" y="51"/>
                    <a:pt x="22" y="49"/>
                  </a:cubicBezTo>
                  <a:close/>
                  <a:moveTo>
                    <a:pt x="2" y="11"/>
                  </a:moveTo>
                  <a:cubicBezTo>
                    <a:pt x="0" y="8"/>
                    <a:pt x="1" y="4"/>
                    <a:pt x="5" y="2"/>
                  </a:cubicBezTo>
                  <a:cubicBezTo>
                    <a:pt x="5" y="2"/>
                    <a:pt x="5" y="2"/>
                    <a:pt x="5" y="2"/>
                  </a:cubicBezTo>
                  <a:cubicBezTo>
                    <a:pt x="8" y="0"/>
                    <a:pt x="12" y="2"/>
                    <a:pt x="14" y="5"/>
                  </a:cubicBezTo>
                  <a:cubicBezTo>
                    <a:pt x="14" y="5"/>
                    <a:pt x="14" y="5"/>
                    <a:pt x="14" y="5"/>
                  </a:cubicBezTo>
                  <a:cubicBezTo>
                    <a:pt x="16" y="9"/>
                    <a:pt x="15" y="13"/>
                    <a:pt x="11" y="14"/>
                  </a:cubicBezTo>
                  <a:cubicBezTo>
                    <a:pt x="11" y="14"/>
                    <a:pt x="11" y="14"/>
                    <a:pt x="11" y="14"/>
                  </a:cubicBezTo>
                  <a:cubicBezTo>
                    <a:pt x="10" y="15"/>
                    <a:pt x="9" y="15"/>
                    <a:pt x="8" y="15"/>
                  </a:cubicBezTo>
                  <a:cubicBezTo>
                    <a:pt x="8" y="15"/>
                    <a:pt x="8" y="15"/>
                    <a:pt x="8" y="15"/>
                  </a:cubicBezTo>
                  <a:cubicBezTo>
                    <a:pt x="5" y="15"/>
                    <a:pt x="3" y="14"/>
                    <a:pt x="2" y="11"/>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noEditPoints="1"/>
            </p:cNvSpPr>
            <p:nvPr/>
          </p:nvSpPr>
          <p:spPr bwMode="auto">
            <a:xfrm>
              <a:off x="5160963" y="4010025"/>
              <a:ext cx="668338" cy="254000"/>
            </a:xfrm>
            <a:custGeom>
              <a:avLst/>
              <a:gdLst>
                <a:gd name="T0" fmla="*/ 168 w 176"/>
                <a:gd name="T1" fmla="*/ 67 h 67"/>
                <a:gd name="T2" fmla="*/ 162 w 176"/>
                <a:gd name="T3" fmla="*/ 59 h 67"/>
                <a:gd name="T4" fmla="*/ 162 w 176"/>
                <a:gd name="T5" fmla="*/ 59 h 67"/>
                <a:gd name="T6" fmla="*/ 170 w 176"/>
                <a:gd name="T7" fmla="*/ 53 h 67"/>
                <a:gd name="T8" fmla="*/ 170 w 176"/>
                <a:gd name="T9" fmla="*/ 53 h 67"/>
                <a:gd name="T10" fmla="*/ 176 w 176"/>
                <a:gd name="T11" fmla="*/ 61 h 67"/>
                <a:gd name="T12" fmla="*/ 176 w 176"/>
                <a:gd name="T13" fmla="*/ 61 h 67"/>
                <a:gd name="T14" fmla="*/ 169 w 176"/>
                <a:gd name="T15" fmla="*/ 67 h 67"/>
                <a:gd name="T16" fmla="*/ 169 w 176"/>
                <a:gd name="T17" fmla="*/ 67 h 67"/>
                <a:gd name="T18" fmla="*/ 168 w 176"/>
                <a:gd name="T19" fmla="*/ 67 h 67"/>
                <a:gd name="T20" fmla="*/ 125 w 176"/>
                <a:gd name="T21" fmla="*/ 59 h 67"/>
                <a:gd name="T22" fmla="*/ 120 w 176"/>
                <a:gd name="T23" fmla="*/ 51 h 67"/>
                <a:gd name="T24" fmla="*/ 120 w 176"/>
                <a:gd name="T25" fmla="*/ 51 h 67"/>
                <a:gd name="T26" fmla="*/ 129 w 176"/>
                <a:gd name="T27" fmla="*/ 45 h 67"/>
                <a:gd name="T28" fmla="*/ 129 w 176"/>
                <a:gd name="T29" fmla="*/ 45 h 67"/>
                <a:gd name="T30" fmla="*/ 134 w 176"/>
                <a:gd name="T31" fmla="*/ 54 h 67"/>
                <a:gd name="T32" fmla="*/ 134 w 176"/>
                <a:gd name="T33" fmla="*/ 54 h 67"/>
                <a:gd name="T34" fmla="*/ 127 w 176"/>
                <a:gd name="T35" fmla="*/ 59 h 67"/>
                <a:gd name="T36" fmla="*/ 127 w 176"/>
                <a:gd name="T37" fmla="*/ 59 h 67"/>
                <a:gd name="T38" fmla="*/ 125 w 176"/>
                <a:gd name="T39" fmla="*/ 59 h 67"/>
                <a:gd name="T40" fmla="*/ 84 w 176"/>
                <a:gd name="T41" fmla="*/ 48 h 67"/>
                <a:gd name="T42" fmla="*/ 80 w 176"/>
                <a:gd name="T43" fmla="*/ 39 h 67"/>
                <a:gd name="T44" fmla="*/ 80 w 176"/>
                <a:gd name="T45" fmla="*/ 39 h 67"/>
                <a:gd name="T46" fmla="*/ 88 w 176"/>
                <a:gd name="T47" fmla="*/ 34 h 67"/>
                <a:gd name="T48" fmla="*/ 88 w 176"/>
                <a:gd name="T49" fmla="*/ 34 h 67"/>
                <a:gd name="T50" fmla="*/ 93 w 176"/>
                <a:gd name="T51" fmla="*/ 43 h 67"/>
                <a:gd name="T52" fmla="*/ 93 w 176"/>
                <a:gd name="T53" fmla="*/ 43 h 67"/>
                <a:gd name="T54" fmla="*/ 86 w 176"/>
                <a:gd name="T55" fmla="*/ 48 h 67"/>
                <a:gd name="T56" fmla="*/ 86 w 176"/>
                <a:gd name="T57" fmla="*/ 48 h 67"/>
                <a:gd name="T58" fmla="*/ 84 w 176"/>
                <a:gd name="T59" fmla="*/ 48 h 67"/>
                <a:gd name="T60" fmla="*/ 44 w 176"/>
                <a:gd name="T61" fmla="*/ 33 h 67"/>
                <a:gd name="T62" fmla="*/ 40 w 176"/>
                <a:gd name="T63" fmla="*/ 23 h 67"/>
                <a:gd name="T64" fmla="*/ 40 w 176"/>
                <a:gd name="T65" fmla="*/ 23 h 67"/>
                <a:gd name="T66" fmla="*/ 49 w 176"/>
                <a:gd name="T67" fmla="*/ 20 h 67"/>
                <a:gd name="T68" fmla="*/ 49 w 176"/>
                <a:gd name="T69" fmla="*/ 20 h 67"/>
                <a:gd name="T70" fmla="*/ 53 w 176"/>
                <a:gd name="T71" fmla="*/ 29 h 67"/>
                <a:gd name="T72" fmla="*/ 53 w 176"/>
                <a:gd name="T73" fmla="*/ 29 h 67"/>
                <a:gd name="T74" fmla="*/ 47 w 176"/>
                <a:gd name="T75" fmla="*/ 33 h 67"/>
                <a:gd name="T76" fmla="*/ 47 w 176"/>
                <a:gd name="T77" fmla="*/ 33 h 67"/>
                <a:gd name="T78" fmla="*/ 44 w 176"/>
                <a:gd name="T79" fmla="*/ 33 h 67"/>
                <a:gd name="T80" fmla="*/ 5 w 176"/>
                <a:gd name="T81" fmla="*/ 14 h 67"/>
                <a:gd name="T82" fmla="*/ 2 w 176"/>
                <a:gd name="T83" fmla="*/ 5 h 67"/>
                <a:gd name="T84" fmla="*/ 2 w 176"/>
                <a:gd name="T85" fmla="*/ 5 h 67"/>
                <a:gd name="T86" fmla="*/ 11 w 176"/>
                <a:gd name="T87" fmla="*/ 2 h 67"/>
                <a:gd name="T88" fmla="*/ 11 w 176"/>
                <a:gd name="T89" fmla="*/ 2 h 67"/>
                <a:gd name="T90" fmla="*/ 14 w 176"/>
                <a:gd name="T91" fmla="*/ 11 h 67"/>
                <a:gd name="T92" fmla="*/ 14 w 176"/>
                <a:gd name="T93" fmla="*/ 11 h 67"/>
                <a:gd name="T94" fmla="*/ 8 w 176"/>
                <a:gd name="T95" fmla="*/ 15 h 67"/>
                <a:gd name="T96" fmla="*/ 8 w 176"/>
                <a:gd name="T97" fmla="*/ 15 h 67"/>
                <a:gd name="T98" fmla="*/ 5 w 176"/>
                <a:gd name="T99"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76" h="67">
                  <a:moveTo>
                    <a:pt x="168" y="67"/>
                  </a:moveTo>
                  <a:cubicBezTo>
                    <a:pt x="164" y="67"/>
                    <a:pt x="161" y="63"/>
                    <a:pt x="162" y="59"/>
                  </a:cubicBezTo>
                  <a:cubicBezTo>
                    <a:pt x="162" y="59"/>
                    <a:pt x="162" y="59"/>
                    <a:pt x="162" y="59"/>
                  </a:cubicBezTo>
                  <a:cubicBezTo>
                    <a:pt x="162" y="55"/>
                    <a:pt x="166" y="53"/>
                    <a:pt x="170" y="53"/>
                  </a:cubicBezTo>
                  <a:cubicBezTo>
                    <a:pt x="170" y="53"/>
                    <a:pt x="170" y="53"/>
                    <a:pt x="170" y="53"/>
                  </a:cubicBezTo>
                  <a:cubicBezTo>
                    <a:pt x="174" y="54"/>
                    <a:pt x="176" y="57"/>
                    <a:pt x="176" y="61"/>
                  </a:cubicBezTo>
                  <a:cubicBezTo>
                    <a:pt x="176" y="61"/>
                    <a:pt x="176" y="61"/>
                    <a:pt x="176" y="61"/>
                  </a:cubicBezTo>
                  <a:cubicBezTo>
                    <a:pt x="175" y="65"/>
                    <a:pt x="172" y="67"/>
                    <a:pt x="169" y="67"/>
                  </a:cubicBezTo>
                  <a:cubicBezTo>
                    <a:pt x="169" y="67"/>
                    <a:pt x="169" y="67"/>
                    <a:pt x="169" y="67"/>
                  </a:cubicBezTo>
                  <a:cubicBezTo>
                    <a:pt x="168" y="67"/>
                    <a:pt x="168" y="67"/>
                    <a:pt x="168" y="67"/>
                  </a:cubicBezTo>
                  <a:close/>
                  <a:moveTo>
                    <a:pt x="125" y="59"/>
                  </a:moveTo>
                  <a:cubicBezTo>
                    <a:pt x="122" y="58"/>
                    <a:pt x="119" y="54"/>
                    <a:pt x="120" y="51"/>
                  </a:cubicBezTo>
                  <a:cubicBezTo>
                    <a:pt x="120" y="51"/>
                    <a:pt x="120" y="51"/>
                    <a:pt x="120" y="51"/>
                  </a:cubicBezTo>
                  <a:cubicBezTo>
                    <a:pt x="121" y="47"/>
                    <a:pt x="125" y="45"/>
                    <a:pt x="129" y="45"/>
                  </a:cubicBezTo>
                  <a:cubicBezTo>
                    <a:pt x="129" y="45"/>
                    <a:pt x="129" y="45"/>
                    <a:pt x="129" y="45"/>
                  </a:cubicBezTo>
                  <a:cubicBezTo>
                    <a:pt x="132" y="46"/>
                    <a:pt x="135" y="50"/>
                    <a:pt x="134" y="54"/>
                  </a:cubicBezTo>
                  <a:cubicBezTo>
                    <a:pt x="134" y="54"/>
                    <a:pt x="134" y="54"/>
                    <a:pt x="134" y="54"/>
                  </a:cubicBezTo>
                  <a:cubicBezTo>
                    <a:pt x="133" y="57"/>
                    <a:pt x="130" y="59"/>
                    <a:pt x="127" y="59"/>
                  </a:cubicBezTo>
                  <a:cubicBezTo>
                    <a:pt x="127" y="59"/>
                    <a:pt x="127" y="59"/>
                    <a:pt x="127" y="59"/>
                  </a:cubicBezTo>
                  <a:cubicBezTo>
                    <a:pt x="127" y="59"/>
                    <a:pt x="126" y="59"/>
                    <a:pt x="125" y="59"/>
                  </a:cubicBezTo>
                  <a:close/>
                  <a:moveTo>
                    <a:pt x="84" y="48"/>
                  </a:moveTo>
                  <a:cubicBezTo>
                    <a:pt x="80" y="46"/>
                    <a:pt x="78" y="42"/>
                    <a:pt x="80" y="39"/>
                  </a:cubicBezTo>
                  <a:cubicBezTo>
                    <a:pt x="80" y="39"/>
                    <a:pt x="80" y="39"/>
                    <a:pt x="80" y="39"/>
                  </a:cubicBezTo>
                  <a:cubicBezTo>
                    <a:pt x="81" y="35"/>
                    <a:pt x="85" y="33"/>
                    <a:pt x="88" y="34"/>
                  </a:cubicBezTo>
                  <a:cubicBezTo>
                    <a:pt x="88" y="34"/>
                    <a:pt x="88" y="34"/>
                    <a:pt x="88" y="34"/>
                  </a:cubicBezTo>
                  <a:cubicBezTo>
                    <a:pt x="92" y="35"/>
                    <a:pt x="94" y="39"/>
                    <a:pt x="93" y="43"/>
                  </a:cubicBezTo>
                  <a:cubicBezTo>
                    <a:pt x="93" y="43"/>
                    <a:pt x="93" y="43"/>
                    <a:pt x="93" y="43"/>
                  </a:cubicBezTo>
                  <a:cubicBezTo>
                    <a:pt x="92" y="46"/>
                    <a:pt x="89" y="48"/>
                    <a:pt x="86" y="48"/>
                  </a:cubicBezTo>
                  <a:cubicBezTo>
                    <a:pt x="86" y="48"/>
                    <a:pt x="86" y="48"/>
                    <a:pt x="86" y="48"/>
                  </a:cubicBezTo>
                  <a:cubicBezTo>
                    <a:pt x="86" y="48"/>
                    <a:pt x="85" y="48"/>
                    <a:pt x="84" y="48"/>
                  </a:cubicBezTo>
                  <a:close/>
                  <a:moveTo>
                    <a:pt x="44" y="33"/>
                  </a:moveTo>
                  <a:cubicBezTo>
                    <a:pt x="40" y="31"/>
                    <a:pt x="39" y="27"/>
                    <a:pt x="40" y="23"/>
                  </a:cubicBezTo>
                  <a:cubicBezTo>
                    <a:pt x="40" y="23"/>
                    <a:pt x="40" y="23"/>
                    <a:pt x="40" y="23"/>
                  </a:cubicBezTo>
                  <a:cubicBezTo>
                    <a:pt x="42" y="20"/>
                    <a:pt x="46" y="18"/>
                    <a:pt x="49" y="20"/>
                  </a:cubicBezTo>
                  <a:cubicBezTo>
                    <a:pt x="49" y="20"/>
                    <a:pt x="49" y="20"/>
                    <a:pt x="49" y="20"/>
                  </a:cubicBezTo>
                  <a:cubicBezTo>
                    <a:pt x="53" y="21"/>
                    <a:pt x="55" y="25"/>
                    <a:pt x="53" y="29"/>
                  </a:cubicBezTo>
                  <a:cubicBezTo>
                    <a:pt x="53" y="29"/>
                    <a:pt x="53" y="29"/>
                    <a:pt x="53" y="29"/>
                  </a:cubicBezTo>
                  <a:cubicBezTo>
                    <a:pt x="52" y="32"/>
                    <a:pt x="49" y="33"/>
                    <a:pt x="47" y="33"/>
                  </a:cubicBezTo>
                  <a:cubicBezTo>
                    <a:pt x="47" y="33"/>
                    <a:pt x="47" y="33"/>
                    <a:pt x="47" y="33"/>
                  </a:cubicBezTo>
                  <a:cubicBezTo>
                    <a:pt x="46" y="33"/>
                    <a:pt x="45" y="33"/>
                    <a:pt x="44" y="33"/>
                  </a:cubicBezTo>
                  <a:close/>
                  <a:moveTo>
                    <a:pt x="5" y="14"/>
                  </a:moveTo>
                  <a:cubicBezTo>
                    <a:pt x="2" y="13"/>
                    <a:pt x="0" y="8"/>
                    <a:pt x="2" y="5"/>
                  </a:cubicBezTo>
                  <a:cubicBezTo>
                    <a:pt x="2" y="5"/>
                    <a:pt x="2" y="5"/>
                    <a:pt x="2" y="5"/>
                  </a:cubicBezTo>
                  <a:cubicBezTo>
                    <a:pt x="4" y="1"/>
                    <a:pt x="8" y="0"/>
                    <a:pt x="11" y="2"/>
                  </a:cubicBezTo>
                  <a:cubicBezTo>
                    <a:pt x="11" y="2"/>
                    <a:pt x="11" y="2"/>
                    <a:pt x="11" y="2"/>
                  </a:cubicBezTo>
                  <a:cubicBezTo>
                    <a:pt x="15" y="4"/>
                    <a:pt x="16" y="8"/>
                    <a:pt x="14" y="11"/>
                  </a:cubicBezTo>
                  <a:cubicBezTo>
                    <a:pt x="14" y="11"/>
                    <a:pt x="14" y="11"/>
                    <a:pt x="14" y="11"/>
                  </a:cubicBezTo>
                  <a:cubicBezTo>
                    <a:pt x="13" y="14"/>
                    <a:pt x="11" y="15"/>
                    <a:pt x="8" y="15"/>
                  </a:cubicBezTo>
                  <a:cubicBezTo>
                    <a:pt x="8" y="15"/>
                    <a:pt x="8" y="15"/>
                    <a:pt x="8" y="15"/>
                  </a:cubicBezTo>
                  <a:cubicBezTo>
                    <a:pt x="7" y="15"/>
                    <a:pt x="6" y="15"/>
                    <a:pt x="5" y="14"/>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noEditPoints="1"/>
            </p:cNvSpPr>
            <p:nvPr/>
          </p:nvSpPr>
          <p:spPr bwMode="auto">
            <a:xfrm>
              <a:off x="6351588" y="4010025"/>
              <a:ext cx="669925" cy="254000"/>
            </a:xfrm>
            <a:custGeom>
              <a:avLst/>
              <a:gdLst>
                <a:gd name="T0" fmla="*/ 1 w 176"/>
                <a:gd name="T1" fmla="*/ 61 h 67"/>
                <a:gd name="T2" fmla="*/ 7 w 176"/>
                <a:gd name="T3" fmla="*/ 53 h 67"/>
                <a:gd name="T4" fmla="*/ 7 w 176"/>
                <a:gd name="T5" fmla="*/ 53 h 67"/>
                <a:gd name="T6" fmla="*/ 15 w 176"/>
                <a:gd name="T7" fmla="*/ 59 h 67"/>
                <a:gd name="T8" fmla="*/ 15 w 176"/>
                <a:gd name="T9" fmla="*/ 59 h 67"/>
                <a:gd name="T10" fmla="*/ 9 w 176"/>
                <a:gd name="T11" fmla="*/ 67 h 67"/>
                <a:gd name="T12" fmla="*/ 9 w 176"/>
                <a:gd name="T13" fmla="*/ 67 h 67"/>
                <a:gd name="T14" fmla="*/ 9 w 176"/>
                <a:gd name="T15" fmla="*/ 67 h 67"/>
                <a:gd name="T16" fmla="*/ 9 w 176"/>
                <a:gd name="T17" fmla="*/ 67 h 67"/>
                <a:gd name="T18" fmla="*/ 8 w 176"/>
                <a:gd name="T19" fmla="*/ 67 h 67"/>
                <a:gd name="T20" fmla="*/ 8 w 176"/>
                <a:gd name="T21" fmla="*/ 67 h 67"/>
                <a:gd name="T22" fmla="*/ 1 w 176"/>
                <a:gd name="T23" fmla="*/ 61 h 67"/>
                <a:gd name="T24" fmla="*/ 43 w 176"/>
                <a:gd name="T25" fmla="*/ 54 h 67"/>
                <a:gd name="T26" fmla="*/ 48 w 176"/>
                <a:gd name="T27" fmla="*/ 45 h 67"/>
                <a:gd name="T28" fmla="*/ 48 w 176"/>
                <a:gd name="T29" fmla="*/ 45 h 67"/>
                <a:gd name="T30" fmla="*/ 56 w 176"/>
                <a:gd name="T31" fmla="*/ 51 h 67"/>
                <a:gd name="T32" fmla="*/ 56 w 176"/>
                <a:gd name="T33" fmla="*/ 51 h 67"/>
                <a:gd name="T34" fmla="*/ 51 w 176"/>
                <a:gd name="T35" fmla="*/ 59 h 67"/>
                <a:gd name="T36" fmla="*/ 51 w 176"/>
                <a:gd name="T37" fmla="*/ 59 h 67"/>
                <a:gd name="T38" fmla="*/ 50 w 176"/>
                <a:gd name="T39" fmla="*/ 59 h 67"/>
                <a:gd name="T40" fmla="*/ 50 w 176"/>
                <a:gd name="T41" fmla="*/ 59 h 67"/>
                <a:gd name="T42" fmla="*/ 43 w 176"/>
                <a:gd name="T43" fmla="*/ 54 h 67"/>
                <a:gd name="T44" fmla="*/ 84 w 176"/>
                <a:gd name="T45" fmla="*/ 43 h 67"/>
                <a:gd name="T46" fmla="*/ 88 w 176"/>
                <a:gd name="T47" fmla="*/ 34 h 67"/>
                <a:gd name="T48" fmla="*/ 88 w 176"/>
                <a:gd name="T49" fmla="*/ 34 h 67"/>
                <a:gd name="T50" fmla="*/ 97 w 176"/>
                <a:gd name="T51" fmla="*/ 39 h 67"/>
                <a:gd name="T52" fmla="*/ 97 w 176"/>
                <a:gd name="T53" fmla="*/ 39 h 67"/>
                <a:gd name="T54" fmla="*/ 92 w 176"/>
                <a:gd name="T55" fmla="*/ 47 h 67"/>
                <a:gd name="T56" fmla="*/ 92 w 176"/>
                <a:gd name="T57" fmla="*/ 47 h 67"/>
                <a:gd name="T58" fmla="*/ 90 w 176"/>
                <a:gd name="T59" fmla="*/ 48 h 67"/>
                <a:gd name="T60" fmla="*/ 90 w 176"/>
                <a:gd name="T61" fmla="*/ 48 h 67"/>
                <a:gd name="T62" fmla="*/ 84 w 176"/>
                <a:gd name="T63" fmla="*/ 43 h 67"/>
                <a:gd name="T64" fmla="*/ 124 w 176"/>
                <a:gd name="T65" fmla="*/ 29 h 67"/>
                <a:gd name="T66" fmla="*/ 127 w 176"/>
                <a:gd name="T67" fmla="*/ 20 h 67"/>
                <a:gd name="T68" fmla="*/ 127 w 176"/>
                <a:gd name="T69" fmla="*/ 20 h 67"/>
                <a:gd name="T70" fmla="*/ 136 w 176"/>
                <a:gd name="T71" fmla="*/ 23 h 67"/>
                <a:gd name="T72" fmla="*/ 136 w 176"/>
                <a:gd name="T73" fmla="*/ 23 h 67"/>
                <a:gd name="T74" fmla="*/ 133 w 176"/>
                <a:gd name="T75" fmla="*/ 33 h 67"/>
                <a:gd name="T76" fmla="*/ 133 w 176"/>
                <a:gd name="T77" fmla="*/ 33 h 67"/>
                <a:gd name="T78" fmla="*/ 133 w 176"/>
                <a:gd name="T79" fmla="*/ 33 h 67"/>
                <a:gd name="T80" fmla="*/ 133 w 176"/>
                <a:gd name="T81" fmla="*/ 33 h 67"/>
                <a:gd name="T82" fmla="*/ 130 w 176"/>
                <a:gd name="T83" fmla="*/ 33 h 67"/>
                <a:gd name="T84" fmla="*/ 130 w 176"/>
                <a:gd name="T85" fmla="*/ 33 h 67"/>
                <a:gd name="T86" fmla="*/ 124 w 176"/>
                <a:gd name="T87" fmla="*/ 29 h 67"/>
                <a:gd name="T88" fmla="*/ 162 w 176"/>
                <a:gd name="T89" fmla="*/ 11 h 67"/>
                <a:gd name="T90" fmla="*/ 165 w 176"/>
                <a:gd name="T91" fmla="*/ 2 h 67"/>
                <a:gd name="T92" fmla="*/ 165 w 176"/>
                <a:gd name="T93" fmla="*/ 2 h 67"/>
                <a:gd name="T94" fmla="*/ 175 w 176"/>
                <a:gd name="T95" fmla="*/ 5 h 67"/>
                <a:gd name="T96" fmla="*/ 175 w 176"/>
                <a:gd name="T97" fmla="*/ 5 h 67"/>
                <a:gd name="T98" fmla="*/ 172 w 176"/>
                <a:gd name="T99" fmla="*/ 14 h 67"/>
                <a:gd name="T100" fmla="*/ 172 w 176"/>
                <a:gd name="T101" fmla="*/ 14 h 67"/>
                <a:gd name="T102" fmla="*/ 172 w 176"/>
                <a:gd name="T103" fmla="*/ 14 h 67"/>
                <a:gd name="T104" fmla="*/ 172 w 176"/>
                <a:gd name="T105" fmla="*/ 14 h 67"/>
                <a:gd name="T106" fmla="*/ 168 w 176"/>
                <a:gd name="T107" fmla="*/ 15 h 67"/>
                <a:gd name="T108" fmla="*/ 168 w 176"/>
                <a:gd name="T109" fmla="*/ 15 h 67"/>
                <a:gd name="T110" fmla="*/ 162 w 176"/>
                <a:gd name="T111" fmla="*/ 1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6" h="67">
                  <a:moveTo>
                    <a:pt x="1" y="61"/>
                  </a:moveTo>
                  <a:cubicBezTo>
                    <a:pt x="0" y="57"/>
                    <a:pt x="3" y="54"/>
                    <a:pt x="7" y="53"/>
                  </a:cubicBezTo>
                  <a:cubicBezTo>
                    <a:pt x="7" y="53"/>
                    <a:pt x="7" y="53"/>
                    <a:pt x="7" y="53"/>
                  </a:cubicBezTo>
                  <a:cubicBezTo>
                    <a:pt x="11" y="53"/>
                    <a:pt x="14" y="55"/>
                    <a:pt x="15" y="59"/>
                  </a:cubicBezTo>
                  <a:cubicBezTo>
                    <a:pt x="15" y="59"/>
                    <a:pt x="15" y="59"/>
                    <a:pt x="15" y="59"/>
                  </a:cubicBezTo>
                  <a:cubicBezTo>
                    <a:pt x="15" y="63"/>
                    <a:pt x="13" y="67"/>
                    <a:pt x="9" y="67"/>
                  </a:cubicBezTo>
                  <a:cubicBezTo>
                    <a:pt x="9" y="67"/>
                    <a:pt x="9" y="67"/>
                    <a:pt x="9" y="67"/>
                  </a:cubicBezTo>
                  <a:cubicBezTo>
                    <a:pt x="9" y="67"/>
                    <a:pt x="9" y="67"/>
                    <a:pt x="9" y="67"/>
                  </a:cubicBezTo>
                  <a:cubicBezTo>
                    <a:pt x="9" y="67"/>
                    <a:pt x="9" y="67"/>
                    <a:pt x="9" y="67"/>
                  </a:cubicBezTo>
                  <a:cubicBezTo>
                    <a:pt x="9" y="67"/>
                    <a:pt x="8" y="67"/>
                    <a:pt x="8" y="67"/>
                  </a:cubicBezTo>
                  <a:cubicBezTo>
                    <a:pt x="8" y="67"/>
                    <a:pt x="8" y="67"/>
                    <a:pt x="8" y="67"/>
                  </a:cubicBezTo>
                  <a:cubicBezTo>
                    <a:pt x="5" y="67"/>
                    <a:pt x="2" y="65"/>
                    <a:pt x="1" y="61"/>
                  </a:cubicBezTo>
                  <a:close/>
                  <a:moveTo>
                    <a:pt x="43" y="54"/>
                  </a:moveTo>
                  <a:cubicBezTo>
                    <a:pt x="42" y="50"/>
                    <a:pt x="44" y="46"/>
                    <a:pt x="48" y="45"/>
                  </a:cubicBezTo>
                  <a:cubicBezTo>
                    <a:pt x="48" y="45"/>
                    <a:pt x="48" y="45"/>
                    <a:pt x="48" y="45"/>
                  </a:cubicBezTo>
                  <a:cubicBezTo>
                    <a:pt x="52" y="45"/>
                    <a:pt x="55" y="47"/>
                    <a:pt x="56" y="51"/>
                  </a:cubicBezTo>
                  <a:cubicBezTo>
                    <a:pt x="56" y="51"/>
                    <a:pt x="56" y="51"/>
                    <a:pt x="56" y="51"/>
                  </a:cubicBezTo>
                  <a:cubicBezTo>
                    <a:pt x="57" y="54"/>
                    <a:pt x="55" y="58"/>
                    <a:pt x="51" y="59"/>
                  </a:cubicBezTo>
                  <a:cubicBezTo>
                    <a:pt x="51" y="59"/>
                    <a:pt x="51" y="59"/>
                    <a:pt x="51" y="59"/>
                  </a:cubicBezTo>
                  <a:cubicBezTo>
                    <a:pt x="51" y="59"/>
                    <a:pt x="50" y="59"/>
                    <a:pt x="50" y="59"/>
                  </a:cubicBezTo>
                  <a:cubicBezTo>
                    <a:pt x="50" y="59"/>
                    <a:pt x="50" y="59"/>
                    <a:pt x="50" y="59"/>
                  </a:cubicBezTo>
                  <a:cubicBezTo>
                    <a:pt x="46" y="59"/>
                    <a:pt x="43" y="57"/>
                    <a:pt x="43" y="54"/>
                  </a:cubicBezTo>
                  <a:close/>
                  <a:moveTo>
                    <a:pt x="84" y="43"/>
                  </a:moveTo>
                  <a:cubicBezTo>
                    <a:pt x="82" y="39"/>
                    <a:pt x="84" y="35"/>
                    <a:pt x="88" y="34"/>
                  </a:cubicBezTo>
                  <a:cubicBezTo>
                    <a:pt x="88" y="34"/>
                    <a:pt x="88" y="34"/>
                    <a:pt x="88" y="34"/>
                  </a:cubicBezTo>
                  <a:cubicBezTo>
                    <a:pt x="92" y="33"/>
                    <a:pt x="96" y="35"/>
                    <a:pt x="97" y="39"/>
                  </a:cubicBezTo>
                  <a:cubicBezTo>
                    <a:pt x="97" y="39"/>
                    <a:pt x="97" y="39"/>
                    <a:pt x="97" y="39"/>
                  </a:cubicBezTo>
                  <a:cubicBezTo>
                    <a:pt x="98" y="42"/>
                    <a:pt x="96" y="46"/>
                    <a:pt x="92" y="47"/>
                  </a:cubicBezTo>
                  <a:cubicBezTo>
                    <a:pt x="92" y="47"/>
                    <a:pt x="92" y="47"/>
                    <a:pt x="92" y="47"/>
                  </a:cubicBezTo>
                  <a:cubicBezTo>
                    <a:pt x="92" y="48"/>
                    <a:pt x="91" y="48"/>
                    <a:pt x="90" y="48"/>
                  </a:cubicBezTo>
                  <a:cubicBezTo>
                    <a:pt x="90" y="48"/>
                    <a:pt x="90" y="48"/>
                    <a:pt x="90" y="48"/>
                  </a:cubicBezTo>
                  <a:cubicBezTo>
                    <a:pt x="87" y="48"/>
                    <a:pt x="85" y="46"/>
                    <a:pt x="84" y="43"/>
                  </a:cubicBezTo>
                  <a:close/>
                  <a:moveTo>
                    <a:pt x="124" y="29"/>
                  </a:moveTo>
                  <a:cubicBezTo>
                    <a:pt x="122" y="25"/>
                    <a:pt x="124" y="21"/>
                    <a:pt x="127" y="20"/>
                  </a:cubicBezTo>
                  <a:cubicBezTo>
                    <a:pt x="127" y="20"/>
                    <a:pt x="127" y="20"/>
                    <a:pt x="127" y="20"/>
                  </a:cubicBezTo>
                  <a:cubicBezTo>
                    <a:pt x="131" y="18"/>
                    <a:pt x="135" y="20"/>
                    <a:pt x="136" y="23"/>
                  </a:cubicBezTo>
                  <a:cubicBezTo>
                    <a:pt x="136" y="23"/>
                    <a:pt x="136" y="23"/>
                    <a:pt x="136" y="23"/>
                  </a:cubicBezTo>
                  <a:cubicBezTo>
                    <a:pt x="138" y="27"/>
                    <a:pt x="136" y="31"/>
                    <a:pt x="133" y="33"/>
                  </a:cubicBezTo>
                  <a:cubicBezTo>
                    <a:pt x="133" y="33"/>
                    <a:pt x="133" y="33"/>
                    <a:pt x="133" y="33"/>
                  </a:cubicBezTo>
                  <a:cubicBezTo>
                    <a:pt x="133" y="33"/>
                    <a:pt x="133" y="33"/>
                    <a:pt x="133" y="33"/>
                  </a:cubicBezTo>
                  <a:cubicBezTo>
                    <a:pt x="133" y="33"/>
                    <a:pt x="133" y="33"/>
                    <a:pt x="133" y="33"/>
                  </a:cubicBezTo>
                  <a:cubicBezTo>
                    <a:pt x="132" y="33"/>
                    <a:pt x="131" y="33"/>
                    <a:pt x="130" y="33"/>
                  </a:cubicBezTo>
                  <a:cubicBezTo>
                    <a:pt x="130" y="33"/>
                    <a:pt x="130" y="33"/>
                    <a:pt x="130" y="33"/>
                  </a:cubicBezTo>
                  <a:cubicBezTo>
                    <a:pt x="127" y="33"/>
                    <a:pt x="125" y="31"/>
                    <a:pt x="124" y="29"/>
                  </a:cubicBezTo>
                  <a:close/>
                  <a:moveTo>
                    <a:pt x="162" y="11"/>
                  </a:moveTo>
                  <a:cubicBezTo>
                    <a:pt x="160" y="8"/>
                    <a:pt x="162" y="4"/>
                    <a:pt x="165" y="2"/>
                  </a:cubicBezTo>
                  <a:cubicBezTo>
                    <a:pt x="165" y="2"/>
                    <a:pt x="165" y="2"/>
                    <a:pt x="165" y="2"/>
                  </a:cubicBezTo>
                  <a:cubicBezTo>
                    <a:pt x="169" y="0"/>
                    <a:pt x="173" y="1"/>
                    <a:pt x="175" y="5"/>
                  </a:cubicBezTo>
                  <a:cubicBezTo>
                    <a:pt x="175" y="5"/>
                    <a:pt x="175" y="5"/>
                    <a:pt x="175" y="5"/>
                  </a:cubicBezTo>
                  <a:cubicBezTo>
                    <a:pt x="176" y="8"/>
                    <a:pt x="175" y="13"/>
                    <a:pt x="172" y="14"/>
                  </a:cubicBezTo>
                  <a:cubicBezTo>
                    <a:pt x="172" y="14"/>
                    <a:pt x="172" y="14"/>
                    <a:pt x="172" y="14"/>
                  </a:cubicBezTo>
                  <a:cubicBezTo>
                    <a:pt x="172" y="14"/>
                    <a:pt x="172" y="14"/>
                    <a:pt x="172" y="14"/>
                  </a:cubicBezTo>
                  <a:cubicBezTo>
                    <a:pt x="172" y="14"/>
                    <a:pt x="172" y="14"/>
                    <a:pt x="172" y="14"/>
                  </a:cubicBezTo>
                  <a:cubicBezTo>
                    <a:pt x="171" y="15"/>
                    <a:pt x="169" y="15"/>
                    <a:pt x="168" y="15"/>
                  </a:cubicBezTo>
                  <a:cubicBezTo>
                    <a:pt x="168" y="15"/>
                    <a:pt x="168" y="15"/>
                    <a:pt x="168" y="15"/>
                  </a:cubicBezTo>
                  <a:cubicBezTo>
                    <a:pt x="166" y="15"/>
                    <a:pt x="163" y="14"/>
                    <a:pt x="162" y="11"/>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sp>
          <p:nvSpPr>
            <p:cNvPr id="9" name="Freeform 9"/>
            <p:cNvSpPr>
              <a:spLocks noEditPoints="1"/>
            </p:cNvSpPr>
            <p:nvPr/>
          </p:nvSpPr>
          <p:spPr bwMode="auto">
            <a:xfrm>
              <a:off x="7432675" y="3149600"/>
              <a:ext cx="436563" cy="577850"/>
            </a:xfrm>
            <a:custGeom>
              <a:avLst/>
              <a:gdLst>
                <a:gd name="T0" fmla="*/ 2 w 115"/>
                <a:gd name="T1" fmla="*/ 149 h 152"/>
                <a:gd name="T2" fmla="*/ 2 w 115"/>
                <a:gd name="T3" fmla="*/ 140 h 152"/>
                <a:gd name="T4" fmla="*/ 2 w 115"/>
                <a:gd name="T5" fmla="*/ 140 h 152"/>
                <a:gd name="T6" fmla="*/ 12 w 115"/>
                <a:gd name="T7" fmla="*/ 140 h 152"/>
                <a:gd name="T8" fmla="*/ 12 w 115"/>
                <a:gd name="T9" fmla="*/ 140 h 152"/>
                <a:gd name="T10" fmla="*/ 12 w 115"/>
                <a:gd name="T11" fmla="*/ 150 h 152"/>
                <a:gd name="T12" fmla="*/ 12 w 115"/>
                <a:gd name="T13" fmla="*/ 150 h 152"/>
                <a:gd name="T14" fmla="*/ 7 w 115"/>
                <a:gd name="T15" fmla="*/ 152 h 152"/>
                <a:gd name="T16" fmla="*/ 7 w 115"/>
                <a:gd name="T17" fmla="*/ 152 h 152"/>
                <a:gd name="T18" fmla="*/ 2 w 115"/>
                <a:gd name="T19" fmla="*/ 149 h 152"/>
                <a:gd name="T20" fmla="*/ 32 w 115"/>
                <a:gd name="T21" fmla="*/ 119 h 152"/>
                <a:gd name="T22" fmla="*/ 31 w 115"/>
                <a:gd name="T23" fmla="*/ 109 h 152"/>
                <a:gd name="T24" fmla="*/ 31 w 115"/>
                <a:gd name="T25" fmla="*/ 109 h 152"/>
                <a:gd name="T26" fmla="*/ 41 w 115"/>
                <a:gd name="T27" fmla="*/ 108 h 152"/>
                <a:gd name="T28" fmla="*/ 41 w 115"/>
                <a:gd name="T29" fmla="*/ 108 h 152"/>
                <a:gd name="T30" fmla="*/ 42 w 115"/>
                <a:gd name="T31" fmla="*/ 118 h 152"/>
                <a:gd name="T32" fmla="*/ 42 w 115"/>
                <a:gd name="T33" fmla="*/ 118 h 152"/>
                <a:gd name="T34" fmla="*/ 36 w 115"/>
                <a:gd name="T35" fmla="*/ 121 h 152"/>
                <a:gd name="T36" fmla="*/ 36 w 115"/>
                <a:gd name="T37" fmla="*/ 121 h 152"/>
                <a:gd name="T38" fmla="*/ 32 w 115"/>
                <a:gd name="T39" fmla="*/ 119 h 152"/>
                <a:gd name="T40" fmla="*/ 58 w 115"/>
                <a:gd name="T41" fmla="*/ 86 h 152"/>
                <a:gd name="T42" fmla="*/ 57 w 115"/>
                <a:gd name="T43" fmla="*/ 76 h 152"/>
                <a:gd name="T44" fmla="*/ 57 w 115"/>
                <a:gd name="T45" fmla="*/ 76 h 152"/>
                <a:gd name="T46" fmla="*/ 67 w 115"/>
                <a:gd name="T47" fmla="*/ 75 h 152"/>
                <a:gd name="T48" fmla="*/ 67 w 115"/>
                <a:gd name="T49" fmla="*/ 75 h 152"/>
                <a:gd name="T50" fmla="*/ 68 w 115"/>
                <a:gd name="T51" fmla="*/ 85 h 152"/>
                <a:gd name="T52" fmla="*/ 68 w 115"/>
                <a:gd name="T53" fmla="*/ 85 h 152"/>
                <a:gd name="T54" fmla="*/ 63 w 115"/>
                <a:gd name="T55" fmla="*/ 87 h 152"/>
                <a:gd name="T56" fmla="*/ 63 w 115"/>
                <a:gd name="T57" fmla="*/ 87 h 152"/>
                <a:gd name="T58" fmla="*/ 58 w 115"/>
                <a:gd name="T59" fmla="*/ 86 h 152"/>
                <a:gd name="T60" fmla="*/ 82 w 115"/>
                <a:gd name="T61" fmla="*/ 51 h 152"/>
                <a:gd name="T62" fmla="*/ 80 w 115"/>
                <a:gd name="T63" fmla="*/ 42 h 152"/>
                <a:gd name="T64" fmla="*/ 80 w 115"/>
                <a:gd name="T65" fmla="*/ 42 h 152"/>
                <a:gd name="T66" fmla="*/ 90 w 115"/>
                <a:gd name="T67" fmla="*/ 39 h 152"/>
                <a:gd name="T68" fmla="*/ 90 w 115"/>
                <a:gd name="T69" fmla="*/ 39 h 152"/>
                <a:gd name="T70" fmla="*/ 92 w 115"/>
                <a:gd name="T71" fmla="*/ 49 h 152"/>
                <a:gd name="T72" fmla="*/ 92 w 115"/>
                <a:gd name="T73" fmla="*/ 49 h 152"/>
                <a:gd name="T74" fmla="*/ 92 w 115"/>
                <a:gd name="T75" fmla="*/ 49 h 152"/>
                <a:gd name="T76" fmla="*/ 92 w 115"/>
                <a:gd name="T77" fmla="*/ 49 h 152"/>
                <a:gd name="T78" fmla="*/ 86 w 115"/>
                <a:gd name="T79" fmla="*/ 52 h 152"/>
                <a:gd name="T80" fmla="*/ 86 w 115"/>
                <a:gd name="T81" fmla="*/ 52 h 152"/>
                <a:gd name="T82" fmla="*/ 82 w 115"/>
                <a:gd name="T83" fmla="*/ 51 h 152"/>
                <a:gd name="T84" fmla="*/ 103 w 115"/>
                <a:gd name="T85" fmla="*/ 14 h 152"/>
                <a:gd name="T86" fmla="*/ 100 w 115"/>
                <a:gd name="T87" fmla="*/ 5 h 152"/>
                <a:gd name="T88" fmla="*/ 100 w 115"/>
                <a:gd name="T89" fmla="*/ 5 h 152"/>
                <a:gd name="T90" fmla="*/ 110 w 115"/>
                <a:gd name="T91" fmla="*/ 2 h 152"/>
                <a:gd name="T92" fmla="*/ 110 w 115"/>
                <a:gd name="T93" fmla="*/ 2 h 152"/>
                <a:gd name="T94" fmla="*/ 113 w 115"/>
                <a:gd name="T95" fmla="*/ 11 h 152"/>
                <a:gd name="T96" fmla="*/ 113 w 115"/>
                <a:gd name="T97" fmla="*/ 11 h 152"/>
                <a:gd name="T98" fmla="*/ 107 w 115"/>
                <a:gd name="T99" fmla="*/ 15 h 152"/>
                <a:gd name="T100" fmla="*/ 107 w 115"/>
                <a:gd name="T101" fmla="*/ 15 h 152"/>
                <a:gd name="T102" fmla="*/ 103 w 115"/>
                <a:gd name="T103" fmla="*/ 14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15" h="152">
                  <a:moveTo>
                    <a:pt x="2" y="149"/>
                  </a:moveTo>
                  <a:cubicBezTo>
                    <a:pt x="0" y="147"/>
                    <a:pt x="0" y="142"/>
                    <a:pt x="2" y="140"/>
                  </a:cubicBezTo>
                  <a:cubicBezTo>
                    <a:pt x="2" y="140"/>
                    <a:pt x="2" y="140"/>
                    <a:pt x="2" y="140"/>
                  </a:cubicBezTo>
                  <a:cubicBezTo>
                    <a:pt x="5" y="137"/>
                    <a:pt x="10" y="137"/>
                    <a:pt x="12" y="140"/>
                  </a:cubicBezTo>
                  <a:cubicBezTo>
                    <a:pt x="12" y="140"/>
                    <a:pt x="12" y="140"/>
                    <a:pt x="12" y="140"/>
                  </a:cubicBezTo>
                  <a:cubicBezTo>
                    <a:pt x="15" y="142"/>
                    <a:pt x="15" y="147"/>
                    <a:pt x="12" y="150"/>
                  </a:cubicBezTo>
                  <a:cubicBezTo>
                    <a:pt x="12" y="150"/>
                    <a:pt x="12" y="150"/>
                    <a:pt x="12" y="150"/>
                  </a:cubicBezTo>
                  <a:cubicBezTo>
                    <a:pt x="11" y="151"/>
                    <a:pt x="9" y="152"/>
                    <a:pt x="7" y="152"/>
                  </a:cubicBezTo>
                  <a:cubicBezTo>
                    <a:pt x="7" y="152"/>
                    <a:pt x="7" y="152"/>
                    <a:pt x="7" y="152"/>
                  </a:cubicBezTo>
                  <a:cubicBezTo>
                    <a:pt x="6" y="152"/>
                    <a:pt x="4" y="151"/>
                    <a:pt x="2" y="149"/>
                  </a:cubicBezTo>
                  <a:close/>
                  <a:moveTo>
                    <a:pt x="32" y="119"/>
                  </a:moveTo>
                  <a:cubicBezTo>
                    <a:pt x="29" y="116"/>
                    <a:pt x="28" y="112"/>
                    <a:pt x="31" y="109"/>
                  </a:cubicBezTo>
                  <a:cubicBezTo>
                    <a:pt x="31" y="109"/>
                    <a:pt x="31" y="109"/>
                    <a:pt x="31" y="109"/>
                  </a:cubicBezTo>
                  <a:cubicBezTo>
                    <a:pt x="34" y="106"/>
                    <a:pt x="38" y="106"/>
                    <a:pt x="41" y="108"/>
                  </a:cubicBezTo>
                  <a:cubicBezTo>
                    <a:pt x="41" y="108"/>
                    <a:pt x="41" y="108"/>
                    <a:pt x="41" y="108"/>
                  </a:cubicBezTo>
                  <a:cubicBezTo>
                    <a:pt x="44" y="111"/>
                    <a:pt x="44" y="115"/>
                    <a:pt x="42" y="118"/>
                  </a:cubicBezTo>
                  <a:cubicBezTo>
                    <a:pt x="42" y="118"/>
                    <a:pt x="42" y="118"/>
                    <a:pt x="42" y="118"/>
                  </a:cubicBezTo>
                  <a:cubicBezTo>
                    <a:pt x="40" y="120"/>
                    <a:pt x="38" y="121"/>
                    <a:pt x="36" y="121"/>
                  </a:cubicBezTo>
                  <a:cubicBezTo>
                    <a:pt x="36" y="121"/>
                    <a:pt x="36" y="121"/>
                    <a:pt x="36" y="121"/>
                  </a:cubicBezTo>
                  <a:cubicBezTo>
                    <a:pt x="35" y="121"/>
                    <a:pt x="33" y="120"/>
                    <a:pt x="32" y="119"/>
                  </a:cubicBezTo>
                  <a:close/>
                  <a:moveTo>
                    <a:pt x="58" y="86"/>
                  </a:moveTo>
                  <a:cubicBezTo>
                    <a:pt x="55" y="84"/>
                    <a:pt x="55" y="79"/>
                    <a:pt x="57" y="76"/>
                  </a:cubicBezTo>
                  <a:cubicBezTo>
                    <a:pt x="57" y="76"/>
                    <a:pt x="57" y="76"/>
                    <a:pt x="57" y="76"/>
                  </a:cubicBezTo>
                  <a:cubicBezTo>
                    <a:pt x="59" y="73"/>
                    <a:pt x="64" y="73"/>
                    <a:pt x="67" y="75"/>
                  </a:cubicBezTo>
                  <a:cubicBezTo>
                    <a:pt x="67" y="75"/>
                    <a:pt x="67" y="75"/>
                    <a:pt x="67" y="75"/>
                  </a:cubicBezTo>
                  <a:cubicBezTo>
                    <a:pt x="70" y="77"/>
                    <a:pt x="71" y="81"/>
                    <a:pt x="68" y="85"/>
                  </a:cubicBezTo>
                  <a:cubicBezTo>
                    <a:pt x="68" y="85"/>
                    <a:pt x="68" y="85"/>
                    <a:pt x="68" y="85"/>
                  </a:cubicBezTo>
                  <a:cubicBezTo>
                    <a:pt x="67" y="86"/>
                    <a:pt x="65" y="87"/>
                    <a:pt x="63" y="87"/>
                  </a:cubicBezTo>
                  <a:cubicBezTo>
                    <a:pt x="63" y="87"/>
                    <a:pt x="63" y="87"/>
                    <a:pt x="63" y="87"/>
                  </a:cubicBezTo>
                  <a:cubicBezTo>
                    <a:pt x="61" y="87"/>
                    <a:pt x="60" y="87"/>
                    <a:pt x="58" y="86"/>
                  </a:cubicBezTo>
                  <a:close/>
                  <a:moveTo>
                    <a:pt x="82" y="51"/>
                  </a:moveTo>
                  <a:cubicBezTo>
                    <a:pt x="79" y="49"/>
                    <a:pt x="78" y="45"/>
                    <a:pt x="80" y="42"/>
                  </a:cubicBezTo>
                  <a:cubicBezTo>
                    <a:pt x="80" y="42"/>
                    <a:pt x="80" y="42"/>
                    <a:pt x="80" y="42"/>
                  </a:cubicBezTo>
                  <a:cubicBezTo>
                    <a:pt x="82" y="38"/>
                    <a:pt x="86" y="37"/>
                    <a:pt x="90" y="39"/>
                  </a:cubicBezTo>
                  <a:cubicBezTo>
                    <a:pt x="90" y="39"/>
                    <a:pt x="90" y="39"/>
                    <a:pt x="90" y="39"/>
                  </a:cubicBezTo>
                  <a:cubicBezTo>
                    <a:pt x="93" y="41"/>
                    <a:pt x="94" y="46"/>
                    <a:pt x="92" y="49"/>
                  </a:cubicBezTo>
                  <a:cubicBezTo>
                    <a:pt x="92" y="49"/>
                    <a:pt x="92" y="49"/>
                    <a:pt x="92" y="49"/>
                  </a:cubicBezTo>
                  <a:cubicBezTo>
                    <a:pt x="92" y="49"/>
                    <a:pt x="92" y="49"/>
                    <a:pt x="92" y="49"/>
                  </a:cubicBezTo>
                  <a:cubicBezTo>
                    <a:pt x="92" y="49"/>
                    <a:pt x="92" y="49"/>
                    <a:pt x="92" y="49"/>
                  </a:cubicBezTo>
                  <a:cubicBezTo>
                    <a:pt x="91" y="51"/>
                    <a:pt x="88" y="52"/>
                    <a:pt x="86" y="52"/>
                  </a:cubicBezTo>
                  <a:cubicBezTo>
                    <a:pt x="86" y="52"/>
                    <a:pt x="86" y="52"/>
                    <a:pt x="86" y="52"/>
                  </a:cubicBezTo>
                  <a:cubicBezTo>
                    <a:pt x="85" y="52"/>
                    <a:pt x="84" y="52"/>
                    <a:pt x="82" y="51"/>
                  </a:cubicBezTo>
                  <a:close/>
                  <a:moveTo>
                    <a:pt x="103" y="14"/>
                  </a:moveTo>
                  <a:cubicBezTo>
                    <a:pt x="100" y="13"/>
                    <a:pt x="99" y="8"/>
                    <a:pt x="100" y="5"/>
                  </a:cubicBezTo>
                  <a:cubicBezTo>
                    <a:pt x="100" y="5"/>
                    <a:pt x="100" y="5"/>
                    <a:pt x="100" y="5"/>
                  </a:cubicBezTo>
                  <a:cubicBezTo>
                    <a:pt x="102" y="2"/>
                    <a:pt x="106" y="0"/>
                    <a:pt x="110" y="2"/>
                  </a:cubicBezTo>
                  <a:cubicBezTo>
                    <a:pt x="110" y="2"/>
                    <a:pt x="110" y="2"/>
                    <a:pt x="110" y="2"/>
                  </a:cubicBezTo>
                  <a:cubicBezTo>
                    <a:pt x="113" y="4"/>
                    <a:pt x="115" y="8"/>
                    <a:pt x="113" y="11"/>
                  </a:cubicBezTo>
                  <a:cubicBezTo>
                    <a:pt x="113" y="11"/>
                    <a:pt x="113" y="11"/>
                    <a:pt x="113" y="11"/>
                  </a:cubicBezTo>
                  <a:cubicBezTo>
                    <a:pt x="112" y="14"/>
                    <a:pt x="109" y="15"/>
                    <a:pt x="107" y="15"/>
                  </a:cubicBezTo>
                  <a:cubicBezTo>
                    <a:pt x="107" y="15"/>
                    <a:pt x="107" y="15"/>
                    <a:pt x="107" y="15"/>
                  </a:cubicBezTo>
                  <a:cubicBezTo>
                    <a:pt x="106" y="15"/>
                    <a:pt x="104" y="15"/>
                    <a:pt x="103" y="14"/>
                  </a:cubicBezTo>
                  <a:close/>
                </a:path>
              </a:pathLst>
            </a:custGeom>
            <a:solidFill>
              <a:schemeClr val="accent1">
                <a:lumMod val="40000"/>
                <a:lumOff val="60000"/>
              </a:schemeClr>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38" name="Group 37"/>
          <p:cNvGrpSpPr/>
          <p:nvPr/>
        </p:nvGrpSpPr>
        <p:grpSpPr>
          <a:xfrm>
            <a:off x="7800975" y="2763838"/>
            <a:ext cx="288925" cy="293688"/>
            <a:chOff x="7800975" y="2763838"/>
            <a:chExt cx="288925" cy="293688"/>
          </a:xfrm>
        </p:grpSpPr>
        <p:sp>
          <p:nvSpPr>
            <p:cNvPr id="10" name="Freeform 10"/>
            <p:cNvSpPr>
              <a:spLocks/>
            </p:cNvSpPr>
            <p:nvPr/>
          </p:nvSpPr>
          <p:spPr bwMode="auto">
            <a:xfrm>
              <a:off x="7866063" y="2832100"/>
              <a:ext cx="158750" cy="157163"/>
            </a:xfrm>
            <a:custGeom>
              <a:avLst/>
              <a:gdLst>
                <a:gd name="T0" fmla="*/ 27 w 42"/>
                <a:gd name="T1" fmla="*/ 3 h 41"/>
                <a:gd name="T2" fmla="*/ 38 w 42"/>
                <a:gd name="T3" fmla="*/ 26 h 41"/>
                <a:gd name="T4" fmla="*/ 15 w 42"/>
                <a:gd name="T5" fmla="*/ 38 h 41"/>
                <a:gd name="T6" fmla="*/ 4 w 42"/>
                <a:gd name="T7" fmla="*/ 15 h 41"/>
                <a:gd name="T8" fmla="*/ 27 w 42"/>
                <a:gd name="T9" fmla="*/ 3 h 41"/>
              </a:gdLst>
              <a:ahLst/>
              <a:cxnLst>
                <a:cxn ang="0">
                  <a:pos x="T0" y="T1"/>
                </a:cxn>
                <a:cxn ang="0">
                  <a:pos x="T2" y="T3"/>
                </a:cxn>
                <a:cxn ang="0">
                  <a:pos x="T4" y="T5"/>
                </a:cxn>
                <a:cxn ang="0">
                  <a:pos x="T6" y="T7"/>
                </a:cxn>
                <a:cxn ang="0">
                  <a:pos x="T8" y="T9"/>
                </a:cxn>
              </a:cxnLst>
              <a:rect l="0" t="0" r="r" b="b"/>
              <a:pathLst>
                <a:path w="42" h="41">
                  <a:moveTo>
                    <a:pt x="27" y="3"/>
                  </a:moveTo>
                  <a:cubicBezTo>
                    <a:pt x="36" y="6"/>
                    <a:pt x="42" y="16"/>
                    <a:pt x="38" y="26"/>
                  </a:cubicBezTo>
                  <a:cubicBezTo>
                    <a:pt x="35" y="36"/>
                    <a:pt x="25" y="41"/>
                    <a:pt x="15" y="38"/>
                  </a:cubicBezTo>
                  <a:cubicBezTo>
                    <a:pt x="6" y="35"/>
                    <a:pt x="0" y="24"/>
                    <a:pt x="4" y="15"/>
                  </a:cubicBezTo>
                  <a:cubicBezTo>
                    <a:pt x="7" y="5"/>
                    <a:pt x="17" y="0"/>
                    <a:pt x="27" y="3"/>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5" name="Freeform 15"/>
            <p:cNvSpPr>
              <a:spLocks/>
            </p:cNvSpPr>
            <p:nvPr/>
          </p:nvSpPr>
          <p:spPr bwMode="auto">
            <a:xfrm>
              <a:off x="7800975" y="2763838"/>
              <a:ext cx="288925" cy="293688"/>
            </a:xfrm>
            <a:custGeom>
              <a:avLst/>
              <a:gdLst>
                <a:gd name="T0" fmla="*/ 49 w 76"/>
                <a:gd name="T1" fmla="*/ 6 h 77"/>
                <a:gd name="T2" fmla="*/ 70 w 76"/>
                <a:gd name="T3" fmla="*/ 49 h 77"/>
                <a:gd name="T4" fmla="*/ 28 w 76"/>
                <a:gd name="T5" fmla="*/ 71 h 77"/>
                <a:gd name="T6" fmla="*/ 6 w 76"/>
                <a:gd name="T7" fmla="*/ 28 h 77"/>
                <a:gd name="T8" fmla="*/ 49 w 76"/>
                <a:gd name="T9" fmla="*/ 6 h 77"/>
              </a:gdLst>
              <a:ahLst/>
              <a:cxnLst>
                <a:cxn ang="0">
                  <a:pos x="T0" y="T1"/>
                </a:cxn>
                <a:cxn ang="0">
                  <a:pos x="T2" y="T3"/>
                </a:cxn>
                <a:cxn ang="0">
                  <a:pos x="T4" y="T5"/>
                </a:cxn>
                <a:cxn ang="0">
                  <a:pos x="T6" y="T7"/>
                </a:cxn>
                <a:cxn ang="0">
                  <a:pos x="T8" y="T9"/>
                </a:cxn>
              </a:cxnLst>
              <a:rect l="0" t="0" r="r" b="b"/>
              <a:pathLst>
                <a:path w="76" h="77">
                  <a:moveTo>
                    <a:pt x="49" y="6"/>
                  </a:moveTo>
                  <a:cubicBezTo>
                    <a:pt x="66" y="12"/>
                    <a:pt x="76" y="31"/>
                    <a:pt x="70" y="49"/>
                  </a:cubicBezTo>
                  <a:cubicBezTo>
                    <a:pt x="65" y="67"/>
                    <a:pt x="45" y="77"/>
                    <a:pt x="28" y="71"/>
                  </a:cubicBezTo>
                  <a:cubicBezTo>
                    <a:pt x="10" y="65"/>
                    <a:pt x="0" y="46"/>
                    <a:pt x="6" y="28"/>
                  </a:cubicBezTo>
                  <a:cubicBezTo>
                    <a:pt x="11" y="10"/>
                    <a:pt x="31" y="0"/>
                    <a:pt x="49" y="6"/>
                  </a:cubicBezTo>
                  <a:close/>
                </a:path>
              </a:pathLst>
            </a:custGeom>
            <a:noFill/>
            <a:ln w="46038"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7" name="Group 36"/>
          <p:cNvGrpSpPr/>
          <p:nvPr/>
        </p:nvGrpSpPr>
        <p:grpSpPr>
          <a:xfrm>
            <a:off x="7089775" y="3738563"/>
            <a:ext cx="292100" cy="293688"/>
            <a:chOff x="7089775" y="3738563"/>
            <a:chExt cx="292100" cy="293688"/>
          </a:xfrm>
        </p:grpSpPr>
        <p:sp>
          <p:nvSpPr>
            <p:cNvPr id="11" name="Freeform 11"/>
            <p:cNvSpPr>
              <a:spLocks/>
            </p:cNvSpPr>
            <p:nvPr/>
          </p:nvSpPr>
          <p:spPr bwMode="auto">
            <a:xfrm>
              <a:off x="7158038" y="3808413"/>
              <a:ext cx="160338" cy="155575"/>
            </a:xfrm>
            <a:custGeom>
              <a:avLst/>
              <a:gdLst>
                <a:gd name="T0" fmla="*/ 36 w 42"/>
                <a:gd name="T1" fmla="*/ 10 h 41"/>
                <a:gd name="T2" fmla="*/ 32 w 42"/>
                <a:gd name="T3" fmla="*/ 35 h 41"/>
                <a:gd name="T4" fmla="*/ 6 w 42"/>
                <a:gd name="T5" fmla="*/ 31 h 41"/>
                <a:gd name="T6" fmla="*/ 10 w 42"/>
                <a:gd name="T7" fmla="*/ 6 h 41"/>
                <a:gd name="T8" fmla="*/ 36 w 42"/>
                <a:gd name="T9" fmla="*/ 10 h 41"/>
              </a:gdLst>
              <a:ahLst/>
              <a:cxnLst>
                <a:cxn ang="0">
                  <a:pos x="T0" y="T1"/>
                </a:cxn>
                <a:cxn ang="0">
                  <a:pos x="T2" y="T3"/>
                </a:cxn>
                <a:cxn ang="0">
                  <a:pos x="T4" y="T5"/>
                </a:cxn>
                <a:cxn ang="0">
                  <a:pos x="T6" y="T7"/>
                </a:cxn>
                <a:cxn ang="0">
                  <a:pos x="T8" y="T9"/>
                </a:cxn>
              </a:cxnLst>
              <a:rect l="0" t="0" r="r" b="b"/>
              <a:pathLst>
                <a:path w="42" h="41">
                  <a:moveTo>
                    <a:pt x="36" y="10"/>
                  </a:moveTo>
                  <a:cubicBezTo>
                    <a:pt x="42" y="18"/>
                    <a:pt x="40" y="29"/>
                    <a:pt x="32" y="35"/>
                  </a:cubicBezTo>
                  <a:cubicBezTo>
                    <a:pt x="23" y="41"/>
                    <a:pt x="12" y="40"/>
                    <a:pt x="6" y="31"/>
                  </a:cubicBezTo>
                  <a:cubicBezTo>
                    <a:pt x="0" y="23"/>
                    <a:pt x="2" y="12"/>
                    <a:pt x="10" y="6"/>
                  </a:cubicBezTo>
                  <a:cubicBezTo>
                    <a:pt x="18" y="0"/>
                    <a:pt x="30" y="2"/>
                    <a:pt x="36" y="10"/>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RU"/>
            </a:p>
          </p:txBody>
        </p:sp>
        <p:sp>
          <p:nvSpPr>
            <p:cNvPr id="16" name="Freeform 16"/>
            <p:cNvSpPr>
              <a:spLocks/>
            </p:cNvSpPr>
            <p:nvPr/>
          </p:nvSpPr>
          <p:spPr bwMode="auto">
            <a:xfrm>
              <a:off x="7089775" y="3738563"/>
              <a:ext cx="292100" cy="293688"/>
            </a:xfrm>
            <a:custGeom>
              <a:avLst/>
              <a:gdLst>
                <a:gd name="T0" fmla="*/ 66 w 77"/>
                <a:gd name="T1" fmla="*/ 19 h 77"/>
                <a:gd name="T2" fmla="*/ 59 w 77"/>
                <a:gd name="T3" fmla="*/ 66 h 77"/>
                <a:gd name="T4" fmla="*/ 11 w 77"/>
                <a:gd name="T5" fmla="*/ 59 h 77"/>
                <a:gd name="T6" fmla="*/ 19 w 77"/>
                <a:gd name="T7" fmla="*/ 11 h 77"/>
                <a:gd name="T8" fmla="*/ 66 w 77"/>
                <a:gd name="T9" fmla="*/ 19 h 77"/>
              </a:gdLst>
              <a:ahLst/>
              <a:cxnLst>
                <a:cxn ang="0">
                  <a:pos x="T0" y="T1"/>
                </a:cxn>
                <a:cxn ang="0">
                  <a:pos x="T2" y="T3"/>
                </a:cxn>
                <a:cxn ang="0">
                  <a:pos x="T4" y="T5"/>
                </a:cxn>
                <a:cxn ang="0">
                  <a:pos x="T6" y="T7"/>
                </a:cxn>
                <a:cxn ang="0">
                  <a:pos x="T8" y="T9"/>
                </a:cxn>
              </a:cxnLst>
              <a:rect l="0" t="0" r="r" b="b"/>
              <a:pathLst>
                <a:path w="77" h="77">
                  <a:moveTo>
                    <a:pt x="66" y="19"/>
                  </a:moveTo>
                  <a:cubicBezTo>
                    <a:pt x="77" y="34"/>
                    <a:pt x="74" y="55"/>
                    <a:pt x="59" y="66"/>
                  </a:cubicBezTo>
                  <a:cubicBezTo>
                    <a:pt x="44" y="77"/>
                    <a:pt x="22" y="74"/>
                    <a:pt x="11" y="59"/>
                  </a:cubicBezTo>
                  <a:cubicBezTo>
                    <a:pt x="0" y="43"/>
                    <a:pt x="4" y="22"/>
                    <a:pt x="19" y="11"/>
                  </a:cubicBezTo>
                  <a:cubicBezTo>
                    <a:pt x="34" y="0"/>
                    <a:pt x="55" y="3"/>
                    <a:pt x="66" y="19"/>
                  </a:cubicBezTo>
                  <a:close/>
                </a:path>
              </a:pathLst>
            </a:custGeom>
            <a:noFill/>
            <a:ln w="46038"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6" name="Group 35"/>
          <p:cNvGrpSpPr/>
          <p:nvPr/>
        </p:nvGrpSpPr>
        <p:grpSpPr>
          <a:xfrm>
            <a:off x="5962650" y="4127500"/>
            <a:ext cx="258763" cy="258763"/>
            <a:chOff x="5962650" y="4127500"/>
            <a:chExt cx="258763" cy="258763"/>
          </a:xfrm>
        </p:grpSpPr>
        <p:sp>
          <p:nvSpPr>
            <p:cNvPr id="12" name="Oval 12"/>
            <p:cNvSpPr>
              <a:spLocks noChangeArrowheads="1"/>
            </p:cNvSpPr>
            <p:nvPr/>
          </p:nvSpPr>
          <p:spPr bwMode="auto">
            <a:xfrm>
              <a:off x="6019800" y="4187825"/>
              <a:ext cx="141288" cy="141288"/>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7" name="Oval 17"/>
            <p:cNvSpPr>
              <a:spLocks noChangeArrowheads="1"/>
            </p:cNvSpPr>
            <p:nvPr/>
          </p:nvSpPr>
          <p:spPr bwMode="auto">
            <a:xfrm>
              <a:off x="5962650" y="4127500"/>
              <a:ext cx="258763" cy="258763"/>
            </a:xfrm>
            <a:prstGeom prst="ellipse">
              <a:avLst/>
            </a:prstGeom>
            <a:noFill/>
            <a:ln w="46038"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5" name="Group 34"/>
          <p:cNvGrpSpPr/>
          <p:nvPr/>
        </p:nvGrpSpPr>
        <p:grpSpPr>
          <a:xfrm>
            <a:off x="4799013" y="3738563"/>
            <a:ext cx="292100" cy="293688"/>
            <a:chOff x="4799013" y="3738563"/>
            <a:chExt cx="292100" cy="293688"/>
          </a:xfrm>
        </p:grpSpPr>
        <p:sp>
          <p:nvSpPr>
            <p:cNvPr id="13" name="Freeform 13"/>
            <p:cNvSpPr>
              <a:spLocks/>
            </p:cNvSpPr>
            <p:nvPr/>
          </p:nvSpPr>
          <p:spPr bwMode="auto">
            <a:xfrm>
              <a:off x="4867275" y="3808413"/>
              <a:ext cx="155575" cy="155575"/>
            </a:xfrm>
            <a:custGeom>
              <a:avLst/>
              <a:gdLst>
                <a:gd name="T0" fmla="*/ 35 w 41"/>
                <a:gd name="T1" fmla="*/ 31 h 41"/>
                <a:gd name="T2" fmla="*/ 10 w 41"/>
                <a:gd name="T3" fmla="*/ 35 h 41"/>
                <a:gd name="T4" fmla="*/ 6 w 41"/>
                <a:gd name="T5" fmla="*/ 10 h 41"/>
                <a:gd name="T6" fmla="*/ 31 w 41"/>
                <a:gd name="T7" fmla="*/ 6 h 41"/>
                <a:gd name="T8" fmla="*/ 35 w 41"/>
                <a:gd name="T9" fmla="*/ 31 h 41"/>
              </a:gdLst>
              <a:ahLst/>
              <a:cxnLst>
                <a:cxn ang="0">
                  <a:pos x="T0" y="T1"/>
                </a:cxn>
                <a:cxn ang="0">
                  <a:pos x="T2" y="T3"/>
                </a:cxn>
                <a:cxn ang="0">
                  <a:pos x="T4" y="T5"/>
                </a:cxn>
                <a:cxn ang="0">
                  <a:pos x="T6" y="T7"/>
                </a:cxn>
                <a:cxn ang="0">
                  <a:pos x="T8" y="T9"/>
                </a:cxn>
              </a:cxnLst>
              <a:rect l="0" t="0" r="r" b="b"/>
              <a:pathLst>
                <a:path w="41" h="41">
                  <a:moveTo>
                    <a:pt x="35" y="31"/>
                  </a:moveTo>
                  <a:cubicBezTo>
                    <a:pt x="29" y="40"/>
                    <a:pt x="18" y="41"/>
                    <a:pt x="10" y="35"/>
                  </a:cubicBezTo>
                  <a:cubicBezTo>
                    <a:pt x="2" y="29"/>
                    <a:pt x="0" y="18"/>
                    <a:pt x="6" y="10"/>
                  </a:cubicBezTo>
                  <a:cubicBezTo>
                    <a:pt x="12" y="2"/>
                    <a:pt x="23" y="0"/>
                    <a:pt x="31" y="6"/>
                  </a:cubicBezTo>
                  <a:cubicBezTo>
                    <a:pt x="40" y="12"/>
                    <a:pt x="41" y="23"/>
                    <a:pt x="35" y="31"/>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ru-RU"/>
            </a:p>
          </p:txBody>
        </p:sp>
        <p:sp>
          <p:nvSpPr>
            <p:cNvPr id="18" name="Freeform 18"/>
            <p:cNvSpPr>
              <a:spLocks/>
            </p:cNvSpPr>
            <p:nvPr/>
          </p:nvSpPr>
          <p:spPr bwMode="auto">
            <a:xfrm>
              <a:off x="4799013" y="3738563"/>
              <a:ext cx="292100" cy="293688"/>
            </a:xfrm>
            <a:custGeom>
              <a:avLst/>
              <a:gdLst>
                <a:gd name="T0" fmla="*/ 66 w 77"/>
                <a:gd name="T1" fmla="*/ 59 h 77"/>
                <a:gd name="T2" fmla="*/ 19 w 77"/>
                <a:gd name="T3" fmla="*/ 66 h 77"/>
                <a:gd name="T4" fmla="*/ 11 w 77"/>
                <a:gd name="T5" fmla="*/ 19 h 77"/>
                <a:gd name="T6" fmla="*/ 59 w 77"/>
                <a:gd name="T7" fmla="*/ 11 h 77"/>
                <a:gd name="T8" fmla="*/ 66 w 77"/>
                <a:gd name="T9" fmla="*/ 59 h 77"/>
              </a:gdLst>
              <a:ahLst/>
              <a:cxnLst>
                <a:cxn ang="0">
                  <a:pos x="T0" y="T1"/>
                </a:cxn>
                <a:cxn ang="0">
                  <a:pos x="T2" y="T3"/>
                </a:cxn>
                <a:cxn ang="0">
                  <a:pos x="T4" y="T5"/>
                </a:cxn>
                <a:cxn ang="0">
                  <a:pos x="T6" y="T7"/>
                </a:cxn>
                <a:cxn ang="0">
                  <a:pos x="T8" y="T9"/>
                </a:cxn>
              </a:cxnLst>
              <a:rect l="0" t="0" r="r" b="b"/>
              <a:pathLst>
                <a:path w="77" h="77">
                  <a:moveTo>
                    <a:pt x="66" y="59"/>
                  </a:moveTo>
                  <a:cubicBezTo>
                    <a:pt x="55" y="74"/>
                    <a:pt x="34" y="77"/>
                    <a:pt x="19" y="66"/>
                  </a:cubicBezTo>
                  <a:cubicBezTo>
                    <a:pt x="3" y="55"/>
                    <a:pt x="0" y="34"/>
                    <a:pt x="11" y="19"/>
                  </a:cubicBezTo>
                  <a:cubicBezTo>
                    <a:pt x="22" y="3"/>
                    <a:pt x="43" y="0"/>
                    <a:pt x="59" y="11"/>
                  </a:cubicBezTo>
                  <a:cubicBezTo>
                    <a:pt x="74" y="22"/>
                    <a:pt x="77" y="43"/>
                    <a:pt x="66" y="59"/>
                  </a:cubicBezTo>
                  <a:close/>
                </a:path>
              </a:pathLst>
            </a:custGeom>
            <a:noFill/>
            <a:ln w="46038"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grpSp>
        <p:nvGrpSpPr>
          <p:cNvPr id="34" name="Group 33"/>
          <p:cNvGrpSpPr/>
          <p:nvPr/>
        </p:nvGrpSpPr>
        <p:grpSpPr>
          <a:xfrm>
            <a:off x="4090988" y="2763838"/>
            <a:ext cx="293688" cy="293688"/>
            <a:chOff x="4090988" y="2763838"/>
            <a:chExt cx="293688" cy="293688"/>
          </a:xfrm>
        </p:grpSpPr>
        <p:sp>
          <p:nvSpPr>
            <p:cNvPr id="14" name="Freeform 14"/>
            <p:cNvSpPr>
              <a:spLocks/>
            </p:cNvSpPr>
            <p:nvPr/>
          </p:nvSpPr>
          <p:spPr bwMode="auto">
            <a:xfrm>
              <a:off x="4159250" y="2832100"/>
              <a:ext cx="155575" cy="157163"/>
            </a:xfrm>
            <a:custGeom>
              <a:avLst/>
              <a:gdLst>
                <a:gd name="T0" fmla="*/ 26 w 41"/>
                <a:gd name="T1" fmla="*/ 38 h 41"/>
                <a:gd name="T2" fmla="*/ 3 w 41"/>
                <a:gd name="T3" fmla="*/ 26 h 41"/>
                <a:gd name="T4" fmla="*/ 15 w 41"/>
                <a:gd name="T5" fmla="*/ 3 h 41"/>
                <a:gd name="T6" fmla="*/ 38 w 41"/>
                <a:gd name="T7" fmla="*/ 15 h 41"/>
                <a:gd name="T8" fmla="*/ 26 w 41"/>
                <a:gd name="T9" fmla="*/ 38 h 41"/>
              </a:gdLst>
              <a:ahLst/>
              <a:cxnLst>
                <a:cxn ang="0">
                  <a:pos x="T0" y="T1"/>
                </a:cxn>
                <a:cxn ang="0">
                  <a:pos x="T2" y="T3"/>
                </a:cxn>
                <a:cxn ang="0">
                  <a:pos x="T4" y="T5"/>
                </a:cxn>
                <a:cxn ang="0">
                  <a:pos x="T6" y="T7"/>
                </a:cxn>
                <a:cxn ang="0">
                  <a:pos x="T8" y="T9"/>
                </a:cxn>
              </a:cxnLst>
              <a:rect l="0" t="0" r="r" b="b"/>
              <a:pathLst>
                <a:path w="41" h="41">
                  <a:moveTo>
                    <a:pt x="26" y="38"/>
                  </a:moveTo>
                  <a:cubicBezTo>
                    <a:pt x="17" y="41"/>
                    <a:pt x="6" y="36"/>
                    <a:pt x="3" y="26"/>
                  </a:cubicBezTo>
                  <a:cubicBezTo>
                    <a:pt x="0" y="16"/>
                    <a:pt x="5" y="6"/>
                    <a:pt x="15" y="3"/>
                  </a:cubicBezTo>
                  <a:cubicBezTo>
                    <a:pt x="24" y="0"/>
                    <a:pt x="35" y="5"/>
                    <a:pt x="38" y="15"/>
                  </a:cubicBezTo>
                  <a:cubicBezTo>
                    <a:pt x="41" y="24"/>
                    <a:pt x="36" y="35"/>
                    <a:pt x="26" y="38"/>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19" name="Freeform 19"/>
            <p:cNvSpPr>
              <a:spLocks/>
            </p:cNvSpPr>
            <p:nvPr/>
          </p:nvSpPr>
          <p:spPr bwMode="auto">
            <a:xfrm>
              <a:off x="4090988" y="2763838"/>
              <a:ext cx="293688" cy="293688"/>
            </a:xfrm>
            <a:custGeom>
              <a:avLst/>
              <a:gdLst>
                <a:gd name="T0" fmla="*/ 49 w 77"/>
                <a:gd name="T1" fmla="*/ 71 h 77"/>
                <a:gd name="T2" fmla="*/ 6 w 77"/>
                <a:gd name="T3" fmla="*/ 49 h 77"/>
                <a:gd name="T4" fmla="*/ 28 w 77"/>
                <a:gd name="T5" fmla="*/ 6 h 77"/>
                <a:gd name="T6" fmla="*/ 71 w 77"/>
                <a:gd name="T7" fmla="*/ 28 h 77"/>
                <a:gd name="T8" fmla="*/ 49 w 77"/>
                <a:gd name="T9" fmla="*/ 71 h 77"/>
              </a:gdLst>
              <a:ahLst/>
              <a:cxnLst>
                <a:cxn ang="0">
                  <a:pos x="T0" y="T1"/>
                </a:cxn>
                <a:cxn ang="0">
                  <a:pos x="T2" y="T3"/>
                </a:cxn>
                <a:cxn ang="0">
                  <a:pos x="T4" y="T5"/>
                </a:cxn>
                <a:cxn ang="0">
                  <a:pos x="T6" y="T7"/>
                </a:cxn>
                <a:cxn ang="0">
                  <a:pos x="T8" y="T9"/>
                </a:cxn>
              </a:cxnLst>
              <a:rect l="0" t="0" r="r" b="b"/>
              <a:pathLst>
                <a:path w="77" h="77">
                  <a:moveTo>
                    <a:pt x="49" y="71"/>
                  </a:moveTo>
                  <a:cubicBezTo>
                    <a:pt x="31" y="77"/>
                    <a:pt x="12" y="67"/>
                    <a:pt x="6" y="49"/>
                  </a:cubicBezTo>
                  <a:cubicBezTo>
                    <a:pt x="0" y="31"/>
                    <a:pt x="10" y="12"/>
                    <a:pt x="28" y="6"/>
                  </a:cubicBezTo>
                  <a:cubicBezTo>
                    <a:pt x="46" y="0"/>
                    <a:pt x="65" y="10"/>
                    <a:pt x="71" y="28"/>
                  </a:cubicBezTo>
                  <a:cubicBezTo>
                    <a:pt x="77" y="46"/>
                    <a:pt x="67" y="65"/>
                    <a:pt x="49" y="71"/>
                  </a:cubicBezTo>
                  <a:close/>
                </a:path>
              </a:pathLst>
            </a:custGeom>
            <a:noFill/>
            <a:ln w="46038"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sp>
        <p:nvSpPr>
          <p:cNvPr id="20" name="Freeform 20"/>
          <p:cNvSpPr>
            <a:spLocks/>
          </p:cNvSpPr>
          <p:nvPr/>
        </p:nvSpPr>
        <p:spPr bwMode="auto">
          <a:xfrm>
            <a:off x="8258175" y="2635250"/>
            <a:ext cx="1468438" cy="1385888"/>
          </a:xfrm>
          <a:custGeom>
            <a:avLst/>
            <a:gdLst>
              <a:gd name="T0" fmla="*/ 152 w 386"/>
              <a:gd name="T1" fmla="*/ 336 h 364"/>
              <a:gd name="T2" fmla="*/ 358 w 386"/>
              <a:gd name="T3" fmla="*/ 231 h 364"/>
              <a:gd name="T4" fmla="*/ 253 w 386"/>
              <a:gd name="T5" fmla="*/ 24 h 364"/>
              <a:gd name="T6" fmla="*/ 58 w 386"/>
              <a:gd name="T7" fmla="*/ 102 h 364"/>
              <a:gd name="T8" fmla="*/ 0 w 386"/>
              <a:gd name="T9" fmla="*/ 114 h 364"/>
              <a:gd name="T10" fmla="*/ 40 w 386"/>
              <a:gd name="T11" fmla="*/ 158 h 364"/>
              <a:gd name="T12" fmla="*/ 152 w 386"/>
              <a:gd name="T13" fmla="*/ 336 h 364"/>
            </a:gdLst>
            <a:ahLst/>
            <a:cxnLst>
              <a:cxn ang="0">
                <a:pos x="T0" y="T1"/>
              </a:cxn>
              <a:cxn ang="0">
                <a:pos x="T2" y="T3"/>
              </a:cxn>
              <a:cxn ang="0">
                <a:pos x="T4" y="T5"/>
              </a:cxn>
              <a:cxn ang="0">
                <a:pos x="T6" y="T7"/>
              </a:cxn>
              <a:cxn ang="0">
                <a:pos x="T8" y="T9"/>
              </a:cxn>
              <a:cxn ang="0">
                <a:pos x="T10" y="T11"/>
              </a:cxn>
              <a:cxn ang="0">
                <a:pos x="T12" y="T13"/>
              </a:cxn>
            </a:cxnLst>
            <a:rect l="0" t="0" r="r" b="b"/>
            <a:pathLst>
              <a:path w="386" h="364">
                <a:moveTo>
                  <a:pt x="152" y="336"/>
                </a:moveTo>
                <a:cubicBezTo>
                  <a:pt x="238" y="364"/>
                  <a:pt x="330" y="317"/>
                  <a:pt x="358" y="231"/>
                </a:cubicBezTo>
                <a:cubicBezTo>
                  <a:pt x="386" y="145"/>
                  <a:pt x="339" y="52"/>
                  <a:pt x="253" y="24"/>
                </a:cubicBezTo>
                <a:cubicBezTo>
                  <a:pt x="176" y="0"/>
                  <a:pt x="95" y="34"/>
                  <a:pt x="58" y="102"/>
                </a:cubicBezTo>
                <a:cubicBezTo>
                  <a:pt x="0" y="114"/>
                  <a:pt x="0" y="114"/>
                  <a:pt x="0" y="114"/>
                </a:cubicBezTo>
                <a:cubicBezTo>
                  <a:pt x="40" y="158"/>
                  <a:pt x="40" y="158"/>
                  <a:pt x="40" y="158"/>
                </a:cubicBezTo>
                <a:cubicBezTo>
                  <a:pt x="29" y="235"/>
                  <a:pt x="75" y="311"/>
                  <a:pt x="152" y="336"/>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21" name="Freeform 21"/>
          <p:cNvSpPr>
            <a:spLocks/>
          </p:cNvSpPr>
          <p:nvPr/>
        </p:nvSpPr>
        <p:spPr bwMode="auto">
          <a:xfrm>
            <a:off x="7253288" y="4127500"/>
            <a:ext cx="1392238" cy="1397000"/>
          </a:xfrm>
          <a:custGeom>
            <a:avLst/>
            <a:gdLst>
              <a:gd name="T0" fmla="*/ 48 w 366"/>
              <a:gd name="T1" fmla="*/ 278 h 367"/>
              <a:gd name="T2" fmla="*/ 276 w 366"/>
              <a:gd name="T3" fmla="*/ 314 h 367"/>
              <a:gd name="T4" fmla="*/ 313 w 366"/>
              <a:gd name="T5" fmla="*/ 85 h 367"/>
              <a:gd name="T6" fmla="*/ 109 w 366"/>
              <a:gd name="T7" fmla="*/ 34 h 367"/>
              <a:gd name="T8" fmla="*/ 55 w 366"/>
              <a:gd name="T9" fmla="*/ 10 h 367"/>
              <a:gd name="T10" fmla="*/ 62 w 366"/>
              <a:gd name="T11" fmla="*/ 69 h 367"/>
              <a:gd name="T12" fmla="*/ 48 w 366"/>
              <a:gd name="T13" fmla="*/ 278 h 367"/>
            </a:gdLst>
            <a:ahLst/>
            <a:cxnLst>
              <a:cxn ang="0">
                <a:pos x="T0" y="T1"/>
              </a:cxn>
              <a:cxn ang="0">
                <a:pos x="T2" y="T3"/>
              </a:cxn>
              <a:cxn ang="0">
                <a:pos x="T4" y="T5"/>
              </a:cxn>
              <a:cxn ang="0">
                <a:pos x="T6" y="T7"/>
              </a:cxn>
              <a:cxn ang="0">
                <a:pos x="T8" y="T9"/>
              </a:cxn>
              <a:cxn ang="0">
                <a:pos x="T10" y="T11"/>
              </a:cxn>
              <a:cxn ang="0">
                <a:pos x="T12" y="T13"/>
              </a:cxn>
            </a:cxnLst>
            <a:rect l="0" t="0" r="r" b="b"/>
            <a:pathLst>
              <a:path w="366" h="367">
                <a:moveTo>
                  <a:pt x="48" y="278"/>
                </a:moveTo>
                <a:cubicBezTo>
                  <a:pt x="101" y="351"/>
                  <a:pt x="203" y="367"/>
                  <a:pt x="276" y="314"/>
                </a:cubicBezTo>
                <a:cubicBezTo>
                  <a:pt x="350" y="261"/>
                  <a:pt x="366" y="159"/>
                  <a:pt x="313" y="85"/>
                </a:cubicBezTo>
                <a:cubicBezTo>
                  <a:pt x="265" y="20"/>
                  <a:pt x="179" y="0"/>
                  <a:pt x="109" y="34"/>
                </a:cubicBezTo>
                <a:cubicBezTo>
                  <a:pt x="55" y="10"/>
                  <a:pt x="55" y="10"/>
                  <a:pt x="55" y="10"/>
                </a:cubicBezTo>
                <a:cubicBezTo>
                  <a:pt x="62" y="69"/>
                  <a:pt x="62" y="69"/>
                  <a:pt x="62" y="69"/>
                </a:cubicBezTo>
                <a:cubicBezTo>
                  <a:pt x="8" y="125"/>
                  <a:pt x="0" y="213"/>
                  <a:pt x="48" y="278"/>
                </a:cubicBezTo>
                <a:close/>
              </a:path>
            </a:pathLst>
          </a:custGeom>
          <a:solidFill>
            <a:schemeClr val="accent6"/>
          </a:solidFill>
          <a:ln>
            <a:noFill/>
          </a:ln>
          <a:effectLst>
            <a:outerShdw blurRad="254000" dist="190500" dir="2400000" sx="94000" sy="94000" algn="ctr" rotWithShape="0">
              <a:schemeClr val="accent6">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22" name="Freeform 22"/>
          <p:cNvSpPr>
            <a:spLocks/>
          </p:cNvSpPr>
          <p:nvPr/>
        </p:nvSpPr>
        <p:spPr bwMode="auto">
          <a:xfrm>
            <a:off x="5468938" y="4584700"/>
            <a:ext cx="1247775" cy="1431925"/>
          </a:xfrm>
          <a:custGeom>
            <a:avLst/>
            <a:gdLst>
              <a:gd name="T0" fmla="*/ 0 w 328"/>
              <a:gd name="T1" fmla="*/ 212 h 376"/>
              <a:gd name="T2" fmla="*/ 164 w 328"/>
              <a:gd name="T3" fmla="*/ 376 h 376"/>
              <a:gd name="T4" fmla="*/ 328 w 328"/>
              <a:gd name="T5" fmla="*/ 212 h 376"/>
              <a:gd name="T6" fmla="*/ 193 w 328"/>
              <a:gd name="T7" fmla="*/ 51 h 376"/>
              <a:gd name="T8" fmla="*/ 164 w 328"/>
              <a:gd name="T9" fmla="*/ 0 h 376"/>
              <a:gd name="T10" fmla="*/ 134 w 328"/>
              <a:gd name="T11" fmla="*/ 51 h 376"/>
              <a:gd name="T12" fmla="*/ 0 w 328"/>
              <a:gd name="T13" fmla="*/ 212 h 376"/>
            </a:gdLst>
            <a:ahLst/>
            <a:cxnLst>
              <a:cxn ang="0">
                <a:pos x="T0" y="T1"/>
              </a:cxn>
              <a:cxn ang="0">
                <a:pos x="T2" y="T3"/>
              </a:cxn>
              <a:cxn ang="0">
                <a:pos x="T4" y="T5"/>
              </a:cxn>
              <a:cxn ang="0">
                <a:pos x="T6" y="T7"/>
              </a:cxn>
              <a:cxn ang="0">
                <a:pos x="T8" y="T9"/>
              </a:cxn>
              <a:cxn ang="0">
                <a:pos x="T10" y="T11"/>
              </a:cxn>
              <a:cxn ang="0">
                <a:pos x="T12" y="T13"/>
              </a:cxn>
            </a:cxnLst>
            <a:rect l="0" t="0" r="r" b="b"/>
            <a:pathLst>
              <a:path w="328" h="376">
                <a:moveTo>
                  <a:pt x="0" y="212"/>
                </a:moveTo>
                <a:cubicBezTo>
                  <a:pt x="0" y="302"/>
                  <a:pt x="73" y="376"/>
                  <a:pt x="164" y="376"/>
                </a:cubicBezTo>
                <a:cubicBezTo>
                  <a:pt x="254" y="376"/>
                  <a:pt x="328" y="302"/>
                  <a:pt x="328" y="212"/>
                </a:cubicBezTo>
                <a:cubicBezTo>
                  <a:pt x="328" y="132"/>
                  <a:pt x="270" y="65"/>
                  <a:pt x="193" y="51"/>
                </a:cubicBezTo>
                <a:cubicBezTo>
                  <a:pt x="164" y="0"/>
                  <a:pt x="164" y="0"/>
                  <a:pt x="164" y="0"/>
                </a:cubicBezTo>
                <a:cubicBezTo>
                  <a:pt x="134" y="51"/>
                  <a:pt x="134" y="51"/>
                  <a:pt x="134" y="51"/>
                </a:cubicBezTo>
                <a:cubicBezTo>
                  <a:pt x="58" y="65"/>
                  <a:pt x="0" y="132"/>
                  <a:pt x="0" y="212"/>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23" name="Freeform 23"/>
          <p:cNvSpPr>
            <a:spLocks/>
          </p:cNvSpPr>
          <p:nvPr/>
        </p:nvSpPr>
        <p:spPr bwMode="auto">
          <a:xfrm>
            <a:off x="3538538" y="4127500"/>
            <a:ext cx="1389063" cy="1397000"/>
          </a:xfrm>
          <a:custGeom>
            <a:avLst/>
            <a:gdLst>
              <a:gd name="T0" fmla="*/ 318 w 365"/>
              <a:gd name="T1" fmla="*/ 278 h 367"/>
              <a:gd name="T2" fmla="*/ 89 w 365"/>
              <a:gd name="T3" fmla="*/ 314 h 367"/>
              <a:gd name="T4" fmla="*/ 53 w 365"/>
              <a:gd name="T5" fmla="*/ 85 h 367"/>
              <a:gd name="T6" fmla="*/ 256 w 365"/>
              <a:gd name="T7" fmla="*/ 34 h 367"/>
              <a:gd name="T8" fmla="*/ 310 w 365"/>
              <a:gd name="T9" fmla="*/ 10 h 367"/>
              <a:gd name="T10" fmla="*/ 304 w 365"/>
              <a:gd name="T11" fmla="*/ 69 h 367"/>
              <a:gd name="T12" fmla="*/ 318 w 365"/>
              <a:gd name="T13" fmla="*/ 278 h 367"/>
            </a:gdLst>
            <a:ahLst/>
            <a:cxnLst>
              <a:cxn ang="0">
                <a:pos x="T0" y="T1"/>
              </a:cxn>
              <a:cxn ang="0">
                <a:pos x="T2" y="T3"/>
              </a:cxn>
              <a:cxn ang="0">
                <a:pos x="T4" y="T5"/>
              </a:cxn>
              <a:cxn ang="0">
                <a:pos x="T6" y="T7"/>
              </a:cxn>
              <a:cxn ang="0">
                <a:pos x="T8" y="T9"/>
              </a:cxn>
              <a:cxn ang="0">
                <a:pos x="T10" y="T11"/>
              </a:cxn>
              <a:cxn ang="0">
                <a:pos x="T12" y="T13"/>
              </a:cxn>
            </a:cxnLst>
            <a:rect l="0" t="0" r="r" b="b"/>
            <a:pathLst>
              <a:path w="365" h="367">
                <a:moveTo>
                  <a:pt x="318" y="278"/>
                </a:moveTo>
                <a:cubicBezTo>
                  <a:pt x="265" y="351"/>
                  <a:pt x="162" y="367"/>
                  <a:pt x="89" y="314"/>
                </a:cubicBezTo>
                <a:cubicBezTo>
                  <a:pt x="16" y="261"/>
                  <a:pt x="0" y="159"/>
                  <a:pt x="53" y="85"/>
                </a:cubicBezTo>
                <a:cubicBezTo>
                  <a:pt x="100" y="20"/>
                  <a:pt x="186" y="0"/>
                  <a:pt x="256" y="34"/>
                </a:cubicBezTo>
                <a:cubicBezTo>
                  <a:pt x="310" y="10"/>
                  <a:pt x="310" y="10"/>
                  <a:pt x="310" y="10"/>
                </a:cubicBezTo>
                <a:cubicBezTo>
                  <a:pt x="304" y="69"/>
                  <a:pt x="304" y="69"/>
                  <a:pt x="304" y="69"/>
                </a:cubicBezTo>
                <a:cubicBezTo>
                  <a:pt x="357" y="125"/>
                  <a:pt x="365" y="213"/>
                  <a:pt x="318" y="278"/>
                </a:cubicBezTo>
                <a:close/>
              </a:path>
            </a:pathLst>
          </a:custGeom>
          <a:solidFill>
            <a:schemeClr val="accent6"/>
          </a:solidFill>
          <a:ln>
            <a:noFill/>
          </a:ln>
          <a:effectLst>
            <a:outerShdw blurRad="254000" dist="190500" dir="2400000" sx="94000" sy="94000" algn="ctr" rotWithShape="0">
              <a:schemeClr val="accent6">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24" name="Freeform 24"/>
          <p:cNvSpPr>
            <a:spLocks/>
          </p:cNvSpPr>
          <p:nvPr/>
        </p:nvSpPr>
        <p:spPr bwMode="auto">
          <a:xfrm>
            <a:off x="2459038" y="2635250"/>
            <a:ext cx="1463675" cy="1385888"/>
          </a:xfrm>
          <a:custGeom>
            <a:avLst/>
            <a:gdLst>
              <a:gd name="T0" fmla="*/ 234 w 385"/>
              <a:gd name="T1" fmla="*/ 336 h 364"/>
              <a:gd name="T2" fmla="*/ 28 w 385"/>
              <a:gd name="T3" fmla="*/ 231 h 364"/>
              <a:gd name="T4" fmla="*/ 133 w 385"/>
              <a:gd name="T5" fmla="*/ 24 h 364"/>
              <a:gd name="T6" fmla="*/ 327 w 385"/>
              <a:gd name="T7" fmla="*/ 102 h 364"/>
              <a:gd name="T8" fmla="*/ 385 w 385"/>
              <a:gd name="T9" fmla="*/ 114 h 364"/>
              <a:gd name="T10" fmla="*/ 346 w 385"/>
              <a:gd name="T11" fmla="*/ 158 h 364"/>
              <a:gd name="T12" fmla="*/ 234 w 385"/>
              <a:gd name="T13" fmla="*/ 336 h 364"/>
            </a:gdLst>
            <a:ahLst/>
            <a:cxnLst>
              <a:cxn ang="0">
                <a:pos x="T0" y="T1"/>
              </a:cxn>
              <a:cxn ang="0">
                <a:pos x="T2" y="T3"/>
              </a:cxn>
              <a:cxn ang="0">
                <a:pos x="T4" y="T5"/>
              </a:cxn>
              <a:cxn ang="0">
                <a:pos x="T6" y="T7"/>
              </a:cxn>
              <a:cxn ang="0">
                <a:pos x="T8" y="T9"/>
              </a:cxn>
              <a:cxn ang="0">
                <a:pos x="T10" y="T11"/>
              </a:cxn>
              <a:cxn ang="0">
                <a:pos x="T12" y="T13"/>
              </a:cxn>
            </a:cxnLst>
            <a:rect l="0" t="0" r="r" b="b"/>
            <a:pathLst>
              <a:path w="385" h="364">
                <a:moveTo>
                  <a:pt x="234" y="336"/>
                </a:moveTo>
                <a:cubicBezTo>
                  <a:pt x="148" y="364"/>
                  <a:pt x="56" y="317"/>
                  <a:pt x="28" y="231"/>
                </a:cubicBezTo>
                <a:cubicBezTo>
                  <a:pt x="0" y="145"/>
                  <a:pt x="47" y="52"/>
                  <a:pt x="133" y="24"/>
                </a:cubicBezTo>
                <a:cubicBezTo>
                  <a:pt x="209" y="0"/>
                  <a:pt x="291" y="34"/>
                  <a:pt x="327" y="102"/>
                </a:cubicBezTo>
                <a:cubicBezTo>
                  <a:pt x="385" y="114"/>
                  <a:pt x="385" y="114"/>
                  <a:pt x="385" y="114"/>
                </a:cubicBezTo>
                <a:cubicBezTo>
                  <a:pt x="346" y="158"/>
                  <a:pt x="346" y="158"/>
                  <a:pt x="346" y="158"/>
                </a:cubicBezTo>
                <a:cubicBezTo>
                  <a:pt x="356" y="235"/>
                  <a:pt x="310" y="311"/>
                  <a:pt x="234" y="336"/>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31" name="Oval 9"/>
          <p:cNvSpPr>
            <a:spLocks noChangeArrowheads="1"/>
          </p:cNvSpPr>
          <p:nvPr/>
        </p:nvSpPr>
        <p:spPr bwMode="auto">
          <a:xfrm>
            <a:off x="4664077" y="879475"/>
            <a:ext cx="2844846" cy="2852737"/>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grpSp>
        <p:nvGrpSpPr>
          <p:cNvPr id="44" name="Group 43">
            <a:extLst>
              <a:ext uri="{FF2B5EF4-FFF2-40B4-BE49-F238E27FC236}">
                <a16:creationId xmlns:a16="http://schemas.microsoft.com/office/drawing/2014/main" id="{08263A6F-18A6-41B5-923F-B20288E781EB}"/>
              </a:ext>
            </a:extLst>
          </p:cNvPr>
          <p:cNvGrpSpPr/>
          <p:nvPr/>
        </p:nvGrpSpPr>
        <p:grpSpPr>
          <a:xfrm>
            <a:off x="5199060" y="1854000"/>
            <a:ext cx="1801790" cy="1148178"/>
            <a:chOff x="2431095" y="2981760"/>
            <a:chExt cx="1801790" cy="1148178"/>
          </a:xfrm>
        </p:grpSpPr>
        <p:sp>
          <p:nvSpPr>
            <p:cNvPr id="45" name="Text Placeholder 53">
              <a:extLst>
                <a:ext uri="{FF2B5EF4-FFF2-40B4-BE49-F238E27FC236}">
                  <a16:creationId xmlns:a16="http://schemas.microsoft.com/office/drawing/2014/main" id="{3E56F449-0611-445B-8531-473F4B947397}"/>
                </a:ext>
              </a:extLst>
            </p:cNvPr>
            <p:cNvSpPr txBox="1">
              <a:spLocks/>
            </p:cNvSpPr>
            <p:nvPr/>
          </p:nvSpPr>
          <p:spPr>
            <a:xfrm>
              <a:off x="2431095" y="3412789"/>
              <a:ext cx="1801790" cy="717149"/>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bg2"/>
                  </a:solidFill>
                  <a:latin typeface="Montserrat Light" panose="00000400000000000000" pitchFamily="50" charset="-52"/>
                </a:rPr>
                <a:t>Lorem ipsum dolor sit amet, consectetur adipiscing elit</a:t>
              </a:r>
              <a:endParaRPr lang="en-US" sz="1100" dirty="0">
                <a:solidFill>
                  <a:schemeClr val="bg2"/>
                </a:solidFill>
                <a:latin typeface="Montserrat Light" panose="00000400000000000000" pitchFamily="50" charset="-52"/>
              </a:endParaRPr>
            </a:p>
          </p:txBody>
        </p:sp>
        <p:sp>
          <p:nvSpPr>
            <p:cNvPr id="46" name="Text Placeholder 56">
              <a:extLst>
                <a:ext uri="{FF2B5EF4-FFF2-40B4-BE49-F238E27FC236}">
                  <a16:creationId xmlns:a16="http://schemas.microsoft.com/office/drawing/2014/main" id="{25CB7D5E-8D7C-4F23-A0C1-F2AD783BE338}"/>
                </a:ext>
              </a:extLst>
            </p:cNvPr>
            <p:cNvSpPr txBox="1">
              <a:spLocks/>
            </p:cNvSpPr>
            <p:nvPr/>
          </p:nvSpPr>
          <p:spPr>
            <a:xfrm>
              <a:off x="2462443" y="298176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2000" b="1">
                  <a:solidFill>
                    <a:schemeClr val="bg2"/>
                  </a:solidFill>
                </a:rPr>
                <a:t>Title Here</a:t>
              </a:r>
              <a:endParaRPr lang="ru-RU" sz="2000" b="1" dirty="0">
                <a:solidFill>
                  <a:schemeClr val="bg2"/>
                </a:solidFill>
              </a:endParaRPr>
            </a:p>
          </p:txBody>
        </p:sp>
      </p:grpSp>
      <p:sp>
        <p:nvSpPr>
          <p:cNvPr id="47" name="Freeform 18">
            <a:extLst>
              <a:ext uri="{FF2B5EF4-FFF2-40B4-BE49-F238E27FC236}">
                <a16:creationId xmlns:a16="http://schemas.microsoft.com/office/drawing/2014/main" id="{40FF82FC-CEF7-4D6B-B4A5-D52A97629D59}"/>
              </a:ext>
            </a:extLst>
          </p:cNvPr>
          <p:cNvSpPr>
            <a:spLocks noEditPoints="1"/>
          </p:cNvSpPr>
          <p:nvPr/>
        </p:nvSpPr>
        <p:spPr bwMode="auto">
          <a:xfrm>
            <a:off x="5887265" y="5216705"/>
            <a:ext cx="430164" cy="332402"/>
          </a:xfrm>
          <a:custGeom>
            <a:avLst/>
            <a:gdLst>
              <a:gd name="T0" fmla="*/ 151 w 211"/>
              <a:gd name="T1" fmla="*/ 75 h 163"/>
              <a:gd name="T2" fmla="*/ 186 w 211"/>
              <a:gd name="T3" fmla="*/ 44 h 163"/>
              <a:gd name="T4" fmla="*/ 186 w 211"/>
              <a:gd name="T5" fmla="*/ 163 h 163"/>
              <a:gd name="T6" fmla="*/ 151 w 211"/>
              <a:gd name="T7" fmla="*/ 163 h 163"/>
              <a:gd name="T8" fmla="*/ 151 w 211"/>
              <a:gd name="T9" fmla="*/ 75 h 163"/>
              <a:gd name="T10" fmla="*/ 106 w 211"/>
              <a:gd name="T11" fmla="*/ 163 h 163"/>
              <a:gd name="T12" fmla="*/ 141 w 211"/>
              <a:gd name="T13" fmla="*/ 163 h 163"/>
              <a:gd name="T14" fmla="*/ 141 w 211"/>
              <a:gd name="T15" fmla="*/ 83 h 163"/>
              <a:gd name="T16" fmla="*/ 106 w 211"/>
              <a:gd name="T17" fmla="*/ 114 h 163"/>
              <a:gd name="T18" fmla="*/ 106 w 211"/>
              <a:gd name="T19" fmla="*/ 163 h 163"/>
              <a:gd name="T20" fmla="*/ 61 w 211"/>
              <a:gd name="T21" fmla="*/ 163 h 163"/>
              <a:gd name="T22" fmla="*/ 96 w 211"/>
              <a:gd name="T23" fmla="*/ 163 h 163"/>
              <a:gd name="T24" fmla="*/ 96 w 211"/>
              <a:gd name="T25" fmla="*/ 115 h 163"/>
              <a:gd name="T26" fmla="*/ 61 w 211"/>
              <a:gd name="T27" fmla="*/ 77 h 163"/>
              <a:gd name="T28" fmla="*/ 61 w 211"/>
              <a:gd name="T29" fmla="*/ 163 h 163"/>
              <a:gd name="T30" fmla="*/ 15 w 211"/>
              <a:gd name="T31" fmla="*/ 163 h 163"/>
              <a:gd name="T32" fmla="*/ 51 w 211"/>
              <a:gd name="T33" fmla="*/ 163 h 163"/>
              <a:gd name="T34" fmla="*/ 51 w 211"/>
              <a:gd name="T35" fmla="*/ 72 h 163"/>
              <a:gd name="T36" fmla="*/ 15 w 211"/>
              <a:gd name="T37" fmla="*/ 101 h 163"/>
              <a:gd name="T38" fmla="*/ 15 w 211"/>
              <a:gd name="T39" fmla="*/ 163 h 163"/>
              <a:gd name="T40" fmla="*/ 208 w 211"/>
              <a:gd name="T41" fmla="*/ 0 h 163"/>
              <a:gd name="T42" fmla="*/ 173 w 211"/>
              <a:gd name="T43" fmla="*/ 0 h 163"/>
              <a:gd name="T44" fmla="*/ 171 w 211"/>
              <a:gd name="T45" fmla="*/ 5 h 163"/>
              <a:gd name="T46" fmla="*/ 181 w 211"/>
              <a:gd name="T47" fmla="*/ 17 h 163"/>
              <a:gd name="T48" fmla="*/ 101 w 211"/>
              <a:gd name="T49" fmla="*/ 86 h 163"/>
              <a:gd name="T50" fmla="*/ 59 w 211"/>
              <a:gd name="T51" fmla="*/ 42 h 163"/>
              <a:gd name="T52" fmla="*/ 50 w 211"/>
              <a:gd name="T53" fmla="*/ 41 h 163"/>
              <a:gd name="T54" fmla="*/ 4 w 211"/>
              <a:gd name="T55" fmla="*/ 79 h 163"/>
              <a:gd name="T56" fmla="*/ 3 w 211"/>
              <a:gd name="T57" fmla="*/ 89 h 163"/>
              <a:gd name="T58" fmla="*/ 12 w 211"/>
              <a:gd name="T59" fmla="*/ 90 h 163"/>
              <a:gd name="T60" fmla="*/ 54 w 211"/>
              <a:gd name="T61" fmla="*/ 56 h 163"/>
              <a:gd name="T62" fmla="*/ 96 w 211"/>
              <a:gd name="T63" fmla="*/ 100 h 163"/>
              <a:gd name="T64" fmla="*/ 101 w 211"/>
              <a:gd name="T65" fmla="*/ 102 h 163"/>
              <a:gd name="T66" fmla="*/ 105 w 211"/>
              <a:gd name="T67" fmla="*/ 101 h 163"/>
              <a:gd name="T68" fmla="*/ 190 w 211"/>
              <a:gd name="T69" fmla="*/ 27 h 163"/>
              <a:gd name="T70" fmla="*/ 201 w 211"/>
              <a:gd name="T71" fmla="*/ 40 h 163"/>
              <a:gd name="T72" fmla="*/ 207 w 211"/>
              <a:gd name="T73" fmla="*/ 38 h 163"/>
              <a:gd name="T74" fmla="*/ 211 w 211"/>
              <a:gd name="T75" fmla="*/ 4 h 163"/>
              <a:gd name="T76" fmla="*/ 208 w 211"/>
              <a:gd name="T7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1" h="163">
                <a:moveTo>
                  <a:pt x="151" y="75"/>
                </a:moveTo>
                <a:cubicBezTo>
                  <a:pt x="186" y="44"/>
                  <a:pt x="186" y="44"/>
                  <a:pt x="186" y="44"/>
                </a:cubicBezTo>
                <a:cubicBezTo>
                  <a:pt x="186" y="163"/>
                  <a:pt x="186" y="163"/>
                  <a:pt x="186" y="163"/>
                </a:cubicBezTo>
                <a:cubicBezTo>
                  <a:pt x="151" y="163"/>
                  <a:pt x="151" y="163"/>
                  <a:pt x="151" y="163"/>
                </a:cubicBezTo>
                <a:lnTo>
                  <a:pt x="151" y="75"/>
                </a:lnTo>
                <a:close/>
                <a:moveTo>
                  <a:pt x="106" y="163"/>
                </a:moveTo>
                <a:cubicBezTo>
                  <a:pt x="141" y="163"/>
                  <a:pt x="141" y="163"/>
                  <a:pt x="141" y="163"/>
                </a:cubicBezTo>
                <a:cubicBezTo>
                  <a:pt x="141" y="83"/>
                  <a:pt x="141" y="83"/>
                  <a:pt x="141" y="83"/>
                </a:cubicBezTo>
                <a:cubicBezTo>
                  <a:pt x="106" y="114"/>
                  <a:pt x="106" y="114"/>
                  <a:pt x="106" y="114"/>
                </a:cubicBezTo>
                <a:lnTo>
                  <a:pt x="106" y="163"/>
                </a:lnTo>
                <a:close/>
                <a:moveTo>
                  <a:pt x="61" y="163"/>
                </a:moveTo>
                <a:cubicBezTo>
                  <a:pt x="96" y="163"/>
                  <a:pt x="96" y="163"/>
                  <a:pt x="96" y="163"/>
                </a:cubicBezTo>
                <a:cubicBezTo>
                  <a:pt x="96" y="115"/>
                  <a:pt x="96" y="115"/>
                  <a:pt x="96" y="115"/>
                </a:cubicBezTo>
                <a:cubicBezTo>
                  <a:pt x="61" y="77"/>
                  <a:pt x="61" y="77"/>
                  <a:pt x="61" y="77"/>
                </a:cubicBezTo>
                <a:lnTo>
                  <a:pt x="61" y="163"/>
                </a:lnTo>
                <a:close/>
                <a:moveTo>
                  <a:pt x="15" y="163"/>
                </a:moveTo>
                <a:cubicBezTo>
                  <a:pt x="51" y="163"/>
                  <a:pt x="51" y="163"/>
                  <a:pt x="51" y="163"/>
                </a:cubicBezTo>
                <a:cubicBezTo>
                  <a:pt x="51" y="72"/>
                  <a:pt x="51" y="72"/>
                  <a:pt x="51" y="72"/>
                </a:cubicBezTo>
                <a:cubicBezTo>
                  <a:pt x="15" y="101"/>
                  <a:pt x="15" y="101"/>
                  <a:pt x="15" y="101"/>
                </a:cubicBezTo>
                <a:lnTo>
                  <a:pt x="15" y="163"/>
                </a:lnTo>
                <a:close/>
                <a:moveTo>
                  <a:pt x="208" y="0"/>
                </a:moveTo>
                <a:cubicBezTo>
                  <a:pt x="173" y="0"/>
                  <a:pt x="173" y="0"/>
                  <a:pt x="173" y="0"/>
                </a:cubicBezTo>
                <a:cubicBezTo>
                  <a:pt x="170" y="0"/>
                  <a:pt x="169" y="3"/>
                  <a:pt x="171" y="5"/>
                </a:cubicBezTo>
                <a:cubicBezTo>
                  <a:pt x="181" y="17"/>
                  <a:pt x="181" y="17"/>
                  <a:pt x="181" y="17"/>
                </a:cubicBezTo>
                <a:cubicBezTo>
                  <a:pt x="101" y="86"/>
                  <a:pt x="101" y="86"/>
                  <a:pt x="101" y="86"/>
                </a:cubicBezTo>
                <a:cubicBezTo>
                  <a:pt x="59" y="42"/>
                  <a:pt x="59" y="42"/>
                  <a:pt x="59" y="42"/>
                </a:cubicBezTo>
                <a:cubicBezTo>
                  <a:pt x="57" y="39"/>
                  <a:pt x="53" y="39"/>
                  <a:pt x="50" y="41"/>
                </a:cubicBezTo>
                <a:cubicBezTo>
                  <a:pt x="4" y="79"/>
                  <a:pt x="4" y="79"/>
                  <a:pt x="4" y="79"/>
                </a:cubicBezTo>
                <a:cubicBezTo>
                  <a:pt x="1" y="81"/>
                  <a:pt x="0" y="86"/>
                  <a:pt x="3" y="89"/>
                </a:cubicBezTo>
                <a:cubicBezTo>
                  <a:pt x="5" y="91"/>
                  <a:pt x="9" y="92"/>
                  <a:pt x="12" y="90"/>
                </a:cubicBezTo>
                <a:cubicBezTo>
                  <a:pt x="54" y="56"/>
                  <a:pt x="54" y="56"/>
                  <a:pt x="54" y="56"/>
                </a:cubicBezTo>
                <a:cubicBezTo>
                  <a:pt x="96" y="100"/>
                  <a:pt x="96" y="100"/>
                  <a:pt x="96" y="100"/>
                </a:cubicBezTo>
                <a:cubicBezTo>
                  <a:pt x="97" y="102"/>
                  <a:pt x="99" y="102"/>
                  <a:pt x="101" y="102"/>
                </a:cubicBezTo>
                <a:cubicBezTo>
                  <a:pt x="102" y="102"/>
                  <a:pt x="104" y="102"/>
                  <a:pt x="105" y="101"/>
                </a:cubicBezTo>
                <a:cubicBezTo>
                  <a:pt x="190" y="27"/>
                  <a:pt x="190" y="27"/>
                  <a:pt x="190" y="27"/>
                </a:cubicBezTo>
                <a:cubicBezTo>
                  <a:pt x="201" y="40"/>
                  <a:pt x="201" y="40"/>
                  <a:pt x="201" y="40"/>
                </a:cubicBezTo>
                <a:cubicBezTo>
                  <a:pt x="203" y="42"/>
                  <a:pt x="206" y="41"/>
                  <a:pt x="207" y="38"/>
                </a:cubicBezTo>
                <a:cubicBezTo>
                  <a:pt x="211" y="4"/>
                  <a:pt x="211" y="4"/>
                  <a:pt x="211" y="4"/>
                </a:cubicBezTo>
                <a:cubicBezTo>
                  <a:pt x="211" y="2"/>
                  <a:pt x="210" y="0"/>
                  <a:pt x="208"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8" name="Freeform 20">
            <a:extLst>
              <a:ext uri="{FF2B5EF4-FFF2-40B4-BE49-F238E27FC236}">
                <a16:creationId xmlns:a16="http://schemas.microsoft.com/office/drawing/2014/main" id="{0A38AE8D-4C5D-4F8A-8409-8C157082DD17}"/>
              </a:ext>
            </a:extLst>
          </p:cNvPr>
          <p:cNvSpPr>
            <a:spLocks noEditPoints="1"/>
          </p:cNvSpPr>
          <p:nvPr/>
        </p:nvSpPr>
        <p:spPr bwMode="auto">
          <a:xfrm>
            <a:off x="8857312" y="3152010"/>
            <a:ext cx="369112" cy="367319"/>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9" name="Freeform 21">
            <a:extLst>
              <a:ext uri="{FF2B5EF4-FFF2-40B4-BE49-F238E27FC236}">
                <a16:creationId xmlns:a16="http://schemas.microsoft.com/office/drawing/2014/main" id="{289EEDEA-1391-483F-B0E0-EB51910AFB8C}"/>
              </a:ext>
            </a:extLst>
          </p:cNvPr>
          <p:cNvSpPr>
            <a:spLocks noEditPoints="1"/>
          </p:cNvSpPr>
          <p:nvPr/>
        </p:nvSpPr>
        <p:spPr bwMode="auto">
          <a:xfrm>
            <a:off x="3997053" y="4703257"/>
            <a:ext cx="553516" cy="327028"/>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50" name="Freeform 19">
            <a:extLst>
              <a:ext uri="{FF2B5EF4-FFF2-40B4-BE49-F238E27FC236}">
                <a16:creationId xmlns:a16="http://schemas.microsoft.com/office/drawing/2014/main" id="{62C618D3-F096-4D4F-9A89-A2EBADBBAD45}"/>
              </a:ext>
            </a:extLst>
          </p:cNvPr>
          <p:cNvSpPr>
            <a:spLocks noEditPoints="1"/>
          </p:cNvSpPr>
          <p:nvPr/>
        </p:nvSpPr>
        <p:spPr bwMode="auto">
          <a:xfrm>
            <a:off x="2924761" y="3114343"/>
            <a:ext cx="471378" cy="406770"/>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51" name="Freeform 22">
            <a:extLst>
              <a:ext uri="{FF2B5EF4-FFF2-40B4-BE49-F238E27FC236}">
                <a16:creationId xmlns:a16="http://schemas.microsoft.com/office/drawing/2014/main" id="{A741A296-9FFF-42DC-A4FA-18592C601168}"/>
              </a:ext>
            </a:extLst>
          </p:cNvPr>
          <p:cNvSpPr>
            <a:spLocks noEditPoints="1"/>
          </p:cNvSpPr>
          <p:nvPr/>
        </p:nvSpPr>
        <p:spPr bwMode="auto">
          <a:xfrm>
            <a:off x="7745996" y="4610306"/>
            <a:ext cx="369304" cy="411108"/>
          </a:xfrm>
          <a:custGeom>
            <a:avLst/>
            <a:gdLst>
              <a:gd name="T0" fmla="*/ 150 w 155"/>
              <a:gd name="T1" fmla="*/ 43 h 172"/>
              <a:gd name="T2" fmla="*/ 38 w 155"/>
              <a:gd name="T3" fmla="*/ 19 h 172"/>
              <a:gd name="T4" fmla="*/ 16 w 155"/>
              <a:gd name="T5" fmla="*/ 74 h 172"/>
              <a:gd name="T6" fmla="*/ 1 w 155"/>
              <a:gd name="T7" fmla="*/ 117 h 172"/>
              <a:gd name="T8" fmla="*/ 20 w 155"/>
              <a:gd name="T9" fmla="*/ 123 h 172"/>
              <a:gd name="T10" fmla="*/ 28 w 155"/>
              <a:gd name="T11" fmla="*/ 156 h 172"/>
              <a:gd name="T12" fmla="*/ 45 w 155"/>
              <a:gd name="T13" fmla="*/ 157 h 172"/>
              <a:gd name="T14" fmla="*/ 127 w 155"/>
              <a:gd name="T15" fmla="*/ 172 h 172"/>
              <a:gd name="T16" fmla="*/ 127 w 155"/>
              <a:gd name="T17" fmla="*/ 144 h 172"/>
              <a:gd name="T18" fmla="*/ 155 w 155"/>
              <a:gd name="T19" fmla="*/ 70 h 172"/>
              <a:gd name="T20" fmla="*/ 155 w 155"/>
              <a:gd name="T21" fmla="*/ 69 h 172"/>
              <a:gd name="T22" fmla="*/ 39 w 155"/>
              <a:gd name="T23" fmla="*/ 69 h 172"/>
              <a:gd name="T24" fmla="*/ 132 w 155"/>
              <a:gd name="T25" fmla="*/ 69 h 172"/>
              <a:gd name="T26" fmla="*/ 124 w 155"/>
              <a:gd name="T27" fmla="*/ 74 h 172"/>
              <a:gd name="T28" fmla="*/ 113 w 155"/>
              <a:gd name="T29" fmla="*/ 60 h 172"/>
              <a:gd name="T30" fmla="*/ 116 w 155"/>
              <a:gd name="T31" fmla="*/ 45 h 172"/>
              <a:gd name="T32" fmla="*/ 99 w 155"/>
              <a:gd name="T33" fmla="*/ 43 h 172"/>
              <a:gd name="T34" fmla="*/ 90 w 155"/>
              <a:gd name="T35" fmla="*/ 30 h 172"/>
              <a:gd name="T36" fmla="*/ 76 w 155"/>
              <a:gd name="T37" fmla="*/ 41 h 172"/>
              <a:gd name="T38" fmla="*/ 62 w 155"/>
              <a:gd name="T39" fmla="*/ 38 h 172"/>
              <a:gd name="T40" fmla="*/ 60 w 155"/>
              <a:gd name="T41" fmla="*/ 56 h 172"/>
              <a:gd name="T42" fmla="*/ 47 w 155"/>
              <a:gd name="T43" fmla="*/ 64 h 172"/>
              <a:gd name="T44" fmla="*/ 58 w 155"/>
              <a:gd name="T45" fmla="*/ 78 h 172"/>
              <a:gd name="T46" fmla="*/ 55 w 155"/>
              <a:gd name="T47" fmla="*/ 93 h 172"/>
              <a:gd name="T48" fmla="*/ 73 w 155"/>
              <a:gd name="T49" fmla="*/ 95 h 172"/>
              <a:gd name="T50" fmla="*/ 81 w 155"/>
              <a:gd name="T51" fmla="*/ 108 h 172"/>
              <a:gd name="T52" fmla="*/ 95 w 155"/>
              <a:gd name="T53" fmla="*/ 97 h 172"/>
              <a:gd name="T54" fmla="*/ 109 w 155"/>
              <a:gd name="T55" fmla="*/ 100 h 172"/>
              <a:gd name="T56" fmla="*/ 112 w 155"/>
              <a:gd name="T57" fmla="*/ 82 h 172"/>
              <a:gd name="T58" fmla="*/ 124 w 155"/>
              <a:gd name="T59" fmla="*/ 74 h 172"/>
              <a:gd name="T60" fmla="*/ 64 w 155"/>
              <a:gd name="T61" fmla="*/ 69 h 172"/>
              <a:gd name="T62" fmla="*/ 107 w 155"/>
              <a:gd name="T63" fmla="*/ 69 h 172"/>
              <a:gd name="T64" fmla="*/ 86 w 155"/>
              <a:gd name="T65" fmla="*/ 80 h 172"/>
              <a:gd name="T66" fmla="*/ 86 w 155"/>
              <a:gd name="T67" fmla="*/ 58 h 172"/>
              <a:gd name="T68" fmla="*/ 86 w 155"/>
              <a:gd name="T69" fmla="*/ 8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 h="172">
                <a:moveTo>
                  <a:pt x="155" y="69"/>
                </a:moveTo>
                <a:cubicBezTo>
                  <a:pt x="155" y="60"/>
                  <a:pt x="153" y="51"/>
                  <a:pt x="150" y="43"/>
                </a:cubicBezTo>
                <a:cubicBezTo>
                  <a:pt x="139" y="17"/>
                  <a:pt x="115" y="0"/>
                  <a:pt x="86" y="0"/>
                </a:cubicBezTo>
                <a:cubicBezTo>
                  <a:pt x="67" y="0"/>
                  <a:pt x="50" y="7"/>
                  <a:pt x="38" y="19"/>
                </a:cubicBezTo>
                <a:cubicBezTo>
                  <a:pt x="29" y="27"/>
                  <a:pt x="22" y="38"/>
                  <a:pt x="19" y="50"/>
                </a:cubicBezTo>
                <a:cubicBezTo>
                  <a:pt x="17" y="59"/>
                  <a:pt x="16" y="68"/>
                  <a:pt x="16" y="74"/>
                </a:cubicBezTo>
                <a:cubicBezTo>
                  <a:pt x="16" y="77"/>
                  <a:pt x="16" y="79"/>
                  <a:pt x="16" y="79"/>
                </a:cubicBezTo>
                <a:cubicBezTo>
                  <a:pt x="1" y="117"/>
                  <a:pt x="1" y="117"/>
                  <a:pt x="1" y="117"/>
                </a:cubicBezTo>
                <a:cubicBezTo>
                  <a:pt x="0" y="119"/>
                  <a:pt x="2" y="123"/>
                  <a:pt x="5" y="123"/>
                </a:cubicBezTo>
                <a:cubicBezTo>
                  <a:pt x="20" y="123"/>
                  <a:pt x="20" y="123"/>
                  <a:pt x="20" y="123"/>
                </a:cubicBezTo>
                <a:cubicBezTo>
                  <a:pt x="20" y="147"/>
                  <a:pt x="20" y="147"/>
                  <a:pt x="20" y="147"/>
                </a:cubicBezTo>
                <a:cubicBezTo>
                  <a:pt x="20" y="152"/>
                  <a:pt x="23" y="156"/>
                  <a:pt x="28" y="156"/>
                </a:cubicBezTo>
                <a:cubicBezTo>
                  <a:pt x="28" y="157"/>
                  <a:pt x="29" y="157"/>
                  <a:pt x="30" y="157"/>
                </a:cubicBezTo>
                <a:cubicBezTo>
                  <a:pt x="45" y="157"/>
                  <a:pt x="45" y="157"/>
                  <a:pt x="45" y="157"/>
                </a:cubicBezTo>
                <a:cubicBezTo>
                  <a:pt x="45" y="172"/>
                  <a:pt x="45" y="172"/>
                  <a:pt x="45" y="172"/>
                </a:cubicBezTo>
                <a:cubicBezTo>
                  <a:pt x="127" y="172"/>
                  <a:pt x="127" y="172"/>
                  <a:pt x="127" y="172"/>
                </a:cubicBezTo>
                <a:cubicBezTo>
                  <a:pt x="127" y="147"/>
                  <a:pt x="127" y="147"/>
                  <a:pt x="127" y="147"/>
                </a:cubicBezTo>
                <a:cubicBezTo>
                  <a:pt x="127" y="146"/>
                  <a:pt x="127" y="145"/>
                  <a:pt x="127" y="144"/>
                </a:cubicBezTo>
                <a:cubicBezTo>
                  <a:pt x="129" y="139"/>
                  <a:pt x="132" y="134"/>
                  <a:pt x="136" y="128"/>
                </a:cubicBezTo>
                <a:cubicBezTo>
                  <a:pt x="145" y="115"/>
                  <a:pt x="155" y="98"/>
                  <a:pt x="155" y="70"/>
                </a:cubicBezTo>
                <a:cubicBezTo>
                  <a:pt x="155" y="70"/>
                  <a:pt x="155" y="70"/>
                  <a:pt x="155" y="70"/>
                </a:cubicBezTo>
                <a:cubicBezTo>
                  <a:pt x="155" y="69"/>
                  <a:pt x="155" y="69"/>
                  <a:pt x="155" y="69"/>
                </a:cubicBezTo>
                <a:close/>
                <a:moveTo>
                  <a:pt x="86" y="116"/>
                </a:moveTo>
                <a:cubicBezTo>
                  <a:pt x="60" y="116"/>
                  <a:pt x="39" y="95"/>
                  <a:pt x="39" y="69"/>
                </a:cubicBezTo>
                <a:cubicBezTo>
                  <a:pt x="39" y="43"/>
                  <a:pt x="60" y="22"/>
                  <a:pt x="86" y="22"/>
                </a:cubicBezTo>
                <a:cubicBezTo>
                  <a:pt x="111" y="22"/>
                  <a:pt x="132" y="43"/>
                  <a:pt x="132" y="69"/>
                </a:cubicBezTo>
                <a:cubicBezTo>
                  <a:pt x="132" y="95"/>
                  <a:pt x="111" y="116"/>
                  <a:pt x="86" y="116"/>
                </a:cubicBezTo>
                <a:close/>
                <a:moveTo>
                  <a:pt x="124" y="74"/>
                </a:moveTo>
                <a:cubicBezTo>
                  <a:pt x="124" y="64"/>
                  <a:pt x="124" y="64"/>
                  <a:pt x="124" y="64"/>
                </a:cubicBezTo>
                <a:cubicBezTo>
                  <a:pt x="113" y="60"/>
                  <a:pt x="113" y="60"/>
                  <a:pt x="113" y="60"/>
                </a:cubicBezTo>
                <a:cubicBezTo>
                  <a:pt x="113" y="59"/>
                  <a:pt x="112" y="57"/>
                  <a:pt x="112" y="56"/>
                </a:cubicBezTo>
                <a:cubicBezTo>
                  <a:pt x="116" y="45"/>
                  <a:pt x="116" y="45"/>
                  <a:pt x="116" y="45"/>
                </a:cubicBezTo>
                <a:cubicBezTo>
                  <a:pt x="109" y="38"/>
                  <a:pt x="109" y="38"/>
                  <a:pt x="109" y="38"/>
                </a:cubicBezTo>
                <a:cubicBezTo>
                  <a:pt x="99" y="43"/>
                  <a:pt x="99" y="43"/>
                  <a:pt x="99" y="43"/>
                </a:cubicBezTo>
                <a:cubicBezTo>
                  <a:pt x="97" y="42"/>
                  <a:pt x="96" y="42"/>
                  <a:pt x="95" y="41"/>
                </a:cubicBezTo>
                <a:cubicBezTo>
                  <a:pt x="90" y="30"/>
                  <a:pt x="90" y="30"/>
                  <a:pt x="90" y="30"/>
                </a:cubicBezTo>
                <a:cubicBezTo>
                  <a:pt x="81" y="30"/>
                  <a:pt x="81" y="30"/>
                  <a:pt x="81" y="30"/>
                </a:cubicBezTo>
                <a:cubicBezTo>
                  <a:pt x="76" y="41"/>
                  <a:pt x="76" y="41"/>
                  <a:pt x="76" y="41"/>
                </a:cubicBezTo>
                <a:cubicBezTo>
                  <a:pt x="75" y="42"/>
                  <a:pt x="74" y="42"/>
                  <a:pt x="73" y="43"/>
                </a:cubicBezTo>
                <a:cubicBezTo>
                  <a:pt x="62" y="38"/>
                  <a:pt x="62" y="38"/>
                  <a:pt x="62" y="38"/>
                </a:cubicBezTo>
                <a:cubicBezTo>
                  <a:pt x="55" y="45"/>
                  <a:pt x="55" y="45"/>
                  <a:pt x="55" y="45"/>
                </a:cubicBezTo>
                <a:cubicBezTo>
                  <a:pt x="60" y="56"/>
                  <a:pt x="60" y="56"/>
                  <a:pt x="60" y="56"/>
                </a:cubicBezTo>
                <a:cubicBezTo>
                  <a:pt x="59" y="57"/>
                  <a:pt x="58" y="59"/>
                  <a:pt x="58" y="60"/>
                </a:cubicBezTo>
                <a:cubicBezTo>
                  <a:pt x="47" y="64"/>
                  <a:pt x="47" y="64"/>
                  <a:pt x="47" y="64"/>
                </a:cubicBezTo>
                <a:cubicBezTo>
                  <a:pt x="47" y="74"/>
                  <a:pt x="47" y="74"/>
                  <a:pt x="47" y="74"/>
                </a:cubicBezTo>
                <a:cubicBezTo>
                  <a:pt x="58" y="78"/>
                  <a:pt x="58" y="78"/>
                  <a:pt x="58" y="78"/>
                </a:cubicBezTo>
                <a:cubicBezTo>
                  <a:pt x="58" y="80"/>
                  <a:pt x="59" y="81"/>
                  <a:pt x="60" y="82"/>
                </a:cubicBezTo>
                <a:cubicBezTo>
                  <a:pt x="55" y="93"/>
                  <a:pt x="55" y="93"/>
                  <a:pt x="55" y="93"/>
                </a:cubicBezTo>
                <a:cubicBezTo>
                  <a:pt x="62" y="100"/>
                  <a:pt x="62" y="100"/>
                  <a:pt x="62" y="100"/>
                </a:cubicBezTo>
                <a:cubicBezTo>
                  <a:pt x="73" y="95"/>
                  <a:pt x="73" y="95"/>
                  <a:pt x="73" y="95"/>
                </a:cubicBezTo>
                <a:cubicBezTo>
                  <a:pt x="74" y="96"/>
                  <a:pt x="75" y="96"/>
                  <a:pt x="76" y="97"/>
                </a:cubicBezTo>
                <a:cubicBezTo>
                  <a:pt x="81" y="108"/>
                  <a:pt x="81" y="108"/>
                  <a:pt x="81" y="108"/>
                </a:cubicBezTo>
                <a:cubicBezTo>
                  <a:pt x="90" y="108"/>
                  <a:pt x="90" y="108"/>
                  <a:pt x="90" y="108"/>
                </a:cubicBezTo>
                <a:cubicBezTo>
                  <a:pt x="95" y="97"/>
                  <a:pt x="95" y="97"/>
                  <a:pt x="95" y="97"/>
                </a:cubicBezTo>
                <a:cubicBezTo>
                  <a:pt x="96" y="96"/>
                  <a:pt x="97" y="96"/>
                  <a:pt x="99" y="95"/>
                </a:cubicBezTo>
                <a:cubicBezTo>
                  <a:pt x="109" y="100"/>
                  <a:pt x="109" y="100"/>
                  <a:pt x="109" y="100"/>
                </a:cubicBezTo>
                <a:cubicBezTo>
                  <a:pt x="116" y="93"/>
                  <a:pt x="116" y="93"/>
                  <a:pt x="116" y="93"/>
                </a:cubicBezTo>
                <a:cubicBezTo>
                  <a:pt x="112" y="82"/>
                  <a:pt x="112" y="82"/>
                  <a:pt x="112" y="82"/>
                </a:cubicBezTo>
                <a:cubicBezTo>
                  <a:pt x="112" y="81"/>
                  <a:pt x="113" y="80"/>
                  <a:pt x="113" y="78"/>
                </a:cubicBezTo>
                <a:lnTo>
                  <a:pt x="124" y="74"/>
                </a:lnTo>
                <a:close/>
                <a:moveTo>
                  <a:pt x="86" y="91"/>
                </a:moveTo>
                <a:cubicBezTo>
                  <a:pt x="74" y="91"/>
                  <a:pt x="64" y="81"/>
                  <a:pt x="64" y="69"/>
                </a:cubicBezTo>
                <a:cubicBezTo>
                  <a:pt x="64" y="57"/>
                  <a:pt x="74" y="47"/>
                  <a:pt x="86" y="47"/>
                </a:cubicBezTo>
                <a:cubicBezTo>
                  <a:pt x="97" y="47"/>
                  <a:pt x="107" y="57"/>
                  <a:pt x="107" y="69"/>
                </a:cubicBezTo>
                <a:cubicBezTo>
                  <a:pt x="107" y="81"/>
                  <a:pt x="97" y="91"/>
                  <a:pt x="86" y="91"/>
                </a:cubicBezTo>
                <a:close/>
                <a:moveTo>
                  <a:pt x="86" y="80"/>
                </a:moveTo>
                <a:cubicBezTo>
                  <a:pt x="79" y="80"/>
                  <a:pt x="75" y="75"/>
                  <a:pt x="75" y="69"/>
                </a:cubicBezTo>
                <a:cubicBezTo>
                  <a:pt x="75" y="63"/>
                  <a:pt x="79" y="58"/>
                  <a:pt x="86" y="58"/>
                </a:cubicBezTo>
                <a:cubicBezTo>
                  <a:pt x="92" y="58"/>
                  <a:pt x="97" y="63"/>
                  <a:pt x="97" y="69"/>
                </a:cubicBezTo>
                <a:cubicBezTo>
                  <a:pt x="97" y="75"/>
                  <a:pt x="92" y="80"/>
                  <a:pt x="86" y="8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Tree>
    <p:extLst>
      <p:ext uri="{BB962C8B-B14F-4D97-AF65-F5344CB8AC3E}">
        <p14:creationId xmlns:p14="http://schemas.microsoft.com/office/powerpoint/2010/main" val="1104175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1000" fill="hold"/>
                                        <p:tgtEl>
                                          <p:spTgt spid="31"/>
                                        </p:tgtEl>
                                        <p:attrNameLst>
                                          <p:attrName>ppt_x</p:attrName>
                                        </p:attrNameLst>
                                      </p:cBhvr>
                                      <p:tavLst>
                                        <p:tav tm="0">
                                          <p:val>
                                            <p:strVal val="#ppt_x"/>
                                          </p:val>
                                        </p:tav>
                                        <p:tav tm="100000">
                                          <p:val>
                                            <p:strVal val="#ppt_x"/>
                                          </p:val>
                                        </p:tav>
                                      </p:tavLst>
                                    </p:anim>
                                    <p:anim calcmode="lin" valueType="num">
                                      <p:cBhvr additive="base">
                                        <p:cTn id="8" dur="1000" fill="hold"/>
                                        <p:tgtEl>
                                          <p:spTgt spid="31"/>
                                        </p:tgtEl>
                                        <p:attrNameLst>
                                          <p:attrName>ppt_y</p:attrName>
                                        </p:attrNameLst>
                                      </p:cBhvr>
                                      <p:tavLst>
                                        <p:tav tm="0">
                                          <p:val>
                                            <p:strVal val="0-#ppt_h/2"/>
                                          </p:val>
                                        </p:tav>
                                        <p:tav tm="100000">
                                          <p:val>
                                            <p:strVal val="#ppt_y"/>
                                          </p:val>
                                        </p:tav>
                                      </p:tavLst>
                                    </p:anim>
                                  </p:childTnLst>
                                </p:cTn>
                              </p:par>
                              <p:par>
                                <p:cTn id="9" presetID="10" presetClass="entr" presetSubtype="0" fill="hold" nodeType="withEffect">
                                  <p:stCondLst>
                                    <p:cond delay="500"/>
                                  </p:stCondLst>
                                  <p:childTnLst>
                                    <p:set>
                                      <p:cBhvr>
                                        <p:cTn id="10" dur="1" fill="hold">
                                          <p:stCondLst>
                                            <p:cond delay="0"/>
                                          </p:stCondLst>
                                        </p:cTn>
                                        <p:tgtEl>
                                          <p:spTgt spid="34"/>
                                        </p:tgtEl>
                                        <p:attrNameLst>
                                          <p:attrName>style.visibility</p:attrName>
                                        </p:attrNameLst>
                                      </p:cBhvr>
                                      <p:to>
                                        <p:strVal val="visible"/>
                                      </p:to>
                                    </p:set>
                                    <p:animEffect transition="in" filter="fade">
                                      <p:cBhvr>
                                        <p:cTn id="11" dur="500"/>
                                        <p:tgtEl>
                                          <p:spTgt spid="34"/>
                                        </p:tgtEl>
                                      </p:cBhvr>
                                    </p:animEffect>
                                  </p:childTnLst>
                                </p:cTn>
                              </p:par>
                              <p:par>
                                <p:cTn id="12" presetID="10" presetClass="entr" presetSubtype="0" fill="hold" nodeType="withEffect">
                                  <p:stCondLst>
                                    <p:cond delay="1000"/>
                                  </p:stCondLst>
                                  <p:childTnLst>
                                    <p:set>
                                      <p:cBhvr>
                                        <p:cTn id="13" dur="1" fill="hold">
                                          <p:stCondLst>
                                            <p:cond delay="0"/>
                                          </p:stCondLst>
                                        </p:cTn>
                                        <p:tgtEl>
                                          <p:spTgt spid="35"/>
                                        </p:tgtEl>
                                        <p:attrNameLst>
                                          <p:attrName>style.visibility</p:attrName>
                                        </p:attrNameLst>
                                      </p:cBhvr>
                                      <p:to>
                                        <p:strVal val="visible"/>
                                      </p:to>
                                    </p:set>
                                    <p:animEffect transition="in" filter="fade">
                                      <p:cBhvr>
                                        <p:cTn id="14" dur="500"/>
                                        <p:tgtEl>
                                          <p:spTgt spid="35"/>
                                        </p:tgtEl>
                                      </p:cBhvr>
                                    </p:animEffect>
                                  </p:childTnLst>
                                </p:cTn>
                              </p:par>
                              <p:par>
                                <p:cTn id="15" presetID="10" presetClass="entr" presetSubtype="0" fill="hold" nodeType="withEffect">
                                  <p:stCondLst>
                                    <p:cond delay="1500"/>
                                  </p:stCondLst>
                                  <p:childTnLst>
                                    <p:set>
                                      <p:cBhvr>
                                        <p:cTn id="16" dur="1" fill="hold">
                                          <p:stCondLst>
                                            <p:cond delay="0"/>
                                          </p:stCondLst>
                                        </p:cTn>
                                        <p:tgtEl>
                                          <p:spTgt spid="36"/>
                                        </p:tgtEl>
                                        <p:attrNameLst>
                                          <p:attrName>style.visibility</p:attrName>
                                        </p:attrNameLst>
                                      </p:cBhvr>
                                      <p:to>
                                        <p:strVal val="visible"/>
                                      </p:to>
                                    </p:set>
                                    <p:animEffect transition="in" filter="fade">
                                      <p:cBhvr>
                                        <p:cTn id="17" dur="500"/>
                                        <p:tgtEl>
                                          <p:spTgt spid="36"/>
                                        </p:tgtEl>
                                      </p:cBhvr>
                                    </p:animEffect>
                                  </p:childTnLst>
                                </p:cTn>
                              </p:par>
                              <p:par>
                                <p:cTn id="18" presetID="10" presetClass="entr" presetSubtype="0" fill="hold" nodeType="withEffect">
                                  <p:stCondLst>
                                    <p:cond delay="2000"/>
                                  </p:stCondLst>
                                  <p:childTnLst>
                                    <p:set>
                                      <p:cBhvr>
                                        <p:cTn id="19" dur="1" fill="hold">
                                          <p:stCondLst>
                                            <p:cond delay="0"/>
                                          </p:stCondLst>
                                        </p:cTn>
                                        <p:tgtEl>
                                          <p:spTgt spid="37"/>
                                        </p:tgtEl>
                                        <p:attrNameLst>
                                          <p:attrName>style.visibility</p:attrName>
                                        </p:attrNameLst>
                                      </p:cBhvr>
                                      <p:to>
                                        <p:strVal val="visible"/>
                                      </p:to>
                                    </p:set>
                                    <p:animEffect transition="in" filter="fade">
                                      <p:cBhvr>
                                        <p:cTn id="20" dur="500"/>
                                        <p:tgtEl>
                                          <p:spTgt spid="37"/>
                                        </p:tgtEl>
                                      </p:cBhvr>
                                    </p:animEffect>
                                  </p:childTnLst>
                                </p:cTn>
                              </p:par>
                              <p:par>
                                <p:cTn id="21" presetID="10" presetClass="entr" presetSubtype="0" fill="hold" nodeType="withEffect">
                                  <p:stCondLst>
                                    <p:cond delay="2500"/>
                                  </p:stCondLst>
                                  <p:childTnLst>
                                    <p:set>
                                      <p:cBhvr>
                                        <p:cTn id="22" dur="1" fill="hold">
                                          <p:stCondLst>
                                            <p:cond delay="0"/>
                                          </p:stCondLst>
                                        </p:cTn>
                                        <p:tgtEl>
                                          <p:spTgt spid="38"/>
                                        </p:tgtEl>
                                        <p:attrNameLst>
                                          <p:attrName>style.visibility</p:attrName>
                                        </p:attrNameLst>
                                      </p:cBhvr>
                                      <p:to>
                                        <p:strVal val="visible"/>
                                      </p:to>
                                    </p:set>
                                    <p:animEffect transition="in" filter="fade">
                                      <p:cBhvr>
                                        <p:cTn id="23" dur="500"/>
                                        <p:tgtEl>
                                          <p:spTgt spid="38"/>
                                        </p:tgtEl>
                                      </p:cBhvr>
                                    </p:animEffect>
                                  </p:childTnLst>
                                </p:cTn>
                              </p:par>
                              <p:par>
                                <p:cTn id="24" presetID="22" presetClass="entr" presetSubtype="8" fill="hold" nodeType="withEffect">
                                  <p:stCondLst>
                                    <p:cond delay="500"/>
                                  </p:stCondLst>
                                  <p:childTnLst>
                                    <p:set>
                                      <p:cBhvr>
                                        <p:cTn id="25" dur="1" fill="hold">
                                          <p:stCondLst>
                                            <p:cond delay="0"/>
                                          </p:stCondLst>
                                        </p:cTn>
                                        <p:tgtEl>
                                          <p:spTgt spid="2"/>
                                        </p:tgtEl>
                                        <p:attrNameLst>
                                          <p:attrName>style.visibility</p:attrName>
                                        </p:attrNameLst>
                                      </p:cBhvr>
                                      <p:to>
                                        <p:strVal val="visible"/>
                                      </p:to>
                                    </p:set>
                                    <p:animEffect transition="in" filter="wipe(left)">
                                      <p:cBhvr>
                                        <p:cTn id="26" dur="2250"/>
                                        <p:tgtEl>
                                          <p:spTgt spid="2"/>
                                        </p:tgtEl>
                                      </p:cBhvr>
                                    </p:animEffect>
                                  </p:childTnLst>
                                </p:cTn>
                              </p:par>
                              <p:par>
                                <p:cTn id="27" presetID="2" presetClass="entr" presetSubtype="12" decel="100000" fill="hold" grpId="0" nodeType="withEffect">
                                  <p:stCondLst>
                                    <p:cond delay="750"/>
                                  </p:stCondLst>
                                  <p:childTnLst>
                                    <p:set>
                                      <p:cBhvr>
                                        <p:cTn id="28" dur="1" fill="hold">
                                          <p:stCondLst>
                                            <p:cond delay="0"/>
                                          </p:stCondLst>
                                        </p:cTn>
                                        <p:tgtEl>
                                          <p:spTgt spid="24"/>
                                        </p:tgtEl>
                                        <p:attrNameLst>
                                          <p:attrName>style.visibility</p:attrName>
                                        </p:attrNameLst>
                                      </p:cBhvr>
                                      <p:to>
                                        <p:strVal val="visible"/>
                                      </p:to>
                                    </p:set>
                                    <p:anim calcmode="lin" valueType="num">
                                      <p:cBhvr additive="base">
                                        <p:cTn id="29" dur="1000" fill="hold"/>
                                        <p:tgtEl>
                                          <p:spTgt spid="24"/>
                                        </p:tgtEl>
                                        <p:attrNameLst>
                                          <p:attrName>ppt_x</p:attrName>
                                        </p:attrNameLst>
                                      </p:cBhvr>
                                      <p:tavLst>
                                        <p:tav tm="0">
                                          <p:val>
                                            <p:strVal val="0-#ppt_w/2"/>
                                          </p:val>
                                        </p:tav>
                                        <p:tav tm="100000">
                                          <p:val>
                                            <p:strVal val="#ppt_x"/>
                                          </p:val>
                                        </p:tav>
                                      </p:tavLst>
                                    </p:anim>
                                    <p:anim calcmode="lin" valueType="num">
                                      <p:cBhvr additive="base">
                                        <p:cTn id="30" dur="1000" fill="hold"/>
                                        <p:tgtEl>
                                          <p:spTgt spid="24"/>
                                        </p:tgtEl>
                                        <p:attrNameLst>
                                          <p:attrName>ppt_y</p:attrName>
                                        </p:attrNameLst>
                                      </p:cBhvr>
                                      <p:tavLst>
                                        <p:tav tm="0">
                                          <p:val>
                                            <p:strVal val="1+#ppt_h/2"/>
                                          </p:val>
                                        </p:tav>
                                        <p:tav tm="100000">
                                          <p:val>
                                            <p:strVal val="#ppt_y"/>
                                          </p:val>
                                        </p:tav>
                                      </p:tavLst>
                                    </p:anim>
                                  </p:childTnLst>
                                </p:cTn>
                              </p:par>
                              <p:par>
                                <p:cTn id="31" presetID="2" presetClass="entr" presetSubtype="4" decel="100000" fill="hold" grpId="0" nodeType="withEffect">
                                  <p:stCondLst>
                                    <p:cond delay="1000"/>
                                  </p:stCondLst>
                                  <p:childTnLst>
                                    <p:set>
                                      <p:cBhvr>
                                        <p:cTn id="32" dur="1" fill="hold">
                                          <p:stCondLst>
                                            <p:cond delay="0"/>
                                          </p:stCondLst>
                                        </p:cTn>
                                        <p:tgtEl>
                                          <p:spTgt spid="23"/>
                                        </p:tgtEl>
                                        <p:attrNameLst>
                                          <p:attrName>style.visibility</p:attrName>
                                        </p:attrNameLst>
                                      </p:cBhvr>
                                      <p:to>
                                        <p:strVal val="visible"/>
                                      </p:to>
                                    </p:set>
                                    <p:anim calcmode="lin" valueType="num">
                                      <p:cBhvr additive="base">
                                        <p:cTn id="33" dur="1000" fill="hold"/>
                                        <p:tgtEl>
                                          <p:spTgt spid="23"/>
                                        </p:tgtEl>
                                        <p:attrNameLst>
                                          <p:attrName>ppt_x</p:attrName>
                                        </p:attrNameLst>
                                      </p:cBhvr>
                                      <p:tavLst>
                                        <p:tav tm="0">
                                          <p:val>
                                            <p:strVal val="#ppt_x"/>
                                          </p:val>
                                        </p:tav>
                                        <p:tav tm="100000">
                                          <p:val>
                                            <p:strVal val="#ppt_x"/>
                                          </p:val>
                                        </p:tav>
                                      </p:tavLst>
                                    </p:anim>
                                    <p:anim calcmode="lin" valueType="num">
                                      <p:cBhvr additive="base">
                                        <p:cTn id="34" dur="1000" fill="hold"/>
                                        <p:tgtEl>
                                          <p:spTgt spid="23"/>
                                        </p:tgtEl>
                                        <p:attrNameLst>
                                          <p:attrName>ppt_y</p:attrName>
                                        </p:attrNameLst>
                                      </p:cBhvr>
                                      <p:tavLst>
                                        <p:tav tm="0">
                                          <p:val>
                                            <p:strVal val="1+#ppt_h/2"/>
                                          </p:val>
                                        </p:tav>
                                        <p:tav tm="100000">
                                          <p:val>
                                            <p:strVal val="#ppt_y"/>
                                          </p:val>
                                        </p:tav>
                                      </p:tavLst>
                                    </p:anim>
                                  </p:childTnLst>
                                </p:cTn>
                              </p:par>
                              <p:par>
                                <p:cTn id="35" presetID="2" presetClass="entr" presetSubtype="4" decel="100000" fill="hold" grpId="0" nodeType="withEffect">
                                  <p:stCondLst>
                                    <p:cond delay="1250"/>
                                  </p:stCondLst>
                                  <p:childTnLst>
                                    <p:set>
                                      <p:cBhvr>
                                        <p:cTn id="36" dur="1" fill="hold">
                                          <p:stCondLst>
                                            <p:cond delay="0"/>
                                          </p:stCondLst>
                                        </p:cTn>
                                        <p:tgtEl>
                                          <p:spTgt spid="22"/>
                                        </p:tgtEl>
                                        <p:attrNameLst>
                                          <p:attrName>style.visibility</p:attrName>
                                        </p:attrNameLst>
                                      </p:cBhvr>
                                      <p:to>
                                        <p:strVal val="visible"/>
                                      </p:to>
                                    </p:set>
                                    <p:anim calcmode="lin" valueType="num">
                                      <p:cBhvr additive="base">
                                        <p:cTn id="37" dur="1000" fill="hold"/>
                                        <p:tgtEl>
                                          <p:spTgt spid="22"/>
                                        </p:tgtEl>
                                        <p:attrNameLst>
                                          <p:attrName>ppt_x</p:attrName>
                                        </p:attrNameLst>
                                      </p:cBhvr>
                                      <p:tavLst>
                                        <p:tav tm="0">
                                          <p:val>
                                            <p:strVal val="#ppt_x"/>
                                          </p:val>
                                        </p:tav>
                                        <p:tav tm="100000">
                                          <p:val>
                                            <p:strVal val="#ppt_x"/>
                                          </p:val>
                                        </p:tav>
                                      </p:tavLst>
                                    </p:anim>
                                    <p:anim calcmode="lin" valueType="num">
                                      <p:cBhvr additive="base">
                                        <p:cTn id="38" dur="1000" fill="hold"/>
                                        <p:tgtEl>
                                          <p:spTgt spid="22"/>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50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1000" fill="hold"/>
                                        <p:tgtEl>
                                          <p:spTgt spid="21"/>
                                        </p:tgtEl>
                                        <p:attrNameLst>
                                          <p:attrName>ppt_x</p:attrName>
                                        </p:attrNameLst>
                                      </p:cBhvr>
                                      <p:tavLst>
                                        <p:tav tm="0">
                                          <p:val>
                                            <p:strVal val="#ppt_x"/>
                                          </p:val>
                                        </p:tav>
                                        <p:tav tm="100000">
                                          <p:val>
                                            <p:strVal val="#ppt_x"/>
                                          </p:val>
                                        </p:tav>
                                      </p:tavLst>
                                    </p:anim>
                                    <p:anim calcmode="lin" valueType="num">
                                      <p:cBhvr additive="base">
                                        <p:cTn id="42" dur="1000" fill="hold"/>
                                        <p:tgtEl>
                                          <p:spTgt spid="21"/>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1750"/>
                                  </p:stCondLst>
                                  <p:childTnLst>
                                    <p:set>
                                      <p:cBhvr>
                                        <p:cTn id="44" dur="1" fill="hold">
                                          <p:stCondLst>
                                            <p:cond delay="0"/>
                                          </p:stCondLst>
                                        </p:cTn>
                                        <p:tgtEl>
                                          <p:spTgt spid="20"/>
                                        </p:tgtEl>
                                        <p:attrNameLst>
                                          <p:attrName>style.visibility</p:attrName>
                                        </p:attrNameLst>
                                      </p:cBhvr>
                                      <p:to>
                                        <p:strVal val="visible"/>
                                      </p:to>
                                    </p:set>
                                    <p:anim calcmode="lin" valueType="num">
                                      <p:cBhvr additive="base">
                                        <p:cTn id="45" dur="1000" fill="hold"/>
                                        <p:tgtEl>
                                          <p:spTgt spid="20"/>
                                        </p:tgtEl>
                                        <p:attrNameLst>
                                          <p:attrName>ppt_x</p:attrName>
                                        </p:attrNameLst>
                                      </p:cBhvr>
                                      <p:tavLst>
                                        <p:tav tm="0">
                                          <p:val>
                                            <p:strVal val="1+#ppt_w/2"/>
                                          </p:val>
                                        </p:tav>
                                        <p:tav tm="100000">
                                          <p:val>
                                            <p:strVal val="#ppt_x"/>
                                          </p:val>
                                        </p:tav>
                                      </p:tavLst>
                                    </p:anim>
                                    <p:anim calcmode="lin" valueType="num">
                                      <p:cBhvr additive="base">
                                        <p:cTn id="46" dur="1000" fill="hold"/>
                                        <p:tgtEl>
                                          <p:spTgt spid="20"/>
                                        </p:tgtEl>
                                        <p:attrNameLst>
                                          <p:attrName>ppt_y</p:attrName>
                                        </p:attrNameLst>
                                      </p:cBhvr>
                                      <p:tavLst>
                                        <p:tav tm="0">
                                          <p:val>
                                            <p:strVal val="1+#ppt_h/2"/>
                                          </p:val>
                                        </p:tav>
                                        <p:tav tm="100000">
                                          <p:val>
                                            <p:strVal val="#ppt_y"/>
                                          </p:val>
                                        </p:tav>
                                      </p:tavLst>
                                    </p:anim>
                                  </p:childTnLst>
                                </p:cTn>
                              </p:par>
                              <p:par>
                                <p:cTn id="47" presetID="10" presetClass="entr" presetSubtype="0" fill="hold" nodeType="withEffect">
                                  <p:stCondLst>
                                    <p:cond delay="750"/>
                                  </p:stCondLst>
                                  <p:childTnLst>
                                    <p:set>
                                      <p:cBhvr>
                                        <p:cTn id="48" dur="1" fill="hold">
                                          <p:stCondLst>
                                            <p:cond delay="0"/>
                                          </p:stCondLst>
                                        </p:cTn>
                                        <p:tgtEl>
                                          <p:spTgt spid="44"/>
                                        </p:tgtEl>
                                        <p:attrNameLst>
                                          <p:attrName>style.visibility</p:attrName>
                                        </p:attrNameLst>
                                      </p:cBhvr>
                                      <p:to>
                                        <p:strVal val="visible"/>
                                      </p:to>
                                    </p:set>
                                    <p:animEffect transition="in" filter="fade">
                                      <p:cBhvr>
                                        <p:cTn id="49" dur="500"/>
                                        <p:tgtEl>
                                          <p:spTgt spid="44"/>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50"/>
                                        </p:tgtEl>
                                        <p:attrNameLst>
                                          <p:attrName>style.visibility</p:attrName>
                                        </p:attrNameLst>
                                      </p:cBhvr>
                                      <p:to>
                                        <p:strVal val="visible"/>
                                      </p:to>
                                    </p:set>
                                    <p:animEffect transition="in" filter="fade">
                                      <p:cBhvr>
                                        <p:cTn id="52" dur="500"/>
                                        <p:tgtEl>
                                          <p:spTgt spid="50"/>
                                        </p:tgtEl>
                                      </p:cBhvr>
                                    </p:animEffect>
                                  </p:childTnLst>
                                </p:cTn>
                              </p:par>
                              <p:par>
                                <p:cTn id="53" presetID="10" presetClass="entr" presetSubtype="0" fill="hold" grpId="0" nodeType="withEffect">
                                  <p:stCondLst>
                                    <p:cond delay="1250"/>
                                  </p:stCondLst>
                                  <p:childTnLst>
                                    <p:set>
                                      <p:cBhvr>
                                        <p:cTn id="54" dur="1" fill="hold">
                                          <p:stCondLst>
                                            <p:cond delay="0"/>
                                          </p:stCondLst>
                                        </p:cTn>
                                        <p:tgtEl>
                                          <p:spTgt spid="49"/>
                                        </p:tgtEl>
                                        <p:attrNameLst>
                                          <p:attrName>style.visibility</p:attrName>
                                        </p:attrNameLst>
                                      </p:cBhvr>
                                      <p:to>
                                        <p:strVal val="visible"/>
                                      </p:to>
                                    </p:set>
                                    <p:animEffect transition="in" filter="fade">
                                      <p:cBhvr>
                                        <p:cTn id="55" dur="500"/>
                                        <p:tgtEl>
                                          <p:spTgt spid="49"/>
                                        </p:tgtEl>
                                      </p:cBhvr>
                                    </p:animEffect>
                                  </p:childTnLst>
                                </p:cTn>
                              </p:par>
                              <p:par>
                                <p:cTn id="56" presetID="10" presetClass="entr" presetSubtype="0" fill="hold" grpId="0" nodeType="withEffect">
                                  <p:stCondLst>
                                    <p:cond delay="1500"/>
                                  </p:stCondLst>
                                  <p:childTnLst>
                                    <p:set>
                                      <p:cBhvr>
                                        <p:cTn id="57" dur="1" fill="hold">
                                          <p:stCondLst>
                                            <p:cond delay="0"/>
                                          </p:stCondLst>
                                        </p:cTn>
                                        <p:tgtEl>
                                          <p:spTgt spid="47"/>
                                        </p:tgtEl>
                                        <p:attrNameLst>
                                          <p:attrName>style.visibility</p:attrName>
                                        </p:attrNameLst>
                                      </p:cBhvr>
                                      <p:to>
                                        <p:strVal val="visible"/>
                                      </p:to>
                                    </p:set>
                                    <p:animEffect transition="in" filter="fade">
                                      <p:cBhvr>
                                        <p:cTn id="58" dur="500"/>
                                        <p:tgtEl>
                                          <p:spTgt spid="47"/>
                                        </p:tgtEl>
                                      </p:cBhvr>
                                    </p:animEffect>
                                  </p:childTnLst>
                                </p:cTn>
                              </p:par>
                              <p:par>
                                <p:cTn id="59" presetID="10" presetClass="entr" presetSubtype="0" fill="hold" grpId="0" nodeType="withEffect">
                                  <p:stCondLst>
                                    <p:cond delay="1750"/>
                                  </p:stCondLst>
                                  <p:childTnLst>
                                    <p:set>
                                      <p:cBhvr>
                                        <p:cTn id="60" dur="1" fill="hold">
                                          <p:stCondLst>
                                            <p:cond delay="0"/>
                                          </p:stCondLst>
                                        </p:cTn>
                                        <p:tgtEl>
                                          <p:spTgt spid="51"/>
                                        </p:tgtEl>
                                        <p:attrNameLst>
                                          <p:attrName>style.visibility</p:attrName>
                                        </p:attrNameLst>
                                      </p:cBhvr>
                                      <p:to>
                                        <p:strVal val="visible"/>
                                      </p:to>
                                    </p:set>
                                    <p:animEffect transition="in" filter="fade">
                                      <p:cBhvr>
                                        <p:cTn id="61" dur="500"/>
                                        <p:tgtEl>
                                          <p:spTgt spid="51"/>
                                        </p:tgtEl>
                                      </p:cBhvr>
                                    </p:animEffect>
                                  </p:childTnLst>
                                </p:cTn>
                              </p:par>
                              <p:par>
                                <p:cTn id="62" presetID="10" presetClass="entr" presetSubtype="0" fill="hold" grpId="0" nodeType="withEffect">
                                  <p:stCondLst>
                                    <p:cond delay="2000"/>
                                  </p:stCondLst>
                                  <p:childTnLst>
                                    <p:set>
                                      <p:cBhvr>
                                        <p:cTn id="63" dur="1" fill="hold">
                                          <p:stCondLst>
                                            <p:cond delay="0"/>
                                          </p:stCondLst>
                                        </p:cTn>
                                        <p:tgtEl>
                                          <p:spTgt spid="48"/>
                                        </p:tgtEl>
                                        <p:attrNameLst>
                                          <p:attrName>style.visibility</p:attrName>
                                        </p:attrNameLst>
                                      </p:cBhvr>
                                      <p:to>
                                        <p:strVal val="visible"/>
                                      </p:to>
                                    </p:set>
                                    <p:animEffect transition="in" filter="fade">
                                      <p:cBhvr>
                                        <p:cTn id="64" dur="500"/>
                                        <p:tgtEl>
                                          <p:spTgt spid="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P spid="23" grpId="0" animBg="1"/>
      <p:bldP spid="24" grpId="0" animBg="1"/>
      <p:bldP spid="31" grpId="0" animBg="1"/>
      <p:bldP spid="47" grpId="0" animBg="1"/>
      <p:bldP spid="48" grpId="0" animBg="1"/>
      <p:bldP spid="49" grpId="0" animBg="1"/>
      <p:bldP spid="50" grpId="0" animBg="1"/>
      <p:bldP spid="51" grpId="0" animBg="1"/>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AE5FE190-3BB3-56E6-D454-9087BC7D99A6}"/>
              </a:ext>
            </a:extLst>
          </p:cNvPr>
          <p:cNvGrpSpPr/>
          <p:nvPr/>
        </p:nvGrpSpPr>
        <p:grpSpPr>
          <a:xfrm>
            <a:off x="1254740" y="1001530"/>
            <a:ext cx="1885067" cy="5037432"/>
            <a:chOff x="1298808" y="2183557"/>
            <a:chExt cx="1442738" cy="3855404"/>
          </a:xfrm>
        </p:grpSpPr>
        <p:grpSp>
          <p:nvGrpSpPr>
            <p:cNvPr id="6" name="Graphic 2">
              <a:extLst>
                <a:ext uri="{FF2B5EF4-FFF2-40B4-BE49-F238E27FC236}">
                  <a16:creationId xmlns:a16="http://schemas.microsoft.com/office/drawing/2014/main" id="{485E57B8-00E5-89CC-FE7E-73B54DF8D648}"/>
                </a:ext>
              </a:extLst>
            </p:cNvPr>
            <p:cNvGrpSpPr/>
            <p:nvPr/>
          </p:nvGrpSpPr>
          <p:grpSpPr>
            <a:xfrm>
              <a:off x="1298808" y="4406687"/>
              <a:ext cx="1442738" cy="1632274"/>
              <a:chOff x="1298808" y="4406687"/>
              <a:chExt cx="1442738" cy="1632274"/>
            </a:xfrm>
          </p:grpSpPr>
          <p:sp>
            <p:nvSpPr>
              <p:cNvPr id="7" name="Freeform: Shape 6">
                <a:extLst>
                  <a:ext uri="{FF2B5EF4-FFF2-40B4-BE49-F238E27FC236}">
                    <a16:creationId xmlns:a16="http://schemas.microsoft.com/office/drawing/2014/main" id="{C72691E4-7BB0-572B-998F-256288041B01}"/>
                  </a:ext>
                </a:extLst>
              </p:cNvPr>
              <p:cNvSpPr/>
              <p:nvPr/>
            </p:nvSpPr>
            <p:spPr>
              <a:xfrm>
                <a:off x="1298808" y="4676887"/>
                <a:ext cx="1442546" cy="1362074"/>
              </a:xfrm>
              <a:custGeom>
                <a:avLst/>
                <a:gdLst>
                  <a:gd name="connsiteX0" fmla="*/ 1441782 w 1442546"/>
                  <a:gd name="connsiteY0" fmla="*/ 13376 h 1362074"/>
                  <a:gd name="connsiteX1" fmla="*/ 1360570 w 1442546"/>
                  <a:gd name="connsiteY1" fmla="*/ 124972 h 1362074"/>
                  <a:gd name="connsiteX2" fmla="*/ 1225852 w 1442546"/>
                  <a:gd name="connsiteY2" fmla="*/ 192809 h 1362074"/>
                  <a:gd name="connsiteX3" fmla="*/ 903484 w 1442546"/>
                  <a:gd name="connsiteY3" fmla="*/ 261410 h 1362074"/>
                  <a:gd name="connsiteX4" fmla="*/ 566594 w 1442546"/>
                  <a:gd name="connsiteY4" fmla="*/ 263894 h 1362074"/>
                  <a:gd name="connsiteX5" fmla="*/ 244227 w 1442546"/>
                  <a:gd name="connsiteY5" fmla="*/ 202364 h 1362074"/>
                  <a:gd name="connsiteX6" fmla="*/ 83712 w 1442546"/>
                  <a:gd name="connsiteY6" fmla="*/ 125928 h 1362074"/>
                  <a:gd name="connsiteX7" fmla="*/ 206 w 1442546"/>
                  <a:gd name="connsiteY7" fmla="*/ 0 h 1362074"/>
                  <a:gd name="connsiteX8" fmla="*/ 206 w 1442546"/>
                  <a:gd name="connsiteY8" fmla="*/ 1062073 h 1362074"/>
                  <a:gd name="connsiteX9" fmla="*/ 397 w 1442546"/>
                  <a:gd name="connsiteY9" fmla="*/ 1098954 h 1362074"/>
                  <a:gd name="connsiteX10" fmla="*/ 76833 w 1442546"/>
                  <a:gd name="connsiteY10" fmla="*/ 1213034 h 1362074"/>
                  <a:gd name="connsiteX11" fmla="*/ 364995 w 1442546"/>
                  <a:gd name="connsiteY11" fmla="*/ 1326732 h 1362074"/>
                  <a:gd name="connsiteX12" fmla="*/ 685261 w 1442546"/>
                  <a:gd name="connsiteY12" fmla="*/ 1361701 h 1362074"/>
                  <a:gd name="connsiteX13" fmla="*/ 1008392 w 1442546"/>
                  <a:gd name="connsiteY13" fmla="*/ 1339726 h 1362074"/>
                  <a:gd name="connsiteX14" fmla="*/ 1311460 w 1442546"/>
                  <a:gd name="connsiteY14" fmla="*/ 1247048 h 1362074"/>
                  <a:gd name="connsiteX15" fmla="*/ 1442547 w 1442546"/>
                  <a:gd name="connsiteY15" fmla="*/ 1085386 h 1362074"/>
                  <a:gd name="connsiteX16" fmla="*/ 1442547 w 1442546"/>
                  <a:gd name="connsiteY16" fmla="*/ 0 h 1362074"/>
                  <a:gd name="connsiteX17" fmla="*/ 1441591 w 1442546"/>
                  <a:gd name="connsiteY17" fmla="*/ 13376 h 1362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42546" h="1362074">
                    <a:moveTo>
                      <a:pt x="1441782" y="13376"/>
                    </a:moveTo>
                    <a:cubicBezTo>
                      <a:pt x="1435476" y="61148"/>
                      <a:pt x="1398023" y="98411"/>
                      <a:pt x="1360570" y="124972"/>
                    </a:cubicBezTo>
                    <a:cubicBezTo>
                      <a:pt x="1319485" y="154209"/>
                      <a:pt x="1273051" y="175420"/>
                      <a:pt x="1225852" y="192809"/>
                    </a:cubicBezTo>
                    <a:cubicBezTo>
                      <a:pt x="1122473" y="230645"/>
                      <a:pt x="1012787" y="250709"/>
                      <a:pt x="903484" y="261410"/>
                    </a:cubicBezTo>
                    <a:cubicBezTo>
                      <a:pt x="791697" y="272302"/>
                      <a:pt x="678573" y="273067"/>
                      <a:pt x="566594" y="263894"/>
                    </a:cubicBezTo>
                    <a:cubicBezTo>
                      <a:pt x="457483" y="254913"/>
                      <a:pt x="348371" y="236568"/>
                      <a:pt x="244227" y="202364"/>
                    </a:cubicBezTo>
                    <a:cubicBezTo>
                      <a:pt x="188238" y="184019"/>
                      <a:pt x="131867" y="160324"/>
                      <a:pt x="83712" y="125928"/>
                    </a:cubicBezTo>
                    <a:cubicBezTo>
                      <a:pt x="42628" y="96500"/>
                      <a:pt x="206" y="54078"/>
                      <a:pt x="206" y="0"/>
                    </a:cubicBezTo>
                    <a:lnTo>
                      <a:pt x="206" y="1062073"/>
                    </a:lnTo>
                    <a:cubicBezTo>
                      <a:pt x="206" y="1074303"/>
                      <a:pt x="-367" y="1086724"/>
                      <a:pt x="397" y="1098954"/>
                    </a:cubicBezTo>
                    <a:cubicBezTo>
                      <a:pt x="3646" y="1146917"/>
                      <a:pt x="39953" y="1185899"/>
                      <a:pt x="76833" y="1213034"/>
                    </a:cubicBezTo>
                    <a:cubicBezTo>
                      <a:pt x="160339" y="1274182"/>
                      <a:pt x="264865" y="1305330"/>
                      <a:pt x="364995" y="1326732"/>
                    </a:cubicBezTo>
                    <a:cubicBezTo>
                      <a:pt x="470094" y="1349280"/>
                      <a:pt x="577869" y="1359599"/>
                      <a:pt x="685261" y="1361701"/>
                    </a:cubicBezTo>
                    <a:cubicBezTo>
                      <a:pt x="793226" y="1363803"/>
                      <a:pt x="901765" y="1357115"/>
                      <a:pt x="1008392" y="1339726"/>
                    </a:cubicBezTo>
                    <a:cubicBezTo>
                      <a:pt x="1112154" y="1322910"/>
                      <a:pt x="1218017" y="1296540"/>
                      <a:pt x="1311460" y="1247048"/>
                    </a:cubicBezTo>
                    <a:cubicBezTo>
                      <a:pt x="1374137" y="1213798"/>
                      <a:pt x="1442547" y="1163160"/>
                      <a:pt x="1442547" y="1085386"/>
                    </a:cubicBezTo>
                    <a:lnTo>
                      <a:pt x="1442547" y="0"/>
                    </a:lnTo>
                    <a:cubicBezTo>
                      <a:pt x="1442547" y="4395"/>
                      <a:pt x="1442165" y="8981"/>
                      <a:pt x="1441591" y="13376"/>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 name="Freeform: Shape 8">
                <a:extLst>
                  <a:ext uri="{FF2B5EF4-FFF2-40B4-BE49-F238E27FC236}">
                    <a16:creationId xmlns:a16="http://schemas.microsoft.com/office/drawing/2014/main" id="{267814AE-5809-2871-C435-35F376B0044B}"/>
                  </a:ext>
                </a:extLst>
              </p:cNvPr>
              <p:cNvSpPr/>
              <p:nvPr/>
            </p:nvSpPr>
            <p:spPr>
              <a:xfrm>
                <a:off x="1298984" y="5748706"/>
                <a:ext cx="1442561" cy="290255"/>
              </a:xfrm>
              <a:custGeom>
                <a:avLst/>
                <a:gdLst>
                  <a:gd name="connsiteX0" fmla="*/ 1311475 w 1442561"/>
                  <a:gd name="connsiteY0" fmla="*/ 162617 h 290255"/>
                  <a:gd name="connsiteX1" fmla="*/ 1008408 w 1442561"/>
                  <a:gd name="connsiteY1" fmla="*/ 255295 h 290255"/>
                  <a:gd name="connsiteX2" fmla="*/ 685276 w 1442561"/>
                  <a:gd name="connsiteY2" fmla="*/ 277270 h 290255"/>
                  <a:gd name="connsiteX3" fmla="*/ 365011 w 1442561"/>
                  <a:gd name="connsiteY3" fmla="*/ 242301 h 290255"/>
                  <a:gd name="connsiteX4" fmla="*/ 76848 w 1442561"/>
                  <a:gd name="connsiteY4" fmla="*/ 128603 h 290255"/>
                  <a:gd name="connsiteX5" fmla="*/ 413 w 1442561"/>
                  <a:gd name="connsiteY5" fmla="*/ 14523 h 290255"/>
                  <a:gd name="connsiteX6" fmla="*/ 31 w 1442561"/>
                  <a:gd name="connsiteY6" fmla="*/ 0 h 290255"/>
                  <a:gd name="connsiteX7" fmla="*/ 413 w 1442561"/>
                  <a:gd name="connsiteY7" fmla="*/ 27135 h 290255"/>
                  <a:gd name="connsiteX8" fmla="*/ 76848 w 1442561"/>
                  <a:gd name="connsiteY8" fmla="*/ 141215 h 290255"/>
                  <a:gd name="connsiteX9" fmla="*/ 365011 w 1442561"/>
                  <a:gd name="connsiteY9" fmla="*/ 254913 h 290255"/>
                  <a:gd name="connsiteX10" fmla="*/ 685276 w 1442561"/>
                  <a:gd name="connsiteY10" fmla="*/ 289882 h 290255"/>
                  <a:gd name="connsiteX11" fmla="*/ 1008408 w 1442561"/>
                  <a:gd name="connsiteY11" fmla="*/ 267907 h 290255"/>
                  <a:gd name="connsiteX12" fmla="*/ 1311475 w 1442561"/>
                  <a:gd name="connsiteY12" fmla="*/ 175229 h 290255"/>
                  <a:gd name="connsiteX13" fmla="*/ 1442562 w 1442561"/>
                  <a:gd name="connsiteY13" fmla="*/ 13567 h 290255"/>
                  <a:gd name="connsiteX14" fmla="*/ 1442562 w 1442561"/>
                  <a:gd name="connsiteY14" fmla="*/ 955 h 290255"/>
                  <a:gd name="connsiteX15" fmla="*/ 1311475 w 1442561"/>
                  <a:gd name="connsiteY15" fmla="*/ 162617 h 29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2561" h="290255">
                    <a:moveTo>
                      <a:pt x="1311475" y="162617"/>
                    </a:moveTo>
                    <a:cubicBezTo>
                      <a:pt x="1218032" y="212300"/>
                      <a:pt x="1112169" y="238479"/>
                      <a:pt x="1008408" y="255295"/>
                    </a:cubicBezTo>
                    <a:cubicBezTo>
                      <a:pt x="901780" y="272684"/>
                      <a:pt x="793241" y="279181"/>
                      <a:pt x="685276" y="277270"/>
                    </a:cubicBezTo>
                    <a:cubicBezTo>
                      <a:pt x="577884" y="275168"/>
                      <a:pt x="470110" y="264849"/>
                      <a:pt x="365011" y="242301"/>
                    </a:cubicBezTo>
                    <a:cubicBezTo>
                      <a:pt x="264880" y="220899"/>
                      <a:pt x="160354" y="189751"/>
                      <a:pt x="76848" y="128603"/>
                    </a:cubicBezTo>
                    <a:cubicBezTo>
                      <a:pt x="39968" y="101468"/>
                      <a:pt x="3661" y="62486"/>
                      <a:pt x="413" y="14523"/>
                    </a:cubicBezTo>
                    <a:cubicBezTo>
                      <a:pt x="31" y="9745"/>
                      <a:pt x="31" y="4777"/>
                      <a:pt x="31" y="0"/>
                    </a:cubicBezTo>
                    <a:cubicBezTo>
                      <a:pt x="31" y="8981"/>
                      <a:pt x="-161" y="18153"/>
                      <a:pt x="413" y="27135"/>
                    </a:cubicBezTo>
                    <a:cubicBezTo>
                      <a:pt x="3661" y="75098"/>
                      <a:pt x="39968" y="114080"/>
                      <a:pt x="76848" y="141215"/>
                    </a:cubicBezTo>
                    <a:cubicBezTo>
                      <a:pt x="160354" y="202363"/>
                      <a:pt x="264880" y="233511"/>
                      <a:pt x="365011" y="254913"/>
                    </a:cubicBezTo>
                    <a:cubicBezTo>
                      <a:pt x="470110" y="277461"/>
                      <a:pt x="577884" y="287780"/>
                      <a:pt x="685276" y="289882"/>
                    </a:cubicBezTo>
                    <a:cubicBezTo>
                      <a:pt x="793241" y="291984"/>
                      <a:pt x="901780" y="285296"/>
                      <a:pt x="1008408" y="267907"/>
                    </a:cubicBezTo>
                    <a:cubicBezTo>
                      <a:pt x="1112169" y="251091"/>
                      <a:pt x="1218032" y="224721"/>
                      <a:pt x="1311475" y="175229"/>
                    </a:cubicBezTo>
                    <a:cubicBezTo>
                      <a:pt x="1374152" y="141979"/>
                      <a:pt x="1442562" y="91341"/>
                      <a:pt x="1442562" y="13567"/>
                    </a:cubicBezTo>
                    <a:lnTo>
                      <a:pt x="1442562" y="955"/>
                    </a:lnTo>
                    <a:cubicBezTo>
                      <a:pt x="1442562" y="78729"/>
                      <a:pt x="1374152" y="129367"/>
                      <a:pt x="1311475" y="162617"/>
                    </a:cubicBezTo>
                    <a:close/>
                  </a:path>
                </a:pathLst>
              </a:custGeom>
              <a:grpFill/>
              <a:ln w="9525" cap="flat">
                <a:noFill/>
                <a:prstDash val="solid"/>
                <a:miter/>
              </a:ln>
            </p:spPr>
            <p:txBody>
              <a:bodyPr rtlCol="0" anchor="ctr"/>
              <a:lstStyle/>
              <a:p>
                <a:endParaRPr lang="en-ID"/>
              </a:p>
            </p:txBody>
          </p:sp>
          <p:sp>
            <p:nvSpPr>
              <p:cNvPr id="10" name="Freeform: Shape 9">
                <a:extLst>
                  <a:ext uri="{FF2B5EF4-FFF2-40B4-BE49-F238E27FC236}">
                    <a16:creationId xmlns:a16="http://schemas.microsoft.com/office/drawing/2014/main" id="{89F70BCA-523C-23DE-0F09-62D683910344}"/>
                  </a:ext>
                </a:extLst>
              </p:cNvPr>
              <p:cNvSpPr/>
              <p:nvPr/>
            </p:nvSpPr>
            <p:spPr>
              <a:xfrm>
                <a:off x="1299206" y="4406687"/>
                <a:ext cx="1442340" cy="540399"/>
              </a:xfrm>
              <a:custGeom>
                <a:avLst/>
                <a:gdLst>
                  <a:gd name="connsiteX0" fmla="*/ 721170 w 1442340"/>
                  <a:gd name="connsiteY0" fmla="*/ 0 h 540399"/>
                  <a:gd name="connsiteX1" fmla="*/ 1442340 w 1442340"/>
                  <a:gd name="connsiteY1" fmla="*/ 270200 h 540399"/>
                  <a:gd name="connsiteX2" fmla="*/ 721170 w 1442340"/>
                  <a:gd name="connsiteY2" fmla="*/ 540400 h 540399"/>
                  <a:gd name="connsiteX3" fmla="*/ 0 w 1442340"/>
                  <a:gd name="connsiteY3" fmla="*/ 270200 h 540399"/>
                  <a:gd name="connsiteX4" fmla="*/ 721170 w 1442340"/>
                  <a:gd name="connsiteY4" fmla="*/ 0 h 5403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340" h="540399">
                    <a:moveTo>
                      <a:pt x="721170" y="0"/>
                    </a:moveTo>
                    <a:cubicBezTo>
                      <a:pt x="1118827" y="0"/>
                      <a:pt x="1442340" y="121151"/>
                      <a:pt x="1442340" y="270200"/>
                    </a:cubicBezTo>
                    <a:cubicBezTo>
                      <a:pt x="1442340" y="419250"/>
                      <a:pt x="1118827" y="540400"/>
                      <a:pt x="721170" y="540400"/>
                    </a:cubicBezTo>
                    <a:cubicBezTo>
                      <a:pt x="323514" y="540400"/>
                      <a:pt x="0" y="419059"/>
                      <a:pt x="0" y="270200"/>
                    </a:cubicBezTo>
                    <a:cubicBezTo>
                      <a:pt x="0" y="121342"/>
                      <a:pt x="323514" y="0"/>
                      <a:pt x="721170" y="0"/>
                    </a:cubicBezTo>
                    <a:close/>
                  </a:path>
                </a:pathLst>
              </a:custGeom>
              <a:gradFill>
                <a:gsLst>
                  <a:gs pos="0">
                    <a:schemeClr val="accent1">
                      <a:lumMod val="37000"/>
                      <a:lumOff val="63000"/>
                    </a:schemeClr>
                  </a:gs>
                  <a:gs pos="60300">
                    <a:srgbClr val="F4DDA4">
                      <a:lumMod val="70000"/>
                      <a:lumOff val="30000"/>
                    </a:srgbClr>
                  </a:gs>
                  <a:gs pos="100000">
                    <a:schemeClr val="accent1">
                      <a:lumMod val="28000"/>
                      <a:lumOff val="72000"/>
                    </a:schemeClr>
                  </a:gs>
                </a:gsLst>
                <a:lin ang="19764349" scaled="1"/>
              </a:gradFill>
              <a:ln w="19050" cap="flat">
                <a:noFill/>
                <a:prstDash val="solid"/>
                <a:miter/>
              </a:ln>
            </p:spPr>
            <p:txBody>
              <a:bodyPr rtlCol="0" anchor="ctr"/>
              <a:lstStyle/>
              <a:p>
                <a:endParaRPr lang="en-ID"/>
              </a:p>
            </p:txBody>
          </p:sp>
          <p:sp>
            <p:nvSpPr>
              <p:cNvPr id="12" name="Freeform: Shape 11">
                <a:extLst>
                  <a:ext uri="{FF2B5EF4-FFF2-40B4-BE49-F238E27FC236}">
                    <a16:creationId xmlns:a16="http://schemas.microsoft.com/office/drawing/2014/main" id="{7FC5F68C-74BA-E4CD-C32E-7FDC7F75AD22}"/>
                  </a:ext>
                </a:extLst>
              </p:cNvPr>
              <p:cNvSpPr/>
              <p:nvPr/>
            </p:nvSpPr>
            <p:spPr>
              <a:xfrm>
                <a:off x="2331660" y="4438599"/>
                <a:ext cx="391590" cy="434536"/>
              </a:xfrm>
              <a:custGeom>
                <a:avLst/>
                <a:gdLst>
                  <a:gd name="connsiteX0" fmla="*/ 0 w 391590"/>
                  <a:gd name="connsiteY0" fmla="*/ 0 h 434536"/>
                  <a:gd name="connsiteX1" fmla="*/ 390777 w 391590"/>
                  <a:gd name="connsiteY1" fmla="*/ 215548 h 434536"/>
                  <a:gd name="connsiteX2" fmla="*/ 99940 w 391590"/>
                  <a:gd name="connsiteY2" fmla="*/ 434537 h 434536"/>
                  <a:gd name="connsiteX3" fmla="*/ 0 w 391590"/>
                  <a:gd name="connsiteY3" fmla="*/ 0 h 434536"/>
                </a:gdLst>
                <a:ahLst/>
                <a:cxnLst>
                  <a:cxn ang="0">
                    <a:pos x="connsiteX0" y="connsiteY0"/>
                  </a:cxn>
                  <a:cxn ang="0">
                    <a:pos x="connsiteX1" y="connsiteY1"/>
                  </a:cxn>
                  <a:cxn ang="0">
                    <a:pos x="connsiteX2" y="connsiteY2"/>
                  </a:cxn>
                  <a:cxn ang="0">
                    <a:pos x="connsiteX3" y="connsiteY3"/>
                  </a:cxn>
                </a:cxnLst>
                <a:rect l="l" t="t" r="r" b="b"/>
                <a:pathLst>
                  <a:path w="391590" h="434536">
                    <a:moveTo>
                      <a:pt x="0" y="0"/>
                    </a:moveTo>
                    <a:cubicBezTo>
                      <a:pt x="154209" y="29810"/>
                      <a:pt x="376828" y="106819"/>
                      <a:pt x="390777" y="215548"/>
                    </a:cubicBezTo>
                    <a:cubicBezTo>
                      <a:pt x="404727" y="324278"/>
                      <a:pt x="236568" y="403007"/>
                      <a:pt x="99940" y="434537"/>
                    </a:cubicBezTo>
                    <a:cubicBezTo>
                      <a:pt x="231409" y="241728"/>
                      <a:pt x="105290" y="47199"/>
                      <a:pt x="0" y="0"/>
                    </a:cubicBezTo>
                    <a:close/>
                  </a:path>
                </a:pathLst>
              </a:custGeom>
              <a:gradFill>
                <a:gsLst>
                  <a:gs pos="0">
                    <a:srgbClr val="FFFFFF"/>
                  </a:gs>
                  <a:gs pos="33000">
                    <a:srgbClr val="FFFFFF">
                      <a:alpha val="64706"/>
                    </a:srgbClr>
                  </a:gs>
                  <a:gs pos="79000">
                    <a:srgbClr val="FFFFFF">
                      <a:alpha val="18824"/>
                    </a:srgbClr>
                  </a:gs>
                  <a:gs pos="100000">
                    <a:srgbClr val="FFFFFF">
                      <a:alpha val="0"/>
                    </a:srgbClr>
                  </a:gs>
                </a:gsLst>
                <a:lin ang="9094330" scaled="1"/>
              </a:gradFill>
              <a:ln w="19050" cap="flat">
                <a:noFill/>
                <a:prstDash val="solid"/>
                <a:miter/>
              </a:ln>
            </p:spPr>
            <p:txBody>
              <a:bodyPr rtlCol="0" anchor="ctr"/>
              <a:lstStyle/>
              <a:p>
                <a:endParaRPr lang="en-ID"/>
              </a:p>
            </p:txBody>
          </p:sp>
          <p:sp>
            <p:nvSpPr>
              <p:cNvPr id="13" name="Freeform: Shape 12">
                <a:extLst>
                  <a:ext uri="{FF2B5EF4-FFF2-40B4-BE49-F238E27FC236}">
                    <a16:creationId xmlns:a16="http://schemas.microsoft.com/office/drawing/2014/main" id="{333A1D72-461E-A45E-4908-A17E46565B40}"/>
                  </a:ext>
                </a:extLst>
              </p:cNvPr>
              <p:cNvSpPr/>
              <p:nvPr/>
            </p:nvSpPr>
            <p:spPr>
              <a:xfrm>
                <a:off x="1312532" y="4443567"/>
                <a:ext cx="391590" cy="434536"/>
              </a:xfrm>
              <a:custGeom>
                <a:avLst/>
                <a:gdLst>
                  <a:gd name="connsiteX0" fmla="*/ 391591 w 391590"/>
                  <a:gd name="connsiteY0" fmla="*/ 0 h 434536"/>
                  <a:gd name="connsiteX1" fmla="*/ 814 w 391590"/>
                  <a:gd name="connsiteY1" fmla="*/ 215549 h 434536"/>
                  <a:gd name="connsiteX2" fmla="*/ 291651 w 391590"/>
                  <a:gd name="connsiteY2" fmla="*/ 434537 h 434536"/>
                  <a:gd name="connsiteX3" fmla="*/ 391591 w 391590"/>
                  <a:gd name="connsiteY3" fmla="*/ 0 h 434536"/>
                </a:gdLst>
                <a:ahLst/>
                <a:cxnLst>
                  <a:cxn ang="0">
                    <a:pos x="connsiteX0" y="connsiteY0"/>
                  </a:cxn>
                  <a:cxn ang="0">
                    <a:pos x="connsiteX1" y="connsiteY1"/>
                  </a:cxn>
                  <a:cxn ang="0">
                    <a:pos x="connsiteX2" y="connsiteY2"/>
                  </a:cxn>
                  <a:cxn ang="0">
                    <a:pos x="connsiteX3" y="connsiteY3"/>
                  </a:cxn>
                </a:cxnLst>
                <a:rect l="l" t="t" r="r" b="b"/>
                <a:pathLst>
                  <a:path w="391590" h="434536">
                    <a:moveTo>
                      <a:pt x="391591" y="0"/>
                    </a:moveTo>
                    <a:cubicBezTo>
                      <a:pt x="237382" y="29810"/>
                      <a:pt x="14763" y="106819"/>
                      <a:pt x="814" y="215549"/>
                    </a:cubicBezTo>
                    <a:cubicBezTo>
                      <a:pt x="-13136" y="324278"/>
                      <a:pt x="155023" y="403007"/>
                      <a:pt x="291651" y="434537"/>
                    </a:cubicBezTo>
                    <a:cubicBezTo>
                      <a:pt x="160182" y="241728"/>
                      <a:pt x="286301" y="47199"/>
                      <a:pt x="391591" y="0"/>
                    </a:cubicBezTo>
                    <a:close/>
                  </a:path>
                </a:pathLst>
              </a:custGeom>
              <a:gradFill>
                <a:gsLst>
                  <a:gs pos="0">
                    <a:srgbClr val="FFFFFF"/>
                  </a:gs>
                  <a:gs pos="33000">
                    <a:srgbClr val="FFFFFF">
                      <a:alpha val="64706"/>
                    </a:srgbClr>
                  </a:gs>
                  <a:gs pos="79000">
                    <a:srgbClr val="FFFFFF">
                      <a:alpha val="18824"/>
                    </a:srgbClr>
                  </a:gs>
                  <a:gs pos="100000">
                    <a:srgbClr val="FFFFFF">
                      <a:alpha val="0"/>
                    </a:srgbClr>
                  </a:gs>
                </a:gsLst>
                <a:lin ang="1706978" scaled="1"/>
              </a:gradFill>
              <a:ln w="19050" cap="flat">
                <a:noFill/>
                <a:prstDash val="solid"/>
                <a:miter/>
              </a:ln>
            </p:spPr>
            <p:txBody>
              <a:bodyPr rtlCol="0" anchor="ctr"/>
              <a:lstStyle/>
              <a:p>
                <a:endParaRPr lang="en-ID"/>
              </a:p>
            </p:txBody>
          </p:sp>
        </p:grpSp>
        <p:grpSp>
          <p:nvGrpSpPr>
            <p:cNvPr id="15" name="Graphic 2">
              <a:extLst>
                <a:ext uri="{FF2B5EF4-FFF2-40B4-BE49-F238E27FC236}">
                  <a16:creationId xmlns:a16="http://schemas.microsoft.com/office/drawing/2014/main" id="{B444D66E-E1F3-4B34-864A-1264699904B0}"/>
                </a:ext>
              </a:extLst>
            </p:cNvPr>
            <p:cNvGrpSpPr/>
            <p:nvPr/>
          </p:nvGrpSpPr>
          <p:grpSpPr>
            <a:xfrm>
              <a:off x="1298984" y="3301237"/>
              <a:ext cx="1442562" cy="1625395"/>
              <a:chOff x="1298984" y="3301237"/>
              <a:chExt cx="1442562" cy="1625395"/>
            </a:xfrm>
          </p:grpSpPr>
          <p:sp>
            <p:nvSpPr>
              <p:cNvPr id="16" name="Freeform: Shape 15">
                <a:extLst>
                  <a:ext uri="{FF2B5EF4-FFF2-40B4-BE49-F238E27FC236}">
                    <a16:creationId xmlns:a16="http://schemas.microsoft.com/office/drawing/2014/main" id="{C970EAEB-0A9F-15AE-B08A-B35093EABDB9}"/>
                  </a:ext>
                </a:extLst>
              </p:cNvPr>
              <p:cNvSpPr/>
              <p:nvPr/>
            </p:nvSpPr>
            <p:spPr>
              <a:xfrm>
                <a:off x="1298999" y="3571437"/>
                <a:ext cx="1442546" cy="1355195"/>
              </a:xfrm>
              <a:custGeom>
                <a:avLst/>
                <a:gdLst>
                  <a:gd name="connsiteX0" fmla="*/ 1441591 w 1442546"/>
                  <a:gd name="connsiteY0" fmla="*/ 13376 h 1355195"/>
                  <a:gd name="connsiteX1" fmla="*/ 1360378 w 1442546"/>
                  <a:gd name="connsiteY1" fmla="*/ 124972 h 1355195"/>
                  <a:gd name="connsiteX2" fmla="*/ 1225661 w 1442546"/>
                  <a:gd name="connsiteY2" fmla="*/ 192809 h 1355195"/>
                  <a:gd name="connsiteX3" fmla="*/ 903293 w 1442546"/>
                  <a:gd name="connsiteY3" fmla="*/ 261410 h 1355195"/>
                  <a:gd name="connsiteX4" fmla="*/ 566403 w 1442546"/>
                  <a:gd name="connsiteY4" fmla="*/ 263894 h 1355195"/>
                  <a:gd name="connsiteX5" fmla="*/ 244036 w 1442546"/>
                  <a:gd name="connsiteY5" fmla="*/ 202363 h 1355195"/>
                  <a:gd name="connsiteX6" fmla="*/ 83521 w 1442546"/>
                  <a:gd name="connsiteY6" fmla="*/ 125928 h 1355195"/>
                  <a:gd name="connsiteX7" fmla="*/ 206 w 1442546"/>
                  <a:gd name="connsiteY7" fmla="*/ 0 h 1355195"/>
                  <a:gd name="connsiteX8" fmla="*/ 206 w 1442546"/>
                  <a:gd name="connsiteY8" fmla="*/ 1055194 h 1355195"/>
                  <a:gd name="connsiteX9" fmla="*/ 397 w 1442546"/>
                  <a:gd name="connsiteY9" fmla="*/ 1092074 h 1355195"/>
                  <a:gd name="connsiteX10" fmla="*/ 76833 w 1442546"/>
                  <a:gd name="connsiteY10" fmla="*/ 1206155 h 1355195"/>
                  <a:gd name="connsiteX11" fmla="*/ 364995 w 1442546"/>
                  <a:gd name="connsiteY11" fmla="*/ 1319853 h 1355195"/>
                  <a:gd name="connsiteX12" fmla="*/ 685261 w 1442546"/>
                  <a:gd name="connsiteY12" fmla="*/ 1354822 h 1355195"/>
                  <a:gd name="connsiteX13" fmla="*/ 1008392 w 1442546"/>
                  <a:gd name="connsiteY13" fmla="*/ 1332847 h 1355195"/>
                  <a:gd name="connsiteX14" fmla="*/ 1311460 w 1442546"/>
                  <a:gd name="connsiteY14" fmla="*/ 1240168 h 1355195"/>
                  <a:gd name="connsiteX15" fmla="*/ 1442547 w 1442546"/>
                  <a:gd name="connsiteY15" fmla="*/ 1078507 h 1355195"/>
                  <a:gd name="connsiteX16" fmla="*/ 1442547 w 1442546"/>
                  <a:gd name="connsiteY16" fmla="*/ 191 h 1355195"/>
                  <a:gd name="connsiteX17" fmla="*/ 1441591 w 1442546"/>
                  <a:gd name="connsiteY17" fmla="*/ 13567 h 1355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42546" h="1355195">
                    <a:moveTo>
                      <a:pt x="1441591" y="13376"/>
                    </a:moveTo>
                    <a:cubicBezTo>
                      <a:pt x="1435285" y="61149"/>
                      <a:pt x="1397832" y="98411"/>
                      <a:pt x="1360378" y="124972"/>
                    </a:cubicBezTo>
                    <a:cubicBezTo>
                      <a:pt x="1319294" y="154209"/>
                      <a:pt x="1272860" y="175420"/>
                      <a:pt x="1225661" y="192809"/>
                    </a:cubicBezTo>
                    <a:cubicBezTo>
                      <a:pt x="1122281" y="230645"/>
                      <a:pt x="1012596" y="250709"/>
                      <a:pt x="903293" y="261410"/>
                    </a:cubicBezTo>
                    <a:cubicBezTo>
                      <a:pt x="791506" y="272302"/>
                      <a:pt x="678382" y="273066"/>
                      <a:pt x="566403" y="263894"/>
                    </a:cubicBezTo>
                    <a:cubicBezTo>
                      <a:pt x="457291" y="254913"/>
                      <a:pt x="348180" y="236568"/>
                      <a:pt x="244036" y="202363"/>
                    </a:cubicBezTo>
                    <a:cubicBezTo>
                      <a:pt x="188047" y="184019"/>
                      <a:pt x="131676" y="160324"/>
                      <a:pt x="83521" y="125928"/>
                    </a:cubicBezTo>
                    <a:cubicBezTo>
                      <a:pt x="42437" y="96691"/>
                      <a:pt x="206" y="54269"/>
                      <a:pt x="206" y="0"/>
                    </a:cubicBezTo>
                    <a:lnTo>
                      <a:pt x="206" y="1055194"/>
                    </a:lnTo>
                    <a:cubicBezTo>
                      <a:pt x="206" y="1067424"/>
                      <a:pt x="-367" y="1079845"/>
                      <a:pt x="397" y="1092074"/>
                    </a:cubicBezTo>
                    <a:cubicBezTo>
                      <a:pt x="3646" y="1140038"/>
                      <a:pt x="39953" y="1179020"/>
                      <a:pt x="76833" y="1206155"/>
                    </a:cubicBezTo>
                    <a:cubicBezTo>
                      <a:pt x="160339" y="1267303"/>
                      <a:pt x="264865" y="1298451"/>
                      <a:pt x="364995" y="1319853"/>
                    </a:cubicBezTo>
                    <a:cubicBezTo>
                      <a:pt x="470094" y="1342401"/>
                      <a:pt x="577869" y="1352720"/>
                      <a:pt x="685261" y="1354822"/>
                    </a:cubicBezTo>
                    <a:cubicBezTo>
                      <a:pt x="793226" y="1356924"/>
                      <a:pt x="901765" y="1350236"/>
                      <a:pt x="1008392" y="1332847"/>
                    </a:cubicBezTo>
                    <a:cubicBezTo>
                      <a:pt x="1112154" y="1316031"/>
                      <a:pt x="1218017" y="1289660"/>
                      <a:pt x="1311460" y="1240168"/>
                    </a:cubicBezTo>
                    <a:cubicBezTo>
                      <a:pt x="1374137" y="1206919"/>
                      <a:pt x="1442547" y="1156280"/>
                      <a:pt x="1442547" y="1078507"/>
                    </a:cubicBezTo>
                    <a:lnTo>
                      <a:pt x="1442547" y="191"/>
                    </a:lnTo>
                    <a:cubicBezTo>
                      <a:pt x="1442547" y="4586"/>
                      <a:pt x="1442165" y="9172"/>
                      <a:pt x="1441591" y="13567"/>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9B58184E-770D-2623-EC39-2B779CA1A52E}"/>
                  </a:ext>
                </a:extLst>
              </p:cNvPr>
              <p:cNvSpPr/>
              <p:nvPr/>
            </p:nvSpPr>
            <p:spPr>
              <a:xfrm>
                <a:off x="1298984" y="4636376"/>
                <a:ext cx="1442561" cy="290255"/>
              </a:xfrm>
              <a:custGeom>
                <a:avLst/>
                <a:gdLst>
                  <a:gd name="connsiteX0" fmla="*/ 1311475 w 1442561"/>
                  <a:gd name="connsiteY0" fmla="*/ 162617 h 290255"/>
                  <a:gd name="connsiteX1" fmla="*/ 1008408 w 1442561"/>
                  <a:gd name="connsiteY1" fmla="*/ 255295 h 290255"/>
                  <a:gd name="connsiteX2" fmla="*/ 685276 w 1442561"/>
                  <a:gd name="connsiteY2" fmla="*/ 277270 h 290255"/>
                  <a:gd name="connsiteX3" fmla="*/ 365011 w 1442561"/>
                  <a:gd name="connsiteY3" fmla="*/ 242301 h 290255"/>
                  <a:gd name="connsiteX4" fmla="*/ 76848 w 1442561"/>
                  <a:gd name="connsiteY4" fmla="*/ 128603 h 290255"/>
                  <a:gd name="connsiteX5" fmla="*/ 413 w 1442561"/>
                  <a:gd name="connsiteY5" fmla="*/ 14523 h 290255"/>
                  <a:gd name="connsiteX6" fmla="*/ 31 w 1442561"/>
                  <a:gd name="connsiteY6" fmla="*/ 0 h 290255"/>
                  <a:gd name="connsiteX7" fmla="*/ 413 w 1442561"/>
                  <a:gd name="connsiteY7" fmla="*/ 27135 h 290255"/>
                  <a:gd name="connsiteX8" fmla="*/ 76848 w 1442561"/>
                  <a:gd name="connsiteY8" fmla="*/ 141215 h 290255"/>
                  <a:gd name="connsiteX9" fmla="*/ 365011 w 1442561"/>
                  <a:gd name="connsiteY9" fmla="*/ 254913 h 290255"/>
                  <a:gd name="connsiteX10" fmla="*/ 685276 w 1442561"/>
                  <a:gd name="connsiteY10" fmla="*/ 289882 h 290255"/>
                  <a:gd name="connsiteX11" fmla="*/ 1008408 w 1442561"/>
                  <a:gd name="connsiteY11" fmla="*/ 267907 h 290255"/>
                  <a:gd name="connsiteX12" fmla="*/ 1311475 w 1442561"/>
                  <a:gd name="connsiteY12" fmla="*/ 175229 h 290255"/>
                  <a:gd name="connsiteX13" fmla="*/ 1442562 w 1442561"/>
                  <a:gd name="connsiteY13" fmla="*/ 13567 h 290255"/>
                  <a:gd name="connsiteX14" fmla="*/ 1442562 w 1442561"/>
                  <a:gd name="connsiteY14" fmla="*/ 956 h 290255"/>
                  <a:gd name="connsiteX15" fmla="*/ 1311475 w 1442561"/>
                  <a:gd name="connsiteY15" fmla="*/ 162617 h 29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2561" h="290255">
                    <a:moveTo>
                      <a:pt x="1311475" y="162617"/>
                    </a:moveTo>
                    <a:cubicBezTo>
                      <a:pt x="1218032" y="212300"/>
                      <a:pt x="1112169" y="238479"/>
                      <a:pt x="1008408" y="255295"/>
                    </a:cubicBezTo>
                    <a:cubicBezTo>
                      <a:pt x="901780" y="272684"/>
                      <a:pt x="793241" y="279181"/>
                      <a:pt x="685276" y="277270"/>
                    </a:cubicBezTo>
                    <a:cubicBezTo>
                      <a:pt x="577884" y="275168"/>
                      <a:pt x="470110" y="264850"/>
                      <a:pt x="365011" y="242301"/>
                    </a:cubicBezTo>
                    <a:cubicBezTo>
                      <a:pt x="264880" y="220899"/>
                      <a:pt x="160354" y="189751"/>
                      <a:pt x="76848" y="128603"/>
                    </a:cubicBezTo>
                    <a:cubicBezTo>
                      <a:pt x="39968" y="101468"/>
                      <a:pt x="3661" y="62486"/>
                      <a:pt x="413" y="14523"/>
                    </a:cubicBezTo>
                    <a:cubicBezTo>
                      <a:pt x="31" y="9745"/>
                      <a:pt x="31" y="4777"/>
                      <a:pt x="31" y="0"/>
                    </a:cubicBezTo>
                    <a:cubicBezTo>
                      <a:pt x="31" y="8981"/>
                      <a:pt x="-161" y="18153"/>
                      <a:pt x="413" y="27135"/>
                    </a:cubicBezTo>
                    <a:cubicBezTo>
                      <a:pt x="3661" y="75098"/>
                      <a:pt x="39968" y="114080"/>
                      <a:pt x="76848" y="141215"/>
                    </a:cubicBezTo>
                    <a:cubicBezTo>
                      <a:pt x="160354" y="202363"/>
                      <a:pt x="264880" y="233511"/>
                      <a:pt x="365011" y="254913"/>
                    </a:cubicBezTo>
                    <a:cubicBezTo>
                      <a:pt x="470110" y="277461"/>
                      <a:pt x="577884" y="287780"/>
                      <a:pt x="685276" y="289882"/>
                    </a:cubicBezTo>
                    <a:cubicBezTo>
                      <a:pt x="793241" y="291984"/>
                      <a:pt x="901780" y="285296"/>
                      <a:pt x="1008408" y="267907"/>
                    </a:cubicBezTo>
                    <a:cubicBezTo>
                      <a:pt x="1112169" y="251091"/>
                      <a:pt x="1218032" y="224721"/>
                      <a:pt x="1311475" y="175229"/>
                    </a:cubicBezTo>
                    <a:cubicBezTo>
                      <a:pt x="1374152" y="141979"/>
                      <a:pt x="1442562" y="91341"/>
                      <a:pt x="1442562" y="13567"/>
                    </a:cubicBezTo>
                    <a:lnTo>
                      <a:pt x="1442562" y="956"/>
                    </a:lnTo>
                    <a:cubicBezTo>
                      <a:pt x="1442562" y="78729"/>
                      <a:pt x="1374152" y="129367"/>
                      <a:pt x="1311475" y="162617"/>
                    </a:cubicBezTo>
                    <a:close/>
                  </a:path>
                </a:pathLst>
              </a:custGeom>
              <a:solidFill>
                <a:srgbClr val="006CB6">
                  <a:alpha val="63000"/>
                </a:srgbClr>
              </a:solidFill>
              <a:ln w="19050" cap="flat">
                <a:noFill/>
                <a:prstDash val="solid"/>
                <a:miter/>
              </a:ln>
            </p:spPr>
            <p:txBody>
              <a:bodyPr rtlCol="0" anchor="ctr"/>
              <a:lstStyle/>
              <a:p>
                <a:endParaRPr lang="en-ID"/>
              </a:p>
            </p:txBody>
          </p:sp>
          <p:sp>
            <p:nvSpPr>
              <p:cNvPr id="19" name="Freeform: Shape 18">
                <a:extLst>
                  <a:ext uri="{FF2B5EF4-FFF2-40B4-BE49-F238E27FC236}">
                    <a16:creationId xmlns:a16="http://schemas.microsoft.com/office/drawing/2014/main" id="{2E2DAFEF-9E93-0760-FA97-46B4C73A39DC}"/>
                  </a:ext>
                </a:extLst>
              </p:cNvPr>
              <p:cNvSpPr/>
              <p:nvPr/>
            </p:nvSpPr>
            <p:spPr>
              <a:xfrm>
                <a:off x="1299206" y="3301237"/>
                <a:ext cx="1442340" cy="540591"/>
              </a:xfrm>
              <a:custGeom>
                <a:avLst/>
                <a:gdLst>
                  <a:gd name="connsiteX0" fmla="*/ 721170 w 1442340"/>
                  <a:gd name="connsiteY0" fmla="*/ 191 h 540591"/>
                  <a:gd name="connsiteX1" fmla="*/ 1442340 w 1442340"/>
                  <a:gd name="connsiteY1" fmla="*/ 270391 h 540591"/>
                  <a:gd name="connsiteX2" fmla="*/ 721170 w 1442340"/>
                  <a:gd name="connsiteY2" fmla="*/ 540591 h 540591"/>
                  <a:gd name="connsiteX3" fmla="*/ 0 w 1442340"/>
                  <a:gd name="connsiteY3" fmla="*/ 270200 h 540591"/>
                  <a:gd name="connsiteX4" fmla="*/ 721170 w 1442340"/>
                  <a:gd name="connsiteY4" fmla="*/ 0 h 5405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340" h="540591">
                    <a:moveTo>
                      <a:pt x="721170" y="191"/>
                    </a:moveTo>
                    <a:cubicBezTo>
                      <a:pt x="1118827" y="191"/>
                      <a:pt x="1442340" y="121341"/>
                      <a:pt x="1442340" y="270391"/>
                    </a:cubicBezTo>
                    <a:cubicBezTo>
                      <a:pt x="1442340" y="419441"/>
                      <a:pt x="1118827" y="540591"/>
                      <a:pt x="721170" y="540591"/>
                    </a:cubicBezTo>
                    <a:cubicBezTo>
                      <a:pt x="323514" y="540591"/>
                      <a:pt x="0" y="419249"/>
                      <a:pt x="0" y="270200"/>
                    </a:cubicBezTo>
                    <a:cubicBezTo>
                      <a:pt x="0" y="121151"/>
                      <a:pt x="323514" y="0"/>
                      <a:pt x="721170" y="0"/>
                    </a:cubicBezTo>
                    <a:close/>
                  </a:path>
                </a:pathLst>
              </a:custGeom>
              <a:gradFill>
                <a:gsLst>
                  <a:gs pos="0">
                    <a:srgbClr val="4CC2F1"/>
                  </a:gs>
                  <a:gs pos="46000">
                    <a:srgbClr val="77CEF4"/>
                  </a:gs>
                  <a:gs pos="100000">
                    <a:srgbClr val="A7DBF8"/>
                  </a:gs>
                </a:gsLst>
                <a:lin ang="19764349" scaled="1"/>
              </a:gradFill>
              <a:ln w="19050" cap="flat">
                <a:noFill/>
                <a:prstDash val="solid"/>
                <a:miter/>
              </a:ln>
            </p:spPr>
            <p:txBody>
              <a:bodyPr rtlCol="0" anchor="ctr"/>
              <a:lstStyle/>
              <a:p>
                <a:endParaRPr lang="en-ID"/>
              </a:p>
            </p:txBody>
          </p:sp>
          <p:sp>
            <p:nvSpPr>
              <p:cNvPr id="21" name="Freeform: Shape 20">
                <a:extLst>
                  <a:ext uri="{FF2B5EF4-FFF2-40B4-BE49-F238E27FC236}">
                    <a16:creationId xmlns:a16="http://schemas.microsoft.com/office/drawing/2014/main" id="{C6F2AC89-12BB-BD7E-4114-4250B8AD1328}"/>
                  </a:ext>
                </a:extLst>
              </p:cNvPr>
              <p:cNvSpPr/>
              <p:nvPr/>
            </p:nvSpPr>
            <p:spPr>
              <a:xfrm>
                <a:off x="2331660" y="3333340"/>
                <a:ext cx="391590" cy="434536"/>
              </a:xfrm>
              <a:custGeom>
                <a:avLst/>
                <a:gdLst>
                  <a:gd name="connsiteX0" fmla="*/ 0 w 391590"/>
                  <a:gd name="connsiteY0" fmla="*/ 0 h 434536"/>
                  <a:gd name="connsiteX1" fmla="*/ 390777 w 391590"/>
                  <a:gd name="connsiteY1" fmla="*/ 215548 h 434536"/>
                  <a:gd name="connsiteX2" fmla="*/ 99940 w 391590"/>
                  <a:gd name="connsiteY2" fmla="*/ 434537 h 434536"/>
                  <a:gd name="connsiteX3" fmla="*/ 0 w 391590"/>
                  <a:gd name="connsiteY3" fmla="*/ 0 h 434536"/>
                </a:gdLst>
                <a:ahLst/>
                <a:cxnLst>
                  <a:cxn ang="0">
                    <a:pos x="connsiteX0" y="connsiteY0"/>
                  </a:cxn>
                  <a:cxn ang="0">
                    <a:pos x="connsiteX1" y="connsiteY1"/>
                  </a:cxn>
                  <a:cxn ang="0">
                    <a:pos x="connsiteX2" y="connsiteY2"/>
                  </a:cxn>
                  <a:cxn ang="0">
                    <a:pos x="connsiteX3" y="connsiteY3"/>
                  </a:cxn>
                </a:cxnLst>
                <a:rect l="l" t="t" r="r" b="b"/>
                <a:pathLst>
                  <a:path w="391590" h="434536">
                    <a:moveTo>
                      <a:pt x="0" y="0"/>
                    </a:moveTo>
                    <a:cubicBezTo>
                      <a:pt x="154209" y="29810"/>
                      <a:pt x="376828" y="106819"/>
                      <a:pt x="390777" y="215548"/>
                    </a:cubicBezTo>
                    <a:cubicBezTo>
                      <a:pt x="404727" y="324278"/>
                      <a:pt x="236568" y="403007"/>
                      <a:pt x="99940" y="434537"/>
                    </a:cubicBezTo>
                    <a:cubicBezTo>
                      <a:pt x="231409" y="241728"/>
                      <a:pt x="105290" y="47199"/>
                      <a:pt x="0" y="0"/>
                    </a:cubicBezTo>
                    <a:close/>
                  </a:path>
                </a:pathLst>
              </a:custGeom>
              <a:gradFill>
                <a:gsLst>
                  <a:gs pos="0">
                    <a:srgbClr val="FFFFFF"/>
                  </a:gs>
                  <a:gs pos="33000">
                    <a:srgbClr val="FFFFFF">
                      <a:alpha val="64706"/>
                    </a:srgbClr>
                  </a:gs>
                  <a:gs pos="79000">
                    <a:srgbClr val="FFFFFF">
                      <a:alpha val="18824"/>
                    </a:srgbClr>
                  </a:gs>
                  <a:gs pos="100000">
                    <a:srgbClr val="FFFFFF">
                      <a:alpha val="0"/>
                    </a:srgbClr>
                  </a:gs>
                </a:gsLst>
                <a:lin ang="9094330" scaled="1"/>
              </a:gradFill>
              <a:ln w="19050" cap="flat">
                <a:noFill/>
                <a:prstDash val="solid"/>
                <a:miter/>
              </a:ln>
            </p:spPr>
            <p:txBody>
              <a:bodyPr rtlCol="0" anchor="ctr"/>
              <a:lstStyle/>
              <a:p>
                <a:endParaRPr lang="en-ID"/>
              </a:p>
            </p:txBody>
          </p:sp>
          <p:sp>
            <p:nvSpPr>
              <p:cNvPr id="22" name="Freeform: Shape 21">
                <a:extLst>
                  <a:ext uri="{FF2B5EF4-FFF2-40B4-BE49-F238E27FC236}">
                    <a16:creationId xmlns:a16="http://schemas.microsoft.com/office/drawing/2014/main" id="{4B8F30AF-C38C-7715-BFB5-4F01A1E50356}"/>
                  </a:ext>
                </a:extLst>
              </p:cNvPr>
              <p:cNvSpPr/>
              <p:nvPr/>
            </p:nvSpPr>
            <p:spPr>
              <a:xfrm>
                <a:off x="1312532" y="3338308"/>
                <a:ext cx="391590" cy="434536"/>
              </a:xfrm>
              <a:custGeom>
                <a:avLst/>
                <a:gdLst>
                  <a:gd name="connsiteX0" fmla="*/ 391591 w 391590"/>
                  <a:gd name="connsiteY0" fmla="*/ 0 h 434536"/>
                  <a:gd name="connsiteX1" fmla="*/ 814 w 391590"/>
                  <a:gd name="connsiteY1" fmla="*/ 215548 h 434536"/>
                  <a:gd name="connsiteX2" fmla="*/ 291651 w 391590"/>
                  <a:gd name="connsiteY2" fmla="*/ 434537 h 434536"/>
                  <a:gd name="connsiteX3" fmla="*/ 391591 w 391590"/>
                  <a:gd name="connsiteY3" fmla="*/ 0 h 434536"/>
                </a:gdLst>
                <a:ahLst/>
                <a:cxnLst>
                  <a:cxn ang="0">
                    <a:pos x="connsiteX0" y="connsiteY0"/>
                  </a:cxn>
                  <a:cxn ang="0">
                    <a:pos x="connsiteX1" y="connsiteY1"/>
                  </a:cxn>
                  <a:cxn ang="0">
                    <a:pos x="connsiteX2" y="connsiteY2"/>
                  </a:cxn>
                  <a:cxn ang="0">
                    <a:pos x="connsiteX3" y="connsiteY3"/>
                  </a:cxn>
                </a:cxnLst>
                <a:rect l="l" t="t" r="r" b="b"/>
                <a:pathLst>
                  <a:path w="391590" h="434536">
                    <a:moveTo>
                      <a:pt x="391591" y="0"/>
                    </a:moveTo>
                    <a:cubicBezTo>
                      <a:pt x="237382" y="29810"/>
                      <a:pt x="14763" y="106819"/>
                      <a:pt x="814" y="215548"/>
                    </a:cubicBezTo>
                    <a:cubicBezTo>
                      <a:pt x="-13136" y="324278"/>
                      <a:pt x="155023" y="403007"/>
                      <a:pt x="291651" y="434537"/>
                    </a:cubicBezTo>
                    <a:cubicBezTo>
                      <a:pt x="160182" y="241728"/>
                      <a:pt x="286301" y="47199"/>
                      <a:pt x="391591" y="0"/>
                    </a:cubicBezTo>
                    <a:close/>
                  </a:path>
                </a:pathLst>
              </a:custGeom>
              <a:gradFill>
                <a:gsLst>
                  <a:gs pos="0">
                    <a:srgbClr val="FFFFFF"/>
                  </a:gs>
                  <a:gs pos="33000">
                    <a:srgbClr val="FFFFFF">
                      <a:alpha val="64706"/>
                    </a:srgbClr>
                  </a:gs>
                  <a:gs pos="79000">
                    <a:srgbClr val="FFFFFF">
                      <a:alpha val="18824"/>
                    </a:srgbClr>
                  </a:gs>
                  <a:gs pos="100000">
                    <a:srgbClr val="FFFFFF">
                      <a:alpha val="0"/>
                    </a:srgbClr>
                  </a:gs>
                </a:gsLst>
                <a:lin ang="1706978" scaled="1"/>
              </a:gradFill>
              <a:ln w="19050" cap="flat">
                <a:noFill/>
                <a:prstDash val="solid"/>
                <a:miter/>
              </a:ln>
            </p:spPr>
            <p:txBody>
              <a:bodyPr rtlCol="0" anchor="ctr"/>
              <a:lstStyle/>
              <a:p>
                <a:endParaRPr lang="en-ID"/>
              </a:p>
            </p:txBody>
          </p:sp>
        </p:grpSp>
        <p:grpSp>
          <p:nvGrpSpPr>
            <p:cNvPr id="24" name="Graphic 2">
              <a:extLst>
                <a:ext uri="{FF2B5EF4-FFF2-40B4-BE49-F238E27FC236}">
                  <a16:creationId xmlns:a16="http://schemas.microsoft.com/office/drawing/2014/main" id="{F59ADAC2-32D4-1453-153E-BC61FFAD867E}"/>
                </a:ext>
              </a:extLst>
            </p:cNvPr>
            <p:cNvGrpSpPr/>
            <p:nvPr/>
          </p:nvGrpSpPr>
          <p:grpSpPr>
            <a:xfrm>
              <a:off x="1298984" y="2183557"/>
              <a:ext cx="1442562" cy="1635332"/>
              <a:chOff x="1298984" y="2183557"/>
              <a:chExt cx="1442562" cy="1635332"/>
            </a:xfrm>
          </p:grpSpPr>
          <p:sp>
            <p:nvSpPr>
              <p:cNvPr id="25" name="Freeform: Shape 24">
                <a:extLst>
                  <a:ext uri="{FF2B5EF4-FFF2-40B4-BE49-F238E27FC236}">
                    <a16:creationId xmlns:a16="http://schemas.microsoft.com/office/drawing/2014/main" id="{215F9385-4DF3-F000-6078-43D1DDB598AA}"/>
                  </a:ext>
                </a:extLst>
              </p:cNvPr>
              <p:cNvSpPr/>
              <p:nvPr/>
            </p:nvSpPr>
            <p:spPr>
              <a:xfrm>
                <a:off x="1298999" y="2453757"/>
                <a:ext cx="1442546" cy="1365132"/>
              </a:xfrm>
              <a:custGeom>
                <a:avLst/>
                <a:gdLst>
                  <a:gd name="connsiteX0" fmla="*/ 1441591 w 1442546"/>
                  <a:gd name="connsiteY0" fmla="*/ 13376 h 1365132"/>
                  <a:gd name="connsiteX1" fmla="*/ 1360378 w 1442546"/>
                  <a:gd name="connsiteY1" fmla="*/ 124972 h 1365132"/>
                  <a:gd name="connsiteX2" fmla="*/ 1225661 w 1442546"/>
                  <a:gd name="connsiteY2" fmla="*/ 192809 h 1365132"/>
                  <a:gd name="connsiteX3" fmla="*/ 903293 w 1442546"/>
                  <a:gd name="connsiteY3" fmla="*/ 261410 h 1365132"/>
                  <a:gd name="connsiteX4" fmla="*/ 566403 w 1442546"/>
                  <a:gd name="connsiteY4" fmla="*/ 263894 h 1365132"/>
                  <a:gd name="connsiteX5" fmla="*/ 244036 w 1442546"/>
                  <a:gd name="connsiteY5" fmla="*/ 202363 h 1365132"/>
                  <a:gd name="connsiteX6" fmla="*/ 83521 w 1442546"/>
                  <a:gd name="connsiteY6" fmla="*/ 125928 h 1365132"/>
                  <a:gd name="connsiteX7" fmla="*/ 206 w 1442546"/>
                  <a:gd name="connsiteY7" fmla="*/ 0 h 1365132"/>
                  <a:gd name="connsiteX8" fmla="*/ 206 w 1442546"/>
                  <a:gd name="connsiteY8" fmla="*/ 1065131 h 1365132"/>
                  <a:gd name="connsiteX9" fmla="*/ 397 w 1442546"/>
                  <a:gd name="connsiteY9" fmla="*/ 1102011 h 1365132"/>
                  <a:gd name="connsiteX10" fmla="*/ 76833 w 1442546"/>
                  <a:gd name="connsiteY10" fmla="*/ 1216091 h 1365132"/>
                  <a:gd name="connsiteX11" fmla="*/ 364995 w 1442546"/>
                  <a:gd name="connsiteY11" fmla="*/ 1329789 h 1365132"/>
                  <a:gd name="connsiteX12" fmla="*/ 685261 w 1442546"/>
                  <a:gd name="connsiteY12" fmla="*/ 1364758 h 1365132"/>
                  <a:gd name="connsiteX13" fmla="*/ 1008392 w 1442546"/>
                  <a:gd name="connsiteY13" fmla="*/ 1342783 h 1365132"/>
                  <a:gd name="connsiteX14" fmla="*/ 1311460 w 1442546"/>
                  <a:gd name="connsiteY14" fmla="*/ 1250105 h 1365132"/>
                  <a:gd name="connsiteX15" fmla="*/ 1442547 w 1442546"/>
                  <a:gd name="connsiteY15" fmla="*/ 1088444 h 1365132"/>
                  <a:gd name="connsiteX16" fmla="*/ 1442547 w 1442546"/>
                  <a:gd name="connsiteY16" fmla="*/ 0 h 1365132"/>
                  <a:gd name="connsiteX17" fmla="*/ 1441591 w 1442546"/>
                  <a:gd name="connsiteY17" fmla="*/ 13376 h 13651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442546" h="1365132">
                    <a:moveTo>
                      <a:pt x="1441591" y="13376"/>
                    </a:moveTo>
                    <a:cubicBezTo>
                      <a:pt x="1435285" y="61149"/>
                      <a:pt x="1397832" y="98411"/>
                      <a:pt x="1360378" y="124972"/>
                    </a:cubicBezTo>
                    <a:cubicBezTo>
                      <a:pt x="1319294" y="154209"/>
                      <a:pt x="1272860" y="175420"/>
                      <a:pt x="1225661" y="192809"/>
                    </a:cubicBezTo>
                    <a:cubicBezTo>
                      <a:pt x="1122281" y="230645"/>
                      <a:pt x="1012596" y="250709"/>
                      <a:pt x="903293" y="261410"/>
                    </a:cubicBezTo>
                    <a:cubicBezTo>
                      <a:pt x="791506" y="272302"/>
                      <a:pt x="678382" y="273066"/>
                      <a:pt x="566403" y="263894"/>
                    </a:cubicBezTo>
                    <a:cubicBezTo>
                      <a:pt x="457291" y="254913"/>
                      <a:pt x="348180" y="236568"/>
                      <a:pt x="244036" y="202363"/>
                    </a:cubicBezTo>
                    <a:cubicBezTo>
                      <a:pt x="188047" y="184019"/>
                      <a:pt x="131676" y="160324"/>
                      <a:pt x="83521" y="125928"/>
                    </a:cubicBezTo>
                    <a:cubicBezTo>
                      <a:pt x="42437" y="96500"/>
                      <a:pt x="206" y="54078"/>
                      <a:pt x="206" y="0"/>
                    </a:cubicBezTo>
                    <a:lnTo>
                      <a:pt x="206" y="1065131"/>
                    </a:lnTo>
                    <a:cubicBezTo>
                      <a:pt x="206" y="1077360"/>
                      <a:pt x="-367" y="1089781"/>
                      <a:pt x="397" y="1102011"/>
                    </a:cubicBezTo>
                    <a:cubicBezTo>
                      <a:pt x="3646" y="1149974"/>
                      <a:pt x="39953" y="1188957"/>
                      <a:pt x="76833" y="1216091"/>
                    </a:cubicBezTo>
                    <a:cubicBezTo>
                      <a:pt x="160339" y="1277240"/>
                      <a:pt x="264865" y="1308387"/>
                      <a:pt x="364995" y="1329789"/>
                    </a:cubicBezTo>
                    <a:cubicBezTo>
                      <a:pt x="470094" y="1352338"/>
                      <a:pt x="577869" y="1362656"/>
                      <a:pt x="685261" y="1364758"/>
                    </a:cubicBezTo>
                    <a:cubicBezTo>
                      <a:pt x="793226" y="1366860"/>
                      <a:pt x="901765" y="1360172"/>
                      <a:pt x="1008392" y="1342783"/>
                    </a:cubicBezTo>
                    <a:cubicBezTo>
                      <a:pt x="1112154" y="1325967"/>
                      <a:pt x="1218017" y="1299597"/>
                      <a:pt x="1311460" y="1250105"/>
                    </a:cubicBezTo>
                    <a:cubicBezTo>
                      <a:pt x="1374137" y="1216855"/>
                      <a:pt x="1442547" y="1166217"/>
                      <a:pt x="1442547" y="1088444"/>
                    </a:cubicBezTo>
                    <a:lnTo>
                      <a:pt x="1442547" y="0"/>
                    </a:lnTo>
                    <a:cubicBezTo>
                      <a:pt x="1442547" y="4395"/>
                      <a:pt x="1442165" y="8981"/>
                      <a:pt x="1441591" y="13376"/>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7" name="Freeform: Shape 26">
                <a:extLst>
                  <a:ext uri="{FF2B5EF4-FFF2-40B4-BE49-F238E27FC236}">
                    <a16:creationId xmlns:a16="http://schemas.microsoft.com/office/drawing/2014/main" id="{9A0B7BAE-9992-6C18-381A-47CC8CF37984}"/>
                  </a:ext>
                </a:extLst>
              </p:cNvPr>
              <p:cNvSpPr/>
              <p:nvPr/>
            </p:nvSpPr>
            <p:spPr>
              <a:xfrm>
                <a:off x="1298984" y="3528633"/>
                <a:ext cx="1442561" cy="290255"/>
              </a:xfrm>
              <a:custGeom>
                <a:avLst/>
                <a:gdLst>
                  <a:gd name="connsiteX0" fmla="*/ 1311475 w 1442561"/>
                  <a:gd name="connsiteY0" fmla="*/ 162617 h 290255"/>
                  <a:gd name="connsiteX1" fmla="*/ 1008408 w 1442561"/>
                  <a:gd name="connsiteY1" fmla="*/ 255295 h 290255"/>
                  <a:gd name="connsiteX2" fmla="*/ 685276 w 1442561"/>
                  <a:gd name="connsiteY2" fmla="*/ 277270 h 290255"/>
                  <a:gd name="connsiteX3" fmla="*/ 365011 w 1442561"/>
                  <a:gd name="connsiteY3" fmla="*/ 242301 h 290255"/>
                  <a:gd name="connsiteX4" fmla="*/ 76848 w 1442561"/>
                  <a:gd name="connsiteY4" fmla="*/ 128603 h 290255"/>
                  <a:gd name="connsiteX5" fmla="*/ 413 w 1442561"/>
                  <a:gd name="connsiteY5" fmla="*/ 14523 h 290255"/>
                  <a:gd name="connsiteX6" fmla="*/ 31 w 1442561"/>
                  <a:gd name="connsiteY6" fmla="*/ 0 h 290255"/>
                  <a:gd name="connsiteX7" fmla="*/ 413 w 1442561"/>
                  <a:gd name="connsiteY7" fmla="*/ 27135 h 290255"/>
                  <a:gd name="connsiteX8" fmla="*/ 76848 w 1442561"/>
                  <a:gd name="connsiteY8" fmla="*/ 141215 h 290255"/>
                  <a:gd name="connsiteX9" fmla="*/ 365011 w 1442561"/>
                  <a:gd name="connsiteY9" fmla="*/ 254913 h 290255"/>
                  <a:gd name="connsiteX10" fmla="*/ 685276 w 1442561"/>
                  <a:gd name="connsiteY10" fmla="*/ 289882 h 290255"/>
                  <a:gd name="connsiteX11" fmla="*/ 1008408 w 1442561"/>
                  <a:gd name="connsiteY11" fmla="*/ 267907 h 290255"/>
                  <a:gd name="connsiteX12" fmla="*/ 1311475 w 1442561"/>
                  <a:gd name="connsiteY12" fmla="*/ 175229 h 290255"/>
                  <a:gd name="connsiteX13" fmla="*/ 1442562 w 1442561"/>
                  <a:gd name="connsiteY13" fmla="*/ 13567 h 290255"/>
                  <a:gd name="connsiteX14" fmla="*/ 1442562 w 1442561"/>
                  <a:gd name="connsiteY14" fmla="*/ 956 h 290255"/>
                  <a:gd name="connsiteX15" fmla="*/ 1311475 w 1442561"/>
                  <a:gd name="connsiteY15" fmla="*/ 162617 h 29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442561" h="290255">
                    <a:moveTo>
                      <a:pt x="1311475" y="162617"/>
                    </a:moveTo>
                    <a:cubicBezTo>
                      <a:pt x="1218032" y="212300"/>
                      <a:pt x="1112169" y="238479"/>
                      <a:pt x="1008408" y="255295"/>
                    </a:cubicBezTo>
                    <a:cubicBezTo>
                      <a:pt x="901780" y="272684"/>
                      <a:pt x="793241" y="279181"/>
                      <a:pt x="685276" y="277270"/>
                    </a:cubicBezTo>
                    <a:cubicBezTo>
                      <a:pt x="577884" y="275168"/>
                      <a:pt x="470110" y="264850"/>
                      <a:pt x="365011" y="242301"/>
                    </a:cubicBezTo>
                    <a:cubicBezTo>
                      <a:pt x="264880" y="220899"/>
                      <a:pt x="160354" y="189751"/>
                      <a:pt x="76848" y="128603"/>
                    </a:cubicBezTo>
                    <a:cubicBezTo>
                      <a:pt x="39968" y="101468"/>
                      <a:pt x="3661" y="62486"/>
                      <a:pt x="413" y="14523"/>
                    </a:cubicBezTo>
                    <a:cubicBezTo>
                      <a:pt x="31" y="9746"/>
                      <a:pt x="31" y="4777"/>
                      <a:pt x="31" y="0"/>
                    </a:cubicBezTo>
                    <a:cubicBezTo>
                      <a:pt x="31" y="8981"/>
                      <a:pt x="-161" y="18153"/>
                      <a:pt x="413" y="27135"/>
                    </a:cubicBezTo>
                    <a:cubicBezTo>
                      <a:pt x="3661" y="75098"/>
                      <a:pt x="39968" y="114080"/>
                      <a:pt x="76848" y="141215"/>
                    </a:cubicBezTo>
                    <a:cubicBezTo>
                      <a:pt x="160354" y="202363"/>
                      <a:pt x="264880" y="233511"/>
                      <a:pt x="365011" y="254913"/>
                    </a:cubicBezTo>
                    <a:cubicBezTo>
                      <a:pt x="470110" y="277461"/>
                      <a:pt x="577884" y="287780"/>
                      <a:pt x="685276" y="289882"/>
                    </a:cubicBezTo>
                    <a:cubicBezTo>
                      <a:pt x="793241" y="291984"/>
                      <a:pt x="901780" y="285296"/>
                      <a:pt x="1008408" y="267907"/>
                    </a:cubicBezTo>
                    <a:cubicBezTo>
                      <a:pt x="1112169" y="251091"/>
                      <a:pt x="1218032" y="224721"/>
                      <a:pt x="1311475" y="175229"/>
                    </a:cubicBezTo>
                    <a:cubicBezTo>
                      <a:pt x="1374152" y="141979"/>
                      <a:pt x="1442562" y="91341"/>
                      <a:pt x="1442562" y="13567"/>
                    </a:cubicBezTo>
                    <a:lnTo>
                      <a:pt x="1442562" y="956"/>
                    </a:lnTo>
                    <a:cubicBezTo>
                      <a:pt x="1442562" y="78729"/>
                      <a:pt x="1374152" y="129367"/>
                      <a:pt x="1311475" y="162617"/>
                    </a:cubicBezTo>
                    <a:close/>
                  </a:path>
                </a:pathLst>
              </a:custGeom>
              <a:gradFill>
                <a:gsLst>
                  <a:gs pos="0">
                    <a:schemeClr val="accent2">
                      <a:lumMod val="75000"/>
                    </a:schemeClr>
                  </a:gs>
                  <a:gs pos="50000">
                    <a:srgbClr val="A33A0A">
                      <a:lumMod val="79000"/>
                      <a:lumOff val="2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8" name="Freeform: Shape 27">
                <a:extLst>
                  <a:ext uri="{FF2B5EF4-FFF2-40B4-BE49-F238E27FC236}">
                    <a16:creationId xmlns:a16="http://schemas.microsoft.com/office/drawing/2014/main" id="{4FCDE17E-9120-F798-0FF6-9D1272D43082}"/>
                  </a:ext>
                </a:extLst>
              </p:cNvPr>
              <p:cNvSpPr/>
              <p:nvPr/>
            </p:nvSpPr>
            <p:spPr>
              <a:xfrm>
                <a:off x="1299206" y="2183557"/>
                <a:ext cx="1442340" cy="540400"/>
              </a:xfrm>
              <a:custGeom>
                <a:avLst/>
                <a:gdLst>
                  <a:gd name="connsiteX0" fmla="*/ 721170 w 1442340"/>
                  <a:gd name="connsiteY0" fmla="*/ 0 h 540400"/>
                  <a:gd name="connsiteX1" fmla="*/ 1442340 w 1442340"/>
                  <a:gd name="connsiteY1" fmla="*/ 270200 h 540400"/>
                  <a:gd name="connsiteX2" fmla="*/ 721170 w 1442340"/>
                  <a:gd name="connsiteY2" fmla="*/ 540400 h 540400"/>
                  <a:gd name="connsiteX3" fmla="*/ 0 w 1442340"/>
                  <a:gd name="connsiteY3" fmla="*/ 270200 h 540400"/>
                  <a:gd name="connsiteX4" fmla="*/ 721170 w 1442340"/>
                  <a:gd name="connsiteY4" fmla="*/ 0 h 54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340" h="540400">
                    <a:moveTo>
                      <a:pt x="721170" y="0"/>
                    </a:moveTo>
                    <a:cubicBezTo>
                      <a:pt x="1118827" y="0"/>
                      <a:pt x="1442340" y="121151"/>
                      <a:pt x="1442340" y="270200"/>
                    </a:cubicBezTo>
                    <a:cubicBezTo>
                      <a:pt x="1442340" y="419250"/>
                      <a:pt x="1118827" y="540400"/>
                      <a:pt x="721170" y="540400"/>
                    </a:cubicBezTo>
                    <a:cubicBezTo>
                      <a:pt x="323514" y="540400"/>
                      <a:pt x="0" y="419058"/>
                      <a:pt x="0" y="270200"/>
                    </a:cubicBezTo>
                    <a:cubicBezTo>
                      <a:pt x="0" y="121342"/>
                      <a:pt x="323514" y="0"/>
                      <a:pt x="721170" y="0"/>
                    </a:cubicBez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2" name="Freeform: Shape 31">
                <a:extLst>
                  <a:ext uri="{FF2B5EF4-FFF2-40B4-BE49-F238E27FC236}">
                    <a16:creationId xmlns:a16="http://schemas.microsoft.com/office/drawing/2014/main" id="{3DF675E8-31EE-D351-16A2-37088B9E9AD0}"/>
                  </a:ext>
                </a:extLst>
              </p:cNvPr>
              <p:cNvSpPr/>
              <p:nvPr/>
            </p:nvSpPr>
            <p:spPr>
              <a:xfrm>
                <a:off x="1339716" y="2354390"/>
                <a:ext cx="1401829" cy="369375"/>
              </a:xfrm>
              <a:custGeom>
                <a:avLst/>
                <a:gdLst>
                  <a:gd name="connsiteX0" fmla="*/ 1351191 w 1401829"/>
                  <a:gd name="connsiteY0" fmla="*/ 191 h 369375"/>
                  <a:gd name="connsiteX1" fmla="*/ 1391702 w 1401829"/>
                  <a:gd name="connsiteY1" fmla="*/ 89239 h 369375"/>
                  <a:gd name="connsiteX2" fmla="*/ 670532 w 1401829"/>
                  <a:gd name="connsiteY2" fmla="*/ 359439 h 369375"/>
                  <a:gd name="connsiteX3" fmla="*/ 0 w 1401829"/>
                  <a:gd name="connsiteY3" fmla="*/ 188414 h 369375"/>
                  <a:gd name="connsiteX4" fmla="*/ 680659 w 1401829"/>
                  <a:gd name="connsiteY4" fmla="*/ 369375 h 369375"/>
                  <a:gd name="connsiteX5" fmla="*/ 1401829 w 1401829"/>
                  <a:gd name="connsiteY5" fmla="*/ 99175 h 369375"/>
                  <a:gd name="connsiteX6" fmla="*/ 1351191 w 1401829"/>
                  <a:gd name="connsiteY6" fmla="*/ 0 h 3693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01829" h="369375">
                    <a:moveTo>
                      <a:pt x="1351191" y="191"/>
                    </a:moveTo>
                    <a:cubicBezTo>
                      <a:pt x="1377370" y="28090"/>
                      <a:pt x="1391702" y="58091"/>
                      <a:pt x="1391702" y="89239"/>
                    </a:cubicBezTo>
                    <a:cubicBezTo>
                      <a:pt x="1391702" y="238097"/>
                      <a:pt x="1068188" y="359439"/>
                      <a:pt x="670532" y="359439"/>
                    </a:cubicBezTo>
                    <a:cubicBezTo>
                      <a:pt x="366318" y="359439"/>
                      <a:pt x="105863" y="288545"/>
                      <a:pt x="0" y="188414"/>
                    </a:cubicBezTo>
                    <a:cubicBezTo>
                      <a:pt x="98602" y="293704"/>
                      <a:pt x="366318" y="369375"/>
                      <a:pt x="680659" y="369375"/>
                    </a:cubicBezTo>
                    <a:cubicBezTo>
                      <a:pt x="1078316" y="369375"/>
                      <a:pt x="1401829" y="248225"/>
                      <a:pt x="1401829" y="99175"/>
                    </a:cubicBezTo>
                    <a:cubicBezTo>
                      <a:pt x="1401829" y="64206"/>
                      <a:pt x="1383676" y="30765"/>
                      <a:pt x="1351191" y="0"/>
                    </a:cubicBezTo>
                    <a:close/>
                  </a:path>
                </a:pathLst>
              </a:custGeom>
              <a:gradFill>
                <a:gsLst>
                  <a:gs pos="0">
                    <a:srgbClr val="FFFFFF">
                      <a:alpha val="0"/>
                    </a:srgbClr>
                  </a:gs>
                  <a:gs pos="15000">
                    <a:srgbClr val="FFFFFF">
                      <a:alpha val="18824"/>
                    </a:srgbClr>
                  </a:gs>
                  <a:gs pos="49000">
                    <a:srgbClr val="FFFFFF">
                      <a:alpha val="64706"/>
                    </a:srgbClr>
                  </a:gs>
                  <a:gs pos="73000">
                    <a:srgbClr val="FFFFFF"/>
                  </a:gs>
                  <a:gs pos="100000">
                    <a:srgbClr val="FFFFFF">
                      <a:alpha val="0"/>
                    </a:srgbClr>
                  </a:gs>
                </a:gsLst>
                <a:lin ang="19764673" scaled="1"/>
              </a:gradFill>
              <a:ln w="19050" cap="flat">
                <a:noFill/>
                <a:prstDash val="solid"/>
                <a:miter/>
              </a:ln>
            </p:spPr>
            <p:txBody>
              <a:bodyPr rtlCol="0" anchor="ctr"/>
              <a:lstStyle/>
              <a:p>
                <a:endParaRPr lang="en-ID"/>
              </a:p>
            </p:txBody>
          </p:sp>
        </p:grpSp>
      </p:grpSp>
      <p:sp>
        <p:nvSpPr>
          <p:cNvPr id="2" name="TextBox 1">
            <a:extLst>
              <a:ext uri="{FF2B5EF4-FFF2-40B4-BE49-F238E27FC236}">
                <a16:creationId xmlns:a16="http://schemas.microsoft.com/office/drawing/2014/main" id="{460A7DCD-EA0C-3F9F-DD1B-0E5E6D298E91}"/>
              </a:ext>
            </a:extLst>
          </p:cNvPr>
          <p:cNvSpPr txBox="1"/>
          <p:nvPr/>
        </p:nvSpPr>
        <p:spPr>
          <a:xfrm>
            <a:off x="5144267" y="1001530"/>
            <a:ext cx="6312664" cy="584775"/>
          </a:xfrm>
          <a:prstGeom prst="rect">
            <a:avLst/>
          </a:prstGeom>
          <a:noFill/>
        </p:spPr>
        <p:txBody>
          <a:bodyPr wrap="square" rtlCol="0">
            <a:spAutoFit/>
          </a:bodyPr>
          <a:lstStyle/>
          <a:p>
            <a:r>
              <a:rPr lang="en-US" sz="3200" b="1" dirty="0">
                <a:solidFill>
                  <a:schemeClr val="tx1">
                    <a:lumMod val="75000"/>
                    <a:lumOff val="25000"/>
                  </a:schemeClr>
                </a:solidFill>
                <a:latin typeface="+mj-lt"/>
              </a:rPr>
              <a:t>3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38" name="Group 37">
            <a:extLst>
              <a:ext uri="{FF2B5EF4-FFF2-40B4-BE49-F238E27FC236}">
                <a16:creationId xmlns:a16="http://schemas.microsoft.com/office/drawing/2014/main" id="{5085A5D6-4DC8-75DB-ACA3-1AC69E51F628}"/>
              </a:ext>
            </a:extLst>
          </p:cNvPr>
          <p:cNvGrpSpPr/>
          <p:nvPr/>
        </p:nvGrpSpPr>
        <p:grpSpPr>
          <a:xfrm>
            <a:off x="5251130" y="2050283"/>
            <a:ext cx="5953024" cy="3658564"/>
            <a:chOff x="4369781" y="2723786"/>
            <a:chExt cx="5107420" cy="2558898"/>
          </a:xfrm>
        </p:grpSpPr>
        <p:sp>
          <p:nvSpPr>
            <p:cNvPr id="8" name="Rectangle: Rounded Corners 7">
              <a:extLst>
                <a:ext uri="{FF2B5EF4-FFF2-40B4-BE49-F238E27FC236}">
                  <a16:creationId xmlns:a16="http://schemas.microsoft.com/office/drawing/2014/main" id="{6894246F-9825-17DB-CBF6-3F2613BAD80C}"/>
                </a:ext>
              </a:extLst>
            </p:cNvPr>
            <p:cNvSpPr/>
            <p:nvPr/>
          </p:nvSpPr>
          <p:spPr>
            <a:xfrm>
              <a:off x="4369781" y="2723786"/>
              <a:ext cx="5107420" cy="776804"/>
            </a:xfrm>
            <a:prstGeom prst="roundRect">
              <a:avLst>
                <a:gd name="adj" fmla="val 4320"/>
              </a:avLst>
            </a:prstGeom>
            <a:solidFill>
              <a:schemeClr val="bg1"/>
            </a:solidFill>
            <a:ln>
              <a:solidFill>
                <a:schemeClr val="accent5"/>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1" name="Rectangle: Rounded Corners 10">
              <a:extLst>
                <a:ext uri="{FF2B5EF4-FFF2-40B4-BE49-F238E27FC236}">
                  <a16:creationId xmlns:a16="http://schemas.microsoft.com/office/drawing/2014/main" id="{B73E7A60-8101-F6D9-F24C-68107791B9A2}"/>
                </a:ext>
              </a:extLst>
            </p:cNvPr>
            <p:cNvSpPr/>
            <p:nvPr/>
          </p:nvSpPr>
          <p:spPr>
            <a:xfrm>
              <a:off x="4369781" y="3614833"/>
              <a:ext cx="5107420" cy="776804"/>
            </a:xfrm>
            <a:prstGeom prst="roundRect">
              <a:avLst>
                <a:gd name="adj" fmla="val 4320"/>
              </a:avLst>
            </a:prstGeom>
            <a:solidFill>
              <a:schemeClr val="bg1"/>
            </a:solidFill>
            <a:ln>
              <a:solidFill>
                <a:schemeClr val="accent4"/>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4" name="Rectangle: Rounded Corners 13">
              <a:extLst>
                <a:ext uri="{FF2B5EF4-FFF2-40B4-BE49-F238E27FC236}">
                  <a16:creationId xmlns:a16="http://schemas.microsoft.com/office/drawing/2014/main" id="{F40DC5DC-087A-F9CD-7E69-ED335A95FD5C}"/>
                </a:ext>
              </a:extLst>
            </p:cNvPr>
            <p:cNvSpPr/>
            <p:nvPr/>
          </p:nvSpPr>
          <p:spPr>
            <a:xfrm>
              <a:off x="4369781" y="4505880"/>
              <a:ext cx="5107420" cy="776804"/>
            </a:xfrm>
            <a:prstGeom prst="roundRect">
              <a:avLst>
                <a:gd name="adj" fmla="val 4320"/>
              </a:avLst>
            </a:prstGeom>
            <a:solidFill>
              <a:schemeClr val="bg1"/>
            </a:solidFill>
            <a:ln>
              <a:solidFill>
                <a:schemeClr val="accent3"/>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0" name="TextBox 19">
              <a:extLst>
                <a:ext uri="{FF2B5EF4-FFF2-40B4-BE49-F238E27FC236}">
                  <a16:creationId xmlns:a16="http://schemas.microsoft.com/office/drawing/2014/main" id="{B1605F45-DB25-C90B-E3A0-7C0625C530AB}"/>
                </a:ext>
              </a:extLst>
            </p:cNvPr>
            <p:cNvSpPr txBox="1"/>
            <p:nvPr/>
          </p:nvSpPr>
          <p:spPr>
            <a:xfrm>
              <a:off x="5270371" y="283101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3" name="TextBox 22">
              <a:extLst>
                <a:ext uri="{FF2B5EF4-FFF2-40B4-BE49-F238E27FC236}">
                  <a16:creationId xmlns:a16="http://schemas.microsoft.com/office/drawing/2014/main" id="{D38CF7E0-C4F2-E77D-D45B-8D8310A2FA07}"/>
                </a:ext>
              </a:extLst>
            </p:cNvPr>
            <p:cNvSpPr txBox="1"/>
            <p:nvPr/>
          </p:nvSpPr>
          <p:spPr>
            <a:xfrm>
              <a:off x="5270371" y="3004350"/>
              <a:ext cx="4051940" cy="398962"/>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a:t>
              </a:r>
            </a:p>
          </p:txBody>
        </p:sp>
        <p:sp>
          <p:nvSpPr>
            <p:cNvPr id="26" name="TextBox 25">
              <a:extLst>
                <a:ext uri="{FF2B5EF4-FFF2-40B4-BE49-F238E27FC236}">
                  <a16:creationId xmlns:a16="http://schemas.microsoft.com/office/drawing/2014/main" id="{4983CF02-CE83-FD25-6FC3-096A8209FAEF}"/>
                </a:ext>
              </a:extLst>
            </p:cNvPr>
            <p:cNvSpPr txBox="1"/>
            <p:nvPr/>
          </p:nvSpPr>
          <p:spPr>
            <a:xfrm>
              <a:off x="5270371" y="3702975"/>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9" name="TextBox 28">
              <a:extLst>
                <a:ext uri="{FF2B5EF4-FFF2-40B4-BE49-F238E27FC236}">
                  <a16:creationId xmlns:a16="http://schemas.microsoft.com/office/drawing/2014/main" id="{2223C488-93C7-826B-A357-F812EA393529}"/>
                </a:ext>
              </a:extLst>
            </p:cNvPr>
            <p:cNvSpPr txBox="1"/>
            <p:nvPr/>
          </p:nvSpPr>
          <p:spPr>
            <a:xfrm>
              <a:off x="5270371" y="3876311"/>
              <a:ext cx="4051940" cy="398962"/>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a:t>
              </a:r>
            </a:p>
          </p:txBody>
        </p:sp>
        <p:sp>
          <p:nvSpPr>
            <p:cNvPr id="30" name="TextBox 29">
              <a:extLst>
                <a:ext uri="{FF2B5EF4-FFF2-40B4-BE49-F238E27FC236}">
                  <a16:creationId xmlns:a16="http://schemas.microsoft.com/office/drawing/2014/main" id="{8C9AFBAF-9150-C378-465E-CC82AD4A638B}"/>
                </a:ext>
              </a:extLst>
            </p:cNvPr>
            <p:cNvSpPr txBox="1"/>
            <p:nvPr/>
          </p:nvSpPr>
          <p:spPr>
            <a:xfrm>
              <a:off x="5270371" y="458980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1" name="TextBox 30">
              <a:extLst>
                <a:ext uri="{FF2B5EF4-FFF2-40B4-BE49-F238E27FC236}">
                  <a16:creationId xmlns:a16="http://schemas.microsoft.com/office/drawing/2014/main" id="{EBABE730-2934-FF3D-41C9-A8707B919486}"/>
                </a:ext>
              </a:extLst>
            </p:cNvPr>
            <p:cNvSpPr txBox="1"/>
            <p:nvPr/>
          </p:nvSpPr>
          <p:spPr>
            <a:xfrm>
              <a:off x="5270371" y="4763139"/>
              <a:ext cx="4051940" cy="398962"/>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a:t>
              </a:r>
            </a:p>
          </p:txBody>
        </p:sp>
        <p:cxnSp>
          <p:nvCxnSpPr>
            <p:cNvPr id="35" name="Straight Connector 34">
              <a:extLst>
                <a:ext uri="{FF2B5EF4-FFF2-40B4-BE49-F238E27FC236}">
                  <a16:creationId xmlns:a16="http://schemas.microsoft.com/office/drawing/2014/main" id="{463ED8F0-C8A3-7523-9BE4-9FEC54881EC9}"/>
                </a:ext>
              </a:extLst>
            </p:cNvPr>
            <p:cNvCxnSpPr>
              <a:cxnSpLocks/>
            </p:cNvCxnSpPr>
            <p:nvPr/>
          </p:nvCxnSpPr>
          <p:spPr>
            <a:xfrm>
              <a:off x="5130511" y="2851424"/>
              <a:ext cx="0" cy="521529"/>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6" name="Straight Connector 35">
              <a:extLst>
                <a:ext uri="{FF2B5EF4-FFF2-40B4-BE49-F238E27FC236}">
                  <a16:creationId xmlns:a16="http://schemas.microsoft.com/office/drawing/2014/main" id="{C0EF7E23-0E2D-1756-8333-9984CBB32D53}"/>
                </a:ext>
              </a:extLst>
            </p:cNvPr>
            <p:cNvCxnSpPr>
              <a:cxnSpLocks/>
            </p:cNvCxnSpPr>
            <p:nvPr/>
          </p:nvCxnSpPr>
          <p:spPr>
            <a:xfrm>
              <a:off x="5130511" y="3742471"/>
              <a:ext cx="0" cy="521529"/>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 name="Straight Connector 36">
              <a:extLst>
                <a:ext uri="{FF2B5EF4-FFF2-40B4-BE49-F238E27FC236}">
                  <a16:creationId xmlns:a16="http://schemas.microsoft.com/office/drawing/2014/main" id="{99FE2AA9-FE23-6957-74E7-10564A735215}"/>
                </a:ext>
              </a:extLst>
            </p:cNvPr>
            <p:cNvCxnSpPr>
              <a:cxnSpLocks/>
            </p:cNvCxnSpPr>
            <p:nvPr/>
          </p:nvCxnSpPr>
          <p:spPr>
            <a:xfrm>
              <a:off x="5130511" y="4633518"/>
              <a:ext cx="0" cy="521529"/>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sp>
        <p:nvSpPr>
          <p:cNvPr id="39" name="TextBox 38">
            <a:extLst>
              <a:ext uri="{FF2B5EF4-FFF2-40B4-BE49-F238E27FC236}">
                <a16:creationId xmlns:a16="http://schemas.microsoft.com/office/drawing/2014/main" id="{E0C15E23-9F0F-F5B3-F98C-93FD9EA525F2}"/>
              </a:ext>
            </a:extLst>
          </p:cNvPr>
          <p:cNvSpPr txBox="1"/>
          <p:nvPr/>
        </p:nvSpPr>
        <p:spPr>
          <a:xfrm flipH="1">
            <a:off x="1567831" y="4992613"/>
            <a:ext cx="1312333" cy="523220"/>
          </a:xfrm>
          <a:prstGeom prst="rect">
            <a:avLst/>
          </a:prstGeom>
          <a:noFill/>
        </p:spPr>
        <p:txBody>
          <a:bodyPr wrap="square" rtlCol="0">
            <a:spAutoFit/>
          </a:bodyPr>
          <a:lstStyle/>
          <a:p>
            <a:r>
              <a:rPr lang="en-US" sz="2800" b="1" dirty="0">
                <a:solidFill>
                  <a:schemeClr val="bg2"/>
                </a:solidFill>
                <a:latin typeface="Poppins SemiBold" panose="00000700000000000000" pitchFamily="2" charset="0"/>
                <a:cs typeface="Poppins SemiBold" panose="00000700000000000000" pitchFamily="2" charset="0"/>
              </a:rPr>
              <a:t>+50%</a:t>
            </a:r>
            <a:endParaRPr lang="en-ID" sz="2800" b="1" dirty="0">
              <a:solidFill>
                <a:schemeClr val="bg2"/>
              </a:solidFill>
              <a:latin typeface="Poppins SemiBold" panose="00000700000000000000" pitchFamily="2" charset="0"/>
              <a:cs typeface="Poppins SemiBold" panose="00000700000000000000" pitchFamily="2" charset="0"/>
            </a:endParaRPr>
          </a:p>
        </p:txBody>
      </p:sp>
      <p:sp>
        <p:nvSpPr>
          <p:cNvPr id="40" name="TextBox 39">
            <a:extLst>
              <a:ext uri="{FF2B5EF4-FFF2-40B4-BE49-F238E27FC236}">
                <a16:creationId xmlns:a16="http://schemas.microsoft.com/office/drawing/2014/main" id="{73813A0E-64D8-C7A3-2606-7F437465132E}"/>
              </a:ext>
            </a:extLst>
          </p:cNvPr>
          <p:cNvSpPr txBox="1"/>
          <p:nvPr/>
        </p:nvSpPr>
        <p:spPr>
          <a:xfrm flipH="1">
            <a:off x="1567831" y="3588956"/>
            <a:ext cx="1312333" cy="523220"/>
          </a:xfrm>
          <a:prstGeom prst="rect">
            <a:avLst/>
          </a:prstGeom>
          <a:noFill/>
        </p:spPr>
        <p:txBody>
          <a:bodyPr wrap="square" rtlCol="0">
            <a:spAutoFit/>
          </a:bodyPr>
          <a:lstStyle/>
          <a:p>
            <a:r>
              <a:rPr lang="en-US" sz="2800" b="1" dirty="0">
                <a:solidFill>
                  <a:schemeClr val="bg2"/>
                </a:solidFill>
                <a:latin typeface="Poppins SemiBold" panose="00000700000000000000" pitchFamily="2" charset="0"/>
                <a:cs typeface="Poppins SemiBold" panose="00000700000000000000" pitchFamily="2" charset="0"/>
              </a:rPr>
              <a:t>+50%</a:t>
            </a:r>
            <a:endParaRPr lang="en-ID" sz="2800" b="1" dirty="0">
              <a:solidFill>
                <a:schemeClr val="bg2"/>
              </a:solidFill>
              <a:latin typeface="Poppins SemiBold" panose="00000700000000000000" pitchFamily="2" charset="0"/>
              <a:cs typeface="Poppins SemiBold" panose="00000700000000000000" pitchFamily="2" charset="0"/>
            </a:endParaRPr>
          </a:p>
        </p:txBody>
      </p:sp>
      <p:sp>
        <p:nvSpPr>
          <p:cNvPr id="41" name="TextBox 40">
            <a:extLst>
              <a:ext uri="{FF2B5EF4-FFF2-40B4-BE49-F238E27FC236}">
                <a16:creationId xmlns:a16="http://schemas.microsoft.com/office/drawing/2014/main" id="{AF46F27B-672E-3802-4D61-923CFAA56BDA}"/>
              </a:ext>
            </a:extLst>
          </p:cNvPr>
          <p:cNvSpPr txBox="1"/>
          <p:nvPr/>
        </p:nvSpPr>
        <p:spPr>
          <a:xfrm flipH="1">
            <a:off x="1567831" y="2185300"/>
            <a:ext cx="1312333" cy="523220"/>
          </a:xfrm>
          <a:prstGeom prst="rect">
            <a:avLst/>
          </a:prstGeom>
          <a:noFill/>
        </p:spPr>
        <p:txBody>
          <a:bodyPr wrap="square" rtlCol="0">
            <a:spAutoFit/>
          </a:bodyPr>
          <a:lstStyle/>
          <a:p>
            <a:r>
              <a:rPr lang="en-US" sz="2800" b="1" dirty="0">
                <a:solidFill>
                  <a:schemeClr val="bg2"/>
                </a:solidFill>
                <a:latin typeface="Poppins SemiBold" panose="00000700000000000000" pitchFamily="2" charset="0"/>
                <a:cs typeface="Poppins SemiBold" panose="00000700000000000000" pitchFamily="2" charset="0"/>
              </a:rPr>
              <a:t>+50%</a:t>
            </a:r>
            <a:endParaRPr lang="en-ID" sz="2800" b="1" dirty="0">
              <a:solidFill>
                <a:schemeClr val="bg2"/>
              </a:solidFill>
              <a:latin typeface="Poppins SemiBold" panose="00000700000000000000" pitchFamily="2" charset="0"/>
              <a:cs typeface="Poppins SemiBold" panose="00000700000000000000" pitchFamily="2" charset="0"/>
            </a:endParaRPr>
          </a:p>
        </p:txBody>
      </p:sp>
      <p:pic>
        <p:nvPicPr>
          <p:cNvPr id="42" name="Graphic 41" descr="Eye outline">
            <a:extLst>
              <a:ext uri="{FF2B5EF4-FFF2-40B4-BE49-F238E27FC236}">
                <a16:creationId xmlns:a16="http://schemas.microsoft.com/office/drawing/2014/main" id="{4F994414-B106-0788-0DF8-D21944018AB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85513" y="4823222"/>
            <a:ext cx="582041" cy="582041"/>
          </a:xfrm>
          <a:prstGeom prst="rect">
            <a:avLst/>
          </a:prstGeom>
        </p:spPr>
      </p:pic>
      <p:pic>
        <p:nvPicPr>
          <p:cNvPr id="43" name="Graphic 42" descr="Playbook outline">
            <a:extLst>
              <a:ext uri="{FF2B5EF4-FFF2-40B4-BE49-F238E27FC236}">
                <a16:creationId xmlns:a16="http://schemas.microsoft.com/office/drawing/2014/main" id="{C2BDC175-A23B-E9D2-473C-5CD8A2CDA07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404628" y="2338916"/>
            <a:ext cx="543810" cy="543810"/>
          </a:xfrm>
          <a:prstGeom prst="rect">
            <a:avLst/>
          </a:prstGeom>
        </p:spPr>
      </p:pic>
      <p:pic>
        <p:nvPicPr>
          <p:cNvPr id="44" name="Graphic 43" descr="Bullseye outline">
            <a:extLst>
              <a:ext uri="{FF2B5EF4-FFF2-40B4-BE49-F238E27FC236}">
                <a16:creationId xmlns:a16="http://schemas.microsoft.com/office/drawing/2014/main" id="{7E1C0063-E668-1B2F-3376-193BB9D8997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426705" y="3629736"/>
            <a:ext cx="499656" cy="499656"/>
          </a:xfrm>
          <a:prstGeom prst="rect">
            <a:avLst/>
          </a:prstGeom>
        </p:spPr>
      </p:pic>
    </p:spTree>
    <p:extLst>
      <p:ext uri="{BB962C8B-B14F-4D97-AF65-F5344CB8AC3E}">
        <p14:creationId xmlns:p14="http://schemas.microsoft.com/office/powerpoint/2010/main" val="1368384317"/>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43FC82C6-489D-3789-E81F-587F3DF7AFCE}"/>
              </a:ext>
            </a:extLst>
          </p:cNvPr>
          <p:cNvGrpSpPr/>
          <p:nvPr/>
        </p:nvGrpSpPr>
        <p:grpSpPr>
          <a:xfrm>
            <a:off x="4303850" y="1516228"/>
            <a:ext cx="7156464" cy="4334279"/>
            <a:chOff x="3914780" y="1620834"/>
            <a:chExt cx="7156464" cy="4334279"/>
          </a:xfrm>
        </p:grpSpPr>
        <p:grpSp>
          <p:nvGrpSpPr>
            <p:cNvPr id="97" name="Group 96">
              <a:extLst>
                <a:ext uri="{FF2B5EF4-FFF2-40B4-BE49-F238E27FC236}">
                  <a16:creationId xmlns:a16="http://schemas.microsoft.com/office/drawing/2014/main" id="{9A764994-FFF1-0FD0-1C2F-238CC5241F12}"/>
                </a:ext>
              </a:extLst>
            </p:cNvPr>
            <p:cNvGrpSpPr/>
            <p:nvPr/>
          </p:nvGrpSpPr>
          <p:grpSpPr>
            <a:xfrm rot="13500000">
              <a:off x="7396110" y="2279978"/>
              <a:ext cx="3870676" cy="3479593"/>
              <a:chOff x="4409722" y="2542237"/>
              <a:chExt cx="3870676" cy="3479593"/>
            </a:xfrm>
          </p:grpSpPr>
          <p:sp>
            <p:nvSpPr>
              <p:cNvPr id="98" name="Freeform: Shape 97">
                <a:extLst>
                  <a:ext uri="{FF2B5EF4-FFF2-40B4-BE49-F238E27FC236}">
                    <a16:creationId xmlns:a16="http://schemas.microsoft.com/office/drawing/2014/main" id="{866B113E-22DA-BA42-B1F9-0C9016882493}"/>
                  </a:ext>
                </a:extLst>
              </p:cNvPr>
              <p:cNvSpPr/>
              <p:nvPr/>
            </p:nvSpPr>
            <p:spPr>
              <a:xfrm>
                <a:off x="4409753" y="3527936"/>
                <a:ext cx="3868828" cy="1776476"/>
              </a:xfrm>
              <a:custGeom>
                <a:avLst/>
                <a:gdLst>
                  <a:gd name="connsiteX0" fmla="*/ 378599 w 2524538"/>
                  <a:gd name="connsiteY0" fmla="*/ 172405 h 1159209"/>
                  <a:gd name="connsiteX1" fmla="*/ 2163774 w 2524538"/>
                  <a:gd name="connsiteY1" fmla="*/ 178311 h 1159209"/>
                  <a:gd name="connsiteX2" fmla="*/ 2145868 w 2524538"/>
                  <a:gd name="connsiteY2" fmla="*/ 986793 h 1159209"/>
                  <a:gd name="connsiteX3" fmla="*/ 360882 w 2524538"/>
                  <a:gd name="connsiteY3" fmla="*/ 980982 h 1159209"/>
                  <a:gd name="connsiteX4" fmla="*/ 378694 w 2524538"/>
                  <a:gd name="connsiteY4" fmla="*/ 172500 h 115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538" h="1159209">
                    <a:moveTo>
                      <a:pt x="378599" y="172405"/>
                    </a:moveTo>
                    <a:cubicBezTo>
                      <a:pt x="876470" y="-59719"/>
                      <a:pt x="1675713" y="-57147"/>
                      <a:pt x="2163774" y="178311"/>
                    </a:cubicBezTo>
                    <a:cubicBezTo>
                      <a:pt x="2651740" y="413673"/>
                      <a:pt x="2643644" y="754573"/>
                      <a:pt x="2145868" y="986793"/>
                    </a:cubicBezTo>
                    <a:cubicBezTo>
                      <a:pt x="1647996" y="1218917"/>
                      <a:pt x="848753" y="1216345"/>
                      <a:pt x="360882" y="980982"/>
                    </a:cubicBezTo>
                    <a:cubicBezTo>
                      <a:pt x="-127179" y="745524"/>
                      <a:pt x="-119178" y="404625"/>
                      <a:pt x="378694" y="172500"/>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9" name="Freeform: Shape 98">
                <a:extLst>
                  <a:ext uri="{FF2B5EF4-FFF2-40B4-BE49-F238E27FC236}">
                    <a16:creationId xmlns:a16="http://schemas.microsoft.com/office/drawing/2014/main" id="{2D97F2A5-F8FE-650C-302E-41CDC607DC3C}"/>
                  </a:ext>
                </a:extLst>
              </p:cNvPr>
              <p:cNvSpPr/>
              <p:nvPr/>
            </p:nvSpPr>
            <p:spPr>
              <a:xfrm>
                <a:off x="4409722" y="4383176"/>
                <a:ext cx="3870676" cy="1638654"/>
              </a:xfrm>
              <a:custGeom>
                <a:avLst/>
                <a:gdLst>
                  <a:gd name="connsiteX0" fmla="*/ 2525459 w 2525744"/>
                  <a:gd name="connsiteY0" fmla="*/ 468344 h 1069276"/>
                  <a:gd name="connsiteX1" fmla="*/ 2525459 w 2525744"/>
                  <a:gd name="connsiteY1" fmla="*/ 468344 h 1069276"/>
                  <a:gd name="connsiteX2" fmla="*/ 2524506 w 2525744"/>
                  <a:gd name="connsiteY2" fmla="*/ 0 h 1069276"/>
                  <a:gd name="connsiteX3" fmla="*/ 2523363 w 2525744"/>
                  <a:gd name="connsiteY3" fmla="*/ 24194 h 1069276"/>
                  <a:gd name="connsiteX4" fmla="*/ 2522982 w 2525744"/>
                  <a:gd name="connsiteY4" fmla="*/ 29908 h 1069276"/>
                  <a:gd name="connsiteX5" fmla="*/ 2518886 w 2525744"/>
                  <a:gd name="connsiteY5" fmla="*/ 56960 h 1069276"/>
                  <a:gd name="connsiteX6" fmla="*/ 2517363 w 2525744"/>
                  <a:gd name="connsiteY6" fmla="*/ 63532 h 1069276"/>
                  <a:gd name="connsiteX7" fmla="*/ 2512219 w 2525744"/>
                  <a:gd name="connsiteY7" fmla="*/ 83725 h 1069276"/>
                  <a:gd name="connsiteX8" fmla="*/ 2509266 w 2525744"/>
                  <a:gd name="connsiteY8" fmla="*/ 92964 h 1069276"/>
                  <a:gd name="connsiteX9" fmla="*/ 2502884 w 2525744"/>
                  <a:gd name="connsiteY9" fmla="*/ 110776 h 1069276"/>
                  <a:gd name="connsiteX10" fmla="*/ 2499170 w 2525744"/>
                  <a:gd name="connsiteY10" fmla="*/ 119920 h 1069276"/>
                  <a:gd name="connsiteX11" fmla="*/ 2490311 w 2525744"/>
                  <a:gd name="connsiteY11" fmla="*/ 138970 h 1069276"/>
                  <a:gd name="connsiteX12" fmla="*/ 2486692 w 2525744"/>
                  <a:gd name="connsiteY12" fmla="*/ 146209 h 1069276"/>
                  <a:gd name="connsiteX13" fmla="*/ 2471738 w 2525744"/>
                  <a:gd name="connsiteY13" fmla="*/ 172117 h 1069276"/>
                  <a:gd name="connsiteX14" fmla="*/ 2468880 w 2525744"/>
                  <a:gd name="connsiteY14" fmla="*/ 176403 h 1069276"/>
                  <a:gd name="connsiteX15" fmla="*/ 2454212 w 2525744"/>
                  <a:gd name="connsiteY15" fmla="*/ 197739 h 1069276"/>
                  <a:gd name="connsiteX16" fmla="*/ 2447163 w 2525744"/>
                  <a:gd name="connsiteY16" fmla="*/ 206883 h 1069276"/>
                  <a:gd name="connsiteX17" fmla="*/ 2433733 w 2525744"/>
                  <a:gd name="connsiteY17" fmla="*/ 223647 h 1069276"/>
                  <a:gd name="connsiteX18" fmla="*/ 2425446 w 2525744"/>
                  <a:gd name="connsiteY18" fmla="*/ 233267 h 1069276"/>
                  <a:gd name="connsiteX19" fmla="*/ 2411063 w 2525744"/>
                  <a:gd name="connsiteY19" fmla="*/ 248793 h 1069276"/>
                  <a:gd name="connsiteX20" fmla="*/ 2400586 w 2525744"/>
                  <a:gd name="connsiteY20" fmla="*/ 259556 h 1069276"/>
                  <a:gd name="connsiteX21" fmla="*/ 2384489 w 2525744"/>
                  <a:gd name="connsiteY21" fmla="*/ 274796 h 1069276"/>
                  <a:gd name="connsiteX22" fmla="*/ 2373440 w 2525744"/>
                  <a:gd name="connsiteY22" fmla="*/ 284988 h 1069276"/>
                  <a:gd name="connsiteX23" fmla="*/ 2358009 w 2525744"/>
                  <a:gd name="connsiteY23" fmla="*/ 297942 h 1069276"/>
                  <a:gd name="connsiteX24" fmla="*/ 2341340 w 2525744"/>
                  <a:gd name="connsiteY24" fmla="*/ 311468 h 1069276"/>
                  <a:gd name="connsiteX25" fmla="*/ 2324767 w 2525744"/>
                  <a:gd name="connsiteY25" fmla="*/ 323850 h 1069276"/>
                  <a:gd name="connsiteX26" fmla="*/ 2306574 w 2525744"/>
                  <a:gd name="connsiteY26" fmla="*/ 337090 h 1069276"/>
                  <a:gd name="connsiteX27" fmla="*/ 2275713 w 2525744"/>
                  <a:gd name="connsiteY27" fmla="*/ 357759 h 1069276"/>
                  <a:gd name="connsiteX28" fmla="*/ 2271046 w 2525744"/>
                  <a:gd name="connsiteY28" fmla="*/ 360712 h 1069276"/>
                  <a:gd name="connsiteX29" fmla="*/ 2239423 w 2525744"/>
                  <a:gd name="connsiteY29" fmla="*/ 379762 h 1069276"/>
                  <a:gd name="connsiteX30" fmla="*/ 2231327 w 2525744"/>
                  <a:gd name="connsiteY30" fmla="*/ 384429 h 1069276"/>
                  <a:gd name="connsiteX31" fmla="*/ 2194751 w 2525744"/>
                  <a:gd name="connsiteY31" fmla="*/ 404336 h 1069276"/>
                  <a:gd name="connsiteX32" fmla="*/ 2145888 w 2525744"/>
                  <a:gd name="connsiteY32" fmla="*/ 428435 h 1069276"/>
                  <a:gd name="connsiteX33" fmla="*/ 2095309 w 2525744"/>
                  <a:gd name="connsiteY33" fmla="*/ 450723 h 1069276"/>
                  <a:gd name="connsiteX34" fmla="*/ 2078069 w 2525744"/>
                  <a:gd name="connsiteY34" fmla="*/ 457676 h 1069276"/>
                  <a:gd name="connsiteX35" fmla="*/ 2042922 w 2525744"/>
                  <a:gd name="connsiteY35" fmla="*/ 471487 h 1069276"/>
                  <a:gd name="connsiteX36" fmla="*/ 2021776 w 2525744"/>
                  <a:gd name="connsiteY36" fmla="*/ 479107 h 1069276"/>
                  <a:gd name="connsiteX37" fmla="*/ 1988725 w 2525744"/>
                  <a:gd name="connsiteY37" fmla="*/ 490728 h 1069276"/>
                  <a:gd name="connsiteX38" fmla="*/ 1965674 w 2525744"/>
                  <a:gd name="connsiteY38" fmla="*/ 498253 h 1069276"/>
                  <a:gd name="connsiteX39" fmla="*/ 1932813 w 2525744"/>
                  <a:gd name="connsiteY39" fmla="*/ 508444 h 1069276"/>
                  <a:gd name="connsiteX40" fmla="*/ 1908715 w 2525744"/>
                  <a:gd name="connsiteY40" fmla="*/ 515493 h 1069276"/>
                  <a:gd name="connsiteX41" fmla="*/ 1875187 w 2525744"/>
                  <a:gd name="connsiteY41" fmla="*/ 524732 h 1069276"/>
                  <a:gd name="connsiteX42" fmla="*/ 1850708 w 2525744"/>
                  <a:gd name="connsiteY42" fmla="*/ 531114 h 1069276"/>
                  <a:gd name="connsiteX43" fmla="*/ 1815941 w 2525744"/>
                  <a:gd name="connsiteY43" fmla="*/ 539496 h 1069276"/>
                  <a:gd name="connsiteX44" fmla="*/ 1791653 w 2525744"/>
                  <a:gd name="connsiteY44" fmla="*/ 545116 h 1069276"/>
                  <a:gd name="connsiteX45" fmla="*/ 1754410 w 2525744"/>
                  <a:gd name="connsiteY45" fmla="*/ 552926 h 1069276"/>
                  <a:gd name="connsiteX46" fmla="*/ 1731550 w 2525744"/>
                  <a:gd name="connsiteY46" fmla="*/ 557498 h 1069276"/>
                  <a:gd name="connsiteX47" fmla="*/ 1688497 w 2525744"/>
                  <a:gd name="connsiteY47" fmla="*/ 565214 h 1069276"/>
                  <a:gd name="connsiteX48" fmla="*/ 1670780 w 2525744"/>
                  <a:gd name="connsiteY48" fmla="*/ 568357 h 1069276"/>
                  <a:gd name="connsiteX49" fmla="*/ 1599819 w 2525744"/>
                  <a:gd name="connsiteY49" fmla="*/ 578739 h 1069276"/>
                  <a:gd name="connsiteX50" fmla="*/ 1580293 w 2525744"/>
                  <a:gd name="connsiteY50" fmla="*/ 581120 h 1069276"/>
                  <a:gd name="connsiteX51" fmla="*/ 1525429 w 2525744"/>
                  <a:gd name="connsiteY51" fmla="*/ 587311 h 1069276"/>
                  <a:gd name="connsiteX52" fmla="*/ 1502283 w 2525744"/>
                  <a:gd name="connsiteY52" fmla="*/ 589598 h 1069276"/>
                  <a:gd name="connsiteX53" fmla="*/ 1468469 w 2525744"/>
                  <a:gd name="connsiteY53" fmla="*/ 592455 h 1069276"/>
                  <a:gd name="connsiteX54" fmla="*/ 1440656 w 2525744"/>
                  <a:gd name="connsiteY54" fmla="*/ 594550 h 1069276"/>
                  <a:gd name="connsiteX55" fmla="*/ 1406081 w 2525744"/>
                  <a:gd name="connsiteY55" fmla="*/ 596646 h 1069276"/>
                  <a:gd name="connsiteX56" fmla="*/ 1377982 w 2525744"/>
                  <a:gd name="connsiteY56" fmla="*/ 598170 h 1069276"/>
                  <a:gd name="connsiteX57" fmla="*/ 1352360 w 2525744"/>
                  <a:gd name="connsiteY57" fmla="*/ 599123 h 1069276"/>
                  <a:gd name="connsiteX58" fmla="*/ 1319403 w 2525744"/>
                  <a:gd name="connsiteY58" fmla="*/ 600170 h 1069276"/>
                  <a:gd name="connsiteX59" fmla="*/ 1293209 w 2525744"/>
                  <a:gd name="connsiteY59" fmla="*/ 600551 h 1069276"/>
                  <a:gd name="connsiteX60" fmla="*/ 1265587 w 2525744"/>
                  <a:gd name="connsiteY60" fmla="*/ 600742 h 1069276"/>
                  <a:gd name="connsiteX61" fmla="*/ 1174623 w 2525744"/>
                  <a:gd name="connsiteY61" fmla="*/ 599408 h 1069276"/>
                  <a:gd name="connsiteX62" fmla="*/ 1157669 w 2525744"/>
                  <a:gd name="connsiteY62" fmla="*/ 598741 h 1069276"/>
                  <a:gd name="connsiteX63" fmla="*/ 1068134 w 2525744"/>
                  <a:gd name="connsiteY63" fmla="*/ 593979 h 1069276"/>
                  <a:gd name="connsiteX64" fmla="*/ 1066324 w 2525744"/>
                  <a:gd name="connsiteY64" fmla="*/ 593789 h 1069276"/>
                  <a:gd name="connsiteX65" fmla="*/ 980789 w 2525744"/>
                  <a:gd name="connsiteY65" fmla="*/ 585978 h 1069276"/>
                  <a:gd name="connsiteX66" fmla="*/ 963644 w 2525744"/>
                  <a:gd name="connsiteY66" fmla="*/ 584168 h 1069276"/>
                  <a:gd name="connsiteX67" fmla="*/ 880301 w 2525744"/>
                  <a:gd name="connsiteY67" fmla="*/ 573310 h 1069276"/>
                  <a:gd name="connsiteX68" fmla="*/ 865346 w 2525744"/>
                  <a:gd name="connsiteY68" fmla="*/ 570928 h 1069276"/>
                  <a:gd name="connsiteX69" fmla="*/ 780764 w 2525744"/>
                  <a:gd name="connsiteY69" fmla="*/ 556355 h 1069276"/>
                  <a:gd name="connsiteX70" fmla="*/ 777145 w 2525744"/>
                  <a:gd name="connsiteY70" fmla="*/ 555689 h 1069276"/>
                  <a:gd name="connsiteX71" fmla="*/ 685990 w 2525744"/>
                  <a:gd name="connsiteY71" fmla="*/ 535591 h 1069276"/>
                  <a:gd name="connsiteX72" fmla="*/ 671132 w 2525744"/>
                  <a:gd name="connsiteY72" fmla="*/ 532066 h 1069276"/>
                  <a:gd name="connsiteX73" fmla="*/ 643509 w 2525744"/>
                  <a:gd name="connsiteY73" fmla="*/ 524828 h 1069276"/>
                  <a:gd name="connsiteX74" fmla="*/ 616744 w 2525744"/>
                  <a:gd name="connsiteY74" fmla="*/ 517589 h 1069276"/>
                  <a:gd name="connsiteX75" fmla="*/ 589788 w 2525744"/>
                  <a:gd name="connsiteY75" fmla="*/ 509683 h 1069276"/>
                  <a:gd name="connsiteX76" fmla="*/ 564452 w 2525744"/>
                  <a:gd name="connsiteY76" fmla="*/ 502063 h 1069276"/>
                  <a:gd name="connsiteX77" fmla="*/ 510635 w 2525744"/>
                  <a:gd name="connsiteY77" fmla="*/ 484251 h 1069276"/>
                  <a:gd name="connsiteX78" fmla="*/ 506349 w 2525744"/>
                  <a:gd name="connsiteY78" fmla="*/ 482822 h 1069276"/>
                  <a:gd name="connsiteX79" fmla="*/ 450437 w 2525744"/>
                  <a:gd name="connsiteY79" fmla="*/ 461772 h 1069276"/>
                  <a:gd name="connsiteX80" fmla="*/ 420434 w 2525744"/>
                  <a:gd name="connsiteY80" fmla="*/ 449294 h 1069276"/>
                  <a:gd name="connsiteX81" fmla="*/ 405384 w 2525744"/>
                  <a:gd name="connsiteY81" fmla="*/ 443008 h 1069276"/>
                  <a:gd name="connsiteX82" fmla="*/ 360902 w 2525744"/>
                  <a:gd name="connsiteY82" fmla="*/ 422624 h 1069276"/>
                  <a:gd name="connsiteX83" fmla="*/ 0 w 2525744"/>
                  <a:gd name="connsiteY83" fmla="*/ 4667 h 1069276"/>
                  <a:gd name="connsiteX84" fmla="*/ 953 w 2525744"/>
                  <a:gd name="connsiteY84" fmla="*/ 473011 h 1069276"/>
                  <a:gd name="connsiteX85" fmla="*/ 361855 w 2525744"/>
                  <a:gd name="connsiteY85" fmla="*/ 890969 h 1069276"/>
                  <a:gd name="connsiteX86" fmla="*/ 406337 w 2525744"/>
                  <a:gd name="connsiteY86" fmla="*/ 911352 h 1069276"/>
                  <a:gd name="connsiteX87" fmla="*/ 421386 w 2525744"/>
                  <a:gd name="connsiteY87" fmla="*/ 917734 h 1069276"/>
                  <a:gd name="connsiteX88" fmla="*/ 446913 w 2525744"/>
                  <a:gd name="connsiteY88" fmla="*/ 928497 h 1069276"/>
                  <a:gd name="connsiteX89" fmla="*/ 451390 w 2525744"/>
                  <a:gd name="connsiteY89" fmla="*/ 930211 h 1069276"/>
                  <a:gd name="connsiteX90" fmla="*/ 507302 w 2525744"/>
                  <a:gd name="connsiteY90" fmla="*/ 951262 h 1069276"/>
                  <a:gd name="connsiteX91" fmla="*/ 511588 w 2525744"/>
                  <a:gd name="connsiteY91" fmla="*/ 952690 h 1069276"/>
                  <a:gd name="connsiteX92" fmla="*/ 565404 w 2525744"/>
                  <a:gd name="connsiteY92" fmla="*/ 970502 h 1069276"/>
                  <a:gd name="connsiteX93" fmla="*/ 570738 w 2525744"/>
                  <a:gd name="connsiteY93" fmla="*/ 972312 h 1069276"/>
                  <a:gd name="connsiteX94" fmla="*/ 590741 w 2525744"/>
                  <a:gd name="connsiteY94" fmla="*/ 978218 h 1069276"/>
                  <a:gd name="connsiteX95" fmla="*/ 617696 w 2525744"/>
                  <a:gd name="connsiteY95" fmla="*/ 986123 h 1069276"/>
                  <a:gd name="connsiteX96" fmla="*/ 644461 w 2525744"/>
                  <a:gd name="connsiteY96" fmla="*/ 993362 h 1069276"/>
                  <a:gd name="connsiteX97" fmla="*/ 672084 w 2525744"/>
                  <a:gd name="connsiteY97" fmla="*/ 1000601 h 1069276"/>
                  <a:gd name="connsiteX98" fmla="*/ 678752 w 2525744"/>
                  <a:gd name="connsiteY98" fmla="*/ 1002316 h 1069276"/>
                  <a:gd name="connsiteX99" fmla="*/ 686943 w 2525744"/>
                  <a:gd name="connsiteY99" fmla="*/ 1004125 h 1069276"/>
                  <a:gd name="connsiteX100" fmla="*/ 778097 w 2525744"/>
                  <a:gd name="connsiteY100" fmla="*/ 1024223 h 1069276"/>
                  <a:gd name="connsiteX101" fmla="*/ 778859 w 2525744"/>
                  <a:gd name="connsiteY101" fmla="*/ 1024414 h 1069276"/>
                  <a:gd name="connsiteX102" fmla="*/ 781717 w 2525744"/>
                  <a:gd name="connsiteY102" fmla="*/ 1024890 h 1069276"/>
                  <a:gd name="connsiteX103" fmla="*/ 866299 w 2525744"/>
                  <a:gd name="connsiteY103" fmla="*/ 1039463 h 1069276"/>
                  <a:gd name="connsiteX104" fmla="*/ 875538 w 2525744"/>
                  <a:gd name="connsiteY104" fmla="*/ 1041082 h 1069276"/>
                  <a:gd name="connsiteX105" fmla="*/ 881253 w 2525744"/>
                  <a:gd name="connsiteY105" fmla="*/ 1041845 h 1069276"/>
                  <a:gd name="connsiteX106" fmla="*/ 964597 w 2525744"/>
                  <a:gd name="connsiteY106" fmla="*/ 1052703 h 1069276"/>
                  <a:gd name="connsiteX107" fmla="*/ 971550 w 2525744"/>
                  <a:gd name="connsiteY107" fmla="*/ 1053560 h 1069276"/>
                  <a:gd name="connsiteX108" fmla="*/ 981837 w 2525744"/>
                  <a:gd name="connsiteY108" fmla="*/ 1054513 h 1069276"/>
                  <a:gd name="connsiteX109" fmla="*/ 1067372 w 2525744"/>
                  <a:gd name="connsiteY109" fmla="*/ 1062323 h 1069276"/>
                  <a:gd name="connsiteX110" fmla="*/ 1068800 w 2525744"/>
                  <a:gd name="connsiteY110" fmla="*/ 1062419 h 1069276"/>
                  <a:gd name="connsiteX111" fmla="*/ 1069181 w 2525744"/>
                  <a:gd name="connsiteY111" fmla="*/ 1062419 h 1069276"/>
                  <a:gd name="connsiteX112" fmla="*/ 1158716 w 2525744"/>
                  <a:gd name="connsiteY112" fmla="*/ 1067181 h 1069276"/>
                  <a:gd name="connsiteX113" fmla="*/ 1168813 w 2525744"/>
                  <a:gd name="connsiteY113" fmla="*/ 1067753 h 1069276"/>
                  <a:gd name="connsiteX114" fmla="*/ 1175671 w 2525744"/>
                  <a:gd name="connsiteY114" fmla="*/ 1067848 h 1069276"/>
                  <a:gd name="connsiteX115" fmla="*/ 1266635 w 2525744"/>
                  <a:gd name="connsiteY115" fmla="*/ 1069181 h 1069276"/>
                  <a:gd name="connsiteX116" fmla="*/ 1273874 w 2525744"/>
                  <a:gd name="connsiteY116" fmla="*/ 1069277 h 1069276"/>
                  <a:gd name="connsiteX117" fmla="*/ 1294352 w 2525744"/>
                  <a:gd name="connsiteY117" fmla="*/ 1068991 h 1069276"/>
                  <a:gd name="connsiteX118" fmla="*/ 1320546 w 2525744"/>
                  <a:gd name="connsiteY118" fmla="*/ 1068610 h 1069276"/>
                  <a:gd name="connsiteX119" fmla="*/ 1353503 w 2525744"/>
                  <a:gd name="connsiteY119" fmla="*/ 1067562 h 1069276"/>
                  <a:gd name="connsiteX120" fmla="*/ 1379125 w 2525744"/>
                  <a:gd name="connsiteY120" fmla="*/ 1066610 h 1069276"/>
                  <a:gd name="connsiteX121" fmla="*/ 1387126 w 2525744"/>
                  <a:gd name="connsiteY121" fmla="*/ 1066324 h 1069276"/>
                  <a:gd name="connsiteX122" fmla="*/ 1407319 w 2525744"/>
                  <a:gd name="connsiteY122" fmla="*/ 1065086 h 1069276"/>
                  <a:gd name="connsiteX123" fmla="*/ 1441895 w 2525744"/>
                  <a:gd name="connsiteY123" fmla="*/ 1062990 h 1069276"/>
                  <a:gd name="connsiteX124" fmla="*/ 1469708 w 2525744"/>
                  <a:gd name="connsiteY124" fmla="*/ 1060895 h 1069276"/>
                  <a:gd name="connsiteX125" fmla="*/ 1503617 w 2525744"/>
                  <a:gd name="connsiteY125" fmla="*/ 1058037 h 1069276"/>
                  <a:gd name="connsiteX126" fmla="*/ 1514094 w 2525744"/>
                  <a:gd name="connsiteY126" fmla="*/ 1057180 h 1069276"/>
                  <a:gd name="connsiteX127" fmla="*/ 1526572 w 2525744"/>
                  <a:gd name="connsiteY127" fmla="*/ 1055751 h 1069276"/>
                  <a:gd name="connsiteX128" fmla="*/ 1581722 w 2525744"/>
                  <a:gd name="connsiteY128" fmla="*/ 1049465 h 1069276"/>
                  <a:gd name="connsiteX129" fmla="*/ 1601057 w 2525744"/>
                  <a:gd name="connsiteY129" fmla="*/ 1047083 h 1069276"/>
                  <a:gd name="connsiteX130" fmla="*/ 1672019 w 2525744"/>
                  <a:gd name="connsiteY130" fmla="*/ 1036701 h 1069276"/>
                  <a:gd name="connsiteX131" fmla="*/ 1674114 w 2525744"/>
                  <a:gd name="connsiteY131" fmla="*/ 1036415 h 1069276"/>
                  <a:gd name="connsiteX132" fmla="*/ 1689735 w 2525744"/>
                  <a:gd name="connsiteY132" fmla="*/ 1033653 h 1069276"/>
                  <a:gd name="connsiteX133" fmla="*/ 1732788 w 2525744"/>
                  <a:gd name="connsiteY133" fmla="*/ 1025938 h 1069276"/>
                  <a:gd name="connsiteX134" fmla="*/ 1755648 w 2525744"/>
                  <a:gd name="connsiteY134" fmla="*/ 1021366 h 1069276"/>
                  <a:gd name="connsiteX135" fmla="*/ 1792891 w 2525744"/>
                  <a:gd name="connsiteY135" fmla="*/ 1013555 h 1069276"/>
                  <a:gd name="connsiteX136" fmla="*/ 1817180 w 2525744"/>
                  <a:gd name="connsiteY136" fmla="*/ 1007936 h 1069276"/>
                  <a:gd name="connsiteX137" fmla="*/ 1851946 w 2525744"/>
                  <a:gd name="connsiteY137" fmla="*/ 999553 h 1069276"/>
                  <a:gd name="connsiteX138" fmla="*/ 1876425 w 2525744"/>
                  <a:gd name="connsiteY138" fmla="*/ 993172 h 1069276"/>
                  <a:gd name="connsiteX139" fmla="*/ 1909953 w 2525744"/>
                  <a:gd name="connsiteY139" fmla="*/ 983932 h 1069276"/>
                  <a:gd name="connsiteX140" fmla="*/ 1933956 w 2525744"/>
                  <a:gd name="connsiteY140" fmla="*/ 976979 h 1069276"/>
                  <a:gd name="connsiteX141" fmla="*/ 1966817 w 2525744"/>
                  <a:gd name="connsiteY141" fmla="*/ 966787 h 1069276"/>
                  <a:gd name="connsiteX142" fmla="*/ 1989868 w 2525744"/>
                  <a:gd name="connsiteY142" fmla="*/ 959358 h 1069276"/>
                  <a:gd name="connsiteX143" fmla="*/ 2022920 w 2525744"/>
                  <a:gd name="connsiteY143" fmla="*/ 947737 h 1069276"/>
                  <a:gd name="connsiteX144" fmla="*/ 2044065 w 2525744"/>
                  <a:gd name="connsiteY144" fmla="*/ 940118 h 1069276"/>
                  <a:gd name="connsiteX145" fmla="*/ 2079212 w 2525744"/>
                  <a:gd name="connsiteY145" fmla="*/ 926306 h 1069276"/>
                  <a:gd name="connsiteX146" fmla="*/ 2096453 w 2525744"/>
                  <a:gd name="connsiteY146" fmla="*/ 919353 h 1069276"/>
                  <a:gd name="connsiteX147" fmla="*/ 2147030 w 2525744"/>
                  <a:gd name="connsiteY147" fmla="*/ 897065 h 1069276"/>
                  <a:gd name="connsiteX148" fmla="*/ 2195894 w 2525744"/>
                  <a:gd name="connsiteY148" fmla="*/ 872966 h 1069276"/>
                  <a:gd name="connsiteX149" fmla="*/ 2198561 w 2525744"/>
                  <a:gd name="connsiteY149" fmla="*/ 871633 h 1069276"/>
                  <a:gd name="connsiteX150" fmla="*/ 2232470 w 2525744"/>
                  <a:gd name="connsiteY150" fmla="*/ 853059 h 1069276"/>
                  <a:gd name="connsiteX151" fmla="*/ 2240661 w 2525744"/>
                  <a:gd name="connsiteY151" fmla="*/ 848296 h 1069276"/>
                  <a:gd name="connsiteX152" fmla="*/ 2272189 w 2525744"/>
                  <a:gd name="connsiteY152" fmla="*/ 829246 h 1069276"/>
                  <a:gd name="connsiteX153" fmla="*/ 2276856 w 2525744"/>
                  <a:gd name="connsiteY153" fmla="*/ 826294 h 1069276"/>
                  <a:gd name="connsiteX154" fmla="*/ 2303050 w 2525744"/>
                  <a:gd name="connsiteY154" fmla="*/ 808958 h 1069276"/>
                  <a:gd name="connsiteX155" fmla="*/ 2307717 w 2525744"/>
                  <a:gd name="connsiteY155" fmla="*/ 805529 h 1069276"/>
                  <a:gd name="connsiteX156" fmla="*/ 2325910 w 2525744"/>
                  <a:gd name="connsiteY156" fmla="*/ 792290 h 1069276"/>
                  <a:gd name="connsiteX157" fmla="*/ 2342483 w 2525744"/>
                  <a:gd name="connsiteY157" fmla="*/ 779907 h 1069276"/>
                  <a:gd name="connsiteX158" fmla="*/ 2359152 w 2525744"/>
                  <a:gd name="connsiteY158" fmla="*/ 766286 h 1069276"/>
                  <a:gd name="connsiteX159" fmla="*/ 2370868 w 2525744"/>
                  <a:gd name="connsiteY159" fmla="*/ 756761 h 1069276"/>
                  <a:gd name="connsiteX160" fmla="*/ 2374488 w 2525744"/>
                  <a:gd name="connsiteY160" fmla="*/ 753428 h 1069276"/>
                  <a:gd name="connsiteX161" fmla="*/ 2385632 w 2525744"/>
                  <a:gd name="connsiteY161" fmla="*/ 743236 h 1069276"/>
                  <a:gd name="connsiteX162" fmla="*/ 2401634 w 2525744"/>
                  <a:gd name="connsiteY162" fmla="*/ 728091 h 1069276"/>
                  <a:gd name="connsiteX163" fmla="*/ 2412206 w 2525744"/>
                  <a:gd name="connsiteY163" fmla="*/ 717232 h 1069276"/>
                  <a:gd name="connsiteX164" fmla="*/ 2420588 w 2525744"/>
                  <a:gd name="connsiteY164" fmla="*/ 708660 h 1069276"/>
                  <a:gd name="connsiteX165" fmla="*/ 2426684 w 2525744"/>
                  <a:gd name="connsiteY165" fmla="*/ 701707 h 1069276"/>
                  <a:gd name="connsiteX166" fmla="*/ 2434971 w 2525744"/>
                  <a:gd name="connsiteY166" fmla="*/ 692086 h 1069276"/>
                  <a:gd name="connsiteX167" fmla="*/ 2448401 w 2525744"/>
                  <a:gd name="connsiteY167" fmla="*/ 675323 h 1069276"/>
                  <a:gd name="connsiteX168" fmla="*/ 2455450 w 2525744"/>
                  <a:gd name="connsiteY168" fmla="*/ 666178 h 1069276"/>
                  <a:gd name="connsiteX169" fmla="*/ 2458307 w 2525744"/>
                  <a:gd name="connsiteY169" fmla="*/ 662464 h 1069276"/>
                  <a:gd name="connsiteX170" fmla="*/ 2470023 w 2525744"/>
                  <a:gd name="connsiteY170" fmla="*/ 644938 h 1069276"/>
                  <a:gd name="connsiteX171" fmla="*/ 2472976 w 2525744"/>
                  <a:gd name="connsiteY171" fmla="*/ 640556 h 1069276"/>
                  <a:gd name="connsiteX172" fmla="*/ 2486787 w 2525744"/>
                  <a:gd name="connsiteY172" fmla="*/ 616839 h 1069276"/>
                  <a:gd name="connsiteX173" fmla="*/ 2487930 w 2525744"/>
                  <a:gd name="connsiteY173" fmla="*/ 614553 h 1069276"/>
                  <a:gd name="connsiteX174" fmla="*/ 2491550 w 2525744"/>
                  <a:gd name="connsiteY174" fmla="*/ 607314 h 1069276"/>
                  <a:gd name="connsiteX175" fmla="*/ 2500408 w 2525744"/>
                  <a:gd name="connsiteY175" fmla="*/ 588264 h 1069276"/>
                  <a:gd name="connsiteX176" fmla="*/ 2504123 w 2525744"/>
                  <a:gd name="connsiteY176" fmla="*/ 579120 h 1069276"/>
                  <a:gd name="connsiteX177" fmla="*/ 2507456 w 2525744"/>
                  <a:gd name="connsiteY177" fmla="*/ 570928 h 1069276"/>
                  <a:gd name="connsiteX178" fmla="*/ 2510505 w 2525744"/>
                  <a:gd name="connsiteY178" fmla="*/ 561308 h 1069276"/>
                  <a:gd name="connsiteX179" fmla="*/ 2513457 w 2525744"/>
                  <a:gd name="connsiteY179" fmla="*/ 552069 h 1069276"/>
                  <a:gd name="connsiteX180" fmla="*/ 2518601 w 2525744"/>
                  <a:gd name="connsiteY180" fmla="*/ 531876 h 1069276"/>
                  <a:gd name="connsiteX181" fmla="*/ 2520125 w 2525744"/>
                  <a:gd name="connsiteY181" fmla="*/ 525304 h 1069276"/>
                  <a:gd name="connsiteX182" fmla="*/ 2520506 w 2525744"/>
                  <a:gd name="connsiteY182" fmla="*/ 523780 h 1069276"/>
                  <a:gd name="connsiteX183" fmla="*/ 2524220 w 2525744"/>
                  <a:gd name="connsiteY183" fmla="*/ 498253 h 1069276"/>
                  <a:gd name="connsiteX184" fmla="*/ 2524601 w 2525744"/>
                  <a:gd name="connsiteY184" fmla="*/ 492538 h 1069276"/>
                  <a:gd name="connsiteX185" fmla="*/ 2525744 w 2525744"/>
                  <a:gd name="connsiteY185" fmla="*/ 474536 h 1069276"/>
                  <a:gd name="connsiteX186" fmla="*/ 2525744 w 2525744"/>
                  <a:gd name="connsiteY186" fmla="*/ 468344 h 1069276"/>
                  <a:gd name="connsiteX187" fmla="*/ 2525744 w 2525744"/>
                  <a:gd name="connsiteY187" fmla="*/ 468344 h 106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2525744" h="1069276">
                    <a:moveTo>
                      <a:pt x="2525459" y="468344"/>
                    </a:moveTo>
                    <a:lnTo>
                      <a:pt x="2525459" y="468344"/>
                    </a:lnTo>
                    <a:lnTo>
                      <a:pt x="2524506" y="0"/>
                    </a:lnTo>
                    <a:cubicBezTo>
                      <a:pt x="2524506" y="8096"/>
                      <a:pt x="2524030" y="16097"/>
                      <a:pt x="2523363" y="24194"/>
                    </a:cubicBezTo>
                    <a:cubicBezTo>
                      <a:pt x="2523173" y="26098"/>
                      <a:pt x="2523173" y="28003"/>
                      <a:pt x="2522982" y="29908"/>
                    </a:cubicBezTo>
                    <a:cubicBezTo>
                      <a:pt x="2522030" y="38957"/>
                      <a:pt x="2520696" y="48006"/>
                      <a:pt x="2518886" y="56960"/>
                    </a:cubicBezTo>
                    <a:cubicBezTo>
                      <a:pt x="2518410" y="59150"/>
                      <a:pt x="2517839" y="61341"/>
                      <a:pt x="2517363" y="63532"/>
                    </a:cubicBezTo>
                    <a:cubicBezTo>
                      <a:pt x="2515838" y="70294"/>
                      <a:pt x="2514219" y="77057"/>
                      <a:pt x="2512219" y="83725"/>
                    </a:cubicBezTo>
                    <a:cubicBezTo>
                      <a:pt x="2511266" y="86773"/>
                      <a:pt x="2510314" y="89916"/>
                      <a:pt x="2509266" y="92964"/>
                    </a:cubicBezTo>
                    <a:cubicBezTo>
                      <a:pt x="2507361" y="98965"/>
                      <a:pt x="2505170" y="104870"/>
                      <a:pt x="2502884" y="110776"/>
                    </a:cubicBezTo>
                    <a:cubicBezTo>
                      <a:pt x="2501646" y="113824"/>
                      <a:pt x="2500503" y="116872"/>
                      <a:pt x="2499170" y="119920"/>
                    </a:cubicBezTo>
                    <a:cubicBezTo>
                      <a:pt x="2496407" y="126302"/>
                      <a:pt x="2493455" y="132683"/>
                      <a:pt x="2490311" y="138970"/>
                    </a:cubicBezTo>
                    <a:cubicBezTo>
                      <a:pt x="2489073" y="141351"/>
                      <a:pt x="2488025" y="143827"/>
                      <a:pt x="2486692" y="146209"/>
                    </a:cubicBezTo>
                    <a:cubicBezTo>
                      <a:pt x="2482120" y="154877"/>
                      <a:pt x="2477167" y="163544"/>
                      <a:pt x="2471738" y="172117"/>
                    </a:cubicBezTo>
                    <a:cubicBezTo>
                      <a:pt x="2470785" y="173545"/>
                      <a:pt x="2469738" y="174974"/>
                      <a:pt x="2468880" y="176403"/>
                    </a:cubicBezTo>
                    <a:cubicBezTo>
                      <a:pt x="2464308" y="183547"/>
                      <a:pt x="2459450" y="190595"/>
                      <a:pt x="2454212" y="197739"/>
                    </a:cubicBezTo>
                    <a:cubicBezTo>
                      <a:pt x="2451926" y="200787"/>
                      <a:pt x="2449544" y="203835"/>
                      <a:pt x="2447163" y="206883"/>
                    </a:cubicBezTo>
                    <a:cubicBezTo>
                      <a:pt x="2442877" y="212503"/>
                      <a:pt x="2438400" y="218123"/>
                      <a:pt x="2433733" y="223647"/>
                    </a:cubicBezTo>
                    <a:cubicBezTo>
                      <a:pt x="2431066" y="226886"/>
                      <a:pt x="2428208" y="230029"/>
                      <a:pt x="2425446" y="233267"/>
                    </a:cubicBezTo>
                    <a:cubicBezTo>
                      <a:pt x="2420779" y="238506"/>
                      <a:pt x="2416016" y="243649"/>
                      <a:pt x="2411063" y="248793"/>
                    </a:cubicBezTo>
                    <a:cubicBezTo>
                      <a:pt x="2407634" y="252412"/>
                      <a:pt x="2404205" y="256032"/>
                      <a:pt x="2400586" y="259556"/>
                    </a:cubicBezTo>
                    <a:cubicBezTo>
                      <a:pt x="2395442" y="264700"/>
                      <a:pt x="2390013" y="269748"/>
                      <a:pt x="2384489" y="274796"/>
                    </a:cubicBezTo>
                    <a:cubicBezTo>
                      <a:pt x="2380774" y="278225"/>
                      <a:pt x="2377250" y="281559"/>
                      <a:pt x="2373440" y="284988"/>
                    </a:cubicBezTo>
                    <a:cubicBezTo>
                      <a:pt x="2368487" y="289369"/>
                      <a:pt x="2363248" y="293656"/>
                      <a:pt x="2358009" y="297942"/>
                    </a:cubicBezTo>
                    <a:cubicBezTo>
                      <a:pt x="2352580" y="302514"/>
                      <a:pt x="2347151" y="306991"/>
                      <a:pt x="2341340" y="311468"/>
                    </a:cubicBezTo>
                    <a:cubicBezTo>
                      <a:pt x="2336006" y="315658"/>
                      <a:pt x="2330387" y="319754"/>
                      <a:pt x="2324767" y="323850"/>
                    </a:cubicBezTo>
                    <a:cubicBezTo>
                      <a:pt x="2318766" y="328327"/>
                      <a:pt x="2312861" y="332708"/>
                      <a:pt x="2306574" y="337090"/>
                    </a:cubicBezTo>
                    <a:cubicBezTo>
                      <a:pt x="2296573" y="344043"/>
                      <a:pt x="2286381" y="350996"/>
                      <a:pt x="2275713" y="357759"/>
                    </a:cubicBezTo>
                    <a:cubicBezTo>
                      <a:pt x="2274189" y="358711"/>
                      <a:pt x="2272570" y="359664"/>
                      <a:pt x="2271046" y="360712"/>
                    </a:cubicBezTo>
                    <a:cubicBezTo>
                      <a:pt x="2260854" y="367189"/>
                      <a:pt x="2250281" y="373475"/>
                      <a:pt x="2239423" y="379762"/>
                    </a:cubicBezTo>
                    <a:cubicBezTo>
                      <a:pt x="2236756" y="381286"/>
                      <a:pt x="2233994" y="382905"/>
                      <a:pt x="2231327" y="384429"/>
                    </a:cubicBezTo>
                    <a:cubicBezTo>
                      <a:pt x="2219516" y="391192"/>
                      <a:pt x="2207324" y="397764"/>
                      <a:pt x="2194751" y="404336"/>
                    </a:cubicBezTo>
                    <a:cubicBezTo>
                      <a:pt x="2179034" y="412528"/>
                      <a:pt x="2162747" y="420624"/>
                      <a:pt x="2145888" y="428435"/>
                    </a:cubicBezTo>
                    <a:cubicBezTo>
                      <a:pt x="2129409" y="436150"/>
                      <a:pt x="2112455" y="443484"/>
                      <a:pt x="2095309" y="450723"/>
                    </a:cubicBezTo>
                    <a:cubicBezTo>
                      <a:pt x="2089595" y="453104"/>
                      <a:pt x="2083784" y="455295"/>
                      <a:pt x="2078069" y="457676"/>
                    </a:cubicBezTo>
                    <a:cubicBezTo>
                      <a:pt x="2066449" y="462344"/>
                      <a:pt x="2054828" y="467011"/>
                      <a:pt x="2042922" y="471487"/>
                    </a:cubicBezTo>
                    <a:cubicBezTo>
                      <a:pt x="2035969" y="474059"/>
                      <a:pt x="2028825" y="476536"/>
                      <a:pt x="2021776" y="479107"/>
                    </a:cubicBezTo>
                    <a:cubicBezTo>
                      <a:pt x="2010823" y="483013"/>
                      <a:pt x="1999869" y="486918"/>
                      <a:pt x="1988725" y="490728"/>
                    </a:cubicBezTo>
                    <a:cubicBezTo>
                      <a:pt x="1981105" y="493300"/>
                      <a:pt x="1973390" y="495776"/>
                      <a:pt x="1965674" y="498253"/>
                    </a:cubicBezTo>
                    <a:cubicBezTo>
                      <a:pt x="1954816" y="501777"/>
                      <a:pt x="1943862" y="505206"/>
                      <a:pt x="1932813" y="508444"/>
                    </a:cubicBezTo>
                    <a:cubicBezTo>
                      <a:pt x="1924812" y="510826"/>
                      <a:pt x="1916811" y="513112"/>
                      <a:pt x="1908715" y="515493"/>
                    </a:cubicBezTo>
                    <a:cubicBezTo>
                      <a:pt x="1897666" y="518636"/>
                      <a:pt x="1886426" y="521684"/>
                      <a:pt x="1875187" y="524732"/>
                    </a:cubicBezTo>
                    <a:cubicBezTo>
                      <a:pt x="1867091" y="526923"/>
                      <a:pt x="1858899" y="529019"/>
                      <a:pt x="1850708" y="531114"/>
                    </a:cubicBezTo>
                    <a:cubicBezTo>
                      <a:pt x="1839182" y="533971"/>
                      <a:pt x="1827562" y="536734"/>
                      <a:pt x="1815941" y="539496"/>
                    </a:cubicBezTo>
                    <a:cubicBezTo>
                      <a:pt x="1807845" y="541401"/>
                      <a:pt x="1799749" y="543306"/>
                      <a:pt x="1791653" y="545116"/>
                    </a:cubicBezTo>
                    <a:cubicBezTo>
                      <a:pt x="1779365" y="547878"/>
                      <a:pt x="1766888" y="550354"/>
                      <a:pt x="1754410" y="552926"/>
                    </a:cubicBezTo>
                    <a:cubicBezTo>
                      <a:pt x="1746790" y="554450"/>
                      <a:pt x="1739265" y="556070"/>
                      <a:pt x="1731550" y="557498"/>
                    </a:cubicBezTo>
                    <a:cubicBezTo>
                      <a:pt x="1717262" y="560261"/>
                      <a:pt x="1702880" y="562737"/>
                      <a:pt x="1688497" y="565214"/>
                    </a:cubicBezTo>
                    <a:cubicBezTo>
                      <a:pt x="1682591" y="566261"/>
                      <a:pt x="1676686" y="567309"/>
                      <a:pt x="1670780" y="568357"/>
                    </a:cubicBezTo>
                    <a:cubicBezTo>
                      <a:pt x="1647349" y="572167"/>
                      <a:pt x="1623632" y="575596"/>
                      <a:pt x="1599819" y="578739"/>
                    </a:cubicBezTo>
                    <a:cubicBezTo>
                      <a:pt x="1593342" y="579596"/>
                      <a:pt x="1586770" y="580358"/>
                      <a:pt x="1580293" y="581120"/>
                    </a:cubicBezTo>
                    <a:cubicBezTo>
                      <a:pt x="1562100" y="583406"/>
                      <a:pt x="1543717" y="585502"/>
                      <a:pt x="1525429" y="587311"/>
                    </a:cubicBezTo>
                    <a:cubicBezTo>
                      <a:pt x="1517714" y="588074"/>
                      <a:pt x="1509998" y="588931"/>
                      <a:pt x="1502283" y="589598"/>
                    </a:cubicBezTo>
                    <a:cubicBezTo>
                      <a:pt x="1491044" y="590645"/>
                      <a:pt x="1479709" y="591598"/>
                      <a:pt x="1468469" y="592455"/>
                    </a:cubicBezTo>
                    <a:cubicBezTo>
                      <a:pt x="1459230" y="593217"/>
                      <a:pt x="1449896" y="593979"/>
                      <a:pt x="1440656" y="594550"/>
                    </a:cubicBezTo>
                    <a:cubicBezTo>
                      <a:pt x="1429131" y="595312"/>
                      <a:pt x="1417606" y="595979"/>
                      <a:pt x="1406081" y="596646"/>
                    </a:cubicBezTo>
                    <a:cubicBezTo>
                      <a:pt x="1396746" y="597122"/>
                      <a:pt x="1387316" y="597694"/>
                      <a:pt x="1377982" y="598170"/>
                    </a:cubicBezTo>
                    <a:cubicBezTo>
                      <a:pt x="1369409" y="598551"/>
                      <a:pt x="1360932" y="598837"/>
                      <a:pt x="1352360" y="599123"/>
                    </a:cubicBezTo>
                    <a:cubicBezTo>
                      <a:pt x="1341406" y="599503"/>
                      <a:pt x="1330357" y="599885"/>
                      <a:pt x="1319403" y="600170"/>
                    </a:cubicBezTo>
                    <a:cubicBezTo>
                      <a:pt x="1310640" y="600361"/>
                      <a:pt x="1301972" y="600456"/>
                      <a:pt x="1293209" y="600551"/>
                    </a:cubicBezTo>
                    <a:cubicBezTo>
                      <a:pt x="1283970" y="600646"/>
                      <a:pt x="1274731" y="600742"/>
                      <a:pt x="1265587" y="600742"/>
                    </a:cubicBezTo>
                    <a:cubicBezTo>
                      <a:pt x="1235202" y="600742"/>
                      <a:pt x="1204913" y="600361"/>
                      <a:pt x="1174623" y="599408"/>
                    </a:cubicBezTo>
                    <a:cubicBezTo>
                      <a:pt x="1169003" y="599218"/>
                      <a:pt x="1163288" y="599027"/>
                      <a:pt x="1157669" y="598741"/>
                    </a:cubicBezTo>
                    <a:cubicBezTo>
                      <a:pt x="1127760" y="597599"/>
                      <a:pt x="1097852" y="596170"/>
                      <a:pt x="1068134" y="593979"/>
                    </a:cubicBezTo>
                    <a:cubicBezTo>
                      <a:pt x="1067562" y="593979"/>
                      <a:pt x="1066991" y="593884"/>
                      <a:pt x="1066324" y="593789"/>
                    </a:cubicBezTo>
                    <a:cubicBezTo>
                      <a:pt x="1037653" y="591693"/>
                      <a:pt x="1009174" y="589026"/>
                      <a:pt x="980789" y="585978"/>
                    </a:cubicBezTo>
                    <a:cubicBezTo>
                      <a:pt x="975074" y="585407"/>
                      <a:pt x="969359" y="584740"/>
                      <a:pt x="963644" y="584168"/>
                    </a:cubicBezTo>
                    <a:cubicBezTo>
                      <a:pt x="935641" y="581025"/>
                      <a:pt x="907828" y="577406"/>
                      <a:pt x="880301" y="573310"/>
                    </a:cubicBezTo>
                    <a:cubicBezTo>
                      <a:pt x="875252" y="572548"/>
                      <a:pt x="870299" y="571786"/>
                      <a:pt x="865346" y="570928"/>
                    </a:cubicBezTo>
                    <a:cubicBezTo>
                      <a:pt x="836867" y="566547"/>
                      <a:pt x="808673" y="561689"/>
                      <a:pt x="780764" y="556355"/>
                    </a:cubicBezTo>
                    <a:cubicBezTo>
                      <a:pt x="779621" y="556165"/>
                      <a:pt x="778383" y="555974"/>
                      <a:pt x="777145" y="555689"/>
                    </a:cubicBezTo>
                    <a:cubicBezTo>
                      <a:pt x="746284" y="549688"/>
                      <a:pt x="715994" y="542830"/>
                      <a:pt x="685990" y="535591"/>
                    </a:cubicBezTo>
                    <a:cubicBezTo>
                      <a:pt x="681038" y="534353"/>
                      <a:pt x="676085" y="533305"/>
                      <a:pt x="671132" y="532066"/>
                    </a:cubicBezTo>
                    <a:cubicBezTo>
                      <a:pt x="661892" y="529781"/>
                      <a:pt x="652748" y="527304"/>
                      <a:pt x="643509" y="524828"/>
                    </a:cubicBezTo>
                    <a:cubicBezTo>
                      <a:pt x="634556" y="522446"/>
                      <a:pt x="625602" y="520065"/>
                      <a:pt x="616744" y="517589"/>
                    </a:cubicBezTo>
                    <a:cubicBezTo>
                      <a:pt x="607695" y="515017"/>
                      <a:pt x="598742" y="512350"/>
                      <a:pt x="589788" y="509683"/>
                    </a:cubicBezTo>
                    <a:cubicBezTo>
                      <a:pt x="581311" y="507111"/>
                      <a:pt x="572834" y="504635"/>
                      <a:pt x="564452" y="502063"/>
                    </a:cubicBezTo>
                    <a:cubicBezTo>
                      <a:pt x="546259" y="496348"/>
                      <a:pt x="528257" y="490442"/>
                      <a:pt x="510635" y="484251"/>
                    </a:cubicBezTo>
                    <a:cubicBezTo>
                      <a:pt x="509207" y="483775"/>
                      <a:pt x="507778" y="483298"/>
                      <a:pt x="506349" y="482822"/>
                    </a:cubicBezTo>
                    <a:cubicBezTo>
                      <a:pt x="487394" y="476060"/>
                      <a:pt x="468821" y="469011"/>
                      <a:pt x="450437" y="461772"/>
                    </a:cubicBezTo>
                    <a:cubicBezTo>
                      <a:pt x="440341" y="457771"/>
                      <a:pt x="430340" y="453581"/>
                      <a:pt x="420434" y="449294"/>
                    </a:cubicBezTo>
                    <a:cubicBezTo>
                      <a:pt x="415385" y="447199"/>
                      <a:pt x="410337" y="445103"/>
                      <a:pt x="405384" y="443008"/>
                    </a:cubicBezTo>
                    <a:cubicBezTo>
                      <a:pt x="390335" y="436436"/>
                      <a:pt x="375475" y="429673"/>
                      <a:pt x="360902" y="422624"/>
                    </a:cubicBezTo>
                    <a:cubicBezTo>
                      <a:pt x="120396" y="306610"/>
                      <a:pt x="286" y="155734"/>
                      <a:pt x="0" y="4667"/>
                    </a:cubicBezTo>
                    <a:lnTo>
                      <a:pt x="953" y="473011"/>
                    </a:lnTo>
                    <a:cubicBezTo>
                      <a:pt x="1238" y="623983"/>
                      <a:pt x="121253" y="774954"/>
                      <a:pt x="361855" y="890969"/>
                    </a:cubicBezTo>
                    <a:cubicBezTo>
                      <a:pt x="376428" y="898017"/>
                      <a:pt x="391192" y="904780"/>
                      <a:pt x="406337" y="911352"/>
                    </a:cubicBezTo>
                    <a:cubicBezTo>
                      <a:pt x="411290" y="913543"/>
                      <a:pt x="416433" y="915543"/>
                      <a:pt x="421386" y="917734"/>
                    </a:cubicBezTo>
                    <a:cubicBezTo>
                      <a:pt x="429863" y="921353"/>
                      <a:pt x="438341" y="924973"/>
                      <a:pt x="446913" y="928497"/>
                    </a:cubicBezTo>
                    <a:cubicBezTo>
                      <a:pt x="448342" y="929069"/>
                      <a:pt x="449961" y="929640"/>
                      <a:pt x="451390" y="930211"/>
                    </a:cubicBezTo>
                    <a:cubicBezTo>
                      <a:pt x="469678" y="937546"/>
                      <a:pt x="488347" y="944594"/>
                      <a:pt x="507302" y="951262"/>
                    </a:cubicBezTo>
                    <a:cubicBezTo>
                      <a:pt x="508730" y="951738"/>
                      <a:pt x="510159" y="952214"/>
                      <a:pt x="511588" y="952690"/>
                    </a:cubicBezTo>
                    <a:cubicBezTo>
                      <a:pt x="529304" y="958882"/>
                      <a:pt x="547211" y="964787"/>
                      <a:pt x="565404" y="970502"/>
                    </a:cubicBezTo>
                    <a:cubicBezTo>
                      <a:pt x="567214" y="971074"/>
                      <a:pt x="568928" y="971740"/>
                      <a:pt x="570738" y="972312"/>
                    </a:cubicBezTo>
                    <a:cubicBezTo>
                      <a:pt x="577310" y="974312"/>
                      <a:pt x="584073" y="976217"/>
                      <a:pt x="590741" y="978218"/>
                    </a:cubicBezTo>
                    <a:cubicBezTo>
                      <a:pt x="599694" y="980885"/>
                      <a:pt x="608648" y="983552"/>
                      <a:pt x="617696" y="986123"/>
                    </a:cubicBezTo>
                    <a:cubicBezTo>
                      <a:pt x="626555" y="988600"/>
                      <a:pt x="635508" y="990981"/>
                      <a:pt x="644461" y="993362"/>
                    </a:cubicBezTo>
                    <a:cubicBezTo>
                      <a:pt x="653606" y="995839"/>
                      <a:pt x="662749" y="998220"/>
                      <a:pt x="672084" y="1000601"/>
                    </a:cubicBezTo>
                    <a:cubicBezTo>
                      <a:pt x="674370" y="1001173"/>
                      <a:pt x="676465" y="1001840"/>
                      <a:pt x="678752" y="1002316"/>
                    </a:cubicBezTo>
                    <a:cubicBezTo>
                      <a:pt x="681419" y="1002982"/>
                      <a:pt x="684276" y="1003459"/>
                      <a:pt x="686943" y="1004125"/>
                    </a:cubicBezTo>
                    <a:cubicBezTo>
                      <a:pt x="716852" y="1011365"/>
                      <a:pt x="747236" y="1018127"/>
                      <a:pt x="778097" y="1024223"/>
                    </a:cubicBezTo>
                    <a:cubicBezTo>
                      <a:pt x="778383" y="1024223"/>
                      <a:pt x="778574" y="1024319"/>
                      <a:pt x="778859" y="1024414"/>
                    </a:cubicBezTo>
                    <a:cubicBezTo>
                      <a:pt x="779812" y="1024604"/>
                      <a:pt x="780764" y="1024699"/>
                      <a:pt x="781717" y="1024890"/>
                    </a:cubicBezTo>
                    <a:cubicBezTo>
                      <a:pt x="809530" y="1030319"/>
                      <a:pt x="837819" y="1035082"/>
                      <a:pt x="866299" y="1039463"/>
                    </a:cubicBezTo>
                    <a:cubicBezTo>
                      <a:pt x="869442" y="1039940"/>
                      <a:pt x="872395" y="1040606"/>
                      <a:pt x="875538" y="1041082"/>
                    </a:cubicBezTo>
                    <a:cubicBezTo>
                      <a:pt x="877443" y="1041368"/>
                      <a:pt x="879348" y="1041559"/>
                      <a:pt x="881253" y="1041845"/>
                    </a:cubicBezTo>
                    <a:cubicBezTo>
                      <a:pt x="908780" y="1045940"/>
                      <a:pt x="936593" y="1049560"/>
                      <a:pt x="964597" y="1052703"/>
                    </a:cubicBezTo>
                    <a:cubicBezTo>
                      <a:pt x="966883" y="1052989"/>
                      <a:pt x="969169" y="1053370"/>
                      <a:pt x="971550" y="1053560"/>
                    </a:cubicBezTo>
                    <a:cubicBezTo>
                      <a:pt x="974979" y="1053941"/>
                      <a:pt x="978408" y="1054132"/>
                      <a:pt x="981837" y="1054513"/>
                    </a:cubicBezTo>
                    <a:cubicBezTo>
                      <a:pt x="1010222" y="1057561"/>
                      <a:pt x="1038701" y="1060228"/>
                      <a:pt x="1067372" y="1062323"/>
                    </a:cubicBezTo>
                    <a:cubicBezTo>
                      <a:pt x="1067848" y="1062323"/>
                      <a:pt x="1068324" y="1062323"/>
                      <a:pt x="1068800" y="1062419"/>
                    </a:cubicBezTo>
                    <a:cubicBezTo>
                      <a:pt x="1068896" y="1062419"/>
                      <a:pt x="1069086" y="1062419"/>
                      <a:pt x="1069181" y="1062419"/>
                    </a:cubicBezTo>
                    <a:cubicBezTo>
                      <a:pt x="1098899" y="1064514"/>
                      <a:pt x="1128808" y="1066038"/>
                      <a:pt x="1158716" y="1067181"/>
                    </a:cubicBezTo>
                    <a:cubicBezTo>
                      <a:pt x="1162050" y="1067276"/>
                      <a:pt x="1165384" y="1067562"/>
                      <a:pt x="1168813" y="1067753"/>
                    </a:cubicBezTo>
                    <a:cubicBezTo>
                      <a:pt x="1171099" y="1067753"/>
                      <a:pt x="1173385" y="1067753"/>
                      <a:pt x="1175671" y="1067848"/>
                    </a:cubicBezTo>
                    <a:cubicBezTo>
                      <a:pt x="1205960" y="1068800"/>
                      <a:pt x="1236250" y="1069181"/>
                      <a:pt x="1266635" y="1069181"/>
                    </a:cubicBezTo>
                    <a:cubicBezTo>
                      <a:pt x="1269016" y="1069181"/>
                      <a:pt x="1271492" y="1069277"/>
                      <a:pt x="1273874" y="1069277"/>
                    </a:cubicBezTo>
                    <a:cubicBezTo>
                      <a:pt x="1280732" y="1069277"/>
                      <a:pt x="1287494" y="1069086"/>
                      <a:pt x="1294352" y="1068991"/>
                    </a:cubicBezTo>
                    <a:cubicBezTo>
                      <a:pt x="1303115" y="1068896"/>
                      <a:pt x="1311783" y="1068800"/>
                      <a:pt x="1320546" y="1068610"/>
                    </a:cubicBezTo>
                    <a:cubicBezTo>
                      <a:pt x="1331500" y="1068324"/>
                      <a:pt x="1342549" y="1067943"/>
                      <a:pt x="1353503" y="1067562"/>
                    </a:cubicBezTo>
                    <a:cubicBezTo>
                      <a:pt x="1362075" y="1067276"/>
                      <a:pt x="1370648" y="1066991"/>
                      <a:pt x="1379125" y="1066610"/>
                    </a:cubicBezTo>
                    <a:cubicBezTo>
                      <a:pt x="1381792" y="1066514"/>
                      <a:pt x="1384459" y="1066419"/>
                      <a:pt x="1387126" y="1066324"/>
                    </a:cubicBezTo>
                    <a:cubicBezTo>
                      <a:pt x="1393889" y="1066038"/>
                      <a:pt x="1400556" y="1065466"/>
                      <a:pt x="1407319" y="1065086"/>
                    </a:cubicBezTo>
                    <a:cubicBezTo>
                      <a:pt x="1418844" y="1064419"/>
                      <a:pt x="1430369" y="1063847"/>
                      <a:pt x="1441895" y="1062990"/>
                    </a:cubicBezTo>
                    <a:cubicBezTo>
                      <a:pt x="1451134" y="1062323"/>
                      <a:pt x="1460373" y="1061561"/>
                      <a:pt x="1469708" y="1060895"/>
                    </a:cubicBezTo>
                    <a:cubicBezTo>
                      <a:pt x="1481042" y="1060037"/>
                      <a:pt x="1492377" y="1059085"/>
                      <a:pt x="1503617" y="1058037"/>
                    </a:cubicBezTo>
                    <a:cubicBezTo>
                      <a:pt x="1507141" y="1057751"/>
                      <a:pt x="1510570" y="1057466"/>
                      <a:pt x="1514094" y="1057180"/>
                    </a:cubicBezTo>
                    <a:cubicBezTo>
                      <a:pt x="1518285" y="1056799"/>
                      <a:pt x="1522381" y="1056227"/>
                      <a:pt x="1526572" y="1055751"/>
                    </a:cubicBezTo>
                    <a:cubicBezTo>
                      <a:pt x="1545050" y="1053846"/>
                      <a:pt x="1563434" y="1051750"/>
                      <a:pt x="1581722" y="1049465"/>
                    </a:cubicBezTo>
                    <a:cubicBezTo>
                      <a:pt x="1588199" y="1048703"/>
                      <a:pt x="1594676" y="1047940"/>
                      <a:pt x="1601057" y="1047083"/>
                    </a:cubicBezTo>
                    <a:cubicBezTo>
                      <a:pt x="1624870" y="1043940"/>
                      <a:pt x="1648587" y="1040511"/>
                      <a:pt x="1672019" y="1036701"/>
                    </a:cubicBezTo>
                    <a:cubicBezTo>
                      <a:pt x="1672685" y="1036606"/>
                      <a:pt x="1673447" y="1036511"/>
                      <a:pt x="1674114" y="1036415"/>
                    </a:cubicBezTo>
                    <a:cubicBezTo>
                      <a:pt x="1679353" y="1035558"/>
                      <a:pt x="1684496" y="1034510"/>
                      <a:pt x="1689735" y="1033653"/>
                    </a:cubicBezTo>
                    <a:cubicBezTo>
                      <a:pt x="1704118" y="1031177"/>
                      <a:pt x="1718596" y="1028700"/>
                      <a:pt x="1732788" y="1025938"/>
                    </a:cubicBezTo>
                    <a:cubicBezTo>
                      <a:pt x="1740408" y="1024509"/>
                      <a:pt x="1748028" y="1022890"/>
                      <a:pt x="1755648" y="1021366"/>
                    </a:cubicBezTo>
                    <a:cubicBezTo>
                      <a:pt x="1768126" y="1018889"/>
                      <a:pt x="1780604" y="1016318"/>
                      <a:pt x="1792891" y="1013555"/>
                    </a:cubicBezTo>
                    <a:cubicBezTo>
                      <a:pt x="1800987" y="1011745"/>
                      <a:pt x="1809083" y="1009840"/>
                      <a:pt x="1817180" y="1007936"/>
                    </a:cubicBezTo>
                    <a:cubicBezTo>
                      <a:pt x="1828800" y="1005269"/>
                      <a:pt x="1840421" y="1002411"/>
                      <a:pt x="1851946" y="999553"/>
                    </a:cubicBezTo>
                    <a:cubicBezTo>
                      <a:pt x="1860137" y="997458"/>
                      <a:pt x="1868329" y="995362"/>
                      <a:pt x="1876425" y="993172"/>
                    </a:cubicBezTo>
                    <a:cubicBezTo>
                      <a:pt x="1887665" y="990219"/>
                      <a:pt x="1898809" y="987076"/>
                      <a:pt x="1909953" y="983932"/>
                    </a:cubicBezTo>
                    <a:cubicBezTo>
                      <a:pt x="1918049" y="981646"/>
                      <a:pt x="1926050" y="979361"/>
                      <a:pt x="1933956" y="976979"/>
                    </a:cubicBezTo>
                    <a:cubicBezTo>
                      <a:pt x="1945005" y="973645"/>
                      <a:pt x="1955959" y="970216"/>
                      <a:pt x="1966817" y="966787"/>
                    </a:cubicBezTo>
                    <a:cubicBezTo>
                      <a:pt x="1974533" y="964311"/>
                      <a:pt x="1982248" y="961835"/>
                      <a:pt x="1989868" y="959358"/>
                    </a:cubicBezTo>
                    <a:cubicBezTo>
                      <a:pt x="2001012" y="955643"/>
                      <a:pt x="2011966" y="951738"/>
                      <a:pt x="2022920" y="947737"/>
                    </a:cubicBezTo>
                    <a:cubicBezTo>
                      <a:pt x="2029968" y="945166"/>
                      <a:pt x="2037112" y="942689"/>
                      <a:pt x="2044065" y="940118"/>
                    </a:cubicBezTo>
                    <a:cubicBezTo>
                      <a:pt x="2055971" y="935641"/>
                      <a:pt x="2067592" y="930974"/>
                      <a:pt x="2079212" y="926306"/>
                    </a:cubicBezTo>
                    <a:cubicBezTo>
                      <a:pt x="2084927" y="924020"/>
                      <a:pt x="2090833" y="921734"/>
                      <a:pt x="2096453" y="919353"/>
                    </a:cubicBezTo>
                    <a:cubicBezTo>
                      <a:pt x="2113598" y="912209"/>
                      <a:pt x="2130457" y="904780"/>
                      <a:pt x="2147030" y="897065"/>
                    </a:cubicBezTo>
                    <a:cubicBezTo>
                      <a:pt x="2163890" y="889159"/>
                      <a:pt x="2180177" y="881158"/>
                      <a:pt x="2195894" y="872966"/>
                    </a:cubicBezTo>
                    <a:cubicBezTo>
                      <a:pt x="2196751" y="872490"/>
                      <a:pt x="2197703" y="872109"/>
                      <a:pt x="2198561" y="871633"/>
                    </a:cubicBezTo>
                    <a:cubicBezTo>
                      <a:pt x="2210181" y="865537"/>
                      <a:pt x="2221421" y="859345"/>
                      <a:pt x="2232470" y="853059"/>
                    </a:cubicBezTo>
                    <a:cubicBezTo>
                      <a:pt x="2235232" y="851535"/>
                      <a:pt x="2237899" y="849916"/>
                      <a:pt x="2240661" y="848296"/>
                    </a:cubicBezTo>
                    <a:cubicBezTo>
                      <a:pt x="2251520" y="842010"/>
                      <a:pt x="2261997" y="835628"/>
                      <a:pt x="2272189" y="829246"/>
                    </a:cubicBezTo>
                    <a:cubicBezTo>
                      <a:pt x="2273713" y="828294"/>
                      <a:pt x="2275332" y="827341"/>
                      <a:pt x="2276856" y="826294"/>
                    </a:cubicBezTo>
                    <a:cubicBezTo>
                      <a:pt x="2285810" y="820579"/>
                      <a:pt x="2294573" y="814769"/>
                      <a:pt x="2303050" y="808958"/>
                    </a:cubicBezTo>
                    <a:cubicBezTo>
                      <a:pt x="2304669" y="807815"/>
                      <a:pt x="2306098" y="806672"/>
                      <a:pt x="2307717" y="805529"/>
                    </a:cubicBezTo>
                    <a:cubicBezTo>
                      <a:pt x="2314004" y="801148"/>
                      <a:pt x="2319909" y="796671"/>
                      <a:pt x="2325910" y="792290"/>
                    </a:cubicBezTo>
                    <a:cubicBezTo>
                      <a:pt x="2331434" y="788194"/>
                      <a:pt x="2337149" y="784098"/>
                      <a:pt x="2342483" y="779907"/>
                    </a:cubicBezTo>
                    <a:cubicBezTo>
                      <a:pt x="2348198" y="775430"/>
                      <a:pt x="2353628" y="770858"/>
                      <a:pt x="2359152" y="766286"/>
                    </a:cubicBezTo>
                    <a:cubicBezTo>
                      <a:pt x="2362962" y="763143"/>
                      <a:pt x="2367153" y="760000"/>
                      <a:pt x="2370868" y="756761"/>
                    </a:cubicBezTo>
                    <a:cubicBezTo>
                      <a:pt x="2372106" y="755618"/>
                      <a:pt x="2373249" y="754570"/>
                      <a:pt x="2374488" y="753428"/>
                    </a:cubicBezTo>
                    <a:cubicBezTo>
                      <a:pt x="2378297" y="749999"/>
                      <a:pt x="2381917" y="746570"/>
                      <a:pt x="2385632" y="743236"/>
                    </a:cubicBezTo>
                    <a:cubicBezTo>
                      <a:pt x="2391061" y="738187"/>
                      <a:pt x="2396490" y="733139"/>
                      <a:pt x="2401634" y="728091"/>
                    </a:cubicBezTo>
                    <a:cubicBezTo>
                      <a:pt x="2405253" y="724471"/>
                      <a:pt x="2408682" y="720852"/>
                      <a:pt x="2412206" y="717232"/>
                    </a:cubicBezTo>
                    <a:cubicBezTo>
                      <a:pt x="2414969" y="714375"/>
                      <a:pt x="2417922" y="711518"/>
                      <a:pt x="2420588" y="708660"/>
                    </a:cubicBezTo>
                    <a:cubicBezTo>
                      <a:pt x="2422684" y="706374"/>
                      <a:pt x="2424589" y="703993"/>
                      <a:pt x="2426684" y="701707"/>
                    </a:cubicBezTo>
                    <a:cubicBezTo>
                      <a:pt x="2429542" y="698468"/>
                      <a:pt x="2432304" y="695325"/>
                      <a:pt x="2434971" y="692086"/>
                    </a:cubicBezTo>
                    <a:cubicBezTo>
                      <a:pt x="2439638" y="686562"/>
                      <a:pt x="2444115" y="680942"/>
                      <a:pt x="2448401" y="675323"/>
                    </a:cubicBezTo>
                    <a:cubicBezTo>
                      <a:pt x="2450783" y="672274"/>
                      <a:pt x="2453164" y="669227"/>
                      <a:pt x="2455450" y="666178"/>
                    </a:cubicBezTo>
                    <a:cubicBezTo>
                      <a:pt x="2456402" y="664940"/>
                      <a:pt x="2457450" y="663702"/>
                      <a:pt x="2458307" y="662464"/>
                    </a:cubicBezTo>
                    <a:cubicBezTo>
                      <a:pt x="2462498" y="656653"/>
                      <a:pt x="2466308" y="650748"/>
                      <a:pt x="2470023" y="644938"/>
                    </a:cubicBezTo>
                    <a:cubicBezTo>
                      <a:pt x="2470976" y="643509"/>
                      <a:pt x="2472023" y="641985"/>
                      <a:pt x="2472976" y="640556"/>
                    </a:cubicBezTo>
                    <a:cubicBezTo>
                      <a:pt x="2477929" y="632650"/>
                      <a:pt x="2482501" y="624745"/>
                      <a:pt x="2486787" y="616839"/>
                    </a:cubicBezTo>
                    <a:cubicBezTo>
                      <a:pt x="2487168" y="616077"/>
                      <a:pt x="2487454" y="615315"/>
                      <a:pt x="2487930" y="614553"/>
                    </a:cubicBezTo>
                    <a:cubicBezTo>
                      <a:pt x="2489168" y="612172"/>
                      <a:pt x="2490311" y="609695"/>
                      <a:pt x="2491550" y="607314"/>
                    </a:cubicBezTo>
                    <a:cubicBezTo>
                      <a:pt x="2494693" y="600932"/>
                      <a:pt x="2497741" y="594646"/>
                      <a:pt x="2500408" y="588264"/>
                    </a:cubicBezTo>
                    <a:cubicBezTo>
                      <a:pt x="2501741" y="585216"/>
                      <a:pt x="2502884" y="582168"/>
                      <a:pt x="2504123" y="579120"/>
                    </a:cubicBezTo>
                    <a:cubicBezTo>
                      <a:pt x="2505170" y="576358"/>
                      <a:pt x="2506409" y="573691"/>
                      <a:pt x="2507456" y="570928"/>
                    </a:cubicBezTo>
                    <a:cubicBezTo>
                      <a:pt x="2508599" y="567690"/>
                      <a:pt x="2509457" y="564547"/>
                      <a:pt x="2510505" y="561308"/>
                    </a:cubicBezTo>
                    <a:cubicBezTo>
                      <a:pt x="2511552" y="558260"/>
                      <a:pt x="2512505" y="555117"/>
                      <a:pt x="2513457" y="552069"/>
                    </a:cubicBezTo>
                    <a:cubicBezTo>
                      <a:pt x="2515457" y="545306"/>
                      <a:pt x="2517077" y="538639"/>
                      <a:pt x="2518601" y="531876"/>
                    </a:cubicBezTo>
                    <a:cubicBezTo>
                      <a:pt x="2519077" y="529685"/>
                      <a:pt x="2519744" y="527495"/>
                      <a:pt x="2520125" y="525304"/>
                    </a:cubicBezTo>
                    <a:cubicBezTo>
                      <a:pt x="2520220" y="524828"/>
                      <a:pt x="2520410" y="524256"/>
                      <a:pt x="2520506" y="523780"/>
                    </a:cubicBezTo>
                    <a:cubicBezTo>
                      <a:pt x="2522125" y="515303"/>
                      <a:pt x="2523363" y="506730"/>
                      <a:pt x="2524220" y="498253"/>
                    </a:cubicBezTo>
                    <a:cubicBezTo>
                      <a:pt x="2524411" y="496348"/>
                      <a:pt x="2524411" y="494443"/>
                      <a:pt x="2524601" y="492538"/>
                    </a:cubicBezTo>
                    <a:cubicBezTo>
                      <a:pt x="2525078" y="486537"/>
                      <a:pt x="2525649" y="480536"/>
                      <a:pt x="2525744" y="474536"/>
                    </a:cubicBezTo>
                    <a:cubicBezTo>
                      <a:pt x="2525744" y="472440"/>
                      <a:pt x="2525744" y="470440"/>
                      <a:pt x="2525744" y="468344"/>
                    </a:cubicBezTo>
                    <a:lnTo>
                      <a:pt x="2525744" y="468344"/>
                    </a:ln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tlCol="0" anchor="ctr"/>
              <a:lstStyle/>
              <a:p>
                <a:endParaRPr lang="en-ID"/>
              </a:p>
            </p:txBody>
          </p:sp>
          <p:grpSp>
            <p:nvGrpSpPr>
              <p:cNvPr id="100" name="Graphic 2">
                <a:extLst>
                  <a:ext uri="{FF2B5EF4-FFF2-40B4-BE49-F238E27FC236}">
                    <a16:creationId xmlns:a16="http://schemas.microsoft.com/office/drawing/2014/main" id="{D2CD1498-E0FB-36AA-7F53-6A0CF0736BF2}"/>
                  </a:ext>
                </a:extLst>
              </p:cNvPr>
              <p:cNvGrpSpPr/>
              <p:nvPr/>
            </p:nvGrpSpPr>
            <p:grpSpPr>
              <a:xfrm>
                <a:off x="4925798" y="3082571"/>
                <a:ext cx="2838525" cy="1871806"/>
                <a:chOff x="5079618" y="2986267"/>
                <a:chExt cx="1852231" cy="1221415"/>
              </a:xfrm>
            </p:grpSpPr>
            <p:sp>
              <p:nvSpPr>
                <p:cNvPr id="107" name="Freeform: Shape 106">
                  <a:extLst>
                    <a:ext uri="{FF2B5EF4-FFF2-40B4-BE49-F238E27FC236}">
                      <a16:creationId xmlns:a16="http://schemas.microsoft.com/office/drawing/2014/main" id="{67DD5095-0ADB-A6F6-9389-3CD9A14A6B1E}"/>
                    </a:ext>
                  </a:extLst>
                </p:cNvPr>
                <p:cNvSpPr/>
                <p:nvPr/>
              </p:nvSpPr>
              <p:spPr>
                <a:xfrm>
                  <a:off x="5079833" y="2986267"/>
                  <a:ext cx="1851420" cy="878083"/>
                </a:xfrm>
                <a:custGeom>
                  <a:avLst/>
                  <a:gdLst>
                    <a:gd name="connsiteX0" fmla="*/ 277725 w 1851420"/>
                    <a:gd name="connsiteY0" fmla="*/ 126502 h 878083"/>
                    <a:gd name="connsiteX1" fmla="*/ 1586841 w 1851420"/>
                    <a:gd name="connsiteY1" fmla="*/ 130693 h 878083"/>
                    <a:gd name="connsiteX2" fmla="*/ 1573696 w 1851420"/>
                    <a:gd name="connsiteY2" fmla="*/ 751628 h 878083"/>
                    <a:gd name="connsiteX3" fmla="*/ 264580 w 1851420"/>
                    <a:gd name="connsiteY3" fmla="*/ 747342 h 878083"/>
                    <a:gd name="connsiteX4" fmla="*/ 277725 w 1851420"/>
                    <a:gd name="connsiteY4" fmla="*/ 126597 h 87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1420" h="878083">
                      <a:moveTo>
                        <a:pt x="277725" y="126502"/>
                      </a:moveTo>
                      <a:cubicBezTo>
                        <a:pt x="642913" y="-43805"/>
                        <a:pt x="1228891" y="-41900"/>
                        <a:pt x="1586841" y="130693"/>
                      </a:cubicBezTo>
                      <a:cubicBezTo>
                        <a:pt x="1944695" y="303286"/>
                        <a:pt x="1938789" y="581321"/>
                        <a:pt x="1573696" y="751628"/>
                      </a:cubicBezTo>
                      <a:cubicBezTo>
                        <a:pt x="1208508" y="921935"/>
                        <a:pt x="622530" y="919935"/>
                        <a:pt x="264580" y="747342"/>
                      </a:cubicBezTo>
                      <a:cubicBezTo>
                        <a:pt x="-93274" y="574749"/>
                        <a:pt x="-87369" y="296809"/>
                        <a:pt x="277725" y="126597"/>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8" name="Freeform: Shape 107">
                  <a:extLst>
                    <a:ext uri="{FF2B5EF4-FFF2-40B4-BE49-F238E27FC236}">
                      <a16:creationId xmlns:a16="http://schemas.microsoft.com/office/drawing/2014/main" id="{CF203BAF-A38D-5A16-6F50-4A93FE099F14}"/>
                    </a:ext>
                  </a:extLst>
                </p:cNvPr>
                <p:cNvSpPr/>
                <p:nvPr/>
              </p:nvSpPr>
              <p:spPr>
                <a:xfrm>
                  <a:off x="5079618" y="3423474"/>
                  <a:ext cx="1852231" cy="784207"/>
                </a:xfrm>
                <a:custGeom>
                  <a:avLst/>
                  <a:gdLst>
                    <a:gd name="connsiteX0" fmla="*/ 1852232 w 1852231"/>
                    <a:gd name="connsiteY0" fmla="*/ 347948 h 784207"/>
                    <a:gd name="connsiteX1" fmla="*/ 1852232 w 1852231"/>
                    <a:gd name="connsiteY1" fmla="*/ 343472 h 784207"/>
                    <a:gd name="connsiteX2" fmla="*/ 1851565 w 1852231"/>
                    <a:gd name="connsiteY2" fmla="*/ 0 h 784207"/>
                    <a:gd name="connsiteX3" fmla="*/ 1850708 w 1852231"/>
                    <a:gd name="connsiteY3" fmla="*/ 17812 h 784207"/>
                    <a:gd name="connsiteX4" fmla="*/ 1850422 w 1852231"/>
                    <a:gd name="connsiteY4" fmla="*/ 21908 h 784207"/>
                    <a:gd name="connsiteX5" fmla="*/ 1847374 w 1852231"/>
                    <a:gd name="connsiteY5" fmla="*/ 41815 h 784207"/>
                    <a:gd name="connsiteX6" fmla="*/ 1846231 w 1852231"/>
                    <a:gd name="connsiteY6" fmla="*/ 46673 h 784207"/>
                    <a:gd name="connsiteX7" fmla="*/ 1842516 w 1852231"/>
                    <a:gd name="connsiteY7" fmla="*/ 61436 h 784207"/>
                    <a:gd name="connsiteX8" fmla="*/ 1840325 w 1852231"/>
                    <a:gd name="connsiteY8" fmla="*/ 68294 h 784207"/>
                    <a:gd name="connsiteX9" fmla="*/ 1835658 w 1852231"/>
                    <a:gd name="connsiteY9" fmla="*/ 81344 h 784207"/>
                    <a:gd name="connsiteX10" fmla="*/ 1832896 w 1852231"/>
                    <a:gd name="connsiteY10" fmla="*/ 88106 h 784207"/>
                    <a:gd name="connsiteX11" fmla="*/ 1826419 w 1852231"/>
                    <a:gd name="connsiteY11" fmla="*/ 102108 h 784207"/>
                    <a:gd name="connsiteX12" fmla="*/ 1823752 w 1852231"/>
                    <a:gd name="connsiteY12" fmla="*/ 107442 h 784207"/>
                    <a:gd name="connsiteX13" fmla="*/ 1812798 w 1852231"/>
                    <a:gd name="connsiteY13" fmla="*/ 126492 h 784207"/>
                    <a:gd name="connsiteX14" fmla="*/ 1810703 w 1852231"/>
                    <a:gd name="connsiteY14" fmla="*/ 129635 h 784207"/>
                    <a:gd name="connsiteX15" fmla="*/ 1799939 w 1852231"/>
                    <a:gd name="connsiteY15" fmla="*/ 145256 h 784207"/>
                    <a:gd name="connsiteX16" fmla="*/ 1794796 w 1852231"/>
                    <a:gd name="connsiteY16" fmla="*/ 152019 h 784207"/>
                    <a:gd name="connsiteX17" fmla="*/ 1784985 w 1852231"/>
                    <a:gd name="connsiteY17" fmla="*/ 164306 h 784207"/>
                    <a:gd name="connsiteX18" fmla="*/ 1778794 w 1852231"/>
                    <a:gd name="connsiteY18" fmla="*/ 171355 h 784207"/>
                    <a:gd name="connsiteX19" fmla="*/ 1768221 w 1852231"/>
                    <a:gd name="connsiteY19" fmla="*/ 182690 h 784207"/>
                    <a:gd name="connsiteX20" fmla="*/ 1760506 w 1852231"/>
                    <a:gd name="connsiteY20" fmla="*/ 190595 h 784207"/>
                    <a:gd name="connsiteX21" fmla="*/ 1748695 w 1852231"/>
                    <a:gd name="connsiteY21" fmla="*/ 201740 h 784207"/>
                    <a:gd name="connsiteX22" fmla="*/ 1740503 w 1852231"/>
                    <a:gd name="connsiteY22" fmla="*/ 209169 h 784207"/>
                    <a:gd name="connsiteX23" fmla="*/ 1729264 w 1852231"/>
                    <a:gd name="connsiteY23" fmla="*/ 218599 h 784207"/>
                    <a:gd name="connsiteX24" fmla="*/ 1717072 w 1852231"/>
                    <a:gd name="connsiteY24" fmla="*/ 228600 h 784207"/>
                    <a:gd name="connsiteX25" fmla="*/ 1704975 w 1852231"/>
                    <a:gd name="connsiteY25" fmla="*/ 237649 h 784207"/>
                    <a:gd name="connsiteX26" fmla="*/ 1691640 w 1852231"/>
                    <a:gd name="connsiteY26" fmla="*/ 247364 h 784207"/>
                    <a:gd name="connsiteX27" fmla="*/ 1681639 w 1852231"/>
                    <a:gd name="connsiteY27" fmla="*/ 254032 h 784207"/>
                    <a:gd name="connsiteX28" fmla="*/ 1657636 w 1852231"/>
                    <a:gd name="connsiteY28" fmla="*/ 269367 h 784207"/>
                    <a:gd name="connsiteX29" fmla="*/ 1646396 w 1852231"/>
                    <a:gd name="connsiteY29" fmla="*/ 276130 h 784207"/>
                    <a:gd name="connsiteX30" fmla="*/ 1617726 w 1852231"/>
                    <a:gd name="connsiteY30" fmla="*/ 292227 h 784207"/>
                    <a:gd name="connsiteX31" fmla="*/ 1609439 w 1852231"/>
                    <a:gd name="connsiteY31" fmla="*/ 296704 h 784207"/>
                    <a:gd name="connsiteX32" fmla="*/ 1573625 w 1852231"/>
                    <a:gd name="connsiteY32" fmla="*/ 314420 h 784207"/>
                    <a:gd name="connsiteX33" fmla="*/ 1536573 w 1852231"/>
                    <a:gd name="connsiteY33" fmla="*/ 330803 h 784207"/>
                    <a:gd name="connsiteX34" fmla="*/ 1524000 w 1852231"/>
                    <a:gd name="connsiteY34" fmla="*/ 335852 h 784207"/>
                    <a:gd name="connsiteX35" fmla="*/ 1498187 w 1852231"/>
                    <a:gd name="connsiteY35" fmla="*/ 346043 h 784207"/>
                    <a:gd name="connsiteX36" fmla="*/ 1482662 w 1852231"/>
                    <a:gd name="connsiteY36" fmla="*/ 351663 h 784207"/>
                    <a:gd name="connsiteX37" fmla="*/ 1458468 w 1852231"/>
                    <a:gd name="connsiteY37" fmla="*/ 360140 h 784207"/>
                    <a:gd name="connsiteX38" fmla="*/ 1441704 w 1852231"/>
                    <a:gd name="connsiteY38" fmla="*/ 365570 h 784207"/>
                    <a:gd name="connsiteX39" fmla="*/ 1417511 w 1852231"/>
                    <a:gd name="connsiteY39" fmla="*/ 373094 h 784207"/>
                    <a:gd name="connsiteX40" fmla="*/ 1399985 w 1852231"/>
                    <a:gd name="connsiteY40" fmla="*/ 378238 h 784207"/>
                    <a:gd name="connsiteX41" fmla="*/ 1375315 w 1852231"/>
                    <a:gd name="connsiteY41" fmla="*/ 385000 h 784207"/>
                    <a:gd name="connsiteX42" fmla="*/ 1357408 w 1852231"/>
                    <a:gd name="connsiteY42" fmla="*/ 389668 h 784207"/>
                    <a:gd name="connsiteX43" fmla="*/ 1331881 w 1852231"/>
                    <a:gd name="connsiteY43" fmla="*/ 395859 h 784207"/>
                    <a:gd name="connsiteX44" fmla="*/ 1314069 w 1852231"/>
                    <a:gd name="connsiteY44" fmla="*/ 399955 h 784207"/>
                    <a:gd name="connsiteX45" fmla="*/ 1286732 w 1852231"/>
                    <a:gd name="connsiteY45" fmla="*/ 405670 h 784207"/>
                    <a:gd name="connsiteX46" fmla="*/ 1269968 w 1852231"/>
                    <a:gd name="connsiteY46" fmla="*/ 409099 h 784207"/>
                    <a:gd name="connsiteX47" fmla="*/ 1238536 w 1852231"/>
                    <a:gd name="connsiteY47" fmla="*/ 414719 h 784207"/>
                    <a:gd name="connsiteX48" fmla="*/ 1225391 w 1852231"/>
                    <a:gd name="connsiteY48" fmla="*/ 417005 h 784207"/>
                    <a:gd name="connsiteX49" fmla="*/ 1173385 w 1852231"/>
                    <a:gd name="connsiteY49" fmla="*/ 424625 h 784207"/>
                    <a:gd name="connsiteX50" fmla="*/ 1159097 w 1852231"/>
                    <a:gd name="connsiteY50" fmla="*/ 426434 h 784207"/>
                    <a:gd name="connsiteX51" fmla="*/ 1118807 w 1852231"/>
                    <a:gd name="connsiteY51" fmla="*/ 431006 h 784207"/>
                    <a:gd name="connsiteX52" fmla="*/ 1105281 w 1852231"/>
                    <a:gd name="connsiteY52" fmla="*/ 432340 h 784207"/>
                    <a:gd name="connsiteX53" fmla="*/ 1021747 w 1852231"/>
                    <a:gd name="connsiteY53" fmla="*/ 438341 h 784207"/>
                    <a:gd name="connsiteX54" fmla="*/ 1012984 w 1852231"/>
                    <a:gd name="connsiteY54" fmla="*/ 438817 h 784207"/>
                    <a:gd name="connsiteX55" fmla="*/ 939927 w 1852231"/>
                    <a:gd name="connsiteY55" fmla="*/ 440722 h 784207"/>
                    <a:gd name="connsiteX56" fmla="*/ 928211 w 1852231"/>
                    <a:gd name="connsiteY56" fmla="*/ 440817 h 784207"/>
                    <a:gd name="connsiteX57" fmla="*/ 861536 w 1852231"/>
                    <a:gd name="connsiteY57" fmla="*/ 439865 h 784207"/>
                    <a:gd name="connsiteX58" fmla="*/ 849059 w 1852231"/>
                    <a:gd name="connsiteY58" fmla="*/ 439388 h 784207"/>
                    <a:gd name="connsiteX59" fmla="*/ 783431 w 1852231"/>
                    <a:gd name="connsiteY59" fmla="*/ 435959 h 784207"/>
                    <a:gd name="connsiteX60" fmla="*/ 782193 w 1852231"/>
                    <a:gd name="connsiteY60" fmla="*/ 435864 h 784207"/>
                    <a:gd name="connsiteX61" fmla="*/ 719328 w 1852231"/>
                    <a:gd name="connsiteY61" fmla="*/ 430149 h 784207"/>
                    <a:gd name="connsiteX62" fmla="*/ 706755 w 1852231"/>
                    <a:gd name="connsiteY62" fmla="*/ 428816 h 784207"/>
                    <a:gd name="connsiteX63" fmla="*/ 645605 w 1852231"/>
                    <a:gd name="connsiteY63" fmla="*/ 420815 h 784207"/>
                    <a:gd name="connsiteX64" fmla="*/ 634556 w 1852231"/>
                    <a:gd name="connsiteY64" fmla="*/ 419100 h 784207"/>
                    <a:gd name="connsiteX65" fmla="*/ 572643 w 1852231"/>
                    <a:gd name="connsiteY65" fmla="*/ 408432 h 784207"/>
                    <a:gd name="connsiteX66" fmla="*/ 569881 w 1852231"/>
                    <a:gd name="connsiteY66" fmla="*/ 407956 h 784207"/>
                    <a:gd name="connsiteX67" fmla="*/ 503111 w 1852231"/>
                    <a:gd name="connsiteY67" fmla="*/ 393287 h 784207"/>
                    <a:gd name="connsiteX68" fmla="*/ 494157 w 1852231"/>
                    <a:gd name="connsiteY68" fmla="*/ 391097 h 784207"/>
                    <a:gd name="connsiteX69" fmla="*/ 422815 w 1852231"/>
                    <a:gd name="connsiteY69" fmla="*/ 371285 h 784207"/>
                    <a:gd name="connsiteX70" fmla="*/ 413957 w 1852231"/>
                    <a:gd name="connsiteY70" fmla="*/ 368618 h 784207"/>
                    <a:gd name="connsiteX71" fmla="*/ 374714 w 1852231"/>
                    <a:gd name="connsiteY71" fmla="*/ 355568 h 784207"/>
                    <a:gd name="connsiteX72" fmla="*/ 371285 w 1852231"/>
                    <a:gd name="connsiteY72" fmla="*/ 354425 h 784207"/>
                    <a:gd name="connsiteX73" fmla="*/ 330327 w 1852231"/>
                    <a:gd name="connsiteY73" fmla="*/ 338995 h 784207"/>
                    <a:gd name="connsiteX74" fmla="*/ 322421 w 1852231"/>
                    <a:gd name="connsiteY74" fmla="*/ 335756 h 784207"/>
                    <a:gd name="connsiteX75" fmla="*/ 264605 w 1852231"/>
                    <a:gd name="connsiteY75" fmla="*/ 310325 h 784207"/>
                    <a:gd name="connsiteX76" fmla="*/ 0 w 1852231"/>
                    <a:gd name="connsiteY76" fmla="*/ 3905 h 784207"/>
                    <a:gd name="connsiteX77" fmla="*/ 667 w 1852231"/>
                    <a:gd name="connsiteY77" fmla="*/ 347377 h 784207"/>
                    <a:gd name="connsiteX78" fmla="*/ 265271 w 1852231"/>
                    <a:gd name="connsiteY78" fmla="*/ 653796 h 784207"/>
                    <a:gd name="connsiteX79" fmla="*/ 323088 w 1852231"/>
                    <a:gd name="connsiteY79" fmla="*/ 679228 h 784207"/>
                    <a:gd name="connsiteX80" fmla="*/ 327660 w 1852231"/>
                    <a:gd name="connsiteY80" fmla="*/ 681228 h 784207"/>
                    <a:gd name="connsiteX81" fmla="*/ 330898 w 1852231"/>
                    <a:gd name="connsiteY81" fmla="*/ 682466 h 784207"/>
                    <a:gd name="connsiteX82" fmla="*/ 371856 w 1852231"/>
                    <a:gd name="connsiteY82" fmla="*/ 697897 h 784207"/>
                    <a:gd name="connsiteX83" fmla="*/ 375285 w 1852231"/>
                    <a:gd name="connsiteY83" fmla="*/ 699040 h 784207"/>
                    <a:gd name="connsiteX84" fmla="*/ 414528 w 1852231"/>
                    <a:gd name="connsiteY84" fmla="*/ 712089 h 784207"/>
                    <a:gd name="connsiteX85" fmla="*/ 418528 w 1852231"/>
                    <a:gd name="connsiteY85" fmla="*/ 713423 h 784207"/>
                    <a:gd name="connsiteX86" fmla="*/ 423386 w 1852231"/>
                    <a:gd name="connsiteY86" fmla="*/ 714756 h 784207"/>
                    <a:gd name="connsiteX87" fmla="*/ 494728 w 1852231"/>
                    <a:gd name="connsiteY87" fmla="*/ 734568 h 784207"/>
                    <a:gd name="connsiteX88" fmla="*/ 497681 w 1852231"/>
                    <a:gd name="connsiteY88" fmla="*/ 735425 h 784207"/>
                    <a:gd name="connsiteX89" fmla="*/ 503777 w 1852231"/>
                    <a:gd name="connsiteY89" fmla="*/ 736759 h 784207"/>
                    <a:gd name="connsiteX90" fmla="*/ 570452 w 1852231"/>
                    <a:gd name="connsiteY90" fmla="*/ 751427 h 784207"/>
                    <a:gd name="connsiteX91" fmla="*/ 571024 w 1852231"/>
                    <a:gd name="connsiteY91" fmla="*/ 751523 h 784207"/>
                    <a:gd name="connsiteX92" fmla="*/ 573310 w 1852231"/>
                    <a:gd name="connsiteY92" fmla="*/ 751904 h 784207"/>
                    <a:gd name="connsiteX93" fmla="*/ 635127 w 1852231"/>
                    <a:gd name="connsiteY93" fmla="*/ 762572 h 784207"/>
                    <a:gd name="connsiteX94" fmla="*/ 641985 w 1852231"/>
                    <a:gd name="connsiteY94" fmla="*/ 763715 h 784207"/>
                    <a:gd name="connsiteX95" fmla="*/ 646176 w 1852231"/>
                    <a:gd name="connsiteY95" fmla="*/ 764286 h 784207"/>
                    <a:gd name="connsiteX96" fmla="*/ 707327 w 1852231"/>
                    <a:gd name="connsiteY96" fmla="*/ 772287 h 784207"/>
                    <a:gd name="connsiteX97" fmla="*/ 712470 w 1852231"/>
                    <a:gd name="connsiteY97" fmla="*/ 772954 h 784207"/>
                    <a:gd name="connsiteX98" fmla="*/ 719995 w 1852231"/>
                    <a:gd name="connsiteY98" fmla="*/ 773621 h 784207"/>
                    <a:gd name="connsiteX99" fmla="*/ 782860 w 1852231"/>
                    <a:gd name="connsiteY99" fmla="*/ 779336 h 784207"/>
                    <a:gd name="connsiteX100" fmla="*/ 783812 w 1852231"/>
                    <a:gd name="connsiteY100" fmla="*/ 779336 h 784207"/>
                    <a:gd name="connsiteX101" fmla="*/ 784098 w 1852231"/>
                    <a:gd name="connsiteY101" fmla="*/ 779336 h 784207"/>
                    <a:gd name="connsiteX102" fmla="*/ 849725 w 1852231"/>
                    <a:gd name="connsiteY102" fmla="*/ 782860 h 784207"/>
                    <a:gd name="connsiteX103" fmla="*/ 857155 w 1852231"/>
                    <a:gd name="connsiteY103" fmla="*/ 783241 h 784207"/>
                    <a:gd name="connsiteX104" fmla="*/ 862203 w 1852231"/>
                    <a:gd name="connsiteY104" fmla="*/ 783241 h 784207"/>
                    <a:gd name="connsiteX105" fmla="*/ 928783 w 1852231"/>
                    <a:gd name="connsiteY105" fmla="*/ 784193 h 784207"/>
                    <a:gd name="connsiteX106" fmla="*/ 934212 w 1852231"/>
                    <a:gd name="connsiteY106" fmla="*/ 784193 h 784207"/>
                    <a:gd name="connsiteX107" fmla="*/ 940689 w 1852231"/>
                    <a:gd name="connsiteY107" fmla="*/ 784003 h 784207"/>
                    <a:gd name="connsiteX108" fmla="*/ 1013651 w 1852231"/>
                    <a:gd name="connsiteY108" fmla="*/ 782098 h 784207"/>
                    <a:gd name="connsiteX109" fmla="*/ 1017270 w 1852231"/>
                    <a:gd name="connsiteY109" fmla="*/ 782003 h 784207"/>
                    <a:gd name="connsiteX110" fmla="*/ 1022414 w 1852231"/>
                    <a:gd name="connsiteY110" fmla="*/ 781622 h 784207"/>
                    <a:gd name="connsiteX111" fmla="*/ 1105948 w 1852231"/>
                    <a:gd name="connsiteY111" fmla="*/ 775621 h 784207"/>
                    <a:gd name="connsiteX112" fmla="*/ 1110329 w 1852231"/>
                    <a:gd name="connsiteY112" fmla="*/ 775335 h 784207"/>
                    <a:gd name="connsiteX113" fmla="*/ 1119569 w 1852231"/>
                    <a:gd name="connsiteY113" fmla="*/ 774287 h 784207"/>
                    <a:gd name="connsiteX114" fmla="*/ 1159764 w 1852231"/>
                    <a:gd name="connsiteY114" fmla="*/ 769715 h 784207"/>
                    <a:gd name="connsiteX115" fmla="*/ 1174052 w 1852231"/>
                    <a:gd name="connsiteY115" fmla="*/ 767905 h 784207"/>
                    <a:gd name="connsiteX116" fmla="*/ 1226058 w 1852231"/>
                    <a:gd name="connsiteY116" fmla="*/ 760286 h 784207"/>
                    <a:gd name="connsiteX117" fmla="*/ 1227582 w 1852231"/>
                    <a:gd name="connsiteY117" fmla="*/ 760095 h 784207"/>
                    <a:gd name="connsiteX118" fmla="*/ 1239203 w 1852231"/>
                    <a:gd name="connsiteY118" fmla="*/ 758000 h 784207"/>
                    <a:gd name="connsiteX119" fmla="*/ 1270635 w 1852231"/>
                    <a:gd name="connsiteY119" fmla="*/ 752380 h 784207"/>
                    <a:gd name="connsiteX120" fmla="*/ 1287399 w 1852231"/>
                    <a:gd name="connsiteY120" fmla="*/ 748951 h 784207"/>
                    <a:gd name="connsiteX121" fmla="*/ 1314736 w 1852231"/>
                    <a:gd name="connsiteY121" fmla="*/ 743236 h 784207"/>
                    <a:gd name="connsiteX122" fmla="*/ 1332547 w 1852231"/>
                    <a:gd name="connsiteY122" fmla="*/ 739140 h 784207"/>
                    <a:gd name="connsiteX123" fmla="*/ 1358075 w 1852231"/>
                    <a:gd name="connsiteY123" fmla="*/ 732949 h 784207"/>
                    <a:gd name="connsiteX124" fmla="*/ 1376077 w 1852231"/>
                    <a:gd name="connsiteY124" fmla="*/ 728282 h 784207"/>
                    <a:gd name="connsiteX125" fmla="*/ 1400651 w 1852231"/>
                    <a:gd name="connsiteY125" fmla="*/ 721519 h 784207"/>
                    <a:gd name="connsiteX126" fmla="*/ 1418177 w 1852231"/>
                    <a:gd name="connsiteY126" fmla="*/ 716375 h 784207"/>
                    <a:gd name="connsiteX127" fmla="*/ 1442371 w 1852231"/>
                    <a:gd name="connsiteY127" fmla="*/ 708851 h 784207"/>
                    <a:gd name="connsiteX128" fmla="*/ 1459135 w 1852231"/>
                    <a:gd name="connsiteY128" fmla="*/ 703421 h 784207"/>
                    <a:gd name="connsiteX129" fmla="*/ 1483328 w 1852231"/>
                    <a:gd name="connsiteY129" fmla="*/ 694944 h 784207"/>
                    <a:gd name="connsiteX130" fmla="*/ 1498854 w 1852231"/>
                    <a:gd name="connsiteY130" fmla="*/ 689324 h 784207"/>
                    <a:gd name="connsiteX131" fmla="*/ 1524667 w 1852231"/>
                    <a:gd name="connsiteY131" fmla="*/ 679133 h 784207"/>
                    <a:gd name="connsiteX132" fmla="*/ 1537240 w 1852231"/>
                    <a:gd name="connsiteY132" fmla="*/ 674084 h 784207"/>
                    <a:gd name="connsiteX133" fmla="*/ 1574292 w 1852231"/>
                    <a:gd name="connsiteY133" fmla="*/ 657701 h 784207"/>
                    <a:gd name="connsiteX134" fmla="*/ 1610106 w 1852231"/>
                    <a:gd name="connsiteY134" fmla="*/ 639985 h 784207"/>
                    <a:gd name="connsiteX135" fmla="*/ 1612106 w 1852231"/>
                    <a:gd name="connsiteY135" fmla="*/ 639032 h 784207"/>
                    <a:gd name="connsiteX136" fmla="*/ 1618393 w 1852231"/>
                    <a:gd name="connsiteY136" fmla="*/ 635508 h 784207"/>
                    <a:gd name="connsiteX137" fmla="*/ 1647063 w 1852231"/>
                    <a:gd name="connsiteY137" fmla="*/ 619411 h 784207"/>
                    <a:gd name="connsiteX138" fmla="*/ 1658207 w 1852231"/>
                    <a:gd name="connsiteY138" fmla="*/ 612648 h 784207"/>
                    <a:gd name="connsiteX139" fmla="*/ 1682210 w 1852231"/>
                    <a:gd name="connsiteY139" fmla="*/ 597218 h 784207"/>
                    <a:gd name="connsiteX140" fmla="*/ 1688783 w 1852231"/>
                    <a:gd name="connsiteY140" fmla="*/ 593026 h 784207"/>
                    <a:gd name="connsiteX141" fmla="*/ 1692212 w 1852231"/>
                    <a:gd name="connsiteY141" fmla="*/ 590550 h 784207"/>
                    <a:gd name="connsiteX142" fmla="*/ 1705546 w 1852231"/>
                    <a:gd name="connsiteY142" fmla="*/ 580834 h 784207"/>
                    <a:gd name="connsiteX143" fmla="*/ 1717738 w 1852231"/>
                    <a:gd name="connsiteY143" fmla="*/ 571691 h 784207"/>
                    <a:gd name="connsiteX144" fmla="*/ 1729930 w 1852231"/>
                    <a:gd name="connsiteY144" fmla="*/ 561689 h 784207"/>
                    <a:gd name="connsiteX145" fmla="*/ 1738503 w 1852231"/>
                    <a:gd name="connsiteY145" fmla="*/ 554641 h 784207"/>
                    <a:gd name="connsiteX146" fmla="*/ 1741170 w 1852231"/>
                    <a:gd name="connsiteY146" fmla="*/ 552164 h 784207"/>
                    <a:gd name="connsiteX147" fmla="*/ 1749362 w 1852231"/>
                    <a:gd name="connsiteY147" fmla="*/ 544735 h 784207"/>
                    <a:gd name="connsiteX148" fmla="*/ 1761172 w 1852231"/>
                    <a:gd name="connsiteY148" fmla="*/ 533591 h 784207"/>
                    <a:gd name="connsiteX149" fmla="*/ 1768888 w 1852231"/>
                    <a:gd name="connsiteY149" fmla="*/ 525685 h 784207"/>
                    <a:gd name="connsiteX150" fmla="*/ 1774984 w 1852231"/>
                    <a:gd name="connsiteY150" fmla="*/ 519398 h 784207"/>
                    <a:gd name="connsiteX151" fmla="*/ 1779461 w 1852231"/>
                    <a:gd name="connsiteY151" fmla="*/ 514255 h 784207"/>
                    <a:gd name="connsiteX152" fmla="*/ 1785557 w 1852231"/>
                    <a:gd name="connsiteY152" fmla="*/ 507206 h 784207"/>
                    <a:gd name="connsiteX153" fmla="*/ 1795367 w 1852231"/>
                    <a:gd name="connsiteY153" fmla="*/ 495014 h 784207"/>
                    <a:gd name="connsiteX154" fmla="*/ 1800511 w 1852231"/>
                    <a:gd name="connsiteY154" fmla="*/ 488251 h 784207"/>
                    <a:gd name="connsiteX155" fmla="*/ 1802606 w 1852231"/>
                    <a:gd name="connsiteY155" fmla="*/ 485489 h 784207"/>
                    <a:gd name="connsiteX156" fmla="*/ 1811274 w 1852231"/>
                    <a:gd name="connsiteY156" fmla="*/ 472535 h 784207"/>
                    <a:gd name="connsiteX157" fmla="*/ 1813370 w 1852231"/>
                    <a:gd name="connsiteY157" fmla="*/ 469392 h 784207"/>
                    <a:gd name="connsiteX158" fmla="*/ 1823466 w 1852231"/>
                    <a:gd name="connsiteY158" fmla="*/ 451961 h 784207"/>
                    <a:gd name="connsiteX159" fmla="*/ 1824323 w 1852231"/>
                    <a:gd name="connsiteY159" fmla="*/ 450342 h 784207"/>
                    <a:gd name="connsiteX160" fmla="*/ 1826895 w 1852231"/>
                    <a:gd name="connsiteY160" fmla="*/ 445008 h 784207"/>
                    <a:gd name="connsiteX161" fmla="*/ 1833372 w 1852231"/>
                    <a:gd name="connsiteY161" fmla="*/ 431006 h 784207"/>
                    <a:gd name="connsiteX162" fmla="*/ 1836134 w 1852231"/>
                    <a:gd name="connsiteY162" fmla="*/ 424244 h 784207"/>
                    <a:gd name="connsiteX163" fmla="*/ 1838611 w 1852231"/>
                    <a:gd name="connsiteY163" fmla="*/ 418243 h 784207"/>
                    <a:gd name="connsiteX164" fmla="*/ 1840897 w 1852231"/>
                    <a:gd name="connsiteY164" fmla="*/ 411194 h 784207"/>
                    <a:gd name="connsiteX165" fmla="*/ 1843087 w 1852231"/>
                    <a:gd name="connsiteY165" fmla="*/ 404432 h 784207"/>
                    <a:gd name="connsiteX166" fmla="*/ 1846802 w 1852231"/>
                    <a:gd name="connsiteY166" fmla="*/ 389668 h 784207"/>
                    <a:gd name="connsiteX167" fmla="*/ 1847945 w 1852231"/>
                    <a:gd name="connsiteY167" fmla="*/ 384810 h 784207"/>
                    <a:gd name="connsiteX168" fmla="*/ 1848231 w 1852231"/>
                    <a:gd name="connsiteY168" fmla="*/ 383667 h 784207"/>
                    <a:gd name="connsiteX169" fmla="*/ 1850993 w 1852231"/>
                    <a:gd name="connsiteY169" fmla="*/ 364903 h 784207"/>
                    <a:gd name="connsiteX170" fmla="*/ 1851279 w 1852231"/>
                    <a:gd name="connsiteY170" fmla="*/ 360807 h 784207"/>
                    <a:gd name="connsiteX171" fmla="*/ 1852136 w 1852231"/>
                    <a:gd name="connsiteY171" fmla="*/ 347472 h 784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852231" h="784207">
                      <a:moveTo>
                        <a:pt x="1852232" y="347948"/>
                      </a:moveTo>
                      <a:cubicBezTo>
                        <a:pt x="1852232" y="346424"/>
                        <a:pt x="1852232" y="344900"/>
                        <a:pt x="1852232" y="343472"/>
                      </a:cubicBezTo>
                      <a:lnTo>
                        <a:pt x="1851565" y="0"/>
                      </a:lnTo>
                      <a:cubicBezTo>
                        <a:pt x="1851565" y="5906"/>
                        <a:pt x="1851184" y="11906"/>
                        <a:pt x="1850708" y="17812"/>
                      </a:cubicBezTo>
                      <a:cubicBezTo>
                        <a:pt x="1850612" y="19145"/>
                        <a:pt x="1850612" y="20574"/>
                        <a:pt x="1850422" y="21908"/>
                      </a:cubicBezTo>
                      <a:cubicBezTo>
                        <a:pt x="1849755" y="28575"/>
                        <a:pt x="1848707" y="35147"/>
                        <a:pt x="1847374" y="41815"/>
                      </a:cubicBezTo>
                      <a:cubicBezTo>
                        <a:pt x="1847088" y="43434"/>
                        <a:pt x="1846612" y="45053"/>
                        <a:pt x="1846231" y="46673"/>
                      </a:cubicBezTo>
                      <a:cubicBezTo>
                        <a:pt x="1845183" y="51625"/>
                        <a:pt x="1843945" y="56483"/>
                        <a:pt x="1842516" y="61436"/>
                      </a:cubicBezTo>
                      <a:cubicBezTo>
                        <a:pt x="1841849" y="63722"/>
                        <a:pt x="1841087" y="66008"/>
                        <a:pt x="1840325" y="68294"/>
                      </a:cubicBezTo>
                      <a:cubicBezTo>
                        <a:pt x="1838896" y="72676"/>
                        <a:pt x="1837372" y="76962"/>
                        <a:pt x="1835658" y="81344"/>
                      </a:cubicBezTo>
                      <a:cubicBezTo>
                        <a:pt x="1834801" y="83629"/>
                        <a:pt x="1833848" y="85820"/>
                        <a:pt x="1832896" y="88106"/>
                      </a:cubicBezTo>
                      <a:cubicBezTo>
                        <a:pt x="1830896" y="92774"/>
                        <a:pt x="1828705" y="97441"/>
                        <a:pt x="1826419" y="102108"/>
                      </a:cubicBezTo>
                      <a:cubicBezTo>
                        <a:pt x="1825562" y="103918"/>
                        <a:pt x="1824704" y="105632"/>
                        <a:pt x="1823752" y="107442"/>
                      </a:cubicBezTo>
                      <a:cubicBezTo>
                        <a:pt x="1820418" y="113824"/>
                        <a:pt x="1816799" y="120206"/>
                        <a:pt x="1812798" y="126492"/>
                      </a:cubicBezTo>
                      <a:cubicBezTo>
                        <a:pt x="1812131" y="127540"/>
                        <a:pt x="1811369" y="128588"/>
                        <a:pt x="1810703" y="129635"/>
                      </a:cubicBezTo>
                      <a:cubicBezTo>
                        <a:pt x="1807369" y="134874"/>
                        <a:pt x="1803749" y="140113"/>
                        <a:pt x="1799939" y="145256"/>
                      </a:cubicBezTo>
                      <a:cubicBezTo>
                        <a:pt x="1798320" y="147542"/>
                        <a:pt x="1796510" y="149733"/>
                        <a:pt x="1794796" y="152019"/>
                      </a:cubicBezTo>
                      <a:cubicBezTo>
                        <a:pt x="1791653" y="156115"/>
                        <a:pt x="1788414" y="160211"/>
                        <a:pt x="1784985" y="164306"/>
                      </a:cubicBezTo>
                      <a:cubicBezTo>
                        <a:pt x="1782985" y="166688"/>
                        <a:pt x="1780889" y="169069"/>
                        <a:pt x="1778794" y="171355"/>
                      </a:cubicBezTo>
                      <a:cubicBezTo>
                        <a:pt x="1775365" y="175165"/>
                        <a:pt x="1771841" y="178975"/>
                        <a:pt x="1768221" y="182690"/>
                      </a:cubicBezTo>
                      <a:cubicBezTo>
                        <a:pt x="1765649" y="185356"/>
                        <a:pt x="1763173" y="188024"/>
                        <a:pt x="1760506" y="190595"/>
                      </a:cubicBezTo>
                      <a:cubicBezTo>
                        <a:pt x="1756696" y="194310"/>
                        <a:pt x="1752791" y="198025"/>
                        <a:pt x="1748695" y="201740"/>
                      </a:cubicBezTo>
                      <a:cubicBezTo>
                        <a:pt x="1746028" y="204216"/>
                        <a:pt x="1743361" y="206693"/>
                        <a:pt x="1740503" y="209169"/>
                      </a:cubicBezTo>
                      <a:cubicBezTo>
                        <a:pt x="1736884" y="212312"/>
                        <a:pt x="1732979" y="215456"/>
                        <a:pt x="1729264" y="218599"/>
                      </a:cubicBezTo>
                      <a:cubicBezTo>
                        <a:pt x="1725263" y="221933"/>
                        <a:pt x="1721263" y="225266"/>
                        <a:pt x="1717072" y="228600"/>
                      </a:cubicBezTo>
                      <a:cubicBezTo>
                        <a:pt x="1713167" y="231648"/>
                        <a:pt x="1709071" y="234696"/>
                        <a:pt x="1704975" y="237649"/>
                      </a:cubicBezTo>
                      <a:cubicBezTo>
                        <a:pt x="1700594" y="240887"/>
                        <a:pt x="1696212" y="244126"/>
                        <a:pt x="1691640" y="247364"/>
                      </a:cubicBezTo>
                      <a:cubicBezTo>
                        <a:pt x="1688402" y="249650"/>
                        <a:pt x="1684972" y="251841"/>
                        <a:pt x="1681639" y="254032"/>
                      </a:cubicBezTo>
                      <a:cubicBezTo>
                        <a:pt x="1673924" y="259175"/>
                        <a:pt x="1665922" y="264319"/>
                        <a:pt x="1657636" y="269367"/>
                      </a:cubicBezTo>
                      <a:cubicBezTo>
                        <a:pt x="1653921" y="271653"/>
                        <a:pt x="1650206" y="273844"/>
                        <a:pt x="1646396" y="276130"/>
                      </a:cubicBezTo>
                      <a:cubicBezTo>
                        <a:pt x="1637157" y="281559"/>
                        <a:pt x="1627537" y="286893"/>
                        <a:pt x="1617726" y="292227"/>
                      </a:cubicBezTo>
                      <a:cubicBezTo>
                        <a:pt x="1614964" y="293751"/>
                        <a:pt x="1612297" y="295275"/>
                        <a:pt x="1609439" y="296704"/>
                      </a:cubicBezTo>
                      <a:cubicBezTo>
                        <a:pt x="1597914" y="302705"/>
                        <a:pt x="1586008" y="308610"/>
                        <a:pt x="1573625" y="314420"/>
                      </a:cubicBezTo>
                      <a:cubicBezTo>
                        <a:pt x="1561529" y="320040"/>
                        <a:pt x="1549146" y="325469"/>
                        <a:pt x="1536573" y="330803"/>
                      </a:cubicBezTo>
                      <a:cubicBezTo>
                        <a:pt x="1532477" y="332518"/>
                        <a:pt x="1528191" y="334137"/>
                        <a:pt x="1524000" y="335852"/>
                      </a:cubicBezTo>
                      <a:cubicBezTo>
                        <a:pt x="1515428" y="339281"/>
                        <a:pt x="1506950" y="342710"/>
                        <a:pt x="1498187" y="346043"/>
                      </a:cubicBezTo>
                      <a:cubicBezTo>
                        <a:pt x="1493044" y="347948"/>
                        <a:pt x="1487805" y="349758"/>
                        <a:pt x="1482662" y="351663"/>
                      </a:cubicBezTo>
                      <a:cubicBezTo>
                        <a:pt x="1474661" y="354521"/>
                        <a:pt x="1466660" y="357378"/>
                        <a:pt x="1458468" y="360140"/>
                      </a:cubicBezTo>
                      <a:cubicBezTo>
                        <a:pt x="1452944" y="362045"/>
                        <a:pt x="1447324" y="363760"/>
                        <a:pt x="1441704" y="365570"/>
                      </a:cubicBezTo>
                      <a:cubicBezTo>
                        <a:pt x="1433703" y="368141"/>
                        <a:pt x="1425607" y="370618"/>
                        <a:pt x="1417511" y="373094"/>
                      </a:cubicBezTo>
                      <a:cubicBezTo>
                        <a:pt x="1411700" y="374809"/>
                        <a:pt x="1405890" y="376523"/>
                        <a:pt x="1399985" y="378238"/>
                      </a:cubicBezTo>
                      <a:cubicBezTo>
                        <a:pt x="1391793" y="380524"/>
                        <a:pt x="1383602" y="382810"/>
                        <a:pt x="1375315" y="385000"/>
                      </a:cubicBezTo>
                      <a:cubicBezTo>
                        <a:pt x="1369314" y="386620"/>
                        <a:pt x="1363409" y="388144"/>
                        <a:pt x="1357408" y="389668"/>
                      </a:cubicBezTo>
                      <a:cubicBezTo>
                        <a:pt x="1348930" y="391763"/>
                        <a:pt x="1340453" y="393859"/>
                        <a:pt x="1331881" y="395859"/>
                      </a:cubicBezTo>
                      <a:cubicBezTo>
                        <a:pt x="1325975" y="397193"/>
                        <a:pt x="1320070" y="398621"/>
                        <a:pt x="1314069" y="399955"/>
                      </a:cubicBezTo>
                      <a:cubicBezTo>
                        <a:pt x="1305020" y="401955"/>
                        <a:pt x="1295876" y="403860"/>
                        <a:pt x="1286732" y="405670"/>
                      </a:cubicBezTo>
                      <a:cubicBezTo>
                        <a:pt x="1281113" y="406813"/>
                        <a:pt x="1275588" y="407956"/>
                        <a:pt x="1269968" y="409099"/>
                      </a:cubicBezTo>
                      <a:cubicBezTo>
                        <a:pt x="1259586" y="411099"/>
                        <a:pt x="1249013" y="412909"/>
                        <a:pt x="1238536" y="414719"/>
                      </a:cubicBezTo>
                      <a:cubicBezTo>
                        <a:pt x="1234154" y="415481"/>
                        <a:pt x="1229773" y="416338"/>
                        <a:pt x="1225391" y="417005"/>
                      </a:cubicBezTo>
                      <a:cubicBezTo>
                        <a:pt x="1208151" y="419862"/>
                        <a:pt x="1190816" y="422339"/>
                        <a:pt x="1173385" y="424625"/>
                      </a:cubicBezTo>
                      <a:cubicBezTo>
                        <a:pt x="1168622" y="425291"/>
                        <a:pt x="1163860" y="425768"/>
                        <a:pt x="1159097" y="426434"/>
                      </a:cubicBezTo>
                      <a:cubicBezTo>
                        <a:pt x="1145762" y="428054"/>
                        <a:pt x="1132237" y="429578"/>
                        <a:pt x="1118807" y="431006"/>
                      </a:cubicBezTo>
                      <a:cubicBezTo>
                        <a:pt x="1114330" y="431483"/>
                        <a:pt x="1109758" y="431959"/>
                        <a:pt x="1105281" y="432340"/>
                      </a:cubicBezTo>
                      <a:cubicBezTo>
                        <a:pt x="1077563" y="434912"/>
                        <a:pt x="1049750" y="436912"/>
                        <a:pt x="1021747" y="438341"/>
                      </a:cubicBezTo>
                      <a:cubicBezTo>
                        <a:pt x="1018794" y="438531"/>
                        <a:pt x="1015936" y="438626"/>
                        <a:pt x="1012984" y="438817"/>
                      </a:cubicBezTo>
                      <a:cubicBezTo>
                        <a:pt x="988695" y="439960"/>
                        <a:pt x="964311" y="440531"/>
                        <a:pt x="939927" y="440722"/>
                      </a:cubicBezTo>
                      <a:cubicBezTo>
                        <a:pt x="936022" y="440722"/>
                        <a:pt x="932117" y="440722"/>
                        <a:pt x="928211" y="440817"/>
                      </a:cubicBezTo>
                      <a:cubicBezTo>
                        <a:pt x="905923" y="440817"/>
                        <a:pt x="883730" y="440531"/>
                        <a:pt x="861536" y="439865"/>
                      </a:cubicBezTo>
                      <a:cubicBezTo>
                        <a:pt x="857345" y="439769"/>
                        <a:pt x="853249" y="439579"/>
                        <a:pt x="849059" y="439388"/>
                      </a:cubicBezTo>
                      <a:cubicBezTo>
                        <a:pt x="827151" y="438531"/>
                        <a:pt x="805148" y="437483"/>
                        <a:pt x="783431" y="435959"/>
                      </a:cubicBezTo>
                      <a:cubicBezTo>
                        <a:pt x="783050" y="435959"/>
                        <a:pt x="782669" y="435959"/>
                        <a:pt x="782193" y="435864"/>
                      </a:cubicBezTo>
                      <a:cubicBezTo>
                        <a:pt x="761143" y="434340"/>
                        <a:pt x="740188" y="432340"/>
                        <a:pt x="719328" y="430149"/>
                      </a:cubicBezTo>
                      <a:cubicBezTo>
                        <a:pt x="715137" y="429673"/>
                        <a:pt x="710946" y="429292"/>
                        <a:pt x="706755" y="428816"/>
                      </a:cubicBezTo>
                      <a:cubicBezTo>
                        <a:pt x="686276" y="426530"/>
                        <a:pt x="665798" y="423863"/>
                        <a:pt x="645605" y="420815"/>
                      </a:cubicBezTo>
                      <a:cubicBezTo>
                        <a:pt x="641890" y="420243"/>
                        <a:pt x="638270" y="419672"/>
                        <a:pt x="634556" y="419100"/>
                      </a:cubicBezTo>
                      <a:cubicBezTo>
                        <a:pt x="613696" y="415862"/>
                        <a:pt x="593027" y="412337"/>
                        <a:pt x="572643" y="408432"/>
                      </a:cubicBezTo>
                      <a:cubicBezTo>
                        <a:pt x="571786" y="408242"/>
                        <a:pt x="570833" y="408146"/>
                        <a:pt x="569881" y="407956"/>
                      </a:cubicBezTo>
                      <a:cubicBezTo>
                        <a:pt x="547307" y="403574"/>
                        <a:pt x="525018" y="398526"/>
                        <a:pt x="503111" y="393287"/>
                      </a:cubicBezTo>
                      <a:cubicBezTo>
                        <a:pt x="500158" y="392525"/>
                        <a:pt x="497110" y="391859"/>
                        <a:pt x="494157" y="391097"/>
                      </a:cubicBezTo>
                      <a:cubicBezTo>
                        <a:pt x="469868" y="385096"/>
                        <a:pt x="446056" y="378428"/>
                        <a:pt x="422815" y="371285"/>
                      </a:cubicBezTo>
                      <a:cubicBezTo>
                        <a:pt x="419862" y="370427"/>
                        <a:pt x="416909" y="369570"/>
                        <a:pt x="413957" y="368618"/>
                      </a:cubicBezTo>
                      <a:cubicBezTo>
                        <a:pt x="400717" y="364427"/>
                        <a:pt x="387572" y="360140"/>
                        <a:pt x="374714" y="355568"/>
                      </a:cubicBezTo>
                      <a:cubicBezTo>
                        <a:pt x="373570" y="355187"/>
                        <a:pt x="372428" y="354806"/>
                        <a:pt x="371285" y="354425"/>
                      </a:cubicBezTo>
                      <a:cubicBezTo>
                        <a:pt x="357378" y="349472"/>
                        <a:pt x="343757" y="344329"/>
                        <a:pt x="330327" y="338995"/>
                      </a:cubicBezTo>
                      <a:cubicBezTo>
                        <a:pt x="327660" y="337947"/>
                        <a:pt x="325088" y="336804"/>
                        <a:pt x="322421" y="335756"/>
                      </a:cubicBezTo>
                      <a:cubicBezTo>
                        <a:pt x="302609" y="327660"/>
                        <a:pt x="283273" y="319278"/>
                        <a:pt x="264605" y="310325"/>
                      </a:cubicBezTo>
                      <a:cubicBezTo>
                        <a:pt x="88202" y="225266"/>
                        <a:pt x="191" y="114586"/>
                        <a:pt x="0" y="3905"/>
                      </a:cubicBezTo>
                      <a:lnTo>
                        <a:pt x="667" y="347377"/>
                      </a:lnTo>
                      <a:cubicBezTo>
                        <a:pt x="857" y="458057"/>
                        <a:pt x="88868" y="568738"/>
                        <a:pt x="265271" y="653796"/>
                      </a:cubicBezTo>
                      <a:cubicBezTo>
                        <a:pt x="283940" y="662750"/>
                        <a:pt x="303276" y="671227"/>
                        <a:pt x="323088" y="679228"/>
                      </a:cubicBezTo>
                      <a:cubicBezTo>
                        <a:pt x="324612" y="679895"/>
                        <a:pt x="326136" y="680657"/>
                        <a:pt x="327660" y="681228"/>
                      </a:cubicBezTo>
                      <a:cubicBezTo>
                        <a:pt x="328708" y="681704"/>
                        <a:pt x="329851" y="681990"/>
                        <a:pt x="330898" y="682466"/>
                      </a:cubicBezTo>
                      <a:cubicBezTo>
                        <a:pt x="344329" y="687800"/>
                        <a:pt x="357949" y="693039"/>
                        <a:pt x="371856" y="697897"/>
                      </a:cubicBezTo>
                      <a:cubicBezTo>
                        <a:pt x="372999" y="698278"/>
                        <a:pt x="374142" y="698659"/>
                        <a:pt x="375285" y="699040"/>
                      </a:cubicBezTo>
                      <a:cubicBezTo>
                        <a:pt x="388144" y="703517"/>
                        <a:pt x="401288" y="707898"/>
                        <a:pt x="414528" y="712089"/>
                      </a:cubicBezTo>
                      <a:cubicBezTo>
                        <a:pt x="415861" y="712470"/>
                        <a:pt x="417100" y="712946"/>
                        <a:pt x="418528" y="713423"/>
                      </a:cubicBezTo>
                      <a:cubicBezTo>
                        <a:pt x="420148" y="713899"/>
                        <a:pt x="421862" y="714280"/>
                        <a:pt x="423386" y="714756"/>
                      </a:cubicBezTo>
                      <a:cubicBezTo>
                        <a:pt x="446723" y="721900"/>
                        <a:pt x="470440" y="728472"/>
                        <a:pt x="494728" y="734568"/>
                      </a:cubicBezTo>
                      <a:cubicBezTo>
                        <a:pt x="495776" y="734854"/>
                        <a:pt x="496634" y="735140"/>
                        <a:pt x="497681" y="735425"/>
                      </a:cubicBezTo>
                      <a:cubicBezTo>
                        <a:pt x="499682" y="735901"/>
                        <a:pt x="501777" y="736283"/>
                        <a:pt x="503777" y="736759"/>
                      </a:cubicBezTo>
                      <a:cubicBezTo>
                        <a:pt x="525685" y="742093"/>
                        <a:pt x="547878" y="747046"/>
                        <a:pt x="570452" y="751427"/>
                      </a:cubicBezTo>
                      <a:cubicBezTo>
                        <a:pt x="570643" y="751427"/>
                        <a:pt x="570833" y="751523"/>
                        <a:pt x="571024" y="751523"/>
                      </a:cubicBezTo>
                      <a:cubicBezTo>
                        <a:pt x="571786" y="751713"/>
                        <a:pt x="572548" y="751808"/>
                        <a:pt x="573310" y="751904"/>
                      </a:cubicBezTo>
                      <a:cubicBezTo>
                        <a:pt x="593693" y="755809"/>
                        <a:pt x="614267" y="759333"/>
                        <a:pt x="635127" y="762572"/>
                      </a:cubicBezTo>
                      <a:cubicBezTo>
                        <a:pt x="637413" y="762953"/>
                        <a:pt x="639604" y="763429"/>
                        <a:pt x="641985" y="763715"/>
                      </a:cubicBezTo>
                      <a:cubicBezTo>
                        <a:pt x="643414" y="763905"/>
                        <a:pt x="644843" y="764096"/>
                        <a:pt x="646176" y="764286"/>
                      </a:cubicBezTo>
                      <a:cubicBezTo>
                        <a:pt x="666369" y="767334"/>
                        <a:pt x="686753" y="769906"/>
                        <a:pt x="707327" y="772287"/>
                      </a:cubicBezTo>
                      <a:cubicBezTo>
                        <a:pt x="709041" y="772478"/>
                        <a:pt x="710756" y="772763"/>
                        <a:pt x="712470" y="772954"/>
                      </a:cubicBezTo>
                      <a:cubicBezTo>
                        <a:pt x="714947" y="773240"/>
                        <a:pt x="717518" y="773335"/>
                        <a:pt x="719995" y="773621"/>
                      </a:cubicBezTo>
                      <a:cubicBezTo>
                        <a:pt x="740855" y="775811"/>
                        <a:pt x="761810" y="777812"/>
                        <a:pt x="782860" y="779336"/>
                      </a:cubicBezTo>
                      <a:cubicBezTo>
                        <a:pt x="783145" y="779336"/>
                        <a:pt x="783527" y="779336"/>
                        <a:pt x="783812" y="779336"/>
                      </a:cubicBezTo>
                      <a:cubicBezTo>
                        <a:pt x="783812" y="779336"/>
                        <a:pt x="784003" y="779336"/>
                        <a:pt x="784098" y="779336"/>
                      </a:cubicBezTo>
                      <a:cubicBezTo>
                        <a:pt x="805910" y="780859"/>
                        <a:pt x="827818" y="782003"/>
                        <a:pt x="849725" y="782860"/>
                      </a:cubicBezTo>
                      <a:cubicBezTo>
                        <a:pt x="852202" y="782955"/>
                        <a:pt x="854678" y="783146"/>
                        <a:pt x="857155" y="783241"/>
                      </a:cubicBezTo>
                      <a:cubicBezTo>
                        <a:pt x="858869" y="783241"/>
                        <a:pt x="860489" y="783241"/>
                        <a:pt x="862203" y="783241"/>
                      </a:cubicBezTo>
                      <a:cubicBezTo>
                        <a:pt x="884396" y="783908"/>
                        <a:pt x="906590" y="784288"/>
                        <a:pt x="928783" y="784193"/>
                      </a:cubicBezTo>
                      <a:cubicBezTo>
                        <a:pt x="930593" y="784193"/>
                        <a:pt x="932402" y="784193"/>
                        <a:pt x="934212" y="784193"/>
                      </a:cubicBezTo>
                      <a:cubicBezTo>
                        <a:pt x="936403" y="784193"/>
                        <a:pt x="938498" y="784003"/>
                        <a:pt x="940689" y="784003"/>
                      </a:cubicBezTo>
                      <a:cubicBezTo>
                        <a:pt x="965073" y="783812"/>
                        <a:pt x="989362" y="783146"/>
                        <a:pt x="1013651" y="782098"/>
                      </a:cubicBezTo>
                      <a:cubicBezTo>
                        <a:pt x="1014889" y="782098"/>
                        <a:pt x="1016032" y="782098"/>
                        <a:pt x="1017270" y="782003"/>
                      </a:cubicBezTo>
                      <a:cubicBezTo>
                        <a:pt x="1018985" y="782003"/>
                        <a:pt x="1020699" y="781717"/>
                        <a:pt x="1022414" y="781622"/>
                      </a:cubicBezTo>
                      <a:cubicBezTo>
                        <a:pt x="1050417" y="780193"/>
                        <a:pt x="1078230" y="778193"/>
                        <a:pt x="1105948" y="775621"/>
                      </a:cubicBezTo>
                      <a:cubicBezTo>
                        <a:pt x="1107377" y="775526"/>
                        <a:pt x="1108901" y="775430"/>
                        <a:pt x="1110329" y="775335"/>
                      </a:cubicBezTo>
                      <a:cubicBezTo>
                        <a:pt x="1113473" y="775049"/>
                        <a:pt x="1116521" y="774573"/>
                        <a:pt x="1119569" y="774287"/>
                      </a:cubicBezTo>
                      <a:cubicBezTo>
                        <a:pt x="1132999" y="772954"/>
                        <a:pt x="1146429" y="771430"/>
                        <a:pt x="1159764" y="769715"/>
                      </a:cubicBezTo>
                      <a:cubicBezTo>
                        <a:pt x="1164527" y="769144"/>
                        <a:pt x="1169289" y="768572"/>
                        <a:pt x="1174052" y="767905"/>
                      </a:cubicBezTo>
                      <a:cubicBezTo>
                        <a:pt x="1191482" y="765620"/>
                        <a:pt x="1208818" y="763048"/>
                        <a:pt x="1226058" y="760286"/>
                      </a:cubicBezTo>
                      <a:cubicBezTo>
                        <a:pt x="1226534" y="760286"/>
                        <a:pt x="1227106" y="760095"/>
                        <a:pt x="1227582" y="760095"/>
                      </a:cubicBezTo>
                      <a:cubicBezTo>
                        <a:pt x="1231487" y="759428"/>
                        <a:pt x="1235297" y="758666"/>
                        <a:pt x="1239203" y="758000"/>
                      </a:cubicBezTo>
                      <a:cubicBezTo>
                        <a:pt x="1249775" y="756190"/>
                        <a:pt x="1260253" y="754380"/>
                        <a:pt x="1270635" y="752380"/>
                      </a:cubicBezTo>
                      <a:cubicBezTo>
                        <a:pt x="1276255" y="751332"/>
                        <a:pt x="1281779" y="750094"/>
                        <a:pt x="1287399" y="748951"/>
                      </a:cubicBezTo>
                      <a:cubicBezTo>
                        <a:pt x="1296543" y="747141"/>
                        <a:pt x="1305687" y="745236"/>
                        <a:pt x="1314736" y="743236"/>
                      </a:cubicBezTo>
                      <a:cubicBezTo>
                        <a:pt x="1320737" y="741902"/>
                        <a:pt x="1326642" y="740569"/>
                        <a:pt x="1332547" y="739140"/>
                      </a:cubicBezTo>
                      <a:cubicBezTo>
                        <a:pt x="1341120" y="737140"/>
                        <a:pt x="1349597" y="735140"/>
                        <a:pt x="1358075" y="732949"/>
                      </a:cubicBezTo>
                      <a:cubicBezTo>
                        <a:pt x="1364075" y="731425"/>
                        <a:pt x="1370076" y="729901"/>
                        <a:pt x="1376077" y="728282"/>
                      </a:cubicBezTo>
                      <a:cubicBezTo>
                        <a:pt x="1384363" y="726091"/>
                        <a:pt x="1392555" y="723805"/>
                        <a:pt x="1400651" y="721519"/>
                      </a:cubicBezTo>
                      <a:cubicBezTo>
                        <a:pt x="1406557" y="719804"/>
                        <a:pt x="1412367" y="718185"/>
                        <a:pt x="1418177" y="716375"/>
                      </a:cubicBezTo>
                      <a:cubicBezTo>
                        <a:pt x="1426274" y="713899"/>
                        <a:pt x="1434370" y="711422"/>
                        <a:pt x="1442371" y="708851"/>
                      </a:cubicBezTo>
                      <a:cubicBezTo>
                        <a:pt x="1447991" y="707041"/>
                        <a:pt x="1453610" y="705231"/>
                        <a:pt x="1459135" y="703421"/>
                      </a:cubicBezTo>
                      <a:cubicBezTo>
                        <a:pt x="1467326" y="700659"/>
                        <a:pt x="1475327" y="697801"/>
                        <a:pt x="1483328" y="694944"/>
                      </a:cubicBezTo>
                      <a:cubicBezTo>
                        <a:pt x="1488567" y="693039"/>
                        <a:pt x="1493806" y="691229"/>
                        <a:pt x="1498854" y="689324"/>
                      </a:cubicBezTo>
                      <a:cubicBezTo>
                        <a:pt x="1507617" y="686086"/>
                        <a:pt x="1516094" y="682657"/>
                        <a:pt x="1524667" y="679133"/>
                      </a:cubicBezTo>
                      <a:cubicBezTo>
                        <a:pt x="1528858" y="677418"/>
                        <a:pt x="1533144" y="675799"/>
                        <a:pt x="1537240" y="674084"/>
                      </a:cubicBezTo>
                      <a:cubicBezTo>
                        <a:pt x="1549813" y="668846"/>
                        <a:pt x="1562195" y="663416"/>
                        <a:pt x="1574292" y="657701"/>
                      </a:cubicBezTo>
                      <a:cubicBezTo>
                        <a:pt x="1586675" y="651891"/>
                        <a:pt x="1598581" y="645986"/>
                        <a:pt x="1610106" y="639985"/>
                      </a:cubicBezTo>
                      <a:cubicBezTo>
                        <a:pt x="1610773" y="639604"/>
                        <a:pt x="1611440" y="639318"/>
                        <a:pt x="1612106" y="639032"/>
                      </a:cubicBezTo>
                      <a:cubicBezTo>
                        <a:pt x="1614297" y="637889"/>
                        <a:pt x="1616202" y="636651"/>
                        <a:pt x="1618393" y="635508"/>
                      </a:cubicBezTo>
                      <a:cubicBezTo>
                        <a:pt x="1628299" y="630269"/>
                        <a:pt x="1637824" y="624840"/>
                        <a:pt x="1647063" y="619411"/>
                      </a:cubicBezTo>
                      <a:cubicBezTo>
                        <a:pt x="1650873" y="617220"/>
                        <a:pt x="1654588" y="614934"/>
                        <a:pt x="1658207" y="612648"/>
                      </a:cubicBezTo>
                      <a:cubicBezTo>
                        <a:pt x="1666494" y="607600"/>
                        <a:pt x="1674495" y="602456"/>
                        <a:pt x="1682210" y="597218"/>
                      </a:cubicBezTo>
                      <a:cubicBezTo>
                        <a:pt x="1684306" y="595789"/>
                        <a:pt x="1686687" y="594455"/>
                        <a:pt x="1688783" y="593026"/>
                      </a:cubicBezTo>
                      <a:cubicBezTo>
                        <a:pt x="1690021" y="592169"/>
                        <a:pt x="1691069" y="591312"/>
                        <a:pt x="1692212" y="590550"/>
                      </a:cubicBezTo>
                      <a:cubicBezTo>
                        <a:pt x="1696784" y="587312"/>
                        <a:pt x="1701165" y="584073"/>
                        <a:pt x="1705546" y="580834"/>
                      </a:cubicBezTo>
                      <a:cubicBezTo>
                        <a:pt x="1709642" y="577787"/>
                        <a:pt x="1713738" y="574834"/>
                        <a:pt x="1717738" y="571691"/>
                      </a:cubicBezTo>
                      <a:cubicBezTo>
                        <a:pt x="1721929" y="568357"/>
                        <a:pt x="1725930" y="565023"/>
                        <a:pt x="1729930" y="561689"/>
                      </a:cubicBezTo>
                      <a:cubicBezTo>
                        <a:pt x="1732788" y="559308"/>
                        <a:pt x="1735836" y="557022"/>
                        <a:pt x="1738503" y="554641"/>
                      </a:cubicBezTo>
                      <a:cubicBezTo>
                        <a:pt x="1739455" y="553784"/>
                        <a:pt x="1740313" y="553022"/>
                        <a:pt x="1741170" y="552164"/>
                      </a:cubicBezTo>
                      <a:cubicBezTo>
                        <a:pt x="1744028" y="549688"/>
                        <a:pt x="1746599" y="547211"/>
                        <a:pt x="1749362" y="544735"/>
                      </a:cubicBezTo>
                      <a:cubicBezTo>
                        <a:pt x="1753362" y="541020"/>
                        <a:pt x="1757362" y="537305"/>
                        <a:pt x="1761172" y="533591"/>
                      </a:cubicBezTo>
                      <a:cubicBezTo>
                        <a:pt x="1763840" y="530924"/>
                        <a:pt x="1766316" y="528352"/>
                        <a:pt x="1768888" y="525685"/>
                      </a:cubicBezTo>
                      <a:cubicBezTo>
                        <a:pt x="1770888" y="523589"/>
                        <a:pt x="1773079" y="521494"/>
                        <a:pt x="1774984" y="519398"/>
                      </a:cubicBezTo>
                      <a:cubicBezTo>
                        <a:pt x="1776508" y="517684"/>
                        <a:pt x="1777937" y="515969"/>
                        <a:pt x="1779461" y="514255"/>
                      </a:cubicBezTo>
                      <a:cubicBezTo>
                        <a:pt x="1781556" y="511874"/>
                        <a:pt x="1783556" y="509588"/>
                        <a:pt x="1785557" y="507206"/>
                      </a:cubicBezTo>
                      <a:cubicBezTo>
                        <a:pt x="1788986" y="503111"/>
                        <a:pt x="1792224" y="499110"/>
                        <a:pt x="1795367" y="495014"/>
                      </a:cubicBezTo>
                      <a:cubicBezTo>
                        <a:pt x="1797082" y="492728"/>
                        <a:pt x="1798892" y="490538"/>
                        <a:pt x="1800511" y="488251"/>
                      </a:cubicBezTo>
                      <a:cubicBezTo>
                        <a:pt x="1801178" y="487299"/>
                        <a:pt x="1801940" y="486442"/>
                        <a:pt x="1802606" y="485489"/>
                      </a:cubicBezTo>
                      <a:cubicBezTo>
                        <a:pt x="1805654" y="481203"/>
                        <a:pt x="1808512" y="476917"/>
                        <a:pt x="1811274" y="472535"/>
                      </a:cubicBezTo>
                      <a:cubicBezTo>
                        <a:pt x="1811941" y="471488"/>
                        <a:pt x="1812703" y="470440"/>
                        <a:pt x="1813370" y="469392"/>
                      </a:cubicBezTo>
                      <a:cubicBezTo>
                        <a:pt x="1816989" y="463582"/>
                        <a:pt x="1820418" y="457771"/>
                        <a:pt x="1823466" y="451961"/>
                      </a:cubicBezTo>
                      <a:cubicBezTo>
                        <a:pt x="1823752" y="451390"/>
                        <a:pt x="1824037" y="450818"/>
                        <a:pt x="1824323" y="450342"/>
                      </a:cubicBezTo>
                      <a:cubicBezTo>
                        <a:pt x="1825276" y="448532"/>
                        <a:pt x="1826038" y="446818"/>
                        <a:pt x="1826895" y="445008"/>
                      </a:cubicBezTo>
                      <a:cubicBezTo>
                        <a:pt x="1829181" y="440341"/>
                        <a:pt x="1831372" y="435674"/>
                        <a:pt x="1833372" y="431006"/>
                      </a:cubicBezTo>
                      <a:cubicBezTo>
                        <a:pt x="1834325" y="428816"/>
                        <a:pt x="1835182" y="426530"/>
                        <a:pt x="1836134" y="424244"/>
                      </a:cubicBezTo>
                      <a:cubicBezTo>
                        <a:pt x="1836896" y="422243"/>
                        <a:pt x="1837849" y="420243"/>
                        <a:pt x="1838611" y="418243"/>
                      </a:cubicBezTo>
                      <a:cubicBezTo>
                        <a:pt x="1839468" y="415862"/>
                        <a:pt x="1840135" y="413575"/>
                        <a:pt x="1840897" y="411194"/>
                      </a:cubicBezTo>
                      <a:cubicBezTo>
                        <a:pt x="1841659" y="408908"/>
                        <a:pt x="1842421" y="406718"/>
                        <a:pt x="1843087" y="404432"/>
                      </a:cubicBezTo>
                      <a:cubicBezTo>
                        <a:pt x="1844516" y="399479"/>
                        <a:pt x="1845754" y="394621"/>
                        <a:pt x="1846802" y="389668"/>
                      </a:cubicBezTo>
                      <a:cubicBezTo>
                        <a:pt x="1847183" y="388049"/>
                        <a:pt x="1847660" y="386429"/>
                        <a:pt x="1847945" y="384810"/>
                      </a:cubicBezTo>
                      <a:cubicBezTo>
                        <a:pt x="1847945" y="384429"/>
                        <a:pt x="1848136" y="384048"/>
                        <a:pt x="1848231" y="383667"/>
                      </a:cubicBezTo>
                      <a:cubicBezTo>
                        <a:pt x="1849469" y="377476"/>
                        <a:pt x="1850327" y="371189"/>
                        <a:pt x="1850993" y="364903"/>
                      </a:cubicBezTo>
                      <a:cubicBezTo>
                        <a:pt x="1851088" y="363569"/>
                        <a:pt x="1851184" y="362141"/>
                        <a:pt x="1851279" y="360807"/>
                      </a:cubicBezTo>
                      <a:cubicBezTo>
                        <a:pt x="1851660" y="356330"/>
                        <a:pt x="1852041" y="351949"/>
                        <a:pt x="1852136" y="347472"/>
                      </a:cubicBez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01" name="Graphic 2">
                <a:extLst>
                  <a:ext uri="{FF2B5EF4-FFF2-40B4-BE49-F238E27FC236}">
                    <a16:creationId xmlns:a16="http://schemas.microsoft.com/office/drawing/2014/main" id="{BA1C90F2-350E-3DD9-41AD-459827A66021}"/>
                  </a:ext>
                </a:extLst>
              </p:cNvPr>
              <p:cNvGrpSpPr/>
              <p:nvPr/>
            </p:nvGrpSpPr>
            <p:grpSpPr>
              <a:xfrm>
                <a:off x="5334180" y="2685588"/>
                <a:ext cx="2021761" cy="1334188"/>
                <a:chOff x="5447271" y="2727222"/>
                <a:chExt cx="1319266" cy="870602"/>
              </a:xfrm>
            </p:grpSpPr>
            <p:sp>
              <p:nvSpPr>
                <p:cNvPr id="105" name="Freeform: Shape 104">
                  <a:extLst>
                    <a:ext uri="{FF2B5EF4-FFF2-40B4-BE49-F238E27FC236}">
                      <a16:creationId xmlns:a16="http://schemas.microsoft.com/office/drawing/2014/main" id="{16D12283-73DB-5E2B-3772-6E468BDFACCC}"/>
                    </a:ext>
                  </a:extLst>
                </p:cNvPr>
                <p:cNvSpPr/>
                <p:nvPr/>
              </p:nvSpPr>
              <p:spPr>
                <a:xfrm rot="-6600">
                  <a:off x="5447870" y="2728487"/>
                  <a:ext cx="1318069" cy="625030"/>
                </a:xfrm>
                <a:custGeom>
                  <a:avLst/>
                  <a:gdLst>
                    <a:gd name="connsiteX0" fmla="*/ 1318069 w 1318069"/>
                    <a:gd name="connsiteY0" fmla="*/ 312515 h 625030"/>
                    <a:gd name="connsiteX1" fmla="*/ 659035 w 1318069"/>
                    <a:gd name="connsiteY1" fmla="*/ 625030 h 625030"/>
                    <a:gd name="connsiteX2" fmla="*/ 0 w 1318069"/>
                    <a:gd name="connsiteY2" fmla="*/ 312515 h 625030"/>
                    <a:gd name="connsiteX3" fmla="*/ 659035 w 1318069"/>
                    <a:gd name="connsiteY3" fmla="*/ 0 h 625030"/>
                    <a:gd name="connsiteX4" fmla="*/ 1318069 w 1318069"/>
                    <a:gd name="connsiteY4" fmla="*/ 312515 h 625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069" h="625030">
                      <a:moveTo>
                        <a:pt x="1318069" y="312515"/>
                      </a:moveTo>
                      <a:cubicBezTo>
                        <a:pt x="1318069" y="485113"/>
                        <a:pt x="1023009" y="625030"/>
                        <a:pt x="659035" y="625030"/>
                      </a:cubicBezTo>
                      <a:cubicBezTo>
                        <a:pt x="295060" y="625030"/>
                        <a:pt x="0" y="485113"/>
                        <a:pt x="0" y="312515"/>
                      </a:cubicBezTo>
                      <a:cubicBezTo>
                        <a:pt x="0" y="139918"/>
                        <a:pt x="295060" y="0"/>
                        <a:pt x="659035" y="0"/>
                      </a:cubicBezTo>
                      <a:cubicBezTo>
                        <a:pt x="1023009" y="0"/>
                        <a:pt x="1318069" y="139918"/>
                        <a:pt x="1318069" y="312515"/>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6" name="Freeform: Shape 105">
                  <a:extLst>
                    <a:ext uri="{FF2B5EF4-FFF2-40B4-BE49-F238E27FC236}">
                      <a16:creationId xmlns:a16="http://schemas.microsoft.com/office/drawing/2014/main" id="{EF4D502D-D140-6423-8680-1FC04D939595}"/>
                    </a:ext>
                  </a:extLst>
                </p:cNvPr>
                <p:cNvSpPr/>
                <p:nvPr/>
              </p:nvSpPr>
              <p:spPr>
                <a:xfrm>
                  <a:off x="5447759" y="3039617"/>
                  <a:ext cx="1318640" cy="558207"/>
                </a:xfrm>
                <a:custGeom>
                  <a:avLst/>
                  <a:gdLst>
                    <a:gd name="connsiteX0" fmla="*/ 1318546 w 1318640"/>
                    <a:gd name="connsiteY0" fmla="*/ 247745 h 558207"/>
                    <a:gd name="connsiteX1" fmla="*/ 1318546 w 1318640"/>
                    <a:gd name="connsiteY1" fmla="*/ 244507 h 558207"/>
                    <a:gd name="connsiteX2" fmla="*/ 1318069 w 1318640"/>
                    <a:gd name="connsiteY2" fmla="*/ 0 h 558207"/>
                    <a:gd name="connsiteX3" fmla="*/ 1317784 w 1318640"/>
                    <a:gd name="connsiteY3" fmla="*/ 5429 h 558207"/>
                    <a:gd name="connsiteX4" fmla="*/ 1315498 w 1318640"/>
                    <a:gd name="connsiteY4" fmla="*/ 27432 h 558207"/>
                    <a:gd name="connsiteX5" fmla="*/ 1315212 w 1318640"/>
                    <a:gd name="connsiteY5" fmla="*/ 29432 h 558207"/>
                    <a:gd name="connsiteX6" fmla="*/ 1309211 w 1318640"/>
                    <a:gd name="connsiteY6" fmla="*/ 51149 h 558207"/>
                    <a:gd name="connsiteX7" fmla="*/ 1307592 w 1318640"/>
                    <a:gd name="connsiteY7" fmla="*/ 55817 h 558207"/>
                    <a:gd name="connsiteX8" fmla="*/ 1298162 w 1318640"/>
                    <a:gd name="connsiteY8" fmla="*/ 76867 h 558207"/>
                    <a:gd name="connsiteX9" fmla="*/ 1296638 w 1318640"/>
                    <a:gd name="connsiteY9" fmla="*/ 79534 h 558207"/>
                    <a:gd name="connsiteX10" fmla="*/ 1284542 w 1318640"/>
                    <a:gd name="connsiteY10" fmla="*/ 98965 h 558207"/>
                    <a:gd name="connsiteX11" fmla="*/ 1282065 w 1318640"/>
                    <a:gd name="connsiteY11" fmla="*/ 102584 h 558207"/>
                    <a:gd name="connsiteX12" fmla="*/ 1264920 w 1318640"/>
                    <a:gd name="connsiteY12" fmla="*/ 123539 h 558207"/>
                    <a:gd name="connsiteX13" fmla="*/ 1258919 w 1318640"/>
                    <a:gd name="connsiteY13" fmla="*/ 130016 h 558207"/>
                    <a:gd name="connsiteX14" fmla="*/ 1253395 w 1318640"/>
                    <a:gd name="connsiteY14" fmla="*/ 135636 h 558207"/>
                    <a:gd name="connsiteX15" fmla="*/ 1245013 w 1318640"/>
                    <a:gd name="connsiteY15" fmla="*/ 143637 h 558207"/>
                    <a:gd name="connsiteX16" fmla="*/ 1239202 w 1318640"/>
                    <a:gd name="connsiteY16" fmla="*/ 148971 h 558207"/>
                    <a:gd name="connsiteX17" fmla="*/ 1231202 w 1318640"/>
                    <a:gd name="connsiteY17" fmla="*/ 155734 h 558207"/>
                    <a:gd name="connsiteX18" fmla="*/ 1222439 w 1318640"/>
                    <a:gd name="connsiteY18" fmla="*/ 162878 h 558207"/>
                    <a:gd name="connsiteX19" fmla="*/ 1213771 w 1318640"/>
                    <a:gd name="connsiteY19" fmla="*/ 169355 h 558207"/>
                    <a:gd name="connsiteX20" fmla="*/ 1204246 w 1318640"/>
                    <a:gd name="connsiteY20" fmla="*/ 176213 h 558207"/>
                    <a:gd name="connsiteX21" fmla="*/ 1197197 w 1318640"/>
                    <a:gd name="connsiteY21" fmla="*/ 180975 h 558207"/>
                    <a:gd name="connsiteX22" fmla="*/ 1180148 w 1318640"/>
                    <a:gd name="connsiteY22" fmla="*/ 191929 h 558207"/>
                    <a:gd name="connsiteX23" fmla="*/ 1172242 w 1318640"/>
                    <a:gd name="connsiteY23" fmla="*/ 196691 h 558207"/>
                    <a:gd name="connsiteX24" fmla="*/ 1151858 w 1318640"/>
                    <a:gd name="connsiteY24" fmla="*/ 208121 h 558207"/>
                    <a:gd name="connsiteX25" fmla="*/ 1145953 w 1318640"/>
                    <a:gd name="connsiteY25" fmla="*/ 211360 h 558207"/>
                    <a:gd name="connsiteX26" fmla="*/ 1120521 w 1318640"/>
                    <a:gd name="connsiteY26" fmla="*/ 223933 h 558207"/>
                    <a:gd name="connsiteX27" fmla="*/ 1066705 w 1318640"/>
                    <a:gd name="connsiteY27" fmla="*/ 246317 h 558207"/>
                    <a:gd name="connsiteX28" fmla="*/ 1047750 w 1318640"/>
                    <a:gd name="connsiteY28" fmla="*/ 252794 h 558207"/>
                    <a:gd name="connsiteX29" fmla="*/ 1009269 w 1318640"/>
                    <a:gd name="connsiteY29" fmla="*/ 265462 h 558207"/>
                    <a:gd name="connsiteX30" fmla="*/ 985742 w 1318640"/>
                    <a:gd name="connsiteY30" fmla="*/ 271939 h 558207"/>
                    <a:gd name="connsiteX31" fmla="*/ 948785 w 1318640"/>
                    <a:gd name="connsiteY31" fmla="*/ 281464 h 558207"/>
                    <a:gd name="connsiteX32" fmla="*/ 922877 w 1318640"/>
                    <a:gd name="connsiteY32" fmla="*/ 287084 h 558207"/>
                    <a:gd name="connsiteX33" fmla="*/ 885730 w 1318640"/>
                    <a:gd name="connsiteY33" fmla="*/ 294322 h 558207"/>
                    <a:gd name="connsiteX34" fmla="*/ 847916 w 1318640"/>
                    <a:gd name="connsiteY34" fmla="*/ 300419 h 558207"/>
                    <a:gd name="connsiteX35" fmla="*/ 837057 w 1318640"/>
                    <a:gd name="connsiteY35" fmla="*/ 302038 h 558207"/>
                    <a:gd name="connsiteX36" fmla="*/ 784288 w 1318640"/>
                    <a:gd name="connsiteY36" fmla="*/ 307943 h 558207"/>
                    <a:gd name="connsiteX37" fmla="*/ 745903 w 1318640"/>
                    <a:gd name="connsiteY37" fmla="*/ 310706 h 558207"/>
                    <a:gd name="connsiteX38" fmla="*/ 719423 w 1318640"/>
                    <a:gd name="connsiteY38" fmla="*/ 312420 h 558207"/>
                    <a:gd name="connsiteX39" fmla="*/ 695325 w 1318640"/>
                    <a:gd name="connsiteY39" fmla="*/ 313087 h 558207"/>
                    <a:gd name="connsiteX40" fmla="*/ 657892 w 1318640"/>
                    <a:gd name="connsiteY40" fmla="*/ 313849 h 558207"/>
                    <a:gd name="connsiteX41" fmla="*/ 636651 w 1318640"/>
                    <a:gd name="connsiteY41" fmla="*/ 313563 h 558207"/>
                    <a:gd name="connsiteX42" fmla="*/ 598075 w 1318640"/>
                    <a:gd name="connsiteY42" fmla="*/ 312515 h 558207"/>
                    <a:gd name="connsiteX43" fmla="*/ 576834 w 1318640"/>
                    <a:gd name="connsiteY43" fmla="*/ 311372 h 558207"/>
                    <a:gd name="connsiteX44" fmla="*/ 538734 w 1318640"/>
                    <a:gd name="connsiteY44" fmla="*/ 308610 h 558207"/>
                    <a:gd name="connsiteX45" fmla="*/ 518350 w 1318640"/>
                    <a:gd name="connsiteY45" fmla="*/ 306800 h 558207"/>
                    <a:gd name="connsiteX46" fmla="*/ 477774 w 1318640"/>
                    <a:gd name="connsiteY46" fmla="*/ 301943 h 558207"/>
                    <a:gd name="connsiteX47" fmla="*/ 461296 w 1318640"/>
                    <a:gd name="connsiteY47" fmla="*/ 299752 h 558207"/>
                    <a:gd name="connsiteX48" fmla="*/ 405384 w 1318640"/>
                    <a:gd name="connsiteY48" fmla="*/ 290227 h 558207"/>
                    <a:gd name="connsiteX49" fmla="*/ 398240 w 1318640"/>
                    <a:gd name="connsiteY49" fmla="*/ 288608 h 558207"/>
                    <a:gd name="connsiteX50" fmla="*/ 350330 w 1318640"/>
                    <a:gd name="connsiteY50" fmla="*/ 277844 h 558207"/>
                    <a:gd name="connsiteX51" fmla="*/ 321850 w 1318640"/>
                    <a:gd name="connsiteY51" fmla="*/ 269939 h 558207"/>
                    <a:gd name="connsiteX52" fmla="*/ 293275 w 1318640"/>
                    <a:gd name="connsiteY52" fmla="*/ 261842 h 558207"/>
                    <a:gd name="connsiteX53" fmla="*/ 285941 w 1318640"/>
                    <a:gd name="connsiteY53" fmla="*/ 259461 h 558207"/>
                    <a:gd name="connsiteX54" fmla="*/ 242602 w 1318640"/>
                    <a:gd name="connsiteY54" fmla="*/ 244126 h 558207"/>
                    <a:gd name="connsiteX55" fmla="*/ 236125 w 1318640"/>
                    <a:gd name="connsiteY55" fmla="*/ 241649 h 558207"/>
                    <a:gd name="connsiteX56" fmla="*/ 188309 w 1318640"/>
                    <a:gd name="connsiteY56" fmla="*/ 220790 h 558207"/>
                    <a:gd name="connsiteX57" fmla="*/ 0 w 1318640"/>
                    <a:gd name="connsiteY57" fmla="*/ 2667 h 558207"/>
                    <a:gd name="connsiteX58" fmla="*/ 476 w 1318640"/>
                    <a:gd name="connsiteY58" fmla="*/ 247174 h 558207"/>
                    <a:gd name="connsiteX59" fmla="*/ 188785 w 1318640"/>
                    <a:gd name="connsiteY59" fmla="*/ 465296 h 558207"/>
                    <a:gd name="connsiteX60" fmla="*/ 233172 w 1318640"/>
                    <a:gd name="connsiteY60" fmla="*/ 484822 h 558207"/>
                    <a:gd name="connsiteX61" fmla="*/ 236601 w 1318640"/>
                    <a:gd name="connsiteY61" fmla="*/ 486061 h 558207"/>
                    <a:gd name="connsiteX62" fmla="*/ 243078 w 1318640"/>
                    <a:gd name="connsiteY62" fmla="*/ 488537 h 558207"/>
                    <a:gd name="connsiteX63" fmla="*/ 286417 w 1318640"/>
                    <a:gd name="connsiteY63" fmla="*/ 503872 h 558207"/>
                    <a:gd name="connsiteX64" fmla="*/ 293751 w 1318640"/>
                    <a:gd name="connsiteY64" fmla="*/ 506254 h 558207"/>
                    <a:gd name="connsiteX65" fmla="*/ 297847 w 1318640"/>
                    <a:gd name="connsiteY65" fmla="*/ 507587 h 558207"/>
                    <a:gd name="connsiteX66" fmla="*/ 322326 w 1318640"/>
                    <a:gd name="connsiteY66" fmla="*/ 514350 h 558207"/>
                    <a:gd name="connsiteX67" fmla="*/ 350806 w 1318640"/>
                    <a:gd name="connsiteY67" fmla="*/ 522256 h 558207"/>
                    <a:gd name="connsiteX68" fmla="*/ 354235 w 1318640"/>
                    <a:gd name="connsiteY68" fmla="*/ 523208 h 558207"/>
                    <a:gd name="connsiteX69" fmla="*/ 398717 w 1318640"/>
                    <a:gd name="connsiteY69" fmla="*/ 533019 h 558207"/>
                    <a:gd name="connsiteX70" fmla="*/ 405860 w 1318640"/>
                    <a:gd name="connsiteY70" fmla="*/ 534638 h 558207"/>
                    <a:gd name="connsiteX71" fmla="*/ 406432 w 1318640"/>
                    <a:gd name="connsiteY71" fmla="*/ 534734 h 558207"/>
                    <a:gd name="connsiteX72" fmla="*/ 456914 w 1318640"/>
                    <a:gd name="connsiteY72" fmla="*/ 543497 h 558207"/>
                    <a:gd name="connsiteX73" fmla="*/ 461772 w 1318640"/>
                    <a:gd name="connsiteY73" fmla="*/ 544163 h 558207"/>
                    <a:gd name="connsiteX74" fmla="*/ 478250 w 1318640"/>
                    <a:gd name="connsiteY74" fmla="*/ 546354 h 558207"/>
                    <a:gd name="connsiteX75" fmla="*/ 507111 w 1318640"/>
                    <a:gd name="connsiteY75" fmla="*/ 550164 h 558207"/>
                    <a:gd name="connsiteX76" fmla="*/ 518827 w 1318640"/>
                    <a:gd name="connsiteY76" fmla="*/ 551212 h 558207"/>
                    <a:gd name="connsiteX77" fmla="*/ 539210 w 1318640"/>
                    <a:gd name="connsiteY77" fmla="*/ 553022 h 558207"/>
                    <a:gd name="connsiteX78" fmla="*/ 557879 w 1318640"/>
                    <a:gd name="connsiteY78" fmla="*/ 554736 h 558207"/>
                    <a:gd name="connsiteX79" fmla="*/ 577215 w 1318640"/>
                    <a:gd name="connsiteY79" fmla="*/ 555784 h 558207"/>
                    <a:gd name="connsiteX80" fmla="*/ 598456 w 1318640"/>
                    <a:gd name="connsiteY80" fmla="*/ 556927 h 558207"/>
                    <a:gd name="connsiteX81" fmla="*/ 610076 w 1318640"/>
                    <a:gd name="connsiteY81" fmla="*/ 557498 h 558207"/>
                    <a:gd name="connsiteX82" fmla="*/ 637127 w 1318640"/>
                    <a:gd name="connsiteY82" fmla="*/ 557879 h 558207"/>
                    <a:gd name="connsiteX83" fmla="*/ 658368 w 1318640"/>
                    <a:gd name="connsiteY83" fmla="*/ 558165 h 558207"/>
                    <a:gd name="connsiteX84" fmla="*/ 664940 w 1318640"/>
                    <a:gd name="connsiteY84" fmla="*/ 558165 h 558207"/>
                    <a:gd name="connsiteX85" fmla="*/ 695801 w 1318640"/>
                    <a:gd name="connsiteY85" fmla="*/ 557308 h 558207"/>
                    <a:gd name="connsiteX86" fmla="*/ 719900 w 1318640"/>
                    <a:gd name="connsiteY86" fmla="*/ 556641 h 558207"/>
                    <a:gd name="connsiteX87" fmla="*/ 724091 w 1318640"/>
                    <a:gd name="connsiteY87" fmla="*/ 556546 h 558207"/>
                    <a:gd name="connsiteX88" fmla="*/ 746379 w 1318640"/>
                    <a:gd name="connsiteY88" fmla="*/ 554927 h 558207"/>
                    <a:gd name="connsiteX89" fmla="*/ 784765 w 1318640"/>
                    <a:gd name="connsiteY89" fmla="*/ 552164 h 558207"/>
                    <a:gd name="connsiteX90" fmla="*/ 790289 w 1318640"/>
                    <a:gd name="connsiteY90" fmla="*/ 551783 h 558207"/>
                    <a:gd name="connsiteX91" fmla="*/ 837438 w 1318640"/>
                    <a:gd name="connsiteY91" fmla="*/ 546259 h 558207"/>
                    <a:gd name="connsiteX92" fmla="*/ 848297 w 1318640"/>
                    <a:gd name="connsiteY92" fmla="*/ 544640 h 558207"/>
                    <a:gd name="connsiteX93" fmla="*/ 873824 w 1318640"/>
                    <a:gd name="connsiteY93" fmla="*/ 540925 h 558207"/>
                    <a:gd name="connsiteX94" fmla="*/ 886016 w 1318640"/>
                    <a:gd name="connsiteY94" fmla="*/ 538544 h 558207"/>
                    <a:gd name="connsiteX95" fmla="*/ 923163 w 1318640"/>
                    <a:gd name="connsiteY95" fmla="*/ 531305 h 558207"/>
                    <a:gd name="connsiteX96" fmla="*/ 949071 w 1318640"/>
                    <a:gd name="connsiteY96" fmla="*/ 525685 h 558207"/>
                    <a:gd name="connsiteX97" fmla="*/ 986028 w 1318640"/>
                    <a:gd name="connsiteY97" fmla="*/ 516160 h 558207"/>
                    <a:gd name="connsiteX98" fmla="*/ 1009555 w 1318640"/>
                    <a:gd name="connsiteY98" fmla="*/ 509683 h 558207"/>
                    <a:gd name="connsiteX99" fmla="*/ 1048036 w 1318640"/>
                    <a:gd name="connsiteY99" fmla="*/ 496919 h 558207"/>
                    <a:gd name="connsiteX100" fmla="*/ 1066991 w 1318640"/>
                    <a:gd name="connsiteY100" fmla="*/ 490442 h 558207"/>
                    <a:gd name="connsiteX101" fmla="*/ 1120807 w 1318640"/>
                    <a:gd name="connsiteY101" fmla="*/ 468059 h 558207"/>
                    <a:gd name="connsiteX102" fmla="*/ 1146239 w 1318640"/>
                    <a:gd name="connsiteY102" fmla="*/ 455486 h 558207"/>
                    <a:gd name="connsiteX103" fmla="*/ 1147667 w 1318640"/>
                    <a:gd name="connsiteY103" fmla="*/ 454819 h 558207"/>
                    <a:gd name="connsiteX104" fmla="*/ 1152144 w 1318640"/>
                    <a:gd name="connsiteY104" fmla="*/ 452342 h 558207"/>
                    <a:gd name="connsiteX105" fmla="*/ 1172527 w 1318640"/>
                    <a:gd name="connsiteY105" fmla="*/ 440912 h 558207"/>
                    <a:gd name="connsiteX106" fmla="*/ 1180433 w 1318640"/>
                    <a:gd name="connsiteY106" fmla="*/ 436150 h 558207"/>
                    <a:gd name="connsiteX107" fmla="*/ 1197483 w 1318640"/>
                    <a:gd name="connsiteY107" fmla="*/ 425196 h 558207"/>
                    <a:gd name="connsiteX108" fmla="*/ 1202150 w 1318640"/>
                    <a:gd name="connsiteY108" fmla="*/ 422243 h 558207"/>
                    <a:gd name="connsiteX109" fmla="*/ 1204627 w 1318640"/>
                    <a:gd name="connsiteY109" fmla="*/ 420434 h 558207"/>
                    <a:gd name="connsiteX110" fmla="*/ 1214152 w 1318640"/>
                    <a:gd name="connsiteY110" fmla="*/ 413576 h 558207"/>
                    <a:gd name="connsiteX111" fmla="*/ 1222819 w 1318640"/>
                    <a:gd name="connsiteY111" fmla="*/ 407099 h 558207"/>
                    <a:gd name="connsiteX112" fmla="*/ 1231583 w 1318640"/>
                    <a:gd name="connsiteY112" fmla="*/ 399955 h 558207"/>
                    <a:gd name="connsiteX113" fmla="*/ 1237678 w 1318640"/>
                    <a:gd name="connsiteY113" fmla="*/ 395002 h 558207"/>
                    <a:gd name="connsiteX114" fmla="*/ 1239584 w 1318640"/>
                    <a:gd name="connsiteY114" fmla="*/ 393287 h 558207"/>
                    <a:gd name="connsiteX115" fmla="*/ 1245394 w 1318640"/>
                    <a:gd name="connsiteY115" fmla="*/ 387953 h 558207"/>
                    <a:gd name="connsiteX116" fmla="*/ 1253776 w 1318640"/>
                    <a:gd name="connsiteY116" fmla="*/ 379952 h 558207"/>
                    <a:gd name="connsiteX117" fmla="*/ 1259300 w 1318640"/>
                    <a:gd name="connsiteY117" fmla="*/ 374333 h 558207"/>
                    <a:gd name="connsiteX118" fmla="*/ 1263682 w 1318640"/>
                    <a:gd name="connsiteY118" fmla="*/ 369856 h 558207"/>
                    <a:gd name="connsiteX119" fmla="*/ 1265301 w 1318640"/>
                    <a:gd name="connsiteY119" fmla="*/ 367856 h 558207"/>
                    <a:gd name="connsiteX120" fmla="*/ 1282446 w 1318640"/>
                    <a:gd name="connsiteY120" fmla="*/ 346901 h 558207"/>
                    <a:gd name="connsiteX121" fmla="*/ 1283399 w 1318640"/>
                    <a:gd name="connsiteY121" fmla="*/ 345662 h 558207"/>
                    <a:gd name="connsiteX122" fmla="*/ 1284923 w 1318640"/>
                    <a:gd name="connsiteY122" fmla="*/ 343186 h 558207"/>
                    <a:gd name="connsiteX123" fmla="*/ 1297019 w 1318640"/>
                    <a:gd name="connsiteY123" fmla="*/ 323755 h 558207"/>
                    <a:gd name="connsiteX124" fmla="*/ 1298258 w 1318640"/>
                    <a:gd name="connsiteY124" fmla="*/ 321755 h 558207"/>
                    <a:gd name="connsiteX125" fmla="*/ 1298639 w 1318640"/>
                    <a:gd name="connsiteY125" fmla="*/ 320993 h 558207"/>
                    <a:gd name="connsiteX126" fmla="*/ 1308068 w 1318640"/>
                    <a:gd name="connsiteY126" fmla="*/ 299942 h 558207"/>
                    <a:gd name="connsiteX127" fmla="*/ 1309021 w 1318640"/>
                    <a:gd name="connsiteY127" fmla="*/ 297751 h 558207"/>
                    <a:gd name="connsiteX128" fmla="*/ 1309687 w 1318640"/>
                    <a:gd name="connsiteY128" fmla="*/ 295370 h 558207"/>
                    <a:gd name="connsiteX129" fmla="*/ 1315688 w 1318640"/>
                    <a:gd name="connsiteY129" fmla="*/ 273749 h 558207"/>
                    <a:gd name="connsiteX130" fmla="*/ 1315879 w 1318640"/>
                    <a:gd name="connsiteY130" fmla="*/ 273177 h 558207"/>
                    <a:gd name="connsiteX131" fmla="*/ 1316069 w 1318640"/>
                    <a:gd name="connsiteY131" fmla="*/ 271653 h 558207"/>
                    <a:gd name="connsiteX132" fmla="*/ 1318355 w 1318640"/>
                    <a:gd name="connsiteY132" fmla="*/ 249745 h 558207"/>
                    <a:gd name="connsiteX133" fmla="*/ 1318641 w 1318640"/>
                    <a:gd name="connsiteY133" fmla="*/ 247460 h 5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318640" h="558207">
                      <a:moveTo>
                        <a:pt x="1318546" y="247745"/>
                      </a:moveTo>
                      <a:cubicBezTo>
                        <a:pt x="1318546" y="246697"/>
                        <a:pt x="1318546" y="245650"/>
                        <a:pt x="1318546" y="244507"/>
                      </a:cubicBezTo>
                      <a:lnTo>
                        <a:pt x="1318069" y="0"/>
                      </a:lnTo>
                      <a:cubicBezTo>
                        <a:pt x="1318069" y="1810"/>
                        <a:pt x="1317879" y="3620"/>
                        <a:pt x="1317784" y="5429"/>
                      </a:cubicBezTo>
                      <a:cubicBezTo>
                        <a:pt x="1317498" y="12764"/>
                        <a:pt x="1316831" y="20098"/>
                        <a:pt x="1315498" y="27432"/>
                      </a:cubicBezTo>
                      <a:cubicBezTo>
                        <a:pt x="1315402" y="28099"/>
                        <a:pt x="1315307" y="28766"/>
                        <a:pt x="1315212" y="29432"/>
                      </a:cubicBezTo>
                      <a:cubicBezTo>
                        <a:pt x="1313783" y="36671"/>
                        <a:pt x="1311688" y="43910"/>
                        <a:pt x="1309211" y="51149"/>
                      </a:cubicBezTo>
                      <a:cubicBezTo>
                        <a:pt x="1308640" y="52673"/>
                        <a:pt x="1308164" y="54197"/>
                        <a:pt x="1307592" y="55817"/>
                      </a:cubicBezTo>
                      <a:cubicBezTo>
                        <a:pt x="1304925" y="62865"/>
                        <a:pt x="1301877" y="69914"/>
                        <a:pt x="1298162" y="76867"/>
                      </a:cubicBezTo>
                      <a:cubicBezTo>
                        <a:pt x="1297686" y="77819"/>
                        <a:pt x="1297115" y="78677"/>
                        <a:pt x="1296638" y="79534"/>
                      </a:cubicBezTo>
                      <a:cubicBezTo>
                        <a:pt x="1293019" y="86106"/>
                        <a:pt x="1289018" y="92488"/>
                        <a:pt x="1284542" y="98965"/>
                      </a:cubicBezTo>
                      <a:cubicBezTo>
                        <a:pt x="1283684" y="100203"/>
                        <a:pt x="1282922" y="101441"/>
                        <a:pt x="1282065" y="102584"/>
                      </a:cubicBezTo>
                      <a:cubicBezTo>
                        <a:pt x="1276922" y="109633"/>
                        <a:pt x="1271207" y="116681"/>
                        <a:pt x="1264920" y="123539"/>
                      </a:cubicBezTo>
                      <a:cubicBezTo>
                        <a:pt x="1263015" y="125730"/>
                        <a:pt x="1261015" y="127826"/>
                        <a:pt x="1258919" y="130016"/>
                      </a:cubicBezTo>
                      <a:cubicBezTo>
                        <a:pt x="1257110" y="131921"/>
                        <a:pt x="1255300" y="133731"/>
                        <a:pt x="1253395" y="135636"/>
                      </a:cubicBezTo>
                      <a:cubicBezTo>
                        <a:pt x="1250728" y="138303"/>
                        <a:pt x="1247870" y="140970"/>
                        <a:pt x="1245013" y="143637"/>
                      </a:cubicBezTo>
                      <a:cubicBezTo>
                        <a:pt x="1243108" y="145447"/>
                        <a:pt x="1241203" y="147161"/>
                        <a:pt x="1239202" y="148971"/>
                      </a:cubicBezTo>
                      <a:cubicBezTo>
                        <a:pt x="1236631" y="151257"/>
                        <a:pt x="1233868" y="153448"/>
                        <a:pt x="1231202" y="155734"/>
                      </a:cubicBezTo>
                      <a:cubicBezTo>
                        <a:pt x="1228344" y="158115"/>
                        <a:pt x="1225486" y="160496"/>
                        <a:pt x="1222439" y="162878"/>
                      </a:cubicBezTo>
                      <a:cubicBezTo>
                        <a:pt x="1219676" y="165068"/>
                        <a:pt x="1216724" y="167164"/>
                        <a:pt x="1213771" y="169355"/>
                      </a:cubicBezTo>
                      <a:cubicBezTo>
                        <a:pt x="1210627" y="171641"/>
                        <a:pt x="1207580" y="174022"/>
                        <a:pt x="1204246" y="176213"/>
                      </a:cubicBezTo>
                      <a:cubicBezTo>
                        <a:pt x="1201960" y="177832"/>
                        <a:pt x="1199483" y="179356"/>
                        <a:pt x="1197197" y="180975"/>
                      </a:cubicBezTo>
                      <a:cubicBezTo>
                        <a:pt x="1191673" y="184690"/>
                        <a:pt x="1185958" y="188309"/>
                        <a:pt x="1180148" y="191929"/>
                      </a:cubicBezTo>
                      <a:cubicBezTo>
                        <a:pt x="1177576" y="193548"/>
                        <a:pt x="1174909" y="195167"/>
                        <a:pt x="1172242" y="196691"/>
                      </a:cubicBezTo>
                      <a:cubicBezTo>
                        <a:pt x="1165669" y="200597"/>
                        <a:pt x="1158811" y="204407"/>
                        <a:pt x="1151858" y="208121"/>
                      </a:cubicBezTo>
                      <a:cubicBezTo>
                        <a:pt x="1149858" y="209169"/>
                        <a:pt x="1147953" y="210312"/>
                        <a:pt x="1145953" y="211360"/>
                      </a:cubicBezTo>
                      <a:cubicBezTo>
                        <a:pt x="1137761" y="215646"/>
                        <a:pt x="1129284" y="219837"/>
                        <a:pt x="1120521" y="223933"/>
                      </a:cubicBezTo>
                      <a:cubicBezTo>
                        <a:pt x="1103281" y="231934"/>
                        <a:pt x="1085278" y="239363"/>
                        <a:pt x="1066705" y="246317"/>
                      </a:cubicBezTo>
                      <a:cubicBezTo>
                        <a:pt x="1060514" y="248603"/>
                        <a:pt x="1054036" y="250603"/>
                        <a:pt x="1047750" y="252794"/>
                      </a:cubicBezTo>
                      <a:cubicBezTo>
                        <a:pt x="1035082" y="257175"/>
                        <a:pt x="1022414" y="261557"/>
                        <a:pt x="1009269" y="265462"/>
                      </a:cubicBezTo>
                      <a:cubicBezTo>
                        <a:pt x="1001554" y="267748"/>
                        <a:pt x="993553" y="269843"/>
                        <a:pt x="985742" y="271939"/>
                      </a:cubicBezTo>
                      <a:cubicBezTo>
                        <a:pt x="973550" y="275272"/>
                        <a:pt x="961358" y="278511"/>
                        <a:pt x="948785" y="281464"/>
                      </a:cubicBezTo>
                      <a:cubicBezTo>
                        <a:pt x="940308" y="283464"/>
                        <a:pt x="931545" y="285274"/>
                        <a:pt x="922877" y="287084"/>
                      </a:cubicBezTo>
                      <a:cubicBezTo>
                        <a:pt x="910590" y="289655"/>
                        <a:pt x="898208" y="292132"/>
                        <a:pt x="885730" y="294322"/>
                      </a:cubicBezTo>
                      <a:cubicBezTo>
                        <a:pt x="873252" y="296513"/>
                        <a:pt x="860679" y="298609"/>
                        <a:pt x="847916" y="300419"/>
                      </a:cubicBezTo>
                      <a:cubicBezTo>
                        <a:pt x="844296" y="300895"/>
                        <a:pt x="840676" y="301562"/>
                        <a:pt x="837057" y="302038"/>
                      </a:cubicBezTo>
                      <a:cubicBezTo>
                        <a:pt x="819626" y="304419"/>
                        <a:pt x="802005" y="306324"/>
                        <a:pt x="784288" y="307943"/>
                      </a:cubicBezTo>
                      <a:cubicBezTo>
                        <a:pt x="771525" y="309086"/>
                        <a:pt x="758762" y="309848"/>
                        <a:pt x="745903" y="310706"/>
                      </a:cubicBezTo>
                      <a:cubicBezTo>
                        <a:pt x="737045" y="311277"/>
                        <a:pt x="728282" y="312039"/>
                        <a:pt x="719423" y="312420"/>
                      </a:cubicBezTo>
                      <a:cubicBezTo>
                        <a:pt x="711422" y="312801"/>
                        <a:pt x="703421" y="312801"/>
                        <a:pt x="695325" y="313087"/>
                      </a:cubicBezTo>
                      <a:cubicBezTo>
                        <a:pt x="682847" y="313468"/>
                        <a:pt x="670370" y="313849"/>
                        <a:pt x="657892" y="313849"/>
                      </a:cubicBezTo>
                      <a:cubicBezTo>
                        <a:pt x="650843" y="313849"/>
                        <a:pt x="643700" y="313658"/>
                        <a:pt x="636651" y="313563"/>
                      </a:cubicBezTo>
                      <a:cubicBezTo>
                        <a:pt x="623792" y="313372"/>
                        <a:pt x="610934" y="313087"/>
                        <a:pt x="598075" y="312515"/>
                      </a:cubicBezTo>
                      <a:cubicBezTo>
                        <a:pt x="590931" y="312230"/>
                        <a:pt x="583883" y="311753"/>
                        <a:pt x="576834" y="311372"/>
                      </a:cubicBezTo>
                      <a:cubicBezTo>
                        <a:pt x="564071" y="310610"/>
                        <a:pt x="551402" y="309753"/>
                        <a:pt x="538734" y="308610"/>
                      </a:cubicBezTo>
                      <a:cubicBezTo>
                        <a:pt x="531971" y="308039"/>
                        <a:pt x="525113" y="307467"/>
                        <a:pt x="518350" y="306800"/>
                      </a:cubicBezTo>
                      <a:cubicBezTo>
                        <a:pt x="504730" y="305372"/>
                        <a:pt x="491204" y="303752"/>
                        <a:pt x="477774" y="301943"/>
                      </a:cubicBezTo>
                      <a:cubicBezTo>
                        <a:pt x="472345" y="301181"/>
                        <a:pt x="466725" y="300609"/>
                        <a:pt x="461296" y="299752"/>
                      </a:cubicBezTo>
                      <a:cubicBezTo>
                        <a:pt x="442436" y="296990"/>
                        <a:pt x="423767" y="293846"/>
                        <a:pt x="405384" y="290227"/>
                      </a:cubicBezTo>
                      <a:cubicBezTo>
                        <a:pt x="402908" y="289751"/>
                        <a:pt x="400621" y="289179"/>
                        <a:pt x="398240" y="288608"/>
                      </a:cubicBezTo>
                      <a:cubicBezTo>
                        <a:pt x="382048" y="285369"/>
                        <a:pt x="366046" y="281749"/>
                        <a:pt x="350330" y="277844"/>
                      </a:cubicBezTo>
                      <a:cubicBezTo>
                        <a:pt x="340614" y="275463"/>
                        <a:pt x="331280" y="272606"/>
                        <a:pt x="321850" y="269939"/>
                      </a:cubicBezTo>
                      <a:cubicBezTo>
                        <a:pt x="312325" y="267272"/>
                        <a:pt x="302609" y="264700"/>
                        <a:pt x="293275" y="261842"/>
                      </a:cubicBezTo>
                      <a:cubicBezTo>
                        <a:pt x="290798" y="261080"/>
                        <a:pt x="288417" y="260223"/>
                        <a:pt x="285941" y="259461"/>
                      </a:cubicBezTo>
                      <a:cubicBezTo>
                        <a:pt x="271177" y="254699"/>
                        <a:pt x="256699" y="249555"/>
                        <a:pt x="242602" y="244126"/>
                      </a:cubicBezTo>
                      <a:cubicBezTo>
                        <a:pt x="240506" y="243269"/>
                        <a:pt x="238220" y="242507"/>
                        <a:pt x="236125" y="241649"/>
                      </a:cubicBezTo>
                      <a:cubicBezTo>
                        <a:pt x="219646" y="235172"/>
                        <a:pt x="203645" y="228219"/>
                        <a:pt x="188309" y="220790"/>
                      </a:cubicBezTo>
                      <a:cubicBezTo>
                        <a:pt x="62770" y="160211"/>
                        <a:pt x="95" y="81439"/>
                        <a:pt x="0" y="2667"/>
                      </a:cubicBezTo>
                      <a:lnTo>
                        <a:pt x="476" y="247174"/>
                      </a:lnTo>
                      <a:cubicBezTo>
                        <a:pt x="667" y="326041"/>
                        <a:pt x="63246" y="404813"/>
                        <a:pt x="188785" y="465296"/>
                      </a:cubicBezTo>
                      <a:cubicBezTo>
                        <a:pt x="203073" y="472154"/>
                        <a:pt x="217932" y="478726"/>
                        <a:pt x="233172" y="484822"/>
                      </a:cubicBezTo>
                      <a:cubicBezTo>
                        <a:pt x="234315" y="485299"/>
                        <a:pt x="235458" y="485680"/>
                        <a:pt x="236601" y="486061"/>
                      </a:cubicBezTo>
                      <a:cubicBezTo>
                        <a:pt x="238696" y="486918"/>
                        <a:pt x="240887" y="487680"/>
                        <a:pt x="243078" y="488537"/>
                      </a:cubicBezTo>
                      <a:cubicBezTo>
                        <a:pt x="257175" y="493967"/>
                        <a:pt x="271653" y="499110"/>
                        <a:pt x="286417" y="503872"/>
                      </a:cubicBezTo>
                      <a:cubicBezTo>
                        <a:pt x="288893" y="504635"/>
                        <a:pt x="291275" y="505492"/>
                        <a:pt x="293751" y="506254"/>
                      </a:cubicBezTo>
                      <a:cubicBezTo>
                        <a:pt x="295180" y="506730"/>
                        <a:pt x="296418" y="507206"/>
                        <a:pt x="297847" y="507587"/>
                      </a:cubicBezTo>
                      <a:cubicBezTo>
                        <a:pt x="305753" y="510064"/>
                        <a:pt x="314134" y="512064"/>
                        <a:pt x="322326" y="514350"/>
                      </a:cubicBezTo>
                      <a:cubicBezTo>
                        <a:pt x="331756" y="517017"/>
                        <a:pt x="341090" y="519874"/>
                        <a:pt x="350806" y="522256"/>
                      </a:cubicBezTo>
                      <a:cubicBezTo>
                        <a:pt x="351949" y="522542"/>
                        <a:pt x="353092" y="522922"/>
                        <a:pt x="354235" y="523208"/>
                      </a:cubicBezTo>
                      <a:cubicBezTo>
                        <a:pt x="368808" y="526828"/>
                        <a:pt x="383762" y="529971"/>
                        <a:pt x="398717" y="533019"/>
                      </a:cubicBezTo>
                      <a:cubicBezTo>
                        <a:pt x="401098" y="533495"/>
                        <a:pt x="403479" y="534162"/>
                        <a:pt x="405860" y="534638"/>
                      </a:cubicBezTo>
                      <a:cubicBezTo>
                        <a:pt x="406051" y="534638"/>
                        <a:pt x="406241" y="534638"/>
                        <a:pt x="406432" y="534734"/>
                      </a:cubicBezTo>
                      <a:cubicBezTo>
                        <a:pt x="423005" y="537972"/>
                        <a:pt x="439864" y="540925"/>
                        <a:pt x="456914" y="543497"/>
                      </a:cubicBezTo>
                      <a:cubicBezTo>
                        <a:pt x="458534" y="543687"/>
                        <a:pt x="460153" y="543878"/>
                        <a:pt x="461772" y="544163"/>
                      </a:cubicBezTo>
                      <a:cubicBezTo>
                        <a:pt x="467201" y="544925"/>
                        <a:pt x="472726" y="545592"/>
                        <a:pt x="478250" y="546354"/>
                      </a:cubicBezTo>
                      <a:cubicBezTo>
                        <a:pt x="487871" y="547592"/>
                        <a:pt x="497396" y="549021"/>
                        <a:pt x="507111" y="550164"/>
                      </a:cubicBezTo>
                      <a:cubicBezTo>
                        <a:pt x="511016" y="550640"/>
                        <a:pt x="514921" y="550831"/>
                        <a:pt x="518827" y="551212"/>
                      </a:cubicBezTo>
                      <a:cubicBezTo>
                        <a:pt x="525589" y="551879"/>
                        <a:pt x="532352" y="552450"/>
                        <a:pt x="539210" y="553022"/>
                      </a:cubicBezTo>
                      <a:cubicBezTo>
                        <a:pt x="545497" y="553593"/>
                        <a:pt x="551688" y="554260"/>
                        <a:pt x="557879" y="554736"/>
                      </a:cubicBezTo>
                      <a:cubicBezTo>
                        <a:pt x="564261" y="555212"/>
                        <a:pt x="570738" y="555403"/>
                        <a:pt x="577215" y="555784"/>
                      </a:cubicBezTo>
                      <a:cubicBezTo>
                        <a:pt x="584263" y="556165"/>
                        <a:pt x="591407" y="556641"/>
                        <a:pt x="598456" y="556927"/>
                      </a:cubicBezTo>
                      <a:cubicBezTo>
                        <a:pt x="602361" y="557117"/>
                        <a:pt x="606171" y="557403"/>
                        <a:pt x="610076" y="557498"/>
                      </a:cubicBezTo>
                      <a:cubicBezTo>
                        <a:pt x="619030" y="557784"/>
                        <a:pt x="628079" y="557784"/>
                        <a:pt x="637127" y="557879"/>
                      </a:cubicBezTo>
                      <a:cubicBezTo>
                        <a:pt x="644271" y="557975"/>
                        <a:pt x="651320" y="558165"/>
                        <a:pt x="658368" y="558165"/>
                      </a:cubicBezTo>
                      <a:cubicBezTo>
                        <a:pt x="660559" y="558165"/>
                        <a:pt x="662750" y="558260"/>
                        <a:pt x="664940" y="558165"/>
                      </a:cubicBezTo>
                      <a:cubicBezTo>
                        <a:pt x="675227" y="558165"/>
                        <a:pt x="685514" y="557594"/>
                        <a:pt x="695801" y="557308"/>
                      </a:cubicBezTo>
                      <a:cubicBezTo>
                        <a:pt x="703802" y="557117"/>
                        <a:pt x="711899" y="557022"/>
                        <a:pt x="719900" y="556641"/>
                      </a:cubicBezTo>
                      <a:cubicBezTo>
                        <a:pt x="721328" y="556641"/>
                        <a:pt x="722662" y="556641"/>
                        <a:pt x="724091" y="556546"/>
                      </a:cubicBezTo>
                      <a:cubicBezTo>
                        <a:pt x="731615" y="556165"/>
                        <a:pt x="738950" y="555403"/>
                        <a:pt x="746379" y="554927"/>
                      </a:cubicBezTo>
                      <a:cubicBezTo>
                        <a:pt x="759238" y="554069"/>
                        <a:pt x="772001" y="553307"/>
                        <a:pt x="784765" y="552164"/>
                      </a:cubicBezTo>
                      <a:cubicBezTo>
                        <a:pt x="786575" y="551974"/>
                        <a:pt x="788480" y="551974"/>
                        <a:pt x="790289" y="551783"/>
                      </a:cubicBezTo>
                      <a:cubicBezTo>
                        <a:pt x="806101" y="550259"/>
                        <a:pt x="821817" y="548354"/>
                        <a:pt x="837438" y="546259"/>
                      </a:cubicBezTo>
                      <a:cubicBezTo>
                        <a:pt x="841058" y="545783"/>
                        <a:pt x="844677" y="545211"/>
                        <a:pt x="848297" y="544640"/>
                      </a:cubicBezTo>
                      <a:cubicBezTo>
                        <a:pt x="856869" y="543401"/>
                        <a:pt x="865442" y="542258"/>
                        <a:pt x="873824" y="540925"/>
                      </a:cubicBezTo>
                      <a:cubicBezTo>
                        <a:pt x="878014" y="540258"/>
                        <a:pt x="881920" y="539306"/>
                        <a:pt x="886016" y="538544"/>
                      </a:cubicBezTo>
                      <a:cubicBezTo>
                        <a:pt x="898588" y="536353"/>
                        <a:pt x="910876" y="533876"/>
                        <a:pt x="923163" y="531305"/>
                      </a:cubicBezTo>
                      <a:cubicBezTo>
                        <a:pt x="931831" y="529495"/>
                        <a:pt x="940499" y="527685"/>
                        <a:pt x="949071" y="525685"/>
                      </a:cubicBezTo>
                      <a:cubicBezTo>
                        <a:pt x="961549" y="522732"/>
                        <a:pt x="973836" y="519494"/>
                        <a:pt x="986028" y="516160"/>
                      </a:cubicBezTo>
                      <a:cubicBezTo>
                        <a:pt x="993934" y="513969"/>
                        <a:pt x="1001840" y="511969"/>
                        <a:pt x="1009555" y="509683"/>
                      </a:cubicBezTo>
                      <a:cubicBezTo>
                        <a:pt x="1022699" y="505778"/>
                        <a:pt x="1035368" y="501396"/>
                        <a:pt x="1048036" y="496919"/>
                      </a:cubicBezTo>
                      <a:cubicBezTo>
                        <a:pt x="1054322" y="494729"/>
                        <a:pt x="1060799" y="492728"/>
                        <a:pt x="1066991" y="490442"/>
                      </a:cubicBezTo>
                      <a:cubicBezTo>
                        <a:pt x="1085564" y="483489"/>
                        <a:pt x="1103567" y="476060"/>
                        <a:pt x="1120807" y="468059"/>
                      </a:cubicBezTo>
                      <a:cubicBezTo>
                        <a:pt x="1129570" y="463963"/>
                        <a:pt x="1138047" y="459772"/>
                        <a:pt x="1146239" y="455486"/>
                      </a:cubicBezTo>
                      <a:cubicBezTo>
                        <a:pt x="1146715" y="455200"/>
                        <a:pt x="1147191" y="455009"/>
                        <a:pt x="1147667" y="454819"/>
                      </a:cubicBezTo>
                      <a:cubicBezTo>
                        <a:pt x="1149191" y="453962"/>
                        <a:pt x="1150620" y="453104"/>
                        <a:pt x="1152144" y="452342"/>
                      </a:cubicBezTo>
                      <a:cubicBezTo>
                        <a:pt x="1159193" y="448628"/>
                        <a:pt x="1165955" y="444818"/>
                        <a:pt x="1172527" y="440912"/>
                      </a:cubicBezTo>
                      <a:cubicBezTo>
                        <a:pt x="1175194" y="439293"/>
                        <a:pt x="1177861" y="437769"/>
                        <a:pt x="1180433" y="436150"/>
                      </a:cubicBezTo>
                      <a:cubicBezTo>
                        <a:pt x="1186339" y="432530"/>
                        <a:pt x="1192054" y="428911"/>
                        <a:pt x="1197483" y="425196"/>
                      </a:cubicBezTo>
                      <a:cubicBezTo>
                        <a:pt x="1199007" y="424148"/>
                        <a:pt x="1200626" y="423196"/>
                        <a:pt x="1202150" y="422243"/>
                      </a:cubicBezTo>
                      <a:cubicBezTo>
                        <a:pt x="1203008" y="421672"/>
                        <a:pt x="1203769" y="421005"/>
                        <a:pt x="1204627" y="420434"/>
                      </a:cubicBezTo>
                      <a:cubicBezTo>
                        <a:pt x="1207865" y="418147"/>
                        <a:pt x="1211009" y="415862"/>
                        <a:pt x="1214152" y="413576"/>
                      </a:cubicBezTo>
                      <a:cubicBezTo>
                        <a:pt x="1217105" y="411385"/>
                        <a:pt x="1219962" y="409289"/>
                        <a:pt x="1222819" y="407099"/>
                      </a:cubicBezTo>
                      <a:cubicBezTo>
                        <a:pt x="1225868" y="404717"/>
                        <a:pt x="1228630" y="402336"/>
                        <a:pt x="1231583" y="399955"/>
                      </a:cubicBezTo>
                      <a:cubicBezTo>
                        <a:pt x="1233583" y="398336"/>
                        <a:pt x="1235774" y="396621"/>
                        <a:pt x="1237678" y="395002"/>
                      </a:cubicBezTo>
                      <a:cubicBezTo>
                        <a:pt x="1238345" y="394430"/>
                        <a:pt x="1238917" y="393859"/>
                        <a:pt x="1239584" y="393287"/>
                      </a:cubicBezTo>
                      <a:cubicBezTo>
                        <a:pt x="1241584" y="391573"/>
                        <a:pt x="1243489" y="389763"/>
                        <a:pt x="1245394" y="387953"/>
                      </a:cubicBezTo>
                      <a:cubicBezTo>
                        <a:pt x="1248251" y="385286"/>
                        <a:pt x="1251109" y="382619"/>
                        <a:pt x="1253776" y="379952"/>
                      </a:cubicBezTo>
                      <a:cubicBezTo>
                        <a:pt x="1255681" y="378047"/>
                        <a:pt x="1257491" y="376238"/>
                        <a:pt x="1259300" y="374333"/>
                      </a:cubicBezTo>
                      <a:cubicBezTo>
                        <a:pt x="1260729" y="372809"/>
                        <a:pt x="1262253" y="371380"/>
                        <a:pt x="1263682" y="369856"/>
                      </a:cubicBezTo>
                      <a:cubicBezTo>
                        <a:pt x="1264253" y="369189"/>
                        <a:pt x="1264730" y="368522"/>
                        <a:pt x="1265301" y="367856"/>
                      </a:cubicBezTo>
                      <a:cubicBezTo>
                        <a:pt x="1271492" y="360902"/>
                        <a:pt x="1277302" y="353949"/>
                        <a:pt x="1282446" y="346901"/>
                      </a:cubicBezTo>
                      <a:cubicBezTo>
                        <a:pt x="1282732" y="346520"/>
                        <a:pt x="1283113" y="346139"/>
                        <a:pt x="1283399" y="345662"/>
                      </a:cubicBezTo>
                      <a:cubicBezTo>
                        <a:pt x="1283970" y="344805"/>
                        <a:pt x="1284351" y="344043"/>
                        <a:pt x="1284923" y="343186"/>
                      </a:cubicBezTo>
                      <a:cubicBezTo>
                        <a:pt x="1289399" y="336804"/>
                        <a:pt x="1293495" y="330327"/>
                        <a:pt x="1297019" y="323755"/>
                      </a:cubicBezTo>
                      <a:cubicBezTo>
                        <a:pt x="1297400" y="323088"/>
                        <a:pt x="1297877" y="322421"/>
                        <a:pt x="1298258" y="321755"/>
                      </a:cubicBezTo>
                      <a:cubicBezTo>
                        <a:pt x="1298353" y="321469"/>
                        <a:pt x="1298448" y="321278"/>
                        <a:pt x="1298639" y="320993"/>
                      </a:cubicBezTo>
                      <a:cubicBezTo>
                        <a:pt x="1302353" y="314039"/>
                        <a:pt x="1305401" y="306991"/>
                        <a:pt x="1308068" y="299942"/>
                      </a:cubicBezTo>
                      <a:cubicBezTo>
                        <a:pt x="1308354" y="299180"/>
                        <a:pt x="1308830" y="298514"/>
                        <a:pt x="1309021" y="297751"/>
                      </a:cubicBezTo>
                      <a:cubicBezTo>
                        <a:pt x="1309307" y="296990"/>
                        <a:pt x="1309402" y="296132"/>
                        <a:pt x="1309687" y="295370"/>
                      </a:cubicBezTo>
                      <a:cubicBezTo>
                        <a:pt x="1312164" y="288131"/>
                        <a:pt x="1314260" y="280988"/>
                        <a:pt x="1315688" y="273749"/>
                      </a:cubicBezTo>
                      <a:cubicBezTo>
                        <a:pt x="1315688" y="273558"/>
                        <a:pt x="1315784" y="273368"/>
                        <a:pt x="1315879" y="273177"/>
                      </a:cubicBezTo>
                      <a:cubicBezTo>
                        <a:pt x="1315974" y="272701"/>
                        <a:pt x="1315879" y="272129"/>
                        <a:pt x="1316069" y="271653"/>
                      </a:cubicBezTo>
                      <a:cubicBezTo>
                        <a:pt x="1317403" y="264319"/>
                        <a:pt x="1318165" y="256985"/>
                        <a:pt x="1318355" y="249745"/>
                      </a:cubicBezTo>
                      <a:cubicBezTo>
                        <a:pt x="1318355" y="248984"/>
                        <a:pt x="1318546" y="248222"/>
                        <a:pt x="1318641" y="247460"/>
                      </a:cubicBez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02" name="Graphic 2">
                <a:extLst>
                  <a:ext uri="{FF2B5EF4-FFF2-40B4-BE49-F238E27FC236}">
                    <a16:creationId xmlns:a16="http://schemas.microsoft.com/office/drawing/2014/main" id="{E2D6D378-F641-7ABB-D699-FD3D87E66911}"/>
                  </a:ext>
                </a:extLst>
              </p:cNvPr>
              <p:cNvGrpSpPr/>
              <p:nvPr/>
            </p:nvGrpSpPr>
            <p:grpSpPr>
              <a:xfrm>
                <a:off x="5740668" y="2542237"/>
                <a:ext cx="1208785" cy="797731"/>
                <a:chOff x="5821799" y="2633681"/>
                <a:chExt cx="788772" cy="520546"/>
              </a:xfrm>
            </p:grpSpPr>
            <p:sp>
              <p:nvSpPr>
                <p:cNvPr id="103" name="Freeform: Shape 102">
                  <a:extLst>
                    <a:ext uri="{FF2B5EF4-FFF2-40B4-BE49-F238E27FC236}">
                      <a16:creationId xmlns:a16="http://schemas.microsoft.com/office/drawing/2014/main" id="{1DE8B2B3-4530-4D90-EDCB-7D6EBA212A0A}"/>
                    </a:ext>
                  </a:extLst>
                </p:cNvPr>
                <p:cNvSpPr/>
                <p:nvPr/>
              </p:nvSpPr>
              <p:spPr>
                <a:xfrm>
                  <a:off x="5821806" y="2819875"/>
                  <a:ext cx="788765" cy="334351"/>
                </a:xfrm>
                <a:custGeom>
                  <a:avLst/>
                  <a:gdLst>
                    <a:gd name="connsiteX0" fmla="*/ 788575 w 788765"/>
                    <a:gd name="connsiteY0" fmla="*/ 0 h 334351"/>
                    <a:gd name="connsiteX1" fmla="*/ 788575 w 788765"/>
                    <a:gd name="connsiteY1" fmla="*/ 1905 h 334351"/>
                    <a:gd name="connsiteX2" fmla="*/ 786955 w 788765"/>
                    <a:gd name="connsiteY2" fmla="*/ 17336 h 334351"/>
                    <a:gd name="connsiteX3" fmla="*/ 782860 w 788765"/>
                    <a:gd name="connsiteY3" fmla="*/ 32099 h 334351"/>
                    <a:gd name="connsiteX4" fmla="*/ 776478 w 788765"/>
                    <a:gd name="connsiteY4" fmla="*/ 46482 h 334351"/>
                    <a:gd name="connsiteX5" fmla="*/ 767524 w 788765"/>
                    <a:gd name="connsiteY5" fmla="*/ 60770 h 334351"/>
                    <a:gd name="connsiteX6" fmla="*/ 755713 w 788765"/>
                    <a:gd name="connsiteY6" fmla="*/ 75248 h 334351"/>
                    <a:gd name="connsiteX7" fmla="*/ 740188 w 788765"/>
                    <a:gd name="connsiteY7" fmla="*/ 90297 h 334351"/>
                    <a:gd name="connsiteX8" fmla="*/ 719042 w 788765"/>
                    <a:gd name="connsiteY8" fmla="*/ 106585 h 334351"/>
                    <a:gd name="connsiteX9" fmla="*/ 686372 w 788765"/>
                    <a:gd name="connsiteY9" fmla="*/ 126206 h 334351"/>
                    <a:gd name="connsiteX10" fmla="*/ 670274 w 788765"/>
                    <a:gd name="connsiteY10" fmla="*/ 134207 h 334351"/>
                    <a:gd name="connsiteX11" fmla="*/ 522542 w 788765"/>
                    <a:gd name="connsiteY11" fmla="*/ 177737 h 334351"/>
                    <a:gd name="connsiteX12" fmla="*/ 472535 w 788765"/>
                    <a:gd name="connsiteY12" fmla="*/ 184214 h 334351"/>
                    <a:gd name="connsiteX13" fmla="*/ 432911 w 788765"/>
                    <a:gd name="connsiteY13" fmla="*/ 187071 h 334351"/>
                    <a:gd name="connsiteX14" fmla="*/ 397573 w 788765"/>
                    <a:gd name="connsiteY14" fmla="*/ 188024 h 334351"/>
                    <a:gd name="connsiteX15" fmla="*/ 364807 w 788765"/>
                    <a:gd name="connsiteY15" fmla="*/ 187547 h 334351"/>
                    <a:gd name="connsiteX16" fmla="*/ 333565 w 788765"/>
                    <a:gd name="connsiteY16" fmla="*/ 185928 h 334351"/>
                    <a:gd name="connsiteX17" fmla="*/ 303181 w 788765"/>
                    <a:gd name="connsiteY17" fmla="*/ 183166 h 334351"/>
                    <a:gd name="connsiteX18" fmla="*/ 273177 w 788765"/>
                    <a:gd name="connsiteY18" fmla="*/ 179261 h 334351"/>
                    <a:gd name="connsiteX19" fmla="*/ 242983 w 788765"/>
                    <a:gd name="connsiteY19" fmla="*/ 174022 h 334351"/>
                    <a:gd name="connsiteX20" fmla="*/ 211741 w 788765"/>
                    <a:gd name="connsiteY20" fmla="*/ 167164 h 334351"/>
                    <a:gd name="connsiteX21" fmla="*/ 178022 w 788765"/>
                    <a:gd name="connsiteY21" fmla="*/ 157829 h 334351"/>
                    <a:gd name="connsiteX22" fmla="*/ 139351 w 788765"/>
                    <a:gd name="connsiteY22" fmla="*/ 144113 h 334351"/>
                    <a:gd name="connsiteX23" fmla="*/ 112776 w 788765"/>
                    <a:gd name="connsiteY23" fmla="*/ 132398 h 334351"/>
                    <a:gd name="connsiteX24" fmla="*/ 0 w 788765"/>
                    <a:gd name="connsiteY24" fmla="*/ 1810 h 334351"/>
                    <a:gd name="connsiteX25" fmla="*/ 286 w 788765"/>
                    <a:gd name="connsiteY25" fmla="*/ 148114 h 334351"/>
                    <a:gd name="connsiteX26" fmla="*/ 113062 w 788765"/>
                    <a:gd name="connsiteY26" fmla="*/ 278702 h 334351"/>
                    <a:gd name="connsiteX27" fmla="*/ 139636 w 788765"/>
                    <a:gd name="connsiteY27" fmla="*/ 290417 h 334351"/>
                    <a:gd name="connsiteX28" fmla="*/ 178308 w 788765"/>
                    <a:gd name="connsiteY28" fmla="*/ 304133 h 334351"/>
                    <a:gd name="connsiteX29" fmla="*/ 212026 w 788765"/>
                    <a:gd name="connsiteY29" fmla="*/ 313468 h 334351"/>
                    <a:gd name="connsiteX30" fmla="*/ 243268 w 788765"/>
                    <a:gd name="connsiteY30" fmla="*/ 320326 h 334351"/>
                    <a:gd name="connsiteX31" fmla="*/ 273463 w 788765"/>
                    <a:gd name="connsiteY31" fmla="*/ 325565 h 334351"/>
                    <a:gd name="connsiteX32" fmla="*/ 303467 w 788765"/>
                    <a:gd name="connsiteY32" fmla="*/ 329470 h 334351"/>
                    <a:gd name="connsiteX33" fmla="*/ 333851 w 788765"/>
                    <a:gd name="connsiteY33" fmla="*/ 332232 h 334351"/>
                    <a:gd name="connsiteX34" fmla="*/ 365093 w 788765"/>
                    <a:gd name="connsiteY34" fmla="*/ 333851 h 334351"/>
                    <a:gd name="connsiteX35" fmla="*/ 397859 w 788765"/>
                    <a:gd name="connsiteY35" fmla="*/ 334328 h 334351"/>
                    <a:gd name="connsiteX36" fmla="*/ 433197 w 788765"/>
                    <a:gd name="connsiteY36" fmla="*/ 333375 h 334351"/>
                    <a:gd name="connsiteX37" fmla="*/ 472821 w 788765"/>
                    <a:gd name="connsiteY37" fmla="*/ 330518 h 334351"/>
                    <a:gd name="connsiteX38" fmla="*/ 522827 w 788765"/>
                    <a:gd name="connsiteY38" fmla="*/ 324041 h 334351"/>
                    <a:gd name="connsiteX39" fmla="*/ 670560 w 788765"/>
                    <a:gd name="connsiteY39" fmla="*/ 280511 h 334351"/>
                    <a:gd name="connsiteX40" fmla="*/ 686657 w 788765"/>
                    <a:gd name="connsiteY40" fmla="*/ 272510 h 334351"/>
                    <a:gd name="connsiteX41" fmla="*/ 719328 w 788765"/>
                    <a:gd name="connsiteY41" fmla="*/ 252889 h 334351"/>
                    <a:gd name="connsiteX42" fmla="*/ 740473 w 788765"/>
                    <a:gd name="connsiteY42" fmla="*/ 236601 h 334351"/>
                    <a:gd name="connsiteX43" fmla="*/ 755999 w 788765"/>
                    <a:gd name="connsiteY43" fmla="*/ 221552 h 334351"/>
                    <a:gd name="connsiteX44" fmla="*/ 767810 w 788765"/>
                    <a:gd name="connsiteY44" fmla="*/ 207074 h 334351"/>
                    <a:gd name="connsiteX45" fmla="*/ 776669 w 788765"/>
                    <a:gd name="connsiteY45" fmla="*/ 192786 h 334351"/>
                    <a:gd name="connsiteX46" fmla="*/ 783050 w 788765"/>
                    <a:gd name="connsiteY46" fmla="*/ 178403 h 334351"/>
                    <a:gd name="connsiteX47" fmla="*/ 787146 w 788765"/>
                    <a:gd name="connsiteY47" fmla="*/ 163640 h 334351"/>
                    <a:gd name="connsiteX48" fmla="*/ 788765 w 788765"/>
                    <a:gd name="connsiteY48" fmla="*/ 148209 h 334351"/>
                    <a:gd name="connsiteX49" fmla="*/ 788765 w 788765"/>
                    <a:gd name="connsiteY49" fmla="*/ 146304 h 334351"/>
                    <a:gd name="connsiteX50" fmla="*/ 788480 w 788765"/>
                    <a:gd name="connsiteY50" fmla="*/ 0 h 33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8765" h="334351">
                      <a:moveTo>
                        <a:pt x="788575" y="0"/>
                      </a:moveTo>
                      <a:cubicBezTo>
                        <a:pt x="788575" y="667"/>
                        <a:pt x="788575" y="1238"/>
                        <a:pt x="788575" y="1905"/>
                      </a:cubicBezTo>
                      <a:cubicBezTo>
                        <a:pt x="788480" y="7049"/>
                        <a:pt x="787908" y="12192"/>
                        <a:pt x="786955" y="17336"/>
                      </a:cubicBezTo>
                      <a:cubicBezTo>
                        <a:pt x="786003" y="22289"/>
                        <a:pt x="784670" y="27146"/>
                        <a:pt x="782860" y="32099"/>
                      </a:cubicBezTo>
                      <a:cubicBezTo>
                        <a:pt x="781145" y="36957"/>
                        <a:pt x="778955" y="41720"/>
                        <a:pt x="776478" y="46482"/>
                      </a:cubicBezTo>
                      <a:cubicBezTo>
                        <a:pt x="773906" y="51245"/>
                        <a:pt x="770954" y="56007"/>
                        <a:pt x="767524" y="60770"/>
                      </a:cubicBezTo>
                      <a:cubicBezTo>
                        <a:pt x="764000" y="65627"/>
                        <a:pt x="760095" y="70485"/>
                        <a:pt x="755713" y="75248"/>
                      </a:cubicBezTo>
                      <a:cubicBezTo>
                        <a:pt x="751046" y="80391"/>
                        <a:pt x="745807" y="85344"/>
                        <a:pt x="740188" y="90297"/>
                      </a:cubicBezTo>
                      <a:cubicBezTo>
                        <a:pt x="733806" y="95822"/>
                        <a:pt x="726662" y="101346"/>
                        <a:pt x="719042" y="106585"/>
                      </a:cubicBezTo>
                      <a:cubicBezTo>
                        <a:pt x="709231" y="113348"/>
                        <a:pt x="698278" y="119920"/>
                        <a:pt x="686372" y="126206"/>
                      </a:cubicBezTo>
                      <a:cubicBezTo>
                        <a:pt x="681228" y="128873"/>
                        <a:pt x="675799" y="131540"/>
                        <a:pt x="670274" y="134207"/>
                      </a:cubicBezTo>
                      <a:cubicBezTo>
                        <a:pt x="626936" y="154400"/>
                        <a:pt x="576358" y="168878"/>
                        <a:pt x="522542" y="177737"/>
                      </a:cubicBezTo>
                      <a:cubicBezTo>
                        <a:pt x="506159" y="180404"/>
                        <a:pt x="489394" y="182594"/>
                        <a:pt x="472535" y="184214"/>
                      </a:cubicBezTo>
                      <a:cubicBezTo>
                        <a:pt x="459391" y="185452"/>
                        <a:pt x="446151" y="186404"/>
                        <a:pt x="432911" y="187071"/>
                      </a:cubicBezTo>
                      <a:cubicBezTo>
                        <a:pt x="421196" y="187643"/>
                        <a:pt x="409384" y="187928"/>
                        <a:pt x="397573" y="188024"/>
                      </a:cubicBezTo>
                      <a:cubicBezTo>
                        <a:pt x="386620" y="188024"/>
                        <a:pt x="375666" y="187928"/>
                        <a:pt x="364807" y="187547"/>
                      </a:cubicBezTo>
                      <a:cubicBezTo>
                        <a:pt x="354330" y="187166"/>
                        <a:pt x="343948" y="186595"/>
                        <a:pt x="333565" y="185928"/>
                      </a:cubicBezTo>
                      <a:cubicBezTo>
                        <a:pt x="323374" y="185166"/>
                        <a:pt x="313277" y="184309"/>
                        <a:pt x="303181" y="183166"/>
                      </a:cubicBezTo>
                      <a:cubicBezTo>
                        <a:pt x="293084" y="182023"/>
                        <a:pt x="283083" y="180785"/>
                        <a:pt x="273177" y="179261"/>
                      </a:cubicBezTo>
                      <a:cubicBezTo>
                        <a:pt x="262985" y="177737"/>
                        <a:pt x="252984" y="176022"/>
                        <a:pt x="242983" y="174022"/>
                      </a:cubicBezTo>
                      <a:cubicBezTo>
                        <a:pt x="232410" y="171926"/>
                        <a:pt x="222028" y="169640"/>
                        <a:pt x="211741" y="167164"/>
                      </a:cubicBezTo>
                      <a:cubicBezTo>
                        <a:pt x="200215" y="164306"/>
                        <a:pt x="188976" y="161258"/>
                        <a:pt x="178022" y="157829"/>
                      </a:cubicBezTo>
                      <a:cubicBezTo>
                        <a:pt x="164687" y="153734"/>
                        <a:pt x="151733" y="149162"/>
                        <a:pt x="139351" y="144113"/>
                      </a:cubicBezTo>
                      <a:cubicBezTo>
                        <a:pt x="130207" y="140399"/>
                        <a:pt x="121348" y="136493"/>
                        <a:pt x="112776" y="132398"/>
                      </a:cubicBezTo>
                      <a:cubicBezTo>
                        <a:pt x="37624" y="96107"/>
                        <a:pt x="95" y="48959"/>
                        <a:pt x="0" y="1810"/>
                      </a:cubicBezTo>
                      <a:lnTo>
                        <a:pt x="286" y="148114"/>
                      </a:lnTo>
                      <a:cubicBezTo>
                        <a:pt x="286" y="195263"/>
                        <a:pt x="37909" y="242411"/>
                        <a:pt x="113062" y="278702"/>
                      </a:cubicBezTo>
                      <a:cubicBezTo>
                        <a:pt x="121634" y="282797"/>
                        <a:pt x="130492" y="286703"/>
                        <a:pt x="139636" y="290417"/>
                      </a:cubicBezTo>
                      <a:cubicBezTo>
                        <a:pt x="152019" y="295370"/>
                        <a:pt x="164973" y="299942"/>
                        <a:pt x="178308" y="304133"/>
                      </a:cubicBezTo>
                      <a:cubicBezTo>
                        <a:pt x="189262" y="307562"/>
                        <a:pt x="200501" y="310610"/>
                        <a:pt x="212026" y="313468"/>
                      </a:cubicBezTo>
                      <a:cubicBezTo>
                        <a:pt x="222218" y="316040"/>
                        <a:pt x="232696" y="318326"/>
                        <a:pt x="243268" y="320326"/>
                      </a:cubicBezTo>
                      <a:cubicBezTo>
                        <a:pt x="253175" y="322231"/>
                        <a:pt x="263271" y="324041"/>
                        <a:pt x="273463" y="325565"/>
                      </a:cubicBezTo>
                      <a:cubicBezTo>
                        <a:pt x="283369" y="327089"/>
                        <a:pt x="293370" y="328327"/>
                        <a:pt x="303467" y="329470"/>
                      </a:cubicBezTo>
                      <a:cubicBezTo>
                        <a:pt x="313563" y="330613"/>
                        <a:pt x="323659" y="331470"/>
                        <a:pt x="333851" y="332232"/>
                      </a:cubicBezTo>
                      <a:cubicBezTo>
                        <a:pt x="344234" y="332994"/>
                        <a:pt x="354616" y="333566"/>
                        <a:pt x="365093" y="333851"/>
                      </a:cubicBezTo>
                      <a:cubicBezTo>
                        <a:pt x="376047" y="334232"/>
                        <a:pt x="387001" y="334423"/>
                        <a:pt x="397859" y="334328"/>
                      </a:cubicBezTo>
                      <a:cubicBezTo>
                        <a:pt x="409670" y="334328"/>
                        <a:pt x="421481" y="333947"/>
                        <a:pt x="433197" y="333375"/>
                      </a:cubicBezTo>
                      <a:cubicBezTo>
                        <a:pt x="446437" y="332708"/>
                        <a:pt x="459676" y="331756"/>
                        <a:pt x="472821" y="330518"/>
                      </a:cubicBezTo>
                      <a:cubicBezTo>
                        <a:pt x="489680" y="328898"/>
                        <a:pt x="506349" y="326708"/>
                        <a:pt x="522827" y="324041"/>
                      </a:cubicBezTo>
                      <a:cubicBezTo>
                        <a:pt x="576644" y="315182"/>
                        <a:pt x="627221" y="300704"/>
                        <a:pt x="670560" y="280511"/>
                      </a:cubicBezTo>
                      <a:cubicBezTo>
                        <a:pt x="676180" y="277940"/>
                        <a:pt x="681514" y="275273"/>
                        <a:pt x="686657" y="272510"/>
                      </a:cubicBezTo>
                      <a:cubicBezTo>
                        <a:pt x="698563" y="266224"/>
                        <a:pt x="709517" y="259747"/>
                        <a:pt x="719328" y="252889"/>
                      </a:cubicBezTo>
                      <a:cubicBezTo>
                        <a:pt x="727043" y="247555"/>
                        <a:pt x="734092" y="242126"/>
                        <a:pt x="740473" y="236601"/>
                      </a:cubicBezTo>
                      <a:cubicBezTo>
                        <a:pt x="746188" y="231648"/>
                        <a:pt x="751332" y="226695"/>
                        <a:pt x="755999" y="221552"/>
                      </a:cubicBezTo>
                      <a:cubicBezTo>
                        <a:pt x="760381" y="216789"/>
                        <a:pt x="764286" y="212027"/>
                        <a:pt x="767810" y="207074"/>
                      </a:cubicBezTo>
                      <a:cubicBezTo>
                        <a:pt x="771144" y="202406"/>
                        <a:pt x="774192" y="197644"/>
                        <a:pt x="776669" y="192786"/>
                      </a:cubicBezTo>
                      <a:cubicBezTo>
                        <a:pt x="779240" y="188024"/>
                        <a:pt x="781336" y="183261"/>
                        <a:pt x="783050" y="178403"/>
                      </a:cubicBezTo>
                      <a:cubicBezTo>
                        <a:pt x="784860" y="173546"/>
                        <a:pt x="786194" y="168593"/>
                        <a:pt x="787146" y="163640"/>
                      </a:cubicBezTo>
                      <a:cubicBezTo>
                        <a:pt x="788098" y="158496"/>
                        <a:pt x="788670" y="153353"/>
                        <a:pt x="788765" y="148209"/>
                      </a:cubicBezTo>
                      <a:cubicBezTo>
                        <a:pt x="788765" y="147542"/>
                        <a:pt x="788765" y="146971"/>
                        <a:pt x="788765" y="146304"/>
                      </a:cubicBezTo>
                      <a:lnTo>
                        <a:pt x="788480" y="0"/>
                      </a:ln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4" name="Freeform: Shape 103">
                  <a:extLst>
                    <a:ext uri="{FF2B5EF4-FFF2-40B4-BE49-F238E27FC236}">
                      <a16:creationId xmlns:a16="http://schemas.microsoft.com/office/drawing/2014/main" id="{17B525E8-F299-7AEC-4728-8677E27A7956}"/>
                    </a:ext>
                  </a:extLst>
                </p:cNvPr>
                <p:cNvSpPr/>
                <p:nvPr/>
              </p:nvSpPr>
              <p:spPr>
                <a:xfrm>
                  <a:off x="5821799" y="2633681"/>
                  <a:ext cx="788673" cy="373972"/>
                </a:xfrm>
                <a:custGeom>
                  <a:avLst/>
                  <a:gdLst>
                    <a:gd name="connsiteX0" fmla="*/ 118212 w 788673"/>
                    <a:gd name="connsiteY0" fmla="*/ 53892 h 373972"/>
                    <a:gd name="connsiteX1" fmla="*/ 675996 w 788673"/>
                    <a:gd name="connsiteY1" fmla="*/ 55702 h 373972"/>
                    <a:gd name="connsiteX2" fmla="*/ 670281 w 788673"/>
                    <a:gd name="connsiteY2" fmla="*/ 320116 h 373972"/>
                    <a:gd name="connsiteX3" fmla="*/ 112783 w 788673"/>
                    <a:gd name="connsiteY3" fmla="*/ 318306 h 373972"/>
                    <a:gd name="connsiteX4" fmla="*/ 118212 w 788673"/>
                    <a:gd name="connsiteY4" fmla="*/ 53892 h 373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673" h="373972">
                      <a:moveTo>
                        <a:pt x="118212" y="53892"/>
                      </a:moveTo>
                      <a:cubicBezTo>
                        <a:pt x="273851" y="-18688"/>
                        <a:pt x="523406" y="-17831"/>
                        <a:pt x="675996" y="55702"/>
                      </a:cubicBezTo>
                      <a:cubicBezTo>
                        <a:pt x="828396" y="129235"/>
                        <a:pt x="825920" y="247536"/>
                        <a:pt x="670281" y="320116"/>
                      </a:cubicBezTo>
                      <a:cubicBezTo>
                        <a:pt x="514833" y="392601"/>
                        <a:pt x="265183" y="391839"/>
                        <a:pt x="112783" y="318306"/>
                      </a:cubicBezTo>
                      <a:cubicBezTo>
                        <a:pt x="-39712" y="244773"/>
                        <a:pt x="-37236" y="126378"/>
                        <a:pt x="118212" y="53892"/>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1" name="Group 10">
              <a:extLst>
                <a:ext uri="{FF2B5EF4-FFF2-40B4-BE49-F238E27FC236}">
                  <a16:creationId xmlns:a16="http://schemas.microsoft.com/office/drawing/2014/main" id="{873ABCCE-697C-9869-9AF9-F6B65B4C5BD3}"/>
                </a:ext>
              </a:extLst>
            </p:cNvPr>
            <p:cNvGrpSpPr/>
            <p:nvPr/>
          </p:nvGrpSpPr>
          <p:grpSpPr>
            <a:xfrm>
              <a:off x="4452143" y="1620834"/>
              <a:ext cx="2269067" cy="838931"/>
              <a:chOff x="4617243" y="1620834"/>
              <a:chExt cx="2269067" cy="838931"/>
            </a:xfrm>
          </p:grpSpPr>
          <p:sp>
            <p:nvSpPr>
              <p:cNvPr id="3" name="TextBox 2">
                <a:extLst>
                  <a:ext uri="{FF2B5EF4-FFF2-40B4-BE49-F238E27FC236}">
                    <a16:creationId xmlns:a16="http://schemas.microsoft.com/office/drawing/2014/main" id="{E54A1AB2-F77C-88FC-EDBE-C6A5A583499E}"/>
                  </a:ext>
                </a:extLst>
              </p:cNvPr>
              <p:cNvSpPr txBox="1"/>
              <p:nvPr/>
            </p:nvSpPr>
            <p:spPr>
              <a:xfrm flipH="1">
                <a:off x="4878561" y="1620834"/>
                <a:ext cx="2007749" cy="584775"/>
              </a:xfrm>
              <a:prstGeom prst="rect">
                <a:avLst/>
              </a:prstGeom>
              <a:noFill/>
            </p:spPr>
            <p:txBody>
              <a:bodyPr wrap="square" rtlCol="0">
                <a:spAutoFit/>
              </a:bodyPr>
              <a:lstStyle/>
              <a:p>
                <a:pPr algn="r"/>
                <a:r>
                  <a:rPr lang="en-US" sz="3200" b="1" dirty="0">
                    <a:solidFill>
                      <a:schemeClr val="accent1"/>
                    </a:solidFill>
                    <a:latin typeface="Poppins SemiBold" panose="00000700000000000000" pitchFamily="2" charset="0"/>
                    <a:cs typeface="Poppins SemiBold" panose="00000700000000000000" pitchFamily="2" charset="0"/>
                  </a:rPr>
                  <a:t>100%</a:t>
                </a:r>
                <a:endParaRPr lang="en-ID" sz="3200" b="1" dirty="0">
                  <a:solidFill>
                    <a:schemeClr val="accent1"/>
                  </a:solidFill>
                  <a:latin typeface="Poppins SemiBold" panose="00000700000000000000" pitchFamily="2" charset="0"/>
                  <a:cs typeface="Poppins SemiBold" panose="00000700000000000000" pitchFamily="2" charset="0"/>
                </a:endParaRPr>
              </a:p>
            </p:txBody>
          </p:sp>
          <p:sp>
            <p:nvSpPr>
              <p:cNvPr id="4" name="TextBox 3">
                <a:extLst>
                  <a:ext uri="{FF2B5EF4-FFF2-40B4-BE49-F238E27FC236}">
                    <a16:creationId xmlns:a16="http://schemas.microsoft.com/office/drawing/2014/main" id="{D98FAD6E-5D6A-CC64-2B99-E2ED464CC70D}"/>
                  </a:ext>
                </a:extLst>
              </p:cNvPr>
              <p:cNvSpPr txBox="1"/>
              <p:nvPr/>
            </p:nvSpPr>
            <p:spPr>
              <a:xfrm>
                <a:off x="4617243" y="2143268"/>
                <a:ext cx="2269067"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grpSp>
        <p:grpSp>
          <p:nvGrpSpPr>
            <p:cNvPr id="14" name="Group 13">
              <a:extLst>
                <a:ext uri="{FF2B5EF4-FFF2-40B4-BE49-F238E27FC236}">
                  <a16:creationId xmlns:a16="http://schemas.microsoft.com/office/drawing/2014/main" id="{8D22ED88-53F6-2B38-4F05-D918B7C60C24}"/>
                </a:ext>
              </a:extLst>
            </p:cNvPr>
            <p:cNvGrpSpPr/>
            <p:nvPr/>
          </p:nvGrpSpPr>
          <p:grpSpPr>
            <a:xfrm flipH="1">
              <a:off x="7133449" y="1913221"/>
              <a:ext cx="1198591" cy="408917"/>
              <a:chOff x="7019992" y="2144849"/>
              <a:chExt cx="1198591" cy="408917"/>
            </a:xfrm>
          </p:grpSpPr>
          <p:cxnSp>
            <p:nvCxnSpPr>
              <p:cNvPr id="12" name="Straight Connector 11">
                <a:extLst>
                  <a:ext uri="{FF2B5EF4-FFF2-40B4-BE49-F238E27FC236}">
                    <a16:creationId xmlns:a16="http://schemas.microsoft.com/office/drawing/2014/main" id="{93FCDAE4-0189-3E83-576C-9A4D14793B0E}"/>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13" name="Straight Connector 12">
                <a:extLst>
                  <a:ext uri="{FF2B5EF4-FFF2-40B4-BE49-F238E27FC236}">
                    <a16:creationId xmlns:a16="http://schemas.microsoft.com/office/drawing/2014/main" id="{D109E6EF-C55B-037B-5938-9BA7B9E2A616}"/>
                  </a:ext>
                </a:extLst>
              </p:cNvPr>
              <p:cNvCxnSpPr/>
              <p:nvPr/>
            </p:nvCxnSpPr>
            <p:spPr>
              <a:xfrm>
                <a:off x="7428909" y="2144849"/>
                <a:ext cx="789674"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15" name="Group 14">
              <a:extLst>
                <a:ext uri="{FF2B5EF4-FFF2-40B4-BE49-F238E27FC236}">
                  <a16:creationId xmlns:a16="http://schemas.microsoft.com/office/drawing/2014/main" id="{179EDB61-B3A3-F932-BB8E-ACD5978D2D99}"/>
                </a:ext>
              </a:extLst>
            </p:cNvPr>
            <p:cNvGrpSpPr/>
            <p:nvPr/>
          </p:nvGrpSpPr>
          <p:grpSpPr>
            <a:xfrm>
              <a:off x="3995724" y="2789262"/>
              <a:ext cx="2269067" cy="838931"/>
              <a:chOff x="4617243" y="1620834"/>
              <a:chExt cx="2269067" cy="838931"/>
            </a:xfrm>
          </p:grpSpPr>
          <p:sp>
            <p:nvSpPr>
              <p:cNvPr id="16" name="TextBox 15">
                <a:extLst>
                  <a:ext uri="{FF2B5EF4-FFF2-40B4-BE49-F238E27FC236}">
                    <a16:creationId xmlns:a16="http://schemas.microsoft.com/office/drawing/2014/main" id="{82892179-1106-B068-C1C4-92D4C8920488}"/>
                  </a:ext>
                </a:extLst>
              </p:cNvPr>
              <p:cNvSpPr txBox="1"/>
              <p:nvPr/>
            </p:nvSpPr>
            <p:spPr>
              <a:xfrm flipH="1">
                <a:off x="4878561" y="1620834"/>
                <a:ext cx="2007749" cy="584775"/>
              </a:xfrm>
              <a:prstGeom prst="rect">
                <a:avLst/>
              </a:prstGeom>
              <a:noFill/>
            </p:spPr>
            <p:txBody>
              <a:bodyPr wrap="square" rtlCol="0">
                <a:spAutoFit/>
              </a:bodyPr>
              <a:lstStyle/>
              <a:p>
                <a:pPr algn="r"/>
                <a:r>
                  <a:rPr lang="en-US" sz="3200" b="1" dirty="0">
                    <a:solidFill>
                      <a:schemeClr val="accent4"/>
                    </a:solidFill>
                    <a:latin typeface="Poppins SemiBold" panose="00000700000000000000" pitchFamily="2" charset="0"/>
                    <a:cs typeface="Poppins SemiBold" panose="00000700000000000000" pitchFamily="2" charset="0"/>
                  </a:rPr>
                  <a:t>75%</a:t>
                </a:r>
                <a:endParaRPr lang="en-ID" sz="3200" b="1" dirty="0">
                  <a:solidFill>
                    <a:schemeClr val="accent4"/>
                  </a:solidFill>
                  <a:latin typeface="Poppins SemiBold" panose="00000700000000000000" pitchFamily="2" charset="0"/>
                  <a:cs typeface="Poppins SemiBold" panose="00000700000000000000" pitchFamily="2" charset="0"/>
                </a:endParaRPr>
              </a:p>
            </p:txBody>
          </p:sp>
          <p:sp>
            <p:nvSpPr>
              <p:cNvPr id="17" name="TextBox 16">
                <a:extLst>
                  <a:ext uri="{FF2B5EF4-FFF2-40B4-BE49-F238E27FC236}">
                    <a16:creationId xmlns:a16="http://schemas.microsoft.com/office/drawing/2014/main" id="{88C78E92-CDF5-213A-F224-97A325338C88}"/>
                  </a:ext>
                </a:extLst>
              </p:cNvPr>
              <p:cNvSpPr txBox="1"/>
              <p:nvPr/>
            </p:nvSpPr>
            <p:spPr>
              <a:xfrm>
                <a:off x="4617243" y="2143268"/>
                <a:ext cx="2269067"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grpSp>
        <p:grpSp>
          <p:nvGrpSpPr>
            <p:cNvPr id="18" name="Group 17">
              <a:extLst>
                <a:ext uri="{FF2B5EF4-FFF2-40B4-BE49-F238E27FC236}">
                  <a16:creationId xmlns:a16="http://schemas.microsoft.com/office/drawing/2014/main" id="{2583020B-B4B1-BBB8-2B75-96AB56E9568E}"/>
                </a:ext>
              </a:extLst>
            </p:cNvPr>
            <p:cNvGrpSpPr/>
            <p:nvPr/>
          </p:nvGrpSpPr>
          <p:grpSpPr>
            <a:xfrm flipH="1">
              <a:off x="6677030" y="3081649"/>
              <a:ext cx="1198591" cy="408917"/>
              <a:chOff x="7019992" y="2144849"/>
              <a:chExt cx="1198591" cy="408917"/>
            </a:xfrm>
          </p:grpSpPr>
          <p:cxnSp>
            <p:nvCxnSpPr>
              <p:cNvPr id="19" name="Straight Connector 18">
                <a:extLst>
                  <a:ext uri="{FF2B5EF4-FFF2-40B4-BE49-F238E27FC236}">
                    <a16:creationId xmlns:a16="http://schemas.microsoft.com/office/drawing/2014/main" id="{EBF2729B-E2FB-688C-26E7-606F201A9259}"/>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89E22B8C-6480-DD57-599A-4EDE7DD8129B}"/>
                  </a:ext>
                </a:extLst>
              </p:cNvPr>
              <p:cNvCxnSpPr/>
              <p:nvPr/>
            </p:nvCxnSpPr>
            <p:spPr>
              <a:xfrm>
                <a:off x="7428909" y="2144849"/>
                <a:ext cx="789674"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21" name="Group 20">
              <a:extLst>
                <a:ext uri="{FF2B5EF4-FFF2-40B4-BE49-F238E27FC236}">
                  <a16:creationId xmlns:a16="http://schemas.microsoft.com/office/drawing/2014/main" id="{8FCB0FAD-27AD-C336-AEE9-923A7CE5D805}"/>
                </a:ext>
              </a:extLst>
            </p:cNvPr>
            <p:cNvGrpSpPr/>
            <p:nvPr/>
          </p:nvGrpSpPr>
          <p:grpSpPr>
            <a:xfrm>
              <a:off x="3914780" y="3852530"/>
              <a:ext cx="2269067" cy="838931"/>
              <a:chOff x="4617243" y="1620834"/>
              <a:chExt cx="2269067" cy="838931"/>
            </a:xfrm>
          </p:grpSpPr>
          <p:sp>
            <p:nvSpPr>
              <p:cNvPr id="22" name="TextBox 21">
                <a:extLst>
                  <a:ext uri="{FF2B5EF4-FFF2-40B4-BE49-F238E27FC236}">
                    <a16:creationId xmlns:a16="http://schemas.microsoft.com/office/drawing/2014/main" id="{F6472DDD-46F6-82A6-D581-AAB207CC6C7B}"/>
                  </a:ext>
                </a:extLst>
              </p:cNvPr>
              <p:cNvSpPr txBox="1"/>
              <p:nvPr/>
            </p:nvSpPr>
            <p:spPr>
              <a:xfrm flipH="1">
                <a:off x="4878561" y="1620834"/>
                <a:ext cx="2007749" cy="584775"/>
              </a:xfrm>
              <a:prstGeom prst="rect">
                <a:avLst/>
              </a:prstGeom>
              <a:noFill/>
            </p:spPr>
            <p:txBody>
              <a:bodyPr wrap="square" rtlCol="0">
                <a:spAutoFit/>
              </a:bodyPr>
              <a:lstStyle/>
              <a:p>
                <a:pPr algn="r"/>
                <a:r>
                  <a:rPr lang="en-US" sz="3200" b="1" dirty="0">
                    <a:solidFill>
                      <a:schemeClr val="accent2"/>
                    </a:solidFill>
                    <a:latin typeface="Poppins SemiBold" panose="00000700000000000000" pitchFamily="2" charset="0"/>
                    <a:cs typeface="Poppins SemiBold" panose="00000700000000000000" pitchFamily="2" charset="0"/>
                  </a:rPr>
                  <a:t>50%</a:t>
                </a:r>
                <a:endParaRPr lang="en-ID" sz="3200" b="1" dirty="0">
                  <a:solidFill>
                    <a:schemeClr val="accent2"/>
                  </a:solidFill>
                  <a:latin typeface="Poppins SemiBold" panose="00000700000000000000" pitchFamily="2" charset="0"/>
                  <a:cs typeface="Poppins SemiBold" panose="00000700000000000000" pitchFamily="2" charset="0"/>
                </a:endParaRPr>
              </a:p>
            </p:txBody>
          </p:sp>
          <p:sp>
            <p:nvSpPr>
              <p:cNvPr id="23" name="TextBox 22">
                <a:extLst>
                  <a:ext uri="{FF2B5EF4-FFF2-40B4-BE49-F238E27FC236}">
                    <a16:creationId xmlns:a16="http://schemas.microsoft.com/office/drawing/2014/main" id="{EE387BE9-4A5E-3F0A-3702-4B40CF4ECD75}"/>
                  </a:ext>
                </a:extLst>
              </p:cNvPr>
              <p:cNvSpPr txBox="1"/>
              <p:nvPr/>
            </p:nvSpPr>
            <p:spPr>
              <a:xfrm>
                <a:off x="4617243" y="2143268"/>
                <a:ext cx="2269067"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grpSp>
        <p:grpSp>
          <p:nvGrpSpPr>
            <p:cNvPr id="24" name="Group 23">
              <a:extLst>
                <a:ext uri="{FF2B5EF4-FFF2-40B4-BE49-F238E27FC236}">
                  <a16:creationId xmlns:a16="http://schemas.microsoft.com/office/drawing/2014/main" id="{364E91B0-C251-E04C-E141-7541EA79626A}"/>
                </a:ext>
              </a:extLst>
            </p:cNvPr>
            <p:cNvGrpSpPr/>
            <p:nvPr/>
          </p:nvGrpSpPr>
          <p:grpSpPr>
            <a:xfrm flipH="1">
              <a:off x="6596086" y="4144917"/>
              <a:ext cx="1198591" cy="408917"/>
              <a:chOff x="7019992" y="2144849"/>
              <a:chExt cx="1198591" cy="408917"/>
            </a:xfrm>
          </p:grpSpPr>
          <p:cxnSp>
            <p:nvCxnSpPr>
              <p:cNvPr id="25" name="Straight Connector 24">
                <a:extLst>
                  <a:ext uri="{FF2B5EF4-FFF2-40B4-BE49-F238E27FC236}">
                    <a16:creationId xmlns:a16="http://schemas.microsoft.com/office/drawing/2014/main" id="{BE5DA119-B1C7-06F6-9415-C5B17E866EA7}"/>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A0FFADEE-E728-AE6E-EE67-8C8B973BE322}"/>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27" name="Group 26">
              <a:extLst>
                <a:ext uri="{FF2B5EF4-FFF2-40B4-BE49-F238E27FC236}">
                  <a16:creationId xmlns:a16="http://schemas.microsoft.com/office/drawing/2014/main" id="{34580A00-AC43-5469-7AEB-66F35717B81A}"/>
                </a:ext>
              </a:extLst>
            </p:cNvPr>
            <p:cNvGrpSpPr/>
            <p:nvPr/>
          </p:nvGrpSpPr>
          <p:grpSpPr>
            <a:xfrm>
              <a:off x="4300469" y="4973811"/>
              <a:ext cx="2269067" cy="838931"/>
              <a:chOff x="4617243" y="1620834"/>
              <a:chExt cx="2269067" cy="838931"/>
            </a:xfrm>
          </p:grpSpPr>
          <p:sp>
            <p:nvSpPr>
              <p:cNvPr id="28" name="TextBox 27">
                <a:extLst>
                  <a:ext uri="{FF2B5EF4-FFF2-40B4-BE49-F238E27FC236}">
                    <a16:creationId xmlns:a16="http://schemas.microsoft.com/office/drawing/2014/main" id="{54E7F838-7E31-2CC3-F6C7-D85C2E8399A3}"/>
                  </a:ext>
                </a:extLst>
              </p:cNvPr>
              <p:cNvSpPr txBox="1"/>
              <p:nvPr/>
            </p:nvSpPr>
            <p:spPr>
              <a:xfrm flipH="1">
                <a:off x="4878561" y="1620834"/>
                <a:ext cx="2007749" cy="584775"/>
              </a:xfrm>
              <a:prstGeom prst="rect">
                <a:avLst/>
              </a:prstGeom>
              <a:noFill/>
            </p:spPr>
            <p:txBody>
              <a:bodyPr wrap="square" rtlCol="0">
                <a:spAutoFit/>
              </a:bodyPr>
              <a:lstStyle/>
              <a:p>
                <a:pPr algn="r"/>
                <a:r>
                  <a:rPr lang="en-US" sz="3200" b="1" dirty="0">
                    <a:solidFill>
                      <a:schemeClr val="accent5"/>
                    </a:solidFill>
                    <a:latin typeface="Poppins SemiBold" panose="00000700000000000000" pitchFamily="2" charset="0"/>
                    <a:cs typeface="Poppins SemiBold" panose="00000700000000000000" pitchFamily="2" charset="0"/>
                  </a:rPr>
                  <a:t>25%</a:t>
                </a:r>
                <a:endParaRPr lang="en-ID" sz="3200" b="1" dirty="0">
                  <a:solidFill>
                    <a:schemeClr val="accent5"/>
                  </a:solidFill>
                  <a:latin typeface="Poppins SemiBold" panose="00000700000000000000" pitchFamily="2" charset="0"/>
                  <a:cs typeface="Poppins SemiBold" panose="00000700000000000000" pitchFamily="2" charset="0"/>
                </a:endParaRPr>
              </a:p>
            </p:txBody>
          </p:sp>
          <p:sp>
            <p:nvSpPr>
              <p:cNvPr id="29" name="TextBox 28">
                <a:extLst>
                  <a:ext uri="{FF2B5EF4-FFF2-40B4-BE49-F238E27FC236}">
                    <a16:creationId xmlns:a16="http://schemas.microsoft.com/office/drawing/2014/main" id="{0B36177C-29B9-A4BA-A8A9-D27F9FE81BBB}"/>
                  </a:ext>
                </a:extLst>
              </p:cNvPr>
              <p:cNvSpPr txBox="1"/>
              <p:nvPr/>
            </p:nvSpPr>
            <p:spPr>
              <a:xfrm>
                <a:off x="4617243" y="2143268"/>
                <a:ext cx="2269067"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grpSp>
        <p:grpSp>
          <p:nvGrpSpPr>
            <p:cNvPr id="30" name="Group 29">
              <a:extLst>
                <a:ext uri="{FF2B5EF4-FFF2-40B4-BE49-F238E27FC236}">
                  <a16:creationId xmlns:a16="http://schemas.microsoft.com/office/drawing/2014/main" id="{4F2E2A6E-496E-AD53-1020-80FEC5B26A58}"/>
                </a:ext>
              </a:extLst>
            </p:cNvPr>
            <p:cNvGrpSpPr/>
            <p:nvPr/>
          </p:nvGrpSpPr>
          <p:grpSpPr>
            <a:xfrm flipH="1" flipV="1">
              <a:off x="6840593" y="5175619"/>
              <a:ext cx="1089648" cy="299974"/>
              <a:chOff x="7128935" y="2144849"/>
              <a:chExt cx="1089648" cy="299974"/>
            </a:xfrm>
          </p:grpSpPr>
          <p:cxnSp>
            <p:nvCxnSpPr>
              <p:cNvPr id="31" name="Straight Connector 30">
                <a:extLst>
                  <a:ext uri="{FF2B5EF4-FFF2-40B4-BE49-F238E27FC236}">
                    <a16:creationId xmlns:a16="http://schemas.microsoft.com/office/drawing/2014/main" id="{95727575-2EF3-C708-F1A1-8311E1AEEBB9}"/>
                  </a:ext>
                </a:extLst>
              </p:cNvPr>
              <p:cNvCxnSpPr>
                <a:cxnSpLocks/>
              </p:cNvCxnSpPr>
              <p:nvPr/>
            </p:nvCxnSpPr>
            <p:spPr>
              <a:xfrm flipV="1">
                <a:off x="7128935" y="2144849"/>
                <a:ext cx="299974" cy="299974"/>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D9555F33-3760-5160-4B76-76C46FEE7DA2}"/>
                  </a:ext>
                </a:extLst>
              </p:cNvPr>
              <p:cNvCxnSpPr/>
              <p:nvPr/>
            </p:nvCxnSpPr>
            <p:spPr>
              <a:xfrm>
                <a:off x="7428909" y="2144849"/>
                <a:ext cx="789674"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grpSp>
      <p:grpSp>
        <p:nvGrpSpPr>
          <p:cNvPr id="37" name="Group 36">
            <a:extLst>
              <a:ext uri="{FF2B5EF4-FFF2-40B4-BE49-F238E27FC236}">
                <a16:creationId xmlns:a16="http://schemas.microsoft.com/office/drawing/2014/main" id="{D25F802A-B3A1-954C-453E-BD1FF187D944}"/>
              </a:ext>
            </a:extLst>
          </p:cNvPr>
          <p:cNvGrpSpPr/>
          <p:nvPr/>
        </p:nvGrpSpPr>
        <p:grpSpPr>
          <a:xfrm>
            <a:off x="704783" y="2224086"/>
            <a:ext cx="3195836" cy="2409829"/>
            <a:chOff x="704783" y="2097415"/>
            <a:chExt cx="3195836" cy="2409829"/>
          </a:xfrm>
        </p:grpSpPr>
        <p:sp>
          <p:nvSpPr>
            <p:cNvPr id="35" name="TextBox 34">
              <a:extLst>
                <a:ext uri="{FF2B5EF4-FFF2-40B4-BE49-F238E27FC236}">
                  <a16:creationId xmlns:a16="http://schemas.microsoft.com/office/drawing/2014/main" id="{0FD52A29-FED4-FE7A-3C52-9738FEDBCCBA}"/>
                </a:ext>
              </a:extLst>
            </p:cNvPr>
            <p:cNvSpPr txBox="1"/>
            <p:nvPr/>
          </p:nvSpPr>
          <p:spPr>
            <a:xfrm>
              <a:off x="704783" y="2097415"/>
              <a:ext cx="3195836"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Chart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36" name="TextBox 35">
              <a:extLst>
                <a:ext uri="{FF2B5EF4-FFF2-40B4-BE49-F238E27FC236}">
                  <a16:creationId xmlns:a16="http://schemas.microsoft.com/office/drawing/2014/main" id="{07268942-62DB-FE64-B7E8-978A68581D61}"/>
                </a:ext>
              </a:extLst>
            </p:cNvPr>
            <p:cNvSpPr txBox="1"/>
            <p:nvPr/>
          </p:nvSpPr>
          <p:spPr>
            <a:xfrm>
              <a:off x="731686" y="3429000"/>
              <a:ext cx="2730142" cy="1078244"/>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I am alone</a:t>
              </a:r>
            </a:p>
          </p:txBody>
        </p:sp>
      </p:grpSp>
    </p:spTree>
    <p:extLst>
      <p:ext uri="{BB962C8B-B14F-4D97-AF65-F5344CB8AC3E}">
        <p14:creationId xmlns:p14="http://schemas.microsoft.com/office/powerpoint/2010/main" val="54603175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4C561E7E-A31F-005C-BD1C-9D9A907C83B8}"/>
              </a:ext>
            </a:extLst>
          </p:cNvPr>
          <p:cNvGrpSpPr/>
          <p:nvPr/>
        </p:nvGrpSpPr>
        <p:grpSpPr>
          <a:xfrm>
            <a:off x="3895105" y="2612367"/>
            <a:ext cx="3899576" cy="3697524"/>
            <a:chOff x="4160662" y="2760271"/>
            <a:chExt cx="3870676" cy="3670121"/>
          </a:xfrm>
        </p:grpSpPr>
        <p:sp>
          <p:nvSpPr>
            <p:cNvPr id="3" name="Freeform: Shape 2">
              <a:extLst>
                <a:ext uri="{FF2B5EF4-FFF2-40B4-BE49-F238E27FC236}">
                  <a16:creationId xmlns:a16="http://schemas.microsoft.com/office/drawing/2014/main" id="{59DC767A-0BC3-E6B9-D371-D961D03D4430}"/>
                </a:ext>
              </a:extLst>
            </p:cNvPr>
            <p:cNvSpPr/>
            <p:nvPr/>
          </p:nvSpPr>
          <p:spPr>
            <a:xfrm>
              <a:off x="4160693" y="3936498"/>
              <a:ext cx="3868828" cy="1776476"/>
            </a:xfrm>
            <a:custGeom>
              <a:avLst/>
              <a:gdLst>
                <a:gd name="connsiteX0" fmla="*/ 378599 w 2524538"/>
                <a:gd name="connsiteY0" fmla="*/ 172405 h 1159209"/>
                <a:gd name="connsiteX1" fmla="*/ 2163774 w 2524538"/>
                <a:gd name="connsiteY1" fmla="*/ 178311 h 1159209"/>
                <a:gd name="connsiteX2" fmla="*/ 2145868 w 2524538"/>
                <a:gd name="connsiteY2" fmla="*/ 986793 h 1159209"/>
                <a:gd name="connsiteX3" fmla="*/ 360882 w 2524538"/>
                <a:gd name="connsiteY3" fmla="*/ 980982 h 1159209"/>
                <a:gd name="connsiteX4" fmla="*/ 378694 w 2524538"/>
                <a:gd name="connsiteY4" fmla="*/ 172500 h 115920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4538" h="1159209">
                  <a:moveTo>
                    <a:pt x="378599" y="172405"/>
                  </a:moveTo>
                  <a:cubicBezTo>
                    <a:pt x="876470" y="-59719"/>
                    <a:pt x="1675713" y="-57147"/>
                    <a:pt x="2163774" y="178311"/>
                  </a:cubicBezTo>
                  <a:cubicBezTo>
                    <a:pt x="2651740" y="413673"/>
                    <a:pt x="2643644" y="754573"/>
                    <a:pt x="2145868" y="986793"/>
                  </a:cubicBezTo>
                  <a:cubicBezTo>
                    <a:pt x="1647996" y="1218917"/>
                    <a:pt x="848753" y="1216345"/>
                    <a:pt x="360882" y="980982"/>
                  </a:cubicBezTo>
                  <a:cubicBezTo>
                    <a:pt x="-127179" y="745524"/>
                    <a:pt x="-119178" y="404625"/>
                    <a:pt x="378694" y="172500"/>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 name="Freeform: Shape 3">
              <a:extLst>
                <a:ext uri="{FF2B5EF4-FFF2-40B4-BE49-F238E27FC236}">
                  <a16:creationId xmlns:a16="http://schemas.microsoft.com/office/drawing/2014/main" id="{B365DEE8-9CE8-7B94-862A-1534758C41A5}"/>
                </a:ext>
              </a:extLst>
            </p:cNvPr>
            <p:cNvSpPr/>
            <p:nvPr/>
          </p:nvSpPr>
          <p:spPr>
            <a:xfrm>
              <a:off x="4160662" y="4791738"/>
              <a:ext cx="3870676" cy="1638654"/>
            </a:xfrm>
            <a:custGeom>
              <a:avLst/>
              <a:gdLst>
                <a:gd name="connsiteX0" fmla="*/ 2525459 w 2525744"/>
                <a:gd name="connsiteY0" fmla="*/ 468344 h 1069276"/>
                <a:gd name="connsiteX1" fmla="*/ 2525459 w 2525744"/>
                <a:gd name="connsiteY1" fmla="*/ 468344 h 1069276"/>
                <a:gd name="connsiteX2" fmla="*/ 2524506 w 2525744"/>
                <a:gd name="connsiteY2" fmla="*/ 0 h 1069276"/>
                <a:gd name="connsiteX3" fmla="*/ 2523363 w 2525744"/>
                <a:gd name="connsiteY3" fmla="*/ 24194 h 1069276"/>
                <a:gd name="connsiteX4" fmla="*/ 2522982 w 2525744"/>
                <a:gd name="connsiteY4" fmla="*/ 29908 h 1069276"/>
                <a:gd name="connsiteX5" fmla="*/ 2518886 w 2525744"/>
                <a:gd name="connsiteY5" fmla="*/ 56960 h 1069276"/>
                <a:gd name="connsiteX6" fmla="*/ 2517363 w 2525744"/>
                <a:gd name="connsiteY6" fmla="*/ 63532 h 1069276"/>
                <a:gd name="connsiteX7" fmla="*/ 2512219 w 2525744"/>
                <a:gd name="connsiteY7" fmla="*/ 83725 h 1069276"/>
                <a:gd name="connsiteX8" fmla="*/ 2509266 w 2525744"/>
                <a:gd name="connsiteY8" fmla="*/ 92964 h 1069276"/>
                <a:gd name="connsiteX9" fmla="*/ 2502884 w 2525744"/>
                <a:gd name="connsiteY9" fmla="*/ 110776 h 1069276"/>
                <a:gd name="connsiteX10" fmla="*/ 2499170 w 2525744"/>
                <a:gd name="connsiteY10" fmla="*/ 119920 h 1069276"/>
                <a:gd name="connsiteX11" fmla="*/ 2490311 w 2525744"/>
                <a:gd name="connsiteY11" fmla="*/ 138970 h 1069276"/>
                <a:gd name="connsiteX12" fmla="*/ 2486692 w 2525744"/>
                <a:gd name="connsiteY12" fmla="*/ 146209 h 1069276"/>
                <a:gd name="connsiteX13" fmla="*/ 2471738 w 2525744"/>
                <a:gd name="connsiteY13" fmla="*/ 172117 h 1069276"/>
                <a:gd name="connsiteX14" fmla="*/ 2468880 w 2525744"/>
                <a:gd name="connsiteY14" fmla="*/ 176403 h 1069276"/>
                <a:gd name="connsiteX15" fmla="*/ 2454212 w 2525744"/>
                <a:gd name="connsiteY15" fmla="*/ 197739 h 1069276"/>
                <a:gd name="connsiteX16" fmla="*/ 2447163 w 2525744"/>
                <a:gd name="connsiteY16" fmla="*/ 206883 h 1069276"/>
                <a:gd name="connsiteX17" fmla="*/ 2433733 w 2525744"/>
                <a:gd name="connsiteY17" fmla="*/ 223647 h 1069276"/>
                <a:gd name="connsiteX18" fmla="*/ 2425446 w 2525744"/>
                <a:gd name="connsiteY18" fmla="*/ 233267 h 1069276"/>
                <a:gd name="connsiteX19" fmla="*/ 2411063 w 2525744"/>
                <a:gd name="connsiteY19" fmla="*/ 248793 h 1069276"/>
                <a:gd name="connsiteX20" fmla="*/ 2400586 w 2525744"/>
                <a:gd name="connsiteY20" fmla="*/ 259556 h 1069276"/>
                <a:gd name="connsiteX21" fmla="*/ 2384489 w 2525744"/>
                <a:gd name="connsiteY21" fmla="*/ 274796 h 1069276"/>
                <a:gd name="connsiteX22" fmla="*/ 2373440 w 2525744"/>
                <a:gd name="connsiteY22" fmla="*/ 284988 h 1069276"/>
                <a:gd name="connsiteX23" fmla="*/ 2358009 w 2525744"/>
                <a:gd name="connsiteY23" fmla="*/ 297942 h 1069276"/>
                <a:gd name="connsiteX24" fmla="*/ 2341340 w 2525744"/>
                <a:gd name="connsiteY24" fmla="*/ 311468 h 1069276"/>
                <a:gd name="connsiteX25" fmla="*/ 2324767 w 2525744"/>
                <a:gd name="connsiteY25" fmla="*/ 323850 h 1069276"/>
                <a:gd name="connsiteX26" fmla="*/ 2306574 w 2525744"/>
                <a:gd name="connsiteY26" fmla="*/ 337090 h 1069276"/>
                <a:gd name="connsiteX27" fmla="*/ 2275713 w 2525744"/>
                <a:gd name="connsiteY27" fmla="*/ 357759 h 1069276"/>
                <a:gd name="connsiteX28" fmla="*/ 2271046 w 2525744"/>
                <a:gd name="connsiteY28" fmla="*/ 360712 h 1069276"/>
                <a:gd name="connsiteX29" fmla="*/ 2239423 w 2525744"/>
                <a:gd name="connsiteY29" fmla="*/ 379762 h 1069276"/>
                <a:gd name="connsiteX30" fmla="*/ 2231327 w 2525744"/>
                <a:gd name="connsiteY30" fmla="*/ 384429 h 1069276"/>
                <a:gd name="connsiteX31" fmla="*/ 2194751 w 2525744"/>
                <a:gd name="connsiteY31" fmla="*/ 404336 h 1069276"/>
                <a:gd name="connsiteX32" fmla="*/ 2145888 w 2525744"/>
                <a:gd name="connsiteY32" fmla="*/ 428435 h 1069276"/>
                <a:gd name="connsiteX33" fmla="*/ 2095309 w 2525744"/>
                <a:gd name="connsiteY33" fmla="*/ 450723 h 1069276"/>
                <a:gd name="connsiteX34" fmla="*/ 2078069 w 2525744"/>
                <a:gd name="connsiteY34" fmla="*/ 457676 h 1069276"/>
                <a:gd name="connsiteX35" fmla="*/ 2042922 w 2525744"/>
                <a:gd name="connsiteY35" fmla="*/ 471487 h 1069276"/>
                <a:gd name="connsiteX36" fmla="*/ 2021776 w 2525744"/>
                <a:gd name="connsiteY36" fmla="*/ 479107 h 1069276"/>
                <a:gd name="connsiteX37" fmla="*/ 1988725 w 2525744"/>
                <a:gd name="connsiteY37" fmla="*/ 490728 h 1069276"/>
                <a:gd name="connsiteX38" fmla="*/ 1965674 w 2525744"/>
                <a:gd name="connsiteY38" fmla="*/ 498253 h 1069276"/>
                <a:gd name="connsiteX39" fmla="*/ 1932813 w 2525744"/>
                <a:gd name="connsiteY39" fmla="*/ 508444 h 1069276"/>
                <a:gd name="connsiteX40" fmla="*/ 1908715 w 2525744"/>
                <a:gd name="connsiteY40" fmla="*/ 515493 h 1069276"/>
                <a:gd name="connsiteX41" fmla="*/ 1875187 w 2525744"/>
                <a:gd name="connsiteY41" fmla="*/ 524732 h 1069276"/>
                <a:gd name="connsiteX42" fmla="*/ 1850708 w 2525744"/>
                <a:gd name="connsiteY42" fmla="*/ 531114 h 1069276"/>
                <a:gd name="connsiteX43" fmla="*/ 1815941 w 2525744"/>
                <a:gd name="connsiteY43" fmla="*/ 539496 h 1069276"/>
                <a:gd name="connsiteX44" fmla="*/ 1791653 w 2525744"/>
                <a:gd name="connsiteY44" fmla="*/ 545116 h 1069276"/>
                <a:gd name="connsiteX45" fmla="*/ 1754410 w 2525744"/>
                <a:gd name="connsiteY45" fmla="*/ 552926 h 1069276"/>
                <a:gd name="connsiteX46" fmla="*/ 1731550 w 2525744"/>
                <a:gd name="connsiteY46" fmla="*/ 557498 h 1069276"/>
                <a:gd name="connsiteX47" fmla="*/ 1688497 w 2525744"/>
                <a:gd name="connsiteY47" fmla="*/ 565214 h 1069276"/>
                <a:gd name="connsiteX48" fmla="*/ 1670780 w 2525744"/>
                <a:gd name="connsiteY48" fmla="*/ 568357 h 1069276"/>
                <a:gd name="connsiteX49" fmla="*/ 1599819 w 2525744"/>
                <a:gd name="connsiteY49" fmla="*/ 578739 h 1069276"/>
                <a:gd name="connsiteX50" fmla="*/ 1580293 w 2525744"/>
                <a:gd name="connsiteY50" fmla="*/ 581120 h 1069276"/>
                <a:gd name="connsiteX51" fmla="*/ 1525429 w 2525744"/>
                <a:gd name="connsiteY51" fmla="*/ 587311 h 1069276"/>
                <a:gd name="connsiteX52" fmla="*/ 1502283 w 2525744"/>
                <a:gd name="connsiteY52" fmla="*/ 589598 h 1069276"/>
                <a:gd name="connsiteX53" fmla="*/ 1468469 w 2525744"/>
                <a:gd name="connsiteY53" fmla="*/ 592455 h 1069276"/>
                <a:gd name="connsiteX54" fmla="*/ 1440656 w 2525744"/>
                <a:gd name="connsiteY54" fmla="*/ 594550 h 1069276"/>
                <a:gd name="connsiteX55" fmla="*/ 1406081 w 2525744"/>
                <a:gd name="connsiteY55" fmla="*/ 596646 h 1069276"/>
                <a:gd name="connsiteX56" fmla="*/ 1377982 w 2525744"/>
                <a:gd name="connsiteY56" fmla="*/ 598170 h 1069276"/>
                <a:gd name="connsiteX57" fmla="*/ 1352360 w 2525744"/>
                <a:gd name="connsiteY57" fmla="*/ 599123 h 1069276"/>
                <a:gd name="connsiteX58" fmla="*/ 1319403 w 2525744"/>
                <a:gd name="connsiteY58" fmla="*/ 600170 h 1069276"/>
                <a:gd name="connsiteX59" fmla="*/ 1293209 w 2525744"/>
                <a:gd name="connsiteY59" fmla="*/ 600551 h 1069276"/>
                <a:gd name="connsiteX60" fmla="*/ 1265587 w 2525744"/>
                <a:gd name="connsiteY60" fmla="*/ 600742 h 1069276"/>
                <a:gd name="connsiteX61" fmla="*/ 1174623 w 2525744"/>
                <a:gd name="connsiteY61" fmla="*/ 599408 h 1069276"/>
                <a:gd name="connsiteX62" fmla="*/ 1157669 w 2525744"/>
                <a:gd name="connsiteY62" fmla="*/ 598741 h 1069276"/>
                <a:gd name="connsiteX63" fmla="*/ 1068134 w 2525744"/>
                <a:gd name="connsiteY63" fmla="*/ 593979 h 1069276"/>
                <a:gd name="connsiteX64" fmla="*/ 1066324 w 2525744"/>
                <a:gd name="connsiteY64" fmla="*/ 593789 h 1069276"/>
                <a:gd name="connsiteX65" fmla="*/ 980789 w 2525744"/>
                <a:gd name="connsiteY65" fmla="*/ 585978 h 1069276"/>
                <a:gd name="connsiteX66" fmla="*/ 963644 w 2525744"/>
                <a:gd name="connsiteY66" fmla="*/ 584168 h 1069276"/>
                <a:gd name="connsiteX67" fmla="*/ 880301 w 2525744"/>
                <a:gd name="connsiteY67" fmla="*/ 573310 h 1069276"/>
                <a:gd name="connsiteX68" fmla="*/ 865346 w 2525744"/>
                <a:gd name="connsiteY68" fmla="*/ 570928 h 1069276"/>
                <a:gd name="connsiteX69" fmla="*/ 780764 w 2525744"/>
                <a:gd name="connsiteY69" fmla="*/ 556355 h 1069276"/>
                <a:gd name="connsiteX70" fmla="*/ 777145 w 2525744"/>
                <a:gd name="connsiteY70" fmla="*/ 555689 h 1069276"/>
                <a:gd name="connsiteX71" fmla="*/ 685990 w 2525744"/>
                <a:gd name="connsiteY71" fmla="*/ 535591 h 1069276"/>
                <a:gd name="connsiteX72" fmla="*/ 671132 w 2525744"/>
                <a:gd name="connsiteY72" fmla="*/ 532066 h 1069276"/>
                <a:gd name="connsiteX73" fmla="*/ 643509 w 2525744"/>
                <a:gd name="connsiteY73" fmla="*/ 524828 h 1069276"/>
                <a:gd name="connsiteX74" fmla="*/ 616744 w 2525744"/>
                <a:gd name="connsiteY74" fmla="*/ 517589 h 1069276"/>
                <a:gd name="connsiteX75" fmla="*/ 589788 w 2525744"/>
                <a:gd name="connsiteY75" fmla="*/ 509683 h 1069276"/>
                <a:gd name="connsiteX76" fmla="*/ 564452 w 2525744"/>
                <a:gd name="connsiteY76" fmla="*/ 502063 h 1069276"/>
                <a:gd name="connsiteX77" fmla="*/ 510635 w 2525744"/>
                <a:gd name="connsiteY77" fmla="*/ 484251 h 1069276"/>
                <a:gd name="connsiteX78" fmla="*/ 506349 w 2525744"/>
                <a:gd name="connsiteY78" fmla="*/ 482822 h 1069276"/>
                <a:gd name="connsiteX79" fmla="*/ 450437 w 2525744"/>
                <a:gd name="connsiteY79" fmla="*/ 461772 h 1069276"/>
                <a:gd name="connsiteX80" fmla="*/ 420434 w 2525744"/>
                <a:gd name="connsiteY80" fmla="*/ 449294 h 1069276"/>
                <a:gd name="connsiteX81" fmla="*/ 405384 w 2525744"/>
                <a:gd name="connsiteY81" fmla="*/ 443008 h 1069276"/>
                <a:gd name="connsiteX82" fmla="*/ 360902 w 2525744"/>
                <a:gd name="connsiteY82" fmla="*/ 422624 h 1069276"/>
                <a:gd name="connsiteX83" fmla="*/ 0 w 2525744"/>
                <a:gd name="connsiteY83" fmla="*/ 4667 h 1069276"/>
                <a:gd name="connsiteX84" fmla="*/ 953 w 2525744"/>
                <a:gd name="connsiteY84" fmla="*/ 473011 h 1069276"/>
                <a:gd name="connsiteX85" fmla="*/ 361855 w 2525744"/>
                <a:gd name="connsiteY85" fmla="*/ 890969 h 1069276"/>
                <a:gd name="connsiteX86" fmla="*/ 406337 w 2525744"/>
                <a:gd name="connsiteY86" fmla="*/ 911352 h 1069276"/>
                <a:gd name="connsiteX87" fmla="*/ 421386 w 2525744"/>
                <a:gd name="connsiteY87" fmla="*/ 917734 h 1069276"/>
                <a:gd name="connsiteX88" fmla="*/ 446913 w 2525744"/>
                <a:gd name="connsiteY88" fmla="*/ 928497 h 1069276"/>
                <a:gd name="connsiteX89" fmla="*/ 451390 w 2525744"/>
                <a:gd name="connsiteY89" fmla="*/ 930211 h 1069276"/>
                <a:gd name="connsiteX90" fmla="*/ 507302 w 2525744"/>
                <a:gd name="connsiteY90" fmla="*/ 951262 h 1069276"/>
                <a:gd name="connsiteX91" fmla="*/ 511588 w 2525744"/>
                <a:gd name="connsiteY91" fmla="*/ 952690 h 1069276"/>
                <a:gd name="connsiteX92" fmla="*/ 565404 w 2525744"/>
                <a:gd name="connsiteY92" fmla="*/ 970502 h 1069276"/>
                <a:gd name="connsiteX93" fmla="*/ 570738 w 2525744"/>
                <a:gd name="connsiteY93" fmla="*/ 972312 h 1069276"/>
                <a:gd name="connsiteX94" fmla="*/ 590741 w 2525744"/>
                <a:gd name="connsiteY94" fmla="*/ 978218 h 1069276"/>
                <a:gd name="connsiteX95" fmla="*/ 617696 w 2525744"/>
                <a:gd name="connsiteY95" fmla="*/ 986123 h 1069276"/>
                <a:gd name="connsiteX96" fmla="*/ 644461 w 2525744"/>
                <a:gd name="connsiteY96" fmla="*/ 993362 h 1069276"/>
                <a:gd name="connsiteX97" fmla="*/ 672084 w 2525744"/>
                <a:gd name="connsiteY97" fmla="*/ 1000601 h 1069276"/>
                <a:gd name="connsiteX98" fmla="*/ 678752 w 2525744"/>
                <a:gd name="connsiteY98" fmla="*/ 1002316 h 1069276"/>
                <a:gd name="connsiteX99" fmla="*/ 686943 w 2525744"/>
                <a:gd name="connsiteY99" fmla="*/ 1004125 h 1069276"/>
                <a:gd name="connsiteX100" fmla="*/ 778097 w 2525744"/>
                <a:gd name="connsiteY100" fmla="*/ 1024223 h 1069276"/>
                <a:gd name="connsiteX101" fmla="*/ 778859 w 2525744"/>
                <a:gd name="connsiteY101" fmla="*/ 1024414 h 1069276"/>
                <a:gd name="connsiteX102" fmla="*/ 781717 w 2525744"/>
                <a:gd name="connsiteY102" fmla="*/ 1024890 h 1069276"/>
                <a:gd name="connsiteX103" fmla="*/ 866299 w 2525744"/>
                <a:gd name="connsiteY103" fmla="*/ 1039463 h 1069276"/>
                <a:gd name="connsiteX104" fmla="*/ 875538 w 2525744"/>
                <a:gd name="connsiteY104" fmla="*/ 1041082 h 1069276"/>
                <a:gd name="connsiteX105" fmla="*/ 881253 w 2525744"/>
                <a:gd name="connsiteY105" fmla="*/ 1041845 h 1069276"/>
                <a:gd name="connsiteX106" fmla="*/ 964597 w 2525744"/>
                <a:gd name="connsiteY106" fmla="*/ 1052703 h 1069276"/>
                <a:gd name="connsiteX107" fmla="*/ 971550 w 2525744"/>
                <a:gd name="connsiteY107" fmla="*/ 1053560 h 1069276"/>
                <a:gd name="connsiteX108" fmla="*/ 981837 w 2525744"/>
                <a:gd name="connsiteY108" fmla="*/ 1054513 h 1069276"/>
                <a:gd name="connsiteX109" fmla="*/ 1067372 w 2525744"/>
                <a:gd name="connsiteY109" fmla="*/ 1062323 h 1069276"/>
                <a:gd name="connsiteX110" fmla="*/ 1068800 w 2525744"/>
                <a:gd name="connsiteY110" fmla="*/ 1062419 h 1069276"/>
                <a:gd name="connsiteX111" fmla="*/ 1069181 w 2525744"/>
                <a:gd name="connsiteY111" fmla="*/ 1062419 h 1069276"/>
                <a:gd name="connsiteX112" fmla="*/ 1158716 w 2525744"/>
                <a:gd name="connsiteY112" fmla="*/ 1067181 h 1069276"/>
                <a:gd name="connsiteX113" fmla="*/ 1168813 w 2525744"/>
                <a:gd name="connsiteY113" fmla="*/ 1067753 h 1069276"/>
                <a:gd name="connsiteX114" fmla="*/ 1175671 w 2525744"/>
                <a:gd name="connsiteY114" fmla="*/ 1067848 h 1069276"/>
                <a:gd name="connsiteX115" fmla="*/ 1266635 w 2525744"/>
                <a:gd name="connsiteY115" fmla="*/ 1069181 h 1069276"/>
                <a:gd name="connsiteX116" fmla="*/ 1273874 w 2525744"/>
                <a:gd name="connsiteY116" fmla="*/ 1069277 h 1069276"/>
                <a:gd name="connsiteX117" fmla="*/ 1294352 w 2525744"/>
                <a:gd name="connsiteY117" fmla="*/ 1068991 h 1069276"/>
                <a:gd name="connsiteX118" fmla="*/ 1320546 w 2525744"/>
                <a:gd name="connsiteY118" fmla="*/ 1068610 h 1069276"/>
                <a:gd name="connsiteX119" fmla="*/ 1353503 w 2525744"/>
                <a:gd name="connsiteY119" fmla="*/ 1067562 h 1069276"/>
                <a:gd name="connsiteX120" fmla="*/ 1379125 w 2525744"/>
                <a:gd name="connsiteY120" fmla="*/ 1066610 h 1069276"/>
                <a:gd name="connsiteX121" fmla="*/ 1387126 w 2525744"/>
                <a:gd name="connsiteY121" fmla="*/ 1066324 h 1069276"/>
                <a:gd name="connsiteX122" fmla="*/ 1407319 w 2525744"/>
                <a:gd name="connsiteY122" fmla="*/ 1065086 h 1069276"/>
                <a:gd name="connsiteX123" fmla="*/ 1441895 w 2525744"/>
                <a:gd name="connsiteY123" fmla="*/ 1062990 h 1069276"/>
                <a:gd name="connsiteX124" fmla="*/ 1469708 w 2525744"/>
                <a:gd name="connsiteY124" fmla="*/ 1060895 h 1069276"/>
                <a:gd name="connsiteX125" fmla="*/ 1503617 w 2525744"/>
                <a:gd name="connsiteY125" fmla="*/ 1058037 h 1069276"/>
                <a:gd name="connsiteX126" fmla="*/ 1514094 w 2525744"/>
                <a:gd name="connsiteY126" fmla="*/ 1057180 h 1069276"/>
                <a:gd name="connsiteX127" fmla="*/ 1526572 w 2525744"/>
                <a:gd name="connsiteY127" fmla="*/ 1055751 h 1069276"/>
                <a:gd name="connsiteX128" fmla="*/ 1581722 w 2525744"/>
                <a:gd name="connsiteY128" fmla="*/ 1049465 h 1069276"/>
                <a:gd name="connsiteX129" fmla="*/ 1601057 w 2525744"/>
                <a:gd name="connsiteY129" fmla="*/ 1047083 h 1069276"/>
                <a:gd name="connsiteX130" fmla="*/ 1672019 w 2525744"/>
                <a:gd name="connsiteY130" fmla="*/ 1036701 h 1069276"/>
                <a:gd name="connsiteX131" fmla="*/ 1674114 w 2525744"/>
                <a:gd name="connsiteY131" fmla="*/ 1036415 h 1069276"/>
                <a:gd name="connsiteX132" fmla="*/ 1689735 w 2525744"/>
                <a:gd name="connsiteY132" fmla="*/ 1033653 h 1069276"/>
                <a:gd name="connsiteX133" fmla="*/ 1732788 w 2525744"/>
                <a:gd name="connsiteY133" fmla="*/ 1025938 h 1069276"/>
                <a:gd name="connsiteX134" fmla="*/ 1755648 w 2525744"/>
                <a:gd name="connsiteY134" fmla="*/ 1021366 h 1069276"/>
                <a:gd name="connsiteX135" fmla="*/ 1792891 w 2525744"/>
                <a:gd name="connsiteY135" fmla="*/ 1013555 h 1069276"/>
                <a:gd name="connsiteX136" fmla="*/ 1817180 w 2525744"/>
                <a:gd name="connsiteY136" fmla="*/ 1007936 h 1069276"/>
                <a:gd name="connsiteX137" fmla="*/ 1851946 w 2525744"/>
                <a:gd name="connsiteY137" fmla="*/ 999553 h 1069276"/>
                <a:gd name="connsiteX138" fmla="*/ 1876425 w 2525744"/>
                <a:gd name="connsiteY138" fmla="*/ 993172 h 1069276"/>
                <a:gd name="connsiteX139" fmla="*/ 1909953 w 2525744"/>
                <a:gd name="connsiteY139" fmla="*/ 983932 h 1069276"/>
                <a:gd name="connsiteX140" fmla="*/ 1933956 w 2525744"/>
                <a:gd name="connsiteY140" fmla="*/ 976979 h 1069276"/>
                <a:gd name="connsiteX141" fmla="*/ 1966817 w 2525744"/>
                <a:gd name="connsiteY141" fmla="*/ 966787 h 1069276"/>
                <a:gd name="connsiteX142" fmla="*/ 1989868 w 2525744"/>
                <a:gd name="connsiteY142" fmla="*/ 959358 h 1069276"/>
                <a:gd name="connsiteX143" fmla="*/ 2022920 w 2525744"/>
                <a:gd name="connsiteY143" fmla="*/ 947737 h 1069276"/>
                <a:gd name="connsiteX144" fmla="*/ 2044065 w 2525744"/>
                <a:gd name="connsiteY144" fmla="*/ 940118 h 1069276"/>
                <a:gd name="connsiteX145" fmla="*/ 2079212 w 2525744"/>
                <a:gd name="connsiteY145" fmla="*/ 926306 h 1069276"/>
                <a:gd name="connsiteX146" fmla="*/ 2096453 w 2525744"/>
                <a:gd name="connsiteY146" fmla="*/ 919353 h 1069276"/>
                <a:gd name="connsiteX147" fmla="*/ 2147030 w 2525744"/>
                <a:gd name="connsiteY147" fmla="*/ 897065 h 1069276"/>
                <a:gd name="connsiteX148" fmla="*/ 2195894 w 2525744"/>
                <a:gd name="connsiteY148" fmla="*/ 872966 h 1069276"/>
                <a:gd name="connsiteX149" fmla="*/ 2198561 w 2525744"/>
                <a:gd name="connsiteY149" fmla="*/ 871633 h 1069276"/>
                <a:gd name="connsiteX150" fmla="*/ 2232470 w 2525744"/>
                <a:gd name="connsiteY150" fmla="*/ 853059 h 1069276"/>
                <a:gd name="connsiteX151" fmla="*/ 2240661 w 2525744"/>
                <a:gd name="connsiteY151" fmla="*/ 848296 h 1069276"/>
                <a:gd name="connsiteX152" fmla="*/ 2272189 w 2525744"/>
                <a:gd name="connsiteY152" fmla="*/ 829246 h 1069276"/>
                <a:gd name="connsiteX153" fmla="*/ 2276856 w 2525744"/>
                <a:gd name="connsiteY153" fmla="*/ 826294 h 1069276"/>
                <a:gd name="connsiteX154" fmla="*/ 2303050 w 2525744"/>
                <a:gd name="connsiteY154" fmla="*/ 808958 h 1069276"/>
                <a:gd name="connsiteX155" fmla="*/ 2307717 w 2525744"/>
                <a:gd name="connsiteY155" fmla="*/ 805529 h 1069276"/>
                <a:gd name="connsiteX156" fmla="*/ 2325910 w 2525744"/>
                <a:gd name="connsiteY156" fmla="*/ 792290 h 1069276"/>
                <a:gd name="connsiteX157" fmla="*/ 2342483 w 2525744"/>
                <a:gd name="connsiteY157" fmla="*/ 779907 h 1069276"/>
                <a:gd name="connsiteX158" fmla="*/ 2359152 w 2525744"/>
                <a:gd name="connsiteY158" fmla="*/ 766286 h 1069276"/>
                <a:gd name="connsiteX159" fmla="*/ 2370868 w 2525744"/>
                <a:gd name="connsiteY159" fmla="*/ 756761 h 1069276"/>
                <a:gd name="connsiteX160" fmla="*/ 2374488 w 2525744"/>
                <a:gd name="connsiteY160" fmla="*/ 753428 h 1069276"/>
                <a:gd name="connsiteX161" fmla="*/ 2385632 w 2525744"/>
                <a:gd name="connsiteY161" fmla="*/ 743236 h 1069276"/>
                <a:gd name="connsiteX162" fmla="*/ 2401634 w 2525744"/>
                <a:gd name="connsiteY162" fmla="*/ 728091 h 1069276"/>
                <a:gd name="connsiteX163" fmla="*/ 2412206 w 2525744"/>
                <a:gd name="connsiteY163" fmla="*/ 717232 h 1069276"/>
                <a:gd name="connsiteX164" fmla="*/ 2420588 w 2525744"/>
                <a:gd name="connsiteY164" fmla="*/ 708660 h 1069276"/>
                <a:gd name="connsiteX165" fmla="*/ 2426684 w 2525744"/>
                <a:gd name="connsiteY165" fmla="*/ 701707 h 1069276"/>
                <a:gd name="connsiteX166" fmla="*/ 2434971 w 2525744"/>
                <a:gd name="connsiteY166" fmla="*/ 692086 h 1069276"/>
                <a:gd name="connsiteX167" fmla="*/ 2448401 w 2525744"/>
                <a:gd name="connsiteY167" fmla="*/ 675323 h 1069276"/>
                <a:gd name="connsiteX168" fmla="*/ 2455450 w 2525744"/>
                <a:gd name="connsiteY168" fmla="*/ 666178 h 1069276"/>
                <a:gd name="connsiteX169" fmla="*/ 2458307 w 2525744"/>
                <a:gd name="connsiteY169" fmla="*/ 662464 h 1069276"/>
                <a:gd name="connsiteX170" fmla="*/ 2470023 w 2525744"/>
                <a:gd name="connsiteY170" fmla="*/ 644938 h 1069276"/>
                <a:gd name="connsiteX171" fmla="*/ 2472976 w 2525744"/>
                <a:gd name="connsiteY171" fmla="*/ 640556 h 1069276"/>
                <a:gd name="connsiteX172" fmla="*/ 2486787 w 2525744"/>
                <a:gd name="connsiteY172" fmla="*/ 616839 h 1069276"/>
                <a:gd name="connsiteX173" fmla="*/ 2487930 w 2525744"/>
                <a:gd name="connsiteY173" fmla="*/ 614553 h 1069276"/>
                <a:gd name="connsiteX174" fmla="*/ 2491550 w 2525744"/>
                <a:gd name="connsiteY174" fmla="*/ 607314 h 1069276"/>
                <a:gd name="connsiteX175" fmla="*/ 2500408 w 2525744"/>
                <a:gd name="connsiteY175" fmla="*/ 588264 h 1069276"/>
                <a:gd name="connsiteX176" fmla="*/ 2504123 w 2525744"/>
                <a:gd name="connsiteY176" fmla="*/ 579120 h 1069276"/>
                <a:gd name="connsiteX177" fmla="*/ 2507456 w 2525744"/>
                <a:gd name="connsiteY177" fmla="*/ 570928 h 1069276"/>
                <a:gd name="connsiteX178" fmla="*/ 2510505 w 2525744"/>
                <a:gd name="connsiteY178" fmla="*/ 561308 h 1069276"/>
                <a:gd name="connsiteX179" fmla="*/ 2513457 w 2525744"/>
                <a:gd name="connsiteY179" fmla="*/ 552069 h 1069276"/>
                <a:gd name="connsiteX180" fmla="*/ 2518601 w 2525744"/>
                <a:gd name="connsiteY180" fmla="*/ 531876 h 1069276"/>
                <a:gd name="connsiteX181" fmla="*/ 2520125 w 2525744"/>
                <a:gd name="connsiteY181" fmla="*/ 525304 h 1069276"/>
                <a:gd name="connsiteX182" fmla="*/ 2520506 w 2525744"/>
                <a:gd name="connsiteY182" fmla="*/ 523780 h 1069276"/>
                <a:gd name="connsiteX183" fmla="*/ 2524220 w 2525744"/>
                <a:gd name="connsiteY183" fmla="*/ 498253 h 1069276"/>
                <a:gd name="connsiteX184" fmla="*/ 2524601 w 2525744"/>
                <a:gd name="connsiteY184" fmla="*/ 492538 h 1069276"/>
                <a:gd name="connsiteX185" fmla="*/ 2525744 w 2525744"/>
                <a:gd name="connsiteY185" fmla="*/ 474536 h 1069276"/>
                <a:gd name="connsiteX186" fmla="*/ 2525744 w 2525744"/>
                <a:gd name="connsiteY186" fmla="*/ 468344 h 1069276"/>
                <a:gd name="connsiteX187" fmla="*/ 2525744 w 2525744"/>
                <a:gd name="connsiteY187" fmla="*/ 468344 h 1069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Lst>
              <a:rect l="l" t="t" r="r" b="b"/>
              <a:pathLst>
                <a:path w="2525744" h="1069276">
                  <a:moveTo>
                    <a:pt x="2525459" y="468344"/>
                  </a:moveTo>
                  <a:lnTo>
                    <a:pt x="2525459" y="468344"/>
                  </a:lnTo>
                  <a:lnTo>
                    <a:pt x="2524506" y="0"/>
                  </a:lnTo>
                  <a:cubicBezTo>
                    <a:pt x="2524506" y="8096"/>
                    <a:pt x="2524030" y="16097"/>
                    <a:pt x="2523363" y="24194"/>
                  </a:cubicBezTo>
                  <a:cubicBezTo>
                    <a:pt x="2523173" y="26098"/>
                    <a:pt x="2523173" y="28003"/>
                    <a:pt x="2522982" y="29908"/>
                  </a:cubicBezTo>
                  <a:cubicBezTo>
                    <a:pt x="2522030" y="38957"/>
                    <a:pt x="2520696" y="48006"/>
                    <a:pt x="2518886" y="56960"/>
                  </a:cubicBezTo>
                  <a:cubicBezTo>
                    <a:pt x="2518410" y="59150"/>
                    <a:pt x="2517839" y="61341"/>
                    <a:pt x="2517363" y="63532"/>
                  </a:cubicBezTo>
                  <a:cubicBezTo>
                    <a:pt x="2515838" y="70294"/>
                    <a:pt x="2514219" y="77057"/>
                    <a:pt x="2512219" y="83725"/>
                  </a:cubicBezTo>
                  <a:cubicBezTo>
                    <a:pt x="2511266" y="86773"/>
                    <a:pt x="2510314" y="89916"/>
                    <a:pt x="2509266" y="92964"/>
                  </a:cubicBezTo>
                  <a:cubicBezTo>
                    <a:pt x="2507361" y="98965"/>
                    <a:pt x="2505170" y="104870"/>
                    <a:pt x="2502884" y="110776"/>
                  </a:cubicBezTo>
                  <a:cubicBezTo>
                    <a:pt x="2501646" y="113824"/>
                    <a:pt x="2500503" y="116872"/>
                    <a:pt x="2499170" y="119920"/>
                  </a:cubicBezTo>
                  <a:cubicBezTo>
                    <a:pt x="2496407" y="126302"/>
                    <a:pt x="2493455" y="132683"/>
                    <a:pt x="2490311" y="138970"/>
                  </a:cubicBezTo>
                  <a:cubicBezTo>
                    <a:pt x="2489073" y="141351"/>
                    <a:pt x="2488025" y="143827"/>
                    <a:pt x="2486692" y="146209"/>
                  </a:cubicBezTo>
                  <a:cubicBezTo>
                    <a:pt x="2482120" y="154877"/>
                    <a:pt x="2477167" y="163544"/>
                    <a:pt x="2471738" y="172117"/>
                  </a:cubicBezTo>
                  <a:cubicBezTo>
                    <a:pt x="2470785" y="173545"/>
                    <a:pt x="2469738" y="174974"/>
                    <a:pt x="2468880" y="176403"/>
                  </a:cubicBezTo>
                  <a:cubicBezTo>
                    <a:pt x="2464308" y="183547"/>
                    <a:pt x="2459450" y="190595"/>
                    <a:pt x="2454212" y="197739"/>
                  </a:cubicBezTo>
                  <a:cubicBezTo>
                    <a:pt x="2451926" y="200787"/>
                    <a:pt x="2449544" y="203835"/>
                    <a:pt x="2447163" y="206883"/>
                  </a:cubicBezTo>
                  <a:cubicBezTo>
                    <a:pt x="2442877" y="212503"/>
                    <a:pt x="2438400" y="218123"/>
                    <a:pt x="2433733" y="223647"/>
                  </a:cubicBezTo>
                  <a:cubicBezTo>
                    <a:pt x="2431066" y="226886"/>
                    <a:pt x="2428208" y="230029"/>
                    <a:pt x="2425446" y="233267"/>
                  </a:cubicBezTo>
                  <a:cubicBezTo>
                    <a:pt x="2420779" y="238506"/>
                    <a:pt x="2416016" y="243649"/>
                    <a:pt x="2411063" y="248793"/>
                  </a:cubicBezTo>
                  <a:cubicBezTo>
                    <a:pt x="2407634" y="252412"/>
                    <a:pt x="2404205" y="256032"/>
                    <a:pt x="2400586" y="259556"/>
                  </a:cubicBezTo>
                  <a:cubicBezTo>
                    <a:pt x="2395442" y="264700"/>
                    <a:pt x="2390013" y="269748"/>
                    <a:pt x="2384489" y="274796"/>
                  </a:cubicBezTo>
                  <a:cubicBezTo>
                    <a:pt x="2380774" y="278225"/>
                    <a:pt x="2377250" y="281559"/>
                    <a:pt x="2373440" y="284988"/>
                  </a:cubicBezTo>
                  <a:cubicBezTo>
                    <a:pt x="2368487" y="289369"/>
                    <a:pt x="2363248" y="293656"/>
                    <a:pt x="2358009" y="297942"/>
                  </a:cubicBezTo>
                  <a:cubicBezTo>
                    <a:pt x="2352580" y="302514"/>
                    <a:pt x="2347151" y="306991"/>
                    <a:pt x="2341340" y="311468"/>
                  </a:cubicBezTo>
                  <a:cubicBezTo>
                    <a:pt x="2336006" y="315658"/>
                    <a:pt x="2330387" y="319754"/>
                    <a:pt x="2324767" y="323850"/>
                  </a:cubicBezTo>
                  <a:cubicBezTo>
                    <a:pt x="2318766" y="328327"/>
                    <a:pt x="2312861" y="332708"/>
                    <a:pt x="2306574" y="337090"/>
                  </a:cubicBezTo>
                  <a:cubicBezTo>
                    <a:pt x="2296573" y="344043"/>
                    <a:pt x="2286381" y="350996"/>
                    <a:pt x="2275713" y="357759"/>
                  </a:cubicBezTo>
                  <a:cubicBezTo>
                    <a:pt x="2274189" y="358711"/>
                    <a:pt x="2272570" y="359664"/>
                    <a:pt x="2271046" y="360712"/>
                  </a:cubicBezTo>
                  <a:cubicBezTo>
                    <a:pt x="2260854" y="367189"/>
                    <a:pt x="2250281" y="373475"/>
                    <a:pt x="2239423" y="379762"/>
                  </a:cubicBezTo>
                  <a:cubicBezTo>
                    <a:pt x="2236756" y="381286"/>
                    <a:pt x="2233994" y="382905"/>
                    <a:pt x="2231327" y="384429"/>
                  </a:cubicBezTo>
                  <a:cubicBezTo>
                    <a:pt x="2219516" y="391192"/>
                    <a:pt x="2207324" y="397764"/>
                    <a:pt x="2194751" y="404336"/>
                  </a:cubicBezTo>
                  <a:cubicBezTo>
                    <a:pt x="2179034" y="412528"/>
                    <a:pt x="2162747" y="420624"/>
                    <a:pt x="2145888" y="428435"/>
                  </a:cubicBezTo>
                  <a:cubicBezTo>
                    <a:pt x="2129409" y="436150"/>
                    <a:pt x="2112455" y="443484"/>
                    <a:pt x="2095309" y="450723"/>
                  </a:cubicBezTo>
                  <a:cubicBezTo>
                    <a:pt x="2089595" y="453104"/>
                    <a:pt x="2083784" y="455295"/>
                    <a:pt x="2078069" y="457676"/>
                  </a:cubicBezTo>
                  <a:cubicBezTo>
                    <a:pt x="2066449" y="462344"/>
                    <a:pt x="2054828" y="467011"/>
                    <a:pt x="2042922" y="471487"/>
                  </a:cubicBezTo>
                  <a:cubicBezTo>
                    <a:pt x="2035969" y="474059"/>
                    <a:pt x="2028825" y="476536"/>
                    <a:pt x="2021776" y="479107"/>
                  </a:cubicBezTo>
                  <a:cubicBezTo>
                    <a:pt x="2010823" y="483013"/>
                    <a:pt x="1999869" y="486918"/>
                    <a:pt x="1988725" y="490728"/>
                  </a:cubicBezTo>
                  <a:cubicBezTo>
                    <a:pt x="1981105" y="493300"/>
                    <a:pt x="1973390" y="495776"/>
                    <a:pt x="1965674" y="498253"/>
                  </a:cubicBezTo>
                  <a:cubicBezTo>
                    <a:pt x="1954816" y="501777"/>
                    <a:pt x="1943862" y="505206"/>
                    <a:pt x="1932813" y="508444"/>
                  </a:cubicBezTo>
                  <a:cubicBezTo>
                    <a:pt x="1924812" y="510826"/>
                    <a:pt x="1916811" y="513112"/>
                    <a:pt x="1908715" y="515493"/>
                  </a:cubicBezTo>
                  <a:cubicBezTo>
                    <a:pt x="1897666" y="518636"/>
                    <a:pt x="1886426" y="521684"/>
                    <a:pt x="1875187" y="524732"/>
                  </a:cubicBezTo>
                  <a:cubicBezTo>
                    <a:pt x="1867091" y="526923"/>
                    <a:pt x="1858899" y="529019"/>
                    <a:pt x="1850708" y="531114"/>
                  </a:cubicBezTo>
                  <a:cubicBezTo>
                    <a:pt x="1839182" y="533971"/>
                    <a:pt x="1827562" y="536734"/>
                    <a:pt x="1815941" y="539496"/>
                  </a:cubicBezTo>
                  <a:cubicBezTo>
                    <a:pt x="1807845" y="541401"/>
                    <a:pt x="1799749" y="543306"/>
                    <a:pt x="1791653" y="545116"/>
                  </a:cubicBezTo>
                  <a:cubicBezTo>
                    <a:pt x="1779365" y="547878"/>
                    <a:pt x="1766888" y="550354"/>
                    <a:pt x="1754410" y="552926"/>
                  </a:cubicBezTo>
                  <a:cubicBezTo>
                    <a:pt x="1746790" y="554450"/>
                    <a:pt x="1739265" y="556070"/>
                    <a:pt x="1731550" y="557498"/>
                  </a:cubicBezTo>
                  <a:cubicBezTo>
                    <a:pt x="1717262" y="560261"/>
                    <a:pt x="1702880" y="562737"/>
                    <a:pt x="1688497" y="565214"/>
                  </a:cubicBezTo>
                  <a:cubicBezTo>
                    <a:pt x="1682591" y="566261"/>
                    <a:pt x="1676686" y="567309"/>
                    <a:pt x="1670780" y="568357"/>
                  </a:cubicBezTo>
                  <a:cubicBezTo>
                    <a:pt x="1647349" y="572167"/>
                    <a:pt x="1623632" y="575596"/>
                    <a:pt x="1599819" y="578739"/>
                  </a:cubicBezTo>
                  <a:cubicBezTo>
                    <a:pt x="1593342" y="579596"/>
                    <a:pt x="1586770" y="580358"/>
                    <a:pt x="1580293" y="581120"/>
                  </a:cubicBezTo>
                  <a:cubicBezTo>
                    <a:pt x="1562100" y="583406"/>
                    <a:pt x="1543717" y="585502"/>
                    <a:pt x="1525429" y="587311"/>
                  </a:cubicBezTo>
                  <a:cubicBezTo>
                    <a:pt x="1517714" y="588074"/>
                    <a:pt x="1509998" y="588931"/>
                    <a:pt x="1502283" y="589598"/>
                  </a:cubicBezTo>
                  <a:cubicBezTo>
                    <a:pt x="1491044" y="590645"/>
                    <a:pt x="1479709" y="591598"/>
                    <a:pt x="1468469" y="592455"/>
                  </a:cubicBezTo>
                  <a:cubicBezTo>
                    <a:pt x="1459230" y="593217"/>
                    <a:pt x="1449896" y="593979"/>
                    <a:pt x="1440656" y="594550"/>
                  </a:cubicBezTo>
                  <a:cubicBezTo>
                    <a:pt x="1429131" y="595312"/>
                    <a:pt x="1417606" y="595979"/>
                    <a:pt x="1406081" y="596646"/>
                  </a:cubicBezTo>
                  <a:cubicBezTo>
                    <a:pt x="1396746" y="597122"/>
                    <a:pt x="1387316" y="597694"/>
                    <a:pt x="1377982" y="598170"/>
                  </a:cubicBezTo>
                  <a:cubicBezTo>
                    <a:pt x="1369409" y="598551"/>
                    <a:pt x="1360932" y="598837"/>
                    <a:pt x="1352360" y="599123"/>
                  </a:cubicBezTo>
                  <a:cubicBezTo>
                    <a:pt x="1341406" y="599503"/>
                    <a:pt x="1330357" y="599885"/>
                    <a:pt x="1319403" y="600170"/>
                  </a:cubicBezTo>
                  <a:cubicBezTo>
                    <a:pt x="1310640" y="600361"/>
                    <a:pt x="1301972" y="600456"/>
                    <a:pt x="1293209" y="600551"/>
                  </a:cubicBezTo>
                  <a:cubicBezTo>
                    <a:pt x="1283970" y="600646"/>
                    <a:pt x="1274731" y="600742"/>
                    <a:pt x="1265587" y="600742"/>
                  </a:cubicBezTo>
                  <a:cubicBezTo>
                    <a:pt x="1235202" y="600742"/>
                    <a:pt x="1204913" y="600361"/>
                    <a:pt x="1174623" y="599408"/>
                  </a:cubicBezTo>
                  <a:cubicBezTo>
                    <a:pt x="1169003" y="599218"/>
                    <a:pt x="1163288" y="599027"/>
                    <a:pt x="1157669" y="598741"/>
                  </a:cubicBezTo>
                  <a:cubicBezTo>
                    <a:pt x="1127760" y="597599"/>
                    <a:pt x="1097852" y="596170"/>
                    <a:pt x="1068134" y="593979"/>
                  </a:cubicBezTo>
                  <a:cubicBezTo>
                    <a:pt x="1067562" y="593979"/>
                    <a:pt x="1066991" y="593884"/>
                    <a:pt x="1066324" y="593789"/>
                  </a:cubicBezTo>
                  <a:cubicBezTo>
                    <a:pt x="1037653" y="591693"/>
                    <a:pt x="1009174" y="589026"/>
                    <a:pt x="980789" y="585978"/>
                  </a:cubicBezTo>
                  <a:cubicBezTo>
                    <a:pt x="975074" y="585407"/>
                    <a:pt x="969359" y="584740"/>
                    <a:pt x="963644" y="584168"/>
                  </a:cubicBezTo>
                  <a:cubicBezTo>
                    <a:pt x="935641" y="581025"/>
                    <a:pt x="907828" y="577406"/>
                    <a:pt x="880301" y="573310"/>
                  </a:cubicBezTo>
                  <a:cubicBezTo>
                    <a:pt x="875252" y="572548"/>
                    <a:pt x="870299" y="571786"/>
                    <a:pt x="865346" y="570928"/>
                  </a:cubicBezTo>
                  <a:cubicBezTo>
                    <a:pt x="836867" y="566547"/>
                    <a:pt x="808673" y="561689"/>
                    <a:pt x="780764" y="556355"/>
                  </a:cubicBezTo>
                  <a:cubicBezTo>
                    <a:pt x="779621" y="556165"/>
                    <a:pt x="778383" y="555974"/>
                    <a:pt x="777145" y="555689"/>
                  </a:cubicBezTo>
                  <a:cubicBezTo>
                    <a:pt x="746284" y="549688"/>
                    <a:pt x="715994" y="542830"/>
                    <a:pt x="685990" y="535591"/>
                  </a:cubicBezTo>
                  <a:cubicBezTo>
                    <a:pt x="681038" y="534353"/>
                    <a:pt x="676085" y="533305"/>
                    <a:pt x="671132" y="532066"/>
                  </a:cubicBezTo>
                  <a:cubicBezTo>
                    <a:pt x="661892" y="529781"/>
                    <a:pt x="652748" y="527304"/>
                    <a:pt x="643509" y="524828"/>
                  </a:cubicBezTo>
                  <a:cubicBezTo>
                    <a:pt x="634556" y="522446"/>
                    <a:pt x="625602" y="520065"/>
                    <a:pt x="616744" y="517589"/>
                  </a:cubicBezTo>
                  <a:cubicBezTo>
                    <a:pt x="607695" y="515017"/>
                    <a:pt x="598742" y="512350"/>
                    <a:pt x="589788" y="509683"/>
                  </a:cubicBezTo>
                  <a:cubicBezTo>
                    <a:pt x="581311" y="507111"/>
                    <a:pt x="572834" y="504635"/>
                    <a:pt x="564452" y="502063"/>
                  </a:cubicBezTo>
                  <a:cubicBezTo>
                    <a:pt x="546259" y="496348"/>
                    <a:pt x="528257" y="490442"/>
                    <a:pt x="510635" y="484251"/>
                  </a:cubicBezTo>
                  <a:cubicBezTo>
                    <a:pt x="509207" y="483775"/>
                    <a:pt x="507778" y="483298"/>
                    <a:pt x="506349" y="482822"/>
                  </a:cubicBezTo>
                  <a:cubicBezTo>
                    <a:pt x="487394" y="476060"/>
                    <a:pt x="468821" y="469011"/>
                    <a:pt x="450437" y="461772"/>
                  </a:cubicBezTo>
                  <a:cubicBezTo>
                    <a:pt x="440341" y="457771"/>
                    <a:pt x="430340" y="453581"/>
                    <a:pt x="420434" y="449294"/>
                  </a:cubicBezTo>
                  <a:cubicBezTo>
                    <a:pt x="415385" y="447199"/>
                    <a:pt x="410337" y="445103"/>
                    <a:pt x="405384" y="443008"/>
                  </a:cubicBezTo>
                  <a:cubicBezTo>
                    <a:pt x="390335" y="436436"/>
                    <a:pt x="375475" y="429673"/>
                    <a:pt x="360902" y="422624"/>
                  </a:cubicBezTo>
                  <a:cubicBezTo>
                    <a:pt x="120396" y="306610"/>
                    <a:pt x="286" y="155734"/>
                    <a:pt x="0" y="4667"/>
                  </a:cubicBezTo>
                  <a:lnTo>
                    <a:pt x="953" y="473011"/>
                  </a:lnTo>
                  <a:cubicBezTo>
                    <a:pt x="1238" y="623983"/>
                    <a:pt x="121253" y="774954"/>
                    <a:pt x="361855" y="890969"/>
                  </a:cubicBezTo>
                  <a:cubicBezTo>
                    <a:pt x="376428" y="898017"/>
                    <a:pt x="391192" y="904780"/>
                    <a:pt x="406337" y="911352"/>
                  </a:cubicBezTo>
                  <a:cubicBezTo>
                    <a:pt x="411290" y="913543"/>
                    <a:pt x="416433" y="915543"/>
                    <a:pt x="421386" y="917734"/>
                  </a:cubicBezTo>
                  <a:cubicBezTo>
                    <a:pt x="429863" y="921353"/>
                    <a:pt x="438341" y="924973"/>
                    <a:pt x="446913" y="928497"/>
                  </a:cubicBezTo>
                  <a:cubicBezTo>
                    <a:pt x="448342" y="929069"/>
                    <a:pt x="449961" y="929640"/>
                    <a:pt x="451390" y="930211"/>
                  </a:cubicBezTo>
                  <a:cubicBezTo>
                    <a:pt x="469678" y="937546"/>
                    <a:pt x="488347" y="944594"/>
                    <a:pt x="507302" y="951262"/>
                  </a:cubicBezTo>
                  <a:cubicBezTo>
                    <a:pt x="508730" y="951738"/>
                    <a:pt x="510159" y="952214"/>
                    <a:pt x="511588" y="952690"/>
                  </a:cubicBezTo>
                  <a:cubicBezTo>
                    <a:pt x="529304" y="958882"/>
                    <a:pt x="547211" y="964787"/>
                    <a:pt x="565404" y="970502"/>
                  </a:cubicBezTo>
                  <a:cubicBezTo>
                    <a:pt x="567214" y="971074"/>
                    <a:pt x="568928" y="971740"/>
                    <a:pt x="570738" y="972312"/>
                  </a:cubicBezTo>
                  <a:cubicBezTo>
                    <a:pt x="577310" y="974312"/>
                    <a:pt x="584073" y="976217"/>
                    <a:pt x="590741" y="978218"/>
                  </a:cubicBezTo>
                  <a:cubicBezTo>
                    <a:pt x="599694" y="980885"/>
                    <a:pt x="608648" y="983552"/>
                    <a:pt x="617696" y="986123"/>
                  </a:cubicBezTo>
                  <a:cubicBezTo>
                    <a:pt x="626555" y="988600"/>
                    <a:pt x="635508" y="990981"/>
                    <a:pt x="644461" y="993362"/>
                  </a:cubicBezTo>
                  <a:cubicBezTo>
                    <a:pt x="653606" y="995839"/>
                    <a:pt x="662749" y="998220"/>
                    <a:pt x="672084" y="1000601"/>
                  </a:cubicBezTo>
                  <a:cubicBezTo>
                    <a:pt x="674370" y="1001173"/>
                    <a:pt x="676465" y="1001840"/>
                    <a:pt x="678752" y="1002316"/>
                  </a:cubicBezTo>
                  <a:cubicBezTo>
                    <a:pt x="681419" y="1002982"/>
                    <a:pt x="684276" y="1003459"/>
                    <a:pt x="686943" y="1004125"/>
                  </a:cubicBezTo>
                  <a:cubicBezTo>
                    <a:pt x="716852" y="1011365"/>
                    <a:pt x="747236" y="1018127"/>
                    <a:pt x="778097" y="1024223"/>
                  </a:cubicBezTo>
                  <a:cubicBezTo>
                    <a:pt x="778383" y="1024223"/>
                    <a:pt x="778574" y="1024319"/>
                    <a:pt x="778859" y="1024414"/>
                  </a:cubicBezTo>
                  <a:cubicBezTo>
                    <a:pt x="779812" y="1024604"/>
                    <a:pt x="780764" y="1024699"/>
                    <a:pt x="781717" y="1024890"/>
                  </a:cubicBezTo>
                  <a:cubicBezTo>
                    <a:pt x="809530" y="1030319"/>
                    <a:pt x="837819" y="1035082"/>
                    <a:pt x="866299" y="1039463"/>
                  </a:cubicBezTo>
                  <a:cubicBezTo>
                    <a:pt x="869442" y="1039940"/>
                    <a:pt x="872395" y="1040606"/>
                    <a:pt x="875538" y="1041082"/>
                  </a:cubicBezTo>
                  <a:cubicBezTo>
                    <a:pt x="877443" y="1041368"/>
                    <a:pt x="879348" y="1041559"/>
                    <a:pt x="881253" y="1041845"/>
                  </a:cubicBezTo>
                  <a:cubicBezTo>
                    <a:pt x="908780" y="1045940"/>
                    <a:pt x="936593" y="1049560"/>
                    <a:pt x="964597" y="1052703"/>
                  </a:cubicBezTo>
                  <a:cubicBezTo>
                    <a:pt x="966883" y="1052989"/>
                    <a:pt x="969169" y="1053370"/>
                    <a:pt x="971550" y="1053560"/>
                  </a:cubicBezTo>
                  <a:cubicBezTo>
                    <a:pt x="974979" y="1053941"/>
                    <a:pt x="978408" y="1054132"/>
                    <a:pt x="981837" y="1054513"/>
                  </a:cubicBezTo>
                  <a:cubicBezTo>
                    <a:pt x="1010222" y="1057561"/>
                    <a:pt x="1038701" y="1060228"/>
                    <a:pt x="1067372" y="1062323"/>
                  </a:cubicBezTo>
                  <a:cubicBezTo>
                    <a:pt x="1067848" y="1062323"/>
                    <a:pt x="1068324" y="1062323"/>
                    <a:pt x="1068800" y="1062419"/>
                  </a:cubicBezTo>
                  <a:cubicBezTo>
                    <a:pt x="1068896" y="1062419"/>
                    <a:pt x="1069086" y="1062419"/>
                    <a:pt x="1069181" y="1062419"/>
                  </a:cubicBezTo>
                  <a:cubicBezTo>
                    <a:pt x="1098899" y="1064514"/>
                    <a:pt x="1128808" y="1066038"/>
                    <a:pt x="1158716" y="1067181"/>
                  </a:cubicBezTo>
                  <a:cubicBezTo>
                    <a:pt x="1162050" y="1067276"/>
                    <a:pt x="1165384" y="1067562"/>
                    <a:pt x="1168813" y="1067753"/>
                  </a:cubicBezTo>
                  <a:cubicBezTo>
                    <a:pt x="1171099" y="1067753"/>
                    <a:pt x="1173385" y="1067753"/>
                    <a:pt x="1175671" y="1067848"/>
                  </a:cubicBezTo>
                  <a:cubicBezTo>
                    <a:pt x="1205960" y="1068800"/>
                    <a:pt x="1236250" y="1069181"/>
                    <a:pt x="1266635" y="1069181"/>
                  </a:cubicBezTo>
                  <a:cubicBezTo>
                    <a:pt x="1269016" y="1069181"/>
                    <a:pt x="1271492" y="1069277"/>
                    <a:pt x="1273874" y="1069277"/>
                  </a:cubicBezTo>
                  <a:cubicBezTo>
                    <a:pt x="1280732" y="1069277"/>
                    <a:pt x="1287494" y="1069086"/>
                    <a:pt x="1294352" y="1068991"/>
                  </a:cubicBezTo>
                  <a:cubicBezTo>
                    <a:pt x="1303115" y="1068896"/>
                    <a:pt x="1311783" y="1068800"/>
                    <a:pt x="1320546" y="1068610"/>
                  </a:cubicBezTo>
                  <a:cubicBezTo>
                    <a:pt x="1331500" y="1068324"/>
                    <a:pt x="1342549" y="1067943"/>
                    <a:pt x="1353503" y="1067562"/>
                  </a:cubicBezTo>
                  <a:cubicBezTo>
                    <a:pt x="1362075" y="1067276"/>
                    <a:pt x="1370648" y="1066991"/>
                    <a:pt x="1379125" y="1066610"/>
                  </a:cubicBezTo>
                  <a:cubicBezTo>
                    <a:pt x="1381792" y="1066514"/>
                    <a:pt x="1384459" y="1066419"/>
                    <a:pt x="1387126" y="1066324"/>
                  </a:cubicBezTo>
                  <a:cubicBezTo>
                    <a:pt x="1393889" y="1066038"/>
                    <a:pt x="1400556" y="1065466"/>
                    <a:pt x="1407319" y="1065086"/>
                  </a:cubicBezTo>
                  <a:cubicBezTo>
                    <a:pt x="1418844" y="1064419"/>
                    <a:pt x="1430369" y="1063847"/>
                    <a:pt x="1441895" y="1062990"/>
                  </a:cubicBezTo>
                  <a:cubicBezTo>
                    <a:pt x="1451134" y="1062323"/>
                    <a:pt x="1460373" y="1061561"/>
                    <a:pt x="1469708" y="1060895"/>
                  </a:cubicBezTo>
                  <a:cubicBezTo>
                    <a:pt x="1481042" y="1060037"/>
                    <a:pt x="1492377" y="1059085"/>
                    <a:pt x="1503617" y="1058037"/>
                  </a:cubicBezTo>
                  <a:cubicBezTo>
                    <a:pt x="1507141" y="1057751"/>
                    <a:pt x="1510570" y="1057466"/>
                    <a:pt x="1514094" y="1057180"/>
                  </a:cubicBezTo>
                  <a:cubicBezTo>
                    <a:pt x="1518285" y="1056799"/>
                    <a:pt x="1522381" y="1056227"/>
                    <a:pt x="1526572" y="1055751"/>
                  </a:cubicBezTo>
                  <a:cubicBezTo>
                    <a:pt x="1545050" y="1053846"/>
                    <a:pt x="1563434" y="1051750"/>
                    <a:pt x="1581722" y="1049465"/>
                  </a:cubicBezTo>
                  <a:cubicBezTo>
                    <a:pt x="1588199" y="1048703"/>
                    <a:pt x="1594676" y="1047940"/>
                    <a:pt x="1601057" y="1047083"/>
                  </a:cubicBezTo>
                  <a:cubicBezTo>
                    <a:pt x="1624870" y="1043940"/>
                    <a:pt x="1648587" y="1040511"/>
                    <a:pt x="1672019" y="1036701"/>
                  </a:cubicBezTo>
                  <a:cubicBezTo>
                    <a:pt x="1672685" y="1036606"/>
                    <a:pt x="1673447" y="1036511"/>
                    <a:pt x="1674114" y="1036415"/>
                  </a:cubicBezTo>
                  <a:cubicBezTo>
                    <a:pt x="1679353" y="1035558"/>
                    <a:pt x="1684496" y="1034510"/>
                    <a:pt x="1689735" y="1033653"/>
                  </a:cubicBezTo>
                  <a:cubicBezTo>
                    <a:pt x="1704118" y="1031177"/>
                    <a:pt x="1718596" y="1028700"/>
                    <a:pt x="1732788" y="1025938"/>
                  </a:cubicBezTo>
                  <a:cubicBezTo>
                    <a:pt x="1740408" y="1024509"/>
                    <a:pt x="1748028" y="1022890"/>
                    <a:pt x="1755648" y="1021366"/>
                  </a:cubicBezTo>
                  <a:cubicBezTo>
                    <a:pt x="1768126" y="1018889"/>
                    <a:pt x="1780604" y="1016318"/>
                    <a:pt x="1792891" y="1013555"/>
                  </a:cubicBezTo>
                  <a:cubicBezTo>
                    <a:pt x="1800987" y="1011745"/>
                    <a:pt x="1809083" y="1009840"/>
                    <a:pt x="1817180" y="1007936"/>
                  </a:cubicBezTo>
                  <a:cubicBezTo>
                    <a:pt x="1828800" y="1005269"/>
                    <a:pt x="1840421" y="1002411"/>
                    <a:pt x="1851946" y="999553"/>
                  </a:cubicBezTo>
                  <a:cubicBezTo>
                    <a:pt x="1860137" y="997458"/>
                    <a:pt x="1868329" y="995362"/>
                    <a:pt x="1876425" y="993172"/>
                  </a:cubicBezTo>
                  <a:cubicBezTo>
                    <a:pt x="1887665" y="990219"/>
                    <a:pt x="1898809" y="987076"/>
                    <a:pt x="1909953" y="983932"/>
                  </a:cubicBezTo>
                  <a:cubicBezTo>
                    <a:pt x="1918049" y="981646"/>
                    <a:pt x="1926050" y="979361"/>
                    <a:pt x="1933956" y="976979"/>
                  </a:cubicBezTo>
                  <a:cubicBezTo>
                    <a:pt x="1945005" y="973645"/>
                    <a:pt x="1955959" y="970216"/>
                    <a:pt x="1966817" y="966787"/>
                  </a:cubicBezTo>
                  <a:cubicBezTo>
                    <a:pt x="1974533" y="964311"/>
                    <a:pt x="1982248" y="961835"/>
                    <a:pt x="1989868" y="959358"/>
                  </a:cubicBezTo>
                  <a:cubicBezTo>
                    <a:pt x="2001012" y="955643"/>
                    <a:pt x="2011966" y="951738"/>
                    <a:pt x="2022920" y="947737"/>
                  </a:cubicBezTo>
                  <a:cubicBezTo>
                    <a:pt x="2029968" y="945166"/>
                    <a:pt x="2037112" y="942689"/>
                    <a:pt x="2044065" y="940118"/>
                  </a:cubicBezTo>
                  <a:cubicBezTo>
                    <a:pt x="2055971" y="935641"/>
                    <a:pt x="2067592" y="930974"/>
                    <a:pt x="2079212" y="926306"/>
                  </a:cubicBezTo>
                  <a:cubicBezTo>
                    <a:pt x="2084927" y="924020"/>
                    <a:pt x="2090833" y="921734"/>
                    <a:pt x="2096453" y="919353"/>
                  </a:cubicBezTo>
                  <a:cubicBezTo>
                    <a:pt x="2113598" y="912209"/>
                    <a:pt x="2130457" y="904780"/>
                    <a:pt x="2147030" y="897065"/>
                  </a:cubicBezTo>
                  <a:cubicBezTo>
                    <a:pt x="2163890" y="889159"/>
                    <a:pt x="2180177" y="881158"/>
                    <a:pt x="2195894" y="872966"/>
                  </a:cubicBezTo>
                  <a:cubicBezTo>
                    <a:pt x="2196751" y="872490"/>
                    <a:pt x="2197703" y="872109"/>
                    <a:pt x="2198561" y="871633"/>
                  </a:cubicBezTo>
                  <a:cubicBezTo>
                    <a:pt x="2210181" y="865537"/>
                    <a:pt x="2221421" y="859345"/>
                    <a:pt x="2232470" y="853059"/>
                  </a:cubicBezTo>
                  <a:cubicBezTo>
                    <a:pt x="2235232" y="851535"/>
                    <a:pt x="2237899" y="849916"/>
                    <a:pt x="2240661" y="848296"/>
                  </a:cubicBezTo>
                  <a:cubicBezTo>
                    <a:pt x="2251520" y="842010"/>
                    <a:pt x="2261997" y="835628"/>
                    <a:pt x="2272189" y="829246"/>
                  </a:cubicBezTo>
                  <a:cubicBezTo>
                    <a:pt x="2273713" y="828294"/>
                    <a:pt x="2275332" y="827341"/>
                    <a:pt x="2276856" y="826294"/>
                  </a:cubicBezTo>
                  <a:cubicBezTo>
                    <a:pt x="2285810" y="820579"/>
                    <a:pt x="2294573" y="814769"/>
                    <a:pt x="2303050" y="808958"/>
                  </a:cubicBezTo>
                  <a:cubicBezTo>
                    <a:pt x="2304669" y="807815"/>
                    <a:pt x="2306098" y="806672"/>
                    <a:pt x="2307717" y="805529"/>
                  </a:cubicBezTo>
                  <a:cubicBezTo>
                    <a:pt x="2314004" y="801148"/>
                    <a:pt x="2319909" y="796671"/>
                    <a:pt x="2325910" y="792290"/>
                  </a:cubicBezTo>
                  <a:cubicBezTo>
                    <a:pt x="2331434" y="788194"/>
                    <a:pt x="2337149" y="784098"/>
                    <a:pt x="2342483" y="779907"/>
                  </a:cubicBezTo>
                  <a:cubicBezTo>
                    <a:pt x="2348198" y="775430"/>
                    <a:pt x="2353628" y="770858"/>
                    <a:pt x="2359152" y="766286"/>
                  </a:cubicBezTo>
                  <a:cubicBezTo>
                    <a:pt x="2362962" y="763143"/>
                    <a:pt x="2367153" y="760000"/>
                    <a:pt x="2370868" y="756761"/>
                  </a:cubicBezTo>
                  <a:cubicBezTo>
                    <a:pt x="2372106" y="755618"/>
                    <a:pt x="2373249" y="754570"/>
                    <a:pt x="2374488" y="753428"/>
                  </a:cubicBezTo>
                  <a:cubicBezTo>
                    <a:pt x="2378297" y="749999"/>
                    <a:pt x="2381917" y="746570"/>
                    <a:pt x="2385632" y="743236"/>
                  </a:cubicBezTo>
                  <a:cubicBezTo>
                    <a:pt x="2391061" y="738187"/>
                    <a:pt x="2396490" y="733139"/>
                    <a:pt x="2401634" y="728091"/>
                  </a:cubicBezTo>
                  <a:cubicBezTo>
                    <a:pt x="2405253" y="724471"/>
                    <a:pt x="2408682" y="720852"/>
                    <a:pt x="2412206" y="717232"/>
                  </a:cubicBezTo>
                  <a:cubicBezTo>
                    <a:pt x="2414969" y="714375"/>
                    <a:pt x="2417922" y="711518"/>
                    <a:pt x="2420588" y="708660"/>
                  </a:cubicBezTo>
                  <a:cubicBezTo>
                    <a:pt x="2422684" y="706374"/>
                    <a:pt x="2424589" y="703993"/>
                    <a:pt x="2426684" y="701707"/>
                  </a:cubicBezTo>
                  <a:cubicBezTo>
                    <a:pt x="2429542" y="698468"/>
                    <a:pt x="2432304" y="695325"/>
                    <a:pt x="2434971" y="692086"/>
                  </a:cubicBezTo>
                  <a:cubicBezTo>
                    <a:pt x="2439638" y="686562"/>
                    <a:pt x="2444115" y="680942"/>
                    <a:pt x="2448401" y="675323"/>
                  </a:cubicBezTo>
                  <a:cubicBezTo>
                    <a:pt x="2450783" y="672274"/>
                    <a:pt x="2453164" y="669227"/>
                    <a:pt x="2455450" y="666178"/>
                  </a:cubicBezTo>
                  <a:cubicBezTo>
                    <a:pt x="2456402" y="664940"/>
                    <a:pt x="2457450" y="663702"/>
                    <a:pt x="2458307" y="662464"/>
                  </a:cubicBezTo>
                  <a:cubicBezTo>
                    <a:pt x="2462498" y="656653"/>
                    <a:pt x="2466308" y="650748"/>
                    <a:pt x="2470023" y="644938"/>
                  </a:cubicBezTo>
                  <a:cubicBezTo>
                    <a:pt x="2470976" y="643509"/>
                    <a:pt x="2472023" y="641985"/>
                    <a:pt x="2472976" y="640556"/>
                  </a:cubicBezTo>
                  <a:cubicBezTo>
                    <a:pt x="2477929" y="632650"/>
                    <a:pt x="2482501" y="624745"/>
                    <a:pt x="2486787" y="616839"/>
                  </a:cubicBezTo>
                  <a:cubicBezTo>
                    <a:pt x="2487168" y="616077"/>
                    <a:pt x="2487454" y="615315"/>
                    <a:pt x="2487930" y="614553"/>
                  </a:cubicBezTo>
                  <a:cubicBezTo>
                    <a:pt x="2489168" y="612172"/>
                    <a:pt x="2490311" y="609695"/>
                    <a:pt x="2491550" y="607314"/>
                  </a:cubicBezTo>
                  <a:cubicBezTo>
                    <a:pt x="2494693" y="600932"/>
                    <a:pt x="2497741" y="594646"/>
                    <a:pt x="2500408" y="588264"/>
                  </a:cubicBezTo>
                  <a:cubicBezTo>
                    <a:pt x="2501741" y="585216"/>
                    <a:pt x="2502884" y="582168"/>
                    <a:pt x="2504123" y="579120"/>
                  </a:cubicBezTo>
                  <a:cubicBezTo>
                    <a:pt x="2505170" y="576358"/>
                    <a:pt x="2506409" y="573691"/>
                    <a:pt x="2507456" y="570928"/>
                  </a:cubicBezTo>
                  <a:cubicBezTo>
                    <a:pt x="2508599" y="567690"/>
                    <a:pt x="2509457" y="564547"/>
                    <a:pt x="2510505" y="561308"/>
                  </a:cubicBezTo>
                  <a:cubicBezTo>
                    <a:pt x="2511552" y="558260"/>
                    <a:pt x="2512505" y="555117"/>
                    <a:pt x="2513457" y="552069"/>
                  </a:cubicBezTo>
                  <a:cubicBezTo>
                    <a:pt x="2515457" y="545306"/>
                    <a:pt x="2517077" y="538639"/>
                    <a:pt x="2518601" y="531876"/>
                  </a:cubicBezTo>
                  <a:cubicBezTo>
                    <a:pt x="2519077" y="529685"/>
                    <a:pt x="2519744" y="527495"/>
                    <a:pt x="2520125" y="525304"/>
                  </a:cubicBezTo>
                  <a:cubicBezTo>
                    <a:pt x="2520220" y="524828"/>
                    <a:pt x="2520410" y="524256"/>
                    <a:pt x="2520506" y="523780"/>
                  </a:cubicBezTo>
                  <a:cubicBezTo>
                    <a:pt x="2522125" y="515303"/>
                    <a:pt x="2523363" y="506730"/>
                    <a:pt x="2524220" y="498253"/>
                  </a:cubicBezTo>
                  <a:cubicBezTo>
                    <a:pt x="2524411" y="496348"/>
                    <a:pt x="2524411" y="494443"/>
                    <a:pt x="2524601" y="492538"/>
                  </a:cubicBezTo>
                  <a:cubicBezTo>
                    <a:pt x="2525078" y="486537"/>
                    <a:pt x="2525649" y="480536"/>
                    <a:pt x="2525744" y="474536"/>
                  </a:cubicBezTo>
                  <a:cubicBezTo>
                    <a:pt x="2525744" y="472440"/>
                    <a:pt x="2525744" y="470440"/>
                    <a:pt x="2525744" y="468344"/>
                  </a:cubicBezTo>
                  <a:lnTo>
                    <a:pt x="2525744" y="468344"/>
                  </a:ln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tlCol="0" anchor="ctr"/>
            <a:lstStyle/>
            <a:p>
              <a:endParaRPr lang="en-ID"/>
            </a:p>
          </p:txBody>
        </p:sp>
        <p:grpSp>
          <p:nvGrpSpPr>
            <p:cNvPr id="5" name="Graphic 2">
              <a:extLst>
                <a:ext uri="{FF2B5EF4-FFF2-40B4-BE49-F238E27FC236}">
                  <a16:creationId xmlns:a16="http://schemas.microsoft.com/office/drawing/2014/main" id="{CE69F7AC-AA84-9BA3-7774-FF02D7E6DD17}"/>
                </a:ext>
              </a:extLst>
            </p:cNvPr>
            <p:cNvGrpSpPr/>
            <p:nvPr/>
          </p:nvGrpSpPr>
          <p:grpSpPr>
            <a:xfrm>
              <a:off x="4676738" y="3491133"/>
              <a:ext cx="2838525" cy="1871806"/>
              <a:chOff x="5079618" y="2986267"/>
              <a:chExt cx="1852231" cy="1221415"/>
            </a:xfrm>
          </p:grpSpPr>
          <p:sp>
            <p:nvSpPr>
              <p:cNvPr id="12" name="Freeform: Shape 11">
                <a:extLst>
                  <a:ext uri="{FF2B5EF4-FFF2-40B4-BE49-F238E27FC236}">
                    <a16:creationId xmlns:a16="http://schemas.microsoft.com/office/drawing/2014/main" id="{1B5D1B53-FCF0-FAF3-30B7-71D89D22DDF0}"/>
                  </a:ext>
                </a:extLst>
              </p:cNvPr>
              <p:cNvSpPr/>
              <p:nvPr/>
            </p:nvSpPr>
            <p:spPr>
              <a:xfrm>
                <a:off x="5079833" y="2986267"/>
                <a:ext cx="1851420" cy="878083"/>
              </a:xfrm>
              <a:custGeom>
                <a:avLst/>
                <a:gdLst>
                  <a:gd name="connsiteX0" fmla="*/ 277725 w 1851420"/>
                  <a:gd name="connsiteY0" fmla="*/ 126502 h 878083"/>
                  <a:gd name="connsiteX1" fmla="*/ 1586841 w 1851420"/>
                  <a:gd name="connsiteY1" fmla="*/ 130693 h 878083"/>
                  <a:gd name="connsiteX2" fmla="*/ 1573696 w 1851420"/>
                  <a:gd name="connsiteY2" fmla="*/ 751628 h 878083"/>
                  <a:gd name="connsiteX3" fmla="*/ 264580 w 1851420"/>
                  <a:gd name="connsiteY3" fmla="*/ 747342 h 878083"/>
                  <a:gd name="connsiteX4" fmla="*/ 277725 w 1851420"/>
                  <a:gd name="connsiteY4" fmla="*/ 126597 h 8780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51420" h="878083">
                    <a:moveTo>
                      <a:pt x="277725" y="126502"/>
                    </a:moveTo>
                    <a:cubicBezTo>
                      <a:pt x="642913" y="-43805"/>
                      <a:pt x="1228891" y="-41900"/>
                      <a:pt x="1586841" y="130693"/>
                    </a:cubicBezTo>
                    <a:cubicBezTo>
                      <a:pt x="1944695" y="303286"/>
                      <a:pt x="1938789" y="581321"/>
                      <a:pt x="1573696" y="751628"/>
                    </a:cubicBezTo>
                    <a:cubicBezTo>
                      <a:pt x="1208508" y="921935"/>
                      <a:pt x="622530" y="919935"/>
                      <a:pt x="264580" y="747342"/>
                    </a:cubicBezTo>
                    <a:cubicBezTo>
                      <a:pt x="-93274" y="574749"/>
                      <a:pt x="-87369" y="296809"/>
                      <a:pt x="277725" y="126597"/>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78E914EE-F79A-B852-D533-68D5B1009763}"/>
                  </a:ext>
                </a:extLst>
              </p:cNvPr>
              <p:cNvSpPr/>
              <p:nvPr/>
            </p:nvSpPr>
            <p:spPr>
              <a:xfrm>
                <a:off x="5079618" y="3423474"/>
                <a:ext cx="1852231" cy="784207"/>
              </a:xfrm>
              <a:custGeom>
                <a:avLst/>
                <a:gdLst>
                  <a:gd name="connsiteX0" fmla="*/ 1852232 w 1852231"/>
                  <a:gd name="connsiteY0" fmla="*/ 347948 h 784207"/>
                  <a:gd name="connsiteX1" fmla="*/ 1852232 w 1852231"/>
                  <a:gd name="connsiteY1" fmla="*/ 343472 h 784207"/>
                  <a:gd name="connsiteX2" fmla="*/ 1851565 w 1852231"/>
                  <a:gd name="connsiteY2" fmla="*/ 0 h 784207"/>
                  <a:gd name="connsiteX3" fmla="*/ 1850708 w 1852231"/>
                  <a:gd name="connsiteY3" fmla="*/ 17812 h 784207"/>
                  <a:gd name="connsiteX4" fmla="*/ 1850422 w 1852231"/>
                  <a:gd name="connsiteY4" fmla="*/ 21908 h 784207"/>
                  <a:gd name="connsiteX5" fmla="*/ 1847374 w 1852231"/>
                  <a:gd name="connsiteY5" fmla="*/ 41815 h 784207"/>
                  <a:gd name="connsiteX6" fmla="*/ 1846231 w 1852231"/>
                  <a:gd name="connsiteY6" fmla="*/ 46673 h 784207"/>
                  <a:gd name="connsiteX7" fmla="*/ 1842516 w 1852231"/>
                  <a:gd name="connsiteY7" fmla="*/ 61436 h 784207"/>
                  <a:gd name="connsiteX8" fmla="*/ 1840325 w 1852231"/>
                  <a:gd name="connsiteY8" fmla="*/ 68294 h 784207"/>
                  <a:gd name="connsiteX9" fmla="*/ 1835658 w 1852231"/>
                  <a:gd name="connsiteY9" fmla="*/ 81344 h 784207"/>
                  <a:gd name="connsiteX10" fmla="*/ 1832896 w 1852231"/>
                  <a:gd name="connsiteY10" fmla="*/ 88106 h 784207"/>
                  <a:gd name="connsiteX11" fmla="*/ 1826419 w 1852231"/>
                  <a:gd name="connsiteY11" fmla="*/ 102108 h 784207"/>
                  <a:gd name="connsiteX12" fmla="*/ 1823752 w 1852231"/>
                  <a:gd name="connsiteY12" fmla="*/ 107442 h 784207"/>
                  <a:gd name="connsiteX13" fmla="*/ 1812798 w 1852231"/>
                  <a:gd name="connsiteY13" fmla="*/ 126492 h 784207"/>
                  <a:gd name="connsiteX14" fmla="*/ 1810703 w 1852231"/>
                  <a:gd name="connsiteY14" fmla="*/ 129635 h 784207"/>
                  <a:gd name="connsiteX15" fmla="*/ 1799939 w 1852231"/>
                  <a:gd name="connsiteY15" fmla="*/ 145256 h 784207"/>
                  <a:gd name="connsiteX16" fmla="*/ 1794796 w 1852231"/>
                  <a:gd name="connsiteY16" fmla="*/ 152019 h 784207"/>
                  <a:gd name="connsiteX17" fmla="*/ 1784985 w 1852231"/>
                  <a:gd name="connsiteY17" fmla="*/ 164306 h 784207"/>
                  <a:gd name="connsiteX18" fmla="*/ 1778794 w 1852231"/>
                  <a:gd name="connsiteY18" fmla="*/ 171355 h 784207"/>
                  <a:gd name="connsiteX19" fmla="*/ 1768221 w 1852231"/>
                  <a:gd name="connsiteY19" fmla="*/ 182690 h 784207"/>
                  <a:gd name="connsiteX20" fmla="*/ 1760506 w 1852231"/>
                  <a:gd name="connsiteY20" fmla="*/ 190595 h 784207"/>
                  <a:gd name="connsiteX21" fmla="*/ 1748695 w 1852231"/>
                  <a:gd name="connsiteY21" fmla="*/ 201740 h 784207"/>
                  <a:gd name="connsiteX22" fmla="*/ 1740503 w 1852231"/>
                  <a:gd name="connsiteY22" fmla="*/ 209169 h 784207"/>
                  <a:gd name="connsiteX23" fmla="*/ 1729264 w 1852231"/>
                  <a:gd name="connsiteY23" fmla="*/ 218599 h 784207"/>
                  <a:gd name="connsiteX24" fmla="*/ 1717072 w 1852231"/>
                  <a:gd name="connsiteY24" fmla="*/ 228600 h 784207"/>
                  <a:gd name="connsiteX25" fmla="*/ 1704975 w 1852231"/>
                  <a:gd name="connsiteY25" fmla="*/ 237649 h 784207"/>
                  <a:gd name="connsiteX26" fmla="*/ 1691640 w 1852231"/>
                  <a:gd name="connsiteY26" fmla="*/ 247364 h 784207"/>
                  <a:gd name="connsiteX27" fmla="*/ 1681639 w 1852231"/>
                  <a:gd name="connsiteY27" fmla="*/ 254032 h 784207"/>
                  <a:gd name="connsiteX28" fmla="*/ 1657636 w 1852231"/>
                  <a:gd name="connsiteY28" fmla="*/ 269367 h 784207"/>
                  <a:gd name="connsiteX29" fmla="*/ 1646396 w 1852231"/>
                  <a:gd name="connsiteY29" fmla="*/ 276130 h 784207"/>
                  <a:gd name="connsiteX30" fmla="*/ 1617726 w 1852231"/>
                  <a:gd name="connsiteY30" fmla="*/ 292227 h 784207"/>
                  <a:gd name="connsiteX31" fmla="*/ 1609439 w 1852231"/>
                  <a:gd name="connsiteY31" fmla="*/ 296704 h 784207"/>
                  <a:gd name="connsiteX32" fmla="*/ 1573625 w 1852231"/>
                  <a:gd name="connsiteY32" fmla="*/ 314420 h 784207"/>
                  <a:gd name="connsiteX33" fmla="*/ 1536573 w 1852231"/>
                  <a:gd name="connsiteY33" fmla="*/ 330803 h 784207"/>
                  <a:gd name="connsiteX34" fmla="*/ 1524000 w 1852231"/>
                  <a:gd name="connsiteY34" fmla="*/ 335852 h 784207"/>
                  <a:gd name="connsiteX35" fmla="*/ 1498187 w 1852231"/>
                  <a:gd name="connsiteY35" fmla="*/ 346043 h 784207"/>
                  <a:gd name="connsiteX36" fmla="*/ 1482662 w 1852231"/>
                  <a:gd name="connsiteY36" fmla="*/ 351663 h 784207"/>
                  <a:gd name="connsiteX37" fmla="*/ 1458468 w 1852231"/>
                  <a:gd name="connsiteY37" fmla="*/ 360140 h 784207"/>
                  <a:gd name="connsiteX38" fmla="*/ 1441704 w 1852231"/>
                  <a:gd name="connsiteY38" fmla="*/ 365570 h 784207"/>
                  <a:gd name="connsiteX39" fmla="*/ 1417511 w 1852231"/>
                  <a:gd name="connsiteY39" fmla="*/ 373094 h 784207"/>
                  <a:gd name="connsiteX40" fmla="*/ 1399985 w 1852231"/>
                  <a:gd name="connsiteY40" fmla="*/ 378238 h 784207"/>
                  <a:gd name="connsiteX41" fmla="*/ 1375315 w 1852231"/>
                  <a:gd name="connsiteY41" fmla="*/ 385000 h 784207"/>
                  <a:gd name="connsiteX42" fmla="*/ 1357408 w 1852231"/>
                  <a:gd name="connsiteY42" fmla="*/ 389668 h 784207"/>
                  <a:gd name="connsiteX43" fmla="*/ 1331881 w 1852231"/>
                  <a:gd name="connsiteY43" fmla="*/ 395859 h 784207"/>
                  <a:gd name="connsiteX44" fmla="*/ 1314069 w 1852231"/>
                  <a:gd name="connsiteY44" fmla="*/ 399955 h 784207"/>
                  <a:gd name="connsiteX45" fmla="*/ 1286732 w 1852231"/>
                  <a:gd name="connsiteY45" fmla="*/ 405670 h 784207"/>
                  <a:gd name="connsiteX46" fmla="*/ 1269968 w 1852231"/>
                  <a:gd name="connsiteY46" fmla="*/ 409099 h 784207"/>
                  <a:gd name="connsiteX47" fmla="*/ 1238536 w 1852231"/>
                  <a:gd name="connsiteY47" fmla="*/ 414719 h 784207"/>
                  <a:gd name="connsiteX48" fmla="*/ 1225391 w 1852231"/>
                  <a:gd name="connsiteY48" fmla="*/ 417005 h 784207"/>
                  <a:gd name="connsiteX49" fmla="*/ 1173385 w 1852231"/>
                  <a:gd name="connsiteY49" fmla="*/ 424625 h 784207"/>
                  <a:gd name="connsiteX50" fmla="*/ 1159097 w 1852231"/>
                  <a:gd name="connsiteY50" fmla="*/ 426434 h 784207"/>
                  <a:gd name="connsiteX51" fmla="*/ 1118807 w 1852231"/>
                  <a:gd name="connsiteY51" fmla="*/ 431006 h 784207"/>
                  <a:gd name="connsiteX52" fmla="*/ 1105281 w 1852231"/>
                  <a:gd name="connsiteY52" fmla="*/ 432340 h 784207"/>
                  <a:gd name="connsiteX53" fmla="*/ 1021747 w 1852231"/>
                  <a:gd name="connsiteY53" fmla="*/ 438341 h 784207"/>
                  <a:gd name="connsiteX54" fmla="*/ 1012984 w 1852231"/>
                  <a:gd name="connsiteY54" fmla="*/ 438817 h 784207"/>
                  <a:gd name="connsiteX55" fmla="*/ 939927 w 1852231"/>
                  <a:gd name="connsiteY55" fmla="*/ 440722 h 784207"/>
                  <a:gd name="connsiteX56" fmla="*/ 928211 w 1852231"/>
                  <a:gd name="connsiteY56" fmla="*/ 440817 h 784207"/>
                  <a:gd name="connsiteX57" fmla="*/ 861536 w 1852231"/>
                  <a:gd name="connsiteY57" fmla="*/ 439865 h 784207"/>
                  <a:gd name="connsiteX58" fmla="*/ 849059 w 1852231"/>
                  <a:gd name="connsiteY58" fmla="*/ 439388 h 784207"/>
                  <a:gd name="connsiteX59" fmla="*/ 783431 w 1852231"/>
                  <a:gd name="connsiteY59" fmla="*/ 435959 h 784207"/>
                  <a:gd name="connsiteX60" fmla="*/ 782193 w 1852231"/>
                  <a:gd name="connsiteY60" fmla="*/ 435864 h 784207"/>
                  <a:gd name="connsiteX61" fmla="*/ 719328 w 1852231"/>
                  <a:gd name="connsiteY61" fmla="*/ 430149 h 784207"/>
                  <a:gd name="connsiteX62" fmla="*/ 706755 w 1852231"/>
                  <a:gd name="connsiteY62" fmla="*/ 428816 h 784207"/>
                  <a:gd name="connsiteX63" fmla="*/ 645605 w 1852231"/>
                  <a:gd name="connsiteY63" fmla="*/ 420815 h 784207"/>
                  <a:gd name="connsiteX64" fmla="*/ 634556 w 1852231"/>
                  <a:gd name="connsiteY64" fmla="*/ 419100 h 784207"/>
                  <a:gd name="connsiteX65" fmla="*/ 572643 w 1852231"/>
                  <a:gd name="connsiteY65" fmla="*/ 408432 h 784207"/>
                  <a:gd name="connsiteX66" fmla="*/ 569881 w 1852231"/>
                  <a:gd name="connsiteY66" fmla="*/ 407956 h 784207"/>
                  <a:gd name="connsiteX67" fmla="*/ 503111 w 1852231"/>
                  <a:gd name="connsiteY67" fmla="*/ 393287 h 784207"/>
                  <a:gd name="connsiteX68" fmla="*/ 494157 w 1852231"/>
                  <a:gd name="connsiteY68" fmla="*/ 391097 h 784207"/>
                  <a:gd name="connsiteX69" fmla="*/ 422815 w 1852231"/>
                  <a:gd name="connsiteY69" fmla="*/ 371285 h 784207"/>
                  <a:gd name="connsiteX70" fmla="*/ 413957 w 1852231"/>
                  <a:gd name="connsiteY70" fmla="*/ 368618 h 784207"/>
                  <a:gd name="connsiteX71" fmla="*/ 374714 w 1852231"/>
                  <a:gd name="connsiteY71" fmla="*/ 355568 h 784207"/>
                  <a:gd name="connsiteX72" fmla="*/ 371285 w 1852231"/>
                  <a:gd name="connsiteY72" fmla="*/ 354425 h 784207"/>
                  <a:gd name="connsiteX73" fmla="*/ 330327 w 1852231"/>
                  <a:gd name="connsiteY73" fmla="*/ 338995 h 784207"/>
                  <a:gd name="connsiteX74" fmla="*/ 322421 w 1852231"/>
                  <a:gd name="connsiteY74" fmla="*/ 335756 h 784207"/>
                  <a:gd name="connsiteX75" fmla="*/ 264605 w 1852231"/>
                  <a:gd name="connsiteY75" fmla="*/ 310325 h 784207"/>
                  <a:gd name="connsiteX76" fmla="*/ 0 w 1852231"/>
                  <a:gd name="connsiteY76" fmla="*/ 3905 h 784207"/>
                  <a:gd name="connsiteX77" fmla="*/ 667 w 1852231"/>
                  <a:gd name="connsiteY77" fmla="*/ 347377 h 784207"/>
                  <a:gd name="connsiteX78" fmla="*/ 265271 w 1852231"/>
                  <a:gd name="connsiteY78" fmla="*/ 653796 h 784207"/>
                  <a:gd name="connsiteX79" fmla="*/ 323088 w 1852231"/>
                  <a:gd name="connsiteY79" fmla="*/ 679228 h 784207"/>
                  <a:gd name="connsiteX80" fmla="*/ 327660 w 1852231"/>
                  <a:gd name="connsiteY80" fmla="*/ 681228 h 784207"/>
                  <a:gd name="connsiteX81" fmla="*/ 330898 w 1852231"/>
                  <a:gd name="connsiteY81" fmla="*/ 682466 h 784207"/>
                  <a:gd name="connsiteX82" fmla="*/ 371856 w 1852231"/>
                  <a:gd name="connsiteY82" fmla="*/ 697897 h 784207"/>
                  <a:gd name="connsiteX83" fmla="*/ 375285 w 1852231"/>
                  <a:gd name="connsiteY83" fmla="*/ 699040 h 784207"/>
                  <a:gd name="connsiteX84" fmla="*/ 414528 w 1852231"/>
                  <a:gd name="connsiteY84" fmla="*/ 712089 h 784207"/>
                  <a:gd name="connsiteX85" fmla="*/ 418528 w 1852231"/>
                  <a:gd name="connsiteY85" fmla="*/ 713423 h 784207"/>
                  <a:gd name="connsiteX86" fmla="*/ 423386 w 1852231"/>
                  <a:gd name="connsiteY86" fmla="*/ 714756 h 784207"/>
                  <a:gd name="connsiteX87" fmla="*/ 494728 w 1852231"/>
                  <a:gd name="connsiteY87" fmla="*/ 734568 h 784207"/>
                  <a:gd name="connsiteX88" fmla="*/ 497681 w 1852231"/>
                  <a:gd name="connsiteY88" fmla="*/ 735425 h 784207"/>
                  <a:gd name="connsiteX89" fmla="*/ 503777 w 1852231"/>
                  <a:gd name="connsiteY89" fmla="*/ 736759 h 784207"/>
                  <a:gd name="connsiteX90" fmla="*/ 570452 w 1852231"/>
                  <a:gd name="connsiteY90" fmla="*/ 751427 h 784207"/>
                  <a:gd name="connsiteX91" fmla="*/ 571024 w 1852231"/>
                  <a:gd name="connsiteY91" fmla="*/ 751523 h 784207"/>
                  <a:gd name="connsiteX92" fmla="*/ 573310 w 1852231"/>
                  <a:gd name="connsiteY92" fmla="*/ 751904 h 784207"/>
                  <a:gd name="connsiteX93" fmla="*/ 635127 w 1852231"/>
                  <a:gd name="connsiteY93" fmla="*/ 762572 h 784207"/>
                  <a:gd name="connsiteX94" fmla="*/ 641985 w 1852231"/>
                  <a:gd name="connsiteY94" fmla="*/ 763715 h 784207"/>
                  <a:gd name="connsiteX95" fmla="*/ 646176 w 1852231"/>
                  <a:gd name="connsiteY95" fmla="*/ 764286 h 784207"/>
                  <a:gd name="connsiteX96" fmla="*/ 707327 w 1852231"/>
                  <a:gd name="connsiteY96" fmla="*/ 772287 h 784207"/>
                  <a:gd name="connsiteX97" fmla="*/ 712470 w 1852231"/>
                  <a:gd name="connsiteY97" fmla="*/ 772954 h 784207"/>
                  <a:gd name="connsiteX98" fmla="*/ 719995 w 1852231"/>
                  <a:gd name="connsiteY98" fmla="*/ 773621 h 784207"/>
                  <a:gd name="connsiteX99" fmla="*/ 782860 w 1852231"/>
                  <a:gd name="connsiteY99" fmla="*/ 779336 h 784207"/>
                  <a:gd name="connsiteX100" fmla="*/ 783812 w 1852231"/>
                  <a:gd name="connsiteY100" fmla="*/ 779336 h 784207"/>
                  <a:gd name="connsiteX101" fmla="*/ 784098 w 1852231"/>
                  <a:gd name="connsiteY101" fmla="*/ 779336 h 784207"/>
                  <a:gd name="connsiteX102" fmla="*/ 849725 w 1852231"/>
                  <a:gd name="connsiteY102" fmla="*/ 782860 h 784207"/>
                  <a:gd name="connsiteX103" fmla="*/ 857155 w 1852231"/>
                  <a:gd name="connsiteY103" fmla="*/ 783241 h 784207"/>
                  <a:gd name="connsiteX104" fmla="*/ 862203 w 1852231"/>
                  <a:gd name="connsiteY104" fmla="*/ 783241 h 784207"/>
                  <a:gd name="connsiteX105" fmla="*/ 928783 w 1852231"/>
                  <a:gd name="connsiteY105" fmla="*/ 784193 h 784207"/>
                  <a:gd name="connsiteX106" fmla="*/ 934212 w 1852231"/>
                  <a:gd name="connsiteY106" fmla="*/ 784193 h 784207"/>
                  <a:gd name="connsiteX107" fmla="*/ 940689 w 1852231"/>
                  <a:gd name="connsiteY107" fmla="*/ 784003 h 784207"/>
                  <a:gd name="connsiteX108" fmla="*/ 1013651 w 1852231"/>
                  <a:gd name="connsiteY108" fmla="*/ 782098 h 784207"/>
                  <a:gd name="connsiteX109" fmla="*/ 1017270 w 1852231"/>
                  <a:gd name="connsiteY109" fmla="*/ 782003 h 784207"/>
                  <a:gd name="connsiteX110" fmla="*/ 1022414 w 1852231"/>
                  <a:gd name="connsiteY110" fmla="*/ 781622 h 784207"/>
                  <a:gd name="connsiteX111" fmla="*/ 1105948 w 1852231"/>
                  <a:gd name="connsiteY111" fmla="*/ 775621 h 784207"/>
                  <a:gd name="connsiteX112" fmla="*/ 1110329 w 1852231"/>
                  <a:gd name="connsiteY112" fmla="*/ 775335 h 784207"/>
                  <a:gd name="connsiteX113" fmla="*/ 1119569 w 1852231"/>
                  <a:gd name="connsiteY113" fmla="*/ 774287 h 784207"/>
                  <a:gd name="connsiteX114" fmla="*/ 1159764 w 1852231"/>
                  <a:gd name="connsiteY114" fmla="*/ 769715 h 784207"/>
                  <a:gd name="connsiteX115" fmla="*/ 1174052 w 1852231"/>
                  <a:gd name="connsiteY115" fmla="*/ 767905 h 784207"/>
                  <a:gd name="connsiteX116" fmla="*/ 1226058 w 1852231"/>
                  <a:gd name="connsiteY116" fmla="*/ 760286 h 784207"/>
                  <a:gd name="connsiteX117" fmla="*/ 1227582 w 1852231"/>
                  <a:gd name="connsiteY117" fmla="*/ 760095 h 784207"/>
                  <a:gd name="connsiteX118" fmla="*/ 1239203 w 1852231"/>
                  <a:gd name="connsiteY118" fmla="*/ 758000 h 784207"/>
                  <a:gd name="connsiteX119" fmla="*/ 1270635 w 1852231"/>
                  <a:gd name="connsiteY119" fmla="*/ 752380 h 784207"/>
                  <a:gd name="connsiteX120" fmla="*/ 1287399 w 1852231"/>
                  <a:gd name="connsiteY120" fmla="*/ 748951 h 784207"/>
                  <a:gd name="connsiteX121" fmla="*/ 1314736 w 1852231"/>
                  <a:gd name="connsiteY121" fmla="*/ 743236 h 784207"/>
                  <a:gd name="connsiteX122" fmla="*/ 1332547 w 1852231"/>
                  <a:gd name="connsiteY122" fmla="*/ 739140 h 784207"/>
                  <a:gd name="connsiteX123" fmla="*/ 1358075 w 1852231"/>
                  <a:gd name="connsiteY123" fmla="*/ 732949 h 784207"/>
                  <a:gd name="connsiteX124" fmla="*/ 1376077 w 1852231"/>
                  <a:gd name="connsiteY124" fmla="*/ 728282 h 784207"/>
                  <a:gd name="connsiteX125" fmla="*/ 1400651 w 1852231"/>
                  <a:gd name="connsiteY125" fmla="*/ 721519 h 784207"/>
                  <a:gd name="connsiteX126" fmla="*/ 1418177 w 1852231"/>
                  <a:gd name="connsiteY126" fmla="*/ 716375 h 784207"/>
                  <a:gd name="connsiteX127" fmla="*/ 1442371 w 1852231"/>
                  <a:gd name="connsiteY127" fmla="*/ 708851 h 784207"/>
                  <a:gd name="connsiteX128" fmla="*/ 1459135 w 1852231"/>
                  <a:gd name="connsiteY128" fmla="*/ 703421 h 784207"/>
                  <a:gd name="connsiteX129" fmla="*/ 1483328 w 1852231"/>
                  <a:gd name="connsiteY129" fmla="*/ 694944 h 784207"/>
                  <a:gd name="connsiteX130" fmla="*/ 1498854 w 1852231"/>
                  <a:gd name="connsiteY130" fmla="*/ 689324 h 784207"/>
                  <a:gd name="connsiteX131" fmla="*/ 1524667 w 1852231"/>
                  <a:gd name="connsiteY131" fmla="*/ 679133 h 784207"/>
                  <a:gd name="connsiteX132" fmla="*/ 1537240 w 1852231"/>
                  <a:gd name="connsiteY132" fmla="*/ 674084 h 784207"/>
                  <a:gd name="connsiteX133" fmla="*/ 1574292 w 1852231"/>
                  <a:gd name="connsiteY133" fmla="*/ 657701 h 784207"/>
                  <a:gd name="connsiteX134" fmla="*/ 1610106 w 1852231"/>
                  <a:gd name="connsiteY134" fmla="*/ 639985 h 784207"/>
                  <a:gd name="connsiteX135" fmla="*/ 1612106 w 1852231"/>
                  <a:gd name="connsiteY135" fmla="*/ 639032 h 784207"/>
                  <a:gd name="connsiteX136" fmla="*/ 1618393 w 1852231"/>
                  <a:gd name="connsiteY136" fmla="*/ 635508 h 784207"/>
                  <a:gd name="connsiteX137" fmla="*/ 1647063 w 1852231"/>
                  <a:gd name="connsiteY137" fmla="*/ 619411 h 784207"/>
                  <a:gd name="connsiteX138" fmla="*/ 1658207 w 1852231"/>
                  <a:gd name="connsiteY138" fmla="*/ 612648 h 784207"/>
                  <a:gd name="connsiteX139" fmla="*/ 1682210 w 1852231"/>
                  <a:gd name="connsiteY139" fmla="*/ 597218 h 784207"/>
                  <a:gd name="connsiteX140" fmla="*/ 1688783 w 1852231"/>
                  <a:gd name="connsiteY140" fmla="*/ 593026 h 784207"/>
                  <a:gd name="connsiteX141" fmla="*/ 1692212 w 1852231"/>
                  <a:gd name="connsiteY141" fmla="*/ 590550 h 784207"/>
                  <a:gd name="connsiteX142" fmla="*/ 1705546 w 1852231"/>
                  <a:gd name="connsiteY142" fmla="*/ 580834 h 784207"/>
                  <a:gd name="connsiteX143" fmla="*/ 1717738 w 1852231"/>
                  <a:gd name="connsiteY143" fmla="*/ 571691 h 784207"/>
                  <a:gd name="connsiteX144" fmla="*/ 1729930 w 1852231"/>
                  <a:gd name="connsiteY144" fmla="*/ 561689 h 784207"/>
                  <a:gd name="connsiteX145" fmla="*/ 1738503 w 1852231"/>
                  <a:gd name="connsiteY145" fmla="*/ 554641 h 784207"/>
                  <a:gd name="connsiteX146" fmla="*/ 1741170 w 1852231"/>
                  <a:gd name="connsiteY146" fmla="*/ 552164 h 784207"/>
                  <a:gd name="connsiteX147" fmla="*/ 1749362 w 1852231"/>
                  <a:gd name="connsiteY147" fmla="*/ 544735 h 784207"/>
                  <a:gd name="connsiteX148" fmla="*/ 1761172 w 1852231"/>
                  <a:gd name="connsiteY148" fmla="*/ 533591 h 784207"/>
                  <a:gd name="connsiteX149" fmla="*/ 1768888 w 1852231"/>
                  <a:gd name="connsiteY149" fmla="*/ 525685 h 784207"/>
                  <a:gd name="connsiteX150" fmla="*/ 1774984 w 1852231"/>
                  <a:gd name="connsiteY150" fmla="*/ 519398 h 784207"/>
                  <a:gd name="connsiteX151" fmla="*/ 1779461 w 1852231"/>
                  <a:gd name="connsiteY151" fmla="*/ 514255 h 784207"/>
                  <a:gd name="connsiteX152" fmla="*/ 1785557 w 1852231"/>
                  <a:gd name="connsiteY152" fmla="*/ 507206 h 784207"/>
                  <a:gd name="connsiteX153" fmla="*/ 1795367 w 1852231"/>
                  <a:gd name="connsiteY153" fmla="*/ 495014 h 784207"/>
                  <a:gd name="connsiteX154" fmla="*/ 1800511 w 1852231"/>
                  <a:gd name="connsiteY154" fmla="*/ 488251 h 784207"/>
                  <a:gd name="connsiteX155" fmla="*/ 1802606 w 1852231"/>
                  <a:gd name="connsiteY155" fmla="*/ 485489 h 784207"/>
                  <a:gd name="connsiteX156" fmla="*/ 1811274 w 1852231"/>
                  <a:gd name="connsiteY156" fmla="*/ 472535 h 784207"/>
                  <a:gd name="connsiteX157" fmla="*/ 1813370 w 1852231"/>
                  <a:gd name="connsiteY157" fmla="*/ 469392 h 784207"/>
                  <a:gd name="connsiteX158" fmla="*/ 1823466 w 1852231"/>
                  <a:gd name="connsiteY158" fmla="*/ 451961 h 784207"/>
                  <a:gd name="connsiteX159" fmla="*/ 1824323 w 1852231"/>
                  <a:gd name="connsiteY159" fmla="*/ 450342 h 784207"/>
                  <a:gd name="connsiteX160" fmla="*/ 1826895 w 1852231"/>
                  <a:gd name="connsiteY160" fmla="*/ 445008 h 784207"/>
                  <a:gd name="connsiteX161" fmla="*/ 1833372 w 1852231"/>
                  <a:gd name="connsiteY161" fmla="*/ 431006 h 784207"/>
                  <a:gd name="connsiteX162" fmla="*/ 1836134 w 1852231"/>
                  <a:gd name="connsiteY162" fmla="*/ 424244 h 784207"/>
                  <a:gd name="connsiteX163" fmla="*/ 1838611 w 1852231"/>
                  <a:gd name="connsiteY163" fmla="*/ 418243 h 784207"/>
                  <a:gd name="connsiteX164" fmla="*/ 1840897 w 1852231"/>
                  <a:gd name="connsiteY164" fmla="*/ 411194 h 784207"/>
                  <a:gd name="connsiteX165" fmla="*/ 1843087 w 1852231"/>
                  <a:gd name="connsiteY165" fmla="*/ 404432 h 784207"/>
                  <a:gd name="connsiteX166" fmla="*/ 1846802 w 1852231"/>
                  <a:gd name="connsiteY166" fmla="*/ 389668 h 784207"/>
                  <a:gd name="connsiteX167" fmla="*/ 1847945 w 1852231"/>
                  <a:gd name="connsiteY167" fmla="*/ 384810 h 784207"/>
                  <a:gd name="connsiteX168" fmla="*/ 1848231 w 1852231"/>
                  <a:gd name="connsiteY168" fmla="*/ 383667 h 784207"/>
                  <a:gd name="connsiteX169" fmla="*/ 1850993 w 1852231"/>
                  <a:gd name="connsiteY169" fmla="*/ 364903 h 784207"/>
                  <a:gd name="connsiteX170" fmla="*/ 1851279 w 1852231"/>
                  <a:gd name="connsiteY170" fmla="*/ 360807 h 784207"/>
                  <a:gd name="connsiteX171" fmla="*/ 1852136 w 1852231"/>
                  <a:gd name="connsiteY171" fmla="*/ 347472 h 784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Lst>
                <a:rect l="l" t="t" r="r" b="b"/>
                <a:pathLst>
                  <a:path w="1852231" h="784207">
                    <a:moveTo>
                      <a:pt x="1852232" y="347948"/>
                    </a:moveTo>
                    <a:cubicBezTo>
                      <a:pt x="1852232" y="346424"/>
                      <a:pt x="1852232" y="344900"/>
                      <a:pt x="1852232" y="343472"/>
                    </a:cubicBezTo>
                    <a:lnTo>
                      <a:pt x="1851565" y="0"/>
                    </a:lnTo>
                    <a:cubicBezTo>
                      <a:pt x="1851565" y="5906"/>
                      <a:pt x="1851184" y="11906"/>
                      <a:pt x="1850708" y="17812"/>
                    </a:cubicBezTo>
                    <a:cubicBezTo>
                      <a:pt x="1850612" y="19145"/>
                      <a:pt x="1850612" y="20574"/>
                      <a:pt x="1850422" y="21908"/>
                    </a:cubicBezTo>
                    <a:cubicBezTo>
                      <a:pt x="1849755" y="28575"/>
                      <a:pt x="1848707" y="35147"/>
                      <a:pt x="1847374" y="41815"/>
                    </a:cubicBezTo>
                    <a:cubicBezTo>
                      <a:pt x="1847088" y="43434"/>
                      <a:pt x="1846612" y="45053"/>
                      <a:pt x="1846231" y="46673"/>
                    </a:cubicBezTo>
                    <a:cubicBezTo>
                      <a:pt x="1845183" y="51625"/>
                      <a:pt x="1843945" y="56483"/>
                      <a:pt x="1842516" y="61436"/>
                    </a:cubicBezTo>
                    <a:cubicBezTo>
                      <a:pt x="1841849" y="63722"/>
                      <a:pt x="1841087" y="66008"/>
                      <a:pt x="1840325" y="68294"/>
                    </a:cubicBezTo>
                    <a:cubicBezTo>
                      <a:pt x="1838896" y="72676"/>
                      <a:pt x="1837372" y="76962"/>
                      <a:pt x="1835658" y="81344"/>
                    </a:cubicBezTo>
                    <a:cubicBezTo>
                      <a:pt x="1834801" y="83629"/>
                      <a:pt x="1833848" y="85820"/>
                      <a:pt x="1832896" y="88106"/>
                    </a:cubicBezTo>
                    <a:cubicBezTo>
                      <a:pt x="1830896" y="92774"/>
                      <a:pt x="1828705" y="97441"/>
                      <a:pt x="1826419" y="102108"/>
                    </a:cubicBezTo>
                    <a:cubicBezTo>
                      <a:pt x="1825562" y="103918"/>
                      <a:pt x="1824704" y="105632"/>
                      <a:pt x="1823752" y="107442"/>
                    </a:cubicBezTo>
                    <a:cubicBezTo>
                      <a:pt x="1820418" y="113824"/>
                      <a:pt x="1816799" y="120206"/>
                      <a:pt x="1812798" y="126492"/>
                    </a:cubicBezTo>
                    <a:cubicBezTo>
                      <a:pt x="1812131" y="127540"/>
                      <a:pt x="1811369" y="128588"/>
                      <a:pt x="1810703" y="129635"/>
                    </a:cubicBezTo>
                    <a:cubicBezTo>
                      <a:pt x="1807369" y="134874"/>
                      <a:pt x="1803749" y="140113"/>
                      <a:pt x="1799939" y="145256"/>
                    </a:cubicBezTo>
                    <a:cubicBezTo>
                      <a:pt x="1798320" y="147542"/>
                      <a:pt x="1796510" y="149733"/>
                      <a:pt x="1794796" y="152019"/>
                    </a:cubicBezTo>
                    <a:cubicBezTo>
                      <a:pt x="1791653" y="156115"/>
                      <a:pt x="1788414" y="160211"/>
                      <a:pt x="1784985" y="164306"/>
                    </a:cubicBezTo>
                    <a:cubicBezTo>
                      <a:pt x="1782985" y="166688"/>
                      <a:pt x="1780889" y="169069"/>
                      <a:pt x="1778794" y="171355"/>
                    </a:cubicBezTo>
                    <a:cubicBezTo>
                      <a:pt x="1775365" y="175165"/>
                      <a:pt x="1771841" y="178975"/>
                      <a:pt x="1768221" y="182690"/>
                    </a:cubicBezTo>
                    <a:cubicBezTo>
                      <a:pt x="1765649" y="185356"/>
                      <a:pt x="1763173" y="188024"/>
                      <a:pt x="1760506" y="190595"/>
                    </a:cubicBezTo>
                    <a:cubicBezTo>
                      <a:pt x="1756696" y="194310"/>
                      <a:pt x="1752791" y="198025"/>
                      <a:pt x="1748695" y="201740"/>
                    </a:cubicBezTo>
                    <a:cubicBezTo>
                      <a:pt x="1746028" y="204216"/>
                      <a:pt x="1743361" y="206693"/>
                      <a:pt x="1740503" y="209169"/>
                    </a:cubicBezTo>
                    <a:cubicBezTo>
                      <a:pt x="1736884" y="212312"/>
                      <a:pt x="1732979" y="215456"/>
                      <a:pt x="1729264" y="218599"/>
                    </a:cubicBezTo>
                    <a:cubicBezTo>
                      <a:pt x="1725263" y="221933"/>
                      <a:pt x="1721263" y="225266"/>
                      <a:pt x="1717072" y="228600"/>
                    </a:cubicBezTo>
                    <a:cubicBezTo>
                      <a:pt x="1713167" y="231648"/>
                      <a:pt x="1709071" y="234696"/>
                      <a:pt x="1704975" y="237649"/>
                    </a:cubicBezTo>
                    <a:cubicBezTo>
                      <a:pt x="1700594" y="240887"/>
                      <a:pt x="1696212" y="244126"/>
                      <a:pt x="1691640" y="247364"/>
                    </a:cubicBezTo>
                    <a:cubicBezTo>
                      <a:pt x="1688402" y="249650"/>
                      <a:pt x="1684972" y="251841"/>
                      <a:pt x="1681639" y="254032"/>
                    </a:cubicBezTo>
                    <a:cubicBezTo>
                      <a:pt x="1673924" y="259175"/>
                      <a:pt x="1665922" y="264319"/>
                      <a:pt x="1657636" y="269367"/>
                    </a:cubicBezTo>
                    <a:cubicBezTo>
                      <a:pt x="1653921" y="271653"/>
                      <a:pt x="1650206" y="273844"/>
                      <a:pt x="1646396" y="276130"/>
                    </a:cubicBezTo>
                    <a:cubicBezTo>
                      <a:pt x="1637157" y="281559"/>
                      <a:pt x="1627537" y="286893"/>
                      <a:pt x="1617726" y="292227"/>
                    </a:cubicBezTo>
                    <a:cubicBezTo>
                      <a:pt x="1614964" y="293751"/>
                      <a:pt x="1612297" y="295275"/>
                      <a:pt x="1609439" y="296704"/>
                    </a:cubicBezTo>
                    <a:cubicBezTo>
                      <a:pt x="1597914" y="302705"/>
                      <a:pt x="1586008" y="308610"/>
                      <a:pt x="1573625" y="314420"/>
                    </a:cubicBezTo>
                    <a:cubicBezTo>
                      <a:pt x="1561529" y="320040"/>
                      <a:pt x="1549146" y="325469"/>
                      <a:pt x="1536573" y="330803"/>
                    </a:cubicBezTo>
                    <a:cubicBezTo>
                      <a:pt x="1532477" y="332518"/>
                      <a:pt x="1528191" y="334137"/>
                      <a:pt x="1524000" y="335852"/>
                    </a:cubicBezTo>
                    <a:cubicBezTo>
                      <a:pt x="1515428" y="339281"/>
                      <a:pt x="1506950" y="342710"/>
                      <a:pt x="1498187" y="346043"/>
                    </a:cubicBezTo>
                    <a:cubicBezTo>
                      <a:pt x="1493044" y="347948"/>
                      <a:pt x="1487805" y="349758"/>
                      <a:pt x="1482662" y="351663"/>
                    </a:cubicBezTo>
                    <a:cubicBezTo>
                      <a:pt x="1474661" y="354521"/>
                      <a:pt x="1466660" y="357378"/>
                      <a:pt x="1458468" y="360140"/>
                    </a:cubicBezTo>
                    <a:cubicBezTo>
                      <a:pt x="1452944" y="362045"/>
                      <a:pt x="1447324" y="363760"/>
                      <a:pt x="1441704" y="365570"/>
                    </a:cubicBezTo>
                    <a:cubicBezTo>
                      <a:pt x="1433703" y="368141"/>
                      <a:pt x="1425607" y="370618"/>
                      <a:pt x="1417511" y="373094"/>
                    </a:cubicBezTo>
                    <a:cubicBezTo>
                      <a:pt x="1411700" y="374809"/>
                      <a:pt x="1405890" y="376523"/>
                      <a:pt x="1399985" y="378238"/>
                    </a:cubicBezTo>
                    <a:cubicBezTo>
                      <a:pt x="1391793" y="380524"/>
                      <a:pt x="1383602" y="382810"/>
                      <a:pt x="1375315" y="385000"/>
                    </a:cubicBezTo>
                    <a:cubicBezTo>
                      <a:pt x="1369314" y="386620"/>
                      <a:pt x="1363409" y="388144"/>
                      <a:pt x="1357408" y="389668"/>
                    </a:cubicBezTo>
                    <a:cubicBezTo>
                      <a:pt x="1348930" y="391763"/>
                      <a:pt x="1340453" y="393859"/>
                      <a:pt x="1331881" y="395859"/>
                    </a:cubicBezTo>
                    <a:cubicBezTo>
                      <a:pt x="1325975" y="397193"/>
                      <a:pt x="1320070" y="398621"/>
                      <a:pt x="1314069" y="399955"/>
                    </a:cubicBezTo>
                    <a:cubicBezTo>
                      <a:pt x="1305020" y="401955"/>
                      <a:pt x="1295876" y="403860"/>
                      <a:pt x="1286732" y="405670"/>
                    </a:cubicBezTo>
                    <a:cubicBezTo>
                      <a:pt x="1281113" y="406813"/>
                      <a:pt x="1275588" y="407956"/>
                      <a:pt x="1269968" y="409099"/>
                    </a:cubicBezTo>
                    <a:cubicBezTo>
                      <a:pt x="1259586" y="411099"/>
                      <a:pt x="1249013" y="412909"/>
                      <a:pt x="1238536" y="414719"/>
                    </a:cubicBezTo>
                    <a:cubicBezTo>
                      <a:pt x="1234154" y="415481"/>
                      <a:pt x="1229773" y="416338"/>
                      <a:pt x="1225391" y="417005"/>
                    </a:cubicBezTo>
                    <a:cubicBezTo>
                      <a:pt x="1208151" y="419862"/>
                      <a:pt x="1190816" y="422339"/>
                      <a:pt x="1173385" y="424625"/>
                    </a:cubicBezTo>
                    <a:cubicBezTo>
                      <a:pt x="1168622" y="425291"/>
                      <a:pt x="1163860" y="425768"/>
                      <a:pt x="1159097" y="426434"/>
                    </a:cubicBezTo>
                    <a:cubicBezTo>
                      <a:pt x="1145762" y="428054"/>
                      <a:pt x="1132237" y="429578"/>
                      <a:pt x="1118807" y="431006"/>
                    </a:cubicBezTo>
                    <a:cubicBezTo>
                      <a:pt x="1114330" y="431483"/>
                      <a:pt x="1109758" y="431959"/>
                      <a:pt x="1105281" y="432340"/>
                    </a:cubicBezTo>
                    <a:cubicBezTo>
                      <a:pt x="1077563" y="434912"/>
                      <a:pt x="1049750" y="436912"/>
                      <a:pt x="1021747" y="438341"/>
                    </a:cubicBezTo>
                    <a:cubicBezTo>
                      <a:pt x="1018794" y="438531"/>
                      <a:pt x="1015936" y="438626"/>
                      <a:pt x="1012984" y="438817"/>
                    </a:cubicBezTo>
                    <a:cubicBezTo>
                      <a:pt x="988695" y="439960"/>
                      <a:pt x="964311" y="440531"/>
                      <a:pt x="939927" y="440722"/>
                    </a:cubicBezTo>
                    <a:cubicBezTo>
                      <a:pt x="936022" y="440722"/>
                      <a:pt x="932117" y="440722"/>
                      <a:pt x="928211" y="440817"/>
                    </a:cubicBezTo>
                    <a:cubicBezTo>
                      <a:pt x="905923" y="440817"/>
                      <a:pt x="883730" y="440531"/>
                      <a:pt x="861536" y="439865"/>
                    </a:cubicBezTo>
                    <a:cubicBezTo>
                      <a:pt x="857345" y="439769"/>
                      <a:pt x="853249" y="439579"/>
                      <a:pt x="849059" y="439388"/>
                    </a:cubicBezTo>
                    <a:cubicBezTo>
                      <a:pt x="827151" y="438531"/>
                      <a:pt x="805148" y="437483"/>
                      <a:pt x="783431" y="435959"/>
                    </a:cubicBezTo>
                    <a:cubicBezTo>
                      <a:pt x="783050" y="435959"/>
                      <a:pt x="782669" y="435959"/>
                      <a:pt x="782193" y="435864"/>
                    </a:cubicBezTo>
                    <a:cubicBezTo>
                      <a:pt x="761143" y="434340"/>
                      <a:pt x="740188" y="432340"/>
                      <a:pt x="719328" y="430149"/>
                    </a:cubicBezTo>
                    <a:cubicBezTo>
                      <a:pt x="715137" y="429673"/>
                      <a:pt x="710946" y="429292"/>
                      <a:pt x="706755" y="428816"/>
                    </a:cubicBezTo>
                    <a:cubicBezTo>
                      <a:pt x="686276" y="426530"/>
                      <a:pt x="665798" y="423863"/>
                      <a:pt x="645605" y="420815"/>
                    </a:cubicBezTo>
                    <a:cubicBezTo>
                      <a:pt x="641890" y="420243"/>
                      <a:pt x="638270" y="419672"/>
                      <a:pt x="634556" y="419100"/>
                    </a:cubicBezTo>
                    <a:cubicBezTo>
                      <a:pt x="613696" y="415862"/>
                      <a:pt x="593027" y="412337"/>
                      <a:pt x="572643" y="408432"/>
                    </a:cubicBezTo>
                    <a:cubicBezTo>
                      <a:pt x="571786" y="408242"/>
                      <a:pt x="570833" y="408146"/>
                      <a:pt x="569881" y="407956"/>
                    </a:cubicBezTo>
                    <a:cubicBezTo>
                      <a:pt x="547307" y="403574"/>
                      <a:pt x="525018" y="398526"/>
                      <a:pt x="503111" y="393287"/>
                    </a:cubicBezTo>
                    <a:cubicBezTo>
                      <a:pt x="500158" y="392525"/>
                      <a:pt x="497110" y="391859"/>
                      <a:pt x="494157" y="391097"/>
                    </a:cubicBezTo>
                    <a:cubicBezTo>
                      <a:pt x="469868" y="385096"/>
                      <a:pt x="446056" y="378428"/>
                      <a:pt x="422815" y="371285"/>
                    </a:cubicBezTo>
                    <a:cubicBezTo>
                      <a:pt x="419862" y="370427"/>
                      <a:pt x="416909" y="369570"/>
                      <a:pt x="413957" y="368618"/>
                    </a:cubicBezTo>
                    <a:cubicBezTo>
                      <a:pt x="400717" y="364427"/>
                      <a:pt x="387572" y="360140"/>
                      <a:pt x="374714" y="355568"/>
                    </a:cubicBezTo>
                    <a:cubicBezTo>
                      <a:pt x="373570" y="355187"/>
                      <a:pt x="372428" y="354806"/>
                      <a:pt x="371285" y="354425"/>
                    </a:cubicBezTo>
                    <a:cubicBezTo>
                      <a:pt x="357378" y="349472"/>
                      <a:pt x="343757" y="344329"/>
                      <a:pt x="330327" y="338995"/>
                    </a:cubicBezTo>
                    <a:cubicBezTo>
                      <a:pt x="327660" y="337947"/>
                      <a:pt x="325088" y="336804"/>
                      <a:pt x="322421" y="335756"/>
                    </a:cubicBezTo>
                    <a:cubicBezTo>
                      <a:pt x="302609" y="327660"/>
                      <a:pt x="283273" y="319278"/>
                      <a:pt x="264605" y="310325"/>
                    </a:cubicBezTo>
                    <a:cubicBezTo>
                      <a:pt x="88202" y="225266"/>
                      <a:pt x="191" y="114586"/>
                      <a:pt x="0" y="3905"/>
                    </a:cubicBezTo>
                    <a:lnTo>
                      <a:pt x="667" y="347377"/>
                    </a:lnTo>
                    <a:cubicBezTo>
                      <a:pt x="857" y="458057"/>
                      <a:pt x="88868" y="568738"/>
                      <a:pt x="265271" y="653796"/>
                    </a:cubicBezTo>
                    <a:cubicBezTo>
                      <a:pt x="283940" y="662750"/>
                      <a:pt x="303276" y="671227"/>
                      <a:pt x="323088" y="679228"/>
                    </a:cubicBezTo>
                    <a:cubicBezTo>
                      <a:pt x="324612" y="679895"/>
                      <a:pt x="326136" y="680657"/>
                      <a:pt x="327660" y="681228"/>
                    </a:cubicBezTo>
                    <a:cubicBezTo>
                      <a:pt x="328708" y="681704"/>
                      <a:pt x="329851" y="681990"/>
                      <a:pt x="330898" y="682466"/>
                    </a:cubicBezTo>
                    <a:cubicBezTo>
                      <a:pt x="344329" y="687800"/>
                      <a:pt x="357949" y="693039"/>
                      <a:pt x="371856" y="697897"/>
                    </a:cubicBezTo>
                    <a:cubicBezTo>
                      <a:pt x="372999" y="698278"/>
                      <a:pt x="374142" y="698659"/>
                      <a:pt x="375285" y="699040"/>
                    </a:cubicBezTo>
                    <a:cubicBezTo>
                      <a:pt x="388144" y="703517"/>
                      <a:pt x="401288" y="707898"/>
                      <a:pt x="414528" y="712089"/>
                    </a:cubicBezTo>
                    <a:cubicBezTo>
                      <a:pt x="415861" y="712470"/>
                      <a:pt x="417100" y="712946"/>
                      <a:pt x="418528" y="713423"/>
                    </a:cubicBezTo>
                    <a:cubicBezTo>
                      <a:pt x="420148" y="713899"/>
                      <a:pt x="421862" y="714280"/>
                      <a:pt x="423386" y="714756"/>
                    </a:cubicBezTo>
                    <a:cubicBezTo>
                      <a:pt x="446723" y="721900"/>
                      <a:pt x="470440" y="728472"/>
                      <a:pt x="494728" y="734568"/>
                    </a:cubicBezTo>
                    <a:cubicBezTo>
                      <a:pt x="495776" y="734854"/>
                      <a:pt x="496634" y="735140"/>
                      <a:pt x="497681" y="735425"/>
                    </a:cubicBezTo>
                    <a:cubicBezTo>
                      <a:pt x="499682" y="735901"/>
                      <a:pt x="501777" y="736283"/>
                      <a:pt x="503777" y="736759"/>
                    </a:cubicBezTo>
                    <a:cubicBezTo>
                      <a:pt x="525685" y="742093"/>
                      <a:pt x="547878" y="747046"/>
                      <a:pt x="570452" y="751427"/>
                    </a:cubicBezTo>
                    <a:cubicBezTo>
                      <a:pt x="570643" y="751427"/>
                      <a:pt x="570833" y="751523"/>
                      <a:pt x="571024" y="751523"/>
                    </a:cubicBezTo>
                    <a:cubicBezTo>
                      <a:pt x="571786" y="751713"/>
                      <a:pt x="572548" y="751808"/>
                      <a:pt x="573310" y="751904"/>
                    </a:cubicBezTo>
                    <a:cubicBezTo>
                      <a:pt x="593693" y="755809"/>
                      <a:pt x="614267" y="759333"/>
                      <a:pt x="635127" y="762572"/>
                    </a:cubicBezTo>
                    <a:cubicBezTo>
                      <a:pt x="637413" y="762953"/>
                      <a:pt x="639604" y="763429"/>
                      <a:pt x="641985" y="763715"/>
                    </a:cubicBezTo>
                    <a:cubicBezTo>
                      <a:pt x="643414" y="763905"/>
                      <a:pt x="644843" y="764096"/>
                      <a:pt x="646176" y="764286"/>
                    </a:cubicBezTo>
                    <a:cubicBezTo>
                      <a:pt x="666369" y="767334"/>
                      <a:pt x="686753" y="769906"/>
                      <a:pt x="707327" y="772287"/>
                    </a:cubicBezTo>
                    <a:cubicBezTo>
                      <a:pt x="709041" y="772478"/>
                      <a:pt x="710756" y="772763"/>
                      <a:pt x="712470" y="772954"/>
                    </a:cubicBezTo>
                    <a:cubicBezTo>
                      <a:pt x="714947" y="773240"/>
                      <a:pt x="717518" y="773335"/>
                      <a:pt x="719995" y="773621"/>
                    </a:cubicBezTo>
                    <a:cubicBezTo>
                      <a:pt x="740855" y="775811"/>
                      <a:pt x="761810" y="777812"/>
                      <a:pt x="782860" y="779336"/>
                    </a:cubicBezTo>
                    <a:cubicBezTo>
                      <a:pt x="783145" y="779336"/>
                      <a:pt x="783527" y="779336"/>
                      <a:pt x="783812" y="779336"/>
                    </a:cubicBezTo>
                    <a:cubicBezTo>
                      <a:pt x="783812" y="779336"/>
                      <a:pt x="784003" y="779336"/>
                      <a:pt x="784098" y="779336"/>
                    </a:cubicBezTo>
                    <a:cubicBezTo>
                      <a:pt x="805910" y="780859"/>
                      <a:pt x="827818" y="782003"/>
                      <a:pt x="849725" y="782860"/>
                    </a:cubicBezTo>
                    <a:cubicBezTo>
                      <a:pt x="852202" y="782955"/>
                      <a:pt x="854678" y="783146"/>
                      <a:pt x="857155" y="783241"/>
                    </a:cubicBezTo>
                    <a:cubicBezTo>
                      <a:pt x="858869" y="783241"/>
                      <a:pt x="860489" y="783241"/>
                      <a:pt x="862203" y="783241"/>
                    </a:cubicBezTo>
                    <a:cubicBezTo>
                      <a:pt x="884396" y="783908"/>
                      <a:pt x="906590" y="784288"/>
                      <a:pt x="928783" y="784193"/>
                    </a:cubicBezTo>
                    <a:cubicBezTo>
                      <a:pt x="930593" y="784193"/>
                      <a:pt x="932402" y="784193"/>
                      <a:pt x="934212" y="784193"/>
                    </a:cubicBezTo>
                    <a:cubicBezTo>
                      <a:pt x="936403" y="784193"/>
                      <a:pt x="938498" y="784003"/>
                      <a:pt x="940689" y="784003"/>
                    </a:cubicBezTo>
                    <a:cubicBezTo>
                      <a:pt x="965073" y="783812"/>
                      <a:pt x="989362" y="783146"/>
                      <a:pt x="1013651" y="782098"/>
                    </a:cubicBezTo>
                    <a:cubicBezTo>
                      <a:pt x="1014889" y="782098"/>
                      <a:pt x="1016032" y="782098"/>
                      <a:pt x="1017270" y="782003"/>
                    </a:cubicBezTo>
                    <a:cubicBezTo>
                      <a:pt x="1018985" y="782003"/>
                      <a:pt x="1020699" y="781717"/>
                      <a:pt x="1022414" y="781622"/>
                    </a:cubicBezTo>
                    <a:cubicBezTo>
                      <a:pt x="1050417" y="780193"/>
                      <a:pt x="1078230" y="778193"/>
                      <a:pt x="1105948" y="775621"/>
                    </a:cubicBezTo>
                    <a:cubicBezTo>
                      <a:pt x="1107377" y="775526"/>
                      <a:pt x="1108901" y="775430"/>
                      <a:pt x="1110329" y="775335"/>
                    </a:cubicBezTo>
                    <a:cubicBezTo>
                      <a:pt x="1113473" y="775049"/>
                      <a:pt x="1116521" y="774573"/>
                      <a:pt x="1119569" y="774287"/>
                    </a:cubicBezTo>
                    <a:cubicBezTo>
                      <a:pt x="1132999" y="772954"/>
                      <a:pt x="1146429" y="771430"/>
                      <a:pt x="1159764" y="769715"/>
                    </a:cubicBezTo>
                    <a:cubicBezTo>
                      <a:pt x="1164527" y="769144"/>
                      <a:pt x="1169289" y="768572"/>
                      <a:pt x="1174052" y="767905"/>
                    </a:cubicBezTo>
                    <a:cubicBezTo>
                      <a:pt x="1191482" y="765620"/>
                      <a:pt x="1208818" y="763048"/>
                      <a:pt x="1226058" y="760286"/>
                    </a:cubicBezTo>
                    <a:cubicBezTo>
                      <a:pt x="1226534" y="760286"/>
                      <a:pt x="1227106" y="760095"/>
                      <a:pt x="1227582" y="760095"/>
                    </a:cubicBezTo>
                    <a:cubicBezTo>
                      <a:pt x="1231487" y="759428"/>
                      <a:pt x="1235297" y="758666"/>
                      <a:pt x="1239203" y="758000"/>
                    </a:cubicBezTo>
                    <a:cubicBezTo>
                      <a:pt x="1249775" y="756190"/>
                      <a:pt x="1260253" y="754380"/>
                      <a:pt x="1270635" y="752380"/>
                    </a:cubicBezTo>
                    <a:cubicBezTo>
                      <a:pt x="1276255" y="751332"/>
                      <a:pt x="1281779" y="750094"/>
                      <a:pt x="1287399" y="748951"/>
                    </a:cubicBezTo>
                    <a:cubicBezTo>
                      <a:pt x="1296543" y="747141"/>
                      <a:pt x="1305687" y="745236"/>
                      <a:pt x="1314736" y="743236"/>
                    </a:cubicBezTo>
                    <a:cubicBezTo>
                      <a:pt x="1320737" y="741902"/>
                      <a:pt x="1326642" y="740569"/>
                      <a:pt x="1332547" y="739140"/>
                    </a:cubicBezTo>
                    <a:cubicBezTo>
                      <a:pt x="1341120" y="737140"/>
                      <a:pt x="1349597" y="735140"/>
                      <a:pt x="1358075" y="732949"/>
                    </a:cubicBezTo>
                    <a:cubicBezTo>
                      <a:pt x="1364075" y="731425"/>
                      <a:pt x="1370076" y="729901"/>
                      <a:pt x="1376077" y="728282"/>
                    </a:cubicBezTo>
                    <a:cubicBezTo>
                      <a:pt x="1384363" y="726091"/>
                      <a:pt x="1392555" y="723805"/>
                      <a:pt x="1400651" y="721519"/>
                    </a:cubicBezTo>
                    <a:cubicBezTo>
                      <a:pt x="1406557" y="719804"/>
                      <a:pt x="1412367" y="718185"/>
                      <a:pt x="1418177" y="716375"/>
                    </a:cubicBezTo>
                    <a:cubicBezTo>
                      <a:pt x="1426274" y="713899"/>
                      <a:pt x="1434370" y="711422"/>
                      <a:pt x="1442371" y="708851"/>
                    </a:cubicBezTo>
                    <a:cubicBezTo>
                      <a:pt x="1447991" y="707041"/>
                      <a:pt x="1453610" y="705231"/>
                      <a:pt x="1459135" y="703421"/>
                    </a:cubicBezTo>
                    <a:cubicBezTo>
                      <a:pt x="1467326" y="700659"/>
                      <a:pt x="1475327" y="697801"/>
                      <a:pt x="1483328" y="694944"/>
                    </a:cubicBezTo>
                    <a:cubicBezTo>
                      <a:pt x="1488567" y="693039"/>
                      <a:pt x="1493806" y="691229"/>
                      <a:pt x="1498854" y="689324"/>
                    </a:cubicBezTo>
                    <a:cubicBezTo>
                      <a:pt x="1507617" y="686086"/>
                      <a:pt x="1516094" y="682657"/>
                      <a:pt x="1524667" y="679133"/>
                    </a:cubicBezTo>
                    <a:cubicBezTo>
                      <a:pt x="1528858" y="677418"/>
                      <a:pt x="1533144" y="675799"/>
                      <a:pt x="1537240" y="674084"/>
                    </a:cubicBezTo>
                    <a:cubicBezTo>
                      <a:pt x="1549813" y="668846"/>
                      <a:pt x="1562195" y="663416"/>
                      <a:pt x="1574292" y="657701"/>
                    </a:cubicBezTo>
                    <a:cubicBezTo>
                      <a:pt x="1586675" y="651891"/>
                      <a:pt x="1598581" y="645986"/>
                      <a:pt x="1610106" y="639985"/>
                    </a:cubicBezTo>
                    <a:cubicBezTo>
                      <a:pt x="1610773" y="639604"/>
                      <a:pt x="1611440" y="639318"/>
                      <a:pt x="1612106" y="639032"/>
                    </a:cubicBezTo>
                    <a:cubicBezTo>
                      <a:pt x="1614297" y="637889"/>
                      <a:pt x="1616202" y="636651"/>
                      <a:pt x="1618393" y="635508"/>
                    </a:cubicBezTo>
                    <a:cubicBezTo>
                      <a:pt x="1628299" y="630269"/>
                      <a:pt x="1637824" y="624840"/>
                      <a:pt x="1647063" y="619411"/>
                    </a:cubicBezTo>
                    <a:cubicBezTo>
                      <a:pt x="1650873" y="617220"/>
                      <a:pt x="1654588" y="614934"/>
                      <a:pt x="1658207" y="612648"/>
                    </a:cubicBezTo>
                    <a:cubicBezTo>
                      <a:pt x="1666494" y="607600"/>
                      <a:pt x="1674495" y="602456"/>
                      <a:pt x="1682210" y="597218"/>
                    </a:cubicBezTo>
                    <a:cubicBezTo>
                      <a:pt x="1684306" y="595789"/>
                      <a:pt x="1686687" y="594455"/>
                      <a:pt x="1688783" y="593026"/>
                    </a:cubicBezTo>
                    <a:cubicBezTo>
                      <a:pt x="1690021" y="592169"/>
                      <a:pt x="1691069" y="591312"/>
                      <a:pt x="1692212" y="590550"/>
                    </a:cubicBezTo>
                    <a:cubicBezTo>
                      <a:pt x="1696784" y="587312"/>
                      <a:pt x="1701165" y="584073"/>
                      <a:pt x="1705546" y="580834"/>
                    </a:cubicBezTo>
                    <a:cubicBezTo>
                      <a:pt x="1709642" y="577787"/>
                      <a:pt x="1713738" y="574834"/>
                      <a:pt x="1717738" y="571691"/>
                    </a:cubicBezTo>
                    <a:cubicBezTo>
                      <a:pt x="1721929" y="568357"/>
                      <a:pt x="1725930" y="565023"/>
                      <a:pt x="1729930" y="561689"/>
                    </a:cubicBezTo>
                    <a:cubicBezTo>
                      <a:pt x="1732788" y="559308"/>
                      <a:pt x="1735836" y="557022"/>
                      <a:pt x="1738503" y="554641"/>
                    </a:cubicBezTo>
                    <a:cubicBezTo>
                      <a:pt x="1739455" y="553784"/>
                      <a:pt x="1740313" y="553022"/>
                      <a:pt x="1741170" y="552164"/>
                    </a:cubicBezTo>
                    <a:cubicBezTo>
                      <a:pt x="1744028" y="549688"/>
                      <a:pt x="1746599" y="547211"/>
                      <a:pt x="1749362" y="544735"/>
                    </a:cubicBezTo>
                    <a:cubicBezTo>
                      <a:pt x="1753362" y="541020"/>
                      <a:pt x="1757362" y="537305"/>
                      <a:pt x="1761172" y="533591"/>
                    </a:cubicBezTo>
                    <a:cubicBezTo>
                      <a:pt x="1763840" y="530924"/>
                      <a:pt x="1766316" y="528352"/>
                      <a:pt x="1768888" y="525685"/>
                    </a:cubicBezTo>
                    <a:cubicBezTo>
                      <a:pt x="1770888" y="523589"/>
                      <a:pt x="1773079" y="521494"/>
                      <a:pt x="1774984" y="519398"/>
                    </a:cubicBezTo>
                    <a:cubicBezTo>
                      <a:pt x="1776508" y="517684"/>
                      <a:pt x="1777937" y="515969"/>
                      <a:pt x="1779461" y="514255"/>
                    </a:cubicBezTo>
                    <a:cubicBezTo>
                      <a:pt x="1781556" y="511874"/>
                      <a:pt x="1783556" y="509588"/>
                      <a:pt x="1785557" y="507206"/>
                    </a:cubicBezTo>
                    <a:cubicBezTo>
                      <a:pt x="1788986" y="503111"/>
                      <a:pt x="1792224" y="499110"/>
                      <a:pt x="1795367" y="495014"/>
                    </a:cubicBezTo>
                    <a:cubicBezTo>
                      <a:pt x="1797082" y="492728"/>
                      <a:pt x="1798892" y="490538"/>
                      <a:pt x="1800511" y="488251"/>
                    </a:cubicBezTo>
                    <a:cubicBezTo>
                      <a:pt x="1801178" y="487299"/>
                      <a:pt x="1801940" y="486442"/>
                      <a:pt x="1802606" y="485489"/>
                    </a:cubicBezTo>
                    <a:cubicBezTo>
                      <a:pt x="1805654" y="481203"/>
                      <a:pt x="1808512" y="476917"/>
                      <a:pt x="1811274" y="472535"/>
                    </a:cubicBezTo>
                    <a:cubicBezTo>
                      <a:pt x="1811941" y="471488"/>
                      <a:pt x="1812703" y="470440"/>
                      <a:pt x="1813370" y="469392"/>
                    </a:cubicBezTo>
                    <a:cubicBezTo>
                      <a:pt x="1816989" y="463582"/>
                      <a:pt x="1820418" y="457771"/>
                      <a:pt x="1823466" y="451961"/>
                    </a:cubicBezTo>
                    <a:cubicBezTo>
                      <a:pt x="1823752" y="451390"/>
                      <a:pt x="1824037" y="450818"/>
                      <a:pt x="1824323" y="450342"/>
                    </a:cubicBezTo>
                    <a:cubicBezTo>
                      <a:pt x="1825276" y="448532"/>
                      <a:pt x="1826038" y="446818"/>
                      <a:pt x="1826895" y="445008"/>
                    </a:cubicBezTo>
                    <a:cubicBezTo>
                      <a:pt x="1829181" y="440341"/>
                      <a:pt x="1831372" y="435674"/>
                      <a:pt x="1833372" y="431006"/>
                    </a:cubicBezTo>
                    <a:cubicBezTo>
                      <a:pt x="1834325" y="428816"/>
                      <a:pt x="1835182" y="426530"/>
                      <a:pt x="1836134" y="424244"/>
                    </a:cubicBezTo>
                    <a:cubicBezTo>
                      <a:pt x="1836896" y="422243"/>
                      <a:pt x="1837849" y="420243"/>
                      <a:pt x="1838611" y="418243"/>
                    </a:cubicBezTo>
                    <a:cubicBezTo>
                      <a:pt x="1839468" y="415862"/>
                      <a:pt x="1840135" y="413575"/>
                      <a:pt x="1840897" y="411194"/>
                    </a:cubicBezTo>
                    <a:cubicBezTo>
                      <a:pt x="1841659" y="408908"/>
                      <a:pt x="1842421" y="406718"/>
                      <a:pt x="1843087" y="404432"/>
                    </a:cubicBezTo>
                    <a:cubicBezTo>
                      <a:pt x="1844516" y="399479"/>
                      <a:pt x="1845754" y="394621"/>
                      <a:pt x="1846802" y="389668"/>
                    </a:cubicBezTo>
                    <a:cubicBezTo>
                      <a:pt x="1847183" y="388049"/>
                      <a:pt x="1847660" y="386429"/>
                      <a:pt x="1847945" y="384810"/>
                    </a:cubicBezTo>
                    <a:cubicBezTo>
                      <a:pt x="1847945" y="384429"/>
                      <a:pt x="1848136" y="384048"/>
                      <a:pt x="1848231" y="383667"/>
                    </a:cubicBezTo>
                    <a:cubicBezTo>
                      <a:pt x="1849469" y="377476"/>
                      <a:pt x="1850327" y="371189"/>
                      <a:pt x="1850993" y="364903"/>
                    </a:cubicBezTo>
                    <a:cubicBezTo>
                      <a:pt x="1851088" y="363569"/>
                      <a:pt x="1851184" y="362141"/>
                      <a:pt x="1851279" y="360807"/>
                    </a:cubicBezTo>
                    <a:cubicBezTo>
                      <a:pt x="1851660" y="356330"/>
                      <a:pt x="1852041" y="351949"/>
                      <a:pt x="1852136" y="347472"/>
                    </a:cubicBez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6" name="Graphic 2">
              <a:extLst>
                <a:ext uri="{FF2B5EF4-FFF2-40B4-BE49-F238E27FC236}">
                  <a16:creationId xmlns:a16="http://schemas.microsoft.com/office/drawing/2014/main" id="{4CA40C83-4CB9-5101-A36F-271B50A98B53}"/>
                </a:ext>
              </a:extLst>
            </p:cNvPr>
            <p:cNvGrpSpPr/>
            <p:nvPr/>
          </p:nvGrpSpPr>
          <p:grpSpPr>
            <a:xfrm>
              <a:off x="5085120" y="3094150"/>
              <a:ext cx="2021761" cy="1334188"/>
              <a:chOff x="5447271" y="2727222"/>
              <a:chExt cx="1319266" cy="870602"/>
            </a:xfrm>
          </p:grpSpPr>
          <p:sp>
            <p:nvSpPr>
              <p:cNvPr id="10" name="Freeform: Shape 9">
                <a:extLst>
                  <a:ext uri="{FF2B5EF4-FFF2-40B4-BE49-F238E27FC236}">
                    <a16:creationId xmlns:a16="http://schemas.microsoft.com/office/drawing/2014/main" id="{946C8499-1DFC-EFAF-EAE5-F4B7A00C94C2}"/>
                  </a:ext>
                </a:extLst>
              </p:cNvPr>
              <p:cNvSpPr/>
              <p:nvPr/>
            </p:nvSpPr>
            <p:spPr>
              <a:xfrm rot="-6600">
                <a:off x="5447870" y="2728487"/>
                <a:ext cx="1318069" cy="625030"/>
              </a:xfrm>
              <a:custGeom>
                <a:avLst/>
                <a:gdLst>
                  <a:gd name="connsiteX0" fmla="*/ 1318069 w 1318069"/>
                  <a:gd name="connsiteY0" fmla="*/ 312515 h 625030"/>
                  <a:gd name="connsiteX1" fmla="*/ 659035 w 1318069"/>
                  <a:gd name="connsiteY1" fmla="*/ 625030 h 625030"/>
                  <a:gd name="connsiteX2" fmla="*/ 0 w 1318069"/>
                  <a:gd name="connsiteY2" fmla="*/ 312515 h 625030"/>
                  <a:gd name="connsiteX3" fmla="*/ 659035 w 1318069"/>
                  <a:gd name="connsiteY3" fmla="*/ 0 h 625030"/>
                  <a:gd name="connsiteX4" fmla="*/ 1318069 w 1318069"/>
                  <a:gd name="connsiteY4" fmla="*/ 312515 h 6250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18069" h="625030">
                    <a:moveTo>
                      <a:pt x="1318069" y="312515"/>
                    </a:moveTo>
                    <a:cubicBezTo>
                      <a:pt x="1318069" y="485113"/>
                      <a:pt x="1023009" y="625030"/>
                      <a:pt x="659035" y="625030"/>
                    </a:cubicBezTo>
                    <a:cubicBezTo>
                      <a:pt x="295060" y="625030"/>
                      <a:pt x="0" y="485113"/>
                      <a:pt x="0" y="312515"/>
                    </a:cubicBezTo>
                    <a:cubicBezTo>
                      <a:pt x="0" y="139918"/>
                      <a:pt x="295060" y="0"/>
                      <a:pt x="659035" y="0"/>
                    </a:cubicBezTo>
                    <a:cubicBezTo>
                      <a:pt x="1023009" y="0"/>
                      <a:pt x="1318069" y="139918"/>
                      <a:pt x="1318069" y="312515"/>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1" name="Freeform: Shape 10">
                <a:extLst>
                  <a:ext uri="{FF2B5EF4-FFF2-40B4-BE49-F238E27FC236}">
                    <a16:creationId xmlns:a16="http://schemas.microsoft.com/office/drawing/2014/main" id="{BED0FD6C-20D1-5E5D-3CDA-8423B32ADA65}"/>
                  </a:ext>
                </a:extLst>
              </p:cNvPr>
              <p:cNvSpPr/>
              <p:nvPr/>
            </p:nvSpPr>
            <p:spPr>
              <a:xfrm>
                <a:off x="5447759" y="3039617"/>
                <a:ext cx="1318640" cy="558207"/>
              </a:xfrm>
              <a:custGeom>
                <a:avLst/>
                <a:gdLst>
                  <a:gd name="connsiteX0" fmla="*/ 1318546 w 1318640"/>
                  <a:gd name="connsiteY0" fmla="*/ 247745 h 558207"/>
                  <a:gd name="connsiteX1" fmla="*/ 1318546 w 1318640"/>
                  <a:gd name="connsiteY1" fmla="*/ 244507 h 558207"/>
                  <a:gd name="connsiteX2" fmla="*/ 1318069 w 1318640"/>
                  <a:gd name="connsiteY2" fmla="*/ 0 h 558207"/>
                  <a:gd name="connsiteX3" fmla="*/ 1317784 w 1318640"/>
                  <a:gd name="connsiteY3" fmla="*/ 5429 h 558207"/>
                  <a:gd name="connsiteX4" fmla="*/ 1315498 w 1318640"/>
                  <a:gd name="connsiteY4" fmla="*/ 27432 h 558207"/>
                  <a:gd name="connsiteX5" fmla="*/ 1315212 w 1318640"/>
                  <a:gd name="connsiteY5" fmla="*/ 29432 h 558207"/>
                  <a:gd name="connsiteX6" fmla="*/ 1309211 w 1318640"/>
                  <a:gd name="connsiteY6" fmla="*/ 51149 h 558207"/>
                  <a:gd name="connsiteX7" fmla="*/ 1307592 w 1318640"/>
                  <a:gd name="connsiteY7" fmla="*/ 55817 h 558207"/>
                  <a:gd name="connsiteX8" fmla="*/ 1298162 w 1318640"/>
                  <a:gd name="connsiteY8" fmla="*/ 76867 h 558207"/>
                  <a:gd name="connsiteX9" fmla="*/ 1296638 w 1318640"/>
                  <a:gd name="connsiteY9" fmla="*/ 79534 h 558207"/>
                  <a:gd name="connsiteX10" fmla="*/ 1284542 w 1318640"/>
                  <a:gd name="connsiteY10" fmla="*/ 98965 h 558207"/>
                  <a:gd name="connsiteX11" fmla="*/ 1282065 w 1318640"/>
                  <a:gd name="connsiteY11" fmla="*/ 102584 h 558207"/>
                  <a:gd name="connsiteX12" fmla="*/ 1264920 w 1318640"/>
                  <a:gd name="connsiteY12" fmla="*/ 123539 h 558207"/>
                  <a:gd name="connsiteX13" fmla="*/ 1258919 w 1318640"/>
                  <a:gd name="connsiteY13" fmla="*/ 130016 h 558207"/>
                  <a:gd name="connsiteX14" fmla="*/ 1253395 w 1318640"/>
                  <a:gd name="connsiteY14" fmla="*/ 135636 h 558207"/>
                  <a:gd name="connsiteX15" fmla="*/ 1245013 w 1318640"/>
                  <a:gd name="connsiteY15" fmla="*/ 143637 h 558207"/>
                  <a:gd name="connsiteX16" fmla="*/ 1239202 w 1318640"/>
                  <a:gd name="connsiteY16" fmla="*/ 148971 h 558207"/>
                  <a:gd name="connsiteX17" fmla="*/ 1231202 w 1318640"/>
                  <a:gd name="connsiteY17" fmla="*/ 155734 h 558207"/>
                  <a:gd name="connsiteX18" fmla="*/ 1222439 w 1318640"/>
                  <a:gd name="connsiteY18" fmla="*/ 162878 h 558207"/>
                  <a:gd name="connsiteX19" fmla="*/ 1213771 w 1318640"/>
                  <a:gd name="connsiteY19" fmla="*/ 169355 h 558207"/>
                  <a:gd name="connsiteX20" fmla="*/ 1204246 w 1318640"/>
                  <a:gd name="connsiteY20" fmla="*/ 176213 h 558207"/>
                  <a:gd name="connsiteX21" fmla="*/ 1197197 w 1318640"/>
                  <a:gd name="connsiteY21" fmla="*/ 180975 h 558207"/>
                  <a:gd name="connsiteX22" fmla="*/ 1180148 w 1318640"/>
                  <a:gd name="connsiteY22" fmla="*/ 191929 h 558207"/>
                  <a:gd name="connsiteX23" fmla="*/ 1172242 w 1318640"/>
                  <a:gd name="connsiteY23" fmla="*/ 196691 h 558207"/>
                  <a:gd name="connsiteX24" fmla="*/ 1151858 w 1318640"/>
                  <a:gd name="connsiteY24" fmla="*/ 208121 h 558207"/>
                  <a:gd name="connsiteX25" fmla="*/ 1145953 w 1318640"/>
                  <a:gd name="connsiteY25" fmla="*/ 211360 h 558207"/>
                  <a:gd name="connsiteX26" fmla="*/ 1120521 w 1318640"/>
                  <a:gd name="connsiteY26" fmla="*/ 223933 h 558207"/>
                  <a:gd name="connsiteX27" fmla="*/ 1066705 w 1318640"/>
                  <a:gd name="connsiteY27" fmla="*/ 246317 h 558207"/>
                  <a:gd name="connsiteX28" fmla="*/ 1047750 w 1318640"/>
                  <a:gd name="connsiteY28" fmla="*/ 252794 h 558207"/>
                  <a:gd name="connsiteX29" fmla="*/ 1009269 w 1318640"/>
                  <a:gd name="connsiteY29" fmla="*/ 265462 h 558207"/>
                  <a:gd name="connsiteX30" fmla="*/ 985742 w 1318640"/>
                  <a:gd name="connsiteY30" fmla="*/ 271939 h 558207"/>
                  <a:gd name="connsiteX31" fmla="*/ 948785 w 1318640"/>
                  <a:gd name="connsiteY31" fmla="*/ 281464 h 558207"/>
                  <a:gd name="connsiteX32" fmla="*/ 922877 w 1318640"/>
                  <a:gd name="connsiteY32" fmla="*/ 287084 h 558207"/>
                  <a:gd name="connsiteX33" fmla="*/ 885730 w 1318640"/>
                  <a:gd name="connsiteY33" fmla="*/ 294322 h 558207"/>
                  <a:gd name="connsiteX34" fmla="*/ 847916 w 1318640"/>
                  <a:gd name="connsiteY34" fmla="*/ 300419 h 558207"/>
                  <a:gd name="connsiteX35" fmla="*/ 837057 w 1318640"/>
                  <a:gd name="connsiteY35" fmla="*/ 302038 h 558207"/>
                  <a:gd name="connsiteX36" fmla="*/ 784288 w 1318640"/>
                  <a:gd name="connsiteY36" fmla="*/ 307943 h 558207"/>
                  <a:gd name="connsiteX37" fmla="*/ 745903 w 1318640"/>
                  <a:gd name="connsiteY37" fmla="*/ 310706 h 558207"/>
                  <a:gd name="connsiteX38" fmla="*/ 719423 w 1318640"/>
                  <a:gd name="connsiteY38" fmla="*/ 312420 h 558207"/>
                  <a:gd name="connsiteX39" fmla="*/ 695325 w 1318640"/>
                  <a:gd name="connsiteY39" fmla="*/ 313087 h 558207"/>
                  <a:gd name="connsiteX40" fmla="*/ 657892 w 1318640"/>
                  <a:gd name="connsiteY40" fmla="*/ 313849 h 558207"/>
                  <a:gd name="connsiteX41" fmla="*/ 636651 w 1318640"/>
                  <a:gd name="connsiteY41" fmla="*/ 313563 h 558207"/>
                  <a:gd name="connsiteX42" fmla="*/ 598075 w 1318640"/>
                  <a:gd name="connsiteY42" fmla="*/ 312515 h 558207"/>
                  <a:gd name="connsiteX43" fmla="*/ 576834 w 1318640"/>
                  <a:gd name="connsiteY43" fmla="*/ 311372 h 558207"/>
                  <a:gd name="connsiteX44" fmla="*/ 538734 w 1318640"/>
                  <a:gd name="connsiteY44" fmla="*/ 308610 h 558207"/>
                  <a:gd name="connsiteX45" fmla="*/ 518350 w 1318640"/>
                  <a:gd name="connsiteY45" fmla="*/ 306800 h 558207"/>
                  <a:gd name="connsiteX46" fmla="*/ 477774 w 1318640"/>
                  <a:gd name="connsiteY46" fmla="*/ 301943 h 558207"/>
                  <a:gd name="connsiteX47" fmla="*/ 461296 w 1318640"/>
                  <a:gd name="connsiteY47" fmla="*/ 299752 h 558207"/>
                  <a:gd name="connsiteX48" fmla="*/ 405384 w 1318640"/>
                  <a:gd name="connsiteY48" fmla="*/ 290227 h 558207"/>
                  <a:gd name="connsiteX49" fmla="*/ 398240 w 1318640"/>
                  <a:gd name="connsiteY49" fmla="*/ 288608 h 558207"/>
                  <a:gd name="connsiteX50" fmla="*/ 350330 w 1318640"/>
                  <a:gd name="connsiteY50" fmla="*/ 277844 h 558207"/>
                  <a:gd name="connsiteX51" fmla="*/ 321850 w 1318640"/>
                  <a:gd name="connsiteY51" fmla="*/ 269939 h 558207"/>
                  <a:gd name="connsiteX52" fmla="*/ 293275 w 1318640"/>
                  <a:gd name="connsiteY52" fmla="*/ 261842 h 558207"/>
                  <a:gd name="connsiteX53" fmla="*/ 285941 w 1318640"/>
                  <a:gd name="connsiteY53" fmla="*/ 259461 h 558207"/>
                  <a:gd name="connsiteX54" fmla="*/ 242602 w 1318640"/>
                  <a:gd name="connsiteY54" fmla="*/ 244126 h 558207"/>
                  <a:gd name="connsiteX55" fmla="*/ 236125 w 1318640"/>
                  <a:gd name="connsiteY55" fmla="*/ 241649 h 558207"/>
                  <a:gd name="connsiteX56" fmla="*/ 188309 w 1318640"/>
                  <a:gd name="connsiteY56" fmla="*/ 220790 h 558207"/>
                  <a:gd name="connsiteX57" fmla="*/ 0 w 1318640"/>
                  <a:gd name="connsiteY57" fmla="*/ 2667 h 558207"/>
                  <a:gd name="connsiteX58" fmla="*/ 476 w 1318640"/>
                  <a:gd name="connsiteY58" fmla="*/ 247174 h 558207"/>
                  <a:gd name="connsiteX59" fmla="*/ 188785 w 1318640"/>
                  <a:gd name="connsiteY59" fmla="*/ 465296 h 558207"/>
                  <a:gd name="connsiteX60" fmla="*/ 233172 w 1318640"/>
                  <a:gd name="connsiteY60" fmla="*/ 484822 h 558207"/>
                  <a:gd name="connsiteX61" fmla="*/ 236601 w 1318640"/>
                  <a:gd name="connsiteY61" fmla="*/ 486061 h 558207"/>
                  <a:gd name="connsiteX62" fmla="*/ 243078 w 1318640"/>
                  <a:gd name="connsiteY62" fmla="*/ 488537 h 558207"/>
                  <a:gd name="connsiteX63" fmla="*/ 286417 w 1318640"/>
                  <a:gd name="connsiteY63" fmla="*/ 503872 h 558207"/>
                  <a:gd name="connsiteX64" fmla="*/ 293751 w 1318640"/>
                  <a:gd name="connsiteY64" fmla="*/ 506254 h 558207"/>
                  <a:gd name="connsiteX65" fmla="*/ 297847 w 1318640"/>
                  <a:gd name="connsiteY65" fmla="*/ 507587 h 558207"/>
                  <a:gd name="connsiteX66" fmla="*/ 322326 w 1318640"/>
                  <a:gd name="connsiteY66" fmla="*/ 514350 h 558207"/>
                  <a:gd name="connsiteX67" fmla="*/ 350806 w 1318640"/>
                  <a:gd name="connsiteY67" fmla="*/ 522256 h 558207"/>
                  <a:gd name="connsiteX68" fmla="*/ 354235 w 1318640"/>
                  <a:gd name="connsiteY68" fmla="*/ 523208 h 558207"/>
                  <a:gd name="connsiteX69" fmla="*/ 398717 w 1318640"/>
                  <a:gd name="connsiteY69" fmla="*/ 533019 h 558207"/>
                  <a:gd name="connsiteX70" fmla="*/ 405860 w 1318640"/>
                  <a:gd name="connsiteY70" fmla="*/ 534638 h 558207"/>
                  <a:gd name="connsiteX71" fmla="*/ 406432 w 1318640"/>
                  <a:gd name="connsiteY71" fmla="*/ 534734 h 558207"/>
                  <a:gd name="connsiteX72" fmla="*/ 456914 w 1318640"/>
                  <a:gd name="connsiteY72" fmla="*/ 543497 h 558207"/>
                  <a:gd name="connsiteX73" fmla="*/ 461772 w 1318640"/>
                  <a:gd name="connsiteY73" fmla="*/ 544163 h 558207"/>
                  <a:gd name="connsiteX74" fmla="*/ 478250 w 1318640"/>
                  <a:gd name="connsiteY74" fmla="*/ 546354 h 558207"/>
                  <a:gd name="connsiteX75" fmla="*/ 507111 w 1318640"/>
                  <a:gd name="connsiteY75" fmla="*/ 550164 h 558207"/>
                  <a:gd name="connsiteX76" fmla="*/ 518827 w 1318640"/>
                  <a:gd name="connsiteY76" fmla="*/ 551212 h 558207"/>
                  <a:gd name="connsiteX77" fmla="*/ 539210 w 1318640"/>
                  <a:gd name="connsiteY77" fmla="*/ 553022 h 558207"/>
                  <a:gd name="connsiteX78" fmla="*/ 557879 w 1318640"/>
                  <a:gd name="connsiteY78" fmla="*/ 554736 h 558207"/>
                  <a:gd name="connsiteX79" fmla="*/ 577215 w 1318640"/>
                  <a:gd name="connsiteY79" fmla="*/ 555784 h 558207"/>
                  <a:gd name="connsiteX80" fmla="*/ 598456 w 1318640"/>
                  <a:gd name="connsiteY80" fmla="*/ 556927 h 558207"/>
                  <a:gd name="connsiteX81" fmla="*/ 610076 w 1318640"/>
                  <a:gd name="connsiteY81" fmla="*/ 557498 h 558207"/>
                  <a:gd name="connsiteX82" fmla="*/ 637127 w 1318640"/>
                  <a:gd name="connsiteY82" fmla="*/ 557879 h 558207"/>
                  <a:gd name="connsiteX83" fmla="*/ 658368 w 1318640"/>
                  <a:gd name="connsiteY83" fmla="*/ 558165 h 558207"/>
                  <a:gd name="connsiteX84" fmla="*/ 664940 w 1318640"/>
                  <a:gd name="connsiteY84" fmla="*/ 558165 h 558207"/>
                  <a:gd name="connsiteX85" fmla="*/ 695801 w 1318640"/>
                  <a:gd name="connsiteY85" fmla="*/ 557308 h 558207"/>
                  <a:gd name="connsiteX86" fmla="*/ 719900 w 1318640"/>
                  <a:gd name="connsiteY86" fmla="*/ 556641 h 558207"/>
                  <a:gd name="connsiteX87" fmla="*/ 724091 w 1318640"/>
                  <a:gd name="connsiteY87" fmla="*/ 556546 h 558207"/>
                  <a:gd name="connsiteX88" fmla="*/ 746379 w 1318640"/>
                  <a:gd name="connsiteY88" fmla="*/ 554927 h 558207"/>
                  <a:gd name="connsiteX89" fmla="*/ 784765 w 1318640"/>
                  <a:gd name="connsiteY89" fmla="*/ 552164 h 558207"/>
                  <a:gd name="connsiteX90" fmla="*/ 790289 w 1318640"/>
                  <a:gd name="connsiteY90" fmla="*/ 551783 h 558207"/>
                  <a:gd name="connsiteX91" fmla="*/ 837438 w 1318640"/>
                  <a:gd name="connsiteY91" fmla="*/ 546259 h 558207"/>
                  <a:gd name="connsiteX92" fmla="*/ 848297 w 1318640"/>
                  <a:gd name="connsiteY92" fmla="*/ 544640 h 558207"/>
                  <a:gd name="connsiteX93" fmla="*/ 873824 w 1318640"/>
                  <a:gd name="connsiteY93" fmla="*/ 540925 h 558207"/>
                  <a:gd name="connsiteX94" fmla="*/ 886016 w 1318640"/>
                  <a:gd name="connsiteY94" fmla="*/ 538544 h 558207"/>
                  <a:gd name="connsiteX95" fmla="*/ 923163 w 1318640"/>
                  <a:gd name="connsiteY95" fmla="*/ 531305 h 558207"/>
                  <a:gd name="connsiteX96" fmla="*/ 949071 w 1318640"/>
                  <a:gd name="connsiteY96" fmla="*/ 525685 h 558207"/>
                  <a:gd name="connsiteX97" fmla="*/ 986028 w 1318640"/>
                  <a:gd name="connsiteY97" fmla="*/ 516160 h 558207"/>
                  <a:gd name="connsiteX98" fmla="*/ 1009555 w 1318640"/>
                  <a:gd name="connsiteY98" fmla="*/ 509683 h 558207"/>
                  <a:gd name="connsiteX99" fmla="*/ 1048036 w 1318640"/>
                  <a:gd name="connsiteY99" fmla="*/ 496919 h 558207"/>
                  <a:gd name="connsiteX100" fmla="*/ 1066991 w 1318640"/>
                  <a:gd name="connsiteY100" fmla="*/ 490442 h 558207"/>
                  <a:gd name="connsiteX101" fmla="*/ 1120807 w 1318640"/>
                  <a:gd name="connsiteY101" fmla="*/ 468059 h 558207"/>
                  <a:gd name="connsiteX102" fmla="*/ 1146239 w 1318640"/>
                  <a:gd name="connsiteY102" fmla="*/ 455486 h 558207"/>
                  <a:gd name="connsiteX103" fmla="*/ 1147667 w 1318640"/>
                  <a:gd name="connsiteY103" fmla="*/ 454819 h 558207"/>
                  <a:gd name="connsiteX104" fmla="*/ 1152144 w 1318640"/>
                  <a:gd name="connsiteY104" fmla="*/ 452342 h 558207"/>
                  <a:gd name="connsiteX105" fmla="*/ 1172527 w 1318640"/>
                  <a:gd name="connsiteY105" fmla="*/ 440912 h 558207"/>
                  <a:gd name="connsiteX106" fmla="*/ 1180433 w 1318640"/>
                  <a:gd name="connsiteY106" fmla="*/ 436150 h 558207"/>
                  <a:gd name="connsiteX107" fmla="*/ 1197483 w 1318640"/>
                  <a:gd name="connsiteY107" fmla="*/ 425196 h 558207"/>
                  <a:gd name="connsiteX108" fmla="*/ 1202150 w 1318640"/>
                  <a:gd name="connsiteY108" fmla="*/ 422243 h 558207"/>
                  <a:gd name="connsiteX109" fmla="*/ 1204627 w 1318640"/>
                  <a:gd name="connsiteY109" fmla="*/ 420434 h 558207"/>
                  <a:gd name="connsiteX110" fmla="*/ 1214152 w 1318640"/>
                  <a:gd name="connsiteY110" fmla="*/ 413576 h 558207"/>
                  <a:gd name="connsiteX111" fmla="*/ 1222819 w 1318640"/>
                  <a:gd name="connsiteY111" fmla="*/ 407099 h 558207"/>
                  <a:gd name="connsiteX112" fmla="*/ 1231583 w 1318640"/>
                  <a:gd name="connsiteY112" fmla="*/ 399955 h 558207"/>
                  <a:gd name="connsiteX113" fmla="*/ 1237678 w 1318640"/>
                  <a:gd name="connsiteY113" fmla="*/ 395002 h 558207"/>
                  <a:gd name="connsiteX114" fmla="*/ 1239584 w 1318640"/>
                  <a:gd name="connsiteY114" fmla="*/ 393287 h 558207"/>
                  <a:gd name="connsiteX115" fmla="*/ 1245394 w 1318640"/>
                  <a:gd name="connsiteY115" fmla="*/ 387953 h 558207"/>
                  <a:gd name="connsiteX116" fmla="*/ 1253776 w 1318640"/>
                  <a:gd name="connsiteY116" fmla="*/ 379952 h 558207"/>
                  <a:gd name="connsiteX117" fmla="*/ 1259300 w 1318640"/>
                  <a:gd name="connsiteY117" fmla="*/ 374333 h 558207"/>
                  <a:gd name="connsiteX118" fmla="*/ 1263682 w 1318640"/>
                  <a:gd name="connsiteY118" fmla="*/ 369856 h 558207"/>
                  <a:gd name="connsiteX119" fmla="*/ 1265301 w 1318640"/>
                  <a:gd name="connsiteY119" fmla="*/ 367856 h 558207"/>
                  <a:gd name="connsiteX120" fmla="*/ 1282446 w 1318640"/>
                  <a:gd name="connsiteY120" fmla="*/ 346901 h 558207"/>
                  <a:gd name="connsiteX121" fmla="*/ 1283399 w 1318640"/>
                  <a:gd name="connsiteY121" fmla="*/ 345662 h 558207"/>
                  <a:gd name="connsiteX122" fmla="*/ 1284923 w 1318640"/>
                  <a:gd name="connsiteY122" fmla="*/ 343186 h 558207"/>
                  <a:gd name="connsiteX123" fmla="*/ 1297019 w 1318640"/>
                  <a:gd name="connsiteY123" fmla="*/ 323755 h 558207"/>
                  <a:gd name="connsiteX124" fmla="*/ 1298258 w 1318640"/>
                  <a:gd name="connsiteY124" fmla="*/ 321755 h 558207"/>
                  <a:gd name="connsiteX125" fmla="*/ 1298639 w 1318640"/>
                  <a:gd name="connsiteY125" fmla="*/ 320993 h 558207"/>
                  <a:gd name="connsiteX126" fmla="*/ 1308068 w 1318640"/>
                  <a:gd name="connsiteY126" fmla="*/ 299942 h 558207"/>
                  <a:gd name="connsiteX127" fmla="*/ 1309021 w 1318640"/>
                  <a:gd name="connsiteY127" fmla="*/ 297751 h 558207"/>
                  <a:gd name="connsiteX128" fmla="*/ 1309687 w 1318640"/>
                  <a:gd name="connsiteY128" fmla="*/ 295370 h 558207"/>
                  <a:gd name="connsiteX129" fmla="*/ 1315688 w 1318640"/>
                  <a:gd name="connsiteY129" fmla="*/ 273749 h 558207"/>
                  <a:gd name="connsiteX130" fmla="*/ 1315879 w 1318640"/>
                  <a:gd name="connsiteY130" fmla="*/ 273177 h 558207"/>
                  <a:gd name="connsiteX131" fmla="*/ 1316069 w 1318640"/>
                  <a:gd name="connsiteY131" fmla="*/ 271653 h 558207"/>
                  <a:gd name="connsiteX132" fmla="*/ 1318355 w 1318640"/>
                  <a:gd name="connsiteY132" fmla="*/ 249745 h 558207"/>
                  <a:gd name="connsiteX133" fmla="*/ 1318641 w 1318640"/>
                  <a:gd name="connsiteY133" fmla="*/ 247460 h 5582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Lst>
                <a:rect l="l" t="t" r="r" b="b"/>
                <a:pathLst>
                  <a:path w="1318640" h="558207">
                    <a:moveTo>
                      <a:pt x="1318546" y="247745"/>
                    </a:moveTo>
                    <a:cubicBezTo>
                      <a:pt x="1318546" y="246697"/>
                      <a:pt x="1318546" y="245650"/>
                      <a:pt x="1318546" y="244507"/>
                    </a:cubicBezTo>
                    <a:lnTo>
                      <a:pt x="1318069" y="0"/>
                    </a:lnTo>
                    <a:cubicBezTo>
                      <a:pt x="1318069" y="1810"/>
                      <a:pt x="1317879" y="3620"/>
                      <a:pt x="1317784" y="5429"/>
                    </a:cubicBezTo>
                    <a:cubicBezTo>
                      <a:pt x="1317498" y="12764"/>
                      <a:pt x="1316831" y="20098"/>
                      <a:pt x="1315498" y="27432"/>
                    </a:cubicBezTo>
                    <a:cubicBezTo>
                      <a:pt x="1315402" y="28099"/>
                      <a:pt x="1315307" y="28766"/>
                      <a:pt x="1315212" y="29432"/>
                    </a:cubicBezTo>
                    <a:cubicBezTo>
                      <a:pt x="1313783" y="36671"/>
                      <a:pt x="1311688" y="43910"/>
                      <a:pt x="1309211" y="51149"/>
                    </a:cubicBezTo>
                    <a:cubicBezTo>
                      <a:pt x="1308640" y="52673"/>
                      <a:pt x="1308164" y="54197"/>
                      <a:pt x="1307592" y="55817"/>
                    </a:cubicBezTo>
                    <a:cubicBezTo>
                      <a:pt x="1304925" y="62865"/>
                      <a:pt x="1301877" y="69914"/>
                      <a:pt x="1298162" y="76867"/>
                    </a:cubicBezTo>
                    <a:cubicBezTo>
                      <a:pt x="1297686" y="77819"/>
                      <a:pt x="1297115" y="78677"/>
                      <a:pt x="1296638" y="79534"/>
                    </a:cubicBezTo>
                    <a:cubicBezTo>
                      <a:pt x="1293019" y="86106"/>
                      <a:pt x="1289018" y="92488"/>
                      <a:pt x="1284542" y="98965"/>
                    </a:cubicBezTo>
                    <a:cubicBezTo>
                      <a:pt x="1283684" y="100203"/>
                      <a:pt x="1282922" y="101441"/>
                      <a:pt x="1282065" y="102584"/>
                    </a:cubicBezTo>
                    <a:cubicBezTo>
                      <a:pt x="1276922" y="109633"/>
                      <a:pt x="1271207" y="116681"/>
                      <a:pt x="1264920" y="123539"/>
                    </a:cubicBezTo>
                    <a:cubicBezTo>
                      <a:pt x="1263015" y="125730"/>
                      <a:pt x="1261015" y="127826"/>
                      <a:pt x="1258919" y="130016"/>
                    </a:cubicBezTo>
                    <a:cubicBezTo>
                      <a:pt x="1257110" y="131921"/>
                      <a:pt x="1255300" y="133731"/>
                      <a:pt x="1253395" y="135636"/>
                    </a:cubicBezTo>
                    <a:cubicBezTo>
                      <a:pt x="1250728" y="138303"/>
                      <a:pt x="1247870" y="140970"/>
                      <a:pt x="1245013" y="143637"/>
                    </a:cubicBezTo>
                    <a:cubicBezTo>
                      <a:pt x="1243108" y="145447"/>
                      <a:pt x="1241203" y="147161"/>
                      <a:pt x="1239202" y="148971"/>
                    </a:cubicBezTo>
                    <a:cubicBezTo>
                      <a:pt x="1236631" y="151257"/>
                      <a:pt x="1233868" y="153448"/>
                      <a:pt x="1231202" y="155734"/>
                    </a:cubicBezTo>
                    <a:cubicBezTo>
                      <a:pt x="1228344" y="158115"/>
                      <a:pt x="1225486" y="160496"/>
                      <a:pt x="1222439" y="162878"/>
                    </a:cubicBezTo>
                    <a:cubicBezTo>
                      <a:pt x="1219676" y="165068"/>
                      <a:pt x="1216724" y="167164"/>
                      <a:pt x="1213771" y="169355"/>
                    </a:cubicBezTo>
                    <a:cubicBezTo>
                      <a:pt x="1210627" y="171641"/>
                      <a:pt x="1207580" y="174022"/>
                      <a:pt x="1204246" y="176213"/>
                    </a:cubicBezTo>
                    <a:cubicBezTo>
                      <a:pt x="1201960" y="177832"/>
                      <a:pt x="1199483" y="179356"/>
                      <a:pt x="1197197" y="180975"/>
                    </a:cubicBezTo>
                    <a:cubicBezTo>
                      <a:pt x="1191673" y="184690"/>
                      <a:pt x="1185958" y="188309"/>
                      <a:pt x="1180148" y="191929"/>
                    </a:cubicBezTo>
                    <a:cubicBezTo>
                      <a:pt x="1177576" y="193548"/>
                      <a:pt x="1174909" y="195167"/>
                      <a:pt x="1172242" y="196691"/>
                    </a:cubicBezTo>
                    <a:cubicBezTo>
                      <a:pt x="1165669" y="200597"/>
                      <a:pt x="1158811" y="204407"/>
                      <a:pt x="1151858" y="208121"/>
                    </a:cubicBezTo>
                    <a:cubicBezTo>
                      <a:pt x="1149858" y="209169"/>
                      <a:pt x="1147953" y="210312"/>
                      <a:pt x="1145953" y="211360"/>
                    </a:cubicBezTo>
                    <a:cubicBezTo>
                      <a:pt x="1137761" y="215646"/>
                      <a:pt x="1129284" y="219837"/>
                      <a:pt x="1120521" y="223933"/>
                    </a:cubicBezTo>
                    <a:cubicBezTo>
                      <a:pt x="1103281" y="231934"/>
                      <a:pt x="1085278" y="239363"/>
                      <a:pt x="1066705" y="246317"/>
                    </a:cubicBezTo>
                    <a:cubicBezTo>
                      <a:pt x="1060514" y="248603"/>
                      <a:pt x="1054036" y="250603"/>
                      <a:pt x="1047750" y="252794"/>
                    </a:cubicBezTo>
                    <a:cubicBezTo>
                      <a:pt x="1035082" y="257175"/>
                      <a:pt x="1022414" y="261557"/>
                      <a:pt x="1009269" y="265462"/>
                    </a:cubicBezTo>
                    <a:cubicBezTo>
                      <a:pt x="1001554" y="267748"/>
                      <a:pt x="993553" y="269843"/>
                      <a:pt x="985742" y="271939"/>
                    </a:cubicBezTo>
                    <a:cubicBezTo>
                      <a:pt x="973550" y="275272"/>
                      <a:pt x="961358" y="278511"/>
                      <a:pt x="948785" y="281464"/>
                    </a:cubicBezTo>
                    <a:cubicBezTo>
                      <a:pt x="940308" y="283464"/>
                      <a:pt x="931545" y="285274"/>
                      <a:pt x="922877" y="287084"/>
                    </a:cubicBezTo>
                    <a:cubicBezTo>
                      <a:pt x="910590" y="289655"/>
                      <a:pt x="898208" y="292132"/>
                      <a:pt x="885730" y="294322"/>
                    </a:cubicBezTo>
                    <a:cubicBezTo>
                      <a:pt x="873252" y="296513"/>
                      <a:pt x="860679" y="298609"/>
                      <a:pt x="847916" y="300419"/>
                    </a:cubicBezTo>
                    <a:cubicBezTo>
                      <a:pt x="844296" y="300895"/>
                      <a:pt x="840676" y="301562"/>
                      <a:pt x="837057" y="302038"/>
                    </a:cubicBezTo>
                    <a:cubicBezTo>
                      <a:pt x="819626" y="304419"/>
                      <a:pt x="802005" y="306324"/>
                      <a:pt x="784288" y="307943"/>
                    </a:cubicBezTo>
                    <a:cubicBezTo>
                      <a:pt x="771525" y="309086"/>
                      <a:pt x="758762" y="309848"/>
                      <a:pt x="745903" y="310706"/>
                    </a:cubicBezTo>
                    <a:cubicBezTo>
                      <a:pt x="737045" y="311277"/>
                      <a:pt x="728282" y="312039"/>
                      <a:pt x="719423" y="312420"/>
                    </a:cubicBezTo>
                    <a:cubicBezTo>
                      <a:pt x="711422" y="312801"/>
                      <a:pt x="703421" y="312801"/>
                      <a:pt x="695325" y="313087"/>
                    </a:cubicBezTo>
                    <a:cubicBezTo>
                      <a:pt x="682847" y="313468"/>
                      <a:pt x="670370" y="313849"/>
                      <a:pt x="657892" y="313849"/>
                    </a:cubicBezTo>
                    <a:cubicBezTo>
                      <a:pt x="650843" y="313849"/>
                      <a:pt x="643700" y="313658"/>
                      <a:pt x="636651" y="313563"/>
                    </a:cubicBezTo>
                    <a:cubicBezTo>
                      <a:pt x="623792" y="313372"/>
                      <a:pt x="610934" y="313087"/>
                      <a:pt x="598075" y="312515"/>
                    </a:cubicBezTo>
                    <a:cubicBezTo>
                      <a:pt x="590931" y="312230"/>
                      <a:pt x="583883" y="311753"/>
                      <a:pt x="576834" y="311372"/>
                    </a:cubicBezTo>
                    <a:cubicBezTo>
                      <a:pt x="564071" y="310610"/>
                      <a:pt x="551402" y="309753"/>
                      <a:pt x="538734" y="308610"/>
                    </a:cubicBezTo>
                    <a:cubicBezTo>
                      <a:pt x="531971" y="308039"/>
                      <a:pt x="525113" y="307467"/>
                      <a:pt x="518350" y="306800"/>
                    </a:cubicBezTo>
                    <a:cubicBezTo>
                      <a:pt x="504730" y="305372"/>
                      <a:pt x="491204" y="303752"/>
                      <a:pt x="477774" y="301943"/>
                    </a:cubicBezTo>
                    <a:cubicBezTo>
                      <a:pt x="472345" y="301181"/>
                      <a:pt x="466725" y="300609"/>
                      <a:pt x="461296" y="299752"/>
                    </a:cubicBezTo>
                    <a:cubicBezTo>
                      <a:pt x="442436" y="296990"/>
                      <a:pt x="423767" y="293846"/>
                      <a:pt x="405384" y="290227"/>
                    </a:cubicBezTo>
                    <a:cubicBezTo>
                      <a:pt x="402908" y="289751"/>
                      <a:pt x="400621" y="289179"/>
                      <a:pt x="398240" y="288608"/>
                    </a:cubicBezTo>
                    <a:cubicBezTo>
                      <a:pt x="382048" y="285369"/>
                      <a:pt x="366046" y="281749"/>
                      <a:pt x="350330" y="277844"/>
                    </a:cubicBezTo>
                    <a:cubicBezTo>
                      <a:pt x="340614" y="275463"/>
                      <a:pt x="331280" y="272606"/>
                      <a:pt x="321850" y="269939"/>
                    </a:cubicBezTo>
                    <a:cubicBezTo>
                      <a:pt x="312325" y="267272"/>
                      <a:pt x="302609" y="264700"/>
                      <a:pt x="293275" y="261842"/>
                    </a:cubicBezTo>
                    <a:cubicBezTo>
                      <a:pt x="290798" y="261080"/>
                      <a:pt x="288417" y="260223"/>
                      <a:pt x="285941" y="259461"/>
                    </a:cubicBezTo>
                    <a:cubicBezTo>
                      <a:pt x="271177" y="254699"/>
                      <a:pt x="256699" y="249555"/>
                      <a:pt x="242602" y="244126"/>
                    </a:cubicBezTo>
                    <a:cubicBezTo>
                      <a:pt x="240506" y="243269"/>
                      <a:pt x="238220" y="242507"/>
                      <a:pt x="236125" y="241649"/>
                    </a:cubicBezTo>
                    <a:cubicBezTo>
                      <a:pt x="219646" y="235172"/>
                      <a:pt x="203645" y="228219"/>
                      <a:pt x="188309" y="220790"/>
                    </a:cubicBezTo>
                    <a:cubicBezTo>
                      <a:pt x="62770" y="160211"/>
                      <a:pt x="95" y="81439"/>
                      <a:pt x="0" y="2667"/>
                    </a:cubicBezTo>
                    <a:lnTo>
                      <a:pt x="476" y="247174"/>
                    </a:lnTo>
                    <a:cubicBezTo>
                      <a:pt x="667" y="326041"/>
                      <a:pt x="63246" y="404813"/>
                      <a:pt x="188785" y="465296"/>
                    </a:cubicBezTo>
                    <a:cubicBezTo>
                      <a:pt x="203073" y="472154"/>
                      <a:pt x="217932" y="478726"/>
                      <a:pt x="233172" y="484822"/>
                    </a:cubicBezTo>
                    <a:cubicBezTo>
                      <a:pt x="234315" y="485299"/>
                      <a:pt x="235458" y="485680"/>
                      <a:pt x="236601" y="486061"/>
                    </a:cubicBezTo>
                    <a:cubicBezTo>
                      <a:pt x="238696" y="486918"/>
                      <a:pt x="240887" y="487680"/>
                      <a:pt x="243078" y="488537"/>
                    </a:cubicBezTo>
                    <a:cubicBezTo>
                      <a:pt x="257175" y="493967"/>
                      <a:pt x="271653" y="499110"/>
                      <a:pt x="286417" y="503872"/>
                    </a:cubicBezTo>
                    <a:cubicBezTo>
                      <a:pt x="288893" y="504635"/>
                      <a:pt x="291275" y="505492"/>
                      <a:pt x="293751" y="506254"/>
                    </a:cubicBezTo>
                    <a:cubicBezTo>
                      <a:pt x="295180" y="506730"/>
                      <a:pt x="296418" y="507206"/>
                      <a:pt x="297847" y="507587"/>
                    </a:cubicBezTo>
                    <a:cubicBezTo>
                      <a:pt x="305753" y="510064"/>
                      <a:pt x="314134" y="512064"/>
                      <a:pt x="322326" y="514350"/>
                    </a:cubicBezTo>
                    <a:cubicBezTo>
                      <a:pt x="331756" y="517017"/>
                      <a:pt x="341090" y="519874"/>
                      <a:pt x="350806" y="522256"/>
                    </a:cubicBezTo>
                    <a:cubicBezTo>
                      <a:pt x="351949" y="522542"/>
                      <a:pt x="353092" y="522922"/>
                      <a:pt x="354235" y="523208"/>
                    </a:cubicBezTo>
                    <a:cubicBezTo>
                      <a:pt x="368808" y="526828"/>
                      <a:pt x="383762" y="529971"/>
                      <a:pt x="398717" y="533019"/>
                    </a:cubicBezTo>
                    <a:cubicBezTo>
                      <a:pt x="401098" y="533495"/>
                      <a:pt x="403479" y="534162"/>
                      <a:pt x="405860" y="534638"/>
                    </a:cubicBezTo>
                    <a:cubicBezTo>
                      <a:pt x="406051" y="534638"/>
                      <a:pt x="406241" y="534638"/>
                      <a:pt x="406432" y="534734"/>
                    </a:cubicBezTo>
                    <a:cubicBezTo>
                      <a:pt x="423005" y="537972"/>
                      <a:pt x="439864" y="540925"/>
                      <a:pt x="456914" y="543497"/>
                    </a:cubicBezTo>
                    <a:cubicBezTo>
                      <a:pt x="458534" y="543687"/>
                      <a:pt x="460153" y="543878"/>
                      <a:pt x="461772" y="544163"/>
                    </a:cubicBezTo>
                    <a:cubicBezTo>
                      <a:pt x="467201" y="544925"/>
                      <a:pt x="472726" y="545592"/>
                      <a:pt x="478250" y="546354"/>
                    </a:cubicBezTo>
                    <a:cubicBezTo>
                      <a:pt x="487871" y="547592"/>
                      <a:pt x="497396" y="549021"/>
                      <a:pt x="507111" y="550164"/>
                    </a:cubicBezTo>
                    <a:cubicBezTo>
                      <a:pt x="511016" y="550640"/>
                      <a:pt x="514921" y="550831"/>
                      <a:pt x="518827" y="551212"/>
                    </a:cubicBezTo>
                    <a:cubicBezTo>
                      <a:pt x="525589" y="551879"/>
                      <a:pt x="532352" y="552450"/>
                      <a:pt x="539210" y="553022"/>
                    </a:cubicBezTo>
                    <a:cubicBezTo>
                      <a:pt x="545497" y="553593"/>
                      <a:pt x="551688" y="554260"/>
                      <a:pt x="557879" y="554736"/>
                    </a:cubicBezTo>
                    <a:cubicBezTo>
                      <a:pt x="564261" y="555212"/>
                      <a:pt x="570738" y="555403"/>
                      <a:pt x="577215" y="555784"/>
                    </a:cubicBezTo>
                    <a:cubicBezTo>
                      <a:pt x="584263" y="556165"/>
                      <a:pt x="591407" y="556641"/>
                      <a:pt x="598456" y="556927"/>
                    </a:cubicBezTo>
                    <a:cubicBezTo>
                      <a:pt x="602361" y="557117"/>
                      <a:pt x="606171" y="557403"/>
                      <a:pt x="610076" y="557498"/>
                    </a:cubicBezTo>
                    <a:cubicBezTo>
                      <a:pt x="619030" y="557784"/>
                      <a:pt x="628079" y="557784"/>
                      <a:pt x="637127" y="557879"/>
                    </a:cubicBezTo>
                    <a:cubicBezTo>
                      <a:pt x="644271" y="557975"/>
                      <a:pt x="651320" y="558165"/>
                      <a:pt x="658368" y="558165"/>
                    </a:cubicBezTo>
                    <a:cubicBezTo>
                      <a:pt x="660559" y="558165"/>
                      <a:pt x="662750" y="558260"/>
                      <a:pt x="664940" y="558165"/>
                    </a:cubicBezTo>
                    <a:cubicBezTo>
                      <a:pt x="675227" y="558165"/>
                      <a:pt x="685514" y="557594"/>
                      <a:pt x="695801" y="557308"/>
                    </a:cubicBezTo>
                    <a:cubicBezTo>
                      <a:pt x="703802" y="557117"/>
                      <a:pt x="711899" y="557022"/>
                      <a:pt x="719900" y="556641"/>
                    </a:cubicBezTo>
                    <a:cubicBezTo>
                      <a:pt x="721328" y="556641"/>
                      <a:pt x="722662" y="556641"/>
                      <a:pt x="724091" y="556546"/>
                    </a:cubicBezTo>
                    <a:cubicBezTo>
                      <a:pt x="731615" y="556165"/>
                      <a:pt x="738950" y="555403"/>
                      <a:pt x="746379" y="554927"/>
                    </a:cubicBezTo>
                    <a:cubicBezTo>
                      <a:pt x="759238" y="554069"/>
                      <a:pt x="772001" y="553307"/>
                      <a:pt x="784765" y="552164"/>
                    </a:cubicBezTo>
                    <a:cubicBezTo>
                      <a:pt x="786575" y="551974"/>
                      <a:pt x="788480" y="551974"/>
                      <a:pt x="790289" y="551783"/>
                    </a:cubicBezTo>
                    <a:cubicBezTo>
                      <a:pt x="806101" y="550259"/>
                      <a:pt x="821817" y="548354"/>
                      <a:pt x="837438" y="546259"/>
                    </a:cubicBezTo>
                    <a:cubicBezTo>
                      <a:pt x="841058" y="545783"/>
                      <a:pt x="844677" y="545211"/>
                      <a:pt x="848297" y="544640"/>
                    </a:cubicBezTo>
                    <a:cubicBezTo>
                      <a:pt x="856869" y="543401"/>
                      <a:pt x="865442" y="542258"/>
                      <a:pt x="873824" y="540925"/>
                    </a:cubicBezTo>
                    <a:cubicBezTo>
                      <a:pt x="878014" y="540258"/>
                      <a:pt x="881920" y="539306"/>
                      <a:pt x="886016" y="538544"/>
                    </a:cubicBezTo>
                    <a:cubicBezTo>
                      <a:pt x="898588" y="536353"/>
                      <a:pt x="910876" y="533876"/>
                      <a:pt x="923163" y="531305"/>
                    </a:cubicBezTo>
                    <a:cubicBezTo>
                      <a:pt x="931831" y="529495"/>
                      <a:pt x="940499" y="527685"/>
                      <a:pt x="949071" y="525685"/>
                    </a:cubicBezTo>
                    <a:cubicBezTo>
                      <a:pt x="961549" y="522732"/>
                      <a:pt x="973836" y="519494"/>
                      <a:pt x="986028" y="516160"/>
                    </a:cubicBezTo>
                    <a:cubicBezTo>
                      <a:pt x="993934" y="513969"/>
                      <a:pt x="1001840" y="511969"/>
                      <a:pt x="1009555" y="509683"/>
                    </a:cubicBezTo>
                    <a:cubicBezTo>
                      <a:pt x="1022699" y="505778"/>
                      <a:pt x="1035368" y="501396"/>
                      <a:pt x="1048036" y="496919"/>
                    </a:cubicBezTo>
                    <a:cubicBezTo>
                      <a:pt x="1054322" y="494729"/>
                      <a:pt x="1060799" y="492728"/>
                      <a:pt x="1066991" y="490442"/>
                    </a:cubicBezTo>
                    <a:cubicBezTo>
                      <a:pt x="1085564" y="483489"/>
                      <a:pt x="1103567" y="476060"/>
                      <a:pt x="1120807" y="468059"/>
                    </a:cubicBezTo>
                    <a:cubicBezTo>
                      <a:pt x="1129570" y="463963"/>
                      <a:pt x="1138047" y="459772"/>
                      <a:pt x="1146239" y="455486"/>
                    </a:cubicBezTo>
                    <a:cubicBezTo>
                      <a:pt x="1146715" y="455200"/>
                      <a:pt x="1147191" y="455009"/>
                      <a:pt x="1147667" y="454819"/>
                    </a:cubicBezTo>
                    <a:cubicBezTo>
                      <a:pt x="1149191" y="453962"/>
                      <a:pt x="1150620" y="453104"/>
                      <a:pt x="1152144" y="452342"/>
                    </a:cubicBezTo>
                    <a:cubicBezTo>
                      <a:pt x="1159193" y="448628"/>
                      <a:pt x="1165955" y="444818"/>
                      <a:pt x="1172527" y="440912"/>
                    </a:cubicBezTo>
                    <a:cubicBezTo>
                      <a:pt x="1175194" y="439293"/>
                      <a:pt x="1177861" y="437769"/>
                      <a:pt x="1180433" y="436150"/>
                    </a:cubicBezTo>
                    <a:cubicBezTo>
                      <a:pt x="1186339" y="432530"/>
                      <a:pt x="1192054" y="428911"/>
                      <a:pt x="1197483" y="425196"/>
                    </a:cubicBezTo>
                    <a:cubicBezTo>
                      <a:pt x="1199007" y="424148"/>
                      <a:pt x="1200626" y="423196"/>
                      <a:pt x="1202150" y="422243"/>
                    </a:cubicBezTo>
                    <a:cubicBezTo>
                      <a:pt x="1203008" y="421672"/>
                      <a:pt x="1203769" y="421005"/>
                      <a:pt x="1204627" y="420434"/>
                    </a:cubicBezTo>
                    <a:cubicBezTo>
                      <a:pt x="1207865" y="418147"/>
                      <a:pt x="1211009" y="415862"/>
                      <a:pt x="1214152" y="413576"/>
                    </a:cubicBezTo>
                    <a:cubicBezTo>
                      <a:pt x="1217105" y="411385"/>
                      <a:pt x="1219962" y="409289"/>
                      <a:pt x="1222819" y="407099"/>
                    </a:cubicBezTo>
                    <a:cubicBezTo>
                      <a:pt x="1225868" y="404717"/>
                      <a:pt x="1228630" y="402336"/>
                      <a:pt x="1231583" y="399955"/>
                    </a:cubicBezTo>
                    <a:cubicBezTo>
                      <a:pt x="1233583" y="398336"/>
                      <a:pt x="1235774" y="396621"/>
                      <a:pt x="1237678" y="395002"/>
                    </a:cubicBezTo>
                    <a:cubicBezTo>
                      <a:pt x="1238345" y="394430"/>
                      <a:pt x="1238917" y="393859"/>
                      <a:pt x="1239584" y="393287"/>
                    </a:cubicBezTo>
                    <a:cubicBezTo>
                      <a:pt x="1241584" y="391573"/>
                      <a:pt x="1243489" y="389763"/>
                      <a:pt x="1245394" y="387953"/>
                    </a:cubicBezTo>
                    <a:cubicBezTo>
                      <a:pt x="1248251" y="385286"/>
                      <a:pt x="1251109" y="382619"/>
                      <a:pt x="1253776" y="379952"/>
                    </a:cubicBezTo>
                    <a:cubicBezTo>
                      <a:pt x="1255681" y="378047"/>
                      <a:pt x="1257491" y="376238"/>
                      <a:pt x="1259300" y="374333"/>
                    </a:cubicBezTo>
                    <a:cubicBezTo>
                      <a:pt x="1260729" y="372809"/>
                      <a:pt x="1262253" y="371380"/>
                      <a:pt x="1263682" y="369856"/>
                    </a:cubicBezTo>
                    <a:cubicBezTo>
                      <a:pt x="1264253" y="369189"/>
                      <a:pt x="1264730" y="368522"/>
                      <a:pt x="1265301" y="367856"/>
                    </a:cubicBezTo>
                    <a:cubicBezTo>
                      <a:pt x="1271492" y="360902"/>
                      <a:pt x="1277302" y="353949"/>
                      <a:pt x="1282446" y="346901"/>
                    </a:cubicBezTo>
                    <a:cubicBezTo>
                      <a:pt x="1282732" y="346520"/>
                      <a:pt x="1283113" y="346139"/>
                      <a:pt x="1283399" y="345662"/>
                    </a:cubicBezTo>
                    <a:cubicBezTo>
                      <a:pt x="1283970" y="344805"/>
                      <a:pt x="1284351" y="344043"/>
                      <a:pt x="1284923" y="343186"/>
                    </a:cubicBezTo>
                    <a:cubicBezTo>
                      <a:pt x="1289399" y="336804"/>
                      <a:pt x="1293495" y="330327"/>
                      <a:pt x="1297019" y="323755"/>
                    </a:cubicBezTo>
                    <a:cubicBezTo>
                      <a:pt x="1297400" y="323088"/>
                      <a:pt x="1297877" y="322421"/>
                      <a:pt x="1298258" y="321755"/>
                    </a:cubicBezTo>
                    <a:cubicBezTo>
                      <a:pt x="1298353" y="321469"/>
                      <a:pt x="1298448" y="321278"/>
                      <a:pt x="1298639" y="320993"/>
                    </a:cubicBezTo>
                    <a:cubicBezTo>
                      <a:pt x="1302353" y="314039"/>
                      <a:pt x="1305401" y="306991"/>
                      <a:pt x="1308068" y="299942"/>
                    </a:cubicBezTo>
                    <a:cubicBezTo>
                      <a:pt x="1308354" y="299180"/>
                      <a:pt x="1308830" y="298514"/>
                      <a:pt x="1309021" y="297751"/>
                    </a:cubicBezTo>
                    <a:cubicBezTo>
                      <a:pt x="1309307" y="296990"/>
                      <a:pt x="1309402" y="296132"/>
                      <a:pt x="1309687" y="295370"/>
                    </a:cubicBezTo>
                    <a:cubicBezTo>
                      <a:pt x="1312164" y="288131"/>
                      <a:pt x="1314260" y="280988"/>
                      <a:pt x="1315688" y="273749"/>
                    </a:cubicBezTo>
                    <a:cubicBezTo>
                      <a:pt x="1315688" y="273558"/>
                      <a:pt x="1315784" y="273368"/>
                      <a:pt x="1315879" y="273177"/>
                    </a:cubicBezTo>
                    <a:cubicBezTo>
                      <a:pt x="1315974" y="272701"/>
                      <a:pt x="1315879" y="272129"/>
                      <a:pt x="1316069" y="271653"/>
                    </a:cubicBezTo>
                    <a:cubicBezTo>
                      <a:pt x="1317403" y="264319"/>
                      <a:pt x="1318165" y="256985"/>
                      <a:pt x="1318355" y="249745"/>
                    </a:cubicBezTo>
                    <a:cubicBezTo>
                      <a:pt x="1318355" y="248984"/>
                      <a:pt x="1318546" y="248222"/>
                      <a:pt x="1318641" y="247460"/>
                    </a:cubicBez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7" name="Graphic 2">
              <a:extLst>
                <a:ext uri="{FF2B5EF4-FFF2-40B4-BE49-F238E27FC236}">
                  <a16:creationId xmlns:a16="http://schemas.microsoft.com/office/drawing/2014/main" id="{FA212821-68E0-6ABE-D785-8C0FEA632EC5}"/>
                </a:ext>
              </a:extLst>
            </p:cNvPr>
            <p:cNvGrpSpPr/>
            <p:nvPr/>
          </p:nvGrpSpPr>
          <p:grpSpPr>
            <a:xfrm>
              <a:off x="5491608" y="2950799"/>
              <a:ext cx="1208785" cy="797731"/>
              <a:chOff x="5821799" y="2633681"/>
              <a:chExt cx="788772" cy="520546"/>
            </a:xfrm>
          </p:grpSpPr>
          <p:sp>
            <p:nvSpPr>
              <p:cNvPr id="8" name="Freeform: Shape 7">
                <a:extLst>
                  <a:ext uri="{FF2B5EF4-FFF2-40B4-BE49-F238E27FC236}">
                    <a16:creationId xmlns:a16="http://schemas.microsoft.com/office/drawing/2014/main" id="{B0B44A40-D8A0-B643-A1EF-26BFFD2C3959}"/>
                  </a:ext>
                </a:extLst>
              </p:cNvPr>
              <p:cNvSpPr/>
              <p:nvPr/>
            </p:nvSpPr>
            <p:spPr>
              <a:xfrm>
                <a:off x="5821806" y="2819875"/>
                <a:ext cx="788765" cy="334351"/>
              </a:xfrm>
              <a:custGeom>
                <a:avLst/>
                <a:gdLst>
                  <a:gd name="connsiteX0" fmla="*/ 788575 w 788765"/>
                  <a:gd name="connsiteY0" fmla="*/ 0 h 334351"/>
                  <a:gd name="connsiteX1" fmla="*/ 788575 w 788765"/>
                  <a:gd name="connsiteY1" fmla="*/ 1905 h 334351"/>
                  <a:gd name="connsiteX2" fmla="*/ 786955 w 788765"/>
                  <a:gd name="connsiteY2" fmla="*/ 17336 h 334351"/>
                  <a:gd name="connsiteX3" fmla="*/ 782860 w 788765"/>
                  <a:gd name="connsiteY3" fmla="*/ 32099 h 334351"/>
                  <a:gd name="connsiteX4" fmla="*/ 776478 w 788765"/>
                  <a:gd name="connsiteY4" fmla="*/ 46482 h 334351"/>
                  <a:gd name="connsiteX5" fmla="*/ 767524 w 788765"/>
                  <a:gd name="connsiteY5" fmla="*/ 60770 h 334351"/>
                  <a:gd name="connsiteX6" fmla="*/ 755713 w 788765"/>
                  <a:gd name="connsiteY6" fmla="*/ 75248 h 334351"/>
                  <a:gd name="connsiteX7" fmla="*/ 740188 w 788765"/>
                  <a:gd name="connsiteY7" fmla="*/ 90297 h 334351"/>
                  <a:gd name="connsiteX8" fmla="*/ 719042 w 788765"/>
                  <a:gd name="connsiteY8" fmla="*/ 106585 h 334351"/>
                  <a:gd name="connsiteX9" fmla="*/ 686372 w 788765"/>
                  <a:gd name="connsiteY9" fmla="*/ 126206 h 334351"/>
                  <a:gd name="connsiteX10" fmla="*/ 670274 w 788765"/>
                  <a:gd name="connsiteY10" fmla="*/ 134207 h 334351"/>
                  <a:gd name="connsiteX11" fmla="*/ 522542 w 788765"/>
                  <a:gd name="connsiteY11" fmla="*/ 177737 h 334351"/>
                  <a:gd name="connsiteX12" fmla="*/ 472535 w 788765"/>
                  <a:gd name="connsiteY12" fmla="*/ 184214 h 334351"/>
                  <a:gd name="connsiteX13" fmla="*/ 432911 w 788765"/>
                  <a:gd name="connsiteY13" fmla="*/ 187071 h 334351"/>
                  <a:gd name="connsiteX14" fmla="*/ 397573 w 788765"/>
                  <a:gd name="connsiteY14" fmla="*/ 188024 h 334351"/>
                  <a:gd name="connsiteX15" fmla="*/ 364807 w 788765"/>
                  <a:gd name="connsiteY15" fmla="*/ 187547 h 334351"/>
                  <a:gd name="connsiteX16" fmla="*/ 333565 w 788765"/>
                  <a:gd name="connsiteY16" fmla="*/ 185928 h 334351"/>
                  <a:gd name="connsiteX17" fmla="*/ 303181 w 788765"/>
                  <a:gd name="connsiteY17" fmla="*/ 183166 h 334351"/>
                  <a:gd name="connsiteX18" fmla="*/ 273177 w 788765"/>
                  <a:gd name="connsiteY18" fmla="*/ 179261 h 334351"/>
                  <a:gd name="connsiteX19" fmla="*/ 242983 w 788765"/>
                  <a:gd name="connsiteY19" fmla="*/ 174022 h 334351"/>
                  <a:gd name="connsiteX20" fmla="*/ 211741 w 788765"/>
                  <a:gd name="connsiteY20" fmla="*/ 167164 h 334351"/>
                  <a:gd name="connsiteX21" fmla="*/ 178022 w 788765"/>
                  <a:gd name="connsiteY21" fmla="*/ 157829 h 334351"/>
                  <a:gd name="connsiteX22" fmla="*/ 139351 w 788765"/>
                  <a:gd name="connsiteY22" fmla="*/ 144113 h 334351"/>
                  <a:gd name="connsiteX23" fmla="*/ 112776 w 788765"/>
                  <a:gd name="connsiteY23" fmla="*/ 132398 h 334351"/>
                  <a:gd name="connsiteX24" fmla="*/ 0 w 788765"/>
                  <a:gd name="connsiteY24" fmla="*/ 1810 h 334351"/>
                  <a:gd name="connsiteX25" fmla="*/ 286 w 788765"/>
                  <a:gd name="connsiteY25" fmla="*/ 148114 h 334351"/>
                  <a:gd name="connsiteX26" fmla="*/ 113062 w 788765"/>
                  <a:gd name="connsiteY26" fmla="*/ 278702 h 334351"/>
                  <a:gd name="connsiteX27" fmla="*/ 139636 w 788765"/>
                  <a:gd name="connsiteY27" fmla="*/ 290417 h 334351"/>
                  <a:gd name="connsiteX28" fmla="*/ 178308 w 788765"/>
                  <a:gd name="connsiteY28" fmla="*/ 304133 h 334351"/>
                  <a:gd name="connsiteX29" fmla="*/ 212026 w 788765"/>
                  <a:gd name="connsiteY29" fmla="*/ 313468 h 334351"/>
                  <a:gd name="connsiteX30" fmla="*/ 243268 w 788765"/>
                  <a:gd name="connsiteY30" fmla="*/ 320326 h 334351"/>
                  <a:gd name="connsiteX31" fmla="*/ 273463 w 788765"/>
                  <a:gd name="connsiteY31" fmla="*/ 325565 h 334351"/>
                  <a:gd name="connsiteX32" fmla="*/ 303467 w 788765"/>
                  <a:gd name="connsiteY32" fmla="*/ 329470 h 334351"/>
                  <a:gd name="connsiteX33" fmla="*/ 333851 w 788765"/>
                  <a:gd name="connsiteY33" fmla="*/ 332232 h 334351"/>
                  <a:gd name="connsiteX34" fmla="*/ 365093 w 788765"/>
                  <a:gd name="connsiteY34" fmla="*/ 333851 h 334351"/>
                  <a:gd name="connsiteX35" fmla="*/ 397859 w 788765"/>
                  <a:gd name="connsiteY35" fmla="*/ 334328 h 334351"/>
                  <a:gd name="connsiteX36" fmla="*/ 433197 w 788765"/>
                  <a:gd name="connsiteY36" fmla="*/ 333375 h 334351"/>
                  <a:gd name="connsiteX37" fmla="*/ 472821 w 788765"/>
                  <a:gd name="connsiteY37" fmla="*/ 330518 h 334351"/>
                  <a:gd name="connsiteX38" fmla="*/ 522827 w 788765"/>
                  <a:gd name="connsiteY38" fmla="*/ 324041 h 334351"/>
                  <a:gd name="connsiteX39" fmla="*/ 670560 w 788765"/>
                  <a:gd name="connsiteY39" fmla="*/ 280511 h 334351"/>
                  <a:gd name="connsiteX40" fmla="*/ 686657 w 788765"/>
                  <a:gd name="connsiteY40" fmla="*/ 272510 h 334351"/>
                  <a:gd name="connsiteX41" fmla="*/ 719328 w 788765"/>
                  <a:gd name="connsiteY41" fmla="*/ 252889 h 334351"/>
                  <a:gd name="connsiteX42" fmla="*/ 740473 w 788765"/>
                  <a:gd name="connsiteY42" fmla="*/ 236601 h 334351"/>
                  <a:gd name="connsiteX43" fmla="*/ 755999 w 788765"/>
                  <a:gd name="connsiteY43" fmla="*/ 221552 h 334351"/>
                  <a:gd name="connsiteX44" fmla="*/ 767810 w 788765"/>
                  <a:gd name="connsiteY44" fmla="*/ 207074 h 334351"/>
                  <a:gd name="connsiteX45" fmla="*/ 776669 w 788765"/>
                  <a:gd name="connsiteY45" fmla="*/ 192786 h 334351"/>
                  <a:gd name="connsiteX46" fmla="*/ 783050 w 788765"/>
                  <a:gd name="connsiteY46" fmla="*/ 178403 h 334351"/>
                  <a:gd name="connsiteX47" fmla="*/ 787146 w 788765"/>
                  <a:gd name="connsiteY47" fmla="*/ 163640 h 334351"/>
                  <a:gd name="connsiteX48" fmla="*/ 788765 w 788765"/>
                  <a:gd name="connsiteY48" fmla="*/ 148209 h 334351"/>
                  <a:gd name="connsiteX49" fmla="*/ 788765 w 788765"/>
                  <a:gd name="connsiteY49" fmla="*/ 146304 h 334351"/>
                  <a:gd name="connsiteX50" fmla="*/ 788480 w 788765"/>
                  <a:gd name="connsiteY50" fmla="*/ 0 h 33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8765" h="334351">
                    <a:moveTo>
                      <a:pt x="788575" y="0"/>
                    </a:moveTo>
                    <a:cubicBezTo>
                      <a:pt x="788575" y="667"/>
                      <a:pt x="788575" y="1238"/>
                      <a:pt x="788575" y="1905"/>
                    </a:cubicBezTo>
                    <a:cubicBezTo>
                      <a:pt x="788480" y="7049"/>
                      <a:pt x="787908" y="12192"/>
                      <a:pt x="786955" y="17336"/>
                    </a:cubicBezTo>
                    <a:cubicBezTo>
                      <a:pt x="786003" y="22289"/>
                      <a:pt x="784670" y="27146"/>
                      <a:pt x="782860" y="32099"/>
                    </a:cubicBezTo>
                    <a:cubicBezTo>
                      <a:pt x="781145" y="36957"/>
                      <a:pt x="778955" y="41720"/>
                      <a:pt x="776478" y="46482"/>
                    </a:cubicBezTo>
                    <a:cubicBezTo>
                      <a:pt x="773906" y="51245"/>
                      <a:pt x="770954" y="56007"/>
                      <a:pt x="767524" y="60770"/>
                    </a:cubicBezTo>
                    <a:cubicBezTo>
                      <a:pt x="764000" y="65627"/>
                      <a:pt x="760095" y="70485"/>
                      <a:pt x="755713" y="75248"/>
                    </a:cubicBezTo>
                    <a:cubicBezTo>
                      <a:pt x="751046" y="80391"/>
                      <a:pt x="745807" y="85344"/>
                      <a:pt x="740188" y="90297"/>
                    </a:cubicBezTo>
                    <a:cubicBezTo>
                      <a:pt x="733806" y="95822"/>
                      <a:pt x="726662" y="101346"/>
                      <a:pt x="719042" y="106585"/>
                    </a:cubicBezTo>
                    <a:cubicBezTo>
                      <a:pt x="709231" y="113348"/>
                      <a:pt x="698278" y="119920"/>
                      <a:pt x="686372" y="126206"/>
                    </a:cubicBezTo>
                    <a:cubicBezTo>
                      <a:pt x="681228" y="128873"/>
                      <a:pt x="675799" y="131540"/>
                      <a:pt x="670274" y="134207"/>
                    </a:cubicBezTo>
                    <a:cubicBezTo>
                      <a:pt x="626936" y="154400"/>
                      <a:pt x="576358" y="168878"/>
                      <a:pt x="522542" y="177737"/>
                    </a:cubicBezTo>
                    <a:cubicBezTo>
                      <a:pt x="506159" y="180404"/>
                      <a:pt x="489394" y="182594"/>
                      <a:pt x="472535" y="184214"/>
                    </a:cubicBezTo>
                    <a:cubicBezTo>
                      <a:pt x="459391" y="185452"/>
                      <a:pt x="446151" y="186404"/>
                      <a:pt x="432911" y="187071"/>
                    </a:cubicBezTo>
                    <a:cubicBezTo>
                      <a:pt x="421196" y="187643"/>
                      <a:pt x="409384" y="187928"/>
                      <a:pt x="397573" y="188024"/>
                    </a:cubicBezTo>
                    <a:cubicBezTo>
                      <a:pt x="386620" y="188024"/>
                      <a:pt x="375666" y="187928"/>
                      <a:pt x="364807" y="187547"/>
                    </a:cubicBezTo>
                    <a:cubicBezTo>
                      <a:pt x="354330" y="187166"/>
                      <a:pt x="343948" y="186595"/>
                      <a:pt x="333565" y="185928"/>
                    </a:cubicBezTo>
                    <a:cubicBezTo>
                      <a:pt x="323374" y="185166"/>
                      <a:pt x="313277" y="184309"/>
                      <a:pt x="303181" y="183166"/>
                    </a:cubicBezTo>
                    <a:cubicBezTo>
                      <a:pt x="293084" y="182023"/>
                      <a:pt x="283083" y="180785"/>
                      <a:pt x="273177" y="179261"/>
                    </a:cubicBezTo>
                    <a:cubicBezTo>
                      <a:pt x="262985" y="177737"/>
                      <a:pt x="252984" y="176022"/>
                      <a:pt x="242983" y="174022"/>
                    </a:cubicBezTo>
                    <a:cubicBezTo>
                      <a:pt x="232410" y="171926"/>
                      <a:pt x="222028" y="169640"/>
                      <a:pt x="211741" y="167164"/>
                    </a:cubicBezTo>
                    <a:cubicBezTo>
                      <a:pt x="200215" y="164306"/>
                      <a:pt x="188976" y="161258"/>
                      <a:pt x="178022" y="157829"/>
                    </a:cubicBezTo>
                    <a:cubicBezTo>
                      <a:pt x="164687" y="153734"/>
                      <a:pt x="151733" y="149162"/>
                      <a:pt x="139351" y="144113"/>
                    </a:cubicBezTo>
                    <a:cubicBezTo>
                      <a:pt x="130207" y="140399"/>
                      <a:pt x="121348" y="136493"/>
                      <a:pt x="112776" y="132398"/>
                    </a:cubicBezTo>
                    <a:cubicBezTo>
                      <a:pt x="37624" y="96107"/>
                      <a:pt x="95" y="48959"/>
                      <a:pt x="0" y="1810"/>
                    </a:cubicBezTo>
                    <a:lnTo>
                      <a:pt x="286" y="148114"/>
                    </a:lnTo>
                    <a:cubicBezTo>
                      <a:pt x="286" y="195263"/>
                      <a:pt x="37909" y="242411"/>
                      <a:pt x="113062" y="278702"/>
                    </a:cubicBezTo>
                    <a:cubicBezTo>
                      <a:pt x="121634" y="282797"/>
                      <a:pt x="130492" y="286703"/>
                      <a:pt x="139636" y="290417"/>
                    </a:cubicBezTo>
                    <a:cubicBezTo>
                      <a:pt x="152019" y="295370"/>
                      <a:pt x="164973" y="299942"/>
                      <a:pt x="178308" y="304133"/>
                    </a:cubicBezTo>
                    <a:cubicBezTo>
                      <a:pt x="189262" y="307562"/>
                      <a:pt x="200501" y="310610"/>
                      <a:pt x="212026" y="313468"/>
                    </a:cubicBezTo>
                    <a:cubicBezTo>
                      <a:pt x="222218" y="316040"/>
                      <a:pt x="232696" y="318326"/>
                      <a:pt x="243268" y="320326"/>
                    </a:cubicBezTo>
                    <a:cubicBezTo>
                      <a:pt x="253175" y="322231"/>
                      <a:pt x="263271" y="324041"/>
                      <a:pt x="273463" y="325565"/>
                    </a:cubicBezTo>
                    <a:cubicBezTo>
                      <a:pt x="283369" y="327089"/>
                      <a:pt x="293370" y="328327"/>
                      <a:pt x="303467" y="329470"/>
                    </a:cubicBezTo>
                    <a:cubicBezTo>
                      <a:pt x="313563" y="330613"/>
                      <a:pt x="323659" y="331470"/>
                      <a:pt x="333851" y="332232"/>
                    </a:cubicBezTo>
                    <a:cubicBezTo>
                      <a:pt x="344234" y="332994"/>
                      <a:pt x="354616" y="333566"/>
                      <a:pt x="365093" y="333851"/>
                    </a:cubicBezTo>
                    <a:cubicBezTo>
                      <a:pt x="376047" y="334232"/>
                      <a:pt x="387001" y="334423"/>
                      <a:pt x="397859" y="334328"/>
                    </a:cubicBezTo>
                    <a:cubicBezTo>
                      <a:pt x="409670" y="334328"/>
                      <a:pt x="421481" y="333947"/>
                      <a:pt x="433197" y="333375"/>
                    </a:cubicBezTo>
                    <a:cubicBezTo>
                      <a:pt x="446437" y="332708"/>
                      <a:pt x="459676" y="331756"/>
                      <a:pt x="472821" y="330518"/>
                    </a:cubicBezTo>
                    <a:cubicBezTo>
                      <a:pt x="489680" y="328898"/>
                      <a:pt x="506349" y="326708"/>
                      <a:pt x="522827" y="324041"/>
                    </a:cubicBezTo>
                    <a:cubicBezTo>
                      <a:pt x="576644" y="315182"/>
                      <a:pt x="627221" y="300704"/>
                      <a:pt x="670560" y="280511"/>
                    </a:cubicBezTo>
                    <a:cubicBezTo>
                      <a:pt x="676180" y="277940"/>
                      <a:pt x="681514" y="275273"/>
                      <a:pt x="686657" y="272510"/>
                    </a:cubicBezTo>
                    <a:cubicBezTo>
                      <a:pt x="698563" y="266224"/>
                      <a:pt x="709517" y="259747"/>
                      <a:pt x="719328" y="252889"/>
                    </a:cubicBezTo>
                    <a:cubicBezTo>
                      <a:pt x="727043" y="247555"/>
                      <a:pt x="734092" y="242126"/>
                      <a:pt x="740473" y="236601"/>
                    </a:cubicBezTo>
                    <a:cubicBezTo>
                      <a:pt x="746188" y="231648"/>
                      <a:pt x="751332" y="226695"/>
                      <a:pt x="755999" y="221552"/>
                    </a:cubicBezTo>
                    <a:cubicBezTo>
                      <a:pt x="760381" y="216789"/>
                      <a:pt x="764286" y="212027"/>
                      <a:pt x="767810" y="207074"/>
                    </a:cubicBezTo>
                    <a:cubicBezTo>
                      <a:pt x="771144" y="202406"/>
                      <a:pt x="774192" y="197644"/>
                      <a:pt x="776669" y="192786"/>
                    </a:cubicBezTo>
                    <a:cubicBezTo>
                      <a:pt x="779240" y="188024"/>
                      <a:pt x="781336" y="183261"/>
                      <a:pt x="783050" y="178403"/>
                    </a:cubicBezTo>
                    <a:cubicBezTo>
                      <a:pt x="784860" y="173546"/>
                      <a:pt x="786194" y="168593"/>
                      <a:pt x="787146" y="163640"/>
                    </a:cubicBezTo>
                    <a:cubicBezTo>
                      <a:pt x="788098" y="158496"/>
                      <a:pt x="788670" y="153353"/>
                      <a:pt x="788765" y="148209"/>
                    </a:cubicBezTo>
                    <a:cubicBezTo>
                      <a:pt x="788765" y="147542"/>
                      <a:pt x="788765" y="146971"/>
                      <a:pt x="788765" y="146304"/>
                    </a:cubicBezTo>
                    <a:lnTo>
                      <a:pt x="788480" y="0"/>
                    </a:ln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 name="Freeform: Shape 8">
                <a:extLst>
                  <a:ext uri="{FF2B5EF4-FFF2-40B4-BE49-F238E27FC236}">
                    <a16:creationId xmlns:a16="http://schemas.microsoft.com/office/drawing/2014/main" id="{EC92E83C-2260-3E99-1D16-D1580AABD809}"/>
                  </a:ext>
                </a:extLst>
              </p:cNvPr>
              <p:cNvSpPr/>
              <p:nvPr/>
            </p:nvSpPr>
            <p:spPr>
              <a:xfrm>
                <a:off x="5821799" y="2633681"/>
                <a:ext cx="788673" cy="373972"/>
              </a:xfrm>
              <a:custGeom>
                <a:avLst/>
                <a:gdLst>
                  <a:gd name="connsiteX0" fmla="*/ 118212 w 788673"/>
                  <a:gd name="connsiteY0" fmla="*/ 53892 h 373972"/>
                  <a:gd name="connsiteX1" fmla="*/ 675996 w 788673"/>
                  <a:gd name="connsiteY1" fmla="*/ 55702 h 373972"/>
                  <a:gd name="connsiteX2" fmla="*/ 670281 w 788673"/>
                  <a:gd name="connsiteY2" fmla="*/ 320116 h 373972"/>
                  <a:gd name="connsiteX3" fmla="*/ 112783 w 788673"/>
                  <a:gd name="connsiteY3" fmla="*/ 318306 h 373972"/>
                  <a:gd name="connsiteX4" fmla="*/ 118212 w 788673"/>
                  <a:gd name="connsiteY4" fmla="*/ 53892 h 373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673" h="373972">
                    <a:moveTo>
                      <a:pt x="118212" y="53892"/>
                    </a:moveTo>
                    <a:cubicBezTo>
                      <a:pt x="273851" y="-18688"/>
                      <a:pt x="523406" y="-17831"/>
                      <a:pt x="675996" y="55702"/>
                    </a:cubicBezTo>
                    <a:cubicBezTo>
                      <a:pt x="828396" y="129235"/>
                      <a:pt x="825920" y="247536"/>
                      <a:pt x="670281" y="320116"/>
                    </a:cubicBezTo>
                    <a:cubicBezTo>
                      <a:pt x="514833" y="392601"/>
                      <a:pt x="265183" y="391839"/>
                      <a:pt x="112783" y="318306"/>
                    </a:cubicBezTo>
                    <a:cubicBezTo>
                      <a:pt x="-39712" y="244773"/>
                      <a:pt x="-37236" y="126378"/>
                      <a:pt x="118212" y="53892"/>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4" name="Graphic 2">
              <a:extLst>
                <a:ext uri="{FF2B5EF4-FFF2-40B4-BE49-F238E27FC236}">
                  <a16:creationId xmlns:a16="http://schemas.microsoft.com/office/drawing/2014/main" id="{43FDF6B8-82F8-BA90-2191-D49B288DA75A}"/>
                </a:ext>
              </a:extLst>
            </p:cNvPr>
            <p:cNvGrpSpPr/>
            <p:nvPr/>
          </p:nvGrpSpPr>
          <p:grpSpPr>
            <a:xfrm>
              <a:off x="5684331" y="2760271"/>
              <a:ext cx="823338" cy="543358"/>
              <a:chOff x="5821799" y="2633681"/>
              <a:chExt cx="788772" cy="520546"/>
            </a:xfrm>
          </p:grpSpPr>
          <p:sp>
            <p:nvSpPr>
              <p:cNvPr id="15" name="Freeform: Shape 14">
                <a:extLst>
                  <a:ext uri="{FF2B5EF4-FFF2-40B4-BE49-F238E27FC236}">
                    <a16:creationId xmlns:a16="http://schemas.microsoft.com/office/drawing/2014/main" id="{30B4A93A-73A5-F408-9556-A552F86DCA4A}"/>
                  </a:ext>
                </a:extLst>
              </p:cNvPr>
              <p:cNvSpPr/>
              <p:nvPr/>
            </p:nvSpPr>
            <p:spPr>
              <a:xfrm>
                <a:off x="5821806" y="2819875"/>
                <a:ext cx="788765" cy="334351"/>
              </a:xfrm>
              <a:custGeom>
                <a:avLst/>
                <a:gdLst>
                  <a:gd name="connsiteX0" fmla="*/ 788575 w 788765"/>
                  <a:gd name="connsiteY0" fmla="*/ 0 h 334351"/>
                  <a:gd name="connsiteX1" fmla="*/ 788575 w 788765"/>
                  <a:gd name="connsiteY1" fmla="*/ 1905 h 334351"/>
                  <a:gd name="connsiteX2" fmla="*/ 786955 w 788765"/>
                  <a:gd name="connsiteY2" fmla="*/ 17336 h 334351"/>
                  <a:gd name="connsiteX3" fmla="*/ 782860 w 788765"/>
                  <a:gd name="connsiteY3" fmla="*/ 32099 h 334351"/>
                  <a:gd name="connsiteX4" fmla="*/ 776478 w 788765"/>
                  <a:gd name="connsiteY4" fmla="*/ 46482 h 334351"/>
                  <a:gd name="connsiteX5" fmla="*/ 767524 w 788765"/>
                  <a:gd name="connsiteY5" fmla="*/ 60770 h 334351"/>
                  <a:gd name="connsiteX6" fmla="*/ 755713 w 788765"/>
                  <a:gd name="connsiteY6" fmla="*/ 75248 h 334351"/>
                  <a:gd name="connsiteX7" fmla="*/ 740188 w 788765"/>
                  <a:gd name="connsiteY7" fmla="*/ 90297 h 334351"/>
                  <a:gd name="connsiteX8" fmla="*/ 719042 w 788765"/>
                  <a:gd name="connsiteY8" fmla="*/ 106585 h 334351"/>
                  <a:gd name="connsiteX9" fmla="*/ 686372 w 788765"/>
                  <a:gd name="connsiteY9" fmla="*/ 126206 h 334351"/>
                  <a:gd name="connsiteX10" fmla="*/ 670274 w 788765"/>
                  <a:gd name="connsiteY10" fmla="*/ 134207 h 334351"/>
                  <a:gd name="connsiteX11" fmla="*/ 522542 w 788765"/>
                  <a:gd name="connsiteY11" fmla="*/ 177737 h 334351"/>
                  <a:gd name="connsiteX12" fmla="*/ 472535 w 788765"/>
                  <a:gd name="connsiteY12" fmla="*/ 184214 h 334351"/>
                  <a:gd name="connsiteX13" fmla="*/ 432911 w 788765"/>
                  <a:gd name="connsiteY13" fmla="*/ 187071 h 334351"/>
                  <a:gd name="connsiteX14" fmla="*/ 397573 w 788765"/>
                  <a:gd name="connsiteY14" fmla="*/ 188024 h 334351"/>
                  <a:gd name="connsiteX15" fmla="*/ 364807 w 788765"/>
                  <a:gd name="connsiteY15" fmla="*/ 187547 h 334351"/>
                  <a:gd name="connsiteX16" fmla="*/ 333565 w 788765"/>
                  <a:gd name="connsiteY16" fmla="*/ 185928 h 334351"/>
                  <a:gd name="connsiteX17" fmla="*/ 303181 w 788765"/>
                  <a:gd name="connsiteY17" fmla="*/ 183166 h 334351"/>
                  <a:gd name="connsiteX18" fmla="*/ 273177 w 788765"/>
                  <a:gd name="connsiteY18" fmla="*/ 179261 h 334351"/>
                  <a:gd name="connsiteX19" fmla="*/ 242983 w 788765"/>
                  <a:gd name="connsiteY19" fmla="*/ 174022 h 334351"/>
                  <a:gd name="connsiteX20" fmla="*/ 211741 w 788765"/>
                  <a:gd name="connsiteY20" fmla="*/ 167164 h 334351"/>
                  <a:gd name="connsiteX21" fmla="*/ 178022 w 788765"/>
                  <a:gd name="connsiteY21" fmla="*/ 157829 h 334351"/>
                  <a:gd name="connsiteX22" fmla="*/ 139351 w 788765"/>
                  <a:gd name="connsiteY22" fmla="*/ 144113 h 334351"/>
                  <a:gd name="connsiteX23" fmla="*/ 112776 w 788765"/>
                  <a:gd name="connsiteY23" fmla="*/ 132398 h 334351"/>
                  <a:gd name="connsiteX24" fmla="*/ 0 w 788765"/>
                  <a:gd name="connsiteY24" fmla="*/ 1810 h 334351"/>
                  <a:gd name="connsiteX25" fmla="*/ 286 w 788765"/>
                  <a:gd name="connsiteY25" fmla="*/ 148114 h 334351"/>
                  <a:gd name="connsiteX26" fmla="*/ 113062 w 788765"/>
                  <a:gd name="connsiteY26" fmla="*/ 278702 h 334351"/>
                  <a:gd name="connsiteX27" fmla="*/ 139636 w 788765"/>
                  <a:gd name="connsiteY27" fmla="*/ 290417 h 334351"/>
                  <a:gd name="connsiteX28" fmla="*/ 178308 w 788765"/>
                  <a:gd name="connsiteY28" fmla="*/ 304133 h 334351"/>
                  <a:gd name="connsiteX29" fmla="*/ 212026 w 788765"/>
                  <a:gd name="connsiteY29" fmla="*/ 313468 h 334351"/>
                  <a:gd name="connsiteX30" fmla="*/ 243268 w 788765"/>
                  <a:gd name="connsiteY30" fmla="*/ 320326 h 334351"/>
                  <a:gd name="connsiteX31" fmla="*/ 273463 w 788765"/>
                  <a:gd name="connsiteY31" fmla="*/ 325565 h 334351"/>
                  <a:gd name="connsiteX32" fmla="*/ 303467 w 788765"/>
                  <a:gd name="connsiteY32" fmla="*/ 329470 h 334351"/>
                  <a:gd name="connsiteX33" fmla="*/ 333851 w 788765"/>
                  <a:gd name="connsiteY33" fmla="*/ 332232 h 334351"/>
                  <a:gd name="connsiteX34" fmla="*/ 365093 w 788765"/>
                  <a:gd name="connsiteY34" fmla="*/ 333851 h 334351"/>
                  <a:gd name="connsiteX35" fmla="*/ 397859 w 788765"/>
                  <a:gd name="connsiteY35" fmla="*/ 334328 h 334351"/>
                  <a:gd name="connsiteX36" fmla="*/ 433197 w 788765"/>
                  <a:gd name="connsiteY36" fmla="*/ 333375 h 334351"/>
                  <a:gd name="connsiteX37" fmla="*/ 472821 w 788765"/>
                  <a:gd name="connsiteY37" fmla="*/ 330518 h 334351"/>
                  <a:gd name="connsiteX38" fmla="*/ 522827 w 788765"/>
                  <a:gd name="connsiteY38" fmla="*/ 324041 h 334351"/>
                  <a:gd name="connsiteX39" fmla="*/ 670560 w 788765"/>
                  <a:gd name="connsiteY39" fmla="*/ 280511 h 334351"/>
                  <a:gd name="connsiteX40" fmla="*/ 686657 w 788765"/>
                  <a:gd name="connsiteY40" fmla="*/ 272510 h 334351"/>
                  <a:gd name="connsiteX41" fmla="*/ 719328 w 788765"/>
                  <a:gd name="connsiteY41" fmla="*/ 252889 h 334351"/>
                  <a:gd name="connsiteX42" fmla="*/ 740473 w 788765"/>
                  <a:gd name="connsiteY42" fmla="*/ 236601 h 334351"/>
                  <a:gd name="connsiteX43" fmla="*/ 755999 w 788765"/>
                  <a:gd name="connsiteY43" fmla="*/ 221552 h 334351"/>
                  <a:gd name="connsiteX44" fmla="*/ 767810 w 788765"/>
                  <a:gd name="connsiteY44" fmla="*/ 207074 h 334351"/>
                  <a:gd name="connsiteX45" fmla="*/ 776669 w 788765"/>
                  <a:gd name="connsiteY45" fmla="*/ 192786 h 334351"/>
                  <a:gd name="connsiteX46" fmla="*/ 783050 w 788765"/>
                  <a:gd name="connsiteY46" fmla="*/ 178403 h 334351"/>
                  <a:gd name="connsiteX47" fmla="*/ 787146 w 788765"/>
                  <a:gd name="connsiteY47" fmla="*/ 163640 h 334351"/>
                  <a:gd name="connsiteX48" fmla="*/ 788765 w 788765"/>
                  <a:gd name="connsiteY48" fmla="*/ 148209 h 334351"/>
                  <a:gd name="connsiteX49" fmla="*/ 788765 w 788765"/>
                  <a:gd name="connsiteY49" fmla="*/ 146304 h 334351"/>
                  <a:gd name="connsiteX50" fmla="*/ 788480 w 788765"/>
                  <a:gd name="connsiteY50" fmla="*/ 0 h 3343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788765" h="334351">
                    <a:moveTo>
                      <a:pt x="788575" y="0"/>
                    </a:moveTo>
                    <a:cubicBezTo>
                      <a:pt x="788575" y="667"/>
                      <a:pt x="788575" y="1238"/>
                      <a:pt x="788575" y="1905"/>
                    </a:cubicBezTo>
                    <a:cubicBezTo>
                      <a:pt x="788480" y="7049"/>
                      <a:pt x="787908" y="12192"/>
                      <a:pt x="786955" y="17336"/>
                    </a:cubicBezTo>
                    <a:cubicBezTo>
                      <a:pt x="786003" y="22289"/>
                      <a:pt x="784670" y="27146"/>
                      <a:pt x="782860" y="32099"/>
                    </a:cubicBezTo>
                    <a:cubicBezTo>
                      <a:pt x="781145" y="36957"/>
                      <a:pt x="778955" y="41720"/>
                      <a:pt x="776478" y="46482"/>
                    </a:cubicBezTo>
                    <a:cubicBezTo>
                      <a:pt x="773906" y="51245"/>
                      <a:pt x="770954" y="56007"/>
                      <a:pt x="767524" y="60770"/>
                    </a:cubicBezTo>
                    <a:cubicBezTo>
                      <a:pt x="764000" y="65627"/>
                      <a:pt x="760095" y="70485"/>
                      <a:pt x="755713" y="75248"/>
                    </a:cubicBezTo>
                    <a:cubicBezTo>
                      <a:pt x="751046" y="80391"/>
                      <a:pt x="745807" y="85344"/>
                      <a:pt x="740188" y="90297"/>
                    </a:cubicBezTo>
                    <a:cubicBezTo>
                      <a:pt x="733806" y="95822"/>
                      <a:pt x="726662" y="101346"/>
                      <a:pt x="719042" y="106585"/>
                    </a:cubicBezTo>
                    <a:cubicBezTo>
                      <a:pt x="709231" y="113348"/>
                      <a:pt x="698278" y="119920"/>
                      <a:pt x="686372" y="126206"/>
                    </a:cubicBezTo>
                    <a:cubicBezTo>
                      <a:pt x="681228" y="128873"/>
                      <a:pt x="675799" y="131540"/>
                      <a:pt x="670274" y="134207"/>
                    </a:cubicBezTo>
                    <a:cubicBezTo>
                      <a:pt x="626936" y="154400"/>
                      <a:pt x="576358" y="168878"/>
                      <a:pt x="522542" y="177737"/>
                    </a:cubicBezTo>
                    <a:cubicBezTo>
                      <a:pt x="506159" y="180404"/>
                      <a:pt x="489394" y="182594"/>
                      <a:pt x="472535" y="184214"/>
                    </a:cubicBezTo>
                    <a:cubicBezTo>
                      <a:pt x="459391" y="185452"/>
                      <a:pt x="446151" y="186404"/>
                      <a:pt x="432911" y="187071"/>
                    </a:cubicBezTo>
                    <a:cubicBezTo>
                      <a:pt x="421196" y="187643"/>
                      <a:pt x="409384" y="187928"/>
                      <a:pt x="397573" y="188024"/>
                    </a:cubicBezTo>
                    <a:cubicBezTo>
                      <a:pt x="386620" y="188024"/>
                      <a:pt x="375666" y="187928"/>
                      <a:pt x="364807" y="187547"/>
                    </a:cubicBezTo>
                    <a:cubicBezTo>
                      <a:pt x="354330" y="187166"/>
                      <a:pt x="343948" y="186595"/>
                      <a:pt x="333565" y="185928"/>
                    </a:cubicBezTo>
                    <a:cubicBezTo>
                      <a:pt x="323374" y="185166"/>
                      <a:pt x="313277" y="184309"/>
                      <a:pt x="303181" y="183166"/>
                    </a:cubicBezTo>
                    <a:cubicBezTo>
                      <a:pt x="293084" y="182023"/>
                      <a:pt x="283083" y="180785"/>
                      <a:pt x="273177" y="179261"/>
                    </a:cubicBezTo>
                    <a:cubicBezTo>
                      <a:pt x="262985" y="177737"/>
                      <a:pt x="252984" y="176022"/>
                      <a:pt x="242983" y="174022"/>
                    </a:cubicBezTo>
                    <a:cubicBezTo>
                      <a:pt x="232410" y="171926"/>
                      <a:pt x="222028" y="169640"/>
                      <a:pt x="211741" y="167164"/>
                    </a:cubicBezTo>
                    <a:cubicBezTo>
                      <a:pt x="200215" y="164306"/>
                      <a:pt x="188976" y="161258"/>
                      <a:pt x="178022" y="157829"/>
                    </a:cubicBezTo>
                    <a:cubicBezTo>
                      <a:pt x="164687" y="153734"/>
                      <a:pt x="151733" y="149162"/>
                      <a:pt x="139351" y="144113"/>
                    </a:cubicBezTo>
                    <a:cubicBezTo>
                      <a:pt x="130207" y="140399"/>
                      <a:pt x="121348" y="136493"/>
                      <a:pt x="112776" y="132398"/>
                    </a:cubicBezTo>
                    <a:cubicBezTo>
                      <a:pt x="37624" y="96107"/>
                      <a:pt x="95" y="48959"/>
                      <a:pt x="0" y="1810"/>
                    </a:cubicBezTo>
                    <a:lnTo>
                      <a:pt x="286" y="148114"/>
                    </a:lnTo>
                    <a:cubicBezTo>
                      <a:pt x="286" y="195263"/>
                      <a:pt x="37909" y="242411"/>
                      <a:pt x="113062" y="278702"/>
                    </a:cubicBezTo>
                    <a:cubicBezTo>
                      <a:pt x="121634" y="282797"/>
                      <a:pt x="130492" y="286703"/>
                      <a:pt x="139636" y="290417"/>
                    </a:cubicBezTo>
                    <a:cubicBezTo>
                      <a:pt x="152019" y="295370"/>
                      <a:pt x="164973" y="299942"/>
                      <a:pt x="178308" y="304133"/>
                    </a:cubicBezTo>
                    <a:cubicBezTo>
                      <a:pt x="189262" y="307562"/>
                      <a:pt x="200501" y="310610"/>
                      <a:pt x="212026" y="313468"/>
                    </a:cubicBezTo>
                    <a:cubicBezTo>
                      <a:pt x="222218" y="316040"/>
                      <a:pt x="232696" y="318326"/>
                      <a:pt x="243268" y="320326"/>
                    </a:cubicBezTo>
                    <a:cubicBezTo>
                      <a:pt x="253175" y="322231"/>
                      <a:pt x="263271" y="324041"/>
                      <a:pt x="273463" y="325565"/>
                    </a:cubicBezTo>
                    <a:cubicBezTo>
                      <a:pt x="283369" y="327089"/>
                      <a:pt x="293370" y="328327"/>
                      <a:pt x="303467" y="329470"/>
                    </a:cubicBezTo>
                    <a:cubicBezTo>
                      <a:pt x="313563" y="330613"/>
                      <a:pt x="323659" y="331470"/>
                      <a:pt x="333851" y="332232"/>
                    </a:cubicBezTo>
                    <a:cubicBezTo>
                      <a:pt x="344234" y="332994"/>
                      <a:pt x="354616" y="333566"/>
                      <a:pt x="365093" y="333851"/>
                    </a:cubicBezTo>
                    <a:cubicBezTo>
                      <a:pt x="376047" y="334232"/>
                      <a:pt x="387001" y="334423"/>
                      <a:pt x="397859" y="334328"/>
                    </a:cubicBezTo>
                    <a:cubicBezTo>
                      <a:pt x="409670" y="334328"/>
                      <a:pt x="421481" y="333947"/>
                      <a:pt x="433197" y="333375"/>
                    </a:cubicBezTo>
                    <a:cubicBezTo>
                      <a:pt x="446437" y="332708"/>
                      <a:pt x="459676" y="331756"/>
                      <a:pt x="472821" y="330518"/>
                    </a:cubicBezTo>
                    <a:cubicBezTo>
                      <a:pt x="489680" y="328898"/>
                      <a:pt x="506349" y="326708"/>
                      <a:pt x="522827" y="324041"/>
                    </a:cubicBezTo>
                    <a:cubicBezTo>
                      <a:pt x="576644" y="315182"/>
                      <a:pt x="627221" y="300704"/>
                      <a:pt x="670560" y="280511"/>
                    </a:cubicBezTo>
                    <a:cubicBezTo>
                      <a:pt x="676180" y="277940"/>
                      <a:pt x="681514" y="275273"/>
                      <a:pt x="686657" y="272510"/>
                    </a:cubicBezTo>
                    <a:cubicBezTo>
                      <a:pt x="698563" y="266224"/>
                      <a:pt x="709517" y="259747"/>
                      <a:pt x="719328" y="252889"/>
                    </a:cubicBezTo>
                    <a:cubicBezTo>
                      <a:pt x="727043" y="247555"/>
                      <a:pt x="734092" y="242126"/>
                      <a:pt x="740473" y="236601"/>
                    </a:cubicBezTo>
                    <a:cubicBezTo>
                      <a:pt x="746188" y="231648"/>
                      <a:pt x="751332" y="226695"/>
                      <a:pt x="755999" y="221552"/>
                    </a:cubicBezTo>
                    <a:cubicBezTo>
                      <a:pt x="760381" y="216789"/>
                      <a:pt x="764286" y="212027"/>
                      <a:pt x="767810" y="207074"/>
                    </a:cubicBezTo>
                    <a:cubicBezTo>
                      <a:pt x="771144" y="202406"/>
                      <a:pt x="774192" y="197644"/>
                      <a:pt x="776669" y="192786"/>
                    </a:cubicBezTo>
                    <a:cubicBezTo>
                      <a:pt x="779240" y="188024"/>
                      <a:pt x="781336" y="183261"/>
                      <a:pt x="783050" y="178403"/>
                    </a:cubicBezTo>
                    <a:cubicBezTo>
                      <a:pt x="784860" y="173546"/>
                      <a:pt x="786194" y="168593"/>
                      <a:pt x="787146" y="163640"/>
                    </a:cubicBezTo>
                    <a:cubicBezTo>
                      <a:pt x="788098" y="158496"/>
                      <a:pt x="788670" y="153353"/>
                      <a:pt x="788765" y="148209"/>
                    </a:cubicBezTo>
                    <a:cubicBezTo>
                      <a:pt x="788765" y="147542"/>
                      <a:pt x="788765" y="146971"/>
                      <a:pt x="788765" y="146304"/>
                    </a:cubicBezTo>
                    <a:lnTo>
                      <a:pt x="788480" y="0"/>
                    </a:lnTo>
                    <a:close/>
                  </a:path>
                </a:pathLst>
              </a:custGeom>
              <a:gradFill>
                <a:gsLst>
                  <a:gs pos="0">
                    <a:schemeClr val="accent3">
                      <a:lumMod val="75000"/>
                    </a:schemeClr>
                  </a:gs>
                  <a:gs pos="52300">
                    <a:srgbClr val="6211B0">
                      <a:lumMod val="82000"/>
                      <a:lumOff val="18000"/>
                    </a:srgbClr>
                  </a:gs>
                  <a:gs pos="100000">
                    <a:schemeClr val="accent3">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6" name="Freeform: Shape 15">
                <a:extLst>
                  <a:ext uri="{FF2B5EF4-FFF2-40B4-BE49-F238E27FC236}">
                    <a16:creationId xmlns:a16="http://schemas.microsoft.com/office/drawing/2014/main" id="{FE1CF766-2BD0-7850-595E-21D26D4F720B}"/>
                  </a:ext>
                </a:extLst>
              </p:cNvPr>
              <p:cNvSpPr/>
              <p:nvPr/>
            </p:nvSpPr>
            <p:spPr>
              <a:xfrm>
                <a:off x="5821799" y="2633681"/>
                <a:ext cx="788673" cy="373972"/>
              </a:xfrm>
              <a:custGeom>
                <a:avLst/>
                <a:gdLst>
                  <a:gd name="connsiteX0" fmla="*/ 118212 w 788673"/>
                  <a:gd name="connsiteY0" fmla="*/ 53892 h 373972"/>
                  <a:gd name="connsiteX1" fmla="*/ 675996 w 788673"/>
                  <a:gd name="connsiteY1" fmla="*/ 55702 h 373972"/>
                  <a:gd name="connsiteX2" fmla="*/ 670281 w 788673"/>
                  <a:gd name="connsiteY2" fmla="*/ 320116 h 373972"/>
                  <a:gd name="connsiteX3" fmla="*/ 112783 w 788673"/>
                  <a:gd name="connsiteY3" fmla="*/ 318306 h 373972"/>
                  <a:gd name="connsiteX4" fmla="*/ 118212 w 788673"/>
                  <a:gd name="connsiteY4" fmla="*/ 53892 h 373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8673" h="373972">
                    <a:moveTo>
                      <a:pt x="118212" y="53892"/>
                    </a:moveTo>
                    <a:cubicBezTo>
                      <a:pt x="273851" y="-18688"/>
                      <a:pt x="523406" y="-17831"/>
                      <a:pt x="675996" y="55702"/>
                    </a:cubicBezTo>
                    <a:cubicBezTo>
                      <a:pt x="828396" y="129235"/>
                      <a:pt x="825920" y="247536"/>
                      <a:pt x="670281" y="320116"/>
                    </a:cubicBezTo>
                    <a:cubicBezTo>
                      <a:pt x="514833" y="392601"/>
                      <a:pt x="265183" y="391839"/>
                      <a:pt x="112783" y="318306"/>
                    </a:cubicBezTo>
                    <a:cubicBezTo>
                      <a:pt x="-39712" y="244773"/>
                      <a:pt x="-37236" y="126378"/>
                      <a:pt x="118212" y="53892"/>
                    </a:cubicBezTo>
                    <a:close/>
                  </a:path>
                </a:pathLst>
              </a:custGeom>
              <a:gradFill>
                <a:gsLst>
                  <a:gs pos="0">
                    <a:schemeClr val="accent3"/>
                  </a:gs>
                  <a:gs pos="47100">
                    <a:srgbClr val="8B32E2">
                      <a:lumMod val="73000"/>
                      <a:lumOff val="27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sp>
        <p:nvSpPr>
          <p:cNvPr id="2" name="TextBox 1">
            <a:extLst>
              <a:ext uri="{FF2B5EF4-FFF2-40B4-BE49-F238E27FC236}">
                <a16:creationId xmlns:a16="http://schemas.microsoft.com/office/drawing/2014/main" id="{8E0FB25A-872B-1B34-2C13-1F059D1C4FB3}"/>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Chart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49" name="Group 48">
            <a:extLst>
              <a:ext uri="{FF2B5EF4-FFF2-40B4-BE49-F238E27FC236}">
                <a16:creationId xmlns:a16="http://schemas.microsoft.com/office/drawing/2014/main" id="{C133B6B4-65CE-C8BC-8767-68A6820CEAB2}"/>
              </a:ext>
            </a:extLst>
          </p:cNvPr>
          <p:cNvGrpSpPr/>
          <p:nvPr/>
        </p:nvGrpSpPr>
        <p:grpSpPr>
          <a:xfrm>
            <a:off x="7792850" y="4655600"/>
            <a:ext cx="3703825" cy="1051627"/>
            <a:chOff x="6884331" y="1912293"/>
            <a:chExt cx="3703825" cy="1051627"/>
          </a:xfrm>
        </p:grpSpPr>
        <p:grpSp>
          <p:nvGrpSpPr>
            <p:cNvPr id="50" name="Group 49">
              <a:extLst>
                <a:ext uri="{FF2B5EF4-FFF2-40B4-BE49-F238E27FC236}">
                  <a16:creationId xmlns:a16="http://schemas.microsoft.com/office/drawing/2014/main" id="{040B32D3-355E-22BB-DA2A-FE1BECEE74C2}"/>
                </a:ext>
              </a:extLst>
            </p:cNvPr>
            <p:cNvGrpSpPr/>
            <p:nvPr/>
          </p:nvGrpSpPr>
          <p:grpSpPr>
            <a:xfrm>
              <a:off x="6884331" y="2144849"/>
              <a:ext cx="1334252" cy="346310"/>
              <a:chOff x="6884331" y="2144849"/>
              <a:chExt cx="1334252" cy="346310"/>
            </a:xfrm>
          </p:grpSpPr>
          <p:cxnSp>
            <p:nvCxnSpPr>
              <p:cNvPr id="53" name="Straight Connector 52">
                <a:extLst>
                  <a:ext uri="{FF2B5EF4-FFF2-40B4-BE49-F238E27FC236}">
                    <a16:creationId xmlns:a16="http://schemas.microsoft.com/office/drawing/2014/main" id="{D45BE7A5-CA37-A771-A10E-60DC2EDFA00D}"/>
                  </a:ext>
                </a:extLst>
              </p:cNvPr>
              <p:cNvCxnSpPr>
                <a:cxnSpLocks/>
              </p:cNvCxnSpPr>
              <p:nvPr/>
            </p:nvCxnSpPr>
            <p:spPr>
              <a:xfrm flipV="1">
                <a:off x="6884331" y="2144849"/>
                <a:ext cx="544578" cy="346310"/>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F96C0299-8FD9-11CB-3470-0BD7FAF77F96}"/>
                  </a:ext>
                </a:extLst>
              </p:cNvPr>
              <p:cNvCxnSpPr/>
              <p:nvPr/>
            </p:nvCxnSpPr>
            <p:spPr>
              <a:xfrm>
                <a:off x="7428909" y="2144849"/>
                <a:ext cx="789674"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1" name="TextBox 50">
              <a:extLst>
                <a:ext uri="{FF2B5EF4-FFF2-40B4-BE49-F238E27FC236}">
                  <a16:creationId xmlns:a16="http://schemas.microsoft.com/office/drawing/2014/main" id="{0C483821-0C76-3463-82DD-269826C53958}"/>
                </a:ext>
              </a:extLst>
            </p:cNvPr>
            <p:cNvSpPr txBox="1"/>
            <p:nvPr/>
          </p:nvSpPr>
          <p:spPr>
            <a:xfrm>
              <a:off x="8479476" y="1912293"/>
              <a:ext cx="1974850" cy="584775"/>
            </a:xfrm>
            <a:prstGeom prst="rect">
              <a:avLst/>
            </a:prstGeom>
            <a:noFill/>
          </p:spPr>
          <p:txBody>
            <a:bodyPr wrap="square" rtlCol="0">
              <a:spAutoFit/>
            </a:bodyPr>
            <a:lstStyle/>
            <a:p>
              <a:r>
                <a:rPr lang="en-US" sz="3200" b="1" dirty="0">
                  <a:solidFill>
                    <a:schemeClr val="accent1"/>
                  </a:solidFill>
                  <a:latin typeface="Poppins SemiBold" panose="00000700000000000000" pitchFamily="2" charset="0"/>
                  <a:cs typeface="Poppins SemiBold" panose="00000700000000000000" pitchFamily="2" charset="0"/>
                </a:rPr>
                <a:t>100%</a:t>
              </a:r>
              <a:endParaRPr lang="en-ID" sz="3200" b="1" dirty="0">
                <a:solidFill>
                  <a:schemeClr val="accent1"/>
                </a:solidFill>
                <a:latin typeface="Poppins SemiBold" panose="00000700000000000000" pitchFamily="2" charset="0"/>
                <a:cs typeface="Poppins SemiBold" panose="00000700000000000000" pitchFamily="2" charset="0"/>
              </a:endParaRPr>
            </a:p>
          </p:txBody>
        </p:sp>
        <p:sp>
          <p:nvSpPr>
            <p:cNvPr id="52" name="TextBox 51">
              <a:extLst>
                <a:ext uri="{FF2B5EF4-FFF2-40B4-BE49-F238E27FC236}">
                  <a16:creationId xmlns:a16="http://schemas.microsoft.com/office/drawing/2014/main" id="{2A9D7291-81BF-694E-1A57-F4A40696ED5B}"/>
                </a:ext>
              </a:extLst>
            </p:cNvPr>
            <p:cNvSpPr txBox="1"/>
            <p:nvPr/>
          </p:nvSpPr>
          <p:spPr>
            <a:xfrm>
              <a:off x="8479475" y="2393507"/>
              <a:ext cx="2108681"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55" name="Group 54">
            <a:extLst>
              <a:ext uri="{FF2B5EF4-FFF2-40B4-BE49-F238E27FC236}">
                <a16:creationId xmlns:a16="http://schemas.microsoft.com/office/drawing/2014/main" id="{D87B16BF-B830-D3A5-5723-8AF2A9DD20A0}"/>
              </a:ext>
            </a:extLst>
          </p:cNvPr>
          <p:cNvGrpSpPr/>
          <p:nvPr/>
        </p:nvGrpSpPr>
        <p:grpSpPr>
          <a:xfrm flipH="1">
            <a:off x="827137" y="3984867"/>
            <a:ext cx="3568164" cy="1051627"/>
            <a:chOff x="7019992" y="1912293"/>
            <a:chExt cx="3568164" cy="1051627"/>
          </a:xfrm>
        </p:grpSpPr>
        <p:grpSp>
          <p:nvGrpSpPr>
            <p:cNvPr id="56" name="Group 55">
              <a:extLst>
                <a:ext uri="{FF2B5EF4-FFF2-40B4-BE49-F238E27FC236}">
                  <a16:creationId xmlns:a16="http://schemas.microsoft.com/office/drawing/2014/main" id="{FE400707-9E3E-AA08-4F16-C69376E25304}"/>
                </a:ext>
              </a:extLst>
            </p:cNvPr>
            <p:cNvGrpSpPr/>
            <p:nvPr/>
          </p:nvGrpSpPr>
          <p:grpSpPr>
            <a:xfrm>
              <a:off x="7019992" y="2144849"/>
              <a:ext cx="1198591" cy="408917"/>
              <a:chOff x="7019992" y="2144849"/>
              <a:chExt cx="1198591" cy="408917"/>
            </a:xfrm>
          </p:grpSpPr>
          <p:cxnSp>
            <p:nvCxnSpPr>
              <p:cNvPr id="59" name="Straight Connector 58">
                <a:extLst>
                  <a:ext uri="{FF2B5EF4-FFF2-40B4-BE49-F238E27FC236}">
                    <a16:creationId xmlns:a16="http://schemas.microsoft.com/office/drawing/2014/main" id="{C7AE0E01-775B-3CE0-74BE-E43653E123DC}"/>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60" name="Straight Connector 59">
                <a:extLst>
                  <a:ext uri="{FF2B5EF4-FFF2-40B4-BE49-F238E27FC236}">
                    <a16:creationId xmlns:a16="http://schemas.microsoft.com/office/drawing/2014/main" id="{C80C8AFC-172E-EAEB-062A-FE7B1343990B}"/>
                  </a:ext>
                </a:extLst>
              </p:cNvPr>
              <p:cNvCxnSpPr/>
              <p:nvPr/>
            </p:nvCxnSpPr>
            <p:spPr>
              <a:xfrm>
                <a:off x="7428909" y="2144849"/>
                <a:ext cx="789674"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7" name="TextBox 56">
              <a:extLst>
                <a:ext uri="{FF2B5EF4-FFF2-40B4-BE49-F238E27FC236}">
                  <a16:creationId xmlns:a16="http://schemas.microsoft.com/office/drawing/2014/main" id="{569DF74F-D91D-D47E-5A90-7748E040331F}"/>
                </a:ext>
              </a:extLst>
            </p:cNvPr>
            <p:cNvSpPr txBox="1"/>
            <p:nvPr/>
          </p:nvSpPr>
          <p:spPr>
            <a:xfrm>
              <a:off x="8479476" y="1912293"/>
              <a:ext cx="1974850" cy="584775"/>
            </a:xfrm>
            <a:prstGeom prst="rect">
              <a:avLst/>
            </a:prstGeom>
            <a:noFill/>
          </p:spPr>
          <p:txBody>
            <a:bodyPr wrap="square" rtlCol="0">
              <a:spAutoFit/>
            </a:bodyPr>
            <a:lstStyle/>
            <a:p>
              <a:pPr algn="r"/>
              <a:r>
                <a:rPr lang="en-US" sz="3200" b="1" dirty="0">
                  <a:solidFill>
                    <a:schemeClr val="accent4"/>
                  </a:solidFill>
                  <a:latin typeface="Poppins SemiBold" panose="00000700000000000000" pitchFamily="2" charset="0"/>
                  <a:cs typeface="Poppins SemiBold" panose="00000700000000000000" pitchFamily="2" charset="0"/>
                </a:rPr>
                <a:t>80%</a:t>
              </a:r>
              <a:endParaRPr lang="en-ID" sz="3200" b="1" dirty="0">
                <a:solidFill>
                  <a:schemeClr val="accent4"/>
                </a:solidFill>
                <a:latin typeface="Poppins SemiBold" panose="00000700000000000000" pitchFamily="2" charset="0"/>
                <a:cs typeface="Poppins SemiBold" panose="00000700000000000000" pitchFamily="2" charset="0"/>
              </a:endParaRPr>
            </a:p>
          </p:txBody>
        </p:sp>
        <p:sp>
          <p:nvSpPr>
            <p:cNvPr id="58" name="TextBox 57">
              <a:extLst>
                <a:ext uri="{FF2B5EF4-FFF2-40B4-BE49-F238E27FC236}">
                  <a16:creationId xmlns:a16="http://schemas.microsoft.com/office/drawing/2014/main" id="{AFDCCAB1-BBE4-11A9-52B8-2E530A653D32}"/>
                </a:ext>
              </a:extLst>
            </p:cNvPr>
            <p:cNvSpPr txBox="1"/>
            <p:nvPr/>
          </p:nvSpPr>
          <p:spPr>
            <a:xfrm>
              <a:off x="8479475" y="2393507"/>
              <a:ext cx="2108681"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61" name="Group 60">
            <a:extLst>
              <a:ext uri="{FF2B5EF4-FFF2-40B4-BE49-F238E27FC236}">
                <a16:creationId xmlns:a16="http://schemas.microsoft.com/office/drawing/2014/main" id="{B6A615E4-627C-0A01-D476-909C36D793FF}"/>
              </a:ext>
            </a:extLst>
          </p:cNvPr>
          <p:cNvGrpSpPr/>
          <p:nvPr/>
        </p:nvGrpSpPr>
        <p:grpSpPr>
          <a:xfrm>
            <a:off x="6865341" y="3017459"/>
            <a:ext cx="3516109" cy="1051627"/>
            <a:chOff x="7072047" y="1912293"/>
            <a:chExt cx="3516109" cy="1051627"/>
          </a:xfrm>
        </p:grpSpPr>
        <p:grpSp>
          <p:nvGrpSpPr>
            <p:cNvPr id="62" name="Group 61">
              <a:extLst>
                <a:ext uri="{FF2B5EF4-FFF2-40B4-BE49-F238E27FC236}">
                  <a16:creationId xmlns:a16="http://schemas.microsoft.com/office/drawing/2014/main" id="{17956333-7FA3-D8DA-6817-65918DC5F7FB}"/>
                </a:ext>
              </a:extLst>
            </p:cNvPr>
            <p:cNvGrpSpPr/>
            <p:nvPr/>
          </p:nvGrpSpPr>
          <p:grpSpPr>
            <a:xfrm>
              <a:off x="7072047" y="2144849"/>
              <a:ext cx="1146536" cy="300452"/>
              <a:chOff x="7072047" y="2144849"/>
              <a:chExt cx="1146536" cy="300452"/>
            </a:xfrm>
          </p:grpSpPr>
          <p:cxnSp>
            <p:nvCxnSpPr>
              <p:cNvPr id="65" name="Straight Connector 64">
                <a:extLst>
                  <a:ext uri="{FF2B5EF4-FFF2-40B4-BE49-F238E27FC236}">
                    <a16:creationId xmlns:a16="http://schemas.microsoft.com/office/drawing/2014/main" id="{0FF50F4F-B70C-B8E3-0606-000F48D80816}"/>
                  </a:ext>
                </a:extLst>
              </p:cNvPr>
              <p:cNvCxnSpPr>
                <a:cxnSpLocks/>
                <a:stCxn id="12" idx="1"/>
              </p:cNvCxnSpPr>
              <p:nvPr/>
            </p:nvCxnSpPr>
            <p:spPr>
              <a:xfrm flipV="1">
                <a:off x="7072047" y="2144849"/>
                <a:ext cx="356862" cy="300452"/>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66" name="Straight Connector 65">
                <a:extLst>
                  <a:ext uri="{FF2B5EF4-FFF2-40B4-BE49-F238E27FC236}">
                    <a16:creationId xmlns:a16="http://schemas.microsoft.com/office/drawing/2014/main" id="{67933797-9406-2F6B-E627-459FE9B35B7A}"/>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63" name="TextBox 62">
              <a:extLst>
                <a:ext uri="{FF2B5EF4-FFF2-40B4-BE49-F238E27FC236}">
                  <a16:creationId xmlns:a16="http://schemas.microsoft.com/office/drawing/2014/main" id="{728CABD2-4F82-BC9F-95F6-F36B2ECABE3C}"/>
                </a:ext>
              </a:extLst>
            </p:cNvPr>
            <p:cNvSpPr txBox="1"/>
            <p:nvPr/>
          </p:nvSpPr>
          <p:spPr>
            <a:xfrm>
              <a:off x="8479476" y="1912293"/>
              <a:ext cx="1974850" cy="584775"/>
            </a:xfrm>
            <a:prstGeom prst="rect">
              <a:avLst/>
            </a:prstGeom>
            <a:noFill/>
          </p:spPr>
          <p:txBody>
            <a:bodyPr wrap="square" rtlCol="0">
              <a:spAutoFit/>
            </a:bodyPr>
            <a:lstStyle/>
            <a:p>
              <a:r>
                <a:rPr lang="en-US" sz="3200" b="1" dirty="0">
                  <a:solidFill>
                    <a:schemeClr val="accent2"/>
                  </a:solidFill>
                  <a:latin typeface="Poppins SemiBold" panose="00000700000000000000" pitchFamily="2" charset="0"/>
                  <a:cs typeface="Poppins SemiBold" panose="00000700000000000000" pitchFamily="2" charset="0"/>
                </a:rPr>
                <a:t>60%</a:t>
              </a:r>
              <a:endParaRPr lang="en-ID" sz="3200" b="1" dirty="0">
                <a:solidFill>
                  <a:schemeClr val="accent2"/>
                </a:solidFill>
                <a:latin typeface="Poppins SemiBold" panose="00000700000000000000" pitchFamily="2" charset="0"/>
                <a:cs typeface="Poppins SemiBold" panose="00000700000000000000" pitchFamily="2" charset="0"/>
              </a:endParaRPr>
            </a:p>
          </p:txBody>
        </p:sp>
        <p:sp>
          <p:nvSpPr>
            <p:cNvPr id="64" name="TextBox 63">
              <a:extLst>
                <a:ext uri="{FF2B5EF4-FFF2-40B4-BE49-F238E27FC236}">
                  <a16:creationId xmlns:a16="http://schemas.microsoft.com/office/drawing/2014/main" id="{0AB05A18-E4B8-8E91-7C11-E7EEE4877305}"/>
                </a:ext>
              </a:extLst>
            </p:cNvPr>
            <p:cNvSpPr txBox="1"/>
            <p:nvPr/>
          </p:nvSpPr>
          <p:spPr>
            <a:xfrm>
              <a:off x="8479475" y="2393507"/>
              <a:ext cx="2108681"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67" name="Group 66">
            <a:extLst>
              <a:ext uri="{FF2B5EF4-FFF2-40B4-BE49-F238E27FC236}">
                <a16:creationId xmlns:a16="http://schemas.microsoft.com/office/drawing/2014/main" id="{AB3A293D-B2E5-5E1D-2F01-418D8AFBD0FC}"/>
              </a:ext>
            </a:extLst>
          </p:cNvPr>
          <p:cNvGrpSpPr/>
          <p:nvPr/>
        </p:nvGrpSpPr>
        <p:grpSpPr>
          <a:xfrm flipH="1">
            <a:off x="1646366" y="2516920"/>
            <a:ext cx="3568164" cy="1051627"/>
            <a:chOff x="7019992" y="1912293"/>
            <a:chExt cx="3568164" cy="1051627"/>
          </a:xfrm>
        </p:grpSpPr>
        <p:grpSp>
          <p:nvGrpSpPr>
            <p:cNvPr id="68" name="Group 67">
              <a:extLst>
                <a:ext uri="{FF2B5EF4-FFF2-40B4-BE49-F238E27FC236}">
                  <a16:creationId xmlns:a16="http://schemas.microsoft.com/office/drawing/2014/main" id="{D0C4EEA8-0427-0AC9-B344-E4F3BA408731}"/>
                </a:ext>
              </a:extLst>
            </p:cNvPr>
            <p:cNvGrpSpPr/>
            <p:nvPr/>
          </p:nvGrpSpPr>
          <p:grpSpPr>
            <a:xfrm>
              <a:off x="7019992" y="2144849"/>
              <a:ext cx="1198591" cy="408917"/>
              <a:chOff x="7019992" y="2144849"/>
              <a:chExt cx="1198591" cy="408917"/>
            </a:xfrm>
          </p:grpSpPr>
          <p:cxnSp>
            <p:nvCxnSpPr>
              <p:cNvPr id="71" name="Straight Connector 70">
                <a:extLst>
                  <a:ext uri="{FF2B5EF4-FFF2-40B4-BE49-F238E27FC236}">
                    <a16:creationId xmlns:a16="http://schemas.microsoft.com/office/drawing/2014/main" id="{0035DE13-3A73-F0AA-D7D8-6F444B876287}"/>
                  </a:ext>
                </a:extLst>
              </p:cNvPr>
              <p:cNvCxnSpPr/>
              <p:nvPr/>
            </p:nvCxnSpPr>
            <p:spPr>
              <a:xfrm flipV="1">
                <a:off x="7019992" y="2144849"/>
                <a:ext cx="408917" cy="408917"/>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72" name="Straight Connector 71">
                <a:extLst>
                  <a:ext uri="{FF2B5EF4-FFF2-40B4-BE49-F238E27FC236}">
                    <a16:creationId xmlns:a16="http://schemas.microsoft.com/office/drawing/2014/main" id="{42F8A014-9444-EF63-1DB3-62B0D61F5EC7}"/>
                  </a:ext>
                </a:extLst>
              </p:cNvPr>
              <p:cNvCxnSpPr/>
              <p:nvPr/>
            </p:nvCxnSpPr>
            <p:spPr>
              <a:xfrm>
                <a:off x="7428909" y="2144849"/>
                <a:ext cx="789674"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69" name="TextBox 68">
              <a:extLst>
                <a:ext uri="{FF2B5EF4-FFF2-40B4-BE49-F238E27FC236}">
                  <a16:creationId xmlns:a16="http://schemas.microsoft.com/office/drawing/2014/main" id="{298AE523-5979-B1AB-5E7C-6C3D39CE07B3}"/>
                </a:ext>
              </a:extLst>
            </p:cNvPr>
            <p:cNvSpPr txBox="1"/>
            <p:nvPr/>
          </p:nvSpPr>
          <p:spPr>
            <a:xfrm>
              <a:off x="8479476" y="1912293"/>
              <a:ext cx="1974850" cy="584775"/>
            </a:xfrm>
            <a:prstGeom prst="rect">
              <a:avLst/>
            </a:prstGeom>
            <a:noFill/>
          </p:spPr>
          <p:txBody>
            <a:bodyPr wrap="square" rtlCol="0">
              <a:spAutoFit/>
            </a:bodyPr>
            <a:lstStyle/>
            <a:p>
              <a:pPr algn="r"/>
              <a:r>
                <a:rPr lang="en-US" sz="3200" b="1" dirty="0">
                  <a:solidFill>
                    <a:schemeClr val="accent5"/>
                  </a:solidFill>
                  <a:latin typeface="Poppins SemiBold" panose="00000700000000000000" pitchFamily="2" charset="0"/>
                  <a:cs typeface="Poppins SemiBold" panose="00000700000000000000" pitchFamily="2" charset="0"/>
                </a:rPr>
                <a:t>40%</a:t>
              </a:r>
              <a:endParaRPr lang="en-ID" sz="3200" b="1" dirty="0">
                <a:solidFill>
                  <a:schemeClr val="accent5"/>
                </a:solidFill>
                <a:latin typeface="Poppins SemiBold" panose="00000700000000000000" pitchFamily="2" charset="0"/>
                <a:cs typeface="Poppins SemiBold" panose="00000700000000000000" pitchFamily="2" charset="0"/>
              </a:endParaRPr>
            </a:p>
          </p:txBody>
        </p:sp>
        <p:sp>
          <p:nvSpPr>
            <p:cNvPr id="70" name="TextBox 69">
              <a:extLst>
                <a:ext uri="{FF2B5EF4-FFF2-40B4-BE49-F238E27FC236}">
                  <a16:creationId xmlns:a16="http://schemas.microsoft.com/office/drawing/2014/main" id="{FD7F26DB-FFCE-E947-BE12-B42484751BDF}"/>
                </a:ext>
              </a:extLst>
            </p:cNvPr>
            <p:cNvSpPr txBox="1"/>
            <p:nvPr/>
          </p:nvSpPr>
          <p:spPr>
            <a:xfrm>
              <a:off x="8479475" y="2393507"/>
              <a:ext cx="2108681"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73" name="Group 72">
            <a:extLst>
              <a:ext uri="{FF2B5EF4-FFF2-40B4-BE49-F238E27FC236}">
                <a16:creationId xmlns:a16="http://schemas.microsoft.com/office/drawing/2014/main" id="{7C925A38-FC9F-B1FA-7526-C5E44E9A5CD0}"/>
              </a:ext>
            </a:extLst>
          </p:cNvPr>
          <p:cNvGrpSpPr/>
          <p:nvPr/>
        </p:nvGrpSpPr>
        <p:grpSpPr>
          <a:xfrm>
            <a:off x="5993176" y="1518894"/>
            <a:ext cx="3526811" cy="1063732"/>
            <a:chOff x="7061345" y="1912293"/>
            <a:chExt cx="3526811" cy="1063732"/>
          </a:xfrm>
        </p:grpSpPr>
        <p:grpSp>
          <p:nvGrpSpPr>
            <p:cNvPr id="74" name="Group 73">
              <a:extLst>
                <a:ext uri="{FF2B5EF4-FFF2-40B4-BE49-F238E27FC236}">
                  <a16:creationId xmlns:a16="http://schemas.microsoft.com/office/drawing/2014/main" id="{0BBD927E-32B2-F69B-FB62-7E3B82B48C69}"/>
                </a:ext>
              </a:extLst>
            </p:cNvPr>
            <p:cNvGrpSpPr/>
            <p:nvPr/>
          </p:nvGrpSpPr>
          <p:grpSpPr>
            <a:xfrm>
              <a:off x="7061345" y="2144849"/>
              <a:ext cx="1157238" cy="831176"/>
              <a:chOff x="7061345" y="2144849"/>
              <a:chExt cx="1157238" cy="831176"/>
            </a:xfrm>
          </p:grpSpPr>
          <p:cxnSp>
            <p:nvCxnSpPr>
              <p:cNvPr id="77" name="Straight Connector 76">
                <a:extLst>
                  <a:ext uri="{FF2B5EF4-FFF2-40B4-BE49-F238E27FC236}">
                    <a16:creationId xmlns:a16="http://schemas.microsoft.com/office/drawing/2014/main" id="{BF67394E-DA50-FC37-BD3C-895A1D731FDB}"/>
                  </a:ext>
                </a:extLst>
              </p:cNvPr>
              <p:cNvCxnSpPr>
                <a:cxnSpLocks/>
              </p:cNvCxnSpPr>
              <p:nvPr/>
            </p:nvCxnSpPr>
            <p:spPr>
              <a:xfrm flipV="1">
                <a:off x="7061345" y="2144849"/>
                <a:ext cx="367564" cy="831176"/>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78" name="Straight Connector 77">
                <a:extLst>
                  <a:ext uri="{FF2B5EF4-FFF2-40B4-BE49-F238E27FC236}">
                    <a16:creationId xmlns:a16="http://schemas.microsoft.com/office/drawing/2014/main" id="{EDB3C310-1B4D-2753-F6B6-3F28E8F0B3C8}"/>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75" name="TextBox 74">
              <a:extLst>
                <a:ext uri="{FF2B5EF4-FFF2-40B4-BE49-F238E27FC236}">
                  <a16:creationId xmlns:a16="http://schemas.microsoft.com/office/drawing/2014/main" id="{141FA847-6F29-FCE9-C532-9A149574FD5E}"/>
                </a:ext>
              </a:extLst>
            </p:cNvPr>
            <p:cNvSpPr txBox="1"/>
            <p:nvPr/>
          </p:nvSpPr>
          <p:spPr>
            <a:xfrm>
              <a:off x="8479476" y="1912293"/>
              <a:ext cx="1974850" cy="584775"/>
            </a:xfrm>
            <a:prstGeom prst="rect">
              <a:avLst/>
            </a:prstGeom>
            <a:noFill/>
          </p:spPr>
          <p:txBody>
            <a:bodyPr wrap="square" rtlCol="0">
              <a:spAutoFit/>
            </a:bodyPr>
            <a:lstStyle/>
            <a:p>
              <a:r>
                <a:rPr lang="en-US" sz="3200" b="1" dirty="0">
                  <a:solidFill>
                    <a:schemeClr val="accent3"/>
                  </a:solidFill>
                  <a:latin typeface="Poppins SemiBold" panose="00000700000000000000" pitchFamily="2" charset="0"/>
                  <a:cs typeface="Poppins SemiBold" panose="00000700000000000000" pitchFamily="2" charset="0"/>
                </a:rPr>
                <a:t>20%</a:t>
              </a:r>
              <a:endParaRPr lang="en-ID" sz="3200" b="1" dirty="0">
                <a:solidFill>
                  <a:schemeClr val="accent3"/>
                </a:solidFill>
                <a:latin typeface="Poppins SemiBold" panose="00000700000000000000" pitchFamily="2" charset="0"/>
                <a:cs typeface="Poppins SemiBold" panose="00000700000000000000" pitchFamily="2" charset="0"/>
              </a:endParaRPr>
            </a:p>
          </p:txBody>
        </p:sp>
        <p:sp>
          <p:nvSpPr>
            <p:cNvPr id="76" name="TextBox 75">
              <a:extLst>
                <a:ext uri="{FF2B5EF4-FFF2-40B4-BE49-F238E27FC236}">
                  <a16:creationId xmlns:a16="http://schemas.microsoft.com/office/drawing/2014/main" id="{02A42C4A-EEA1-2993-4792-52E1D477E234}"/>
                </a:ext>
              </a:extLst>
            </p:cNvPr>
            <p:cNvSpPr txBox="1"/>
            <p:nvPr/>
          </p:nvSpPr>
          <p:spPr>
            <a:xfrm>
              <a:off x="8479475" y="2393507"/>
              <a:ext cx="2108681"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spTree>
    <p:extLst>
      <p:ext uri="{BB962C8B-B14F-4D97-AF65-F5344CB8AC3E}">
        <p14:creationId xmlns:p14="http://schemas.microsoft.com/office/powerpoint/2010/main" val="249979542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3AE65B9C-7566-7F23-5C86-6FD6E8303BED}"/>
              </a:ext>
            </a:extLst>
          </p:cNvPr>
          <p:cNvGrpSpPr/>
          <p:nvPr/>
        </p:nvGrpSpPr>
        <p:grpSpPr>
          <a:xfrm>
            <a:off x="6096000" y="1303134"/>
            <a:ext cx="5345648" cy="4251733"/>
            <a:chOff x="5745805" y="1984292"/>
            <a:chExt cx="5345648" cy="4251733"/>
          </a:xfrm>
        </p:grpSpPr>
        <p:grpSp>
          <p:nvGrpSpPr>
            <p:cNvPr id="42" name="Group 41">
              <a:extLst>
                <a:ext uri="{FF2B5EF4-FFF2-40B4-BE49-F238E27FC236}">
                  <a16:creationId xmlns:a16="http://schemas.microsoft.com/office/drawing/2014/main" id="{1455A908-6EF9-9ABB-2B06-B51FD9347599}"/>
                </a:ext>
              </a:extLst>
            </p:cNvPr>
            <p:cNvGrpSpPr/>
            <p:nvPr/>
          </p:nvGrpSpPr>
          <p:grpSpPr>
            <a:xfrm>
              <a:off x="5745805" y="1984292"/>
              <a:ext cx="5345648" cy="4251733"/>
              <a:chOff x="5899526" y="2443355"/>
              <a:chExt cx="4768474" cy="3792670"/>
            </a:xfrm>
          </p:grpSpPr>
          <p:sp>
            <p:nvSpPr>
              <p:cNvPr id="5" name="Freeform: Shape 4">
                <a:extLst>
                  <a:ext uri="{FF2B5EF4-FFF2-40B4-BE49-F238E27FC236}">
                    <a16:creationId xmlns:a16="http://schemas.microsoft.com/office/drawing/2014/main" id="{F4110ED7-8F7E-8316-CA8C-AAA74D078C72}"/>
                  </a:ext>
                </a:extLst>
              </p:cNvPr>
              <p:cNvSpPr/>
              <p:nvPr/>
            </p:nvSpPr>
            <p:spPr>
              <a:xfrm>
                <a:off x="8021217" y="5150104"/>
                <a:ext cx="26812" cy="12382"/>
              </a:xfrm>
              <a:custGeom>
                <a:avLst/>
                <a:gdLst>
                  <a:gd name="connsiteX0" fmla="*/ 7596 w 26812"/>
                  <a:gd name="connsiteY0" fmla="*/ 12383 h 12382"/>
                  <a:gd name="connsiteX1" fmla="*/ 25979 w 26812"/>
                  <a:gd name="connsiteY1" fmla="*/ 5525 h 12382"/>
                  <a:gd name="connsiteX2" fmla="*/ 19216 w 26812"/>
                  <a:gd name="connsiteY2" fmla="*/ 0 h 12382"/>
                  <a:gd name="connsiteX3" fmla="*/ 833 w 26812"/>
                  <a:gd name="connsiteY3" fmla="*/ 6858 h 12382"/>
                  <a:gd name="connsiteX4" fmla="*/ 7596 w 26812"/>
                  <a:gd name="connsiteY4" fmla="*/ 12383 h 12382"/>
                  <a:gd name="connsiteX5" fmla="*/ 7596 w 26812"/>
                  <a:gd name="connsiteY5" fmla="*/ 12383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12" h="12382">
                    <a:moveTo>
                      <a:pt x="7596" y="12383"/>
                    </a:moveTo>
                    <a:cubicBezTo>
                      <a:pt x="12549" y="12383"/>
                      <a:pt x="23217" y="10287"/>
                      <a:pt x="25979" y="5525"/>
                    </a:cubicBezTo>
                    <a:cubicBezTo>
                      <a:pt x="28932" y="381"/>
                      <a:pt x="23407" y="0"/>
                      <a:pt x="19216" y="0"/>
                    </a:cubicBezTo>
                    <a:cubicBezTo>
                      <a:pt x="14263" y="0"/>
                      <a:pt x="3595" y="2096"/>
                      <a:pt x="833" y="6858"/>
                    </a:cubicBezTo>
                    <a:cubicBezTo>
                      <a:pt x="-2120" y="12001"/>
                      <a:pt x="3405" y="12383"/>
                      <a:pt x="7596" y="12383"/>
                    </a:cubicBezTo>
                    <a:lnTo>
                      <a:pt x="7596" y="12383"/>
                    </a:lnTo>
                    <a:close/>
                  </a:path>
                </a:pathLst>
              </a:custGeom>
              <a:solidFill>
                <a:srgbClr val="FFFFFF"/>
              </a:solidFill>
              <a:ln w="9525" cap="flat">
                <a:noFill/>
                <a:prstDash val="solid"/>
                <a:miter/>
              </a:ln>
            </p:spPr>
            <p:txBody>
              <a:bodyPr rtlCol="0" anchor="ctr"/>
              <a:lstStyle/>
              <a:p>
                <a:endParaRPr lang="en-ID"/>
              </a:p>
            </p:txBody>
          </p:sp>
          <p:grpSp>
            <p:nvGrpSpPr>
              <p:cNvPr id="38" name="Group 37">
                <a:extLst>
                  <a:ext uri="{FF2B5EF4-FFF2-40B4-BE49-F238E27FC236}">
                    <a16:creationId xmlns:a16="http://schemas.microsoft.com/office/drawing/2014/main" id="{F8DA36EB-4DFB-48DE-F9EA-EA3A01CA4A15}"/>
                  </a:ext>
                </a:extLst>
              </p:cNvPr>
              <p:cNvGrpSpPr/>
              <p:nvPr/>
            </p:nvGrpSpPr>
            <p:grpSpPr>
              <a:xfrm>
                <a:off x="5899526" y="5158446"/>
                <a:ext cx="1614602" cy="1077579"/>
                <a:chOff x="6293147" y="5158446"/>
                <a:chExt cx="1614602" cy="1077579"/>
              </a:xfrm>
            </p:grpSpPr>
            <p:grpSp>
              <p:nvGrpSpPr>
                <p:cNvPr id="6" name="Graphic 2">
                  <a:extLst>
                    <a:ext uri="{FF2B5EF4-FFF2-40B4-BE49-F238E27FC236}">
                      <a16:creationId xmlns:a16="http://schemas.microsoft.com/office/drawing/2014/main" id="{C1426D54-1BA2-66C0-0DCD-9089B909F80A}"/>
                    </a:ext>
                  </a:extLst>
                </p:cNvPr>
                <p:cNvGrpSpPr/>
                <p:nvPr/>
              </p:nvGrpSpPr>
              <p:grpSpPr>
                <a:xfrm>
                  <a:off x="6302214" y="5165844"/>
                  <a:ext cx="1605535" cy="1070181"/>
                  <a:chOff x="6302214" y="5165844"/>
                  <a:chExt cx="1605535" cy="1070181"/>
                </a:xfrm>
              </p:grpSpPr>
              <p:sp>
                <p:nvSpPr>
                  <p:cNvPr id="7" name="Freeform: Shape 6">
                    <a:extLst>
                      <a:ext uri="{FF2B5EF4-FFF2-40B4-BE49-F238E27FC236}">
                        <a16:creationId xmlns:a16="http://schemas.microsoft.com/office/drawing/2014/main" id="{0A026BDE-BC84-9F41-13CE-5FB8A44D57BB}"/>
                      </a:ext>
                    </a:extLst>
                  </p:cNvPr>
                  <p:cNvSpPr/>
                  <p:nvPr/>
                </p:nvSpPr>
                <p:spPr>
                  <a:xfrm>
                    <a:off x="6302214" y="5577681"/>
                    <a:ext cx="1605535" cy="658344"/>
                  </a:xfrm>
                  <a:custGeom>
                    <a:avLst/>
                    <a:gdLst>
                      <a:gd name="connsiteX0" fmla="*/ 1605536 w 1605535"/>
                      <a:gd name="connsiteY0" fmla="*/ 4096 h 658344"/>
                      <a:gd name="connsiteX1" fmla="*/ 1604773 w 1605535"/>
                      <a:gd name="connsiteY1" fmla="*/ 246507 h 658344"/>
                      <a:gd name="connsiteX2" fmla="*/ 1371601 w 1605535"/>
                      <a:gd name="connsiteY2" fmla="*/ 537115 h 658344"/>
                      <a:gd name="connsiteX3" fmla="*/ 236888 w 1605535"/>
                      <a:gd name="connsiteY3" fmla="*/ 537115 h 658344"/>
                      <a:gd name="connsiteX4" fmla="*/ 1 w 1605535"/>
                      <a:gd name="connsiteY4" fmla="*/ 242411 h 658344"/>
                      <a:gd name="connsiteX5" fmla="*/ 763 w 1605535"/>
                      <a:gd name="connsiteY5" fmla="*/ 0 h 658344"/>
                      <a:gd name="connsiteX6" fmla="*/ 237650 w 1605535"/>
                      <a:gd name="connsiteY6" fmla="*/ 294704 h 658344"/>
                      <a:gd name="connsiteX7" fmla="*/ 1372363 w 1605535"/>
                      <a:gd name="connsiteY7" fmla="*/ 294704 h 658344"/>
                      <a:gd name="connsiteX8" fmla="*/ 1605536 w 1605535"/>
                      <a:gd name="connsiteY8" fmla="*/ 4096 h 6583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05535" h="658344">
                        <a:moveTo>
                          <a:pt x="1605536" y="4096"/>
                        </a:moveTo>
                        <a:cubicBezTo>
                          <a:pt x="1605345" y="84868"/>
                          <a:pt x="1605059" y="165640"/>
                          <a:pt x="1604773" y="246507"/>
                        </a:cubicBezTo>
                        <a:cubicBezTo>
                          <a:pt x="1604392" y="351758"/>
                          <a:pt x="1526764" y="456819"/>
                          <a:pt x="1371601" y="537115"/>
                        </a:cubicBezTo>
                        <a:cubicBezTo>
                          <a:pt x="1059277" y="698754"/>
                          <a:pt x="551213" y="698754"/>
                          <a:pt x="236888" y="537115"/>
                        </a:cubicBezTo>
                        <a:cubicBezTo>
                          <a:pt x="78678" y="455771"/>
                          <a:pt x="-380" y="348996"/>
                          <a:pt x="1" y="242411"/>
                        </a:cubicBezTo>
                        <a:cubicBezTo>
                          <a:pt x="287" y="161639"/>
                          <a:pt x="478" y="80867"/>
                          <a:pt x="763" y="0"/>
                        </a:cubicBezTo>
                        <a:cubicBezTo>
                          <a:pt x="382" y="106585"/>
                          <a:pt x="79440" y="213360"/>
                          <a:pt x="237650" y="294704"/>
                        </a:cubicBezTo>
                        <a:cubicBezTo>
                          <a:pt x="551975" y="456343"/>
                          <a:pt x="1060039" y="456343"/>
                          <a:pt x="1372363" y="294704"/>
                        </a:cubicBezTo>
                        <a:cubicBezTo>
                          <a:pt x="1527526" y="214408"/>
                          <a:pt x="1605154" y="109347"/>
                          <a:pt x="1605536" y="4096"/>
                        </a:cubicBez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 name="Freeform: Shape 7">
                    <a:extLst>
                      <a:ext uri="{FF2B5EF4-FFF2-40B4-BE49-F238E27FC236}">
                        <a16:creationId xmlns:a16="http://schemas.microsoft.com/office/drawing/2014/main" id="{EC43051A-095E-64B6-7D34-BB5303263840}"/>
                      </a:ext>
                    </a:extLst>
                  </p:cNvPr>
                  <p:cNvSpPr/>
                  <p:nvPr/>
                </p:nvSpPr>
                <p:spPr>
                  <a:xfrm>
                    <a:off x="6302914" y="5165844"/>
                    <a:ext cx="1604744" cy="827770"/>
                  </a:xfrm>
                  <a:custGeom>
                    <a:avLst/>
                    <a:gdLst>
                      <a:gd name="connsiteX0" fmla="*/ 236855 w 1604744"/>
                      <a:gd name="connsiteY0" fmla="*/ 121229 h 827770"/>
                      <a:gd name="connsiteX1" fmla="*/ 233141 w 1604744"/>
                      <a:gd name="connsiteY1" fmla="*/ 706541 h 827770"/>
                      <a:gd name="connsiteX2" fmla="*/ 1367854 w 1604744"/>
                      <a:gd name="connsiteY2" fmla="*/ 706541 h 827770"/>
                      <a:gd name="connsiteX3" fmla="*/ 1371569 w 1604744"/>
                      <a:gd name="connsiteY3" fmla="*/ 121229 h 827770"/>
                      <a:gd name="connsiteX4" fmla="*/ 236760 w 1604744"/>
                      <a:gd name="connsiteY4" fmla="*/ 121229 h 8277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04744" h="827770">
                        <a:moveTo>
                          <a:pt x="236855" y="121229"/>
                        </a:moveTo>
                        <a:cubicBezTo>
                          <a:pt x="-77470" y="282869"/>
                          <a:pt x="-79184" y="544901"/>
                          <a:pt x="233141" y="706541"/>
                        </a:cubicBezTo>
                        <a:cubicBezTo>
                          <a:pt x="545465" y="868180"/>
                          <a:pt x="1053529" y="868180"/>
                          <a:pt x="1367854" y="706541"/>
                        </a:cubicBezTo>
                        <a:cubicBezTo>
                          <a:pt x="1682274" y="544901"/>
                          <a:pt x="1683893" y="282869"/>
                          <a:pt x="1371569" y="121229"/>
                        </a:cubicBezTo>
                        <a:cubicBezTo>
                          <a:pt x="1059244" y="-40410"/>
                          <a:pt x="551180" y="-40410"/>
                          <a:pt x="236760" y="121229"/>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9" name="Freeform: Shape 8">
                  <a:extLst>
                    <a:ext uri="{FF2B5EF4-FFF2-40B4-BE49-F238E27FC236}">
                      <a16:creationId xmlns:a16="http://schemas.microsoft.com/office/drawing/2014/main" id="{ED891C38-4E62-42EA-7E02-963B99EDADAA}"/>
                    </a:ext>
                  </a:extLst>
                </p:cNvPr>
                <p:cNvSpPr/>
                <p:nvPr/>
              </p:nvSpPr>
              <p:spPr>
                <a:xfrm>
                  <a:off x="6293147" y="5158446"/>
                  <a:ext cx="1390706" cy="837048"/>
                </a:xfrm>
                <a:custGeom>
                  <a:avLst/>
                  <a:gdLst>
                    <a:gd name="connsiteX0" fmla="*/ 1388384 w 1390706"/>
                    <a:gd name="connsiteY0" fmla="*/ 121389 h 837048"/>
                    <a:gd name="connsiteX1" fmla="*/ 1096634 w 1390706"/>
                    <a:gd name="connsiteY1" fmla="*/ 25186 h 837048"/>
                    <a:gd name="connsiteX2" fmla="*/ 764592 w 1390706"/>
                    <a:gd name="connsiteY2" fmla="*/ 993 h 837048"/>
                    <a:gd name="connsiteX3" fmla="*/ 439027 w 1390706"/>
                    <a:gd name="connsiteY3" fmla="*/ 48713 h 837048"/>
                    <a:gd name="connsiteX4" fmla="*/ 150039 w 1390706"/>
                    <a:gd name="connsiteY4" fmla="*/ 179587 h 837048"/>
                    <a:gd name="connsiteX5" fmla="*/ 2020 w 1390706"/>
                    <a:gd name="connsiteY5" fmla="*/ 392089 h 837048"/>
                    <a:gd name="connsiteX6" fmla="*/ 86793 w 1390706"/>
                    <a:gd name="connsiteY6" fmla="*/ 610783 h 837048"/>
                    <a:gd name="connsiteX7" fmla="*/ 356731 w 1390706"/>
                    <a:gd name="connsiteY7" fmla="*/ 767374 h 837048"/>
                    <a:gd name="connsiteX8" fmla="*/ 672199 w 1390706"/>
                    <a:gd name="connsiteY8" fmla="*/ 831287 h 837048"/>
                    <a:gd name="connsiteX9" fmla="*/ 1314566 w 1390706"/>
                    <a:gd name="connsiteY9" fmla="*/ 743657 h 837048"/>
                    <a:gd name="connsiteX10" fmla="*/ 1381812 w 1390706"/>
                    <a:gd name="connsiteY10" fmla="*/ 712510 h 837048"/>
                    <a:gd name="connsiteX11" fmla="*/ 1384574 w 1390706"/>
                    <a:gd name="connsiteY11" fmla="*/ 703080 h 837048"/>
                    <a:gd name="connsiteX12" fmla="*/ 1365143 w 1390706"/>
                    <a:gd name="connsiteY12" fmla="*/ 706033 h 837048"/>
                    <a:gd name="connsiteX13" fmla="*/ 762973 w 1390706"/>
                    <a:gd name="connsiteY13" fmla="*/ 821953 h 837048"/>
                    <a:gd name="connsiteX14" fmla="*/ 447028 w 1390706"/>
                    <a:gd name="connsiteY14" fmla="*/ 775947 h 837048"/>
                    <a:gd name="connsiteX15" fmla="*/ 170708 w 1390706"/>
                    <a:gd name="connsiteY15" fmla="*/ 650407 h 837048"/>
                    <a:gd name="connsiteX16" fmla="*/ 29071 w 1390706"/>
                    <a:gd name="connsiteY16" fmla="*/ 442858 h 837048"/>
                    <a:gd name="connsiteX17" fmla="*/ 114701 w 1390706"/>
                    <a:gd name="connsiteY17" fmla="*/ 230831 h 837048"/>
                    <a:gd name="connsiteX18" fmla="*/ 380544 w 1390706"/>
                    <a:gd name="connsiteY18" fmla="*/ 79098 h 837048"/>
                    <a:gd name="connsiteX19" fmla="*/ 684010 w 1390706"/>
                    <a:gd name="connsiteY19" fmla="*/ 18805 h 837048"/>
                    <a:gd name="connsiteX20" fmla="*/ 1302278 w 1390706"/>
                    <a:gd name="connsiteY20" fmla="*/ 103863 h 837048"/>
                    <a:gd name="connsiteX21" fmla="*/ 1366096 w 1390706"/>
                    <a:gd name="connsiteY21" fmla="*/ 133486 h 837048"/>
                    <a:gd name="connsiteX22" fmla="*/ 1388289 w 1390706"/>
                    <a:gd name="connsiteY22" fmla="*/ 121198 h 837048"/>
                    <a:gd name="connsiteX23" fmla="*/ 1388289 w 1390706"/>
                    <a:gd name="connsiteY23" fmla="*/ 121198 h 837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90706" h="837048">
                      <a:moveTo>
                        <a:pt x="1388384" y="121389"/>
                      </a:moveTo>
                      <a:cubicBezTo>
                        <a:pt x="1296944" y="74335"/>
                        <a:pt x="1197408" y="44236"/>
                        <a:pt x="1096634" y="25186"/>
                      </a:cubicBezTo>
                      <a:cubicBezTo>
                        <a:pt x="987477" y="4612"/>
                        <a:pt x="875653" y="-2912"/>
                        <a:pt x="764592" y="993"/>
                      </a:cubicBezTo>
                      <a:cubicBezTo>
                        <a:pt x="653530" y="4898"/>
                        <a:pt x="545041" y="19852"/>
                        <a:pt x="439027" y="48713"/>
                      </a:cubicBezTo>
                      <a:cubicBezTo>
                        <a:pt x="337015" y="76526"/>
                        <a:pt x="235954" y="117198"/>
                        <a:pt x="150039" y="179587"/>
                      </a:cubicBezTo>
                      <a:cubicBezTo>
                        <a:pt x="79649" y="230641"/>
                        <a:pt x="14403" y="302840"/>
                        <a:pt x="2020" y="392089"/>
                      </a:cubicBezTo>
                      <a:cubicBezTo>
                        <a:pt x="-9505" y="475338"/>
                        <a:pt x="29548" y="552681"/>
                        <a:pt x="86793" y="610783"/>
                      </a:cubicBezTo>
                      <a:cubicBezTo>
                        <a:pt x="160231" y="685364"/>
                        <a:pt x="258814" y="733656"/>
                        <a:pt x="356731" y="767374"/>
                      </a:cubicBezTo>
                      <a:cubicBezTo>
                        <a:pt x="458363" y="802331"/>
                        <a:pt x="565138" y="822334"/>
                        <a:pt x="672199" y="831287"/>
                      </a:cubicBezTo>
                      <a:cubicBezTo>
                        <a:pt x="887179" y="849194"/>
                        <a:pt x="1114064" y="826810"/>
                        <a:pt x="1314566" y="743657"/>
                      </a:cubicBezTo>
                      <a:cubicBezTo>
                        <a:pt x="1337426" y="734227"/>
                        <a:pt x="1359809" y="723750"/>
                        <a:pt x="1381812" y="712510"/>
                      </a:cubicBezTo>
                      <a:cubicBezTo>
                        <a:pt x="1386003" y="710415"/>
                        <a:pt x="1389527" y="706224"/>
                        <a:pt x="1384574" y="703080"/>
                      </a:cubicBezTo>
                      <a:cubicBezTo>
                        <a:pt x="1379621" y="699937"/>
                        <a:pt x="1369620" y="703747"/>
                        <a:pt x="1365143" y="706033"/>
                      </a:cubicBezTo>
                      <a:cubicBezTo>
                        <a:pt x="1182073" y="799759"/>
                        <a:pt x="966617" y="828715"/>
                        <a:pt x="762973" y="821953"/>
                      </a:cubicBezTo>
                      <a:cubicBezTo>
                        <a:pt x="656578" y="818428"/>
                        <a:pt x="549803" y="804046"/>
                        <a:pt x="447028" y="775947"/>
                      </a:cubicBezTo>
                      <a:cubicBezTo>
                        <a:pt x="349588" y="749277"/>
                        <a:pt x="252623" y="710415"/>
                        <a:pt x="170708" y="650407"/>
                      </a:cubicBezTo>
                      <a:cubicBezTo>
                        <a:pt x="102223" y="600211"/>
                        <a:pt x="40120" y="530202"/>
                        <a:pt x="29071" y="442858"/>
                      </a:cubicBezTo>
                      <a:cubicBezTo>
                        <a:pt x="18784" y="361800"/>
                        <a:pt x="58789" y="286838"/>
                        <a:pt x="114701" y="230831"/>
                      </a:cubicBezTo>
                      <a:cubicBezTo>
                        <a:pt x="187186" y="158155"/>
                        <a:pt x="284341" y="111673"/>
                        <a:pt x="380544" y="79098"/>
                      </a:cubicBezTo>
                      <a:cubicBezTo>
                        <a:pt x="478366" y="45951"/>
                        <a:pt x="581236" y="27187"/>
                        <a:pt x="684010" y="18805"/>
                      </a:cubicBezTo>
                      <a:cubicBezTo>
                        <a:pt x="890989" y="1945"/>
                        <a:pt x="1109397" y="23472"/>
                        <a:pt x="1302278" y="103863"/>
                      </a:cubicBezTo>
                      <a:cubicBezTo>
                        <a:pt x="1323900" y="112912"/>
                        <a:pt x="1345236" y="122818"/>
                        <a:pt x="1366096" y="133486"/>
                      </a:cubicBezTo>
                      <a:cubicBezTo>
                        <a:pt x="1373144" y="137105"/>
                        <a:pt x="1398576" y="126437"/>
                        <a:pt x="1388289" y="121198"/>
                      </a:cubicBezTo>
                      <a:lnTo>
                        <a:pt x="1388289" y="121198"/>
                      </a:lnTo>
                      <a:close/>
                    </a:path>
                  </a:pathLst>
                </a:custGeom>
                <a:gradFill>
                  <a:gsLst>
                    <a:gs pos="0">
                      <a:srgbClr val="FFFFFF"/>
                    </a:gs>
                    <a:gs pos="50000">
                      <a:srgbClr val="FFFFFF">
                        <a:alpha val="49804"/>
                      </a:srgbClr>
                    </a:gs>
                    <a:gs pos="100000">
                      <a:srgbClr val="FFFFFF">
                        <a:alpha val="0"/>
                      </a:srgbClr>
                    </a:gs>
                  </a:gsLst>
                  <a:lin ang="0" scaled="1"/>
                </a:gradFill>
                <a:ln w="9525" cap="flat">
                  <a:noFill/>
                  <a:prstDash val="solid"/>
                  <a:miter/>
                </a:ln>
              </p:spPr>
              <p:txBody>
                <a:bodyPr rtlCol="0" anchor="ctr"/>
                <a:lstStyle/>
                <a:p>
                  <a:endParaRPr lang="en-ID"/>
                </a:p>
              </p:txBody>
            </p:sp>
          </p:grpSp>
          <p:sp>
            <p:nvSpPr>
              <p:cNvPr id="10" name="Freeform: Shape 9">
                <a:extLst>
                  <a:ext uri="{FF2B5EF4-FFF2-40B4-BE49-F238E27FC236}">
                    <a16:creationId xmlns:a16="http://schemas.microsoft.com/office/drawing/2014/main" id="{11959236-5CD5-1C33-943A-C051495C1DC9}"/>
                  </a:ext>
                </a:extLst>
              </p:cNvPr>
              <p:cNvSpPr/>
              <p:nvPr/>
            </p:nvSpPr>
            <p:spPr>
              <a:xfrm>
                <a:off x="7653266" y="5861621"/>
                <a:ext cx="26812" cy="12382"/>
              </a:xfrm>
              <a:custGeom>
                <a:avLst/>
                <a:gdLst>
                  <a:gd name="connsiteX0" fmla="*/ 7596 w 26812"/>
                  <a:gd name="connsiteY0" fmla="*/ 12382 h 12382"/>
                  <a:gd name="connsiteX1" fmla="*/ 25979 w 26812"/>
                  <a:gd name="connsiteY1" fmla="*/ 5525 h 12382"/>
                  <a:gd name="connsiteX2" fmla="*/ 19216 w 26812"/>
                  <a:gd name="connsiteY2" fmla="*/ 0 h 12382"/>
                  <a:gd name="connsiteX3" fmla="*/ 833 w 26812"/>
                  <a:gd name="connsiteY3" fmla="*/ 6858 h 12382"/>
                  <a:gd name="connsiteX4" fmla="*/ 7596 w 26812"/>
                  <a:gd name="connsiteY4" fmla="*/ 12382 h 12382"/>
                  <a:gd name="connsiteX5" fmla="*/ 7596 w 26812"/>
                  <a:gd name="connsiteY5" fmla="*/ 12382 h 12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812" h="12382">
                    <a:moveTo>
                      <a:pt x="7596" y="12382"/>
                    </a:moveTo>
                    <a:cubicBezTo>
                      <a:pt x="12549" y="12382"/>
                      <a:pt x="23217" y="10287"/>
                      <a:pt x="25979" y="5525"/>
                    </a:cubicBezTo>
                    <a:cubicBezTo>
                      <a:pt x="28932" y="381"/>
                      <a:pt x="23407" y="0"/>
                      <a:pt x="19216" y="0"/>
                    </a:cubicBezTo>
                    <a:cubicBezTo>
                      <a:pt x="14263" y="0"/>
                      <a:pt x="3595" y="2096"/>
                      <a:pt x="833" y="6858"/>
                    </a:cubicBezTo>
                    <a:cubicBezTo>
                      <a:pt x="-2120" y="12002"/>
                      <a:pt x="3405" y="12382"/>
                      <a:pt x="7596" y="12382"/>
                    </a:cubicBezTo>
                    <a:lnTo>
                      <a:pt x="7596" y="12382"/>
                    </a:lnTo>
                    <a:close/>
                  </a:path>
                </a:pathLst>
              </a:custGeom>
              <a:solidFill>
                <a:srgbClr val="FFFFFF"/>
              </a:solidFill>
              <a:ln w="9525" cap="flat">
                <a:noFill/>
                <a:prstDash val="solid"/>
                <a:miter/>
              </a:ln>
            </p:spPr>
            <p:txBody>
              <a:bodyPr rtlCol="0" anchor="ctr"/>
              <a:lstStyle/>
              <a:p>
                <a:endParaRPr lang="en-ID"/>
              </a:p>
            </p:txBody>
          </p:sp>
          <p:grpSp>
            <p:nvGrpSpPr>
              <p:cNvPr id="37" name="Group 36">
                <a:extLst>
                  <a:ext uri="{FF2B5EF4-FFF2-40B4-BE49-F238E27FC236}">
                    <a16:creationId xmlns:a16="http://schemas.microsoft.com/office/drawing/2014/main" id="{137434BE-9A76-4080-D62A-3B727D8FB0E3}"/>
                  </a:ext>
                </a:extLst>
              </p:cNvPr>
              <p:cNvGrpSpPr/>
              <p:nvPr/>
            </p:nvGrpSpPr>
            <p:grpSpPr>
              <a:xfrm>
                <a:off x="6652110" y="4270336"/>
                <a:ext cx="1714744" cy="1139276"/>
                <a:chOff x="6652110" y="4270336"/>
                <a:chExt cx="1714744" cy="1139276"/>
              </a:xfrm>
            </p:grpSpPr>
            <p:grpSp>
              <p:nvGrpSpPr>
                <p:cNvPr id="11" name="Graphic 2">
                  <a:extLst>
                    <a:ext uri="{FF2B5EF4-FFF2-40B4-BE49-F238E27FC236}">
                      <a16:creationId xmlns:a16="http://schemas.microsoft.com/office/drawing/2014/main" id="{98B0B69B-6E73-F8AD-7660-55909C2C5D72}"/>
                    </a:ext>
                  </a:extLst>
                </p:cNvPr>
                <p:cNvGrpSpPr/>
                <p:nvPr/>
              </p:nvGrpSpPr>
              <p:grpSpPr>
                <a:xfrm>
                  <a:off x="6661402" y="4272804"/>
                  <a:ext cx="1705452" cy="1136808"/>
                  <a:chOff x="6661402" y="4272804"/>
                  <a:chExt cx="1705452" cy="1136808"/>
                </a:xfrm>
              </p:grpSpPr>
              <p:sp>
                <p:nvSpPr>
                  <p:cNvPr id="12" name="Freeform: Shape 11">
                    <a:extLst>
                      <a:ext uri="{FF2B5EF4-FFF2-40B4-BE49-F238E27FC236}">
                        <a16:creationId xmlns:a16="http://schemas.microsoft.com/office/drawing/2014/main" id="{859E5265-6B21-2CB7-0BCA-B13C74DDA9C3}"/>
                      </a:ext>
                    </a:extLst>
                  </p:cNvPr>
                  <p:cNvSpPr/>
                  <p:nvPr/>
                </p:nvSpPr>
                <p:spPr>
                  <a:xfrm>
                    <a:off x="6661402" y="4710239"/>
                    <a:ext cx="1705452" cy="699373"/>
                  </a:xfrm>
                  <a:custGeom>
                    <a:avLst/>
                    <a:gdLst>
                      <a:gd name="connsiteX0" fmla="*/ 1705453 w 1705452"/>
                      <a:gd name="connsiteY0" fmla="*/ 4382 h 699373"/>
                      <a:gd name="connsiteX1" fmla="*/ 1704595 w 1705452"/>
                      <a:gd name="connsiteY1" fmla="*/ 261938 h 699373"/>
                      <a:gd name="connsiteX2" fmla="*/ 1456945 w 1705452"/>
                      <a:gd name="connsiteY2" fmla="*/ 570643 h 699373"/>
                      <a:gd name="connsiteX3" fmla="*/ 251652 w 1705452"/>
                      <a:gd name="connsiteY3" fmla="*/ 570643 h 699373"/>
                      <a:gd name="connsiteX4" fmla="*/ 1 w 1705452"/>
                      <a:gd name="connsiteY4" fmla="*/ 257556 h 699373"/>
                      <a:gd name="connsiteX5" fmla="*/ 859 w 1705452"/>
                      <a:gd name="connsiteY5" fmla="*/ 0 h 699373"/>
                      <a:gd name="connsiteX6" fmla="*/ 252509 w 1705452"/>
                      <a:gd name="connsiteY6" fmla="*/ 313182 h 699373"/>
                      <a:gd name="connsiteX7" fmla="*/ 1457803 w 1705452"/>
                      <a:gd name="connsiteY7" fmla="*/ 313182 h 699373"/>
                      <a:gd name="connsiteX8" fmla="*/ 1705453 w 1705452"/>
                      <a:gd name="connsiteY8" fmla="*/ 4382 h 699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05452" h="699373">
                        <a:moveTo>
                          <a:pt x="1705453" y="4382"/>
                        </a:moveTo>
                        <a:cubicBezTo>
                          <a:pt x="1705167" y="90202"/>
                          <a:pt x="1704881" y="176022"/>
                          <a:pt x="1704595" y="261938"/>
                        </a:cubicBezTo>
                        <a:cubicBezTo>
                          <a:pt x="1704214" y="373761"/>
                          <a:pt x="1621728" y="485299"/>
                          <a:pt x="1456945" y="570643"/>
                        </a:cubicBezTo>
                        <a:cubicBezTo>
                          <a:pt x="1125190" y="742283"/>
                          <a:pt x="585598" y="742283"/>
                          <a:pt x="251652" y="570643"/>
                        </a:cubicBezTo>
                        <a:cubicBezTo>
                          <a:pt x="83631" y="484251"/>
                          <a:pt x="-380" y="370808"/>
                          <a:pt x="1" y="257556"/>
                        </a:cubicBezTo>
                        <a:cubicBezTo>
                          <a:pt x="287" y="171736"/>
                          <a:pt x="573" y="85820"/>
                          <a:pt x="859" y="0"/>
                        </a:cubicBezTo>
                        <a:cubicBezTo>
                          <a:pt x="478" y="113252"/>
                          <a:pt x="84393" y="226695"/>
                          <a:pt x="252509" y="313182"/>
                        </a:cubicBezTo>
                        <a:cubicBezTo>
                          <a:pt x="586456" y="484823"/>
                          <a:pt x="1126047" y="484823"/>
                          <a:pt x="1457803" y="313182"/>
                        </a:cubicBezTo>
                        <a:cubicBezTo>
                          <a:pt x="1622680" y="227838"/>
                          <a:pt x="1705167" y="116205"/>
                          <a:pt x="1705453" y="4382"/>
                        </a:cubicBez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D9E3B82E-27ED-EE93-B390-157525E75028}"/>
                      </a:ext>
                    </a:extLst>
                  </p:cNvPr>
                  <p:cNvSpPr/>
                  <p:nvPr/>
                </p:nvSpPr>
                <p:spPr>
                  <a:xfrm>
                    <a:off x="6662221" y="4272804"/>
                    <a:ext cx="1704627" cy="879252"/>
                  </a:xfrm>
                  <a:custGeom>
                    <a:avLst/>
                    <a:gdLst>
                      <a:gd name="connsiteX0" fmla="*/ 251595 w 1704627"/>
                      <a:gd name="connsiteY0" fmla="*/ 128730 h 879252"/>
                      <a:gd name="connsiteX1" fmla="*/ 247690 w 1704627"/>
                      <a:gd name="connsiteY1" fmla="*/ 750522 h 879252"/>
                      <a:gd name="connsiteX2" fmla="*/ 1452984 w 1704627"/>
                      <a:gd name="connsiteY2" fmla="*/ 750522 h 879252"/>
                      <a:gd name="connsiteX3" fmla="*/ 1456984 w 1704627"/>
                      <a:gd name="connsiteY3" fmla="*/ 128730 h 879252"/>
                      <a:gd name="connsiteX4" fmla="*/ 251595 w 1704627"/>
                      <a:gd name="connsiteY4" fmla="*/ 128730 h 8792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04627" h="879252">
                        <a:moveTo>
                          <a:pt x="251595" y="128730"/>
                        </a:moveTo>
                        <a:cubicBezTo>
                          <a:pt x="-82351" y="300371"/>
                          <a:pt x="-84066" y="578787"/>
                          <a:pt x="247690" y="750522"/>
                        </a:cubicBezTo>
                        <a:cubicBezTo>
                          <a:pt x="579446" y="922163"/>
                          <a:pt x="1119037" y="922163"/>
                          <a:pt x="1452984" y="750522"/>
                        </a:cubicBezTo>
                        <a:cubicBezTo>
                          <a:pt x="1786930" y="578787"/>
                          <a:pt x="1788740" y="300371"/>
                          <a:pt x="1456984" y="128730"/>
                        </a:cubicBezTo>
                        <a:cubicBezTo>
                          <a:pt x="1125229" y="-42910"/>
                          <a:pt x="585542" y="-42910"/>
                          <a:pt x="251595" y="12873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14" name="Freeform: Shape 13">
                  <a:extLst>
                    <a:ext uri="{FF2B5EF4-FFF2-40B4-BE49-F238E27FC236}">
                      <a16:creationId xmlns:a16="http://schemas.microsoft.com/office/drawing/2014/main" id="{22920CD9-F427-C3CD-043E-A49CD1C63F1A}"/>
                    </a:ext>
                  </a:extLst>
                </p:cNvPr>
                <p:cNvSpPr/>
                <p:nvPr/>
              </p:nvSpPr>
              <p:spPr>
                <a:xfrm>
                  <a:off x="6652110" y="4270336"/>
                  <a:ext cx="1476005" cy="887245"/>
                </a:xfrm>
                <a:custGeom>
                  <a:avLst/>
                  <a:gdLst>
                    <a:gd name="connsiteX0" fmla="*/ 1475001 w 1476005"/>
                    <a:gd name="connsiteY0" fmla="*/ 129484 h 887245"/>
                    <a:gd name="connsiteX1" fmla="*/ 812728 w 1476005"/>
                    <a:gd name="connsiteY1" fmla="*/ 1087 h 887245"/>
                    <a:gd name="connsiteX2" fmla="*/ 466113 w 1476005"/>
                    <a:gd name="connsiteY2" fmla="*/ 51760 h 887245"/>
                    <a:gd name="connsiteX3" fmla="*/ 159884 w 1476005"/>
                    <a:gd name="connsiteY3" fmla="*/ 190063 h 887245"/>
                    <a:gd name="connsiteX4" fmla="*/ 2245 w 1476005"/>
                    <a:gd name="connsiteY4" fmla="*/ 414948 h 887245"/>
                    <a:gd name="connsiteX5" fmla="*/ 92257 w 1476005"/>
                    <a:gd name="connsiteY5" fmla="*/ 647644 h 887245"/>
                    <a:gd name="connsiteX6" fmla="*/ 379912 w 1476005"/>
                    <a:gd name="connsiteY6" fmla="*/ 813950 h 887245"/>
                    <a:gd name="connsiteX7" fmla="*/ 715954 w 1476005"/>
                    <a:gd name="connsiteY7" fmla="*/ 881387 h 887245"/>
                    <a:gd name="connsiteX8" fmla="*/ 1395943 w 1476005"/>
                    <a:gd name="connsiteY8" fmla="*/ 787566 h 887245"/>
                    <a:gd name="connsiteX9" fmla="*/ 1466047 w 1476005"/>
                    <a:gd name="connsiteY9" fmla="*/ 755181 h 887245"/>
                    <a:gd name="connsiteX10" fmla="*/ 1469095 w 1476005"/>
                    <a:gd name="connsiteY10" fmla="*/ 746799 h 887245"/>
                    <a:gd name="connsiteX11" fmla="*/ 1449760 w 1476005"/>
                    <a:gd name="connsiteY11" fmla="*/ 750038 h 887245"/>
                    <a:gd name="connsiteX12" fmla="*/ 1148960 w 1476005"/>
                    <a:gd name="connsiteY12" fmla="*/ 848621 h 887245"/>
                    <a:gd name="connsiteX13" fmla="*/ 806346 w 1476005"/>
                    <a:gd name="connsiteY13" fmla="*/ 873196 h 887245"/>
                    <a:gd name="connsiteX14" fmla="*/ 473638 w 1476005"/>
                    <a:gd name="connsiteY14" fmla="*/ 824237 h 887245"/>
                    <a:gd name="connsiteX15" fmla="*/ 178744 w 1476005"/>
                    <a:gd name="connsiteY15" fmla="*/ 689840 h 887245"/>
                    <a:gd name="connsiteX16" fmla="*/ 29201 w 1476005"/>
                    <a:gd name="connsiteY16" fmla="*/ 470479 h 887245"/>
                    <a:gd name="connsiteX17" fmla="*/ 120260 w 1476005"/>
                    <a:gd name="connsiteY17" fmla="*/ 243689 h 887245"/>
                    <a:gd name="connsiteX18" fmla="*/ 400676 w 1476005"/>
                    <a:gd name="connsiteY18" fmla="*/ 82811 h 887245"/>
                    <a:gd name="connsiteX19" fmla="*/ 724431 w 1476005"/>
                    <a:gd name="connsiteY19" fmla="*/ 18137 h 887245"/>
                    <a:gd name="connsiteX20" fmla="*/ 1381084 w 1476005"/>
                    <a:gd name="connsiteY20" fmla="*/ 107957 h 887245"/>
                    <a:gd name="connsiteX21" fmla="*/ 1448998 w 1476005"/>
                    <a:gd name="connsiteY21" fmla="*/ 139390 h 887245"/>
                    <a:gd name="connsiteX22" fmla="*/ 1466905 w 1476005"/>
                    <a:gd name="connsiteY22" fmla="*/ 138437 h 887245"/>
                    <a:gd name="connsiteX23" fmla="*/ 1474810 w 1476005"/>
                    <a:gd name="connsiteY23" fmla="*/ 129579 h 887245"/>
                    <a:gd name="connsiteX24" fmla="*/ 1474810 w 1476005"/>
                    <a:gd name="connsiteY24" fmla="*/ 129579 h 887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76005" h="887245">
                      <a:moveTo>
                        <a:pt x="1475001" y="129484"/>
                      </a:moveTo>
                      <a:cubicBezTo>
                        <a:pt x="1273642" y="25757"/>
                        <a:pt x="1036946" y="-6628"/>
                        <a:pt x="812728" y="1087"/>
                      </a:cubicBezTo>
                      <a:cubicBezTo>
                        <a:pt x="695951" y="5087"/>
                        <a:pt x="578984" y="21089"/>
                        <a:pt x="466113" y="51760"/>
                      </a:cubicBezTo>
                      <a:cubicBezTo>
                        <a:pt x="353242" y="82430"/>
                        <a:pt x="250943" y="124055"/>
                        <a:pt x="159884" y="190063"/>
                      </a:cubicBezTo>
                      <a:cubicBezTo>
                        <a:pt x="85208" y="244165"/>
                        <a:pt x="15676" y="320270"/>
                        <a:pt x="2245" y="414948"/>
                      </a:cubicBezTo>
                      <a:cubicBezTo>
                        <a:pt x="-10328" y="503531"/>
                        <a:pt x="31297" y="585732"/>
                        <a:pt x="92257" y="647644"/>
                      </a:cubicBezTo>
                      <a:cubicBezTo>
                        <a:pt x="170552" y="726987"/>
                        <a:pt x="275613" y="778232"/>
                        <a:pt x="379912" y="813950"/>
                      </a:cubicBezTo>
                      <a:cubicBezTo>
                        <a:pt x="488211" y="851003"/>
                        <a:pt x="602035" y="872053"/>
                        <a:pt x="715954" y="881387"/>
                      </a:cubicBezTo>
                      <a:cubicBezTo>
                        <a:pt x="943506" y="899961"/>
                        <a:pt x="1183917" y="875863"/>
                        <a:pt x="1395943" y="787566"/>
                      </a:cubicBezTo>
                      <a:cubicBezTo>
                        <a:pt x="1419756" y="777660"/>
                        <a:pt x="1443187" y="766897"/>
                        <a:pt x="1466047" y="755181"/>
                      </a:cubicBezTo>
                      <a:cubicBezTo>
                        <a:pt x="1469857" y="753181"/>
                        <a:pt x="1474048" y="749752"/>
                        <a:pt x="1469095" y="746799"/>
                      </a:cubicBezTo>
                      <a:cubicBezTo>
                        <a:pt x="1464142" y="743846"/>
                        <a:pt x="1454046" y="747847"/>
                        <a:pt x="1449760" y="750038"/>
                      </a:cubicBezTo>
                      <a:cubicBezTo>
                        <a:pt x="1355462" y="798329"/>
                        <a:pt x="1252878" y="829286"/>
                        <a:pt x="1148960" y="848621"/>
                      </a:cubicBezTo>
                      <a:cubicBezTo>
                        <a:pt x="1036184" y="869576"/>
                        <a:pt x="920932" y="877387"/>
                        <a:pt x="806346" y="873196"/>
                      </a:cubicBezTo>
                      <a:cubicBezTo>
                        <a:pt x="691760" y="869005"/>
                        <a:pt x="582032" y="853860"/>
                        <a:pt x="473638" y="824237"/>
                      </a:cubicBezTo>
                      <a:cubicBezTo>
                        <a:pt x="369529" y="795758"/>
                        <a:pt x="266183" y="754229"/>
                        <a:pt x="178744" y="689840"/>
                      </a:cubicBezTo>
                      <a:cubicBezTo>
                        <a:pt x="106544" y="636690"/>
                        <a:pt x="41107" y="562586"/>
                        <a:pt x="29201" y="470479"/>
                      </a:cubicBezTo>
                      <a:cubicBezTo>
                        <a:pt x="17962" y="383801"/>
                        <a:pt x="60443" y="303506"/>
                        <a:pt x="120260" y="243689"/>
                      </a:cubicBezTo>
                      <a:cubicBezTo>
                        <a:pt x="197032" y="166917"/>
                        <a:pt x="299044" y="117482"/>
                        <a:pt x="400676" y="82811"/>
                      </a:cubicBezTo>
                      <a:cubicBezTo>
                        <a:pt x="502308" y="48140"/>
                        <a:pt x="614703" y="27090"/>
                        <a:pt x="724431" y="18137"/>
                      </a:cubicBezTo>
                      <a:cubicBezTo>
                        <a:pt x="944363" y="134"/>
                        <a:pt x="1176011" y="22899"/>
                        <a:pt x="1381084" y="107957"/>
                      </a:cubicBezTo>
                      <a:cubicBezTo>
                        <a:pt x="1404135" y="117482"/>
                        <a:pt x="1426804" y="127960"/>
                        <a:pt x="1448998" y="139390"/>
                      </a:cubicBezTo>
                      <a:cubicBezTo>
                        <a:pt x="1454427" y="142152"/>
                        <a:pt x="1461571" y="140533"/>
                        <a:pt x="1466905" y="138437"/>
                      </a:cubicBezTo>
                      <a:cubicBezTo>
                        <a:pt x="1468238" y="137866"/>
                        <a:pt x="1479668" y="132056"/>
                        <a:pt x="1474810" y="129579"/>
                      </a:cubicBezTo>
                      <a:lnTo>
                        <a:pt x="1474810" y="129579"/>
                      </a:lnTo>
                      <a:close/>
                    </a:path>
                  </a:pathLst>
                </a:custGeom>
                <a:gradFill>
                  <a:gsLst>
                    <a:gs pos="0">
                      <a:srgbClr val="FFFFFF"/>
                    </a:gs>
                    <a:gs pos="50000">
                      <a:srgbClr val="FFFFFF">
                        <a:alpha val="49804"/>
                      </a:srgbClr>
                    </a:gs>
                    <a:gs pos="100000">
                      <a:srgbClr val="FFFFFF">
                        <a:alpha val="0"/>
                      </a:srgbClr>
                    </a:gs>
                  </a:gsLst>
                  <a:lin ang="0" scaled="1"/>
                </a:gradFill>
                <a:ln w="9525" cap="flat">
                  <a:noFill/>
                  <a:prstDash val="solid"/>
                  <a:miter/>
                </a:ln>
              </p:spPr>
              <p:txBody>
                <a:bodyPr rtlCol="0" anchor="ctr"/>
                <a:lstStyle/>
                <a:p>
                  <a:endParaRPr lang="en-ID"/>
                </a:p>
              </p:txBody>
            </p:sp>
          </p:grpSp>
          <p:grpSp>
            <p:nvGrpSpPr>
              <p:cNvPr id="39" name="Group 38">
                <a:extLst>
                  <a:ext uri="{FF2B5EF4-FFF2-40B4-BE49-F238E27FC236}">
                    <a16:creationId xmlns:a16="http://schemas.microsoft.com/office/drawing/2014/main" id="{4C183D78-90C2-2512-B168-E4DF938049B8}"/>
                  </a:ext>
                </a:extLst>
              </p:cNvPr>
              <p:cNvGrpSpPr/>
              <p:nvPr/>
            </p:nvGrpSpPr>
            <p:grpSpPr>
              <a:xfrm>
                <a:off x="7653266" y="3351099"/>
                <a:ext cx="1841887" cy="1220789"/>
                <a:chOff x="7757625" y="3351099"/>
                <a:chExt cx="1841887" cy="1220789"/>
              </a:xfrm>
            </p:grpSpPr>
            <p:grpSp>
              <p:nvGrpSpPr>
                <p:cNvPr id="15" name="Graphic 2">
                  <a:extLst>
                    <a:ext uri="{FF2B5EF4-FFF2-40B4-BE49-F238E27FC236}">
                      <a16:creationId xmlns:a16="http://schemas.microsoft.com/office/drawing/2014/main" id="{55EE763D-0D90-2160-E96B-EDA2C60AF2AB}"/>
                    </a:ext>
                  </a:extLst>
                </p:cNvPr>
                <p:cNvGrpSpPr/>
                <p:nvPr/>
              </p:nvGrpSpPr>
              <p:grpSpPr>
                <a:xfrm>
                  <a:off x="7765064" y="3354689"/>
                  <a:ext cx="1826234" cy="1217199"/>
                  <a:chOff x="7765064" y="3354689"/>
                  <a:chExt cx="1826234" cy="1217199"/>
                </a:xfrm>
              </p:grpSpPr>
              <p:sp>
                <p:nvSpPr>
                  <p:cNvPr id="16" name="Freeform: Shape 15">
                    <a:extLst>
                      <a:ext uri="{FF2B5EF4-FFF2-40B4-BE49-F238E27FC236}">
                        <a16:creationId xmlns:a16="http://schemas.microsoft.com/office/drawing/2014/main" id="{71262C3F-D802-027B-0E74-4A7404ED9A9B}"/>
                      </a:ext>
                    </a:extLst>
                  </p:cNvPr>
                  <p:cNvSpPr/>
                  <p:nvPr/>
                </p:nvSpPr>
                <p:spPr>
                  <a:xfrm>
                    <a:off x="7765064" y="3823081"/>
                    <a:ext cx="1826229" cy="748807"/>
                  </a:xfrm>
                  <a:custGeom>
                    <a:avLst/>
                    <a:gdLst>
                      <a:gd name="connsiteX0" fmla="*/ 1826229 w 1826229"/>
                      <a:gd name="connsiteY0" fmla="*/ 4763 h 748807"/>
                      <a:gd name="connsiteX1" fmla="*/ 1825372 w 1826229"/>
                      <a:gd name="connsiteY1" fmla="*/ 280416 h 748807"/>
                      <a:gd name="connsiteX2" fmla="*/ 1560196 w 1826229"/>
                      <a:gd name="connsiteY2" fmla="*/ 610934 h 748807"/>
                      <a:gd name="connsiteX3" fmla="*/ 269464 w 1826229"/>
                      <a:gd name="connsiteY3" fmla="*/ 610934 h 748807"/>
                      <a:gd name="connsiteX4" fmla="*/ 1 w 1826229"/>
                      <a:gd name="connsiteY4" fmla="*/ 275654 h 748807"/>
                      <a:gd name="connsiteX5" fmla="*/ 859 w 1826229"/>
                      <a:gd name="connsiteY5" fmla="*/ 0 h 748807"/>
                      <a:gd name="connsiteX6" fmla="*/ 270321 w 1826229"/>
                      <a:gd name="connsiteY6" fmla="*/ 335185 h 748807"/>
                      <a:gd name="connsiteX7" fmla="*/ 1561054 w 1826229"/>
                      <a:gd name="connsiteY7" fmla="*/ 335185 h 748807"/>
                      <a:gd name="connsiteX8" fmla="*/ 1826229 w 1826229"/>
                      <a:gd name="connsiteY8" fmla="*/ 4667 h 74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229" h="748807">
                        <a:moveTo>
                          <a:pt x="1826229" y="4763"/>
                        </a:moveTo>
                        <a:cubicBezTo>
                          <a:pt x="1825944" y="96679"/>
                          <a:pt x="1825658" y="188500"/>
                          <a:pt x="1825372" y="280416"/>
                        </a:cubicBezTo>
                        <a:cubicBezTo>
                          <a:pt x="1824991" y="400145"/>
                          <a:pt x="1736695" y="519684"/>
                          <a:pt x="1560196" y="610934"/>
                        </a:cubicBezTo>
                        <a:cubicBezTo>
                          <a:pt x="1204914" y="794766"/>
                          <a:pt x="627032" y="794766"/>
                          <a:pt x="269464" y="610934"/>
                        </a:cubicBezTo>
                        <a:cubicBezTo>
                          <a:pt x="89536" y="518446"/>
                          <a:pt x="-380" y="397002"/>
                          <a:pt x="1" y="275654"/>
                        </a:cubicBezTo>
                        <a:cubicBezTo>
                          <a:pt x="287" y="183737"/>
                          <a:pt x="573" y="91916"/>
                          <a:pt x="859" y="0"/>
                        </a:cubicBezTo>
                        <a:cubicBezTo>
                          <a:pt x="477" y="121253"/>
                          <a:pt x="90394" y="242697"/>
                          <a:pt x="270321" y="335185"/>
                        </a:cubicBezTo>
                        <a:cubicBezTo>
                          <a:pt x="627985" y="519017"/>
                          <a:pt x="1205771" y="519017"/>
                          <a:pt x="1561054" y="335185"/>
                        </a:cubicBezTo>
                        <a:cubicBezTo>
                          <a:pt x="1737552" y="243840"/>
                          <a:pt x="1825849" y="124301"/>
                          <a:pt x="1826229" y="4667"/>
                        </a:cubicBez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7" name="Freeform: Shape 16">
                    <a:extLst>
                      <a:ext uri="{FF2B5EF4-FFF2-40B4-BE49-F238E27FC236}">
                        <a16:creationId xmlns:a16="http://schemas.microsoft.com/office/drawing/2014/main" id="{FC2BE22F-CD70-5D65-D14C-CA3D837A7A81}"/>
                      </a:ext>
                    </a:extLst>
                  </p:cNvPr>
                  <p:cNvSpPr/>
                  <p:nvPr/>
                </p:nvSpPr>
                <p:spPr>
                  <a:xfrm>
                    <a:off x="7765870" y="3354689"/>
                    <a:ext cx="1825428" cy="941546"/>
                  </a:xfrm>
                  <a:custGeom>
                    <a:avLst/>
                    <a:gdLst>
                      <a:gd name="connsiteX0" fmla="*/ 269420 w 1825428"/>
                      <a:gd name="connsiteY0" fmla="*/ 137874 h 941546"/>
                      <a:gd name="connsiteX1" fmla="*/ 265229 w 1825428"/>
                      <a:gd name="connsiteY1" fmla="*/ 803672 h 941546"/>
                      <a:gd name="connsiteX2" fmla="*/ 1555961 w 1825428"/>
                      <a:gd name="connsiteY2" fmla="*/ 803672 h 941546"/>
                      <a:gd name="connsiteX3" fmla="*/ 1560248 w 1825428"/>
                      <a:gd name="connsiteY3" fmla="*/ 137874 h 941546"/>
                      <a:gd name="connsiteX4" fmla="*/ 269420 w 1825428"/>
                      <a:gd name="connsiteY4" fmla="*/ 137874 h 941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5428" h="941546">
                        <a:moveTo>
                          <a:pt x="269420" y="137874"/>
                        </a:moveTo>
                        <a:cubicBezTo>
                          <a:pt x="-88149" y="321707"/>
                          <a:pt x="-90054" y="619744"/>
                          <a:pt x="265229" y="803672"/>
                        </a:cubicBezTo>
                        <a:cubicBezTo>
                          <a:pt x="620511" y="987504"/>
                          <a:pt x="1198393" y="987504"/>
                          <a:pt x="1555961" y="803672"/>
                        </a:cubicBezTo>
                        <a:cubicBezTo>
                          <a:pt x="1913625" y="619839"/>
                          <a:pt x="1915435" y="321707"/>
                          <a:pt x="1560248" y="137874"/>
                        </a:cubicBezTo>
                        <a:cubicBezTo>
                          <a:pt x="1205060" y="-45958"/>
                          <a:pt x="627083" y="-45958"/>
                          <a:pt x="269420" y="137874"/>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18" name="Freeform: Shape 17">
                  <a:extLst>
                    <a:ext uri="{FF2B5EF4-FFF2-40B4-BE49-F238E27FC236}">
                      <a16:creationId xmlns:a16="http://schemas.microsoft.com/office/drawing/2014/main" id="{B9B23372-BDFA-D3CC-26BF-13C5D74DF97C}"/>
                    </a:ext>
                  </a:extLst>
                </p:cNvPr>
                <p:cNvSpPr/>
                <p:nvPr/>
              </p:nvSpPr>
              <p:spPr>
                <a:xfrm>
                  <a:off x="7757625" y="3351099"/>
                  <a:ext cx="1841887" cy="948738"/>
                </a:xfrm>
                <a:custGeom>
                  <a:avLst/>
                  <a:gdLst>
                    <a:gd name="connsiteX0" fmla="*/ 273378 w 1841887"/>
                    <a:gd name="connsiteY0" fmla="*/ 141083 h 948738"/>
                    <a:gd name="connsiteX1" fmla="*/ 3059 w 1841887"/>
                    <a:gd name="connsiteY1" fmla="*/ 439787 h 948738"/>
                    <a:gd name="connsiteX2" fmla="*/ 166794 w 1841887"/>
                    <a:gd name="connsiteY2" fmla="*/ 750588 h 948738"/>
                    <a:gd name="connsiteX3" fmla="*/ 593323 w 1841887"/>
                    <a:gd name="connsiteY3" fmla="*/ 919371 h 948738"/>
                    <a:gd name="connsiteX4" fmla="*/ 1072907 w 1841887"/>
                    <a:gd name="connsiteY4" fmla="*/ 941183 h 948738"/>
                    <a:gd name="connsiteX5" fmla="*/ 1522487 w 1841887"/>
                    <a:gd name="connsiteY5" fmla="*/ 829836 h 948738"/>
                    <a:gd name="connsiteX6" fmla="*/ 1829097 w 1841887"/>
                    <a:gd name="connsiteY6" fmla="*/ 549325 h 948738"/>
                    <a:gd name="connsiteX7" fmla="*/ 1828240 w 1841887"/>
                    <a:gd name="connsiteY7" fmla="*/ 387304 h 948738"/>
                    <a:gd name="connsiteX8" fmla="*/ 1718130 w 1841887"/>
                    <a:gd name="connsiteY8" fmla="*/ 232428 h 948738"/>
                    <a:gd name="connsiteX9" fmla="*/ 1305603 w 1841887"/>
                    <a:gd name="connsiteY9" fmla="*/ 41261 h 948738"/>
                    <a:gd name="connsiteX10" fmla="*/ 827353 w 1841887"/>
                    <a:gd name="connsiteY10" fmla="*/ 3066 h 948738"/>
                    <a:gd name="connsiteX11" fmla="*/ 369295 w 1841887"/>
                    <a:gd name="connsiteY11" fmla="*/ 97840 h 948738"/>
                    <a:gd name="connsiteX12" fmla="*/ 273474 w 1841887"/>
                    <a:gd name="connsiteY12" fmla="*/ 140893 h 948738"/>
                    <a:gd name="connsiteX13" fmla="*/ 270331 w 1841887"/>
                    <a:gd name="connsiteY13" fmla="*/ 148989 h 948738"/>
                    <a:gd name="connsiteX14" fmla="*/ 289666 w 1841887"/>
                    <a:gd name="connsiteY14" fmla="*/ 145750 h 948738"/>
                    <a:gd name="connsiteX15" fmla="*/ 710481 w 1841887"/>
                    <a:gd name="connsiteY15" fmla="*/ 24783 h 948738"/>
                    <a:gd name="connsiteX16" fmla="*/ 1179587 w 1841887"/>
                    <a:gd name="connsiteY16" fmla="*/ 32593 h 948738"/>
                    <a:gd name="connsiteX17" fmla="*/ 1598401 w 1841887"/>
                    <a:gd name="connsiteY17" fmla="*/ 174230 h 948738"/>
                    <a:gd name="connsiteX18" fmla="*/ 1814428 w 1841887"/>
                    <a:gd name="connsiteY18" fmla="*/ 471696 h 948738"/>
                    <a:gd name="connsiteX19" fmla="*/ 1606593 w 1841887"/>
                    <a:gd name="connsiteY19" fmla="*/ 772115 h 948738"/>
                    <a:gd name="connsiteX20" fmla="*/ 1188541 w 1841887"/>
                    <a:gd name="connsiteY20" fmla="*/ 915561 h 948738"/>
                    <a:gd name="connsiteX21" fmla="*/ 719339 w 1841887"/>
                    <a:gd name="connsiteY21" fmla="*/ 923657 h 948738"/>
                    <a:gd name="connsiteX22" fmla="*/ 295762 w 1841887"/>
                    <a:gd name="connsiteY22" fmla="*/ 803071 h 948738"/>
                    <a:gd name="connsiteX23" fmla="*/ 31158 w 1841887"/>
                    <a:gd name="connsiteY23" fmla="*/ 514749 h 948738"/>
                    <a:gd name="connsiteX24" fmla="*/ 186606 w 1841887"/>
                    <a:gd name="connsiteY24" fmla="*/ 209092 h 948738"/>
                    <a:gd name="connsiteX25" fmla="*/ 289571 w 1841887"/>
                    <a:gd name="connsiteY25" fmla="*/ 145655 h 948738"/>
                    <a:gd name="connsiteX26" fmla="*/ 292714 w 1841887"/>
                    <a:gd name="connsiteY26" fmla="*/ 137559 h 948738"/>
                    <a:gd name="connsiteX27" fmla="*/ 273378 w 1841887"/>
                    <a:gd name="connsiteY27" fmla="*/ 140797 h 94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41887" h="948738">
                      <a:moveTo>
                        <a:pt x="273378" y="141083"/>
                      </a:moveTo>
                      <a:cubicBezTo>
                        <a:pt x="155364" y="202138"/>
                        <a:pt x="25348" y="299198"/>
                        <a:pt x="3059" y="439787"/>
                      </a:cubicBezTo>
                      <a:cubicBezTo>
                        <a:pt x="-17420" y="568565"/>
                        <a:pt x="68019" y="678769"/>
                        <a:pt x="166794" y="750588"/>
                      </a:cubicBezTo>
                      <a:cubicBezTo>
                        <a:pt x="291190" y="840980"/>
                        <a:pt x="443590" y="890986"/>
                        <a:pt x="593323" y="919371"/>
                      </a:cubicBezTo>
                      <a:cubicBezTo>
                        <a:pt x="750867" y="949279"/>
                        <a:pt x="913268" y="955947"/>
                        <a:pt x="1072907" y="941183"/>
                      </a:cubicBezTo>
                      <a:cubicBezTo>
                        <a:pt x="1232546" y="926419"/>
                        <a:pt x="1380946" y="893368"/>
                        <a:pt x="1522487" y="829836"/>
                      </a:cubicBezTo>
                      <a:cubicBezTo>
                        <a:pt x="1646598" y="774210"/>
                        <a:pt x="1784234" y="685627"/>
                        <a:pt x="1829097" y="549325"/>
                      </a:cubicBezTo>
                      <a:cubicBezTo>
                        <a:pt x="1846432" y="496651"/>
                        <a:pt x="1846146" y="439787"/>
                        <a:pt x="1828240" y="387304"/>
                      </a:cubicBezTo>
                      <a:cubicBezTo>
                        <a:pt x="1807380" y="326535"/>
                        <a:pt x="1765851" y="274528"/>
                        <a:pt x="1718130" y="232428"/>
                      </a:cubicBezTo>
                      <a:cubicBezTo>
                        <a:pt x="1603926" y="131653"/>
                        <a:pt x="1452097" y="75170"/>
                        <a:pt x="1305603" y="41261"/>
                      </a:cubicBezTo>
                      <a:cubicBezTo>
                        <a:pt x="1149393" y="5161"/>
                        <a:pt x="987277" y="-6173"/>
                        <a:pt x="827353" y="3066"/>
                      </a:cubicBezTo>
                      <a:cubicBezTo>
                        <a:pt x="667428" y="12305"/>
                        <a:pt x="514932" y="40690"/>
                        <a:pt x="369295" y="97840"/>
                      </a:cubicBezTo>
                      <a:cubicBezTo>
                        <a:pt x="336720" y="110603"/>
                        <a:pt x="304620" y="124986"/>
                        <a:pt x="273474" y="140893"/>
                      </a:cubicBezTo>
                      <a:cubicBezTo>
                        <a:pt x="269759" y="142798"/>
                        <a:pt x="265378" y="146131"/>
                        <a:pt x="270331" y="148989"/>
                      </a:cubicBezTo>
                      <a:cubicBezTo>
                        <a:pt x="275284" y="151846"/>
                        <a:pt x="285475" y="147846"/>
                        <a:pt x="289666" y="145750"/>
                      </a:cubicBezTo>
                      <a:cubicBezTo>
                        <a:pt x="420349" y="78885"/>
                        <a:pt x="565320" y="42595"/>
                        <a:pt x="710481" y="24783"/>
                      </a:cubicBezTo>
                      <a:cubicBezTo>
                        <a:pt x="866024" y="5733"/>
                        <a:pt x="1024806" y="8305"/>
                        <a:pt x="1179587" y="32593"/>
                      </a:cubicBezTo>
                      <a:cubicBezTo>
                        <a:pt x="1325034" y="55358"/>
                        <a:pt x="1471624" y="97935"/>
                        <a:pt x="1598401" y="174230"/>
                      </a:cubicBezTo>
                      <a:cubicBezTo>
                        <a:pt x="1704510" y="238143"/>
                        <a:pt x="1811952" y="338917"/>
                        <a:pt x="1814428" y="471696"/>
                      </a:cubicBezTo>
                      <a:cubicBezTo>
                        <a:pt x="1816905" y="604284"/>
                        <a:pt x="1711463" y="707344"/>
                        <a:pt x="1606593" y="772115"/>
                      </a:cubicBezTo>
                      <a:cubicBezTo>
                        <a:pt x="1480672" y="849934"/>
                        <a:pt x="1333797" y="892510"/>
                        <a:pt x="1188541" y="915561"/>
                      </a:cubicBezTo>
                      <a:cubicBezTo>
                        <a:pt x="1033759" y="940135"/>
                        <a:pt x="874978" y="942421"/>
                        <a:pt x="719339" y="923657"/>
                      </a:cubicBezTo>
                      <a:cubicBezTo>
                        <a:pt x="573702" y="906036"/>
                        <a:pt x="427112" y="869841"/>
                        <a:pt x="295762" y="803071"/>
                      </a:cubicBezTo>
                      <a:cubicBezTo>
                        <a:pt x="180319" y="744397"/>
                        <a:pt x="55161" y="650671"/>
                        <a:pt x="31158" y="514749"/>
                      </a:cubicBezTo>
                      <a:cubicBezTo>
                        <a:pt x="8965" y="389305"/>
                        <a:pt x="90880" y="280148"/>
                        <a:pt x="186606" y="209092"/>
                      </a:cubicBezTo>
                      <a:cubicBezTo>
                        <a:pt x="219086" y="184993"/>
                        <a:pt x="253662" y="164229"/>
                        <a:pt x="289571" y="145655"/>
                      </a:cubicBezTo>
                      <a:cubicBezTo>
                        <a:pt x="293286" y="143750"/>
                        <a:pt x="297667" y="140416"/>
                        <a:pt x="292714" y="137559"/>
                      </a:cubicBezTo>
                      <a:cubicBezTo>
                        <a:pt x="287761" y="134701"/>
                        <a:pt x="277570" y="138607"/>
                        <a:pt x="273378" y="140797"/>
                      </a:cubicBezTo>
                      <a:close/>
                    </a:path>
                  </a:pathLst>
                </a:custGeom>
                <a:gradFill>
                  <a:gsLst>
                    <a:gs pos="0">
                      <a:srgbClr val="FFFFFF"/>
                    </a:gs>
                    <a:gs pos="50000">
                      <a:srgbClr val="FFFFFF">
                        <a:alpha val="49804"/>
                      </a:srgbClr>
                    </a:gs>
                    <a:gs pos="100000">
                      <a:srgbClr val="FFFFFF">
                        <a:alpha val="0"/>
                      </a:srgbClr>
                    </a:gs>
                  </a:gsLst>
                  <a:lin ang="0" scaled="1"/>
                </a:gradFill>
                <a:ln w="9525" cap="flat">
                  <a:noFill/>
                  <a:prstDash val="solid"/>
                  <a:miter/>
                </a:ln>
              </p:spPr>
              <p:txBody>
                <a:bodyPr rtlCol="0" anchor="ctr"/>
                <a:lstStyle/>
                <a:p>
                  <a:endParaRPr lang="en-ID"/>
                </a:p>
              </p:txBody>
            </p:sp>
          </p:grpSp>
          <p:grpSp>
            <p:nvGrpSpPr>
              <p:cNvPr id="41" name="Group 40">
                <a:extLst>
                  <a:ext uri="{FF2B5EF4-FFF2-40B4-BE49-F238E27FC236}">
                    <a16:creationId xmlns:a16="http://schemas.microsoft.com/office/drawing/2014/main" id="{0A128441-F3E3-6254-FE99-D268A841431A}"/>
                  </a:ext>
                </a:extLst>
              </p:cNvPr>
              <p:cNvGrpSpPr/>
              <p:nvPr/>
            </p:nvGrpSpPr>
            <p:grpSpPr>
              <a:xfrm>
                <a:off x="8747495" y="2443355"/>
                <a:ext cx="1920505" cy="1281133"/>
                <a:chOff x="8747495" y="2443355"/>
                <a:chExt cx="2008062" cy="1339541"/>
              </a:xfrm>
            </p:grpSpPr>
            <p:grpSp>
              <p:nvGrpSpPr>
                <p:cNvPr id="34" name="Graphic 2">
                  <a:extLst>
                    <a:ext uri="{FF2B5EF4-FFF2-40B4-BE49-F238E27FC236}">
                      <a16:creationId xmlns:a16="http://schemas.microsoft.com/office/drawing/2014/main" id="{B1DED581-37E5-CA0A-39C8-F455E457B3C6}"/>
                    </a:ext>
                  </a:extLst>
                </p:cNvPr>
                <p:cNvGrpSpPr/>
                <p:nvPr/>
              </p:nvGrpSpPr>
              <p:grpSpPr>
                <a:xfrm>
                  <a:off x="8747495" y="2445745"/>
                  <a:ext cx="2006205" cy="1337151"/>
                  <a:chOff x="7765064" y="3354689"/>
                  <a:chExt cx="1826234" cy="1217199"/>
                </a:xfrm>
              </p:grpSpPr>
              <p:sp>
                <p:nvSpPr>
                  <p:cNvPr id="35" name="Freeform: Shape 34">
                    <a:extLst>
                      <a:ext uri="{FF2B5EF4-FFF2-40B4-BE49-F238E27FC236}">
                        <a16:creationId xmlns:a16="http://schemas.microsoft.com/office/drawing/2014/main" id="{A1095768-60ED-BBBB-252C-46AE5AE5F753}"/>
                      </a:ext>
                    </a:extLst>
                  </p:cNvPr>
                  <p:cNvSpPr/>
                  <p:nvPr/>
                </p:nvSpPr>
                <p:spPr>
                  <a:xfrm>
                    <a:off x="7765064" y="3823081"/>
                    <a:ext cx="1826229" cy="748807"/>
                  </a:xfrm>
                  <a:custGeom>
                    <a:avLst/>
                    <a:gdLst>
                      <a:gd name="connsiteX0" fmla="*/ 1826229 w 1826229"/>
                      <a:gd name="connsiteY0" fmla="*/ 4763 h 748807"/>
                      <a:gd name="connsiteX1" fmla="*/ 1825372 w 1826229"/>
                      <a:gd name="connsiteY1" fmla="*/ 280416 h 748807"/>
                      <a:gd name="connsiteX2" fmla="*/ 1560196 w 1826229"/>
                      <a:gd name="connsiteY2" fmla="*/ 610934 h 748807"/>
                      <a:gd name="connsiteX3" fmla="*/ 269464 w 1826229"/>
                      <a:gd name="connsiteY3" fmla="*/ 610934 h 748807"/>
                      <a:gd name="connsiteX4" fmla="*/ 1 w 1826229"/>
                      <a:gd name="connsiteY4" fmla="*/ 275654 h 748807"/>
                      <a:gd name="connsiteX5" fmla="*/ 859 w 1826229"/>
                      <a:gd name="connsiteY5" fmla="*/ 0 h 748807"/>
                      <a:gd name="connsiteX6" fmla="*/ 270321 w 1826229"/>
                      <a:gd name="connsiteY6" fmla="*/ 335185 h 748807"/>
                      <a:gd name="connsiteX7" fmla="*/ 1561054 w 1826229"/>
                      <a:gd name="connsiteY7" fmla="*/ 335185 h 748807"/>
                      <a:gd name="connsiteX8" fmla="*/ 1826229 w 1826229"/>
                      <a:gd name="connsiteY8" fmla="*/ 4667 h 7488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6229" h="748807">
                        <a:moveTo>
                          <a:pt x="1826229" y="4763"/>
                        </a:moveTo>
                        <a:cubicBezTo>
                          <a:pt x="1825944" y="96679"/>
                          <a:pt x="1825658" y="188500"/>
                          <a:pt x="1825372" y="280416"/>
                        </a:cubicBezTo>
                        <a:cubicBezTo>
                          <a:pt x="1824991" y="400145"/>
                          <a:pt x="1736695" y="519684"/>
                          <a:pt x="1560196" y="610934"/>
                        </a:cubicBezTo>
                        <a:cubicBezTo>
                          <a:pt x="1204914" y="794766"/>
                          <a:pt x="627032" y="794766"/>
                          <a:pt x="269464" y="610934"/>
                        </a:cubicBezTo>
                        <a:cubicBezTo>
                          <a:pt x="89536" y="518446"/>
                          <a:pt x="-380" y="397002"/>
                          <a:pt x="1" y="275654"/>
                        </a:cubicBezTo>
                        <a:cubicBezTo>
                          <a:pt x="287" y="183737"/>
                          <a:pt x="573" y="91916"/>
                          <a:pt x="859" y="0"/>
                        </a:cubicBezTo>
                        <a:cubicBezTo>
                          <a:pt x="477" y="121253"/>
                          <a:pt x="90394" y="242697"/>
                          <a:pt x="270321" y="335185"/>
                        </a:cubicBezTo>
                        <a:cubicBezTo>
                          <a:pt x="627985" y="519017"/>
                          <a:pt x="1205771" y="519017"/>
                          <a:pt x="1561054" y="335185"/>
                        </a:cubicBezTo>
                        <a:cubicBezTo>
                          <a:pt x="1737552" y="243840"/>
                          <a:pt x="1825849" y="124301"/>
                          <a:pt x="1826229" y="4667"/>
                        </a:cubicBez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6" name="Freeform: Shape 35">
                    <a:extLst>
                      <a:ext uri="{FF2B5EF4-FFF2-40B4-BE49-F238E27FC236}">
                        <a16:creationId xmlns:a16="http://schemas.microsoft.com/office/drawing/2014/main" id="{B35F5303-BB38-BB48-0628-96722B8F9CE8}"/>
                      </a:ext>
                    </a:extLst>
                  </p:cNvPr>
                  <p:cNvSpPr/>
                  <p:nvPr/>
                </p:nvSpPr>
                <p:spPr>
                  <a:xfrm>
                    <a:off x="7765870" y="3354689"/>
                    <a:ext cx="1825428" cy="941546"/>
                  </a:xfrm>
                  <a:custGeom>
                    <a:avLst/>
                    <a:gdLst>
                      <a:gd name="connsiteX0" fmla="*/ 269420 w 1825428"/>
                      <a:gd name="connsiteY0" fmla="*/ 137874 h 941546"/>
                      <a:gd name="connsiteX1" fmla="*/ 265229 w 1825428"/>
                      <a:gd name="connsiteY1" fmla="*/ 803672 h 941546"/>
                      <a:gd name="connsiteX2" fmla="*/ 1555961 w 1825428"/>
                      <a:gd name="connsiteY2" fmla="*/ 803672 h 941546"/>
                      <a:gd name="connsiteX3" fmla="*/ 1560248 w 1825428"/>
                      <a:gd name="connsiteY3" fmla="*/ 137874 h 941546"/>
                      <a:gd name="connsiteX4" fmla="*/ 269420 w 1825428"/>
                      <a:gd name="connsiteY4" fmla="*/ 137874 h 9415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5428" h="941546">
                        <a:moveTo>
                          <a:pt x="269420" y="137874"/>
                        </a:moveTo>
                        <a:cubicBezTo>
                          <a:pt x="-88149" y="321707"/>
                          <a:pt x="-90054" y="619744"/>
                          <a:pt x="265229" y="803672"/>
                        </a:cubicBezTo>
                        <a:cubicBezTo>
                          <a:pt x="620511" y="987504"/>
                          <a:pt x="1198393" y="987504"/>
                          <a:pt x="1555961" y="803672"/>
                        </a:cubicBezTo>
                        <a:cubicBezTo>
                          <a:pt x="1913625" y="619839"/>
                          <a:pt x="1915435" y="321707"/>
                          <a:pt x="1560248" y="137874"/>
                        </a:cubicBezTo>
                        <a:cubicBezTo>
                          <a:pt x="1205060" y="-45958"/>
                          <a:pt x="627083" y="-45958"/>
                          <a:pt x="269420" y="137874"/>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40" name="Freeform: Shape 39">
                  <a:extLst>
                    <a:ext uri="{FF2B5EF4-FFF2-40B4-BE49-F238E27FC236}">
                      <a16:creationId xmlns:a16="http://schemas.microsoft.com/office/drawing/2014/main" id="{B0CD2016-6796-A87C-D22F-DBDA527BC9A5}"/>
                    </a:ext>
                  </a:extLst>
                </p:cNvPr>
                <p:cNvSpPr/>
                <p:nvPr/>
              </p:nvSpPr>
              <p:spPr>
                <a:xfrm>
                  <a:off x="8747495" y="2443355"/>
                  <a:ext cx="2008062" cy="1034333"/>
                </a:xfrm>
                <a:custGeom>
                  <a:avLst/>
                  <a:gdLst>
                    <a:gd name="connsiteX0" fmla="*/ 273378 w 1841887"/>
                    <a:gd name="connsiteY0" fmla="*/ 141083 h 948738"/>
                    <a:gd name="connsiteX1" fmla="*/ 3059 w 1841887"/>
                    <a:gd name="connsiteY1" fmla="*/ 439787 h 948738"/>
                    <a:gd name="connsiteX2" fmla="*/ 166794 w 1841887"/>
                    <a:gd name="connsiteY2" fmla="*/ 750588 h 948738"/>
                    <a:gd name="connsiteX3" fmla="*/ 593323 w 1841887"/>
                    <a:gd name="connsiteY3" fmla="*/ 919371 h 948738"/>
                    <a:gd name="connsiteX4" fmla="*/ 1072907 w 1841887"/>
                    <a:gd name="connsiteY4" fmla="*/ 941183 h 948738"/>
                    <a:gd name="connsiteX5" fmla="*/ 1522487 w 1841887"/>
                    <a:gd name="connsiteY5" fmla="*/ 829836 h 948738"/>
                    <a:gd name="connsiteX6" fmla="*/ 1829097 w 1841887"/>
                    <a:gd name="connsiteY6" fmla="*/ 549325 h 948738"/>
                    <a:gd name="connsiteX7" fmla="*/ 1828240 w 1841887"/>
                    <a:gd name="connsiteY7" fmla="*/ 387304 h 948738"/>
                    <a:gd name="connsiteX8" fmla="*/ 1718130 w 1841887"/>
                    <a:gd name="connsiteY8" fmla="*/ 232428 h 948738"/>
                    <a:gd name="connsiteX9" fmla="*/ 1305603 w 1841887"/>
                    <a:gd name="connsiteY9" fmla="*/ 41261 h 948738"/>
                    <a:gd name="connsiteX10" fmla="*/ 827353 w 1841887"/>
                    <a:gd name="connsiteY10" fmla="*/ 3066 h 948738"/>
                    <a:gd name="connsiteX11" fmla="*/ 369295 w 1841887"/>
                    <a:gd name="connsiteY11" fmla="*/ 97840 h 948738"/>
                    <a:gd name="connsiteX12" fmla="*/ 273474 w 1841887"/>
                    <a:gd name="connsiteY12" fmla="*/ 140893 h 948738"/>
                    <a:gd name="connsiteX13" fmla="*/ 270331 w 1841887"/>
                    <a:gd name="connsiteY13" fmla="*/ 148989 h 948738"/>
                    <a:gd name="connsiteX14" fmla="*/ 289666 w 1841887"/>
                    <a:gd name="connsiteY14" fmla="*/ 145750 h 948738"/>
                    <a:gd name="connsiteX15" fmla="*/ 710481 w 1841887"/>
                    <a:gd name="connsiteY15" fmla="*/ 24783 h 948738"/>
                    <a:gd name="connsiteX16" fmla="*/ 1179587 w 1841887"/>
                    <a:gd name="connsiteY16" fmla="*/ 32593 h 948738"/>
                    <a:gd name="connsiteX17" fmla="*/ 1598401 w 1841887"/>
                    <a:gd name="connsiteY17" fmla="*/ 174230 h 948738"/>
                    <a:gd name="connsiteX18" fmla="*/ 1814428 w 1841887"/>
                    <a:gd name="connsiteY18" fmla="*/ 471696 h 948738"/>
                    <a:gd name="connsiteX19" fmla="*/ 1606593 w 1841887"/>
                    <a:gd name="connsiteY19" fmla="*/ 772115 h 948738"/>
                    <a:gd name="connsiteX20" fmla="*/ 1188541 w 1841887"/>
                    <a:gd name="connsiteY20" fmla="*/ 915561 h 948738"/>
                    <a:gd name="connsiteX21" fmla="*/ 719339 w 1841887"/>
                    <a:gd name="connsiteY21" fmla="*/ 923657 h 948738"/>
                    <a:gd name="connsiteX22" fmla="*/ 295762 w 1841887"/>
                    <a:gd name="connsiteY22" fmla="*/ 803071 h 948738"/>
                    <a:gd name="connsiteX23" fmla="*/ 31158 w 1841887"/>
                    <a:gd name="connsiteY23" fmla="*/ 514749 h 948738"/>
                    <a:gd name="connsiteX24" fmla="*/ 186606 w 1841887"/>
                    <a:gd name="connsiteY24" fmla="*/ 209092 h 948738"/>
                    <a:gd name="connsiteX25" fmla="*/ 289571 w 1841887"/>
                    <a:gd name="connsiteY25" fmla="*/ 145655 h 948738"/>
                    <a:gd name="connsiteX26" fmla="*/ 292714 w 1841887"/>
                    <a:gd name="connsiteY26" fmla="*/ 137559 h 948738"/>
                    <a:gd name="connsiteX27" fmla="*/ 273378 w 1841887"/>
                    <a:gd name="connsiteY27" fmla="*/ 140797 h 948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841887" h="948738">
                      <a:moveTo>
                        <a:pt x="273378" y="141083"/>
                      </a:moveTo>
                      <a:cubicBezTo>
                        <a:pt x="155364" y="202138"/>
                        <a:pt x="25348" y="299198"/>
                        <a:pt x="3059" y="439787"/>
                      </a:cubicBezTo>
                      <a:cubicBezTo>
                        <a:pt x="-17420" y="568565"/>
                        <a:pt x="68019" y="678769"/>
                        <a:pt x="166794" y="750588"/>
                      </a:cubicBezTo>
                      <a:cubicBezTo>
                        <a:pt x="291190" y="840980"/>
                        <a:pt x="443590" y="890986"/>
                        <a:pt x="593323" y="919371"/>
                      </a:cubicBezTo>
                      <a:cubicBezTo>
                        <a:pt x="750867" y="949279"/>
                        <a:pt x="913268" y="955947"/>
                        <a:pt x="1072907" y="941183"/>
                      </a:cubicBezTo>
                      <a:cubicBezTo>
                        <a:pt x="1232546" y="926419"/>
                        <a:pt x="1380946" y="893368"/>
                        <a:pt x="1522487" y="829836"/>
                      </a:cubicBezTo>
                      <a:cubicBezTo>
                        <a:pt x="1646598" y="774210"/>
                        <a:pt x="1784234" y="685627"/>
                        <a:pt x="1829097" y="549325"/>
                      </a:cubicBezTo>
                      <a:cubicBezTo>
                        <a:pt x="1846432" y="496651"/>
                        <a:pt x="1846146" y="439787"/>
                        <a:pt x="1828240" y="387304"/>
                      </a:cubicBezTo>
                      <a:cubicBezTo>
                        <a:pt x="1807380" y="326535"/>
                        <a:pt x="1765851" y="274528"/>
                        <a:pt x="1718130" y="232428"/>
                      </a:cubicBezTo>
                      <a:cubicBezTo>
                        <a:pt x="1603926" y="131653"/>
                        <a:pt x="1452097" y="75170"/>
                        <a:pt x="1305603" y="41261"/>
                      </a:cubicBezTo>
                      <a:cubicBezTo>
                        <a:pt x="1149393" y="5161"/>
                        <a:pt x="987277" y="-6173"/>
                        <a:pt x="827353" y="3066"/>
                      </a:cubicBezTo>
                      <a:cubicBezTo>
                        <a:pt x="667428" y="12305"/>
                        <a:pt x="514932" y="40690"/>
                        <a:pt x="369295" y="97840"/>
                      </a:cubicBezTo>
                      <a:cubicBezTo>
                        <a:pt x="336720" y="110603"/>
                        <a:pt x="304620" y="124986"/>
                        <a:pt x="273474" y="140893"/>
                      </a:cubicBezTo>
                      <a:cubicBezTo>
                        <a:pt x="269759" y="142798"/>
                        <a:pt x="265378" y="146131"/>
                        <a:pt x="270331" y="148989"/>
                      </a:cubicBezTo>
                      <a:cubicBezTo>
                        <a:pt x="275284" y="151846"/>
                        <a:pt x="285475" y="147846"/>
                        <a:pt x="289666" y="145750"/>
                      </a:cubicBezTo>
                      <a:cubicBezTo>
                        <a:pt x="420349" y="78885"/>
                        <a:pt x="565320" y="42595"/>
                        <a:pt x="710481" y="24783"/>
                      </a:cubicBezTo>
                      <a:cubicBezTo>
                        <a:pt x="866024" y="5733"/>
                        <a:pt x="1024806" y="8305"/>
                        <a:pt x="1179587" y="32593"/>
                      </a:cubicBezTo>
                      <a:cubicBezTo>
                        <a:pt x="1325034" y="55358"/>
                        <a:pt x="1471624" y="97935"/>
                        <a:pt x="1598401" y="174230"/>
                      </a:cubicBezTo>
                      <a:cubicBezTo>
                        <a:pt x="1704510" y="238143"/>
                        <a:pt x="1811952" y="338917"/>
                        <a:pt x="1814428" y="471696"/>
                      </a:cubicBezTo>
                      <a:cubicBezTo>
                        <a:pt x="1816905" y="604284"/>
                        <a:pt x="1711463" y="707344"/>
                        <a:pt x="1606593" y="772115"/>
                      </a:cubicBezTo>
                      <a:cubicBezTo>
                        <a:pt x="1480672" y="849934"/>
                        <a:pt x="1333797" y="892510"/>
                        <a:pt x="1188541" y="915561"/>
                      </a:cubicBezTo>
                      <a:cubicBezTo>
                        <a:pt x="1033759" y="940135"/>
                        <a:pt x="874978" y="942421"/>
                        <a:pt x="719339" y="923657"/>
                      </a:cubicBezTo>
                      <a:cubicBezTo>
                        <a:pt x="573702" y="906036"/>
                        <a:pt x="427112" y="869841"/>
                        <a:pt x="295762" y="803071"/>
                      </a:cubicBezTo>
                      <a:cubicBezTo>
                        <a:pt x="180319" y="744397"/>
                        <a:pt x="55161" y="650671"/>
                        <a:pt x="31158" y="514749"/>
                      </a:cubicBezTo>
                      <a:cubicBezTo>
                        <a:pt x="8965" y="389305"/>
                        <a:pt x="90880" y="280148"/>
                        <a:pt x="186606" y="209092"/>
                      </a:cubicBezTo>
                      <a:cubicBezTo>
                        <a:pt x="219086" y="184993"/>
                        <a:pt x="253662" y="164229"/>
                        <a:pt x="289571" y="145655"/>
                      </a:cubicBezTo>
                      <a:cubicBezTo>
                        <a:pt x="293286" y="143750"/>
                        <a:pt x="297667" y="140416"/>
                        <a:pt x="292714" y="137559"/>
                      </a:cubicBezTo>
                      <a:cubicBezTo>
                        <a:pt x="287761" y="134701"/>
                        <a:pt x="277570" y="138607"/>
                        <a:pt x="273378" y="140797"/>
                      </a:cubicBezTo>
                      <a:close/>
                    </a:path>
                  </a:pathLst>
                </a:custGeom>
                <a:gradFill>
                  <a:gsLst>
                    <a:gs pos="0">
                      <a:srgbClr val="FFFFFF"/>
                    </a:gs>
                    <a:gs pos="50000">
                      <a:srgbClr val="FFFFFF">
                        <a:alpha val="49804"/>
                      </a:srgbClr>
                    </a:gs>
                    <a:gs pos="100000">
                      <a:srgbClr val="FFFFFF">
                        <a:alpha val="0"/>
                      </a:srgbClr>
                    </a:gs>
                  </a:gsLst>
                  <a:lin ang="0" scaled="1"/>
                </a:gradFill>
                <a:ln w="9525" cap="flat">
                  <a:noFill/>
                  <a:prstDash val="solid"/>
                  <a:miter/>
                </a:ln>
              </p:spPr>
              <p:txBody>
                <a:bodyPr rtlCol="0" anchor="ctr"/>
                <a:lstStyle/>
                <a:p>
                  <a:endParaRPr lang="en-ID"/>
                </a:p>
              </p:txBody>
            </p:sp>
          </p:grpSp>
        </p:grpSp>
        <p:sp>
          <p:nvSpPr>
            <p:cNvPr id="3" name="TextBox 2">
              <a:extLst>
                <a:ext uri="{FF2B5EF4-FFF2-40B4-BE49-F238E27FC236}">
                  <a16:creationId xmlns:a16="http://schemas.microsoft.com/office/drawing/2014/main" id="{A4EAAD27-7D83-20EE-86A3-108BB3D5CC73}"/>
                </a:ext>
              </a:extLst>
            </p:cNvPr>
            <p:cNvSpPr txBox="1"/>
            <p:nvPr/>
          </p:nvSpPr>
          <p:spPr>
            <a:xfrm>
              <a:off x="6197180" y="5319455"/>
              <a:ext cx="917445" cy="338554"/>
            </a:xfrm>
            <a:prstGeom prst="rect">
              <a:avLst/>
            </a:prstGeom>
            <a:noFill/>
          </p:spPr>
          <p:txBody>
            <a:bodyPr wrap="square" rtlCol="0">
              <a:spAutoFit/>
            </a:bodyPr>
            <a:lstStyle/>
            <a:p>
              <a:r>
                <a:rPr lang="en-US" sz="1600" b="1" dirty="0">
                  <a:solidFill>
                    <a:schemeClr val="bg2"/>
                  </a:solidFill>
                  <a:latin typeface="Poppins SemiBold" panose="00000700000000000000" pitchFamily="2" charset="0"/>
                  <a:cs typeface="Poppins SemiBold" panose="00000700000000000000" pitchFamily="2" charset="0"/>
                </a:rPr>
                <a:t>Steps 1</a:t>
              </a:r>
              <a:endParaRPr lang="en-ID" sz="1600" b="1" dirty="0">
                <a:solidFill>
                  <a:schemeClr val="bg2"/>
                </a:solidFill>
                <a:latin typeface="Poppins SemiBold" panose="00000700000000000000" pitchFamily="2" charset="0"/>
                <a:cs typeface="Poppins SemiBold" panose="00000700000000000000" pitchFamily="2" charset="0"/>
              </a:endParaRPr>
            </a:p>
          </p:txBody>
        </p:sp>
        <p:sp>
          <p:nvSpPr>
            <p:cNvPr id="4" name="TextBox 3">
              <a:extLst>
                <a:ext uri="{FF2B5EF4-FFF2-40B4-BE49-F238E27FC236}">
                  <a16:creationId xmlns:a16="http://schemas.microsoft.com/office/drawing/2014/main" id="{79BAA4E2-60FB-3659-4A56-B15709C38364}"/>
                </a:ext>
              </a:extLst>
            </p:cNvPr>
            <p:cNvSpPr txBox="1"/>
            <p:nvPr/>
          </p:nvSpPr>
          <p:spPr>
            <a:xfrm>
              <a:off x="7050896" y="4336008"/>
              <a:ext cx="1009680" cy="338554"/>
            </a:xfrm>
            <a:prstGeom prst="rect">
              <a:avLst/>
            </a:prstGeom>
            <a:noFill/>
          </p:spPr>
          <p:txBody>
            <a:bodyPr wrap="square" rtlCol="0">
              <a:spAutoFit/>
            </a:bodyPr>
            <a:lstStyle/>
            <a:p>
              <a:r>
                <a:rPr lang="en-US" sz="1600" b="1" dirty="0">
                  <a:solidFill>
                    <a:schemeClr val="bg2"/>
                  </a:solidFill>
                  <a:latin typeface="Poppins SemiBold" panose="00000700000000000000" pitchFamily="2" charset="0"/>
                  <a:cs typeface="Poppins SemiBold" panose="00000700000000000000" pitchFamily="2" charset="0"/>
                </a:rPr>
                <a:t>Steps 2</a:t>
              </a:r>
              <a:endParaRPr lang="en-ID" sz="1600" b="1" dirty="0">
                <a:solidFill>
                  <a:schemeClr val="bg2"/>
                </a:solidFill>
                <a:latin typeface="Poppins SemiBold" panose="00000700000000000000" pitchFamily="2" charset="0"/>
                <a:cs typeface="Poppins SemiBold" panose="00000700000000000000" pitchFamily="2" charset="0"/>
              </a:endParaRPr>
            </a:p>
          </p:txBody>
        </p:sp>
        <p:sp>
          <p:nvSpPr>
            <p:cNvPr id="19" name="TextBox 18">
              <a:extLst>
                <a:ext uri="{FF2B5EF4-FFF2-40B4-BE49-F238E27FC236}">
                  <a16:creationId xmlns:a16="http://schemas.microsoft.com/office/drawing/2014/main" id="{4092B02B-DF83-9DEB-3A00-D3AF2BC155EE}"/>
                </a:ext>
              </a:extLst>
            </p:cNvPr>
            <p:cNvSpPr txBox="1"/>
            <p:nvPr/>
          </p:nvSpPr>
          <p:spPr>
            <a:xfrm>
              <a:off x="8188526" y="3298907"/>
              <a:ext cx="967262" cy="338554"/>
            </a:xfrm>
            <a:prstGeom prst="rect">
              <a:avLst/>
            </a:prstGeom>
            <a:noFill/>
          </p:spPr>
          <p:txBody>
            <a:bodyPr wrap="square" rtlCol="0">
              <a:spAutoFit/>
            </a:bodyPr>
            <a:lstStyle/>
            <a:p>
              <a:r>
                <a:rPr lang="en-US" sz="1600" b="1" dirty="0">
                  <a:solidFill>
                    <a:schemeClr val="bg2"/>
                  </a:solidFill>
                  <a:latin typeface="Poppins SemiBold" panose="00000700000000000000" pitchFamily="2" charset="0"/>
                  <a:cs typeface="Poppins SemiBold" panose="00000700000000000000" pitchFamily="2" charset="0"/>
                </a:rPr>
                <a:t>Steps 3</a:t>
              </a:r>
              <a:endParaRPr lang="en-ID" sz="1600" b="1" dirty="0">
                <a:solidFill>
                  <a:schemeClr val="bg2"/>
                </a:solidFill>
                <a:latin typeface="Poppins SemiBold" panose="00000700000000000000" pitchFamily="2" charset="0"/>
                <a:cs typeface="Poppins SemiBold" panose="00000700000000000000" pitchFamily="2" charset="0"/>
              </a:endParaRPr>
            </a:p>
          </p:txBody>
        </p:sp>
        <p:sp>
          <p:nvSpPr>
            <p:cNvPr id="20" name="TextBox 19">
              <a:extLst>
                <a:ext uri="{FF2B5EF4-FFF2-40B4-BE49-F238E27FC236}">
                  <a16:creationId xmlns:a16="http://schemas.microsoft.com/office/drawing/2014/main" id="{139D96F4-146F-FBCD-5EA6-EC6D8A0B1BC6}"/>
                </a:ext>
              </a:extLst>
            </p:cNvPr>
            <p:cNvSpPr txBox="1"/>
            <p:nvPr/>
          </p:nvSpPr>
          <p:spPr>
            <a:xfrm>
              <a:off x="9555250" y="2319370"/>
              <a:ext cx="979400" cy="338554"/>
            </a:xfrm>
            <a:prstGeom prst="rect">
              <a:avLst/>
            </a:prstGeom>
            <a:noFill/>
          </p:spPr>
          <p:txBody>
            <a:bodyPr wrap="square" rtlCol="0">
              <a:spAutoFit/>
            </a:bodyPr>
            <a:lstStyle/>
            <a:p>
              <a:r>
                <a:rPr lang="en-US" sz="1600" b="1" dirty="0">
                  <a:solidFill>
                    <a:schemeClr val="bg2"/>
                  </a:solidFill>
                  <a:latin typeface="Poppins SemiBold" panose="00000700000000000000" pitchFamily="2" charset="0"/>
                  <a:cs typeface="Poppins SemiBold" panose="00000700000000000000" pitchFamily="2" charset="0"/>
                </a:rPr>
                <a:t>Steps 4</a:t>
              </a:r>
              <a:endParaRPr lang="en-ID" sz="1600" b="1" dirty="0">
                <a:solidFill>
                  <a:schemeClr val="bg2"/>
                </a:solidFill>
                <a:latin typeface="Poppins SemiBold" panose="00000700000000000000" pitchFamily="2" charset="0"/>
                <a:cs typeface="Poppins SemiBold" panose="00000700000000000000" pitchFamily="2" charset="0"/>
              </a:endParaRPr>
            </a:p>
          </p:txBody>
        </p:sp>
      </p:grpSp>
      <p:sp>
        <p:nvSpPr>
          <p:cNvPr id="21" name="TextBox 20">
            <a:extLst>
              <a:ext uri="{FF2B5EF4-FFF2-40B4-BE49-F238E27FC236}">
                <a16:creationId xmlns:a16="http://schemas.microsoft.com/office/drawing/2014/main" id="{C7B96545-1B9B-6C7F-A862-0EEDD5D503F6}"/>
              </a:ext>
            </a:extLst>
          </p:cNvPr>
          <p:cNvSpPr txBox="1"/>
          <p:nvPr/>
        </p:nvSpPr>
        <p:spPr>
          <a:xfrm>
            <a:off x="824612" y="976141"/>
            <a:ext cx="4067465"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4 Steps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22" name="TextBox 21">
            <a:extLst>
              <a:ext uri="{FF2B5EF4-FFF2-40B4-BE49-F238E27FC236}">
                <a16:creationId xmlns:a16="http://schemas.microsoft.com/office/drawing/2014/main" id="{6AFF059D-B45A-BE29-F754-FE36F8B97C96}"/>
              </a:ext>
            </a:extLst>
          </p:cNvPr>
          <p:cNvSpPr txBox="1"/>
          <p:nvPr/>
        </p:nvSpPr>
        <p:spPr>
          <a:xfrm>
            <a:off x="851516" y="2200707"/>
            <a:ext cx="4201499"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a:t>
            </a:r>
          </a:p>
        </p:txBody>
      </p:sp>
      <p:grpSp>
        <p:nvGrpSpPr>
          <p:cNvPr id="56" name="Group 55">
            <a:extLst>
              <a:ext uri="{FF2B5EF4-FFF2-40B4-BE49-F238E27FC236}">
                <a16:creationId xmlns:a16="http://schemas.microsoft.com/office/drawing/2014/main" id="{8B37DEF8-BE1D-BEC9-EACD-A7DF9413A833}"/>
              </a:ext>
            </a:extLst>
          </p:cNvPr>
          <p:cNvGrpSpPr/>
          <p:nvPr/>
        </p:nvGrpSpPr>
        <p:grpSpPr>
          <a:xfrm>
            <a:off x="945627" y="3096557"/>
            <a:ext cx="3833481" cy="587019"/>
            <a:chOff x="1003627" y="2916349"/>
            <a:chExt cx="3833481" cy="587019"/>
          </a:xfrm>
        </p:grpSpPr>
        <p:sp>
          <p:nvSpPr>
            <p:cNvPr id="24" name="Oval 23">
              <a:extLst>
                <a:ext uri="{FF2B5EF4-FFF2-40B4-BE49-F238E27FC236}">
                  <a16:creationId xmlns:a16="http://schemas.microsoft.com/office/drawing/2014/main" id="{5967C5AD-E816-0185-25C6-4B930758B6CB}"/>
                </a:ext>
              </a:extLst>
            </p:cNvPr>
            <p:cNvSpPr/>
            <p:nvPr/>
          </p:nvSpPr>
          <p:spPr>
            <a:xfrm>
              <a:off x="1003627" y="2978772"/>
              <a:ext cx="524596" cy="524596"/>
            </a:xfrm>
            <a:prstGeom prst="ellipse">
              <a:avLst/>
            </a:pr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solidFill>
                  <a:schemeClr val="tx1"/>
                </a:solidFill>
              </a:endParaRPr>
            </a:p>
          </p:txBody>
        </p:sp>
        <p:sp>
          <p:nvSpPr>
            <p:cNvPr id="29" name="TextBox 28">
              <a:extLst>
                <a:ext uri="{FF2B5EF4-FFF2-40B4-BE49-F238E27FC236}">
                  <a16:creationId xmlns:a16="http://schemas.microsoft.com/office/drawing/2014/main" id="{2FBA34A9-F867-6D23-F04C-A533867F2431}"/>
                </a:ext>
              </a:extLst>
            </p:cNvPr>
            <p:cNvSpPr txBox="1"/>
            <p:nvPr/>
          </p:nvSpPr>
          <p:spPr>
            <a:xfrm>
              <a:off x="1722400" y="2916349"/>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0" name="TextBox 29">
              <a:extLst>
                <a:ext uri="{FF2B5EF4-FFF2-40B4-BE49-F238E27FC236}">
                  <a16:creationId xmlns:a16="http://schemas.microsoft.com/office/drawing/2014/main" id="{2436C6F9-5F25-259C-A612-50C162BAE3DA}"/>
                </a:ext>
              </a:extLst>
            </p:cNvPr>
            <p:cNvSpPr txBox="1"/>
            <p:nvPr/>
          </p:nvSpPr>
          <p:spPr>
            <a:xfrm>
              <a:off x="1722400" y="3148905"/>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55" name="Group 54">
            <a:extLst>
              <a:ext uri="{FF2B5EF4-FFF2-40B4-BE49-F238E27FC236}">
                <a16:creationId xmlns:a16="http://schemas.microsoft.com/office/drawing/2014/main" id="{C59DE595-EE41-0D5F-87A1-5A35F58BFC3A}"/>
              </a:ext>
            </a:extLst>
          </p:cNvPr>
          <p:cNvGrpSpPr/>
          <p:nvPr/>
        </p:nvGrpSpPr>
        <p:grpSpPr>
          <a:xfrm>
            <a:off x="945627" y="3829318"/>
            <a:ext cx="3833481" cy="587019"/>
            <a:chOff x="1003627" y="3667662"/>
            <a:chExt cx="3833481" cy="587019"/>
          </a:xfrm>
        </p:grpSpPr>
        <p:sp>
          <p:nvSpPr>
            <p:cNvPr id="31" name="Oval 30">
              <a:extLst>
                <a:ext uri="{FF2B5EF4-FFF2-40B4-BE49-F238E27FC236}">
                  <a16:creationId xmlns:a16="http://schemas.microsoft.com/office/drawing/2014/main" id="{0F6D3B63-F9C9-190D-DD3F-020C7C889AFB}"/>
                </a:ext>
              </a:extLst>
            </p:cNvPr>
            <p:cNvSpPr/>
            <p:nvPr/>
          </p:nvSpPr>
          <p:spPr>
            <a:xfrm>
              <a:off x="1003627" y="3730085"/>
              <a:ext cx="524596" cy="524596"/>
            </a:xfrm>
            <a:prstGeom prst="ellipse">
              <a:avLst/>
            </a:prstGeom>
            <a:gradFill>
              <a:gsLst>
                <a:gs pos="0">
                  <a:schemeClr val="accent4">
                    <a:lumMod val="75000"/>
                  </a:schemeClr>
                </a:gs>
                <a:gs pos="54000">
                  <a:srgbClr val="177493">
                    <a:lumMod val="88000"/>
                    <a:lumOff val="12000"/>
                  </a:srgbClr>
                </a:gs>
                <a:gs pos="100000">
                  <a:schemeClr val="accent4">
                    <a:lumMod val="50000"/>
                  </a:schemeClr>
                </a:gs>
              </a:gsLst>
              <a:lin ang="0" scaled="1"/>
            </a:gradFill>
            <a:ln w="9525" cap="flat">
              <a:noFill/>
              <a:prstDash val="solid"/>
              <a:miter/>
            </a:ln>
            <a:effectLst>
              <a:innerShdw blurRad="508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2" name="TextBox 31">
              <a:extLst>
                <a:ext uri="{FF2B5EF4-FFF2-40B4-BE49-F238E27FC236}">
                  <a16:creationId xmlns:a16="http://schemas.microsoft.com/office/drawing/2014/main" id="{3A560755-7D2B-333A-B90F-58E53ACFEEBA}"/>
                </a:ext>
              </a:extLst>
            </p:cNvPr>
            <p:cNvSpPr txBox="1"/>
            <p:nvPr/>
          </p:nvSpPr>
          <p:spPr>
            <a:xfrm>
              <a:off x="1722400" y="366766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3" name="TextBox 32">
              <a:extLst>
                <a:ext uri="{FF2B5EF4-FFF2-40B4-BE49-F238E27FC236}">
                  <a16:creationId xmlns:a16="http://schemas.microsoft.com/office/drawing/2014/main" id="{E3C35664-B8AE-FE9C-8E89-5A688BE7A56F}"/>
                </a:ext>
              </a:extLst>
            </p:cNvPr>
            <p:cNvSpPr txBox="1"/>
            <p:nvPr/>
          </p:nvSpPr>
          <p:spPr>
            <a:xfrm>
              <a:off x="1722400" y="3900218"/>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54" name="Group 53">
            <a:extLst>
              <a:ext uri="{FF2B5EF4-FFF2-40B4-BE49-F238E27FC236}">
                <a16:creationId xmlns:a16="http://schemas.microsoft.com/office/drawing/2014/main" id="{9A0830B8-71FF-0C78-E441-9BA6F0A62AC3}"/>
              </a:ext>
            </a:extLst>
          </p:cNvPr>
          <p:cNvGrpSpPr/>
          <p:nvPr/>
        </p:nvGrpSpPr>
        <p:grpSpPr>
          <a:xfrm>
            <a:off x="945627" y="4562079"/>
            <a:ext cx="3833481" cy="587019"/>
            <a:chOff x="1003627" y="4341674"/>
            <a:chExt cx="3833481" cy="587019"/>
          </a:xfrm>
        </p:grpSpPr>
        <p:sp>
          <p:nvSpPr>
            <p:cNvPr id="44" name="Oval 43">
              <a:extLst>
                <a:ext uri="{FF2B5EF4-FFF2-40B4-BE49-F238E27FC236}">
                  <a16:creationId xmlns:a16="http://schemas.microsoft.com/office/drawing/2014/main" id="{889C83FA-A466-4634-92E7-8A76C9589373}"/>
                </a:ext>
              </a:extLst>
            </p:cNvPr>
            <p:cNvSpPr/>
            <p:nvPr/>
          </p:nvSpPr>
          <p:spPr>
            <a:xfrm>
              <a:off x="1003627" y="4404097"/>
              <a:ext cx="524596" cy="524596"/>
            </a:xfrm>
            <a:prstGeom prst="ellipse">
              <a:avLst/>
            </a:prstGeom>
            <a:gradFill>
              <a:gsLst>
                <a:gs pos="0">
                  <a:schemeClr val="accent2"/>
                </a:gs>
                <a:gs pos="48900">
                  <a:srgbClr val="DC5417"/>
                </a:gs>
                <a:gs pos="100000">
                  <a:schemeClr val="accent2">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5" name="TextBox 44">
              <a:extLst>
                <a:ext uri="{FF2B5EF4-FFF2-40B4-BE49-F238E27FC236}">
                  <a16:creationId xmlns:a16="http://schemas.microsoft.com/office/drawing/2014/main" id="{6E8E5804-578E-B925-3070-B84DD1EA6A80}"/>
                </a:ext>
              </a:extLst>
            </p:cNvPr>
            <p:cNvSpPr txBox="1"/>
            <p:nvPr/>
          </p:nvSpPr>
          <p:spPr>
            <a:xfrm>
              <a:off x="1722400" y="434167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6" name="TextBox 45">
              <a:extLst>
                <a:ext uri="{FF2B5EF4-FFF2-40B4-BE49-F238E27FC236}">
                  <a16:creationId xmlns:a16="http://schemas.microsoft.com/office/drawing/2014/main" id="{40768460-C16C-66B1-4D8B-120FC4C1BA93}"/>
                </a:ext>
              </a:extLst>
            </p:cNvPr>
            <p:cNvSpPr txBox="1"/>
            <p:nvPr/>
          </p:nvSpPr>
          <p:spPr>
            <a:xfrm>
              <a:off x="1722400" y="4574230"/>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53" name="Group 52">
            <a:extLst>
              <a:ext uri="{FF2B5EF4-FFF2-40B4-BE49-F238E27FC236}">
                <a16:creationId xmlns:a16="http://schemas.microsoft.com/office/drawing/2014/main" id="{E753594B-0457-2B7F-E295-155DB4322E9C}"/>
              </a:ext>
            </a:extLst>
          </p:cNvPr>
          <p:cNvGrpSpPr/>
          <p:nvPr/>
        </p:nvGrpSpPr>
        <p:grpSpPr>
          <a:xfrm>
            <a:off x="945627" y="5294840"/>
            <a:ext cx="3833481" cy="587019"/>
            <a:chOff x="1003627" y="5114632"/>
            <a:chExt cx="3833481" cy="587019"/>
          </a:xfrm>
        </p:grpSpPr>
        <p:sp>
          <p:nvSpPr>
            <p:cNvPr id="47" name="Oval 46">
              <a:extLst>
                <a:ext uri="{FF2B5EF4-FFF2-40B4-BE49-F238E27FC236}">
                  <a16:creationId xmlns:a16="http://schemas.microsoft.com/office/drawing/2014/main" id="{FFE4D53B-EE0D-0130-5CC1-765DAED0F65B}"/>
                </a:ext>
              </a:extLst>
            </p:cNvPr>
            <p:cNvSpPr/>
            <p:nvPr/>
          </p:nvSpPr>
          <p:spPr>
            <a:xfrm>
              <a:off x="1003627" y="5177055"/>
              <a:ext cx="524596" cy="524596"/>
            </a:xfrm>
            <a:prstGeom prst="ellipse">
              <a:avLst/>
            </a:prstGeom>
            <a:gradFill>
              <a:gsLst>
                <a:gs pos="0">
                  <a:schemeClr val="accent5"/>
                </a:gs>
                <a:gs pos="54600">
                  <a:srgbClr val="80A443"/>
                </a:gs>
                <a:gs pos="100000">
                  <a:schemeClr val="accent5">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8" name="TextBox 47">
              <a:extLst>
                <a:ext uri="{FF2B5EF4-FFF2-40B4-BE49-F238E27FC236}">
                  <a16:creationId xmlns:a16="http://schemas.microsoft.com/office/drawing/2014/main" id="{03088B5D-0C36-86AA-A10F-022D2592DD9E}"/>
                </a:ext>
              </a:extLst>
            </p:cNvPr>
            <p:cNvSpPr txBox="1"/>
            <p:nvPr/>
          </p:nvSpPr>
          <p:spPr>
            <a:xfrm>
              <a:off x="1722400" y="511463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9" name="TextBox 48">
              <a:extLst>
                <a:ext uri="{FF2B5EF4-FFF2-40B4-BE49-F238E27FC236}">
                  <a16:creationId xmlns:a16="http://schemas.microsoft.com/office/drawing/2014/main" id="{0F957C8D-E34A-350A-A02D-21ABB8CAD196}"/>
                </a:ext>
              </a:extLst>
            </p:cNvPr>
            <p:cNvSpPr txBox="1"/>
            <p:nvPr/>
          </p:nvSpPr>
          <p:spPr>
            <a:xfrm>
              <a:off x="1722400" y="5347188"/>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pic>
        <p:nvPicPr>
          <p:cNvPr id="58" name="Graphic 57" descr="Lightbulb and gear outline">
            <a:extLst>
              <a:ext uri="{FF2B5EF4-FFF2-40B4-BE49-F238E27FC236}">
                <a16:creationId xmlns:a16="http://schemas.microsoft.com/office/drawing/2014/main" id="{3C6742FA-CFBD-2E2D-6F65-9E66889B7BD4}"/>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061389" y="5473456"/>
            <a:ext cx="292210" cy="292210"/>
          </a:xfrm>
          <a:prstGeom prst="rect">
            <a:avLst/>
          </a:prstGeom>
        </p:spPr>
      </p:pic>
      <p:pic>
        <p:nvPicPr>
          <p:cNvPr id="59" name="Graphic 58" descr="Eye outline">
            <a:extLst>
              <a:ext uri="{FF2B5EF4-FFF2-40B4-BE49-F238E27FC236}">
                <a16:creationId xmlns:a16="http://schemas.microsoft.com/office/drawing/2014/main" id="{E1614E02-6846-E167-896B-F64C5D48049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49610" y="3979841"/>
            <a:ext cx="315768" cy="315768"/>
          </a:xfrm>
          <a:prstGeom prst="rect">
            <a:avLst/>
          </a:prstGeom>
        </p:spPr>
      </p:pic>
      <p:pic>
        <p:nvPicPr>
          <p:cNvPr id="60" name="Graphic 59" descr="Playbook outline">
            <a:extLst>
              <a:ext uri="{FF2B5EF4-FFF2-40B4-BE49-F238E27FC236}">
                <a16:creationId xmlns:a16="http://schemas.microsoft.com/office/drawing/2014/main" id="{2F4149C2-6AFE-BB0E-1478-8946C880BB31}"/>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049610" y="3290297"/>
            <a:ext cx="277406" cy="277406"/>
          </a:xfrm>
          <a:prstGeom prst="rect">
            <a:avLst/>
          </a:prstGeom>
        </p:spPr>
      </p:pic>
      <p:pic>
        <p:nvPicPr>
          <p:cNvPr id="61" name="Graphic 60" descr="Bullseye outline">
            <a:extLst>
              <a:ext uri="{FF2B5EF4-FFF2-40B4-BE49-F238E27FC236}">
                <a16:creationId xmlns:a16="http://schemas.microsoft.com/office/drawing/2014/main" id="{89558741-661D-22A9-F642-7C1E5DC01C8D}"/>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39907" y="4719213"/>
            <a:ext cx="335174" cy="335174"/>
          </a:xfrm>
          <a:prstGeom prst="rect">
            <a:avLst/>
          </a:prstGeom>
        </p:spPr>
      </p:pic>
    </p:spTree>
    <p:extLst>
      <p:ext uri="{BB962C8B-B14F-4D97-AF65-F5344CB8AC3E}">
        <p14:creationId xmlns:p14="http://schemas.microsoft.com/office/powerpoint/2010/main" val="4278377145"/>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BD6E5760-1C42-E1E7-8F0D-22A5AAF16BF1}"/>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7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47" name="Group 46">
            <a:extLst>
              <a:ext uri="{FF2B5EF4-FFF2-40B4-BE49-F238E27FC236}">
                <a16:creationId xmlns:a16="http://schemas.microsoft.com/office/drawing/2014/main" id="{CD63A1EC-2626-5DE0-4120-38B7330EE5E0}"/>
              </a:ext>
            </a:extLst>
          </p:cNvPr>
          <p:cNvGrpSpPr/>
          <p:nvPr/>
        </p:nvGrpSpPr>
        <p:grpSpPr>
          <a:xfrm>
            <a:off x="3414602" y="2214808"/>
            <a:ext cx="5190337" cy="3237306"/>
            <a:chOff x="3014057" y="2403937"/>
            <a:chExt cx="6145968" cy="3833351"/>
          </a:xfrm>
        </p:grpSpPr>
        <p:grpSp>
          <p:nvGrpSpPr>
            <p:cNvPr id="5" name="Graphic 2">
              <a:extLst>
                <a:ext uri="{FF2B5EF4-FFF2-40B4-BE49-F238E27FC236}">
                  <a16:creationId xmlns:a16="http://schemas.microsoft.com/office/drawing/2014/main" id="{E87BC648-776A-5D2B-A874-E013174153B0}"/>
                </a:ext>
              </a:extLst>
            </p:cNvPr>
            <p:cNvGrpSpPr/>
            <p:nvPr/>
          </p:nvGrpSpPr>
          <p:grpSpPr>
            <a:xfrm>
              <a:off x="3666877" y="2688193"/>
              <a:ext cx="2335055" cy="615339"/>
              <a:chOff x="5096232" y="2684521"/>
              <a:chExt cx="2335055" cy="615339"/>
            </a:xfrm>
          </p:grpSpPr>
          <p:sp>
            <p:nvSpPr>
              <p:cNvPr id="6" name="Freeform: Shape 5">
                <a:extLst>
                  <a:ext uri="{FF2B5EF4-FFF2-40B4-BE49-F238E27FC236}">
                    <a16:creationId xmlns:a16="http://schemas.microsoft.com/office/drawing/2014/main" id="{1395BACB-E443-8653-CE54-53A26C63FA7F}"/>
                  </a:ext>
                </a:extLst>
              </p:cNvPr>
              <p:cNvSpPr/>
              <p:nvPr/>
            </p:nvSpPr>
            <p:spPr>
              <a:xfrm>
                <a:off x="5096232" y="2900754"/>
                <a:ext cx="1695202" cy="399106"/>
              </a:xfrm>
              <a:custGeom>
                <a:avLst/>
                <a:gdLst>
                  <a:gd name="connsiteX0" fmla="*/ 647136 w 1695202"/>
                  <a:gd name="connsiteY0" fmla="*/ 72607 h 399106"/>
                  <a:gd name="connsiteX1" fmla="*/ 0 w 1695202"/>
                  <a:gd name="connsiteY1" fmla="*/ 71364 h 399106"/>
                  <a:gd name="connsiteX2" fmla="*/ 0 w 1695202"/>
                  <a:gd name="connsiteY2" fmla="*/ 346703 h 399106"/>
                  <a:gd name="connsiteX3" fmla="*/ 647136 w 1695202"/>
                  <a:gd name="connsiteY3" fmla="*/ 347946 h 399106"/>
                  <a:gd name="connsiteX4" fmla="*/ 1695203 w 1695202"/>
                  <a:gd name="connsiteY4" fmla="*/ 399106 h 399106"/>
                  <a:gd name="connsiteX5" fmla="*/ 1693782 w 1695202"/>
                  <a:gd name="connsiteY5" fmla="*/ 123056 h 399106"/>
                  <a:gd name="connsiteX6" fmla="*/ 647314 w 1695202"/>
                  <a:gd name="connsiteY6" fmla="*/ 72429 h 399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5202" h="399106">
                    <a:moveTo>
                      <a:pt x="647136" y="72607"/>
                    </a:moveTo>
                    <a:lnTo>
                      <a:pt x="0" y="71364"/>
                    </a:lnTo>
                    <a:lnTo>
                      <a:pt x="0" y="346703"/>
                    </a:lnTo>
                    <a:lnTo>
                      <a:pt x="647136" y="347946"/>
                    </a:lnTo>
                    <a:cubicBezTo>
                      <a:pt x="970971" y="236390"/>
                      <a:pt x="1394106" y="253798"/>
                      <a:pt x="1695203" y="399106"/>
                    </a:cubicBezTo>
                    <a:lnTo>
                      <a:pt x="1693782" y="123056"/>
                    </a:lnTo>
                    <a:cubicBezTo>
                      <a:pt x="1392862" y="-21719"/>
                      <a:pt x="970616" y="-38950"/>
                      <a:pt x="647314" y="72429"/>
                    </a:cubicBezTo>
                    <a:close/>
                  </a:path>
                </a:pathLst>
              </a:custGeom>
              <a:gradFill>
                <a:gsLst>
                  <a:gs pos="50540">
                    <a:srgbClr val="B31092">
                      <a:lumMod val="67000"/>
                      <a:lumOff val="33000"/>
                    </a:srgbClr>
                  </a:gs>
                  <a:gs pos="95000">
                    <a:schemeClr val="accent6">
                      <a:lumMod val="50000"/>
                    </a:schemeClr>
                  </a:gs>
                  <a:gs pos="0">
                    <a:schemeClr val="accent6">
                      <a:lumMod val="75000"/>
                    </a:schemeClr>
                  </a:gs>
                </a:gsLst>
                <a:lin ang="10800000" scaled="1"/>
              </a:gradFill>
              <a:ln w="17760" cap="flat">
                <a:noFill/>
                <a:prstDash val="solid"/>
                <a:miter/>
              </a:ln>
            </p:spPr>
            <p:txBody>
              <a:bodyPr rtlCol="0" anchor="ctr"/>
              <a:lstStyle/>
              <a:p>
                <a:endParaRPr lang="en-ID"/>
              </a:p>
            </p:txBody>
          </p:sp>
          <p:sp>
            <p:nvSpPr>
              <p:cNvPr id="7" name="Freeform: Shape 6">
                <a:extLst>
                  <a:ext uri="{FF2B5EF4-FFF2-40B4-BE49-F238E27FC236}">
                    <a16:creationId xmlns:a16="http://schemas.microsoft.com/office/drawing/2014/main" id="{C1950FBB-8CED-9FEE-CFCF-05C41A8B79C1}"/>
                  </a:ext>
                </a:extLst>
              </p:cNvPr>
              <p:cNvSpPr/>
              <p:nvPr/>
            </p:nvSpPr>
            <p:spPr>
              <a:xfrm>
                <a:off x="5096232" y="2972117"/>
                <a:ext cx="647136" cy="276582"/>
              </a:xfrm>
              <a:custGeom>
                <a:avLst/>
                <a:gdLst>
                  <a:gd name="connsiteX0" fmla="*/ 647136 w 647136"/>
                  <a:gd name="connsiteY0" fmla="*/ 1243 h 276582"/>
                  <a:gd name="connsiteX1" fmla="*/ 0 w 647136"/>
                  <a:gd name="connsiteY1" fmla="*/ 0 h 276582"/>
                  <a:gd name="connsiteX2" fmla="*/ 0 w 647136"/>
                  <a:gd name="connsiteY2" fmla="*/ 275339 h 276582"/>
                  <a:gd name="connsiteX3" fmla="*/ 647136 w 647136"/>
                  <a:gd name="connsiteY3" fmla="*/ 276583 h 276582"/>
                  <a:gd name="connsiteX4" fmla="*/ 647136 w 647136"/>
                  <a:gd name="connsiteY4" fmla="*/ 1243 h 2765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136" h="276582">
                    <a:moveTo>
                      <a:pt x="647136" y="1243"/>
                    </a:moveTo>
                    <a:lnTo>
                      <a:pt x="0" y="0"/>
                    </a:lnTo>
                    <a:lnTo>
                      <a:pt x="0" y="275339"/>
                    </a:lnTo>
                    <a:lnTo>
                      <a:pt x="647136" y="276583"/>
                    </a:lnTo>
                    <a:lnTo>
                      <a:pt x="647136" y="1243"/>
                    </a:lnTo>
                    <a:close/>
                  </a:path>
                </a:pathLst>
              </a:custGeom>
              <a:gradFill>
                <a:gsLst>
                  <a:gs pos="50540">
                    <a:srgbClr val="B31092">
                      <a:lumMod val="67000"/>
                      <a:lumOff val="33000"/>
                    </a:srgbClr>
                  </a:gs>
                  <a:gs pos="95000">
                    <a:schemeClr val="accent6">
                      <a:lumMod val="50000"/>
                    </a:schemeClr>
                  </a:gs>
                  <a:gs pos="0">
                    <a:schemeClr val="accent6">
                      <a:lumMod val="75000"/>
                    </a:schemeClr>
                  </a:gs>
                </a:gsLst>
                <a:lin ang="1080000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 name="Freeform: Shape 7">
                <a:extLst>
                  <a:ext uri="{FF2B5EF4-FFF2-40B4-BE49-F238E27FC236}">
                    <a16:creationId xmlns:a16="http://schemas.microsoft.com/office/drawing/2014/main" id="{5C55854A-D412-7694-CAEA-09AE7128E98C}"/>
                  </a:ext>
                </a:extLst>
              </p:cNvPr>
              <p:cNvSpPr/>
              <p:nvPr/>
            </p:nvSpPr>
            <p:spPr>
              <a:xfrm>
                <a:off x="6789836" y="2684521"/>
                <a:ext cx="641452" cy="294169"/>
              </a:xfrm>
              <a:custGeom>
                <a:avLst/>
                <a:gdLst>
                  <a:gd name="connsiteX0" fmla="*/ 43166 w 641452"/>
                  <a:gd name="connsiteY0" fmla="*/ 0 h 294169"/>
                  <a:gd name="connsiteX1" fmla="*/ 12612 w 641452"/>
                  <a:gd name="connsiteY1" fmla="*/ 7283 h 294169"/>
                  <a:gd name="connsiteX2" fmla="*/ 0 w 641452"/>
                  <a:gd name="connsiteY2" fmla="*/ 25047 h 294169"/>
                  <a:gd name="connsiteX3" fmla="*/ 1421 w 641452"/>
                  <a:gd name="connsiteY3" fmla="*/ 294169 h 294169"/>
                  <a:gd name="connsiteX4" fmla="*/ 12612 w 641452"/>
                  <a:gd name="connsiteY4" fmla="*/ 282623 h 294169"/>
                  <a:gd name="connsiteX5" fmla="*/ 43166 w 641452"/>
                  <a:gd name="connsiteY5" fmla="*/ 275339 h 294169"/>
                  <a:gd name="connsiteX6" fmla="*/ 641452 w 641452"/>
                  <a:gd name="connsiteY6" fmla="*/ 276405 h 294169"/>
                  <a:gd name="connsiteX7" fmla="*/ 641452 w 641452"/>
                  <a:gd name="connsiteY7" fmla="*/ 1066 h 294169"/>
                  <a:gd name="connsiteX8" fmla="*/ 43166 w 641452"/>
                  <a:gd name="connsiteY8" fmla="*/ 0 h 294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41452" h="294169">
                    <a:moveTo>
                      <a:pt x="43166" y="0"/>
                    </a:moveTo>
                    <a:cubicBezTo>
                      <a:pt x="31620" y="0"/>
                      <a:pt x="20606" y="2665"/>
                      <a:pt x="12612" y="7283"/>
                    </a:cubicBezTo>
                    <a:cubicBezTo>
                      <a:pt x="4441" y="11902"/>
                      <a:pt x="0" y="18297"/>
                      <a:pt x="0" y="25047"/>
                    </a:cubicBezTo>
                    <a:lnTo>
                      <a:pt x="1421" y="294169"/>
                    </a:lnTo>
                    <a:cubicBezTo>
                      <a:pt x="3375" y="289906"/>
                      <a:pt x="7106" y="285820"/>
                      <a:pt x="12612" y="282623"/>
                    </a:cubicBezTo>
                    <a:cubicBezTo>
                      <a:pt x="20784" y="278004"/>
                      <a:pt x="31797" y="275339"/>
                      <a:pt x="43166" y="275339"/>
                    </a:cubicBezTo>
                    <a:lnTo>
                      <a:pt x="641452" y="276405"/>
                    </a:lnTo>
                    <a:lnTo>
                      <a:pt x="641452" y="1066"/>
                    </a:lnTo>
                    <a:lnTo>
                      <a:pt x="43166" y="0"/>
                    </a:lnTo>
                    <a:close/>
                  </a:path>
                </a:pathLst>
              </a:custGeom>
              <a:gradFill>
                <a:gsLst>
                  <a:gs pos="50540">
                    <a:srgbClr val="B31092">
                      <a:lumMod val="67000"/>
                      <a:lumOff val="33000"/>
                    </a:srgbClr>
                  </a:gs>
                  <a:gs pos="95000">
                    <a:schemeClr val="accent6">
                      <a:lumMod val="50000"/>
                    </a:schemeClr>
                  </a:gs>
                  <a:gs pos="0">
                    <a:schemeClr val="accent6">
                      <a:lumMod val="75000"/>
                    </a:schemeClr>
                  </a:gs>
                </a:gsLst>
                <a:lin ang="1080000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9" name="Freeform: Shape 8">
              <a:extLst>
                <a:ext uri="{FF2B5EF4-FFF2-40B4-BE49-F238E27FC236}">
                  <a16:creationId xmlns:a16="http://schemas.microsoft.com/office/drawing/2014/main" id="{8C20C220-1BB2-0F6E-D6C9-EB8571B1DEA3}"/>
                </a:ext>
              </a:extLst>
            </p:cNvPr>
            <p:cNvSpPr/>
            <p:nvPr/>
          </p:nvSpPr>
          <p:spPr>
            <a:xfrm>
              <a:off x="6287398" y="5340155"/>
              <a:ext cx="550856" cy="294169"/>
            </a:xfrm>
            <a:custGeom>
              <a:avLst/>
              <a:gdLst>
                <a:gd name="connsiteX0" fmla="*/ 43166 w 550856"/>
                <a:gd name="connsiteY0" fmla="*/ 0 h 294169"/>
                <a:gd name="connsiteX1" fmla="*/ 12612 w 550856"/>
                <a:gd name="connsiteY1" fmla="*/ 7283 h 294169"/>
                <a:gd name="connsiteX2" fmla="*/ 0 w 550856"/>
                <a:gd name="connsiteY2" fmla="*/ 25047 h 294169"/>
                <a:gd name="connsiteX3" fmla="*/ 1421 w 550856"/>
                <a:gd name="connsiteY3" fmla="*/ 294169 h 294169"/>
                <a:gd name="connsiteX4" fmla="*/ 12612 w 550856"/>
                <a:gd name="connsiteY4" fmla="*/ 282623 h 294169"/>
                <a:gd name="connsiteX5" fmla="*/ 43166 w 550856"/>
                <a:gd name="connsiteY5" fmla="*/ 275339 h 294169"/>
                <a:gd name="connsiteX6" fmla="*/ 550856 w 550856"/>
                <a:gd name="connsiteY6" fmla="*/ 276228 h 294169"/>
                <a:gd name="connsiteX7" fmla="*/ 550856 w 550856"/>
                <a:gd name="connsiteY7" fmla="*/ 888 h 294169"/>
                <a:gd name="connsiteX8" fmla="*/ 550856 w 550856"/>
                <a:gd name="connsiteY8" fmla="*/ 888 h 294169"/>
                <a:gd name="connsiteX9" fmla="*/ 43166 w 550856"/>
                <a:gd name="connsiteY9" fmla="*/ 0 h 294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50856" h="294169">
                  <a:moveTo>
                    <a:pt x="43166" y="0"/>
                  </a:moveTo>
                  <a:cubicBezTo>
                    <a:pt x="31620" y="0"/>
                    <a:pt x="20606" y="2665"/>
                    <a:pt x="12612" y="7283"/>
                  </a:cubicBezTo>
                  <a:cubicBezTo>
                    <a:pt x="4441" y="11902"/>
                    <a:pt x="0" y="18297"/>
                    <a:pt x="0" y="25047"/>
                  </a:cubicBezTo>
                  <a:lnTo>
                    <a:pt x="1421" y="294169"/>
                  </a:lnTo>
                  <a:cubicBezTo>
                    <a:pt x="3375" y="289906"/>
                    <a:pt x="7105" y="285820"/>
                    <a:pt x="12612" y="282623"/>
                  </a:cubicBezTo>
                  <a:cubicBezTo>
                    <a:pt x="20784" y="278004"/>
                    <a:pt x="31797" y="275339"/>
                    <a:pt x="43166" y="275339"/>
                  </a:cubicBezTo>
                  <a:lnTo>
                    <a:pt x="550856" y="276228"/>
                  </a:lnTo>
                  <a:lnTo>
                    <a:pt x="550856" y="888"/>
                  </a:lnTo>
                  <a:lnTo>
                    <a:pt x="550856" y="888"/>
                  </a:lnTo>
                  <a:lnTo>
                    <a:pt x="43166" y="0"/>
                  </a:lnTo>
                  <a:close/>
                </a:path>
              </a:pathLst>
            </a:custGeom>
            <a:gradFill>
              <a:gsLst>
                <a:gs pos="42560">
                  <a:srgbClr val="5F7B30">
                    <a:lumMod val="82000"/>
                    <a:lumOff val="18000"/>
                  </a:srgbClr>
                </a:gs>
                <a:gs pos="95000">
                  <a:schemeClr val="accent5">
                    <a:lumMod val="50000"/>
                  </a:schemeClr>
                </a:gs>
                <a:gs pos="0">
                  <a:schemeClr val="accent5">
                    <a:lumMod val="75000"/>
                  </a:schemeClr>
                </a:gs>
              </a:gsLst>
              <a:lin ang="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 name="Freeform: Shape 9">
              <a:extLst>
                <a:ext uri="{FF2B5EF4-FFF2-40B4-BE49-F238E27FC236}">
                  <a16:creationId xmlns:a16="http://schemas.microsoft.com/office/drawing/2014/main" id="{B6022D55-8191-1285-A69F-7EF8D9D3AFE0}"/>
                </a:ext>
              </a:extLst>
            </p:cNvPr>
            <p:cNvSpPr/>
            <p:nvPr/>
          </p:nvSpPr>
          <p:spPr>
            <a:xfrm>
              <a:off x="8213795" y="4957586"/>
              <a:ext cx="946230" cy="905067"/>
            </a:xfrm>
            <a:custGeom>
              <a:avLst/>
              <a:gdLst>
                <a:gd name="connsiteX0" fmla="*/ 995840 w 997987"/>
                <a:gd name="connsiteY0" fmla="*/ 0 h 863144"/>
                <a:gd name="connsiteX1" fmla="*/ 611786 w 997987"/>
                <a:gd name="connsiteY1" fmla="*/ 587805 h 863144"/>
                <a:gd name="connsiteX2" fmla="*/ 1954 w 997987"/>
                <a:gd name="connsiteY2" fmla="*/ 586739 h 863144"/>
                <a:gd name="connsiteX3" fmla="*/ 1421 w 997987"/>
                <a:gd name="connsiteY3" fmla="*/ 492413 h 863144"/>
                <a:gd name="connsiteX4" fmla="*/ 0 w 997987"/>
                <a:gd name="connsiteY4" fmla="*/ 493835 h 863144"/>
                <a:gd name="connsiteX5" fmla="*/ 1954 w 997987"/>
                <a:gd name="connsiteY5" fmla="*/ 862079 h 863144"/>
                <a:gd name="connsiteX6" fmla="*/ 611786 w 997987"/>
                <a:gd name="connsiteY6" fmla="*/ 863145 h 863144"/>
                <a:gd name="connsiteX7" fmla="*/ 995840 w 997987"/>
                <a:gd name="connsiteY7" fmla="*/ 176040 h 863144"/>
                <a:gd name="connsiteX8" fmla="*/ 995840 w 997987"/>
                <a:gd name="connsiteY8" fmla="*/ 0 h 8631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97987" h="863144">
                  <a:moveTo>
                    <a:pt x="995840" y="0"/>
                  </a:moveTo>
                  <a:cubicBezTo>
                    <a:pt x="978787" y="209435"/>
                    <a:pt x="851065" y="416207"/>
                    <a:pt x="611786" y="587805"/>
                  </a:cubicBezTo>
                  <a:lnTo>
                    <a:pt x="1954" y="586739"/>
                  </a:lnTo>
                  <a:lnTo>
                    <a:pt x="1421" y="492413"/>
                  </a:lnTo>
                  <a:cubicBezTo>
                    <a:pt x="1421" y="492413"/>
                    <a:pt x="533" y="493479"/>
                    <a:pt x="0" y="493835"/>
                  </a:cubicBezTo>
                  <a:lnTo>
                    <a:pt x="1954" y="862079"/>
                  </a:lnTo>
                  <a:lnTo>
                    <a:pt x="611786" y="863145"/>
                  </a:lnTo>
                  <a:cubicBezTo>
                    <a:pt x="888725" y="664367"/>
                    <a:pt x="1016447" y="418693"/>
                    <a:pt x="995840" y="176040"/>
                  </a:cubicBezTo>
                  <a:lnTo>
                    <a:pt x="995840" y="0"/>
                  </a:lnTo>
                  <a:close/>
                </a:path>
              </a:pathLst>
            </a:custGeom>
            <a:gradFill>
              <a:gsLst>
                <a:gs pos="47120">
                  <a:srgbClr val="A33A0A">
                    <a:lumMod val="73000"/>
                    <a:lumOff val="27000"/>
                  </a:srgbClr>
                </a:gs>
                <a:gs pos="95000">
                  <a:schemeClr val="accent2">
                    <a:lumMod val="50000"/>
                  </a:schemeClr>
                </a:gs>
                <a:gs pos="0">
                  <a:schemeClr val="accent2">
                    <a:lumMod val="75000"/>
                  </a:schemeClr>
                </a:gs>
              </a:gsLst>
              <a:lin ang="0" scaled="1"/>
            </a:gradFill>
            <a:ln w="17760"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9E672D0D-CAFA-063E-93E0-2F0548A68F68}"/>
                </a:ext>
              </a:extLst>
            </p:cNvPr>
            <p:cNvSpPr/>
            <p:nvPr/>
          </p:nvSpPr>
          <p:spPr>
            <a:xfrm>
              <a:off x="8182074" y="5582632"/>
              <a:ext cx="609846" cy="275339"/>
            </a:xfrm>
            <a:custGeom>
              <a:avLst/>
              <a:gdLst>
                <a:gd name="connsiteX0" fmla="*/ 14 w 609846"/>
                <a:gd name="connsiteY0" fmla="*/ 0 h 275339"/>
                <a:gd name="connsiteX1" fmla="*/ 14 w 609846"/>
                <a:gd name="connsiteY1" fmla="*/ 275339 h 275339"/>
                <a:gd name="connsiteX2" fmla="*/ 609847 w 609846"/>
                <a:gd name="connsiteY2" fmla="*/ 275339 h 275339"/>
                <a:gd name="connsiteX3" fmla="*/ 609847 w 609846"/>
                <a:gd name="connsiteY3" fmla="*/ 1066 h 275339"/>
                <a:gd name="connsiteX4" fmla="*/ 14 w 609846"/>
                <a:gd name="connsiteY4" fmla="*/ 0 h 2753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09846" h="275339">
                  <a:moveTo>
                    <a:pt x="14" y="0"/>
                  </a:moveTo>
                  <a:lnTo>
                    <a:pt x="14" y="275339"/>
                  </a:lnTo>
                  <a:lnTo>
                    <a:pt x="609847" y="275339"/>
                  </a:lnTo>
                  <a:lnTo>
                    <a:pt x="609847" y="1066"/>
                  </a:lnTo>
                  <a:cubicBezTo>
                    <a:pt x="609847" y="1066"/>
                    <a:pt x="-3361" y="0"/>
                    <a:pt x="14" y="0"/>
                  </a:cubicBezTo>
                  <a:close/>
                </a:path>
              </a:pathLst>
            </a:custGeom>
            <a:gradFill>
              <a:gsLst>
                <a:gs pos="47120">
                  <a:srgbClr val="A33A0A">
                    <a:lumMod val="73000"/>
                    <a:lumOff val="27000"/>
                  </a:srgbClr>
                </a:gs>
                <a:gs pos="95000">
                  <a:schemeClr val="accent2">
                    <a:lumMod val="50000"/>
                  </a:schemeClr>
                </a:gs>
                <a:gs pos="0">
                  <a:schemeClr val="accent2">
                    <a:lumMod val="75000"/>
                  </a:schemeClr>
                </a:gs>
              </a:gsLst>
              <a:lin ang="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2" name="Graphic 2">
              <a:extLst>
                <a:ext uri="{FF2B5EF4-FFF2-40B4-BE49-F238E27FC236}">
                  <a16:creationId xmlns:a16="http://schemas.microsoft.com/office/drawing/2014/main" id="{C36293FF-7330-292A-AFC5-B9DA10580E24}"/>
                </a:ext>
              </a:extLst>
            </p:cNvPr>
            <p:cNvGrpSpPr/>
            <p:nvPr/>
          </p:nvGrpSpPr>
          <p:grpSpPr>
            <a:xfrm>
              <a:off x="3014057" y="3026949"/>
              <a:ext cx="1179873" cy="1298536"/>
              <a:chOff x="4443412" y="3023277"/>
              <a:chExt cx="1179873" cy="1298536"/>
            </a:xfrm>
          </p:grpSpPr>
          <p:sp>
            <p:nvSpPr>
              <p:cNvPr id="13" name="Freeform: Shape 12">
                <a:extLst>
                  <a:ext uri="{FF2B5EF4-FFF2-40B4-BE49-F238E27FC236}">
                    <a16:creationId xmlns:a16="http://schemas.microsoft.com/office/drawing/2014/main" id="{5E62A32F-86DE-2815-9277-09D670C42C81}"/>
                  </a:ext>
                </a:extLst>
              </p:cNvPr>
              <p:cNvSpPr/>
              <p:nvPr/>
            </p:nvSpPr>
            <p:spPr>
              <a:xfrm>
                <a:off x="5312024" y="3023277"/>
                <a:ext cx="311260" cy="529539"/>
              </a:xfrm>
              <a:custGeom>
                <a:avLst/>
                <a:gdLst>
                  <a:gd name="connsiteX0" fmla="*/ 311261 w 311260"/>
                  <a:gd name="connsiteY0" fmla="*/ 0 h 529539"/>
                  <a:gd name="connsiteX1" fmla="*/ 259390 w 311260"/>
                  <a:gd name="connsiteY1" fmla="*/ 27356 h 529539"/>
                  <a:gd name="connsiteX2" fmla="*/ 31836 w 311260"/>
                  <a:gd name="connsiteY2" fmla="*/ 529540 h 529539"/>
                  <a:gd name="connsiteX3" fmla="*/ 259390 w 311260"/>
                  <a:gd name="connsiteY3" fmla="*/ 302696 h 529539"/>
                  <a:gd name="connsiteX4" fmla="*/ 311261 w 311260"/>
                  <a:gd name="connsiteY4" fmla="*/ 275339 h 529539"/>
                  <a:gd name="connsiteX5" fmla="*/ 311261 w 311260"/>
                  <a:gd name="connsiteY5" fmla="*/ 0 h 529539"/>
                  <a:gd name="connsiteX6" fmla="*/ 311261 w 311260"/>
                  <a:gd name="connsiteY6" fmla="*/ 0 h 529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1260" h="529539">
                    <a:moveTo>
                      <a:pt x="311261" y="0"/>
                    </a:moveTo>
                    <a:cubicBezTo>
                      <a:pt x="293497" y="8704"/>
                      <a:pt x="276089" y="17764"/>
                      <a:pt x="259390" y="27356"/>
                    </a:cubicBezTo>
                    <a:cubicBezTo>
                      <a:pt x="25618" y="162361"/>
                      <a:pt x="-49878" y="355099"/>
                      <a:pt x="31836" y="529540"/>
                    </a:cubicBezTo>
                    <a:cubicBezTo>
                      <a:pt x="71094" y="446227"/>
                      <a:pt x="146768" y="367711"/>
                      <a:pt x="259390" y="302696"/>
                    </a:cubicBezTo>
                    <a:cubicBezTo>
                      <a:pt x="276089" y="293103"/>
                      <a:pt x="293497" y="284044"/>
                      <a:pt x="311261" y="275339"/>
                    </a:cubicBezTo>
                    <a:lnTo>
                      <a:pt x="311261" y="0"/>
                    </a:lnTo>
                    <a:lnTo>
                      <a:pt x="311261" y="0"/>
                    </a:lnTo>
                    <a:close/>
                  </a:path>
                </a:pathLst>
              </a:custGeom>
              <a:gradFill>
                <a:gsLst>
                  <a:gs pos="40185">
                    <a:srgbClr val="187A9A">
                      <a:lumMod val="67000"/>
                      <a:lumOff val="33000"/>
                    </a:srgbClr>
                  </a:gs>
                  <a:gs pos="95000">
                    <a:schemeClr val="accent4">
                      <a:lumMod val="50000"/>
                    </a:schemeClr>
                  </a:gs>
                  <a:gs pos="0">
                    <a:schemeClr val="accent4">
                      <a:lumMod val="75000"/>
                    </a:schemeClr>
                  </a:gs>
                </a:gsLst>
                <a:lin ang="10800000" scaled="1"/>
              </a:gradFill>
              <a:ln w="17760" cap="flat">
                <a:noFill/>
                <a:prstDash val="solid"/>
                <a:miter/>
              </a:ln>
            </p:spPr>
            <p:txBody>
              <a:bodyPr rtlCol="0" anchor="ctr"/>
              <a:lstStyle/>
              <a:p>
                <a:endParaRPr lang="en-ID"/>
              </a:p>
            </p:txBody>
          </p:sp>
          <p:sp>
            <p:nvSpPr>
              <p:cNvPr id="14" name="Freeform: Shape 13">
                <a:extLst>
                  <a:ext uri="{FF2B5EF4-FFF2-40B4-BE49-F238E27FC236}">
                    <a16:creationId xmlns:a16="http://schemas.microsoft.com/office/drawing/2014/main" id="{A6844600-A9AE-ABCE-3580-4FE1629770E1}"/>
                  </a:ext>
                </a:extLst>
              </p:cNvPr>
              <p:cNvSpPr/>
              <p:nvPr/>
            </p:nvSpPr>
            <p:spPr>
              <a:xfrm>
                <a:off x="4443412" y="3386192"/>
                <a:ext cx="1038651" cy="935621"/>
              </a:xfrm>
              <a:custGeom>
                <a:avLst/>
                <a:gdLst>
                  <a:gd name="connsiteX0" fmla="*/ 1038651 w 1038651"/>
                  <a:gd name="connsiteY0" fmla="*/ 660282 h 935621"/>
                  <a:gd name="connsiteX1" fmla="*/ 1037230 w 1038651"/>
                  <a:gd name="connsiteY1" fmla="*/ 660282 h 935621"/>
                  <a:gd name="connsiteX2" fmla="*/ 378014 w 1038651"/>
                  <a:gd name="connsiteY2" fmla="*/ 659038 h 935621"/>
                  <a:gd name="connsiteX3" fmla="*/ 2487 w 1038651"/>
                  <a:gd name="connsiteY3" fmla="*/ 1066 h 935621"/>
                  <a:gd name="connsiteX4" fmla="*/ 0 w 1038651"/>
                  <a:gd name="connsiteY4" fmla="*/ 0 h 935621"/>
                  <a:gd name="connsiteX5" fmla="*/ 0 w 1038651"/>
                  <a:gd name="connsiteY5" fmla="*/ 321881 h 935621"/>
                  <a:gd name="connsiteX6" fmla="*/ 2309 w 1038651"/>
                  <a:gd name="connsiteY6" fmla="*/ 321170 h 935621"/>
                  <a:gd name="connsiteX7" fmla="*/ 377837 w 1038651"/>
                  <a:gd name="connsiteY7" fmla="*/ 934378 h 935621"/>
                  <a:gd name="connsiteX8" fmla="*/ 1038651 w 1038651"/>
                  <a:gd name="connsiteY8" fmla="*/ 935621 h 935621"/>
                  <a:gd name="connsiteX9" fmla="*/ 1038651 w 1038651"/>
                  <a:gd name="connsiteY9" fmla="*/ 660282 h 935621"/>
                  <a:gd name="connsiteX10" fmla="*/ 1038651 w 1038651"/>
                  <a:gd name="connsiteY10" fmla="*/ 660282 h 935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38651" h="935621">
                    <a:moveTo>
                      <a:pt x="1038651" y="660282"/>
                    </a:moveTo>
                    <a:lnTo>
                      <a:pt x="1037230" y="660282"/>
                    </a:lnTo>
                    <a:cubicBezTo>
                      <a:pt x="1037230" y="660282"/>
                      <a:pt x="378014" y="659038"/>
                      <a:pt x="378014" y="659038"/>
                    </a:cubicBezTo>
                    <a:cubicBezTo>
                      <a:pt x="118129" y="466123"/>
                      <a:pt x="-6928" y="232351"/>
                      <a:pt x="2487" y="1066"/>
                    </a:cubicBezTo>
                    <a:lnTo>
                      <a:pt x="0" y="0"/>
                    </a:lnTo>
                    <a:lnTo>
                      <a:pt x="0" y="321881"/>
                    </a:lnTo>
                    <a:lnTo>
                      <a:pt x="2309" y="321170"/>
                    </a:lnTo>
                    <a:cubicBezTo>
                      <a:pt x="9770" y="537711"/>
                      <a:pt x="134828" y="753897"/>
                      <a:pt x="377837" y="934378"/>
                    </a:cubicBezTo>
                    <a:lnTo>
                      <a:pt x="1038651" y="935621"/>
                    </a:lnTo>
                    <a:lnTo>
                      <a:pt x="1038651" y="660282"/>
                    </a:lnTo>
                    <a:lnTo>
                      <a:pt x="1038651" y="660282"/>
                    </a:lnTo>
                    <a:close/>
                  </a:path>
                </a:pathLst>
              </a:custGeom>
              <a:gradFill>
                <a:gsLst>
                  <a:gs pos="40185">
                    <a:srgbClr val="187A9A">
                      <a:lumMod val="67000"/>
                      <a:lumOff val="33000"/>
                    </a:srgbClr>
                  </a:gs>
                  <a:gs pos="95000">
                    <a:schemeClr val="accent4">
                      <a:lumMod val="50000"/>
                    </a:schemeClr>
                  </a:gs>
                  <a:gs pos="0">
                    <a:schemeClr val="accent4">
                      <a:lumMod val="75000"/>
                    </a:schemeClr>
                  </a:gs>
                </a:gsLst>
                <a:lin ang="1080000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 name="Freeform: Shape 14">
                <a:extLst>
                  <a:ext uri="{FF2B5EF4-FFF2-40B4-BE49-F238E27FC236}">
                    <a16:creationId xmlns:a16="http://schemas.microsoft.com/office/drawing/2014/main" id="{B9050F82-52ED-93F6-9F9C-291C2291E9C3}"/>
                  </a:ext>
                </a:extLst>
              </p:cNvPr>
              <p:cNvSpPr/>
              <p:nvPr/>
            </p:nvSpPr>
            <p:spPr>
              <a:xfrm>
                <a:off x="4821248" y="4045230"/>
                <a:ext cx="660814" cy="276582"/>
              </a:xfrm>
              <a:custGeom>
                <a:avLst/>
                <a:gdLst>
                  <a:gd name="connsiteX0" fmla="*/ 660815 w 660814"/>
                  <a:gd name="connsiteY0" fmla="*/ 1243 h 276582"/>
                  <a:gd name="connsiteX1" fmla="*/ 660815 w 660814"/>
                  <a:gd name="connsiteY1" fmla="*/ 1243 h 276582"/>
                  <a:gd name="connsiteX2" fmla="*/ 659393 w 660814"/>
                  <a:gd name="connsiteY2" fmla="*/ 1243 h 276582"/>
                  <a:gd name="connsiteX3" fmla="*/ 659393 w 660814"/>
                  <a:gd name="connsiteY3" fmla="*/ 1243 h 276582"/>
                  <a:gd name="connsiteX4" fmla="*/ 0 w 660814"/>
                  <a:gd name="connsiteY4" fmla="*/ 0 h 276582"/>
                  <a:gd name="connsiteX5" fmla="*/ 0 w 660814"/>
                  <a:gd name="connsiteY5" fmla="*/ 275339 h 276582"/>
                  <a:gd name="connsiteX6" fmla="*/ 660815 w 660814"/>
                  <a:gd name="connsiteY6" fmla="*/ 276583 h 276582"/>
                  <a:gd name="connsiteX7" fmla="*/ 660815 w 660814"/>
                  <a:gd name="connsiteY7" fmla="*/ 1243 h 276582"/>
                  <a:gd name="connsiteX8" fmla="*/ 660815 w 660814"/>
                  <a:gd name="connsiteY8" fmla="*/ 1243 h 276582"/>
                  <a:gd name="connsiteX9" fmla="*/ 660815 w 660814"/>
                  <a:gd name="connsiteY9" fmla="*/ 1243 h 27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60814" h="276582">
                    <a:moveTo>
                      <a:pt x="660815" y="1243"/>
                    </a:moveTo>
                    <a:lnTo>
                      <a:pt x="660815" y="1243"/>
                    </a:lnTo>
                    <a:lnTo>
                      <a:pt x="659393" y="1243"/>
                    </a:lnTo>
                    <a:lnTo>
                      <a:pt x="659393" y="1243"/>
                    </a:lnTo>
                    <a:lnTo>
                      <a:pt x="0" y="0"/>
                    </a:lnTo>
                    <a:lnTo>
                      <a:pt x="0" y="275339"/>
                    </a:lnTo>
                    <a:lnTo>
                      <a:pt x="660815" y="276583"/>
                    </a:lnTo>
                    <a:lnTo>
                      <a:pt x="660815" y="1243"/>
                    </a:lnTo>
                    <a:lnTo>
                      <a:pt x="660815" y="1243"/>
                    </a:lnTo>
                    <a:lnTo>
                      <a:pt x="660815" y="1243"/>
                    </a:lnTo>
                    <a:close/>
                  </a:path>
                </a:pathLst>
              </a:custGeom>
              <a:gradFill>
                <a:gsLst>
                  <a:gs pos="40185">
                    <a:srgbClr val="187A9A">
                      <a:lumMod val="67000"/>
                      <a:lumOff val="33000"/>
                    </a:srgbClr>
                  </a:gs>
                  <a:gs pos="95000">
                    <a:schemeClr val="accent4">
                      <a:lumMod val="50000"/>
                    </a:schemeClr>
                  </a:gs>
                  <a:gs pos="0">
                    <a:schemeClr val="accent4">
                      <a:lumMod val="75000"/>
                    </a:schemeClr>
                  </a:gs>
                </a:gsLst>
                <a:lin ang="1080000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6" name="Graphic 2">
              <a:extLst>
                <a:ext uri="{FF2B5EF4-FFF2-40B4-BE49-F238E27FC236}">
                  <a16:creationId xmlns:a16="http://schemas.microsoft.com/office/drawing/2014/main" id="{FECF42B0-FBB2-F349-DFAA-FCDF2DF4D241}"/>
                </a:ext>
              </a:extLst>
            </p:cNvPr>
            <p:cNvGrpSpPr/>
            <p:nvPr/>
          </p:nvGrpSpPr>
          <p:grpSpPr>
            <a:xfrm>
              <a:off x="5449123" y="3076155"/>
              <a:ext cx="840229" cy="2925881"/>
              <a:chOff x="6878478" y="3072483"/>
              <a:chExt cx="840229" cy="2925881"/>
            </a:xfrm>
          </p:grpSpPr>
          <p:sp>
            <p:nvSpPr>
              <p:cNvPr id="17" name="Freeform: Shape 16">
                <a:extLst>
                  <a:ext uri="{FF2B5EF4-FFF2-40B4-BE49-F238E27FC236}">
                    <a16:creationId xmlns:a16="http://schemas.microsoft.com/office/drawing/2014/main" id="{18067F84-4327-7760-0A3F-9AF0E667E477}"/>
                  </a:ext>
                </a:extLst>
              </p:cNvPr>
              <p:cNvSpPr/>
              <p:nvPr/>
            </p:nvSpPr>
            <p:spPr>
              <a:xfrm>
                <a:off x="6878478" y="3072483"/>
                <a:ext cx="241765" cy="557962"/>
              </a:xfrm>
              <a:custGeom>
                <a:avLst/>
                <a:gdLst>
                  <a:gd name="connsiteX0" fmla="*/ 241766 w 241765"/>
                  <a:gd name="connsiteY0" fmla="*/ 319216 h 557962"/>
                  <a:gd name="connsiteX1" fmla="*/ 0 w 241765"/>
                  <a:gd name="connsiteY1" fmla="*/ 0 h 557962"/>
                  <a:gd name="connsiteX2" fmla="*/ 0 w 241765"/>
                  <a:gd name="connsiteY2" fmla="*/ 275339 h 557962"/>
                  <a:gd name="connsiteX3" fmla="*/ 234483 w 241765"/>
                  <a:gd name="connsiteY3" fmla="*/ 557962 h 557962"/>
                  <a:gd name="connsiteX4" fmla="*/ 241766 w 241765"/>
                  <a:gd name="connsiteY4" fmla="*/ 319216 h 5579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1765" h="557962">
                    <a:moveTo>
                      <a:pt x="241766" y="319216"/>
                    </a:moveTo>
                    <a:cubicBezTo>
                      <a:pt x="226311" y="204106"/>
                      <a:pt x="145663" y="90951"/>
                      <a:pt x="0" y="0"/>
                    </a:cubicBezTo>
                    <a:lnTo>
                      <a:pt x="0" y="275339"/>
                    </a:lnTo>
                    <a:cubicBezTo>
                      <a:pt x="130209" y="356698"/>
                      <a:pt x="208370" y="455820"/>
                      <a:pt x="234483" y="557962"/>
                    </a:cubicBezTo>
                    <a:lnTo>
                      <a:pt x="241766" y="319216"/>
                    </a:lnTo>
                    <a:close/>
                  </a:path>
                </a:pathLst>
              </a:custGeom>
              <a:gradFill>
                <a:gsLst>
                  <a:gs pos="42560">
                    <a:srgbClr val="5F7B30">
                      <a:lumMod val="82000"/>
                      <a:lumOff val="18000"/>
                    </a:srgbClr>
                  </a:gs>
                  <a:gs pos="95000">
                    <a:schemeClr val="accent5">
                      <a:lumMod val="50000"/>
                    </a:schemeClr>
                  </a:gs>
                  <a:gs pos="0">
                    <a:schemeClr val="accent5">
                      <a:lumMod val="75000"/>
                    </a:schemeClr>
                  </a:gs>
                </a:gsLst>
                <a:lin ang="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9FB52337-4015-17B3-7B0E-84B69717EA00}"/>
                  </a:ext>
                </a:extLst>
              </p:cNvPr>
              <p:cNvSpPr/>
              <p:nvPr/>
            </p:nvSpPr>
            <p:spPr>
              <a:xfrm>
                <a:off x="7072636" y="5017445"/>
                <a:ext cx="646070" cy="980918"/>
              </a:xfrm>
              <a:custGeom>
                <a:avLst/>
                <a:gdLst>
                  <a:gd name="connsiteX0" fmla="*/ 520303 w 646070"/>
                  <a:gd name="connsiteY0" fmla="*/ 639853 h 980918"/>
                  <a:gd name="connsiteX1" fmla="*/ 6395 w 646070"/>
                  <a:gd name="connsiteY1" fmla="*/ 0 h 980918"/>
                  <a:gd name="connsiteX2" fmla="*/ 0 w 646070"/>
                  <a:gd name="connsiteY2" fmla="*/ 209080 h 980918"/>
                  <a:gd name="connsiteX3" fmla="*/ 520303 w 646070"/>
                  <a:gd name="connsiteY3" fmla="*/ 915015 h 980918"/>
                  <a:gd name="connsiteX4" fmla="*/ 646071 w 646070"/>
                  <a:gd name="connsiteY4" fmla="*/ 980919 h 980918"/>
                  <a:gd name="connsiteX5" fmla="*/ 644650 w 646070"/>
                  <a:gd name="connsiteY5" fmla="*/ 704869 h 980918"/>
                  <a:gd name="connsiteX6" fmla="*/ 520480 w 646070"/>
                  <a:gd name="connsiteY6" fmla="*/ 639853 h 980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46070" h="980918">
                    <a:moveTo>
                      <a:pt x="520303" y="639853"/>
                    </a:moveTo>
                    <a:cubicBezTo>
                      <a:pt x="211212" y="461327"/>
                      <a:pt x="40324" y="233239"/>
                      <a:pt x="6395" y="0"/>
                    </a:cubicBezTo>
                    <a:lnTo>
                      <a:pt x="0" y="209080"/>
                    </a:lnTo>
                    <a:cubicBezTo>
                      <a:pt x="8704" y="464880"/>
                      <a:pt x="181902" y="719791"/>
                      <a:pt x="520303" y="915015"/>
                    </a:cubicBezTo>
                    <a:cubicBezTo>
                      <a:pt x="560804" y="938286"/>
                      <a:pt x="602727" y="960135"/>
                      <a:pt x="646071" y="980919"/>
                    </a:cubicBezTo>
                    <a:lnTo>
                      <a:pt x="644650" y="704869"/>
                    </a:lnTo>
                    <a:cubicBezTo>
                      <a:pt x="602016" y="684441"/>
                      <a:pt x="560449" y="662769"/>
                      <a:pt x="520480" y="639853"/>
                    </a:cubicBezTo>
                    <a:close/>
                  </a:path>
                </a:pathLst>
              </a:custGeom>
              <a:gradFill>
                <a:gsLst>
                  <a:gs pos="42560">
                    <a:srgbClr val="5F7B30">
                      <a:lumMod val="82000"/>
                      <a:lumOff val="18000"/>
                    </a:srgbClr>
                  </a:gs>
                  <a:gs pos="95000">
                    <a:schemeClr val="accent5">
                      <a:lumMod val="50000"/>
                    </a:schemeClr>
                  </a:gs>
                  <a:gs pos="0">
                    <a:schemeClr val="accent5">
                      <a:lumMod val="75000"/>
                    </a:schemeClr>
                  </a:gs>
                </a:gsLst>
                <a:lin ang="0" scaled="1"/>
              </a:gradFill>
              <a:ln w="17760" cap="flat">
                <a:noFill/>
                <a:prstDash val="solid"/>
                <a:miter/>
              </a:ln>
            </p:spPr>
            <p:txBody>
              <a:bodyPr rtlCol="0" anchor="ctr"/>
              <a:lstStyle/>
              <a:p>
                <a:endParaRPr lang="en-ID"/>
              </a:p>
            </p:txBody>
          </p:sp>
        </p:grpSp>
        <p:sp>
          <p:nvSpPr>
            <p:cNvPr id="19" name="Freeform: Shape 18">
              <a:extLst>
                <a:ext uri="{FF2B5EF4-FFF2-40B4-BE49-F238E27FC236}">
                  <a16:creationId xmlns:a16="http://schemas.microsoft.com/office/drawing/2014/main" id="{86AC738A-DD79-8AAC-D342-5B3DF1BBB990}"/>
                </a:ext>
              </a:extLst>
            </p:cNvPr>
            <p:cNvSpPr/>
            <p:nvPr/>
          </p:nvSpPr>
          <p:spPr>
            <a:xfrm>
              <a:off x="6376039" y="5633792"/>
              <a:ext cx="2341273" cy="603496"/>
            </a:xfrm>
            <a:custGeom>
              <a:avLst/>
              <a:gdLst>
                <a:gd name="connsiteX0" fmla="*/ 2288870 w 2341273"/>
                <a:gd name="connsiteY0" fmla="*/ 31797 h 603496"/>
                <a:gd name="connsiteX1" fmla="*/ 0 w 2341273"/>
                <a:gd name="connsiteY1" fmla="*/ 132163 h 603496"/>
                <a:gd name="connsiteX2" fmla="*/ 0 w 2341273"/>
                <a:gd name="connsiteY2" fmla="*/ 407502 h 603496"/>
                <a:gd name="connsiteX3" fmla="*/ 2288870 w 2341273"/>
                <a:gd name="connsiteY3" fmla="*/ 307137 h 603496"/>
                <a:gd name="connsiteX4" fmla="*/ 2341273 w 2341273"/>
                <a:gd name="connsiteY4" fmla="*/ 275339 h 603496"/>
                <a:gd name="connsiteX5" fmla="*/ 2341273 w 2341273"/>
                <a:gd name="connsiteY5" fmla="*/ 0 h 603496"/>
                <a:gd name="connsiteX6" fmla="*/ 2288870 w 2341273"/>
                <a:gd name="connsiteY6" fmla="*/ 31797 h 6034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41273" h="603496">
                  <a:moveTo>
                    <a:pt x="2288870" y="31797"/>
                  </a:moveTo>
                  <a:cubicBezTo>
                    <a:pt x="1668024" y="390271"/>
                    <a:pt x="692790" y="423134"/>
                    <a:pt x="0" y="132163"/>
                  </a:cubicBezTo>
                  <a:lnTo>
                    <a:pt x="0" y="407502"/>
                  </a:lnTo>
                  <a:cubicBezTo>
                    <a:pt x="692790" y="698651"/>
                    <a:pt x="1668024" y="665611"/>
                    <a:pt x="2288870" y="307137"/>
                  </a:cubicBezTo>
                  <a:cubicBezTo>
                    <a:pt x="2306989" y="296656"/>
                    <a:pt x="2324220" y="285998"/>
                    <a:pt x="2341273" y="275339"/>
                  </a:cubicBezTo>
                  <a:lnTo>
                    <a:pt x="2341273" y="0"/>
                  </a:lnTo>
                  <a:cubicBezTo>
                    <a:pt x="2324220" y="10836"/>
                    <a:pt x="2306811" y="21494"/>
                    <a:pt x="2288870" y="31797"/>
                  </a:cubicBezTo>
                  <a:close/>
                </a:path>
              </a:pathLst>
            </a:custGeom>
            <a:gradFill>
              <a:gsLst>
                <a:gs pos="100000">
                  <a:schemeClr val="accent1">
                    <a:lumMod val="75000"/>
                  </a:schemeClr>
                </a:gs>
                <a:gs pos="54000">
                  <a:srgbClr val="A97E13">
                    <a:lumMod val="82000"/>
                    <a:lumOff val="18000"/>
                  </a:srgbClr>
                </a:gs>
                <a:gs pos="0">
                  <a:schemeClr val="accent1">
                    <a:lumMod val="50000"/>
                  </a:schemeClr>
                </a:gs>
              </a:gsLst>
              <a:lin ang="0" scaled="1"/>
            </a:gradFill>
            <a:ln w="17760" cap="flat">
              <a:noFill/>
              <a:prstDash val="solid"/>
              <a:miter/>
            </a:ln>
          </p:spPr>
          <p:txBody>
            <a:bodyPr rtlCol="0" anchor="ctr"/>
            <a:lstStyle/>
            <a:p>
              <a:endParaRPr lang="en-ID"/>
            </a:p>
          </p:txBody>
        </p:sp>
        <p:sp>
          <p:nvSpPr>
            <p:cNvPr id="20" name="Freeform: Shape 19">
              <a:extLst>
                <a:ext uri="{FF2B5EF4-FFF2-40B4-BE49-F238E27FC236}">
                  <a16:creationId xmlns:a16="http://schemas.microsoft.com/office/drawing/2014/main" id="{53F9D00D-92F6-BD41-A180-3867865BCBC4}"/>
                </a:ext>
              </a:extLst>
            </p:cNvPr>
            <p:cNvSpPr/>
            <p:nvPr/>
          </p:nvSpPr>
          <p:spPr>
            <a:xfrm>
              <a:off x="5566542" y="3937523"/>
              <a:ext cx="16875" cy="776634"/>
            </a:xfrm>
            <a:custGeom>
              <a:avLst/>
              <a:gdLst>
                <a:gd name="connsiteX0" fmla="*/ 16876 w 16875"/>
                <a:gd name="connsiteY0" fmla="*/ 275339 h 776634"/>
                <a:gd name="connsiteX1" fmla="*/ 16876 w 16875"/>
                <a:gd name="connsiteY1" fmla="*/ 0 h 776634"/>
                <a:gd name="connsiteX2" fmla="*/ 0 w 16875"/>
                <a:gd name="connsiteY2" fmla="*/ 501295 h 776634"/>
                <a:gd name="connsiteX3" fmla="*/ 0 w 16875"/>
                <a:gd name="connsiteY3" fmla="*/ 776635 h 776634"/>
                <a:gd name="connsiteX4" fmla="*/ 16876 w 16875"/>
                <a:gd name="connsiteY4" fmla="*/ 275339 h 7766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75" h="776634">
                  <a:moveTo>
                    <a:pt x="16876" y="275339"/>
                  </a:moveTo>
                  <a:lnTo>
                    <a:pt x="16876" y="0"/>
                  </a:lnTo>
                  <a:lnTo>
                    <a:pt x="0" y="501295"/>
                  </a:lnTo>
                  <a:lnTo>
                    <a:pt x="0" y="776635"/>
                  </a:lnTo>
                  <a:lnTo>
                    <a:pt x="16876" y="275339"/>
                  </a:lnTo>
                  <a:close/>
                </a:path>
              </a:pathLst>
            </a:custGeom>
            <a:gradFill>
              <a:gsLst>
                <a:gs pos="0">
                  <a:srgbClr val="AFB6E5"/>
                </a:gs>
                <a:gs pos="14000">
                  <a:srgbClr val="B5BCE8"/>
                </a:gs>
                <a:gs pos="35000">
                  <a:srgbClr val="C7CDF0"/>
                </a:gs>
                <a:gs pos="58000">
                  <a:srgbClr val="E5E9FF"/>
                </a:gs>
                <a:gs pos="86000">
                  <a:srgbClr val="F4F6FF"/>
                </a:gs>
                <a:gs pos="100000">
                  <a:srgbClr val="FFFFFF"/>
                </a:gs>
              </a:gsLst>
              <a:lin ang="2370228" scaled="1"/>
            </a:gradFill>
            <a:ln w="17760" cap="flat">
              <a:noFill/>
              <a:prstDash val="solid"/>
              <a:miter/>
            </a:ln>
          </p:spPr>
          <p:txBody>
            <a:bodyPr rtlCol="0" anchor="ctr"/>
            <a:lstStyle/>
            <a:p>
              <a:endParaRPr lang="en-ID"/>
            </a:p>
          </p:txBody>
        </p:sp>
        <p:sp>
          <p:nvSpPr>
            <p:cNvPr id="21" name="Freeform: Shape 20">
              <a:extLst>
                <a:ext uri="{FF2B5EF4-FFF2-40B4-BE49-F238E27FC236}">
                  <a16:creationId xmlns:a16="http://schemas.microsoft.com/office/drawing/2014/main" id="{54CC86BB-1DDB-6549-77C7-52EBDE56999A}"/>
                </a:ext>
              </a:extLst>
            </p:cNvPr>
            <p:cNvSpPr/>
            <p:nvPr/>
          </p:nvSpPr>
          <p:spPr>
            <a:xfrm>
              <a:off x="3463837" y="4099174"/>
              <a:ext cx="2102704" cy="626892"/>
            </a:xfrm>
            <a:custGeom>
              <a:avLst/>
              <a:gdLst>
                <a:gd name="connsiteX0" fmla="*/ 2102705 w 2102704"/>
                <a:gd name="connsiteY0" fmla="*/ 339645 h 626892"/>
                <a:gd name="connsiteX1" fmla="*/ 1526624 w 2102704"/>
                <a:gd name="connsiteY1" fmla="*/ 346217 h 626892"/>
                <a:gd name="connsiteX2" fmla="*/ 77628 w 2102704"/>
                <a:gd name="connsiteY2" fmla="*/ 48140 h 626892"/>
                <a:gd name="connsiteX3" fmla="*/ 0 w 2102704"/>
                <a:gd name="connsiteY3" fmla="*/ 0 h 626892"/>
                <a:gd name="connsiteX4" fmla="*/ 0 w 2102704"/>
                <a:gd name="connsiteY4" fmla="*/ 0 h 626892"/>
                <a:gd name="connsiteX5" fmla="*/ 0 w 2102704"/>
                <a:gd name="connsiteY5" fmla="*/ 275339 h 626892"/>
                <a:gd name="connsiteX6" fmla="*/ 77628 w 2102704"/>
                <a:gd name="connsiteY6" fmla="*/ 323479 h 626892"/>
                <a:gd name="connsiteX7" fmla="*/ 1526624 w 2102704"/>
                <a:gd name="connsiteY7" fmla="*/ 621557 h 626892"/>
                <a:gd name="connsiteX8" fmla="*/ 2102705 w 2102704"/>
                <a:gd name="connsiteY8" fmla="*/ 614984 h 626892"/>
                <a:gd name="connsiteX9" fmla="*/ 2102705 w 2102704"/>
                <a:gd name="connsiteY9" fmla="*/ 339645 h 6268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102704" h="626892">
                  <a:moveTo>
                    <a:pt x="2102705" y="339645"/>
                  </a:moveTo>
                  <a:lnTo>
                    <a:pt x="1526624" y="346217"/>
                  </a:lnTo>
                  <a:cubicBezTo>
                    <a:pt x="1011117" y="376593"/>
                    <a:pt x="474472" y="277116"/>
                    <a:pt x="77628" y="48140"/>
                  </a:cubicBezTo>
                  <a:cubicBezTo>
                    <a:pt x="50627" y="32508"/>
                    <a:pt x="24869" y="16343"/>
                    <a:pt x="0" y="0"/>
                  </a:cubicBezTo>
                  <a:lnTo>
                    <a:pt x="0" y="0"/>
                  </a:lnTo>
                  <a:lnTo>
                    <a:pt x="0" y="275339"/>
                  </a:lnTo>
                  <a:cubicBezTo>
                    <a:pt x="25047" y="291682"/>
                    <a:pt x="50627" y="307847"/>
                    <a:pt x="77628" y="323479"/>
                  </a:cubicBezTo>
                  <a:cubicBezTo>
                    <a:pt x="474472" y="552633"/>
                    <a:pt x="1011117" y="651933"/>
                    <a:pt x="1526624" y="621557"/>
                  </a:cubicBezTo>
                  <a:lnTo>
                    <a:pt x="2102705" y="614984"/>
                  </a:lnTo>
                  <a:lnTo>
                    <a:pt x="2102705" y="339645"/>
                  </a:lnTo>
                  <a:close/>
                </a:path>
              </a:pathLst>
            </a:custGeom>
            <a:gradFill>
              <a:gsLst>
                <a:gs pos="46550">
                  <a:srgbClr val="822E08">
                    <a:lumMod val="79000"/>
                    <a:lumOff val="21000"/>
                  </a:srgbClr>
                </a:gs>
                <a:gs pos="95000">
                  <a:schemeClr val="accent2">
                    <a:lumMod val="70000"/>
                  </a:schemeClr>
                </a:gs>
                <a:gs pos="0">
                  <a:schemeClr val="accent2">
                    <a:lumMod val="50000"/>
                  </a:schemeClr>
                </a:gs>
              </a:gsLst>
              <a:lin ang="0" scaled="1"/>
            </a:gradFill>
            <a:ln w="17760" cap="flat">
              <a:noFill/>
              <a:prstDash val="solid"/>
              <a:miter/>
            </a:ln>
          </p:spPr>
          <p:txBody>
            <a:bodyPr rtlCol="0" anchor="ctr"/>
            <a:lstStyle/>
            <a:p>
              <a:endParaRPr lang="en-ID"/>
            </a:p>
          </p:txBody>
        </p:sp>
        <p:sp>
          <p:nvSpPr>
            <p:cNvPr id="22" name="Freeform: Shape 21">
              <a:extLst>
                <a:ext uri="{FF2B5EF4-FFF2-40B4-BE49-F238E27FC236}">
                  <a16:creationId xmlns:a16="http://schemas.microsoft.com/office/drawing/2014/main" id="{523DBBB7-8577-C102-B715-2EF6DDA62414}"/>
                </a:ext>
              </a:extLst>
            </p:cNvPr>
            <p:cNvSpPr/>
            <p:nvPr/>
          </p:nvSpPr>
          <p:spPr>
            <a:xfrm>
              <a:off x="3665101" y="2403937"/>
              <a:ext cx="2336654" cy="624255"/>
            </a:xfrm>
            <a:custGeom>
              <a:avLst/>
              <a:gdLst>
                <a:gd name="connsiteX0" fmla="*/ 1776 w 2336654"/>
                <a:gd name="connsiteY0" fmla="*/ 571853 h 624255"/>
                <a:gd name="connsiteX1" fmla="*/ 648913 w 2336654"/>
                <a:gd name="connsiteY1" fmla="*/ 573096 h 624255"/>
                <a:gd name="connsiteX2" fmla="*/ 1696979 w 2336654"/>
                <a:gd name="connsiteY2" fmla="*/ 624256 h 624255"/>
                <a:gd name="connsiteX3" fmla="*/ 1695203 w 2336654"/>
                <a:gd name="connsiteY3" fmla="*/ 309126 h 624255"/>
                <a:gd name="connsiteX4" fmla="*/ 1707815 w 2336654"/>
                <a:gd name="connsiteY4" fmla="*/ 291362 h 624255"/>
                <a:gd name="connsiteX5" fmla="*/ 1738369 w 2336654"/>
                <a:gd name="connsiteY5" fmla="*/ 284079 h 624255"/>
                <a:gd name="connsiteX6" fmla="*/ 2336655 w 2336654"/>
                <a:gd name="connsiteY6" fmla="*/ 285144 h 624255"/>
                <a:gd name="connsiteX7" fmla="*/ 0 w 2336654"/>
                <a:gd name="connsiteY7" fmla="*/ 223326 h 624255"/>
                <a:gd name="connsiteX8" fmla="*/ 1954 w 2336654"/>
                <a:gd name="connsiteY8" fmla="*/ 571853 h 624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36654" h="624255">
                  <a:moveTo>
                    <a:pt x="1776" y="571853"/>
                  </a:moveTo>
                  <a:lnTo>
                    <a:pt x="648913" y="573096"/>
                  </a:lnTo>
                  <a:cubicBezTo>
                    <a:pt x="972748" y="461539"/>
                    <a:pt x="1395882" y="478948"/>
                    <a:pt x="1696979" y="624256"/>
                  </a:cubicBezTo>
                  <a:lnTo>
                    <a:pt x="1695203" y="309126"/>
                  </a:lnTo>
                  <a:cubicBezTo>
                    <a:pt x="1695203" y="302553"/>
                    <a:pt x="1699644" y="296158"/>
                    <a:pt x="1707815" y="291362"/>
                  </a:cubicBezTo>
                  <a:cubicBezTo>
                    <a:pt x="1715986" y="286566"/>
                    <a:pt x="1727000" y="284079"/>
                    <a:pt x="1738369" y="284079"/>
                  </a:cubicBezTo>
                  <a:lnTo>
                    <a:pt x="2336655" y="285144"/>
                  </a:lnTo>
                  <a:cubicBezTo>
                    <a:pt x="1684722" y="-72619"/>
                    <a:pt x="681065" y="-94291"/>
                    <a:pt x="0" y="223326"/>
                  </a:cubicBezTo>
                  <a:lnTo>
                    <a:pt x="1954" y="571853"/>
                  </a:lnTo>
                  <a:close/>
                </a:path>
              </a:pathLst>
            </a:custGeom>
            <a:gradFill>
              <a:gsLst>
                <a:gs pos="0">
                  <a:schemeClr val="accent6">
                    <a:lumMod val="47000"/>
                    <a:lumOff val="53000"/>
                  </a:schemeClr>
                </a:gs>
                <a:gs pos="57500">
                  <a:srgbClr val="F275DA"/>
                </a:gs>
                <a:gs pos="100000">
                  <a:schemeClr val="accent6">
                    <a:lumMod val="86000"/>
                    <a:lumOff val="14000"/>
                  </a:schemeClr>
                </a:gs>
              </a:gsLst>
              <a:lin ang="8782626" scaled="1"/>
            </a:gradFill>
            <a:ln w="17760" cap="flat">
              <a:noFill/>
              <a:prstDash val="solid"/>
              <a:miter/>
            </a:ln>
          </p:spPr>
          <p:txBody>
            <a:bodyPr rtlCol="0" anchor="ctr"/>
            <a:lstStyle/>
            <a:p>
              <a:endParaRPr lang="en-ID"/>
            </a:p>
          </p:txBody>
        </p:sp>
        <p:sp>
          <p:nvSpPr>
            <p:cNvPr id="23" name="Freeform: Shape 22">
              <a:extLst>
                <a:ext uri="{FF2B5EF4-FFF2-40B4-BE49-F238E27FC236}">
                  <a16:creationId xmlns:a16="http://schemas.microsoft.com/office/drawing/2014/main" id="{00F2D780-C864-A420-F16F-947AA7928FB1}"/>
                </a:ext>
              </a:extLst>
            </p:cNvPr>
            <p:cNvSpPr/>
            <p:nvPr/>
          </p:nvSpPr>
          <p:spPr>
            <a:xfrm>
              <a:off x="3718570" y="2457263"/>
              <a:ext cx="2043373" cy="489393"/>
            </a:xfrm>
            <a:custGeom>
              <a:avLst/>
              <a:gdLst>
                <a:gd name="connsiteX0" fmla="*/ 1589685 w 2043373"/>
                <a:gd name="connsiteY0" fmla="*/ 489394 h 489393"/>
                <a:gd name="connsiteX1" fmla="*/ 1054284 w 2043373"/>
                <a:gd name="connsiteY1" fmla="*/ 393824 h 489393"/>
                <a:gd name="connsiteX2" fmla="*/ 586739 w 2043373"/>
                <a:gd name="connsiteY2" fmla="*/ 466301 h 489393"/>
                <a:gd name="connsiteX3" fmla="*/ 1421 w 2043373"/>
                <a:gd name="connsiteY3" fmla="*/ 465235 h 489393"/>
                <a:gd name="connsiteX4" fmla="*/ 0 w 2043373"/>
                <a:gd name="connsiteY4" fmla="*/ 204106 h 489393"/>
                <a:gd name="connsiteX5" fmla="*/ 1048244 w 2043373"/>
                <a:gd name="connsiteY5" fmla="*/ 0 h 489393"/>
                <a:gd name="connsiteX6" fmla="*/ 2043374 w 2043373"/>
                <a:gd name="connsiteY6" fmla="*/ 178349 h 489393"/>
                <a:gd name="connsiteX7" fmla="*/ 1685077 w 2043373"/>
                <a:gd name="connsiteY7" fmla="*/ 177638 h 489393"/>
                <a:gd name="connsiteX8" fmla="*/ 1627700 w 2043373"/>
                <a:gd name="connsiteY8" fmla="*/ 192027 h 489393"/>
                <a:gd name="connsiteX9" fmla="*/ 1588442 w 2043373"/>
                <a:gd name="connsiteY9" fmla="*/ 256154 h 489393"/>
                <a:gd name="connsiteX10" fmla="*/ 1589685 w 2043373"/>
                <a:gd name="connsiteY10" fmla="*/ 489394 h 4893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3373" h="489393">
                  <a:moveTo>
                    <a:pt x="1589685" y="489394"/>
                  </a:moveTo>
                  <a:cubicBezTo>
                    <a:pt x="1431765" y="427575"/>
                    <a:pt x="1244889" y="393824"/>
                    <a:pt x="1054284" y="393824"/>
                  </a:cubicBezTo>
                  <a:cubicBezTo>
                    <a:pt x="889258" y="393824"/>
                    <a:pt x="727784" y="418871"/>
                    <a:pt x="586739" y="466301"/>
                  </a:cubicBezTo>
                  <a:lnTo>
                    <a:pt x="1421" y="465235"/>
                  </a:lnTo>
                  <a:lnTo>
                    <a:pt x="0" y="204106"/>
                  </a:lnTo>
                  <a:cubicBezTo>
                    <a:pt x="296834" y="72299"/>
                    <a:pt x="667565" y="0"/>
                    <a:pt x="1048244" y="0"/>
                  </a:cubicBezTo>
                  <a:cubicBezTo>
                    <a:pt x="1407784" y="0"/>
                    <a:pt x="1752580" y="62529"/>
                    <a:pt x="2043374" y="178349"/>
                  </a:cubicBezTo>
                  <a:lnTo>
                    <a:pt x="1685077" y="177638"/>
                  </a:lnTo>
                  <a:cubicBezTo>
                    <a:pt x="1664116" y="177638"/>
                    <a:pt x="1643688" y="182790"/>
                    <a:pt x="1627700" y="192027"/>
                  </a:cubicBezTo>
                  <a:cubicBezTo>
                    <a:pt x="1603008" y="206238"/>
                    <a:pt x="1588264" y="230219"/>
                    <a:pt x="1588442" y="256154"/>
                  </a:cubicBezTo>
                  <a:lnTo>
                    <a:pt x="1589685" y="489394"/>
                  </a:lnTo>
                  <a:close/>
                </a:path>
              </a:pathLst>
            </a:custGeom>
            <a:gradFill>
              <a:gsLst>
                <a:gs pos="54029">
                  <a:srgbClr val="F274D9"/>
                </a:gs>
                <a:gs pos="97000">
                  <a:schemeClr val="accent6">
                    <a:lumMod val="60000"/>
                    <a:lumOff val="40000"/>
                  </a:schemeClr>
                </a:gs>
                <a:gs pos="0">
                  <a:schemeClr val="accent6"/>
                </a:gs>
              </a:gsLst>
              <a:lin ang="681198" scaled="1"/>
            </a:gradFill>
            <a:ln w="17760" cap="flat">
              <a:noFill/>
              <a:prstDash val="solid"/>
              <a:miter/>
            </a:ln>
          </p:spPr>
          <p:txBody>
            <a:bodyPr rtlCol="0" anchor="ctr"/>
            <a:lstStyle/>
            <a:p>
              <a:endParaRPr lang="en-ID"/>
            </a:p>
          </p:txBody>
        </p:sp>
        <p:sp>
          <p:nvSpPr>
            <p:cNvPr id="24" name="Freeform: Shape 23">
              <a:extLst>
                <a:ext uri="{FF2B5EF4-FFF2-40B4-BE49-F238E27FC236}">
                  <a16:creationId xmlns:a16="http://schemas.microsoft.com/office/drawing/2014/main" id="{9412B4FE-E826-5882-E486-D2DAAFC0AF51}"/>
                </a:ext>
              </a:extLst>
            </p:cNvPr>
            <p:cNvSpPr/>
            <p:nvPr/>
          </p:nvSpPr>
          <p:spPr>
            <a:xfrm>
              <a:off x="3015661" y="2670607"/>
              <a:ext cx="1178268" cy="1379539"/>
            </a:xfrm>
            <a:custGeom>
              <a:avLst/>
              <a:gdLst>
                <a:gd name="connsiteX0" fmla="*/ 1037047 w 1178268"/>
                <a:gd name="connsiteY0" fmla="*/ 1379539 h 1379539"/>
                <a:gd name="connsiteX1" fmla="*/ 1035270 w 1178268"/>
                <a:gd name="connsiteY1" fmla="*/ 1053395 h 1379539"/>
                <a:gd name="connsiteX2" fmla="*/ 1126399 w 1178268"/>
                <a:gd name="connsiteY2" fmla="*/ 383699 h 1379539"/>
                <a:gd name="connsiteX3" fmla="*/ 1178269 w 1178268"/>
                <a:gd name="connsiteY3" fmla="*/ 356343 h 1379539"/>
                <a:gd name="connsiteX4" fmla="*/ 608228 w 1178268"/>
                <a:gd name="connsiteY4" fmla="*/ 355277 h 1379539"/>
                <a:gd name="connsiteX5" fmla="*/ 577496 w 1178268"/>
                <a:gd name="connsiteY5" fmla="*/ 347816 h 1379539"/>
                <a:gd name="connsiteX6" fmla="*/ 564706 w 1178268"/>
                <a:gd name="connsiteY6" fmla="*/ 330052 h 1379539"/>
                <a:gd name="connsiteX7" fmla="*/ 562930 w 1178268"/>
                <a:gd name="connsiteY7" fmla="*/ 0 h 1379539"/>
                <a:gd name="connsiteX8" fmla="*/ 511059 w 1178268"/>
                <a:gd name="connsiteY8" fmla="*/ 28422 h 1379539"/>
                <a:gd name="connsiteX9" fmla="*/ 376232 w 1178268"/>
                <a:gd name="connsiteY9" fmla="*/ 1378296 h 1379539"/>
                <a:gd name="connsiteX10" fmla="*/ 1037047 w 1178268"/>
                <a:gd name="connsiteY10" fmla="*/ 1379539 h 1379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78268" h="1379539">
                  <a:moveTo>
                    <a:pt x="1037047" y="1379539"/>
                  </a:moveTo>
                  <a:lnTo>
                    <a:pt x="1035270" y="1053395"/>
                  </a:lnTo>
                  <a:cubicBezTo>
                    <a:pt x="784267" y="848223"/>
                    <a:pt x="813577" y="564357"/>
                    <a:pt x="1126399" y="383699"/>
                  </a:cubicBezTo>
                  <a:cubicBezTo>
                    <a:pt x="1143097" y="374106"/>
                    <a:pt x="1160505" y="365047"/>
                    <a:pt x="1178269" y="356343"/>
                  </a:cubicBezTo>
                  <a:lnTo>
                    <a:pt x="608228" y="355277"/>
                  </a:lnTo>
                  <a:cubicBezTo>
                    <a:pt x="596326" y="355277"/>
                    <a:pt x="585312" y="352434"/>
                    <a:pt x="577496" y="347816"/>
                  </a:cubicBezTo>
                  <a:cubicBezTo>
                    <a:pt x="569680" y="343197"/>
                    <a:pt x="564706" y="336980"/>
                    <a:pt x="564706" y="330052"/>
                  </a:cubicBezTo>
                  <a:lnTo>
                    <a:pt x="562930" y="0"/>
                  </a:lnTo>
                  <a:cubicBezTo>
                    <a:pt x="545521" y="9237"/>
                    <a:pt x="528113" y="18652"/>
                    <a:pt x="511059" y="28422"/>
                  </a:cubicBezTo>
                  <a:cubicBezTo>
                    <a:pt x="-122932" y="394357"/>
                    <a:pt x="-166098" y="975235"/>
                    <a:pt x="376232" y="1378296"/>
                  </a:cubicBezTo>
                  <a:lnTo>
                    <a:pt x="1037047" y="1379539"/>
                  </a:lnTo>
                  <a:close/>
                </a:path>
              </a:pathLst>
            </a:custGeom>
            <a:gradFill>
              <a:gsLst>
                <a:gs pos="0">
                  <a:schemeClr val="accent4">
                    <a:lumMod val="28000"/>
                    <a:lumOff val="72000"/>
                  </a:schemeClr>
                </a:gs>
                <a:gs pos="54600">
                  <a:srgbClr val="61C5E6"/>
                </a:gs>
                <a:gs pos="100000">
                  <a:schemeClr val="accent4">
                    <a:lumMod val="70000"/>
                    <a:lumOff val="30000"/>
                  </a:schemeClr>
                </a:gs>
              </a:gsLst>
              <a:lin ang="8782626" scaled="1"/>
            </a:gradFill>
            <a:ln w="17760" cap="flat">
              <a:noFill/>
              <a:prstDash val="solid"/>
              <a:miter/>
            </a:ln>
          </p:spPr>
          <p:txBody>
            <a:bodyPr rtlCol="0" anchor="ctr"/>
            <a:lstStyle/>
            <a:p>
              <a:endParaRPr lang="en-ID"/>
            </a:p>
          </p:txBody>
        </p:sp>
        <p:sp>
          <p:nvSpPr>
            <p:cNvPr id="25" name="Freeform: Shape 24">
              <a:extLst>
                <a:ext uri="{FF2B5EF4-FFF2-40B4-BE49-F238E27FC236}">
                  <a16:creationId xmlns:a16="http://schemas.microsoft.com/office/drawing/2014/main" id="{621A81B6-262E-2694-747B-6162506E0743}"/>
                </a:ext>
              </a:extLst>
            </p:cNvPr>
            <p:cNvSpPr/>
            <p:nvPr/>
          </p:nvSpPr>
          <p:spPr>
            <a:xfrm>
              <a:off x="3068937" y="2761380"/>
              <a:ext cx="941848" cy="1235297"/>
            </a:xfrm>
            <a:custGeom>
              <a:avLst/>
              <a:gdLst>
                <a:gd name="connsiteX0" fmla="*/ 340898 w 941848"/>
                <a:gd name="connsiteY0" fmla="*/ 1234231 h 1235297"/>
                <a:gd name="connsiteX1" fmla="*/ 898 w 941848"/>
                <a:gd name="connsiteY1" fmla="*/ 622089 h 1235297"/>
                <a:gd name="connsiteX2" fmla="*/ 456718 w 941848"/>
                <a:gd name="connsiteY2" fmla="*/ 0 h 1235297"/>
                <a:gd name="connsiteX3" fmla="*/ 457961 w 941848"/>
                <a:gd name="connsiteY3" fmla="*/ 239456 h 1235297"/>
                <a:gd name="connsiteX4" fmla="*/ 497397 w 941848"/>
                <a:gd name="connsiteY4" fmla="*/ 303051 h 1235297"/>
                <a:gd name="connsiteX5" fmla="*/ 554597 w 941848"/>
                <a:gd name="connsiteY5" fmla="*/ 317617 h 1235297"/>
                <a:gd name="connsiteX6" fmla="*/ 941848 w 941848"/>
                <a:gd name="connsiteY6" fmla="*/ 318328 h 1235297"/>
                <a:gd name="connsiteX7" fmla="*/ 761368 w 941848"/>
                <a:gd name="connsiteY7" fmla="*/ 627774 h 1235297"/>
                <a:gd name="connsiteX8" fmla="*/ 928525 w 941848"/>
                <a:gd name="connsiteY8" fmla="*/ 987314 h 1235297"/>
                <a:gd name="connsiteX9" fmla="*/ 929946 w 941848"/>
                <a:gd name="connsiteY9" fmla="*/ 1235297 h 1235297"/>
                <a:gd name="connsiteX10" fmla="*/ 340542 w 941848"/>
                <a:gd name="connsiteY10" fmla="*/ 1234231 h 1235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1848" h="1235297">
                  <a:moveTo>
                    <a:pt x="340898" y="1234231"/>
                  </a:moveTo>
                  <a:cubicBezTo>
                    <a:pt x="108902" y="1056948"/>
                    <a:pt x="-11715" y="840229"/>
                    <a:pt x="898" y="622089"/>
                  </a:cubicBezTo>
                  <a:cubicBezTo>
                    <a:pt x="14398" y="389916"/>
                    <a:pt x="175872" y="170000"/>
                    <a:pt x="456718" y="0"/>
                  </a:cubicBezTo>
                  <a:lnTo>
                    <a:pt x="457961" y="239456"/>
                  </a:lnTo>
                  <a:cubicBezTo>
                    <a:pt x="457961" y="265036"/>
                    <a:pt x="472883" y="288840"/>
                    <a:pt x="497397" y="303051"/>
                  </a:cubicBezTo>
                  <a:cubicBezTo>
                    <a:pt x="513740" y="312466"/>
                    <a:pt x="533635" y="317617"/>
                    <a:pt x="554597" y="317617"/>
                  </a:cubicBezTo>
                  <a:lnTo>
                    <a:pt x="941848" y="318328"/>
                  </a:lnTo>
                  <a:cubicBezTo>
                    <a:pt x="833666" y="406969"/>
                    <a:pt x="770605" y="514085"/>
                    <a:pt x="761368" y="627774"/>
                  </a:cubicBezTo>
                  <a:cubicBezTo>
                    <a:pt x="751064" y="756029"/>
                    <a:pt x="810218" y="882863"/>
                    <a:pt x="928525" y="987314"/>
                  </a:cubicBezTo>
                  <a:lnTo>
                    <a:pt x="929946" y="1235297"/>
                  </a:lnTo>
                  <a:lnTo>
                    <a:pt x="340542" y="1234231"/>
                  </a:lnTo>
                  <a:close/>
                </a:path>
              </a:pathLst>
            </a:custGeom>
            <a:gradFill>
              <a:gsLst>
                <a:gs pos="0">
                  <a:srgbClr val="FF4572"/>
                </a:gs>
                <a:gs pos="23000">
                  <a:srgbClr val="FF6870"/>
                </a:gs>
                <a:gs pos="53000">
                  <a:srgbClr val="FF9E6E"/>
                </a:gs>
                <a:gs pos="63000">
                  <a:srgbClr val="FFA670"/>
                </a:gs>
                <a:gs pos="80000">
                  <a:srgbClr val="FFBE78"/>
                </a:gs>
                <a:gs pos="100000">
                  <a:srgbClr val="FFE585"/>
                </a:gs>
              </a:gsLst>
              <a:lin ang="14925917" scaled="1"/>
            </a:gradFill>
            <a:ln w="17760" cap="flat">
              <a:noFill/>
              <a:prstDash val="solid"/>
              <a:miter/>
            </a:ln>
          </p:spPr>
          <p:txBody>
            <a:bodyPr rtlCol="0" anchor="ctr"/>
            <a:lstStyle/>
            <a:p>
              <a:endParaRPr lang="en-ID"/>
            </a:p>
          </p:txBody>
        </p:sp>
        <p:sp>
          <p:nvSpPr>
            <p:cNvPr id="26" name="Freeform: Shape 25">
              <a:extLst>
                <a:ext uri="{FF2B5EF4-FFF2-40B4-BE49-F238E27FC236}">
                  <a16:creationId xmlns:a16="http://schemas.microsoft.com/office/drawing/2014/main" id="{61F32439-3537-0EAF-BC78-B7CEC617A7E5}"/>
                </a:ext>
              </a:extLst>
            </p:cNvPr>
            <p:cNvSpPr/>
            <p:nvPr/>
          </p:nvSpPr>
          <p:spPr>
            <a:xfrm>
              <a:off x="3068937" y="2761380"/>
              <a:ext cx="941848" cy="1235297"/>
            </a:xfrm>
            <a:custGeom>
              <a:avLst/>
              <a:gdLst>
                <a:gd name="connsiteX0" fmla="*/ 340898 w 941848"/>
                <a:gd name="connsiteY0" fmla="*/ 1234231 h 1235297"/>
                <a:gd name="connsiteX1" fmla="*/ 898 w 941848"/>
                <a:gd name="connsiteY1" fmla="*/ 622089 h 1235297"/>
                <a:gd name="connsiteX2" fmla="*/ 456718 w 941848"/>
                <a:gd name="connsiteY2" fmla="*/ 0 h 1235297"/>
                <a:gd name="connsiteX3" fmla="*/ 457961 w 941848"/>
                <a:gd name="connsiteY3" fmla="*/ 239456 h 1235297"/>
                <a:gd name="connsiteX4" fmla="*/ 497397 w 941848"/>
                <a:gd name="connsiteY4" fmla="*/ 303051 h 1235297"/>
                <a:gd name="connsiteX5" fmla="*/ 554597 w 941848"/>
                <a:gd name="connsiteY5" fmla="*/ 317617 h 1235297"/>
                <a:gd name="connsiteX6" fmla="*/ 941848 w 941848"/>
                <a:gd name="connsiteY6" fmla="*/ 318328 h 1235297"/>
                <a:gd name="connsiteX7" fmla="*/ 761368 w 941848"/>
                <a:gd name="connsiteY7" fmla="*/ 627774 h 1235297"/>
                <a:gd name="connsiteX8" fmla="*/ 928525 w 941848"/>
                <a:gd name="connsiteY8" fmla="*/ 987314 h 1235297"/>
                <a:gd name="connsiteX9" fmla="*/ 929946 w 941848"/>
                <a:gd name="connsiteY9" fmla="*/ 1235297 h 1235297"/>
                <a:gd name="connsiteX10" fmla="*/ 340542 w 941848"/>
                <a:gd name="connsiteY10" fmla="*/ 1234231 h 12352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41848" h="1235297">
                  <a:moveTo>
                    <a:pt x="340898" y="1234231"/>
                  </a:moveTo>
                  <a:cubicBezTo>
                    <a:pt x="108902" y="1056948"/>
                    <a:pt x="-11715" y="840229"/>
                    <a:pt x="898" y="622089"/>
                  </a:cubicBezTo>
                  <a:cubicBezTo>
                    <a:pt x="14398" y="389916"/>
                    <a:pt x="175872" y="170000"/>
                    <a:pt x="456718" y="0"/>
                  </a:cubicBezTo>
                  <a:lnTo>
                    <a:pt x="457961" y="239456"/>
                  </a:lnTo>
                  <a:cubicBezTo>
                    <a:pt x="457961" y="265036"/>
                    <a:pt x="472883" y="288840"/>
                    <a:pt x="497397" y="303051"/>
                  </a:cubicBezTo>
                  <a:cubicBezTo>
                    <a:pt x="513740" y="312466"/>
                    <a:pt x="533635" y="317617"/>
                    <a:pt x="554597" y="317617"/>
                  </a:cubicBezTo>
                  <a:lnTo>
                    <a:pt x="941848" y="318328"/>
                  </a:lnTo>
                  <a:cubicBezTo>
                    <a:pt x="833666" y="406969"/>
                    <a:pt x="770605" y="514085"/>
                    <a:pt x="761368" y="627774"/>
                  </a:cubicBezTo>
                  <a:cubicBezTo>
                    <a:pt x="751064" y="756029"/>
                    <a:pt x="810218" y="882863"/>
                    <a:pt x="928525" y="987314"/>
                  </a:cubicBezTo>
                  <a:lnTo>
                    <a:pt x="929946" y="1235297"/>
                  </a:lnTo>
                  <a:lnTo>
                    <a:pt x="340542" y="1234231"/>
                  </a:lnTo>
                  <a:close/>
                </a:path>
              </a:pathLst>
            </a:custGeom>
            <a:gradFill>
              <a:gsLst>
                <a:gs pos="0">
                  <a:schemeClr val="accent4"/>
                </a:gs>
                <a:gs pos="63800">
                  <a:srgbClr val="69C8E7">
                    <a:lumMod val="79000"/>
                    <a:lumOff val="21000"/>
                  </a:srgbClr>
                </a:gs>
                <a:gs pos="100000">
                  <a:schemeClr val="accent4">
                    <a:lumMod val="60000"/>
                    <a:lumOff val="40000"/>
                  </a:schemeClr>
                </a:gs>
              </a:gsLst>
              <a:lin ang="14925917" scaled="1"/>
            </a:gradFill>
            <a:ln w="17760" cap="flat">
              <a:noFill/>
              <a:prstDash val="solid"/>
              <a:miter/>
            </a:ln>
          </p:spPr>
          <p:txBody>
            <a:bodyPr rtlCol="0" anchor="ctr"/>
            <a:lstStyle/>
            <a:p>
              <a:endParaRPr lang="en-ID"/>
            </a:p>
          </p:txBody>
        </p:sp>
        <p:sp>
          <p:nvSpPr>
            <p:cNvPr id="27" name="Freeform: Shape 26">
              <a:extLst>
                <a:ext uri="{FF2B5EF4-FFF2-40B4-BE49-F238E27FC236}">
                  <a16:creationId xmlns:a16="http://schemas.microsoft.com/office/drawing/2014/main" id="{4D2FC82E-280D-14C6-83A2-FFC8BB1B98EC}"/>
                </a:ext>
              </a:extLst>
            </p:cNvPr>
            <p:cNvSpPr/>
            <p:nvPr/>
          </p:nvSpPr>
          <p:spPr>
            <a:xfrm>
              <a:off x="3463837" y="3785110"/>
              <a:ext cx="2119758" cy="665795"/>
            </a:xfrm>
            <a:custGeom>
              <a:avLst/>
              <a:gdLst>
                <a:gd name="connsiteX0" fmla="*/ 2119581 w 2119758"/>
                <a:gd name="connsiteY0" fmla="*/ 152414 h 665795"/>
                <a:gd name="connsiteX1" fmla="*/ 1271358 w 2119758"/>
                <a:gd name="connsiteY1" fmla="*/ 162006 h 665795"/>
                <a:gd name="connsiteX2" fmla="*/ 1270114 w 2119758"/>
                <a:gd name="connsiteY2" fmla="*/ 163427 h 665795"/>
                <a:gd name="connsiteX3" fmla="*/ 689059 w 2119758"/>
                <a:gd name="connsiteY3" fmla="*/ 9060 h 665795"/>
                <a:gd name="connsiteX4" fmla="*/ 674138 w 2119758"/>
                <a:gd name="connsiteY4" fmla="*/ 0 h 665795"/>
                <a:gd name="connsiteX5" fmla="*/ 675736 w 2119758"/>
                <a:gd name="connsiteY5" fmla="*/ 290261 h 665795"/>
                <a:gd name="connsiteX6" fmla="*/ 632570 w 2119758"/>
                <a:gd name="connsiteY6" fmla="*/ 315308 h 665795"/>
                <a:gd name="connsiteX7" fmla="*/ 0 w 2119758"/>
                <a:gd name="connsiteY7" fmla="*/ 314242 h 665795"/>
                <a:gd name="connsiteX8" fmla="*/ 77628 w 2119758"/>
                <a:gd name="connsiteY8" fmla="*/ 362382 h 665795"/>
                <a:gd name="connsiteX9" fmla="*/ 1526624 w 2119758"/>
                <a:gd name="connsiteY9" fmla="*/ 660459 h 665795"/>
                <a:gd name="connsiteX10" fmla="*/ 2102705 w 2119758"/>
                <a:gd name="connsiteY10" fmla="*/ 653887 h 665795"/>
                <a:gd name="connsiteX11" fmla="*/ 2119758 w 2119758"/>
                <a:gd name="connsiteY11" fmla="*/ 152591 h 665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119758" h="665795">
                  <a:moveTo>
                    <a:pt x="2119581" y="152414"/>
                  </a:moveTo>
                  <a:lnTo>
                    <a:pt x="1271358" y="162006"/>
                  </a:lnTo>
                  <a:lnTo>
                    <a:pt x="1270114" y="163427"/>
                  </a:lnTo>
                  <a:cubicBezTo>
                    <a:pt x="1059080" y="154190"/>
                    <a:pt x="851421" y="102675"/>
                    <a:pt x="689059" y="9060"/>
                  </a:cubicBezTo>
                  <a:cubicBezTo>
                    <a:pt x="683908" y="6040"/>
                    <a:pt x="679111" y="3020"/>
                    <a:pt x="674138" y="0"/>
                  </a:cubicBezTo>
                  <a:lnTo>
                    <a:pt x="675736" y="290261"/>
                  </a:lnTo>
                  <a:cubicBezTo>
                    <a:pt x="675736" y="304117"/>
                    <a:pt x="656551" y="315308"/>
                    <a:pt x="632570" y="315308"/>
                  </a:cubicBezTo>
                  <a:lnTo>
                    <a:pt x="0" y="314242"/>
                  </a:lnTo>
                  <a:cubicBezTo>
                    <a:pt x="25047" y="330585"/>
                    <a:pt x="50627" y="346750"/>
                    <a:pt x="77628" y="362382"/>
                  </a:cubicBezTo>
                  <a:cubicBezTo>
                    <a:pt x="474472" y="591536"/>
                    <a:pt x="1011117" y="690835"/>
                    <a:pt x="1526624" y="660459"/>
                  </a:cubicBezTo>
                  <a:lnTo>
                    <a:pt x="2102705" y="653887"/>
                  </a:lnTo>
                  <a:lnTo>
                    <a:pt x="2119758" y="152591"/>
                  </a:lnTo>
                  <a:close/>
                </a:path>
              </a:pathLst>
            </a:custGeom>
            <a:gradFill>
              <a:gsLst>
                <a:gs pos="0">
                  <a:schemeClr val="accent2">
                    <a:lumMod val="74000"/>
                  </a:schemeClr>
                </a:gs>
                <a:gs pos="100000">
                  <a:schemeClr val="accent2">
                    <a:lumMod val="97000"/>
                  </a:schemeClr>
                </a:gs>
              </a:gsLst>
              <a:lin ang="8782626" scaled="1"/>
            </a:gradFill>
            <a:ln w="17760" cap="flat">
              <a:noFill/>
              <a:prstDash val="solid"/>
              <a:miter/>
            </a:ln>
          </p:spPr>
          <p:txBody>
            <a:bodyPr rtlCol="0" anchor="ctr"/>
            <a:lstStyle/>
            <a:p>
              <a:endParaRPr lang="en-ID"/>
            </a:p>
          </p:txBody>
        </p:sp>
        <p:sp>
          <p:nvSpPr>
            <p:cNvPr id="28" name="Freeform: Shape 27">
              <a:extLst>
                <a:ext uri="{FF2B5EF4-FFF2-40B4-BE49-F238E27FC236}">
                  <a16:creationId xmlns:a16="http://schemas.microsoft.com/office/drawing/2014/main" id="{B076817B-4125-3850-9DAB-393EE7DAF41B}"/>
                </a:ext>
              </a:extLst>
            </p:cNvPr>
            <p:cNvSpPr/>
            <p:nvPr/>
          </p:nvSpPr>
          <p:spPr>
            <a:xfrm>
              <a:off x="3664568" y="3874817"/>
              <a:ext cx="1863781" cy="522611"/>
            </a:xfrm>
            <a:custGeom>
              <a:avLst/>
              <a:gdLst>
                <a:gd name="connsiteX0" fmla="*/ 1144169 w 1863781"/>
                <a:gd name="connsiteY0" fmla="*/ 522612 h 522611"/>
                <a:gd name="connsiteX1" fmla="*/ 0 w 1863781"/>
                <a:gd name="connsiteY1" fmla="*/ 278004 h 522611"/>
                <a:gd name="connsiteX2" fmla="*/ 431661 w 1863781"/>
                <a:gd name="connsiteY2" fmla="*/ 278714 h 522611"/>
                <a:gd name="connsiteX3" fmla="*/ 506980 w 1863781"/>
                <a:gd name="connsiteY3" fmla="*/ 250470 h 522611"/>
                <a:gd name="connsiteX4" fmla="*/ 528119 w 1863781"/>
                <a:gd name="connsiteY4" fmla="*/ 200198 h 522611"/>
                <a:gd name="connsiteX5" fmla="*/ 527053 w 1863781"/>
                <a:gd name="connsiteY5" fmla="*/ 0 h 522611"/>
                <a:gd name="connsiteX6" fmla="*/ 1066896 w 1863781"/>
                <a:gd name="connsiteY6" fmla="*/ 127011 h 522611"/>
                <a:gd name="connsiteX7" fmla="*/ 1092120 w 1863781"/>
                <a:gd name="connsiteY7" fmla="*/ 128077 h 522611"/>
                <a:gd name="connsiteX8" fmla="*/ 1094607 w 1863781"/>
                <a:gd name="connsiteY8" fmla="*/ 125413 h 522611"/>
                <a:gd name="connsiteX9" fmla="*/ 1863781 w 1863781"/>
                <a:gd name="connsiteY9" fmla="*/ 116708 h 522611"/>
                <a:gd name="connsiteX10" fmla="*/ 1850458 w 1863781"/>
                <a:gd name="connsiteY10" fmla="*/ 511243 h 522611"/>
                <a:gd name="connsiteX11" fmla="*/ 1322873 w 1863781"/>
                <a:gd name="connsiteY11" fmla="*/ 517283 h 522611"/>
                <a:gd name="connsiteX12" fmla="*/ 1144524 w 1863781"/>
                <a:gd name="connsiteY12" fmla="*/ 522612 h 522611"/>
                <a:gd name="connsiteX13" fmla="*/ 1144524 w 1863781"/>
                <a:gd name="connsiteY13" fmla="*/ 522612 h 522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3781" h="522611">
                  <a:moveTo>
                    <a:pt x="1144169" y="522612"/>
                  </a:moveTo>
                  <a:cubicBezTo>
                    <a:pt x="719258" y="522612"/>
                    <a:pt x="317795" y="436280"/>
                    <a:pt x="0" y="278004"/>
                  </a:cubicBezTo>
                  <a:lnTo>
                    <a:pt x="431661" y="278714"/>
                  </a:lnTo>
                  <a:cubicBezTo>
                    <a:pt x="461860" y="278714"/>
                    <a:pt x="489216" y="268412"/>
                    <a:pt x="506980" y="250470"/>
                  </a:cubicBezTo>
                  <a:cubicBezTo>
                    <a:pt x="520836" y="236614"/>
                    <a:pt x="528296" y="218673"/>
                    <a:pt x="528119" y="200198"/>
                  </a:cubicBezTo>
                  <a:lnTo>
                    <a:pt x="527053" y="0"/>
                  </a:lnTo>
                  <a:cubicBezTo>
                    <a:pt x="680177" y="73542"/>
                    <a:pt x="868829" y="118307"/>
                    <a:pt x="1066896" y="127011"/>
                  </a:cubicBezTo>
                  <a:lnTo>
                    <a:pt x="1092120" y="128077"/>
                  </a:lnTo>
                  <a:lnTo>
                    <a:pt x="1094607" y="125413"/>
                  </a:lnTo>
                  <a:lnTo>
                    <a:pt x="1863781" y="116708"/>
                  </a:lnTo>
                  <a:lnTo>
                    <a:pt x="1850458" y="511243"/>
                  </a:lnTo>
                  <a:lnTo>
                    <a:pt x="1322873" y="517283"/>
                  </a:lnTo>
                  <a:cubicBezTo>
                    <a:pt x="1263897" y="520836"/>
                    <a:pt x="1203855" y="522612"/>
                    <a:pt x="1144524" y="522612"/>
                  </a:cubicBezTo>
                  <a:lnTo>
                    <a:pt x="1144524" y="522612"/>
                  </a:lnTo>
                  <a:close/>
                </a:path>
              </a:pathLst>
            </a:custGeom>
            <a:gradFill>
              <a:gsLst>
                <a:gs pos="0">
                  <a:schemeClr val="accent2">
                    <a:lumMod val="75000"/>
                  </a:schemeClr>
                </a:gs>
                <a:gs pos="54000">
                  <a:srgbClr val="C4450C">
                    <a:alpha val="69000"/>
                  </a:srgbClr>
                </a:gs>
                <a:gs pos="100000">
                  <a:schemeClr val="accent2">
                    <a:lumMod val="84000"/>
                    <a:lumOff val="16000"/>
                  </a:schemeClr>
                </a:gs>
              </a:gsLst>
              <a:lin ang="11220190" scaled="1"/>
            </a:gradFill>
            <a:ln w="17760" cap="flat">
              <a:noFill/>
              <a:prstDash val="solid"/>
              <a:miter/>
            </a:ln>
          </p:spPr>
          <p:txBody>
            <a:bodyPr rtlCol="0" anchor="ctr"/>
            <a:lstStyle/>
            <a:p>
              <a:endParaRPr lang="en-ID"/>
            </a:p>
          </p:txBody>
        </p:sp>
        <p:sp>
          <p:nvSpPr>
            <p:cNvPr id="29" name="Freeform: Shape 28">
              <a:extLst>
                <a:ext uri="{FF2B5EF4-FFF2-40B4-BE49-F238E27FC236}">
                  <a16:creationId xmlns:a16="http://schemas.microsoft.com/office/drawing/2014/main" id="{F4205823-0493-19D5-A217-3A0C4D04A775}"/>
                </a:ext>
              </a:extLst>
            </p:cNvPr>
            <p:cNvSpPr/>
            <p:nvPr/>
          </p:nvSpPr>
          <p:spPr>
            <a:xfrm>
              <a:off x="6608213" y="3921181"/>
              <a:ext cx="1959705" cy="618891"/>
            </a:xfrm>
            <a:custGeom>
              <a:avLst/>
              <a:gdLst>
                <a:gd name="connsiteX0" fmla="*/ 1957752 w 1959705"/>
                <a:gd name="connsiteY0" fmla="*/ 251536 h 618891"/>
                <a:gd name="connsiteX1" fmla="*/ 834189 w 1959705"/>
                <a:gd name="connsiteY1" fmla="*/ 0 h 618891"/>
                <a:gd name="connsiteX2" fmla="*/ 17053 w 1959705"/>
                <a:gd name="connsiteY2" fmla="*/ 4618 h 618891"/>
                <a:gd name="connsiteX3" fmla="*/ 0 w 1959705"/>
                <a:gd name="connsiteY3" fmla="*/ 505914 h 618891"/>
                <a:gd name="connsiteX4" fmla="*/ 840762 w 1959705"/>
                <a:gd name="connsiteY4" fmla="*/ 500585 h 618891"/>
                <a:gd name="connsiteX5" fmla="*/ 1369414 w 1959705"/>
                <a:gd name="connsiteY5" fmla="*/ 617826 h 618891"/>
                <a:gd name="connsiteX6" fmla="*/ 1959706 w 1959705"/>
                <a:gd name="connsiteY6" fmla="*/ 618892 h 618891"/>
                <a:gd name="connsiteX7" fmla="*/ 1957752 w 1959705"/>
                <a:gd name="connsiteY7" fmla="*/ 251536 h 618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59705" h="618891">
                  <a:moveTo>
                    <a:pt x="1957752" y="251536"/>
                  </a:moveTo>
                  <a:cubicBezTo>
                    <a:pt x="1635339" y="89530"/>
                    <a:pt x="1235830" y="5684"/>
                    <a:pt x="834189" y="0"/>
                  </a:cubicBezTo>
                  <a:lnTo>
                    <a:pt x="17053" y="4618"/>
                  </a:lnTo>
                  <a:lnTo>
                    <a:pt x="0" y="505914"/>
                  </a:lnTo>
                  <a:lnTo>
                    <a:pt x="840762" y="500585"/>
                  </a:lnTo>
                  <a:cubicBezTo>
                    <a:pt x="1029059" y="505914"/>
                    <a:pt x="1215224" y="544994"/>
                    <a:pt x="1369414" y="617826"/>
                  </a:cubicBezTo>
                  <a:lnTo>
                    <a:pt x="1959706" y="618892"/>
                  </a:lnTo>
                  <a:lnTo>
                    <a:pt x="1957752" y="251536"/>
                  </a:lnTo>
                  <a:close/>
                </a:path>
              </a:pathLst>
            </a:custGeom>
            <a:gradFill>
              <a:gsLst>
                <a:gs pos="0">
                  <a:schemeClr val="accent3">
                    <a:lumMod val="67000"/>
                    <a:lumOff val="33000"/>
                  </a:schemeClr>
                </a:gs>
                <a:gs pos="54600">
                  <a:srgbClr val="B272F1"/>
                </a:gs>
                <a:gs pos="100000">
                  <a:schemeClr val="accent3">
                    <a:lumMod val="93000"/>
                  </a:schemeClr>
                </a:gs>
              </a:gsLst>
              <a:lin ang="2169820" scaled="1"/>
            </a:gradFill>
            <a:ln w="17760" cap="flat">
              <a:noFill/>
              <a:prstDash val="solid"/>
              <a:miter/>
            </a:ln>
          </p:spPr>
          <p:txBody>
            <a:bodyPr rtlCol="0" anchor="ctr"/>
            <a:lstStyle/>
            <a:p>
              <a:endParaRPr lang="en-ID"/>
            </a:p>
          </p:txBody>
        </p:sp>
        <p:sp>
          <p:nvSpPr>
            <p:cNvPr id="30" name="Freeform: Shape 29">
              <a:extLst>
                <a:ext uri="{FF2B5EF4-FFF2-40B4-BE49-F238E27FC236}">
                  <a16:creationId xmlns:a16="http://schemas.microsoft.com/office/drawing/2014/main" id="{206913D2-75EE-BC01-5CA3-086C26062D45}"/>
                </a:ext>
              </a:extLst>
            </p:cNvPr>
            <p:cNvSpPr/>
            <p:nvPr/>
          </p:nvSpPr>
          <p:spPr>
            <a:xfrm>
              <a:off x="6663458" y="3974472"/>
              <a:ext cx="1850991" cy="512308"/>
            </a:xfrm>
            <a:custGeom>
              <a:avLst/>
              <a:gdLst>
                <a:gd name="connsiteX0" fmla="*/ 1326070 w 1850991"/>
                <a:gd name="connsiteY0" fmla="*/ 511243 h 512308"/>
                <a:gd name="connsiteX1" fmla="*/ 787115 w 1850991"/>
                <a:gd name="connsiteY1" fmla="*/ 394002 h 512308"/>
                <a:gd name="connsiteX2" fmla="*/ 0 w 1850991"/>
                <a:gd name="connsiteY2" fmla="*/ 398976 h 512308"/>
                <a:gd name="connsiteX3" fmla="*/ 13323 w 1850991"/>
                <a:gd name="connsiteY3" fmla="*/ 4441 h 512308"/>
                <a:gd name="connsiteX4" fmla="*/ 779299 w 1850991"/>
                <a:gd name="connsiteY4" fmla="*/ 0 h 512308"/>
                <a:gd name="connsiteX5" fmla="*/ 1849392 w 1850991"/>
                <a:gd name="connsiteY5" fmla="*/ 231463 h 512308"/>
                <a:gd name="connsiteX6" fmla="*/ 1850992 w 1850991"/>
                <a:gd name="connsiteY6" fmla="*/ 512309 h 512308"/>
                <a:gd name="connsiteX7" fmla="*/ 1326248 w 1850991"/>
                <a:gd name="connsiteY7" fmla="*/ 511421 h 512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0991" h="512308">
                  <a:moveTo>
                    <a:pt x="1326070" y="511243"/>
                  </a:moveTo>
                  <a:cubicBezTo>
                    <a:pt x="1170814" y="440010"/>
                    <a:pt x="984649" y="399509"/>
                    <a:pt x="787115" y="394002"/>
                  </a:cubicBezTo>
                  <a:lnTo>
                    <a:pt x="0" y="398976"/>
                  </a:lnTo>
                  <a:lnTo>
                    <a:pt x="13323" y="4441"/>
                  </a:lnTo>
                  <a:lnTo>
                    <a:pt x="779299" y="0"/>
                  </a:lnTo>
                  <a:cubicBezTo>
                    <a:pt x="1170814" y="5507"/>
                    <a:pt x="1549717" y="87398"/>
                    <a:pt x="1849392" y="231463"/>
                  </a:cubicBezTo>
                  <a:lnTo>
                    <a:pt x="1850992" y="512309"/>
                  </a:lnTo>
                  <a:lnTo>
                    <a:pt x="1326248" y="511421"/>
                  </a:lnTo>
                  <a:close/>
                </a:path>
              </a:pathLst>
            </a:custGeom>
            <a:gradFill>
              <a:gsLst>
                <a:gs pos="0">
                  <a:schemeClr val="accent3"/>
                </a:gs>
                <a:gs pos="51100">
                  <a:srgbClr val="B170F1">
                    <a:lumMod val="93000"/>
                  </a:srgbClr>
                </a:gs>
                <a:gs pos="100000">
                  <a:schemeClr val="accent3">
                    <a:lumMod val="60000"/>
                    <a:lumOff val="40000"/>
                  </a:schemeClr>
                </a:gs>
              </a:gsLst>
              <a:lin ang="11220190" scaled="1"/>
            </a:gradFill>
            <a:ln w="17760" cap="flat">
              <a:noFill/>
              <a:prstDash val="solid"/>
              <a:miter/>
            </a:ln>
          </p:spPr>
          <p:txBody>
            <a:bodyPr rtlCol="0" anchor="ctr"/>
            <a:lstStyle/>
            <a:p>
              <a:endParaRPr lang="en-ID"/>
            </a:p>
          </p:txBody>
        </p:sp>
        <p:sp>
          <p:nvSpPr>
            <p:cNvPr id="31" name="Freeform: Shape 30">
              <a:extLst>
                <a:ext uri="{FF2B5EF4-FFF2-40B4-BE49-F238E27FC236}">
                  <a16:creationId xmlns:a16="http://schemas.microsoft.com/office/drawing/2014/main" id="{029F417F-8452-EC10-C4A7-AD36835EC245}"/>
                </a:ext>
              </a:extLst>
            </p:cNvPr>
            <p:cNvSpPr/>
            <p:nvPr/>
          </p:nvSpPr>
          <p:spPr>
            <a:xfrm>
              <a:off x="6607857" y="4421765"/>
              <a:ext cx="1960061" cy="393469"/>
            </a:xfrm>
            <a:custGeom>
              <a:avLst/>
              <a:gdLst>
                <a:gd name="connsiteX0" fmla="*/ 1369769 w 1960061"/>
                <a:gd name="connsiteY0" fmla="*/ 117241 h 393469"/>
                <a:gd name="connsiteX1" fmla="*/ 841118 w 1960061"/>
                <a:gd name="connsiteY1" fmla="*/ 0 h 393469"/>
                <a:gd name="connsiteX2" fmla="*/ 0 w 1960061"/>
                <a:gd name="connsiteY2" fmla="*/ 5152 h 393469"/>
                <a:gd name="connsiteX3" fmla="*/ 355 w 1960061"/>
                <a:gd name="connsiteY3" fmla="*/ 280491 h 393469"/>
                <a:gd name="connsiteX4" fmla="*/ 841118 w 1960061"/>
                <a:gd name="connsiteY4" fmla="*/ 275162 h 393469"/>
                <a:gd name="connsiteX5" fmla="*/ 1369769 w 1960061"/>
                <a:gd name="connsiteY5" fmla="*/ 392403 h 393469"/>
                <a:gd name="connsiteX6" fmla="*/ 1960061 w 1960061"/>
                <a:gd name="connsiteY6" fmla="*/ 393469 h 393469"/>
                <a:gd name="connsiteX7" fmla="*/ 1958640 w 1960061"/>
                <a:gd name="connsiteY7" fmla="*/ 118130 h 393469"/>
                <a:gd name="connsiteX8" fmla="*/ 1369947 w 1960061"/>
                <a:gd name="connsiteY8" fmla="*/ 117064 h 39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0061" h="393469">
                  <a:moveTo>
                    <a:pt x="1369769" y="117241"/>
                  </a:moveTo>
                  <a:cubicBezTo>
                    <a:pt x="1215579" y="44410"/>
                    <a:pt x="1029414" y="5329"/>
                    <a:pt x="841118" y="0"/>
                  </a:cubicBezTo>
                  <a:lnTo>
                    <a:pt x="0" y="5152"/>
                  </a:lnTo>
                  <a:lnTo>
                    <a:pt x="355" y="280491"/>
                  </a:lnTo>
                  <a:lnTo>
                    <a:pt x="841118" y="275162"/>
                  </a:lnTo>
                  <a:cubicBezTo>
                    <a:pt x="1029414" y="280491"/>
                    <a:pt x="1215579" y="319571"/>
                    <a:pt x="1369769" y="392403"/>
                  </a:cubicBezTo>
                  <a:lnTo>
                    <a:pt x="1960061" y="393469"/>
                  </a:lnTo>
                  <a:lnTo>
                    <a:pt x="1958640" y="118130"/>
                  </a:lnTo>
                  <a:lnTo>
                    <a:pt x="1369947" y="117064"/>
                  </a:lnTo>
                  <a:close/>
                </a:path>
              </a:pathLst>
            </a:custGeom>
            <a:gradFill>
              <a:gsLst>
                <a:gs pos="0">
                  <a:schemeClr val="accent3">
                    <a:lumMod val="75000"/>
                  </a:schemeClr>
                </a:gs>
                <a:gs pos="55000">
                  <a:srgbClr val="6111AE">
                    <a:lumMod val="76000"/>
                    <a:lumOff val="24000"/>
                  </a:srgbClr>
                </a:gs>
                <a:gs pos="100000">
                  <a:schemeClr val="accent3">
                    <a:lumMod val="50000"/>
                  </a:schemeClr>
                </a:gs>
              </a:gsLst>
              <a:lin ang="7800000" scaled="0"/>
            </a:gradFill>
            <a:ln w="17760" cap="flat">
              <a:noFill/>
              <a:prstDash val="solid"/>
              <a:miter/>
            </a:ln>
          </p:spPr>
          <p:txBody>
            <a:bodyPr rtlCol="0" anchor="ctr"/>
            <a:lstStyle/>
            <a:p>
              <a:endParaRPr lang="en-ID"/>
            </a:p>
          </p:txBody>
        </p:sp>
        <p:sp>
          <p:nvSpPr>
            <p:cNvPr id="32" name="Freeform: Shape 31">
              <a:extLst>
                <a:ext uri="{FF2B5EF4-FFF2-40B4-BE49-F238E27FC236}">
                  <a16:creationId xmlns:a16="http://schemas.microsoft.com/office/drawing/2014/main" id="{0FB6B4AA-0399-3F8E-91F3-78FB3AFB347F}"/>
                </a:ext>
              </a:extLst>
            </p:cNvPr>
            <p:cNvSpPr/>
            <p:nvPr/>
          </p:nvSpPr>
          <p:spPr>
            <a:xfrm>
              <a:off x="7977627" y="4539007"/>
              <a:ext cx="590291" cy="276405"/>
            </a:xfrm>
            <a:custGeom>
              <a:avLst/>
              <a:gdLst>
                <a:gd name="connsiteX0" fmla="*/ 0 w 590291"/>
                <a:gd name="connsiteY0" fmla="*/ 275339 h 276405"/>
                <a:gd name="connsiteX1" fmla="*/ 590292 w 590291"/>
                <a:gd name="connsiteY1" fmla="*/ 276405 h 276405"/>
                <a:gd name="connsiteX2" fmla="*/ 588871 w 590291"/>
                <a:gd name="connsiteY2" fmla="*/ 1066 h 276405"/>
                <a:gd name="connsiteX3" fmla="*/ 0 w 590291"/>
                <a:gd name="connsiteY3" fmla="*/ 0 h 276405"/>
                <a:gd name="connsiteX4" fmla="*/ 0 w 590291"/>
                <a:gd name="connsiteY4" fmla="*/ 275339 h 2764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90291" h="276405">
                  <a:moveTo>
                    <a:pt x="0" y="275339"/>
                  </a:moveTo>
                  <a:lnTo>
                    <a:pt x="590292" y="276405"/>
                  </a:lnTo>
                  <a:lnTo>
                    <a:pt x="588871" y="1066"/>
                  </a:lnTo>
                  <a:lnTo>
                    <a:pt x="0" y="0"/>
                  </a:lnTo>
                  <a:lnTo>
                    <a:pt x="0" y="275339"/>
                  </a:lnTo>
                  <a:close/>
                </a:path>
              </a:pathLst>
            </a:custGeom>
            <a:gradFill>
              <a:gsLst>
                <a:gs pos="0">
                  <a:schemeClr val="accent3">
                    <a:lumMod val="75000"/>
                  </a:schemeClr>
                </a:gs>
                <a:gs pos="55000">
                  <a:srgbClr val="6111AE">
                    <a:lumMod val="76000"/>
                    <a:lumOff val="24000"/>
                  </a:srgbClr>
                </a:gs>
                <a:gs pos="100000">
                  <a:schemeClr val="accent3">
                    <a:lumMod val="50000"/>
                  </a:schemeClr>
                </a:gs>
              </a:gsLst>
              <a:lin ang="7800000" scaled="0"/>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4" name="Freeform: Shape 33">
              <a:extLst>
                <a:ext uri="{FF2B5EF4-FFF2-40B4-BE49-F238E27FC236}">
                  <a16:creationId xmlns:a16="http://schemas.microsoft.com/office/drawing/2014/main" id="{40E0C594-27A6-F8D2-0E80-5D2ECCE0583F}"/>
                </a:ext>
              </a:extLst>
            </p:cNvPr>
            <p:cNvSpPr/>
            <p:nvPr/>
          </p:nvSpPr>
          <p:spPr>
            <a:xfrm>
              <a:off x="8081927" y="4616451"/>
              <a:ext cx="239748" cy="468312"/>
            </a:xfrm>
            <a:custGeom>
              <a:avLst/>
              <a:gdLst>
                <a:gd name="connsiteX0" fmla="*/ 208903 w 240983"/>
                <a:gd name="connsiteY0" fmla="*/ 492769 h 492768"/>
                <a:gd name="connsiteX1" fmla="*/ 210324 w 240983"/>
                <a:gd name="connsiteY1" fmla="*/ 490104 h 492768"/>
                <a:gd name="connsiteX2" fmla="*/ 0 w 240983"/>
                <a:gd name="connsiteY2" fmla="*/ 0 h 492768"/>
                <a:gd name="connsiteX3" fmla="*/ 0 w 240983"/>
                <a:gd name="connsiteY3" fmla="*/ 0 h 492768"/>
                <a:gd name="connsiteX4" fmla="*/ 0 w 240983"/>
                <a:gd name="connsiteY4" fmla="*/ 275340 h 492768"/>
                <a:gd name="connsiteX5" fmla="*/ 208903 w 240983"/>
                <a:gd name="connsiteY5" fmla="*/ 492769 h 492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0983" h="492768">
                  <a:moveTo>
                    <a:pt x="208903" y="492769"/>
                  </a:moveTo>
                  <a:cubicBezTo>
                    <a:pt x="209258" y="491881"/>
                    <a:pt x="209791" y="490992"/>
                    <a:pt x="210324" y="490104"/>
                  </a:cubicBezTo>
                  <a:cubicBezTo>
                    <a:pt x="288129" y="322414"/>
                    <a:pt x="217785" y="135893"/>
                    <a:pt x="0" y="0"/>
                  </a:cubicBezTo>
                  <a:lnTo>
                    <a:pt x="0" y="0"/>
                  </a:lnTo>
                  <a:cubicBezTo>
                    <a:pt x="0" y="0"/>
                    <a:pt x="0" y="275340"/>
                    <a:pt x="0" y="275340"/>
                  </a:cubicBezTo>
                  <a:cubicBezTo>
                    <a:pt x="102142" y="339112"/>
                    <a:pt x="171777" y="413898"/>
                    <a:pt x="208903" y="492769"/>
                  </a:cubicBezTo>
                  <a:close/>
                </a:path>
              </a:pathLst>
            </a:custGeom>
            <a:gradFill>
              <a:gsLst>
                <a:gs pos="47120">
                  <a:srgbClr val="A33A0A">
                    <a:lumMod val="73000"/>
                    <a:lumOff val="27000"/>
                  </a:srgbClr>
                </a:gs>
                <a:gs pos="95000">
                  <a:schemeClr val="accent2">
                    <a:lumMod val="50000"/>
                  </a:schemeClr>
                </a:gs>
                <a:gs pos="0">
                  <a:schemeClr val="accent2">
                    <a:lumMod val="75000"/>
                  </a:schemeClr>
                </a:gs>
              </a:gsLst>
              <a:lin ang="0" scaled="1"/>
            </a:gradFill>
            <a:ln w="1776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5" name="Freeform: Shape 34">
              <a:extLst>
                <a:ext uri="{FF2B5EF4-FFF2-40B4-BE49-F238E27FC236}">
                  <a16:creationId xmlns:a16="http://schemas.microsoft.com/office/drawing/2014/main" id="{4EF0C183-D8AA-A937-6932-AB1342AFDFEF}"/>
                </a:ext>
              </a:extLst>
            </p:cNvPr>
            <p:cNvSpPr/>
            <p:nvPr/>
          </p:nvSpPr>
          <p:spPr>
            <a:xfrm>
              <a:off x="5446813" y="2737932"/>
              <a:ext cx="1391263" cy="2988942"/>
            </a:xfrm>
            <a:custGeom>
              <a:avLst/>
              <a:gdLst>
                <a:gd name="connsiteX0" fmla="*/ 842361 w 1391263"/>
                <a:gd name="connsiteY0" fmla="*/ 2988943 h 2988942"/>
                <a:gd name="connsiteX1" fmla="*/ 840407 w 1391263"/>
                <a:gd name="connsiteY1" fmla="*/ 2627271 h 2988942"/>
                <a:gd name="connsiteX2" fmla="*/ 853019 w 1391263"/>
                <a:gd name="connsiteY2" fmla="*/ 2609507 h 2988942"/>
                <a:gd name="connsiteX3" fmla="*/ 883573 w 1391263"/>
                <a:gd name="connsiteY3" fmla="*/ 2602224 h 2988942"/>
                <a:gd name="connsiteX4" fmla="*/ 1391264 w 1391263"/>
                <a:gd name="connsiteY4" fmla="*/ 2603112 h 2988942"/>
                <a:gd name="connsiteX5" fmla="*/ 1328024 w 1391263"/>
                <a:gd name="connsiteY5" fmla="*/ 2569894 h 2988942"/>
                <a:gd name="connsiteX6" fmla="*/ 1063521 w 1391263"/>
                <a:gd name="connsiteY6" fmla="*/ 2225453 h 2988942"/>
                <a:gd name="connsiteX7" fmla="*/ 1107220 w 1391263"/>
                <a:gd name="connsiteY7" fmla="*/ 614451 h 2988942"/>
                <a:gd name="connsiteX8" fmla="*/ 640742 w 1391263"/>
                <a:gd name="connsiteY8" fmla="*/ 1243 h 2988942"/>
                <a:gd name="connsiteX9" fmla="*/ 0 w 1391263"/>
                <a:gd name="connsiteY9" fmla="*/ 0 h 2988942"/>
                <a:gd name="connsiteX10" fmla="*/ 1776 w 1391263"/>
                <a:gd name="connsiteY10" fmla="*/ 337691 h 2988942"/>
                <a:gd name="connsiteX11" fmla="*/ 243542 w 1391263"/>
                <a:gd name="connsiteY11" fmla="*/ 656907 h 2988942"/>
                <a:gd name="connsiteX12" fmla="*/ 195758 w 1391263"/>
                <a:gd name="connsiteY12" fmla="*/ 2216749 h 2988942"/>
                <a:gd name="connsiteX13" fmla="*/ 716060 w 1391263"/>
                <a:gd name="connsiteY13" fmla="*/ 2922684 h 2988942"/>
                <a:gd name="connsiteX14" fmla="*/ 841828 w 1391263"/>
                <a:gd name="connsiteY14" fmla="*/ 2988587 h 2988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391263" h="2988942">
                  <a:moveTo>
                    <a:pt x="842361" y="2988943"/>
                  </a:moveTo>
                  <a:lnTo>
                    <a:pt x="840407" y="2627271"/>
                  </a:lnTo>
                  <a:cubicBezTo>
                    <a:pt x="840407" y="2620699"/>
                    <a:pt x="844848" y="2614304"/>
                    <a:pt x="853019" y="2609507"/>
                  </a:cubicBezTo>
                  <a:cubicBezTo>
                    <a:pt x="861191" y="2604889"/>
                    <a:pt x="872204" y="2602224"/>
                    <a:pt x="883573" y="2602224"/>
                  </a:cubicBezTo>
                  <a:lnTo>
                    <a:pt x="1391264" y="2603112"/>
                  </a:lnTo>
                  <a:cubicBezTo>
                    <a:pt x="1369592" y="2592632"/>
                    <a:pt x="1348453" y="2581796"/>
                    <a:pt x="1328024" y="2569894"/>
                  </a:cubicBezTo>
                  <a:cubicBezTo>
                    <a:pt x="1162288" y="2474324"/>
                    <a:pt x="1074179" y="2350688"/>
                    <a:pt x="1063521" y="2225453"/>
                  </a:cubicBezTo>
                  <a:cubicBezTo>
                    <a:pt x="1063521" y="2225453"/>
                    <a:pt x="1116635" y="678223"/>
                    <a:pt x="1107220" y="614451"/>
                  </a:cubicBezTo>
                  <a:cubicBezTo>
                    <a:pt x="1075067" y="393291"/>
                    <a:pt x="919456" y="176395"/>
                    <a:pt x="640742" y="1243"/>
                  </a:cubicBezTo>
                  <a:lnTo>
                    <a:pt x="0" y="0"/>
                  </a:lnTo>
                  <a:lnTo>
                    <a:pt x="1776" y="337691"/>
                  </a:lnTo>
                  <a:cubicBezTo>
                    <a:pt x="147440" y="428819"/>
                    <a:pt x="228088" y="541975"/>
                    <a:pt x="243542" y="656907"/>
                  </a:cubicBezTo>
                  <a:lnTo>
                    <a:pt x="195758" y="2216749"/>
                  </a:lnTo>
                  <a:cubicBezTo>
                    <a:pt x="204462" y="2472548"/>
                    <a:pt x="377659" y="2727459"/>
                    <a:pt x="716060" y="2922684"/>
                  </a:cubicBezTo>
                  <a:cubicBezTo>
                    <a:pt x="756562" y="2945954"/>
                    <a:pt x="798484" y="2967804"/>
                    <a:pt x="841828" y="2988587"/>
                  </a:cubicBezTo>
                  <a:close/>
                </a:path>
              </a:pathLst>
            </a:custGeom>
            <a:gradFill>
              <a:gsLst>
                <a:gs pos="0">
                  <a:schemeClr val="accent5">
                    <a:lumMod val="79000"/>
                    <a:lumOff val="21000"/>
                  </a:schemeClr>
                </a:gs>
                <a:gs pos="100000">
                  <a:schemeClr val="accent5">
                    <a:lumMod val="75000"/>
                  </a:schemeClr>
                </a:gs>
              </a:gsLst>
              <a:lin ang="8782626" scaled="1"/>
            </a:gradFill>
            <a:ln w="17760" cap="flat">
              <a:noFill/>
              <a:prstDash val="solid"/>
              <a:miter/>
            </a:ln>
          </p:spPr>
          <p:txBody>
            <a:bodyPr rtlCol="0" anchor="ctr"/>
            <a:lstStyle/>
            <a:p>
              <a:endParaRPr lang="en-ID"/>
            </a:p>
          </p:txBody>
        </p:sp>
        <p:sp>
          <p:nvSpPr>
            <p:cNvPr id="36" name="Freeform: Shape 35">
              <a:extLst>
                <a:ext uri="{FF2B5EF4-FFF2-40B4-BE49-F238E27FC236}">
                  <a16:creationId xmlns:a16="http://schemas.microsoft.com/office/drawing/2014/main" id="{7B5FBDF6-0632-AFD6-157D-83A73ABA8ED0}"/>
                </a:ext>
              </a:extLst>
            </p:cNvPr>
            <p:cNvSpPr/>
            <p:nvPr/>
          </p:nvSpPr>
          <p:spPr>
            <a:xfrm>
              <a:off x="5500816" y="2791934"/>
              <a:ext cx="1148787" cy="2848430"/>
            </a:xfrm>
            <a:custGeom>
              <a:avLst/>
              <a:gdLst>
                <a:gd name="connsiteX0" fmla="*/ 734712 w 1148787"/>
                <a:gd name="connsiteY0" fmla="*/ 2848075 h 2848430"/>
                <a:gd name="connsiteX1" fmla="*/ 689414 w 1148787"/>
                <a:gd name="connsiteY1" fmla="*/ 2823028 h 2848430"/>
                <a:gd name="connsiteX2" fmla="*/ 195757 w 1148787"/>
                <a:gd name="connsiteY2" fmla="*/ 2163102 h 2848430"/>
                <a:gd name="connsiteX3" fmla="*/ 243542 w 1148787"/>
                <a:gd name="connsiteY3" fmla="*/ 600773 h 2848430"/>
                <a:gd name="connsiteX4" fmla="*/ 243009 w 1148787"/>
                <a:gd name="connsiteY4" fmla="*/ 596510 h 2848430"/>
                <a:gd name="connsiteX5" fmla="*/ 1421 w 1148787"/>
                <a:gd name="connsiteY5" fmla="*/ 255266 h 2848430"/>
                <a:gd name="connsiteX6" fmla="*/ 0 w 1148787"/>
                <a:gd name="connsiteY6" fmla="*/ 0 h 2848430"/>
                <a:gd name="connsiteX7" fmla="*/ 571640 w 1148787"/>
                <a:gd name="connsiteY7" fmla="*/ 1066 h 2848430"/>
                <a:gd name="connsiteX8" fmla="*/ 1000814 w 1148787"/>
                <a:gd name="connsiteY8" fmla="*/ 568620 h 2848430"/>
                <a:gd name="connsiteX9" fmla="*/ 956582 w 1148787"/>
                <a:gd name="connsiteY9" fmla="*/ 2170030 h 2848430"/>
                <a:gd name="connsiteX10" fmla="*/ 956582 w 1148787"/>
                <a:gd name="connsiteY10" fmla="*/ 2173227 h 2848430"/>
                <a:gd name="connsiteX11" fmla="*/ 956582 w 1148787"/>
                <a:gd name="connsiteY11" fmla="*/ 2176425 h 2848430"/>
                <a:gd name="connsiteX12" fmla="*/ 1148787 w 1148787"/>
                <a:gd name="connsiteY12" fmla="*/ 2495819 h 2848430"/>
                <a:gd name="connsiteX13" fmla="*/ 829571 w 1148787"/>
                <a:gd name="connsiteY13" fmla="*/ 2495286 h 2848430"/>
                <a:gd name="connsiteX14" fmla="*/ 772194 w 1148787"/>
                <a:gd name="connsiteY14" fmla="*/ 2509674 h 2848430"/>
                <a:gd name="connsiteX15" fmla="*/ 732936 w 1148787"/>
                <a:gd name="connsiteY15" fmla="*/ 2573802 h 2848430"/>
                <a:gd name="connsiteX16" fmla="*/ 734357 w 1148787"/>
                <a:gd name="connsiteY16" fmla="*/ 2848431 h 28484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48787" h="2848430">
                  <a:moveTo>
                    <a:pt x="734712" y="2848075"/>
                  </a:moveTo>
                  <a:cubicBezTo>
                    <a:pt x="719080" y="2839726"/>
                    <a:pt x="703981" y="2831377"/>
                    <a:pt x="689414" y="2823028"/>
                  </a:cubicBezTo>
                  <a:cubicBezTo>
                    <a:pt x="380146" y="2644502"/>
                    <a:pt x="204817" y="2410197"/>
                    <a:pt x="195757" y="2163102"/>
                  </a:cubicBezTo>
                  <a:lnTo>
                    <a:pt x="243542" y="600773"/>
                  </a:lnTo>
                  <a:lnTo>
                    <a:pt x="243009" y="596510"/>
                  </a:lnTo>
                  <a:cubicBezTo>
                    <a:pt x="225956" y="469498"/>
                    <a:pt x="140512" y="349237"/>
                    <a:pt x="1421" y="255266"/>
                  </a:cubicBezTo>
                  <a:lnTo>
                    <a:pt x="0" y="0"/>
                  </a:lnTo>
                  <a:lnTo>
                    <a:pt x="571640" y="1066"/>
                  </a:lnTo>
                  <a:cubicBezTo>
                    <a:pt x="818380" y="159519"/>
                    <a:pt x="970616" y="360606"/>
                    <a:pt x="1000814" y="568620"/>
                  </a:cubicBezTo>
                  <a:cubicBezTo>
                    <a:pt x="1006499" y="627063"/>
                    <a:pt x="977544" y="1558421"/>
                    <a:pt x="956582" y="2170030"/>
                  </a:cubicBezTo>
                  <a:lnTo>
                    <a:pt x="956582" y="2173227"/>
                  </a:lnTo>
                  <a:cubicBezTo>
                    <a:pt x="956582" y="2173227"/>
                    <a:pt x="956582" y="2176425"/>
                    <a:pt x="956582" y="2176425"/>
                  </a:cubicBezTo>
                  <a:cubicBezTo>
                    <a:pt x="966530" y="2294021"/>
                    <a:pt x="1033677" y="2404690"/>
                    <a:pt x="1148787" y="2495819"/>
                  </a:cubicBezTo>
                  <a:lnTo>
                    <a:pt x="829571" y="2495286"/>
                  </a:lnTo>
                  <a:cubicBezTo>
                    <a:pt x="808610" y="2495286"/>
                    <a:pt x="788359" y="2500437"/>
                    <a:pt x="772194" y="2509674"/>
                  </a:cubicBezTo>
                  <a:cubicBezTo>
                    <a:pt x="747324" y="2524063"/>
                    <a:pt x="732758" y="2548044"/>
                    <a:pt x="732936" y="2573802"/>
                  </a:cubicBezTo>
                  <a:lnTo>
                    <a:pt x="734357" y="2848431"/>
                  </a:lnTo>
                  <a:close/>
                </a:path>
              </a:pathLst>
            </a:custGeom>
            <a:gradFill>
              <a:gsLst>
                <a:gs pos="0">
                  <a:schemeClr val="accent5"/>
                </a:gs>
                <a:gs pos="51700">
                  <a:srgbClr val="81A544">
                    <a:lumMod val="75000"/>
                    <a:lumOff val="25000"/>
                  </a:srgbClr>
                </a:gs>
                <a:gs pos="100000">
                  <a:schemeClr val="accent5">
                    <a:lumMod val="75000"/>
                  </a:schemeClr>
                </a:gs>
              </a:gsLst>
              <a:lin ang="4038024" scaled="1"/>
            </a:gradFill>
            <a:ln w="17760" cap="flat">
              <a:noFill/>
              <a:prstDash val="solid"/>
              <a:miter/>
            </a:ln>
          </p:spPr>
          <p:txBody>
            <a:bodyPr rtlCol="0" anchor="ctr"/>
            <a:lstStyle/>
            <a:p>
              <a:endParaRPr lang="en-ID"/>
            </a:p>
          </p:txBody>
        </p:sp>
        <p:sp>
          <p:nvSpPr>
            <p:cNvPr id="38" name="Freeform: Shape 37">
              <a:extLst>
                <a:ext uri="{FF2B5EF4-FFF2-40B4-BE49-F238E27FC236}">
                  <a16:creationId xmlns:a16="http://schemas.microsoft.com/office/drawing/2014/main" id="{648EAAB9-F01D-B94C-18FF-38FDEB79DD9C}"/>
                </a:ext>
              </a:extLst>
            </p:cNvPr>
            <p:cNvSpPr/>
            <p:nvPr/>
          </p:nvSpPr>
          <p:spPr>
            <a:xfrm>
              <a:off x="6374263" y="5282601"/>
              <a:ext cx="2343227" cy="679348"/>
            </a:xfrm>
            <a:custGeom>
              <a:avLst/>
              <a:gdLst>
                <a:gd name="connsiteX0" fmla="*/ 1764837 w 2343227"/>
                <a:gd name="connsiteY0" fmla="*/ 350125 h 679348"/>
                <a:gd name="connsiteX1" fmla="*/ 1734105 w 2343227"/>
                <a:gd name="connsiteY1" fmla="*/ 342664 h 679348"/>
                <a:gd name="connsiteX2" fmla="*/ 1721315 w 2343227"/>
                <a:gd name="connsiteY2" fmla="*/ 324900 h 679348"/>
                <a:gd name="connsiteX3" fmla="*/ 1719539 w 2343227"/>
                <a:gd name="connsiteY3" fmla="*/ 0 h 679348"/>
                <a:gd name="connsiteX4" fmla="*/ 1675485 w 2343227"/>
                <a:gd name="connsiteY4" fmla="*/ 27712 h 679348"/>
                <a:gd name="connsiteX5" fmla="*/ 589404 w 2343227"/>
                <a:gd name="connsiteY5" fmla="*/ 108892 h 679348"/>
                <a:gd name="connsiteX6" fmla="*/ 0 w 2343227"/>
                <a:gd name="connsiteY6" fmla="*/ 107826 h 679348"/>
                <a:gd name="connsiteX7" fmla="*/ 1954 w 2343227"/>
                <a:gd name="connsiteY7" fmla="*/ 483354 h 679348"/>
                <a:gd name="connsiteX8" fmla="*/ 2290824 w 2343227"/>
                <a:gd name="connsiteY8" fmla="*/ 382988 h 679348"/>
                <a:gd name="connsiteX9" fmla="*/ 2343227 w 2343227"/>
                <a:gd name="connsiteY9" fmla="*/ 351191 h 679348"/>
                <a:gd name="connsiteX10" fmla="*/ 1764837 w 2343227"/>
                <a:gd name="connsiteY10" fmla="*/ 350125 h 67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43227" h="679348">
                  <a:moveTo>
                    <a:pt x="1764837" y="350125"/>
                  </a:moveTo>
                  <a:cubicBezTo>
                    <a:pt x="1752935" y="350125"/>
                    <a:pt x="1741921" y="347283"/>
                    <a:pt x="1734105" y="342664"/>
                  </a:cubicBezTo>
                  <a:cubicBezTo>
                    <a:pt x="1726289" y="338046"/>
                    <a:pt x="1721315" y="331828"/>
                    <a:pt x="1721315" y="324900"/>
                  </a:cubicBezTo>
                  <a:lnTo>
                    <a:pt x="1719539" y="0"/>
                  </a:lnTo>
                  <a:cubicBezTo>
                    <a:pt x="1705506" y="9415"/>
                    <a:pt x="1690939" y="18652"/>
                    <a:pt x="1675485" y="27712"/>
                  </a:cubicBezTo>
                  <a:cubicBezTo>
                    <a:pt x="1382382" y="196823"/>
                    <a:pt x="934377" y="223647"/>
                    <a:pt x="589404" y="108892"/>
                  </a:cubicBezTo>
                  <a:lnTo>
                    <a:pt x="0" y="107826"/>
                  </a:lnTo>
                  <a:lnTo>
                    <a:pt x="1954" y="483354"/>
                  </a:lnTo>
                  <a:cubicBezTo>
                    <a:pt x="694744" y="774503"/>
                    <a:pt x="1669978" y="741462"/>
                    <a:pt x="2290824" y="382988"/>
                  </a:cubicBezTo>
                  <a:cubicBezTo>
                    <a:pt x="2308943" y="372508"/>
                    <a:pt x="2326174" y="361849"/>
                    <a:pt x="2343227" y="351191"/>
                  </a:cubicBezTo>
                  <a:lnTo>
                    <a:pt x="1764837" y="350125"/>
                  </a:lnTo>
                  <a:close/>
                </a:path>
              </a:pathLst>
            </a:custGeom>
            <a:gradFill>
              <a:gsLst>
                <a:gs pos="0">
                  <a:schemeClr val="accent1"/>
                </a:gs>
                <a:gs pos="100000">
                  <a:schemeClr val="accent1">
                    <a:lumMod val="97000"/>
                    <a:lumOff val="3000"/>
                  </a:schemeClr>
                </a:gs>
              </a:gsLst>
              <a:lin ang="2169820" scaled="1"/>
            </a:gradFill>
            <a:ln w="17760" cap="flat">
              <a:noFill/>
              <a:prstDash val="solid"/>
              <a:miter/>
            </a:ln>
          </p:spPr>
          <p:txBody>
            <a:bodyPr rtlCol="0" anchor="ctr"/>
            <a:lstStyle/>
            <a:p>
              <a:endParaRPr lang="en-ID"/>
            </a:p>
          </p:txBody>
        </p:sp>
        <p:sp>
          <p:nvSpPr>
            <p:cNvPr id="39" name="Freeform: Shape 38">
              <a:extLst>
                <a:ext uri="{FF2B5EF4-FFF2-40B4-BE49-F238E27FC236}">
                  <a16:creationId xmlns:a16="http://schemas.microsoft.com/office/drawing/2014/main" id="{62E4F32F-2242-B726-D8BB-347F35D00529}"/>
                </a:ext>
              </a:extLst>
            </p:cNvPr>
            <p:cNvSpPr/>
            <p:nvPr/>
          </p:nvSpPr>
          <p:spPr>
            <a:xfrm>
              <a:off x="6427732" y="5375683"/>
              <a:ext cx="2081921" cy="532915"/>
            </a:xfrm>
            <a:custGeom>
              <a:avLst/>
              <a:gdLst>
                <a:gd name="connsiteX0" fmla="*/ 994064 w 2081921"/>
                <a:gd name="connsiteY0" fmla="*/ 532915 h 532915"/>
                <a:gd name="connsiteX1" fmla="*/ 1599 w 2081921"/>
                <a:gd name="connsiteY1" fmla="*/ 354389 h 532915"/>
                <a:gd name="connsiteX2" fmla="*/ 0 w 2081921"/>
                <a:gd name="connsiteY2" fmla="*/ 68036 h 532915"/>
                <a:gd name="connsiteX3" fmla="*/ 527231 w 2081921"/>
                <a:gd name="connsiteY3" fmla="*/ 68924 h 532915"/>
                <a:gd name="connsiteX4" fmla="*/ 988557 w 2081921"/>
                <a:gd name="connsiteY4" fmla="*/ 138736 h 532915"/>
                <a:gd name="connsiteX5" fmla="*/ 1613311 w 2081921"/>
                <a:gd name="connsiteY5" fmla="*/ 0 h 532915"/>
                <a:gd name="connsiteX6" fmla="*/ 1614555 w 2081921"/>
                <a:gd name="connsiteY6" fmla="*/ 231996 h 532915"/>
                <a:gd name="connsiteX7" fmla="*/ 1653991 w 2081921"/>
                <a:gd name="connsiteY7" fmla="*/ 295590 h 532915"/>
                <a:gd name="connsiteX8" fmla="*/ 1711190 w 2081921"/>
                <a:gd name="connsiteY8" fmla="*/ 310157 h 532915"/>
                <a:gd name="connsiteX9" fmla="*/ 2081921 w 2081921"/>
                <a:gd name="connsiteY9" fmla="*/ 310867 h 532915"/>
                <a:gd name="connsiteX10" fmla="*/ 994064 w 2081921"/>
                <a:gd name="connsiteY10" fmla="*/ 532915 h 532915"/>
                <a:gd name="connsiteX11" fmla="*/ 994064 w 2081921"/>
                <a:gd name="connsiteY11" fmla="*/ 532915 h 5329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81921" h="532915">
                  <a:moveTo>
                    <a:pt x="994064" y="532915"/>
                  </a:moveTo>
                  <a:cubicBezTo>
                    <a:pt x="635590" y="532915"/>
                    <a:pt x="293281" y="471275"/>
                    <a:pt x="1599" y="354389"/>
                  </a:cubicBezTo>
                  <a:lnTo>
                    <a:pt x="0" y="68036"/>
                  </a:lnTo>
                  <a:lnTo>
                    <a:pt x="527231" y="68924"/>
                  </a:lnTo>
                  <a:cubicBezTo>
                    <a:pt x="667742" y="114577"/>
                    <a:pt x="827084" y="138736"/>
                    <a:pt x="988557" y="138736"/>
                  </a:cubicBezTo>
                  <a:cubicBezTo>
                    <a:pt x="1221441" y="138736"/>
                    <a:pt x="1441357" y="89707"/>
                    <a:pt x="1613311" y="0"/>
                  </a:cubicBezTo>
                  <a:lnTo>
                    <a:pt x="1614555" y="231996"/>
                  </a:lnTo>
                  <a:cubicBezTo>
                    <a:pt x="1614555" y="257576"/>
                    <a:pt x="1629476" y="281379"/>
                    <a:pt x="1653991" y="295590"/>
                  </a:cubicBezTo>
                  <a:cubicBezTo>
                    <a:pt x="1670334" y="305005"/>
                    <a:pt x="1690229" y="310157"/>
                    <a:pt x="1711190" y="310157"/>
                  </a:cubicBezTo>
                  <a:lnTo>
                    <a:pt x="2081921" y="310867"/>
                  </a:lnTo>
                  <a:cubicBezTo>
                    <a:pt x="1776917" y="454577"/>
                    <a:pt x="1396770" y="532915"/>
                    <a:pt x="994064" y="532915"/>
                  </a:cubicBezTo>
                  <a:lnTo>
                    <a:pt x="994064" y="532915"/>
                  </a:lnTo>
                  <a:close/>
                </a:path>
              </a:pathLst>
            </a:custGeom>
            <a:gradFill>
              <a:gsLst>
                <a:gs pos="52345">
                  <a:srgbClr val="D7A529">
                    <a:lumMod val="78000"/>
                    <a:lumOff val="22000"/>
                  </a:srgbClr>
                </a:gs>
                <a:gs pos="95000">
                  <a:schemeClr val="accent1">
                    <a:lumMod val="75000"/>
                  </a:schemeClr>
                </a:gs>
                <a:gs pos="0">
                  <a:schemeClr val="accent1"/>
                </a:gs>
              </a:gsLst>
              <a:lin ang="1766125" scaled="1"/>
            </a:gradFill>
            <a:ln w="17760" cap="flat">
              <a:noFill/>
              <a:prstDash val="solid"/>
              <a:miter/>
            </a:ln>
          </p:spPr>
          <p:txBody>
            <a:bodyPr rtlCol="0" anchor="ctr"/>
            <a:lstStyle/>
            <a:p>
              <a:endParaRPr lang="en-ID"/>
            </a:p>
          </p:txBody>
        </p:sp>
        <p:sp>
          <p:nvSpPr>
            <p:cNvPr id="46" name="Graphic 44">
              <a:extLst>
                <a:ext uri="{FF2B5EF4-FFF2-40B4-BE49-F238E27FC236}">
                  <a16:creationId xmlns:a16="http://schemas.microsoft.com/office/drawing/2014/main" id="{030406A4-568D-C709-69E3-31469F7E5812}"/>
                </a:ext>
              </a:extLst>
            </p:cNvPr>
            <p:cNvSpPr/>
            <p:nvPr/>
          </p:nvSpPr>
          <p:spPr>
            <a:xfrm>
              <a:off x="8082104" y="4259790"/>
              <a:ext cx="1076434" cy="1325651"/>
            </a:xfrm>
            <a:custGeom>
              <a:avLst/>
              <a:gdLst>
                <a:gd name="connsiteX0" fmla="*/ 568012 w 1076434"/>
                <a:gd name="connsiteY0" fmla="*/ 336287 h 1325651"/>
                <a:gd name="connsiteX1" fmla="*/ 555762 w 1076434"/>
                <a:gd name="connsiteY1" fmla="*/ 353542 h 1325651"/>
                <a:gd name="connsiteX2" fmla="*/ 526084 w 1076434"/>
                <a:gd name="connsiteY2" fmla="*/ 360616 h 1325651"/>
                <a:gd name="connsiteX3" fmla="*/ 0 w 1076434"/>
                <a:gd name="connsiteY3" fmla="*/ 359581 h 1325651"/>
                <a:gd name="connsiteX4" fmla="*/ 106977 w 1076434"/>
                <a:gd name="connsiteY4" fmla="*/ 966934 h 1325651"/>
                <a:gd name="connsiteX5" fmla="*/ 108875 w 1076434"/>
                <a:gd name="connsiteY5" fmla="*/ 1324617 h 1325651"/>
                <a:gd name="connsiteX6" fmla="*/ 701216 w 1076434"/>
                <a:gd name="connsiteY6" fmla="*/ 1325652 h 1325651"/>
                <a:gd name="connsiteX7" fmla="*/ 570255 w 1076434"/>
                <a:gd name="connsiteY7" fmla="*/ 2243 h 1325651"/>
                <a:gd name="connsiteX8" fmla="*/ 566114 w 1076434"/>
                <a:gd name="connsiteY8" fmla="*/ 0 h 1325651"/>
                <a:gd name="connsiteX9" fmla="*/ 568012 w 1076434"/>
                <a:gd name="connsiteY9" fmla="*/ 336287 h 1325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6434" h="1325651">
                  <a:moveTo>
                    <a:pt x="568012" y="336287"/>
                  </a:moveTo>
                  <a:cubicBezTo>
                    <a:pt x="568012" y="342671"/>
                    <a:pt x="563699" y="348883"/>
                    <a:pt x="555762" y="353542"/>
                  </a:cubicBezTo>
                  <a:cubicBezTo>
                    <a:pt x="547825" y="358200"/>
                    <a:pt x="537127" y="360616"/>
                    <a:pt x="526084" y="360616"/>
                  </a:cubicBezTo>
                  <a:lnTo>
                    <a:pt x="0" y="359581"/>
                  </a:lnTo>
                  <a:cubicBezTo>
                    <a:pt x="270893" y="528501"/>
                    <a:pt x="306782" y="777999"/>
                    <a:pt x="106977" y="966934"/>
                  </a:cubicBezTo>
                  <a:lnTo>
                    <a:pt x="108875" y="1324617"/>
                  </a:lnTo>
                  <a:lnTo>
                    <a:pt x="701216" y="1325652"/>
                  </a:lnTo>
                  <a:cubicBezTo>
                    <a:pt x="1242139" y="937429"/>
                    <a:pt x="1197968" y="364584"/>
                    <a:pt x="570255" y="2243"/>
                  </a:cubicBezTo>
                  <a:cubicBezTo>
                    <a:pt x="568875" y="1553"/>
                    <a:pt x="567495" y="690"/>
                    <a:pt x="566114" y="0"/>
                  </a:cubicBezTo>
                  <a:lnTo>
                    <a:pt x="568012" y="336287"/>
                  </a:lnTo>
                  <a:close/>
                </a:path>
              </a:pathLst>
            </a:custGeom>
            <a:gradFill>
              <a:gsLst>
                <a:gs pos="0">
                  <a:schemeClr val="accent2"/>
                </a:gs>
                <a:gs pos="55700">
                  <a:srgbClr val="F58653"/>
                </a:gs>
                <a:gs pos="100000">
                  <a:schemeClr val="accent2">
                    <a:lumMod val="60000"/>
                    <a:lumOff val="40000"/>
                  </a:schemeClr>
                </a:gs>
              </a:gsLst>
              <a:lin ang="2169820" scaled="1"/>
            </a:gradFill>
            <a:ln w="17206" cap="flat">
              <a:noFill/>
              <a:prstDash val="solid"/>
              <a:miter/>
            </a:ln>
          </p:spPr>
          <p:txBody>
            <a:bodyPr rtlCol="0" anchor="ctr"/>
            <a:lstStyle/>
            <a:p>
              <a:endParaRPr lang="en-ID"/>
            </a:p>
          </p:txBody>
        </p:sp>
        <p:sp>
          <p:nvSpPr>
            <p:cNvPr id="33" name="Freeform: Shape 32">
              <a:extLst>
                <a:ext uri="{FF2B5EF4-FFF2-40B4-BE49-F238E27FC236}">
                  <a16:creationId xmlns:a16="http://schemas.microsoft.com/office/drawing/2014/main" id="{FF519290-2B6C-B731-01C1-0F9965288027}"/>
                </a:ext>
              </a:extLst>
            </p:cNvPr>
            <p:cNvSpPr/>
            <p:nvPr/>
          </p:nvSpPr>
          <p:spPr>
            <a:xfrm>
              <a:off x="8224899" y="4314649"/>
              <a:ext cx="900037" cy="1215934"/>
            </a:xfrm>
            <a:custGeom>
              <a:avLst/>
              <a:gdLst>
                <a:gd name="connsiteX0" fmla="*/ 10303 w 900037"/>
                <a:gd name="connsiteY0" fmla="*/ 1214869 h 1215934"/>
                <a:gd name="connsiteX1" fmla="*/ 8704 w 900037"/>
                <a:gd name="connsiteY1" fmla="*/ 922121 h 1215934"/>
                <a:gd name="connsiteX2" fmla="*/ 137670 w 900037"/>
                <a:gd name="connsiteY2" fmla="*/ 594378 h 1215934"/>
                <a:gd name="connsiteX3" fmla="*/ 0 w 900037"/>
                <a:gd name="connsiteY3" fmla="*/ 328276 h 1215934"/>
                <a:gd name="connsiteX4" fmla="*/ 386718 w 900037"/>
                <a:gd name="connsiteY4" fmla="*/ 328986 h 1215934"/>
                <a:gd name="connsiteX5" fmla="*/ 444096 w 900037"/>
                <a:gd name="connsiteY5" fmla="*/ 314597 h 1215934"/>
                <a:gd name="connsiteX6" fmla="*/ 483354 w 900037"/>
                <a:gd name="connsiteY6" fmla="*/ 250470 h 1215934"/>
                <a:gd name="connsiteX7" fmla="*/ 481933 w 900037"/>
                <a:gd name="connsiteY7" fmla="*/ 0 h 1215934"/>
                <a:gd name="connsiteX8" fmla="*/ 899383 w 900037"/>
                <a:gd name="connsiteY8" fmla="*/ 606102 h 1215934"/>
                <a:gd name="connsiteX9" fmla="*/ 549791 w 900037"/>
                <a:gd name="connsiteY9" fmla="*/ 1215934 h 1215934"/>
                <a:gd name="connsiteX10" fmla="*/ 10303 w 900037"/>
                <a:gd name="connsiteY10" fmla="*/ 1215046 h 1215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00037" h="1215934">
                  <a:moveTo>
                    <a:pt x="10303" y="1214869"/>
                  </a:moveTo>
                  <a:lnTo>
                    <a:pt x="8704" y="922121"/>
                  </a:lnTo>
                  <a:cubicBezTo>
                    <a:pt x="103563" y="824952"/>
                    <a:pt x="149216" y="709488"/>
                    <a:pt x="137670" y="594378"/>
                  </a:cubicBezTo>
                  <a:cubicBezTo>
                    <a:pt x="128077" y="499164"/>
                    <a:pt x="80292" y="407858"/>
                    <a:pt x="0" y="328276"/>
                  </a:cubicBezTo>
                  <a:lnTo>
                    <a:pt x="386718" y="328986"/>
                  </a:lnTo>
                  <a:cubicBezTo>
                    <a:pt x="407680" y="328986"/>
                    <a:pt x="427931" y="323835"/>
                    <a:pt x="444096" y="314597"/>
                  </a:cubicBezTo>
                  <a:cubicBezTo>
                    <a:pt x="468788" y="300387"/>
                    <a:pt x="483532" y="276405"/>
                    <a:pt x="483354" y="250470"/>
                  </a:cubicBezTo>
                  <a:lnTo>
                    <a:pt x="481933" y="0"/>
                  </a:lnTo>
                  <a:cubicBezTo>
                    <a:pt x="741285" y="170178"/>
                    <a:pt x="888369" y="382988"/>
                    <a:pt x="899383" y="606102"/>
                  </a:cubicBezTo>
                  <a:cubicBezTo>
                    <a:pt x="910219" y="825485"/>
                    <a:pt x="786227" y="1041494"/>
                    <a:pt x="549791" y="1215934"/>
                  </a:cubicBezTo>
                  <a:lnTo>
                    <a:pt x="10303" y="1215046"/>
                  </a:lnTo>
                  <a:close/>
                </a:path>
              </a:pathLst>
            </a:custGeom>
            <a:gradFill>
              <a:gsLst>
                <a:gs pos="0">
                  <a:schemeClr val="accent2">
                    <a:lumMod val="90000"/>
                    <a:lumOff val="10000"/>
                  </a:schemeClr>
                </a:gs>
                <a:gs pos="59800">
                  <a:srgbClr val="D65115">
                    <a:lumMod val="70000"/>
                    <a:lumOff val="30000"/>
                  </a:srgbClr>
                </a:gs>
                <a:gs pos="100000">
                  <a:schemeClr val="accent2">
                    <a:lumMod val="93000"/>
                  </a:schemeClr>
                </a:gs>
              </a:gsLst>
              <a:lin ang="15445812" scaled="1"/>
            </a:gradFill>
            <a:ln w="17760" cap="flat">
              <a:noFill/>
              <a:prstDash val="solid"/>
              <a:miter/>
            </a:ln>
          </p:spPr>
          <p:txBody>
            <a:bodyPr rtlCol="0" anchor="ctr"/>
            <a:lstStyle/>
            <a:p>
              <a:endParaRPr lang="en-ID"/>
            </a:p>
          </p:txBody>
        </p:sp>
      </p:grpSp>
      <p:grpSp>
        <p:nvGrpSpPr>
          <p:cNvPr id="4" name="Group 3">
            <a:extLst>
              <a:ext uri="{FF2B5EF4-FFF2-40B4-BE49-F238E27FC236}">
                <a16:creationId xmlns:a16="http://schemas.microsoft.com/office/drawing/2014/main" id="{4882FD94-15DE-1C8B-3E6F-BEC5CF6BAFAE}"/>
              </a:ext>
            </a:extLst>
          </p:cNvPr>
          <p:cNvGrpSpPr/>
          <p:nvPr/>
        </p:nvGrpSpPr>
        <p:grpSpPr>
          <a:xfrm>
            <a:off x="4951080" y="1635387"/>
            <a:ext cx="3529272" cy="721219"/>
            <a:chOff x="7019991" y="1912293"/>
            <a:chExt cx="3434335" cy="854008"/>
          </a:xfrm>
        </p:grpSpPr>
        <p:grpSp>
          <p:nvGrpSpPr>
            <p:cNvPr id="37" name="Group 36">
              <a:extLst>
                <a:ext uri="{FF2B5EF4-FFF2-40B4-BE49-F238E27FC236}">
                  <a16:creationId xmlns:a16="http://schemas.microsoft.com/office/drawing/2014/main" id="{EDE96D21-2859-6CC1-D03E-68A5932A3CE0}"/>
                </a:ext>
              </a:extLst>
            </p:cNvPr>
            <p:cNvGrpSpPr/>
            <p:nvPr/>
          </p:nvGrpSpPr>
          <p:grpSpPr>
            <a:xfrm>
              <a:off x="7019991" y="2144849"/>
              <a:ext cx="1198592" cy="408917"/>
              <a:chOff x="7019991" y="2144849"/>
              <a:chExt cx="1198592" cy="408917"/>
            </a:xfrm>
          </p:grpSpPr>
          <p:cxnSp>
            <p:nvCxnSpPr>
              <p:cNvPr id="42" name="Straight Connector 41">
                <a:extLst>
                  <a:ext uri="{FF2B5EF4-FFF2-40B4-BE49-F238E27FC236}">
                    <a16:creationId xmlns:a16="http://schemas.microsoft.com/office/drawing/2014/main" id="{5B98EBA5-5A2D-D11A-48E0-CC1E1DCD74B4}"/>
                  </a:ext>
                </a:extLst>
              </p:cNvPr>
              <p:cNvCxnSpPr>
                <a:cxnSpLocks/>
              </p:cNvCxnSpPr>
              <p:nvPr/>
            </p:nvCxnSpPr>
            <p:spPr>
              <a:xfrm flipV="1">
                <a:off x="7019992" y="2144849"/>
                <a:ext cx="408917" cy="408917"/>
              </a:xfrm>
              <a:prstGeom prst="line">
                <a:avLst/>
              </a:prstGeom>
              <a:ln w="12700">
                <a:solidFill>
                  <a:schemeClr val="accent6"/>
                </a:solidFill>
                <a:prstDash val="dash"/>
              </a:ln>
            </p:spPr>
            <p:style>
              <a:lnRef idx="1">
                <a:schemeClr val="dk1"/>
              </a:lnRef>
              <a:fillRef idx="0">
                <a:schemeClr val="dk1"/>
              </a:fillRef>
              <a:effectRef idx="0">
                <a:schemeClr val="dk1"/>
              </a:effectRef>
              <a:fontRef idx="minor">
                <a:schemeClr val="tx1"/>
              </a:fontRef>
            </p:style>
          </p:cxnSp>
          <p:cxnSp>
            <p:nvCxnSpPr>
              <p:cNvPr id="44" name="Straight Connector 43">
                <a:extLst>
                  <a:ext uri="{FF2B5EF4-FFF2-40B4-BE49-F238E27FC236}">
                    <a16:creationId xmlns:a16="http://schemas.microsoft.com/office/drawing/2014/main" id="{374A3944-26AE-585B-ACF9-BE42A09C6BD2}"/>
                  </a:ext>
                </a:extLst>
              </p:cNvPr>
              <p:cNvCxnSpPr/>
              <p:nvPr/>
            </p:nvCxnSpPr>
            <p:spPr>
              <a:xfrm>
                <a:off x="7428909" y="2144849"/>
                <a:ext cx="789674" cy="0"/>
              </a:xfrm>
              <a:prstGeom prst="line">
                <a:avLst/>
              </a:prstGeom>
              <a:ln w="12700">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40" name="TextBox 39">
              <a:extLst>
                <a:ext uri="{FF2B5EF4-FFF2-40B4-BE49-F238E27FC236}">
                  <a16:creationId xmlns:a16="http://schemas.microsoft.com/office/drawing/2014/main" id="{E38DDEF3-4E04-5607-DE91-48FC7C95395C}"/>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1" name="TextBox 40">
              <a:extLst>
                <a:ext uri="{FF2B5EF4-FFF2-40B4-BE49-F238E27FC236}">
                  <a16:creationId xmlns:a16="http://schemas.microsoft.com/office/drawing/2014/main" id="{E52F42F9-81D9-4102-4B7D-2E4A46E77FB6}"/>
                </a:ext>
              </a:extLst>
            </p:cNvPr>
            <p:cNvSpPr txBox="1"/>
            <p:nvPr/>
          </p:nvSpPr>
          <p:spPr>
            <a:xfrm>
              <a:off x="8479476" y="2144851"/>
              <a:ext cx="1932775" cy="621450"/>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nvGrpSpPr>
          <p:cNvPr id="45" name="Group 44">
            <a:extLst>
              <a:ext uri="{FF2B5EF4-FFF2-40B4-BE49-F238E27FC236}">
                <a16:creationId xmlns:a16="http://schemas.microsoft.com/office/drawing/2014/main" id="{A77D2301-CFDC-0CEC-D631-ABEBD8EAB7C0}"/>
              </a:ext>
            </a:extLst>
          </p:cNvPr>
          <p:cNvGrpSpPr/>
          <p:nvPr/>
        </p:nvGrpSpPr>
        <p:grpSpPr>
          <a:xfrm>
            <a:off x="6404150" y="2457061"/>
            <a:ext cx="3412950" cy="558720"/>
            <a:chOff x="7087787" y="1912293"/>
            <a:chExt cx="3366539" cy="661589"/>
          </a:xfrm>
        </p:grpSpPr>
        <p:grpSp>
          <p:nvGrpSpPr>
            <p:cNvPr id="48" name="Group 47">
              <a:extLst>
                <a:ext uri="{FF2B5EF4-FFF2-40B4-BE49-F238E27FC236}">
                  <a16:creationId xmlns:a16="http://schemas.microsoft.com/office/drawing/2014/main" id="{15DA0C66-234F-F287-6389-AEF7AE15D72F}"/>
                </a:ext>
              </a:extLst>
            </p:cNvPr>
            <p:cNvGrpSpPr/>
            <p:nvPr/>
          </p:nvGrpSpPr>
          <p:grpSpPr>
            <a:xfrm>
              <a:off x="7087787" y="2144849"/>
              <a:ext cx="1130796" cy="429033"/>
              <a:chOff x="7087787" y="2144849"/>
              <a:chExt cx="1130796" cy="429033"/>
            </a:xfrm>
          </p:grpSpPr>
          <p:cxnSp>
            <p:nvCxnSpPr>
              <p:cNvPr id="51" name="Straight Connector 50">
                <a:extLst>
                  <a:ext uri="{FF2B5EF4-FFF2-40B4-BE49-F238E27FC236}">
                    <a16:creationId xmlns:a16="http://schemas.microsoft.com/office/drawing/2014/main" id="{BBBC3805-BA6E-0EBF-95C2-0BFF2B39A157}"/>
                  </a:ext>
                </a:extLst>
              </p:cNvPr>
              <p:cNvCxnSpPr>
                <a:cxnSpLocks/>
                <a:stCxn id="35" idx="7"/>
              </p:cNvCxnSpPr>
              <p:nvPr/>
            </p:nvCxnSpPr>
            <p:spPr>
              <a:xfrm flipV="1">
                <a:off x="7087787" y="2144849"/>
                <a:ext cx="341122" cy="429033"/>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52" name="Straight Connector 51">
                <a:extLst>
                  <a:ext uri="{FF2B5EF4-FFF2-40B4-BE49-F238E27FC236}">
                    <a16:creationId xmlns:a16="http://schemas.microsoft.com/office/drawing/2014/main" id="{D1B0706A-1732-774E-FA32-B54F684BE62E}"/>
                  </a:ext>
                </a:extLst>
              </p:cNvPr>
              <p:cNvCxnSpPr/>
              <p:nvPr/>
            </p:nvCxnSpPr>
            <p:spPr>
              <a:xfrm>
                <a:off x="7428909" y="2144849"/>
                <a:ext cx="789674"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49" name="TextBox 48">
              <a:extLst>
                <a:ext uri="{FF2B5EF4-FFF2-40B4-BE49-F238E27FC236}">
                  <a16:creationId xmlns:a16="http://schemas.microsoft.com/office/drawing/2014/main" id="{975F1759-BDF7-8262-1DF2-4095CB74DE5A}"/>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0" name="TextBox 49">
              <a:extLst>
                <a:ext uri="{FF2B5EF4-FFF2-40B4-BE49-F238E27FC236}">
                  <a16:creationId xmlns:a16="http://schemas.microsoft.com/office/drawing/2014/main" id="{BB08F245-F1DE-B76D-2C96-61529D6E687A}"/>
                </a:ext>
              </a:extLst>
            </p:cNvPr>
            <p:cNvSpPr txBox="1"/>
            <p:nvPr/>
          </p:nvSpPr>
          <p:spPr>
            <a:xfrm>
              <a:off x="8479476" y="2144851"/>
              <a:ext cx="1932776"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nvGrpSpPr>
          <p:cNvPr id="53" name="Group 52">
            <a:extLst>
              <a:ext uri="{FF2B5EF4-FFF2-40B4-BE49-F238E27FC236}">
                <a16:creationId xmlns:a16="http://schemas.microsoft.com/office/drawing/2014/main" id="{DF63A808-9EF5-4E7B-6597-7F15B4655883}"/>
              </a:ext>
            </a:extLst>
          </p:cNvPr>
          <p:cNvGrpSpPr/>
          <p:nvPr/>
        </p:nvGrpSpPr>
        <p:grpSpPr>
          <a:xfrm>
            <a:off x="7509328" y="3228031"/>
            <a:ext cx="3425372" cy="541731"/>
            <a:chOff x="7019992" y="1912293"/>
            <a:chExt cx="3434334" cy="641473"/>
          </a:xfrm>
        </p:grpSpPr>
        <p:grpSp>
          <p:nvGrpSpPr>
            <p:cNvPr id="54" name="Group 53">
              <a:extLst>
                <a:ext uri="{FF2B5EF4-FFF2-40B4-BE49-F238E27FC236}">
                  <a16:creationId xmlns:a16="http://schemas.microsoft.com/office/drawing/2014/main" id="{C1233078-6E82-F729-E83B-75AB84F14377}"/>
                </a:ext>
              </a:extLst>
            </p:cNvPr>
            <p:cNvGrpSpPr/>
            <p:nvPr/>
          </p:nvGrpSpPr>
          <p:grpSpPr>
            <a:xfrm>
              <a:off x="7019992" y="2144849"/>
              <a:ext cx="1198591" cy="408917"/>
              <a:chOff x="7019992" y="2144849"/>
              <a:chExt cx="1198591" cy="408917"/>
            </a:xfrm>
          </p:grpSpPr>
          <p:cxnSp>
            <p:nvCxnSpPr>
              <p:cNvPr id="57" name="Straight Connector 56">
                <a:extLst>
                  <a:ext uri="{FF2B5EF4-FFF2-40B4-BE49-F238E27FC236}">
                    <a16:creationId xmlns:a16="http://schemas.microsoft.com/office/drawing/2014/main" id="{83924D8C-7BE7-874C-883F-44A253EF1B7F}"/>
                  </a:ext>
                </a:extLst>
              </p:cNvPr>
              <p:cNvCxnSpPr/>
              <p:nvPr/>
            </p:nvCxnSpPr>
            <p:spPr>
              <a:xfrm flipV="1">
                <a:off x="7019992" y="2144849"/>
                <a:ext cx="408917" cy="408917"/>
              </a:xfrm>
              <a:prstGeom prst="line">
                <a:avLst/>
              </a:prstGeom>
              <a:ln w="12700">
                <a:solidFill>
                  <a:schemeClr val="accent3"/>
                </a:solidFill>
                <a:prstDash val="dash"/>
              </a:ln>
            </p:spPr>
            <p:style>
              <a:lnRef idx="1">
                <a:schemeClr val="dk1"/>
              </a:lnRef>
              <a:fillRef idx="0">
                <a:schemeClr val="dk1"/>
              </a:fillRef>
              <a:effectRef idx="0">
                <a:schemeClr val="dk1"/>
              </a:effectRef>
              <a:fontRef idx="minor">
                <a:schemeClr val="tx1"/>
              </a:fontRef>
            </p:style>
          </p:cxnSp>
          <p:cxnSp>
            <p:nvCxnSpPr>
              <p:cNvPr id="58" name="Straight Connector 57">
                <a:extLst>
                  <a:ext uri="{FF2B5EF4-FFF2-40B4-BE49-F238E27FC236}">
                    <a16:creationId xmlns:a16="http://schemas.microsoft.com/office/drawing/2014/main" id="{32D7181C-E28B-A236-434C-20B4EEA4B34B}"/>
                  </a:ext>
                </a:extLst>
              </p:cNvPr>
              <p:cNvCxnSpPr/>
              <p:nvPr/>
            </p:nvCxnSpPr>
            <p:spPr>
              <a:xfrm>
                <a:off x="7428909" y="2144849"/>
                <a:ext cx="789674" cy="0"/>
              </a:xfrm>
              <a:prstGeom prst="line">
                <a:avLst/>
              </a:prstGeom>
              <a:ln w="1270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5" name="TextBox 54">
              <a:extLst>
                <a:ext uri="{FF2B5EF4-FFF2-40B4-BE49-F238E27FC236}">
                  <a16:creationId xmlns:a16="http://schemas.microsoft.com/office/drawing/2014/main" id="{B466104E-79AC-D675-F0B7-85D67F960716}"/>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6" name="TextBox 55">
              <a:extLst>
                <a:ext uri="{FF2B5EF4-FFF2-40B4-BE49-F238E27FC236}">
                  <a16:creationId xmlns:a16="http://schemas.microsoft.com/office/drawing/2014/main" id="{00207116-A4AC-99A9-AB54-1CFEE2A1520D}"/>
                </a:ext>
              </a:extLst>
            </p:cNvPr>
            <p:cNvSpPr txBox="1"/>
            <p:nvPr/>
          </p:nvSpPr>
          <p:spPr>
            <a:xfrm>
              <a:off x="8479476" y="2144851"/>
              <a:ext cx="1932776"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nvGrpSpPr>
          <p:cNvPr id="73" name="Group 72">
            <a:extLst>
              <a:ext uri="{FF2B5EF4-FFF2-40B4-BE49-F238E27FC236}">
                <a16:creationId xmlns:a16="http://schemas.microsoft.com/office/drawing/2014/main" id="{69D688BE-9D6E-7D25-AAF0-1127153A0046}"/>
              </a:ext>
            </a:extLst>
          </p:cNvPr>
          <p:cNvGrpSpPr/>
          <p:nvPr/>
        </p:nvGrpSpPr>
        <p:grpSpPr>
          <a:xfrm flipH="1">
            <a:off x="8480351" y="4387664"/>
            <a:ext cx="3152848" cy="587697"/>
            <a:chOff x="3045370" y="5583409"/>
            <a:chExt cx="3679195" cy="638751"/>
          </a:xfrm>
        </p:grpSpPr>
        <p:grpSp>
          <p:nvGrpSpPr>
            <p:cNvPr id="60" name="Group 59">
              <a:extLst>
                <a:ext uri="{FF2B5EF4-FFF2-40B4-BE49-F238E27FC236}">
                  <a16:creationId xmlns:a16="http://schemas.microsoft.com/office/drawing/2014/main" id="{A3164F07-2D51-1C8E-7E8C-005D7DA5C93A}"/>
                </a:ext>
              </a:extLst>
            </p:cNvPr>
            <p:cNvGrpSpPr/>
            <p:nvPr/>
          </p:nvGrpSpPr>
          <p:grpSpPr>
            <a:xfrm flipH="1" flipV="1">
              <a:off x="5624409" y="5583409"/>
              <a:ext cx="1100156" cy="375334"/>
              <a:chOff x="7019992" y="2144849"/>
              <a:chExt cx="1198591" cy="408917"/>
            </a:xfrm>
          </p:grpSpPr>
          <p:cxnSp>
            <p:nvCxnSpPr>
              <p:cNvPr id="63" name="Straight Connector 62">
                <a:extLst>
                  <a:ext uri="{FF2B5EF4-FFF2-40B4-BE49-F238E27FC236}">
                    <a16:creationId xmlns:a16="http://schemas.microsoft.com/office/drawing/2014/main" id="{CB247A1D-BE28-291E-379D-F1CD5B0AA63C}"/>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64" name="Straight Connector 63">
                <a:extLst>
                  <a:ext uri="{FF2B5EF4-FFF2-40B4-BE49-F238E27FC236}">
                    <a16:creationId xmlns:a16="http://schemas.microsoft.com/office/drawing/2014/main" id="{056CFB7D-20EC-06B1-C3C4-D9B2CB176486}"/>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65" name="Group 64">
              <a:extLst>
                <a:ext uri="{FF2B5EF4-FFF2-40B4-BE49-F238E27FC236}">
                  <a16:creationId xmlns:a16="http://schemas.microsoft.com/office/drawing/2014/main" id="{3F13D005-0F37-DEAE-BA62-E7F07C632FEE}"/>
                </a:ext>
              </a:extLst>
            </p:cNvPr>
            <p:cNvGrpSpPr/>
            <p:nvPr/>
          </p:nvGrpSpPr>
          <p:grpSpPr>
            <a:xfrm flipV="1">
              <a:off x="3045370" y="5668237"/>
              <a:ext cx="2339573" cy="553923"/>
              <a:chOff x="3446286" y="6016136"/>
              <a:chExt cx="2149985" cy="549055"/>
            </a:xfrm>
          </p:grpSpPr>
          <p:sp>
            <p:nvSpPr>
              <p:cNvPr id="61" name="TextBox 60">
                <a:extLst>
                  <a:ext uri="{FF2B5EF4-FFF2-40B4-BE49-F238E27FC236}">
                    <a16:creationId xmlns:a16="http://schemas.microsoft.com/office/drawing/2014/main" id="{2F262401-BE0C-E9F4-C57A-9F717CF06C60}"/>
                  </a:ext>
                </a:extLst>
              </p:cNvPr>
              <p:cNvSpPr txBox="1"/>
              <p:nvPr/>
            </p:nvSpPr>
            <p:spPr>
              <a:xfrm flipH="1" flipV="1">
                <a:off x="3446286" y="6290626"/>
                <a:ext cx="2149985" cy="274565"/>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62" name="TextBox 61">
                <a:extLst>
                  <a:ext uri="{FF2B5EF4-FFF2-40B4-BE49-F238E27FC236}">
                    <a16:creationId xmlns:a16="http://schemas.microsoft.com/office/drawing/2014/main" id="{2977E3E7-0EA0-6550-EEA3-7724FF230C64}"/>
                  </a:ext>
                </a:extLst>
              </p:cNvPr>
              <p:cNvSpPr txBox="1"/>
              <p:nvPr/>
            </p:nvSpPr>
            <p:spPr>
              <a:xfrm flipH="1" flipV="1">
                <a:off x="3663495" y="6016136"/>
                <a:ext cx="1932776"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grpSp>
        <p:nvGrpSpPr>
          <p:cNvPr id="76" name="Group 75">
            <a:extLst>
              <a:ext uri="{FF2B5EF4-FFF2-40B4-BE49-F238E27FC236}">
                <a16:creationId xmlns:a16="http://schemas.microsoft.com/office/drawing/2014/main" id="{0D0F2D7F-9425-9449-BC40-25E7093E8223}"/>
              </a:ext>
            </a:extLst>
          </p:cNvPr>
          <p:cNvGrpSpPr/>
          <p:nvPr/>
        </p:nvGrpSpPr>
        <p:grpSpPr>
          <a:xfrm>
            <a:off x="3460950" y="5434281"/>
            <a:ext cx="3272028" cy="587697"/>
            <a:chOff x="3045370" y="5583409"/>
            <a:chExt cx="3679195" cy="638751"/>
          </a:xfrm>
        </p:grpSpPr>
        <p:grpSp>
          <p:nvGrpSpPr>
            <p:cNvPr id="77" name="Group 76">
              <a:extLst>
                <a:ext uri="{FF2B5EF4-FFF2-40B4-BE49-F238E27FC236}">
                  <a16:creationId xmlns:a16="http://schemas.microsoft.com/office/drawing/2014/main" id="{B576528A-3077-E928-F2C1-FA96FFAC79AA}"/>
                </a:ext>
              </a:extLst>
            </p:cNvPr>
            <p:cNvGrpSpPr/>
            <p:nvPr/>
          </p:nvGrpSpPr>
          <p:grpSpPr>
            <a:xfrm flipH="1" flipV="1">
              <a:off x="5624409" y="5583409"/>
              <a:ext cx="1100156" cy="375334"/>
              <a:chOff x="7019992" y="2144849"/>
              <a:chExt cx="1198591" cy="408917"/>
            </a:xfrm>
          </p:grpSpPr>
          <p:cxnSp>
            <p:nvCxnSpPr>
              <p:cNvPr id="81" name="Straight Connector 80">
                <a:extLst>
                  <a:ext uri="{FF2B5EF4-FFF2-40B4-BE49-F238E27FC236}">
                    <a16:creationId xmlns:a16="http://schemas.microsoft.com/office/drawing/2014/main" id="{9432EFCC-2DE4-08D8-9688-6EB15C695EFC}"/>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82" name="Straight Connector 81">
                <a:extLst>
                  <a:ext uri="{FF2B5EF4-FFF2-40B4-BE49-F238E27FC236}">
                    <a16:creationId xmlns:a16="http://schemas.microsoft.com/office/drawing/2014/main" id="{1DF31F1C-E6E5-E311-B530-16BD7E96524B}"/>
                  </a:ext>
                </a:extLst>
              </p:cNvPr>
              <p:cNvCxnSpPr/>
              <p:nvPr/>
            </p:nvCxnSpPr>
            <p:spPr>
              <a:xfrm>
                <a:off x="7428909" y="2144849"/>
                <a:ext cx="789674"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78" name="Group 77">
              <a:extLst>
                <a:ext uri="{FF2B5EF4-FFF2-40B4-BE49-F238E27FC236}">
                  <a16:creationId xmlns:a16="http://schemas.microsoft.com/office/drawing/2014/main" id="{ED6C9B77-55A4-B93A-3C4D-EA989F6487C2}"/>
                </a:ext>
              </a:extLst>
            </p:cNvPr>
            <p:cNvGrpSpPr/>
            <p:nvPr/>
          </p:nvGrpSpPr>
          <p:grpSpPr>
            <a:xfrm flipV="1">
              <a:off x="3045370" y="5668237"/>
              <a:ext cx="2339573" cy="553923"/>
              <a:chOff x="3446286" y="6016136"/>
              <a:chExt cx="2149985" cy="549055"/>
            </a:xfrm>
          </p:grpSpPr>
          <p:sp>
            <p:nvSpPr>
              <p:cNvPr id="79" name="TextBox 78">
                <a:extLst>
                  <a:ext uri="{FF2B5EF4-FFF2-40B4-BE49-F238E27FC236}">
                    <a16:creationId xmlns:a16="http://schemas.microsoft.com/office/drawing/2014/main" id="{3159C7A2-F187-5D0E-222F-C2335E521935}"/>
                  </a:ext>
                </a:extLst>
              </p:cNvPr>
              <p:cNvSpPr txBox="1"/>
              <p:nvPr/>
            </p:nvSpPr>
            <p:spPr>
              <a:xfrm flipH="1" flipV="1">
                <a:off x="3446286" y="6290626"/>
                <a:ext cx="2149985" cy="274565"/>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0" name="TextBox 79">
                <a:extLst>
                  <a:ext uri="{FF2B5EF4-FFF2-40B4-BE49-F238E27FC236}">
                    <a16:creationId xmlns:a16="http://schemas.microsoft.com/office/drawing/2014/main" id="{5E434C81-E762-F1CF-56E0-6DDFFBD01260}"/>
                  </a:ext>
                </a:extLst>
              </p:cNvPr>
              <p:cNvSpPr txBox="1"/>
              <p:nvPr/>
            </p:nvSpPr>
            <p:spPr>
              <a:xfrm flipH="1" flipV="1">
                <a:off x="3663495" y="6016136"/>
                <a:ext cx="1932776"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grpSp>
        <p:nvGrpSpPr>
          <p:cNvPr id="83" name="Group 82">
            <a:extLst>
              <a:ext uri="{FF2B5EF4-FFF2-40B4-BE49-F238E27FC236}">
                <a16:creationId xmlns:a16="http://schemas.microsoft.com/office/drawing/2014/main" id="{C19452F5-F514-230E-F6FF-98C581E5EF7C}"/>
              </a:ext>
            </a:extLst>
          </p:cNvPr>
          <p:cNvGrpSpPr/>
          <p:nvPr/>
        </p:nvGrpSpPr>
        <p:grpSpPr>
          <a:xfrm>
            <a:off x="1803401" y="4208725"/>
            <a:ext cx="3150698" cy="587697"/>
            <a:chOff x="3045370" y="5583409"/>
            <a:chExt cx="3679195" cy="638751"/>
          </a:xfrm>
        </p:grpSpPr>
        <p:grpSp>
          <p:nvGrpSpPr>
            <p:cNvPr id="84" name="Group 83">
              <a:extLst>
                <a:ext uri="{FF2B5EF4-FFF2-40B4-BE49-F238E27FC236}">
                  <a16:creationId xmlns:a16="http://schemas.microsoft.com/office/drawing/2014/main" id="{40D14B5D-0B30-D28D-1C4E-E9D42110ABA7}"/>
                </a:ext>
              </a:extLst>
            </p:cNvPr>
            <p:cNvGrpSpPr/>
            <p:nvPr/>
          </p:nvGrpSpPr>
          <p:grpSpPr>
            <a:xfrm flipH="1" flipV="1">
              <a:off x="5624409" y="5583409"/>
              <a:ext cx="1100156" cy="375334"/>
              <a:chOff x="7019992" y="2144849"/>
              <a:chExt cx="1198591" cy="408917"/>
            </a:xfrm>
          </p:grpSpPr>
          <p:cxnSp>
            <p:nvCxnSpPr>
              <p:cNvPr id="88" name="Straight Connector 87">
                <a:extLst>
                  <a:ext uri="{FF2B5EF4-FFF2-40B4-BE49-F238E27FC236}">
                    <a16:creationId xmlns:a16="http://schemas.microsoft.com/office/drawing/2014/main" id="{594140FE-7572-77BB-A019-D8B5D2B020D9}"/>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89" name="Straight Connector 88">
                <a:extLst>
                  <a:ext uri="{FF2B5EF4-FFF2-40B4-BE49-F238E27FC236}">
                    <a16:creationId xmlns:a16="http://schemas.microsoft.com/office/drawing/2014/main" id="{5373A668-5132-5B1D-B9D5-46E5F5A00188}"/>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85" name="Group 84">
              <a:extLst>
                <a:ext uri="{FF2B5EF4-FFF2-40B4-BE49-F238E27FC236}">
                  <a16:creationId xmlns:a16="http://schemas.microsoft.com/office/drawing/2014/main" id="{4FA74ACF-0371-BF88-0552-B3C13F92003A}"/>
                </a:ext>
              </a:extLst>
            </p:cNvPr>
            <p:cNvGrpSpPr/>
            <p:nvPr/>
          </p:nvGrpSpPr>
          <p:grpSpPr>
            <a:xfrm flipV="1">
              <a:off x="3045370" y="5668237"/>
              <a:ext cx="2339573" cy="553923"/>
              <a:chOff x="3446286" y="6016136"/>
              <a:chExt cx="2149985" cy="549055"/>
            </a:xfrm>
          </p:grpSpPr>
          <p:sp>
            <p:nvSpPr>
              <p:cNvPr id="86" name="TextBox 85">
                <a:extLst>
                  <a:ext uri="{FF2B5EF4-FFF2-40B4-BE49-F238E27FC236}">
                    <a16:creationId xmlns:a16="http://schemas.microsoft.com/office/drawing/2014/main" id="{F3264198-14BB-41A2-AAB7-4B5EB5042BFD}"/>
                  </a:ext>
                </a:extLst>
              </p:cNvPr>
              <p:cNvSpPr txBox="1"/>
              <p:nvPr/>
            </p:nvSpPr>
            <p:spPr>
              <a:xfrm flipH="1" flipV="1">
                <a:off x="3446286" y="6290626"/>
                <a:ext cx="2149985" cy="274565"/>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7" name="TextBox 86">
                <a:extLst>
                  <a:ext uri="{FF2B5EF4-FFF2-40B4-BE49-F238E27FC236}">
                    <a16:creationId xmlns:a16="http://schemas.microsoft.com/office/drawing/2014/main" id="{F0B6724A-6C78-29C5-89E0-3EDCF1A4C491}"/>
                  </a:ext>
                </a:extLst>
              </p:cNvPr>
              <p:cNvSpPr txBox="1"/>
              <p:nvPr/>
            </p:nvSpPr>
            <p:spPr>
              <a:xfrm flipH="1" flipV="1">
                <a:off x="3663495" y="6016136"/>
                <a:ext cx="1932776"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grpSp>
        <p:nvGrpSpPr>
          <p:cNvPr id="90" name="Group 89">
            <a:extLst>
              <a:ext uri="{FF2B5EF4-FFF2-40B4-BE49-F238E27FC236}">
                <a16:creationId xmlns:a16="http://schemas.microsoft.com/office/drawing/2014/main" id="{EC58E999-2B1B-4966-BB19-F6C1502039C5}"/>
              </a:ext>
            </a:extLst>
          </p:cNvPr>
          <p:cNvGrpSpPr/>
          <p:nvPr/>
        </p:nvGrpSpPr>
        <p:grpSpPr>
          <a:xfrm>
            <a:off x="558800" y="2915070"/>
            <a:ext cx="3055626" cy="607196"/>
            <a:chOff x="2850128" y="5583409"/>
            <a:chExt cx="3874437" cy="659944"/>
          </a:xfrm>
        </p:grpSpPr>
        <p:grpSp>
          <p:nvGrpSpPr>
            <p:cNvPr id="91" name="Group 90">
              <a:extLst>
                <a:ext uri="{FF2B5EF4-FFF2-40B4-BE49-F238E27FC236}">
                  <a16:creationId xmlns:a16="http://schemas.microsoft.com/office/drawing/2014/main" id="{382577A4-9712-4BCB-CF64-977CE255DDEF}"/>
                </a:ext>
              </a:extLst>
            </p:cNvPr>
            <p:cNvGrpSpPr/>
            <p:nvPr/>
          </p:nvGrpSpPr>
          <p:grpSpPr>
            <a:xfrm flipH="1" flipV="1">
              <a:off x="5624409" y="5583409"/>
              <a:ext cx="1100156" cy="375334"/>
              <a:chOff x="7019992" y="2144849"/>
              <a:chExt cx="1198591" cy="408917"/>
            </a:xfrm>
          </p:grpSpPr>
          <p:cxnSp>
            <p:nvCxnSpPr>
              <p:cNvPr id="95" name="Straight Connector 94">
                <a:extLst>
                  <a:ext uri="{FF2B5EF4-FFF2-40B4-BE49-F238E27FC236}">
                    <a16:creationId xmlns:a16="http://schemas.microsoft.com/office/drawing/2014/main" id="{4B6C03EB-2ADF-1CF5-2A3E-AA5A2BE2B951}"/>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96" name="Straight Connector 95">
                <a:extLst>
                  <a:ext uri="{FF2B5EF4-FFF2-40B4-BE49-F238E27FC236}">
                    <a16:creationId xmlns:a16="http://schemas.microsoft.com/office/drawing/2014/main" id="{FAEE2031-646B-66BF-A0C3-67C3A7BDFFF3}"/>
                  </a:ext>
                </a:extLst>
              </p:cNvPr>
              <p:cNvCxnSpPr/>
              <p:nvPr/>
            </p:nvCxnSpPr>
            <p:spPr>
              <a:xfrm>
                <a:off x="7428909" y="2144849"/>
                <a:ext cx="789674"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92" name="Group 91">
              <a:extLst>
                <a:ext uri="{FF2B5EF4-FFF2-40B4-BE49-F238E27FC236}">
                  <a16:creationId xmlns:a16="http://schemas.microsoft.com/office/drawing/2014/main" id="{AE001896-7237-FCFB-44B9-60A9F78E39FC}"/>
                </a:ext>
              </a:extLst>
            </p:cNvPr>
            <p:cNvGrpSpPr/>
            <p:nvPr/>
          </p:nvGrpSpPr>
          <p:grpSpPr>
            <a:xfrm flipV="1">
              <a:off x="2850128" y="5668240"/>
              <a:ext cx="2534814" cy="575113"/>
              <a:chOff x="3266866" y="5995132"/>
              <a:chExt cx="2329405" cy="570059"/>
            </a:xfrm>
          </p:grpSpPr>
          <p:sp>
            <p:nvSpPr>
              <p:cNvPr id="93" name="TextBox 92">
                <a:extLst>
                  <a:ext uri="{FF2B5EF4-FFF2-40B4-BE49-F238E27FC236}">
                    <a16:creationId xmlns:a16="http://schemas.microsoft.com/office/drawing/2014/main" id="{C8853DEB-00CF-D077-13DC-2F0BCEC9C019}"/>
                  </a:ext>
                </a:extLst>
              </p:cNvPr>
              <p:cNvSpPr txBox="1"/>
              <p:nvPr/>
            </p:nvSpPr>
            <p:spPr>
              <a:xfrm flipH="1" flipV="1">
                <a:off x="3266866" y="6290626"/>
                <a:ext cx="2329404" cy="274565"/>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94" name="TextBox 93">
                <a:extLst>
                  <a:ext uri="{FF2B5EF4-FFF2-40B4-BE49-F238E27FC236}">
                    <a16:creationId xmlns:a16="http://schemas.microsoft.com/office/drawing/2014/main" id="{DEB61C98-E946-4BAA-6C86-4217CB991575}"/>
                  </a:ext>
                </a:extLst>
              </p:cNvPr>
              <p:cNvSpPr txBox="1"/>
              <p:nvPr/>
            </p:nvSpPr>
            <p:spPr>
              <a:xfrm flipH="1" flipV="1">
                <a:off x="3266866" y="5995132"/>
                <a:ext cx="2329405" cy="316497"/>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a:t>
                </a:r>
                <a:endParaRPr lang="en-US" sz="1100" b="0" i="0" dirty="0">
                  <a:solidFill>
                    <a:schemeClr val="tx1">
                      <a:lumMod val="75000"/>
                      <a:lumOff val="25000"/>
                    </a:schemeClr>
                  </a:solidFill>
                  <a:effectLst/>
                </a:endParaRPr>
              </a:p>
            </p:txBody>
          </p:sp>
        </p:grpSp>
      </p:grpSp>
    </p:spTree>
    <p:extLst>
      <p:ext uri="{BB962C8B-B14F-4D97-AF65-F5344CB8AC3E}">
        <p14:creationId xmlns:p14="http://schemas.microsoft.com/office/powerpoint/2010/main" val="2443973982"/>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5DECC7A5-EED0-45B0-288F-F9683A498748}"/>
              </a:ext>
            </a:extLst>
          </p:cNvPr>
          <p:cNvGrpSpPr/>
          <p:nvPr/>
        </p:nvGrpSpPr>
        <p:grpSpPr>
          <a:xfrm>
            <a:off x="4506201" y="2217737"/>
            <a:ext cx="3179598" cy="3179761"/>
            <a:chOff x="4416486" y="2217737"/>
            <a:chExt cx="3359026" cy="3359198"/>
          </a:xfrm>
        </p:grpSpPr>
        <p:grpSp>
          <p:nvGrpSpPr>
            <p:cNvPr id="7" name="Graphic 4">
              <a:extLst>
                <a:ext uri="{FF2B5EF4-FFF2-40B4-BE49-F238E27FC236}">
                  <a16:creationId xmlns:a16="http://schemas.microsoft.com/office/drawing/2014/main" id="{CB8F885C-00F8-8E0B-E9D6-EEE300EDFE86}"/>
                </a:ext>
              </a:extLst>
            </p:cNvPr>
            <p:cNvGrpSpPr/>
            <p:nvPr/>
          </p:nvGrpSpPr>
          <p:grpSpPr>
            <a:xfrm>
              <a:off x="4416487" y="2217737"/>
              <a:ext cx="3359025" cy="3359198"/>
              <a:chOff x="5176837" y="2509837"/>
              <a:chExt cx="1837657" cy="1837752"/>
            </a:xfrm>
          </p:grpSpPr>
          <p:grpSp>
            <p:nvGrpSpPr>
              <p:cNvPr id="8" name="Graphic 4">
                <a:extLst>
                  <a:ext uri="{FF2B5EF4-FFF2-40B4-BE49-F238E27FC236}">
                    <a16:creationId xmlns:a16="http://schemas.microsoft.com/office/drawing/2014/main" id="{3F946E82-8AFC-CADC-C3B8-9ECE46827D16}"/>
                  </a:ext>
                </a:extLst>
              </p:cNvPr>
              <p:cNvGrpSpPr/>
              <p:nvPr/>
            </p:nvGrpSpPr>
            <p:grpSpPr>
              <a:xfrm>
                <a:off x="5176837" y="2509837"/>
                <a:ext cx="1837657" cy="1837752"/>
                <a:chOff x="5176837" y="2509837"/>
                <a:chExt cx="1837657" cy="1837752"/>
              </a:xfrm>
            </p:grpSpPr>
            <p:sp>
              <p:nvSpPr>
                <p:cNvPr id="9" name="Freeform: Shape 8">
                  <a:extLst>
                    <a:ext uri="{FF2B5EF4-FFF2-40B4-BE49-F238E27FC236}">
                      <a16:creationId xmlns:a16="http://schemas.microsoft.com/office/drawing/2014/main" id="{1BA02FE8-61D3-3EC3-7A17-A8E234290420}"/>
                    </a:ext>
                  </a:extLst>
                </p:cNvPr>
                <p:cNvSpPr/>
                <p:nvPr/>
              </p:nvSpPr>
              <p:spPr>
                <a:xfrm>
                  <a:off x="5176837" y="2969323"/>
                  <a:ext cx="918781" cy="918781"/>
                </a:xfrm>
                <a:custGeom>
                  <a:avLst/>
                  <a:gdLst>
                    <a:gd name="connsiteX0" fmla="*/ 123158 w 918781"/>
                    <a:gd name="connsiteY0" fmla="*/ 0 h 918781"/>
                    <a:gd name="connsiteX1" fmla="*/ 0 w 918781"/>
                    <a:gd name="connsiteY1" fmla="*/ 459391 h 918781"/>
                    <a:gd name="connsiteX2" fmla="*/ 123158 w 918781"/>
                    <a:gd name="connsiteY2" fmla="*/ 918781 h 918781"/>
                    <a:gd name="connsiteX3" fmla="*/ 918782 w 918781"/>
                    <a:gd name="connsiteY3" fmla="*/ 459391 h 918781"/>
                    <a:gd name="connsiteX4" fmla="*/ 123158 w 918781"/>
                    <a:gd name="connsiteY4" fmla="*/ 0 h 918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781" h="918781">
                      <a:moveTo>
                        <a:pt x="123158" y="0"/>
                      </a:moveTo>
                      <a:cubicBezTo>
                        <a:pt x="44958" y="135160"/>
                        <a:pt x="0" y="291941"/>
                        <a:pt x="0" y="459391"/>
                      </a:cubicBezTo>
                      <a:cubicBezTo>
                        <a:pt x="0" y="626840"/>
                        <a:pt x="44958" y="783622"/>
                        <a:pt x="123158" y="918781"/>
                      </a:cubicBezTo>
                      <a:lnTo>
                        <a:pt x="918782" y="459391"/>
                      </a:lnTo>
                      <a:lnTo>
                        <a:pt x="123158" y="0"/>
                      </a:lnTo>
                      <a:close/>
                    </a:path>
                  </a:pathLst>
                </a:custGeom>
                <a:solidFill>
                  <a:srgbClr val="D5D8FE"/>
                </a:solidFill>
                <a:ln w="9525" cap="flat">
                  <a:noFill/>
                  <a:prstDash val="solid"/>
                  <a:miter/>
                </a:ln>
              </p:spPr>
              <p:txBody>
                <a:bodyPr rtlCol="0" anchor="ctr"/>
                <a:lstStyle/>
                <a:p>
                  <a:endParaRPr lang="en-ID"/>
                </a:p>
              </p:txBody>
            </p:sp>
            <p:sp>
              <p:nvSpPr>
                <p:cNvPr id="10" name="Freeform: Shape 9">
                  <a:extLst>
                    <a:ext uri="{FF2B5EF4-FFF2-40B4-BE49-F238E27FC236}">
                      <a16:creationId xmlns:a16="http://schemas.microsoft.com/office/drawing/2014/main" id="{C8328A45-BD21-C7AA-69E2-02844F5281E1}"/>
                    </a:ext>
                  </a:extLst>
                </p:cNvPr>
                <p:cNvSpPr/>
                <p:nvPr/>
              </p:nvSpPr>
              <p:spPr>
                <a:xfrm>
                  <a:off x="5299995" y="2509837"/>
                  <a:ext cx="795718" cy="918876"/>
                </a:xfrm>
                <a:custGeom>
                  <a:avLst/>
                  <a:gdLst>
                    <a:gd name="connsiteX0" fmla="*/ 795719 w 795718"/>
                    <a:gd name="connsiteY0" fmla="*/ 0 h 918876"/>
                    <a:gd name="connsiteX1" fmla="*/ 0 w 795718"/>
                    <a:gd name="connsiteY1" fmla="*/ 459486 h 918876"/>
                    <a:gd name="connsiteX2" fmla="*/ 795623 w 795718"/>
                    <a:gd name="connsiteY2" fmla="*/ 918877 h 918876"/>
                    <a:gd name="connsiteX3" fmla="*/ 795623 w 795718"/>
                    <a:gd name="connsiteY3" fmla="*/ 0 h 918876"/>
                  </a:gdLst>
                  <a:ahLst/>
                  <a:cxnLst>
                    <a:cxn ang="0">
                      <a:pos x="connsiteX0" y="connsiteY0"/>
                    </a:cxn>
                    <a:cxn ang="0">
                      <a:pos x="connsiteX1" y="connsiteY1"/>
                    </a:cxn>
                    <a:cxn ang="0">
                      <a:pos x="connsiteX2" y="connsiteY2"/>
                    </a:cxn>
                    <a:cxn ang="0">
                      <a:pos x="connsiteX3" y="connsiteY3"/>
                    </a:cxn>
                  </a:cxnLst>
                  <a:rect l="l" t="t" r="r" b="b"/>
                  <a:pathLst>
                    <a:path w="795718" h="918876">
                      <a:moveTo>
                        <a:pt x="795719" y="0"/>
                      </a:moveTo>
                      <a:cubicBezTo>
                        <a:pt x="455676" y="0"/>
                        <a:pt x="158972" y="184880"/>
                        <a:pt x="0" y="459486"/>
                      </a:cubicBezTo>
                      <a:lnTo>
                        <a:pt x="795623" y="918877"/>
                      </a:lnTo>
                      <a:lnTo>
                        <a:pt x="795623" y="0"/>
                      </a:lnTo>
                      <a:close/>
                    </a:path>
                  </a:pathLst>
                </a:custGeom>
                <a:solidFill>
                  <a:srgbClr val="FF4E35"/>
                </a:solidFill>
                <a:ln w="9525"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521AA571-4B13-AF70-039D-4685350E757A}"/>
                    </a:ext>
                  </a:extLst>
                </p:cNvPr>
                <p:cNvSpPr/>
                <p:nvPr/>
              </p:nvSpPr>
              <p:spPr>
                <a:xfrm>
                  <a:off x="6095713" y="2509837"/>
                  <a:ext cx="795623" cy="918876"/>
                </a:xfrm>
                <a:custGeom>
                  <a:avLst/>
                  <a:gdLst>
                    <a:gd name="connsiteX0" fmla="*/ 795623 w 795623"/>
                    <a:gd name="connsiteY0" fmla="*/ 459486 h 918876"/>
                    <a:gd name="connsiteX1" fmla="*/ 0 w 795623"/>
                    <a:gd name="connsiteY1" fmla="*/ 0 h 918876"/>
                    <a:gd name="connsiteX2" fmla="*/ 0 w 795623"/>
                    <a:gd name="connsiteY2" fmla="*/ 918877 h 918876"/>
                    <a:gd name="connsiteX3" fmla="*/ 795623 w 795623"/>
                    <a:gd name="connsiteY3" fmla="*/ 459486 h 918876"/>
                  </a:gdLst>
                  <a:ahLst/>
                  <a:cxnLst>
                    <a:cxn ang="0">
                      <a:pos x="connsiteX0" y="connsiteY0"/>
                    </a:cxn>
                    <a:cxn ang="0">
                      <a:pos x="connsiteX1" y="connsiteY1"/>
                    </a:cxn>
                    <a:cxn ang="0">
                      <a:pos x="connsiteX2" y="connsiteY2"/>
                    </a:cxn>
                    <a:cxn ang="0">
                      <a:pos x="connsiteX3" y="connsiteY3"/>
                    </a:cxn>
                  </a:cxnLst>
                  <a:rect l="l" t="t" r="r" b="b"/>
                  <a:pathLst>
                    <a:path w="795623" h="918876">
                      <a:moveTo>
                        <a:pt x="795623" y="459486"/>
                      </a:moveTo>
                      <a:cubicBezTo>
                        <a:pt x="636746" y="184880"/>
                        <a:pt x="340042" y="0"/>
                        <a:pt x="0" y="0"/>
                      </a:cubicBezTo>
                      <a:lnTo>
                        <a:pt x="0" y="918877"/>
                      </a:lnTo>
                      <a:lnTo>
                        <a:pt x="795623" y="459486"/>
                      </a:lnTo>
                      <a:close/>
                    </a:path>
                  </a:pathLst>
                </a:custGeom>
                <a:solidFill>
                  <a:srgbClr val="F9B830"/>
                </a:solidFill>
                <a:ln w="9525" cap="flat">
                  <a:noFill/>
                  <a:prstDash val="solid"/>
                  <a:miter/>
                </a:ln>
              </p:spPr>
              <p:txBody>
                <a:bodyPr rtlCol="0" anchor="ctr"/>
                <a:lstStyle/>
                <a:p>
                  <a:endParaRPr lang="en-ID"/>
                </a:p>
              </p:txBody>
            </p:sp>
            <p:sp>
              <p:nvSpPr>
                <p:cNvPr id="12" name="Freeform: Shape 11">
                  <a:extLst>
                    <a:ext uri="{FF2B5EF4-FFF2-40B4-BE49-F238E27FC236}">
                      <a16:creationId xmlns:a16="http://schemas.microsoft.com/office/drawing/2014/main" id="{840CCED9-7AB5-A35C-666A-06D330FA3392}"/>
                    </a:ext>
                  </a:extLst>
                </p:cNvPr>
                <p:cNvSpPr/>
                <p:nvPr/>
              </p:nvSpPr>
              <p:spPr>
                <a:xfrm>
                  <a:off x="6095713" y="3428713"/>
                  <a:ext cx="795623" cy="918876"/>
                </a:xfrm>
                <a:custGeom>
                  <a:avLst/>
                  <a:gdLst>
                    <a:gd name="connsiteX0" fmla="*/ 0 w 795623"/>
                    <a:gd name="connsiteY0" fmla="*/ 918877 h 918876"/>
                    <a:gd name="connsiteX1" fmla="*/ 795623 w 795623"/>
                    <a:gd name="connsiteY1" fmla="*/ 459391 h 918876"/>
                    <a:gd name="connsiteX2" fmla="*/ 0 w 795623"/>
                    <a:gd name="connsiteY2" fmla="*/ 0 h 918876"/>
                    <a:gd name="connsiteX3" fmla="*/ 0 w 795623"/>
                    <a:gd name="connsiteY3" fmla="*/ 918877 h 918876"/>
                  </a:gdLst>
                  <a:ahLst/>
                  <a:cxnLst>
                    <a:cxn ang="0">
                      <a:pos x="connsiteX0" y="connsiteY0"/>
                    </a:cxn>
                    <a:cxn ang="0">
                      <a:pos x="connsiteX1" y="connsiteY1"/>
                    </a:cxn>
                    <a:cxn ang="0">
                      <a:pos x="connsiteX2" y="connsiteY2"/>
                    </a:cxn>
                    <a:cxn ang="0">
                      <a:pos x="connsiteX3" y="connsiteY3"/>
                    </a:cxn>
                  </a:cxnLst>
                  <a:rect l="l" t="t" r="r" b="b"/>
                  <a:pathLst>
                    <a:path w="795623" h="918876">
                      <a:moveTo>
                        <a:pt x="0" y="918877"/>
                      </a:moveTo>
                      <a:cubicBezTo>
                        <a:pt x="340042" y="918877"/>
                        <a:pt x="636746" y="733997"/>
                        <a:pt x="795623" y="459391"/>
                      </a:cubicBezTo>
                      <a:lnTo>
                        <a:pt x="0" y="0"/>
                      </a:lnTo>
                      <a:lnTo>
                        <a:pt x="0" y="918877"/>
                      </a:lnTo>
                      <a:close/>
                    </a:path>
                  </a:pathLst>
                </a:custGeom>
                <a:solidFill>
                  <a:srgbClr val="A66FAD"/>
                </a:solidFill>
                <a:ln w="9525" cap="flat">
                  <a:noFill/>
                  <a:prstDash val="solid"/>
                  <a:miter/>
                </a:ln>
              </p:spPr>
              <p:txBody>
                <a:bodyPr rtlCol="0" anchor="ctr"/>
                <a:lstStyle/>
                <a:p>
                  <a:endParaRPr lang="en-ID"/>
                </a:p>
              </p:txBody>
            </p:sp>
            <p:sp>
              <p:nvSpPr>
                <p:cNvPr id="13" name="Freeform: Shape 12">
                  <a:extLst>
                    <a:ext uri="{FF2B5EF4-FFF2-40B4-BE49-F238E27FC236}">
                      <a16:creationId xmlns:a16="http://schemas.microsoft.com/office/drawing/2014/main" id="{0B7B9C8E-191A-8DA2-DEB6-F94B847C965A}"/>
                    </a:ext>
                  </a:extLst>
                </p:cNvPr>
                <p:cNvSpPr/>
                <p:nvPr/>
              </p:nvSpPr>
              <p:spPr>
                <a:xfrm>
                  <a:off x="5299995" y="3428713"/>
                  <a:ext cx="795623" cy="918876"/>
                </a:xfrm>
                <a:custGeom>
                  <a:avLst/>
                  <a:gdLst>
                    <a:gd name="connsiteX0" fmla="*/ 0 w 795623"/>
                    <a:gd name="connsiteY0" fmla="*/ 459391 h 918876"/>
                    <a:gd name="connsiteX1" fmla="*/ 795623 w 795623"/>
                    <a:gd name="connsiteY1" fmla="*/ 918877 h 918876"/>
                    <a:gd name="connsiteX2" fmla="*/ 795623 w 795623"/>
                    <a:gd name="connsiteY2" fmla="*/ 0 h 918876"/>
                    <a:gd name="connsiteX3" fmla="*/ 0 w 795623"/>
                    <a:gd name="connsiteY3" fmla="*/ 459391 h 918876"/>
                  </a:gdLst>
                  <a:ahLst/>
                  <a:cxnLst>
                    <a:cxn ang="0">
                      <a:pos x="connsiteX0" y="connsiteY0"/>
                    </a:cxn>
                    <a:cxn ang="0">
                      <a:pos x="connsiteX1" y="connsiteY1"/>
                    </a:cxn>
                    <a:cxn ang="0">
                      <a:pos x="connsiteX2" y="connsiteY2"/>
                    </a:cxn>
                    <a:cxn ang="0">
                      <a:pos x="connsiteX3" y="connsiteY3"/>
                    </a:cxn>
                  </a:cxnLst>
                  <a:rect l="l" t="t" r="r" b="b"/>
                  <a:pathLst>
                    <a:path w="795623" h="918876">
                      <a:moveTo>
                        <a:pt x="0" y="459391"/>
                      </a:moveTo>
                      <a:cubicBezTo>
                        <a:pt x="158877" y="733997"/>
                        <a:pt x="455581" y="918877"/>
                        <a:pt x="795623" y="918877"/>
                      </a:cubicBezTo>
                      <a:lnTo>
                        <a:pt x="795623" y="0"/>
                      </a:lnTo>
                      <a:lnTo>
                        <a:pt x="0" y="459391"/>
                      </a:lnTo>
                      <a:close/>
                    </a:path>
                  </a:pathLst>
                </a:custGeom>
                <a:solidFill>
                  <a:srgbClr val="577975"/>
                </a:solidFill>
                <a:ln w="9525" cap="flat">
                  <a:noFill/>
                  <a:prstDash val="solid"/>
                  <a:miter/>
                </a:ln>
              </p:spPr>
              <p:txBody>
                <a:bodyPr rtlCol="0" anchor="ctr"/>
                <a:lstStyle/>
                <a:p>
                  <a:endParaRPr lang="en-ID"/>
                </a:p>
              </p:txBody>
            </p:sp>
            <p:sp>
              <p:nvSpPr>
                <p:cNvPr id="14" name="Freeform: Shape 13">
                  <a:extLst>
                    <a:ext uri="{FF2B5EF4-FFF2-40B4-BE49-F238E27FC236}">
                      <a16:creationId xmlns:a16="http://schemas.microsoft.com/office/drawing/2014/main" id="{EFC14FE5-8B6A-7630-CF03-ED5B7C5222E4}"/>
                    </a:ext>
                  </a:extLst>
                </p:cNvPr>
                <p:cNvSpPr/>
                <p:nvPr/>
              </p:nvSpPr>
              <p:spPr>
                <a:xfrm>
                  <a:off x="6095713" y="2969323"/>
                  <a:ext cx="918781" cy="918781"/>
                </a:xfrm>
                <a:custGeom>
                  <a:avLst/>
                  <a:gdLst>
                    <a:gd name="connsiteX0" fmla="*/ 795623 w 918781"/>
                    <a:gd name="connsiteY0" fmla="*/ 0 h 918781"/>
                    <a:gd name="connsiteX1" fmla="*/ 0 w 918781"/>
                    <a:gd name="connsiteY1" fmla="*/ 459391 h 918781"/>
                    <a:gd name="connsiteX2" fmla="*/ 795623 w 918781"/>
                    <a:gd name="connsiteY2" fmla="*/ 918781 h 918781"/>
                    <a:gd name="connsiteX3" fmla="*/ 918781 w 918781"/>
                    <a:gd name="connsiteY3" fmla="*/ 459391 h 918781"/>
                    <a:gd name="connsiteX4" fmla="*/ 795623 w 918781"/>
                    <a:gd name="connsiteY4" fmla="*/ 0 h 918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781" h="918781">
                      <a:moveTo>
                        <a:pt x="795623" y="0"/>
                      </a:moveTo>
                      <a:lnTo>
                        <a:pt x="0" y="459391"/>
                      </a:lnTo>
                      <a:lnTo>
                        <a:pt x="795623" y="918781"/>
                      </a:lnTo>
                      <a:cubicBezTo>
                        <a:pt x="873824" y="783622"/>
                        <a:pt x="918781" y="626840"/>
                        <a:pt x="918781" y="459391"/>
                      </a:cubicBezTo>
                      <a:cubicBezTo>
                        <a:pt x="918781" y="291941"/>
                        <a:pt x="873824" y="135160"/>
                        <a:pt x="795623" y="0"/>
                      </a:cubicBezTo>
                      <a:close/>
                    </a:path>
                  </a:pathLst>
                </a:custGeom>
                <a:gradFill>
                  <a:gsLst>
                    <a:gs pos="0">
                      <a:schemeClr val="accent4">
                        <a:lumMod val="91000"/>
                        <a:lumOff val="9000"/>
                      </a:schemeClr>
                    </a:gs>
                    <a:gs pos="58000">
                      <a:srgbClr val="58C2E5">
                        <a:lumMod val="85000"/>
                        <a:lumOff val="15000"/>
                      </a:srgbClr>
                    </a:gs>
                    <a:gs pos="100000">
                      <a:schemeClr val="accent4">
                        <a:lumMod val="60000"/>
                        <a:lumOff val="40000"/>
                      </a:schemeClr>
                    </a:gs>
                  </a:gsLst>
                  <a:lin ang="7200000" scaled="0"/>
                </a:gradFill>
                <a:ln w="9525" cap="flat">
                  <a:noFill/>
                  <a:prstDash val="solid"/>
                  <a:miter/>
                </a:ln>
              </p:spPr>
              <p:txBody>
                <a:bodyPr rtlCol="0" anchor="ctr"/>
                <a:lstStyle/>
                <a:p>
                  <a:endParaRPr lang="en-ID"/>
                </a:p>
              </p:txBody>
            </p:sp>
          </p:grpSp>
          <p:sp>
            <p:nvSpPr>
              <p:cNvPr id="15" name="Freeform: Shape 14">
                <a:extLst>
                  <a:ext uri="{FF2B5EF4-FFF2-40B4-BE49-F238E27FC236}">
                    <a16:creationId xmlns:a16="http://schemas.microsoft.com/office/drawing/2014/main" id="{C18B3888-7236-DA76-EA4C-6B6895E297AF}"/>
                  </a:ext>
                </a:extLst>
              </p:cNvPr>
              <p:cNvSpPr/>
              <p:nvPr/>
            </p:nvSpPr>
            <p:spPr>
              <a:xfrm>
                <a:off x="6095713" y="2509837"/>
                <a:ext cx="9525" cy="918876"/>
              </a:xfrm>
              <a:custGeom>
                <a:avLst/>
                <a:gdLst>
                  <a:gd name="connsiteX0" fmla="*/ 0 w 9525"/>
                  <a:gd name="connsiteY0" fmla="*/ 918877 h 918876"/>
                  <a:gd name="connsiteX1" fmla="*/ 0 w 9525"/>
                  <a:gd name="connsiteY1" fmla="*/ 0 h 918876"/>
                </a:gdLst>
                <a:ahLst/>
                <a:cxnLst>
                  <a:cxn ang="0">
                    <a:pos x="connsiteX0" y="connsiteY0"/>
                  </a:cxn>
                  <a:cxn ang="0">
                    <a:pos x="connsiteX1" y="connsiteY1"/>
                  </a:cxn>
                </a:cxnLst>
                <a:rect l="l" t="t" r="r" b="b"/>
                <a:pathLst>
                  <a:path w="9525" h="918876">
                    <a:moveTo>
                      <a:pt x="0" y="918877"/>
                    </a:moveTo>
                    <a:lnTo>
                      <a:pt x="0" y="0"/>
                    </a:lnTo>
                  </a:path>
                </a:pathLst>
              </a:custGeom>
              <a:ln w="66104" cap="flat">
                <a:solidFill>
                  <a:srgbClr val="FFFFFF"/>
                </a:solidFill>
                <a:prstDash val="solid"/>
                <a:miter/>
              </a:ln>
            </p:spPr>
            <p:txBody>
              <a:bodyPr rtlCol="0" anchor="ctr"/>
              <a:lstStyle/>
              <a:p>
                <a:endParaRPr lang="en-ID"/>
              </a:p>
            </p:txBody>
          </p:sp>
          <p:sp>
            <p:nvSpPr>
              <p:cNvPr id="16" name="Freeform: Shape 15">
                <a:extLst>
                  <a:ext uri="{FF2B5EF4-FFF2-40B4-BE49-F238E27FC236}">
                    <a16:creationId xmlns:a16="http://schemas.microsoft.com/office/drawing/2014/main" id="{4A0B7629-9975-BCFB-FAAF-6AF0717E50DA}"/>
                  </a:ext>
                </a:extLst>
              </p:cNvPr>
              <p:cNvSpPr/>
              <p:nvPr/>
            </p:nvSpPr>
            <p:spPr>
              <a:xfrm>
                <a:off x="5299900" y="2969227"/>
                <a:ext cx="795813" cy="459486"/>
              </a:xfrm>
              <a:custGeom>
                <a:avLst/>
                <a:gdLst>
                  <a:gd name="connsiteX0" fmla="*/ 795814 w 795813"/>
                  <a:gd name="connsiteY0" fmla="*/ 459486 h 459486"/>
                  <a:gd name="connsiteX1" fmla="*/ 0 w 795813"/>
                  <a:gd name="connsiteY1" fmla="*/ 0 h 459486"/>
                </a:gdLst>
                <a:ahLst/>
                <a:cxnLst>
                  <a:cxn ang="0">
                    <a:pos x="connsiteX0" y="connsiteY0"/>
                  </a:cxn>
                  <a:cxn ang="0">
                    <a:pos x="connsiteX1" y="connsiteY1"/>
                  </a:cxn>
                </a:cxnLst>
                <a:rect l="l" t="t" r="r" b="b"/>
                <a:pathLst>
                  <a:path w="795813" h="459486">
                    <a:moveTo>
                      <a:pt x="795814" y="459486"/>
                    </a:moveTo>
                    <a:lnTo>
                      <a:pt x="0" y="0"/>
                    </a:lnTo>
                  </a:path>
                </a:pathLst>
              </a:custGeom>
              <a:ln w="66104" cap="flat">
                <a:solidFill>
                  <a:srgbClr val="FFFFFF"/>
                </a:solidFill>
                <a:prstDash val="solid"/>
                <a:miter/>
              </a:ln>
            </p:spPr>
            <p:txBody>
              <a:bodyPr rtlCol="0" anchor="ctr"/>
              <a:lstStyle/>
              <a:p>
                <a:endParaRPr lang="en-ID"/>
              </a:p>
            </p:txBody>
          </p:sp>
          <p:sp>
            <p:nvSpPr>
              <p:cNvPr id="17" name="Freeform: Shape 16">
                <a:extLst>
                  <a:ext uri="{FF2B5EF4-FFF2-40B4-BE49-F238E27FC236}">
                    <a16:creationId xmlns:a16="http://schemas.microsoft.com/office/drawing/2014/main" id="{9326A7C1-A019-44DF-184B-8C9B4A2F5BA5}"/>
                  </a:ext>
                </a:extLst>
              </p:cNvPr>
              <p:cNvSpPr/>
              <p:nvPr/>
            </p:nvSpPr>
            <p:spPr>
              <a:xfrm>
                <a:off x="5299900" y="3428713"/>
                <a:ext cx="795813" cy="459390"/>
              </a:xfrm>
              <a:custGeom>
                <a:avLst/>
                <a:gdLst>
                  <a:gd name="connsiteX0" fmla="*/ 795814 w 795813"/>
                  <a:gd name="connsiteY0" fmla="*/ 0 h 459390"/>
                  <a:gd name="connsiteX1" fmla="*/ 0 w 795813"/>
                  <a:gd name="connsiteY1" fmla="*/ 459391 h 459390"/>
                </a:gdLst>
                <a:ahLst/>
                <a:cxnLst>
                  <a:cxn ang="0">
                    <a:pos x="connsiteX0" y="connsiteY0"/>
                  </a:cxn>
                  <a:cxn ang="0">
                    <a:pos x="connsiteX1" y="connsiteY1"/>
                  </a:cxn>
                </a:cxnLst>
                <a:rect l="l" t="t" r="r" b="b"/>
                <a:pathLst>
                  <a:path w="795813" h="459390">
                    <a:moveTo>
                      <a:pt x="795814" y="0"/>
                    </a:moveTo>
                    <a:lnTo>
                      <a:pt x="0" y="459391"/>
                    </a:lnTo>
                  </a:path>
                </a:pathLst>
              </a:custGeom>
              <a:ln w="66104" cap="flat">
                <a:solidFill>
                  <a:srgbClr val="FFFFFF"/>
                </a:solidFill>
                <a:prstDash val="solid"/>
                <a:miter/>
              </a:ln>
            </p:spPr>
            <p:txBody>
              <a:bodyPr rtlCol="0" anchor="ctr"/>
              <a:lstStyle/>
              <a:p>
                <a:endParaRPr lang="en-ID"/>
              </a:p>
            </p:txBody>
          </p:sp>
          <p:sp>
            <p:nvSpPr>
              <p:cNvPr id="18" name="Freeform: Shape 17">
                <a:extLst>
                  <a:ext uri="{FF2B5EF4-FFF2-40B4-BE49-F238E27FC236}">
                    <a16:creationId xmlns:a16="http://schemas.microsoft.com/office/drawing/2014/main" id="{07E92BF1-047E-B944-BFE1-B7CA3E14E570}"/>
                  </a:ext>
                </a:extLst>
              </p:cNvPr>
              <p:cNvSpPr/>
              <p:nvPr/>
            </p:nvSpPr>
            <p:spPr>
              <a:xfrm>
                <a:off x="6095713" y="3428713"/>
                <a:ext cx="9525" cy="918876"/>
              </a:xfrm>
              <a:custGeom>
                <a:avLst/>
                <a:gdLst>
                  <a:gd name="connsiteX0" fmla="*/ 0 w 9525"/>
                  <a:gd name="connsiteY0" fmla="*/ 0 h 918876"/>
                  <a:gd name="connsiteX1" fmla="*/ 0 w 9525"/>
                  <a:gd name="connsiteY1" fmla="*/ 918877 h 918876"/>
                </a:gdLst>
                <a:ahLst/>
                <a:cxnLst>
                  <a:cxn ang="0">
                    <a:pos x="connsiteX0" y="connsiteY0"/>
                  </a:cxn>
                  <a:cxn ang="0">
                    <a:pos x="connsiteX1" y="connsiteY1"/>
                  </a:cxn>
                </a:cxnLst>
                <a:rect l="l" t="t" r="r" b="b"/>
                <a:pathLst>
                  <a:path w="9525" h="918876">
                    <a:moveTo>
                      <a:pt x="0" y="0"/>
                    </a:moveTo>
                    <a:lnTo>
                      <a:pt x="0" y="918877"/>
                    </a:lnTo>
                  </a:path>
                </a:pathLst>
              </a:custGeom>
              <a:ln w="66104" cap="flat">
                <a:solidFill>
                  <a:srgbClr val="FFFFFF"/>
                </a:solidFill>
                <a:prstDash val="solid"/>
                <a:miter/>
              </a:ln>
            </p:spPr>
            <p:txBody>
              <a:bodyPr rtlCol="0" anchor="ctr"/>
              <a:lstStyle/>
              <a:p>
                <a:endParaRPr lang="en-ID"/>
              </a:p>
            </p:txBody>
          </p:sp>
          <p:sp>
            <p:nvSpPr>
              <p:cNvPr id="19" name="Freeform: Shape 18">
                <a:extLst>
                  <a:ext uri="{FF2B5EF4-FFF2-40B4-BE49-F238E27FC236}">
                    <a16:creationId xmlns:a16="http://schemas.microsoft.com/office/drawing/2014/main" id="{05FCE5FF-60E4-B5BF-A4D2-30F6E6CB5E1D}"/>
                  </a:ext>
                </a:extLst>
              </p:cNvPr>
              <p:cNvSpPr/>
              <p:nvPr/>
            </p:nvSpPr>
            <p:spPr>
              <a:xfrm>
                <a:off x="6095713" y="3428713"/>
                <a:ext cx="795718" cy="459390"/>
              </a:xfrm>
              <a:custGeom>
                <a:avLst/>
                <a:gdLst>
                  <a:gd name="connsiteX0" fmla="*/ 0 w 795718"/>
                  <a:gd name="connsiteY0" fmla="*/ 0 h 459390"/>
                  <a:gd name="connsiteX1" fmla="*/ 795718 w 795718"/>
                  <a:gd name="connsiteY1" fmla="*/ 459391 h 459390"/>
                </a:gdLst>
                <a:ahLst/>
                <a:cxnLst>
                  <a:cxn ang="0">
                    <a:pos x="connsiteX0" y="connsiteY0"/>
                  </a:cxn>
                  <a:cxn ang="0">
                    <a:pos x="connsiteX1" y="connsiteY1"/>
                  </a:cxn>
                </a:cxnLst>
                <a:rect l="l" t="t" r="r" b="b"/>
                <a:pathLst>
                  <a:path w="795718" h="459390">
                    <a:moveTo>
                      <a:pt x="0" y="0"/>
                    </a:moveTo>
                    <a:lnTo>
                      <a:pt x="795718" y="459391"/>
                    </a:lnTo>
                  </a:path>
                </a:pathLst>
              </a:custGeom>
              <a:ln w="66104" cap="flat">
                <a:solidFill>
                  <a:srgbClr val="FFFFFF"/>
                </a:solidFill>
                <a:prstDash val="solid"/>
                <a:miter/>
              </a:ln>
            </p:spPr>
            <p:txBody>
              <a:bodyPr rtlCol="0" anchor="ctr"/>
              <a:lstStyle/>
              <a:p>
                <a:endParaRPr lang="en-ID"/>
              </a:p>
            </p:txBody>
          </p:sp>
          <p:sp>
            <p:nvSpPr>
              <p:cNvPr id="20" name="Freeform: Shape 19">
                <a:extLst>
                  <a:ext uri="{FF2B5EF4-FFF2-40B4-BE49-F238E27FC236}">
                    <a16:creationId xmlns:a16="http://schemas.microsoft.com/office/drawing/2014/main" id="{6D5FD5B0-1699-9476-55C4-322BBAA195E2}"/>
                  </a:ext>
                </a:extLst>
              </p:cNvPr>
              <p:cNvSpPr/>
              <p:nvPr/>
            </p:nvSpPr>
            <p:spPr>
              <a:xfrm>
                <a:off x="6095713" y="2969227"/>
                <a:ext cx="795718" cy="459486"/>
              </a:xfrm>
              <a:custGeom>
                <a:avLst/>
                <a:gdLst>
                  <a:gd name="connsiteX0" fmla="*/ 0 w 795718"/>
                  <a:gd name="connsiteY0" fmla="*/ 459486 h 459486"/>
                  <a:gd name="connsiteX1" fmla="*/ 795718 w 795718"/>
                  <a:gd name="connsiteY1" fmla="*/ 0 h 459486"/>
                </a:gdLst>
                <a:ahLst/>
                <a:cxnLst>
                  <a:cxn ang="0">
                    <a:pos x="connsiteX0" y="connsiteY0"/>
                  </a:cxn>
                  <a:cxn ang="0">
                    <a:pos x="connsiteX1" y="connsiteY1"/>
                  </a:cxn>
                </a:cxnLst>
                <a:rect l="l" t="t" r="r" b="b"/>
                <a:pathLst>
                  <a:path w="795718" h="459486">
                    <a:moveTo>
                      <a:pt x="0" y="459486"/>
                    </a:moveTo>
                    <a:lnTo>
                      <a:pt x="795718" y="0"/>
                    </a:lnTo>
                  </a:path>
                </a:pathLst>
              </a:custGeom>
              <a:ln w="66104" cap="flat">
                <a:solidFill>
                  <a:srgbClr val="FFFFFF"/>
                </a:solidFill>
                <a:prstDash val="solid"/>
                <a:miter/>
              </a:ln>
            </p:spPr>
            <p:txBody>
              <a:bodyPr rtlCol="0" anchor="ctr"/>
              <a:lstStyle/>
              <a:p>
                <a:endParaRPr lang="en-ID"/>
              </a:p>
            </p:txBody>
          </p:sp>
          <p:sp>
            <p:nvSpPr>
              <p:cNvPr id="21" name="Freeform: Shape 20">
                <a:extLst>
                  <a:ext uri="{FF2B5EF4-FFF2-40B4-BE49-F238E27FC236}">
                    <a16:creationId xmlns:a16="http://schemas.microsoft.com/office/drawing/2014/main" id="{C4778231-E7AA-61D2-B1C5-B52CB4963A71}"/>
                  </a:ext>
                </a:extLst>
              </p:cNvPr>
              <p:cNvSpPr/>
              <p:nvPr/>
            </p:nvSpPr>
            <p:spPr>
              <a:xfrm rot="-2700000">
                <a:off x="5473152" y="2806159"/>
                <a:ext cx="1245108" cy="1245108"/>
              </a:xfrm>
              <a:custGeom>
                <a:avLst/>
                <a:gdLst>
                  <a:gd name="connsiteX0" fmla="*/ 1245108 w 1245108"/>
                  <a:gd name="connsiteY0" fmla="*/ 622554 h 1245108"/>
                  <a:gd name="connsiteX1" fmla="*/ 622554 w 1245108"/>
                  <a:gd name="connsiteY1" fmla="*/ 1245108 h 1245108"/>
                  <a:gd name="connsiteX2" fmla="*/ 0 w 1245108"/>
                  <a:gd name="connsiteY2" fmla="*/ 622554 h 1245108"/>
                  <a:gd name="connsiteX3" fmla="*/ 622554 w 1245108"/>
                  <a:gd name="connsiteY3" fmla="*/ 0 h 1245108"/>
                  <a:gd name="connsiteX4" fmla="*/ 1245108 w 1245108"/>
                  <a:gd name="connsiteY4" fmla="*/ 622554 h 1245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108" h="1245108">
                    <a:moveTo>
                      <a:pt x="1245108" y="622554"/>
                    </a:moveTo>
                    <a:cubicBezTo>
                      <a:pt x="1245108" y="966381"/>
                      <a:pt x="966381" y="1245108"/>
                      <a:pt x="622554" y="1245108"/>
                    </a:cubicBezTo>
                    <a:cubicBezTo>
                      <a:pt x="278727" y="1245108"/>
                      <a:pt x="0" y="966381"/>
                      <a:pt x="0" y="622554"/>
                    </a:cubicBezTo>
                    <a:cubicBezTo>
                      <a:pt x="0" y="278727"/>
                      <a:pt x="278727" y="0"/>
                      <a:pt x="622554" y="0"/>
                    </a:cubicBezTo>
                    <a:cubicBezTo>
                      <a:pt x="966381" y="0"/>
                      <a:pt x="1245108" y="278727"/>
                      <a:pt x="1245108" y="622554"/>
                    </a:cubicBezTo>
                    <a:close/>
                  </a:path>
                </a:pathLst>
              </a:custGeom>
              <a:solidFill>
                <a:srgbClr val="FFFFFF"/>
              </a:solidFill>
              <a:ln w="9525" cap="flat">
                <a:noFill/>
                <a:prstDash val="solid"/>
                <a:miter/>
              </a:ln>
            </p:spPr>
            <p:txBody>
              <a:bodyPr rtlCol="0" anchor="ctr"/>
              <a:lstStyle/>
              <a:p>
                <a:endParaRPr lang="en-ID"/>
              </a:p>
            </p:txBody>
          </p:sp>
        </p:grpSp>
        <p:grpSp>
          <p:nvGrpSpPr>
            <p:cNvPr id="22" name="Graphic 4">
              <a:extLst>
                <a:ext uri="{FF2B5EF4-FFF2-40B4-BE49-F238E27FC236}">
                  <a16:creationId xmlns:a16="http://schemas.microsoft.com/office/drawing/2014/main" id="{9764EC90-263F-8F2C-FAC6-F9A68B00A613}"/>
                </a:ext>
              </a:extLst>
            </p:cNvPr>
            <p:cNvGrpSpPr/>
            <p:nvPr/>
          </p:nvGrpSpPr>
          <p:grpSpPr>
            <a:xfrm>
              <a:off x="4416486" y="2217737"/>
              <a:ext cx="3133906" cy="3359198"/>
              <a:chOff x="5176837" y="2509837"/>
              <a:chExt cx="1714499" cy="1837752"/>
            </a:xfrm>
          </p:grpSpPr>
          <p:sp>
            <p:nvSpPr>
              <p:cNvPr id="23" name="Freeform: Shape 22">
                <a:extLst>
                  <a:ext uri="{FF2B5EF4-FFF2-40B4-BE49-F238E27FC236}">
                    <a16:creationId xmlns:a16="http://schemas.microsoft.com/office/drawing/2014/main" id="{0E959A9C-F600-FF9F-AC3F-98033A3FFF9B}"/>
                  </a:ext>
                </a:extLst>
              </p:cNvPr>
              <p:cNvSpPr/>
              <p:nvPr/>
            </p:nvSpPr>
            <p:spPr>
              <a:xfrm>
                <a:off x="5176837" y="2969323"/>
                <a:ext cx="918781" cy="918781"/>
              </a:xfrm>
              <a:custGeom>
                <a:avLst/>
                <a:gdLst>
                  <a:gd name="connsiteX0" fmla="*/ 123158 w 918781"/>
                  <a:gd name="connsiteY0" fmla="*/ 0 h 918781"/>
                  <a:gd name="connsiteX1" fmla="*/ 0 w 918781"/>
                  <a:gd name="connsiteY1" fmla="*/ 459391 h 918781"/>
                  <a:gd name="connsiteX2" fmla="*/ 123158 w 918781"/>
                  <a:gd name="connsiteY2" fmla="*/ 918781 h 918781"/>
                  <a:gd name="connsiteX3" fmla="*/ 918782 w 918781"/>
                  <a:gd name="connsiteY3" fmla="*/ 459391 h 918781"/>
                  <a:gd name="connsiteX4" fmla="*/ 123158 w 918781"/>
                  <a:gd name="connsiteY4" fmla="*/ 0 h 918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8781" h="918781">
                    <a:moveTo>
                      <a:pt x="123158" y="0"/>
                    </a:moveTo>
                    <a:cubicBezTo>
                      <a:pt x="44958" y="135160"/>
                      <a:pt x="0" y="291941"/>
                      <a:pt x="0" y="459391"/>
                    </a:cubicBezTo>
                    <a:cubicBezTo>
                      <a:pt x="0" y="626840"/>
                      <a:pt x="44958" y="783622"/>
                      <a:pt x="123158" y="918781"/>
                    </a:cubicBezTo>
                    <a:lnTo>
                      <a:pt x="918782" y="459391"/>
                    </a:lnTo>
                    <a:lnTo>
                      <a:pt x="123158" y="0"/>
                    </a:ln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4" name="Freeform: Shape 23">
                <a:extLst>
                  <a:ext uri="{FF2B5EF4-FFF2-40B4-BE49-F238E27FC236}">
                    <a16:creationId xmlns:a16="http://schemas.microsoft.com/office/drawing/2014/main" id="{E866630F-4D37-977D-8500-130A705CA56D}"/>
                  </a:ext>
                </a:extLst>
              </p:cNvPr>
              <p:cNvSpPr/>
              <p:nvPr/>
            </p:nvSpPr>
            <p:spPr>
              <a:xfrm>
                <a:off x="5299995" y="2509837"/>
                <a:ext cx="795718" cy="918876"/>
              </a:xfrm>
              <a:custGeom>
                <a:avLst/>
                <a:gdLst>
                  <a:gd name="connsiteX0" fmla="*/ 795719 w 795718"/>
                  <a:gd name="connsiteY0" fmla="*/ 0 h 918876"/>
                  <a:gd name="connsiteX1" fmla="*/ 0 w 795718"/>
                  <a:gd name="connsiteY1" fmla="*/ 459486 h 918876"/>
                  <a:gd name="connsiteX2" fmla="*/ 795623 w 795718"/>
                  <a:gd name="connsiteY2" fmla="*/ 918877 h 918876"/>
                  <a:gd name="connsiteX3" fmla="*/ 795623 w 795718"/>
                  <a:gd name="connsiteY3" fmla="*/ 0 h 918876"/>
                </a:gdLst>
                <a:ahLst/>
                <a:cxnLst>
                  <a:cxn ang="0">
                    <a:pos x="connsiteX0" y="connsiteY0"/>
                  </a:cxn>
                  <a:cxn ang="0">
                    <a:pos x="connsiteX1" y="connsiteY1"/>
                  </a:cxn>
                  <a:cxn ang="0">
                    <a:pos x="connsiteX2" y="connsiteY2"/>
                  </a:cxn>
                  <a:cxn ang="0">
                    <a:pos x="connsiteX3" y="connsiteY3"/>
                  </a:cxn>
                </a:cxnLst>
                <a:rect l="l" t="t" r="r" b="b"/>
                <a:pathLst>
                  <a:path w="795718" h="918876">
                    <a:moveTo>
                      <a:pt x="795719" y="0"/>
                    </a:moveTo>
                    <a:cubicBezTo>
                      <a:pt x="455676" y="0"/>
                      <a:pt x="158972" y="184880"/>
                      <a:pt x="0" y="459486"/>
                    </a:cubicBezTo>
                    <a:lnTo>
                      <a:pt x="795623" y="918877"/>
                    </a:lnTo>
                    <a:lnTo>
                      <a:pt x="795623" y="0"/>
                    </a:lnTo>
                    <a:close/>
                  </a:path>
                </a:pathLst>
              </a:custGeom>
              <a:gradFill>
                <a:gsLst>
                  <a:gs pos="0">
                    <a:schemeClr val="accent3"/>
                  </a:gs>
                  <a:gs pos="58000">
                    <a:srgbClr val="B475F1">
                      <a:lumMod val="96000"/>
                    </a:srgbClr>
                  </a:gs>
                  <a:gs pos="100000">
                    <a:schemeClr val="accent3">
                      <a:lumMod val="60000"/>
                      <a:lumOff val="40000"/>
                    </a:schemeClr>
                  </a:gs>
                </a:gsLst>
                <a:lin ang="0"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5" name="Freeform: Shape 24">
                <a:extLst>
                  <a:ext uri="{FF2B5EF4-FFF2-40B4-BE49-F238E27FC236}">
                    <a16:creationId xmlns:a16="http://schemas.microsoft.com/office/drawing/2014/main" id="{9DEC68D9-724B-8CBD-0898-57D6F3777ACF}"/>
                  </a:ext>
                </a:extLst>
              </p:cNvPr>
              <p:cNvSpPr/>
              <p:nvPr/>
            </p:nvSpPr>
            <p:spPr>
              <a:xfrm>
                <a:off x="6095713" y="2509837"/>
                <a:ext cx="795623" cy="918876"/>
              </a:xfrm>
              <a:custGeom>
                <a:avLst/>
                <a:gdLst>
                  <a:gd name="connsiteX0" fmla="*/ 795623 w 795623"/>
                  <a:gd name="connsiteY0" fmla="*/ 459486 h 918876"/>
                  <a:gd name="connsiteX1" fmla="*/ 0 w 795623"/>
                  <a:gd name="connsiteY1" fmla="*/ 0 h 918876"/>
                  <a:gd name="connsiteX2" fmla="*/ 0 w 795623"/>
                  <a:gd name="connsiteY2" fmla="*/ 918877 h 918876"/>
                  <a:gd name="connsiteX3" fmla="*/ 795623 w 795623"/>
                  <a:gd name="connsiteY3" fmla="*/ 459486 h 918876"/>
                </a:gdLst>
                <a:ahLst/>
                <a:cxnLst>
                  <a:cxn ang="0">
                    <a:pos x="connsiteX0" y="connsiteY0"/>
                  </a:cxn>
                  <a:cxn ang="0">
                    <a:pos x="connsiteX1" y="connsiteY1"/>
                  </a:cxn>
                  <a:cxn ang="0">
                    <a:pos x="connsiteX2" y="connsiteY2"/>
                  </a:cxn>
                  <a:cxn ang="0">
                    <a:pos x="connsiteX3" y="connsiteY3"/>
                  </a:cxn>
                </a:cxnLst>
                <a:rect l="l" t="t" r="r" b="b"/>
                <a:pathLst>
                  <a:path w="795623" h="918876">
                    <a:moveTo>
                      <a:pt x="795623" y="459486"/>
                    </a:moveTo>
                    <a:cubicBezTo>
                      <a:pt x="636746" y="184880"/>
                      <a:pt x="340042" y="0"/>
                      <a:pt x="0" y="0"/>
                    </a:cubicBezTo>
                    <a:lnTo>
                      <a:pt x="0" y="918877"/>
                    </a:lnTo>
                    <a:lnTo>
                      <a:pt x="795623" y="459486"/>
                    </a:ln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6" name="Freeform: Shape 25">
                <a:extLst>
                  <a:ext uri="{FF2B5EF4-FFF2-40B4-BE49-F238E27FC236}">
                    <a16:creationId xmlns:a16="http://schemas.microsoft.com/office/drawing/2014/main" id="{CC58514A-D0F8-080C-4959-AF0DBC884F39}"/>
                  </a:ext>
                </a:extLst>
              </p:cNvPr>
              <p:cNvSpPr/>
              <p:nvPr/>
            </p:nvSpPr>
            <p:spPr>
              <a:xfrm>
                <a:off x="6095713" y="3428713"/>
                <a:ext cx="795623" cy="918876"/>
              </a:xfrm>
              <a:custGeom>
                <a:avLst/>
                <a:gdLst>
                  <a:gd name="connsiteX0" fmla="*/ 0 w 795623"/>
                  <a:gd name="connsiteY0" fmla="*/ 918877 h 918876"/>
                  <a:gd name="connsiteX1" fmla="*/ 795623 w 795623"/>
                  <a:gd name="connsiteY1" fmla="*/ 459391 h 918876"/>
                  <a:gd name="connsiteX2" fmla="*/ 0 w 795623"/>
                  <a:gd name="connsiteY2" fmla="*/ 0 h 918876"/>
                  <a:gd name="connsiteX3" fmla="*/ 0 w 795623"/>
                  <a:gd name="connsiteY3" fmla="*/ 918877 h 918876"/>
                </a:gdLst>
                <a:ahLst/>
                <a:cxnLst>
                  <a:cxn ang="0">
                    <a:pos x="connsiteX0" y="connsiteY0"/>
                  </a:cxn>
                  <a:cxn ang="0">
                    <a:pos x="connsiteX1" y="connsiteY1"/>
                  </a:cxn>
                  <a:cxn ang="0">
                    <a:pos x="connsiteX2" y="connsiteY2"/>
                  </a:cxn>
                  <a:cxn ang="0">
                    <a:pos x="connsiteX3" y="connsiteY3"/>
                  </a:cxn>
                </a:cxnLst>
                <a:rect l="l" t="t" r="r" b="b"/>
                <a:pathLst>
                  <a:path w="795623" h="918876">
                    <a:moveTo>
                      <a:pt x="0" y="918877"/>
                    </a:moveTo>
                    <a:cubicBezTo>
                      <a:pt x="340042" y="918877"/>
                      <a:pt x="636746" y="733997"/>
                      <a:pt x="795623" y="459391"/>
                    </a:cubicBezTo>
                    <a:lnTo>
                      <a:pt x="0" y="0"/>
                    </a:lnTo>
                    <a:lnTo>
                      <a:pt x="0" y="918877"/>
                    </a:ln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7" name="Freeform: Shape 26">
                <a:extLst>
                  <a:ext uri="{FF2B5EF4-FFF2-40B4-BE49-F238E27FC236}">
                    <a16:creationId xmlns:a16="http://schemas.microsoft.com/office/drawing/2014/main" id="{29558FF2-5C6C-E114-CC14-257187D20022}"/>
                  </a:ext>
                </a:extLst>
              </p:cNvPr>
              <p:cNvSpPr/>
              <p:nvPr/>
            </p:nvSpPr>
            <p:spPr>
              <a:xfrm>
                <a:off x="5299995" y="3428713"/>
                <a:ext cx="795623" cy="918876"/>
              </a:xfrm>
              <a:custGeom>
                <a:avLst/>
                <a:gdLst>
                  <a:gd name="connsiteX0" fmla="*/ 0 w 795623"/>
                  <a:gd name="connsiteY0" fmla="*/ 459391 h 918876"/>
                  <a:gd name="connsiteX1" fmla="*/ 795623 w 795623"/>
                  <a:gd name="connsiteY1" fmla="*/ 918877 h 918876"/>
                  <a:gd name="connsiteX2" fmla="*/ 795623 w 795623"/>
                  <a:gd name="connsiteY2" fmla="*/ 0 h 918876"/>
                  <a:gd name="connsiteX3" fmla="*/ 0 w 795623"/>
                  <a:gd name="connsiteY3" fmla="*/ 459391 h 918876"/>
                </a:gdLst>
                <a:ahLst/>
                <a:cxnLst>
                  <a:cxn ang="0">
                    <a:pos x="connsiteX0" y="connsiteY0"/>
                  </a:cxn>
                  <a:cxn ang="0">
                    <a:pos x="connsiteX1" y="connsiteY1"/>
                  </a:cxn>
                  <a:cxn ang="0">
                    <a:pos x="connsiteX2" y="connsiteY2"/>
                  </a:cxn>
                  <a:cxn ang="0">
                    <a:pos x="connsiteX3" y="connsiteY3"/>
                  </a:cxn>
                </a:cxnLst>
                <a:rect l="l" t="t" r="r" b="b"/>
                <a:pathLst>
                  <a:path w="795623" h="918876">
                    <a:moveTo>
                      <a:pt x="0" y="459391"/>
                    </a:moveTo>
                    <a:cubicBezTo>
                      <a:pt x="158877" y="733997"/>
                      <a:pt x="455581" y="918877"/>
                      <a:pt x="795623" y="918877"/>
                    </a:cubicBezTo>
                    <a:lnTo>
                      <a:pt x="795623" y="0"/>
                    </a:lnTo>
                    <a:lnTo>
                      <a:pt x="0" y="459391"/>
                    </a:ln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29" name="Graphic 4">
              <a:extLst>
                <a:ext uri="{FF2B5EF4-FFF2-40B4-BE49-F238E27FC236}">
                  <a16:creationId xmlns:a16="http://schemas.microsoft.com/office/drawing/2014/main" id="{75C8DB00-6E6C-5797-EBFB-AE0BE1BE3ED7}"/>
                </a:ext>
              </a:extLst>
            </p:cNvPr>
            <p:cNvGrpSpPr/>
            <p:nvPr/>
          </p:nvGrpSpPr>
          <p:grpSpPr>
            <a:xfrm>
              <a:off x="4665492" y="2500044"/>
              <a:ext cx="2826055" cy="2810493"/>
              <a:chOff x="5313062" y="2664282"/>
              <a:chExt cx="1546079" cy="1537566"/>
            </a:xfrm>
          </p:grpSpPr>
          <p:sp>
            <p:nvSpPr>
              <p:cNvPr id="30" name="Freeform: Shape 29">
                <a:extLst>
                  <a:ext uri="{FF2B5EF4-FFF2-40B4-BE49-F238E27FC236}">
                    <a16:creationId xmlns:a16="http://schemas.microsoft.com/office/drawing/2014/main" id="{BE24ECFC-F51B-A47B-44C6-8B2281AE6BE2}"/>
                  </a:ext>
                </a:extLst>
              </p:cNvPr>
              <p:cNvSpPr/>
              <p:nvPr/>
            </p:nvSpPr>
            <p:spPr>
              <a:xfrm>
                <a:off x="5332284" y="3047047"/>
                <a:ext cx="763428" cy="763333"/>
              </a:xfrm>
              <a:custGeom>
                <a:avLst/>
                <a:gdLst>
                  <a:gd name="connsiteX0" fmla="*/ 102394 w 763428"/>
                  <a:gd name="connsiteY0" fmla="*/ 0 h 763333"/>
                  <a:gd name="connsiteX1" fmla="*/ 0 w 763428"/>
                  <a:gd name="connsiteY1" fmla="*/ 381667 h 763333"/>
                  <a:gd name="connsiteX2" fmla="*/ 102394 w 763428"/>
                  <a:gd name="connsiteY2" fmla="*/ 763333 h 763333"/>
                  <a:gd name="connsiteX3" fmla="*/ 763429 w 763428"/>
                  <a:gd name="connsiteY3" fmla="*/ 381667 h 763333"/>
                  <a:gd name="connsiteX4" fmla="*/ 102394 w 763428"/>
                  <a:gd name="connsiteY4" fmla="*/ 0 h 763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428" h="763333">
                    <a:moveTo>
                      <a:pt x="102394" y="0"/>
                    </a:moveTo>
                    <a:cubicBezTo>
                      <a:pt x="37433" y="112300"/>
                      <a:pt x="0" y="242602"/>
                      <a:pt x="0" y="381667"/>
                    </a:cubicBezTo>
                    <a:cubicBezTo>
                      <a:pt x="0" y="520732"/>
                      <a:pt x="37338" y="651034"/>
                      <a:pt x="102394" y="763333"/>
                    </a:cubicBezTo>
                    <a:lnTo>
                      <a:pt x="763429" y="381667"/>
                    </a:lnTo>
                    <a:lnTo>
                      <a:pt x="102394" y="0"/>
                    </a:lnTo>
                    <a:close/>
                  </a:path>
                </a:pathLst>
              </a:custGeom>
              <a:gradFill>
                <a:gsLst>
                  <a:gs pos="0">
                    <a:schemeClr val="accent6"/>
                  </a:gs>
                  <a:gs pos="53400">
                    <a:srgbClr val="E32EBF">
                      <a:lumMod val="92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1" name="Freeform: Shape 30">
                <a:extLst>
                  <a:ext uri="{FF2B5EF4-FFF2-40B4-BE49-F238E27FC236}">
                    <a16:creationId xmlns:a16="http://schemas.microsoft.com/office/drawing/2014/main" id="{0C3D7345-0C56-599E-B112-A1AB2C40B388}"/>
                  </a:ext>
                </a:extLst>
              </p:cNvPr>
              <p:cNvSpPr/>
              <p:nvPr/>
            </p:nvSpPr>
            <p:spPr>
              <a:xfrm>
                <a:off x="5434678" y="2665284"/>
                <a:ext cx="661035" cy="763428"/>
              </a:xfrm>
              <a:custGeom>
                <a:avLst/>
                <a:gdLst>
                  <a:gd name="connsiteX0" fmla="*/ 661035 w 661035"/>
                  <a:gd name="connsiteY0" fmla="*/ 0 h 763428"/>
                  <a:gd name="connsiteX1" fmla="*/ 0 w 661035"/>
                  <a:gd name="connsiteY1" fmla="*/ 381762 h 763428"/>
                  <a:gd name="connsiteX2" fmla="*/ 661035 w 661035"/>
                  <a:gd name="connsiteY2" fmla="*/ 763429 h 763428"/>
                  <a:gd name="connsiteX3" fmla="*/ 661035 w 661035"/>
                  <a:gd name="connsiteY3" fmla="*/ 0 h 763428"/>
                </a:gdLst>
                <a:ahLst/>
                <a:cxnLst>
                  <a:cxn ang="0">
                    <a:pos x="connsiteX0" y="connsiteY0"/>
                  </a:cxn>
                  <a:cxn ang="0">
                    <a:pos x="connsiteX1" y="connsiteY1"/>
                  </a:cxn>
                  <a:cxn ang="0">
                    <a:pos x="connsiteX2" y="connsiteY2"/>
                  </a:cxn>
                  <a:cxn ang="0">
                    <a:pos x="connsiteX3" y="connsiteY3"/>
                  </a:cxn>
                </a:cxnLst>
                <a:rect l="l" t="t" r="r" b="b"/>
                <a:pathLst>
                  <a:path w="661035" h="763428">
                    <a:moveTo>
                      <a:pt x="661035" y="0"/>
                    </a:moveTo>
                    <a:cubicBezTo>
                      <a:pt x="378523" y="0"/>
                      <a:pt x="132017" y="153638"/>
                      <a:pt x="0" y="381762"/>
                    </a:cubicBezTo>
                    <a:lnTo>
                      <a:pt x="661035" y="763429"/>
                    </a:lnTo>
                    <a:lnTo>
                      <a:pt x="661035" y="0"/>
                    </a:lnTo>
                    <a:close/>
                  </a:path>
                </a:pathLst>
              </a:custGeom>
              <a:gradFill>
                <a:gsLst>
                  <a:gs pos="0">
                    <a:schemeClr val="accent3"/>
                  </a:gs>
                  <a:gs pos="46000">
                    <a:srgbClr val="8B32E2">
                      <a:lumMod val="97000"/>
                      <a:lumOff val="3000"/>
                    </a:srgbClr>
                  </a:gs>
                  <a:gs pos="100000">
                    <a:schemeClr val="accent3">
                      <a:lumMod val="75000"/>
                    </a:schemeClr>
                  </a:gs>
                </a:gsLst>
                <a:lin ang="0"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2" name="Freeform: Shape 31">
                <a:extLst>
                  <a:ext uri="{FF2B5EF4-FFF2-40B4-BE49-F238E27FC236}">
                    <a16:creationId xmlns:a16="http://schemas.microsoft.com/office/drawing/2014/main" id="{26B59F36-1B4D-CF1C-C824-19651FCC546C}"/>
                  </a:ext>
                </a:extLst>
              </p:cNvPr>
              <p:cNvSpPr/>
              <p:nvPr/>
            </p:nvSpPr>
            <p:spPr>
              <a:xfrm>
                <a:off x="6095713" y="2665284"/>
                <a:ext cx="661034" cy="763428"/>
              </a:xfrm>
              <a:custGeom>
                <a:avLst/>
                <a:gdLst>
                  <a:gd name="connsiteX0" fmla="*/ 661035 w 661034"/>
                  <a:gd name="connsiteY0" fmla="*/ 381762 h 763428"/>
                  <a:gd name="connsiteX1" fmla="*/ 0 w 661034"/>
                  <a:gd name="connsiteY1" fmla="*/ 0 h 763428"/>
                  <a:gd name="connsiteX2" fmla="*/ 0 w 661034"/>
                  <a:gd name="connsiteY2" fmla="*/ 763429 h 763428"/>
                  <a:gd name="connsiteX3" fmla="*/ 661035 w 661034"/>
                  <a:gd name="connsiteY3" fmla="*/ 381762 h 763428"/>
                </a:gdLst>
                <a:ahLst/>
                <a:cxnLst>
                  <a:cxn ang="0">
                    <a:pos x="connsiteX0" y="connsiteY0"/>
                  </a:cxn>
                  <a:cxn ang="0">
                    <a:pos x="connsiteX1" y="connsiteY1"/>
                  </a:cxn>
                  <a:cxn ang="0">
                    <a:pos x="connsiteX2" y="connsiteY2"/>
                  </a:cxn>
                  <a:cxn ang="0">
                    <a:pos x="connsiteX3" y="connsiteY3"/>
                  </a:cxn>
                </a:cxnLst>
                <a:rect l="l" t="t" r="r" b="b"/>
                <a:pathLst>
                  <a:path w="661034" h="763428">
                    <a:moveTo>
                      <a:pt x="661035" y="381762"/>
                    </a:moveTo>
                    <a:cubicBezTo>
                      <a:pt x="529018" y="153638"/>
                      <a:pt x="282511" y="0"/>
                      <a:pt x="0" y="0"/>
                    </a:cubicBezTo>
                    <a:lnTo>
                      <a:pt x="0" y="763429"/>
                    </a:lnTo>
                    <a:lnTo>
                      <a:pt x="661035" y="381762"/>
                    </a:lnTo>
                    <a:close/>
                  </a:path>
                </a:pathLst>
              </a:custGeom>
              <a:solidFill>
                <a:schemeClr val="accent1">
                  <a:lumMod val="75000"/>
                </a:schemeClr>
              </a:solidFill>
              <a:ln w="9525" cap="flat">
                <a:noFill/>
                <a:prstDash val="solid"/>
                <a:miter/>
              </a:ln>
            </p:spPr>
            <p:txBody>
              <a:bodyPr rtlCol="0" anchor="ctr"/>
              <a:lstStyle/>
              <a:p>
                <a:endParaRPr lang="en-ID"/>
              </a:p>
            </p:txBody>
          </p:sp>
          <p:sp>
            <p:nvSpPr>
              <p:cNvPr id="33" name="Freeform: Shape 32">
                <a:extLst>
                  <a:ext uri="{FF2B5EF4-FFF2-40B4-BE49-F238E27FC236}">
                    <a16:creationId xmlns:a16="http://schemas.microsoft.com/office/drawing/2014/main" id="{8E7000D2-8B6A-014D-1EB1-3B2AF741FBC4}"/>
                  </a:ext>
                </a:extLst>
              </p:cNvPr>
              <p:cNvSpPr/>
              <p:nvPr/>
            </p:nvSpPr>
            <p:spPr>
              <a:xfrm>
                <a:off x="6095713" y="3428713"/>
                <a:ext cx="661034" cy="763428"/>
              </a:xfrm>
              <a:custGeom>
                <a:avLst/>
                <a:gdLst>
                  <a:gd name="connsiteX0" fmla="*/ 0 w 661034"/>
                  <a:gd name="connsiteY0" fmla="*/ 763429 h 763428"/>
                  <a:gd name="connsiteX1" fmla="*/ 661035 w 661034"/>
                  <a:gd name="connsiteY1" fmla="*/ 381667 h 763428"/>
                  <a:gd name="connsiteX2" fmla="*/ 0 w 661034"/>
                  <a:gd name="connsiteY2" fmla="*/ 0 h 763428"/>
                  <a:gd name="connsiteX3" fmla="*/ 0 w 661034"/>
                  <a:gd name="connsiteY3" fmla="*/ 763429 h 763428"/>
                </a:gdLst>
                <a:ahLst/>
                <a:cxnLst>
                  <a:cxn ang="0">
                    <a:pos x="connsiteX0" y="connsiteY0"/>
                  </a:cxn>
                  <a:cxn ang="0">
                    <a:pos x="connsiteX1" y="connsiteY1"/>
                  </a:cxn>
                  <a:cxn ang="0">
                    <a:pos x="connsiteX2" y="connsiteY2"/>
                  </a:cxn>
                  <a:cxn ang="0">
                    <a:pos x="connsiteX3" y="connsiteY3"/>
                  </a:cxn>
                </a:cxnLst>
                <a:rect l="l" t="t" r="r" b="b"/>
                <a:pathLst>
                  <a:path w="661034" h="763428">
                    <a:moveTo>
                      <a:pt x="0" y="763429"/>
                    </a:moveTo>
                    <a:cubicBezTo>
                      <a:pt x="282511" y="763429"/>
                      <a:pt x="529018" y="609791"/>
                      <a:pt x="661035" y="381667"/>
                    </a:cubicBezTo>
                    <a:lnTo>
                      <a:pt x="0" y="0"/>
                    </a:lnTo>
                    <a:lnTo>
                      <a:pt x="0" y="763429"/>
                    </a:ln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4" name="Freeform: Shape 33">
                <a:extLst>
                  <a:ext uri="{FF2B5EF4-FFF2-40B4-BE49-F238E27FC236}">
                    <a16:creationId xmlns:a16="http://schemas.microsoft.com/office/drawing/2014/main" id="{B4F4DBD9-2F1C-B0B1-383F-E9200262277A}"/>
                  </a:ext>
                </a:extLst>
              </p:cNvPr>
              <p:cNvSpPr/>
              <p:nvPr/>
            </p:nvSpPr>
            <p:spPr>
              <a:xfrm>
                <a:off x="5434678" y="3428713"/>
                <a:ext cx="661035" cy="763428"/>
              </a:xfrm>
              <a:custGeom>
                <a:avLst/>
                <a:gdLst>
                  <a:gd name="connsiteX0" fmla="*/ 0 w 661035"/>
                  <a:gd name="connsiteY0" fmla="*/ 381667 h 763428"/>
                  <a:gd name="connsiteX1" fmla="*/ 661035 w 661035"/>
                  <a:gd name="connsiteY1" fmla="*/ 763429 h 763428"/>
                  <a:gd name="connsiteX2" fmla="*/ 661035 w 661035"/>
                  <a:gd name="connsiteY2" fmla="*/ 0 h 763428"/>
                  <a:gd name="connsiteX3" fmla="*/ 0 w 661035"/>
                  <a:gd name="connsiteY3" fmla="*/ 381667 h 763428"/>
                </a:gdLst>
                <a:ahLst/>
                <a:cxnLst>
                  <a:cxn ang="0">
                    <a:pos x="connsiteX0" y="connsiteY0"/>
                  </a:cxn>
                  <a:cxn ang="0">
                    <a:pos x="connsiteX1" y="connsiteY1"/>
                  </a:cxn>
                  <a:cxn ang="0">
                    <a:pos x="connsiteX2" y="connsiteY2"/>
                  </a:cxn>
                  <a:cxn ang="0">
                    <a:pos x="connsiteX3" y="connsiteY3"/>
                  </a:cxn>
                </a:cxnLst>
                <a:rect l="l" t="t" r="r" b="b"/>
                <a:pathLst>
                  <a:path w="661035" h="763428">
                    <a:moveTo>
                      <a:pt x="0" y="381667"/>
                    </a:moveTo>
                    <a:cubicBezTo>
                      <a:pt x="132017" y="609791"/>
                      <a:pt x="378523" y="763429"/>
                      <a:pt x="661035" y="763429"/>
                    </a:cubicBezTo>
                    <a:lnTo>
                      <a:pt x="661035" y="0"/>
                    </a:lnTo>
                    <a:lnTo>
                      <a:pt x="0" y="381667"/>
                    </a:ln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5" name="Freeform: Shape 34">
                <a:extLst>
                  <a:ext uri="{FF2B5EF4-FFF2-40B4-BE49-F238E27FC236}">
                    <a16:creationId xmlns:a16="http://schemas.microsoft.com/office/drawing/2014/main" id="{1AFEB7F5-5142-4426-49CF-96F69925DD56}"/>
                  </a:ext>
                </a:extLst>
              </p:cNvPr>
              <p:cNvSpPr/>
              <p:nvPr/>
            </p:nvSpPr>
            <p:spPr>
              <a:xfrm>
                <a:off x="6095713" y="3047047"/>
                <a:ext cx="763428" cy="763333"/>
              </a:xfrm>
              <a:custGeom>
                <a:avLst/>
                <a:gdLst>
                  <a:gd name="connsiteX0" fmla="*/ 661035 w 763428"/>
                  <a:gd name="connsiteY0" fmla="*/ 0 h 763333"/>
                  <a:gd name="connsiteX1" fmla="*/ 0 w 763428"/>
                  <a:gd name="connsiteY1" fmla="*/ 381667 h 763333"/>
                  <a:gd name="connsiteX2" fmla="*/ 661035 w 763428"/>
                  <a:gd name="connsiteY2" fmla="*/ 763333 h 763333"/>
                  <a:gd name="connsiteX3" fmla="*/ 763429 w 763428"/>
                  <a:gd name="connsiteY3" fmla="*/ 381667 h 763333"/>
                  <a:gd name="connsiteX4" fmla="*/ 661035 w 763428"/>
                  <a:gd name="connsiteY4" fmla="*/ 0 h 763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428" h="763333">
                    <a:moveTo>
                      <a:pt x="661035" y="0"/>
                    </a:moveTo>
                    <a:lnTo>
                      <a:pt x="0" y="381667"/>
                    </a:lnTo>
                    <a:lnTo>
                      <a:pt x="661035" y="763333"/>
                    </a:lnTo>
                    <a:cubicBezTo>
                      <a:pt x="725996" y="651034"/>
                      <a:pt x="763429" y="520732"/>
                      <a:pt x="763429" y="381667"/>
                    </a:cubicBezTo>
                    <a:cubicBezTo>
                      <a:pt x="763429" y="242602"/>
                      <a:pt x="726091" y="112300"/>
                      <a:pt x="661035" y="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6" name="Freeform: Shape 95">
                <a:extLst>
                  <a:ext uri="{FF2B5EF4-FFF2-40B4-BE49-F238E27FC236}">
                    <a16:creationId xmlns:a16="http://schemas.microsoft.com/office/drawing/2014/main" id="{10FD1655-98DF-E44A-C6F2-C6668D8B6757}"/>
                  </a:ext>
                </a:extLst>
              </p:cNvPr>
              <p:cNvSpPr/>
              <p:nvPr/>
            </p:nvSpPr>
            <p:spPr>
              <a:xfrm>
                <a:off x="5313062" y="3047047"/>
                <a:ext cx="763428" cy="763333"/>
              </a:xfrm>
              <a:custGeom>
                <a:avLst/>
                <a:gdLst>
                  <a:gd name="connsiteX0" fmla="*/ 102394 w 763428"/>
                  <a:gd name="connsiteY0" fmla="*/ 0 h 763333"/>
                  <a:gd name="connsiteX1" fmla="*/ 0 w 763428"/>
                  <a:gd name="connsiteY1" fmla="*/ 381667 h 763333"/>
                  <a:gd name="connsiteX2" fmla="*/ 102394 w 763428"/>
                  <a:gd name="connsiteY2" fmla="*/ 763333 h 763333"/>
                  <a:gd name="connsiteX3" fmla="*/ 763429 w 763428"/>
                  <a:gd name="connsiteY3" fmla="*/ 381667 h 763333"/>
                  <a:gd name="connsiteX4" fmla="*/ 102394 w 763428"/>
                  <a:gd name="connsiteY4" fmla="*/ 0 h 76333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63428" h="763333">
                    <a:moveTo>
                      <a:pt x="102394" y="0"/>
                    </a:moveTo>
                    <a:cubicBezTo>
                      <a:pt x="37433" y="112300"/>
                      <a:pt x="0" y="242602"/>
                      <a:pt x="0" y="381667"/>
                    </a:cubicBezTo>
                    <a:cubicBezTo>
                      <a:pt x="0" y="520732"/>
                      <a:pt x="37338" y="651034"/>
                      <a:pt x="102394" y="763333"/>
                    </a:cubicBezTo>
                    <a:lnTo>
                      <a:pt x="763429" y="381667"/>
                    </a:lnTo>
                    <a:lnTo>
                      <a:pt x="102394" y="0"/>
                    </a:lnTo>
                    <a:close/>
                  </a:path>
                </a:pathLst>
              </a:custGeom>
              <a:gradFill>
                <a:gsLst>
                  <a:gs pos="0">
                    <a:schemeClr val="bg2">
                      <a:alpha val="10000"/>
                    </a:schemeClr>
                  </a:gs>
                  <a:gs pos="21000">
                    <a:schemeClr val="bg2">
                      <a:alpha val="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0" name="Freeform: Shape 99">
                <a:extLst>
                  <a:ext uri="{FF2B5EF4-FFF2-40B4-BE49-F238E27FC236}">
                    <a16:creationId xmlns:a16="http://schemas.microsoft.com/office/drawing/2014/main" id="{6CA8F93A-37E8-1D06-06E3-819F814AE87B}"/>
                  </a:ext>
                </a:extLst>
              </p:cNvPr>
              <p:cNvSpPr/>
              <p:nvPr/>
            </p:nvSpPr>
            <p:spPr>
              <a:xfrm>
                <a:off x="5444146" y="2674903"/>
                <a:ext cx="661035" cy="763428"/>
              </a:xfrm>
              <a:custGeom>
                <a:avLst/>
                <a:gdLst>
                  <a:gd name="connsiteX0" fmla="*/ 661035 w 661035"/>
                  <a:gd name="connsiteY0" fmla="*/ 0 h 763428"/>
                  <a:gd name="connsiteX1" fmla="*/ 0 w 661035"/>
                  <a:gd name="connsiteY1" fmla="*/ 381762 h 763428"/>
                  <a:gd name="connsiteX2" fmla="*/ 661035 w 661035"/>
                  <a:gd name="connsiteY2" fmla="*/ 763429 h 763428"/>
                  <a:gd name="connsiteX3" fmla="*/ 661035 w 661035"/>
                  <a:gd name="connsiteY3" fmla="*/ 0 h 763428"/>
                </a:gdLst>
                <a:ahLst/>
                <a:cxnLst>
                  <a:cxn ang="0">
                    <a:pos x="connsiteX0" y="connsiteY0"/>
                  </a:cxn>
                  <a:cxn ang="0">
                    <a:pos x="connsiteX1" y="connsiteY1"/>
                  </a:cxn>
                  <a:cxn ang="0">
                    <a:pos x="connsiteX2" y="connsiteY2"/>
                  </a:cxn>
                  <a:cxn ang="0">
                    <a:pos x="connsiteX3" y="connsiteY3"/>
                  </a:cxn>
                </a:cxnLst>
                <a:rect l="l" t="t" r="r" b="b"/>
                <a:pathLst>
                  <a:path w="661035" h="763428">
                    <a:moveTo>
                      <a:pt x="661035" y="0"/>
                    </a:moveTo>
                    <a:cubicBezTo>
                      <a:pt x="378523" y="0"/>
                      <a:pt x="132017" y="153638"/>
                      <a:pt x="0" y="381762"/>
                    </a:cubicBezTo>
                    <a:lnTo>
                      <a:pt x="661035" y="763429"/>
                    </a:lnTo>
                    <a:lnTo>
                      <a:pt x="661035" y="0"/>
                    </a:lnTo>
                    <a:close/>
                  </a:path>
                </a:pathLst>
              </a:custGeom>
              <a:gradFill>
                <a:gsLst>
                  <a:gs pos="0">
                    <a:schemeClr val="bg2">
                      <a:alpha val="10000"/>
                    </a:schemeClr>
                  </a:gs>
                  <a:gs pos="21000">
                    <a:schemeClr val="bg2">
                      <a:alpha val="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1" name="Freeform: Shape 100">
                <a:extLst>
                  <a:ext uri="{FF2B5EF4-FFF2-40B4-BE49-F238E27FC236}">
                    <a16:creationId xmlns:a16="http://schemas.microsoft.com/office/drawing/2014/main" id="{346F21CA-2F87-18C7-6185-3CF088FA4EC6}"/>
                  </a:ext>
                </a:extLst>
              </p:cNvPr>
              <p:cNvSpPr/>
              <p:nvPr/>
            </p:nvSpPr>
            <p:spPr>
              <a:xfrm>
                <a:off x="6095713" y="2664282"/>
                <a:ext cx="661034" cy="763428"/>
              </a:xfrm>
              <a:custGeom>
                <a:avLst/>
                <a:gdLst>
                  <a:gd name="connsiteX0" fmla="*/ 661035 w 661034"/>
                  <a:gd name="connsiteY0" fmla="*/ 381762 h 763428"/>
                  <a:gd name="connsiteX1" fmla="*/ 0 w 661034"/>
                  <a:gd name="connsiteY1" fmla="*/ 0 h 763428"/>
                  <a:gd name="connsiteX2" fmla="*/ 0 w 661034"/>
                  <a:gd name="connsiteY2" fmla="*/ 763429 h 763428"/>
                  <a:gd name="connsiteX3" fmla="*/ 661035 w 661034"/>
                  <a:gd name="connsiteY3" fmla="*/ 381762 h 763428"/>
                </a:gdLst>
                <a:ahLst/>
                <a:cxnLst>
                  <a:cxn ang="0">
                    <a:pos x="connsiteX0" y="connsiteY0"/>
                  </a:cxn>
                  <a:cxn ang="0">
                    <a:pos x="connsiteX1" y="connsiteY1"/>
                  </a:cxn>
                  <a:cxn ang="0">
                    <a:pos x="connsiteX2" y="connsiteY2"/>
                  </a:cxn>
                  <a:cxn ang="0">
                    <a:pos x="connsiteX3" y="connsiteY3"/>
                  </a:cxn>
                </a:cxnLst>
                <a:rect l="l" t="t" r="r" b="b"/>
                <a:pathLst>
                  <a:path w="661034" h="763428">
                    <a:moveTo>
                      <a:pt x="661035" y="381762"/>
                    </a:moveTo>
                    <a:cubicBezTo>
                      <a:pt x="529018" y="153638"/>
                      <a:pt x="282511" y="0"/>
                      <a:pt x="0" y="0"/>
                    </a:cubicBezTo>
                    <a:lnTo>
                      <a:pt x="0" y="763429"/>
                    </a:lnTo>
                    <a:lnTo>
                      <a:pt x="661035" y="381762"/>
                    </a:lnTo>
                    <a:close/>
                  </a:path>
                </a:pathLst>
              </a:custGeom>
              <a:gradFill>
                <a:gsLst>
                  <a:gs pos="0">
                    <a:schemeClr val="bg2">
                      <a:lumMod val="58000"/>
                    </a:schemeClr>
                  </a:gs>
                  <a:gs pos="21000">
                    <a:schemeClr val="bg2">
                      <a:alpha val="0"/>
                    </a:schemeClr>
                  </a:gs>
                </a:gsLst>
                <a:lin ang="6600000" scaled="0"/>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3" name="Freeform: Shape 102">
                <a:extLst>
                  <a:ext uri="{FF2B5EF4-FFF2-40B4-BE49-F238E27FC236}">
                    <a16:creationId xmlns:a16="http://schemas.microsoft.com/office/drawing/2014/main" id="{FC49F652-0AB1-C56D-C4DF-D0858A221339}"/>
                  </a:ext>
                </a:extLst>
              </p:cNvPr>
              <p:cNvSpPr/>
              <p:nvPr/>
            </p:nvSpPr>
            <p:spPr>
              <a:xfrm>
                <a:off x="6095712" y="3438420"/>
                <a:ext cx="661034" cy="763428"/>
              </a:xfrm>
              <a:custGeom>
                <a:avLst/>
                <a:gdLst>
                  <a:gd name="connsiteX0" fmla="*/ 0 w 661034"/>
                  <a:gd name="connsiteY0" fmla="*/ 763429 h 763428"/>
                  <a:gd name="connsiteX1" fmla="*/ 661035 w 661034"/>
                  <a:gd name="connsiteY1" fmla="*/ 381667 h 763428"/>
                  <a:gd name="connsiteX2" fmla="*/ 0 w 661034"/>
                  <a:gd name="connsiteY2" fmla="*/ 0 h 763428"/>
                  <a:gd name="connsiteX3" fmla="*/ 0 w 661034"/>
                  <a:gd name="connsiteY3" fmla="*/ 763429 h 763428"/>
                </a:gdLst>
                <a:ahLst/>
                <a:cxnLst>
                  <a:cxn ang="0">
                    <a:pos x="connsiteX0" y="connsiteY0"/>
                  </a:cxn>
                  <a:cxn ang="0">
                    <a:pos x="connsiteX1" y="connsiteY1"/>
                  </a:cxn>
                  <a:cxn ang="0">
                    <a:pos x="connsiteX2" y="connsiteY2"/>
                  </a:cxn>
                  <a:cxn ang="0">
                    <a:pos x="connsiteX3" y="connsiteY3"/>
                  </a:cxn>
                </a:cxnLst>
                <a:rect l="l" t="t" r="r" b="b"/>
                <a:pathLst>
                  <a:path w="661034" h="763428">
                    <a:moveTo>
                      <a:pt x="0" y="763429"/>
                    </a:moveTo>
                    <a:cubicBezTo>
                      <a:pt x="282511" y="763429"/>
                      <a:pt x="529018" y="609791"/>
                      <a:pt x="661035" y="381667"/>
                    </a:cubicBezTo>
                    <a:lnTo>
                      <a:pt x="0" y="0"/>
                    </a:lnTo>
                    <a:lnTo>
                      <a:pt x="0" y="763429"/>
                    </a:lnTo>
                    <a:close/>
                  </a:path>
                </a:pathLst>
              </a:custGeom>
              <a:gradFill>
                <a:gsLst>
                  <a:gs pos="0">
                    <a:schemeClr val="bg2">
                      <a:alpha val="96000"/>
                    </a:schemeClr>
                  </a:gs>
                  <a:gs pos="21000">
                    <a:schemeClr val="bg2">
                      <a:alpha val="0"/>
                    </a:schemeClr>
                  </a:gs>
                </a:gsLst>
                <a:lin ang="8400000" scaled="0"/>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36" name="Graphic 4">
              <a:extLst>
                <a:ext uri="{FF2B5EF4-FFF2-40B4-BE49-F238E27FC236}">
                  <a16:creationId xmlns:a16="http://schemas.microsoft.com/office/drawing/2014/main" id="{3E5460BE-FF9F-97D2-E23D-C8F797E512EC}"/>
                </a:ext>
              </a:extLst>
            </p:cNvPr>
            <p:cNvGrpSpPr/>
            <p:nvPr/>
          </p:nvGrpSpPr>
          <p:grpSpPr>
            <a:xfrm>
              <a:off x="4641432" y="2217737"/>
              <a:ext cx="2909138" cy="3359196"/>
              <a:chOff x="5299898" y="2509837"/>
              <a:chExt cx="1591532" cy="1837751"/>
            </a:xfrm>
          </p:grpSpPr>
          <p:sp>
            <p:nvSpPr>
              <p:cNvPr id="37" name="Freeform: Shape 36">
                <a:extLst>
                  <a:ext uri="{FF2B5EF4-FFF2-40B4-BE49-F238E27FC236}">
                    <a16:creationId xmlns:a16="http://schemas.microsoft.com/office/drawing/2014/main" id="{57D1AA70-17D3-1EA3-D58C-DB2A1550EFA5}"/>
                  </a:ext>
                </a:extLst>
              </p:cNvPr>
              <p:cNvSpPr/>
              <p:nvPr/>
            </p:nvSpPr>
            <p:spPr>
              <a:xfrm>
                <a:off x="6095712" y="2509837"/>
                <a:ext cx="9525" cy="918876"/>
              </a:xfrm>
              <a:custGeom>
                <a:avLst/>
                <a:gdLst>
                  <a:gd name="connsiteX0" fmla="*/ 0 w 9525"/>
                  <a:gd name="connsiteY0" fmla="*/ 918877 h 918876"/>
                  <a:gd name="connsiteX1" fmla="*/ 0 w 9525"/>
                  <a:gd name="connsiteY1" fmla="*/ 0 h 918876"/>
                </a:gdLst>
                <a:ahLst/>
                <a:cxnLst>
                  <a:cxn ang="0">
                    <a:pos x="connsiteX0" y="connsiteY0"/>
                  </a:cxn>
                  <a:cxn ang="0">
                    <a:pos x="connsiteX1" y="connsiteY1"/>
                  </a:cxn>
                </a:cxnLst>
                <a:rect l="l" t="t" r="r" b="b"/>
                <a:pathLst>
                  <a:path w="9525" h="918876">
                    <a:moveTo>
                      <a:pt x="0" y="918877"/>
                    </a:moveTo>
                    <a:lnTo>
                      <a:pt x="0" y="0"/>
                    </a:lnTo>
                  </a:path>
                </a:pathLst>
              </a:custGeom>
              <a:ln w="66104" cap="flat">
                <a:solidFill>
                  <a:schemeClr val="bg1"/>
                </a:solidFill>
                <a:prstDash val="solid"/>
                <a:miter/>
              </a:ln>
            </p:spPr>
            <p:txBody>
              <a:bodyPr rtlCol="0" anchor="ctr"/>
              <a:lstStyle/>
              <a:p>
                <a:endParaRPr lang="en-ID"/>
              </a:p>
            </p:txBody>
          </p:sp>
          <p:sp>
            <p:nvSpPr>
              <p:cNvPr id="38" name="Freeform: Shape 37">
                <a:extLst>
                  <a:ext uri="{FF2B5EF4-FFF2-40B4-BE49-F238E27FC236}">
                    <a16:creationId xmlns:a16="http://schemas.microsoft.com/office/drawing/2014/main" id="{924772CF-712E-9B66-9FEF-A5820E701948}"/>
                  </a:ext>
                </a:extLst>
              </p:cNvPr>
              <p:cNvSpPr/>
              <p:nvPr/>
            </p:nvSpPr>
            <p:spPr>
              <a:xfrm>
                <a:off x="5299898" y="2969227"/>
                <a:ext cx="795813" cy="459486"/>
              </a:xfrm>
              <a:custGeom>
                <a:avLst/>
                <a:gdLst>
                  <a:gd name="connsiteX0" fmla="*/ 795814 w 795813"/>
                  <a:gd name="connsiteY0" fmla="*/ 459486 h 459486"/>
                  <a:gd name="connsiteX1" fmla="*/ 0 w 795813"/>
                  <a:gd name="connsiteY1" fmla="*/ 0 h 459486"/>
                </a:gdLst>
                <a:ahLst/>
                <a:cxnLst>
                  <a:cxn ang="0">
                    <a:pos x="connsiteX0" y="connsiteY0"/>
                  </a:cxn>
                  <a:cxn ang="0">
                    <a:pos x="connsiteX1" y="connsiteY1"/>
                  </a:cxn>
                </a:cxnLst>
                <a:rect l="l" t="t" r="r" b="b"/>
                <a:pathLst>
                  <a:path w="795813" h="459486">
                    <a:moveTo>
                      <a:pt x="795814" y="459486"/>
                    </a:moveTo>
                    <a:lnTo>
                      <a:pt x="0" y="0"/>
                    </a:lnTo>
                  </a:path>
                </a:pathLst>
              </a:custGeom>
              <a:ln w="66104" cap="flat">
                <a:solidFill>
                  <a:schemeClr val="bg1"/>
                </a:solidFill>
                <a:prstDash val="solid"/>
                <a:miter/>
              </a:ln>
            </p:spPr>
            <p:txBody>
              <a:bodyPr rtlCol="0" anchor="ctr"/>
              <a:lstStyle/>
              <a:p>
                <a:endParaRPr lang="en-ID"/>
              </a:p>
            </p:txBody>
          </p:sp>
          <p:sp>
            <p:nvSpPr>
              <p:cNvPr id="39" name="Freeform: Shape 38">
                <a:extLst>
                  <a:ext uri="{FF2B5EF4-FFF2-40B4-BE49-F238E27FC236}">
                    <a16:creationId xmlns:a16="http://schemas.microsoft.com/office/drawing/2014/main" id="{4A861861-5EF4-CB36-BFFD-AF5C3AAEF7D3}"/>
                  </a:ext>
                </a:extLst>
              </p:cNvPr>
              <p:cNvSpPr/>
              <p:nvPr/>
            </p:nvSpPr>
            <p:spPr>
              <a:xfrm>
                <a:off x="5299899" y="3428712"/>
                <a:ext cx="795813" cy="459390"/>
              </a:xfrm>
              <a:custGeom>
                <a:avLst/>
                <a:gdLst>
                  <a:gd name="connsiteX0" fmla="*/ 795814 w 795813"/>
                  <a:gd name="connsiteY0" fmla="*/ 0 h 459390"/>
                  <a:gd name="connsiteX1" fmla="*/ 0 w 795813"/>
                  <a:gd name="connsiteY1" fmla="*/ 459391 h 459390"/>
                </a:gdLst>
                <a:ahLst/>
                <a:cxnLst>
                  <a:cxn ang="0">
                    <a:pos x="connsiteX0" y="connsiteY0"/>
                  </a:cxn>
                  <a:cxn ang="0">
                    <a:pos x="connsiteX1" y="connsiteY1"/>
                  </a:cxn>
                </a:cxnLst>
                <a:rect l="l" t="t" r="r" b="b"/>
                <a:pathLst>
                  <a:path w="795813" h="459390">
                    <a:moveTo>
                      <a:pt x="795814" y="0"/>
                    </a:moveTo>
                    <a:lnTo>
                      <a:pt x="0" y="459391"/>
                    </a:lnTo>
                  </a:path>
                </a:pathLst>
              </a:custGeom>
              <a:ln w="66104" cap="flat">
                <a:solidFill>
                  <a:schemeClr val="bg1"/>
                </a:solidFill>
                <a:prstDash val="solid"/>
                <a:miter/>
              </a:ln>
            </p:spPr>
            <p:txBody>
              <a:bodyPr rtlCol="0" anchor="ctr"/>
              <a:lstStyle/>
              <a:p>
                <a:endParaRPr lang="en-ID"/>
              </a:p>
            </p:txBody>
          </p:sp>
          <p:sp>
            <p:nvSpPr>
              <p:cNvPr id="40" name="Freeform: Shape 39">
                <a:extLst>
                  <a:ext uri="{FF2B5EF4-FFF2-40B4-BE49-F238E27FC236}">
                    <a16:creationId xmlns:a16="http://schemas.microsoft.com/office/drawing/2014/main" id="{E322D076-A2C4-F86D-867B-C13C05950D35}"/>
                  </a:ext>
                </a:extLst>
              </p:cNvPr>
              <p:cNvSpPr/>
              <p:nvPr/>
            </p:nvSpPr>
            <p:spPr>
              <a:xfrm>
                <a:off x="6095713" y="3428712"/>
                <a:ext cx="9525" cy="918876"/>
              </a:xfrm>
              <a:custGeom>
                <a:avLst/>
                <a:gdLst>
                  <a:gd name="connsiteX0" fmla="*/ 0 w 9525"/>
                  <a:gd name="connsiteY0" fmla="*/ 0 h 918876"/>
                  <a:gd name="connsiteX1" fmla="*/ 0 w 9525"/>
                  <a:gd name="connsiteY1" fmla="*/ 918877 h 918876"/>
                </a:gdLst>
                <a:ahLst/>
                <a:cxnLst>
                  <a:cxn ang="0">
                    <a:pos x="connsiteX0" y="connsiteY0"/>
                  </a:cxn>
                  <a:cxn ang="0">
                    <a:pos x="connsiteX1" y="connsiteY1"/>
                  </a:cxn>
                </a:cxnLst>
                <a:rect l="l" t="t" r="r" b="b"/>
                <a:pathLst>
                  <a:path w="9525" h="918876">
                    <a:moveTo>
                      <a:pt x="0" y="0"/>
                    </a:moveTo>
                    <a:lnTo>
                      <a:pt x="0" y="918877"/>
                    </a:lnTo>
                  </a:path>
                </a:pathLst>
              </a:custGeom>
              <a:ln w="66104" cap="flat">
                <a:solidFill>
                  <a:schemeClr val="bg1"/>
                </a:solidFill>
                <a:prstDash val="solid"/>
                <a:miter/>
              </a:ln>
            </p:spPr>
            <p:txBody>
              <a:bodyPr rtlCol="0" anchor="ctr"/>
              <a:lstStyle/>
              <a:p>
                <a:endParaRPr lang="en-ID"/>
              </a:p>
            </p:txBody>
          </p:sp>
          <p:sp>
            <p:nvSpPr>
              <p:cNvPr id="41" name="Freeform: Shape 40">
                <a:extLst>
                  <a:ext uri="{FF2B5EF4-FFF2-40B4-BE49-F238E27FC236}">
                    <a16:creationId xmlns:a16="http://schemas.microsoft.com/office/drawing/2014/main" id="{F2AAA5D8-950E-0744-3FE8-1CAAD382EF29}"/>
                  </a:ext>
                </a:extLst>
              </p:cNvPr>
              <p:cNvSpPr/>
              <p:nvPr/>
            </p:nvSpPr>
            <p:spPr>
              <a:xfrm>
                <a:off x="6095712" y="3428713"/>
                <a:ext cx="795718" cy="459390"/>
              </a:xfrm>
              <a:custGeom>
                <a:avLst/>
                <a:gdLst>
                  <a:gd name="connsiteX0" fmla="*/ 0 w 795718"/>
                  <a:gd name="connsiteY0" fmla="*/ 0 h 459390"/>
                  <a:gd name="connsiteX1" fmla="*/ 795718 w 795718"/>
                  <a:gd name="connsiteY1" fmla="*/ 459391 h 459390"/>
                </a:gdLst>
                <a:ahLst/>
                <a:cxnLst>
                  <a:cxn ang="0">
                    <a:pos x="connsiteX0" y="connsiteY0"/>
                  </a:cxn>
                  <a:cxn ang="0">
                    <a:pos x="connsiteX1" y="connsiteY1"/>
                  </a:cxn>
                </a:cxnLst>
                <a:rect l="l" t="t" r="r" b="b"/>
                <a:pathLst>
                  <a:path w="795718" h="459390">
                    <a:moveTo>
                      <a:pt x="0" y="0"/>
                    </a:moveTo>
                    <a:lnTo>
                      <a:pt x="795718" y="459391"/>
                    </a:lnTo>
                  </a:path>
                </a:pathLst>
              </a:custGeom>
              <a:ln w="66104" cap="flat">
                <a:solidFill>
                  <a:schemeClr val="bg1"/>
                </a:solidFill>
                <a:prstDash val="solid"/>
                <a:miter/>
              </a:ln>
            </p:spPr>
            <p:txBody>
              <a:bodyPr rtlCol="0" anchor="ctr"/>
              <a:lstStyle/>
              <a:p>
                <a:endParaRPr lang="en-ID"/>
              </a:p>
            </p:txBody>
          </p:sp>
          <p:sp>
            <p:nvSpPr>
              <p:cNvPr id="42" name="Freeform: Shape 41">
                <a:extLst>
                  <a:ext uri="{FF2B5EF4-FFF2-40B4-BE49-F238E27FC236}">
                    <a16:creationId xmlns:a16="http://schemas.microsoft.com/office/drawing/2014/main" id="{2F8A02A6-F943-735E-B210-1E614F640C2D}"/>
                  </a:ext>
                </a:extLst>
              </p:cNvPr>
              <p:cNvSpPr/>
              <p:nvPr/>
            </p:nvSpPr>
            <p:spPr>
              <a:xfrm>
                <a:off x="6095712" y="2969227"/>
                <a:ext cx="795718" cy="459486"/>
              </a:xfrm>
              <a:custGeom>
                <a:avLst/>
                <a:gdLst>
                  <a:gd name="connsiteX0" fmla="*/ 0 w 795718"/>
                  <a:gd name="connsiteY0" fmla="*/ 459486 h 459486"/>
                  <a:gd name="connsiteX1" fmla="*/ 795718 w 795718"/>
                  <a:gd name="connsiteY1" fmla="*/ 0 h 459486"/>
                </a:gdLst>
                <a:ahLst/>
                <a:cxnLst>
                  <a:cxn ang="0">
                    <a:pos x="connsiteX0" y="connsiteY0"/>
                  </a:cxn>
                  <a:cxn ang="0">
                    <a:pos x="connsiteX1" y="connsiteY1"/>
                  </a:cxn>
                </a:cxnLst>
                <a:rect l="l" t="t" r="r" b="b"/>
                <a:pathLst>
                  <a:path w="795718" h="459486">
                    <a:moveTo>
                      <a:pt x="0" y="459486"/>
                    </a:moveTo>
                    <a:lnTo>
                      <a:pt x="795718" y="0"/>
                    </a:lnTo>
                  </a:path>
                </a:pathLst>
              </a:custGeom>
              <a:ln w="66104" cap="flat">
                <a:solidFill>
                  <a:schemeClr val="bg1"/>
                </a:solidFill>
                <a:prstDash val="solid"/>
                <a:miter/>
              </a:ln>
            </p:spPr>
            <p:txBody>
              <a:bodyPr rtlCol="0" anchor="ctr"/>
              <a:lstStyle/>
              <a:p>
                <a:endParaRPr lang="en-ID"/>
              </a:p>
            </p:txBody>
          </p:sp>
        </p:grpSp>
        <p:sp>
          <p:nvSpPr>
            <p:cNvPr id="43" name="Freeform: Shape 42">
              <a:extLst>
                <a:ext uri="{FF2B5EF4-FFF2-40B4-BE49-F238E27FC236}">
                  <a16:creationId xmlns:a16="http://schemas.microsoft.com/office/drawing/2014/main" id="{CAF59A47-6B1B-4B40-35CF-FFF9ACC74B11}"/>
                </a:ext>
              </a:extLst>
            </p:cNvPr>
            <p:cNvSpPr/>
            <p:nvPr/>
          </p:nvSpPr>
          <p:spPr>
            <a:xfrm rot="18900000">
              <a:off x="5596118" y="3397380"/>
              <a:ext cx="999912" cy="999912"/>
            </a:xfrm>
            <a:custGeom>
              <a:avLst/>
              <a:gdLst>
                <a:gd name="connsiteX0" fmla="*/ 1245108 w 1245108"/>
                <a:gd name="connsiteY0" fmla="*/ 622554 h 1245108"/>
                <a:gd name="connsiteX1" fmla="*/ 622554 w 1245108"/>
                <a:gd name="connsiteY1" fmla="*/ 1245108 h 1245108"/>
                <a:gd name="connsiteX2" fmla="*/ 0 w 1245108"/>
                <a:gd name="connsiteY2" fmla="*/ 622554 h 1245108"/>
                <a:gd name="connsiteX3" fmla="*/ 622554 w 1245108"/>
                <a:gd name="connsiteY3" fmla="*/ 0 h 1245108"/>
                <a:gd name="connsiteX4" fmla="*/ 1245108 w 1245108"/>
                <a:gd name="connsiteY4" fmla="*/ 622554 h 124510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45108" h="1245108">
                  <a:moveTo>
                    <a:pt x="1245108" y="622554"/>
                  </a:moveTo>
                  <a:cubicBezTo>
                    <a:pt x="1245108" y="966381"/>
                    <a:pt x="966381" y="1245108"/>
                    <a:pt x="622554" y="1245108"/>
                  </a:cubicBezTo>
                  <a:cubicBezTo>
                    <a:pt x="278727" y="1245108"/>
                    <a:pt x="0" y="966381"/>
                    <a:pt x="0" y="622554"/>
                  </a:cubicBezTo>
                  <a:cubicBezTo>
                    <a:pt x="0" y="278727"/>
                    <a:pt x="278727" y="0"/>
                    <a:pt x="622554" y="0"/>
                  </a:cubicBezTo>
                  <a:cubicBezTo>
                    <a:pt x="966381" y="0"/>
                    <a:pt x="1245108" y="278727"/>
                    <a:pt x="1245108" y="622554"/>
                  </a:cubicBezTo>
                  <a:close/>
                </a:path>
              </a:pathLst>
            </a:custGeom>
            <a:solidFill>
              <a:schemeClr val="bg1"/>
            </a:solidFill>
            <a:ln w="9525" cap="flat">
              <a:noFill/>
              <a:prstDash val="solid"/>
              <a:miter/>
            </a:ln>
          </p:spPr>
          <p:txBody>
            <a:bodyPr rtlCol="0" anchor="ctr"/>
            <a:lstStyle/>
            <a:p>
              <a:endParaRPr lang="en-ID"/>
            </a:p>
          </p:txBody>
        </p:sp>
      </p:grpSp>
      <p:sp>
        <p:nvSpPr>
          <p:cNvPr id="2" name="TextBox 1">
            <a:extLst>
              <a:ext uri="{FF2B5EF4-FFF2-40B4-BE49-F238E27FC236}">
                <a16:creationId xmlns:a16="http://schemas.microsoft.com/office/drawing/2014/main" id="{6F4FAC1E-B8E7-188E-73D0-9CB3ED9360A9}"/>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6 Option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4" name="TextBox 3">
            <a:extLst>
              <a:ext uri="{FF2B5EF4-FFF2-40B4-BE49-F238E27FC236}">
                <a16:creationId xmlns:a16="http://schemas.microsoft.com/office/drawing/2014/main" id="{ED06F3E2-7D18-81CF-86D8-88D48E615620}"/>
              </a:ext>
            </a:extLst>
          </p:cNvPr>
          <p:cNvSpPr txBox="1"/>
          <p:nvPr/>
        </p:nvSpPr>
        <p:spPr>
          <a:xfrm rot="1943180" flipH="1">
            <a:off x="6298854" y="2368215"/>
            <a:ext cx="915381" cy="261610"/>
          </a:xfrm>
          <a:prstGeom prst="rect">
            <a:avLst/>
          </a:prstGeom>
          <a:noFill/>
        </p:spPr>
        <p:txBody>
          <a:bodyPr wrap="square" rtlCol="0">
            <a:spAutoFit/>
          </a:bodyPr>
          <a:lstStyle/>
          <a:p>
            <a:pPr algn="r"/>
            <a:r>
              <a:rPr lang="en-US" sz="1050" b="1" dirty="0">
                <a:solidFill>
                  <a:schemeClr val="bg2"/>
                </a:solidFill>
                <a:latin typeface="Poppins SemiBold" panose="00000700000000000000" pitchFamily="2" charset="0"/>
                <a:cs typeface="Poppins SemiBold" panose="00000700000000000000" pitchFamily="2" charset="0"/>
              </a:rPr>
              <a:t>Option 1</a:t>
            </a:r>
            <a:endParaRPr lang="en-ID" sz="1050" b="1" dirty="0">
              <a:solidFill>
                <a:schemeClr val="bg2"/>
              </a:solidFill>
              <a:latin typeface="Poppins SemiBold" panose="00000700000000000000" pitchFamily="2" charset="0"/>
              <a:cs typeface="Poppins SemiBold" panose="00000700000000000000" pitchFamily="2" charset="0"/>
            </a:endParaRPr>
          </a:p>
        </p:txBody>
      </p:sp>
      <p:sp>
        <p:nvSpPr>
          <p:cNvPr id="5" name="TextBox 4">
            <a:extLst>
              <a:ext uri="{FF2B5EF4-FFF2-40B4-BE49-F238E27FC236}">
                <a16:creationId xmlns:a16="http://schemas.microsoft.com/office/drawing/2014/main" id="{2354C525-1C8E-B611-A0F3-D5D77520E04B}"/>
              </a:ext>
            </a:extLst>
          </p:cNvPr>
          <p:cNvSpPr txBox="1"/>
          <p:nvPr/>
        </p:nvSpPr>
        <p:spPr>
          <a:xfrm rot="5400000" flipH="1">
            <a:off x="7092936" y="3591649"/>
            <a:ext cx="915381" cy="261610"/>
          </a:xfrm>
          <a:prstGeom prst="rect">
            <a:avLst/>
          </a:prstGeom>
          <a:noFill/>
        </p:spPr>
        <p:txBody>
          <a:bodyPr wrap="square" rtlCol="0">
            <a:spAutoFit/>
          </a:bodyPr>
          <a:lstStyle/>
          <a:p>
            <a:pPr algn="r"/>
            <a:r>
              <a:rPr lang="en-US" sz="1050" b="1" dirty="0">
                <a:solidFill>
                  <a:schemeClr val="bg2"/>
                </a:solidFill>
                <a:latin typeface="Poppins SemiBold" panose="00000700000000000000" pitchFamily="2" charset="0"/>
                <a:cs typeface="Poppins SemiBold" panose="00000700000000000000" pitchFamily="2" charset="0"/>
              </a:rPr>
              <a:t>Option 2</a:t>
            </a:r>
            <a:endParaRPr lang="en-ID" sz="1050" b="1" dirty="0">
              <a:solidFill>
                <a:schemeClr val="bg2"/>
              </a:solidFill>
              <a:latin typeface="Poppins SemiBold" panose="00000700000000000000" pitchFamily="2" charset="0"/>
              <a:cs typeface="Poppins SemiBold" panose="00000700000000000000" pitchFamily="2" charset="0"/>
            </a:endParaRPr>
          </a:p>
        </p:txBody>
      </p:sp>
      <p:sp>
        <p:nvSpPr>
          <p:cNvPr id="6" name="TextBox 5">
            <a:extLst>
              <a:ext uri="{FF2B5EF4-FFF2-40B4-BE49-F238E27FC236}">
                <a16:creationId xmlns:a16="http://schemas.microsoft.com/office/drawing/2014/main" id="{7F26E2E2-C932-5856-0118-B683C26B88AC}"/>
              </a:ext>
            </a:extLst>
          </p:cNvPr>
          <p:cNvSpPr txBox="1"/>
          <p:nvPr/>
        </p:nvSpPr>
        <p:spPr>
          <a:xfrm rot="8999018" flipH="1">
            <a:off x="6480637" y="4834928"/>
            <a:ext cx="915381" cy="261610"/>
          </a:xfrm>
          <a:prstGeom prst="rect">
            <a:avLst/>
          </a:prstGeom>
          <a:noFill/>
        </p:spPr>
        <p:txBody>
          <a:bodyPr wrap="square" rtlCol="0">
            <a:spAutoFit/>
          </a:bodyPr>
          <a:lstStyle/>
          <a:p>
            <a:pPr algn="r"/>
            <a:r>
              <a:rPr lang="en-US" sz="1050" b="1" dirty="0">
                <a:solidFill>
                  <a:schemeClr val="bg2"/>
                </a:solidFill>
                <a:latin typeface="Poppins SemiBold" panose="00000700000000000000" pitchFamily="2" charset="0"/>
                <a:cs typeface="Poppins SemiBold" panose="00000700000000000000" pitchFamily="2" charset="0"/>
              </a:rPr>
              <a:t>Option 3</a:t>
            </a:r>
            <a:endParaRPr lang="en-ID" sz="1050" b="1" dirty="0">
              <a:solidFill>
                <a:schemeClr val="bg2"/>
              </a:solidFill>
              <a:latin typeface="Poppins SemiBold" panose="00000700000000000000" pitchFamily="2" charset="0"/>
              <a:cs typeface="Poppins SemiBold" panose="00000700000000000000" pitchFamily="2" charset="0"/>
            </a:endParaRPr>
          </a:p>
        </p:txBody>
      </p:sp>
      <p:sp>
        <p:nvSpPr>
          <p:cNvPr id="28" name="TextBox 27">
            <a:extLst>
              <a:ext uri="{FF2B5EF4-FFF2-40B4-BE49-F238E27FC236}">
                <a16:creationId xmlns:a16="http://schemas.microsoft.com/office/drawing/2014/main" id="{FED4BD0A-DE58-7B2D-7E94-5E47DA7778CC}"/>
              </a:ext>
            </a:extLst>
          </p:cNvPr>
          <p:cNvSpPr txBox="1"/>
          <p:nvPr/>
        </p:nvSpPr>
        <p:spPr>
          <a:xfrm rot="12809221" flipH="1">
            <a:off x="4977933" y="4936472"/>
            <a:ext cx="915381" cy="261610"/>
          </a:xfrm>
          <a:prstGeom prst="rect">
            <a:avLst/>
          </a:prstGeom>
          <a:noFill/>
        </p:spPr>
        <p:txBody>
          <a:bodyPr wrap="square" rtlCol="0">
            <a:spAutoFit/>
          </a:bodyPr>
          <a:lstStyle/>
          <a:p>
            <a:pPr algn="r"/>
            <a:r>
              <a:rPr lang="en-US" sz="1050" b="1" dirty="0">
                <a:solidFill>
                  <a:schemeClr val="bg2"/>
                </a:solidFill>
                <a:latin typeface="Poppins SemiBold" panose="00000700000000000000" pitchFamily="2" charset="0"/>
                <a:cs typeface="Poppins SemiBold" panose="00000700000000000000" pitchFamily="2" charset="0"/>
              </a:rPr>
              <a:t>Option 4</a:t>
            </a:r>
            <a:endParaRPr lang="en-ID" sz="1050" b="1" dirty="0">
              <a:solidFill>
                <a:schemeClr val="bg2"/>
              </a:solidFill>
              <a:latin typeface="Poppins SemiBold" panose="00000700000000000000" pitchFamily="2" charset="0"/>
              <a:cs typeface="Poppins SemiBold" panose="00000700000000000000" pitchFamily="2" charset="0"/>
            </a:endParaRPr>
          </a:p>
        </p:txBody>
      </p:sp>
      <p:sp>
        <p:nvSpPr>
          <p:cNvPr id="45" name="TextBox 44">
            <a:extLst>
              <a:ext uri="{FF2B5EF4-FFF2-40B4-BE49-F238E27FC236}">
                <a16:creationId xmlns:a16="http://schemas.microsoft.com/office/drawing/2014/main" id="{C5FC13DA-68DA-706F-7A5A-45D8E8A43FE9}"/>
              </a:ext>
            </a:extLst>
          </p:cNvPr>
          <p:cNvSpPr txBox="1"/>
          <p:nvPr/>
        </p:nvSpPr>
        <p:spPr>
          <a:xfrm rot="16200000" flipH="1">
            <a:off x="4185261" y="3755886"/>
            <a:ext cx="915381" cy="261610"/>
          </a:xfrm>
          <a:prstGeom prst="rect">
            <a:avLst/>
          </a:prstGeom>
          <a:noFill/>
        </p:spPr>
        <p:txBody>
          <a:bodyPr wrap="square" rtlCol="0">
            <a:spAutoFit/>
          </a:bodyPr>
          <a:lstStyle/>
          <a:p>
            <a:pPr algn="r"/>
            <a:r>
              <a:rPr lang="en-US" sz="1050" b="1" dirty="0">
                <a:solidFill>
                  <a:schemeClr val="bg2"/>
                </a:solidFill>
                <a:latin typeface="Poppins SemiBold" panose="00000700000000000000" pitchFamily="2" charset="0"/>
                <a:cs typeface="Poppins SemiBold" panose="00000700000000000000" pitchFamily="2" charset="0"/>
              </a:rPr>
              <a:t>Option 5</a:t>
            </a:r>
            <a:endParaRPr lang="en-ID" sz="1050" b="1" dirty="0">
              <a:solidFill>
                <a:schemeClr val="bg2"/>
              </a:solidFill>
              <a:latin typeface="Poppins SemiBold" panose="00000700000000000000" pitchFamily="2" charset="0"/>
              <a:cs typeface="Poppins SemiBold" panose="00000700000000000000" pitchFamily="2" charset="0"/>
            </a:endParaRPr>
          </a:p>
        </p:txBody>
      </p:sp>
      <p:sp>
        <p:nvSpPr>
          <p:cNvPr id="46" name="TextBox 45">
            <a:extLst>
              <a:ext uri="{FF2B5EF4-FFF2-40B4-BE49-F238E27FC236}">
                <a16:creationId xmlns:a16="http://schemas.microsoft.com/office/drawing/2014/main" id="{77AA238C-A22C-B582-2949-A76D7450207C}"/>
              </a:ext>
            </a:extLst>
          </p:cNvPr>
          <p:cNvSpPr txBox="1"/>
          <p:nvPr/>
        </p:nvSpPr>
        <p:spPr>
          <a:xfrm rot="19723788" flipH="1">
            <a:off x="4830035" y="2484263"/>
            <a:ext cx="915381" cy="261610"/>
          </a:xfrm>
          <a:prstGeom prst="rect">
            <a:avLst/>
          </a:prstGeom>
          <a:noFill/>
        </p:spPr>
        <p:txBody>
          <a:bodyPr wrap="square" rtlCol="0">
            <a:spAutoFit/>
          </a:bodyPr>
          <a:lstStyle/>
          <a:p>
            <a:pPr algn="r"/>
            <a:r>
              <a:rPr lang="en-US" sz="1050" b="1" dirty="0">
                <a:solidFill>
                  <a:schemeClr val="bg2"/>
                </a:solidFill>
                <a:latin typeface="Poppins SemiBold" panose="00000700000000000000" pitchFamily="2" charset="0"/>
                <a:cs typeface="Poppins SemiBold" panose="00000700000000000000" pitchFamily="2" charset="0"/>
              </a:rPr>
              <a:t>Option 6</a:t>
            </a:r>
            <a:endParaRPr lang="en-ID" sz="1050" b="1" dirty="0">
              <a:solidFill>
                <a:schemeClr val="bg2"/>
              </a:solidFill>
              <a:latin typeface="Poppins SemiBold" panose="00000700000000000000" pitchFamily="2" charset="0"/>
              <a:cs typeface="Poppins SemiBold" panose="00000700000000000000" pitchFamily="2" charset="0"/>
            </a:endParaRPr>
          </a:p>
        </p:txBody>
      </p:sp>
      <p:grpSp>
        <p:nvGrpSpPr>
          <p:cNvPr id="56" name="Group 55">
            <a:extLst>
              <a:ext uri="{FF2B5EF4-FFF2-40B4-BE49-F238E27FC236}">
                <a16:creationId xmlns:a16="http://schemas.microsoft.com/office/drawing/2014/main" id="{6A37AA56-9203-E250-9DA6-6BBC7BB7F302}"/>
              </a:ext>
            </a:extLst>
          </p:cNvPr>
          <p:cNvGrpSpPr/>
          <p:nvPr/>
        </p:nvGrpSpPr>
        <p:grpSpPr>
          <a:xfrm>
            <a:off x="7110570" y="1897841"/>
            <a:ext cx="4128745" cy="802970"/>
            <a:chOff x="7019992" y="1912293"/>
            <a:chExt cx="4128745" cy="802970"/>
          </a:xfrm>
        </p:grpSpPr>
        <p:grpSp>
          <p:nvGrpSpPr>
            <p:cNvPr id="57" name="Group 56">
              <a:extLst>
                <a:ext uri="{FF2B5EF4-FFF2-40B4-BE49-F238E27FC236}">
                  <a16:creationId xmlns:a16="http://schemas.microsoft.com/office/drawing/2014/main" id="{A686A267-F8E6-64DF-91AC-0104B69D8C30}"/>
                </a:ext>
              </a:extLst>
            </p:cNvPr>
            <p:cNvGrpSpPr/>
            <p:nvPr/>
          </p:nvGrpSpPr>
          <p:grpSpPr>
            <a:xfrm>
              <a:off x="7019992" y="2144849"/>
              <a:ext cx="993902" cy="408917"/>
              <a:chOff x="7019992" y="2144849"/>
              <a:chExt cx="993902" cy="408917"/>
            </a:xfrm>
          </p:grpSpPr>
          <p:cxnSp>
            <p:nvCxnSpPr>
              <p:cNvPr id="60" name="Straight Connector 59">
                <a:extLst>
                  <a:ext uri="{FF2B5EF4-FFF2-40B4-BE49-F238E27FC236}">
                    <a16:creationId xmlns:a16="http://schemas.microsoft.com/office/drawing/2014/main" id="{CE07B7CD-724A-DEB6-D7D3-A29E09DF39B2}"/>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61" name="Straight Connector 60">
                <a:extLst>
                  <a:ext uri="{FF2B5EF4-FFF2-40B4-BE49-F238E27FC236}">
                    <a16:creationId xmlns:a16="http://schemas.microsoft.com/office/drawing/2014/main" id="{A651097E-9EF6-D5B7-7DE2-8FD3375A892F}"/>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8" name="TextBox 57">
              <a:extLst>
                <a:ext uri="{FF2B5EF4-FFF2-40B4-BE49-F238E27FC236}">
                  <a16:creationId xmlns:a16="http://schemas.microsoft.com/office/drawing/2014/main" id="{AC601C96-DD8A-6C30-D30D-A66F95DDC0CF}"/>
                </a:ext>
              </a:extLst>
            </p:cNvPr>
            <p:cNvSpPr txBox="1"/>
            <p:nvPr/>
          </p:nvSpPr>
          <p:spPr>
            <a:xfrm>
              <a:off x="8239497"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9" name="TextBox 58">
              <a:extLst>
                <a:ext uri="{FF2B5EF4-FFF2-40B4-BE49-F238E27FC236}">
                  <a16:creationId xmlns:a16="http://schemas.microsoft.com/office/drawing/2014/main" id="{97DB5E9C-07C8-4E98-3873-46C25101221E}"/>
                </a:ext>
              </a:extLst>
            </p:cNvPr>
            <p:cNvSpPr txBox="1"/>
            <p:nvPr/>
          </p:nvSpPr>
          <p:spPr>
            <a:xfrm>
              <a:off x="8239497"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82" name="Group 81">
            <a:extLst>
              <a:ext uri="{FF2B5EF4-FFF2-40B4-BE49-F238E27FC236}">
                <a16:creationId xmlns:a16="http://schemas.microsoft.com/office/drawing/2014/main" id="{95AA229C-F6C5-07FB-A1D4-5BE8441CC51F}"/>
              </a:ext>
            </a:extLst>
          </p:cNvPr>
          <p:cNvGrpSpPr/>
          <p:nvPr/>
        </p:nvGrpSpPr>
        <p:grpSpPr>
          <a:xfrm>
            <a:off x="7110570" y="4990297"/>
            <a:ext cx="4128745" cy="978980"/>
            <a:chOff x="7110570" y="4990297"/>
            <a:chExt cx="4128745" cy="978980"/>
          </a:xfrm>
        </p:grpSpPr>
        <p:grpSp>
          <p:nvGrpSpPr>
            <p:cNvPr id="64" name="Group 63">
              <a:extLst>
                <a:ext uri="{FF2B5EF4-FFF2-40B4-BE49-F238E27FC236}">
                  <a16:creationId xmlns:a16="http://schemas.microsoft.com/office/drawing/2014/main" id="{ED3F753F-9FA7-3F01-3181-EBD2CF31345D}"/>
                </a:ext>
              </a:extLst>
            </p:cNvPr>
            <p:cNvGrpSpPr/>
            <p:nvPr/>
          </p:nvGrpSpPr>
          <p:grpSpPr>
            <a:xfrm flipV="1">
              <a:off x="7110570" y="4990297"/>
              <a:ext cx="993902" cy="408917"/>
              <a:chOff x="7019992" y="2144849"/>
              <a:chExt cx="993902" cy="408917"/>
            </a:xfrm>
          </p:grpSpPr>
          <p:cxnSp>
            <p:nvCxnSpPr>
              <p:cNvPr id="67" name="Straight Connector 66">
                <a:extLst>
                  <a:ext uri="{FF2B5EF4-FFF2-40B4-BE49-F238E27FC236}">
                    <a16:creationId xmlns:a16="http://schemas.microsoft.com/office/drawing/2014/main" id="{E6CFFD89-CC66-FAFF-0FAC-43ED96BAC0FA}"/>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68" name="Straight Connector 67">
                <a:extLst>
                  <a:ext uri="{FF2B5EF4-FFF2-40B4-BE49-F238E27FC236}">
                    <a16:creationId xmlns:a16="http://schemas.microsoft.com/office/drawing/2014/main" id="{A80CB236-8923-B471-B724-245E3F95CCBC}"/>
                  </a:ext>
                </a:extLst>
              </p:cNvPr>
              <p:cNvCxnSpPr>
                <a:cxnSpLocks/>
              </p:cNvCxnSpPr>
              <p:nvPr/>
            </p:nvCxnSpPr>
            <p:spPr>
              <a:xfrm>
                <a:off x="7428909" y="2144849"/>
                <a:ext cx="584985"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69" name="Group 68">
              <a:extLst>
                <a:ext uri="{FF2B5EF4-FFF2-40B4-BE49-F238E27FC236}">
                  <a16:creationId xmlns:a16="http://schemas.microsoft.com/office/drawing/2014/main" id="{4B69D002-BA9F-5654-6C9F-9B188B23D9DB}"/>
                </a:ext>
              </a:extLst>
            </p:cNvPr>
            <p:cNvGrpSpPr/>
            <p:nvPr/>
          </p:nvGrpSpPr>
          <p:grpSpPr>
            <a:xfrm flipV="1">
              <a:off x="8330075" y="5166307"/>
              <a:ext cx="2909240" cy="802970"/>
              <a:chOff x="8330075" y="4791028"/>
              <a:chExt cx="2909240" cy="802970"/>
            </a:xfrm>
          </p:grpSpPr>
          <p:sp>
            <p:nvSpPr>
              <p:cNvPr id="65" name="TextBox 64">
                <a:extLst>
                  <a:ext uri="{FF2B5EF4-FFF2-40B4-BE49-F238E27FC236}">
                    <a16:creationId xmlns:a16="http://schemas.microsoft.com/office/drawing/2014/main" id="{81A13166-549C-3F61-8EA9-426C56B83D7E}"/>
                  </a:ext>
                </a:extLst>
              </p:cNvPr>
              <p:cNvSpPr txBox="1"/>
              <p:nvPr/>
            </p:nvSpPr>
            <p:spPr>
              <a:xfrm flipV="1">
                <a:off x="8330075" y="5316999"/>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66" name="TextBox 65">
                <a:extLst>
                  <a:ext uri="{FF2B5EF4-FFF2-40B4-BE49-F238E27FC236}">
                    <a16:creationId xmlns:a16="http://schemas.microsoft.com/office/drawing/2014/main" id="{CDAB1F60-BF63-D11E-53CD-EE054F7E6418}"/>
                  </a:ext>
                </a:extLst>
              </p:cNvPr>
              <p:cNvSpPr txBox="1"/>
              <p:nvPr/>
            </p:nvSpPr>
            <p:spPr>
              <a:xfrm flipV="1">
                <a:off x="8330075" y="4791028"/>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81" name="Group 80">
            <a:extLst>
              <a:ext uri="{FF2B5EF4-FFF2-40B4-BE49-F238E27FC236}">
                <a16:creationId xmlns:a16="http://schemas.microsoft.com/office/drawing/2014/main" id="{F7D6495C-83D4-C253-0808-47B6B81DE001}"/>
              </a:ext>
            </a:extLst>
          </p:cNvPr>
          <p:cNvGrpSpPr/>
          <p:nvPr/>
        </p:nvGrpSpPr>
        <p:grpSpPr>
          <a:xfrm>
            <a:off x="7681432" y="3532074"/>
            <a:ext cx="3557883" cy="802970"/>
            <a:chOff x="7681432" y="3532074"/>
            <a:chExt cx="3557883" cy="802970"/>
          </a:xfrm>
        </p:grpSpPr>
        <p:grpSp>
          <p:nvGrpSpPr>
            <p:cNvPr id="70" name="Group 69">
              <a:extLst>
                <a:ext uri="{FF2B5EF4-FFF2-40B4-BE49-F238E27FC236}">
                  <a16:creationId xmlns:a16="http://schemas.microsoft.com/office/drawing/2014/main" id="{B8961731-4151-B136-DE65-F0C908AB67E9}"/>
                </a:ext>
              </a:extLst>
            </p:cNvPr>
            <p:cNvGrpSpPr/>
            <p:nvPr/>
          </p:nvGrpSpPr>
          <p:grpSpPr>
            <a:xfrm flipV="1">
              <a:off x="8330075" y="3532074"/>
              <a:ext cx="2909240" cy="802970"/>
              <a:chOff x="8330075" y="4791028"/>
              <a:chExt cx="2909240" cy="802970"/>
            </a:xfrm>
          </p:grpSpPr>
          <p:sp>
            <p:nvSpPr>
              <p:cNvPr id="71" name="TextBox 70">
                <a:extLst>
                  <a:ext uri="{FF2B5EF4-FFF2-40B4-BE49-F238E27FC236}">
                    <a16:creationId xmlns:a16="http://schemas.microsoft.com/office/drawing/2014/main" id="{BC68FB81-A7C0-2292-5BA4-AFD3512D307F}"/>
                  </a:ext>
                </a:extLst>
              </p:cNvPr>
              <p:cNvSpPr txBox="1"/>
              <p:nvPr/>
            </p:nvSpPr>
            <p:spPr>
              <a:xfrm flipV="1">
                <a:off x="8330075" y="5316999"/>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72" name="TextBox 71">
                <a:extLst>
                  <a:ext uri="{FF2B5EF4-FFF2-40B4-BE49-F238E27FC236}">
                    <a16:creationId xmlns:a16="http://schemas.microsoft.com/office/drawing/2014/main" id="{06A248E4-8B08-9386-300D-A6ED81FB007E}"/>
                  </a:ext>
                </a:extLst>
              </p:cNvPr>
              <p:cNvSpPr txBox="1"/>
              <p:nvPr/>
            </p:nvSpPr>
            <p:spPr>
              <a:xfrm flipV="1">
                <a:off x="8330075" y="4791028"/>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cxnSp>
          <p:nvCxnSpPr>
            <p:cNvPr id="79" name="Straight Connector 78">
              <a:extLst>
                <a:ext uri="{FF2B5EF4-FFF2-40B4-BE49-F238E27FC236}">
                  <a16:creationId xmlns:a16="http://schemas.microsoft.com/office/drawing/2014/main" id="{1DD86FE6-9E49-78C3-64F6-2175C33A3B94}"/>
                </a:ext>
              </a:extLst>
            </p:cNvPr>
            <p:cNvCxnSpPr>
              <a:cxnSpLocks/>
            </p:cNvCxnSpPr>
            <p:nvPr/>
          </p:nvCxnSpPr>
          <p:spPr>
            <a:xfrm>
              <a:off x="7681432" y="3753088"/>
              <a:ext cx="584985"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105" name="Group 104">
            <a:extLst>
              <a:ext uri="{FF2B5EF4-FFF2-40B4-BE49-F238E27FC236}">
                <a16:creationId xmlns:a16="http://schemas.microsoft.com/office/drawing/2014/main" id="{3123403B-0685-34F8-9AF6-FCCD5DCA2774}"/>
              </a:ext>
            </a:extLst>
          </p:cNvPr>
          <p:cNvGrpSpPr/>
          <p:nvPr/>
        </p:nvGrpSpPr>
        <p:grpSpPr>
          <a:xfrm flipH="1">
            <a:off x="977525" y="1897841"/>
            <a:ext cx="4128745" cy="4071436"/>
            <a:chOff x="44335" y="1897841"/>
            <a:chExt cx="4128745" cy="4071436"/>
          </a:xfrm>
        </p:grpSpPr>
        <p:grpSp>
          <p:nvGrpSpPr>
            <p:cNvPr id="83" name="Group 82">
              <a:extLst>
                <a:ext uri="{FF2B5EF4-FFF2-40B4-BE49-F238E27FC236}">
                  <a16:creationId xmlns:a16="http://schemas.microsoft.com/office/drawing/2014/main" id="{71CDD54D-1E0A-9110-D3E8-D29A8892A0A3}"/>
                </a:ext>
              </a:extLst>
            </p:cNvPr>
            <p:cNvGrpSpPr/>
            <p:nvPr/>
          </p:nvGrpSpPr>
          <p:grpSpPr>
            <a:xfrm>
              <a:off x="44335" y="1897841"/>
              <a:ext cx="4128745" cy="802970"/>
              <a:chOff x="7019992" y="1912293"/>
              <a:chExt cx="4128745" cy="802970"/>
            </a:xfrm>
          </p:grpSpPr>
          <p:grpSp>
            <p:nvGrpSpPr>
              <p:cNvPr id="84" name="Group 83">
                <a:extLst>
                  <a:ext uri="{FF2B5EF4-FFF2-40B4-BE49-F238E27FC236}">
                    <a16:creationId xmlns:a16="http://schemas.microsoft.com/office/drawing/2014/main" id="{0F78C79C-7CAA-B18B-24A4-B84471053BFB}"/>
                  </a:ext>
                </a:extLst>
              </p:cNvPr>
              <p:cNvGrpSpPr/>
              <p:nvPr/>
            </p:nvGrpSpPr>
            <p:grpSpPr>
              <a:xfrm>
                <a:off x="7019992" y="2144849"/>
                <a:ext cx="993902" cy="408917"/>
                <a:chOff x="7019992" y="2144849"/>
                <a:chExt cx="993902" cy="408917"/>
              </a:xfrm>
            </p:grpSpPr>
            <p:cxnSp>
              <p:nvCxnSpPr>
                <p:cNvPr id="87" name="Straight Connector 86">
                  <a:extLst>
                    <a:ext uri="{FF2B5EF4-FFF2-40B4-BE49-F238E27FC236}">
                      <a16:creationId xmlns:a16="http://schemas.microsoft.com/office/drawing/2014/main" id="{47073EF7-D576-F89A-551F-8D544AA99063}"/>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88" name="Straight Connector 87">
                  <a:extLst>
                    <a:ext uri="{FF2B5EF4-FFF2-40B4-BE49-F238E27FC236}">
                      <a16:creationId xmlns:a16="http://schemas.microsoft.com/office/drawing/2014/main" id="{811DF06B-3E51-61F4-BDE3-23E3DABBE136}"/>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85" name="TextBox 84">
                <a:extLst>
                  <a:ext uri="{FF2B5EF4-FFF2-40B4-BE49-F238E27FC236}">
                    <a16:creationId xmlns:a16="http://schemas.microsoft.com/office/drawing/2014/main" id="{5D8D3637-B202-61A4-52E0-9ED320449EFA}"/>
                  </a:ext>
                </a:extLst>
              </p:cNvPr>
              <p:cNvSpPr txBox="1"/>
              <p:nvPr/>
            </p:nvSpPr>
            <p:spPr>
              <a:xfrm>
                <a:off x="8239497"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6" name="TextBox 85">
                <a:extLst>
                  <a:ext uri="{FF2B5EF4-FFF2-40B4-BE49-F238E27FC236}">
                    <a16:creationId xmlns:a16="http://schemas.microsoft.com/office/drawing/2014/main" id="{3D89BEB6-2525-C89E-1AFA-E23DBF52E6BD}"/>
                  </a:ext>
                </a:extLst>
              </p:cNvPr>
              <p:cNvSpPr txBox="1"/>
              <p:nvPr/>
            </p:nvSpPr>
            <p:spPr>
              <a:xfrm>
                <a:off x="8239497"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89" name="Group 88">
              <a:extLst>
                <a:ext uri="{FF2B5EF4-FFF2-40B4-BE49-F238E27FC236}">
                  <a16:creationId xmlns:a16="http://schemas.microsoft.com/office/drawing/2014/main" id="{9239C505-E88E-753D-D773-2B27DD746D54}"/>
                </a:ext>
              </a:extLst>
            </p:cNvPr>
            <p:cNvGrpSpPr/>
            <p:nvPr/>
          </p:nvGrpSpPr>
          <p:grpSpPr>
            <a:xfrm>
              <a:off x="44335" y="4990297"/>
              <a:ext cx="4128745" cy="978980"/>
              <a:chOff x="7110570" y="4990297"/>
              <a:chExt cx="4128745" cy="978980"/>
            </a:xfrm>
          </p:grpSpPr>
          <p:grpSp>
            <p:nvGrpSpPr>
              <p:cNvPr id="90" name="Group 89">
                <a:extLst>
                  <a:ext uri="{FF2B5EF4-FFF2-40B4-BE49-F238E27FC236}">
                    <a16:creationId xmlns:a16="http://schemas.microsoft.com/office/drawing/2014/main" id="{16BB20B2-A15E-0923-222D-3340B59DD8B5}"/>
                  </a:ext>
                </a:extLst>
              </p:cNvPr>
              <p:cNvGrpSpPr/>
              <p:nvPr/>
            </p:nvGrpSpPr>
            <p:grpSpPr>
              <a:xfrm flipV="1">
                <a:off x="7110570" y="4990297"/>
                <a:ext cx="993902" cy="408917"/>
                <a:chOff x="7019992" y="2144849"/>
                <a:chExt cx="993902" cy="408917"/>
              </a:xfrm>
            </p:grpSpPr>
            <p:cxnSp>
              <p:nvCxnSpPr>
                <p:cNvPr id="94" name="Straight Connector 93">
                  <a:extLst>
                    <a:ext uri="{FF2B5EF4-FFF2-40B4-BE49-F238E27FC236}">
                      <a16:creationId xmlns:a16="http://schemas.microsoft.com/office/drawing/2014/main" id="{60D597E5-85F6-E097-86E6-085E3CA4D657}"/>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95" name="Straight Connector 94">
                  <a:extLst>
                    <a:ext uri="{FF2B5EF4-FFF2-40B4-BE49-F238E27FC236}">
                      <a16:creationId xmlns:a16="http://schemas.microsoft.com/office/drawing/2014/main" id="{67BF403B-5769-AD5A-E460-C4C33B09F33D}"/>
                    </a:ext>
                  </a:extLst>
                </p:cNvPr>
                <p:cNvCxnSpPr>
                  <a:cxnSpLocks/>
                </p:cNvCxnSpPr>
                <p:nvPr/>
              </p:nvCxnSpPr>
              <p:spPr>
                <a:xfrm>
                  <a:off x="7428909" y="2144849"/>
                  <a:ext cx="584985"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91" name="Group 90">
                <a:extLst>
                  <a:ext uri="{FF2B5EF4-FFF2-40B4-BE49-F238E27FC236}">
                    <a16:creationId xmlns:a16="http://schemas.microsoft.com/office/drawing/2014/main" id="{5DA9D845-63F8-1FD8-B807-A306642B7251}"/>
                  </a:ext>
                </a:extLst>
              </p:cNvPr>
              <p:cNvGrpSpPr/>
              <p:nvPr/>
            </p:nvGrpSpPr>
            <p:grpSpPr>
              <a:xfrm flipV="1">
                <a:off x="8330075" y="5166307"/>
                <a:ext cx="2909240" cy="802970"/>
                <a:chOff x="8330075" y="4791028"/>
                <a:chExt cx="2909240" cy="802970"/>
              </a:xfrm>
            </p:grpSpPr>
            <p:sp>
              <p:nvSpPr>
                <p:cNvPr id="92" name="TextBox 91">
                  <a:extLst>
                    <a:ext uri="{FF2B5EF4-FFF2-40B4-BE49-F238E27FC236}">
                      <a16:creationId xmlns:a16="http://schemas.microsoft.com/office/drawing/2014/main" id="{6D3922DC-E5E3-A3EB-66D0-85D6E7191592}"/>
                    </a:ext>
                  </a:extLst>
                </p:cNvPr>
                <p:cNvSpPr txBox="1"/>
                <p:nvPr/>
              </p:nvSpPr>
              <p:spPr>
                <a:xfrm flipV="1">
                  <a:off x="8330075" y="5316999"/>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93" name="TextBox 92">
                  <a:extLst>
                    <a:ext uri="{FF2B5EF4-FFF2-40B4-BE49-F238E27FC236}">
                      <a16:creationId xmlns:a16="http://schemas.microsoft.com/office/drawing/2014/main" id="{D4A08775-640A-1B5A-A375-840CF6BA150B}"/>
                    </a:ext>
                  </a:extLst>
                </p:cNvPr>
                <p:cNvSpPr txBox="1"/>
                <p:nvPr/>
              </p:nvSpPr>
              <p:spPr>
                <a:xfrm flipV="1">
                  <a:off x="8330075" y="4791028"/>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97" name="Group 96">
              <a:extLst>
                <a:ext uri="{FF2B5EF4-FFF2-40B4-BE49-F238E27FC236}">
                  <a16:creationId xmlns:a16="http://schemas.microsoft.com/office/drawing/2014/main" id="{F37AB654-26FC-B095-666D-84E4A93E3C0D}"/>
                </a:ext>
              </a:extLst>
            </p:cNvPr>
            <p:cNvGrpSpPr/>
            <p:nvPr/>
          </p:nvGrpSpPr>
          <p:grpSpPr>
            <a:xfrm>
              <a:off x="615197" y="3532074"/>
              <a:ext cx="3557883" cy="802970"/>
              <a:chOff x="7681432" y="3532074"/>
              <a:chExt cx="3557883" cy="802970"/>
            </a:xfrm>
          </p:grpSpPr>
          <p:grpSp>
            <p:nvGrpSpPr>
              <p:cNvPr id="98" name="Group 97">
                <a:extLst>
                  <a:ext uri="{FF2B5EF4-FFF2-40B4-BE49-F238E27FC236}">
                    <a16:creationId xmlns:a16="http://schemas.microsoft.com/office/drawing/2014/main" id="{5209C20B-FA18-09F3-BE28-B1BBBD1A5087}"/>
                  </a:ext>
                </a:extLst>
              </p:cNvPr>
              <p:cNvGrpSpPr/>
              <p:nvPr/>
            </p:nvGrpSpPr>
            <p:grpSpPr>
              <a:xfrm flipV="1">
                <a:off x="8330075" y="3532074"/>
                <a:ext cx="2909240" cy="802970"/>
                <a:chOff x="8330075" y="4791028"/>
                <a:chExt cx="2909240" cy="802970"/>
              </a:xfrm>
            </p:grpSpPr>
            <p:sp>
              <p:nvSpPr>
                <p:cNvPr id="102" name="TextBox 101">
                  <a:extLst>
                    <a:ext uri="{FF2B5EF4-FFF2-40B4-BE49-F238E27FC236}">
                      <a16:creationId xmlns:a16="http://schemas.microsoft.com/office/drawing/2014/main" id="{77E9D2E3-CD72-B122-FAFC-25E0E4FA80A9}"/>
                    </a:ext>
                  </a:extLst>
                </p:cNvPr>
                <p:cNvSpPr txBox="1"/>
                <p:nvPr/>
              </p:nvSpPr>
              <p:spPr>
                <a:xfrm flipV="1">
                  <a:off x="8330075" y="5316999"/>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04" name="TextBox 103">
                  <a:extLst>
                    <a:ext uri="{FF2B5EF4-FFF2-40B4-BE49-F238E27FC236}">
                      <a16:creationId xmlns:a16="http://schemas.microsoft.com/office/drawing/2014/main" id="{696F903A-C829-9767-A3FF-44A0F48CED93}"/>
                    </a:ext>
                  </a:extLst>
                </p:cNvPr>
                <p:cNvSpPr txBox="1"/>
                <p:nvPr/>
              </p:nvSpPr>
              <p:spPr>
                <a:xfrm flipV="1">
                  <a:off x="8330075" y="4791028"/>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cxnSp>
            <p:nvCxnSpPr>
              <p:cNvPr id="99" name="Straight Connector 98">
                <a:extLst>
                  <a:ext uri="{FF2B5EF4-FFF2-40B4-BE49-F238E27FC236}">
                    <a16:creationId xmlns:a16="http://schemas.microsoft.com/office/drawing/2014/main" id="{BE123866-207A-C3F1-378D-94732333E624}"/>
                  </a:ext>
                </a:extLst>
              </p:cNvPr>
              <p:cNvCxnSpPr>
                <a:cxnSpLocks/>
              </p:cNvCxnSpPr>
              <p:nvPr/>
            </p:nvCxnSpPr>
            <p:spPr>
              <a:xfrm>
                <a:off x="7681432" y="3753088"/>
                <a:ext cx="584985"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grpSp>
    </p:spTree>
    <p:extLst>
      <p:ext uri="{BB962C8B-B14F-4D97-AF65-F5344CB8AC3E}">
        <p14:creationId xmlns:p14="http://schemas.microsoft.com/office/powerpoint/2010/main" val="3684315244"/>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51" name="Group 1550">
            <a:extLst>
              <a:ext uri="{FF2B5EF4-FFF2-40B4-BE49-F238E27FC236}">
                <a16:creationId xmlns:a16="http://schemas.microsoft.com/office/drawing/2014/main" id="{94EC3AE8-77DC-7B24-00C5-8A6032DD28E1}"/>
              </a:ext>
            </a:extLst>
          </p:cNvPr>
          <p:cNvGrpSpPr/>
          <p:nvPr/>
        </p:nvGrpSpPr>
        <p:grpSpPr>
          <a:xfrm>
            <a:off x="773695" y="2827008"/>
            <a:ext cx="10642924" cy="780471"/>
            <a:chOff x="773695" y="3429000"/>
            <a:chExt cx="10642924" cy="780471"/>
          </a:xfrm>
        </p:grpSpPr>
        <p:grpSp>
          <p:nvGrpSpPr>
            <p:cNvPr id="1498" name="Group 1497">
              <a:extLst>
                <a:ext uri="{FF2B5EF4-FFF2-40B4-BE49-F238E27FC236}">
                  <a16:creationId xmlns:a16="http://schemas.microsoft.com/office/drawing/2014/main" id="{C397E789-2962-AE34-FDC1-613321CDA5E4}"/>
                </a:ext>
              </a:extLst>
            </p:cNvPr>
            <p:cNvGrpSpPr/>
            <p:nvPr/>
          </p:nvGrpSpPr>
          <p:grpSpPr>
            <a:xfrm>
              <a:off x="773695" y="3429000"/>
              <a:ext cx="1493368" cy="780471"/>
              <a:chOff x="6238062" y="3429000"/>
              <a:chExt cx="1493368" cy="780471"/>
            </a:xfrm>
          </p:grpSpPr>
          <p:sp>
            <p:nvSpPr>
              <p:cNvPr id="1497" name="Freeform: Shape 1496">
                <a:extLst>
                  <a:ext uri="{FF2B5EF4-FFF2-40B4-BE49-F238E27FC236}">
                    <a16:creationId xmlns:a16="http://schemas.microsoft.com/office/drawing/2014/main" id="{5AF566D9-7B22-663F-DEEE-4CE0C146DBC4}"/>
                  </a:ext>
                </a:extLst>
              </p:cNvPr>
              <p:cNvSpPr/>
              <p:nvPr/>
            </p:nvSpPr>
            <p:spPr>
              <a:xfrm>
                <a:off x="6238062" y="3429000"/>
                <a:ext cx="1493368" cy="780471"/>
              </a:xfrm>
              <a:custGeom>
                <a:avLst/>
                <a:gdLst>
                  <a:gd name="connsiteX0" fmla="*/ 0 w 1494651"/>
                  <a:gd name="connsiteY0" fmla="*/ 0 h 780471"/>
                  <a:gd name="connsiteX1" fmla="*/ 60825 w 1494651"/>
                  <a:gd name="connsiteY1" fmla="*/ 0 h 780471"/>
                  <a:gd name="connsiteX2" fmla="*/ 60825 w 1494651"/>
                  <a:gd name="connsiteY2" fmla="*/ 70371 h 780471"/>
                  <a:gd name="connsiteX3" fmla="*/ 1285269 w 1494651"/>
                  <a:gd name="connsiteY3" fmla="*/ 70371 h 780471"/>
                  <a:gd name="connsiteX4" fmla="*/ 1491477 w 1494651"/>
                  <a:gd name="connsiteY4" fmla="*/ 324684 h 780471"/>
                  <a:gd name="connsiteX5" fmla="*/ 1494651 w 1494651"/>
                  <a:gd name="connsiteY5" fmla="*/ 491796 h 780471"/>
                  <a:gd name="connsiteX6" fmla="*/ 1285269 w 1494651"/>
                  <a:gd name="connsiteY6" fmla="*/ 780471 h 780471"/>
                  <a:gd name="connsiteX7" fmla="*/ 101 w 1494651"/>
                  <a:gd name="connsiteY7" fmla="*/ 780471 h 780471"/>
                  <a:gd name="connsiteX8" fmla="*/ 101 w 1494651"/>
                  <a:gd name="connsiteY8" fmla="*/ 753243 h 780471"/>
                  <a:gd name="connsiteX9" fmla="*/ 0 w 1494651"/>
                  <a:gd name="connsiteY9" fmla="*/ 753243 h 780471"/>
                  <a:gd name="connsiteX10" fmla="*/ 0 w 1494651"/>
                  <a:gd name="connsiteY10" fmla="*/ 640770 h 780471"/>
                  <a:gd name="connsiteX11" fmla="*/ 50832 w 1494651"/>
                  <a:gd name="connsiteY11" fmla="*/ 640770 h 780471"/>
                  <a:gd name="connsiteX12" fmla="*/ 207014 w 1494651"/>
                  <a:gd name="connsiteY12" fmla="*/ 425441 h 780471"/>
                  <a:gd name="connsiteX13" fmla="*/ 0 w 1494651"/>
                  <a:gd name="connsiteY13" fmla="*/ 139998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8601 w 1496238"/>
                  <a:gd name="connsiteY12" fmla="*/ 425441 h 780471"/>
                  <a:gd name="connsiteX13" fmla="*/ 0 w 1496238"/>
                  <a:gd name="connsiteY13" fmla="*/ 179686 h 780471"/>
                  <a:gd name="connsiteX14" fmla="*/ 1587 w 1496238"/>
                  <a:gd name="connsiteY14" fmla="*/ 0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7014 w 1496238"/>
                  <a:gd name="connsiteY12" fmla="*/ 447666 h 780471"/>
                  <a:gd name="connsiteX13" fmla="*/ 0 w 1496238"/>
                  <a:gd name="connsiteY13" fmla="*/ 179686 h 780471"/>
                  <a:gd name="connsiteX14" fmla="*/ 1587 w 149623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79686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90798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3546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3368" h="780471">
                    <a:moveTo>
                      <a:pt x="1587" y="0"/>
                    </a:moveTo>
                    <a:lnTo>
                      <a:pt x="62412" y="0"/>
                    </a:lnTo>
                    <a:lnTo>
                      <a:pt x="62412" y="70371"/>
                    </a:lnTo>
                    <a:lnTo>
                      <a:pt x="1286856" y="70371"/>
                    </a:lnTo>
                    <a:lnTo>
                      <a:pt x="1493064" y="324684"/>
                    </a:lnTo>
                    <a:cubicBezTo>
                      <a:pt x="1494121" y="380388"/>
                      <a:pt x="1492005" y="467842"/>
                      <a:pt x="1493063" y="523546"/>
                    </a:cubicBezTo>
                    <a:lnTo>
                      <a:pt x="1286856" y="780471"/>
                    </a:lnTo>
                    <a:lnTo>
                      <a:pt x="1688" y="780471"/>
                    </a:lnTo>
                    <a:lnTo>
                      <a:pt x="1688" y="753243"/>
                    </a:lnTo>
                    <a:lnTo>
                      <a:pt x="1587" y="753243"/>
                    </a:lnTo>
                    <a:lnTo>
                      <a:pt x="1587" y="640770"/>
                    </a:lnTo>
                    <a:lnTo>
                      <a:pt x="52419" y="640770"/>
                    </a:lnTo>
                    <a:lnTo>
                      <a:pt x="207014" y="447666"/>
                    </a:lnTo>
                    <a:lnTo>
                      <a:pt x="0" y="186035"/>
                    </a:lnTo>
                    <a:cubicBezTo>
                      <a:pt x="0" y="139369"/>
                      <a:pt x="1587" y="46666"/>
                      <a:pt x="1587" y="0"/>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88" name="Freeform: Shape 1487">
                <a:extLst>
                  <a:ext uri="{FF2B5EF4-FFF2-40B4-BE49-F238E27FC236}">
                    <a16:creationId xmlns:a16="http://schemas.microsoft.com/office/drawing/2014/main" id="{8E4896EB-6A7E-F221-8CE4-25D1F13B2EF1}"/>
                  </a:ext>
                </a:extLst>
              </p:cNvPr>
              <p:cNvSpPr/>
              <p:nvPr/>
            </p:nvSpPr>
            <p:spPr>
              <a:xfrm>
                <a:off x="6239748" y="3429000"/>
                <a:ext cx="1491504" cy="640771"/>
              </a:xfrm>
              <a:custGeom>
                <a:avLst/>
                <a:gdLst>
                  <a:gd name="connsiteX0" fmla="*/ 1231810 w 1469278"/>
                  <a:gd name="connsiteY0" fmla="*/ 0 h 640771"/>
                  <a:gd name="connsiteX1" fmla="*/ 0 w 1469278"/>
                  <a:gd name="connsiteY1" fmla="*/ 0 h 640771"/>
                  <a:gd name="connsiteX2" fmla="*/ 237469 w 1469278"/>
                  <a:gd name="connsiteY2" fmla="*/ 320404 h 640771"/>
                  <a:gd name="connsiteX3" fmla="*/ 0 w 1469278"/>
                  <a:gd name="connsiteY3" fmla="*/ 640771 h 640771"/>
                  <a:gd name="connsiteX4" fmla="*/ 1231810 w 1469278"/>
                  <a:gd name="connsiteY4" fmla="*/ 640771 h 640771"/>
                  <a:gd name="connsiteX5" fmla="*/ 1469279 w 1469278"/>
                  <a:gd name="connsiteY5" fmla="*/ 320404 h 640771"/>
                  <a:gd name="connsiteX6" fmla="*/ 1231810 w 1469278"/>
                  <a:gd name="connsiteY6" fmla="*/ 0 h 640771"/>
                  <a:gd name="connsiteX0" fmla="*/ 1231810 w 1488329"/>
                  <a:gd name="connsiteY0" fmla="*/ 0 h 640771"/>
                  <a:gd name="connsiteX1" fmla="*/ 0 w 1488329"/>
                  <a:gd name="connsiteY1" fmla="*/ 0 h 640771"/>
                  <a:gd name="connsiteX2" fmla="*/ 237469 w 1488329"/>
                  <a:gd name="connsiteY2" fmla="*/ 320404 h 640771"/>
                  <a:gd name="connsiteX3" fmla="*/ 0 w 1488329"/>
                  <a:gd name="connsiteY3" fmla="*/ 640771 h 640771"/>
                  <a:gd name="connsiteX4" fmla="*/ 1231810 w 1488329"/>
                  <a:gd name="connsiteY4" fmla="*/ 640771 h 640771"/>
                  <a:gd name="connsiteX5" fmla="*/ 1488329 w 1488329"/>
                  <a:gd name="connsiteY5" fmla="*/ 325166 h 640771"/>
                  <a:gd name="connsiteX6" fmla="*/ 1231810 w 1488329"/>
                  <a:gd name="connsiteY6" fmla="*/ 0 h 640771"/>
                  <a:gd name="connsiteX0" fmla="*/ 1231810 w 1491504"/>
                  <a:gd name="connsiteY0" fmla="*/ 0 h 640771"/>
                  <a:gd name="connsiteX1" fmla="*/ 0 w 1491504"/>
                  <a:gd name="connsiteY1" fmla="*/ 0 h 640771"/>
                  <a:gd name="connsiteX2" fmla="*/ 237469 w 1491504"/>
                  <a:gd name="connsiteY2" fmla="*/ 320404 h 640771"/>
                  <a:gd name="connsiteX3" fmla="*/ 0 w 1491504"/>
                  <a:gd name="connsiteY3" fmla="*/ 640771 h 640771"/>
                  <a:gd name="connsiteX4" fmla="*/ 1231810 w 1491504"/>
                  <a:gd name="connsiteY4" fmla="*/ 640771 h 640771"/>
                  <a:gd name="connsiteX5" fmla="*/ 1491504 w 1491504"/>
                  <a:gd name="connsiteY5" fmla="*/ 325166 h 640771"/>
                  <a:gd name="connsiteX6" fmla="*/ 1231810 w 1491504"/>
                  <a:gd name="connsiteY6" fmla="*/ 0 h 6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504" h="640771">
                    <a:moveTo>
                      <a:pt x="1231810" y="0"/>
                    </a:moveTo>
                    <a:lnTo>
                      <a:pt x="0" y="0"/>
                    </a:lnTo>
                    <a:lnTo>
                      <a:pt x="237469" y="320404"/>
                    </a:lnTo>
                    <a:lnTo>
                      <a:pt x="0" y="640771"/>
                    </a:lnTo>
                    <a:lnTo>
                      <a:pt x="1231810" y="640771"/>
                    </a:lnTo>
                    <a:lnTo>
                      <a:pt x="1491504" y="325166"/>
                    </a:lnTo>
                    <a:lnTo>
                      <a:pt x="1231810" y="0"/>
                    </a:lnTo>
                    <a:close/>
                  </a:path>
                </a:pathLst>
              </a:custGeom>
              <a:gradFill>
                <a:gsLst>
                  <a:gs pos="0">
                    <a:schemeClr val="accent1">
                      <a:lumMod val="66000"/>
                      <a:lumOff val="34000"/>
                    </a:schemeClr>
                  </a:gs>
                  <a:gs pos="53000">
                    <a:srgbClr val="EEC768">
                      <a:lumMod val="88000"/>
                      <a:lumOff val="12000"/>
                    </a:srgbClr>
                  </a:gs>
                  <a:gs pos="100000">
                    <a:schemeClr val="accent1">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499" name="Group 1498">
              <a:extLst>
                <a:ext uri="{FF2B5EF4-FFF2-40B4-BE49-F238E27FC236}">
                  <a16:creationId xmlns:a16="http://schemas.microsoft.com/office/drawing/2014/main" id="{7C7A65A2-32DE-3C44-B34F-C4484625BC2F}"/>
                </a:ext>
              </a:extLst>
            </p:cNvPr>
            <p:cNvGrpSpPr/>
            <p:nvPr/>
          </p:nvGrpSpPr>
          <p:grpSpPr>
            <a:xfrm>
              <a:off x="2603606" y="3429000"/>
              <a:ext cx="1493368" cy="780471"/>
              <a:chOff x="6238062" y="3429000"/>
              <a:chExt cx="1493368" cy="780471"/>
            </a:xfrm>
          </p:grpSpPr>
          <p:sp>
            <p:nvSpPr>
              <p:cNvPr id="1500" name="Freeform: Shape 1499">
                <a:extLst>
                  <a:ext uri="{FF2B5EF4-FFF2-40B4-BE49-F238E27FC236}">
                    <a16:creationId xmlns:a16="http://schemas.microsoft.com/office/drawing/2014/main" id="{92C946D0-BB92-64E7-40DD-B264A7566061}"/>
                  </a:ext>
                </a:extLst>
              </p:cNvPr>
              <p:cNvSpPr/>
              <p:nvPr/>
            </p:nvSpPr>
            <p:spPr>
              <a:xfrm>
                <a:off x="6238062" y="3429000"/>
                <a:ext cx="1493368" cy="780471"/>
              </a:xfrm>
              <a:custGeom>
                <a:avLst/>
                <a:gdLst>
                  <a:gd name="connsiteX0" fmla="*/ 0 w 1494651"/>
                  <a:gd name="connsiteY0" fmla="*/ 0 h 780471"/>
                  <a:gd name="connsiteX1" fmla="*/ 60825 w 1494651"/>
                  <a:gd name="connsiteY1" fmla="*/ 0 h 780471"/>
                  <a:gd name="connsiteX2" fmla="*/ 60825 w 1494651"/>
                  <a:gd name="connsiteY2" fmla="*/ 70371 h 780471"/>
                  <a:gd name="connsiteX3" fmla="*/ 1285269 w 1494651"/>
                  <a:gd name="connsiteY3" fmla="*/ 70371 h 780471"/>
                  <a:gd name="connsiteX4" fmla="*/ 1491477 w 1494651"/>
                  <a:gd name="connsiteY4" fmla="*/ 324684 h 780471"/>
                  <a:gd name="connsiteX5" fmla="*/ 1494651 w 1494651"/>
                  <a:gd name="connsiteY5" fmla="*/ 491796 h 780471"/>
                  <a:gd name="connsiteX6" fmla="*/ 1285269 w 1494651"/>
                  <a:gd name="connsiteY6" fmla="*/ 780471 h 780471"/>
                  <a:gd name="connsiteX7" fmla="*/ 101 w 1494651"/>
                  <a:gd name="connsiteY7" fmla="*/ 780471 h 780471"/>
                  <a:gd name="connsiteX8" fmla="*/ 101 w 1494651"/>
                  <a:gd name="connsiteY8" fmla="*/ 753243 h 780471"/>
                  <a:gd name="connsiteX9" fmla="*/ 0 w 1494651"/>
                  <a:gd name="connsiteY9" fmla="*/ 753243 h 780471"/>
                  <a:gd name="connsiteX10" fmla="*/ 0 w 1494651"/>
                  <a:gd name="connsiteY10" fmla="*/ 640770 h 780471"/>
                  <a:gd name="connsiteX11" fmla="*/ 50832 w 1494651"/>
                  <a:gd name="connsiteY11" fmla="*/ 640770 h 780471"/>
                  <a:gd name="connsiteX12" fmla="*/ 207014 w 1494651"/>
                  <a:gd name="connsiteY12" fmla="*/ 425441 h 780471"/>
                  <a:gd name="connsiteX13" fmla="*/ 0 w 1494651"/>
                  <a:gd name="connsiteY13" fmla="*/ 139998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8601 w 1496238"/>
                  <a:gd name="connsiteY12" fmla="*/ 425441 h 780471"/>
                  <a:gd name="connsiteX13" fmla="*/ 0 w 1496238"/>
                  <a:gd name="connsiteY13" fmla="*/ 179686 h 780471"/>
                  <a:gd name="connsiteX14" fmla="*/ 1587 w 1496238"/>
                  <a:gd name="connsiteY14" fmla="*/ 0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7014 w 1496238"/>
                  <a:gd name="connsiteY12" fmla="*/ 447666 h 780471"/>
                  <a:gd name="connsiteX13" fmla="*/ 0 w 1496238"/>
                  <a:gd name="connsiteY13" fmla="*/ 179686 h 780471"/>
                  <a:gd name="connsiteX14" fmla="*/ 1587 w 149623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79686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90798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3546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3368" h="780471">
                    <a:moveTo>
                      <a:pt x="1587" y="0"/>
                    </a:moveTo>
                    <a:lnTo>
                      <a:pt x="62412" y="0"/>
                    </a:lnTo>
                    <a:lnTo>
                      <a:pt x="62412" y="70371"/>
                    </a:lnTo>
                    <a:lnTo>
                      <a:pt x="1286856" y="70371"/>
                    </a:lnTo>
                    <a:lnTo>
                      <a:pt x="1493064" y="324684"/>
                    </a:lnTo>
                    <a:cubicBezTo>
                      <a:pt x="1494121" y="380388"/>
                      <a:pt x="1492005" y="467842"/>
                      <a:pt x="1493063" y="523546"/>
                    </a:cubicBezTo>
                    <a:lnTo>
                      <a:pt x="1286856" y="780471"/>
                    </a:lnTo>
                    <a:lnTo>
                      <a:pt x="1688" y="780471"/>
                    </a:lnTo>
                    <a:lnTo>
                      <a:pt x="1688" y="753243"/>
                    </a:lnTo>
                    <a:lnTo>
                      <a:pt x="1587" y="753243"/>
                    </a:lnTo>
                    <a:lnTo>
                      <a:pt x="1587" y="640770"/>
                    </a:lnTo>
                    <a:lnTo>
                      <a:pt x="52419" y="640770"/>
                    </a:lnTo>
                    <a:lnTo>
                      <a:pt x="207014" y="447666"/>
                    </a:lnTo>
                    <a:lnTo>
                      <a:pt x="0" y="186035"/>
                    </a:lnTo>
                    <a:cubicBezTo>
                      <a:pt x="0" y="139369"/>
                      <a:pt x="1587" y="46666"/>
                      <a:pt x="1587" y="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01" name="Freeform: Shape 1500">
                <a:extLst>
                  <a:ext uri="{FF2B5EF4-FFF2-40B4-BE49-F238E27FC236}">
                    <a16:creationId xmlns:a16="http://schemas.microsoft.com/office/drawing/2014/main" id="{2B9A33B4-2399-4BC6-AA45-A6EBD5F60EA1}"/>
                  </a:ext>
                </a:extLst>
              </p:cNvPr>
              <p:cNvSpPr/>
              <p:nvPr/>
            </p:nvSpPr>
            <p:spPr>
              <a:xfrm>
                <a:off x="6239748" y="3429000"/>
                <a:ext cx="1491504" cy="640771"/>
              </a:xfrm>
              <a:custGeom>
                <a:avLst/>
                <a:gdLst>
                  <a:gd name="connsiteX0" fmla="*/ 1231810 w 1469278"/>
                  <a:gd name="connsiteY0" fmla="*/ 0 h 640771"/>
                  <a:gd name="connsiteX1" fmla="*/ 0 w 1469278"/>
                  <a:gd name="connsiteY1" fmla="*/ 0 h 640771"/>
                  <a:gd name="connsiteX2" fmla="*/ 237469 w 1469278"/>
                  <a:gd name="connsiteY2" fmla="*/ 320404 h 640771"/>
                  <a:gd name="connsiteX3" fmla="*/ 0 w 1469278"/>
                  <a:gd name="connsiteY3" fmla="*/ 640771 h 640771"/>
                  <a:gd name="connsiteX4" fmla="*/ 1231810 w 1469278"/>
                  <a:gd name="connsiteY4" fmla="*/ 640771 h 640771"/>
                  <a:gd name="connsiteX5" fmla="*/ 1469279 w 1469278"/>
                  <a:gd name="connsiteY5" fmla="*/ 320404 h 640771"/>
                  <a:gd name="connsiteX6" fmla="*/ 1231810 w 1469278"/>
                  <a:gd name="connsiteY6" fmla="*/ 0 h 640771"/>
                  <a:gd name="connsiteX0" fmla="*/ 1231810 w 1488329"/>
                  <a:gd name="connsiteY0" fmla="*/ 0 h 640771"/>
                  <a:gd name="connsiteX1" fmla="*/ 0 w 1488329"/>
                  <a:gd name="connsiteY1" fmla="*/ 0 h 640771"/>
                  <a:gd name="connsiteX2" fmla="*/ 237469 w 1488329"/>
                  <a:gd name="connsiteY2" fmla="*/ 320404 h 640771"/>
                  <a:gd name="connsiteX3" fmla="*/ 0 w 1488329"/>
                  <a:gd name="connsiteY3" fmla="*/ 640771 h 640771"/>
                  <a:gd name="connsiteX4" fmla="*/ 1231810 w 1488329"/>
                  <a:gd name="connsiteY4" fmla="*/ 640771 h 640771"/>
                  <a:gd name="connsiteX5" fmla="*/ 1488329 w 1488329"/>
                  <a:gd name="connsiteY5" fmla="*/ 325166 h 640771"/>
                  <a:gd name="connsiteX6" fmla="*/ 1231810 w 1488329"/>
                  <a:gd name="connsiteY6" fmla="*/ 0 h 640771"/>
                  <a:gd name="connsiteX0" fmla="*/ 1231810 w 1491504"/>
                  <a:gd name="connsiteY0" fmla="*/ 0 h 640771"/>
                  <a:gd name="connsiteX1" fmla="*/ 0 w 1491504"/>
                  <a:gd name="connsiteY1" fmla="*/ 0 h 640771"/>
                  <a:gd name="connsiteX2" fmla="*/ 237469 w 1491504"/>
                  <a:gd name="connsiteY2" fmla="*/ 320404 h 640771"/>
                  <a:gd name="connsiteX3" fmla="*/ 0 w 1491504"/>
                  <a:gd name="connsiteY3" fmla="*/ 640771 h 640771"/>
                  <a:gd name="connsiteX4" fmla="*/ 1231810 w 1491504"/>
                  <a:gd name="connsiteY4" fmla="*/ 640771 h 640771"/>
                  <a:gd name="connsiteX5" fmla="*/ 1491504 w 1491504"/>
                  <a:gd name="connsiteY5" fmla="*/ 325166 h 640771"/>
                  <a:gd name="connsiteX6" fmla="*/ 1231810 w 1491504"/>
                  <a:gd name="connsiteY6" fmla="*/ 0 h 6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504" h="640771">
                    <a:moveTo>
                      <a:pt x="1231810" y="0"/>
                    </a:moveTo>
                    <a:lnTo>
                      <a:pt x="0" y="0"/>
                    </a:lnTo>
                    <a:lnTo>
                      <a:pt x="237469" y="320404"/>
                    </a:lnTo>
                    <a:lnTo>
                      <a:pt x="0" y="640771"/>
                    </a:lnTo>
                    <a:lnTo>
                      <a:pt x="1231810" y="640771"/>
                    </a:lnTo>
                    <a:lnTo>
                      <a:pt x="1491504" y="325166"/>
                    </a:lnTo>
                    <a:lnTo>
                      <a:pt x="1231810" y="0"/>
                    </a:lnTo>
                    <a:close/>
                  </a:path>
                </a:pathLst>
              </a:custGeom>
              <a:gradFill>
                <a:gsLst>
                  <a:gs pos="0">
                    <a:schemeClr val="accent4">
                      <a:lumMod val="45000"/>
                      <a:lumOff val="55000"/>
                    </a:schemeClr>
                  </a:gs>
                  <a:gs pos="58000">
                    <a:srgbClr val="58C2E5">
                      <a:lumMod val="85000"/>
                      <a:lumOff val="15000"/>
                    </a:srgbClr>
                  </a:gs>
                  <a:gs pos="100000">
                    <a:schemeClr val="accent4">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502" name="Group 1501">
              <a:extLst>
                <a:ext uri="{FF2B5EF4-FFF2-40B4-BE49-F238E27FC236}">
                  <a16:creationId xmlns:a16="http://schemas.microsoft.com/office/drawing/2014/main" id="{B430195B-2E83-089A-B397-55CCCF81C000}"/>
                </a:ext>
              </a:extLst>
            </p:cNvPr>
            <p:cNvGrpSpPr/>
            <p:nvPr/>
          </p:nvGrpSpPr>
          <p:grpSpPr>
            <a:xfrm>
              <a:off x="4433517" y="3429000"/>
              <a:ext cx="1493368" cy="780471"/>
              <a:chOff x="6238062" y="3429000"/>
              <a:chExt cx="1493368" cy="780471"/>
            </a:xfrm>
          </p:grpSpPr>
          <p:sp>
            <p:nvSpPr>
              <p:cNvPr id="1503" name="Freeform: Shape 1502">
                <a:extLst>
                  <a:ext uri="{FF2B5EF4-FFF2-40B4-BE49-F238E27FC236}">
                    <a16:creationId xmlns:a16="http://schemas.microsoft.com/office/drawing/2014/main" id="{7C838CA2-4141-17CC-B81C-568560FEB058}"/>
                  </a:ext>
                </a:extLst>
              </p:cNvPr>
              <p:cNvSpPr/>
              <p:nvPr/>
            </p:nvSpPr>
            <p:spPr>
              <a:xfrm>
                <a:off x="6238062" y="3429000"/>
                <a:ext cx="1493368" cy="780471"/>
              </a:xfrm>
              <a:custGeom>
                <a:avLst/>
                <a:gdLst>
                  <a:gd name="connsiteX0" fmla="*/ 0 w 1494651"/>
                  <a:gd name="connsiteY0" fmla="*/ 0 h 780471"/>
                  <a:gd name="connsiteX1" fmla="*/ 60825 w 1494651"/>
                  <a:gd name="connsiteY1" fmla="*/ 0 h 780471"/>
                  <a:gd name="connsiteX2" fmla="*/ 60825 w 1494651"/>
                  <a:gd name="connsiteY2" fmla="*/ 70371 h 780471"/>
                  <a:gd name="connsiteX3" fmla="*/ 1285269 w 1494651"/>
                  <a:gd name="connsiteY3" fmla="*/ 70371 h 780471"/>
                  <a:gd name="connsiteX4" fmla="*/ 1491477 w 1494651"/>
                  <a:gd name="connsiteY4" fmla="*/ 324684 h 780471"/>
                  <a:gd name="connsiteX5" fmla="*/ 1494651 w 1494651"/>
                  <a:gd name="connsiteY5" fmla="*/ 491796 h 780471"/>
                  <a:gd name="connsiteX6" fmla="*/ 1285269 w 1494651"/>
                  <a:gd name="connsiteY6" fmla="*/ 780471 h 780471"/>
                  <a:gd name="connsiteX7" fmla="*/ 101 w 1494651"/>
                  <a:gd name="connsiteY7" fmla="*/ 780471 h 780471"/>
                  <a:gd name="connsiteX8" fmla="*/ 101 w 1494651"/>
                  <a:gd name="connsiteY8" fmla="*/ 753243 h 780471"/>
                  <a:gd name="connsiteX9" fmla="*/ 0 w 1494651"/>
                  <a:gd name="connsiteY9" fmla="*/ 753243 h 780471"/>
                  <a:gd name="connsiteX10" fmla="*/ 0 w 1494651"/>
                  <a:gd name="connsiteY10" fmla="*/ 640770 h 780471"/>
                  <a:gd name="connsiteX11" fmla="*/ 50832 w 1494651"/>
                  <a:gd name="connsiteY11" fmla="*/ 640770 h 780471"/>
                  <a:gd name="connsiteX12" fmla="*/ 207014 w 1494651"/>
                  <a:gd name="connsiteY12" fmla="*/ 425441 h 780471"/>
                  <a:gd name="connsiteX13" fmla="*/ 0 w 1494651"/>
                  <a:gd name="connsiteY13" fmla="*/ 139998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8601 w 1496238"/>
                  <a:gd name="connsiteY12" fmla="*/ 425441 h 780471"/>
                  <a:gd name="connsiteX13" fmla="*/ 0 w 1496238"/>
                  <a:gd name="connsiteY13" fmla="*/ 179686 h 780471"/>
                  <a:gd name="connsiteX14" fmla="*/ 1587 w 1496238"/>
                  <a:gd name="connsiteY14" fmla="*/ 0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7014 w 1496238"/>
                  <a:gd name="connsiteY12" fmla="*/ 447666 h 780471"/>
                  <a:gd name="connsiteX13" fmla="*/ 0 w 1496238"/>
                  <a:gd name="connsiteY13" fmla="*/ 179686 h 780471"/>
                  <a:gd name="connsiteX14" fmla="*/ 1587 w 149623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79686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90798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3546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3368" h="780471">
                    <a:moveTo>
                      <a:pt x="1587" y="0"/>
                    </a:moveTo>
                    <a:lnTo>
                      <a:pt x="62412" y="0"/>
                    </a:lnTo>
                    <a:lnTo>
                      <a:pt x="62412" y="70371"/>
                    </a:lnTo>
                    <a:lnTo>
                      <a:pt x="1286856" y="70371"/>
                    </a:lnTo>
                    <a:lnTo>
                      <a:pt x="1493064" y="324684"/>
                    </a:lnTo>
                    <a:cubicBezTo>
                      <a:pt x="1494121" y="380388"/>
                      <a:pt x="1492005" y="467842"/>
                      <a:pt x="1493063" y="523546"/>
                    </a:cubicBezTo>
                    <a:lnTo>
                      <a:pt x="1286856" y="780471"/>
                    </a:lnTo>
                    <a:lnTo>
                      <a:pt x="1688" y="780471"/>
                    </a:lnTo>
                    <a:lnTo>
                      <a:pt x="1688" y="753243"/>
                    </a:lnTo>
                    <a:lnTo>
                      <a:pt x="1587" y="753243"/>
                    </a:lnTo>
                    <a:lnTo>
                      <a:pt x="1587" y="640770"/>
                    </a:lnTo>
                    <a:lnTo>
                      <a:pt x="52419" y="640770"/>
                    </a:lnTo>
                    <a:lnTo>
                      <a:pt x="207014" y="447666"/>
                    </a:lnTo>
                    <a:lnTo>
                      <a:pt x="0" y="186035"/>
                    </a:lnTo>
                    <a:cubicBezTo>
                      <a:pt x="0" y="139369"/>
                      <a:pt x="1587" y="46666"/>
                      <a:pt x="1587" y="0"/>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04" name="Freeform: Shape 1503">
                <a:extLst>
                  <a:ext uri="{FF2B5EF4-FFF2-40B4-BE49-F238E27FC236}">
                    <a16:creationId xmlns:a16="http://schemas.microsoft.com/office/drawing/2014/main" id="{56AC6083-BCDC-67DB-D445-57F11F647B9E}"/>
                  </a:ext>
                </a:extLst>
              </p:cNvPr>
              <p:cNvSpPr/>
              <p:nvPr/>
            </p:nvSpPr>
            <p:spPr>
              <a:xfrm>
                <a:off x="6239748" y="3429000"/>
                <a:ext cx="1491504" cy="640771"/>
              </a:xfrm>
              <a:custGeom>
                <a:avLst/>
                <a:gdLst>
                  <a:gd name="connsiteX0" fmla="*/ 1231810 w 1469278"/>
                  <a:gd name="connsiteY0" fmla="*/ 0 h 640771"/>
                  <a:gd name="connsiteX1" fmla="*/ 0 w 1469278"/>
                  <a:gd name="connsiteY1" fmla="*/ 0 h 640771"/>
                  <a:gd name="connsiteX2" fmla="*/ 237469 w 1469278"/>
                  <a:gd name="connsiteY2" fmla="*/ 320404 h 640771"/>
                  <a:gd name="connsiteX3" fmla="*/ 0 w 1469278"/>
                  <a:gd name="connsiteY3" fmla="*/ 640771 h 640771"/>
                  <a:gd name="connsiteX4" fmla="*/ 1231810 w 1469278"/>
                  <a:gd name="connsiteY4" fmla="*/ 640771 h 640771"/>
                  <a:gd name="connsiteX5" fmla="*/ 1469279 w 1469278"/>
                  <a:gd name="connsiteY5" fmla="*/ 320404 h 640771"/>
                  <a:gd name="connsiteX6" fmla="*/ 1231810 w 1469278"/>
                  <a:gd name="connsiteY6" fmla="*/ 0 h 640771"/>
                  <a:gd name="connsiteX0" fmla="*/ 1231810 w 1488329"/>
                  <a:gd name="connsiteY0" fmla="*/ 0 h 640771"/>
                  <a:gd name="connsiteX1" fmla="*/ 0 w 1488329"/>
                  <a:gd name="connsiteY1" fmla="*/ 0 h 640771"/>
                  <a:gd name="connsiteX2" fmla="*/ 237469 w 1488329"/>
                  <a:gd name="connsiteY2" fmla="*/ 320404 h 640771"/>
                  <a:gd name="connsiteX3" fmla="*/ 0 w 1488329"/>
                  <a:gd name="connsiteY3" fmla="*/ 640771 h 640771"/>
                  <a:gd name="connsiteX4" fmla="*/ 1231810 w 1488329"/>
                  <a:gd name="connsiteY4" fmla="*/ 640771 h 640771"/>
                  <a:gd name="connsiteX5" fmla="*/ 1488329 w 1488329"/>
                  <a:gd name="connsiteY5" fmla="*/ 325166 h 640771"/>
                  <a:gd name="connsiteX6" fmla="*/ 1231810 w 1488329"/>
                  <a:gd name="connsiteY6" fmla="*/ 0 h 640771"/>
                  <a:gd name="connsiteX0" fmla="*/ 1231810 w 1491504"/>
                  <a:gd name="connsiteY0" fmla="*/ 0 h 640771"/>
                  <a:gd name="connsiteX1" fmla="*/ 0 w 1491504"/>
                  <a:gd name="connsiteY1" fmla="*/ 0 h 640771"/>
                  <a:gd name="connsiteX2" fmla="*/ 237469 w 1491504"/>
                  <a:gd name="connsiteY2" fmla="*/ 320404 h 640771"/>
                  <a:gd name="connsiteX3" fmla="*/ 0 w 1491504"/>
                  <a:gd name="connsiteY3" fmla="*/ 640771 h 640771"/>
                  <a:gd name="connsiteX4" fmla="*/ 1231810 w 1491504"/>
                  <a:gd name="connsiteY4" fmla="*/ 640771 h 640771"/>
                  <a:gd name="connsiteX5" fmla="*/ 1491504 w 1491504"/>
                  <a:gd name="connsiteY5" fmla="*/ 325166 h 640771"/>
                  <a:gd name="connsiteX6" fmla="*/ 1231810 w 1491504"/>
                  <a:gd name="connsiteY6" fmla="*/ 0 h 6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504" h="640771">
                    <a:moveTo>
                      <a:pt x="1231810" y="0"/>
                    </a:moveTo>
                    <a:lnTo>
                      <a:pt x="0" y="0"/>
                    </a:lnTo>
                    <a:lnTo>
                      <a:pt x="237469" y="320404"/>
                    </a:lnTo>
                    <a:lnTo>
                      <a:pt x="0" y="640771"/>
                    </a:lnTo>
                    <a:lnTo>
                      <a:pt x="1231810" y="640771"/>
                    </a:lnTo>
                    <a:lnTo>
                      <a:pt x="1491504" y="325166"/>
                    </a:lnTo>
                    <a:lnTo>
                      <a:pt x="1231810" y="0"/>
                    </a:lnTo>
                    <a:close/>
                  </a:path>
                </a:pathLst>
              </a:custGeom>
              <a:gradFill>
                <a:gsLst>
                  <a:gs pos="51700">
                    <a:srgbClr val="F5834F">
                      <a:lumMod val="79000"/>
                      <a:lumOff val="21000"/>
                    </a:srgbClr>
                  </a:gs>
                  <a:gs pos="0">
                    <a:schemeClr val="accent2">
                      <a:lumMod val="58000"/>
                      <a:lumOff val="42000"/>
                    </a:schemeClr>
                  </a:gs>
                  <a:gs pos="100000">
                    <a:schemeClr val="accent2">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505" name="Group 1504">
              <a:extLst>
                <a:ext uri="{FF2B5EF4-FFF2-40B4-BE49-F238E27FC236}">
                  <a16:creationId xmlns:a16="http://schemas.microsoft.com/office/drawing/2014/main" id="{4A2B303A-3C82-4053-C820-A814DBD1A0B2}"/>
                </a:ext>
              </a:extLst>
            </p:cNvPr>
            <p:cNvGrpSpPr/>
            <p:nvPr/>
          </p:nvGrpSpPr>
          <p:grpSpPr>
            <a:xfrm>
              <a:off x="6263428" y="3429000"/>
              <a:ext cx="1493368" cy="780471"/>
              <a:chOff x="6238062" y="3429000"/>
              <a:chExt cx="1493368" cy="780471"/>
            </a:xfrm>
          </p:grpSpPr>
          <p:sp>
            <p:nvSpPr>
              <p:cNvPr id="1506" name="Freeform: Shape 1505">
                <a:extLst>
                  <a:ext uri="{FF2B5EF4-FFF2-40B4-BE49-F238E27FC236}">
                    <a16:creationId xmlns:a16="http://schemas.microsoft.com/office/drawing/2014/main" id="{E44B23F5-7C54-98A9-DA08-A18FD6DDE79B}"/>
                  </a:ext>
                </a:extLst>
              </p:cNvPr>
              <p:cNvSpPr/>
              <p:nvPr/>
            </p:nvSpPr>
            <p:spPr>
              <a:xfrm>
                <a:off x="6238062" y="3429000"/>
                <a:ext cx="1493368" cy="780471"/>
              </a:xfrm>
              <a:custGeom>
                <a:avLst/>
                <a:gdLst>
                  <a:gd name="connsiteX0" fmla="*/ 0 w 1494651"/>
                  <a:gd name="connsiteY0" fmla="*/ 0 h 780471"/>
                  <a:gd name="connsiteX1" fmla="*/ 60825 w 1494651"/>
                  <a:gd name="connsiteY1" fmla="*/ 0 h 780471"/>
                  <a:gd name="connsiteX2" fmla="*/ 60825 w 1494651"/>
                  <a:gd name="connsiteY2" fmla="*/ 70371 h 780471"/>
                  <a:gd name="connsiteX3" fmla="*/ 1285269 w 1494651"/>
                  <a:gd name="connsiteY3" fmla="*/ 70371 h 780471"/>
                  <a:gd name="connsiteX4" fmla="*/ 1491477 w 1494651"/>
                  <a:gd name="connsiteY4" fmla="*/ 324684 h 780471"/>
                  <a:gd name="connsiteX5" fmla="*/ 1494651 w 1494651"/>
                  <a:gd name="connsiteY5" fmla="*/ 491796 h 780471"/>
                  <a:gd name="connsiteX6" fmla="*/ 1285269 w 1494651"/>
                  <a:gd name="connsiteY6" fmla="*/ 780471 h 780471"/>
                  <a:gd name="connsiteX7" fmla="*/ 101 w 1494651"/>
                  <a:gd name="connsiteY7" fmla="*/ 780471 h 780471"/>
                  <a:gd name="connsiteX8" fmla="*/ 101 w 1494651"/>
                  <a:gd name="connsiteY8" fmla="*/ 753243 h 780471"/>
                  <a:gd name="connsiteX9" fmla="*/ 0 w 1494651"/>
                  <a:gd name="connsiteY9" fmla="*/ 753243 h 780471"/>
                  <a:gd name="connsiteX10" fmla="*/ 0 w 1494651"/>
                  <a:gd name="connsiteY10" fmla="*/ 640770 h 780471"/>
                  <a:gd name="connsiteX11" fmla="*/ 50832 w 1494651"/>
                  <a:gd name="connsiteY11" fmla="*/ 640770 h 780471"/>
                  <a:gd name="connsiteX12" fmla="*/ 207014 w 1494651"/>
                  <a:gd name="connsiteY12" fmla="*/ 425441 h 780471"/>
                  <a:gd name="connsiteX13" fmla="*/ 0 w 1494651"/>
                  <a:gd name="connsiteY13" fmla="*/ 139998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8601 w 1496238"/>
                  <a:gd name="connsiteY12" fmla="*/ 425441 h 780471"/>
                  <a:gd name="connsiteX13" fmla="*/ 0 w 1496238"/>
                  <a:gd name="connsiteY13" fmla="*/ 179686 h 780471"/>
                  <a:gd name="connsiteX14" fmla="*/ 1587 w 1496238"/>
                  <a:gd name="connsiteY14" fmla="*/ 0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7014 w 1496238"/>
                  <a:gd name="connsiteY12" fmla="*/ 447666 h 780471"/>
                  <a:gd name="connsiteX13" fmla="*/ 0 w 1496238"/>
                  <a:gd name="connsiteY13" fmla="*/ 179686 h 780471"/>
                  <a:gd name="connsiteX14" fmla="*/ 1587 w 149623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79686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90798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3546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3368" h="780471">
                    <a:moveTo>
                      <a:pt x="1587" y="0"/>
                    </a:moveTo>
                    <a:lnTo>
                      <a:pt x="62412" y="0"/>
                    </a:lnTo>
                    <a:lnTo>
                      <a:pt x="62412" y="70371"/>
                    </a:lnTo>
                    <a:lnTo>
                      <a:pt x="1286856" y="70371"/>
                    </a:lnTo>
                    <a:lnTo>
                      <a:pt x="1493064" y="324684"/>
                    </a:lnTo>
                    <a:cubicBezTo>
                      <a:pt x="1494121" y="380388"/>
                      <a:pt x="1492005" y="467842"/>
                      <a:pt x="1493063" y="523546"/>
                    </a:cubicBezTo>
                    <a:lnTo>
                      <a:pt x="1286856" y="780471"/>
                    </a:lnTo>
                    <a:lnTo>
                      <a:pt x="1688" y="780471"/>
                    </a:lnTo>
                    <a:lnTo>
                      <a:pt x="1688" y="753243"/>
                    </a:lnTo>
                    <a:lnTo>
                      <a:pt x="1587" y="753243"/>
                    </a:lnTo>
                    <a:lnTo>
                      <a:pt x="1587" y="640770"/>
                    </a:lnTo>
                    <a:lnTo>
                      <a:pt x="52419" y="640770"/>
                    </a:lnTo>
                    <a:lnTo>
                      <a:pt x="207014" y="447666"/>
                    </a:lnTo>
                    <a:lnTo>
                      <a:pt x="0" y="186035"/>
                    </a:lnTo>
                    <a:cubicBezTo>
                      <a:pt x="0" y="139369"/>
                      <a:pt x="1587" y="46666"/>
                      <a:pt x="1587" y="0"/>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07" name="Freeform: Shape 1506">
                <a:extLst>
                  <a:ext uri="{FF2B5EF4-FFF2-40B4-BE49-F238E27FC236}">
                    <a16:creationId xmlns:a16="http://schemas.microsoft.com/office/drawing/2014/main" id="{449A7B02-EC62-F44E-7390-BE2FBF730652}"/>
                  </a:ext>
                </a:extLst>
              </p:cNvPr>
              <p:cNvSpPr/>
              <p:nvPr/>
            </p:nvSpPr>
            <p:spPr>
              <a:xfrm>
                <a:off x="6239748" y="3429000"/>
                <a:ext cx="1491504" cy="640771"/>
              </a:xfrm>
              <a:custGeom>
                <a:avLst/>
                <a:gdLst>
                  <a:gd name="connsiteX0" fmla="*/ 1231810 w 1469278"/>
                  <a:gd name="connsiteY0" fmla="*/ 0 h 640771"/>
                  <a:gd name="connsiteX1" fmla="*/ 0 w 1469278"/>
                  <a:gd name="connsiteY1" fmla="*/ 0 h 640771"/>
                  <a:gd name="connsiteX2" fmla="*/ 237469 w 1469278"/>
                  <a:gd name="connsiteY2" fmla="*/ 320404 h 640771"/>
                  <a:gd name="connsiteX3" fmla="*/ 0 w 1469278"/>
                  <a:gd name="connsiteY3" fmla="*/ 640771 h 640771"/>
                  <a:gd name="connsiteX4" fmla="*/ 1231810 w 1469278"/>
                  <a:gd name="connsiteY4" fmla="*/ 640771 h 640771"/>
                  <a:gd name="connsiteX5" fmla="*/ 1469279 w 1469278"/>
                  <a:gd name="connsiteY5" fmla="*/ 320404 h 640771"/>
                  <a:gd name="connsiteX6" fmla="*/ 1231810 w 1469278"/>
                  <a:gd name="connsiteY6" fmla="*/ 0 h 640771"/>
                  <a:gd name="connsiteX0" fmla="*/ 1231810 w 1488329"/>
                  <a:gd name="connsiteY0" fmla="*/ 0 h 640771"/>
                  <a:gd name="connsiteX1" fmla="*/ 0 w 1488329"/>
                  <a:gd name="connsiteY1" fmla="*/ 0 h 640771"/>
                  <a:gd name="connsiteX2" fmla="*/ 237469 w 1488329"/>
                  <a:gd name="connsiteY2" fmla="*/ 320404 h 640771"/>
                  <a:gd name="connsiteX3" fmla="*/ 0 w 1488329"/>
                  <a:gd name="connsiteY3" fmla="*/ 640771 h 640771"/>
                  <a:gd name="connsiteX4" fmla="*/ 1231810 w 1488329"/>
                  <a:gd name="connsiteY4" fmla="*/ 640771 h 640771"/>
                  <a:gd name="connsiteX5" fmla="*/ 1488329 w 1488329"/>
                  <a:gd name="connsiteY5" fmla="*/ 325166 h 640771"/>
                  <a:gd name="connsiteX6" fmla="*/ 1231810 w 1488329"/>
                  <a:gd name="connsiteY6" fmla="*/ 0 h 640771"/>
                  <a:gd name="connsiteX0" fmla="*/ 1231810 w 1491504"/>
                  <a:gd name="connsiteY0" fmla="*/ 0 h 640771"/>
                  <a:gd name="connsiteX1" fmla="*/ 0 w 1491504"/>
                  <a:gd name="connsiteY1" fmla="*/ 0 h 640771"/>
                  <a:gd name="connsiteX2" fmla="*/ 237469 w 1491504"/>
                  <a:gd name="connsiteY2" fmla="*/ 320404 h 640771"/>
                  <a:gd name="connsiteX3" fmla="*/ 0 w 1491504"/>
                  <a:gd name="connsiteY3" fmla="*/ 640771 h 640771"/>
                  <a:gd name="connsiteX4" fmla="*/ 1231810 w 1491504"/>
                  <a:gd name="connsiteY4" fmla="*/ 640771 h 640771"/>
                  <a:gd name="connsiteX5" fmla="*/ 1491504 w 1491504"/>
                  <a:gd name="connsiteY5" fmla="*/ 325166 h 640771"/>
                  <a:gd name="connsiteX6" fmla="*/ 1231810 w 1491504"/>
                  <a:gd name="connsiteY6" fmla="*/ 0 h 6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504" h="640771">
                    <a:moveTo>
                      <a:pt x="1231810" y="0"/>
                    </a:moveTo>
                    <a:lnTo>
                      <a:pt x="0" y="0"/>
                    </a:lnTo>
                    <a:lnTo>
                      <a:pt x="237469" y="320404"/>
                    </a:lnTo>
                    <a:lnTo>
                      <a:pt x="0" y="640771"/>
                    </a:lnTo>
                    <a:lnTo>
                      <a:pt x="1231810" y="640771"/>
                    </a:lnTo>
                    <a:lnTo>
                      <a:pt x="1491504" y="325166"/>
                    </a:lnTo>
                    <a:lnTo>
                      <a:pt x="1231810" y="0"/>
                    </a:lnTo>
                    <a:close/>
                  </a:path>
                </a:pathLst>
              </a:custGeom>
              <a:gradFill>
                <a:gsLst>
                  <a:gs pos="0">
                    <a:schemeClr val="accent5">
                      <a:lumMod val="57000"/>
                      <a:lumOff val="43000"/>
                    </a:schemeClr>
                  </a:gs>
                  <a:gs pos="51100">
                    <a:srgbClr val="AAC975">
                      <a:lumMod val="71000"/>
                      <a:lumOff val="29000"/>
                    </a:srgbClr>
                  </a:gs>
                  <a:gs pos="100000">
                    <a:schemeClr val="accent5">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508" name="Group 1507">
              <a:extLst>
                <a:ext uri="{FF2B5EF4-FFF2-40B4-BE49-F238E27FC236}">
                  <a16:creationId xmlns:a16="http://schemas.microsoft.com/office/drawing/2014/main" id="{34C102B5-0808-D5E3-96EA-248128A77FE2}"/>
                </a:ext>
              </a:extLst>
            </p:cNvPr>
            <p:cNvGrpSpPr/>
            <p:nvPr/>
          </p:nvGrpSpPr>
          <p:grpSpPr>
            <a:xfrm>
              <a:off x="8093339" y="3429000"/>
              <a:ext cx="1493368" cy="780471"/>
              <a:chOff x="6238062" y="3429000"/>
              <a:chExt cx="1493368" cy="780471"/>
            </a:xfrm>
          </p:grpSpPr>
          <p:sp>
            <p:nvSpPr>
              <p:cNvPr id="1509" name="Freeform: Shape 1508">
                <a:extLst>
                  <a:ext uri="{FF2B5EF4-FFF2-40B4-BE49-F238E27FC236}">
                    <a16:creationId xmlns:a16="http://schemas.microsoft.com/office/drawing/2014/main" id="{36E03687-7E79-89B7-7D90-8F60C31A8EE0}"/>
                  </a:ext>
                </a:extLst>
              </p:cNvPr>
              <p:cNvSpPr/>
              <p:nvPr/>
            </p:nvSpPr>
            <p:spPr>
              <a:xfrm>
                <a:off x="6238062" y="3429000"/>
                <a:ext cx="1493368" cy="780471"/>
              </a:xfrm>
              <a:custGeom>
                <a:avLst/>
                <a:gdLst>
                  <a:gd name="connsiteX0" fmla="*/ 0 w 1494651"/>
                  <a:gd name="connsiteY0" fmla="*/ 0 h 780471"/>
                  <a:gd name="connsiteX1" fmla="*/ 60825 w 1494651"/>
                  <a:gd name="connsiteY1" fmla="*/ 0 h 780471"/>
                  <a:gd name="connsiteX2" fmla="*/ 60825 w 1494651"/>
                  <a:gd name="connsiteY2" fmla="*/ 70371 h 780471"/>
                  <a:gd name="connsiteX3" fmla="*/ 1285269 w 1494651"/>
                  <a:gd name="connsiteY3" fmla="*/ 70371 h 780471"/>
                  <a:gd name="connsiteX4" fmla="*/ 1491477 w 1494651"/>
                  <a:gd name="connsiteY4" fmla="*/ 324684 h 780471"/>
                  <a:gd name="connsiteX5" fmla="*/ 1494651 w 1494651"/>
                  <a:gd name="connsiteY5" fmla="*/ 491796 h 780471"/>
                  <a:gd name="connsiteX6" fmla="*/ 1285269 w 1494651"/>
                  <a:gd name="connsiteY6" fmla="*/ 780471 h 780471"/>
                  <a:gd name="connsiteX7" fmla="*/ 101 w 1494651"/>
                  <a:gd name="connsiteY7" fmla="*/ 780471 h 780471"/>
                  <a:gd name="connsiteX8" fmla="*/ 101 w 1494651"/>
                  <a:gd name="connsiteY8" fmla="*/ 753243 h 780471"/>
                  <a:gd name="connsiteX9" fmla="*/ 0 w 1494651"/>
                  <a:gd name="connsiteY9" fmla="*/ 753243 h 780471"/>
                  <a:gd name="connsiteX10" fmla="*/ 0 w 1494651"/>
                  <a:gd name="connsiteY10" fmla="*/ 640770 h 780471"/>
                  <a:gd name="connsiteX11" fmla="*/ 50832 w 1494651"/>
                  <a:gd name="connsiteY11" fmla="*/ 640770 h 780471"/>
                  <a:gd name="connsiteX12" fmla="*/ 207014 w 1494651"/>
                  <a:gd name="connsiteY12" fmla="*/ 425441 h 780471"/>
                  <a:gd name="connsiteX13" fmla="*/ 0 w 1494651"/>
                  <a:gd name="connsiteY13" fmla="*/ 139998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8601 w 1496238"/>
                  <a:gd name="connsiteY12" fmla="*/ 425441 h 780471"/>
                  <a:gd name="connsiteX13" fmla="*/ 0 w 1496238"/>
                  <a:gd name="connsiteY13" fmla="*/ 179686 h 780471"/>
                  <a:gd name="connsiteX14" fmla="*/ 1587 w 1496238"/>
                  <a:gd name="connsiteY14" fmla="*/ 0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7014 w 1496238"/>
                  <a:gd name="connsiteY12" fmla="*/ 447666 h 780471"/>
                  <a:gd name="connsiteX13" fmla="*/ 0 w 1496238"/>
                  <a:gd name="connsiteY13" fmla="*/ 179686 h 780471"/>
                  <a:gd name="connsiteX14" fmla="*/ 1587 w 149623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79686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90798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3546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3368" h="780471">
                    <a:moveTo>
                      <a:pt x="1587" y="0"/>
                    </a:moveTo>
                    <a:lnTo>
                      <a:pt x="62412" y="0"/>
                    </a:lnTo>
                    <a:lnTo>
                      <a:pt x="62412" y="70371"/>
                    </a:lnTo>
                    <a:lnTo>
                      <a:pt x="1286856" y="70371"/>
                    </a:lnTo>
                    <a:lnTo>
                      <a:pt x="1493064" y="324684"/>
                    </a:lnTo>
                    <a:cubicBezTo>
                      <a:pt x="1494121" y="380388"/>
                      <a:pt x="1492005" y="467842"/>
                      <a:pt x="1493063" y="523546"/>
                    </a:cubicBezTo>
                    <a:lnTo>
                      <a:pt x="1286856" y="780471"/>
                    </a:lnTo>
                    <a:lnTo>
                      <a:pt x="1688" y="780471"/>
                    </a:lnTo>
                    <a:lnTo>
                      <a:pt x="1688" y="753243"/>
                    </a:lnTo>
                    <a:lnTo>
                      <a:pt x="1587" y="753243"/>
                    </a:lnTo>
                    <a:lnTo>
                      <a:pt x="1587" y="640770"/>
                    </a:lnTo>
                    <a:lnTo>
                      <a:pt x="52419" y="640770"/>
                    </a:lnTo>
                    <a:lnTo>
                      <a:pt x="207014" y="447666"/>
                    </a:lnTo>
                    <a:lnTo>
                      <a:pt x="0" y="186035"/>
                    </a:lnTo>
                    <a:cubicBezTo>
                      <a:pt x="0" y="139369"/>
                      <a:pt x="1587" y="46666"/>
                      <a:pt x="1587" y="0"/>
                    </a:cubicBezTo>
                    <a:close/>
                  </a:path>
                </a:pathLst>
              </a:custGeom>
              <a:gradFill>
                <a:gsLst>
                  <a:gs pos="0">
                    <a:schemeClr val="accent6"/>
                  </a:gs>
                  <a:gs pos="53400">
                    <a:srgbClr val="E32EBF">
                      <a:lumMod val="73000"/>
                      <a:lumOff val="27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10" name="Freeform: Shape 1509">
                <a:extLst>
                  <a:ext uri="{FF2B5EF4-FFF2-40B4-BE49-F238E27FC236}">
                    <a16:creationId xmlns:a16="http://schemas.microsoft.com/office/drawing/2014/main" id="{A090F84A-3CD9-771C-1528-A34A060C45FC}"/>
                  </a:ext>
                </a:extLst>
              </p:cNvPr>
              <p:cNvSpPr/>
              <p:nvPr/>
            </p:nvSpPr>
            <p:spPr>
              <a:xfrm>
                <a:off x="6239748" y="3429000"/>
                <a:ext cx="1491504" cy="640771"/>
              </a:xfrm>
              <a:custGeom>
                <a:avLst/>
                <a:gdLst>
                  <a:gd name="connsiteX0" fmla="*/ 1231810 w 1469278"/>
                  <a:gd name="connsiteY0" fmla="*/ 0 h 640771"/>
                  <a:gd name="connsiteX1" fmla="*/ 0 w 1469278"/>
                  <a:gd name="connsiteY1" fmla="*/ 0 h 640771"/>
                  <a:gd name="connsiteX2" fmla="*/ 237469 w 1469278"/>
                  <a:gd name="connsiteY2" fmla="*/ 320404 h 640771"/>
                  <a:gd name="connsiteX3" fmla="*/ 0 w 1469278"/>
                  <a:gd name="connsiteY3" fmla="*/ 640771 h 640771"/>
                  <a:gd name="connsiteX4" fmla="*/ 1231810 w 1469278"/>
                  <a:gd name="connsiteY4" fmla="*/ 640771 h 640771"/>
                  <a:gd name="connsiteX5" fmla="*/ 1469279 w 1469278"/>
                  <a:gd name="connsiteY5" fmla="*/ 320404 h 640771"/>
                  <a:gd name="connsiteX6" fmla="*/ 1231810 w 1469278"/>
                  <a:gd name="connsiteY6" fmla="*/ 0 h 640771"/>
                  <a:gd name="connsiteX0" fmla="*/ 1231810 w 1488329"/>
                  <a:gd name="connsiteY0" fmla="*/ 0 h 640771"/>
                  <a:gd name="connsiteX1" fmla="*/ 0 w 1488329"/>
                  <a:gd name="connsiteY1" fmla="*/ 0 h 640771"/>
                  <a:gd name="connsiteX2" fmla="*/ 237469 w 1488329"/>
                  <a:gd name="connsiteY2" fmla="*/ 320404 h 640771"/>
                  <a:gd name="connsiteX3" fmla="*/ 0 w 1488329"/>
                  <a:gd name="connsiteY3" fmla="*/ 640771 h 640771"/>
                  <a:gd name="connsiteX4" fmla="*/ 1231810 w 1488329"/>
                  <a:gd name="connsiteY4" fmla="*/ 640771 h 640771"/>
                  <a:gd name="connsiteX5" fmla="*/ 1488329 w 1488329"/>
                  <a:gd name="connsiteY5" fmla="*/ 325166 h 640771"/>
                  <a:gd name="connsiteX6" fmla="*/ 1231810 w 1488329"/>
                  <a:gd name="connsiteY6" fmla="*/ 0 h 640771"/>
                  <a:gd name="connsiteX0" fmla="*/ 1231810 w 1491504"/>
                  <a:gd name="connsiteY0" fmla="*/ 0 h 640771"/>
                  <a:gd name="connsiteX1" fmla="*/ 0 w 1491504"/>
                  <a:gd name="connsiteY1" fmla="*/ 0 h 640771"/>
                  <a:gd name="connsiteX2" fmla="*/ 237469 w 1491504"/>
                  <a:gd name="connsiteY2" fmla="*/ 320404 h 640771"/>
                  <a:gd name="connsiteX3" fmla="*/ 0 w 1491504"/>
                  <a:gd name="connsiteY3" fmla="*/ 640771 h 640771"/>
                  <a:gd name="connsiteX4" fmla="*/ 1231810 w 1491504"/>
                  <a:gd name="connsiteY4" fmla="*/ 640771 h 640771"/>
                  <a:gd name="connsiteX5" fmla="*/ 1491504 w 1491504"/>
                  <a:gd name="connsiteY5" fmla="*/ 325166 h 640771"/>
                  <a:gd name="connsiteX6" fmla="*/ 1231810 w 1491504"/>
                  <a:gd name="connsiteY6" fmla="*/ 0 h 6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504" h="640771">
                    <a:moveTo>
                      <a:pt x="1231810" y="0"/>
                    </a:moveTo>
                    <a:lnTo>
                      <a:pt x="0" y="0"/>
                    </a:lnTo>
                    <a:lnTo>
                      <a:pt x="237469" y="320404"/>
                    </a:lnTo>
                    <a:lnTo>
                      <a:pt x="0" y="640771"/>
                    </a:lnTo>
                    <a:lnTo>
                      <a:pt x="1231810" y="640771"/>
                    </a:lnTo>
                    <a:lnTo>
                      <a:pt x="1491504" y="325166"/>
                    </a:lnTo>
                    <a:lnTo>
                      <a:pt x="1231810" y="0"/>
                    </a:lnTo>
                    <a:close/>
                  </a:path>
                </a:pathLst>
              </a:custGeom>
              <a:gradFill>
                <a:gsLst>
                  <a:gs pos="0">
                    <a:schemeClr val="accent6">
                      <a:lumMod val="67000"/>
                      <a:lumOff val="33000"/>
                    </a:schemeClr>
                  </a:gs>
                  <a:gs pos="60000">
                    <a:srgbClr val="F26ED7"/>
                  </a:gs>
                  <a:gs pos="100000">
                    <a:schemeClr val="accent6">
                      <a:lumMod val="60000"/>
                      <a:lumOff val="40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511" name="Group 1510">
              <a:extLst>
                <a:ext uri="{FF2B5EF4-FFF2-40B4-BE49-F238E27FC236}">
                  <a16:creationId xmlns:a16="http://schemas.microsoft.com/office/drawing/2014/main" id="{99A059B5-0021-FBE7-AE48-B0B7E71AD597}"/>
                </a:ext>
              </a:extLst>
            </p:cNvPr>
            <p:cNvGrpSpPr/>
            <p:nvPr/>
          </p:nvGrpSpPr>
          <p:grpSpPr>
            <a:xfrm>
              <a:off x="9923251" y="3429000"/>
              <a:ext cx="1493368" cy="780471"/>
              <a:chOff x="6238062" y="3429000"/>
              <a:chExt cx="1493368" cy="780471"/>
            </a:xfrm>
          </p:grpSpPr>
          <p:sp>
            <p:nvSpPr>
              <p:cNvPr id="1512" name="Freeform: Shape 1511">
                <a:extLst>
                  <a:ext uri="{FF2B5EF4-FFF2-40B4-BE49-F238E27FC236}">
                    <a16:creationId xmlns:a16="http://schemas.microsoft.com/office/drawing/2014/main" id="{5A3560EB-E277-53CF-D106-5BB912C2A0AF}"/>
                  </a:ext>
                </a:extLst>
              </p:cNvPr>
              <p:cNvSpPr/>
              <p:nvPr/>
            </p:nvSpPr>
            <p:spPr>
              <a:xfrm>
                <a:off x="6238062" y="3429000"/>
                <a:ext cx="1493368" cy="780471"/>
              </a:xfrm>
              <a:custGeom>
                <a:avLst/>
                <a:gdLst>
                  <a:gd name="connsiteX0" fmla="*/ 0 w 1494651"/>
                  <a:gd name="connsiteY0" fmla="*/ 0 h 780471"/>
                  <a:gd name="connsiteX1" fmla="*/ 60825 w 1494651"/>
                  <a:gd name="connsiteY1" fmla="*/ 0 h 780471"/>
                  <a:gd name="connsiteX2" fmla="*/ 60825 w 1494651"/>
                  <a:gd name="connsiteY2" fmla="*/ 70371 h 780471"/>
                  <a:gd name="connsiteX3" fmla="*/ 1285269 w 1494651"/>
                  <a:gd name="connsiteY3" fmla="*/ 70371 h 780471"/>
                  <a:gd name="connsiteX4" fmla="*/ 1491477 w 1494651"/>
                  <a:gd name="connsiteY4" fmla="*/ 324684 h 780471"/>
                  <a:gd name="connsiteX5" fmla="*/ 1494651 w 1494651"/>
                  <a:gd name="connsiteY5" fmla="*/ 491796 h 780471"/>
                  <a:gd name="connsiteX6" fmla="*/ 1285269 w 1494651"/>
                  <a:gd name="connsiteY6" fmla="*/ 780471 h 780471"/>
                  <a:gd name="connsiteX7" fmla="*/ 101 w 1494651"/>
                  <a:gd name="connsiteY7" fmla="*/ 780471 h 780471"/>
                  <a:gd name="connsiteX8" fmla="*/ 101 w 1494651"/>
                  <a:gd name="connsiteY8" fmla="*/ 753243 h 780471"/>
                  <a:gd name="connsiteX9" fmla="*/ 0 w 1494651"/>
                  <a:gd name="connsiteY9" fmla="*/ 753243 h 780471"/>
                  <a:gd name="connsiteX10" fmla="*/ 0 w 1494651"/>
                  <a:gd name="connsiteY10" fmla="*/ 640770 h 780471"/>
                  <a:gd name="connsiteX11" fmla="*/ 50832 w 1494651"/>
                  <a:gd name="connsiteY11" fmla="*/ 640770 h 780471"/>
                  <a:gd name="connsiteX12" fmla="*/ 207014 w 1494651"/>
                  <a:gd name="connsiteY12" fmla="*/ 425441 h 780471"/>
                  <a:gd name="connsiteX13" fmla="*/ 0 w 1494651"/>
                  <a:gd name="connsiteY13" fmla="*/ 139998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8601 w 1496238"/>
                  <a:gd name="connsiteY12" fmla="*/ 425441 h 780471"/>
                  <a:gd name="connsiteX13" fmla="*/ 0 w 1496238"/>
                  <a:gd name="connsiteY13" fmla="*/ 179686 h 780471"/>
                  <a:gd name="connsiteX14" fmla="*/ 1587 w 1496238"/>
                  <a:gd name="connsiteY14" fmla="*/ 0 h 780471"/>
                  <a:gd name="connsiteX0" fmla="*/ 1587 w 1496238"/>
                  <a:gd name="connsiteY0" fmla="*/ 0 h 780471"/>
                  <a:gd name="connsiteX1" fmla="*/ 62412 w 1496238"/>
                  <a:gd name="connsiteY1" fmla="*/ 0 h 780471"/>
                  <a:gd name="connsiteX2" fmla="*/ 62412 w 1496238"/>
                  <a:gd name="connsiteY2" fmla="*/ 70371 h 780471"/>
                  <a:gd name="connsiteX3" fmla="*/ 1286856 w 1496238"/>
                  <a:gd name="connsiteY3" fmla="*/ 70371 h 780471"/>
                  <a:gd name="connsiteX4" fmla="*/ 1493064 w 1496238"/>
                  <a:gd name="connsiteY4" fmla="*/ 324684 h 780471"/>
                  <a:gd name="connsiteX5" fmla="*/ 1496238 w 1496238"/>
                  <a:gd name="connsiteY5" fmla="*/ 491796 h 780471"/>
                  <a:gd name="connsiteX6" fmla="*/ 1286856 w 1496238"/>
                  <a:gd name="connsiteY6" fmla="*/ 780471 h 780471"/>
                  <a:gd name="connsiteX7" fmla="*/ 1688 w 1496238"/>
                  <a:gd name="connsiteY7" fmla="*/ 780471 h 780471"/>
                  <a:gd name="connsiteX8" fmla="*/ 1688 w 1496238"/>
                  <a:gd name="connsiteY8" fmla="*/ 753243 h 780471"/>
                  <a:gd name="connsiteX9" fmla="*/ 1587 w 1496238"/>
                  <a:gd name="connsiteY9" fmla="*/ 753243 h 780471"/>
                  <a:gd name="connsiteX10" fmla="*/ 1587 w 1496238"/>
                  <a:gd name="connsiteY10" fmla="*/ 640770 h 780471"/>
                  <a:gd name="connsiteX11" fmla="*/ 52419 w 1496238"/>
                  <a:gd name="connsiteY11" fmla="*/ 640770 h 780471"/>
                  <a:gd name="connsiteX12" fmla="*/ 207014 w 1496238"/>
                  <a:gd name="connsiteY12" fmla="*/ 447666 h 780471"/>
                  <a:gd name="connsiteX13" fmla="*/ 0 w 1496238"/>
                  <a:gd name="connsiteY13" fmla="*/ 179686 h 780471"/>
                  <a:gd name="connsiteX14" fmla="*/ 1587 w 149623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79686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90798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1959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 name="connsiteX0" fmla="*/ 1587 w 1493368"/>
                  <a:gd name="connsiteY0" fmla="*/ 0 h 780471"/>
                  <a:gd name="connsiteX1" fmla="*/ 62412 w 1493368"/>
                  <a:gd name="connsiteY1" fmla="*/ 0 h 780471"/>
                  <a:gd name="connsiteX2" fmla="*/ 62412 w 1493368"/>
                  <a:gd name="connsiteY2" fmla="*/ 70371 h 780471"/>
                  <a:gd name="connsiteX3" fmla="*/ 1286856 w 1493368"/>
                  <a:gd name="connsiteY3" fmla="*/ 70371 h 780471"/>
                  <a:gd name="connsiteX4" fmla="*/ 1493064 w 1493368"/>
                  <a:gd name="connsiteY4" fmla="*/ 324684 h 780471"/>
                  <a:gd name="connsiteX5" fmla="*/ 1493063 w 1493368"/>
                  <a:gd name="connsiteY5" fmla="*/ 523546 h 780471"/>
                  <a:gd name="connsiteX6" fmla="*/ 1286856 w 1493368"/>
                  <a:gd name="connsiteY6" fmla="*/ 780471 h 780471"/>
                  <a:gd name="connsiteX7" fmla="*/ 1688 w 1493368"/>
                  <a:gd name="connsiteY7" fmla="*/ 780471 h 780471"/>
                  <a:gd name="connsiteX8" fmla="*/ 1688 w 1493368"/>
                  <a:gd name="connsiteY8" fmla="*/ 753243 h 780471"/>
                  <a:gd name="connsiteX9" fmla="*/ 1587 w 1493368"/>
                  <a:gd name="connsiteY9" fmla="*/ 753243 h 780471"/>
                  <a:gd name="connsiteX10" fmla="*/ 1587 w 1493368"/>
                  <a:gd name="connsiteY10" fmla="*/ 640770 h 780471"/>
                  <a:gd name="connsiteX11" fmla="*/ 52419 w 1493368"/>
                  <a:gd name="connsiteY11" fmla="*/ 640770 h 780471"/>
                  <a:gd name="connsiteX12" fmla="*/ 207014 w 1493368"/>
                  <a:gd name="connsiteY12" fmla="*/ 447666 h 780471"/>
                  <a:gd name="connsiteX13" fmla="*/ 0 w 1493368"/>
                  <a:gd name="connsiteY13" fmla="*/ 186035 h 780471"/>
                  <a:gd name="connsiteX14" fmla="*/ 1587 w 1493368"/>
                  <a:gd name="connsiteY14" fmla="*/ 0 h 7804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93368" h="780471">
                    <a:moveTo>
                      <a:pt x="1587" y="0"/>
                    </a:moveTo>
                    <a:lnTo>
                      <a:pt x="62412" y="0"/>
                    </a:lnTo>
                    <a:lnTo>
                      <a:pt x="62412" y="70371"/>
                    </a:lnTo>
                    <a:lnTo>
                      <a:pt x="1286856" y="70371"/>
                    </a:lnTo>
                    <a:lnTo>
                      <a:pt x="1493064" y="324684"/>
                    </a:lnTo>
                    <a:cubicBezTo>
                      <a:pt x="1494121" y="380388"/>
                      <a:pt x="1492005" y="467842"/>
                      <a:pt x="1493063" y="523546"/>
                    </a:cubicBezTo>
                    <a:lnTo>
                      <a:pt x="1286856" y="780471"/>
                    </a:lnTo>
                    <a:lnTo>
                      <a:pt x="1688" y="780471"/>
                    </a:lnTo>
                    <a:lnTo>
                      <a:pt x="1688" y="753243"/>
                    </a:lnTo>
                    <a:lnTo>
                      <a:pt x="1587" y="753243"/>
                    </a:lnTo>
                    <a:lnTo>
                      <a:pt x="1587" y="640770"/>
                    </a:lnTo>
                    <a:lnTo>
                      <a:pt x="52419" y="640770"/>
                    </a:lnTo>
                    <a:lnTo>
                      <a:pt x="207014" y="447666"/>
                    </a:lnTo>
                    <a:lnTo>
                      <a:pt x="0" y="186035"/>
                    </a:lnTo>
                    <a:cubicBezTo>
                      <a:pt x="0" y="139369"/>
                      <a:pt x="1587" y="46666"/>
                      <a:pt x="1587" y="0"/>
                    </a:cubicBezTo>
                    <a:close/>
                  </a:path>
                </a:pathLst>
              </a:custGeom>
              <a:gradFill>
                <a:gsLst>
                  <a:gs pos="0">
                    <a:schemeClr val="accent3"/>
                  </a:gs>
                  <a:gs pos="49400">
                    <a:srgbClr val="8A30E1">
                      <a:lumMod val="82000"/>
                      <a:lumOff val="18000"/>
                    </a:srgbClr>
                  </a:gs>
                  <a:gs pos="100000">
                    <a:schemeClr val="accent3">
                      <a:lumMod val="75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13" name="Freeform: Shape 1512">
                <a:extLst>
                  <a:ext uri="{FF2B5EF4-FFF2-40B4-BE49-F238E27FC236}">
                    <a16:creationId xmlns:a16="http://schemas.microsoft.com/office/drawing/2014/main" id="{02664BFB-BF7C-19B6-074A-BC9A78C56A8E}"/>
                  </a:ext>
                </a:extLst>
              </p:cNvPr>
              <p:cNvSpPr/>
              <p:nvPr/>
            </p:nvSpPr>
            <p:spPr>
              <a:xfrm>
                <a:off x="6239748" y="3429000"/>
                <a:ext cx="1491504" cy="640771"/>
              </a:xfrm>
              <a:custGeom>
                <a:avLst/>
                <a:gdLst>
                  <a:gd name="connsiteX0" fmla="*/ 1231810 w 1469278"/>
                  <a:gd name="connsiteY0" fmla="*/ 0 h 640771"/>
                  <a:gd name="connsiteX1" fmla="*/ 0 w 1469278"/>
                  <a:gd name="connsiteY1" fmla="*/ 0 h 640771"/>
                  <a:gd name="connsiteX2" fmla="*/ 237469 w 1469278"/>
                  <a:gd name="connsiteY2" fmla="*/ 320404 h 640771"/>
                  <a:gd name="connsiteX3" fmla="*/ 0 w 1469278"/>
                  <a:gd name="connsiteY3" fmla="*/ 640771 h 640771"/>
                  <a:gd name="connsiteX4" fmla="*/ 1231810 w 1469278"/>
                  <a:gd name="connsiteY4" fmla="*/ 640771 h 640771"/>
                  <a:gd name="connsiteX5" fmla="*/ 1469279 w 1469278"/>
                  <a:gd name="connsiteY5" fmla="*/ 320404 h 640771"/>
                  <a:gd name="connsiteX6" fmla="*/ 1231810 w 1469278"/>
                  <a:gd name="connsiteY6" fmla="*/ 0 h 640771"/>
                  <a:gd name="connsiteX0" fmla="*/ 1231810 w 1488329"/>
                  <a:gd name="connsiteY0" fmla="*/ 0 h 640771"/>
                  <a:gd name="connsiteX1" fmla="*/ 0 w 1488329"/>
                  <a:gd name="connsiteY1" fmla="*/ 0 h 640771"/>
                  <a:gd name="connsiteX2" fmla="*/ 237469 w 1488329"/>
                  <a:gd name="connsiteY2" fmla="*/ 320404 h 640771"/>
                  <a:gd name="connsiteX3" fmla="*/ 0 w 1488329"/>
                  <a:gd name="connsiteY3" fmla="*/ 640771 h 640771"/>
                  <a:gd name="connsiteX4" fmla="*/ 1231810 w 1488329"/>
                  <a:gd name="connsiteY4" fmla="*/ 640771 h 640771"/>
                  <a:gd name="connsiteX5" fmla="*/ 1488329 w 1488329"/>
                  <a:gd name="connsiteY5" fmla="*/ 325166 h 640771"/>
                  <a:gd name="connsiteX6" fmla="*/ 1231810 w 1488329"/>
                  <a:gd name="connsiteY6" fmla="*/ 0 h 640771"/>
                  <a:gd name="connsiteX0" fmla="*/ 1231810 w 1491504"/>
                  <a:gd name="connsiteY0" fmla="*/ 0 h 640771"/>
                  <a:gd name="connsiteX1" fmla="*/ 0 w 1491504"/>
                  <a:gd name="connsiteY1" fmla="*/ 0 h 640771"/>
                  <a:gd name="connsiteX2" fmla="*/ 237469 w 1491504"/>
                  <a:gd name="connsiteY2" fmla="*/ 320404 h 640771"/>
                  <a:gd name="connsiteX3" fmla="*/ 0 w 1491504"/>
                  <a:gd name="connsiteY3" fmla="*/ 640771 h 640771"/>
                  <a:gd name="connsiteX4" fmla="*/ 1231810 w 1491504"/>
                  <a:gd name="connsiteY4" fmla="*/ 640771 h 640771"/>
                  <a:gd name="connsiteX5" fmla="*/ 1491504 w 1491504"/>
                  <a:gd name="connsiteY5" fmla="*/ 325166 h 640771"/>
                  <a:gd name="connsiteX6" fmla="*/ 1231810 w 1491504"/>
                  <a:gd name="connsiteY6" fmla="*/ 0 h 6407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91504" h="640771">
                    <a:moveTo>
                      <a:pt x="1231810" y="0"/>
                    </a:moveTo>
                    <a:lnTo>
                      <a:pt x="0" y="0"/>
                    </a:lnTo>
                    <a:lnTo>
                      <a:pt x="237469" y="320404"/>
                    </a:lnTo>
                    <a:lnTo>
                      <a:pt x="0" y="640771"/>
                    </a:lnTo>
                    <a:lnTo>
                      <a:pt x="1231810" y="640771"/>
                    </a:lnTo>
                    <a:lnTo>
                      <a:pt x="1491504" y="325166"/>
                    </a:lnTo>
                    <a:lnTo>
                      <a:pt x="1231810" y="0"/>
                    </a:lnTo>
                    <a:close/>
                  </a:path>
                </a:pathLst>
              </a:custGeom>
              <a:gradFill>
                <a:gsLst>
                  <a:gs pos="53400">
                    <a:srgbClr val="C391F4">
                      <a:lumMod val="64000"/>
                      <a:lumOff val="36000"/>
                    </a:srgbClr>
                  </a:gs>
                  <a:gs pos="0">
                    <a:schemeClr val="accent3">
                      <a:lumMod val="63000"/>
                      <a:lumOff val="37000"/>
                    </a:schemeClr>
                  </a:gs>
                  <a:gs pos="100000">
                    <a:schemeClr val="accent3">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sp>
        <p:nvSpPr>
          <p:cNvPr id="2" name="TextBox 1">
            <a:extLst>
              <a:ext uri="{FF2B5EF4-FFF2-40B4-BE49-F238E27FC236}">
                <a16:creationId xmlns:a16="http://schemas.microsoft.com/office/drawing/2014/main" id="{2759BA3F-A88A-DD8F-B4D0-9689CDF1A26A}"/>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6 Steps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20" name="Group 19">
            <a:extLst>
              <a:ext uri="{FF2B5EF4-FFF2-40B4-BE49-F238E27FC236}">
                <a16:creationId xmlns:a16="http://schemas.microsoft.com/office/drawing/2014/main" id="{22DE543C-EF4E-943A-4BAC-C38444F660FE}"/>
              </a:ext>
            </a:extLst>
          </p:cNvPr>
          <p:cNvGrpSpPr/>
          <p:nvPr/>
        </p:nvGrpSpPr>
        <p:grpSpPr>
          <a:xfrm>
            <a:off x="1116722" y="3029798"/>
            <a:ext cx="766835" cy="1032136"/>
            <a:chOff x="1116722" y="3009219"/>
            <a:chExt cx="766835" cy="1032136"/>
          </a:xfrm>
        </p:grpSpPr>
        <p:cxnSp>
          <p:nvCxnSpPr>
            <p:cNvPr id="3" name="Straight Arrow Connector 2">
              <a:extLst>
                <a:ext uri="{FF2B5EF4-FFF2-40B4-BE49-F238E27FC236}">
                  <a16:creationId xmlns:a16="http://schemas.microsoft.com/office/drawing/2014/main" id="{E4D4431B-00B3-D211-7709-B33A6140182F}"/>
                </a:ext>
              </a:extLst>
            </p:cNvPr>
            <p:cNvCxnSpPr>
              <a:cxnSpLocks/>
            </p:cNvCxnSpPr>
            <p:nvPr/>
          </p:nvCxnSpPr>
          <p:spPr>
            <a:xfrm>
              <a:off x="1530168" y="3479211"/>
              <a:ext cx="0" cy="562144"/>
            </a:xfrm>
            <a:prstGeom prst="straightConnector1">
              <a:avLst/>
            </a:prstGeom>
            <a:ln w="9525">
              <a:gradFill>
                <a:gsLst>
                  <a:gs pos="0">
                    <a:schemeClr val="accent1"/>
                  </a:gs>
                  <a:gs pos="60900">
                    <a:srgbClr val="D5A327"/>
                  </a:gs>
                  <a:gs pos="100000">
                    <a:schemeClr val="accent1">
                      <a:lumMod val="74000"/>
                      <a:lumOff val="26000"/>
                    </a:schemeClr>
                  </a:gs>
                </a:gsLst>
                <a:lin ang="5400000" scaled="1"/>
              </a:gradFill>
              <a:prstDash val="dash"/>
              <a:tailEnd type="oval"/>
            </a:ln>
          </p:spPr>
          <p:style>
            <a:lnRef idx="1">
              <a:schemeClr val="accent1"/>
            </a:lnRef>
            <a:fillRef idx="0">
              <a:schemeClr val="accent1"/>
            </a:fillRef>
            <a:effectRef idx="0">
              <a:schemeClr val="accent1"/>
            </a:effectRef>
            <a:fontRef idx="minor">
              <a:schemeClr val="tx1"/>
            </a:fontRef>
          </p:style>
        </p:cxnSp>
        <p:sp>
          <p:nvSpPr>
            <p:cNvPr id="4" name="TextBox 3">
              <a:extLst>
                <a:ext uri="{FF2B5EF4-FFF2-40B4-BE49-F238E27FC236}">
                  <a16:creationId xmlns:a16="http://schemas.microsoft.com/office/drawing/2014/main" id="{5AAC3370-7DE4-C059-F5E9-8B6A312B203F}"/>
                </a:ext>
              </a:extLst>
            </p:cNvPr>
            <p:cNvSpPr txBox="1"/>
            <p:nvPr/>
          </p:nvSpPr>
          <p:spPr>
            <a:xfrm flipH="1">
              <a:off x="1116722" y="3009219"/>
              <a:ext cx="766835" cy="338554"/>
            </a:xfrm>
            <a:prstGeom prst="rect">
              <a:avLst/>
            </a:prstGeom>
            <a:noFill/>
          </p:spPr>
          <p:txBody>
            <a:bodyPr wrap="square" rtlCol="0">
              <a:spAutoFit/>
            </a:bodyPr>
            <a:lstStyle/>
            <a:p>
              <a:pPr algn="ctr"/>
              <a:r>
                <a:rPr lang="en-US" sz="1600" b="1" dirty="0">
                  <a:solidFill>
                    <a:schemeClr val="bg2"/>
                  </a:solidFill>
                  <a:latin typeface="Poppins SemiBold" panose="00000700000000000000" pitchFamily="2" charset="0"/>
                  <a:cs typeface="Poppins SemiBold" panose="00000700000000000000" pitchFamily="2" charset="0"/>
                </a:rPr>
                <a:t>Jan</a:t>
              </a:r>
              <a:endParaRPr lang="en-ID" sz="1600" b="1" dirty="0">
                <a:solidFill>
                  <a:schemeClr val="bg2"/>
                </a:solidFill>
                <a:latin typeface="Poppins SemiBold" panose="00000700000000000000" pitchFamily="2" charset="0"/>
                <a:cs typeface="Poppins SemiBold" panose="00000700000000000000" pitchFamily="2" charset="0"/>
              </a:endParaRPr>
            </a:p>
          </p:txBody>
        </p:sp>
      </p:grpSp>
      <p:grpSp>
        <p:nvGrpSpPr>
          <p:cNvPr id="19" name="Group 18">
            <a:extLst>
              <a:ext uri="{FF2B5EF4-FFF2-40B4-BE49-F238E27FC236}">
                <a16:creationId xmlns:a16="http://schemas.microsoft.com/office/drawing/2014/main" id="{1B651635-83A0-C324-C8AD-5075AE1AA48E}"/>
              </a:ext>
            </a:extLst>
          </p:cNvPr>
          <p:cNvGrpSpPr/>
          <p:nvPr/>
        </p:nvGrpSpPr>
        <p:grpSpPr>
          <a:xfrm>
            <a:off x="2959727" y="3029798"/>
            <a:ext cx="766835" cy="1032136"/>
            <a:chOff x="3002672" y="3009219"/>
            <a:chExt cx="766835" cy="1032136"/>
          </a:xfrm>
        </p:grpSpPr>
        <p:cxnSp>
          <p:nvCxnSpPr>
            <p:cNvPr id="5" name="Straight Arrow Connector 4">
              <a:extLst>
                <a:ext uri="{FF2B5EF4-FFF2-40B4-BE49-F238E27FC236}">
                  <a16:creationId xmlns:a16="http://schemas.microsoft.com/office/drawing/2014/main" id="{C830DBF2-184D-610F-6A95-90DD2DF04412}"/>
                </a:ext>
              </a:extLst>
            </p:cNvPr>
            <p:cNvCxnSpPr>
              <a:cxnSpLocks/>
            </p:cNvCxnSpPr>
            <p:nvPr/>
          </p:nvCxnSpPr>
          <p:spPr>
            <a:xfrm>
              <a:off x="3416118" y="3479211"/>
              <a:ext cx="0" cy="562144"/>
            </a:xfrm>
            <a:prstGeom prst="straightConnector1">
              <a:avLst/>
            </a:prstGeom>
            <a:ln w="9525">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FD5D6786-E308-7741-0D0E-5B37CEE0D226}"/>
                </a:ext>
              </a:extLst>
            </p:cNvPr>
            <p:cNvSpPr txBox="1"/>
            <p:nvPr/>
          </p:nvSpPr>
          <p:spPr>
            <a:xfrm flipH="1">
              <a:off x="3002672" y="3009219"/>
              <a:ext cx="766835" cy="338554"/>
            </a:xfrm>
            <a:prstGeom prst="rect">
              <a:avLst/>
            </a:prstGeom>
            <a:noFill/>
          </p:spPr>
          <p:txBody>
            <a:bodyPr wrap="square" rtlCol="0">
              <a:spAutoFit/>
            </a:bodyPr>
            <a:lstStyle/>
            <a:p>
              <a:pPr algn="ctr"/>
              <a:r>
                <a:rPr lang="en-US" sz="1600" b="1" dirty="0">
                  <a:solidFill>
                    <a:schemeClr val="bg2"/>
                  </a:solidFill>
                  <a:latin typeface="Poppins SemiBold" panose="00000700000000000000" pitchFamily="2" charset="0"/>
                  <a:cs typeface="Poppins SemiBold" panose="00000700000000000000" pitchFamily="2" charset="0"/>
                </a:rPr>
                <a:t>Feb</a:t>
              </a:r>
              <a:endParaRPr lang="en-ID" sz="1600" b="1" dirty="0">
                <a:solidFill>
                  <a:schemeClr val="bg2"/>
                </a:solidFill>
                <a:latin typeface="Poppins SemiBold" panose="00000700000000000000" pitchFamily="2" charset="0"/>
                <a:cs typeface="Poppins SemiBold" panose="00000700000000000000" pitchFamily="2" charset="0"/>
              </a:endParaRPr>
            </a:p>
          </p:txBody>
        </p:sp>
      </p:grpSp>
      <p:grpSp>
        <p:nvGrpSpPr>
          <p:cNvPr id="9" name="Group 8">
            <a:extLst>
              <a:ext uri="{FF2B5EF4-FFF2-40B4-BE49-F238E27FC236}">
                <a16:creationId xmlns:a16="http://schemas.microsoft.com/office/drawing/2014/main" id="{3E081F91-B473-E7F8-A868-A105D5E86971}"/>
              </a:ext>
            </a:extLst>
          </p:cNvPr>
          <p:cNvGrpSpPr/>
          <p:nvPr/>
        </p:nvGrpSpPr>
        <p:grpSpPr>
          <a:xfrm>
            <a:off x="4778173" y="3029798"/>
            <a:ext cx="766835" cy="1032136"/>
            <a:chOff x="4778173" y="3009219"/>
            <a:chExt cx="766835" cy="1032136"/>
          </a:xfrm>
        </p:grpSpPr>
        <p:cxnSp>
          <p:nvCxnSpPr>
            <p:cNvPr id="7" name="Straight Arrow Connector 6">
              <a:extLst>
                <a:ext uri="{FF2B5EF4-FFF2-40B4-BE49-F238E27FC236}">
                  <a16:creationId xmlns:a16="http://schemas.microsoft.com/office/drawing/2014/main" id="{DBAE57C1-6AD7-5A15-419C-7CA591C0C5C9}"/>
                </a:ext>
              </a:extLst>
            </p:cNvPr>
            <p:cNvCxnSpPr>
              <a:cxnSpLocks/>
            </p:cNvCxnSpPr>
            <p:nvPr/>
          </p:nvCxnSpPr>
          <p:spPr>
            <a:xfrm>
              <a:off x="5191619" y="3479211"/>
              <a:ext cx="0" cy="562144"/>
            </a:xfrm>
            <a:prstGeom prst="straightConnector1">
              <a:avLst/>
            </a:prstGeom>
            <a:ln w="9525">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8" name="TextBox 7">
              <a:extLst>
                <a:ext uri="{FF2B5EF4-FFF2-40B4-BE49-F238E27FC236}">
                  <a16:creationId xmlns:a16="http://schemas.microsoft.com/office/drawing/2014/main" id="{E2E72A3D-A3FF-0767-9ABD-DF74F7201368}"/>
                </a:ext>
              </a:extLst>
            </p:cNvPr>
            <p:cNvSpPr txBox="1"/>
            <p:nvPr/>
          </p:nvSpPr>
          <p:spPr>
            <a:xfrm flipH="1">
              <a:off x="4778173" y="3009219"/>
              <a:ext cx="766835" cy="338554"/>
            </a:xfrm>
            <a:prstGeom prst="rect">
              <a:avLst/>
            </a:prstGeom>
            <a:noFill/>
          </p:spPr>
          <p:txBody>
            <a:bodyPr wrap="square" rtlCol="0">
              <a:spAutoFit/>
            </a:bodyPr>
            <a:lstStyle/>
            <a:p>
              <a:pPr algn="ctr"/>
              <a:r>
                <a:rPr lang="en-US" sz="1600" b="1" dirty="0">
                  <a:solidFill>
                    <a:schemeClr val="bg2"/>
                  </a:solidFill>
                  <a:latin typeface="Poppins SemiBold" panose="00000700000000000000" pitchFamily="2" charset="0"/>
                  <a:cs typeface="Poppins SemiBold" panose="00000700000000000000" pitchFamily="2" charset="0"/>
                </a:rPr>
                <a:t>Mar</a:t>
              </a:r>
              <a:endParaRPr lang="en-ID" sz="1600" b="1" dirty="0">
                <a:solidFill>
                  <a:schemeClr val="bg2"/>
                </a:solidFill>
                <a:latin typeface="Poppins SemiBold" panose="00000700000000000000" pitchFamily="2" charset="0"/>
                <a:cs typeface="Poppins SemiBold" panose="00000700000000000000" pitchFamily="2" charset="0"/>
              </a:endParaRPr>
            </a:p>
          </p:txBody>
        </p:sp>
      </p:grpSp>
      <p:grpSp>
        <p:nvGrpSpPr>
          <p:cNvPr id="10" name="Group 9">
            <a:extLst>
              <a:ext uri="{FF2B5EF4-FFF2-40B4-BE49-F238E27FC236}">
                <a16:creationId xmlns:a16="http://schemas.microsoft.com/office/drawing/2014/main" id="{E9C6551A-F053-BED1-518C-FA696D59BB4D}"/>
              </a:ext>
            </a:extLst>
          </p:cNvPr>
          <p:cNvGrpSpPr/>
          <p:nvPr/>
        </p:nvGrpSpPr>
        <p:grpSpPr>
          <a:xfrm>
            <a:off x="6606455" y="3029798"/>
            <a:ext cx="766835" cy="1032136"/>
            <a:chOff x="4778173" y="3009219"/>
            <a:chExt cx="766835" cy="1032136"/>
          </a:xfrm>
        </p:grpSpPr>
        <p:cxnSp>
          <p:nvCxnSpPr>
            <p:cNvPr id="11" name="Straight Arrow Connector 10">
              <a:extLst>
                <a:ext uri="{FF2B5EF4-FFF2-40B4-BE49-F238E27FC236}">
                  <a16:creationId xmlns:a16="http://schemas.microsoft.com/office/drawing/2014/main" id="{AF96525E-F51B-177A-C1E6-15261AC0B184}"/>
                </a:ext>
              </a:extLst>
            </p:cNvPr>
            <p:cNvCxnSpPr>
              <a:cxnSpLocks/>
            </p:cNvCxnSpPr>
            <p:nvPr/>
          </p:nvCxnSpPr>
          <p:spPr>
            <a:xfrm>
              <a:off x="5191619" y="3479211"/>
              <a:ext cx="0" cy="562144"/>
            </a:xfrm>
            <a:prstGeom prst="straightConnector1">
              <a:avLst/>
            </a:prstGeom>
            <a:ln w="9525">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DDC21224-1150-1B8D-1AAA-8F3FE5FF782F}"/>
                </a:ext>
              </a:extLst>
            </p:cNvPr>
            <p:cNvSpPr txBox="1"/>
            <p:nvPr/>
          </p:nvSpPr>
          <p:spPr>
            <a:xfrm flipH="1">
              <a:off x="4778173" y="3009219"/>
              <a:ext cx="766835" cy="338554"/>
            </a:xfrm>
            <a:prstGeom prst="rect">
              <a:avLst/>
            </a:prstGeom>
            <a:noFill/>
          </p:spPr>
          <p:txBody>
            <a:bodyPr wrap="square" rtlCol="0">
              <a:spAutoFit/>
            </a:bodyPr>
            <a:lstStyle/>
            <a:p>
              <a:pPr algn="ctr"/>
              <a:r>
                <a:rPr lang="en-US" sz="1600" b="1" dirty="0">
                  <a:solidFill>
                    <a:schemeClr val="bg2"/>
                  </a:solidFill>
                  <a:latin typeface="Poppins SemiBold" panose="00000700000000000000" pitchFamily="2" charset="0"/>
                  <a:cs typeface="Poppins SemiBold" panose="00000700000000000000" pitchFamily="2" charset="0"/>
                </a:rPr>
                <a:t>Apr</a:t>
              </a:r>
              <a:endParaRPr lang="en-ID" sz="1600" b="1" dirty="0">
                <a:solidFill>
                  <a:schemeClr val="bg2"/>
                </a:solidFill>
                <a:latin typeface="Poppins SemiBold" panose="00000700000000000000" pitchFamily="2" charset="0"/>
                <a:cs typeface="Poppins SemiBold" panose="00000700000000000000" pitchFamily="2" charset="0"/>
              </a:endParaRPr>
            </a:p>
          </p:txBody>
        </p:sp>
      </p:grpSp>
      <p:grpSp>
        <p:nvGrpSpPr>
          <p:cNvPr id="13" name="Group 12">
            <a:extLst>
              <a:ext uri="{FF2B5EF4-FFF2-40B4-BE49-F238E27FC236}">
                <a16:creationId xmlns:a16="http://schemas.microsoft.com/office/drawing/2014/main" id="{F0247EA2-1F27-6960-F96C-29199728E997}"/>
              </a:ext>
            </a:extLst>
          </p:cNvPr>
          <p:cNvGrpSpPr/>
          <p:nvPr/>
        </p:nvGrpSpPr>
        <p:grpSpPr>
          <a:xfrm>
            <a:off x="8436366" y="3029798"/>
            <a:ext cx="766835" cy="1032136"/>
            <a:chOff x="4778173" y="3009219"/>
            <a:chExt cx="766835" cy="1032136"/>
          </a:xfrm>
        </p:grpSpPr>
        <p:cxnSp>
          <p:nvCxnSpPr>
            <p:cNvPr id="14" name="Straight Arrow Connector 13">
              <a:extLst>
                <a:ext uri="{FF2B5EF4-FFF2-40B4-BE49-F238E27FC236}">
                  <a16:creationId xmlns:a16="http://schemas.microsoft.com/office/drawing/2014/main" id="{0B65598F-1EFF-C499-EBD4-66FB510FE807}"/>
                </a:ext>
              </a:extLst>
            </p:cNvPr>
            <p:cNvCxnSpPr>
              <a:cxnSpLocks/>
            </p:cNvCxnSpPr>
            <p:nvPr/>
          </p:nvCxnSpPr>
          <p:spPr>
            <a:xfrm>
              <a:off x="5191619" y="3479211"/>
              <a:ext cx="0" cy="562144"/>
            </a:xfrm>
            <a:prstGeom prst="straightConnector1">
              <a:avLst/>
            </a:prstGeom>
            <a:ln w="9525">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D5A836B8-A340-269F-41D5-00CF28840DAC}"/>
                </a:ext>
              </a:extLst>
            </p:cNvPr>
            <p:cNvSpPr txBox="1"/>
            <p:nvPr/>
          </p:nvSpPr>
          <p:spPr>
            <a:xfrm flipH="1">
              <a:off x="4778173" y="3009219"/>
              <a:ext cx="766835" cy="338554"/>
            </a:xfrm>
            <a:prstGeom prst="rect">
              <a:avLst/>
            </a:prstGeom>
            <a:noFill/>
          </p:spPr>
          <p:txBody>
            <a:bodyPr wrap="square" rtlCol="0">
              <a:spAutoFit/>
            </a:bodyPr>
            <a:lstStyle/>
            <a:p>
              <a:pPr algn="ctr"/>
              <a:r>
                <a:rPr lang="en-US" sz="1600" b="1" dirty="0">
                  <a:solidFill>
                    <a:schemeClr val="bg2"/>
                  </a:solidFill>
                  <a:latin typeface="Poppins SemiBold" panose="00000700000000000000" pitchFamily="2" charset="0"/>
                  <a:cs typeface="Poppins SemiBold" panose="00000700000000000000" pitchFamily="2" charset="0"/>
                </a:rPr>
                <a:t>May</a:t>
              </a:r>
              <a:endParaRPr lang="en-ID" sz="1600" b="1" dirty="0">
                <a:solidFill>
                  <a:schemeClr val="bg2"/>
                </a:solidFill>
                <a:latin typeface="Poppins SemiBold" panose="00000700000000000000" pitchFamily="2" charset="0"/>
                <a:cs typeface="Poppins SemiBold" panose="00000700000000000000" pitchFamily="2" charset="0"/>
              </a:endParaRPr>
            </a:p>
          </p:txBody>
        </p:sp>
      </p:grpSp>
      <p:grpSp>
        <p:nvGrpSpPr>
          <p:cNvPr id="16" name="Group 15">
            <a:extLst>
              <a:ext uri="{FF2B5EF4-FFF2-40B4-BE49-F238E27FC236}">
                <a16:creationId xmlns:a16="http://schemas.microsoft.com/office/drawing/2014/main" id="{28A4BEF4-0363-C2AA-5B26-A6D939D978EA}"/>
              </a:ext>
            </a:extLst>
          </p:cNvPr>
          <p:cNvGrpSpPr/>
          <p:nvPr/>
        </p:nvGrpSpPr>
        <p:grpSpPr>
          <a:xfrm>
            <a:off x="10296217" y="3029798"/>
            <a:ext cx="766835" cy="1032136"/>
            <a:chOff x="4778173" y="3009219"/>
            <a:chExt cx="766835" cy="1032136"/>
          </a:xfrm>
        </p:grpSpPr>
        <p:cxnSp>
          <p:nvCxnSpPr>
            <p:cNvPr id="17" name="Straight Arrow Connector 16">
              <a:extLst>
                <a:ext uri="{FF2B5EF4-FFF2-40B4-BE49-F238E27FC236}">
                  <a16:creationId xmlns:a16="http://schemas.microsoft.com/office/drawing/2014/main" id="{E5AD73D4-7321-594F-7003-3A0834761DBE}"/>
                </a:ext>
              </a:extLst>
            </p:cNvPr>
            <p:cNvCxnSpPr>
              <a:cxnSpLocks/>
            </p:cNvCxnSpPr>
            <p:nvPr/>
          </p:nvCxnSpPr>
          <p:spPr>
            <a:xfrm>
              <a:off x="5191619" y="3479211"/>
              <a:ext cx="0" cy="562144"/>
            </a:xfrm>
            <a:prstGeom prst="straightConnector1">
              <a:avLst/>
            </a:prstGeom>
            <a:ln w="9525">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F7B39750-EFA0-64A4-5371-D2A889A74F9A}"/>
                </a:ext>
              </a:extLst>
            </p:cNvPr>
            <p:cNvSpPr txBox="1"/>
            <p:nvPr/>
          </p:nvSpPr>
          <p:spPr>
            <a:xfrm flipH="1">
              <a:off x="4778173" y="3009219"/>
              <a:ext cx="766835" cy="338554"/>
            </a:xfrm>
            <a:prstGeom prst="rect">
              <a:avLst/>
            </a:prstGeom>
            <a:noFill/>
          </p:spPr>
          <p:txBody>
            <a:bodyPr wrap="square" rtlCol="0">
              <a:spAutoFit/>
            </a:bodyPr>
            <a:lstStyle/>
            <a:p>
              <a:pPr algn="ctr"/>
              <a:r>
                <a:rPr lang="en-US" sz="1600" b="1" dirty="0">
                  <a:solidFill>
                    <a:schemeClr val="bg2"/>
                  </a:solidFill>
                  <a:latin typeface="Poppins SemiBold" panose="00000700000000000000" pitchFamily="2" charset="0"/>
                  <a:cs typeface="Poppins SemiBold" panose="00000700000000000000" pitchFamily="2" charset="0"/>
                </a:rPr>
                <a:t>Jun</a:t>
              </a:r>
              <a:endParaRPr lang="en-ID" sz="1600" b="1" dirty="0">
                <a:solidFill>
                  <a:schemeClr val="bg2"/>
                </a:solidFill>
                <a:latin typeface="Poppins SemiBold" panose="00000700000000000000" pitchFamily="2" charset="0"/>
                <a:cs typeface="Poppins SemiBold" panose="00000700000000000000" pitchFamily="2" charset="0"/>
              </a:endParaRPr>
            </a:p>
          </p:txBody>
        </p:sp>
      </p:grpSp>
      <p:grpSp>
        <p:nvGrpSpPr>
          <p:cNvPr id="25" name="Group 24">
            <a:extLst>
              <a:ext uri="{FF2B5EF4-FFF2-40B4-BE49-F238E27FC236}">
                <a16:creationId xmlns:a16="http://schemas.microsoft.com/office/drawing/2014/main" id="{2C890588-B185-4324-2A43-A606852E6374}"/>
              </a:ext>
            </a:extLst>
          </p:cNvPr>
          <p:cNvGrpSpPr/>
          <p:nvPr/>
        </p:nvGrpSpPr>
        <p:grpSpPr>
          <a:xfrm>
            <a:off x="745027" y="4237464"/>
            <a:ext cx="1570281" cy="847412"/>
            <a:chOff x="556968" y="4216885"/>
            <a:chExt cx="2032644" cy="847412"/>
          </a:xfrm>
        </p:grpSpPr>
        <p:sp>
          <p:nvSpPr>
            <p:cNvPr id="23" name="TextBox 22">
              <a:extLst>
                <a:ext uri="{FF2B5EF4-FFF2-40B4-BE49-F238E27FC236}">
                  <a16:creationId xmlns:a16="http://schemas.microsoft.com/office/drawing/2014/main" id="{077E668B-5189-7A91-3BAD-C6A7A074ABD1}"/>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4" name="TextBox 23">
              <a:extLst>
                <a:ext uri="{FF2B5EF4-FFF2-40B4-BE49-F238E27FC236}">
                  <a16:creationId xmlns:a16="http://schemas.microsoft.com/office/drawing/2014/main" id="{5538C83A-C636-8D73-0320-C7E4ECF9C6C9}"/>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26" name="Group 25">
            <a:extLst>
              <a:ext uri="{FF2B5EF4-FFF2-40B4-BE49-F238E27FC236}">
                <a16:creationId xmlns:a16="http://schemas.microsoft.com/office/drawing/2014/main" id="{F13F8AC5-DA8D-CA02-8A30-ABFA3D2E55B0}"/>
              </a:ext>
            </a:extLst>
          </p:cNvPr>
          <p:cNvGrpSpPr/>
          <p:nvPr/>
        </p:nvGrpSpPr>
        <p:grpSpPr>
          <a:xfrm>
            <a:off x="2584774" y="4237464"/>
            <a:ext cx="1570281" cy="847412"/>
            <a:chOff x="556968" y="4216885"/>
            <a:chExt cx="2032644" cy="847412"/>
          </a:xfrm>
        </p:grpSpPr>
        <p:sp>
          <p:nvSpPr>
            <p:cNvPr id="27" name="TextBox 26">
              <a:extLst>
                <a:ext uri="{FF2B5EF4-FFF2-40B4-BE49-F238E27FC236}">
                  <a16:creationId xmlns:a16="http://schemas.microsoft.com/office/drawing/2014/main" id="{49D45E61-BFCD-C13D-CCE7-87F187F6BD9E}"/>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8" name="TextBox 27">
              <a:extLst>
                <a:ext uri="{FF2B5EF4-FFF2-40B4-BE49-F238E27FC236}">
                  <a16:creationId xmlns:a16="http://schemas.microsoft.com/office/drawing/2014/main" id="{37811FB1-E222-5C2D-9D20-98117CACEF5C}"/>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29" name="Group 28">
            <a:extLst>
              <a:ext uri="{FF2B5EF4-FFF2-40B4-BE49-F238E27FC236}">
                <a16:creationId xmlns:a16="http://schemas.microsoft.com/office/drawing/2014/main" id="{C1ED7E65-27C6-549F-77D7-1CAA360F5453}"/>
              </a:ext>
            </a:extLst>
          </p:cNvPr>
          <p:cNvGrpSpPr/>
          <p:nvPr/>
        </p:nvGrpSpPr>
        <p:grpSpPr>
          <a:xfrm>
            <a:off x="4424521" y="4237464"/>
            <a:ext cx="1570281" cy="847412"/>
            <a:chOff x="556968" y="4216885"/>
            <a:chExt cx="2032644" cy="847412"/>
          </a:xfrm>
        </p:grpSpPr>
        <p:sp>
          <p:nvSpPr>
            <p:cNvPr id="30" name="TextBox 29">
              <a:extLst>
                <a:ext uri="{FF2B5EF4-FFF2-40B4-BE49-F238E27FC236}">
                  <a16:creationId xmlns:a16="http://schemas.microsoft.com/office/drawing/2014/main" id="{7A8CA392-EF1A-34E8-6D46-1D5E8634C2DA}"/>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1" name="TextBox 30">
              <a:extLst>
                <a:ext uri="{FF2B5EF4-FFF2-40B4-BE49-F238E27FC236}">
                  <a16:creationId xmlns:a16="http://schemas.microsoft.com/office/drawing/2014/main" id="{700CB45C-6EF2-0424-487B-E22B8E5067F0}"/>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32" name="Group 31">
            <a:extLst>
              <a:ext uri="{FF2B5EF4-FFF2-40B4-BE49-F238E27FC236}">
                <a16:creationId xmlns:a16="http://schemas.microsoft.com/office/drawing/2014/main" id="{4C49B436-17BF-9CE6-F813-D26B8A4D6B46}"/>
              </a:ext>
            </a:extLst>
          </p:cNvPr>
          <p:cNvGrpSpPr/>
          <p:nvPr/>
        </p:nvGrpSpPr>
        <p:grpSpPr>
          <a:xfrm>
            <a:off x="6264268" y="4237464"/>
            <a:ext cx="1570281" cy="847412"/>
            <a:chOff x="556968" y="4216885"/>
            <a:chExt cx="2032644" cy="847412"/>
          </a:xfrm>
        </p:grpSpPr>
        <p:sp>
          <p:nvSpPr>
            <p:cNvPr id="33" name="TextBox 32">
              <a:extLst>
                <a:ext uri="{FF2B5EF4-FFF2-40B4-BE49-F238E27FC236}">
                  <a16:creationId xmlns:a16="http://schemas.microsoft.com/office/drawing/2014/main" id="{E06B6C5C-4E35-7EDF-787F-22C6BA852170}"/>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4" name="TextBox 33">
              <a:extLst>
                <a:ext uri="{FF2B5EF4-FFF2-40B4-BE49-F238E27FC236}">
                  <a16:creationId xmlns:a16="http://schemas.microsoft.com/office/drawing/2014/main" id="{2B18777E-D126-72A2-6C98-99579ACEE982}"/>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35" name="Group 34">
            <a:extLst>
              <a:ext uri="{FF2B5EF4-FFF2-40B4-BE49-F238E27FC236}">
                <a16:creationId xmlns:a16="http://schemas.microsoft.com/office/drawing/2014/main" id="{AF29AA55-002D-3126-6548-AD6829C17118}"/>
              </a:ext>
            </a:extLst>
          </p:cNvPr>
          <p:cNvGrpSpPr/>
          <p:nvPr/>
        </p:nvGrpSpPr>
        <p:grpSpPr>
          <a:xfrm>
            <a:off x="8104015" y="4237464"/>
            <a:ext cx="1570281" cy="847412"/>
            <a:chOff x="556968" y="4216885"/>
            <a:chExt cx="2032644" cy="847412"/>
          </a:xfrm>
        </p:grpSpPr>
        <p:sp>
          <p:nvSpPr>
            <p:cNvPr id="36" name="TextBox 35">
              <a:extLst>
                <a:ext uri="{FF2B5EF4-FFF2-40B4-BE49-F238E27FC236}">
                  <a16:creationId xmlns:a16="http://schemas.microsoft.com/office/drawing/2014/main" id="{2C2C0B93-1A88-284E-756C-24AE5B3C1E6A}"/>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7" name="TextBox 36">
              <a:extLst>
                <a:ext uri="{FF2B5EF4-FFF2-40B4-BE49-F238E27FC236}">
                  <a16:creationId xmlns:a16="http://schemas.microsoft.com/office/drawing/2014/main" id="{49D6CD1C-1546-B0BB-CCF1-16DFCDE9DC9E}"/>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38" name="Group 37">
            <a:extLst>
              <a:ext uri="{FF2B5EF4-FFF2-40B4-BE49-F238E27FC236}">
                <a16:creationId xmlns:a16="http://schemas.microsoft.com/office/drawing/2014/main" id="{21FB6F67-1CCB-87F9-5322-AAB5027A72A9}"/>
              </a:ext>
            </a:extLst>
          </p:cNvPr>
          <p:cNvGrpSpPr/>
          <p:nvPr/>
        </p:nvGrpSpPr>
        <p:grpSpPr>
          <a:xfrm>
            <a:off x="9943761" y="4237464"/>
            <a:ext cx="1570281" cy="847412"/>
            <a:chOff x="556968" y="4216885"/>
            <a:chExt cx="2032644" cy="847412"/>
          </a:xfrm>
        </p:grpSpPr>
        <p:sp>
          <p:nvSpPr>
            <p:cNvPr id="39" name="TextBox 38">
              <a:extLst>
                <a:ext uri="{FF2B5EF4-FFF2-40B4-BE49-F238E27FC236}">
                  <a16:creationId xmlns:a16="http://schemas.microsoft.com/office/drawing/2014/main" id="{06914889-3EFA-BEEC-F7D4-C319B3B56BA2}"/>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0" name="TextBox 39">
              <a:extLst>
                <a:ext uri="{FF2B5EF4-FFF2-40B4-BE49-F238E27FC236}">
                  <a16:creationId xmlns:a16="http://schemas.microsoft.com/office/drawing/2014/main" id="{76824B15-C3D4-93CD-1E42-D7826CE4605F}"/>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spTree>
    <p:extLst>
      <p:ext uri="{BB962C8B-B14F-4D97-AF65-F5344CB8AC3E}">
        <p14:creationId xmlns:p14="http://schemas.microsoft.com/office/powerpoint/2010/main" val="1757383107"/>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4" name="Group 133">
            <a:extLst>
              <a:ext uri="{FF2B5EF4-FFF2-40B4-BE49-F238E27FC236}">
                <a16:creationId xmlns:a16="http://schemas.microsoft.com/office/drawing/2014/main" id="{6E5A9FE0-1C7C-81A3-302C-A614A926BC57}"/>
              </a:ext>
            </a:extLst>
          </p:cNvPr>
          <p:cNvGrpSpPr/>
          <p:nvPr/>
        </p:nvGrpSpPr>
        <p:grpSpPr>
          <a:xfrm>
            <a:off x="798379" y="1087228"/>
            <a:ext cx="4261349" cy="4900179"/>
            <a:chOff x="897003" y="1878835"/>
            <a:chExt cx="3572943" cy="4108572"/>
          </a:xfrm>
        </p:grpSpPr>
        <p:grpSp>
          <p:nvGrpSpPr>
            <p:cNvPr id="170" name="Group 169">
              <a:extLst>
                <a:ext uri="{FF2B5EF4-FFF2-40B4-BE49-F238E27FC236}">
                  <a16:creationId xmlns:a16="http://schemas.microsoft.com/office/drawing/2014/main" id="{D3262B69-38D7-866C-82EE-5064377B8872}"/>
                </a:ext>
              </a:extLst>
            </p:cNvPr>
            <p:cNvGrpSpPr/>
            <p:nvPr/>
          </p:nvGrpSpPr>
          <p:grpSpPr>
            <a:xfrm>
              <a:off x="897003" y="1878835"/>
              <a:ext cx="3572943" cy="4108572"/>
              <a:chOff x="897003" y="1790700"/>
              <a:chExt cx="3572943" cy="4108572"/>
            </a:xfrm>
          </p:grpSpPr>
          <p:grpSp>
            <p:nvGrpSpPr>
              <p:cNvPr id="5" name="Graphic 2">
                <a:extLst>
                  <a:ext uri="{FF2B5EF4-FFF2-40B4-BE49-F238E27FC236}">
                    <a16:creationId xmlns:a16="http://schemas.microsoft.com/office/drawing/2014/main" id="{DC74EAD7-5332-5E8F-DDF9-E7A8102EC324}"/>
                  </a:ext>
                </a:extLst>
              </p:cNvPr>
              <p:cNvGrpSpPr/>
              <p:nvPr/>
            </p:nvGrpSpPr>
            <p:grpSpPr>
              <a:xfrm>
                <a:off x="2175006" y="4435816"/>
                <a:ext cx="1846827" cy="1463456"/>
                <a:chOff x="2175006" y="4435816"/>
                <a:chExt cx="1846827" cy="1463456"/>
              </a:xfrm>
            </p:grpSpPr>
            <p:sp>
              <p:nvSpPr>
                <p:cNvPr id="6" name="Freeform: Shape 5">
                  <a:extLst>
                    <a:ext uri="{FF2B5EF4-FFF2-40B4-BE49-F238E27FC236}">
                      <a16:creationId xmlns:a16="http://schemas.microsoft.com/office/drawing/2014/main" id="{EF09DB7D-3C5D-B02A-4F9C-AFBC016A8BBB}"/>
                    </a:ext>
                  </a:extLst>
                </p:cNvPr>
                <p:cNvSpPr/>
                <p:nvPr/>
              </p:nvSpPr>
              <p:spPr>
                <a:xfrm>
                  <a:off x="2178138" y="4435816"/>
                  <a:ext cx="1281135" cy="1444266"/>
                </a:xfrm>
                <a:custGeom>
                  <a:avLst/>
                  <a:gdLst>
                    <a:gd name="connsiteX0" fmla="*/ 0 w 1281135"/>
                    <a:gd name="connsiteY0" fmla="*/ 0 h 1444266"/>
                    <a:gd name="connsiteX1" fmla="*/ 0 w 1281135"/>
                    <a:gd name="connsiteY1" fmla="*/ 1053378 h 1444266"/>
                    <a:gd name="connsiteX2" fmla="*/ 119857 w 1281135"/>
                    <a:gd name="connsiteY2" fmla="*/ 1244694 h 1444266"/>
                    <a:gd name="connsiteX3" fmla="*/ 682133 w 1281135"/>
                    <a:gd name="connsiteY3" fmla="*/ 1444266 h 1444266"/>
                    <a:gd name="connsiteX4" fmla="*/ 1281135 w 1281135"/>
                    <a:gd name="connsiteY4" fmla="*/ 448397 h 1444266"/>
                    <a:gd name="connsiteX5" fmla="*/ 0 w 1281135"/>
                    <a:gd name="connsiteY5" fmla="*/ 0 h 14442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1135" h="1444266">
                      <a:moveTo>
                        <a:pt x="0" y="0"/>
                      </a:moveTo>
                      <a:lnTo>
                        <a:pt x="0" y="1053378"/>
                      </a:lnTo>
                      <a:cubicBezTo>
                        <a:pt x="0" y="1140210"/>
                        <a:pt x="48398" y="1211669"/>
                        <a:pt x="119857" y="1244694"/>
                      </a:cubicBezTo>
                      <a:lnTo>
                        <a:pt x="682133" y="1444266"/>
                      </a:lnTo>
                      <a:lnTo>
                        <a:pt x="1281135" y="448397"/>
                      </a:lnTo>
                      <a:lnTo>
                        <a:pt x="0" y="0"/>
                      </a:ln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 name="Freeform: Shape 7">
                  <a:extLst>
                    <a:ext uri="{FF2B5EF4-FFF2-40B4-BE49-F238E27FC236}">
                      <a16:creationId xmlns:a16="http://schemas.microsoft.com/office/drawing/2014/main" id="{3574CE95-A934-83FC-8C5D-73F89A7A15E9}"/>
                    </a:ext>
                  </a:extLst>
                </p:cNvPr>
                <p:cNvSpPr/>
                <p:nvPr/>
              </p:nvSpPr>
              <p:spPr>
                <a:xfrm>
                  <a:off x="2740413" y="4535460"/>
                  <a:ext cx="1281135" cy="1363812"/>
                </a:xfrm>
                <a:custGeom>
                  <a:avLst/>
                  <a:gdLst>
                    <a:gd name="connsiteX0" fmla="*/ 0 w 1281135"/>
                    <a:gd name="connsiteY0" fmla="*/ 1153022 h 1363812"/>
                    <a:gd name="connsiteX1" fmla="*/ 227757 w 1281135"/>
                    <a:gd name="connsiteY1" fmla="*/ 1363127 h 1363812"/>
                    <a:gd name="connsiteX2" fmla="*/ 1053378 w 1281135"/>
                    <a:gd name="connsiteY2" fmla="*/ 1298786 h 1363812"/>
                    <a:gd name="connsiteX3" fmla="*/ 1281135 w 1281135"/>
                    <a:gd name="connsiteY3" fmla="*/ 1053378 h 1363812"/>
                    <a:gd name="connsiteX4" fmla="*/ 1281135 w 1281135"/>
                    <a:gd name="connsiteY4" fmla="*/ 0 h 1363812"/>
                    <a:gd name="connsiteX5" fmla="*/ 0 w 1281135"/>
                    <a:gd name="connsiteY5" fmla="*/ 99644 h 1363812"/>
                    <a:gd name="connsiteX6" fmla="*/ 0 w 1281135"/>
                    <a:gd name="connsiteY6" fmla="*/ 1153022 h 136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35" h="1363812">
                      <a:moveTo>
                        <a:pt x="0" y="1153022"/>
                      </a:moveTo>
                      <a:cubicBezTo>
                        <a:pt x="0" y="1278857"/>
                        <a:pt x="101921" y="1372807"/>
                        <a:pt x="227757" y="1363127"/>
                      </a:cubicBezTo>
                      <a:lnTo>
                        <a:pt x="1053378" y="1298786"/>
                      </a:lnTo>
                      <a:cubicBezTo>
                        <a:pt x="1179214" y="1289107"/>
                        <a:pt x="1281135" y="1179214"/>
                        <a:pt x="1281135" y="1053378"/>
                      </a:cubicBezTo>
                      <a:lnTo>
                        <a:pt x="1281135" y="0"/>
                      </a:lnTo>
                      <a:lnTo>
                        <a:pt x="0" y="99644"/>
                      </a:lnTo>
                      <a:lnTo>
                        <a:pt x="0" y="1153022"/>
                      </a:lnTo>
                      <a:close/>
                    </a:path>
                  </a:pathLst>
                </a:custGeom>
                <a:gradFill>
                  <a:gsLst>
                    <a:gs pos="0">
                      <a:srgbClr val="98D1D9"/>
                    </a:gs>
                    <a:gs pos="50000">
                      <a:srgbClr val="7ABDC6"/>
                    </a:gs>
                    <a:gs pos="100000">
                      <a:srgbClr val="5DA9B3"/>
                    </a:gs>
                  </a:gsLst>
                  <a:lin ang="0" scaled="1"/>
                </a:gradFill>
                <a:ln w="28424" cap="flat">
                  <a:noFill/>
                  <a:prstDash val="solid"/>
                  <a:miter/>
                </a:ln>
              </p:spPr>
              <p:txBody>
                <a:bodyPr rtlCol="0" anchor="ctr"/>
                <a:lstStyle/>
                <a:p>
                  <a:endParaRPr lang="en-ID"/>
                </a:p>
              </p:txBody>
            </p:sp>
            <p:sp>
              <p:nvSpPr>
                <p:cNvPr id="9" name="Freeform: Shape 8">
                  <a:extLst>
                    <a:ext uri="{FF2B5EF4-FFF2-40B4-BE49-F238E27FC236}">
                      <a16:creationId xmlns:a16="http://schemas.microsoft.com/office/drawing/2014/main" id="{C1A6E650-A786-219E-5E4D-040837F508F9}"/>
                    </a:ext>
                  </a:extLst>
                </p:cNvPr>
                <p:cNvSpPr/>
                <p:nvPr/>
              </p:nvSpPr>
              <p:spPr>
                <a:xfrm>
                  <a:off x="2740413" y="4535460"/>
                  <a:ext cx="1281135" cy="1363812"/>
                </a:xfrm>
                <a:custGeom>
                  <a:avLst/>
                  <a:gdLst>
                    <a:gd name="connsiteX0" fmla="*/ 0 w 1281135"/>
                    <a:gd name="connsiteY0" fmla="*/ 1153022 h 1363812"/>
                    <a:gd name="connsiteX1" fmla="*/ 227757 w 1281135"/>
                    <a:gd name="connsiteY1" fmla="*/ 1363127 h 1363812"/>
                    <a:gd name="connsiteX2" fmla="*/ 1053378 w 1281135"/>
                    <a:gd name="connsiteY2" fmla="*/ 1298786 h 1363812"/>
                    <a:gd name="connsiteX3" fmla="*/ 1281135 w 1281135"/>
                    <a:gd name="connsiteY3" fmla="*/ 1053378 h 1363812"/>
                    <a:gd name="connsiteX4" fmla="*/ 1281135 w 1281135"/>
                    <a:gd name="connsiteY4" fmla="*/ 0 h 1363812"/>
                    <a:gd name="connsiteX5" fmla="*/ 0 w 1281135"/>
                    <a:gd name="connsiteY5" fmla="*/ 99644 h 1363812"/>
                    <a:gd name="connsiteX6" fmla="*/ 0 w 1281135"/>
                    <a:gd name="connsiteY6" fmla="*/ 1153022 h 13638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35" h="1363812">
                      <a:moveTo>
                        <a:pt x="0" y="1153022"/>
                      </a:moveTo>
                      <a:cubicBezTo>
                        <a:pt x="0" y="1278857"/>
                        <a:pt x="101921" y="1372807"/>
                        <a:pt x="227757" y="1363127"/>
                      </a:cubicBezTo>
                      <a:lnTo>
                        <a:pt x="1053378" y="1298786"/>
                      </a:lnTo>
                      <a:cubicBezTo>
                        <a:pt x="1179214" y="1289107"/>
                        <a:pt x="1281135" y="1179214"/>
                        <a:pt x="1281135" y="1053378"/>
                      </a:cubicBezTo>
                      <a:lnTo>
                        <a:pt x="1281135" y="0"/>
                      </a:lnTo>
                      <a:lnTo>
                        <a:pt x="0" y="99644"/>
                      </a:lnTo>
                      <a:lnTo>
                        <a:pt x="0" y="1153022"/>
                      </a:ln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 name="Freeform: Shape 11">
                  <a:extLst>
                    <a:ext uri="{FF2B5EF4-FFF2-40B4-BE49-F238E27FC236}">
                      <a16:creationId xmlns:a16="http://schemas.microsoft.com/office/drawing/2014/main" id="{BCDA361F-CB49-AD1B-E9DE-56AD0AAFDA39}"/>
                    </a:ext>
                  </a:extLst>
                </p:cNvPr>
                <p:cNvSpPr/>
                <p:nvPr/>
              </p:nvSpPr>
              <p:spPr>
                <a:xfrm>
                  <a:off x="2968171" y="5588553"/>
                  <a:ext cx="1053662" cy="309750"/>
                </a:xfrm>
                <a:custGeom>
                  <a:avLst/>
                  <a:gdLst>
                    <a:gd name="connsiteX0" fmla="*/ 0 w 1053662"/>
                    <a:gd name="connsiteY0" fmla="*/ 309750 h 309750"/>
                    <a:gd name="connsiteX1" fmla="*/ 185907 w 1053662"/>
                    <a:gd name="connsiteY1" fmla="*/ 293238 h 309750"/>
                    <a:gd name="connsiteX2" fmla="*/ 595301 w 1053662"/>
                    <a:gd name="connsiteY2" fmla="*/ 259644 h 309750"/>
                    <a:gd name="connsiteX3" fmla="*/ 814232 w 1053662"/>
                    <a:gd name="connsiteY3" fmla="*/ 243416 h 309750"/>
                    <a:gd name="connsiteX4" fmla="*/ 910745 w 1053662"/>
                    <a:gd name="connsiteY4" fmla="*/ 219501 h 309750"/>
                    <a:gd name="connsiteX5" fmla="*/ 983058 w 1053662"/>
                    <a:gd name="connsiteY5" fmla="*/ 167117 h 309750"/>
                    <a:gd name="connsiteX6" fmla="*/ 1026901 w 1053662"/>
                    <a:gd name="connsiteY6" fmla="*/ 105623 h 309750"/>
                    <a:gd name="connsiteX7" fmla="*/ 1047114 w 1053662"/>
                    <a:gd name="connsiteY7" fmla="*/ 50676 h 309750"/>
                    <a:gd name="connsiteX8" fmla="*/ 1052808 w 1053662"/>
                    <a:gd name="connsiteY8" fmla="*/ 13381 h 309750"/>
                    <a:gd name="connsiteX9" fmla="*/ 1053662 w 1053662"/>
                    <a:gd name="connsiteY9" fmla="*/ 0 h 309750"/>
                    <a:gd name="connsiteX10" fmla="*/ 1053093 w 1053662"/>
                    <a:gd name="connsiteY10" fmla="*/ 13381 h 309750"/>
                    <a:gd name="connsiteX11" fmla="*/ 1048253 w 1053662"/>
                    <a:gd name="connsiteY11" fmla="*/ 50961 h 309750"/>
                    <a:gd name="connsiteX12" fmla="*/ 1029179 w 1053662"/>
                    <a:gd name="connsiteY12" fmla="*/ 106761 h 309750"/>
                    <a:gd name="connsiteX13" fmla="*/ 985620 w 1053662"/>
                    <a:gd name="connsiteY13" fmla="*/ 169964 h 309750"/>
                    <a:gd name="connsiteX14" fmla="*/ 912737 w 1053662"/>
                    <a:gd name="connsiteY14" fmla="*/ 223772 h 309750"/>
                    <a:gd name="connsiteX15" fmla="*/ 814802 w 1053662"/>
                    <a:gd name="connsiteY15" fmla="*/ 248825 h 309750"/>
                    <a:gd name="connsiteX16" fmla="*/ 596155 w 1053662"/>
                    <a:gd name="connsiteY16" fmla="*/ 266761 h 309750"/>
                    <a:gd name="connsiteX17" fmla="*/ 186476 w 1053662"/>
                    <a:gd name="connsiteY17" fmla="*/ 296939 h 309750"/>
                    <a:gd name="connsiteX18" fmla="*/ 285 w 1053662"/>
                    <a:gd name="connsiteY18" fmla="*/ 309466 h 309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3662" h="309750">
                      <a:moveTo>
                        <a:pt x="0" y="309750"/>
                      </a:moveTo>
                      <a:cubicBezTo>
                        <a:pt x="0" y="309750"/>
                        <a:pt x="74306" y="303202"/>
                        <a:pt x="185907" y="293238"/>
                      </a:cubicBezTo>
                      <a:cubicBezTo>
                        <a:pt x="297508" y="284128"/>
                        <a:pt x="446404" y="271885"/>
                        <a:pt x="595301" y="259644"/>
                      </a:cubicBezTo>
                      <a:cubicBezTo>
                        <a:pt x="669891" y="254234"/>
                        <a:pt x="744197" y="248541"/>
                        <a:pt x="814232" y="243416"/>
                      </a:cubicBezTo>
                      <a:cubicBezTo>
                        <a:pt x="849250" y="241423"/>
                        <a:pt x="881990" y="233452"/>
                        <a:pt x="910745" y="219501"/>
                      </a:cubicBezTo>
                      <a:cubicBezTo>
                        <a:pt x="939499" y="205836"/>
                        <a:pt x="963698" y="187046"/>
                        <a:pt x="983058" y="167117"/>
                      </a:cubicBezTo>
                      <a:cubicBezTo>
                        <a:pt x="1002132" y="146904"/>
                        <a:pt x="1016652" y="125551"/>
                        <a:pt x="1026901" y="105623"/>
                      </a:cubicBezTo>
                      <a:cubicBezTo>
                        <a:pt x="1037435" y="85409"/>
                        <a:pt x="1043129" y="66334"/>
                        <a:pt x="1047114" y="50676"/>
                      </a:cubicBezTo>
                      <a:cubicBezTo>
                        <a:pt x="1050531" y="34733"/>
                        <a:pt x="1052524" y="21922"/>
                        <a:pt x="1052808" y="13381"/>
                      </a:cubicBezTo>
                      <a:cubicBezTo>
                        <a:pt x="1053378" y="4555"/>
                        <a:pt x="1053662" y="0"/>
                        <a:pt x="1053662" y="0"/>
                      </a:cubicBezTo>
                      <a:cubicBezTo>
                        <a:pt x="1053662" y="0"/>
                        <a:pt x="1053662" y="4555"/>
                        <a:pt x="1053093" y="13381"/>
                      </a:cubicBezTo>
                      <a:cubicBezTo>
                        <a:pt x="1053093" y="22206"/>
                        <a:pt x="1051385" y="35018"/>
                        <a:pt x="1048253" y="50961"/>
                      </a:cubicBezTo>
                      <a:cubicBezTo>
                        <a:pt x="1044552" y="66904"/>
                        <a:pt x="1039428" y="86263"/>
                        <a:pt x="1029179" y="106761"/>
                      </a:cubicBezTo>
                      <a:cubicBezTo>
                        <a:pt x="1019214" y="127259"/>
                        <a:pt x="1005264" y="149466"/>
                        <a:pt x="985620" y="169964"/>
                      </a:cubicBezTo>
                      <a:cubicBezTo>
                        <a:pt x="966261" y="190462"/>
                        <a:pt x="941777" y="209537"/>
                        <a:pt x="912737" y="223772"/>
                      </a:cubicBezTo>
                      <a:cubicBezTo>
                        <a:pt x="883699" y="238291"/>
                        <a:pt x="849820" y="246547"/>
                        <a:pt x="814802" y="248825"/>
                      </a:cubicBezTo>
                      <a:cubicBezTo>
                        <a:pt x="745051" y="254519"/>
                        <a:pt x="670461" y="260498"/>
                        <a:pt x="596155" y="266761"/>
                      </a:cubicBezTo>
                      <a:cubicBezTo>
                        <a:pt x="447258" y="277864"/>
                        <a:pt x="298077" y="288682"/>
                        <a:pt x="186476" y="296939"/>
                      </a:cubicBezTo>
                      <a:cubicBezTo>
                        <a:pt x="74591" y="304626"/>
                        <a:pt x="285" y="309466"/>
                        <a:pt x="285" y="309466"/>
                      </a:cubicBezTo>
                      <a:close/>
                    </a:path>
                  </a:pathLst>
                </a:custGeom>
                <a:solidFill>
                  <a:srgbClr val="4F9099"/>
                </a:solidFill>
                <a:ln w="28424" cap="flat">
                  <a:noFill/>
                  <a:prstDash val="solid"/>
                  <a:miter/>
                </a:ln>
              </p:spPr>
              <p:txBody>
                <a:bodyPr rtlCol="0" anchor="ctr"/>
                <a:lstStyle/>
                <a:p>
                  <a:endParaRPr lang="en-ID"/>
                </a:p>
              </p:txBody>
            </p:sp>
            <p:sp>
              <p:nvSpPr>
                <p:cNvPr id="13" name="Freeform: Shape 12">
                  <a:extLst>
                    <a:ext uri="{FF2B5EF4-FFF2-40B4-BE49-F238E27FC236}">
                      <a16:creationId xmlns:a16="http://schemas.microsoft.com/office/drawing/2014/main" id="{613ED616-651B-A08C-12B3-6C536102259E}"/>
                    </a:ext>
                  </a:extLst>
                </p:cNvPr>
                <p:cNvSpPr/>
                <p:nvPr/>
              </p:nvSpPr>
              <p:spPr>
                <a:xfrm>
                  <a:off x="2297995" y="5680225"/>
                  <a:ext cx="562275" cy="199572"/>
                </a:xfrm>
                <a:custGeom>
                  <a:avLst/>
                  <a:gdLst>
                    <a:gd name="connsiteX0" fmla="*/ 0 w 562275"/>
                    <a:gd name="connsiteY0" fmla="*/ 0 h 199572"/>
                    <a:gd name="connsiteX1" fmla="*/ 88541 w 562275"/>
                    <a:gd name="connsiteY1" fmla="*/ 29324 h 199572"/>
                    <a:gd name="connsiteX2" fmla="*/ 282419 w 562275"/>
                    <a:gd name="connsiteY2" fmla="*/ 96512 h 199572"/>
                    <a:gd name="connsiteX3" fmla="*/ 475159 w 562275"/>
                    <a:gd name="connsiteY3" fmla="*/ 166548 h 199572"/>
                    <a:gd name="connsiteX4" fmla="*/ 562276 w 562275"/>
                    <a:gd name="connsiteY4" fmla="*/ 199573 h 199572"/>
                    <a:gd name="connsiteX5" fmla="*/ 473735 w 562275"/>
                    <a:gd name="connsiteY5" fmla="*/ 170249 h 199572"/>
                    <a:gd name="connsiteX6" fmla="*/ 279857 w 562275"/>
                    <a:gd name="connsiteY6" fmla="*/ 103060 h 199572"/>
                    <a:gd name="connsiteX7" fmla="*/ 87117 w 562275"/>
                    <a:gd name="connsiteY7" fmla="*/ 33025 h 199572"/>
                    <a:gd name="connsiteX8" fmla="*/ 0 w 562275"/>
                    <a:gd name="connsiteY8" fmla="*/ 0 h 1995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2275" h="199572">
                      <a:moveTo>
                        <a:pt x="0" y="0"/>
                      </a:moveTo>
                      <a:cubicBezTo>
                        <a:pt x="0" y="0"/>
                        <a:pt x="35302" y="11673"/>
                        <a:pt x="88541" y="29324"/>
                      </a:cubicBezTo>
                      <a:cubicBezTo>
                        <a:pt x="141494" y="47544"/>
                        <a:pt x="211814" y="72028"/>
                        <a:pt x="282419" y="96512"/>
                      </a:cubicBezTo>
                      <a:cubicBezTo>
                        <a:pt x="352455" y="122135"/>
                        <a:pt x="422490" y="147473"/>
                        <a:pt x="475159" y="166548"/>
                      </a:cubicBezTo>
                      <a:cubicBezTo>
                        <a:pt x="527543" y="186476"/>
                        <a:pt x="562276" y="199573"/>
                        <a:pt x="562276" y="199573"/>
                      </a:cubicBezTo>
                      <a:cubicBezTo>
                        <a:pt x="562276" y="199573"/>
                        <a:pt x="526974" y="187900"/>
                        <a:pt x="473735" y="170249"/>
                      </a:cubicBezTo>
                      <a:cubicBezTo>
                        <a:pt x="420782" y="152028"/>
                        <a:pt x="350462" y="127544"/>
                        <a:pt x="279857" y="103060"/>
                      </a:cubicBezTo>
                      <a:cubicBezTo>
                        <a:pt x="209822" y="77438"/>
                        <a:pt x="139786" y="52100"/>
                        <a:pt x="87117" y="33025"/>
                      </a:cubicBezTo>
                      <a:cubicBezTo>
                        <a:pt x="34733" y="13096"/>
                        <a:pt x="0" y="0"/>
                        <a:pt x="0" y="0"/>
                      </a:cubicBezTo>
                      <a:close/>
                    </a:path>
                  </a:pathLst>
                </a:custGeom>
                <a:solidFill>
                  <a:srgbClr val="5CA8B3"/>
                </a:solidFill>
                <a:ln w="28424" cap="flat">
                  <a:noFill/>
                  <a:prstDash val="solid"/>
                  <a:miter/>
                </a:ln>
              </p:spPr>
              <p:txBody>
                <a:bodyPr rtlCol="0" anchor="ctr"/>
                <a:lstStyle/>
                <a:p>
                  <a:endParaRPr lang="en-ID"/>
                </a:p>
              </p:txBody>
            </p:sp>
            <p:sp>
              <p:nvSpPr>
                <p:cNvPr id="14" name="Freeform: Shape 13">
                  <a:extLst>
                    <a:ext uri="{FF2B5EF4-FFF2-40B4-BE49-F238E27FC236}">
                      <a16:creationId xmlns:a16="http://schemas.microsoft.com/office/drawing/2014/main" id="{DB68DD84-E37D-A388-D70D-164457BF6BD1}"/>
                    </a:ext>
                  </a:extLst>
                </p:cNvPr>
                <p:cNvSpPr/>
                <p:nvPr/>
              </p:nvSpPr>
              <p:spPr>
                <a:xfrm>
                  <a:off x="2175006" y="4435816"/>
                  <a:ext cx="123273" cy="1244408"/>
                </a:xfrm>
                <a:custGeom>
                  <a:avLst/>
                  <a:gdLst>
                    <a:gd name="connsiteX0" fmla="*/ 3132 w 123273"/>
                    <a:gd name="connsiteY0" fmla="*/ 0 h 1244408"/>
                    <a:gd name="connsiteX1" fmla="*/ 5125 w 123273"/>
                    <a:gd name="connsiteY1" fmla="*/ 201850 h 1244408"/>
                    <a:gd name="connsiteX2" fmla="*/ 6833 w 123273"/>
                    <a:gd name="connsiteY2" fmla="*/ 645977 h 1244408"/>
                    <a:gd name="connsiteX3" fmla="*/ 5979 w 123273"/>
                    <a:gd name="connsiteY3" fmla="*/ 883129 h 1244408"/>
                    <a:gd name="connsiteX4" fmla="*/ 5694 w 123273"/>
                    <a:gd name="connsiteY4" fmla="*/ 992168 h 1244408"/>
                    <a:gd name="connsiteX5" fmla="*/ 8541 w 123273"/>
                    <a:gd name="connsiteY5" fmla="*/ 1089534 h 1244408"/>
                    <a:gd name="connsiteX6" fmla="*/ 36441 w 123273"/>
                    <a:gd name="connsiteY6" fmla="*/ 1166117 h 1244408"/>
                    <a:gd name="connsiteX7" fmla="*/ 56655 w 123273"/>
                    <a:gd name="connsiteY7" fmla="*/ 1193733 h 1244408"/>
                    <a:gd name="connsiteX8" fmla="*/ 77153 w 123273"/>
                    <a:gd name="connsiteY8" fmla="*/ 1214231 h 1244408"/>
                    <a:gd name="connsiteX9" fmla="*/ 95658 w 123273"/>
                    <a:gd name="connsiteY9" fmla="*/ 1228466 h 1244408"/>
                    <a:gd name="connsiteX10" fmla="*/ 110747 w 123273"/>
                    <a:gd name="connsiteY10" fmla="*/ 1237292 h 1244408"/>
                    <a:gd name="connsiteX11" fmla="*/ 123274 w 123273"/>
                    <a:gd name="connsiteY11" fmla="*/ 1244409 h 1244408"/>
                    <a:gd name="connsiteX12" fmla="*/ 110462 w 123273"/>
                    <a:gd name="connsiteY12" fmla="*/ 1237577 h 1244408"/>
                    <a:gd name="connsiteX13" fmla="*/ 95373 w 123273"/>
                    <a:gd name="connsiteY13" fmla="*/ 1229036 h 1244408"/>
                    <a:gd name="connsiteX14" fmla="*/ 76299 w 123273"/>
                    <a:gd name="connsiteY14" fmla="*/ 1215085 h 1244408"/>
                    <a:gd name="connsiteX15" fmla="*/ 55231 w 123273"/>
                    <a:gd name="connsiteY15" fmla="*/ 1194872 h 1244408"/>
                    <a:gd name="connsiteX16" fmla="*/ 34164 w 123273"/>
                    <a:gd name="connsiteY16" fmla="*/ 1167256 h 1244408"/>
                    <a:gd name="connsiteX17" fmla="*/ 4840 w 123273"/>
                    <a:gd name="connsiteY17" fmla="*/ 1089819 h 1244408"/>
                    <a:gd name="connsiteX18" fmla="*/ 1139 w 123273"/>
                    <a:gd name="connsiteY18" fmla="*/ 992168 h 1244408"/>
                    <a:gd name="connsiteX19" fmla="*/ 854 w 123273"/>
                    <a:gd name="connsiteY19" fmla="*/ 883129 h 1244408"/>
                    <a:gd name="connsiteX20" fmla="*/ 0 w 123273"/>
                    <a:gd name="connsiteY20" fmla="*/ 645977 h 1244408"/>
                    <a:gd name="connsiteX21" fmla="*/ 1708 w 123273"/>
                    <a:gd name="connsiteY21" fmla="*/ 201850 h 1244408"/>
                    <a:gd name="connsiteX22" fmla="*/ 3701 w 123273"/>
                    <a:gd name="connsiteY22" fmla="*/ 0 h 12444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23273" h="1244408">
                      <a:moveTo>
                        <a:pt x="3132" y="0"/>
                      </a:moveTo>
                      <a:cubicBezTo>
                        <a:pt x="3132" y="0"/>
                        <a:pt x="3986" y="80854"/>
                        <a:pt x="5125" y="201850"/>
                      </a:cubicBezTo>
                      <a:cubicBezTo>
                        <a:pt x="5694" y="322846"/>
                        <a:pt x="6263" y="484554"/>
                        <a:pt x="6833" y="645977"/>
                      </a:cubicBezTo>
                      <a:cubicBezTo>
                        <a:pt x="6548" y="726831"/>
                        <a:pt x="6263" y="807400"/>
                        <a:pt x="5979" y="883129"/>
                      </a:cubicBezTo>
                      <a:cubicBezTo>
                        <a:pt x="5979" y="920994"/>
                        <a:pt x="5979" y="957435"/>
                        <a:pt x="5694" y="992168"/>
                      </a:cubicBezTo>
                      <a:cubicBezTo>
                        <a:pt x="5694" y="1026901"/>
                        <a:pt x="4270" y="1059641"/>
                        <a:pt x="8541" y="1089534"/>
                      </a:cubicBezTo>
                      <a:cubicBezTo>
                        <a:pt x="13096" y="1119143"/>
                        <a:pt x="24199" y="1144765"/>
                        <a:pt x="36441" y="1166117"/>
                      </a:cubicBezTo>
                      <a:cubicBezTo>
                        <a:pt x="42989" y="1176366"/>
                        <a:pt x="49822" y="1185477"/>
                        <a:pt x="56655" y="1193733"/>
                      </a:cubicBezTo>
                      <a:cubicBezTo>
                        <a:pt x="64057" y="1201135"/>
                        <a:pt x="70605" y="1208537"/>
                        <a:pt x="77153" y="1214231"/>
                      </a:cubicBezTo>
                      <a:cubicBezTo>
                        <a:pt x="84270" y="1219640"/>
                        <a:pt x="90249" y="1224480"/>
                        <a:pt x="95658" y="1228466"/>
                      </a:cubicBezTo>
                      <a:cubicBezTo>
                        <a:pt x="101352" y="1232452"/>
                        <a:pt x="106477" y="1235014"/>
                        <a:pt x="110747" y="1237292"/>
                      </a:cubicBezTo>
                      <a:cubicBezTo>
                        <a:pt x="119003" y="1241847"/>
                        <a:pt x="123274" y="1244409"/>
                        <a:pt x="123274" y="1244409"/>
                      </a:cubicBezTo>
                      <a:cubicBezTo>
                        <a:pt x="123274" y="1244409"/>
                        <a:pt x="118719" y="1242131"/>
                        <a:pt x="110462" y="1237577"/>
                      </a:cubicBezTo>
                      <a:cubicBezTo>
                        <a:pt x="106477" y="1235299"/>
                        <a:pt x="101067" y="1233021"/>
                        <a:pt x="95373" y="1229036"/>
                      </a:cubicBezTo>
                      <a:cubicBezTo>
                        <a:pt x="89679" y="1225050"/>
                        <a:pt x="83416" y="1220210"/>
                        <a:pt x="76299" y="1215085"/>
                      </a:cubicBezTo>
                      <a:cubicBezTo>
                        <a:pt x="69466" y="1209391"/>
                        <a:pt x="62918" y="1202274"/>
                        <a:pt x="55231" y="1194872"/>
                      </a:cubicBezTo>
                      <a:cubicBezTo>
                        <a:pt x="48398" y="1186616"/>
                        <a:pt x="41281" y="1177505"/>
                        <a:pt x="34164" y="1167256"/>
                      </a:cubicBezTo>
                      <a:cubicBezTo>
                        <a:pt x="21352" y="1146189"/>
                        <a:pt x="9680" y="1120281"/>
                        <a:pt x="4840" y="1089819"/>
                      </a:cubicBezTo>
                      <a:cubicBezTo>
                        <a:pt x="285" y="1059641"/>
                        <a:pt x="1423" y="1026616"/>
                        <a:pt x="1139" y="992168"/>
                      </a:cubicBezTo>
                      <a:cubicBezTo>
                        <a:pt x="1139" y="957435"/>
                        <a:pt x="1139" y="920994"/>
                        <a:pt x="854" y="883129"/>
                      </a:cubicBezTo>
                      <a:cubicBezTo>
                        <a:pt x="854" y="807400"/>
                        <a:pt x="285" y="726831"/>
                        <a:pt x="0" y="645977"/>
                      </a:cubicBezTo>
                      <a:cubicBezTo>
                        <a:pt x="569" y="484554"/>
                        <a:pt x="1139" y="323131"/>
                        <a:pt x="1708" y="201850"/>
                      </a:cubicBezTo>
                      <a:cubicBezTo>
                        <a:pt x="2847" y="80854"/>
                        <a:pt x="3701" y="0"/>
                        <a:pt x="3701" y="0"/>
                      </a:cubicBezTo>
                      <a:close/>
                    </a:path>
                  </a:pathLst>
                </a:custGeom>
                <a:solidFill>
                  <a:srgbClr val="C2EDF2"/>
                </a:solidFill>
                <a:ln w="28424" cap="flat">
                  <a:noFill/>
                  <a:prstDash val="solid"/>
                  <a:miter/>
                </a:ln>
              </p:spPr>
              <p:txBody>
                <a:bodyPr rtlCol="0" anchor="ctr"/>
                <a:lstStyle/>
                <a:p>
                  <a:endParaRPr lang="en-ID"/>
                </a:p>
              </p:txBody>
            </p:sp>
          </p:grpSp>
          <p:grpSp>
            <p:nvGrpSpPr>
              <p:cNvPr id="15" name="Graphic 2">
                <a:extLst>
                  <a:ext uri="{FF2B5EF4-FFF2-40B4-BE49-F238E27FC236}">
                    <a16:creationId xmlns:a16="http://schemas.microsoft.com/office/drawing/2014/main" id="{AB689931-67E2-F96D-89D6-C9B9A4491285}"/>
                  </a:ext>
                </a:extLst>
              </p:cNvPr>
              <p:cNvGrpSpPr/>
              <p:nvPr/>
            </p:nvGrpSpPr>
            <p:grpSpPr>
              <a:xfrm>
                <a:off x="2623118" y="3209058"/>
                <a:ext cx="1846828" cy="1582627"/>
                <a:chOff x="2623118" y="3209058"/>
                <a:chExt cx="1846828" cy="1582627"/>
              </a:xfrm>
            </p:grpSpPr>
            <p:sp>
              <p:nvSpPr>
                <p:cNvPr id="16" name="Freeform: Shape 15">
                  <a:extLst>
                    <a:ext uri="{FF2B5EF4-FFF2-40B4-BE49-F238E27FC236}">
                      <a16:creationId xmlns:a16="http://schemas.microsoft.com/office/drawing/2014/main" id="{BA8ABDFB-88BC-B38B-4D39-CAC17982A255}"/>
                    </a:ext>
                  </a:extLst>
                </p:cNvPr>
                <p:cNvSpPr/>
                <p:nvPr/>
              </p:nvSpPr>
              <p:spPr>
                <a:xfrm>
                  <a:off x="2623118" y="3209058"/>
                  <a:ext cx="1846827" cy="301493"/>
                </a:xfrm>
                <a:custGeom>
                  <a:avLst/>
                  <a:gdLst>
                    <a:gd name="connsiteX0" fmla="*/ 565692 w 1846827"/>
                    <a:gd name="connsiteY0" fmla="*/ 301494 h 301493"/>
                    <a:gd name="connsiteX1" fmla="*/ 0 w 1846827"/>
                    <a:gd name="connsiteY1" fmla="*/ 99644 h 301493"/>
                    <a:gd name="connsiteX2" fmla="*/ 1281135 w 1846827"/>
                    <a:gd name="connsiteY2" fmla="*/ 0 h 301493"/>
                    <a:gd name="connsiteX3" fmla="*/ 1846827 w 1846827"/>
                    <a:gd name="connsiteY3" fmla="*/ 201850 h 301493"/>
                    <a:gd name="connsiteX4" fmla="*/ 565692 w 1846827"/>
                    <a:gd name="connsiteY4" fmla="*/ 301494 h 30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6827" h="301493">
                      <a:moveTo>
                        <a:pt x="565692" y="301494"/>
                      </a:moveTo>
                      <a:lnTo>
                        <a:pt x="0" y="99644"/>
                      </a:lnTo>
                      <a:lnTo>
                        <a:pt x="1281135" y="0"/>
                      </a:lnTo>
                      <a:lnTo>
                        <a:pt x="1846827" y="201850"/>
                      </a:lnTo>
                      <a:lnTo>
                        <a:pt x="565692" y="301494"/>
                      </a:lnTo>
                      <a:close/>
                    </a:path>
                  </a:pathLst>
                </a:custGeom>
                <a:solidFill>
                  <a:srgbClr val="FFFFFF"/>
                </a:solidFill>
                <a:ln w="28424" cap="flat">
                  <a:noFill/>
                  <a:prstDash val="solid"/>
                  <a:miter/>
                </a:ln>
              </p:spPr>
              <p:txBody>
                <a:bodyPr rtlCol="0" anchor="ctr"/>
                <a:lstStyle/>
                <a:p>
                  <a:endParaRPr lang="en-ID"/>
                </a:p>
              </p:txBody>
            </p:sp>
            <p:sp>
              <p:nvSpPr>
                <p:cNvPr id="17" name="Freeform: Shape 16">
                  <a:extLst>
                    <a:ext uri="{FF2B5EF4-FFF2-40B4-BE49-F238E27FC236}">
                      <a16:creationId xmlns:a16="http://schemas.microsoft.com/office/drawing/2014/main" id="{1D856EE7-E2FC-CCFD-EE69-F10F1E6A8B08}"/>
                    </a:ext>
                  </a:extLst>
                </p:cNvPr>
                <p:cNvSpPr/>
                <p:nvPr/>
              </p:nvSpPr>
              <p:spPr>
                <a:xfrm>
                  <a:off x="2623118" y="3209058"/>
                  <a:ext cx="1846827" cy="301493"/>
                </a:xfrm>
                <a:custGeom>
                  <a:avLst/>
                  <a:gdLst>
                    <a:gd name="connsiteX0" fmla="*/ 565692 w 1846827"/>
                    <a:gd name="connsiteY0" fmla="*/ 301494 h 301493"/>
                    <a:gd name="connsiteX1" fmla="*/ 0 w 1846827"/>
                    <a:gd name="connsiteY1" fmla="*/ 99644 h 301493"/>
                    <a:gd name="connsiteX2" fmla="*/ 1281135 w 1846827"/>
                    <a:gd name="connsiteY2" fmla="*/ 0 h 301493"/>
                    <a:gd name="connsiteX3" fmla="*/ 1846827 w 1846827"/>
                    <a:gd name="connsiteY3" fmla="*/ 201850 h 301493"/>
                    <a:gd name="connsiteX4" fmla="*/ 565692 w 1846827"/>
                    <a:gd name="connsiteY4" fmla="*/ 301494 h 3014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46827" h="301493">
                      <a:moveTo>
                        <a:pt x="565692" y="301494"/>
                      </a:moveTo>
                      <a:lnTo>
                        <a:pt x="0" y="99644"/>
                      </a:lnTo>
                      <a:lnTo>
                        <a:pt x="1281135" y="0"/>
                      </a:lnTo>
                      <a:lnTo>
                        <a:pt x="1846827" y="201850"/>
                      </a:lnTo>
                      <a:lnTo>
                        <a:pt x="565692" y="301494"/>
                      </a:lnTo>
                      <a:close/>
                    </a:path>
                  </a:pathLst>
                </a:custGeom>
                <a:gradFill>
                  <a:gsLst>
                    <a:gs pos="56300">
                      <a:srgbClr val="AB7F14">
                        <a:lumMod val="63000"/>
                        <a:lumOff val="37000"/>
                      </a:srgbClr>
                    </a:gs>
                    <a:gs pos="0">
                      <a:schemeClr val="accent1">
                        <a:lumMod val="50000"/>
                      </a:schemeClr>
                    </a:gs>
                    <a:gs pos="100000">
                      <a:schemeClr val="accent1">
                        <a:lumMod val="6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CFDD1BCE-E894-E229-185B-A544457FA99F}"/>
                    </a:ext>
                  </a:extLst>
                </p:cNvPr>
                <p:cNvSpPr/>
                <p:nvPr/>
              </p:nvSpPr>
              <p:spPr>
                <a:xfrm>
                  <a:off x="3904253" y="3209058"/>
                  <a:ext cx="565692" cy="201565"/>
                </a:xfrm>
                <a:custGeom>
                  <a:avLst/>
                  <a:gdLst>
                    <a:gd name="connsiteX0" fmla="*/ 0 w 565692"/>
                    <a:gd name="connsiteY0" fmla="*/ 0 h 201565"/>
                    <a:gd name="connsiteX1" fmla="*/ 89110 w 565692"/>
                    <a:gd name="connsiteY1" fmla="*/ 29608 h 201565"/>
                    <a:gd name="connsiteX2" fmla="*/ 284127 w 565692"/>
                    <a:gd name="connsiteY2" fmla="*/ 97366 h 201565"/>
                    <a:gd name="connsiteX3" fmla="*/ 478006 w 565692"/>
                    <a:gd name="connsiteY3" fmla="*/ 168256 h 201565"/>
                    <a:gd name="connsiteX4" fmla="*/ 565692 w 565692"/>
                    <a:gd name="connsiteY4" fmla="*/ 201565 h 201565"/>
                    <a:gd name="connsiteX5" fmla="*/ 476582 w 565692"/>
                    <a:gd name="connsiteY5" fmla="*/ 171957 h 201565"/>
                    <a:gd name="connsiteX6" fmla="*/ 281565 w 565692"/>
                    <a:gd name="connsiteY6" fmla="*/ 104199 h 201565"/>
                    <a:gd name="connsiteX7" fmla="*/ 87687 w 565692"/>
                    <a:gd name="connsiteY7" fmla="*/ 33310 h 201565"/>
                    <a:gd name="connsiteX8" fmla="*/ 0 w 565692"/>
                    <a:gd name="connsiteY8" fmla="*/ 0 h 201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65692" h="201565">
                      <a:moveTo>
                        <a:pt x="0" y="0"/>
                      </a:moveTo>
                      <a:cubicBezTo>
                        <a:pt x="0" y="0"/>
                        <a:pt x="35587" y="11957"/>
                        <a:pt x="89110" y="29608"/>
                      </a:cubicBezTo>
                      <a:cubicBezTo>
                        <a:pt x="142348" y="48114"/>
                        <a:pt x="213238" y="72882"/>
                        <a:pt x="284127" y="97366"/>
                      </a:cubicBezTo>
                      <a:cubicBezTo>
                        <a:pt x="354732" y="123274"/>
                        <a:pt x="425052" y="148896"/>
                        <a:pt x="478006" y="168256"/>
                      </a:cubicBezTo>
                      <a:cubicBezTo>
                        <a:pt x="530675" y="188185"/>
                        <a:pt x="565692" y="201565"/>
                        <a:pt x="565692" y="201565"/>
                      </a:cubicBezTo>
                      <a:cubicBezTo>
                        <a:pt x="565692" y="201565"/>
                        <a:pt x="530105" y="189608"/>
                        <a:pt x="476582" y="171957"/>
                      </a:cubicBezTo>
                      <a:cubicBezTo>
                        <a:pt x="423344" y="153451"/>
                        <a:pt x="352455" y="128968"/>
                        <a:pt x="281565" y="104199"/>
                      </a:cubicBezTo>
                      <a:cubicBezTo>
                        <a:pt x="210960" y="78292"/>
                        <a:pt x="140640" y="52669"/>
                        <a:pt x="87687" y="33310"/>
                      </a:cubicBezTo>
                      <a:cubicBezTo>
                        <a:pt x="35018" y="13381"/>
                        <a:pt x="0" y="0"/>
                        <a:pt x="0" y="0"/>
                      </a:cubicBezTo>
                      <a:close/>
                    </a:path>
                  </a:pathLst>
                </a:custGeom>
                <a:solidFill>
                  <a:srgbClr val="E8E4DF"/>
                </a:solidFill>
                <a:ln w="28424" cap="flat">
                  <a:noFill/>
                  <a:prstDash val="solid"/>
                  <a:miter/>
                </a:ln>
              </p:spPr>
              <p:txBody>
                <a:bodyPr rtlCol="0" anchor="ctr"/>
                <a:lstStyle/>
                <a:p>
                  <a:endParaRPr lang="en-ID"/>
                </a:p>
              </p:txBody>
            </p:sp>
            <p:sp>
              <p:nvSpPr>
                <p:cNvPr id="20" name="Freeform: Shape 19">
                  <a:extLst>
                    <a:ext uri="{FF2B5EF4-FFF2-40B4-BE49-F238E27FC236}">
                      <a16:creationId xmlns:a16="http://schemas.microsoft.com/office/drawing/2014/main" id="{5926A245-23FF-DA6B-2FC8-0411133D0D7C}"/>
                    </a:ext>
                  </a:extLst>
                </p:cNvPr>
                <p:cNvSpPr/>
                <p:nvPr/>
              </p:nvSpPr>
              <p:spPr>
                <a:xfrm>
                  <a:off x="2626535" y="3305000"/>
                  <a:ext cx="1316815" cy="1484978"/>
                </a:xfrm>
                <a:custGeom>
                  <a:avLst/>
                  <a:gdLst>
                    <a:gd name="connsiteX0" fmla="*/ 0 w 1281135"/>
                    <a:gd name="connsiteY0" fmla="*/ 0 h 1478714"/>
                    <a:gd name="connsiteX1" fmla="*/ 0 w 1281135"/>
                    <a:gd name="connsiteY1" fmla="*/ 1281135 h 1478714"/>
                    <a:gd name="connsiteX2" fmla="*/ 564554 w 1281135"/>
                    <a:gd name="connsiteY2" fmla="*/ 1478715 h 1478714"/>
                    <a:gd name="connsiteX3" fmla="*/ 1281135 w 1281135"/>
                    <a:gd name="connsiteY3" fmla="*/ 1387896 h 1478714"/>
                    <a:gd name="connsiteX4" fmla="*/ 1281135 w 1281135"/>
                    <a:gd name="connsiteY4" fmla="*/ 448397 h 1478714"/>
                    <a:gd name="connsiteX5" fmla="*/ 0 w 1281135"/>
                    <a:gd name="connsiteY5" fmla="*/ 0 h 14787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81135" h="1478714">
                      <a:moveTo>
                        <a:pt x="0" y="0"/>
                      </a:moveTo>
                      <a:lnTo>
                        <a:pt x="0" y="1281135"/>
                      </a:lnTo>
                      <a:lnTo>
                        <a:pt x="564554" y="1478715"/>
                      </a:lnTo>
                      <a:lnTo>
                        <a:pt x="1281135" y="1387896"/>
                      </a:lnTo>
                      <a:lnTo>
                        <a:pt x="1281135" y="448397"/>
                      </a:lnTo>
                      <a:lnTo>
                        <a:pt x="0" y="0"/>
                      </a:lnTo>
                      <a:close/>
                    </a:path>
                  </a:pathLst>
                </a:custGeom>
                <a:gradFill>
                  <a:gsLst>
                    <a:gs pos="56300">
                      <a:srgbClr val="AB7F14">
                        <a:lumMod val="63000"/>
                        <a:lumOff val="37000"/>
                      </a:srgbClr>
                    </a:gs>
                    <a:gs pos="0">
                      <a:schemeClr val="accent1">
                        <a:lumMod val="50000"/>
                      </a:schemeClr>
                    </a:gs>
                    <a:gs pos="100000">
                      <a:schemeClr val="accent1">
                        <a:lumMod val="6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4" name="Freeform: Shape 23">
                  <a:extLst>
                    <a:ext uri="{FF2B5EF4-FFF2-40B4-BE49-F238E27FC236}">
                      <a16:creationId xmlns:a16="http://schemas.microsoft.com/office/drawing/2014/main" id="{51C90F68-C679-6811-7F22-231968280B2E}"/>
                    </a:ext>
                  </a:extLst>
                </p:cNvPr>
                <p:cNvSpPr/>
                <p:nvPr/>
              </p:nvSpPr>
              <p:spPr>
                <a:xfrm>
                  <a:off x="3188811" y="3403504"/>
                  <a:ext cx="1281135" cy="1388181"/>
                </a:xfrm>
                <a:custGeom>
                  <a:avLst/>
                  <a:gdLst>
                    <a:gd name="connsiteX0" fmla="*/ 0 w 1281135"/>
                    <a:gd name="connsiteY0" fmla="*/ 99644 h 1380778"/>
                    <a:gd name="connsiteX1" fmla="*/ 0 w 1281135"/>
                    <a:gd name="connsiteY1" fmla="*/ 1380779 h 1380778"/>
                    <a:gd name="connsiteX2" fmla="*/ 1281135 w 1281135"/>
                    <a:gd name="connsiteY2" fmla="*/ 1281135 h 1380778"/>
                    <a:gd name="connsiteX3" fmla="*/ 1281135 w 1281135"/>
                    <a:gd name="connsiteY3" fmla="*/ 0 h 1380778"/>
                    <a:gd name="connsiteX4" fmla="*/ 0 w 1281135"/>
                    <a:gd name="connsiteY4" fmla="*/ 99644 h 138077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1135" h="1380778">
                      <a:moveTo>
                        <a:pt x="0" y="99644"/>
                      </a:moveTo>
                      <a:lnTo>
                        <a:pt x="0" y="1380779"/>
                      </a:lnTo>
                      <a:lnTo>
                        <a:pt x="1281135" y="1281135"/>
                      </a:lnTo>
                      <a:lnTo>
                        <a:pt x="1281135" y="0"/>
                      </a:lnTo>
                      <a:lnTo>
                        <a:pt x="0" y="99644"/>
                      </a:lnTo>
                      <a:close/>
                    </a:path>
                  </a:pathLst>
                </a:custGeom>
                <a:gradFill>
                  <a:gsLst>
                    <a:gs pos="0">
                      <a:schemeClr val="accent1"/>
                    </a:gs>
                    <a:gs pos="54000">
                      <a:srgbClr val="D8A52A">
                        <a:lumMod val="63000"/>
                        <a:lumOff val="37000"/>
                      </a:srgbClr>
                    </a:gs>
                    <a:gs pos="100000">
                      <a:schemeClr val="accent1">
                        <a:lumMod val="85000"/>
                        <a:lumOff val="1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27" name="Graphic 2">
                <a:extLst>
                  <a:ext uri="{FF2B5EF4-FFF2-40B4-BE49-F238E27FC236}">
                    <a16:creationId xmlns:a16="http://schemas.microsoft.com/office/drawing/2014/main" id="{F1C9937B-5339-E9AB-4D95-DDC9674B7D1D}"/>
                  </a:ext>
                </a:extLst>
              </p:cNvPr>
              <p:cNvGrpSpPr/>
              <p:nvPr/>
            </p:nvGrpSpPr>
            <p:grpSpPr>
              <a:xfrm>
                <a:off x="2174436" y="1790700"/>
                <a:ext cx="1850528" cy="1563269"/>
                <a:chOff x="2174436" y="1790700"/>
                <a:chExt cx="1850528" cy="1563269"/>
              </a:xfrm>
            </p:grpSpPr>
            <p:sp>
              <p:nvSpPr>
                <p:cNvPr id="28" name="Freeform: Shape 27">
                  <a:extLst>
                    <a:ext uri="{FF2B5EF4-FFF2-40B4-BE49-F238E27FC236}">
                      <a16:creationId xmlns:a16="http://schemas.microsoft.com/office/drawing/2014/main" id="{EC482845-2A8A-B03B-CCB3-7BE5E108D218}"/>
                    </a:ext>
                  </a:extLst>
                </p:cNvPr>
                <p:cNvSpPr/>
                <p:nvPr/>
              </p:nvSpPr>
              <p:spPr>
                <a:xfrm>
                  <a:off x="2178138" y="1790877"/>
                  <a:ext cx="1713019" cy="1561952"/>
                </a:xfrm>
                <a:custGeom>
                  <a:avLst/>
                  <a:gdLst>
                    <a:gd name="connsiteX0" fmla="*/ 1713020 w 1713019"/>
                    <a:gd name="connsiteY0" fmla="*/ 214199 h 1561952"/>
                    <a:gd name="connsiteX1" fmla="*/ 1155868 w 1713019"/>
                    <a:gd name="connsiteY1" fmla="*/ 17189 h 1561952"/>
                    <a:gd name="connsiteX2" fmla="*/ 1053378 w 1713019"/>
                    <a:gd name="connsiteY2" fmla="*/ 676 h 1561952"/>
                    <a:gd name="connsiteX3" fmla="*/ 227757 w 1713019"/>
                    <a:gd name="connsiteY3" fmla="*/ 65018 h 1561952"/>
                    <a:gd name="connsiteX4" fmla="*/ 0 w 1713019"/>
                    <a:gd name="connsiteY4" fmla="*/ 310426 h 1561952"/>
                    <a:gd name="connsiteX5" fmla="*/ 0 w 1713019"/>
                    <a:gd name="connsiteY5" fmla="*/ 1363804 h 1561952"/>
                    <a:gd name="connsiteX6" fmla="*/ 565977 w 1713019"/>
                    <a:gd name="connsiteY6" fmla="*/ 1561953 h 1561952"/>
                    <a:gd name="connsiteX7" fmla="*/ 1281135 w 1713019"/>
                    <a:gd name="connsiteY7" fmla="*/ 1366366 h 1561952"/>
                    <a:gd name="connsiteX8" fmla="*/ 1702771 w 1713019"/>
                    <a:gd name="connsiteY8" fmla="*/ 669998 h 1561952"/>
                    <a:gd name="connsiteX9" fmla="*/ 1712735 w 1713019"/>
                    <a:gd name="connsiteY9" fmla="*/ 214483 h 1561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13019" h="1561952">
                      <a:moveTo>
                        <a:pt x="1713020" y="214199"/>
                      </a:moveTo>
                      <a:lnTo>
                        <a:pt x="1155868" y="17189"/>
                      </a:lnTo>
                      <a:cubicBezTo>
                        <a:pt x="1125121" y="4093"/>
                        <a:pt x="1090388" y="-2171"/>
                        <a:pt x="1053378" y="676"/>
                      </a:cubicBezTo>
                      <a:lnTo>
                        <a:pt x="227757" y="65018"/>
                      </a:lnTo>
                      <a:cubicBezTo>
                        <a:pt x="101921" y="74697"/>
                        <a:pt x="0" y="184590"/>
                        <a:pt x="0" y="310426"/>
                      </a:cubicBezTo>
                      <a:lnTo>
                        <a:pt x="0" y="1363804"/>
                      </a:lnTo>
                      <a:lnTo>
                        <a:pt x="565977" y="1561953"/>
                      </a:lnTo>
                      <a:lnTo>
                        <a:pt x="1281135" y="1366366"/>
                      </a:lnTo>
                      <a:lnTo>
                        <a:pt x="1702771" y="669998"/>
                      </a:lnTo>
                      <a:lnTo>
                        <a:pt x="1712735" y="214483"/>
                      </a:lnTo>
                      <a:close/>
                    </a:path>
                  </a:pathLst>
                </a:custGeom>
                <a:gradFill>
                  <a:gsLst>
                    <a:gs pos="0">
                      <a:schemeClr val="accent2">
                        <a:lumMod val="75000"/>
                      </a:schemeClr>
                    </a:gs>
                    <a:gs pos="56300">
                      <a:srgbClr val="9F380A">
                        <a:lumMod val="66000"/>
                        <a:lumOff val="34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0" name="Freeform: Shape 29">
                  <a:extLst>
                    <a:ext uri="{FF2B5EF4-FFF2-40B4-BE49-F238E27FC236}">
                      <a16:creationId xmlns:a16="http://schemas.microsoft.com/office/drawing/2014/main" id="{7988502A-9D05-CE3B-01D7-94B74E97F185}"/>
                    </a:ext>
                  </a:extLst>
                </p:cNvPr>
                <p:cNvSpPr/>
                <p:nvPr/>
              </p:nvSpPr>
              <p:spPr>
                <a:xfrm>
                  <a:off x="2743829" y="1990156"/>
                  <a:ext cx="1281135" cy="1363813"/>
                </a:xfrm>
                <a:custGeom>
                  <a:avLst/>
                  <a:gdLst>
                    <a:gd name="connsiteX0" fmla="*/ 1281135 w 1281135"/>
                    <a:gd name="connsiteY0" fmla="*/ 210792 h 1363813"/>
                    <a:gd name="connsiteX1" fmla="*/ 1053378 w 1281135"/>
                    <a:gd name="connsiteY1" fmla="*/ 686 h 1363813"/>
                    <a:gd name="connsiteX2" fmla="*/ 227757 w 1281135"/>
                    <a:gd name="connsiteY2" fmla="*/ 65027 h 1363813"/>
                    <a:gd name="connsiteX3" fmla="*/ 0 w 1281135"/>
                    <a:gd name="connsiteY3" fmla="*/ 310436 h 1363813"/>
                    <a:gd name="connsiteX4" fmla="*/ 0 w 1281135"/>
                    <a:gd name="connsiteY4" fmla="*/ 1363813 h 1363813"/>
                    <a:gd name="connsiteX5" fmla="*/ 1281135 w 1281135"/>
                    <a:gd name="connsiteY5" fmla="*/ 1264169 h 1363813"/>
                    <a:gd name="connsiteX6" fmla="*/ 1281135 w 1281135"/>
                    <a:gd name="connsiteY6" fmla="*/ 210792 h 13638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35" h="1363813">
                      <a:moveTo>
                        <a:pt x="1281135" y="210792"/>
                      </a:moveTo>
                      <a:cubicBezTo>
                        <a:pt x="1281135" y="84956"/>
                        <a:pt x="1179214" y="-8994"/>
                        <a:pt x="1053378" y="686"/>
                      </a:cubicBezTo>
                      <a:lnTo>
                        <a:pt x="227757" y="65027"/>
                      </a:lnTo>
                      <a:cubicBezTo>
                        <a:pt x="101921" y="74707"/>
                        <a:pt x="0" y="184600"/>
                        <a:pt x="0" y="310436"/>
                      </a:cubicBezTo>
                      <a:lnTo>
                        <a:pt x="0" y="1363813"/>
                      </a:lnTo>
                      <a:lnTo>
                        <a:pt x="1281135" y="1264169"/>
                      </a:lnTo>
                      <a:lnTo>
                        <a:pt x="1281135" y="210792"/>
                      </a:lnTo>
                      <a:close/>
                    </a:path>
                  </a:pathLst>
                </a:custGeom>
                <a:gradFill>
                  <a:gsLst>
                    <a:gs pos="0">
                      <a:schemeClr val="accent2"/>
                    </a:gs>
                    <a:gs pos="50000">
                      <a:srgbClr val="F5824E">
                        <a:lumMod val="97000"/>
                        <a:lumOff val="3000"/>
                      </a:srgbClr>
                    </a:gs>
                    <a:gs pos="100000">
                      <a:schemeClr val="accent2">
                        <a:lumMod val="78000"/>
                        <a:lumOff val="22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3" name="Freeform: Shape 32">
                  <a:extLst>
                    <a:ext uri="{FF2B5EF4-FFF2-40B4-BE49-F238E27FC236}">
                      <a16:creationId xmlns:a16="http://schemas.microsoft.com/office/drawing/2014/main" id="{2176BAA8-1EFD-4B71-D113-58CA1CB6BA56}"/>
                    </a:ext>
                  </a:extLst>
                </p:cNvPr>
                <p:cNvSpPr/>
                <p:nvPr/>
              </p:nvSpPr>
              <p:spPr>
                <a:xfrm>
                  <a:off x="2174436" y="2101304"/>
                  <a:ext cx="7402" cy="1053377"/>
                </a:xfrm>
                <a:custGeom>
                  <a:avLst/>
                  <a:gdLst>
                    <a:gd name="connsiteX0" fmla="*/ 3701 w 7402"/>
                    <a:gd name="connsiteY0" fmla="*/ 0 h 1053377"/>
                    <a:gd name="connsiteX1" fmla="*/ 5694 w 7402"/>
                    <a:gd name="connsiteY1" fmla="*/ 164555 h 1053377"/>
                    <a:gd name="connsiteX2" fmla="*/ 7402 w 7402"/>
                    <a:gd name="connsiteY2" fmla="*/ 526689 h 1053377"/>
                    <a:gd name="connsiteX3" fmla="*/ 5694 w 7402"/>
                    <a:gd name="connsiteY3" fmla="*/ 888823 h 1053377"/>
                    <a:gd name="connsiteX4" fmla="*/ 3701 w 7402"/>
                    <a:gd name="connsiteY4" fmla="*/ 1053378 h 1053377"/>
                    <a:gd name="connsiteX5" fmla="*/ 1708 w 7402"/>
                    <a:gd name="connsiteY5" fmla="*/ 888823 h 1053377"/>
                    <a:gd name="connsiteX6" fmla="*/ 0 w 7402"/>
                    <a:gd name="connsiteY6" fmla="*/ 526689 h 1053377"/>
                    <a:gd name="connsiteX7" fmla="*/ 1708 w 7402"/>
                    <a:gd name="connsiteY7" fmla="*/ 164555 h 1053377"/>
                    <a:gd name="connsiteX8" fmla="*/ 3701 w 7402"/>
                    <a:gd name="connsiteY8" fmla="*/ 0 h 10533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402" h="1053377">
                      <a:moveTo>
                        <a:pt x="3701" y="0"/>
                      </a:moveTo>
                      <a:cubicBezTo>
                        <a:pt x="3701" y="0"/>
                        <a:pt x="4555" y="65765"/>
                        <a:pt x="5694" y="164555"/>
                      </a:cubicBezTo>
                      <a:cubicBezTo>
                        <a:pt x="6263" y="263344"/>
                        <a:pt x="6833" y="394874"/>
                        <a:pt x="7402" y="526689"/>
                      </a:cubicBezTo>
                      <a:cubicBezTo>
                        <a:pt x="6833" y="658219"/>
                        <a:pt x="6263" y="790033"/>
                        <a:pt x="5694" y="888823"/>
                      </a:cubicBezTo>
                      <a:cubicBezTo>
                        <a:pt x="4555" y="987613"/>
                        <a:pt x="3701" y="1053378"/>
                        <a:pt x="3701" y="1053378"/>
                      </a:cubicBezTo>
                      <a:cubicBezTo>
                        <a:pt x="3701" y="1053378"/>
                        <a:pt x="2847" y="987613"/>
                        <a:pt x="1708" y="888823"/>
                      </a:cubicBezTo>
                      <a:cubicBezTo>
                        <a:pt x="1139" y="790033"/>
                        <a:pt x="569" y="658503"/>
                        <a:pt x="0" y="526689"/>
                      </a:cubicBezTo>
                      <a:cubicBezTo>
                        <a:pt x="569" y="395159"/>
                        <a:pt x="1139" y="263344"/>
                        <a:pt x="1708" y="164555"/>
                      </a:cubicBezTo>
                      <a:cubicBezTo>
                        <a:pt x="2847" y="65765"/>
                        <a:pt x="3701" y="0"/>
                        <a:pt x="3701" y="0"/>
                      </a:cubicBezTo>
                      <a:close/>
                    </a:path>
                  </a:pathLst>
                </a:custGeom>
                <a:solidFill>
                  <a:srgbClr val="803329"/>
                </a:solidFill>
                <a:ln w="28424" cap="flat">
                  <a:noFill/>
                  <a:prstDash val="solid"/>
                  <a:miter/>
                </a:ln>
              </p:spPr>
              <p:txBody>
                <a:bodyPr rtlCol="0" anchor="ctr"/>
                <a:lstStyle/>
                <a:p>
                  <a:endParaRPr lang="en-ID"/>
                </a:p>
              </p:txBody>
            </p:sp>
            <p:sp>
              <p:nvSpPr>
                <p:cNvPr id="34" name="Freeform: Shape 33">
                  <a:extLst>
                    <a:ext uri="{FF2B5EF4-FFF2-40B4-BE49-F238E27FC236}">
                      <a16:creationId xmlns:a16="http://schemas.microsoft.com/office/drawing/2014/main" id="{FF853566-7DB6-4139-04FC-50C0B322454A}"/>
                    </a:ext>
                  </a:extLst>
                </p:cNvPr>
                <p:cNvSpPr/>
                <p:nvPr/>
              </p:nvSpPr>
              <p:spPr>
                <a:xfrm>
                  <a:off x="3231515" y="1790700"/>
                  <a:ext cx="659642" cy="214661"/>
                </a:xfrm>
                <a:custGeom>
                  <a:avLst/>
                  <a:gdLst>
                    <a:gd name="connsiteX0" fmla="*/ 659642 w 659642"/>
                    <a:gd name="connsiteY0" fmla="*/ 214377 h 214661"/>
                    <a:gd name="connsiteX1" fmla="*/ 556582 w 659642"/>
                    <a:gd name="connsiteY1" fmla="*/ 179928 h 214661"/>
                    <a:gd name="connsiteX2" fmla="*/ 330533 w 659642"/>
                    <a:gd name="connsiteY2" fmla="*/ 101637 h 214661"/>
                    <a:gd name="connsiteX3" fmla="*/ 105622 w 659642"/>
                    <a:gd name="connsiteY3" fmla="*/ 20498 h 214661"/>
                    <a:gd name="connsiteX4" fmla="*/ 63487 w 659642"/>
                    <a:gd name="connsiteY4" fmla="*/ 6548 h 214661"/>
                    <a:gd name="connsiteX5" fmla="*/ 29893 w 659642"/>
                    <a:gd name="connsiteY5" fmla="*/ 1139 h 214661"/>
                    <a:gd name="connsiteX6" fmla="*/ 0 w 659642"/>
                    <a:gd name="connsiteY6" fmla="*/ 854 h 214661"/>
                    <a:gd name="connsiteX7" fmla="*/ 29893 w 659642"/>
                    <a:gd name="connsiteY7" fmla="*/ 0 h 214661"/>
                    <a:gd name="connsiteX8" fmla="*/ 64057 w 659642"/>
                    <a:gd name="connsiteY8" fmla="*/ 4270 h 214661"/>
                    <a:gd name="connsiteX9" fmla="*/ 106761 w 659642"/>
                    <a:gd name="connsiteY9" fmla="*/ 17082 h 214661"/>
                    <a:gd name="connsiteX10" fmla="*/ 332810 w 659642"/>
                    <a:gd name="connsiteY10" fmla="*/ 95373 h 214661"/>
                    <a:gd name="connsiteX11" fmla="*/ 557721 w 659642"/>
                    <a:gd name="connsiteY11" fmla="*/ 176512 h 214661"/>
                    <a:gd name="connsiteX12" fmla="*/ 659642 w 659642"/>
                    <a:gd name="connsiteY12" fmla="*/ 214661 h 214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59642" h="214661">
                      <a:moveTo>
                        <a:pt x="659642" y="214377"/>
                      </a:moveTo>
                      <a:cubicBezTo>
                        <a:pt x="659642" y="214377"/>
                        <a:pt x="618361" y="200711"/>
                        <a:pt x="556582" y="179928"/>
                      </a:cubicBezTo>
                      <a:cubicBezTo>
                        <a:pt x="494803" y="158576"/>
                        <a:pt x="412810" y="130106"/>
                        <a:pt x="330533" y="101637"/>
                      </a:cubicBezTo>
                      <a:cubicBezTo>
                        <a:pt x="248825" y="72028"/>
                        <a:pt x="166832" y="42420"/>
                        <a:pt x="105622" y="20498"/>
                      </a:cubicBezTo>
                      <a:cubicBezTo>
                        <a:pt x="90249" y="15089"/>
                        <a:pt x="76299" y="9110"/>
                        <a:pt x="63487" y="6548"/>
                      </a:cubicBezTo>
                      <a:cubicBezTo>
                        <a:pt x="50961" y="2562"/>
                        <a:pt x="39288" y="2562"/>
                        <a:pt x="29893" y="1139"/>
                      </a:cubicBezTo>
                      <a:cubicBezTo>
                        <a:pt x="11103" y="569"/>
                        <a:pt x="0" y="854"/>
                        <a:pt x="0" y="854"/>
                      </a:cubicBezTo>
                      <a:cubicBezTo>
                        <a:pt x="0" y="854"/>
                        <a:pt x="10818" y="0"/>
                        <a:pt x="29893" y="0"/>
                      </a:cubicBezTo>
                      <a:cubicBezTo>
                        <a:pt x="39288" y="1139"/>
                        <a:pt x="50961" y="854"/>
                        <a:pt x="64057" y="4270"/>
                      </a:cubicBezTo>
                      <a:cubicBezTo>
                        <a:pt x="77438" y="6263"/>
                        <a:pt x="91388" y="11673"/>
                        <a:pt x="106761" y="17082"/>
                      </a:cubicBezTo>
                      <a:cubicBezTo>
                        <a:pt x="168256" y="38434"/>
                        <a:pt x="250533" y="66904"/>
                        <a:pt x="332810" y="95373"/>
                      </a:cubicBezTo>
                      <a:cubicBezTo>
                        <a:pt x="414518" y="124982"/>
                        <a:pt x="496511" y="154590"/>
                        <a:pt x="557721" y="176512"/>
                      </a:cubicBezTo>
                      <a:cubicBezTo>
                        <a:pt x="618931" y="199288"/>
                        <a:pt x="659642" y="214661"/>
                        <a:pt x="659642" y="214661"/>
                      </a:cubicBezTo>
                      <a:close/>
                    </a:path>
                  </a:pathLst>
                </a:custGeom>
                <a:solidFill>
                  <a:srgbClr val="FFBEB5"/>
                </a:solidFill>
                <a:ln w="28424" cap="flat">
                  <a:noFill/>
                  <a:prstDash val="solid"/>
                  <a:miter/>
                </a:ln>
              </p:spPr>
              <p:txBody>
                <a:bodyPr rtlCol="0" anchor="ctr"/>
                <a:lstStyle/>
                <a:p>
                  <a:endParaRPr lang="en-ID"/>
                </a:p>
              </p:txBody>
            </p:sp>
            <p:sp>
              <p:nvSpPr>
                <p:cNvPr id="35" name="Freeform: Shape 34">
                  <a:extLst>
                    <a:ext uri="{FF2B5EF4-FFF2-40B4-BE49-F238E27FC236}">
                      <a16:creationId xmlns:a16="http://schemas.microsoft.com/office/drawing/2014/main" id="{2F434F9A-1388-8B83-4FC6-C6832E6919CE}"/>
                    </a:ext>
                  </a:extLst>
                </p:cNvPr>
                <p:cNvSpPr/>
                <p:nvPr/>
              </p:nvSpPr>
              <p:spPr>
                <a:xfrm>
                  <a:off x="2177853" y="1791554"/>
                  <a:ext cx="1053662" cy="309749"/>
                </a:xfrm>
                <a:custGeom>
                  <a:avLst/>
                  <a:gdLst>
                    <a:gd name="connsiteX0" fmla="*/ 1053662 w 1053662"/>
                    <a:gd name="connsiteY0" fmla="*/ 0 h 309749"/>
                    <a:gd name="connsiteX1" fmla="*/ 867755 w 1053662"/>
                    <a:gd name="connsiteY1" fmla="*/ 16512 h 309749"/>
                    <a:gd name="connsiteX2" fmla="*/ 458362 w 1053662"/>
                    <a:gd name="connsiteY2" fmla="*/ 50107 h 309749"/>
                    <a:gd name="connsiteX3" fmla="*/ 239430 w 1053662"/>
                    <a:gd name="connsiteY3" fmla="*/ 66334 h 309749"/>
                    <a:gd name="connsiteX4" fmla="*/ 142918 w 1053662"/>
                    <a:gd name="connsiteY4" fmla="*/ 90249 h 309749"/>
                    <a:gd name="connsiteX5" fmla="*/ 70605 w 1053662"/>
                    <a:gd name="connsiteY5" fmla="*/ 142633 h 309749"/>
                    <a:gd name="connsiteX6" fmla="*/ 26761 w 1053662"/>
                    <a:gd name="connsiteY6" fmla="*/ 204128 h 309749"/>
                    <a:gd name="connsiteX7" fmla="*/ 6548 w 1053662"/>
                    <a:gd name="connsiteY7" fmla="*/ 259074 h 309749"/>
                    <a:gd name="connsiteX8" fmla="*/ 854 w 1053662"/>
                    <a:gd name="connsiteY8" fmla="*/ 296369 h 309749"/>
                    <a:gd name="connsiteX9" fmla="*/ 0 w 1053662"/>
                    <a:gd name="connsiteY9" fmla="*/ 309750 h 309749"/>
                    <a:gd name="connsiteX10" fmla="*/ 569 w 1053662"/>
                    <a:gd name="connsiteY10" fmla="*/ 296369 h 309749"/>
                    <a:gd name="connsiteX11" fmla="*/ 5124 w 1053662"/>
                    <a:gd name="connsiteY11" fmla="*/ 258789 h 309749"/>
                    <a:gd name="connsiteX12" fmla="*/ 24199 w 1053662"/>
                    <a:gd name="connsiteY12" fmla="*/ 202989 h 309749"/>
                    <a:gd name="connsiteX13" fmla="*/ 67758 w 1053662"/>
                    <a:gd name="connsiteY13" fmla="*/ 139786 h 309749"/>
                    <a:gd name="connsiteX14" fmla="*/ 140640 w 1053662"/>
                    <a:gd name="connsiteY14" fmla="*/ 85978 h 309749"/>
                    <a:gd name="connsiteX15" fmla="*/ 238576 w 1053662"/>
                    <a:gd name="connsiteY15" fmla="*/ 60925 h 309749"/>
                    <a:gd name="connsiteX16" fmla="*/ 457223 w 1053662"/>
                    <a:gd name="connsiteY16" fmla="*/ 42989 h 309749"/>
                    <a:gd name="connsiteX17" fmla="*/ 866901 w 1053662"/>
                    <a:gd name="connsiteY17" fmla="*/ 12811 h 309749"/>
                    <a:gd name="connsiteX18" fmla="*/ 1053093 w 1053662"/>
                    <a:gd name="connsiteY18" fmla="*/ 285 h 309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53662" h="309749">
                      <a:moveTo>
                        <a:pt x="1053662" y="0"/>
                      </a:moveTo>
                      <a:cubicBezTo>
                        <a:pt x="1053662" y="0"/>
                        <a:pt x="979356" y="6548"/>
                        <a:pt x="867755" y="16512"/>
                      </a:cubicBezTo>
                      <a:cubicBezTo>
                        <a:pt x="756154" y="25623"/>
                        <a:pt x="607258" y="37865"/>
                        <a:pt x="458362" y="50107"/>
                      </a:cubicBezTo>
                      <a:cubicBezTo>
                        <a:pt x="383771" y="55516"/>
                        <a:pt x="309465" y="61210"/>
                        <a:pt x="239430" y="66334"/>
                      </a:cubicBezTo>
                      <a:cubicBezTo>
                        <a:pt x="204412" y="68327"/>
                        <a:pt x="171672" y="76299"/>
                        <a:pt x="142918" y="90249"/>
                      </a:cubicBezTo>
                      <a:cubicBezTo>
                        <a:pt x="114163" y="103914"/>
                        <a:pt x="89964" y="122704"/>
                        <a:pt x="70605" y="142633"/>
                      </a:cubicBezTo>
                      <a:cubicBezTo>
                        <a:pt x="51530" y="162847"/>
                        <a:pt x="37011" y="184199"/>
                        <a:pt x="26761" y="204128"/>
                      </a:cubicBezTo>
                      <a:cubicBezTo>
                        <a:pt x="16228" y="224341"/>
                        <a:pt x="10534" y="243416"/>
                        <a:pt x="6548" y="259074"/>
                      </a:cubicBezTo>
                      <a:cubicBezTo>
                        <a:pt x="3132" y="275017"/>
                        <a:pt x="1139" y="287828"/>
                        <a:pt x="854" y="296369"/>
                      </a:cubicBezTo>
                      <a:cubicBezTo>
                        <a:pt x="285" y="305195"/>
                        <a:pt x="0" y="309750"/>
                        <a:pt x="0" y="309750"/>
                      </a:cubicBezTo>
                      <a:cubicBezTo>
                        <a:pt x="0" y="309750"/>
                        <a:pt x="0" y="305195"/>
                        <a:pt x="569" y="296369"/>
                      </a:cubicBezTo>
                      <a:cubicBezTo>
                        <a:pt x="569" y="287544"/>
                        <a:pt x="2278" y="274732"/>
                        <a:pt x="5124" y="258789"/>
                      </a:cubicBezTo>
                      <a:cubicBezTo>
                        <a:pt x="8826" y="242846"/>
                        <a:pt x="13950" y="223487"/>
                        <a:pt x="24199" y="202989"/>
                      </a:cubicBezTo>
                      <a:cubicBezTo>
                        <a:pt x="34164" y="182491"/>
                        <a:pt x="48114" y="160284"/>
                        <a:pt x="67758" y="139786"/>
                      </a:cubicBezTo>
                      <a:cubicBezTo>
                        <a:pt x="87117" y="119288"/>
                        <a:pt x="111601" y="100213"/>
                        <a:pt x="140640" y="85978"/>
                      </a:cubicBezTo>
                      <a:cubicBezTo>
                        <a:pt x="169679" y="71459"/>
                        <a:pt x="203558" y="63203"/>
                        <a:pt x="238576" y="60925"/>
                      </a:cubicBezTo>
                      <a:cubicBezTo>
                        <a:pt x="308326" y="55231"/>
                        <a:pt x="382917" y="49253"/>
                        <a:pt x="457223" y="42989"/>
                      </a:cubicBezTo>
                      <a:cubicBezTo>
                        <a:pt x="606119" y="31886"/>
                        <a:pt x="755300" y="21068"/>
                        <a:pt x="866901" y="12811"/>
                      </a:cubicBezTo>
                      <a:cubicBezTo>
                        <a:pt x="978787" y="5125"/>
                        <a:pt x="1053093" y="285"/>
                        <a:pt x="1053093" y="285"/>
                      </a:cubicBezTo>
                      <a:close/>
                    </a:path>
                  </a:pathLst>
                </a:custGeom>
                <a:solidFill>
                  <a:srgbClr val="F2B1A9"/>
                </a:solidFill>
                <a:ln w="28424" cap="flat">
                  <a:noFill/>
                  <a:prstDash val="solid"/>
                  <a:miter/>
                </a:ln>
              </p:spPr>
              <p:txBody>
                <a:bodyPr rtlCol="0" anchor="ctr"/>
                <a:lstStyle/>
                <a:p>
                  <a:endParaRPr lang="en-ID"/>
                </a:p>
              </p:txBody>
            </p:sp>
            <p:sp>
              <p:nvSpPr>
                <p:cNvPr id="36" name="Freeform: Shape 35">
                  <a:extLst>
                    <a:ext uri="{FF2B5EF4-FFF2-40B4-BE49-F238E27FC236}">
                      <a16:creationId xmlns:a16="http://schemas.microsoft.com/office/drawing/2014/main" id="{2F3382B2-151D-D970-1187-E285DC4F2143}"/>
                    </a:ext>
                  </a:extLst>
                </p:cNvPr>
                <p:cNvSpPr/>
                <p:nvPr/>
              </p:nvSpPr>
              <p:spPr>
                <a:xfrm>
                  <a:off x="3793791" y="1989591"/>
                  <a:ext cx="231173" cy="1264734"/>
                </a:xfrm>
                <a:custGeom>
                  <a:avLst/>
                  <a:gdLst>
                    <a:gd name="connsiteX0" fmla="*/ 227757 w 231173"/>
                    <a:gd name="connsiteY0" fmla="*/ 1264734 h 1264734"/>
                    <a:gd name="connsiteX1" fmla="*/ 225764 w 231173"/>
                    <a:gd name="connsiteY1" fmla="*/ 1045518 h 1264734"/>
                    <a:gd name="connsiteX2" fmla="*/ 224056 w 231173"/>
                    <a:gd name="connsiteY2" fmla="*/ 563242 h 1264734"/>
                    <a:gd name="connsiteX3" fmla="*/ 224910 w 231173"/>
                    <a:gd name="connsiteY3" fmla="*/ 305876 h 1264734"/>
                    <a:gd name="connsiteX4" fmla="*/ 224056 w 231173"/>
                    <a:gd name="connsiteY4" fmla="*/ 187442 h 1264734"/>
                    <a:gd name="connsiteX5" fmla="*/ 188469 w 231173"/>
                    <a:gd name="connsiteY5" fmla="*/ 89791 h 1264734"/>
                    <a:gd name="connsiteX6" fmla="*/ 123843 w 231173"/>
                    <a:gd name="connsiteY6" fmla="*/ 29720 h 1264734"/>
                    <a:gd name="connsiteX7" fmla="*/ 59786 w 231173"/>
                    <a:gd name="connsiteY7" fmla="*/ 5236 h 1264734"/>
                    <a:gd name="connsiteX8" fmla="*/ 34448 w 231173"/>
                    <a:gd name="connsiteY8" fmla="*/ 1535 h 1264734"/>
                    <a:gd name="connsiteX9" fmla="*/ 15658 w 231173"/>
                    <a:gd name="connsiteY9" fmla="*/ 681 h 1264734"/>
                    <a:gd name="connsiteX10" fmla="*/ 0 w 231173"/>
                    <a:gd name="connsiteY10" fmla="*/ 681 h 1264734"/>
                    <a:gd name="connsiteX11" fmla="*/ 15658 w 231173"/>
                    <a:gd name="connsiteY11" fmla="*/ 112 h 1264734"/>
                    <a:gd name="connsiteX12" fmla="*/ 34448 w 231173"/>
                    <a:gd name="connsiteY12" fmla="*/ 681 h 1264734"/>
                    <a:gd name="connsiteX13" fmla="*/ 59786 w 231173"/>
                    <a:gd name="connsiteY13" fmla="*/ 3813 h 1264734"/>
                    <a:gd name="connsiteX14" fmla="*/ 124982 w 231173"/>
                    <a:gd name="connsiteY14" fmla="*/ 27158 h 1264734"/>
                    <a:gd name="connsiteX15" fmla="*/ 191601 w 231173"/>
                    <a:gd name="connsiteY15" fmla="*/ 87229 h 1264734"/>
                    <a:gd name="connsiteX16" fmla="*/ 228611 w 231173"/>
                    <a:gd name="connsiteY16" fmla="*/ 186873 h 1264734"/>
                    <a:gd name="connsiteX17" fmla="*/ 230320 w 231173"/>
                    <a:gd name="connsiteY17" fmla="*/ 305307 h 1264734"/>
                    <a:gd name="connsiteX18" fmla="*/ 231174 w 231173"/>
                    <a:gd name="connsiteY18" fmla="*/ 562672 h 1264734"/>
                    <a:gd name="connsiteX19" fmla="*/ 229465 w 231173"/>
                    <a:gd name="connsiteY19" fmla="*/ 1044948 h 1264734"/>
                    <a:gd name="connsiteX20" fmla="*/ 227473 w 231173"/>
                    <a:gd name="connsiteY20" fmla="*/ 1264165 h 126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1173" h="1264734">
                      <a:moveTo>
                        <a:pt x="227757" y="1264734"/>
                      </a:moveTo>
                      <a:cubicBezTo>
                        <a:pt x="227757" y="1264734"/>
                        <a:pt x="226903" y="1177048"/>
                        <a:pt x="225764" y="1045518"/>
                      </a:cubicBezTo>
                      <a:cubicBezTo>
                        <a:pt x="225195" y="913988"/>
                        <a:pt x="224626" y="738615"/>
                        <a:pt x="224056" y="563242"/>
                      </a:cubicBezTo>
                      <a:cubicBezTo>
                        <a:pt x="224341" y="475555"/>
                        <a:pt x="224626" y="387869"/>
                        <a:pt x="224910" y="305876"/>
                      </a:cubicBezTo>
                      <a:cubicBezTo>
                        <a:pt x="224626" y="264880"/>
                        <a:pt x="226334" y="225022"/>
                        <a:pt x="224056" y="187442"/>
                      </a:cubicBezTo>
                      <a:cubicBezTo>
                        <a:pt x="220071" y="150432"/>
                        <a:pt x="206690" y="116553"/>
                        <a:pt x="188469" y="89791"/>
                      </a:cubicBezTo>
                      <a:cubicBezTo>
                        <a:pt x="169964" y="62745"/>
                        <a:pt x="146619" y="43101"/>
                        <a:pt x="123843" y="29720"/>
                      </a:cubicBezTo>
                      <a:cubicBezTo>
                        <a:pt x="101067" y="16055"/>
                        <a:pt x="78576" y="9222"/>
                        <a:pt x="59786" y="5236"/>
                      </a:cubicBezTo>
                      <a:cubicBezTo>
                        <a:pt x="50391" y="3243"/>
                        <a:pt x="42135" y="1820"/>
                        <a:pt x="34448" y="1535"/>
                      </a:cubicBezTo>
                      <a:cubicBezTo>
                        <a:pt x="27046" y="681"/>
                        <a:pt x="20783" y="396"/>
                        <a:pt x="15658" y="681"/>
                      </a:cubicBezTo>
                      <a:cubicBezTo>
                        <a:pt x="5409" y="681"/>
                        <a:pt x="0" y="681"/>
                        <a:pt x="0" y="681"/>
                      </a:cubicBezTo>
                      <a:cubicBezTo>
                        <a:pt x="0" y="681"/>
                        <a:pt x="5409" y="681"/>
                        <a:pt x="15658" y="112"/>
                      </a:cubicBezTo>
                      <a:cubicBezTo>
                        <a:pt x="20783" y="-173"/>
                        <a:pt x="27046" y="112"/>
                        <a:pt x="34448" y="681"/>
                      </a:cubicBezTo>
                      <a:cubicBezTo>
                        <a:pt x="41850" y="681"/>
                        <a:pt x="50391" y="1820"/>
                        <a:pt x="59786" y="3813"/>
                      </a:cubicBezTo>
                      <a:cubicBezTo>
                        <a:pt x="78576" y="7229"/>
                        <a:pt x="101637" y="13777"/>
                        <a:pt x="124982" y="27158"/>
                      </a:cubicBezTo>
                      <a:cubicBezTo>
                        <a:pt x="148327" y="40254"/>
                        <a:pt x="172526" y="59898"/>
                        <a:pt x="191601" y="87229"/>
                      </a:cubicBezTo>
                      <a:cubicBezTo>
                        <a:pt x="210676" y="114560"/>
                        <a:pt x="224341" y="148723"/>
                        <a:pt x="228611" y="186873"/>
                      </a:cubicBezTo>
                      <a:cubicBezTo>
                        <a:pt x="231174" y="224737"/>
                        <a:pt x="229465" y="264310"/>
                        <a:pt x="230320" y="305307"/>
                      </a:cubicBezTo>
                      <a:cubicBezTo>
                        <a:pt x="230320" y="387584"/>
                        <a:pt x="230889" y="475270"/>
                        <a:pt x="231174" y="562672"/>
                      </a:cubicBezTo>
                      <a:cubicBezTo>
                        <a:pt x="230604" y="738045"/>
                        <a:pt x="230035" y="913419"/>
                        <a:pt x="229465" y="1044948"/>
                      </a:cubicBezTo>
                      <a:cubicBezTo>
                        <a:pt x="228327" y="1176478"/>
                        <a:pt x="227473" y="1264165"/>
                        <a:pt x="227473" y="1264165"/>
                      </a:cubicBezTo>
                      <a:close/>
                    </a:path>
                  </a:pathLst>
                </a:custGeom>
                <a:solidFill>
                  <a:srgbClr val="FFBEB5"/>
                </a:solidFill>
                <a:ln w="28424" cap="flat">
                  <a:noFill/>
                  <a:prstDash val="solid"/>
                  <a:miter/>
                </a:ln>
              </p:spPr>
              <p:txBody>
                <a:bodyPr rtlCol="0" anchor="ctr"/>
                <a:lstStyle/>
                <a:p>
                  <a:endParaRPr lang="en-ID"/>
                </a:p>
              </p:txBody>
            </p:sp>
          </p:grpSp>
          <p:grpSp>
            <p:nvGrpSpPr>
              <p:cNvPr id="38" name="Graphic 2">
                <a:extLst>
                  <a:ext uri="{FF2B5EF4-FFF2-40B4-BE49-F238E27FC236}">
                    <a16:creationId xmlns:a16="http://schemas.microsoft.com/office/drawing/2014/main" id="{5081FB6B-23AB-53C2-5464-F5F87D076549}"/>
                  </a:ext>
                </a:extLst>
              </p:cNvPr>
              <p:cNvGrpSpPr/>
              <p:nvPr/>
            </p:nvGrpSpPr>
            <p:grpSpPr>
              <a:xfrm>
                <a:off x="897003" y="3156105"/>
                <a:ext cx="1845688" cy="1554196"/>
                <a:chOff x="897003" y="3156105"/>
                <a:chExt cx="1845688" cy="1554196"/>
              </a:xfrm>
            </p:grpSpPr>
            <p:sp>
              <p:nvSpPr>
                <p:cNvPr id="39" name="Freeform: Shape 38">
                  <a:extLst>
                    <a:ext uri="{FF2B5EF4-FFF2-40B4-BE49-F238E27FC236}">
                      <a16:creationId xmlns:a16="http://schemas.microsoft.com/office/drawing/2014/main" id="{0D40DD0C-CEB6-2CE2-FCAD-B0F9B6CBE6D0}"/>
                    </a:ext>
                  </a:extLst>
                </p:cNvPr>
                <p:cNvSpPr/>
                <p:nvPr/>
              </p:nvSpPr>
              <p:spPr>
                <a:xfrm>
                  <a:off x="897003" y="3156389"/>
                  <a:ext cx="1843410" cy="1544764"/>
                </a:xfrm>
                <a:custGeom>
                  <a:avLst/>
                  <a:gdLst>
                    <a:gd name="connsiteX0" fmla="*/ 1281135 w 1843410"/>
                    <a:gd name="connsiteY0" fmla="*/ 0 h 1544764"/>
                    <a:gd name="connsiteX1" fmla="*/ 227757 w 1843410"/>
                    <a:gd name="connsiteY1" fmla="*/ 77722 h 1544764"/>
                    <a:gd name="connsiteX2" fmla="*/ 0 w 1843410"/>
                    <a:gd name="connsiteY2" fmla="*/ 322277 h 1544764"/>
                    <a:gd name="connsiteX3" fmla="*/ 0 w 1843410"/>
                    <a:gd name="connsiteY3" fmla="*/ 1147897 h 1544764"/>
                    <a:gd name="connsiteX4" fmla="*/ 184768 w 1843410"/>
                    <a:gd name="connsiteY4" fmla="*/ 1358003 h 1544764"/>
                    <a:gd name="connsiteX5" fmla="*/ 711742 w 1843410"/>
                    <a:gd name="connsiteY5" fmla="*/ 1544764 h 1544764"/>
                    <a:gd name="connsiteX6" fmla="*/ 773236 w 1843410"/>
                    <a:gd name="connsiteY6" fmla="*/ 1318715 h 1544764"/>
                    <a:gd name="connsiteX7" fmla="*/ 1281135 w 1843410"/>
                    <a:gd name="connsiteY7" fmla="*/ 1281135 h 1544764"/>
                    <a:gd name="connsiteX8" fmla="*/ 1843411 w 1843410"/>
                    <a:gd name="connsiteY8" fmla="*/ 193878 h 1544764"/>
                    <a:gd name="connsiteX9" fmla="*/ 1281135 w 1843410"/>
                    <a:gd name="connsiteY9" fmla="*/ 0 h 1544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3410" h="1544764">
                      <a:moveTo>
                        <a:pt x="1281135" y="0"/>
                      </a:moveTo>
                      <a:lnTo>
                        <a:pt x="227757" y="77722"/>
                      </a:lnTo>
                      <a:cubicBezTo>
                        <a:pt x="101921" y="86832"/>
                        <a:pt x="0" y="196441"/>
                        <a:pt x="0" y="322277"/>
                      </a:cubicBezTo>
                      <a:lnTo>
                        <a:pt x="0" y="1147897"/>
                      </a:lnTo>
                      <a:cubicBezTo>
                        <a:pt x="0" y="1258929"/>
                        <a:pt x="80569" y="1321562"/>
                        <a:pt x="184768" y="1358003"/>
                      </a:cubicBezTo>
                      <a:lnTo>
                        <a:pt x="711742" y="1544764"/>
                      </a:lnTo>
                      <a:lnTo>
                        <a:pt x="773236" y="1318715"/>
                      </a:lnTo>
                      <a:lnTo>
                        <a:pt x="1281135" y="1281135"/>
                      </a:lnTo>
                      <a:lnTo>
                        <a:pt x="1843411" y="193878"/>
                      </a:lnTo>
                      <a:lnTo>
                        <a:pt x="1281135" y="0"/>
                      </a:lnTo>
                      <a:close/>
                    </a:path>
                  </a:pathLst>
                </a:custGeom>
                <a:gradFill>
                  <a:gsLst>
                    <a:gs pos="0">
                      <a:srgbClr val="FFFFFF"/>
                    </a:gs>
                    <a:gs pos="14000">
                      <a:srgbClr val="EEEDEC"/>
                    </a:gs>
                    <a:gs pos="42000">
                      <a:srgbClr val="C4BEBC"/>
                    </a:gs>
                    <a:gs pos="81000">
                      <a:srgbClr val="80746F"/>
                    </a:gs>
                    <a:gs pos="100000">
                      <a:srgbClr val="5E4F49"/>
                    </a:gs>
                  </a:gsLst>
                  <a:lin ang="974949" scaled="1"/>
                </a:gradFill>
                <a:ln w="28424" cap="flat">
                  <a:noFill/>
                  <a:prstDash val="solid"/>
                  <a:miter/>
                </a:ln>
              </p:spPr>
              <p:txBody>
                <a:bodyPr rtlCol="0" anchor="ctr"/>
                <a:lstStyle/>
                <a:p>
                  <a:endParaRPr lang="en-ID"/>
                </a:p>
              </p:txBody>
            </p:sp>
            <p:sp>
              <p:nvSpPr>
                <p:cNvPr id="40" name="Freeform: Shape 39">
                  <a:extLst>
                    <a:ext uri="{FF2B5EF4-FFF2-40B4-BE49-F238E27FC236}">
                      <a16:creationId xmlns:a16="http://schemas.microsoft.com/office/drawing/2014/main" id="{4BBDA322-DA28-04F8-0E07-CDCFD529030D}"/>
                    </a:ext>
                  </a:extLst>
                </p:cNvPr>
                <p:cNvSpPr/>
                <p:nvPr/>
              </p:nvSpPr>
              <p:spPr>
                <a:xfrm>
                  <a:off x="897003" y="3156389"/>
                  <a:ext cx="1843410" cy="1544764"/>
                </a:xfrm>
                <a:custGeom>
                  <a:avLst/>
                  <a:gdLst>
                    <a:gd name="connsiteX0" fmla="*/ 1281135 w 1843410"/>
                    <a:gd name="connsiteY0" fmla="*/ 0 h 1544764"/>
                    <a:gd name="connsiteX1" fmla="*/ 227757 w 1843410"/>
                    <a:gd name="connsiteY1" fmla="*/ 77722 h 1544764"/>
                    <a:gd name="connsiteX2" fmla="*/ 0 w 1843410"/>
                    <a:gd name="connsiteY2" fmla="*/ 322277 h 1544764"/>
                    <a:gd name="connsiteX3" fmla="*/ 0 w 1843410"/>
                    <a:gd name="connsiteY3" fmla="*/ 1147897 h 1544764"/>
                    <a:gd name="connsiteX4" fmla="*/ 184768 w 1843410"/>
                    <a:gd name="connsiteY4" fmla="*/ 1358003 h 1544764"/>
                    <a:gd name="connsiteX5" fmla="*/ 711742 w 1843410"/>
                    <a:gd name="connsiteY5" fmla="*/ 1544764 h 1544764"/>
                    <a:gd name="connsiteX6" fmla="*/ 773236 w 1843410"/>
                    <a:gd name="connsiteY6" fmla="*/ 1318715 h 1544764"/>
                    <a:gd name="connsiteX7" fmla="*/ 1281135 w 1843410"/>
                    <a:gd name="connsiteY7" fmla="*/ 1281135 h 1544764"/>
                    <a:gd name="connsiteX8" fmla="*/ 1843411 w 1843410"/>
                    <a:gd name="connsiteY8" fmla="*/ 193878 h 1544764"/>
                    <a:gd name="connsiteX9" fmla="*/ 1281135 w 1843410"/>
                    <a:gd name="connsiteY9" fmla="*/ 0 h 15447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43410" h="1544764">
                      <a:moveTo>
                        <a:pt x="1281135" y="0"/>
                      </a:moveTo>
                      <a:lnTo>
                        <a:pt x="227757" y="77722"/>
                      </a:lnTo>
                      <a:cubicBezTo>
                        <a:pt x="101921" y="86832"/>
                        <a:pt x="0" y="196441"/>
                        <a:pt x="0" y="322277"/>
                      </a:cubicBezTo>
                      <a:lnTo>
                        <a:pt x="0" y="1147897"/>
                      </a:lnTo>
                      <a:cubicBezTo>
                        <a:pt x="0" y="1258929"/>
                        <a:pt x="80569" y="1321562"/>
                        <a:pt x="184768" y="1358003"/>
                      </a:cubicBezTo>
                      <a:lnTo>
                        <a:pt x="711742" y="1544764"/>
                      </a:lnTo>
                      <a:lnTo>
                        <a:pt x="773236" y="1318715"/>
                      </a:lnTo>
                      <a:lnTo>
                        <a:pt x="1281135" y="1281135"/>
                      </a:lnTo>
                      <a:lnTo>
                        <a:pt x="1843411" y="193878"/>
                      </a:lnTo>
                      <a:lnTo>
                        <a:pt x="1281135" y="0"/>
                      </a:ln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1" name="Freeform: Shape 40">
                  <a:extLst>
                    <a:ext uri="{FF2B5EF4-FFF2-40B4-BE49-F238E27FC236}">
                      <a16:creationId xmlns:a16="http://schemas.microsoft.com/office/drawing/2014/main" id="{D4305381-DC3E-0EDF-E88D-6599375B8F9B}"/>
                    </a:ext>
                  </a:extLst>
                </p:cNvPr>
                <p:cNvSpPr/>
                <p:nvPr/>
              </p:nvSpPr>
              <p:spPr>
                <a:xfrm>
                  <a:off x="1461556" y="3350837"/>
                  <a:ext cx="1281135" cy="1359464"/>
                </a:xfrm>
                <a:custGeom>
                  <a:avLst/>
                  <a:gdLst>
                    <a:gd name="connsiteX0" fmla="*/ 1281135 w 1281135"/>
                    <a:gd name="connsiteY0" fmla="*/ 1281135 h 1359464"/>
                    <a:gd name="connsiteX1" fmla="*/ 227757 w 1281135"/>
                    <a:gd name="connsiteY1" fmla="*/ 1358857 h 1359464"/>
                    <a:gd name="connsiteX2" fmla="*/ 0 w 1281135"/>
                    <a:gd name="connsiteY2" fmla="*/ 1147897 h 1359464"/>
                    <a:gd name="connsiteX3" fmla="*/ 0 w 1281135"/>
                    <a:gd name="connsiteY3" fmla="*/ 322277 h 1359464"/>
                    <a:gd name="connsiteX4" fmla="*/ 227757 w 1281135"/>
                    <a:gd name="connsiteY4" fmla="*/ 77722 h 1359464"/>
                    <a:gd name="connsiteX5" fmla="*/ 1281135 w 1281135"/>
                    <a:gd name="connsiteY5" fmla="*/ 0 h 1359464"/>
                    <a:gd name="connsiteX6" fmla="*/ 1281135 w 1281135"/>
                    <a:gd name="connsiteY6" fmla="*/ 1281135 h 1359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81135" h="1359464">
                      <a:moveTo>
                        <a:pt x="1281135" y="1281135"/>
                      </a:moveTo>
                      <a:lnTo>
                        <a:pt x="227757" y="1358857"/>
                      </a:lnTo>
                      <a:cubicBezTo>
                        <a:pt x="101921" y="1367968"/>
                        <a:pt x="0" y="1273448"/>
                        <a:pt x="0" y="1147897"/>
                      </a:cubicBezTo>
                      <a:lnTo>
                        <a:pt x="0" y="322277"/>
                      </a:lnTo>
                      <a:cubicBezTo>
                        <a:pt x="0" y="196441"/>
                        <a:pt x="101921" y="87117"/>
                        <a:pt x="227757" y="77722"/>
                      </a:cubicBezTo>
                      <a:lnTo>
                        <a:pt x="1281135" y="0"/>
                      </a:lnTo>
                      <a:lnTo>
                        <a:pt x="1281135" y="1281135"/>
                      </a:lnTo>
                      <a:close/>
                    </a:path>
                  </a:pathLst>
                </a:custGeom>
                <a:gradFill>
                  <a:gsLst>
                    <a:gs pos="0">
                      <a:schemeClr val="accent5"/>
                    </a:gs>
                    <a:gs pos="48900">
                      <a:srgbClr val="82A645">
                        <a:lumMod val="82000"/>
                        <a:lumOff val="18000"/>
                      </a:srgbClr>
                    </a:gs>
                    <a:gs pos="100000">
                      <a:schemeClr val="accent5">
                        <a:lumMod val="8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4" name="Freeform: Shape 43">
                  <a:extLst>
                    <a:ext uri="{FF2B5EF4-FFF2-40B4-BE49-F238E27FC236}">
                      <a16:creationId xmlns:a16="http://schemas.microsoft.com/office/drawing/2014/main" id="{724E60AB-8A4E-EC1A-154E-A622C6FA3223}"/>
                    </a:ext>
                  </a:extLst>
                </p:cNvPr>
                <p:cNvSpPr/>
                <p:nvPr/>
              </p:nvSpPr>
              <p:spPr>
                <a:xfrm>
                  <a:off x="897287" y="3156105"/>
                  <a:ext cx="1281419" cy="322276"/>
                </a:xfrm>
                <a:custGeom>
                  <a:avLst/>
                  <a:gdLst>
                    <a:gd name="connsiteX0" fmla="*/ 1280850 w 1281419"/>
                    <a:gd name="connsiteY0" fmla="*/ 285 h 322276"/>
                    <a:gd name="connsiteX1" fmla="*/ 1059356 w 1281419"/>
                    <a:gd name="connsiteY1" fmla="*/ 18505 h 322276"/>
                    <a:gd name="connsiteX2" fmla="*/ 571671 w 1281419"/>
                    <a:gd name="connsiteY2" fmla="*/ 56085 h 322276"/>
                    <a:gd name="connsiteX3" fmla="*/ 311173 w 1281419"/>
                    <a:gd name="connsiteY3" fmla="*/ 74306 h 322276"/>
                    <a:gd name="connsiteX4" fmla="*/ 191886 w 1281419"/>
                    <a:gd name="connsiteY4" fmla="*/ 85694 h 322276"/>
                    <a:gd name="connsiteX5" fmla="*/ 96512 w 1281419"/>
                    <a:gd name="connsiteY5" fmla="*/ 131245 h 322276"/>
                    <a:gd name="connsiteX6" fmla="*/ 36441 w 1281419"/>
                    <a:gd name="connsiteY6" fmla="*/ 198149 h 322276"/>
                    <a:gd name="connsiteX7" fmla="*/ 8541 w 1281419"/>
                    <a:gd name="connsiteY7" fmla="*/ 261921 h 322276"/>
                    <a:gd name="connsiteX8" fmla="*/ 3132 w 1281419"/>
                    <a:gd name="connsiteY8" fmla="*/ 287259 h 322276"/>
                    <a:gd name="connsiteX9" fmla="*/ 854 w 1281419"/>
                    <a:gd name="connsiteY9" fmla="*/ 306334 h 322276"/>
                    <a:gd name="connsiteX10" fmla="*/ 0 w 1281419"/>
                    <a:gd name="connsiteY10" fmla="*/ 322277 h 322276"/>
                    <a:gd name="connsiteX11" fmla="*/ 569 w 1281419"/>
                    <a:gd name="connsiteY11" fmla="*/ 306334 h 322276"/>
                    <a:gd name="connsiteX12" fmla="*/ 2562 w 1281419"/>
                    <a:gd name="connsiteY12" fmla="*/ 287259 h 322276"/>
                    <a:gd name="connsiteX13" fmla="*/ 7687 w 1281419"/>
                    <a:gd name="connsiteY13" fmla="*/ 261636 h 322276"/>
                    <a:gd name="connsiteX14" fmla="*/ 34733 w 1281419"/>
                    <a:gd name="connsiteY14" fmla="*/ 197010 h 322276"/>
                    <a:gd name="connsiteX15" fmla="*/ 94804 w 1281419"/>
                    <a:gd name="connsiteY15" fmla="*/ 128398 h 322276"/>
                    <a:gd name="connsiteX16" fmla="*/ 191601 w 1281419"/>
                    <a:gd name="connsiteY16" fmla="*/ 81423 h 322276"/>
                    <a:gd name="connsiteX17" fmla="*/ 311458 w 1281419"/>
                    <a:gd name="connsiteY17" fmla="*/ 69181 h 322276"/>
                    <a:gd name="connsiteX18" fmla="*/ 571956 w 1281419"/>
                    <a:gd name="connsiteY18" fmla="*/ 48968 h 322276"/>
                    <a:gd name="connsiteX19" fmla="*/ 1059641 w 1281419"/>
                    <a:gd name="connsiteY19" fmla="*/ 14520 h 322276"/>
                    <a:gd name="connsiteX20" fmla="*/ 1281420 w 1281419"/>
                    <a:gd name="connsiteY20" fmla="*/ 0 h 3222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281419" h="322276">
                      <a:moveTo>
                        <a:pt x="1280850" y="285"/>
                      </a:moveTo>
                      <a:cubicBezTo>
                        <a:pt x="1280850" y="285"/>
                        <a:pt x="1192310" y="7687"/>
                        <a:pt x="1059356" y="18505"/>
                      </a:cubicBezTo>
                      <a:cubicBezTo>
                        <a:pt x="926403" y="28754"/>
                        <a:pt x="749037" y="42420"/>
                        <a:pt x="571671" y="56085"/>
                      </a:cubicBezTo>
                      <a:cubicBezTo>
                        <a:pt x="482846" y="62349"/>
                        <a:pt x="394305" y="68612"/>
                        <a:pt x="311173" y="74306"/>
                      </a:cubicBezTo>
                      <a:cubicBezTo>
                        <a:pt x="269608" y="78007"/>
                        <a:pt x="229181" y="77722"/>
                        <a:pt x="191886" y="85694"/>
                      </a:cubicBezTo>
                      <a:cubicBezTo>
                        <a:pt x="154875" y="93950"/>
                        <a:pt x="122420" y="110747"/>
                        <a:pt x="96512" y="131245"/>
                      </a:cubicBezTo>
                      <a:cubicBezTo>
                        <a:pt x="70605" y="151743"/>
                        <a:pt x="50676" y="175373"/>
                        <a:pt x="36441" y="198149"/>
                      </a:cubicBezTo>
                      <a:cubicBezTo>
                        <a:pt x="21922" y="220925"/>
                        <a:pt x="13665" y="243131"/>
                        <a:pt x="8541" y="261921"/>
                      </a:cubicBezTo>
                      <a:cubicBezTo>
                        <a:pt x="5979" y="271316"/>
                        <a:pt x="3986" y="279572"/>
                        <a:pt x="3132" y="287259"/>
                      </a:cubicBezTo>
                      <a:cubicBezTo>
                        <a:pt x="1708" y="294661"/>
                        <a:pt x="854" y="300924"/>
                        <a:pt x="854" y="306334"/>
                      </a:cubicBezTo>
                      <a:cubicBezTo>
                        <a:pt x="285" y="316867"/>
                        <a:pt x="0" y="322277"/>
                        <a:pt x="0" y="322277"/>
                      </a:cubicBezTo>
                      <a:cubicBezTo>
                        <a:pt x="0" y="322277"/>
                        <a:pt x="0" y="316583"/>
                        <a:pt x="569" y="306334"/>
                      </a:cubicBezTo>
                      <a:cubicBezTo>
                        <a:pt x="569" y="301209"/>
                        <a:pt x="1423" y="294661"/>
                        <a:pt x="2562" y="287259"/>
                      </a:cubicBezTo>
                      <a:cubicBezTo>
                        <a:pt x="3416" y="279572"/>
                        <a:pt x="5125" y="271316"/>
                        <a:pt x="7687" y="261636"/>
                      </a:cubicBezTo>
                      <a:cubicBezTo>
                        <a:pt x="12527" y="242846"/>
                        <a:pt x="20498" y="220071"/>
                        <a:pt x="34733" y="197010"/>
                      </a:cubicBezTo>
                      <a:cubicBezTo>
                        <a:pt x="48683" y="173665"/>
                        <a:pt x="68327" y="149466"/>
                        <a:pt x="94804" y="128398"/>
                      </a:cubicBezTo>
                      <a:cubicBezTo>
                        <a:pt x="120996" y="107331"/>
                        <a:pt x="154021" y="89964"/>
                        <a:pt x="191601" y="81423"/>
                      </a:cubicBezTo>
                      <a:cubicBezTo>
                        <a:pt x="229181" y="73167"/>
                        <a:pt x="269892" y="73167"/>
                        <a:pt x="311458" y="69181"/>
                      </a:cubicBezTo>
                      <a:cubicBezTo>
                        <a:pt x="394590" y="62633"/>
                        <a:pt x="483130" y="56085"/>
                        <a:pt x="571956" y="48968"/>
                      </a:cubicBezTo>
                      <a:cubicBezTo>
                        <a:pt x="749322" y="36441"/>
                        <a:pt x="926688" y="23915"/>
                        <a:pt x="1059641" y="14520"/>
                      </a:cubicBezTo>
                      <a:cubicBezTo>
                        <a:pt x="1192594" y="5979"/>
                        <a:pt x="1281420" y="0"/>
                        <a:pt x="1281420" y="0"/>
                      </a:cubicBezTo>
                      <a:close/>
                    </a:path>
                  </a:pathLst>
                </a:custGeom>
                <a:solidFill>
                  <a:srgbClr val="B39E98"/>
                </a:solidFill>
                <a:ln w="28424" cap="flat">
                  <a:noFill/>
                  <a:prstDash val="solid"/>
                  <a:miter/>
                </a:ln>
              </p:spPr>
              <p:txBody>
                <a:bodyPr rtlCol="0" anchor="ctr"/>
                <a:lstStyle/>
                <a:p>
                  <a:endParaRPr lang="en-ID"/>
                </a:p>
              </p:txBody>
            </p:sp>
          </p:grpSp>
        </p:grpSp>
        <p:pic>
          <p:nvPicPr>
            <p:cNvPr id="3" name="Graphic 2" descr="Lightbulb and gear outline">
              <a:extLst>
                <a:ext uri="{FF2B5EF4-FFF2-40B4-BE49-F238E27FC236}">
                  <a16:creationId xmlns:a16="http://schemas.microsoft.com/office/drawing/2014/main" id="{E2D71FFE-FEAB-5870-3C14-C25CEF6862D5}"/>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215612" y="5087578"/>
              <a:ext cx="487607" cy="487607"/>
            </a:xfrm>
            <a:prstGeom prst="rect">
              <a:avLst/>
            </a:prstGeom>
          </p:spPr>
        </p:pic>
        <p:pic>
          <p:nvPicPr>
            <p:cNvPr id="4" name="Graphic 3" descr="Eye outline">
              <a:extLst>
                <a:ext uri="{FF2B5EF4-FFF2-40B4-BE49-F238E27FC236}">
                  <a16:creationId xmlns:a16="http://schemas.microsoft.com/office/drawing/2014/main" id="{A4B26E8B-8BDF-BDFE-FB94-0C01C7E79E7E}"/>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93148" y="2473667"/>
              <a:ext cx="582041" cy="582041"/>
            </a:xfrm>
            <a:prstGeom prst="rect">
              <a:avLst/>
            </a:prstGeom>
          </p:spPr>
        </p:pic>
        <p:pic>
          <p:nvPicPr>
            <p:cNvPr id="7" name="Graphic 6" descr="Playbook outline">
              <a:extLst>
                <a:ext uri="{FF2B5EF4-FFF2-40B4-BE49-F238E27FC236}">
                  <a16:creationId xmlns:a16="http://schemas.microsoft.com/office/drawing/2014/main" id="{D0B4CFCA-AB1A-DB62-87F6-9551229BC2B9}"/>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858526" y="3846799"/>
              <a:ext cx="543810" cy="543810"/>
            </a:xfrm>
            <a:prstGeom prst="rect">
              <a:avLst/>
            </a:prstGeom>
          </p:spPr>
        </p:pic>
        <p:pic>
          <p:nvPicPr>
            <p:cNvPr id="10" name="Graphic 9" descr="Bullseye outline">
              <a:extLst>
                <a:ext uri="{FF2B5EF4-FFF2-40B4-BE49-F238E27FC236}">
                  <a16:creationId xmlns:a16="http://schemas.microsoft.com/office/drawing/2014/main" id="{D290AD9E-6885-F204-50BE-F56FD9E1CF3B}"/>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3579550" y="3938807"/>
              <a:ext cx="499656" cy="499656"/>
            </a:xfrm>
            <a:prstGeom prst="rect">
              <a:avLst/>
            </a:prstGeom>
          </p:spPr>
        </p:pic>
      </p:grpSp>
      <p:grpSp>
        <p:nvGrpSpPr>
          <p:cNvPr id="133" name="Group 132">
            <a:extLst>
              <a:ext uri="{FF2B5EF4-FFF2-40B4-BE49-F238E27FC236}">
                <a16:creationId xmlns:a16="http://schemas.microsoft.com/office/drawing/2014/main" id="{825859D0-18FD-8D3D-C6A6-5BBEAF6C51AD}"/>
              </a:ext>
            </a:extLst>
          </p:cNvPr>
          <p:cNvGrpSpPr/>
          <p:nvPr/>
        </p:nvGrpSpPr>
        <p:grpSpPr>
          <a:xfrm>
            <a:off x="6298210" y="879389"/>
            <a:ext cx="4598112" cy="4952174"/>
            <a:chOff x="5980710" y="952913"/>
            <a:chExt cx="4598112" cy="4952174"/>
          </a:xfrm>
        </p:grpSpPr>
        <p:grpSp>
          <p:nvGrpSpPr>
            <p:cNvPr id="128" name="Group 127">
              <a:extLst>
                <a:ext uri="{FF2B5EF4-FFF2-40B4-BE49-F238E27FC236}">
                  <a16:creationId xmlns:a16="http://schemas.microsoft.com/office/drawing/2014/main" id="{A4E18371-30F8-BA20-814B-90D7E7C4A7AE}"/>
                </a:ext>
              </a:extLst>
            </p:cNvPr>
            <p:cNvGrpSpPr/>
            <p:nvPr/>
          </p:nvGrpSpPr>
          <p:grpSpPr>
            <a:xfrm>
              <a:off x="5980710" y="952913"/>
              <a:ext cx="4598112" cy="4952174"/>
              <a:chOff x="5980710" y="798430"/>
              <a:chExt cx="4598112" cy="4952174"/>
            </a:xfrm>
          </p:grpSpPr>
          <p:sp>
            <p:nvSpPr>
              <p:cNvPr id="21" name="TextBox 20">
                <a:extLst>
                  <a:ext uri="{FF2B5EF4-FFF2-40B4-BE49-F238E27FC236}">
                    <a16:creationId xmlns:a16="http://schemas.microsoft.com/office/drawing/2014/main" id="{59AA42CF-C5ED-D035-B206-3CAD5A7AA596}"/>
                  </a:ext>
                </a:extLst>
              </p:cNvPr>
              <p:cNvSpPr txBox="1"/>
              <p:nvPr/>
            </p:nvSpPr>
            <p:spPr>
              <a:xfrm>
                <a:off x="5980710" y="798430"/>
                <a:ext cx="4067465"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4 Option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22" name="TextBox 21">
                <a:extLst>
                  <a:ext uri="{FF2B5EF4-FFF2-40B4-BE49-F238E27FC236}">
                    <a16:creationId xmlns:a16="http://schemas.microsoft.com/office/drawing/2014/main" id="{FBE1DC71-FECA-1F8B-B324-FAECED4F40A1}"/>
                  </a:ext>
                </a:extLst>
              </p:cNvPr>
              <p:cNvSpPr txBox="1"/>
              <p:nvPr/>
            </p:nvSpPr>
            <p:spPr>
              <a:xfrm>
                <a:off x="6007614" y="2022996"/>
                <a:ext cx="4571208"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I</a:t>
                </a:r>
              </a:p>
            </p:txBody>
          </p:sp>
          <p:grpSp>
            <p:nvGrpSpPr>
              <p:cNvPr id="43" name="Group 42">
                <a:extLst>
                  <a:ext uri="{FF2B5EF4-FFF2-40B4-BE49-F238E27FC236}">
                    <a16:creationId xmlns:a16="http://schemas.microsoft.com/office/drawing/2014/main" id="{4C39E995-7569-6253-D839-111611D9738B}"/>
                  </a:ext>
                </a:extLst>
              </p:cNvPr>
              <p:cNvGrpSpPr/>
              <p:nvPr/>
            </p:nvGrpSpPr>
            <p:grpSpPr>
              <a:xfrm>
                <a:off x="6096000" y="2965302"/>
                <a:ext cx="3833481" cy="587019"/>
                <a:chOff x="1003627" y="2916349"/>
                <a:chExt cx="3833481" cy="587019"/>
              </a:xfrm>
            </p:grpSpPr>
            <p:sp>
              <p:nvSpPr>
                <p:cNvPr id="45" name="Oval 44">
                  <a:extLst>
                    <a:ext uri="{FF2B5EF4-FFF2-40B4-BE49-F238E27FC236}">
                      <a16:creationId xmlns:a16="http://schemas.microsoft.com/office/drawing/2014/main" id="{04A53449-707D-2F86-FA59-5B81BC27A5C3}"/>
                    </a:ext>
                  </a:extLst>
                </p:cNvPr>
                <p:cNvSpPr/>
                <p:nvPr/>
              </p:nvSpPr>
              <p:spPr>
                <a:xfrm>
                  <a:off x="1003627" y="2978772"/>
                  <a:ext cx="524596" cy="524596"/>
                </a:xfrm>
                <a:prstGeom prst="ellipse">
                  <a:avLst/>
                </a:pr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solidFill>
                      <a:schemeClr val="tx1"/>
                    </a:solidFill>
                  </a:endParaRPr>
                </a:p>
              </p:txBody>
            </p:sp>
            <p:sp>
              <p:nvSpPr>
                <p:cNvPr id="46" name="TextBox 45">
                  <a:extLst>
                    <a:ext uri="{FF2B5EF4-FFF2-40B4-BE49-F238E27FC236}">
                      <a16:creationId xmlns:a16="http://schemas.microsoft.com/office/drawing/2014/main" id="{26FF026A-2E50-613E-5F44-1D32C7D73895}"/>
                    </a:ext>
                  </a:extLst>
                </p:cNvPr>
                <p:cNvSpPr txBox="1"/>
                <p:nvPr/>
              </p:nvSpPr>
              <p:spPr>
                <a:xfrm>
                  <a:off x="1722400" y="2916349"/>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7" name="TextBox 46">
                  <a:extLst>
                    <a:ext uri="{FF2B5EF4-FFF2-40B4-BE49-F238E27FC236}">
                      <a16:creationId xmlns:a16="http://schemas.microsoft.com/office/drawing/2014/main" id="{4664907A-1514-662E-3B31-095802CDD32D}"/>
                    </a:ext>
                  </a:extLst>
                </p:cNvPr>
                <p:cNvSpPr txBox="1"/>
                <p:nvPr/>
              </p:nvSpPr>
              <p:spPr>
                <a:xfrm>
                  <a:off x="1722400" y="3148905"/>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48" name="Group 47">
                <a:extLst>
                  <a:ext uri="{FF2B5EF4-FFF2-40B4-BE49-F238E27FC236}">
                    <a16:creationId xmlns:a16="http://schemas.microsoft.com/office/drawing/2014/main" id="{8FAFA228-60C8-9153-CDC1-973347BC83A9}"/>
                  </a:ext>
                </a:extLst>
              </p:cNvPr>
              <p:cNvGrpSpPr/>
              <p:nvPr/>
            </p:nvGrpSpPr>
            <p:grpSpPr>
              <a:xfrm>
                <a:off x="6096000" y="3698063"/>
                <a:ext cx="3833481" cy="587019"/>
                <a:chOff x="1003627" y="3667662"/>
                <a:chExt cx="3833481" cy="587019"/>
              </a:xfrm>
            </p:grpSpPr>
            <p:sp>
              <p:nvSpPr>
                <p:cNvPr id="49" name="Oval 48">
                  <a:extLst>
                    <a:ext uri="{FF2B5EF4-FFF2-40B4-BE49-F238E27FC236}">
                      <a16:creationId xmlns:a16="http://schemas.microsoft.com/office/drawing/2014/main" id="{96D85F70-9170-4ED6-94F2-0259B4103504}"/>
                    </a:ext>
                  </a:extLst>
                </p:cNvPr>
                <p:cNvSpPr/>
                <p:nvPr/>
              </p:nvSpPr>
              <p:spPr>
                <a:xfrm>
                  <a:off x="1003627" y="3730085"/>
                  <a:ext cx="524596" cy="524596"/>
                </a:xfrm>
                <a:prstGeom prst="ellipse">
                  <a:avLst/>
                </a:prstGeom>
                <a:gradFill>
                  <a:gsLst>
                    <a:gs pos="0">
                      <a:schemeClr val="accent4">
                        <a:lumMod val="75000"/>
                      </a:schemeClr>
                    </a:gs>
                    <a:gs pos="54000">
                      <a:srgbClr val="177493">
                        <a:lumMod val="88000"/>
                        <a:lumOff val="12000"/>
                      </a:srgbClr>
                    </a:gs>
                    <a:gs pos="100000">
                      <a:schemeClr val="accent4">
                        <a:lumMod val="50000"/>
                      </a:schemeClr>
                    </a:gs>
                  </a:gsLst>
                  <a:lin ang="0" scaled="1"/>
                </a:gradFill>
                <a:ln w="9525" cap="flat">
                  <a:noFill/>
                  <a:prstDash val="solid"/>
                  <a:miter/>
                </a:ln>
                <a:effectLst>
                  <a:innerShdw blurRad="508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0" name="TextBox 49">
                  <a:extLst>
                    <a:ext uri="{FF2B5EF4-FFF2-40B4-BE49-F238E27FC236}">
                      <a16:creationId xmlns:a16="http://schemas.microsoft.com/office/drawing/2014/main" id="{44D6D783-CB7C-DA61-FDB1-CDAEE10D628D}"/>
                    </a:ext>
                  </a:extLst>
                </p:cNvPr>
                <p:cNvSpPr txBox="1"/>
                <p:nvPr/>
              </p:nvSpPr>
              <p:spPr>
                <a:xfrm>
                  <a:off x="1722400" y="366766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1" name="TextBox 50">
                  <a:extLst>
                    <a:ext uri="{FF2B5EF4-FFF2-40B4-BE49-F238E27FC236}">
                      <a16:creationId xmlns:a16="http://schemas.microsoft.com/office/drawing/2014/main" id="{9BA6C6EF-E099-464D-6E81-3B347545759B}"/>
                    </a:ext>
                  </a:extLst>
                </p:cNvPr>
                <p:cNvSpPr txBox="1"/>
                <p:nvPr/>
              </p:nvSpPr>
              <p:spPr>
                <a:xfrm>
                  <a:off x="1722400" y="3900218"/>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52" name="Group 51">
                <a:extLst>
                  <a:ext uri="{FF2B5EF4-FFF2-40B4-BE49-F238E27FC236}">
                    <a16:creationId xmlns:a16="http://schemas.microsoft.com/office/drawing/2014/main" id="{CA259610-DFFE-DFE8-6108-8937A7C5B35C}"/>
                  </a:ext>
                </a:extLst>
              </p:cNvPr>
              <p:cNvGrpSpPr/>
              <p:nvPr/>
            </p:nvGrpSpPr>
            <p:grpSpPr>
              <a:xfrm>
                <a:off x="6096000" y="4430824"/>
                <a:ext cx="3833481" cy="587019"/>
                <a:chOff x="1003627" y="4341674"/>
                <a:chExt cx="3833481" cy="587019"/>
              </a:xfrm>
            </p:grpSpPr>
            <p:sp>
              <p:nvSpPr>
                <p:cNvPr id="53" name="Oval 52">
                  <a:extLst>
                    <a:ext uri="{FF2B5EF4-FFF2-40B4-BE49-F238E27FC236}">
                      <a16:creationId xmlns:a16="http://schemas.microsoft.com/office/drawing/2014/main" id="{DFE1C4E2-7D4C-7C95-92B4-D59730E99266}"/>
                    </a:ext>
                  </a:extLst>
                </p:cNvPr>
                <p:cNvSpPr/>
                <p:nvPr/>
              </p:nvSpPr>
              <p:spPr>
                <a:xfrm>
                  <a:off x="1003627" y="4404097"/>
                  <a:ext cx="524596" cy="524596"/>
                </a:xfrm>
                <a:prstGeom prst="ellipse">
                  <a:avLst/>
                </a:prstGeom>
                <a:gradFill>
                  <a:gsLst>
                    <a:gs pos="0">
                      <a:schemeClr val="accent2"/>
                    </a:gs>
                    <a:gs pos="48900">
                      <a:srgbClr val="DC5417"/>
                    </a:gs>
                    <a:gs pos="100000">
                      <a:schemeClr val="accent2">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4" name="TextBox 53">
                  <a:extLst>
                    <a:ext uri="{FF2B5EF4-FFF2-40B4-BE49-F238E27FC236}">
                      <a16:creationId xmlns:a16="http://schemas.microsoft.com/office/drawing/2014/main" id="{BF4EF1FC-E9D0-2AF5-3F59-BD6625BA6784}"/>
                    </a:ext>
                  </a:extLst>
                </p:cNvPr>
                <p:cNvSpPr txBox="1"/>
                <p:nvPr/>
              </p:nvSpPr>
              <p:spPr>
                <a:xfrm>
                  <a:off x="1722400" y="434167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5" name="TextBox 54">
                  <a:extLst>
                    <a:ext uri="{FF2B5EF4-FFF2-40B4-BE49-F238E27FC236}">
                      <a16:creationId xmlns:a16="http://schemas.microsoft.com/office/drawing/2014/main" id="{89949570-8A23-FDC0-67CD-E0C3C21E49AE}"/>
                    </a:ext>
                  </a:extLst>
                </p:cNvPr>
                <p:cNvSpPr txBox="1"/>
                <p:nvPr/>
              </p:nvSpPr>
              <p:spPr>
                <a:xfrm>
                  <a:off x="1722400" y="4574230"/>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56" name="Group 55">
                <a:extLst>
                  <a:ext uri="{FF2B5EF4-FFF2-40B4-BE49-F238E27FC236}">
                    <a16:creationId xmlns:a16="http://schemas.microsoft.com/office/drawing/2014/main" id="{1E9C9649-02D8-E88B-C569-300024E5B25E}"/>
                  </a:ext>
                </a:extLst>
              </p:cNvPr>
              <p:cNvGrpSpPr/>
              <p:nvPr/>
            </p:nvGrpSpPr>
            <p:grpSpPr>
              <a:xfrm>
                <a:off x="6096000" y="5163585"/>
                <a:ext cx="3833481" cy="587019"/>
                <a:chOff x="1003627" y="5114632"/>
                <a:chExt cx="3833481" cy="587019"/>
              </a:xfrm>
            </p:grpSpPr>
            <p:sp>
              <p:nvSpPr>
                <p:cNvPr id="57" name="Oval 56">
                  <a:extLst>
                    <a:ext uri="{FF2B5EF4-FFF2-40B4-BE49-F238E27FC236}">
                      <a16:creationId xmlns:a16="http://schemas.microsoft.com/office/drawing/2014/main" id="{1A7BAD71-A93C-30F8-26C3-D764F8363C25}"/>
                    </a:ext>
                  </a:extLst>
                </p:cNvPr>
                <p:cNvSpPr/>
                <p:nvPr/>
              </p:nvSpPr>
              <p:spPr>
                <a:xfrm>
                  <a:off x="1003627" y="5177055"/>
                  <a:ext cx="524596" cy="524596"/>
                </a:xfrm>
                <a:prstGeom prst="ellipse">
                  <a:avLst/>
                </a:prstGeom>
                <a:gradFill>
                  <a:gsLst>
                    <a:gs pos="0">
                      <a:schemeClr val="accent5"/>
                    </a:gs>
                    <a:gs pos="54600">
                      <a:srgbClr val="80A443"/>
                    </a:gs>
                    <a:gs pos="100000">
                      <a:schemeClr val="accent5">
                        <a:lumMod val="75000"/>
                      </a:schemeClr>
                    </a:gs>
                  </a:gsLst>
                  <a:lin ang="0" scaled="1"/>
                </a:gradFill>
                <a:ln w="4118" cap="flat">
                  <a:noFill/>
                  <a:prstDash val="solid"/>
                  <a:miter/>
                </a:ln>
                <a:effectLst>
                  <a:innerShdw blurRad="63500">
                    <a:schemeClr val="tx2">
                      <a:alpha val="25000"/>
                    </a:schemeClr>
                  </a:innerShdw>
                </a:effectLst>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8" name="TextBox 57">
                  <a:extLst>
                    <a:ext uri="{FF2B5EF4-FFF2-40B4-BE49-F238E27FC236}">
                      <a16:creationId xmlns:a16="http://schemas.microsoft.com/office/drawing/2014/main" id="{3C224C6C-257D-A4DB-E258-933FA0659181}"/>
                    </a:ext>
                  </a:extLst>
                </p:cNvPr>
                <p:cNvSpPr txBox="1"/>
                <p:nvPr/>
              </p:nvSpPr>
              <p:spPr>
                <a:xfrm>
                  <a:off x="1722400" y="5114632"/>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9" name="TextBox 58">
                  <a:extLst>
                    <a:ext uri="{FF2B5EF4-FFF2-40B4-BE49-F238E27FC236}">
                      <a16:creationId xmlns:a16="http://schemas.microsoft.com/office/drawing/2014/main" id="{1672B6A2-E1B7-365E-7B31-728A75D31688}"/>
                    </a:ext>
                  </a:extLst>
                </p:cNvPr>
                <p:cNvSpPr txBox="1"/>
                <p:nvPr/>
              </p:nvSpPr>
              <p:spPr>
                <a:xfrm>
                  <a:off x="1722400" y="5347188"/>
                  <a:ext cx="3114708"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pic>
          <p:nvPicPr>
            <p:cNvPr id="129" name="Graphic 128" descr="Bullseye outline">
              <a:extLst>
                <a:ext uri="{FF2B5EF4-FFF2-40B4-BE49-F238E27FC236}">
                  <a16:creationId xmlns:a16="http://schemas.microsoft.com/office/drawing/2014/main" id="{A5F2B452-CFC3-BA46-1F48-BCCB8BA6D85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195238" y="3280723"/>
              <a:ext cx="316497" cy="316497"/>
            </a:xfrm>
            <a:prstGeom prst="rect">
              <a:avLst/>
            </a:prstGeom>
          </p:spPr>
        </p:pic>
        <p:pic>
          <p:nvPicPr>
            <p:cNvPr id="130" name="Graphic 129" descr="Lightbulb and gear outline">
              <a:extLst>
                <a:ext uri="{FF2B5EF4-FFF2-40B4-BE49-F238E27FC236}">
                  <a16:creationId xmlns:a16="http://schemas.microsoft.com/office/drawing/2014/main" id="{F3CB3681-5E7D-C590-73F8-5F515EFD1013}"/>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13787" y="4037567"/>
              <a:ext cx="279400" cy="279400"/>
            </a:xfrm>
            <a:prstGeom prst="rect">
              <a:avLst/>
            </a:prstGeom>
          </p:spPr>
        </p:pic>
        <p:pic>
          <p:nvPicPr>
            <p:cNvPr id="131" name="Graphic 130" descr="Eye outline">
              <a:extLst>
                <a:ext uri="{FF2B5EF4-FFF2-40B4-BE49-F238E27FC236}">
                  <a16:creationId xmlns:a16="http://schemas.microsoft.com/office/drawing/2014/main" id="{FFB3F5A4-4D3A-6C3F-EC3F-E249973046A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179022" y="4723806"/>
              <a:ext cx="348928" cy="348928"/>
            </a:xfrm>
            <a:prstGeom prst="rect">
              <a:avLst/>
            </a:prstGeom>
          </p:spPr>
        </p:pic>
        <p:pic>
          <p:nvPicPr>
            <p:cNvPr id="132" name="Graphic 131" descr="Playbook outline">
              <a:extLst>
                <a:ext uri="{FF2B5EF4-FFF2-40B4-BE49-F238E27FC236}">
                  <a16:creationId xmlns:a16="http://schemas.microsoft.com/office/drawing/2014/main" id="{4DA71C78-D602-5340-D7EE-AAC970CD040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195238" y="5496562"/>
              <a:ext cx="300372" cy="300372"/>
            </a:xfrm>
            <a:prstGeom prst="rect">
              <a:avLst/>
            </a:prstGeom>
          </p:spPr>
        </p:pic>
      </p:grpSp>
    </p:spTree>
    <p:extLst>
      <p:ext uri="{BB962C8B-B14F-4D97-AF65-F5344CB8AC3E}">
        <p14:creationId xmlns:p14="http://schemas.microsoft.com/office/powerpoint/2010/main" val="2252307136"/>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0D19007B-9A0F-3A5C-2B1A-8270D391203C}"/>
              </a:ext>
            </a:extLst>
          </p:cNvPr>
          <p:cNvGrpSpPr/>
          <p:nvPr/>
        </p:nvGrpSpPr>
        <p:grpSpPr>
          <a:xfrm>
            <a:off x="7468274" y="1206500"/>
            <a:ext cx="2774810" cy="4284702"/>
            <a:chOff x="8573174" y="1729648"/>
            <a:chExt cx="2921268" cy="4510853"/>
          </a:xfrm>
        </p:grpSpPr>
        <p:grpSp>
          <p:nvGrpSpPr>
            <p:cNvPr id="83" name="Graphic 79">
              <a:extLst>
                <a:ext uri="{FF2B5EF4-FFF2-40B4-BE49-F238E27FC236}">
                  <a16:creationId xmlns:a16="http://schemas.microsoft.com/office/drawing/2014/main" id="{A8EBC5D5-5E01-27E8-DA9C-E3C4DF949E44}"/>
                </a:ext>
              </a:extLst>
            </p:cNvPr>
            <p:cNvGrpSpPr/>
            <p:nvPr/>
          </p:nvGrpSpPr>
          <p:grpSpPr>
            <a:xfrm>
              <a:off x="8807801" y="1729648"/>
              <a:ext cx="2686641" cy="4373570"/>
              <a:chOff x="8807801" y="1729648"/>
              <a:chExt cx="2686641" cy="4373570"/>
            </a:xfrm>
          </p:grpSpPr>
          <p:sp>
            <p:nvSpPr>
              <p:cNvPr id="84" name="Freeform: Shape 83">
                <a:extLst>
                  <a:ext uri="{FF2B5EF4-FFF2-40B4-BE49-F238E27FC236}">
                    <a16:creationId xmlns:a16="http://schemas.microsoft.com/office/drawing/2014/main" id="{7827215C-09A4-1AF8-32D4-BB865BE4ABA4}"/>
                  </a:ext>
                </a:extLst>
              </p:cNvPr>
              <p:cNvSpPr/>
              <p:nvPr/>
            </p:nvSpPr>
            <p:spPr>
              <a:xfrm>
                <a:off x="10715023" y="3791915"/>
                <a:ext cx="364717" cy="2311303"/>
              </a:xfrm>
              <a:custGeom>
                <a:avLst/>
                <a:gdLst>
                  <a:gd name="connsiteX0" fmla="*/ 0 w 364717"/>
                  <a:gd name="connsiteY0" fmla="*/ 122465 h 2311303"/>
                  <a:gd name="connsiteX1" fmla="*/ 0 w 364717"/>
                  <a:gd name="connsiteY1" fmla="*/ 2311304 h 2311303"/>
                  <a:gd name="connsiteX2" fmla="*/ 364717 w 364717"/>
                  <a:gd name="connsiteY2" fmla="*/ 2188839 h 2311303"/>
                  <a:gd name="connsiteX3" fmla="*/ 364717 w 364717"/>
                  <a:gd name="connsiteY3" fmla="*/ 0 h 2311303"/>
                  <a:gd name="connsiteX4" fmla="*/ 0 w 364717"/>
                  <a:gd name="connsiteY4" fmla="*/ 122465 h 2311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717" h="2311303">
                    <a:moveTo>
                      <a:pt x="0" y="122465"/>
                    </a:moveTo>
                    <a:lnTo>
                      <a:pt x="0" y="2311304"/>
                    </a:lnTo>
                    <a:lnTo>
                      <a:pt x="364717" y="2188839"/>
                    </a:lnTo>
                    <a:lnTo>
                      <a:pt x="364717" y="0"/>
                    </a:lnTo>
                    <a:lnTo>
                      <a:pt x="0" y="122465"/>
                    </a:lnTo>
                    <a:close/>
                  </a:path>
                </a:pathLst>
              </a:custGeom>
              <a:gradFill>
                <a:gsLst>
                  <a:gs pos="0">
                    <a:schemeClr val="accent3"/>
                  </a:gs>
                  <a:gs pos="59000">
                    <a:srgbClr val="8E36E3"/>
                  </a:gs>
                  <a:gs pos="100000">
                    <a:schemeClr val="accent3">
                      <a:lumMod val="75000"/>
                    </a:schemeClr>
                  </a:gs>
                </a:gsLst>
                <a:lin ang="2016458" scaled="1"/>
              </a:gradFill>
              <a:ln w="891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5" name="Freeform: Shape 84">
                <a:extLst>
                  <a:ext uri="{FF2B5EF4-FFF2-40B4-BE49-F238E27FC236}">
                    <a16:creationId xmlns:a16="http://schemas.microsoft.com/office/drawing/2014/main" id="{22649E08-25F3-CD30-3B44-5F941395EB39}"/>
                  </a:ext>
                </a:extLst>
              </p:cNvPr>
              <p:cNvSpPr/>
              <p:nvPr/>
            </p:nvSpPr>
            <p:spPr>
              <a:xfrm>
                <a:off x="9965595" y="1729648"/>
                <a:ext cx="1528045" cy="2262746"/>
              </a:xfrm>
              <a:custGeom>
                <a:avLst/>
                <a:gdLst>
                  <a:gd name="connsiteX0" fmla="*/ 0 w 1528045"/>
                  <a:gd name="connsiteY0" fmla="*/ 122465 h 2262746"/>
                  <a:gd name="connsiteX1" fmla="*/ 1163328 w 1528045"/>
                  <a:gd name="connsiteY1" fmla="*/ 2262746 h 2262746"/>
                  <a:gd name="connsiteX2" fmla="*/ 1528045 w 1528045"/>
                  <a:gd name="connsiteY2" fmla="*/ 2140281 h 2262746"/>
                  <a:gd name="connsiteX3" fmla="*/ 364717 w 1528045"/>
                  <a:gd name="connsiteY3" fmla="*/ 0 h 2262746"/>
                  <a:gd name="connsiteX4" fmla="*/ 0 w 1528045"/>
                  <a:gd name="connsiteY4" fmla="*/ 122465 h 226274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28045" h="2262746">
                    <a:moveTo>
                      <a:pt x="0" y="122465"/>
                    </a:moveTo>
                    <a:lnTo>
                      <a:pt x="1163328" y="2262746"/>
                    </a:lnTo>
                    <a:lnTo>
                      <a:pt x="1528045" y="2140281"/>
                    </a:lnTo>
                    <a:lnTo>
                      <a:pt x="364717" y="0"/>
                    </a:lnTo>
                    <a:lnTo>
                      <a:pt x="0" y="122465"/>
                    </a:lnTo>
                    <a:close/>
                  </a:path>
                </a:pathLst>
              </a:custGeom>
              <a:gradFill>
                <a:gsLst>
                  <a:gs pos="0">
                    <a:schemeClr val="accent3"/>
                  </a:gs>
                  <a:gs pos="59000">
                    <a:srgbClr val="8E36E3"/>
                  </a:gs>
                  <a:gs pos="100000">
                    <a:schemeClr val="accent3">
                      <a:lumMod val="75000"/>
                    </a:schemeClr>
                  </a:gs>
                </a:gsLst>
                <a:lin ang="2016458" scaled="1"/>
              </a:gradFill>
              <a:ln w="8915" cap="flat">
                <a:noFill/>
                <a:prstDash val="solid"/>
                <a:miter/>
              </a:ln>
            </p:spPr>
            <p:txBody>
              <a:bodyPr rtlCol="0" anchor="ctr"/>
              <a:lstStyle/>
              <a:p>
                <a:endParaRPr lang="en-ID"/>
              </a:p>
            </p:txBody>
          </p:sp>
          <p:sp>
            <p:nvSpPr>
              <p:cNvPr id="86" name="Freeform: Shape 85">
                <a:extLst>
                  <a:ext uri="{FF2B5EF4-FFF2-40B4-BE49-F238E27FC236}">
                    <a16:creationId xmlns:a16="http://schemas.microsoft.com/office/drawing/2014/main" id="{00C8E508-89D4-EC0A-524A-DD114E27DD98}"/>
                  </a:ext>
                </a:extLst>
              </p:cNvPr>
              <p:cNvSpPr/>
              <p:nvPr/>
            </p:nvSpPr>
            <p:spPr>
              <a:xfrm>
                <a:off x="8807801" y="1852112"/>
                <a:ext cx="2321121" cy="4251106"/>
              </a:xfrm>
              <a:custGeom>
                <a:avLst/>
                <a:gdLst>
                  <a:gd name="connsiteX0" fmla="*/ 2321122 w 2321121"/>
                  <a:gd name="connsiteY0" fmla="*/ 2140281 h 4251106"/>
                  <a:gd name="connsiteX1" fmla="*/ 1157794 w 2321121"/>
                  <a:gd name="connsiteY1" fmla="*/ 0 h 4251106"/>
                  <a:gd name="connsiteX2" fmla="*/ 0 w 2321121"/>
                  <a:gd name="connsiteY2" fmla="*/ 1299718 h 4251106"/>
                  <a:gd name="connsiteX3" fmla="*/ 38293 w 2321121"/>
                  <a:gd name="connsiteY3" fmla="*/ 1392727 h 4251106"/>
                  <a:gd name="connsiteX4" fmla="*/ 408365 w 2321121"/>
                  <a:gd name="connsiteY4" fmla="*/ 1525457 h 4251106"/>
                  <a:gd name="connsiteX5" fmla="*/ 408365 w 2321121"/>
                  <a:gd name="connsiteY5" fmla="*/ 3713403 h 4251106"/>
                  <a:gd name="connsiteX6" fmla="*/ 1907312 w 2321121"/>
                  <a:gd name="connsiteY6" fmla="*/ 4251107 h 4251106"/>
                  <a:gd name="connsiteX7" fmla="*/ 1907312 w 2321121"/>
                  <a:gd name="connsiteY7" fmla="*/ 2063071 h 4251106"/>
                  <a:gd name="connsiteX8" fmla="*/ 2277384 w 2321121"/>
                  <a:gd name="connsiteY8" fmla="*/ 2195801 h 4251106"/>
                  <a:gd name="connsiteX9" fmla="*/ 2321122 w 2321121"/>
                  <a:gd name="connsiteY9" fmla="*/ 2140281 h 4251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321121" h="4251106">
                    <a:moveTo>
                      <a:pt x="2321122" y="2140281"/>
                    </a:moveTo>
                    <a:lnTo>
                      <a:pt x="1157794" y="0"/>
                    </a:lnTo>
                    <a:lnTo>
                      <a:pt x="0" y="1299718"/>
                    </a:lnTo>
                    <a:lnTo>
                      <a:pt x="38293" y="1392727"/>
                    </a:lnTo>
                    <a:lnTo>
                      <a:pt x="408365" y="1525457"/>
                    </a:lnTo>
                    <a:lnTo>
                      <a:pt x="408365" y="3713403"/>
                    </a:lnTo>
                    <a:lnTo>
                      <a:pt x="1907312" y="4251107"/>
                    </a:lnTo>
                    <a:lnTo>
                      <a:pt x="1907312" y="2063071"/>
                    </a:lnTo>
                    <a:lnTo>
                      <a:pt x="2277384" y="2195801"/>
                    </a:lnTo>
                    <a:lnTo>
                      <a:pt x="2321122" y="2140281"/>
                    </a:lnTo>
                    <a:close/>
                  </a:path>
                </a:pathLst>
              </a:custGeom>
              <a:gradFill>
                <a:gsLst>
                  <a:gs pos="0">
                    <a:schemeClr val="accent3">
                      <a:lumMod val="74000"/>
                      <a:lumOff val="26000"/>
                    </a:schemeClr>
                  </a:gs>
                  <a:gs pos="52900">
                    <a:srgbClr val="B271F1">
                      <a:lumMod val="99000"/>
                    </a:srgbClr>
                  </a:gs>
                  <a:gs pos="100000">
                    <a:schemeClr val="accent3">
                      <a:lumMod val="60000"/>
                      <a:lumOff val="40000"/>
                    </a:schemeClr>
                  </a:gs>
                </a:gsLst>
                <a:lin ang="4184718" scaled="1"/>
              </a:gradFill>
              <a:ln w="8915" cap="flat">
                <a:noFill/>
                <a:prstDash val="solid"/>
                <a:miter/>
              </a:ln>
            </p:spPr>
            <p:txBody>
              <a:bodyPr rtlCol="0" anchor="ctr"/>
              <a:lstStyle/>
              <a:p>
                <a:endParaRPr lang="en-ID"/>
              </a:p>
            </p:txBody>
          </p:sp>
          <p:sp>
            <p:nvSpPr>
              <p:cNvPr id="87" name="Freeform: Shape 86">
                <a:extLst>
                  <a:ext uri="{FF2B5EF4-FFF2-40B4-BE49-F238E27FC236}">
                    <a16:creationId xmlns:a16="http://schemas.microsoft.com/office/drawing/2014/main" id="{B6DAC101-EB7F-C569-7A85-A4FB2A251E97}"/>
                  </a:ext>
                </a:extLst>
              </p:cNvPr>
              <p:cNvSpPr/>
              <p:nvPr/>
            </p:nvSpPr>
            <p:spPr>
              <a:xfrm>
                <a:off x="11085185" y="3869572"/>
                <a:ext cx="409257" cy="178341"/>
              </a:xfrm>
              <a:custGeom>
                <a:avLst/>
                <a:gdLst>
                  <a:gd name="connsiteX0" fmla="*/ 44541 w 409257"/>
                  <a:gd name="connsiteY0" fmla="*/ 122465 h 178341"/>
                  <a:gd name="connsiteX1" fmla="*/ 0 w 409257"/>
                  <a:gd name="connsiteY1" fmla="*/ 178342 h 178341"/>
                  <a:gd name="connsiteX2" fmla="*/ 364628 w 409257"/>
                  <a:gd name="connsiteY2" fmla="*/ 55877 h 178341"/>
                  <a:gd name="connsiteX3" fmla="*/ 409258 w 409257"/>
                  <a:gd name="connsiteY3" fmla="*/ 0 h 178341"/>
                  <a:gd name="connsiteX4" fmla="*/ 44541 w 409257"/>
                  <a:gd name="connsiteY4" fmla="*/ 122465 h 1783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257" h="178341">
                    <a:moveTo>
                      <a:pt x="44541" y="122465"/>
                    </a:moveTo>
                    <a:lnTo>
                      <a:pt x="0" y="178342"/>
                    </a:lnTo>
                    <a:lnTo>
                      <a:pt x="364628" y="55877"/>
                    </a:lnTo>
                    <a:lnTo>
                      <a:pt x="409258" y="0"/>
                    </a:lnTo>
                    <a:lnTo>
                      <a:pt x="44541" y="122465"/>
                    </a:lnTo>
                    <a:close/>
                  </a:path>
                </a:pathLst>
              </a:custGeom>
              <a:gradFill>
                <a:gsLst>
                  <a:gs pos="0">
                    <a:schemeClr val="accent3"/>
                  </a:gs>
                  <a:gs pos="59000">
                    <a:srgbClr val="8E36E3"/>
                  </a:gs>
                  <a:gs pos="100000">
                    <a:schemeClr val="accent3">
                      <a:lumMod val="75000"/>
                    </a:schemeClr>
                  </a:gs>
                </a:gsLst>
                <a:lin ang="2016458" scaled="1"/>
              </a:gradFill>
              <a:ln w="891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88" name="Graphic 79">
              <a:extLst>
                <a:ext uri="{FF2B5EF4-FFF2-40B4-BE49-F238E27FC236}">
                  <a16:creationId xmlns:a16="http://schemas.microsoft.com/office/drawing/2014/main" id="{9DA276D4-EE54-0AA8-3FAB-296297D3BC4E}"/>
                </a:ext>
              </a:extLst>
            </p:cNvPr>
            <p:cNvGrpSpPr/>
            <p:nvPr/>
          </p:nvGrpSpPr>
          <p:grpSpPr>
            <a:xfrm>
              <a:off x="8688371" y="2718383"/>
              <a:ext cx="2192586" cy="3453477"/>
              <a:chOff x="8688371" y="2718383"/>
              <a:chExt cx="2192586" cy="3453477"/>
            </a:xfrm>
          </p:grpSpPr>
          <p:sp>
            <p:nvSpPr>
              <p:cNvPr id="89" name="Freeform: Shape 88">
                <a:extLst>
                  <a:ext uri="{FF2B5EF4-FFF2-40B4-BE49-F238E27FC236}">
                    <a16:creationId xmlns:a16="http://schemas.microsoft.com/office/drawing/2014/main" id="{D3E6416F-52EE-702F-1D93-DE2BDDDDE48D}"/>
                  </a:ext>
                </a:extLst>
              </p:cNvPr>
              <p:cNvSpPr/>
              <p:nvPr/>
            </p:nvSpPr>
            <p:spPr>
              <a:xfrm>
                <a:off x="10182497" y="4333992"/>
                <a:ext cx="373553" cy="1837867"/>
              </a:xfrm>
              <a:custGeom>
                <a:avLst/>
                <a:gdLst>
                  <a:gd name="connsiteX0" fmla="*/ 0 w 373553"/>
                  <a:gd name="connsiteY0" fmla="*/ 123179 h 1837867"/>
                  <a:gd name="connsiteX1" fmla="*/ 0 w 373553"/>
                  <a:gd name="connsiteY1" fmla="*/ 1837868 h 1837867"/>
                  <a:gd name="connsiteX2" fmla="*/ 373554 w 373553"/>
                  <a:gd name="connsiteY2" fmla="*/ 1714778 h 1837867"/>
                  <a:gd name="connsiteX3" fmla="*/ 373554 w 373553"/>
                  <a:gd name="connsiteY3" fmla="*/ 0 h 1837867"/>
                  <a:gd name="connsiteX4" fmla="*/ 0 w 373553"/>
                  <a:gd name="connsiteY4" fmla="*/ 123179 h 18378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3553" h="1837867">
                    <a:moveTo>
                      <a:pt x="0" y="123179"/>
                    </a:moveTo>
                    <a:lnTo>
                      <a:pt x="0" y="1837868"/>
                    </a:lnTo>
                    <a:lnTo>
                      <a:pt x="373554" y="1714778"/>
                    </a:lnTo>
                    <a:lnTo>
                      <a:pt x="373554" y="0"/>
                    </a:lnTo>
                    <a:lnTo>
                      <a:pt x="0" y="123179"/>
                    </a:lnTo>
                    <a:close/>
                  </a:path>
                </a:pathLst>
              </a:custGeom>
              <a:gradFill>
                <a:gsLst>
                  <a:gs pos="0">
                    <a:schemeClr val="accent4"/>
                  </a:gs>
                  <a:gs pos="60900">
                    <a:srgbClr val="269DC4"/>
                  </a:gs>
                  <a:gs pos="100000">
                    <a:schemeClr val="accent4">
                      <a:lumMod val="75000"/>
                    </a:schemeClr>
                  </a:gs>
                </a:gsLst>
                <a:lin ang="2016526" scaled="1"/>
              </a:gradFill>
              <a:ln w="891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0" name="Freeform: Shape 89">
                <a:extLst>
                  <a:ext uri="{FF2B5EF4-FFF2-40B4-BE49-F238E27FC236}">
                    <a16:creationId xmlns:a16="http://schemas.microsoft.com/office/drawing/2014/main" id="{48BC9457-A744-D47E-FDE9-5719959142D7}"/>
                  </a:ext>
                </a:extLst>
              </p:cNvPr>
              <p:cNvSpPr/>
              <p:nvPr/>
            </p:nvSpPr>
            <p:spPr>
              <a:xfrm>
                <a:off x="9595433" y="2718383"/>
                <a:ext cx="1284989" cy="1799842"/>
              </a:xfrm>
              <a:custGeom>
                <a:avLst/>
                <a:gdLst>
                  <a:gd name="connsiteX0" fmla="*/ 0 w 1284989"/>
                  <a:gd name="connsiteY0" fmla="*/ 123090 h 1799842"/>
                  <a:gd name="connsiteX1" fmla="*/ 911436 w 1284989"/>
                  <a:gd name="connsiteY1" fmla="*/ 1799843 h 1799842"/>
                  <a:gd name="connsiteX2" fmla="*/ 1284990 w 1284989"/>
                  <a:gd name="connsiteY2" fmla="*/ 1676753 h 1799842"/>
                  <a:gd name="connsiteX3" fmla="*/ 373554 w 1284989"/>
                  <a:gd name="connsiteY3" fmla="*/ 0 h 1799842"/>
                  <a:gd name="connsiteX4" fmla="*/ 0 w 1284989"/>
                  <a:gd name="connsiteY4" fmla="*/ 123090 h 17998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4989" h="1799842">
                    <a:moveTo>
                      <a:pt x="0" y="123090"/>
                    </a:moveTo>
                    <a:lnTo>
                      <a:pt x="911436" y="1799843"/>
                    </a:lnTo>
                    <a:lnTo>
                      <a:pt x="1284990" y="1676753"/>
                    </a:lnTo>
                    <a:lnTo>
                      <a:pt x="373554" y="0"/>
                    </a:lnTo>
                    <a:lnTo>
                      <a:pt x="0" y="123090"/>
                    </a:lnTo>
                    <a:close/>
                  </a:path>
                </a:pathLst>
              </a:custGeom>
              <a:gradFill>
                <a:gsLst>
                  <a:gs pos="0">
                    <a:schemeClr val="accent4"/>
                  </a:gs>
                  <a:gs pos="60900">
                    <a:srgbClr val="269DC4"/>
                  </a:gs>
                  <a:gs pos="100000">
                    <a:schemeClr val="accent4">
                      <a:lumMod val="75000"/>
                    </a:schemeClr>
                  </a:gs>
                </a:gsLst>
                <a:lin ang="2016526" scaled="1"/>
              </a:gradFill>
              <a:ln w="8915" cap="flat">
                <a:noFill/>
                <a:prstDash val="solid"/>
                <a:miter/>
              </a:ln>
            </p:spPr>
            <p:txBody>
              <a:bodyPr rtlCol="0" anchor="ctr"/>
              <a:lstStyle/>
              <a:p>
                <a:endParaRPr lang="en-ID"/>
              </a:p>
            </p:txBody>
          </p:sp>
          <p:sp>
            <p:nvSpPr>
              <p:cNvPr id="91" name="Freeform: Shape 90">
                <a:extLst>
                  <a:ext uri="{FF2B5EF4-FFF2-40B4-BE49-F238E27FC236}">
                    <a16:creationId xmlns:a16="http://schemas.microsoft.com/office/drawing/2014/main" id="{0844B639-6656-758A-D652-B244176B4E72}"/>
                  </a:ext>
                </a:extLst>
              </p:cNvPr>
              <p:cNvSpPr/>
              <p:nvPr/>
            </p:nvSpPr>
            <p:spPr>
              <a:xfrm>
                <a:off x="8688371" y="2841473"/>
                <a:ext cx="1818497" cy="3330387"/>
              </a:xfrm>
              <a:custGeom>
                <a:avLst/>
                <a:gdLst>
                  <a:gd name="connsiteX0" fmla="*/ 1818498 w 1818497"/>
                  <a:gd name="connsiteY0" fmla="*/ 1676753 h 3330387"/>
                  <a:gd name="connsiteX1" fmla="*/ 907062 w 1818497"/>
                  <a:gd name="connsiteY1" fmla="*/ 0 h 3330387"/>
                  <a:gd name="connsiteX2" fmla="*/ 0 w 1818497"/>
                  <a:gd name="connsiteY2" fmla="*/ 1018280 h 3330387"/>
                  <a:gd name="connsiteX3" fmla="*/ 30081 w 1818497"/>
                  <a:gd name="connsiteY3" fmla="*/ 1091117 h 3330387"/>
                  <a:gd name="connsiteX4" fmla="*/ 319909 w 1818497"/>
                  <a:gd name="connsiteY4" fmla="*/ 1195105 h 3330387"/>
                  <a:gd name="connsiteX5" fmla="*/ 319909 w 1818497"/>
                  <a:gd name="connsiteY5" fmla="*/ 2909169 h 3330387"/>
                  <a:gd name="connsiteX6" fmla="*/ 1494216 w 1818497"/>
                  <a:gd name="connsiteY6" fmla="*/ 3330388 h 3330387"/>
                  <a:gd name="connsiteX7" fmla="*/ 1494216 w 1818497"/>
                  <a:gd name="connsiteY7" fmla="*/ 1616235 h 3330387"/>
                  <a:gd name="connsiteX8" fmla="*/ 1784133 w 1818497"/>
                  <a:gd name="connsiteY8" fmla="*/ 1720223 h 3330387"/>
                  <a:gd name="connsiteX9" fmla="*/ 1818498 w 1818497"/>
                  <a:gd name="connsiteY9" fmla="*/ 1676753 h 3330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18497" h="3330387">
                    <a:moveTo>
                      <a:pt x="1818498" y="1676753"/>
                    </a:moveTo>
                    <a:lnTo>
                      <a:pt x="907062" y="0"/>
                    </a:lnTo>
                    <a:lnTo>
                      <a:pt x="0" y="1018280"/>
                    </a:lnTo>
                    <a:lnTo>
                      <a:pt x="30081" y="1091117"/>
                    </a:lnTo>
                    <a:lnTo>
                      <a:pt x="319909" y="1195105"/>
                    </a:lnTo>
                    <a:lnTo>
                      <a:pt x="319909" y="2909169"/>
                    </a:lnTo>
                    <a:lnTo>
                      <a:pt x="1494216" y="3330388"/>
                    </a:lnTo>
                    <a:lnTo>
                      <a:pt x="1494216" y="1616235"/>
                    </a:lnTo>
                    <a:lnTo>
                      <a:pt x="1784133" y="1720223"/>
                    </a:lnTo>
                    <a:lnTo>
                      <a:pt x="1818498" y="1676753"/>
                    </a:lnTo>
                    <a:close/>
                  </a:path>
                </a:pathLst>
              </a:custGeom>
              <a:gradFill>
                <a:gsLst>
                  <a:gs pos="0">
                    <a:schemeClr val="accent4">
                      <a:lumMod val="76000"/>
                      <a:lumOff val="24000"/>
                    </a:schemeClr>
                  </a:gs>
                  <a:gs pos="48900">
                    <a:srgbClr val="5DC4E5"/>
                  </a:gs>
                  <a:gs pos="100000">
                    <a:schemeClr val="accent4">
                      <a:lumMod val="60000"/>
                      <a:lumOff val="40000"/>
                    </a:schemeClr>
                  </a:gs>
                </a:gsLst>
                <a:lin ang="4184763" scaled="1"/>
              </a:gradFill>
              <a:ln w="8915" cap="flat">
                <a:noFill/>
                <a:prstDash val="solid"/>
                <a:miter/>
              </a:ln>
            </p:spPr>
            <p:txBody>
              <a:bodyPr rtlCol="0" anchor="ctr"/>
              <a:lstStyle/>
              <a:p>
                <a:endParaRPr lang="en-ID"/>
              </a:p>
            </p:txBody>
          </p:sp>
          <p:sp>
            <p:nvSpPr>
              <p:cNvPr id="92" name="Freeform: Shape 91">
                <a:extLst>
                  <a:ext uri="{FF2B5EF4-FFF2-40B4-BE49-F238E27FC236}">
                    <a16:creationId xmlns:a16="http://schemas.microsoft.com/office/drawing/2014/main" id="{77688DEA-32C1-4A33-DEBA-E5C342BAD0B8}"/>
                  </a:ext>
                </a:extLst>
              </p:cNvPr>
              <p:cNvSpPr/>
              <p:nvPr/>
            </p:nvSpPr>
            <p:spPr>
              <a:xfrm>
                <a:off x="10472503" y="4394868"/>
                <a:ext cx="408454" cy="166827"/>
              </a:xfrm>
              <a:custGeom>
                <a:avLst/>
                <a:gdLst>
                  <a:gd name="connsiteX0" fmla="*/ 34901 w 408454"/>
                  <a:gd name="connsiteY0" fmla="*/ 123090 h 166827"/>
                  <a:gd name="connsiteX1" fmla="*/ 0 w 408454"/>
                  <a:gd name="connsiteY1" fmla="*/ 166827 h 166827"/>
                  <a:gd name="connsiteX2" fmla="*/ 373554 w 408454"/>
                  <a:gd name="connsiteY2" fmla="*/ 43737 h 166827"/>
                  <a:gd name="connsiteX3" fmla="*/ 408455 w 408454"/>
                  <a:gd name="connsiteY3" fmla="*/ 0 h 166827"/>
                  <a:gd name="connsiteX4" fmla="*/ 34901 w 408454"/>
                  <a:gd name="connsiteY4" fmla="*/ 123090 h 1668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8454" h="166827">
                    <a:moveTo>
                      <a:pt x="34901" y="123090"/>
                    </a:moveTo>
                    <a:lnTo>
                      <a:pt x="0" y="166827"/>
                    </a:lnTo>
                    <a:lnTo>
                      <a:pt x="373554" y="43737"/>
                    </a:lnTo>
                    <a:lnTo>
                      <a:pt x="408455" y="0"/>
                    </a:lnTo>
                    <a:lnTo>
                      <a:pt x="34901" y="123090"/>
                    </a:lnTo>
                    <a:close/>
                  </a:path>
                </a:pathLst>
              </a:custGeom>
              <a:gradFill>
                <a:gsLst>
                  <a:gs pos="0">
                    <a:schemeClr val="accent4"/>
                  </a:gs>
                  <a:gs pos="60900">
                    <a:srgbClr val="269DC4"/>
                  </a:gs>
                  <a:gs pos="100000">
                    <a:schemeClr val="accent4">
                      <a:lumMod val="75000"/>
                    </a:schemeClr>
                  </a:gs>
                </a:gsLst>
                <a:lin ang="2016526" scaled="1"/>
              </a:gradFill>
              <a:ln w="891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93" name="Graphic 79">
              <a:extLst>
                <a:ext uri="{FF2B5EF4-FFF2-40B4-BE49-F238E27FC236}">
                  <a16:creationId xmlns:a16="http://schemas.microsoft.com/office/drawing/2014/main" id="{D8C6722C-3C31-B88B-24F1-80E6D50F5245}"/>
                </a:ext>
              </a:extLst>
            </p:cNvPr>
            <p:cNvGrpSpPr/>
            <p:nvPr/>
          </p:nvGrpSpPr>
          <p:grpSpPr>
            <a:xfrm>
              <a:off x="8573174" y="3732736"/>
              <a:ext cx="1672161" cy="2507765"/>
              <a:chOff x="8573174" y="3732736"/>
              <a:chExt cx="1672161" cy="2507765"/>
            </a:xfrm>
          </p:grpSpPr>
          <p:sp>
            <p:nvSpPr>
              <p:cNvPr id="94" name="Freeform: Shape 93">
                <a:extLst>
                  <a:ext uri="{FF2B5EF4-FFF2-40B4-BE49-F238E27FC236}">
                    <a16:creationId xmlns:a16="http://schemas.microsoft.com/office/drawing/2014/main" id="{23888E4E-3B0F-2B86-D31E-99E49AECF43A}"/>
                  </a:ext>
                </a:extLst>
              </p:cNvPr>
              <p:cNvSpPr/>
              <p:nvPr/>
            </p:nvSpPr>
            <p:spPr>
              <a:xfrm>
                <a:off x="9637117" y="4887763"/>
                <a:ext cx="375963" cy="1352738"/>
              </a:xfrm>
              <a:custGeom>
                <a:avLst/>
                <a:gdLst>
                  <a:gd name="connsiteX0" fmla="*/ 0 w 375963"/>
                  <a:gd name="connsiteY0" fmla="*/ 126839 h 1352738"/>
                  <a:gd name="connsiteX1" fmla="*/ 0 w 375963"/>
                  <a:gd name="connsiteY1" fmla="*/ 1352738 h 1352738"/>
                  <a:gd name="connsiteX2" fmla="*/ 375964 w 375963"/>
                  <a:gd name="connsiteY2" fmla="*/ 1225811 h 1352738"/>
                  <a:gd name="connsiteX3" fmla="*/ 375964 w 375963"/>
                  <a:gd name="connsiteY3" fmla="*/ 0 h 1352738"/>
                  <a:gd name="connsiteX4" fmla="*/ 0 w 375963"/>
                  <a:gd name="connsiteY4" fmla="*/ 126839 h 13527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5963" h="1352738">
                    <a:moveTo>
                      <a:pt x="0" y="126839"/>
                    </a:moveTo>
                    <a:lnTo>
                      <a:pt x="0" y="1352738"/>
                    </a:lnTo>
                    <a:lnTo>
                      <a:pt x="375964" y="1225811"/>
                    </a:lnTo>
                    <a:lnTo>
                      <a:pt x="375964" y="0"/>
                    </a:lnTo>
                    <a:lnTo>
                      <a:pt x="0" y="126839"/>
                    </a:lnTo>
                    <a:close/>
                  </a:path>
                </a:pathLst>
              </a:custGeom>
              <a:gradFill>
                <a:gsLst>
                  <a:gs pos="0">
                    <a:schemeClr val="accent1"/>
                  </a:gs>
                  <a:gs pos="61000">
                    <a:srgbClr val="D8A62B">
                      <a:lumMod val="88000"/>
                      <a:lumOff val="12000"/>
                    </a:srgbClr>
                  </a:gs>
                  <a:gs pos="100000">
                    <a:schemeClr val="accent1">
                      <a:lumMod val="75000"/>
                    </a:schemeClr>
                  </a:gs>
                </a:gsLst>
                <a:lin ang="2016474" scaled="1"/>
              </a:gradFill>
              <a:ln w="891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5" name="Freeform: Shape 94">
                <a:extLst>
                  <a:ext uri="{FF2B5EF4-FFF2-40B4-BE49-F238E27FC236}">
                    <a16:creationId xmlns:a16="http://schemas.microsoft.com/office/drawing/2014/main" id="{179405E2-BAA6-A139-86E0-78A18B839036}"/>
                  </a:ext>
                </a:extLst>
              </p:cNvPr>
              <p:cNvSpPr/>
              <p:nvPr/>
            </p:nvSpPr>
            <p:spPr>
              <a:xfrm>
                <a:off x="9217416" y="3732736"/>
                <a:ext cx="1027473" cy="1325603"/>
              </a:xfrm>
              <a:custGeom>
                <a:avLst/>
                <a:gdLst>
                  <a:gd name="connsiteX0" fmla="*/ 0 w 1027473"/>
                  <a:gd name="connsiteY0" fmla="*/ 126928 h 1325603"/>
                  <a:gd name="connsiteX1" fmla="*/ 651510 w 1027473"/>
                  <a:gd name="connsiteY1" fmla="*/ 1325603 h 1325603"/>
                  <a:gd name="connsiteX2" fmla="*/ 1027474 w 1027473"/>
                  <a:gd name="connsiteY2" fmla="*/ 1198675 h 1325603"/>
                  <a:gd name="connsiteX3" fmla="*/ 375964 w 1027473"/>
                  <a:gd name="connsiteY3" fmla="*/ 0 h 1325603"/>
                  <a:gd name="connsiteX4" fmla="*/ 0 w 1027473"/>
                  <a:gd name="connsiteY4" fmla="*/ 126928 h 13256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473" h="1325603">
                    <a:moveTo>
                      <a:pt x="0" y="126928"/>
                    </a:moveTo>
                    <a:lnTo>
                      <a:pt x="651510" y="1325603"/>
                    </a:lnTo>
                    <a:lnTo>
                      <a:pt x="1027474" y="1198675"/>
                    </a:lnTo>
                    <a:lnTo>
                      <a:pt x="375964" y="0"/>
                    </a:lnTo>
                    <a:lnTo>
                      <a:pt x="0" y="126928"/>
                    </a:lnTo>
                    <a:close/>
                  </a:path>
                </a:pathLst>
              </a:custGeom>
              <a:gradFill>
                <a:gsLst>
                  <a:gs pos="0">
                    <a:schemeClr val="accent1"/>
                  </a:gs>
                  <a:gs pos="61000">
                    <a:srgbClr val="D8A62B">
                      <a:lumMod val="88000"/>
                      <a:lumOff val="12000"/>
                    </a:srgbClr>
                  </a:gs>
                  <a:gs pos="100000">
                    <a:schemeClr val="accent1">
                      <a:lumMod val="75000"/>
                    </a:schemeClr>
                  </a:gs>
                </a:gsLst>
                <a:lin ang="2016474" scaled="1"/>
              </a:gradFill>
              <a:ln w="8915" cap="flat">
                <a:noFill/>
                <a:prstDash val="solid"/>
                <a:miter/>
              </a:ln>
            </p:spPr>
            <p:txBody>
              <a:bodyPr rtlCol="0" anchor="ctr"/>
              <a:lstStyle/>
              <a:p>
                <a:endParaRPr lang="en-ID"/>
              </a:p>
            </p:txBody>
          </p:sp>
          <p:sp>
            <p:nvSpPr>
              <p:cNvPr id="96" name="Freeform: Shape 95">
                <a:extLst>
                  <a:ext uri="{FF2B5EF4-FFF2-40B4-BE49-F238E27FC236}">
                    <a16:creationId xmlns:a16="http://schemas.microsoft.com/office/drawing/2014/main" id="{BF8E8073-56DB-4059-1BEE-9F04A6610803}"/>
                  </a:ext>
                </a:extLst>
              </p:cNvPr>
              <p:cNvSpPr/>
              <p:nvPr/>
            </p:nvSpPr>
            <p:spPr>
              <a:xfrm>
                <a:off x="8573174" y="3859664"/>
                <a:ext cx="1299985" cy="2380837"/>
              </a:xfrm>
              <a:custGeom>
                <a:avLst/>
                <a:gdLst>
                  <a:gd name="connsiteX0" fmla="*/ 1299985 w 1299985"/>
                  <a:gd name="connsiteY0" fmla="*/ 1198675 h 2380837"/>
                  <a:gd name="connsiteX1" fmla="*/ 648475 w 1299985"/>
                  <a:gd name="connsiteY1" fmla="*/ 0 h 2380837"/>
                  <a:gd name="connsiteX2" fmla="*/ 0 w 1299985"/>
                  <a:gd name="connsiteY2" fmla="*/ 727917 h 2380837"/>
                  <a:gd name="connsiteX3" fmla="*/ 21422 w 1299985"/>
                  <a:gd name="connsiteY3" fmla="*/ 779956 h 2380837"/>
                  <a:gd name="connsiteX4" fmla="*/ 228685 w 1299985"/>
                  <a:gd name="connsiteY4" fmla="*/ 854309 h 2380837"/>
                  <a:gd name="connsiteX5" fmla="*/ 228685 w 1299985"/>
                  <a:gd name="connsiteY5" fmla="*/ 2079673 h 2380837"/>
                  <a:gd name="connsiteX6" fmla="*/ 1068177 w 1299985"/>
                  <a:gd name="connsiteY6" fmla="*/ 2380837 h 2380837"/>
                  <a:gd name="connsiteX7" fmla="*/ 1068177 w 1299985"/>
                  <a:gd name="connsiteY7" fmla="*/ 1155384 h 2380837"/>
                  <a:gd name="connsiteX8" fmla="*/ 1275439 w 1299985"/>
                  <a:gd name="connsiteY8" fmla="*/ 1229738 h 2380837"/>
                  <a:gd name="connsiteX9" fmla="*/ 1299985 w 1299985"/>
                  <a:gd name="connsiteY9" fmla="*/ 1198675 h 2380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9985" h="2380837">
                    <a:moveTo>
                      <a:pt x="1299985" y="1198675"/>
                    </a:moveTo>
                    <a:lnTo>
                      <a:pt x="648475" y="0"/>
                    </a:lnTo>
                    <a:lnTo>
                      <a:pt x="0" y="727917"/>
                    </a:lnTo>
                    <a:lnTo>
                      <a:pt x="21422" y="779956"/>
                    </a:lnTo>
                    <a:lnTo>
                      <a:pt x="228685" y="854309"/>
                    </a:lnTo>
                    <a:lnTo>
                      <a:pt x="228685" y="2079673"/>
                    </a:lnTo>
                    <a:lnTo>
                      <a:pt x="1068177" y="2380837"/>
                    </a:lnTo>
                    <a:lnTo>
                      <a:pt x="1068177" y="1155384"/>
                    </a:lnTo>
                    <a:lnTo>
                      <a:pt x="1275439" y="1229738"/>
                    </a:lnTo>
                    <a:lnTo>
                      <a:pt x="1299985" y="1198675"/>
                    </a:lnTo>
                    <a:close/>
                  </a:path>
                </a:pathLst>
              </a:custGeom>
              <a:gradFill>
                <a:gsLst>
                  <a:gs pos="0">
                    <a:schemeClr val="accent1">
                      <a:lumMod val="73000"/>
                      <a:lumOff val="27000"/>
                    </a:schemeClr>
                  </a:gs>
                  <a:gs pos="61000">
                    <a:srgbClr val="EEC86A"/>
                  </a:gs>
                  <a:gs pos="100000">
                    <a:schemeClr val="accent1">
                      <a:lumMod val="60000"/>
                      <a:lumOff val="40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7" name="Freeform: Shape 96">
                <a:extLst>
                  <a:ext uri="{FF2B5EF4-FFF2-40B4-BE49-F238E27FC236}">
                    <a16:creationId xmlns:a16="http://schemas.microsoft.com/office/drawing/2014/main" id="{233A42DB-6437-FBCD-870F-4D6A036B6BF7}"/>
                  </a:ext>
                </a:extLst>
              </p:cNvPr>
              <p:cNvSpPr/>
              <p:nvPr/>
            </p:nvSpPr>
            <p:spPr>
              <a:xfrm>
                <a:off x="9844379" y="4931232"/>
                <a:ext cx="400956" cy="158169"/>
              </a:xfrm>
              <a:custGeom>
                <a:avLst/>
                <a:gdLst>
                  <a:gd name="connsiteX0" fmla="*/ 24993 w 400956"/>
                  <a:gd name="connsiteY0" fmla="*/ 126928 h 158169"/>
                  <a:gd name="connsiteX1" fmla="*/ 0 w 400956"/>
                  <a:gd name="connsiteY1" fmla="*/ 158169 h 158169"/>
                  <a:gd name="connsiteX2" fmla="*/ 375964 w 400956"/>
                  <a:gd name="connsiteY2" fmla="*/ 31241 h 158169"/>
                  <a:gd name="connsiteX3" fmla="*/ 400957 w 400956"/>
                  <a:gd name="connsiteY3" fmla="*/ 0 h 158169"/>
                  <a:gd name="connsiteX4" fmla="*/ 24993 w 400956"/>
                  <a:gd name="connsiteY4" fmla="*/ 126928 h 158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0956" h="158169">
                    <a:moveTo>
                      <a:pt x="24993" y="126928"/>
                    </a:moveTo>
                    <a:lnTo>
                      <a:pt x="0" y="158169"/>
                    </a:lnTo>
                    <a:lnTo>
                      <a:pt x="375964" y="31241"/>
                    </a:lnTo>
                    <a:lnTo>
                      <a:pt x="400957" y="0"/>
                    </a:lnTo>
                    <a:lnTo>
                      <a:pt x="24993" y="126928"/>
                    </a:lnTo>
                    <a:close/>
                  </a:path>
                </a:pathLst>
              </a:custGeom>
              <a:gradFill>
                <a:gsLst>
                  <a:gs pos="0">
                    <a:schemeClr val="accent1"/>
                  </a:gs>
                  <a:gs pos="61000">
                    <a:srgbClr val="D8A62B">
                      <a:lumMod val="88000"/>
                      <a:lumOff val="12000"/>
                    </a:srgbClr>
                  </a:gs>
                  <a:gs pos="100000">
                    <a:schemeClr val="accent1">
                      <a:lumMod val="75000"/>
                    </a:schemeClr>
                  </a:gs>
                </a:gsLst>
                <a:lin ang="2016474" scaled="1"/>
              </a:gradFill>
              <a:ln w="891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cxnSp>
        <p:nvCxnSpPr>
          <p:cNvPr id="5" name="Straight Connector 4">
            <a:extLst>
              <a:ext uri="{FF2B5EF4-FFF2-40B4-BE49-F238E27FC236}">
                <a16:creationId xmlns:a16="http://schemas.microsoft.com/office/drawing/2014/main" id="{27DB7A18-A3F4-10BC-D11E-31BEAF076198}"/>
              </a:ext>
            </a:extLst>
          </p:cNvPr>
          <p:cNvCxnSpPr>
            <a:cxnSpLocks/>
          </p:cNvCxnSpPr>
          <p:nvPr/>
        </p:nvCxnSpPr>
        <p:spPr>
          <a:xfrm flipV="1">
            <a:off x="8569686" y="5321300"/>
            <a:ext cx="2100765" cy="770994"/>
          </a:xfrm>
          <a:prstGeom prst="line">
            <a:avLst/>
          </a:prstGeom>
          <a:ln w="12700">
            <a:solidFill>
              <a:schemeClr val="bg2">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Straight Connector 7">
            <a:extLst>
              <a:ext uri="{FF2B5EF4-FFF2-40B4-BE49-F238E27FC236}">
                <a16:creationId xmlns:a16="http://schemas.microsoft.com/office/drawing/2014/main" id="{D253FB2C-7E3D-5229-0FFF-7BD0DD4CB8AD}"/>
              </a:ext>
            </a:extLst>
          </p:cNvPr>
          <p:cNvCxnSpPr>
            <a:cxnSpLocks/>
          </p:cNvCxnSpPr>
          <p:nvPr/>
        </p:nvCxnSpPr>
        <p:spPr>
          <a:xfrm>
            <a:off x="10670451" y="4489450"/>
            <a:ext cx="0" cy="831850"/>
          </a:xfrm>
          <a:prstGeom prst="line">
            <a:avLst/>
          </a:prstGeom>
          <a:ln w="12700">
            <a:solidFill>
              <a:schemeClr val="bg2">
                <a:lumMod val="8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Straight Connector 9">
            <a:extLst>
              <a:ext uri="{FF2B5EF4-FFF2-40B4-BE49-F238E27FC236}">
                <a16:creationId xmlns:a16="http://schemas.microsoft.com/office/drawing/2014/main" id="{8A7AFD1C-7214-4D7E-563E-008EE267B915}"/>
              </a:ext>
            </a:extLst>
          </p:cNvPr>
          <p:cNvCxnSpPr>
            <a:cxnSpLocks/>
            <a:endCxn id="11" idx="3"/>
          </p:cNvCxnSpPr>
          <p:nvPr/>
        </p:nvCxnSpPr>
        <p:spPr>
          <a:xfrm>
            <a:off x="10670451" y="1206500"/>
            <a:ext cx="3435" cy="956436"/>
          </a:xfrm>
          <a:prstGeom prst="line">
            <a:avLst/>
          </a:prstGeom>
          <a:ln w="12700">
            <a:solidFill>
              <a:schemeClr val="bg2">
                <a:lumMod val="85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DAFA93DB-5963-3671-AEFD-C814ABBFCEA0}"/>
              </a:ext>
            </a:extLst>
          </p:cNvPr>
          <p:cNvSpPr txBox="1"/>
          <p:nvPr/>
        </p:nvSpPr>
        <p:spPr>
          <a:xfrm rot="16200000">
            <a:off x="9450888" y="3232045"/>
            <a:ext cx="2445995" cy="307777"/>
          </a:xfrm>
          <a:prstGeom prst="rect">
            <a:avLst/>
          </a:prstGeom>
          <a:noFill/>
        </p:spPr>
        <p:txBody>
          <a:bodyPr wrap="square" rtlCol="0">
            <a:spAutoFit/>
          </a:bodyPr>
          <a:lstStyle/>
          <a:p>
            <a:pPr algn="ctr"/>
            <a:r>
              <a:rPr lang="en-US" sz="1400" b="1" dirty="0">
                <a:solidFill>
                  <a:schemeClr val="tx1">
                    <a:lumMod val="75000"/>
                    <a:lumOff val="25000"/>
                  </a:schemeClr>
                </a:solidFill>
                <a:latin typeface="+mj-lt"/>
              </a:rPr>
              <a:t>Amazing description</a:t>
            </a:r>
            <a:endParaRPr lang="en-ID" sz="1400" b="1" dirty="0">
              <a:solidFill>
                <a:schemeClr val="accent2"/>
              </a:solidFill>
              <a:latin typeface="+mj-lt"/>
            </a:endParaRPr>
          </a:p>
        </p:txBody>
      </p:sp>
      <p:grpSp>
        <p:nvGrpSpPr>
          <p:cNvPr id="22" name="Group 21">
            <a:extLst>
              <a:ext uri="{FF2B5EF4-FFF2-40B4-BE49-F238E27FC236}">
                <a16:creationId xmlns:a16="http://schemas.microsoft.com/office/drawing/2014/main" id="{9D3B15A0-9B1F-7F60-A1D3-A74A3EAC9865}"/>
              </a:ext>
            </a:extLst>
          </p:cNvPr>
          <p:cNvGrpSpPr/>
          <p:nvPr/>
        </p:nvGrpSpPr>
        <p:grpSpPr>
          <a:xfrm>
            <a:off x="746218" y="1486046"/>
            <a:ext cx="4956065" cy="3885909"/>
            <a:chOff x="677748" y="1173954"/>
            <a:chExt cx="4956065" cy="3885909"/>
          </a:xfrm>
        </p:grpSpPr>
        <p:sp>
          <p:nvSpPr>
            <p:cNvPr id="14" name="TextBox 13">
              <a:extLst>
                <a:ext uri="{FF2B5EF4-FFF2-40B4-BE49-F238E27FC236}">
                  <a16:creationId xmlns:a16="http://schemas.microsoft.com/office/drawing/2014/main" id="{C909B03A-977D-DCCB-6137-9C6AD35BB3A2}"/>
                </a:ext>
              </a:extLst>
            </p:cNvPr>
            <p:cNvSpPr txBox="1"/>
            <p:nvPr/>
          </p:nvSpPr>
          <p:spPr>
            <a:xfrm>
              <a:off x="677748" y="1173954"/>
              <a:ext cx="4067465"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Chart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15" name="TextBox 14">
              <a:extLst>
                <a:ext uri="{FF2B5EF4-FFF2-40B4-BE49-F238E27FC236}">
                  <a16:creationId xmlns:a16="http://schemas.microsoft.com/office/drawing/2014/main" id="{5A602F01-4E23-5833-862D-95F96E9AEE48}"/>
                </a:ext>
              </a:extLst>
            </p:cNvPr>
            <p:cNvSpPr txBox="1"/>
            <p:nvPr/>
          </p:nvSpPr>
          <p:spPr>
            <a:xfrm>
              <a:off x="704652" y="2464621"/>
              <a:ext cx="4571208" cy="1078244"/>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I am alone, and feel the charm of existence in this spot, which was created for the bliss of souls like mine. </a:t>
              </a:r>
            </a:p>
          </p:txBody>
        </p:sp>
        <p:sp>
          <p:nvSpPr>
            <p:cNvPr id="16" name="TextBox 15">
              <a:extLst>
                <a:ext uri="{FF2B5EF4-FFF2-40B4-BE49-F238E27FC236}">
                  <a16:creationId xmlns:a16="http://schemas.microsoft.com/office/drawing/2014/main" id="{0FEC9350-9B27-6C21-DC64-CF45DEDBAFBE}"/>
                </a:ext>
              </a:extLst>
            </p:cNvPr>
            <p:cNvSpPr txBox="1"/>
            <p:nvPr/>
          </p:nvSpPr>
          <p:spPr>
            <a:xfrm flipH="1">
              <a:off x="704651" y="3994329"/>
              <a:ext cx="1312333" cy="523220"/>
            </a:xfrm>
            <a:prstGeom prst="rect">
              <a:avLst/>
            </a:prstGeom>
            <a:noFill/>
          </p:spPr>
          <p:txBody>
            <a:bodyPr wrap="square" rtlCol="0">
              <a:spAutoFit/>
            </a:bodyPr>
            <a:lstStyle/>
            <a:p>
              <a:r>
                <a:rPr lang="en-US" sz="2800" b="1" dirty="0">
                  <a:solidFill>
                    <a:schemeClr val="accent1"/>
                  </a:solidFill>
                  <a:latin typeface="Poppins SemiBold" panose="00000700000000000000" pitchFamily="2" charset="0"/>
                  <a:cs typeface="Poppins SemiBold" panose="00000700000000000000" pitchFamily="2" charset="0"/>
                </a:rPr>
                <a:t>+30%</a:t>
              </a:r>
              <a:endParaRPr lang="en-ID" sz="2800" b="1" dirty="0">
                <a:solidFill>
                  <a:schemeClr val="accent1"/>
                </a:solidFill>
                <a:latin typeface="Poppins SemiBold" panose="00000700000000000000" pitchFamily="2" charset="0"/>
                <a:cs typeface="Poppins SemiBold" panose="00000700000000000000" pitchFamily="2" charset="0"/>
              </a:endParaRPr>
            </a:p>
          </p:txBody>
        </p:sp>
        <p:sp>
          <p:nvSpPr>
            <p:cNvPr id="17" name="TextBox 16">
              <a:extLst>
                <a:ext uri="{FF2B5EF4-FFF2-40B4-BE49-F238E27FC236}">
                  <a16:creationId xmlns:a16="http://schemas.microsoft.com/office/drawing/2014/main" id="{C56DE494-623B-AC98-60AD-73E0F96A478F}"/>
                </a:ext>
              </a:extLst>
            </p:cNvPr>
            <p:cNvSpPr txBox="1"/>
            <p:nvPr/>
          </p:nvSpPr>
          <p:spPr>
            <a:xfrm>
              <a:off x="704653" y="4489450"/>
              <a:ext cx="1473256"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sp>
          <p:nvSpPr>
            <p:cNvPr id="18" name="TextBox 17">
              <a:extLst>
                <a:ext uri="{FF2B5EF4-FFF2-40B4-BE49-F238E27FC236}">
                  <a16:creationId xmlns:a16="http://schemas.microsoft.com/office/drawing/2014/main" id="{96060F1F-F295-1B63-2A17-5CCD5234C2FF}"/>
                </a:ext>
              </a:extLst>
            </p:cNvPr>
            <p:cNvSpPr txBox="1"/>
            <p:nvPr/>
          </p:nvSpPr>
          <p:spPr>
            <a:xfrm flipH="1">
              <a:off x="2442723" y="3994329"/>
              <a:ext cx="1312333" cy="523220"/>
            </a:xfrm>
            <a:prstGeom prst="rect">
              <a:avLst/>
            </a:prstGeom>
            <a:noFill/>
          </p:spPr>
          <p:txBody>
            <a:bodyPr wrap="square" rtlCol="0">
              <a:spAutoFit/>
            </a:bodyPr>
            <a:lstStyle/>
            <a:p>
              <a:r>
                <a:rPr lang="en-US" sz="2800" b="1" dirty="0">
                  <a:solidFill>
                    <a:schemeClr val="accent4"/>
                  </a:solidFill>
                  <a:latin typeface="Poppins SemiBold" panose="00000700000000000000" pitchFamily="2" charset="0"/>
                  <a:cs typeface="Poppins SemiBold" panose="00000700000000000000" pitchFamily="2" charset="0"/>
                </a:rPr>
                <a:t>+50%</a:t>
              </a:r>
              <a:endParaRPr lang="en-ID" sz="2800" b="1" dirty="0">
                <a:solidFill>
                  <a:schemeClr val="accent4"/>
                </a:solidFill>
                <a:latin typeface="Poppins SemiBold" panose="00000700000000000000" pitchFamily="2" charset="0"/>
                <a:cs typeface="Poppins SemiBold" panose="00000700000000000000" pitchFamily="2" charset="0"/>
              </a:endParaRPr>
            </a:p>
          </p:txBody>
        </p:sp>
        <p:sp>
          <p:nvSpPr>
            <p:cNvPr id="19" name="TextBox 18">
              <a:extLst>
                <a:ext uri="{FF2B5EF4-FFF2-40B4-BE49-F238E27FC236}">
                  <a16:creationId xmlns:a16="http://schemas.microsoft.com/office/drawing/2014/main" id="{B2CB31D3-BF42-91E1-C44C-F3C6AD96CB66}"/>
                </a:ext>
              </a:extLst>
            </p:cNvPr>
            <p:cNvSpPr txBox="1"/>
            <p:nvPr/>
          </p:nvSpPr>
          <p:spPr>
            <a:xfrm>
              <a:off x="2442725" y="4489450"/>
              <a:ext cx="148203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sp>
          <p:nvSpPr>
            <p:cNvPr id="20" name="TextBox 19">
              <a:extLst>
                <a:ext uri="{FF2B5EF4-FFF2-40B4-BE49-F238E27FC236}">
                  <a16:creationId xmlns:a16="http://schemas.microsoft.com/office/drawing/2014/main" id="{85C6D28E-0BF3-8787-89CD-797FCFBA71E2}"/>
                </a:ext>
              </a:extLst>
            </p:cNvPr>
            <p:cNvSpPr txBox="1"/>
            <p:nvPr/>
          </p:nvSpPr>
          <p:spPr>
            <a:xfrm flipH="1">
              <a:off x="4248171" y="3994329"/>
              <a:ext cx="1312333" cy="523220"/>
            </a:xfrm>
            <a:prstGeom prst="rect">
              <a:avLst/>
            </a:prstGeom>
            <a:noFill/>
          </p:spPr>
          <p:txBody>
            <a:bodyPr wrap="square" rtlCol="0">
              <a:spAutoFit/>
            </a:bodyPr>
            <a:lstStyle/>
            <a:p>
              <a:r>
                <a:rPr lang="en-US" sz="2800" b="1" dirty="0">
                  <a:solidFill>
                    <a:schemeClr val="accent3"/>
                  </a:solidFill>
                  <a:latin typeface="Poppins SemiBold" panose="00000700000000000000" pitchFamily="2" charset="0"/>
                  <a:cs typeface="Poppins SemiBold" panose="00000700000000000000" pitchFamily="2" charset="0"/>
                </a:rPr>
                <a:t>+80%</a:t>
              </a:r>
              <a:endParaRPr lang="en-ID" sz="2800" b="1" dirty="0">
                <a:solidFill>
                  <a:schemeClr val="accent3"/>
                </a:solidFill>
                <a:latin typeface="Poppins SemiBold" panose="00000700000000000000" pitchFamily="2" charset="0"/>
                <a:cs typeface="Poppins SemiBold" panose="00000700000000000000" pitchFamily="2" charset="0"/>
              </a:endParaRPr>
            </a:p>
          </p:txBody>
        </p:sp>
        <p:sp>
          <p:nvSpPr>
            <p:cNvPr id="21" name="TextBox 20">
              <a:extLst>
                <a:ext uri="{FF2B5EF4-FFF2-40B4-BE49-F238E27FC236}">
                  <a16:creationId xmlns:a16="http://schemas.microsoft.com/office/drawing/2014/main" id="{3A566099-9913-ED98-2B42-305BD8DC17AE}"/>
                </a:ext>
              </a:extLst>
            </p:cNvPr>
            <p:cNvSpPr txBox="1"/>
            <p:nvPr/>
          </p:nvSpPr>
          <p:spPr>
            <a:xfrm>
              <a:off x="4248172" y="4489450"/>
              <a:ext cx="1385641"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a:t>
              </a:r>
              <a:endParaRPr lang="en-US" sz="1100" b="0" i="0" dirty="0">
                <a:solidFill>
                  <a:schemeClr val="tx1">
                    <a:lumMod val="75000"/>
                    <a:lumOff val="25000"/>
                  </a:schemeClr>
                </a:solidFill>
                <a:effectLst/>
              </a:endParaRPr>
            </a:p>
          </p:txBody>
        </p:sp>
      </p:grpSp>
    </p:spTree>
    <p:extLst>
      <p:ext uri="{BB962C8B-B14F-4D97-AF65-F5344CB8AC3E}">
        <p14:creationId xmlns:p14="http://schemas.microsoft.com/office/powerpoint/2010/main" val="1826287133"/>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328F4526-F9DB-A900-F576-595D2AEF97EA}"/>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8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99" name="Group 98">
            <a:extLst>
              <a:ext uri="{FF2B5EF4-FFF2-40B4-BE49-F238E27FC236}">
                <a16:creationId xmlns:a16="http://schemas.microsoft.com/office/drawing/2014/main" id="{376D4C56-5A60-6D1F-9B79-C5B73DEC0A44}"/>
              </a:ext>
            </a:extLst>
          </p:cNvPr>
          <p:cNvGrpSpPr/>
          <p:nvPr/>
        </p:nvGrpSpPr>
        <p:grpSpPr>
          <a:xfrm>
            <a:off x="110144" y="1776744"/>
            <a:ext cx="11971712" cy="4533147"/>
            <a:chOff x="120029" y="1776744"/>
            <a:chExt cx="11971712" cy="4533147"/>
          </a:xfrm>
        </p:grpSpPr>
        <p:grpSp>
          <p:nvGrpSpPr>
            <p:cNvPr id="71" name="Group 70">
              <a:extLst>
                <a:ext uri="{FF2B5EF4-FFF2-40B4-BE49-F238E27FC236}">
                  <a16:creationId xmlns:a16="http://schemas.microsoft.com/office/drawing/2014/main" id="{AA6644C0-224E-94F9-12E4-E442BBCAFBE2}"/>
                </a:ext>
              </a:extLst>
            </p:cNvPr>
            <p:cNvGrpSpPr/>
            <p:nvPr/>
          </p:nvGrpSpPr>
          <p:grpSpPr>
            <a:xfrm>
              <a:off x="4279955" y="2506986"/>
              <a:ext cx="3632091" cy="2817698"/>
              <a:chOff x="4092812" y="3027783"/>
              <a:chExt cx="4010534" cy="3111286"/>
            </a:xfrm>
          </p:grpSpPr>
          <p:grpSp>
            <p:nvGrpSpPr>
              <p:cNvPr id="11" name="Graphic 2">
                <a:extLst>
                  <a:ext uri="{FF2B5EF4-FFF2-40B4-BE49-F238E27FC236}">
                    <a16:creationId xmlns:a16="http://schemas.microsoft.com/office/drawing/2014/main" id="{F6F08A51-CAE0-4FA0-7B8C-0EE429A25035}"/>
                  </a:ext>
                </a:extLst>
              </p:cNvPr>
              <p:cNvGrpSpPr/>
              <p:nvPr/>
            </p:nvGrpSpPr>
            <p:grpSpPr>
              <a:xfrm>
                <a:off x="4738213" y="3027783"/>
                <a:ext cx="1349672" cy="1273087"/>
                <a:chOff x="4712705" y="3030843"/>
                <a:chExt cx="1349672" cy="1273087"/>
              </a:xfrm>
              <a:solidFill>
                <a:srgbClr val="3FFBFF"/>
              </a:solidFill>
            </p:grpSpPr>
            <p:grpSp>
              <p:nvGrpSpPr>
                <p:cNvPr id="12" name="Graphic 2">
                  <a:extLst>
                    <a:ext uri="{FF2B5EF4-FFF2-40B4-BE49-F238E27FC236}">
                      <a16:creationId xmlns:a16="http://schemas.microsoft.com/office/drawing/2014/main" id="{B20D5E12-78A5-73A6-BC58-323BF092A5A4}"/>
                    </a:ext>
                  </a:extLst>
                </p:cNvPr>
                <p:cNvGrpSpPr/>
                <p:nvPr/>
              </p:nvGrpSpPr>
              <p:grpSpPr>
                <a:xfrm>
                  <a:off x="4715217" y="3030843"/>
                  <a:ext cx="1347160" cy="1273086"/>
                  <a:chOff x="4715217" y="3030843"/>
                  <a:chExt cx="1347160" cy="1273086"/>
                </a:xfrm>
                <a:solidFill>
                  <a:srgbClr val="3FFBFF"/>
                </a:solidFill>
              </p:grpSpPr>
              <p:sp>
                <p:nvSpPr>
                  <p:cNvPr id="13" name="Freeform: Shape 12">
                    <a:extLst>
                      <a:ext uri="{FF2B5EF4-FFF2-40B4-BE49-F238E27FC236}">
                        <a16:creationId xmlns:a16="http://schemas.microsoft.com/office/drawing/2014/main" id="{D8246D8D-E58F-5FFB-043B-9097EE348621}"/>
                      </a:ext>
                    </a:extLst>
                  </p:cNvPr>
                  <p:cNvSpPr/>
                  <p:nvPr/>
                </p:nvSpPr>
                <p:spPr>
                  <a:xfrm>
                    <a:off x="5428958" y="3482494"/>
                    <a:ext cx="633419" cy="821435"/>
                  </a:xfrm>
                  <a:custGeom>
                    <a:avLst/>
                    <a:gdLst>
                      <a:gd name="connsiteX0" fmla="*/ 633420 w 633419"/>
                      <a:gd name="connsiteY0" fmla="*/ 0 h 821435"/>
                      <a:gd name="connsiteX1" fmla="*/ 0 w 633419"/>
                      <a:gd name="connsiteY1" fmla="*/ 117422 h 821435"/>
                      <a:gd name="connsiteX2" fmla="*/ 0 w 633419"/>
                      <a:gd name="connsiteY2" fmla="*/ 821436 h 821435"/>
                      <a:gd name="connsiteX3" fmla="*/ 633420 w 633419"/>
                      <a:gd name="connsiteY3" fmla="*/ 704014 h 821435"/>
                      <a:gd name="connsiteX4" fmla="*/ 633420 w 633419"/>
                      <a:gd name="connsiteY4" fmla="*/ 0 h 821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19" h="821435">
                        <a:moveTo>
                          <a:pt x="633420" y="0"/>
                        </a:moveTo>
                        <a:cubicBezTo>
                          <a:pt x="386016" y="0"/>
                          <a:pt x="162059" y="44895"/>
                          <a:pt x="0" y="117422"/>
                        </a:cubicBezTo>
                        <a:lnTo>
                          <a:pt x="0" y="821436"/>
                        </a:lnTo>
                        <a:cubicBezTo>
                          <a:pt x="162123" y="748909"/>
                          <a:pt x="386081" y="704014"/>
                          <a:pt x="633420" y="704014"/>
                        </a:cubicBezTo>
                        <a:lnTo>
                          <a:pt x="633420" y="0"/>
                        </a:lnTo>
                        <a:close/>
                      </a:path>
                    </a:pathLst>
                  </a:custGeom>
                  <a:gradFill>
                    <a:gsLst>
                      <a:gs pos="100000">
                        <a:schemeClr val="accent4">
                          <a:lumMod val="75000"/>
                        </a:schemeClr>
                      </a:gs>
                      <a:gs pos="55153">
                        <a:srgbClr val="39A6CA"/>
                      </a:gs>
                      <a:gs pos="1000">
                        <a:schemeClr val="accent4">
                          <a:lumMod val="87000"/>
                        </a:schemeClr>
                      </a:gs>
                    </a:gsLst>
                    <a:lin ang="5400000" scaled="1"/>
                  </a:gradFill>
                  <a:ln w="6432" cap="flat">
                    <a:noFill/>
                    <a:prstDash val="solid"/>
                    <a:miter/>
                  </a:ln>
                </p:spPr>
                <p:txBody>
                  <a:bodyPr rtlCol="0" anchor="ctr"/>
                  <a:lstStyle/>
                  <a:p>
                    <a:endParaRPr lang="en-ID" dirty="0"/>
                  </a:p>
                </p:txBody>
              </p:sp>
              <p:sp>
                <p:nvSpPr>
                  <p:cNvPr id="14" name="Freeform: Shape 13">
                    <a:extLst>
                      <a:ext uri="{FF2B5EF4-FFF2-40B4-BE49-F238E27FC236}">
                        <a16:creationId xmlns:a16="http://schemas.microsoft.com/office/drawing/2014/main" id="{A7D446F1-8EFC-FFAE-79EB-A4B63F0FBF85}"/>
                      </a:ext>
                    </a:extLst>
                  </p:cNvPr>
                  <p:cNvSpPr/>
                  <p:nvPr/>
                </p:nvSpPr>
                <p:spPr>
                  <a:xfrm>
                    <a:off x="4715217" y="3030843"/>
                    <a:ext cx="1347160" cy="569072"/>
                  </a:xfrm>
                  <a:custGeom>
                    <a:avLst/>
                    <a:gdLst>
                      <a:gd name="connsiteX0" fmla="*/ 1347160 w 1347160"/>
                      <a:gd name="connsiteY0" fmla="*/ 451651 h 569072"/>
                      <a:gd name="connsiteX1" fmla="*/ 1347160 w 1347160"/>
                      <a:gd name="connsiteY1" fmla="*/ 0 h 569072"/>
                      <a:gd name="connsiteX2" fmla="*/ 0 w 1347160"/>
                      <a:gd name="connsiteY2" fmla="*/ 249722 h 569072"/>
                      <a:gd name="connsiteX3" fmla="*/ 713676 w 1347160"/>
                      <a:gd name="connsiteY3" fmla="*/ 569073 h 569072"/>
                      <a:gd name="connsiteX4" fmla="*/ 1347096 w 1347160"/>
                      <a:gd name="connsiteY4" fmla="*/ 451651 h 569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160" h="569072">
                        <a:moveTo>
                          <a:pt x="1347160" y="451651"/>
                        </a:moveTo>
                        <a:lnTo>
                          <a:pt x="1347160" y="0"/>
                        </a:lnTo>
                        <a:cubicBezTo>
                          <a:pt x="821050" y="0"/>
                          <a:pt x="344793" y="95393"/>
                          <a:pt x="0" y="249722"/>
                        </a:cubicBezTo>
                        <a:lnTo>
                          <a:pt x="713676" y="569073"/>
                        </a:lnTo>
                        <a:cubicBezTo>
                          <a:pt x="875799" y="496546"/>
                          <a:pt x="1099757" y="451651"/>
                          <a:pt x="1347096" y="451651"/>
                        </a:cubicBezTo>
                        <a:close/>
                      </a:path>
                    </a:pathLst>
                  </a:custGeom>
                  <a:gradFill>
                    <a:gsLst>
                      <a:gs pos="52000">
                        <a:srgbClr val="5EC4E6"/>
                      </a:gs>
                      <a:gs pos="100000">
                        <a:schemeClr val="accent4">
                          <a:lumMod val="66000"/>
                          <a:lumOff val="34000"/>
                        </a:schemeClr>
                      </a:gs>
                      <a:gs pos="0">
                        <a:schemeClr val="accent4">
                          <a:lumMod val="81000"/>
                          <a:lumOff val="19000"/>
                        </a:schemeClr>
                      </a:gs>
                    </a:gsLst>
                    <a:lin ang="5400000" scaled="1"/>
                  </a:gradFill>
                  <a:ln w="6432" cap="flat">
                    <a:noFill/>
                    <a:prstDash val="solid"/>
                    <a:miter/>
                  </a:ln>
                </p:spPr>
                <p:txBody>
                  <a:bodyPr rtlCol="0" anchor="ctr"/>
                  <a:lstStyle/>
                  <a:p>
                    <a:endParaRPr lang="en-ID"/>
                  </a:p>
                </p:txBody>
              </p:sp>
            </p:grpSp>
            <p:sp>
              <p:nvSpPr>
                <p:cNvPr id="15" name="Freeform: Shape 14">
                  <a:extLst>
                    <a:ext uri="{FF2B5EF4-FFF2-40B4-BE49-F238E27FC236}">
                      <a16:creationId xmlns:a16="http://schemas.microsoft.com/office/drawing/2014/main" id="{247E9CE8-EEFC-B662-752F-CC2EFAD2DC2A}"/>
                    </a:ext>
                  </a:extLst>
                </p:cNvPr>
                <p:cNvSpPr/>
                <p:nvPr/>
              </p:nvSpPr>
              <p:spPr>
                <a:xfrm>
                  <a:off x="4712705" y="3280565"/>
                  <a:ext cx="716252" cy="1023365"/>
                </a:xfrm>
                <a:custGeom>
                  <a:avLst/>
                  <a:gdLst>
                    <a:gd name="connsiteX0" fmla="*/ 716253 w 716252"/>
                    <a:gd name="connsiteY0" fmla="*/ 1023365 h 1023365"/>
                    <a:gd name="connsiteX1" fmla="*/ 0 w 716252"/>
                    <a:gd name="connsiteY1" fmla="*/ 764046 h 1023365"/>
                    <a:gd name="connsiteX2" fmla="*/ 2512 w 716252"/>
                    <a:gd name="connsiteY2" fmla="*/ 0 h 1023365"/>
                    <a:gd name="connsiteX3" fmla="*/ 716253 w 716252"/>
                    <a:gd name="connsiteY3" fmla="*/ 319351 h 1023365"/>
                    <a:gd name="connsiteX4" fmla="*/ 716253 w 716252"/>
                    <a:gd name="connsiteY4" fmla="*/ 1023365 h 1023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252" h="1023365">
                      <a:moveTo>
                        <a:pt x="716253" y="1023365"/>
                      </a:moveTo>
                      <a:lnTo>
                        <a:pt x="0" y="764046"/>
                      </a:lnTo>
                      <a:lnTo>
                        <a:pt x="2512" y="0"/>
                      </a:lnTo>
                      <a:lnTo>
                        <a:pt x="716253" y="319351"/>
                      </a:lnTo>
                      <a:lnTo>
                        <a:pt x="716253" y="1023365"/>
                      </a:lnTo>
                      <a:close/>
                    </a:path>
                  </a:pathLst>
                </a:custGeom>
                <a:gradFill>
                  <a:gsLst>
                    <a:gs pos="100000">
                      <a:schemeClr val="accent4">
                        <a:lumMod val="62000"/>
                      </a:schemeClr>
                    </a:gs>
                    <a:gs pos="55153">
                      <a:srgbClr val="39A6CA"/>
                    </a:gs>
                    <a:gs pos="1000">
                      <a:schemeClr val="accent4">
                        <a:lumMod val="87000"/>
                      </a:schemeClr>
                    </a:gs>
                  </a:gsLst>
                  <a:lin ang="18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67" name="Freeform: Shape 66">
                <a:extLst>
                  <a:ext uri="{FF2B5EF4-FFF2-40B4-BE49-F238E27FC236}">
                    <a16:creationId xmlns:a16="http://schemas.microsoft.com/office/drawing/2014/main" id="{39E4341E-029D-DE0D-7917-E09FF91CEBA0}"/>
                  </a:ext>
                </a:extLst>
              </p:cNvPr>
              <p:cNvSpPr/>
              <p:nvPr/>
            </p:nvSpPr>
            <p:spPr>
              <a:xfrm>
                <a:off x="4093282" y="3930651"/>
                <a:ext cx="1074919" cy="1705518"/>
              </a:xfrm>
              <a:custGeom>
                <a:avLst/>
                <a:gdLst>
                  <a:gd name="connsiteX0" fmla="*/ 0 w 713676"/>
                  <a:gd name="connsiteY0" fmla="*/ 0 h 1530860"/>
                  <a:gd name="connsiteX1" fmla="*/ 0 w 713676"/>
                  <a:gd name="connsiteY1" fmla="*/ 984847 h 1530860"/>
                  <a:gd name="connsiteX2" fmla="*/ 713676 w 713676"/>
                  <a:gd name="connsiteY2" fmla="*/ 1530861 h 1530860"/>
                  <a:gd name="connsiteX3" fmla="*/ 713676 w 713676"/>
                  <a:gd name="connsiteY3" fmla="*/ 319351 h 1530860"/>
                  <a:gd name="connsiteX4" fmla="*/ 0 w 713676"/>
                  <a:gd name="connsiteY4" fmla="*/ 0 h 1530860"/>
                  <a:gd name="connsiteX0" fmla="*/ 0 w 996251"/>
                  <a:gd name="connsiteY0" fmla="*/ 4499 h 1535360"/>
                  <a:gd name="connsiteX1" fmla="*/ 0 w 996251"/>
                  <a:gd name="connsiteY1" fmla="*/ 989346 h 1535360"/>
                  <a:gd name="connsiteX2" fmla="*/ 713676 w 996251"/>
                  <a:gd name="connsiteY2" fmla="*/ 1535360 h 1535360"/>
                  <a:gd name="connsiteX3" fmla="*/ 996251 w 996251"/>
                  <a:gd name="connsiteY3" fmla="*/ 0 h 1535360"/>
                  <a:gd name="connsiteX4" fmla="*/ 0 w 996251"/>
                  <a:gd name="connsiteY4" fmla="*/ 4499 h 1535360"/>
                  <a:gd name="connsiteX0" fmla="*/ 0 w 1053401"/>
                  <a:gd name="connsiteY0" fmla="*/ 4499 h 1690935"/>
                  <a:gd name="connsiteX1" fmla="*/ 0 w 1053401"/>
                  <a:gd name="connsiteY1" fmla="*/ 989346 h 1690935"/>
                  <a:gd name="connsiteX2" fmla="*/ 1053401 w 1053401"/>
                  <a:gd name="connsiteY2" fmla="*/ 1690935 h 1690935"/>
                  <a:gd name="connsiteX3" fmla="*/ 996251 w 1053401"/>
                  <a:gd name="connsiteY3" fmla="*/ 0 h 1690935"/>
                  <a:gd name="connsiteX4" fmla="*/ 0 w 1053401"/>
                  <a:gd name="connsiteY4" fmla="*/ 4499 h 16909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3401" h="1690935">
                    <a:moveTo>
                      <a:pt x="0" y="4499"/>
                    </a:moveTo>
                    <a:lnTo>
                      <a:pt x="0" y="989346"/>
                    </a:lnTo>
                    <a:lnTo>
                      <a:pt x="1053401" y="1690935"/>
                    </a:lnTo>
                    <a:lnTo>
                      <a:pt x="996251" y="0"/>
                    </a:lnTo>
                    <a:lnTo>
                      <a:pt x="0" y="4499"/>
                    </a:lnTo>
                    <a:close/>
                  </a:path>
                </a:pathLst>
              </a:custGeom>
              <a:gradFill>
                <a:gsLst>
                  <a:gs pos="44800">
                    <a:srgbClr val="7A30C2">
                      <a:lumMod val="79000"/>
                      <a:lumOff val="21000"/>
                    </a:srgbClr>
                  </a:gs>
                  <a:gs pos="100000">
                    <a:schemeClr val="accent3">
                      <a:lumMod val="50000"/>
                    </a:schemeClr>
                  </a:gs>
                  <a:gs pos="0">
                    <a:schemeClr val="accent3"/>
                  </a:gs>
                </a:gsLst>
                <a:lin ang="540000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nvGrpSpPr>
              <p:cNvPr id="16" name="Graphic 2">
                <a:extLst>
                  <a:ext uri="{FF2B5EF4-FFF2-40B4-BE49-F238E27FC236}">
                    <a16:creationId xmlns:a16="http://schemas.microsoft.com/office/drawing/2014/main" id="{2F19470B-3A86-C0AF-320C-2A0C8F85C14C}"/>
                  </a:ext>
                </a:extLst>
              </p:cNvPr>
              <p:cNvGrpSpPr/>
              <p:nvPr/>
            </p:nvGrpSpPr>
            <p:grpSpPr>
              <a:xfrm>
                <a:off x="6126789" y="3030843"/>
                <a:ext cx="1348319" cy="1273087"/>
                <a:chOff x="6126789" y="3030843"/>
                <a:chExt cx="1348319" cy="1273087"/>
              </a:xfrm>
            </p:grpSpPr>
            <p:grpSp>
              <p:nvGrpSpPr>
                <p:cNvPr id="17" name="Graphic 2">
                  <a:extLst>
                    <a:ext uri="{FF2B5EF4-FFF2-40B4-BE49-F238E27FC236}">
                      <a16:creationId xmlns:a16="http://schemas.microsoft.com/office/drawing/2014/main" id="{3B7E71C5-7612-CF98-62E7-07C963811673}"/>
                    </a:ext>
                  </a:extLst>
                </p:cNvPr>
                <p:cNvGrpSpPr/>
                <p:nvPr/>
              </p:nvGrpSpPr>
              <p:grpSpPr>
                <a:xfrm>
                  <a:off x="6126789" y="3030843"/>
                  <a:ext cx="1347095" cy="1273086"/>
                  <a:chOff x="6126789" y="3030843"/>
                  <a:chExt cx="1347095" cy="1273086"/>
                </a:xfrm>
              </p:grpSpPr>
              <p:sp>
                <p:nvSpPr>
                  <p:cNvPr id="18" name="Freeform: Shape 17">
                    <a:extLst>
                      <a:ext uri="{FF2B5EF4-FFF2-40B4-BE49-F238E27FC236}">
                        <a16:creationId xmlns:a16="http://schemas.microsoft.com/office/drawing/2014/main" id="{6D5FD439-99DA-5F3C-D346-D58225D61213}"/>
                      </a:ext>
                    </a:extLst>
                  </p:cNvPr>
                  <p:cNvSpPr/>
                  <p:nvPr/>
                </p:nvSpPr>
                <p:spPr>
                  <a:xfrm>
                    <a:off x="6126789" y="3482494"/>
                    <a:ext cx="633419" cy="821435"/>
                  </a:xfrm>
                  <a:custGeom>
                    <a:avLst/>
                    <a:gdLst>
                      <a:gd name="connsiteX0" fmla="*/ 0 w 633419"/>
                      <a:gd name="connsiteY0" fmla="*/ 0 h 821435"/>
                      <a:gd name="connsiteX1" fmla="*/ 633420 w 633419"/>
                      <a:gd name="connsiteY1" fmla="*/ 117422 h 821435"/>
                      <a:gd name="connsiteX2" fmla="*/ 633420 w 633419"/>
                      <a:gd name="connsiteY2" fmla="*/ 821436 h 821435"/>
                      <a:gd name="connsiteX3" fmla="*/ 0 w 633419"/>
                      <a:gd name="connsiteY3" fmla="*/ 704014 h 821435"/>
                      <a:gd name="connsiteX4" fmla="*/ 0 w 633419"/>
                      <a:gd name="connsiteY4" fmla="*/ 0 h 82143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3419" h="821435">
                        <a:moveTo>
                          <a:pt x="0" y="0"/>
                        </a:moveTo>
                        <a:cubicBezTo>
                          <a:pt x="247403" y="0"/>
                          <a:pt x="471361" y="44895"/>
                          <a:pt x="633420" y="117422"/>
                        </a:cubicBezTo>
                        <a:lnTo>
                          <a:pt x="633420" y="821436"/>
                        </a:lnTo>
                        <a:cubicBezTo>
                          <a:pt x="471297" y="748909"/>
                          <a:pt x="247339" y="704014"/>
                          <a:pt x="0" y="704014"/>
                        </a:cubicBezTo>
                        <a:lnTo>
                          <a:pt x="0" y="0"/>
                        </a:lnTo>
                        <a:close/>
                      </a:path>
                    </a:pathLst>
                  </a:custGeom>
                  <a:gradFill>
                    <a:gsLst>
                      <a:gs pos="47160">
                        <a:srgbClr val="81A544">
                          <a:lumMod val="90000"/>
                          <a:lumOff val="10000"/>
                        </a:srgbClr>
                      </a:gs>
                      <a:gs pos="90000">
                        <a:schemeClr val="accent5">
                          <a:lumMod val="75000"/>
                        </a:schemeClr>
                      </a:gs>
                      <a:gs pos="0">
                        <a:schemeClr val="accent5"/>
                      </a:gs>
                    </a:gsLst>
                    <a:lin ang="5400000" scaled="1"/>
                  </a:gradFill>
                  <a:ln w="6432" cap="flat">
                    <a:noFill/>
                    <a:prstDash val="solid"/>
                    <a:miter/>
                  </a:ln>
                </p:spPr>
                <p:txBody>
                  <a:bodyPr rtlCol="0" anchor="ctr"/>
                  <a:lstStyle/>
                  <a:p>
                    <a:endParaRPr lang="en-ID"/>
                  </a:p>
                </p:txBody>
              </p:sp>
              <p:sp>
                <p:nvSpPr>
                  <p:cNvPr id="19" name="Freeform: Shape 18">
                    <a:extLst>
                      <a:ext uri="{FF2B5EF4-FFF2-40B4-BE49-F238E27FC236}">
                        <a16:creationId xmlns:a16="http://schemas.microsoft.com/office/drawing/2014/main" id="{3BAF913B-4CBE-9243-A56D-458A450CE5C4}"/>
                      </a:ext>
                    </a:extLst>
                  </p:cNvPr>
                  <p:cNvSpPr/>
                  <p:nvPr/>
                </p:nvSpPr>
                <p:spPr>
                  <a:xfrm>
                    <a:off x="6126789" y="3030843"/>
                    <a:ext cx="1347095" cy="569072"/>
                  </a:xfrm>
                  <a:custGeom>
                    <a:avLst/>
                    <a:gdLst>
                      <a:gd name="connsiteX0" fmla="*/ 633420 w 1347095"/>
                      <a:gd name="connsiteY0" fmla="*/ 569073 h 569072"/>
                      <a:gd name="connsiteX1" fmla="*/ 1347096 w 1347095"/>
                      <a:gd name="connsiteY1" fmla="*/ 249722 h 569072"/>
                      <a:gd name="connsiteX2" fmla="*/ 0 w 1347095"/>
                      <a:gd name="connsiteY2" fmla="*/ 0 h 569072"/>
                      <a:gd name="connsiteX3" fmla="*/ 0 w 1347095"/>
                      <a:gd name="connsiteY3" fmla="*/ 451651 h 569072"/>
                      <a:gd name="connsiteX4" fmla="*/ 633420 w 1347095"/>
                      <a:gd name="connsiteY4" fmla="*/ 569073 h 569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095" h="569072">
                        <a:moveTo>
                          <a:pt x="633420" y="569073"/>
                        </a:moveTo>
                        <a:lnTo>
                          <a:pt x="1347096" y="249722"/>
                        </a:lnTo>
                        <a:cubicBezTo>
                          <a:pt x="1002367" y="95393"/>
                          <a:pt x="526111" y="0"/>
                          <a:pt x="0" y="0"/>
                        </a:cubicBezTo>
                        <a:lnTo>
                          <a:pt x="0" y="451651"/>
                        </a:lnTo>
                        <a:cubicBezTo>
                          <a:pt x="247403" y="451651"/>
                          <a:pt x="471361" y="496546"/>
                          <a:pt x="633420" y="569073"/>
                        </a:cubicBezTo>
                        <a:close/>
                      </a:path>
                    </a:pathLst>
                  </a:custGeom>
                  <a:gradFill>
                    <a:gsLst>
                      <a:gs pos="59000">
                        <a:srgbClr val="AAC974"/>
                      </a:gs>
                      <a:gs pos="100000">
                        <a:schemeClr val="accent5">
                          <a:lumMod val="69000"/>
                          <a:lumOff val="31000"/>
                        </a:schemeClr>
                      </a:gs>
                      <a:gs pos="0">
                        <a:schemeClr val="accent5">
                          <a:lumMod val="69000"/>
                          <a:lumOff val="31000"/>
                        </a:schemeClr>
                      </a:gs>
                    </a:gsLst>
                    <a:lin ang="5772425" scaled="1"/>
                  </a:gradFill>
                  <a:ln w="6432" cap="flat">
                    <a:noFill/>
                    <a:prstDash val="solid"/>
                    <a:miter/>
                  </a:ln>
                </p:spPr>
                <p:txBody>
                  <a:bodyPr rtlCol="0" anchor="ctr"/>
                  <a:lstStyle/>
                  <a:p>
                    <a:endParaRPr lang="en-ID" dirty="0"/>
                  </a:p>
                </p:txBody>
              </p:sp>
            </p:grpSp>
            <p:sp>
              <p:nvSpPr>
                <p:cNvPr id="20" name="Freeform: Shape 19">
                  <a:extLst>
                    <a:ext uri="{FF2B5EF4-FFF2-40B4-BE49-F238E27FC236}">
                      <a16:creationId xmlns:a16="http://schemas.microsoft.com/office/drawing/2014/main" id="{3AE098D2-1C9D-0AE2-474D-26831EDDEAA0}"/>
                    </a:ext>
                  </a:extLst>
                </p:cNvPr>
                <p:cNvSpPr/>
                <p:nvPr/>
              </p:nvSpPr>
              <p:spPr>
                <a:xfrm>
                  <a:off x="6758856" y="3280565"/>
                  <a:ext cx="716252" cy="1023365"/>
                </a:xfrm>
                <a:custGeom>
                  <a:avLst/>
                  <a:gdLst>
                    <a:gd name="connsiteX0" fmla="*/ 0 w 716252"/>
                    <a:gd name="connsiteY0" fmla="*/ 1023365 h 1023365"/>
                    <a:gd name="connsiteX1" fmla="*/ 716253 w 716252"/>
                    <a:gd name="connsiteY1" fmla="*/ 764046 h 1023365"/>
                    <a:gd name="connsiteX2" fmla="*/ 713676 w 716252"/>
                    <a:gd name="connsiteY2" fmla="*/ 0 h 1023365"/>
                    <a:gd name="connsiteX3" fmla="*/ 0 w 716252"/>
                    <a:gd name="connsiteY3" fmla="*/ 319351 h 1023365"/>
                    <a:gd name="connsiteX4" fmla="*/ 0 w 716252"/>
                    <a:gd name="connsiteY4" fmla="*/ 1023365 h 1023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252" h="1023365">
                      <a:moveTo>
                        <a:pt x="0" y="1023365"/>
                      </a:moveTo>
                      <a:lnTo>
                        <a:pt x="716253" y="764046"/>
                      </a:lnTo>
                      <a:lnTo>
                        <a:pt x="713676" y="0"/>
                      </a:lnTo>
                      <a:lnTo>
                        <a:pt x="0" y="319351"/>
                      </a:lnTo>
                      <a:lnTo>
                        <a:pt x="0" y="1023365"/>
                      </a:lnTo>
                      <a:close/>
                    </a:path>
                  </a:pathLst>
                </a:custGeom>
                <a:gradFill>
                  <a:gsLst>
                    <a:gs pos="0">
                      <a:srgbClr val="F9F9F9"/>
                    </a:gs>
                    <a:gs pos="15000">
                      <a:srgbClr val="F4F4F4"/>
                    </a:gs>
                    <a:gs pos="30000">
                      <a:srgbClr val="E8E8E8"/>
                    </a:gs>
                    <a:gs pos="45000">
                      <a:srgbClr val="D4D4D4"/>
                    </a:gs>
                    <a:gs pos="60000">
                      <a:srgbClr val="B8B8B8"/>
                    </a:gs>
                    <a:gs pos="75000">
                      <a:srgbClr val="939494"/>
                    </a:gs>
                    <a:gs pos="90000">
                      <a:srgbClr val="676868"/>
                    </a:gs>
                    <a:gs pos="100000">
                      <a:srgbClr val="454647"/>
                    </a:gs>
                  </a:gsLst>
                  <a:lin ang="5400000" scaled="1"/>
                </a:gradFill>
                <a:ln w="6432" cap="flat">
                  <a:noFill/>
                  <a:prstDash val="solid"/>
                  <a:miter/>
                </a:ln>
              </p:spPr>
              <p:txBody>
                <a:bodyPr rtlCol="0" anchor="ctr"/>
                <a:lstStyle/>
                <a:p>
                  <a:endParaRPr lang="en-ID"/>
                </a:p>
              </p:txBody>
            </p:sp>
            <p:sp>
              <p:nvSpPr>
                <p:cNvPr id="21" name="Freeform: Shape 20">
                  <a:extLst>
                    <a:ext uri="{FF2B5EF4-FFF2-40B4-BE49-F238E27FC236}">
                      <a16:creationId xmlns:a16="http://schemas.microsoft.com/office/drawing/2014/main" id="{260654FA-DBC4-89E9-B5B4-FB5A8FE92E2E}"/>
                    </a:ext>
                  </a:extLst>
                </p:cNvPr>
                <p:cNvSpPr/>
                <p:nvPr/>
              </p:nvSpPr>
              <p:spPr>
                <a:xfrm>
                  <a:off x="6758856" y="3280565"/>
                  <a:ext cx="716252" cy="1023365"/>
                </a:xfrm>
                <a:custGeom>
                  <a:avLst/>
                  <a:gdLst>
                    <a:gd name="connsiteX0" fmla="*/ 0 w 716252"/>
                    <a:gd name="connsiteY0" fmla="*/ 1023365 h 1023365"/>
                    <a:gd name="connsiteX1" fmla="*/ 716253 w 716252"/>
                    <a:gd name="connsiteY1" fmla="*/ 764046 h 1023365"/>
                    <a:gd name="connsiteX2" fmla="*/ 713676 w 716252"/>
                    <a:gd name="connsiteY2" fmla="*/ 0 h 1023365"/>
                    <a:gd name="connsiteX3" fmla="*/ 0 w 716252"/>
                    <a:gd name="connsiteY3" fmla="*/ 319351 h 1023365"/>
                    <a:gd name="connsiteX4" fmla="*/ 0 w 716252"/>
                    <a:gd name="connsiteY4" fmla="*/ 1023365 h 10233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6252" h="1023365">
                      <a:moveTo>
                        <a:pt x="0" y="1023365"/>
                      </a:moveTo>
                      <a:lnTo>
                        <a:pt x="716253" y="764046"/>
                      </a:lnTo>
                      <a:lnTo>
                        <a:pt x="713676" y="0"/>
                      </a:lnTo>
                      <a:lnTo>
                        <a:pt x="0" y="319351"/>
                      </a:lnTo>
                      <a:lnTo>
                        <a:pt x="0" y="1023365"/>
                      </a:lnTo>
                      <a:close/>
                    </a:path>
                  </a:pathLst>
                </a:custGeom>
                <a:gradFill>
                  <a:gsLst>
                    <a:gs pos="47160">
                      <a:srgbClr val="81A544">
                        <a:lumMod val="90000"/>
                        <a:lumOff val="10000"/>
                      </a:srgbClr>
                    </a:gs>
                    <a:gs pos="96000">
                      <a:schemeClr val="accent5">
                        <a:lumMod val="48000"/>
                      </a:schemeClr>
                    </a:gs>
                    <a:gs pos="0">
                      <a:schemeClr val="accent5"/>
                    </a:gs>
                  </a:gsLst>
                  <a:lin ang="78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28" name="Graphic 2">
                <a:extLst>
                  <a:ext uri="{FF2B5EF4-FFF2-40B4-BE49-F238E27FC236}">
                    <a16:creationId xmlns:a16="http://schemas.microsoft.com/office/drawing/2014/main" id="{2D6C4147-EF8D-D4E4-944A-50D7B0719448}"/>
                  </a:ext>
                </a:extLst>
              </p:cNvPr>
              <p:cNvGrpSpPr/>
              <p:nvPr/>
            </p:nvGrpSpPr>
            <p:grpSpPr>
              <a:xfrm>
                <a:off x="6824684" y="3344912"/>
                <a:ext cx="1271670" cy="1306903"/>
                <a:chOff x="6824684" y="3344912"/>
                <a:chExt cx="1271670" cy="1306903"/>
              </a:xfrm>
            </p:grpSpPr>
            <p:grpSp>
              <p:nvGrpSpPr>
                <p:cNvPr id="29" name="Graphic 2">
                  <a:extLst>
                    <a:ext uri="{FF2B5EF4-FFF2-40B4-BE49-F238E27FC236}">
                      <a16:creationId xmlns:a16="http://schemas.microsoft.com/office/drawing/2014/main" id="{33EE948F-A35D-6965-09D0-E678FC0D3D72}"/>
                    </a:ext>
                  </a:extLst>
                </p:cNvPr>
                <p:cNvGrpSpPr/>
                <p:nvPr/>
              </p:nvGrpSpPr>
              <p:grpSpPr>
                <a:xfrm>
                  <a:off x="6824684" y="3344912"/>
                  <a:ext cx="1271670" cy="1306903"/>
                  <a:chOff x="6824684" y="3344912"/>
                  <a:chExt cx="1271670" cy="1306903"/>
                </a:xfrm>
              </p:grpSpPr>
              <p:sp>
                <p:nvSpPr>
                  <p:cNvPr id="30" name="Freeform: Shape 29">
                    <a:extLst>
                      <a:ext uri="{FF2B5EF4-FFF2-40B4-BE49-F238E27FC236}">
                        <a16:creationId xmlns:a16="http://schemas.microsoft.com/office/drawing/2014/main" id="{CB7711A2-94F4-DBCE-7A78-5A3E769B9869}"/>
                      </a:ext>
                    </a:extLst>
                  </p:cNvPr>
                  <p:cNvSpPr/>
                  <p:nvPr/>
                </p:nvSpPr>
                <p:spPr>
                  <a:xfrm>
                    <a:off x="6824684" y="3664327"/>
                    <a:ext cx="262411" cy="987488"/>
                  </a:xfrm>
                  <a:custGeom>
                    <a:avLst/>
                    <a:gdLst>
                      <a:gd name="connsiteX0" fmla="*/ 0 w 262411"/>
                      <a:gd name="connsiteY0" fmla="*/ 704014 h 987488"/>
                      <a:gd name="connsiteX1" fmla="*/ 0 w 262411"/>
                      <a:gd name="connsiteY1" fmla="*/ 0 h 987488"/>
                      <a:gd name="connsiteX2" fmla="*/ 262411 w 262411"/>
                      <a:gd name="connsiteY2" fmla="*/ 283474 h 987488"/>
                      <a:gd name="connsiteX3" fmla="*/ 262411 w 262411"/>
                      <a:gd name="connsiteY3" fmla="*/ 987488 h 987488"/>
                      <a:gd name="connsiteX4" fmla="*/ 0 w 262411"/>
                      <a:gd name="connsiteY4" fmla="*/ 704014 h 987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11" h="987488">
                        <a:moveTo>
                          <a:pt x="0" y="704014"/>
                        </a:moveTo>
                        <a:lnTo>
                          <a:pt x="0" y="0"/>
                        </a:lnTo>
                        <a:cubicBezTo>
                          <a:pt x="162123" y="72527"/>
                          <a:pt x="262411" y="172751"/>
                          <a:pt x="262411" y="283474"/>
                        </a:cubicBezTo>
                        <a:lnTo>
                          <a:pt x="262411" y="987488"/>
                        </a:lnTo>
                        <a:cubicBezTo>
                          <a:pt x="262411" y="876765"/>
                          <a:pt x="162123" y="776606"/>
                          <a:pt x="0" y="704014"/>
                        </a:cubicBezTo>
                        <a:close/>
                      </a:path>
                    </a:pathLst>
                  </a:custGeom>
                  <a:gradFill>
                    <a:gsLst>
                      <a:gs pos="100000">
                        <a:schemeClr val="accent2"/>
                      </a:gs>
                      <a:gs pos="51100">
                        <a:srgbClr val="DC5417">
                          <a:lumMod val="81000"/>
                          <a:lumOff val="19000"/>
                        </a:srgbClr>
                      </a:gs>
                      <a:gs pos="0">
                        <a:schemeClr val="accent2">
                          <a:lumMod val="88000"/>
                          <a:lumOff val="12000"/>
                        </a:schemeClr>
                      </a:gs>
                    </a:gsLst>
                    <a:lin ang="540000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31" name="Freeform: Shape 30">
                    <a:extLst>
                      <a:ext uri="{FF2B5EF4-FFF2-40B4-BE49-F238E27FC236}">
                        <a16:creationId xmlns:a16="http://schemas.microsoft.com/office/drawing/2014/main" id="{D061C01B-B243-5E78-99AC-53DD3712963E}"/>
                      </a:ext>
                    </a:extLst>
                  </p:cNvPr>
                  <p:cNvSpPr/>
                  <p:nvPr/>
                </p:nvSpPr>
                <p:spPr>
                  <a:xfrm>
                    <a:off x="6824684" y="3344912"/>
                    <a:ext cx="1271670" cy="602824"/>
                  </a:xfrm>
                  <a:custGeom>
                    <a:avLst/>
                    <a:gdLst>
                      <a:gd name="connsiteX0" fmla="*/ 262347 w 1271670"/>
                      <a:gd name="connsiteY0" fmla="*/ 602825 h 602824"/>
                      <a:gd name="connsiteX1" fmla="*/ 1271670 w 1271670"/>
                      <a:gd name="connsiteY1" fmla="*/ 602825 h 602824"/>
                      <a:gd name="connsiteX2" fmla="*/ 713676 w 1271670"/>
                      <a:gd name="connsiteY2" fmla="*/ 0 h 602824"/>
                      <a:gd name="connsiteX3" fmla="*/ 0 w 1271670"/>
                      <a:gd name="connsiteY3" fmla="*/ 319351 h 602824"/>
                      <a:gd name="connsiteX4" fmla="*/ 262347 w 1271670"/>
                      <a:gd name="connsiteY4" fmla="*/ 602825 h 602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670" h="602824">
                        <a:moveTo>
                          <a:pt x="262347" y="602825"/>
                        </a:moveTo>
                        <a:lnTo>
                          <a:pt x="1271670" y="602825"/>
                        </a:lnTo>
                        <a:cubicBezTo>
                          <a:pt x="1271670" y="367402"/>
                          <a:pt x="1058405" y="154265"/>
                          <a:pt x="713676" y="0"/>
                        </a:cubicBezTo>
                        <a:lnTo>
                          <a:pt x="0" y="319351"/>
                        </a:lnTo>
                        <a:cubicBezTo>
                          <a:pt x="162123" y="391878"/>
                          <a:pt x="262347" y="492102"/>
                          <a:pt x="262347" y="602825"/>
                        </a:cubicBezTo>
                        <a:close/>
                      </a:path>
                    </a:pathLst>
                  </a:custGeom>
                  <a:gradFill>
                    <a:gsLst>
                      <a:gs pos="100000">
                        <a:schemeClr val="accent2">
                          <a:lumMod val="76000"/>
                          <a:lumOff val="24000"/>
                        </a:schemeClr>
                      </a:gs>
                      <a:gs pos="49400">
                        <a:srgbClr val="F5824F">
                          <a:lumMod val="82000"/>
                          <a:lumOff val="18000"/>
                        </a:srgbClr>
                      </a:gs>
                      <a:gs pos="0">
                        <a:schemeClr val="accent2">
                          <a:lumMod val="60000"/>
                          <a:lumOff val="40000"/>
                        </a:schemeClr>
                      </a:gs>
                    </a:gsLst>
                    <a:lin ang="2807507"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32" name="Freeform: Shape 31">
                  <a:extLst>
                    <a:ext uri="{FF2B5EF4-FFF2-40B4-BE49-F238E27FC236}">
                      <a16:creationId xmlns:a16="http://schemas.microsoft.com/office/drawing/2014/main" id="{6070EBCA-967C-80DC-CD2E-17163A56773C}"/>
                    </a:ext>
                  </a:extLst>
                </p:cNvPr>
                <p:cNvSpPr/>
                <p:nvPr/>
              </p:nvSpPr>
              <p:spPr>
                <a:xfrm>
                  <a:off x="7087031" y="3947736"/>
                  <a:ext cx="1009323" cy="704014"/>
                </a:xfrm>
                <a:custGeom>
                  <a:avLst/>
                  <a:gdLst>
                    <a:gd name="connsiteX0" fmla="*/ 0 w 1009323"/>
                    <a:gd name="connsiteY0" fmla="*/ 0 h 704014"/>
                    <a:gd name="connsiteX1" fmla="*/ 1009324 w 1009323"/>
                    <a:gd name="connsiteY1" fmla="*/ 0 h 704014"/>
                    <a:gd name="connsiteX2" fmla="*/ 1009324 w 1009323"/>
                    <a:gd name="connsiteY2" fmla="*/ 704015 h 704014"/>
                    <a:gd name="connsiteX3" fmla="*/ 0 w 1009323"/>
                    <a:gd name="connsiteY3" fmla="*/ 704015 h 704014"/>
                  </a:gdLst>
                  <a:ahLst/>
                  <a:cxnLst>
                    <a:cxn ang="0">
                      <a:pos x="connsiteX0" y="connsiteY0"/>
                    </a:cxn>
                    <a:cxn ang="0">
                      <a:pos x="connsiteX1" y="connsiteY1"/>
                    </a:cxn>
                    <a:cxn ang="0">
                      <a:pos x="connsiteX2" y="connsiteY2"/>
                    </a:cxn>
                    <a:cxn ang="0">
                      <a:pos x="connsiteX3" y="connsiteY3"/>
                    </a:cxn>
                  </a:cxnLst>
                  <a:rect l="l" t="t" r="r" b="b"/>
                  <a:pathLst>
                    <a:path w="1009323" h="704014">
                      <a:moveTo>
                        <a:pt x="0" y="0"/>
                      </a:moveTo>
                      <a:lnTo>
                        <a:pt x="1009324" y="0"/>
                      </a:lnTo>
                      <a:lnTo>
                        <a:pt x="1009324" y="704015"/>
                      </a:lnTo>
                      <a:lnTo>
                        <a:pt x="0" y="704015"/>
                      </a:lnTo>
                      <a:close/>
                    </a:path>
                  </a:pathLst>
                </a:custGeom>
                <a:gradFill>
                  <a:gsLst>
                    <a:gs pos="100000">
                      <a:schemeClr val="accent2">
                        <a:lumMod val="64000"/>
                        <a:lumOff val="36000"/>
                      </a:schemeClr>
                    </a:gs>
                    <a:gs pos="51100">
                      <a:srgbClr val="DC5417">
                        <a:lumMod val="28000"/>
                        <a:lumOff val="72000"/>
                      </a:srgbClr>
                    </a:gs>
                    <a:gs pos="0">
                      <a:schemeClr val="accent2">
                        <a:lumMod val="97000"/>
                      </a:schemeClr>
                    </a:gs>
                  </a:gsLst>
                  <a:lin ang="540000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nvGrpSpPr>
              <p:cNvPr id="34" name="Graphic 2">
                <a:extLst>
                  <a:ext uri="{FF2B5EF4-FFF2-40B4-BE49-F238E27FC236}">
                    <a16:creationId xmlns:a16="http://schemas.microsoft.com/office/drawing/2014/main" id="{53EE5D1C-B3B4-7660-B559-7D1BF651F96C}"/>
                  </a:ext>
                </a:extLst>
              </p:cNvPr>
              <p:cNvGrpSpPr/>
              <p:nvPr/>
            </p:nvGrpSpPr>
            <p:grpSpPr>
              <a:xfrm>
                <a:off x="4092812" y="3344976"/>
                <a:ext cx="1271734" cy="1306839"/>
                <a:chOff x="4092812" y="3344976"/>
                <a:chExt cx="1271734" cy="1306839"/>
              </a:xfrm>
            </p:grpSpPr>
            <p:sp>
              <p:nvSpPr>
                <p:cNvPr id="35" name="Freeform: Shape 34">
                  <a:extLst>
                    <a:ext uri="{FF2B5EF4-FFF2-40B4-BE49-F238E27FC236}">
                      <a16:creationId xmlns:a16="http://schemas.microsoft.com/office/drawing/2014/main" id="{D8AF9CF0-AC96-6E10-8066-D0F587D0F47E}"/>
                    </a:ext>
                  </a:extLst>
                </p:cNvPr>
                <p:cNvSpPr/>
                <p:nvPr/>
              </p:nvSpPr>
              <p:spPr>
                <a:xfrm>
                  <a:off x="5102135" y="3664327"/>
                  <a:ext cx="262411" cy="987488"/>
                </a:xfrm>
                <a:custGeom>
                  <a:avLst/>
                  <a:gdLst>
                    <a:gd name="connsiteX0" fmla="*/ 262411 w 262411"/>
                    <a:gd name="connsiteY0" fmla="*/ 704014 h 987488"/>
                    <a:gd name="connsiteX1" fmla="*/ 262411 w 262411"/>
                    <a:gd name="connsiteY1" fmla="*/ 0 h 987488"/>
                    <a:gd name="connsiteX2" fmla="*/ 0 w 262411"/>
                    <a:gd name="connsiteY2" fmla="*/ 283474 h 987488"/>
                    <a:gd name="connsiteX3" fmla="*/ 0 w 262411"/>
                    <a:gd name="connsiteY3" fmla="*/ 987488 h 987488"/>
                    <a:gd name="connsiteX4" fmla="*/ 262411 w 262411"/>
                    <a:gd name="connsiteY4" fmla="*/ 704014 h 987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11" h="987488">
                      <a:moveTo>
                        <a:pt x="262411" y="704014"/>
                      </a:moveTo>
                      <a:lnTo>
                        <a:pt x="262411" y="0"/>
                      </a:lnTo>
                      <a:cubicBezTo>
                        <a:pt x="100288" y="72527"/>
                        <a:pt x="0" y="172751"/>
                        <a:pt x="0" y="283474"/>
                      </a:cubicBezTo>
                      <a:lnTo>
                        <a:pt x="0" y="987488"/>
                      </a:lnTo>
                      <a:cubicBezTo>
                        <a:pt x="0" y="876765"/>
                        <a:pt x="100288" y="776606"/>
                        <a:pt x="262411" y="704014"/>
                      </a:cubicBezTo>
                      <a:close/>
                    </a:path>
                  </a:pathLst>
                </a:custGeom>
                <a:gradFill>
                  <a:gsLst>
                    <a:gs pos="0">
                      <a:srgbClr val="F9F9F9"/>
                    </a:gs>
                    <a:gs pos="15000">
                      <a:srgbClr val="F4F4F4"/>
                    </a:gs>
                    <a:gs pos="30000">
                      <a:srgbClr val="E8E8E8"/>
                    </a:gs>
                    <a:gs pos="45000">
                      <a:srgbClr val="D4D4D4"/>
                    </a:gs>
                    <a:gs pos="60000">
                      <a:srgbClr val="B8B8B8"/>
                    </a:gs>
                    <a:gs pos="75000">
                      <a:srgbClr val="939494"/>
                    </a:gs>
                    <a:gs pos="90000">
                      <a:srgbClr val="676868"/>
                    </a:gs>
                    <a:gs pos="100000">
                      <a:srgbClr val="454647"/>
                    </a:gs>
                  </a:gsLst>
                  <a:lin ang="5400000" scaled="1"/>
                </a:gradFill>
                <a:ln w="6432" cap="flat">
                  <a:noFill/>
                  <a:prstDash val="solid"/>
                  <a:miter/>
                </a:ln>
              </p:spPr>
              <p:txBody>
                <a:bodyPr rtlCol="0" anchor="ctr"/>
                <a:lstStyle/>
                <a:p>
                  <a:endParaRPr lang="en-ID"/>
                </a:p>
              </p:txBody>
            </p:sp>
            <p:sp>
              <p:nvSpPr>
                <p:cNvPr id="36" name="Freeform: Shape 35">
                  <a:extLst>
                    <a:ext uri="{FF2B5EF4-FFF2-40B4-BE49-F238E27FC236}">
                      <a16:creationId xmlns:a16="http://schemas.microsoft.com/office/drawing/2014/main" id="{D4FC140D-78E0-AA3C-E678-74A185431529}"/>
                    </a:ext>
                  </a:extLst>
                </p:cNvPr>
                <p:cNvSpPr/>
                <p:nvPr/>
              </p:nvSpPr>
              <p:spPr>
                <a:xfrm>
                  <a:off x="4092812" y="3344976"/>
                  <a:ext cx="1271734" cy="602760"/>
                </a:xfrm>
                <a:custGeom>
                  <a:avLst/>
                  <a:gdLst>
                    <a:gd name="connsiteX0" fmla="*/ 1271735 w 1271734"/>
                    <a:gd name="connsiteY0" fmla="*/ 319351 h 602760"/>
                    <a:gd name="connsiteX1" fmla="*/ 558059 w 1271734"/>
                    <a:gd name="connsiteY1" fmla="*/ 0 h 602760"/>
                    <a:gd name="connsiteX2" fmla="*/ 0 w 1271734"/>
                    <a:gd name="connsiteY2" fmla="*/ 602760 h 602760"/>
                    <a:gd name="connsiteX3" fmla="*/ 1009324 w 1271734"/>
                    <a:gd name="connsiteY3" fmla="*/ 602760 h 602760"/>
                    <a:gd name="connsiteX4" fmla="*/ 1271735 w 1271734"/>
                    <a:gd name="connsiteY4" fmla="*/ 319286 h 6027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734" h="602760">
                      <a:moveTo>
                        <a:pt x="1271735" y="319351"/>
                      </a:moveTo>
                      <a:lnTo>
                        <a:pt x="558059" y="0"/>
                      </a:lnTo>
                      <a:cubicBezTo>
                        <a:pt x="213266" y="154265"/>
                        <a:pt x="0" y="367401"/>
                        <a:pt x="0" y="602760"/>
                      </a:cubicBezTo>
                      <a:lnTo>
                        <a:pt x="1009324" y="602760"/>
                      </a:lnTo>
                      <a:cubicBezTo>
                        <a:pt x="1009324" y="492037"/>
                        <a:pt x="1109612" y="391878"/>
                        <a:pt x="1271735" y="319286"/>
                      </a:cubicBezTo>
                      <a:close/>
                    </a:path>
                  </a:pathLst>
                </a:custGeom>
                <a:gradFill>
                  <a:gsLst>
                    <a:gs pos="54600">
                      <a:srgbClr val="B272F1"/>
                    </a:gs>
                    <a:gs pos="100000">
                      <a:schemeClr val="accent3">
                        <a:lumMod val="60000"/>
                        <a:lumOff val="40000"/>
                      </a:schemeClr>
                    </a:gs>
                    <a:gs pos="0">
                      <a:schemeClr val="accent3">
                        <a:lumMod val="58000"/>
                        <a:lumOff val="42000"/>
                      </a:schemeClr>
                    </a:gs>
                  </a:gsLst>
                  <a:lin ang="2807507" scaled="1"/>
                </a:gradFill>
                <a:ln w="6432" cap="flat">
                  <a:noFill/>
                  <a:prstDash val="solid"/>
                  <a:miter/>
                </a:ln>
              </p:spPr>
              <p:txBody>
                <a:bodyPr rtlCol="0" anchor="ctr"/>
                <a:lstStyle/>
                <a:p>
                  <a:endParaRPr lang="en-ID"/>
                </a:p>
              </p:txBody>
            </p:sp>
          </p:grpSp>
          <p:sp>
            <p:nvSpPr>
              <p:cNvPr id="42" name="Freeform: Shape 41">
                <a:extLst>
                  <a:ext uri="{FF2B5EF4-FFF2-40B4-BE49-F238E27FC236}">
                    <a16:creationId xmlns:a16="http://schemas.microsoft.com/office/drawing/2014/main" id="{A96FD655-943C-3180-9F92-F6E0F30F0685}"/>
                  </a:ext>
                </a:extLst>
              </p:cNvPr>
              <p:cNvSpPr/>
              <p:nvPr/>
            </p:nvSpPr>
            <p:spPr>
              <a:xfrm>
                <a:off x="5102135" y="3664327"/>
                <a:ext cx="262411" cy="987488"/>
              </a:xfrm>
              <a:custGeom>
                <a:avLst/>
                <a:gdLst>
                  <a:gd name="connsiteX0" fmla="*/ 262411 w 262411"/>
                  <a:gd name="connsiteY0" fmla="*/ 704014 h 987488"/>
                  <a:gd name="connsiteX1" fmla="*/ 262411 w 262411"/>
                  <a:gd name="connsiteY1" fmla="*/ 0 h 987488"/>
                  <a:gd name="connsiteX2" fmla="*/ 0 w 262411"/>
                  <a:gd name="connsiteY2" fmla="*/ 283474 h 987488"/>
                  <a:gd name="connsiteX3" fmla="*/ 0 w 262411"/>
                  <a:gd name="connsiteY3" fmla="*/ 987488 h 987488"/>
                  <a:gd name="connsiteX4" fmla="*/ 262411 w 262411"/>
                  <a:gd name="connsiteY4" fmla="*/ 704014 h 9874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2411" h="987488">
                    <a:moveTo>
                      <a:pt x="262411" y="704014"/>
                    </a:moveTo>
                    <a:lnTo>
                      <a:pt x="262411" y="0"/>
                    </a:lnTo>
                    <a:cubicBezTo>
                      <a:pt x="100288" y="72527"/>
                      <a:pt x="0" y="172751"/>
                      <a:pt x="0" y="283474"/>
                    </a:cubicBezTo>
                    <a:lnTo>
                      <a:pt x="0" y="987488"/>
                    </a:lnTo>
                    <a:cubicBezTo>
                      <a:pt x="0" y="876765"/>
                      <a:pt x="100288" y="776606"/>
                      <a:pt x="262411" y="704014"/>
                    </a:cubicBezTo>
                    <a:close/>
                  </a:path>
                </a:pathLst>
              </a:custGeom>
              <a:gradFill>
                <a:gsLst>
                  <a:gs pos="44800">
                    <a:srgbClr val="7A30C2">
                      <a:lumMod val="79000"/>
                      <a:lumOff val="21000"/>
                    </a:srgbClr>
                  </a:gs>
                  <a:gs pos="100000">
                    <a:schemeClr val="accent3">
                      <a:lumMod val="50000"/>
                    </a:schemeClr>
                  </a:gs>
                  <a:gs pos="0">
                    <a:schemeClr val="accent3"/>
                  </a:gs>
                </a:gsLst>
                <a:lin ang="5400000" scaled="1"/>
              </a:gradFill>
              <a:ln w="6432" cap="flat">
                <a:noFill/>
                <a:prstDash val="solid"/>
                <a:miter/>
              </a:ln>
            </p:spPr>
            <p:txBody>
              <a:bodyPr rtlCol="0" anchor="ctr"/>
              <a:lstStyle/>
              <a:p>
                <a:endParaRPr lang="en-ID"/>
              </a:p>
            </p:txBody>
          </p:sp>
          <p:grpSp>
            <p:nvGrpSpPr>
              <p:cNvPr id="44" name="Graphic 2">
                <a:extLst>
                  <a:ext uri="{FF2B5EF4-FFF2-40B4-BE49-F238E27FC236}">
                    <a16:creationId xmlns:a16="http://schemas.microsoft.com/office/drawing/2014/main" id="{5A57A78A-BDB0-C628-AE2F-85056B1FDF63}"/>
                  </a:ext>
                </a:extLst>
              </p:cNvPr>
              <p:cNvGrpSpPr/>
              <p:nvPr/>
            </p:nvGrpSpPr>
            <p:grpSpPr>
              <a:xfrm>
                <a:off x="4096539" y="4012147"/>
                <a:ext cx="1273087" cy="1814334"/>
                <a:chOff x="4091459" y="4012147"/>
                <a:chExt cx="1273087" cy="1814334"/>
              </a:xfrm>
            </p:grpSpPr>
            <p:grpSp>
              <p:nvGrpSpPr>
                <p:cNvPr id="45" name="Graphic 2">
                  <a:extLst>
                    <a:ext uri="{FF2B5EF4-FFF2-40B4-BE49-F238E27FC236}">
                      <a16:creationId xmlns:a16="http://schemas.microsoft.com/office/drawing/2014/main" id="{D0E44525-3FE5-C945-940E-EF77C962EB42}"/>
                    </a:ext>
                  </a:extLst>
                </p:cNvPr>
                <p:cNvGrpSpPr/>
                <p:nvPr/>
              </p:nvGrpSpPr>
              <p:grpSpPr>
                <a:xfrm>
                  <a:off x="4091459" y="4012147"/>
                  <a:ext cx="1271734" cy="1814334"/>
                  <a:chOff x="4091459" y="4012147"/>
                  <a:chExt cx="1271734" cy="1814334"/>
                </a:xfrm>
              </p:grpSpPr>
              <p:sp>
                <p:nvSpPr>
                  <p:cNvPr id="46" name="Freeform: Shape 45">
                    <a:extLst>
                      <a:ext uri="{FF2B5EF4-FFF2-40B4-BE49-F238E27FC236}">
                        <a16:creationId xmlns:a16="http://schemas.microsoft.com/office/drawing/2014/main" id="{931AF576-9D5B-71F6-27C9-DAD3AB2F3A7F}"/>
                      </a:ext>
                    </a:extLst>
                  </p:cNvPr>
                  <p:cNvSpPr/>
                  <p:nvPr/>
                </p:nvSpPr>
                <p:spPr>
                  <a:xfrm>
                    <a:off x="4091459" y="4015323"/>
                    <a:ext cx="1271734" cy="602824"/>
                  </a:xfrm>
                  <a:custGeom>
                    <a:avLst/>
                    <a:gdLst>
                      <a:gd name="connsiteX0" fmla="*/ 1271735 w 1271734"/>
                      <a:gd name="connsiteY0" fmla="*/ 283474 h 602824"/>
                      <a:gd name="connsiteX1" fmla="*/ 1009324 w 1271734"/>
                      <a:gd name="connsiteY1" fmla="*/ 0 h 602824"/>
                      <a:gd name="connsiteX2" fmla="*/ 0 w 1271734"/>
                      <a:gd name="connsiteY2" fmla="*/ 0 h 602824"/>
                      <a:gd name="connsiteX3" fmla="*/ 557994 w 1271734"/>
                      <a:gd name="connsiteY3" fmla="*/ 602824 h 602824"/>
                      <a:gd name="connsiteX4" fmla="*/ 1271670 w 1271734"/>
                      <a:gd name="connsiteY4" fmla="*/ 283474 h 60282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71734" h="602824">
                        <a:moveTo>
                          <a:pt x="1271735" y="283474"/>
                        </a:moveTo>
                        <a:cubicBezTo>
                          <a:pt x="1109612" y="210947"/>
                          <a:pt x="1009324" y="110723"/>
                          <a:pt x="1009324" y="0"/>
                        </a:cubicBezTo>
                        <a:lnTo>
                          <a:pt x="0" y="0"/>
                        </a:lnTo>
                        <a:cubicBezTo>
                          <a:pt x="0" y="235423"/>
                          <a:pt x="213266" y="448560"/>
                          <a:pt x="557994" y="602824"/>
                        </a:cubicBezTo>
                        <a:lnTo>
                          <a:pt x="1271670" y="283474"/>
                        </a:lnTo>
                        <a:close/>
                      </a:path>
                    </a:pathLst>
                  </a:custGeom>
                  <a:gradFill>
                    <a:gsLst>
                      <a:gs pos="0">
                        <a:schemeClr val="accent1"/>
                      </a:gs>
                      <a:gs pos="50000">
                        <a:srgbClr val="EEC76A">
                          <a:lumMod val="70000"/>
                          <a:lumOff val="30000"/>
                        </a:srgbClr>
                      </a:gs>
                      <a:gs pos="100000">
                        <a:schemeClr val="accent1">
                          <a:lumMod val="60000"/>
                          <a:lumOff val="40000"/>
                        </a:schemeClr>
                      </a:gs>
                    </a:gsLst>
                    <a:lin ang="19626660" scaled="1"/>
                  </a:gradFill>
                  <a:ln w="6432" cap="flat">
                    <a:noFill/>
                    <a:prstDash val="solid"/>
                    <a:miter/>
                  </a:ln>
                </p:spPr>
                <p:txBody>
                  <a:bodyPr rtlCol="0" anchor="ctr"/>
                  <a:lstStyle/>
                  <a:p>
                    <a:endParaRPr lang="en-ID"/>
                  </a:p>
                </p:txBody>
              </p:sp>
              <p:sp>
                <p:nvSpPr>
                  <p:cNvPr id="47" name="Freeform: Shape 46">
                    <a:extLst>
                      <a:ext uri="{FF2B5EF4-FFF2-40B4-BE49-F238E27FC236}">
                        <a16:creationId xmlns:a16="http://schemas.microsoft.com/office/drawing/2014/main" id="{999B4FC1-BB17-332B-8165-D332B8001226}"/>
                      </a:ext>
                    </a:extLst>
                  </p:cNvPr>
                  <p:cNvSpPr/>
                  <p:nvPr/>
                </p:nvSpPr>
                <p:spPr>
                  <a:xfrm>
                    <a:off x="4092812" y="4012147"/>
                    <a:ext cx="557994" cy="1814334"/>
                  </a:xfrm>
                  <a:custGeom>
                    <a:avLst/>
                    <a:gdLst>
                      <a:gd name="connsiteX0" fmla="*/ 0 w 557994"/>
                      <a:gd name="connsiteY0" fmla="*/ 0 h 1814334"/>
                      <a:gd name="connsiteX1" fmla="*/ 0 w 557994"/>
                      <a:gd name="connsiteY1" fmla="*/ 1211510 h 1814334"/>
                      <a:gd name="connsiteX2" fmla="*/ 557994 w 557994"/>
                      <a:gd name="connsiteY2" fmla="*/ 1814335 h 1814334"/>
                      <a:gd name="connsiteX3" fmla="*/ 557994 w 557994"/>
                      <a:gd name="connsiteY3" fmla="*/ 602824 h 1814334"/>
                      <a:gd name="connsiteX4" fmla="*/ 0 w 557994"/>
                      <a:gd name="connsiteY4" fmla="*/ 0 h 1814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994" h="1814334">
                        <a:moveTo>
                          <a:pt x="0" y="0"/>
                        </a:moveTo>
                        <a:lnTo>
                          <a:pt x="0" y="1211510"/>
                        </a:lnTo>
                        <a:cubicBezTo>
                          <a:pt x="0" y="1446933"/>
                          <a:pt x="213266" y="1660070"/>
                          <a:pt x="557994" y="1814335"/>
                        </a:cubicBezTo>
                        <a:lnTo>
                          <a:pt x="557994" y="602824"/>
                        </a:lnTo>
                        <a:cubicBezTo>
                          <a:pt x="213266" y="448560"/>
                          <a:pt x="0" y="235423"/>
                          <a:pt x="0" y="0"/>
                        </a:cubicBezTo>
                        <a:close/>
                      </a:path>
                    </a:pathLst>
                  </a:custGeom>
                  <a:gradFill>
                    <a:gsLst>
                      <a:gs pos="100000">
                        <a:schemeClr val="accent1">
                          <a:lumMod val="75000"/>
                        </a:schemeClr>
                      </a:gs>
                      <a:gs pos="58000">
                        <a:srgbClr val="D6A428">
                          <a:lumMod val="73000"/>
                          <a:lumOff val="27000"/>
                        </a:srgbClr>
                      </a:gs>
                      <a:gs pos="0">
                        <a:schemeClr val="accent1">
                          <a:lumMod val="89000"/>
                        </a:schemeClr>
                      </a:gs>
                    </a:gsLst>
                    <a:lin ang="3000000" scaled="0"/>
                  </a:gradFill>
                  <a:ln w="6432" cap="flat">
                    <a:noFill/>
                    <a:prstDash val="solid"/>
                    <a:miter/>
                  </a:ln>
                </p:spPr>
                <p:txBody>
                  <a:bodyPr rtlCol="0" anchor="ctr"/>
                  <a:lstStyle/>
                  <a:p>
                    <a:endParaRPr lang="en-ID"/>
                  </a:p>
                </p:txBody>
              </p:sp>
            </p:grpSp>
            <p:sp>
              <p:nvSpPr>
                <p:cNvPr id="48" name="Freeform: Shape 47">
                  <a:extLst>
                    <a:ext uri="{FF2B5EF4-FFF2-40B4-BE49-F238E27FC236}">
                      <a16:creationId xmlns:a16="http://schemas.microsoft.com/office/drawing/2014/main" id="{9C436D19-7F46-5403-F0A3-08DB349C7C00}"/>
                    </a:ext>
                  </a:extLst>
                </p:cNvPr>
                <p:cNvSpPr/>
                <p:nvPr/>
              </p:nvSpPr>
              <p:spPr>
                <a:xfrm>
                  <a:off x="4650806" y="4295621"/>
                  <a:ext cx="713740" cy="1530860"/>
                </a:xfrm>
                <a:custGeom>
                  <a:avLst/>
                  <a:gdLst>
                    <a:gd name="connsiteX0" fmla="*/ 713741 w 713740"/>
                    <a:gd name="connsiteY0" fmla="*/ 0 h 1530860"/>
                    <a:gd name="connsiteX1" fmla="*/ 713741 w 713740"/>
                    <a:gd name="connsiteY1" fmla="*/ 984847 h 1530860"/>
                    <a:gd name="connsiteX2" fmla="*/ 0 w 713740"/>
                    <a:gd name="connsiteY2" fmla="*/ 1530861 h 1530860"/>
                    <a:gd name="connsiteX3" fmla="*/ 0 w 713740"/>
                    <a:gd name="connsiteY3" fmla="*/ 319351 h 1530860"/>
                    <a:gd name="connsiteX4" fmla="*/ 713741 w 713740"/>
                    <a:gd name="connsiteY4" fmla="*/ 0 h 15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740" h="1530860">
                      <a:moveTo>
                        <a:pt x="713741" y="0"/>
                      </a:moveTo>
                      <a:lnTo>
                        <a:pt x="713741" y="984847"/>
                      </a:lnTo>
                      <a:lnTo>
                        <a:pt x="0" y="1530861"/>
                      </a:lnTo>
                      <a:lnTo>
                        <a:pt x="0" y="319351"/>
                      </a:lnTo>
                      <a:lnTo>
                        <a:pt x="713741" y="0"/>
                      </a:lnTo>
                      <a:close/>
                    </a:path>
                  </a:pathLst>
                </a:custGeom>
                <a:gradFill>
                  <a:gsLst>
                    <a:gs pos="100000">
                      <a:schemeClr val="accent1">
                        <a:lumMod val="75000"/>
                      </a:schemeClr>
                    </a:gs>
                    <a:gs pos="58000">
                      <a:srgbClr val="D6A428">
                        <a:lumMod val="73000"/>
                        <a:lumOff val="27000"/>
                      </a:srgbClr>
                    </a:gs>
                    <a:gs pos="0">
                      <a:schemeClr val="accent1">
                        <a:lumMod val="47000"/>
                      </a:schemeClr>
                    </a:gs>
                  </a:gsLst>
                  <a:lin ang="12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sp>
            <p:nvSpPr>
              <p:cNvPr id="52" name="Freeform: Shape 51">
                <a:extLst>
                  <a:ext uri="{FF2B5EF4-FFF2-40B4-BE49-F238E27FC236}">
                    <a16:creationId xmlns:a16="http://schemas.microsoft.com/office/drawing/2014/main" id="{F8679968-A811-0661-4F86-132A1FB87E25}"/>
                  </a:ext>
                </a:extLst>
              </p:cNvPr>
              <p:cNvSpPr/>
              <p:nvPr/>
            </p:nvSpPr>
            <p:spPr>
              <a:xfrm>
                <a:off x="7538360" y="4012147"/>
                <a:ext cx="557994" cy="1814334"/>
              </a:xfrm>
              <a:custGeom>
                <a:avLst/>
                <a:gdLst>
                  <a:gd name="connsiteX0" fmla="*/ 557994 w 557994"/>
                  <a:gd name="connsiteY0" fmla="*/ 0 h 1814334"/>
                  <a:gd name="connsiteX1" fmla="*/ 557994 w 557994"/>
                  <a:gd name="connsiteY1" fmla="*/ 1211510 h 1814334"/>
                  <a:gd name="connsiteX2" fmla="*/ 0 w 557994"/>
                  <a:gd name="connsiteY2" fmla="*/ 1814335 h 1814334"/>
                  <a:gd name="connsiteX3" fmla="*/ 0 w 557994"/>
                  <a:gd name="connsiteY3" fmla="*/ 602824 h 1814334"/>
                  <a:gd name="connsiteX4" fmla="*/ 557994 w 557994"/>
                  <a:gd name="connsiteY4" fmla="*/ 0 h 181433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57994" h="1814334">
                    <a:moveTo>
                      <a:pt x="557994" y="0"/>
                    </a:moveTo>
                    <a:lnTo>
                      <a:pt x="557994" y="1211510"/>
                    </a:lnTo>
                    <a:cubicBezTo>
                      <a:pt x="557994" y="1446933"/>
                      <a:pt x="344729" y="1660070"/>
                      <a:pt x="0" y="1814335"/>
                    </a:cubicBezTo>
                    <a:lnTo>
                      <a:pt x="0" y="602824"/>
                    </a:lnTo>
                    <a:cubicBezTo>
                      <a:pt x="344793" y="448560"/>
                      <a:pt x="557994" y="235423"/>
                      <a:pt x="557994" y="0"/>
                    </a:cubicBezTo>
                    <a:close/>
                  </a:path>
                </a:pathLst>
              </a:custGeom>
              <a:gradFill>
                <a:gsLst>
                  <a:gs pos="52283">
                    <a:srgbClr val="E32DBE">
                      <a:lumMod val="97000"/>
                    </a:srgbClr>
                  </a:gs>
                  <a:gs pos="97000">
                    <a:schemeClr val="accent6">
                      <a:lumMod val="79000"/>
                    </a:schemeClr>
                  </a:gs>
                  <a:gs pos="0">
                    <a:schemeClr val="accent6">
                      <a:lumMod val="95000"/>
                    </a:schemeClr>
                  </a:gs>
                </a:gsLst>
                <a:lin ang="0" scaled="1"/>
              </a:gradFill>
              <a:ln w="6432" cap="flat">
                <a:noFill/>
                <a:prstDash val="solid"/>
                <a:miter/>
              </a:ln>
            </p:spPr>
            <p:txBody>
              <a:bodyPr rtlCol="0" anchor="ctr"/>
              <a:lstStyle/>
              <a:p>
                <a:endParaRPr lang="en-ID"/>
              </a:p>
            </p:txBody>
          </p:sp>
          <p:sp>
            <p:nvSpPr>
              <p:cNvPr id="53" name="Freeform: Shape 52">
                <a:extLst>
                  <a:ext uri="{FF2B5EF4-FFF2-40B4-BE49-F238E27FC236}">
                    <a16:creationId xmlns:a16="http://schemas.microsoft.com/office/drawing/2014/main" id="{D9D73C8C-63A6-9B41-881C-22DF0F551452}"/>
                  </a:ext>
                </a:extLst>
              </p:cNvPr>
              <p:cNvSpPr/>
              <p:nvPr/>
            </p:nvSpPr>
            <p:spPr>
              <a:xfrm>
                <a:off x="6824684" y="4295621"/>
                <a:ext cx="713676" cy="1530860"/>
              </a:xfrm>
              <a:custGeom>
                <a:avLst/>
                <a:gdLst>
                  <a:gd name="connsiteX0" fmla="*/ 0 w 713676"/>
                  <a:gd name="connsiteY0" fmla="*/ 0 h 1530860"/>
                  <a:gd name="connsiteX1" fmla="*/ 0 w 713676"/>
                  <a:gd name="connsiteY1" fmla="*/ 984847 h 1530860"/>
                  <a:gd name="connsiteX2" fmla="*/ 713676 w 713676"/>
                  <a:gd name="connsiteY2" fmla="*/ 1530861 h 1530860"/>
                  <a:gd name="connsiteX3" fmla="*/ 713676 w 713676"/>
                  <a:gd name="connsiteY3" fmla="*/ 319351 h 1530860"/>
                  <a:gd name="connsiteX4" fmla="*/ 0 w 713676"/>
                  <a:gd name="connsiteY4" fmla="*/ 0 h 15308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3676" h="1530860">
                    <a:moveTo>
                      <a:pt x="0" y="0"/>
                    </a:moveTo>
                    <a:lnTo>
                      <a:pt x="0" y="984847"/>
                    </a:lnTo>
                    <a:lnTo>
                      <a:pt x="713676" y="1530861"/>
                    </a:lnTo>
                    <a:lnTo>
                      <a:pt x="713676" y="319351"/>
                    </a:lnTo>
                    <a:lnTo>
                      <a:pt x="0" y="0"/>
                    </a:lnTo>
                    <a:close/>
                  </a:path>
                </a:pathLst>
              </a:custGeom>
              <a:gradFill>
                <a:gsLst>
                  <a:gs pos="52283">
                    <a:srgbClr val="E32DBE">
                      <a:lumMod val="97000"/>
                    </a:srgbClr>
                  </a:gs>
                  <a:gs pos="97000">
                    <a:schemeClr val="accent6">
                      <a:lumMod val="75000"/>
                    </a:schemeClr>
                  </a:gs>
                  <a:gs pos="0">
                    <a:schemeClr val="accent6">
                      <a:lumMod val="95000"/>
                    </a:schemeClr>
                  </a:gs>
                </a:gsLst>
                <a:lin ang="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57" name="Graphic 2">
                <a:extLst>
                  <a:ext uri="{FF2B5EF4-FFF2-40B4-BE49-F238E27FC236}">
                    <a16:creationId xmlns:a16="http://schemas.microsoft.com/office/drawing/2014/main" id="{91026413-475F-AE66-61D2-8D2E35F9580E}"/>
                  </a:ext>
                </a:extLst>
              </p:cNvPr>
              <p:cNvGrpSpPr/>
              <p:nvPr/>
            </p:nvGrpSpPr>
            <p:grpSpPr>
              <a:xfrm>
                <a:off x="6126789" y="4360032"/>
                <a:ext cx="1347224" cy="1779037"/>
                <a:chOff x="6126789" y="4360032"/>
                <a:chExt cx="1347224" cy="1779037"/>
              </a:xfrm>
            </p:grpSpPr>
            <p:sp>
              <p:nvSpPr>
                <p:cNvPr id="58" name="Freeform: Shape 57">
                  <a:extLst>
                    <a:ext uri="{FF2B5EF4-FFF2-40B4-BE49-F238E27FC236}">
                      <a16:creationId xmlns:a16="http://schemas.microsoft.com/office/drawing/2014/main" id="{E0884A8C-BF9D-C876-1E3C-314B5C1CA2A2}"/>
                    </a:ext>
                  </a:extLst>
                </p:cNvPr>
                <p:cNvSpPr/>
                <p:nvPr/>
              </p:nvSpPr>
              <p:spPr>
                <a:xfrm>
                  <a:off x="6126853" y="4360032"/>
                  <a:ext cx="1347160" cy="569072"/>
                </a:xfrm>
                <a:custGeom>
                  <a:avLst/>
                  <a:gdLst>
                    <a:gd name="connsiteX0" fmla="*/ 1347096 w 1347160"/>
                    <a:gd name="connsiteY0" fmla="*/ 319351 h 569072"/>
                    <a:gd name="connsiteX1" fmla="*/ 633420 w 1347160"/>
                    <a:gd name="connsiteY1" fmla="*/ 0 h 569072"/>
                    <a:gd name="connsiteX2" fmla="*/ 0 w 1347160"/>
                    <a:gd name="connsiteY2" fmla="*/ 117422 h 569072"/>
                    <a:gd name="connsiteX3" fmla="*/ 0 w 1347160"/>
                    <a:gd name="connsiteY3" fmla="*/ 569073 h 569072"/>
                    <a:gd name="connsiteX4" fmla="*/ 1347160 w 1347160"/>
                    <a:gd name="connsiteY4" fmla="*/ 319351 h 569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160" h="569072">
                      <a:moveTo>
                        <a:pt x="1347096" y="319351"/>
                      </a:moveTo>
                      <a:lnTo>
                        <a:pt x="633420" y="0"/>
                      </a:lnTo>
                      <a:cubicBezTo>
                        <a:pt x="471297" y="72527"/>
                        <a:pt x="247339" y="117422"/>
                        <a:pt x="0" y="117422"/>
                      </a:cubicBezTo>
                      <a:lnTo>
                        <a:pt x="0" y="569073"/>
                      </a:lnTo>
                      <a:cubicBezTo>
                        <a:pt x="526111" y="569073"/>
                        <a:pt x="1002367" y="473680"/>
                        <a:pt x="1347160" y="319351"/>
                      </a:cubicBezTo>
                      <a:close/>
                    </a:path>
                  </a:pathLst>
                </a:custGeom>
                <a:gradFill>
                  <a:gsLst>
                    <a:gs pos="0">
                      <a:schemeClr val="accent4">
                        <a:lumMod val="58000"/>
                        <a:lumOff val="42000"/>
                      </a:schemeClr>
                    </a:gs>
                    <a:gs pos="52900">
                      <a:srgbClr val="1C8EB3">
                        <a:lumMod val="79000"/>
                        <a:lumOff val="21000"/>
                      </a:srgbClr>
                    </a:gs>
                    <a:gs pos="100000">
                      <a:schemeClr val="accent4">
                        <a:lumMod val="99000"/>
                        <a:lumOff val="1000"/>
                      </a:schemeClr>
                    </a:gs>
                  </a:gsLst>
                  <a:lin ang="15284692" scaled="1"/>
                </a:gradFill>
                <a:ln w="6432" cap="flat">
                  <a:noFill/>
                  <a:prstDash val="solid"/>
                  <a:miter/>
                </a:ln>
              </p:spPr>
              <p:txBody>
                <a:bodyPr rtlCol="0" anchor="ctr"/>
                <a:lstStyle/>
                <a:p>
                  <a:endParaRPr lang="en-ID"/>
                </a:p>
              </p:txBody>
            </p:sp>
            <p:sp>
              <p:nvSpPr>
                <p:cNvPr id="59" name="Freeform: Shape 58">
                  <a:extLst>
                    <a:ext uri="{FF2B5EF4-FFF2-40B4-BE49-F238E27FC236}">
                      <a16:creationId xmlns:a16="http://schemas.microsoft.com/office/drawing/2014/main" id="{4B2B1261-24FD-EF9F-F24F-FC91F8F13A5D}"/>
                    </a:ext>
                  </a:extLst>
                </p:cNvPr>
                <p:cNvSpPr/>
                <p:nvPr/>
              </p:nvSpPr>
              <p:spPr>
                <a:xfrm>
                  <a:off x="6126789" y="4679512"/>
                  <a:ext cx="1347031" cy="1459557"/>
                </a:xfrm>
                <a:custGeom>
                  <a:avLst/>
                  <a:gdLst>
                    <a:gd name="connsiteX0" fmla="*/ 113235 w 1347031"/>
                    <a:gd name="connsiteY0" fmla="*/ 1459558 h 1459557"/>
                    <a:gd name="connsiteX1" fmla="*/ 1347031 w 1347031"/>
                    <a:gd name="connsiteY1" fmla="*/ 1211446 h 1459557"/>
                    <a:gd name="connsiteX2" fmla="*/ 1347031 w 1347031"/>
                    <a:gd name="connsiteY2" fmla="*/ 0 h 1459557"/>
                    <a:gd name="connsiteX3" fmla="*/ 1346967 w 1347031"/>
                    <a:gd name="connsiteY3" fmla="*/ 0 h 1459557"/>
                    <a:gd name="connsiteX4" fmla="*/ 0 w 1347031"/>
                    <a:gd name="connsiteY4" fmla="*/ 249593 h 1459557"/>
                    <a:gd name="connsiteX5" fmla="*/ 0 w 1347031"/>
                    <a:gd name="connsiteY5" fmla="*/ 1459558 h 1459557"/>
                    <a:gd name="connsiteX6" fmla="*/ 113235 w 1347031"/>
                    <a:gd name="connsiteY6" fmla="*/ 1459558 h 145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7031" h="1459557">
                      <a:moveTo>
                        <a:pt x="113235" y="1459558"/>
                      </a:moveTo>
                      <a:cubicBezTo>
                        <a:pt x="594193" y="1446933"/>
                        <a:pt x="1027230" y="1354568"/>
                        <a:pt x="1347031" y="1211446"/>
                      </a:cubicBezTo>
                      <a:lnTo>
                        <a:pt x="1347031" y="0"/>
                      </a:lnTo>
                      <a:lnTo>
                        <a:pt x="1346967" y="0"/>
                      </a:lnTo>
                      <a:cubicBezTo>
                        <a:pt x="1002174" y="154200"/>
                        <a:pt x="525982" y="249593"/>
                        <a:pt x="0" y="249593"/>
                      </a:cubicBezTo>
                      <a:lnTo>
                        <a:pt x="0" y="1459558"/>
                      </a:lnTo>
                      <a:lnTo>
                        <a:pt x="113235" y="1459558"/>
                      </a:lnTo>
                      <a:close/>
                    </a:path>
                  </a:pathLst>
                </a:custGeom>
                <a:gradFill>
                  <a:gsLst>
                    <a:gs pos="55775">
                      <a:srgbClr val="135E77">
                        <a:lumMod val="88000"/>
                        <a:lumOff val="12000"/>
                      </a:srgbClr>
                    </a:gs>
                    <a:gs pos="97000">
                      <a:schemeClr val="accent4">
                        <a:lumMod val="71000"/>
                      </a:schemeClr>
                    </a:gs>
                    <a:gs pos="0">
                      <a:schemeClr val="accent4">
                        <a:lumMod val="76000"/>
                      </a:schemeClr>
                    </a:gs>
                  </a:gsLst>
                  <a:lin ang="5339233" scaled="1"/>
                </a:gradFill>
                <a:ln w="6432" cap="flat">
                  <a:noFill/>
                  <a:prstDash val="solid"/>
                  <a:miter/>
                </a:ln>
              </p:spPr>
              <p:txBody>
                <a:bodyPr rtlCol="0" anchor="ctr"/>
                <a:lstStyle/>
                <a:p>
                  <a:endParaRPr lang="en-ID"/>
                </a:p>
              </p:txBody>
            </p:sp>
          </p:grpSp>
          <p:grpSp>
            <p:nvGrpSpPr>
              <p:cNvPr id="61" name="Graphic 2">
                <a:extLst>
                  <a:ext uri="{FF2B5EF4-FFF2-40B4-BE49-F238E27FC236}">
                    <a16:creationId xmlns:a16="http://schemas.microsoft.com/office/drawing/2014/main" id="{A70E475D-B5CB-D07F-CE1E-F50238811B51}"/>
                  </a:ext>
                </a:extLst>
              </p:cNvPr>
              <p:cNvGrpSpPr/>
              <p:nvPr/>
            </p:nvGrpSpPr>
            <p:grpSpPr>
              <a:xfrm>
                <a:off x="4740681" y="4360032"/>
                <a:ext cx="1347160" cy="1779037"/>
                <a:chOff x="4715281" y="4360032"/>
                <a:chExt cx="1347160" cy="1779037"/>
              </a:xfrm>
            </p:grpSpPr>
            <p:sp>
              <p:nvSpPr>
                <p:cNvPr id="62" name="Freeform: Shape 61">
                  <a:extLst>
                    <a:ext uri="{FF2B5EF4-FFF2-40B4-BE49-F238E27FC236}">
                      <a16:creationId xmlns:a16="http://schemas.microsoft.com/office/drawing/2014/main" id="{1EA73EE8-151C-8D6D-C90C-4F8E4DC49F91}"/>
                    </a:ext>
                  </a:extLst>
                </p:cNvPr>
                <p:cNvSpPr/>
                <p:nvPr/>
              </p:nvSpPr>
              <p:spPr>
                <a:xfrm>
                  <a:off x="4715281" y="4360032"/>
                  <a:ext cx="1347160" cy="569072"/>
                </a:xfrm>
                <a:custGeom>
                  <a:avLst/>
                  <a:gdLst>
                    <a:gd name="connsiteX0" fmla="*/ 1347096 w 1347160"/>
                    <a:gd name="connsiteY0" fmla="*/ 117422 h 569072"/>
                    <a:gd name="connsiteX1" fmla="*/ 713676 w 1347160"/>
                    <a:gd name="connsiteY1" fmla="*/ 0 h 569072"/>
                    <a:gd name="connsiteX2" fmla="*/ 0 w 1347160"/>
                    <a:gd name="connsiteY2" fmla="*/ 319351 h 569072"/>
                    <a:gd name="connsiteX3" fmla="*/ 1347160 w 1347160"/>
                    <a:gd name="connsiteY3" fmla="*/ 569073 h 569072"/>
                    <a:gd name="connsiteX4" fmla="*/ 1347160 w 1347160"/>
                    <a:gd name="connsiteY4" fmla="*/ 117422 h 5690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7160" h="569072">
                      <a:moveTo>
                        <a:pt x="1347096" y="117422"/>
                      </a:moveTo>
                      <a:cubicBezTo>
                        <a:pt x="1099693" y="117422"/>
                        <a:pt x="875735" y="72591"/>
                        <a:pt x="713676" y="0"/>
                      </a:cubicBezTo>
                      <a:lnTo>
                        <a:pt x="0" y="319351"/>
                      </a:lnTo>
                      <a:cubicBezTo>
                        <a:pt x="344729" y="473616"/>
                        <a:pt x="821050" y="569073"/>
                        <a:pt x="1347160" y="569073"/>
                      </a:cubicBezTo>
                      <a:lnTo>
                        <a:pt x="1347160" y="117422"/>
                      </a:lnTo>
                      <a:close/>
                    </a:path>
                  </a:pathLst>
                </a:custGeom>
                <a:gradFill>
                  <a:gsLst>
                    <a:gs pos="2000">
                      <a:schemeClr val="accent5">
                        <a:lumMod val="75000"/>
                      </a:schemeClr>
                    </a:gs>
                    <a:gs pos="51196">
                      <a:srgbClr val="709138">
                        <a:lumMod val="79000"/>
                        <a:lumOff val="21000"/>
                      </a:srgbClr>
                    </a:gs>
                    <a:gs pos="100000">
                      <a:schemeClr val="accent5">
                        <a:lumMod val="98000"/>
                        <a:lumOff val="2000"/>
                      </a:schemeClr>
                    </a:gs>
                  </a:gsLst>
                  <a:lin ang="17395541" scaled="1"/>
                </a:gradFill>
                <a:ln w="6432" cap="flat">
                  <a:noFill/>
                  <a:prstDash val="solid"/>
                  <a:miter/>
                </a:ln>
              </p:spPr>
              <p:txBody>
                <a:bodyPr rtlCol="0" anchor="ctr"/>
                <a:lstStyle/>
                <a:p>
                  <a:endParaRPr lang="en-ID"/>
                </a:p>
              </p:txBody>
            </p:sp>
            <p:sp>
              <p:nvSpPr>
                <p:cNvPr id="63" name="Freeform: Shape 62">
                  <a:extLst>
                    <a:ext uri="{FF2B5EF4-FFF2-40B4-BE49-F238E27FC236}">
                      <a16:creationId xmlns:a16="http://schemas.microsoft.com/office/drawing/2014/main" id="{BD2274CB-C366-CF59-87A4-BF7D7DF70BCF}"/>
                    </a:ext>
                  </a:extLst>
                </p:cNvPr>
                <p:cNvSpPr/>
                <p:nvPr/>
              </p:nvSpPr>
              <p:spPr>
                <a:xfrm>
                  <a:off x="4715410" y="4679512"/>
                  <a:ext cx="1347031" cy="1459557"/>
                </a:xfrm>
                <a:custGeom>
                  <a:avLst/>
                  <a:gdLst>
                    <a:gd name="connsiteX0" fmla="*/ 1233797 w 1347031"/>
                    <a:gd name="connsiteY0" fmla="*/ 1459558 h 1459557"/>
                    <a:gd name="connsiteX1" fmla="*/ 0 w 1347031"/>
                    <a:gd name="connsiteY1" fmla="*/ 1211446 h 1459557"/>
                    <a:gd name="connsiteX2" fmla="*/ 0 w 1347031"/>
                    <a:gd name="connsiteY2" fmla="*/ 0 h 1459557"/>
                    <a:gd name="connsiteX3" fmla="*/ 64 w 1347031"/>
                    <a:gd name="connsiteY3" fmla="*/ 0 h 1459557"/>
                    <a:gd name="connsiteX4" fmla="*/ 1347032 w 1347031"/>
                    <a:gd name="connsiteY4" fmla="*/ 249593 h 1459557"/>
                    <a:gd name="connsiteX5" fmla="*/ 1347032 w 1347031"/>
                    <a:gd name="connsiteY5" fmla="*/ 1459558 h 1459557"/>
                    <a:gd name="connsiteX6" fmla="*/ 1233797 w 1347031"/>
                    <a:gd name="connsiteY6" fmla="*/ 1459558 h 1459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47031" h="1459557">
                      <a:moveTo>
                        <a:pt x="1233797" y="1459558"/>
                      </a:moveTo>
                      <a:cubicBezTo>
                        <a:pt x="752838" y="1446933"/>
                        <a:pt x="319802" y="1354568"/>
                        <a:pt x="0" y="1211446"/>
                      </a:cubicBezTo>
                      <a:lnTo>
                        <a:pt x="0" y="0"/>
                      </a:lnTo>
                      <a:lnTo>
                        <a:pt x="64" y="0"/>
                      </a:lnTo>
                      <a:cubicBezTo>
                        <a:pt x="344793" y="154200"/>
                        <a:pt x="821050" y="249593"/>
                        <a:pt x="1347032" y="249593"/>
                      </a:cubicBezTo>
                      <a:lnTo>
                        <a:pt x="1347032" y="1459558"/>
                      </a:lnTo>
                      <a:lnTo>
                        <a:pt x="1233797" y="1459558"/>
                      </a:lnTo>
                      <a:close/>
                    </a:path>
                  </a:pathLst>
                </a:custGeom>
                <a:gradFill>
                  <a:gsLst>
                    <a:gs pos="49470">
                      <a:srgbClr val="4B6026">
                        <a:lumMod val="88000"/>
                        <a:lumOff val="12000"/>
                      </a:srgbClr>
                    </a:gs>
                    <a:gs pos="97000">
                      <a:schemeClr val="accent5">
                        <a:lumMod val="72000"/>
                      </a:schemeClr>
                    </a:gs>
                    <a:gs pos="0">
                      <a:schemeClr val="accent5">
                        <a:lumMod val="50000"/>
                      </a:schemeClr>
                    </a:gs>
                  </a:gsLst>
                  <a:lin ang="19800000" scaled="0"/>
                </a:gradFill>
                <a:ln w="6432" cap="flat">
                  <a:noFill/>
                  <a:prstDash val="solid"/>
                  <a:miter/>
                </a:ln>
              </p:spPr>
              <p:txBody>
                <a:bodyPr rtlCol="0" anchor="ctr"/>
                <a:lstStyle/>
                <a:p>
                  <a:endParaRPr lang="en-ID"/>
                </a:p>
              </p:txBody>
            </p:sp>
          </p:grpSp>
          <p:sp>
            <p:nvSpPr>
              <p:cNvPr id="70" name="Graphic 68">
                <a:extLst>
                  <a:ext uri="{FF2B5EF4-FFF2-40B4-BE49-F238E27FC236}">
                    <a16:creationId xmlns:a16="http://schemas.microsoft.com/office/drawing/2014/main" id="{2C55FA1F-C843-9474-FAAC-4173C79CBD04}"/>
                  </a:ext>
                </a:extLst>
              </p:cNvPr>
              <p:cNvSpPr/>
              <p:nvPr/>
            </p:nvSpPr>
            <p:spPr>
              <a:xfrm>
                <a:off x="6818269" y="3997646"/>
                <a:ext cx="1285077" cy="626641"/>
              </a:xfrm>
              <a:custGeom>
                <a:avLst/>
                <a:gdLst>
                  <a:gd name="connsiteX0" fmla="*/ 721164 w 1285077"/>
                  <a:gd name="connsiteY0" fmla="*/ 626642 h 626641"/>
                  <a:gd name="connsiteX1" fmla="*/ 1285078 w 1285077"/>
                  <a:gd name="connsiteY1" fmla="*/ 0 h 626641"/>
                  <a:gd name="connsiteX2" fmla="*/ 265099 w 1285077"/>
                  <a:gd name="connsiteY2" fmla="*/ 0 h 626641"/>
                  <a:gd name="connsiteX3" fmla="*/ 0 w 1285077"/>
                  <a:gd name="connsiteY3" fmla="*/ 294674 h 626641"/>
                  <a:gd name="connsiteX4" fmla="*/ 721164 w 1285077"/>
                  <a:gd name="connsiteY4" fmla="*/ 626642 h 6266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5077" h="626641">
                    <a:moveTo>
                      <a:pt x="721164" y="626642"/>
                    </a:moveTo>
                    <a:cubicBezTo>
                      <a:pt x="1069575" y="466282"/>
                      <a:pt x="1285078" y="244724"/>
                      <a:pt x="1285078" y="0"/>
                    </a:cubicBezTo>
                    <a:lnTo>
                      <a:pt x="265099" y="0"/>
                    </a:lnTo>
                    <a:cubicBezTo>
                      <a:pt x="265099" y="115031"/>
                      <a:pt x="163759" y="219214"/>
                      <a:pt x="0" y="294674"/>
                    </a:cubicBezTo>
                    <a:lnTo>
                      <a:pt x="721164" y="626642"/>
                    </a:lnTo>
                    <a:close/>
                  </a:path>
                </a:pathLst>
              </a:custGeom>
              <a:gradFill>
                <a:gsLst>
                  <a:gs pos="0">
                    <a:schemeClr val="accent6"/>
                  </a:gs>
                  <a:gs pos="54000">
                    <a:srgbClr val="F273D9">
                      <a:lumMod val="67000"/>
                      <a:lumOff val="33000"/>
                    </a:srgbClr>
                  </a:gs>
                  <a:gs pos="100000">
                    <a:schemeClr val="accent6">
                      <a:lumMod val="60000"/>
                      <a:lumOff val="40000"/>
                    </a:schemeClr>
                  </a:gs>
                </a:gsLst>
                <a:lin ang="11958669" scaled="1"/>
              </a:gradFill>
              <a:ln w="6479" cap="flat">
                <a:noFill/>
                <a:prstDash val="solid"/>
                <a:miter/>
              </a:ln>
            </p:spPr>
            <p:txBody>
              <a:bodyPr rtlCol="0" anchor="ctr"/>
              <a:lstStyle/>
              <a:p>
                <a:endParaRPr lang="en-ID"/>
              </a:p>
            </p:txBody>
          </p:sp>
        </p:grpSp>
        <p:grpSp>
          <p:nvGrpSpPr>
            <p:cNvPr id="69" name="Group 68">
              <a:extLst>
                <a:ext uri="{FF2B5EF4-FFF2-40B4-BE49-F238E27FC236}">
                  <a16:creationId xmlns:a16="http://schemas.microsoft.com/office/drawing/2014/main" id="{945F3552-2827-7640-AA62-72E1262F7AE1}"/>
                </a:ext>
              </a:extLst>
            </p:cNvPr>
            <p:cNvGrpSpPr/>
            <p:nvPr/>
          </p:nvGrpSpPr>
          <p:grpSpPr>
            <a:xfrm>
              <a:off x="6555524" y="1776744"/>
              <a:ext cx="5536217" cy="4533147"/>
              <a:chOff x="6555524" y="1776744"/>
              <a:chExt cx="5536217" cy="4533147"/>
            </a:xfrm>
          </p:grpSpPr>
          <p:grpSp>
            <p:nvGrpSpPr>
              <p:cNvPr id="8" name="Group 7">
                <a:extLst>
                  <a:ext uri="{FF2B5EF4-FFF2-40B4-BE49-F238E27FC236}">
                    <a16:creationId xmlns:a16="http://schemas.microsoft.com/office/drawing/2014/main" id="{C7DA27C8-672B-06E8-9625-7A3A3E0B53B1}"/>
                  </a:ext>
                </a:extLst>
              </p:cNvPr>
              <p:cNvGrpSpPr/>
              <p:nvPr/>
            </p:nvGrpSpPr>
            <p:grpSpPr>
              <a:xfrm>
                <a:off x="6555524" y="1776744"/>
                <a:ext cx="4128745" cy="802970"/>
                <a:chOff x="7019992" y="1912293"/>
                <a:chExt cx="4128745" cy="802970"/>
              </a:xfrm>
            </p:grpSpPr>
            <p:grpSp>
              <p:nvGrpSpPr>
                <p:cNvPr id="9" name="Group 8">
                  <a:extLst>
                    <a:ext uri="{FF2B5EF4-FFF2-40B4-BE49-F238E27FC236}">
                      <a16:creationId xmlns:a16="http://schemas.microsoft.com/office/drawing/2014/main" id="{44E1904F-9DB5-2262-2B5C-F391F13FB8A8}"/>
                    </a:ext>
                  </a:extLst>
                </p:cNvPr>
                <p:cNvGrpSpPr/>
                <p:nvPr/>
              </p:nvGrpSpPr>
              <p:grpSpPr>
                <a:xfrm>
                  <a:off x="7019992" y="2144849"/>
                  <a:ext cx="993902" cy="408917"/>
                  <a:chOff x="7019992" y="2144849"/>
                  <a:chExt cx="993902" cy="408917"/>
                </a:xfrm>
              </p:grpSpPr>
              <p:cxnSp>
                <p:nvCxnSpPr>
                  <p:cNvPr id="23" name="Straight Connector 22">
                    <a:extLst>
                      <a:ext uri="{FF2B5EF4-FFF2-40B4-BE49-F238E27FC236}">
                        <a16:creationId xmlns:a16="http://schemas.microsoft.com/office/drawing/2014/main" id="{D504B945-B032-5EB9-A712-4C2FF5218758}"/>
                      </a:ext>
                    </a:extLst>
                  </p:cNvPr>
                  <p:cNvCxnSpPr/>
                  <p:nvPr/>
                </p:nvCxnSpPr>
                <p:spPr>
                  <a:xfrm flipV="1">
                    <a:off x="7019992" y="2144849"/>
                    <a:ext cx="408917" cy="408917"/>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14FCC82E-B5FC-D546-43FF-CFAF4EFB671B}"/>
                      </a:ext>
                    </a:extLst>
                  </p:cNvPr>
                  <p:cNvCxnSpPr>
                    <a:cxnSpLocks/>
                  </p:cNvCxnSpPr>
                  <p:nvPr/>
                </p:nvCxnSpPr>
                <p:spPr>
                  <a:xfrm>
                    <a:off x="7428909" y="2144849"/>
                    <a:ext cx="584985"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BBECA8BA-E476-2068-96BC-57334FA4599D}"/>
                    </a:ext>
                  </a:extLst>
                </p:cNvPr>
                <p:cNvSpPr txBox="1"/>
                <p:nvPr/>
              </p:nvSpPr>
              <p:spPr>
                <a:xfrm>
                  <a:off x="8239497"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2" name="TextBox 21">
                  <a:extLst>
                    <a:ext uri="{FF2B5EF4-FFF2-40B4-BE49-F238E27FC236}">
                      <a16:creationId xmlns:a16="http://schemas.microsoft.com/office/drawing/2014/main" id="{E1B3AE3E-CC03-C648-848E-93F858D3E219}"/>
                    </a:ext>
                  </a:extLst>
                </p:cNvPr>
                <p:cNvSpPr txBox="1"/>
                <p:nvPr/>
              </p:nvSpPr>
              <p:spPr>
                <a:xfrm>
                  <a:off x="8239497"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68" name="Group 67">
                <a:extLst>
                  <a:ext uri="{FF2B5EF4-FFF2-40B4-BE49-F238E27FC236}">
                    <a16:creationId xmlns:a16="http://schemas.microsoft.com/office/drawing/2014/main" id="{2524FE47-6DC4-9FBD-2913-B0CB7FF5426B}"/>
                  </a:ext>
                </a:extLst>
              </p:cNvPr>
              <p:cNvGrpSpPr/>
              <p:nvPr/>
            </p:nvGrpSpPr>
            <p:grpSpPr>
              <a:xfrm>
                <a:off x="6731962" y="5302463"/>
                <a:ext cx="4128745" cy="1007428"/>
                <a:chOff x="6731962" y="4941452"/>
                <a:chExt cx="4128745" cy="1007428"/>
              </a:xfrm>
            </p:grpSpPr>
            <p:grpSp>
              <p:nvGrpSpPr>
                <p:cNvPr id="26" name="Group 25">
                  <a:extLst>
                    <a:ext uri="{FF2B5EF4-FFF2-40B4-BE49-F238E27FC236}">
                      <a16:creationId xmlns:a16="http://schemas.microsoft.com/office/drawing/2014/main" id="{9F05005A-059C-E1AE-C009-5532C32BCF1C}"/>
                    </a:ext>
                  </a:extLst>
                </p:cNvPr>
                <p:cNvGrpSpPr/>
                <p:nvPr/>
              </p:nvGrpSpPr>
              <p:grpSpPr>
                <a:xfrm flipV="1">
                  <a:off x="6731962" y="4941452"/>
                  <a:ext cx="993902" cy="408917"/>
                  <a:chOff x="7019992" y="2144849"/>
                  <a:chExt cx="993902" cy="408917"/>
                </a:xfrm>
              </p:grpSpPr>
              <p:cxnSp>
                <p:nvCxnSpPr>
                  <p:cNvPr id="37" name="Straight Connector 36">
                    <a:extLst>
                      <a:ext uri="{FF2B5EF4-FFF2-40B4-BE49-F238E27FC236}">
                        <a16:creationId xmlns:a16="http://schemas.microsoft.com/office/drawing/2014/main" id="{67816016-F786-0CDC-CE93-329E37A7E9FA}"/>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38" name="Straight Connector 37">
                    <a:extLst>
                      <a:ext uri="{FF2B5EF4-FFF2-40B4-BE49-F238E27FC236}">
                        <a16:creationId xmlns:a16="http://schemas.microsoft.com/office/drawing/2014/main" id="{3638885A-EF8B-DE63-E2D9-F4858A76D28B}"/>
                      </a:ext>
                    </a:extLst>
                  </p:cNvPr>
                  <p:cNvCxnSpPr>
                    <a:cxnSpLocks/>
                  </p:cNvCxnSpPr>
                  <p:nvPr/>
                </p:nvCxnSpPr>
                <p:spPr>
                  <a:xfrm>
                    <a:off x="7428909" y="2144849"/>
                    <a:ext cx="584985"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39" name="Group 38">
                  <a:extLst>
                    <a:ext uri="{FF2B5EF4-FFF2-40B4-BE49-F238E27FC236}">
                      <a16:creationId xmlns:a16="http://schemas.microsoft.com/office/drawing/2014/main" id="{7770338A-96F5-9FA1-85F0-85CA87BACD2F}"/>
                    </a:ext>
                  </a:extLst>
                </p:cNvPr>
                <p:cNvGrpSpPr/>
                <p:nvPr/>
              </p:nvGrpSpPr>
              <p:grpSpPr>
                <a:xfrm flipV="1">
                  <a:off x="7951467" y="5145910"/>
                  <a:ext cx="2909240" cy="802970"/>
                  <a:chOff x="7951467" y="4779955"/>
                  <a:chExt cx="2909240" cy="802970"/>
                </a:xfrm>
              </p:grpSpPr>
              <p:sp>
                <p:nvSpPr>
                  <p:cNvPr id="27" name="TextBox 26">
                    <a:extLst>
                      <a:ext uri="{FF2B5EF4-FFF2-40B4-BE49-F238E27FC236}">
                        <a16:creationId xmlns:a16="http://schemas.microsoft.com/office/drawing/2014/main" id="{037C1217-6BA2-52B3-DD1C-4FB57CC770F8}"/>
                      </a:ext>
                    </a:extLst>
                  </p:cNvPr>
                  <p:cNvSpPr txBox="1"/>
                  <p:nvPr/>
                </p:nvSpPr>
                <p:spPr>
                  <a:xfrm flipV="1">
                    <a:off x="7951467" y="5305926"/>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3" name="TextBox 32">
                    <a:extLst>
                      <a:ext uri="{FF2B5EF4-FFF2-40B4-BE49-F238E27FC236}">
                        <a16:creationId xmlns:a16="http://schemas.microsoft.com/office/drawing/2014/main" id="{F473FCFF-0B76-B160-F541-49EEDB3DD455}"/>
                      </a:ext>
                    </a:extLst>
                  </p:cNvPr>
                  <p:cNvSpPr txBox="1"/>
                  <p:nvPr/>
                </p:nvSpPr>
                <p:spPr>
                  <a:xfrm flipV="1">
                    <a:off x="7951467" y="4779955"/>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66" name="Group 65">
                <a:extLst>
                  <a:ext uri="{FF2B5EF4-FFF2-40B4-BE49-F238E27FC236}">
                    <a16:creationId xmlns:a16="http://schemas.microsoft.com/office/drawing/2014/main" id="{AF267B30-B56C-6198-BE46-FC7873B1EE90}"/>
                  </a:ext>
                </a:extLst>
              </p:cNvPr>
              <p:cNvGrpSpPr/>
              <p:nvPr/>
            </p:nvGrpSpPr>
            <p:grpSpPr>
              <a:xfrm>
                <a:off x="7905713" y="3990918"/>
                <a:ext cx="4128745" cy="1007428"/>
                <a:chOff x="7905713" y="3714110"/>
                <a:chExt cx="4128745" cy="1007428"/>
              </a:xfrm>
            </p:grpSpPr>
            <p:grpSp>
              <p:nvGrpSpPr>
                <p:cNvPr id="40" name="Group 39">
                  <a:extLst>
                    <a:ext uri="{FF2B5EF4-FFF2-40B4-BE49-F238E27FC236}">
                      <a16:creationId xmlns:a16="http://schemas.microsoft.com/office/drawing/2014/main" id="{F3E900D9-76F9-8F46-A936-16656EE68480}"/>
                    </a:ext>
                  </a:extLst>
                </p:cNvPr>
                <p:cNvGrpSpPr/>
                <p:nvPr/>
              </p:nvGrpSpPr>
              <p:grpSpPr>
                <a:xfrm flipV="1">
                  <a:off x="7905713" y="3714110"/>
                  <a:ext cx="993902" cy="408917"/>
                  <a:chOff x="7019992" y="2144849"/>
                  <a:chExt cx="993902" cy="408917"/>
                </a:xfrm>
              </p:grpSpPr>
              <p:cxnSp>
                <p:nvCxnSpPr>
                  <p:cNvPr id="41" name="Straight Connector 40">
                    <a:extLst>
                      <a:ext uri="{FF2B5EF4-FFF2-40B4-BE49-F238E27FC236}">
                        <a16:creationId xmlns:a16="http://schemas.microsoft.com/office/drawing/2014/main" id="{7CDCAC5D-39E7-B223-FD65-1464EF21C106}"/>
                      </a:ext>
                    </a:extLst>
                  </p:cNvPr>
                  <p:cNvCxnSpPr/>
                  <p:nvPr/>
                </p:nvCxnSpPr>
                <p:spPr>
                  <a:xfrm flipV="1">
                    <a:off x="7019992" y="2144849"/>
                    <a:ext cx="408917" cy="408917"/>
                  </a:xfrm>
                  <a:prstGeom prst="line">
                    <a:avLst/>
                  </a:prstGeom>
                  <a:ln w="12700">
                    <a:solidFill>
                      <a:schemeClr val="accent6"/>
                    </a:solidFill>
                    <a:prstDash val="dash"/>
                  </a:ln>
                </p:spPr>
                <p:style>
                  <a:lnRef idx="1">
                    <a:schemeClr val="dk1"/>
                  </a:lnRef>
                  <a:fillRef idx="0">
                    <a:schemeClr val="dk1"/>
                  </a:fillRef>
                  <a:effectRef idx="0">
                    <a:schemeClr val="dk1"/>
                  </a:effectRef>
                  <a:fontRef idx="minor">
                    <a:schemeClr val="tx1"/>
                  </a:fontRef>
                </p:style>
              </p:cxnSp>
              <p:cxnSp>
                <p:nvCxnSpPr>
                  <p:cNvPr id="43" name="Straight Connector 42">
                    <a:extLst>
                      <a:ext uri="{FF2B5EF4-FFF2-40B4-BE49-F238E27FC236}">
                        <a16:creationId xmlns:a16="http://schemas.microsoft.com/office/drawing/2014/main" id="{DAE5105B-D5BF-1448-1E89-E1F5CF0A6664}"/>
                      </a:ext>
                    </a:extLst>
                  </p:cNvPr>
                  <p:cNvCxnSpPr>
                    <a:cxnSpLocks/>
                  </p:cNvCxnSpPr>
                  <p:nvPr/>
                </p:nvCxnSpPr>
                <p:spPr>
                  <a:xfrm>
                    <a:off x="7428909" y="2144849"/>
                    <a:ext cx="584985" cy="0"/>
                  </a:xfrm>
                  <a:prstGeom prst="line">
                    <a:avLst/>
                  </a:prstGeom>
                  <a:ln w="12700">
                    <a:solidFill>
                      <a:schemeClr val="accent6"/>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49" name="Group 48">
                  <a:extLst>
                    <a:ext uri="{FF2B5EF4-FFF2-40B4-BE49-F238E27FC236}">
                      <a16:creationId xmlns:a16="http://schemas.microsoft.com/office/drawing/2014/main" id="{A2B045EE-DE97-3BA5-92BC-4A60DA914E08}"/>
                    </a:ext>
                  </a:extLst>
                </p:cNvPr>
                <p:cNvGrpSpPr/>
                <p:nvPr/>
              </p:nvGrpSpPr>
              <p:grpSpPr>
                <a:xfrm flipV="1">
                  <a:off x="9125218" y="3918568"/>
                  <a:ext cx="2909240" cy="802970"/>
                  <a:chOff x="7951467" y="4779955"/>
                  <a:chExt cx="2909240" cy="802970"/>
                </a:xfrm>
              </p:grpSpPr>
              <p:sp>
                <p:nvSpPr>
                  <p:cNvPr id="50" name="TextBox 49">
                    <a:extLst>
                      <a:ext uri="{FF2B5EF4-FFF2-40B4-BE49-F238E27FC236}">
                        <a16:creationId xmlns:a16="http://schemas.microsoft.com/office/drawing/2014/main" id="{D4DB5D5C-1A5F-A0A3-22C1-FCCD0665B343}"/>
                      </a:ext>
                    </a:extLst>
                  </p:cNvPr>
                  <p:cNvSpPr txBox="1"/>
                  <p:nvPr/>
                </p:nvSpPr>
                <p:spPr>
                  <a:xfrm flipV="1">
                    <a:off x="7951467" y="5305926"/>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1" name="TextBox 50">
                    <a:extLst>
                      <a:ext uri="{FF2B5EF4-FFF2-40B4-BE49-F238E27FC236}">
                        <a16:creationId xmlns:a16="http://schemas.microsoft.com/office/drawing/2014/main" id="{1CCA372F-D237-14A7-D5FE-42A9688118DB}"/>
                      </a:ext>
                    </a:extLst>
                  </p:cNvPr>
                  <p:cNvSpPr txBox="1"/>
                  <p:nvPr/>
                </p:nvSpPr>
                <p:spPr>
                  <a:xfrm flipV="1">
                    <a:off x="7951467" y="4779955"/>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54" name="Group 53">
                <a:extLst>
                  <a:ext uri="{FF2B5EF4-FFF2-40B4-BE49-F238E27FC236}">
                    <a16:creationId xmlns:a16="http://schemas.microsoft.com/office/drawing/2014/main" id="{FBB97A0F-A262-5298-AB3F-53997CB89F7B}"/>
                  </a:ext>
                </a:extLst>
              </p:cNvPr>
              <p:cNvGrpSpPr/>
              <p:nvPr/>
            </p:nvGrpSpPr>
            <p:grpSpPr>
              <a:xfrm>
                <a:off x="7962996" y="2883831"/>
                <a:ext cx="4128745" cy="802970"/>
                <a:chOff x="7019992" y="1912293"/>
                <a:chExt cx="4128745" cy="802970"/>
              </a:xfrm>
            </p:grpSpPr>
            <p:grpSp>
              <p:nvGrpSpPr>
                <p:cNvPr id="55" name="Group 54">
                  <a:extLst>
                    <a:ext uri="{FF2B5EF4-FFF2-40B4-BE49-F238E27FC236}">
                      <a16:creationId xmlns:a16="http://schemas.microsoft.com/office/drawing/2014/main" id="{1353FC76-0AD1-3E97-6F10-4BAC90EE545F}"/>
                    </a:ext>
                  </a:extLst>
                </p:cNvPr>
                <p:cNvGrpSpPr/>
                <p:nvPr/>
              </p:nvGrpSpPr>
              <p:grpSpPr>
                <a:xfrm>
                  <a:off x="7019992" y="2144849"/>
                  <a:ext cx="993902" cy="408917"/>
                  <a:chOff x="7019992" y="2144849"/>
                  <a:chExt cx="993902" cy="408917"/>
                </a:xfrm>
              </p:grpSpPr>
              <p:cxnSp>
                <p:nvCxnSpPr>
                  <p:cNvPr id="64" name="Straight Connector 63">
                    <a:extLst>
                      <a:ext uri="{FF2B5EF4-FFF2-40B4-BE49-F238E27FC236}">
                        <a16:creationId xmlns:a16="http://schemas.microsoft.com/office/drawing/2014/main" id="{2862B89D-00B0-7224-E55B-F522B07D5386}"/>
                      </a:ext>
                    </a:extLst>
                  </p:cNvPr>
                  <p:cNvCxnSpPr/>
                  <p:nvPr/>
                </p:nvCxnSpPr>
                <p:spPr>
                  <a:xfrm flipV="1">
                    <a:off x="7019992" y="2144849"/>
                    <a:ext cx="408917" cy="408917"/>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65" name="Straight Connector 64">
                    <a:extLst>
                      <a:ext uri="{FF2B5EF4-FFF2-40B4-BE49-F238E27FC236}">
                        <a16:creationId xmlns:a16="http://schemas.microsoft.com/office/drawing/2014/main" id="{4B15CBB8-9BF0-C1E2-649F-E562A7B8224A}"/>
                      </a:ext>
                    </a:extLst>
                  </p:cNvPr>
                  <p:cNvCxnSpPr>
                    <a:cxnSpLocks/>
                  </p:cNvCxnSpPr>
                  <p:nvPr/>
                </p:nvCxnSpPr>
                <p:spPr>
                  <a:xfrm>
                    <a:off x="7428909" y="2144849"/>
                    <a:ext cx="584985"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6" name="TextBox 55">
                  <a:extLst>
                    <a:ext uri="{FF2B5EF4-FFF2-40B4-BE49-F238E27FC236}">
                      <a16:creationId xmlns:a16="http://schemas.microsoft.com/office/drawing/2014/main" id="{165AF534-1E4B-784A-5B5F-DD00208C325B}"/>
                    </a:ext>
                  </a:extLst>
                </p:cNvPr>
                <p:cNvSpPr txBox="1"/>
                <p:nvPr/>
              </p:nvSpPr>
              <p:spPr>
                <a:xfrm>
                  <a:off x="8239497"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60" name="TextBox 59">
                  <a:extLst>
                    <a:ext uri="{FF2B5EF4-FFF2-40B4-BE49-F238E27FC236}">
                      <a16:creationId xmlns:a16="http://schemas.microsoft.com/office/drawing/2014/main" id="{8BE195D2-0254-38CB-1BBE-71BB1B3314D9}"/>
                    </a:ext>
                  </a:extLst>
                </p:cNvPr>
                <p:cNvSpPr txBox="1"/>
                <p:nvPr/>
              </p:nvSpPr>
              <p:spPr>
                <a:xfrm>
                  <a:off x="8239497"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72" name="Group 71">
              <a:extLst>
                <a:ext uri="{FF2B5EF4-FFF2-40B4-BE49-F238E27FC236}">
                  <a16:creationId xmlns:a16="http://schemas.microsoft.com/office/drawing/2014/main" id="{6169FA17-326A-BDBF-78A0-9AB2B9E748E1}"/>
                </a:ext>
              </a:extLst>
            </p:cNvPr>
            <p:cNvGrpSpPr/>
            <p:nvPr/>
          </p:nvGrpSpPr>
          <p:grpSpPr>
            <a:xfrm flipH="1">
              <a:off x="120029" y="1776744"/>
              <a:ext cx="5536217" cy="4533147"/>
              <a:chOff x="6555524" y="1776744"/>
              <a:chExt cx="5536217" cy="4533147"/>
            </a:xfrm>
          </p:grpSpPr>
          <p:grpSp>
            <p:nvGrpSpPr>
              <p:cNvPr id="73" name="Group 72">
                <a:extLst>
                  <a:ext uri="{FF2B5EF4-FFF2-40B4-BE49-F238E27FC236}">
                    <a16:creationId xmlns:a16="http://schemas.microsoft.com/office/drawing/2014/main" id="{CEC38135-17BE-C9D1-0450-156F3BA8396C}"/>
                  </a:ext>
                </a:extLst>
              </p:cNvPr>
              <p:cNvGrpSpPr/>
              <p:nvPr/>
            </p:nvGrpSpPr>
            <p:grpSpPr>
              <a:xfrm>
                <a:off x="6555524" y="1776744"/>
                <a:ext cx="4128745" cy="802970"/>
                <a:chOff x="7019992" y="1912293"/>
                <a:chExt cx="4128745" cy="802970"/>
              </a:xfrm>
            </p:grpSpPr>
            <p:grpSp>
              <p:nvGrpSpPr>
                <p:cNvPr id="94" name="Group 93">
                  <a:extLst>
                    <a:ext uri="{FF2B5EF4-FFF2-40B4-BE49-F238E27FC236}">
                      <a16:creationId xmlns:a16="http://schemas.microsoft.com/office/drawing/2014/main" id="{38241F53-1DFE-2656-25EF-90437B0CBFB1}"/>
                    </a:ext>
                  </a:extLst>
                </p:cNvPr>
                <p:cNvGrpSpPr/>
                <p:nvPr/>
              </p:nvGrpSpPr>
              <p:grpSpPr>
                <a:xfrm>
                  <a:off x="7019992" y="2144849"/>
                  <a:ext cx="993902" cy="408917"/>
                  <a:chOff x="7019992" y="2144849"/>
                  <a:chExt cx="993902" cy="408917"/>
                </a:xfrm>
              </p:grpSpPr>
              <p:cxnSp>
                <p:nvCxnSpPr>
                  <p:cNvPr id="97" name="Straight Connector 96">
                    <a:extLst>
                      <a:ext uri="{FF2B5EF4-FFF2-40B4-BE49-F238E27FC236}">
                        <a16:creationId xmlns:a16="http://schemas.microsoft.com/office/drawing/2014/main" id="{E0B386EF-A3EC-8B70-476D-30FF9482D55B}"/>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98" name="Straight Connector 97">
                    <a:extLst>
                      <a:ext uri="{FF2B5EF4-FFF2-40B4-BE49-F238E27FC236}">
                        <a16:creationId xmlns:a16="http://schemas.microsoft.com/office/drawing/2014/main" id="{47A2D32F-7614-3373-0574-AC53289D3997}"/>
                      </a:ext>
                    </a:extLst>
                  </p:cNvPr>
                  <p:cNvCxnSpPr>
                    <a:cxnSpLocks/>
                  </p:cNvCxnSpPr>
                  <p:nvPr/>
                </p:nvCxnSpPr>
                <p:spPr>
                  <a:xfrm>
                    <a:off x="7428909" y="2144849"/>
                    <a:ext cx="584985"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95" name="TextBox 94">
                  <a:extLst>
                    <a:ext uri="{FF2B5EF4-FFF2-40B4-BE49-F238E27FC236}">
                      <a16:creationId xmlns:a16="http://schemas.microsoft.com/office/drawing/2014/main" id="{61173D7E-60BD-12F4-5035-ADA4B34D9817}"/>
                    </a:ext>
                  </a:extLst>
                </p:cNvPr>
                <p:cNvSpPr txBox="1"/>
                <p:nvPr/>
              </p:nvSpPr>
              <p:spPr>
                <a:xfrm>
                  <a:off x="8239497"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96" name="TextBox 95">
                  <a:extLst>
                    <a:ext uri="{FF2B5EF4-FFF2-40B4-BE49-F238E27FC236}">
                      <a16:creationId xmlns:a16="http://schemas.microsoft.com/office/drawing/2014/main" id="{82F8B142-10ED-4898-6333-67A8ED045BC2}"/>
                    </a:ext>
                  </a:extLst>
                </p:cNvPr>
                <p:cNvSpPr txBox="1"/>
                <p:nvPr/>
              </p:nvSpPr>
              <p:spPr>
                <a:xfrm>
                  <a:off x="8239497"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74" name="Group 73">
                <a:extLst>
                  <a:ext uri="{FF2B5EF4-FFF2-40B4-BE49-F238E27FC236}">
                    <a16:creationId xmlns:a16="http://schemas.microsoft.com/office/drawing/2014/main" id="{02BC60E2-D38C-32D4-D9FE-AD32C79CB350}"/>
                  </a:ext>
                </a:extLst>
              </p:cNvPr>
              <p:cNvGrpSpPr/>
              <p:nvPr/>
            </p:nvGrpSpPr>
            <p:grpSpPr>
              <a:xfrm>
                <a:off x="6731962" y="5302463"/>
                <a:ext cx="4128745" cy="1007428"/>
                <a:chOff x="6731962" y="4941452"/>
                <a:chExt cx="4128745" cy="1007428"/>
              </a:xfrm>
            </p:grpSpPr>
            <p:grpSp>
              <p:nvGrpSpPr>
                <p:cNvPr id="88" name="Group 87">
                  <a:extLst>
                    <a:ext uri="{FF2B5EF4-FFF2-40B4-BE49-F238E27FC236}">
                      <a16:creationId xmlns:a16="http://schemas.microsoft.com/office/drawing/2014/main" id="{ED492EE4-D855-D08B-1AB1-1827EB59335B}"/>
                    </a:ext>
                  </a:extLst>
                </p:cNvPr>
                <p:cNvGrpSpPr/>
                <p:nvPr/>
              </p:nvGrpSpPr>
              <p:grpSpPr>
                <a:xfrm flipV="1">
                  <a:off x="6731962" y="4941452"/>
                  <a:ext cx="993902" cy="408917"/>
                  <a:chOff x="7019992" y="2144849"/>
                  <a:chExt cx="993902" cy="408917"/>
                </a:xfrm>
              </p:grpSpPr>
              <p:cxnSp>
                <p:nvCxnSpPr>
                  <p:cNvPr id="92" name="Straight Connector 91">
                    <a:extLst>
                      <a:ext uri="{FF2B5EF4-FFF2-40B4-BE49-F238E27FC236}">
                        <a16:creationId xmlns:a16="http://schemas.microsoft.com/office/drawing/2014/main" id="{ED483ECD-C0B3-9586-D57C-7784E2110A20}"/>
                      </a:ext>
                    </a:extLst>
                  </p:cNvPr>
                  <p:cNvCxnSpPr/>
                  <p:nvPr/>
                </p:nvCxnSpPr>
                <p:spPr>
                  <a:xfrm flipV="1">
                    <a:off x="7019992" y="2144849"/>
                    <a:ext cx="408917" cy="408917"/>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93" name="Straight Connector 92">
                    <a:extLst>
                      <a:ext uri="{FF2B5EF4-FFF2-40B4-BE49-F238E27FC236}">
                        <a16:creationId xmlns:a16="http://schemas.microsoft.com/office/drawing/2014/main" id="{8AC35E3A-DE12-3E15-34D6-92943989639D}"/>
                      </a:ext>
                    </a:extLst>
                  </p:cNvPr>
                  <p:cNvCxnSpPr>
                    <a:cxnSpLocks/>
                  </p:cNvCxnSpPr>
                  <p:nvPr/>
                </p:nvCxnSpPr>
                <p:spPr>
                  <a:xfrm>
                    <a:off x="7428909" y="2144849"/>
                    <a:ext cx="584985"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89" name="Group 88">
                  <a:extLst>
                    <a:ext uri="{FF2B5EF4-FFF2-40B4-BE49-F238E27FC236}">
                      <a16:creationId xmlns:a16="http://schemas.microsoft.com/office/drawing/2014/main" id="{7908A3D1-A8C9-2165-5B9E-F08B4B31EBAA}"/>
                    </a:ext>
                  </a:extLst>
                </p:cNvPr>
                <p:cNvGrpSpPr/>
                <p:nvPr/>
              </p:nvGrpSpPr>
              <p:grpSpPr>
                <a:xfrm flipV="1">
                  <a:off x="7951467" y="5145910"/>
                  <a:ext cx="2909240" cy="802970"/>
                  <a:chOff x="7951467" y="4779955"/>
                  <a:chExt cx="2909240" cy="802970"/>
                </a:xfrm>
              </p:grpSpPr>
              <p:sp>
                <p:nvSpPr>
                  <p:cNvPr id="90" name="TextBox 89">
                    <a:extLst>
                      <a:ext uri="{FF2B5EF4-FFF2-40B4-BE49-F238E27FC236}">
                        <a16:creationId xmlns:a16="http://schemas.microsoft.com/office/drawing/2014/main" id="{45750F09-4219-99B2-3431-A779169D8C26}"/>
                      </a:ext>
                    </a:extLst>
                  </p:cNvPr>
                  <p:cNvSpPr txBox="1"/>
                  <p:nvPr/>
                </p:nvSpPr>
                <p:spPr>
                  <a:xfrm flipV="1">
                    <a:off x="7951467" y="5305926"/>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91" name="TextBox 90">
                    <a:extLst>
                      <a:ext uri="{FF2B5EF4-FFF2-40B4-BE49-F238E27FC236}">
                        <a16:creationId xmlns:a16="http://schemas.microsoft.com/office/drawing/2014/main" id="{9D0B90BA-828F-4FA7-4593-1F938261A72A}"/>
                      </a:ext>
                    </a:extLst>
                  </p:cNvPr>
                  <p:cNvSpPr txBox="1"/>
                  <p:nvPr/>
                </p:nvSpPr>
                <p:spPr>
                  <a:xfrm flipV="1">
                    <a:off x="7951467" y="4779955"/>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75" name="Group 74">
                <a:extLst>
                  <a:ext uri="{FF2B5EF4-FFF2-40B4-BE49-F238E27FC236}">
                    <a16:creationId xmlns:a16="http://schemas.microsoft.com/office/drawing/2014/main" id="{66EE7B47-4235-89E4-AF08-7846C020C873}"/>
                  </a:ext>
                </a:extLst>
              </p:cNvPr>
              <p:cNvGrpSpPr/>
              <p:nvPr/>
            </p:nvGrpSpPr>
            <p:grpSpPr>
              <a:xfrm>
                <a:off x="7905713" y="3990918"/>
                <a:ext cx="4128745" cy="1007428"/>
                <a:chOff x="7905713" y="3714110"/>
                <a:chExt cx="4128745" cy="1007428"/>
              </a:xfrm>
            </p:grpSpPr>
            <p:grpSp>
              <p:nvGrpSpPr>
                <p:cNvPr id="82" name="Group 81">
                  <a:extLst>
                    <a:ext uri="{FF2B5EF4-FFF2-40B4-BE49-F238E27FC236}">
                      <a16:creationId xmlns:a16="http://schemas.microsoft.com/office/drawing/2014/main" id="{97AEC589-F5DC-A94F-1B8F-C339B4A746F5}"/>
                    </a:ext>
                  </a:extLst>
                </p:cNvPr>
                <p:cNvGrpSpPr/>
                <p:nvPr/>
              </p:nvGrpSpPr>
              <p:grpSpPr>
                <a:xfrm flipV="1">
                  <a:off x="7905713" y="3714110"/>
                  <a:ext cx="993902" cy="408917"/>
                  <a:chOff x="7019992" y="2144849"/>
                  <a:chExt cx="993902" cy="408917"/>
                </a:xfrm>
              </p:grpSpPr>
              <p:cxnSp>
                <p:nvCxnSpPr>
                  <p:cNvPr id="86" name="Straight Connector 85">
                    <a:extLst>
                      <a:ext uri="{FF2B5EF4-FFF2-40B4-BE49-F238E27FC236}">
                        <a16:creationId xmlns:a16="http://schemas.microsoft.com/office/drawing/2014/main" id="{3BCB7667-57ED-99C0-C4D8-3A76EF886FF1}"/>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87" name="Straight Connector 86">
                    <a:extLst>
                      <a:ext uri="{FF2B5EF4-FFF2-40B4-BE49-F238E27FC236}">
                        <a16:creationId xmlns:a16="http://schemas.microsoft.com/office/drawing/2014/main" id="{6968AC38-5D3E-A9E4-892D-C5A5AA5C7C80}"/>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83" name="Group 82">
                  <a:extLst>
                    <a:ext uri="{FF2B5EF4-FFF2-40B4-BE49-F238E27FC236}">
                      <a16:creationId xmlns:a16="http://schemas.microsoft.com/office/drawing/2014/main" id="{CB952551-EB8F-0933-7299-A1742BB3B926}"/>
                    </a:ext>
                  </a:extLst>
                </p:cNvPr>
                <p:cNvGrpSpPr/>
                <p:nvPr/>
              </p:nvGrpSpPr>
              <p:grpSpPr>
                <a:xfrm flipV="1">
                  <a:off x="9125218" y="3918568"/>
                  <a:ext cx="2909240" cy="802970"/>
                  <a:chOff x="7951467" y="4779955"/>
                  <a:chExt cx="2909240" cy="802970"/>
                </a:xfrm>
              </p:grpSpPr>
              <p:sp>
                <p:nvSpPr>
                  <p:cNvPr id="84" name="TextBox 83">
                    <a:extLst>
                      <a:ext uri="{FF2B5EF4-FFF2-40B4-BE49-F238E27FC236}">
                        <a16:creationId xmlns:a16="http://schemas.microsoft.com/office/drawing/2014/main" id="{E2AB1FA0-749B-F0E2-B5E3-E38C7DCB12B6}"/>
                      </a:ext>
                    </a:extLst>
                  </p:cNvPr>
                  <p:cNvSpPr txBox="1"/>
                  <p:nvPr/>
                </p:nvSpPr>
                <p:spPr>
                  <a:xfrm flipV="1">
                    <a:off x="7951467" y="5305926"/>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85" name="TextBox 84">
                    <a:extLst>
                      <a:ext uri="{FF2B5EF4-FFF2-40B4-BE49-F238E27FC236}">
                        <a16:creationId xmlns:a16="http://schemas.microsoft.com/office/drawing/2014/main" id="{86C6365E-A023-5AAE-45AD-88054EEAD455}"/>
                      </a:ext>
                    </a:extLst>
                  </p:cNvPr>
                  <p:cNvSpPr txBox="1"/>
                  <p:nvPr/>
                </p:nvSpPr>
                <p:spPr>
                  <a:xfrm flipV="1">
                    <a:off x="7951467" y="4779955"/>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76" name="Group 75">
                <a:extLst>
                  <a:ext uri="{FF2B5EF4-FFF2-40B4-BE49-F238E27FC236}">
                    <a16:creationId xmlns:a16="http://schemas.microsoft.com/office/drawing/2014/main" id="{EEC45388-7380-5954-B660-1FB4621A29B5}"/>
                  </a:ext>
                </a:extLst>
              </p:cNvPr>
              <p:cNvGrpSpPr/>
              <p:nvPr/>
            </p:nvGrpSpPr>
            <p:grpSpPr>
              <a:xfrm>
                <a:off x="7962996" y="2883831"/>
                <a:ext cx="4128745" cy="802970"/>
                <a:chOff x="7019992" y="1912293"/>
                <a:chExt cx="4128745" cy="802970"/>
              </a:xfrm>
            </p:grpSpPr>
            <p:grpSp>
              <p:nvGrpSpPr>
                <p:cNvPr id="77" name="Group 76">
                  <a:extLst>
                    <a:ext uri="{FF2B5EF4-FFF2-40B4-BE49-F238E27FC236}">
                      <a16:creationId xmlns:a16="http://schemas.microsoft.com/office/drawing/2014/main" id="{10973EA3-3E55-8FA9-59AB-88D4B82E6BE4}"/>
                    </a:ext>
                  </a:extLst>
                </p:cNvPr>
                <p:cNvGrpSpPr/>
                <p:nvPr/>
              </p:nvGrpSpPr>
              <p:grpSpPr>
                <a:xfrm>
                  <a:off x="7019992" y="2144849"/>
                  <a:ext cx="993902" cy="408917"/>
                  <a:chOff x="7019992" y="2144849"/>
                  <a:chExt cx="993902" cy="408917"/>
                </a:xfrm>
              </p:grpSpPr>
              <p:cxnSp>
                <p:nvCxnSpPr>
                  <p:cNvPr id="80" name="Straight Connector 79">
                    <a:extLst>
                      <a:ext uri="{FF2B5EF4-FFF2-40B4-BE49-F238E27FC236}">
                        <a16:creationId xmlns:a16="http://schemas.microsoft.com/office/drawing/2014/main" id="{181DF6DF-3A0A-0A8B-CE1E-67F9C35D573F}"/>
                      </a:ext>
                    </a:extLst>
                  </p:cNvPr>
                  <p:cNvCxnSpPr/>
                  <p:nvPr/>
                </p:nvCxnSpPr>
                <p:spPr>
                  <a:xfrm flipV="1">
                    <a:off x="7019992" y="2144849"/>
                    <a:ext cx="408917" cy="408917"/>
                  </a:xfrm>
                  <a:prstGeom prst="line">
                    <a:avLst/>
                  </a:prstGeom>
                  <a:ln w="12700">
                    <a:solidFill>
                      <a:schemeClr val="accent3"/>
                    </a:solidFill>
                    <a:prstDash val="dash"/>
                  </a:ln>
                </p:spPr>
                <p:style>
                  <a:lnRef idx="1">
                    <a:schemeClr val="dk1"/>
                  </a:lnRef>
                  <a:fillRef idx="0">
                    <a:schemeClr val="dk1"/>
                  </a:fillRef>
                  <a:effectRef idx="0">
                    <a:schemeClr val="dk1"/>
                  </a:effectRef>
                  <a:fontRef idx="minor">
                    <a:schemeClr val="tx1"/>
                  </a:fontRef>
                </p:style>
              </p:cxnSp>
              <p:cxnSp>
                <p:nvCxnSpPr>
                  <p:cNvPr id="81" name="Straight Connector 80">
                    <a:extLst>
                      <a:ext uri="{FF2B5EF4-FFF2-40B4-BE49-F238E27FC236}">
                        <a16:creationId xmlns:a16="http://schemas.microsoft.com/office/drawing/2014/main" id="{F280421D-50E5-FAB1-0CC3-71ADE6104BD0}"/>
                      </a:ext>
                    </a:extLst>
                  </p:cNvPr>
                  <p:cNvCxnSpPr>
                    <a:cxnSpLocks/>
                  </p:cNvCxnSpPr>
                  <p:nvPr/>
                </p:nvCxnSpPr>
                <p:spPr>
                  <a:xfrm>
                    <a:off x="7428909" y="2144849"/>
                    <a:ext cx="584985" cy="0"/>
                  </a:xfrm>
                  <a:prstGeom prst="line">
                    <a:avLst/>
                  </a:prstGeom>
                  <a:ln w="1270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78" name="TextBox 77">
                  <a:extLst>
                    <a:ext uri="{FF2B5EF4-FFF2-40B4-BE49-F238E27FC236}">
                      <a16:creationId xmlns:a16="http://schemas.microsoft.com/office/drawing/2014/main" id="{350471EC-2C62-38AB-7054-1D96BD332871}"/>
                    </a:ext>
                  </a:extLst>
                </p:cNvPr>
                <p:cNvSpPr txBox="1"/>
                <p:nvPr/>
              </p:nvSpPr>
              <p:spPr>
                <a:xfrm>
                  <a:off x="8239497"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79" name="TextBox 78">
                  <a:extLst>
                    <a:ext uri="{FF2B5EF4-FFF2-40B4-BE49-F238E27FC236}">
                      <a16:creationId xmlns:a16="http://schemas.microsoft.com/office/drawing/2014/main" id="{F1E9A63E-BD13-54D7-4101-CFC8CDD96341}"/>
                    </a:ext>
                  </a:extLst>
                </p:cNvPr>
                <p:cNvSpPr txBox="1"/>
                <p:nvPr/>
              </p:nvSpPr>
              <p:spPr>
                <a:xfrm>
                  <a:off x="8239497"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spTree>
    <p:extLst>
      <p:ext uri="{BB962C8B-B14F-4D97-AF65-F5344CB8AC3E}">
        <p14:creationId xmlns:p14="http://schemas.microsoft.com/office/powerpoint/2010/main" val="20108812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Oval 6"/>
          <p:cNvSpPr>
            <a:spLocks noChangeArrowheads="1"/>
          </p:cNvSpPr>
          <p:nvPr/>
        </p:nvSpPr>
        <p:spPr bwMode="auto">
          <a:xfrm>
            <a:off x="9244013" y="1489075"/>
            <a:ext cx="1169987" cy="1169988"/>
          </a:xfrm>
          <a:prstGeom prst="ellipse">
            <a:avLst/>
          </a:prstGeom>
          <a:solidFill>
            <a:schemeClr val="accent6"/>
          </a:solidFill>
          <a:ln>
            <a:noFill/>
          </a:ln>
          <a:effectLst>
            <a:outerShdw blurRad="254000" dist="190500" dir="2400000" sx="94000" sy="94000" algn="ctr" rotWithShape="0">
              <a:schemeClr val="accent6">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7" name="Oval 7"/>
          <p:cNvSpPr>
            <a:spLocks noChangeArrowheads="1"/>
          </p:cNvSpPr>
          <p:nvPr/>
        </p:nvSpPr>
        <p:spPr bwMode="auto">
          <a:xfrm>
            <a:off x="7446963" y="2609850"/>
            <a:ext cx="1165225" cy="1169988"/>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8" name="Oval 8"/>
          <p:cNvSpPr>
            <a:spLocks noChangeArrowheads="1"/>
          </p:cNvSpPr>
          <p:nvPr/>
        </p:nvSpPr>
        <p:spPr bwMode="auto">
          <a:xfrm>
            <a:off x="5649913" y="1919288"/>
            <a:ext cx="1165225" cy="1169988"/>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9" name="Oval 9"/>
          <p:cNvSpPr>
            <a:spLocks noChangeArrowheads="1"/>
          </p:cNvSpPr>
          <p:nvPr/>
        </p:nvSpPr>
        <p:spPr bwMode="auto">
          <a:xfrm>
            <a:off x="3848100" y="3089275"/>
            <a:ext cx="1168400" cy="1169988"/>
          </a:xfrm>
          <a:prstGeom prst="ellipse">
            <a:avLst/>
          </a:pr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0" name="Oval 10"/>
          <p:cNvSpPr>
            <a:spLocks noChangeArrowheads="1"/>
          </p:cNvSpPr>
          <p:nvPr/>
        </p:nvSpPr>
        <p:spPr bwMode="auto">
          <a:xfrm>
            <a:off x="2051050" y="1989138"/>
            <a:ext cx="1168400" cy="1169988"/>
          </a:xfrm>
          <a:prstGeom prst="ellipse">
            <a:avLst/>
          </a:prstGeom>
          <a:solidFill>
            <a:schemeClr val="accent5"/>
          </a:solidFill>
          <a:ln>
            <a:noFill/>
          </a:ln>
          <a:effectLst>
            <a:outerShdw blurRad="254000" dist="190500" dir="2400000" sx="94000" sy="94000" algn="ctr" rotWithShape="0">
              <a:schemeClr val="accent5">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grpSp>
        <p:nvGrpSpPr>
          <p:cNvPr id="2" name="Group 1">
            <a:extLst>
              <a:ext uri="{FF2B5EF4-FFF2-40B4-BE49-F238E27FC236}">
                <a16:creationId xmlns:a16="http://schemas.microsoft.com/office/drawing/2014/main" id="{A7CBBBE5-D325-48EC-A527-73C236B376DF}"/>
              </a:ext>
            </a:extLst>
          </p:cNvPr>
          <p:cNvGrpSpPr/>
          <p:nvPr/>
        </p:nvGrpSpPr>
        <p:grpSpPr>
          <a:xfrm>
            <a:off x="2568575" y="3216275"/>
            <a:ext cx="3663950" cy="3646488"/>
            <a:chOff x="2568575" y="3216275"/>
            <a:chExt cx="3663950" cy="3646488"/>
          </a:xfrm>
        </p:grpSpPr>
        <p:grpSp>
          <p:nvGrpSpPr>
            <p:cNvPr id="28" name="Group 27"/>
            <p:cNvGrpSpPr/>
            <p:nvPr/>
          </p:nvGrpSpPr>
          <p:grpSpPr>
            <a:xfrm>
              <a:off x="2633663" y="3279775"/>
              <a:ext cx="3598862" cy="3582988"/>
              <a:chOff x="2633663" y="3279775"/>
              <a:chExt cx="3598862" cy="3582988"/>
            </a:xfrm>
          </p:grpSpPr>
          <p:sp>
            <p:nvSpPr>
              <p:cNvPr id="13" name="Freeform 13"/>
              <p:cNvSpPr>
                <a:spLocks/>
              </p:cNvSpPr>
              <p:nvPr/>
            </p:nvSpPr>
            <p:spPr bwMode="auto">
              <a:xfrm>
                <a:off x="4510088" y="5006975"/>
                <a:ext cx="1722437" cy="1855788"/>
              </a:xfrm>
              <a:custGeom>
                <a:avLst/>
                <a:gdLst>
                  <a:gd name="T0" fmla="*/ 0 w 452"/>
                  <a:gd name="T1" fmla="*/ 0 h 487"/>
                  <a:gd name="T2" fmla="*/ 392 w 452"/>
                  <a:gd name="T3" fmla="*/ 0 h 487"/>
                  <a:gd name="T4" fmla="*/ 452 w 452"/>
                  <a:gd name="T5" fmla="*/ 60 h 487"/>
                  <a:gd name="T6" fmla="*/ 452 w 452"/>
                  <a:gd name="T7" fmla="*/ 487 h 487"/>
                </a:gdLst>
                <a:ahLst/>
                <a:cxnLst>
                  <a:cxn ang="0">
                    <a:pos x="T0" y="T1"/>
                  </a:cxn>
                  <a:cxn ang="0">
                    <a:pos x="T2" y="T3"/>
                  </a:cxn>
                  <a:cxn ang="0">
                    <a:pos x="T4" y="T5"/>
                  </a:cxn>
                  <a:cxn ang="0">
                    <a:pos x="T6" y="T7"/>
                  </a:cxn>
                </a:cxnLst>
                <a:rect l="0" t="0" r="r" b="b"/>
                <a:pathLst>
                  <a:path w="452" h="487">
                    <a:moveTo>
                      <a:pt x="0" y="0"/>
                    </a:moveTo>
                    <a:cubicBezTo>
                      <a:pt x="392" y="0"/>
                      <a:pt x="392" y="0"/>
                      <a:pt x="392" y="0"/>
                    </a:cubicBezTo>
                    <a:cubicBezTo>
                      <a:pt x="425" y="0"/>
                      <a:pt x="452" y="27"/>
                      <a:pt x="452" y="60"/>
                    </a:cubicBezTo>
                    <a:cubicBezTo>
                      <a:pt x="452" y="487"/>
                      <a:pt x="452" y="487"/>
                      <a:pt x="452" y="487"/>
                    </a:cubicBezTo>
                  </a:path>
                </a:pathLst>
              </a:custGeom>
              <a:noFill/>
              <a:ln w="30163"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4" name="Freeform 14"/>
              <p:cNvSpPr>
                <a:spLocks/>
              </p:cNvSpPr>
              <p:nvPr/>
            </p:nvSpPr>
            <p:spPr bwMode="auto">
              <a:xfrm>
                <a:off x="2633663" y="3279775"/>
                <a:ext cx="1724025" cy="1727200"/>
              </a:xfrm>
              <a:custGeom>
                <a:avLst/>
                <a:gdLst>
                  <a:gd name="T0" fmla="*/ 0 w 453"/>
                  <a:gd name="T1" fmla="*/ 0 h 453"/>
                  <a:gd name="T2" fmla="*/ 0 w 453"/>
                  <a:gd name="T3" fmla="*/ 393 h 453"/>
                  <a:gd name="T4" fmla="*/ 60 w 453"/>
                  <a:gd name="T5" fmla="*/ 453 h 453"/>
                  <a:gd name="T6" fmla="*/ 453 w 453"/>
                  <a:gd name="T7" fmla="*/ 453 h 453"/>
                </a:gdLst>
                <a:ahLst/>
                <a:cxnLst>
                  <a:cxn ang="0">
                    <a:pos x="T0" y="T1"/>
                  </a:cxn>
                  <a:cxn ang="0">
                    <a:pos x="T2" y="T3"/>
                  </a:cxn>
                  <a:cxn ang="0">
                    <a:pos x="T4" y="T5"/>
                  </a:cxn>
                  <a:cxn ang="0">
                    <a:pos x="T6" y="T7"/>
                  </a:cxn>
                </a:cxnLst>
                <a:rect l="0" t="0" r="r" b="b"/>
                <a:pathLst>
                  <a:path w="453" h="453">
                    <a:moveTo>
                      <a:pt x="0" y="0"/>
                    </a:moveTo>
                    <a:cubicBezTo>
                      <a:pt x="0" y="393"/>
                      <a:pt x="0" y="393"/>
                      <a:pt x="0" y="393"/>
                    </a:cubicBezTo>
                    <a:cubicBezTo>
                      <a:pt x="0" y="426"/>
                      <a:pt x="27" y="453"/>
                      <a:pt x="60" y="453"/>
                    </a:cubicBezTo>
                    <a:cubicBezTo>
                      <a:pt x="453" y="453"/>
                      <a:pt x="453" y="453"/>
                      <a:pt x="453" y="453"/>
                    </a:cubicBezTo>
                  </a:path>
                </a:pathLst>
              </a:custGeom>
              <a:noFill/>
              <a:ln w="30163" cap="flat">
                <a:solidFill>
                  <a:schemeClr val="accent5"/>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sp>
          <p:nvSpPr>
            <p:cNvPr id="23" name="Oval 23"/>
            <p:cNvSpPr>
              <a:spLocks noChangeArrowheads="1"/>
            </p:cNvSpPr>
            <p:nvPr/>
          </p:nvSpPr>
          <p:spPr bwMode="auto">
            <a:xfrm>
              <a:off x="2568575" y="3216275"/>
              <a:ext cx="128587" cy="128588"/>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3" name="Group 2">
            <a:extLst>
              <a:ext uri="{FF2B5EF4-FFF2-40B4-BE49-F238E27FC236}">
                <a16:creationId xmlns:a16="http://schemas.microsoft.com/office/drawing/2014/main" id="{E7677BF8-3157-4027-B895-0BAF4BC71952}"/>
              </a:ext>
            </a:extLst>
          </p:cNvPr>
          <p:cNvGrpSpPr/>
          <p:nvPr/>
        </p:nvGrpSpPr>
        <p:grpSpPr>
          <a:xfrm>
            <a:off x="4370388" y="4316413"/>
            <a:ext cx="1862137" cy="2546350"/>
            <a:chOff x="4370388" y="4316413"/>
            <a:chExt cx="1862137" cy="2546350"/>
          </a:xfrm>
        </p:grpSpPr>
        <p:sp>
          <p:nvSpPr>
            <p:cNvPr id="12" name="Freeform 12"/>
            <p:cNvSpPr>
              <a:spLocks/>
            </p:cNvSpPr>
            <p:nvPr/>
          </p:nvSpPr>
          <p:spPr bwMode="auto">
            <a:xfrm>
              <a:off x="4433888" y="4381500"/>
              <a:ext cx="1798637" cy="2481263"/>
            </a:xfrm>
            <a:custGeom>
              <a:avLst/>
              <a:gdLst>
                <a:gd name="T0" fmla="*/ 0 w 472"/>
                <a:gd name="T1" fmla="*/ 0 h 651"/>
                <a:gd name="T2" fmla="*/ 0 w 472"/>
                <a:gd name="T3" fmla="*/ 414 h 651"/>
                <a:gd name="T4" fmla="*/ 60 w 472"/>
                <a:gd name="T5" fmla="*/ 474 h 651"/>
                <a:gd name="T6" fmla="*/ 412 w 472"/>
                <a:gd name="T7" fmla="*/ 474 h 651"/>
                <a:gd name="T8" fmla="*/ 472 w 472"/>
                <a:gd name="T9" fmla="*/ 534 h 651"/>
                <a:gd name="T10" fmla="*/ 472 w 472"/>
                <a:gd name="T11" fmla="*/ 651 h 651"/>
              </a:gdLst>
              <a:ahLst/>
              <a:cxnLst>
                <a:cxn ang="0">
                  <a:pos x="T0" y="T1"/>
                </a:cxn>
                <a:cxn ang="0">
                  <a:pos x="T2" y="T3"/>
                </a:cxn>
                <a:cxn ang="0">
                  <a:pos x="T4" y="T5"/>
                </a:cxn>
                <a:cxn ang="0">
                  <a:pos x="T6" y="T7"/>
                </a:cxn>
                <a:cxn ang="0">
                  <a:pos x="T8" y="T9"/>
                </a:cxn>
                <a:cxn ang="0">
                  <a:pos x="T10" y="T11"/>
                </a:cxn>
              </a:cxnLst>
              <a:rect l="0" t="0" r="r" b="b"/>
              <a:pathLst>
                <a:path w="472" h="651">
                  <a:moveTo>
                    <a:pt x="0" y="0"/>
                  </a:moveTo>
                  <a:cubicBezTo>
                    <a:pt x="0" y="414"/>
                    <a:pt x="0" y="414"/>
                    <a:pt x="0" y="414"/>
                  </a:cubicBezTo>
                  <a:cubicBezTo>
                    <a:pt x="0" y="447"/>
                    <a:pt x="26" y="474"/>
                    <a:pt x="60" y="474"/>
                  </a:cubicBezTo>
                  <a:cubicBezTo>
                    <a:pt x="412" y="474"/>
                    <a:pt x="412" y="474"/>
                    <a:pt x="412" y="474"/>
                  </a:cubicBezTo>
                  <a:cubicBezTo>
                    <a:pt x="445" y="474"/>
                    <a:pt x="472" y="501"/>
                    <a:pt x="472" y="534"/>
                  </a:cubicBezTo>
                  <a:cubicBezTo>
                    <a:pt x="472" y="651"/>
                    <a:pt x="472" y="651"/>
                    <a:pt x="472" y="651"/>
                  </a:cubicBezTo>
                </a:path>
              </a:pathLst>
            </a:custGeom>
            <a:noFill/>
            <a:ln w="30163"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4" name="Oval 24"/>
            <p:cNvSpPr>
              <a:spLocks noChangeArrowheads="1"/>
            </p:cNvSpPr>
            <p:nvPr/>
          </p:nvSpPr>
          <p:spPr bwMode="auto">
            <a:xfrm>
              <a:off x="4370388" y="4316413"/>
              <a:ext cx="128587" cy="130175"/>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57" name="Group 56">
            <a:extLst>
              <a:ext uri="{FF2B5EF4-FFF2-40B4-BE49-F238E27FC236}">
                <a16:creationId xmlns:a16="http://schemas.microsoft.com/office/drawing/2014/main" id="{59E22EBF-C0F5-4D61-A72E-1FDA414CE3F9}"/>
              </a:ext>
            </a:extLst>
          </p:cNvPr>
          <p:cNvGrpSpPr/>
          <p:nvPr/>
        </p:nvGrpSpPr>
        <p:grpSpPr>
          <a:xfrm>
            <a:off x="6167438" y="3146425"/>
            <a:ext cx="128587" cy="3716338"/>
            <a:chOff x="6167438" y="3146425"/>
            <a:chExt cx="128587" cy="3716338"/>
          </a:xfrm>
        </p:grpSpPr>
        <p:sp>
          <p:nvSpPr>
            <p:cNvPr id="11" name="Line 11"/>
            <p:cNvSpPr>
              <a:spLocks noChangeShapeType="1"/>
            </p:cNvSpPr>
            <p:nvPr/>
          </p:nvSpPr>
          <p:spPr bwMode="auto">
            <a:xfrm>
              <a:off x="6232525" y="3211513"/>
              <a:ext cx="0" cy="3651250"/>
            </a:xfrm>
            <a:prstGeom prst="line">
              <a:avLst/>
            </a:prstGeom>
            <a:noFill/>
            <a:ln w="30163" cap="flat">
              <a:solidFill>
                <a:schemeClr val="accent2"/>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5" name="Oval 25"/>
            <p:cNvSpPr>
              <a:spLocks noChangeArrowheads="1"/>
            </p:cNvSpPr>
            <p:nvPr/>
          </p:nvSpPr>
          <p:spPr bwMode="auto">
            <a:xfrm>
              <a:off x="6167438" y="3146425"/>
              <a:ext cx="128587" cy="130175"/>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56" name="Group 55">
            <a:extLst>
              <a:ext uri="{FF2B5EF4-FFF2-40B4-BE49-F238E27FC236}">
                <a16:creationId xmlns:a16="http://schemas.microsoft.com/office/drawing/2014/main" id="{60011ADE-3203-46A2-A84B-47640268F802}"/>
              </a:ext>
            </a:extLst>
          </p:cNvPr>
          <p:cNvGrpSpPr/>
          <p:nvPr/>
        </p:nvGrpSpPr>
        <p:grpSpPr>
          <a:xfrm>
            <a:off x="6232525" y="3836988"/>
            <a:ext cx="1862138" cy="3025775"/>
            <a:chOff x="6232525" y="3836988"/>
            <a:chExt cx="1862138" cy="3025775"/>
          </a:xfrm>
        </p:grpSpPr>
        <p:sp>
          <p:nvSpPr>
            <p:cNvPr id="15" name="Freeform 15"/>
            <p:cNvSpPr>
              <a:spLocks/>
            </p:cNvSpPr>
            <p:nvPr/>
          </p:nvSpPr>
          <p:spPr bwMode="auto">
            <a:xfrm>
              <a:off x="6232525" y="3902075"/>
              <a:ext cx="1797050" cy="2960688"/>
            </a:xfrm>
            <a:custGeom>
              <a:avLst/>
              <a:gdLst>
                <a:gd name="T0" fmla="*/ 472 w 472"/>
                <a:gd name="T1" fmla="*/ 0 h 777"/>
                <a:gd name="T2" fmla="*/ 472 w 472"/>
                <a:gd name="T3" fmla="*/ 380 h 777"/>
                <a:gd name="T4" fmla="*/ 412 w 472"/>
                <a:gd name="T5" fmla="*/ 440 h 777"/>
                <a:gd name="T6" fmla="*/ 60 w 472"/>
                <a:gd name="T7" fmla="*/ 440 h 777"/>
                <a:gd name="T8" fmla="*/ 0 w 472"/>
                <a:gd name="T9" fmla="*/ 500 h 777"/>
                <a:gd name="T10" fmla="*/ 0 w 472"/>
                <a:gd name="T11" fmla="*/ 777 h 777"/>
              </a:gdLst>
              <a:ahLst/>
              <a:cxnLst>
                <a:cxn ang="0">
                  <a:pos x="T0" y="T1"/>
                </a:cxn>
                <a:cxn ang="0">
                  <a:pos x="T2" y="T3"/>
                </a:cxn>
                <a:cxn ang="0">
                  <a:pos x="T4" y="T5"/>
                </a:cxn>
                <a:cxn ang="0">
                  <a:pos x="T6" y="T7"/>
                </a:cxn>
                <a:cxn ang="0">
                  <a:pos x="T8" y="T9"/>
                </a:cxn>
                <a:cxn ang="0">
                  <a:pos x="T10" y="T11"/>
                </a:cxn>
              </a:cxnLst>
              <a:rect l="0" t="0" r="r" b="b"/>
              <a:pathLst>
                <a:path w="472" h="777">
                  <a:moveTo>
                    <a:pt x="472" y="0"/>
                  </a:moveTo>
                  <a:cubicBezTo>
                    <a:pt x="472" y="380"/>
                    <a:pt x="472" y="380"/>
                    <a:pt x="472" y="380"/>
                  </a:cubicBezTo>
                  <a:cubicBezTo>
                    <a:pt x="472" y="413"/>
                    <a:pt x="445" y="440"/>
                    <a:pt x="412" y="440"/>
                  </a:cubicBezTo>
                  <a:cubicBezTo>
                    <a:pt x="60" y="440"/>
                    <a:pt x="60" y="440"/>
                    <a:pt x="60" y="440"/>
                  </a:cubicBezTo>
                  <a:cubicBezTo>
                    <a:pt x="27" y="440"/>
                    <a:pt x="0" y="467"/>
                    <a:pt x="0" y="500"/>
                  </a:cubicBezTo>
                  <a:cubicBezTo>
                    <a:pt x="0" y="777"/>
                    <a:pt x="0" y="777"/>
                    <a:pt x="0" y="777"/>
                  </a:cubicBezTo>
                </a:path>
              </a:pathLst>
            </a:custGeom>
            <a:noFill/>
            <a:ln w="30163"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6" name="Oval 26"/>
            <p:cNvSpPr>
              <a:spLocks noChangeArrowheads="1"/>
            </p:cNvSpPr>
            <p:nvPr/>
          </p:nvSpPr>
          <p:spPr bwMode="auto">
            <a:xfrm>
              <a:off x="7964488" y="3836988"/>
              <a:ext cx="130175" cy="13017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58" name="Group 57">
            <a:extLst>
              <a:ext uri="{FF2B5EF4-FFF2-40B4-BE49-F238E27FC236}">
                <a16:creationId xmlns:a16="http://schemas.microsoft.com/office/drawing/2014/main" id="{6D757AF8-562C-4A93-B9D3-70531F05DFB5}"/>
              </a:ext>
            </a:extLst>
          </p:cNvPr>
          <p:cNvGrpSpPr/>
          <p:nvPr/>
        </p:nvGrpSpPr>
        <p:grpSpPr>
          <a:xfrm>
            <a:off x="6232525" y="2716213"/>
            <a:ext cx="3659188" cy="4146550"/>
            <a:chOff x="6232525" y="2716213"/>
            <a:chExt cx="3659188" cy="4146550"/>
          </a:xfrm>
        </p:grpSpPr>
        <p:grpSp>
          <p:nvGrpSpPr>
            <p:cNvPr id="29" name="Group 28"/>
            <p:cNvGrpSpPr/>
            <p:nvPr/>
          </p:nvGrpSpPr>
          <p:grpSpPr>
            <a:xfrm>
              <a:off x="6232525" y="2781300"/>
              <a:ext cx="3594100" cy="4081463"/>
              <a:chOff x="6232525" y="2781300"/>
              <a:chExt cx="3594100" cy="4081463"/>
            </a:xfrm>
          </p:grpSpPr>
          <p:sp>
            <p:nvSpPr>
              <p:cNvPr id="16" name="Freeform 16"/>
              <p:cNvSpPr>
                <a:spLocks/>
              </p:cNvSpPr>
              <p:nvPr/>
            </p:nvSpPr>
            <p:spPr bwMode="auto">
              <a:xfrm>
                <a:off x="6232525" y="4381500"/>
                <a:ext cx="1720850" cy="2481263"/>
              </a:xfrm>
              <a:custGeom>
                <a:avLst/>
                <a:gdLst>
                  <a:gd name="T0" fmla="*/ 452 w 452"/>
                  <a:gd name="T1" fmla="*/ 0 h 651"/>
                  <a:gd name="T2" fmla="*/ 60 w 452"/>
                  <a:gd name="T3" fmla="*/ 0 h 651"/>
                  <a:gd name="T4" fmla="*/ 0 w 452"/>
                  <a:gd name="T5" fmla="*/ 60 h 651"/>
                  <a:gd name="T6" fmla="*/ 0 w 452"/>
                  <a:gd name="T7" fmla="*/ 651 h 651"/>
                </a:gdLst>
                <a:ahLst/>
                <a:cxnLst>
                  <a:cxn ang="0">
                    <a:pos x="T0" y="T1"/>
                  </a:cxn>
                  <a:cxn ang="0">
                    <a:pos x="T2" y="T3"/>
                  </a:cxn>
                  <a:cxn ang="0">
                    <a:pos x="T4" y="T5"/>
                  </a:cxn>
                  <a:cxn ang="0">
                    <a:pos x="T6" y="T7"/>
                  </a:cxn>
                </a:cxnLst>
                <a:rect l="0" t="0" r="r" b="b"/>
                <a:pathLst>
                  <a:path w="452" h="651">
                    <a:moveTo>
                      <a:pt x="452" y="0"/>
                    </a:moveTo>
                    <a:cubicBezTo>
                      <a:pt x="60" y="0"/>
                      <a:pt x="60" y="0"/>
                      <a:pt x="60" y="0"/>
                    </a:cubicBezTo>
                    <a:cubicBezTo>
                      <a:pt x="27" y="0"/>
                      <a:pt x="0" y="26"/>
                      <a:pt x="0" y="60"/>
                    </a:cubicBezTo>
                    <a:cubicBezTo>
                      <a:pt x="0" y="651"/>
                      <a:pt x="0" y="651"/>
                      <a:pt x="0" y="651"/>
                    </a:cubicBezTo>
                  </a:path>
                </a:pathLst>
              </a:custGeom>
              <a:noFill/>
              <a:ln w="30163"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7" name="Freeform 17"/>
              <p:cNvSpPr>
                <a:spLocks/>
              </p:cNvSpPr>
              <p:nvPr/>
            </p:nvSpPr>
            <p:spPr bwMode="auto">
              <a:xfrm>
                <a:off x="8105775" y="2781300"/>
                <a:ext cx="1720850" cy="1600200"/>
              </a:xfrm>
              <a:custGeom>
                <a:avLst/>
                <a:gdLst>
                  <a:gd name="T0" fmla="*/ 452 w 452"/>
                  <a:gd name="T1" fmla="*/ 0 h 420"/>
                  <a:gd name="T2" fmla="*/ 452 w 452"/>
                  <a:gd name="T3" fmla="*/ 360 h 420"/>
                  <a:gd name="T4" fmla="*/ 392 w 452"/>
                  <a:gd name="T5" fmla="*/ 420 h 420"/>
                  <a:gd name="T6" fmla="*/ 0 w 452"/>
                  <a:gd name="T7" fmla="*/ 420 h 420"/>
                </a:gdLst>
                <a:ahLst/>
                <a:cxnLst>
                  <a:cxn ang="0">
                    <a:pos x="T0" y="T1"/>
                  </a:cxn>
                  <a:cxn ang="0">
                    <a:pos x="T2" y="T3"/>
                  </a:cxn>
                  <a:cxn ang="0">
                    <a:pos x="T4" y="T5"/>
                  </a:cxn>
                  <a:cxn ang="0">
                    <a:pos x="T6" y="T7"/>
                  </a:cxn>
                </a:cxnLst>
                <a:rect l="0" t="0" r="r" b="b"/>
                <a:pathLst>
                  <a:path w="452" h="420">
                    <a:moveTo>
                      <a:pt x="452" y="0"/>
                    </a:moveTo>
                    <a:cubicBezTo>
                      <a:pt x="452" y="360"/>
                      <a:pt x="452" y="360"/>
                      <a:pt x="452" y="360"/>
                    </a:cubicBezTo>
                    <a:cubicBezTo>
                      <a:pt x="452" y="393"/>
                      <a:pt x="425" y="420"/>
                      <a:pt x="392" y="420"/>
                    </a:cubicBezTo>
                    <a:cubicBezTo>
                      <a:pt x="0" y="420"/>
                      <a:pt x="0" y="420"/>
                      <a:pt x="0" y="420"/>
                    </a:cubicBezTo>
                  </a:path>
                </a:pathLst>
              </a:custGeom>
              <a:noFill/>
              <a:ln w="30163" cap="flat">
                <a:solidFill>
                  <a:schemeClr val="accent6"/>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grpSp>
        <p:sp>
          <p:nvSpPr>
            <p:cNvPr id="27" name="Oval 27"/>
            <p:cNvSpPr>
              <a:spLocks noChangeArrowheads="1"/>
            </p:cNvSpPr>
            <p:nvPr/>
          </p:nvSpPr>
          <p:spPr bwMode="auto">
            <a:xfrm>
              <a:off x="9761538" y="2716213"/>
              <a:ext cx="130175" cy="130175"/>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59" name="Freeform 18">
            <a:extLst>
              <a:ext uri="{FF2B5EF4-FFF2-40B4-BE49-F238E27FC236}">
                <a16:creationId xmlns:a16="http://schemas.microsoft.com/office/drawing/2014/main" id="{7F5A2817-E4FA-4E96-96F9-44B1BD3A165F}"/>
              </a:ext>
            </a:extLst>
          </p:cNvPr>
          <p:cNvSpPr>
            <a:spLocks noEditPoints="1"/>
          </p:cNvSpPr>
          <p:nvPr/>
        </p:nvSpPr>
        <p:spPr bwMode="auto">
          <a:xfrm>
            <a:off x="6056077" y="2339862"/>
            <a:ext cx="375093" cy="289847"/>
          </a:xfrm>
          <a:custGeom>
            <a:avLst/>
            <a:gdLst>
              <a:gd name="T0" fmla="*/ 151 w 211"/>
              <a:gd name="T1" fmla="*/ 75 h 163"/>
              <a:gd name="T2" fmla="*/ 186 w 211"/>
              <a:gd name="T3" fmla="*/ 44 h 163"/>
              <a:gd name="T4" fmla="*/ 186 w 211"/>
              <a:gd name="T5" fmla="*/ 163 h 163"/>
              <a:gd name="T6" fmla="*/ 151 w 211"/>
              <a:gd name="T7" fmla="*/ 163 h 163"/>
              <a:gd name="T8" fmla="*/ 151 w 211"/>
              <a:gd name="T9" fmla="*/ 75 h 163"/>
              <a:gd name="T10" fmla="*/ 106 w 211"/>
              <a:gd name="T11" fmla="*/ 163 h 163"/>
              <a:gd name="T12" fmla="*/ 141 w 211"/>
              <a:gd name="T13" fmla="*/ 163 h 163"/>
              <a:gd name="T14" fmla="*/ 141 w 211"/>
              <a:gd name="T15" fmla="*/ 83 h 163"/>
              <a:gd name="T16" fmla="*/ 106 w 211"/>
              <a:gd name="T17" fmla="*/ 114 h 163"/>
              <a:gd name="T18" fmla="*/ 106 w 211"/>
              <a:gd name="T19" fmla="*/ 163 h 163"/>
              <a:gd name="T20" fmla="*/ 61 w 211"/>
              <a:gd name="T21" fmla="*/ 163 h 163"/>
              <a:gd name="T22" fmla="*/ 96 w 211"/>
              <a:gd name="T23" fmla="*/ 163 h 163"/>
              <a:gd name="T24" fmla="*/ 96 w 211"/>
              <a:gd name="T25" fmla="*/ 115 h 163"/>
              <a:gd name="T26" fmla="*/ 61 w 211"/>
              <a:gd name="T27" fmla="*/ 77 h 163"/>
              <a:gd name="T28" fmla="*/ 61 w 211"/>
              <a:gd name="T29" fmla="*/ 163 h 163"/>
              <a:gd name="T30" fmla="*/ 15 w 211"/>
              <a:gd name="T31" fmla="*/ 163 h 163"/>
              <a:gd name="T32" fmla="*/ 51 w 211"/>
              <a:gd name="T33" fmla="*/ 163 h 163"/>
              <a:gd name="T34" fmla="*/ 51 w 211"/>
              <a:gd name="T35" fmla="*/ 72 h 163"/>
              <a:gd name="T36" fmla="*/ 15 w 211"/>
              <a:gd name="T37" fmla="*/ 101 h 163"/>
              <a:gd name="T38" fmla="*/ 15 w 211"/>
              <a:gd name="T39" fmla="*/ 163 h 163"/>
              <a:gd name="T40" fmla="*/ 208 w 211"/>
              <a:gd name="T41" fmla="*/ 0 h 163"/>
              <a:gd name="T42" fmla="*/ 173 w 211"/>
              <a:gd name="T43" fmla="*/ 0 h 163"/>
              <a:gd name="T44" fmla="*/ 171 w 211"/>
              <a:gd name="T45" fmla="*/ 5 h 163"/>
              <a:gd name="T46" fmla="*/ 181 w 211"/>
              <a:gd name="T47" fmla="*/ 17 h 163"/>
              <a:gd name="T48" fmla="*/ 101 w 211"/>
              <a:gd name="T49" fmla="*/ 86 h 163"/>
              <a:gd name="T50" fmla="*/ 59 w 211"/>
              <a:gd name="T51" fmla="*/ 42 h 163"/>
              <a:gd name="T52" fmla="*/ 50 w 211"/>
              <a:gd name="T53" fmla="*/ 41 h 163"/>
              <a:gd name="T54" fmla="*/ 4 w 211"/>
              <a:gd name="T55" fmla="*/ 79 h 163"/>
              <a:gd name="T56" fmla="*/ 3 w 211"/>
              <a:gd name="T57" fmla="*/ 89 h 163"/>
              <a:gd name="T58" fmla="*/ 12 w 211"/>
              <a:gd name="T59" fmla="*/ 90 h 163"/>
              <a:gd name="T60" fmla="*/ 54 w 211"/>
              <a:gd name="T61" fmla="*/ 56 h 163"/>
              <a:gd name="T62" fmla="*/ 96 w 211"/>
              <a:gd name="T63" fmla="*/ 100 h 163"/>
              <a:gd name="T64" fmla="*/ 101 w 211"/>
              <a:gd name="T65" fmla="*/ 102 h 163"/>
              <a:gd name="T66" fmla="*/ 105 w 211"/>
              <a:gd name="T67" fmla="*/ 101 h 163"/>
              <a:gd name="T68" fmla="*/ 190 w 211"/>
              <a:gd name="T69" fmla="*/ 27 h 163"/>
              <a:gd name="T70" fmla="*/ 201 w 211"/>
              <a:gd name="T71" fmla="*/ 40 h 163"/>
              <a:gd name="T72" fmla="*/ 207 w 211"/>
              <a:gd name="T73" fmla="*/ 38 h 163"/>
              <a:gd name="T74" fmla="*/ 211 w 211"/>
              <a:gd name="T75" fmla="*/ 4 h 163"/>
              <a:gd name="T76" fmla="*/ 208 w 211"/>
              <a:gd name="T7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1" h="163">
                <a:moveTo>
                  <a:pt x="151" y="75"/>
                </a:moveTo>
                <a:cubicBezTo>
                  <a:pt x="186" y="44"/>
                  <a:pt x="186" y="44"/>
                  <a:pt x="186" y="44"/>
                </a:cubicBezTo>
                <a:cubicBezTo>
                  <a:pt x="186" y="163"/>
                  <a:pt x="186" y="163"/>
                  <a:pt x="186" y="163"/>
                </a:cubicBezTo>
                <a:cubicBezTo>
                  <a:pt x="151" y="163"/>
                  <a:pt x="151" y="163"/>
                  <a:pt x="151" y="163"/>
                </a:cubicBezTo>
                <a:lnTo>
                  <a:pt x="151" y="75"/>
                </a:lnTo>
                <a:close/>
                <a:moveTo>
                  <a:pt x="106" y="163"/>
                </a:moveTo>
                <a:cubicBezTo>
                  <a:pt x="141" y="163"/>
                  <a:pt x="141" y="163"/>
                  <a:pt x="141" y="163"/>
                </a:cubicBezTo>
                <a:cubicBezTo>
                  <a:pt x="141" y="83"/>
                  <a:pt x="141" y="83"/>
                  <a:pt x="141" y="83"/>
                </a:cubicBezTo>
                <a:cubicBezTo>
                  <a:pt x="106" y="114"/>
                  <a:pt x="106" y="114"/>
                  <a:pt x="106" y="114"/>
                </a:cubicBezTo>
                <a:lnTo>
                  <a:pt x="106" y="163"/>
                </a:lnTo>
                <a:close/>
                <a:moveTo>
                  <a:pt x="61" y="163"/>
                </a:moveTo>
                <a:cubicBezTo>
                  <a:pt x="96" y="163"/>
                  <a:pt x="96" y="163"/>
                  <a:pt x="96" y="163"/>
                </a:cubicBezTo>
                <a:cubicBezTo>
                  <a:pt x="96" y="115"/>
                  <a:pt x="96" y="115"/>
                  <a:pt x="96" y="115"/>
                </a:cubicBezTo>
                <a:cubicBezTo>
                  <a:pt x="61" y="77"/>
                  <a:pt x="61" y="77"/>
                  <a:pt x="61" y="77"/>
                </a:cubicBezTo>
                <a:lnTo>
                  <a:pt x="61" y="163"/>
                </a:lnTo>
                <a:close/>
                <a:moveTo>
                  <a:pt x="15" y="163"/>
                </a:moveTo>
                <a:cubicBezTo>
                  <a:pt x="51" y="163"/>
                  <a:pt x="51" y="163"/>
                  <a:pt x="51" y="163"/>
                </a:cubicBezTo>
                <a:cubicBezTo>
                  <a:pt x="51" y="72"/>
                  <a:pt x="51" y="72"/>
                  <a:pt x="51" y="72"/>
                </a:cubicBezTo>
                <a:cubicBezTo>
                  <a:pt x="15" y="101"/>
                  <a:pt x="15" y="101"/>
                  <a:pt x="15" y="101"/>
                </a:cubicBezTo>
                <a:lnTo>
                  <a:pt x="15" y="163"/>
                </a:lnTo>
                <a:close/>
                <a:moveTo>
                  <a:pt x="208" y="0"/>
                </a:moveTo>
                <a:cubicBezTo>
                  <a:pt x="173" y="0"/>
                  <a:pt x="173" y="0"/>
                  <a:pt x="173" y="0"/>
                </a:cubicBezTo>
                <a:cubicBezTo>
                  <a:pt x="170" y="0"/>
                  <a:pt x="169" y="3"/>
                  <a:pt x="171" y="5"/>
                </a:cubicBezTo>
                <a:cubicBezTo>
                  <a:pt x="181" y="17"/>
                  <a:pt x="181" y="17"/>
                  <a:pt x="181" y="17"/>
                </a:cubicBezTo>
                <a:cubicBezTo>
                  <a:pt x="101" y="86"/>
                  <a:pt x="101" y="86"/>
                  <a:pt x="101" y="86"/>
                </a:cubicBezTo>
                <a:cubicBezTo>
                  <a:pt x="59" y="42"/>
                  <a:pt x="59" y="42"/>
                  <a:pt x="59" y="42"/>
                </a:cubicBezTo>
                <a:cubicBezTo>
                  <a:pt x="57" y="39"/>
                  <a:pt x="53" y="39"/>
                  <a:pt x="50" y="41"/>
                </a:cubicBezTo>
                <a:cubicBezTo>
                  <a:pt x="4" y="79"/>
                  <a:pt x="4" y="79"/>
                  <a:pt x="4" y="79"/>
                </a:cubicBezTo>
                <a:cubicBezTo>
                  <a:pt x="1" y="81"/>
                  <a:pt x="0" y="86"/>
                  <a:pt x="3" y="89"/>
                </a:cubicBezTo>
                <a:cubicBezTo>
                  <a:pt x="5" y="91"/>
                  <a:pt x="9" y="92"/>
                  <a:pt x="12" y="90"/>
                </a:cubicBezTo>
                <a:cubicBezTo>
                  <a:pt x="54" y="56"/>
                  <a:pt x="54" y="56"/>
                  <a:pt x="54" y="56"/>
                </a:cubicBezTo>
                <a:cubicBezTo>
                  <a:pt x="96" y="100"/>
                  <a:pt x="96" y="100"/>
                  <a:pt x="96" y="100"/>
                </a:cubicBezTo>
                <a:cubicBezTo>
                  <a:pt x="97" y="102"/>
                  <a:pt x="99" y="102"/>
                  <a:pt x="101" y="102"/>
                </a:cubicBezTo>
                <a:cubicBezTo>
                  <a:pt x="102" y="102"/>
                  <a:pt x="104" y="102"/>
                  <a:pt x="105" y="101"/>
                </a:cubicBezTo>
                <a:cubicBezTo>
                  <a:pt x="190" y="27"/>
                  <a:pt x="190" y="27"/>
                  <a:pt x="190" y="27"/>
                </a:cubicBezTo>
                <a:cubicBezTo>
                  <a:pt x="201" y="40"/>
                  <a:pt x="201" y="40"/>
                  <a:pt x="201" y="40"/>
                </a:cubicBezTo>
                <a:cubicBezTo>
                  <a:pt x="203" y="42"/>
                  <a:pt x="206" y="41"/>
                  <a:pt x="207" y="38"/>
                </a:cubicBezTo>
                <a:cubicBezTo>
                  <a:pt x="211" y="4"/>
                  <a:pt x="211" y="4"/>
                  <a:pt x="211" y="4"/>
                </a:cubicBezTo>
                <a:cubicBezTo>
                  <a:pt x="211" y="2"/>
                  <a:pt x="210" y="0"/>
                  <a:pt x="208"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0" name="Freeform 20">
            <a:extLst>
              <a:ext uri="{FF2B5EF4-FFF2-40B4-BE49-F238E27FC236}">
                <a16:creationId xmlns:a16="http://schemas.microsoft.com/office/drawing/2014/main" id="{217727C3-2383-418B-8AD9-E62D63D37108}"/>
              </a:ext>
            </a:extLst>
          </p:cNvPr>
          <p:cNvSpPr>
            <a:spLocks noEditPoints="1"/>
          </p:cNvSpPr>
          <p:nvPr/>
        </p:nvSpPr>
        <p:spPr bwMode="auto">
          <a:xfrm>
            <a:off x="9659170" y="1914054"/>
            <a:ext cx="321857" cy="320294"/>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1" name="Freeform 21">
            <a:extLst>
              <a:ext uri="{FF2B5EF4-FFF2-40B4-BE49-F238E27FC236}">
                <a16:creationId xmlns:a16="http://schemas.microsoft.com/office/drawing/2014/main" id="{7E55A2B5-BED3-43A6-9CF9-0CB4503E8774}"/>
              </a:ext>
            </a:extLst>
          </p:cNvPr>
          <p:cNvSpPr>
            <a:spLocks noEditPoints="1"/>
          </p:cNvSpPr>
          <p:nvPr/>
        </p:nvSpPr>
        <p:spPr bwMode="auto">
          <a:xfrm>
            <a:off x="4208068" y="3542673"/>
            <a:ext cx="482653" cy="285161"/>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2" name="Freeform 19">
            <a:extLst>
              <a:ext uri="{FF2B5EF4-FFF2-40B4-BE49-F238E27FC236}">
                <a16:creationId xmlns:a16="http://schemas.microsoft.com/office/drawing/2014/main" id="{8A720971-D774-406C-91BE-B2A1DB37DD33}"/>
              </a:ext>
            </a:extLst>
          </p:cNvPr>
          <p:cNvSpPr>
            <a:spLocks noEditPoints="1"/>
          </p:cNvSpPr>
          <p:nvPr/>
        </p:nvSpPr>
        <p:spPr bwMode="auto">
          <a:xfrm>
            <a:off x="2446459" y="2347654"/>
            <a:ext cx="411031" cy="354694"/>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3" name="Freeform 22">
            <a:extLst>
              <a:ext uri="{FF2B5EF4-FFF2-40B4-BE49-F238E27FC236}">
                <a16:creationId xmlns:a16="http://schemas.microsoft.com/office/drawing/2014/main" id="{938F65BF-DB5A-4F77-9063-433E48568DA1}"/>
              </a:ext>
            </a:extLst>
          </p:cNvPr>
          <p:cNvSpPr>
            <a:spLocks noEditPoints="1"/>
          </p:cNvSpPr>
          <p:nvPr/>
        </p:nvSpPr>
        <p:spPr bwMode="auto">
          <a:xfrm>
            <a:off x="7865571" y="3006589"/>
            <a:ext cx="322024" cy="358476"/>
          </a:xfrm>
          <a:custGeom>
            <a:avLst/>
            <a:gdLst>
              <a:gd name="T0" fmla="*/ 150 w 155"/>
              <a:gd name="T1" fmla="*/ 43 h 172"/>
              <a:gd name="T2" fmla="*/ 38 w 155"/>
              <a:gd name="T3" fmla="*/ 19 h 172"/>
              <a:gd name="T4" fmla="*/ 16 w 155"/>
              <a:gd name="T5" fmla="*/ 74 h 172"/>
              <a:gd name="T6" fmla="*/ 1 w 155"/>
              <a:gd name="T7" fmla="*/ 117 h 172"/>
              <a:gd name="T8" fmla="*/ 20 w 155"/>
              <a:gd name="T9" fmla="*/ 123 h 172"/>
              <a:gd name="T10" fmla="*/ 28 w 155"/>
              <a:gd name="T11" fmla="*/ 156 h 172"/>
              <a:gd name="T12" fmla="*/ 45 w 155"/>
              <a:gd name="T13" fmla="*/ 157 h 172"/>
              <a:gd name="T14" fmla="*/ 127 w 155"/>
              <a:gd name="T15" fmla="*/ 172 h 172"/>
              <a:gd name="T16" fmla="*/ 127 w 155"/>
              <a:gd name="T17" fmla="*/ 144 h 172"/>
              <a:gd name="T18" fmla="*/ 155 w 155"/>
              <a:gd name="T19" fmla="*/ 70 h 172"/>
              <a:gd name="T20" fmla="*/ 155 w 155"/>
              <a:gd name="T21" fmla="*/ 69 h 172"/>
              <a:gd name="T22" fmla="*/ 39 w 155"/>
              <a:gd name="T23" fmla="*/ 69 h 172"/>
              <a:gd name="T24" fmla="*/ 132 w 155"/>
              <a:gd name="T25" fmla="*/ 69 h 172"/>
              <a:gd name="T26" fmla="*/ 124 w 155"/>
              <a:gd name="T27" fmla="*/ 74 h 172"/>
              <a:gd name="T28" fmla="*/ 113 w 155"/>
              <a:gd name="T29" fmla="*/ 60 h 172"/>
              <a:gd name="T30" fmla="*/ 116 w 155"/>
              <a:gd name="T31" fmla="*/ 45 h 172"/>
              <a:gd name="T32" fmla="*/ 99 w 155"/>
              <a:gd name="T33" fmla="*/ 43 h 172"/>
              <a:gd name="T34" fmla="*/ 90 w 155"/>
              <a:gd name="T35" fmla="*/ 30 h 172"/>
              <a:gd name="T36" fmla="*/ 76 w 155"/>
              <a:gd name="T37" fmla="*/ 41 h 172"/>
              <a:gd name="T38" fmla="*/ 62 w 155"/>
              <a:gd name="T39" fmla="*/ 38 h 172"/>
              <a:gd name="T40" fmla="*/ 60 w 155"/>
              <a:gd name="T41" fmla="*/ 56 h 172"/>
              <a:gd name="T42" fmla="*/ 47 w 155"/>
              <a:gd name="T43" fmla="*/ 64 h 172"/>
              <a:gd name="T44" fmla="*/ 58 w 155"/>
              <a:gd name="T45" fmla="*/ 78 h 172"/>
              <a:gd name="T46" fmla="*/ 55 w 155"/>
              <a:gd name="T47" fmla="*/ 93 h 172"/>
              <a:gd name="T48" fmla="*/ 73 w 155"/>
              <a:gd name="T49" fmla="*/ 95 h 172"/>
              <a:gd name="T50" fmla="*/ 81 w 155"/>
              <a:gd name="T51" fmla="*/ 108 h 172"/>
              <a:gd name="T52" fmla="*/ 95 w 155"/>
              <a:gd name="T53" fmla="*/ 97 h 172"/>
              <a:gd name="T54" fmla="*/ 109 w 155"/>
              <a:gd name="T55" fmla="*/ 100 h 172"/>
              <a:gd name="T56" fmla="*/ 112 w 155"/>
              <a:gd name="T57" fmla="*/ 82 h 172"/>
              <a:gd name="T58" fmla="*/ 124 w 155"/>
              <a:gd name="T59" fmla="*/ 74 h 172"/>
              <a:gd name="T60" fmla="*/ 64 w 155"/>
              <a:gd name="T61" fmla="*/ 69 h 172"/>
              <a:gd name="T62" fmla="*/ 107 w 155"/>
              <a:gd name="T63" fmla="*/ 69 h 172"/>
              <a:gd name="T64" fmla="*/ 86 w 155"/>
              <a:gd name="T65" fmla="*/ 80 h 172"/>
              <a:gd name="T66" fmla="*/ 86 w 155"/>
              <a:gd name="T67" fmla="*/ 58 h 172"/>
              <a:gd name="T68" fmla="*/ 86 w 155"/>
              <a:gd name="T69" fmla="*/ 8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 h="172">
                <a:moveTo>
                  <a:pt x="155" y="69"/>
                </a:moveTo>
                <a:cubicBezTo>
                  <a:pt x="155" y="60"/>
                  <a:pt x="153" y="51"/>
                  <a:pt x="150" y="43"/>
                </a:cubicBezTo>
                <a:cubicBezTo>
                  <a:pt x="139" y="17"/>
                  <a:pt x="115" y="0"/>
                  <a:pt x="86" y="0"/>
                </a:cubicBezTo>
                <a:cubicBezTo>
                  <a:pt x="67" y="0"/>
                  <a:pt x="50" y="7"/>
                  <a:pt x="38" y="19"/>
                </a:cubicBezTo>
                <a:cubicBezTo>
                  <a:pt x="29" y="27"/>
                  <a:pt x="22" y="38"/>
                  <a:pt x="19" y="50"/>
                </a:cubicBezTo>
                <a:cubicBezTo>
                  <a:pt x="17" y="59"/>
                  <a:pt x="16" y="68"/>
                  <a:pt x="16" y="74"/>
                </a:cubicBezTo>
                <a:cubicBezTo>
                  <a:pt x="16" y="77"/>
                  <a:pt x="16" y="79"/>
                  <a:pt x="16" y="79"/>
                </a:cubicBezTo>
                <a:cubicBezTo>
                  <a:pt x="1" y="117"/>
                  <a:pt x="1" y="117"/>
                  <a:pt x="1" y="117"/>
                </a:cubicBezTo>
                <a:cubicBezTo>
                  <a:pt x="0" y="119"/>
                  <a:pt x="2" y="123"/>
                  <a:pt x="5" y="123"/>
                </a:cubicBezTo>
                <a:cubicBezTo>
                  <a:pt x="20" y="123"/>
                  <a:pt x="20" y="123"/>
                  <a:pt x="20" y="123"/>
                </a:cubicBezTo>
                <a:cubicBezTo>
                  <a:pt x="20" y="147"/>
                  <a:pt x="20" y="147"/>
                  <a:pt x="20" y="147"/>
                </a:cubicBezTo>
                <a:cubicBezTo>
                  <a:pt x="20" y="152"/>
                  <a:pt x="23" y="156"/>
                  <a:pt x="28" y="156"/>
                </a:cubicBezTo>
                <a:cubicBezTo>
                  <a:pt x="28" y="157"/>
                  <a:pt x="29" y="157"/>
                  <a:pt x="30" y="157"/>
                </a:cubicBezTo>
                <a:cubicBezTo>
                  <a:pt x="45" y="157"/>
                  <a:pt x="45" y="157"/>
                  <a:pt x="45" y="157"/>
                </a:cubicBezTo>
                <a:cubicBezTo>
                  <a:pt x="45" y="172"/>
                  <a:pt x="45" y="172"/>
                  <a:pt x="45" y="172"/>
                </a:cubicBezTo>
                <a:cubicBezTo>
                  <a:pt x="127" y="172"/>
                  <a:pt x="127" y="172"/>
                  <a:pt x="127" y="172"/>
                </a:cubicBezTo>
                <a:cubicBezTo>
                  <a:pt x="127" y="147"/>
                  <a:pt x="127" y="147"/>
                  <a:pt x="127" y="147"/>
                </a:cubicBezTo>
                <a:cubicBezTo>
                  <a:pt x="127" y="146"/>
                  <a:pt x="127" y="145"/>
                  <a:pt x="127" y="144"/>
                </a:cubicBezTo>
                <a:cubicBezTo>
                  <a:pt x="129" y="139"/>
                  <a:pt x="132" y="134"/>
                  <a:pt x="136" y="128"/>
                </a:cubicBezTo>
                <a:cubicBezTo>
                  <a:pt x="145" y="115"/>
                  <a:pt x="155" y="98"/>
                  <a:pt x="155" y="70"/>
                </a:cubicBezTo>
                <a:cubicBezTo>
                  <a:pt x="155" y="70"/>
                  <a:pt x="155" y="70"/>
                  <a:pt x="155" y="70"/>
                </a:cubicBezTo>
                <a:cubicBezTo>
                  <a:pt x="155" y="69"/>
                  <a:pt x="155" y="69"/>
                  <a:pt x="155" y="69"/>
                </a:cubicBezTo>
                <a:close/>
                <a:moveTo>
                  <a:pt x="86" y="116"/>
                </a:moveTo>
                <a:cubicBezTo>
                  <a:pt x="60" y="116"/>
                  <a:pt x="39" y="95"/>
                  <a:pt x="39" y="69"/>
                </a:cubicBezTo>
                <a:cubicBezTo>
                  <a:pt x="39" y="43"/>
                  <a:pt x="60" y="22"/>
                  <a:pt x="86" y="22"/>
                </a:cubicBezTo>
                <a:cubicBezTo>
                  <a:pt x="111" y="22"/>
                  <a:pt x="132" y="43"/>
                  <a:pt x="132" y="69"/>
                </a:cubicBezTo>
                <a:cubicBezTo>
                  <a:pt x="132" y="95"/>
                  <a:pt x="111" y="116"/>
                  <a:pt x="86" y="116"/>
                </a:cubicBezTo>
                <a:close/>
                <a:moveTo>
                  <a:pt x="124" y="74"/>
                </a:moveTo>
                <a:cubicBezTo>
                  <a:pt x="124" y="64"/>
                  <a:pt x="124" y="64"/>
                  <a:pt x="124" y="64"/>
                </a:cubicBezTo>
                <a:cubicBezTo>
                  <a:pt x="113" y="60"/>
                  <a:pt x="113" y="60"/>
                  <a:pt x="113" y="60"/>
                </a:cubicBezTo>
                <a:cubicBezTo>
                  <a:pt x="113" y="59"/>
                  <a:pt x="112" y="57"/>
                  <a:pt x="112" y="56"/>
                </a:cubicBezTo>
                <a:cubicBezTo>
                  <a:pt x="116" y="45"/>
                  <a:pt x="116" y="45"/>
                  <a:pt x="116" y="45"/>
                </a:cubicBezTo>
                <a:cubicBezTo>
                  <a:pt x="109" y="38"/>
                  <a:pt x="109" y="38"/>
                  <a:pt x="109" y="38"/>
                </a:cubicBezTo>
                <a:cubicBezTo>
                  <a:pt x="99" y="43"/>
                  <a:pt x="99" y="43"/>
                  <a:pt x="99" y="43"/>
                </a:cubicBezTo>
                <a:cubicBezTo>
                  <a:pt x="97" y="42"/>
                  <a:pt x="96" y="42"/>
                  <a:pt x="95" y="41"/>
                </a:cubicBezTo>
                <a:cubicBezTo>
                  <a:pt x="90" y="30"/>
                  <a:pt x="90" y="30"/>
                  <a:pt x="90" y="30"/>
                </a:cubicBezTo>
                <a:cubicBezTo>
                  <a:pt x="81" y="30"/>
                  <a:pt x="81" y="30"/>
                  <a:pt x="81" y="30"/>
                </a:cubicBezTo>
                <a:cubicBezTo>
                  <a:pt x="76" y="41"/>
                  <a:pt x="76" y="41"/>
                  <a:pt x="76" y="41"/>
                </a:cubicBezTo>
                <a:cubicBezTo>
                  <a:pt x="75" y="42"/>
                  <a:pt x="74" y="42"/>
                  <a:pt x="73" y="43"/>
                </a:cubicBezTo>
                <a:cubicBezTo>
                  <a:pt x="62" y="38"/>
                  <a:pt x="62" y="38"/>
                  <a:pt x="62" y="38"/>
                </a:cubicBezTo>
                <a:cubicBezTo>
                  <a:pt x="55" y="45"/>
                  <a:pt x="55" y="45"/>
                  <a:pt x="55" y="45"/>
                </a:cubicBezTo>
                <a:cubicBezTo>
                  <a:pt x="60" y="56"/>
                  <a:pt x="60" y="56"/>
                  <a:pt x="60" y="56"/>
                </a:cubicBezTo>
                <a:cubicBezTo>
                  <a:pt x="59" y="57"/>
                  <a:pt x="58" y="59"/>
                  <a:pt x="58" y="60"/>
                </a:cubicBezTo>
                <a:cubicBezTo>
                  <a:pt x="47" y="64"/>
                  <a:pt x="47" y="64"/>
                  <a:pt x="47" y="64"/>
                </a:cubicBezTo>
                <a:cubicBezTo>
                  <a:pt x="47" y="74"/>
                  <a:pt x="47" y="74"/>
                  <a:pt x="47" y="74"/>
                </a:cubicBezTo>
                <a:cubicBezTo>
                  <a:pt x="58" y="78"/>
                  <a:pt x="58" y="78"/>
                  <a:pt x="58" y="78"/>
                </a:cubicBezTo>
                <a:cubicBezTo>
                  <a:pt x="58" y="80"/>
                  <a:pt x="59" y="81"/>
                  <a:pt x="60" y="82"/>
                </a:cubicBezTo>
                <a:cubicBezTo>
                  <a:pt x="55" y="93"/>
                  <a:pt x="55" y="93"/>
                  <a:pt x="55" y="93"/>
                </a:cubicBezTo>
                <a:cubicBezTo>
                  <a:pt x="62" y="100"/>
                  <a:pt x="62" y="100"/>
                  <a:pt x="62" y="100"/>
                </a:cubicBezTo>
                <a:cubicBezTo>
                  <a:pt x="73" y="95"/>
                  <a:pt x="73" y="95"/>
                  <a:pt x="73" y="95"/>
                </a:cubicBezTo>
                <a:cubicBezTo>
                  <a:pt x="74" y="96"/>
                  <a:pt x="75" y="96"/>
                  <a:pt x="76" y="97"/>
                </a:cubicBezTo>
                <a:cubicBezTo>
                  <a:pt x="81" y="108"/>
                  <a:pt x="81" y="108"/>
                  <a:pt x="81" y="108"/>
                </a:cubicBezTo>
                <a:cubicBezTo>
                  <a:pt x="90" y="108"/>
                  <a:pt x="90" y="108"/>
                  <a:pt x="90" y="108"/>
                </a:cubicBezTo>
                <a:cubicBezTo>
                  <a:pt x="95" y="97"/>
                  <a:pt x="95" y="97"/>
                  <a:pt x="95" y="97"/>
                </a:cubicBezTo>
                <a:cubicBezTo>
                  <a:pt x="96" y="96"/>
                  <a:pt x="97" y="96"/>
                  <a:pt x="99" y="95"/>
                </a:cubicBezTo>
                <a:cubicBezTo>
                  <a:pt x="109" y="100"/>
                  <a:pt x="109" y="100"/>
                  <a:pt x="109" y="100"/>
                </a:cubicBezTo>
                <a:cubicBezTo>
                  <a:pt x="116" y="93"/>
                  <a:pt x="116" y="93"/>
                  <a:pt x="116" y="93"/>
                </a:cubicBezTo>
                <a:cubicBezTo>
                  <a:pt x="112" y="82"/>
                  <a:pt x="112" y="82"/>
                  <a:pt x="112" y="82"/>
                </a:cubicBezTo>
                <a:cubicBezTo>
                  <a:pt x="112" y="81"/>
                  <a:pt x="113" y="80"/>
                  <a:pt x="113" y="78"/>
                </a:cubicBezTo>
                <a:lnTo>
                  <a:pt x="124" y="74"/>
                </a:lnTo>
                <a:close/>
                <a:moveTo>
                  <a:pt x="86" y="91"/>
                </a:moveTo>
                <a:cubicBezTo>
                  <a:pt x="74" y="91"/>
                  <a:pt x="64" y="81"/>
                  <a:pt x="64" y="69"/>
                </a:cubicBezTo>
                <a:cubicBezTo>
                  <a:pt x="64" y="57"/>
                  <a:pt x="74" y="47"/>
                  <a:pt x="86" y="47"/>
                </a:cubicBezTo>
                <a:cubicBezTo>
                  <a:pt x="97" y="47"/>
                  <a:pt x="107" y="57"/>
                  <a:pt x="107" y="69"/>
                </a:cubicBezTo>
                <a:cubicBezTo>
                  <a:pt x="107" y="81"/>
                  <a:pt x="97" y="91"/>
                  <a:pt x="86" y="91"/>
                </a:cubicBezTo>
                <a:close/>
                <a:moveTo>
                  <a:pt x="86" y="80"/>
                </a:moveTo>
                <a:cubicBezTo>
                  <a:pt x="79" y="80"/>
                  <a:pt x="75" y="75"/>
                  <a:pt x="75" y="69"/>
                </a:cubicBezTo>
                <a:cubicBezTo>
                  <a:pt x="75" y="63"/>
                  <a:pt x="79" y="58"/>
                  <a:pt x="86" y="58"/>
                </a:cubicBezTo>
                <a:cubicBezTo>
                  <a:pt x="92" y="58"/>
                  <a:pt x="97" y="63"/>
                  <a:pt x="97" y="69"/>
                </a:cubicBezTo>
                <a:cubicBezTo>
                  <a:pt x="97" y="75"/>
                  <a:pt x="92" y="80"/>
                  <a:pt x="86" y="8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grpSp>
        <p:nvGrpSpPr>
          <p:cNvPr id="69" name="Group 68">
            <a:extLst>
              <a:ext uri="{FF2B5EF4-FFF2-40B4-BE49-F238E27FC236}">
                <a16:creationId xmlns:a16="http://schemas.microsoft.com/office/drawing/2014/main" id="{2FCFBD09-7EDB-4B12-827D-4E6D4095C842}"/>
              </a:ext>
            </a:extLst>
          </p:cNvPr>
          <p:cNvGrpSpPr/>
          <p:nvPr/>
        </p:nvGrpSpPr>
        <p:grpSpPr>
          <a:xfrm>
            <a:off x="3616309" y="2123038"/>
            <a:ext cx="1721198" cy="732847"/>
            <a:chOff x="2421211" y="5618122"/>
            <a:chExt cx="1721198" cy="732847"/>
          </a:xfrm>
        </p:grpSpPr>
        <p:sp>
          <p:nvSpPr>
            <p:cNvPr id="70" name="Text Placeholder 53">
              <a:extLst>
                <a:ext uri="{FF2B5EF4-FFF2-40B4-BE49-F238E27FC236}">
                  <a16:creationId xmlns:a16="http://schemas.microsoft.com/office/drawing/2014/main" id="{D2056B6E-9520-410E-93D1-1097B5D69614}"/>
                </a:ext>
              </a:extLst>
            </p:cNvPr>
            <p:cNvSpPr txBox="1">
              <a:spLocks/>
            </p:cNvSpPr>
            <p:nvPr/>
          </p:nvSpPr>
          <p:spPr>
            <a:xfrm>
              <a:off x="2421211" y="5868488"/>
              <a:ext cx="1703707" cy="48248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a:t>
              </a:r>
              <a:endParaRPr lang="en-US" sz="1100" dirty="0">
                <a:solidFill>
                  <a:schemeClr val="tx1">
                    <a:lumMod val="50000"/>
                  </a:schemeClr>
                </a:solidFill>
                <a:latin typeface="Montserrat Light" panose="00000400000000000000" pitchFamily="50" charset="-52"/>
              </a:endParaRPr>
            </a:p>
          </p:txBody>
        </p:sp>
        <p:sp>
          <p:nvSpPr>
            <p:cNvPr id="71" name="Text Placeholder 56">
              <a:extLst>
                <a:ext uri="{FF2B5EF4-FFF2-40B4-BE49-F238E27FC236}">
                  <a16:creationId xmlns:a16="http://schemas.microsoft.com/office/drawing/2014/main" id="{32937191-E07D-4A16-8A84-9009660574C7}"/>
                </a:ext>
              </a:extLst>
            </p:cNvPr>
            <p:cNvSpPr txBox="1">
              <a:spLocks/>
            </p:cNvSpPr>
            <p:nvPr/>
          </p:nvSpPr>
          <p:spPr>
            <a:xfrm>
              <a:off x="2440607" y="561812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3"/>
                  </a:solidFill>
                </a:rPr>
                <a:t>Title Here</a:t>
              </a:r>
              <a:endParaRPr lang="ru-RU" sz="1600" b="1" dirty="0">
                <a:solidFill>
                  <a:schemeClr val="accent3"/>
                </a:solidFill>
              </a:endParaRPr>
            </a:p>
          </p:txBody>
        </p:sp>
      </p:grpSp>
      <p:grpSp>
        <p:nvGrpSpPr>
          <p:cNvPr id="75" name="Group 74">
            <a:extLst>
              <a:ext uri="{FF2B5EF4-FFF2-40B4-BE49-F238E27FC236}">
                <a16:creationId xmlns:a16="http://schemas.microsoft.com/office/drawing/2014/main" id="{0BDDDA91-38FD-453D-A6B1-8D8E7E657361}"/>
              </a:ext>
            </a:extLst>
          </p:cNvPr>
          <p:cNvGrpSpPr/>
          <p:nvPr/>
        </p:nvGrpSpPr>
        <p:grpSpPr>
          <a:xfrm>
            <a:off x="1797660" y="934318"/>
            <a:ext cx="1721198" cy="732847"/>
            <a:chOff x="2421211" y="5618122"/>
            <a:chExt cx="1721198" cy="732847"/>
          </a:xfrm>
        </p:grpSpPr>
        <p:sp>
          <p:nvSpPr>
            <p:cNvPr id="76" name="Text Placeholder 53">
              <a:extLst>
                <a:ext uri="{FF2B5EF4-FFF2-40B4-BE49-F238E27FC236}">
                  <a16:creationId xmlns:a16="http://schemas.microsoft.com/office/drawing/2014/main" id="{88A89399-AA6E-43E1-A25B-7B49B7A151A7}"/>
                </a:ext>
              </a:extLst>
            </p:cNvPr>
            <p:cNvSpPr txBox="1">
              <a:spLocks/>
            </p:cNvSpPr>
            <p:nvPr/>
          </p:nvSpPr>
          <p:spPr>
            <a:xfrm>
              <a:off x="2421211" y="5868488"/>
              <a:ext cx="1703707" cy="48248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a:t>
              </a:r>
              <a:endParaRPr lang="en-US" sz="1100" dirty="0">
                <a:solidFill>
                  <a:schemeClr val="tx1">
                    <a:lumMod val="50000"/>
                  </a:schemeClr>
                </a:solidFill>
                <a:latin typeface="Montserrat Light" panose="00000400000000000000" pitchFamily="50" charset="-52"/>
              </a:endParaRPr>
            </a:p>
          </p:txBody>
        </p:sp>
        <p:sp>
          <p:nvSpPr>
            <p:cNvPr id="77" name="Text Placeholder 56">
              <a:extLst>
                <a:ext uri="{FF2B5EF4-FFF2-40B4-BE49-F238E27FC236}">
                  <a16:creationId xmlns:a16="http://schemas.microsoft.com/office/drawing/2014/main" id="{DAB966AD-BE6A-47FD-9B6C-127CF43CFBE1}"/>
                </a:ext>
              </a:extLst>
            </p:cNvPr>
            <p:cNvSpPr txBox="1">
              <a:spLocks/>
            </p:cNvSpPr>
            <p:nvPr/>
          </p:nvSpPr>
          <p:spPr>
            <a:xfrm>
              <a:off x="2440607" y="561812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5"/>
                  </a:solidFill>
                </a:rPr>
                <a:t>Title Here</a:t>
              </a:r>
              <a:endParaRPr lang="ru-RU" sz="1600" b="1" dirty="0">
                <a:solidFill>
                  <a:schemeClr val="accent5"/>
                </a:solidFill>
              </a:endParaRPr>
            </a:p>
          </p:txBody>
        </p:sp>
      </p:grpSp>
      <p:grpSp>
        <p:nvGrpSpPr>
          <p:cNvPr id="78" name="Group 77">
            <a:extLst>
              <a:ext uri="{FF2B5EF4-FFF2-40B4-BE49-F238E27FC236}">
                <a16:creationId xmlns:a16="http://schemas.microsoft.com/office/drawing/2014/main" id="{CA4DF8F2-133C-43C5-A776-F3DEB6435C2D}"/>
              </a:ext>
            </a:extLst>
          </p:cNvPr>
          <p:cNvGrpSpPr/>
          <p:nvPr/>
        </p:nvGrpSpPr>
        <p:grpSpPr>
          <a:xfrm>
            <a:off x="7165984" y="1577356"/>
            <a:ext cx="1721198" cy="732847"/>
            <a:chOff x="2421211" y="5618122"/>
            <a:chExt cx="1721198" cy="732847"/>
          </a:xfrm>
        </p:grpSpPr>
        <p:sp>
          <p:nvSpPr>
            <p:cNvPr id="79" name="Text Placeholder 53">
              <a:extLst>
                <a:ext uri="{FF2B5EF4-FFF2-40B4-BE49-F238E27FC236}">
                  <a16:creationId xmlns:a16="http://schemas.microsoft.com/office/drawing/2014/main" id="{0DE2A89B-E1EC-47BF-9AFC-00281296DDFC}"/>
                </a:ext>
              </a:extLst>
            </p:cNvPr>
            <p:cNvSpPr txBox="1">
              <a:spLocks/>
            </p:cNvSpPr>
            <p:nvPr/>
          </p:nvSpPr>
          <p:spPr>
            <a:xfrm>
              <a:off x="2421211" y="5868488"/>
              <a:ext cx="1703707" cy="48248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a:t>
              </a:r>
              <a:endParaRPr lang="en-US" sz="1100" dirty="0">
                <a:solidFill>
                  <a:schemeClr val="tx1">
                    <a:lumMod val="50000"/>
                  </a:schemeClr>
                </a:solidFill>
                <a:latin typeface="Montserrat Light" panose="00000400000000000000" pitchFamily="50" charset="-52"/>
              </a:endParaRPr>
            </a:p>
          </p:txBody>
        </p:sp>
        <p:sp>
          <p:nvSpPr>
            <p:cNvPr id="80" name="Text Placeholder 56">
              <a:extLst>
                <a:ext uri="{FF2B5EF4-FFF2-40B4-BE49-F238E27FC236}">
                  <a16:creationId xmlns:a16="http://schemas.microsoft.com/office/drawing/2014/main" id="{BCC43B69-A755-4159-9D0E-9BE371410F88}"/>
                </a:ext>
              </a:extLst>
            </p:cNvPr>
            <p:cNvSpPr txBox="1">
              <a:spLocks/>
            </p:cNvSpPr>
            <p:nvPr/>
          </p:nvSpPr>
          <p:spPr>
            <a:xfrm>
              <a:off x="2440607" y="561812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1"/>
                  </a:solidFill>
                </a:rPr>
                <a:t>Title Here</a:t>
              </a:r>
              <a:endParaRPr lang="ru-RU" sz="1600" b="1" dirty="0">
                <a:solidFill>
                  <a:schemeClr val="accent1"/>
                </a:solidFill>
              </a:endParaRPr>
            </a:p>
          </p:txBody>
        </p:sp>
      </p:grpSp>
      <p:grpSp>
        <p:nvGrpSpPr>
          <p:cNvPr id="81" name="Group 80">
            <a:extLst>
              <a:ext uri="{FF2B5EF4-FFF2-40B4-BE49-F238E27FC236}">
                <a16:creationId xmlns:a16="http://schemas.microsoft.com/office/drawing/2014/main" id="{134B8D09-749D-4C09-9A4D-F155A0B19E34}"/>
              </a:ext>
            </a:extLst>
          </p:cNvPr>
          <p:cNvGrpSpPr/>
          <p:nvPr/>
        </p:nvGrpSpPr>
        <p:grpSpPr>
          <a:xfrm>
            <a:off x="5306839" y="907013"/>
            <a:ext cx="1721198" cy="732847"/>
            <a:chOff x="2421211" y="5618122"/>
            <a:chExt cx="1721198" cy="732847"/>
          </a:xfrm>
        </p:grpSpPr>
        <p:sp>
          <p:nvSpPr>
            <p:cNvPr id="82" name="Text Placeholder 53">
              <a:extLst>
                <a:ext uri="{FF2B5EF4-FFF2-40B4-BE49-F238E27FC236}">
                  <a16:creationId xmlns:a16="http://schemas.microsoft.com/office/drawing/2014/main" id="{9D89D08F-60B5-4F8A-BA95-068880312D73}"/>
                </a:ext>
              </a:extLst>
            </p:cNvPr>
            <p:cNvSpPr txBox="1">
              <a:spLocks/>
            </p:cNvSpPr>
            <p:nvPr/>
          </p:nvSpPr>
          <p:spPr>
            <a:xfrm>
              <a:off x="2421211" y="5868488"/>
              <a:ext cx="1703707" cy="48248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a:t>
              </a:r>
              <a:endParaRPr lang="en-US" sz="1100" dirty="0">
                <a:solidFill>
                  <a:schemeClr val="tx1">
                    <a:lumMod val="50000"/>
                  </a:schemeClr>
                </a:solidFill>
                <a:latin typeface="Montserrat Light" panose="00000400000000000000" pitchFamily="50" charset="-52"/>
              </a:endParaRPr>
            </a:p>
          </p:txBody>
        </p:sp>
        <p:sp>
          <p:nvSpPr>
            <p:cNvPr id="83" name="Text Placeholder 56">
              <a:extLst>
                <a:ext uri="{FF2B5EF4-FFF2-40B4-BE49-F238E27FC236}">
                  <a16:creationId xmlns:a16="http://schemas.microsoft.com/office/drawing/2014/main" id="{F0E11480-F984-46C3-BC45-777B54736E5F}"/>
                </a:ext>
              </a:extLst>
            </p:cNvPr>
            <p:cNvSpPr txBox="1">
              <a:spLocks/>
            </p:cNvSpPr>
            <p:nvPr/>
          </p:nvSpPr>
          <p:spPr>
            <a:xfrm>
              <a:off x="2440607" y="561812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2"/>
                  </a:solidFill>
                </a:rPr>
                <a:t>Title Here</a:t>
              </a:r>
              <a:endParaRPr lang="ru-RU" sz="1600" b="1" dirty="0">
                <a:solidFill>
                  <a:schemeClr val="accent2"/>
                </a:solidFill>
              </a:endParaRPr>
            </a:p>
          </p:txBody>
        </p:sp>
      </p:grpSp>
      <p:grpSp>
        <p:nvGrpSpPr>
          <p:cNvPr id="84" name="Group 83">
            <a:extLst>
              <a:ext uri="{FF2B5EF4-FFF2-40B4-BE49-F238E27FC236}">
                <a16:creationId xmlns:a16="http://schemas.microsoft.com/office/drawing/2014/main" id="{2766AFE1-0EE7-41B2-9D80-180BB301F588}"/>
              </a:ext>
            </a:extLst>
          </p:cNvPr>
          <p:cNvGrpSpPr/>
          <p:nvPr/>
        </p:nvGrpSpPr>
        <p:grpSpPr>
          <a:xfrm>
            <a:off x="8959499" y="407364"/>
            <a:ext cx="1721198" cy="732847"/>
            <a:chOff x="2421211" y="5618122"/>
            <a:chExt cx="1721198" cy="732847"/>
          </a:xfrm>
        </p:grpSpPr>
        <p:sp>
          <p:nvSpPr>
            <p:cNvPr id="85" name="Text Placeholder 53">
              <a:extLst>
                <a:ext uri="{FF2B5EF4-FFF2-40B4-BE49-F238E27FC236}">
                  <a16:creationId xmlns:a16="http://schemas.microsoft.com/office/drawing/2014/main" id="{CAE92A44-F55C-4D06-8987-74F642924411}"/>
                </a:ext>
              </a:extLst>
            </p:cNvPr>
            <p:cNvSpPr txBox="1">
              <a:spLocks/>
            </p:cNvSpPr>
            <p:nvPr/>
          </p:nvSpPr>
          <p:spPr>
            <a:xfrm>
              <a:off x="2421211" y="5868488"/>
              <a:ext cx="1703707" cy="482481"/>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100">
                  <a:solidFill>
                    <a:schemeClr val="tx1">
                      <a:lumMod val="50000"/>
                    </a:schemeClr>
                  </a:solidFill>
                  <a:latin typeface="Montserrat Light" panose="00000400000000000000" pitchFamily="50" charset="-52"/>
                </a:rPr>
                <a:t>Lorem ipsum dolor sit amet, consectetur</a:t>
              </a:r>
              <a:endParaRPr lang="en-US" sz="1100" dirty="0">
                <a:solidFill>
                  <a:schemeClr val="tx1">
                    <a:lumMod val="50000"/>
                  </a:schemeClr>
                </a:solidFill>
                <a:latin typeface="Montserrat Light" panose="00000400000000000000" pitchFamily="50" charset="-52"/>
              </a:endParaRPr>
            </a:p>
          </p:txBody>
        </p:sp>
        <p:sp>
          <p:nvSpPr>
            <p:cNvPr id="86" name="Text Placeholder 56">
              <a:extLst>
                <a:ext uri="{FF2B5EF4-FFF2-40B4-BE49-F238E27FC236}">
                  <a16:creationId xmlns:a16="http://schemas.microsoft.com/office/drawing/2014/main" id="{694F13E4-0752-4DC5-9068-E875FF2D1D6D}"/>
                </a:ext>
              </a:extLst>
            </p:cNvPr>
            <p:cNvSpPr txBox="1">
              <a:spLocks/>
            </p:cNvSpPr>
            <p:nvPr/>
          </p:nvSpPr>
          <p:spPr>
            <a:xfrm>
              <a:off x="2440607" y="5618122"/>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6"/>
                  </a:solidFill>
                </a:rPr>
                <a:t>Title Here</a:t>
              </a:r>
              <a:endParaRPr lang="ru-RU" sz="1600" b="1" dirty="0">
                <a:solidFill>
                  <a:schemeClr val="accent6"/>
                </a:solidFill>
              </a:endParaRPr>
            </a:p>
          </p:txBody>
        </p:sp>
      </p:grpSp>
    </p:spTree>
    <p:extLst>
      <p:ext uri="{BB962C8B-B14F-4D97-AF65-F5344CB8AC3E}">
        <p14:creationId xmlns:p14="http://schemas.microsoft.com/office/powerpoint/2010/main" val="3037340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childTnLst>
                                </p:cTn>
                              </p:par>
                              <p:par>
                                <p:cTn id="8" presetID="10" presetClass="entr" presetSubtype="0" fill="hold" nodeType="withEffect">
                                  <p:stCondLst>
                                    <p:cond delay="250"/>
                                  </p:stCondLst>
                                  <p:childTnLst>
                                    <p:set>
                                      <p:cBhvr>
                                        <p:cTn id="9" dur="1" fill="hold">
                                          <p:stCondLst>
                                            <p:cond delay="0"/>
                                          </p:stCondLst>
                                        </p:cTn>
                                        <p:tgtEl>
                                          <p:spTgt spid="2"/>
                                        </p:tgtEl>
                                        <p:attrNameLst>
                                          <p:attrName>style.visibility</p:attrName>
                                        </p:attrNameLst>
                                      </p:cBhvr>
                                      <p:to>
                                        <p:strVal val="visible"/>
                                      </p:to>
                                    </p:set>
                                    <p:animEffect transition="in" filter="fade">
                                      <p:cBhvr>
                                        <p:cTn id="10" dur="500"/>
                                        <p:tgtEl>
                                          <p:spTgt spid="2"/>
                                        </p:tgtEl>
                                      </p:cBhvr>
                                    </p:animEffect>
                                  </p:childTnLst>
                                </p:cTn>
                              </p:par>
                              <p:par>
                                <p:cTn id="11" presetID="10" presetClass="entr" presetSubtype="0" fill="hold" nodeType="withEffect">
                                  <p:stCondLst>
                                    <p:cond delay="500"/>
                                  </p:stCondLst>
                                  <p:childTnLst>
                                    <p:set>
                                      <p:cBhvr>
                                        <p:cTn id="12" dur="1" fill="hold">
                                          <p:stCondLst>
                                            <p:cond delay="0"/>
                                          </p:stCondLst>
                                        </p:cTn>
                                        <p:tgtEl>
                                          <p:spTgt spid="56"/>
                                        </p:tgtEl>
                                        <p:attrNameLst>
                                          <p:attrName>style.visibility</p:attrName>
                                        </p:attrNameLst>
                                      </p:cBhvr>
                                      <p:to>
                                        <p:strVal val="visible"/>
                                      </p:to>
                                    </p:set>
                                    <p:animEffect transition="in" filter="fade">
                                      <p:cBhvr>
                                        <p:cTn id="13" dur="500"/>
                                        <p:tgtEl>
                                          <p:spTgt spid="56"/>
                                        </p:tgtEl>
                                      </p:cBhvr>
                                    </p:animEffect>
                                  </p:childTnLst>
                                </p:cTn>
                              </p:par>
                              <p:par>
                                <p:cTn id="14" presetID="10" presetClass="entr" presetSubtype="0" fill="hold" nodeType="withEffect">
                                  <p:stCondLst>
                                    <p:cond delay="750"/>
                                  </p:stCondLst>
                                  <p:childTnLst>
                                    <p:set>
                                      <p:cBhvr>
                                        <p:cTn id="15" dur="1" fill="hold">
                                          <p:stCondLst>
                                            <p:cond delay="0"/>
                                          </p:stCondLst>
                                        </p:cTn>
                                        <p:tgtEl>
                                          <p:spTgt spid="57"/>
                                        </p:tgtEl>
                                        <p:attrNameLst>
                                          <p:attrName>style.visibility</p:attrName>
                                        </p:attrNameLst>
                                      </p:cBhvr>
                                      <p:to>
                                        <p:strVal val="visible"/>
                                      </p:to>
                                    </p:set>
                                    <p:animEffect transition="in" filter="fade">
                                      <p:cBhvr>
                                        <p:cTn id="16" dur="500"/>
                                        <p:tgtEl>
                                          <p:spTgt spid="57"/>
                                        </p:tgtEl>
                                      </p:cBhvr>
                                    </p:animEffect>
                                  </p:childTnLst>
                                </p:cTn>
                              </p:par>
                              <p:par>
                                <p:cTn id="17" presetID="10" presetClass="entr" presetSubtype="0" fill="hold" nodeType="withEffect">
                                  <p:stCondLst>
                                    <p:cond delay="1000"/>
                                  </p:stCondLst>
                                  <p:childTnLst>
                                    <p:set>
                                      <p:cBhvr>
                                        <p:cTn id="18" dur="1" fill="hold">
                                          <p:stCondLst>
                                            <p:cond delay="0"/>
                                          </p:stCondLst>
                                        </p:cTn>
                                        <p:tgtEl>
                                          <p:spTgt spid="58"/>
                                        </p:tgtEl>
                                        <p:attrNameLst>
                                          <p:attrName>style.visibility</p:attrName>
                                        </p:attrNameLst>
                                      </p:cBhvr>
                                      <p:to>
                                        <p:strVal val="visible"/>
                                      </p:to>
                                    </p:set>
                                    <p:animEffect transition="in" filter="fade">
                                      <p:cBhvr>
                                        <p:cTn id="19" dur="500"/>
                                        <p:tgtEl>
                                          <p:spTgt spid="58"/>
                                        </p:tgtEl>
                                      </p:cBhvr>
                                    </p:animEffect>
                                  </p:childTnLst>
                                </p:cTn>
                              </p:par>
                              <p:par>
                                <p:cTn id="20" presetID="10" presetClass="entr" presetSubtype="0" fill="hold" grpId="1" nodeType="withEffect">
                                  <p:stCondLst>
                                    <p:cond delay="50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250"/>
                                        <p:tgtEl>
                                          <p:spTgt spid="9"/>
                                        </p:tgtEl>
                                      </p:cBhvr>
                                    </p:animEffect>
                                  </p:childTnLst>
                                </p:cTn>
                              </p:par>
                              <p:par>
                                <p:cTn id="23" presetID="0" presetClass="path" presetSubtype="0" accel="50000" decel="50000" fill="hold" grpId="0" nodeType="withEffect">
                                  <p:stCondLst>
                                    <p:cond delay="500"/>
                                  </p:stCondLst>
                                  <p:childTnLst>
                                    <p:animMotion origin="layout" path="M 0.14636 0.51458 C 0.14662 0.4662 0.14675 0.41805 0.14701 0.36991 L -0.00065 0.36574 L -0.00065 -0.0044 " pathEditMode="relative" ptsTypes="AAAA">
                                      <p:cBhvr>
                                        <p:cTn id="24" dur="1750" fill="hold"/>
                                        <p:tgtEl>
                                          <p:spTgt spid="9"/>
                                        </p:tgtEl>
                                        <p:attrNameLst>
                                          <p:attrName>ppt_x</p:attrName>
                                          <p:attrName>ppt_y</p:attrName>
                                        </p:attrNameLst>
                                      </p:cBhvr>
                                    </p:animMotion>
                                  </p:childTnLst>
                                </p:cTn>
                              </p:par>
                              <p:par>
                                <p:cTn id="25" presetID="10" presetClass="entr" presetSubtype="0" fill="hold" grpId="1" nodeType="withEffect">
                                  <p:stCondLst>
                                    <p:cond delay="1000"/>
                                  </p:stCondLst>
                                  <p:childTnLst>
                                    <p:set>
                                      <p:cBhvr>
                                        <p:cTn id="26" dur="1" fill="hold">
                                          <p:stCondLst>
                                            <p:cond delay="0"/>
                                          </p:stCondLst>
                                        </p:cTn>
                                        <p:tgtEl>
                                          <p:spTgt spid="10"/>
                                        </p:tgtEl>
                                        <p:attrNameLst>
                                          <p:attrName>style.visibility</p:attrName>
                                        </p:attrNameLst>
                                      </p:cBhvr>
                                      <p:to>
                                        <p:strVal val="visible"/>
                                      </p:to>
                                    </p:set>
                                    <p:animEffect transition="in" filter="fade">
                                      <p:cBhvr>
                                        <p:cTn id="27" dur="250"/>
                                        <p:tgtEl>
                                          <p:spTgt spid="10"/>
                                        </p:tgtEl>
                                      </p:cBhvr>
                                    </p:animEffect>
                                  </p:childTnLst>
                                </p:cTn>
                              </p:par>
                              <p:par>
                                <p:cTn id="28" presetID="0" presetClass="path" presetSubtype="0" accel="50000" decel="50000" fill="hold" grpId="0" nodeType="withEffect">
                                  <p:stCondLst>
                                    <p:cond delay="1000"/>
                                  </p:stCondLst>
                                  <p:childTnLst>
                                    <p:animMotion origin="layout" path="M 0.29388 0.67477 C 0.29414 0.58264 0.29414 0.49097 0.29453 0.39908 L 0.29453 0.39954 C 0.29375 0.39583 0.29283 0.39306 0.29218 0.38958 C 0.28997 0.3794 0.29218 0.38519 0.28932 0.37917 C 0.28828 0.37384 0.28867 0.37292 0.28515 0.3706 C 0.28398 0.36991 0.28281 0.36898 0.28164 0.36829 C 0.28125 0.36759 0.28059 0.36644 0.27994 0.36597 C 0.2789 0.36482 0.2763 0.36366 0.27539 0.36343 C 0.27096 0.36204 0.27161 0.36204 0.26901 0.36204 L 0.01562 0.36204 L 0.01562 0.3625 L 0.01106 0.35857 C 0.01041 0.35833 0.00976 0.3581 0.00924 0.35764 C 0.00807 0.35625 0.00703 0.3544 0.00586 0.35278 C 0.0052 0.35185 0.00468 0.35093 0.00403 0.35023 C 0.00377 0.34931 0.00338 0.34769 0.00299 0.34676 C 0.00247 0.34537 0.00156 0.34468 0.00117 0.34306 C 0.00065 0.34097 0.00039 0.33843 4.16667E-6 0.33588 C -0.00013 0.33496 -0.00039 0.33357 -0.00052 0.33264 C -0.00118 0.32338 -0.00105 0.32778 -0.00105 0.31945 C -0.00092 0.2294 -0.00013 0.08935 4.16667E-6 -1.48148E-6 " pathEditMode="relative" rAng="0" ptsTypes="AAAAAAAAAAAAAAAAAAAAAA">
                                      <p:cBhvr>
                                        <p:cTn id="29" dur="1750" fill="hold"/>
                                        <p:tgtEl>
                                          <p:spTgt spid="10"/>
                                        </p:tgtEl>
                                        <p:attrNameLst>
                                          <p:attrName>ppt_x</p:attrName>
                                          <p:attrName>ppt_y</p:attrName>
                                        </p:attrNameLst>
                                      </p:cBhvr>
                                      <p:rCtr x="-14727" y="-33750"/>
                                    </p:animMotion>
                                  </p:childTnLst>
                                </p:cTn>
                              </p:par>
                              <p:par>
                                <p:cTn id="30" presetID="10" presetClass="entr" presetSubtype="0" fill="hold" grpId="0" nodeType="withEffect">
                                  <p:stCondLst>
                                    <p:cond delay="1500"/>
                                  </p:stCondLst>
                                  <p:childTnLst>
                                    <p:set>
                                      <p:cBhvr>
                                        <p:cTn id="31" dur="1" fill="hold">
                                          <p:stCondLst>
                                            <p:cond delay="0"/>
                                          </p:stCondLst>
                                        </p:cTn>
                                        <p:tgtEl>
                                          <p:spTgt spid="7"/>
                                        </p:tgtEl>
                                        <p:attrNameLst>
                                          <p:attrName>style.visibility</p:attrName>
                                        </p:attrNameLst>
                                      </p:cBhvr>
                                      <p:to>
                                        <p:strVal val="visible"/>
                                      </p:to>
                                    </p:set>
                                    <p:animEffect transition="in" filter="fade">
                                      <p:cBhvr>
                                        <p:cTn id="32" dur="250"/>
                                        <p:tgtEl>
                                          <p:spTgt spid="7"/>
                                        </p:tgtEl>
                                      </p:cBhvr>
                                    </p:animEffect>
                                  </p:childTnLst>
                                </p:cTn>
                              </p:par>
                              <p:par>
                                <p:cTn id="33" presetID="0" presetClass="path" presetSubtype="0" accel="50000" decel="50000" fill="hold" grpId="1" nodeType="withEffect">
                                  <p:stCondLst>
                                    <p:cond delay="1500"/>
                                  </p:stCondLst>
                                  <p:childTnLst>
                                    <p:animMotion origin="layout" path="M -0.14921 0.58357 L -0.14921 0.3507 L 0.00026 0.3507 L 0.00026 -0.00625 " pathEditMode="relative" ptsTypes="AAAA">
                                      <p:cBhvr>
                                        <p:cTn id="34" dur="1750" fill="hold"/>
                                        <p:tgtEl>
                                          <p:spTgt spid="7"/>
                                        </p:tgtEl>
                                        <p:attrNameLst>
                                          <p:attrName>ppt_x</p:attrName>
                                          <p:attrName>ppt_y</p:attrName>
                                        </p:attrNameLst>
                                      </p:cBhvr>
                                    </p:animMotion>
                                  </p:childTnLst>
                                </p:cTn>
                              </p:par>
                              <p:par>
                                <p:cTn id="35" presetID="10" presetClass="entr" presetSubtype="0" fill="hold" grpId="0" nodeType="withEffect">
                                  <p:stCondLst>
                                    <p:cond delay="2000"/>
                                  </p:stCondLst>
                                  <p:childTnLst>
                                    <p:set>
                                      <p:cBhvr>
                                        <p:cTn id="36" dur="1" fill="hold">
                                          <p:stCondLst>
                                            <p:cond delay="0"/>
                                          </p:stCondLst>
                                        </p:cTn>
                                        <p:tgtEl>
                                          <p:spTgt spid="8"/>
                                        </p:tgtEl>
                                        <p:attrNameLst>
                                          <p:attrName>style.visibility</p:attrName>
                                        </p:attrNameLst>
                                      </p:cBhvr>
                                      <p:to>
                                        <p:strVal val="visible"/>
                                      </p:to>
                                    </p:set>
                                    <p:animEffect transition="in" filter="fade">
                                      <p:cBhvr>
                                        <p:cTn id="37" dur="250"/>
                                        <p:tgtEl>
                                          <p:spTgt spid="8"/>
                                        </p:tgtEl>
                                      </p:cBhvr>
                                    </p:animEffect>
                                  </p:childTnLst>
                                </p:cTn>
                              </p:par>
                              <p:par>
                                <p:cTn id="38" presetID="0" presetClass="path" presetSubtype="0" accel="50000" decel="50000" fill="hold" grpId="1" nodeType="withEffect">
                                  <p:stCondLst>
                                    <p:cond delay="2000"/>
                                  </p:stCondLst>
                                  <p:childTnLst>
                                    <p:animMotion origin="layout" path="M 2.08333E-6 0.6831 L 2.08333E-6 -0.00718 " pathEditMode="relative" ptsTypes="AA">
                                      <p:cBhvr>
                                        <p:cTn id="39" dur="1750" fill="hold"/>
                                        <p:tgtEl>
                                          <p:spTgt spid="8"/>
                                        </p:tgtEl>
                                        <p:attrNameLst>
                                          <p:attrName>ppt_x</p:attrName>
                                          <p:attrName>ppt_y</p:attrName>
                                        </p:attrNameLst>
                                      </p:cBhvr>
                                    </p:animMotion>
                                  </p:childTnLst>
                                </p:cTn>
                              </p:par>
                              <p:par>
                                <p:cTn id="40" presetID="10" presetClass="entr" presetSubtype="0" fill="hold" grpId="0" nodeType="withEffect">
                                  <p:stCondLst>
                                    <p:cond delay="2500"/>
                                  </p:stCondLst>
                                  <p:childTnLst>
                                    <p:set>
                                      <p:cBhvr>
                                        <p:cTn id="41" dur="1" fill="hold">
                                          <p:stCondLst>
                                            <p:cond delay="0"/>
                                          </p:stCondLst>
                                        </p:cTn>
                                        <p:tgtEl>
                                          <p:spTgt spid="6"/>
                                        </p:tgtEl>
                                        <p:attrNameLst>
                                          <p:attrName>style.visibility</p:attrName>
                                        </p:attrNameLst>
                                      </p:cBhvr>
                                      <p:to>
                                        <p:strVal val="visible"/>
                                      </p:to>
                                    </p:set>
                                    <p:animEffect transition="in" filter="fade">
                                      <p:cBhvr>
                                        <p:cTn id="42" dur="250"/>
                                        <p:tgtEl>
                                          <p:spTgt spid="6"/>
                                        </p:tgtEl>
                                      </p:cBhvr>
                                    </p:animEffect>
                                  </p:childTnLst>
                                </p:cTn>
                              </p:par>
                              <p:par>
                                <p:cTn id="43" presetID="0" presetClass="path" presetSubtype="0" accel="50000" decel="50000" fill="hold" grpId="1" nodeType="withEffect">
                                  <p:stCondLst>
                                    <p:cond delay="2500"/>
                                  </p:stCondLst>
                                  <p:childTnLst>
                                    <p:animMotion origin="layout" path="M -0.29557 0.74908 L -0.29557 0.33866 L -0.00078 0.33866 L -0.00078 -0.00601 " pathEditMode="relative" ptsTypes="AAAA">
                                      <p:cBhvr>
                                        <p:cTn id="44" dur="1750" fill="hold"/>
                                        <p:tgtEl>
                                          <p:spTgt spid="6"/>
                                        </p:tgtEl>
                                        <p:attrNameLst>
                                          <p:attrName>ppt_x</p:attrName>
                                          <p:attrName>ppt_y</p:attrName>
                                        </p:attrNameLst>
                                      </p:cBhvr>
                                    </p:animMotion>
                                  </p:childTnLst>
                                </p:cTn>
                              </p:par>
                              <p:par>
                                <p:cTn id="45" presetID="10" presetClass="entr" presetSubtype="0" fill="hold" grpId="0" nodeType="withEffect">
                                  <p:stCondLst>
                                    <p:cond delay="1500"/>
                                  </p:stCondLst>
                                  <p:childTnLst>
                                    <p:set>
                                      <p:cBhvr>
                                        <p:cTn id="46" dur="1" fill="hold">
                                          <p:stCondLst>
                                            <p:cond delay="0"/>
                                          </p:stCondLst>
                                        </p:cTn>
                                        <p:tgtEl>
                                          <p:spTgt spid="62"/>
                                        </p:tgtEl>
                                        <p:attrNameLst>
                                          <p:attrName>style.visibility</p:attrName>
                                        </p:attrNameLst>
                                      </p:cBhvr>
                                      <p:to>
                                        <p:strVal val="visible"/>
                                      </p:to>
                                    </p:set>
                                    <p:animEffect transition="in" filter="fade">
                                      <p:cBhvr>
                                        <p:cTn id="47" dur="500"/>
                                        <p:tgtEl>
                                          <p:spTgt spid="62"/>
                                        </p:tgtEl>
                                      </p:cBhvr>
                                    </p:animEffect>
                                  </p:childTnLst>
                                </p:cTn>
                              </p:par>
                              <p:par>
                                <p:cTn id="48" presetID="10" presetClass="entr" presetSubtype="0" fill="hold" grpId="0" nodeType="withEffect">
                                  <p:stCondLst>
                                    <p:cond delay="1250"/>
                                  </p:stCondLst>
                                  <p:childTnLst>
                                    <p:set>
                                      <p:cBhvr>
                                        <p:cTn id="49" dur="1" fill="hold">
                                          <p:stCondLst>
                                            <p:cond delay="0"/>
                                          </p:stCondLst>
                                        </p:cTn>
                                        <p:tgtEl>
                                          <p:spTgt spid="61"/>
                                        </p:tgtEl>
                                        <p:attrNameLst>
                                          <p:attrName>style.visibility</p:attrName>
                                        </p:attrNameLst>
                                      </p:cBhvr>
                                      <p:to>
                                        <p:strVal val="visible"/>
                                      </p:to>
                                    </p:set>
                                    <p:animEffect transition="in" filter="fade">
                                      <p:cBhvr>
                                        <p:cTn id="50" dur="500"/>
                                        <p:tgtEl>
                                          <p:spTgt spid="61"/>
                                        </p:tgtEl>
                                      </p:cBhvr>
                                    </p:animEffect>
                                  </p:childTnLst>
                                </p:cTn>
                              </p:par>
                              <p:par>
                                <p:cTn id="51" presetID="10" presetClass="entr" presetSubtype="0" fill="hold" grpId="0" nodeType="withEffect">
                                  <p:stCondLst>
                                    <p:cond delay="2500"/>
                                  </p:stCondLst>
                                  <p:childTnLst>
                                    <p:set>
                                      <p:cBhvr>
                                        <p:cTn id="52" dur="1" fill="hold">
                                          <p:stCondLst>
                                            <p:cond delay="0"/>
                                          </p:stCondLst>
                                        </p:cTn>
                                        <p:tgtEl>
                                          <p:spTgt spid="59"/>
                                        </p:tgtEl>
                                        <p:attrNameLst>
                                          <p:attrName>style.visibility</p:attrName>
                                        </p:attrNameLst>
                                      </p:cBhvr>
                                      <p:to>
                                        <p:strVal val="visible"/>
                                      </p:to>
                                    </p:set>
                                    <p:animEffect transition="in" filter="fade">
                                      <p:cBhvr>
                                        <p:cTn id="53" dur="500"/>
                                        <p:tgtEl>
                                          <p:spTgt spid="59"/>
                                        </p:tgtEl>
                                      </p:cBhvr>
                                    </p:animEffect>
                                  </p:childTnLst>
                                </p:cTn>
                              </p:par>
                              <p:par>
                                <p:cTn id="54" presetID="10" presetClass="entr" presetSubtype="0" fill="hold" grpId="0" nodeType="withEffect">
                                  <p:stCondLst>
                                    <p:cond delay="2000"/>
                                  </p:stCondLst>
                                  <p:childTnLst>
                                    <p:set>
                                      <p:cBhvr>
                                        <p:cTn id="55" dur="1" fill="hold">
                                          <p:stCondLst>
                                            <p:cond delay="0"/>
                                          </p:stCondLst>
                                        </p:cTn>
                                        <p:tgtEl>
                                          <p:spTgt spid="63"/>
                                        </p:tgtEl>
                                        <p:attrNameLst>
                                          <p:attrName>style.visibility</p:attrName>
                                        </p:attrNameLst>
                                      </p:cBhvr>
                                      <p:to>
                                        <p:strVal val="visible"/>
                                      </p:to>
                                    </p:set>
                                    <p:animEffect transition="in" filter="fade">
                                      <p:cBhvr>
                                        <p:cTn id="56" dur="500"/>
                                        <p:tgtEl>
                                          <p:spTgt spid="63"/>
                                        </p:tgtEl>
                                      </p:cBhvr>
                                    </p:animEffect>
                                  </p:childTnLst>
                                </p:cTn>
                              </p:par>
                              <p:par>
                                <p:cTn id="57" presetID="10" presetClass="entr" presetSubtype="0" fill="hold" grpId="0" nodeType="withEffect">
                                  <p:stCondLst>
                                    <p:cond delay="3000"/>
                                  </p:stCondLst>
                                  <p:childTnLst>
                                    <p:set>
                                      <p:cBhvr>
                                        <p:cTn id="58" dur="1" fill="hold">
                                          <p:stCondLst>
                                            <p:cond delay="0"/>
                                          </p:stCondLst>
                                        </p:cTn>
                                        <p:tgtEl>
                                          <p:spTgt spid="60"/>
                                        </p:tgtEl>
                                        <p:attrNameLst>
                                          <p:attrName>style.visibility</p:attrName>
                                        </p:attrNameLst>
                                      </p:cBhvr>
                                      <p:to>
                                        <p:strVal val="visible"/>
                                      </p:to>
                                    </p:set>
                                    <p:animEffect transition="in" filter="fade">
                                      <p:cBhvr>
                                        <p:cTn id="59" dur="500"/>
                                        <p:tgtEl>
                                          <p:spTgt spid="60"/>
                                        </p:tgtEl>
                                      </p:cBhvr>
                                    </p:animEffect>
                                  </p:childTnLst>
                                </p:cTn>
                              </p:par>
                              <p:par>
                                <p:cTn id="60" presetID="2" presetClass="entr" presetSubtype="1" decel="100000" fill="hold" nodeType="withEffect">
                                  <p:stCondLst>
                                    <p:cond delay="1250"/>
                                  </p:stCondLst>
                                  <p:childTnLst>
                                    <p:set>
                                      <p:cBhvr>
                                        <p:cTn id="61" dur="1" fill="hold">
                                          <p:stCondLst>
                                            <p:cond delay="0"/>
                                          </p:stCondLst>
                                        </p:cTn>
                                        <p:tgtEl>
                                          <p:spTgt spid="69"/>
                                        </p:tgtEl>
                                        <p:attrNameLst>
                                          <p:attrName>style.visibility</p:attrName>
                                        </p:attrNameLst>
                                      </p:cBhvr>
                                      <p:to>
                                        <p:strVal val="visible"/>
                                      </p:to>
                                    </p:set>
                                    <p:anim calcmode="lin" valueType="num">
                                      <p:cBhvr additive="base">
                                        <p:cTn id="62" dur="1000" fill="hold"/>
                                        <p:tgtEl>
                                          <p:spTgt spid="69"/>
                                        </p:tgtEl>
                                        <p:attrNameLst>
                                          <p:attrName>ppt_x</p:attrName>
                                        </p:attrNameLst>
                                      </p:cBhvr>
                                      <p:tavLst>
                                        <p:tav tm="0">
                                          <p:val>
                                            <p:strVal val="#ppt_x"/>
                                          </p:val>
                                        </p:tav>
                                        <p:tav tm="100000">
                                          <p:val>
                                            <p:strVal val="#ppt_x"/>
                                          </p:val>
                                        </p:tav>
                                      </p:tavLst>
                                    </p:anim>
                                    <p:anim calcmode="lin" valueType="num">
                                      <p:cBhvr additive="base">
                                        <p:cTn id="63" dur="1000" fill="hold"/>
                                        <p:tgtEl>
                                          <p:spTgt spid="69"/>
                                        </p:tgtEl>
                                        <p:attrNameLst>
                                          <p:attrName>ppt_y</p:attrName>
                                        </p:attrNameLst>
                                      </p:cBhvr>
                                      <p:tavLst>
                                        <p:tav tm="0">
                                          <p:val>
                                            <p:strVal val="0-#ppt_h/2"/>
                                          </p:val>
                                        </p:tav>
                                        <p:tav tm="100000">
                                          <p:val>
                                            <p:strVal val="#ppt_y"/>
                                          </p:val>
                                        </p:tav>
                                      </p:tavLst>
                                    </p:anim>
                                  </p:childTnLst>
                                </p:cTn>
                              </p:par>
                              <p:par>
                                <p:cTn id="64" presetID="2" presetClass="entr" presetSubtype="1" decel="100000" fill="hold" nodeType="withEffect">
                                  <p:stCondLst>
                                    <p:cond delay="1750"/>
                                  </p:stCondLst>
                                  <p:childTnLst>
                                    <p:set>
                                      <p:cBhvr>
                                        <p:cTn id="65" dur="1" fill="hold">
                                          <p:stCondLst>
                                            <p:cond delay="0"/>
                                          </p:stCondLst>
                                        </p:cTn>
                                        <p:tgtEl>
                                          <p:spTgt spid="75"/>
                                        </p:tgtEl>
                                        <p:attrNameLst>
                                          <p:attrName>style.visibility</p:attrName>
                                        </p:attrNameLst>
                                      </p:cBhvr>
                                      <p:to>
                                        <p:strVal val="visible"/>
                                      </p:to>
                                    </p:set>
                                    <p:anim calcmode="lin" valueType="num">
                                      <p:cBhvr additive="base">
                                        <p:cTn id="66" dur="1000" fill="hold"/>
                                        <p:tgtEl>
                                          <p:spTgt spid="75"/>
                                        </p:tgtEl>
                                        <p:attrNameLst>
                                          <p:attrName>ppt_x</p:attrName>
                                        </p:attrNameLst>
                                      </p:cBhvr>
                                      <p:tavLst>
                                        <p:tav tm="0">
                                          <p:val>
                                            <p:strVal val="#ppt_x"/>
                                          </p:val>
                                        </p:tav>
                                        <p:tav tm="100000">
                                          <p:val>
                                            <p:strVal val="#ppt_x"/>
                                          </p:val>
                                        </p:tav>
                                      </p:tavLst>
                                    </p:anim>
                                    <p:anim calcmode="lin" valueType="num">
                                      <p:cBhvr additive="base">
                                        <p:cTn id="67" dur="1000" fill="hold"/>
                                        <p:tgtEl>
                                          <p:spTgt spid="75"/>
                                        </p:tgtEl>
                                        <p:attrNameLst>
                                          <p:attrName>ppt_y</p:attrName>
                                        </p:attrNameLst>
                                      </p:cBhvr>
                                      <p:tavLst>
                                        <p:tav tm="0">
                                          <p:val>
                                            <p:strVal val="0-#ppt_h/2"/>
                                          </p:val>
                                        </p:tav>
                                        <p:tav tm="100000">
                                          <p:val>
                                            <p:strVal val="#ppt_y"/>
                                          </p:val>
                                        </p:tav>
                                      </p:tavLst>
                                    </p:anim>
                                  </p:childTnLst>
                                </p:cTn>
                              </p:par>
                              <p:par>
                                <p:cTn id="68" presetID="2" presetClass="entr" presetSubtype="1" decel="100000" fill="hold" nodeType="withEffect">
                                  <p:stCondLst>
                                    <p:cond delay="2250"/>
                                  </p:stCondLst>
                                  <p:childTnLst>
                                    <p:set>
                                      <p:cBhvr>
                                        <p:cTn id="69" dur="1" fill="hold">
                                          <p:stCondLst>
                                            <p:cond delay="0"/>
                                          </p:stCondLst>
                                        </p:cTn>
                                        <p:tgtEl>
                                          <p:spTgt spid="78"/>
                                        </p:tgtEl>
                                        <p:attrNameLst>
                                          <p:attrName>style.visibility</p:attrName>
                                        </p:attrNameLst>
                                      </p:cBhvr>
                                      <p:to>
                                        <p:strVal val="visible"/>
                                      </p:to>
                                    </p:set>
                                    <p:anim calcmode="lin" valueType="num">
                                      <p:cBhvr additive="base">
                                        <p:cTn id="70" dur="1000" fill="hold"/>
                                        <p:tgtEl>
                                          <p:spTgt spid="78"/>
                                        </p:tgtEl>
                                        <p:attrNameLst>
                                          <p:attrName>ppt_x</p:attrName>
                                        </p:attrNameLst>
                                      </p:cBhvr>
                                      <p:tavLst>
                                        <p:tav tm="0">
                                          <p:val>
                                            <p:strVal val="#ppt_x"/>
                                          </p:val>
                                        </p:tav>
                                        <p:tav tm="100000">
                                          <p:val>
                                            <p:strVal val="#ppt_x"/>
                                          </p:val>
                                        </p:tav>
                                      </p:tavLst>
                                    </p:anim>
                                    <p:anim calcmode="lin" valueType="num">
                                      <p:cBhvr additive="base">
                                        <p:cTn id="71" dur="1000" fill="hold"/>
                                        <p:tgtEl>
                                          <p:spTgt spid="78"/>
                                        </p:tgtEl>
                                        <p:attrNameLst>
                                          <p:attrName>ppt_y</p:attrName>
                                        </p:attrNameLst>
                                      </p:cBhvr>
                                      <p:tavLst>
                                        <p:tav tm="0">
                                          <p:val>
                                            <p:strVal val="0-#ppt_h/2"/>
                                          </p:val>
                                        </p:tav>
                                        <p:tav tm="100000">
                                          <p:val>
                                            <p:strVal val="#ppt_y"/>
                                          </p:val>
                                        </p:tav>
                                      </p:tavLst>
                                    </p:anim>
                                  </p:childTnLst>
                                </p:cTn>
                              </p:par>
                              <p:par>
                                <p:cTn id="72" presetID="2" presetClass="entr" presetSubtype="1" decel="100000" fill="hold" nodeType="withEffect">
                                  <p:stCondLst>
                                    <p:cond delay="2750"/>
                                  </p:stCondLst>
                                  <p:childTnLst>
                                    <p:set>
                                      <p:cBhvr>
                                        <p:cTn id="73" dur="1" fill="hold">
                                          <p:stCondLst>
                                            <p:cond delay="0"/>
                                          </p:stCondLst>
                                        </p:cTn>
                                        <p:tgtEl>
                                          <p:spTgt spid="81"/>
                                        </p:tgtEl>
                                        <p:attrNameLst>
                                          <p:attrName>style.visibility</p:attrName>
                                        </p:attrNameLst>
                                      </p:cBhvr>
                                      <p:to>
                                        <p:strVal val="visible"/>
                                      </p:to>
                                    </p:set>
                                    <p:anim calcmode="lin" valueType="num">
                                      <p:cBhvr additive="base">
                                        <p:cTn id="74" dur="1000" fill="hold"/>
                                        <p:tgtEl>
                                          <p:spTgt spid="81"/>
                                        </p:tgtEl>
                                        <p:attrNameLst>
                                          <p:attrName>ppt_x</p:attrName>
                                        </p:attrNameLst>
                                      </p:cBhvr>
                                      <p:tavLst>
                                        <p:tav tm="0">
                                          <p:val>
                                            <p:strVal val="#ppt_x"/>
                                          </p:val>
                                        </p:tav>
                                        <p:tav tm="100000">
                                          <p:val>
                                            <p:strVal val="#ppt_x"/>
                                          </p:val>
                                        </p:tav>
                                      </p:tavLst>
                                    </p:anim>
                                    <p:anim calcmode="lin" valueType="num">
                                      <p:cBhvr additive="base">
                                        <p:cTn id="75" dur="1000" fill="hold"/>
                                        <p:tgtEl>
                                          <p:spTgt spid="81"/>
                                        </p:tgtEl>
                                        <p:attrNameLst>
                                          <p:attrName>ppt_y</p:attrName>
                                        </p:attrNameLst>
                                      </p:cBhvr>
                                      <p:tavLst>
                                        <p:tav tm="0">
                                          <p:val>
                                            <p:strVal val="0-#ppt_h/2"/>
                                          </p:val>
                                        </p:tav>
                                        <p:tav tm="100000">
                                          <p:val>
                                            <p:strVal val="#ppt_y"/>
                                          </p:val>
                                        </p:tav>
                                      </p:tavLst>
                                    </p:anim>
                                  </p:childTnLst>
                                </p:cTn>
                              </p:par>
                              <p:par>
                                <p:cTn id="76" presetID="2" presetClass="entr" presetSubtype="1" decel="100000" fill="hold" nodeType="withEffect">
                                  <p:stCondLst>
                                    <p:cond delay="3250"/>
                                  </p:stCondLst>
                                  <p:childTnLst>
                                    <p:set>
                                      <p:cBhvr>
                                        <p:cTn id="77" dur="1" fill="hold">
                                          <p:stCondLst>
                                            <p:cond delay="0"/>
                                          </p:stCondLst>
                                        </p:cTn>
                                        <p:tgtEl>
                                          <p:spTgt spid="84"/>
                                        </p:tgtEl>
                                        <p:attrNameLst>
                                          <p:attrName>style.visibility</p:attrName>
                                        </p:attrNameLst>
                                      </p:cBhvr>
                                      <p:to>
                                        <p:strVal val="visible"/>
                                      </p:to>
                                    </p:set>
                                    <p:anim calcmode="lin" valueType="num">
                                      <p:cBhvr additive="base">
                                        <p:cTn id="78" dur="1000" fill="hold"/>
                                        <p:tgtEl>
                                          <p:spTgt spid="84"/>
                                        </p:tgtEl>
                                        <p:attrNameLst>
                                          <p:attrName>ppt_x</p:attrName>
                                        </p:attrNameLst>
                                      </p:cBhvr>
                                      <p:tavLst>
                                        <p:tav tm="0">
                                          <p:val>
                                            <p:strVal val="#ppt_x"/>
                                          </p:val>
                                        </p:tav>
                                        <p:tav tm="100000">
                                          <p:val>
                                            <p:strVal val="#ppt_x"/>
                                          </p:val>
                                        </p:tav>
                                      </p:tavLst>
                                    </p:anim>
                                    <p:anim calcmode="lin" valueType="num">
                                      <p:cBhvr additive="base">
                                        <p:cTn id="79" dur="1000" fill="hold"/>
                                        <p:tgtEl>
                                          <p:spTgt spid="8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7" grpId="0" animBg="1"/>
      <p:bldP spid="7" grpId="1" animBg="1"/>
      <p:bldP spid="8" grpId="0" animBg="1"/>
      <p:bldP spid="8" grpId="1" animBg="1"/>
      <p:bldP spid="9" grpId="0" animBg="1"/>
      <p:bldP spid="9" grpId="1" animBg="1"/>
      <p:bldP spid="10" grpId="0" animBg="1"/>
      <p:bldP spid="10" grpId="1" animBg="1"/>
      <p:bldP spid="59" grpId="0" animBg="1"/>
      <p:bldP spid="60" grpId="0" animBg="1"/>
      <p:bldP spid="61" grpId="0" animBg="1"/>
      <p:bldP spid="62" grpId="0" animBg="1"/>
      <p:bldP spid="63"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 name="Group 158">
            <a:extLst>
              <a:ext uri="{FF2B5EF4-FFF2-40B4-BE49-F238E27FC236}">
                <a16:creationId xmlns:a16="http://schemas.microsoft.com/office/drawing/2014/main" id="{42E66ED5-1AEC-7AAC-18E6-97AC49CEC1F5}"/>
              </a:ext>
            </a:extLst>
          </p:cNvPr>
          <p:cNvGrpSpPr/>
          <p:nvPr/>
        </p:nvGrpSpPr>
        <p:grpSpPr>
          <a:xfrm>
            <a:off x="3997182" y="1881128"/>
            <a:ext cx="4197637" cy="4572060"/>
            <a:chOff x="7299038" y="1665228"/>
            <a:chExt cx="4197637" cy="4572060"/>
          </a:xfrm>
        </p:grpSpPr>
        <p:grpSp>
          <p:nvGrpSpPr>
            <p:cNvPr id="126" name="Group 125">
              <a:extLst>
                <a:ext uri="{FF2B5EF4-FFF2-40B4-BE49-F238E27FC236}">
                  <a16:creationId xmlns:a16="http://schemas.microsoft.com/office/drawing/2014/main" id="{1D76879B-7352-657D-2A60-969EBBC6E759}"/>
                </a:ext>
              </a:extLst>
            </p:cNvPr>
            <p:cNvGrpSpPr/>
            <p:nvPr/>
          </p:nvGrpSpPr>
          <p:grpSpPr>
            <a:xfrm>
              <a:off x="7299038" y="3736003"/>
              <a:ext cx="4197637" cy="2501285"/>
              <a:chOff x="3675062" y="3076491"/>
              <a:chExt cx="4824037" cy="2874544"/>
            </a:xfrm>
          </p:grpSpPr>
          <p:sp>
            <p:nvSpPr>
              <p:cNvPr id="154" name="Freeform: Shape 153">
                <a:extLst>
                  <a:ext uri="{FF2B5EF4-FFF2-40B4-BE49-F238E27FC236}">
                    <a16:creationId xmlns:a16="http://schemas.microsoft.com/office/drawing/2014/main" id="{7AD9A730-D1E1-3CD6-7562-B9C7AE938D33}"/>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55" name="Group 154">
                <a:extLst>
                  <a:ext uri="{FF2B5EF4-FFF2-40B4-BE49-F238E27FC236}">
                    <a16:creationId xmlns:a16="http://schemas.microsoft.com/office/drawing/2014/main" id="{71CD9932-2C90-DF53-268A-B4566B1F1E01}"/>
                  </a:ext>
                </a:extLst>
              </p:cNvPr>
              <p:cNvGrpSpPr/>
              <p:nvPr/>
            </p:nvGrpSpPr>
            <p:grpSpPr>
              <a:xfrm>
                <a:off x="3675062" y="3076491"/>
                <a:ext cx="4824037" cy="2874544"/>
                <a:chOff x="3675062" y="3076491"/>
                <a:chExt cx="4824037" cy="2874544"/>
              </a:xfrm>
            </p:grpSpPr>
            <p:sp>
              <p:nvSpPr>
                <p:cNvPr id="156" name="Freeform: Shape 155">
                  <a:extLst>
                    <a:ext uri="{FF2B5EF4-FFF2-40B4-BE49-F238E27FC236}">
                      <a16:creationId xmlns:a16="http://schemas.microsoft.com/office/drawing/2014/main" id="{DB6A2C2D-8AF2-F416-4F52-72E4D24F47B7}"/>
                    </a:ext>
                  </a:extLst>
                </p:cNvPr>
                <p:cNvSpPr/>
                <p:nvPr/>
              </p:nvSpPr>
              <p:spPr>
                <a:xfrm>
                  <a:off x="3675062" y="3076491"/>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7" name="Freeform: Shape 156">
                  <a:extLst>
                    <a:ext uri="{FF2B5EF4-FFF2-40B4-BE49-F238E27FC236}">
                      <a16:creationId xmlns:a16="http://schemas.microsoft.com/office/drawing/2014/main" id="{EDC2C7C2-75BE-61FA-E62D-7C9628FA6AD5}"/>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27" name="Group 126">
              <a:extLst>
                <a:ext uri="{FF2B5EF4-FFF2-40B4-BE49-F238E27FC236}">
                  <a16:creationId xmlns:a16="http://schemas.microsoft.com/office/drawing/2014/main" id="{2F525D44-D92F-75D5-92AB-D1F9BAB4D4EF}"/>
                </a:ext>
              </a:extLst>
            </p:cNvPr>
            <p:cNvGrpSpPr/>
            <p:nvPr/>
          </p:nvGrpSpPr>
          <p:grpSpPr>
            <a:xfrm>
              <a:off x="7771657" y="3248000"/>
              <a:ext cx="3252397" cy="1938037"/>
              <a:chOff x="3675062" y="3076491"/>
              <a:chExt cx="4824037" cy="2874544"/>
            </a:xfrm>
          </p:grpSpPr>
          <p:sp>
            <p:nvSpPr>
              <p:cNvPr id="150" name="Freeform: Shape 149">
                <a:extLst>
                  <a:ext uri="{FF2B5EF4-FFF2-40B4-BE49-F238E27FC236}">
                    <a16:creationId xmlns:a16="http://schemas.microsoft.com/office/drawing/2014/main" id="{A75340F3-8505-B139-565F-0DDCBBA5FD6F}"/>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51" name="Group 150">
                <a:extLst>
                  <a:ext uri="{FF2B5EF4-FFF2-40B4-BE49-F238E27FC236}">
                    <a16:creationId xmlns:a16="http://schemas.microsoft.com/office/drawing/2014/main" id="{EAD93C12-283B-A40B-6B36-D6472CBD0C4F}"/>
                  </a:ext>
                </a:extLst>
              </p:cNvPr>
              <p:cNvGrpSpPr/>
              <p:nvPr/>
            </p:nvGrpSpPr>
            <p:grpSpPr>
              <a:xfrm>
                <a:off x="3675062" y="3076491"/>
                <a:ext cx="4824037" cy="2874544"/>
                <a:chOff x="3675062" y="3076491"/>
                <a:chExt cx="4824037" cy="2874544"/>
              </a:xfrm>
            </p:grpSpPr>
            <p:sp>
              <p:nvSpPr>
                <p:cNvPr id="152" name="Freeform: Shape 151">
                  <a:extLst>
                    <a:ext uri="{FF2B5EF4-FFF2-40B4-BE49-F238E27FC236}">
                      <a16:creationId xmlns:a16="http://schemas.microsoft.com/office/drawing/2014/main" id="{DE5E87A9-35E0-478E-B028-1F7F6D2EA3B0}"/>
                    </a:ext>
                  </a:extLst>
                </p:cNvPr>
                <p:cNvSpPr/>
                <p:nvPr/>
              </p:nvSpPr>
              <p:spPr>
                <a:xfrm>
                  <a:off x="3675062" y="3076491"/>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3" name="Freeform: Shape 152">
                  <a:extLst>
                    <a:ext uri="{FF2B5EF4-FFF2-40B4-BE49-F238E27FC236}">
                      <a16:creationId xmlns:a16="http://schemas.microsoft.com/office/drawing/2014/main" id="{34972EA6-6A18-9B8F-EB7A-DA296021E338}"/>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28" name="Group 127">
              <a:extLst>
                <a:ext uri="{FF2B5EF4-FFF2-40B4-BE49-F238E27FC236}">
                  <a16:creationId xmlns:a16="http://schemas.microsoft.com/office/drawing/2014/main" id="{AEBE209E-3FCF-FBC7-1872-71AF437C213E}"/>
                </a:ext>
              </a:extLst>
            </p:cNvPr>
            <p:cNvGrpSpPr/>
            <p:nvPr/>
          </p:nvGrpSpPr>
          <p:grpSpPr>
            <a:xfrm>
              <a:off x="8110351" y="2828853"/>
              <a:ext cx="2575010" cy="1534395"/>
              <a:chOff x="3675062" y="3076491"/>
              <a:chExt cx="4824037" cy="2874544"/>
            </a:xfrm>
          </p:grpSpPr>
          <p:sp>
            <p:nvSpPr>
              <p:cNvPr id="146" name="Freeform: Shape 145">
                <a:extLst>
                  <a:ext uri="{FF2B5EF4-FFF2-40B4-BE49-F238E27FC236}">
                    <a16:creationId xmlns:a16="http://schemas.microsoft.com/office/drawing/2014/main" id="{20718BC5-589E-A12F-543D-DF84DF92C3E5}"/>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6"/>
                  </a:gs>
                  <a:gs pos="53400">
                    <a:srgbClr val="E32EBF">
                      <a:lumMod val="73000"/>
                      <a:lumOff val="27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47" name="Group 146">
                <a:extLst>
                  <a:ext uri="{FF2B5EF4-FFF2-40B4-BE49-F238E27FC236}">
                    <a16:creationId xmlns:a16="http://schemas.microsoft.com/office/drawing/2014/main" id="{60D88D79-978E-E733-39BA-D8282655F932}"/>
                  </a:ext>
                </a:extLst>
              </p:cNvPr>
              <p:cNvGrpSpPr/>
              <p:nvPr/>
            </p:nvGrpSpPr>
            <p:grpSpPr>
              <a:xfrm>
                <a:off x="3675062" y="3076491"/>
                <a:ext cx="4824037" cy="2874544"/>
                <a:chOff x="3675062" y="3076491"/>
                <a:chExt cx="4824037" cy="2874544"/>
              </a:xfrm>
            </p:grpSpPr>
            <p:sp>
              <p:nvSpPr>
                <p:cNvPr id="148" name="Freeform: Shape 147">
                  <a:extLst>
                    <a:ext uri="{FF2B5EF4-FFF2-40B4-BE49-F238E27FC236}">
                      <a16:creationId xmlns:a16="http://schemas.microsoft.com/office/drawing/2014/main" id="{75FA25E9-B958-4E88-C705-7E44A63CA7C6}"/>
                    </a:ext>
                  </a:extLst>
                </p:cNvPr>
                <p:cNvSpPr/>
                <p:nvPr/>
              </p:nvSpPr>
              <p:spPr>
                <a:xfrm>
                  <a:off x="3675062" y="3076491"/>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9" name="Freeform: Shape 148">
                  <a:extLst>
                    <a:ext uri="{FF2B5EF4-FFF2-40B4-BE49-F238E27FC236}">
                      <a16:creationId xmlns:a16="http://schemas.microsoft.com/office/drawing/2014/main" id="{5682191C-D2E6-4FF0-19F8-841883495C78}"/>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29" name="Group 128">
              <a:extLst>
                <a:ext uri="{FF2B5EF4-FFF2-40B4-BE49-F238E27FC236}">
                  <a16:creationId xmlns:a16="http://schemas.microsoft.com/office/drawing/2014/main" id="{C115DA9E-8DED-3C12-9C03-7697B111A657}"/>
                </a:ext>
              </a:extLst>
            </p:cNvPr>
            <p:cNvGrpSpPr/>
            <p:nvPr/>
          </p:nvGrpSpPr>
          <p:grpSpPr>
            <a:xfrm>
              <a:off x="8319776" y="2406103"/>
              <a:ext cx="2156161" cy="1284812"/>
              <a:chOff x="3675062" y="3076491"/>
              <a:chExt cx="4824037" cy="2874544"/>
            </a:xfrm>
          </p:grpSpPr>
          <p:sp>
            <p:nvSpPr>
              <p:cNvPr id="142" name="Freeform: Shape 141">
                <a:extLst>
                  <a:ext uri="{FF2B5EF4-FFF2-40B4-BE49-F238E27FC236}">
                    <a16:creationId xmlns:a16="http://schemas.microsoft.com/office/drawing/2014/main" id="{453F5F91-EF94-732A-27F5-B01C4964C480}"/>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6"/>
                  </a:gs>
                  <a:gs pos="53400">
                    <a:srgbClr val="E32EBF">
                      <a:lumMod val="73000"/>
                      <a:lumOff val="27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43" name="Group 142">
                <a:extLst>
                  <a:ext uri="{FF2B5EF4-FFF2-40B4-BE49-F238E27FC236}">
                    <a16:creationId xmlns:a16="http://schemas.microsoft.com/office/drawing/2014/main" id="{FA121E3D-F6E5-3006-BDB5-F9DE685473C8}"/>
                  </a:ext>
                </a:extLst>
              </p:cNvPr>
              <p:cNvGrpSpPr/>
              <p:nvPr/>
            </p:nvGrpSpPr>
            <p:grpSpPr>
              <a:xfrm>
                <a:off x="3675062" y="3076491"/>
                <a:ext cx="4824037" cy="2874544"/>
                <a:chOff x="3675062" y="3076491"/>
                <a:chExt cx="4824037" cy="2874544"/>
              </a:xfrm>
            </p:grpSpPr>
            <p:sp>
              <p:nvSpPr>
                <p:cNvPr id="144" name="Freeform: Shape 143">
                  <a:extLst>
                    <a:ext uri="{FF2B5EF4-FFF2-40B4-BE49-F238E27FC236}">
                      <a16:creationId xmlns:a16="http://schemas.microsoft.com/office/drawing/2014/main" id="{D9F77CA3-619A-3FB0-2C3E-EE453773929D}"/>
                    </a:ext>
                  </a:extLst>
                </p:cNvPr>
                <p:cNvSpPr/>
                <p:nvPr/>
              </p:nvSpPr>
              <p:spPr>
                <a:xfrm>
                  <a:off x="3675062" y="3076491"/>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3"/>
                    </a:gs>
                    <a:gs pos="47100">
                      <a:srgbClr val="8B32E2">
                        <a:lumMod val="73000"/>
                        <a:lumOff val="27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5" name="Freeform: Shape 144">
                  <a:extLst>
                    <a:ext uri="{FF2B5EF4-FFF2-40B4-BE49-F238E27FC236}">
                      <a16:creationId xmlns:a16="http://schemas.microsoft.com/office/drawing/2014/main" id="{7C4131D6-2D51-F02E-A61F-98625157B086}"/>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0">
                      <a:schemeClr val="accent3">
                        <a:lumMod val="75000"/>
                      </a:schemeClr>
                    </a:gs>
                    <a:gs pos="52300">
                      <a:srgbClr val="6211B0">
                        <a:lumMod val="82000"/>
                        <a:lumOff val="18000"/>
                      </a:srgbClr>
                    </a:gs>
                    <a:gs pos="100000">
                      <a:schemeClr val="accent3">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30" name="Group 129">
              <a:extLst>
                <a:ext uri="{FF2B5EF4-FFF2-40B4-BE49-F238E27FC236}">
                  <a16:creationId xmlns:a16="http://schemas.microsoft.com/office/drawing/2014/main" id="{C2FFE569-85B0-0620-3EC3-7A967440ACAA}"/>
                </a:ext>
              </a:extLst>
            </p:cNvPr>
            <p:cNvGrpSpPr/>
            <p:nvPr/>
          </p:nvGrpSpPr>
          <p:grpSpPr>
            <a:xfrm>
              <a:off x="8517243" y="2095675"/>
              <a:ext cx="1761226" cy="1049478"/>
              <a:chOff x="3675062" y="3076491"/>
              <a:chExt cx="4824037" cy="2874544"/>
            </a:xfrm>
          </p:grpSpPr>
          <p:sp>
            <p:nvSpPr>
              <p:cNvPr id="138" name="Freeform: Shape 137">
                <a:extLst>
                  <a:ext uri="{FF2B5EF4-FFF2-40B4-BE49-F238E27FC236}">
                    <a16:creationId xmlns:a16="http://schemas.microsoft.com/office/drawing/2014/main" id="{685F79F2-ADE5-A86A-4170-CED4DD2E0F3F}"/>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5"/>
                  </a:gs>
                  <a:gs pos="53400">
                    <a:srgbClr val="81A544">
                      <a:lumMod val="79000"/>
                      <a:lumOff val="21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39" name="Group 138">
                <a:extLst>
                  <a:ext uri="{FF2B5EF4-FFF2-40B4-BE49-F238E27FC236}">
                    <a16:creationId xmlns:a16="http://schemas.microsoft.com/office/drawing/2014/main" id="{DE216B9A-B001-2286-153F-C2075E977199}"/>
                  </a:ext>
                </a:extLst>
              </p:cNvPr>
              <p:cNvGrpSpPr/>
              <p:nvPr/>
            </p:nvGrpSpPr>
            <p:grpSpPr>
              <a:xfrm>
                <a:off x="3675062" y="3076491"/>
                <a:ext cx="4824037" cy="2874544"/>
                <a:chOff x="3675062" y="3076491"/>
                <a:chExt cx="4824037" cy="2874544"/>
              </a:xfrm>
            </p:grpSpPr>
            <p:sp>
              <p:nvSpPr>
                <p:cNvPr id="140" name="Freeform: Shape 139">
                  <a:extLst>
                    <a:ext uri="{FF2B5EF4-FFF2-40B4-BE49-F238E27FC236}">
                      <a16:creationId xmlns:a16="http://schemas.microsoft.com/office/drawing/2014/main" id="{A8B7CC32-A19B-74F0-0235-B8F12981AE13}"/>
                    </a:ext>
                  </a:extLst>
                </p:cNvPr>
                <p:cNvSpPr/>
                <p:nvPr/>
              </p:nvSpPr>
              <p:spPr>
                <a:xfrm>
                  <a:off x="3675062" y="3076491"/>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1" name="Freeform: Shape 140">
                  <a:extLst>
                    <a:ext uri="{FF2B5EF4-FFF2-40B4-BE49-F238E27FC236}">
                      <a16:creationId xmlns:a16="http://schemas.microsoft.com/office/drawing/2014/main" id="{FF885424-983D-B254-8306-8E782FFB239A}"/>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grpSp>
          <p:nvGrpSpPr>
            <p:cNvPr id="131" name="Group 130">
              <a:extLst>
                <a:ext uri="{FF2B5EF4-FFF2-40B4-BE49-F238E27FC236}">
                  <a16:creationId xmlns:a16="http://schemas.microsoft.com/office/drawing/2014/main" id="{4972C1E3-D657-3256-2EE0-DE1C87085785}"/>
                </a:ext>
              </a:extLst>
            </p:cNvPr>
            <p:cNvGrpSpPr/>
            <p:nvPr/>
          </p:nvGrpSpPr>
          <p:grpSpPr>
            <a:xfrm>
              <a:off x="8911584" y="1665228"/>
              <a:ext cx="1042365" cy="1069769"/>
              <a:chOff x="6833533" y="4676540"/>
              <a:chExt cx="1451162" cy="1489313"/>
            </a:xfrm>
          </p:grpSpPr>
          <p:sp>
            <p:nvSpPr>
              <p:cNvPr id="135" name="Freeform: Shape 134">
                <a:extLst>
                  <a:ext uri="{FF2B5EF4-FFF2-40B4-BE49-F238E27FC236}">
                    <a16:creationId xmlns:a16="http://schemas.microsoft.com/office/drawing/2014/main" id="{6C790179-A8BD-57B9-2A68-B553C637FB8C}"/>
                  </a:ext>
                </a:extLst>
              </p:cNvPr>
              <p:cNvSpPr/>
              <p:nvPr/>
            </p:nvSpPr>
            <p:spPr>
              <a:xfrm>
                <a:off x="6833533" y="5518146"/>
                <a:ext cx="1451162" cy="647707"/>
              </a:xfrm>
              <a:custGeom>
                <a:avLst/>
                <a:gdLst>
                  <a:gd name="connsiteX0" fmla="*/ 1809588 w 2221270"/>
                  <a:gd name="connsiteY0" fmla="*/ 98601 h 884430"/>
                  <a:gd name="connsiteX1" fmla="*/ 1973704 w 2221270"/>
                  <a:gd name="connsiteY1" fmla="*/ 720488 h 884430"/>
                  <a:gd name="connsiteX2" fmla="*/ 411699 w 2221270"/>
                  <a:gd name="connsiteY2" fmla="*/ 785829 h 884430"/>
                  <a:gd name="connsiteX3" fmla="*/ 247488 w 2221270"/>
                  <a:gd name="connsiteY3" fmla="*/ 163942 h 884430"/>
                  <a:gd name="connsiteX4" fmla="*/ 1809493 w 2221270"/>
                  <a:gd name="connsiteY4" fmla="*/ 98601 h 88443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21270" h="884430">
                    <a:moveTo>
                      <a:pt x="1809588" y="98601"/>
                    </a:moveTo>
                    <a:cubicBezTo>
                      <a:pt x="2286220" y="252334"/>
                      <a:pt x="2359753" y="530750"/>
                      <a:pt x="1973704" y="720488"/>
                    </a:cubicBezTo>
                    <a:cubicBezTo>
                      <a:pt x="1587751" y="910321"/>
                      <a:pt x="888426" y="939563"/>
                      <a:pt x="411699" y="785829"/>
                    </a:cubicBezTo>
                    <a:cubicBezTo>
                      <a:pt x="-64932" y="632096"/>
                      <a:pt x="-138465" y="353680"/>
                      <a:pt x="247488" y="163942"/>
                    </a:cubicBezTo>
                    <a:cubicBezTo>
                      <a:pt x="633441" y="-25891"/>
                      <a:pt x="1332767" y="-55133"/>
                      <a:pt x="1809493" y="98601"/>
                    </a:cubicBezTo>
                    <a:close/>
                  </a:path>
                </a:pathLst>
              </a:custGeom>
              <a:gradFill>
                <a:gsLst>
                  <a:gs pos="0">
                    <a:schemeClr val="accent6">
                      <a:lumMod val="68000"/>
                    </a:schemeClr>
                  </a:gs>
                  <a:gs pos="50000">
                    <a:srgbClr val="910D76">
                      <a:lumMod val="98000"/>
                      <a:lumOff val="2000"/>
                    </a:srgbClr>
                  </a:gs>
                  <a:gs pos="100000">
                    <a:schemeClr val="accent6">
                      <a:lumMod val="50000"/>
                    </a:schemeClr>
                  </a:gs>
                </a:gsLst>
                <a:lin ang="0" scaled="1"/>
              </a:gradFill>
              <a:ln w="9525" cap="flat">
                <a:noFill/>
                <a:prstDash val="solid"/>
                <a:miter/>
              </a:ln>
            </p:spPr>
            <p:txBody>
              <a:bodyPr rtlCol="0" anchor="ctr"/>
              <a:lstStyle/>
              <a:p>
                <a:endParaRPr lang="en-ID"/>
              </a:p>
            </p:txBody>
          </p:sp>
          <p:sp>
            <p:nvSpPr>
              <p:cNvPr id="133" name="Freeform: Shape 132">
                <a:extLst>
                  <a:ext uri="{FF2B5EF4-FFF2-40B4-BE49-F238E27FC236}">
                    <a16:creationId xmlns:a16="http://schemas.microsoft.com/office/drawing/2014/main" id="{DAB51271-EBEF-937B-E9BE-640912BA8EEB}"/>
                  </a:ext>
                </a:extLst>
              </p:cNvPr>
              <p:cNvSpPr/>
              <p:nvPr/>
            </p:nvSpPr>
            <p:spPr>
              <a:xfrm>
                <a:off x="6909719" y="4827055"/>
                <a:ext cx="1298988" cy="1188280"/>
              </a:xfrm>
              <a:custGeom>
                <a:avLst/>
                <a:gdLst>
                  <a:gd name="connsiteX0" fmla="*/ 706132 w 1298988"/>
                  <a:gd name="connsiteY0" fmla="*/ 1616 h 1188280"/>
                  <a:gd name="connsiteX1" fmla="*/ 1058169 w 1298988"/>
                  <a:gd name="connsiteY1" fmla="*/ 96105 h 1188280"/>
                  <a:gd name="connsiteX2" fmla="*/ 1170365 w 1298988"/>
                  <a:gd name="connsiteY2" fmla="*/ 173492 h 1188280"/>
                  <a:gd name="connsiteX3" fmla="*/ 1298988 w 1298988"/>
                  <a:gd name="connsiteY3" fmla="*/ 173492 h 1188280"/>
                  <a:gd name="connsiteX4" fmla="*/ 1298988 w 1298988"/>
                  <a:gd name="connsiteY4" fmla="*/ 425423 h 1188280"/>
                  <a:gd name="connsiteX5" fmla="*/ 1298988 w 1298988"/>
                  <a:gd name="connsiteY5" fmla="*/ 431173 h 1188280"/>
                  <a:gd name="connsiteX6" fmla="*/ 1298988 w 1298988"/>
                  <a:gd name="connsiteY6" fmla="*/ 448140 h 1188280"/>
                  <a:gd name="connsiteX7" fmla="*/ 1298988 w 1298988"/>
                  <a:gd name="connsiteY7" fmla="*/ 608049 h 1188280"/>
                  <a:gd name="connsiteX8" fmla="*/ 1298988 w 1298988"/>
                  <a:gd name="connsiteY8" fmla="*/ 700071 h 1188280"/>
                  <a:gd name="connsiteX9" fmla="*/ 1298988 w 1298988"/>
                  <a:gd name="connsiteY9" fmla="*/ 705821 h 1188280"/>
                  <a:gd name="connsiteX10" fmla="*/ 1298988 w 1298988"/>
                  <a:gd name="connsiteY10" fmla="*/ 882697 h 1188280"/>
                  <a:gd name="connsiteX11" fmla="*/ 1298863 w 1298988"/>
                  <a:gd name="connsiteY11" fmla="*/ 882697 h 1188280"/>
                  <a:gd name="connsiteX12" fmla="*/ 1154186 w 1298988"/>
                  <a:gd name="connsiteY12" fmla="*/ 1075027 h 1188280"/>
                  <a:gd name="connsiteX13" fmla="*/ 240630 w 1298988"/>
                  <a:gd name="connsiteY13" fmla="*/ 1120169 h 1188280"/>
                  <a:gd name="connsiteX14" fmla="*/ 1118 w 1298988"/>
                  <a:gd name="connsiteY14" fmla="*/ 864538 h 1188280"/>
                  <a:gd name="connsiteX15" fmla="*/ 1118 w 1298988"/>
                  <a:gd name="connsiteY15" fmla="*/ 730692 h 1188280"/>
                  <a:gd name="connsiteX16" fmla="*/ 1076 w 1298988"/>
                  <a:gd name="connsiteY16" fmla="*/ 730447 h 1188280"/>
                  <a:gd name="connsiteX17" fmla="*/ 1118 w 1298988"/>
                  <a:gd name="connsiteY17" fmla="*/ 680199 h 1188280"/>
                  <a:gd name="connsiteX18" fmla="*/ 1118 w 1298988"/>
                  <a:gd name="connsiteY18" fmla="*/ 625676 h 1188280"/>
                  <a:gd name="connsiteX19" fmla="*/ 1075 w 1298988"/>
                  <a:gd name="connsiteY19" fmla="*/ 625501 h 1188280"/>
                  <a:gd name="connsiteX20" fmla="*/ 1118 w 1298988"/>
                  <a:gd name="connsiteY20" fmla="*/ 589890 h 1188280"/>
                  <a:gd name="connsiteX21" fmla="*/ 1118 w 1298988"/>
                  <a:gd name="connsiteY21" fmla="*/ 456044 h 1188280"/>
                  <a:gd name="connsiteX22" fmla="*/ 1076 w 1298988"/>
                  <a:gd name="connsiteY22" fmla="*/ 455799 h 1188280"/>
                  <a:gd name="connsiteX23" fmla="*/ 1118 w 1298988"/>
                  <a:gd name="connsiteY23" fmla="*/ 405551 h 1188280"/>
                  <a:gd name="connsiteX24" fmla="*/ 1118 w 1298988"/>
                  <a:gd name="connsiteY24" fmla="*/ 173492 h 1188280"/>
                  <a:gd name="connsiteX25" fmla="*/ 128745 w 1298988"/>
                  <a:gd name="connsiteY25" fmla="*/ 173492 h 1188280"/>
                  <a:gd name="connsiteX26" fmla="*/ 144613 w 1298988"/>
                  <a:gd name="connsiteY26" fmla="*/ 159799 h 1188280"/>
                  <a:gd name="connsiteX27" fmla="*/ 706132 w 1298988"/>
                  <a:gd name="connsiteY27" fmla="*/ 1616 h 11882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98988" h="1188280">
                    <a:moveTo>
                      <a:pt x="706132" y="1616"/>
                    </a:moveTo>
                    <a:cubicBezTo>
                      <a:pt x="830771" y="8787"/>
                      <a:pt x="953628" y="39894"/>
                      <a:pt x="1058169" y="96105"/>
                    </a:cubicBezTo>
                    <a:cubicBezTo>
                      <a:pt x="1101293" y="119239"/>
                      <a:pt x="1138691" y="145276"/>
                      <a:pt x="1170365" y="173492"/>
                    </a:cubicBezTo>
                    <a:lnTo>
                      <a:pt x="1298988" y="173492"/>
                    </a:lnTo>
                    <a:lnTo>
                      <a:pt x="1298988" y="425423"/>
                    </a:lnTo>
                    <a:lnTo>
                      <a:pt x="1298988" y="431173"/>
                    </a:lnTo>
                    <a:lnTo>
                      <a:pt x="1298988" y="448140"/>
                    </a:lnTo>
                    <a:lnTo>
                      <a:pt x="1298988" y="608049"/>
                    </a:lnTo>
                    <a:lnTo>
                      <a:pt x="1298988" y="700071"/>
                    </a:lnTo>
                    <a:lnTo>
                      <a:pt x="1298988" y="705821"/>
                    </a:lnTo>
                    <a:lnTo>
                      <a:pt x="1298988" y="882697"/>
                    </a:lnTo>
                    <a:lnTo>
                      <a:pt x="1298863" y="882697"/>
                    </a:lnTo>
                    <a:cubicBezTo>
                      <a:pt x="1298926" y="950336"/>
                      <a:pt x="1251696" y="1018416"/>
                      <a:pt x="1154186" y="1075027"/>
                    </a:cubicBezTo>
                    <a:cubicBezTo>
                      <a:pt x="928426" y="1206114"/>
                      <a:pt x="519407" y="1226406"/>
                      <a:pt x="240630" y="1120169"/>
                    </a:cubicBezTo>
                    <a:cubicBezTo>
                      <a:pt x="71434" y="1055691"/>
                      <a:pt x="-10706" y="959526"/>
                      <a:pt x="1118" y="864538"/>
                    </a:cubicBezTo>
                    <a:lnTo>
                      <a:pt x="1118" y="730692"/>
                    </a:lnTo>
                    <a:lnTo>
                      <a:pt x="1076" y="730447"/>
                    </a:lnTo>
                    <a:cubicBezTo>
                      <a:pt x="-370" y="713732"/>
                      <a:pt x="-360" y="696952"/>
                      <a:pt x="1118" y="680199"/>
                    </a:cubicBezTo>
                    <a:lnTo>
                      <a:pt x="1118" y="625676"/>
                    </a:lnTo>
                    <a:lnTo>
                      <a:pt x="1075" y="625501"/>
                    </a:lnTo>
                    <a:cubicBezTo>
                      <a:pt x="-370" y="613655"/>
                      <a:pt x="-360" y="601763"/>
                      <a:pt x="1118" y="589890"/>
                    </a:cubicBezTo>
                    <a:lnTo>
                      <a:pt x="1118" y="456044"/>
                    </a:lnTo>
                    <a:lnTo>
                      <a:pt x="1076" y="455799"/>
                    </a:lnTo>
                    <a:cubicBezTo>
                      <a:pt x="-370" y="439084"/>
                      <a:pt x="-360" y="422304"/>
                      <a:pt x="1118" y="405551"/>
                    </a:cubicBezTo>
                    <a:lnTo>
                      <a:pt x="1118" y="173492"/>
                    </a:lnTo>
                    <a:lnTo>
                      <a:pt x="128745" y="173492"/>
                    </a:lnTo>
                    <a:cubicBezTo>
                      <a:pt x="133910" y="168928"/>
                      <a:pt x="139137" y="164260"/>
                      <a:pt x="144613" y="159799"/>
                    </a:cubicBezTo>
                    <a:cubicBezTo>
                      <a:pt x="285714" y="44198"/>
                      <a:pt x="498399" y="-10336"/>
                      <a:pt x="706132" y="1616"/>
                    </a:cubicBezTo>
                    <a:close/>
                  </a:path>
                </a:pathLst>
              </a:custGeom>
              <a:gradFill>
                <a:gsLst>
                  <a:gs pos="0">
                    <a:schemeClr val="accent6">
                      <a:lumMod val="75000"/>
                    </a:schemeClr>
                  </a:gs>
                  <a:gs pos="51100">
                    <a:srgbClr val="B41093">
                      <a:lumMod val="83000"/>
                      <a:lumOff val="17000"/>
                    </a:srgbClr>
                  </a:gs>
                  <a:gs pos="100000">
                    <a:schemeClr val="accent6">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134" name="Freeform: Shape 133">
                <a:extLst>
                  <a:ext uri="{FF2B5EF4-FFF2-40B4-BE49-F238E27FC236}">
                    <a16:creationId xmlns:a16="http://schemas.microsoft.com/office/drawing/2014/main" id="{AFC124D1-F5BF-769F-1AC1-B1850F1D66AA}"/>
                  </a:ext>
                </a:extLst>
              </p:cNvPr>
              <p:cNvSpPr/>
              <p:nvPr/>
            </p:nvSpPr>
            <p:spPr>
              <a:xfrm>
                <a:off x="6909622" y="4676540"/>
                <a:ext cx="1299119" cy="579864"/>
              </a:xfrm>
              <a:custGeom>
                <a:avLst/>
                <a:gdLst>
                  <a:gd name="connsiteX0" fmla="*/ 1619968 w 1988540"/>
                  <a:gd name="connsiteY0" fmla="*/ 88203 h 791791"/>
                  <a:gd name="connsiteX1" fmla="*/ 1766939 w 1988540"/>
                  <a:gd name="connsiteY1" fmla="*/ 645035 h 791791"/>
                  <a:gd name="connsiteX2" fmla="*/ 368573 w 1988540"/>
                  <a:gd name="connsiteY2" fmla="*/ 703518 h 791791"/>
                  <a:gd name="connsiteX3" fmla="*/ 221602 w 1988540"/>
                  <a:gd name="connsiteY3" fmla="*/ 146687 h 791791"/>
                  <a:gd name="connsiteX4" fmla="*/ 1619968 w 1988540"/>
                  <a:gd name="connsiteY4" fmla="*/ 88203 h 7917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8540" h="791791">
                    <a:moveTo>
                      <a:pt x="1619968" y="88203"/>
                    </a:moveTo>
                    <a:cubicBezTo>
                      <a:pt x="2046688" y="225839"/>
                      <a:pt x="2112506" y="475109"/>
                      <a:pt x="1766939" y="645035"/>
                    </a:cubicBezTo>
                    <a:cubicBezTo>
                      <a:pt x="1421372" y="814961"/>
                      <a:pt x="795293" y="841154"/>
                      <a:pt x="368573" y="703518"/>
                    </a:cubicBezTo>
                    <a:cubicBezTo>
                      <a:pt x="-58147" y="565882"/>
                      <a:pt x="-123965" y="316613"/>
                      <a:pt x="221602" y="146687"/>
                    </a:cubicBezTo>
                    <a:cubicBezTo>
                      <a:pt x="567074" y="-23144"/>
                      <a:pt x="1193152" y="-49338"/>
                      <a:pt x="1619968" y="88203"/>
                    </a:cubicBezTo>
                    <a:close/>
                  </a:path>
                </a:pathLst>
              </a:custGeom>
              <a:gradFill>
                <a:gsLst>
                  <a:gs pos="0">
                    <a:schemeClr val="accent6"/>
                  </a:gs>
                  <a:gs pos="48300">
                    <a:srgbClr val="E430C0">
                      <a:lumMod val="76000"/>
                      <a:lumOff val="24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grpSp>
      </p:grpSp>
      <p:sp>
        <p:nvSpPr>
          <p:cNvPr id="2" name="TextBox 1">
            <a:extLst>
              <a:ext uri="{FF2B5EF4-FFF2-40B4-BE49-F238E27FC236}">
                <a16:creationId xmlns:a16="http://schemas.microsoft.com/office/drawing/2014/main" id="{B1A06919-AF9D-6B8E-8555-BE383EC5CDDF}"/>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5 Steps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3" name="Group 2">
            <a:extLst>
              <a:ext uri="{FF2B5EF4-FFF2-40B4-BE49-F238E27FC236}">
                <a16:creationId xmlns:a16="http://schemas.microsoft.com/office/drawing/2014/main" id="{605710AC-35EA-0872-F03B-AFDADE8C9920}"/>
              </a:ext>
            </a:extLst>
          </p:cNvPr>
          <p:cNvGrpSpPr/>
          <p:nvPr/>
        </p:nvGrpSpPr>
        <p:grpSpPr>
          <a:xfrm>
            <a:off x="6934691" y="1989242"/>
            <a:ext cx="4368724" cy="802970"/>
            <a:chOff x="7019992" y="1912293"/>
            <a:chExt cx="4368724" cy="802970"/>
          </a:xfrm>
        </p:grpSpPr>
        <p:grpSp>
          <p:nvGrpSpPr>
            <p:cNvPr id="4" name="Group 3">
              <a:extLst>
                <a:ext uri="{FF2B5EF4-FFF2-40B4-BE49-F238E27FC236}">
                  <a16:creationId xmlns:a16="http://schemas.microsoft.com/office/drawing/2014/main" id="{1AFF297F-6F28-4913-5CE8-ACC5C51C37F0}"/>
                </a:ext>
              </a:extLst>
            </p:cNvPr>
            <p:cNvGrpSpPr/>
            <p:nvPr/>
          </p:nvGrpSpPr>
          <p:grpSpPr>
            <a:xfrm>
              <a:off x="7019992" y="2144849"/>
              <a:ext cx="1198591" cy="408917"/>
              <a:chOff x="7019992" y="2144849"/>
              <a:chExt cx="1198591" cy="408917"/>
            </a:xfrm>
          </p:grpSpPr>
          <p:cxnSp>
            <p:nvCxnSpPr>
              <p:cNvPr id="7" name="Straight Connector 6">
                <a:extLst>
                  <a:ext uri="{FF2B5EF4-FFF2-40B4-BE49-F238E27FC236}">
                    <a16:creationId xmlns:a16="http://schemas.microsoft.com/office/drawing/2014/main" id="{961B1315-D36D-548D-F629-AFC617D14E22}"/>
                  </a:ext>
                </a:extLst>
              </p:cNvPr>
              <p:cNvCxnSpPr/>
              <p:nvPr/>
            </p:nvCxnSpPr>
            <p:spPr>
              <a:xfrm flipV="1">
                <a:off x="7019992" y="2144849"/>
                <a:ext cx="408917" cy="408917"/>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8" name="Straight Connector 7">
                <a:extLst>
                  <a:ext uri="{FF2B5EF4-FFF2-40B4-BE49-F238E27FC236}">
                    <a16:creationId xmlns:a16="http://schemas.microsoft.com/office/drawing/2014/main" id="{C8AC0451-6925-5CE3-860F-4C04E3D096B8}"/>
                  </a:ext>
                </a:extLst>
              </p:cNvPr>
              <p:cNvCxnSpPr/>
              <p:nvPr/>
            </p:nvCxnSpPr>
            <p:spPr>
              <a:xfrm>
                <a:off x="7428909" y="2144849"/>
                <a:ext cx="789674"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 name="TextBox 4">
              <a:extLst>
                <a:ext uri="{FF2B5EF4-FFF2-40B4-BE49-F238E27FC236}">
                  <a16:creationId xmlns:a16="http://schemas.microsoft.com/office/drawing/2014/main" id="{5B5E6B37-3DCF-40D4-42AE-253A2B21441D}"/>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6" name="TextBox 5">
              <a:extLst>
                <a:ext uri="{FF2B5EF4-FFF2-40B4-BE49-F238E27FC236}">
                  <a16:creationId xmlns:a16="http://schemas.microsoft.com/office/drawing/2014/main" id="{891BE549-ABDE-5A1E-F7B3-E62FC87B903C}"/>
                </a:ext>
              </a:extLst>
            </p:cNvPr>
            <p:cNvSpPr txBox="1"/>
            <p:nvPr/>
          </p:nvSpPr>
          <p:spPr>
            <a:xfrm>
              <a:off x="8479476"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9" name="Group 8">
            <a:extLst>
              <a:ext uri="{FF2B5EF4-FFF2-40B4-BE49-F238E27FC236}">
                <a16:creationId xmlns:a16="http://schemas.microsoft.com/office/drawing/2014/main" id="{568B7FFD-5630-BFF7-6FED-359DC2F0383B}"/>
              </a:ext>
            </a:extLst>
          </p:cNvPr>
          <p:cNvGrpSpPr/>
          <p:nvPr/>
        </p:nvGrpSpPr>
        <p:grpSpPr>
          <a:xfrm>
            <a:off x="7328277" y="3294105"/>
            <a:ext cx="4368724" cy="802970"/>
            <a:chOff x="7019992" y="1912293"/>
            <a:chExt cx="4368724" cy="802970"/>
          </a:xfrm>
        </p:grpSpPr>
        <p:grpSp>
          <p:nvGrpSpPr>
            <p:cNvPr id="10" name="Group 9">
              <a:extLst>
                <a:ext uri="{FF2B5EF4-FFF2-40B4-BE49-F238E27FC236}">
                  <a16:creationId xmlns:a16="http://schemas.microsoft.com/office/drawing/2014/main" id="{247238E7-4180-772E-19AC-9FBD05EB2155}"/>
                </a:ext>
              </a:extLst>
            </p:cNvPr>
            <p:cNvGrpSpPr/>
            <p:nvPr/>
          </p:nvGrpSpPr>
          <p:grpSpPr>
            <a:xfrm>
              <a:off x="7019992" y="2144849"/>
              <a:ext cx="1198591" cy="408917"/>
              <a:chOff x="7019992" y="2144849"/>
              <a:chExt cx="1198591" cy="408917"/>
            </a:xfrm>
          </p:grpSpPr>
          <p:cxnSp>
            <p:nvCxnSpPr>
              <p:cNvPr id="13" name="Straight Connector 12">
                <a:extLst>
                  <a:ext uri="{FF2B5EF4-FFF2-40B4-BE49-F238E27FC236}">
                    <a16:creationId xmlns:a16="http://schemas.microsoft.com/office/drawing/2014/main" id="{6E227ED9-12A9-C1E5-10CE-97C25D99B0DB}"/>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14" name="Straight Connector 13">
                <a:extLst>
                  <a:ext uri="{FF2B5EF4-FFF2-40B4-BE49-F238E27FC236}">
                    <a16:creationId xmlns:a16="http://schemas.microsoft.com/office/drawing/2014/main" id="{EA754875-3C67-931B-A5C8-F01FDE51CE3C}"/>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11" name="TextBox 10">
              <a:extLst>
                <a:ext uri="{FF2B5EF4-FFF2-40B4-BE49-F238E27FC236}">
                  <a16:creationId xmlns:a16="http://schemas.microsoft.com/office/drawing/2014/main" id="{B0832F53-7B49-77B4-EF80-2712123F4B35}"/>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2" name="TextBox 11">
              <a:extLst>
                <a:ext uri="{FF2B5EF4-FFF2-40B4-BE49-F238E27FC236}">
                  <a16:creationId xmlns:a16="http://schemas.microsoft.com/office/drawing/2014/main" id="{7CE02152-1CEA-FF73-286C-5C7E1DA27199}"/>
                </a:ext>
              </a:extLst>
            </p:cNvPr>
            <p:cNvSpPr txBox="1"/>
            <p:nvPr/>
          </p:nvSpPr>
          <p:spPr>
            <a:xfrm>
              <a:off x="8479476"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15" name="Group 14">
            <a:extLst>
              <a:ext uri="{FF2B5EF4-FFF2-40B4-BE49-F238E27FC236}">
                <a16:creationId xmlns:a16="http://schemas.microsoft.com/office/drawing/2014/main" id="{DD6B96EC-FFFD-5068-E45F-363C49794DED}"/>
              </a:ext>
            </a:extLst>
          </p:cNvPr>
          <p:cNvGrpSpPr/>
          <p:nvPr/>
        </p:nvGrpSpPr>
        <p:grpSpPr>
          <a:xfrm>
            <a:off x="7664433" y="4598967"/>
            <a:ext cx="4368724" cy="802970"/>
            <a:chOff x="7019992" y="1912293"/>
            <a:chExt cx="4368724" cy="802970"/>
          </a:xfrm>
        </p:grpSpPr>
        <p:grpSp>
          <p:nvGrpSpPr>
            <p:cNvPr id="16" name="Group 15">
              <a:extLst>
                <a:ext uri="{FF2B5EF4-FFF2-40B4-BE49-F238E27FC236}">
                  <a16:creationId xmlns:a16="http://schemas.microsoft.com/office/drawing/2014/main" id="{CF9886AC-37F7-1CB4-23D3-EA512A3A232D}"/>
                </a:ext>
              </a:extLst>
            </p:cNvPr>
            <p:cNvGrpSpPr/>
            <p:nvPr/>
          </p:nvGrpSpPr>
          <p:grpSpPr>
            <a:xfrm>
              <a:off x="7019992" y="2144849"/>
              <a:ext cx="1198591" cy="408917"/>
              <a:chOff x="7019992" y="2144849"/>
              <a:chExt cx="1198591" cy="408917"/>
            </a:xfrm>
          </p:grpSpPr>
          <p:cxnSp>
            <p:nvCxnSpPr>
              <p:cNvPr id="19" name="Straight Connector 18">
                <a:extLst>
                  <a:ext uri="{FF2B5EF4-FFF2-40B4-BE49-F238E27FC236}">
                    <a16:creationId xmlns:a16="http://schemas.microsoft.com/office/drawing/2014/main" id="{99AF0E67-2B0F-FFD1-485E-F481427789E3}"/>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20" name="Straight Connector 19">
                <a:extLst>
                  <a:ext uri="{FF2B5EF4-FFF2-40B4-BE49-F238E27FC236}">
                    <a16:creationId xmlns:a16="http://schemas.microsoft.com/office/drawing/2014/main" id="{8BDE2D10-3CC8-8ABE-0CFA-A57F432855F7}"/>
                  </a:ext>
                </a:extLst>
              </p:cNvPr>
              <p:cNvCxnSpPr/>
              <p:nvPr/>
            </p:nvCxnSpPr>
            <p:spPr>
              <a:xfrm>
                <a:off x="7428909" y="2144849"/>
                <a:ext cx="789674"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17" name="TextBox 16">
              <a:extLst>
                <a:ext uri="{FF2B5EF4-FFF2-40B4-BE49-F238E27FC236}">
                  <a16:creationId xmlns:a16="http://schemas.microsoft.com/office/drawing/2014/main" id="{FFEBE301-5F9A-3E81-7E86-1BA771718951}"/>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8" name="TextBox 17">
              <a:extLst>
                <a:ext uri="{FF2B5EF4-FFF2-40B4-BE49-F238E27FC236}">
                  <a16:creationId xmlns:a16="http://schemas.microsoft.com/office/drawing/2014/main" id="{62B1002D-6316-93EE-EB56-0AA9B4748A70}"/>
                </a:ext>
              </a:extLst>
            </p:cNvPr>
            <p:cNvSpPr txBox="1"/>
            <p:nvPr/>
          </p:nvSpPr>
          <p:spPr>
            <a:xfrm>
              <a:off x="8479476"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21" name="Group 20">
            <a:extLst>
              <a:ext uri="{FF2B5EF4-FFF2-40B4-BE49-F238E27FC236}">
                <a16:creationId xmlns:a16="http://schemas.microsoft.com/office/drawing/2014/main" id="{D1518BF2-5F11-3E6E-C6F1-5FFED0BDC482}"/>
              </a:ext>
            </a:extLst>
          </p:cNvPr>
          <p:cNvGrpSpPr/>
          <p:nvPr/>
        </p:nvGrpSpPr>
        <p:grpSpPr>
          <a:xfrm flipH="1">
            <a:off x="233458" y="4033119"/>
            <a:ext cx="4368724" cy="802970"/>
            <a:chOff x="7019992" y="1912293"/>
            <a:chExt cx="4368724" cy="802970"/>
          </a:xfrm>
        </p:grpSpPr>
        <p:grpSp>
          <p:nvGrpSpPr>
            <p:cNvPr id="22" name="Group 21">
              <a:extLst>
                <a:ext uri="{FF2B5EF4-FFF2-40B4-BE49-F238E27FC236}">
                  <a16:creationId xmlns:a16="http://schemas.microsoft.com/office/drawing/2014/main" id="{80049CB2-523A-F81E-D6C2-A5145D82F0CD}"/>
                </a:ext>
              </a:extLst>
            </p:cNvPr>
            <p:cNvGrpSpPr/>
            <p:nvPr/>
          </p:nvGrpSpPr>
          <p:grpSpPr>
            <a:xfrm>
              <a:off x="7019992" y="2144849"/>
              <a:ext cx="1198591" cy="408917"/>
              <a:chOff x="7019992" y="2144849"/>
              <a:chExt cx="1198591" cy="408917"/>
            </a:xfrm>
          </p:grpSpPr>
          <p:cxnSp>
            <p:nvCxnSpPr>
              <p:cNvPr id="25" name="Straight Connector 24">
                <a:extLst>
                  <a:ext uri="{FF2B5EF4-FFF2-40B4-BE49-F238E27FC236}">
                    <a16:creationId xmlns:a16="http://schemas.microsoft.com/office/drawing/2014/main" id="{F4223B81-55B0-540C-D1D3-312188DAE331}"/>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26" name="Straight Connector 25">
                <a:extLst>
                  <a:ext uri="{FF2B5EF4-FFF2-40B4-BE49-F238E27FC236}">
                    <a16:creationId xmlns:a16="http://schemas.microsoft.com/office/drawing/2014/main" id="{B17A88FC-45B2-6470-099F-74E9EEA0D3CB}"/>
                  </a:ext>
                </a:extLst>
              </p:cNvPr>
              <p:cNvCxnSpPr/>
              <p:nvPr/>
            </p:nvCxnSpPr>
            <p:spPr>
              <a:xfrm>
                <a:off x="7428909" y="2144849"/>
                <a:ext cx="789674"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23" name="TextBox 22">
              <a:extLst>
                <a:ext uri="{FF2B5EF4-FFF2-40B4-BE49-F238E27FC236}">
                  <a16:creationId xmlns:a16="http://schemas.microsoft.com/office/drawing/2014/main" id="{3091109F-9D61-76C0-E336-18BF0669EBD5}"/>
                </a:ext>
              </a:extLst>
            </p:cNvPr>
            <p:cNvSpPr txBox="1"/>
            <p:nvPr/>
          </p:nvSpPr>
          <p:spPr>
            <a:xfrm>
              <a:off x="8479476"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4" name="TextBox 23">
              <a:extLst>
                <a:ext uri="{FF2B5EF4-FFF2-40B4-BE49-F238E27FC236}">
                  <a16:creationId xmlns:a16="http://schemas.microsoft.com/office/drawing/2014/main" id="{C982CF28-D806-C033-C657-4ADFA6DB7D30}"/>
                </a:ext>
              </a:extLst>
            </p:cNvPr>
            <p:cNvSpPr txBox="1"/>
            <p:nvPr/>
          </p:nvSpPr>
          <p:spPr>
            <a:xfrm>
              <a:off x="8479476"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27" name="Group 26">
            <a:extLst>
              <a:ext uri="{FF2B5EF4-FFF2-40B4-BE49-F238E27FC236}">
                <a16:creationId xmlns:a16="http://schemas.microsoft.com/office/drawing/2014/main" id="{A503B413-D183-89DD-CCBD-07D8B437919F}"/>
              </a:ext>
            </a:extLst>
          </p:cNvPr>
          <p:cNvGrpSpPr/>
          <p:nvPr/>
        </p:nvGrpSpPr>
        <p:grpSpPr>
          <a:xfrm flipH="1">
            <a:off x="719155" y="2460828"/>
            <a:ext cx="4368724" cy="802970"/>
            <a:chOff x="7019992" y="1912293"/>
            <a:chExt cx="4368724" cy="802970"/>
          </a:xfrm>
        </p:grpSpPr>
        <p:grpSp>
          <p:nvGrpSpPr>
            <p:cNvPr id="28" name="Group 27">
              <a:extLst>
                <a:ext uri="{FF2B5EF4-FFF2-40B4-BE49-F238E27FC236}">
                  <a16:creationId xmlns:a16="http://schemas.microsoft.com/office/drawing/2014/main" id="{E263CACA-F545-C814-5752-9D589DBEF142}"/>
                </a:ext>
              </a:extLst>
            </p:cNvPr>
            <p:cNvGrpSpPr/>
            <p:nvPr/>
          </p:nvGrpSpPr>
          <p:grpSpPr>
            <a:xfrm>
              <a:off x="7019992" y="2144849"/>
              <a:ext cx="1198591" cy="408917"/>
              <a:chOff x="7019992" y="2144849"/>
              <a:chExt cx="1198591" cy="408917"/>
            </a:xfrm>
          </p:grpSpPr>
          <p:cxnSp>
            <p:nvCxnSpPr>
              <p:cNvPr id="31" name="Straight Connector 30">
                <a:extLst>
                  <a:ext uri="{FF2B5EF4-FFF2-40B4-BE49-F238E27FC236}">
                    <a16:creationId xmlns:a16="http://schemas.microsoft.com/office/drawing/2014/main" id="{5E5B42B7-03DC-C7A6-1E0E-FE2A662EADFA}"/>
                  </a:ext>
                </a:extLst>
              </p:cNvPr>
              <p:cNvCxnSpPr/>
              <p:nvPr/>
            </p:nvCxnSpPr>
            <p:spPr>
              <a:xfrm flipV="1">
                <a:off x="7019992" y="2144849"/>
                <a:ext cx="408917" cy="408917"/>
              </a:xfrm>
              <a:prstGeom prst="line">
                <a:avLst/>
              </a:prstGeom>
              <a:ln w="12700">
                <a:solidFill>
                  <a:schemeClr val="accent3"/>
                </a:solidFill>
                <a:prstDash val="dash"/>
              </a:ln>
            </p:spPr>
            <p:style>
              <a:lnRef idx="1">
                <a:schemeClr val="dk1"/>
              </a:lnRef>
              <a:fillRef idx="0">
                <a:schemeClr val="dk1"/>
              </a:fillRef>
              <a:effectRef idx="0">
                <a:schemeClr val="dk1"/>
              </a:effectRef>
              <a:fontRef idx="minor">
                <a:schemeClr val="tx1"/>
              </a:fontRef>
            </p:style>
          </p:cxnSp>
          <p:cxnSp>
            <p:nvCxnSpPr>
              <p:cNvPr id="32" name="Straight Connector 31">
                <a:extLst>
                  <a:ext uri="{FF2B5EF4-FFF2-40B4-BE49-F238E27FC236}">
                    <a16:creationId xmlns:a16="http://schemas.microsoft.com/office/drawing/2014/main" id="{FA4BDD12-673E-B12D-D714-C4D690D0B117}"/>
                  </a:ext>
                </a:extLst>
              </p:cNvPr>
              <p:cNvCxnSpPr/>
              <p:nvPr/>
            </p:nvCxnSpPr>
            <p:spPr>
              <a:xfrm>
                <a:off x="7428909" y="2144849"/>
                <a:ext cx="789674" cy="0"/>
              </a:xfrm>
              <a:prstGeom prst="line">
                <a:avLst/>
              </a:prstGeom>
              <a:ln w="1270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29" name="TextBox 28">
              <a:extLst>
                <a:ext uri="{FF2B5EF4-FFF2-40B4-BE49-F238E27FC236}">
                  <a16:creationId xmlns:a16="http://schemas.microsoft.com/office/drawing/2014/main" id="{52646D23-B3A5-BAAA-2D15-8835418299A3}"/>
                </a:ext>
              </a:extLst>
            </p:cNvPr>
            <p:cNvSpPr txBox="1"/>
            <p:nvPr/>
          </p:nvSpPr>
          <p:spPr>
            <a:xfrm>
              <a:off x="8479476"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0" name="TextBox 29">
              <a:extLst>
                <a:ext uri="{FF2B5EF4-FFF2-40B4-BE49-F238E27FC236}">
                  <a16:creationId xmlns:a16="http://schemas.microsoft.com/office/drawing/2014/main" id="{8A5FFDAE-DBEF-614F-1FFE-6FC336A2EF65}"/>
                </a:ext>
              </a:extLst>
            </p:cNvPr>
            <p:cNvSpPr txBox="1"/>
            <p:nvPr/>
          </p:nvSpPr>
          <p:spPr>
            <a:xfrm>
              <a:off x="8479476"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spTree>
    <p:extLst>
      <p:ext uri="{BB962C8B-B14F-4D97-AF65-F5344CB8AC3E}">
        <p14:creationId xmlns:p14="http://schemas.microsoft.com/office/powerpoint/2010/main" val="399989300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 name="Group 19">
            <a:extLst>
              <a:ext uri="{FF2B5EF4-FFF2-40B4-BE49-F238E27FC236}">
                <a16:creationId xmlns:a16="http://schemas.microsoft.com/office/drawing/2014/main" id="{40B7C82E-46EC-687D-781B-E41F455C4E00}"/>
              </a:ext>
            </a:extLst>
          </p:cNvPr>
          <p:cNvGrpSpPr/>
          <p:nvPr/>
        </p:nvGrpSpPr>
        <p:grpSpPr>
          <a:xfrm>
            <a:off x="863600" y="1420917"/>
            <a:ext cx="4074221" cy="4502646"/>
            <a:chOff x="962025" y="2176109"/>
            <a:chExt cx="3736975" cy="4129937"/>
          </a:xfrm>
        </p:grpSpPr>
        <p:grpSp>
          <p:nvGrpSpPr>
            <p:cNvPr id="125" name="Group 124">
              <a:extLst>
                <a:ext uri="{FF2B5EF4-FFF2-40B4-BE49-F238E27FC236}">
                  <a16:creationId xmlns:a16="http://schemas.microsoft.com/office/drawing/2014/main" id="{7896A271-1E18-8D29-592E-04A080D84B87}"/>
                </a:ext>
              </a:extLst>
            </p:cNvPr>
            <p:cNvGrpSpPr/>
            <p:nvPr/>
          </p:nvGrpSpPr>
          <p:grpSpPr>
            <a:xfrm>
              <a:off x="962025" y="4079260"/>
              <a:ext cx="3736975" cy="2226786"/>
              <a:chOff x="3675062" y="3076491"/>
              <a:chExt cx="4824037" cy="2874544"/>
            </a:xfrm>
          </p:grpSpPr>
          <p:sp>
            <p:nvSpPr>
              <p:cNvPr id="126" name="Freeform: Shape 125">
                <a:extLst>
                  <a:ext uri="{FF2B5EF4-FFF2-40B4-BE49-F238E27FC236}">
                    <a16:creationId xmlns:a16="http://schemas.microsoft.com/office/drawing/2014/main" id="{AEBDBB0B-204F-F638-22E4-41ACA3A75B96}"/>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27" name="Group 126">
                <a:extLst>
                  <a:ext uri="{FF2B5EF4-FFF2-40B4-BE49-F238E27FC236}">
                    <a16:creationId xmlns:a16="http://schemas.microsoft.com/office/drawing/2014/main" id="{97DBA002-542A-B3BC-8B6A-45FB529DCCC6}"/>
                  </a:ext>
                </a:extLst>
              </p:cNvPr>
              <p:cNvGrpSpPr/>
              <p:nvPr/>
            </p:nvGrpSpPr>
            <p:grpSpPr>
              <a:xfrm>
                <a:off x="3675062" y="3076491"/>
                <a:ext cx="4824037" cy="2874544"/>
                <a:chOff x="3675062" y="3076491"/>
                <a:chExt cx="4824037" cy="2874544"/>
              </a:xfrm>
            </p:grpSpPr>
            <p:sp>
              <p:nvSpPr>
                <p:cNvPr id="128" name="Freeform: Shape 127">
                  <a:extLst>
                    <a:ext uri="{FF2B5EF4-FFF2-40B4-BE49-F238E27FC236}">
                      <a16:creationId xmlns:a16="http://schemas.microsoft.com/office/drawing/2014/main" id="{3775025D-FFD8-8FFE-D00D-B49441A944FC}"/>
                    </a:ext>
                  </a:extLst>
                </p:cNvPr>
                <p:cNvSpPr/>
                <p:nvPr/>
              </p:nvSpPr>
              <p:spPr>
                <a:xfrm>
                  <a:off x="3675062" y="3076491"/>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9" name="Freeform: Shape 128">
                  <a:extLst>
                    <a:ext uri="{FF2B5EF4-FFF2-40B4-BE49-F238E27FC236}">
                      <a16:creationId xmlns:a16="http://schemas.microsoft.com/office/drawing/2014/main" id="{B3E225E8-C0A7-29B7-5752-BEC47DD5E356}"/>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30" name="Group 129">
              <a:extLst>
                <a:ext uri="{FF2B5EF4-FFF2-40B4-BE49-F238E27FC236}">
                  <a16:creationId xmlns:a16="http://schemas.microsoft.com/office/drawing/2014/main" id="{242A773E-E855-5FEC-EB42-439E3B4F9D02}"/>
                </a:ext>
              </a:extLst>
            </p:cNvPr>
            <p:cNvGrpSpPr/>
            <p:nvPr/>
          </p:nvGrpSpPr>
          <p:grpSpPr>
            <a:xfrm>
              <a:off x="1233175" y="3020658"/>
              <a:ext cx="3194675" cy="1896103"/>
              <a:chOff x="3675062" y="3087873"/>
              <a:chExt cx="4824037" cy="2863162"/>
            </a:xfrm>
          </p:grpSpPr>
          <p:sp>
            <p:nvSpPr>
              <p:cNvPr id="131" name="Freeform: Shape 130">
                <a:extLst>
                  <a:ext uri="{FF2B5EF4-FFF2-40B4-BE49-F238E27FC236}">
                    <a16:creationId xmlns:a16="http://schemas.microsoft.com/office/drawing/2014/main" id="{BE959EDB-CEB9-BB46-12A7-E6646436B683}"/>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32" name="Group 131">
                <a:extLst>
                  <a:ext uri="{FF2B5EF4-FFF2-40B4-BE49-F238E27FC236}">
                    <a16:creationId xmlns:a16="http://schemas.microsoft.com/office/drawing/2014/main" id="{344FC17B-D07E-3A07-15C2-2D684FF2F156}"/>
                  </a:ext>
                </a:extLst>
              </p:cNvPr>
              <p:cNvGrpSpPr/>
              <p:nvPr/>
            </p:nvGrpSpPr>
            <p:grpSpPr>
              <a:xfrm>
                <a:off x="3675062" y="3087873"/>
                <a:ext cx="4824037" cy="2863162"/>
                <a:chOff x="3675062" y="3087873"/>
                <a:chExt cx="4824037" cy="2863162"/>
              </a:xfrm>
            </p:grpSpPr>
            <p:sp>
              <p:nvSpPr>
                <p:cNvPr id="133" name="Freeform: Shape 132">
                  <a:extLst>
                    <a:ext uri="{FF2B5EF4-FFF2-40B4-BE49-F238E27FC236}">
                      <a16:creationId xmlns:a16="http://schemas.microsoft.com/office/drawing/2014/main" id="{AAF064B0-CEE6-FF25-7D6B-2E835B09276F}"/>
                    </a:ext>
                  </a:extLst>
                </p:cNvPr>
                <p:cNvSpPr/>
                <p:nvPr/>
              </p:nvSpPr>
              <p:spPr>
                <a:xfrm>
                  <a:off x="3675062" y="3087873"/>
                  <a:ext cx="4824037" cy="2159732"/>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4" name="Freeform: Shape 133">
                  <a:extLst>
                    <a:ext uri="{FF2B5EF4-FFF2-40B4-BE49-F238E27FC236}">
                      <a16:creationId xmlns:a16="http://schemas.microsoft.com/office/drawing/2014/main" id="{8D60BF17-77E1-2FFC-AADB-DE93A6F0CE35}"/>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nvGrpSpPr>
            <p:cNvPr id="135" name="Group 134">
              <a:extLst>
                <a:ext uri="{FF2B5EF4-FFF2-40B4-BE49-F238E27FC236}">
                  <a16:creationId xmlns:a16="http://schemas.microsoft.com/office/drawing/2014/main" id="{A627B74C-7270-CE1E-AE9E-BAB6BC736E57}"/>
                </a:ext>
              </a:extLst>
            </p:cNvPr>
            <p:cNvGrpSpPr/>
            <p:nvPr/>
          </p:nvGrpSpPr>
          <p:grpSpPr>
            <a:xfrm>
              <a:off x="1580078" y="2176109"/>
              <a:ext cx="2500868" cy="1485135"/>
              <a:chOff x="3675062" y="3086290"/>
              <a:chExt cx="4824037" cy="2864745"/>
            </a:xfrm>
          </p:grpSpPr>
          <p:sp>
            <p:nvSpPr>
              <p:cNvPr id="136" name="Freeform: Shape 135">
                <a:extLst>
                  <a:ext uri="{FF2B5EF4-FFF2-40B4-BE49-F238E27FC236}">
                    <a16:creationId xmlns:a16="http://schemas.microsoft.com/office/drawing/2014/main" id="{0C8AEF87-2DD6-9C02-65D3-4042A2E659FC}"/>
                  </a:ext>
                </a:extLst>
              </p:cNvPr>
              <p:cNvSpPr/>
              <p:nvPr/>
            </p:nvSpPr>
            <p:spPr>
              <a:xfrm>
                <a:off x="4953062" y="3648596"/>
                <a:ext cx="2268037" cy="1399048"/>
              </a:xfrm>
              <a:custGeom>
                <a:avLst/>
                <a:gdLst>
                  <a:gd name="connsiteX0" fmla="*/ 1134018 w 2268037"/>
                  <a:gd name="connsiteY0" fmla="*/ 0 h 1399048"/>
                  <a:gd name="connsiteX1" fmla="*/ 1935476 w 2268037"/>
                  <a:gd name="connsiteY1" fmla="*/ 149079 h 1399048"/>
                  <a:gd name="connsiteX2" fmla="*/ 1935476 w 2268037"/>
                  <a:gd name="connsiteY2" fmla="*/ 147805 h 1399048"/>
                  <a:gd name="connsiteX3" fmla="*/ 2268037 w 2268037"/>
                  <a:gd name="connsiteY3" fmla="*/ 507123 h 1399048"/>
                  <a:gd name="connsiteX4" fmla="*/ 2268037 w 2268037"/>
                  <a:gd name="connsiteY4" fmla="*/ 1399048 h 1399048"/>
                  <a:gd name="connsiteX5" fmla="*/ 1935476 w 2268037"/>
                  <a:gd name="connsiteY5" fmla="*/ 1039729 h 1399048"/>
                  <a:gd name="connsiteX6" fmla="*/ 1935476 w 2268037"/>
                  <a:gd name="connsiteY6" fmla="*/ 1041003 h 1399048"/>
                  <a:gd name="connsiteX7" fmla="*/ 1134018 w 2268037"/>
                  <a:gd name="connsiteY7" fmla="*/ 891925 h 1399048"/>
                  <a:gd name="connsiteX8" fmla="*/ 332560 w 2268037"/>
                  <a:gd name="connsiteY8" fmla="*/ 1041003 h 1399048"/>
                  <a:gd name="connsiteX9" fmla="*/ 332560 w 2268037"/>
                  <a:gd name="connsiteY9" fmla="*/ 1039730 h 1399048"/>
                  <a:gd name="connsiteX10" fmla="*/ 259373 w 2268037"/>
                  <a:gd name="connsiteY10" fmla="*/ 1075760 h 1399048"/>
                  <a:gd name="connsiteX11" fmla="*/ 0 w 2268037"/>
                  <a:gd name="connsiteY11" fmla="*/ 1399048 h 1399048"/>
                  <a:gd name="connsiteX12" fmla="*/ 0 w 2268037"/>
                  <a:gd name="connsiteY12" fmla="*/ 507123 h 1399048"/>
                  <a:gd name="connsiteX13" fmla="*/ 332561 w 2268037"/>
                  <a:gd name="connsiteY13" fmla="*/ 147805 h 1399048"/>
                  <a:gd name="connsiteX14" fmla="*/ 332561 w 2268037"/>
                  <a:gd name="connsiteY14" fmla="*/ 149079 h 1399048"/>
                  <a:gd name="connsiteX15" fmla="*/ 500254 w 2268037"/>
                  <a:gd name="connsiteY15" fmla="*/ 87082 h 1399048"/>
                  <a:gd name="connsiteX16" fmla="*/ 1134018 w 2268037"/>
                  <a:gd name="connsiteY16" fmla="*/ 0 h 1399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268037" h="1399048">
                    <a:moveTo>
                      <a:pt x="1134018" y="0"/>
                    </a:moveTo>
                    <a:cubicBezTo>
                      <a:pt x="1447466" y="0"/>
                      <a:pt x="1730333" y="57338"/>
                      <a:pt x="1935476" y="149079"/>
                    </a:cubicBezTo>
                    <a:lnTo>
                      <a:pt x="1935476" y="147805"/>
                    </a:lnTo>
                    <a:cubicBezTo>
                      <a:pt x="2140619" y="239546"/>
                      <a:pt x="2268037" y="366964"/>
                      <a:pt x="2268037" y="507123"/>
                    </a:cubicBezTo>
                    <a:lnTo>
                      <a:pt x="2268037" y="1399048"/>
                    </a:lnTo>
                    <a:cubicBezTo>
                      <a:pt x="2268037" y="1258888"/>
                      <a:pt x="2140619" y="1131470"/>
                      <a:pt x="1935476" y="1039729"/>
                    </a:cubicBezTo>
                    <a:lnTo>
                      <a:pt x="1935476" y="1041003"/>
                    </a:lnTo>
                    <a:cubicBezTo>
                      <a:pt x="1730333" y="949262"/>
                      <a:pt x="1446191" y="891925"/>
                      <a:pt x="1134018" y="891925"/>
                    </a:cubicBezTo>
                    <a:cubicBezTo>
                      <a:pt x="821844" y="891925"/>
                      <a:pt x="537703" y="949262"/>
                      <a:pt x="332560" y="1041003"/>
                    </a:cubicBezTo>
                    <a:lnTo>
                      <a:pt x="332560" y="1039730"/>
                    </a:lnTo>
                    <a:lnTo>
                      <a:pt x="259373" y="1075760"/>
                    </a:lnTo>
                    <a:cubicBezTo>
                      <a:pt x="97555" y="1163524"/>
                      <a:pt x="0" y="1276408"/>
                      <a:pt x="0" y="1399048"/>
                    </a:cubicBezTo>
                    <a:lnTo>
                      <a:pt x="0" y="507123"/>
                    </a:lnTo>
                    <a:cubicBezTo>
                      <a:pt x="0" y="366964"/>
                      <a:pt x="127418" y="239546"/>
                      <a:pt x="332561" y="147805"/>
                    </a:cubicBezTo>
                    <a:lnTo>
                      <a:pt x="332561" y="149079"/>
                    </a:lnTo>
                    <a:lnTo>
                      <a:pt x="500254" y="87082"/>
                    </a:lnTo>
                    <a:cubicBezTo>
                      <a:pt x="681048" y="32253"/>
                      <a:pt x="898932" y="0"/>
                      <a:pt x="1134018" y="0"/>
                    </a:cubicBez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137" name="Group 136">
                <a:extLst>
                  <a:ext uri="{FF2B5EF4-FFF2-40B4-BE49-F238E27FC236}">
                    <a16:creationId xmlns:a16="http://schemas.microsoft.com/office/drawing/2014/main" id="{2E8A1CA7-417B-C25D-E1A7-E5401F04835D}"/>
                  </a:ext>
                </a:extLst>
              </p:cNvPr>
              <p:cNvGrpSpPr/>
              <p:nvPr/>
            </p:nvGrpSpPr>
            <p:grpSpPr>
              <a:xfrm>
                <a:off x="3675062" y="3086290"/>
                <a:ext cx="4824037" cy="2864745"/>
                <a:chOff x="3675062" y="3086290"/>
                <a:chExt cx="4824037" cy="2864745"/>
              </a:xfrm>
            </p:grpSpPr>
            <p:sp>
              <p:nvSpPr>
                <p:cNvPr id="138" name="Freeform: Shape 137">
                  <a:extLst>
                    <a:ext uri="{FF2B5EF4-FFF2-40B4-BE49-F238E27FC236}">
                      <a16:creationId xmlns:a16="http://schemas.microsoft.com/office/drawing/2014/main" id="{2362DA9A-5FBD-24F1-92EE-CDB34092A99D}"/>
                    </a:ext>
                  </a:extLst>
                </p:cNvPr>
                <p:cNvSpPr/>
                <p:nvPr/>
              </p:nvSpPr>
              <p:spPr>
                <a:xfrm>
                  <a:off x="3675062" y="3086290"/>
                  <a:ext cx="4824037" cy="2159731"/>
                </a:xfrm>
                <a:custGeom>
                  <a:avLst/>
                  <a:gdLst>
                    <a:gd name="connsiteX0" fmla="*/ 4118142 w 4824037"/>
                    <a:gd name="connsiteY0" fmla="*/ 315996 h 2159731"/>
                    <a:gd name="connsiteX1" fmla="*/ 4811579 w 4824037"/>
                    <a:gd name="connsiteY1" fmla="*/ 968826 h 2159731"/>
                    <a:gd name="connsiteX2" fmla="*/ 4824037 w 4824037"/>
                    <a:gd name="connsiteY2" fmla="*/ 1079228 h 2159731"/>
                    <a:gd name="connsiteX3" fmla="*/ 4824037 w 4824037"/>
                    <a:gd name="connsiteY3" fmla="*/ 1079228 h 2159731"/>
                    <a:gd name="connsiteX4" fmla="*/ 4824037 w 4824037"/>
                    <a:gd name="connsiteY4" fmla="*/ 1079229 h 2159731"/>
                    <a:gd name="connsiteX5" fmla="*/ 4796345 w 4824037"/>
                    <a:gd name="connsiteY5" fmla="*/ 1243674 h 2159731"/>
                    <a:gd name="connsiteX6" fmla="*/ 4412816 w 4824037"/>
                    <a:gd name="connsiteY6" fmla="*/ 1682890 h 2159731"/>
                    <a:gd name="connsiteX7" fmla="*/ 4118143 w 4824037"/>
                    <a:gd name="connsiteY7" fmla="*/ 1842461 h 2159731"/>
                    <a:gd name="connsiteX8" fmla="*/ 4118143 w 4824037"/>
                    <a:gd name="connsiteY8" fmla="*/ 1843735 h 2159731"/>
                    <a:gd name="connsiteX9" fmla="*/ 2413293 w 4824037"/>
                    <a:gd name="connsiteY9" fmla="*/ 2159731 h 2159731"/>
                    <a:gd name="connsiteX10" fmla="*/ 2413293 w 4824037"/>
                    <a:gd name="connsiteY10" fmla="*/ 1587625 h 2159731"/>
                    <a:gd name="connsiteX11" fmla="*/ 3046878 w 4824037"/>
                    <a:gd name="connsiteY11" fmla="*/ 1500543 h 2159731"/>
                    <a:gd name="connsiteX12" fmla="*/ 3214053 w 4824037"/>
                    <a:gd name="connsiteY12" fmla="*/ 1438804 h 2159731"/>
                    <a:gd name="connsiteX13" fmla="*/ 3213476 w 4824037"/>
                    <a:gd name="connsiteY13" fmla="*/ 1438546 h 2159731"/>
                    <a:gd name="connsiteX14" fmla="*/ 3522923 w 4824037"/>
                    <a:gd name="connsiteY14" fmla="*/ 1181600 h 2159731"/>
                    <a:gd name="connsiteX15" fmla="*/ 3546037 w 4824037"/>
                    <a:gd name="connsiteY15" fmla="*/ 1079229 h 2159731"/>
                    <a:gd name="connsiteX16" fmla="*/ 3546037 w 4824037"/>
                    <a:gd name="connsiteY16" fmla="*/ 1079228 h 2159731"/>
                    <a:gd name="connsiteX17" fmla="*/ 3547311 w 4824037"/>
                    <a:gd name="connsiteY17" fmla="*/ 1079228 h 2159731"/>
                    <a:gd name="connsiteX18" fmla="*/ 3524197 w 4824037"/>
                    <a:gd name="connsiteY18" fmla="*/ 976856 h 2159731"/>
                    <a:gd name="connsiteX19" fmla="*/ 3214750 w 4824037"/>
                    <a:gd name="connsiteY19" fmla="*/ 719910 h 2159731"/>
                    <a:gd name="connsiteX20" fmla="*/ 2412018 w 4824037"/>
                    <a:gd name="connsiteY20" fmla="*/ 0 h 2159731"/>
                    <a:gd name="connsiteX21" fmla="*/ 4116868 w 4824037"/>
                    <a:gd name="connsiteY21" fmla="*/ 315996 h 2159731"/>
                    <a:gd name="connsiteX22" fmla="*/ 3213476 w 4824037"/>
                    <a:gd name="connsiteY22" fmla="*/ 719911 h 2159731"/>
                    <a:gd name="connsiteX23" fmla="*/ 3213476 w 4824037"/>
                    <a:gd name="connsiteY23" fmla="*/ 721185 h 2159731"/>
                    <a:gd name="connsiteX24" fmla="*/ 2412018 w 4824037"/>
                    <a:gd name="connsiteY24" fmla="*/ 572106 h 2159731"/>
                    <a:gd name="connsiteX25" fmla="*/ 2410744 w 4824037"/>
                    <a:gd name="connsiteY25" fmla="*/ 570832 h 2159731"/>
                    <a:gd name="connsiteX26" fmla="*/ 1777159 w 4824037"/>
                    <a:gd name="connsiteY26" fmla="*/ 657914 h 2159731"/>
                    <a:gd name="connsiteX27" fmla="*/ 1609986 w 4824037"/>
                    <a:gd name="connsiteY27" fmla="*/ 719653 h 2159731"/>
                    <a:gd name="connsiteX28" fmla="*/ 1610561 w 4824037"/>
                    <a:gd name="connsiteY28" fmla="*/ 719910 h 2159731"/>
                    <a:gd name="connsiteX29" fmla="*/ 1301115 w 4824037"/>
                    <a:gd name="connsiteY29" fmla="*/ 976856 h 2159731"/>
                    <a:gd name="connsiteX30" fmla="*/ 1278000 w 4824037"/>
                    <a:gd name="connsiteY30" fmla="*/ 1079228 h 2159731"/>
                    <a:gd name="connsiteX31" fmla="*/ 1301115 w 4824037"/>
                    <a:gd name="connsiteY31" fmla="*/ 1181600 h 2159731"/>
                    <a:gd name="connsiteX32" fmla="*/ 1472054 w 4824037"/>
                    <a:gd name="connsiteY32" fmla="*/ 1363409 h 2159731"/>
                    <a:gd name="connsiteX33" fmla="*/ 1609273 w 4824037"/>
                    <a:gd name="connsiteY33" fmla="*/ 1437848 h 2159731"/>
                    <a:gd name="connsiteX34" fmla="*/ 1610560 w 4824037"/>
                    <a:gd name="connsiteY34" fmla="*/ 1437272 h 2159731"/>
                    <a:gd name="connsiteX35" fmla="*/ 2412018 w 4824037"/>
                    <a:gd name="connsiteY35" fmla="*/ 1586351 h 2159731"/>
                    <a:gd name="connsiteX36" fmla="*/ 2413292 w 4824037"/>
                    <a:gd name="connsiteY36" fmla="*/ 1585077 h 2159731"/>
                    <a:gd name="connsiteX37" fmla="*/ 2413292 w 4824037"/>
                    <a:gd name="connsiteY37" fmla="*/ 2157183 h 2159731"/>
                    <a:gd name="connsiteX38" fmla="*/ 878625 w 4824037"/>
                    <a:gd name="connsiteY38" fmla="*/ 1910736 h 2159731"/>
                    <a:gd name="connsiteX39" fmla="*/ 707996 w 4824037"/>
                    <a:gd name="connsiteY39" fmla="*/ 1841522 h 2159731"/>
                    <a:gd name="connsiteX40" fmla="*/ 705895 w 4824037"/>
                    <a:gd name="connsiteY40" fmla="*/ 1842461 h 2159731"/>
                    <a:gd name="connsiteX41" fmla="*/ 12458 w 4824037"/>
                    <a:gd name="connsiteY41" fmla="*/ 1189631 h 2159731"/>
                    <a:gd name="connsiteX42" fmla="*/ 0 w 4824037"/>
                    <a:gd name="connsiteY42" fmla="*/ 1079229 h 2159731"/>
                    <a:gd name="connsiteX43" fmla="*/ 0 w 4824037"/>
                    <a:gd name="connsiteY43" fmla="*/ 1079229 h 2159731"/>
                    <a:gd name="connsiteX44" fmla="*/ 0 w 4824037"/>
                    <a:gd name="connsiteY44" fmla="*/ 1079228 h 2159731"/>
                    <a:gd name="connsiteX45" fmla="*/ 0 w 4824037"/>
                    <a:gd name="connsiteY45" fmla="*/ 1079228 h 2159731"/>
                    <a:gd name="connsiteX46" fmla="*/ 0 w 4824037"/>
                    <a:gd name="connsiteY46" fmla="*/ 1079228 h 2159731"/>
                    <a:gd name="connsiteX47" fmla="*/ 9559 w 4824037"/>
                    <a:gd name="connsiteY47" fmla="*/ 982464 h 2159731"/>
                    <a:gd name="connsiteX48" fmla="*/ 551303 w 4824037"/>
                    <a:gd name="connsiteY48" fmla="*/ 392534 h 2159731"/>
                    <a:gd name="connsiteX49" fmla="*/ 706561 w 4824037"/>
                    <a:gd name="connsiteY49" fmla="*/ 316294 h 2159731"/>
                    <a:gd name="connsiteX50" fmla="*/ 705894 w 4824037"/>
                    <a:gd name="connsiteY50" fmla="*/ 315996 h 2159731"/>
                    <a:gd name="connsiteX51" fmla="*/ 2412018 w 4824037"/>
                    <a:gd name="connsiteY51" fmla="*/ 0 h 21597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4824037" h="2159731">
                      <a:moveTo>
                        <a:pt x="4118142" y="315996"/>
                      </a:moveTo>
                      <a:cubicBezTo>
                        <a:pt x="4499440" y="486576"/>
                        <a:pt x="4753917" y="714714"/>
                        <a:pt x="4811579" y="968826"/>
                      </a:cubicBezTo>
                      <a:lnTo>
                        <a:pt x="4824037" y="1079228"/>
                      </a:lnTo>
                      <a:lnTo>
                        <a:pt x="4824037" y="1079228"/>
                      </a:lnTo>
                      <a:lnTo>
                        <a:pt x="4824037" y="1079229"/>
                      </a:lnTo>
                      <a:lnTo>
                        <a:pt x="4796345" y="1243674"/>
                      </a:lnTo>
                      <a:cubicBezTo>
                        <a:pt x="4741625" y="1404543"/>
                        <a:pt x="4607810" y="1553745"/>
                        <a:pt x="4412816" y="1682890"/>
                      </a:cubicBezTo>
                      <a:lnTo>
                        <a:pt x="4118143" y="1842461"/>
                      </a:lnTo>
                      <a:lnTo>
                        <a:pt x="4118143" y="1843735"/>
                      </a:lnTo>
                      <a:cubicBezTo>
                        <a:pt x="3682374" y="2038684"/>
                        <a:pt x="3079688" y="2159731"/>
                        <a:pt x="2413293" y="2159731"/>
                      </a:cubicBezTo>
                      <a:lnTo>
                        <a:pt x="2413293" y="1587625"/>
                      </a:lnTo>
                      <a:cubicBezTo>
                        <a:pt x="2647423" y="1587625"/>
                        <a:pt x="2865785" y="1555373"/>
                        <a:pt x="3046878" y="1500543"/>
                      </a:cubicBezTo>
                      <a:lnTo>
                        <a:pt x="3214053" y="1438804"/>
                      </a:lnTo>
                      <a:lnTo>
                        <a:pt x="3213476" y="1438546"/>
                      </a:lnTo>
                      <a:cubicBezTo>
                        <a:pt x="3367333" y="1369740"/>
                        <a:pt x="3477470" y="1280866"/>
                        <a:pt x="3522923" y="1181600"/>
                      </a:cubicBezTo>
                      <a:lnTo>
                        <a:pt x="3546037" y="1079229"/>
                      </a:lnTo>
                      <a:lnTo>
                        <a:pt x="3546037" y="1079228"/>
                      </a:lnTo>
                      <a:lnTo>
                        <a:pt x="3547311" y="1079228"/>
                      </a:lnTo>
                      <a:lnTo>
                        <a:pt x="3524197" y="976856"/>
                      </a:lnTo>
                      <a:cubicBezTo>
                        <a:pt x="3478744" y="877590"/>
                        <a:pt x="3368607" y="788716"/>
                        <a:pt x="3214750" y="719910"/>
                      </a:cubicBezTo>
                      <a:close/>
                      <a:moveTo>
                        <a:pt x="2412018" y="0"/>
                      </a:moveTo>
                      <a:cubicBezTo>
                        <a:pt x="3077139" y="0"/>
                        <a:pt x="3679825" y="121047"/>
                        <a:pt x="4116868" y="315996"/>
                      </a:cubicBezTo>
                      <a:lnTo>
                        <a:pt x="3213476" y="719911"/>
                      </a:lnTo>
                      <a:lnTo>
                        <a:pt x="3213476" y="721185"/>
                      </a:lnTo>
                      <a:cubicBezTo>
                        <a:pt x="3008333" y="629444"/>
                        <a:pt x="2725466" y="572106"/>
                        <a:pt x="2412018" y="572106"/>
                      </a:cubicBezTo>
                      <a:lnTo>
                        <a:pt x="2410744" y="570832"/>
                      </a:lnTo>
                      <a:cubicBezTo>
                        <a:pt x="2176614" y="570832"/>
                        <a:pt x="1958252" y="603085"/>
                        <a:pt x="1777159" y="657914"/>
                      </a:cubicBezTo>
                      <a:lnTo>
                        <a:pt x="1609986" y="719653"/>
                      </a:lnTo>
                      <a:lnTo>
                        <a:pt x="1610561" y="719910"/>
                      </a:lnTo>
                      <a:cubicBezTo>
                        <a:pt x="1456704" y="788716"/>
                        <a:pt x="1346567" y="877590"/>
                        <a:pt x="1301115" y="976856"/>
                      </a:cubicBezTo>
                      <a:lnTo>
                        <a:pt x="1278000" y="1079228"/>
                      </a:lnTo>
                      <a:lnTo>
                        <a:pt x="1301115" y="1181600"/>
                      </a:lnTo>
                      <a:cubicBezTo>
                        <a:pt x="1331416" y="1247777"/>
                        <a:pt x="1390467" y="1309336"/>
                        <a:pt x="1472054" y="1363409"/>
                      </a:cubicBezTo>
                      <a:lnTo>
                        <a:pt x="1609273" y="1437848"/>
                      </a:lnTo>
                      <a:lnTo>
                        <a:pt x="1610560" y="1437272"/>
                      </a:lnTo>
                      <a:cubicBezTo>
                        <a:pt x="1815703" y="1529013"/>
                        <a:pt x="2098570" y="1586351"/>
                        <a:pt x="2412018" y="1586351"/>
                      </a:cubicBezTo>
                      <a:lnTo>
                        <a:pt x="2413292" y="1585077"/>
                      </a:lnTo>
                      <a:lnTo>
                        <a:pt x="2413292" y="2157183"/>
                      </a:lnTo>
                      <a:cubicBezTo>
                        <a:pt x="1830197" y="2157183"/>
                        <a:pt x="1295878" y="2064507"/>
                        <a:pt x="878625" y="1910736"/>
                      </a:cubicBezTo>
                      <a:lnTo>
                        <a:pt x="707996" y="1841522"/>
                      </a:lnTo>
                      <a:lnTo>
                        <a:pt x="705895" y="1842461"/>
                      </a:lnTo>
                      <a:cubicBezTo>
                        <a:pt x="324597" y="1671880"/>
                        <a:pt x="70120" y="1443743"/>
                        <a:pt x="12458" y="1189631"/>
                      </a:cubicBezTo>
                      <a:lnTo>
                        <a:pt x="0" y="1079229"/>
                      </a:lnTo>
                      <a:lnTo>
                        <a:pt x="0" y="1079229"/>
                      </a:lnTo>
                      <a:lnTo>
                        <a:pt x="0" y="1079228"/>
                      </a:lnTo>
                      <a:lnTo>
                        <a:pt x="0" y="1079228"/>
                      </a:lnTo>
                      <a:lnTo>
                        <a:pt x="0" y="1079228"/>
                      </a:lnTo>
                      <a:lnTo>
                        <a:pt x="9559" y="982464"/>
                      </a:lnTo>
                      <a:cubicBezTo>
                        <a:pt x="53855" y="759313"/>
                        <a:pt x="249876" y="555617"/>
                        <a:pt x="551303" y="392534"/>
                      </a:cubicBezTo>
                      <a:lnTo>
                        <a:pt x="706561" y="316294"/>
                      </a:lnTo>
                      <a:lnTo>
                        <a:pt x="705894" y="315996"/>
                      </a:lnTo>
                      <a:cubicBezTo>
                        <a:pt x="1142937" y="121047"/>
                        <a:pt x="1745623" y="0"/>
                        <a:pt x="2412018" y="0"/>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9" name="Freeform: Shape 138">
                  <a:extLst>
                    <a:ext uri="{FF2B5EF4-FFF2-40B4-BE49-F238E27FC236}">
                      <a16:creationId xmlns:a16="http://schemas.microsoft.com/office/drawing/2014/main" id="{8FAEDF63-6489-62A3-918A-45840136E3CE}"/>
                    </a:ext>
                  </a:extLst>
                </p:cNvPr>
                <p:cNvSpPr/>
                <p:nvPr/>
              </p:nvSpPr>
              <p:spPr>
                <a:xfrm>
                  <a:off x="3675062" y="4155719"/>
                  <a:ext cx="4824037" cy="1795316"/>
                </a:xfrm>
                <a:custGeom>
                  <a:avLst/>
                  <a:gdLst>
                    <a:gd name="connsiteX0" fmla="*/ 4824037 w 4824037"/>
                    <a:gd name="connsiteY0" fmla="*/ 0 h 1795316"/>
                    <a:gd name="connsiteX1" fmla="*/ 4824037 w 4824037"/>
                    <a:gd name="connsiteY1" fmla="*/ 718636 h 1795316"/>
                    <a:gd name="connsiteX2" fmla="*/ 4116868 w 4824037"/>
                    <a:gd name="connsiteY2" fmla="*/ 1481869 h 1795316"/>
                    <a:gd name="connsiteX3" fmla="*/ 4116868 w 4824037"/>
                    <a:gd name="connsiteY3" fmla="*/ 763233 h 1795316"/>
                    <a:gd name="connsiteX4" fmla="*/ 4824037 w 4824037"/>
                    <a:gd name="connsiteY4" fmla="*/ 0 h 1795316"/>
                    <a:gd name="connsiteX5" fmla="*/ 0 w 4824037"/>
                    <a:gd name="connsiteY5" fmla="*/ 0 h 1795316"/>
                    <a:gd name="connsiteX6" fmla="*/ 411221 w 4824037"/>
                    <a:gd name="connsiteY6" fmla="*/ 603662 h 1795316"/>
                    <a:gd name="connsiteX7" fmla="*/ 705894 w 4824037"/>
                    <a:gd name="connsiteY7" fmla="*/ 763233 h 1795316"/>
                    <a:gd name="connsiteX8" fmla="*/ 705894 w 4824037"/>
                    <a:gd name="connsiteY8" fmla="*/ 761958 h 1795316"/>
                    <a:gd name="connsiteX9" fmla="*/ 2412018 w 4824037"/>
                    <a:gd name="connsiteY9" fmla="*/ 1077954 h 1795316"/>
                    <a:gd name="connsiteX10" fmla="*/ 4116867 w 4824037"/>
                    <a:gd name="connsiteY10" fmla="*/ 761958 h 1795316"/>
                    <a:gd name="connsiteX11" fmla="*/ 4116867 w 4824037"/>
                    <a:gd name="connsiteY11" fmla="*/ 1480594 h 1795316"/>
                    <a:gd name="connsiteX12" fmla="*/ 2554726 w 4824037"/>
                    <a:gd name="connsiteY12" fmla="*/ 1795316 h 1795316"/>
                    <a:gd name="connsiteX13" fmla="*/ 2554726 w 4824037"/>
                    <a:gd name="connsiteY13" fmla="*/ 1794042 h 1795316"/>
                    <a:gd name="connsiteX14" fmla="*/ 2412018 w 4824037"/>
                    <a:gd name="connsiteY14" fmla="*/ 1794042 h 1795316"/>
                    <a:gd name="connsiteX15" fmla="*/ 2269203 w 4824037"/>
                    <a:gd name="connsiteY15" fmla="*/ 1794042 h 1795316"/>
                    <a:gd name="connsiteX16" fmla="*/ 2269203 w 4824037"/>
                    <a:gd name="connsiteY16" fmla="*/ 1795316 h 1795316"/>
                    <a:gd name="connsiteX17" fmla="*/ 1035515 w 4824037"/>
                    <a:gd name="connsiteY17" fmla="*/ 1604309 h 1795316"/>
                    <a:gd name="connsiteX18" fmla="*/ 705895 w 4824037"/>
                    <a:gd name="connsiteY18" fmla="*/ 1480595 h 1795316"/>
                    <a:gd name="connsiteX19" fmla="*/ 705895 w 4824037"/>
                    <a:gd name="connsiteY19" fmla="*/ 1481869 h 1795316"/>
                    <a:gd name="connsiteX20" fmla="*/ 0 w 4824037"/>
                    <a:gd name="connsiteY20" fmla="*/ 718636 h 17953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824037" h="1795316">
                      <a:moveTo>
                        <a:pt x="4824037" y="0"/>
                      </a:moveTo>
                      <a:lnTo>
                        <a:pt x="4824037" y="718636"/>
                      </a:lnTo>
                      <a:cubicBezTo>
                        <a:pt x="4824037" y="1016794"/>
                        <a:pt x="4553424" y="1286920"/>
                        <a:pt x="4116868" y="1481869"/>
                      </a:cubicBezTo>
                      <a:lnTo>
                        <a:pt x="4116868" y="763233"/>
                      </a:lnTo>
                      <a:cubicBezTo>
                        <a:pt x="4554700" y="568283"/>
                        <a:pt x="4824037" y="298158"/>
                        <a:pt x="4824037" y="0"/>
                      </a:cubicBezTo>
                      <a:close/>
                      <a:moveTo>
                        <a:pt x="0" y="0"/>
                      </a:moveTo>
                      <a:cubicBezTo>
                        <a:pt x="0" y="223619"/>
                        <a:pt x="151229" y="431469"/>
                        <a:pt x="411221" y="603662"/>
                      </a:cubicBezTo>
                      <a:lnTo>
                        <a:pt x="705894" y="763233"/>
                      </a:lnTo>
                      <a:lnTo>
                        <a:pt x="705894" y="761958"/>
                      </a:lnTo>
                      <a:cubicBezTo>
                        <a:pt x="1143263" y="956907"/>
                        <a:pt x="1746400" y="1077954"/>
                        <a:pt x="2412018" y="1077954"/>
                      </a:cubicBezTo>
                      <a:cubicBezTo>
                        <a:pt x="3077138" y="1077954"/>
                        <a:pt x="3679824" y="956907"/>
                        <a:pt x="4116867" y="761958"/>
                      </a:cubicBezTo>
                      <a:lnTo>
                        <a:pt x="4116867" y="1480594"/>
                      </a:lnTo>
                      <a:cubicBezTo>
                        <a:pt x="3711678" y="1662802"/>
                        <a:pt x="3163782" y="1778752"/>
                        <a:pt x="2554726" y="1795316"/>
                      </a:cubicBezTo>
                      <a:lnTo>
                        <a:pt x="2554726" y="1794042"/>
                      </a:lnTo>
                      <a:lnTo>
                        <a:pt x="2412018" y="1794042"/>
                      </a:lnTo>
                      <a:lnTo>
                        <a:pt x="2269203" y="1794042"/>
                      </a:lnTo>
                      <a:lnTo>
                        <a:pt x="2269203" y="1795316"/>
                      </a:lnTo>
                      <a:cubicBezTo>
                        <a:pt x="1812069" y="1782893"/>
                        <a:pt x="1389364" y="1714566"/>
                        <a:pt x="1035515" y="1604309"/>
                      </a:cubicBezTo>
                      <a:lnTo>
                        <a:pt x="705895" y="1480595"/>
                      </a:lnTo>
                      <a:lnTo>
                        <a:pt x="705895" y="1481869"/>
                      </a:lnTo>
                      <a:cubicBezTo>
                        <a:pt x="270126" y="1286920"/>
                        <a:pt x="0" y="1016794"/>
                        <a:pt x="0" y="718636"/>
                      </a:cubicBez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grpSp>
      <p:sp>
        <p:nvSpPr>
          <p:cNvPr id="3" name="TextBox 2">
            <a:extLst>
              <a:ext uri="{FF2B5EF4-FFF2-40B4-BE49-F238E27FC236}">
                <a16:creationId xmlns:a16="http://schemas.microsoft.com/office/drawing/2014/main" id="{B1D86519-D6D5-3844-3742-37724D7EEED4}"/>
              </a:ext>
            </a:extLst>
          </p:cNvPr>
          <p:cNvSpPr txBox="1"/>
          <p:nvPr/>
        </p:nvSpPr>
        <p:spPr>
          <a:xfrm>
            <a:off x="5976662" y="1128530"/>
            <a:ext cx="5351738" cy="584775"/>
          </a:xfrm>
          <a:prstGeom prst="rect">
            <a:avLst/>
          </a:prstGeom>
          <a:noFill/>
        </p:spPr>
        <p:txBody>
          <a:bodyPr wrap="square" rtlCol="0">
            <a:spAutoFit/>
          </a:bodyPr>
          <a:lstStyle/>
          <a:p>
            <a:r>
              <a:rPr lang="en-US" sz="3200" b="1" dirty="0">
                <a:solidFill>
                  <a:schemeClr val="tx1">
                    <a:lumMod val="75000"/>
                    <a:lumOff val="25000"/>
                  </a:schemeClr>
                </a:solidFill>
                <a:latin typeface="+mj-lt"/>
              </a:rPr>
              <a:t>3 Steps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4" name="Group 3">
            <a:extLst>
              <a:ext uri="{FF2B5EF4-FFF2-40B4-BE49-F238E27FC236}">
                <a16:creationId xmlns:a16="http://schemas.microsoft.com/office/drawing/2014/main" id="{72E37810-BA8F-86AB-479B-01028DD0C2DE}"/>
              </a:ext>
            </a:extLst>
          </p:cNvPr>
          <p:cNvGrpSpPr/>
          <p:nvPr/>
        </p:nvGrpSpPr>
        <p:grpSpPr>
          <a:xfrm>
            <a:off x="6083525" y="2177283"/>
            <a:ext cx="5130577" cy="3658564"/>
            <a:chOff x="4369781" y="2723786"/>
            <a:chExt cx="4401798" cy="2558898"/>
          </a:xfrm>
        </p:grpSpPr>
        <p:sp>
          <p:nvSpPr>
            <p:cNvPr id="5" name="Rectangle: Rounded Corners 4">
              <a:extLst>
                <a:ext uri="{FF2B5EF4-FFF2-40B4-BE49-F238E27FC236}">
                  <a16:creationId xmlns:a16="http://schemas.microsoft.com/office/drawing/2014/main" id="{D2C40EAE-A8EC-A446-5CB0-F5233E9C10E9}"/>
                </a:ext>
              </a:extLst>
            </p:cNvPr>
            <p:cNvSpPr/>
            <p:nvPr/>
          </p:nvSpPr>
          <p:spPr>
            <a:xfrm>
              <a:off x="4369781" y="2723786"/>
              <a:ext cx="4401798" cy="776804"/>
            </a:xfrm>
            <a:prstGeom prst="roundRect">
              <a:avLst>
                <a:gd name="adj" fmla="val 4320"/>
              </a:avLst>
            </a:prstGeom>
            <a:solidFill>
              <a:schemeClr val="bg1"/>
            </a:solidFill>
            <a:ln>
              <a:solidFill>
                <a:schemeClr val="accent5"/>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6" name="Rectangle: Rounded Corners 5">
              <a:extLst>
                <a:ext uri="{FF2B5EF4-FFF2-40B4-BE49-F238E27FC236}">
                  <a16:creationId xmlns:a16="http://schemas.microsoft.com/office/drawing/2014/main" id="{28D0C3EB-475E-3EBF-0C3F-A23CD169870E}"/>
                </a:ext>
              </a:extLst>
            </p:cNvPr>
            <p:cNvSpPr/>
            <p:nvPr/>
          </p:nvSpPr>
          <p:spPr>
            <a:xfrm>
              <a:off x="4369781" y="3614833"/>
              <a:ext cx="4401798" cy="776804"/>
            </a:xfrm>
            <a:prstGeom prst="roundRect">
              <a:avLst>
                <a:gd name="adj" fmla="val 4320"/>
              </a:avLst>
            </a:prstGeom>
            <a:solidFill>
              <a:schemeClr val="bg1"/>
            </a:solidFill>
            <a:ln>
              <a:solidFill>
                <a:schemeClr val="accent4"/>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7" name="Rectangle: Rounded Corners 6">
              <a:extLst>
                <a:ext uri="{FF2B5EF4-FFF2-40B4-BE49-F238E27FC236}">
                  <a16:creationId xmlns:a16="http://schemas.microsoft.com/office/drawing/2014/main" id="{9634BAFC-73B3-6383-68B5-F8B3DDBC15DD}"/>
                </a:ext>
              </a:extLst>
            </p:cNvPr>
            <p:cNvSpPr/>
            <p:nvPr/>
          </p:nvSpPr>
          <p:spPr>
            <a:xfrm>
              <a:off x="4369781" y="4505880"/>
              <a:ext cx="4401798" cy="776804"/>
            </a:xfrm>
            <a:prstGeom prst="roundRect">
              <a:avLst>
                <a:gd name="adj" fmla="val 4320"/>
              </a:avLst>
            </a:prstGeom>
            <a:solidFill>
              <a:schemeClr val="bg1"/>
            </a:solidFill>
            <a:ln>
              <a:solidFill>
                <a:schemeClr val="accent3"/>
              </a:solidFill>
            </a:ln>
            <a:effectLst>
              <a:outerShdw blurRad="152400" dist="38100" dir="2700000" algn="tl" rotWithShape="0">
                <a:prstClr val="black">
                  <a:alpha val="12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 name="TextBox 7">
              <a:extLst>
                <a:ext uri="{FF2B5EF4-FFF2-40B4-BE49-F238E27FC236}">
                  <a16:creationId xmlns:a16="http://schemas.microsoft.com/office/drawing/2014/main" id="{1C7934C1-CA0E-B049-13B6-AADC93511C71}"/>
                </a:ext>
              </a:extLst>
            </p:cNvPr>
            <p:cNvSpPr txBox="1"/>
            <p:nvPr/>
          </p:nvSpPr>
          <p:spPr>
            <a:xfrm>
              <a:off x="5270371" y="2831014"/>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9" name="TextBox 8">
              <a:extLst>
                <a:ext uri="{FF2B5EF4-FFF2-40B4-BE49-F238E27FC236}">
                  <a16:creationId xmlns:a16="http://schemas.microsoft.com/office/drawing/2014/main" id="{98D5758D-5AAE-542E-AC4F-D6B1BFDE28F3}"/>
                </a:ext>
              </a:extLst>
            </p:cNvPr>
            <p:cNvSpPr txBox="1"/>
            <p:nvPr/>
          </p:nvSpPr>
          <p:spPr>
            <a:xfrm>
              <a:off x="5270372" y="3004350"/>
              <a:ext cx="3424935" cy="398962"/>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a:t>
              </a:r>
            </a:p>
          </p:txBody>
        </p:sp>
        <p:sp>
          <p:nvSpPr>
            <p:cNvPr id="10" name="TextBox 9">
              <a:extLst>
                <a:ext uri="{FF2B5EF4-FFF2-40B4-BE49-F238E27FC236}">
                  <a16:creationId xmlns:a16="http://schemas.microsoft.com/office/drawing/2014/main" id="{77D498A4-12D9-DD68-BB5D-0ED213B4D17B}"/>
                </a:ext>
              </a:extLst>
            </p:cNvPr>
            <p:cNvSpPr txBox="1"/>
            <p:nvPr/>
          </p:nvSpPr>
          <p:spPr>
            <a:xfrm>
              <a:off x="5270371" y="3702975"/>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1" name="TextBox 10">
              <a:extLst>
                <a:ext uri="{FF2B5EF4-FFF2-40B4-BE49-F238E27FC236}">
                  <a16:creationId xmlns:a16="http://schemas.microsoft.com/office/drawing/2014/main" id="{40FE3B17-39E1-F297-F43F-1257029CA480}"/>
                </a:ext>
              </a:extLst>
            </p:cNvPr>
            <p:cNvSpPr txBox="1"/>
            <p:nvPr/>
          </p:nvSpPr>
          <p:spPr>
            <a:xfrm>
              <a:off x="5270372" y="3876311"/>
              <a:ext cx="3501207" cy="398962"/>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a:t>
              </a:r>
            </a:p>
          </p:txBody>
        </p:sp>
        <p:sp>
          <p:nvSpPr>
            <p:cNvPr id="12" name="TextBox 11">
              <a:extLst>
                <a:ext uri="{FF2B5EF4-FFF2-40B4-BE49-F238E27FC236}">
                  <a16:creationId xmlns:a16="http://schemas.microsoft.com/office/drawing/2014/main" id="{EF68ABE3-C7B1-FA8D-EA1E-666EFA1385DB}"/>
                </a:ext>
              </a:extLst>
            </p:cNvPr>
            <p:cNvSpPr txBox="1"/>
            <p:nvPr/>
          </p:nvSpPr>
          <p:spPr>
            <a:xfrm>
              <a:off x="5270371" y="458980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3" name="TextBox 12">
              <a:extLst>
                <a:ext uri="{FF2B5EF4-FFF2-40B4-BE49-F238E27FC236}">
                  <a16:creationId xmlns:a16="http://schemas.microsoft.com/office/drawing/2014/main" id="{6116D9D3-81A1-E546-018A-0EF65D13E83C}"/>
                </a:ext>
              </a:extLst>
            </p:cNvPr>
            <p:cNvSpPr txBox="1"/>
            <p:nvPr/>
          </p:nvSpPr>
          <p:spPr>
            <a:xfrm>
              <a:off x="5270372" y="4763139"/>
              <a:ext cx="3330610" cy="398962"/>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a:t>
              </a:r>
            </a:p>
          </p:txBody>
        </p:sp>
        <p:cxnSp>
          <p:nvCxnSpPr>
            <p:cNvPr id="14" name="Straight Connector 13">
              <a:extLst>
                <a:ext uri="{FF2B5EF4-FFF2-40B4-BE49-F238E27FC236}">
                  <a16:creationId xmlns:a16="http://schemas.microsoft.com/office/drawing/2014/main" id="{8B6CB365-3B79-3890-3C3C-F9AAFCFA968C}"/>
                </a:ext>
              </a:extLst>
            </p:cNvPr>
            <p:cNvCxnSpPr>
              <a:cxnSpLocks/>
            </p:cNvCxnSpPr>
            <p:nvPr/>
          </p:nvCxnSpPr>
          <p:spPr>
            <a:xfrm>
              <a:off x="5130511" y="2851424"/>
              <a:ext cx="0" cy="521529"/>
            </a:xfrm>
            <a:prstGeom prst="line">
              <a:avLst/>
            </a:prstGeom>
            <a:ln w="127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6C0D9FB8-9E90-CC8B-B97D-F76E750C202C}"/>
                </a:ext>
              </a:extLst>
            </p:cNvPr>
            <p:cNvCxnSpPr>
              <a:cxnSpLocks/>
            </p:cNvCxnSpPr>
            <p:nvPr/>
          </p:nvCxnSpPr>
          <p:spPr>
            <a:xfrm>
              <a:off x="5130511" y="3742471"/>
              <a:ext cx="0" cy="521529"/>
            </a:xfrm>
            <a:prstGeom prst="line">
              <a:avLst/>
            </a:prstGeom>
            <a:ln w="127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6" name="Straight Connector 15">
              <a:extLst>
                <a:ext uri="{FF2B5EF4-FFF2-40B4-BE49-F238E27FC236}">
                  <a16:creationId xmlns:a16="http://schemas.microsoft.com/office/drawing/2014/main" id="{2494EF12-A475-92B1-D19E-1CA1243DAFA1}"/>
                </a:ext>
              </a:extLst>
            </p:cNvPr>
            <p:cNvCxnSpPr>
              <a:cxnSpLocks/>
            </p:cNvCxnSpPr>
            <p:nvPr/>
          </p:nvCxnSpPr>
          <p:spPr>
            <a:xfrm>
              <a:off x="5130511" y="4633518"/>
              <a:ext cx="0" cy="521529"/>
            </a:xfrm>
            <a:prstGeom prst="line">
              <a:avLst/>
            </a:prstGeom>
            <a:ln w="12700">
              <a:solidFill>
                <a:schemeClr val="accent3"/>
              </a:solidFill>
            </a:ln>
          </p:spPr>
          <p:style>
            <a:lnRef idx="1">
              <a:schemeClr val="accent1"/>
            </a:lnRef>
            <a:fillRef idx="0">
              <a:schemeClr val="accent1"/>
            </a:fillRef>
            <a:effectRef idx="0">
              <a:schemeClr val="accent1"/>
            </a:effectRef>
            <a:fontRef idx="minor">
              <a:schemeClr val="tx1"/>
            </a:fontRef>
          </p:style>
        </p:cxnSp>
      </p:grpSp>
      <p:pic>
        <p:nvPicPr>
          <p:cNvPr id="17" name="Graphic 16" descr="Eye outline">
            <a:extLst>
              <a:ext uri="{FF2B5EF4-FFF2-40B4-BE49-F238E27FC236}">
                <a16:creationId xmlns:a16="http://schemas.microsoft.com/office/drawing/2014/main" id="{ECDDC4F3-37F4-F04E-1A2B-0CE717D65517}"/>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217908" y="4950222"/>
            <a:ext cx="582041" cy="582041"/>
          </a:xfrm>
          <a:prstGeom prst="rect">
            <a:avLst/>
          </a:prstGeom>
        </p:spPr>
      </p:pic>
      <p:pic>
        <p:nvPicPr>
          <p:cNvPr id="18" name="Graphic 17" descr="Playbook outline">
            <a:extLst>
              <a:ext uri="{FF2B5EF4-FFF2-40B4-BE49-F238E27FC236}">
                <a16:creationId xmlns:a16="http://schemas.microsoft.com/office/drawing/2014/main" id="{1382CEFC-591B-30E3-BF2B-F59337EF7E7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237023" y="2465916"/>
            <a:ext cx="543810" cy="543810"/>
          </a:xfrm>
          <a:prstGeom prst="rect">
            <a:avLst/>
          </a:prstGeom>
        </p:spPr>
      </p:pic>
      <p:pic>
        <p:nvPicPr>
          <p:cNvPr id="19" name="Graphic 18" descr="Bullseye outline">
            <a:extLst>
              <a:ext uri="{FF2B5EF4-FFF2-40B4-BE49-F238E27FC236}">
                <a16:creationId xmlns:a16="http://schemas.microsoft.com/office/drawing/2014/main" id="{99D05C78-8D28-94A7-E871-AC09A315DB6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259100" y="3756736"/>
            <a:ext cx="499656" cy="499656"/>
          </a:xfrm>
          <a:prstGeom prst="rect">
            <a:avLst/>
          </a:prstGeom>
        </p:spPr>
      </p:pic>
    </p:spTree>
    <p:extLst>
      <p:ext uri="{BB962C8B-B14F-4D97-AF65-F5344CB8AC3E}">
        <p14:creationId xmlns:p14="http://schemas.microsoft.com/office/powerpoint/2010/main" val="236789734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6" name="Group 65">
            <a:extLst>
              <a:ext uri="{FF2B5EF4-FFF2-40B4-BE49-F238E27FC236}">
                <a16:creationId xmlns:a16="http://schemas.microsoft.com/office/drawing/2014/main" id="{F0D5ABDA-00E4-CBE8-C3F7-5670B13349C2}"/>
              </a:ext>
            </a:extLst>
          </p:cNvPr>
          <p:cNvGrpSpPr/>
          <p:nvPr/>
        </p:nvGrpSpPr>
        <p:grpSpPr>
          <a:xfrm>
            <a:off x="695325" y="584200"/>
            <a:ext cx="5400675" cy="4922313"/>
            <a:chOff x="695325" y="1208268"/>
            <a:chExt cx="5400675" cy="4922313"/>
          </a:xfrm>
        </p:grpSpPr>
        <p:grpSp>
          <p:nvGrpSpPr>
            <p:cNvPr id="112" name="Group 111">
              <a:extLst>
                <a:ext uri="{FF2B5EF4-FFF2-40B4-BE49-F238E27FC236}">
                  <a16:creationId xmlns:a16="http://schemas.microsoft.com/office/drawing/2014/main" id="{2C03A46C-3C03-E961-7B52-70E57EFA846B}"/>
                </a:ext>
              </a:extLst>
            </p:cNvPr>
            <p:cNvGrpSpPr/>
            <p:nvPr/>
          </p:nvGrpSpPr>
          <p:grpSpPr>
            <a:xfrm>
              <a:off x="695325" y="1678151"/>
              <a:ext cx="5400675" cy="4452430"/>
              <a:chOff x="526655" y="1144528"/>
              <a:chExt cx="5277245" cy="4350672"/>
            </a:xfrm>
          </p:grpSpPr>
          <p:sp>
            <p:nvSpPr>
              <p:cNvPr id="6" name="Freeform: Shape 5">
                <a:extLst>
                  <a:ext uri="{FF2B5EF4-FFF2-40B4-BE49-F238E27FC236}">
                    <a16:creationId xmlns:a16="http://schemas.microsoft.com/office/drawing/2014/main" id="{E68AD448-0B27-D48A-E111-BC2CE178C081}"/>
                  </a:ext>
                </a:extLst>
              </p:cNvPr>
              <p:cNvSpPr/>
              <p:nvPr/>
            </p:nvSpPr>
            <p:spPr>
              <a:xfrm>
                <a:off x="526655" y="5210777"/>
                <a:ext cx="5277245" cy="284423"/>
              </a:xfrm>
              <a:custGeom>
                <a:avLst/>
                <a:gdLst>
                  <a:gd name="connsiteX0" fmla="*/ 6899816 w 6899815"/>
                  <a:gd name="connsiteY0" fmla="*/ 0 h 284423"/>
                  <a:gd name="connsiteX1" fmla="*/ 145551 w 6899815"/>
                  <a:gd name="connsiteY1" fmla="*/ 0 h 284423"/>
                  <a:gd name="connsiteX2" fmla="*/ 0 w 6899815"/>
                  <a:gd name="connsiteY2" fmla="*/ 284424 h 284423"/>
                  <a:gd name="connsiteX3" fmla="*/ 6754265 w 6899815"/>
                  <a:gd name="connsiteY3" fmla="*/ 284424 h 284423"/>
                  <a:gd name="connsiteX4" fmla="*/ 6899816 w 6899815"/>
                  <a:gd name="connsiteY4" fmla="*/ 0 h 2844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99815" h="284423">
                    <a:moveTo>
                      <a:pt x="6899816" y="0"/>
                    </a:moveTo>
                    <a:lnTo>
                      <a:pt x="145551" y="0"/>
                    </a:lnTo>
                    <a:lnTo>
                      <a:pt x="0" y="284424"/>
                    </a:lnTo>
                    <a:lnTo>
                      <a:pt x="6754265" y="284424"/>
                    </a:lnTo>
                    <a:lnTo>
                      <a:pt x="6899816" y="0"/>
                    </a:lnTo>
                    <a:close/>
                  </a:path>
                </a:pathLst>
              </a:custGeom>
              <a:solidFill>
                <a:schemeClr val="tx2">
                  <a:lumMod val="50000"/>
                  <a:lumOff val="50000"/>
                  <a:alpha val="20000"/>
                </a:schemeClr>
              </a:solidFill>
              <a:ln w="1385" cap="flat">
                <a:noFill/>
                <a:prstDash val="solid"/>
                <a:miter/>
              </a:ln>
            </p:spPr>
            <p:txBody>
              <a:bodyPr rtlCol="0" anchor="ctr"/>
              <a:lstStyle/>
              <a:p>
                <a:endParaRPr lang="en-ID"/>
              </a:p>
            </p:txBody>
          </p:sp>
          <p:grpSp>
            <p:nvGrpSpPr>
              <p:cNvPr id="7" name="Graphic 2">
                <a:extLst>
                  <a:ext uri="{FF2B5EF4-FFF2-40B4-BE49-F238E27FC236}">
                    <a16:creationId xmlns:a16="http://schemas.microsoft.com/office/drawing/2014/main" id="{26B9A69E-3F9A-06BD-7702-EC2AFB6DC445}"/>
                  </a:ext>
                </a:extLst>
              </p:cNvPr>
              <p:cNvGrpSpPr/>
              <p:nvPr/>
            </p:nvGrpSpPr>
            <p:grpSpPr>
              <a:xfrm>
                <a:off x="3648850" y="4640197"/>
                <a:ext cx="582274" cy="763465"/>
                <a:chOff x="3648850" y="4640197"/>
                <a:chExt cx="582274" cy="763465"/>
              </a:xfrm>
            </p:grpSpPr>
            <p:sp>
              <p:nvSpPr>
                <p:cNvPr id="8" name="Freeform: Shape 7">
                  <a:extLst>
                    <a:ext uri="{FF2B5EF4-FFF2-40B4-BE49-F238E27FC236}">
                      <a16:creationId xmlns:a16="http://schemas.microsoft.com/office/drawing/2014/main" id="{72ED156A-9851-C7A4-AD67-B0348A5298DB}"/>
                    </a:ext>
                  </a:extLst>
                </p:cNvPr>
                <p:cNvSpPr/>
                <p:nvPr/>
              </p:nvSpPr>
              <p:spPr>
                <a:xfrm>
                  <a:off x="3648850" y="4714358"/>
                  <a:ext cx="431790" cy="689303"/>
                </a:xfrm>
                <a:custGeom>
                  <a:avLst/>
                  <a:gdLst>
                    <a:gd name="connsiteX0" fmla="*/ 0 w 431790"/>
                    <a:gd name="connsiteY0" fmla="*/ 0 h 689303"/>
                    <a:gd name="connsiteX1" fmla="*/ 431790 w 431790"/>
                    <a:gd name="connsiteY1" fmla="*/ 0 h 689303"/>
                    <a:gd name="connsiteX2" fmla="*/ 431790 w 431790"/>
                    <a:gd name="connsiteY2" fmla="*/ 689304 h 689303"/>
                    <a:gd name="connsiteX3" fmla="*/ 0 w 431790"/>
                    <a:gd name="connsiteY3" fmla="*/ 689304 h 689303"/>
                  </a:gdLst>
                  <a:ahLst/>
                  <a:cxnLst>
                    <a:cxn ang="0">
                      <a:pos x="connsiteX0" y="connsiteY0"/>
                    </a:cxn>
                    <a:cxn ang="0">
                      <a:pos x="connsiteX1" y="connsiteY1"/>
                    </a:cxn>
                    <a:cxn ang="0">
                      <a:pos x="connsiteX2" y="connsiteY2"/>
                    </a:cxn>
                    <a:cxn ang="0">
                      <a:pos x="connsiteX3" y="connsiteY3"/>
                    </a:cxn>
                  </a:cxnLst>
                  <a:rect l="l" t="t" r="r" b="b"/>
                  <a:pathLst>
                    <a:path w="431790" h="689303">
                      <a:moveTo>
                        <a:pt x="0" y="0"/>
                      </a:moveTo>
                      <a:lnTo>
                        <a:pt x="431790" y="0"/>
                      </a:lnTo>
                      <a:lnTo>
                        <a:pt x="431790" y="689304"/>
                      </a:lnTo>
                      <a:lnTo>
                        <a:pt x="0" y="689304"/>
                      </a:lnTo>
                      <a:close/>
                    </a:path>
                  </a:pathLst>
                </a:custGeom>
                <a:gradFill>
                  <a:gsLst>
                    <a:gs pos="100000">
                      <a:schemeClr val="accent2">
                        <a:lumMod val="76000"/>
                        <a:lumOff val="24000"/>
                      </a:schemeClr>
                    </a:gs>
                    <a:gs pos="49400">
                      <a:srgbClr val="F5824F">
                        <a:lumMod val="82000"/>
                        <a:lumOff val="18000"/>
                      </a:srgbClr>
                    </a:gs>
                    <a:gs pos="0">
                      <a:schemeClr val="accent2">
                        <a:lumMod val="60000"/>
                        <a:lumOff val="40000"/>
                      </a:schemeClr>
                    </a:gs>
                  </a:gsLst>
                  <a:lin ang="2807507"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9" name="Freeform: Shape 8">
                  <a:extLst>
                    <a:ext uri="{FF2B5EF4-FFF2-40B4-BE49-F238E27FC236}">
                      <a16:creationId xmlns:a16="http://schemas.microsoft.com/office/drawing/2014/main" id="{5AD5D8A0-41E5-C5F0-C853-FD726765AFB8}"/>
                    </a:ext>
                  </a:extLst>
                </p:cNvPr>
                <p:cNvSpPr/>
                <p:nvPr/>
              </p:nvSpPr>
              <p:spPr>
                <a:xfrm>
                  <a:off x="4080654" y="4640197"/>
                  <a:ext cx="150470" cy="763465"/>
                </a:xfrm>
                <a:custGeom>
                  <a:avLst/>
                  <a:gdLst>
                    <a:gd name="connsiteX0" fmla="*/ 0 w 150470"/>
                    <a:gd name="connsiteY0" fmla="*/ 763465 h 763465"/>
                    <a:gd name="connsiteX1" fmla="*/ 150471 w 150470"/>
                    <a:gd name="connsiteY1" fmla="*/ 689304 h 763465"/>
                    <a:gd name="connsiteX2" fmla="*/ 150471 w 150470"/>
                    <a:gd name="connsiteY2" fmla="*/ 0 h 763465"/>
                    <a:gd name="connsiteX3" fmla="*/ 0 w 150470"/>
                    <a:gd name="connsiteY3" fmla="*/ 74161 h 763465"/>
                    <a:gd name="connsiteX4" fmla="*/ 0 w 150470"/>
                    <a:gd name="connsiteY4" fmla="*/ 763465 h 76346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0470" h="763465">
                      <a:moveTo>
                        <a:pt x="0" y="763465"/>
                      </a:moveTo>
                      <a:lnTo>
                        <a:pt x="150471" y="689304"/>
                      </a:lnTo>
                      <a:lnTo>
                        <a:pt x="150471" y="0"/>
                      </a:lnTo>
                      <a:lnTo>
                        <a:pt x="0" y="74161"/>
                      </a:lnTo>
                      <a:lnTo>
                        <a:pt x="0" y="763465"/>
                      </a:lnTo>
                      <a:close/>
                    </a:path>
                  </a:pathLst>
                </a:custGeom>
                <a:gradFill>
                  <a:gsLst>
                    <a:gs pos="100000">
                      <a:schemeClr val="accent2">
                        <a:lumMod val="70000"/>
                        <a:lumOff val="30000"/>
                      </a:schemeClr>
                    </a:gs>
                    <a:gs pos="51100">
                      <a:srgbClr val="DC5417">
                        <a:lumMod val="78000"/>
                        <a:lumOff val="22000"/>
                      </a:srgbClr>
                    </a:gs>
                    <a:gs pos="0">
                      <a:schemeClr val="accent2">
                        <a:lumMod val="93000"/>
                        <a:lumOff val="7000"/>
                      </a:schemeClr>
                    </a:gs>
                  </a:gsLst>
                  <a:lin ang="108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0" name="Freeform: Shape 9">
                  <a:extLst>
                    <a:ext uri="{FF2B5EF4-FFF2-40B4-BE49-F238E27FC236}">
                      <a16:creationId xmlns:a16="http://schemas.microsoft.com/office/drawing/2014/main" id="{E25BB390-5373-3DD0-5FB4-2D946F85030D}"/>
                    </a:ext>
                  </a:extLst>
                </p:cNvPr>
                <p:cNvSpPr/>
                <p:nvPr/>
              </p:nvSpPr>
              <p:spPr>
                <a:xfrm>
                  <a:off x="3648850" y="4640197"/>
                  <a:ext cx="582274" cy="74161"/>
                </a:xfrm>
                <a:custGeom>
                  <a:avLst/>
                  <a:gdLst>
                    <a:gd name="connsiteX0" fmla="*/ 0 w 582274"/>
                    <a:gd name="connsiteY0" fmla="*/ 74161 h 74161"/>
                    <a:gd name="connsiteX1" fmla="*/ 150470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70" y="0"/>
                      </a:lnTo>
                      <a:lnTo>
                        <a:pt x="582274" y="0"/>
                      </a:lnTo>
                      <a:lnTo>
                        <a:pt x="431804" y="74161"/>
                      </a:lnTo>
                      <a:lnTo>
                        <a:pt x="0" y="74161"/>
                      </a:lnTo>
                      <a:close/>
                    </a:path>
                  </a:pathLst>
                </a:custGeom>
                <a:gradFill>
                  <a:gsLst>
                    <a:gs pos="100000">
                      <a:schemeClr val="accent2"/>
                    </a:gs>
                    <a:gs pos="51100">
                      <a:srgbClr val="DC5417">
                        <a:lumMod val="81000"/>
                        <a:lumOff val="19000"/>
                      </a:srgbClr>
                    </a:gs>
                    <a:gs pos="0">
                      <a:schemeClr val="accent2">
                        <a:lumMod val="88000"/>
                        <a:lumOff val="12000"/>
                      </a:schemeClr>
                    </a:gs>
                  </a:gsLst>
                  <a:lin ang="540000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1" name="Graphic 2">
                <a:extLst>
                  <a:ext uri="{FF2B5EF4-FFF2-40B4-BE49-F238E27FC236}">
                    <a16:creationId xmlns:a16="http://schemas.microsoft.com/office/drawing/2014/main" id="{619CD2FB-1E29-A4DE-909A-663B29FB15B6}"/>
                  </a:ext>
                </a:extLst>
              </p:cNvPr>
              <p:cNvGrpSpPr/>
              <p:nvPr/>
            </p:nvGrpSpPr>
            <p:grpSpPr>
              <a:xfrm>
                <a:off x="2127074" y="4211677"/>
                <a:ext cx="582274" cy="1201629"/>
                <a:chOff x="2127074" y="4211677"/>
                <a:chExt cx="582274" cy="1201629"/>
              </a:xfrm>
            </p:grpSpPr>
            <p:sp>
              <p:nvSpPr>
                <p:cNvPr id="12" name="Freeform: Shape 11">
                  <a:extLst>
                    <a:ext uri="{FF2B5EF4-FFF2-40B4-BE49-F238E27FC236}">
                      <a16:creationId xmlns:a16="http://schemas.microsoft.com/office/drawing/2014/main" id="{6546970A-D41B-0A4C-EDEF-53DEBA8C15DF}"/>
                    </a:ext>
                  </a:extLst>
                </p:cNvPr>
                <p:cNvSpPr/>
                <p:nvPr/>
              </p:nvSpPr>
              <p:spPr>
                <a:xfrm>
                  <a:off x="2127074" y="4285838"/>
                  <a:ext cx="431803" cy="1127467"/>
                </a:xfrm>
                <a:custGeom>
                  <a:avLst/>
                  <a:gdLst>
                    <a:gd name="connsiteX0" fmla="*/ 431804 w 431803"/>
                    <a:gd name="connsiteY0" fmla="*/ 438164 h 1127467"/>
                    <a:gd name="connsiteX1" fmla="*/ 431804 w 431803"/>
                    <a:gd name="connsiteY1" fmla="*/ 0 h 1127467"/>
                    <a:gd name="connsiteX2" fmla="*/ 0 w 431803"/>
                    <a:gd name="connsiteY2" fmla="*/ 0 h 1127467"/>
                    <a:gd name="connsiteX3" fmla="*/ 0 w 431803"/>
                    <a:gd name="connsiteY3" fmla="*/ 438164 h 1127467"/>
                    <a:gd name="connsiteX4" fmla="*/ 0 w 431803"/>
                    <a:gd name="connsiteY4" fmla="*/ 689304 h 1127467"/>
                    <a:gd name="connsiteX5" fmla="*/ 0 w 431803"/>
                    <a:gd name="connsiteY5" fmla="*/ 1127468 h 1127467"/>
                    <a:gd name="connsiteX6" fmla="*/ 431804 w 431803"/>
                    <a:gd name="connsiteY6" fmla="*/ 1127468 h 1127467"/>
                    <a:gd name="connsiteX7" fmla="*/ 431804 w 431803"/>
                    <a:gd name="connsiteY7" fmla="*/ 689304 h 1127467"/>
                    <a:gd name="connsiteX8" fmla="*/ 431804 w 431803"/>
                    <a:gd name="connsiteY8" fmla="*/ 438164 h 1127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31803" h="1127467">
                      <a:moveTo>
                        <a:pt x="431804" y="438164"/>
                      </a:moveTo>
                      <a:lnTo>
                        <a:pt x="431804" y="0"/>
                      </a:lnTo>
                      <a:lnTo>
                        <a:pt x="0" y="0"/>
                      </a:lnTo>
                      <a:lnTo>
                        <a:pt x="0" y="438164"/>
                      </a:lnTo>
                      <a:lnTo>
                        <a:pt x="0" y="689304"/>
                      </a:lnTo>
                      <a:lnTo>
                        <a:pt x="0" y="1127468"/>
                      </a:lnTo>
                      <a:lnTo>
                        <a:pt x="431804" y="1127468"/>
                      </a:lnTo>
                      <a:lnTo>
                        <a:pt x="431804" y="689304"/>
                      </a:lnTo>
                      <a:lnTo>
                        <a:pt x="431804" y="438164"/>
                      </a:lnTo>
                      <a:close/>
                    </a:path>
                  </a:pathLst>
                </a:custGeom>
                <a:gradFill>
                  <a:gsLst>
                    <a:gs pos="44800">
                      <a:srgbClr val="7A30C2">
                        <a:lumMod val="79000"/>
                        <a:lumOff val="21000"/>
                      </a:srgbClr>
                    </a:gs>
                    <a:gs pos="100000">
                      <a:schemeClr val="accent3">
                        <a:lumMod val="76000"/>
                      </a:schemeClr>
                    </a:gs>
                    <a:gs pos="0">
                      <a:schemeClr val="accent3"/>
                    </a:gs>
                  </a:gsLst>
                  <a:lin ang="540000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3" name="Freeform: Shape 12">
                  <a:extLst>
                    <a:ext uri="{FF2B5EF4-FFF2-40B4-BE49-F238E27FC236}">
                      <a16:creationId xmlns:a16="http://schemas.microsoft.com/office/drawing/2014/main" id="{9EB6343E-9353-9C26-01B9-7E84602F99EB}"/>
                    </a:ext>
                  </a:extLst>
                </p:cNvPr>
                <p:cNvSpPr/>
                <p:nvPr/>
              </p:nvSpPr>
              <p:spPr>
                <a:xfrm>
                  <a:off x="2558878" y="4211677"/>
                  <a:ext cx="150470" cy="1201629"/>
                </a:xfrm>
                <a:custGeom>
                  <a:avLst/>
                  <a:gdLst>
                    <a:gd name="connsiteX0" fmla="*/ 0 w 150470"/>
                    <a:gd name="connsiteY0" fmla="*/ 74161 h 1201629"/>
                    <a:gd name="connsiteX1" fmla="*/ 0 w 150470"/>
                    <a:gd name="connsiteY1" fmla="*/ 512326 h 1201629"/>
                    <a:gd name="connsiteX2" fmla="*/ 0 w 150470"/>
                    <a:gd name="connsiteY2" fmla="*/ 763465 h 1201629"/>
                    <a:gd name="connsiteX3" fmla="*/ 0 w 150470"/>
                    <a:gd name="connsiteY3" fmla="*/ 1201629 h 1201629"/>
                    <a:gd name="connsiteX4" fmla="*/ 150470 w 150470"/>
                    <a:gd name="connsiteY4" fmla="*/ 1127468 h 1201629"/>
                    <a:gd name="connsiteX5" fmla="*/ 150470 w 150470"/>
                    <a:gd name="connsiteY5" fmla="*/ 689304 h 1201629"/>
                    <a:gd name="connsiteX6" fmla="*/ 150470 w 150470"/>
                    <a:gd name="connsiteY6" fmla="*/ 438150 h 1201629"/>
                    <a:gd name="connsiteX7" fmla="*/ 150470 w 150470"/>
                    <a:gd name="connsiteY7" fmla="*/ 0 h 1201629"/>
                    <a:gd name="connsiteX8" fmla="*/ 0 w 150470"/>
                    <a:gd name="connsiteY8" fmla="*/ 74161 h 1201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0470" h="1201629">
                      <a:moveTo>
                        <a:pt x="0" y="74161"/>
                      </a:moveTo>
                      <a:lnTo>
                        <a:pt x="0" y="512326"/>
                      </a:lnTo>
                      <a:lnTo>
                        <a:pt x="0" y="763465"/>
                      </a:lnTo>
                      <a:lnTo>
                        <a:pt x="0" y="1201629"/>
                      </a:lnTo>
                      <a:lnTo>
                        <a:pt x="150470" y="1127468"/>
                      </a:lnTo>
                      <a:lnTo>
                        <a:pt x="150470" y="689304"/>
                      </a:lnTo>
                      <a:lnTo>
                        <a:pt x="150470" y="438150"/>
                      </a:lnTo>
                      <a:lnTo>
                        <a:pt x="150470" y="0"/>
                      </a:lnTo>
                      <a:lnTo>
                        <a:pt x="0" y="74161"/>
                      </a:lnTo>
                      <a:close/>
                    </a:path>
                  </a:pathLst>
                </a:custGeom>
                <a:gradFill>
                  <a:gsLst>
                    <a:gs pos="44800">
                      <a:srgbClr val="7A30C2">
                        <a:lumMod val="86000"/>
                      </a:srgbClr>
                    </a:gs>
                    <a:gs pos="100000">
                      <a:schemeClr val="accent3">
                        <a:lumMod val="50000"/>
                      </a:schemeClr>
                    </a:gs>
                    <a:gs pos="0">
                      <a:schemeClr val="accent3">
                        <a:lumMod val="74000"/>
                      </a:schemeClr>
                    </a:gs>
                  </a:gsLst>
                  <a:lin ang="540000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4" name="Freeform: Shape 13">
                  <a:extLst>
                    <a:ext uri="{FF2B5EF4-FFF2-40B4-BE49-F238E27FC236}">
                      <a16:creationId xmlns:a16="http://schemas.microsoft.com/office/drawing/2014/main" id="{7A321CCF-AEC7-CB17-7A29-16DF7959888D}"/>
                    </a:ext>
                  </a:extLst>
                </p:cNvPr>
                <p:cNvSpPr/>
                <p:nvPr/>
              </p:nvSpPr>
              <p:spPr>
                <a:xfrm>
                  <a:off x="2127074" y="4211677"/>
                  <a:ext cx="582274" cy="74161"/>
                </a:xfrm>
                <a:custGeom>
                  <a:avLst/>
                  <a:gdLst>
                    <a:gd name="connsiteX0" fmla="*/ 0 w 582274"/>
                    <a:gd name="connsiteY0" fmla="*/ 74161 h 74161"/>
                    <a:gd name="connsiteX1" fmla="*/ 150470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70" y="0"/>
                      </a:lnTo>
                      <a:lnTo>
                        <a:pt x="582274" y="0"/>
                      </a:lnTo>
                      <a:lnTo>
                        <a:pt x="431804" y="74161"/>
                      </a:lnTo>
                      <a:lnTo>
                        <a:pt x="0" y="74161"/>
                      </a:lnTo>
                      <a:close/>
                    </a:path>
                  </a:pathLst>
                </a:custGeom>
                <a:gradFill>
                  <a:gsLst>
                    <a:gs pos="54600">
                      <a:srgbClr val="B272F1"/>
                    </a:gs>
                    <a:gs pos="100000">
                      <a:schemeClr val="accent3">
                        <a:lumMod val="60000"/>
                        <a:lumOff val="40000"/>
                      </a:schemeClr>
                    </a:gs>
                    <a:gs pos="0">
                      <a:schemeClr val="accent3">
                        <a:lumMod val="58000"/>
                        <a:lumOff val="42000"/>
                      </a:schemeClr>
                    </a:gs>
                  </a:gsLst>
                  <a:lin ang="2807507"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5" name="Graphic 2">
                <a:extLst>
                  <a:ext uri="{FF2B5EF4-FFF2-40B4-BE49-F238E27FC236}">
                    <a16:creationId xmlns:a16="http://schemas.microsoft.com/office/drawing/2014/main" id="{9AB44A7D-426D-E0D9-C639-62AA24AF7CB4}"/>
                  </a:ext>
                </a:extLst>
              </p:cNvPr>
              <p:cNvGrpSpPr/>
              <p:nvPr/>
            </p:nvGrpSpPr>
            <p:grpSpPr>
              <a:xfrm>
                <a:off x="4354630" y="3763868"/>
                <a:ext cx="582274" cy="1639793"/>
                <a:chOff x="4354630" y="3763868"/>
                <a:chExt cx="582274" cy="1639793"/>
              </a:xfrm>
            </p:grpSpPr>
            <p:sp>
              <p:nvSpPr>
                <p:cNvPr id="16" name="Freeform: Shape 15">
                  <a:extLst>
                    <a:ext uri="{FF2B5EF4-FFF2-40B4-BE49-F238E27FC236}">
                      <a16:creationId xmlns:a16="http://schemas.microsoft.com/office/drawing/2014/main" id="{9907ED59-5DB2-DBC6-AD2C-C98B396A1BE9}"/>
                    </a:ext>
                  </a:extLst>
                </p:cNvPr>
                <p:cNvSpPr/>
                <p:nvPr/>
              </p:nvSpPr>
              <p:spPr>
                <a:xfrm>
                  <a:off x="4354630" y="3838030"/>
                  <a:ext cx="431804" cy="1565632"/>
                </a:xfrm>
                <a:custGeom>
                  <a:avLst/>
                  <a:gdLst>
                    <a:gd name="connsiteX0" fmla="*/ 431804 w 431804"/>
                    <a:gd name="connsiteY0" fmla="*/ 876328 h 1565632"/>
                    <a:gd name="connsiteX1" fmla="*/ 431804 w 431804"/>
                    <a:gd name="connsiteY1" fmla="*/ 689318 h 1565632"/>
                    <a:gd name="connsiteX2" fmla="*/ 431804 w 431804"/>
                    <a:gd name="connsiteY2" fmla="*/ 438164 h 1565632"/>
                    <a:gd name="connsiteX3" fmla="*/ 431804 w 431804"/>
                    <a:gd name="connsiteY3" fmla="*/ 0 h 1565632"/>
                    <a:gd name="connsiteX4" fmla="*/ 0 w 431804"/>
                    <a:gd name="connsiteY4" fmla="*/ 0 h 1565632"/>
                    <a:gd name="connsiteX5" fmla="*/ 0 w 431804"/>
                    <a:gd name="connsiteY5" fmla="*/ 438164 h 1565632"/>
                    <a:gd name="connsiteX6" fmla="*/ 0 w 431804"/>
                    <a:gd name="connsiteY6" fmla="*/ 689318 h 1565632"/>
                    <a:gd name="connsiteX7" fmla="*/ 0 w 431804"/>
                    <a:gd name="connsiteY7" fmla="*/ 876328 h 1565632"/>
                    <a:gd name="connsiteX8" fmla="*/ 0 w 431804"/>
                    <a:gd name="connsiteY8" fmla="*/ 1127468 h 1565632"/>
                    <a:gd name="connsiteX9" fmla="*/ 0 w 431804"/>
                    <a:gd name="connsiteY9" fmla="*/ 1565632 h 1565632"/>
                    <a:gd name="connsiteX10" fmla="*/ 431804 w 431804"/>
                    <a:gd name="connsiteY10" fmla="*/ 1565632 h 1565632"/>
                    <a:gd name="connsiteX11" fmla="*/ 431804 w 431804"/>
                    <a:gd name="connsiteY11" fmla="*/ 1127468 h 1565632"/>
                    <a:gd name="connsiteX12" fmla="*/ 431804 w 431804"/>
                    <a:gd name="connsiteY12" fmla="*/ 876328 h 1565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1804" h="1565632">
                      <a:moveTo>
                        <a:pt x="431804" y="876328"/>
                      </a:moveTo>
                      <a:lnTo>
                        <a:pt x="431804" y="689318"/>
                      </a:lnTo>
                      <a:lnTo>
                        <a:pt x="431804" y="438164"/>
                      </a:lnTo>
                      <a:lnTo>
                        <a:pt x="431804" y="0"/>
                      </a:lnTo>
                      <a:lnTo>
                        <a:pt x="0" y="0"/>
                      </a:lnTo>
                      <a:lnTo>
                        <a:pt x="0" y="438164"/>
                      </a:lnTo>
                      <a:lnTo>
                        <a:pt x="0" y="689318"/>
                      </a:lnTo>
                      <a:lnTo>
                        <a:pt x="0" y="876328"/>
                      </a:lnTo>
                      <a:lnTo>
                        <a:pt x="0" y="1127468"/>
                      </a:lnTo>
                      <a:lnTo>
                        <a:pt x="0" y="1565632"/>
                      </a:lnTo>
                      <a:lnTo>
                        <a:pt x="431804" y="1565632"/>
                      </a:lnTo>
                      <a:lnTo>
                        <a:pt x="431804" y="1127468"/>
                      </a:lnTo>
                      <a:lnTo>
                        <a:pt x="431804" y="876328"/>
                      </a:lnTo>
                      <a:close/>
                    </a:path>
                  </a:pathLst>
                </a:custGeom>
                <a:gradFill>
                  <a:gsLst>
                    <a:gs pos="0">
                      <a:schemeClr val="accent6"/>
                    </a:gs>
                    <a:gs pos="54000">
                      <a:srgbClr val="F273D9">
                        <a:lumMod val="67000"/>
                        <a:lumOff val="33000"/>
                      </a:srgbClr>
                    </a:gs>
                    <a:gs pos="100000">
                      <a:schemeClr val="accent6">
                        <a:lumMod val="60000"/>
                        <a:lumOff val="40000"/>
                      </a:schemeClr>
                    </a:gs>
                  </a:gsLst>
                  <a:lin ang="11958669" scaled="1"/>
                </a:gradFill>
                <a:ln w="6479"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7" name="Freeform: Shape 16">
                  <a:extLst>
                    <a:ext uri="{FF2B5EF4-FFF2-40B4-BE49-F238E27FC236}">
                      <a16:creationId xmlns:a16="http://schemas.microsoft.com/office/drawing/2014/main" id="{1DF645AC-8997-289B-9F22-CA63141DCF77}"/>
                    </a:ext>
                  </a:extLst>
                </p:cNvPr>
                <p:cNvSpPr/>
                <p:nvPr/>
              </p:nvSpPr>
              <p:spPr>
                <a:xfrm>
                  <a:off x="4786434" y="3763868"/>
                  <a:ext cx="150470" cy="1639793"/>
                </a:xfrm>
                <a:custGeom>
                  <a:avLst/>
                  <a:gdLst>
                    <a:gd name="connsiteX0" fmla="*/ 0 w 150470"/>
                    <a:gd name="connsiteY0" fmla="*/ 74161 h 1639793"/>
                    <a:gd name="connsiteX1" fmla="*/ 0 w 150470"/>
                    <a:gd name="connsiteY1" fmla="*/ 512326 h 1639793"/>
                    <a:gd name="connsiteX2" fmla="*/ 0 w 150470"/>
                    <a:gd name="connsiteY2" fmla="*/ 763479 h 1639793"/>
                    <a:gd name="connsiteX3" fmla="*/ 0 w 150470"/>
                    <a:gd name="connsiteY3" fmla="*/ 950490 h 1639793"/>
                    <a:gd name="connsiteX4" fmla="*/ 0 w 150470"/>
                    <a:gd name="connsiteY4" fmla="*/ 1201629 h 1639793"/>
                    <a:gd name="connsiteX5" fmla="*/ 0 w 150470"/>
                    <a:gd name="connsiteY5" fmla="*/ 1639794 h 1639793"/>
                    <a:gd name="connsiteX6" fmla="*/ 150470 w 150470"/>
                    <a:gd name="connsiteY6" fmla="*/ 1565632 h 1639793"/>
                    <a:gd name="connsiteX7" fmla="*/ 150470 w 150470"/>
                    <a:gd name="connsiteY7" fmla="*/ 1127468 h 1639793"/>
                    <a:gd name="connsiteX8" fmla="*/ 150470 w 150470"/>
                    <a:gd name="connsiteY8" fmla="*/ 876328 h 1639793"/>
                    <a:gd name="connsiteX9" fmla="*/ 150470 w 150470"/>
                    <a:gd name="connsiteY9" fmla="*/ 689304 h 1639793"/>
                    <a:gd name="connsiteX10" fmla="*/ 150470 w 150470"/>
                    <a:gd name="connsiteY10" fmla="*/ 438164 h 1639793"/>
                    <a:gd name="connsiteX11" fmla="*/ 150470 w 150470"/>
                    <a:gd name="connsiteY11" fmla="*/ 0 h 1639793"/>
                    <a:gd name="connsiteX12" fmla="*/ 0 w 150470"/>
                    <a:gd name="connsiteY12" fmla="*/ 74161 h 1639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50470" h="1639793">
                      <a:moveTo>
                        <a:pt x="0" y="74161"/>
                      </a:moveTo>
                      <a:lnTo>
                        <a:pt x="0" y="512326"/>
                      </a:lnTo>
                      <a:lnTo>
                        <a:pt x="0" y="763479"/>
                      </a:lnTo>
                      <a:lnTo>
                        <a:pt x="0" y="950490"/>
                      </a:lnTo>
                      <a:lnTo>
                        <a:pt x="0" y="1201629"/>
                      </a:lnTo>
                      <a:lnTo>
                        <a:pt x="0" y="1639794"/>
                      </a:lnTo>
                      <a:lnTo>
                        <a:pt x="150470" y="1565632"/>
                      </a:lnTo>
                      <a:lnTo>
                        <a:pt x="150470" y="1127468"/>
                      </a:lnTo>
                      <a:lnTo>
                        <a:pt x="150470" y="876328"/>
                      </a:lnTo>
                      <a:lnTo>
                        <a:pt x="150470" y="689304"/>
                      </a:lnTo>
                      <a:lnTo>
                        <a:pt x="150470" y="438164"/>
                      </a:lnTo>
                      <a:lnTo>
                        <a:pt x="150470" y="0"/>
                      </a:lnTo>
                      <a:lnTo>
                        <a:pt x="0" y="74161"/>
                      </a:lnTo>
                      <a:close/>
                    </a:path>
                  </a:pathLst>
                </a:custGeom>
                <a:gradFill>
                  <a:gsLst>
                    <a:gs pos="52283">
                      <a:srgbClr val="E32DBE">
                        <a:lumMod val="97000"/>
                      </a:srgbClr>
                    </a:gs>
                    <a:gs pos="97000">
                      <a:schemeClr val="accent6">
                        <a:lumMod val="79000"/>
                      </a:schemeClr>
                    </a:gs>
                    <a:gs pos="0">
                      <a:schemeClr val="accent6">
                        <a:lumMod val="95000"/>
                      </a:schemeClr>
                    </a:gs>
                  </a:gsLst>
                  <a:lin ang="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8" name="Freeform: Shape 17">
                  <a:extLst>
                    <a:ext uri="{FF2B5EF4-FFF2-40B4-BE49-F238E27FC236}">
                      <a16:creationId xmlns:a16="http://schemas.microsoft.com/office/drawing/2014/main" id="{076C50FC-5E34-7042-B578-432B4E277712}"/>
                    </a:ext>
                  </a:extLst>
                </p:cNvPr>
                <p:cNvSpPr/>
                <p:nvPr/>
              </p:nvSpPr>
              <p:spPr>
                <a:xfrm>
                  <a:off x="4354630" y="3763868"/>
                  <a:ext cx="582274" cy="74161"/>
                </a:xfrm>
                <a:custGeom>
                  <a:avLst/>
                  <a:gdLst>
                    <a:gd name="connsiteX0" fmla="*/ 0 w 582274"/>
                    <a:gd name="connsiteY0" fmla="*/ 74161 h 74161"/>
                    <a:gd name="connsiteX1" fmla="*/ 150484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84" y="0"/>
                      </a:lnTo>
                      <a:lnTo>
                        <a:pt x="582274" y="0"/>
                      </a:lnTo>
                      <a:lnTo>
                        <a:pt x="431804" y="74161"/>
                      </a:lnTo>
                      <a:lnTo>
                        <a:pt x="0" y="74161"/>
                      </a:lnTo>
                      <a:close/>
                    </a:path>
                  </a:pathLst>
                </a:custGeom>
                <a:gradFill>
                  <a:gsLst>
                    <a:gs pos="52283">
                      <a:srgbClr val="E32DBE">
                        <a:lumMod val="97000"/>
                      </a:srgbClr>
                    </a:gs>
                    <a:gs pos="97000">
                      <a:schemeClr val="accent6">
                        <a:lumMod val="75000"/>
                      </a:schemeClr>
                    </a:gs>
                    <a:gs pos="0">
                      <a:schemeClr val="accent6">
                        <a:lumMod val="95000"/>
                      </a:schemeClr>
                    </a:gs>
                  </a:gsLst>
                  <a:lin ang="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19" name="Graphic 2">
                <a:extLst>
                  <a:ext uri="{FF2B5EF4-FFF2-40B4-BE49-F238E27FC236}">
                    <a16:creationId xmlns:a16="http://schemas.microsoft.com/office/drawing/2014/main" id="{44D913A3-E767-BA05-93ED-5B4ABBEBE4EC}"/>
                  </a:ext>
                </a:extLst>
              </p:cNvPr>
              <p:cNvGrpSpPr/>
              <p:nvPr/>
            </p:nvGrpSpPr>
            <p:grpSpPr>
              <a:xfrm>
                <a:off x="2881048" y="3335349"/>
                <a:ext cx="582274" cy="2077957"/>
                <a:chOff x="2881048" y="3335349"/>
                <a:chExt cx="582274" cy="2077957"/>
              </a:xfrm>
            </p:grpSpPr>
            <p:sp>
              <p:nvSpPr>
                <p:cNvPr id="20" name="Freeform: Shape 19">
                  <a:extLst>
                    <a:ext uri="{FF2B5EF4-FFF2-40B4-BE49-F238E27FC236}">
                      <a16:creationId xmlns:a16="http://schemas.microsoft.com/office/drawing/2014/main" id="{E640711F-AAA6-5AC4-ACB6-6C725C4BD403}"/>
                    </a:ext>
                  </a:extLst>
                </p:cNvPr>
                <p:cNvSpPr/>
                <p:nvPr/>
              </p:nvSpPr>
              <p:spPr>
                <a:xfrm>
                  <a:off x="2881048" y="3773513"/>
                  <a:ext cx="582274" cy="74161"/>
                </a:xfrm>
                <a:custGeom>
                  <a:avLst/>
                  <a:gdLst>
                    <a:gd name="connsiteX0" fmla="*/ 0 w 582274"/>
                    <a:gd name="connsiteY0" fmla="*/ 74161 h 74161"/>
                    <a:gd name="connsiteX1" fmla="*/ 150484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84" y="0"/>
                      </a:lnTo>
                      <a:lnTo>
                        <a:pt x="582274" y="0"/>
                      </a:lnTo>
                      <a:lnTo>
                        <a:pt x="431804" y="74161"/>
                      </a:lnTo>
                      <a:lnTo>
                        <a:pt x="0" y="74161"/>
                      </a:lnTo>
                      <a:close/>
                    </a:path>
                  </a:pathLst>
                </a:custGeom>
                <a:solidFill>
                  <a:srgbClr val="D18BA4"/>
                </a:solidFill>
                <a:ln w="1385" cap="flat">
                  <a:noFill/>
                  <a:prstDash val="solid"/>
                  <a:miter/>
                </a:ln>
              </p:spPr>
              <p:txBody>
                <a:bodyPr rtlCol="0" anchor="ctr"/>
                <a:lstStyle/>
                <a:p>
                  <a:endParaRPr lang="en-ID"/>
                </a:p>
              </p:txBody>
            </p:sp>
            <p:sp>
              <p:nvSpPr>
                <p:cNvPr id="21" name="Freeform: Shape 20">
                  <a:extLst>
                    <a:ext uri="{FF2B5EF4-FFF2-40B4-BE49-F238E27FC236}">
                      <a16:creationId xmlns:a16="http://schemas.microsoft.com/office/drawing/2014/main" id="{62DAD0C1-291E-445A-11FE-20401884BDD8}"/>
                    </a:ext>
                  </a:extLst>
                </p:cNvPr>
                <p:cNvSpPr/>
                <p:nvPr/>
              </p:nvSpPr>
              <p:spPr>
                <a:xfrm>
                  <a:off x="2881048" y="3773513"/>
                  <a:ext cx="582274" cy="74161"/>
                </a:xfrm>
                <a:custGeom>
                  <a:avLst/>
                  <a:gdLst>
                    <a:gd name="connsiteX0" fmla="*/ 0 w 582274"/>
                    <a:gd name="connsiteY0" fmla="*/ 74161 h 74161"/>
                    <a:gd name="connsiteX1" fmla="*/ 150484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84" y="0"/>
                      </a:lnTo>
                      <a:lnTo>
                        <a:pt x="582274" y="0"/>
                      </a:lnTo>
                      <a:lnTo>
                        <a:pt x="431804" y="74161"/>
                      </a:lnTo>
                      <a:lnTo>
                        <a:pt x="0" y="74161"/>
                      </a:lnTo>
                      <a:close/>
                    </a:path>
                  </a:pathLst>
                </a:custGeom>
                <a:solidFill>
                  <a:srgbClr val="D18BA4"/>
                </a:solidFill>
                <a:ln w="1385" cap="flat">
                  <a:noFill/>
                  <a:prstDash val="solid"/>
                  <a:miter/>
                </a:ln>
              </p:spPr>
              <p:txBody>
                <a:bodyPr rtlCol="0" anchor="ctr"/>
                <a:lstStyle/>
                <a:p>
                  <a:endParaRPr lang="en-ID"/>
                </a:p>
              </p:txBody>
            </p:sp>
            <p:sp>
              <p:nvSpPr>
                <p:cNvPr id="22" name="Freeform: Shape 21">
                  <a:extLst>
                    <a:ext uri="{FF2B5EF4-FFF2-40B4-BE49-F238E27FC236}">
                      <a16:creationId xmlns:a16="http://schemas.microsoft.com/office/drawing/2014/main" id="{F495801F-6D68-240B-52F7-DAEFB2019112}"/>
                    </a:ext>
                  </a:extLst>
                </p:cNvPr>
                <p:cNvSpPr/>
                <p:nvPr/>
              </p:nvSpPr>
              <p:spPr>
                <a:xfrm>
                  <a:off x="2881048" y="3773513"/>
                  <a:ext cx="582274" cy="74161"/>
                </a:xfrm>
                <a:custGeom>
                  <a:avLst/>
                  <a:gdLst>
                    <a:gd name="connsiteX0" fmla="*/ 0 w 582274"/>
                    <a:gd name="connsiteY0" fmla="*/ 74161 h 74161"/>
                    <a:gd name="connsiteX1" fmla="*/ 150484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84" y="0"/>
                      </a:lnTo>
                      <a:lnTo>
                        <a:pt x="582274" y="0"/>
                      </a:lnTo>
                      <a:lnTo>
                        <a:pt x="431804" y="74161"/>
                      </a:lnTo>
                      <a:lnTo>
                        <a:pt x="0" y="74161"/>
                      </a:lnTo>
                      <a:close/>
                    </a:path>
                  </a:pathLst>
                </a:custGeom>
                <a:solidFill>
                  <a:srgbClr val="D18BA4"/>
                </a:solidFill>
                <a:ln w="1385" cap="flat">
                  <a:noFill/>
                  <a:prstDash val="solid"/>
                  <a:miter/>
                </a:ln>
              </p:spPr>
              <p:txBody>
                <a:bodyPr rtlCol="0" anchor="ctr"/>
                <a:lstStyle/>
                <a:p>
                  <a:endParaRPr lang="en-ID"/>
                </a:p>
              </p:txBody>
            </p:sp>
            <p:sp>
              <p:nvSpPr>
                <p:cNvPr id="23" name="Freeform: Shape 22">
                  <a:extLst>
                    <a:ext uri="{FF2B5EF4-FFF2-40B4-BE49-F238E27FC236}">
                      <a16:creationId xmlns:a16="http://schemas.microsoft.com/office/drawing/2014/main" id="{EB43008C-63DE-EB3D-ED99-D521D0695750}"/>
                    </a:ext>
                  </a:extLst>
                </p:cNvPr>
                <p:cNvSpPr/>
                <p:nvPr/>
              </p:nvSpPr>
              <p:spPr>
                <a:xfrm>
                  <a:off x="2881048" y="3409510"/>
                  <a:ext cx="431803" cy="2003796"/>
                </a:xfrm>
                <a:custGeom>
                  <a:avLst/>
                  <a:gdLst>
                    <a:gd name="connsiteX0" fmla="*/ 431804 w 431803"/>
                    <a:gd name="connsiteY0" fmla="*/ 1314493 h 2003796"/>
                    <a:gd name="connsiteX1" fmla="*/ 431804 w 431803"/>
                    <a:gd name="connsiteY1" fmla="*/ 1127468 h 2003796"/>
                    <a:gd name="connsiteX2" fmla="*/ 431804 w 431803"/>
                    <a:gd name="connsiteY2" fmla="*/ 876328 h 2003796"/>
                    <a:gd name="connsiteX3" fmla="*/ 431804 w 431803"/>
                    <a:gd name="connsiteY3" fmla="*/ 689304 h 2003796"/>
                    <a:gd name="connsiteX4" fmla="*/ 431804 w 431803"/>
                    <a:gd name="connsiteY4" fmla="*/ 438164 h 2003796"/>
                    <a:gd name="connsiteX5" fmla="*/ 431804 w 431803"/>
                    <a:gd name="connsiteY5" fmla="*/ 0 h 2003796"/>
                    <a:gd name="connsiteX6" fmla="*/ 0 w 431803"/>
                    <a:gd name="connsiteY6" fmla="*/ 0 h 2003796"/>
                    <a:gd name="connsiteX7" fmla="*/ 0 w 431803"/>
                    <a:gd name="connsiteY7" fmla="*/ 438164 h 2003796"/>
                    <a:gd name="connsiteX8" fmla="*/ 0 w 431803"/>
                    <a:gd name="connsiteY8" fmla="*/ 689304 h 2003796"/>
                    <a:gd name="connsiteX9" fmla="*/ 0 w 431803"/>
                    <a:gd name="connsiteY9" fmla="*/ 876328 h 2003796"/>
                    <a:gd name="connsiteX10" fmla="*/ 0 w 431803"/>
                    <a:gd name="connsiteY10" fmla="*/ 1127468 h 2003796"/>
                    <a:gd name="connsiteX11" fmla="*/ 0 w 431803"/>
                    <a:gd name="connsiteY11" fmla="*/ 1314493 h 2003796"/>
                    <a:gd name="connsiteX12" fmla="*/ 0 w 431803"/>
                    <a:gd name="connsiteY12" fmla="*/ 1565632 h 2003796"/>
                    <a:gd name="connsiteX13" fmla="*/ 0 w 431803"/>
                    <a:gd name="connsiteY13" fmla="*/ 2003797 h 2003796"/>
                    <a:gd name="connsiteX14" fmla="*/ 431804 w 431803"/>
                    <a:gd name="connsiteY14" fmla="*/ 2003797 h 2003796"/>
                    <a:gd name="connsiteX15" fmla="*/ 431804 w 431803"/>
                    <a:gd name="connsiteY15" fmla="*/ 1565632 h 2003796"/>
                    <a:gd name="connsiteX16" fmla="*/ 431804 w 431803"/>
                    <a:gd name="connsiteY16" fmla="*/ 1314493 h 20037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31803" h="2003796">
                      <a:moveTo>
                        <a:pt x="431804" y="1314493"/>
                      </a:moveTo>
                      <a:lnTo>
                        <a:pt x="431804" y="1127468"/>
                      </a:lnTo>
                      <a:lnTo>
                        <a:pt x="431804" y="876328"/>
                      </a:lnTo>
                      <a:lnTo>
                        <a:pt x="431804" y="689304"/>
                      </a:lnTo>
                      <a:lnTo>
                        <a:pt x="431804" y="438164"/>
                      </a:lnTo>
                      <a:lnTo>
                        <a:pt x="431804" y="0"/>
                      </a:lnTo>
                      <a:lnTo>
                        <a:pt x="0" y="0"/>
                      </a:lnTo>
                      <a:lnTo>
                        <a:pt x="0" y="438164"/>
                      </a:lnTo>
                      <a:lnTo>
                        <a:pt x="0" y="689304"/>
                      </a:lnTo>
                      <a:lnTo>
                        <a:pt x="0" y="876328"/>
                      </a:lnTo>
                      <a:lnTo>
                        <a:pt x="0" y="1127468"/>
                      </a:lnTo>
                      <a:lnTo>
                        <a:pt x="0" y="1314493"/>
                      </a:lnTo>
                      <a:lnTo>
                        <a:pt x="0" y="1565632"/>
                      </a:lnTo>
                      <a:lnTo>
                        <a:pt x="0" y="2003797"/>
                      </a:lnTo>
                      <a:lnTo>
                        <a:pt x="431804" y="2003797"/>
                      </a:lnTo>
                      <a:lnTo>
                        <a:pt x="431804" y="1565632"/>
                      </a:lnTo>
                      <a:lnTo>
                        <a:pt x="431804" y="1314493"/>
                      </a:lnTo>
                      <a:close/>
                    </a:path>
                  </a:pathLst>
                </a:custGeom>
                <a:gradFill>
                  <a:gsLst>
                    <a:gs pos="3000">
                      <a:srgbClr val="81A544">
                        <a:lumMod val="93000"/>
                        <a:lumOff val="7000"/>
                      </a:srgbClr>
                    </a:gs>
                    <a:gs pos="90000">
                      <a:schemeClr val="accent5">
                        <a:lumMod val="75000"/>
                      </a:schemeClr>
                    </a:gs>
                    <a:gs pos="0">
                      <a:schemeClr val="accent5">
                        <a:lumMod val="75000"/>
                      </a:schemeClr>
                    </a:gs>
                  </a:gsLst>
                  <a:lin ang="108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4" name="Freeform: Shape 23">
                  <a:extLst>
                    <a:ext uri="{FF2B5EF4-FFF2-40B4-BE49-F238E27FC236}">
                      <a16:creationId xmlns:a16="http://schemas.microsoft.com/office/drawing/2014/main" id="{622A4712-800D-73D9-1086-77D4FDB5505F}"/>
                    </a:ext>
                  </a:extLst>
                </p:cNvPr>
                <p:cNvSpPr/>
                <p:nvPr/>
              </p:nvSpPr>
              <p:spPr>
                <a:xfrm>
                  <a:off x="3312852" y="3335349"/>
                  <a:ext cx="150470" cy="2077957"/>
                </a:xfrm>
                <a:custGeom>
                  <a:avLst/>
                  <a:gdLst>
                    <a:gd name="connsiteX0" fmla="*/ 0 w 150470"/>
                    <a:gd name="connsiteY0" fmla="*/ 74161 h 2077957"/>
                    <a:gd name="connsiteX1" fmla="*/ 0 w 150470"/>
                    <a:gd name="connsiteY1" fmla="*/ 512326 h 2077957"/>
                    <a:gd name="connsiteX2" fmla="*/ 0 w 150470"/>
                    <a:gd name="connsiteY2" fmla="*/ 763465 h 2077957"/>
                    <a:gd name="connsiteX3" fmla="*/ 0 w 150470"/>
                    <a:gd name="connsiteY3" fmla="*/ 950490 h 2077957"/>
                    <a:gd name="connsiteX4" fmla="*/ 0 w 150470"/>
                    <a:gd name="connsiteY4" fmla="*/ 1201629 h 2077957"/>
                    <a:gd name="connsiteX5" fmla="*/ 0 w 150470"/>
                    <a:gd name="connsiteY5" fmla="*/ 1388654 h 2077957"/>
                    <a:gd name="connsiteX6" fmla="*/ 0 w 150470"/>
                    <a:gd name="connsiteY6" fmla="*/ 1639794 h 2077957"/>
                    <a:gd name="connsiteX7" fmla="*/ 0 w 150470"/>
                    <a:gd name="connsiteY7" fmla="*/ 2077958 h 2077957"/>
                    <a:gd name="connsiteX8" fmla="*/ 150471 w 150470"/>
                    <a:gd name="connsiteY8" fmla="*/ 2003796 h 2077957"/>
                    <a:gd name="connsiteX9" fmla="*/ 150471 w 150470"/>
                    <a:gd name="connsiteY9" fmla="*/ 1565632 h 2077957"/>
                    <a:gd name="connsiteX10" fmla="*/ 150471 w 150470"/>
                    <a:gd name="connsiteY10" fmla="*/ 1314479 h 2077957"/>
                    <a:gd name="connsiteX11" fmla="*/ 150471 w 150470"/>
                    <a:gd name="connsiteY11" fmla="*/ 1127468 h 2077957"/>
                    <a:gd name="connsiteX12" fmla="*/ 150471 w 150470"/>
                    <a:gd name="connsiteY12" fmla="*/ 876328 h 2077957"/>
                    <a:gd name="connsiteX13" fmla="*/ 150471 w 150470"/>
                    <a:gd name="connsiteY13" fmla="*/ 689304 h 2077957"/>
                    <a:gd name="connsiteX14" fmla="*/ 150471 w 150470"/>
                    <a:gd name="connsiteY14" fmla="*/ 438164 h 2077957"/>
                    <a:gd name="connsiteX15" fmla="*/ 150471 w 150470"/>
                    <a:gd name="connsiteY15" fmla="*/ 0 h 2077957"/>
                    <a:gd name="connsiteX16" fmla="*/ 0 w 150470"/>
                    <a:gd name="connsiteY16" fmla="*/ 74161 h 20779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50470" h="2077957">
                      <a:moveTo>
                        <a:pt x="0" y="74161"/>
                      </a:moveTo>
                      <a:lnTo>
                        <a:pt x="0" y="512326"/>
                      </a:lnTo>
                      <a:lnTo>
                        <a:pt x="0" y="763465"/>
                      </a:lnTo>
                      <a:lnTo>
                        <a:pt x="0" y="950490"/>
                      </a:lnTo>
                      <a:lnTo>
                        <a:pt x="0" y="1201629"/>
                      </a:lnTo>
                      <a:lnTo>
                        <a:pt x="0" y="1388654"/>
                      </a:lnTo>
                      <a:lnTo>
                        <a:pt x="0" y="1639794"/>
                      </a:lnTo>
                      <a:lnTo>
                        <a:pt x="0" y="2077958"/>
                      </a:lnTo>
                      <a:lnTo>
                        <a:pt x="150471" y="2003796"/>
                      </a:lnTo>
                      <a:lnTo>
                        <a:pt x="150471" y="1565632"/>
                      </a:lnTo>
                      <a:lnTo>
                        <a:pt x="150471" y="1314479"/>
                      </a:lnTo>
                      <a:lnTo>
                        <a:pt x="150471" y="1127468"/>
                      </a:lnTo>
                      <a:lnTo>
                        <a:pt x="150471" y="876328"/>
                      </a:lnTo>
                      <a:lnTo>
                        <a:pt x="150471" y="689304"/>
                      </a:lnTo>
                      <a:lnTo>
                        <a:pt x="150471" y="438164"/>
                      </a:lnTo>
                      <a:lnTo>
                        <a:pt x="150471" y="0"/>
                      </a:lnTo>
                      <a:lnTo>
                        <a:pt x="0" y="74161"/>
                      </a:lnTo>
                      <a:close/>
                    </a:path>
                  </a:pathLst>
                </a:custGeom>
                <a:gradFill>
                  <a:gsLst>
                    <a:gs pos="47160">
                      <a:srgbClr val="81A544">
                        <a:lumMod val="99000"/>
                        <a:lumOff val="1000"/>
                      </a:srgbClr>
                    </a:gs>
                    <a:gs pos="96000">
                      <a:schemeClr val="accent5">
                        <a:lumMod val="48000"/>
                      </a:schemeClr>
                    </a:gs>
                    <a:gs pos="0">
                      <a:schemeClr val="accent5">
                        <a:lumMod val="82000"/>
                      </a:schemeClr>
                    </a:gs>
                  </a:gsLst>
                  <a:lin ang="78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5" name="Freeform: Shape 24">
                  <a:extLst>
                    <a:ext uri="{FF2B5EF4-FFF2-40B4-BE49-F238E27FC236}">
                      <a16:creationId xmlns:a16="http://schemas.microsoft.com/office/drawing/2014/main" id="{16989C43-2B40-6918-C01B-D4ED246EFD4A}"/>
                    </a:ext>
                  </a:extLst>
                </p:cNvPr>
                <p:cNvSpPr/>
                <p:nvPr/>
              </p:nvSpPr>
              <p:spPr>
                <a:xfrm>
                  <a:off x="2881048" y="3335349"/>
                  <a:ext cx="582274" cy="74161"/>
                </a:xfrm>
                <a:custGeom>
                  <a:avLst/>
                  <a:gdLst>
                    <a:gd name="connsiteX0" fmla="*/ 0 w 582274"/>
                    <a:gd name="connsiteY0" fmla="*/ 74161 h 74161"/>
                    <a:gd name="connsiteX1" fmla="*/ 150484 w 582274"/>
                    <a:gd name="connsiteY1" fmla="*/ 0 h 74161"/>
                    <a:gd name="connsiteX2" fmla="*/ 582274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84" y="0"/>
                      </a:lnTo>
                      <a:lnTo>
                        <a:pt x="582274" y="0"/>
                      </a:lnTo>
                      <a:lnTo>
                        <a:pt x="431804" y="74161"/>
                      </a:lnTo>
                      <a:lnTo>
                        <a:pt x="0" y="74161"/>
                      </a:lnTo>
                      <a:close/>
                    </a:path>
                  </a:pathLst>
                </a:custGeom>
                <a:gradFill>
                  <a:gsLst>
                    <a:gs pos="59000">
                      <a:srgbClr val="AAC974"/>
                    </a:gs>
                    <a:gs pos="100000">
                      <a:schemeClr val="accent5">
                        <a:lumMod val="69000"/>
                        <a:lumOff val="31000"/>
                      </a:schemeClr>
                    </a:gs>
                    <a:gs pos="0">
                      <a:schemeClr val="accent5">
                        <a:lumMod val="69000"/>
                        <a:lumOff val="31000"/>
                      </a:schemeClr>
                    </a:gs>
                  </a:gsLst>
                  <a:lin ang="5772425"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34" name="Graphic 2">
                <a:extLst>
                  <a:ext uri="{FF2B5EF4-FFF2-40B4-BE49-F238E27FC236}">
                    <a16:creationId xmlns:a16="http://schemas.microsoft.com/office/drawing/2014/main" id="{648B4737-996F-7957-4645-9362D3DF7727}"/>
                  </a:ext>
                </a:extLst>
              </p:cNvPr>
              <p:cNvGrpSpPr/>
              <p:nvPr/>
            </p:nvGrpSpPr>
            <p:grpSpPr>
              <a:xfrm>
                <a:off x="5110792" y="2020856"/>
                <a:ext cx="582274" cy="3392450"/>
                <a:chOff x="5110792" y="2020856"/>
                <a:chExt cx="582274" cy="3392450"/>
              </a:xfrm>
            </p:grpSpPr>
            <p:sp>
              <p:nvSpPr>
                <p:cNvPr id="35" name="Freeform: Shape 34">
                  <a:extLst>
                    <a:ext uri="{FF2B5EF4-FFF2-40B4-BE49-F238E27FC236}">
                      <a16:creationId xmlns:a16="http://schemas.microsoft.com/office/drawing/2014/main" id="{7C24CF9C-85DF-7287-A775-B31F105A163B}"/>
                    </a:ext>
                  </a:extLst>
                </p:cNvPr>
                <p:cNvSpPr/>
                <p:nvPr/>
              </p:nvSpPr>
              <p:spPr>
                <a:xfrm>
                  <a:off x="5110792" y="2095017"/>
                  <a:ext cx="431790" cy="3318288"/>
                </a:xfrm>
                <a:custGeom>
                  <a:avLst/>
                  <a:gdLst>
                    <a:gd name="connsiteX0" fmla="*/ 431790 w 431790"/>
                    <a:gd name="connsiteY0" fmla="*/ 2628985 h 3318288"/>
                    <a:gd name="connsiteX1" fmla="*/ 431790 w 431790"/>
                    <a:gd name="connsiteY1" fmla="*/ 2441961 h 3318288"/>
                    <a:gd name="connsiteX2" fmla="*/ 431790 w 431790"/>
                    <a:gd name="connsiteY2" fmla="*/ 2190821 h 3318288"/>
                    <a:gd name="connsiteX3" fmla="*/ 431790 w 431790"/>
                    <a:gd name="connsiteY3" fmla="*/ 2003797 h 3318288"/>
                    <a:gd name="connsiteX4" fmla="*/ 431790 w 431790"/>
                    <a:gd name="connsiteY4" fmla="*/ 1752657 h 3318288"/>
                    <a:gd name="connsiteX5" fmla="*/ 431790 w 431790"/>
                    <a:gd name="connsiteY5" fmla="*/ 1565632 h 3318288"/>
                    <a:gd name="connsiteX6" fmla="*/ 431790 w 431790"/>
                    <a:gd name="connsiteY6" fmla="*/ 1314493 h 3318288"/>
                    <a:gd name="connsiteX7" fmla="*/ 431790 w 431790"/>
                    <a:gd name="connsiteY7" fmla="*/ 1127468 h 3318288"/>
                    <a:gd name="connsiteX8" fmla="*/ 431790 w 431790"/>
                    <a:gd name="connsiteY8" fmla="*/ 876328 h 3318288"/>
                    <a:gd name="connsiteX9" fmla="*/ 431790 w 431790"/>
                    <a:gd name="connsiteY9" fmla="*/ 689304 h 3318288"/>
                    <a:gd name="connsiteX10" fmla="*/ 431790 w 431790"/>
                    <a:gd name="connsiteY10" fmla="*/ 438164 h 3318288"/>
                    <a:gd name="connsiteX11" fmla="*/ 431790 w 431790"/>
                    <a:gd name="connsiteY11" fmla="*/ 0 h 3318288"/>
                    <a:gd name="connsiteX12" fmla="*/ 0 w 431790"/>
                    <a:gd name="connsiteY12" fmla="*/ 0 h 3318288"/>
                    <a:gd name="connsiteX13" fmla="*/ 0 w 431790"/>
                    <a:gd name="connsiteY13" fmla="*/ 438164 h 3318288"/>
                    <a:gd name="connsiteX14" fmla="*/ 0 w 431790"/>
                    <a:gd name="connsiteY14" fmla="*/ 689304 h 3318288"/>
                    <a:gd name="connsiteX15" fmla="*/ 0 w 431790"/>
                    <a:gd name="connsiteY15" fmla="*/ 876328 h 3318288"/>
                    <a:gd name="connsiteX16" fmla="*/ 0 w 431790"/>
                    <a:gd name="connsiteY16" fmla="*/ 1127468 h 3318288"/>
                    <a:gd name="connsiteX17" fmla="*/ 0 w 431790"/>
                    <a:gd name="connsiteY17" fmla="*/ 1314493 h 3318288"/>
                    <a:gd name="connsiteX18" fmla="*/ 0 w 431790"/>
                    <a:gd name="connsiteY18" fmla="*/ 1565632 h 3318288"/>
                    <a:gd name="connsiteX19" fmla="*/ 0 w 431790"/>
                    <a:gd name="connsiteY19" fmla="*/ 1752657 h 3318288"/>
                    <a:gd name="connsiteX20" fmla="*/ 0 w 431790"/>
                    <a:gd name="connsiteY20" fmla="*/ 2003797 h 3318288"/>
                    <a:gd name="connsiteX21" fmla="*/ 0 w 431790"/>
                    <a:gd name="connsiteY21" fmla="*/ 2190821 h 3318288"/>
                    <a:gd name="connsiteX22" fmla="*/ 0 w 431790"/>
                    <a:gd name="connsiteY22" fmla="*/ 2441961 h 3318288"/>
                    <a:gd name="connsiteX23" fmla="*/ 0 w 431790"/>
                    <a:gd name="connsiteY23" fmla="*/ 2628985 h 3318288"/>
                    <a:gd name="connsiteX24" fmla="*/ 0 w 431790"/>
                    <a:gd name="connsiteY24" fmla="*/ 2880125 h 3318288"/>
                    <a:gd name="connsiteX25" fmla="*/ 0 w 431790"/>
                    <a:gd name="connsiteY25" fmla="*/ 3318289 h 3318288"/>
                    <a:gd name="connsiteX26" fmla="*/ 431790 w 431790"/>
                    <a:gd name="connsiteY26" fmla="*/ 3318289 h 3318288"/>
                    <a:gd name="connsiteX27" fmla="*/ 431790 w 431790"/>
                    <a:gd name="connsiteY27" fmla="*/ 2880125 h 3318288"/>
                    <a:gd name="connsiteX28" fmla="*/ 431790 w 431790"/>
                    <a:gd name="connsiteY28" fmla="*/ 2628985 h 33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431790" h="3318288">
                      <a:moveTo>
                        <a:pt x="431790" y="2628985"/>
                      </a:moveTo>
                      <a:lnTo>
                        <a:pt x="431790" y="2441961"/>
                      </a:lnTo>
                      <a:lnTo>
                        <a:pt x="431790" y="2190821"/>
                      </a:lnTo>
                      <a:lnTo>
                        <a:pt x="431790" y="2003797"/>
                      </a:lnTo>
                      <a:lnTo>
                        <a:pt x="431790" y="1752657"/>
                      </a:lnTo>
                      <a:lnTo>
                        <a:pt x="431790" y="1565632"/>
                      </a:lnTo>
                      <a:lnTo>
                        <a:pt x="431790" y="1314493"/>
                      </a:lnTo>
                      <a:lnTo>
                        <a:pt x="431790" y="1127468"/>
                      </a:lnTo>
                      <a:lnTo>
                        <a:pt x="431790" y="876328"/>
                      </a:lnTo>
                      <a:lnTo>
                        <a:pt x="431790" y="689304"/>
                      </a:lnTo>
                      <a:lnTo>
                        <a:pt x="431790" y="438164"/>
                      </a:lnTo>
                      <a:lnTo>
                        <a:pt x="431790" y="0"/>
                      </a:lnTo>
                      <a:lnTo>
                        <a:pt x="0" y="0"/>
                      </a:lnTo>
                      <a:lnTo>
                        <a:pt x="0" y="438164"/>
                      </a:lnTo>
                      <a:lnTo>
                        <a:pt x="0" y="689304"/>
                      </a:lnTo>
                      <a:lnTo>
                        <a:pt x="0" y="876328"/>
                      </a:lnTo>
                      <a:lnTo>
                        <a:pt x="0" y="1127468"/>
                      </a:lnTo>
                      <a:lnTo>
                        <a:pt x="0" y="1314493"/>
                      </a:lnTo>
                      <a:lnTo>
                        <a:pt x="0" y="1565632"/>
                      </a:lnTo>
                      <a:lnTo>
                        <a:pt x="0" y="1752657"/>
                      </a:lnTo>
                      <a:lnTo>
                        <a:pt x="0" y="2003797"/>
                      </a:lnTo>
                      <a:lnTo>
                        <a:pt x="0" y="2190821"/>
                      </a:lnTo>
                      <a:lnTo>
                        <a:pt x="0" y="2441961"/>
                      </a:lnTo>
                      <a:lnTo>
                        <a:pt x="0" y="2628985"/>
                      </a:lnTo>
                      <a:lnTo>
                        <a:pt x="0" y="2880125"/>
                      </a:lnTo>
                      <a:lnTo>
                        <a:pt x="0" y="3318289"/>
                      </a:lnTo>
                      <a:lnTo>
                        <a:pt x="431790" y="3318289"/>
                      </a:lnTo>
                      <a:lnTo>
                        <a:pt x="431790" y="2880125"/>
                      </a:lnTo>
                      <a:lnTo>
                        <a:pt x="431790" y="2628985"/>
                      </a:lnTo>
                      <a:close/>
                    </a:path>
                  </a:pathLst>
                </a:custGeom>
                <a:gradFill>
                  <a:gsLst>
                    <a:gs pos="97000">
                      <a:schemeClr val="accent5">
                        <a:lumMod val="63000"/>
                        <a:lumOff val="37000"/>
                      </a:schemeClr>
                    </a:gs>
                    <a:gs pos="49470">
                      <a:srgbClr val="D4E4B9">
                        <a:lumMod val="92000"/>
                      </a:srgbClr>
                    </a:gs>
                    <a:gs pos="0">
                      <a:schemeClr val="accent5">
                        <a:lumMod val="72000"/>
                        <a:lumOff val="28000"/>
                      </a:schemeClr>
                    </a:gs>
                  </a:gsLst>
                  <a:lin ang="0" scaled="1"/>
                </a:gradFill>
                <a:ln w="1385" cap="flat">
                  <a:noFill/>
                  <a:prstDash val="solid"/>
                  <a:miter/>
                </a:ln>
              </p:spPr>
              <p:txBody>
                <a:bodyPr rtlCol="0" anchor="ctr"/>
                <a:lstStyle/>
                <a:p>
                  <a:endParaRPr lang="en-ID"/>
                </a:p>
              </p:txBody>
            </p:sp>
            <p:sp>
              <p:nvSpPr>
                <p:cNvPr id="36" name="Freeform: Shape 35">
                  <a:extLst>
                    <a:ext uri="{FF2B5EF4-FFF2-40B4-BE49-F238E27FC236}">
                      <a16:creationId xmlns:a16="http://schemas.microsoft.com/office/drawing/2014/main" id="{E01B9BE3-0E36-4EF6-ECB6-283675C8D0A9}"/>
                    </a:ext>
                  </a:extLst>
                </p:cNvPr>
                <p:cNvSpPr/>
                <p:nvPr/>
              </p:nvSpPr>
              <p:spPr>
                <a:xfrm>
                  <a:off x="5542583" y="2020856"/>
                  <a:ext cx="150484" cy="3392450"/>
                </a:xfrm>
                <a:custGeom>
                  <a:avLst/>
                  <a:gdLst>
                    <a:gd name="connsiteX0" fmla="*/ 0 w 150484"/>
                    <a:gd name="connsiteY0" fmla="*/ 74161 h 3392450"/>
                    <a:gd name="connsiteX1" fmla="*/ 0 w 150484"/>
                    <a:gd name="connsiteY1" fmla="*/ 512326 h 3392450"/>
                    <a:gd name="connsiteX2" fmla="*/ 0 w 150484"/>
                    <a:gd name="connsiteY2" fmla="*/ 763465 h 3392450"/>
                    <a:gd name="connsiteX3" fmla="*/ 0 w 150484"/>
                    <a:gd name="connsiteY3" fmla="*/ 950490 h 3392450"/>
                    <a:gd name="connsiteX4" fmla="*/ 0 w 150484"/>
                    <a:gd name="connsiteY4" fmla="*/ 1201629 h 3392450"/>
                    <a:gd name="connsiteX5" fmla="*/ 0 w 150484"/>
                    <a:gd name="connsiteY5" fmla="*/ 1388654 h 3392450"/>
                    <a:gd name="connsiteX6" fmla="*/ 0 w 150484"/>
                    <a:gd name="connsiteY6" fmla="*/ 1639794 h 3392450"/>
                    <a:gd name="connsiteX7" fmla="*/ 0 w 150484"/>
                    <a:gd name="connsiteY7" fmla="*/ 1826818 h 3392450"/>
                    <a:gd name="connsiteX8" fmla="*/ 0 w 150484"/>
                    <a:gd name="connsiteY8" fmla="*/ 2077958 h 3392450"/>
                    <a:gd name="connsiteX9" fmla="*/ 0 w 150484"/>
                    <a:gd name="connsiteY9" fmla="*/ 2264982 h 3392450"/>
                    <a:gd name="connsiteX10" fmla="*/ 0 w 150484"/>
                    <a:gd name="connsiteY10" fmla="*/ 2516122 h 3392450"/>
                    <a:gd name="connsiteX11" fmla="*/ 0 w 150484"/>
                    <a:gd name="connsiteY11" fmla="*/ 2703147 h 3392450"/>
                    <a:gd name="connsiteX12" fmla="*/ 0 w 150484"/>
                    <a:gd name="connsiteY12" fmla="*/ 2954286 h 3392450"/>
                    <a:gd name="connsiteX13" fmla="*/ 0 w 150484"/>
                    <a:gd name="connsiteY13" fmla="*/ 3392450 h 3392450"/>
                    <a:gd name="connsiteX14" fmla="*/ 150484 w 150484"/>
                    <a:gd name="connsiteY14" fmla="*/ 3318289 h 3392450"/>
                    <a:gd name="connsiteX15" fmla="*/ 150484 w 150484"/>
                    <a:gd name="connsiteY15" fmla="*/ 2880125 h 3392450"/>
                    <a:gd name="connsiteX16" fmla="*/ 150484 w 150484"/>
                    <a:gd name="connsiteY16" fmla="*/ 2628971 h 3392450"/>
                    <a:gd name="connsiteX17" fmla="*/ 150484 w 150484"/>
                    <a:gd name="connsiteY17" fmla="*/ 2441961 h 3392450"/>
                    <a:gd name="connsiteX18" fmla="*/ 150484 w 150484"/>
                    <a:gd name="connsiteY18" fmla="*/ 2190821 h 3392450"/>
                    <a:gd name="connsiteX19" fmla="*/ 150484 w 150484"/>
                    <a:gd name="connsiteY19" fmla="*/ 2003797 h 3392450"/>
                    <a:gd name="connsiteX20" fmla="*/ 150484 w 150484"/>
                    <a:gd name="connsiteY20" fmla="*/ 1752657 h 3392450"/>
                    <a:gd name="connsiteX21" fmla="*/ 150484 w 150484"/>
                    <a:gd name="connsiteY21" fmla="*/ 1565632 h 3392450"/>
                    <a:gd name="connsiteX22" fmla="*/ 150484 w 150484"/>
                    <a:gd name="connsiteY22" fmla="*/ 1314493 h 3392450"/>
                    <a:gd name="connsiteX23" fmla="*/ 150484 w 150484"/>
                    <a:gd name="connsiteY23" fmla="*/ 1127468 h 3392450"/>
                    <a:gd name="connsiteX24" fmla="*/ 150484 w 150484"/>
                    <a:gd name="connsiteY24" fmla="*/ 876328 h 3392450"/>
                    <a:gd name="connsiteX25" fmla="*/ 150484 w 150484"/>
                    <a:gd name="connsiteY25" fmla="*/ 689304 h 3392450"/>
                    <a:gd name="connsiteX26" fmla="*/ 150484 w 150484"/>
                    <a:gd name="connsiteY26" fmla="*/ 438164 h 3392450"/>
                    <a:gd name="connsiteX27" fmla="*/ 150484 w 150484"/>
                    <a:gd name="connsiteY27" fmla="*/ 0 h 3392450"/>
                    <a:gd name="connsiteX28" fmla="*/ 0 w 150484"/>
                    <a:gd name="connsiteY28" fmla="*/ 74161 h 3392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50484" h="3392450">
                      <a:moveTo>
                        <a:pt x="0" y="74161"/>
                      </a:moveTo>
                      <a:lnTo>
                        <a:pt x="0" y="512326"/>
                      </a:lnTo>
                      <a:lnTo>
                        <a:pt x="0" y="763465"/>
                      </a:lnTo>
                      <a:lnTo>
                        <a:pt x="0" y="950490"/>
                      </a:lnTo>
                      <a:lnTo>
                        <a:pt x="0" y="1201629"/>
                      </a:lnTo>
                      <a:lnTo>
                        <a:pt x="0" y="1388654"/>
                      </a:lnTo>
                      <a:lnTo>
                        <a:pt x="0" y="1639794"/>
                      </a:lnTo>
                      <a:lnTo>
                        <a:pt x="0" y="1826818"/>
                      </a:lnTo>
                      <a:lnTo>
                        <a:pt x="0" y="2077958"/>
                      </a:lnTo>
                      <a:lnTo>
                        <a:pt x="0" y="2264982"/>
                      </a:lnTo>
                      <a:lnTo>
                        <a:pt x="0" y="2516122"/>
                      </a:lnTo>
                      <a:lnTo>
                        <a:pt x="0" y="2703147"/>
                      </a:lnTo>
                      <a:lnTo>
                        <a:pt x="0" y="2954286"/>
                      </a:lnTo>
                      <a:lnTo>
                        <a:pt x="0" y="3392450"/>
                      </a:lnTo>
                      <a:lnTo>
                        <a:pt x="150484" y="3318289"/>
                      </a:lnTo>
                      <a:lnTo>
                        <a:pt x="150484" y="2880125"/>
                      </a:lnTo>
                      <a:lnTo>
                        <a:pt x="150484" y="2628971"/>
                      </a:lnTo>
                      <a:lnTo>
                        <a:pt x="150484" y="2441961"/>
                      </a:lnTo>
                      <a:lnTo>
                        <a:pt x="150484" y="2190821"/>
                      </a:lnTo>
                      <a:lnTo>
                        <a:pt x="150484" y="2003797"/>
                      </a:lnTo>
                      <a:lnTo>
                        <a:pt x="150484" y="1752657"/>
                      </a:lnTo>
                      <a:lnTo>
                        <a:pt x="150484" y="1565632"/>
                      </a:lnTo>
                      <a:lnTo>
                        <a:pt x="150484" y="1314493"/>
                      </a:lnTo>
                      <a:lnTo>
                        <a:pt x="150484" y="1127468"/>
                      </a:lnTo>
                      <a:lnTo>
                        <a:pt x="150484" y="876328"/>
                      </a:lnTo>
                      <a:lnTo>
                        <a:pt x="150484" y="689304"/>
                      </a:lnTo>
                      <a:lnTo>
                        <a:pt x="150484" y="438164"/>
                      </a:lnTo>
                      <a:lnTo>
                        <a:pt x="150484" y="0"/>
                      </a:lnTo>
                      <a:lnTo>
                        <a:pt x="0" y="74161"/>
                      </a:lnTo>
                      <a:close/>
                    </a:path>
                  </a:pathLst>
                </a:custGeom>
                <a:gradFill>
                  <a:gsLst>
                    <a:gs pos="97000">
                      <a:schemeClr val="accent5"/>
                    </a:gs>
                    <a:gs pos="46000">
                      <a:srgbClr val="A6C66F"/>
                    </a:gs>
                    <a:gs pos="0">
                      <a:schemeClr val="accent5">
                        <a:lumMod val="84000"/>
                        <a:lumOff val="16000"/>
                      </a:schemeClr>
                    </a:gs>
                  </a:gsLst>
                  <a:lin ang="0" scaled="1"/>
                </a:gradFill>
                <a:ln w="1385" cap="flat">
                  <a:noFill/>
                  <a:prstDash val="solid"/>
                  <a:miter/>
                </a:ln>
              </p:spPr>
              <p:txBody>
                <a:bodyPr rtlCol="0" anchor="ctr"/>
                <a:lstStyle/>
                <a:p>
                  <a:endParaRPr lang="en-ID"/>
                </a:p>
              </p:txBody>
            </p:sp>
            <p:sp>
              <p:nvSpPr>
                <p:cNvPr id="37" name="Freeform: Shape 36">
                  <a:extLst>
                    <a:ext uri="{FF2B5EF4-FFF2-40B4-BE49-F238E27FC236}">
                      <a16:creationId xmlns:a16="http://schemas.microsoft.com/office/drawing/2014/main" id="{46351911-9F76-FA21-D793-86B46F021747}"/>
                    </a:ext>
                  </a:extLst>
                </p:cNvPr>
                <p:cNvSpPr/>
                <p:nvPr/>
              </p:nvSpPr>
              <p:spPr>
                <a:xfrm>
                  <a:off x="5110792" y="2020856"/>
                  <a:ext cx="582274" cy="74161"/>
                </a:xfrm>
                <a:custGeom>
                  <a:avLst/>
                  <a:gdLst>
                    <a:gd name="connsiteX0" fmla="*/ 0 w 582274"/>
                    <a:gd name="connsiteY0" fmla="*/ 74161 h 74161"/>
                    <a:gd name="connsiteX1" fmla="*/ 150471 w 582274"/>
                    <a:gd name="connsiteY1" fmla="*/ 0 h 74161"/>
                    <a:gd name="connsiteX2" fmla="*/ 582275 w 582274"/>
                    <a:gd name="connsiteY2" fmla="*/ 0 h 74161"/>
                    <a:gd name="connsiteX3" fmla="*/ 431804 w 582274"/>
                    <a:gd name="connsiteY3" fmla="*/ 74161 h 74161"/>
                    <a:gd name="connsiteX4" fmla="*/ 0 w 582274"/>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61">
                      <a:moveTo>
                        <a:pt x="0" y="74161"/>
                      </a:moveTo>
                      <a:lnTo>
                        <a:pt x="150471" y="0"/>
                      </a:lnTo>
                      <a:lnTo>
                        <a:pt x="582275" y="0"/>
                      </a:lnTo>
                      <a:lnTo>
                        <a:pt x="431804" y="74161"/>
                      </a:lnTo>
                      <a:lnTo>
                        <a:pt x="0" y="74161"/>
                      </a:lnTo>
                      <a:close/>
                    </a:path>
                  </a:pathLst>
                </a:custGeom>
                <a:gradFill>
                  <a:gsLst>
                    <a:gs pos="97000">
                      <a:schemeClr val="accent5"/>
                    </a:gs>
                    <a:gs pos="46000">
                      <a:srgbClr val="A6C66F"/>
                    </a:gs>
                    <a:gs pos="0">
                      <a:schemeClr val="accent5">
                        <a:lumMod val="84000"/>
                        <a:lumOff val="16000"/>
                      </a:schemeClr>
                    </a:gs>
                  </a:gsLst>
                  <a:lin ang="0" scaled="1"/>
                </a:gradFill>
                <a:ln w="1385" cap="flat">
                  <a:noFill/>
                  <a:prstDash val="solid"/>
                  <a:miter/>
                </a:ln>
              </p:spPr>
              <p:txBody>
                <a:bodyPr rtlCol="0" anchor="ctr"/>
                <a:lstStyle/>
                <a:p>
                  <a:endParaRPr lang="en-ID"/>
                </a:p>
              </p:txBody>
            </p:sp>
          </p:grpSp>
          <p:grpSp>
            <p:nvGrpSpPr>
              <p:cNvPr id="38" name="Graphic 2">
                <a:extLst>
                  <a:ext uri="{FF2B5EF4-FFF2-40B4-BE49-F238E27FC236}">
                    <a16:creationId xmlns:a16="http://schemas.microsoft.com/office/drawing/2014/main" id="{E0D0C1C2-5395-24D6-2340-6A66E8469353}"/>
                  </a:ext>
                </a:extLst>
              </p:cNvPr>
              <p:cNvGrpSpPr/>
              <p:nvPr/>
            </p:nvGrpSpPr>
            <p:grpSpPr>
              <a:xfrm>
                <a:off x="1401106" y="1573047"/>
                <a:ext cx="582274" cy="3830614"/>
                <a:chOff x="1401106" y="1573047"/>
                <a:chExt cx="582274" cy="3830614"/>
              </a:xfrm>
            </p:grpSpPr>
            <p:sp>
              <p:nvSpPr>
                <p:cNvPr id="39" name="Freeform: Shape 38">
                  <a:extLst>
                    <a:ext uri="{FF2B5EF4-FFF2-40B4-BE49-F238E27FC236}">
                      <a16:creationId xmlns:a16="http://schemas.microsoft.com/office/drawing/2014/main" id="{74565B7A-3AD4-A056-1E4F-DADE4C970EE8}"/>
                    </a:ext>
                  </a:extLst>
                </p:cNvPr>
                <p:cNvSpPr/>
                <p:nvPr/>
              </p:nvSpPr>
              <p:spPr>
                <a:xfrm>
                  <a:off x="1401106" y="1647223"/>
                  <a:ext cx="431790" cy="3756439"/>
                </a:xfrm>
                <a:custGeom>
                  <a:avLst/>
                  <a:gdLst>
                    <a:gd name="connsiteX0" fmla="*/ 431790 w 431790"/>
                    <a:gd name="connsiteY0" fmla="*/ 3067136 h 3756439"/>
                    <a:gd name="connsiteX1" fmla="*/ 431790 w 431790"/>
                    <a:gd name="connsiteY1" fmla="*/ 2880125 h 3756439"/>
                    <a:gd name="connsiteX2" fmla="*/ 431790 w 431790"/>
                    <a:gd name="connsiteY2" fmla="*/ 2628972 h 3756439"/>
                    <a:gd name="connsiteX3" fmla="*/ 431790 w 431790"/>
                    <a:gd name="connsiteY3" fmla="*/ 2441961 h 3756439"/>
                    <a:gd name="connsiteX4" fmla="*/ 431790 w 431790"/>
                    <a:gd name="connsiteY4" fmla="*/ 2190807 h 3756439"/>
                    <a:gd name="connsiteX5" fmla="*/ 431790 w 431790"/>
                    <a:gd name="connsiteY5" fmla="*/ 2003797 h 3756439"/>
                    <a:gd name="connsiteX6" fmla="*/ 431790 w 431790"/>
                    <a:gd name="connsiteY6" fmla="*/ 1752643 h 3756439"/>
                    <a:gd name="connsiteX7" fmla="*/ 431790 w 431790"/>
                    <a:gd name="connsiteY7" fmla="*/ 1565632 h 3756439"/>
                    <a:gd name="connsiteX8" fmla="*/ 431790 w 431790"/>
                    <a:gd name="connsiteY8" fmla="*/ 1314493 h 3756439"/>
                    <a:gd name="connsiteX9" fmla="*/ 431790 w 431790"/>
                    <a:gd name="connsiteY9" fmla="*/ 1127468 h 3756439"/>
                    <a:gd name="connsiteX10" fmla="*/ 431790 w 431790"/>
                    <a:gd name="connsiteY10" fmla="*/ 876328 h 3756439"/>
                    <a:gd name="connsiteX11" fmla="*/ 431790 w 431790"/>
                    <a:gd name="connsiteY11" fmla="*/ 689304 h 3756439"/>
                    <a:gd name="connsiteX12" fmla="*/ 431790 w 431790"/>
                    <a:gd name="connsiteY12" fmla="*/ 438164 h 3756439"/>
                    <a:gd name="connsiteX13" fmla="*/ 431790 w 431790"/>
                    <a:gd name="connsiteY13" fmla="*/ 0 h 3756439"/>
                    <a:gd name="connsiteX14" fmla="*/ 0 w 431790"/>
                    <a:gd name="connsiteY14" fmla="*/ 0 h 3756439"/>
                    <a:gd name="connsiteX15" fmla="*/ 0 w 431790"/>
                    <a:gd name="connsiteY15" fmla="*/ 438164 h 3756439"/>
                    <a:gd name="connsiteX16" fmla="*/ 0 w 431790"/>
                    <a:gd name="connsiteY16" fmla="*/ 689304 h 3756439"/>
                    <a:gd name="connsiteX17" fmla="*/ 0 w 431790"/>
                    <a:gd name="connsiteY17" fmla="*/ 876328 h 3756439"/>
                    <a:gd name="connsiteX18" fmla="*/ 0 w 431790"/>
                    <a:gd name="connsiteY18" fmla="*/ 1127468 h 3756439"/>
                    <a:gd name="connsiteX19" fmla="*/ 0 w 431790"/>
                    <a:gd name="connsiteY19" fmla="*/ 1314493 h 3756439"/>
                    <a:gd name="connsiteX20" fmla="*/ 0 w 431790"/>
                    <a:gd name="connsiteY20" fmla="*/ 1565632 h 3756439"/>
                    <a:gd name="connsiteX21" fmla="*/ 0 w 431790"/>
                    <a:gd name="connsiteY21" fmla="*/ 1752643 h 3756439"/>
                    <a:gd name="connsiteX22" fmla="*/ 0 w 431790"/>
                    <a:gd name="connsiteY22" fmla="*/ 2003797 h 3756439"/>
                    <a:gd name="connsiteX23" fmla="*/ 0 w 431790"/>
                    <a:gd name="connsiteY23" fmla="*/ 2190807 h 3756439"/>
                    <a:gd name="connsiteX24" fmla="*/ 0 w 431790"/>
                    <a:gd name="connsiteY24" fmla="*/ 2441961 h 3756439"/>
                    <a:gd name="connsiteX25" fmla="*/ 0 w 431790"/>
                    <a:gd name="connsiteY25" fmla="*/ 2628972 h 3756439"/>
                    <a:gd name="connsiteX26" fmla="*/ 0 w 431790"/>
                    <a:gd name="connsiteY26" fmla="*/ 2880125 h 3756439"/>
                    <a:gd name="connsiteX27" fmla="*/ 0 w 431790"/>
                    <a:gd name="connsiteY27" fmla="*/ 3067136 h 3756439"/>
                    <a:gd name="connsiteX28" fmla="*/ 0 w 431790"/>
                    <a:gd name="connsiteY28" fmla="*/ 3318275 h 3756439"/>
                    <a:gd name="connsiteX29" fmla="*/ 0 w 431790"/>
                    <a:gd name="connsiteY29" fmla="*/ 3756440 h 3756439"/>
                    <a:gd name="connsiteX30" fmla="*/ 431790 w 431790"/>
                    <a:gd name="connsiteY30" fmla="*/ 3756440 h 3756439"/>
                    <a:gd name="connsiteX31" fmla="*/ 431790 w 431790"/>
                    <a:gd name="connsiteY31" fmla="*/ 3318275 h 3756439"/>
                    <a:gd name="connsiteX32" fmla="*/ 431790 w 431790"/>
                    <a:gd name="connsiteY32" fmla="*/ 3067136 h 37564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431790" h="3756439">
                      <a:moveTo>
                        <a:pt x="431790" y="3067136"/>
                      </a:moveTo>
                      <a:lnTo>
                        <a:pt x="431790" y="2880125"/>
                      </a:lnTo>
                      <a:lnTo>
                        <a:pt x="431790" y="2628972"/>
                      </a:lnTo>
                      <a:lnTo>
                        <a:pt x="431790" y="2441961"/>
                      </a:lnTo>
                      <a:lnTo>
                        <a:pt x="431790" y="2190807"/>
                      </a:lnTo>
                      <a:lnTo>
                        <a:pt x="431790" y="2003797"/>
                      </a:lnTo>
                      <a:lnTo>
                        <a:pt x="431790" y="1752643"/>
                      </a:lnTo>
                      <a:lnTo>
                        <a:pt x="431790" y="1565632"/>
                      </a:lnTo>
                      <a:lnTo>
                        <a:pt x="431790" y="1314493"/>
                      </a:lnTo>
                      <a:lnTo>
                        <a:pt x="431790" y="1127468"/>
                      </a:lnTo>
                      <a:lnTo>
                        <a:pt x="431790" y="876328"/>
                      </a:lnTo>
                      <a:lnTo>
                        <a:pt x="431790" y="689304"/>
                      </a:lnTo>
                      <a:lnTo>
                        <a:pt x="431790" y="438164"/>
                      </a:lnTo>
                      <a:lnTo>
                        <a:pt x="431790" y="0"/>
                      </a:lnTo>
                      <a:lnTo>
                        <a:pt x="0" y="0"/>
                      </a:lnTo>
                      <a:lnTo>
                        <a:pt x="0" y="438164"/>
                      </a:lnTo>
                      <a:lnTo>
                        <a:pt x="0" y="689304"/>
                      </a:lnTo>
                      <a:lnTo>
                        <a:pt x="0" y="876328"/>
                      </a:lnTo>
                      <a:lnTo>
                        <a:pt x="0" y="1127468"/>
                      </a:lnTo>
                      <a:lnTo>
                        <a:pt x="0" y="1314493"/>
                      </a:lnTo>
                      <a:lnTo>
                        <a:pt x="0" y="1565632"/>
                      </a:lnTo>
                      <a:lnTo>
                        <a:pt x="0" y="1752643"/>
                      </a:lnTo>
                      <a:lnTo>
                        <a:pt x="0" y="2003797"/>
                      </a:lnTo>
                      <a:lnTo>
                        <a:pt x="0" y="2190807"/>
                      </a:lnTo>
                      <a:lnTo>
                        <a:pt x="0" y="2441961"/>
                      </a:lnTo>
                      <a:lnTo>
                        <a:pt x="0" y="2628972"/>
                      </a:lnTo>
                      <a:lnTo>
                        <a:pt x="0" y="2880125"/>
                      </a:lnTo>
                      <a:lnTo>
                        <a:pt x="0" y="3067136"/>
                      </a:lnTo>
                      <a:lnTo>
                        <a:pt x="0" y="3318275"/>
                      </a:lnTo>
                      <a:lnTo>
                        <a:pt x="0" y="3756440"/>
                      </a:lnTo>
                      <a:lnTo>
                        <a:pt x="431790" y="3756440"/>
                      </a:lnTo>
                      <a:lnTo>
                        <a:pt x="431790" y="3318275"/>
                      </a:lnTo>
                      <a:lnTo>
                        <a:pt x="431790" y="3067136"/>
                      </a:lnTo>
                      <a:close/>
                    </a:path>
                  </a:pathLst>
                </a:custGeom>
                <a:gradFill>
                  <a:gsLst>
                    <a:gs pos="0">
                      <a:schemeClr val="accent4">
                        <a:lumMod val="58000"/>
                        <a:lumOff val="42000"/>
                      </a:schemeClr>
                    </a:gs>
                    <a:gs pos="52900">
                      <a:srgbClr val="1C8EB3">
                        <a:lumMod val="79000"/>
                        <a:lumOff val="21000"/>
                      </a:srgbClr>
                    </a:gs>
                    <a:gs pos="100000">
                      <a:schemeClr val="accent4">
                        <a:lumMod val="99000"/>
                        <a:lumOff val="1000"/>
                      </a:schemeClr>
                    </a:gs>
                  </a:gsLst>
                  <a:lin ang="15284692"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0" name="Freeform: Shape 39">
                  <a:extLst>
                    <a:ext uri="{FF2B5EF4-FFF2-40B4-BE49-F238E27FC236}">
                      <a16:creationId xmlns:a16="http://schemas.microsoft.com/office/drawing/2014/main" id="{9517C956-A876-649C-F347-A4EE1520018D}"/>
                    </a:ext>
                  </a:extLst>
                </p:cNvPr>
                <p:cNvSpPr/>
                <p:nvPr/>
              </p:nvSpPr>
              <p:spPr>
                <a:xfrm>
                  <a:off x="1832896" y="1573047"/>
                  <a:ext cx="150484" cy="3830614"/>
                </a:xfrm>
                <a:custGeom>
                  <a:avLst/>
                  <a:gdLst>
                    <a:gd name="connsiteX0" fmla="*/ 0 w 150484"/>
                    <a:gd name="connsiteY0" fmla="*/ 74175 h 3830614"/>
                    <a:gd name="connsiteX1" fmla="*/ 0 w 150484"/>
                    <a:gd name="connsiteY1" fmla="*/ 512339 h 3830614"/>
                    <a:gd name="connsiteX2" fmla="*/ 0 w 150484"/>
                    <a:gd name="connsiteY2" fmla="*/ 763479 h 3830614"/>
                    <a:gd name="connsiteX3" fmla="*/ 0 w 150484"/>
                    <a:gd name="connsiteY3" fmla="*/ 950504 h 3830614"/>
                    <a:gd name="connsiteX4" fmla="*/ 0 w 150484"/>
                    <a:gd name="connsiteY4" fmla="*/ 1201643 h 3830614"/>
                    <a:gd name="connsiteX5" fmla="*/ 0 w 150484"/>
                    <a:gd name="connsiteY5" fmla="*/ 1388668 h 3830614"/>
                    <a:gd name="connsiteX6" fmla="*/ 0 w 150484"/>
                    <a:gd name="connsiteY6" fmla="*/ 1639808 h 3830614"/>
                    <a:gd name="connsiteX7" fmla="*/ 0 w 150484"/>
                    <a:gd name="connsiteY7" fmla="*/ 1826818 h 3830614"/>
                    <a:gd name="connsiteX8" fmla="*/ 0 w 150484"/>
                    <a:gd name="connsiteY8" fmla="*/ 2077972 h 3830614"/>
                    <a:gd name="connsiteX9" fmla="*/ 0 w 150484"/>
                    <a:gd name="connsiteY9" fmla="*/ 2264982 h 3830614"/>
                    <a:gd name="connsiteX10" fmla="*/ 0 w 150484"/>
                    <a:gd name="connsiteY10" fmla="*/ 2516136 h 3830614"/>
                    <a:gd name="connsiteX11" fmla="*/ 0 w 150484"/>
                    <a:gd name="connsiteY11" fmla="*/ 2703147 h 3830614"/>
                    <a:gd name="connsiteX12" fmla="*/ 0 w 150484"/>
                    <a:gd name="connsiteY12" fmla="*/ 2954300 h 3830614"/>
                    <a:gd name="connsiteX13" fmla="*/ 0 w 150484"/>
                    <a:gd name="connsiteY13" fmla="*/ 3141311 h 3830614"/>
                    <a:gd name="connsiteX14" fmla="*/ 0 w 150484"/>
                    <a:gd name="connsiteY14" fmla="*/ 3392451 h 3830614"/>
                    <a:gd name="connsiteX15" fmla="*/ 0 w 150484"/>
                    <a:gd name="connsiteY15" fmla="*/ 3830615 h 3830614"/>
                    <a:gd name="connsiteX16" fmla="*/ 150484 w 150484"/>
                    <a:gd name="connsiteY16" fmla="*/ 3756453 h 3830614"/>
                    <a:gd name="connsiteX17" fmla="*/ 150484 w 150484"/>
                    <a:gd name="connsiteY17" fmla="*/ 3318289 h 3830614"/>
                    <a:gd name="connsiteX18" fmla="*/ 150484 w 150484"/>
                    <a:gd name="connsiteY18" fmla="*/ 3067150 h 3830614"/>
                    <a:gd name="connsiteX19" fmla="*/ 150484 w 150484"/>
                    <a:gd name="connsiteY19" fmla="*/ 2880125 h 3830614"/>
                    <a:gd name="connsiteX20" fmla="*/ 150484 w 150484"/>
                    <a:gd name="connsiteY20" fmla="*/ 2628985 h 3830614"/>
                    <a:gd name="connsiteX21" fmla="*/ 150484 w 150484"/>
                    <a:gd name="connsiteY21" fmla="*/ 2441961 h 3830614"/>
                    <a:gd name="connsiteX22" fmla="*/ 150484 w 150484"/>
                    <a:gd name="connsiteY22" fmla="*/ 2190821 h 3830614"/>
                    <a:gd name="connsiteX23" fmla="*/ 150484 w 150484"/>
                    <a:gd name="connsiteY23" fmla="*/ 2003797 h 3830614"/>
                    <a:gd name="connsiteX24" fmla="*/ 150484 w 150484"/>
                    <a:gd name="connsiteY24" fmla="*/ 1752657 h 3830614"/>
                    <a:gd name="connsiteX25" fmla="*/ 150484 w 150484"/>
                    <a:gd name="connsiteY25" fmla="*/ 1565632 h 3830614"/>
                    <a:gd name="connsiteX26" fmla="*/ 150484 w 150484"/>
                    <a:gd name="connsiteY26" fmla="*/ 1314493 h 3830614"/>
                    <a:gd name="connsiteX27" fmla="*/ 150484 w 150484"/>
                    <a:gd name="connsiteY27" fmla="*/ 1127468 h 3830614"/>
                    <a:gd name="connsiteX28" fmla="*/ 150484 w 150484"/>
                    <a:gd name="connsiteY28" fmla="*/ 876328 h 3830614"/>
                    <a:gd name="connsiteX29" fmla="*/ 150484 w 150484"/>
                    <a:gd name="connsiteY29" fmla="*/ 689318 h 3830614"/>
                    <a:gd name="connsiteX30" fmla="*/ 150484 w 150484"/>
                    <a:gd name="connsiteY30" fmla="*/ 438164 h 3830614"/>
                    <a:gd name="connsiteX31" fmla="*/ 150484 w 150484"/>
                    <a:gd name="connsiteY31" fmla="*/ 0 h 3830614"/>
                    <a:gd name="connsiteX32" fmla="*/ 0 w 150484"/>
                    <a:gd name="connsiteY32" fmla="*/ 74175 h 38306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50484" h="3830614">
                      <a:moveTo>
                        <a:pt x="0" y="74175"/>
                      </a:moveTo>
                      <a:lnTo>
                        <a:pt x="0" y="512339"/>
                      </a:lnTo>
                      <a:lnTo>
                        <a:pt x="0" y="763479"/>
                      </a:lnTo>
                      <a:lnTo>
                        <a:pt x="0" y="950504"/>
                      </a:lnTo>
                      <a:lnTo>
                        <a:pt x="0" y="1201643"/>
                      </a:lnTo>
                      <a:lnTo>
                        <a:pt x="0" y="1388668"/>
                      </a:lnTo>
                      <a:lnTo>
                        <a:pt x="0" y="1639808"/>
                      </a:lnTo>
                      <a:lnTo>
                        <a:pt x="0" y="1826818"/>
                      </a:lnTo>
                      <a:lnTo>
                        <a:pt x="0" y="2077972"/>
                      </a:lnTo>
                      <a:lnTo>
                        <a:pt x="0" y="2264982"/>
                      </a:lnTo>
                      <a:lnTo>
                        <a:pt x="0" y="2516136"/>
                      </a:lnTo>
                      <a:lnTo>
                        <a:pt x="0" y="2703147"/>
                      </a:lnTo>
                      <a:lnTo>
                        <a:pt x="0" y="2954300"/>
                      </a:lnTo>
                      <a:lnTo>
                        <a:pt x="0" y="3141311"/>
                      </a:lnTo>
                      <a:lnTo>
                        <a:pt x="0" y="3392451"/>
                      </a:lnTo>
                      <a:lnTo>
                        <a:pt x="0" y="3830615"/>
                      </a:lnTo>
                      <a:lnTo>
                        <a:pt x="150484" y="3756453"/>
                      </a:lnTo>
                      <a:lnTo>
                        <a:pt x="150484" y="3318289"/>
                      </a:lnTo>
                      <a:lnTo>
                        <a:pt x="150484" y="3067150"/>
                      </a:lnTo>
                      <a:lnTo>
                        <a:pt x="150484" y="2880125"/>
                      </a:lnTo>
                      <a:lnTo>
                        <a:pt x="150484" y="2628985"/>
                      </a:lnTo>
                      <a:lnTo>
                        <a:pt x="150484" y="2441961"/>
                      </a:lnTo>
                      <a:lnTo>
                        <a:pt x="150484" y="2190821"/>
                      </a:lnTo>
                      <a:lnTo>
                        <a:pt x="150484" y="2003797"/>
                      </a:lnTo>
                      <a:lnTo>
                        <a:pt x="150484" y="1752657"/>
                      </a:lnTo>
                      <a:lnTo>
                        <a:pt x="150484" y="1565632"/>
                      </a:lnTo>
                      <a:lnTo>
                        <a:pt x="150484" y="1314493"/>
                      </a:lnTo>
                      <a:lnTo>
                        <a:pt x="150484" y="1127468"/>
                      </a:lnTo>
                      <a:lnTo>
                        <a:pt x="150484" y="876328"/>
                      </a:lnTo>
                      <a:lnTo>
                        <a:pt x="150484" y="689318"/>
                      </a:lnTo>
                      <a:lnTo>
                        <a:pt x="150484" y="438164"/>
                      </a:lnTo>
                      <a:lnTo>
                        <a:pt x="150484" y="0"/>
                      </a:lnTo>
                      <a:lnTo>
                        <a:pt x="0" y="74175"/>
                      </a:lnTo>
                      <a:close/>
                    </a:path>
                  </a:pathLst>
                </a:custGeom>
                <a:gradFill>
                  <a:gsLst>
                    <a:gs pos="55775">
                      <a:srgbClr val="135E77">
                        <a:lumMod val="67000"/>
                        <a:lumOff val="33000"/>
                      </a:srgbClr>
                    </a:gs>
                    <a:gs pos="97000">
                      <a:schemeClr val="accent4">
                        <a:lumMod val="71000"/>
                      </a:schemeClr>
                    </a:gs>
                    <a:gs pos="0">
                      <a:schemeClr val="accent4">
                        <a:lumMod val="83000"/>
                      </a:schemeClr>
                    </a:gs>
                  </a:gsLst>
                  <a:lin ang="5339233"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1" name="Freeform: Shape 40">
                  <a:extLst>
                    <a:ext uri="{FF2B5EF4-FFF2-40B4-BE49-F238E27FC236}">
                      <a16:creationId xmlns:a16="http://schemas.microsoft.com/office/drawing/2014/main" id="{0EB561CD-5E53-83EB-3BE4-7A5999986789}"/>
                    </a:ext>
                  </a:extLst>
                </p:cNvPr>
                <p:cNvSpPr/>
                <p:nvPr/>
              </p:nvSpPr>
              <p:spPr>
                <a:xfrm>
                  <a:off x="1401106" y="1573047"/>
                  <a:ext cx="582274" cy="74175"/>
                </a:xfrm>
                <a:custGeom>
                  <a:avLst/>
                  <a:gdLst>
                    <a:gd name="connsiteX0" fmla="*/ 0 w 582274"/>
                    <a:gd name="connsiteY0" fmla="*/ 74175 h 74175"/>
                    <a:gd name="connsiteX1" fmla="*/ 150470 w 582274"/>
                    <a:gd name="connsiteY1" fmla="*/ 0 h 74175"/>
                    <a:gd name="connsiteX2" fmla="*/ 582274 w 582274"/>
                    <a:gd name="connsiteY2" fmla="*/ 0 h 74175"/>
                    <a:gd name="connsiteX3" fmla="*/ 431790 w 582274"/>
                    <a:gd name="connsiteY3" fmla="*/ 74175 h 74175"/>
                    <a:gd name="connsiteX4" fmla="*/ 0 w 582274"/>
                    <a:gd name="connsiteY4" fmla="*/ 74175 h 74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74" h="74175">
                      <a:moveTo>
                        <a:pt x="0" y="74175"/>
                      </a:moveTo>
                      <a:lnTo>
                        <a:pt x="150470" y="0"/>
                      </a:lnTo>
                      <a:lnTo>
                        <a:pt x="582274" y="0"/>
                      </a:lnTo>
                      <a:lnTo>
                        <a:pt x="431790" y="74175"/>
                      </a:lnTo>
                      <a:lnTo>
                        <a:pt x="0" y="74175"/>
                      </a:lnTo>
                      <a:close/>
                    </a:path>
                  </a:pathLst>
                </a:custGeom>
                <a:gradFill>
                  <a:gsLst>
                    <a:gs pos="55775">
                      <a:srgbClr val="135E77">
                        <a:lumMod val="67000"/>
                        <a:lumOff val="33000"/>
                      </a:srgbClr>
                    </a:gs>
                    <a:gs pos="97000">
                      <a:schemeClr val="accent4">
                        <a:lumMod val="85000"/>
                      </a:schemeClr>
                    </a:gs>
                    <a:gs pos="0">
                      <a:schemeClr val="accent4">
                        <a:lumMod val="79000"/>
                        <a:lumOff val="21000"/>
                      </a:schemeClr>
                    </a:gs>
                  </a:gsLst>
                  <a:lin ang="5339233"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43" name="Freeform: Shape 42">
                <a:extLst>
                  <a:ext uri="{FF2B5EF4-FFF2-40B4-BE49-F238E27FC236}">
                    <a16:creationId xmlns:a16="http://schemas.microsoft.com/office/drawing/2014/main" id="{4940D8E6-8BEC-C753-11FA-11E16F557A2B}"/>
                  </a:ext>
                </a:extLst>
              </p:cNvPr>
              <p:cNvSpPr/>
              <p:nvPr/>
            </p:nvSpPr>
            <p:spPr>
              <a:xfrm>
                <a:off x="660047" y="1218689"/>
                <a:ext cx="431790" cy="4194617"/>
              </a:xfrm>
              <a:custGeom>
                <a:avLst/>
                <a:gdLst>
                  <a:gd name="connsiteX0" fmla="*/ 431790 w 431790"/>
                  <a:gd name="connsiteY0" fmla="*/ 3505314 h 4194617"/>
                  <a:gd name="connsiteX1" fmla="*/ 431790 w 431790"/>
                  <a:gd name="connsiteY1" fmla="*/ 3318289 h 4194617"/>
                  <a:gd name="connsiteX2" fmla="*/ 431790 w 431790"/>
                  <a:gd name="connsiteY2" fmla="*/ 3067150 h 4194617"/>
                  <a:gd name="connsiteX3" fmla="*/ 431790 w 431790"/>
                  <a:gd name="connsiteY3" fmla="*/ 2880125 h 4194617"/>
                  <a:gd name="connsiteX4" fmla="*/ 431790 w 431790"/>
                  <a:gd name="connsiteY4" fmla="*/ 2628985 h 4194617"/>
                  <a:gd name="connsiteX5" fmla="*/ 431790 w 431790"/>
                  <a:gd name="connsiteY5" fmla="*/ 2441961 h 4194617"/>
                  <a:gd name="connsiteX6" fmla="*/ 431790 w 431790"/>
                  <a:gd name="connsiteY6" fmla="*/ 2190821 h 4194617"/>
                  <a:gd name="connsiteX7" fmla="*/ 431790 w 431790"/>
                  <a:gd name="connsiteY7" fmla="*/ 2003797 h 4194617"/>
                  <a:gd name="connsiteX8" fmla="*/ 431790 w 431790"/>
                  <a:gd name="connsiteY8" fmla="*/ 1752657 h 4194617"/>
                  <a:gd name="connsiteX9" fmla="*/ 431790 w 431790"/>
                  <a:gd name="connsiteY9" fmla="*/ 1565632 h 4194617"/>
                  <a:gd name="connsiteX10" fmla="*/ 431790 w 431790"/>
                  <a:gd name="connsiteY10" fmla="*/ 1314493 h 4194617"/>
                  <a:gd name="connsiteX11" fmla="*/ 431790 w 431790"/>
                  <a:gd name="connsiteY11" fmla="*/ 1127468 h 4194617"/>
                  <a:gd name="connsiteX12" fmla="*/ 431790 w 431790"/>
                  <a:gd name="connsiteY12" fmla="*/ 876328 h 4194617"/>
                  <a:gd name="connsiteX13" fmla="*/ 431790 w 431790"/>
                  <a:gd name="connsiteY13" fmla="*/ 689304 h 4194617"/>
                  <a:gd name="connsiteX14" fmla="*/ 431790 w 431790"/>
                  <a:gd name="connsiteY14" fmla="*/ 438164 h 4194617"/>
                  <a:gd name="connsiteX15" fmla="*/ 431790 w 431790"/>
                  <a:gd name="connsiteY15" fmla="*/ 0 h 4194617"/>
                  <a:gd name="connsiteX16" fmla="*/ 0 w 431790"/>
                  <a:gd name="connsiteY16" fmla="*/ 0 h 4194617"/>
                  <a:gd name="connsiteX17" fmla="*/ 0 w 431790"/>
                  <a:gd name="connsiteY17" fmla="*/ 438164 h 4194617"/>
                  <a:gd name="connsiteX18" fmla="*/ 0 w 431790"/>
                  <a:gd name="connsiteY18" fmla="*/ 689304 h 4194617"/>
                  <a:gd name="connsiteX19" fmla="*/ 0 w 431790"/>
                  <a:gd name="connsiteY19" fmla="*/ 876328 h 4194617"/>
                  <a:gd name="connsiteX20" fmla="*/ 0 w 431790"/>
                  <a:gd name="connsiteY20" fmla="*/ 1127468 h 4194617"/>
                  <a:gd name="connsiteX21" fmla="*/ 0 w 431790"/>
                  <a:gd name="connsiteY21" fmla="*/ 1314493 h 4194617"/>
                  <a:gd name="connsiteX22" fmla="*/ 0 w 431790"/>
                  <a:gd name="connsiteY22" fmla="*/ 1565632 h 4194617"/>
                  <a:gd name="connsiteX23" fmla="*/ 0 w 431790"/>
                  <a:gd name="connsiteY23" fmla="*/ 1752657 h 4194617"/>
                  <a:gd name="connsiteX24" fmla="*/ 0 w 431790"/>
                  <a:gd name="connsiteY24" fmla="*/ 2003797 h 4194617"/>
                  <a:gd name="connsiteX25" fmla="*/ 0 w 431790"/>
                  <a:gd name="connsiteY25" fmla="*/ 2190821 h 4194617"/>
                  <a:gd name="connsiteX26" fmla="*/ 0 w 431790"/>
                  <a:gd name="connsiteY26" fmla="*/ 2441961 h 4194617"/>
                  <a:gd name="connsiteX27" fmla="*/ 0 w 431790"/>
                  <a:gd name="connsiteY27" fmla="*/ 2628985 h 4194617"/>
                  <a:gd name="connsiteX28" fmla="*/ 0 w 431790"/>
                  <a:gd name="connsiteY28" fmla="*/ 2880125 h 4194617"/>
                  <a:gd name="connsiteX29" fmla="*/ 0 w 431790"/>
                  <a:gd name="connsiteY29" fmla="*/ 3067150 h 4194617"/>
                  <a:gd name="connsiteX30" fmla="*/ 0 w 431790"/>
                  <a:gd name="connsiteY30" fmla="*/ 3318289 h 4194617"/>
                  <a:gd name="connsiteX31" fmla="*/ 0 w 431790"/>
                  <a:gd name="connsiteY31" fmla="*/ 3505314 h 4194617"/>
                  <a:gd name="connsiteX32" fmla="*/ 0 w 431790"/>
                  <a:gd name="connsiteY32" fmla="*/ 3756453 h 4194617"/>
                  <a:gd name="connsiteX33" fmla="*/ 0 w 431790"/>
                  <a:gd name="connsiteY33" fmla="*/ 4194618 h 4194617"/>
                  <a:gd name="connsiteX34" fmla="*/ 431790 w 431790"/>
                  <a:gd name="connsiteY34" fmla="*/ 4194618 h 4194617"/>
                  <a:gd name="connsiteX35" fmla="*/ 431790 w 431790"/>
                  <a:gd name="connsiteY35" fmla="*/ 3756453 h 4194617"/>
                  <a:gd name="connsiteX36" fmla="*/ 431790 w 431790"/>
                  <a:gd name="connsiteY36" fmla="*/ 3505314 h 4194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31790" h="4194617">
                    <a:moveTo>
                      <a:pt x="431790" y="3505314"/>
                    </a:moveTo>
                    <a:lnTo>
                      <a:pt x="431790" y="3318289"/>
                    </a:lnTo>
                    <a:lnTo>
                      <a:pt x="431790" y="3067150"/>
                    </a:lnTo>
                    <a:lnTo>
                      <a:pt x="431790" y="2880125"/>
                    </a:lnTo>
                    <a:lnTo>
                      <a:pt x="431790" y="2628985"/>
                    </a:lnTo>
                    <a:lnTo>
                      <a:pt x="431790" y="2441961"/>
                    </a:lnTo>
                    <a:lnTo>
                      <a:pt x="431790" y="2190821"/>
                    </a:lnTo>
                    <a:lnTo>
                      <a:pt x="431790" y="2003797"/>
                    </a:lnTo>
                    <a:lnTo>
                      <a:pt x="431790" y="1752657"/>
                    </a:lnTo>
                    <a:lnTo>
                      <a:pt x="431790" y="1565632"/>
                    </a:lnTo>
                    <a:lnTo>
                      <a:pt x="431790" y="1314493"/>
                    </a:lnTo>
                    <a:lnTo>
                      <a:pt x="431790" y="1127468"/>
                    </a:lnTo>
                    <a:lnTo>
                      <a:pt x="431790" y="876328"/>
                    </a:lnTo>
                    <a:lnTo>
                      <a:pt x="431790" y="689304"/>
                    </a:lnTo>
                    <a:lnTo>
                      <a:pt x="431790" y="438164"/>
                    </a:lnTo>
                    <a:lnTo>
                      <a:pt x="431790" y="0"/>
                    </a:lnTo>
                    <a:lnTo>
                      <a:pt x="0" y="0"/>
                    </a:lnTo>
                    <a:lnTo>
                      <a:pt x="0" y="438164"/>
                    </a:lnTo>
                    <a:lnTo>
                      <a:pt x="0" y="689304"/>
                    </a:lnTo>
                    <a:lnTo>
                      <a:pt x="0" y="876328"/>
                    </a:lnTo>
                    <a:lnTo>
                      <a:pt x="0" y="1127468"/>
                    </a:lnTo>
                    <a:lnTo>
                      <a:pt x="0" y="1314493"/>
                    </a:lnTo>
                    <a:lnTo>
                      <a:pt x="0" y="1565632"/>
                    </a:lnTo>
                    <a:lnTo>
                      <a:pt x="0" y="1752657"/>
                    </a:lnTo>
                    <a:lnTo>
                      <a:pt x="0" y="2003797"/>
                    </a:lnTo>
                    <a:lnTo>
                      <a:pt x="0" y="2190821"/>
                    </a:lnTo>
                    <a:lnTo>
                      <a:pt x="0" y="2441961"/>
                    </a:lnTo>
                    <a:lnTo>
                      <a:pt x="0" y="2628985"/>
                    </a:lnTo>
                    <a:lnTo>
                      <a:pt x="0" y="2880125"/>
                    </a:lnTo>
                    <a:lnTo>
                      <a:pt x="0" y="3067150"/>
                    </a:lnTo>
                    <a:lnTo>
                      <a:pt x="0" y="3318289"/>
                    </a:lnTo>
                    <a:lnTo>
                      <a:pt x="0" y="3505314"/>
                    </a:lnTo>
                    <a:lnTo>
                      <a:pt x="0" y="3756453"/>
                    </a:lnTo>
                    <a:lnTo>
                      <a:pt x="0" y="4194618"/>
                    </a:lnTo>
                    <a:lnTo>
                      <a:pt x="431790" y="4194618"/>
                    </a:lnTo>
                    <a:lnTo>
                      <a:pt x="431790" y="3756453"/>
                    </a:lnTo>
                    <a:lnTo>
                      <a:pt x="431790" y="3505314"/>
                    </a:lnTo>
                    <a:close/>
                  </a:path>
                </a:pathLst>
              </a:custGeom>
              <a:gradFill>
                <a:gsLst>
                  <a:gs pos="100000">
                    <a:schemeClr val="accent1">
                      <a:lumMod val="82000"/>
                    </a:schemeClr>
                  </a:gs>
                  <a:gs pos="58000">
                    <a:srgbClr val="D6A428">
                      <a:lumMod val="73000"/>
                      <a:lumOff val="27000"/>
                    </a:srgbClr>
                  </a:gs>
                  <a:gs pos="0">
                    <a:schemeClr val="accent1">
                      <a:lumMod val="95000"/>
                    </a:schemeClr>
                  </a:gs>
                </a:gsLst>
                <a:lin ang="30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4" name="Freeform: Shape 43">
                <a:extLst>
                  <a:ext uri="{FF2B5EF4-FFF2-40B4-BE49-F238E27FC236}">
                    <a16:creationId xmlns:a16="http://schemas.microsoft.com/office/drawing/2014/main" id="{0967D7CF-B096-C34F-EF08-4F151989EABB}"/>
                  </a:ext>
                </a:extLst>
              </p:cNvPr>
              <p:cNvSpPr/>
              <p:nvPr/>
            </p:nvSpPr>
            <p:spPr>
              <a:xfrm>
                <a:off x="1091837" y="1144528"/>
                <a:ext cx="150470" cy="4268778"/>
              </a:xfrm>
              <a:custGeom>
                <a:avLst/>
                <a:gdLst>
                  <a:gd name="connsiteX0" fmla="*/ 0 w 150470"/>
                  <a:gd name="connsiteY0" fmla="*/ 74161 h 4268778"/>
                  <a:gd name="connsiteX1" fmla="*/ 0 w 150470"/>
                  <a:gd name="connsiteY1" fmla="*/ 512326 h 4268778"/>
                  <a:gd name="connsiteX2" fmla="*/ 0 w 150470"/>
                  <a:gd name="connsiteY2" fmla="*/ 763465 h 4268778"/>
                  <a:gd name="connsiteX3" fmla="*/ 0 w 150470"/>
                  <a:gd name="connsiteY3" fmla="*/ 950490 h 4268778"/>
                  <a:gd name="connsiteX4" fmla="*/ 0 w 150470"/>
                  <a:gd name="connsiteY4" fmla="*/ 1201629 h 4268778"/>
                  <a:gd name="connsiteX5" fmla="*/ 0 w 150470"/>
                  <a:gd name="connsiteY5" fmla="*/ 1388654 h 4268778"/>
                  <a:gd name="connsiteX6" fmla="*/ 0 w 150470"/>
                  <a:gd name="connsiteY6" fmla="*/ 1639794 h 4268778"/>
                  <a:gd name="connsiteX7" fmla="*/ 0 w 150470"/>
                  <a:gd name="connsiteY7" fmla="*/ 1826818 h 4268778"/>
                  <a:gd name="connsiteX8" fmla="*/ 0 w 150470"/>
                  <a:gd name="connsiteY8" fmla="*/ 2077958 h 4268778"/>
                  <a:gd name="connsiteX9" fmla="*/ 0 w 150470"/>
                  <a:gd name="connsiteY9" fmla="*/ 2264982 h 4268778"/>
                  <a:gd name="connsiteX10" fmla="*/ 0 w 150470"/>
                  <a:gd name="connsiteY10" fmla="*/ 2516122 h 4268778"/>
                  <a:gd name="connsiteX11" fmla="*/ 0 w 150470"/>
                  <a:gd name="connsiteY11" fmla="*/ 2703147 h 4268778"/>
                  <a:gd name="connsiteX12" fmla="*/ 0 w 150470"/>
                  <a:gd name="connsiteY12" fmla="*/ 2954286 h 4268778"/>
                  <a:gd name="connsiteX13" fmla="*/ 0 w 150470"/>
                  <a:gd name="connsiteY13" fmla="*/ 3141311 h 4268778"/>
                  <a:gd name="connsiteX14" fmla="*/ 0 w 150470"/>
                  <a:gd name="connsiteY14" fmla="*/ 3392451 h 4268778"/>
                  <a:gd name="connsiteX15" fmla="*/ 0 w 150470"/>
                  <a:gd name="connsiteY15" fmla="*/ 3579475 h 4268778"/>
                  <a:gd name="connsiteX16" fmla="*/ 0 w 150470"/>
                  <a:gd name="connsiteY16" fmla="*/ 3830615 h 4268778"/>
                  <a:gd name="connsiteX17" fmla="*/ 0 w 150470"/>
                  <a:gd name="connsiteY17" fmla="*/ 4268779 h 4268778"/>
                  <a:gd name="connsiteX18" fmla="*/ 150470 w 150470"/>
                  <a:gd name="connsiteY18" fmla="*/ 4194618 h 4268778"/>
                  <a:gd name="connsiteX19" fmla="*/ 150470 w 150470"/>
                  <a:gd name="connsiteY19" fmla="*/ 3756453 h 4268778"/>
                  <a:gd name="connsiteX20" fmla="*/ 150470 w 150470"/>
                  <a:gd name="connsiteY20" fmla="*/ 3505300 h 4268778"/>
                  <a:gd name="connsiteX21" fmla="*/ 150470 w 150470"/>
                  <a:gd name="connsiteY21" fmla="*/ 3318289 h 4268778"/>
                  <a:gd name="connsiteX22" fmla="*/ 150470 w 150470"/>
                  <a:gd name="connsiteY22" fmla="*/ 3067150 h 4268778"/>
                  <a:gd name="connsiteX23" fmla="*/ 150470 w 150470"/>
                  <a:gd name="connsiteY23" fmla="*/ 2880125 h 4268778"/>
                  <a:gd name="connsiteX24" fmla="*/ 150470 w 150470"/>
                  <a:gd name="connsiteY24" fmla="*/ 2628985 h 4268778"/>
                  <a:gd name="connsiteX25" fmla="*/ 150470 w 150470"/>
                  <a:gd name="connsiteY25" fmla="*/ 2441961 h 4268778"/>
                  <a:gd name="connsiteX26" fmla="*/ 150470 w 150470"/>
                  <a:gd name="connsiteY26" fmla="*/ 2190821 h 4268778"/>
                  <a:gd name="connsiteX27" fmla="*/ 150470 w 150470"/>
                  <a:gd name="connsiteY27" fmla="*/ 2003797 h 4268778"/>
                  <a:gd name="connsiteX28" fmla="*/ 150470 w 150470"/>
                  <a:gd name="connsiteY28" fmla="*/ 1752657 h 4268778"/>
                  <a:gd name="connsiteX29" fmla="*/ 150470 w 150470"/>
                  <a:gd name="connsiteY29" fmla="*/ 1565632 h 4268778"/>
                  <a:gd name="connsiteX30" fmla="*/ 150470 w 150470"/>
                  <a:gd name="connsiteY30" fmla="*/ 1314493 h 4268778"/>
                  <a:gd name="connsiteX31" fmla="*/ 150470 w 150470"/>
                  <a:gd name="connsiteY31" fmla="*/ 1127468 h 4268778"/>
                  <a:gd name="connsiteX32" fmla="*/ 150470 w 150470"/>
                  <a:gd name="connsiteY32" fmla="*/ 876328 h 4268778"/>
                  <a:gd name="connsiteX33" fmla="*/ 150470 w 150470"/>
                  <a:gd name="connsiteY33" fmla="*/ 689304 h 4268778"/>
                  <a:gd name="connsiteX34" fmla="*/ 150470 w 150470"/>
                  <a:gd name="connsiteY34" fmla="*/ 438164 h 4268778"/>
                  <a:gd name="connsiteX35" fmla="*/ 150470 w 150470"/>
                  <a:gd name="connsiteY35" fmla="*/ 0 h 4268778"/>
                  <a:gd name="connsiteX36" fmla="*/ 0 w 150470"/>
                  <a:gd name="connsiteY36" fmla="*/ 74161 h 4268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50470" h="4268778">
                    <a:moveTo>
                      <a:pt x="0" y="74161"/>
                    </a:moveTo>
                    <a:lnTo>
                      <a:pt x="0" y="512326"/>
                    </a:lnTo>
                    <a:lnTo>
                      <a:pt x="0" y="763465"/>
                    </a:lnTo>
                    <a:lnTo>
                      <a:pt x="0" y="950490"/>
                    </a:lnTo>
                    <a:lnTo>
                      <a:pt x="0" y="1201629"/>
                    </a:lnTo>
                    <a:lnTo>
                      <a:pt x="0" y="1388654"/>
                    </a:lnTo>
                    <a:lnTo>
                      <a:pt x="0" y="1639794"/>
                    </a:lnTo>
                    <a:lnTo>
                      <a:pt x="0" y="1826818"/>
                    </a:lnTo>
                    <a:lnTo>
                      <a:pt x="0" y="2077958"/>
                    </a:lnTo>
                    <a:lnTo>
                      <a:pt x="0" y="2264982"/>
                    </a:lnTo>
                    <a:lnTo>
                      <a:pt x="0" y="2516122"/>
                    </a:lnTo>
                    <a:lnTo>
                      <a:pt x="0" y="2703147"/>
                    </a:lnTo>
                    <a:lnTo>
                      <a:pt x="0" y="2954286"/>
                    </a:lnTo>
                    <a:lnTo>
                      <a:pt x="0" y="3141311"/>
                    </a:lnTo>
                    <a:lnTo>
                      <a:pt x="0" y="3392451"/>
                    </a:lnTo>
                    <a:lnTo>
                      <a:pt x="0" y="3579475"/>
                    </a:lnTo>
                    <a:lnTo>
                      <a:pt x="0" y="3830615"/>
                    </a:lnTo>
                    <a:lnTo>
                      <a:pt x="0" y="4268779"/>
                    </a:lnTo>
                    <a:lnTo>
                      <a:pt x="150470" y="4194618"/>
                    </a:lnTo>
                    <a:lnTo>
                      <a:pt x="150470" y="3756453"/>
                    </a:lnTo>
                    <a:lnTo>
                      <a:pt x="150470" y="3505300"/>
                    </a:lnTo>
                    <a:lnTo>
                      <a:pt x="150470" y="3318289"/>
                    </a:lnTo>
                    <a:lnTo>
                      <a:pt x="150470" y="3067150"/>
                    </a:lnTo>
                    <a:lnTo>
                      <a:pt x="150470" y="2880125"/>
                    </a:lnTo>
                    <a:lnTo>
                      <a:pt x="150470" y="2628985"/>
                    </a:lnTo>
                    <a:lnTo>
                      <a:pt x="150470" y="2441961"/>
                    </a:lnTo>
                    <a:lnTo>
                      <a:pt x="150470" y="2190821"/>
                    </a:lnTo>
                    <a:lnTo>
                      <a:pt x="150470" y="2003797"/>
                    </a:lnTo>
                    <a:lnTo>
                      <a:pt x="150470" y="1752657"/>
                    </a:lnTo>
                    <a:lnTo>
                      <a:pt x="150470" y="1565632"/>
                    </a:lnTo>
                    <a:lnTo>
                      <a:pt x="150470" y="1314493"/>
                    </a:lnTo>
                    <a:lnTo>
                      <a:pt x="150470" y="1127468"/>
                    </a:lnTo>
                    <a:lnTo>
                      <a:pt x="150470" y="876328"/>
                    </a:lnTo>
                    <a:lnTo>
                      <a:pt x="150470" y="689304"/>
                    </a:lnTo>
                    <a:lnTo>
                      <a:pt x="150470" y="438164"/>
                    </a:lnTo>
                    <a:lnTo>
                      <a:pt x="150470" y="0"/>
                    </a:lnTo>
                    <a:lnTo>
                      <a:pt x="0" y="74161"/>
                    </a:lnTo>
                    <a:close/>
                  </a:path>
                </a:pathLst>
              </a:custGeom>
              <a:gradFill>
                <a:gsLst>
                  <a:gs pos="100000">
                    <a:schemeClr val="accent1">
                      <a:lumMod val="51000"/>
                    </a:schemeClr>
                  </a:gs>
                  <a:gs pos="58000">
                    <a:srgbClr val="D6A428">
                      <a:lumMod val="97000"/>
                      <a:lumOff val="3000"/>
                    </a:srgbClr>
                  </a:gs>
                  <a:gs pos="0">
                    <a:schemeClr val="accent1">
                      <a:lumMod val="47000"/>
                    </a:schemeClr>
                  </a:gs>
                </a:gsLst>
                <a:lin ang="3000000" scaled="0"/>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45" name="Freeform: Shape 44">
                <a:extLst>
                  <a:ext uri="{FF2B5EF4-FFF2-40B4-BE49-F238E27FC236}">
                    <a16:creationId xmlns:a16="http://schemas.microsoft.com/office/drawing/2014/main" id="{5230FCD0-357E-AC6B-B8D8-EC6C9B66A03A}"/>
                  </a:ext>
                </a:extLst>
              </p:cNvPr>
              <p:cNvSpPr/>
              <p:nvPr/>
            </p:nvSpPr>
            <p:spPr>
              <a:xfrm>
                <a:off x="660047" y="1144528"/>
                <a:ext cx="582260" cy="74161"/>
              </a:xfrm>
              <a:custGeom>
                <a:avLst/>
                <a:gdLst>
                  <a:gd name="connsiteX0" fmla="*/ 0 w 582260"/>
                  <a:gd name="connsiteY0" fmla="*/ 74161 h 74161"/>
                  <a:gd name="connsiteX1" fmla="*/ 150470 w 582260"/>
                  <a:gd name="connsiteY1" fmla="*/ 0 h 74161"/>
                  <a:gd name="connsiteX2" fmla="*/ 582261 w 582260"/>
                  <a:gd name="connsiteY2" fmla="*/ 0 h 74161"/>
                  <a:gd name="connsiteX3" fmla="*/ 431790 w 582260"/>
                  <a:gd name="connsiteY3" fmla="*/ 74161 h 74161"/>
                  <a:gd name="connsiteX4" fmla="*/ 0 w 582260"/>
                  <a:gd name="connsiteY4" fmla="*/ 74161 h 741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82260" h="74161">
                    <a:moveTo>
                      <a:pt x="0" y="74161"/>
                    </a:moveTo>
                    <a:lnTo>
                      <a:pt x="150470" y="0"/>
                    </a:lnTo>
                    <a:lnTo>
                      <a:pt x="582261" y="0"/>
                    </a:lnTo>
                    <a:lnTo>
                      <a:pt x="431790" y="74161"/>
                    </a:lnTo>
                    <a:lnTo>
                      <a:pt x="0" y="74161"/>
                    </a:lnTo>
                    <a:close/>
                  </a:path>
                </a:pathLst>
              </a:custGeom>
              <a:gradFill>
                <a:gsLst>
                  <a:gs pos="0">
                    <a:schemeClr val="accent1"/>
                  </a:gs>
                  <a:gs pos="50000">
                    <a:srgbClr val="EEC76A">
                      <a:lumMod val="70000"/>
                      <a:lumOff val="30000"/>
                    </a:srgbClr>
                  </a:gs>
                  <a:gs pos="100000">
                    <a:schemeClr val="accent1">
                      <a:lumMod val="60000"/>
                      <a:lumOff val="40000"/>
                    </a:schemeClr>
                  </a:gs>
                </a:gsLst>
                <a:lin ang="19626660" scaled="1"/>
              </a:gradFill>
              <a:ln w="643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3" name="TextBox 2">
              <a:extLst>
                <a:ext uri="{FF2B5EF4-FFF2-40B4-BE49-F238E27FC236}">
                  <a16:creationId xmlns:a16="http://schemas.microsoft.com/office/drawing/2014/main" id="{B1355A0B-6088-E936-20FB-DC81428FB4CC}"/>
                </a:ext>
              </a:extLst>
            </p:cNvPr>
            <p:cNvSpPr txBox="1"/>
            <p:nvPr/>
          </p:nvSpPr>
          <p:spPr>
            <a:xfrm>
              <a:off x="854085" y="1208268"/>
              <a:ext cx="595879" cy="338554"/>
            </a:xfrm>
            <a:prstGeom prst="rect">
              <a:avLst/>
            </a:prstGeom>
            <a:noFill/>
          </p:spPr>
          <p:txBody>
            <a:bodyPr wrap="square" rtlCol="0">
              <a:spAutoFit/>
            </a:bodyPr>
            <a:lstStyle/>
            <a:p>
              <a:pPr algn="ctr"/>
              <a:r>
                <a:rPr lang="en-US" sz="1600" b="1" dirty="0">
                  <a:solidFill>
                    <a:schemeClr val="tx1">
                      <a:lumMod val="75000"/>
                      <a:lumOff val="25000"/>
                    </a:schemeClr>
                  </a:solidFill>
                  <a:latin typeface="Poppins SemiBold" panose="00000700000000000000" pitchFamily="2" charset="0"/>
                  <a:cs typeface="Poppins SemiBold" panose="00000700000000000000" pitchFamily="2" charset="0"/>
                </a:rPr>
                <a:t>90</a:t>
              </a:r>
              <a:endParaRPr lang="en-ID" sz="16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 name="TextBox 4">
              <a:extLst>
                <a:ext uri="{FF2B5EF4-FFF2-40B4-BE49-F238E27FC236}">
                  <a16:creationId xmlns:a16="http://schemas.microsoft.com/office/drawing/2014/main" id="{B022BC08-9FA3-4FA1-C36F-FCF56B018D6A}"/>
                </a:ext>
              </a:extLst>
            </p:cNvPr>
            <p:cNvSpPr txBox="1"/>
            <p:nvPr/>
          </p:nvSpPr>
          <p:spPr>
            <a:xfrm>
              <a:off x="1608826" y="1716099"/>
              <a:ext cx="595879" cy="338554"/>
            </a:xfrm>
            <a:prstGeom prst="rect">
              <a:avLst/>
            </a:prstGeom>
            <a:noFill/>
          </p:spPr>
          <p:txBody>
            <a:bodyPr wrap="square" rtlCol="0">
              <a:spAutoFit/>
            </a:bodyPr>
            <a:lstStyle/>
            <a:p>
              <a:pPr algn="ctr"/>
              <a:r>
                <a:rPr lang="en-US" sz="1600" b="1" dirty="0">
                  <a:solidFill>
                    <a:schemeClr val="tx1">
                      <a:lumMod val="75000"/>
                      <a:lumOff val="25000"/>
                    </a:schemeClr>
                  </a:solidFill>
                  <a:latin typeface="Poppins SemiBold" panose="00000700000000000000" pitchFamily="2" charset="0"/>
                  <a:cs typeface="Poppins SemiBold" panose="00000700000000000000" pitchFamily="2" charset="0"/>
                </a:rPr>
                <a:t>80</a:t>
              </a:r>
              <a:endParaRPr lang="en-ID" sz="16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6" name="TextBox 25">
              <a:extLst>
                <a:ext uri="{FF2B5EF4-FFF2-40B4-BE49-F238E27FC236}">
                  <a16:creationId xmlns:a16="http://schemas.microsoft.com/office/drawing/2014/main" id="{63330030-436B-5DD9-4B82-11CAF59F020F}"/>
                </a:ext>
              </a:extLst>
            </p:cNvPr>
            <p:cNvSpPr txBox="1"/>
            <p:nvPr/>
          </p:nvSpPr>
          <p:spPr>
            <a:xfrm>
              <a:off x="3895317" y="4879078"/>
              <a:ext cx="595879" cy="338554"/>
            </a:xfrm>
            <a:prstGeom prst="rect">
              <a:avLst/>
            </a:prstGeom>
            <a:noFill/>
          </p:spPr>
          <p:txBody>
            <a:bodyPr wrap="square" rtlCol="0">
              <a:spAutoFit/>
            </a:bodyPr>
            <a:lstStyle/>
            <a:p>
              <a:pPr algn="ctr"/>
              <a:r>
                <a:rPr lang="en-US" sz="1600" b="1" dirty="0">
                  <a:solidFill>
                    <a:schemeClr val="tx1">
                      <a:lumMod val="75000"/>
                      <a:lumOff val="25000"/>
                    </a:schemeClr>
                  </a:solidFill>
                  <a:latin typeface="Poppins SemiBold" panose="00000700000000000000" pitchFamily="2" charset="0"/>
                  <a:cs typeface="Poppins SemiBold" panose="00000700000000000000" pitchFamily="2" charset="0"/>
                </a:rPr>
                <a:t>20</a:t>
              </a:r>
              <a:endParaRPr lang="en-ID" sz="16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7" name="TextBox 26">
              <a:extLst>
                <a:ext uri="{FF2B5EF4-FFF2-40B4-BE49-F238E27FC236}">
                  <a16:creationId xmlns:a16="http://schemas.microsoft.com/office/drawing/2014/main" id="{FE4A9B0F-B751-7391-C8E4-AEB96C89DE2B}"/>
                </a:ext>
              </a:extLst>
            </p:cNvPr>
            <p:cNvSpPr txBox="1"/>
            <p:nvPr/>
          </p:nvSpPr>
          <p:spPr>
            <a:xfrm>
              <a:off x="2336594" y="4444521"/>
              <a:ext cx="595879" cy="338554"/>
            </a:xfrm>
            <a:prstGeom prst="rect">
              <a:avLst/>
            </a:prstGeom>
            <a:noFill/>
          </p:spPr>
          <p:txBody>
            <a:bodyPr wrap="square" rtlCol="0">
              <a:spAutoFit/>
            </a:bodyPr>
            <a:lstStyle/>
            <a:p>
              <a:pPr algn="ctr"/>
              <a:r>
                <a:rPr lang="en-US" sz="1600" b="1" dirty="0">
                  <a:solidFill>
                    <a:schemeClr val="tx1">
                      <a:lumMod val="75000"/>
                      <a:lumOff val="25000"/>
                    </a:schemeClr>
                  </a:solidFill>
                  <a:latin typeface="Poppins SemiBold" panose="00000700000000000000" pitchFamily="2" charset="0"/>
                  <a:cs typeface="Poppins SemiBold" panose="00000700000000000000" pitchFamily="2" charset="0"/>
                </a:rPr>
                <a:t>30</a:t>
              </a:r>
              <a:endParaRPr lang="en-ID" sz="16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8" name="TextBox 27">
              <a:extLst>
                <a:ext uri="{FF2B5EF4-FFF2-40B4-BE49-F238E27FC236}">
                  <a16:creationId xmlns:a16="http://schemas.microsoft.com/office/drawing/2014/main" id="{D1FC9694-85AB-5F3D-6831-2825AA1DCD2F}"/>
                </a:ext>
              </a:extLst>
            </p:cNvPr>
            <p:cNvSpPr txBox="1"/>
            <p:nvPr/>
          </p:nvSpPr>
          <p:spPr>
            <a:xfrm>
              <a:off x="3125661" y="3518838"/>
              <a:ext cx="595879" cy="338554"/>
            </a:xfrm>
            <a:prstGeom prst="rect">
              <a:avLst/>
            </a:prstGeom>
            <a:noFill/>
          </p:spPr>
          <p:txBody>
            <a:bodyPr wrap="square" rtlCol="0">
              <a:spAutoFit/>
            </a:bodyPr>
            <a:lstStyle/>
            <a:p>
              <a:pPr algn="ctr"/>
              <a:r>
                <a:rPr lang="en-US" sz="1600" b="1" dirty="0">
                  <a:solidFill>
                    <a:schemeClr val="tx1">
                      <a:lumMod val="75000"/>
                      <a:lumOff val="25000"/>
                    </a:schemeClr>
                  </a:solidFill>
                  <a:latin typeface="Poppins SemiBold" panose="00000700000000000000" pitchFamily="2" charset="0"/>
                  <a:cs typeface="Poppins SemiBold" panose="00000700000000000000" pitchFamily="2" charset="0"/>
                </a:rPr>
                <a:t>50</a:t>
              </a:r>
              <a:endParaRPr lang="en-ID" sz="16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0" name="TextBox 29">
              <a:extLst>
                <a:ext uri="{FF2B5EF4-FFF2-40B4-BE49-F238E27FC236}">
                  <a16:creationId xmlns:a16="http://schemas.microsoft.com/office/drawing/2014/main" id="{95A65AB0-FEAC-DD60-974C-BC1EC1BA65A8}"/>
                </a:ext>
              </a:extLst>
            </p:cNvPr>
            <p:cNvSpPr txBox="1"/>
            <p:nvPr/>
          </p:nvSpPr>
          <p:spPr>
            <a:xfrm>
              <a:off x="5386695" y="2185068"/>
              <a:ext cx="595879" cy="338554"/>
            </a:xfrm>
            <a:prstGeom prst="rect">
              <a:avLst/>
            </a:prstGeom>
            <a:noFill/>
          </p:spPr>
          <p:txBody>
            <a:bodyPr wrap="square" rtlCol="0">
              <a:spAutoFit/>
            </a:bodyPr>
            <a:lstStyle/>
            <a:p>
              <a:pPr algn="ctr"/>
              <a:r>
                <a:rPr lang="en-US" sz="1600" b="1" dirty="0">
                  <a:solidFill>
                    <a:schemeClr val="tx1">
                      <a:lumMod val="75000"/>
                      <a:lumOff val="25000"/>
                    </a:schemeClr>
                  </a:solidFill>
                  <a:latin typeface="Poppins SemiBold" panose="00000700000000000000" pitchFamily="2" charset="0"/>
                  <a:cs typeface="Poppins SemiBold" panose="00000700000000000000" pitchFamily="2" charset="0"/>
                </a:rPr>
                <a:t>70</a:t>
              </a:r>
              <a:endParaRPr lang="en-ID" sz="16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grpSp>
      <p:grpSp>
        <p:nvGrpSpPr>
          <p:cNvPr id="65" name="Group 64">
            <a:extLst>
              <a:ext uri="{FF2B5EF4-FFF2-40B4-BE49-F238E27FC236}">
                <a16:creationId xmlns:a16="http://schemas.microsoft.com/office/drawing/2014/main" id="{F82CBCBA-B33C-8423-EBAC-63E1FD098122}"/>
              </a:ext>
            </a:extLst>
          </p:cNvPr>
          <p:cNvGrpSpPr/>
          <p:nvPr/>
        </p:nvGrpSpPr>
        <p:grpSpPr>
          <a:xfrm>
            <a:off x="7599839" y="1731091"/>
            <a:ext cx="3634161" cy="3395818"/>
            <a:chOff x="7699285" y="1253655"/>
            <a:chExt cx="3634161" cy="3395818"/>
          </a:xfrm>
        </p:grpSpPr>
        <p:sp>
          <p:nvSpPr>
            <p:cNvPr id="32" name="TextBox 31">
              <a:extLst>
                <a:ext uri="{FF2B5EF4-FFF2-40B4-BE49-F238E27FC236}">
                  <a16:creationId xmlns:a16="http://schemas.microsoft.com/office/drawing/2014/main" id="{6B60ED59-91C4-85EB-01D3-37344982DB13}"/>
                </a:ext>
              </a:extLst>
            </p:cNvPr>
            <p:cNvSpPr txBox="1"/>
            <p:nvPr/>
          </p:nvSpPr>
          <p:spPr>
            <a:xfrm>
              <a:off x="7699285" y="1253655"/>
              <a:ext cx="3634161" cy="1077218"/>
            </a:xfrm>
            <a:prstGeom prst="rect">
              <a:avLst/>
            </a:prstGeom>
            <a:noFill/>
          </p:spPr>
          <p:txBody>
            <a:bodyPr wrap="square" rtlCol="0">
              <a:spAutoFit/>
            </a:bodyPr>
            <a:lstStyle/>
            <a:p>
              <a:r>
                <a:rPr lang="en-US" sz="3200" b="1" dirty="0">
                  <a:solidFill>
                    <a:schemeClr val="tx1">
                      <a:lumMod val="75000"/>
                      <a:lumOff val="25000"/>
                    </a:schemeClr>
                  </a:solidFill>
                  <a:latin typeface="+mj-lt"/>
                </a:rPr>
                <a:t>Chart 3D </a:t>
              </a:r>
              <a:r>
                <a:rPr lang="en-US" sz="3200" b="1" dirty="0" err="1">
                  <a:solidFill>
                    <a:schemeClr val="accent2"/>
                  </a:solidFill>
                  <a:latin typeface="+mj-lt"/>
                </a:rPr>
                <a:t>Inforgraphic</a:t>
              </a:r>
              <a:endParaRPr lang="en-ID" sz="3200" b="1" dirty="0">
                <a:solidFill>
                  <a:schemeClr val="accent2"/>
                </a:solidFill>
                <a:latin typeface="+mj-lt"/>
              </a:endParaRPr>
            </a:p>
          </p:txBody>
        </p:sp>
        <p:sp>
          <p:nvSpPr>
            <p:cNvPr id="33" name="TextBox 32">
              <a:extLst>
                <a:ext uri="{FF2B5EF4-FFF2-40B4-BE49-F238E27FC236}">
                  <a16:creationId xmlns:a16="http://schemas.microsoft.com/office/drawing/2014/main" id="{185673B0-6270-ADDD-C17E-7B7AABED3D22}"/>
                </a:ext>
              </a:extLst>
            </p:cNvPr>
            <p:cNvSpPr txBox="1"/>
            <p:nvPr/>
          </p:nvSpPr>
          <p:spPr>
            <a:xfrm>
              <a:off x="7699285" y="2655594"/>
              <a:ext cx="3634161" cy="1993879"/>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 of spring which I enjoy with my whole heart. I am alone, and feel the charm of existence in this spot, which was created for the bliss of souls like mine. </a:t>
              </a:r>
            </a:p>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 soul, like these sweet mornings</a:t>
              </a:r>
            </a:p>
          </p:txBody>
        </p:sp>
      </p:grpSp>
      <p:sp>
        <p:nvSpPr>
          <p:cNvPr id="67" name="TextBox 66">
            <a:extLst>
              <a:ext uri="{FF2B5EF4-FFF2-40B4-BE49-F238E27FC236}">
                <a16:creationId xmlns:a16="http://schemas.microsoft.com/office/drawing/2014/main" id="{6391059A-3B65-6B55-E2B4-0BC65122899A}"/>
              </a:ext>
            </a:extLst>
          </p:cNvPr>
          <p:cNvSpPr txBox="1"/>
          <p:nvPr/>
        </p:nvSpPr>
        <p:spPr>
          <a:xfrm>
            <a:off x="731411"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1  </a:t>
            </a:r>
            <a:endParaRPr lang="en-US" sz="1100" b="0" i="0" dirty="0">
              <a:solidFill>
                <a:schemeClr val="tx1">
                  <a:lumMod val="75000"/>
                  <a:lumOff val="25000"/>
                </a:schemeClr>
              </a:solidFill>
              <a:effectLst/>
            </a:endParaRPr>
          </a:p>
        </p:txBody>
      </p:sp>
      <p:sp>
        <p:nvSpPr>
          <p:cNvPr id="68" name="TextBox 67">
            <a:extLst>
              <a:ext uri="{FF2B5EF4-FFF2-40B4-BE49-F238E27FC236}">
                <a16:creationId xmlns:a16="http://schemas.microsoft.com/office/drawing/2014/main" id="{5A81D69C-6F76-0C98-D1F0-085C93675D5B}"/>
              </a:ext>
            </a:extLst>
          </p:cNvPr>
          <p:cNvSpPr txBox="1"/>
          <p:nvPr/>
        </p:nvSpPr>
        <p:spPr>
          <a:xfrm>
            <a:off x="1489803"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2  </a:t>
            </a:r>
            <a:endParaRPr lang="en-US" sz="1100" b="0" i="0" dirty="0">
              <a:solidFill>
                <a:schemeClr val="tx1">
                  <a:lumMod val="75000"/>
                  <a:lumOff val="25000"/>
                </a:schemeClr>
              </a:solidFill>
              <a:effectLst/>
            </a:endParaRPr>
          </a:p>
        </p:txBody>
      </p:sp>
      <p:sp>
        <p:nvSpPr>
          <p:cNvPr id="69" name="TextBox 68">
            <a:extLst>
              <a:ext uri="{FF2B5EF4-FFF2-40B4-BE49-F238E27FC236}">
                <a16:creationId xmlns:a16="http://schemas.microsoft.com/office/drawing/2014/main" id="{74A04572-ED78-6130-CBF7-8BCF3D13B55B}"/>
              </a:ext>
            </a:extLst>
          </p:cNvPr>
          <p:cNvSpPr txBox="1"/>
          <p:nvPr/>
        </p:nvSpPr>
        <p:spPr>
          <a:xfrm>
            <a:off x="2232757"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3  </a:t>
            </a:r>
            <a:endParaRPr lang="en-US" sz="1100" b="0" i="0" dirty="0">
              <a:solidFill>
                <a:schemeClr val="tx1">
                  <a:lumMod val="75000"/>
                  <a:lumOff val="25000"/>
                </a:schemeClr>
              </a:solidFill>
              <a:effectLst/>
            </a:endParaRPr>
          </a:p>
        </p:txBody>
      </p:sp>
      <p:sp>
        <p:nvSpPr>
          <p:cNvPr id="70" name="TextBox 69">
            <a:extLst>
              <a:ext uri="{FF2B5EF4-FFF2-40B4-BE49-F238E27FC236}">
                <a16:creationId xmlns:a16="http://schemas.microsoft.com/office/drawing/2014/main" id="{65C73D56-AEE3-68EC-7FDD-2BE5C46396D5}"/>
              </a:ext>
            </a:extLst>
          </p:cNvPr>
          <p:cNvSpPr txBox="1"/>
          <p:nvPr/>
        </p:nvSpPr>
        <p:spPr>
          <a:xfrm>
            <a:off x="3004366"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4  </a:t>
            </a:r>
            <a:endParaRPr lang="en-US" sz="1100" b="0" i="0" dirty="0">
              <a:solidFill>
                <a:schemeClr val="tx1">
                  <a:lumMod val="75000"/>
                  <a:lumOff val="25000"/>
                </a:schemeClr>
              </a:solidFill>
              <a:effectLst/>
            </a:endParaRPr>
          </a:p>
        </p:txBody>
      </p:sp>
      <p:sp>
        <p:nvSpPr>
          <p:cNvPr id="71" name="TextBox 70">
            <a:extLst>
              <a:ext uri="{FF2B5EF4-FFF2-40B4-BE49-F238E27FC236}">
                <a16:creationId xmlns:a16="http://schemas.microsoft.com/office/drawing/2014/main" id="{7226D0A7-1B2A-5A26-3F31-5B3C22284C5D}"/>
              </a:ext>
            </a:extLst>
          </p:cNvPr>
          <p:cNvSpPr txBox="1"/>
          <p:nvPr/>
        </p:nvSpPr>
        <p:spPr>
          <a:xfrm>
            <a:off x="3790119"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5  </a:t>
            </a:r>
            <a:endParaRPr lang="en-US" sz="1100" b="0" i="0" dirty="0">
              <a:solidFill>
                <a:schemeClr val="tx1">
                  <a:lumMod val="75000"/>
                  <a:lumOff val="25000"/>
                </a:schemeClr>
              </a:solidFill>
              <a:effectLst/>
            </a:endParaRPr>
          </a:p>
        </p:txBody>
      </p:sp>
      <p:sp>
        <p:nvSpPr>
          <p:cNvPr id="72" name="TextBox 71">
            <a:extLst>
              <a:ext uri="{FF2B5EF4-FFF2-40B4-BE49-F238E27FC236}">
                <a16:creationId xmlns:a16="http://schemas.microsoft.com/office/drawing/2014/main" id="{B4719C02-1552-3EF3-D3DF-D37DB9E2491E}"/>
              </a:ext>
            </a:extLst>
          </p:cNvPr>
          <p:cNvSpPr txBox="1"/>
          <p:nvPr/>
        </p:nvSpPr>
        <p:spPr>
          <a:xfrm>
            <a:off x="4512415"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6  </a:t>
            </a:r>
            <a:endParaRPr lang="en-US" sz="1100" b="0" i="0" dirty="0">
              <a:solidFill>
                <a:schemeClr val="tx1">
                  <a:lumMod val="75000"/>
                  <a:lumOff val="25000"/>
                </a:schemeClr>
              </a:solidFill>
              <a:effectLst/>
            </a:endParaRPr>
          </a:p>
        </p:txBody>
      </p:sp>
      <p:sp>
        <p:nvSpPr>
          <p:cNvPr id="73" name="TextBox 72">
            <a:extLst>
              <a:ext uri="{FF2B5EF4-FFF2-40B4-BE49-F238E27FC236}">
                <a16:creationId xmlns:a16="http://schemas.microsoft.com/office/drawing/2014/main" id="{8E45EB84-25B2-D472-89ED-477DCF469818}"/>
              </a:ext>
            </a:extLst>
          </p:cNvPr>
          <p:cNvSpPr txBox="1"/>
          <p:nvPr/>
        </p:nvSpPr>
        <p:spPr>
          <a:xfrm>
            <a:off x="5286255" y="5569772"/>
            <a:ext cx="642739" cy="316497"/>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Data 7  </a:t>
            </a:r>
            <a:endParaRPr lang="en-US" sz="1100" b="0" i="0" dirty="0">
              <a:solidFill>
                <a:schemeClr val="tx1">
                  <a:lumMod val="75000"/>
                  <a:lumOff val="25000"/>
                </a:schemeClr>
              </a:solidFill>
              <a:effectLst/>
            </a:endParaRPr>
          </a:p>
        </p:txBody>
      </p:sp>
    </p:spTree>
    <p:extLst>
      <p:ext uri="{BB962C8B-B14F-4D97-AF65-F5344CB8AC3E}">
        <p14:creationId xmlns:p14="http://schemas.microsoft.com/office/powerpoint/2010/main" val="1740925802"/>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D0BF62A4-1900-E618-0A64-C97A3E812882}"/>
              </a:ext>
            </a:extLst>
          </p:cNvPr>
          <p:cNvSpPr txBox="1"/>
          <p:nvPr/>
        </p:nvSpPr>
        <p:spPr>
          <a:xfrm>
            <a:off x="2939668" y="716096"/>
            <a:ext cx="6312664" cy="646331"/>
          </a:xfrm>
          <a:prstGeom prst="rect">
            <a:avLst/>
          </a:prstGeom>
          <a:noFill/>
        </p:spPr>
        <p:txBody>
          <a:bodyPr wrap="square" rtlCol="0">
            <a:spAutoFit/>
          </a:bodyPr>
          <a:lstStyle/>
          <a:p>
            <a:pPr algn="ctr"/>
            <a:r>
              <a:rPr lang="en-US" sz="3600" b="1" dirty="0">
                <a:solidFill>
                  <a:schemeClr val="tx1">
                    <a:lumMod val="75000"/>
                    <a:lumOff val="25000"/>
                  </a:schemeClr>
                </a:solidFill>
                <a:latin typeface="+mj-lt"/>
              </a:rPr>
              <a:t>4 Option 3D </a:t>
            </a:r>
            <a:r>
              <a:rPr lang="en-US" sz="3600" b="1" dirty="0" err="1">
                <a:solidFill>
                  <a:schemeClr val="accent2"/>
                </a:solidFill>
                <a:latin typeface="+mj-lt"/>
              </a:rPr>
              <a:t>Inforgraphic</a:t>
            </a:r>
            <a:endParaRPr lang="en-ID" sz="3600" b="1" dirty="0">
              <a:solidFill>
                <a:schemeClr val="accent2"/>
              </a:solidFill>
              <a:latin typeface="+mj-lt"/>
            </a:endParaRPr>
          </a:p>
        </p:txBody>
      </p:sp>
      <p:grpSp>
        <p:nvGrpSpPr>
          <p:cNvPr id="55" name="Group 54">
            <a:extLst>
              <a:ext uri="{FF2B5EF4-FFF2-40B4-BE49-F238E27FC236}">
                <a16:creationId xmlns:a16="http://schemas.microsoft.com/office/drawing/2014/main" id="{7999AE07-07FD-EB06-823F-64319AEA2839}"/>
              </a:ext>
            </a:extLst>
          </p:cNvPr>
          <p:cNvGrpSpPr/>
          <p:nvPr/>
        </p:nvGrpSpPr>
        <p:grpSpPr>
          <a:xfrm>
            <a:off x="885031" y="2302215"/>
            <a:ext cx="10421939" cy="3455521"/>
            <a:chOff x="976302" y="2175215"/>
            <a:chExt cx="10421939" cy="3455521"/>
          </a:xfrm>
        </p:grpSpPr>
        <p:sp>
          <p:nvSpPr>
            <p:cNvPr id="7" name="Freeform: Shape 6">
              <a:extLst>
                <a:ext uri="{FF2B5EF4-FFF2-40B4-BE49-F238E27FC236}">
                  <a16:creationId xmlns:a16="http://schemas.microsoft.com/office/drawing/2014/main" id="{99AB3B20-DC34-8C30-6813-9F143FAF9A08}"/>
                </a:ext>
              </a:extLst>
            </p:cNvPr>
            <p:cNvSpPr/>
            <p:nvPr/>
          </p:nvSpPr>
          <p:spPr>
            <a:xfrm>
              <a:off x="5776634" y="3617427"/>
              <a:ext cx="1924933" cy="610201"/>
            </a:xfrm>
            <a:custGeom>
              <a:avLst/>
              <a:gdLst>
                <a:gd name="connsiteX0" fmla="*/ 1924933 w 1924933"/>
                <a:gd name="connsiteY0" fmla="*/ 101997 h 610201"/>
                <a:gd name="connsiteX1" fmla="*/ 1100217 w 1924933"/>
                <a:gd name="connsiteY1" fmla="*/ 610201 h 610201"/>
                <a:gd name="connsiteX2" fmla="*/ 0 w 1924933"/>
                <a:gd name="connsiteY2" fmla="*/ 535843 h 610201"/>
                <a:gd name="connsiteX3" fmla="*/ 748932 w 1924933"/>
                <a:gd name="connsiteY3" fmla="*/ 0 h 610201"/>
                <a:gd name="connsiteX4" fmla="*/ 1924933 w 1924933"/>
                <a:gd name="connsiteY4" fmla="*/ 101997 h 610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24933" h="610201">
                  <a:moveTo>
                    <a:pt x="1924933" y="101997"/>
                  </a:moveTo>
                  <a:lnTo>
                    <a:pt x="1100217" y="610201"/>
                  </a:lnTo>
                  <a:lnTo>
                    <a:pt x="0" y="535843"/>
                  </a:lnTo>
                  <a:lnTo>
                    <a:pt x="748932" y="0"/>
                  </a:lnTo>
                  <a:lnTo>
                    <a:pt x="1924933" y="101997"/>
                  </a:lnTo>
                  <a:close/>
                </a:path>
              </a:pathLst>
            </a:custGeom>
            <a:gradFill>
              <a:gsLst>
                <a:gs pos="0">
                  <a:schemeClr val="accent2"/>
                </a:gs>
                <a:gs pos="48300">
                  <a:srgbClr val="DC5517">
                    <a:lumMod val="82000"/>
                    <a:lumOff val="18000"/>
                  </a:srgbClr>
                </a:gs>
                <a:gs pos="100000">
                  <a:schemeClr val="accent2">
                    <a:lumMod val="75000"/>
                  </a:schemeClr>
                </a:gs>
              </a:gsLst>
              <a:lin ang="0" scaled="1"/>
            </a:gradFill>
            <a:ln w="1781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 name="Freeform: Shape 7">
              <a:extLst>
                <a:ext uri="{FF2B5EF4-FFF2-40B4-BE49-F238E27FC236}">
                  <a16:creationId xmlns:a16="http://schemas.microsoft.com/office/drawing/2014/main" id="{CA589F75-85A6-F36D-7D02-C920086C9B67}"/>
                </a:ext>
              </a:extLst>
            </p:cNvPr>
            <p:cNvSpPr/>
            <p:nvPr/>
          </p:nvSpPr>
          <p:spPr>
            <a:xfrm>
              <a:off x="5683909" y="2355050"/>
              <a:ext cx="841656" cy="1804569"/>
            </a:xfrm>
            <a:custGeom>
              <a:avLst/>
              <a:gdLst>
                <a:gd name="connsiteX0" fmla="*/ 841657 w 841656"/>
                <a:gd name="connsiteY0" fmla="*/ 1268726 h 1804569"/>
                <a:gd name="connsiteX1" fmla="*/ 92725 w 841656"/>
                <a:gd name="connsiteY1" fmla="*/ 1804569 h 1804569"/>
                <a:gd name="connsiteX2" fmla="*/ 0 w 841656"/>
                <a:gd name="connsiteY2" fmla="*/ 633917 h 1804569"/>
                <a:gd name="connsiteX3" fmla="*/ 719688 w 841656"/>
                <a:gd name="connsiteY3" fmla="*/ 0 h 1804569"/>
                <a:gd name="connsiteX4" fmla="*/ 841657 w 841656"/>
                <a:gd name="connsiteY4" fmla="*/ 1268726 h 18045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41656" h="1804569">
                  <a:moveTo>
                    <a:pt x="841657" y="1268726"/>
                  </a:moveTo>
                  <a:lnTo>
                    <a:pt x="92725" y="1804569"/>
                  </a:lnTo>
                  <a:lnTo>
                    <a:pt x="0" y="633917"/>
                  </a:lnTo>
                  <a:lnTo>
                    <a:pt x="719688" y="0"/>
                  </a:lnTo>
                  <a:lnTo>
                    <a:pt x="841657" y="1268726"/>
                  </a:lnTo>
                  <a:close/>
                </a:path>
              </a:pathLst>
            </a:custGeom>
            <a:gradFill>
              <a:gsLst>
                <a:gs pos="0">
                  <a:schemeClr val="accent2"/>
                </a:gs>
                <a:gs pos="48300">
                  <a:srgbClr val="DC5517"/>
                </a:gs>
                <a:gs pos="100000">
                  <a:schemeClr val="accent2">
                    <a:lumMod val="75000"/>
                  </a:schemeClr>
                </a:gs>
              </a:gsLst>
              <a:lin ang="0" scaled="1"/>
            </a:gradFill>
            <a:ln w="17812" cap="flat">
              <a:noFill/>
              <a:prstDash val="solid"/>
              <a:miter/>
            </a:ln>
          </p:spPr>
          <p:txBody>
            <a:bodyPr rtlCol="0" anchor="ctr"/>
            <a:lstStyle/>
            <a:p>
              <a:endParaRPr lang="en-ID"/>
            </a:p>
          </p:txBody>
        </p:sp>
        <p:sp>
          <p:nvSpPr>
            <p:cNvPr id="9" name="Freeform: Shape 8">
              <a:extLst>
                <a:ext uri="{FF2B5EF4-FFF2-40B4-BE49-F238E27FC236}">
                  <a16:creationId xmlns:a16="http://schemas.microsoft.com/office/drawing/2014/main" id="{3501289F-4DE4-4915-4842-1417E57BAAE5}"/>
                </a:ext>
              </a:extLst>
            </p:cNvPr>
            <p:cNvSpPr/>
            <p:nvPr/>
          </p:nvSpPr>
          <p:spPr>
            <a:xfrm>
              <a:off x="6403596" y="2355050"/>
              <a:ext cx="1297970" cy="1370723"/>
            </a:xfrm>
            <a:custGeom>
              <a:avLst/>
              <a:gdLst>
                <a:gd name="connsiteX0" fmla="*/ 0 w 1297970"/>
                <a:gd name="connsiteY0" fmla="*/ 0 h 1370723"/>
                <a:gd name="connsiteX1" fmla="*/ 1149789 w 1297970"/>
                <a:gd name="connsiteY1" fmla="*/ 146933 h 1370723"/>
                <a:gd name="connsiteX2" fmla="*/ 1297970 w 1297970"/>
                <a:gd name="connsiteY2" fmla="*/ 1370724 h 1370723"/>
                <a:gd name="connsiteX3" fmla="*/ 121969 w 1297970"/>
                <a:gd name="connsiteY3" fmla="*/ 1268726 h 1370723"/>
                <a:gd name="connsiteX4" fmla="*/ 0 w 1297970"/>
                <a:gd name="connsiteY4" fmla="*/ 0 h 13707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7970" h="1370723">
                  <a:moveTo>
                    <a:pt x="0" y="0"/>
                  </a:moveTo>
                  <a:lnTo>
                    <a:pt x="1149789" y="146933"/>
                  </a:lnTo>
                  <a:lnTo>
                    <a:pt x="1297970" y="1370724"/>
                  </a:lnTo>
                  <a:lnTo>
                    <a:pt x="121969" y="1268726"/>
                  </a:lnTo>
                  <a:lnTo>
                    <a:pt x="0" y="0"/>
                  </a:lnTo>
                  <a:close/>
                </a:path>
              </a:pathLst>
            </a:custGeom>
            <a:gradFill>
              <a:gsLst>
                <a:gs pos="0">
                  <a:schemeClr val="accent2">
                    <a:lumMod val="73000"/>
                    <a:lumOff val="27000"/>
                  </a:schemeClr>
                </a:gs>
                <a:gs pos="57500">
                  <a:srgbClr val="F58755"/>
                </a:gs>
                <a:gs pos="100000">
                  <a:schemeClr val="accent2">
                    <a:lumMod val="60000"/>
                    <a:lumOff val="40000"/>
                  </a:schemeClr>
                </a:gs>
              </a:gsLst>
              <a:lin ang="7686518" scaled="1"/>
            </a:gradFill>
            <a:ln w="17812"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46CFC5A3-610F-FFEB-7744-8B6D4FD38BDE}"/>
                </a:ext>
              </a:extLst>
            </p:cNvPr>
            <p:cNvSpPr/>
            <p:nvPr/>
          </p:nvSpPr>
          <p:spPr>
            <a:xfrm>
              <a:off x="5801149" y="3854249"/>
              <a:ext cx="884274" cy="1760703"/>
            </a:xfrm>
            <a:custGeom>
              <a:avLst/>
              <a:gdLst>
                <a:gd name="connsiteX0" fmla="*/ 884275 w 884274"/>
                <a:gd name="connsiteY0" fmla="*/ 1354675 h 1760703"/>
                <a:gd name="connsiteX1" fmla="*/ 98431 w 884274"/>
                <a:gd name="connsiteY1" fmla="*/ 1760703 h 1760703"/>
                <a:gd name="connsiteX2" fmla="*/ 0 w 884274"/>
                <a:gd name="connsiteY2" fmla="*/ 518011 h 1760703"/>
                <a:gd name="connsiteX3" fmla="*/ 754103 w 884274"/>
                <a:gd name="connsiteY3" fmla="*/ 0 h 1760703"/>
                <a:gd name="connsiteX4" fmla="*/ 884275 w 884274"/>
                <a:gd name="connsiteY4" fmla="*/ 1354675 h 1760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274" h="1760703">
                  <a:moveTo>
                    <a:pt x="884275" y="1354675"/>
                  </a:moveTo>
                  <a:lnTo>
                    <a:pt x="98431" y="1760703"/>
                  </a:lnTo>
                  <a:lnTo>
                    <a:pt x="0" y="518011"/>
                  </a:lnTo>
                  <a:lnTo>
                    <a:pt x="754103" y="0"/>
                  </a:lnTo>
                  <a:lnTo>
                    <a:pt x="884275" y="1354675"/>
                  </a:lnTo>
                  <a:close/>
                </a:path>
              </a:pathLst>
            </a:custGeom>
            <a:gradFill>
              <a:gsLst>
                <a:gs pos="0">
                  <a:schemeClr val="accent5">
                    <a:lumMod val="75000"/>
                  </a:schemeClr>
                </a:gs>
                <a:gs pos="50000">
                  <a:srgbClr val="709138">
                    <a:lumMod val="91000"/>
                    <a:lumOff val="9000"/>
                  </a:srgbClr>
                </a:gs>
                <a:gs pos="100000">
                  <a:schemeClr val="accent5">
                    <a:lumMod val="99000"/>
                    <a:lumOff val="1000"/>
                  </a:schemeClr>
                </a:gs>
              </a:gsLst>
              <a:lin ang="16200000" scaled="1"/>
            </a:gradFill>
            <a:ln w="1781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2" name="Freeform: Shape 11">
              <a:extLst>
                <a:ext uri="{FF2B5EF4-FFF2-40B4-BE49-F238E27FC236}">
                  <a16:creationId xmlns:a16="http://schemas.microsoft.com/office/drawing/2014/main" id="{D823A23A-5605-010C-34D6-81AE6AD321FE}"/>
                </a:ext>
              </a:extLst>
            </p:cNvPr>
            <p:cNvSpPr/>
            <p:nvPr/>
          </p:nvSpPr>
          <p:spPr>
            <a:xfrm>
              <a:off x="5891113" y="5200457"/>
              <a:ext cx="1994120" cy="430279"/>
            </a:xfrm>
            <a:custGeom>
              <a:avLst/>
              <a:gdLst>
                <a:gd name="connsiteX0" fmla="*/ 1994120 w 1994120"/>
                <a:gd name="connsiteY0" fmla="*/ 42796 h 430279"/>
                <a:gd name="connsiteX1" fmla="*/ 1128569 w 1994120"/>
                <a:gd name="connsiteY1" fmla="*/ 430279 h 430279"/>
                <a:gd name="connsiteX2" fmla="*/ 0 w 1994120"/>
                <a:gd name="connsiteY2" fmla="*/ 406028 h 430279"/>
                <a:gd name="connsiteX3" fmla="*/ 785843 w 1994120"/>
                <a:gd name="connsiteY3" fmla="*/ 0 h 430279"/>
                <a:gd name="connsiteX4" fmla="*/ 1994120 w 1994120"/>
                <a:gd name="connsiteY4" fmla="*/ 42796 h 4302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94120" h="430279">
                  <a:moveTo>
                    <a:pt x="1994120" y="42796"/>
                  </a:moveTo>
                  <a:lnTo>
                    <a:pt x="1128569" y="430279"/>
                  </a:lnTo>
                  <a:lnTo>
                    <a:pt x="0" y="406028"/>
                  </a:lnTo>
                  <a:lnTo>
                    <a:pt x="785843" y="0"/>
                  </a:lnTo>
                  <a:lnTo>
                    <a:pt x="1994120" y="42796"/>
                  </a:lnTo>
                  <a:close/>
                </a:path>
              </a:pathLst>
            </a:custGeom>
            <a:gradFill>
              <a:gsLst>
                <a:gs pos="0">
                  <a:schemeClr val="accent5">
                    <a:lumMod val="75000"/>
                  </a:schemeClr>
                </a:gs>
                <a:gs pos="50000">
                  <a:srgbClr val="709138">
                    <a:lumMod val="91000"/>
                    <a:lumOff val="9000"/>
                  </a:srgbClr>
                </a:gs>
                <a:gs pos="100000">
                  <a:schemeClr val="accent5">
                    <a:lumMod val="75000"/>
                  </a:schemeClr>
                </a:gs>
              </a:gsLst>
              <a:lin ang="16200000" scaled="1"/>
            </a:gradFill>
            <a:ln w="17812" cap="flat">
              <a:noFill/>
              <a:prstDash val="solid"/>
              <a:miter/>
            </a:ln>
          </p:spPr>
          <p:txBody>
            <a:bodyPr rtlCol="0" anchor="ctr"/>
            <a:lstStyle/>
            <a:p>
              <a:endParaRPr lang="en-ID"/>
            </a:p>
          </p:txBody>
        </p:sp>
        <p:sp>
          <p:nvSpPr>
            <p:cNvPr id="13" name="Freeform: Shape 12">
              <a:extLst>
                <a:ext uri="{FF2B5EF4-FFF2-40B4-BE49-F238E27FC236}">
                  <a16:creationId xmlns:a16="http://schemas.microsoft.com/office/drawing/2014/main" id="{A755D009-31C1-8AB9-B112-9508135C02A8}"/>
                </a:ext>
              </a:extLst>
            </p:cNvPr>
            <p:cNvSpPr/>
            <p:nvPr/>
          </p:nvSpPr>
          <p:spPr>
            <a:xfrm>
              <a:off x="6546785" y="3845782"/>
              <a:ext cx="1338448" cy="1397471"/>
            </a:xfrm>
            <a:custGeom>
              <a:avLst/>
              <a:gdLst>
                <a:gd name="connsiteX0" fmla="*/ 130172 w 1338448"/>
                <a:gd name="connsiteY0" fmla="*/ 1354675 h 1397471"/>
                <a:gd name="connsiteX1" fmla="*/ 0 w 1338448"/>
                <a:gd name="connsiteY1" fmla="*/ 0 h 1397471"/>
                <a:gd name="connsiteX2" fmla="*/ 1180638 w 1338448"/>
                <a:gd name="connsiteY2" fmla="*/ 93973 h 1397471"/>
                <a:gd name="connsiteX3" fmla="*/ 1338448 w 1338448"/>
                <a:gd name="connsiteY3" fmla="*/ 1397471 h 1397471"/>
                <a:gd name="connsiteX4" fmla="*/ 130172 w 1338448"/>
                <a:gd name="connsiteY4" fmla="*/ 1354675 h 13974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8448" h="1397471">
                  <a:moveTo>
                    <a:pt x="130172" y="1354675"/>
                  </a:moveTo>
                  <a:lnTo>
                    <a:pt x="0" y="0"/>
                  </a:lnTo>
                  <a:lnTo>
                    <a:pt x="1180638" y="93973"/>
                  </a:lnTo>
                  <a:lnTo>
                    <a:pt x="1338448" y="1397471"/>
                  </a:lnTo>
                  <a:lnTo>
                    <a:pt x="130172" y="1354675"/>
                  </a:lnTo>
                  <a:close/>
                </a:path>
              </a:pathLst>
            </a:custGeom>
            <a:gradFill>
              <a:gsLst>
                <a:gs pos="0">
                  <a:schemeClr val="accent5">
                    <a:lumMod val="85000"/>
                    <a:lumOff val="15000"/>
                  </a:schemeClr>
                </a:gs>
                <a:gs pos="50000">
                  <a:srgbClr val="AAC974"/>
                </a:gs>
                <a:gs pos="100000">
                  <a:schemeClr val="accent5">
                    <a:lumMod val="98000"/>
                    <a:lumOff val="2000"/>
                  </a:schemeClr>
                </a:gs>
              </a:gsLst>
              <a:lin ang="7953579" scaled="1"/>
            </a:gradFill>
            <a:ln w="17812" cap="flat">
              <a:noFill/>
              <a:prstDash val="solid"/>
              <a:miter/>
            </a:ln>
          </p:spPr>
          <p:txBody>
            <a:bodyPr rtlCol="0" anchor="ctr"/>
            <a:lstStyle/>
            <a:p>
              <a:endParaRPr lang="en-ID"/>
            </a:p>
          </p:txBody>
        </p:sp>
        <p:sp>
          <p:nvSpPr>
            <p:cNvPr id="15" name="Freeform: Shape 14">
              <a:extLst>
                <a:ext uri="{FF2B5EF4-FFF2-40B4-BE49-F238E27FC236}">
                  <a16:creationId xmlns:a16="http://schemas.microsoft.com/office/drawing/2014/main" id="{17401BC7-518D-093B-FF14-A554F65EBDEA}"/>
                </a:ext>
              </a:extLst>
            </p:cNvPr>
            <p:cNvSpPr/>
            <p:nvPr/>
          </p:nvSpPr>
          <p:spPr>
            <a:xfrm>
              <a:off x="4312829" y="2183682"/>
              <a:ext cx="700607" cy="1898007"/>
            </a:xfrm>
            <a:custGeom>
              <a:avLst/>
              <a:gdLst>
                <a:gd name="connsiteX0" fmla="*/ 700608 w 700607"/>
                <a:gd name="connsiteY0" fmla="*/ 1325788 h 1898007"/>
                <a:gd name="connsiteX1" fmla="*/ 60271 w 700607"/>
                <a:gd name="connsiteY1" fmla="*/ 1898007 h 1898007"/>
                <a:gd name="connsiteX2" fmla="*/ 0 w 700607"/>
                <a:gd name="connsiteY2" fmla="*/ 678675 h 1898007"/>
                <a:gd name="connsiteX3" fmla="*/ 616086 w 700607"/>
                <a:gd name="connsiteY3" fmla="*/ 0 h 1898007"/>
                <a:gd name="connsiteX4" fmla="*/ 700608 w 700607"/>
                <a:gd name="connsiteY4" fmla="*/ 1325788 h 1898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00607" h="1898007">
                  <a:moveTo>
                    <a:pt x="700608" y="1325788"/>
                  </a:moveTo>
                  <a:lnTo>
                    <a:pt x="60271" y="1898007"/>
                  </a:lnTo>
                  <a:lnTo>
                    <a:pt x="0" y="678675"/>
                  </a:lnTo>
                  <a:lnTo>
                    <a:pt x="616086" y="0"/>
                  </a:lnTo>
                  <a:lnTo>
                    <a:pt x="700608" y="1325788"/>
                  </a:lnTo>
                  <a:close/>
                </a:path>
              </a:pathLst>
            </a:custGeom>
            <a:gradFill>
              <a:gsLst>
                <a:gs pos="0">
                  <a:schemeClr val="accent4">
                    <a:lumMod val="75000"/>
                  </a:schemeClr>
                </a:gs>
                <a:gs pos="54000">
                  <a:srgbClr val="177493">
                    <a:lumMod val="95000"/>
                    <a:lumOff val="5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6" name="Freeform: Shape 15">
              <a:extLst>
                <a:ext uri="{FF2B5EF4-FFF2-40B4-BE49-F238E27FC236}">
                  <a16:creationId xmlns:a16="http://schemas.microsoft.com/office/drawing/2014/main" id="{44DF192A-443F-021F-29CB-2E09F4DBC789}"/>
                </a:ext>
              </a:extLst>
            </p:cNvPr>
            <p:cNvSpPr/>
            <p:nvPr/>
          </p:nvSpPr>
          <p:spPr>
            <a:xfrm>
              <a:off x="4373100" y="3492535"/>
              <a:ext cx="1933314" cy="653175"/>
            </a:xfrm>
            <a:custGeom>
              <a:avLst/>
              <a:gdLst>
                <a:gd name="connsiteX0" fmla="*/ 1933314 w 1933314"/>
                <a:gd name="connsiteY0" fmla="*/ 112161 h 653175"/>
                <a:gd name="connsiteX1" fmla="*/ 1199183 w 1933314"/>
                <a:gd name="connsiteY1" fmla="*/ 653176 h 653175"/>
                <a:gd name="connsiteX2" fmla="*/ 0 w 1933314"/>
                <a:gd name="connsiteY2" fmla="*/ 572220 h 653175"/>
                <a:gd name="connsiteX3" fmla="*/ 640337 w 1933314"/>
                <a:gd name="connsiteY3" fmla="*/ 0 h 653175"/>
                <a:gd name="connsiteX4" fmla="*/ 1933314 w 1933314"/>
                <a:gd name="connsiteY4" fmla="*/ 112161 h 6531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33314" h="653175">
                  <a:moveTo>
                    <a:pt x="1933314" y="112161"/>
                  </a:moveTo>
                  <a:lnTo>
                    <a:pt x="1199183" y="653176"/>
                  </a:lnTo>
                  <a:lnTo>
                    <a:pt x="0" y="572220"/>
                  </a:lnTo>
                  <a:lnTo>
                    <a:pt x="640337" y="0"/>
                  </a:lnTo>
                  <a:lnTo>
                    <a:pt x="1933314" y="112161"/>
                  </a:ln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7" name="Freeform: Shape 16">
              <a:extLst>
                <a:ext uri="{FF2B5EF4-FFF2-40B4-BE49-F238E27FC236}">
                  <a16:creationId xmlns:a16="http://schemas.microsoft.com/office/drawing/2014/main" id="{51B5EBDA-9251-8D04-1FC1-558931F71AAB}"/>
                </a:ext>
              </a:extLst>
            </p:cNvPr>
            <p:cNvSpPr/>
            <p:nvPr/>
          </p:nvSpPr>
          <p:spPr>
            <a:xfrm>
              <a:off x="4928914" y="2175215"/>
              <a:ext cx="1377499" cy="1437949"/>
            </a:xfrm>
            <a:custGeom>
              <a:avLst/>
              <a:gdLst>
                <a:gd name="connsiteX0" fmla="*/ 84522 w 1377499"/>
                <a:gd name="connsiteY0" fmla="*/ 1325788 h 1437949"/>
                <a:gd name="connsiteX1" fmla="*/ 0 w 1377499"/>
                <a:gd name="connsiteY1" fmla="*/ 0 h 1437949"/>
                <a:gd name="connsiteX2" fmla="*/ 1260702 w 1377499"/>
                <a:gd name="connsiteY2" fmla="*/ 161020 h 1437949"/>
                <a:gd name="connsiteX3" fmla="*/ 1377500 w 1377499"/>
                <a:gd name="connsiteY3" fmla="*/ 1437949 h 1437949"/>
                <a:gd name="connsiteX4" fmla="*/ 84522 w 1377499"/>
                <a:gd name="connsiteY4" fmla="*/ 1325788 h 143794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7499" h="1437949">
                  <a:moveTo>
                    <a:pt x="84522" y="1325788"/>
                  </a:moveTo>
                  <a:lnTo>
                    <a:pt x="0" y="0"/>
                  </a:lnTo>
                  <a:lnTo>
                    <a:pt x="1260702" y="161020"/>
                  </a:lnTo>
                  <a:lnTo>
                    <a:pt x="1377500" y="1437949"/>
                  </a:lnTo>
                  <a:lnTo>
                    <a:pt x="84522" y="1325788"/>
                  </a:lnTo>
                  <a:close/>
                </a:path>
              </a:pathLst>
            </a:custGeom>
            <a:gradFill>
              <a:gsLst>
                <a:gs pos="0">
                  <a:schemeClr val="accent4"/>
                </a:gs>
                <a:gs pos="55700">
                  <a:srgbClr val="279FC6">
                    <a:lumMod val="88000"/>
                    <a:lumOff val="12000"/>
                  </a:srgbClr>
                </a:gs>
                <a:gs pos="100000">
                  <a:schemeClr val="accent4">
                    <a:lumMod val="99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dirty="0"/>
            </a:p>
          </p:txBody>
        </p:sp>
        <p:sp>
          <p:nvSpPr>
            <p:cNvPr id="19" name="Freeform: Shape 18">
              <a:extLst>
                <a:ext uri="{FF2B5EF4-FFF2-40B4-BE49-F238E27FC236}">
                  <a16:creationId xmlns:a16="http://schemas.microsoft.com/office/drawing/2014/main" id="{A457273E-6F5D-0029-C15A-769870D7C2DD}"/>
                </a:ext>
              </a:extLst>
            </p:cNvPr>
            <p:cNvSpPr/>
            <p:nvPr/>
          </p:nvSpPr>
          <p:spPr>
            <a:xfrm>
              <a:off x="4383620" y="3725061"/>
              <a:ext cx="735379" cy="1850396"/>
            </a:xfrm>
            <a:custGeom>
              <a:avLst/>
              <a:gdLst>
                <a:gd name="connsiteX0" fmla="*/ 735380 w 735379"/>
                <a:gd name="connsiteY0" fmla="*/ 1420296 h 1850396"/>
                <a:gd name="connsiteX1" fmla="*/ 64194 w 735379"/>
                <a:gd name="connsiteY1" fmla="*/ 1850397 h 1850396"/>
                <a:gd name="connsiteX2" fmla="*/ 0 w 735379"/>
                <a:gd name="connsiteY2" fmla="*/ 552605 h 1850396"/>
                <a:gd name="connsiteX3" fmla="*/ 644795 w 735379"/>
                <a:gd name="connsiteY3" fmla="*/ 0 h 1850396"/>
                <a:gd name="connsiteX4" fmla="*/ 735380 w 735379"/>
                <a:gd name="connsiteY4" fmla="*/ 1420296 h 1850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5379" h="1850396">
                  <a:moveTo>
                    <a:pt x="735380" y="1420296"/>
                  </a:moveTo>
                  <a:lnTo>
                    <a:pt x="64194" y="1850397"/>
                  </a:lnTo>
                  <a:lnTo>
                    <a:pt x="0" y="552605"/>
                  </a:lnTo>
                  <a:lnTo>
                    <a:pt x="644795" y="0"/>
                  </a:lnTo>
                  <a:lnTo>
                    <a:pt x="735380" y="1420296"/>
                  </a:lnTo>
                  <a:close/>
                </a:path>
              </a:pathLst>
            </a:custGeom>
            <a:gradFill>
              <a:gsLst>
                <a:gs pos="56300">
                  <a:srgbClr val="AB7F14">
                    <a:lumMod val="87000"/>
                    <a:lumOff val="13000"/>
                  </a:srgbClr>
                </a:gs>
                <a:gs pos="0">
                  <a:schemeClr val="accent1">
                    <a:lumMod val="63000"/>
                  </a:schemeClr>
                </a:gs>
                <a:gs pos="100000">
                  <a:schemeClr val="accent1">
                    <a:lumMod val="87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0" name="Freeform: Shape 19">
              <a:extLst>
                <a:ext uri="{FF2B5EF4-FFF2-40B4-BE49-F238E27FC236}">
                  <a16:creationId xmlns:a16="http://schemas.microsoft.com/office/drawing/2014/main" id="{B37B0BE6-3D52-9978-456E-56525FD59BFC}"/>
                </a:ext>
              </a:extLst>
            </p:cNvPr>
            <p:cNvSpPr/>
            <p:nvPr/>
          </p:nvSpPr>
          <p:spPr>
            <a:xfrm>
              <a:off x="4447815" y="5145356"/>
              <a:ext cx="2003570" cy="456670"/>
            </a:xfrm>
            <a:custGeom>
              <a:avLst/>
              <a:gdLst>
                <a:gd name="connsiteX0" fmla="*/ 2003571 w 2003570"/>
                <a:gd name="connsiteY0" fmla="*/ 47076 h 456670"/>
                <a:gd name="connsiteX1" fmla="*/ 1233419 w 2003570"/>
                <a:gd name="connsiteY1" fmla="*/ 456670 h 456670"/>
                <a:gd name="connsiteX2" fmla="*/ 0 w 2003570"/>
                <a:gd name="connsiteY2" fmla="*/ 430101 h 456670"/>
                <a:gd name="connsiteX3" fmla="*/ 671186 w 2003570"/>
                <a:gd name="connsiteY3" fmla="*/ 0 h 456670"/>
                <a:gd name="connsiteX4" fmla="*/ 2003571 w 2003570"/>
                <a:gd name="connsiteY4" fmla="*/ 47076 h 456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3570" h="456670">
                  <a:moveTo>
                    <a:pt x="2003571" y="47076"/>
                  </a:moveTo>
                  <a:lnTo>
                    <a:pt x="1233419" y="456670"/>
                  </a:lnTo>
                  <a:lnTo>
                    <a:pt x="0" y="430101"/>
                  </a:lnTo>
                  <a:lnTo>
                    <a:pt x="671186" y="0"/>
                  </a:lnTo>
                  <a:lnTo>
                    <a:pt x="2003571" y="47076"/>
                  </a:lnTo>
                  <a:close/>
                </a:path>
              </a:pathLst>
            </a:custGeom>
            <a:gradFill>
              <a:gsLst>
                <a:gs pos="56300">
                  <a:srgbClr val="AB7F14">
                    <a:lumMod val="82000"/>
                    <a:lumOff val="18000"/>
                  </a:srgbClr>
                </a:gs>
                <a:gs pos="0">
                  <a:schemeClr val="accent1">
                    <a:lumMod val="50000"/>
                  </a:schemeClr>
                </a:gs>
                <a:gs pos="100000">
                  <a:schemeClr val="accent1">
                    <a:lumMod val="76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1" name="Freeform: Shape 20">
              <a:extLst>
                <a:ext uri="{FF2B5EF4-FFF2-40B4-BE49-F238E27FC236}">
                  <a16:creationId xmlns:a16="http://schemas.microsoft.com/office/drawing/2014/main" id="{41843E00-F9D8-A960-4B68-53758629C7C5}"/>
                </a:ext>
              </a:extLst>
            </p:cNvPr>
            <p:cNvSpPr/>
            <p:nvPr/>
          </p:nvSpPr>
          <p:spPr>
            <a:xfrm>
              <a:off x="5022065" y="3733528"/>
              <a:ext cx="1422970" cy="1467371"/>
            </a:xfrm>
            <a:custGeom>
              <a:avLst/>
              <a:gdLst>
                <a:gd name="connsiteX0" fmla="*/ 90585 w 1422970"/>
                <a:gd name="connsiteY0" fmla="*/ 1420296 h 1467371"/>
                <a:gd name="connsiteX1" fmla="*/ 0 w 1422970"/>
                <a:gd name="connsiteY1" fmla="*/ 0 h 1467371"/>
                <a:gd name="connsiteX2" fmla="*/ 1298327 w 1422970"/>
                <a:gd name="connsiteY2" fmla="*/ 103246 h 1467371"/>
                <a:gd name="connsiteX3" fmla="*/ 1422971 w 1422970"/>
                <a:gd name="connsiteY3" fmla="*/ 1467371 h 1467371"/>
                <a:gd name="connsiteX4" fmla="*/ 90585 w 1422970"/>
                <a:gd name="connsiteY4" fmla="*/ 1420296 h 14673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2970" h="1467371">
                  <a:moveTo>
                    <a:pt x="90585" y="1420296"/>
                  </a:moveTo>
                  <a:lnTo>
                    <a:pt x="0" y="0"/>
                  </a:lnTo>
                  <a:lnTo>
                    <a:pt x="1298327" y="103246"/>
                  </a:lnTo>
                  <a:lnTo>
                    <a:pt x="1422971" y="1467371"/>
                  </a:lnTo>
                  <a:lnTo>
                    <a:pt x="90585" y="1420296"/>
                  </a:lnTo>
                  <a:close/>
                </a:path>
              </a:pathLst>
            </a:custGeom>
            <a:gradFill>
              <a:gsLst>
                <a:gs pos="0">
                  <a:schemeClr val="accent1">
                    <a:lumMod val="79000"/>
                    <a:lumOff val="21000"/>
                  </a:schemeClr>
                </a:gs>
                <a:gs pos="54000">
                  <a:srgbClr val="D8A52A">
                    <a:lumMod val="68000"/>
                    <a:lumOff val="32000"/>
                  </a:srgbClr>
                </a:gs>
                <a:gs pos="100000">
                  <a:schemeClr val="accent1">
                    <a:lumMod val="86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pic>
          <p:nvPicPr>
            <p:cNvPr id="2" name="Graphic 1" descr="Lightbulb and gear outline">
              <a:extLst>
                <a:ext uri="{FF2B5EF4-FFF2-40B4-BE49-F238E27FC236}">
                  <a16:creationId xmlns:a16="http://schemas.microsoft.com/office/drawing/2014/main" id="{240B75E4-CFE4-F012-DA25-DAAC83E14C7B}"/>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820545" y="2769727"/>
              <a:ext cx="487607" cy="487607"/>
            </a:xfrm>
            <a:prstGeom prst="rect">
              <a:avLst/>
            </a:prstGeom>
          </p:spPr>
        </p:pic>
        <p:pic>
          <p:nvPicPr>
            <p:cNvPr id="3" name="Graphic 2" descr="Eye outline">
              <a:extLst>
                <a:ext uri="{FF2B5EF4-FFF2-40B4-BE49-F238E27FC236}">
                  <a16:creationId xmlns:a16="http://schemas.microsoft.com/office/drawing/2014/main" id="{9881D675-AD09-6D37-7B88-09AC3334D65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68904" y="2576522"/>
              <a:ext cx="582041" cy="582041"/>
            </a:xfrm>
            <a:prstGeom prst="rect">
              <a:avLst/>
            </a:prstGeom>
          </p:spPr>
        </p:pic>
        <p:pic>
          <p:nvPicPr>
            <p:cNvPr id="5" name="Graphic 4" descr="Playbook outline">
              <a:extLst>
                <a:ext uri="{FF2B5EF4-FFF2-40B4-BE49-F238E27FC236}">
                  <a16:creationId xmlns:a16="http://schemas.microsoft.com/office/drawing/2014/main" id="{F9B24F67-CFDF-FEB8-ABC4-ED12CCBAFDDF}"/>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464121" y="4167374"/>
              <a:ext cx="543810" cy="543810"/>
            </a:xfrm>
            <a:prstGeom prst="rect">
              <a:avLst/>
            </a:prstGeom>
          </p:spPr>
        </p:pic>
        <p:pic>
          <p:nvPicPr>
            <p:cNvPr id="6" name="Graphic 5" descr="Bullseye outline">
              <a:extLst>
                <a:ext uri="{FF2B5EF4-FFF2-40B4-BE49-F238E27FC236}">
                  <a16:creationId xmlns:a16="http://schemas.microsoft.com/office/drawing/2014/main" id="{897E0D2E-FB0B-54F0-0230-F8EEC75A2E2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976879" y="4262625"/>
              <a:ext cx="499656" cy="499656"/>
            </a:xfrm>
            <a:prstGeom prst="rect">
              <a:avLst/>
            </a:prstGeom>
          </p:spPr>
        </p:pic>
        <p:grpSp>
          <p:nvGrpSpPr>
            <p:cNvPr id="41" name="Group 40">
              <a:extLst>
                <a:ext uri="{FF2B5EF4-FFF2-40B4-BE49-F238E27FC236}">
                  <a16:creationId xmlns:a16="http://schemas.microsoft.com/office/drawing/2014/main" id="{F22533DA-A6E2-7FFF-B057-9E098064BA23}"/>
                </a:ext>
              </a:extLst>
            </p:cNvPr>
            <p:cNvGrpSpPr/>
            <p:nvPr/>
          </p:nvGrpSpPr>
          <p:grpSpPr>
            <a:xfrm>
              <a:off x="7603132" y="2209248"/>
              <a:ext cx="3795109" cy="3106175"/>
              <a:chOff x="7603132" y="2209248"/>
              <a:chExt cx="3795109" cy="3106175"/>
            </a:xfrm>
          </p:grpSpPr>
          <p:grpSp>
            <p:nvGrpSpPr>
              <p:cNvPr id="10" name="Group 9">
                <a:extLst>
                  <a:ext uri="{FF2B5EF4-FFF2-40B4-BE49-F238E27FC236}">
                    <a16:creationId xmlns:a16="http://schemas.microsoft.com/office/drawing/2014/main" id="{0C456008-F493-985D-C0C6-18D26E4A40C6}"/>
                  </a:ext>
                </a:extLst>
              </p:cNvPr>
              <p:cNvGrpSpPr/>
              <p:nvPr/>
            </p:nvGrpSpPr>
            <p:grpSpPr>
              <a:xfrm>
                <a:off x="7603132" y="2209248"/>
                <a:ext cx="3795109" cy="802970"/>
                <a:chOff x="7019992" y="1912293"/>
                <a:chExt cx="3795109" cy="802970"/>
              </a:xfrm>
            </p:grpSpPr>
            <p:grpSp>
              <p:nvGrpSpPr>
                <p:cNvPr id="14" name="Group 13">
                  <a:extLst>
                    <a:ext uri="{FF2B5EF4-FFF2-40B4-BE49-F238E27FC236}">
                      <a16:creationId xmlns:a16="http://schemas.microsoft.com/office/drawing/2014/main" id="{F63CEC4C-A006-FCAC-0667-12E2716DCF9B}"/>
                    </a:ext>
                  </a:extLst>
                </p:cNvPr>
                <p:cNvGrpSpPr/>
                <p:nvPr/>
              </p:nvGrpSpPr>
              <p:grpSpPr>
                <a:xfrm>
                  <a:off x="7019992" y="2144849"/>
                  <a:ext cx="1198591" cy="408917"/>
                  <a:chOff x="7019992" y="2144849"/>
                  <a:chExt cx="1198591" cy="408917"/>
                </a:xfrm>
              </p:grpSpPr>
              <p:cxnSp>
                <p:nvCxnSpPr>
                  <p:cNvPr id="23" name="Straight Connector 22">
                    <a:extLst>
                      <a:ext uri="{FF2B5EF4-FFF2-40B4-BE49-F238E27FC236}">
                        <a16:creationId xmlns:a16="http://schemas.microsoft.com/office/drawing/2014/main" id="{CD781C70-4F26-7729-AA93-37D6BB9FF26F}"/>
                      </a:ext>
                    </a:extLst>
                  </p:cNvPr>
                  <p:cNvCxnSpPr/>
                  <p:nvPr/>
                </p:nvCxnSpPr>
                <p:spPr>
                  <a:xfrm flipV="1">
                    <a:off x="7019992" y="2144849"/>
                    <a:ext cx="408917" cy="408917"/>
                  </a:xfrm>
                  <a:prstGeom prst="line">
                    <a:avLst/>
                  </a:prstGeom>
                  <a:ln w="12700">
                    <a:solidFill>
                      <a:schemeClr val="accent2"/>
                    </a:solidFill>
                    <a:prstDash val="dash"/>
                  </a:ln>
                </p:spPr>
                <p:style>
                  <a:lnRef idx="1">
                    <a:schemeClr val="dk1"/>
                  </a:lnRef>
                  <a:fillRef idx="0">
                    <a:schemeClr val="dk1"/>
                  </a:fillRef>
                  <a:effectRef idx="0">
                    <a:schemeClr val="dk1"/>
                  </a:effectRef>
                  <a:fontRef idx="minor">
                    <a:schemeClr val="tx1"/>
                  </a:fontRef>
                </p:style>
              </p:cxnSp>
              <p:cxnSp>
                <p:nvCxnSpPr>
                  <p:cNvPr id="24" name="Straight Connector 23">
                    <a:extLst>
                      <a:ext uri="{FF2B5EF4-FFF2-40B4-BE49-F238E27FC236}">
                        <a16:creationId xmlns:a16="http://schemas.microsoft.com/office/drawing/2014/main" id="{AED157FF-81F9-B2FB-B99A-7499742F7904}"/>
                      </a:ext>
                    </a:extLst>
                  </p:cNvPr>
                  <p:cNvCxnSpPr/>
                  <p:nvPr/>
                </p:nvCxnSpPr>
                <p:spPr>
                  <a:xfrm>
                    <a:off x="7428909" y="2144849"/>
                    <a:ext cx="789674" cy="0"/>
                  </a:xfrm>
                  <a:prstGeom prst="line">
                    <a:avLst/>
                  </a:prstGeom>
                  <a:ln w="1270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18" name="TextBox 17">
                  <a:extLst>
                    <a:ext uri="{FF2B5EF4-FFF2-40B4-BE49-F238E27FC236}">
                      <a16:creationId xmlns:a16="http://schemas.microsoft.com/office/drawing/2014/main" id="{30EB70E3-8854-4641-A268-433BD8DB6217}"/>
                    </a:ext>
                  </a:extLst>
                </p:cNvPr>
                <p:cNvSpPr txBox="1"/>
                <p:nvPr/>
              </p:nvSpPr>
              <p:spPr>
                <a:xfrm>
                  <a:off x="8479476"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2" name="TextBox 21">
                  <a:extLst>
                    <a:ext uri="{FF2B5EF4-FFF2-40B4-BE49-F238E27FC236}">
                      <a16:creationId xmlns:a16="http://schemas.microsoft.com/office/drawing/2014/main" id="{DDAB3624-9882-2B8F-1C8E-8AB2488732B3}"/>
                    </a:ext>
                  </a:extLst>
                </p:cNvPr>
                <p:cNvSpPr txBox="1"/>
                <p:nvPr/>
              </p:nvSpPr>
              <p:spPr>
                <a:xfrm>
                  <a:off x="8479476" y="2144850"/>
                  <a:ext cx="2335625"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26" name="Group 25">
                <a:extLst>
                  <a:ext uri="{FF2B5EF4-FFF2-40B4-BE49-F238E27FC236}">
                    <a16:creationId xmlns:a16="http://schemas.microsoft.com/office/drawing/2014/main" id="{4FFE464B-799C-4407-33CF-E067EF722EC8}"/>
                  </a:ext>
                </a:extLst>
              </p:cNvPr>
              <p:cNvGrpSpPr/>
              <p:nvPr/>
            </p:nvGrpSpPr>
            <p:grpSpPr>
              <a:xfrm flipV="1">
                <a:off x="7603132" y="4394037"/>
                <a:ext cx="1198591" cy="408917"/>
                <a:chOff x="7019992" y="2144849"/>
                <a:chExt cx="1198591" cy="408917"/>
              </a:xfrm>
            </p:grpSpPr>
            <p:cxnSp>
              <p:nvCxnSpPr>
                <p:cNvPr id="29" name="Straight Connector 28">
                  <a:extLst>
                    <a:ext uri="{FF2B5EF4-FFF2-40B4-BE49-F238E27FC236}">
                      <a16:creationId xmlns:a16="http://schemas.microsoft.com/office/drawing/2014/main" id="{B46AC756-7123-9668-12A1-659232049564}"/>
                    </a:ext>
                  </a:extLst>
                </p:cNvPr>
                <p:cNvCxnSpPr/>
                <p:nvPr/>
              </p:nvCxnSpPr>
              <p:spPr>
                <a:xfrm flipV="1">
                  <a:off x="7019992" y="2144849"/>
                  <a:ext cx="408917" cy="408917"/>
                </a:xfrm>
                <a:prstGeom prst="line">
                  <a:avLst/>
                </a:prstGeom>
                <a:ln w="12700">
                  <a:solidFill>
                    <a:schemeClr val="accent5"/>
                  </a:solidFill>
                  <a:prstDash val="dash"/>
                </a:ln>
              </p:spPr>
              <p:style>
                <a:lnRef idx="1">
                  <a:schemeClr val="dk1"/>
                </a:lnRef>
                <a:fillRef idx="0">
                  <a:schemeClr val="dk1"/>
                </a:fillRef>
                <a:effectRef idx="0">
                  <a:schemeClr val="dk1"/>
                </a:effectRef>
                <a:fontRef idx="minor">
                  <a:schemeClr val="tx1"/>
                </a:fontRef>
              </p:style>
            </p:cxnSp>
            <p:cxnSp>
              <p:nvCxnSpPr>
                <p:cNvPr id="30" name="Straight Connector 29">
                  <a:extLst>
                    <a:ext uri="{FF2B5EF4-FFF2-40B4-BE49-F238E27FC236}">
                      <a16:creationId xmlns:a16="http://schemas.microsoft.com/office/drawing/2014/main" id="{B156CA25-EC19-6848-853F-7A464D053184}"/>
                    </a:ext>
                  </a:extLst>
                </p:cNvPr>
                <p:cNvCxnSpPr/>
                <p:nvPr/>
              </p:nvCxnSpPr>
              <p:spPr>
                <a:xfrm>
                  <a:off x="7428909" y="2144849"/>
                  <a:ext cx="789674" cy="0"/>
                </a:xfrm>
                <a:prstGeom prst="line">
                  <a:avLst/>
                </a:prstGeom>
                <a:ln w="12700">
                  <a:solidFill>
                    <a:schemeClr val="accent5"/>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31" name="Group 30">
                <a:extLst>
                  <a:ext uri="{FF2B5EF4-FFF2-40B4-BE49-F238E27FC236}">
                    <a16:creationId xmlns:a16="http://schemas.microsoft.com/office/drawing/2014/main" id="{B2DA543D-EB1F-0977-E406-91848158BB84}"/>
                  </a:ext>
                </a:extLst>
              </p:cNvPr>
              <p:cNvGrpSpPr/>
              <p:nvPr/>
            </p:nvGrpSpPr>
            <p:grpSpPr>
              <a:xfrm flipV="1">
                <a:off x="9062616" y="4512453"/>
                <a:ext cx="2335625" cy="802970"/>
                <a:chOff x="9062616" y="4232540"/>
                <a:chExt cx="2335625" cy="802970"/>
              </a:xfrm>
            </p:grpSpPr>
            <p:sp>
              <p:nvSpPr>
                <p:cNvPr id="27" name="TextBox 26">
                  <a:extLst>
                    <a:ext uri="{FF2B5EF4-FFF2-40B4-BE49-F238E27FC236}">
                      <a16:creationId xmlns:a16="http://schemas.microsoft.com/office/drawing/2014/main" id="{A1C2F65C-11FB-9C4D-A678-5729FE68EE2D}"/>
                    </a:ext>
                  </a:extLst>
                </p:cNvPr>
                <p:cNvSpPr txBox="1"/>
                <p:nvPr/>
              </p:nvSpPr>
              <p:spPr>
                <a:xfrm flipV="1">
                  <a:off x="9062616" y="4758511"/>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8" name="TextBox 27">
                  <a:extLst>
                    <a:ext uri="{FF2B5EF4-FFF2-40B4-BE49-F238E27FC236}">
                      <a16:creationId xmlns:a16="http://schemas.microsoft.com/office/drawing/2014/main" id="{4CD42BAE-849C-714D-8E25-79FEF4AAA25F}"/>
                    </a:ext>
                  </a:extLst>
                </p:cNvPr>
                <p:cNvSpPr txBox="1"/>
                <p:nvPr/>
              </p:nvSpPr>
              <p:spPr>
                <a:xfrm flipV="1">
                  <a:off x="9062616" y="4232540"/>
                  <a:ext cx="2335625"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grpSp>
          <p:nvGrpSpPr>
            <p:cNvPr id="43" name="Group 42">
              <a:extLst>
                <a:ext uri="{FF2B5EF4-FFF2-40B4-BE49-F238E27FC236}">
                  <a16:creationId xmlns:a16="http://schemas.microsoft.com/office/drawing/2014/main" id="{A9B69E92-9968-E374-1923-438458881555}"/>
                </a:ext>
              </a:extLst>
            </p:cNvPr>
            <p:cNvGrpSpPr/>
            <p:nvPr/>
          </p:nvGrpSpPr>
          <p:grpSpPr>
            <a:xfrm flipH="1">
              <a:off x="976302" y="2209248"/>
              <a:ext cx="3795109" cy="802970"/>
              <a:chOff x="7019992" y="1912293"/>
              <a:chExt cx="3795109" cy="802970"/>
            </a:xfrm>
          </p:grpSpPr>
          <p:grpSp>
            <p:nvGrpSpPr>
              <p:cNvPr id="50" name="Group 49">
                <a:extLst>
                  <a:ext uri="{FF2B5EF4-FFF2-40B4-BE49-F238E27FC236}">
                    <a16:creationId xmlns:a16="http://schemas.microsoft.com/office/drawing/2014/main" id="{7369DF8C-95A6-F8C3-D440-740C404266D2}"/>
                  </a:ext>
                </a:extLst>
              </p:cNvPr>
              <p:cNvGrpSpPr/>
              <p:nvPr/>
            </p:nvGrpSpPr>
            <p:grpSpPr>
              <a:xfrm>
                <a:off x="7019992" y="2144849"/>
                <a:ext cx="1198591" cy="408917"/>
                <a:chOff x="7019992" y="2144849"/>
                <a:chExt cx="1198591" cy="408917"/>
              </a:xfrm>
            </p:grpSpPr>
            <p:cxnSp>
              <p:nvCxnSpPr>
                <p:cNvPr id="53" name="Straight Connector 52">
                  <a:extLst>
                    <a:ext uri="{FF2B5EF4-FFF2-40B4-BE49-F238E27FC236}">
                      <a16:creationId xmlns:a16="http://schemas.microsoft.com/office/drawing/2014/main" id="{33E0A6C7-4C0E-96F0-1FA4-E92B1B1D19A0}"/>
                    </a:ext>
                  </a:extLst>
                </p:cNvPr>
                <p:cNvCxnSpPr/>
                <p:nvPr/>
              </p:nvCxnSpPr>
              <p:spPr>
                <a:xfrm flipV="1">
                  <a:off x="7019992" y="2144849"/>
                  <a:ext cx="408917" cy="408917"/>
                </a:xfrm>
                <a:prstGeom prst="line">
                  <a:avLst/>
                </a:prstGeom>
                <a:ln w="12700">
                  <a:solidFill>
                    <a:schemeClr val="accent4"/>
                  </a:solidFill>
                  <a:prstDash val="dash"/>
                </a:ln>
              </p:spPr>
              <p:style>
                <a:lnRef idx="1">
                  <a:schemeClr val="dk1"/>
                </a:lnRef>
                <a:fillRef idx="0">
                  <a:schemeClr val="dk1"/>
                </a:fillRef>
                <a:effectRef idx="0">
                  <a:schemeClr val="dk1"/>
                </a:effectRef>
                <a:fontRef idx="minor">
                  <a:schemeClr val="tx1"/>
                </a:fontRef>
              </p:style>
            </p:cxnSp>
            <p:cxnSp>
              <p:nvCxnSpPr>
                <p:cNvPr id="54" name="Straight Connector 53">
                  <a:extLst>
                    <a:ext uri="{FF2B5EF4-FFF2-40B4-BE49-F238E27FC236}">
                      <a16:creationId xmlns:a16="http://schemas.microsoft.com/office/drawing/2014/main" id="{873B8CD2-9FB8-D765-7B6F-28801A89C11B}"/>
                    </a:ext>
                  </a:extLst>
                </p:cNvPr>
                <p:cNvCxnSpPr/>
                <p:nvPr/>
              </p:nvCxnSpPr>
              <p:spPr>
                <a:xfrm>
                  <a:off x="7428909" y="2144849"/>
                  <a:ext cx="789674" cy="0"/>
                </a:xfrm>
                <a:prstGeom prst="line">
                  <a:avLst/>
                </a:prstGeom>
                <a:ln w="1270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51" name="TextBox 50">
                <a:extLst>
                  <a:ext uri="{FF2B5EF4-FFF2-40B4-BE49-F238E27FC236}">
                    <a16:creationId xmlns:a16="http://schemas.microsoft.com/office/drawing/2014/main" id="{0862CF26-BDAE-C673-4C29-3DA5905E1C93}"/>
                  </a:ext>
                </a:extLst>
              </p:cNvPr>
              <p:cNvSpPr txBox="1"/>
              <p:nvPr/>
            </p:nvSpPr>
            <p:spPr>
              <a:xfrm>
                <a:off x="8479476"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52" name="TextBox 51">
                <a:extLst>
                  <a:ext uri="{FF2B5EF4-FFF2-40B4-BE49-F238E27FC236}">
                    <a16:creationId xmlns:a16="http://schemas.microsoft.com/office/drawing/2014/main" id="{68EFBA87-0025-1270-507C-B34FDFE95B8C}"/>
                  </a:ext>
                </a:extLst>
              </p:cNvPr>
              <p:cNvSpPr txBox="1"/>
              <p:nvPr/>
            </p:nvSpPr>
            <p:spPr>
              <a:xfrm>
                <a:off x="8479476" y="2144850"/>
                <a:ext cx="2335625"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44" name="Group 43">
              <a:extLst>
                <a:ext uri="{FF2B5EF4-FFF2-40B4-BE49-F238E27FC236}">
                  <a16:creationId xmlns:a16="http://schemas.microsoft.com/office/drawing/2014/main" id="{7AC5DD71-47B0-AA59-BE0D-99A314FF6A89}"/>
                </a:ext>
              </a:extLst>
            </p:cNvPr>
            <p:cNvGrpSpPr/>
            <p:nvPr/>
          </p:nvGrpSpPr>
          <p:grpSpPr>
            <a:xfrm flipH="1" flipV="1">
              <a:off x="3572820" y="4394037"/>
              <a:ext cx="1198591" cy="408917"/>
              <a:chOff x="7019992" y="2144849"/>
              <a:chExt cx="1198591" cy="408917"/>
            </a:xfrm>
          </p:grpSpPr>
          <p:cxnSp>
            <p:nvCxnSpPr>
              <p:cNvPr id="48" name="Straight Connector 47">
                <a:extLst>
                  <a:ext uri="{FF2B5EF4-FFF2-40B4-BE49-F238E27FC236}">
                    <a16:creationId xmlns:a16="http://schemas.microsoft.com/office/drawing/2014/main" id="{84FE21CC-C5B3-C06C-6D93-6F8A709E5ED3}"/>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49" name="Straight Connector 48">
                <a:extLst>
                  <a:ext uri="{FF2B5EF4-FFF2-40B4-BE49-F238E27FC236}">
                    <a16:creationId xmlns:a16="http://schemas.microsoft.com/office/drawing/2014/main" id="{D3ED5A33-F34D-6311-FE41-51C2411EA0B2}"/>
                  </a:ext>
                </a:extLst>
              </p:cNvPr>
              <p:cNvCxnSpPr/>
              <p:nvPr/>
            </p:nvCxnSpPr>
            <p:spPr>
              <a:xfrm>
                <a:off x="7428909" y="2144849"/>
                <a:ext cx="789674"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grpSp>
          <p:nvGrpSpPr>
            <p:cNvPr id="45" name="Group 44">
              <a:extLst>
                <a:ext uri="{FF2B5EF4-FFF2-40B4-BE49-F238E27FC236}">
                  <a16:creationId xmlns:a16="http://schemas.microsoft.com/office/drawing/2014/main" id="{432F02CD-CE90-F051-3C64-92B7F122E69A}"/>
                </a:ext>
              </a:extLst>
            </p:cNvPr>
            <p:cNvGrpSpPr/>
            <p:nvPr/>
          </p:nvGrpSpPr>
          <p:grpSpPr>
            <a:xfrm flipH="1" flipV="1">
              <a:off x="976302" y="4512453"/>
              <a:ext cx="2335625" cy="802970"/>
              <a:chOff x="9062616" y="4232540"/>
              <a:chExt cx="2335625" cy="802970"/>
            </a:xfrm>
          </p:grpSpPr>
          <p:sp>
            <p:nvSpPr>
              <p:cNvPr id="46" name="TextBox 45">
                <a:extLst>
                  <a:ext uri="{FF2B5EF4-FFF2-40B4-BE49-F238E27FC236}">
                    <a16:creationId xmlns:a16="http://schemas.microsoft.com/office/drawing/2014/main" id="{4CDC865B-E15F-D0D4-F000-389F4FF16113}"/>
                  </a:ext>
                </a:extLst>
              </p:cNvPr>
              <p:cNvSpPr txBox="1"/>
              <p:nvPr/>
            </p:nvSpPr>
            <p:spPr>
              <a:xfrm flipV="1">
                <a:off x="9062616" y="4758511"/>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7" name="TextBox 46">
                <a:extLst>
                  <a:ext uri="{FF2B5EF4-FFF2-40B4-BE49-F238E27FC236}">
                    <a16:creationId xmlns:a16="http://schemas.microsoft.com/office/drawing/2014/main" id="{58ED5578-3CA3-8DC2-72F1-8C5ECAA8EC5D}"/>
                  </a:ext>
                </a:extLst>
              </p:cNvPr>
              <p:cNvSpPr txBox="1"/>
              <p:nvPr/>
            </p:nvSpPr>
            <p:spPr>
              <a:xfrm flipV="1">
                <a:off x="9062616" y="4232540"/>
                <a:ext cx="2335625"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spTree>
    <p:extLst>
      <p:ext uri="{BB962C8B-B14F-4D97-AF65-F5344CB8AC3E}">
        <p14:creationId xmlns:p14="http://schemas.microsoft.com/office/powerpoint/2010/main" val="64636444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90" name="Straight Connector 89">
            <a:extLst>
              <a:ext uri="{FF2B5EF4-FFF2-40B4-BE49-F238E27FC236}">
                <a16:creationId xmlns:a16="http://schemas.microsoft.com/office/drawing/2014/main" id="{FD167135-CE7F-CA71-AE3D-7189DFA33A29}"/>
              </a:ext>
            </a:extLst>
          </p:cNvPr>
          <p:cNvCxnSpPr>
            <a:cxnSpLocks/>
          </p:cNvCxnSpPr>
          <p:nvPr/>
        </p:nvCxnSpPr>
        <p:spPr>
          <a:xfrm>
            <a:off x="9592759" y="3429000"/>
            <a:ext cx="680376" cy="812332"/>
          </a:xfrm>
          <a:prstGeom prst="line">
            <a:avLst/>
          </a:prstGeom>
          <a:noFill/>
          <a:ln w="34925" cap="flat">
            <a:solidFill>
              <a:schemeClr val="accent6"/>
            </a:solidFill>
            <a:prstDash val="solid"/>
            <a:miter/>
          </a:ln>
        </p:spPr>
      </p:cxnSp>
      <p:cxnSp>
        <p:nvCxnSpPr>
          <p:cNvPr id="89" name="Straight Connector 88">
            <a:extLst>
              <a:ext uri="{FF2B5EF4-FFF2-40B4-BE49-F238E27FC236}">
                <a16:creationId xmlns:a16="http://schemas.microsoft.com/office/drawing/2014/main" id="{A6C0C60E-4F46-34C4-33CF-C0E79528A3A6}"/>
              </a:ext>
            </a:extLst>
          </p:cNvPr>
          <p:cNvCxnSpPr>
            <a:cxnSpLocks/>
          </p:cNvCxnSpPr>
          <p:nvPr/>
        </p:nvCxnSpPr>
        <p:spPr>
          <a:xfrm>
            <a:off x="6584505" y="3429000"/>
            <a:ext cx="680376" cy="812332"/>
          </a:xfrm>
          <a:prstGeom prst="line">
            <a:avLst/>
          </a:prstGeom>
          <a:noFill/>
          <a:ln w="34925" cap="flat">
            <a:solidFill>
              <a:schemeClr val="accent3"/>
            </a:solidFill>
            <a:prstDash val="solid"/>
            <a:miter/>
          </a:ln>
        </p:spPr>
      </p:cxnSp>
      <p:cxnSp>
        <p:nvCxnSpPr>
          <p:cNvPr id="88" name="Straight Connector 87">
            <a:extLst>
              <a:ext uri="{FF2B5EF4-FFF2-40B4-BE49-F238E27FC236}">
                <a16:creationId xmlns:a16="http://schemas.microsoft.com/office/drawing/2014/main" id="{1213A52B-DE09-2D16-2BD9-A38E72B27EF3}"/>
              </a:ext>
            </a:extLst>
          </p:cNvPr>
          <p:cNvCxnSpPr>
            <a:cxnSpLocks/>
          </p:cNvCxnSpPr>
          <p:nvPr/>
        </p:nvCxnSpPr>
        <p:spPr>
          <a:xfrm>
            <a:off x="3512883" y="3429000"/>
            <a:ext cx="680376" cy="812332"/>
          </a:xfrm>
          <a:prstGeom prst="line">
            <a:avLst/>
          </a:prstGeom>
          <a:noFill/>
          <a:ln w="34925" cap="flat">
            <a:solidFill>
              <a:schemeClr val="accent4"/>
            </a:solidFill>
            <a:prstDash val="solid"/>
            <a:miter/>
          </a:ln>
        </p:spPr>
      </p:cxnSp>
      <p:cxnSp>
        <p:nvCxnSpPr>
          <p:cNvPr id="87" name="Straight Connector 86">
            <a:extLst>
              <a:ext uri="{FF2B5EF4-FFF2-40B4-BE49-F238E27FC236}">
                <a16:creationId xmlns:a16="http://schemas.microsoft.com/office/drawing/2014/main" id="{E842872A-00A6-A781-39CD-E28FB96A1A1A}"/>
              </a:ext>
            </a:extLst>
          </p:cNvPr>
          <p:cNvCxnSpPr>
            <a:cxnSpLocks/>
          </p:cNvCxnSpPr>
          <p:nvPr/>
        </p:nvCxnSpPr>
        <p:spPr>
          <a:xfrm flipV="1">
            <a:off x="8088632" y="3429000"/>
            <a:ext cx="680376" cy="812332"/>
          </a:xfrm>
          <a:prstGeom prst="line">
            <a:avLst/>
          </a:prstGeom>
          <a:noFill/>
          <a:ln w="34925" cap="flat">
            <a:solidFill>
              <a:schemeClr val="accent5"/>
            </a:solidFill>
            <a:prstDash val="solid"/>
            <a:miter/>
          </a:ln>
        </p:spPr>
      </p:cxnSp>
      <p:cxnSp>
        <p:nvCxnSpPr>
          <p:cNvPr id="86" name="Straight Connector 85">
            <a:extLst>
              <a:ext uri="{FF2B5EF4-FFF2-40B4-BE49-F238E27FC236}">
                <a16:creationId xmlns:a16="http://schemas.microsoft.com/office/drawing/2014/main" id="{903BA970-F4D7-A619-57AD-C41CCED3A801}"/>
              </a:ext>
            </a:extLst>
          </p:cNvPr>
          <p:cNvCxnSpPr>
            <a:cxnSpLocks/>
          </p:cNvCxnSpPr>
          <p:nvPr/>
        </p:nvCxnSpPr>
        <p:spPr>
          <a:xfrm flipV="1">
            <a:off x="5054893" y="3429000"/>
            <a:ext cx="680376" cy="812332"/>
          </a:xfrm>
          <a:prstGeom prst="line">
            <a:avLst/>
          </a:prstGeom>
          <a:noFill/>
          <a:ln w="34925" cap="flat">
            <a:solidFill>
              <a:schemeClr val="accent2"/>
            </a:solidFill>
            <a:prstDash val="solid"/>
            <a:miter/>
          </a:ln>
        </p:spPr>
      </p:cxnSp>
      <p:cxnSp>
        <p:nvCxnSpPr>
          <p:cNvPr id="83" name="Straight Connector 82">
            <a:extLst>
              <a:ext uri="{FF2B5EF4-FFF2-40B4-BE49-F238E27FC236}">
                <a16:creationId xmlns:a16="http://schemas.microsoft.com/office/drawing/2014/main" id="{208D6B85-EDDA-2981-5FD7-7EDD84152C9C}"/>
              </a:ext>
            </a:extLst>
          </p:cNvPr>
          <p:cNvCxnSpPr>
            <a:cxnSpLocks/>
          </p:cNvCxnSpPr>
          <p:nvPr/>
        </p:nvCxnSpPr>
        <p:spPr>
          <a:xfrm flipV="1">
            <a:off x="2014698" y="3429000"/>
            <a:ext cx="680376" cy="812332"/>
          </a:xfrm>
          <a:prstGeom prst="line">
            <a:avLst/>
          </a:prstGeom>
          <a:noFill/>
          <a:ln w="34925" cap="flat">
            <a:solidFill>
              <a:schemeClr val="accent1">
                <a:shade val="50000"/>
              </a:schemeClr>
            </a:solidFill>
            <a:prstDash val="solid"/>
            <a:miter/>
          </a:ln>
        </p:spPr>
      </p:cxnSp>
      <p:sp>
        <p:nvSpPr>
          <p:cNvPr id="81" name="Freeform: Shape 80">
            <a:extLst>
              <a:ext uri="{FF2B5EF4-FFF2-40B4-BE49-F238E27FC236}">
                <a16:creationId xmlns:a16="http://schemas.microsoft.com/office/drawing/2014/main" id="{BBA6AEB2-941C-2A2A-B08C-0F2E7AC39851}"/>
              </a:ext>
            </a:extLst>
          </p:cNvPr>
          <p:cNvSpPr/>
          <p:nvPr/>
        </p:nvSpPr>
        <p:spPr>
          <a:xfrm>
            <a:off x="8526245" y="2703817"/>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6"/>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0" name="Freeform: Shape 79">
            <a:extLst>
              <a:ext uri="{FF2B5EF4-FFF2-40B4-BE49-F238E27FC236}">
                <a16:creationId xmlns:a16="http://schemas.microsoft.com/office/drawing/2014/main" id="{3594AEFF-2093-6AC3-F705-757EBCA2DC0C}"/>
              </a:ext>
            </a:extLst>
          </p:cNvPr>
          <p:cNvSpPr/>
          <p:nvPr/>
        </p:nvSpPr>
        <p:spPr>
          <a:xfrm>
            <a:off x="5489104" y="2703817"/>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3"/>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39" name="Group 38">
            <a:extLst>
              <a:ext uri="{FF2B5EF4-FFF2-40B4-BE49-F238E27FC236}">
                <a16:creationId xmlns:a16="http://schemas.microsoft.com/office/drawing/2014/main" id="{BD950AED-5EC1-4F09-8A9C-89DBFDD33421}"/>
              </a:ext>
            </a:extLst>
          </p:cNvPr>
          <p:cNvGrpSpPr/>
          <p:nvPr/>
        </p:nvGrpSpPr>
        <p:grpSpPr>
          <a:xfrm>
            <a:off x="5546853" y="2121123"/>
            <a:ext cx="1183323" cy="1347051"/>
            <a:chOff x="4394268" y="2171957"/>
            <a:chExt cx="1183323" cy="1347051"/>
          </a:xfrm>
        </p:grpSpPr>
        <p:sp>
          <p:nvSpPr>
            <p:cNvPr id="13" name="Freeform: Shape 12">
              <a:extLst>
                <a:ext uri="{FF2B5EF4-FFF2-40B4-BE49-F238E27FC236}">
                  <a16:creationId xmlns:a16="http://schemas.microsoft.com/office/drawing/2014/main" id="{01F03B72-8F83-FC89-D6BC-DDAD8CC003C8}"/>
                </a:ext>
              </a:extLst>
            </p:cNvPr>
            <p:cNvSpPr/>
            <p:nvPr/>
          </p:nvSpPr>
          <p:spPr>
            <a:xfrm>
              <a:off x="4394319" y="2547982"/>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6 w 1183272"/>
                <a:gd name="connsiteY3" fmla="*/ 971027 h 971026"/>
                <a:gd name="connsiteX4" fmla="*/ 1182168 w 1183272"/>
                <a:gd name="connsiteY4" fmla="*/ 612931 h 971026"/>
                <a:gd name="connsiteX5" fmla="*/ 1183272 w 1183272"/>
                <a:gd name="connsiteY5" fmla="*/ 612931 h 971026"/>
                <a:gd name="connsiteX6" fmla="*/ 1183272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6" y="971027"/>
                  </a:cubicBezTo>
                  <a:cubicBezTo>
                    <a:pt x="906389" y="971027"/>
                    <a:pt x="1163736" y="812721"/>
                    <a:pt x="1182168" y="612931"/>
                  </a:cubicBezTo>
                  <a:lnTo>
                    <a:pt x="1183272" y="612931"/>
                  </a:lnTo>
                  <a:lnTo>
                    <a:pt x="1183272" y="0"/>
                  </a:lnTo>
                  <a:lnTo>
                    <a:pt x="0" y="0"/>
                  </a:lnTo>
                  <a:close/>
                </a:path>
              </a:pathLst>
            </a:custGeom>
            <a:gradFill>
              <a:gsLst>
                <a:gs pos="0">
                  <a:schemeClr val="accent3">
                    <a:lumMod val="75000"/>
                  </a:schemeClr>
                </a:gs>
                <a:gs pos="52300">
                  <a:srgbClr val="6211B0">
                    <a:lumMod val="82000"/>
                    <a:lumOff val="18000"/>
                  </a:srgbClr>
                </a:gs>
                <a:gs pos="100000">
                  <a:schemeClr val="accent3">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5" name="Freeform: Shape 14">
              <a:extLst>
                <a:ext uri="{FF2B5EF4-FFF2-40B4-BE49-F238E27FC236}">
                  <a16:creationId xmlns:a16="http://schemas.microsoft.com/office/drawing/2014/main" id="{CFCC88BB-2654-DD57-3B7E-F341C61D12C8}"/>
                </a:ext>
              </a:extLst>
            </p:cNvPr>
            <p:cNvSpPr/>
            <p:nvPr/>
          </p:nvSpPr>
          <p:spPr>
            <a:xfrm>
              <a:off x="4394268" y="2188681"/>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3">
                    <a:lumMod val="75000"/>
                  </a:schemeClr>
                </a:gs>
                <a:gs pos="100000">
                  <a:schemeClr val="accent3">
                    <a:lumMod val="60000"/>
                    <a:lumOff val="40000"/>
                  </a:schemeClr>
                </a:gs>
              </a:gsLst>
              <a:lin ang="0" scaled="1"/>
            </a:gradFill>
            <a:ln w="5022" cap="flat">
              <a:noFill/>
              <a:prstDash val="solid"/>
              <a:miter/>
            </a:ln>
          </p:spPr>
          <p:txBody>
            <a:bodyPr rtlCol="0" anchor="ctr"/>
            <a:lstStyle/>
            <a:p>
              <a:endParaRPr lang="en-ID"/>
            </a:p>
          </p:txBody>
        </p:sp>
        <p:sp>
          <p:nvSpPr>
            <p:cNvPr id="16" name="Freeform: Shape 15">
              <a:extLst>
                <a:ext uri="{FF2B5EF4-FFF2-40B4-BE49-F238E27FC236}">
                  <a16:creationId xmlns:a16="http://schemas.microsoft.com/office/drawing/2014/main" id="{39307DD8-DB61-B5E4-B452-79B76076A473}"/>
                </a:ext>
              </a:extLst>
            </p:cNvPr>
            <p:cNvSpPr/>
            <p:nvPr/>
          </p:nvSpPr>
          <p:spPr>
            <a:xfrm>
              <a:off x="4394268" y="2171957"/>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3"/>
                </a:gs>
                <a:gs pos="47100">
                  <a:srgbClr val="8B32E2">
                    <a:lumMod val="73000"/>
                    <a:lumOff val="27000"/>
                  </a:srgbClr>
                </a:gs>
                <a:gs pos="100000">
                  <a:schemeClr val="accent3">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79" name="Freeform: Shape 78">
            <a:extLst>
              <a:ext uri="{FF2B5EF4-FFF2-40B4-BE49-F238E27FC236}">
                <a16:creationId xmlns:a16="http://schemas.microsoft.com/office/drawing/2014/main" id="{F1FF0E0D-3796-F3E9-89AC-1C81A13CD777}"/>
              </a:ext>
            </a:extLst>
          </p:cNvPr>
          <p:cNvSpPr/>
          <p:nvPr/>
        </p:nvSpPr>
        <p:spPr>
          <a:xfrm>
            <a:off x="10064750" y="4007954"/>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4">
                <a:lumMod val="75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8" name="Freeform: Shape 77">
            <a:extLst>
              <a:ext uri="{FF2B5EF4-FFF2-40B4-BE49-F238E27FC236}">
                <a16:creationId xmlns:a16="http://schemas.microsoft.com/office/drawing/2014/main" id="{FB20C242-12C2-55A3-2FE1-9AA44C8803EE}"/>
              </a:ext>
            </a:extLst>
          </p:cNvPr>
          <p:cNvSpPr/>
          <p:nvPr/>
        </p:nvSpPr>
        <p:spPr>
          <a:xfrm>
            <a:off x="6985514" y="4007954"/>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5"/>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7" name="Freeform: Shape 76">
            <a:extLst>
              <a:ext uri="{FF2B5EF4-FFF2-40B4-BE49-F238E27FC236}">
                <a16:creationId xmlns:a16="http://schemas.microsoft.com/office/drawing/2014/main" id="{98DE1526-8E9B-7966-B952-6F5DABE10B84}"/>
              </a:ext>
            </a:extLst>
          </p:cNvPr>
          <p:cNvSpPr/>
          <p:nvPr/>
        </p:nvSpPr>
        <p:spPr>
          <a:xfrm>
            <a:off x="3909768" y="4007954"/>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2"/>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5" name="Freeform: Shape 74">
            <a:extLst>
              <a:ext uri="{FF2B5EF4-FFF2-40B4-BE49-F238E27FC236}">
                <a16:creationId xmlns:a16="http://schemas.microsoft.com/office/drawing/2014/main" id="{973E04C5-3621-442D-255B-EAC713AA735C}"/>
              </a:ext>
            </a:extLst>
          </p:cNvPr>
          <p:cNvSpPr/>
          <p:nvPr/>
        </p:nvSpPr>
        <p:spPr>
          <a:xfrm>
            <a:off x="2457505" y="2703817"/>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4"/>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3" name="Freeform: Shape 72">
            <a:extLst>
              <a:ext uri="{FF2B5EF4-FFF2-40B4-BE49-F238E27FC236}">
                <a16:creationId xmlns:a16="http://schemas.microsoft.com/office/drawing/2014/main" id="{37F0BDD1-D266-7355-C083-F3E5A067D676}"/>
              </a:ext>
            </a:extLst>
          </p:cNvPr>
          <p:cNvSpPr/>
          <p:nvPr/>
        </p:nvSpPr>
        <p:spPr>
          <a:xfrm>
            <a:off x="834022" y="4007954"/>
            <a:ext cx="1293228" cy="832914"/>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noFill/>
          <a:ln w="34925" cap="flat">
            <a:solidFill>
              <a:schemeClr val="accent1">
                <a:shade val="50000"/>
              </a:schemeClr>
            </a:solid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74" name="Group 73">
            <a:extLst>
              <a:ext uri="{FF2B5EF4-FFF2-40B4-BE49-F238E27FC236}">
                <a16:creationId xmlns:a16="http://schemas.microsoft.com/office/drawing/2014/main" id="{82A30A70-B9D1-2DBA-19E5-5BA11EB7D48E}"/>
              </a:ext>
            </a:extLst>
          </p:cNvPr>
          <p:cNvGrpSpPr/>
          <p:nvPr/>
        </p:nvGrpSpPr>
        <p:grpSpPr>
          <a:xfrm>
            <a:off x="889000" y="3429000"/>
            <a:ext cx="1183272" cy="1347051"/>
            <a:chOff x="889000" y="3429000"/>
            <a:chExt cx="1183272" cy="1347051"/>
          </a:xfrm>
        </p:grpSpPr>
        <p:sp>
          <p:nvSpPr>
            <p:cNvPr id="5" name="Freeform: Shape 4">
              <a:extLst>
                <a:ext uri="{FF2B5EF4-FFF2-40B4-BE49-F238E27FC236}">
                  <a16:creationId xmlns:a16="http://schemas.microsoft.com/office/drawing/2014/main" id="{73C138DD-02AD-4B67-668B-9DC3A632F766}"/>
                </a:ext>
              </a:extLst>
            </p:cNvPr>
            <p:cNvSpPr/>
            <p:nvPr/>
          </p:nvSpPr>
          <p:spPr>
            <a:xfrm>
              <a:off x="889000" y="3805025"/>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6 w 1183272"/>
                <a:gd name="connsiteY3" fmla="*/ 971027 h 971026"/>
                <a:gd name="connsiteX4" fmla="*/ 1182168 w 1183272"/>
                <a:gd name="connsiteY4" fmla="*/ 612931 h 971026"/>
                <a:gd name="connsiteX5" fmla="*/ 1183273 w 1183272"/>
                <a:gd name="connsiteY5" fmla="*/ 612931 h 971026"/>
                <a:gd name="connsiteX6" fmla="*/ 1183273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6" y="971027"/>
                  </a:cubicBezTo>
                  <a:cubicBezTo>
                    <a:pt x="906389" y="971027"/>
                    <a:pt x="1163736" y="812721"/>
                    <a:pt x="1182168" y="612931"/>
                  </a:cubicBezTo>
                  <a:lnTo>
                    <a:pt x="1183273" y="612931"/>
                  </a:lnTo>
                  <a:lnTo>
                    <a:pt x="1183273" y="0"/>
                  </a:lnTo>
                  <a:lnTo>
                    <a:pt x="0" y="0"/>
                  </a:lnTo>
                  <a:close/>
                </a:path>
              </a:pathLst>
            </a:custGeom>
            <a:gradFill>
              <a:gsLst>
                <a:gs pos="56300">
                  <a:srgbClr val="AB7F14">
                    <a:lumMod val="63000"/>
                    <a:lumOff val="37000"/>
                  </a:srgbClr>
                </a:gs>
                <a:gs pos="0">
                  <a:schemeClr val="accent1">
                    <a:lumMod val="50000"/>
                  </a:schemeClr>
                </a:gs>
                <a:gs pos="100000">
                  <a:schemeClr val="accent1">
                    <a:lumMod val="92000"/>
                    <a:lumOff val="8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 name="Freeform: Shape 6">
              <a:extLst>
                <a:ext uri="{FF2B5EF4-FFF2-40B4-BE49-F238E27FC236}">
                  <a16:creationId xmlns:a16="http://schemas.microsoft.com/office/drawing/2014/main" id="{04A57AFF-CF53-1885-CF30-030C41D9E792}"/>
                </a:ext>
              </a:extLst>
            </p:cNvPr>
            <p:cNvSpPr/>
            <p:nvPr/>
          </p:nvSpPr>
          <p:spPr>
            <a:xfrm>
              <a:off x="889000" y="3445724"/>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1">
                    <a:lumMod val="60000"/>
                    <a:lumOff val="40000"/>
                  </a:schemeClr>
                </a:gs>
                <a:gs pos="100000">
                  <a:schemeClr val="accent1"/>
                </a:gs>
              </a:gsLst>
              <a:lin ang="0" scaled="1"/>
            </a:gradFill>
            <a:ln w="5022" cap="flat">
              <a:noFill/>
              <a:prstDash val="solid"/>
              <a:miter/>
            </a:ln>
          </p:spPr>
          <p:txBody>
            <a:bodyPr rtlCol="0" anchor="ctr"/>
            <a:lstStyle/>
            <a:p>
              <a:endParaRPr lang="en-ID"/>
            </a:p>
          </p:txBody>
        </p:sp>
        <p:sp>
          <p:nvSpPr>
            <p:cNvPr id="8" name="Freeform: Shape 7">
              <a:extLst>
                <a:ext uri="{FF2B5EF4-FFF2-40B4-BE49-F238E27FC236}">
                  <a16:creationId xmlns:a16="http://schemas.microsoft.com/office/drawing/2014/main" id="{0C710014-AA15-DEEF-11D6-4856C4FE8480}"/>
                </a:ext>
              </a:extLst>
            </p:cNvPr>
            <p:cNvSpPr/>
            <p:nvPr/>
          </p:nvSpPr>
          <p:spPr>
            <a:xfrm>
              <a:off x="889000" y="3429000"/>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1"/>
                </a:gs>
                <a:gs pos="54000">
                  <a:srgbClr val="D8A52A">
                    <a:lumMod val="76000"/>
                    <a:lumOff val="24000"/>
                  </a:srgbClr>
                </a:gs>
                <a:gs pos="100000">
                  <a:schemeClr val="accent1">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9" name="Freeform: Shape 8">
            <a:extLst>
              <a:ext uri="{FF2B5EF4-FFF2-40B4-BE49-F238E27FC236}">
                <a16:creationId xmlns:a16="http://schemas.microsoft.com/office/drawing/2014/main" id="{7436CC3F-D683-02AC-E953-18306AC72FD0}"/>
              </a:ext>
            </a:extLst>
          </p:cNvPr>
          <p:cNvSpPr/>
          <p:nvPr/>
        </p:nvSpPr>
        <p:spPr>
          <a:xfrm>
            <a:off x="2512534" y="2497148"/>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6 w 1183272"/>
              <a:gd name="connsiteY3" fmla="*/ 971027 h 971026"/>
              <a:gd name="connsiteX4" fmla="*/ 1182168 w 1183272"/>
              <a:gd name="connsiteY4" fmla="*/ 612931 h 971026"/>
              <a:gd name="connsiteX5" fmla="*/ 1183272 w 1183272"/>
              <a:gd name="connsiteY5" fmla="*/ 612931 h 971026"/>
              <a:gd name="connsiteX6" fmla="*/ 1183272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6" y="971027"/>
                </a:cubicBezTo>
                <a:cubicBezTo>
                  <a:pt x="906389" y="971027"/>
                  <a:pt x="1163736" y="812721"/>
                  <a:pt x="1182168" y="612931"/>
                </a:cubicBezTo>
                <a:lnTo>
                  <a:pt x="1183272" y="612931"/>
                </a:lnTo>
                <a:lnTo>
                  <a:pt x="1183272" y="0"/>
                </a:lnTo>
                <a:lnTo>
                  <a:pt x="0" y="0"/>
                </a:lnTo>
                <a:close/>
              </a:path>
            </a:pathLst>
          </a:custGeom>
          <a:gradFill>
            <a:gsLst>
              <a:gs pos="0">
                <a:schemeClr val="accent4">
                  <a:lumMod val="75000"/>
                </a:schemeClr>
              </a:gs>
              <a:gs pos="54000">
                <a:srgbClr val="177493">
                  <a:lumMod val="80000"/>
                  <a:lumOff val="20000"/>
                </a:srgbClr>
              </a:gs>
              <a:gs pos="100000">
                <a:schemeClr val="accent4">
                  <a:lumMod val="72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nvGrpSpPr>
          <p:cNvPr id="34" name="Group 33">
            <a:extLst>
              <a:ext uri="{FF2B5EF4-FFF2-40B4-BE49-F238E27FC236}">
                <a16:creationId xmlns:a16="http://schemas.microsoft.com/office/drawing/2014/main" id="{4BC6EB02-7289-3251-08C2-F8B1C6469206}"/>
              </a:ext>
            </a:extLst>
          </p:cNvPr>
          <p:cNvGrpSpPr/>
          <p:nvPr/>
        </p:nvGrpSpPr>
        <p:grpSpPr>
          <a:xfrm>
            <a:off x="8581222" y="2121123"/>
            <a:ext cx="1183322" cy="1347051"/>
            <a:chOff x="6731131" y="2171957"/>
            <a:chExt cx="1183322" cy="1347051"/>
          </a:xfrm>
        </p:grpSpPr>
        <p:sp>
          <p:nvSpPr>
            <p:cNvPr id="17" name="Freeform: Shape 16">
              <a:extLst>
                <a:ext uri="{FF2B5EF4-FFF2-40B4-BE49-F238E27FC236}">
                  <a16:creationId xmlns:a16="http://schemas.microsoft.com/office/drawing/2014/main" id="{47D8C728-0BE7-CF18-D7D6-01B42EBBF56C}"/>
                </a:ext>
              </a:extLst>
            </p:cNvPr>
            <p:cNvSpPr/>
            <p:nvPr/>
          </p:nvSpPr>
          <p:spPr>
            <a:xfrm>
              <a:off x="6731181" y="2547982"/>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7 w 1183272"/>
                <a:gd name="connsiteY3" fmla="*/ 971027 h 971026"/>
                <a:gd name="connsiteX4" fmla="*/ 1182168 w 1183272"/>
                <a:gd name="connsiteY4" fmla="*/ 612931 h 971026"/>
                <a:gd name="connsiteX5" fmla="*/ 1183272 w 1183272"/>
                <a:gd name="connsiteY5" fmla="*/ 612931 h 971026"/>
                <a:gd name="connsiteX6" fmla="*/ 1183272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7" y="971027"/>
                  </a:cubicBezTo>
                  <a:cubicBezTo>
                    <a:pt x="906389" y="971027"/>
                    <a:pt x="1163735" y="812721"/>
                    <a:pt x="1182168" y="612931"/>
                  </a:cubicBezTo>
                  <a:lnTo>
                    <a:pt x="1183272" y="612931"/>
                  </a:lnTo>
                  <a:lnTo>
                    <a:pt x="1183272" y="0"/>
                  </a:lnTo>
                  <a:lnTo>
                    <a:pt x="0" y="0"/>
                  </a:lnTo>
                  <a:close/>
                </a:path>
              </a:pathLst>
            </a:custGeom>
            <a:gradFill>
              <a:gsLst>
                <a:gs pos="0">
                  <a:schemeClr val="accent6">
                    <a:lumMod val="75000"/>
                  </a:schemeClr>
                </a:gs>
                <a:gs pos="51100">
                  <a:srgbClr val="B41093">
                    <a:lumMod val="83000"/>
                    <a:lumOff val="17000"/>
                  </a:srgbClr>
                </a:gs>
                <a:gs pos="100000">
                  <a:schemeClr val="accent6">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19" name="Freeform: Shape 18">
              <a:extLst>
                <a:ext uri="{FF2B5EF4-FFF2-40B4-BE49-F238E27FC236}">
                  <a16:creationId xmlns:a16="http://schemas.microsoft.com/office/drawing/2014/main" id="{74ABD7A0-3F5A-EF33-CB4F-3E85A1639AE6}"/>
                </a:ext>
              </a:extLst>
            </p:cNvPr>
            <p:cNvSpPr/>
            <p:nvPr/>
          </p:nvSpPr>
          <p:spPr>
            <a:xfrm>
              <a:off x="6731131" y="2188681"/>
              <a:ext cx="1183272" cy="762095"/>
            </a:xfrm>
            <a:custGeom>
              <a:avLst/>
              <a:gdLst>
                <a:gd name="connsiteX0" fmla="*/ 1183272 w 1183272"/>
                <a:gd name="connsiteY0" fmla="*/ 381048 h 762095"/>
                <a:gd name="connsiteX1" fmla="*/ 591636 w 1183272"/>
                <a:gd name="connsiteY1" fmla="*/ 762096 h 762095"/>
                <a:gd name="connsiteX2" fmla="*/ -1 w 1183272"/>
                <a:gd name="connsiteY2" fmla="*/ 381048 h 762095"/>
                <a:gd name="connsiteX3" fmla="*/ 591636 w 1183272"/>
                <a:gd name="connsiteY3" fmla="*/ 0 h 762095"/>
                <a:gd name="connsiteX4" fmla="*/ 1183272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2" y="381048"/>
                  </a:moveTo>
                  <a:cubicBezTo>
                    <a:pt x="1183272" y="591495"/>
                    <a:pt x="918388" y="762096"/>
                    <a:pt x="591636" y="762096"/>
                  </a:cubicBezTo>
                  <a:cubicBezTo>
                    <a:pt x="264884" y="762096"/>
                    <a:pt x="-1" y="591495"/>
                    <a:pt x="-1" y="381048"/>
                  </a:cubicBezTo>
                  <a:cubicBezTo>
                    <a:pt x="-1" y="170601"/>
                    <a:pt x="264884" y="0"/>
                    <a:pt x="591636" y="0"/>
                  </a:cubicBezTo>
                  <a:cubicBezTo>
                    <a:pt x="918388" y="0"/>
                    <a:pt x="1183272" y="170601"/>
                    <a:pt x="1183272" y="381048"/>
                  </a:cubicBezTo>
                  <a:close/>
                </a:path>
              </a:pathLst>
            </a:custGeom>
            <a:gradFill>
              <a:gsLst>
                <a:gs pos="0">
                  <a:schemeClr val="accent6">
                    <a:lumMod val="60000"/>
                    <a:lumOff val="40000"/>
                  </a:schemeClr>
                </a:gs>
                <a:gs pos="100000">
                  <a:schemeClr val="accent6">
                    <a:lumMod val="75000"/>
                  </a:schemeClr>
                </a:gs>
              </a:gsLst>
              <a:lin ang="0" scaled="1"/>
            </a:gradFill>
            <a:ln w="5022" cap="flat">
              <a:noFill/>
              <a:prstDash val="solid"/>
              <a:miter/>
            </a:ln>
          </p:spPr>
          <p:txBody>
            <a:bodyPr rtlCol="0" anchor="ctr"/>
            <a:lstStyle/>
            <a:p>
              <a:endParaRPr lang="en-ID"/>
            </a:p>
          </p:txBody>
        </p:sp>
        <p:sp>
          <p:nvSpPr>
            <p:cNvPr id="20" name="Freeform: Shape 19">
              <a:extLst>
                <a:ext uri="{FF2B5EF4-FFF2-40B4-BE49-F238E27FC236}">
                  <a16:creationId xmlns:a16="http://schemas.microsoft.com/office/drawing/2014/main" id="{812D303E-D34A-8CD9-CA50-30DDFEF85E75}"/>
                </a:ext>
              </a:extLst>
            </p:cNvPr>
            <p:cNvSpPr/>
            <p:nvPr/>
          </p:nvSpPr>
          <p:spPr>
            <a:xfrm>
              <a:off x="6731131" y="2171957"/>
              <a:ext cx="1183272" cy="762095"/>
            </a:xfrm>
            <a:custGeom>
              <a:avLst/>
              <a:gdLst>
                <a:gd name="connsiteX0" fmla="*/ 1183272 w 1183272"/>
                <a:gd name="connsiteY0" fmla="*/ 381048 h 762095"/>
                <a:gd name="connsiteX1" fmla="*/ 591636 w 1183272"/>
                <a:gd name="connsiteY1" fmla="*/ 762096 h 762095"/>
                <a:gd name="connsiteX2" fmla="*/ -1 w 1183272"/>
                <a:gd name="connsiteY2" fmla="*/ 381048 h 762095"/>
                <a:gd name="connsiteX3" fmla="*/ 591636 w 1183272"/>
                <a:gd name="connsiteY3" fmla="*/ 0 h 762095"/>
                <a:gd name="connsiteX4" fmla="*/ 1183272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2" y="381048"/>
                  </a:moveTo>
                  <a:cubicBezTo>
                    <a:pt x="1183272" y="591495"/>
                    <a:pt x="918388" y="762096"/>
                    <a:pt x="591636" y="762096"/>
                  </a:cubicBezTo>
                  <a:cubicBezTo>
                    <a:pt x="264884" y="762096"/>
                    <a:pt x="-1" y="591495"/>
                    <a:pt x="-1" y="381048"/>
                  </a:cubicBezTo>
                  <a:cubicBezTo>
                    <a:pt x="-1" y="170601"/>
                    <a:pt x="264884" y="0"/>
                    <a:pt x="591636" y="0"/>
                  </a:cubicBezTo>
                  <a:cubicBezTo>
                    <a:pt x="918388" y="0"/>
                    <a:pt x="1183272" y="170601"/>
                    <a:pt x="1183272" y="381048"/>
                  </a:cubicBezTo>
                  <a:close/>
                </a:path>
              </a:pathLst>
            </a:custGeom>
            <a:gradFill>
              <a:gsLst>
                <a:gs pos="0">
                  <a:schemeClr val="accent6"/>
                </a:gs>
                <a:gs pos="48300">
                  <a:srgbClr val="E430C0">
                    <a:lumMod val="76000"/>
                    <a:lumOff val="24000"/>
                  </a:srgbClr>
                </a:gs>
                <a:gs pos="100000">
                  <a:schemeClr val="accent6">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36" name="Group 35">
            <a:extLst>
              <a:ext uri="{FF2B5EF4-FFF2-40B4-BE49-F238E27FC236}">
                <a16:creationId xmlns:a16="http://schemas.microsoft.com/office/drawing/2014/main" id="{56E4F3D5-1840-E2A2-E40F-D2F6141BB670}"/>
              </a:ext>
            </a:extLst>
          </p:cNvPr>
          <p:cNvGrpSpPr/>
          <p:nvPr/>
        </p:nvGrpSpPr>
        <p:grpSpPr>
          <a:xfrm>
            <a:off x="3964746" y="3429000"/>
            <a:ext cx="1183272" cy="1347051"/>
            <a:chOff x="3225862" y="3479834"/>
            <a:chExt cx="1183272" cy="1347051"/>
          </a:xfrm>
        </p:grpSpPr>
        <p:sp>
          <p:nvSpPr>
            <p:cNvPr id="22" name="Freeform: Shape 21">
              <a:extLst>
                <a:ext uri="{FF2B5EF4-FFF2-40B4-BE49-F238E27FC236}">
                  <a16:creationId xmlns:a16="http://schemas.microsoft.com/office/drawing/2014/main" id="{B31D7F27-0CFB-1C45-7E4B-F1AAA6293E45}"/>
                </a:ext>
              </a:extLst>
            </p:cNvPr>
            <p:cNvSpPr/>
            <p:nvPr/>
          </p:nvSpPr>
          <p:spPr>
            <a:xfrm>
              <a:off x="3225862" y="3855859"/>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6 w 1183272"/>
                <a:gd name="connsiteY3" fmla="*/ 971027 h 971026"/>
                <a:gd name="connsiteX4" fmla="*/ 1182167 w 1183272"/>
                <a:gd name="connsiteY4" fmla="*/ 612931 h 971026"/>
                <a:gd name="connsiteX5" fmla="*/ 1183273 w 1183272"/>
                <a:gd name="connsiteY5" fmla="*/ 612931 h 971026"/>
                <a:gd name="connsiteX6" fmla="*/ 1183273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6" y="971027"/>
                  </a:cubicBezTo>
                  <a:cubicBezTo>
                    <a:pt x="906389" y="971027"/>
                    <a:pt x="1163735" y="812721"/>
                    <a:pt x="1182167" y="612931"/>
                  </a:cubicBezTo>
                  <a:lnTo>
                    <a:pt x="1183273" y="612931"/>
                  </a:lnTo>
                  <a:lnTo>
                    <a:pt x="1183273" y="0"/>
                  </a:lnTo>
                  <a:lnTo>
                    <a:pt x="0" y="0"/>
                  </a:lnTo>
                  <a:close/>
                </a:path>
              </a:pathLst>
            </a:custGeom>
            <a:gradFill>
              <a:gsLst>
                <a:gs pos="0">
                  <a:schemeClr val="accent2">
                    <a:lumMod val="75000"/>
                  </a:schemeClr>
                </a:gs>
                <a:gs pos="50000">
                  <a:srgbClr val="A33A0A">
                    <a:lumMod val="59000"/>
                    <a:lumOff val="41000"/>
                  </a:srgbClr>
                </a:gs>
                <a:gs pos="100000">
                  <a:schemeClr val="accent2">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3" name="Freeform: Shape 22">
              <a:extLst>
                <a:ext uri="{FF2B5EF4-FFF2-40B4-BE49-F238E27FC236}">
                  <a16:creationId xmlns:a16="http://schemas.microsoft.com/office/drawing/2014/main" id="{20E51DBA-492A-96AF-1290-8CF71D6FD832}"/>
                </a:ext>
              </a:extLst>
            </p:cNvPr>
            <p:cNvSpPr/>
            <p:nvPr/>
          </p:nvSpPr>
          <p:spPr>
            <a:xfrm>
              <a:off x="3225862" y="3496558"/>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2">
                    <a:lumMod val="75000"/>
                  </a:schemeClr>
                </a:gs>
                <a:gs pos="100000">
                  <a:schemeClr val="accent2">
                    <a:lumMod val="60000"/>
                    <a:lumOff val="40000"/>
                  </a:schemeClr>
                </a:gs>
              </a:gsLst>
              <a:lin ang="0" scaled="1"/>
            </a:gradFill>
            <a:ln w="5022" cap="flat">
              <a:noFill/>
              <a:prstDash val="solid"/>
              <a:miter/>
            </a:ln>
          </p:spPr>
          <p:txBody>
            <a:bodyPr rtlCol="0" anchor="ctr"/>
            <a:lstStyle/>
            <a:p>
              <a:endParaRPr lang="en-ID"/>
            </a:p>
          </p:txBody>
        </p:sp>
        <p:sp>
          <p:nvSpPr>
            <p:cNvPr id="24" name="Freeform: Shape 23">
              <a:extLst>
                <a:ext uri="{FF2B5EF4-FFF2-40B4-BE49-F238E27FC236}">
                  <a16:creationId xmlns:a16="http://schemas.microsoft.com/office/drawing/2014/main" id="{FFF4E963-9D02-4772-F4E0-AF8374895824}"/>
                </a:ext>
              </a:extLst>
            </p:cNvPr>
            <p:cNvSpPr/>
            <p:nvPr/>
          </p:nvSpPr>
          <p:spPr>
            <a:xfrm>
              <a:off x="3225862" y="3479834"/>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2"/>
                </a:gs>
                <a:gs pos="58000">
                  <a:srgbClr val="D75215">
                    <a:lumMod val="94000"/>
                    <a:lumOff val="6000"/>
                  </a:srgbClr>
                </a:gs>
                <a:gs pos="100000">
                  <a:schemeClr val="accent2">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35" name="Group 34">
            <a:extLst>
              <a:ext uri="{FF2B5EF4-FFF2-40B4-BE49-F238E27FC236}">
                <a16:creationId xmlns:a16="http://schemas.microsoft.com/office/drawing/2014/main" id="{20C9AFA7-B018-F2AE-FFFC-594EC58BC60A}"/>
              </a:ext>
            </a:extLst>
          </p:cNvPr>
          <p:cNvGrpSpPr/>
          <p:nvPr/>
        </p:nvGrpSpPr>
        <p:grpSpPr>
          <a:xfrm>
            <a:off x="7042818" y="3429000"/>
            <a:ext cx="1183272" cy="1347051"/>
            <a:chOff x="5562725" y="3479834"/>
            <a:chExt cx="1183272" cy="1347051"/>
          </a:xfrm>
        </p:grpSpPr>
        <p:sp>
          <p:nvSpPr>
            <p:cNvPr id="25" name="Freeform: Shape 24">
              <a:extLst>
                <a:ext uri="{FF2B5EF4-FFF2-40B4-BE49-F238E27FC236}">
                  <a16:creationId xmlns:a16="http://schemas.microsoft.com/office/drawing/2014/main" id="{D24E12C3-D626-638B-5A5C-989614448AA1}"/>
                </a:ext>
              </a:extLst>
            </p:cNvPr>
            <p:cNvSpPr/>
            <p:nvPr/>
          </p:nvSpPr>
          <p:spPr>
            <a:xfrm>
              <a:off x="5562725" y="3855859"/>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6 w 1183272"/>
                <a:gd name="connsiteY3" fmla="*/ 971027 h 971026"/>
                <a:gd name="connsiteX4" fmla="*/ 1182167 w 1183272"/>
                <a:gd name="connsiteY4" fmla="*/ 612931 h 971026"/>
                <a:gd name="connsiteX5" fmla="*/ 1183273 w 1183272"/>
                <a:gd name="connsiteY5" fmla="*/ 612931 h 971026"/>
                <a:gd name="connsiteX6" fmla="*/ 1183273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6" y="971027"/>
                  </a:cubicBezTo>
                  <a:cubicBezTo>
                    <a:pt x="906389" y="971027"/>
                    <a:pt x="1163736" y="812721"/>
                    <a:pt x="1182167" y="612931"/>
                  </a:cubicBezTo>
                  <a:lnTo>
                    <a:pt x="1183273" y="612931"/>
                  </a:lnTo>
                  <a:lnTo>
                    <a:pt x="1183273" y="0"/>
                  </a:lnTo>
                  <a:lnTo>
                    <a:pt x="0" y="0"/>
                  </a:lnTo>
                  <a:close/>
                </a:path>
              </a:pathLst>
            </a:custGeom>
            <a:gradFill>
              <a:gsLst>
                <a:gs pos="0">
                  <a:schemeClr val="accent5">
                    <a:lumMod val="75000"/>
                  </a:schemeClr>
                </a:gs>
                <a:gs pos="51700">
                  <a:srgbClr val="5D782F">
                    <a:lumMod val="74000"/>
                    <a:lumOff val="26000"/>
                  </a:srgbClr>
                </a:gs>
                <a:gs pos="100000">
                  <a:schemeClr val="accent5">
                    <a:lumMod val="50000"/>
                  </a:schemeClr>
                </a:gs>
              </a:gsLst>
              <a:lin ang="0" scaled="1"/>
            </a:gradFill>
            <a:ln w="9525"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7" name="Freeform: Shape 26">
              <a:extLst>
                <a:ext uri="{FF2B5EF4-FFF2-40B4-BE49-F238E27FC236}">
                  <a16:creationId xmlns:a16="http://schemas.microsoft.com/office/drawing/2014/main" id="{86C01208-D09F-4095-D387-1B9001E6754E}"/>
                </a:ext>
              </a:extLst>
            </p:cNvPr>
            <p:cNvSpPr/>
            <p:nvPr/>
          </p:nvSpPr>
          <p:spPr>
            <a:xfrm>
              <a:off x="5562725" y="3496558"/>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5">
                    <a:lumMod val="60000"/>
                    <a:lumOff val="40000"/>
                  </a:schemeClr>
                </a:gs>
                <a:gs pos="100000">
                  <a:schemeClr val="accent5">
                    <a:lumMod val="75000"/>
                  </a:schemeClr>
                </a:gs>
              </a:gsLst>
              <a:lin ang="0" scaled="1"/>
            </a:gradFill>
            <a:ln w="5022" cap="flat">
              <a:noFill/>
              <a:prstDash val="solid"/>
              <a:miter/>
            </a:ln>
          </p:spPr>
          <p:txBody>
            <a:bodyPr rtlCol="0" anchor="ctr"/>
            <a:lstStyle/>
            <a:p>
              <a:endParaRPr lang="en-ID"/>
            </a:p>
          </p:txBody>
        </p:sp>
        <p:sp>
          <p:nvSpPr>
            <p:cNvPr id="28" name="Freeform: Shape 27">
              <a:extLst>
                <a:ext uri="{FF2B5EF4-FFF2-40B4-BE49-F238E27FC236}">
                  <a16:creationId xmlns:a16="http://schemas.microsoft.com/office/drawing/2014/main" id="{5BE4BE5B-74A1-0594-78C9-950EFBDAFCBE}"/>
                </a:ext>
              </a:extLst>
            </p:cNvPr>
            <p:cNvSpPr/>
            <p:nvPr/>
          </p:nvSpPr>
          <p:spPr>
            <a:xfrm>
              <a:off x="5562725" y="3479834"/>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5"/>
                </a:gs>
                <a:gs pos="48900">
                  <a:srgbClr val="82A645">
                    <a:lumMod val="82000"/>
                    <a:lumOff val="18000"/>
                  </a:srgbClr>
                </a:gs>
                <a:gs pos="100000">
                  <a:schemeClr val="accent5">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33" name="Group 32">
            <a:extLst>
              <a:ext uri="{FF2B5EF4-FFF2-40B4-BE49-F238E27FC236}">
                <a16:creationId xmlns:a16="http://schemas.microsoft.com/office/drawing/2014/main" id="{7A8CD6A5-DEE3-FB20-9A83-AA6B2980B2DE}"/>
              </a:ext>
            </a:extLst>
          </p:cNvPr>
          <p:cNvGrpSpPr/>
          <p:nvPr/>
        </p:nvGrpSpPr>
        <p:grpSpPr>
          <a:xfrm>
            <a:off x="10119728" y="3429000"/>
            <a:ext cx="1183272" cy="1347051"/>
            <a:chOff x="7899588" y="3479834"/>
            <a:chExt cx="1183272" cy="1347051"/>
          </a:xfrm>
        </p:grpSpPr>
        <p:sp>
          <p:nvSpPr>
            <p:cNvPr id="29" name="Freeform: Shape 28">
              <a:extLst>
                <a:ext uri="{FF2B5EF4-FFF2-40B4-BE49-F238E27FC236}">
                  <a16:creationId xmlns:a16="http://schemas.microsoft.com/office/drawing/2014/main" id="{ECC8A218-79A6-4D49-3847-5DBDAD7AD716}"/>
                </a:ext>
              </a:extLst>
            </p:cNvPr>
            <p:cNvSpPr/>
            <p:nvPr/>
          </p:nvSpPr>
          <p:spPr>
            <a:xfrm>
              <a:off x="7899588" y="3855859"/>
              <a:ext cx="1183272" cy="971026"/>
            </a:xfrm>
            <a:custGeom>
              <a:avLst/>
              <a:gdLst>
                <a:gd name="connsiteX0" fmla="*/ 0 w 1183272"/>
                <a:gd name="connsiteY0" fmla="*/ 0 h 971026"/>
                <a:gd name="connsiteX1" fmla="*/ 0 w 1183272"/>
                <a:gd name="connsiteY1" fmla="*/ 612931 h 971026"/>
                <a:gd name="connsiteX2" fmla="*/ 1105 w 1183272"/>
                <a:gd name="connsiteY2" fmla="*/ 612931 h 971026"/>
                <a:gd name="connsiteX3" fmla="*/ 591637 w 1183272"/>
                <a:gd name="connsiteY3" fmla="*/ 971027 h 971026"/>
                <a:gd name="connsiteX4" fmla="*/ 1182168 w 1183272"/>
                <a:gd name="connsiteY4" fmla="*/ 612931 h 971026"/>
                <a:gd name="connsiteX5" fmla="*/ 1183272 w 1183272"/>
                <a:gd name="connsiteY5" fmla="*/ 612931 h 971026"/>
                <a:gd name="connsiteX6" fmla="*/ 1183272 w 1183272"/>
                <a:gd name="connsiteY6" fmla="*/ 0 h 971026"/>
                <a:gd name="connsiteX7" fmla="*/ 0 w 1183272"/>
                <a:gd name="connsiteY7" fmla="*/ 0 h 9710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3272" h="971026">
                  <a:moveTo>
                    <a:pt x="0" y="0"/>
                  </a:moveTo>
                  <a:lnTo>
                    <a:pt x="0" y="612931"/>
                  </a:lnTo>
                  <a:lnTo>
                    <a:pt x="1105" y="612931"/>
                  </a:lnTo>
                  <a:cubicBezTo>
                    <a:pt x="19537" y="812671"/>
                    <a:pt x="276884" y="971027"/>
                    <a:pt x="591637" y="971027"/>
                  </a:cubicBezTo>
                  <a:cubicBezTo>
                    <a:pt x="906389" y="971027"/>
                    <a:pt x="1163735" y="812721"/>
                    <a:pt x="1182168" y="612931"/>
                  </a:cubicBezTo>
                  <a:lnTo>
                    <a:pt x="1183272" y="612931"/>
                  </a:lnTo>
                  <a:lnTo>
                    <a:pt x="1183272" y="0"/>
                  </a:lnTo>
                  <a:lnTo>
                    <a:pt x="0" y="0"/>
                  </a:lnTo>
                  <a:close/>
                </a:path>
              </a:pathLst>
            </a:custGeom>
            <a:gradFill>
              <a:gsLst>
                <a:gs pos="0">
                  <a:schemeClr val="accent4">
                    <a:lumMod val="50000"/>
                  </a:schemeClr>
                </a:gs>
                <a:gs pos="44800">
                  <a:srgbClr val="135E77">
                    <a:lumMod val="85000"/>
                    <a:lumOff val="15000"/>
                  </a:srgbClr>
                </a:gs>
                <a:gs pos="100000">
                  <a:schemeClr val="accent4">
                    <a:lumMod val="50000"/>
                  </a:schemeClr>
                </a:gs>
              </a:gsLst>
              <a:lin ang="10800000" scaled="1"/>
            </a:gradFill>
            <a:ln w="5022" cap="flat">
              <a:noFill/>
              <a:prstDash val="solid"/>
              <a:miter/>
            </a:ln>
          </p:spPr>
          <p:txBody>
            <a:bodyPr rtlCol="0" anchor="ctr"/>
            <a:lstStyle/>
            <a:p>
              <a:endParaRPr lang="en-ID"/>
            </a:p>
          </p:txBody>
        </p:sp>
        <p:sp>
          <p:nvSpPr>
            <p:cNvPr id="31" name="Freeform: Shape 30">
              <a:extLst>
                <a:ext uri="{FF2B5EF4-FFF2-40B4-BE49-F238E27FC236}">
                  <a16:creationId xmlns:a16="http://schemas.microsoft.com/office/drawing/2014/main" id="{2C11F046-CC91-6847-FF2E-6EC6F7724F38}"/>
                </a:ext>
              </a:extLst>
            </p:cNvPr>
            <p:cNvSpPr/>
            <p:nvPr/>
          </p:nvSpPr>
          <p:spPr>
            <a:xfrm>
              <a:off x="7899588" y="3496558"/>
              <a:ext cx="1183272" cy="762095"/>
            </a:xfrm>
            <a:custGeom>
              <a:avLst/>
              <a:gdLst>
                <a:gd name="connsiteX0" fmla="*/ 1183272 w 1183272"/>
                <a:gd name="connsiteY0" fmla="*/ 381048 h 762095"/>
                <a:gd name="connsiteX1" fmla="*/ 591636 w 1183272"/>
                <a:gd name="connsiteY1" fmla="*/ 762096 h 762095"/>
                <a:gd name="connsiteX2" fmla="*/ -1 w 1183272"/>
                <a:gd name="connsiteY2" fmla="*/ 381048 h 762095"/>
                <a:gd name="connsiteX3" fmla="*/ 591636 w 1183272"/>
                <a:gd name="connsiteY3" fmla="*/ 0 h 762095"/>
                <a:gd name="connsiteX4" fmla="*/ 1183272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2" y="381048"/>
                  </a:moveTo>
                  <a:cubicBezTo>
                    <a:pt x="1183272" y="591495"/>
                    <a:pt x="918388" y="762096"/>
                    <a:pt x="591636" y="762096"/>
                  </a:cubicBezTo>
                  <a:cubicBezTo>
                    <a:pt x="264884" y="762096"/>
                    <a:pt x="-1" y="591495"/>
                    <a:pt x="-1" y="381048"/>
                  </a:cubicBezTo>
                  <a:cubicBezTo>
                    <a:pt x="-1" y="170601"/>
                    <a:pt x="264884" y="0"/>
                    <a:pt x="591636" y="0"/>
                  </a:cubicBezTo>
                  <a:cubicBezTo>
                    <a:pt x="918388" y="0"/>
                    <a:pt x="1183272" y="170601"/>
                    <a:pt x="1183272" y="381048"/>
                  </a:cubicBezTo>
                  <a:close/>
                </a:path>
              </a:pathLst>
            </a:custGeom>
            <a:gradFill>
              <a:gsLst>
                <a:gs pos="0">
                  <a:schemeClr val="accent4">
                    <a:lumMod val="86000"/>
                    <a:lumOff val="14000"/>
                  </a:schemeClr>
                </a:gs>
                <a:gs pos="99000">
                  <a:schemeClr val="accent4">
                    <a:lumMod val="59000"/>
                  </a:schemeClr>
                </a:gs>
              </a:gsLst>
              <a:lin ang="0" scaled="1"/>
            </a:gradFill>
            <a:ln w="5022" cap="flat">
              <a:noFill/>
              <a:prstDash val="solid"/>
              <a:miter/>
            </a:ln>
          </p:spPr>
          <p:txBody>
            <a:bodyPr rtlCol="0" anchor="ctr"/>
            <a:lstStyle/>
            <a:p>
              <a:endParaRPr lang="en-ID"/>
            </a:p>
          </p:txBody>
        </p:sp>
        <p:sp>
          <p:nvSpPr>
            <p:cNvPr id="32" name="Freeform: Shape 31">
              <a:extLst>
                <a:ext uri="{FF2B5EF4-FFF2-40B4-BE49-F238E27FC236}">
                  <a16:creationId xmlns:a16="http://schemas.microsoft.com/office/drawing/2014/main" id="{B383476E-9173-9A37-6E1A-6769F82A0532}"/>
                </a:ext>
              </a:extLst>
            </p:cNvPr>
            <p:cNvSpPr/>
            <p:nvPr/>
          </p:nvSpPr>
          <p:spPr>
            <a:xfrm>
              <a:off x="7899588" y="3479834"/>
              <a:ext cx="1183272" cy="762095"/>
            </a:xfrm>
            <a:custGeom>
              <a:avLst/>
              <a:gdLst>
                <a:gd name="connsiteX0" fmla="*/ 1183272 w 1183272"/>
                <a:gd name="connsiteY0" fmla="*/ 381048 h 762095"/>
                <a:gd name="connsiteX1" fmla="*/ 591636 w 1183272"/>
                <a:gd name="connsiteY1" fmla="*/ 762096 h 762095"/>
                <a:gd name="connsiteX2" fmla="*/ -1 w 1183272"/>
                <a:gd name="connsiteY2" fmla="*/ 381048 h 762095"/>
                <a:gd name="connsiteX3" fmla="*/ 591636 w 1183272"/>
                <a:gd name="connsiteY3" fmla="*/ 0 h 762095"/>
                <a:gd name="connsiteX4" fmla="*/ 1183272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2" y="381048"/>
                  </a:moveTo>
                  <a:cubicBezTo>
                    <a:pt x="1183272" y="591495"/>
                    <a:pt x="918388" y="762096"/>
                    <a:pt x="591636" y="762096"/>
                  </a:cubicBezTo>
                  <a:cubicBezTo>
                    <a:pt x="264884" y="762096"/>
                    <a:pt x="-1" y="591495"/>
                    <a:pt x="-1" y="381048"/>
                  </a:cubicBezTo>
                  <a:cubicBezTo>
                    <a:pt x="-1" y="170601"/>
                    <a:pt x="264884" y="0"/>
                    <a:pt x="591636" y="0"/>
                  </a:cubicBezTo>
                  <a:cubicBezTo>
                    <a:pt x="918388" y="0"/>
                    <a:pt x="1183272" y="170601"/>
                    <a:pt x="1183272" y="381048"/>
                  </a:cubicBezTo>
                  <a:close/>
                </a:path>
              </a:pathLst>
            </a:custGeom>
            <a:gradFill>
              <a:gsLst>
                <a:gs pos="0">
                  <a:schemeClr val="accent4">
                    <a:lumMod val="75000"/>
                  </a:schemeClr>
                </a:gs>
                <a:gs pos="51678">
                  <a:srgbClr val="177594">
                    <a:lumMod val="91000"/>
                    <a:lumOff val="9000"/>
                  </a:srgbClr>
                </a:gs>
                <a:gs pos="99000">
                  <a:schemeClr val="accent4">
                    <a:lumMod val="59000"/>
                  </a:schemeClr>
                </a:gs>
              </a:gsLst>
              <a:lin ang="0" scaled="1"/>
            </a:gradFill>
            <a:ln w="5022" cap="flat">
              <a:noFill/>
              <a:prstDash val="solid"/>
              <a:miter/>
            </a:ln>
          </p:spPr>
          <p:txBody>
            <a:bodyPr rtlCol="0" anchor="ctr"/>
            <a:lstStyle/>
            <a:p>
              <a:endParaRPr lang="en-ID"/>
            </a:p>
          </p:txBody>
        </p:sp>
      </p:grpSp>
      <p:sp>
        <p:nvSpPr>
          <p:cNvPr id="72" name="Freeform: Shape 71">
            <a:extLst>
              <a:ext uri="{FF2B5EF4-FFF2-40B4-BE49-F238E27FC236}">
                <a16:creationId xmlns:a16="http://schemas.microsoft.com/office/drawing/2014/main" id="{B9401C4B-3E85-FF72-EBEC-79E02647AAB8}"/>
              </a:ext>
            </a:extLst>
          </p:cNvPr>
          <p:cNvSpPr/>
          <p:nvPr/>
        </p:nvSpPr>
        <p:spPr>
          <a:xfrm>
            <a:off x="2512483" y="2158343"/>
            <a:ext cx="1183272" cy="762095"/>
          </a:xfrm>
          <a:custGeom>
            <a:avLst/>
            <a:gdLst>
              <a:gd name="connsiteX0" fmla="*/ 1183273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3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3" y="381048"/>
                </a:moveTo>
                <a:cubicBezTo>
                  <a:pt x="1183273" y="591495"/>
                  <a:pt x="918388" y="762096"/>
                  <a:pt x="591636" y="762096"/>
                </a:cubicBezTo>
                <a:cubicBezTo>
                  <a:pt x="264885" y="762096"/>
                  <a:pt x="0" y="591495"/>
                  <a:pt x="0" y="381048"/>
                </a:cubicBezTo>
                <a:cubicBezTo>
                  <a:pt x="0" y="170601"/>
                  <a:pt x="264885" y="0"/>
                  <a:pt x="591636" y="0"/>
                </a:cubicBezTo>
                <a:cubicBezTo>
                  <a:pt x="918388" y="0"/>
                  <a:pt x="1183273" y="170601"/>
                  <a:pt x="1183273" y="381048"/>
                </a:cubicBezTo>
                <a:close/>
              </a:path>
            </a:pathLst>
          </a:custGeom>
          <a:gradFill>
            <a:gsLst>
              <a:gs pos="0">
                <a:schemeClr val="accent4">
                  <a:lumMod val="60000"/>
                  <a:lumOff val="40000"/>
                </a:schemeClr>
              </a:gs>
              <a:gs pos="100000">
                <a:schemeClr val="accent4">
                  <a:lumMod val="75000"/>
                </a:schemeClr>
              </a:gs>
            </a:gsLst>
            <a:lin ang="0" scaled="1"/>
          </a:gradFill>
          <a:ln w="5022" cap="flat">
            <a:noFill/>
            <a:prstDash val="solid"/>
            <a:miter/>
          </a:ln>
        </p:spPr>
        <p:txBody>
          <a:bodyPr rtlCol="0" anchor="ctr"/>
          <a:lstStyle/>
          <a:p>
            <a:endParaRPr lang="en-ID"/>
          </a:p>
        </p:txBody>
      </p:sp>
      <p:sp>
        <p:nvSpPr>
          <p:cNvPr id="11" name="Freeform: Shape 10">
            <a:extLst>
              <a:ext uri="{FF2B5EF4-FFF2-40B4-BE49-F238E27FC236}">
                <a16:creationId xmlns:a16="http://schemas.microsoft.com/office/drawing/2014/main" id="{8A45F2F1-1F51-2A7D-61AD-26ACD23DCF54}"/>
              </a:ext>
            </a:extLst>
          </p:cNvPr>
          <p:cNvSpPr/>
          <p:nvPr/>
        </p:nvSpPr>
        <p:spPr>
          <a:xfrm>
            <a:off x="2512534" y="2137847"/>
            <a:ext cx="1183272" cy="762095"/>
          </a:xfrm>
          <a:custGeom>
            <a:avLst/>
            <a:gdLst>
              <a:gd name="connsiteX0" fmla="*/ 1183272 w 1183272"/>
              <a:gd name="connsiteY0" fmla="*/ 381048 h 762095"/>
              <a:gd name="connsiteX1" fmla="*/ 591636 w 1183272"/>
              <a:gd name="connsiteY1" fmla="*/ 762096 h 762095"/>
              <a:gd name="connsiteX2" fmla="*/ 0 w 1183272"/>
              <a:gd name="connsiteY2" fmla="*/ 381048 h 762095"/>
              <a:gd name="connsiteX3" fmla="*/ 591636 w 1183272"/>
              <a:gd name="connsiteY3" fmla="*/ 0 h 762095"/>
              <a:gd name="connsiteX4" fmla="*/ 1183272 w 1183272"/>
              <a:gd name="connsiteY4" fmla="*/ 381048 h 7620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3272" h="762095">
                <a:moveTo>
                  <a:pt x="1183272" y="381048"/>
                </a:moveTo>
                <a:cubicBezTo>
                  <a:pt x="1183272" y="591495"/>
                  <a:pt x="918388" y="762096"/>
                  <a:pt x="591636" y="762096"/>
                </a:cubicBezTo>
                <a:cubicBezTo>
                  <a:pt x="264885" y="762096"/>
                  <a:pt x="0" y="591495"/>
                  <a:pt x="0" y="381048"/>
                </a:cubicBezTo>
                <a:cubicBezTo>
                  <a:pt x="0" y="170601"/>
                  <a:pt x="264885" y="0"/>
                  <a:pt x="591636" y="0"/>
                </a:cubicBezTo>
                <a:cubicBezTo>
                  <a:pt x="918388" y="0"/>
                  <a:pt x="1183272" y="170601"/>
                  <a:pt x="1183272" y="381048"/>
                </a:cubicBezTo>
                <a:close/>
              </a:path>
            </a:pathLst>
          </a:custGeom>
          <a:gradFill>
            <a:gsLst>
              <a:gs pos="0">
                <a:schemeClr val="accent4"/>
              </a:gs>
              <a:gs pos="55700">
                <a:srgbClr val="279FC6">
                  <a:lumMod val="88000"/>
                  <a:lumOff val="12000"/>
                </a:srgbClr>
              </a:gs>
              <a:gs pos="100000">
                <a:schemeClr val="accent4">
                  <a:lumMod val="75000"/>
                </a:schemeClr>
              </a:gs>
            </a:gsLst>
            <a:lin ang="0"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2" name="TextBox 1">
            <a:extLst>
              <a:ext uri="{FF2B5EF4-FFF2-40B4-BE49-F238E27FC236}">
                <a16:creationId xmlns:a16="http://schemas.microsoft.com/office/drawing/2014/main" id="{E8E7AA77-E41F-F349-A694-29110D0DDEA8}"/>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6 Steps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3" name="Group 2">
            <a:extLst>
              <a:ext uri="{FF2B5EF4-FFF2-40B4-BE49-F238E27FC236}">
                <a16:creationId xmlns:a16="http://schemas.microsoft.com/office/drawing/2014/main" id="{D5F57A24-3BF9-CBD3-A58C-7CFCD0C20534}"/>
              </a:ext>
            </a:extLst>
          </p:cNvPr>
          <p:cNvGrpSpPr/>
          <p:nvPr/>
        </p:nvGrpSpPr>
        <p:grpSpPr>
          <a:xfrm>
            <a:off x="695495" y="5053050"/>
            <a:ext cx="1570281" cy="847412"/>
            <a:chOff x="556968" y="4216885"/>
            <a:chExt cx="2032644" cy="847412"/>
          </a:xfrm>
        </p:grpSpPr>
        <p:sp>
          <p:nvSpPr>
            <p:cNvPr id="4" name="TextBox 3">
              <a:extLst>
                <a:ext uri="{FF2B5EF4-FFF2-40B4-BE49-F238E27FC236}">
                  <a16:creationId xmlns:a16="http://schemas.microsoft.com/office/drawing/2014/main" id="{759EBC36-3E61-752B-1AAF-1F092191D60F}"/>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6" name="TextBox 5">
              <a:extLst>
                <a:ext uri="{FF2B5EF4-FFF2-40B4-BE49-F238E27FC236}">
                  <a16:creationId xmlns:a16="http://schemas.microsoft.com/office/drawing/2014/main" id="{2B26F956-5B1A-3C1B-2262-54973D953DF1}"/>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10" name="Group 9">
            <a:extLst>
              <a:ext uri="{FF2B5EF4-FFF2-40B4-BE49-F238E27FC236}">
                <a16:creationId xmlns:a16="http://schemas.microsoft.com/office/drawing/2014/main" id="{0EE17992-8F92-B4A3-FF3E-9CA5A84D05F7}"/>
              </a:ext>
            </a:extLst>
          </p:cNvPr>
          <p:cNvGrpSpPr/>
          <p:nvPr/>
        </p:nvGrpSpPr>
        <p:grpSpPr>
          <a:xfrm>
            <a:off x="2329940" y="3767389"/>
            <a:ext cx="1570281" cy="847412"/>
            <a:chOff x="556968" y="4216885"/>
            <a:chExt cx="2032644" cy="847412"/>
          </a:xfrm>
        </p:grpSpPr>
        <p:sp>
          <p:nvSpPr>
            <p:cNvPr id="12" name="TextBox 11">
              <a:extLst>
                <a:ext uri="{FF2B5EF4-FFF2-40B4-BE49-F238E27FC236}">
                  <a16:creationId xmlns:a16="http://schemas.microsoft.com/office/drawing/2014/main" id="{8743B090-07E1-7DA7-2666-FB0029E4DB43}"/>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4" name="TextBox 13">
              <a:extLst>
                <a:ext uri="{FF2B5EF4-FFF2-40B4-BE49-F238E27FC236}">
                  <a16:creationId xmlns:a16="http://schemas.microsoft.com/office/drawing/2014/main" id="{79326A07-EB15-7D8A-7266-C7125ADB26C4}"/>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18" name="Group 17">
            <a:extLst>
              <a:ext uri="{FF2B5EF4-FFF2-40B4-BE49-F238E27FC236}">
                <a16:creationId xmlns:a16="http://schemas.microsoft.com/office/drawing/2014/main" id="{FC2CD299-C6D0-1A70-BF85-A0AA673F8B57}"/>
              </a:ext>
            </a:extLst>
          </p:cNvPr>
          <p:cNvGrpSpPr/>
          <p:nvPr/>
        </p:nvGrpSpPr>
        <p:grpSpPr>
          <a:xfrm>
            <a:off x="5377599" y="3767389"/>
            <a:ext cx="1570281" cy="847412"/>
            <a:chOff x="556968" y="4216885"/>
            <a:chExt cx="2032644" cy="847412"/>
          </a:xfrm>
        </p:grpSpPr>
        <p:sp>
          <p:nvSpPr>
            <p:cNvPr id="21" name="TextBox 20">
              <a:extLst>
                <a:ext uri="{FF2B5EF4-FFF2-40B4-BE49-F238E27FC236}">
                  <a16:creationId xmlns:a16="http://schemas.microsoft.com/office/drawing/2014/main" id="{B294385B-4FAF-C156-D027-18897842BC12}"/>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6" name="TextBox 25">
              <a:extLst>
                <a:ext uri="{FF2B5EF4-FFF2-40B4-BE49-F238E27FC236}">
                  <a16:creationId xmlns:a16="http://schemas.microsoft.com/office/drawing/2014/main" id="{E2997EC5-898F-C78D-0F42-3A8222386D54}"/>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30" name="Group 29">
            <a:extLst>
              <a:ext uri="{FF2B5EF4-FFF2-40B4-BE49-F238E27FC236}">
                <a16:creationId xmlns:a16="http://schemas.microsoft.com/office/drawing/2014/main" id="{4C02D527-A445-5BD3-7C02-880C87EF7BFD}"/>
              </a:ext>
            </a:extLst>
          </p:cNvPr>
          <p:cNvGrpSpPr/>
          <p:nvPr/>
        </p:nvGrpSpPr>
        <p:grpSpPr>
          <a:xfrm>
            <a:off x="8443360" y="3767389"/>
            <a:ext cx="1570281" cy="847412"/>
            <a:chOff x="556968" y="4216885"/>
            <a:chExt cx="2032644" cy="847412"/>
          </a:xfrm>
        </p:grpSpPr>
        <p:sp>
          <p:nvSpPr>
            <p:cNvPr id="37" name="TextBox 36">
              <a:extLst>
                <a:ext uri="{FF2B5EF4-FFF2-40B4-BE49-F238E27FC236}">
                  <a16:creationId xmlns:a16="http://schemas.microsoft.com/office/drawing/2014/main" id="{B6C90BDD-1B15-D52A-66B2-49C672C5B00E}"/>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8" name="TextBox 37">
              <a:extLst>
                <a:ext uri="{FF2B5EF4-FFF2-40B4-BE49-F238E27FC236}">
                  <a16:creationId xmlns:a16="http://schemas.microsoft.com/office/drawing/2014/main" id="{C7FBF9A5-68DB-5860-8292-F20F0BC838C4}"/>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41" name="Group 40">
            <a:extLst>
              <a:ext uri="{FF2B5EF4-FFF2-40B4-BE49-F238E27FC236}">
                <a16:creationId xmlns:a16="http://schemas.microsoft.com/office/drawing/2014/main" id="{3B09F516-9CEB-523A-F3EF-1278D3C3F9F0}"/>
              </a:ext>
            </a:extLst>
          </p:cNvPr>
          <p:cNvGrpSpPr/>
          <p:nvPr/>
        </p:nvGrpSpPr>
        <p:grpSpPr>
          <a:xfrm>
            <a:off x="3807318" y="5053050"/>
            <a:ext cx="1570281" cy="847412"/>
            <a:chOff x="556968" y="4216885"/>
            <a:chExt cx="2032644" cy="847412"/>
          </a:xfrm>
        </p:grpSpPr>
        <p:sp>
          <p:nvSpPr>
            <p:cNvPr id="42" name="TextBox 41">
              <a:extLst>
                <a:ext uri="{FF2B5EF4-FFF2-40B4-BE49-F238E27FC236}">
                  <a16:creationId xmlns:a16="http://schemas.microsoft.com/office/drawing/2014/main" id="{B298EEE0-4367-E462-7040-940266D5BBA9}"/>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3" name="TextBox 42">
              <a:extLst>
                <a:ext uri="{FF2B5EF4-FFF2-40B4-BE49-F238E27FC236}">
                  <a16:creationId xmlns:a16="http://schemas.microsoft.com/office/drawing/2014/main" id="{C9DE463B-0344-351B-2CF0-9EEECB0BD257}"/>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44" name="Group 43">
            <a:extLst>
              <a:ext uri="{FF2B5EF4-FFF2-40B4-BE49-F238E27FC236}">
                <a16:creationId xmlns:a16="http://schemas.microsoft.com/office/drawing/2014/main" id="{ABBFF375-EAA9-897B-3602-5CFC3D2C05D5}"/>
              </a:ext>
            </a:extLst>
          </p:cNvPr>
          <p:cNvGrpSpPr/>
          <p:nvPr/>
        </p:nvGrpSpPr>
        <p:grpSpPr>
          <a:xfrm>
            <a:off x="6846987" y="5053050"/>
            <a:ext cx="1570281" cy="847412"/>
            <a:chOff x="556968" y="4216885"/>
            <a:chExt cx="2032644" cy="847412"/>
          </a:xfrm>
        </p:grpSpPr>
        <p:sp>
          <p:nvSpPr>
            <p:cNvPr id="45" name="TextBox 44">
              <a:extLst>
                <a:ext uri="{FF2B5EF4-FFF2-40B4-BE49-F238E27FC236}">
                  <a16:creationId xmlns:a16="http://schemas.microsoft.com/office/drawing/2014/main" id="{D7CFD0F9-1DD7-93BB-1467-AE202079D70F}"/>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6" name="TextBox 45">
              <a:extLst>
                <a:ext uri="{FF2B5EF4-FFF2-40B4-BE49-F238E27FC236}">
                  <a16:creationId xmlns:a16="http://schemas.microsoft.com/office/drawing/2014/main" id="{435B2D35-9131-FD76-2E6F-2FA31B578CFD}"/>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grpSp>
        <p:nvGrpSpPr>
          <p:cNvPr id="47" name="Group 46">
            <a:extLst>
              <a:ext uri="{FF2B5EF4-FFF2-40B4-BE49-F238E27FC236}">
                <a16:creationId xmlns:a16="http://schemas.microsoft.com/office/drawing/2014/main" id="{5A1A269A-15D5-0B1E-7B55-06BD1C9CECA6}"/>
              </a:ext>
            </a:extLst>
          </p:cNvPr>
          <p:cNvGrpSpPr/>
          <p:nvPr/>
        </p:nvGrpSpPr>
        <p:grpSpPr>
          <a:xfrm>
            <a:off x="9974251" y="5053050"/>
            <a:ext cx="1570281" cy="847412"/>
            <a:chOff x="556968" y="4216885"/>
            <a:chExt cx="2032644" cy="847412"/>
          </a:xfrm>
        </p:grpSpPr>
        <p:sp>
          <p:nvSpPr>
            <p:cNvPr id="48" name="TextBox 47">
              <a:extLst>
                <a:ext uri="{FF2B5EF4-FFF2-40B4-BE49-F238E27FC236}">
                  <a16:creationId xmlns:a16="http://schemas.microsoft.com/office/drawing/2014/main" id="{9E0A2B91-1D3A-5677-C9F4-6C5E79845705}"/>
                </a:ext>
              </a:extLst>
            </p:cNvPr>
            <p:cNvSpPr txBox="1"/>
            <p:nvPr/>
          </p:nvSpPr>
          <p:spPr>
            <a:xfrm>
              <a:off x="607956" y="4216885"/>
              <a:ext cx="1930668" cy="276999"/>
            </a:xfrm>
            <a:prstGeom prst="rect">
              <a:avLst/>
            </a:prstGeom>
            <a:noFill/>
          </p:spPr>
          <p:txBody>
            <a:bodyPr wrap="square" rtlCol="0">
              <a:spAutoFit/>
            </a:bodyPr>
            <a:lstStyle/>
            <a:p>
              <a:pPr algn="ct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49" name="TextBox 48">
              <a:extLst>
                <a:ext uri="{FF2B5EF4-FFF2-40B4-BE49-F238E27FC236}">
                  <a16:creationId xmlns:a16="http://schemas.microsoft.com/office/drawing/2014/main" id="{69026EF4-42FA-458B-4D7C-9A93761603C2}"/>
                </a:ext>
              </a:extLst>
            </p:cNvPr>
            <p:cNvSpPr txBox="1"/>
            <p:nvPr/>
          </p:nvSpPr>
          <p:spPr>
            <a:xfrm>
              <a:off x="556968" y="4493884"/>
              <a:ext cx="2032644" cy="570413"/>
            </a:xfrm>
            <a:prstGeom prst="rect">
              <a:avLst/>
            </a:prstGeom>
            <a:noFill/>
          </p:spPr>
          <p:txBody>
            <a:bodyPr wrap="square">
              <a:spAutoFit/>
            </a:bodyPr>
            <a:lstStyle/>
            <a:p>
              <a:pPr algn="ct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a:t>
              </a:r>
            </a:p>
          </p:txBody>
        </p:sp>
      </p:grpSp>
      <p:sp>
        <p:nvSpPr>
          <p:cNvPr id="50" name="TextBox 49">
            <a:extLst>
              <a:ext uri="{FF2B5EF4-FFF2-40B4-BE49-F238E27FC236}">
                <a16:creationId xmlns:a16="http://schemas.microsoft.com/office/drawing/2014/main" id="{00B6742A-3D23-247B-F89E-0985FF4EA644}"/>
              </a:ext>
            </a:extLst>
          </p:cNvPr>
          <p:cNvSpPr txBox="1"/>
          <p:nvPr/>
        </p:nvSpPr>
        <p:spPr>
          <a:xfrm>
            <a:off x="889000" y="3651136"/>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1</a:t>
            </a:r>
            <a:endParaRPr lang="en-ID" sz="1400" b="1" dirty="0">
              <a:solidFill>
                <a:schemeClr val="bg2"/>
              </a:solidFill>
              <a:latin typeface="Poppins SemiBold" panose="00000700000000000000" pitchFamily="2" charset="0"/>
              <a:cs typeface="Poppins SemiBold" panose="00000700000000000000" pitchFamily="2" charset="0"/>
            </a:endParaRPr>
          </a:p>
        </p:txBody>
      </p:sp>
      <p:sp>
        <p:nvSpPr>
          <p:cNvPr id="51" name="TextBox 50">
            <a:extLst>
              <a:ext uri="{FF2B5EF4-FFF2-40B4-BE49-F238E27FC236}">
                <a16:creationId xmlns:a16="http://schemas.microsoft.com/office/drawing/2014/main" id="{49106C44-1489-CF69-06AE-81D1FBDBB9A4}"/>
              </a:ext>
            </a:extLst>
          </p:cNvPr>
          <p:cNvSpPr txBox="1"/>
          <p:nvPr/>
        </p:nvSpPr>
        <p:spPr>
          <a:xfrm>
            <a:off x="2512432" y="2370278"/>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2</a:t>
            </a:r>
            <a:endParaRPr lang="en-ID" sz="1400" b="1" dirty="0">
              <a:solidFill>
                <a:schemeClr val="bg2"/>
              </a:solidFill>
              <a:latin typeface="Poppins SemiBold" panose="00000700000000000000" pitchFamily="2" charset="0"/>
              <a:cs typeface="Poppins SemiBold" panose="00000700000000000000" pitchFamily="2" charset="0"/>
            </a:endParaRPr>
          </a:p>
        </p:txBody>
      </p:sp>
      <p:sp>
        <p:nvSpPr>
          <p:cNvPr id="52" name="TextBox 51">
            <a:extLst>
              <a:ext uri="{FF2B5EF4-FFF2-40B4-BE49-F238E27FC236}">
                <a16:creationId xmlns:a16="http://schemas.microsoft.com/office/drawing/2014/main" id="{B9F539D8-53D7-38C7-ECEA-951404B1DAD0}"/>
              </a:ext>
            </a:extLst>
          </p:cNvPr>
          <p:cNvSpPr txBox="1"/>
          <p:nvPr/>
        </p:nvSpPr>
        <p:spPr>
          <a:xfrm>
            <a:off x="5563440" y="2370278"/>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4</a:t>
            </a:r>
            <a:endParaRPr lang="en-ID" sz="1400" b="1" dirty="0">
              <a:solidFill>
                <a:schemeClr val="bg2"/>
              </a:solidFill>
              <a:latin typeface="Poppins SemiBold" panose="00000700000000000000" pitchFamily="2" charset="0"/>
              <a:cs typeface="Poppins SemiBold" panose="00000700000000000000" pitchFamily="2" charset="0"/>
            </a:endParaRPr>
          </a:p>
        </p:txBody>
      </p:sp>
      <p:sp>
        <p:nvSpPr>
          <p:cNvPr id="53" name="TextBox 52">
            <a:extLst>
              <a:ext uri="{FF2B5EF4-FFF2-40B4-BE49-F238E27FC236}">
                <a16:creationId xmlns:a16="http://schemas.microsoft.com/office/drawing/2014/main" id="{372825D1-1C23-BC63-A6CD-00CACEBC7FAA}"/>
              </a:ext>
            </a:extLst>
          </p:cNvPr>
          <p:cNvSpPr txBox="1"/>
          <p:nvPr/>
        </p:nvSpPr>
        <p:spPr>
          <a:xfrm>
            <a:off x="8581171" y="2370278"/>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5</a:t>
            </a:r>
            <a:endParaRPr lang="en-ID" sz="1400" b="1" dirty="0">
              <a:solidFill>
                <a:schemeClr val="bg2"/>
              </a:solidFill>
              <a:latin typeface="Poppins SemiBold" panose="00000700000000000000" pitchFamily="2" charset="0"/>
              <a:cs typeface="Poppins SemiBold" panose="00000700000000000000" pitchFamily="2" charset="0"/>
            </a:endParaRPr>
          </a:p>
        </p:txBody>
      </p:sp>
      <p:sp>
        <p:nvSpPr>
          <p:cNvPr id="54" name="TextBox 53">
            <a:extLst>
              <a:ext uri="{FF2B5EF4-FFF2-40B4-BE49-F238E27FC236}">
                <a16:creationId xmlns:a16="http://schemas.microsoft.com/office/drawing/2014/main" id="{9B48EF35-E41B-24C0-8A81-C513A67769CB}"/>
              </a:ext>
            </a:extLst>
          </p:cNvPr>
          <p:cNvSpPr txBox="1"/>
          <p:nvPr/>
        </p:nvSpPr>
        <p:spPr>
          <a:xfrm>
            <a:off x="3961859" y="3651136"/>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3</a:t>
            </a:r>
            <a:endParaRPr lang="en-ID" sz="1400" b="1" dirty="0">
              <a:solidFill>
                <a:schemeClr val="bg2"/>
              </a:solidFill>
              <a:latin typeface="Poppins SemiBold" panose="00000700000000000000" pitchFamily="2" charset="0"/>
              <a:cs typeface="Poppins SemiBold" panose="00000700000000000000" pitchFamily="2" charset="0"/>
            </a:endParaRPr>
          </a:p>
        </p:txBody>
      </p:sp>
      <p:sp>
        <p:nvSpPr>
          <p:cNvPr id="55" name="TextBox 54">
            <a:extLst>
              <a:ext uri="{FF2B5EF4-FFF2-40B4-BE49-F238E27FC236}">
                <a16:creationId xmlns:a16="http://schemas.microsoft.com/office/drawing/2014/main" id="{F640C7E0-30E5-8D68-DA8C-730719C0973B}"/>
              </a:ext>
            </a:extLst>
          </p:cNvPr>
          <p:cNvSpPr txBox="1"/>
          <p:nvPr/>
        </p:nvSpPr>
        <p:spPr>
          <a:xfrm>
            <a:off x="7050281" y="3651136"/>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4</a:t>
            </a:r>
            <a:endParaRPr lang="en-ID" sz="1400" b="1" dirty="0">
              <a:solidFill>
                <a:schemeClr val="bg2"/>
              </a:solidFill>
              <a:latin typeface="Poppins SemiBold" panose="00000700000000000000" pitchFamily="2" charset="0"/>
              <a:cs typeface="Poppins SemiBold" panose="00000700000000000000" pitchFamily="2" charset="0"/>
            </a:endParaRPr>
          </a:p>
        </p:txBody>
      </p:sp>
      <p:sp>
        <p:nvSpPr>
          <p:cNvPr id="56" name="TextBox 55">
            <a:extLst>
              <a:ext uri="{FF2B5EF4-FFF2-40B4-BE49-F238E27FC236}">
                <a16:creationId xmlns:a16="http://schemas.microsoft.com/office/drawing/2014/main" id="{8E86E88A-8C93-55F8-4F27-0FC52DA93898}"/>
              </a:ext>
            </a:extLst>
          </p:cNvPr>
          <p:cNvSpPr txBox="1"/>
          <p:nvPr/>
        </p:nvSpPr>
        <p:spPr>
          <a:xfrm>
            <a:off x="10130671" y="3651136"/>
            <a:ext cx="1166710" cy="307777"/>
          </a:xfrm>
          <a:prstGeom prst="rect">
            <a:avLst/>
          </a:prstGeom>
          <a:noFill/>
        </p:spPr>
        <p:txBody>
          <a:bodyPr wrap="square" rtlCol="0">
            <a:spAutoFit/>
          </a:bodyPr>
          <a:lstStyle/>
          <a:p>
            <a:pPr algn="ctr"/>
            <a:r>
              <a:rPr lang="en-US" sz="1400" b="1" dirty="0">
                <a:solidFill>
                  <a:schemeClr val="bg2"/>
                </a:solidFill>
                <a:latin typeface="Poppins SemiBold" panose="00000700000000000000" pitchFamily="2" charset="0"/>
                <a:cs typeface="Poppins SemiBold" panose="00000700000000000000" pitchFamily="2" charset="0"/>
              </a:rPr>
              <a:t>Option 6</a:t>
            </a:r>
            <a:endParaRPr lang="en-ID" sz="1400" b="1" dirty="0">
              <a:solidFill>
                <a:schemeClr val="bg2"/>
              </a:solidFill>
              <a:latin typeface="Poppins SemiBold" panose="00000700000000000000" pitchFamily="2" charset="0"/>
              <a:cs typeface="Poppins SemiBold" panose="00000700000000000000" pitchFamily="2" charset="0"/>
            </a:endParaRPr>
          </a:p>
        </p:txBody>
      </p:sp>
    </p:spTree>
    <p:extLst>
      <p:ext uri="{BB962C8B-B14F-4D97-AF65-F5344CB8AC3E}">
        <p14:creationId xmlns:p14="http://schemas.microsoft.com/office/powerpoint/2010/main" val="2658652032"/>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BCC4BC3B-6876-3BAE-C625-E5906C655A1B}"/>
              </a:ext>
            </a:extLst>
          </p:cNvPr>
          <p:cNvSpPr txBox="1"/>
          <p:nvPr/>
        </p:nvSpPr>
        <p:spPr>
          <a:xfrm>
            <a:off x="2939668" y="548109"/>
            <a:ext cx="6312664" cy="584775"/>
          </a:xfrm>
          <a:prstGeom prst="rect">
            <a:avLst/>
          </a:prstGeom>
          <a:noFill/>
        </p:spPr>
        <p:txBody>
          <a:bodyPr wrap="square" rtlCol="0">
            <a:spAutoFit/>
          </a:bodyPr>
          <a:lstStyle/>
          <a:p>
            <a:pPr algn="ctr"/>
            <a:r>
              <a:rPr lang="en-US" sz="3200" b="1" dirty="0">
                <a:solidFill>
                  <a:schemeClr val="tx1">
                    <a:lumMod val="75000"/>
                    <a:lumOff val="25000"/>
                  </a:schemeClr>
                </a:solidFill>
                <a:latin typeface="+mj-lt"/>
              </a:rPr>
              <a:t>5 Option 3D </a:t>
            </a:r>
            <a:r>
              <a:rPr lang="en-US" sz="3200" b="1" dirty="0" err="1">
                <a:solidFill>
                  <a:schemeClr val="accent2"/>
                </a:solidFill>
                <a:latin typeface="+mj-lt"/>
              </a:rPr>
              <a:t>Inforgraphic</a:t>
            </a:r>
            <a:endParaRPr lang="en-ID" sz="3200" b="1" dirty="0">
              <a:solidFill>
                <a:schemeClr val="accent2"/>
              </a:solidFill>
              <a:latin typeface="+mj-lt"/>
            </a:endParaRPr>
          </a:p>
        </p:txBody>
      </p:sp>
      <p:grpSp>
        <p:nvGrpSpPr>
          <p:cNvPr id="41" name="Group 40">
            <a:extLst>
              <a:ext uri="{FF2B5EF4-FFF2-40B4-BE49-F238E27FC236}">
                <a16:creationId xmlns:a16="http://schemas.microsoft.com/office/drawing/2014/main" id="{64F3E9C3-1F02-7EA2-CF7C-E4A0C513220A}"/>
              </a:ext>
            </a:extLst>
          </p:cNvPr>
          <p:cNvGrpSpPr/>
          <p:nvPr/>
        </p:nvGrpSpPr>
        <p:grpSpPr>
          <a:xfrm>
            <a:off x="800144" y="1910473"/>
            <a:ext cx="10591712" cy="4272421"/>
            <a:chOff x="709933" y="1712169"/>
            <a:chExt cx="10591712" cy="4272421"/>
          </a:xfrm>
        </p:grpSpPr>
        <p:grpSp>
          <p:nvGrpSpPr>
            <p:cNvPr id="57" name="Graphic 54">
              <a:extLst>
                <a:ext uri="{FF2B5EF4-FFF2-40B4-BE49-F238E27FC236}">
                  <a16:creationId xmlns:a16="http://schemas.microsoft.com/office/drawing/2014/main" id="{32B188D6-FA84-E02D-46E7-FE22B4B8AA89}"/>
                </a:ext>
              </a:extLst>
            </p:cNvPr>
            <p:cNvGrpSpPr/>
            <p:nvPr/>
          </p:nvGrpSpPr>
          <p:grpSpPr>
            <a:xfrm>
              <a:off x="5216301" y="4893538"/>
              <a:ext cx="1239453" cy="1091052"/>
              <a:chOff x="5216301" y="4893538"/>
              <a:chExt cx="1239453" cy="1091052"/>
            </a:xfrm>
          </p:grpSpPr>
          <p:sp>
            <p:nvSpPr>
              <p:cNvPr id="60" name="Freeform: Shape 59">
                <a:extLst>
                  <a:ext uri="{FF2B5EF4-FFF2-40B4-BE49-F238E27FC236}">
                    <a16:creationId xmlns:a16="http://schemas.microsoft.com/office/drawing/2014/main" id="{93EF27B1-8FB0-4DF5-7536-9A35CFC192E0}"/>
                  </a:ext>
                </a:extLst>
              </p:cNvPr>
              <p:cNvSpPr/>
              <p:nvPr/>
            </p:nvSpPr>
            <p:spPr>
              <a:xfrm>
                <a:off x="5837479" y="5123807"/>
                <a:ext cx="618275" cy="855661"/>
              </a:xfrm>
              <a:custGeom>
                <a:avLst/>
                <a:gdLst>
                  <a:gd name="connsiteX0" fmla="*/ 0 w 618275"/>
                  <a:gd name="connsiteY0" fmla="*/ 235481 h 855661"/>
                  <a:gd name="connsiteX1" fmla="*/ 618275 w 618275"/>
                  <a:gd name="connsiteY1" fmla="*/ 0 h 855661"/>
                  <a:gd name="connsiteX2" fmla="*/ 618275 w 618275"/>
                  <a:gd name="connsiteY2" fmla="*/ 484025 h 855661"/>
                  <a:gd name="connsiteX3" fmla="*/ 0 w 618275"/>
                  <a:gd name="connsiteY3" fmla="*/ 855661 h 855661"/>
                  <a:gd name="connsiteX4" fmla="*/ 0 w 618275"/>
                  <a:gd name="connsiteY4" fmla="*/ 235481 h 8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275" h="855661">
                    <a:moveTo>
                      <a:pt x="0" y="235481"/>
                    </a:moveTo>
                    <a:lnTo>
                      <a:pt x="618275" y="0"/>
                    </a:lnTo>
                    <a:lnTo>
                      <a:pt x="618275" y="484025"/>
                    </a:lnTo>
                    <a:lnTo>
                      <a:pt x="0" y="855661"/>
                    </a:lnTo>
                    <a:lnTo>
                      <a:pt x="0" y="235481"/>
                    </a:lnTo>
                    <a:close/>
                  </a:path>
                </a:pathLst>
              </a:custGeom>
              <a:gradFill>
                <a:gsLst>
                  <a:gs pos="0">
                    <a:schemeClr val="accent1">
                      <a:lumMod val="92000"/>
                    </a:schemeClr>
                  </a:gs>
                  <a:gs pos="53000">
                    <a:srgbClr val="EEC768">
                      <a:lumMod val="85000"/>
                      <a:lumOff val="15000"/>
                    </a:srgbClr>
                  </a:gs>
                  <a:gs pos="100000">
                    <a:schemeClr val="accent1">
                      <a:lumMod val="85000"/>
                      <a:lumOff val="15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8" name="Freeform: Shape 57">
                <a:extLst>
                  <a:ext uri="{FF2B5EF4-FFF2-40B4-BE49-F238E27FC236}">
                    <a16:creationId xmlns:a16="http://schemas.microsoft.com/office/drawing/2014/main" id="{10F01655-CE4F-96CD-5FAE-2541E7771569}"/>
                  </a:ext>
                </a:extLst>
              </p:cNvPr>
              <p:cNvSpPr/>
              <p:nvPr/>
            </p:nvSpPr>
            <p:spPr>
              <a:xfrm>
                <a:off x="5216301" y="4893538"/>
                <a:ext cx="1236550" cy="470872"/>
              </a:xfrm>
              <a:custGeom>
                <a:avLst/>
                <a:gdLst>
                  <a:gd name="connsiteX0" fmla="*/ 618275 w 1236550"/>
                  <a:gd name="connsiteY0" fmla="*/ 470872 h 470872"/>
                  <a:gd name="connsiteX1" fmla="*/ 0 w 1236550"/>
                  <a:gd name="connsiteY1" fmla="*/ 235391 h 470872"/>
                  <a:gd name="connsiteX2" fmla="*/ 618275 w 1236550"/>
                  <a:gd name="connsiteY2" fmla="*/ 0 h 470872"/>
                  <a:gd name="connsiteX3" fmla="*/ 1236550 w 1236550"/>
                  <a:gd name="connsiteY3" fmla="*/ 235391 h 470872"/>
                  <a:gd name="connsiteX4" fmla="*/ 618275 w 1236550"/>
                  <a:gd name="connsiteY4" fmla="*/ 470872 h 4708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550" h="470872">
                    <a:moveTo>
                      <a:pt x="618275" y="470872"/>
                    </a:moveTo>
                    <a:lnTo>
                      <a:pt x="0" y="235391"/>
                    </a:lnTo>
                    <a:lnTo>
                      <a:pt x="618275" y="0"/>
                    </a:lnTo>
                    <a:lnTo>
                      <a:pt x="1236550" y="235391"/>
                    </a:lnTo>
                    <a:lnTo>
                      <a:pt x="618275" y="470872"/>
                    </a:lnTo>
                    <a:close/>
                  </a:path>
                </a:pathLst>
              </a:custGeom>
              <a:gradFill>
                <a:gsLst>
                  <a:gs pos="0">
                    <a:schemeClr val="accent1"/>
                  </a:gs>
                  <a:gs pos="47100">
                    <a:srgbClr val="D9A82D"/>
                  </a:gs>
                  <a:gs pos="100000">
                    <a:schemeClr val="accent1">
                      <a:lumMod val="75000"/>
                    </a:schemeClr>
                  </a:gs>
                </a:gsLst>
                <a:lin ang="0" scaled="1"/>
              </a:gradFill>
              <a:ln w="4320"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59" name="Freeform: Shape 58">
                <a:extLst>
                  <a:ext uri="{FF2B5EF4-FFF2-40B4-BE49-F238E27FC236}">
                    <a16:creationId xmlns:a16="http://schemas.microsoft.com/office/drawing/2014/main" id="{C78EF1E0-2A90-B892-E380-AFB7B6A9E289}"/>
                  </a:ext>
                </a:extLst>
              </p:cNvPr>
              <p:cNvSpPr/>
              <p:nvPr/>
            </p:nvSpPr>
            <p:spPr>
              <a:xfrm>
                <a:off x="5216301" y="5128929"/>
                <a:ext cx="618275" cy="855661"/>
              </a:xfrm>
              <a:custGeom>
                <a:avLst/>
                <a:gdLst>
                  <a:gd name="connsiteX0" fmla="*/ 618275 w 618275"/>
                  <a:gd name="connsiteY0" fmla="*/ 235481 h 855661"/>
                  <a:gd name="connsiteX1" fmla="*/ 0 w 618275"/>
                  <a:gd name="connsiteY1" fmla="*/ 0 h 855661"/>
                  <a:gd name="connsiteX2" fmla="*/ 0 w 618275"/>
                  <a:gd name="connsiteY2" fmla="*/ 484025 h 855661"/>
                  <a:gd name="connsiteX3" fmla="*/ 618275 w 618275"/>
                  <a:gd name="connsiteY3" fmla="*/ 855661 h 855661"/>
                  <a:gd name="connsiteX4" fmla="*/ 618275 w 618275"/>
                  <a:gd name="connsiteY4" fmla="*/ 235481 h 8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275" h="855661">
                    <a:moveTo>
                      <a:pt x="618275" y="235481"/>
                    </a:moveTo>
                    <a:lnTo>
                      <a:pt x="0" y="0"/>
                    </a:lnTo>
                    <a:lnTo>
                      <a:pt x="0" y="484025"/>
                    </a:lnTo>
                    <a:lnTo>
                      <a:pt x="618275" y="855661"/>
                    </a:lnTo>
                    <a:lnTo>
                      <a:pt x="618275" y="235481"/>
                    </a:lnTo>
                    <a:close/>
                  </a:path>
                </a:pathLst>
              </a:custGeom>
              <a:gradFill>
                <a:gsLst>
                  <a:gs pos="0">
                    <a:schemeClr val="accent1">
                      <a:lumMod val="92000"/>
                    </a:schemeClr>
                  </a:gs>
                  <a:gs pos="53000">
                    <a:srgbClr val="EEC768">
                      <a:lumMod val="70000"/>
                      <a:lumOff val="30000"/>
                    </a:srgbClr>
                  </a:gs>
                  <a:gs pos="100000">
                    <a:schemeClr val="accent1">
                      <a:lumMod val="85000"/>
                      <a:lumOff val="15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61" name="Graphic 54">
              <a:extLst>
                <a:ext uri="{FF2B5EF4-FFF2-40B4-BE49-F238E27FC236}">
                  <a16:creationId xmlns:a16="http://schemas.microsoft.com/office/drawing/2014/main" id="{A6052F47-7DBA-6F74-46F2-0D624B295EA4}"/>
                </a:ext>
              </a:extLst>
            </p:cNvPr>
            <p:cNvGrpSpPr/>
            <p:nvPr/>
          </p:nvGrpSpPr>
          <p:grpSpPr>
            <a:xfrm>
              <a:off x="4844574" y="4186550"/>
              <a:ext cx="1980004" cy="967233"/>
              <a:chOff x="4844574" y="4186550"/>
              <a:chExt cx="1980004" cy="967233"/>
            </a:xfrm>
          </p:grpSpPr>
          <p:sp>
            <p:nvSpPr>
              <p:cNvPr id="62" name="Freeform: Shape 61">
                <a:extLst>
                  <a:ext uri="{FF2B5EF4-FFF2-40B4-BE49-F238E27FC236}">
                    <a16:creationId xmlns:a16="http://schemas.microsoft.com/office/drawing/2014/main" id="{D30798FF-9A6D-1BAF-46CE-59EBB1963397}"/>
                  </a:ext>
                </a:extLst>
              </p:cNvPr>
              <p:cNvSpPr/>
              <p:nvPr/>
            </p:nvSpPr>
            <p:spPr>
              <a:xfrm>
                <a:off x="4844574" y="4186550"/>
                <a:ext cx="1980004" cy="297345"/>
              </a:xfrm>
              <a:custGeom>
                <a:avLst/>
                <a:gdLst>
                  <a:gd name="connsiteX0" fmla="*/ 990002 w 1980004"/>
                  <a:gd name="connsiteY0" fmla="*/ 297345 h 297345"/>
                  <a:gd name="connsiteX1" fmla="*/ 0 w 1980004"/>
                  <a:gd name="connsiteY1" fmla="*/ 148673 h 297345"/>
                  <a:gd name="connsiteX2" fmla="*/ 990002 w 1980004"/>
                  <a:gd name="connsiteY2" fmla="*/ 0 h 297345"/>
                  <a:gd name="connsiteX3" fmla="*/ 1980004 w 1980004"/>
                  <a:gd name="connsiteY3" fmla="*/ 148673 h 297345"/>
                  <a:gd name="connsiteX4" fmla="*/ 990002 w 1980004"/>
                  <a:gd name="connsiteY4" fmla="*/ 297345 h 297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004" h="297345">
                    <a:moveTo>
                      <a:pt x="990002" y="297345"/>
                    </a:moveTo>
                    <a:lnTo>
                      <a:pt x="0" y="148673"/>
                    </a:lnTo>
                    <a:lnTo>
                      <a:pt x="990002" y="0"/>
                    </a:lnTo>
                    <a:lnTo>
                      <a:pt x="1980004" y="148673"/>
                    </a:lnTo>
                    <a:lnTo>
                      <a:pt x="990002" y="297345"/>
                    </a:lnTo>
                    <a:close/>
                  </a:path>
                </a:pathLst>
              </a:custGeom>
              <a:gradFill>
                <a:gsLst>
                  <a:gs pos="44300">
                    <a:srgbClr val="DE5618">
                      <a:lumMod val="85000"/>
                      <a:lumOff val="15000"/>
                    </a:srgbClr>
                  </a:gs>
                  <a:gs pos="100000">
                    <a:schemeClr val="accent2">
                      <a:lumMod val="75000"/>
                    </a:schemeClr>
                  </a:gs>
                  <a:gs pos="0">
                    <a:schemeClr val="accent2"/>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3" name="Freeform: Shape 62">
                <a:extLst>
                  <a:ext uri="{FF2B5EF4-FFF2-40B4-BE49-F238E27FC236}">
                    <a16:creationId xmlns:a16="http://schemas.microsoft.com/office/drawing/2014/main" id="{62ABFD6E-45A0-2058-F769-A1593CF0F5EF}"/>
                  </a:ext>
                </a:extLst>
              </p:cNvPr>
              <p:cNvSpPr/>
              <p:nvPr/>
            </p:nvSpPr>
            <p:spPr>
              <a:xfrm>
                <a:off x="4844574" y="4335222"/>
                <a:ext cx="990001" cy="818561"/>
              </a:xfrm>
              <a:custGeom>
                <a:avLst/>
                <a:gdLst>
                  <a:gd name="connsiteX0" fmla="*/ 990002 w 990001"/>
                  <a:gd name="connsiteY0" fmla="*/ 148673 h 818561"/>
                  <a:gd name="connsiteX1" fmla="*/ 0 w 990001"/>
                  <a:gd name="connsiteY1" fmla="*/ 0 h 818561"/>
                  <a:gd name="connsiteX2" fmla="*/ 0 w 990001"/>
                  <a:gd name="connsiteY2" fmla="*/ 521125 h 818561"/>
                  <a:gd name="connsiteX3" fmla="*/ 990002 w 990001"/>
                  <a:gd name="connsiteY3" fmla="*/ 818561 h 818561"/>
                  <a:gd name="connsiteX4" fmla="*/ 990002 w 990001"/>
                  <a:gd name="connsiteY4" fmla="*/ 148673 h 81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001" h="818561">
                    <a:moveTo>
                      <a:pt x="990002" y="148673"/>
                    </a:moveTo>
                    <a:lnTo>
                      <a:pt x="0" y="0"/>
                    </a:lnTo>
                    <a:lnTo>
                      <a:pt x="0" y="521125"/>
                    </a:lnTo>
                    <a:lnTo>
                      <a:pt x="990002" y="818561"/>
                    </a:lnTo>
                    <a:lnTo>
                      <a:pt x="990002" y="148673"/>
                    </a:lnTo>
                    <a:close/>
                  </a:path>
                </a:pathLst>
              </a:custGeom>
              <a:gradFill>
                <a:gsLst>
                  <a:gs pos="56000">
                    <a:srgbClr val="F58654">
                      <a:lumMod val="76000"/>
                      <a:lumOff val="24000"/>
                    </a:srgbClr>
                  </a:gs>
                  <a:gs pos="0">
                    <a:schemeClr val="accent2">
                      <a:lumMod val="95000"/>
                    </a:schemeClr>
                  </a:gs>
                  <a:gs pos="100000">
                    <a:schemeClr val="accent2">
                      <a:lumMod val="60000"/>
                      <a:lumOff val="40000"/>
                    </a:schemeClr>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4" name="Freeform: Shape 63">
                <a:extLst>
                  <a:ext uri="{FF2B5EF4-FFF2-40B4-BE49-F238E27FC236}">
                    <a16:creationId xmlns:a16="http://schemas.microsoft.com/office/drawing/2014/main" id="{ABF0E316-F959-FA0F-7D14-4EA63A65B4F0}"/>
                  </a:ext>
                </a:extLst>
              </p:cNvPr>
              <p:cNvSpPr/>
              <p:nvPr/>
            </p:nvSpPr>
            <p:spPr>
              <a:xfrm>
                <a:off x="5834576" y="4335222"/>
                <a:ext cx="990002" cy="818561"/>
              </a:xfrm>
              <a:custGeom>
                <a:avLst/>
                <a:gdLst>
                  <a:gd name="connsiteX0" fmla="*/ 0 w 990002"/>
                  <a:gd name="connsiteY0" fmla="*/ 148673 h 818561"/>
                  <a:gd name="connsiteX1" fmla="*/ 990002 w 990002"/>
                  <a:gd name="connsiteY1" fmla="*/ 0 h 818561"/>
                  <a:gd name="connsiteX2" fmla="*/ 990002 w 990002"/>
                  <a:gd name="connsiteY2" fmla="*/ 521125 h 818561"/>
                  <a:gd name="connsiteX3" fmla="*/ 0 w 990002"/>
                  <a:gd name="connsiteY3" fmla="*/ 818561 h 818561"/>
                  <a:gd name="connsiteX4" fmla="*/ 0 w 990002"/>
                  <a:gd name="connsiteY4" fmla="*/ 148673 h 8185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002" h="818561">
                    <a:moveTo>
                      <a:pt x="0" y="148673"/>
                    </a:moveTo>
                    <a:lnTo>
                      <a:pt x="990002" y="0"/>
                    </a:lnTo>
                    <a:lnTo>
                      <a:pt x="990002" y="521125"/>
                    </a:lnTo>
                    <a:lnTo>
                      <a:pt x="0" y="818561"/>
                    </a:lnTo>
                    <a:lnTo>
                      <a:pt x="0" y="148673"/>
                    </a:lnTo>
                    <a:close/>
                  </a:path>
                </a:pathLst>
              </a:custGeom>
              <a:gradFill>
                <a:gsLst>
                  <a:gs pos="56000">
                    <a:srgbClr val="F58654">
                      <a:lumMod val="76000"/>
                      <a:lumOff val="24000"/>
                    </a:srgbClr>
                  </a:gs>
                  <a:gs pos="0">
                    <a:schemeClr val="accent2">
                      <a:lumMod val="95000"/>
                    </a:schemeClr>
                  </a:gs>
                  <a:gs pos="100000">
                    <a:schemeClr val="accent2">
                      <a:lumMod val="60000"/>
                      <a:lumOff val="40000"/>
                    </a:schemeClr>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65" name="Graphic 54">
              <a:extLst>
                <a:ext uri="{FF2B5EF4-FFF2-40B4-BE49-F238E27FC236}">
                  <a16:creationId xmlns:a16="http://schemas.microsoft.com/office/drawing/2014/main" id="{92BE4248-EA5D-489A-4B62-49AB773013F4}"/>
                </a:ext>
              </a:extLst>
            </p:cNvPr>
            <p:cNvGrpSpPr/>
            <p:nvPr/>
          </p:nvGrpSpPr>
          <p:grpSpPr>
            <a:xfrm>
              <a:off x="5216301" y="1747466"/>
              <a:ext cx="1236550" cy="1091052"/>
              <a:chOff x="5216301" y="1747466"/>
              <a:chExt cx="1236550" cy="1091052"/>
            </a:xfrm>
          </p:grpSpPr>
          <p:sp>
            <p:nvSpPr>
              <p:cNvPr id="66" name="Freeform: Shape 65">
                <a:extLst>
                  <a:ext uri="{FF2B5EF4-FFF2-40B4-BE49-F238E27FC236}">
                    <a16:creationId xmlns:a16="http://schemas.microsoft.com/office/drawing/2014/main" id="{7C249796-39C5-023B-9029-A06B469D0114}"/>
                  </a:ext>
                </a:extLst>
              </p:cNvPr>
              <p:cNvSpPr/>
              <p:nvPr/>
            </p:nvSpPr>
            <p:spPr>
              <a:xfrm>
                <a:off x="5216301" y="2367736"/>
                <a:ext cx="1236550" cy="470781"/>
              </a:xfrm>
              <a:custGeom>
                <a:avLst/>
                <a:gdLst>
                  <a:gd name="connsiteX0" fmla="*/ 618275 w 1236550"/>
                  <a:gd name="connsiteY0" fmla="*/ 0 h 470781"/>
                  <a:gd name="connsiteX1" fmla="*/ 0 w 1236550"/>
                  <a:gd name="connsiteY1" fmla="*/ 235391 h 470781"/>
                  <a:gd name="connsiteX2" fmla="*/ 618275 w 1236550"/>
                  <a:gd name="connsiteY2" fmla="*/ 470782 h 470781"/>
                  <a:gd name="connsiteX3" fmla="*/ 1236550 w 1236550"/>
                  <a:gd name="connsiteY3" fmla="*/ 235391 h 470781"/>
                  <a:gd name="connsiteX4" fmla="*/ 618275 w 1236550"/>
                  <a:gd name="connsiteY4" fmla="*/ 0 h 4707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36550" h="470781">
                    <a:moveTo>
                      <a:pt x="618275" y="0"/>
                    </a:moveTo>
                    <a:lnTo>
                      <a:pt x="0" y="235391"/>
                    </a:lnTo>
                    <a:lnTo>
                      <a:pt x="618275" y="470782"/>
                    </a:lnTo>
                    <a:lnTo>
                      <a:pt x="1236550" y="235391"/>
                    </a:lnTo>
                    <a:lnTo>
                      <a:pt x="618275" y="0"/>
                    </a:lnTo>
                    <a:close/>
                  </a:path>
                </a:pathLst>
              </a:custGeom>
              <a:gradFill>
                <a:gsLst>
                  <a:gs pos="0">
                    <a:schemeClr val="accent6"/>
                  </a:gs>
                  <a:gs pos="53400">
                    <a:srgbClr val="E32EBF"/>
                  </a:gs>
                  <a:gs pos="100000">
                    <a:schemeClr val="accent6">
                      <a:lumMod val="75000"/>
                    </a:schemeClr>
                  </a:gs>
                </a:gsLst>
                <a:lin ang="0" scaled="1"/>
              </a:gradFill>
              <a:ln w="9049" cap="flat">
                <a:noFill/>
                <a:prstDash val="solid"/>
                <a:miter/>
              </a:ln>
            </p:spPr>
            <p:txBody>
              <a:bodyPr rtlCol="0" anchor="ctr"/>
              <a:lstStyle/>
              <a:p>
                <a:endParaRPr lang="en-ID"/>
              </a:p>
            </p:txBody>
          </p:sp>
          <p:sp>
            <p:nvSpPr>
              <p:cNvPr id="67" name="Freeform: Shape 66">
                <a:extLst>
                  <a:ext uri="{FF2B5EF4-FFF2-40B4-BE49-F238E27FC236}">
                    <a16:creationId xmlns:a16="http://schemas.microsoft.com/office/drawing/2014/main" id="{794D3D77-0B35-E341-4F15-DC70EFDEA919}"/>
                  </a:ext>
                </a:extLst>
              </p:cNvPr>
              <p:cNvSpPr/>
              <p:nvPr/>
            </p:nvSpPr>
            <p:spPr>
              <a:xfrm>
                <a:off x="5216301" y="1747466"/>
                <a:ext cx="618275" cy="855661"/>
              </a:xfrm>
              <a:custGeom>
                <a:avLst/>
                <a:gdLst>
                  <a:gd name="connsiteX0" fmla="*/ 618275 w 618275"/>
                  <a:gd name="connsiteY0" fmla="*/ 620271 h 855661"/>
                  <a:gd name="connsiteX1" fmla="*/ 0 w 618275"/>
                  <a:gd name="connsiteY1" fmla="*/ 855661 h 855661"/>
                  <a:gd name="connsiteX2" fmla="*/ 0 w 618275"/>
                  <a:gd name="connsiteY2" fmla="*/ 371727 h 855661"/>
                  <a:gd name="connsiteX3" fmla="*/ 618275 w 618275"/>
                  <a:gd name="connsiteY3" fmla="*/ 0 h 855661"/>
                  <a:gd name="connsiteX4" fmla="*/ 618275 w 618275"/>
                  <a:gd name="connsiteY4" fmla="*/ 620271 h 8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275" h="855661">
                    <a:moveTo>
                      <a:pt x="618275" y="620271"/>
                    </a:moveTo>
                    <a:lnTo>
                      <a:pt x="0" y="855661"/>
                    </a:lnTo>
                    <a:lnTo>
                      <a:pt x="0" y="371727"/>
                    </a:lnTo>
                    <a:lnTo>
                      <a:pt x="618275" y="0"/>
                    </a:lnTo>
                    <a:lnTo>
                      <a:pt x="618275" y="620271"/>
                    </a:lnTo>
                    <a:close/>
                  </a:path>
                </a:pathLst>
              </a:custGeom>
              <a:gradFill>
                <a:gsLst>
                  <a:gs pos="0">
                    <a:schemeClr val="accent6"/>
                  </a:gs>
                  <a:gs pos="47700">
                    <a:srgbClr val="F26ED8"/>
                  </a:gs>
                  <a:gs pos="100000">
                    <a:schemeClr val="accent6">
                      <a:lumMod val="60000"/>
                      <a:lumOff val="40000"/>
                    </a:schemeClr>
                  </a:gs>
                </a:gsLst>
                <a:lin ang="4801646" scaled="1"/>
              </a:gradFill>
              <a:ln w="9049"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68" name="Freeform: Shape 67">
                <a:extLst>
                  <a:ext uri="{FF2B5EF4-FFF2-40B4-BE49-F238E27FC236}">
                    <a16:creationId xmlns:a16="http://schemas.microsoft.com/office/drawing/2014/main" id="{5E15A90F-4019-8609-8427-7F9A2CCCEDE9}"/>
                  </a:ext>
                </a:extLst>
              </p:cNvPr>
              <p:cNvSpPr/>
              <p:nvPr/>
            </p:nvSpPr>
            <p:spPr>
              <a:xfrm>
                <a:off x="5834576" y="1747466"/>
                <a:ext cx="618275" cy="855661"/>
              </a:xfrm>
              <a:custGeom>
                <a:avLst/>
                <a:gdLst>
                  <a:gd name="connsiteX0" fmla="*/ 0 w 618275"/>
                  <a:gd name="connsiteY0" fmla="*/ 620271 h 855661"/>
                  <a:gd name="connsiteX1" fmla="*/ 618275 w 618275"/>
                  <a:gd name="connsiteY1" fmla="*/ 855661 h 855661"/>
                  <a:gd name="connsiteX2" fmla="*/ 618275 w 618275"/>
                  <a:gd name="connsiteY2" fmla="*/ 371727 h 855661"/>
                  <a:gd name="connsiteX3" fmla="*/ 0 w 618275"/>
                  <a:gd name="connsiteY3" fmla="*/ 0 h 855661"/>
                  <a:gd name="connsiteX4" fmla="*/ 0 w 618275"/>
                  <a:gd name="connsiteY4" fmla="*/ 620271 h 8556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8275" h="855661">
                    <a:moveTo>
                      <a:pt x="0" y="620271"/>
                    </a:moveTo>
                    <a:lnTo>
                      <a:pt x="618275" y="855661"/>
                    </a:lnTo>
                    <a:lnTo>
                      <a:pt x="618275" y="371727"/>
                    </a:lnTo>
                    <a:lnTo>
                      <a:pt x="0" y="0"/>
                    </a:lnTo>
                    <a:lnTo>
                      <a:pt x="0" y="620271"/>
                    </a:lnTo>
                    <a:close/>
                  </a:path>
                </a:pathLst>
              </a:custGeom>
              <a:gradFill>
                <a:gsLst>
                  <a:gs pos="0">
                    <a:schemeClr val="accent6"/>
                  </a:gs>
                  <a:gs pos="47700">
                    <a:srgbClr val="F26ED8"/>
                  </a:gs>
                  <a:gs pos="100000">
                    <a:schemeClr val="accent6">
                      <a:lumMod val="60000"/>
                      <a:lumOff val="40000"/>
                    </a:schemeClr>
                  </a:gs>
                </a:gsLst>
                <a:lin ang="4801646" scaled="1"/>
              </a:gradFill>
              <a:ln w="9049" cap="flat">
                <a:noFill/>
                <a:prstDash val="solid"/>
                <a:miter/>
              </a:ln>
            </p:spPr>
            <p:txBody>
              <a:bodyPr rtlCol="0" anchor="ctr"/>
              <a:lstStyle/>
              <a:p>
                <a:endParaRPr lang="en-ID"/>
              </a:p>
            </p:txBody>
          </p:sp>
        </p:grpSp>
        <p:grpSp>
          <p:nvGrpSpPr>
            <p:cNvPr id="69" name="Graphic 54">
              <a:extLst>
                <a:ext uri="{FF2B5EF4-FFF2-40B4-BE49-F238E27FC236}">
                  <a16:creationId xmlns:a16="http://schemas.microsoft.com/office/drawing/2014/main" id="{0A570B29-CDD3-0E9F-0A60-04A2C7AEB5F6}"/>
                </a:ext>
              </a:extLst>
            </p:cNvPr>
            <p:cNvGrpSpPr/>
            <p:nvPr/>
          </p:nvGrpSpPr>
          <p:grpSpPr>
            <a:xfrm>
              <a:off x="4844574" y="2578363"/>
              <a:ext cx="1980004" cy="967143"/>
              <a:chOff x="4844574" y="2578363"/>
              <a:chExt cx="1980004" cy="967143"/>
            </a:xfrm>
          </p:grpSpPr>
          <p:sp>
            <p:nvSpPr>
              <p:cNvPr id="70" name="Freeform: Shape 69">
                <a:extLst>
                  <a:ext uri="{FF2B5EF4-FFF2-40B4-BE49-F238E27FC236}">
                    <a16:creationId xmlns:a16="http://schemas.microsoft.com/office/drawing/2014/main" id="{93A0A65F-7BBC-FBE6-595B-E9518F099613}"/>
                  </a:ext>
                </a:extLst>
              </p:cNvPr>
              <p:cNvSpPr/>
              <p:nvPr/>
            </p:nvSpPr>
            <p:spPr>
              <a:xfrm>
                <a:off x="4844574" y="3248161"/>
                <a:ext cx="1980004" cy="297345"/>
              </a:xfrm>
              <a:custGeom>
                <a:avLst/>
                <a:gdLst>
                  <a:gd name="connsiteX0" fmla="*/ 990002 w 1980004"/>
                  <a:gd name="connsiteY0" fmla="*/ 0 h 297345"/>
                  <a:gd name="connsiteX1" fmla="*/ 0 w 1980004"/>
                  <a:gd name="connsiteY1" fmla="*/ 148673 h 297345"/>
                  <a:gd name="connsiteX2" fmla="*/ 990002 w 1980004"/>
                  <a:gd name="connsiteY2" fmla="*/ 297345 h 297345"/>
                  <a:gd name="connsiteX3" fmla="*/ 1980004 w 1980004"/>
                  <a:gd name="connsiteY3" fmla="*/ 148673 h 297345"/>
                  <a:gd name="connsiteX4" fmla="*/ 990002 w 1980004"/>
                  <a:gd name="connsiteY4" fmla="*/ 0 h 2973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0004" h="297345">
                    <a:moveTo>
                      <a:pt x="990002" y="0"/>
                    </a:moveTo>
                    <a:lnTo>
                      <a:pt x="0" y="148673"/>
                    </a:lnTo>
                    <a:lnTo>
                      <a:pt x="990002" y="297345"/>
                    </a:lnTo>
                    <a:lnTo>
                      <a:pt x="1980004" y="148673"/>
                    </a:lnTo>
                    <a:lnTo>
                      <a:pt x="990002" y="0"/>
                    </a:lnTo>
                    <a:close/>
                  </a:path>
                </a:pathLst>
              </a:custGeom>
              <a:gradFill>
                <a:gsLst>
                  <a:gs pos="55700">
                    <a:srgbClr val="279FC6">
                      <a:lumMod val="85000"/>
                      <a:lumOff val="15000"/>
                    </a:srgbClr>
                  </a:gs>
                  <a:gs pos="100000">
                    <a:schemeClr val="accent4">
                      <a:lumMod val="75000"/>
                    </a:schemeClr>
                  </a:gs>
                  <a:gs pos="0">
                    <a:schemeClr val="accent4"/>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1" name="Freeform: Shape 70">
                <a:extLst>
                  <a:ext uri="{FF2B5EF4-FFF2-40B4-BE49-F238E27FC236}">
                    <a16:creationId xmlns:a16="http://schemas.microsoft.com/office/drawing/2014/main" id="{904F5EBF-7FCC-6E15-7F38-218BE28FCBFE}"/>
                  </a:ext>
                </a:extLst>
              </p:cNvPr>
              <p:cNvSpPr/>
              <p:nvPr/>
            </p:nvSpPr>
            <p:spPr>
              <a:xfrm>
                <a:off x="4844574" y="2578363"/>
                <a:ext cx="990001" cy="818470"/>
              </a:xfrm>
              <a:custGeom>
                <a:avLst/>
                <a:gdLst>
                  <a:gd name="connsiteX0" fmla="*/ 990002 w 990001"/>
                  <a:gd name="connsiteY0" fmla="*/ 669798 h 818470"/>
                  <a:gd name="connsiteX1" fmla="*/ 0 w 990001"/>
                  <a:gd name="connsiteY1" fmla="*/ 818471 h 818470"/>
                  <a:gd name="connsiteX2" fmla="*/ 0 w 990001"/>
                  <a:gd name="connsiteY2" fmla="*/ 297345 h 818470"/>
                  <a:gd name="connsiteX3" fmla="*/ 990002 w 990001"/>
                  <a:gd name="connsiteY3" fmla="*/ 0 h 818470"/>
                  <a:gd name="connsiteX4" fmla="*/ 990002 w 990001"/>
                  <a:gd name="connsiteY4" fmla="*/ 669798 h 81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001" h="818470">
                    <a:moveTo>
                      <a:pt x="990002" y="669798"/>
                    </a:moveTo>
                    <a:lnTo>
                      <a:pt x="0" y="818471"/>
                    </a:lnTo>
                    <a:lnTo>
                      <a:pt x="0" y="297345"/>
                    </a:lnTo>
                    <a:lnTo>
                      <a:pt x="990002" y="0"/>
                    </a:lnTo>
                    <a:lnTo>
                      <a:pt x="990002" y="669798"/>
                    </a:lnTo>
                    <a:close/>
                  </a:path>
                </a:pathLst>
              </a:custGeom>
              <a:gradFill>
                <a:gsLst>
                  <a:gs pos="54000">
                    <a:srgbClr val="61C5E6">
                      <a:lumMod val="85000"/>
                      <a:lumOff val="15000"/>
                    </a:srgbClr>
                  </a:gs>
                  <a:gs pos="100000">
                    <a:schemeClr val="accent4">
                      <a:lumMod val="60000"/>
                      <a:lumOff val="40000"/>
                    </a:schemeClr>
                  </a:gs>
                  <a:gs pos="0">
                    <a:schemeClr val="accent4"/>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2" name="Freeform: Shape 71">
                <a:extLst>
                  <a:ext uri="{FF2B5EF4-FFF2-40B4-BE49-F238E27FC236}">
                    <a16:creationId xmlns:a16="http://schemas.microsoft.com/office/drawing/2014/main" id="{13802AF4-6CC6-3DA8-6BEB-592C3DAF8E04}"/>
                  </a:ext>
                </a:extLst>
              </p:cNvPr>
              <p:cNvSpPr/>
              <p:nvPr/>
            </p:nvSpPr>
            <p:spPr>
              <a:xfrm>
                <a:off x="5834576" y="2578363"/>
                <a:ext cx="990002" cy="818470"/>
              </a:xfrm>
              <a:custGeom>
                <a:avLst/>
                <a:gdLst>
                  <a:gd name="connsiteX0" fmla="*/ 0 w 990002"/>
                  <a:gd name="connsiteY0" fmla="*/ 669798 h 818470"/>
                  <a:gd name="connsiteX1" fmla="*/ 990002 w 990002"/>
                  <a:gd name="connsiteY1" fmla="*/ 818471 h 818470"/>
                  <a:gd name="connsiteX2" fmla="*/ 990002 w 990002"/>
                  <a:gd name="connsiteY2" fmla="*/ 297345 h 818470"/>
                  <a:gd name="connsiteX3" fmla="*/ 0 w 990002"/>
                  <a:gd name="connsiteY3" fmla="*/ 0 h 818470"/>
                  <a:gd name="connsiteX4" fmla="*/ 0 w 990002"/>
                  <a:gd name="connsiteY4" fmla="*/ 669798 h 818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0002" h="818470">
                    <a:moveTo>
                      <a:pt x="0" y="669798"/>
                    </a:moveTo>
                    <a:lnTo>
                      <a:pt x="990002" y="818471"/>
                    </a:lnTo>
                    <a:lnTo>
                      <a:pt x="990002" y="297345"/>
                    </a:lnTo>
                    <a:lnTo>
                      <a:pt x="0" y="0"/>
                    </a:lnTo>
                    <a:lnTo>
                      <a:pt x="0" y="669798"/>
                    </a:lnTo>
                    <a:close/>
                  </a:path>
                </a:pathLst>
              </a:custGeom>
              <a:gradFill>
                <a:gsLst>
                  <a:gs pos="54000">
                    <a:srgbClr val="61C5E6">
                      <a:lumMod val="85000"/>
                      <a:lumOff val="15000"/>
                    </a:srgbClr>
                  </a:gs>
                  <a:gs pos="100000">
                    <a:schemeClr val="accent4">
                      <a:lumMod val="60000"/>
                      <a:lumOff val="40000"/>
                    </a:schemeClr>
                  </a:gs>
                  <a:gs pos="0">
                    <a:schemeClr val="accent4"/>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grpSp>
          <p:nvGrpSpPr>
            <p:cNvPr id="73" name="Graphic 54">
              <a:extLst>
                <a:ext uri="{FF2B5EF4-FFF2-40B4-BE49-F238E27FC236}">
                  <a16:creationId xmlns:a16="http://schemas.microsoft.com/office/drawing/2014/main" id="{3C3B62A7-1972-6F94-FFD2-D3CCEFBBB548}"/>
                </a:ext>
              </a:extLst>
            </p:cNvPr>
            <p:cNvGrpSpPr/>
            <p:nvPr/>
          </p:nvGrpSpPr>
          <p:grpSpPr>
            <a:xfrm>
              <a:off x="4472848" y="3445635"/>
              <a:ext cx="2723457" cy="850581"/>
              <a:chOff x="4472848" y="3445635"/>
              <a:chExt cx="2723457" cy="850581"/>
            </a:xfrm>
          </p:grpSpPr>
          <p:sp>
            <p:nvSpPr>
              <p:cNvPr id="74" name="Freeform: Shape 73">
                <a:extLst>
                  <a:ext uri="{FF2B5EF4-FFF2-40B4-BE49-F238E27FC236}">
                    <a16:creationId xmlns:a16="http://schemas.microsoft.com/office/drawing/2014/main" id="{223C5ABB-AAE2-30C7-EFE7-ED171A4873ED}"/>
                  </a:ext>
                </a:extLst>
              </p:cNvPr>
              <p:cNvSpPr/>
              <p:nvPr/>
            </p:nvSpPr>
            <p:spPr>
              <a:xfrm>
                <a:off x="4472848" y="3445635"/>
                <a:ext cx="1361728" cy="850581"/>
              </a:xfrm>
              <a:custGeom>
                <a:avLst/>
                <a:gdLst>
                  <a:gd name="connsiteX0" fmla="*/ 1361729 w 1361728"/>
                  <a:gd name="connsiteY0" fmla="*/ 850582 h 850581"/>
                  <a:gd name="connsiteX1" fmla="*/ 0 w 1361728"/>
                  <a:gd name="connsiteY1" fmla="*/ 706989 h 850581"/>
                  <a:gd name="connsiteX2" fmla="*/ 0 w 1361728"/>
                  <a:gd name="connsiteY2" fmla="*/ 148673 h 850581"/>
                  <a:gd name="connsiteX3" fmla="*/ 1361729 w 1361728"/>
                  <a:gd name="connsiteY3" fmla="*/ 0 h 850581"/>
                  <a:gd name="connsiteX4" fmla="*/ 1361729 w 1361728"/>
                  <a:gd name="connsiteY4" fmla="*/ 850582 h 850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728" h="850581">
                    <a:moveTo>
                      <a:pt x="1361729" y="850582"/>
                    </a:moveTo>
                    <a:lnTo>
                      <a:pt x="0" y="706989"/>
                    </a:lnTo>
                    <a:lnTo>
                      <a:pt x="0" y="148673"/>
                    </a:lnTo>
                    <a:lnTo>
                      <a:pt x="1361729" y="0"/>
                    </a:lnTo>
                    <a:lnTo>
                      <a:pt x="1361729" y="850582"/>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75" name="Freeform: Shape 74">
                <a:extLst>
                  <a:ext uri="{FF2B5EF4-FFF2-40B4-BE49-F238E27FC236}">
                    <a16:creationId xmlns:a16="http://schemas.microsoft.com/office/drawing/2014/main" id="{11640D98-247F-29CC-6F41-B6208D5D75DE}"/>
                  </a:ext>
                </a:extLst>
              </p:cNvPr>
              <p:cNvSpPr/>
              <p:nvPr/>
            </p:nvSpPr>
            <p:spPr>
              <a:xfrm>
                <a:off x="5834576" y="3445635"/>
                <a:ext cx="1361728" cy="850581"/>
              </a:xfrm>
              <a:custGeom>
                <a:avLst/>
                <a:gdLst>
                  <a:gd name="connsiteX0" fmla="*/ 0 w 1361728"/>
                  <a:gd name="connsiteY0" fmla="*/ 850582 h 850581"/>
                  <a:gd name="connsiteX1" fmla="*/ 1361729 w 1361728"/>
                  <a:gd name="connsiteY1" fmla="*/ 706989 h 850581"/>
                  <a:gd name="connsiteX2" fmla="*/ 1361729 w 1361728"/>
                  <a:gd name="connsiteY2" fmla="*/ 148673 h 850581"/>
                  <a:gd name="connsiteX3" fmla="*/ 0 w 1361728"/>
                  <a:gd name="connsiteY3" fmla="*/ 0 h 850581"/>
                  <a:gd name="connsiteX4" fmla="*/ 0 w 1361728"/>
                  <a:gd name="connsiteY4" fmla="*/ 850582 h 8505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1728" h="850581">
                    <a:moveTo>
                      <a:pt x="0" y="850582"/>
                    </a:moveTo>
                    <a:lnTo>
                      <a:pt x="1361729" y="706989"/>
                    </a:lnTo>
                    <a:lnTo>
                      <a:pt x="1361729" y="148673"/>
                    </a:lnTo>
                    <a:lnTo>
                      <a:pt x="0" y="0"/>
                    </a:lnTo>
                    <a:lnTo>
                      <a:pt x="0" y="850582"/>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8992"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grpSp>
        <p:sp>
          <p:nvSpPr>
            <p:cNvPr id="76" name="Freeform: Shape 75">
              <a:extLst>
                <a:ext uri="{FF2B5EF4-FFF2-40B4-BE49-F238E27FC236}">
                  <a16:creationId xmlns:a16="http://schemas.microsoft.com/office/drawing/2014/main" id="{C0827460-88B7-425A-BC58-12AAF44DB016}"/>
                </a:ext>
              </a:extLst>
            </p:cNvPr>
            <p:cNvSpPr/>
            <p:nvPr/>
          </p:nvSpPr>
          <p:spPr>
            <a:xfrm>
              <a:off x="5828680" y="1747466"/>
              <a:ext cx="11882" cy="622538"/>
            </a:xfrm>
            <a:custGeom>
              <a:avLst/>
              <a:gdLst>
                <a:gd name="connsiteX0" fmla="*/ 11883 w 11882"/>
                <a:gd name="connsiteY0" fmla="*/ 622538 h 622538"/>
                <a:gd name="connsiteX1" fmla="*/ 0 w 11882"/>
                <a:gd name="connsiteY1" fmla="*/ 622538 h 622538"/>
                <a:gd name="connsiteX2" fmla="*/ 0 w 11882"/>
                <a:gd name="connsiteY2" fmla="*/ 3356 h 622538"/>
                <a:gd name="connsiteX3" fmla="*/ 5896 w 11882"/>
                <a:gd name="connsiteY3" fmla="*/ 0 h 622538"/>
                <a:gd name="connsiteX4" fmla="*/ 11883 w 11882"/>
                <a:gd name="connsiteY4" fmla="*/ 3356 h 622538"/>
                <a:gd name="connsiteX5" fmla="*/ 11883 w 11882"/>
                <a:gd name="connsiteY5" fmla="*/ 622538 h 622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2" h="622538">
                  <a:moveTo>
                    <a:pt x="11883" y="622538"/>
                  </a:moveTo>
                  <a:lnTo>
                    <a:pt x="0" y="622538"/>
                  </a:lnTo>
                  <a:lnTo>
                    <a:pt x="0" y="3356"/>
                  </a:lnTo>
                  <a:lnTo>
                    <a:pt x="5896" y="0"/>
                  </a:lnTo>
                  <a:lnTo>
                    <a:pt x="11883" y="3356"/>
                  </a:lnTo>
                  <a:lnTo>
                    <a:pt x="11883" y="622538"/>
                  </a:lnTo>
                  <a:close/>
                </a:path>
              </a:pathLst>
            </a:custGeom>
            <a:gradFill>
              <a:gsLst>
                <a:gs pos="0">
                  <a:schemeClr val="accent6"/>
                </a:gs>
                <a:gs pos="47700">
                  <a:srgbClr val="F26ED8"/>
                </a:gs>
                <a:gs pos="100000">
                  <a:schemeClr val="accent6">
                    <a:lumMod val="60000"/>
                    <a:lumOff val="40000"/>
                  </a:schemeClr>
                </a:gs>
              </a:gsLst>
              <a:lin ang="4801646" scaled="1"/>
            </a:gradFill>
            <a:ln w="9049" cap="flat">
              <a:noFill/>
              <a:prstDash val="solid"/>
              <a:miter/>
            </a:ln>
          </p:spPr>
          <p:txBody>
            <a:bodyPr rtlCol="0" anchor="ctr"/>
            <a:lstStyle/>
            <a:p>
              <a:endParaRPr lang="en-ID"/>
            </a:p>
          </p:txBody>
        </p:sp>
        <p:sp>
          <p:nvSpPr>
            <p:cNvPr id="77" name="Freeform: Shape 76">
              <a:extLst>
                <a:ext uri="{FF2B5EF4-FFF2-40B4-BE49-F238E27FC236}">
                  <a16:creationId xmlns:a16="http://schemas.microsoft.com/office/drawing/2014/main" id="{DD8847D4-D1E9-0CDB-D66C-AE81E6288C5C}"/>
                </a:ext>
              </a:extLst>
            </p:cNvPr>
            <p:cNvSpPr/>
            <p:nvPr/>
          </p:nvSpPr>
          <p:spPr>
            <a:xfrm>
              <a:off x="5828590" y="2578363"/>
              <a:ext cx="11882" cy="670886"/>
            </a:xfrm>
            <a:custGeom>
              <a:avLst/>
              <a:gdLst>
                <a:gd name="connsiteX0" fmla="*/ 11883 w 11882"/>
                <a:gd name="connsiteY0" fmla="*/ 670886 h 670886"/>
                <a:gd name="connsiteX1" fmla="*/ 0 w 11882"/>
                <a:gd name="connsiteY1" fmla="*/ 670886 h 670886"/>
                <a:gd name="connsiteX2" fmla="*/ 0 w 11882"/>
                <a:gd name="connsiteY2" fmla="*/ 1814 h 670886"/>
                <a:gd name="connsiteX3" fmla="*/ 5896 w 11882"/>
                <a:gd name="connsiteY3" fmla="*/ 0 h 670886"/>
                <a:gd name="connsiteX4" fmla="*/ 11883 w 11882"/>
                <a:gd name="connsiteY4" fmla="*/ 1814 h 670886"/>
                <a:gd name="connsiteX5" fmla="*/ 11883 w 11882"/>
                <a:gd name="connsiteY5" fmla="*/ 670886 h 670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2" h="670886">
                  <a:moveTo>
                    <a:pt x="11883" y="670886"/>
                  </a:moveTo>
                  <a:lnTo>
                    <a:pt x="0" y="670886"/>
                  </a:lnTo>
                  <a:lnTo>
                    <a:pt x="0" y="1814"/>
                  </a:lnTo>
                  <a:lnTo>
                    <a:pt x="5896" y="0"/>
                  </a:lnTo>
                  <a:lnTo>
                    <a:pt x="11883" y="1814"/>
                  </a:lnTo>
                  <a:lnTo>
                    <a:pt x="11883" y="670886"/>
                  </a:lnTo>
                  <a:close/>
                </a:path>
              </a:pathLst>
            </a:custGeom>
            <a:gradFill>
              <a:gsLst>
                <a:gs pos="55700">
                  <a:srgbClr val="279FC6">
                    <a:lumMod val="85000"/>
                    <a:lumOff val="15000"/>
                  </a:srgbClr>
                </a:gs>
                <a:gs pos="100000">
                  <a:schemeClr val="accent4">
                    <a:lumMod val="75000"/>
                  </a:schemeClr>
                </a:gs>
                <a:gs pos="0">
                  <a:schemeClr val="accent4"/>
                </a:gs>
              </a:gsLst>
              <a:lin ang="19800004" scaled="1"/>
            </a:gradFill>
            <a:ln w="9049" cap="flat">
              <a:noFill/>
              <a:prstDash val="solid"/>
              <a:miter/>
            </a:ln>
          </p:spPr>
          <p:txBody>
            <a:bodyPr rtlCol="0" anchor="ctr"/>
            <a:lstStyle/>
            <a:p>
              <a:endParaRPr lang="en-ID"/>
            </a:p>
          </p:txBody>
        </p:sp>
        <p:sp>
          <p:nvSpPr>
            <p:cNvPr id="78" name="Freeform: Shape 77">
              <a:extLst>
                <a:ext uri="{FF2B5EF4-FFF2-40B4-BE49-F238E27FC236}">
                  <a16:creationId xmlns:a16="http://schemas.microsoft.com/office/drawing/2014/main" id="{A3E83D2B-EF11-443C-B1BF-48F4630534B2}"/>
                </a:ext>
              </a:extLst>
            </p:cNvPr>
            <p:cNvSpPr/>
            <p:nvPr/>
          </p:nvSpPr>
          <p:spPr>
            <a:xfrm>
              <a:off x="5828680" y="5362143"/>
              <a:ext cx="11882" cy="622447"/>
            </a:xfrm>
            <a:custGeom>
              <a:avLst/>
              <a:gdLst>
                <a:gd name="connsiteX0" fmla="*/ 11883 w 11882"/>
                <a:gd name="connsiteY0" fmla="*/ 0 h 622447"/>
                <a:gd name="connsiteX1" fmla="*/ 0 w 11882"/>
                <a:gd name="connsiteY1" fmla="*/ 0 h 622447"/>
                <a:gd name="connsiteX2" fmla="*/ 0 w 11882"/>
                <a:gd name="connsiteY2" fmla="*/ 619182 h 622447"/>
                <a:gd name="connsiteX3" fmla="*/ 5896 w 11882"/>
                <a:gd name="connsiteY3" fmla="*/ 622448 h 622447"/>
                <a:gd name="connsiteX4" fmla="*/ 11883 w 11882"/>
                <a:gd name="connsiteY4" fmla="*/ 619182 h 622447"/>
                <a:gd name="connsiteX5" fmla="*/ 11883 w 11882"/>
                <a:gd name="connsiteY5" fmla="*/ 0 h 6224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2" h="622447">
                  <a:moveTo>
                    <a:pt x="11883" y="0"/>
                  </a:moveTo>
                  <a:lnTo>
                    <a:pt x="0" y="0"/>
                  </a:lnTo>
                  <a:lnTo>
                    <a:pt x="0" y="619182"/>
                  </a:lnTo>
                  <a:lnTo>
                    <a:pt x="5896" y="622448"/>
                  </a:lnTo>
                  <a:lnTo>
                    <a:pt x="11883" y="619182"/>
                  </a:lnTo>
                  <a:lnTo>
                    <a:pt x="11883" y="0"/>
                  </a:lnTo>
                  <a:close/>
                </a:path>
              </a:pathLst>
            </a:custGeom>
            <a:gradFill>
              <a:gsLst>
                <a:gs pos="0">
                  <a:schemeClr val="accent1">
                    <a:lumMod val="92000"/>
                  </a:schemeClr>
                </a:gs>
                <a:gs pos="100000">
                  <a:schemeClr val="accent1">
                    <a:lumMod val="85000"/>
                    <a:lumOff val="15000"/>
                  </a:schemeClr>
                </a:gs>
              </a:gsLst>
              <a:lin ang="19800004" scaled="1"/>
            </a:gradFill>
            <a:ln w="9049" cap="flat">
              <a:noFill/>
              <a:prstDash val="solid"/>
              <a:miter/>
            </a:ln>
          </p:spPr>
          <p:txBody>
            <a:bodyPr rtlCol="0" anchor="ctr"/>
            <a:lstStyle/>
            <a:p>
              <a:endParaRPr lang="en-ID"/>
            </a:p>
          </p:txBody>
        </p:sp>
        <p:sp>
          <p:nvSpPr>
            <p:cNvPr id="79" name="Freeform: Shape 78">
              <a:extLst>
                <a:ext uri="{FF2B5EF4-FFF2-40B4-BE49-F238E27FC236}">
                  <a16:creationId xmlns:a16="http://schemas.microsoft.com/office/drawing/2014/main" id="{E1D1E410-947B-C8AB-FECC-6B099EF13686}"/>
                </a:ext>
              </a:extLst>
            </p:cNvPr>
            <p:cNvSpPr/>
            <p:nvPr/>
          </p:nvSpPr>
          <p:spPr>
            <a:xfrm>
              <a:off x="5825414" y="4482806"/>
              <a:ext cx="11882" cy="670977"/>
            </a:xfrm>
            <a:custGeom>
              <a:avLst/>
              <a:gdLst>
                <a:gd name="connsiteX0" fmla="*/ 11883 w 11882"/>
                <a:gd name="connsiteY0" fmla="*/ 0 h 670977"/>
                <a:gd name="connsiteX1" fmla="*/ 0 w 11882"/>
                <a:gd name="connsiteY1" fmla="*/ 0 h 670977"/>
                <a:gd name="connsiteX2" fmla="*/ 0 w 11882"/>
                <a:gd name="connsiteY2" fmla="*/ 669163 h 670977"/>
                <a:gd name="connsiteX3" fmla="*/ 5896 w 11882"/>
                <a:gd name="connsiteY3" fmla="*/ 670977 h 670977"/>
                <a:gd name="connsiteX4" fmla="*/ 11883 w 11882"/>
                <a:gd name="connsiteY4" fmla="*/ 669163 h 670977"/>
                <a:gd name="connsiteX5" fmla="*/ 11883 w 11882"/>
                <a:gd name="connsiteY5" fmla="*/ 0 h 670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82" h="670977">
                  <a:moveTo>
                    <a:pt x="11883" y="0"/>
                  </a:moveTo>
                  <a:lnTo>
                    <a:pt x="0" y="0"/>
                  </a:lnTo>
                  <a:lnTo>
                    <a:pt x="0" y="669163"/>
                  </a:lnTo>
                  <a:lnTo>
                    <a:pt x="5896" y="670977"/>
                  </a:lnTo>
                  <a:lnTo>
                    <a:pt x="11883" y="669163"/>
                  </a:lnTo>
                  <a:lnTo>
                    <a:pt x="11883" y="0"/>
                  </a:lnTo>
                  <a:close/>
                </a:path>
              </a:pathLst>
            </a:custGeom>
            <a:gradFill>
              <a:gsLst>
                <a:gs pos="0">
                  <a:schemeClr val="accent2">
                    <a:lumMod val="95000"/>
                  </a:schemeClr>
                </a:gs>
                <a:gs pos="100000">
                  <a:schemeClr val="accent2">
                    <a:lumMod val="60000"/>
                    <a:lumOff val="40000"/>
                  </a:schemeClr>
                </a:gs>
              </a:gsLst>
              <a:lin ang="19800004" scaled="1"/>
            </a:gradFill>
            <a:ln w="9049" cap="flat">
              <a:noFill/>
              <a:prstDash val="solid"/>
              <a:miter/>
            </a:ln>
          </p:spPr>
          <p:txBody>
            <a:bodyPr rtlCol="0" anchor="ctr"/>
            <a:lstStyle/>
            <a:p>
              <a:endParaRPr lang="en-ID"/>
            </a:p>
          </p:txBody>
        </p:sp>
        <p:sp>
          <p:nvSpPr>
            <p:cNvPr id="80" name="Freeform: Shape 79">
              <a:extLst>
                <a:ext uri="{FF2B5EF4-FFF2-40B4-BE49-F238E27FC236}">
                  <a16:creationId xmlns:a16="http://schemas.microsoft.com/office/drawing/2014/main" id="{9E7B4116-2617-45C0-3F4F-BACFDFA76FBB}"/>
                </a:ext>
              </a:extLst>
            </p:cNvPr>
            <p:cNvSpPr/>
            <p:nvPr/>
          </p:nvSpPr>
          <p:spPr>
            <a:xfrm>
              <a:off x="5828590" y="3445635"/>
              <a:ext cx="11882" cy="850581"/>
            </a:xfrm>
            <a:custGeom>
              <a:avLst/>
              <a:gdLst>
                <a:gd name="connsiteX0" fmla="*/ 11883 w 11882"/>
                <a:gd name="connsiteY0" fmla="*/ 849947 h 850581"/>
                <a:gd name="connsiteX1" fmla="*/ 5987 w 11882"/>
                <a:gd name="connsiteY1" fmla="*/ 850582 h 850581"/>
                <a:gd name="connsiteX2" fmla="*/ 0 w 11882"/>
                <a:gd name="connsiteY2" fmla="*/ 849947 h 850581"/>
                <a:gd name="connsiteX3" fmla="*/ 0 w 11882"/>
                <a:gd name="connsiteY3" fmla="*/ 726 h 850581"/>
                <a:gd name="connsiteX4" fmla="*/ 5896 w 11882"/>
                <a:gd name="connsiteY4" fmla="*/ 0 h 850581"/>
                <a:gd name="connsiteX5" fmla="*/ 11883 w 11882"/>
                <a:gd name="connsiteY5" fmla="*/ 726 h 850581"/>
                <a:gd name="connsiteX6" fmla="*/ 11883 w 11882"/>
                <a:gd name="connsiteY6" fmla="*/ 849947 h 850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882" h="850581">
                  <a:moveTo>
                    <a:pt x="11883" y="849947"/>
                  </a:moveTo>
                  <a:lnTo>
                    <a:pt x="5987" y="850582"/>
                  </a:lnTo>
                  <a:lnTo>
                    <a:pt x="0" y="849947"/>
                  </a:lnTo>
                  <a:lnTo>
                    <a:pt x="0" y="726"/>
                  </a:lnTo>
                  <a:lnTo>
                    <a:pt x="5896" y="0"/>
                  </a:lnTo>
                  <a:lnTo>
                    <a:pt x="11883" y="726"/>
                  </a:lnTo>
                  <a:lnTo>
                    <a:pt x="11883" y="849947"/>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9049" cap="flat">
              <a:noFill/>
              <a:prstDash val="solid"/>
              <a:miter/>
            </a:ln>
          </p:spPr>
          <p:txBody>
            <a:bodyPr rtlCol="0" anchor="ctr"/>
            <a:lstStyle/>
            <a:p>
              <a:endParaRPr lang="en-ID"/>
            </a:p>
          </p:txBody>
        </p:sp>
        <p:sp>
          <p:nvSpPr>
            <p:cNvPr id="81" name="Freeform: Shape 80">
              <a:extLst>
                <a:ext uri="{FF2B5EF4-FFF2-40B4-BE49-F238E27FC236}">
                  <a16:creationId xmlns:a16="http://schemas.microsoft.com/office/drawing/2014/main" id="{E7655531-AEA3-C1C0-98C9-D753CDD597A7}"/>
                </a:ext>
              </a:extLst>
            </p:cNvPr>
            <p:cNvSpPr/>
            <p:nvPr/>
          </p:nvSpPr>
          <p:spPr>
            <a:xfrm>
              <a:off x="5216301" y="1747466"/>
              <a:ext cx="1236550" cy="379981"/>
            </a:xfrm>
            <a:custGeom>
              <a:avLst/>
              <a:gdLst>
                <a:gd name="connsiteX0" fmla="*/ 618275 w 1236550"/>
                <a:gd name="connsiteY0" fmla="*/ 0 h 379981"/>
                <a:gd name="connsiteX1" fmla="*/ 0 w 1236550"/>
                <a:gd name="connsiteY1" fmla="*/ 371727 h 379981"/>
                <a:gd name="connsiteX2" fmla="*/ 0 w 1236550"/>
                <a:gd name="connsiteY2" fmla="*/ 379982 h 379981"/>
                <a:gd name="connsiteX3" fmla="*/ 616733 w 1236550"/>
                <a:gd name="connsiteY3" fmla="*/ 14151 h 379981"/>
                <a:gd name="connsiteX4" fmla="*/ 1236550 w 1236550"/>
                <a:gd name="connsiteY4" fmla="*/ 379982 h 379981"/>
                <a:gd name="connsiteX5" fmla="*/ 1236550 w 1236550"/>
                <a:gd name="connsiteY5" fmla="*/ 371727 h 379981"/>
                <a:gd name="connsiteX6" fmla="*/ 618275 w 1236550"/>
                <a:gd name="connsiteY6" fmla="*/ 0 h 37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6550" h="379981">
                  <a:moveTo>
                    <a:pt x="618275" y="0"/>
                  </a:moveTo>
                  <a:lnTo>
                    <a:pt x="0" y="371727"/>
                  </a:lnTo>
                  <a:lnTo>
                    <a:pt x="0" y="379982"/>
                  </a:lnTo>
                  <a:lnTo>
                    <a:pt x="616733" y="14151"/>
                  </a:lnTo>
                  <a:lnTo>
                    <a:pt x="1236550" y="379982"/>
                  </a:lnTo>
                  <a:lnTo>
                    <a:pt x="1236550" y="371727"/>
                  </a:lnTo>
                  <a:lnTo>
                    <a:pt x="618275" y="0"/>
                  </a:lnTo>
                  <a:close/>
                </a:path>
              </a:pathLst>
            </a:custGeom>
            <a:solidFill>
              <a:srgbClr val="FFFFFF">
                <a:alpha val="60000"/>
              </a:srgbClr>
            </a:solidFill>
            <a:ln w="9049" cap="flat">
              <a:noFill/>
              <a:prstDash val="solid"/>
              <a:miter/>
            </a:ln>
          </p:spPr>
          <p:txBody>
            <a:bodyPr rtlCol="0" anchor="ctr"/>
            <a:lstStyle/>
            <a:p>
              <a:endParaRPr lang="en-ID"/>
            </a:p>
          </p:txBody>
        </p:sp>
        <p:sp>
          <p:nvSpPr>
            <p:cNvPr id="82" name="Freeform: Shape 81">
              <a:extLst>
                <a:ext uri="{FF2B5EF4-FFF2-40B4-BE49-F238E27FC236}">
                  <a16:creationId xmlns:a16="http://schemas.microsoft.com/office/drawing/2014/main" id="{9091537B-8141-1087-233C-A7E60D8F7CE3}"/>
                </a:ext>
              </a:extLst>
            </p:cNvPr>
            <p:cNvSpPr/>
            <p:nvPr/>
          </p:nvSpPr>
          <p:spPr>
            <a:xfrm>
              <a:off x="5216301" y="2360842"/>
              <a:ext cx="1236550" cy="242284"/>
            </a:xfrm>
            <a:custGeom>
              <a:avLst/>
              <a:gdLst>
                <a:gd name="connsiteX0" fmla="*/ 0 w 1236550"/>
                <a:gd name="connsiteY0" fmla="*/ 242285 h 242284"/>
                <a:gd name="connsiteX1" fmla="*/ 612379 w 1236550"/>
                <a:gd name="connsiteY1" fmla="*/ 9162 h 242284"/>
                <a:gd name="connsiteX2" fmla="*/ 624262 w 1236550"/>
                <a:gd name="connsiteY2" fmla="*/ 9162 h 242284"/>
                <a:gd name="connsiteX3" fmla="*/ 1236550 w 1236550"/>
                <a:gd name="connsiteY3" fmla="*/ 242285 h 242284"/>
                <a:gd name="connsiteX4" fmla="*/ 1236550 w 1236550"/>
                <a:gd name="connsiteY4" fmla="*/ 235300 h 242284"/>
                <a:gd name="connsiteX5" fmla="*/ 624262 w 1236550"/>
                <a:gd name="connsiteY5" fmla="*/ 0 h 242284"/>
                <a:gd name="connsiteX6" fmla="*/ 612379 w 1236550"/>
                <a:gd name="connsiteY6" fmla="*/ 0 h 242284"/>
                <a:gd name="connsiteX7" fmla="*/ 0 w 1236550"/>
                <a:gd name="connsiteY7" fmla="*/ 235300 h 242284"/>
                <a:gd name="connsiteX8" fmla="*/ 0 w 1236550"/>
                <a:gd name="connsiteY8" fmla="*/ 242285 h 24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550" h="242284">
                  <a:moveTo>
                    <a:pt x="0" y="242285"/>
                  </a:moveTo>
                  <a:lnTo>
                    <a:pt x="612379" y="9162"/>
                  </a:lnTo>
                  <a:lnTo>
                    <a:pt x="624262" y="9162"/>
                  </a:lnTo>
                  <a:lnTo>
                    <a:pt x="1236550" y="242285"/>
                  </a:lnTo>
                  <a:lnTo>
                    <a:pt x="1236550" y="235300"/>
                  </a:lnTo>
                  <a:lnTo>
                    <a:pt x="624262" y="0"/>
                  </a:lnTo>
                  <a:lnTo>
                    <a:pt x="612379" y="0"/>
                  </a:lnTo>
                  <a:lnTo>
                    <a:pt x="0" y="235300"/>
                  </a:lnTo>
                  <a:lnTo>
                    <a:pt x="0" y="242285"/>
                  </a:lnTo>
                  <a:close/>
                </a:path>
              </a:pathLst>
            </a:custGeom>
            <a:gradFill>
              <a:gsLst>
                <a:gs pos="0">
                  <a:schemeClr val="accent6"/>
                </a:gs>
                <a:gs pos="47700">
                  <a:srgbClr val="F26ED8"/>
                </a:gs>
                <a:gs pos="100000">
                  <a:schemeClr val="accent6">
                    <a:lumMod val="60000"/>
                    <a:lumOff val="40000"/>
                  </a:schemeClr>
                </a:gs>
              </a:gsLst>
              <a:lin ang="4801646" scaled="1"/>
            </a:gradFill>
            <a:ln w="9049"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3" name="Freeform: Shape 82">
              <a:extLst>
                <a:ext uri="{FF2B5EF4-FFF2-40B4-BE49-F238E27FC236}">
                  <a16:creationId xmlns:a16="http://schemas.microsoft.com/office/drawing/2014/main" id="{1AF44806-A6DD-FAB8-C433-3B8912469C97}"/>
                </a:ext>
              </a:extLst>
            </p:cNvPr>
            <p:cNvSpPr/>
            <p:nvPr/>
          </p:nvSpPr>
          <p:spPr>
            <a:xfrm>
              <a:off x="4844574" y="2578363"/>
              <a:ext cx="1980004" cy="308048"/>
            </a:xfrm>
            <a:custGeom>
              <a:avLst/>
              <a:gdLst>
                <a:gd name="connsiteX0" fmla="*/ 989911 w 1980004"/>
                <a:gd name="connsiteY0" fmla="*/ 0 h 308048"/>
                <a:gd name="connsiteX1" fmla="*/ 0 w 1980004"/>
                <a:gd name="connsiteY1" fmla="*/ 297345 h 308048"/>
                <a:gd name="connsiteX2" fmla="*/ 0 w 1980004"/>
                <a:gd name="connsiteY2" fmla="*/ 308049 h 308048"/>
                <a:gd name="connsiteX3" fmla="*/ 990002 w 1980004"/>
                <a:gd name="connsiteY3" fmla="*/ 13879 h 308048"/>
                <a:gd name="connsiteX4" fmla="*/ 1980004 w 1980004"/>
                <a:gd name="connsiteY4" fmla="*/ 308049 h 308048"/>
                <a:gd name="connsiteX5" fmla="*/ 1980004 w 1980004"/>
                <a:gd name="connsiteY5" fmla="*/ 297345 h 308048"/>
                <a:gd name="connsiteX6" fmla="*/ 989911 w 1980004"/>
                <a:gd name="connsiteY6" fmla="*/ 0 h 30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0004" h="308048">
                  <a:moveTo>
                    <a:pt x="989911" y="0"/>
                  </a:moveTo>
                  <a:lnTo>
                    <a:pt x="0" y="297345"/>
                  </a:lnTo>
                  <a:lnTo>
                    <a:pt x="0" y="308049"/>
                  </a:lnTo>
                  <a:lnTo>
                    <a:pt x="990002" y="13879"/>
                  </a:lnTo>
                  <a:lnTo>
                    <a:pt x="1980004" y="308049"/>
                  </a:lnTo>
                  <a:lnTo>
                    <a:pt x="1980004" y="297345"/>
                  </a:lnTo>
                  <a:lnTo>
                    <a:pt x="989911" y="0"/>
                  </a:lnTo>
                  <a:close/>
                </a:path>
              </a:pathLst>
            </a:custGeom>
            <a:solidFill>
              <a:srgbClr val="FFFFFF">
                <a:alpha val="60000"/>
              </a:srgbClr>
            </a:solidFill>
            <a:ln w="9049" cap="flat">
              <a:noFill/>
              <a:prstDash val="solid"/>
              <a:miter/>
            </a:ln>
          </p:spPr>
          <p:txBody>
            <a:bodyPr rtlCol="0" anchor="ctr"/>
            <a:lstStyle/>
            <a:p>
              <a:endParaRPr lang="en-ID"/>
            </a:p>
          </p:txBody>
        </p:sp>
        <p:sp>
          <p:nvSpPr>
            <p:cNvPr id="84" name="Freeform: Shape 83">
              <a:extLst>
                <a:ext uri="{FF2B5EF4-FFF2-40B4-BE49-F238E27FC236}">
                  <a16:creationId xmlns:a16="http://schemas.microsoft.com/office/drawing/2014/main" id="{C72611D9-71AD-535A-D9A7-8D05F75822C4}"/>
                </a:ext>
              </a:extLst>
            </p:cNvPr>
            <p:cNvSpPr/>
            <p:nvPr/>
          </p:nvSpPr>
          <p:spPr>
            <a:xfrm>
              <a:off x="4844574" y="3235371"/>
              <a:ext cx="1980004" cy="161462"/>
            </a:xfrm>
            <a:custGeom>
              <a:avLst/>
              <a:gdLst>
                <a:gd name="connsiteX0" fmla="*/ 984015 w 1980004"/>
                <a:gd name="connsiteY0" fmla="*/ 0 h 161462"/>
                <a:gd name="connsiteX1" fmla="*/ 0 w 1980004"/>
                <a:gd name="connsiteY1" fmla="*/ 150850 h 161462"/>
                <a:gd name="connsiteX2" fmla="*/ 0 w 1980004"/>
                <a:gd name="connsiteY2" fmla="*/ 161463 h 161462"/>
                <a:gd name="connsiteX3" fmla="*/ 984015 w 1980004"/>
                <a:gd name="connsiteY3" fmla="*/ 13879 h 161462"/>
                <a:gd name="connsiteX4" fmla="*/ 995898 w 1980004"/>
                <a:gd name="connsiteY4" fmla="*/ 13879 h 161462"/>
                <a:gd name="connsiteX5" fmla="*/ 1980004 w 1980004"/>
                <a:gd name="connsiteY5" fmla="*/ 161463 h 161462"/>
                <a:gd name="connsiteX6" fmla="*/ 1980004 w 1980004"/>
                <a:gd name="connsiteY6" fmla="*/ 150850 h 161462"/>
                <a:gd name="connsiteX7" fmla="*/ 995898 w 1980004"/>
                <a:gd name="connsiteY7" fmla="*/ 0 h 161462"/>
                <a:gd name="connsiteX8" fmla="*/ 984015 w 1980004"/>
                <a:gd name="connsiteY8" fmla="*/ 0 h 1614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004" h="161462">
                  <a:moveTo>
                    <a:pt x="984015" y="0"/>
                  </a:moveTo>
                  <a:lnTo>
                    <a:pt x="0" y="150850"/>
                  </a:lnTo>
                  <a:lnTo>
                    <a:pt x="0" y="161463"/>
                  </a:lnTo>
                  <a:lnTo>
                    <a:pt x="984015" y="13879"/>
                  </a:lnTo>
                  <a:lnTo>
                    <a:pt x="995898" y="13879"/>
                  </a:lnTo>
                  <a:lnTo>
                    <a:pt x="1980004" y="161463"/>
                  </a:lnTo>
                  <a:lnTo>
                    <a:pt x="1980004" y="150850"/>
                  </a:lnTo>
                  <a:lnTo>
                    <a:pt x="995898" y="0"/>
                  </a:lnTo>
                  <a:lnTo>
                    <a:pt x="984015" y="0"/>
                  </a:lnTo>
                  <a:close/>
                </a:path>
              </a:pathLst>
            </a:custGeom>
            <a:gradFill>
              <a:gsLst>
                <a:gs pos="55700">
                  <a:srgbClr val="279FC6">
                    <a:lumMod val="85000"/>
                    <a:lumOff val="15000"/>
                  </a:srgbClr>
                </a:gs>
                <a:gs pos="100000">
                  <a:schemeClr val="accent4">
                    <a:lumMod val="75000"/>
                  </a:schemeClr>
                </a:gs>
                <a:gs pos="0">
                  <a:schemeClr val="accent4"/>
                </a:gs>
              </a:gsLst>
              <a:lin ang="19800004" scaled="1"/>
            </a:gradFill>
            <a:ln w="9049" cap="flat">
              <a:noFill/>
              <a:prstDash val="solid"/>
              <a:miter/>
            </a:ln>
          </p:spPr>
          <p:txBody>
            <a:bodyPr rtlCol="0" anchor="ctr"/>
            <a:lstStyle/>
            <a:p>
              <a:endParaRPr lang="en-ID"/>
            </a:p>
          </p:txBody>
        </p:sp>
        <p:sp>
          <p:nvSpPr>
            <p:cNvPr id="85" name="Freeform: Shape 84">
              <a:extLst>
                <a:ext uri="{FF2B5EF4-FFF2-40B4-BE49-F238E27FC236}">
                  <a16:creationId xmlns:a16="http://schemas.microsoft.com/office/drawing/2014/main" id="{B93009AD-4C99-9035-BC7C-D47365D1EC45}"/>
                </a:ext>
              </a:extLst>
            </p:cNvPr>
            <p:cNvSpPr/>
            <p:nvPr/>
          </p:nvSpPr>
          <p:spPr>
            <a:xfrm>
              <a:off x="5216301" y="5604609"/>
              <a:ext cx="1236640" cy="379981"/>
            </a:xfrm>
            <a:custGeom>
              <a:avLst/>
              <a:gdLst>
                <a:gd name="connsiteX0" fmla="*/ 618275 w 1236640"/>
                <a:gd name="connsiteY0" fmla="*/ 379981 h 379981"/>
                <a:gd name="connsiteX1" fmla="*/ 0 w 1236640"/>
                <a:gd name="connsiteY1" fmla="*/ 8345 h 379981"/>
                <a:gd name="connsiteX2" fmla="*/ 0 w 1236640"/>
                <a:gd name="connsiteY2" fmla="*/ 0 h 379981"/>
                <a:gd name="connsiteX3" fmla="*/ 616824 w 1236640"/>
                <a:gd name="connsiteY3" fmla="*/ 365922 h 379981"/>
                <a:gd name="connsiteX4" fmla="*/ 1236641 w 1236640"/>
                <a:gd name="connsiteY4" fmla="*/ 0 h 379981"/>
                <a:gd name="connsiteX5" fmla="*/ 1236641 w 1236640"/>
                <a:gd name="connsiteY5" fmla="*/ 8345 h 379981"/>
                <a:gd name="connsiteX6" fmla="*/ 618275 w 1236640"/>
                <a:gd name="connsiteY6" fmla="*/ 379981 h 3799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36640" h="379981">
                  <a:moveTo>
                    <a:pt x="618275" y="379981"/>
                  </a:moveTo>
                  <a:lnTo>
                    <a:pt x="0" y="8345"/>
                  </a:lnTo>
                  <a:lnTo>
                    <a:pt x="0" y="0"/>
                  </a:lnTo>
                  <a:lnTo>
                    <a:pt x="616824" y="365922"/>
                  </a:lnTo>
                  <a:lnTo>
                    <a:pt x="1236641" y="0"/>
                  </a:lnTo>
                  <a:lnTo>
                    <a:pt x="1236641" y="8345"/>
                  </a:lnTo>
                  <a:lnTo>
                    <a:pt x="618275" y="379981"/>
                  </a:lnTo>
                  <a:close/>
                </a:path>
              </a:pathLst>
            </a:custGeom>
            <a:gradFill>
              <a:gsLst>
                <a:gs pos="0">
                  <a:schemeClr val="accent1">
                    <a:lumMod val="92000"/>
                  </a:schemeClr>
                </a:gs>
                <a:gs pos="53000">
                  <a:srgbClr val="EEC768">
                    <a:lumMod val="70000"/>
                    <a:lumOff val="30000"/>
                  </a:srgbClr>
                </a:gs>
                <a:gs pos="100000">
                  <a:schemeClr val="accent1">
                    <a:lumMod val="85000"/>
                    <a:lumOff val="15000"/>
                  </a:schemeClr>
                </a:gs>
              </a:gsLst>
              <a:lin ang="19800004" scaled="1"/>
            </a:gradFill>
            <a:ln w="4118" cap="flat">
              <a:noFill/>
              <a:prstDash val="solid"/>
              <a:miter/>
            </a:ln>
          </p:spPr>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endParaRPr lang="en-ID"/>
            </a:p>
          </p:txBody>
        </p:sp>
        <p:sp>
          <p:nvSpPr>
            <p:cNvPr id="86" name="Freeform: Shape 85">
              <a:extLst>
                <a:ext uri="{FF2B5EF4-FFF2-40B4-BE49-F238E27FC236}">
                  <a16:creationId xmlns:a16="http://schemas.microsoft.com/office/drawing/2014/main" id="{4BB8D2E7-5472-EF96-C135-D8E71C93A2D6}"/>
                </a:ext>
              </a:extLst>
            </p:cNvPr>
            <p:cNvSpPr/>
            <p:nvPr/>
          </p:nvSpPr>
          <p:spPr>
            <a:xfrm>
              <a:off x="5216301" y="5128929"/>
              <a:ext cx="1236640" cy="242284"/>
            </a:xfrm>
            <a:custGeom>
              <a:avLst/>
              <a:gdLst>
                <a:gd name="connsiteX0" fmla="*/ 0 w 1236640"/>
                <a:gd name="connsiteY0" fmla="*/ 0 h 242284"/>
                <a:gd name="connsiteX1" fmla="*/ 612379 w 1236640"/>
                <a:gd name="connsiteY1" fmla="*/ 233123 h 242284"/>
                <a:gd name="connsiteX2" fmla="*/ 624262 w 1236640"/>
                <a:gd name="connsiteY2" fmla="*/ 233123 h 242284"/>
                <a:gd name="connsiteX3" fmla="*/ 1236641 w 1236640"/>
                <a:gd name="connsiteY3" fmla="*/ 0 h 242284"/>
                <a:gd name="connsiteX4" fmla="*/ 1236641 w 1236640"/>
                <a:gd name="connsiteY4" fmla="*/ 7075 h 242284"/>
                <a:gd name="connsiteX5" fmla="*/ 624262 w 1236640"/>
                <a:gd name="connsiteY5" fmla="*/ 242285 h 242284"/>
                <a:gd name="connsiteX6" fmla="*/ 612379 w 1236640"/>
                <a:gd name="connsiteY6" fmla="*/ 242285 h 242284"/>
                <a:gd name="connsiteX7" fmla="*/ 0 w 1236640"/>
                <a:gd name="connsiteY7" fmla="*/ 7075 h 242284"/>
                <a:gd name="connsiteX8" fmla="*/ 0 w 1236640"/>
                <a:gd name="connsiteY8" fmla="*/ 0 h 242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236640" h="242284">
                  <a:moveTo>
                    <a:pt x="0" y="0"/>
                  </a:moveTo>
                  <a:lnTo>
                    <a:pt x="612379" y="233123"/>
                  </a:lnTo>
                  <a:lnTo>
                    <a:pt x="624262" y="233123"/>
                  </a:lnTo>
                  <a:lnTo>
                    <a:pt x="1236641" y="0"/>
                  </a:lnTo>
                  <a:lnTo>
                    <a:pt x="1236641" y="7075"/>
                  </a:lnTo>
                  <a:lnTo>
                    <a:pt x="624262" y="242285"/>
                  </a:lnTo>
                  <a:lnTo>
                    <a:pt x="612379" y="242285"/>
                  </a:lnTo>
                  <a:lnTo>
                    <a:pt x="0" y="7075"/>
                  </a:lnTo>
                  <a:lnTo>
                    <a:pt x="0" y="0"/>
                  </a:lnTo>
                  <a:close/>
                </a:path>
              </a:pathLst>
            </a:custGeom>
            <a:gradFill>
              <a:gsLst>
                <a:gs pos="0">
                  <a:schemeClr val="accent1">
                    <a:lumMod val="92000"/>
                  </a:schemeClr>
                </a:gs>
                <a:gs pos="53000">
                  <a:srgbClr val="EEC768">
                    <a:lumMod val="70000"/>
                    <a:lumOff val="30000"/>
                  </a:srgbClr>
                </a:gs>
                <a:gs pos="100000">
                  <a:schemeClr val="accent1">
                    <a:lumMod val="85000"/>
                    <a:lumOff val="15000"/>
                  </a:schemeClr>
                </a:gs>
              </a:gsLst>
              <a:lin ang="19800004" scaled="1"/>
            </a:gradFill>
            <a:ln w="9049" cap="flat">
              <a:noFill/>
              <a:prstDash val="solid"/>
              <a:miter/>
            </a:ln>
          </p:spPr>
          <p:txBody>
            <a:bodyPr rtlCol="0" anchor="ctr"/>
            <a:lstStyle/>
            <a:p>
              <a:endParaRPr lang="en-ID"/>
            </a:p>
          </p:txBody>
        </p:sp>
        <p:sp>
          <p:nvSpPr>
            <p:cNvPr id="87" name="Freeform: Shape 86">
              <a:extLst>
                <a:ext uri="{FF2B5EF4-FFF2-40B4-BE49-F238E27FC236}">
                  <a16:creationId xmlns:a16="http://schemas.microsoft.com/office/drawing/2014/main" id="{A02654D7-55ED-E3C4-14A1-04702C2DA9B9}"/>
                </a:ext>
              </a:extLst>
            </p:cNvPr>
            <p:cNvSpPr/>
            <p:nvPr/>
          </p:nvSpPr>
          <p:spPr>
            <a:xfrm>
              <a:off x="4844574" y="4845734"/>
              <a:ext cx="1980004" cy="308048"/>
            </a:xfrm>
            <a:custGeom>
              <a:avLst/>
              <a:gdLst>
                <a:gd name="connsiteX0" fmla="*/ 990002 w 1980004"/>
                <a:gd name="connsiteY0" fmla="*/ 308049 h 308048"/>
                <a:gd name="connsiteX1" fmla="*/ 0 w 1980004"/>
                <a:gd name="connsiteY1" fmla="*/ 10613 h 308048"/>
                <a:gd name="connsiteX2" fmla="*/ 0 w 1980004"/>
                <a:gd name="connsiteY2" fmla="*/ 0 h 308048"/>
                <a:gd name="connsiteX3" fmla="*/ 990002 w 1980004"/>
                <a:gd name="connsiteY3" fmla="*/ 294080 h 308048"/>
                <a:gd name="connsiteX4" fmla="*/ 1980004 w 1980004"/>
                <a:gd name="connsiteY4" fmla="*/ 0 h 308048"/>
                <a:gd name="connsiteX5" fmla="*/ 1980004 w 1980004"/>
                <a:gd name="connsiteY5" fmla="*/ 10613 h 308048"/>
                <a:gd name="connsiteX6" fmla="*/ 990002 w 1980004"/>
                <a:gd name="connsiteY6" fmla="*/ 308049 h 3080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980004" h="308048">
                  <a:moveTo>
                    <a:pt x="990002" y="308049"/>
                  </a:moveTo>
                  <a:lnTo>
                    <a:pt x="0" y="10613"/>
                  </a:lnTo>
                  <a:lnTo>
                    <a:pt x="0" y="0"/>
                  </a:lnTo>
                  <a:lnTo>
                    <a:pt x="990002" y="294080"/>
                  </a:lnTo>
                  <a:lnTo>
                    <a:pt x="1980004" y="0"/>
                  </a:lnTo>
                  <a:lnTo>
                    <a:pt x="1980004" y="10613"/>
                  </a:lnTo>
                  <a:lnTo>
                    <a:pt x="990002" y="308049"/>
                  </a:lnTo>
                  <a:close/>
                </a:path>
              </a:pathLst>
            </a:custGeom>
            <a:gradFill>
              <a:gsLst>
                <a:gs pos="56000">
                  <a:srgbClr val="F58654">
                    <a:lumMod val="76000"/>
                    <a:lumOff val="24000"/>
                  </a:srgbClr>
                </a:gs>
                <a:gs pos="0">
                  <a:schemeClr val="accent2">
                    <a:lumMod val="95000"/>
                  </a:schemeClr>
                </a:gs>
                <a:gs pos="100000">
                  <a:schemeClr val="accent2">
                    <a:lumMod val="60000"/>
                    <a:lumOff val="40000"/>
                  </a:schemeClr>
                </a:gs>
              </a:gsLst>
              <a:lin ang="19800004" scaled="1"/>
            </a:gradFill>
            <a:ln w="9049" cap="flat">
              <a:noFill/>
              <a:prstDash val="solid"/>
              <a:miter/>
            </a:ln>
          </p:spPr>
          <p:txBody>
            <a:bodyPr rtlCol="0" anchor="ctr"/>
            <a:lstStyle/>
            <a:p>
              <a:endParaRPr lang="en-ID"/>
            </a:p>
          </p:txBody>
        </p:sp>
        <p:sp>
          <p:nvSpPr>
            <p:cNvPr id="88" name="Freeform: Shape 87">
              <a:extLst>
                <a:ext uri="{FF2B5EF4-FFF2-40B4-BE49-F238E27FC236}">
                  <a16:creationId xmlns:a16="http://schemas.microsoft.com/office/drawing/2014/main" id="{4F47DC85-36C5-63EF-8294-4BC672918B7D}"/>
                </a:ext>
              </a:extLst>
            </p:cNvPr>
            <p:cNvSpPr/>
            <p:nvPr/>
          </p:nvSpPr>
          <p:spPr>
            <a:xfrm>
              <a:off x="4844574" y="4335222"/>
              <a:ext cx="1980004" cy="161553"/>
            </a:xfrm>
            <a:custGeom>
              <a:avLst/>
              <a:gdLst>
                <a:gd name="connsiteX0" fmla="*/ 984015 w 1980004"/>
                <a:gd name="connsiteY0" fmla="*/ 161553 h 161553"/>
                <a:gd name="connsiteX1" fmla="*/ 0 w 1980004"/>
                <a:gd name="connsiteY1" fmla="*/ 10704 h 161553"/>
                <a:gd name="connsiteX2" fmla="*/ 0 w 1980004"/>
                <a:gd name="connsiteY2" fmla="*/ 0 h 161553"/>
                <a:gd name="connsiteX3" fmla="*/ 984106 w 1980004"/>
                <a:gd name="connsiteY3" fmla="*/ 147584 h 161553"/>
                <a:gd name="connsiteX4" fmla="*/ 995989 w 1980004"/>
                <a:gd name="connsiteY4" fmla="*/ 147584 h 161553"/>
                <a:gd name="connsiteX5" fmla="*/ 1980004 w 1980004"/>
                <a:gd name="connsiteY5" fmla="*/ 0 h 161553"/>
                <a:gd name="connsiteX6" fmla="*/ 1980004 w 1980004"/>
                <a:gd name="connsiteY6" fmla="*/ 10704 h 161553"/>
                <a:gd name="connsiteX7" fmla="*/ 995989 w 1980004"/>
                <a:gd name="connsiteY7" fmla="*/ 161553 h 161553"/>
                <a:gd name="connsiteX8" fmla="*/ 984015 w 1980004"/>
                <a:gd name="connsiteY8" fmla="*/ 161553 h 1615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0004" h="161553">
                  <a:moveTo>
                    <a:pt x="984015" y="161553"/>
                  </a:moveTo>
                  <a:lnTo>
                    <a:pt x="0" y="10704"/>
                  </a:lnTo>
                  <a:lnTo>
                    <a:pt x="0" y="0"/>
                  </a:lnTo>
                  <a:lnTo>
                    <a:pt x="984106" y="147584"/>
                  </a:lnTo>
                  <a:lnTo>
                    <a:pt x="995989" y="147584"/>
                  </a:lnTo>
                  <a:lnTo>
                    <a:pt x="1980004" y="0"/>
                  </a:lnTo>
                  <a:lnTo>
                    <a:pt x="1980004" y="10704"/>
                  </a:lnTo>
                  <a:lnTo>
                    <a:pt x="995989" y="161553"/>
                  </a:lnTo>
                  <a:lnTo>
                    <a:pt x="984015" y="161553"/>
                  </a:lnTo>
                  <a:close/>
                </a:path>
              </a:pathLst>
            </a:custGeom>
            <a:solidFill>
              <a:srgbClr val="FFFFFF">
                <a:alpha val="20000"/>
              </a:srgbClr>
            </a:solidFill>
            <a:ln w="9049" cap="flat">
              <a:noFill/>
              <a:prstDash val="solid"/>
              <a:miter/>
            </a:ln>
          </p:spPr>
          <p:txBody>
            <a:bodyPr rtlCol="0" anchor="ctr"/>
            <a:lstStyle/>
            <a:p>
              <a:endParaRPr lang="en-ID"/>
            </a:p>
          </p:txBody>
        </p:sp>
        <p:sp>
          <p:nvSpPr>
            <p:cNvPr id="89" name="Freeform: Shape 88">
              <a:extLst>
                <a:ext uri="{FF2B5EF4-FFF2-40B4-BE49-F238E27FC236}">
                  <a16:creationId xmlns:a16="http://schemas.microsoft.com/office/drawing/2014/main" id="{30205E5A-87D1-65BA-7338-071AB18CAC51}"/>
                </a:ext>
              </a:extLst>
            </p:cNvPr>
            <p:cNvSpPr/>
            <p:nvPr/>
          </p:nvSpPr>
          <p:spPr>
            <a:xfrm>
              <a:off x="4472848" y="3445635"/>
              <a:ext cx="2723457" cy="163095"/>
            </a:xfrm>
            <a:custGeom>
              <a:avLst/>
              <a:gdLst>
                <a:gd name="connsiteX0" fmla="*/ 1361729 w 2723457"/>
                <a:gd name="connsiteY0" fmla="*/ 0 h 163095"/>
                <a:gd name="connsiteX1" fmla="*/ 0 w 2723457"/>
                <a:gd name="connsiteY1" fmla="*/ 148673 h 163095"/>
                <a:gd name="connsiteX2" fmla="*/ 0 w 2723457"/>
                <a:gd name="connsiteY2" fmla="*/ 163095 h 163095"/>
                <a:gd name="connsiteX3" fmla="*/ 1361729 w 2723457"/>
                <a:gd name="connsiteY3" fmla="*/ 18777 h 163095"/>
                <a:gd name="connsiteX4" fmla="*/ 2723458 w 2723457"/>
                <a:gd name="connsiteY4" fmla="*/ 163095 h 163095"/>
                <a:gd name="connsiteX5" fmla="*/ 2723458 w 2723457"/>
                <a:gd name="connsiteY5" fmla="*/ 148673 h 163095"/>
                <a:gd name="connsiteX6" fmla="*/ 1361729 w 2723457"/>
                <a:gd name="connsiteY6" fmla="*/ 0 h 16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3457" h="163095">
                  <a:moveTo>
                    <a:pt x="1361729" y="0"/>
                  </a:moveTo>
                  <a:lnTo>
                    <a:pt x="0" y="148673"/>
                  </a:lnTo>
                  <a:lnTo>
                    <a:pt x="0" y="163095"/>
                  </a:lnTo>
                  <a:lnTo>
                    <a:pt x="1361729" y="18777"/>
                  </a:lnTo>
                  <a:lnTo>
                    <a:pt x="2723458" y="163095"/>
                  </a:lnTo>
                  <a:lnTo>
                    <a:pt x="2723458" y="148673"/>
                  </a:lnTo>
                  <a:lnTo>
                    <a:pt x="1361729" y="0"/>
                  </a:lnTo>
                  <a:close/>
                </a:path>
              </a:pathLst>
            </a:custGeom>
            <a:solidFill>
              <a:srgbClr val="FFFFFF">
                <a:alpha val="50000"/>
              </a:srgbClr>
            </a:solidFill>
            <a:ln w="9049" cap="flat">
              <a:noFill/>
              <a:prstDash val="solid"/>
              <a:miter/>
            </a:ln>
          </p:spPr>
          <p:txBody>
            <a:bodyPr rtlCol="0" anchor="ctr"/>
            <a:lstStyle/>
            <a:p>
              <a:endParaRPr lang="en-ID"/>
            </a:p>
          </p:txBody>
        </p:sp>
        <p:sp>
          <p:nvSpPr>
            <p:cNvPr id="90" name="Freeform: Shape 89">
              <a:extLst>
                <a:ext uri="{FF2B5EF4-FFF2-40B4-BE49-F238E27FC236}">
                  <a16:creationId xmlns:a16="http://schemas.microsoft.com/office/drawing/2014/main" id="{D5E2778D-22CA-0295-6B2C-29454090DEE1}"/>
                </a:ext>
              </a:extLst>
            </p:cNvPr>
            <p:cNvSpPr/>
            <p:nvPr/>
          </p:nvSpPr>
          <p:spPr>
            <a:xfrm>
              <a:off x="4472848" y="4138292"/>
              <a:ext cx="2723457" cy="157925"/>
            </a:xfrm>
            <a:custGeom>
              <a:avLst/>
              <a:gdLst>
                <a:gd name="connsiteX0" fmla="*/ 1361729 w 2723457"/>
                <a:gd name="connsiteY0" fmla="*/ 157925 h 157925"/>
                <a:gd name="connsiteX1" fmla="*/ 0 w 2723457"/>
                <a:gd name="connsiteY1" fmla="*/ 14332 h 157925"/>
                <a:gd name="connsiteX2" fmla="*/ 0 w 2723457"/>
                <a:gd name="connsiteY2" fmla="*/ 0 h 157925"/>
                <a:gd name="connsiteX3" fmla="*/ 1361729 w 2723457"/>
                <a:gd name="connsiteY3" fmla="*/ 139239 h 157925"/>
                <a:gd name="connsiteX4" fmla="*/ 2723458 w 2723457"/>
                <a:gd name="connsiteY4" fmla="*/ 0 h 157925"/>
                <a:gd name="connsiteX5" fmla="*/ 2723458 w 2723457"/>
                <a:gd name="connsiteY5" fmla="*/ 14332 h 157925"/>
                <a:gd name="connsiteX6" fmla="*/ 1361729 w 2723457"/>
                <a:gd name="connsiteY6" fmla="*/ 157925 h 157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23457" h="157925">
                  <a:moveTo>
                    <a:pt x="1361729" y="157925"/>
                  </a:moveTo>
                  <a:lnTo>
                    <a:pt x="0" y="14332"/>
                  </a:lnTo>
                  <a:lnTo>
                    <a:pt x="0" y="0"/>
                  </a:lnTo>
                  <a:lnTo>
                    <a:pt x="1361729" y="139239"/>
                  </a:lnTo>
                  <a:lnTo>
                    <a:pt x="2723458" y="0"/>
                  </a:lnTo>
                  <a:lnTo>
                    <a:pt x="2723458" y="14332"/>
                  </a:lnTo>
                  <a:lnTo>
                    <a:pt x="1361729" y="157925"/>
                  </a:lnTo>
                  <a:close/>
                </a:path>
              </a:pathLst>
            </a:custGeom>
            <a:gradFill>
              <a:gsLst>
                <a:gs pos="47100">
                  <a:srgbClr val="AF6DF0">
                    <a:lumMod val="82000"/>
                    <a:lumOff val="18000"/>
                  </a:srgbClr>
                </a:gs>
                <a:gs pos="100000">
                  <a:schemeClr val="accent3">
                    <a:lumMod val="60000"/>
                    <a:lumOff val="40000"/>
                  </a:schemeClr>
                </a:gs>
                <a:gs pos="0">
                  <a:schemeClr val="accent3"/>
                </a:gs>
              </a:gsLst>
              <a:lin ang="19800004" scaled="1"/>
            </a:gradFill>
            <a:ln w="9049" cap="flat">
              <a:noFill/>
              <a:prstDash val="solid"/>
              <a:miter/>
            </a:ln>
          </p:spPr>
          <p:txBody>
            <a:bodyPr rtlCol="0" anchor="ctr"/>
            <a:lstStyle/>
            <a:p>
              <a:endParaRPr lang="en-ID"/>
            </a:p>
          </p:txBody>
        </p:sp>
        <p:grpSp>
          <p:nvGrpSpPr>
            <p:cNvPr id="3" name="Group 2">
              <a:extLst>
                <a:ext uri="{FF2B5EF4-FFF2-40B4-BE49-F238E27FC236}">
                  <a16:creationId xmlns:a16="http://schemas.microsoft.com/office/drawing/2014/main" id="{E22C6041-44A8-2492-0974-14FC110CA179}"/>
                </a:ext>
              </a:extLst>
            </p:cNvPr>
            <p:cNvGrpSpPr/>
            <p:nvPr/>
          </p:nvGrpSpPr>
          <p:grpSpPr>
            <a:xfrm>
              <a:off x="6452851" y="4797677"/>
              <a:ext cx="4128745" cy="802970"/>
              <a:chOff x="7019992" y="1912293"/>
              <a:chExt cx="4128745" cy="802970"/>
            </a:xfrm>
          </p:grpSpPr>
          <p:grpSp>
            <p:nvGrpSpPr>
              <p:cNvPr id="5" name="Group 4">
                <a:extLst>
                  <a:ext uri="{FF2B5EF4-FFF2-40B4-BE49-F238E27FC236}">
                    <a16:creationId xmlns:a16="http://schemas.microsoft.com/office/drawing/2014/main" id="{1B910A80-4ECB-782E-EE0D-AC79B890FE75}"/>
                  </a:ext>
                </a:extLst>
              </p:cNvPr>
              <p:cNvGrpSpPr/>
              <p:nvPr/>
            </p:nvGrpSpPr>
            <p:grpSpPr>
              <a:xfrm>
                <a:off x="7019992" y="2144849"/>
                <a:ext cx="993902" cy="408917"/>
                <a:chOff x="7019992" y="2144849"/>
                <a:chExt cx="993902" cy="408917"/>
              </a:xfrm>
            </p:grpSpPr>
            <p:cxnSp>
              <p:nvCxnSpPr>
                <p:cNvPr id="8" name="Straight Connector 7">
                  <a:extLst>
                    <a:ext uri="{FF2B5EF4-FFF2-40B4-BE49-F238E27FC236}">
                      <a16:creationId xmlns:a16="http://schemas.microsoft.com/office/drawing/2014/main" id="{EE58C7F3-AE60-5B80-CB13-272744CA9AB5}"/>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9" name="Straight Connector 8">
                  <a:extLst>
                    <a:ext uri="{FF2B5EF4-FFF2-40B4-BE49-F238E27FC236}">
                      <a16:creationId xmlns:a16="http://schemas.microsoft.com/office/drawing/2014/main" id="{AFE859C4-1699-D062-6132-BEF3CD22C33D}"/>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6" name="TextBox 5">
                <a:extLst>
                  <a:ext uri="{FF2B5EF4-FFF2-40B4-BE49-F238E27FC236}">
                    <a16:creationId xmlns:a16="http://schemas.microsoft.com/office/drawing/2014/main" id="{6E49EC8A-1572-8E1C-E29E-F5AED8C15C93}"/>
                  </a:ext>
                </a:extLst>
              </p:cNvPr>
              <p:cNvSpPr txBox="1"/>
              <p:nvPr/>
            </p:nvSpPr>
            <p:spPr>
              <a:xfrm>
                <a:off x="8239497"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7" name="TextBox 6">
                <a:extLst>
                  <a:ext uri="{FF2B5EF4-FFF2-40B4-BE49-F238E27FC236}">
                    <a16:creationId xmlns:a16="http://schemas.microsoft.com/office/drawing/2014/main" id="{DBE8E96A-E2B5-48D5-8C5A-1749366A51CB}"/>
                  </a:ext>
                </a:extLst>
              </p:cNvPr>
              <p:cNvSpPr txBox="1"/>
              <p:nvPr/>
            </p:nvSpPr>
            <p:spPr>
              <a:xfrm>
                <a:off x="8239497"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10" name="Group 9">
              <a:extLst>
                <a:ext uri="{FF2B5EF4-FFF2-40B4-BE49-F238E27FC236}">
                  <a16:creationId xmlns:a16="http://schemas.microsoft.com/office/drawing/2014/main" id="{38D078BC-D7C9-28DF-5C7E-4E4768EBA84A}"/>
                </a:ext>
              </a:extLst>
            </p:cNvPr>
            <p:cNvGrpSpPr/>
            <p:nvPr/>
          </p:nvGrpSpPr>
          <p:grpSpPr>
            <a:xfrm>
              <a:off x="7172900" y="3254923"/>
              <a:ext cx="4128745" cy="802970"/>
              <a:chOff x="7019992" y="1912293"/>
              <a:chExt cx="4128745" cy="802970"/>
            </a:xfrm>
          </p:grpSpPr>
          <p:grpSp>
            <p:nvGrpSpPr>
              <p:cNvPr id="11" name="Group 10">
                <a:extLst>
                  <a:ext uri="{FF2B5EF4-FFF2-40B4-BE49-F238E27FC236}">
                    <a16:creationId xmlns:a16="http://schemas.microsoft.com/office/drawing/2014/main" id="{E63411FE-0082-A1A0-F82B-88FAB2396A7D}"/>
                  </a:ext>
                </a:extLst>
              </p:cNvPr>
              <p:cNvGrpSpPr/>
              <p:nvPr/>
            </p:nvGrpSpPr>
            <p:grpSpPr>
              <a:xfrm>
                <a:off x="7019992" y="2144849"/>
                <a:ext cx="993902" cy="408917"/>
                <a:chOff x="7019992" y="2144849"/>
                <a:chExt cx="993902" cy="408917"/>
              </a:xfrm>
            </p:grpSpPr>
            <p:cxnSp>
              <p:nvCxnSpPr>
                <p:cNvPr id="14" name="Straight Connector 13">
                  <a:extLst>
                    <a:ext uri="{FF2B5EF4-FFF2-40B4-BE49-F238E27FC236}">
                      <a16:creationId xmlns:a16="http://schemas.microsoft.com/office/drawing/2014/main" id="{6B6017AB-591E-A5A9-4BAD-7ECF5D593299}"/>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15" name="Straight Connector 14">
                  <a:extLst>
                    <a:ext uri="{FF2B5EF4-FFF2-40B4-BE49-F238E27FC236}">
                      <a16:creationId xmlns:a16="http://schemas.microsoft.com/office/drawing/2014/main" id="{FA436B9F-7833-8077-31E1-5E63B12A131F}"/>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12" name="TextBox 11">
                <a:extLst>
                  <a:ext uri="{FF2B5EF4-FFF2-40B4-BE49-F238E27FC236}">
                    <a16:creationId xmlns:a16="http://schemas.microsoft.com/office/drawing/2014/main" id="{4EF344BE-74AC-7DA2-ACDF-CB2B812BA5CD}"/>
                  </a:ext>
                </a:extLst>
              </p:cNvPr>
              <p:cNvSpPr txBox="1"/>
              <p:nvPr/>
            </p:nvSpPr>
            <p:spPr>
              <a:xfrm>
                <a:off x="8239497"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3" name="TextBox 12">
                <a:extLst>
                  <a:ext uri="{FF2B5EF4-FFF2-40B4-BE49-F238E27FC236}">
                    <a16:creationId xmlns:a16="http://schemas.microsoft.com/office/drawing/2014/main" id="{4C6615CA-A745-1E4C-EC8E-FC3DFBAC1120}"/>
                  </a:ext>
                </a:extLst>
              </p:cNvPr>
              <p:cNvSpPr txBox="1"/>
              <p:nvPr/>
            </p:nvSpPr>
            <p:spPr>
              <a:xfrm>
                <a:off x="8239497"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16" name="Group 15">
              <a:extLst>
                <a:ext uri="{FF2B5EF4-FFF2-40B4-BE49-F238E27FC236}">
                  <a16:creationId xmlns:a16="http://schemas.microsoft.com/office/drawing/2014/main" id="{7D1FCA8D-797B-9D3C-5486-30D4ABE6C0D2}"/>
                </a:ext>
              </a:extLst>
            </p:cNvPr>
            <p:cNvGrpSpPr/>
            <p:nvPr/>
          </p:nvGrpSpPr>
          <p:grpSpPr>
            <a:xfrm>
              <a:off x="6452851" y="1712169"/>
              <a:ext cx="4128745" cy="802970"/>
              <a:chOff x="7019992" y="1912293"/>
              <a:chExt cx="4128745" cy="802970"/>
            </a:xfrm>
          </p:grpSpPr>
          <p:grpSp>
            <p:nvGrpSpPr>
              <p:cNvPr id="17" name="Group 16">
                <a:extLst>
                  <a:ext uri="{FF2B5EF4-FFF2-40B4-BE49-F238E27FC236}">
                    <a16:creationId xmlns:a16="http://schemas.microsoft.com/office/drawing/2014/main" id="{A5B0782E-9B08-F8DB-FB80-AAF3A6EFC1B4}"/>
                  </a:ext>
                </a:extLst>
              </p:cNvPr>
              <p:cNvGrpSpPr/>
              <p:nvPr/>
            </p:nvGrpSpPr>
            <p:grpSpPr>
              <a:xfrm>
                <a:off x="7019992" y="2144849"/>
                <a:ext cx="993902" cy="408917"/>
                <a:chOff x="7019992" y="2144849"/>
                <a:chExt cx="993902" cy="408917"/>
              </a:xfrm>
            </p:grpSpPr>
            <p:cxnSp>
              <p:nvCxnSpPr>
                <p:cNvPr id="20" name="Straight Connector 19">
                  <a:extLst>
                    <a:ext uri="{FF2B5EF4-FFF2-40B4-BE49-F238E27FC236}">
                      <a16:creationId xmlns:a16="http://schemas.microsoft.com/office/drawing/2014/main" id="{EE2298DC-DF5A-97A7-F028-1C02E028C71F}"/>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21" name="Straight Connector 20">
                  <a:extLst>
                    <a:ext uri="{FF2B5EF4-FFF2-40B4-BE49-F238E27FC236}">
                      <a16:creationId xmlns:a16="http://schemas.microsoft.com/office/drawing/2014/main" id="{4F75D2E8-34E5-C8C1-6DC8-42D36629EEF7}"/>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18" name="TextBox 17">
                <a:extLst>
                  <a:ext uri="{FF2B5EF4-FFF2-40B4-BE49-F238E27FC236}">
                    <a16:creationId xmlns:a16="http://schemas.microsoft.com/office/drawing/2014/main" id="{7640D292-6CAF-B1E3-C5AF-552073C1490B}"/>
                  </a:ext>
                </a:extLst>
              </p:cNvPr>
              <p:cNvSpPr txBox="1"/>
              <p:nvPr/>
            </p:nvSpPr>
            <p:spPr>
              <a:xfrm>
                <a:off x="8239497" y="1912293"/>
                <a:ext cx="1974850" cy="276999"/>
              </a:xfrm>
              <a:prstGeom prst="rect">
                <a:avLst/>
              </a:prstGeom>
              <a:noFill/>
            </p:spPr>
            <p:txBody>
              <a:bodyPr wrap="square" rtlCol="0">
                <a:spAutoFit/>
              </a:bodyPr>
              <a:lstStyle/>
              <a:p>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19" name="TextBox 18">
                <a:extLst>
                  <a:ext uri="{FF2B5EF4-FFF2-40B4-BE49-F238E27FC236}">
                    <a16:creationId xmlns:a16="http://schemas.microsoft.com/office/drawing/2014/main" id="{387E287B-BD46-CC8F-52B4-61A0107167A4}"/>
                  </a:ext>
                </a:extLst>
              </p:cNvPr>
              <p:cNvSpPr txBox="1"/>
              <p:nvPr/>
            </p:nvSpPr>
            <p:spPr>
              <a:xfrm>
                <a:off x="8239497" y="2144850"/>
                <a:ext cx="2909240" cy="570413"/>
              </a:xfrm>
              <a:prstGeom prst="rect">
                <a:avLst/>
              </a:prstGeom>
              <a:noFill/>
            </p:spPr>
            <p:txBody>
              <a:bodyPr wrap="square">
                <a:spAutoFit/>
              </a:bodyPr>
              <a:lstStyle/>
              <a:p>
                <a:pP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22" name="Group 21">
              <a:extLst>
                <a:ext uri="{FF2B5EF4-FFF2-40B4-BE49-F238E27FC236}">
                  <a16:creationId xmlns:a16="http://schemas.microsoft.com/office/drawing/2014/main" id="{FC1EC7B1-8ED3-53D9-6CB4-DCB1F80C97B2}"/>
                </a:ext>
              </a:extLst>
            </p:cNvPr>
            <p:cNvGrpSpPr/>
            <p:nvPr/>
          </p:nvGrpSpPr>
          <p:grpSpPr>
            <a:xfrm flipH="1">
              <a:off x="715739" y="4196788"/>
              <a:ext cx="4128745" cy="802970"/>
              <a:chOff x="7019992" y="1912293"/>
              <a:chExt cx="4128745" cy="802970"/>
            </a:xfrm>
          </p:grpSpPr>
          <p:grpSp>
            <p:nvGrpSpPr>
              <p:cNvPr id="23" name="Group 22">
                <a:extLst>
                  <a:ext uri="{FF2B5EF4-FFF2-40B4-BE49-F238E27FC236}">
                    <a16:creationId xmlns:a16="http://schemas.microsoft.com/office/drawing/2014/main" id="{7C4FC01B-935A-7C91-82EA-F3228A32A3E2}"/>
                  </a:ext>
                </a:extLst>
              </p:cNvPr>
              <p:cNvGrpSpPr/>
              <p:nvPr/>
            </p:nvGrpSpPr>
            <p:grpSpPr>
              <a:xfrm>
                <a:off x="7019992" y="2144849"/>
                <a:ext cx="993902" cy="408917"/>
                <a:chOff x="7019992" y="2144849"/>
                <a:chExt cx="993902" cy="408917"/>
              </a:xfrm>
            </p:grpSpPr>
            <p:cxnSp>
              <p:nvCxnSpPr>
                <p:cNvPr id="26" name="Straight Connector 25">
                  <a:extLst>
                    <a:ext uri="{FF2B5EF4-FFF2-40B4-BE49-F238E27FC236}">
                      <a16:creationId xmlns:a16="http://schemas.microsoft.com/office/drawing/2014/main" id="{79CC2D39-6654-B396-8EDB-1D4C7F694A6C}"/>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27" name="Straight Connector 26">
                  <a:extLst>
                    <a:ext uri="{FF2B5EF4-FFF2-40B4-BE49-F238E27FC236}">
                      <a16:creationId xmlns:a16="http://schemas.microsoft.com/office/drawing/2014/main" id="{9912FACB-7123-C9A3-564D-0A111137C823}"/>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24" name="TextBox 23">
                <a:extLst>
                  <a:ext uri="{FF2B5EF4-FFF2-40B4-BE49-F238E27FC236}">
                    <a16:creationId xmlns:a16="http://schemas.microsoft.com/office/drawing/2014/main" id="{EE925713-F333-9C22-EFC0-6B1B82049CFA}"/>
                  </a:ext>
                </a:extLst>
              </p:cNvPr>
              <p:cNvSpPr txBox="1"/>
              <p:nvPr/>
            </p:nvSpPr>
            <p:spPr>
              <a:xfrm>
                <a:off x="8239497"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25" name="TextBox 24">
                <a:extLst>
                  <a:ext uri="{FF2B5EF4-FFF2-40B4-BE49-F238E27FC236}">
                    <a16:creationId xmlns:a16="http://schemas.microsoft.com/office/drawing/2014/main" id="{D09376D4-3300-21DE-1DDE-017EF0EE000E}"/>
                  </a:ext>
                </a:extLst>
              </p:cNvPr>
              <p:cNvSpPr txBox="1"/>
              <p:nvPr/>
            </p:nvSpPr>
            <p:spPr>
              <a:xfrm>
                <a:off x="8239497"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nvGrpSpPr>
            <p:cNvPr id="28" name="Group 27">
              <a:extLst>
                <a:ext uri="{FF2B5EF4-FFF2-40B4-BE49-F238E27FC236}">
                  <a16:creationId xmlns:a16="http://schemas.microsoft.com/office/drawing/2014/main" id="{4B51235D-5AB0-C715-A626-BC9E122E9529}"/>
                </a:ext>
              </a:extLst>
            </p:cNvPr>
            <p:cNvGrpSpPr/>
            <p:nvPr/>
          </p:nvGrpSpPr>
          <p:grpSpPr>
            <a:xfrm flipH="1">
              <a:off x="709933" y="2654034"/>
              <a:ext cx="4128745" cy="802970"/>
              <a:chOff x="7019992" y="1912293"/>
              <a:chExt cx="4128745" cy="802970"/>
            </a:xfrm>
          </p:grpSpPr>
          <p:grpSp>
            <p:nvGrpSpPr>
              <p:cNvPr id="29" name="Group 28">
                <a:extLst>
                  <a:ext uri="{FF2B5EF4-FFF2-40B4-BE49-F238E27FC236}">
                    <a16:creationId xmlns:a16="http://schemas.microsoft.com/office/drawing/2014/main" id="{37E39567-A7FA-B2D4-F5A4-68EEEEA047DF}"/>
                  </a:ext>
                </a:extLst>
              </p:cNvPr>
              <p:cNvGrpSpPr/>
              <p:nvPr/>
            </p:nvGrpSpPr>
            <p:grpSpPr>
              <a:xfrm>
                <a:off x="7019992" y="2144849"/>
                <a:ext cx="993902" cy="408917"/>
                <a:chOff x="7019992" y="2144849"/>
                <a:chExt cx="993902" cy="408917"/>
              </a:xfrm>
            </p:grpSpPr>
            <p:cxnSp>
              <p:nvCxnSpPr>
                <p:cNvPr id="32" name="Straight Connector 31">
                  <a:extLst>
                    <a:ext uri="{FF2B5EF4-FFF2-40B4-BE49-F238E27FC236}">
                      <a16:creationId xmlns:a16="http://schemas.microsoft.com/office/drawing/2014/main" id="{F2717C5C-1E29-9D14-3A53-E9D1BFB486C8}"/>
                    </a:ext>
                  </a:extLst>
                </p:cNvPr>
                <p:cNvCxnSpPr/>
                <p:nvPr/>
              </p:nvCxnSpPr>
              <p:spPr>
                <a:xfrm flipV="1">
                  <a:off x="7019992" y="2144849"/>
                  <a:ext cx="408917" cy="408917"/>
                </a:xfrm>
                <a:prstGeom prst="line">
                  <a:avLst/>
                </a:prstGeom>
                <a:ln w="12700">
                  <a:solidFill>
                    <a:schemeClr val="accent1"/>
                  </a:solidFill>
                  <a:prstDash val="dash"/>
                </a:ln>
              </p:spPr>
              <p:style>
                <a:lnRef idx="1">
                  <a:schemeClr val="dk1"/>
                </a:lnRef>
                <a:fillRef idx="0">
                  <a:schemeClr val="dk1"/>
                </a:fillRef>
                <a:effectRef idx="0">
                  <a:schemeClr val="dk1"/>
                </a:effectRef>
                <a:fontRef idx="minor">
                  <a:schemeClr val="tx1"/>
                </a:fontRef>
              </p:style>
            </p:cxnSp>
            <p:cxnSp>
              <p:nvCxnSpPr>
                <p:cNvPr id="33" name="Straight Connector 32">
                  <a:extLst>
                    <a:ext uri="{FF2B5EF4-FFF2-40B4-BE49-F238E27FC236}">
                      <a16:creationId xmlns:a16="http://schemas.microsoft.com/office/drawing/2014/main" id="{82642D92-5EB0-9A8E-88B5-174FA0D892C1}"/>
                    </a:ext>
                  </a:extLst>
                </p:cNvPr>
                <p:cNvCxnSpPr>
                  <a:cxnSpLocks/>
                </p:cNvCxnSpPr>
                <p:nvPr/>
              </p:nvCxnSpPr>
              <p:spPr>
                <a:xfrm>
                  <a:off x="7428909" y="2144849"/>
                  <a:ext cx="584985" cy="0"/>
                </a:xfrm>
                <a:prstGeom prst="line">
                  <a:avLst/>
                </a:prstGeom>
                <a:ln w="1270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grpSp>
          <p:sp>
            <p:nvSpPr>
              <p:cNvPr id="30" name="TextBox 29">
                <a:extLst>
                  <a:ext uri="{FF2B5EF4-FFF2-40B4-BE49-F238E27FC236}">
                    <a16:creationId xmlns:a16="http://schemas.microsoft.com/office/drawing/2014/main" id="{4BF33CEF-829B-DB1B-184C-D1EF9FA1F67E}"/>
                  </a:ext>
                </a:extLst>
              </p:cNvPr>
              <p:cNvSpPr txBox="1"/>
              <p:nvPr/>
            </p:nvSpPr>
            <p:spPr>
              <a:xfrm>
                <a:off x="8239497" y="1912293"/>
                <a:ext cx="1974850" cy="276999"/>
              </a:xfrm>
              <a:prstGeom prst="rect">
                <a:avLst/>
              </a:prstGeom>
              <a:noFill/>
            </p:spPr>
            <p:txBody>
              <a:bodyPr wrap="square" rtlCol="0">
                <a:spAutoFit/>
              </a:bodyPr>
              <a:lstStyle/>
              <a:p>
                <a:pPr algn="r"/>
                <a:r>
                  <a:rPr lang="en-US" sz="1200" b="1" dirty="0">
                    <a:solidFill>
                      <a:schemeClr val="tx1">
                        <a:lumMod val="75000"/>
                        <a:lumOff val="25000"/>
                      </a:schemeClr>
                    </a:solidFill>
                    <a:latin typeface="Poppins SemiBold" panose="00000700000000000000" pitchFamily="2" charset="0"/>
                    <a:cs typeface="Poppins SemiBold" panose="00000700000000000000" pitchFamily="2" charset="0"/>
                  </a:rPr>
                  <a:t>Insert description here</a:t>
                </a:r>
                <a:endParaRPr lang="en-ID" sz="1200" b="1" dirty="0">
                  <a:solidFill>
                    <a:schemeClr val="tx1">
                      <a:lumMod val="75000"/>
                      <a:lumOff val="25000"/>
                    </a:schemeClr>
                  </a:solidFill>
                  <a:latin typeface="Poppins SemiBold" panose="00000700000000000000" pitchFamily="2" charset="0"/>
                  <a:cs typeface="Poppins SemiBold" panose="00000700000000000000" pitchFamily="2" charset="0"/>
                </a:endParaRPr>
              </a:p>
            </p:txBody>
          </p:sp>
          <p:sp>
            <p:nvSpPr>
              <p:cNvPr id="31" name="TextBox 30">
                <a:extLst>
                  <a:ext uri="{FF2B5EF4-FFF2-40B4-BE49-F238E27FC236}">
                    <a16:creationId xmlns:a16="http://schemas.microsoft.com/office/drawing/2014/main" id="{E59EFD96-CA19-979B-7802-65A2010B8550}"/>
                  </a:ext>
                </a:extLst>
              </p:cNvPr>
              <p:cNvSpPr txBox="1"/>
              <p:nvPr/>
            </p:nvSpPr>
            <p:spPr>
              <a:xfrm>
                <a:off x="8239497" y="2144850"/>
                <a:ext cx="2909240" cy="570413"/>
              </a:xfrm>
              <a:prstGeom prst="rect">
                <a:avLst/>
              </a:prstGeom>
              <a:noFill/>
            </p:spPr>
            <p:txBody>
              <a:bodyPr wrap="square">
                <a:spAutoFit/>
              </a:bodyPr>
              <a:lstStyle/>
              <a:p>
                <a:pPr algn="r">
                  <a:lnSpc>
                    <a:spcPct val="150000"/>
                  </a:lnSpc>
                  <a:spcAft>
                    <a:spcPts val="1200"/>
                  </a:spcAft>
                </a:pPr>
                <a:r>
                  <a:rPr lang="en-US" sz="1100" dirty="0">
                    <a:solidFill>
                      <a:schemeClr val="tx1">
                        <a:lumMod val="75000"/>
                        <a:lumOff val="25000"/>
                      </a:schemeClr>
                    </a:solidFill>
                  </a:rPr>
                  <a:t>A wonderful serenity has taken </a:t>
                </a:r>
                <a:r>
                  <a:rPr lang="en-US" sz="1100" b="0" i="0" dirty="0">
                    <a:solidFill>
                      <a:schemeClr val="tx1">
                        <a:lumMod val="75000"/>
                        <a:lumOff val="25000"/>
                      </a:schemeClr>
                    </a:solidFill>
                    <a:effectLst/>
                  </a:rPr>
                  <a:t>possession of my entire</a:t>
                </a:r>
              </a:p>
            </p:txBody>
          </p:sp>
        </p:grpSp>
      </p:grpSp>
    </p:spTree>
    <p:extLst>
      <p:ext uri="{BB962C8B-B14F-4D97-AF65-F5344CB8AC3E}">
        <p14:creationId xmlns:p14="http://schemas.microsoft.com/office/powerpoint/2010/main" val="1177644449"/>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5BEFF094-7C47-8180-CCA0-10094647545B}"/>
              </a:ext>
            </a:extLst>
          </p:cNvPr>
          <p:cNvGrpSpPr/>
          <p:nvPr/>
        </p:nvGrpSpPr>
        <p:grpSpPr>
          <a:xfrm>
            <a:off x="1279596" y="930179"/>
            <a:ext cx="6125546" cy="4997644"/>
            <a:chOff x="1078318" y="933052"/>
            <a:chExt cx="6528101" cy="5326079"/>
          </a:xfrm>
        </p:grpSpPr>
        <p:grpSp>
          <p:nvGrpSpPr>
            <p:cNvPr id="3" name="Group 2">
              <a:extLst>
                <a:ext uri="{FF2B5EF4-FFF2-40B4-BE49-F238E27FC236}">
                  <a16:creationId xmlns:a16="http://schemas.microsoft.com/office/drawing/2014/main" id="{A24CE5BA-B2D0-08B7-C684-6F02D43010C6}"/>
                </a:ext>
              </a:extLst>
            </p:cNvPr>
            <p:cNvGrpSpPr/>
            <p:nvPr/>
          </p:nvGrpSpPr>
          <p:grpSpPr>
            <a:xfrm>
              <a:off x="5594773" y="1201667"/>
              <a:ext cx="1616200" cy="628755"/>
              <a:chOff x="6014498" y="1852605"/>
              <a:chExt cx="1616200" cy="628755"/>
            </a:xfrm>
          </p:grpSpPr>
          <p:cxnSp>
            <p:nvCxnSpPr>
              <p:cNvPr id="24" name="Straight Connector 23">
                <a:extLst>
                  <a:ext uri="{FF2B5EF4-FFF2-40B4-BE49-F238E27FC236}">
                    <a16:creationId xmlns:a16="http://schemas.microsoft.com/office/drawing/2014/main" id="{19A3F698-370E-4401-B756-6415AF383CD8}"/>
                  </a:ext>
                </a:extLst>
              </p:cNvPr>
              <p:cNvCxnSpPr/>
              <p:nvPr/>
            </p:nvCxnSpPr>
            <p:spPr>
              <a:xfrm>
                <a:off x="6014498" y="2201656"/>
                <a:ext cx="1136849" cy="0"/>
              </a:xfrm>
              <a:prstGeom prst="line">
                <a:avLst/>
              </a:prstGeom>
              <a:ln w="57150" cap="rnd">
                <a:solidFill>
                  <a:schemeClr val="accent1">
                    <a:lumMod val="50000"/>
                  </a:schemeClr>
                </a:solidFill>
                <a:prstDash val="dashDot"/>
              </a:ln>
            </p:spPr>
            <p:style>
              <a:lnRef idx="1">
                <a:schemeClr val="accent1"/>
              </a:lnRef>
              <a:fillRef idx="0">
                <a:schemeClr val="accent1"/>
              </a:fillRef>
              <a:effectRef idx="0">
                <a:schemeClr val="accent1"/>
              </a:effectRef>
              <a:fontRef idx="minor">
                <a:schemeClr val="tx1"/>
              </a:fontRef>
            </p:style>
          </p:cxnSp>
          <p:sp>
            <p:nvSpPr>
              <p:cNvPr id="51" name="Freeform: Shape 50">
                <a:extLst>
                  <a:ext uri="{FF2B5EF4-FFF2-40B4-BE49-F238E27FC236}">
                    <a16:creationId xmlns:a16="http://schemas.microsoft.com/office/drawing/2014/main" id="{9006D6DD-9009-45DB-A5D8-758638061119}"/>
                  </a:ext>
                </a:extLst>
              </p:cNvPr>
              <p:cNvSpPr/>
              <p:nvPr/>
            </p:nvSpPr>
            <p:spPr>
              <a:xfrm>
                <a:off x="6804834" y="1852605"/>
                <a:ext cx="825864" cy="628755"/>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66" name="Oval 65">
                <a:extLst>
                  <a:ext uri="{FF2B5EF4-FFF2-40B4-BE49-F238E27FC236}">
                    <a16:creationId xmlns:a16="http://schemas.microsoft.com/office/drawing/2014/main" id="{A07957D7-C69D-46DA-A933-0C035D77B5D6}"/>
                  </a:ext>
                </a:extLst>
              </p:cNvPr>
              <p:cNvSpPr/>
              <p:nvPr/>
            </p:nvSpPr>
            <p:spPr>
              <a:xfrm>
                <a:off x="7102564" y="1942207"/>
                <a:ext cx="457211" cy="457211"/>
              </a:xfrm>
              <a:prstGeom prst="ellipse">
                <a:avLst/>
              </a:prstGeom>
              <a:solidFill>
                <a:schemeClr val="bg1"/>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62" name="TextBox 61">
                <a:extLst>
                  <a:ext uri="{FF2B5EF4-FFF2-40B4-BE49-F238E27FC236}">
                    <a16:creationId xmlns:a16="http://schemas.microsoft.com/office/drawing/2014/main" id="{78AA91C8-08C0-4094-BB2C-FD845F8A3B12}"/>
                  </a:ext>
                </a:extLst>
              </p:cNvPr>
              <p:cNvSpPr txBox="1"/>
              <p:nvPr/>
            </p:nvSpPr>
            <p:spPr>
              <a:xfrm>
                <a:off x="7138078" y="2010178"/>
                <a:ext cx="425116" cy="338554"/>
              </a:xfrm>
              <a:prstGeom prst="rect">
                <a:avLst/>
              </a:prstGeom>
              <a:noFill/>
            </p:spPr>
            <p:txBody>
              <a:bodyPr wrap="none" rtlCol="0" anchor="ctr">
                <a:spAutoFit/>
              </a:bodyPr>
              <a:lstStyle/>
              <a:p>
                <a:pPr algn="ctr"/>
                <a:r>
                  <a:rPr lang="en-US" sz="1600" b="1" dirty="0">
                    <a:latin typeface=""/>
                  </a:rPr>
                  <a:t>01</a:t>
                </a:r>
                <a:endParaRPr lang="en-ID" sz="1600" b="1" dirty="0">
                  <a:latin typeface=""/>
                </a:endParaRPr>
              </a:p>
            </p:txBody>
          </p:sp>
        </p:grpSp>
        <p:grpSp>
          <p:nvGrpSpPr>
            <p:cNvPr id="4" name="Group 3">
              <a:extLst>
                <a:ext uri="{FF2B5EF4-FFF2-40B4-BE49-F238E27FC236}">
                  <a16:creationId xmlns:a16="http://schemas.microsoft.com/office/drawing/2014/main" id="{9A908A3A-A130-E336-4916-C055E4F19BDE}"/>
                </a:ext>
              </a:extLst>
            </p:cNvPr>
            <p:cNvGrpSpPr/>
            <p:nvPr/>
          </p:nvGrpSpPr>
          <p:grpSpPr>
            <a:xfrm>
              <a:off x="6483880" y="2588370"/>
              <a:ext cx="1083065" cy="628750"/>
              <a:chOff x="6542355" y="2889600"/>
              <a:chExt cx="1083065" cy="628750"/>
            </a:xfrm>
          </p:grpSpPr>
          <p:grpSp>
            <p:nvGrpSpPr>
              <p:cNvPr id="58" name="Group 57">
                <a:extLst>
                  <a:ext uri="{FF2B5EF4-FFF2-40B4-BE49-F238E27FC236}">
                    <a16:creationId xmlns:a16="http://schemas.microsoft.com/office/drawing/2014/main" id="{566948A7-2E99-40D5-B550-C2BF64159F8A}"/>
                  </a:ext>
                </a:extLst>
              </p:cNvPr>
              <p:cNvGrpSpPr/>
              <p:nvPr/>
            </p:nvGrpSpPr>
            <p:grpSpPr>
              <a:xfrm>
                <a:off x="6542355" y="2889600"/>
                <a:ext cx="1083065" cy="628750"/>
                <a:chOff x="6322745" y="2536065"/>
                <a:chExt cx="1223113" cy="710052"/>
              </a:xfrm>
            </p:grpSpPr>
            <p:cxnSp>
              <p:nvCxnSpPr>
                <p:cNvPr id="45" name="Straight Connector 44">
                  <a:extLst>
                    <a:ext uri="{FF2B5EF4-FFF2-40B4-BE49-F238E27FC236}">
                      <a16:creationId xmlns:a16="http://schemas.microsoft.com/office/drawing/2014/main" id="{E0F3B0F3-EECB-4DC6-B60A-B569E22FD729}"/>
                    </a:ext>
                  </a:extLst>
                </p:cNvPr>
                <p:cNvCxnSpPr>
                  <a:cxnSpLocks/>
                </p:cNvCxnSpPr>
                <p:nvPr/>
              </p:nvCxnSpPr>
              <p:spPr>
                <a:xfrm>
                  <a:off x="6322745" y="2991128"/>
                  <a:ext cx="1170827" cy="0"/>
                </a:xfrm>
                <a:prstGeom prst="line">
                  <a:avLst/>
                </a:prstGeom>
                <a:solidFill>
                  <a:schemeClr val="accent2">
                    <a:lumMod val="75000"/>
                  </a:schemeClr>
                </a:solidFill>
                <a:ln w="57150" cap="rnd">
                  <a:solidFill>
                    <a:schemeClr val="accent2">
                      <a:lumMod val="50000"/>
                    </a:schemeClr>
                  </a:solidFill>
                  <a:prstDash val="dashDot"/>
                </a:ln>
              </p:spPr>
              <p:style>
                <a:lnRef idx="1">
                  <a:schemeClr val="accent1"/>
                </a:lnRef>
                <a:fillRef idx="0">
                  <a:schemeClr val="accent1"/>
                </a:fillRef>
                <a:effectRef idx="0">
                  <a:schemeClr val="accent1"/>
                </a:effectRef>
                <a:fontRef idx="minor">
                  <a:schemeClr val="tx1"/>
                </a:fontRef>
              </p:style>
            </p:cxnSp>
            <p:sp>
              <p:nvSpPr>
                <p:cNvPr id="50" name="Freeform: Shape 49">
                  <a:extLst>
                    <a:ext uri="{FF2B5EF4-FFF2-40B4-BE49-F238E27FC236}">
                      <a16:creationId xmlns:a16="http://schemas.microsoft.com/office/drawing/2014/main" id="{3E97D999-0618-4C16-998A-3BF2E9D9637A}"/>
                    </a:ext>
                  </a:extLst>
                </p:cNvPr>
                <p:cNvSpPr/>
                <p:nvPr/>
              </p:nvSpPr>
              <p:spPr>
                <a:xfrm>
                  <a:off x="6613211" y="2536065"/>
                  <a:ext cx="932647" cy="710052"/>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grpSp>
          <p:sp>
            <p:nvSpPr>
              <p:cNvPr id="67" name="Oval 66">
                <a:extLst>
                  <a:ext uri="{FF2B5EF4-FFF2-40B4-BE49-F238E27FC236}">
                    <a16:creationId xmlns:a16="http://schemas.microsoft.com/office/drawing/2014/main" id="{2AB565D2-9E2C-4805-8AF5-5B8CBB23656F}"/>
                  </a:ext>
                </a:extLst>
              </p:cNvPr>
              <p:cNvSpPr/>
              <p:nvPr/>
            </p:nvSpPr>
            <p:spPr>
              <a:xfrm>
                <a:off x="7085696" y="2989435"/>
                <a:ext cx="457211" cy="457211"/>
              </a:xfrm>
              <a:prstGeom prst="ellipse">
                <a:avLst/>
              </a:prstGeom>
              <a:solidFill>
                <a:schemeClr val="bg1"/>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63" name="TextBox 62">
                <a:extLst>
                  <a:ext uri="{FF2B5EF4-FFF2-40B4-BE49-F238E27FC236}">
                    <a16:creationId xmlns:a16="http://schemas.microsoft.com/office/drawing/2014/main" id="{4C62C83C-ACB6-43E9-BA34-2BE508B99E87}"/>
                  </a:ext>
                </a:extLst>
              </p:cNvPr>
              <p:cNvSpPr txBox="1"/>
              <p:nvPr/>
            </p:nvSpPr>
            <p:spPr>
              <a:xfrm>
                <a:off x="7084402" y="3030899"/>
                <a:ext cx="457176" cy="369332"/>
              </a:xfrm>
              <a:prstGeom prst="rect">
                <a:avLst/>
              </a:prstGeom>
              <a:noFill/>
            </p:spPr>
            <p:txBody>
              <a:bodyPr wrap="none" rtlCol="0" anchor="ctr">
                <a:spAutoFit/>
              </a:bodyPr>
              <a:lstStyle/>
              <a:p>
                <a:pPr algn="ctr"/>
                <a:r>
                  <a:rPr lang="en-US" b="1" dirty="0">
                    <a:latin typeface=""/>
                  </a:rPr>
                  <a:t>02</a:t>
                </a:r>
                <a:endParaRPr lang="en-ID" b="1" dirty="0">
                  <a:latin typeface=""/>
                </a:endParaRPr>
              </a:p>
            </p:txBody>
          </p:sp>
        </p:grpSp>
        <p:grpSp>
          <p:nvGrpSpPr>
            <p:cNvPr id="5" name="Group 4">
              <a:extLst>
                <a:ext uri="{FF2B5EF4-FFF2-40B4-BE49-F238E27FC236}">
                  <a16:creationId xmlns:a16="http://schemas.microsoft.com/office/drawing/2014/main" id="{4D118229-508D-649B-3703-C1511CF11049}"/>
                </a:ext>
              </a:extLst>
            </p:cNvPr>
            <p:cNvGrpSpPr/>
            <p:nvPr/>
          </p:nvGrpSpPr>
          <p:grpSpPr>
            <a:xfrm>
              <a:off x="6483880" y="3975068"/>
              <a:ext cx="1122539" cy="628749"/>
              <a:chOff x="6483880" y="3945541"/>
              <a:chExt cx="1122539" cy="628749"/>
            </a:xfrm>
          </p:grpSpPr>
          <p:grpSp>
            <p:nvGrpSpPr>
              <p:cNvPr id="59" name="Group 58">
                <a:extLst>
                  <a:ext uri="{FF2B5EF4-FFF2-40B4-BE49-F238E27FC236}">
                    <a16:creationId xmlns:a16="http://schemas.microsoft.com/office/drawing/2014/main" id="{C135EDEE-D9DF-48AD-AA84-A2A02FD43749}"/>
                  </a:ext>
                </a:extLst>
              </p:cNvPr>
              <p:cNvGrpSpPr/>
              <p:nvPr/>
            </p:nvGrpSpPr>
            <p:grpSpPr>
              <a:xfrm>
                <a:off x="6483880" y="3945541"/>
                <a:ext cx="1122539" cy="628749"/>
                <a:chOff x="6323898" y="4005266"/>
                <a:chExt cx="1267691" cy="710050"/>
              </a:xfrm>
            </p:grpSpPr>
            <p:cxnSp>
              <p:nvCxnSpPr>
                <p:cNvPr id="46" name="Straight Connector 45">
                  <a:extLst>
                    <a:ext uri="{FF2B5EF4-FFF2-40B4-BE49-F238E27FC236}">
                      <a16:creationId xmlns:a16="http://schemas.microsoft.com/office/drawing/2014/main" id="{02367B59-9EAF-4A9F-B7D2-5650BEE25B94}"/>
                    </a:ext>
                  </a:extLst>
                </p:cNvPr>
                <p:cNvCxnSpPr>
                  <a:cxnSpLocks/>
                </p:cNvCxnSpPr>
                <p:nvPr/>
              </p:nvCxnSpPr>
              <p:spPr>
                <a:xfrm>
                  <a:off x="6323898" y="4431769"/>
                  <a:ext cx="1109580" cy="0"/>
                </a:xfrm>
                <a:prstGeom prst="line">
                  <a:avLst/>
                </a:prstGeom>
                <a:ln w="57150" cap="rnd">
                  <a:solidFill>
                    <a:schemeClr val="accent3">
                      <a:lumMod val="75000"/>
                    </a:schemeClr>
                  </a:solidFill>
                  <a:prstDash val="dashDot"/>
                </a:ln>
              </p:spPr>
              <p:style>
                <a:lnRef idx="1">
                  <a:schemeClr val="accent1"/>
                </a:lnRef>
                <a:fillRef idx="0">
                  <a:schemeClr val="accent1"/>
                </a:fillRef>
                <a:effectRef idx="0">
                  <a:schemeClr val="accent1"/>
                </a:effectRef>
                <a:fontRef idx="minor">
                  <a:schemeClr val="tx1"/>
                </a:fontRef>
              </p:style>
            </p:cxnSp>
            <p:sp>
              <p:nvSpPr>
                <p:cNvPr id="49" name="Freeform: Shape 48">
                  <a:extLst>
                    <a:ext uri="{FF2B5EF4-FFF2-40B4-BE49-F238E27FC236}">
                      <a16:creationId xmlns:a16="http://schemas.microsoft.com/office/drawing/2014/main" id="{438271CA-F878-4E23-A0B5-10B46855F735}"/>
                    </a:ext>
                  </a:extLst>
                </p:cNvPr>
                <p:cNvSpPr/>
                <p:nvPr/>
              </p:nvSpPr>
              <p:spPr>
                <a:xfrm>
                  <a:off x="6658944" y="4005266"/>
                  <a:ext cx="932645" cy="710050"/>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grpSp>
          <p:sp>
            <p:nvSpPr>
              <p:cNvPr id="70" name="Oval 69">
                <a:extLst>
                  <a:ext uri="{FF2B5EF4-FFF2-40B4-BE49-F238E27FC236}">
                    <a16:creationId xmlns:a16="http://schemas.microsoft.com/office/drawing/2014/main" id="{F193338A-7217-44D0-8975-E7791570DF11}"/>
                  </a:ext>
                </a:extLst>
              </p:cNvPr>
              <p:cNvSpPr/>
              <p:nvPr/>
            </p:nvSpPr>
            <p:spPr>
              <a:xfrm>
                <a:off x="7063805" y="4032428"/>
                <a:ext cx="457211" cy="457211"/>
              </a:xfrm>
              <a:prstGeom prst="ellipse">
                <a:avLst/>
              </a:prstGeom>
              <a:solidFill>
                <a:schemeClr val="bg1"/>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71" name="TextBox 70">
                <a:extLst>
                  <a:ext uri="{FF2B5EF4-FFF2-40B4-BE49-F238E27FC236}">
                    <a16:creationId xmlns:a16="http://schemas.microsoft.com/office/drawing/2014/main" id="{361497B7-8F35-4528-B38E-D8AE1D8C8AC6}"/>
                  </a:ext>
                </a:extLst>
              </p:cNvPr>
              <p:cNvSpPr txBox="1"/>
              <p:nvPr/>
            </p:nvSpPr>
            <p:spPr>
              <a:xfrm>
                <a:off x="7076000" y="4069037"/>
                <a:ext cx="457176" cy="369332"/>
              </a:xfrm>
              <a:prstGeom prst="rect">
                <a:avLst/>
              </a:prstGeom>
              <a:noFill/>
            </p:spPr>
            <p:txBody>
              <a:bodyPr wrap="none" rtlCol="0" anchor="ctr">
                <a:spAutoFit/>
              </a:bodyPr>
              <a:lstStyle/>
              <a:p>
                <a:pPr algn="ctr"/>
                <a:r>
                  <a:rPr lang="en-US" b="1" dirty="0">
                    <a:latin typeface=""/>
                  </a:rPr>
                  <a:t>03</a:t>
                </a:r>
                <a:endParaRPr lang="en-ID" b="1" dirty="0">
                  <a:latin typeface=""/>
                </a:endParaRPr>
              </a:p>
            </p:txBody>
          </p:sp>
        </p:grpSp>
        <p:grpSp>
          <p:nvGrpSpPr>
            <p:cNvPr id="6" name="Group 5">
              <a:extLst>
                <a:ext uri="{FF2B5EF4-FFF2-40B4-BE49-F238E27FC236}">
                  <a16:creationId xmlns:a16="http://schemas.microsoft.com/office/drawing/2014/main" id="{B8F4E800-02D4-F22D-D075-AF49C0E5D27D}"/>
                </a:ext>
              </a:extLst>
            </p:cNvPr>
            <p:cNvGrpSpPr/>
            <p:nvPr/>
          </p:nvGrpSpPr>
          <p:grpSpPr>
            <a:xfrm>
              <a:off x="5422245" y="5361766"/>
              <a:ext cx="1754698" cy="628749"/>
              <a:chOff x="5841970" y="5023354"/>
              <a:chExt cx="1754698" cy="628749"/>
            </a:xfrm>
          </p:grpSpPr>
          <p:grpSp>
            <p:nvGrpSpPr>
              <p:cNvPr id="61" name="Group 60">
                <a:extLst>
                  <a:ext uri="{FF2B5EF4-FFF2-40B4-BE49-F238E27FC236}">
                    <a16:creationId xmlns:a16="http://schemas.microsoft.com/office/drawing/2014/main" id="{D480C933-8C9F-4EC0-887B-190D9B3E0130}"/>
                  </a:ext>
                </a:extLst>
              </p:cNvPr>
              <p:cNvGrpSpPr/>
              <p:nvPr/>
            </p:nvGrpSpPr>
            <p:grpSpPr>
              <a:xfrm>
                <a:off x="5841970" y="5023354"/>
                <a:ext cx="1754698" cy="628749"/>
                <a:chOff x="5583042" y="5063515"/>
                <a:chExt cx="1981592" cy="710050"/>
              </a:xfrm>
            </p:grpSpPr>
            <p:cxnSp>
              <p:nvCxnSpPr>
                <p:cNvPr id="47" name="Straight Connector 46">
                  <a:extLst>
                    <a:ext uri="{FF2B5EF4-FFF2-40B4-BE49-F238E27FC236}">
                      <a16:creationId xmlns:a16="http://schemas.microsoft.com/office/drawing/2014/main" id="{273BEBFE-D561-4D3D-9CBB-A7367BD3E503}"/>
                    </a:ext>
                  </a:extLst>
                </p:cNvPr>
                <p:cNvCxnSpPr>
                  <a:cxnSpLocks/>
                </p:cNvCxnSpPr>
                <p:nvPr/>
              </p:nvCxnSpPr>
              <p:spPr>
                <a:xfrm>
                  <a:off x="5583042" y="5539499"/>
                  <a:ext cx="1170532" cy="6445"/>
                </a:xfrm>
                <a:prstGeom prst="line">
                  <a:avLst/>
                </a:prstGeom>
                <a:ln w="57150" cap="rnd">
                  <a:solidFill>
                    <a:schemeClr val="accent4">
                      <a:lumMod val="50000"/>
                    </a:schemeClr>
                  </a:solidFill>
                  <a:prstDash val="dashDot"/>
                </a:ln>
              </p:spPr>
              <p:style>
                <a:lnRef idx="1">
                  <a:schemeClr val="accent1"/>
                </a:lnRef>
                <a:fillRef idx="0">
                  <a:schemeClr val="accent1"/>
                </a:fillRef>
                <a:effectRef idx="0">
                  <a:schemeClr val="accent1"/>
                </a:effectRef>
                <a:fontRef idx="minor">
                  <a:schemeClr val="tx1"/>
                </a:fontRef>
              </p:style>
            </p:cxnSp>
            <p:sp>
              <p:nvSpPr>
                <p:cNvPr id="48" name="Freeform: Shape 47">
                  <a:extLst>
                    <a:ext uri="{FF2B5EF4-FFF2-40B4-BE49-F238E27FC236}">
                      <a16:creationId xmlns:a16="http://schemas.microsoft.com/office/drawing/2014/main" id="{B5EB299B-DB49-4B5F-8B50-9DE8FEA70A00}"/>
                    </a:ext>
                  </a:extLst>
                </p:cNvPr>
                <p:cNvSpPr/>
                <p:nvPr/>
              </p:nvSpPr>
              <p:spPr>
                <a:xfrm>
                  <a:off x="6631989" y="5063515"/>
                  <a:ext cx="932645" cy="710050"/>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grpSp>
          <p:sp>
            <p:nvSpPr>
              <p:cNvPr id="72" name="Oval 71">
                <a:extLst>
                  <a:ext uri="{FF2B5EF4-FFF2-40B4-BE49-F238E27FC236}">
                    <a16:creationId xmlns:a16="http://schemas.microsoft.com/office/drawing/2014/main" id="{0A796D9E-EDAD-4FDA-832E-236861CAE2F5}"/>
                  </a:ext>
                </a:extLst>
              </p:cNvPr>
              <p:cNvSpPr/>
              <p:nvPr/>
            </p:nvSpPr>
            <p:spPr>
              <a:xfrm>
                <a:off x="7067797" y="5109123"/>
                <a:ext cx="457211" cy="457211"/>
              </a:xfrm>
              <a:prstGeom prst="ellipse">
                <a:avLst/>
              </a:prstGeom>
              <a:solidFill>
                <a:schemeClr val="bg1"/>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73" name="TextBox 72">
                <a:extLst>
                  <a:ext uri="{FF2B5EF4-FFF2-40B4-BE49-F238E27FC236}">
                    <a16:creationId xmlns:a16="http://schemas.microsoft.com/office/drawing/2014/main" id="{DFEF420A-3806-4CF6-AF73-4B6155A27AD7}"/>
                  </a:ext>
                </a:extLst>
              </p:cNvPr>
              <p:cNvSpPr txBox="1"/>
              <p:nvPr/>
            </p:nvSpPr>
            <p:spPr>
              <a:xfrm>
                <a:off x="7063805" y="5140990"/>
                <a:ext cx="457176" cy="369332"/>
              </a:xfrm>
              <a:prstGeom prst="rect">
                <a:avLst/>
              </a:prstGeom>
              <a:noFill/>
            </p:spPr>
            <p:txBody>
              <a:bodyPr wrap="none" rtlCol="0" anchor="ctr">
                <a:spAutoFit/>
              </a:bodyPr>
              <a:lstStyle/>
              <a:p>
                <a:pPr algn="ctr"/>
                <a:r>
                  <a:rPr lang="en-US" b="1" dirty="0">
                    <a:latin typeface=""/>
                  </a:rPr>
                  <a:t>04</a:t>
                </a:r>
                <a:endParaRPr lang="en-ID" b="1" dirty="0">
                  <a:latin typeface=""/>
                </a:endParaRPr>
              </a:p>
            </p:txBody>
          </p:sp>
        </p:grpSp>
        <p:sp>
          <p:nvSpPr>
            <p:cNvPr id="39" name="Circle: Hollow 38">
              <a:extLst>
                <a:ext uri="{FF2B5EF4-FFF2-40B4-BE49-F238E27FC236}">
                  <a16:creationId xmlns:a16="http://schemas.microsoft.com/office/drawing/2014/main" id="{31C72C2A-7716-4CA6-AB32-F8CED639D4CA}"/>
                </a:ext>
              </a:extLst>
            </p:cNvPr>
            <p:cNvSpPr/>
            <p:nvPr/>
          </p:nvSpPr>
          <p:spPr>
            <a:xfrm>
              <a:off x="1863383" y="1698840"/>
              <a:ext cx="3794508" cy="3794508"/>
            </a:xfrm>
            <a:prstGeom prst="donut">
              <a:avLst>
                <a:gd name="adj" fmla="val 12356"/>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3" name="Freeform: Shape 12">
              <a:extLst>
                <a:ext uri="{FF2B5EF4-FFF2-40B4-BE49-F238E27FC236}">
                  <a16:creationId xmlns:a16="http://schemas.microsoft.com/office/drawing/2014/main" id="{0F10DE55-23D7-45CC-98AB-3F0594361D32}"/>
                </a:ext>
              </a:extLst>
            </p:cNvPr>
            <p:cNvSpPr/>
            <p:nvPr/>
          </p:nvSpPr>
          <p:spPr>
            <a:xfrm rot="10800000">
              <a:off x="1214614" y="2955693"/>
              <a:ext cx="1997888" cy="1521051"/>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4" name="Freeform: Shape 13">
              <a:extLst>
                <a:ext uri="{FF2B5EF4-FFF2-40B4-BE49-F238E27FC236}">
                  <a16:creationId xmlns:a16="http://schemas.microsoft.com/office/drawing/2014/main" id="{9E9F5C30-DC77-4AC5-903C-A2F2C1D9E628}"/>
                </a:ext>
              </a:extLst>
            </p:cNvPr>
            <p:cNvSpPr/>
            <p:nvPr/>
          </p:nvSpPr>
          <p:spPr>
            <a:xfrm rot="5400000">
              <a:off x="2859408" y="4199090"/>
              <a:ext cx="1997887" cy="1521051"/>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5" name="Freeform: Shape 14">
              <a:extLst>
                <a:ext uri="{FF2B5EF4-FFF2-40B4-BE49-F238E27FC236}">
                  <a16:creationId xmlns:a16="http://schemas.microsoft.com/office/drawing/2014/main" id="{5B3EBA9A-9038-402A-817F-05ED510AC5E1}"/>
                </a:ext>
              </a:extLst>
            </p:cNvPr>
            <p:cNvSpPr/>
            <p:nvPr/>
          </p:nvSpPr>
          <p:spPr>
            <a:xfrm>
              <a:off x="4179510" y="2616582"/>
              <a:ext cx="1997888" cy="1521051"/>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16" name="Freeform: Shape 15">
              <a:extLst>
                <a:ext uri="{FF2B5EF4-FFF2-40B4-BE49-F238E27FC236}">
                  <a16:creationId xmlns:a16="http://schemas.microsoft.com/office/drawing/2014/main" id="{DFE2463F-FD60-4608-B8CD-CAA416FD8810}"/>
                </a:ext>
              </a:extLst>
            </p:cNvPr>
            <p:cNvSpPr/>
            <p:nvPr/>
          </p:nvSpPr>
          <p:spPr>
            <a:xfrm rot="5400000" flipH="1" flipV="1">
              <a:off x="2567262" y="1316492"/>
              <a:ext cx="1997887" cy="1521051"/>
            </a:xfrm>
            <a:custGeom>
              <a:avLst/>
              <a:gdLst>
                <a:gd name="connsiteX0" fmla="*/ 1684353 w 2654968"/>
                <a:gd name="connsiteY0" fmla="*/ 2021306 h 2021306"/>
                <a:gd name="connsiteX1" fmla="*/ 1644314 w 2654968"/>
                <a:gd name="connsiteY1" fmla="*/ 2021306 h 2021306"/>
                <a:gd name="connsiteX2" fmla="*/ 633662 w 2654968"/>
                <a:gd name="connsiteY2" fmla="*/ 2021306 h 2021306"/>
                <a:gd name="connsiteX3" fmla="*/ 336951 w 2654968"/>
                <a:gd name="connsiteY3" fmla="*/ 2021306 h 2021306"/>
                <a:gd name="connsiteX4" fmla="*/ 0 w 2654968"/>
                <a:gd name="connsiteY4" fmla="*/ 1219201 h 2021306"/>
                <a:gd name="connsiteX5" fmla="*/ 336952 w 2654968"/>
                <a:gd name="connsiteY5" fmla="*/ 417095 h 2021306"/>
                <a:gd name="connsiteX6" fmla="*/ 829774 w 2654968"/>
                <a:gd name="connsiteY6" fmla="*/ 417095 h 2021306"/>
                <a:gd name="connsiteX7" fmla="*/ 929676 w 2654968"/>
                <a:gd name="connsiteY7" fmla="*/ 296013 h 2021306"/>
                <a:gd name="connsiteX8" fmla="*/ 1644315 w 2654968"/>
                <a:gd name="connsiteY8" fmla="*/ 0 h 2021306"/>
                <a:gd name="connsiteX9" fmla="*/ 2654968 w 2654968"/>
                <a:gd name="connsiteY9" fmla="*/ 1010653 h 2021306"/>
                <a:gd name="connsiteX10" fmla="*/ 2654967 w 2654968"/>
                <a:gd name="connsiteY10" fmla="*/ 1010653 h 2021306"/>
                <a:gd name="connsiteX11" fmla="*/ 1747647 w 2654968"/>
                <a:gd name="connsiteY11" fmla="*/ 2016088 h 2021306"/>
                <a:gd name="connsiteX12" fmla="*/ 1713365 w 2654968"/>
                <a:gd name="connsiteY12" fmla="*/ 2017819 h 2021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54968" h="2021306">
                  <a:moveTo>
                    <a:pt x="1684353" y="2021306"/>
                  </a:moveTo>
                  <a:lnTo>
                    <a:pt x="1644314" y="2021306"/>
                  </a:lnTo>
                  <a:lnTo>
                    <a:pt x="633662" y="2021306"/>
                  </a:lnTo>
                  <a:lnTo>
                    <a:pt x="336951" y="2021306"/>
                  </a:lnTo>
                  <a:lnTo>
                    <a:pt x="0" y="1219201"/>
                  </a:lnTo>
                  <a:lnTo>
                    <a:pt x="336952" y="417095"/>
                  </a:lnTo>
                  <a:lnTo>
                    <a:pt x="829774" y="417095"/>
                  </a:lnTo>
                  <a:lnTo>
                    <a:pt x="929676" y="296013"/>
                  </a:lnTo>
                  <a:cubicBezTo>
                    <a:pt x="1112568" y="113121"/>
                    <a:pt x="1365231" y="0"/>
                    <a:pt x="1644315" y="0"/>
                  </a:cubicBezTo>
                  <a:cubicBezTo>
                    <a:pt x="2202483" y="0"/>
                    <a:pt x="2654968" y="452485"/>
                    <a:pt x="2654968" y="1010653"/>
                  </a:cubicBezTo>
                  <a:lnTo>
                    <a:pt x="2654967" y="1010653"/>
                  </a:lnTo>
                  <a:cubicBezTo>
                    <a:pt x="2654967" y="1533936"/>
                    <a:pt x="2257275" y="1964333"/>
                    <a:pt x="1747647" y="2016088"/>
                  </a:cubicBezTo>
                  <a:lnTo>
                    <a:pt x="1713365" y="2017819"/>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9" name="Oval 18">
              <a:extLst>
                <a:ext uri="{FF2B5EF4-FFF2-40B4-BE49-F238E27FC236}">
                  <a16:creationId xmlns:a16="http://schemas.microsoft.com/office/drawing/2014/main" id="{E469572C-93D0-4C6D-97DE-C353597F9143}"/>
                </a:ext>
              </a:extLst>
            </p:cNvPr>
            <p:cNvSpPr/>
            <p:nvPr/>
          </p:nvSpPr>
          <p:spPr>
            <a:xfrm>
              <a:off x="2805679" y="2705803"/>
              <a:ext cx="1788453" cy="1788452"/>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20" name="Oval 19">
              <a:extLst>
                <a:ext uri="{FF2B5EF4-FFF2-40B4-BE49-F238E27FC236}">
                  <a16:creationId xmlns:a16="http://schemas.microsoft.com/office/drawing/2014/main" id="{B4D5D57C-496A-4520-8A09-F2707241A8E5}"/>
                </a:ext>
              </a:extLst>
            </p:cNvPr>
            <p:cNvSpPr/>
            <p:nvPr/>
          </p:nvSpPr>
          <p:spPr>
            <a:xfrm>
              <a:off x="1347344" y="3154877"/>
              <a:ext cx="1122681" cy="1122683"/>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21" name="Oval 20">
              <a:extLst>
                <a:ext uri="{FF2B5EF4-FFF2-40B4-BE49-F238E27FC236}">
                  <a16:creationId xmlns:a16="http://schemas.microsoft.com/office/drawing/2014/main" id="{745DBE09-90D4-4136-B825-D7C7AA002C00}"/>
                </a:ext>
              </a:extLst>
            </p:cNvPr>
            <p:cNvSpPr/>
            <p:nvPr/>
          </p:nvSpPr>
          <p:spPr>
            <a:xfrm>
              <a:off x="4853078" y="2792720"/>
              <a:ext cx="1122681" cy="1122683"/>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22" name="Oval 21">
              <a:extLst>
                <a:ext uri="{FF2B5EF4-FFF2-40B4-BE49-F238E27FC236}">
                  <a16:creationId xmlns:a16="http://schemas.microsoft.com/office/drawing/2014/main" id="{091FC5C1-6FFE-4993-88FB-79B41D1EC224}"/>
                </a:ext>
              </a:extLst>
            </p:cNvPr>
            <p:cNvSpPr/>
            <p:nvPr/>
          </p:nvSpPr>
          <p:spPr>
            <a:xfrm>
              <a:off x="3297010" y="4606518"/>
              <a:ext cx="1122681" cy="1122683"/>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23" name="Oval 22">
              <a:extLst>
                <a:ext uri="{FF2B5EF4-FFF2-40B4-BE49-F238E27FC236}">
                  <a16:creationId xmlns:a16="http://schemas.microsoft.com/office/drawing/2014/main" id="{2FFDB053-4F1C-4D2E-BE7C-48CE4656C4F9}"/>
                </a:ext>
              </a:extLst>
            </p:cNvPr>
            <p:cNvSpPr/>
            <p:nvPr/>
          </p:nvSpPr>
          <p:spPr>
            <a:xfrm>
              <a:off x="3004863" y="1241493"/>
              <a:ext cx="1122681" cy="1122683"/>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75" name="Arc 74">
              <a:extLst>
                <a:ext uri="{FF2B5EF4-FFF2-40B4-BE49-F238E27FC236}">
                  <a16:creationId xmlns:a16="http://schemas.microsoft.com/office/drawing/2014/main" id="{6032086F-C7FC-4824-8CDD-74D66904CB62}"/>
                </a:ext>
              </a:extLst>
            </p:cNvPr>
            <p:cNvSpPr/>
            <p:nvPr/>
          </p:nvSpPr>
          <p:spPr>
            <a:xfrm>
              <a:off x="1078318" y="933052"/>
              <a:ext cx="5326079" cy="5326079"/>
            </a:xfrm>
            <a:prstGeom prst="arc">
              <a:avLst>
                <a:gd name="adj1" fmla="val 17466432"/>
                <a:gd name="adj2" fmla="val 14940641"/>
              </a:avLst>
            </a:prstGeom>
            <a:ln w="25400" cap="rnd" cmpd="sng">
              <a:solidFill>
                <a:schemeClr val="tx2">
                  <a:lumMod val="10000"/>
                  <a:lumOff val="90000"/>
                </a:schemeClr>
              </a:solidFill>
              <a:prstDash val="dash"/>
              <a:tailEnd type="arrow" w="lg" len="lg"/>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dirty="0"/>
            </a:p>
          </p:txBody>
        </p:sp>
      </p:grpSp>
      <p:sp>
        <p:nvSpPr>
          <p:cNvPr id="37" name="TextBox 36">
            <a:extLst>
              <a:ext uri="{FF2B5EF4-FFF2-40B4-BE49-F238E27FC236}">
                <a16:creationId xmlns:a16="http://schemas.microsoft.com/office/drawing/2014/main" id="{961C2209-69CA-7FFA-8E81-AD442C03B7E3}"/>
              </a:ext>
            </a:extLst>
          </p:cNvPr>
          <p:cNvSpPr txBox="1"/>
          <p:nvPr/>
        </p:nvSpPr>
        <p:spPr>
          <a:xfrm>
            <a:off x="7437797" y="1253624"/>
            <a:ext cx="3173759"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38" name="TextBox 37">
            <a:extLst>
              <a:ext uri="{FF2B5EF4-FFF2-40B4-BE49-F238E27FC236}">
                <a16:creationId xmlns:a16="http://schemas.microsoft.com/office/drawing/2014/main" id="{06BFCAF7-3F6F-9037-365E-968E01C9BF0C}"/>
              </a:ext>
            </a:extLst>
          </p:cNvPr>
          <p:cNvSpPr txBox="1"/>
          <p:nvPr/>
        </p:nvSpPr>
        <p:spPr>
          <a:xfrm>
            <a:off x="7437797" y="890290"/>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40" name="TextBox 39">
            <a:extLst>
              <a:ext uri="{FF2B5EF4-FFF2-40B4-BE49-F238E27FC236}">
                <a16:creationId xmlns:a16="http://schemas.microsoft.com/office/drawing/2014/main" id="{4F813E3A-7E03-FCE1-C935-3470267DA2CF}"/>
              </a:ext>
            </a:extLst>
          </p:cNvPr>
          <p:cNvSpPr txBox="1"/>
          <p:nvPr/>
        </p:nvSpPr>
        <p:spPr>
          <a:xfrm>
            <a:off x="7832908" y="2619580"/>
            <a:ext cx="3173759"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41" name="TextBox 40">
            <a:extLst>
              <a:ext uri="{FF2B5EF4-FFF2-40B4-BE49-F238E27FC236}">
                <a16:creationId xmlns:a16="http://schemas.microsoft.com/office/drawing/2014/main" id="{10CD5A1D-8BC4-8BB5-28A8-812EA7DF6798}"/>
              </a:ext>
            </a:extLst>
          </p:cNvPr>
          <p:cNvSpPr txBox="1"/>
          <p:nvPr/>
        </p:nvSpPr>
        <p:spPr>
          <a:xfrm>
            <a:off x="7832908" y="2256246"/>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42" name="TextBox 41">
            <a:extLst>
              <a:ext uri="{FF2B5EF4-FFF2-40B4-BE49-F238E27FC236}">
                <a16:creationId xmlns:a16="http://schemas.microsoft.com/office/drawing/2014/main" id="{ACD89ABF-2CBE-3C84-FF5D-B9AD20A7DDDB}"/>
              </a:ext>
            </a:extLst>
          </p:cNvPr>
          <p:cNvSpPr txBox="1"/>
          <p:nvPr/>
        </p:nvSpPr>
        <p:spPr>
          <a:xfrm>
            <a:off x="7832908" y="3895224"/>
            <a:ext cx="3173759"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43" name="TextBox 42">
            <a:extLst>
              <a:ext uri="{FF2B5EF4-FFF2-40B4-BE49-F238E27FC236}">
                <a16:creationId xmlns:a16="http://schemas.microsoft.com/office/drawing/2014/main" id="{401C8332-66BA-5998-9045-C867E321AD99}"/>
              </a:ext>
            </a:extLst>
          </p:cNvPr>
          <p:cNvSpPr txBox="1"/>
          <p:nvPr/>
        </p:nvSpPr>
        <p:spPr>
          <a:xfrm>
            <a:off x="7832908" y="3531890"/>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44" name="TextBox 43">
            <a:extLst>
              <a:ext uri="{FF2B5EF4-FFF2-40B4-BE49-F238E27FC236}">
                <a16:creationId xmlns:a16="http://schemas.microsoft.com/office/drawing/2014/main" id="{07553F99-9121-8AFA-4805-7FFD9CCAA1E7}"/>
              </a:ext>
            </a:extLst>
          </p:cNvPr>
          <p:cNvSpPr txBox="1"/>
          <p:nvPr/>
        </p:nvSpPr>
        <p:spPr>
          <a:xfrm>
            <a:off x="7437797" y="5261179"/>
            <a:ext cx="3173759"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52" name="TextBox 51">
            <a:extLst>
              <a:ext uri="{FF2B5EF4-FFF2-40B4-BE49-F238E27FC236}">
                <a16:creationId xmlns:a16="http://schemas.microsoft.com/office/drawing/2014/main" id="{28CE6E7C-3E45-88E5-DC22-5A407E1A323D}"/>
              </a:ext>
            </a:extLst>
          </p:cNvPr>
          <p:cNvSpPr txBox="1"/>
          <p:nvPr/>
        </p:nvSpPr>
        <p:spPr>
          <a:xfrm>
            <a:off x="7437797" y="4897845"/>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pic>
        <p:nvPicPr>
          <p:cNvPr id="7" name="Graphic 6" descr="3d Glasses with solid fill">
            <a:extLst>
              <a:ext uri="{FF2B5EF4-FFF2-40B4-BE49-F238E27FC236}">
                <a16:creationId xmlns:a16="http://schemas.microsoft.com/office/drawing/2014/main" id="{3937482F-B1E0-4C9A-3448-44253843CDD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374015" y="1466432"/>
            <a:ext cx="500562" cy="500562"/>
          </a:xfrm>
          <a:prstGeom prst="rect">
            <a:avLst/>
          </a:prstGeom>
        </p:spPr>
      </p:pic>
      <p:pic>
        <p:nvPicPr>
          <p:cNvPr id="10" name="Graphic 9" descr="Acorn with solid fill">
            <a:extLst>
              <a:ext uri="{FF2B5EF4-FFF2-40B4-BE49-F238E27FC236}">
                <a16:creationId xmlns:a16="http://schemas.microsoft.com/office/drawing/2014/main" id="{C131E170-F4C0-0E63-F831-F238B47C0185}"/>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637486" y="4659083"/>
            <a:ext cx="500562" cy="500562"/>
          </a:xfrm>
          <a:prstGeom prst="rect">
            <a:avLst/>
          </a:prstGeom>
        </p:spPr>
      </p:pic>
      <p:pic>
        <p:nvPicPr>
          <p:cNvPr id="12" name="Graphic 11" descr="Airplane with solid fill">
            <a:extLst>
              <a:ext uri="{FF2B5EF4-FFF2-40B4-BE49-F238E27FC236}">
                <a16:creationId xmlns:a16="http://schemas.microsoft.com/office/drawing/2014/main" id="{C8823C8D-C35F-3197-9C3E-DE9CA2FF37B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824183" y="3264235"/>
            <a:ext cx="500562" cy="500562"/>
          </a:xfrm>
          <a:prstGeom prst="rect">
            <a:avLst/>
          </a:prstGeom>
        </p:spPr>
      </p:pic>
      <p:pic>
        <p:nvPicPr>
          <p:cNvPr id="18" name="Graphic 17" descr="Alarm Ringing with solid fill">
            <a:extLst>
              <a:ext uri="{FF2B5EF4-FFF2-40B4-BE49-F238E27FC236}">
                <a16:creationId xmlns:a16="http://schemas.microsoft.com/office/drawing/2014/main" id="{D8C64616-1777-17FF-3EF0-A9D492DA393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140822" y="2954269"/>
            <a:ext cx="500562" cy="500562"/>
          </a:xfrm>
          <a:prstGeom prst="rect">
            <a:avLst/>
          </a:prstGeom>
        </p:spPr>
      </p:pic>
    </p:spTree>
    <p:extLst>
      <p:ext uri="{BB962C8B-B14F-4D97-AF65-F5344CB8AC3E}">
        <p14:creationId xmlns:p14="http://schemas.microsoft.com/office/powerpoint/2010/main" val="1919947981"/>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 name="Flowchart: Delay 89">
            <a:extLst>
              <a:ext uri="{FF2B5EF4-FFF2-40B4-BE49-F238E27FC236}">
                <a16:creationId xmlns:a16="http://schemas.microsoft.com/office/drawing/2014/main" id="{DFABE5D2-9D36-44EE-BF06-0D698B8E626C}"/>
              </a:ext>
            </a:extLst>
          </p:cNvPr>
          <p:cNvSpPr/>
          <p:nvPr/>
        </p:nvSpPr>
        <p:spPr>
          <a:xfrm rot="5400000">
            <a:off x="9424983" y="3750453"/>
            <a:ext cx="1653222" cy="2275482"/>
          </a:xfrm>
          <a:prstGeom prst="flowChartDelay">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88" name="Flowchart: Delay 87">
            <a:extLst>
              <a:ext uri="{FF2B5EF4-FFF2-40B4-BE49-F238E27FC236}">
                <a16:creationId xmlns:a16="http://schemas.microsoft.com/office/drawing/2014/main" id="{E7A585D9-B8B9-4C1F-8751-1D17128F4F0D}"/>
              </a:ext>
            </a:extLst>
          </p:cNvPr>
          <p:cNvSpPr/>
          <p:nvPr/>
        </p:nvSpPr>
        <p:spPr>
          <a:xfrm rot="5400000">
            <a:off x="9424983" y="619476"/>
            <a:ext cx="1653222" cy="2275482"/>
          </a:xfrm>
          <a:prstGeom prst="flowChartDelay">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85" name="Flowchart: Delay 84">
            <a:extLst>
              <a:ext uri="{FF2B5EF4-FFF2-40B4-BE49-F238E27FC236}">
                <a16:creationId xmlns:a16="http://schemas.microsoft.com/office/drawing/2014/main" id="{F56D0DDD-BAC4-41C0-98EB-B17B05BA3C54}"/>
              </a:ext>
            </a:extLst>
          </p:cNvPr>
          <p:cNvSpPr/>
          <p:nvPr/>
        </p:nvSpPr>
        <p:spPr>
          <a:xfrm rot="5400000">
            <a:off x="1145817" y="3750453"/>
            <a:ext cx="1653222" cy="2275482"/>
          </a:xfrm>
          <a:prstGeom prst="flowChartDelay">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83" name="Flowchart: Delay 82">
            <a:extLst>
              <a:ext uri="{FF2B5EF4-FFF2-40B4-BE49-F238E27FC236}">
                <a16:creationId xmlns:a16="http://schemas.microsoft.com/office/drawing/2014/main" id="{6520F358-2354-4B34-BF46-332308F4D973}"/>
              </a:ext>
            </a:extLst>
          </p:cNvPr>
          <p:cNvSpPr/>
          <p:nvPr/>
        </p:nvSpPr>
        <p:spPr>
          <a:xfrm rot="5400000">
            <a:off x="1145817" y="612562"/>
            <a:ext cx="1653222" cy="2275482"/>
          </a:xfrm>
          <a:prstGeom prst="flowChartDelay">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34" name="Teardrop 33">
            <a:extLst>
              <a:ext uri="{FF2B5EF4-FFF2-40B4-BE49-F238E27FC236}">
                <a16:creationId xmlns:a16="http://schemas.microsoft.com/office/drawing/2014/main" id="{B2C626F2-30FF-4D8B-AE50-4D2E95831270}"/>
              </a:ext>
            </a:extLst>
          </p:cNvPr>
          <p:cNvSpPr/>
          <p:nvPr/>
        </p:nvSpPr>
        <p:spPr>
          <a:xfrm rot="5400000">
            <a:off x="4458077" y="1493398"/>
            <a:ext cx="1768148" cy="1768148"/>
          </a:xfrm>
          <a:prstGeom prst="teardrop">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5" name="Teardrop 34">
            <a:extLst>
              <a:ext uri="{FF2B5EF4-FFF2-40B4-BE49-F238E27FC236}">
                <a16:creationId xmlns:a16="http://schemas.microsoft.com/office/drawing/2014/main" id="{D340C03E-05BA-47AA-A30C-B265B0B69FF5}"/>
              </a:ext>
            </a:extLst>
          </p:cNvPr>
          <p:cNvSpPr/>
          <p:nvPr/>
        </p:nvSpPr>
        <p:spPr>
          <a:xfrm rot="16200000">
            <a:off x="6349585" y="3446584"/>
            <a:ext cx="1480309" cy="1480310"/>
          </a:xfrm>
          <a:prstGeom prst="teardrop">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6" name="Teardrop 35">
            <a:extLst>
              <a:ext uri="{FF2B5EF4-FFF2-40B4-BE49-F238E27FC236}">
                <a16:creationId xmlns:a16="http://schemas.microsoft.com/office/drawing/2014/main" id="{D82CD8B2-AF5B-4A7A-A32F-AC39CA74846D}"/>
              </a:ext>
            </a:extLst>
          </p:cNvPr>
          <p:cNvSpPr/>
          <p:nvPr/>
        </p:nvSpPr>
        <p:spPr>
          <a:xfrm rot="5400000" flipV="1">
            <a:off x="6349585" y="1945714"/>
            <a:ext cx="1315832" cy="1315832"/>
          </a:xfrm>
          <a:prstGeom prst="teardrop">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7" name="Teardrop 36">
            <a:extLst>
              <a:ext uri="{FF2B5EF4-FFF2-40B4-BE49-F238E27FC236}">
                <a16:creationId xmlns:a16="http://schemas.microsoft.com/office/drawing/2014/main" id="{B9634989-0AE7-4E14-AF1D-F052EBFCA775}"/>
              </a:ext>
            </a:extLst>
          </p:cNvPr>
          <p:cNvSpPr/>
          <p:nvPr/>
        </p:nvSpPr>
        <p:spPr>
          <a:xfrm rot="16200000" flipV="1">
            <a:off x="4745916" y="3446584"/>
            <a:ext cx="1480309" cy="1480310"/>
          </a:xfrm>
          <a:prstGeom prst="teardrop">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4" name="Moon 43">
            <a:extLst>
              <a:ext uri="{FF2B5EF4-FFF2-40B4-BE49-F238E27FC236}">
                <a16:creationId xmlns:a16="http://schemas.microsoft.com/office/drawing/2014/main" id="{6356E3D2-1259-4348-8625-0183F4FB7CF6}"/>
              </a:ext>
            </a:extLst>
          </p:cNvPr>
          <p:cNvSpPr/>
          <p:nvPr/>
        </p:nvSpPr>
        <p:spPr>
          <a:xfrm rot="405982">
            <a:off x="4009533" y="1380381"/>
            <a:ext cx="889777" cy="1779555"/>
          </a:xfrm>
          <a:prstGeom prst="moon">
            <a:avLst>
              <a:gd name="adj" fmla="val 3053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5" name="Moon 44">
            <a:extLst>
              <a:ext uri="{FF2B5EF4-FFF2-40B4-BE49-F238E27FC236}">
                <a16:creationId xmlns:a16="http://schemas.microsoft.com/office/drawing/2014/main" id="{5844696D-D83D-475F-9780-590DD9BC2F1E}"/>
              </a:ext>
            </a:extLst>
          </p:cNvPr>
          <p:cNvSpPr/>
          <p:nvPr/>
        </p:nvSpPr>
        <p:spPr>
          <a:xfrm rot="20099768">
            <a:off x="4384221" y="3697305"/>
            <a:ext cx="800867" cy="1601734"/>
          </a:xfrm>
          <a:prstGeom prst="moon">
            <a:avLst>
              <a:gd name="adj" fmla="val 3053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6" name="Moon 45">
            <a:extLst>
              <a:ext uri="{FF2B5EF4-FFF2-40B4-BE49-F238E27FC236}">
                <a16:creationId xmlns:a16="http://schemas.microsoft.com/office/drawing/2014/main" id="{E64DAAA9-DD20-4FAF-8CC7-7A0E58D70919}"/>
              </a:ext>
            </a:extLst>
          </p:cNvPr>
          <p:cNvSpPr/>
          <p:nvPr/>
        </p:nvSpPr>
        <p:spPr>
          <a:xfrm rot="20180111" flipH="1">
            <a:off x="7310079" y="1576264"/>
            <a:ext cx="710675" cy="1421349"/>
          </a:xfrm>
          <a:prstGeom prst="moon">
            <a:avLst>
              <a:gd name="adj" fmla="val 3053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7" name="Moon 46">
            <a:extLst>
              <a:ext uri="{FF2B5EF4-FFF2-40B4-BE49-F238E27FC236}">
                <a16:creationId xmlns:a16="http://schemas.microsoft.com/office/drawing/2014/main" id="{DE5B458A-88DB-4B8F-84D1-636D273602AD}"/>
              </a:ext>
            </a:extLst>
          </p:cNvPr>
          <p:cNvSpPr/>
          <p:nvPr/>
        </p:nvSpPr>
        <p:spPr>
          <a:xfrm rot="1659865" flipH="1">
            <a:off x="7337530" y="3703157"/>
            <a:ext cx="810618" cy="1621234"/>
          </a:xfrm>
          <a:prstGeom prst="moon">
            <a:avLst>
              <a:gd name="adj" fmla="val 3053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8" name="Oval 47">
            <a:extLst>
              <a:ext uri="{FF2B5EF4-FFF2-40B4-BE49-F238E27FC236}">
                <a16:creationId xmlns:a16="http://schemas.microsoft.com/office/drawing/2014/main" id="{CCEED897-A6E6-4693-9734-507FB88DF307}"/>
              </a:ext>
            </a:extLst>
          </p:cNvPr>
          <p:cNvSpPr/>
          <p:nvPr/>
        </p:nvSpPr>
        <p:spPr>
          <a:xfrm>
            <a:off x="4714820" y="1740835"/>
            <a:ext cx="1299595" cy="1299595"/>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49" name="Oval 48">
            <a:extLst>
              <a:ext uri="{FF2B5EF4-FFF2-40B4-BE49-F238E27FC236}">
                <a16:creationId xmlns:a16="http://schemas.microsoft.com/office/drawing/2014/main" id="{130A3DDB-B68E-4126-A51F-4EAC865FBD86}"/>
              </a:ext>
            </a:extLst>
          </p:cNvPr>
          <p:cNvSpPr/>
          <p:nvPr/>
        </p:nvSpPr>
        <p:spPr>
          <a:xfrm>
            <a:off x="4942863" y="3658498"/>
            <a:ext cx="1071552" cy="107155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50" name="Oval 49">
            <a:extLst>
              <a:ext uri="{FF2B5EF4-FFF2-40B4-BE49-F238E27FC236}">
                <a16:creationId xmlns:a16="http://schemas.microsoft.com/office/drawing/2014/main" id="{A799D722-5265-4E34-B93C-8BAFCACB175E}"/>
              </a:ext>
            </a:extLst>
          </p:cNvPr>
          <p:cNvSpPr/>
          <p:nvPr/>
        </p:nvSpPr>
        <p:spPr>
          <a:xfrm>
            <a:off x="6552254" y="2148383"/>
            <a:ext cx="910493" cy="910493"/>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51" name="Oval 50">
            <a:extLst>
              <a:ext uri="{FF2B5EF4-FFF2-40B4-BE49-F238E27FC236}">
                <a16:creationId xmlns:a16="http://schemas.microsoft.com/office/drawing/2014/main" id="{2167FAB1-B238-449D-BEE5-E8D30C554644}"/>
              </a:ext>
            </a:extLst>
          </p:cNvPr>
          <p:cNvSpPr/>
          <p:nvPr/>
        </p:nvSpPr>
        <p:spPr>
          <a:xfrm>
            <a:off x="6596907" y="3661541"/>
            <a:ext cx="1068509" cy="1068509"/>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52" name="TextBox 51">
            <a:extLst>
              <a:ext uri="{FF2B5EF4-FFF2-40B4-BE49-F238E27FC236}">
                <a16:creationId xmlns:a16="http://schemas.microsoft.com/office/drawing/2014/main" id="{47392474-F640-47AC-9427-D22DD61A3179}"/>
              </a:ext>
            </a:extLst>
          </p:cNvPr>
          <p:cNvSpPr txBox="1"/>
          <p:nvPr/>
        </p:nvSpPr>
        <p:spPr>
          <a:xfrm>
            <a:off x="4602004" y="1999850"/>
            <a:ext cx="1485714" cy="830997"/>
          </a:xfrm>
          <a:prstGeom prst="rect">
            <a:avLst/>
          </a:prstGeom>
          <a:noFill/>
        </p:spPr>
        <p:txBody>
          <a:bodyPr wrap="square" rtlCol="0" anchor="ctr">
            <a:spAutoFit/>
          </a:bodyPr>
          <a:lstStyle/>
          <a:p>
            <a:pPr algn="ctr"/>
            <a:r>
              <a:rPr lang="en-US" sz="4800" b="1" dirty="0">
                <a:solidFill>
                  <a:schemeClr val="tx2">
                    <a:lumMod val="90000"/>
                    <a:lumOff val="10000"/>
                  </a:schemeClr>
                </a:solidFill>
                <a:latin typeface=""/>
              </a:rPr>
              <a:t>01</a:t>
            </a:r>
            <a:endParaRPr lang="en-ID" sz="4800" b="1" dirty="0">
              <a:solidFill>
                <a:schemeClr val="tx2">
                  <a:lumMod val="90000"/>
                  <a:lumOff val="10000"/>
                </a:schemeClr>
              </a:solidFill>
              <a:latin typeface=""/>
            </a:endParaRPr>
          </a:p>
        </p:txBody>
      </p:sp>
      <p:sp>
        <p:nvSpPr>
          <p:cNvPr id="53" name="TextBox 52">
            <a:extLst>
              <a:ext uri="{FF2B5EF4-FFF2-40B4-BE49-F238E27FC236}">
                <a16:creationId xmlns:a16="http://schemas.microsoft.com/office/drawing/2014/main" id="{32D10A68-789F-4EE4-A72D-7AF0BABE21E7}"/>
              </a:ext>
            </a:extLst>
          </p:cNvPr>
          <p:cNvSpPr txBox="1"/>
          <p:nvPr/>
        </p:nvSpPr>
        <p:spPr>
          <a:xfrm>
            <a:off x="6506703" y="2331712"/>
            <a:ext cx="957262" cy="584775"/>
          </a:xfrm>
          <a:prstGeom prst="rect">
            <a:avLst/>
          </a:prstGeom>
          <a:noFill/>
        </p:spPr>
        <p:txBody>
          <a:bodyPr wrap="square" rtlCol="0" anchor="ctr">
            <a:spAutoFit/>
          </a:bodyPr>
          <a:lstStyle/>
          <a:p>
            <a:pPr algn="ctr"/>
            <a:r>
              <a:rPr lang="en-US" sz="3200" b="1" dirty="0">
                <a:solidFill>
                  <a:schemeClr val="tx2">
                    <a:lumMod val="90000"/>
                    <a:lumOff val="10000"/>
                  </a:schemeClr>
                </a:solidFill>
                <a:latin typeface=""/>
              </a:rPr>
              <a:t>02</a:t>
            </a:r>
            <a:endParaRPr lang="en-ID" sz="3200" b="1" dirty="0">
              <a:solidFill>
                <a:schemeClr val="tx2">
                  <a:lumMod val="90000"/>
                  <a:lumOff val="10000"/>
                </a:schemeClr>
              </a:solidFill>
              <a:latin typeface=""/>
            </a:endParaRPr>
          </a:p>
        </p:txBody>
      </p:sp>
      <p:sp>
        <p:nvSpPr>
          <p:cNvPr id="54" name="TextBox 53">
            <a:extLst>
              <a:ext uri="{FF2B5EF4-FFF2-40B4-BE49-F238E27FC236}">
                <a16:creationId xmlns:a16="http://schemas.microsoft.com/office/drawing/2014/main" id="{EEDD34F8-D094-4D59-A0B5-A276CCC8518A}"/>
              </a:ext>
            </a:extLst>
          </p:cNvPr>
          <p:cNvSpPr txBox="1"/>
          <p:nvPr/>
        </p:nvSpPr>
        <p:spPr>
          <a:xfrm>
            <a:off x="6677836" y="3850264"/>
            <a:ext cx="962469" cy="707886"/>
          </a:xfrm>
          <a:prstGeom prst="rect">
            <a:avLst/>
          </a:prstGeom>
          <a:noFill/>
        </p:spPr>
        <p:txBody>
          <a:bodyPr wrap="square" rtlCol="0" anchor="ctr">
            <a:spAutoFit/>
          </a:bodyPr>
          <a:lstStyle/>
          <a:p>
            <a:pPr algn="ctr"/>
            <a:r>
              <a:rPr lang="en-US" sz="4000" b="1" dirty="0">
                <a:solidFill>
                  <a:schemeClr val="tx2">
                    <a:lumMod val="90000"/>
                    <a:lumOff val="10000"/>
                  </a:schemeClr>
                </a:solidFill>
                <a:latin typeface=""/>
              </a:rPr>
              <a:t>03</a:t>
            </a:r>
            <a:endParaRPr lang="en-ID" sz="4000" b="1" dirty="0">
              <a:solidFill>
                <a:schemeClr val="tx2">
                  <a:lumMod val="90000"/>
                  <a:lumOff val="10000"/>
                </a:schemeClr>
              </a:solidFill>
              <a:latin typeface=""/>
            </a:endParaRPr>
          </a:p>
        </p:txBody>
      </p:sp>
      <p:sp>
        <p:nvSpPr>
          <p:cNvPr id="55" name="TextBox 54">
            <a:extLst>
              <a:ext uri="{FF2B5EF4-FFF2-40B4-BE49-F238E27FC236}">
                <a16:creationId xmlns:a16="http://schemas.microsoft.com/office/drawing/2014/main" id="{9A9C3B67-60E0-44A9-8C35-A85112349363}"/>
              </a:ext>
            </a:extLst>
          </p:cNvPr>
          <p:cNvSpPr txBox="1"/>
          <p:nvPr/>
        </p:nvSpPr>
        <p:spPr>
          <a:xfrm>
            <a:off x="5000930" y="3855487"/>
            <a:ext cx="962469" cy="707886"/>
          </a:xfrm>
          <a:prstGeom prst="rect">
            <a:avLst/>
          </a:prstGeom>
          <a:noFill/>
        </p:spPr>
        <p:txBody>
          <a:bodyPr wrap="square" rtlCol="0" anchor="ctr">
            <a:spAutoFit/>
          </a:bodyPr>
          <a:lstStyle/>
          <a:p>
            <a:pPr algn="ctr"/>
            <a:r>
              <a:rPr lang="en-US" sz="4000" b="1" dirty="0">
                <a:solidFill>
                  <a:schemeClr val="tx2">
                    <a:lumMod val="90000"/>
                    <a:lumOff val="10000"/>
                  </a:schemeClr>
                </a:solidFill>
                <a:latin typeface=""/>
              </a:rPr>
              <a:t>04</a:t>
            </a:r>
            <a:endParaRPr lang="en-ID" sz="4000" b="1" dirty="0">
              <a:solidFill>
                <a:schemeClr val="tx2">
                  <a:lumMod val="90000"/>
                  <a:lumOff val="10000"/>
                </a:schemeClr>
              </a:solidFill>
              <a:latin typeface=""/>
            </a:endParaRPr>
          </a:p>
        </p:txBody>
      </p:sp>
      <p:sp>
        <p:nvSpPr>
          <p:cNvPr id="78" name="TextBox 77">
            <a:extLst>
              <a:ext uri="{FF2B5EF4-FFF2-40B4-BE49-F238E27FC236}">
                <a16:creationId xmlns:a16="http://schemas.microsoft.com/office/drawing/2014/main" id="{9CEBF433-3353-4134-9DF9-6F1780395416}"/>
              </a:ext>
            </a:extLst>
          </p:cNvPr>
          <p:cNvSpPr txBox="1"/>
          <p:nvPr/>
        </p:nvSpPr>
        <p:spPr>
          <a:xfrm>
            <a:off x="989883" y="1127539"/>
            <a:ext cx="1965090"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solidFill>
                  <a:schemeClr val="tx2">
                    <a:lumMod val="75000"/>
                    <a:lumOff val="25000"/>
                  </a:schemeClr>
                </a:solidFill>
              </a:rPr>
              <a:t>Lorem ipsum </a:t>
            </a:r>
            <a:r>
              <a:rPr lang="en-ID" dirty="0" err="1">
                <a:solidFill>
                  <a:schemeClr val="tx2">
                    <a:lumMod val="75000"/>
                    <a:lumOff val="25000"/>
                  </a:schemeClr>
                </a:solidFill>
              </a:rPr>
              <a:t>dolor</a:t>
            </a:r>
            <a:r>
              <a:rPr lang="en-ID" dirty="0">
                <a:solidFill>
                  <a:schemeClr val="tx2">
                    <a:lumMod val="75000"/>
                    <a:lumOff val="25000"/>
                  </a:schemeClr>
                </a:solidFill>
              </a:rPr>
              <a:t> sit </a:t>
            </a:r>
            <a:r>
              <a:rPr lang="en-ID" dirty="0" err="1">
                <a:solidFill>
                  <a:schemeClr val="tx2">
                    <a:lumMod val="75000"/>
                    <a:lumOff val="25000"/>
                  </a:schemeClr>
                </a:solidFill>
              </a:rPr>
              <a:t>amet</a:t>
            </a:r>
            <a:r>
              <a:rPr lang="en-ID" dirty="0">
                <a:solidFill>
                  <a:schemeClr val="tx2">
                    <a:lumMod val="75000"/>
                    <a:lumOff val="25000"/>
                  </a:schemeClr>
                </a:solidFill>
              </a:rPr>
              <a:t>, </a:t>
            </a:r>
            <a:r>
              <a:rPr lang="en-ID" dirty="0" err="1">
                <a:solidFill>
                  <a:schemeClr val="tx2">
                    <a:lumMod val="75000"/>
                    <a:lumOff val="25000"/>
                  </a:schemeClr>
                </a:solidFill>
              </a:rPr>
              <a:t>consectetur</a:t>
            </a:r>
            <a:r>
              <a:rPr lang="en-ID" dirty="0">
                <a:solidFill>
                  <a:schemeClr val="tx2">
                    <a:lumMod val="75000"/>
                    <a:lumOff val="25000"/>
                  </a:schemeClr>
                </a:solidFill>
              </a:rPr>
              <a:t> </a:t>
            </a:r>
            <a:r>
              <a:rPr lang="en-ID" dirty="0" err="1">
                <a:solidFill>
                  <a:schemeClr val="tx2">
                    <a:lumMod val="75000"/>
                    <a:lumOff val="25000"/>
                  </a:schemeClr>
                </a:solidFill>
              </a:rPr>
              <a:t>adipiscing</a:t>
            </a:r>
            <a:r>
              <a:rPr lang="en-ID" dirty="0">
                <a:solidFill>
                  <a:schemeClr val="tx2">
                    <a:lumMod val="75000"/>
                    <a:lumOff val="25000"/>
                  </a:schemeClr>
                </a:solidFill>
              </a:rPr>
              <a:t> </a:t>
            </a:r>
            <a:r>
              <a:rPr lang="en-ID" dirty="0" err="1">
                <a:solidFill>
                  <a:schemeClr val="tx2">
                    <a:lumMod val="75000"/>
                    <a:lumOff val="25000"/>
                  </a:schemeClr>
                </a:solidFill>
              </a:rPr>
              <a:t>elit</a:t>
            </a:r>
            <a:r>
              <a:rPr lang="en-ID" dirty="0">
                <a:solidFill>
                  <a:schemeClr val="tx2">
                    <a:lumMod val="75000"/>
                    <a:lumOff val="25000"/>
                  </a:schemeClr>
                </a:solidFill>
              </a:rPr>
              <a:t>, </a:t>
            </a:r>
          </a:p>
        </p:txBody>
      </p:sp>
      <p:sp>
        <p:nvSpPr>
          <p:cNvPr id="79" name="TextBox 78">
            <a:extLst>
              <a:ext uri="{FF2B5EF4-FFF2-40B4-BE49-F238E27FC236}">
                <a16:creationId xmlns:a16="http://schemas.microsoft.com/office/drawing/2014/main" id="{38B3F4A5-281A-4236-8166-5D7844DC6E33}"/>
              </a:ext>
            </a:extLst>
          </p:cNvPr>
          <p:cNvSpPr txBox="1"/>
          <p:nvPr/>
        </p:nvSpPr>
        <p:spPr>
          <a:xfrm>
            <a:off x="989883" y="4228227"/>
            <a:ext cx="1965090"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solidFill>
                  <a:schemeClr val="tx2">
                    <a:lumMod val="75000"/>
                    <a:lumOff val="25000"/>
                  </a:schemeClr>
                </a:solidFill>
              </a:rPr>
              <a:t>Lorem ipsum </a:t>
            </a:r>
            <a:r>
              <a:rPr lang="en-ID" dirty="0" err="1">
                <a:solidFill>
                  <a:schemeClr val="tx2">
                    <a:lumMod val="75000"/>
                    <a:lumOff val="25000"/>
                  </a:schemeClr>
                </a:solidFill>
              </a:rPr>
              <a:t>dolor</a:t>
            </a:r>
            <a:r>
              <a:rPr lang="en-ID" dirty="0">
                <a:solidFill>
                  <a:schemeClr val="tx2">
                    <a:lumMod val="75000"/>
                    <a:lumOff val="25000"/>
                  </a:schemeClr>
                </a:solidFill>
              </a:rPr>
              <a:t> sit </a:t>
            </a:r>
            <a:r>
              <a:rPr lang="en-ID" dirty="0" err="1">
                <a:solidFill>
                  <a:schemeClr val="tx2">
                    <a:lumMod val="75000"/>
                    <a:lumOff val="25000"/>
                  </a:schemeClr>
                </a:solidFill>
              </a:rPr>
              <a:t>amet</a:t>
            </a:r>
            <a:r>
              <a:rPr lang="en-ID" dirty="0">
                <a:solidFill>
                  <a:schemeClr val="tx2">
                    <a:lumMod val="75000"/>
                    <a:lumOff val="25000"/>
                  </a:schemeClr>
                </a:solidFill>
              </a:rPr>
              <a:t>, </a:t>
            </a:r>
            <a:r>
              <a:rPr lang="en-ID" dirty="0" err="1">
                <a:solidFill>
                  <a:schemeClr val="tx2">
                    <a:lumMod val="75000"/>
                    <a:lumOff val="25000"/>
                  </a:schemeClr>
                </a:solidFill>
              </a:rPr>
              <a:t>consectetur</a:t>
            </a:r>
            <a:r>
              <a:rPr lang="en-ID" dirty="0">
                <a:solidFill>
                  <a:schemeClr val="tx2">
                    <a:lumMod val="75000"/>
                    <a:lumOff val="25000"/>
                  </a:schemeClr>
                </a:solidFill>
              </a:rPr>
              <a:t> </a:t>
            </a:r>
            <a:r>
              <a:rPr lang="en-ID" dirty="0" err="1">
                <a:solidFill>
                  <a:schemeClr val="tx2">
                    <a:lumMod val="75000"/>
                    <a:lumOff val="25000"/>
                  </a:schemeClr>
                </a:solidFill>
              </a:rPr>
              <a:t>adipiscing</a:t>
            </a:r>
            <a:r>
              <a:rPr lang="en-ID" dirty="0">
                <a:solidFill>
                  <a:schemeClr val="tx2">
                    <a:lumMod val="75000"/>
                    <a:lumOff val="25000"/>
                  </a:schemeClr>
                </a:solidFill>
              </a:rPr>
              <a:t> </a:t>
            </a:r>
            <a:r>
              <a:rPr lang="en-ID" dirty="0" err="1">
                <a:solidFill>
                  <a:schemeClr val="tx2">
                    <a:lumMod val="75000"/>
                    <a:lumOff val="25000"/>
                  </a:schemeClr>
                </a:solidFill>
              </a:rPr>
              <a:t>elit</a:t>
            </a:r>
            <a:r>
              <a:rPr lang="en-ID" dirty="0">
                <a:solidFill>
                  <a:schemeClr val="tx2">
                    <a:lumMod val="75000"/>
                    <a:lumOff val="25000"/>
                  </a:schemeClr>
                </a:solidFill>
              </a:rPr>
              <a:t>, </a:t>
            </a:r>
          </a:p>
        </p:txBody>
      </p:sp>
      <p:sp>
        <p:nvSpPr>
          <p:cNvPr id="80" name="TextBox 79">
            <a:extLst>
              <a:ext uri="{FF2B5EF4-FFF2-40B4-BE49-F238E27FC236}">
                <a16:creationId xmlns:a16="http://schemas.microsoft.com/office/drawing/2014/main" id="{EC019856-BD4E-467F-8048-86A3CB83F1BF}"/>
              </a:ext>
            </a:extLst>
          </p:cNvPr>
          <p:cNvSpPr txBox="1"/>
          <p:nvPr/>
        </p:nvSpPr>
        <p:spPr>
          <a:xfrm>
            <a:off x="9269049" y="1127539"/>
            <a:ext cx="1965090"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solidFill>
                  <a:schemeClr val="tx2">
                    <a:lumMod val="75000"/>
                    <a:lumOff val="25000"/>
                  </a:schemeClr>
                </a:solidFill>
              </a:rPr>
              <a:t>Lorem ipsum </a:t>
            </a:r>
            <a:r>
              <a:rPr lang="en-ID" dirty="0" err="1">
                <a:solidFill>
                  <a:schemeClr val="tx2">
                    <a:lumMod val="75000"/>
                    <a:lumOff val="25000"/>
                  </a:schemeClr>
                </a:solidFill>
              </a:rPr>
              <a:t>dolor</a:t>
            </a:r>
            <a:r>
              <a:rPr lang="en-ID" dirty="0">
                <a:solidFill>
                  <a:schemeClr val="tx2">
                    <a:lumMod val="75000"/>
                    <a:lumOff val="25000"/>
                  </a:schemeClr>
                </a:solidFill>
              </a:rPr>
              <a:t> sit </a:t>
            </a:r>
            <a:r>
              <a:rPr lang="en-ID" dirty="0" err="1">
                <a:solidFill>
                  <a:schemeClr val="tx2">
                    <a:lumMod val="75000"/>
                    <a:lumOff val="25000"/>
                  </a:schemeClr>
                </a:solidFill>
              </a:rPr>
              <a:t>amet</a:t>
            </a:r>
            <a:r>
              <a:rPr lang="en-ID" dirty="0">
                <a:solidFill>
                  <a:schemeClr val="tx2">
                    <a:lumMod val="75000"/>
                    <a:lumOff val="25000"/>
                  </a:schemeClr>
                </a:solidFill>
              </a:rPr>
              <a:t>, </a:t>
            </a:r>
            <a:r>
              <a:rPr lang="en-ID" dirty="0" err="1">
                <a:solidFill>
                  <a:schemeClr val="tx2">
                    <a:lumMod val="75000"/>
                    <a:lumOff val="25000"/>
                  </a:schemeClr>
                </a:solidFill>
              </a:rPr>
              <a:t>consectetur</a:t>
            </a:r>
            <a:r>
              <a:rPr lang="en-ID" dirty="0">
                <a:solidFill>
                  <a:schemeClr val="tx2">
                    <a:lumMod val="75000"/>
                    <a:lumOff val="25000"/>
                  </a:schemeClr>
                </a:solidFill>
              </a:rPr>
              <a:t> </a:t>
            </a:r>
            <a:r>
              <a:rPr lang="en-ID" dirty="0" err="1">
                <a:solidFill>
                  <a:schemeClr val="tx2">
                    <a:lumMod val="75000"/>
                    <a:lumOff val="25000"/>
                  </a:schemeClr>
                </a:solidFill>
              </a:rPr>
              <a:t>adipiscing</a:t>
            </a:r>
            <a:r>
              <a:rPr lang="en-ID" dirty="0">
                <a:solidFill>
                  <a:schemeClr val="tx2">
                    <a:lumMod val="75000"/>
                    <a:lumOff val="25000"/>
                  </a:schemeClr>
                </a:solidFill>
              </a:rPr>
              <a:t> </a:t>
            </a:r>
            <a:r>
              <a:rPr lang="en-ID" dirty="0" err="1">
                <a:solidFill>
                  <a:schemeClr val="tx2">
                    <a:lumMod val="75000"/>
                    <a:lumOff val="25000"/>
                  </a:schemeClr>
                </a:solidFill>
              </a:rPr>
              <a:t>elit</a:t>
            </a:r>
            <a:r>
              <a:rPr lang="en-ID" dirty="0">
                <a:solidFill>
                  <a:schemeClr val="tx2">
                    <a:lumMod val="75000"/>
                    <a:lumOff val="25000"/>
                  </a:schemeClr>
                </a:solidFill>
              </a:rPr>
              <a:t>, </a:t>
            </a:r>
          </a:p>
        </p:txBody>
      </p:sp>
      <p:sp>
        <p:nvSpPr>
          <p:cNvPr id="81" name="TextBox 80">
            <a:extLst>
              <a:ext uri="{FF2B5EF4-FFF2-40B4-BE49-F238E27FC236}">
                <a16:creationId xmlns:a16="http://schemas.microsoft.com/office/drawing/2014/main" id="{46EF5545-E503-4C4E-929C-40C4AF992750}"/>
              </a:ext>
            </a:extLst>
          </p:cNvPr>
          <p:cNvSpPr txBox="1"/>
          <p:nvPr/>
        </p:nvSpPr>
        <p:spPr>
          <a:xfrm>
            <a:off x="9269049" y="4228227"/>
            <a:ext cx="1965090"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ID" dirty="0">
                <a:solidFill>
                  <a:schemeClr val="tx2">
                    <a:lumMod val="75000"/>
                    <a:lumOff val="25000"/>
                  </a:schemeClr>
                </a:solidFill>
              </a:rPr>
              <a:t>Lorem ipsum </a:t>
            </a:r>
            <a:r>
              <a:rPr lang="en-ID" dirty="0" err="1">
                <a:solidFill>
                  <a:schemeClr val="tx2">
                    <a:lumMod val="75000"/>
                    <a:lumOff val="25000"/>
                  </a:schemeClr>
                </a:solidFill>
              </a:rPr>
              <a:t>dolor</a:t>
            </a:r>
            <a:r>
              <a:rPr lang="en-ID" dirty="0">
                <a:solidFill>
                  <a:schemeClr val="tx2">
                    <a:lumMod val="75000"/>
                    <a:lumOff val="25000"/>
                  </a:schemeClr>
                </a:solidFill>
              </a:rPr>
              <a:t> sit </a:t>
            </a:r>
            <a:r>
              <a:rPr lang="en-ID" dirty="0" err="1">
                <a:solidFill>
                  <a:schemeClr val="tx2">
                    <a:lumMod val="75000"/>
                    <a:lumOff val="25000"/>
                  </a:schemeClr>
                </a:solidFill>
              </a:rPr>
              <a:t>amet</a:t>
            </a:r>
            <a:r>
              <a:rPr lang="en-ID" dirty="0">
                <a:solidFill>
                  <a:schemeClr val="tx2">
                    <a:lumMod val="75000"/>
                    <a:lumOff val="25000"/>
                  </a:schemeClr>
                </a:solidFill>
              </a:rPr>
              <a:t>, </a:t>
            </a:r>
            <a:r>
              <a:rPr lang="en-ID" dirty="0" err="1">
                <a:solidFill>
                  <a:schemeClr val="tx2">
                    <a:lumMod val="75000"/>
                    <a:lumOff val="25000"/>
                  </a:schemeClr>
                </a:solidFill>
              </a:rPr>
              <a:t>consectetur</a:t>
            </a:r>
            <a:r>
              <a:rPr lang="en-ID" dirty="0">
                <a:solidFill>
                  <a:schemeClr val="tx2">
                    <a:lumMod val="75000"/>
                    <a:lumOff val="25000"/>
                  </a:schemeClr>
                </a:solidFill>
              </a:rPr>
              <a:t> </a:t>
            </a:r>
            <a:r>
              <a:rPr lang="en-ID" dirty="0" err="1">
                <a:solidFill>
                  <a:schemeClr val="tx2">
                    <a:lumMod val="75000"/>
                    <a:lumOff val="25000"/>
                  </a:schemeClr>
                </a:solidFill>
              </a:rPr>
              <a:t>adipiscing</a:t>
            </a:r>
            <a:r>
              <a:rPr lang="en-ID" dirty="0">
                <a:solidFill>
                  <a:schemeClr val="tx2">
                    <a:lumMod val="75000"/>
                    <a:lumOff val="25000"/>
                  </a:schemeClr>
                </a:solidFill>
              </a:rPr>
              <a:t> </a:t>
            </a:r>
            <a:r>
              <a:rPr lang="en-ID" dirty="0" err="1">
                <a:solidFill>
                  <a:schemeClr val="tx2">
                    <a:lumMod val="75000"/>
                    <a:lumOff val="25000"/>
                  </a:schemeClr>
                </a:solidFill>
              </a:rPr>
              <a:t>elit</a:t>
            </a:r>
            <a:r>
              <a:rPr lang="en-ID" dirty="0">
                <a:solidFill>
                  <a:schemeClr val="tx2">
                    <a:lumMod val="75000"/>
                    <a:lumOff val="25000"/>
                  </a:schemeClr>
                </a:solidFill>
              </a:rPr>
              <a:t>, </a:t>
            </a:r>
          </a:p>
        </p:txBody>
      </p:sp>
      <p:sp>
        <p:nvSpPr>
          <p:cNvPr id="84" name="Flowchart: Connector 83">
            <a:extLst>
              <a:ext uri="{FF2B5EF4-FFF2-40B4-BE49-F238E27FC236}">
                <a16:creationId xmlns:a16="http://schemas.microsoft.com/office/drawing/2014/main" id="{87DECF3A-1CAA-4257-99D5-32DF5F96E9E1}"/>
              </a:ext>
            </a:extLst>
          </p:cNvPr>
          <p:cNvSpPr/>
          <p:nvPr/>
        </p:nvSpPr>
        <p:spPr>
          <a:xfrm>
            <a:off x="1608761" y="2230672"/>
            <a:ext cx="727334" cy="728366"/>
          </a:xfrm>
          <a:prstGeom prst="flowChartConnector">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7" name="Flowchart: Connector 86">
            <a:extLst>
              <a:ext uri="{FF2B5EF4-FFF2-40B4-BE49-F238E27FC236}">
                <a16:creationId xmlns:a16="http://schemas.microsoft.com/office/drawing/2014/main" id="{7F90F769-D8C0-4AB2-80A9-E6DEC39B9AC9}"/>
              </a:ext>
            </a:extLst>
          </p:cNvPr>
          <p:cNvSpPr/>
          <p:nvPr/>
        </p:nvSpPr>
        <p:spPr>
          <a:xfrm>
            <a:off x="1608761" y="5350621"/>
            <a:ext cx="727334" cy="728366"/>
          </a:xfrm>
          <a:prstGeom prst="flowChartConnecto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9" name="Flowchart: Connector 88">
            <a:extLst>
              <a:ext uri="{FF2B5EF4-FFF2-40B4-BE49-F238E27FC236}">
                <a16:creationId xmlns:a16="http://schemas.microsoft.com/office/drawing/2014/main" id="{5B2AB447-933C-4C82-B61B-A36C79BC4380}"/>
              </a:ext>
            </a:extLst>
          </p:cNvPr>
          <p:cNvSpPr/>
          <p:nvPr/>
        </p:nvSpPr>
        <p:spPr>
          <a:xfrm>
            <a:off x="9887927" y="2230672"/>
            <a:ext cx="727334" cy="728366"/>
          </a:xfrm>
          <a:prstGeom prst="flowChartConnector">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91" name="Flowchart: Connector 90">
            <a:extLst>
              <a:ext uri="{FF2B5EF4-FFF2-40B4-BE49-F238E27FC236}">
                <a16:creationId xmlns:a16="http://schemas.microsoft.com/office/drawing/2014/main" id="{0C2D01D8-B72D-4310-8F70-B6DB1A735F8F}"/>
              </a:ext>
            </a:extLst>
          </p:cNvPr>
          <p:cNvSpPr/>
          <p:nvPr/>
        </p:nvSpPr>
        <p:spPr>
          <a:xfrm>
            <a:off x="9887927" y="5350621"/>
            <a:ext cx="727334" cy="728366"/>
          </a:xfrm>
          <a:prstGeom prst="flowChart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0" name="Rectangle: Diagonal Corners Rounded 99">
            <a:extLst>
              <a:ext uri="{FF2B5EF4-FFF2-40B4-BE49-F238E27FC236}">
                <a16:creationId xmlns:a16="http://schemas.microsoft.com/office/drawing/2014/main" id="{18EEC605-B5FE-4A72-9603-0651A285BD9F}"/>
              </a:ext>
            </a:extLst>
          </p:cNvPr>
          <p:cNvSpPr/>
          <p:nvPr/>
        </p:nvSpPr>
        <p:spPr>
          <a:xfrm>
            <a:off x="1186365" y="779013"/>
            <a:ext cx="1572126" cy="301233"/>
          </a:xfrm>
          <a:prstGeom prst="round2Diag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1" name="Rectangle: Diagonal Corners Rounded 100">
            <a:extLst>
              <a:ext uri="{FF2B5EF4-FFF2-40B4-BE49-F238E27FC236}">
                <a16:creationId xmlns:a16="http://schemas.microsoft.com/office/drawing/2014/main" id="{81C84F38-1C36-4A6B-B2FF-C7A8046A4E8C}"/>
              </a:ext>
            </a:extLst>
          </p:cNvPr>
          <p:cNvSpPr/>
          <p:nvPr/>
        </p:nvSpPr>
        <p:spPr>
          <a:xfrm>
            <a:off x="9465531" y="793408"/>
            <a:ext cx="1572126" cy="301233"/>
          </a:xfrm>
          <a:prstGeom prst="round2DiagRect">
            <a:avLst/>
          </a:prstGeom>
          <a:solidFill>
            <a:schemeClr val="accent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2" name="Rectangle: Diagonal Corners Rounded 101">
            <a:extLst>
              <a:ext uri="{FF2B5EF4-FFF2-40B4-BE49-F238E27FC236}">
                <a16:creationId xmlns:a16="http://schemas.microsoft.com/office/drawing/2014/main" id="{F14A7FDD-9A49-4B51-ADC2-14C6B79A91B5}"/>
              </a:ext>
            </a:extLst>
          </p:cNvPr>
          <p:cNvSpPr/>
          <p:nvPr/>
        </p:nvSpPr>
        <p:spPr>
          <a:xfrm>
            <a:off x="9465531" y="3910966"/>
            <a:ext cx="1572126" cy="301233"/>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3" name="Rectangle: Diagonal Corners Rounded 102">
            <a:extLst>
              <a:ext uri="{FF2B5EF4-FFF2-40B4-BE49-F238E27FC236}">
                <a16:creationId xmlns:a16="http://schemas.microsoft.com/office/drawing/2014/main" id="{8160A639-80E4-4F2E-AAE7-2707F9001A53}"/>
              </a:ext>
            </a:extLst>
          </p:cNvPr>
          <p:cNvSpPr/>
          <p:nvPr/>
        </p:nvSpPr>
        <p:spPr>
          <a:xfrm>
            <a:off x="1186365" y="3910966"/>
            <a:ext cx="1572126" cy="301233"/>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4" name="TextBox 103">
            <a:extLst>
              <a:ext uri="{FF2B5EF4-FFF2-40B4-BE49-F238E27FC236}">
                <a16:creationId xmlns:a16="http://schemas.microsoft.com/office/drawing/2014/main" id="{F386B3A2-9A85-45B6-9EA5-7A51E2238197}"/>
              </a:ext>
            </a:extLst>
          </p:cNvPr>
          <p:cNvSpPr txBox="1"/>
          <p:nvPr/>
        </p:nvSpPr>
        <p:spPr>
          <a:xfrm>
            <a:off x="1237740" y="779013"/>
            <a:ext cx="1469376" cy="307777"/>
          </a:xfrm>
          <a:prstGeom prst="rect">
            <a:avLst/>
          </a:prstGeom>
          <a:noFill/>
        </p:spPr>
        <p:txBody>
          <a:bodyPr wrap="square" rtlCol="0">
            <a:spAutoFit/>
          </a:bodyPr>
          <a:lstStyle/>
          <a:p>
            <a:pPr algn="ctr"/>
            <a:r>
              <a:rPr lang="en-US" sz="1400" b="1" dirty="0">
                <a:solidFill>
                  <a:schemeClr val="bg1"/>
                </a:solidFill>
                <a:latin typeface=""/>
              </a:rPr>
              <a:t>Your Text</a:t>
            </a:r>
            <a:endParaRPr lang="en-ID" sz="1400" b="1" dirty="0">
              <a:solidFill>
                <a:schemeClr val="bg1"/>
              </a:solidFill>
              <a:latin typeface=""/>
            </a:endParaRPr>
          </a:p>
        </p:txBody>
      </p:sp>
      <p:sp>
        <p:nvSpPr>
          <p:cNvPr id="105" name="TextBox 104">
            <a:extLst>
              <a:ext uri="{FF2B5EF4-FFF2-40B4-BE49-F238E27FC236}">
                <a16:creationId xmlns:a16="http://schemas.microsoft.com/office/drawing/2014/main" id="{70F157C9-D9F3-4931-AACB-F9D5559F1010}"/>
              </a:ext>
            </a:extLst>
          </p:cNvPr>
          <p:cNvSpPr txBox="1"/>
          <p:nvPr/>
        </p:nvSpPr>
        <p:spPr>
          <a:xfrm>
            <a:off x="1237740" y="3895167"/>
            <a:ext cx="1469376" cy="307777"/>
          </a:xfrm>
          <a:prstGeom prst="rect">
            <a:avLst/>
          </a:prstGeom>
          <a:noFill/>
        </p:spPr>
        <p:txBody>
          <a:bodyPr wrap="square" rtlCol="0">
            <a:spAutoFit/>
          </a:bodyPr>
          <a:lstStyle/>
          <a:p>
            <a:pPr algn="ctr"/>
            <a:r>
              <a:rPr lang="en-US" sz="1400" b="1" dirty="0">
                <a:solidFill>
                  <a:schemeClr val="bg1"/>
                </a:solidFill>
                <a:latin typeface=""/>
              </a:rPr>
              <a:t>Your Text</a:t>
            </a:r>
            <a:endParaRPr lang="en-ID" sz="1400" b="1" dirty="0">
              <a:solidFill>
                <a:schemeClr val="bg1"/>
              </a:solidFill>
              <a:latin typeface=""/>
            </a:endParaRPr>
          </a:p>
        </p:txBody>
      </p:sp>
      <p:sp>
        <p:nvSpPr>
          <p:cNvPr id="106" name="TextBox 105">
            <a:extLst>
              <a:ext uri="{FF2B5EF4-FFF2-40B4-BE49-F238E27FC236}">
                <a16:creationId xmlns:a16="http://schemas.microsoft.com/office/drawing/2014/main" id="{3B52C76F-DEF1-4BE1-A361-952BF8FD427C}"/>
              </a:ext>
            </a:extLst>
          </p:cNvPr>
          <p:cNvSpPr txBox="1"/>
          <p:nvPr/>
        </p:nvSpPr>
        <p:spPr>
          <a:xfrm>
            <a:off x="9516906" y="779013"/>
            <a:ext cx="1469376" cy="307777"/>
          </a:xfrm>
          <a:prstGeom prst="rect">
            <a:avLst/>
          </a:prstGeom>
          <a:noFill/>
        </p:spPr>
        <p:txBody>
          <a:bodyPr wrap="square" rtlCol="0">
            <a:spAutoFit/>
          </a:bodyPr>
          <a:lstStyle/>
          <a:p>
            <a:pPr algn="ctr"/>
            <a:r>
              <a:rPr lang="en-US" sz="1400" b="1" dirty="0">
                <a:solidFill>
                  <a:schemeClr val="bg1"/>
                </a:solidFill>
                <a:latin typeface=""/>
              </a:rPr>
              <a:t>Your Text</a:t>
            </a:r>
            <a:endParaRPr lang="en-ID" sz="1400" b="1" dirty="0">
              <a:solidFill>
                <a:schemeClr val="bg1"/>
              </a:solidFill>
              <a:latin typeface=""/>
            </a:endParaRPr>
          </a:p>
        </p:txBody>
      </p:sp>
      <p:sp>
        <p:nvSpPr>
          <p:cNvPr id="107" name="TextBox 106">
            <a:extLst>
              <a:ext uri="{FF2B5EF4-FFF2-40B4-BE49-F238E27FC236}">
                <a16:creationId xmlns:a16="http://schemas.microsoft.com/office/drawing/2014/main" id="{399D1D80-86B6-4454-8D9D-5B834BF9EFA7}"/>
              </a:ext>
            </a:extLst>
          </p:cNvPr>
          <p:cNvSpPr txBox="1"/>
          <p:nvPr/>
        </p:nvSpPr>
        <p:spPr>
          <a:xfrm>
            <a:off x="9516906" y="3910966"/>
            <a:ext cx="1469376" cy="307777"/>
          </a:xfrm>
          <a:prstGeom prst="rect">
            <a:avLst/>
          </a:prstGeom>
          <a:noFill/>
        </p:spPr>
        <p:txBody>
          <a:bodyPr wrap="square" rtlCol="0">
            <a:spAutoFit/>
          </a:bodyPr>
          <a:lstStyle/>
          <a:p>
            <a:pPr algn="ctr"/>
            <a:r>
              <a:rPr lang="en-US" sz="1400" b="1" dirty="0">
                <a:solidFill>
                  <a:schemeClr val="bg1"/>
                </a:solidFill>
                <a:latin typeface=""/>
              </a:rPr>
              <a:t>Your Text</a:t>
            </a:r>
            <a:endParaRPr lang="en-ID" sz="1400" b="1" dirty="0">
              <a:solidFill>
                <a:schemeClr val="bg1"/>
              </a:solidFill>
              <a:latin typeface=""/>
            </a:endParaRPr>
          </a:p>
        </p:txBody>
      </p:sp>
      <p:pic>
        <p:nvPicPr>
          <p:cNvPr id="3" name="Graphic 2" descr="Alien Face with solid fill">
            <a:extLst>
              <a:ext uri="{FF2B5EF4-FFF2-40B4-BE49-F238E27FC236}">
                <a16:creationId xmlns:a16="http://schemas.microsoft.com/office/drawing/2014/main" id="{A9A9813E-6948-2725-DCC3-6343681DA7E1}"/>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752086" y="2370726"/>
            <a:ext cx="451674" cy="451674"/>
          </a:xfrm>
          <a:prstGeom prst="rect">
            <a:avLst/>
          </a:prstGeom>
        </p:spPr>
      </p:pic>
      <p:pic>
        <p:nvPicPr>
          <p:cNvPr id="5" name="Graphic 4" descr="Alterations &amp; Tailoring with solid fill">
            <a:extLst>
              <a:ext uri="{FF2B5EF4-FFF2-40B4-BE49-F238E27FC236}">
                <a16:creationId xmlns:a16="http://schemas.microsoft.com/office/drawing/2014/main" id="{63D2A63B-9018-0B43-5EEF-F9316B4242B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000736" y="5513976"/>
            <a:ext cx="451674" cy="451674"/>
          </a:xfrm>
          <a:prstGeom prst="rect">
            <a:avLst/>
          </a:prstGeom>
        </p:spPr>
      </p:pic>
      <p:pic>
        <p:nvPicPr>
          <p:cNvPr id="7" name="Graphic 6" descr="Alterations &amp; Tailoring with solid fill">
            <a:extLst>
              <a:ext uri="{FF2B5EF4-FFF2-40B4-BE49-F238E27FC236}">
                <a16:creationId xmlns:a16="http://schemas.microsoft.com/office/drawing/2014/main" id="{07B1374D-CAF3-EC3F-CD05-CF005FE3598C}"/>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790186" y="5475876"/>
            <a:ext cx="451674" cy="451674"/>
          </a:xfrm>
          <a:prstGeom prst="rect">
            <a:avLst/>
          </a:prstGeom>
        </p:spPr>
      </p:pic>
      <p:pic>
        <p:nvPicPr>
          <p:cNvPr id="9" name="Graphic 8" descr="Alterations &amp; Tailoring with solid fill">
            <a:extLst>
              <a:ext uri="{FF2B5EF4-FFF2-40B4-BE49-F238E27FC236}">
                <a16:creationId xmlns:a16="http://schemas.microsoft.com/office/drawing/2014/main" id="{D8217ECF-3E8A-D246-8DE7-0696E205B41A}"/>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10019786" y="2351676"/>
            <a:ext cx="451674" cy="451674"/>
          </a:xfrm>
          <a:prstGeom prst="rect">
            <a:avLst/>
          </a:prstGeom>
        </p:spPr>
      </p:pic>
    </p:spTree>
    <p:extLst>
      <p:ext uri="{BB962C8B-B14F-4D97-AF65-F5344CB8AC3E}">
        <p14:creationId xmlns:p14="http://schemas.microsoft.com/office/powerpoint/2010/main" val="124152954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 name="Circle: Hollow 116">
            <a:extLst>
              <a:ext uri="{FF2B5EF4-FFF2-40B4-BE49-F238E27FC236}">
                <a16:creationId xmlns:a16="http://schemas.microsoft.com/office/drawing/2014/main" id="{735139C5-5705-4947-AB80-E4827053C2B2}"/>
              </a:ext>
            </a:extLst>
          </p:cNvPr>
          <p:cNvSpPr/>
          <p:nvPr/>
        </p:nvSpPr>
        <p:spPr>
          <a:xfrm>
            <a:off x="4535508" y="1850586"/>
            <a:ext cx="3136900" cy="3136900"/>
          </a:xfrm>
          <a:prstGeom prst="donut">
            <a:avLst>
              <a:gd name="adj" fmla="val 10449"/>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nvGrpSpPr>
          <p:cNvPr id="50" name="Group 49">
            <a:extLst>
              <a:ext uri="{FF2B5EF4-FFF2-40B4-BE49-F238E27FC236}">
                <a16:creationId xmlns:a16="http://schemas.microsoft.com/office/drawing/2014/main" id="{6DB64F00-60D4-4D2C-A102-2A294B0A60C9}"/>
              </a:ext>
            </a:extLst>
          </p:cNvPr>
          <p:cNvGrpSpPr/>
          <p:nvPr/>
        </p:nvGrpSpPr>
        <p:grpSpPr>
          <a:xfrm rot="21570085">
            <a:off x="4013690" y="1382801"/>
            <a:ext cx="4164620" cy="4092394"/>
            <a:chOff x="2303206" y="440001"/>
            <a:chExt cx="6793882" cy="6676059"/>
          </a:xfrm>
        </p:grpSpPr>
        <p:grpSp>
          <p:nvGrpSpPr>
            <p:cNvPr id="39" name="Group 38">
              <a:extLst>
                <a:ext uri="{FF2B5EF4-FFF2-40B4-BE49-F238E27FC236}">
                  <a16:creationId xmlns:a16="http://schemas.microsoft.com/office/drawing/2014/main" id="{068B9FD5-9ECD-4D47-A2D0-9AC43FA732C4}"/>
                </a:ext>
              </a:extLst>
            </p:cNvPr>
            <p:cNvGrpSpPr/>
            <p:nvPr/>
          </p:nvGrpSpPr>
          <p:grpSpPr>
            <a:xfrm rot="18863141">
              <a:off x="6241593" y="2261053"/>
              <a:ext cx="2855495" cy="2855495"/>
              <a:chOff x="7379370" y="2261937"/>
              <a:chExt cx="2598821" cy="2598821"/>
            </a:xfrm>
          </p:grpSpPr>
          <p:sp>
            <p:nvSpPr>
              <p:cNvPr id="37" name="Isosceles Triangle 36">
                <a:extLst>
                  <a:ext uri="{FF2B5EF4-FFF2-40B4-BE49-F238E27FC236}">
                    <a16:creationId xmlns:a16="http://schemas.microsoft.com/office/drawing/2014/main" id="{CF960CA6-44D5-4B79-9243-149539557137}"/>
                  </a:ext>
                </a:extLst>
              </p:cNvPr>
              <p:cNvSpPr/>
              <p:nvPr/>
            </p:nvSpPr>
            <p:spPr>
              <a:xfrm>
                <a:off x="8550444" y="2261937"/>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38" name="Isosceles Triangle 36">
                <a:extLst>
                  <a:ext uri="{FF2B5EF4-FFF2-40B4-BE49-F238E27FC236}">
                    <a16:creationId xmlns:a16="http://schemas.microsoft.com/office/drawing/2014/main" id="{82390914-3AE8-407F-B033-D73B6C01B0F6}"/>
                  </a:ext>
                </a:extLst>
              </p:cNvPr>
              <p:cNvSpPr/>
              <p:nvPr/>
            </p:nvSpPr>
            <p:spPr>
              <a:xfrm rot="5400000" flipV="1">
                <a:off x="7964907" y="2847474"/>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40" name="Group 39">
              <a:extLst>
                <a:ext uri="{FF2B5EF4-FFF2-40B4-BE49-F238E27FC236}">
                  <a16:creationId xmlns:a16="http://schemas.microsoft.com/office/drawing/2014/main" id="{0EC3AA2C-C84D-457C-9B51-645E4CA12796}"/>
                </a:ext>
              </a:extLst>
            </p:cNvPr>
            <p:cNvGrpSpPr/>
            <p:nvPr/>
          </p:nvGrpSpPr>
          <p:grpSpPr>
            <a:xfrm rot="8080490">
              <a:off x="2303206" y="2345733"/>
              <a:ext cx="2855495" cy="2855495"/>
              <a:chOff x="7379370" y="2261937"/>
              <a:chExt cx="2598821" cy="2598821"/>
            </a:xfrm>
          </p:grpSpPr>
          <p:sp>
            <p:nvSpPr>
              <p:cNvPr id="41" name="Isosceles Triangle 36">
                <a:extLst>
                  <a:ext uri="{FF2B5EF4-FFF2-40B4-BE49-F238E27FC236}">
                    <a16:creationId xmlns:a16="http://schemas.microsoft.com/office/drawing/2014/main" id="{07D39D33-EBB2-4BC9-BFD3-2C71419AE31B}"/>
                  </a:ext>
                </a:extLst>
              </p:cNvPr>
              <p:cNvSpPr/>
              <p:nvPr/>
            </p:nvSpPr>
            <p:spPr>
              <a:xfrm>
                <a:off x="8550444" y="2261937"/>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2" name="Isosceles Triangle 36">
                <a:extLst>
                  <a:ext uri="{FF2B5EF4-FFF2-40B4-BE49-F238E27FC236}">
                    <a16:creationId xmlns:a16="http://schemas.microsoft.com/office/drawing/2014/main" id="{28932E48-5047-453C-9F81-9FB2A7904E1C}"/>
                  </a:ext>
                </a:extLst>
              </p:cNvPr>
              <p:cNvSpPr/>
              <p:nvPr/>
            </p:nvSpPr>
            <p:spPr>
              <a:xfrm rot="5400000" flipV="1">
                <a:off x="7964907" y="2847474"/>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43" name="Group 42">
              <a:extLst>
                <a:ext uri="{FF2B5EF4-FFF2-40B4-BE49-F238E27FC236}">
                  <a16:creationId xmlns:a16="http://schemas.microsoft.com/office/drawing/2014/main" id="{F7F5285D-67DA-41FA-A772-61542381BBA5}"/>
                </a:ext>
              </a:extLst>
            </p:cNvPr>
            <p:cNvGrpSpPr/>
            <p:nvPr/>
          </p:nvGrpSpPr>
          <p:grpSpPr>
            <a:xfrm rot="13432825">
              <a:off x="4258394" y="440001"/>
              <a:ext cx="2855495" cy="2855495"/>
              <a:chOff x="7379370" y="2261937"/>
              <a:chExt cx="2598821" cy="2598821"/>
            </a:xfrm>
          </p:grpSpPr>
          <p:sp>
            <p:nvSpPr>
              <p:cNvPr id="44" name="Isosceles Triangle 36">
                <a:extLst>
                  <a:ext uri="{FF2B5EF4-FFF2-40B4-BE49-F238E27FC236}">
                    <a16:creationId xmlns:a16="http://schemas.microsoft.com/office/drawing/2014/main" id="{04864C77-560A-437D-A669-85704291A74B}"/>
                  </a:ext>
                </a:extLst>
              </p:cNvPr>
              <p:cNvSpPr/>
              <p:nvPr/>
            </p:nvSpPr>
            <p:spPr>
              <a:xfrm>
                <a:off x="8550444" y="2261937"/>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5" name="Isosceles Triangle 36">
                <a:extLst>
                  <a:ext uri="{FF2B5EF4-FFF2-40B4-BE49-F238E27FC236}">
                    <a16:creationId xmlns:a16="http://schemas.microsoft.com/office/drawing/2014/main" id="{07D2CBB3-7785-4183-A575-27B3D54B38A4}"/>
                  </a:ext>
                </a:extLst>
              </p:cNvPr>
              <p:cNvSpPr/>
              <p:nvPr/>
            </p:nvSpPr>
            <p:spPr>
              <a:xfrm rot="5400000" flipV="1">
                <a:off x="7964907" y="2847474"/>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grpSp>
        <p:grpSp>
          <p:nvGrpSpPr>
            <p:cNvPr id="46" name="Group 45">
              <a:extLst>
                <a:ext uri="{FF2B5EF4-FFF2-40B4-BE49-F238E27FC236}">
                  <a16:creationId xmlns:a16="http://schemas.microsoft.com/office/drawing/2014/main" id="{4B74EE40-84BF-4952-A3F0-CC31B4FF9EB1}"/>
                </a:ext>
              </a:extLst>
            </p:cNvPr>
            <p:cNvGrpSpPr/>
            <p:nvPr/>
          </p:nvGrpSpPr>
          <p:grpSpPr>
            <a:xfrm rot="8167175" flipV="1">
              <a:off x="4258395" y="4260565"/>
              <a:ext cx="2855495" cy="2855495"/>
              <a:chOff x="7379370" y="2261937"/>
              <a:chExt cx="2598821" cy="2598821"/>
            </a:xfrm>
          </p:grpSpPr>
          <p:sp>
            <p:nvSpPr>
              <p:cNvPr id="47" name="Isosceles Triangle 36">
                <a:extLst>
                  <a:ext uri="{FF2B5EF4-FFF2-40B4-BE49-F238E27FC236}">
                    <a16:creationId xmlns:a16="http://schemas.microsoft.com/office/drawing/2014/main" id="{02822810-E590-4641-A32E-2181E5C392EC}"/>
                  </a:ext>
                </a:extLst>
              </p:cNvPr>
              <p:cNvSpPr/>
              <p:nvPr/>
            </p:nvSpPr>
            <p:spPr>
              <a:xfrm>
                <a:off x="8550444" y="2261937"/>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8" name="Isosceles Triangle 36">
                <a:extLst>
                  <a:ext uri="{FF2B5EF4-FFF2-40B4-BE49-F238E27FC236}">
                    <a16:creationId xmlns:a16="http://schemas.microsoft.com/office/drawing/2014/main" id="{812E65AD-2383-426E-B232-0D31433E05BD}"/>
                  </a:ext>
                </a:extLst>
              </p:cNvPr>
              <p:cNvSpPr/>
              <p:nvPr/>
            </p:nvSpPr>
            <p:spPr>
              <a:xfrm rot="5400000" flipV="1">
                <a:off x="7964907" y="2847474"/>
                <a:ext cx="1427747" cy="2598821"/>
              </a:xfrm>
              <a:custGeom>
                <a:avLst/>
                <a:gdLst>
                  <a:gd name="connsiteX0" fmla="*/ 0 w 2326105"/>
                  <a:gd name="connsiteY0" fmla="*/ 2598821 h 2598821"/>
                  <a:gd name="connsiteX1" fmla="*/ 1163053 w 2326105"/>
                  <a:gd name="connsiteY1" fmla="*/ 0 h 2598821"/>
                  <a:gd name="connsiteX2" fmla="*/ 2326105 w 2326105"/>
                  <a:gd name="connsiteY2" fmla="*/ 2598821 h 2598821"/>
                  <a:gd name="connsiteX3" fmla="*/ 0 w 2326105"/>
                  <a:gd name="connsiteY3" fmla="*/ 2598821 h 2598821"/>
                  <a:gd name="connsiteX0" fmla="*/ 0 w 1844842"/>
                  <a:gd name="connsiteY0" fmla="*/ 2646947 h 2646947"/>
                  <a:gd name="connsiteX1" fmla="*/ 681790 w 1844842"/>
                  <a:gd name="connsiteY1" fmla="*/ 0 h 2646947"/>
                  <a:gd name="connsiteX2" fmla="*/ 1844842 w 1844842"/>
                  <a:gd name="connsiteY2" fmla="*/ 2598821 h 2646947"/>
                  <a:gd name="connsiteX3" fmla="*/ 0 w 1844842"/>
                  <a:gd name="connsiteY3" fmla="*/ 2646947 h 2646947"/>
                  <a:gd name="connsiteX0" fmla="*/ 0 w 1556084"/>
                  <a:gd name="connsiteY0" fmla="*/ 1572126 h 2598821"/>
                  <a:gd name="connsiteX1" fmla="*/ 393032 w 1556084"/>
                  <a:gd name="connsiteY1" fmla="*/ 0 h 2598821"/>
                  <a:gd name="connsiteX2" fmla="*/ 1556084 w 1556084"/>
                  <a:gd name="connsiteY2" fmla="*/ 2598821 h 2598821"/>
                  <a:gd name="connsiteX3" fmla="*/ 0 w 1556084"/>
                  <a:gd name="connsiteY3" fmla="*/ 1572126 h 2598821"/>
                  <a:gd name="connsiteX0" fmla="*/ 0 w 1427747"/>
                  <a:gd name="connsiteY0" fmla="*/ 1155031 h 2598821"/>
                  <a:gd name="connsiteX1" fmla="*/ 264695 w 1427747"/>
                  <a:gd name="connsiteY1" fmla="*/ 0 h 2598821"/>
                  <a:gd name="connsiteX2" fmla="*/ 1427747 w 1427747"/>
                  <a:gd name="connsiteY2" fmla="*/ 2598821 h 2598821"/>
                  <a:gd name="connsiteX3" fmla="*/ 0 w 1427747"/>
                  <a:gd name="connsiteY3" fmla="*/ 1155031 h 2598821"/>
                </a:gdLst>
                <a:ahLst/>
                <a:cxnLst>
                  <a:cxn ang="0">
                    <a:pos x="connsiteX0" y="connsiteY0"/>
                  </a:cxn>
                  <a:cxn ang="0">
                    <a:pos x="connsiteX1" y="connsiteY1"/>
                  </a:cxn>
                  <a:cxn ang="0">
                    <a:pos x="connsiteX2" y="connsiteY2"/>
                  </a:cxn>
                  <a:cxn ang="0">
                    <a:pos x="connsiteX3" y="connsiteY3"/>
                  </a:cxn>
                </a:cxnLst>
                <a:rect l="l" t="t" r="r" b="b"/>
                <a:pathLst>
                  <a:path w="1427747" h="2598821">
                    <a:moveTo>
                      <a:pt x="0" y="1155031"/>
                    </a:moveTo>
                    <a:lnTo>
                      <a:pt x="264695" y="0"/>
                    </a:lnTo>
                    <a:lnTo>
                      <a:pt x="1427747" y="2598821"/>
                    </a:lnTo>
                    <a:lnTo>
                      <a:pt x="0" y="1155031"/>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sp>
          <p:nvSpPr>
            <p:cNvPr id="49" name="Freeform: Shape 48">
              <a:extLst>
                <a:ext uri="{FF2B5EF4-FFF2-40B4-BE49-F238E27FC236}">
                  <a16:creationId xmlns:a16="http://schemas.microsoft.com/office/drawing/2014/main" id="{F0E15854-05AE-41D8-8B15-C244F7D12C7C}"/>
                </a:ext>
              </a:extLst>
            </p:cNvPr>
            <p:cNvSpPr/>
            <p:nvPr/>
          </p:nvSpPr>
          <p:spPr>
            <a:xfrm>
              <a:off x="4106779" y="2197768"/>
              <a:ext cx="3208421" cy="3128211"/>
            </a:xfrm>
            <a:custGeom>
              <a:avLst/>
              <a:gdLst>
                <a:gd name="connsiteX0" fmla="*/ 497305 w 3208421"/>
                <a:gd name="connsiteY0" fmla="*/ 705853 h 3128211"/>
                <a:gd name="connsiteX1" fmla="*/ 1556084 w 3208421"/>
                <a:gd name="connsiteY1" fmla="*/ 0 h 3128211"/>
                <a:gd name="connsiteX2" fmla="*/ 2695074 w 3208421"/>
                <a:gd name="connsiteY2" fmla="*/ 657727 h 3128211"/>
                <a:gd name="connsiteX3" fmla="*/ 3208421 w 3208421"/>
                <a:gd name="connsiteY3" fmla="*/ 1475874 h 3128211"/>
                <a:gd name="connsiteX4" fmla="*/ 2550695 w 3208421"/>
                <a:gd name="connsiteY4" fmla="*/ 2550695 h 3128211"/>
                <a:gd name="connsiteX5" fmla="*/ 1604210 w 3208421"/>
                <a:gd name="connsiteY5" fmla="*/ 3128211 h 3128211"/>
                <a:gd name="connsiteX6" fmla="*/ 609600 w 3208421"/>
                <a:gd name="connsiteY6" fmla="*/ 2486527 h 3128211"/>
                <a:gd name="connsiteX7" fmla="*/ 0 w 3208421"/>
                <a:gd name="connsiteY7" fmla="*/ 1556085 h 3128211"/>
                <a:gd name="connsiteX8" fmla="*/ 497305 w 3208421"/>
                <a:gd name="connsiteY8" fmla="*/ 705853 h 3128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08421" h="3128211">
                  <a:moveTo>
                    <a:pt x="497305" y="705853"/>
                  </a:moveTo>
                  <a:lnTo>
                    <a:pt x="1556084" y="0"/>
                  </a:lnTo>
                  <a:lnTo>
                    <a:pt x="2695074" y="657727"/>
                  </a:lnTo>
                  <a:lnTo>
                    <a:pt x="3208421" y="1475874"/>
                  </a:lnTo>
                  <a:lnTo>
                    <a:pt x="2550695" y="2550695"/>
                  </a:lnTo>
                  <a:lnTo>
                    <a:pt x="1604210" y="3128211"/>
                  </a:lnTo>
                  <a:lnTo>
                    <a:pt x="609600" y="2486527"/>
                  </a:lnTo>
                  <a:lnTo>
                    <a:pt x="0" y="1556085"/>
                  </a:lnTo>
                  <a:lnTo>
                    <a:pt x="497305" y="705853"/>
                  </a:lnTo>
                  <a:close/>
                </a:path>
              </a:pathLst>
            </a:cu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1"/>
                </a:solidFill>
              </a:endParaRPr>
            </a:p>
          </p:txBody>
        </p:sp>
      </p:grpSp>
      <p:sp>
        <p:nvSpPr>
          <p:cNvPr id="89" name="TextBox 88">
            <a:extLst>
              <a:ext uri="{FF2B5EF4-FFF2-40B4-BE49-F238E27FC236}">
                <a16:creationId xmlns:a16="http://schemas.microsoft.com/office/drawing/2014/main" id="{E5821897-55D8-4DF7-BC64-3FD42F5FB1E1}"/>
              </a:ext>
            </a:extLst>
          </p:cNvPr>
          <p:cNvSpPr txBox="1"/>
          <p:nvPr/>
        </p:nvSpPr>
        <p:spPr>
          <a:xfrm>
            <a:off x="8593019" y="3079564"/>
            <a:ext cx="986167" cy="523220"/>
          </a:xfrm>
          <a:prstGeom prst="rect">
            <a:avLst/>
          </a:prstGeom>
          <a:noFill/>
        </p:spPr>
        <p:txBody>
          <a:bodyPr wrap="none" rtlCol="0">
            <a:spAutoFit/>
          </a:bodyPr>
          <a:lstStyle/>
          <a:p>
            <a:r>
              <a:rPr lang="en-US" sz="2800" b="1" dirty="0">
                <a:solidFill>
                  <a:schemeClr val="accent2">
                    <a:lumMod val="75000"/>
                  </a:schemeClr>
                </a:solidFill>
                <a:latin typeface=""/>
              </a:rPr>
              <a:t>2021</a:t>
            </a:r>
            <a:endParaRPr lang="en-ID" sz="2800" b="1" dirty="0">
              <a:solidFill>
                <a:schemeClr val="accent2">
                  <a:lumMod val="75000"/>
                </a:schemeClr>
              </a:solidFill>
              <a:latin typeface=""/>
            </a:endParaRPr>
          </a:p>
        </p:txBody>
      </p:sp>
      <p:sp>
        <p:nvSpPr>
          <p:cNvPr id="90" name="TextBox 89">
            <a:extLst>
              <a:ext uri="{FF2B5EF4-FFF2-40B4-BE49-F238E27FC236}">
                <a16:creationId xmlns:a16="http://schemas.microsoft.com/office/drawing/2014/main" id="{6452C450-4E4B-462E-947B-95597BE6430D}"/>
              </a:ext>
            </a:extLst>
          </p:cNvPr>
          <p:cNvSpPr txBox="1"/>
          <p:nvPr/>
        </p:nvSpPr>
        <p:spPr>
          <a:xfrm>
            <a:off x="2299447" y="3167160"/>
            <a:ext cx="1302989" cy="523220"/>
          </a:xfrm>
          <a:prstGeom prst="rect">
            <a:avLst/>
          </a:prstGeom>
          <a:noFill/>
        </p:spPr>
        <p:txBody>
          <a:bodyPr wrap="square" rtlCol="0">
            <a:spAutoFit/>
          </a:bodyPr>
          <a:lstStyle/>
          <a:p>
            <a:pPr algn="r"/>
            <a:r>
              <a:rPr lang="en-US" sz="2800" b="1" dirty="0">
                <a:solidFill>
                  <a:schemeClr val="accent4">
                    <a:lumMod val="75000"/>
                  </a:schemeClr>
                </a:solidFill>
                <a:latin typeface=""/>
              </a:rPr>
              <a:t>2019</a:t>
            </a:r>
            <a:endParaRPr lang="en-ID" sz="2800" b="1" dirty="0">
              <a:solidFill>
                <a:schemeClr val="accent4">
                  <a:lumMod val="75000"/>
                </a:schemeClr>
              </a:solidFill>
              <a:latin typeface=""/>
            </a:endParaRPr>
          </a:p>
        </p:txBody>
      </p:sp>
      <p:sp>
        <p:nvSpPr>
          <p:cNvPr id="91" name="TextBox 90">
            <a:extLst>
              <a:ext uri="{FF2B5EF4-FFF2-40B4-BE49-F238E27FC236}">
                <a16:creationId xmlns:a16="http://schemas.microsoft.com/office/drawing/2014/main" id="{A56B5B7A-FEA0-49DE-A736-8418B020485E}"/>
              </a:ext>
            </a:extLst>
          </p:cNvPr>
          <p:cNvSpPr txBox="1"/>
          <p:nvPr/>
        </p:nvSpPr>
        <p:spPr>
          <a:xfrm>
            <a:off x="5560811" y="471229"/>
            <a:ext cx="1002197" cy="523220"/>
          </a:xfrm>
          <a:prstGeom prst="rect">
            <a:avLst/>
          </a:prstGeom>
          <a:noFill/>
        </p:spPr>
        <p:txBody>
          <a:bodyPr wrap="none" rtlCol="0">
            <a:spAutoFit/>
          </a:bodyPr>
          <a:lstStyle/>
          <a:p>
            <a:pPr algn="ctr"/>
            <a:r>
              <a:rPr lang="en-US" sz="2800" b="1" dirty="0">
                <a:solidFill>
                  <a:schemeClr val="accent1">
                    <a:lumMod val="75000"/>
                  </a:schemeClr>
                </a:solidFill>
                <a:latin typeface=""/>
              </a:rPr>
              <a:t>2020</a:t>
            </a:r>
            <a:endParaRPr lang="en-ID" sz="2800" b="1" dirty="0">
              <a:solidFill>
                <a:schemeClr val="accent1">
                  <a:lumMod val="75000"/>
                </a:schemeClr>
              </a:solidFill>
              <a:latin typeface=""/>
            </a:endParaRPr>
          </a:p>
        </p:txBody>
      </p:sp>
      <p:sp>
        <p:nvSpPr>
          <p:cNvPr id="92" name="TextBox 91">
            <a:extLst>
              <a:ext uri="{FF2B5EF4-FFF2-40B4-BE49-F238E27FC236}">
                <a16:creationId xmlns:a16="http://schemas.microsoft.com/office/drawing/2014/main" id="{BAC3BFDF-AAF6-491D-BF8D-C6F142EB7923}"/>
              </a:ext>
            </a:extLst>
          </p:cNvPr>
          <p:cNvSpPr txBox="1"/>
          <p:nvPr/>
        </p:nvSpPr>
        <p:spPr>
          <a:xfrm>
            <a:off x="5571725" y="5836649"/>
            <a:ext cx="987771" cy="523220"/>
          </a:xfrm>
          <a:prstGeom prst="rect">
            <a:avLst/>
          </a:prstGeom>
          <a:noFill/>
        </p:spPr>
        <p:txBody>
          <a:bodyPr wrap="none" rtlCol="0">
            <a:spAutoFit/>
          </a:bodyPr>
          <a:lstStyle/>
          <a:p>
            <a:pPr algn="ctr"/>
            <a:r>
              <a:rPr lang="en-US" sz="2800" b="1" dirty="0">
                <a:solidFill>
                  <a:schemeClr val="accent3">
                    <a:lumMod val="75000"/>
                  </a:schemeClr>
                </a:solidFill>
                <a:latin typeface=""/>
              </a:rPr>
              <a:t>2022</a:t>
            </a:r>
            <a:endParaRPr lang="en-ID" sz="2800" b="1" dirty="0">
              <a:solidFill>
                <a:schemeClr val="accent3">
                  <a:lumMod val="75000"/>
                </a:schemeClr>
              </a:solidFill>
              <a:latin typeface=""/>
            </a:endParaRPr>
          </a:p>
        </p:txBody>
      </p:sp>
      <p:sp>
        <p:nvSpPr>
          <p:cNvPr id="96" name="TextBox 95">
            <a:extLst>
              <a:ext uri="{FF2B5EF4-FFF2-40B4-BE49-F238E27FC236}">
                <a16:creationId xmlns:a16="http://schemas.microsoft.com/office/drawing/2014/main" id="{BEBE1E02-DFFA-4C24-B08B-0CCB2B5AB732}"/>
              </a:ext>
            </a:extLst>
          </p:cNvPr>
          <p:cNvSpPr txBox="1"/>
          <p:nvPr/>
        </p:nvSpPr>
        <p:spPr>
          <a:xfrm>
            <a:off x="8623130" y="1603579"/>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108" name="TextBox 107">
            <a:extLst>
              <a:ext uri="{FF2B5EF4-FFF2-40B4-BE49-F238E27FC236}">
                <a16:creationId xmlns:a16="http://schemas.microsoft.com/office/drawing/2014/main" id="{AB320C5B-4ABC-4809-BEC0-7A73D9711EB6}"/>
              </a:ext>
            </a:extLst>
          </p:cNvPr>
          <p:cNvSpPr txBox="1"/>
          <p:nvPr/>
        </p:nvSpPr>
        <p:spPr>
          <a:xfrm>
            <a:off x="1403864" y="1238742"/>
            <a:ext cx="1942150"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109" name="TextBox 108">
            <a:extLst>
              <a:ext uri="{FF2B5EF4-FFF2-40B4-BE49-F238E27FC236}">
                <a16:creationId xmlns:a16="http://schemas.microsoft.com/office/drawing/2014/main" id="{2C35FC5D-029F-4AF4-8D87-BE34A9D23A52}"/>
              </a:ext>
            </a:extLst>
          </p:cNvPr>
          <p:cNvSpPr txBox="1"/>
          <p:nvPr/>
        </p:nvSpPr>
        <p:spPr>
          <a:xfrm>
            <a:off x="1403864" y="4295096"/>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110" name="TextBox 109">
            <a:extLst>
              <a:ext uri="{FF2B5EF4-FFF2-40B4-BE49-F238E27FC236}">
                <a16:creationId xmlns:a16="http://schemas.microsoft.com/office/drawing/2014/main" id="{EDEFC84A-D750-4E46-AE40-9944846A537B}"/>
              </a:ext>
            </a:extLst>
          </p:cNvPr>
          <p:cNvSpPr txBox="1"/>
          <p:nvPr/>
        </p:nvSpPr>
        <p:spPr>
          <a:xfrm>
            <a:off x="8623130" y="4306004"/>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111" name="TextBox 110">
            <a:extLst>
              <a:ext uri="{FF2B5EF4-FFF2-40B4-BE49-F238E27FC236}">
                <a16:creationId xmlns:a16="http://schemas.microsoft.com/office/drawing/2014/main" id="{B0CAD9F4-D368-4BDD-BB51-6BCD6339385B}"/>
              </a:ext>
            </a:extLst>
          </p:cNvPr>
          <p:cNvSpPr txBox="1"/>
          <p:nvPr/>
        </p:nvSpPr>
        <p:spPr>
          <a:xfrm>
            <a:off x="8623130" y="1240245"/>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112" name="TextBox 111">
            <a:extLst>
              <a:ext uri="{FF2B5EF4-FFF2-40B4-BE49-F238E27FC236}">
                <a16:creationId xmlns:a16="http://schemas.microsoft.com/office/drawing/2014/main" id="{543725F8-7161-4A71-8E42-6A386F8E6678}"/>
              </a:ext>
            </a:extLst>
          </p:cNvPr>
          <p:cNvSpPr txBox="1"/>
          <p:nvPr/>
        </p:nvSpPr>
        <p:spPr>
          <a:xfrm>
            <a:off x="8623130" y="4663648"/>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113" name="TextBox 112">
            <a:extLst>
              <a:ext uri="{FF2B5EF4-FFF2-40B4-BE49-F238E27FC236}">
                <a16:creationId xmlns:a16="http://schemas.microsoft.com/office/drawing/2014/main" id="{53365082-5337-4E1D-90E0-0EFE8F3083B7}"/>
              </a:ext>
            </a:extLst>
          </p:cNvPr>
          <p:cNvSpPr txBox="1"/>
          <p:nvPr/>
        </p:nvSpPr>
        <p:spPr>
          <a:xfrm>
            <a:off x="1403864" y="4652687"/>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114" name="TextBox 113">
            <a:extLst>
              <a:ext uri="{FF2B5EF4-FFF2-40B4-BE49-F238E27FC236}">
                <a16:creationId xmlns:a16="http://schemas.microsoft.com/office/drawing/2014/main" id="{6E08949A-3A84-431A-9455-0E99F769A911}"/>
              </a:ext>
            </a:extLst>
          </p:cNvPr>
          <p:cNvSpPr txBox="1"/>
          <p:nvPr/>
        </p:nvSpPr>
        <p:spPr>
          <a:xfrm>
            <a:off x="1403864" y="1606971"/>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118" name="Arc 117">
            <a:extLst>
              <a:ext uri="{FF2B5EF4-FFF2-40B4-BE49-F238E27FC236}">
                <a16:creationId xmlns:a16="http://schemas.microsoft.com/office/drawing/2014/main" id="{BF6E2249-087E-4E56-AD45-2F7F6597857D}"/>
              </a:ext>
            </a:extLst>
          </p:cNvPr>
          <p:cNvSpPr/>
          <p:nvPr/>
        </p:nvSpPr>
        <p:spPr>
          <a:xfrm rot="15256226">
            <a:off x="4300596" y="1663391"/>
            <a:ext cx="2684437" cy="2684437"/>
          </a:xfrm>
          <a:prstGeom prst="arc">
            <a:avLst>
              <a:gd name="adj1" fmla="val 18095512"/>
              <a:gd name="adj2" fmla="val 93888"/>
            </a:avLst>
          </a:prstGeom>
          <a:ln w="19050">
            <a:solidFill>
              <a:schemeClr val="tx2">
                <a:lumMod val="10000"/>
                <a:lumOff val="9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a:p>
        </p:txBody>
      </p:sp>
      <p:sp>
        <p:nvSpPr>
          <p:cNvPr id="51" name="Arc 50">
            <a:extLst>
              <a:ext uri="{FF2B5EF4-FFF2-40B4-BE49-F238E27FC236}">
                <a16:creationId xmlns:a16="http://schemas.microsoft.com/office/drawing/2014/main" id="{8538B06F-6A20-42BA-95FA-CC06A0107861}"/>
              </a:ext>
            </a:extLst>
          </p:cNvPr>
          <p:cNvSpPr/>
          <p:nvPr/>
        </p:nvSpPr>
        <p:spPr>
          <a:xfrm rot="9469883">
            <a:off x="4271533" y="2533552"/>
            <a:ext cx="2684437" cy="2684437"/>
          </a:xfrm>
          <a:prstGeom prst="arc">
            <a:avLst>
              <a:gd name="adj1" fmla="val 18095512"/>
              <a:gd name="adj2" fmla="val 93888"/>
            </a:avLst>
          </a:prstGeom>
          <a:ln w="19050">
            <a:solidFill>
              <a:schemeClr val="tx2">
                <a:lumMod val="10000"/>
                <a:lumOff val="9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a:p>
        </p:txBody>
      </p:sp>
      <p:sp>
        <p:nvSpPr>
          <p:cNvPr id="52" name="Arc 51">
            <a:extLst>
              <a:ext uri="{FF2B5EF4-FFF2-40B4-BE49-F238E27FC236}">
                <a16:creationId xmlns:a16="http://schemas.microsoft.com/office/drawing/2014/main" id="{457E6143-83A6-4B29-9C6A-4154913ECDCC}"/>
              </a:ext>
            </a:extLst>
          </p:cNvPr>
          <p:cNvSpPr/>
          <p:nvPr/>
        </p:nvSpPr>
        <p:spPr>
          <a:xfrm rot="20765305">
            <a:off x="5243208" y="1656384"/>
            <a:ext cx="2684437" cy="2684437"/>
          </a:xfrm>
          <a:prstGeom prst="arc">
            <a:avLst>
              <a:gd name="adj1" fmla="val 18095512"/>
              <a:gd name="adj2" fmla="val 93888"/>
            </a:avLst>
          </a:prstGeom>
          <a:ln w="19050">
            <a:solidFill>
              <a:schemeClr val="tx2">
                <a:lumMod val="10000"/>
                <a:lumOff val="9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a:p>
        </p:txBody>
      </p:sp>
      <p:sp>
        <p:nvSpPr>
          <p:cNvPr id="53" name="Arc 52">
            <a:extLst>
              <a:ext uri="{FF2B5EF4-FFF2-40B4-BE49-F238E27FC236}">
                <a16:creationId xmlns:a16="http://schemas.microsoft.com/office/drawing/2014/main" id="{DFEA20E8-BA46-456D-8F69-7D62B8DEDF50}"/>
              </a:ext>
            </a:extLst>
          </p:cNvPr>
          <p:cNvSpPr/>
          <p:nvPr/>
        </p:nvSpPr>
        <p:spPr>
          <a:xfrm rot="3803878">
            <a:off x="5222763" y="2522093"/>
            <a:ext cx="2684437" cy="2684437"/>
          </a:xfrm>
          <a:prstGeom prst="arc">
            <a:avLst>
              <a:gd name="adj1" fmla="val 18095512"/>
              <a:gd name="adj2" fmla="val 93888"/>
            </a:avLst>
          </a:prstGeom>
          <a:ln w="19050">
            <a:solidFill>
              <a:schemeClr val="tx2">
                <a:lumMod val="10000"/>
                <a:lumOff val="90000"/>
              </a:schemeClr>
            </a:solidFill>
            <a:prstDash val="das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a:p>
        </p:txBody>
      </p:sp>
    </p:spTree>
    <p:extLst>
      <p:ext uri="{BB962C8B-B14F-4D97-AF65-F5344CB8AC3E}">
        <p14:creationId xmlns:p14="http://schemas.microsoft.com/office/powerpoint/2010/main" val="1354037456"/>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7">
            <a:extLst>
              <a:ext uri="{FF2B5EF4-FFF2-40B4-BE49-F238E27FC236}">
                <a16:creationId xmlns:a16="http://schemas.microsoft.com/office/drawing/2014/main" id="{BA68D53B-E087-4AB6-BBE0-39C44C2637B1}"/>
              </a:ext>
            </a:extLst>
          </p:cNvPr>
          <p:cNvGrpSpPr/>
          <p:nvPr/>
        </p:nvGrpSpPr>
        <p:grpSpPr>
          <a:xfrm>
            <a:off x="3827930" y="987136"/>
            <a:ext cx="4536142" cy="4883730"/>
            <a:chOff x="859996" y="829409"/>
            <a:chExt cx="4606631" cy="4959622"/>
          </a:xfrm>
        </p:grpSpPr>
        <p:sp>
          <p:nvSpPr>
            <p:cNvPr id="12" name="Circle: Hollow 11">
              <a:extLst>
                <a:ext uri="{FF2B5EF4-FFF2-40B4-BE49-F238E27FC236}">
                  <a16:creationId xmlns:a16="http://schemas.microsoft.com/office/drawing/2014/main" id="{451382D8-02F7-4729-B543-D28735AD8D2C}"/>
                </a:ext>
              </a:extLst>
            </p:cNvPr>
            <p:cNvSpPr/>
            <p:nvPr/>
          </p:nvSpPr>
          <p:spPr>
            <a:xfrm>
              <a:off x="1728393" y="1787954"/>
              <a:ext cx="3119834" cy="3119834"/>
            </a:xfrm>
            <a:prstGeom prst="donut">
              <a:avLst>
                <a:gd name="adj" fmla="val 14961"/>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nvGrpSpPr>
            <p:cNvPr id="2" name="Group 1">
              <a:extLst>
                <a:ext uri="{FF2B5EF4-FFF2-40B4-BE49-F238E27FC236}">
                  <a16:creationId xmlns:a16="http://schemas.microsoft.com/office/drawing/2014/main" id="{9B850B43-B800-4FA9-95EF-BBC7F1E6757D}"/>
                </a:ext>
              </a:extLst>
            </p:cNvPr>
            <p:cNvGrpSpPr/>
            <p:nvPr/>
          </p:nvGrpSpPr>
          <p:grpSpPr>
            <a:xfrm rot="5435983">
              <a:off x="1638337" y="1617856"/>
              <a:ext cx="953981" cy="2510663"/>
              <a:chOff x="504045" y="2390183"/>
              <a:chExt cx="1268255" cy="3337760"/>
            </a:xfrm>
          </p:grpSpPr>
          <p:sp>
            <p:nvSpPr>
              <p:cNvPr id="72" name="Freeform: Shape 71">
                <a:extLst>
                  <a:ext uri="{FF2B5EF4-FFF2-40B4-BE49-F238E27FC236}">
                    <a16:creationId xmlns:a16="http://schemas.microsoft.com/office/drawing/2014/main" id="{DAC8BD5E-1A30-4C1F-BF3D-E617A061F548}"/>
                  </a:ext>
                </a:extLst>
              </p:cNvPr>
              <p:cNvSpPr/>
              <p:nvPr/>
            </p:nvSpPr>
            <p:spPr>
              <a:xfrm rot="10800000">
                <a:off x="504045" y="2390183"/>
                <a:ext cx="1268255" cy="3337760"/>
              </a:xfrm>
              <a:custGeom>
                <a:avLst/>
                <a:gdLst>
                  <a:gd name="connsiteX0" fmla="*/ 737937 w 1475875"/>
                  <a:gd name="connsiteY0" fmla="*/ 3884170 h 3884170"/>
                  <a:gd name="connsiteX1" fmla="*/ 0 w 1475875"/>
                  <a:gd name="connsiteY1" fmla="*/ 3146233 h 3884170"/>
                  <a:gd name="connsiteX2" fmla="*/ 450699 w 1475875"/>
                  <a:gd name="connsiteY2" fmla="*/ 2466287 h 3884170"/>
                  <a:gd name="connsiteX3" fmla="*/ 581713 w 1475875"/>
                  <a:gd name="connsiteY3" fmla="*/ 2425618 h 3884170"/>
                  <a:gd name="connsiteX4" fmla="*/ 581713 w 1475875"/>
                  <a:gd name="connsiteY4" fmla="*/ 511926 h 3884170"/>
                  <a:gd name="connsiteX5" fmla="*/ 1028794 w 1475875"/>
                  <a:gd name="connsiteY5" fmla="*/ 0 h 3884170"/>
                  <a:gd name="connsiteX6" fmla="*/ 1475875 w 1475875"/>
                  <a:gd name="connsiteY6" fmla="*/ 511926 h 3884170"/>
                  <a:gd name="connsiteX7" fmla="*/ 1475875 w 1475875"/>
                  <a:gd name="connsiteY7" fmla="*/ 2670116 h 3884170"/>
                  <a:gd name="connsiteX8" fmla="*/ 1475874 w 1475875"/>
                  <a:gd name="connsiteY8" fmla="*/ 2670128 h 3884170"/>
                  <a:gd name="connsiteX9" fmla="*/ 1475874 w 1475875"/>
                  <a:gd name="connsiteY9" fmla="*/ 3146233 h 3884170"/>
                  <a:gd name="connsiteX10" fmla="*/ 737937 w 1475875"/>
                  <a:gd name="connsiteY10" fmla="*/ 3884170 h 38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5875" h="3884170">
                    <a:moveTo>
                      <a:pt x="737937" y="3884170"/>
                    </a:moveTo>
                    <a:cubicBezTo>
                      <a:pt x="330386" y="3884170"/>
                      <a:pt x="0" y="3553784"/>
                      <a:pt x="0" y="3146233"/>
                    </a:cubicBezTo>
                    <a:cubicBezTo>
                      <a:pt x="0" y="2840570"/>
                      <a:pt x="185842" y="2578312"/>
                      <a:pt x="450699" y="2466287"/>
                    </a:cubicBezTo>
                    <a:lnTo>
                      <a:pt x="581713" y="2425618"/>
                    </a:lnTo>
                    <a:lnTo>
                      <a:pt x="581713" y="511926"/>
                    </a:lnTo>
                    <a:cubicBezTo>
                      <a:pt x="581713" y="229225"/>
                      <a:pt x="781865" y="0"/>
                      <a:pt x="1028794" y="0"/>
                    </a:cubicBezTo>
                    <a:cubicBezTo>
                      <a:pt x="1275724" y="0"/>
                      <a:pt x="1475875" y="229225"/>
                      <a:pt x="1475875" y="511926"/>
                    </a:cubicBezTo>
                    <a:lnTo>
                      <a:pt x="1475875" y="2670116"/>
                    </a:lnTo>
                    <a:lnTo>
                      <a:pt x="1475874" y="2670128"/>
                    </a:lnTo>
                    <a:lnTo>
                      <a:pt x="1475874" y="3146233"/>
                    </a:lnTo>
                    <a:cubicBezTo>
                      <a:pt x="1475874" y="3553784"/>
                      <a:pt x="1145488" y="3884170"/>
                      <a:pt x="737937" y="388417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solidFill>
                    <a:schemeClr val="bg2"/>
                  </a:solidFill>
                </a:endParaRPr>
              </a:p>
            </p:txBody>
          </p:sp>
          <p:sp>
            <p:nvSpPr>
              <p:cNvPr id="73" name="Oval 72">
                <a:extLst>
                  <a:ext uri="{FF2B5EF4-FFF2-40B4-BE49-F238E27FC236}">
                    <a16:creationId xmlns:a16="http://schemas.microsoft.com/office/drawing/2014/main" id="{3AB55885-99F7-41B1-A704-920051580319}"/>
                  </a:ext>
                </a:extLst>
              </p:cNvPr>
              <p:cNvSpPr/>
              <p:nvPr/>
            </p:nvSpPr>
            <p:spPr>
              <a:xfrm rot="5400000">
                <a:off x="667956" y="2550381"/>
                <a:ext cx="940433" cy="940433"/>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nvGrpSpPr>
            <p:cNvPr id="3" name="Group 2">
              <a:extLst>
                <a:ext uri="{FF2B5EF4-FFF2-40B4-BE49-F238E27FC236}">
                  <a16:creationId xmlns:a16="http://schemas.microsoft.com/office/drawing/2014/main" id="{C37D7CED-37C1-41CE-A8A7-47071798329F}"/>
                </a:ext>
              </a:extLst>
            </p:cNvPr>
            <p:cNvGrpSpPr/>
            <p:nvPr/>
          </p:nvGrpSpPr>
          <p:grpSpPr>
            <a:xfrm rot="15932227">
              <a:off x="3734305" y="2476367"/>
              <a:ext cx="953981" cy="2510663"/>
              <a:chOff x="3120635" y="2482854"/>
              <a:chExt cx="1268255" cy="3337760"/>
            </a:xfrm>
          </p:grpSpPr>
          <p:sp>
            <p:nvSpPr>
              <p:cNvPr id="33" name="Freeform: Shape 32">
                <a:extLst>
                  <a:ext uri="{FF2B5EF4-FFF2-40B4-BE49-F238E27FC236}">
                    <a16:creationId xmlns:a16="http://schemas.microsoft.com/office/drawing/2014/main" id="{8395E885-F54C-4ADE-85BC-F432D733E87B}"/>
                  </a:ext>
                </a:extLst>
              </p:cNvPr>
              <p:cNvSpPr/>
              <p:nvPr/>
            </p:nvSpPr>
            <p:spPr>
              <a:xfrm rot="11067773">
                <a:off x="3120635" y="2482854"/>
                <a:ext cx="1268255" cy="3337760"/>
              </a:xfrm>
              <a:custGeom>
                <a:avLst/>
                <a:gdLst>
                  <a:gd name="connsiteX0" fmla="*/ 737937 w 1475875"/>
                  <a:gd name="connsiteY0" fmla="*/ 3884170 h 3884170"/>
                  <a:gd name="connsiteX1" fmla="*/ 0 w 1475875"/>
                  <a:gd name="connsiteY1" fmla="*/ 3146233 h 3884170"/>
                  <a:gd name="connsiteX2" fmla="*/ 450699 w 1475875"/>
                  <a:gd name="connsiteY2" fmla="*/ 2466287 h 3884170"/>
                  <a:gd name="connsiteX3" fmla="*/ 581713 w 1475875"/>
                  <a:gd name="connsiteY3" fmla="*/ 2425618 h 3884170"/>
                  <a:gd name="connsiteX4" fmla="*/ 581713 w 1475875"/>
                  <a:gd name="connsiteY4" fmla="*/ 511926 h 3884170"/>
                  <a:gd name="connsiteX5" fmla="*/ 1028794 w 1475875"/>
                  <a:gd name="connsiteY5" fmla="*/ 0 h 3884170"/>
                  <a:gd name="connsiteX6" fmla="*/ 1475875 w 1475875"/>
                  <a:gd name="connsiteY6" fmla="*/ 511926 h 3884170"/>
                  <a:gd name="connsiteX7" fmla="*/ 1475875 w 1475875"/>
                  <a:gd name="connsiteY7" fmla="*/ 2670116 h 3884170"/>
                  <a:gd name="connsiteX8" fmla="*/ 1475874 w 1475875"/>
                  <a:gd name="connsiteY8" fmla="*/ 2670128 h 3884170"/>
                  <a:gd name="connsiteX9" fmla="*/ 1475874 w 1475875"/>
                  <a:gd name="connsiteY9" fmla="*/ 3146233 h 3884170"/>
                  <a:gd name="connsiteX10" fmla="*/ 737937 w 1475875"/>
                  <a:gd name="connsiteY10" fmla="*/ 3884170 h 38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5875" h="3884170">
                    <a:moveTo>
                      <a:pt x="737937" y="3884170"/>
                    </a:moveTo>
                    <a:cubicBezTo>
                      <a:pt x="330386" y="3884170"/>
                      <a:pt x="0" y="3553784"/>
                      <a:pt x="0" y="3146233"/>
                    </a:cubicBezTo>
                    <a:cubicBezTo>
                      <a:pt x="0" y="2840570"/>
                      <a:pt x="185842" y="2578312"/>
                      <a:pt x="450699" y="2466287"/>
                    </a:cubicBezTo>
                    <a:lnTo>
                      <a:pt x="581713" y="2425618"/>
                    </a:lnTo>
                    <a:lnTo>
                      <a:pt x="581713" y="511926"/>
                    </a:lnTo>
                    <a:cubicBezTo>
                      <a:pt x="581713" y="229225"/>
                      <a:pt x="781865" y="0"/>
                      <a:pt x="1028794" y="0"/>
                    </a:cubicBezTo>
                    <a:cubicBezTo>
                      <a:pt x="1275724" y="0"/>
                      <a:pt x="1475875" y="229225"/>
                      <a:pt x="1475875" y="511926"/>
                    </a:cubicBezTo>
                    <a:lnTo>
                      <a:pt x="1475875" y="2670116"/>
                    </a:lnTo>
                    <a:lnTo>
                      <a:pt x="1475874" y="2670128"/>
                    </a:lnTo>
                    <a:lnTo>
                      <a:pt x="1475874" y="3146233"/>
                    </a:lnTo>
                    <a:cubicBezTo>
                      <a:pt x="1475874" y="3553784"/>
                      <a:pt x="1145488" y="3884170"/>
                      <a:pt x="737937" y="388417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solidFill>
                    <a:schemeClr val="bg2"/>
                  </a:solidFill>
                </a:endParaRPr>
              </a:p>
            </p:txBody>
          </p:sp>
          <p:sp>
            <p:nvSpPr>
              <p:cNvPr id="34" name="Oval 33">
                <a:extLst>
                  <a:ext uri="{FF2B5EF4-FFF2-40B4-BE49-F238E27FC236}">
                    <a16:creationId xmlns:a16="http://schemas.microsoft.com/office/drawing/2014/main" id="{92901131-D4D2-4114-AF59-010477D7303B}"/>
                  </a:ext>
                </a:extLst>
              </p:cNvPr>
              <p:cNvSpPr/>
              <p:nvPr/>
            </p:nvSpPr>
            <p:spPr>
              <a:xfrm rot="5400000">
                <a:off x="3332375" y="2669707"/>
                <a:ext cx="940433" cy="940433"/>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nvGrpSpPr>
            <p:cNvPr id="4" name="Group 3">
              <a:extLst>
                <a:ext uri="{FF2B5EF4-FFF2-40B4-BE49-F238E27FC236}">
                  <a16:creationId xmlns:a16="http://schemas.microsoft.com/office/drawing/2014/main" id="{5DCD9137-3331-4829-8991-570D5D865029}"/>
                </a:ext>
              </a:extLst>
            </p:cNvPr>
            <p:cNvGrpSpPr/>
            <p:nvPr/>
          </p:nvGrpSpPr>
          <p:grpSpPr>
            <a:xfrm rot="11427967">
              <a:off x="3397973" y="829409"/>
              <a:ext cx="977498" cy="2510663"/>
              <a:chOff x="6015822" y="2465764"/>
              <a:chExt cx="1299518" cy="3337760"/>
            </a:xfrm>
          </p:grpSpPr>
          <p:sp>
            <p:nvSpPr>
              <p:cNvPr id="36" name="Freeform: Shape 35">
                <a:extLst>
                  <a:ext uri="{FF2B5EF4-FFF2-40B4-BE49-F238E27FC236}">
                    <a16:creationId xmlns:a16="http://schemas.microsoft.com/office/drawing/2014/main" id="{B41A048D-F3E8-464B-BD91-7AF326D4E931}"/>
                  </a:ext>
                </a:extLst>
              </p:cNvPr>
              <p:cNvSpPr/>
              <p:nvPr/>
            </p:nvSpPr>
            <p:spPr>
              <a:xfrm rot="10172033">
                <a:off x="6047085" y="2465764"/>
                <a:ext cx="1268255" cy="3337760"/>
              </a:xfrm>
              <a:custGeom>
                <a:avLst/>
                <a:gdLst>
                  <a:gd name="connsiteX0" fmla="*/ 737937 w 1475875"/>
                  <a:gd name="connsiteY0" fmla="*/ 3884170 h 3884170"/>
                  <a:gd name="connsiteX1" fmla="*/ 0 w 1475875"/>
                  <a:gd name="connsiteY1" fmla="*/ 3146233 h 3884170"/>
                  <a:gd name="connsiteX2" fmla="*/ 450699 w 1475875"/>
                  <a:gd name="connsiteY2" fmla="*/ 2466287 h 3884170"/>
                  <a:gd name="connsiteX3" fmla="*/ 581713 w 1475875"/>
                  <a:gd name="connsiteY3" fmla="*/ 2425618 h 3884170"/>
                  <a:gd name="connsiteX4" fmla="*/ 581713 w 1475875"/>
                  <a:gd name="connsiteY4" fmla="*/ 511926 h 3884170"/>
                  <a:gd name="connsiteX5" fmla="*/ 1028794 w 1475875"/>
                  <a:gd name="connsiteY5" fmla="*/ 0 h 3884170"/>
                  <a:gd name="connsiteX6" fmla="*/ 1475875 w 1475875"/>
                  <a:gd name="connsiteY6" fmla="*/ 511926 h 3884170"/>
                  <a:gd name="connsiteX7" fmla="*/ 1475875 w 1475875"/>
                  <a:gd name="connsiteY7" fmla="*/ 2670116 h 3884170"/>
                  <a:gd name="connsiteX8" fmla="*/ 1475874 w 1475875"/>
                  <a:gd name="connsiteY8" fmla="*/ 2670128 h 3884170"/>
                  <a:gd name="connsiteX9" fmla="*/ 1475874 w 1475875"/>
                  <a:gd name="connsiteY9" fmla="*/ 3146233 h 3884170"/>
                  <a:gd name="connsiteX10" fmla="*/ 737937 w 1475875"/>
                  <a:gd name="connsiteY10" fmla="*/ 3884170 h 38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5875" h="3884170">
                    <a:moveTo>
                      <a:pt x="737937" y="3884170"/>
                    </a:moveTo>
                    <a:cubicBezTo>
                      <a:pt x="330386" y="3884170"/>
                      <a:pt x="0" y="3553784"/>
                      <a:pt x="0" y="3146233"/>
                    </a:cubicBezTo>
                    <a:cubicBezTo>
                      <a:pt x="0" y="2840570"/>
                      <a:pt x="185842" y="2578312"/>
                      <a:pt x="450699" y="2466287"/>
                    </a:cubicBezTo>
                    <a:lnTo>
                      <a:pt x="581713" y="2425618"/>
                    </a:lnTo>
                    <a:lnTo>
                      <a:pt x="581713" y="511926"/>
                    </a:lnTo>
                    <a:cubicBezTo>
                      <a:pt x="581713" y="229225"/>
                      <a:pt x="781865" y="0"/>
                      <a:pt x="1028794" y="0"/>
                    </a:cubicBezTo>
                    <a:cubicBezTo>
                      <a:pt x="1275724" y="0"/>
                      <a:pt x="1475875" y="229225"/>
                      <a:pt x="1475875" y="511926"/>
                    </a:cubicBezTo>
                    <a:lnTo>
                      <a:pt x="1475875" y="2670116"/>
                    </a:lnTo>
                    <a:lnTo>
                      <a:pt x="1475874" y="2670128"/>
                    </a:lnTo>
                    <a:lnTo>
                      <a:pt x="1475874" y="3146233"/>
                    </a:lnTo>
                    <a:cubicBezTo>
                      <a:pt x="1475874" y="3553784"/>
                      <a:pt x="1145488" y="3884170"/>
                      <a:pt x="737937" y="388417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solidFill>
                    <a:schemeClr val="bg2"/>
                  </a:solidFill>
                </a:endParaRPr>
              </a:p>
            </p:txBody>
          </p:sp>
          <p:sp>
            <p:nvSpPr>
              <p:cNvPr id="37" name="Oval 36">
                <a:extLst>
                  <a:ext uri="{FF2B5EF4-FFF2-40B4-BE49-F238E27FC236}">
                    <a16:creationId xmlns:a16="http://schemas.microsoft.com/office/drawing/2014/main" id="{A01FC387-6CE9-4C23-A31E-248901AFD769}"/>
                  </a:ext>
                </a:extLst>
              </p:cNvPr>
              <p:cNvSpPr/>
              <p:nvPr/>
            </p:nvSpPr>
            <p:spPr>
              <a:xfrm rot="5400000">
                <a:off x="6015821" y="2627811"/>
                <a:ext cx="940433" cy="94043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nvGrpSpPr>
            <p:cNvPr id="5" name="Group 4">
              <a:extLst>
                <a:ext uri="{FF2B5EF4-FFF2-40B4-BE49-F238E27FC236}">
                  <a16:creationId xmlns:a16="http://schemas.microsoft.com/office/drawing/2014/main" id="{87751776-398E-4D51-99BB-BCC0CCCAE10A}"/>
                </a:ext>
              </a:extLst>
            </p:cNvPr>
            <p:cNvGrpSpPr/>
            <p:nvPr/>
          </p:nvGrpSpPr>
          <p:grpSpPr>
            <a:xfrm rot="143442">
              <a:off x="1933918" y="3278368"/>
              <a:ext cx="953981" cy="2510663"/>
              <a:chOff x="8019450" y="2296518"/>
              <a:chExt cx="1268255" cy="3337760"/>
            </a:xfrm>
          </p:grpSpPr>
          <p:sp>
            <p:nvSpPr>
              <p:cNvPr id="39" name="Freeform: Shape 38">
                <a:extLst>
                  <a:ext uri="{FF2B5EF4-FFF2-40B4-BE49-F238E27FC236}">
                    <a16:creationId xmlns:a16="http://schemas.microsoft.com/office/drawing/2014/main" id="{EC288876-3AB3-44D4-90CB-8056BB339290}"/>
                  </a:ext>
                </a:extLst>
              </p:cNvPr>
              <p:cNvSpPr/>
              <p:nvPr/>
            </p:nvSpPr>
            <p:spPr>
              <a:xfrm rot="10656558">
                <a:off x="8019450" y="2296518"/>
                <a:ext cx="1268255" cy="3337760"/>
              </a:xfrm>
              <a:custGeom>
                <a:avLst/>
                <a:gdLst>
                  <a:gd name="connsiteX0" fmla="*/ 737937 w 1475875"/>
                  <a:gd name="connsiteY0" fmla="*/ 3884170 h 3884170"/>
                  <a:gd name="connsiteX1" fmla="*/ 0 w 1475875"/>
                  <a:gd name="connsiteY1" fmla="*/ 3146233 h 3884170"/>
                  <a:gd name="connsiteX2" fmla="*/ 450699 w 1475875"/>
                  <a:gd name="connsiteY2" fmla="*/ 2466287 h 3884170"/>
                  <a:gd name="connsiteX3" fmla="*/ 581713 w 1475875"/>
                  <a:gd name="connsiteY3" fmla="*/ 2425618 h 3884170"/>
                  <a:gd name="connsiteX4" fmla="*/ 581713 w 1475875"/>
                  <a:gd name="connsiteY4" fmla="*/ 511926 h 3884170"/>
                  <a:gd name="connsiteX5" fmla="*/ 1028794 w 1475875"/>
                  <a:gd name="connsiteY5" fmla="*/ 0 h 3884170"/>
                  <a:gd name="connsiteX6" fmla="*/ 1475875 w 1475875"/>
                  <a:gd name="connsiteY6" fmla="*/ 511926 h 3884170"/>
                  <a:gd name="connsiteX7" fmla="*/ 1475875 w 1475875"/>
                  <a:gd name="connsiteY7" fmla="*/ 2670116 h 3884170"/>
                  <a:gd name="connsiteX8" fmla="*/ 1475874 w 1475875"/>
                  <a:gd name="connsiteY8" fmla="*/ 2670128 h 3884170"/>
                  <a:gd name="connsiteX9" fmla="*/ 1475874 w 1475875"/>
                  <a:gd name="connsiteY9" fmla="*/ 3146233 h 3884170"/>
                  <a:gd name="connsiteX10" fmla="*/ 737937 w 1475875"/>
                  <a:gd name="connsiteY10" fmla="*/ 3884170 h 38841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75875" h="3884170">
                    <a:moveTo>
                      <a:pt x="737937" y="3884170"/>
                    </a:moveTo>
                    <a:cubicBezTo>
                      <a:pt x="330386" y="3884170"/>
                      <a:pt x="0" y="3553784"/>
                      <a:pt x="0" y="3146233"/>
                    </a:cubicBezTo>
                    <a:cubicBezTo>
                      <a:pt x="0" y="2840570"/>
                      <a:pt x="185842" y="2578312"/>
                      <a:pt x="450699" y="2466287"/>
                    </a:cubicBezTo>
                    <a:lnTo>
                      <a:pt x="581713" y="2425618"/>
                    </a:lnTo>
                    <a:lnTo>
                      <a:pt x="581713" y="511926"/>
                    </a:lnTo>
                    <a:cubicBezTo>
                      <a:pt x="581713" y="229225"/>
                      <a:pt x="781865" y="0"/>
                      <a:pt x="1028794" y="0"/>
                    </a:cubicBezTo>
                    <a:cubicBezTo>
                      <a:pt x="1275724" y="0"/>
                      <a:pt x="1475875" y="229225"/>
                      <a:pt x="1475875" y="511926"/>
                    </a:cubicBezTo>
                    <a:lnTo>
                      <a:pt x="1475875" y="2670116"/>
                    </a:lnTo>
                    <a:lnTo>
                      <a:pt x="1475874" y="2670128"/>
                    </a:lnTo>
                    <a:lnTo>
                      <a:pt x="1475874" y="3146233"/>
                    </a:lnTo>
                    <a:cubicBezTo>
                      <a:pt x="1475874" y="3553784"/>
                      <a:pt x="1145488" y="3884170"/>
                      <a:pt x="737937" y="388417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solidFill>
                    <a:schemeClr val="bg2"/>
                  </a:solidFill>
                </a:endParaRPr>
              </a:p>
            </p:txBody>
          </p:sp>
          <p:sp>
            <p:nvSpPr>
              <p:cNvPr id="40" name="Oval 39">
                <a:extLst>
                  <a:ext uri="{FF2B5EF4-FFF2-40B4-BE49-F238E27FC236}">
                    <a16:creationId xmlns:a16="http://schemas.microsoft.com/office/drawing/2014/main" id="{6589945B-44C6-402D-8B03-64487C237167}"/>
                  </a:ext>
                </a:extLst>
              </p:cNvPr>
              <p:cNvSpPr/>
              <p:nvPr/>
            </p:nvSpPr>
            <p:spPr>
              <a:xfrm rot="5400000">
                <a:off x="8139508" y="2444866"/>
                <a:ext cx="940433" cy="94043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sp>
          <p:nvSpPr>
            <p:cNvPr id="15" name="TextBox 14">
              <a:extLst>
                <a:ext uri="{FF2B5EF4-FFF2-40B4-BE49-F238E27FC236}">
                  <a16:creationId xmlns:a16="http://schemas.microsoft.com/office/drawing/2014/main" id="{223A510B-E192-4B37-A1E7-6628D0559B56}"/>
                </a:ext>
              </a:extLst>
            </p:cNvPr>
            <p:cNvSpPr txBox="1"/>
            <p:nvPr/>
          </p:nvSpPr>
          <p:spPr>
            <a:xfrm>
              <a:off x="3846053" y="3742963"/>
              <a:ext cx="1366335" cy="375071"/>
            </a:xfrm>
            <a:prstGeom prst="rect">
              <a:avLst/>
            </a:prstGeom>
            <a:noFill/>
          </p:spPr>
          <p:txBody>
            <a:bodyPr wrap="square" rtlCol="0">
              <a:spAutoFit/>
            </a:bodyPr>
            <a:lstStyle/>
            <a:p>
              <a:pPr algn="ctr"/>
              <a:r>
                <a:rPr lang="en-US" b="1" dirty="0">
                  <a:solidFill>
                    <a:schemeClr val="bg2"/>
                  </a:solidFill>
                  <a:latin typeface=""/>
                </a:rPr>
                <a:t>Your text</a:t>
              </a:r>
              <a:endParaRPr lang="en-ID" b="1" dirty="0">
                <a:solidFill>
                  <a:schemeClr val="bg2"/>
                </a:solidFill>
                <a:latin typeface=""/>
              </a:endParaRPr>
            </a:p>
          </p:txBody>
        </p:sp>
        <p:sp>
          <p:nvSpPr>
            <p:cNvPr id="87" name="TextBox 86">
              <a:extLst>
                <a:ext uri="{FF2B5EF4-FFF2-40B4-BE49-F238E27FC236}">
                  <a16:creationId xmlns:a16="http://schemas.microsoft.com/office/drawing/2014/main" id="{D9B523FD-7142-4642-9DA7-6DCF150471C0}"/>
                </a:ext>
              </a:extLst>
            </p:cNvPr>
            <p:cNvSpPr txBox="1"/>
            <p:nvPr/>
          </p:nvSpPr>
          <p:spPr>
            <a:xfrm>
              <a:off x="1105794" y="2483580"/>
              <a:ext cx="1366335" cy="375071"/>
            </a:xfrm>
            <a:prstGeom prst="rect">
              <a:avLst/>
            </a:prstGeom>
            <a:noFill/>
          </p:spPr>
          <p:txBody>
            <a:bodyPr wrap="square" rtlCol="0">
              <a:spAutoFit/>
            </a:bodyPr>
            <a:lstStyle/>
            <a:p>
              <a:pPr algn="ctr"/>
              <a:r>
                <a:rPr lang="en-US" b="1" dirty="0">
                  <a:solidFill>
                    <a:schemeClr val="bg2"/>
                  </a:solidFill>
                  <a:latin typeface=""/>
                </a:rPr>
                <a:t>Your text</a:t>
              </a:r>
              <a:endParaRPr lang="en-ID" b="1" dirty="0">
                <a:solidFill>
                  <a:schemeClr val="bg2"/>
                </a:solidFill>
                <a:latin typeface=""/>
              </a:endParaRPr>
            </a:p>
          </p:txBody>
        </p:sp>
        <p:sp>
          <p:nvSpPr>
            <p:cNvPr id="51" name="TextBox 50">
              <a:extLst>
                <a:ext uri="{FF2B5EF4-FFF2-40B4-BE49-F238E27FC236}">
                  <a16:creationId xmlns:a16="http://schemas.microsoft.com/office/drawing/2014/main" id="{A65A95E2-C9AF-0D3B-7A11-B01F6656606A}"/>
                </a:ext>
              </a:extLst>
            </p:cNvPr>
            <p:cNvSpPr txBox="1"/>
            <p:nvPr/>
          </p:nvSpPr>
          <p:spPr>
            <a:xfrm rot="16200000">
              <a:off x="3340783" y="1641739"/>
              <a:ext cx="1366335" cy="375071"/>
            </a:xfrm>
            <a:prstGeom prst="rect">
              <a:avLst/>
            </a:prstGeom>
            <a:noFill/>
          </p:spPr>
          <p:txBody>
            <a:bodyPr wrap="square" rtlCol="0">
              <a:spAutoFit/>
            </a:bodyPr>
            <a:lstStyle/>
            <a:p>
              <a:pPr algn="ctr"/>
              <a:r>
                <a:rPr lang="en-US" b="1" dirty="0">
                  <a:solidFill>
                    <a:schemeClr val="bg2"/>
                  </a:solidFill>
                  <a:latin typeface=""/>
                </a:rPr>
                <a:t>Your text</a:t>
              </a:r>
              <a:endParaRPr lang="en-ID" b="1" dirty="0">
                <a:solidFill>
                  <a:schemeClr val="bg2"/>
                </a:solidFill>
                <a:latin typeface=""/>
              </a:endParaRPr>
            </a:p>
          </p:txBody>
        </p:sp>
        <p:sp>
          <p:nvSpPr>
            <p:cNvPr id="52" name="TextBox 51">
              <a:extLst>
                <a:ext uri="{FF2B5EF4-FFF2-40B4-BE49-F238E27FC236}">
                  <a16:creationId xmlns:a16="http://schemas.microsoft.com/office/drawing/2014/main" id="{30F9FDD8-0CD5-DF69-2C32-5078BCFD4949}"/>
                </a:ext>
              </a:extLst>
            </p:cNvPr>
            <p:cNvSpPr txBox="1"/>
            <p:nvPr/>
          </p:nvSpPr>
          <p:spPr>
            <a:xfrm rot="16200000">
              <a:off x="1500061" y="4653092"/>
              <a:ext cx="1366335" cy="375071"/>
            </a:xfrm>
            <a:prstGeom prst="rect">
              <a:avLst/>
            </a:prstGeom>
            <a:noFill/>
          </p:spPr>
          <p:txBody>
            <a:bodyPr wrap="square" rtlCol="0">
              <a:spAutoFit/>
            </a:bodyPr>
            <a:lstStyle/>
            <a:p>
              <a:pPr algn="ctr"/>
              <a:r>
                <a:rPr lang="en-US" b="1" dirty="0">
                  <a:solidFill>
                    <a:schemeClr val="bg2"/>
                  </a:solidFill>
                  <a:latin typeface=""/>
                </a:rPr>
                <a:t>Your text</a:t>
              </a:r>
              <a:endParaRPr lang="en-ID" b="1" dirty="0">
                <a:solidFill>
                  <a:schemeClr val="bg2"/>
                </a:solidFill>
                <a:latin typeface=""/>
              </a:endParaRPr>
            </a:p>
          </p:txBody>
        </p:sp>
      </p:grpSp>
      <p:sp>
        <p:nvSpPr>
          <p:cNvPr id="53" name="TextBox 52">
            <a:extLst>
              <a:ext uri="{FF2B5EF4-FFF2-40B4-BE49-F238E27FC236}">
                <a16:creationId xmlns:a16="http://schemas.microsoft.com/office/drawing/2014/main" id="{D4C9826E-8E0E-4143-48D1-0176BA6B15A1}"/>
              </a:ext>
            </a:extLst>
          </p:cNvPr>
          <p:cNvSpPr txBox="1"/>
          <p:nvPr/>
        </p:nvSpPr>
        <p:spPr>
          <a:xfrm>
            <a:off x="7654942" y="1227061"/>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54" name="TextBox 53">
            <a:extLst>
              <a:ext uri="{FF2B5EF4-FFF2-40B4-BE49-F238E27FC236}">
                <a16:creationId xmlns:a16="http://schemas.microsoft.com/office/drawing/2014/main" id="{585E2B03-9826-DDF6-FA70-368CC444E3BC}"/>
              </a:ext>
            </a:extLst>
          </p:cNvPr>
          <p:cNvSpPr txBox="1"/>
          <p:nvPr/>
        </p:nvSpPr>
        <p:spPr>
          <a:xfrm>
            <a:off x="7654942" y="863727"/>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55" name="TextBox 54">
            <a:extLst>
              <a:ext uri="{FF2B5EF4-FFF2-40B4-BE49-F238E27FC236}">
                <a16:creationId xmlns:a16="http://schemas.microsoft.com/office/drawing/2014/main" id="{B6177DC2-5D7C-95FC-691A-AF3F984166D1}"/>
              </a:ext>
            </a:extLst>
          </p:cNvPr>
          <p:cNvSpPr txBox="1"/>
          <p:nvPr/>
        </p:nvSpPr>
        <p:spPr>
          <a:xfrm>
            <a:off x="8811388" y="3822344"/>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56" name="TextBox 55">
            <a:extLst>
              <a:ext uri="{FF2B5EF4-FFF2-40B4-BE49-F238E27FC236}">
                <a16:creationId xmlns:a16="http://schemas.microsoft.com/office/drawing/2014/main" id="{DAAC5FD9-9468-11FF-CB18-0BBB757FE84A}"/>
              </a:ext>
            </a:extLst>
          </p:cNvPr>
          <p:cNvSpPr txBox="1"/>
          <p:nvPr/>
        </p:nvSpPr>
        <p:spPr>
          <a:xfrm>
            <a:off x="8811388" y="3459010"/>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Your Text</a:t>
            </a:r>
            <a:endParaRPr lang="en-ID" sz="1800" b="1" dirty="0">
              <a:latin typeface=""/>
            </a:endParaRPr>
          </a:p>
        </p:txBody>
      </p:sp>
      <p:sp>
        <p:nvSpPr>
          <p:cNvPr id="57" name="TextBox 56">
            <a:extLst>
              <a:ext uri="{FF2B5EF4-FFF2-40B4-BE49-F238E27FC236}">
                <a16:creationId xmlns:a16="http://schemas.microsoft.com/office/drawing/2014/main" id="{D95BBA1F-3100-EFDA-5C17-244B55F050DE}"/>
              </a:ext>
            </a:extLst>
          </p:cNvPr>
          <p:cNvSpPr txBox="1"/>
          <p:nvPr/>
        </p:nvSpPr>
        <p:spPr>
          <a:xfrm>
            <a:off x="2356799" y="5059473"/>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58" name="TextBox 57">
            <a:extLst>
              <a:ext uri="{FF2B5EF4-FFF2-40B4-BE49-F238E27FC236}">
                <a16:creationId xmlns:a16="http://schemas.microsoft.com/office/drawing/2014/main" id="{CEDBA246-4EA2-50B5-E247-C1F9C3115D84}"/>
              </a:ext>
            </a:extLst>
          </p:cNvPr>
          <p:cNvSpPr txBox="1"/>
          <p:nvPr/>
        </p:nvSpPr>
        <p:spPr>
          <a:xfrm>
            <a:off x="2874832" y="4696139"/>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Your Text</a:t>
            </a:r>
            <a:endParaRPr lang="en-ID" sz="1800" b="1" dirty="0">
              <a:latin typeface=""/>
            </a:endParaRPr>
          </a:p>
        </p:txBody>
      </p:sp>
      <p:sp>
        <p:nvSpPr>
          <p:cNvPr id="59" name="TextBox 58">
            <a:extLst>
              <a:ext uri="{FF2B5EF4-FFF2-40B4-BE49-F238E27FC236}">
                <a16:creationId xmlns:a16="http://schemas.microsoft.com/office/drawing/2014/main" id="{217F768D-B422-3DB2-9A96-4494056B29F0}"/>
              </a:ext>
            </a:extLst>
          </p:cNvPr>
          <p:cNvSpPr txBox="1"/>
          <p:nvPr/>
        </p:nvSpPr>
        <p:spPr>
          <a:xfrm>
            <a:off x="1281034" y="2571767"/>
            <a:ext cx="2165007"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60" name="TextBox 59">
            <a:extLst>
              <a:ext uri="{FF2B5EF4-FFF2-40B4-BE49-F238E27FC236}">
                <a16:creationId xmlns:a16="http://schemas.microsoft.com/office/drawing/2014/main" id="{7D7F9532-730F-5B96-6013-707D0C899EA5}"/>
              </a:ext>
            </a:extLst>
          </p:cNvPr>
          <p:cNvSpPr txBox="1"/>
          <p:nvPr/>
        </p:nvSpPr>
        <p:spPr>
          <a:xfrm>
            <a:off x="1799067" y="2208433"/>
            <a:ext cx="1646974"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Your Text</a:t>
            </a:r>
            <a:endParaRPr lang="en-ID" sz="1800" b="1" dirty="0">
              <a:latin typeface=""/>
            </a:endParaRPr>
          </a:p>
        </p:txBody>
      </p:sp>
      <p:pic>
        <p:nvPicPr>
          <p:cNvPr id="7" name="Graphic 6" descr="Anemone and clownfish with solid fill">
            <a:extLst>
              <a:ext uri="{FF2B5EF4-FFF2-40B4-BE49-F238E27FC236}">
                <a16:creationId xmlns:a16="http://schemas.microsoft.com/office/drawing/2014/main" id="{EF129838-4334-624D-557F-97AB0348EF88}"/>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710239" y="2878931"/>
            <a:ext cx="249974" cy="249974"/>
          </a:xfrm>
          <a:prstGeom prst="rect">
            <a:avLst/>
          </a:prstGeom>
        </p:spPr>
      </p:pic>
      <p:pic>
        <p:nvPicPr>
          <p:cNvPr id="9" name="Graphic 8" descr="Angel face with solid fill with solid fill">
            <a:extLst>
              <a:ext uri="{FF2B5EF4-FFF2-40B4-BE49-F238E27FC236}">
                <a16:creationId xmlns:a16="http://schemas.microsoft.com/office/drawing/2014/main" id="{C513C852-F92E-7E0A-65CF-C37A8E0CFB34}"/>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38751" y="3736183"/>
            <a:ext cx="249974" cy="249974"/>
          </a:xfrm>
          <a:prstGeom prst="rect">
            <a:avLst/>
          </a:prstGeom>
        </p:spPr>
      </p:pic>
      <p:pic>
        <p:nvPicPr>
          <p:cNvPr id="11" name="Graphic 10" descr="Aperture with solid fill">
            <a:extLst>
              <a:ext uri="{FF2B5EF4-FFF2-40B4-BE49-F238E27FC236}">
                <a16:creationId xmlns:a16="http://schemas.microsoft.com/office/drawing/2014/main" id="{B0ED2F30-3211-0203-6CED-FBF5FB41BA50}"/>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253164" y="3743325"/>
            <a:ext cx="249974" cy="249974"/>
          </a:xfrm>
          <a:prstGeom prst="rect">
            <a:avLst/>
          </a:prstGeom>
        </p:spPr>
      </p:pic>
      <p:pic>
        <p:nvPicPr>
          <p:cNvPr id="14" name="Graphic 13" descr="Architecture with solid fill">
            <a:extLst>
              <a:ext uri="{FF2B5EF4-FFF2-40B4-BE49-F238E27FC236}">
                <a16:creationId xmlns:a16="http://schemas.microsoft.com/office/drawing/2014/main" id="{32BC7623-F482-A6CA-3211-6E0B11553CCA}"/>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681788" y="2871787"/>
            <a:ext cx="249974" cy="249974"/>
          </a:xfrm>
          <a:prstGeom prst="rect">
            <a:avLst/>
          </a:prstGeom>
        </p:spPr>
      </p:pic>
    </p:spTree>
    <p:extLst>
      <p:ext uri="{BB962C8B-B14F-4D97-AF65-F5344CB8AC3E}">
        <p14:creationId xmlns:p14="http://schemas.microsoft.com/office/powerpoint/2010/main" val="272178230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6"/>
          <p:cNvSpPr>
            <a:spLocks/>
          </p:cNvSpPr>
          <p:nvPr/>
        </p:nvSpPr>
        <p:spPr bwMode="auto">
          <a:xfrm>
            <a:off x="7148296" y="3705212"/>
            <a:ext cx="451163" cy="1269522"/>
          </a:xfrm>
          <a:custGeom>
            <a:avLst/>
            <a:gdLst>
              <a:gd name="T0" fmla="*/ 0 w 150"/>
              <a:gd name="T1" fmla="*/ 0 h 422"/>
              <a:gd name="T2" fmla="*/ 150 w 150"/>
              <a:gd name="T3" fmla="*/ 422 h 422"/>
            </a:gdLst>
            <a:ahLst/>
            <a:cxnLst>
              <a:cxn ang="0">
                <a:pos x="T0" y="T1"/>
              </a:cxn>
              <a:cxn ang="0">
                <a:pos x="T2" y="T3"/>
              </a:cxn>
            </a:cxnLst>
            <a:rect l="0" t="0" r="r" b="b"/>
            <a:pathLst>
              <a:path w="150" h="422">
                <a:moveTo>
                  <a:pt x="0" y="0"/>
                </a:moveTo>
                <a:cubicBezTo>
                  <a:pt x="117" y="0"/>
                  <a:pt x="50" y="422"/>
                  <a:pt x="150" y="422"/>
                </a:cubicBezTo>
              </a:path>
            </a:pathLst>
          </a:custGeom>
          <a:noFill/>
          <a:ln w="952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7" name="Freeform 7"/>
          <p:cNvSpPr>
            <a:spLocks/>
          </p:cNvSpPr>
          <p:nvPr/>
        </p:nvSpPr>
        <p:spPr bwMode="auto">
          <a:xfrm>
            <a:off x="4599227" y="3705212"/>
            <a:ext cx="451163" cy="1269522"/>
          </a:xfrm>
          <a:custGeom>
            <a:avLst/>
            <a:gdLst>
              <a:gd name="T0" fmla="*/ 150 w 150"/>
              <a:gd name="T1" fmla="*/ 0 h 422"/>
              <a:gd name="T2" fmla="*/ 0 w 150"/>
              <a:gd name="T3" fmla="*/ 422 h 422"/>
            </a:gdLst>
            <a:ahLst/>
            <a:cxnLst>
              <a:cxn ang="0">
                <a:pos x="T0" y="T1"/>
              </a:cxn>
              <a:cxn ang="0">
                <a:pos x="T2" y="T3"/>
              </a:cxn>
            </a:cxnLst>
            <a:rect l="0" t="0" r="r" b="b"/>
            <a:pathLst>
              <a:path w="150" h="422">
                <a:moveTo>
                  <a:pt x="150" y="0"/>
                </a:moveTo>
                <a:cubicBezTo>
                  <a:pt x="33" y="0"/>
                  <a:pt x="100" y="422"/>
                  <a:pt x="0" y="422"/>
                </a:cubicBezTo>
              </a:path>
            </a:pathLst>
          </a:custGeom>
          <a:noFill/>
          <a:ln w="952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8" name="Freeform 8"/>
          <p:cNvSpPr>
            <a:spLocks/>
          </p:cNvSpPr>
          <p:nvPr/>
        </p:nvSpPr>
        <p:spPr bwMode="auto">
          <a:xfrm>
            <a:off x="7148296" y="1913094"/>
            <a:ext cx="451163" cy="1268268"/>
          </a:xfrm>
          <a:custGeom>
            <a:avLst/>
            <a:gdLst>
              <a:gd name="T0" fmla="*/ 0 w 150"/>
              <a:gd name="T1" fmla="*/ 422 h 422"/>
              <a:gd name="T2" fmla="*/ 150 w 150"/>
              <a:gd name="T3" fmla="*/ 0 h 422"/>
            </a:gdLst>
            <a:ahLst/>
            <a:cxnLst>
              <a:cxn ang="0">
                <a:pos x="T0" y="T1"/>
              </a:cxn>
              <a:cxn ang="0">
                <a:pos x="T2" y="T3"/>
              </a:cxn>
            </a:cxnLst>
            <a:rect l="0" t="0" r="r" b="b"/>
            <a:pathLst>
              <a:path w="150" h="422">
                <a:moveTo>
                  <a:pt x="0" y="422"/>
                </a:moveTo>
                <a:cubicBezTo>
                  <a:pt x="117" y="422"/>
                  <a:pt x="50" y="0"/>
                  <a:pt x="150" y="0"/>
                </a:cubicBezTo>
              </a:path>
            </a:pathLst>
          </a:custGeom>
          <a:noFill/>
          <a:ln w="952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9" name="Line 9"/>
          <p:cNvSpPr>
            <a:spLocks noChangeShapeType="1"/>
          </p:cNvSpPr>
          <p:nvPr/>
        </p:nvSpPr>
        <p:spPr bwMode="auto">
          <a:xfrm>
            <a:off x="7182132" y="3443288"/>
            <a:ext cx="934909" cy="0"/>
          </a:xfrm>
          <a:prstGeom prst="line">
            <a:avLst/>
          </a:prstGeom>
          <a:noFill/>
          <a:ln w="9525" cap="flat">
            <a:solidFill>
              <a:schemeClr val="tx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 name="Freeform 10"/>
          <p:cNvSpPr>
            <a:spLocks/>
          </p:cNvSpPr>
          <p:nvPr/>
        </p:nvSpPr>
        <p:spPr bwMode="auto">
          <a:xfrm>
            <a:off x="4599227" y="1913094"/>
            <a:ext cx="451163" cy="1268268"/>
          </a:xfrm>
          <a:custGeom>
            <a:avLst/>
            <a:gdLst>
              <a:gd name="T0" fmla="*/ 150 w 150"/>
              <a:gd name="T1" fmla="*/ 422 h 422"/>
              <a:gd name="T2" fmla="*/ 0 w 150"/>
              <a:gd name="T3" fmla="*/ 0 h 422"/>
            </a:gdLst>
            <a:ahLst/>
            <a:cxnLst>
              <a:cxn ang="0">
                <a:pos x="T0" y="T1"/>
              </a:cxn>
              <a:cxn ang="0">
                <a:pos x="T2" y="T3"/>
              </a:cxn>
            </a:cxnLst>
            <a:rect l="0" t="0" r="r" b="b"/>
            <a:pathLst>
              <a:path w="150" h="422">
                <a:moveTo>
                  <a:pt x="150" y="422"/>
                </a:moveTo>
                <a:cubicBezTo>
                  <a:pt x="33" y="422"/>
                  <a:pt x="100" y="0"/>
                  <a:pt x="0" y="0"/>
                </a:cubicBezTo>
              </a:path>
            </a:pathLst>
          </a:custGeom>
          <a:noFill/>
          <a:ln w="9525" cap="flat">
            <a:solidFill>
              <a:schemeClr val="tx1">
                <a:lumMod val="50000"/>
              </a:schemeClr>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1" name="Line 11"/>
          <p:cNvSpPr>
            <a:spLocks noChangeShapeType="1"/>
          </p:cNvSpPr>
          <p:nvPr/>
        </p:nvSpPr>
        <p:spPr bwMode="auto">
          <a:xfrm flipH="1">
            <a:off x="4082896" y="3443288"/>
            <a:ext cx="934909" cy="0"/>
          </a:xfrm>
          <a:prstGeom prst="line">
            <a:avLst/>
          </a:prstGeom>
          <a:noFill/>
          <a:ln w="9525" cap="flat">
            <a:solidFill>
              <a:schemeClr val="tx1">
                <a:lumMod val="50000"/>
              </a:schemeClr>
            </a:solidFill>
            <a:prstDash val="solid"/>
            <a:miter lim="800000"/>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2" name="Oval 12"/>
          <p:cNvSpPr>
            <a:spLocks noChangeArrowheads="1"/>
          </p:cNvSpPr>
          <p:nvPr/>
        </p:nvSpPr>
        <p:spPr bwMode="auto">
          <a:xfrm>
            <a:off x="7758618" y="1331596"/>
            <a:ext cx="1162997" cy="1164251"/>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3" name="Oval 13"/>
          <p:cNvSpPr>
            <a:spLocks noChangeArrowheads="1"/>
          </p:cNvSpPr>
          <p:nvPr/>
        </p:nvSpPr>
        <p:spPr bwMode="auto">
          <a:xfrm>
            <a:off x="7758618" y="4390729"/>
            <a:ext cx="1162997" cy="1164251"/>
          </a:xfrm>
          <a:prstGeom prst="ellipse">
            <a:avLst/>
          </a:prstGeom>
          <a:solidFill>
            <a:schemeClr val="accent4"/>
          </a:solidFill>
          <a:ln>
            <a:noFill/>
          </a:ln>
          <a:effectLst>
            <a:outerShdw blurRad="254000" dist="190500" dir="2400000" sx="94000" sy="94000" algn="ctr" rotWithShape="0">
              <a:schemeClr val="accent4">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4" name="Freeform 14"/>
          <p:cNvSpPr>
            <a:spLocks/>
          </p:cNvSpPr>
          <p:nvPr/>
        </p:nvSpPr>
        <p:spPr bwMode="auto">
          <a:xfrm>
            <a:off x="8162158" y="2781582"/>
            <a:ext cx="1319651" cy="1323410"/>
          </a:xfrm>
          <a:custGeom>
            <a:avLst/>
            <a:gdLst>
              <a:gd name="T0" fmla="*/ 378 w 439"/>
              <a:gd name="T1" fmla="*/ 331 h 440"/>
              <a:gd name="T2" fmla="*/ 109 w 439"/>
              <a:gd name="T3" fmla="*/ 378 h 440"/>
              <a:gd name="T4" fmla="*/ 61 w 439"/>
              <a:gd name="T5" fmla="*/ 109 h 440"/>
              <a:gd name="T6" fmla="*/ 331 w 439"/>
              <a:gd name="T7" fmla="*/ 61 h 440"/>
              <a:gd name="T8" fmla="*/ 378 w 439"/>
              <a:gd name="T9" fmla="*/ 331 h 440"/>
            </a:gdLst>
            <a:ahLst/>
            <a:cxnLst>
              <a:cxn ang="0">
                <a:pos x="T0" y="T1"/>
              </a:cxn>
              <a:cxn ang="0">
                <a:pos x="T2" y="T3"/>
              </a:cxn>
              <a:cxn ang="0">
                <a:pos x="T4" y="T5"/>
              </a:cxn>
              <a:cxn ang="0">
                <a:pos x="T6" y="T7"/>
              </a:cxn>
              <a:cxn ang="0">
                <a:pos x="T8" y="T9"/>
              </a:cxn>
            </a:cxnLst>
            <a:rect l="0" t="0" r="r" b="b"/>
            <a:pathLst>
              <a:path w="439" h="440">
                <a:moveTo>
                  <a:pt x="378" y="331"/>
                </a:moveTo>
                <a:cubicBezTo>
                  <a:pt x="317" y="418"/>
                  <a:pt x="196" y="440"/>
                  <a:pt x="109" y="378"/>
                </a:cubicBezTo>
                <a:cubicBezTo>
                  <a:pt x="21" y="317"/>
                  <a:pt x="0" y="197"/>
                  <a:pt x="61" y="109"/>
                </a:cubicBezTo>
                <a:cubicBezTo>
                  <a:pt x="122" y="21"/>
                  <a:pt x="243" y="0"/>
                  <a:pt x="331" y="61"/>
                </a:cubicBezTo>
                <a:cubicBezTo>
                  <a:pt x="418" y="123"/>
                  <a:pt x="439" y="243"/>
                  <a:pt x="378" y="331"/>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5" name="Oval 15"/>
          <p:cNvSpPr>
            <a:spLocks noChangeArrowheads="1"/>
          </p:cNvSpPr>
          <p:nvPr/>
        </p:nvSpPr>
        <p:spPr bwMode="auto">
          <a:xfrm>
            <a:off x="3277069" y="1331596"/>
            <a:ext cx="1162997" cy="1164251"/>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6" name="Oval 16"/>
          <p:cNvSpPr>
            <a:spLocks noChangeArrowheads="1"/>
          </p:cNvSpPr>
          <p:nvPr/>
        </p:nvSpPr>
        <p:spPr bwMode="auto">
          <a:xfrm>
            <a:off x="3277069" y="4390729"/>
            <a:ext cx="1162997" cy="1164251"/>
          </a:xfrm>
          <a:prstGeom prst="ellipse">
            <a:avLst/>
          </a:prstGeom>
          <a:solidFill>
            <a:schemeClr val="accent4"/>
          </a:solidFill>
          <a:ln>
            <a:noFill/>
          </a:ln>
          <a:effectLst>
            <a:outerShdw blurRad="254000" dist="190500" dir="2400000" sx="94000" sy="94000" algn="ctr" rotWithShape="0">
              <a:schemeClr val="accent4">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7" name="Freeform 17"/>
          <p:cNvSpPr>
            <a:spLocks/>
          </p:cNvSpPr>
          <p:nvPr/>
        </p:nvSpPr>
        <p:spPr bwMode="auto">
          <a:xfrm>
            <a:off x="2718129" y="2781582"/>
            <a:ext cx="1319651" cy="1323410"/>
          </a:xfrm>
          <a:custGeom>
            <a:avLst/>
            <a:gdLst>
              <a:gd name="T0" fmla="*/ 61 w 439"/>
              <a:gd name="T1" fmla="*/ 331 h 440"/>
              <a:gd name="T2" fmla="*/ 330 w 439"/>
              <a:gd name="T3" fmla="*/ 378 h 440"/>
              <a:gd name="T4" fmla="*/ 378 w 439"/>
              <a:gd name="T5" fmla="*/ 109 h 440"/>
              <a:gd name="T6" fmla="*/ 108 w 439"/>
              <a:gd name="T7" fmla="*/ 61 h 440"/>
              <a:gd name="T8" fmla="*/ 61 w 439"/>
              <a:gd name="T9" fmla="*/ 331 h 440"/>
            </a:gdLst>
            <a:ahLst/>
            <a:cxnLst>
              <a:cxn ang="0">
                <a:pos x="T0" y="T1"/>
              </a:cxn>
              <a:cxn ang="0">
                <a:pos x="T2" y="T3"/>
              </a:cxn>
              <a:cxn ang="0">
                <a:pos x="T4" y="T5"/>
              </a:cxn>
              <a:cxn ang="0">
                <a:pos x="T6" y="T7"/>
              </a:cxn>
              <a:cxn ang="0">
                <a:pos x="T8" y="T9"/>
              </a:cxn>
            </a:cxnLst>
            <a:rect l="0" t="0" r="r" b="b"/>
            <a:pathLst>
              <a:path w="439" h="440">
                <a:moveTo>
                  <a:pt x="61" y="331"/>
                </a:moveTo>
                <a:cubicBezTo>
                  <a:pt x="122" y="418"/>
                  <a:pt x="243" y="440"/>
                  <a:pt x="330" y="378"/>
                </a:cubicBezTo>
                <a:cubicBezTo>
                  <a:pt x="418" y="317"/>
                  <a:pt x="439" y="197"/>
                  <a:pt x="378" y="109"/>
                </a:cubicBezTo>
                <a:cubicBezTo>
                  <a:pt x="317" y="21"/>
                  <a:pt x="196" y="0"/>
                  <a:pt x="108" y="61"/>
                </a:cubicBezTo>
                <a:cubicBezTo>
                  <a:pt x="21" y="123"/>
                  <a:pt x="0" y="243"/>
                  <a:pt x="61" y="331"/>
                </a:cubicBezTo>
                <a:close/>
              </a:path>
            </a:pathLst>
          </a:cu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8" name="Oval 18"/>
          <p:cNvSpPr>
            <a:spLocks noChangeArrowheads="1"/>
          </p:cNvSpPr>
          <p:nvPr/>
        </p:nvSpPr>
        <p:spPr bwMode="auto">
          <a:xfrm>
            <a:off x="5203284" y="2547228"/>
            <a:ext cx="1792118" cy="1792118"/>
          </a:xfrm>
          <a:prstGeom prst="ellipse">
            <a:avLst/>
          </a:pr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9" name="Oval 19"/>
          <p:cNvSpPr>
            <a:spLocks noChangeArrowheads="1"/>
          </p:cNvSpPr>
          <p:nvPr/>
        </p:nvSpPr>
        <p:spPr bwMode="auto">
          <a:xfrm>
            <a:off x="7113205" y="3666363"/>
            <a:ext cx="75194" cy="75194"/>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21" name="Oval 21"/>
          <p:cNvSpPr>
            <a:spLocks noChangeArrowheads="1"/>
          </p:cNvSpPr>
          <p:nvPr/>
        </p:nvSpPr>
        <p:spPr bwMode="auto">
          <a:xfrm>
            <a:off x="5011539" y="3666363"/>
            <a:ext cx="75194" cy="75194"/>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sp>
        <p:nvSpPr>
          <p:cNvPr id="23" name="Oval 23"/>
          <p:cNvSpPr>
            <a:spLocks noChangeArrowheads="1"/>
          </p:cNvSpPr>
          <p:nvPr/>
        </p:nvSpPr>
        <p:spPr bwMode="auto">
          <a:xfrm>
            <a:off x="7143283" y="3404437"/>
            <a:ext cx="77701" cy="77701"/>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5" name="Oval 25"/>
          <p:cNvSpPr>
            <a:spLocks noChangeArrowheads="1"/>
          </p:cNvSpPr>
          <p:nvPr/>
        </p:nvSpPr>
        <p:spPr bwMode="auto">
          <a:xfrm>
            <a:off x="4978955" y="3404437"/>
            <a:ext cx="77701" cy="77701"/>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sp>
        <p:nvSpPr>
          <p:cNvPr id="27" name="Oval 27"/>
          <p:cNvSpPr>
            <a:spLocks noChangeArrowheads="1"/>
          </p:cNvSpPr>
          <p:nvPr/>
        </p:nvSpPr>
        <p:spPr bwMode="auto">
          <a:xfrm>
            <a:off x="7113205" y="3146272"/>
            <a:ext cx="75194" cy="75194"/>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sp>
        <p:nvSpPr>
          <p:cNvPr id="29" name="Oval 29"/>
          <p:cNvSpPr>
            <a:spLocks noChangeArrowheads="1"/>
          </p:cNvSpPr>
          <p:nvPr/>
        </p:nvSpPr>
        <p:spPr bwMode="auto">
          <a:xfrm>
            <a:off x="5011539" y="3146272"/>
            <a:ext cx="75194" cy="75194"/>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ru-RU"/>
          </a:p>
        </p:txBody>
      </p:sp>
      <p:grpSp>
        <p:nvGrpSpPr>
          <p:cNvPr id="4" name="Group 3">
            <a:extLst>
              <a:ext uri="{FF2B5EF4-FFF2-40B4-BE49-F238E27FC236}">
                <a16:creationId xmlns:a16="http://schemas.microsoft.com/office/drawing/2014/main" id="{EB3CCC2F-75E2-497E-8070-71A4CE180A1D}"/>
              </a:ext>
            </a:extLst>
          </p:cNvPr>
          <p:cNvGrpSpPr/>
          <p:nvPr/>
        </p:nvGrpSpPr>
        <p:grpSpPr>
          <a:xfrm>
            <a:off x="5445906" y="3058893"/>
            <a:ext cx="1299863" cy="825103"/>
            <a:chOff x="5445906" y="3058893"/>
            <a:chExt cx="1299863" cy="825103"/>
          </a:xfrm>
        </p:grpSpPr>
        <p:sp>
          <p:nvSpPr>
            <p:cNvPr id="57" name="Text Placeholder 53">
              <a:extLst>
                <a:ext uri="{FF2B5EF4-FFF2-40B4-BE49-F238E27FC236}">
                  <a16:creationId xmlns:a16="http://schemas.microsoft.com/office/drawing/2014/main" id="{292C6442-8044-41E7-843C-B59F05209257}"/>
                </a:ext>
              </a:extLst>
            </p:cNvPr>
            <p:cNvSpPr txBox="1">
              <a:spLocks/>
            </p:cNvSpPr>
            <p:nvPr/>
          </p:nvSpPr>
          <p:spPr>
            <a:xfrm>
              <a:off x="5457823" y="3338512"/>
              <a:ext cx="1287946" cy="545484"/>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800">
                  <a:solidFill>
                    <a:schemeClr val="bg2"/>
                  </a:solidFill>
                  <a:latin typeface="Montserrat Light" panose="00000400000000000000" pitchFamily="50" charset="-52"/>
                </a:rPr>
                <a:t>Lorem ipsum dolor sit amet, consectetur adipiscing elit</a:t>
              </a:r>
              <a:endParaRPr lang="en-US" sz="800" dirty="0">
                <a:solidFill>
                  <a:schemeClr val="bg2"/>
                </a:solidFill>
                <a:latin typeface="Montserrat Light" panose="00000400000000000000" pitchFamily="50" charset="-52"/>
              </a:endParaRPr>
            </a:p>
          </p:txBody>
        </p:sp>
        <p:sp>
          <p:nvSpPr>
            <p:cNvPr id="58" name="Text Placeholder 56">
              <a:extLst>
                <a:ext uri="{FF2B5EF4-FFF2-40B4-BE49-F238E27FC236}">
                  <a16:creationId xmlns:a16="http://schemas.microsoft.com/office/drawing/2014/main" id="{493AE72B-CB3D-4453-A93C-280274218165}"/>
                </a:ext>
              </a:extLst>
            </p:cNvPr>
            <p:cNvSpPr txBox="1">
              <a:spLocks/>
            </p:cNvSpPr>
            <p:nvPr/>
          </p:nvSpPr>
          <p:spPr>
            <a:xfrm>
              <a:off x="5445906" y="3058893"/>
              <a:ext cx="1273982" cy="28303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200" b="1">
                  <a:solidFill>
                    <a:schemeClr val="bg2"/>
                  </a:solidFill>
                </a:rPr>
                <a:t>Title Here</a:t>
              </a:r>
              <a:endParaRPr lang="ru-RU" sz="1200" b="1" dirty="0">
                <a:solidFill>
                  <a:schemeClr val="bg2"/>
                </a:solidFill>
              </a:endParaRPr>
            </a:p>
          </p:txBody>
        </p:sp>
      </p:grpSp>
      <p:sp>
        <p:nvSpPr>
          <p:cNvPr id="59" name="Freeform 17">
            <a:extLst>
              <a:ext uri="{FF2B5EF4-FFF2-40B4-BE49-F238E27FC236}">
                <a16:creationId xmlns:a16="http://schemas.microsoft.com/office/drawing/2014/main" id="{A295DCE8-74AC-4399-B56F-3C3C91C557DA}"/>
              </a:ext>
            </a:extLst>
          </p:cNvPr>
          <p:cNvSpPr>
            <a:spLocks noEditPoints="1"/>
          </p:cNvSpPr>
          <p:nvPr/>
        </p:nvSpPr>
        <p:spPr bwMode="auto">
          <a:xfrm>
            <a:off x="3740477" y="4773496"/>
            <a:ext cx="254670" cy="371857"/>
          </a:xfrm>
          <a:custGeom>
            <a:avLst/>
            <a:gdLst>
              <a:gd name="T0" fmla="*/ 53 w 115"/>
              <a:gd name="T1" fmla="*/ 83 h 168"/>
              <a:gd name="T2" fmla="*/ 63 w 115"/>
              <a:gd name="T3" fmla="*/ 83 h 168"/>
              <a:gd name="T4" fmla="*/ 63 w 115"/>
              <a:gd name="T5" fmla="*/ 133 h 168"/>
              <a:gd name="T6" fmla="*/ 53 w 115"/>
              <a:gd name="T7" fmla="*/ 133 h 168"/>
              <a:gd name="T8" fmla="*/ 53 w 115"/>
              <a:gd name="T9" fmla="*/ 83 h 168"/>
              <a:gd name="T10" fmla="*/ 58 w 115"/>
              <a:gd name="T11" fmla="*/ 0 h 168"/>
              <a:gd name="T12" fmla="*/ 0 w 115"/>
              <a:gd name="T13" fmla="*/ 59 h 168"/>
              <a:gd name="T14" fmla="*/ 12 w 115"/>
              <a:gd name="T15" fmla="*/ 94 h 168"/>
              <a:gd name="T16" fmla="*/ 25 w 115"/>
              <a:gd name="T17" fmla="*/ 121 h 168"/>
              <a:gd name="T18" fmla="*/ 37 w 115"/>
              <a:gd name="T19" fmla="*/ 133 h 168"/>
              <a:gd name="T20" fmla="*/ 44 w 115"/>
              <a:gd name="T21" fmla="*/ 133 h 168"/>
              <a:gd name="T22" fmla="*/ 44 w 115"/>
              <a:gd name="T23" fmla="*/ 83 h 168"/>
              <a:gd name="T24" fmla="*/ 35 w 115"/>
              <a:gd name="T25" fmla="*/ 83 h 168"/>
              <a:gd name="T26" fmla="*/ 18 w 115"/>
              <a:gd name="T27" fmla="*/ 66 h 168"/>
              <a:gd name="T28" fmla="*/ 35 w 115"/>
              <a:gd name="T29" fmla="*/ 49 h 168"/>
              <a:gd name="T30" fmla="*/ 52 w 115"/>
              <a:gd name="T31" fmla="*/ 66 h 168"/>
              <a:gd name="T32" fmla="*/ 50 w 115"/>
              <a:gd name="T33" fmla="*/ 74 h 168"/>
              <a:gd name="T34" fmla="*/ 65 w 115"/>
              <a:gd name="T35" fmla="*/ 74 h 168"/>
              <a:gd name="T36" fmla="*/ 63 w 115"/>
              <a:gd name="T37" fmla="*/ 66 h 168"/>
              <a:gd name="T38" fmla="*/ 80 w 115"/>
              <a:gd name="T39" fmla="*/ 49 h 168"/>
              <a:gd name="T40" fmla="*/ 97 w 115"/>
              <a:gd name="T41" fmla="*/ 66 h 168"/>
              <a:gd name="T42" fmla="*/ 80 w 115"/>
              <a:gd name="T43" fmla="*/ 83 h 168"/>
              <a:gd name="T44" fmla="*/ 72 w 115"/>
              <a:gd name="T45" fmla="*/ 83 h 168"/>
              <a:gd name="T46" fmla="*/ 72 w 115"/>
              <a:gd name="T47" fmla="*/ 133 h 168"/>
              <a:gd name="T48" fmla="*/ 79 w 115"/>
              <a:gd name="T49" fmla="*/ 133 h 168"/>
              <a:gd name="T50" fmla="*/ 90 w 115"/>
              <a:gd name="T51" fmla="*/ 121 h 168"/>
              <a:gd name="T52" fmla="*/ 104 w 115"/>
              <a:gd name="T53" fmla="*/ 94 h 168"/>
              <a:gd name="T54" fmla="*/ 115 w 115"/>
              <a:gd name="T55" fmla="*/ 59 h 168"/>
              <a:gd name="T56" fmla="*/ 58 w 115"/>
              <a:gd name="T57" fmla="*/ 0 h 168"/>
              <a:gd name="T58" fmla="*/ 27 w 115"/>
              <a:gd name="T59" fmla="*/ 66 h 168"/>
              <a:gd name="T60" fmla="*/ 35 w 115"/>
              <a:gd name="T61" fmla="*/ 74 h 168"/>
              <a:gd name="T62" fmla="*/ 43 w 115"/>
              <a:gd name="T63" fmla="*/ 66 h 168"/>
              <a:gd name="T64" fmla="*/ 35 w 115"/>
              <a:gd name="T65" fmla="*/ 58 h 168"/>
              <a:gd name="T66" fmla="*/ 27 w 115"/>
              <a:gd name="T67" fmla="*/ 66 h 168"/>
              <a:gd name="T68" fmla="*/ 88 w 115"/>
              <a:gd name="T69" fmla="*/ 66 h 168"/>
              <a:gd name="T70" fmla="*/ 80 w 115"/>
              <a:gd name="T71" fmla="*/ 58 h 168"/>
              <a:gd name="T72" fmla="*/ 72 w 115"/>
              <a:gd name="T73" fmla="*/ 66 h 168"/>
              <a:gd name="T74" fmla="*/ 80 w 115"/>
              <a:gd name="T75" fmla="*/ 74 h 168"/>
              <a:gd name="T76" fmla="*/ 88 w 115"/>
              <a:gd name="T77" fmla="*/ 66 h 168"/>
              <a:gd name="T78" fmla="*/ 85 w 115"/>
              <a:gd name="T79" fmla="*/ 147 h 168"/>
              <a:gd name="T80" fmla="*/ 80 w 115"/>
              <a:gd name="T81" fmla="*/ 142 h 168"/>
              <a:gd name="T82" fmla="*/ 35 w 115"/>
              <a:gd name="T83" fmla="*/ 142 h 168"/>
              <a:gd name="T84" fmla="*/ 31 w 115"/>
              <a:gd name="T85" fmla="*/ 147 h 168"/>
              <a:gd name="T86" fmla="*/ 35 w 115"/>
              <a:gd name="T87" fmla="*/ 151 h 168"/>
              <a:gd name="T88" fmla="*/ 80 w 115"/>
              <a:gd name="T89" fmla="*/ 151 h 168"/>
              <a:gd name="T90" fmla="*/ 85 w 115"/>
              <a:gd name="T91" fmla="*/ 147 h 168"/>
              <a:gd name="T92" fmla="*/ 79 w 115"/>
              <a:gd name="T93" fmla="*/ 163 h 168"/>
              <a:gd name="T94" fmla="*/ 75 w 115"/>
              <a:gd name="T95" fmla="*/ 159 h 168"/>
              <a:gd name="T96" fmla="*/ 41 w 115"/>
              <a:gd name="T97" fmla="*/ 159 h 168"/>
              <a:gd name="T98" fmla="*/ 36 w 115"/>
              <a:gd name="T99" fmla="*/ 163 h 168"/>
              <a:gd name="T100" fmla="*/ 41 w 115"/>
              <a:gd name="T101" fmla="*/ 168 h 168"/>
              <a:gd name="T102" fmla="*/ 75 w 115"/>
              <a:gd name="T103" fmla="*/ 168 h 168"/>
              <a:gd name="T104" fmla="*/ 79 w 115"/>
              <a:gd name="T105" fmla="*/ 163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5" h="168">
                <a:moveTo>
                  <a:pt x="53" y="83"/>
                </a:moveTo>
                <a:cubicBezTo>
                  <a:pt x="63" y="83"/>
                  <a:pt x="63" y="83"/>
                  <a:pt x="63" y="83"/>
                </a:cubicBezTo>
                <a:cubicBezTo>
                  <a:pt x="63" y="133"/>
                  <a:pt x="63" y="133"/>
                  <a:pt x="63" y="133"/>
                </a:cubicBezTo>
                <a:cubicBezTo>
                  <a:pt x="53" y="133"/>
                  <a:pt x="53" y="133"/>
                  <a:pt x="53" y="133"/>
                </a:cubicBezTo>
                <a:lnTo>
                  <a:pt x="53" y="83"/>
                </a:lnTo>
                <a:close/>
                <a:moveTo>
                  <a:pt x="58" y="0"/>
                </a:moveTo>
                <a:cubicBezTo>
                  <a:pt x="26" y="1"/>
                  <a:pt x="0" y="27"/>
                  <a:pt x="0" y="59"/>
                </a:cubicBezTo>
                <a:cubicBezTo>
                  <a:pt x="0" y="72"/>
                  <a:pt x="4" y="84"/>
                  <a:pt x="12" y="94"/>
                </a:cubicBezTo>
                <a:cubicBezTo>
                  <a:pt x="22" y="108"/>
                  <a:pt x="25" y="114"/>
                  <a:pt x="25" y="121"/>
                </a:cubicBezTo>
                <a:cubicBezTo>
                  <a:pt x="25" y="127"/>
                  <a:pt x="30" y="133"/>
                  <a:pt x="37" y="133"/>
                </a:cubicBezTo>
                <a:cubicBezTo>
                  <a:pt x="44" y="133"/>
                  <a:pt x="44" y="133"/>
                  <a:pt x="44" y="133"/>
                </a:cubicBezTo>
                <a:cubicBezTo>
                  <a:pt x="44" y="83"/>
                  <a:pt x="44" y="83"/>
                  <a:pt x="44" y="83"/>
                </a:cubicBezTo>
                <a:cubicBezTo>
                  <a:pt x="35" y="83"/>
                  <a:pt x="35" y="83"/>
                  <a:pt x="35" y="83"/>
                </a:cubicBezTo>
                <a:cubicBezTo>
                  <a:pt x="26" y="83"/>
                  <a:pt x="18" y="75"/>
                  <a:pt x="18" y="66"/>
                </a:cubicBezTo>
                <a:cubicBezTo>
                  <a:pt x="18" y="56"/>
                  <a:pt x="26" y="49"/>
                  <a:pt x="35" y="49"/>
                </a:cubicBezTo>
                <a:cubicBezTo>
                  <a:pt x="44" y="49"/>
                  <a:pt x="52" y="56"/>
                  <a:pt x="52" y="66"/>
                </a:cubicBezTo>
                <a:cubicBezTo>
                  <a:pt x="52" y="69"/>
                  <a:pt x="51" y="71"/>
                  <a:pt x="50" y="74"/>
                </a:cubicBezTo>
                <a:cubicBezTo>
                  <a:pt x="65" y="74"/>
                  <a:pt x="65" y="74"/>
                  <a:pt x="65" y="74"/>
                </a:cubicBezTo>
                <a:cubicBezTo>
                  <a:pt x="64" y="71"/>
                  <a:pt x="63" y="69"/>
                  <a:pt x="63" y="66"/>
                </a:cubicBezTo>
                <a:cubicBezTo>
                  <a:pt x="63" y="56"/>
                  <a:pt x="71" y="49"/>
                  <a:pt x="80" y="49"/>
                </a:cubicBezTo>
                <a:cubicBezTo>
                  <a:pt x="90" y="49"/>
                  <a:pt x="97" y="56"/>
                  <a:pt x="97" y="66"/>
                </a:cubicBezTo>
                <a:cubicBezTo>
                  <a:pt x="97" y="75"/>
                  <a:pt x="90" y="83"/>
                  <a:pt x="80" y="83"/>
                </a:cubicBezTo>
                <a:cubicBezTo>
                  <a:pt x="72" y="83"/>
                  <a:pt x="72" y="83"/>
                  <a:pt x="72" y="83"/>
                </a:cubicBezTo>
                <a:cubicBezTo>
                  <a:pt x="72" y="133"/>
                  <a:pt x="72" y="133"/>
                  <a:pt x="72" y="133"/>
                </a:cubicBezTo>
                <a:cubicBezTo>
                  <a:pt x="79" y="133"/>
                  <a:pt x="79" y="133"/>
                  <a:pt x="79" y="133"/>
                </a:cubicBezTo>
                <a:cubicBezTo>
                  <a:pt x="85" y="133"/>
                  <a:pt x="90" y="127"/>
                  <a:pt x="90" y="121"/>
                </a:cubicBezTo>
                <a:cubicBezTo>
                  <a:pt x="90" y="114"/>
                  <a:pt x="93" y="108"/>
                  <a:pt x="104" y="94"/>
                </a:cubicBezTo>
                <a:cubicBezTo>
                  <a:pt x="111" y="84"/>
                  <a:pt x="115" y="72"/>
                  <a:pt x="115" y="59"/>
                </a:cubicBezTo>
                <a:cubicBezTo>
                  <a:pt x="115" y="27"/>
                  <a:pt x="90" y="1"/>
                  <a:pt x="58" y="0"/>
                </a:cubicBezTo>
                <a:close/>
                <a:moveTo>
                  <a:pt x="27" y="66"/>
                </a:moveTo>
                <a:cubicBezTo>
                  <a:pt x="27" y="70"/>
                  <a:pt x="31" y="74"/>
                  <a:pt x="35" y="74"/>
                </a:cubicBezTo>
                <a:cubicBezTo>
                  <a:pt x="39" y="74"/>
                  <a:pt x="43" y="70"/>
                  <a:pt x="43" y="66"/>
                </a:cubicBezTo>
                <a:cubicBezTo>
                  <a:pt x="43" y="61"/>
                  <a:pt x="39" y="58"/>
                  <a:pt x="35" y="58"/>
                </a:cubicBezTo>
                <a:cubicBezTo>
                  <a:pt x="31" y="58"/>
                  <a:pt x="27" y="61"/>
                  <a:pt x="27" y="66"/>
                </a:cubicBezTo>
                <a:close/>
                <a:moveTo>
                  <a:pt x="88" y="66"/>
                </a:moveTo>
                <a:cubicBezTo>
                  <a:pt x="88" y="61"/>
                  <a:pt x="85" y="58"/>
                  <a:pt x="80" y="58"/>
                </a:cubicBezTo>
                <a:cubicBezTo>
                  <a:pt x="76" y="58"/>
                  <a:pt x="72" y="61"/>
                  <a:pt x="72" y="66"/>
                </a:cubicBezTo>
                <a:cubicBezTo>
                  <a:pt x="72" y="70"/>
                  <a:pt x="76" y="74"/>
                  <a:pt x="80" y="74"/>
                </a:cubicBezTo>
                <a:cubicBezTo>
                  <a:pt x="85" y="74"/>
                  <a:pt x="88" y="70"/>
                  <a:pt x="88" y="66"/>
                </a:cubicBezTo>
                <a:close/>
                <a:moveTo>
                  <a:pt x="85" y="147"/>
                </a:moveTo>
                <a:cubicBezTo>
                  <a:pt x="85" y="144"/>
                  <a:pt x="83" y="142"/>
                  <a:pt x="80" y="142"/>
                </a:cubicBezTo>
                <a:cubicBezTo>
                  <a:pt x="35" y="142"/>
                  <a:pt x="35" y="142"/>
                  <a:pt x="35" y="142"/>
                </a:cubicBezTo>
                <a:cubicBezTo>
                  <a:pt x="33" y="142"/>
                  <a:pt x="31" y="144"/>
                  <a:pt x="31" y="147"/>
                </a:cubicBezTo>
                <a:cubicBezTo>
                  <a:pt x="31" y="149"/>
                  <a:pt x="33" y="151"/>
                  <a:pt x="35" y="151"/>
                </a:cubicBezTo>
                <a:cubicBezTo>
                  <a:pt x="80" y="151"/>
                  <a:pt x="80" y="151"/>
                  <a:pt x="80" y="151"/>
                </a:cubicBezTo>
                <a:cubicBezTo>
                  <a:pt x="83" y="151"/>
                  <a:pt x="85" y="149"/>
                  <a:pt x="85" y="147"/>
                </a:cubicBezTo>
                <a:close/>
                <a:moveTo>
                  <a:pt x="79" y="163"/>
                </a:moveTo>
                <a:cubicBezTo>
                  <a:pt x="79" y="161"/>
                  <a:pt x="77" y="159"/>
                  <a:pt x="75" y="159"/>
                </a:cubicBezTo>
                <a:cubicBezTo>
                  <a:pt x="41" y="159"/>
                  <a:pt x="41" y="159"/>
                  <a:pt x="41" y="159"/>
                </a:cubicBezTo>
                <a:cubicBezTo>
                  <a:pt x="38" y="159"/>
                  <a:pt x="36" y="161"/>
                  <a:pt x="36" y="163"/>
                </a:cubicBezTo>
                <a:cubicBezTo>
                  <a:pt x="36" y="166"/>
                  <a:pt x="38" y="168"/>
                  <a:pt x="41" y="168"/>
                </a:cubicBezTo>
                <a:cubicBezTo>
                  <a:pt x="75" y="168"/>
                  <a:pt x="75" y="168"/>
                  <a:pt x="75" y="168"/>
                </a:cubicBezTo>
                <a:cubicBezTo>
                  <a:pt x="77" y="168"/>
                  <a:pt x="79" y="166"/>
                  <a:pt x="79" y="163"/>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0" name="Freeform 18">
            <a:extLst>
              <a:ext uri="{FF2B5EF4-FFF2-40B4-BE49-F238E27FC236}">
                <a16:creationId xmlns:a16="http://schemas.microsoft.com/office/drawing/2014/main" id="{8132CD07-66AA-4592-9535-E361CCA803EB}"/>
              </a:ext>
            </a:extLst>
          </p:cNvPr>
          <p:cNvSpPr>
            <a:spLocks noEditPoints="1"/>
          </p:cNvSpPr>
          <p:nvPr/>
        </p:nvSpPr>
        <p:spPr bwMode="auto">
          <a:xfrm>
            <a:off x="8177172" y="1748628"/>
            <a:ext cx="357787" cy="276474"/>
          </a:xfrm>
          <a:custGeom>
            <a:avLst/>
            <a:gdLst>
              <a:gd name="T0" fmla="*/ 151 w 211"/>
              <a:gd name="T1" fmla="*/ 75 h 163"/>
              <a:gd name="T2" fmla="*/ 186 w 211"/>
              <a:gd name="T3" fmla="*/ 44 h 163"/>
              <a:gd name="T4" fmla="*/ 186 w 211"/>
              <a:gd name="T5" fmla="*/ 163 h 163"/>
              <a:gd name="T6" fmla="*/ 151 w 211"/>
              <a:gd name="T7" fmla="*/ 163 h 163"/>
              <a:gd name="T8" fmla="*/ 151 w 211"/>
              <a:gd name="T9" fmla="*/ 75 h 163"/>
              <a:gd name="T10" fmla="*/ 106 w 211"/>
              <a:gd name="T11" fmla="*/ 163 h 163"/>
              <a:gd name="T12" fmla="*/ 141 w 211"/>
              <a:gd name="T13" fmla="*/ 163 h 163"/>
              <a:gd name="T14" fmla="*/ 141 w 211"/>
              <a:gd name="T15" fmla="*/ 83 h 163"/>
              <a:gd name="T16" fmla="*/ 106 w 211"/>
              <a:gd name="T17" fmla="*/ 114 h 163"/>
              <a:gd name="T18" fmla="*/ 106 w 211"/>
              <a:gd name="T19" fmla="*/ 163 h 163"/>
              <a:gd name="T20" fmla="*/ 61 w 211"/>
              <a:gd name="T21" fmla="*/ 163 h 163"/>
              <a:gd name="T22" fmla="*/ 96 w 211"/>
              <a:gd name="T23" fmla="*/ 163 h 163"/>
              <a:gd name="T24" fmla="*/ 96 w 211"/>
              <a:gd name="T25" fmla="*/ 115 h 163"/>
              <a:gd name="T26" fmla="*/ 61 w 211"/>
              <a:gd name="T27" fmla="*/ 77 h 163"/>
              <a:gd name="T28" fmla="*/ 61 w 211"/>
              <a:gd name="T29" fmla="*/ 163 h 163"/>
              <a:gd name="T30" fmla="*/ 15 w 211"/>
              <a:gd name="T31" fmla="*/ 163 h 163"/>
              <a:gd name="T32" fmla="*/ 51 w 211"/>
              <a:gd name="T33" fmla="*/ 163 h 163"/>
              <a:gd name="T34" fmla="*/ 51 w 211"/>
              <a:gd name="T35" fmla="*/ 72 h 163"/>
              <a:gd name="T36" fmla="*/ 15 w 211"/>
              <a:gd name="T37" fmla="*/ 101 h 163"/>
              <a:gd name="T38" fmla="*/ 15 w 211"/>
              <a:gd name="T39" fmla="*/ 163 h 163"/>
              <a:gd name="T40" fmla="*/ 208 w 211"/>
              <a:gd name="T41" fmla="*/ 0 h 163"/>
              <a:gd name="T42" fmla="*/ 173 w 211"/>
              <a:gd name="T43" fmla="*/ 0 h 163"/>
              <a:gd name="T44" fmla="*/ 171 w 211"/>
              <a:gd name="T45" fmla="*/ 5 h 163"/>
              <a:gd name="T46" fmla="*/ 181 w 211"/>
              <a:gd name="T47" fmla="*/ 17 h 163"/>
              <a:gd name="T48" fmla="*/ 101 w 211"/>
              <a:gd name="T49" fmla="*/ 86 h 163"/>
              <a:gd name="T50" fmla="*/ 59 w 211"/>
              <a:gd name="T51" fmla="*/ 42 h 163"/>
              <a:gd name="T52" fmla="*/ 50 w 211"/>
              <a:gd name="T53" fmla="*/ 41 h 163"/>
              <a:gd name="T54" fmla="*/ 4 w 211"/>
              <a:gd name="T55" fmla="*/ 79 h 163"/>
              <a:gd name="T56" fmla="*/ 3 w 211"/>
              <a:gd name="T57" fmla="*/ 89 h 163"/>
              <a:gd name="T58" fmla="*/ 12 w 211"/>
              <a:gd name="T59" fmla="*/ 90 h 163"/>
              <a:gd name="T60" fmla="*/ 54 w 211"/>
              <a:gd name="T61" fmla="*/ 56 h 163"/>
              <a:gd name="T62" fmla="*/ 96 w 211"/>
              <a:gd name="T63" fmla="*/ 100 h 163"/>
              <a:gd name="T64" fmla="*/ 101 w 211"/>
              <a:gd name="T65" fmla="*/ 102 h 163"/>
              <a:gd name="T66" fmla="*/ 105 w 211"/>
              <a:gd name="T67" fmla="*/ 101 h 163"/>
              <a:gd name="T68" fmla="*/ 190 w 211"/>
              <a:gd name="T69" fmla="*/ 27 h 163"/>
              <a:gd name="T70" fmla="*/ 201 w 211"/>
              <a:gd name="T71" fmla="*/ 40 h 163"/>
              <a:gd name="T72" fmla="*/ 207 w 211"/>
              <a:gd name="T73" fmla="*/ 38 h 163"/>
              <a:gd name="T74" fmla="*/ 211 w 211"/>
              <a:gd name="T75" fmla="*/ 4 h 163"/>
              <a:gd name="T76" fmla="*/ 208 w 211"/>
              <a:gd name="T7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1" h="163">
                <a:moveTo>
                  <a:pt x="151" y="75"/>
                </a:moveTo>
                <a:cubicBezTo>
                  <a:pt x="186" y="44"/>
                  <a:pt x="186" y="44"/>
                  <a:pt x="186" y="44"/>
                </a:cubicBezTo>
                <a:cubicBezTo>
                  <a:pt x="186" y="163"/>
                  <a:pt x="186" y="163"/>
                  <a:pt x="186" y="163"/>
                </a:cubicBezTo>
                <a:cubicBezTo>
                  <a:pt x="151" y="163"/>
                  <a:pt x="151" y="163"/>
                  <a:pt x="151" y="163"/>
                </a:cubicBezTo>
                <a:lnTo>
                  <a:pt x="151" y="75"/>
                </a:lnTo>
                <a:close/>
                <a:moveTo>
                  <a:pt x="106" y="163"/>
                </a:moveTo>
                <a:cubicBezTo>
                  <a:pt x="141" y="163"/>
                  <a:pt x="141" y="163"/>
                  <a:pt x="141" y="163"/>
                </a:cubicBezTo>
                <a:cubicBezTo>
                  <a:pt x="141" y="83"/>
                  <a:pt x="141" y="83"/>
                  <a:pt x="141" y="83"/>
                </a:cubicBezTo>
                <a:cubicBezTo>
                  <a:pt x="106" y="114"/>
                  <a:pt x="106" y="114"/>
                  <a:pt x="106" y="114"/>
                </a:cubicBezTo>
                <a:lnTo>
                  <a:pt x="106" y="163"/>
                </a:lnTo>
                <a:close/>
                <a:moveTo>
                  <a:pt x="61" y="163"/>
                </a:moveTo>
                <a:cubicBezTo>
                  <a:pt x="96" y="163"/>
                  <a:pt x="96" y="163"/>
                  <a:pt x="96" y="163"/>
                </a:cubicBezTo>
                <a:cubicBezTo>
                  <a:pt x="96" y="115"/>
                  <a:pt x="96" y="115"/>
                  <a:pt x="96" y="115"/>
                </a:cubicBezTo>
                <a:cubicBezTo>
                  <a:pt x="61" y="77"/>
                  <a:pt x="61" y="77"/>
                  <a:pt x="61" y="77"/>
                </a:cubicBezTo>
                <a:lnTo>
                  <a:pt x="61" y="163"/>
                </a:lnTo>
                <a:close/>
                <a:moveTo>
                  <a:pt x="15" y="163"/>
                </a:moveTo>
                <a:cubicBezTo>
                  <a:pt x="51" y="163"/>
                  <a:pt x="51" y="163"/>
                  <a:pt x="51" y="163"/>
                </a:cubicBezTo>
                <a:cubicBezTo>
                  <a:pt x="51" y="72"/>
                  <a:pt x="51" y="72"/>
                  <a:pt x="51" y="72"/>
                </a:cubicBezTo>
                <a:cubicBezTo>
                  <a:pt x="15" y="101"/>
                  <a:pt x="15" y="101"/>
                  <a:pt x="15" y="101"/>
                </a:cubicBezTo>
                <a:lnTo>
                  <a:pt x="15" y="163"/>
                </a:lnTo>
                <a:close/>
                <a:moveTo>
                  <a:pt x="208" y="0"/>
                </a:moveTo>
                <a:cubicBezTo>
                  <a:pt x="173" y="0"/>
                  <a:pt x="173" y="0"/>
                  <a:pt x="173" y="0"/>
                </a:cubicBezTo>
                <a:cubicBezTo>
                  <a:pt x="170" y="0"/>
                  <a:pt x="169" y="3"/>
                  <a:pt x="171" y="5"/>
                </a:cubicBezTo>
                <a:cubicBezTo>
                  <a:pt x="181" y="17"/>
                  <a:pt x="181" y="17"/>
                  <a:pt x="181" y="17"/>
                </a:cubicBezTo>
                <a:cubicBezTo>
                  <a:pt x="101" y="86"/>
                  <a:pt x="101" y="86"/>
                  <a:pt x="101" y="86"/>
                </a:cubicBezTo>
                <a:cubicBezTo>
                  <a:pt x="59" y="42"/>
                  <a:pt x="59" y="42"/>
                  <a:pt x="59" y="42"/>
                </a:cubicBezTo>
                <a:cubicBezTo>
                  <a:pt x="57" y="39"/>
                  <a:pt x="53" y="39"/>
                  <a:pt x="50" y="41"/>
                </a:cubicBezTo>
                <a:cubicBezTo>
                  <a:pt x="4" y="79"/>
                  <a:pt x="4" y="79"/>
                  <a:pt x="4" y="79"/>
                </a:cubicBezTo>
                <a:cubicBezTo>
                  <a:pt x="1" y="81"/>
                  <a:pt x="0" y="86"/>
                  <a:pt x="3" y="89"/>
                </a:cubicBezTo>
                <a:cubicBezTo>
                  <a:pt x="5" y="91"/>
                  <a:pt x="9" y="92"/>
                  <a:pt x="12" y="90"/>
                </a:cubicBezTo>
                <a:cubicBezTo>
                  <a:pt x="54" y="56"/>
                  <a:pt x="54" y="56"/>
                  <a:pt x="54" y="56"/>
                </a:cubicBezTo>
                <a:cubicBezTo>
                  <a:pt x="96" y="100"/>
                  <a:pt x="96" y="100"/>
                  <a:pt x="96" y="100"/>
                </a:cubicBezTo>
                <a:cubicBezTo>
                  <a:pt x="97" y="102"/>
                  <a:pt x="99" y="102"/>
                  <a:pt x="101" y="102"/>
                </a:cubicBezTo>
                <a:cubicBezTo>
                  <a:pt x="102" y="102"/>
                  <a:pt x="104" y="102"/>
                  <a:pt x="105" y="101"/>
                </a:cubicBezTo>
                <a:cubicBezTo>
                  <a:pt x="190" y="27"/>
                  <a:pt x="190" y="27"/>
                  <a:pt x="190" y="27"/>
                </a:cubicBezTo>
                <a:cubicBezTo>
                  <a:pt x="201" y="40"/>
                  <a:pt x="201" y="40"/>
                  <a:pt x="201" y="40"/>
                </a:cubicBezTo>
                <a:cubicBezTo>
                  <a:pt x="203" y="42"/>
                  <a:pt x="206" y="41"/>
                  <a:pt x="207" y="38"/>
                </a:cubicBezTo>
                <a:cubicBezTo>
                  <a:pt x="211" y="4"/>
                  <a:pt x="211" y="4"/>
                  <a:pt x="211" y="4"/>
                </a:cubicBezTo>
                <a:cubicBezTo>
                  <a:pt x="211" y="2"/>
                  <a:pt x="210" y="0"/>
                  <a:pt x="208" y="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1" name="Freeform 20">
            <a:extLst>
              <a:ext uri="{FF2B5EF4-FFF2-40B4-BE49-F238E27FC236}">
                <a16:creationId xmlns:a16="http://schemas.microsoft.com/office/drawing/2014/main" id="{3F85E9E1-543F-4212-BFA7-AD78F4ED1C69}"/>
              </a:ext>
            </a:extLst>
          </p:cNvPr>
          <p:cNvSpPr>
            <a:spLocks noEditPoints="1"/>
          </p:cNvSpPr>
          <p:nvPr/>
        </p:nvSpPr>
        <p:spPr bwMode="auto">
          <a:xfrm>
            <a:off x="8192907" y="4843260"/>
            <a:ext cx="307007" cy="305516"/>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2" name="Freeform 21">
            <a:extLst>
              <a:ext uri="{FF2B5EF4-FFF2-40B4-BE49-F238E27FC236}">
                <a16:creationId xmlns:a16="http://schemas.microsoft.com/office/drawing/2014/main" id="{E311BFA2-E42E-488F-8CD5-EC98A871AC17}"/>
              </a:ext>
            </a:extLst>
          </p:cNvPr>
          <p:cNvSpPr>
            <a:spLocks noEditPoints="1"/>
          </p:cNvSpPr>
          <p:nvPr/>
        </p:nvSpPr>
        <p:spPr bwMode="auto">
          <a:xfrm>
            <a:off x="3161198" y="3313291"/>
            <a:ext cx="460384" cy="272004"/>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3" name="Freeform 19">
            <a:extLst>
              <a:ext uri="{FF2B5EF4-FFF2-40B4-BE49-F238E27FC236}">
                <a16:creationId xmlns:a16="http://schemas.microsoft.com/office/drawing/2014/main" id="{3002283D-55DE-4502-9F19-34C9777FCB75}"/>
              </a:ext>
            </a:extLst>
          </p:cNvPr>
          <p:cNvSpPr>
            <a:spLocks noEditPoints="1"/>
          </p:cNvSpPr>
          <p:nvPr/>
        </p:nvSpPr>
        <p:spPr bwMode="auto">
          <a:xfrm>
            <a:off x="3688519" y="1699954"/>
            <a:ext cx="392066" cy="338329"/>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64" name="Freeform 22">
            <a:extLst>
              <a:ext uri="{FF2B5EF4-FFF2-40B4-BE49-F238E27FC236}">
                <a16:creationId xmlns:a16="http://schemas.microsoft.com/office/drawing/2014/main" id="{45D7B71D-A7AD-4FF6-98AB-6E0A946089E4}"/>
              </a:ext>
            </a:extLst>
          </p:cNvPr>
          <p:cNvSpPr>
            <a:spLocks noEditPoints="1"/>
          </p:cNvSpPr>
          <p:nvPr/>
        </p:nvSpPr>
        <p:spPr bwMode="auto">
          <a:xfrm>
            <a:off x="8676809" y="3270944"/>
            <a:ext cx="307167" cy="341937"/>
          </a:xfrm>
          <a:custGeom>
            <a:avLst/>
            <a:gdLst>
              <a:gd name="T0" fmla="*/ 150 w 155"/>
              <a:gd name="T1" fmla="*/ 43 h 172"/>
              <a:gd name="T2" fmla="*/ 38 w 155"/>
              <a:gd name="T3" fmla="*/ 19 h 172"/>
              <a:gd name="T4" fmla="*/ 16 w 155"/>
              <a:gd name="T5" fmla="*/ 74 h 172"/>
              <a:gd name="T6" fmla="*/ 1 w 155"/>
              <a:gd name="T7" fmla="*/ 117 h 172"/>
              <a:gd name="T8" fmla="*/ 20 w 155"/>
              <a:gd name="T9" fmla="*/ 123 h 172"/>
              <a:gd name="T10" fmla="*/ 28 w 155"/>
              <a:gd name="T11" fmla="*/ 156 h 172"/>
              <a:gd name="T12" fmla="*/ 45 w 155"/>
              <a:gd name="T13" fmla="*/ 157 h 172"/>
              <a:gd name="T14" fmla="*/ 127 w 155"/>
              <a:gd name="T15" fmla="*/ 172 h 172"/>
              <a:gd name="T16" fmla="*/ 127 w 155"/>
              <a:gd name="T17" fmla="*/ 144 h 172"/>
              <a:gd name="T18" fmla="*/ 155 w 155"/>
              <a:gd name="T19" fmla="*/ 70 h 172"/>
              <a:gd name="T20" fmla="*/ 155 w 155"/>
              <a:gd name="T21" fmla="*/ 69 h 172"/>
              <a:gd name="T22" fmla="*/ 39 w 155"/>
              <a:gd name="T23" fmla="*/ 69 h 172"/>
              <a:gd name="T24" fmla="*/ 132 w 155"/>
              <a:gd name="T25" fmla="*/ 69 h 172"/>
              <a:gd name="T26" fmla="*/ 124 w 155"/>
              <a:gd name="T27" fmla="*/ 74 h 172"/>
              <a:gd name="T28" fmla="*/ 113 w 155"/>
              <a:gd name="T29" fmla="*/ 60 h 172"/>
              <a:gd name="T30" fmla="*/ 116 w 155"/>
              <a:gd name="T31" fmla="*/ 45 h 172"/>
              <a:gd name="T32" fmla="*/ 99 w 155"/>
              <a:gd name="T33" fmla="*/ 43 h 172"/>
              <a:gd name="T34" fmla="*/ 90 w 155"/>
              <a:gd name="T35" fmla="*/ 30 h 172"/>
              <a:gd name="T36" fmla="*/ 76 w 155"/>
              <a:gd name="T37" fmla="*/ 41 h 172"/>
              <a:gd name="T38" fmla="*/ 62 w 155"/>
              <a:gd name="T39" fmla="*/ 38 h 172"/>
              <a:gd name="T40" fmla="*/ 60 w 155"/>
              <a:gd name="T41" fmla="*/ 56 h 172"/>
              <a:gd name="T42" fmla="*/ 47 w 155"/>
              <a:gd name="T43" fmla="*/ 64 h 172"/>
              <a:gd name="T44" fmla="*/ 58 w 155"/>
              <a:gd name="T45" fmla="*/ 78 h 172"/>
              <a:gd name="T46" fmla="*/ 55 w 155"/>
              <a:gd name="T47" fmla="*/ 93 h 172"/>
              <a:gd name="T48" fmla="*/ 73 w 155"/>
              <a:gd name="T49" fmla="*/ 95 h 172"/>
              <a:gd name="T50" fmla="*/ 81 w 155"/>
              <a:gd name="T51" fmla="*/ 108 h 172"/>
              <a:gd name="T52" fmla="*/ 95 w 155"/>
              <a:gd name="T53" fmla="*/ 97 h 172"/>
              <a:gd name="T54" fmla="*/ 109 w 155"/>
              <a:gd name="T55" fmla="*/ 100 h 172"/>
              <a:gd name="T56" fmla="*/ 112 w 155"/>
              <a:gd name="T57" fmla="*/ 82 h 172"/>
              <a:gd name="T58" fmla="*/ 124 w 155"/>
              <a:gd name="T59" fmla="*/ 74 h 172"/>
              <a:gd name="T60" fmla="*/ 64 w 155"/>
              <a:gd name="T61" fmla="*/ 69 h 172"/>
              <a:gd name="T62" fmla="*/ 107 w 155"/>
              <a:gd name="T63" fmla="*/ 69 h 172"/>
              <a:gd name="T64" fmla="*/ 86 w 155"/>
              <a:gd name="T65" fmla="*/ 80 h 172"/>
              <a:gd name="T66" fmla="*/ 86 w 155"/>
              <a:gd name="T67" fmla="*/ 58 h 172"/>
              <a:gd name="T68" fmla="*/ 86 w 155"/>
              <a:gd name="T69" fmla="*/ 8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5" h="172">
                <a:moveTo>
                  <a:pt x="155" y="69"/>
                </a:moveTo>
                <a:cubicBezTo>
                  <a:pt x="155" y="60"/>
                  <a:pt x="153" y="51"/>
                  <a:pt x="150" y="43"/>
                </a:cubicBezTo>
                <a:cubicBezTo>
                  <a:pt x="139" y="17"/>
                  <a:pt x="115" y="0"/>
                  <a:pt x="86" y="0"/>
                </a:cubicBezTo>
                <a:cubicBezTo>
                  <a:pt x="67" y="0"/>
                  <a:pt x="50" y="7"/>
                  <a:pt x="38" y="19"/>
                </a:cubicBezTo>
                <a:cubicBezTo>
                  <a:pt x="29" y="27"/>
                  <a:pt x="22" y="38"/>
                  <a:pt x="19" y="50"/>
                </a:cubicBezTo>
                <a:cubicBezTo>
                  <a:pt x="17" y="59"/>
                  <a:pt x="16" y="68"/>
                  <a:pt x="16" y="74"/>
                </a:cubicBezTo>
                <a:cubicBezTo>
                  <a:pt x="16" y="77"/>
                  <a:pt x="16" y="79"/>
                  <a:pt x="16" y="79"/>
                </a:cubicBezTo>
                <a:cubicBezTo>
                  <a:pt x="1" y="117"/>
                  <a:pt x="1" y="117"/>
                  <a:pt x="1" y="117"/>
                </a:cubicBezTo>
                <a:cubicBezTo>
                  <a:pt x="0" y="119"/>
                  <a:pt x="2" y="123"/>
                  <a:pt x="5" y="123"/>
                </a:cubicBezTo>
                <a:cubicBezTo>
                  <a:pt x="20" y="123"/>
                  <a:pt x="20" y="123"/>
                  <a:pt x="20" y="123"/>
                </a:cubicBezTo>
                <a:cubicBezTo>
                  <a:pt x="20" y="147"/>
                  <a:pt x="20" y="147"/>
                  <a:pt x="20" y="147"/>
                </a:cubicBezTo>
                <a:cubicBezTo>
                  <a:pt x="20" y="152"/>
                  <a:pt x="23" y="156"/>
                  <a:pt x="28" y="156"/>
                </a:cubicBezTo>
                <a:cubicBezTo>
                  <a:pt x="28" y="157"/>
                  <a:pt x="29" y="157"/>
                  <a:pt x="30" y="157"/>
                </a:cubicBezTo>
                <a:cubicBezTo>
                  <a:pt x="45" y="157"/>
                  <a:pt x="45" y="157"/>
                  <a:pt x="45" y="157"/>
                </a:cubicBezTo>
                <a:cubicBezTo>
                  <a:pt x="45" y="172"/>
                  <a:pt x="45" y="172"/>
                  <a:pt x="45" y="172"/>
                </a:cubicBezTo>
                <a:cubicBezTo>
                  <a:pt x="127" y="172"/>
                  <a:pt x="127" y="172"/>
                  <a:pt x="127" y="172"/>
                </a:cubicBezTo>
                <a:cubicBezTo>
                  <a:pt x="127" y="147"/>
                  <a:pt x="127" y="147"/>
                  <a:pt x="127" y="147"/>
                </a:cubicBezTo>
                <a:cubicBezTo>
                  <a:pt x="127" y="146"/>
                  <a:pt x="127" y="145"/>
                  <a:pt x="127" y="144"/>
                </a:cubicBezTo>
                <a:cubicBezTo>
                  <a:pt x="129" y="139"/>
                  <a:pt x="132" y="134"/>
                  <a:pt x="136" y="128"/>
                </a:cubicBezTo>
                <a:cubicBezTo>
                  <a:pt x="145" y="115"/>
                  <a:pt x="155" y="98"/>
                  <a:pt x="155" y="70"/>
                </a:cubicBezTo>
                <a:cubicBezTo>
                  <a:pt x="155" y="70"/>
                  <a:pt x="155" y="70"/>
                  <a:pt x="155" y="70"/>
                </a:cubicBezTo>
                <a:cubicBezTo>
                  <a:pt x="155" y="69"/>
                  <a:pt x="155" y="69"/>
                  <a:pt x="155" y="69"/>
                </a:cubicBezTo>
                <a:close/>
                <a:moveTo>
                  <a:pt x="86" y="116"/>
                </a:moveTo>
                <a:cubicBezTo>
                  <a:pt x="60" y="116"/>
                  <a:pt x="39" y="95"/>
                  <a:pt x="39" y="69"/>
                </a:cubicBezTo>
                <a:cubicBezTo>
                  <a:pt x="39" y="43"/>
                  <a:pt x="60" y="22"/>
                  <a:pt x="86" y="22"/>
                </a:cubicBezTo>
                <a:cubicBezTo>
                  <a:pt x="111" y="22"/>
                  <a:pt x="132" y="43"/>
                  <a:pt x="132" y="69"/>
                </a:cubicBezTo>
                <a:cubicBezTo>
                  <a:pt x="132" y="95"/>
                  <a:pt x="111" y="116"/>
                  <a:pt x="86" y="116"/>
                </a:cubicBezTo>
                <a:close/>
                <a:moveTo>
                  <a:pt x="124" y="74"/>
                </a:moveTo>
                <a:cubicBezTo>
                  <a:pt x="124" y="64"/>
                  <a:pt x="124" y="64"/>
                  <a:pt x="124" y="64"/>
                </a:cubicBezTo>
                <a:cubicBezTo>
                  <a:pt x="113" y="60"/>
                  <a:pt x="113" y="60"/>
                  <a:pt x="113" y="60"/>
                </a:cubicBezTo>
                <a:cubicBezTo>
                  <a:pt x="113" y="59"/>
                  <a:pt x="112" y="57"/>
                  <a:pt x="112" y="56"/>
                </a:cubicBezTo>
                <a:cubicBezTo>
                  <a:pt x="116" y="45"/>
                  <a:pt x="116" y="45"/>
                  <a:pt x="116" y="45"/>
                </a:cubicBezTo>
                <a:cubicBezTo>
                  <a:pt x="109" y="38"/>
                  <a:pt x="109" y="38"/>
                  <a:pt x="109" y="38"/>
                </a:cubicBezTo>
                <a:cubicBezTo>
                  <a:pt x="99" y="43"/>
                  <a:pt x="99" y="43"/>
                  <a:pt x="99" y="43"/>
                </a:cubicBezTo>
                <a:cubicBezTo>
                  <a:pt x="97" y="42"/>
                  <a:pt x="96" y="42"/>
                  <a:pt x="95" y="41"/>
                </a:cubicBezTo>
                <a:cubicBezTo>
                  <a:pt x="90" y="30"/>
                  <a:pt x="90" y="30"/>
                  <a:pt x="90" y="30"/>
                </a:cubicBezTo>
                <a:cubicBezTo>
                  <a:pt x="81" y="30"/>
                  <a:pt x="81" y="30"/>
                  <a:pt x="81" y="30"/>
                </a:cubicBezTo>
                <a:cubicBezTo>
                  <a:pt x="76" y="41"/>
                  <a:pt x="76" y="41"/>
                  <a:pt x="76" y="41"/>
                </a:cubicBezTo>
                <a:cubicBezTo>
                  <a:pt x="75" y="42"/>
                  <a:pt x="74" y="42"/>
                  <a:pt x="73" y="43"/>
                </a:cubicBezTo>
                <a:cubicBezTo>
                  <a:pt x="62" y="38"/>
                  <a:pt x="62" y="38"/>
                  <a:pt x="62" y="38"/>
                </a:cubicBezTo>
                <a:cubicBezTo>
                  <a:pt x="55" y="45"/>
                  <a:pt x="55" y="45"/>
                  <a:pt x="55" y="45"/>
                </a:cubicBezTo>
                <a:cubicBezTo>
                  <a:pt x="60" y="56"/>
                  <a:pt x="60" y="56"/>
                  <a:pt x="60" y="56"/>
                </a:cubicBezTo>
                <a:cubicBezTo>
                  <a:pt x="59" y="57"/>
                  <a:pt x="58" y="59"/>
                  <a:pt x="58" y="60"/>
                </a:cubicBezTo>
                <a:cubicBezTo>
                  <a:pt x="47" y="64"/>
                  <a:pt x="47" y="64"/>
                  <a:pt x="47" y="64"/>
                </a:cubicBezTo>
                <a:cubicBezTo>
                  <a:pt x="47" y="74"/>
                  <a:pt x="47" y="74"/>
                  <a:pt x="47" y="74"/>
                </a:cubicBezTo>
                <a:cubicBezTo>
                  <a:pt x="58" y="78"/>
                  <a:pt x="58" y="78"/>
                  <a:pt x="58" y="78"/>
                </a:cubicBezTo>
                <a:cubicBezTo>
                  <a:pt x="58" y="80"/>
                  <a:pt x="59" y="81"/>
                  <a:pt x="60" y="82"/>
                </a:cubicBezTo>
                <a:cubicBezTo>
                  <a:pt x="55" y="93"/>
                  <a:pt x="55" y="93"/>
                  <a:pt x="55" y="93"/>
                </a:cubicBezTo>
                <a:cubicBezTo>
                  <a:pt x="62" y="100"/>
                  <a:pt x="62" y="100"/>
                  <a:pt x="62" y="100"/>
                </a:cubicBezTo>
                <a:cubicBezTo>
                  <a:pt x="73" y="95"/>
                  <a:pt x="73" y="95"/>
                  <a:pt x="73" y="95"/>
                </a:cubicBezTo>
                <a:cubicBezTo>
                  <a:pt x="74" y="96"/>
                  <a:pt x="75" y="96"/>
                  <a:pt x="76" y="97"/>
                </a:cubicBezTo>
                <a:cubicBezTo>
                  <a:pt x="81" y="108"/>
                  <a:pt x="81" y="108"/>
                  <a:pt x="81" y="108"/>
                </a:cubicBezTo>
                <a:cubicBezTo>
                  <a:pt x="90" y="108"/>
                  <a:pt x="90" y="108"/>
                  <a:pt x="90" y="108"/>
                </a:cubicBezTo>
                <a:cubicBezTo>
                  <a:pt x="95" y="97"/>
                  <a:pt x="95" y="97"/>
                  <a:pt x="95" y="97"/>
                </a:cubicBezTo>
                <a:cubicBezTo>
                  <a:pt x="96" y="96"/>
                  <a:pt x="97" y="96"/>
                  <a:pt x="99" y="95"/>
                </a:cubicBezTo>
                <a:cubicBezTo>
                  <a:pt x="109" y="100"/>
                  <a:pt x="109" y="100"/>
                  <a:pt x="109" y="100"/>
                </a:cubicBezTo>
                <a:cubicBezTo>
                  <a:pt x="116" y="93"/>
                  <a:pt x="116" y="93"/>
                  <a:pt x="116" y="93"/>
                </a:cubicBezTo>
                <a:cubicBezTo>
                  <a:pt x="112" y="82"/>
                  <a:pt x="112" y="82"/>
                  <a:pt x="112" y="82"/>
                </a:cubicBezTo>
                <a:cubicBezTo>
                  <a:pt x="112" y="81"/>
                  <a:pt x="113" y="80"/>
                  <a:pt x="113" y="78"/>
                </a:cubicBezTo>
                <a:lnTo>
                  <a:pt x="124" y="74"/>
                </a:lnTo>
                <a:close/>
                <a:moveTo>
                  <a:pt x="86" y="91"/>
                </a:moveTo>
                <a:cubicBezTo>
                  <a:pt x="74" y="91"/>
                  <a:pt x="64" y="81"/>
                  <a:pt x="64" y="69"/>
                </a:cubicBezTo>
                <a:cubicBezTo>
                  <a:pt x="64" y="57"/>
                  <a:pt x="74" y="47"/>
                  <a:pt x="86" y="47"/>
                </a:cubicBezTo>
                <a:cubicBezTo>
                  <a:pt x="97" y="47"/>
                  <a:pt x="107" y="57"/>
                  <a:pt x="107" y="69"/>
                </a:cubicBezTo>
                <a:cubicBezTo>
                  <a:pt x="107" y="81"/>
                  <a:pt x="97" y="91"/>
                  <a:pt x="86" y="91"/>
                </a:cubicBezTo>
                <a:close/>
                <a:moveTo>
                  <a:pt x="86" y="80"/>
                </a:moveTo>
                <a:cubicBezTo>
                  <a:pt x="79" y="80"/>
                  <a:pt x="75" y="75"/>
                  <a:pt x="75" y="69"/>
                </a:cubicBezTo>
                <a:cubicBezTo>
                  <a:pt x="75" y="63"/>
                  <a:pt x="79" y="58"/>
                  <a:pt x="86" y="58"/>
                </a:cubicBezTo>
                <a:cubicBezTo>
                  <a:pt x="92" y="58"/>
                  <a:pt x="97" y="63"/>
                  <a:pt x="97" y="69"/>
                </a:cubicBezTo>
                <a:cubicBezTo>
                  <a:pt x="97" y="75"/>
                  <a:pt x="92" y="80"/>
                  <a:pt x="86" y="8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grpSp>
        <p:nvGrpSpPr>
          <p:cNvPr id="87" name="Group 86">
            <a:extLst>
              <a:ext uri="{FF2B5EF4-FFF2-40B4-BE49-F238E27FC236}">
                <a16:creationId xmlns:a16="http://schemas.microsoft.com/office/drawing/2014/main" id="{A09D564E-B0DC-4BD9-B0F2-C361018B7FFA}"/>
              </a:ext>
            </a:extLst>
          </p:cNvPr>
          <p:cNvGrpSpPr/>
          <p:nvPr/>
        </p:nvGrpSpPr>
        <p:grpSpPr>
          <a:xfrm>
            <a:off x="1090811" y="4944263"/>
            <a:ext cx="1703707" cy="1208099"/>
            <a:chOff x="1090811" y="4944263"/>
            <a:chExt cx="1703707" cy="1208099"/>
          </a:xfrm>
        </p:grpSpPr>
        <p:sp>
          <p:nvSpPr>
            <p:cNvPr id="66" name="Text Placeholder 53">
              <a:extLst>
                <a:ext uri="{FF2B5EF4-FFF2-40B4-BE49-F238E27FC236}">
                  <a16:creationId xmlns:a16="http://schemas.microsoft.com/office/drawing/2014/main" id="{BDE1AB47-58E5-4E6B-86B1-2FC56EEDFD3D}"/>
                </a:ext>
              </a:extLst>
            </p:cNvPr>
            <p:cNvSpPr txBox="1">
              <a:spLocks/>
            </p:cNvSpPr>
            <p:nvPr/>
          </p:nvSpPr>
          <p:spPr>
            <a:xfrm>
              <a:off x="1244475" y="5250977"/>
              <a:ext cx="1550043"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67" name="Text Placeholder 56">
              <a:extLst>
                <a:ext uri="{FF2B5EF4-FFF2-40B4-BE49-F238E27FC236}">
                  <a16:creationId xmlns:a16="http://schemas.microsoft.com/office/drawing/2014/main" id="{99224CEC-378A-4056-B9EF-626B43525EA0}"/>
                </a:ext>
              </a:extLst>
            </p:cNvPr>
            <p:cNvSpPr txBox="1">
              <a:spLocks/>
            </p:cNvSpPr>
            <p:nvPr/>
          </p:nvSpPr>
          <p:spPr>
            <a:xfrm>
              <a:off x="1090811" y="4944263"/>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grpSp>
        <p:nvGrpSpPr>
          <p:cNvPr id="86" name="Group 85">
            <a:extLst>
              <a:ext uri="{FF2B5EF4-FFF2-40B4-BE49-F238E27FC236}">
                <a16:creationId xmlns:a16="http://schemas.microsoft.com/office/drawing/2014/main" id="{7ACAC9A8-F92F-4D0E-8203-B28588DEBF1D}"/>
              </a:ext>
            </a:extLst>
          </p:cNvPr>
          <p:cNvGrpSpPr/>
          <p:nvPr/>
        </p:nvGrpSpPr>
        <p:grpSpPr>
          <a:xfrm>
            <a:off x="553603" y="2981183"/>
            <a:ext cx="1703707" cy="1208099"/>
            <a:chOff x="553603" y="2981183"/>
            <a:chExt cx="1703707" cy="1208099"/>
          </a:xfrm>
        </p:grpSpPr>
        <p:sp>
          <p:nvSpPr>
            <p:cNvPr id="69" name="Text Placeholder 53">
              <a:extLst>
                <a:ext uri="{FF2B5EF4-FFF2-40B4-BE49-F238E27FC236}">
                  <a16:creationId xmlns:a16="http://schemas.microsoft.com/office/drawing/2014/main" id="{F73B4B45-C839-4360-A4F6-D6A5A7BF40B8}"/>
                </a:ext>
              </a:extLst>
            </p:cNvPr>
            <p:cNvSpPr txBox="1">
              <a:spLocks/>
            </p:cNvSpPr>
            <p:nvPr/>
          </p:nvSpPr>
          <p:spPr>
            <a:xfrm>
              <a:off x="707267" y="3287897"/>
              <a:ext cx="1550043"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70" name="Text Placeholder 56">
              <a:extLst>
                <a:ext uri="{FF2B5EF4-FFF2-40B4-BE49-F238E27FC236}">
                  <a16:creationId xmlns:a16="http://schemas.microsoft.com/office/drawing/2014/main" id="{A0E0EE3F-0874-45F0-AEB9-A7A3AB11C325}"/>
                </a:ext>
              </a:extLst>
            </p:cNvPr>
            <p:cNvSpPr txBox="1">
              <a:spLocks/>
            </p:cNvSpPr>
            <p:nvPr/>
          </p:nvSpPr>
          <p:spPr>
            <a:xfrm>
              <a:off x="553603" y="2981183"/>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85" name="Group 84">
            <a:extLst>
              <a:ext uri="{FF2B5EF4-FFF2-40B4-BE49-F238E27FC236}">
                <a16:creationId xmlns:a16="http://schemas.microsoft.com/office/drawing/2014/main" id="{CAA78796-250C-4F6E-AEC1-5C21822DA9DA}"/>
              </a:ext>
            </a:extLst>
          </p:cNvPr>
          <p:cNvGrpSpPr/>
          <p:nvPr/>
        </p:nvGrpSpPr>
        <p:grpSpPr>
          <a:xfrm>
            <a:off x="1090811" y="810573"/>
            <a:ext cx="1703707" cy="1208099"/>
            <a:chOff x="1090811" y="810573"/>
            <a:chExt cx="1703707" cy="1208099"/>
          </a:xfrm>
        </p:grpSpPr>
        <p:sp>
          <p:nvSpPr>
            <p:cNvPr id="72" name="Text Placeholder 53">
              <a:extLst>
                <a:ext uri="{FF2B5EF4-FFF2-40B4-BE49-F238E27FC236}">
                  <a16:creationId xmlns:a16="http://schemas.microsoft.com/office/drawing/2014/main" id="{4D8984E1-ACD8-4907-9702-C2955303AB50}"/>
                </a:ext>
              </a:extLst>
            </p:cNvPr>
            <p:cNvSpPr txBox="1">
              <a:spLocks/>
            </p:cNvSpPr>
            <p:nvPr/>
          </p:nvSpPr>
          <p:spPr>
            <a:xfrm>
              <a:off x="1244475" y="1117287"/>
              <a:ext cx="1550043"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73" name="Text Placeholder 56">
              <a:extLst>
                <a:ext uri="{FF2B5EF4-FFF2-40B4-BE49-F238E27FC236}">
                  <a16:creationId xmlns:a16="http://schemas.microsoft.com/office/drawing/2014/main" id="{DCD60ADA-5744-4CC9-83B7-6952EAAFFA7E}"/>
                </a:ext>
              </a:extLst>
            </p:cNvPr>
            <p:cNvSpPr txBox="1">
              <a:spLocks/>
            </p:cNvSpPr>
            <p:nvPr/>
          </p:nvSpPr>
          <p:spPr>
            <a:xfrm>
              <a:off x="1090811" y="810573"/>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r">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grpSp>
        <p:nvGrpSpPr>
          <p:cNvPr id="84" name="Group 83">
            <a:extLst>
              <a:ext uri="{FF2B5EF4-FFF2-40B4-BE49-F238E27FC236}">
                <a16:creationId xmlns:a16="http://schemas.microsoft.com/office/drawing/2014/main" id="{74BCE317-1AC6-4BD2-A2B8-F514767D8D8A}"/>
              </a:ext>
            </a:extLst>
          </p:cNvPr>
          <p:cNvGrpSpPr/>
          <p:nvPr/>
        </p:nvGrpSpPr>
        <p:grpSpPr>
          <a:xfrm>
            <a:off x="9367967" y="4954947"/>
            <a:ext cx="1701802" cy="1265032"/>
            <a:chOff x="9367967" y="4954947"/>
            <a:chExt cx="1701802" cy="1265032"/>
          </a:xfrm>
        </p:grpSpPr>
        <p:sp>
          <p:nvSpPr>
            <p:cNvPr id="75" name="Text Placeholder 53">
              <a:extLst>
                <a:ext uri="{FF2B5EF4-FFF2-40B4-BE49-F238E27FC236}">
                  <a16:creationId xmlns:a16="http://schemas.microsoft.com/office/drawing/2014/main" id="{251381D8-6EE3-4AA7-A511-B2F5A23CC73B}"/>
                </a:ext>
              </a:extLst>
            </p:cNvPr>
            <p:cNvSpPr txBox="1">
              <a:spLocks/>
            </p:cNvSpPr>
            <p:nvPr/>
          </p:nvSpPr>
          <p:spPr>
            <a:xfrm>
              <a:off x="9367968" y="5318594"/>
              <a:ext cx="1550043"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76" name="Text Placeholder 56">
              <a:extLst>
                <a:ext uri="{FF2B5EF4-FFF2-40B4-BE49-F238E27FC236}">
                  <a16:creationId xmlns:a16="http://schemas.microsoft.com/office/drawing/2014/main" id="{02DEDAD8-4E25-4EA7-B976-8250467AE4BB}"/>
                </a:ext>
              </a:extLst>
            </p:cNvPr>
            <p:cNvSpPr txBox="1">
              <a:spLocks/>
            </p:cNvSpPr>
            <p:nvPr/>
          </p:nvSpPr>
          <p:spPr>
            <a:xfrm>
              <a:off x="9367967" y="4954947"/>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4"/>
                  </a:solidFill>
                </a:rPr>
                <a:t>Title Here</a:t>
              </a:r>
              <a:endParaRPr lang="ru-RU" sz="1400" b="1" dirty="0">
                <a:solidFill>
                  <a:schemeClr val="accent4"/>
                </a:solidFill>
              </a:endParaRPr>
            </a:p>
          </p:txBody>
        </p:sp>
      </p:grpSp>
      <p:grpSp>
        <p:nvGrpSpPr>
          <p:cNvPr id="83" name="Group 82">
            <a:extLst>
              <a:ext uri="{FF2B5EF4-FFF2-40B4-BE49-F238E27FC236}">
                <a16:creationId xmlns:a16="http://schemas.microsoft.com/office/drawing/2014/main" id="{1C05893F-5269-4375-B35B-42971E0ED242}"/>
              </a:ext>
            </a:extLst>
          </p:cNvPr>
          <p:cNvGrpSpPr/>
          <p:nvPr/>
        </p:nvGrpSpPr>
        <p:grpSpPr>
          <a:xfrm>
            <a:off x="9862898" y="2968577"/>
            <a:ext cx="1701802" cy="1203752"/>
            <a:chOff x="9862898" y="2968577"/>
            <a:chExt cx="1701802" cy="1203752"/>
          </a:xfrm>
        </p:grpSpPr>
        <p:sp>
          <p:nvSpPr>
            <p:cNvPr id="78" name="Text Placeholder 53">
              <a:extLst>
                <a:ext uri="{FF2B5EF4-FFF2-40B4-BE49-F238E27FC236}">
                  <a16:creationId xmlns:a16="http://schemas.microsoft.com/office/drawing/2014/main" id="{3B5249A3-1330-487B-9546-C1E9C9C6C13A}"/>
                </a:ext>
              </a:extLst>
            </p:cNvPr>
            <p:cNvSpPr txBox="1">
              <a:spLocks/>
            </p:cNvSpPr>
            <p:nvPr/>
          </p:nvSpPr>
          <p:spPr>
            <a:xfrm>
              <a:off x="9862899" y="3270944"/>
              <a:ext cx="1536621"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79" name="Text Placeholder 56">
              <a:extLst>
                <a:ext uri="{FF2B5EF4-FFF2-40B4-BE49-F238E27FC236}">
                  <a16:creationId xmlns:a16="http://schemas.microsoft.com/office/drawing/2014/main" id="{5D0DC5FF-55AC-4F39-B41B-C57AC26A3680}"/>
                </a:ext>
              </a:extLst>
            </p:cNvPr>
            <p:cNvSpPr txBox="1">
              <a:spLocks/>
            </p:cNvSpPr>
            <p:nvPr/>
          </p:nvSpPr>
          <p:spPr>
            <a:xfrm>
              <a:off x="9862898" y="2968577"/>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3"/>
                  </a:solidFill>
                </a:rPr>
                <a:t>Title Here</a:t>
              </a:r>
              <a:endParaRPr lang="ru-RU" sz="1400" b="1" dirty="0">
                <a:solidFill>
                  <a:schemeClr val="accent3"/>
                </a:solidFill>
              </a:endParaRPr>
            </a:p>
          </p:txBody>
        </p:sp>
      </p:grpSp>
      <p:grpSp>
        <p:nvGrpSpPr>
          <p:cNvPr id="5" name="Group 4">
            <a:extLst>
              <a:ext uri="{FF2B5EF4-FFF2-40B4-BE49-F238E27FC236}">
                <a16:creationId xmlns:a16="http://schemas.microsoft.com/office/drawing/2014/main" id="{E6ED9CEA-B4DC-40D4-8FC7-C6CA6C48E79E}"/>
              </a:ext>
            </a:extLst>
          </p:cNvPr>
          <p:cNvGrpSpPr/>
          <p:nvPr/>
        </p:nvGrpSpPr>
        <p:grpSpPr>
          <a:xfrm>
            <a:off x="9355904" y="805975"/>
            <a:ext cx="1717738" cy="1203752"/>
            <a:chOff x="9355904" y="805975"/>
            <a:chExt cx="1717738" cy="1203752"/>
          </a:xfrm>
        </p:grpSpPr>
        <p:sp>
          <p:nvSpPr>
            <p:cNvPr id="81" name="Text Placeholder 53">
              <a:extLst>
                <a:ext uri="{FF2B5EF4-FFF2-40B4-BE49-F238E27FC236}">
                  <a16:creationId xmlns:a16="http://schemas.microsoft.com/office/drawing/2014/main" id="{7C245DAE-801F-4478-9E30-38E27D8E8F05}"/>
                </a:ext>
              </a:extLst>
            </p:cNvPr>
            <p:cNvSpPr txBox="1">
              <a:spLocks/>
            </p:cNvSpPr>
            <p:nvPr/>
          </p:nvSpPr>
          <p:spPr>
            <a:xfrm>
              <a:off x="9355904" y="1108342"/>
              <a:ext cx="1550043" cy="9013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buFont typeface="Arial" panose="020B0604020202020204" pitchFamily="34" charset="0"/>
                <a:buNone/>
              </a:pPr>
              <a:r>
                <a:rPr lang="en-US" sz="1000">
                  <a:solidFill>
                    <a:schemeClr val="tx1">
                      <a:lumMod val="50000"/>
                    </a:schemeClr>
                  </a:solidFill>
                  <a:latin typeface="Montserrat Light" panose="00000400000000000000" pitchFamily="50" charset="-52"/>
                </a:rPr>
                <a:t>Lorem ipsum dolor sit amet, consectetur adipiscing elit</a:t>
              </a:r>
              <a:endParaRPr lang="en-US" sz="1000" dirty="0">
                <a:solidFill>
                  <a:schemeClr val="tx1">
                    <a:lumMod val="50000"/>
                  </a:schemeClr>
                </a:solidFill>
                <a:latin typeface="Montserrat Light" panose="00000400000000000000" pitchFamily="50" charset="-52"/>
              </a:endParaRPr>
            </a:p>
          </p:txBody>
        </p:sp>
        <p:sp>
          <p:nvSpPr>
            <p:cNvPr id="82" name="Text Placeholder 56">
              <a:extLst>
                <a:ext uri="{FF2B5EF4-FFF2-40B4-BE49-F238E27FC236}">
                  <a16:creationId xmlns:a16="http://schemas.microsoft.com/office/drawing/2014/main" id="{DF699CE1-FA03-4A42-B074-6CE83F2DA728}"/>
                </a:ext>
              </a:extLst>
            </p:cNvPr>
            <p:cNvSpPr txBox="1">
              <a:spLocks/>
            </p:cNvSpPr>
            <p:nvPr/>
          </p:nvSpPr>
          <p:spPr>
            <a:xfrm>
              <a:off x="9371840" y="805975"/>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Font typeface="Arial" panose="020B0604020202020204" pitchFamily="34" charset="0"/>
                <a:buNone/>
              </a:pPr>
              <a:r>
                <a:rPr lang="en-US" sz="1400" b="1">
                  <a:solidFill>
                    <a:schemeClr val="accent2"/>
                  </a:solidFill>
                </a:rPr>
                <a:t>Title Here</a:t>
              </a:r>
              <a:endParaRPr lang="ru-RU" sz="1400" b="1" dirty="0">
                <a:solidFill>
                  <a:schemeClr val="accent2"/>
                </a:solidFill>
              </a:endParaRPr>
            </a:p>
          </p:txBody>
        </p:sp>
      </p:grpSp>
    </p:spTree>
    <p:extLst>
      <p:ext uri="{BB962C8B-B14F-4D97-AF65-F5344CB8AC3E}">
        <p14:creationId xmlns:p14="http://schemas.microsoft.com/office/powerpoint/2010/main" val="3802401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1000"/>
                                        <p:tgtEl>
                                          <p:spTgt spid="18"/>
                                        </p:tgtEl>
                                      </p:cBhvr>
                                    </p:animEffect>
                                  </p:childTnLst>
                                </p:cTn>
                              </p:par>
                              <p:par>
                                <p:cTn id="8" presetID="22" presetClass="entr" presetSubtype="4" fill="hold" grpId="0" nodeType="withEffect">
                                  <p:stCondLst>
                                    <p:cond delay="500"/>
                                  </p:stCondLst>
                                  <p:childTnLst>
                                    <p:set>
                                      <p:cBhvr>
                                        <p:cTn id="9" dur="1" fill="hold">
                                          <p:stCondLst>
                                            <p:cond delay="0"/>
                                          </p:stCondLst>
                                        </p:cTn>
                                        <p:tgtEl>
                                          <p:spTgt spid="10"/>
                                        </p:tgtEl>
                                        <p:attrNameLst>
                                          <p:attrName>style.visibility</p:attrName>
                                        </p:attrNameLst>
                                      </p:cBhvr>
                                      <p:to>
                                        <p:strVal val="visible"/>
                                      </p:to>
                                    </p:set>
                                    <p:animEffect transition="in" filter="wipe(down)">
                                      <p:cBhvr>
                                        <p:cTn id="10" dur="1000"/>
                                        <p:tgtEl>
                                          <p:spTgt spid="10"/>
                                        </p:tgtEl>
                                      </p:cBhvr>
                                    </p:animEffect>
                                  </p:childTnLst>
                                </p:cTn>
                              </p:par>
                              <p:par>
                                <p:cTn id="11" presetID="1" presetClass="entr" presetSubtype="0" fill="hold" grpId="0" nodeType="withEffect">
                                  <p:stCondLst>
                                    <p:cond delay="500"/>
                                  </p:stCondLst>
                                  <p:childTnLst>
                                    <p:set>
                                      <p:cBhvr>
                                        <p:cTn id="12" dur="1" fill="hold">
                                          <p:stCondLst>
                                            <p:cond delay="0"/>
                                          </p:stCondLst>
                                        </p:cTn>
                                        <p:tgtEl>
                                          <p:spTgt spid="29"/>
                                        </p:tgtEl>
                                        <p:attrNameLst>
                                          <p:attrName>style.visibility</p:attrName>
                                        </p:attrNameLst>
                                      </p:cBhvr>
                                      <p:to>
                                        <p:strVal val="visible"/>
                                      </p:to>
                                    </p:set>
                                  </p:childTnLst>
                                </p:cTn>
                              </p:par>
                              <p:par>
                                <p:cTn id="13" presetID="26" presetClass="path" presetSubtype="0" accel="50000" decel="50000" fill="hold" grpId="1" nodeType="withEffect">
                                  <p:stCondLst>
                                    <p:cond delay="500"/>
                                  </p:stCondLst>
                                  <p:childTnLst>
                                    <p:animMotion origin="layout" path="M -0.00013 -3.7037E-7 C -0.01732 0.00046 -0.01797 -0.07083 -0.0207 -0.10324 C -0.02317 -0.14028 -0.02278 -0.18356 -0.03659 -0.18657 " pathEditMode="relative" rAng="16200000" ptsTypes="AAA">
                                      <p:cBhvr>
                                        <p:cTn id="14" dur="1000" fill="hold"/>
                                        <p:tgtEl>
                                          <p:spTgt spid="29"/>
                                        </p:tgtEl>
                                        <p:attrNameLst>
                                          <p:attrName>ppt_x</p:attrName>
                                          <p:attrName>ppt_y</p:attrName>
                                        </p:attrNameLst>
                                      </p:cBhvr>
                                      <p:rCtr x="-1823" y="-9306"/>
                                    </p:animMotion>
                                  </p:childTnLst>
                                </p:cTn>
                              </p:par>
                              <p:par>
                                <p:cTn id="15" presetID="22" presetClass="entr" presetSubtype="4" fill="hold" grpId="0" nodeType="withEffect">
                                  <p:stCondLst>
                                    <p:cond delay="500"/>
                                  </p:stCondLst>
                                  <p:childTnLst>
                                    <p:set>
                                      <p:cBhvr>
                                        <p:cTn id="16" dur="1" fill="hold">
                                          <p:stCondLst>
                                            <p:cond delay="0"/>
                                          </p:stCondLst>
                                        </p:cTn>
                                        <p:tgtEl>
                                          <p:spTgt spid="8"/>
                                        </p:tgtEl>
                                        <p:attrNameLst>
                                          <p:attrName>style.visibility</p:attrName>
                                        </p:attrNameLst>
                                      </p:cBhvr>
                                      <p:to>
                                        <p:strVal val="visible"/>
                                      </p:to>
                                    </p:set>
                                    <p:animEffect transition="in" filter="wipe(down)">
                                      <p:cBhvr>
                                        <p:cTn id="17" dur="1000"/>
                                        <p:tgtEl>
                                          <p:spTgt spid="8"/>
                                        </p:tgtEl>
                                      </p:cBhvr>
                                    </p:animEffect>
                                  </p:childTnLst>
                                </p:cTn>
                              </p:par>
                              <p:par>
                                <p:cTn id="18" presetID="1" presetClass="entr" presetSubtype="0" fill="hold" grpId="0" nodeType="withEffect">
                                  <p:stCondLst>
                                    <p:cond delay="500"/>
                                  </p:stCondLst>
                                  <p:childTnLst>
                                    <p:set>
                                      <p:cBhvr>
                                        <p:cTn id="19" dur="1" fill="hold">
                                          <p:stCondLst>
                                            <p:cond delay="0"/>
                                          </p:stCondLst>
                                        </p:cTn>
                                        <p:tgtEl>
                                          <p:spTgt spid="27"/>
                                        </p:tgtEl>
                                        <p:attrNameLst>
                                          <p:attrName>style.visibility</p:attrName>
                                        </p:attrNameLst>
                                      </p:cBhvr>
                                      <p:to>
                                        <p:strVal val="visible"/>
                                      </p:to>
                                    </p:set>
                                  </p:childTnLst>
                                </p:cTn>
                              </p:par>
                              <p:par>
                                <p:cTn id="20" presetID="26" presetClass="path" presetSubtype="0" accel="50000" decel="50000" fill="hold" grpId="1" nodeType="withEffect">
                                  <p:stCondLst>
                                    <p:cond delay="500"/>
                                  </p:stCondLst>
                                  <p:childTnLst>
                                    <p:animMotion origin="layout" path="M -0.00013 -3.7037E-7 C 0.01536 -0.00417 0.01719 -0.04745 0.01953 -0.08657 C 0.02513 -0.16597 0.02461 -0.17801 0.03828 -0.18634 " pathEditMode="relative" rAng="16200000" ptsTypes="AAA">
                                      <p:cBhvr>
                                        <p:cTn id="21" dur="1000" fill="hold"/>
                                        <p:tgtEl>
                                          <p:spTgt spid="27"/>
                                        </p:tgtEl>
                                        <p:attrNameLst>
                                          <p:attrName>ppt_x</p:attrName>
                                          <p:attrName>ppt_y</p:attrName>
                                        </p:attrNameLst>
                                      </p:cBhvr>
                                      <p:rCtr x="1914" y="-9306"/>
                                    </p:animMotion>
                                  </p:childTnLst>
                                </p:cTn>
                              </p:par>
                              <p:par>
                                <p:cTn id="22" presetID="22" presetClass="entr" presetSubtype="2" fill="hold" grpId="0" nodeType="withEffect">
                                  <p:stCondLst>
                                    <p:cond delay="500"/>
                                  </p:stCondLst>
                                  <p:childTnLst>
                                    <p:set>
                                      <p:cBhvr>
                                        <p:cTn id="23" dur="1" fill="hold">
                                          <p:stCondLst>
                                            <p:cond delay="0"/>
                                          </p:stCondLst>
                                        </p:cTn>
                                        <p:tgtEl>
                                          <p:spTgt spid="11"/>
                                        </p:tgtEl>
                                        <p:attrNameLst>
                                          <p:attrName>style.visibility</p:attrName>
                                        </p:attrNameLst>
                                      </p:cBhvr>
                                      <p:to>
                                        <p:strVal val="visible"/>
                                      </p:to>
                                    </p:set>
                                    <p:animEffect transition="in" filter="wipe(right)">
                                      <p:cBhvr>
                                        <p:cTn id="24" dur="1000"/>
                                        <p:tgtEl>
                                          <p:spTgt spid="11"/>
                                        </p:tgtEl>
                                      </p:cBhvr>
                                    </p:animEffect>
                                  </p:childTnLst>
                                </p:cTn>
                              </p:par>
                              <p:par>
                                <p:cTn id="25" presetID="1" presetClass="entr" presetSubtype="0" fill="hold" grpId="0" nodeType="withEffect">
                                  <p:stCondLst>
                                    <p:cond delay="500"/>
                                  </p:stCondLst>
                                  <p:childTnLst>
                                    <p:set>
                                      <p:cBhvr>
                                        <p:cTn id="26" dur="1" fill="hold">
                                          <p:stCondLst>
                                            <p:cond delay="0"/>
                                          </p:stCondLst>
                                        </p:cTn>
                                        <p:tgtEl>
                                          <p:spTgt spid="25"/>
                                        </p:tgtEl>
                                        <p:attrNameLst>
                                          <p:attrName>style.visibility</p:attrName>
                                        </p:attrNameLst>
                                      </p:cBhvr>
                                      <p:to>
                                        <p:strVal val="visible"/>
                                      </p:to>
                                    </p:set>
                                  </p:childTnLst>
                                </p:cTn>
                              </p:par>
                              <p:par>
                                <p:cTn id="27" presetID="0" presetClass="path" presetSubtype="0" accel="50000" decel="50000" fill="hold" grpId="1" nodeType="withEffect">
                                  <p:stCondLst>
                                    <p:cond delay="500"/>
                                  </p:stCondLst>
                                  <p:childTnLst>
                                    <p:animMotion origin="layout" path="M 0.00039 -0.00046 L -0.07748 -0.00046 " pathEditMode="relative" ptsTypes="AA">
                                      <p:cBhvr>
                                        <p:cTn id="28" dur="1000" fill="hold"/>
                                        <p:tgtEl>
                                          <p:spTgt spid="25"/>
                                        </p:tgtEl>
                                        <p:attrNameLst>
                                          <p:attrName>ppt_x</p:attrName>
                                          <p:attrName>ppt_y</p:attrName>
                                        </p:attrNameLst>
                                      </p:cBhvr>
                                    </p:animMotion>
                                  </p:childTnLst>
                                </p:cTn>
                              </p:par>
                              <p:par>
                                <p:cTn id="29" presetID="1" presetClass="entr" presetSubtype="0" fill="hold" grpId="0" nodeType="withEffect">
                                  <p:stCondLst>
                                    <p:cond delay="500"/>
                                  </p:stCondLst>
                                  <p:childTnLst>
                                    <p:set>
                                      <p:cBhvr>
                                        <p:cTn id="30" dur="1" fill="hold">
                                          <p:stCondLst>
                                            <p:cond delay="0"/>
                                          </p:stCondLst>
                                        </p:cTn>
                                        <p:tgtEl>
                                          <p:spTgt spid="23"/>
                                        </p:tgtEl>
                                        <p:attrNameLst>
                                          <p:attrName>style.visibility</p:attrName>
                                        </p:attrNameLst>
                                      </p:cBhvr>
                                      <p:to>
                                        <p:strVal val="visible"/>
                                      </p:to>
                                    </p:set>
                                  </p:childTnLst>
                                </p:cTn>
                              </p:par>
                              <p:par>
                                <p:cTn id="31" presetID="0" presetClass="path" presetSubtype="0" accel="50000" decel="50000" fill="hold" grpId="1" nodeType="withEffect">
                                  <p:stCondLst>
                                    <p:cond delay="500"/>
                                  </p:stCondLst>
                                  <p:childTnLst>
                                    <p:animMotion origin="layout" path="M -0.00013 -0.00046 L 0.07852 -0.00046 " pathEditMode="relative" ptsTypes="AA">
                                      <p:cBhvr>
                                        <p:cTn id="32" dur="1000" fill="hold"/>
                                        <p:tgtEl>
                                          <p:spTgt spid="23"/>
                                        </p:tgtEl>
                                        <p:attrNameLst>
                                          <p:attrName>ppt_x</p:attrName>
                                          <p:attrName>ppt_y</p:attrName>
                                        </p:attrNameLst>
                                      </p:cBhvr>
                                    </p:animMotion>
                                  </p:childTnLst>
                                </p:cTn>
                              </p:par>
                              <p:par>
                                <p:cTn id="33" presetID="22" presetClass="entr" presetSubtype="1" fill="hold" grpId="0" nodeType="withEffect">
                                  <p:stCondLst>
                                    <p:cond delay="500"/>
                                  </p:stCondLst>
                                  <p:childTnLst>
                                    <p:set>
                                      <p:cBhvr>
                                        <p:cTn id="34" dur="1" fill="hold">
                                          <p:stCondLst>
                                            <p:cond delay="0"/>
                                          </p:stCondLst>
                                        </p:cTn>
                                        <p:tgtEl>
                                          <p:spTgt spid="7"/>
                                        </p:tgtEl>
                                        <p:attrNameLst>
                                          <p:attrName>style.visibility</p:attrName>
                                        </p:attrNameLst>
                                      </p:cBhvr>
                                      <p:to>
                                        <p:strVal val="visible"/>
                                      </p:to>
                                    </p:set>
                                    <p:animEffect transition="in" filter="wipe(up)">
                                      <p:cBhvr>
                                        <p:cTn id="35" dur="1000"/>
                                        <p:tgtEl>
                                          <p:spTgt spid="7"/>
                                        </p:tgtEl>
                                      </p:cBhvr>
                                    </p:animEffect>
                                  </p:childTnLst>
                                </p:cTn>
                              </p:par>
                              <p:par>
                                <p:cTn id="36" presetID="1" presetClass="entr" presetSubtype="0" fill="hold" grpId="0" nodeType="withEffect">
                                  <p:stCondLst>
                                    <p:cond delay="500"/>
                                  </p:stCondLst>
                                  <p:childTnLst>
                                    <p:set>
                                      <p:cBhvr>
                                        <p:cTn id="37" dur="1" fill="hold">
                                          <p:stCondLst>
                                            <p:cond delay="0"/>
                                          </p:stCondLst>
                                        </p:cTn>
                                        <p:tgtEl>
                                          <p:spTgt spid="21"/>
                                        </p:tgtEl>
                                        <p:attrNameLst>
                                          <p:attrName>style.visibility</p:attrName>
                                        </p:attrNameLst>
                                      </p:cBhvr>
                                      <p:to>
                                        <p:strVal val="visible"/>
                                      </p:to>
                                    </p:set>
                                  </p:childTnLst>
                                </p:cTn>
                              </p:par>
                              <p:par>
                                <p:cTn id="38" presetID="26" presetClass="path" presetSubtype="0" accel="50000" decel="50000" fill="hold" grpId="1" nodeType="withEffect">
                                  <p:stCondLst>
                                    <p:cond delay="500"/>
                                  </p:stCondLst>
                                  <p:childTnLst>
                                    <p:animMotion origin="layout" path="M -0.00052 -0.00093 C -0.00403 0.00416 -0.01406 -0.01088 -0.01992 0.08889 C -0.02161 0.12592 -0.02213 0.18541 -0.03971 0.1868 " pathEditMode="relative" rAng="16200000" ptsTypes="AAA">
                                      <p:cBhvr>
                                        <p:cTn id="39" dur="1000" fill="hold"/>
                                        <p:tgtEl>
                                          <p:spTgt spid="21"/>
                                        </p:tgtEl>
                                        <p:attrNameLst>
                                          <p:attrName>ppt_x</p:attrName>
                                          <p:attrName>ppt_y</p:attrName>
                                        </p:attrNameLst>
                                      </p:cBhvr>
                                      <p:rCtr x="-1966" y="9398"/>
                                    </p:animMotion>
                                  </p:childTnLst>
                                </p:cTn>
                              </p:par>
                              <p:par>
                                <p:cTn id="40" presetID="22" presetClass="entr" presetSubtype="8" fill="hold" grpId="0" nodeType="withEffect">
                                  <p:stCondLst>
                                    <p:cond delay="500"/>
                                  </p:stCondLst>
                                  <p:childTnLst>
                                    <p:set>
                                      <p:cBhvr>
                                        <p:cTn id="41" dur="1" fill="hold">
                                          <p:stCondLst>
                                            <p:cond delay="0"/>
                                          </p:stCondLst>
                                        </p:cTn>
                                        <p:tgtEl>
                                          <p:spTgt spid="9"/>
                                        </p:tgtEl>
                                        <p:attrNameLst>
                                          <p:attrName>style.visibility</p:attrName>
                                        </p:attrNameLst>
                                      </p:cBhvr>
                                      <p:to>
                                        <p:strVal val="visible"/>
                                      </p:to>
                                    </p:set>
                                    <p:animEffect transition="in" filter="wipe(left)">
                                      <p:cBhvr>
                                        <p:cTn id="42" dur="1000"/>
                                        <p:tgtEl>
                                          <p:spTgt spid="9"/>
                                        </p:tgtEl>
                                      </p:cBhvr>
                                    </p:animEffect>
                                  </p:childTnLst>
                                </p:cTn>
                              </p:par>
                              <p:par>
                                <p:cTn id="43" presetID="22" presetClass="entr" presetSubtype="1" fill="hold" grpId="0" nodeType="withEffect">
                                  <p:stCondLst>
                                    <p:cond delay="500"/>
                                  </p:stCondLst>
                                  <p:childTnLst>
                                    <p:set>
                                      <p:cBhvr>
                                        <p:cTn id="44" dur="1" fill="hold">
                                          <p:stCondLst>
                                            <p:cond delay="0"/>
                                          </p:stCondLst>
                                        </p:cTn>
                                        <p:tgtEl>
                                          <p:spTgt spid="6"/>
                                        </p:tgtEl>
                                        <p:attrNameLst>
                                          <p:attrName>style.visibility</p:attrName>
                                        </p:attrNameLst>
                                      </p:cBhvr>
                                      <p:to>
                                        <p:strVal val="visible"/>
                                      </p:to>
                                    </p:set>
                                    <p:animEffect transition="in" filter="wipe(up)">
                                      <p:cBhvr>
                                        <p:cTn id="45" dur="1000"/>
                                        <p:tgtEl>
                                          <p:spTgt spid="6"/>
                                        </p:tgtEl>
                                      </p:cBhvr>
                                    </p:animEffect>
                                  </p:childTnLst>
                                </p:cTn>
                              </p:par>
                              <p:par>
                                <p:cTn id="46" presetID="1" presetClass="entr" presetSubtype="0" fill="hold" grpId="0" nodeType="withEffect">
                                  <p:stCondLst>
                                    <p:cond delay="500"/>
                                  </p:stCondLst>
                                  <p:childTnLst>
                                    <p:set>
                                      <p:cBhvr>
                                        <p:cTn id="47" dur="1" fill="hold">
                                          <p:stCondLst>
                                            <p:cond delay="0"/>
                                          </p:stCondLst>
                                        </p:cTn>
                                        <p:tgtEl>
                                          <p:spTgt spid="19"/>
                                        </p:tgtEl>
                                        <p:attrNameLst>
                                          <p:attrName>style.visibility</p:attrName>
                                        </p:attrNameLst>
                                      </p:cBhvr>
                                      <p:to>
                                        <p:strVal val="visible"/>
                                      </p:to>
                                    </p:set>
                                  </p:childTnLst>
                                </p:cTn>
                              </p:par>
                              <p:par>
                                <p:cTn id="48" presetID="26" presetClass="path" presetSubtype="0" accel="50000" decel="50000" fill="hold" grpId="1" nodeType="withEffect">
                                  <p:stCondLst>
                                    <p:cond delay="500"/>
                                  </p:stCondLst>
                                  <p:childTnLst>
                                    <p:animMotion origin="layout" path="M -0.00026 -0.00047 C 0.00924 0.00648 0.01406 0.00694 0.01914 0.08449 C 0.02305 0.11944 0.01914 0.17754 0.03711 0.18657 " pathEditMode="relative" rAng="16200000" ptsTypes="AAA">
                                      <p:cBhvr>
                                        <p:cTn id="49" dur="1000" fill="hold"/>
                                        <p:tgtEl>
                                          <p:spTgt spid="19"/>
                                        </p:tgtEl>
                                        <p:attrNameLst>
                                          <p:attrName>ppt_x</p:attrName>
                                          <p:attrName>ppt_y</p:attrName>
                                        </p:attrNameLst>
                                      </p:cBhvr>
                                      <p:rCtr x="1862" y="9352"/>
                                    </p:animMotion>
                                  </p:childTnLst>
                                </p:cTn>
                              </p:par>
                              <p:par>
                                <p:cTn id="50" presetID="53" presetClass="entr" presetSubtype="16" fill="hold" grpId="0" nodeType="withEffect">
                                  <p:stCondLst>
                                    <p:cond delay="1000"/>
                                  </p:stCondLst>
                                  <p:childTnLst>
                                    <p:set>
                                      <p:cBhvr>
                                        <p:cTn id="51" dur="1" fill="hold">
                                          <p:stCondLst>
                                            <p:cond delay="0"/>
                                          </p:stCondLst>
                                        </p:cTn>
                                        <p:tgtEl>
                                          <p:spTgt spid="15"/>
                                        </p:tgtEl>
                                        <p:attrNameLst>
                                          <p:attrName>style.visibility</p:attrName>
                                        </p:attrNameLst>
                                      </p:cBhvr>
                                      <p:to>
                                        <p:strVal val="visible"/>
                                      </p:to>
                                    </p:set>
                                    <p:anim calcmode="lin" valueType="num">
                                      <p:cBhvr>
                                        <p:cTn id="52" dur="500" fill="hold"/>
                                        <p:tgtEl>
                                          <p:spTgt spid="15"/>
                                        </p:tgtEl>
                                        <p:attrNameLst>
                                          <p:attrName>ppt_w</p:attrName>
                                        </p:attrNameLst>
                                      </p:cBhvr>
                                      <p:tavLst>
                                        <p:tav tm="0">
                                          <p:val>
                                            <p:fltVal val="0"/>
                                          </p:val>
                                        </p:tav>
                                        <p:tav tm="100000">
                                          <p:val>
                                            <p:strVal val="#ppt_w"/>
                                          </p:val>
                                        </p:tav>
                                      </p:tavLst>
                                    </p:anim>
                                    <p:anim calcmode="lin" valueType="num">
                                      <p:cBhvr>
                                        <p:cTn id="53" dur="500" fill="hold"/>
                                        <p:tgtEl>
                                          <p:spTgt spid="15"/>
                                        </p:tgtEl>
                                        <p:attrNameLst>
                                          <p:attrName>ppt_h</p:attrName>
                                        </p:attrNameLst>
                                      </p:cBhvr>
                                      <p:tavLst>
                                        <p:tav tm="0">
                                          <p:val>
                                            <p:fltVal val="0"/>
                                          </p:val>
                                        </p:tav>
                                        <p:tav tm="100000">
                                          <p:val>
                                            <p:strVal val="#ppt_h"/>
                                          </p:val>
                                        </p:tav>
                                      </p:tavLst>
                                    </p:anim>
                                    <p:animEffect transition="in" filter="fade">
                                      <p:cBhvr>
                                        <p:cTn id="54" dur="500"/>
                                        <p:tgtEl>
                                          <p:spTgt spid="15"/>
                                        </p:tgtEl>
                                      </p:cBhvr>
                                    </p:animEffect>
                                  </p:childTnLst>
                                </p:cTn>
                              </p:par>
                              <p:par>
                                <p:cTn id="55" presetID="53" presetClass="entr" presetSubtype="16" fill="hold" grpId="0" nodeType="withEffect">
                                  <p:stCondLst>
                                    <p:cond delay="1000"/>
                                  </p:stCondLst>
                                  <p:childTnLst>
                                    <p:set>
                                      <p:cBhvr>
                                        <p:cTn id="56" dur="1" fill="hold">
                                          <p:stCondLst>
                                            <p:cond delay="0"/>
                                          </p:stCondLst>
                                        </p:cTn>
                                        <p:tgtEl>
                                          <p:spTgt spid="17"/>
                                        </p:tgtEl>
                                        <p:attrNameLst>
                                          <p:attrName>style.visibility</p:attrName>
                                        </p:attrNameLst>
                                      </p:cBhvr>
                                      <p:to>
                                        <p:strVal val="visible"/>
                                      </p:to>
                                    </p:set>
                                    <p:anim calcmode="lin" valueType="num">
                                      <p:cBhvr>
                                        <p:cTn id="57" dur="500" fill="hold"/>
                                        <p:tgtEl>
                                          <p:spTgt spid="17"/>
                                        </p:tgtEl>
                                        <p:attrNameLst>
                                          <p:attrName>ppt_w</p:attrName>
                                        </p:attrNameLst>
                                      </p:cBhvr>
                                      <p:tavLst>
                                        <p:tav tm="0">
                                          <p:val>
                                            <p:fltVal val="0"/>
                                          </p:val>
                                        </p:tav>
                                        <p:tav tm="100000">
                                          <p:val>
                                            <p:strVal val="#ppt_w"/>
                                          </p:val>
                                        </p:tav>
                                      </p:tavLst>
                                    </p:anim>
                                    <p:anim calcmode="lin" valueType="num">
                                      <p:cBhvr>
                                        <p:cTn id="58" dur="500" fill="hold"/>
                                        <p:tgtEl>
                                          <p:spTgt spid="17"/>
                                        </p:tgtEl>
                                        <p:attrNameLst>
                                          <p:attrName>ppt_h</p:attrName>
                                        </p:attrNameLst>
                                      </p:cBhvr>
                                      <p:tavLst>
                                        <p:tav tm="0">
                                          <p:val>
                                            <p:fltVal val="0"/>
                                          </p:val>
                                        </p:tav>
                                        <p:tav tm="100000">
                                          <p:val>
                                            <p:strVal val="#ppt_h"/>
                                          </p:val>
                                        </p:tav>
                                      </p:tavLst>
                                    </p:anim>
                                    <p:animEffect transition="in" filter="fade">
                                      <p:cBhvr>
                                        <p:cTn id="59" dur="500"/>
                                        <p:tgtEl>
                                          <p:spTgt spid="17"/>
                                        </p:tgtEl>
                                      </p:cBhvr>
                                    </p:animEffect>
                                  </p:childTnLst>
                                </p:cTn>
                              </p:par>
                              <p:par>
                                <p:cTn id="60" presetID="53" presetClass="entr" presetSubtype="16"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500" fill="hold"/>
                                        <p:tgtEl>
                                          <p:spTgt spid="16"/>
                                        </p:tgtEl>
                                        <p:attrNameLst>
                                          <p:attrName>ppt_w</p:attrName>
                                        </p:attrNameLst>
                                      </p:cBhvr>
                                      <p:tavLst>
                                        <p:tav tm="0">
                                          <p:val>
                                            <p:fltVal val="0"/>
                                          </p:val>
                                        </p:tav>
                                        <p:tav tm="100000">
                                          <p:val>
                                            <p:strVal val="#ppt_w"/>
                                          </p:val>
                                        </p:tav>
                                      </p:tavLst>
                                    </p:anim>
                                    <p:anim calcmode="lin" valueType="num">
                                      <p:cBhvr>
                                        <p:cTn id="63" dur="500" fill="hold"/>
                                        <p:tgtEl>
                                          <p:spTgt spid="16"/>
                                        </p:tgtEl>
                                        <p:attrNameLst>
                                          <p:attrName>ppt_h</p:attrName>
                                        </p:attrNameLst>
                                      </p:cBhvr>
                                      <p:tavLst>
                                        <p:tav tm="0">
                                          <p:val>
                                            <p:fltVal val="0"/>
                                          </p:val>
                                        </p:tav>
                                        <p:tav tm="100000">
                                          <p:val>
                                            <p:strVal val="#ppt_h"/>
                                          </p:val>
                                        </p:tav>
                                      </p:tavLst>
                                    </p:anim>
                                    <p:animEffect transition="in" filter="fade">
                                      <p:cBhvr>
                                        <p:cTn id="64" dur="500"/>
                                        <p:tgtEl>
                                          <p:spTgt spid="16"/>
                                        </p:tgtEl>
                                      </p:cBhvr>
                                    </p:animEffect>
                                  </p:childTnLst>
                                </p:cTn>
                              </p:par>
                              <p:par>
                                <p:cTn id="65" presetID="53" presetClass="entr" presetSubtype="16" fill="hold" grpId="0" nodeType="withEffect">
                                  <p:stCondLst>
                                    <p:cond delay="1000"/>
                                  </p:stCondLst>
                                  <p:childTnLst>
                                    <p:set>
                                      <p:cBhvr>
                                        <p:cTn id="66" dur="1" fill="hold">
                                          <p:stCondLst>
                                            <p:cond delay="0"/>
                                          </p:stCondLst>
                                        </p:cTn>
                                        <p:tgtEl>
                                          <p:spTgt spid="12"/>
                                        </p:tgtEl>
                                        <p:attrNameLst>
                                          <p:attrName>style.visibility</p:attrName>
                                        </p:attrNameLst>
                                      </p:cBhvr>
                                      <p:to>
                                        <p:strVal val="visible"/>
                                      </p:to>
                                    </p:set>
                                    <p:anim calcmode="lin" valueType="num">
                                      <p:cBhvr>
                                        <p:cTn id="67" dur="500" fill="hold"/>
                                        <p:tgtEl>
                                          <p:spTgt spid="12"/>
                                        </p:tgtEl>
                                        <p:attrNameLst>
                                          <p:attrName>ppt_w</p:attrName>
                                        </p:attrNameLst>
                                      </p:cBhvr>
                                      <p:tavLst>
                                        <p:tav tm="0">
                                          <p:val>
                                            <p:fltVal val="0"/>
                                          </p:val>
                                        </p:tav>
                                        <p:tav tm="100000">
                                          <p:val>
                                            <p:strVal val="#ppt_w"/>
                                          </p:val>
                                        </p:tav>
                                      </p:tavLst>
                                    </p:anim>
                                    <p:anim calcmode="lin" valueType="num">
                                      <p:cBhvr>
                                        <p:cTn id="68" dur="500" fill="hold"/>
                                        <p:tgtEl>
                                          <p:spTgt spid="12"/>
                                        </p:tgtEl>
                                        <p:attrNameLst>
                                          <p:attrName>ppt_h</p:attrName>
                                        </p:attrNameLst>
                                      </p:cBhvr>
                                      <p:tavLst>
                                        <p:tav tm="0">
                                          <p:val>
                                            <p:fltVal val="0"/>
                                          </p:val>
                                        </p:tav>
                                        <p:tav tm="100000">
                                          <p:val>
                                            <p:strVal val="#ppt_h"/>
                                          </p:val>
                                        </p:tav>
                                      </p:tavLst>
                                    </p:anim>
                                    <p:animEffect transition="in" filter="fade">
                                      <p:cBhvr>
                                        <p:cTn id="69" dur="500"/>
                                        <p:tgtEl>
                                          <p:spTgt spid="12"/>
                                        </p:tgtEl>
                                      </p:cBhvr>
                                    </p:animEffect>
                                  </p:childTnLst>
                                </p:cTn>
                              </p:par>
                              <p:par>
                                <p:cTn id="70" presetID="53" presetClass="entr" presetSubtype="16" fill="hold" grpId="0" nodeType="withEffect">
                                  <p:stCondLst>
                                    <p:cond delay="1000"/>
                                  </p:stCondLst>
                                  <p:childTnLst>
                                    <p:set>
                                      <p:cBhvr>
                                        <p:cTn id="71" dur="1" fill="hold">
                                          <p:stCondLst>
                                            <p:cond delay="0"/>
                                          </p:stCondLst>
                                        </p:cTn>
                                        <p:tgtEl>
                                          <p:spTgt spid="14"/>
                                        </p:tgtEl>
                                        <p:attrNameLst>
                                          <p:attrName>style.visibility</p:attrName>
                                        </p:attrNameLst>
                                      </p:cBhvr>
                                      <p:to>
                                        <p:strVal val="visible"/>
                                      </p:to>
                                    </p:set>
                                    <p:anim calcmode="lin" valueType="num">
                                      <p:cBhvr>
                                        <p:cTn id="72" dur="500" fill="hold"/>
                                        <p:tgtEl>
                                          <p:spTgt spid="14"/>
                                        </p:tgtEl>
                                        <p:attrNameLst>
                                          <p:attrName>ppt_w</p:attrName>
                                        </p:attrNameLst>
                                      </p:cBhvr>
                                      <p:tavLst>
                                        <p:tav tm="0">
                                          <p:val>
                                            <p:fltVal val="0"/>
                                          </p:val>
                                        </p:tav>
                                        <p:tav tm="100000">
                                          <p:val>
                                            <p:strVal val="#ppt_w"/>
                                          </p:val>
                                        </p:tav>
                                      </p:tavLst>
                                    </p:anim>
                                    <p:anim calcmode="lin" valueType="num">
                                      <p:cBhvr>
                                        <p:cTn id="73" dur="500" fill="hold"/>
                                        <p:tgtEl>
                                          <p:spTgt spid="14"/>
                                        </p:tgtEl>
                                        <p:attrNameLst>
                                          <p:attrName>ppt_h</p:attrName>
                                        </p:attrNameLst>
                                      </p:cBhvr>
                                      <p:tavLst>
                                        <p:tav tm="0">
                                          <p:val>
                                            <p:fltVal val="0"/>
                                          </p:val>
                                        </p:tav>
                                        <p:tav tm="100000">
                                          <p:val>
                                            <p:strVal val="#ppt_h"/>
                                          </p:val>
                                        </p:tav>
                                      </p:tavLst>
                                    </p:anim>
                                    <p:animEffect transition="in" filter="fade">
                                      <p:cBhvr>
                                        <p:cTn id="74" dur="500"/>
                                        <p:tgtEl>
                                          <p:spTgt spid="14"/>
                                        </p:tgtEl>
                                      </p:cBhvr>
                                    </p:animEffect>
                                  </p:childTnLst>
                                </p:cTn>
                              </p:par>
                              <p:par>
                                <p:cTn id="75" presetID="53" presetClass="entr" presetSubtype="16" fill="hold" grpId="0" nodeType="withEffect">
                                  <p:stCondLst>
                                    <p:cond delay="1000"/>
                                  </p:stCondLst>
                                  <p:childTnLst>
                                    <p:set>
                                      <p:cBhvr>
                                        <p:cTn id="76" dur="1" fill="hold">
                                          <p:stCondLst>
                                            <p:cond delay="0"/>
                                          </p:stCondLst>
                                        </p:cTn>
                                        <p:tgtEl>
                                          <p:spTgt spid="13"/>
                                        </p:tgtEl>
                                        <p:attrNameLst>
                                          <p:attrName>style.visibility</p:attrName>
                                        </p:attrNameLst>
                                      </p:cBhvr>
                                      <p:to>
                                        <p:strVal val="visible"/>
                                      </p:to>
                                    </p:set>
                                    <p:anim calcmode="lin" valueType="num">
                                      <p:cBhvr>
                                        <p:cTn id="77" dur="500" fill="hold"/>
                                        <p:tgtEl>
                                          <p:spTgt spid="13"/>
                                        </p:tgtEl>
                                        <p:attrNameLst>
                                          <p:attrName>ppt_w</p:attrName>
                                        </p:attrNameLst>
                                      </p:cBhvr>
                                      <p:tavLst>
                                        <p:tav tm="0">
                                          <p:val>
                                            <p:fltVal val="0"/>
                                          </p:val>
                                        </p:tav>
                                        <p:tav tm="100000">
                                          <p:val>
                                            <p:strVal val="#ppt_w"/>
                                          </p:val>
                                        </p:tav>
                                      </p:tavLst>
                                    </p:anim>
                                    <p:anim calcmode="lin" valueType="num">
                                      <p:cBhvr>
                                        <p:cTn id="78" dur="500" fill="hold"/>
                                        <p:tgtEl>
                                          <p:spTgt spid="13"/>
                                        </p:tgtEl>
                                        <p:attrNameLst>
                                          <p:attrName>ppt_h</p:attrName>
                                        </p:attrNameLst>
                                      </p:cBhvr>
                                      <p:tavLst>
                                        <p:tav tm="0">
                                          <p:val>
                                            <p:fltVal val="0"/>
                                          </p:val>
                                        </p:tav>
                                        <p:tav tm="100000">
                                          <p:val>
                                            <p:strVal val="#ppt_h"/>
                                          </p:val>
                                        </p:tav>
                                      </p:tavLst>
                                    </p:anim>
                                    <p:animEffect transition="in" filter="fade">
                                      <p:cBhvr>
                                        <p:cTn id="79" dur="500"/>
                                        <p:tgtEl>
                                          <p:spTgt spid="13"/>
                                        </p:tgtEl>
                                      </p:cBhvr>
                                    </p:animEffect>
                                  </p:childTnLst>
                                </p:cTn>
                              </p:par>
                              <p:par>
                                <p:cTn id="80" presetID="10" presetClass="entr" presetSubtype="0" fill="hold" nodeType="withEffect">
                                  <p:stCondLst>
                                    <p:cond delay="500"/>
                                  </p:stCondLst>
                                  <p:childTnLst>
                                    <p:set>
                                      <p:cBhvr>
                                        <p:cTn id="81" dur="1" fill="hold">
                                          <p:stCondLst>
                                            <p:cond delay="0"/>
                                          </p:stCondLst>
                                        </p:cTn>
                                        <p:tgtEl>
                                          <p:spTgt spid="4"/>
                                        </p:tgtEl>
                                        <p:attrNameLst>
                                          <p:attrName>style.visibility</p:attrName>
                                        </p:attrNameLst>
                                      </p:cBhvr>
                                      <p:to>
                                        <p:strVal val="visible"/>
                                      </p:to>
                                    </p:set>
                                    <p:animEffect transition="in" filter="fade">
                                      <p:cBhvr>
                                        <p:cTn id="82" dur="500"/>
                                        <p:tgtEl>
                                          <p:spTgt spid="4"/>
                                        </p:tgtEl>
                                      </p:cBhvr>
                                    </p:animEffect>
                                  </p:childTnLst>
                                </p:cTn>
                              </p:par>
                              <p:par>
                                <p:cTn id="83" presetID="10" presetClass="entr" presetSubtype="0" fill="hold" grpId="0" nodeType="withEffect">
                                  <p:stCondLst>
                                    <p:cond delay="1500"/>
                                  </p:stCondLst>
                                  <p:childTnLst>
                                    <p:set>
                                      <p:cBhvr>
                                        <p:cTn id="84" dur="1" fill="hold">
                                          <p:stCondLst>
                                            <p:cond delay="0"/>
                                          </p:stCondLst>
                                        </p:cTn>
                                        <p:tgtEl>
                                          <p:spTgt spid="59"/>
                                        </p:tgtEl>
                                        <p:attrNameLst>
                                          <p:attrName>style.visibility</p:attrName>
                                        </p:attrNameLst>
                                      </p:cBhvr>
                                      <p:to>
                                        <p:strVal val="visible"/>
                                      </p:to>
                                    </p:set>
                                    <p:animEffect transition="in" filter="fade">
                                      <p:cBhvr>
                                        <p:cTn id="85" dur="500"/>
                                        <p:tgtEl>
                                          <p:spTgt spid="59"/>
                                        </p:tgtEl>
                                      </p:cBhvr>
                                    </p:animEffect>
                                  </p:childTnLst>
                                </p:cTn>
                              </p:par>
                              <p:par>
                                <p:cTn id="86" presetID="10" presetClass="entr" presetSubtype="0" fill="hold" grpId="0" nodeType="withEffect">
                                  <p:stCondLst>
                                    <p:cond delay="1500"/>
                                  </p:stCondLst>
                                  <p:childTnLst>
                                    <p:set>
                                      <p:cBhvr>
                                        <p:cTn id="87" dur="1" fill="hold">
                                          <p:stCondLst>
                                            <p:cond delay="0"/>
                                          </p:stCondLst>
                                        </p:cTn>
                                        <p:tgtEl>
                                          <p:spTgt spid="63"/>
                                        </p:tgtEl>
                                        <p:attrNameLst>
                                          <p:attrName>style.visibility</p:attrName>
                                        </p:attrNameLst>
                                      </p:cBhvr>
                                      <p:to>
                                        <p:strVal val="visible"/>
                                      </p:to>
                                    </p:set>
                                    <p:animEffect transition="in" filter="fade">
                                      <p:cBhvr>
                                        <p:cTn id="88" dur="500"/>
                                        <p:tgtEl>
                                          <p:spTgt spid="63"/>
                                        </p:tgtEl>
                                      </p:cBhvr>
                                    </p:animEffect>
                                  </p:childTnLst>
                                </p:cTn>
                              </p:par>
                              <p:par>
                                <p:cTn id="89" presetID="10" presetClass="entr" presetSubtype="0" fill="hold" grpId="0" nodeType="withEffect">
                                  <p:stCondLst>
                                    <p:cond delay="1500"/>
                                  </p:stCondLst>
                                  <p:childTnLst>
                                    <p:set>
                                      <p:cBhvr>
                                        <p:cTn id="90" dur="1" fill="hold">
                                          <p:stCondLst>
                                            <p:cond delay="0"/>
                                          </p:stCondLst>
                                        </p:cTn>
                                        <p:tgtEl>
                                          <p:spTgt spid="62"/>
                                        </p:tgtEl>
                                        <p:attrNameLst>
                                          <p:attrName>style.visibility</p:attrName>
                                        </p:attrNameLst>
                                      </p:cBhvr>
                                      <p:to>
                                        <p:strVal val="visible"/>
                                      </p:to>
                                    </p:set>
                                    <p:animEffect transition="in" filter="fade">
                                      <p:cBhvr>
                                        <p:cTn id="91" dur="500"/>
                                        <p:tgtEl>
                                          <p:spTgt spid="62"/>
                                        </p:tgtEl>
                                      </p:cBhvr>
                                    </p:animEffect>
                                  </p:childTnLst>
                                </p:cTn>
                              </p:par>
                              <p:par>
                                <p:cTn id="92" presetID="10" presetClass="entr" presetSubtype="0" fill="hold" grpId="0" nodeType="withEffect">
                                  <p:stCondLst>
                                    <p:cond delay="1500"/>
                                  </p:stCondLst>
                                  <p:childTnLst>
                                    <p:set>
                                      <p:cBhvr>
                                        <p:cTn id="93" dur="1" fill="hold">
                                          <p:stCondLst>
                                            <p:cond delay="0"/>
                                          </p:stCondLst>
                                        </p:cTn>
                                        <p:tgtEl>
                                          <p:spTgt spid="60"/>
                                        </p:tgtEl>
                                        <p:attrNameLst>
                                          <p:attrName>style.visibility</p:attrName>
                                        </p:attrNameLst>
                                      </p:cBhvr>
                                      <p:to>
                                        <p:strVal val="visible"/>
                                      </p:to>
                                    </p:set>
                                    <p:animEffect transition="in" filter="fade">
                                      <p:cBhvr>
                                        <p:cTn id="94" dur="500"/>
                                        <p:tgtEl>
                                          <p:spTgt spid="60"/>
                                        </p:tgtEl>
                                      </p:cBhvr>
                                    </p:animEffect>
                                  </p:childTnLst>
                                </p:cTn>
                              </p:par>
                              <p:par>
                                <p:cTn id="95" presetID="10" presetClass="entr" presetSubtype="0" fill="hold" grpId="0" nodeType="withEffect">
                                  <p:stCondLst>
                                    <p:cond delay="1500"/>
                                  </p:stCondLst>
                                  <p:childTnLst>
                                    <p:set>
                                      <p:cBhvr>
                                        <p:cTn id="96" dur="1" fill="hold">
                                          <p:stCondLst>
                                            <p:cond delay="0"/>
                                          </p:stCondLst>
                                        </p:cTn>
                                        <p:tgtEl>
                                          <p:spTgt spid="64"/>
                                        </p:tgtEl>
                                        <p:attrNameLst>
                                          <p:attrName>style.visibility</p:attrName>
                                        </p:attrNameLst>
                                      </p:cBhvr>
                                      <p:to>
                                        <p:strVal val="visible"/>
                                      </p:to>
                                    </p:set>
                                    <p:animEffect transition="in" filter="fade">
                                      <p:cBhvr>
                                        <p:cTn id="97" dur="500"/>
                                        <p:tgtEl>
                                          <p:spTgt spid="64"/>
                                        </p:tgtEl>
                                      </p:cBhvr>
                                    </p:animEffect>
                                  </p:childTnLst>
                                </p:cTn>
                              </p:par>
                              <p:par>
                                <p:cTn id="98" presetID="10" presetClass="entr" presetSubtype="0" fill="hold" grpId="0" nodeType="withEffect">
                                  <p:stCondLst>
                                    <p:cond delay="1500"/>
                                  </p:stCondLst>
                                  <p:childTnLst>
                                    <p:set>
                                      <p:cBhvr>
                                        <p:cTn id="99" dur="1" fill="hold">
                                          <p:stCondLst>
                                            <p:cond delay="0"/>
                                          </p:stCondLst>
                                        </p:cTn>
                                        <p:tgtEl>
                                          <p:spTgt spid="61"/>
                                        </p:tgtEl>
                                        <p:attrNameLst>
                                          <p:attrName>style.visibility</p:attrName>
                                        </p:attrNameLst>
                                      </p:cBhvr>
                                      <p:to>
                                        <p:strVal val="visible"/>
                                      </p:to>
                                    </p:set>
                                    <p:animEffect transition="in" filter="fade">
                                      <p:cBhvr>
                                        <p:cTn id="100" dur="500"/>
                                        <p:tgtEl>
                                          <p:spTgt spid="61"/>
                                        </p:tgtEl>
                                      </p:cBhvr>
                                    </p:animEffect>
                                  </p:childTnLst>
                                </p:cTn>
                              </p:par>
                              <p:par>
                                <p:cTn id="101" presetID="2" presetClass="entr" presetSubtype="8" decel="100000" fill="hold" nodeType="withEffect">
                                  <p:stCondLst>
                                    <p:cond delay="1500"/>
                                  </p:stCondLst>
                                  <p:childTnLst>
                                    <p:set>
                                      <p:cBhvr>
                                        <p:cTn id="102" dur="1" fill="hold">
                                          <p:stCondLst>
                                            <p:cond delay="0"/>
                                          </p:stCondLst>
                                        </p:cTn>
                                        <p:tgtEl>
                                          <p:spTgt spid="87"/>
                                        </p:tgtEl>
                                        <p:attrNameLst>
                                          <p:attrName>style.visibility</p:attrName>
                                        </p:attrNameLst>
                                      </p:cBhvr>
                                      <p:to>
                                        <p:strVal val="visible"/>
                                      </p:to>
                                    </p:set>
                                    <p:anim calcmode="lin" valueType="num">
                                      <p:cBhvr additive="base">
                                        <p:cTn id="103" dur="750" fill="hold"/>
                                        <p:tgtEl>
                                          <p:spTgt spid="87"/>
                                        </p:tgtEl>
                                        <p:attrNameLst>
                                          <p:attrName>ppt_x</p:attrName>
                                        </p:attrNameLst>
                                      </p:cBhvr>
                                      <p:tavLst>
                                        <p:tav tm="0">
                                          <p:val>
                                            <p:strVal val="0-#ppt_w/2"/>
                                          </p:val>
                                        </p:tav>
                                        <p:tav tm="100000">
                                          <p:val>
                                            <p:strVal val="#ppt_x"/>
                                          </p:val>
                                        </p:tav>
                                      </p:tavLst>
                                    </p:anim>
                                    <p:anim calcmode="lin" valueType="num">
                                      <p:cBhvr additive="base">
                                        <p:cTn id="104" dur="750" fill="hold"/>
                                        <p:tgtEl>
                                          <p:spTgt spid="87"/>
                                        </p:tgtEl>
                                        <p:attrNameLst>
                                          <p:attrName>ppt_y</p:attrName>
                                        </p:attrNameLst>
                                      </p:cBhvr>
                                      <p:tavLst>
                                        <p:tav tm="0">
                                          <p:val>
                                            <p:strVal val="#ppt_y"/>
                                          </p:val>
                                        </p:tav>
                                        <p:tav tm="100000">
                                          <p:val>
                                            <p:strVal val="#ppt_y"/>
                                          </p:val>
                                        </p:tav>
                                      </p:tavLst>
                                    </p:anim>
                                  </p:childTnLst>
                                </p:cTn>
                              </p:par>
                              <p:par>
                                <p:cTn id="105" presetID="2" presetClass="entr" presetSubtype="8" decel="100000" fill="hold" nodeType="withEffect">
                                  <p:stCondLst>
                                    <p:cond delay="1500"/>
                                  </p:stCondLst>
                                  <p:childTnLst>
                                    <p:set>
                                      <p:cBhvr>
                                        <p:cTn id="106" dur="1" fill="hold">
                                          <p:stCondLst>
                                            <p:cond delay="0"/>
                                          </p:stCondLst>
                                        </p:cTn>
                                        <p:tgtEl>
                                          <p:spTgt spid="86"/>
                                        </p:tgtEl>
                                        <p:attrNameLst>
                                          <p:attrName>style.visibility</p:attrName>
                                        </p:attrNameLst>
                                      </p:cBhvr>
                                      <p:to>
                                        <p:strVal val="visible"/>
                                      </p:to>
                                    </p:set>
                                    <p:anim calcmode="lin" valueType="num">
                                      <p:cBhvr additive="base">
                                        <p:cTn id="107" dur="750" fill="hold"/>
                                        <p:tgtEl>
                                          <p:spTgt spid="86"/>
                                        </p:tgtEl>
                                        <p:attrNameLst>
                                          <p:attrName>ppt_x</p:attrName>
                                        </p:attrNameLst>
                                      </p:cBhvr>
                                      <p:tavLst>
                                        <p:tav tm="0">
                                          <p:val>
                                            <p:strVal val="0-#ppt_w/2"/>
                                          </p:val>
                                        </p:tav>
                                        <p:tav tm="100000">
                                          <p:val>
                                            <p:strVal val="#ppt_x"/>
                                          </p:val>
                                        </p:tav>
                                      </p:tavLst>
                                    </p:anim>
                                    <p:anim calcmode="lin" valueType="num">
                                      <p:cBhvr additive="base">
                                        <p:cTn id="108" dur="750" fill="hold"/>
                                        <p:tgtEl>
                                          <p:spTgt spid="86"/>
                                        </p:tgtEl>
                                        <p:attrNameLst>
                                          <p:attrName>ppt_y</p:attrName>
                                        </p:attrNameLst>
                                      </p:cBhvr>
                                      <p:tavLst>
                                        <p:tav tm="0">
                                          <p:val>
                                            <p:strVal val="#ppt_y"/>
                                          </p:val>
                                        </p:tav>
                                        <p:tav tm="100000">
                                          <p:val>
                                            <p:strVal val="#ppt_y"/>
                                          </p:val>
                                        </p:tav>
                                      </p:tavLst>
                                    </p:anim>
                                  </p:childTnLst>
                                </p:cTn>
                              </p:par>
                              <p:par>
                                <p:cTn id="109" presetID="2" presetClass="entr" presetSubtype="8" decel="100000" fill="hold" nodeType="withEffect">
                                  <p:stCondLst>
                                    <p:cond delay="1500"/>
                                  </p:stCondLst>
                                  <p:childTnLst>
                                    <p:set>
                                      <p:cBhvr>
                                        <p:cTn id="110" dur="1" fill="hold">
                                          <p:stCondLst>
                                            <p:cond delay="0"/>
                                          </p:stCondLst>
                                        </p:cTn>
                                        <p:tgtEl>
                                          <p:spTgt spid="85"/>
                                        </p:tgtEl>
                                        <p:attrNameLst>
                                          <p:attrName>style.visibility</p:attrName>
                                        </p:attrNameLst>
                                      </p:cBhvr>
                                      <p:to>
                                        <p:strVal val="visible"/>
                                      </p:to>
                                    </p:set>
                                    <p:anim calcmode="lin" valueType="num">
                                      <p:cBhvr additive="base">
                                        <p:cTn id="111" dur="750" fill="hold"/>
                                        <p:tgtEl>
                                          <p:spTgt spid="85"/>
                                        </p:tgtEl>
                                        <p:attrNameLst>
                                          <p:attrName>ppt_x</p:attrName>
                                        </p:attrNameLst>
                                      </p:cBhvr>
                                      <p:tavLst>
                                        <p:tav tm="0">
                                          <p:val>
                                            <p:strVal val="0-#ppt_w/2"/>
                                          </p:val>
                                        </p:tav>
                                        <p:tav tm="100000">
                                          <p:val>
                                            <p:strVal val="#ppt_x"/>
                                          </p:val>
                                        </p:tav>
                                      </p:tavLst>
                                    </p:anim>
                                    <p:anim calcmode="lin" valueType="num">
                                      <p:cBhvr additive="base">
                                        <p:cTn id="112" dur="750" fill="hold"/>
                                        <p:tgtEl>
                                          <p:spTgt spid="85"/>
                                        </p:tgtEl>
                                        <p:attrNameLst>
                                          <p:attrName>ppt_y</p:attrName>
                                        </p:attrNameLst>
                                      </p:cBhvr>
                                      <p:tavLst>
                                        <p:tav tm="0">
                                          <p:val>
                                            <p:strVal val="#ppt_y"/>
                                          </p:val>
                                        </p:tav>
                                        <p:tav tm="100000">
                                          <p:val>
                                            <p:strVal val="#ppt_y"/>
                                          </p:val>
                                        </p:tav>
                                      </p:tavLst>
                                    </p:anim>
                                  </p:childTnLst>
                                </p:cTn>
                              </p:par>
                              <p:par>
                                <p:cTn id="113" presetID="2" presetClass="entr" presetSubtype="2" decel="100000" fill="hold" nodeType="withEffect">
                                  <p:stCondLst>
                                    <p:cond delay="1500"/>
                                  </p:stCondLst>
                                  <p:childTnLst>
                                    <p:set>
                                      <p:cBhvr>
                                        <p:cTn id="114" dur="1" fill="hold">
                                          <p:stCondLst>
                                            <p:cond delay="0"/>
                                          </p:stCondLst>
                                        </p:cTn>
                                        <p:tgtEl>
                                          <p:spTgt spid="84"/>
                                        </p:tgtEl>
                                        <p:attrNameLst>
                                          <p:attrName>style.visibility</p:attrName>
                                        </p:attrNameLst>
                                      </p:cBhvr>
                                      <p:to>
                                        <p:strVal val="visible"/>
                                      </p:to>
                                    </p:set>
                                    <p:anim calcmode="lin" valueType="num">
                                      <p:cBhvr additive="base">
                                        <p:cTn id="115" dur="750" fill="hold"/>
                                        <p:tgtEl>
                                          <p:spTgt spid="84"/>
                                        </p:tgtEl>
                                        <p:attrNameLst>
                                          <p:attrName>ppt_x</p:attrName>
                                        </p:attrNameLst>
                                      </p:cBhvr>
                                      <p:tavLst>
                                        <p:tav tm="0">
                                          <p:val>
                                            <p:strVal val="1+#ppt_w/2"/>
                                          </p:val>
                                        </p:tav>
                                        <p:tav tm="100000">
                                          <p:val>
                                            <p:strVal val="#ppt_x"/>
                                          </p:val>
                                        </p:tav>
                                      </p:tavLst>
                                    </p:anim>
                                    <p:anim calcmode="lin" valueType="num">
                                      <p:cBhvr additive="base">
                                        <p:cTn id="116" dur="750" fill="hold"/>
                                        <p:tgtEl>
                                          <p:spTgt spid="84"/>
                                        </p:tgtEl>
                                        <p:attrNameLst>
                                          <p:attrName>ppt_y</p:attrName>
                                        </p:attrNameLst>
                                      </p:cBhvr>
                                      <p:tavLst>
                                        <p:tav tm="0">
                                          <p:val>
                                            <p:strVal val="#ppt_y"/>
                                          </p:val>
                                        </p:tav>
                                        <p:tav tm="100000">
                                          <p:val>
                                            <p:strVal val="#ppt_y"/>
                                          </p:val>
                                        </p:tav>
                                      </p:tavLst>
                                    </p:anim>
                                  </p:childTnLst>
                                </p:cTn>
                              </p:par>
                              <p:par>
                                <p:cTn id="117" presetID="2" presetClass="entr" presetSubtype="2" decel="100000" fill="hold" nodeType="withEffect">
                                  <p:stCondLst>
                                    <p:cond delay="1500"/>
                                  </p:stCondLst>
                                  <p:childTnLst>
                                    <p:set>
                                      <p:cBhvr>
                                        <p:cTn id="118" dur="1" fill="hold">
                                          <p:stCondLst>
                                            <p:cond delay="0"/>
                                          </p:stCondLst>
                                        </p:cTn>
                                        <p:tgtEl>
                                          <p:spTgt spid="83"/>
                                        </p:tgtEl>
                                        <p:attrNameLst>
                                          <p:attrName>style.visibility</p:attrName>
                                        </p:attrNameLst>
                                      </p:cBhvr>
                                      <p:to>
                                        <p:strVal val="visible"/>
                                      </p:to>
                                    </p:set>
                                    <p:anim calcmode="lin" valueType="num">
                                      <p:cBhvr additive="base">
                                        <p:cTn id="119" dur="750" fill="hold"/>
                                        <p:tgtEl>
                                          <p:spTgt spid="83"/>
                                        </p:tgtEl>
                                        <p:attrNameLst>
                                          <p:attrName>ppt_x</p:attrName>
                                        </p:attrNameLst>
                                      </p:cBhvr>
                                      <p:tavLst>
                                        <p:tav tm="0">
                                          <p:val>
                                            <p:strVal val="1+#ppt_w/2"/>
                                          </p:val>
                                        </p:tav>
                                        <p:tav tm="100000">
                                          <p:val>
                                            <p:strVal val="#ppt_x"/>
                                          </p:val>
                                        </p:tav>
                                      </p:tavLst>
                                    </p:anim>
                                    <p:anim calcmode="lin" valueType="num">
                                      <p:cBhvr additive="base">
                                        <p:cTn id="120" dur="750" fill="hold"/>
                                        <p:tgtEl>
                                          <p:spTgt spid="83"/>
                                        </p:tgtEl>
                                        <p:attrNameLst>
                                          <p:attrName>ppt_y</p:attrName>
                                        </p:attrNameLst>
                                      </p:cBhvr>
                                      <p:tavLst>
                                        <p:tav tm="0">
                                          <p:val>
                                            <p:strVal val="#ppt_y"/>
                                          </p:val>
                                        </p:tav>
                                        <p:tav tm="100000">
                                          <p:val>
                                            <p:strVal val="#ppt_y"/>
                                          </p:val>
                                        </p:tav>
                                      </p:tavLst>
                                    </p:anim>
                                  </p:childTnLst>
                                </p:cTn>
                              </p:par>
                              <p:par>
                                <p:cTn id="121" presetID="2" presetClass="entr" presetSubtype="2" decel="100000" fill="hold" nodeType="withEffect">
                                  <p:stCondLst>
                                    <p:cond delay="1500"/>
                                  </p:stCondLst>
                                  <p:childTnLst>
                                    <p:set>
                                      <p:cBhvr>
                                        <p:cTn id="122" dur="1" fill="hold">
                                          <p:stCondLst>
                                            <p:cond delay="0"/>
                                          </p:stCondLst>
                                        </p:cTn>
                                        <p:tgtEl>
                                          <p:spTgt spid="5"/>
                                        </p:tgtEl>
                                        <p:attrNameLst>
                                          <p:attrName>style.visibility</p:attrName>
                                        </p:attrNameLst>
                                      </p:cBhvr>
                                      <p:to>
                                        <p:strVal val="visible"/>
                                      </p:to>
                                    </p:set>
                                    <p:anim calcmode="lin" valueType="num">
                                      <p:cBhvr additive="base">
                                        <p:cTn id="123" dur="750" fill="hold"/>
                                        <p:tgtEl>
                                          <p:spTgt spid="5"/>
                                        </p:tgtEl>
                                        <p:attrNameLst>
                                          <p:attrName>ppt_x</p:attrName>
                                        </p:attrNameLst>
                                      </p:cBhvr>
                                      <p:tavLst>
                                        <p:tav tm="0">
                                          <p:val>
                                            <p:strVal val="1+#ppt_w/2"/>
                                          </p:val>
                                        </p:tav>
                                        <p:tav tm="100000">
                                          <p:val>
                                            <p:strVal val="#ppt_x"/>
                                          </p:val>
                                        </p:tav>
                                      </p:tavLst>
                                    </p:anim>
                                    <p:anim calcmode="lin" valueType="num">
                                      <p:cBhvr additive="base">
                                        <p:cTn id="124" dur="75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19" grpId="1" animBg="1"/>
      <p:bldP spid="21" grpId="0" animBg="1"/>
      <p:bldP spid="21" grpId="1" animBg="1"/>
      <p:bldP spid="23" grpId="0" animBg="1"/>
      <p:bldP spid="23" grpId="1" animBg="1"/>
      <p:bldP spid="25" grpId="0" animBg="1"/>
      <p:bldP spid="25" grpId="1" animBg="1"/>
      <p:bldP spid="27" grpId="0" animBg="1"/>
      <p:bldP spid="27" grpId="1" animBg="1"/>
      <p:bldP spid="29" grpId="0" animBg="1"/>
      <p:bldP spid="29" grpId="1" animBg="1"/>
      <p:bldP spid="59" grpId="0" animBg="1"/>
      <p:bldP spid="60" grpId="0" animBg="1"/>
      <p:bldP spid="61" grpId="0" animBg="1"/>
      <p:bldP spid="62" grpId="0" animBg="1"/>
      <p:bldP spid="63" grpId="0" animBg="1"/>
      <p:bldP spid="64"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Arrow: Pentagon 85">
            <a:extLst>
              <a:ext uri="{FF2B5EF4-FFF2-40B4-BE49-F238E27FC236}">
                <a16:creationId xmlns:a16="http://schemas.microsoft.com/office/drawing/2014/main" id="{CD1B3400-E7B5-48BB-9DFD-294BFA666995}"/>
              </a:ext>
            </a:extLst>
          </p:cNvPr>
          <p:cNvSpPr/>
          <p:nvPr/>
        </p:nvSpPr>
        <p:spPr>
          <a:xfrm>
            <a:off x="5332653" y="4355691"/>
            <a:ext cx="3738297" cy="1378101"/>
          </a:xfrm>
          <a:prstGeom prst="homePlate">
            <a:avLst>
              <a:gd name="adj" fmla="val 30460"/>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87" name="Arrow: Chevron 86">
            <a:extLst>
              <a:ext uri="{FF2B5EF4-FFF2-40B4-BE49-F238E27FC236}">
                <a16:creationId xmlns:a16="http://schemas.microsoft.com/office/drawing/2014/main" id="{8B5CCC8D-830F-4D66-975C-1FB4DD3730A4}"/>
              </a:ext>
            </a:extLst>
          </p:cNvPr>
          <p:cNvSpPr/>
          <p:nvPr/>
        </p:nvSpPr>
        <p:spPr>
          <a:xfrm>
            <a:off x="8833345" y="4331931"/>
            <a:ext cx="1077137" cy="1425622"/>
          </a:xfrm>
          <a:prstGeom prst="chevron">
            <a:avLst>
              <a:gd name="adj" fmla="val 3823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94" name="Arrow: Pentagon 93">
            <a:extLst>
              <a:ext uri="{FF2B5EF4-FFF2-40B4-BE49-F238E27FC236}">
                <a16:creationId xmlns:a16="http://schemas.microsoft.com/office/drawing/2014/main" id="{66BEC9AF-24D0-4C6B-A641-A7D6131D2400}"/>
              </a:ext>
            </a:extLst>
          </p:cNvPr>
          <p:cNvSpPr/>
          <p:nvPr/>
        </p:nvSpPr>
        <p:spPr>
          <a:xfrm>
            <a:off x="5332653" y="1124283"/>
            <a:ext cx="3738297" cy="1378101"/>
          </a:xfrm>
          <a:prstGeom prst="homePlate">
            <a:avLst>
              <a:gd name="adj" fmla="val 30460"/>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95" name="Arrow: Chevron 94">
            <a:extLst>
              <a:ext uri="{FF2B5EF4-FFF2-40B4-BE49-F238E27FC236}">
                <a16:creationId xmlns:a16="http://schemas.microsoft.com/office/drawing/2014/main" id="{5D5727E8-12A6-4763-BFA1-BD89DD90C302}"/>
              </a:ext>
            </a:extLst>
          </p:cNvPr>
          <p:cNvSpPr/>
          <p:nvPr/>
        </p:nvSpPr>
        <p:spPr>
          <a:xfrm>
            <a:off x="8833345" y="1100522"/>
            <a:ext cx="1077137" cy="1425622"/>
          </a:xfrm>
          <a:prstGeom prst="chevron">
            <a:avLst>
              <a:gd name="adj" fmla="val 3823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endParaRPr>
          </a:p>
        </p:txBody>
      </p:sp>
      <p:sp>
        <p:nvSpPr>
          <p:cNvPr id="130" name="Freeform: Shape 129">
            <a:extLst>
              <a:ext uri="{FF2B5EF4-FFF2-40B4-BE49-F238E27FC236}">
                <a16:creationId xmlns:a16="http://schemas.microsoft.com/office/drawing/2014/main" id="{8180A8E4-BB32-4E5F-AA2F-788FBE7E1A8B}"/>
              </a:ext>
            </a:extLst>
          </p:cNvPr>
          <p:cNvSpPr/>
          <p:nvPr/>
        </p:nvSpPr>
        <p:spPr>
          <a:xfrm>
            <a:off x="4631652" y="1100449"/>
            <a:ext cx="4451830" cy="1401934"/>
          </a:xfrm>
          <a:custGeom>
            <a:avLst/>
            <a:gdLst>
              <a:gd name="connsiteX0" fmla="*/ 805704 w 5353918"/>
              <a:gd name="connsiteY0" fmla="*/ 816 h 1686012"/>
              <a:gd name="connsiteX1" fmla="*/ 1543944 w 5353918"/>
              <a:gd name="connsiteY1" fmla="*/ 374724 h 1686012"/>
              <a:gd name="connsiteX2" fmla="*/ 1439111 w 5353918"/>
              <a:gd name="connsiteY2" fmla="*/ 1439114 h 1686012"/>
              <a:gd name="connsiteX3" fmla="*/ 1686008 w 5353918"/>
              <a:gd name="connsiteY3" fmla="*/ 1439114 h 1686012"/>
              <a:gd name="connsiteX4" fmla="*/ 1686008 w 5353918"/>
              <a:gd name="connsiteY4" fmla="*/ 1441906 h 1686012"/>
              <a:gd name="connsiteX5" fmla="*/ 3943622 w 5353918"/>
              <a:gd name="connsiteY5" fmla="*/ 1441907 h 1686012"/>
              <a:gd name="connsiteX6" fmla="*/ 4099156 w 5353918"/>
              <a:gd name="connsiteY6" fmla="*/ 1428893 h 1686012"/>
              <a:gd name="connsiteX7" fmla="*/ 4627645 w 5353918"/>
              <a:gd name="connsiteY7" fmla="*/ 1266912 h 1686012"/>
              <a:gd name="connsiteX8" fmla="*/ 5180095 w 5353918"/>
              <a:gd name="connsiteY8" fmla="*/ 591439 h 1686012"/>
              <a:gd name="connsiteX9" fmla="*/ 5353918 w 5353918"/>
              <a:gd name="connsiteY9" fmla="*/ 879562 h 1686012"/>
              <a:gd name="connsiteX10" fmla="*/ 4849094 w 5353918"/>
              <a:gd name="connsiteY10" fmla="*/ 1677244 h 1686012"/>
              <a:gd name="connsiteX11" fmla="*/ 4843987 w 5353918"/>
              <a:gd name="connsiteY11" fmla="*/ 1686010 h 1686012"/>
              <a:gd name="connsiteX12" fmla="*/ 4843547 w 5353918"/>
              <a:gd name="connsiteY12" fmla="*/ 1686010 h 1686012"/>
              <a:gd name="connsiteX13" fmla="*/ 4843545 w 5353918"/>
              <a:gd name="connsiteY13" fmla="*/ 1686012 h 1686012"/>
              <a:gd name="connsiteX14" fmla="*/ 3910095 w 5353918"/>
              <a:gd name="connsiteY14" fmla="*/ 1686012 h 1686012"/>
              <a:gd name="connsiteX15" fmla="*/ 3910095 w 5353918"/>
              <a:gd name="connsiteY15" fmla="*/ 1686010 h 1686012"/>
              <a:gd name="connsiteX16" fmla="*/ 1686008 w 5353918"/>
              <a:gd name="connsiteY16" fmla="*/ 1686010 h 1686012"/>
              <a:gd name="connsiteX17" fmla="*/ 1686008 w 5353918"/>
              <a:gd name="connsiteY17" fmla="*/ 1686012 h 1686012"/>
              <a:gd name="connsiteX18" fmla="*/ 843046 w 5353918"/>
              <a:gd name="connsiteY18" fmla="*/ 1686012 h 1686012"/>
              <a:gd name="connsiteX19" fmla="*/ 16280 w 5353918"/>
              <a:gd name="connsiteY19" fmla="*/ 1007503 h 1686012"/>
              <a:gd name="connsiteX20" fmla="*/ 520458 w 5353918"/>
              <a:gd name="connsiteY20" fmla="*/ 64253 h 1686012"/>
              <a:gd name="connsiteX21" fmla="*/ 805704 w 5353918"/>
              <a:gd name="connsiteY21" fmla="*/ 816 h 168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53918" h="1686012">
                <a:moveTo>
                  <a:pt x="805704" y="816"/>
                </a:moveTo>
                <a:cubicBezTo>
                  <a:pt x="1093442" y="-11876"/>
                  <a:pt x="1376375" y="123939"/>
                  <a:pt x="1543944" y="374724"/>
                </a:cubicBezTo>
                <a:cubicBezTo>
                  <a:pt x="1767370" y="709104"/>
                  <a:pt x="1723478" y="1154747"/>
                  <a:pt x="1439111" y="1439114"/>
                </a:cubicBezTo>
                <a:lnTo>
                  <a:pt x="1686008" y="1439114"/>
                </a:lnTo>
                <a:lnTo>
                  <a:pt x="1686008" y="1441906"/>
                </a:lnTo>
                <a:lnTo>
                  <a:pt x="3943622" y="1441907"/>
                </a:lnTo>
                <a:lnTo>
                  <a:pt x="4099156" y="1428893"/>
                </a:lnTo>
                <a:cubicBezTo>
                  <a:pt x="4286928" y="1409538"/>
                  <a:pt x="4468895" y="1373571"/>
                  <a:pt x="4627645" y="1266912"/>
                </a:cubicBezTo>
                <a:cubicBezTo>
                  <a:pt x="4839312" y="1124700"/>
                  <a:pt x="5009703" y="851789"/>
                  <a:pt x="5180095" y="591439"/>
                </a:cubicBezTo>
                <a:cubicBezTo>
                  <a:pt x="5233012" y="682456"/>
                  <a:pt x="5301001" y="788545"/>
                  <a:pt x="5353918" y="879562"/>
                </a:cubicBezTo>
                <a:lnTo>
                  <a:pt x="4849094" y="1677244"/>
                </a:lnTo>
                <a:lnTo>
                  <a:pt x="4843987" y="1686010"/>
                </a:lnTo>
                <a:lnTo>
                  <a:pt x="4843547" y="1686010"/>
                </a:lnTo>
                <a:lnTo>
                  <a:pt x="4843545" y="1686012"/>
                </a:lnTo>
                <a:lnTo>
                  <a:pt x="3910095" y="1686012"/>
                </a:lnTo>
                <a:lnTo>
                  <a:pt x="3910095" y="1686010"/>
                </a:lnTo>
                <a:lnTo>
                  <a:pt x="1686008" y="1686010"/>
                </a:lnTo>
                <a:lnTo>
                  <a:pt x="1686008" y="1686012"/>
                </a:lnTo>
                <a:lnTo>
                  <a:pt x="843046" y="1686012"/>
                </a:lnTo>
                <a:cubicBezTo>
                  <a:pt x="440890" y="1686012"/>
                  <a:pt x="94737" y="1401932"/>
                  <a:pt x="16280" y="1007503"/>
                </a:cubicBezTo>
                <a:cubicBezTo>
                  <a:pt x="-62177" y="613074"/>
                  <a:pt x="148914" y="218151"/>
                  <a:pt x="520458" y="64253"/>
                </a:cubicBezTo>
                <a:cubicBezTo>
                  <a:pt x="613344" y="25779"/>
                  <a:pt x="709791" y="5047"/>
                  <a:pt x="805704" y="81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32" name="Freeform: Shape 131">
            <a:extLst>
              <a:ext uri="{FF2B5EF4-FFF2-40B4-BE49-F238E27FC236}">
                <a16:creationId xmlns:a16="http://schemas.microsoft.com/office/drawing/2014/main" id="{64211939-C467-4B31-81C4-3E6044B5EB13}"/>
              </a:ext>
            </a:extLst>
          </p:cNvPr>
          <p:cNvSpPr/>
          <p:nvPr/>
        </p:nvSpPr>
        <p:spPr>
          <a:xfrm>
            <a:off x="4631652" y="4331859"/>
            <a:ext cx="4451830" cy="1401934"/>
          </a:xfrm>
          <a:custGeom>
            <a:avLst/>
            <a:gdLst>
              <a:gd name="connsiteX0" fmla="*/ 805704 w 5353919"/>
              <a:gd name="connsiteY0" fmla="*/ 816 h 1686012"/>
              <a:gd name="connsiteX1" fmla="*/ 1543944 w 5353919"/>
              <a:gd name="connsiteY1" fmla="*/ 374724 h 1686012"/>
              <a:gd name="connsiteX2" fmla="*/ 1439111 w 5353919"/>
              <a:gd name="connsiteY2" fmla="*/ 1439114 h 1686012"/>
              <a:gd name="connsiteX3" fmla="*/ 1686008 w 5353919"/>
              <a:gd name="connsiteY3" fmla="*/ 1439114 h 1686012"/>
              <a:gd name="connsiteX4" fmla="*/ 1686008 w 5353919"/>
              <a:gd name="connsiteY4" fmla="*/ 1441906 h 1686012"/>
              <a:gd name="connsiteX5" fmla="*/ 3957964 w 5353919"/>
              <a:gd name="connsiteY5" fmla="*/ 1441907 h 1686012"/>
              <a:gd name="connsiteX6" fmla="*/ 4114230 w 5353919"/>
              <a:gd name="connsiteY6" fmla="*/ 1428540 h 1686012"/>
              <a:gd name="connsiteX7" fmla="*/ 4642719 w 5353919"/>
              <a:gd name="connsiteY7" fmla="*/ 1266912 h 1686012"/>
              <a:gd name="connsiteX8" fmla="*/ 5195169 w 5353919"/>
              <a:gd name="connsiteY8" fmla="*/ 606512 h 1686012"/>
              <a:gd name="connsiteX9" fmla="*/ 5353919 w 5353919"/>
              <a:gd name="connsiteY9" fmla="*/ 879562 h 1686012"/>
              <a:gd name="connsiteX10" fmla="*/ 4858619 w 5353919"/>
              <a:gd name="connsiteY10" fmla="*/ 1686012 h 1686012"/>
              <a:gd name="connsiteX11" fmla="*/ 3925169 w 5353919"/>
              <a:gd name="connsiteY11" fmla="*/ 1686012 h 1686012"/>
              <a:gd name="connsiteX12" fmla="*/ 3925169 w 5353919"/>
              <a:gd name="connsiteY12" fmla="*/ 1686010 h 1686012"/>
              <a:gd name="connsiteX13" fmla="*/ 1686008 w 5353919"/>
              <a:gd name="connsiteY13" fmla="*/ 1686010 h 1686012"/>
              <a:gd name="connsiteX14" fmla="*/ 1686008 w 5353919"/>
              <a:gd name="connsiteY14" fmla="*/ 1686012 h 1686012"/>
              <a:gd name="connsiteX15" fmla="*/ 843046 w 5353919"/>
              <a:gd name="connsiteY15" fmla="*/ 1686012 h 1686012"/>
              <a:gd name="connsiteX16" fmla="*/ 16280 w 5353919"/>
              <a:gd name="connsiteY16" fmla="*/ 1007503 h 1686012"/>
              <a:gd name="connsiteX17" fmla="*/ 520458 w 5353919"/>
              <a:gd name="connsiteY17" fmla="*/ 64253 h 1686012"/>
              <a:gd name="connsiteX18" fmla="*/ 805704 w 5353919"/>
              <a:gd name="connsiteY18" fmla="*/ 816 h 168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5353919" h="1686012">
                <a:moveTo>
                  <a:pt x="805704" y="816"/>
                </a:moveTo>
                <a:cubicBezTo>
                  <a:pt x="1093442" y="-11876"/>
                  <a:pt x="1376375" y="123939"/>
                  <a:pt x="1543944" y="374724"/>
                </a:cubicBezTo>
                <a:cubicBezTo>
                  <a:pt x="1767370" y="709104"/>
                  <a:pt x="1723478" y="1154747"/>
                  <a:pt x="1439111" y="1439114"/>
                </a:cubicBezTo>
                <a:lnTo>
                  <a:pt x="1686008" y="1439114"/>
                </a:lnTo>
                <a:lnTo>
                  <a:pt x="1686008" y="1441906"/>
                </a:lnTo>
                <a:lnTo>
                  <a:pt x="3957964" y="1441907"/>
                </a:lnTo>
                <a:lnTo>
                  <a:pt x="4114230" y="1428540"/>
                </a:lnTo>
                <a:cubicBezTo>
                  <a:pt x="4302002" y="1408597"/>
                  <a:pt x="4483969" y="1371687"/>
                  <a:pt x="4642719" y="1266912"/>
                </a:cubicBezTo>
                <a:cubicBezTo>
                  <a:pt x="4854386" y="1127212"/>
                  <a:pt x="5024777" y="866862"/>
                  <a:pt x="5195169" y="606512"/>
                </a:cubicBezTo>
                <a:lnTo>
                  <a:pt x="5353919" y="879562"/>
                </a:lnTo>
                <a:lnTo>
                  <a:pt x="4858619" y="1686012"/>
                </a:lnTo>
                <a:lnTo>
                  <a:pt x="3925169" y="1686012"/>
                </a:lnTo>
                <a:lnTo>
                  <a:pt x="3925169" y="1686010"/>
                </a:lnTo>
                <a:lnTo>
                  <a:pt x="1686008" y="1686010"/>
                </a:lnTo>
                <a:lnTo>
                  <a:pt x="1686008" y="1686012"/>
                </a:lnTo>
                <a:lnTo>
                  <a:pt x="843046" y="1686012"/>
                </a:lnTo>
                <a:cubicBezTo>
                  <a:pt x="440890" y="1686012"/>
                  <a:pt x="94737" y="1401932"/>
                  <a:pt x="16280" y="1007503"/>
                </a:cubicBezTo>
                <a:cubicBezTo>
                  <a:pt x="-62177" y="613074"/>
                  <a:pt x="148914" y="218151"/>
                  <a:pt x="520458" y="64253"/>
                </a:cubicBezTo>
                <a:cubicBezTo>
                  <a:pt x="613344" y="25779"/>
                  <a:pt x="709791" y="5047"/>
                  <a:pt x="805704" y="81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120" name="Oval 119">
            <a:extLst>
              <a:ext uri="{FF2B5EF4-FFF2-40B4-BE49-F238E27FC236}">
                <a16:creationId xmlns:a16="http://schemas.microsoft.com/office/drawing/2014/main" id="{11209BBE-3279-4F3E-9D51-DCA0393A0EBF}"/>
              </a:ext>
            </a:extLst>
          </p:cNvPr>
          <p:cNvSpPr/>
          <p:nvPr/>
        </p:nvSpPr>
        <p:spPr>
          <a:xfrm>
            <a:off x="4825765" y="1294527"/>
            <a:ext cx="1013777" cy="101377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sp>
        <p:nvSpPr>
          <p:cNvPr id="122" name="Oval 121">
            <a:extLst>
              <a:ext uri="{FF2B5EF4-FFF2-40B4-BE49-F238E27FC236}">
                <a16:creationId xmlns:a16="http://schemas.microsoft.com/office/drawing/2014/main" id="{12A3DCB9-C5F0-4F00-986B-F16FD9BBDC89}"/>
              </a:ext>
            </a:extLst>
          </p:cNvPr>
          <p:cNvSpPr/>
          <p:nvPr/>
        </p:nvSpPr>
        <p:spPr>
          <a:xfrm>
            <a:off x="4825764" y="4537853"/>
            <a:ext cx="1013777" cy="101377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sp>
        <p:nvSpPr>
          <p:cNvPr id="91" name="Arrow: Pentagon 90">
            <a:extLst>
              <a:ext uri="{FF2B5EF4-FFF2-40B4-BE49-F238E27FC236}">
                <a16:creationId xmlns:a16="http://schemas.microsoft.com/office/drawing/2014/main" id="{DE01CC9B-0658-4B90-87CC-CD5D66BF02B9}"/>
              </a:ext>
            </a:extLst>
          </p:cNvPr>
          <p:cNvSpPr/>
          <p:nvPr/>
        </p:nvSpPr>
        <p:spPr>
          <a:xfrm flipH="1">
            <a:off x="3121050" y="2739987"/>
            <a:ext cx="3738297" cy="1378101"/>
          </a:xfrm>
          <a:prstGeom prst="homePlate">
            <a:avLst>
              <a:gd name="adj" fmla="val 30460"/>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92" name="Arrow: Chevron 91">
            <a:extLst>
              <a:ext uri="{FF2B5EF4-FFF2-40B4-BE49-F238E27FC236}">
                <a16:creationId xmlns:a16="http://schemas.microsoft.com/office/drawing/2014/main" id="{E8A8105F-0EF5-4DD6-92B8-B73549DF8B79}"/>
              </a:ext>
            </a:extLst>
          </p:cNvPr>
          <p:cNvSpPr/>
          <p:nvPr/>
        </p:nvSpPr>
        <p:spPr>
          <a:xfrm flipH="1">
            <a:off x="2281518" y="2716227"/>
            <a:ext cx="1077137" cy="1425622"/>
          </a:xfrm>
          <a:prstGeom prst="chevron">
            <a:avLst>
              <a:gd name="adj" fmla="val 382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ID" dirty="0">
              <a:solidFill>
                <a:schemeClr val="tx1"/>
              </a:solidFill>
            </a:endParaRPr>
          </a:p>
        </p:txBody>
      </p:sp>
      <p:sp>
        <p:nvSpPr>
          <p:cNvPr id="131" name="Freeform: Shape 130">
            <a:extLst>
              <a:ext uri="{FF2B5EF4-FFF2-40B4-BE49-F238E27FC236}">
                <a16:creationId xmlns:a16="http://schemas.microsoft.com/office/drawing/2014/main" id="{749EB0F5-76E7-4B89-B9E5-650BCF8FA74C}"/>
              </a:ext>
            </a:extLst>
          </p:cNvPr>
          <p:cNvSpPr/>
          <p:nvPr/>
        </p:nvSpPr>
        <p:spPr>
          <a:xfrm flipH="1">
            <a:off x="3107962" y="2716154"/>
            <a:ext cx="4455465" cy="1401934"/>
          </a:xfrm>
          <a:custGeom>
            <a:avLst/>
            <a:gdLst>
              <a:gd name="connsiteX0" fmla="*/ 805704 w 5358290"/>
              <a:gd name="connsiteY0" fmla="*/ 816 h 1686012"/>
              <a:gd name="connsiteX1" fmla="*/ 1543944 w 5358290"/>
              <a:gd name="connsiteY1" fmla="*/ 374724 h 1686012"/>
              <a:gd name="connsiteX2" fmla="*/ 1439111 w 5358290"/>
              <a:gd name="connsiteY2" fmla="*/ 1439114 h 1686012"/>
              <a:gd name="connsiteX3" fmla="*/ 1686008 w 5358290"/>
              <a:gd name="connsiteY3" fmla="*/ 1439114 h 1686012"/>
              <a:gd name="connsiteX4" fmla="*/ 1686008 w 5358290"/>
              <a:gd name="connsiteY4" fmla="*/ 1441906 h 1686012"/>
              <a:gd name="connsiteX5" fmla="*/ 3943424 w 5358290"/>
              <a:gd name="connsiteY5" fmla="*/ 1441907 h 1686012"/>
              <a:gd name="connsiteX6" fmla="*/ 4098270 w 5358290"/>
              <a:gd name="connsiteY6" fmla="*/ 1429127 h 1686012"/>
              <a:gd name="connsiteX7" fmla="*/ 4626994 w 5358290"/>
              <a:gd name="connsiteY7" fmla="*/ 1266911 h 1686012"/>
              <a:gd name="connsiteX8" fmla="*/ 5189493 w 5358290"/>
              <a:gd name="connsiteY8" fmla="*/ 581390 h 1686012"/>
              <a:gd name="connsiteX9" fmla="*/ 5358290 w 5358290"/>
              <a:gd name="connsiteY9" fmla="*/ 869513 h 1686012"/>
              <a:gd name="connsiteX10" fmla="*/ 4857072 w 5358290"/>
              <a:gd name="connsiteY10" fmla="*/ 1663551 h 1686012"/>
              <a:gd name="connsiteX11" fmla="*/ 4843987 w 5358290"/>
              <a:gd name="connsiteY11" fmla="*/ 1686010 h 1686012"/>
              <a:gd name="connsiteX12" fmla="*/ 4842895 w 5358290"/>
              <a:gd name="connsiteY12" fmla="*/ 1686010 h 1686012"/>
              <a:gd name="connsiteX13" fmla="*/ 4842894 w 5358290"/>
              <a:gd name="connsiteY13" fmla="*/ 1686011 h 1686012"/>
              <a:gd name="connsiteX14" fmla="*/ 3909444 w 5358290"/>
              <a:gd name="connsiteY14" fmla="*/ 1686011 h 1686012"/>
              <a:gd name="connsiteX15" fmla="*/ 3909444 w 5358290"/>
              <a:gd name="connsiteY15" fmla="*/ 1686010 h 1686012"/>
              <a:gd name="connsiteX16" fmla="*/ 1686008 w 5358290"/>
              <a:gd name="connsiteY16" fmla="*/ 1686010 h 1686012"/>
              <a:gd name="connsiteX17" fmla="*/ 1686008 w 5358290"/>
              <a:gd name="connsiteY17" fmla="*/ 1686012 h 1686012"/>
              <a:gd name="connsiteX18" fmla="*/ 843046 w 5358290"/>
              <a:gd name="connsiteY18" fmla="*/ 1686012 h 1686012"/>
              <a:gd name="connsiteX19" fmla="*/ 16280 w 5358290"/>
              <a:gd name="connsiteY19" fmla="*/ 1007503 h 1686012"/>
              <a:gd name="connsiteX20" fmla="*/ 520458 w 5358290"/>
              <a:gd name="connsiteY20" fmla="*/ 64253 h 1686012"/>
              <a:gd name="connsiteX21" fmla="*/ 805704 w 5358290"/>
              <a:gd name="connsiteY21" fmla="*/ 816 h 1686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358290" h="1686012">
                <a:moveTo>
                  <a:pt x="805704" y="816"/>
                </a:moveTo>
                <a:cubicBezTo>
                  <a:pt x="1093442" y="-11876"/>
                  <a:pt x="1376375" y="123939"/>
                  <a:pt x="1543944" y="374724"/>
                </a:cubicBezTo>
                <a:cubicBezTo>
                  <a:pt x="1767370" y="709104"/>
                  <a:pt x="1723478" y="1154747"/>
                  <a:pt x="1439111" y="1439114"/>
                </a:cubicBezTo>
                <a:lnTo>
                  <a:pt x="1686008" y="1439114"/>
                </a:lnTo>
                <a:lnTo>
                  <a:pt x="1686008" y="1441906"/>
                </a:lnTo>
                <a:lnTo>
                  <a:pt x="3943424" y="1441907"/>
                </a:lnTo>
                <a:lnTo>
                  <a:pt x="4098270" y="1429127"/>
                </a:lnTo>
                <a:cubicBezTo>
                  <a:pt x="4285648" y="1410166"/>
                  <a:pt x="4466988" y="1374826"/>
                  <a:pt x="4626994" y="1266911"/>
                </a:cubicBezTo>
                <a:cubicBezTo>
                  <a:pt x="4840336" y="1123024"/>
                  <a:pt x="5019101" y="841740"/>
                  <a:pt x="5189493" y="581390"/>
                </a:cubicBezTo>
                <a:cubicBezTo>
                  <a:pt x="5242410" y="672407"/>
                  <a:pt x="5305373" y="778496"/>
                  <a:pt x="5358290" y="869513"/>
                </a:cubicBezTo>
                <a:lnTo>
                  <a:pt x="4857072" y="1663551"/>
                </a:lnTo>
                <a:lnTo>
                  <a:pt x="4843987" y="1686010"/>
                </a:lnTo>
                <a:lnTo>
                  <a:pt x="4842895" y="1686010"/>
                </a:lnTo>
                <a:lnTo>
                  <a:pt x="4842894" y="1686011"/>
                </a:lnTo>
                <a:lnTo>
                  <a:pt x="3909444" y="1686011"/>
                </a:lnTo>
                <a:lnTo>
                  <a:pt x="3909444" y="1686010"/>
                </a:lnTo>
                <a:lnTo>
                  <a:pt x="1686008" y="1686010"/>
                </a:lnTo>
                <a:lnTo>
                  <a:pt x="1686008" y="1686012"/>
                </a:lnTo>
                <a:lnTo>
                  <a:pt x="843046" y="1686012"/>
                </a:lnTo>
                <a:cubicBezTo>
                  <a:pt x="440890" y="1686012"/>
                  <a:pt x="94737" y="1401932"/>
                  <a:pt x="16280" y="1007503"/>
                </a:cubicBezTo>
                <a:cubicBezTo>
                  <a:pt x="-62177" y="613074"/>
                  <a:pt x="148914" y="218151"/>
                  <a:pt x="520458" y="64253"/>
                </a:cubicBezTo>
                <a:cubicBezTo>
                  <a:pt x="613344" y="25779"/>
                  <a:pt x="709791" y="5047"/>
                  <a:pt x="805704" y="816"/>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r"/>
            <a:endParaRPr lang="en-ID"/>
          </a:p>
        </p:txBody>
      </p:sp>
      <p:sp>
        <p:nvSpPr>
          <p:cNvPr id="121" name="Oval 120">
            <a:extLst>
              <a:ext uri="{FF2B5EF4-FFF2-40B4-BE49-F238E27FC236}">
                <a16:creationId xmlns:a16="http://schemas.microsoft.com/office/drawing/2014/main" id="{DF04FA74-28C9-4689-BC97-EFEB942F5316}"/>
              </a:ext>
            </a:extLst>
          </p:cNvPr>
          <p:cNvSpPr/>
          <p:nvPr/>
        </p:nvSpPr>
        <p:spPr>
          <a:xfrm flipH="1">
            <a:off x="6352459" y="2910233"/>
            <a:ext cx="1013777" cy="101377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sp>
        <p:nvSpPr>
          <p:cNvPr id="32" name="TextBox 31">
            <a:extLst>
              <a:ext uri="{FF2B5EF4-FFF2-40B4-BE49-F238E27FC236}">
                <a16:creationId xmlns:a16="http://schemas.microsoft.com/office/drawing/2014/main" id="{78FA0D3E-EFD8-F39E-A7F4-72F9B53B07FC}"/>
              </a:ext>
            </a:extLst>
          </p:cNvPr>
          <p:cNvSpPr txBox="1"/>
          <p:nvPr/>
        </p:nvSpPr>
        <p:spPr>
          <a:xfrm>
            <a:off x="6239436" y="152263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tx2">
                    <a:lumMod val="75000"/>
                    <a:lumOff val="25000"/>
                  </a:schemeClr>
                </a:solidFill>
                <a:latin typeface=""/>
              </a:rPr>
              <a:t>Title Goes Here</a:t>
            </a:r>
            <a:endParaRPr lang="en-ID" sz="1800" b="1" dirty="0">
              <a:solidFill>
                <a:schemeClr val="tx2">
                  <a:lumMod val="75000"/>
                  <a:lumOff val="25000"/>
                </a:schemeClr>
              </a:solidFill>
              <a:latin typeface=""/>
            </a:endParaRPr>
          </a:p>
        </p:txBody>
      </p:sp>
      <p:sp>
        <p:nvSpPr>
          <p:cNvPr id="33" name="TextBox 32">
            <a:extLst>
              <a:ext uri="{FF2B5EF4-FFF2-40B4-BE49-F238E27FC236}">
                <a16:creationId xmlns:a16="http://schemas.microsoft.com/office/drawing/2014/main" id="{AF07F29A-B9FD-A895-E178-3243FA30A22D}"/>
              </a:ext>
            </a:extLst>
          </p:cNvPr>
          <p:cNvSpPr txBox="1"/>
          <p:nvPr/>
        </p:nvSpPr>
        <p:spPr>
          <a:xfrm>
            <a:off x="3832412" y="3163173"/>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solidFill>
                  <a:schemeClr val="tx2">
                    <a:lumMod val="75000"/>
                    <a:lumOff val="25000"/>
                  </a:schemeClr>
                </a:solidFill>
                <a:latin typeface=""/>
              </a:rPr>
              <a:t>Title Goes Here</a:t>
            </a:r>
            <a:endParaRPr lang="en-ID" sz="1800" b="1" dirty="0">
              <a:solidFill>
                <a:schemeClr val="tx2">
                  <a:lumMod val="75000"/>
                  <a:lumOff val="25000"/>
                </a:schemeClr>
              </a:solidFill>
              <a:latin typeface=""/>
            </a:endParaRPr>
          </a:p>
        </p:txBody>
      </p:sp>
      <p:sp>
        <p:nvSpPr>
          <p:cNvPr id="34" name="TextBox 33">
            <a:extLst>
              <a:ext uri="{FF2B5EF4-FFF2-40B4-BE49-F238E27FC236}">
                <a16:creationId xmlns:a16="http://schemas.microsoft.com/office/drawing/2014/main" id="{49F64833-4A0C-A4E0-B015-E3AB0C514EF7}"/>
              </a:ext>
            </a:extLst>
          </p:cNvPr>
          <p:cNvSpPr txBox="1"/>
          <p:nvPr/>
        </p:nvSpPr>
        <p:spPr>
          <a:xfrm>
            <a:off x="6239436" y="4830609"/>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tx2">
                    <a:lumMod val="75000"/>
                    <a:lumOff val="25000"/>
                  </a:schemeClr>
                </a:solidFill>
                <a:latin typeface=""/>
              </a:rPr>
              <a:t>Title Goes Here</a:t>
            </a:r>
            <a:endParaRPr lang="en-ID" sz="1800" b="1" dirty="0">
              <a:solidFill>
                <a:schemeClr val="tx2">
                  <a:lumMod val="75000"/>
                  <a:lumOff val="25000"/>
                </a:schemeClr>
              </a:solidFill>
              <a:latin typeface=""/>
            </a:endParaRPr>
          </a:p>
        </p:txBody>
      </p:sp>
      <p:sp>
        <p:nvSpPr>
          <p:cNvPr id="35" name="TextBox 34">
            <a:extLst>
              <a:ext uri="{FF2B5EF4-FFF2-40B4-BE49-F238E27FC236}">
                <a16:creationId xmlns:a16="http://schemas.microsoft.com/office/drawing/2014/main" id="{B58A3895-B1A0-4235-4A83-47C40885D978}"/>
              </a:ext>
            </a:extLst>
          </p:cNvPr>
          <p:cNvSpPr txBox="1"/>
          <p:nvPr/>
        </p:nvSpPr>
        <p:spPr>
          <a:xfrm>
            <a:off x="10026993" y="1052250"/>
            <a:ext cx="1685395" cy="14478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36" name="TextBox 35">
            <a:extLst>
              <a:ext uri="{FF2B5EF4-FFF2-40B4-BE49-F238E27FC236}">
                <a16:creationId xmlns:a16="http://schemas.microsoft.com/office/drawing/2014/main" id="{7B70024D-394C-416A-2C6C-8553F0D34F56}"/>
              </a:ext>
            </a:extLst>
          </p:cNvPr>
          <p:cNvSpPr txBox="1"/>
          <p:nvPr/>
        </p:nvSpPr>
        <p:spPr>
          <a:xfrm>
            <a:off x="10026993" y="4266097"/>
            <a:ext cx="1685395" cy="14478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37" name="TextBox 36">
            <a:extLst>
              <a:ext uri="{FF2B5EF4-FFF2-40B4-BE49-F238E27FC236}">
                <a16:creationId xmlns:a16="http://schemas.microsoft.com/office/drawing/2014/main" id="{5E0572DB-B8F0-E1AB-2665-D64103E43F7B}"/>
              </a:ext>
            </a:extLst>
          </p:cNvPr>
          <p:cNvSpPr txBox="1"/>
          <p:nvPr/>
        </p:nvSpPr>
        <p:spPr>
          <a:xfrm>
            <a:off x="439240" y="2760026"/>
            <a:ext cx="1685395" cy="1447832"/>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r"/>
            <a:r>
              <a:rPr lang="en-ID" dirty="0" err="1"/>
              <a:t>dolor</a:t>
            </a:r>
            <a:r>
              <a:rPr lang="en-ID" dirty="0"/>
              <a:t> sit </a:t>
            </a:r>
            <a:r>
              <a:rPr lang="en-ID" dirty="0" err="1"/>
              <a:t>amet</a:t>
            </a:r>
            <a:r>
              <a:rPr lang="en-ID" dirty="0"/>
              <a:t>,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a:t>
            </a:r>
          </a:p>
        </p:txBody>
      </p:sp>
      <p:sp>
        <p:nvSpPr>
          <p:cNvPr id="38" name="Rectangle 37">
            <a:extLst>
              <a:ext uri="{FF2B5EF4-FFF2-40B4-BE49-F238E27FC236}">
                <a16:creationId xmlns:a16="http://schemas.microsoft.com/office/drawing/2014/main" id="{B012F881-B560-F130-6D63-8ACEC099A29C}"/>
              </a:ext>
            </a:extLst>
          </p:cNvPr>
          <p:cNvSpPr/>
          <p:nvPr/>
        </p:nvSpPr>
        <p:spPr>
          <a:xfrm>
            <a:off x="7705032" y="3108351"/>
            <a:ext cx="3375343" cy="617541"/>
          </a:xfrm>
          <a:prstGeom prst="rect">
            <a:avLst/>
          </a:prstGeom>
        </p:spPr>
        <p:txBody>
          <a:bodyPr wrap="square">
            <a:spAutoFit/>
          </a:bodyPr>
          <a:lstStyle/>
          <a:p>
            <a:pPr>
              <a:lnSpc>
                <a:spcPct val="150000"/>
              </a:lnSpc>
            </a:pPr>
            <a:r>
              <a:rPr lang="en-ID" sz="1200" dirty="0" err="1">
                <a:solidFill>
                  <a:schemeClr val="tx1">
                    <a:lumMod val="75000"/>
                    <a:lumOff val="25000"/>
                  </a:schemeClr>
                </a:solidFill>
                <a:latin typeface="Open Sans" panose="020B0606030504020204" pitchFamily="34" charset="0"/>
              </a:rPr>
              <a:t>Hendrerit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orci</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eget</a:t>
            </a:r>
            <a:r>
              <a:rPr lang="en-ID" sz="1200" dirty="0">
                <a:solidFill>
                  <a:schemeClr val="tx1">
                    <a:lumMod val="75000"/>
                    <a:lumOff val="25000"/>
                  </a:schemeClr>
                </a:solidFill>
                <a:latin typeface="Open Sans" panose="020B0606030504020204" pitchFamily="34" charset="0"/>
              </a:rPr>
              <a:t>, lacinia </a:t>
            </a:r>
            <a:r>
              <a:rPr lang="en-ID" sz="1200" dirty="0" err="1">
                <a:solidFill>
                  <a:schemeClr val="tx1">
                    <a:lumMod val="75000"/>
                    <a:lumOff val="25000"/>
                  </a:schemeClr>
                </a:solidFill>
                <a:latin typeface="Open Sans" panose="020B0606030504020204" pitchFamily="34" charset="0"/>
              </a:rPr>
              <a:t>sollicitudin</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Sed</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ullamcorper</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quis</a:t>
            </a:r>
            <a:endParaRPr lang="en-US" sz="1200" dirty="0">
              <a:solidFill>
                <a:schemeClr val="tx1">
                  <a:lumMod val="75000"/>
                  <a:lumOff val="25000"/>
                </a:schemeClr>
              </a:solidFill>
            </a:endParaRPr>
          </a:p>
        </p:txBody>
      </p:sp>
      <p:sp>
        <p:nvSpPr>
          <p:cNvPr id="39" name="Rectangle 38">
            <a:extLst>
              <a:ext uri="{FF2B5EF4-FFF2-40B4-BE49-F238E27FC236}">
                <a16:creationId xmlns:a16="http://schemas.microsoft.com/office/drawing/2014/main" id="{6F334F1D-11E0-6C5E-CB64-8541F28943A6}"/>
              </a:ext>
            </a:extLst>
          </p:cNvPr>
          <p:cNvSpPr/>
          <p:nvPr/>
        </p:nvSpPr>
        <p:spPr>
          <a:xfrm>
            <a:off x="1048738" y="1492645"/>
            <a:ext cx="3375343" cy="617541"/>
          </a:xfrm>
          <a:prstGeom prst="rect">
            <a:avLst/>
          </a:prstGeom>
        </p:spPr>
        <p:txBody>
          <a:bodyPr wrap="square">
            <a:spAutoFit/>
          </a:bodyPr>
          <a:lstStyle/>
          <a:p>
            <a:pPr algn="r">
              <a:lnSpc>
                <a:spcPct val="150000"/>
              </a:lnSpc>
            </a:pPr>
            <a:r>
              <a:rPr lang="en-ID" sz="1200" dirty="0" err="1">
                <a:solidFill>
                  <a:schemeClr val="tx1">
                    <a:lumMod val="75000"/>
                    <a:lumOff val="25000"/>
                  </a:schemeClr>
                </a:solidFill>
                <a:latin typeface="Open Sans" panose="020B0606030504020204" pitchFamily="34" charset="0"/>
              </a:rPr>
              <a:t>Hendrerit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orci</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eget</a:t>
            </a:r>
            <a:r>
              <a:rPr lang="en-ID" sz="1200" dirty="0">
                <a:solidFill>
                  <a:schemeClr val="tx1">
                    <a:lumMod val="75000"/>
                    <a:lumOff val="25000"/>
                  </a:schemeClr>
                </a:solidFill>
                <a:latin typeface="Open Sans" panose="020B0606030504020204" pitchFamily="34" charset="0"/>
              </a:rPr>
              <a:t>, lacinia </a:t>
            </a:r>
            <a:r>
              <a:rPr lang="en-ID" sz="1200" dirty="0" err="1">
                <a:solidFill>
                  <a:schemeClr val="tx1">
                    <a:lumMod val="75000"/>
                    <a:lumOff val="25000"/>
                  </a:schemeClr>
                </a:solidFill>
                <a:latin typeface="Open Sans" panose="020B0606030504020204" pitchFamily="34" charset="0"/>
              </a:rPr>
              <a:t>sollicitudin</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Sed</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ullamcorper</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quis</a:t>
            </a:r>
            <a:endParaRPr lang="en-US" sz="1200" dirty="0">
              <a:solidFill>
                <a:schemeClr val="tx1">
                  <a:lumMod val="75000"/>
                  <a:lumOff val="25000"/>
                </a:schemeClr>
              </a:solidFill>
            </a:endParaRPr>
          </a:p>
        </p:txBody>
      </p:sp>
      <p:sp>
        <p:nvSpPr>
          <p:cNvPr id="40" name="Rectangle 39">
            <a:extLst>
              <a:ext uri="{FF2B5EF4-FFF2-40B4-BE49-F238E27FC236}">
                <a16:creationId xmlns:a16="http://schemas.microsoft.com/office/drawing/2014/main" id="{C799B88D-4E90-AECF-1DA5-A10A4CE6682A}"/>
              </a:ext>
            </a:extLst>
          </p:cNvPr>
          <p:cNvSpPr/>
          <p:nvPr/>
        </p:nvSpPr>
        <p:spPr>
          <a:xfrm>
            <a:off x="1048738" y="4735971"/>
            <a:ext cx="3375343" cy="617541"/>
          </a:xfrm>
          <a:prstGeom prst="rect">
            <a:avLst/>
          </a:prstGeom>
        </p:spPr>
        <p:txBody>
          <a:bodyPr wrap="square">
            <a:spAutoFit/>
          </a:bodyPr>
          <a:lstStyle/>
          <a:p>
            <a:pPr algn="r">
              <a:lnSpc>
                <a:spcPct val="150000"/>
              </a:lnSpc>
            </a:pPr>
            <a:r>
              <a:rPr lang="en-ID" sz="1200" dirty="0" err="1">
                <a:solidFill>
                  <a:schemeClr val="tx1">
                    <a:lumMod val="75000"/>
                    <a:lumOff val="25000"/>
                  </a:schemeClr>
                </a:solidFill>
                <a:latin typeface="Open Sans" panose="020B0606030504020204" pitchFamily="34" charset="0"/>
              </a:rPr>
              <a:t>Hendrerit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orci</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eget</a:t>
            </a:r>
            <a:r>
              <a:rPr lang="en-ID" sz="1200" dirty="0">
                <a:solidFill>
                  <a:schemeClr val="tx1">
                    <a:lumMod val="75000"/>
                    <a:lumOff val="25000"/>
                  </a:schemeClr>
                </a:solidFill>
                <a:latin typeface="Open Sans" panose="020B0606030504020204" pitchFamily="34" charset="0"/>
              </a:rPr>
              <a:t>, lacinia </a:t>
            </a:r>
            <a:r>
              <a:rPr lang="en-ID" sz="1200" dirty="0" err="1">
                <a:solidFill>
                  <a:schemeClr val="tx1">
                    <a:lumMod val="75000"/>
                    <a:lumOff val="25000"/>
                  </a:schemeClr>
                </a:solidFill>
                <a:latin typeface="Open Sans" panose="020B0606030504020204" pitchFamily="34" charset="0"/>
              </a:rPr>
              <a:t>sollicitudin</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Sed</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ullamcorper</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quis</a:t>
            </a:r>
            <a:endParaRPr lang="en-US" sz="1200" dirty="0">
              <a:solidFill>
                <a:schemeClr val="tx1">
                  <a:lumMod val="75000"/>
                  <a:lumOff val="25000"/>
                </a:schemeClr>
              </a:solidFill>
            </a:endParaRPr>
          </a:p>
        </p:txBody>
      </p:sp>
      <p:pic>
        <p:nvPicPr>
          <p:cNvPr id="5" name="Graphic 4" descr="Artist male with solid fill">
            <a:extLst>
              <a:ext uri="{FF2B5EF4-FFF2-40B4-BE49-F238E27FC236}">
                <a16:creationId xmlns:a16="http://schemas.microsoft.com/office/drawing/2014/main" id="{98EEA5B4-B9F7-0DEC-DE33-56046311194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079564" y="1545374"/>
            <a:ext cx="456532" cy="456532"/>
          </a:xfrm>
          <a:prstGeom prst="rect">
            <a:avLst/>
          </a:prstGeom>
        </p:spPr>
      </p:pic>
      <p:pic>
        <p:nvPicPr>
          <p:cNvPr id="7" name="Graphic 6" descr="Asian Temple with solid fill">
            <a:extLst>
              <a:ext uri="{FF2B5EF4-FFF2-40B4-BE49-F238E27FC236}">
                <a16:creationId xmlns:a16="http://schemas.microsoft.com/office/drawing/2014/main" id="{929FA0DD-DABE-AA51-8BD2-881C6BAAAF2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079564" y="4785531"/>
            <a:ext cx="456532" cy="456532"/>
          </a:xfrm>
          <a:prstGeom prst="rect">
            <a:avLst/>
          </a:prstGeom>
        </p:spPr>
      </p:pic>
      <p:pic>
        <p:nvPicPr>
          <p:cNvPr id="9" name="Graphic 8" descr="Aspiration with solid fill">
            <a:extLst>
              <a:ext uri="{FF2B5EF4-FFF2-40B4-BE49-F238E27FC236}">
                <a16:creationId xmlns:a16="http://schemas.microsoft.com/office/drawing/2014/main" id="{0D35D2CD-1850-D779-A0A7-60EF32C7F458}"/>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70433" y="3145574"/>
            <a:ext cx="456532" cy="456532"/>
          </a:xfrm>
          <a:prstGeom prst="rect">
            <a:avLst/>
          </a:prstGeom>
        </p:spPr>
      </p:pic>
    </p:spTree>
    <p:extLst>
      <p:ext uri="{BB962C8B-B14F-4D97-AF65-F5344CB8AC3E}">
        <p14:creationId xmlns:p14="http://schemas.microsoft.com/office/powerpoint/2010/main" val="255301582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7" name="Group 46">
            <a:extLst>
              <a:ext uri="{FF2B5EF4-FFF2-40B4-BE49-F238E27FC236}">
                <a16:creationId xmlns:a16="http://schemas.microsoft.com/office/drawing/2014/main" id="{A54DC14D-0A70-3E2B-54E8-F01FE72EE854}"/>
              </a:ext>
            </a:extLst>
          </p:cNvPr>
          <p:cNvGrpSpPr/>
          <p:nvPr/>
        </p:nvGrpSpPr>
        <p:grpSpPr>
          <a:xfrm>
            <a:off x="8532295" y="1760255"/>
            <a:ext cx="2774740" cy="3544059"/>
            <a:chOff x="8395874" y="1531655"/>
            <a:chExt cx="2774740" cy="3544059"/>
          </a:xfrm>
        </p:grpSpPr>
        <p:grpSp>
          <p:nvGrpSpPr>
            <p:cNvPr id="24" name="Group 23">
              <a:extLst>
                <a:ext uri="{FF2B5EF4-FFF2-40B4-BE49-F238E27FC236}">
                  <a16:creationId xmlns:a16="http://schemas.microsoft.com/office/drawing/2014/main" id="{8168B2A9-C286-DF38-25AE-A138FAC73E8E}"/>
                </a:ext>
              </a:extLst>
            </p:cNvPr>
            <p:cNvGrpSpPr/>
            <p:nvPr/>
          </p:nvGrpSpPr>
          <p:grpSpPr>
            <a:xfrm>
              <a:off x="8395874" y="1531655"/>
              <a:ext cx="2774740" cy="1657580"/>
              <a:chOff x="8238402" y="1787149"/>
              <a:chExt cx="2774740" cy="1657580"/>
            </a:xfrm>
          </p:grpSpPr>
          <p:sp>
            <p:nvSpPr>
              <p:cNvPr id="16" name="Flowchart: Data 15">
                <a:extLst>
                  <a:ext uri="{FF2B5EF4-FFF2-40B4-BE49-F238E27FC236}">
                    <a16:creationId xmlns:a16="http://schemas.microsoft.com/office/drawing/2014/main" id="{EC35AA97-9C65-499F-A08D-F822A2D58824}"/>
                  </a:ext>
                </a:extLst>
              </p:cNvPr>
              <p:cNvSpPr/>
              <p:nvPr/>
            </p:nvSpPr>
            <p:spPr>
              <a:xfrm flipH="1">
                <a:off x="9256428" y="2163210"/>
                <a:ext cx="1756714" cy="1123617"/>
              </a:xfrm>
              <a:custGeom>
                <a:avLst/>
                <a:gdLst>
                  <a:gd name="connsiteX0" fmla="*/ 0 w 10000"/>
                  <a:gd name="connsiteY0" fmla="*/ 10000 h 10000"/>
                  <a:gd name="connsiteX1" fmla="*/ 2000 w 10000"/>
                  <a:gd name="connsiteY1" fmla="*/ 0 h 10000"/>
                  <a:gd name="connsiteX2" fmla="*/ 10000 w 10000"/>
                  <a:gd name="connsiteY2" fmla="*/ 0 h 10000"/>
                  <a:gd name="connsiteX3" fmla="*/ 8000 w 10000"/>
                  <a:gd name="connsiteY3" fmla="*/ 10000 h 10000"/>
                  <a:gd name="connsiteX4" fmla="*/ 0 w 10000"/>
                  <a:gd name="connsiteY4" fmla="*/ 10000 h 10000"/>
                  <a:gd name="connsiteX0" fmla="*/ 0 w 19776"/>
                  <a:gd name="connsiteY0" fmla="*/ 10000 h 10000"/>
                  <a:gd name="connsiteX1" fmla="*/ 2000 w 19776"/>
                  <a:gd name="connsiteY1" fmla="*/ 0 h 10000"/>
                  <a:gd name="connsiteX2" fmla="*/ 19776 w 19776"/>
                  <a:gd name="connsiteY2" fmla="*/ 635 h 10000"/>
                  <a:gd name="connsiteX3" fmla="*/ 8000 w 19776"/>
                  <a:gd name="connsiteY3" fmla="*/ 10000 h 10000"/>
                  <a:gd name="connsiteX4" fmla="*/ 0 w 19776"/>
                  <a:gd name="connsiteY4" fmla="*/ 10000 h 10000"/>
                  <a:gd name="connsiteX0" fmla="*/ 0 w 24564"/>
                  <a:gd name="connsiteY0" fmla="*/ 10000 h 10000"/>
                  <a:gd name="connsiteX1" fmla="*/ 2000 w 24564"/>
                  <a:gd name="connsiteY1" fmla="*/ 0 h 10000"/>
                  <a:gd name="connsiteX2" fmla="*/ 24564 w 24564"/>
                  <a:gd name="connsiteY2" fmla="*/ 1905 h 10000"/>
                  <a:gd name="connsiteX3" fmla="*/ 8000 w 24564"/>
                  <a:gd name="connsiteY3" fmla="*/ 10000 h 10000"/>
                  <a:gd name="connsiteX4" fmla="*/ 0 w 24564"/>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64" h="10000">
                    <a:moveTo>
                      <a:pt x="0" y="10000"/>
                    </a:moveTo>
                    <a:lnTo>
                      <a:pt x="2000" y="0"/>
                    </a:lnTo>
                    <a:lnTo>
                      <a:pt x="24564" y="1905"/>
                    </a:lnTo>
                    <a:lnTo>
                      <a:pt x="8000" y="10000"/>
                    </a:lnTo>
                    <a:lnTo>
                      <a:pt x="0" y="10000"/>
                    </a:lnTo>
                    <a:close/>
                  </a:path>
                </a:pathLst>
              </a:cu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13" name="Flowchart: Manual Input 12">
                <a:extLst>
                  <a:ext uri="{FF2B5EF4-FFF2-40B4-BE49-F238E27FC236}">
                    <a16:creationId xmlns:a16="http://schemas.microsoft.com/office/drawing/2014/main" id="{A39C6E14-01B1-49AF-943F-393D66D7D153}"/>
                  </a:ext>
                </a:extLst>
              </p:cNvPr>
              <p:cNvSpPr/>
              <p:nvPr/>
            </p:nvSpPr>
            <p:spPr>
              <a:xfrm>
                <a:off x="8238402" y="2163210"/>
                <a:ext cx="2636269" cy="1281519"/>
              </a:xfrm>
              <a:prstGeom prst="flowChartManualInpu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14" name="Flowchart: Manual Input 13">
                <a:extLst>
                  <a:ext uri="{FF2B5EF4-FFF2-40B4-BE49-F238E27FC236}">
                    <a16:creationId xmlns:a16="http://schemas.microsoft.com/office/drawing/2014/main" id="{7F3B6057-7B8F-46F3-A74D-A011A9E0C5B6}"/>
                  </a:ext>
                </a:extLst>
              </p:cNvPr>
              <p:cNvSpPr/>
              <p:nvPr/>
            </p:nvSpPr>
            <p:spPr>
              <a:xfrm flipH="1">
                <a:off x="8421474" y="1787149"/>
                <a:ext cx="1284974" cy="1281519"/>
              </a:xfrm>
              <a:prstGeom prst="flowChartManualInput">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latin typeface=""/>
                </a:endParaRPr>
              </a:p>
            </p:txBody>
          </p:sp>
          <p:sp>
            <p:nvSpPr>
              <p:cNvPr id="21" name="TextBox 20">
                <a:extLst>
                  <a:ext uri="{FF2B5EF4-FFF2-40B4-BE49-F238E27FC236}">
                    <a16:creationId xmlns:a16="http://schemas.microsoft.com/office/drawing/2014/main" id="{8A587561-3442-4305-AA02-2BF328CC8358}"/>
                  </a:ext>
                </a:extLst>
              </p:cNvPr>
              <p:cNvSpPr txBox="1"/>
              <p:nvPr/>
            </p:nvSpPr>
            <p:spPr>
              <a:xfrm>
                <a:off x="8671483" y="2139233"/>
                <a:ext cx="813043" cy="769441"/>
              </a:xfrm>
              <a:prstGeom prst="rect">
                <a:avLst/>
              </a:prstGeom>
              <a:noFill/>
            </p:spPr>
            <p:txBody>
              <a:bodyPr wrap="none" rtlCol="0">
                <a:spAutoFit/>
              </a:bodyPr>
              <a:lstStyle/>
              <a:p>
                <a:pPr algn="ctr"/>
                <a:r>
                  <a:rPr lang="en-US" sz="4400" b="1" dirty="0">
                    <a:solidFill>
                      <a:schemeClr val="accent3"/>
                    </a:solidFill>
                    <a:latin typeface=""/>
                  </a:rPr>
                  <a:t>03</a:t>
                </a:r>
                <a:endParaRPr lang="en-ID" sz="4400" b="1" dirty="0">
                  <a:solidFill>
                    <a:schemeClr val="accent3"/>
                  </a:solidFill>
                  <a:latin typeface=""/>
                </a:endParaRPr>
              </a:p>
            </p:txBody>
          </p:sp>
        </p:grpSp>
        <p:sp>
          <p:nvSpPr>
            <p:cNvPr id="37" name="Rectangle 36">
              <a:extLst>
                <a:ext uri="{FF2B5EF4-FFF2-40B4-BE49-F238E27FC236}">
                  <a16:creationId xmlns:a16="http://schemas.microsoft.com/office/drawing/2014/main" id="{94303B7C-E897-F53F-46EF-2204E68C2FEE}"/>
                </a:ext>
              </a:extLst>
            </p:cNvPr>
            <p:cNvSpPr/>
            <p:nvPr/>
          </p:nvSpPr>
          <p:spPr>
            <a:xfrm>
              <a:off x="8441546" y="3904881"/>
              <a:ext cx="2683396" cy="1170833"/>
            </a:xfrm>
            <a:prstGeom prst="rect">
              <a:avLst/>
            </a:prstGeom>
          </p:spPr>
          <p:txBody>
            <a:bodyPr wrap="square">
              <a:spAutoFit/>
            </a:bodyPr>
            <a:lstStyle/>
            <a:p>
              <a:pPr algn="ct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imperdiet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urna</a:t>
              </a:r>
              <a:r>
                <a:rPr lang="en-ID" sz="1200" dirty="0">
                  <a:solidFill>
                    <a:schemeClr val="tx1">
                      <a:lumMod val="75000"/>
                      <a:lumOff val="25000"/>
                    </a:schemeClr>
                  </a:solidFill>
                  <a:latin typeface="Open Sans" panose="020B0606030504020204" pitchFamily="34" charset="0"/>
                </a:rPr>
                <a:t>. </a:t>
              </a:r>
              <a:endParaRPr lang="en-US" sz="1200" dirty="0">
                <a:solidFill>
                  <a:schemeClr val="tx1">
                    <a:lumMod val="75000"/>
                    <a:lumOff val="25000"/>
                  </a:schemeClr>
                </a:solidFill>
                <a:latin typeface="Open Sans" panose="020B0606030504020204" pitchFamily="34" charset="0"/>
              </a:endParaRPr>
            </a:p>
          </p:txBody>
        </p:sp>
        <p:sp>
          <p:nvSpPr>
            <p:cNvPr id="38" name="TextBox 37">
              <a:extLst>
                <a:ext uri="{FF2B5EF4-FFF2-40B4-BE49-F238E27FC236}">
                  <a16:creationId xmlns:a16="http://schemas.microsoft.com/office/drawing/2014/main" id="{3825DCF8-DCFE-3D8D-12DB-93E753DE633D}"/>
                </a:ext>
              </a:extLst>
            </p:cNvPr>
            <p:cNvSpPr txBox="1"/>
            <p:nvPr/>
          </p:nvSpPr>
          <p:spPr>
            <a:xfrm>
              <a:off x="8729375" y="3459009"/>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46" name="Group 45">
            <a:extLst>
              <a:ext uri="{FF2B5EF4-FFF2-40B4-BE49-F238E27FC236}">
                <a16:creationId xmlns:a16="http://schemas.microsoft.com/office/drawing/2014/main" id="{38F0A07A-506C-6271-B917-17460493586E}"/>
              </a:ext>
            </a:extLst>
          </p:cNvPr>
          <p:cNvGrpSpPr/>
          <p:nvPr/>
        </p:nvGrpSpPr>
        <p:grpSpPr>
          <a:xfrm>
            <a:off x="4719526" y="2518998"/>
            <a:ext cx="2791706" cy="3511457"/>
            <a:chOff x="4744646" y="2290398"/>
            <a:chExt cx="2791706" cy="3511457"/>
          </a:xfrm>
        </p:grpSpPr>
        <p:grpSp>
          <p:nvGrpSpPr>
            <p:cNvPr id="27" name="Group 26">
              <a:extLst>
                <a:ext uri="{FF2B5EF4-FFF2-40B4-BE49-F238E27FC236}">
                  <a16:creationId xmlns:a16="http://schemas.microsoft.com/office/drawing/2014/main" id="{21B412CC-0E8A-23CC-794B-C6F6254F9CB1}"/>
                </a:ext>
              </a:extLst>
            </p:cNvPr>
            <p:cNvGrpSpPr/>
            <p:nvPr/>
          </p:nvGrpSpPr>
          <p:grpSpPr>
            <a:xfrm>
              <a:off x="4744646" y="2290398"/>
              <a:ext cx="2791706" cy="1657580"/>
              <a:chOff x="4721649" y="2545892"/>
              <a:chExt cx="2791706" cy="1657580"/>
            </a:xfrm>
          </p:grpSpPr>
          <p:sp>
            <p:nvSpPr>
              <p:cNvPr id="18" name="Flowchart: Data 15">
                <a:extLst>
                  <a:ext uri="{FF2B5EF4-FFF2-40B4-BE49-F238E27FC236}">
                    <a16:creationId xmlns:a16="http://schemas.microsoft.com/office/drawing/2014/main" id="{15DEFEA0-11DC-460F-AF41-E2E7BE6AE01C}"/>
                  </a:ext>
                </a:extLst>
              </p:cNvPr>
              <p:cNvSpPr/>
              <p:nvPr/>
            </p:nvSpPr>
            <p:spPr>
              <a:xfrm flipH="1">
                <a:off x="5756642" y="2921953"/>
                <a:ext cx="1756713" cy="1123617"/>
              </a:xfrm>
              <a:custGeom>
                <a:avLst/>
                <a:gdLst>
                  <a:gd name="connsiteX0" fmla="*/ 0 w 10000"/>
                  <a:gd name="connsiteY0" fmla="*/ 10000 h 10000"/>
                  <a:gd name="connsiteX1" fmla="*/ 2000 w 10000"/>
                  <a:gd name="connsiteY1" fmla="*/ 0 h 10000"/>
                  <a:gd name="connsiteX2" fmla="*/ 10000 w 10000"/>
                  <a:gd name="connsiteY2" fmla="*/ 0 h 10000"/>
                  <a:gd name="connsiteX3" fmla="*/ 8000 w 10000"/>
                  <a:gd name="connsiteY3" fmla="*/ 10000 h 10000"/>
                  <a:gd name="connsiteX4" fmla="*/ 0 w 10000"/>
                  <a:gd name="connsiteY4" fmla="*/ 10000 h 10000"/>
                  <a:gd name="connsiteX0" fmla="*/ 0 w 19776"/>
                  <a:gd name="connsiteY0" fmla="*/ 10000 h 10000"/>
                  <a:gd name="connsiteX1" fmla="*/ 2000 w 19776"/>
                  <a:gd name="connsiteY1" fmla="*/ 0 h 10000"/>
                  <a:gd name="connsiteX2" fmla="*/ 19776 w 19776"/>
                  <a:gd name="connsiteY2" fmla="*/ 635 h 10000"/>
                  <a:gd name="connsiteX3" fmla="*/ 8000 w 19776"/>
                  <a:gd name="connsiteY3" fmla="*/ 10000 h 10000"/>
                  <a:gd name="connsiteX4" fmla="*/ 0 w 19776"/>
                  <a:gd name="connsiteY4" fmla="*/ 10000 h 10000"/>
                  <a:gd name="connsiteX0" fmla="*/ 0 w 24564"/>
                  <a:gd name="connsiteY0" fmla="*/ 10000 h 10000"/>
                  <a:gd name="connsiteX1" fmla="*/ 2000 w 24564"/>
                  <a:gd name="connsiteY1" fmla="*/ 0 h 10000"/>
                  <a:gd name="connsiteX2" fmla="*/ 24564 w 24564"/>
                  <a:gd name="connsiteY2" fmla="*/ 1905 h 10000"/>
                  <a:gd name="connsiteX3" fmla="*/ 8000 w 24564"/>
                  <a:gd name="connsiteY3" fmla="*/ 10000 h 10000"/>
                  <a:gd name="connsiteX4" fmla="*/ 0 w 24564"/>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64" h="10000">
                    <a:moveTo>
                      <a:pt x="0" y="10000"/>
                    </a:moveTo>
                    <a:lnTo>
                      <a:pt x="2000" y="0"/>
                    </a:lnTo>
                    <a:lnTo>
                      <a:pt x="24564" y="1905"/>
                    </a:lnTo>
                    <a:lnTo>
                      <a:pt x="8000" y="10000"/>
                    </a:lnTo>
                    <a:lnTo>
                      <a:pt x="0" y="1000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6" name="Flowchart: Manual Input 5">
                <a:extLst>
                  <a:ext uri="{FF2B5EF4-FFF2-40B4-BE49-F238E27FC236}">
                    <a16:creationId xmlns:a16="http://schemas.microsoft.com/office/drawing/2014/main" id="{89482F00-845A-4DC4-9C2A-3284CCA09395}"/>
                  </a:ext>
                </a:extLst>
              </p:cNvPr>
              <p:cNvSpPr/>
              <p:nvPr/>
            </p:nvSpPr>
            <p:spPr>
              <a:xfrm>
                <a:off x="4721649" y="2921953"/>
                <a:ext cx="2636268" cy="1281519"/>
              </a:xfrm>
              <a:prstGeom prst="flowChartManualInpu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7" name="Flowchart: Manual Input 6">
                <a:extLst>
                  <a:ext uri="{FF2B5EF4-FFF2-40B4-BE49-F238E27FC236}">
                    <a16:creationId xmlns:a16="http://schemas.microsoft.com/office/drawing/2014/main" id="{045DC966-9227-4414-86CF-942B28EADC86}"/>
                  </a:ext>
                </a:extLst>
              </p:cNvPr>
              <p:cNvSpPr/>
              <p:nvPr/>
            </p:nvSpPr>
            <p:spPr>
              <a:xfrm flipH="1">
                <a:off x="4904721" y="2545892"/>
                <a:ext cx="1284972" cy="1281519"/>
              </a:xfrm>
              <a:prstGeom prst="flowChartManualInput">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latin typeface=""/>
                </a:endParaRPr>
              </a:p>
            </p:txBody>
          </p:sp>
          <p:sp>
            <p:nvSpPr>
              <p:cNvPr id="23" name="TextBox 22">
                <a:extLst>
                  <a:ext uri="{FF2B5EF4-FFF2-40B4-BE49-F238E27FC236}">
                    <a16:creationId xmlns:a16="http://schemas.microsoft.com/office/drawing/2014/main" id="{4A45D486-605F-4F6A-87BB-91FCFD402CA3}"/>
                  </a:ext>
                </a:extLst>
              </p:cNvPr>
              <p:cNvSpPr txBox="1"/>
              <p:nvPr/>
            </p:nvSpPr>
            <p:spPr>
              <a:xfrm>
                <a:off x="5154730" y="2896052"/>
                <a:ext cx="813043" cy="769441"/>
              </a:xfrm>
              <a:prstGeom prst="rect">
                <a:avLst/>
              </a:prstGeom>
              <a:noFill/>
            </p:spPr>
            <p:txBody>
              <a:bodyPr wrap="none" rtlCol="0">
                <a:spAutoFit/>
              </a:bodyPr>
              <a:lstStyle/>
              <a:p>
                <a:pPr algn="ctr"/>
                <a:r>
                  <a:rPr lang="en-US" sz="4400" b="1" dirty="0">
                    <a:solidFill>
                      <a:schemeClr val="accent2"/>
                    </a:solidFill>
                    <a:latin typeface=""/>
                  </a:rPr>
                  <a:t>02</a:t>
                </a:r>
                <a:endParaRPr lang="en-ID" sz="4400" b="1" dirty="0">
                  <a:solidFill>
                    <a:schemeClr val="accent2"/>
                  </a:solidFill>
                  <a:latin typeface=""/>
                </a:endParaRPr>
              </a:p>
            </p:txBody>
          </p:sp>
        </p:grpSp>
        <p:sp>
          <p:nvSpPr>
            <p:cNvPr id="39" name="Rectangle 38">
              <a:extLst>
                <a:ext uri="{FF2B5EF4-FFF2-40B4-BE49-F238E27FC236}">
                  <a16:creationId xmlns:a16="http://schemas.microsoft.com/office/drawing/2014/main" id="{5E3F530C-ABCC-01B3-75FC-6F7B23FC7324}"/>
                </a:ext>
              </a:extLst>
            </p:cNvPr>
            <p:cNvSpPr/>
            <p:nvPr/>
          </p:nvSpPr>
          <p:spPr>
            <a:xfrm>
              <a:off x="4798801" y="4631022"/>
              <a:ext cx="2683396" cy="1170833"/>
            </a:xfrm>
            <a:prstGeom prst="rect">
              <a:avLst/>
            </a:prstGeom>
          </p:spPr>
          <p:txBody>
            <a:bodyPr wrap="square">
              <a:spAutoFit/>
            </a:bodyPr>
            <a:lstStyle/>
            <a:p>
              <a:pPr algn="ct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imperdiet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urna</a:t>
              </a:r>
              <a:r>
                <a:rPr lang="en-ID" sz="1200" dirty="0">
                  <a:solidFill>
                    <a:schemeClr val="tx1">
                      <a:lumMod val="75000"/>
                      <a:lumOff val="25000"/>
                    </a:schemeClr>
                  </a:solidFill>
                  <a:latin typeface="Open Sans" panose="020B0606030504020204" pitchFamily="34" charset="0"/>
                </a:rPr>
                <a:t>. </a:t>
              </a:r>
              <a:endParaRPr lang="en-US" sz="1200" dirty="0">
                <a:solidFill>
                  <a:schemeClr val="tx1">
                    <a:lumMod val="75000"/>
                    <a:lumOff val="25000"/>
                  </a:schemeClr>
                </a:solidFill>
                <a:latin typeface="Open Sans" panose="020B0606030504020204" pitchFamily="34" charset="0"/>
              </a:endParaRPr>
            </a:p>
          </p:txBody>
        </p:sp>
        <p:sp>
          <p:nvSpPr>
            <p:cNvPr id="40" name="TextBox 39">
              <a:extLst>
                <a:ext uri="{FF2B5EF4-FFF2-40B4-BE49-F238E27FC236}">
                  <a16:creationId xmlns:a16="http://schemas.microsoft.com/office/drawing/2014/main" id="{46E42D0D-3FB6-7488-1455-A2ED22134162}"/>
                </a:ext>
              </a:extLst>
            </p:cNvPr>
            <p:cNvSpPr txBox="1"/>
            <p:nvPr/>
          </p:nvSpPr>
          <p:spPr>
            <a:xfrm>
              <a:off x="5086630" y="4185150"/>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45" name="Group 44">
            <a:extLst>
              <a:ext uri="{FF2B5EF4-FFF2-40B4-BE49-F238E27FC236}">
                <a16:creationId xmlns:a16="http://schemas.microsoft.com/office/drawing/2014/main" id="{ABBEA54D-A7CE-72AA-0FC2-83774EA77D29}"/>
              </a:ext>
            </a:extLst>
          </p:cNvPr>
          <p:cNvGrpSpPr/>
          <p:nvPr/>
        </p:nvGrpSpPr>
        <p:grpSpPr>
          <a:xfrm>
            <a:off x="884965" y="1720484"/>
            <a:ext cx="2813498" cy="3583830"/>
            <a:chOff x="1111614" y="1491884"/>
            <a:chExt cx="2813498" cy="3583830"/>
          </a:xfrm>
        </p:grpSpPr>
        <p:grpSp>
          <p:nvGrpSpPr>
            <p:cNvPr id="34" name="Group 33">
              <a:extLst>
                <a:ext uri="{FF2B5EF4-FFF2-40B4-BE49-F238E27FC236}">
                  <a16:creationId xmlns:a16="http://schemas.microsoft.com/office/drawing/2014/main" id="{855CE86B-B631-9372-A16F-764474CDD30E}"/>
                </a:ext>
              </a:extLst>
            </p:cNvPr>
            <p:cNvGrpSpPr/>
            <p:nvPr/>
          </p:nvGrpSpPr>
          <p:grpSpPr>
            <a:xfrm>
              <a:off x="1111614" y="1491884"/>
              <a:ext cx="2813498" cy="1657580"/>
              <a:chOff x="1180981" y="1747378"/>
              <a:chExt cx="2813498" cy="1657580"/>
            </a:xfrm>
          </p:grpSpPr>
          <p:sp>
            <p:nvSpPr>
              <p:cNvPr id="17" name="Flowchart: Data 15">
                <a:extLst>
                  <a:ext uri="{FF2B5EF4-FFF2-40B4-BE49-F238E27FC236}">
                    <a16:creationId xmlns:a16="http://schemas.microsoft.com/office/drawing/2014/main" id="{B3858BAE-D4B9-4C5D-9ED6-F5A496F28ECB}"/>
                  </a:ext>
                </a:extLst>
              </p:cNvPr>
              <p:cNvSpPr/>
              <p:nvPr/>
            </p:nvSpPr>
            <p:spPr>
              <a:xfrm flipH="1">
                <a:off x="2237766" y="2123439"/>
                <a:ext cx="1756713" cy="1123617"/>
              </a:xfrm>
              <a:custGeom>
                <a:avLst/>
                <a:gdLst>
                  <a:gd name="connsiteX0" fmla="*/ 0 w 10000"/>
                  <a:gd name="connsiteY0" fmla="*/ 10000 h 10000"/>
                  <a:gd name="connsiteX1" fmla="*/ 2000 w 10000"/>
                  <a:gd name="connsiteY1" fmla="*/ 0 h 10000"/>
                  <a:gd name="connsiteX2" fmla="*/ 10000 w 10000"/>
                  <a:gd name="connsiteY2" fmla="*/ 0 h 10000"/>
                  <a:gd name="connsiteX3" fmla="*/ 8000 w 10000"/>
                  <a:gd name="connsiteY3" fmla="*/ 10000 h 10000"/>
                  <a:gd name="connsiteX4" fmla="*/ 0 w 10000"/>
                  <a:gd name="connsiteY4" fmla="*/ 10000 h 10000"/>
                  <a:gd name="connsiteX0" fmla="*/ 0 w 19776"/>
                  <a:gd name="connsiteY0" fmla="*/ 10000 h 10000"/>
                  <a:gd name="connsiteX1" fmla="*/ 2000 w 19776"/>
                  <a:gd name="connsiteY1" fmla="*/ 0 h 10000"/>
                  <a:gd name="connsiteX2" fmla="*/ 19776 w 19776"/>
                  <a:gd name="connsiteY2" fmla="*/ 635 h 10000"/>
                  <a:gd name="connsiteX3" fmla="*/ 8000 w 19776"/>
                  <a:gd name="connsiteY3" fmla="*/ 10000 h 10000"/>
                  <a:gd name="connsiteX4" fmla="*/ 0 w 19776"/>
                  <a:gd name="connsiteY4" fmla="*/ 10000 h 10000"/>
                  <a:gd name="connsiteX0" fmla="*/ 0 w 24564"/>
                  <a:gd name="connsiteY0" fmla="*/ 10000 h 10000"/>
                  <a:gd name="connsiteX1" fmla="*/ 2000 w 24564"/>
                  <a:gd name="connsiteY1" fmla="*/ 0 h 10000"/>
                  <a:gd name="connsiteX2" fmla="*/ 24564 w 24564"/>
                  <a:gd name="connsiteY2" fmla="*/ 1905 h 10000"/>
                  <a:gd name="connsiteX3" fmla="*/ 8000 w 24564"/>
                  <a:gd name="connsiteY3" fmla="*/ 10000 h 10000"/>
                  <a:gd name="connsiteX4" fmla="*/ 0 w 24564"/>
                  <a:gd name="connsiteY4" fmla="*/ 10000 h 10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564" h="10000">
                    <a:moveTo>
                      <a:pt x="0" y="10000"/>
                    </a:moveTo>
                    <a:lnTo>
                      <a:pt x="2000" y="0"/>
                    </a:lnTo>
                    <a:lnTo>
                      <a:pt x="24564" y="1905"/>
                    </a:lnTo>
                    <a:lnTo>
                      <a:pt x="8000" y="10000"/>
                    </a:lnTo>
                    <a:lnTo>
                      <a:pt x="0" y="10000"/>
                    </a:ln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10" name="Flowchart: Manual Input 9">
                <a:extLst>
                  <a:ext uri="{FF2B5EF4-FFF2-40B4-BE49-F238E27FC236}">
                    <a16:creationId xmlns:a16="http://schemas.microsoft.com/office/drawing/2014/main" id="{65103AB4-3DC6-4952-A852-4D7B2DED542F}"/>
                  </a:ext>
                </a:extLst>
              </p:cNvPr>
              <p:cNvSpPr/>
              <p:nvPr/>
            </p:nvSpPr>
            <p:spPr>
              <a:xfrm>
                <a:off x="1180981" y="2123439"/>
                <a:ext cx="2636267" cy="1281519"/>
              </a:xfrm>
              <a:prstGeom prst="flowChartManualInpu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1" name="Flowchart: Manual Input 10">
                <a:extLst>
                  <a:ext uri="{FF2B5EF4-FFF2-40B4-BE49-F238E27FC236}">
                    <a16:creationId xmlns:a16="http://schemas.microsoft.com/office/drawing/2014/main" id="{46A40ABF-6E85-4A4C-A050-5741BFF4A10E}"/>
                  </a:ext>
                </a:extLst>
              </p:cNvPr>
              <p:cNvSpPr/>
              <p:nvPr/>
            </p:nvSpPr>
            <p:spPr>
              <a:xfrm flipH="1">
                <a:off x="1364053" y="1747378"/>
                <a:ext cx="1343605" cy="1281519"/>
              </a:xfrm>
              <a:prstGeom prst="flowChartManualInput">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latin typeface=""/>
                </a:endParaRPr>
              </a:p>
            </p:txBody>
          </p:sp>
          <p:sp>
            <p:nvSpPr>
              <p:cNvPr id="22" name="TextBox 21">
                <a:extLst>
                  <a:ext uri="{FF2B5EF4-FFF2-40B4-BE49-F238E27FC236}">
                    <a16:creationId xmlns:a16="http://schemas.microsoft.com/office/drawing/2014/main" id="{31F377D0-A2B6-4A15-9C9E-A21171953035}"/>
                  </a:ext>
                </a:extLst>
              </p:cNvPr>
              <p:cNvSpPr txBox="1"/>
              <p:nvPr/>
            </p:nvSpPr>
            <p:spPr>
              <a:xfrm>
                <a:off x="1666615" y="2063181"/>
                <a:ext cx="813044" cy="769441"/>
              </a:xfrm>
              <a:prstGeom prst="rect">
                <a:avLst/>
              </a:prstGeom>
              <a:noFill/>
            </p:spPr>
            <p:txBody>
              <a:bodyPr wrap="none" rtlCol="0">
                <a:spAutoFit/>
              </a:bodyPr>
              <a:lstStyle/>
              <a:p>
                <a:pPr algn="ctr"/>
                <a:r>
                  <a:rPr lang="en-US" sz="4400" b="1" dirty="0">
                    <a:solidFill>
                      <a:schemeClr val="accent1"/>
                    </a:solidFill>
                    <a:latin typeface=""/>
                  </a:rPr>
                  <a:t>01</a:t>
                </a:r>
                <a:endParaRPr lang="en-ID" sz="4400" b="1" dirty="0">
                  <a:solidFill>
                    <a:schemeClr val="accent1"/>
                  </a:solidFill>
                  <a:latin typeface=""/>
                </a:endParaRPr>
              </a:p>
            </p:txBody>
          </p:sp>
        </p:grpSp>
        <p:sp>
          <p:nvSpPr>
            <p:cNvPr id="43" name="Rectangle 42">
              <a:extLst>
                <a:ext uri="{FF2B5EF4-FFF2-40B4-BE49-F238E27FC236}">
                  <a16:creationId xmlns:a16="http://schemas.microsoft.com/office/drawing/2014/main" id="{68915050-4283-F4C3-88EC-391547CD8B48}"/>
                </a:ext>
              </a:extLst>
            </p:cNvPr>
            <p:cNvSpPr/>
            <p:nvPr/>
          </p:nvSpPr>
          <p:spPr>
            <a:xfrm>
              <a:off x="1176665" y="3904881"/>
              <a:ext cx="2683396" cy="1170833"/>
            </a:xfrm>
            <a:prstGeom prst="rect">
              <a:avLst/>
            </a:prstGeom>
          </p:spPr>
          <p:txBody>
            <a:bodyPr wrap="square">
              <a:spAutoFit/>
            </a:bodyPr>
            <a:lstStyle/>
            <a:p>
              <a:pPr algn="ct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imperdiet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urna</a:t>
              </a:r>
              <a:r>
                <a:rPr lang="en-ID" sz="1200" dirty="0">
                  <a:solidFill>
                    <a:schemeClr val="tx1">
                      <a:lumMod val="75000"/>
                      <a:lumOff val="25000"/>
                    </a:schemeClr>
                  </a:solidFill>
                  <a:latin typeface="Open Sans" panose="020B0606030504020204" pitchFamily="34" charset="0"/>
                </a:rPr>
                <a:t>. </a:t>
              </a:r>
              <a:endParaRPr lang="en-US" sz="1200" dirty="0">
                <a:solidFill>
                  <a:schemeClr val="tx1">
                    <a:lumMod val="75000"/>
                    <a:lumOff val="25000"/>
                  </a:schemeClr>
                </a:solidFill>
                <a:latin typeface="Open Sans" panose="020B0606030504020204" pitchFamily="34" charset="0"/>
              </a:endParaRPr>
            </a:p>
          </p:txBody>
        </p:sp>
        <p:sp>
          <p:nvSpPr>
            <p:cNvPr id="44" name="TextBox 43">
              <a:extLst>
                <a:ext uri="{FF2B5EF4-FFF2-40B4-BE49-F238E27FC236}">
                  <a16:creationId xmlns:a16="http://schemas.microsoft.com/office/drawing/2014/main" id="{205502B1-618A-8562-412A-84E703850743}"/>
                </a:ext>
              </a:extLst>
            </p:cNvPr>
            <p:cNvSpPr txBox="1"/>
            <p:nvPr/>
          </p:nvSpPr>
          <p:spPr>
            <a:xfrm>
              <a:off x="1464494" y="3459009"/>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pic>
        <p:nvPicPr>
          <p:cNvPr id="3" name="Graphic 2" descr="Astronaut female with solid fill">
            <a:extLst>
              <a:ext uri="{FF2B5EF4-FFF2-40B4-BE49-F238E27FC236}">
                <a16:creationId xmlns:a16="http://schemas.microsoft.com/office/drawing/2014/main" id="{B8AA7B59-3D31-ED25-BBEF-78BFDFFCDFE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311680" y="1062000"/>
            <a:ext cx="644880" cy="644880"/>
          </a:xfrm>
          <a:prstGeom prst="rect">
            <a:avLst/>
          </a:prstGeom>
        </p:spPr>
      </p:pic>
      <p:pic>
        <p:nvPicPr>
          <p:cNvPr id="5" name="Graphic 4" descr="@ with solid fill">
            <a:extLst>
              <a:ext uri="{FF2B5EF4-FFF2-40B4-BE49-F238E27FC236}">
                <a16:creationId xmlns:a16="http://schemas.microsoft.com/office/drawing/2014/main" id="{102E9097-9D81-BF43-331C-97A9004A28B9}"/>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0282200" y="1062000"/>
            <a:ext cx="644880" cy="644880"/>
          </a:xfrm>
          <a:prstGeom prst="rect">
            <a:avLst/>
          </a:prstGeom>
        </p:spPr>
      </p:pic>
      <p:pic>
        <p:nvPicPr>
          <p:cNvPr id="9" name="Graphic 8" descr="Atom with solid fill">
            <a:extLst>
              <a:ext uri="{FF2B5EF4-FFF2-40B4-BE49-F238E27FC236}">
                <a16:creationId xmlns:a16="http://schemas.microsoft.com/office/drawing/2014/main" id="{E53904FA-7C92-BEC5-85C5-2DA92DC9E28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228360" y="1884960"/>
            <a:ext cx="644880" cy="644880"/>
          </a:xfrm>
          <a:prstGeom prst="rect">
            <a:avLst/>
          </a:prstGeom>
        </p:spPr>
      </p:pic>
    </p:spTree>
    <p:extLst>
      <p:ext uri="{BB962C8B-B14F-4D97-AF65-F5344CB8AC3E}">
        <p14:creationId xmlns:p14="http://schemas.microsoft.com/office/powerpoint/2010/main" val="856052934"/>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 name="Rectangle 83">
            <a:extLst>
              <a:ext uri="{FF2B5EF4-FFF2-40B4-BE49-F238E27FC236}">
                <a16:creationId xmlns:a16="http://schemas.microsoft.com/office/drawing/2014/main" id="{9547578A-2DDF-4DB4-828D-39FED1926B43}"/>
              </a:ext>
            </a:extLst>
          </p:cNvPr>
          <p:cNvSpPr/>
          <p:nvPr/>
        </p:nvSpPr>
        <p:spPr>
          <a:xfrm>
            <a:off x="2057140" y="1516753"/>
            <a:ext cx="1294686" cy="89507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59" name="Freeform: Shape 58">
            <a:extLst>
              <a:ext uri="{FF2B5EF4-FFF2-40B4-BE49-F238E27FC236}">
                <a16:creationId xmlns:a16="http://schemas.microsoft.com/office/drawing/2014/main" id="{461599F6-95D3-48A3-A485-4809CD386EC2}"/>
              </a:ext>
            </a:extLst>
          </p:cNvPr>
          <p:cNvSpPr/>
          <p:nvPr/>
        </p:nvSpPr>
        <p:spPr>
          <a:xfrm>
            <a:off x="856129" y="2073951"/>
            <a:ext cx="3481396" cy="3227762"/>
          </a:xfrm>
          <a:custGeom>
            <a:avLst/>
            <a:gdLst>
              <a:gd name="connsiteX0" fmla="*/ 3384884 w 3384884"/>
              <a:gd name="connsiteY0" fmla="*/ 0 h 3721768"/>
              <a:gd name="connsiteX1" fmla="*/ 2582779 w 3384884"/>
              <a:gd name="connsiteY1" fmla="*/ 721894 h 3721768"/>
              <a:gd name="connsiteX2" fmla="*/ 2582779 w 3384884"/>
              <a:gd name="connsiteY2" fmla="*/ 3355466 h 3721768"/>
              <a:gd name="connsiteX3" fmla="*/ 2216477 w 3384884"/>
              <a:gd name="connsiteY3" fmla="*/ 3721768 h 3721768"/>
              <a:gd name="connsiteX4" fmla="*/ 751313 w 3384884"/>
              <a:gd name="connsiteY4" fmla="*/ 3721768 h 3721768"/>
              <a:gd name="connsiteX5" fmla="*/ 385011 w 3384884"/>
              <a:gd name="connsiteY5" fmla="*/ 3355466 h 3721768"/>
              <a:gd name="connsiteX6" fmla="*/ 385011 w 3384884"/>
              <a:gd name="connsiteY6" fmla="*/ 721895 h 3721768"/>
              <a:gd name="connsiteX7" fmla="*/ 385010 w 3384884"/>
              <a:gd name="connsiteY7" fmla="*/ 721895 h 3721768"/>
              <a:gd name="connsiteX8" fmla="*/ 0 w 3384884"/>
              <a:gd name="connsiteY8" fmla="*/ 1 h 372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4884" h="3721768">
                <a:moveTo>
                  <a:pt x="3384884" y="0"/>
                </a:moveTo>
                <a:lnTo>
                  <a:pt x="2582779" y="721894"/>
                </a:lnTo>
                <a:lnTo>
                  <a:pt x="2582779" y="3355466"/>
                </a:lnTo>
                <a:cubicBezTo>
                  <a:pt x="2582779" y="3557769"/>
                  <a:pt x="2418780" y="3721768"/>
                  <a:pt x="2216477" y="3721768"/>
                </a:cubicBezTo>
                <a:lnTo>
                  <a:pt x="751313" y="3721768"/>
                </a:lnTo>
                <a:cubicBezTo>
                  <a:pt x="549010" y="3721768"/>
                  <a:pt x="385011" y="3557769"/>
                  <a:pt x="385011" y="3355466"/>
                </a:cubicBezTo>
                <a:lnTo>
                  <a:pt x="385011" y="721895"/>
                </a:lnTo>
                <a:lnTo>
                  <a:pt x="385010" y="721895"/>
                </a:lnTo>
                <a:lnTo>
                  <a:pt x="0" y="1"/>
                </a:lnTo>
                <a:close/>
              </a:path>
            </a:pathLst>
          </a:custGeom>
          <a:solidFill>
            <a:schemeClr val="accent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solidFill>
                <a:schemeClr val="bg2"/>
              </a:solidFill>
              <a:latin typeface=""/>
            </a:endParaRPr>
          </a:p>
        </p:txBody>
      </p:sp>
      <p:sp>
        <p:nvSpPr>
          <p:cNvPr id="60" name="Freeform: Shape 59">
            <a:extLst>
              <a:ext uri="{FF2B5EF4-FFF2-40B4-BE49-F238E27FC236}">
                <a16:creationId xmlns:a16="http://schemas.microsoft.com/office/drawing/2014/main" id="{3633C234-730D-40D9-96C2-4E9EFA789E54}"/>
              </a:ext>
            </a:extLst>
          </p:cNvPr>
          <p:cNvSpPr/>
          <p:nvPr/>
        </p:nvSpPr>
        <p:spPr>
          <a:xfrm>
            <a:off x="1036419" y="2073952"/>
            <a:ext cx="3045691" cy="3071385"/>
          </a:xfrm>
          <a:custGeom>
            <a:avLst/>
            <a:gdLst>
              <a:gd name="connsiteX0" fmla="*/ 3384884 w 3384884"/>
              <a:gd name="connsiteY0" fmla="*/ 0 h 3721768"/>
              <a:gd name="connsiteX1" fmla="*/ 2582779 w 3384884"/>
              <a:gd name="connsiteY1" fmla="*/ 721894 h 3721768"/>
              <a:gd name="connsiteX2" fmla="*/ 2582779 w 3384884"/>
              <a:gd name="connsiteY2" fmla="*/ 3355466 h 3721768"/>
              <a:gd name="connsiteX3" fmla="*/ 2216477 w 3384884"/>
              <a:gd name="connsiteY3" fmla="*/ 3721768 h 3721768"/>
              <a:gd name="connsiteX4" fmla="*/ 751313 w 3384884"/>
              <a:gd name="connsiteY4" fmla="*/ 3721768 h 3721768"/>
              <a:gd name="connsiteX5" fmla="*/ 385011 w 3384884"/>
              <a:gd name="connsiteY5" fmla="*/ 3355466 h 3721768"/>
              <a:gd name="connsiteX6" fmla="*/ 385011 w 3384884"/>
              <a:gd name="connsiteY6" fmla="*/ 721895 h 3721768"/>
              <a:gd name="connsiteX7" fmla="*/ 385010 w 3384884"/>
              <a:gd name="connsiteY7" fmla="*/ 721895 h 3721768"/>
              <a:gd name="connsiteX8" fmla="*/ 0 w 3384884"/>
              <a:gd name="connsiteY8" fmla="*/ 1 h 372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4884" h="3721768">
                <a:moveTo>
                  <a:pt x="3384884" y="0"/>
                </a:moveTo>
                <a:lnTo>
                  <a:pt x="2582779" y="721894"/>
                </a:lnTo>
                <a:lnTo>
                  <a:pt x="2582779" y="3355466"/>
                </a:lnTo>
                <a:cubicBezTo>
                  <a:pt x="2582779" y="3557769"/>
                  <a:pt x="2418780" y="3721768"/>
                  <a:pt x="2216477" y="3721768"/>
                </a:cubicBezTo>
                <a:lnTo>
                  <a:pt x="751313" y="3721768"/>
                </a:lnTo>
                <a:cubicBezTo>
                  <a:pt x="549010" y="3721768"/>
                  <a:pt x="385011" y="3557769"/>
                  <a:pt x="385011" y="3355466"/>
                </a:cubicBezTo>
                <a:lnTo>
                  <a:pt x="385011" y="721895"/>
                </a:lnTo>
                <a:lnTo>
                  <a:pt x="385010" y="721895"/>
                </a:lnTo>
                <a:lnTo>
                  <a:pt x="0" y="1"/>
                </a:lnTo>
                <a:close/>
              </a:path>
            </a:pathLst>
          </a:cu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solidFill>
                <a:schemeClr val="bg2"/>
              </a:solidFill>
              <a:latin typeface=""/>
            </a:endParaRPr>
          </a:p>
        </p:txBody>
      </p:sp>
      <p:sp>
        <p:nvSpPr>
          <p:cNvPr id="57" name="Freeform: Shape 56">
            <a:extLst>
              <a:ext uri="{FF2B5EF4-FFF2-40B4-BE49-F238E27FC236}">
                <a16:creationId xmlns:a16="http://schemas.microsoft.com/office/drawing/2014/main" id="{318231EE-437F-458A-B271-536A2F8B4967}"/>
              </a:ext>
            </a:extLst>
          </p:cNvPr>
          <p:cNvSpPr/>
          <p:nvPr/>
        </p:nvSpPr>
        <p:spPr>
          <a:xfrm>
            <a:off x="1393278" y="2914918"/>
            <a:ext cx="445247" cy="2060882"/>
          </a:xfrm>
          <a:custGeom>
            <a:avLst/>
            <a:gdLst>
              <a:gd name="connsiteX0" fmla="*/ 770021 w 770021"/>
              <a:gd name="connsiteY0" fmla="*/ 0 h 2037347"/>
              <a:gd name="connsiteX1" fmla="*/ 0 w 770021"/>
              <a:gd name="connsiteY1" fmla="*/ 16042 h 2037347"/>
              <a:gd name="connsiteX2" fmla="*/ 16042 w 770021"/>
              <a:gd name="connsiteY2" fmla="*/ 2037347 h 2037347"/>
            </a:gdLst>
            <a:ahLst/>
            <a:cxnLst>
              <a:cxn ang="0">
                <a:pos x="connsiteX0" y="connsiteY0"/>
              </a:cxn>
              <a:cxn ang="0">
                <a:pos x="connsiteX1" y="connsiteY1"/>
              </a:cxn>
              <a:cxn ang="0">
                <a:pos x="connsiteX2" y="connsiteY2"/>
              </a:cxn>
            </a:cxnLst>
            <a:rect l="l" t="t" r="r" b="b"/>
            <a:pathLst>
              <a:path w="770021" h="2037347">
                <a:moveTo>
                  <a:pt x="770021" y="0"/>
                </a:moveTo>
                <a:lnTo>
                  <a:pt x="0" y="16042"/>
                </a:lnTo>
                <a:lnTo>
                  <a:pt x="16042" y="2037347"/>
                </a:lnTo>
              </a:path>
            </a:pathLst>
          </a:custGeom>
          <a:noFill/>
          <a:ln w="292100" cap="rnd">
            <a:solidFill>
              <a:schemeClr val="accent1">
                <a:lumMod val="7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61" name="Oval 60">
            <a:extLst>
              <a:ext uri="{FF2B5EF4-FFF2-40B4-BE49-F238E27FC236}">
                <a16:creationId xmlns:a16="http://schemas.microsoft.com/office/drawing/2014/main" id="{F20D196F-8055-4CD8-BDAB-92FAA5CFC0AF}"/>
              </a:ext>
            </a:extLst>
          </p:cNvPr>
          <p:cNvSpPr/>
          <p:nvPr/>
        </p:nvSpPr>
        <p:spPr>
          <a:xfrm>
            <a:off x="1075851" y="4658335"/>
            <a:ext cx="634852" cy="63485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sp>
        <p:nvSpPr>
          <p:cNvPr id="83" name="Parallelogram 82">
            <a:extLst>
              <a:ext uri="{FF2B5EF4-FFF2-40B4-BE49-F238E27FC236}">
                <a16:creationId xmlns:a16="http://schemas.microsoft.com/office/drawing/2014/main" id="{A30B0D94-4B3A-4FAF-95F7-AE1EFE1E8C39}"/>
              </a:ext>
            </a:extLst>
          </p:cNvPr>
          <p:cNvSpPr/>
          <p:nvPr/>
        </p:nvSpPr>
        <p:spPr>
          <a:xfrm>
            <a:off x="1627054" y="1508168"/>
            <a:ext cx="1723567" cy="1045790"/>
          </a:xfrm>
          <a:prstGeom prst="parallelogram">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98" name="TextBox 97">
            <a:extLst>
              <a:ext uri="{FF2B5EF4-FFF2-40B4-BE49-F238E27FC236}">
                <a16:creationId xmlns:a16="http://schemas.microsoft.com/office/drawing/2014/main" id="{E58ECBAC-174E-489E-A815-591570BB9CBC}"/>
              </a:ext>
            </a:extLst>
          </p:cNvPr>
          <p:cNvSpPr txBox="1"/>
          <p:nvPr/>
        </p:nvSpPr>
        <p:spPr>
          <a:xfrm>
            <a:off x="1967454" y="1589634"/>
            <a:ext cx="1042766" cy="769441"/>
          </a:xfrm>
          <a:prstGeom prst="rect">
            <a:avLst/>
          </a:prstGeom>
          <a:noFill/>
        </p:spPr>
        <p:txBody>
          <a:bodyPr wrap="square" rtlCol="0">
            <a:spAutoFit/>
          </a:bodyPr>
          <a:lstStyle/>
          <a:p>
            <a:pPr algn="ctr"/>
            <a:r>
              <a:rPr lang="en-US" sz="4400" b="1" dirty="0">
                <a:solidFill>
                  <a:schemeClr val="bg2"/>
                </a:solidFill>
                <a:latin typeface=""/>
              </a:rPr>
              <a:t>01</a:t>
            </a:r>
            <a:endParaRPr lang="en-ID" sz="4400" b="1" dirty="0">
              <a:solidFill>
                <a:schemeClr val="bg2"/>
              </a:solidFill>
              <a:latin typeface=""/>
            </a:endParaRPr>
          </a:p>
        </p:txBody>
      </p:sp>
      <p:sp>
        <p:nvSpPr>
          <p:cNvPr id="104" name="Rectangle 103">
            <a:extLst>
              <a:ext uri="{FF2B5EF4-FFF2-40B4-BE49-F238E27FC236}">
                <a16:creationId xmlns:a16="http://schemas.microsoft.com/office/drawing/2014/main" id="{99890C31-A76D-48A9-936B-F7D3C5FFEECE}"/>
              </a:ext>
            </a:extLst>
          </p:cNvPr>
          <p:cNvSpPr/>
          <p:nvPr/>
        </p:nvSpPr>
        <p:spPr>
          <a:xfrm rot="10800000">
            <a:off x="5092669" y="5307135"/>
            <a:ext cx="1294686" cy="895076"/>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105" name="Freeform: Shape 104">
            <a:extLst>
              <a:ext uri="{FF2B5EF4-FFF2-40B4-BE49-F238E27FC236}">
                <a16:creationId xmlns:a16="http://schemas.microsoft.com/office/drawing/2014/main" id="{73E0827F-0C1E-449F-ABE4-F7F4FCEB3BFB}"/>
              </a:ext>
            </a:extLst>
          </p:cNvPr>
          <p:cNvSpPr/>
          <p:nvPr/>
        </p:nvSpPr>
        <p:spPr>
          <a:xfrm rot="10800000">
            <a:off x="4005679" y="2407838"/>
            <a:ext cx="3481396" cy="3232456"/>
          </a:xfrm>
          <a:custGeom>
            <a:avLst/>
            <a:gdLst>
              <a:gd name="connsiteX0" fmla="*/ 3384884 w 3384884"/>
              <a:gd name="connsiteY0" fmla="*/ 0 h 3721768"/>
              <a:gd name="connsiteX1" fmla="*/ 2582779 w 3384884"/>
              <a:gd name="connsiteY1" fmla="*/ 721894 h 3721768"/>
              <a:gd name="connsiteX2" fmla="*/ 2582779 w 3384884"/>
              <a:gd name="connsiteY2" fmla="*/ 3355466 h 3721768"/>
              <a:gd name="connsiteX3" fmla="*/ 2216477 w 3384884"/>
              <a:gd name="connsiteY3" fmla="*/ 3721768 h 3721768"/>
              <a:gd name="connsiteX4" fmla="*/ 751313 w 3384884"/>
              <a:gd name="connsiteY4" fmla="*/ 3721768 h 3721768"/>
              <a:gd name="connsiteX5" fmla="*/ 385011 w 3384884"/>
              <a:gd name="connsiteY5" fmla="*/ 3355466 h 3721768"/>
              <a:gd name="connsiteX6" fmla="*/ 385011 w 3384884"/>
              <a:gd name="connsiteY6" fmla="*/ 721895 h 3721768"/>
              <a:gd name="connsiteX7" fmla="*/ 385010 w 3384884"/>
              <a:gd name="connsiteY7" fmla="*/ 721895 h 3721768"/>
              <a:gd name="connsiteX8" fmla="*/ 0 w 3384884"/>
              <a:gd name="connsiteY8" fmla="*/ 1 h 372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4884" h="3721768">
                <a:moveTo>
                  <a:pt x="3384884" y="0"/>
                </a:moveTo>
                <a:lnTo>
                  <a:pt x="2582779" y="721894"/>
                </a:lnTo>
                <a:lnTo>
                  <a:pt x="2582779" y="3355466"/>
                </a:lnTo>
                <a:cubicBezTo>
                  <a:pt x="2582779" y="3557769"/>
                  <a:pt x="2418780" y="3721768"/>
                  <a:pt x="2216477" y="3721768"/>
                </a:cubicBezTo>
                <a:lnTo>
                  <a:pt x="751313" y="3721768"/>
                </a:lnTo>
                <a:cubicBezTo>
                  <a:pt x="549010" y="3721768"/>
                  <a:pt x="385011" y="3557769"/>
                  <a:pt x="385011" y="3355466"/>
                </a:cubicBezTo>
                <a:lnTo>
                  <a:pt x="385011" y="721895"/>
                </a:lnTo>
                <a:lnTo>
                  <a:pt x="385010" y="721895"/>
                </a:lnTo>
                <a:lnTo>
                  <a:pt x="0" y="1"/>
                </a:lnTo>
                <a:close/>
              </a:path>
            </a:pathLst>
          </a:custGeom>
          <a:solidFill>
            <a:schemeClr val="accent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solidFill>
                <a:schemeClr val="bg2"/>
              </a:solidFill>
              <a:latin typeface=""/>
            </a:endParaRPr>
          </a:p>
        </p:txBody>
      </p:sp>
      <p:sp>
        <p:nvSpPr>
          <p:cNvPr id="106" name="Freeform: Shape 105">
            <a:extLst>
              <a:ext uri="{FF2B5EF4-FFF2-40B4-BE49-F238E27FC236}">
                <a16:creationId xmlns:a16="http://schemas.microsoft.com/office/drawing/2014/main" id="{1E30D378-DAF5-4814-AEB4-3CD678C07B96}"/>
              </a:ext>
            </a:extLst>
          </p:cNvPr>
          <p:cNvSpPr/>
          <p:nvPr/>
        </p:nvSpPr>
        <p:spPr>
          <a:xfrm rot="10800000">
            <a:off x="4260305" y="2554545"/>
            <a:ext cx="3045691" cy="3085749"/>
          </a:xfrm>
          <a:custGeom>
            <a:avLst/>
            <a:gdLst>
              <a:gd name="connsiteX0" fmla="*/ 3384884 w 3384884"/>
              <a:gd name="connsiteY0" fmla="*/ 0 h 3721768"/>
              <a:gd name="connsiteX1" fmla="*/ 2582779 w 3384884"/>
              <a:gd name="connsiteY1" fmla="*/ 721894 h 3721768"/>
              <a:gd name="connsiteX2" fmla="*/ 2582779 w 3384884"/>
              <a:gd name="connsiteY2" fmla="*/ 3355466 h 3721768"/>
              <a:gd name="connsiteX3" fmla="*/ 2216477 w 3384884"/>
              <a:gd name="connsiteY3" fmla="*/ 3721768 h 3721768"/>
              <a:gd name="connsiteX4" fmla="*/ 751313 w 3384884"/>
              <a:gd name="connsiteY4" fmla="*/ 3721768 h 3721768"/>
              <a:gd name="connsiteX5" fmla="*/ 385011 w 3384884"/>
              <a:gd name="connsiteY5" fmla="*/ 3355466 h 3721768"/>
              <a:gd name="connsiteX6" fmla="*/ 385011 w 3384884"/>
              <a:gd name="connsiteY6" fmla="*/ 721895 h 3721768"/>
              <a:gd name="connsiteX7" fmla="*/ 385010 w 3384884"/>
              <a:gd name="connsiteY7" fmla="*/ 721895 h 3721768"/>
              <a:gd name="connsiteX8" fmla="*/ 0 w 3384884"/>
              <a:gd name="connsiteY8" fmla="*/ 1 h 372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4884" h="3721768">
                <a:moveTo>
                  <a:pt x="3384884" y="0"/>
                </a:moveTo>
                <a:lnTo>
                  <a:pt x="2582779" y="721894"/>
                </a:lnTo>
                <a:lnTo>
                  <a:pt x="2582779" y="3355466"/>
                </a:lnTo>
                <a:cubicBezTo>
                  <a:pt x="2582779" y="3557769"/>
                  <a:pt x="2418780" y="3721768"/>
                  <a:pt x="2216477" y="3721768"/>
                </a:cubicBezTo>
                <a:lnTo>
                  <a:pt x="751313" y="3721768"/>
                </a:lnTo>
                <a:cubicBezTo>
                  <a:pt x="549010" y="3721768"/>
                  <a:pt x="385011" y="3557769"/>
                  <a:pt x="385011" y="3355466"/>
                </a:cubicBezTo>
                <a:lnTo>
                  <a:pt x="385011" y="721895"/>
                </a:lnTo>
                <a:lnTo>
                  <a:pt x="385010" y="721895"/>
                </a:lnTo>
                <a:lnTo>
                  <a:pt x="0" y="1"/>
                </a:lnTo>
                <a:close/>
              </a:path>
            </a:pathLst>
          </a:cu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solidFill>
                <a:schemeClr val="bg2"/>
              </a:solidFill>
              <a:latin typeface=""/>
            </a:endParaRPr>
          </a:p>
        </p:txBody>
      </p:sp>
      <p:sp>
        <p:nvSpPr>
          <p:cNvPr id="107" name="Freeform: Shape 106">
            <a:extLst>
              <a:ext uri="{FF2B5EF4-FFF2-40B4-BE49-F238E27FC236}">
                <a16:creationId xmlns:a16="http://schemas.microsoft.com/office/drawing/2014/main" id="{3D750138-0BD9-445A-AC3B-9E79561014C3}"/>
              </a:ext>
            </a:extLst>
          </p:cNvPr>
          <p:cNvSpPr/>
          <p:nvPr/>
        </p:nvSpPr>
        <p:spPr>
          <a:xfrm rot="10800000">
            <a:off x="6503890" y="2738448"/>
            <a:ext cx="445247" cy="2060882"/>
          </a:xfrm>
          <a:custGeom>
            <a:avLst/>
            <a:gdLst>
              <a:gd name="connsiteX0" fmla="*/ 770021 w 770021"/>
              <a:gd name="connsiteY0" fmla="*/ 0 h 2037347"/>
              <a:gd name="connsiteX1" fmla="*/ 0 w 770021"/>
              <a:gd name="connsiteY1" fmla="*/ 16042 h 2037347"/>
              <a:gd name="connsiteX2" fmla="*/ 16042 w 770021"/>
              <a:gd name="connsiteY2" fmla="*/ 2037347 h 2037347"/>
            </a:gdLst>
            <a:ahLst/>
            <a:cxnLst>
              <a:cxn ang="0">
                <a:pos x="connsiteX0" y="connsiteY0"/>
              </a:cxn>
              <a:cxn ang="0">
                <a:pos x="connsiteX1" y="connsiteY1"/>
              </a:cxn>
              <a:cxn ang="0">
                <a:pos x="connsiteX2" y="connsiteY2"/>
              </a:cxn>
            </a:cxnLst>
            <a:rect l="l" t="t" r="r" b="b"/>
            <a:pathLst>
              <a:path w="770021" h="2037347">
                <a:moveTo>
                  <a:pt x="770021" y="0"/>
                </a:moveTo>
                <a:lnTo>
                  <a:pt x="0" y="16042"/>
                </a:lnTo>
                <a:lnTo>
                  <a:pt x="16042" y="2037347"/>
                </a:lnTo>
              </a:path>
            </a:pathLst>
          </a:custGeom>
          <a:noFill/>
          <a:ln w="292100" cap="rnd">
            <a:solidFill>
              <a:schemeClr val="accent2">
                <a:lumMod val="7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108" name="Oval 107">
            <a:extLst>
              <a:ext uri="{FF2B5EF4-FFF2-40B4-BE49-F238E27FC236}">
                <a16:creationId xmlns:a16="http://schemas.microsoft.com/office/drawing/2014/main" id="{D9C2F78A-850D-4D08-9961-E35CE65F093B}"/>
              </a:ext>
            </a:extLst>
          </p:cNvPr>
          <p:cNvSpPr/>
          <p:nvPr/>
        </p:nvSpPr>
        <p:spPr>
          <a:xfrm rot="10800000">
            <a:off x="6631710" y="2421061"/>
            <a:ext cx="634852" cy="63485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sp>
        <p:nvSpPr>
          <p:cNvPr id="110" name="Parallelogram 109">
            <a:extLst>
              <a:ext uri="{FF2B5EF4-FFF2-40B4-BE49-F238E27FC236}">
                <a16:creationId xmlns:a16="http://schemas.microsoft.com/office/drawing/2014/main" id="{54ABD40D-3371-4FD2-978C-15B9F8C7060D}"/>
              </a:ext>
            </a:extLst>
          </p:cNvPr>
          <p:cNvSpPr/>
          <p:nvPr/>
        </p:nvSpPr>
        <p:spPr>
          <a:xfrm rot="10800000">
            <a:off x="5093874" y="5165006"/>
            <a:ext cx="1723567" cy="1045790"/>
          </a:xfrm>
          <a:prstGeom prst="parallelogram">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103" name="TextBox 102">
            <a:extLst>
              <a:ext uri="{FF2B5EF4-FFF2-40B4-BE49-F238E27FC236}">
                <a16:creationId xmlns:a16="http://schemas.microsoft.com/office/drawing/2014/main" id="{519BBC26-76BF-4BEF-979A-5370DC793144}"/>
              </a:ext>
            </a:extLst>
          </p:cNvPr>
          <p:cNvSpPr txBox="1"/>
          <p:nvPr/>
        </p:nvSpPr>
        <p:spPr>
          <a:xfrm>
            <a:off x="5452693" y="5256909"/>
            <a:ext cx="1005930" cy="769441"/>
          </a:xfrm>
          <a:prstGeom prst="rect">
            <a:avLst/>
          </a:prstGeom>
          <a:noFill/>
        </p:spPr>
        <p:txBody>
          <a:bodyPr wrap="square" rtlCol="0">
            <a:spAutoFit/>
          </a:bodyPr>
          <a:lstStyle/>
          <a:p>
            <a:pPr algn="ctr"/>
            <a:r>
              <a:rPr lang="en-US" sz="4400" b="1" dirty="0">
                <a:solidFill>
                  <a:schemeClr val="bg2"/>
                </a:solidFill>
                <a:latin typeface=""/>
              </a:rPr>
              <a:t>02</a:t>
            </a:r>
            <a:endParaRPr lang="en-ID" sz="4400" b="1" dirty="0">
              <a:solidFill>
                <a:schemeClr val="bg2"/>
              </a:solidFill>
              <a:latin typeface=""/>
            </a:endParaRPr>
          </a:p>
        </p:txBody>
      </p:sp>
      <p:sp>
        <p:nvSpPr>
          <p:cNvPr id="116" name="Freeform: Shape 115">
            <a:extLst>
              <a:ext uri="{FF2B5EF4-FFF2-40B4-BE49-F238E27FC236}">
                <a16:creationId xmlns:a16="http://schemas.microsoft.com/office/drawing/2014/main" id="{C9566629-0CE7-4FD7-BC54-16552783ACA4}"/>
              </a:ext>
            </a:extLst>
          </p:cNvPr>
          <p:cNvSpPr/>
          <p:nvPr/>
        </p:nvSpPr>
        <p:spPr>
          <a:xfrm>
            <a:off x="7854476" y="2115140"/>
            <a:ext cx="3481396" cy="3152463"/>
          </a:xfrm>
          <a:custGeom>
            <a:avLst/>
            <a:gdLst>
              <a:gd name="connsiteX0" fmla="*/ 3384884 w 3384884"/>
              <a:gd name="connsiteY0" fmla="*/ 0 h 3721768"/>
              <a:gd name="connsiteX1" fmla="*/ 2582779 w 3384884"/>
              <a:gd name="connsiteY1" fmla="*/ 721894 h 3721768"/>
              <a:gd name="connsiteX2" fmla="*/ 2582779 w 3384884"/>
              <a:gd name="connsiteY2" fmla="*/ 3355466 h 3721768"/>
              <a:gd name="connsiteX3" fmla="*/ 2216477 w 3384884"/>
              <a:gd name="connsiteY3" fmla="*/ 3721768 h 3721768"/>
              <a:gd name="connsiteX4" fmla="*/ 751313 w 3384884"/>
              <a:gd name="connsiteY4" fmla="*/ 3721768 h 3721768"/>
              <a:gd name="connsiteX5" fmla="*/ 385011 w 3384884"/>
              <a:gd name="connsiteY5" fmla="*/ 3355466 h 3721768"/>
              <a:gd name="connsiteX6" fmla="*/ 385011 w 3384884"/>
              <a:gd name="connsiteY6" fmla="*/ 721895 h 3721768"/>
              <a:gd name="connsiteX7" fmla="*/ 385010 w 3384884"/>
              <a:gd name="connsiteY7" fmla="*/ 721895 h 3721768"/>
              <a:gd name="connsiteX8" fmla="*/ 0 w 3384884"/>
              <a:gd name="connsiteY8" fmla="*/ 1 h 372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4884" h="3721768">
                <a:moveTo>
                  <a:pt x="3384884" y="0"/>
                </a:moveTo>
                <a:lnTo>
                  <a:pt x="2582779" y="721894"/>
                </a:lnTo>
                <a:lnTo>
                  <a:pt x="2582779" y="3355466"/>
                </a:lnTo>
                <a:cubicBezTo>
                  <a:pt x="2582779" y="3557769"/>
                  <a:pt x="2418780" y="3721768"/>
                  <a:pt x="2216477" y="3721768"/>
                </a:cubicBezTo>
                <a:lnTo>
                  <a:pt x="751313" y="3721768"/>
                </a:lnTo>
                <a:cubicBezTo>
                  <a:pt x="549010" y="3721768"/>
                  <a:pt x="385011" y="3557769"/>
                  <a:pt x="385011" y="3355466"/>
                </a:cubicBezTo>
                <a:lnTo>
                  <a:pt x="385011" y="721895"/>
                </a:lnTo>
                <a:lnTo>
                  <a:pt x="385010" y="721895"/>
                </a:lnTo>
                <a:lnTo>
                  <a:pt x="0" y="1"/>
                </a:lnTo>
                <a:close/>
              </a:path>
            </a:pathLst>
          </a:custGeom>
          <a:solidFill>
            <a:schemeClr val="accent3"/>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solidFill>
                <a:schemeClr val="bg2"/>
              </a:solidFill>
              <a:latin typeface=""/>
            </a:endParaRPr>
          </a:p>
        </p:txBody>
      </p:sp>
      <p:sp>
        <p:nvSpPr>
          <p:cNvPr id="117" name="Freeform: Shape 116">
            <a:extLst>
              <a:ext uri="{FF2B5EF4-FFF2-40B4-BE49-F238E27FC236}">
                <a16:creationId xmlns:a16="http://schemas.microsoft.com/office/drawing/2014/main" id="{A1AFF52C-7DEF-4941-88CE-85910866E8E2}"/>
              </a:ext>
            </a:extLst>
          </p:cNvPr>
          <p:cNvSpPr/>
          <p:nvPr/>
        </p:nvSpPr>
        <p:spPr>
          <a:xfrm>
            <a:off x="8063463" y="2115140"/>
            <a:ext cx="3045691" cy="2963845"/>
          </a:xfrm>
          <a:custGeom>
            <a:avLst/>
            <a:gdLst>
              <a:gd name="connsiteX0" fmla="*/ 3384884 w 3384884"/>
              <a:gd name="connsiteY0" fmla="*/ 0 h 3721768"/>
              <a:gd name="connsiteX1" fmla="*/ 2582779 w 3384884"/>
              <a:gd name="connsiteY1" fmla="*/ 721894 h 3721768"/>
              <a:gd name="connsiteX2" fmla="*/ 2582779 w 3384884"/>
              <a:gd name="connsiteY2" fmla="*/ 3355466 h 3721768"/>
              <a:gd name="connsiteX3" fmla="*/ 2216477 w 3384884"/>
              <a:gd name="connsiteY3" fmla="*/ 3721768 h 3721768"/>
              <a:gd name="connsiteX4" fmla="*/ 751313 w 3384884"/>
              <a:gd name="connsiteY4" fmla="*/ 3721768 h 3721768"/>
              <a:gd name="connsiteX5" fmla="*/ 385011 w 3384884"/>
              <a:gd name="connsiteY5" fmla="*/ 3355466 h 3721768"/>
              <a:gd name="connsiteX6" fmla="*/ 385011 w 3384884"/>
              <a:gd name="connsiteY6" fmla="*/ 721895 h 3721768"/>
              <a:gd name="connsiteX7" fmla="*/ 385010 w 3384884"/>
              <a:gd name="connsiteY7" fmla="*/ 721895 h 3721768"/>
              <a:gd name="connsiteX8" fmla="*/ 0 w 3384884"/>
              <a:gd name="connsiteY8" fmla="*/ 1 h 3721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84884" h="3721768">
                <a:moveTo>
                  <a:pt x="3384884" y="0"/>
                </a:moveTo>
                <a:lnTo>
                  <a:pt x="2582779" y="721894"/>
                </a:lnTo>
                <a:lnTo>
                  <a:pt x="2582779" y="3355466"/>
                </a:lnTo>
                <a:cubicBezTo>
                  <a:pt x="2582779" y="3557769"/>
                  <a:pt x="2418780" y="3721768"/>
                  <a:pt x="2216477" y="3721768"/>
                </a:cubicBezTo>
                <a:lnTo>
                  <a:pt x="751313" y="3721768"/>
                </a:lnTo>
                <a:cubicBezTo>
                  <a:pt x="549010" y="3721768"/>
                  <a:pt x="385011" y="3557769"/>
                  <a:pt x="385011" y="3355466"/>
                </a:cubicBezTo>
                <a:lnTo>
                  <a:pt x="385011" y="721895"/>
                </a:lnTo>
                <a:lnTo>
                  <a:pt x="385010" y="721895"/>
                </a:lnTo>
                <a:lnTo>
                  <a:pt x="0" y="1"/>
                </a:lnTo>
                <a:close/>
              </a:path>
            </a:pathLst>
          </a:custGeom>
          <a:solidFill>
            <a:schemeClr val="bg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solidFill>
                <a:schemeClr val="bg2"/>
              </a:solidFill>
              <a:latin typeface=""/>
            </a:endParaRPr>
          </a:p>
        </p:txBody>
      </p:sp>
      <p:sp>
        <p:nvSpPr>
          <p:cNvPr id="115" name="Rectangle 114">
            <a:extLst>
              <a:ext uri="{FF2B5EF4-FFF2-40B4-BE49-F238E27FC236}">
                <a16:creationId xmlns:a16="http://schemas.microsoft.com/office/drawing/2014/main" id="{4A3FAE37-4E6B-4836-8C88-2672611F65A8}"/>
              </a:ext>
            </a:extLst>
          </p:cNvPr>
          <p:cNvSpPr/>
          <p:nvPr/>
        </p:nvSpPr>
        <p:spPr>
          <a:xfrm>
            <a:off x="9175475" y="1530284"/>
            <a:ext cx="1294686" cy="895076"/>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118" name="Freeform: Shape 117">
            <a:extLst>
              <a:ext uri="{FF2B5EF4-FFF2-40B4-BE49-F238E27FC236}">
                <a16:creationId xmlns:a16="http://schemas.microsoft.com/office/drawing/2014/main" id="{457FD60B-053E-41F9-A5F8-6160FF727080}"/>
              </a:ext>
            </a:extLst>
          </p:cNvPr>
          <p:cNvSpPr/>
          <p:nvPr/>
        </p:nvSpPr>
        <p:spPr>
          <a:xfrm>
            <a:off x="8390824" y="2956105"/>
            <a:ext cx="445247" cy="2060881"/>
          </a:xfrm>
          <a:custGeom>
            <a:avLst/>
            <a:gdLst>
              <a:gd name="connsiteX0" fmla="*/ 770021 w 770021"/>
              <a:gd name="connsiteY0" fmla="*/ 0 h 2037347"/>
              <a:gd name="connsiteX1" fmla="*/ 0 w 770021"/>
              <a:gd name="connsiteY1" fmla="*/ 16042 h 2037347"/>
              <a:gd name="connsiteX2" fmla="*/ 16042 w 770021"/>
              <a:gd name="connsiteY2" fmla="*/ 2037347 h 2037347"/>
            </a:gdLst>
            <a:ahLst/>
            <a:cxnLst>
              <a:cxn ang="0">
                <a:pos x="connsiteX0" y="connsiteY0"/>
              </a:cxn>
              <a:cxn ang="0">
                <a:pos x="connsiteX1" y="connsiteY1"/>
              </a:cxn>
              <a:cxn ang="0">
                <a:pos x="connsiteX2" y="connsiteY2"/>
              </a:cxn>
            </a:cxnLst>
            <a:rect l="l" t="t" r="r" b="b"/>
            <a:pathLst>
              <a:path w="770021" h="2037347">
                <a:moveTo>
                  <a:pt x="770021" y="0"/>
                </a:moveTo>
                <a:lnTo>
                  <a:pt x="0" y="16042"/>
                </a:lnTo>
                <a:lnTo>
                  <a:pt x="16042" y="2037347"/>
                </a:lnTo>
              </a:path>
            </a:pathLst>
          </a:custGeom>
          <a:noFill/>
          <a:ln w="292100" cap="rnd">
            <a:solidFill>
              <a:schemeClr val="accent3">
                <a:lumMod val="75000"/>
              </a:schemeClr>
            </a:solidFil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119" name="Oval 118">
            <a:extLst>
              <a:ext uri="{FF2B5EF4-FFF2-40B4-BE49-F238E27FC236}">
                <a16:creationId xmlns:a16="http://schemas.microsoft.com/office/drawing/2014/main" id="{B38834FC-A7F4-466F-AB4A-1AA003061077}"/>
              </a:ext>
            </a:extLst>
          </p:cNvPr>
          <p:cNvSpPr/>
          <p:nvPr/>
        </p:nvSpPr>
        <p:spPr>
          <a:xfrm>
            <a:off x="8073397" y="4699521"/>
            <a:ext cx="634852" cy="63485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sp>
        <p:nvSpPr>
          <p:cNvPr id="121" name="Parallelogram 120">
            <a:extLst>
              <a:ext uri="{FF2B5EF4-FFF2-40B4-BE49-F238E27FC236}">
                <a16:creationId xmlns:a16="http://schemas.microsoft.com/office/drawing/2014/main" id="{34902FC1-631C-42D1-93EF-138738F9AA1F}"/>
              </a:ext>
            </a:extLst>
          </p:cNvPr>
          <p:cNvSpPr/>
          <p:nvPr/>
        </p:nvSpPr>
        <p:spPr>
          <a:xfrm>
            <a:off x="8746594" y="1522334"/>
            <a:ext cx="1723567" cy="1045790"/>
          </a:xfrm>
          <a:prstGeom prst="parallelogram">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latin typeface=""/>
            </a:endParaRPr>
          </a:p>
        </p:txBody>
      </p:sp>
      <p:sp>
        <p:nvSpPr>
          <p:cNvPr id="114" name="TextBox 113">
            <a:extLst>
              <a:ext uri="{FF2B5EF4-FFF2-40B4-BE49-F238E27FC236}">
                <a16:creationId xmlns:a16="http://schemas.microsoft.com/office/drawing/2014/main" id="{8970FB54-9DF9-4EEB-8615-476186B05A02}"/>
              </a:ext>
            </a:extLst>
          </p:cNvPr>
          <p:cNvSpPr txBox="1"/>
          <p:nvPr/>
        </p:nvSpPr>
        <p:spPr>
          <a:xfrm>
            <a:off x="9101805" y="1627559"/>
            <a:ext cx="1013144" cy="769441"/>
          </a:xfrm>
          <a:prstGeom prst="rect">
            <a:avLst/>
          </a:prstGeom>
          <a:noFill/>
        </p:spPr>
        <p:txBody>
          <a:bodyPr wrap="square" rtlCol="0">
            <a:spAutoFit/>
          </a:bodyPr>
          <a:lstStyle/>
          <a:p>
            <a:pPr algn="ctr"/>
            <a:r>
              <a:rPr lang="en-US" sz="4400" b="1" dirty="0">
                <a:solidFill>
                  <a:schemeClr val="bg2"/>
                </a:solidFill>
                <a:latin typeface=""/>
              </a:rPr>
              <a:t>03</a:t>
            </a:r>
            <a:endParaRPr lang="en-ID" sz="4400" b="1" dirty="0">
              <a:solidFill>
                <a:schemeClr val="bg2"/>
              </a:solidFill>
              <a:latin typeface=""/>
            </a:endParaRPr>
          </a:p>
        </p:txBody>
      </p:sp>
      <p:sp>
        <p:nvSpPr>
          <p:cNvPr id="40" name="Rectangle 39">
            <a:extLst>
              <a:ext uri="{FF2B5EF4-FFF2-40B4-BE49-F238E27FC236}">
                <a16:creationId xmlns:a16="http://schemas.microsoft.com/office/drawing/2014/main" id="{26CDE8EE-C54E-440C-01DA-B60FCCF4407A}"/>
              </a:ext>
            </a:extLst>
          </p:cNvPr>
          <p:cNvSpPr/>
          <p:nvPr/>
        </p:nvSpPr>
        <p:spPr>
          <a:xfrm>
            <a:off x="8595596" y="3185215"/>
            <a:ext cx="1716803" cy="1447832"/>
          </a:xfrm>
          <a:prstGeom prst="rect">
            <a:avLst/>
          </a:prstGeom>
        </p:spPr>
        <p:txBody>
          <a:bodyPr wrap="square">
            <a:spAutoFit/>
          </a:bodyPr>
          <a:lstStyle/>
          <a:p>
            <a:pPr algn="ctr">
              <a:lnSpc>
                <a:spcPct val="150000"/>
              </a:lnSpc>
            </a:pPr>
            <a:r>
              <a:rPr lang="en-ID" sz="1200" dirty="0" err="1">
                <a:solidFill>
                  <a:schemeClr val="tx2">
                    <a:lumMod val="75000"/>
                    <a:lumOff val="25000"/>
                  </a:schemeClr>
                </a:solidFill>
                <a:latin typeface="Open Sans" panose="020B0606030504020204" pitchFamily="34" charset="0"/>
              </a:rPr>
              <a:t>facilisis</a:t>
            </a:r>
            <a:r>
              <a:rPr lang="en-ID" sz="1200" dirty="0">
                <a:solidFill>
                  <a:schemeClr val="tx2">
                    <a:lumMod val="75000"/>
                    <a:lumOff val="25000"/>
                  </a:schemeClr>
                </a:solidFill>
                <a:latin typeface="Open Sans" panose="020B0606030504020204" pitchFamily="34" charset="0"/>
              </a:rPr>
              <a:t> dui </a:t>
            </a:r>
            <a:r>
              <a:rPr lang="en-ID" sz="1200" dirty="0" err="1">
                <a:solidFill>
                  <a:schemeClr val="tx2">
                    <a:lumMod val="75000"/>
                    <a:lumOff val="25000"/>
                  </a:schemeClr>
                </a:solidFill>
                <a:latin typeface="Open Sans" panose="020B0606030504020204" pitchFamily="34" charset="0"/>
              </a:rPr>
              <a:t>ut</a:t>
            </a:r>
            <a:r>
              <a:rPr lang="en-ID" sz="1200" dirty="0">
                <a:solidFill>
                  <a:schemeClr val="tx2">
                    <a:lumMod val="75000"/>
                    <a:lumOff val="25000"/>
                  </a:schemeClr>
                </a:solidFill>
                <a:latin typeface="Open Sans" panose="020B0606030504020204" pitchFamily="34" charset="0"/>
              </a:rPr>
              <a:t> ex </a:t>
            </a:r>
            <a:r>
              <a:rPr lang="en-ID" sz="1200" dirty="0" err="1">
                <a:solidFill>
                  <a:schemeClr val="tx2">
                    <a:lumMod val="75000"/>
                    <a:lumOff val="25000"/>
                  </a:schemeClr>
                </a:solidFill>
                <a:latin typeface="Open Sans" panose="020B0606030504020204" pitchFamily="34" charset="0"/>
              </a:rPr>
              <a:t>finibus</a:t>
            </a:r>
            <a:r>
              <a:rPr lang="en-ID" sz="1200" dirty="0">
                <a:solidFill>
                  <a:schemeClr val="tx2">
                    <a:lumMod val="75000"/>
                    <a:lumOff val="25000"/>
                  </a:schemeClr>
                </a:solidFill>
                <a:latin typeface="Open Sans" panose="020B0606030504020204" pitchFamily="34" charset="0"/>
              </a:rPr>
              <a:t> vestibulum. </a:t>
            </a:r>
            <a:r>
              <a:rPr lang="en-ID" sz="1200" dirty="0" err="1">
                <a:solidFill>
                  <a:schemeClr val="tx2">
                    <a:lumMod val="75000"/>
                    <a:lumOff val="25000"/>
                  </a:schemeClr>
                </a:solidFill>
                <a:latin typeface="Open Sans" panose="020B0606030504020204" pitchFamily="34" charset="0"/>
              </a:rPr>
              <a:t>tellus</a:t>
            </a:r>
            <a:r>
              <a:rPr lang="en-ID" sz="1200" dirty="0">
                <a:solidFill>
                  <a:schemeClr val="tx2">
                    <a:lumMod val="75000"/>
                    <a:lumOff val="25000"/>
                  </a:schemeClr>
                </a:solidFill>
                <a:latin typeface="Open Sans" panose="020B0606030504020204" pitchFamily="34" charset="0"/>
              </a:rPr>
              <a:t> semper, </a:t>
            </a:r>
            <a:r>
              <a:rPr lang="en-ID" sz="1200" dirty="0" err="1">
                <a:solidFill>
                  <a:schemeClr val="tx2">
                    <a:lumMod val="75000"/>
                    <a:lumOff val="25000"/>
                  </a:schemeClr>
                </a:solidFill>
                <a:latin typeface="Open Sans" panose="020B0606030504020204" pitchFamily="34" charset="0"/>
              </a:rPr>
              <a:t>sagittis</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mauris</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ut</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imperdiet</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urna</a:t>
            </a:r>
            <a:r>
              <a:rPr lang="en-ID" sz="1200" dirty="0">
                <a:solidFill>
                  <a:schemeClr val="tx2">
                    <a:lumMod val="75000"/>
                    <a:lumOff val="25000"/>
                  </a:schemeClr>
                </a:solidFill>
                <a:latin typeface="Open Sans" panose="020B0606030504020204" pitchFamily="34" charset="0"/>
              </a:rPr>
              <a:t>. </a:t>
            </a:r>
            <a:endParaRPr lang="en-US" sz="1200" dirty="0">
              <a:solidFill>
                <a:schemeClr val="tx2">
                  <a:lumMod val="75000"/>
                  <a:lumOff val="25000"/>
                </a:schemeClr>
              </a:solidFill>
              <a:latin typeface="Open Sans" panose="020B0606030504020204" pitchFamily="34" charset="0"/>
            </a:endParaRPr>
          </a:p>
        </p:txBody>
      </p:sp>
      <p:sp>
        <p:nvSpPr>
          <p:cNvPr id="41" name="Rectangle 40">
            <a:extLst>
              <a:ext uri="{FF2B5EF4-FFF2-40B4-BE49-F238E27FC236}">
                <a16:creationId xmlns:a16="http://schemas.microsoft.com/office/drawing/2014/main" id="{7CE865C7-F289-21BB-FB77-CC1E8AF56CFB}"/>
              </a:ext>
            </a:extLst>
          </p:cNvPr>
          <p:cNvSpPr/>
          <p:nvPr/>
        </p:nvSpPr>
        <p:spPr>
          <a:xfrm>
            <a:off x="5039596" y="3100550"/>
            <a:ext cx="1716803" cy="1447832"/>
          </a:xfrm>
          <a:prstGeom prst="rect">
            <a:avLst/>
          </a:prstGeom>
        </p:spPr>
        <p:txBody>
          <a:bodyPr wrap="square">
            <a:spAutoFit/>
          </a:bodyPr>
          <a:lstStyle/>
          <a:p>
            <a:pPr algn="ctr">
              <a:lnSpc>
                <a:spcPct val="150000"/>
              </a:lnSpc>
            </a:pPr>
            <a:r>
              <a:rPr lang="en-ID" sz="1200" dirty="0" err="1">
                <a:solidFill>
                  <a:schemeClr val="tx2">
                    <a:lumMod val="75000"/>
                    <a:lumOff val="25000"/>
                  </a:schemeClr>
                </a:solidFill>
                <a:latin typeface="Open Sans" panose="020B0606030504020204" pitchFamily="34" charset="0"/>
              </a:rPr>
              <a:t>facilisis</a:t>
            </a:r>
            <a:r>
              <a:rPr lang="en-ID" sz="1200" dirty="0">
                <a:solidFill>
                  <a:schemeClr val="tx2">
                    <a:lumMod val="75000"/>
                    <a:lumOff val="25000"/>
                  </a:schemeClr>
                </a:solidFill>
                <a:latin typeface="Open Sans" panose="020B0606030504020204" pitchFamily="34" charset="0"/>
              </a:rPr>
              <a:t> dui </a:t>
            </a:r>
            <a:r>
              <a:rPr lang="en-ID" sz="1200" dirty="0" err="1">
                <a:solidFill>
                  <a:schemeClr val="tx2">
                    <a:lumMod val="75000"/>
                    <a:lumOff val="25000"/>
                  </a:schemeClr>
                </a:solidFill>
                <a:latin typeface="Open Sans" panose="020B0606030504020204" pitchFamily="34" charset="0"/>
              </a:rPr>
              <a:t>ut</a:t>
            </a:r>
            <a:r>
              <a:rPr lang="en-ID" sz="1200" dirty="0">
                <a:solidFill>
                  <a:schemeClr val="tx2">
                    <a:lumMod val="75000"/>
                    <a:lumOff val="25000"/>
                  </a:schemeClr>
                </a:solidFill>
                <a:latin typeface="Open Sans" panose="020B0606030504020204" pitchFamily="34" charset="0"/>
              </a:rPr>
              <a:t> ex </a:t>
            </a:r>
            <a:r>
              <a:rPr lang="en-ID" sz="1200" dirty="0" err="1">
                <a:solidFill>
                  <a:schemeClr val="tx2">
                    <a:lumMod val="75000"/>
                    <a:lumOff val="25000"/>
                  </a:schemeClr>
                </a:solidFill>
                <a:latin typeface="Open Sans" panose="020B0606030504020204" pitchFamily="34" charset="0"/>
              </a:rPr>
              <a:t>finibus</a:t>
            </a:r>
            <a:r>
              <a:rPr lang="en-ID" sz="1200" dirty="0">
                <a:solidFill>
                  <a:schemeClr val="tx2">
                    <a:lumMod val="75000"/>
                    <a:lumOff val="25000"/>
                  </a:schemeClr>
                </a:solidFill>
                <a:latin typeface="Open Sans" panose="020B0606030504020204" pitchFamily="34" charset="0"/>
              </a:rPr>
              <a:t> vestibulum. </a:t>
            </a:r>
            <a:r>
              <a:rPr lang="en-ID" sz="1200" dirty="0" err="1">
                <a:solidFill>
                  <a:schemeClr val="tx2">
                    <a:lumMod val="75000"/>
                    <a:lumOff val="25000"/>
                  </a:schemeClr>
                </a:solidFill>
                <a:latin typeface="Open Sans" panose="020B0606030504020204" pitchFamily="34" charset="0"/>
              </a:rPr>
              <a:t>tellus</a:t>
            </a:r>
            <a:r>
              <a:rPr lang="en-ID" sz="1200" dirty="0">
                <a:solidFill>
                  <a:schemeClr val="tx2">
                    <a:lumMod val="75000"/>
                    <a:lumOff val="25000"/>
                  </a:schemeClr>
                </a:solidFill>
                <a:latin typeface="Open Sans" panose="020B0606030504020204" pitchFamily="34" charset="0"/>
              </a:rPr>
              <a:t> semper, </a:t>
            </a:r>
            <a:r>
              <a:rPr lang="en-ID" sz="1200" dirty="0" err="1">
                <a:solidFill>
                  <a:schemeClr val="tx2">
                    <a:lumMod val="75000"/>
                    <a:lumOff val="25000"/>
                  </a:schemeClr>
                </a:solidFill>
                <a:latin typeface="Open Sans" panose="020B0606030504020204" pitchFamily="34" charset="0"/>
              </a:rPr>
              <a:t>sagittis</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mauris</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ut</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imperdiet</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urna</a:t>
            </a:r>
            <a:r>
              <a:rPr lang="en-ID" sz="1200" dirty="0">
                <a:solidFill>
                  <a:schemeClr val="tx2">
                    <a:lumMod val="75000"/>
                    <a:lumOff val="25000"/>
                  </a:schemeClr>
                </a:solidFill>
                <a:latin typeface="Open Sans" panose="020B0606030504020204" pitchFamily="34" charset="0"/>
              </a:rPr>
              <a:t>. </a:t>
            </a:r>
            <a:endParaRPr lang="en-US" sz="1200" dirty="0">
              <a:solidFill>
                <a:schemeClr val="tx2">
                  <a:lumMod val="75000"/>
                  <a:lumOff val="25000"/>
                </a:schemeClr>
              </a:solidFill>
              <a:latin typeface="Open Sans" panose="020B0606030504020204" pitchFamily="34" charset="0"/>
            </a:endParaRPr>
          </a:p>
        </p:txBody>
      </p:sp>
      <p:sp>
        <p:nvSpPr>
          <p:cNvPr id="42" name="Rectangle 41">
            <a:extLst>
              <a:ext uri="{FF2B5EF4-FFF2-40B4-BE49-F238E27FC236}">
                <a16:creationId xmlns:a16="http://schemas.microsoft.com/office/drawing/2014/main" id="{3256EC2D-E9B1-B8E2-C97F-4B6B7B1F9421}"/>
              </a:ext>
            </a:extLst>
          </p:cNvPr>
          <p:cNvSpPr/>
          <p:nvPr/>
        </p:nvSpPr>
        <p:spPr>
          <a:xfrm>
            <a:off x="1568263" y="3100550"/>
            <a:ext cx="1716803" cy="1447832"/>
          </a:xfrm>
          <a:prstGeom prst="rect">
            <a:avLst/>
          </a:prstGeom>
        </p:spPr>
        <p:txBody>
          <a:bodyPr wrap="square">
            <a:spAutoFit/>
          </a:bodyPr>
          <a:lstStyle/>
          <a:p>
            <a:pPr algn="ctr">
              <a:lnSpc>
                <a:spcPct val="150000"/>
              </a:lnSpc>
            </a:pPr>
            <a:r>
              <a:rPr lang="en-ID" sz="1200" dirty="0" err="1">
                <a:solidFill>
                  <a:schemeClr val="tx2">
                    <a:lumMod val="75000"/>
                    <a:lumOff val="25000"/>
                  </a:schemeClr>
                </a:solidFill>
                <a:latin typeface="Open Sans" panose="020B0606030504020204" pitchFamily="34" charset="0"/>
              </a:rPr>
              <a:t>facilisis</a:t>
            </a:r>
            <a:r>
              <a:rPr lang="en-ID" sz="1200" dirty="0">
                <a:solidFill>
                  <a:schemeClr val="tx2">
                    <a:lumMod val="75000"/>
                    <a:lumOff val="25000"/>
                  </a:schemeClr>
                </a:solidFill>
                <a:latin typeface="Open Sans" panose="020B0606030504020204" pitchFamily="34" charset="0"/>
              </a:rPr>
              <a:t> dui </a:t>
            </a:r>
            <a:r>
              <a:rPr lang="en-ID" sz="1200" dirty="0" err="1">
                <a:solidFill>
                  <a:schemeClr val="tx2">
                    <a:lumMod val="75000"/>
                    <a:lumOff val="25000"/>
                  </a:schemeClr>
                </a:solidFill>
                <a:latin typeface="Open Sans" panose="020B0606030504020204" pitchFamily="34" charset="0"/>
              </a:rPr>
              <a:t>ut</a:t>
            </a:r>
            <a:r>
              <a:rPr lang="en-ID" sz="1200" dirty="0">
                <a:solidFill>
                  <a:schemeClr val="tx2">
                    <a:lumMod val="75000"/>
                    <a:lumOff val="25000"/>
                  </a:schemeClr>
                </a:solidFill>
                <a:latin typeface="Open Sans" panose="020B0606030504020204" pitchFamily="34" charset="0"/>
              </a:rPr>
              <a:t> ex </a:t>
            </a:r>
            <a:r>
              <a:rPr lang="en-ID" sz="1200" dirty="0" err="1">
                <a:solidFill>
                  <a:schemeClr val="tx2">
                    <a:lumMod val="75000"/>
                    <a:lumOff val="25000"/>
                  </a:schemeClr>
                </a:solidFill>
                <a:latin typeface="Open Sans" panose="020B0606030504020204" pitchFamily="34" charset="0"/>
              </a:rPr>
              <a:t>finibus</a:t>
            </a:r>
            <a:r>
              <a:rPr lang="en-ID" sz="1200" dirty="0">
                <a:solidFill>
                  <a:schemeClr val="tx2">
                    <a:lumMod val="75000"/>
                    <a:lumOff val="25000"/>
                  </a:schemeClr>
                </a:solidFill>
                <a:latin typeface="Open Sans" panose="020B0606030504020204" pitchFamily="34" charset="0"/>
              </a:rPr>
              <a:t> vestibulum. </a:t>
            </a:r>
            <a:r>
              <a:rPr lang="en-ID" sz="1200" dirty="0" err="1">
                <a:solidFill>
                  <a:schemeClr val="tx2">
                    <a:lumMod val="75000"/>
                    <a:lumOff val="25000"/>
                  </a:schemeClr>
                </a:solidFill>
                <a:latin typeface="Open Sans" panose="020B0606030504020204" pitchFamily="34" charset="0"/>
              </a:rPr>
              <a:t>tellus</a:t>
            </a:r>
            <a:r>
              <a:rPr lang="en-ID" sz="1200" dirty="0">
                <a:solidFill>
                  <a:schemeClr val="tx2">
                    <a:lumMod val="75000"/>
                    <a:lumOff val="25000"/>
                  </a:schemeClr>
                </a:solidFill>
                <a:latin typeface="Open Sans" panose="020B0606030504020204" pitchFamily="34" charset="0"/>
              </a:rPr>
              <a:t> semper, </a:t>
            </a:r>
            <a:r>
              <a:rPr lang="en-ID" sz="1200" dirty="0" err="1">
                <a:solidFill>
                  <a:schemeClr val="tx2">
                    <a:lumMod val="75000"/>
                    <a:lumOff val="25000"/>
                  </a:schemeClr>
                </a:solidFill>
                <a:latin typeface="Open Sans" panose="020B0606030504020204" pitchFamily="34" charset="0"/>
              </a:rPr>
              <a:t>sagittis</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mauris</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ut</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imperdiet</a:t>
            </a:r>
            <a:r>
              <a:rPr lang="en-ID" sz="1200" dirty="0">
                <a:solidFill>
                  <a:schemeClr val="tx2">
                    <a:lumMod val="75000"/>
                    <a:lumOff val="25000"/>
                  </a:schemeClr>
                </a:solidFill>
                <a:latin typeface="Open Sans" panose="020B0606030504020204" pitchFamily="34" charset="0"/>
              </a:rPr>
              <a:t> </a:t>
            </a:r>
            <a:r>
              <a:rPr lang="en-ID" sz="1200" dirty="0" err="1">
                <a:solidFill>
                  <a:schemeClr val="tx2">
                    <a:lumMod val="75000"/>
                    <a:lumOff val="25000"/>
                  </a:schemeClr>
                </a:solidFill>
                <a:latin typeface="Open Sans" panose="020B0606030504020204" pitchFamily="34" charset="0"/>
              </a:rPr>
              <a:t>urna</a:t>
            </a:r>
            <a:r>
              <a:rPr lang="en-ID" sz="1200" dirty="0">
                <a:solidFill>
                  <a:schemeClr val="tx2">
                    <a:lumMod val="75000"/>
                    <a:lumOff val="25000"/>
                  </a:schemeClr>
                </a:solidFill>
                <a:latin typeface="Open Sans" panose="020B0606030504020204" pitchFamily="34" charset="0"/>
              </a:rPr>
              <a:t>. </a:t>
            </a:r>
            <a:endParaRPr lang="en-US" sz="1200" dirty="0">
              <a:solidFill>
                <a:schemeClr val="tx2">
                  <a:lumMod val="75000"/>
                  <a:lumOff val="25000"/>
                </a:schemeClr>
              </a:solidFill>
              <a:latin typeface="Open Sans" panose="020B0606030504020204" pitchFamily="34" charset="0"/>
            </a:endParaRPr>
          </a:p>
        </p:txBody>
      </p:sp>
      <p:pic>
        <p:nvPicPr>
          <p:cNvPr id="3" name="Graphic 2" descr="Acorn with solid fill">
            <a:extLst>
              <a:ext uri="{FF2B5EF4-FFF2-40B4-BE49-F238E27FC236}">
                <a16:creationId xmlns:a16="http://schemas.microsoft.com/office/drawing/2014/main" id="{25764FDC-3EC8-2A46-F883-0ED6DF7A9315}"/>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767042" y="2543363"/>
            <a:ext cx="370246" cy="370246"/>
          </a:xfrm>
          <a:prstGeom prst="rect">
            <a:avLst/>
          </a:prstGeom>
        </p:spPr>
      </p:pic>
      <p:pic>
        <p:nvPicPr>
          <p:cNvPr id="5" name="Graphic 4" descr="Avocado with solid fill">
            <a:extLst>
              <a:ext uri="{FF2B5EF4-FFF2-40B4-BE49-F238E27FC236}">
                <a16:creationId xmlns:a16="http://schemas.microsoft.com/office/drawing/2014/main" id="{236E64FB-30F5-1BB8-95FA-4E335EE48F20}"/>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1235819" y="4784539"/>
            <a:ext cx="370246" cy="370246"/>
          </a:xfrm>
          <a:prstGeom prst="rect">
            <a:avLst/>
          </a:prstGeom>
        </p:spPr>
      </p:pic>
      <p:pic>
        <p:nvPicPr>
          <p:cNvPr id="7" name="Graphic 6" descr="Baby bottle with solid fill">
            <a:extLst>
              <a:ext uri="{FF2B5EF4-FFF2-40B4-BE49-F238E27FC236}">
                <a16:creationId xmlns:a16="http://schemas.microsoft.com/office/drawing/2014/main" id="{CA7EC0B2-FE7D-BA30-D026-743E4E749F2A}"/>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8190115" y="4802113"/>
            <a:ext cx="370246" cy="370246"/>
          </a:xfrm>
          <a:prstGeom prst="rect">
            <a:avLst/>
          </a:prstGeom>
        </p:spPr>
      </p:pic>
    </p:spTree>
    <p:extLst>
      <p:ext uri="{BB962C8B-B14F-4D97-AF65-F5344CB8AC3E}">
        <p14:creationId xmlns:p14="http://schemas.microsoft.com/office/powerpoint/2010/main" val="926131410"/>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2DA45838-0858-33D4-7C04-D7781C99767E}"/>
              </a:ext>
            </a:extLst>
          </p:cNvPr>
          <p:cNvGrpSpPr/>
          <p:nvPr/>
        </p:nvGrpSpPr>
        <p:grpSpPr>
          <a:xfrm>
            <a:off x="3610036" y="1590432"/>
            <a:ext cx="4851794" cy="4187552"/>
            <a:chOff x="3158227" y="1168981"/>
            <a:chExt cx="5577229" cy="4813674"/>
          </a:xfrm>
        </p:grpSpPr>
        <p:sp>
          <p:nvSpPr>
            <p:cNvPr id="44" name="Arrow: Curved Down 43">
              <a:extLst>
                <a:ext uri="{FF2B5EF4-FFF2-40B4-BE49-F238E27FC236}">
                  <a16:creationId xmlns:a16="http://schemas.microsoft.com/office/drawing/2014/main" id="{BFA609E0-CB29-4714-BFA4-7EDE052A9C50}"/>
                </a:ext>
              </a:extLst>
            </p:cNvPr>
            <p:cNvSpPr/>
            <p:nvPr/>
          </p:nvSpPr>
          <p:spPr>
            <a:xfrm rot="8615479" flipH="1">
              <a:off x="6226823" y="4514138"/>
              <a:ext cx="2380919" cy="972770"/>
            </a:xfrm>
            <a:prstGeom prst="curvedDownArrow">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sp>
          <p:nvSpPr>
            <p:cNvPr id="13" name="Arrow: Curved Down 12">
              <a:extLst>
                <a:ext uri="{FF2B5EF4-FFF2-40B4-BE49-F238E27FC236}">
                  <a16:creationId xmlns:a16="http://schemas.microsoft.com/office/drawing/2014/main" id="{FBBEB8D8-32D1-4A6C-8B60-46F6544141FE}"/>
                </a:ext>
              </a:extLst>
            </p:cNvPr>
            <p:cNvSpPr/>
            <p:nvPr/>
          </p:nvSpPr>
          <p:spPr>
            <a:xfrm rot="16800580" flipH="1">
              <a:off x="2419327" y="2777314"/>
              <a:ext cx="2546997" cy="1069198"/>
            </a:xfrm>
            <a:prstGeom prst="curvedDownArrow">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grpSp>
          <p:nvGrpSpPr>
            <p:cNvPr id="11" name="Group 10">
              <a:extLst>
                <a:ext uri="{FF2B5EF4-FFF2-40B4-BE49-F238E27FC236}">
                  <a16:creationId xmlns:a16="http://schemas.microsoft.com/office/drawing/2014/main" id="{6549C283-2AA3-4148-877F-CC7CF124CA37}"/>
                </a:ext>
              </a:extLst>
            </p:cNvPr>
            <p:cNvGrpSpPr/>
            <p:nvPr/>
          </p:nvGrpSpPr>
          <p:grpSpPr>
            <a:xfrm>
              <a:off x="3709884" y="1255707"/>
              <a:ext cx="5025572" cy="4726948"/>
              <a:chOff x="4044598" y="1393175"/>
              <a:chExt cx="4230535" cy="3979152"/>
            </a:xfrm>
          </p:grpSpPr>
          <p:grpSp>
            <p:nvGrpSpPr>
              <p:cNvPr id="3" name="Group 2">
                <a:extLst>
                  <a:ext uri="{FF2B5EF4-FFF2-40B4-BE49-F238E27FC236}">
                    <a16:creationId xmlns:a16="http://schemas.microsoft.com/office/drawing/2014/main" id="{5DD341A5-F94F-49C1-84D0-510D9FF7B88F}"/>
                  </a:ext>
                </a:extLst>
              </p:cNvPr>
              <p:cNvGrpSpPr/>
              <p:nvPr/>
            </p:nvGrpSpPr>
            <p:grpSpPr>
              <a:xfrm>
                <a:off x="4044598" y="1393175"/>
                <a:ext cx="4150458" cy="3979152"/>
                <a:chOff x="4044598" y="1393175"/>
                <a:chExt cx="4150458" cy="3979152"/>
              </a:xfrm>
            </p:grpSpPr>
            <p:sp>
              <p:nvSpPr>
                <p:cNvPr id="169" name="Freeform: Shape 168">
                  <a:extLst>
                    <a:ext uri="{FF2B5EF4-FFF2-40B4-BE49-F238E27FC236}">
                      <a16:creationId xmlns:a16="http://schemas.microsoft.com/office/drawing/2014/main" id="{A33AB11F-61BF-4051-A30A-B3EBF46DAF81}"/>
                    </a:ext>
                  </a:extLst>
                </p:cNvPr>
                <p:cNvSpPr/>
                <p:nvPr/>
              </p:nvSpPr>
              <p:spPr>
                <a:xfrm rot="3145599">
                  <a:off x="6265531" y="1893158"/>
                  <a:ext cx="1671041" cy="2188009"/>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171" name="Oval 170">
                  <a:extLst>
                    <a:ext uri="{FF2B5EF4-FFF2-40B4-BE49-F238E27FC236}">
                      <a16:creationId xmlns:a16="http://schemas.microsoft.com/office/drawing/2014/main" id="{1732AA95-0C5D-4E9C-BBD6-ACEED82DDDEE}"/>
                    </a:ext>
                  </a:extLst>
                </p:cNvPr>
                <p:cNvSpPr/>
                <p:nvPr/>
              </p:nvSpPr>
              <p:spPr>
                <a:xfrm rot="1322021">
                  <a:off x="6160167" y="2688295"/>
                  <a:ext cx="994347" cy="99434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nvGrpSpPr>
                <p:cNvPr id="173" name="Group 172">
                  <a:extLst>
                    <a:ext uri="{FF2B5EF4-FFF2-40B4-BE49-F238E27FC236}">
                      <a16:creationId xmlns:a16="http://schemas.microsoft.com/office/drawing/2014/main" id="{ED41F9C6-D732-4CE0-9F58-004825227DAA}"/>
                    </a:ext>
                  </a:extLst>
                </p:cNvPr>
                <p:cNvGrpSpPr/>
                <p:nvPr/>
              </p:nvGrpSpPr>
              <p:grpSpPr>
                <a:xfrm rot="15067453">
                  <a:off x="4288720" y="1149053"/>
                  <a:ext cx="1699765" cy="2188009"/>
                  <a:chOff x="4924926" y="916701"/>
                  <a:chExt cx="3126204" cy="4024181"/>
                </a:xfrm>
              </p:grpSpPr>
              <p:sp>
                <p:nvSpPr>
                  <p:cNvPr id="174" name="Freeform: Shape 173">
                    <a:extLst>
                      <a:ext uri="{FF2B5EF4-FFF2-40B4-BE49-F238E27FC236}">
                        <a16:creationId xmlns:a16="http://schemas.microsoft.com/office/drawing/2014/main" id="{102AEC71-7586-4C29-AA5E-D466CC7F7097}"/>
                      </a:ext>
                    </a:extLst>
                  </p:cNvPr>
                  <p:cNvSpPr/>
                  <p:nvPr/>
                </p:nvSpPr>
                <p:spPr>
                  <a:xfrm rot="2493496">
                    <a:off x="4977755" y="916701"/>
                    <a:ext cx="3073375" cy="4024181"/>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75" name="Oval 174">
                    <a:extLst>
                      <a:ext uri="{FF2B5EF4-FFF2-40B4-BE49-F238E27FC236}">
                        <a16:creationId xmlns:a16="http://schemas.microsoft.com/office/drawing/2014/main" id="{1A3AEFB0-DC00-4F8F-91BD-091C9E59BFBC}"/>
                      </a:ext>
                    </a:extLst>
                  </p:cNvPr>
                  <p:cNvSpPr/>
                  <p:nvPr/>
                </p:nvSpPr>
                <p:spPr>
                  <a:xfrm>
                    <a:off x="4924926" y="2514600"/>
                    <a:ext cx="1828800" cy="1828800"/>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grpSp>
            <p:grpSp>
              <p:nvGrpSpPr>
                <p:cNvPr id="189" name="Group 188">
                  <a:extLst>
                    <a:ext uri="{FF2B5EF4-FFF2-40B4-BE49-F238E27FC236}">
                      <a16:creationId xmlns:a16="http://schemas.microsoft.com/office/drawing/2014/main" id="{BC8B6F27-1B32-4644-BC6C-14234674A5EA}"/>
                    </a:ext>
                  </a:extLst>
                </p:cNvPr>
                <p:cNvGrpSpPr/>
                <p:nvPr/>
              </p:nvGrpSpPr>
              <p:grpSpPr>
                <a:xfrm rot="10056493">
                  <a:off x="4395948" y="3184318"/>
                  <a:ext cx="1699765" cy="2188009"/>
                  <a:chOff x="4924926" y="916701"/>
                  <a:chExt cx="3126204" cy="4024181"/>
                </a:xfrm>
              </p:grpSpPr>
              <p:sp>
                <p:nvSpPr>
                  <p:cNvPr id="190" name="Freeform: Shape 189">
                    <a:extLst>
                      <a:ext uri="{FF2B5EF4-FFF2-40B4-BE49-F238E27FC236}">
                        <a16:creationId xmlns:a16="http://schemas.microsoft.com/office/drawing/2014/main" id="{0CF1C19C-2409-4C91-B6E5-EC6E311AB922}"/>
                      </a:ext>
                    </a:extLst>
                  </p:cNvPr>
                  <p:cNvSpPr/>
                  <p:nvPr/>
                </p:nvSpPr>
                <p:spPr>
                  <a:xfrm rot="2493496">
                    <a:off x="4977755" y="916701"/>
                    <a:ext cx="3073375" cy="4024181"/>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91" name="Oval 190">
                    <a:extLst>
                      <a:ext uri="{FF2B5EF4-FFF2-40B4-BE49-F238E27FC236}">
                        <a16:creationId xmlns:a16="http://schemas.microsoft.com/office/drawing/2014/main" id="{CD950DBC-CCA5-48FB-8033-B1918D7218EC}"/>
                      </a:ext>
                    </a:extLst>
                  </p:cNvPr>
                  <p:cNvSpPr/>
                  <p:nvPr/>
                </p:nvSpPr>
                <p:spPr>
                  <a:xfrm>
                    <a:off x="4924926" y="2514600"/>
                    <a:ext cx="1828800" cy="1828800"/>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sp>
            <p:nvSpPr>
              <p:cNvPr id="7" name="Oval 6">
                <a:extLst>
                  <a:ext uri="{FF2B5EF4-FFF2-40B4-BE49-F238E27FC236}">
                    <a16:creationId xmlns:a16="http://schemas.microsoft.com/office/drawing/2014/main" id="{CDD2C2FA-7741-42B5-A568-8DF70266BA2E}"/>
                  </a:ext>
                </a:extLst>
              </p:cNvPr>
              <p:cNvSpPr/>
              <p:nvPr/>
            </p:nvSpPr>
            <p:spPr>
              <a:xfrm>
                <a:off x="4216280" y="1393488"/>
                <a:ext cx="254240" cy="254240"/>
              </a:xfrm>
              <a:prstGeom prst="ellips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7" name="Oval 26">
                <a:extLst>
                  <a:ext uri="{FF2B5EF4-FFF2-40B4-BE49-F238E27FC236}">
                    <a16:creationId xmlns:a16="http://schemas.microsoft.com/office/drawing/2014/main" id="{0F2F074C-C3D7-4C18-B9DA-0E9D53347373}"/>
                  </a:ext>
                </a:extLst>
              </p:cNvPr>
              <p:cNvSpPr/>
              <p:nvPr/>
            </p:nvSpPr>
            <p:spPr>
              <a:xfrm>
                <a:off x="8020893" y="2579556"/>
                <a:ext cx="254240" cy="254240"/>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28" name="Oval 27">
                <a:extLst>
                  <a:ext uri="{FF2B5EF4-FFF2-40B4-BE49-F238E27FC236}">
                    <a16:creationId xmlns:a16="http://schemas.microsoft.com/office/drawing/2014/main" id="{1DDDA8B3-3A4A-4A00-8A9C-7AEBA7CEA8AB}"/>
                  </a:ext>
                </a:extLst>
              </p:cNvPr>
              <p:cNvSpPr/>
              <p:nvPr/>
            </p:nvSpPr>
            <p:spPr>
              <a:xfrm>
                <a:off x="4251641" y="4857340"/>
                <a:ext cx="254240" cy="254240"/>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sp>
          <p:nvSpPr>
            <p:cNvPr id="45" name="Arrow: Curved Down 44">
              <a:extLst>
                <a:ext uri="{FF2B5EF4-FFF2-40B4-BE49-F238E27FC236}">
                  <a16:creationId xmlns:a16="http://schemas.microsoft.com/office/drawing/2014/main" id="{F6663D38-0416-4F93-BE9C-68EE13F504B9}"/>
                </a:ext>
              </a:extLst>
            </p:cNvPr>
            <p:cNvSpPr/>
            <p:nvPr/>
          </p:nvSpPr>
          <p:spPr>
            <a:xfrm rot="1181083" flipH="1">
              <a:off x="5807361" y="1168981"/>
              <a:ext cx="2446757" cy="1029426"/>
            </a:xfrm>
            <a:prstGeom prst="curvedDownArrow">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grpSp>
      <p:sp>
        <p:nvSpPr>
          <p:cNvPr id="35" name="Rectangle 34">
            <a:extLst>
              <a:ext uri="{FF2B5EF4-FFF2-40B4-BE49-F238E27FC236}">
                <a16:creationId xmlns:a16="http://schemas.microsoft.com/office/drawing/2014/main" id="{801BD815-143E-8FBC-6DC5-30D8C8DAA95D}"/>
              </a:ext>
            </a:extLst>
          </p:cNvPr>
          <p:cNvSpPr/>
          <p:nvPr/>
        </p:nvSpPr>
        <p:spPr>
          <a:xfrm>
            <a:off x="8897282" y="2725594"/>
            <a:ext cx="2683396" cy="1170833"/>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imperdiet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urna</a:t>
            </a:r>
            <a:r>
              <a:rPr lang="en-ID" sz="1200" dirty="0">
                <a:solidFill>
                  <a:schemeClr val="tx1">
                    <a:lumMod val="75000"/>
                    <a:lumOff val="25000"/>
                  </a:schemeClr>
                </a:solidFill>
                <a:latin typeface="Open Sans" panose="020B0606030504020204" pitchFamily="34" charset="0"/>
              </a:rPr>
              <a:t>. </a:t>
            </a:r>
            <a:endParaRPr lang="en-US" sz="1200" dirty="0">
              <a:solidFill>
                <a:schemeClr val="tx1">
                  <a:lumMod val="75000"/>
                  <a:lumOff val="25000"/>
                </a:schemeClr>
              </a:solidFill>
              <a:latin typeface="Open Sans" panose="020B0606030504020204" pitchFamily="34" charset="0"/>
            </a:endParaRPr>
          </a:p>
        </p:txBody>
      </p:sp>
      <p:sp>
        <p:nvSpPr>
          <p:cNvPr id="36" name="TextBox 35">
            <a:extLst>
              <a:ext uri="{FF2B5EF4-FFF2-40B4-BE49-F238E27FC236}">
                <a16:creationId xmlns:a16="http://schemas.microsoft.com/office/drawing/2014/main" id="{D716D995-FDC0-3173-1D47-608D0147D2AE}"/>
              </a:ext>
            </a:extLst>
          </p:cNvPr>
          <p:cNvSpPr txBox="1"/>
          <p:nvPr/>
        </p:nvSpPr>
        <p:spPr>
          <a:xfrm>
            <a:off x="8897282" y="22797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42" name="Rectangle 41">
            <a:extLst>
              <a:ext uri="{FF2B5EF4-FFF2-40B4-BE49-F238E27FC236}">
                <a16:creationId xmlns:a16="http://schemas.microsoft.com/office/drawing/2014/main" id="{FCA0A2A0-D7BE-89F5-E92D-7CE0C1A6DC2D}"/>
              </a:ext>
            </a:extLst>
          </p:cNvPr>
          <p:cNvSpPr/>
          <p:nvPr/>
        </p:nvSpPr>
        <p:spPr>
          <a:xfrm>
            <a:off x="1306311" y="1187082"/>
            <a:ext cx="2683396" cy="1170833"/>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imperdiet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urna</a:t>
            </a:r>
            <a:r>
              <a:rPr lang="en-ID" sz="1200" dirty="0">
                <a:solidFill>
                  <a:schemeClr val="tx1">
                    <a:lumMod val="75000"/>
                    <a:lumOff val="25000"/>
                  </a:schemeClr>
                </a:solidFill>
                <a:latin typeface="Open Sans" panose="020B0606030504020204" pitchFamily="34" charset="0"/>
              </a:rPr>
              <a:t>. </a:t>
            </a:r>
            <a:endParaRPr lang="en-US" sz="1200" dirty="0">
              <a:solidFill>
                <a:schemeClr val="tx1">
                  <a:lumMod val="75000"/>
                  <a:lumOff val="25000"/>
                </a:schemeClr>
              </a:solidFill>
              <a:latin typeface="Open Sans" panose="020B0606030504020204" pitchFamily="34" charset="0"/>
            </a:endParaRPr>
          </a:p>
        </p:txBody>
      </p:sp>
      <p:sp>
        <p:nvSpPr>
          <p:cNvPr id="43" name="TextBox 42">
            <a:extLst>
              <a:ext uri="{FF2B5EF4-FFF2-40B4-BE49-F238E27FC236}">
                <a16:creationId xmlns:a16="http://schemas.microsoft.com/office/drawing/2014/main" id="{4259AFFF-B63E-58A9-6F4B-64740C7FF949}"/>
              </a:ext>
            </a:extLst>
          </p:cNvPr>
          <p:cNvSpPr txBox="1"/>
          <p:nvPr/>
        </p:nvSpPr>
        <p:spPr>
          <a:xfrm>
            <a:off x="1881968" y="741210"/>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sp>
        <p:nvSpPr>
          <p:cNvPr id="46" name="Rectangle 45">
            <a:extLst>
              <a:ext uri="{FF2B5EF4-FFF2-40B4-BE49-F238E27FC236}">
                <a16:creationId xmlns:a16="http://schemas.microsoft.com/office/drawing/2014/main" id="{D2B90478-C355-26E1-2C8A-015C82F4DFE9}"/>
              </a:ext>
            </a:extLst>
          </p:cNvPr>
          <p:cNvSpPr/>
          <p:nvPr/>
        </p:nvSpPr>
        <p:spPr>
          <a:xfrm>
            <a:off x="1306311" y="5120454"/>
            <a:ext cx="2683396" cy="1170833"/>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imperdiet</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urna</a:t>
            </a:r>
            <a:r>
              <a:rPr lang="en-ID" sz="1200" dirty="0">
                <a:solidFill>
                  <a:schemeClr val="tx1">
                    <a:lumMod val="75000"/>
                    <a:lumOff val="25000"/>
                  </a:schemeClr>
                </a:solidFill>
                <a:latin typeface="Open Sans" panose="020B0606030504020204" pitchFamily="34" charset="0"/>
              </a:rPr>
              <a:t>. </a:t>
            </a:r>
            <a:endParaRPr lang="en-US" sz="1200" dirty="0">
              <a:solidFill>
                <a:schemeClr val="tx1">
                  <a:lumMod val="75000"/>
                  <a:lumOff val="25000"/>
                </a:schemeClr>
              </a:solidFill>
              <a:latin typeface="Open Sans" panose="020B0606030504020204" pitchFamily="34" charset="0"/>
            </a:endParaRPr>
          </a:p>
        </p:txBody>
      </p:sp>
      <p:sp>
        <p:nvSpPr>
          <p:cNvPr id="47" name="TextBox 46">
            <a:extLst>
              <a:ext uri="{FF2B5EF4-FFF2-40B4-BE49-F238E27FC236}">
                <a16:creationId xmlns:a16="http://schemas.microsoft.com/office/drawing/2014/main" id="{BD208425-0311-AD9C-B520-06CEF9A243CF}"/>
              </a:ext>
            </a:extLst>
          </p:cNvPr>
          <p:cNvSpPr txBox="1"/>
          <p:nvPr/>
        </p:nvSpPr>
        <p:spPr>
          <a:xfrm>
            <a:off x="1881968" y="467458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pic>
        <p:nvPicPr>
          <p:cNvPr id="5" name="Graphic 4" descr="Backpack with solid fill">
            <a:extLst>
              <a:ext uri="{FF2B5EF4-FFF2-40B4-BE49-F238E27FC236}">
                <a16:creationId xmlns:a16="http://schemas.microsoft.com/office/drawing/2014/main" id="{3C5FD5AC-9946-90C3-2320-409A4E4E1B2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356095" y="2545659"/>
            <a:ext cx="470964" cy="470964"/>
          </a:xfrm>
          <a:prstGeom prst="rect">
            <a:avLst/>
          </a:prstGeom>
        </p:spPr>
      </p:pic>
      <p:pic>
        <p:nvPicPr>
          <p:cNvPr id="8" name="Graphic 7" descr="Badminton with solid fill">
            <a:extLst>
              <a:ext uri="{FF2B5EF4-FFF2-40B4-BE49-F238E27FC236}">
                <a16:creationId xmlns:a16="http://schemas.microsoft.com/office/drawing/2014/main" id="{B02D5BEB-7DF1-7C66-3261-83B6387F681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356095" y="4033800"/>
            <a:ext cx="470964" cy="470964"/>
          </a:xfrm>
          <a:prstGeom prst="rect">
            <a:avLst/>
          </a:prstGeom>
        </p:spPr>
      </p:pic>
      <p:pic>
        <p:nvPicPr>
          <p:cNvPr id="10" name="Graphic 9" descr="Balloons with solid fill">
            <a:extLst>
              <a:ext uri="{FF2B5EF4-FFF2-40B4-BE49-F238E27FC236}">
                <a16:creationId xmlns:a16="http://schemas.microsoft.com/office/drawing/2014/main" id="{BEBE6447-4909-0C5B-F847-5B54D1CC1BD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557365" y="3253871"/>
            <a:ext cx="470964" cy="470964"/>
          </a:xfrm>
          <a:prstGeom prst="rect">
            <a:avLst/>
          </a:prstGeom>
        </p:spPr>
      </p:pic>
    </p:spTree>
    <p:extLst>
      <p:ext uri="{BB962C8B-B14F-4D97-AF65-F5344CB8AC3E}">
        <p14:creationId xmlns:p14="http://schemas.microsoft.com/office/powerpoint/2010/main" val="359395868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 name="Group 23">
            <a:extLst>
              <a:ext uri="{FF2B5EF4-FFF2-40B4-BE49-F238E27FC236}">
                <a16:creationId xmlns:a16="http://schemas.microsoft.com/office/drawing/2014/main" id="{106AEAD9-6E0B-45CE-9380-FE9F43C8EC74}"/>
              </a:ext>
            </a:extLst>
          </p:cNvPr>
          <p:cNvGrpSpPr/>
          <p:nvPr/>
        </p:nvGrpSpPr>
        <p:grpSpPr>
          <a:xfrm>
            <a:off x="3846288" y="1365988"/>
            <a:ext cx="4499426" cy="4126024"/>
            <a:chOff x="7076868" y="1929265"/>
            <a:chExt cx="3796057" cy="3481026"/>
          </a:xfrm>
        </p:grpSpPr>
        <p:grpSp>
          <p:nvGrpSpPr>
            <p:cNvPr id="173" name="Group 172">
              <a:extLst>
                <a:ext uri="{FF2B5EF4-FFF2-40B4-BE49-F238E27FC236}">
                  <a16:creationId xmlns:a16="http://schemas.microsoft.com/office/drawing/2014/main" id="{ED41F9C6-D732-4CE0-9F58-004825227DAA}"/>
                </a:ext>
              </a:extLst>
            </p:cNvPr>
            <p:cNvGrpSpPr/>
            <p:nvPr/>
          </p:nvGrpSpPr>
          <p:grpSpPr>
            <a:xfrm rot="14625422">
              <a:off x="7311033" y="1712100"/>
              <a:ext cx="1513825" cy="1982156"/>
              <a:chOff x="4977754" y="916701"/>
              <a:chExt cx="3073375" cy="4024181"/>
            </a:xfrm>
          </p:grpSpPr>
          <p:sp>
            <p:nvSpPr>
              <p:cNvPr id="174" name="Freeform: Shape 173">
                <a:extLst>
                  <a:ext uri="{FF2B5EF4-FFF2-40B4-BE49-F238E27FC236}">
                    <a16:creationId xmlns:a16="http://schemas.microsoft.com/office/drawing/2014/main" id="{102AEC71-7586-4C29-AA5E-D466CC7F7097}"/>
                  </a:ext>
                </a:extLst>
              </p:cNvPr>
              <p:cNvSpPr/>
              <p:nvPr/>
            </p:nvSpPr>
            <p:spPr>
              <a:xfrm rot="2021719">
                <a:off x="4977754" y="916701"/>
                <a:ext cx="3073375" cy="4024181"/>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175" name="Oval 174">
                <a:extLst>
                  <a:ext uri="{FF2B5EF4-FFF2-40B4-BE49-F238E27FC236}">
                    <a16:creationId xmlns:a16="http://schemas.microsoft.com/office/drawing/2014/main" id="{1A3AEFB0-DC00-4F8F-91BD-091C9E59BFBC}"/>
                  </a:ext>
                </a:extLst>
              </p:cNvPr>
              <p:cNvSpPr/>
              <p:nvPr/>
            </p:nvSpPr>
            <p:spPr>
              <a:xfrm rot="6974578">
                <a:off x="4985632" y="2548271"/>
                <a:ext cx="1828800" cy="1828802"/>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grpSp>
        <p:grpSp>
          <p:nvGrpSpPr>
            <p:cNvPr id="5" name="Group 4">
              <a:extLst>
                <a:ext uri="{FF2B5EF4-FFF2-40B4-BE49-F238E27FC236}">
                  <a16:creationId xmlns:a16="http://schemas.microsoft.com/office/drawing/2014/main" id="{411ACF23-32E1-4064-AEBA-0FB5F754DAED}"/>
                </a:ext>
              </a:extLst>
            </p:cNvPr>
            <p:cNvGrpSpPr/>
            <p:nvPr/>
          </p:nvGrpSpPr>
          <p:grpSpPr>
            <a:xfrm rot="19785619">
              <a:off x="8890769" y="1929265"/>
              <a:ext cx="1982156" cy="1513826"/>
              <a:chOff x="6012998" y="2086371"/>
              <a:chExt cx="2599198" cy="1985077"/>
            </a:xfrm>
          </p:grpSpPr>
          <p:sp>
            <p:nvSpPr>
              <p:cNvPr id="169" name="Freeform: Shape 168">
                <a:extLst>
                  <a:ext uri="{FF2B5EF4-FFF2-40B4-BE49-F238E27FC236}">
                    <a16:creationId xmlns:a16="http://schemas.microsoft.com/office/drawing/2014/main" id="{A33AB11F-61BF-4051-A30A-B3EBF46DAF81}"/>
                  </a:ext>
                </a:extLst>
              </p:cNvPr>
              <p:cNvSpPr/>
              <p:nvPr/>
            </p:nvSpPr>
            <p:spPr>
              <a:xfrm rot="3145599">
                <a:off x="6320058" y="1779311"/>
                <a:ext cx="1985077" cy="2599198"/>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171" name="Oval 170">
                <a:extLst>
                  <a:ext uri="{FF2B5EF4-FFF2-40B4-BE49-F238E27FC236}">
                    <a16:creationId xmlns:a16="http://schemas.microsoft.com/office/drawing/2014/main" id="{1732AA95-0C5D-4E9C-BBD6-ACEED82DDDEE}"/>
                  </a:ext>
                </a:extLst>
              </p:cNvPr>
              <p:cNvSpPr/>
              <p:nvPr/>
            </p:nvSpPr>
            <p:spPr>
              <a:xfrm rot="1996599">
                <a:off x="6194893" y="2723878"/>
                <a:ext cx="1181213" cy="1181213"/>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nvGrpSpPr>
            <p:cNvPr id="189" name="Group 188">
              <a:extLst>
                <a:ext uri="{FF2B5EF4-FFF2-40B4-BE49-F238E27FC236}">
                  <a16:creationId xmlns:a16="http://schemas.microsoft.com/office/drawing/2014/main" id="{BC8B6F27-1B32-4644-BC6C-14234674A5EA}"/>
                </a:ext>
              </a:extLst>
            </p:cNvPr>
            <p:cNvGrpSpPr/>
            <p:nvPr/>
          </p:nvGrpSpPr>
          <p:grpSpPr>
            <a:xfrm rot="10056493">
              <a:off x="7485767" y="3428135"/>
              <a:ext cx="1539847" cy="1982156"/>
              <a:chOff x="4924926" y="916701"/>
              <a:chExt cx="3126204" cy="4024181"/>
            </a:xfrm>
          </p:grpSpPr>
          <p:sp>
            <p:nvSpPr>
              <p:cNvPr id="190" name="Freeform: Shape 189">
                <a:extLst>
                  <a:ext uri="{FF2B5EF4-FFF2-40B4-BE49-F238E27FC236}">
                    <a16:creationId xmlns:a16="http://schemas.microsoft.com/office/drawing/2014/main" id="{0CF1C19C-2409-4C91-B6E5-EC6E311AB922}"/>
                  </a:ext>
                </a:extLst>
              </p:cNvPr>
              <p:cNvSpPr/>
              <p:nvPr/>
            </p:nvSpPr>
            <p:spPr>
              <a:xfrm rot="2493496">
                <a:off x="4977755" y="916701"/>
                <a:ext cx="3073375" cy="4024181"/>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191" name="Oval 190">
                <a:extLst>
                  <a:ext uri="{FF2B5EF4-FFF2-40B4-BE49-F238E27FC236}">
                    <a16:creationId xmlns:a16="http://schemas.microsoft.com/office/drawing/2014/main" id="{CD950DBC-CCA5-48FB-8033-B1918D7218EC}"/>
                  </a:ext>
                </a:extLst>
              </p:cNvPr>
              <p:cNvSpPr/>
              <p:nvPr/>
            </p:nvSpPr>
            <p:spPr>
              <a:xfrm rot="674578">
                <a:off x="4924926" y="2514602"/>
                <a:ext cx="1828800" cy="1828799"/>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nvGrpSpPr>
            <p:cNvPr id="18" name="Group 17">
              <a:extLst>
                <a:ext uri="{FF2B5EF4-FFF2-40B4-BE49-F238E27FC236}">
                  <a16:creationId xmlns:a16="http://schemas.microsoft.com/office/drawing/2014/main" id="{CECA5364-2E71-4E51-9939-5218B9FC19E0}"/>
                </a:ext>
              </a:extLst>
            </p:cNvPr>
            <p:cNvGrpSpPr/>
            <p:nvPr/>
          </p:nvGrpSpPr>
          <p:grpSpPr>
            <a:xfrm rot="13597676" flipH="1" flipV="1">
              <a:off x="9111500" y="3634726"/>
              <a:ext cx="1982156" cy="1513826"/>
              <a:chOff x="8456747" y="3214708"/>
              <a:chExt cx="2599198" cy="1985077"/>
            </a:xfrm>
          </p:grpSpPr>
          <p:sp>
            <p:nvSpPr>
              <p:cNvPr id="36" name="Freeform: Shape 35">
                <a:extLst>
                  <a:ext uri="{FF2B5EF4-FFF2-40B4-BE49-F238E27FC236}">
                    <a16:creationId xmlns:a16="http://schemas.microsoft.com/office/drawing/2014/main" id="{8C781E79-12D0-4F1C-9FCF-8E03EF183D55}"/>
                  </a:ext>
                </a:extLst>
              </p:cNvPr>
              <p:cNvSpPr/>
              <p:nvPr/>
            </p:nvSpPr>
            <p:spPr>
              <a:xfrm rot="3145599">
                <a:off x="8763807" y="2907648"/>
                <a:ext cx="1985077" cy="2599198"/>
              </a:xfrm>
              <a:custGeom>
                <a:avLst/>
                <a:gdLst>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59338"/>
                  <a:gd name="connsiteY0" fmla="*/ 0 h 3368623"/>
                  <a:gd name="connsiteX1" fmla="*/ 2051652 w 2459338"/>
                  <a:gd name="connsiteY1" fmla="*/ 2320171 h 3368623"/>
                  <a:gd name="connsiteX2" fmla="*/ 2042963 w 2459338"/>
                  <a:gd name="connsiteY2" fmla="*/ 2318636 h 3368623"/>
                  <a:gd name="connsiteX3" fmla="*/ 2042535 w 2459338"/>
                  <a:gd name="connsiteY3" fmla="*/ 2327751 h 3368623"/>
                  <a:gd name="connsiteX4" fmla="*/ 2037284 w 2459338"/>
                  <a:gd name="connsiteY4" fmla="*/ 2349981 h 3368623"/>
                  <a:gd name="connsiteX5" fmla="*/ 1018642 w 2459338"/>
                  <a:gd name="connsiteY5" fmla="*/ 3368623 h 3368623"/>
                  <a:gd name="connsiteX6" fmla="*/ 0 w 2459338"/>
                  <a:gd name="connsiteY6" fmla="*/ 2349981 h 3368623"/>
                  <a:gd name="connsiteX7" fmla="*/ 1 w 2459338"/>
                  <a:gd name="connsiteY7" fmla="*/ 2349981 h 3368623"/>
                  <a:gd name="connsiteX8" fmla="*/ 370692 w 2459338"/>
                  <a:gd name="connsiteY8" fmla="*/ 1563948 h 3368623"/>
                  <a:gd name="connsiteX9" fmla="*/ 433402 w 2459338"/>
                  <a:gd name="connsiteY9" fmla="*/ 1517054 h 3368623"/>
                  <a:gd name="connsiteX10" fmla="*/ 411810 w 2459338"/>
                  <a:gd name="connsiteY10" fmla="*/ 1508195 h 3368623"/>
                  <a:gd name="connsiteX11" fmla="*/ 463348 w 2459338"/>
                  <a:gd name="connsiteY11" fmla="*/ 1496658 h 3368623"/>
                  <a:gd name="connsiteX12" fmla="*/ 533098 w 2459338"/>
                  <a:gd name="connsiteY12" fmla="*/ 1454284 h 3368623"/>
                  <a:gd name="connsiteX13" fmla="*/ 1018643 w 2459338"/>
                  <a:gd name="connsiteY13" fmla="*/ 1331339 h 3368623"/>
                  <a:gd name="connsiteX14" fmla="*/ 1082495 w 2459338"/>
                  <a:gd name="connsiteY14" fmla="*/ 1331339 h 3368623"/>
                  <a:gd name="connsiteX15" fmla="*/ 1110233 w 2459338"/>
                  <a:gd name="connsiteY15" fmla="*/ 1322351 h 3368623"/>
                  <a:gd name="connsiteX16" fmla="*/ 1834520 w 2459338"/>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834520 w 2465715"/>
                  <a:gd name="connsiteY0" fmla="*/ 0 h 3368623"/>
                  <a:gd name="connsiteX1" fmla="*/ 2051652 w 2465715"/>
                  <a:gd name="connsiteY1" fmla="*/ 2320171 h 3368623"/>
                  <a:gd name="connsiteX2" fmla="*/ 2042963 w 2465715"/>
                  <a:gd name="connsiteY2" fmla="*/ 2318636 h 3368623"/>
                  <a:gd name="connsiteX3" fmla="*/ 2042535 w 2465715"/>
                  <a:gd name="connsiteY3" fmla="*/ 2327751 h 3368623"/>
                  <a:gd name="connsiteX4" fmla="*/ 2037284 w 2465715"/>
                  <a:gd name="connsiteY4" fmla="*/ 2349981 h 3368623"/>
                  <a:gd name="connsiteX5" fmla="*/ 1018642 w 2465715"/>
                  <a:gd name="connsiteY5" fmla="*/ 3368623 h 3368623"/>
                  <a:gd name="connsiteX6" fmla="*/ 0 w 2465715"/>
                  <a:gd name="connsiteY6" fmla="*/ 2349981 h 3368623"/>
                  <a:gd name="connsiteX7" fmla="*/ 1 w 2465715"/>
                  <a:gd name="connsiteY7" fmla="*/ 2349981 h 3368623"/>
                  <a:gd name="connsiteX8" fmla="*/ 370692 w 2465715"/>
                  <a:gd name="connsiteY8" fmla="*/ 1563948 h 3368623"/>
                  <a:gd name="connsiteX9" fmla="*/ 433402 w 2465715"/>
                  <a:gd name="connsiteY9" fmla="*/ 1517054 h 3368623"/>
                  <a:gd name="connsiteX10" fmla="*/ 411810 w 2465715"/>
                  <a:gd name="connsiteY10" fmla="*/ 1508195 h 3368623"/>
                  <a:gd name="connsiteX11" fmla="*/ 463348 w 2465715"/>
                  <a:gd name="connsiteY11" fmla="*/ 1496658 h 3368623"/>
                  <a:gd name="connsiteX12" fmla="*/ 533098 w 2465715"/>
                  <a:gd name="connsiteY12" fmla="*/ 1454284 h 3368623"/>
                  <a:gd name="connsiteX13" fmla="*/ 1018643 w 2465715"/>
                  <a:gd name="connsiteY13" fmla="*/ 1331339 h 3368623"/>
                  <a:gd name="connsiteX14" fmla="*/ 1082495 w 2465715"/>
                  <a:gd name="connsiteY14" fmla="*/ 1331339 h 3368623"/>
                  <a:gd name="connsiteX15" fmla="*/ 1110233 w 2465715"/>
                  <a:gd name="connsiteY15" fmla="*/ 1322351 h 3368623"/>
                  <a:gd name="connsiteX16" fmla="*/ 1834520 w 2465715"/>
                  <a:gd name="connsiteY16" fmla="*/ 0 h 3368623"/>
                  <a:gd name="connsiteX0" fmla="*/ 1904721 w 2535916"/>
                  <a:gd name="connsiteY0" fmla="*/ 0 h 3368623"/>
                  <a:gd name="connsiteX1" fmla="*/ 2121853 w 2535916"/>
                  <a:gd name="connsiteY1" fmla="*/ 2320171 h 3368623"/>
                  <a:gd name="connsiteX2" fmla="*/ 2113164 w 2535916"/>
                  <a:gd name="connsiteY2" fmla="*/ 2318636 h 3368623"/>
                  <a:gd name="connsiteX3" fmla="*/ 2112736 w 2535916"/>
                  <a:gd name="connsiteY3" fmla="*/ 2327751 h 3368623"/>
                  <a:gd name="connsiteX4" fmla="*/ 2107485 w 2535916"/>
                  <a:gd name="connsiteY4" fmla="*/ 2349981 h 3368623"/>
                  <a:gd name="connsiteX5" fmla="*/ 1088843 w 2535916"/>
                  <a:gd name="connsiteY5" fmla="*/ 3368623 h 3368623"/>
                  <a:gd name="connsiteX6" fmla="*/ 70201 w 2535916"/>
                  <a:gd name="connsiteY6" fmla="*/ 2349981 h 3368623"/>
                  <a:gd name="connsiteX7" fmla="*/ 70202 w 2535916"/>
                  <a:gd name="connsiteY7" fmla="*/ 2349981 h 3368623"/>
                  <a:gd name="connsiteX8" fmla="*/ 440893 w 2535916"/>
                  <a:gd name="connsiteY8" fmla="*/ 1563948 h 3368623"/>
                  <a:gd name="connsiteX9" fmla="*/ 503603 w 2535916"/>
                  <a:gd name="connsiteY9" fmla="*/ 1517054 h 3368623"/>
                  <a:gd name="connsiteX10" fmla="*/ 482011 w 2535916"/>
                  <a:gd name="connsiteY10" fmla="*/ 1508195 h 3368623"/>
                  <a:gd name="connsiteX11" fmla="*/ 533549 w 2535916"/>
                  <a:gd name="connsiteY11" fmla="*/ 1496658 h 3368623"/>
                  <a:gd name="connsiteX12" fmla="*/ 603299 w 2535916"/>
                  <a:gd name="connsiteY12" fmla="*/ 1454284 h 3368623"/>
                  <a:gd name="connsiteX13" fmla="*/ 1088844 w 2535916"/>
                  <a:gd name="connsiteY13" fmla="*/ 1331339 h 3368623"/>
                  <a:gd name="connsiteX14" fmla="*/ 1152696 w 2535916"/>
                  <a:gd name="connsiteY14" fmla="*/ 1331339 h 3368623"/>
                  <a:gd name="connsiteX15" fmla="*/ 1180434 w 2535916"/>
                  <a:gd name="connsiteY15" fmla="*/ 1322351 h 3368623"/>
                  <a:gd name="connsiteX16" fmla="*/ 1904721 w 2535916"/>
                  <a:gd name="connsiteY16" fmla="*/ 0 h 3368623"/>
                  <a:gd name="connsiteX0" fmla="*/ 1941512 w 2572707"/>
                  <a:gd name="connsiteY0" fmla="*/ 0 h 3368623"/>
                  <a:gd name="connsiteX1" fmla="*/ 2158644 w 2572707"/>
                  <a:gd name="connsiteY1" fmla="*/ 2320171 h 3368623"/>
                  <a:gd name="connsiteX2" fmla="*/ 2149955 w 2572707"/>
                  <a:gd name="connsiteY2" fmla="*/ 2318636 h 3368623"/>
                  <a:gd name="connsiteX3" fmla="*/ 2149527 w 2572707"/>
                  <a:gd name="connsiteY3" fmla="*/ 2327751 h 3368623"/>
                  <a:gd name="connsiteX4" fmla="*/ 2144276 w 2572707"/>
                  <a:gd name="connsiteY4" fmla="*/ 2349981 h 3368623"/>
                  <a:gd name="connsiteX5" fmla="*/ 1125634 w 2572707"/>
                  <a:gd name="connsiteY5" fmla="*/ 3368623 h 3368623"/>
                  <a:gd name="connsiteX6" fmla="*/ 106992 w 2572707"/>
                  <a:gd name="connsiteY6" fmla="*/ 2349981 h 3368623"/>
                  <a:gd name="connsiteX7" fmla="*/ 106993 w 2572707"/>
                  <a:gd name="connsiteY7" fmla="*/ 2349981 h 3368623"/>
                  <a:gd name="connsiteX8" fmla="*/ 477684 w 2572707"/>
                  <a:gd name="connsiteY8" fmla="*/ 1563948 h 3368623"/>
                  <a:gd name="connsiteX9" fmla="*/ 540394 w 2572707"/>
                  <a:gd name="connsiteY9" fmla="*/ 1517054 h 3368623"/>
                  <a:gd name="connsiteX10" fmla="*/ 518802 w 2572707"/>
                  <a:gd name="connsiteY10" fmla="*/ 1508195 h 3368623"/>
                  <a:gd name="connsiteX11" fmla="*/ 570340 w 2572707"/>
                  <a:gd name="connsiteY11" fmla="*/ 1496658 h 3368623"/>
                  <a:gd name="connsiteX12" fmla="*/ 640090 w 2572707"/>
                  <a:gd name="connsiteY12" fmla="*/ 1454284 h 3368623"/>
                  <a:gd name="connsiteX13" fmla="*/ 1125635 w 2572707"/>
                  <a:gd name="connsiteY13" fmla="*/ 1331339 h 3368623"/>
                  <a:gd name="connsiteX14" fmla="*/ 1189487 w 2572707"/>
                  <a:gd name="connsiteY14" fmla="*/ 1331339 h 3368623"/>
                  <a:gd name="connsiteX15" fmla="*/ 1217225 w 2572707"/>
                  <a:gd name="connsiteY15" fmla="*/ 1322351 h 3368623"/>
                  <a:gd name="connsiteX16" fmla="*/ 1941512 w 2572707"/>
                  <a:gd name="connsiteY16" fmla="*/ 0 h 3368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572707" h="3368623">
                    <a:moveTo>
                      <a:pt x="1941512" y="0"/>
                    </a:moveTo>
                    <a:cubicBezTo>
                      <a:pt x="2046927" y="1013198"/>
                      <a:pt x="3158468" y="511149"/>
                      <a:pt x="2158644" y="2320171"/>
                    </a:cubicBezTo>
                    <a:lnTo>
                      <a:pt x="2149955" y="2318636"/>
                    </a:lnTo>
                    <a:cubicBezTo>
                      <a:pt x="2149812" y="2321674"/>
                      <a:pt x="2149670" y="2324713"/>
                      <a:pt x="2149527" y="2327751"/>
                    </a:cubicBezTo>
                    <a:cubicBezTo>
                      <a:pt x="2148277" y="2345171"/>
                      <a:pt x="2146562" y="2353296"/>
                      <a:pt x="2144276" y="2349981"/>
                    </a:cubicBezTo>
                    <a:cubicBezTo>
                      <a:pt x="2131948" y="2959382"/>
                      <a:pt x="1688214" y="3368623"/>
                      <a:pt x="1125634" y="3368623"/>
                    </a:cubicBezTo>
                    <a:cubicBezTo>
                      <a:pt x="563054" y="3368623"/>
                      <a:pt x="106992" y="2912561"/>
                      <a:pt x="106992" y="2349981"/>
                    </a:cubicBezTo>
                    <a:lnTo>
                      <a:pt x="106993" y="2349981"/>
                    </a:lnTo>
                    <a:cubicBezTo>
                      <a:pt x="-208166" y="-2123"/>
                      <a:pt x="251294" y="1750782"/>
                      <a:pt x="477684" y="1563948"/>
                    </a:cubicBezTo>
                    <a:lnTo>
                      <a:pt x="540394" y="1517054"/>
                    </a:lnTo>
                    <a:lnTo>
                      <a:pt x="518802" y="1508195"/>
                    </a:lnTo>
                    <a:lnTo>
                      <a:pt x="570340" y="1496658"/>
                    </a:lnTo>
                    <a:lnTo>
                      <a:pt x="640090" y="1454284"/>
                    </a:lnTo>
                    <a:cubicBezTo>
                      <a:pt x="784425" y="1375876"/>
                      <a:pt x="949829" y="1331339"/>
                      <a:pt x="1125635" y="1331339"/>
                    </a:cubicBezTo>
                    <a:lnTo>
                      <a:pt x="1189487" y="1331339"/>
                    </a:lnTo>
                    <a:lnTo>
                      <a:pt x="1217225" y="1322351"/>
                    </a:lnTo>
                    <a:cubicBezTo>
                      <a:pt x="2479749" y="884153"/>
                      <a:pt x="1324635" y="472269"/>
                      <a:pt x="194151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38" name="Oval 37">
                <a:extLst>
                  <a:ext uri="{FF2B5EF4-FFF2-40B4-BE49-F238E27FC236}">
                    <a16:creationId xmlns:a16="http://schemas.microsoft.com/office/drawing/2014/main" id="{BFCC68DC-AB12-4C5D-BA2D-CFB5616AAD60}"/>
                  </a:ext>
                </a:extLst>
              </p:cNvPr>
              <p:cNvSpPr/>
              <p:nvPr/>
            </p:nvSpPr>
            <p:spPr>
              <a:xfrm rot="18802324">
                <a:off x="8659364" y="3862560"/>
                <a:ext cx="1181213" cy="1181213"/>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grpSp>
      </p:grpSp>
      <p:sp>
        <p:nvSpPr>
          <p:cNvPr id="39" name="Rectangle 38">
            <a:extLst>
              <a:ext uri="{FF2B5EF4-FFF2-40B4-BE49-F238E27FC236}">
                <a16:creationId xmlns:a16="http://schemas.microsoft.com/office/drawing/2014/main" id="{F7F81E84-D184-BDD9-B374-58D9BEF2DDFE}"/>
              </a:ext>
            </a:extLst>
          </p:cNvPr>
          <p:cNvSpPr/>
          <p:nvPr/>
        </p:nvSpPr>
        <p:spPr>
          <a:xfrm>
            <a:off x="8752988" y="1514105"/>
            <a:ext cx="268339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0" name="TextBox 39">
            <a:extLst>
              <a:ext uri="{FF2B5EF4-FFF2-40B4-BE49-F238E27FC236}">
                <a16:creationId xmlns:a16="http://schemas.microsoft.com/office/drawing/2014/main" id="{D1098054-F61E-28AC-6C8D-8C95343241D4}"/>
              </a:ext>
            </a:extLst>
          </p:cNvPr>
          <p:cNvSpPr txBox="1"/>
          <p:nvPr/>
        </p:nvSpPr>
        <p:spPr>
          <a:xfrm>
            <a:off x="8752988" y="1068233"/>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41" name="Rectangle 40">
            <a:extLst>
              <a:ext uri="{FF2B5EF4-FFF2-40B4-BE49-F238E27FC236}">
                <a16:creationId xmlns:a16="http://schemas.microsoft.com/office/drawing/2014/main" id="{CD4813B0-9355-4E87-AB1B-3C111730E980}"/>
              </a:ext>
            </a:extLst>
          </p:cNvPr>
          <p:cNvSpPr/>
          <p:nvPr/>
        </p:nvSpPr>
        <p:spPr>
          <a:xfrm>
            <a:off x="8752988" y="4895933"/>
            <a:ext cx="268339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2" name="TextBox 41">
            <a:extLst>
              <a:ext uri="{FF2B5EF4-FFF2-40B4-BE49-F238E27FC236}">
                <a16:creationId xmlns:a16="http://schemas.microsoft.com/office/drawing/2014/main" id="{6D34521D-7659-8A7B-8E2B-9C00DEDB2307}"/>
              </a:ext>
            </a:extLst>
          </p:cNvPr>
          <p:cNvSpPr txBox="1"/>
          <p:nvPr/>
        </p:nvSpPr>
        <p:spPr>
          <a:xfrm>
            <a:off x="8752988" y="4450061"/>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44" name="Rectangle 43">
            <a:extLst>
              <a:ext uri="{FF2B5EF4-FFF2-40B4-BE49-F238E27FC236}">
                <a16:creationId xmlns:a16="http://schemas.microsoft.com/office/drawing/2014/main" id="{C62A66B0-1A1E-F7E5-0C08-8C7C10774968}"/>
              </a:ext>
            </a:extLst>
          </p:cNvPr>
          <p:cNvSpPr/>
          <p:nvPr/>
        </p:nvSpPr>
        <p:spPr>
          <a:xfrm flipH="1">
            <a:off x="755617" y="1514105"/>
            <a:ext cx="268339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5" name="TextBox 44">
            <a:extLst>
              <a:ext uri="{FF2B5EF4-FFF2-40B4-BE49-F238E27FC236}">
                <a16:creationId xmlns:a16="http://schemas.microsoft.com/office/drawing/2014/main" id="{925614CB-C25D-F80B-C09B-E11A644ED597}"/>
              </a:ext>
            </a:extLst>
          </p:cNvPr>
          <p:cNvSpPr txBox="1"/>
          <p:nvPr/>
        </p:nvSpPr>
        <p:spPr>
          <a:xfrm flipH="1">
            <a:off x="1331274" y="1068233"/>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sp>
        <p:nvSpPr>
          <p:cNvPr id="53" name="Rectangle 52">
            <a:extLst>
              <a:ext uri="{FF2B5EF4-FFF2-40B4-BE49-F238E27FC236}">
                <a16:creationId xmlns:a16="http://schemas.microsoft.com/office/drawing/2014/main" id="{4C3C4286-BCD7-1648-994F-630A2FC6F458}"/>
              </a:ext>
            </a:extLst>
          </p:cNvPr>
          <p:cNvSpPr/>
          <p:nvPr/>
        </p:nvSpPr>
        <p:spPr>
          <a:xfrm flipH="1">
            <a:off x="755617" y="4895933"/>
            <a:ext cx="268339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vestibulum. </a:t>
            </a:r>
            <a:r>
              <a:rPr lang="en-ID" sz="1200" dirty="0" err="1">
                <a:solidFill>
                  <a:schemeClr val="tx1">
                    <a:lumMod val="75000"/>
                    <a:lumOff val="25000"/>
                  </a:schemeClr>
                </a:solidFill>
                <a:latin typeface="Open Sans" panose="020B0606030504020204" pitchFamily="34" charset="0"/>
              </a:rPr>
              <a:t>Pellentesque</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eu</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54" name="TextBox 53">
            <a:extLst>
              <a:ext uri="{FF2B5EF4-FFF2-40B4-BE49-F238E27FC236}">
                <a16:creationId xmlns:a16="http://schemas.microsoft.com/office/drawing/2014/main" id="{D9B10479-6B91-83B4-C383-0249EB81E50B}"/>
              </a:ext>
            </a:extLst>
          </p:cNvPr>
          <p:cNvSpPr txBox="1"/>
          <p:nvPr/>
        </p:nvSpPr>
        <p:spPr>
          <a:xfrm flipH="1">
            <a:off x="1331274" y="4450061"/>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pic>
        <p:nvPicPr>
          <p:cNvPr id="3" name="Graphic 2" descr="Balloons with solid fill">
            <a:extLst>
              <a:ext uri="{FF2B5EF4-FFF2-40B4-BE49-F238E27FC236}">
                <a16:creationId xmlns:a16="http://schemas.microsoft.com/office/drawing/2014/main" id="{F34C84D8-0EF4-7B68-48A5-24E92CA5D39A}"/>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201539" y="2183810"/>
            <a:ext cx="560434" cy="560434"/>
          </a:xfrm>
          <a:prstGeom prst="rect">
            <a:avLst/>
          </a:prstGeom>
        </p:spPr>
      </p:pic>
      <p:pic>
        <p:nvPicPr>
          <p:cNvPr id="6" name="Graphic 5" descr="Bao with solid fill">
            <a:extLst>
              <a:ext uri="{FF2B5EF4-FFF2-40B4-BE49-F238E27FC236}">
                <a16:creationId xmlns:a16="http://schemas.microsoft.com/office/drawing/2014/main" id="{98218AE5-834E-9915-9D9F-586C191ED3E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667084" y="3824719"/>
            <a:ext cx="560434" cy="560434"/>
          </a:xfrm>
          <a:prstGeom prst="rect">
            <a:avLst/>
          </a:prstGeom>
        </p:spPr>
      </p:pic>
      <p:pic>
        <p:nvPicPr>
          <p:cNvPr id="8" name="Graphic 7" descr="Barn with solid fill">
            <a:extLst>
              <a:ext uri="{FF2B5EF4-FFF2-40B4-BE49-F238E27FC236}">
                <a16:creationId xmlns:a16="http://schemas.microsoft.com/office/drawing/2014/main" id="{AD0927E8-EA14-0D47-F98D-C32046A08C32}"/>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76695" y="3636829"/>
            <a:ext cx="560434" cy="560434"/>
          </a:xfrm>
          <a:prstGeom prst="rect">
            <a:avLst/>
          </a:prstGeom>
        </p:spPr>
      </p:pic>
      <p:pic>
        <p:nvPicPr>
          <p:cNvPr id="10" name="Graphic 9" descr="Baseball hat with solid fill">
            <a:extLst>
              <a:ext uri="{FF2B5EF4-FFF2-40B4-BE49-F238E27FC236}">
                <a16:creationId xmlns:a16="http://schemas.microsoft.com/office/drawing/2014/main" id="{1EA2AA33-4BC6-12AB-F934-6E6F0C54D594}"/>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616980" y="2434331"/>
            <a:ext cx="560434" cy="560434"/>
          </a:xfrm>
          <a:prstGeom prst="rect">
            <a:avLst/>
          </a:prstGeom>
        </p:spPr>
      </p:pic>
    </p:spTree>
    <p:extLst>
      <p:ext uri="{BB962C8B-B14F-4D97-AF65-F5344CB8AC3E}">
        <p14:creationId xmlns:p14="http://schemas.microsoft.com/office/powerpoint/2010/main" val="1990558602"/>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ardrop 3">
            <a:extLst>
              <a:ext uri="{FF2B5EF4-FFF2-40B4-BE49-F238E27FC236}">
                <a16:creationId xmlns:a16="http://schemas.microsoft.com/office/drawing/2014/main" id="{70C89ECE-630A-4633-89A7-126C27551312}"/>
              </a:ext>
            </a:extLst>
          </p:cNvPr>
          <p:cNvSpPr/>
          <p:nvPr/>
        </p:nvSpPr>
        <p:spPr>
          <a:xfrm rot="2887145">
            <a:off x="5794365" y="4889295"/>
            <a:ext cx="712755" cy="712755"/>
          </a:xfrm>
          <a:prstGeom prst="teardrop">
            <a:avLst>
              <a:gd name="adj" fmla="val 121035"/>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5" name="Oval 4">
            <a:extLst>
              <a:ext uri="{FF2B5EF4-FFF2-40B4-BE49-F238E27FC236}">
                <a16:creationId xmlns:a16="http://schemas.microsoft.com/office/drawing/2014/main" id="{CC6905BB-B61D-446B-9AD8-B16E5FF016B4}"/>
              </a:ext>
            </a:extLst>
          </p:cNvPr>
          <p:cNvSpPr/>
          <p:nvPr/>
        </p:nvSpPr>
        <p:spPr>
          <a:xfrm rot="16369381">
            <a:off x="5890885" y="4997565"/>
            <a:ext cx="519717" cy="51971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sp>
        <p:nvSpPr>
          <p:cNvPr id="8" name="Teardrop 7">
            <a:extLst>
              <a:ext uri="{FF2B5EF4-FFF2-40B4-BE49-F238E27FC236}">
                <a16:creationId xmlns:a16="http://schemas.microsoft.com/office/drawing/2014/main" id="{2E4E70D1-247B-4DC6-A13F-BBF8D8743EAD}"/>
              </a:ext>
            </a:extLst>
          </p:cNvPr>
          <p:cNvSpPr/>
          <p:nvPr/>
        </p:nvSpPr>
        <p:spPr>
          <a:xfrm rot="13631322">
            <a:off x="5794365" y="3696847"/>
            <a:ext cx="712755" cy="712755"/>
          </a:xfrm>
          <a:prstGeom prst="teardrop">
            <a:avLst>
              <a:gd name="adj" fmla="val 121035"/>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9" name="Oval 8">
            <a:extLst>
              <a:ext uri="{FF2B5EF4-FFF2-40B4-BE49-F238E27FC236}">
                <a16:creationId xmlns:a16="http://schemas.microsoft.com/office/drawing/2014/main" id="{C26C49E3-CE35-426B-8C6A-35327EC3AE3B}"/>
              </a:ext>
            </a:extLst>
          </p:cNvPr>
          <p:cNvSpPr/>
          <p:nvPr/>
        </p:nvSpPr>
        <p:spPr>
          <a:xfrm rot="5353176">
            <a:off x="5890885" y="3780825"/>
            <a:ext cx="519717" cy="51971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sp>
        <p:nvSpPr>
          <p:cNvPr id="11" name="Teardrop 10">
            <a:extLst>
              <a:ext uri="{FF2B5EF4-FFF2-40B4-BE49-F238E27FC236}">
                <a16:creationId xmlns:a16="http://schemas.microsoft.com/office/drawing/2014/main" id="{9B87023C-5592-4CED-9CFF-E118633B0C71}"/>
              </a:ext>
            </a:extLst>
          </p:cNvPr>
          <p:cNvSpPr/>
          <p:nvPr/>
        </p:nvSpPr>
        <p:spPr>
          <a:xfrm rot="13589711">
            <a:off x="5794365" y="1243139"/>
            <a:ext cx="712755" cy="712755"/>
          </a:xfrm>
          <a:prstGeom prst="teardrop">
            <a:avLst>
              <a:gd name="adj" fmla="val 121035"/>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12" name="Oval 11">
            <a:extLst>
              <a:ext uri="{FF2B5EF4-FFF2-40B4-BE49-F238E27FC236}">
                <a16:creationId xmlns:a16="http://schemas.microsoft.com/office/drawing/2014/main" id="{5CB48FEB-0DFF-4DE6-82A7-BC3C240D1429}"/>
              </a:ext>
            </a:extLst>
          </p:cNvPr>
          <p:cNvSpPr/>
          <p:nvPr/>
        </p:nvSpPr>
        <p:spPr>
          <a:xfrm rot="5344108">
            <a:off x="5890885" y="1327085"/>
            <a:ext cx="519717" cy="51971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endParaRPr>
          </a:p>
        </p:txBody>
      </p:sp>
      <p:sp>
        <p:nvSpPr>
          <p:cNvPr id="14" name="Teardrop 13">
            <a:extLst>
              <a:ext uri="{FF2B5EF4-FFF2-40B4-BE49-F238E27FC236}">
                <a16:creationId xmlns:a16="http://schemas.microsoft.com/office/drawing/2014/main" id="{F56A32F6-F563-4C69-B94C-4BA53FF2A5C6}"/>
              </a:ext>
            </a:extLst>
          </p:cNvPr>
          <p:cNvSpPr/>
          <p:nvPr/>
        </p:nvSpPr>
        <p:spPr>
          <a:xfrm rot="2891370">
            <a:off x="5794365" y="2429654"/>
            <a:ext cx="712755" cy="712755"/>
          </a:xfrm>
          <a:prstGeom prst="teardrop">
            <a:avLst>
              <a:gd name="adj" fmla="val 12103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5" name="Oval 14">
            <a:extLst>
              <a:ext uri="{FF2B5EF4-FFF2-40B4-BE49-F238E27FC236}">
                <a16:creationId xmlns:a16="http://schemas.microsoft.com/office/drawing/2014/main" id="{926F155C-2624-44ED-8647-B949E85C591D}"/>
              </a:ext>
            </a:extLst>
          </p:cNvPr>
          <p:cNvSpPr/>
          <p:nvPr/>
        </p:nvSpPr>
        <p:spPr>
          <a:xfrm rot="16369381">
            <a:off x="5890885" y="2537923"/>
            <a:ext cx="519717" cy="519717"/>
          </a:xfrm>
          <a:prstGeom prst="ellipse">
            <a:avLst/>
          </a:prstGeom>
          <a:solidFill>
            <a:schemeClr val="bg2"/>
          </a:solidFill>
          <a:ln>
            <a:noFill/>
          </a:ln>
          <a:effectLst>
            <a:outerShdw blurRad="448792" dist="137063" dir="4740000" sx="99000" sy="99000" algn="ctr" rotWithShape="0">
              <a:prstClr val="black">
                <a:alpha val="35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bg2"/>
              </a:solidFill>
            </a:endParaRPr>
          </a:p>
        </p:txBody>
      </p:sp>
      <p:sp>
        <p:nvSpPr>
          <p:cNvPr id="17" name="Arc 16">
            <a:extLst>
              <a:ext uri="{FF2B5EF4-FFF2-40B4-BE49-F238E27FC236}">
                <a16:creationId xmlns:a16="http://schemas.microsoft.com/office/drawing/2014/main" id="{66BA7CC8-9E99-4682-932E-DC621B5A257E}"/>
              </a:ext>
            </a:extLst>
          </p:cNvPr>
          <p:cNvSpPr/>
          <p:nvPr/>
        </p:nvSpPr>
        <p:spPr>
          <a:xfrm rot="16200000">
            <a:off x="5509214" y="4652933"/>
            <a:ext cx="1225170" cy="1225170"/>
          </a:xfrm>
          <a:prstGeom prst="arc">
            <a:avLst>
              <a:gd name="adj1" fmla="val 7827612"/>
              <a:gd name="adj2" fmla="val 413559"/>
            </a:avLst>
          </a:prstGeom>
          <a:ln w="117475" cap="rnd">
            <a:solidFill>
              <a:schemeClr val="tx2">
                <a:lumMod val="10000"/>
                <a:lumOff val="9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dirty="0"/>
          </a:p>
        </p:txBody>
      </p:sp>
      <p:sp>
        <p:nvSpPr>
          <p:cNvPr id="22" name="Arc 21">
            <a:extLst>
              <a:ext uri="{FF2B5EF4-FFF2-40B4-BE49-F238E27FC236}">
                <a16:creationId xmlns:a16="http://schemas.microsoft.com/office/drawing/2014/main" id="{CAAAEC97-CC53-4382-81BF-E61E0BC94D8D}"/>
              </a:ext>
            </a:extLst>
          </p:cNvPr>
          <p:cNvSpPr/>
          <p:nvPr/>
        </p:nvSpPr>
        <p:spPr>
          <a:xfrm rot="5400000">
            <a:off x="5579128" y="3427860"/>
            <a:ext cx="1229375" cy="1225170"/>
          </a:xfrm>
          <a:prstGeom prst="arc">
            <a:avLst>
              <a:gd name="adj1" fmla="val 10490405"/>
              <a:gd name="adj2" fmla="val 232064"/>
            </a:avLst>
          </a:prstGeom>
          <a:ln w="117475">
            <a:solidFill>
              <a:schemeClr val="tx2">
                <a:lumMod val="10000"/>
                <a:lumOff val="9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a:p>
        </p:txBody>
      </p:sp>
      <p:sp>
        <p:nvSpPr>
          <p:cNvPr id="23" name="Arc 22">
            <a:extLst>
              <a:ext uri="{FF2B5EF4-FFF2-40B4-BE49-F238E27FC236}">
                <a16:creationId xmlns:a16="http://schemas.microsoft.com/office/drawing/2014/main" id="{A3580AE9-B49B-4793-8384-4299579A7DC3}"/>
              </a:ext>
            </a:extLst>
          </p:cNvPr>
          <p:cNvSpPr/>
          <p:nvPr/>
        </p:nvSpPr>
        <p:spPr>
          <a:xfrm rot="16200000">
            <a:off x="5552683" y="2193340"/>
            <a:ext cx="1238125" cy="1238125"/>
          </a:xfrm>
          <a:prstGeom prst="arc">
            <a:avLst>
              <a:gd name="adj1" fmla="val 10529245"/>
              <a:gd name="adj2" fmla="val 41824"/>
            </a:avLst>
          </a:prstGeom>
          <a:ln w="117475">
            <a:solidFill>
              <a:schemeClr val="tx2">
                <a:lumMod val="10000"/>
                <a:lumOff val="9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dirty="0"/>
          </a:p>
        </p:txBody>
      </p:sp>
      <p:sp>
        <p:nvSpPr>
          <p:cNvPr id="24" name="Arc 23">
            <a:extLst>
              <a:ext uri="{FF2B5EF4-FFF2-40B4-BE49-F238E27FC236}">
                <a16:creationId xmlns:a16="http://schemas.microsoft.com/office/drawing/2014/main" id="{DC371758-101D-4897-AAC7-D0EE6E0BB2C7}"/>
              </a:ext>
            </a:extLst>
          </p:cNvPr>
          <p:cNvSpPr/>
          <p:nvPr/>
        </p:nvSpPr>
        <p:spPr>
          <a:xfrm rot="5400000">
            <a:off x="5512621" y="968919"/>
            <a:ext cx="1225170" cy="1225170"/>
          </a:xfrm>
          <a:prstGeom prst="arc">
            <a:avLst>
              <a:gd name="adj1" fmla="val 7675988"/>
              <a:gd name="adj2" fmla="val 30467"/>
            </a:avLst>
          </a:prstGeom>
          <a:ln w="117475" cap="rnd">
            <a:solidFill>
              <a:schemeClr val="tx2">
                <a:lumMod val="10000"/>
                <a:lumOff val="9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dirty="0"/>
          </a:p>
        </p:txBody>
      </p:sp>
      <p:cxnSp>
        <p:nvCxnSpPr>
          <p:cNvPr id="29" name="Straight Connector 28">
            <a:extLst>
              <a:ext uri="{FF2B5EF4-FFF2-40B4-BE49-F238E27FC236}">
                <a16:creationId xmlns:a16="http://schemas.microsoft.com/office/drawing/2014/main" id="{0A7C712D-AB7E-4640-9BBE-BF5517348BCE}"/>
              </a:ext>
            </a:extLst>
          </p:cNvPr>
          <p:cNvCxnSpPr>
            <a:cxnSpLocks/>
          </p:cNvCxnSpPr>
          <p:nvPr/>
        </p:nvCxnSpPr>
        <p:spPr>
          <a:xfrm>
            <a:off x="6805028" y="5276909"/>
            <a:ext cx="1204905" cy="2"/>
          </a:xfrm>
          <a:prstGeom prst="line">
            <a:avLst/>
          </a:prstGeom>
          <a:ln w="19050">
            <a:solidFill>
              <a:schemeClr val="accent4"/>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EB4C06F2-09E0-46F6-8107-19DA29B7699A}"/>
              </a:ext>
            </a:extLst>
          </p:cNvPr>
          <p:cNvCxnSpPr>
            <a:cxnSpLocks/>
          </p:cNvCxnSpPr>
          <p:nvPr/>
        </p:nvCxnSpPr>
        <p:spPr>
          <a:xfrm flipV="1">
            <a:off x="6878957" y="2831153"/>
            <a:ext cx="1148199" cy="509"/>
          </a:xfrm>
          <a:prstGeom prst="line">
            <a:avLst/>
          </a:prstGeom>
          <a:ln w="19050">
            <a:solidFill>
              <a:schemeClr val="accent2"/>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5" name="Straight Connector 34">
            <a:extLst>
              <a:ext uri="{FF2B5EF4-FFF2-40B4-BE49-F238E27FC236}">
                <a16:creationId xmlns:a16="http://schemas.microsoft.com/office/drawing/2014/main" id="{13B975BF-04E2-42FE-8459-674A59D51C93}"/>
              </a:ext>
            </a:extLst>
          </p:cNvPr>
          <p:cNvCxnSpPr>
            <a:cxnSpLocks/>
          </p:cNvCxnSpPr>
          <p:nvPr/>
        </p:nvCxnSpPr>
        <p:spPr>
          <a:xfrm flipH="1">
            <a:off x="4238926" y="4038391"/>
            <a:ext cx="1226389" cy="3"/>
          </a:xfrm>
          <a:prstGeom prst="line">
            <a:avLst/>
          </a:prstGeom>
          <a:ln w="19050">
            <a:solidFill>
              <a:schemeClr val="accent3"/>
            </a:solidFill>
            <a:prstDash val="dash"/>
            <a:tailEnd type="ova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1E388BF8-477A-4962-8DC5-C8B2FBD657E8}"/>
              </a:ext>
            </a:extLst>
          </p:cNvPr>
          <p:cNvCxnSpPr>
            <a:cxnSpLocks/>
          </p:cNvCxnSpPr>
          <p:nvPr/>
        </p:nvCxnSpPr>
        <p:spPr>
          <a:xfrm flipH="1" flipV="1">
            <a:off x="4227215" y="1581506"/>
            <a:ext cx="1193502" cy="10209"/>
          </a:xfrm>
          <a:prstGeom prst="line">
            <a:avLst/>
          </a:prstGeom>
          <a:ln w="19050">
            <a:solidFill>
              <a:schemeClr val="accent1"/>
            </a:solidFill>
            <a:prstDash val="dash"/>
            <a:tailEnd type="oval"/>
          </a:ln>
        </p:spPr>
        <p:style>
          <a:lnRef idx="1">
            <a:schemeClr val="accent1"/>
          </a:lnRef>
          <a:fillRef idx="0">
            <a:schemeClr val="accent1"/>
          </a:fillRef>
          <a:effectRef idx="0">
            <a:schemeClr val="accent1"/>
          </a:effectRef>
          <a:fontRef idx="minor">
            <a:schemeClr val="tx1"/>
          </a:fontRef>
        </p:style>
      </p:cxnSp>
      <p:sp>
        <p:nvSpPr>
          <p:cNvPr id="63" name="TextBox 62">
            <a:extLst>
              <a:ext uri="{FF2B5EF4-FFF2-40B4-BE49-F238E27FC236}">
                <a16:creationId xmlns:a16="http://schemas.microsoft.com/office/drawing/2014/main" id="{8829363E-B09B-4CAC-8E14-C18494196CB8}"/>
              </a:ext>
            </a:extLst>
          </p:cNvPr>
          <p:cNvSpPr txBox="1"/>
          <p:nvPr/>
        </p:nvSpPr>
        <p:spPr>
          <a:xfrm>
            <a:off x="8126898" y="5039434"/>
            <a:ext cx="1044488" cy="472674"/>
          </a:xfrm>
          <a:prstGeom prst="rect">
            <a:avLst/>
          </a:prstGeom>
          <a:noFill/>
        </p:spPr>
        <p:txBody>
          <a:bodyPr wrap="square" rtlCol="0">
            <a:spAutoFit/>
          </a:bodyPr>
          <a:lstStyle/>
          <a:p>
            <a:r>
              <a:rPr lang="en-US" sz="2800" b="1" dirty="0">
                <a:solidFill>
                  <a:schemeClr val="accent4"/>
                </a:solidFill>
                <a:latin typeface=""/>
              </a:rPr>
              <a:t>2019</a:t>
            </a:r>
            <a:endParaRPr lang="en-ID" sz="2800" b="1" dirty="0">
              <a:solidFill>
                <a:schemeClr val="accent4"/>
              </a:solidFill>
              <a:latin typeface=""/>
            </a:endParaRPr>
          </a:p>
        </p:txBody>
      </p:sp>
      <p:sp>
        <p:nvSpPr>
          <p:cNvPr id="64" name="TextBox 63">
            <a:extLst>
              <a:ext uri="{FF2B5EF4-FFF2-40B4-BE49-F238E27FC236}">
                <a16:creationId xmlns:a16="http://schemas.microsoft.com/office/drawing/2014/main" id="{131D6270-8D5F-4A2F-90D0-3888A13ED97D}"/>
              </a:ext>
            </a:extLst>
          </p:cNvPr>
          <p:cNvSpPr txBox="1"/>
          <p:nvPr/>
        </p:nvSpPr>
        <p:spPr>
          <a:xfrm>
            <a:off x="3055506" y="3798322"/>
            <a:ext cx="1071768" cy="472674"/>
          </a:xfrm>
          <a:prstGeom prst="rect">
            <a:avLst/>
          </a:prstGeom>
          <a:noFill/>
        </p:spPr>
        <p:txBody>
          <a:bodyPr wrap="square" rtlCol="0">
            <a:spAutoFit/>
          </a:bodyPr>
          <a:lstStyle/>
          <a:p>
            <a:pPr algn="r"/>
            <a:r>
              <a:rPr lang="en-US" sz="2800" b="1" dirty="0">
                <a:solidFill>
                  <a:schemeClr val="accent3"/>
                </a:solidFill>
                <a:latin typeface=""/>
              </a:rPr>
              <a:t>2020</a:t>
            </a:r>
            <a:endParaRPr lang="en-ID" sz="2800" b="1" dirty="0">
              <a:solidFill>
                <a:schemeClr val="accent3"/>
              </a:solidFill>
              <a:latin typeface=""/>
            </a:endParaRPr>
          </a:p>
        </p:txBody>
      </p:sp>
      <p:sp>
        <p:nvSpPr>
          <p:cNvPr id="65" name="TextBox 64">
            <a:extLst>
              <a:ext uri="{FF2B5EF4-FFF2-40B4-BE49-F238E27FC236}">
                <a16:creationId xmlns:a16="http://schemas.microsoft.com/office/drawing/2014/main" id="{39F72F24-68D3-4F55-B828-CFE48CCFBCC6}"/>
              </a:ext>
            </a:extLst>
          </p:cNvPr>
          <p:cNvSpPr txBox="1"/>
          <p:nvPr/>
        </p:nvSpPr>
        <p:spPr>
          <a:xfrm>
            <a:off x="8167974" y="2583313"/>
            <a:ext cx="1044488" cy="472674"/>
          </a:xfrm>
          <a:prstGeom prst="rect">
            <a:avLst/>
          </a:prstGeom>
          <a:noFill/>
        </p:spPr>
        <p:txBody>
          <a:bodyPr wrap="square" rtlCol="0">
            <a:spAutoFit/>
          </a:bodyPr>
          <a:lstStyle/>
          <a:p>
            <a:r>
              <a:rPr lang="en-US" sz="2800" b="1" dirty="0">
                <a:solidFill>
                  <a:schemeClr val="accent2"/>
                </a:solidFill>
                <a:latin typeface=""/>
              </a:rPr>
              <a:t>2021</a:t>
            </a:r>
            <a:endParaRPr lang="en-ID" sz="2800" b="1" dirty="0">
              <a:solidFill>
                <a:schemeClr val="accent2"/>
              </a:solidFill>
              <a:latin typeface=""/>
            </a:endParaRPr>
          </a:p>
        </p:txBody>
      </p:sp>
      <p:sp>
        <p:nvSpPr>
          <p:cNvPr id="66" name="TextBox 65">
            <a:extLst>
              <a:ext uri="{FF2B5EF4-FFF2-40B4-BE49-F238E27FC236}">
                <a16:creationId xmlns:a16="http://schemas.microsoft.com/office/drawing/2014/main" id="{58CE5965-C046-4336-86AE-D4BA767AF53F}"/>
              </a:ext>
            </a:extLst>
          </p:cNvPr>
          <p:cNvSpPr txBox="1"/>
          <p:nvPr/>
        </p:nvSpPr>
        <p:spPr>
          <a:xfrm>
            <a:off x="3086206" y="1331404"/>
            <a:ext cx="1056341" cy="472674"/>
          </a:xfrm>
          <a:prstGeom prst="rect">
            <a:avLst/>
          </a:prstGeom>
          <a:noFill/>
        </p:spPr>
        <p:txBody>
          <a:bodyPr wrap="square" rtlCol="0">
            <a:spAutoFit/>
          </a:bodyPr>
          <a:lstStyle/>
          <a:p>
            <a:pPr algn="r"/>
            <a:r>
              <a:rPr lang="en-US" sz="2800" b="1" dirty="0">
                <a:solidFill>
                  <a:schemeClr val="accent1"/>
                </a:solidFill>
                <a:latin typeface=""/>
              </a:rPr>
              <a:t>2022</a:t>
            </a:r>
            <a:endParaRPr lang="en-ID" sz="2800" b="1" dirty="0">
              <a:solidFill>
                <a:schemeClr val="accent1"/>
              </a:solidFill>
              <a:latin typeface=""/>
            </a:endParaRPr>
          </a:p>
        </p:txBody>
      </p:sp>
      <p:sp>
        <p:nvSpPr>
          <p:cNvPr id="70" name="Freeform: Shape 69">
            <a:extLst>
              <a:ext uri="{FF2B5EF4-FFF2-40B4-BE49-F238E27FC236}">
                <a16:creationId xmlns:a16="http://schemas.microsoft.com/office/drawing/2014/main" id="{F19E9FB6-BA21-4656-9D9D-E1FFC3E3364B}"/>
              </a:ext>
            </a:extLst>
          </p:cNvPr>
          <p:cNvSpPr/>
          <p:nvPr/>
        </p:nvSpPr>
        <p:spPr>
          <a:xfrm>
            <a:off x="6520647" y="896547"/>
            <a:ext cx="4025812" cy="1394908"/>
          </a:xfrm>
          <a:custGeom>
            <a:avLst/>
            <a:gdLst>
              <a:gd name="connsiteX0" fmla="*/ 32439 w 4456313"/>
              <a:gd name="connsiteY0" fmla="*/ 0 h 1544073"/>
              <a:gd name="connsiteX1" fmla="*/ 872824 w 4456313"/>
              <a:gd name="connsiteY1" fmla="*/ 0 h 1544073"/>
              <a:gd name="connsiteX2" fmla="*/ 872859 w 4456313"/>
              <a:gd name="connsiteY2" fmla="*/ 4 h 1544073"/>
              <a:gd name="connsiteX3" fmla="*/ 1338742 w 4456313"/>
              <a:gd name="connsiteY3" fmla="*/ 4 h 1544073"/>
              <a:gd name="connsiteX4" fmla="*/ 1338780 w 4456313"/>
              <a:gd name="connsiteY4" fmla="*/ 0 h 1544073"/>
              <a:gd name="connsiteX5" fmla="*/ 4198962 w 4456313"/>
              <a:gd name="connsiteY5" fmla="*/ 0 h 1544073"/>
              <a:gd name="connsiteX6" fmla="*/ 4456313 w 4456313"/>
              <a:gd name="connsiteY6" fmla="*/ 257351 h 1544073"/>
              <a:gd name="connsiteX7" fmla="*/ 4456313 w 4456313"/>
              <a:gd name="connsiteY7" fmla="*/ 1286722 h 1544073"/>
              <a:gd name="connsiteX8" fmla="*/ 4198962 w 4456313"/>
              <a:gd name="connsiteY8" fmla="*/ 1544073 h 1544073"/>
              <a:gd name="connsiteX9" fmla="*/ 1338780 w 4456313"/>
              <a:gd name="connsiteY9" fmla="*/ 1544073 h 1544073"/>
              <a:gd name="connsiteX10" fmla="*/ 1286915 w 4456313"/>
              <a:gd name="connsiteY10" fmla="*/ 1538845 h 1544073"/>
              <a:gd name="connsiteX11" fmla="*/ 1284816 w 4456313"/>
              <a:gd name="connsiteY11" fmla="*/ 1538193 h 1544073"/>
              <a:gd name="connsiteX12" fmla="*/ 872824 w 4456313"/>
              <a:gd name="connsiteY12" fmla="*/ 1538193 h 1544073"/>
              <a:gd name="connsiteX13" fmla="*/ 841517 w 4456313"/>
              <a:gd name="connsiteY13" fmla="*/ 1538193 h 1544073"/>
              <a:gd name="connsiteX14" fmla="*/ 36089 w 4456313"/>
              <a:gd name="connsiteY14" fmla="*/ 1538193 h 1544073"/>
              <a:gd name="connsiteX15" fmla="*/ 76640 w 4456313"/>
              <a:gd name="connsiteY15" fmla="*/ 1531370 h 1544073"/>
              <a:gd name="connsiteX16" fmla="*/ 636855 w 4456313"/>
              <a:gd name="connsiteY16" fmla="*/ 773543 h 1544073"/>
              <a:gd name="connsiteX17" fmla="*/ 6975 w 4456313"/>
              <a:gd name="connsiteY17" fmla="*/ 3994 h 1544073"/>
              <a:gd name="connsiteX18" fmla="*/ 0 w 4456313"/>
              <a:gd name="connsiteY18" fmla="*/ 3605 h 1544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456313" h="1544073">
                <a:moveTo>
                  <a:pt x="32439" y="0"/>
                </a:moveTo>
                <a:lnTo>
                  <a:pt x="872824" y="0"/>
                </a:lnTo>
                <a:lnTo>
                  <a:pt x="872859" y="4"/>
                </a:lnTo>
                <a:lnTo>
                  <a:pt x="1338742" y="4"/>
                </a:lnTo>
                <a:lnTo>
                  <a:pt x="1338780" y="0"/>
                </a:lnTo>
                <a:lnTo>
                  <a:pt x="4198962" y="0"/>
                </a:lnTo>
                <a:cubicBezTo>
                  <a:pt x="4341093" y="0"/>
                  <a:pt x="4456313" y="115220"/>
                  <a:pt x="4456313" y="257351"/>
                </a:cubicBezTo>
                <a:lnTo>
                  <a:pt x="4456313" y="1286722"/>
                </a:lnTo>
                <a:cubicBezTo>
                  <a:pt x="4456313" y="1428853"/>
                  <a:pt x="4341093" y="1544073"/>
                  <a:pt x="4198962" y="1544073"/>
                </a:cubicBezTo>
                <a:lnTo>
                  <a:pt x="1338780" y="1544073"/>
                </a:lnTo>
                <a:cubicBezTo>
                  <a:pt x="1321014" y="1544073"/>
                  <a:pt x="1303668" y="1542273"/>
                  <a:pt x="1286915" y="1538845"/>
                </a:cubicBezTo>
                <a:lnTo>
                  <a:pt x="1284816" y="1538193"/>
                </a:lnTo>
                <a:lnTo>
                  <a:pt x="872824" y="1538193"/>
                </a:lnTo>
                <a:lnTo>
                  <a:pt x="841517" y="1538193"/>
                </a:lnTo>
                <a:lnTo>
                  <a:pt x="36089" y="1538193"/>
                </a:lnTo>
                <a:lnTo>
                  <a:pt x="76640" y="1531370"/>
                </a:lnTo>
                <a:cubicBezTo>
                  <a:pt x="396354" y="1459240"/>
                  <a:pt x="636855" y="1147357"/>
                  <a:pt x="636855" y="773543"/>
                </a:cubicBezTo>
                <a:cubicBezTo>
                  <a:pt x="636855" y="373028"/>
                  <a:pt x="360770" y="43607"/>
                  <a:pt x="6975" y="3994"/>
                </a:cubicBezTo>
                <a:lnTo>
                  <a:pt x="0" y="3605"/>
                </a:lnTo>
                <a:close/>
              </a:path>
            </a:pathLst>
          </a:cu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60" name="TextBox 59">
            <a:extLst>
              <a:ext uri="{FF2B5EF4-FFF2-40B4-BE49-F238E27FC236}">
                <a16:creationId xmlns:a16="http://schemas.microsoft.com/office/drawing/2014/main" id="{353B3E3A-02D9-45C9-AB96-43B8987AA094}"/>
              </a:ext>
            </a:extLst>
          </p:cNvPr>
          <p:cNvSpPr txBox="1"/>
          <p:nvPr/>
        </p:nvSpPr>
        <p:spPr>
          <a:xfrm>
            <a:off x="7183320" y="1163032"/>
            <a:ext cx="3362256" cy="893834"/>
          </a:xfrm>
          <a:prstGeom prst="rect">
            <a:avLst/>
          </a:prstGeom>
        </p:spPr>
        <p:txBody>
          <a:bodyPr wrap="square">
            <a:spAutoFit/>
          </a:bodyPr>
          <a:lstStyle>
            <a:defPPr>
              <a:defRPr lang="en-US"/>
            </a:defPPr>
            <a:lvl1pPr algn="ctr">
              <a:lnSpc>
                <a:spcPct val="150000"/>
              </a:lnSpc>
              <a:defRPr sz="1200">
                <a:solidFill>
                  <a:schemeClr val="tx2">
                    <a:lumMod val="75000"/>
                    <a:lumOff val="25000"/>
                  </a:schemeClr>
                </a:solidFill>
                <a:latin typeface="Open Sans" panose="020B0606030504020204" pitchFamily="34" charset="0"/>
              </a:defRPr>
            </a:lvl1pPr>
          </a:lstStyle>
          <a:p>
            <a:pPr algn="l"/>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endParaRPr lang="en-ID" dirty="0"/>
          </a:p>
        </p:txBody>
      </p:sp>
      <p:sp>
        <p:nvSpPr>
          <p:cNvPr id="74" name="Freeform: Shape 73">
            <a:extLst>
              <a:ext uri="{FF2B5EF4-FFF2-40B4-BE49-F238E27FC236}">
                <a16:creationId xmlns:a16="http://schemas.microsoft.com/office/drawing/2014/main" id="{4D013798-8726-4B75-B066-FBB041ED474E}"/>
              </a:ext>
            </a:extLst>
          </p:cNvPr>
          <p:cNvSpPr/>
          <p:nvPr/>
        </p:nvSpPr>
        <p:spPr>
          <a:xfrm>
            <a:off x="1630879" y="2159999"/>
            <a:ext cx="4176792" cy="1389599"/>
          </a:xfrm>
          <a:custGeom>
            <a:avLst/>
            <a:gdLst>
              <a:gd name="connsiteX0" fmla="*/ 3661136 w 4623438"/>
              <a:gd name="connsiteY0" fmla="*/ 0 h 1538196"/>
              <a:gd name="connsiteX1" fmla="*/ 4583649 w 4623438"/>
              <a:gd name="connsiteY1" fmla="*/ 0 h 1538196"/>
              <a:gd name="connsiteX2" fmla="*/ 4538941 w 4623438"/>
              <a:gd name="connsiteY2" fmla="*/ 6824 h 1538196"/>
              <a:gd name="connsiteX3" fmla="*/ 3921294 w 4623438"/>
              <a:gd name="connsiteY3" fmla="*/ 764651 h 1538196"/>
              <a:gd name="connsiteX4" fmla="*/ 4615747 w 4623438"/>
              <a:gd name="connsiteY4" fmla="*/ 1534199 h 1538196"/>
              <a:gd name="connsiteX5" fmla="*/ 4623438 w 4623438"/>
              <a:gd name="connsiteY5" fmla="*/ 1534588 h 1538196"/>
              <a:gd name="connsiteX6" fmla="*/ 4587673 w 4623438"/>
              <a:gd name="connsiteY6" fmla="*/ 1538193 h 1538196"/>
              <a:gd name="connsiteX7" fmla="*/ 3672238 w 4623438"/>
              <a:gd name="connsiteY7" fmla="*/ 1538193 h 1538196"/>
              <a:gd name="connsiteX8" fmla="*/ 3672226 w 4623438"/>
              <a:gd name="connsiteY8" fmla="*/ 1538195 h 1538196"/>
              <a:gd name="connsiteX9" fmla="*/ 3195118 w 4623438"/>
              <a:gd name="connsiteY9" fmla="*/ 1538195 h 1538196"/>
              <a:gd name="connsiteX10" fmla="*/ 3195103 w 4623438"/>
              <a:gd name="connsiteY10" fmla="*/ 1538196 h 1538196"/>
              <a:gd name="connsiteX11" fmla="*/ 255479 w 4623438"/>
              <a:gd name="connsiteY11" fmla="*/ 1538196 h 1538196"/>
              <a:gd name="connsiteX12" fmla="*/ 0 w 4623438"/>
              <a:gd name="connsiteY12" fmla="*/ 1282717 h 1538196"/>
              <a:gd name="connsiteX13" fmla="*/ 0 w 4623438"/>
              <a:gd name="connsiteY13" fmla="*/ 260833 h 1538196"/>
              <a:gd name="connsiteX14" fmla="*/ 255479 w 4623438"/>
              <a:gd name="connsiteY14" fmla="*/ 5354 h 1538196"/>
              <a:gd name="connsiteX15" fmla="*/ 2854474 w 4623438"/>
              <a:gd name="connsiteY15" fmla="*/ 5354 h 1538196"/>
              <a:gd name="connsiteX16" fmla="*/ 2859050 w 4623438"/>
              <a:gd name="connsiteY16" fmla="*/ 3933 h 1538196"/>
              <a:gd name="connsiteX17" fmla="*/ 2898057 w 4623438"/>
              <a:gd name="connsiteY17" fmla="*/ 1 h 1538196"/>
              <a:gd name="connsiteX18" fmla="*/ 3661132 w 4623438"/>
              <a:gd name="connsiteY18" fmla="*/ 1 h 15381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623438" h="1538196">
                <a:moveTo>
                  <a:pt x="3661136" y="0"/>
                </a:moveTo>
                <a:lnTo>
                  <a:pt x="4583649" y="0"/>
                </a:lnTo>
                <a:lnTo>
                  <a:pt x="4538941" y="6824"/>
                </a:lnTo>
                <a:cubicBezTo>
                  <a:pt x="4186451" y="78954"/>
                  <a:pt x="3921294" y="390837"/>
                  <a:pt x="3921294" y="764651"/>
                </a:cubicBezTo>
                <a:cubicBezTo>
                  <a:pt x="3921294" y="1165165"/>
                  <a:pt x="4225683" y="1494587"/>
                  <a:pt x="4615747" y="1534199"/>
                </a:cubicBezTo>
                <a:lnTo>
                  <a:pt x="4623438" y="1534588"/>
                </a:lnTo>
                <a:lnTo>
                  <a:pt x="4587673" y="1538193"/>
                </a:lnTo>
                <a:lnTo>
                  <a:pt x="3672238" y="1538193"/>
                </a:lnTo>
                <a:lnTo>
                  <a:pt x="3672226" y="1538195"/>
                </a:lnTo>
                <a:lnTo>
                  <a:pt x="3195118" y="1538195"/>
                </a:lnTo>
                <a:lnTo>
                  <a:pt x="3195103" y="1538196"/>
                </a:lnTo>
                <a:lnTo>
                  <a:pt x="255479" y="1538196"/>
                </a:lnTo>
                <a:cubicBezTo>
                  <a:pt x="114382" y="1538196"/>
                  <a:pt x="0" y="1423814"/>
                  <a:pt x="0" y="1282717"/>
                </a:cubicBezTo>
                <a:lnTo>
                  <a:pt x="0" y="260833"/>
                </a:lnTo>
                <a:cubicBezTo>
                  <a:pt x="0" y="119736"/>
                  <a:pt x="114382" y="5354"/>
                  <a:pt x="255479" y="5354"/>
                </a:cubicBezTo>
                <a:lnTo>
                  <a:pt x="2854474" y="5354"/>
                </a:lnTo>
                <a:lnTo>
                  <a:pt x="2859050" y="3933"/>
                </a:lnTo>
                <a:cubicBezTo>
                  <a:pt x="2871650" y="1355"/>
                  <a:pt x="2884695" y="1"/>
                  <a:pt x="2898057" y="1"/>
                </a:cubicBezTo>
                <a:lnTo>
                  <a:pt x="3661132" y="1"/>
                </a:lnTo>
                <a:close/>
              </a:path>
            </a:pathLst>
          </a:cu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76" name="Freeform: Shape 75">
            <a:extLst>
              <a:ext uri="{FF2B5EF4-FFF2-40B4-BE49-F238E27FC236}">
                <a16:creationId xmlns:a16="http://schemas.microsoft.com/office/drawing/2014/main" id="{5BD3FE0F-B0F8-4049-A093-7134D563D077}"/>
              </a:ext>
            </a:extLst>
          </p:cNvPr>
          <p:cNvSpPr/>
          <p:nvPr/>
        </p:nvSpPr>
        <p:spPr>
          <a:xfrm>
            <a:off x="1634189" y="4569583"/>
            <a:ext cx="4091404" cy="1391870"/>
          </a:xfrm>
          <a:custGeom>
            <a:avLst/>
            <a:gdLst>
              <a:gd name="connsiteX0" fmla="*/ 256371 w 4528919"/>
              <a:gd name="connsiteY0" fmla="*/ 0 h 1540710"/>
              <a:gd name="connsiteX1" fmla="*/ 3194211 w 4528919"/>
              <a:gd name="connsiteY1" fmla="*/ 0 h 1540710"/>
              <a:gd name="connsiteX2" fmla="*/ 3239872 w 4528919"/>
              <a:gd name="connsiteY2" fmla="*/ 4603 h 1540710"/>
              <a:gd name="connsiteX3" fmla="*/ 3552366 w 4528919"/>
              <a:gd name="connsiteY3" fmla="*/ 4603 h 1540710"/>
              <a:gd name="connsiteX4" fmla="*/ 3572923 w 4528919"/>
              <a:gd name="connsiteY4" fmla="*/ 2517 h 1540710"/>
              <a:gd name="connsiteX5" fmla="*/ 4489391 w 4528919"/>
              <a:gd name="connsiteY5" fmla="*/ 2517 h 1540710"/>
              <a:gd name="connsiteX6" fmla="*/ 4444975 w 4528919"/>
              <a:gd name="connsiteY6" fmla="*/ 9340 h 1540710"/>
              <a:gd name="connsiteX7" fmla="*/ 3831376 w 4528919"/>
              <a:gd name="connsiteY7" fmla="*/ 767167 h 1540710"/>
              <a:gd name="connsiteX8" fmla="*/ 4521278 w 4528919"/>
              <a:gd name="connsiteY8" fmla="*/ 1536715 h 1540710"/>
              <a:gd name="connsiteX9" fmla="*/ 4528919 w 4528919"/>
              <a:gd name="connsiteY9" fmla="*/ 1537104 h 1540710"/>
              <a:gd name="connsiteX10" fmla="*/ 4493388 w 4528919"/>
              <a:gd name="connsiteY10" fmla="*/ 1540709 h 1540710"/>
              <a:gd name="connsiteX11" fmla="*/ 3576473 w 4528919"/>
              <a:gd name="connsiteY11" fmla="*/ 1540709 h 1540710"/>
              <a:gd name="connsiteX12" fmla="*/ 3576469 w 4528919"/>
              <a:gd name="connsiteY12" fmla="*/ 1540710 h 1540710"/>
              <a:gd name="connsiteX13" fmla="*/ 2865486 w 4528919"/>
              <a:gd name="connsiteY13" fmla="*/ 1540710 h 1540710"/>
              <a:gd name="connsiteX14" fmla="*/ 2853026 w 4528919"/>
              <a:gd name="connsiteY14" fmla="*/ 1538194 h 1540710"/>
              <a:gd name="connsiteX15" fmla="*/ 256371 w 4528919"/>
              <a:gd name="connsiteY15" fmla="*/ 1538194 h 1540710"/>
              <a:gd name="connsiteX16" fmla="*/ 0 w 4528919"/>
              <a:gd name="connsiteY16" fmla="*/ 1281823 h 1540710"/>
              <a:gd name="connsiteX17" fmla="*/ 0 w 4528919"/>
              <a:gd name="connsiteY17" fmla="*/ 256371 h 1540710"/>
              <a:gd name="connsiteX18" fmla="*/ 256371 w 4528919"/>
              <a:gd name="connsiteY18" fmla="*/ 0 h 15407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8919" h="1540710">
                <a:moveTo>
                  <a:pt x="256371" y="0"/>
                </a:moveTo>
                <a:lnTo>
                  <a:pt x="3194211" y="0"/>
                </a:lnTo>
                <a:lnTo>
                  <a:pt x="3239872" y="4603"/>
                </a:lnTo>
                <a:lnTo>
                  <a:pt x="3552366" y="4603"/>
                </a:lnTo>
                <a:lnTo>
                  <a:pt x="3572923" y="2517"/>
                </a:lnTo>
                <a:lnTo>
                  <a:pt x="4489391" y="2517"/>
                </a:lnTo>
                <a:lnTo>
                  <a:pt x="4444975" y="9340"/>
                </a:lnTo>
                <a:cubicBezTo>
                  <a:pt x="4094796" y="81470"/>
                  <a:pt x="3831376" y="393353"/>
                  <a:pt x="3831376" y="767167"/>
                </a:cubicBezTo>
                <a:cubicBezTo>
                  <a:pt x="3831376" y="1167681"/>
                  <a:pt x="4133771" y="1497102"/>
                  <a:pt x="4521278" y="1536715"/>
                </a:cubicBezTo>
                <a:lnTo>
                  <a:pt x="4528919" y="1537104"/>
                </a:lnTo>
                <a:lnTo>
                  <a:pt x="4493388" y="1540709"/>
                </a:lnTo>
                <a:lnTo>
                  <a:pt x="3576473" y="1540709"/>
                </a:lnTo>
                <a:lnTo>
                  <a:pt x="3576469" y="1540710"/>
                </a:lnTo>
                <a:lnTo>
                  <a:pt x="2865486" y="1540710"/>
                </a:lnTo>
                <a:lnTo>
                  <a:pt x="2853026" y="1538194"/>
                </a:lnTo>
                <a:lnTo>
                  <a:pt x="256371" y="1538194"/>
                </a:lnTo>
                <a:cubicBezTo>
                  <a:pt x="114781" y="1538194"/>
                  <a:pt x="0" y="1423413"/>
                  <a:pt x="0" y="1281823"/>
                </a:cubicBezTo>
                <a:lnTo>
                  <a:pt x="0" y="256371"/>
                </a:lnTo>
                <a:cubicBezTo>
                  <a:pt x="0" y="114781"/>
                  <a:pt x="114781" y="0"/>
                  <a:pt x="256371" y="0"/>
                </a:cubicBezTo>
                <a:close/>
              </a:path>
            </a:pathLst>
          </a:cu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78" name="Freeform: Shape 77">
            <a:extLst>
              <a:ext uri="{FF2B5EF4-FFF2-40B4-BE49-F238E27FC236}">
                <a16:creationId xmlns:a16="http://schemas.microsoft.com/office/drawing/2014/main" id="{8D92463C-138D-4638-A488-C0698842F745}"/>
              </a:ext>
            </a:extLst>
          </p:cNvPr>
          <p:cNvSpPr/>
          <p:nvPr/>
        </p:nvSpPr>
        <p:spPr>
          <a:xfrm>
            <a:off x="6530189" y="3383963"/>
            <a:ext cx="4036212" cy="1389597"/>
          </a:xfrm>
          <a:custGeom>
            <a:avLst/>
            <a:gdLst>
              <a:gd name="connsiteX0" fmla="*/ 35764 w 4467825"/>
              <a:gd name="connsiteY0" fmla="*/ 0 h 1538194"/>
              <a:gd name="connsiteX1" fmla="*/ 962303 w 4467825"/>
              <a:gd name="connsiteY1" fmla="*/ 0 h 1538194"/>
              <a:gd name="connsiteX2" fmla="*/ 962314 w 4467825"/>
              <a:gd name="connsiteY2" fmla="*/ 2 h 1538194"/>
              <a:gd name="connsiteX3" fmla="*/ 1273600 w 4467825"/>
              <a:gd name="connsiteY3" fmla="*/ 2 h 1538194"/>
              <a:gd name="connsiteX4" fmla="*/ 1273614 w 4467825"/>
              <a:gd name="connsiteY4" fmla="*/ 0 h 1538194"/>
              <a:gd name="connsiteX5" fmla="*/ 4211454 w 4467825"/>
              <a:gd name="connsiteY5" fmla="*/ 0 h 1538194"/>
              <a:gd name="connsiteX6" fmla="*/ 4467825 w 4467825"/>
              <a:gd name="connsiteY6" fmla="*/ 256371 h 1538194"/>
              <a:gd name="connsiteX7" fmla="*/ 4467825 w 4467825"/>
              <a:gd name="connsiteY7" fmla="*/ 1281823 h 1538194"/>
              <a:gd name="connsiteX8" fmla="*/ 4211454 w 4467825"/>
              <a:gd name="connsiteY8" fmla="*/ 1538194 h 1538194"/>
              <a:gd name="connsiteX9" fmla="*/ 1273614 w 4467825"/>
              <a:gd name="connsiteY9" fmla="*/ 1538194 h 1538194"/>
              <a:gd name="connsiteX10" fmla="*/ 1273604 w 4467825"/>
              <a:gd name="connsiteY10" fmla="*/ 1538193 h 1538194"/>
              <a:gd name="connsiteX11" fmla="*/ 946536 w 4467825"/>
              <a:gd name="connsiteY11" fmla="*/ 1538193 h 1538194"/>
              <a:gd name="connsiteX12" fmla="*/ 946532 w 4467825"/>
              <a:gd name="connsiteY12" fmla="*/ 1538192 h 1538194"/>
              <a:gd name="connsiteX13" fmla="*/ 39789 w 4467825"/>
              <a:gd name="connsiteY13" fmla="*/ 1538192 h 1538194"/>
              <a:gd name="connsiteX14" fmla="*/ 84497 w 4467825"/>
              <a:gd name="connsiteY14" fmla="*/ 1531369 h 1538194"/>
              <a:gd name="connsiteX15" fmla="*/ 702143 w 4467825"/>
              <a:gd name="connsiteY15" fmla="*/ 773542 h 1538194"/>
              <a:gd name="connsiteX16" fmla="*/ 7691 w 4467825"/>
              <a:gd name="connsiteY16" fmla="*/ 3994 h 1538194"/>
              <a:gd name="connsiteX17" fmla="*/ 0 w 4467825"/>
              <a:gd name="connsiteY17" fmla="*/ 3606 h 1538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4467825" h="1538194">
                <a:moveTo>
                  <a:pt x="35764" y="0"/>
                </a:moveTo>
                <a:lnTo>
                  <a:pt x="962303" y="0"/>
                </a:lnTo>
                <a:lnTo>
                  <a:pt x="962314" y="2"/>
                </a:lnTo>
                <a:lnTo>
                  <a:pt x="1273600" y="2"/>
                </a:lnTo>
                <a:lnTo>
                  <a:pt x="1273614" y="0"/>
                </a:lnTo>
                <a:lnTo>
                  <a:pt x="4211454" y="0"/>
                </a:lnTo>
                <a:cubicBezTo>
                  <a:pt x="4353044" y="0"/>
                  <a:pt x="4467825" y="114781"/>
                  <a:pt x="4467825" y="256371"/>
                </a:cubicBezTo>
                <a:lnTo>
                  <a:pt x="4467825" y="1281823"/>
                </a:lnTo>
                <a:cubicBezTo>
                  <a:pt x="4467825" y="1423413"/>
                  <a:pt x="4353044" y="1538194"/>
                  <a:pt x="4211454" y="1538194"/>
                </a:cubicBezTo>
                <a:lnTo>
                  <a:pt x="1273614" y="1538194"/>
                </a:lnTo>
                <a:lnTo>
                  <a:pt x="1273604" y="1538193"/>
                </a:lnTo>
                <a:lnTo>
                  <a:pt x="946536" y="1538193"/>
                </a:lnTo>
                <a:lnTo>
                  <a:pt x="946532" y="1538192"/>
                </a:lnTo>
                <a:lnTo>
                  <a:pt x="39789" y="1538192"/>
                </a:lnTo>
                <a:lnTo>
                  <a:pt x="84497" y="1531369"/>
                </a:lnTo>
                <a:cubicBezTo>
                  <a:pt x="436986" y="1459239"/>
                  <a:pt x="702143" y="1147356"/>
                  <a:pt x="702143" y="773542"/>
                </a:cubicBezTo>
                <a:cubicBezTo>
                  <a:pt x="702143" y="373028"/>
                  <a:pt x="397755" y="43607"/>
                  <a:pt x="7691" y="3994"/>
                </a:cubicBezTo>
                <a:lnTo>
                  <a:pt x="0" y="3606"/>
                </a:lnTo>
                <a:close/>
              </a:path>
            </a:pathLst>
          </a:cu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75" name="TextBox 74">
            <a:extLst>
              <a:ext uri="{FF2B5EF4-FFF2-40B4-BE49-F238E27FC236}">
                <a16:creationId xmlns:a16="http://schemas.microsoft.com/office/drawing/2014/main" id="{B31C8637-FF28-4719-99B8-C6F69E91BCCE}"/>
              </a:ext>
            </a:extLst>
          </p:cNvPr>
          <p:cNvSpPr txBox="1"/>
          <p:nvPr/>
        </p:nvSpPr>
        <p:spPr>
          <a:xfrm>
            <a:off x="1732872" y="2409312"/>
            <a:ext cx="3316347" cy="893834"/>
          </a:xfrm>
          <a:prstGeom prst="rect">
            <a:avLst/>
          </a:prstGeom>
        </p:spPr>
        <p:txBody>
          <a:bodyPr wrap="square">
            <a:spAutoFit/>
          </a:bodyPr>
          <a:lstStyle>
            <a:defPPr>
              <a:defRPr lang="en-US"/>
            </a:defPPr>
            <a:lvl1pPr algn="ctr">
              <a:lnSpc>
                <a:spcPct val="150000"/>
              </a:lnSpc>
              <a:defRPr sz="1200">
                <a:solidFill>
                  <a:schemeClr val="tx2">
                    <a:lumMod val="75000"/>
                    <a:lumOff val="25000"/>
                  </a:schemeClr>
                </a:solidFill>
                <a:latin typeface="Open Sans" panose="020B0606030504020204" pitchFamily="34" charset="0"/>
              </a:defRPr>
            </a:lvl1pPr>
          </a:lstStyle>
          <a:p>
            <a:pPr algn="r"/>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endParaRPr lang="en-ID" dirty="0"/>
          </a:p>
        </p:txBody>
      </p:sp>
      <p:sp>
        <p:nvSpPr>
          <p:cNvPr id="77" name="TextBox 76">
            <a:extLst>
              <a:ext uri="{FF2B5EF4-FFF2-40B4-BE49-F238E27FC236}">
                <a16:creationId xmlns:a16="http://schemas.microsoft.com/office/drawing/2014/main" id="{DB635B95-EF0B-49C2-B4DC-479271D7333B}"/>
              </a:ext>
            </a:extLst>
          </p:cNvPr>
          <p:cNvSpPr txBox="1"/>
          <p:nvPr/>
        </p:nvSpPr>
        <p:spPr>
          <a:xfrm>
            <a:off x="1741714" y="4795299"/>
            <a:ext cx="3316347" cy="893834"/>
          </a:xfrm>
          <a:prstGeom prst="rect">
            <a:avLst/>
          </a:prstGeom>
        </p:spPr>
        <p:txBody>
          <a:bodyPr wrap="square">
            <a:spAutoFit/>
          </a:bodyPr>
          <a:lstStyle>
            <a:defPPr>
              <a:defRPr lang="en-US"/>
            </a:defPPr>
            <a:lvl1pPr algn="ctr">
              <a:lnSpc>
                <a:spcPct val="150000"/>
              </a:lnSpc>
              <a:defRPr sz="1200">
                <a:solidFill>
                  <a:schemeClr val="tx2">
                    <a:lumMod val="75000"/>
                    <a:lumOff val="25000"/>
                  </a:schemeClr>
                </a:solidFill>
                <a:latin typeface="Open Sans" panose="020B0606030504020204" pitchFamily="34" charset="0"/>
              </a:defRPr>
            </a:lvl1pPr>
          </a:lstStyle>
          <a:p>
            <a:pPr algn="r"/>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endParaRPr lang="en-ID" dirty="0"/>
          </a:p>
        </p:txBody>
      </p:sp>
      <p:sp>
        <p:nvSpPr>
          <p:cNvPr id="79" name="TextBox 78">
            <a:extLst>
              <a:ext uri="{FF2B5EF4-FFF2-40B4-BE49-F238E27FC236}">
                <a16:creationId xmlns:a16="http://schemas.microsoft.com/office/drawing/2014/main" id="{1A10D07F-A0F2-4386-B185-F7EA200773C7}"/>
              </a:ext>
            </a:extLst>
          </p:cNvPr>
          <p:cNvSpPr txBox="1"/>
          <p:nvPr/>
        </p:nvSpPr>
        <p:spPr>
          <a:xfrm>
            <a:off x="7247687" y="3640699"/>
            <a:ext cx="3362256" cy="893834"/>
          </a:xfrm>
          <a:prstGeom prst="rect">
            <a:avLst/>
          </a:prstGeom>
        </p:spPr>
        <p:txBody>
          <a:bodyPr wrap="square">
            <a:spAutoFit/>
          </a:bodyPr>
          <a:lstStyle>
            <a:defPPr>
              <a:defRPr lang="en-US"/>
            </a:defPPr>
            <a:lvl1pPr algn="ctr">
              <a:lnSpc>
                <a:spcPct val="150000"/>
              </a:lnSpc>
              <a:defRPr sz="1200">
                <a:solidFill>
                  <a:schemeClr val="tx2">
                    <a:lumMod val="75000"/>
                    <a:lumOff val="25000"/>
                  </a:schemeClr>
                </a:solidFill>
                <a:latin typeface="Open Sans" panose="020B0606030504020204" pitchFamily="34" charset="0"/>
              </a:defRPr>
            </a:lvl1pPr>
          </a:lstStyle>
          <a:p>
            <a:pPr algn="l"/>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r>
              <a:rPr lang="en-ID" dirty="0"/>
              <a:t>, </a:t>
            </a:r>
            <a:r>
              <a:rPr lang="en-ID" dirty="0" err="1"/>
              <a:t>dolor</a:t>
            </a:r>
            <a:r>
              <a:rPr lang="en-ID" dirty="0"/>
              <a:t> sit </a:t>
            </a:r>
            <a:r>
              <a:rPr lang="en-ID" dirty="0" err="1"/>
              <a:t>amet</a:t>
            </a:r>
            <a:r>
              <a:rPr lang="en-ID" dirty="0"/>
              <a:t>, </a:t>
            </a:r>
            <a:r>
              <a:rPr lang="en-ID" dirty="0" err="1"/>
              <a:t>cLorem</a:t>
            </a:r>
            <a:r>
              <a:rPr lang="en-ID" dirty="0"/>
              <a:t> ipsum </a:t>
            </a:r>
            <a:r>
              <a:rPr lang="en-ID" dirty="0" err="1"/>
              <a:t>onsectetur</a:t>
            </a:r>
            <a:r>
              <a:rPr lang="en-ID" dirty="0"/>
              <a:t> </a:t>
            </a:r>
            <a:r>
              <a:rPr lang="en-ID" dirty="0" err="1"/>
              <a:t>adipiscing</a:t>
            </a:r>
            <a:r>
              <a:rPr lang="en-ID" dirty="0"/>
              <a:t> </a:t>
            </a:r>
            <a:r>
              <a:rPr lang="en-ID" dirty="0" err="1"/>
              <a:t>elit</a:t>
            </a:r>
            <a:endParaRPr lang="en-ID" dirty="0"/>
          </a:p>
        </p:txBody>
      </p:sp>
      <p:pic>
        <p:nvPicPr>
          <p:cNvPr id="3" name="Graphic 2" descr="Basic Shapes with solid fill">
            <a:extLst>
              <a:ext uri="{FF2B5EF4-FFF2-40B4-BE49-F238E27FC236}">
                <a16:creationId xmlns:a16="http://schemas.microsoft.com/office/drawing/2014/main" id="{1C516E9B-E9F7-87E2-FDF2-4B7EA33B573F}"/>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027258" y="1465393"/>
            <a:ext cx="260254" cy="260254"/>
          </a:xfrm>
          <a:prstGeom prst="rect">
            <a:avLst/>
          </a:prstGeom>
        </p:spPr>
      </p:pic>
      <p:pic>
        <p:nvPicPr>
          <p:cNvPr id="7" name="Graphic 6" descr="Basketball with solid fill">
            <a:extLst>
              <a:ext uri="{FF2B5EF4-FFF2-40B4-BE49-F238E27FC236}">
                <a16:creationId xmlns:a16="http://schemas.microsoft.com/office/drawing/2014/main" id="{B6A4AC76-B938-03A3-6987-62C0E80D1CF6}"/>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027258" y="5114901"/>
            <a:ext cx="260254" cy="260254"/>
          </a:xfrm>
          <a:prstGeom prst="rect">
            <a:avLst/>
          </a:prstGeom>
        </p:spPr>
      </p:pic>
      <p:pic>
        <p:nvPicPr>
          <p:cNvPr id="13" name="Graphic 12" descr="Beach ball with solid fill">
            <a:extLst>
              <a:ext uri="{FF2B5EF4-FFF2-40B4-BE49-F238E27FC236}">
                <a16:creationId xmlns:a16="http://schemas.microsoft.com/office/drawing/2014/main" id="{9E935370-2B0F-FFDB-EF84-D0D003979F2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27258" y="3917280"/>
            <a:ext cx="260254" cy="260254"/>
          </a:xfrm>
          <a:prstGeom prst="rect">
            <a:avLst/>
          </a:prstGeom>
        </p:spPr>
      </p:pic>
      <p:pic>
        <p:nvPicPr>
          <p:cNvPr id="18" name="Graphic 17" descr="Beach umbrella with solid fill">
            <a:extLst>
              <a:ext uri="{FF2B5EF4-FFF2-40B4-BE49-F238E27FC236}">
                <a16:creationId xmlns:a16="http://schemas.microsoft.com/office/drawing/2014/main" id="{7EAC7495-F37D-D6A0-46A1-DB10D88DBEE7}"/>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6027258" y="2671106"/>
            <a:ext cx="260254" cy="260254"/>
          </a:xfrm>
          <a:prstGeom prst="rect">
            <a:avLst/>
          </a:prstGeom>
        </p:spPr>
      </p:pic>
    </p:spTree>
    <p:extLst>
      <p:ext uri="{BB962C8B-B14F-4D97-AF65-F5344CB8AC3E}">
        <p14:creationId xmlns:p14="http://schemas.microsoft.com/office/powerpoint/2010/main" val="740216328"/>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0" name="Group 139">
            <a:extLst>
              <a:ext uri="{FF2B5EF4-FFF2-40B4-BE49-F238E27FC236}">
                <a16:creationId xmlns:a16="http://schemas.microsoft.com/office/drawing/2014/main" id="{CFEC1ACE-0D70-4593-B744-B8C50A4421DA}"/>
              </a:ext>
            </a:extLst>
          </p:cNvPr>
          <p:cNvGrpSpPr/>
          <p:nvPr/>
        </p:nvGrpSpPr>
        <p:grpSpPr>
          <a:xfrm>
            <a:off x="6189025" y="953500"/>
            <a:ext cx="4798766" cy="4951000"/>
            <a:chOff x="6503453" y="1344578"/>
            <a:chExt cx="3915883" cy="4040111"/>
          </a:xfrm>
        </p:grpSpPr>
        <p:sp>
          <p:nvSpPr>
            <p:cNvPr id="25" name="Oval 24">
              <a:extLst>
                <a:ext uri="{FF2B5EF4-FFF2-40B4-BE49-F238E27FC236}">
                  <a16:creationId xmlns:a16="http://schemas.microsoft.com/office/drawing/2014/main" id="{ADF07662-A4BF-4397-9D82-D9F5B0C8304A}"/>
                </a:ext>
              </a:extLst>
            </p:cNvPr>
            <p:cNvSpPr/>
            <p:nvPr/>
          </p:nvSpPr>
          <p:spPr>
            <a:xfrm>
              <a:off x="7390389" y="2309208"/>
              <a:ext cx="2070769" cy="2070769"/>
            </a:xfrm>
            <a:prstGeom prst="ellipse">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3" name="Arrow: Curved Down 22">
              <a:extLst>
                <a:ext uri="{FF2B5EF4-FFF2-40B4-BE49-F238E27FC236}">
                  <a16:creationId xmlns:a16="http://schemas.microsoft.com/office/drawing/2014/main" id="{B1F74A0D-ADAA-416E-B113-EDDAB350F515}"/>
                </a:ext>
              </a:extLst>
            </p:cNvPr>
            <p:cNvSpPr/>
            <p:nvPr/>
          </p:nvSpPr>
          <p:spPr>
            <a:xfrm rot="17838963">
              <a:off x="6072623" y="2286276"/>
              <a:ext cx="1408946" cy="547285"/>
            </a:xfrm>
            <a:prstGeom prst="curvedDownArrow">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grpSp>
          <p:nvGrpSpPr>
            <p:cNvPr id="29" name="Group 28">
              <a:extLst>
                <a:ext uri="{FF2B5EF4-FFF2-40B4-BE49-F238E27FC236}">
                  <a16:creationId xmlns:a16="http://schemas.microsoft.com/office/drawing/2014/main" id="{5A19C5A4-DF50-4020-B355-AC874AC46C6B}"/>
                </a:ext>
              </a:extLst>
            </p:cNvPr>
            <p:cNvGrpSpPr/>
            <p:nvPr/>
          </p:nvGrpSpPr>
          <p:grpSpPr>
            <a:xfrm>
              <a:off x="7554729" y="1344578"/>
              <a:ext cx="1742090" cy="1742090"/>
              <a:chOff x="7999855" y="1317400"/>
              <a:chExt cx="1475874" cy="1475874"/>
            </a:xfrm>
          </p:grpSpPr>
          <p:sp>
            <p:nvSpPr>
              <p:cNvPr id="119" name="Oval 118">
                <a:extLst>
                  <a:ext uri="{FF2B5EF4-FFF2-40B4-BE49-F238E27FC236}">
                    <a16:creationId xmlns:a16="http://schemas.microsoft.com/office/drawing/2014/main" id="{13FB57DD-1B1D-4F2C-A03D-9D107FC5F6F9}"/>
                  </a:ext>
                </a:extLst>
              </p:cNvPr>
              <p:cNvSpPr/>
              <p:nvPr/>
            </p:nvSpPr>
            <p:spPr>
              <a:xfrm>
                <a:off x="7999855" y="1317400"/>
                <a:ext cx="1475874" cy="1475874"/>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22" name="Arc 21">
                <a:extLst>
                  <a:ext uri="{FF2B5EF4-FFF2-40B4-BE49-F238E27FC236}">
                    <a16:creationId xmlns:a16="http://schemas.microsoft.com/office/drawing/2014/main" id="{22A7B57C-7140-4CF0-B9D2-9D27E4893A5D}"/>
                  </a:ext>
                </a:extLst>
              </p:cNvPr>
              <p:cNvSpPr/>
              <p:nvPr/>
            </p:nvSpPr>
            <p:spPr>
              <a:xfrm>
                <a:off x="7999855" y="1317400"/>
                <a:ext cx="1459832" cy="1459832"/>
              </a:xfrm>
              <a:prstGeom prst="arc">
                <a:avLst>
                  <a:gd name="adj1" fmla="val 16200000"/>
                  <a:gd name="adj2" fmla="val 12695005"/>
                </a:avLst>
              </a:prstGeom>
              <a:ln w="184150" cap="rnd">
                <a:solidFill>
                  <a:schemeClr val="accent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dirty="0"/>
              </a:p>
            </p:txBody>
          </p:sp>
          <p:sp>
            <p:nvSpPr>
              <p:cNvPr id="26" name="TextBox 25">
                <a:extLst>
                  <a:ext uri="{FF2B5EF4-FFF2-40B4-BE49-F238E27FC236}">
                    <a16:creationId xmlns:a16="http://schemas.microsoft.com/office/drawing/2014/main" id="{E29D780C-6540-4F32-9477-6056B0A39BA3}"/>
                  </a:ext>
                </a:extLst>
              </p:cNvPr>
              <p:cNvSpPr txBox="1"/>
              <p:nvPr/>
            </p:nvSpPr>
            <p:spPr>
              <a:xfrm>
                <a:off x="8374843" y="1806252"/>
                <a:ext cx="874320" cy="446821"/>
              </a:xfrm>
              <a:prstGeom prst="rect">
                <a:avLst/>
              </a:prstGeom>
              <a:noFill/>
            </p:spPr>
            <p:txBody>
              <a:bodyPr wrap="square" rtlCol="0">
                <a:spAutoFit/>
              </a:bodyPr>
              <a:lstStyle/>
              <a:p>
                <a:pPr algn="ctr"/>
                <a:r>
                  <a:rPr lang="en-US" sz="3600" b="1" dirty="0">
                    <a:solidFill>
                      <a:schemeClr val="tx2">
                        <a:lumMod val="90000"/>
                        <a:lumOff val="10000"/>
                      </a:schemeClr>
                    </a:solidFill>
                    <a:latin typeface=""/>
                  </a:rPr>
                  <a:t>92%</a:t>
                </a:r>
                <a:endParaRPr lang="en-ID" sz="3600" b="1" dirty="0">
                  <a:solidFill>
                    <a:schemeClr val="tx2">
                      <a:lumMod val="90000"/>
                      <a:lumOff val="10000"/>
                    </a:schemeClr>
                  </a:solidFill>
                  <a:latin typeface=""/>
                </a:endParaRPr>
              </a:p>
            </p:txBody>
          </p:sp>
        </p:grpSp>
        <p:grpSp>
          <p:nvGrpSpPr>
            <p:cNvPr id="31" name="Group 30">
              <a:extLst>
                <a:ext uri="{FF2B5EF4-FFF2-40B4-BE49-F238E27FC236}">
                  <a16:creationId xmlns:a16="http://schemas.microsoft.com/office/drawing/2014/main" id="{F6B29796-4C56-4C31-B302-34A6398EE04A}"/>
                </a:ext>
              </a:extLst>
            </p:cNvPr>
            <p:cNvGrpSpPr/>
            <p:nvPr/>
          </p:nvGrpSpPr>
          <p:grpSpPr>
            <a:xfrm>
              <a:off x="6635760" y="3151472"/>
              <a:ext cx="1649109" cy="1629930"/>
              <a:chOff x="7084397" y="3053319"/>
              <a:chExt cx="1397102" cy="1380853"/>
            </a:xfrm>
          </p:grpSpPr>
          <p:sp>
            <p:nvSpPr>
              <p:cNvPr id="121" name="Oval 120">
                <a:extLst>
                  <a:ext uri="{FF2B5EF4-FFF2-40B4-BE49-F238E27FC236}">
                    <a16:creationId xmlns:a16="http://schemas.microsoft.com/office/drawing/2014/main" id="{0F993196-E844-4296-8820-2DEDA33A0110}"/>
                  </a:ext>
                </a:extLst>
              </p:cNvPr>
              <p:cNvSpPr/>
              <p:nvPr/>
            </p:nvSpPr>
            <p:spPr>
              <a:xfrm>
                <a:off x="7177810" y="3081285"/>
                <a:ext cx="1303689" cy="1303689"/>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122" name="Arc 121">
                <a:extLst>
                  <a:ext uri="{FF2B5EF4-FFF2-40B4-BE49-F238E27FC236}">
                    <a16:creationId xmlns:a16="http://schemas.microsoft.com/office/drawing/2014/main" id="{88E052F8-1794-4139-9AB4-C5B253147EF6}"/>
                  </a:ext>
                </a:extLst>
              </p:cNvPr>
              <p:cNvSpPr/>
              <p:nvPr/>
            </p:nvSpPr>
            <p:spPr>
              <a:xfrm>
                <a:off x="7084397" y="3053319"/>
                <a:ext cx="1380853" cy="1380853"/>
              </a:xfrm>
              <a:prstGeom prst="arc">
                <a:avLst>
                  <a:gd name="adj1" fmla="val 16200000"/>
                  <a:gd name="adj2" fmla="val 10833759"/>
                </a:avLst>
              </a:prstGeom>
              <a:ln w="184150" cap="rnd">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dirty="0"/>
              </a:p>
            </p:txBody>
          </p:sp>
          <p:sp>
            <p:nvSpPr>
              <p:cNvPr id="127" name="TextBox 126">
                <a:extLst>
                  <a:ext uri="{FF2B5EF4-FFF2-40B4-BE49-F238E27FC236}">
                    <a16:creationId xmlns:a16="http://schemas.microsoft.com/office/drawing/2014/main" id="{AF81486B-1789-4280-9C19-B8F5840DD276}"/>
                  </a:ext>
                </a:extLst>
              </p:cNvPr>
              <p:cNvSpPr txBox="1"/>
              <p:nvPr/>
            </p:nvSpPr>
            <p:spPr>
              <a:xfrm>
                <a:off x="7425775" y="3539187"/>
                <a:ext cx="874320" cy="404266"/>
              </a:xfrm>
              <a:prstGeom prst="rect">
                <a:avLst/>
              </a:prstGeom>
              <a:noFill/>
            </p:spPr>
            <p:txBody>
              <a:bodyPr wrap="square" rtlCol="0">
                <a:spAutoFit/>
              </a:bodyPr>
              <a:lstStyle/>
              <a:p>
                <a:pPr algn="ctr"/>
                <a:r>
                  <a:rPr lang="en-US" sz="3200" b="1" dirty="0">
                    <a:solidFill>
                      <a:schemeClr val="tx2">
                        <a:lumMod val="90000"/>
                        <a:lumOff val="10000"/>
                      </a:schemeClr>
                    </a:solidFill>
                    <a:latin typeface=""/>
                  </a:rPr>
                  <a:t>75%</a:t>
                </a:r>
                <a:endParaRPr lang="en-ID" sz="3200" b="1" dirty="0">
                  <a:solidFill>
                    <a:schemeClr val="tx2">
                      <a:lumMod val="90000"/>
                      <a:lumOff val="10000"/>
                    </a:schemeClr>
                  </a:solidFill>
                  <a:latin typeface=""/>
                </a:endParaRPr>
              </a:p>
            </p:txBody>
          </p:sp>
        </p:grpSp>
        <p:grpSp>
          <p:nvGrpSpPr>
            <p:cNvPr id="30" name="Group 29">
              <a:extLst>
                <a:ext uri="{FF2B5EF4-FFF2-40B4-BE49-F238E27FC236}">
                  <a16:creationId xmlns:a16="http://schemas.microsoft.com/office/drawing/2014/main" id="{7DD41A50-C88B-4F4E-8D9A-865FDAE8AAB4}"/>
                </a:ext>
              </a:extLst>
            </p:cNvPr>
            <p:cNvGrpSpPr/>
            <p:nvPr/>
          </p:nvGrpSpPr>
          <p:grpSpPr>
            <a:xfrm>
              <a:off x="8579698" y="3080115"/>
              <a:ext cx="1392791" cy="1380798"/>
              <a:chOff x="9067594" y="3053319"/>
              <a:chExt cx="1179953" cy="1169792"/>
            </a:xfrm>
          </p:grpSpPr>
          <p:sp>
            <p:nvSpPr>
              <p:cNvPr id="123" name="Oval 122">
                <a:extLst>
                  <a:ext uri="{FF2B5EF4-FFF2-40B4-BE49-F238E27FC236}">
                    <a16:creationId xmlns:a16="http://schemas.microsoft.com/office/drawing/2014/main" id="{04D1D01E-4681-4B92-8854-ED7D22FB45EC}"/>
                  </a:ext>
                </a:extLst>
              </p:cNvPr>
              <p:cNvSpPr/>
              <p:nvPr/>
            </p:nvSpPr>
            <p:spPr>
              <a:xfrm>
                <a:off x="9067594" y="3053319"/>
                <a:ext cx="1169792" cy="1169792"/>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124" name="Arc 123">
                <a:extLst>
                  <a:ext uri="{FF2B5EF4-FFF2-40B4-BE49-F238E27FC236}">
                    <a16:creationId xmlns:a16="http://schemas.microsoft.com/office/drawing/2014/main" id="{0F7B205F-5FE6-4326-ADC8-6138807EB28B}"/>
                  </a:ext>
                </a:extLst>
              </p:cNvPr>
              <p:cNvSpPr/>
              <p:nvPr/>
            </p:nvSpPr>
            <p:spPr>
              <a:xfrm>
                <a:off x="9095884" y="3071448"/>
                <a:ext cx="1151663" cy="1151663"/>
              </a:xfrm>
              <a:prstGeom prst="arc">
                <a:avLst>
                  <a:gd name="adj1" fmla="val 16200000"/>
                  <a:gd name="adj2" fmla="val 4237490"/>
                </a:avLst>
              </a:prstGeom>
              <a:ln w="184150" cap="rnd">
                <a:solidFill>
                  <a:schemeClr val="accent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ID"/>
              </a:p>
            </p:txBody>
          </p:sp>
          <p:sp>
            <p:nvSpPr>
              <p:cNvPr id="128" name="TextBox 127">
                <a:extLst>
                  <a:ext uri="{FF2B5EF4-FFF2-40B4-BE49-F238E27FC236}">
                    <a16:creationId xmlns:a16="http://schemas.microsoft.com/office/drawing/2014/main" id="{CF77E714-ABD7-4D83-BC99-3FFCDF137780}"/>
                  </a:ext>
                </a:extLst>
              </p:cNvPr>
              <p:cNvSpPr txBox="1"/>
              <p:nvPr/>
            </p:nvSpPr>
            <p:spPr>
              <a:xfrm>
                <a:off x="9206179" y="3471520"/>
                <a:ext cx="874320" cy="361712"/>
              </a:xfrm>
              <a:prstGeom prst="rect">
                <a:avLst/>
              </a:prstGeom>
              <a:noFill/>
            </p:spPr>
            <p:txBody>
              <a:bodyPr wrap="square" rtlCol="0">
                <a:spAutoFit/>
              </a:bodyPr>
              <a:lstStyle/>
              <a:p>
                <a:pPr algn="ctr"/>
                <a:r>
                  <a:rPr lang="en-US" sz="2800" b="1" dirty="0">
                    <a:solidFill>
                      <a:schemeClr val="tx2">
                        <a:lumMod val="90000"/>
                        <a:lumOff val="10000"/>
                      </a:schemeClr>
                    </a:solidFill>
                    <a:latin typeface=""/>
                  </a:rPr>
                  <a:t>45%</a:t>
                </a:r>
                <a:endParaRPr lang="en-ID" sz="2800" b="1" dirty="0">
                  <a:solidFill>
                    <a:schemeClr val="tx2">
                      <a:lumMod val="90000"/>
                      <a:lumOff val="10000"/>
                    </a:schemeClr>
                  </a:solidFill>
                  <a:latin typeface=""/>
                </a:endParaRPr>
              </a:p>
            </p:txBody>
          </p:sp>
        </p:grpSp>
        <p:sp>
          <p:nvSpPr>
            <p:cNvPr id="138" name="Arrow: Curved Down 137">
              <a:extLst>
                <a:ext uri="{FF2B5EF4-FFF2-40B4-BE49-F238E27FC236}">
                  <a16:creationId xmlns:a16="http://schemas.microsoft.com/office/drawing/2014/main" id="{E12FDEE1-00F0-44DB-B8EE-4CFFAAFC55ED}"/>
                </a:ext>
              </a:extLst>
            </p:cNvPr>
            <p:cNvSpPr/>
            <p:nvPr/>
          </p:nvSpPr>
          <p:spPr>
            <a:xfrm rot="3890269">
              <a:off x="9441221" y="2263131"/>
              <a:ext cx="1408946" cy="547285"/>
            </a:xfrm>
            <a:prstGeom prst="curvedDownArrow">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139" name="Arrow: Curved Down 138">
              <a:extLst>
                <a:ext uri="{FF2B5EF4-FFF2-40B4-BE49-F238E27FC236}">
                  <a16:creationId xmlns:a16="http://schemas.microsoft.com/office/drawing/2014/main" id="{495602CC-94B3-4A98-98A3-54392E9CEFE3}"/>
                </a:ext>
              </a:extLst>
            </p:cNvPr>
            <p:cNvSpPr/>
            <p:nvPr/>
          </p:nvSpPr>
          <p:spPr>
            <a:xfrm rot="10151533">
              <a:off x="7955711" y="4837404"/>
              <a:ext cx="1408946" cy="547285"/>
            </a:xfrm>
            <a:prstGeom prst="curvedDownArrow">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grpSp>
      <p:grpSp>
        <p:nvGrpSpPr>
          <p:cNvPr id="3" name="Group 2">
            <a:extLst>
              <a:ext uri="{FF2B5EF4-FFF2-40B4-BE49-F238E27FC236}">
                <a16:creationId xmlns:a16="http://schemas.microsoft.com/office/drawing/2014/main" id="{7308E1FF-4D74-E8FD-1F29-C73399B22FB1}"/>
              </a:ext>
            </a:extLst>
          </p:cNvPr>
          <p:cNvGrpSpPr/>
          <p:nvPr/>
        </p:nvGrpSpPr>
        <p:grpSpPr>
          <a:xfrm>
            <a:off x="1473183" y="1213244"/>
            <a:ext cx="3728404" cy="893834"/>
            <a:chOff x="1473183" y="1488162"/>
            <a:chExt cx="3728404" cy="893834"/>
          </a:xfrm>
        </p:grpSpPr>
        <p:sp>
          <p:nvSpPr>
            <p:cNvPr id="102" name="TextBox 101">
              <a:extLst>
                <a:ext uri="{FF2B5EF4-FFF2-40B4-BE49-F238E27FC236}">
                  <a16:creationId xmlns:a16="http://schemas.microsoft.com/office/drawing/2014/main" id="{758CFA8A-BBBE-49C9-BB3B-D06AD911F16F}"/>
                </a:ext>
              </a:extLst>
            </p:cNvPr>
            <p:cNvSpPr txBox="1"/>
            <p:nvPr/>
          </p:nvSpPr>
          <p:spPr>
            <a:xfrm>
              <a:off x="2212637" y="1488162"/>
              <a:ext cx="2988950" cy="893834"/>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grpSp>
          <p:nvGrpSpPr>
            <p:cNvPr id="2" name="Group 1">
              <a:extLst>
                <a:ext uri="{FF2B5EF4-FFF2-40B4-BE49-F238E27FC236}">
                  <a16:creationId xmlns:a16="http://schemas.microsoft.com/office/drawing/2014/main" id="{C3CA4ED1-9A81-C8E3-659C-257D228ACB79}"/>
                </a:ext>
              </a:extLst>
            </p:cNvPr>
            <p:cNvGrpSpPr/>
            <p:nvPr/>
          </p:nvGrpSpPr>
          <p:grpSpPr>
            <a:xfrm>
              <a:off x="1473183" y="1574868"/>
              <a:ext cx="670410" cy="720424"/>
              <a:chOff x="1473183" y="3343708"/>
              <a:chExt cx="670410" cy="720424"/>
            </a:xfrm>
          </p:grpSpPr>
          <p:sp>
            <p:nvSpPr>
              <p:cNvPr id="35" name="Oval 34">
                <a:extLst>
                  <a:ext uri="{FF2B5EF4-FFF2-40B4-BE49-F238E27FC236}">
                    <a16:creationId xmlns:a16="http://schemas.microsoft.com/office/drawing/2014/main" id="{299AB407-B2A3-4CC8-9492-7354ADD8DBF9}"/>
                  </a:ext>
                </a:extLst>
              </p:cNvPr>
              <p:cNvSpPr/>
              <p:nvPr/>
            </p:nvSpPr>
            <p:spPr>
              <a:xfrm>
                <a:off x="1473183" y="3343708"/>
                <a:ext cx="670410" cy="720424"/>
              </a:xfrm>
              <a:custGeom>
                <a:avLst/>
                <a:gdLst>
                  <a:gd name="connsiteX0" fmla="*/ 0 w 787744"/>
                  <a:gd name="connsiteY0" fmla="*/ 393872 h 787744"/>
                  <a:gd name="connsiteX1" fmla="*/ 393872 w 787744"/>
                  <a:gd name="connsiteY1" fmla="*/ 0 h 787744"/>
                  <a:gd name="connsiteX2" fmla="*/ 787744 w 787744"/>
                  <a:gd name="connsiteY2" fmla="*/ 393872 h 787744"/>
                  <a:gd name="connsiteX3" fmla="*/ 393872 w 787744"/>
                  <a:gd name="connsiteY3" fmla="*/ 787744 h 787744"/>
                  <a:gd name="connsiteX4" fmla="*/ 0 w 787744"/>
                  <a:gd name="connsiteY4" fmla="*/ 393872 h 787744"/>
                  <a:gd name="connsiteX0" fmla="*/ 0 w 787744"/>
                  <a:gd name="connsiteY0" fmla="*/ 438678 h 832550"/>
                  <a:gd name="connsiteX1" fmla="*/ 393872 w 787744"/>
                  <a:gd name="connsiteY1" fmla="*/ 44806 h 832550"/>
                  <a:gd name="connsiteX2" fmla="*/ 787744 w 787744"/>
                  <a:gd name="connsiteY2" fmla="*/ 438678 h 832550"/>
                  <a:gd name="connsiteX3" fmla="*/ 393872 w 787744"/>
                  <a:gd name="connsiteY3" fmla="*/ 832550 h 832550"/>
                  <a:gd name="connsiteX4" fmla="*/ 0 w 787744"/>
                  <a:gd name="connsiteY4" fmla="*/ 438678 h 832550"/>
                  <a:gd name="connsiteX0" fmla="*/ 0 w 787744"/>
                  <a:gd name="connsiteY0" fmla="*/ 438678 h 846513"/>
                  <a:gd name="connsiteX1" fmla="*/ 393872 w 787744"/>
                  <a:gd name="connsiteY1" fmla="*/ 44806 h 846513"/>
                  <a:gd name="connsiteX2" fmla="*/ 787744 w 787744"/>
                  <a:gd name="connsiteY2" fmla="*/ 438678 h 846513"/>
                  <a:gd name="connsiteX3" fmla="*/ 393872 w 787744"/>
                  <a:gd name="connsiteY3" fmla="*/ 832550 h 846513"/>
                  <a:gd name="connsiteX4" fmla="*/ 0 w 787744"/>
                  <a:gd name="connsiteY4" fmla="*/ 438678 h 846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4" h="846513">
                    <a:moveTo>
                      <a:pt x="0" y="438678"/>
                    </a:moveTo>
                    <a:cubicBezTo>
                      <a:pt x="0" y="-83651"/>
                      <a:pt x="176343" y="44806"/>
                      <a:pt x="393872" y="44806"/>
                    </a:cubicBezTo>
                    <a:cubicBezTo>
                      <a:pt x="611401" y="44806"/>
                      <a:pt x="787744" y="-195946"/>
                      <a:pt x="787744" y="438678"/>
                    </a:cubicBezTo>
                    <a:cubicBezTo>
                      <a:pt x="787744" y="656207"/>
                      <a:pt x="611401" y="832550"/>
                      <a:pt x="393872" y="832550"/>
                    </a:cubicBezTo>
                    <a:cubicBezTo>
                      <a:pt x="176343" y="832550"/>
                      <a:pt x="0" y="961007"/>
                      <a:pt x="0" y="438678"/>
                    </a:cubicBezTo>
                    <a:close/>
                  </a:path>
                </a:pathLst>
              </a:cu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34" name="TextBox 33">
                <a:extLst>
                  <a:ext uri="{FF2B5EF4-FFF2-40B4-BE49-F238E27FC236}">
                    <a16:creationId xmlns:a16="http://schemas.microsoft.com/office/drawing/2014/main" id="{B1D9A1C8-0A1F-402C-BD49-522861EA7163}"/>
                  </a:ext>
                </a:extLst>
              </p:cNvPr>
              <p:cNvSpPr txBox="1"/>
              <p:nvPr/>
            </p:nvSpPr>
            <p:spPr>
              <a:xfrm>
                <a:off x="1552336" y="3489550"/>
                <a:ext cx="512104" cy="369332"/>
              </a:xfrm>
              <a:prstGeom prst="rect">
                <a:avLst/>
              </a:prstGeom>
              <a:noFill/>
            </p:spPr>
            <p:txBody>
              <a:bodyPr wrap="square" rtlCol="0">
                <a:spAutoFit/>
              </a:bodyPr>
              <a:lstStyle/>
              <a:p>
                <a:pPr algn="ctr"/>
                <a:r>
                  <a:rPr lang="en-US" b="1" dirty="0">
                    <a:solidFill>
                      <a:schemeClr val="bg2"/>
                    </a:solidFill>
                    <a:latin typeface=""/>
                  </a:rPr>
                  <a:t>01</a:t>
                </a:r>
                <a:endParaRPr lang="en-ID" b="1" dirty="0">
                  <a:solidFill>
                    <a:schemeClr val="bg2"/>
                  </a:solidFill>
                  <a:latin typeface=""/>
                </a:endParaRPr>
              </a:p>
            </p:txBody>
          </p:sp>
        </p:grpSp>
      </p:grpSp>
      <p:grpSp>
        <p:nvGrpSpPr>
          <p:cNvPr id="33" name="Group 32">
            <a:extLst>
              <a:ext uri="{FF2B5EF4-FFF2-40B4-BE49-F238E27FC236}">
                <a16:creationId xmlns:a16="http://schemas.microsoft.com/office/drawing/2014/main" id="{1658D5F5-FB81-EA3E-AEE2-FB849F6847F8}"/>
              </a:ext>
            </a:extLst>
          </p:cNvPr>
          <p:cNvGrpSpPr/>
          <p:nvPr/>
        </p:nvGrpSpPr>
        <p:grpSpPr>
          <a:xfrm>
            <a:off x="1473183" y="2982083"/>
            <a:ext cx="3728404" cy="893834"/>
            <a:chOff x="1473183" y="1488162"/>
            <a:chExt cx="3728404" cy="893834"/>
          </a:xfrm>
        </p:grpSpPr>
        <p:sp>
          <p:nvSpPr>
            <p:cNvPr id="36" name="TextBox 35">
              <a:extLst>
                <a:ext uri="{FF2B5EF4-FFF2-40B4-BE49-F238E27FC236}">
                  <a16:creationId xmlns:a16="http://schemas.microsoft.com/office/drawing/2014/main" id="{1E917AF7-2953-4750-1FE5-ABB6E8C4F842}"/>
                </a:ext>
              </a:extLst>
            </p:cNvPr>
            <p:cNvSpPr txBox="1"/>
            <p:nvPr/>
          </p:nvSpPr>
          <p:spPr>
            <a:xfrm>
              <a:off x="2212637" y="1488162"/>
              <a:ext cx="2988950" cy="893834"/>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grpSp>
          <p:nvGrpSpPr>
            <p:cNvPr id="37" name="Group 36">
              <a:extLst>
                <a:ext uri="{FF2B5EF4-FFF2-40B4-BE49-F238E27FC236}">
                  <a16:creationId xmlns:a16="http://schemas.microsoft.com/office/drawing/2014/main" id="{38F39338-2132-4D49-D438-A7A5878DF22F}"/>
                </a:ext>
              </a:extLst>
            </p:cNvPr>
            <p:cNvGrpSpPr/>
            <p:nvPr/>
          </p:nvGrpSpPr>
          <p:grpSpPr>
            <a:xfrm>
              <a:off x="1473183" y="1574868"/>
              <a:ext cx="670410" cy="720424"/>
              <a:chOff x="1473183" y="3343708"/>
              <a:chExt cx="670410" cy="720424"/>
            </a:xfrm>
          </p:grpSpPr>
          <p:sp>
            <p:nvSpPr>
              <p:cNvPr id="38" name="Oval 34">
                <a:extLst>
                  <a:ext uri="{FF2B5EF4-FFF2-40B4-BE49-F238E27FC236}">
                    <a16:creationId xmlns:a16="http://schemas.microsoft.com/office/drawing/2014/main" id="{AB57B770-03D5-16FE-8034-6F7A6CAF1DF0}"/>
                  </a:ext>
                </a:extLst>
              </p:cNvPr>
              <p:cNvSpPr/>
              <p:nvPr/>
            </p:nvSpPr>
            <p:spPr>
              <a:xfrm>
                <a:off x="1473183" y="3343708"/>
                <a:ext cx="670410" cy="720424"/>
              </a:xfrm>
              <a:custGeom>
                <a:avLst/>
                <a:gdLst>
                  <a:gd name="connsiteX0" fmla="*/ 0 w 787744"/>
                  <a:gd name="connsiteY0" fmla="*/ 393872 h 787744"/>
                  <a:gd name="connsiteX1" fmla="*/ 393872 w 787744"/>
                  <a:gd name="connsiteY1" fmla="*/ 0 h 787744"/>
                  <a:gd name="connsiteX2" fmla="*/ 787744 w 787744"/>
                  <a:gd name="connsiteY2" fmla="*/ 393872 h 787744"/>
                  <a:gd name="connsiteX3" fmla="*/ 393872 w 787744"/>
                  <a:gd name="connsiteY3" fmla="*/ 787744 h 787744"/>
                  <a:gd name="connsiteX4" fmla="*/ 0 w 787744"/>
                  <a:gd name="connsiteY4" fmla="*/ 393872 h 787744"/>
                  <a:gd name="connsiteX0" fmla="*/ 0 w 787744"/>
                  <a:gd name="connsiteY0" fmla="*/ 438678 h 832550"/>
                  <a:gd name="connsiteX1" fmla="*/ 393872 w 787744"/>
                  <a:gd name="connsiteY1" fmla="*/ 44806 h 832550"/>
                  <a:gd name="connsiteX2" fmla="*/ 787744 w 787744"/>
                  <a:gd name="connsiteY2" fmla="*/ 438678 h 832550"/>
                  <a:gd name="connsiteX3" fmla="*/ 393872 w 787744"/>
                  <a:gd name="connsiteY3" fmla="*/ 832550 h 832550"/>
                  <a:gd name="connsiteX4" fmla="*/ 0 w 787744"/>
                  <a:gd name="connsiteY4" fmla="*/ 438678 h 832550"/>
                  <a:gd name="connsiteX0" fmla="*/ 0 w 787744"/>
                  <a:gd name="connsiteY0" fmla="*/ 438678 h 846513"/>
                  <a:gd name="connsiteX1" fmla="*/ 393872 w 787744"/>
                  <a:gd name="connsiteY1" fmla="*/ 44806 h 846513"/>
                  <a:gd name="connsiteX2" fmla="*/ 787744 w 787744"/>
                  <a:gd name="connsiteY2" fmla="*/ 438678 h 846513"/>
                  <a:gd name="connsiteX3" fmla="*/ 393872 w 787744"/>
                  <a:gd name="connsiteY3" fmla="*/ 832550 h 846513"/>
                  <a:gd name="connsiteX4" fmla="*/ 0 w 787744"/>
                  <a:gd name="connsiteY4" fmla="*/ 438678 h 846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4" h="846513">
                    <a:moveTo>
                      <a:pt x="0" y="438678"/>
                    </a:moveTo>
                    <a:cubicBezTo>
                      <a:pt x="0" y="-83651"/>
                      <a:pt x="176343" y="44806"/>
                      <a:pt x="393872" y="44806"/>
                    </a:cubicBezTo>
                    <a:cubicBezTo>
                      <a:pt x="611401" y="44806"/>
                      <a:pt x="787744" y="-195946"/>
                      <a:pt x="787744" y="438678"/>
                    </a:cubicBezTo>
                    <a:cubicBezTo>
                      <a:pt x="787744" y="656207"/>
                      <a:pt x="611401" y="832550"/>
                      <a:pt x="393872" y="832550"/>
                    </a:cubicBezTo>
                    <a:cubicBezTo>
                      <a:pt x="176343" y="832550"/>
                      <a:pt x="0" y="961007"/>
                      <a:pt x="0" y="43867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39" name="TextBox 38">
                <a:extLst>
                  <a:ext uri="{FF2B5EF4-FFF2-40B4-BE49-F238E27FC236}">
                    <a16:creationId xmlns:a16="http://schemas.microsoft.com/office/drawing/2014/main" id="{DC89FEFA-63AB-37EE-04B2-E80352D005F6}"/>
                  </a:ext>
                </a:extLst>
              </p:cNvPr>
              <p:cNvSpPr txBox="1"/>
              <p:nvPr/>
            </p:nvSpPr>
            <p:spPr>
              <a:xfrm>
                <a:off x="1552336" y="3489550"/>
                <a:ext cx="512104" cy="369332"/>
              </a:xfrm>
              <a:prstGeom prst="rect">
                <a:avLst/>
              </a:prstGeom>
              <a:noFill/>
            </p:spPr>
            <p:txBody>
              <a:bodyPr wrap="square" rtlCol="0">
                <a:spAutoFit/>
              </a:bodyPr>
              <a:lstStyle/>
              <a:p>
                <a:pPr algn="ctr"/>
                <a:r>
                  <a:rPr lang="en-US" b="1" dirty="0">
                    <a:solidFill>
                      <a:schemeClr val="bg2"/>
                    </a:solidFill>
                    <a:latin typeface=""/>
                  </a:rPr>
                  <a:t>02</a:t>
                </a:r>
                <a:endParaRPr lang="en-ID" b="1" dirty="0">
                  <a:solidFill>
                    <a:schemeClr val="bg2"/>
                  </a:solidFill>
                  <a:latin typeface=""/>
                </a:endParaRPr>
              </a:p>
            </p:txBody>
          </p:sp>
        </p:grpSp>
      </p:grpSp>
      <p:grpSp>
        <p:nvGrpSpPr>
          <p:cNvPr id="40" name="Group 39">
            <a:extLst>
              <a:ext uri="{FF2B5EF4-FFF2-40B4-BE49-F238E27FC236}">
                <a16:creationId xmlns:a16="http://schemas.microsoft.com/office/drawing/2014/main" id="{56FCA7C5-D088-DECA-256C-17EA800E7F7D}"/>
              </a:ext>
            </a:extLst>
          </p:cNvPr>
          <p:cNvGrpSpPr/>
          <p:nvPr/>
        </p:nvGrpSpPr>
        <p:grpSpPr>
          <a:xfrm>
            <a:off x="1473183" y="4750922"/>
            <a:ext cx="3728404" cy="893834"/>
            <a:chOff x="1473183" y="1488162"/>
            <a:chExt cx="3728404" cy="893834"/>
          </a:xfrm>
        </p:grpSpPr>
        <p:sp>
          <p:nvSpPr>
            <p:cNvPr id="41" name="TextBox 40">
              <a:extLst>
                <a:ext uri="{FF2B5EF4-FFF2-40B4-BE49-F238E27FC236}">
                  <a16:creationId xmlns:a16="http://schemas.microsoft.com/office/drawing/2014/main" id="{407718D5-DB04-7F13-5696-4503CEB64BB1}"/>
                </a:ext>
              </a:extLst>
            </p:cNvPr>
            <p:cNvSpPr txBox="1"/>
            <p:nvPr/>
          </p:nvSpPr>
          <p:spPr>
            <a:xfrm>
              <a:off x="2212637" y="1488162"/>
              <a:ext cx="2988950" cy="893834"/>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grpSp>
          <p:nvGrpSpPr>
            <p:cNvPr id="42" name="Group 41">
              <a:extLst>
                <a:ext uri="{FF2B5EF4-FFF2-40B4-BE49-F238E27FC236}">
                  <a16:creationId xmlns:a16="http://schemas.microsoft.com/office/drawing/2014/main" id="{C0544B5A-49CE-7B23-892C-65859E573941}"/>
                </a:ext>
              </a:extLst>
            </p:cNvPr>
            <p:cNvGrpSpPr/>
            <p:nvPr/>
          </p:nvGrpSpPr>
          <p:grpSpPr>
            <a:xfrm>
              <a:off x="1473183" y="1574868"/>
              <a:ext cx="670410" cy="720424"/>
              <a:chOff x="1473183" y="3343708"/>
              <a:chExt cx="670410" cy="720424"/>
            </a:xfrm>
          </p:grpSpPr>
          <p:sp>
            <p:nvSpPr>
              <p:cNvPr id="43" name="Oval 34">
                <a:extLst>
                  <a:ext uri="{FF2B5EF4-FFF2-40B4-BE49-F238E27FC236}">
                    <a16:creationId xmlns:a16="http://schemas.microsoft.com/office/drawing/2014/main" id="{201FD5F8-83C8-FEE7-356B-B955DDB00AD9}"/>
                  </a:ext>
                </a:extLst>
              </p:cNvPr>
              <p:cNvSpPr/>
              <p:nvPr/>
            </p:nvSpPr>
            <p:spPr>
              <a:xfrm>
                <a:off x="1473183" y="3343708"/>
                <a:ext cx="670410" cy="720424"/>
              </a:xfrm>
              <a:custGeom>
                <a:avLst/>
                <a:gdLst>
                  <a:gd name="connsiteX0" fmla="*/ 0 w 787744"/>
                  <a:gd name="connsiteY0" fmla="*/ 393872 h 787744"/>
                  <a:gd name="connsiteX1" fmla="*/ 393872 w 787744"/>
                  <a:gd name="connsiteY1" fmla="*/ 0 h 787744"/>
                  <a:gd name="connsiteX2" fmla="*/ 787744 w 787744"/>
                  <a:gd name="connsiteY2" fmla="*/ 393872 h 787744"/>
                  <a:gd name="connsiteX3" fmla="*/ 393872 w 787744"/>
                  <a:gd name="connsiteY3" fmla="*/ 787744 h 787744"/>
                  <a:gd name="connsiteX4" fmla="*/ 0 w 787744"/>
                  <a:gd name="connsiteY4" fmla="*/ 393872 h 787744"/>
                  <a:gd name="connsiteX0" fmla="*/ 0 w 787744"/>
                  <a:gd name="connsiteY0" fmla="*/ 438678 h 832550"/>
                  <a:gd name="connsiteX1" fmla="*/ 393872 w 787744"/>
                  <a:gd name="connsiteY1" fmla="*/ 44806 h 832550"/>
                  <a:gd name="connsiteX2" fmla="*/ 787744 w 787744"/>
                  <a:gd name="connsiteY2" fmla="*/ 438678 h 832550"/>
                  <a:gd name="connsiteX3" fmla="*/ 393872 w 787744"/>
                  <a:gd name="connsiteY3" fmla="*/ 832550 h 832550"/>
                  <a:gd name="connsiteX4" fmla="*/ 0 w 787744"/>
                  <a:gd name="connsiteY4" fmla="*/ 438678 h 832550"/>
                  <a:gd name="connsiteX0" fmla="*/ 0 w 787744"/>
                  <a:gd name="connsiteY0" fmla="*/ 438678 h 846513"/>
                  <a:gd name="connsiteX1" fmla="*/ 393872 w 787744"/>
                  <a:gd name="connsiteY1" fmla="*/ 44806 h 846513"/>
                  <a:gd name="connsiteX2" fmla="*/ 787744 w 787744"/>
                  <a:gd name="connsiteY2" fmla="*/ 438678 h 846513"/>
                  <a:gd name="connsiteX3" fmla="*/ 393872 w 787744"/>
                  <a:gd name="connsiteY3" fmla="*/ 832550 h 846513"/>
                  <a:gd name="connsiteX4" fmla="*/ 0 w 787744"/>
                  <a:gd name="connsiteY4" fmla="*/ 438678 h 8465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87744" h="846513">
                    <a:moveTo>
                      <a:pt x="0" y="438678"/>
                    </a:moveTo>
                    <a:cubicBezTo>
                      <a:pt x="0" y="-83651"/>
                      <a:pt x="176343" y="44806"/>
                      <a:pt x="393872" y="44806"/>
                    </a:cubicBezTo>
                    <a:cubicBezTo>
                      <a:pt x="611401" y="44806"/>
                      <a:pt x="787744" y="-195946"/>
                      <a:pt x="787744" y="438678"/>
                    </a:cubicBezTo>
                    <a:cubicBezTo>
                      <a:pt x="787744" y="656207"/>
                      <a:pt x="611401" y="832550"/>
                      <a:pt x="393872" y="832550"/>
                    </a:cubicBezTo>
                    <a:cubicBezTo>
                      <a:pt x="176343" y="832550"/>
                      <a:pt x="0" y="961007"/>
                      <a:pt x="0" y="438678"/>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2"/>
                  </a:solidFill>
                  <a:latin typeface=""/>
                </a:endParaRPr>
              </a:p>
            </p:txBody>
          </p:sp>
          <p:sp>
            <p:nvSpPr>
              <p:cNvPr id="44" name="TextBox 43">
                <a:extLst>
                  <a:ext uri="{FF2B5EF4-FFF2-40B4-BE49-F238E27FC236}">
                    <a16:creationId xmlns:a16="http://schemas.microsoft.com/office/drawing/2014/main" id="{3BEE30C5-9AE3-0BDE-EA9F-5B809BE18DAF}"/>
                  </a:ext>
                </a:extLst>
              </p:cNvPr>
              <p:cNvSpPr txBox="1"/>
              <p:nvPr/>
            </p:nvSpPr>
            <p:spPr>
              <a:xfrm>
                <a:off x="1552336" y="3489550"/>
                <a:ext cx="512104" cy="369332"/>
              </a:xfrm>
              <a:prstGeom prst="rect">
                <a:avLst/>
              </a:prstGeom>
              <a:noFill/>
            </p:spPr>
            <p:txBody>
              <a:bodyPr wrap="square" rtlCol="0">
                <a:spAutoFit/>
              </a:bodyPr>
              <a:lstStyle/>
              <a:p>
                <a:pPr algn="ctr"/>
                <a:r>
                  <a:rPr lang="en-US" b="1" dirty="0">
                    <a:solidFill>
                      <a:schemeClr val="bg2"/>
                    </a:solidFill>
                    <a:latin typeface=""/>
                  </a:rPr>
                  <a:t>03</a:t>
                </a:r>
                <a:endParaRPr lang="en-ID" b="1" dirty="0">
                  <a:solidFill>
                    <a:schemeClr val="bg2"/>
                  </a:solidFill>
                  <a:latin typeface=""/>
                </a:endParaRPr>
              </a:p>
            </p:txBody>
          </p:sp>
        </p:grpSp>
      </p:grpSp>
    </p:spTree>
    <p:extLst>
      <p:ext uri="{BB962C8B-B14F-4D97-AF65-F5344CB8AC3E}">
        <p14:creationId xmlns:p14="http://schemas.microsoft.com/office/powerpoint/2010/main" val="23866564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9776E67-2A37-77DD-6289-76628147FC8C}"/>
              </a:ext>
            </a:extLst>
          </p:cNvPr>
          <p:cNvGrpSpPr/>
          <p:nvPr/>
        </p:nvGrpSpPr>
        <p:grpSpPr>
          <a:xfrm>
            <a:off x="1528581" y="3284261"/>
            <a:ext cx="4404003" cy="1393756"/>
            <a:chOff x="6032788" y="3299678"/>
            <a:chExt cx="4763848" cy="1507639"/>
          </a:xfrm>
        </p:grpSpPr>
        <p:sp>
          <p:nvSpPr>
            <p:cNvPr id="107" name="Freeform: Shape 106">
              <a:extLst>
                <a:ext uri="{FF2B5EF4-FFF2-40B4-BE49-F238E27FC236}">
                  <a16:creationId xmlns:a16="http://schemas.microsoft.com/office/drawing/2014/main" id="{3FB2B3A7-C521-42BD-818C-B56E700BCA8D}"/>
                </a:ext>
              </a:extLst>
            </p:cNvPr>
            <p:cNvSpPr/>
            <p:nvPr/>
          </p:nvSpPr>
          <p:spPr>
            <a:xfrm rot="16200000">
              <a:off x="7660892" y="1671574"/>
              <a:ext cx="1507639" cy="4763848"/>
            </a:xfrm>
            <a:custGeom>
              <a:avLst/>
              <a:gdLst>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86260 w 1507640"/>
                <a:gd name="connsiteY4" fmla="*/ 1819558 h 4763848"/>
                <a:gd name="connsiteX5" fmla="*/ 271675 w 1507640"/>
                <a:gd name="connsiteY5" fmla="*/ 1812322 h 4763848"/>
                <a:gd name="connsiteX6" fmla="*/ 266313 w 1507640"/>
                <a:gd name="connsiteY6" fmla="*/ 1823251 h 4763848"/>
                <a:gd name="connsiteX7" fmla="*/ 163384 w 1507640"/>
                <a:gd name="connsiteY7" fmla="*/ 2159075 h 4763848"/>
                <a:gd name="connsiteX8" fmla="*/ 155114 w 1507640"/>
                <a:gd name="connsiteY8" fmla="*/ 2257908 h 4763848"/>
                <a:gd name="connsiteX9" fmla="*/ 155115 w 1507640"/>
                <a:gd name="connsiteY9" fmla="*/ 3692489 h 4763848"/>
                <a:gd name="connsiteX10" fmla="*/ 156889 w 1507640"/>
                <a:gd name="connsiteY10" fmla="*/ 3692489 h 4763848"/>
                <a:gd name="connsiteX11" fmla="*/ 156889 w 1507640"/>
                <a:gd name="connsiteY11" fmla="*/ 3849377 h 4763848"/>
                <a:gd name="connsiteX12" fmla="*/ 833247 w 1507640"/>
                <a:gd name="connsiteY12" fmla="*/ 3782762 h 4763848"/>
                <a:gd name="connsiteX13" fmla="*/ 1070843 w 1507640"/>
                <a:gd name="connsiteY13" fmla="*/ 4251870 h 4763848"/>
                <a:gd name="connsiteX14" fmla="*/ 1030533 w 1507640"/>
                <a:gd name="connsiteY14" fmla="*/ 4433127 h 4763848"/>
                <a:gd name="connsiteX15" fmla="*/ 431153 w 1507640"/>
                <a:gd name="connsiteY15" fmla="*/ 4753503 h 4763848"/>
                <a:gd name="connsiteX16" fmla="*/ 0 w 1507640"/>
                <a:gd name="connsiteY16" fmla="*/ 4228142 h 4763848"/>
                <a:gd name="connsiteX17" fmla="*/ 0 w 1507640"/>
                <a:gd name="connsiteY17" fmla="*/ 3692489 h 4763848"/>
                <a:gd name="connsiteX18" fmla="*/ 1 w 1507640"/>
                <a:gd name="connsiteY18" fmla="*/ 3692489 h 4763848"/>
                <a:gd name="connsiteX19" fmla="*/ 1 w 1507640"/>
                <a:gd name="connsiteY19" fmla="*/ 2279212 h 4763848"/>
                <a:gd name="connsiteX20" fmla="*/ 0 w 1507640"/>
                <a:gd name="connsiteY20" fmla="*/ 2279212 h 4763848"/>
                <a:gd name="connsiteX21" fmla="*/ 0 w 1507640"/>
                <a:gd name="connsiteY21" fmla="*/ 1686059 h 4763848"/>
                <a:gd name="connsiteX22" fmla="*/ 1 w 1507640"/>
                <a:gd name="connsiteY22" fmla="*/ 1686058 h 4763848"/>
                <a:gd name="connsiteX23" fmla="*/ 1 w 1507640"/>
                <a:gd name="connsiteY23" fmla="*/ 1685779 h 4763848"/>
                <a:gd name="connsiteX24" fmla="*/ 5571 w 1507640"/>
                <a:gd name="connsiteY24" fmla="*/ 1682533 h 4763848"/>
                <a:gd name="connsiteX25" fmla="*/ 7559 w 1507640"/>
                <a:gd name="connsiteY25" fmla="*/ 1681275 h 4763848"/>
                <a:gd name="connsiteX26" fmla="*/ 0 w 1507640"/>
                <a:gd name="connsiteY26" fmla="*/ 1677525 h 4763848"/>
                <a:gd name="connsiteX27" fmla="*/ 973518 w 1507640"/>
                <a:gd name="connsiteY27" fmla="*/ 719596 h 4763848"/>
                <a:gd name="connsiteX28" fmla="*/ 308312 w 1507640"/>
                <a:gd name="connsiteY28" fmla="*/ 719596 h 4763848"/>
                <a:gd name="connsiteX29" fmla="*/ 548177 w 1507640"/>
                <a:gd name="connsiteY29" fmla="*/ 479731 h 4763848"/>
                <a:gd name="connsiteX30" fmla="*/ 308312 w 1507640"/>
                <a:gd name="connsiteY30" fmla="*/ 239865 h 4763848"/>
                <a:gd name="connsiteX31" fmla="*/ 1027909 w 1507640"/>
                <a:gd name="connsiteY31" fmla="*/ 239865 h 4763848"/>
                <a:gd name="connsiteX32" fmla="*/ 1027909 w 1507640"/>
                <a:gd name="connsiteY32" fmla="*/ 0 h 4763848"/>
                <a:gd name="connsiteX33" fmla="*/ 1489261 w 1507640"/>
                <a:gd name="connsiteY33" fmla="*/ 461353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71675 w 1507640"/>
                <a:gd name="connsiteY4" fmla="*/ 1812322 h 4763848"/>
                <a:gd name="connsiteX5" fmla="*/ 266313 w 1507640"/>
                <a:gd name="connsiteY5" fmla="*/ 1823251 h 4763848"/>
                <a:gd name="connsiteX6" fmla="*/ 163384 w 1507640"/>
                <a:gd name="connsiteY6" fmla="*/ 2159075 h 4763848"/>
                <a:gd name="connsiteX7" fmla="*/ 155114 w 1507640"/>
                <a:gd name="connsiteY7" fmla="*/ 2257908 h 4763848"/>
                <a:gd name="connsiteX8" fmla="*/ 155115 w 1507640"/>
                <a:gd name="connsiteY8" fmla="*/ 3692489 h 4763848"/>
                <a:gd name="connsiteX9" fmla="*/ 156889 w 1507640"/>
                <a:gd name="connsiteY9" fmla="*/ 3692489 h 4763848"/>
                <a:gd name="connsiteX10" fmla="*/ 156889 w 1507640"/>
                <a:gd name="connsiteY10" fmla="*/ 3849377 h 4763848"/>
                <a:gd name="connsiteX11" fmla="*/ 833247 w 1507640"/>
                <a:gd name="connsiteY11" fmla="*/ 3782762 h 4763848"/>
                <a:gd name="connsiteX12" fmla="*/ 1070843 w 1507640"/>
                <a:gd name="connsiteY12" fmla="*/ 4251870 h 4763848"/>
                <a:gd name="connsiteX13" fmla="*/ 1030533 w 1507640"/>
                <a:gd name="connsiteY13" fmla="*/ 4433127 h 4763848"/>
                <a:gd name="connsiteX14" fmla="*/ 431153 w 1507640"/>
                <a:gd name="connsiteY14" fmla="*/ 4753503 h 4763848"/>
                <a:gd name="connsiteX15" fmla="*/ 0 w 1507640"/>
                <a:gd name="connsiteY15" fmla="*/ 4228142 h 4763848"/>
                <a:gd name="connsiteX16" fmla="*/ 0 w 1507640"/>
                <a:gd name="connsiteY16" fmla="*/ 3692489 h 4763848"/>
                <a:gd name="connsiteX17" fmla="*/ 1 w 1507640"/>
                <a:gd name="connsiteY17" fmla="*/ 3692489 h 4763848"/>
                <a:gd name="connsiteX18" fmla="*/ 1 w 1507640"/>
                <a:gd name="connsiteY18" fmla="*/ 2279212 h 4763848"/>
                <a:gd name="connsiteX19" fmla="*/ 0 w 1507640"/>
                <a:gd name="connsiteY19" fmla="*/ 2279212 h 4763848"/>
                <a:gd name="connsiteX20" fmla="*/ 0 w 1507640"/>
                <a:gd name="connsiteY20" fmla="*/ 1686059 h 4763848"/>
                <a:gd name="connsiteX21" fmla="*/ 1 w 1507640"/>
                <a:gd name="connsiteY21" fmla="*/ 1686058 h 4763848"/>
                <a:gd name="connsiteX22" fmla="*/ 1 w 1507640"/>
                <a:gd name="connsiteY22" fmla="*/ 1685779 h 4763848"/>
                <a:gd name="connsiteX23" fmla="*/ 5571 w 1507640"/>
                <a:gd name="connsiteY23" fmla="*/ 1682533 h 4763848"/>
                <a:gd name="connsiteX24" fmla="*/ 7559 w 1507640"/>
                <a:gd name="connsiteY24" fmla="*/ 1681275 h 4763848"/>
                <a:gd name="connsiteX25" fmla="*/ 0 w 1507640"/>
                <a:gd name="connsiteY25" fmla="*/ 1677525 h 4763848"/>
                <a:gd name="connsiteX26" fmla="*/ 973518 w 1507640"/>
                <a:gd name="connsiteY26" fmla="*/ 719596 h 4763848"/>
                <a:gd name="connsiteX27" fmla="*/ 308312 w 1507640"/>
                <a:gd name="connsiteY27" fmla="*/ 719596 h 4763848"/>
                <a:gd name="connsiteX28" fmla="*/ 548177 w 1507640"/>
                <a:gd name="connsiteY28" fmla="*/ 479731 h 4763848"/>
                <a:gd name="connsiteX29" fmla="*/ 308312 w 1507640"/>
                <a:gd name="connsiteY29" fmla="*/ 239865 h 4763848"/>
                <a:gd name="connsiteX30" fmla="*/ 1027909 w 1507640"/>
                <a:gd name="connsiteY30" fmla="*/ 239865 h 4763848"/>
                <a:gd name="connsiteX31" fmla="*/ 1027909 w 1507640"/>
                <a:gd name="connsiteY31" fmla="*/ 0 h 4763848"/>
                <a:gd name="connsiteX32" fmla="*/ 1489261 w 1507640"/>
                <a:gd name="connsiteY32" fmla="*/ 461353 h 4763848"/>
                <a:gd name="connsiteX33" fmla="*/ 1507640 w 1507640"/>
                <a:gd name="connsiteY33" fmla="*/ 452487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71675 w 1507640"/>
                <a:gd name="connsiteY4" fmla="*/ 1812322 h 4763848"/>
                <a:gd name="connsiteX5" fmla="*/ 163384 w 1507640"/>
                <a:gd name="connsiteY5" fmla="*/ 2159075 h 4763848"/>
                <a:gd name="connsiteX6" fmla="*/ 155114 w 1507640"/>
                <a:gd name="connsiteY6" fmla="*/ 2257908 h 4763848"/>
                <a:gd name="connsiteX7" fmla="*/ 155115 w 1507640"/>
                <a:gd name="connsiteY7" fmla="*/ 3692489 h 4763848"/>
                <a:gd name="connsiteX8" fmla="*/ 156889 w 1507640"/>
                <a:gd name="connsiteY8" fmla="*/ 3692489 h 4763848"/>
                <a:gd name="connsiteX9" fmla="*/ 156889 w 1507640"/>
                <a:gd name="connsiteY9" fmla="*/ 3849377 h 4763848"/>
                <a:gd name="connsiteX10" fmla="*/ 833247 w 1507640"/>
                <a:gd name="connsiteY10" fmla="*/ 3782762 h 4763848"/>
                <a:gd name="connsiteX11" fmla="*/ 1070843 w 1507640"/>
                <a:gd name="connsiteY11" fmla="*/ 4251870 h 4763848"/>
                <a:gd name="connsiteX12" fmla="*/ 1030533 w 1507640"/>
                <a:gd name="connsiteY12" fmla="*/ 4433127 h 4763848"/>
                <a:gd name="connsiteX13" fmla="*/ 431153 w 1507640"/>
                <a:gd name="connsiteY13" fmla="*/ 4753503 h 4763848"/>
                <a:gd name="connsiteX14" fmla="*/ 0 w 1507640"/>
                <a:gd name="connsiteY14" fmla="*/ 4228142 h 4763848"/>
                <a:gd name="connsiteX15" fmla="*/ 0 w 1507640"/>
                <a:gd name="connsiteY15" fmla="*/ 3692489 h 4763848"/>
                <a:gd name="connsiteX16" fmla="*/ 1 w 1507640"/>
                <a:gd name="connsiteY16" fmla="*/ 3692489 h 4763848"/>
                <a:gd name="connsiteX17" fmla="*/ 1 w 1507640"/>
                <a:gd name="connsiteY17" fmla="*/ 2279212 h 4763848"/>
                <a:gd name="connsiteX18" fmla="*/ 0 w 1507640"/>
                <a:gd name="connsiteY18" fmla="*/ 2279212 h 4763848"/>
                <a:gd name="connsiteX19" fmla="*/ 0 w 1507640"/>
                <a:gd name="connsiteY19" fmla="*/ 1686059 h 4763848"/>
                <a:gd name="connsiteX20" fmla="*/ 1 w 1507640"/>
                <a:gd name="connsiteY20" fmla="*/ 1686058 h 4763848"/>
                <a:gd name="connsiteX21" fmla="*/ 1 w 1507640"/>
                <a:gd name="connsiteY21" fmla="*/ 1685779 h 4763848"/>
                <a:gd name="connsiteX22" fmla="*/ 5571 w 1507640"/>
                <a:gd name="connsiteY22" fmla="*/ 1682533 h 4763848"/>
                <a:gd name="connsiteX23" fmla="*/ 7559 w 1507640"/>
                <a:gd name="connsiteY23" fmla="*/ 1681275 h 4763848"/>
                <a:gd name="connsiteX24" fmla="*/ 0 w 1507640"/>
                <a:gd name="connsiteY24" fmla="*/ 1677525 h 4763848"/>
                <a:gd name="connsiteX25" fmla="*/ 973518 w 1507640"/>
                <a:gd name="connsiteY25" fmla="*/ 719596 h 4763848"/>
                <a:gd name="connsiteX26" fmla="*/ 308312 w 1507640"/>
                <a:gd name="connsiteY26" fmla="*/ 719596 h 4763848"/>
                <a:gd name="connsiteX27" fmla="*/ 548177 w 1507640"/>
                <a:gd name="connsiteY27" fmla="*/ 479731 h 4763848"/>
                <a:gd name="connsiteX28" fmla="*/ 308312 w 1507640"/>
                <a:gd name="connsiteY28" fmla="*/ 239865 h 4763848"/>
                <a:gd name="connsiteX29" fmla="*/ 1027909 w 1507640"/>
                <a:gd name="connsiteY29" fmla="*/ 239865 h 4763848"/>
                <a:gd name="connsiteX30" fmla="*/ 1027909 w 1507640"/>
                <a:gd name="connsiteY30" fmla="*/ 0 h 4763848"/>
                <a:gd name="connsiteX31" fmla="*/ 1489261 w 1507640"/>
                <a:gd name="connsiteY31" fmla="*/ 461353 h 4763848"/>
                <a:gd name="connsiteX32" fmla="*/ 1507640 w 1507640"/>
                <a:gd name="connsiteY32" fmla="*/ 452487 h 4763848"/>
                <a:gd name="connsiteX0" fmla="*/ 1489261 w 1507639"/>
                <a:gd name="connsiteY0" fmla="*/ 461353 h 4763848"/>
                <a:gd name="connsiteX1" fmla="*/ 1494784 w 1507639"/>
                <a:gd name="connsiteY1" fmla="*/ 466877 h 4763848"/>
                <a:gd name="connsiteX2" fmla="*/ 1507639 w 1507639"/>
                <a:gd name="connsiteY2" fmla="*/ 479731 h 4763848"/>
                <a:gd name="connsiteX3" fmla="*/ 1356270 w 1507639"/>
                <a:gd name="connsiteY3" fmla="*/ 621913 h 4763848"/>
                <a:gd name="connsiteX4" fmla="*/ 271675 w 1507639"/>
                <a:gd name="connsiteY4" fmla="*/ 1812322 h 4763848"/>
                <a:gd name="connsiteX5" fmla="*/ 163384 w 1507639"/>
                <a:gd name="connsiteY5" fmla="*/ 2159075 h 4763848"/>
                <a:gd name="connsiteX6" fmla="*/ 155114 w 1507639"/>
                <a:gd name="connsiteY6" fmla="*/ 2257908 h 4763848"/>
                <a:gd name="connsiteX7" fmla="*/ 155115 w 1507639"/>
                <a:gd name="connsiteY7" fmla="*/ 3692489 h 4763848"/>
                <a:gd name="connsiteX8" fmla="*/ 156889 w 1507639"/>
                <a:gd name="connsiteY8" fmla="*/ 3692489 h 4763848"/>
                <a:gd name="connsiteX9" fmla="*/ 156889 w 1507639"/>
                <a:gd name="connsiteY9" fmla="*/ 3849377 h 4763848"/>
                <a:gd name="connsiteX10" fmla="*/ 833247 w 1507639"/>
                <a:gd name="connsiteY10" fmla="*/ 3782762 h 4763848"/>
                <a:gd name="connsiteX11" fmla="*/ 1070843 w 1507639"/>
                <a:gd name="connsiteY11" fmla="*/ 4251870 h 4763848"/>
                <a:gd name="connsiteX12" fmla="*/ 1030533 w 1507639"/>
                <a:gd name="connsiteY12" fmla="*/ 4433127 h 4763848"/>
                <a:gd name="connsiteX13" fmla="*/ 431153 w 1507639"/>
                <a:gd name="connsiteY13" fmla="*/ 4753503 h 4763848"/>
                <a:gd name="connsiteX14" fmla="*/ 0 w 1507639"/>
                <a:gd name="connsiteY14" fmla="*/ 4228142 h 4763848"/>
                <a:gd name="connsiteX15" fmla="*/ 0 w 1507639"/>
                <a:gd name="connsiteY15" fmla="*/ 3692489 h 4763848"/>
                <a:gd name="connsiteX16" fmla="*/ 1 w 1507639"/>
                <a:gd name="connsiteY16" fmla="*/ 3692489 h 4763848"/>
                <a:gd name="connsiteX17" fmla="*/ 1 w 1507639"/>
                <a:gd name="connsiteY17" fmla="*/ 2279212 h 4763848"/>
                <a:gd name="connsiteX18" fmla="*/ 0 w 1507639"/>
                <a:gd name="connsiteY18" fmla="*/ 2279212 h 4763848"/>
                <a:gd name="connsiteX19" fmla="*/ 0 w 1507639"/>
                <a:gd name="connsiteY19" fmla="*/ 1686059 h 4763848"/>
                <a:gd name="connsiteX20" fmla="*/ 1 w 1507639"/>
                <a:gd name="connsiteY20" fmla="*/ 1686058 h 4763848"/>
                <a:gd name="connsiteX21" fmla="*/ 1 w 1507639"/>
                <a:gd name="connsiteY21" fmla="*/ 1685779 h 4763848"/>
                <a:gd name="connsiteX22" fmla="*/ 5571 w 1507639"/>
                <a:gd name="connsiteY22" fmla="*/ 1682533 h 4763848"/>
                <a:gd name="connsiteX23" fmla="*/ 7559 w 1507639"/>
                <a:gd name="connsiteY23" fmla="*/ 1681275 h 4763848"/>
                <a:gd name="connsiteX24" fmla="*/ 0 w 1507639"/>
                <a:gd name="connsiteY24" fmla="*/ 1677525 h 4763848"/>
                <a:gd name="connsiteX25" fmla="*/ 973518 w 1507639"/>
                <a:gd name="connsiteY25" fmla="*/ 719596 h 4763848"/>
                <a:gd name="connsiteX26" fmla="*/ 308312 w 1507639"/>
                <a:gd name="connsiteY26" fmla="*/ 719596 h 4763848"/>
                <a:gd name="connsiteX27" fmla="*/ 548177 w 1507639"/>
                <a:gd name="connsiteY27" fmla="*/ 479731 h 4763848"/>
                <a:gd name="connsiteX28" fmla="*/ 308312 w 1507639"/>
                <a:gd name="connsiteY28" fmla="*/ 239865 h 4763848"/>
                <a:gd name="connsiteX29" fmla="*/ 1027909 w 1507639"/>
                <a:gd name="connsiteY29" fmla="*/ 239865 h 4763848"/>
                <a:gd name="connsiteX30" fmla="*/ 1027909 w 1507639"/>
                <a:gd name="connsiteY30" fmla="*/ 0 h 4763848"/>
                <a:gd name="connsiteX31" fmla="*/ 1489261 w 1507639"/>
                <a:gd name="connsiteY31" fmla="*/ 461353 h 4763848"/>
                <a:gd name="connsiteX0" fmla="*/ 1489261 w 1507639"/>
                <a:gd name="connsiteY0" fmla="*/ 461353 h 4763848"/>
                <a:gd name="connsiteX1" fmla="*/ 1494784 w 1507639"/>
                <a:gd name="connsiteY1" fmla="*/ 466877 h 4763848"/>
                <a:gd name="connsiteX2" fmla="*/ 1507639 w 1507639"/>
                <a:gd name="connsiteY2" fmla="*/ 479731 h 4763848"/>
                <a:gd name="connsiteX3" fmla="*/ 1356270 w 1507639"/>
                <a:gd name="connsiteY3" fmla="*/ 621913 h 4763848"/>
                <a:gd name="connsiteX4" fmla="*/ 271675 w 1507639"/>
                <a:gd name="connsiteY4" fmla="*/ 1812322 h 4763848"/>
                <a:gd name="connsiteX5" fmla="*/ 163384 w 1507639"/>
                <a:gd name="connsiteY5" fmla="*/ 2159075 h 4763848"/>
                <a:gd name="connsiteX6" fmla="*/ 155114 w 1507639"/>
                <a:gd name="connsiteY6" fmla="*/ 2257908 h 4763848"/>
                <a:gd name="connsiteX7" fmla="*/ 155115 w 1507639"/>
                <a:gd name="connsiteY7" fmla="*/ 3692489 h 4763848"/>
                <a:gd name="connsiteX8" fmla="*/ 156889 w 1507639"/>
                <a:gd name="connsiteY8" fmla="*/ 3692489 h 4763848"/>
                <a:gd name="connsiteX9" fmla="*/ 156889 w 1507639"/>
                <a:gd name="connsiteY9" fmla="*/ 3849377 h 4763848"/>
                <a:gd name="connsiteX10" fmla="*/ 833247 w 1507639"/>
                <a:gd name="connsiteY10" fmla="*/ 3782762 h 4763848"/>
                <a:gd name="connsiteX11" fmla="*/ 1070843 w 1507639"/>
                <a:gd name="connsiteY11" fmla="*/ 4251870 h 4763848"/>
                <a:gd name="connsiteX12" fmla="*/ 1030533 w 1507639"/>
                <a:gd name="connsiteY12" fmla="*/ 4433127 h 4763848"/>
                <a:gd name="connsiteX13" fmla="*/ 431153 w 1507639"/>
                <a:gd name="connsiteY13" fmla="*/ 4753503 h 4763848"/>
                <a:gd name="connsiteX14" fmla="*/ 0 w 1507639"/>
                <a:gd name="connsiteY14" fmla="*/ 4228142 h 4763848"/>
                <a:gd name="connsiteX15" fmla="*/ 0 w 1507639"/>
                <a:gd name="connsiteY15" fmla="*/ 3692489 h 4763848"/>
                <a:gd name="connsiteX16" fmla="*/ 1 w 1507639"/>
                <a:gd name="connsiteY16" fmla="*/ 3692489 h 4763848"/>
                <a:gd name="connsiteX17" fmla="*/ 1 w 1507639"/>
                <a:gd name="connsiteY17" fmla="*/ 2279212 h 4763848"/>
                <a:gd name="connsiteX18" fmla="*/ 0 w 1507639"/>
                <a:gd name="connsiteY18" fmla="*/ 2279212 h 4763848"/>
                <a:gd name="connsiteX19" fmla="*/ 0 w 1507639"/>
                <a:gd name="connsiteY19" fmla="*/ 1686059 h 4763848"/>
                <a:gd name="connsiteX20" fmla="*/ 1 w 1507639"/>
                <a:gd name="connsiteY20" fmla="*/ 1686058 h 4763848"/>
                <a:gd name="connsiteX21" fmla="*/ 1 w 1507639"/>
                <a:gd name="connsiteY21" fmla="*/ 1685779 h 4763848"/>
                <a:gd name="connsiteX22" fmla="*/ 5571 w 1507639"/>
                <a:gd name="connsiteY22" fmla="*/ 1682533 h 4763848"/>
                <a:gd name="connsiteX23" fmla="*/ 7559 w 1507639"/>
                <a:gd name="connsiteY23" fmla="*/ 1681275 h 4763848"/>
                <a:gd name="connsiteX24" fmla="*/ 973518 w 1507639"/>
                <a:gd name="connsiteY24" fmla="*/ 719596 h 4763848"/>
                <a:gd name="connsiteX25" fmla="*/ 308312 w 1507639"/>
                <a:gd name="connsiteY25" fmla="*/ 719596 h 4763848"/>
                <a:gd name="connsiteX26" fmla="*/ 548177 w 1507639"/>
                <a:gd name="connsiteY26" fmla="*/ 479731 h 4763848"/>
                <a:gd name="connsiteX27" fmla="*/ 308312 w 1507639"/>
                <a:gd name="connsiteY27" fmla="*/ 239865 h 4763848"/>
                <a:gd name="connsiteX28" fmla="*/ 1027909 w 1507639"/>
                <a:gd name="connsiteY28" fmla="*/ 239865 h 4763848"/>
                <a:gd name="connsiteX29" fmla="*/ 1027909 w 1507639"/>
                <a:gd name="connsiteY29" fmla="*/ 0 h 4763848"/>
                <a:gd name="connsiteX30" fmla="*/ 1489261 w 1507639"/>
                <a:gd name="connsiteY30" fmla="*/ 461353 h 476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7639" h="4763848">
                  <a:moveTo>
                    <a:pt x="1489261" y="461353"/>
                  </a:moveTo>
                  <a:lnTo>
                    <a:pt x="1494784" y="466877"/>
                  </a:lnTo>
                  <a:lnTo>
                    <a:pt x="1507639" y="479731"/>
                  </a:lnTo>
                  <a:lnTo>
                    <a:pt x="1356270" y="621913"/>
                  </a:lnTo>
                  <a:lnTo>
                    <a:pt x="271675" y="1812322"/>
                  </a:lnTo>
                  <a:lnTo>
                    <a:pt x="163384" y="2159075"/>
                  </a:lnTo>
                  <a:lnTo>
                    <a:pt x="155114" y="2257908"/>
                  </a:lnTo>
                  <a:cubicBezTo>
                    <a:pt x="155114" y="2736102"/>
                    <a:pt x="155115" y="3214295"/>
                    <a:pt x="155115" y="3692489"/>
                  </a:cubicBezTo>
                  <a:lnTo>
                    <a:pt x="156889" y="3692489"/>
                  </a:lnTo>
                  <a:lnTo>
                    <a:pt x="156889" y="3849377"/>
                  </a:lnTo>
                  <a:cubicBezTo>
                    <a:pt x="337588" y="3668679"/>
                    <a:pt x="620768" y="3640788"/>
                    <a:pt x="833247" y="3782762"/>
                  </a:cubicBezTo>
                  <a:cubicBezTo>
                    <a:pt x="992606" y="3889242"/>
                    <a:pt x="1078908" y="4069030"/>
                    <a:pt x="1070843" y="4251870"/>
                  </a:cubicBezTo>
                  <a:cubicBezTo>
                    <a:pt x="1068155" y="4312817"/>
                    <a:pt x="1054981" y="4374104"/>
                    <a:pt x="1030533" y="4433127"/>
                  </a:cubicBezTo>
                  <a:cubicBezTo>
                    <a:pt x="932740" y="4669222"/>
                    <a:pt x="681789" y="4803358"/>
                    <a:pt x="431153" y="4753503"/>
                  </a:cubicBezTo>
                  <a:cubicBezTo>
                    <a:pt x="180516" y="4703648"/>
                    <a:pt x="0" y="4483688"/>
                    <a:pt x="0" y="4228142"/>
                  </a:cubicBezTo>
                  <a:lnTo>
                    <a:pt x="0" y="3692489"/>
                  </a:lnTo>
                  <a:lnTo>
                    <a:pt x="1" y="3692489"/>
                  </a:lnTo>
                  <a:lnTo>
                    <a:pt x="1" y="2279212"/>
                  </a:lnTo>
                  <a:lnTo>
                    <a:pt x="0" y="2279212"/>
                  </a:lnTo>
                  <a:lnTo>
                    <a:pt x="0" y="1686059"/>
                  </a:lnTo>
                  <a:lnTo>
                    <a:pt x="1" y="1686058"/>
                  </a:lnTo>
                  <a:lnTo>
                    <a:pt x="1" y="1685779"/>
                  </a:lnTo>
                  <a:lnTo>
                    <a:pt x="5571" y="1682533"/>
                  </a:lnTo>
                  <a:lnTo>
                    <a:pt x="7559" y="1681275"/>
                  </a:lnTo>
                  <a:lnTo>
                    <a:pt x="973518" y="719596"/>
                  </a:lnTo>
                  <a:lnTo>
                    <a:pt x="308312" y="719596"/>
                  </a:lnTo>
                  <a:lnTo>
                    <a:pt x="548177" y="479731"/>
                  </a:lnTo>
                  <a:lnTo>
                    <a:pt x="308312" y="239865"/>
                  </a:lnTo>
                  <a:lnTo>
                    <a:pt x="1027909" y="239865"/>
                  </a:lnTo>
                  <a:lnTo>
                    <a:pt x="1027909" y="0"/>
                  </a:lnTo>
                  <a:lnTo>
                    <a:pt x="1489261" y="461353"/>
                  </a:ln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59" name="Oval 58">
              <a:extLst>
                <a:ext uri="{FF2B5EF4-FFF2-40B4-BE49-F238E27FC236}">
                  <a16:creationId xmlns:a16="http://schemas.microsoft.com/office/drawing/2014/main" id="{8E999917-7502-4A5B-BBE3-2D5650EC4071}"/>
                </a:ext>
              </a:extLst>
            </p:cNvPr>
            <p:cNvSpPr/>
            <p:nvPr/>
          </p:nvSpPr>
          <p:spPr>
            <a:xfrm flipH="1">
              <a:off x="9859244" y="3867902"/>
              <a:ext cx="821206" cy="821206"/>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3" name="Group 2">
            <a:extLst>
              <a:ext uri="{FF2B5EF4-FFF2-40B4-BE49-F238E27FC236}">
                <a16:creationId xmlns:a16="http://schemas.microsoft.com/office/drawing/2014/main" id="{52D7E86C-9A50-D297-B752-4A7C46DFD509}"/>
              </a:ext>
            </a:extLst>
          </p:cNvPr>
          <p:cNvGrpSpPr/>
          <p:nvPr/>
        </p:nvGrpSpPr>
        <p:grpSpPr>
          <a:xfrm>
            <a:off x="1501683" y="4474940"/>
            <a:ext cx="4430900" cy="1452384"/>
            <a:chOff x="6003692" y="4434671"/>
            <a:chExt cx="4792943" cy="1571057"/>
          </a:xfrm>
        </p:grpSpPr>
        <p:sp>
          <p:nvSpPr>
            <p:cNvPr id="108" name="Freeform: Shape 107">
              <a:extLst>
                <a:ext uri="{FF2B5EF4-FFF2-40B4-BE49-F238E27FC236}">
                  <a16:creationId xmlns:a16="http://schemas.microsoft.com/office/drawing/2014/main" id="{84A12F4D-CC18-4CE6-A868-97BAF8885518}"/>
                </a:ext>
              </a:extLst>
            </p:cNvPr>
            <p:cNvSpPr/>
            <p:nvPr/>
          </p:nvSpPr>
          <p:spPr>
            <a:xfrm rot="16200000">
              <a:off x="7614635" y="2823728"/>
              <a:ext cx="1571057" cy="4792943"/>
            </a:xfrm>
            <a:custGeom>
              <a:avLst/>
              <a:gdLst>
                <a:gd name="connsiteX0" fmla="*/ 1601103 w 1601103"/>
                <a:gd name="connsiteY0" fmla="*/ 479731 h 4792943"/>
                <a:gd name="connsiteX1" fmla="*/ 848232 w 1601103"/>
                <a:gd name="connsiteY1" fmla="*/ 1220822 h 4792943"/>
                <a:gd name="connsiteX2" fmla="*/ 279284 w 1601103"/>
                <a:gd name="connsiteY2" fmla="*/ 1884091 h 4792943"/>
                <a:gd name="connsiteX3" fmla="*/ 247938 w 1601103"/>
                <a:gd name="connsiteY3" fmla="*/ 1942364 h 4792943"/>
                <a:gd name="connsiteX4" fmla="*/ 193430 w 1601103"/>
                <a:gd name="connsiteY4" fmla="*/ 2188171 h 4792943"/>
                <a:gd name="connsiteX5" fmla="*/ 185161 w 1601103"/>
                <a:gd name="connsiteY5" fmla="*/ 2287003 h 4792943"/>
                <a:gd name="connsiteX6" fmla="*/ 185161 w 1601103"/>
                <a:gd name="connsiteY6" fmla="*/ 3721584 h 4792943"/>
                <a:gd name="connsiteX7" fmla="*/ 186935 w 1601103"/>
                <a:gd name="connsiteY7" fmla="*/ 3721584 h 4792943"/>
                <a:gd name="connsiteX8" fmla="*/ 186935 w 1601103"/>
                <a:gd name="connsiteY8" fmla="*/ 3878472 h 4792943"/>
                <a:gd name="connsiteX9" fmla="*/ 863293 w 1601103"/>
                <a:gd name="connsiteY9" fmla="*/ 3811857 h 4792943"/>
                <a:gd name="connsiteX10" fmla="*/ 1100890 w 1601103"/>
                <a:gd name="connsiteY10" fmla="*/ 4280966 h 4792943"/>
                <a:gd name="connsiteX11" fmla="*/ 1060579 w 1601103"/>
                <a:gd name="connsiteY11" fmla="*/ 4462223 h 4792943"/>
                <a:gd name="connsiteX12" fmla="*/ 461199 w 1601103"/>
                <a:gd name="connsiteY12" fmla="*/ 4782598 h 4792943"/>
                <a:gd name="connsiteX13" fmla="*/ 30046 w 1601103"/>
                <a:gd name="connsiteY13" fmla="*/ 4257237 h 4792943"/>
                <a:gd name="connsiteX14" fmla="*/ 30046 w 1601103"/>
                <a:gd name="connsiteY14" fmla="*/ 3721584 h 4792943"/>
                <a:gd name="connsiteX15" fmla="*/ 30047 w 1601103"/>
                <a:gd name="connsiteY15" fmla="*/ 3721584 h 4792943"/>
                <a:gd name="connsiteX16" fmla="*/ 30047 w 1601103"/>
                <a:gd name="connsiteY16" fmla="*/ 2308308 h 4792943"/>
                <a:gd name="connsiteX17" fmla="*/ 30046 w 1601103"/>
                <a:gd name="connsiteY17" fmla="*/ 2308308 h 4792943"/>
                <a:gd name="connsiteX18" fmla="*/ 30046 w 1601103"/>
                <a:gd name="connsiteY18" fmla="*/ 1762761 h 4792943"/>
                <a:gd name="connsiteX19" fmla="*/ 0 w 1601103"/>
                <a:gd name="connsiteY19" fmla="*/ 1747234 h 4792943"/>
                <a:gd name="connsiteX20" fmla="*/ 30046 w 1601103"/>
                <a:gd name="connsiteY20" fmla="*/ 1716441 h 4792943"/>
                <a:gd name="connsiteX21" fmla="*/ 30046 w 1601103"/>
                <a:gd name="connsiteY21" fmla="*/ 1715155 h 4792943"/>
                <a:gd name="connsiteX22" fmla="*/ 30047 w 1601103"/>
                <a:gd name="connsiteY22" fmla="*/ 1715154 h 4792943"/>
                <a:gd name="connsiteX23" fmla="*/ 30047 w 1601103"/>
                <a:gd name="connsiteY23" fmla="*/ 1714874 h 4792943"/>
                <a:gd name="connsiteX24" fmla="*/ 33589 w 1601103"/>
                <a:gd name="connsiteY24" fmla="*/ 1712811 h 4792943"/>
                <a:gd name="connsiteX25" fmla="*/ 952791 w 1601103"/>
                <a:gd name="connsiteY25" fmla="*/ 770756 h 4792943"/>
                <a:gd name="connsiteX26" fmla="*/ 1054617 w 1601103"/>
                <a:gd name="connsiteY26" fmla="*/ 719596 h 4792943"/>
                <a:gd name="connsiteX27" fmla="*/ 401776 w 1601103"/>
                <a:gd name="connsiteY27" fmla="*/ 719596 h 4792943"/>
                <a:gd name="connsiteX28" fmla="*/ 30047 w 1601103"/>
                <a:gd name="connsiteY28" fmla="*/ 484852 h 4792943"/>
                <a:gd name="connsiteX29" fmla="*/ 401776 w 1601103"/>
                <a:gd name="connsiteY29" fmla="*/ 239865 h 4792943"/>
                <a:gd name="connsiteX30" fmla="*/ 1121373 w 1601103"/>
                <a:gd name="connsiteY30" fmla="*/ 239865 h 4792943"/>
                <a:gd name="connsiteX31" fmla="*/ 1121373 w 1601103"/>
                <a:gd name="connsiteY31" fmla="*/ 0 h 4792943"/>
                <a:gd name="connsiteX0" fmla="*/ 1571057 w 1571057"/>
                <a:gd name="connsiteY0" fmla="*/ 479731 h 4792943"/>
                <a:gd name="connsiteX1" fmla="*/ 818186 w 1571057"/>
                <a:gd name="connsiteY1" fmla="*/ 1220822 h 4792943"/>
                <a:gd name="connsiteX2" fmla="*/ 249238 w 1571057"/>
                <a:gd name="connsiteY2" fmla="*/ 1884091 h 4792943"/>
                <a:gd name="connsiteX3" fmla="*/ 217892 w 1571057"/>
                <a:gd name="connsiteY3" fmla="*/ 1942364 h 4792943"/>
                <a:gd name="connsiteX4" fmla="*/ 163384 w 1571057"/>
                <a:gd name="connsiteY4" fmla="*/ 2188171 h 4792943"/>
                <a:gd name="connsiteX5" fmla="*/ 155115 w 1571057"/>
                <a:gd name="connsiteY5" fmla="*/ 2287003 h 4792943"/>
                <a:gd name="connsiteX6" fmla="*/ 155115 w 1571057"/>
                <a:gd name="connsiteY6" fmla="*/ 3721584 h 4792943"/>
                <a:gd name="connsiteX7" fmla="*/ 156889 w 1571057"/>
                <a:gd name="connsiteY7" fmla="*/ 3721584 h 4792943"/>
                <a:gd name="connsiteX8" fmla="*/ 156889 w 1571057"/>
                <a:gd name="connsiteY8" fmla="*/ 3878472 h 4792943"/>
                <a:gd name="connsiteX9" fmla="*/ 833247 w 1571057"/>
                <a:gd name="connsiteY9" fmla="*/ 3811857 h 4792943"/>
                <a:gd name="connsiteX10" fmla="*/ 1070844 w 1571057"/>
                <a:gd name="connsiteY10" fmla="*/ 4280966 h 4792943"/>
                <a:gd name="connsiteX11" fmla="*/ 1030533 w 1571057"/>
                <a:gd name="connsiteY11" fmla="*/ 4462223 h 4792943"/>
                <a:gd name="connsiteX12" fmla="*/ 431153 w 1571057"/>
                <a:gd name="connsiteY12" fmla="*/ 4782598 h 4792943"/>
                <a:gd name="connsiteX13" fmla="*/ 0 w 1571057"/>
                <a:gd name="connsiteY13" fmla="*/ 4257237 h 4792943"/>
                <a:gd name="connsiteX14" fmla="*/ 0 w 1571057"/>
                <a:gd name="connsiteY14" fmla="*/ 3721584 h 4792943"/>
                <a:gd name="connsiteX15" fmla="*/ 1 w 1571057"/>
                <a:gd name="connsiteY15" fmla="*/ 3721584 h 4792943"/>
                <a:gd name="connsiteX16" fmla="*/ 1 w 1571057"/>
                <a:gd name="connsiteY16" fmla="*/ 2308308 h 4792943"/>
                <a:gd name="connsiteX17" fmla="*/ 0 w 1571057"/>
                <a:gd name="connsiteY17" fmla="*/ 2308308 h 4792943"/>
                <a:gd name="connsiteX18" fmla="*/ 0 w 1571057"/>
                <a:gd name="connsiteY18" fmla="*/ 1762761 h 4792943"/>
                <a:gd name="connsiteX19" fmla="*/ 0 w 1571057"/>
                <a:gd name="connsiteY19" fmla="*/ 1716441 h 4792943"/>
                <a:gd name="connsiteX20" fmla="*/ 0 w 1571057"/>
                <a:gd name="connsiteY20" fmla="*/ 1715155 h 4792943"/>
                <a:gd name="connsiteX21" fmla="*/ 1 w 1571057"/>
                <a:gd name="connsiteY21" fmla="*/ 1715154 h 4792943"/>
                <a:gd name="connsiteX22" fmla="*/ 1 w 1571057"/>
                <a:gd name="connsiteY22" fmla="*/ 1714874 h 4792943"/>
                <a:gd name="connsiteX23" fmla="*/ 3543 w 1571057"/>
                <a:gd name="connsiteY23" fmla="*/ 1712811 h 4792943"/>
                <a:gd name="connsiteX24" fmla="*/ 922745 w 1571057"/>
                <a:gd name="connsiteY24" fmla="*/ 770756 h 4792943"/>
                <a:gd name="connsiteX25" fmla="*/ 1024571 w 1571057"/>
                <a:gd name="connsiteY25" fmla="*/ 719596 h 4792943"/>
                <a:gd name="connsiteX26" fmla="*/ 371730 w 1571057"/>
                <a:gd name="connsiteY26" fmla="*/ 719596 h 4792943"/>
                <a:gd name="connsiteX27" fmla="*/ 1 w 1571057"/>
                <a:gd name="connsiteY27" fmla="*/ 484852 h 4792943"/>
                <a:gd name="connsiteX28" fmla="*/ 371730 w 1571057"/>
                <a:gd name="connsiteY28" fmla="*/ 239865 h 4792943"/>
                <a:gd name="connsiteX29" fmla="*/ 1091327 w 1571057"/>
                <a:gd name="connsiteY29" fmla="*/ 239865 h 4792943"/>
                <a:gd name="connsiteX30" fmla="*/ 1091327 w 1571057"/>
                <a:gd name="connsiteY30" fmla="*/ 0 h 4792943"/>
                <a:gd name="connsiteX31" fmla="*/ 1571057 w 1571057"/>
                <a:gd name="connsiteY31" fmla="*/ 479731 h 4792943"/>
                <a:gd name="connsiteX0" fmla="*/ 1571057 w 1571057"/>
                <a:gd name="connsiteY0" fmla="*/ 479731 h 4792943"/>
                <a:gd name="connsiteX1" fmla="*/ 818186 w 1571057"/>
                <a:gd name="connsiteY1" fmla="*/ 1220822 h 4792943"/>
                <a:gd name="connsiteX2" fmla="*/ 249238 w 1571057"/>
                <a:gd name="connsiteY2" fmla="*/ 1884091 h 4792943"/>
                <a:gd name="connsiteX3" fmla="*/ 217892 w 1571057"/>
                <a:gd name="connsiteY3" fmla="*/ 1942364 h 4792943"/>
                <a:gd name="connsiteX4" fmla="*/ 163384 w 1571057"/>
                <a:gd name="connsiteY4" fmla="*/ 2188171 h 4792943"/>
                <a:gd name="connsiteX5" fmla="*/ 155115 w 1571057"/>
                <a:gd name="connsiteY5" fmla="*/ 2287003 h 4792943"/>
                <a:gd name="connsiteX6" fmla="*/ 155115 w 1571057"/>
                <a:gd name="connsiteY6" fmla="*/ 3721584 h 4792943"/>
                <a:gd name="connsiteX7" fmla="*/ 156889 w 1571057"/>
                <a:gd name="connsiteY7" fmla="*/ 3721584 h 4792943"/>
                <a:gd name="connsiteX8" fmla="*/ 156889 w 1571057"/>
                <a:gd name="connsiteY8" fmla="*/ 3878472 h 4792943"/>
                <a:gd name="connsiteX9" fmla="*/ 833247 w 1571057"/>
                <a:gd name="connsiteY9" fmla="*/ 3811857 h 4792943"/>
                <a:gd name="connsiteX10" fmla="*/ 1070844 w 1571057"/>
                <a:gd name="connsiteY10" fmla="*/ 4280966 h 4792943"/>
                <a:gd name="connsiteX11" fmla="*/ 1030533 w 1571057"/>
                <a:gd name="connsiteY11" fmla="*/ 4462223 h 4792943"/>
                <a:gd name="connsiteX12" fmla="*/ 431153 w 1571057"/>
                <a:gd name="connsiteY12" fmla="*/ 4782598 h 4792943"/>
                <a:gd name="connsiteX13" fmla="*/ 0 w 1571057"/>
                <a:gd name="connsiteY13" fmla="*/ 4257237 h 4792943"/>
                <a:gd name="connsiteX14" fmla="*/ 0 w 1571057"/>
                <a:gd name="connsiteY14" fmla="*/ 3721584 h 4792943"/>
                <a:gd name="connsiteX15" fmla="*/ 1 w 1571057"/>
                <a:gd name="connsiteY15" fmla="*/ 3721584 h 4792943"/>
                <a:gd name="connsiteX16" fmla="*/ 1 w 1571057"/>
                <a:gd name="connsiteY16" fmla="*/ 2308308 h 4792943"/>
                <a:gd name="connsiteX17" fmla="*/ 0 w 1571057"/>
                <a:gd name="connsiteY17" fmla="*/ 2308308 h 4792943"/>
                <a:gd name="connsiteX18" fmla="*/ 0 w 1571057"/>
                <a:gd name="connsiteY18" fmla="*/ 1762761 h 4792943"/>
                <a:gd name="connsiteX19" fmla="*/ 0 w 1571057"/>
                <a:gd name="connsiteY19" fmla="*/ 1716441 h 4792943"/>
                <a:gd name="connsiteX20" fmla="*/ 0 w 1571057"/>
                <a:gd name="connsiteY20" fmla="*/ 1715155 h 4792943"/>
                <a:gd name="connsiteX21" fmla="*/ 1 w 1571057"/>
                <a:gd name="connsiteY21" fmla="*/ 1715154 h 4792943"/>
                <a:gd name="connsiteX22" fmla="*/ 1 w 1571057"/>
                <a:gd name="connsiteY22" fmla="*/ 1714874 h 4792943"/>
                <a:gd name="connsiteX23" fmla="*/ 3543 w 1571057"/>
                <a:gd name="connsiteY23" fmla="*/ 1712811 h 4792943"/>
                <a:gd name="connsiteX24" fmla="*/ 1024571 w 1571057"/>
                <a:gd name="connsiteY24" fmla="*/ 719596 h 4792943"/>
                <a:gd name="connsiteX25" fmla="*/ 371730 w 1571057"/>
                <a:gd name="connsiteY25" fmla="*/ 719596 h 4792943"/>
                <a:gd name="connsiteX26" fmla="*/ 1 w 1571057"/>
                <a:gd name="connsiteY26" fmla="*/ 484852 h 4792943"/>
                <a:gd name="connsiteX27" fmla="*/ 371730 w 1571057"/>
                <a:gd name="connsiteY27" fmla="*/ 239865 h 4792943"/>
                <a:gd name="connsiteX28" fmla="*/ 1091327 w 1571057"/>
                <a:gd name="connsiteY28" fmla="*/ 239865 h 4792943"/>
                <a:gd name="connsiteX29" fmla="*/ 1091327 w 1571057"/>
                <a:gd name="connsiteY29" fmla="*/ 0 h 4792943"/>
                <a:gd name="connsiteX30" fmla="*/ 1571057 w 1571057"/>
                <a:gd name="connsiteY30" fmla="*/ 479731 h 4792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71057" h="4792943">
                  <a:moveTo>
                    <a:pt x="1571057" y="479731"/>
                  </a:moveTo>
                  <a:lnTo>
                    <a:pt x="818186" y="1220822"/>
                  </a:lnTo>
                  <a:lnTo>
                    <a:pt x="249238" y="1884091"/>
                  </a:lnTo>
                  <a:lnTo>
                    <a:pt x="217892" y="1942364"/>
                  </a:lnTo>
                  <a:cubicBezTo>
                    <a:pt x="180470" y="2026957"/>
                    <a:pt x="172609" y="2098682"/>
                    <a:pt x="163384" y="2188171"/>
                  </a:cubicBezTo>
                  <a:lnTo>
                    <a:pt x="155115" y="2287003"/>
                  </a:lnTo>
                  <a:lnTo>
                    <a:pt x="155115" y="3721584"/>
                  </a:lnTo>
                  <a:lnTo>
                    <a:pt x="156889" y="3721584"/>
                  </a:lnTo>
                  <a:lnTo>
                    <a:pt x="156889" y="3878472"/>
                  </a:lnTo>
                  <a:cubicBezTo>
                    <a:pt x="337588" y="3697774"/>
                    <a:pt x="620768" y="3669883"/>
                    <a:pt x="833247" y="3811857"/>
                  </a:cubicBezTo>
                  <a:cubicBezTo>
                    <a:pt x="992606" y="3918338"/>
                    <a:pt x="1078909" y="4098126"/>
                    <a:pt x="1070844" y="4280966"/>
                  </a:cubicBezTo>
                  <a:cubicBezTo>
                    <a:pt x="1068155" y="4341913"/>
                    <a:pt x="1054981" y="4403200"/>
                    <a:pt x="1030533" y="4462223"/>
                  </a:cubicBezTo>
                  <a:cubicBezTo>
                    <a:pt x="932740" y="4698317"/>
                    <a:pt x="681790" y="4832453"/>
                    <a:pt x="431153" y="4782598"/>
                  </a:cubicBezTo>
                  <a:cubicBezTo>
                    <a:pt x="180516" y="4732743"/>
                    <a:pt x="0" y="4512783"/>
                    <a:pt x="0" y="4257237"/>
                  </a:cubicBezTo>
                  <a:lnTo>
                    <a:pt x="0" y="3721584"/>
                  </a:lnTo>
                  <a:lnTo>
                    <a:pt x="1" y="3721584"/>
                  </a:lnTo>
                  <a:lnTo>
                    <a:pt x="1" y="2308308"/>
                  </a:lnTo>
                  <a:lnTo>
                    <a:pt x="0" y="2308308"/>
                  </a:lnTo>
                  <a:lnTo>
                    <a:pt x="0" y="1762761"/>
                  </a:lnTo>
                  <a:lnTo>
                    <a:pt x="0" y="1716441"/>
                  </a:lnTo>
                  <a:lnTo>
                    <a:pt x="0" y="1715155"/>
                  </a:lnTo>
                  <a:lnTo>
                    <a:pt x="1" y="1715154"/>
                  </a:lnTo>
                  <a:lnTo>
                    <a:pt x="1" y="1714874"/>
                  </a:lnTo>
                  <a:lnTo>
                    <a:pt x="3543" y="1712811"/>
                  </a:lnTo>
                  <a:lnTo>
                    <a:pt x="1024571" y="719596"/>
                  </a:lnTo>
                  <a:lnTo>
                    <a:pt x="371730" y="719596"/>
                  </a:lnTo>
                  <a:lnTo>
                    <a:pt x="1" y="484852"/>
                  </a:lnTo>
                  <a:lnTo>
                    <a:pt x="371730" y="239865"/>
                  </a:lnTo>
                  <a:lnTo>
                    <a:pt x="1091327" y="239865"/>
                  </a:lnTo>
                  <a:lnTo>
                    <a:pt x="1091327" y="0"/>
                  </a:lnTo>
                  <a:lnTo>
                    <a:pt x="1571057" y="479731"/>
                  </a:lnTo>
                  <a:close/>
                </a:path>
              </a:pathLst>
            </a:custGeom>
            <a:solidFill>
              <a:schemeClr val="accent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87" name="Oval 86">
              <a:extLst>
                <a:ext uri="{FF2B5EF4-FFF2-40B4-BE49-F238E27FC236}">
                  <a16:creationId xmlns:a16="http://schemas.microsoft.com/office/drawing/2014/main" id="{55C46F46-2C59-4280-B018-E0CD718560B3}"/>
                </a:ext>
              </a:extLst>
            </p:cNvPr>
            <p:cNvSpPr/>
            <p:nvPr/>
          </p:nvSpPr>
          <p:spPr>
            <a:xfrm flipH="1">
              <a:off x="9857752" y="5048627"/>
              <a:ext cx="824191" cy="824191"/>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22" name="Group 21">
            <a:extLst>
              <a:ext uri="{FF2B5EF4-FFF2-40B4-BE49-F238E27FC236}">
                <a16:creationId xmlns:a16="http://schemas.microsoft.com/office/drawing/2014/main" id="{286CD240-6544-B582-73AE-58334C29AD2F}"/>
              </a:ext>
            </a:extLst>
          </p:cNvPr>
          <p:cNvGrpSpPr/>
          <p:nvPr/>
        </p:nvGrpSpPr>
        <p:grpSpPr>
          <a:xfrm>
            <a:off x="1528581" y="2093582"/>
            <a:ext cx="4404003" cy="1393756"/>
            <a:chOff x="6032788" y="3299678"/>
            <a:chExt cx="4763848" cy="1507639"/>
          </a:xfrm>
        </p:grpSpPr>
        <p:sp>
          <p:nvSpPr>
            <p:cNvPr id="23" name="Freeform: Shape 106">
              <a:extLst>
                <a:ext uri="{FF2B5EF4-FFF2-40B4-BE49-F238E27FC236}">
                  <a16:creationId xmlns:a16="http://schemas.microsoft.com/office/drawing/2014/main" id="{DE72EA5B-B734-DF0D-B9D9-64CF7416050F}"/>
                </a:ext>
              </a:extLst>
            </p:cNvPr>
            <p:cNvSpPr/>
            <p:nvPr/>
          </p:nvSpPr>
          <p:spPr>
            <a:xfrm rot="16200000">
              <a:off x="7660892" y="1671574"/>
              <a:ext cx="1507639" cy="4763848"/>
            </a:xfrm>
            <a:custGeom>
              <a:avLst/>
              <a:gdLst>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86260 w 1507640"/>
                <a:gd name="connsiteY4" fmla="*/ 1819558 h 4763848"/>
                <a:gd name="connsiteX5" fmla="*/ 271675 w 1507640"/>
                <a:gd name="connsiteY5" fmla="*/ 1812322 h 4763848"/>
                <a:gd name="connsiteX6" fmla="*/ 266313 w 1507640"/>
                <a:gd name="connsiteY6" fmla="*/ 1823251 h 4763848"/>
                <a:gd name="connsiteX7" fmla="*/ 163384 w 1507640"/>
                <a:gd name="connsiteY7" fmla="*/ 2159075 h 4763848"/>
                <a:gd name="connsiteX8" fmla="*/ 155114 w 1507640"/>
                <a:gd name="connsiteY8" fmla="*/ 2257908 h 4763848"/>
                <a:gd name="connsiteX9" fmla="*/ 155115 w 1507640"/>
                <a:gd name="connsiteY9" fmla="*/ 3692489 h 4763848"/>
                <a:gd name="connsiteX10" fmla="*/ 156889 w 1507640"/>
                <a:gd name="connsiteY10" fmla="*/ 3692489 h 4763848"/>
                <a:gd name="connsiteX11" fmla="*/ 156889 w 1507640"/>
                <a:gd name="connsiteY11" fmla="*/ 3849377 h 4763848"/>
                <a:gd name="connsiteX12" fmla="*/ 833247 w 1507640"/>
                <a:gd name="connsiteY12" fmla="*/ 3782762 h 4763848"/>
                <a:gd name="connsiteX13" fmla="*/ 1070843 w 1507640"/>
                <a:gd name="connsiteY13" fmla="*/ 4251870 h 4763848"/>
                <a:gd name="connsiteX14" fmla="*/ 1030533 w 1507640"/>
                <a:gd name="connsiteY14" fmla="*/ 4433127 h 4763848"/>
                <a:gd name="connsiteX15" fmla="*/ 431153 w 1507640"/>
                <a:gd name="connsiteY15" fmla="*/ 4753503 h 4763848"/>
                <a:gd name="connsiteX16" fmla="*/ 0 w 1507640"/>
                <a:gd name="connsiteY16" fmla="*/ 4228142 h 4763848"/>
                <a:gd name="connsiteX17" fmla="*/ 0 w 1507640"/>
                <a:gd name="connsiteY17" fmla="*/ 3692489 h 4763848"/>
                <a:gd name="connsiteX18" fmla="*/ 1 w 1507640"/>
                <a:gd name="connsiteY18" fmla="*/ 3692489 h 4763848"/>
                <a:gd name="connsiteX19" fmla="*/ 1 w 1507640"/>
                <a:gd name="connsiteY19" fmla="*/ 2279212 h 4763848"/>
                <a:gd name="connsiteX20" fmla="*/ 0 w 1507640"/>
                <a:gd name="connsiteY20" fmla="*/ 2279212 h 4763848"/>
                <a:gd name="connsiteX21" fmla="*/ 0 w 1507640"/>
                <a:gd name="connsiteY21" fmla="*/ 1686059 h 4763848"/>
                <a:gd name="connsiteX22" fmla="*/ 1 w 1507640"/>
                <a:gd name="connsiteY22" fmla="*/ 1686058 h 4763848"/>
                <a:gd name="connsiteX23" fmla="*/ 1 w 1507640"/>
                <a:gd name="connsiteY23" fmla="*/ 1685779 h 4763848"/>
                <a:gd name="connsiteX24" fmla="*/ 5571 w 1507640"/>
                <a:gd name="connsiteY24" fmla="*/ 1682533 h 4763848"/>
                <a:gd name="connsiteX25" fmla="*/ 7559 w 1507640"/>
                <a:gd name="connsiteY25" fmla="*/ 1681275 h 4763848"/>
                <a:gd name="connsiteX26" fmla="*/ 0 w 1507640"/>
                <a:gd name="connsiteY26" fmla="*/ 1677525 h 4763848"/>
                <a:gd name="connsiteX27" fmla="*/ 973518 w 1507640"/>
                <a:gd name="connsiteY27" fmla="*/ 719596 h 4763848"/>
                <a:gd name="connsiteX28" fmla="*/ 308312 w 1507640"/>
                <a:gd name="connsiteY28" fmla="*/ 719596 h 4763848"/>
                <a:gd name="connsiteX29" fmla="*/ 548177 w 1507640"/>
                <a:gd name="connsiteY29" fmla="*/ 479731 h 4763848"/>
                <a:gd name="connsiteX30" fmla="*/ 308312 w 1507640"/>
                <a:gd name="connsiteY30" fmla="*/ 239865 h 4763848"/>
                <a:gd name="connsiteX31" fmla="*/ 1027909 w 1507640"/>
                <a:gd name="connsiteY31" fmla="*/ 239865 h 4763848"/>
                <a:gd name="connsiteX32" fmla="*/ 1027909 w 1507640"/>
                <a:gd name="connsiteY32" fmla="*/ 0 h 4763848"/>
                <a:gd name="connsiteX33" fmla="*/ 1489261 w 1507640"/>
                <a:gd name="connsiteY33" fmla="*/ 461353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71675 w 1507640"/>
                <a:gd name="connsiteY4" fmla="*/ 1812322 h 4763848"/>
                <a:gd name="connsiteX5" fmla="*/ 266313 w 1507640"/>
                <a:gd name="connsiteY5" fmla="*/ 1823251 h 4763848"/>
                <a:gd name="connsiteX6" fmla="*/ 163384 w 1507640"/>
                <a:gd name="connsiteY6" fmla="*/ 2159075 h 4763848"/>
                <a:gd name="connsiteX7" fmla="*/ 155114 w 1507640"/>
                <a:gd name="connsiteY7" fmla="*/ 2257908 h 4763848"/>
                <a:gd name="connsiteX8" fmla="*/ 155115 w 1507640"/>
                <a:gd name="connsiteY8" fmla="*/ 3692489 h 4763848"/>
                <a:gd name="connsiteX9" fmla="*/ 156889 w 1507640"/>
                <a:gd name="connsiteY9" fmla="*/ 3692489 h 4763848"/>
                <a:gd name="connsiteX10" fmla="*/ 156889 w 1507640"/>
                <a:gd name="connsiteY10" fmla="*/ 3849377 h 4763848"/>
                <a:gd name="connsiteX11" fmla="*/ 833247 w 1507640"/>
                <a:gd name="connsiteY11" fmla="*/ 3782762 h 4763848"/>
                <a:gd name="connsiteX12" fmla="*/ 1070843 w 1507640"/>
                <a:gd name="connsiteY12" fmla="*/ 4251870 h 4763848"/>
                <a:gd name="connsiteX13" fmla="*/ 1030533 w 1507640"/>
                <a:gd name="connsiteY13" fmla="*/ 4433127 h 4763848"/>
                <a:gd name="connsiteX14" fmla="*/ 431153 w 1507640"/>
                <a:gd name="connsiteY14" fmla="*/ 4753503 h 4763848"/>
                <a:gd name="connsiteX15" fmla="*/ 0 w 1507640"/>
                <a:gd name="connsiteY15" fmla="*/ 4228142 h 4763848"/>
                <a:gd name="connsiteX16" fmla="*/ 0 w 1507640"/>
                <a:gd name="connsiteY16" fmla="*/ 3692489 h 4763848"/>
                <a:gd name="connsiteX17" fmla="*/ 1 w 1507640"/>
                <a:gd name="connsiteY17" fmla="*/ 3692489 h 4763848"/>
                <a:gd name="connsiteX18" fmla="*/ 1 w 1507640"/>
                <a:gd name="connsiteY18" fmla="*/ 2279212 h 4763848"/>
                <a:gd name="connsiteX19" fmla="*/ 0 w 1507640"/>
                <a:gd name="connsiteY19" fmla="*/ 2279212 h 4763848"/>
                <a:gd name="connsiteX20" fmla="*/ 0 w 1507640"/>
                <a:gd name="connsiteY20" fmla="*/ 1686059 h 4763848"/>
                <a:gd name="connsiteX21" fmla="*/ 1 w 1507640"/>
                <a:gd name="connsiteY21" fmla="*/ 1686058 h 4763848"/>
                <a:gd name="connsiteX22" fmla="*/ 1 w 1507640"/>
                <a:gd name="connsiteY22" fmla="*/ 1685779 h 4763848"/>
                <a:gd name="connsiteX23" fmla="*/ 5571 w 1507640"/>
                <a:gd name="connsiteY23" fmla="*/ 1682533 h 4763848"/>
                <a:gd name="connsiteX24" fmla="*/ 7559 w 1507640"/>
                <a:gd name="connsiteY24" fmla="*/ 1681275 h 4763848"/>
                <a:gd name="connsiteX25" fmla="*/ 0 w 1507640"/>
                <a:gd name="connsiteY25" fmla="*/ 1677525 h 4763848"/>
                <a:gd name="connsiteX26" fmla="*/ 973518 w 1507640"/>
                <a:gd name="connsiteY26" fmla="*/ 719596 h 4763848"/>
                <a:gd name="connsiteX27" fmla="*/ 308312 w 1507640"/>
                <a:gd name="connsiteY27" fmla="*/ 719596 h 4763848"/>
                <a:gd name="connsiteX28" fmla="*/ 548177 w 1507640"/>
                <a:gd name="connsiteY28" fmla="*/ 479731 h 4763848"/>
                <a:gd name="connsiteX29" fmla="*/ 308312 w 1507640"/>
                <a:gd name="connsiteY29" fmla="*/ 239865 h 4763848"/>
                <a:gd name="connsiteX30" fmla="*/ 1027909 w 1507640"/>
                <a:gd name="connsiteY30" fmla="*/ 239865 h 4763848"/>
                <a:gd name="connsiteX31" fmla="*/ 1027909 w 1507640"/>
                <a:gd name="connsiteY31" fmla="*/ 0 h 4763848"/>
                <a:gd name="connsiteX32" fmla="*/ 1489261 w 1507640"/>
                <a:gd name="connsiteY32" fmla="*/ 461353 h 4763848"/>
                <a:gd name="connsiteX33" fmla="*/ 1507640 w 1507640"/>
                <a:gd name="connsiteY33" fmla="*/ 452487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66313 w 1507640"/>
                <a:gd name="connsiteY4" fmla="*/ 1823251 h 4763848"/>
                <a:gd name="connsiteX5" fmla="*/ 163384 w 1507640"/>
                <a:gd name="connsiteY5" fmla="*/ 2159075 h 4763848"/>
                <a:gd name="connsiteX6" fmla="*/ 155114 w 1507640"/>
                <a:gd name="connsiteY6" fmla="*/ 2257908 h 4763848"/>
                <a:gd name="connsiteX7" fmla="*/ 155115 w 1507640"/>
                <a:gd name="connsiteY7" fmla="*/ 3692489 h 4763848"/>
                <a:gd name="connsiteX8" fmla="*/ 156889 w 1507640"/>
                <a:gd name="connsiteY8" fmla="*/ 3692489 h 4763848"/>
                <a:gd name="connsiteX9" fmla="*/ 156889 w 1507640"/>
                <a:gd name="connsiteY9" fmla="*/ 3849377 h 4763848"/>
                <a:gd name="connsiteX10" fmla="*/ 833247 w 1507640"/>
                <a:gd name="connsiteY10" fmla="*/ 3782762 h 4763848"/>
                <a:gd name="connsiteX11" fmla="*/ 1070843 w 1507640"/>
                <a:gd name="connsiteY11" fmla="*/ 4251870 h 4763848"/>
                <a:gd name="connsiteX12" fmla="*/ 1030533 w 1507640"/>
                <a:gd name="connsiteY12" fmla="*/ 4433127 h 4763848"/>
                <a:gd name="connsiteX13" fmla="*/ 431153 w 1507640"/>
                <a:gd name="connsiteY13" fmla="*/ 4753503 h 4763848"/>
                <a:gd name="connsiteX14" fmla="*/ 0 w 1507640"/>
                <a:gd name="connsiteY14" fmla="*/ 4228142 h 4763848"/>
                <a:gd name="connsiteX15" fmla="*/ 0 w 1507640"/>
                <a:gd name="connsiteY15" fmla="*/ 3692489 h 4763848"/>
                <a:gd name="connsiteX16" fmla="*/ 1 w 1507640"/>
                <a:gd name="connsiteY16" fmla="*/ 3692489 h 4763848"/>
                <a:gd name="connsiteX17" fmla="*/ 1 w 1507640"/>
                <a:gd name="connsiteY17" fmla="*/ 2279212 h 4763848"/>
                <a:gd name="connsiteX18" fmla="*/ 0 w 1507640"/>
                <a:gd name="connsiteY18" fmla="*/ 2279212 h 4763848"/>
                <a:gd name="connsiteX19" fmla="*/ 0 w 1507640"/>
                <a:gd name="connsiteY19" fmla="*/ 1686059 h 4763848"/>
                <a:gd name="connsiteX20" fmla="*/ 1 w 1507640"/>
                <a:gd name="connsiteY20" fmla="*/ 1686058 h 4763848"/>
                <a:gd name="connsiteX21" fmla="*/ 1 w 1507640"/>
                <a:gd name="connsiteY21" fmla="*/ 1685779 h 4763848"/>
                <a:gd name="connsiteX22" fmla="*/ 5571 w 1507640"/>
                <a:gd name="connsiteY22" fmla="*/ 1682533 h 4763848"/>
                <a:gd name="connsiteX23" fmla="*/ 7559 w 1507640"/>
                <a:gd name="connsiteY23" fmla="*/ 1681275 h 4763848"/>
                <a:gd name="connsiteX24" fmla="*/ 0 w 1507640"/>
                <a:gd name="connsiteY24" fmla="*/ 1677525 h 4763848"/>
                <a:gd name="connsiteX25" fmla="*/ 973518 w 1507640"/>
                <a:gd name="connsiteY25" fmla="*/ 719596 h 4763848"/>
                <a:gd name="connsiteX26" fmla="*/ 308312 w 1507640"/>
                <a:gd name="connsiteY26" fmla="*/ 719596 h 4763848"/>
                <a:gd name="connsiteX27" fmla="*/ 548177 w 1507640"/>
                <a:gd name="connsiteY27" fmla="*/ 479731 h 4763848"/>
                <a:gd name="connsiteX28" fmla="*/ 308312 w 1507640"/>
                <a:gd name="connsiteY28" fmla="*/ 239865 h 4763848"/>
                <a:gd name="connsiteX29" fmla="*/ 1027909 w 1507640"/>
                <a:gd name="connsiteY29" fmla="*/ 239865 h 4763848"/>
                <a:gd name="connsiteX30" fmla="*/ 1027909 w 1507640"/>
                <a:gd name="connsiteY30" fmla="*/ 0 h 4763848"/>
                <a:gd name="connsiteX31" fmla="*/ 1489261 w 1507640"/>
                <a:gd name="connsiteY31" fmla="*/ 461353 h 4763848"/>
                <a:gd name="connsiteX32" fmla="*/ 1507640 w 1507640"/>
                <a:gd name="connsiteY32" fmla="*/ 452487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66313 w 1507640"/>
                <a:gd name="connsiteY4" fmla="*/ 1823251 h 4763848"/>
                <a:gd name="connsiteX5" fmla="*/ 163384 w 1507640"/>
                <a:gd name="connsiteY5" fmla="*/ 2159075 h 4763848"/>
                <a:gd name="connsiteX6" fmla="*/ 155114 w 1507640"/>
                <a:gd name="connsiteY6" fmla="*/ 2257908 h 4763848"/>
                <a:gd name="connsiteX7" fmla="*/ 155115 w 1507640"/>
                <a:gd name="connsiteY7" fmla="*/ 3692489 h 4763848"/>
                <a:gd name="connsiteX8" fmla="*/ 156889 w 1507640"/>
                <a:gd name="connsiteY8" fmla="*/ 3692489 h 4763848"/>
                <a:gd name="connsiteX9" fmla="*/ 156889 w 1507640"/>
                <a:gd name="connsiteY9" fmla="*/ 3849377 h 4763848"/>
                <a:gd name="connsiteX10" fmla="*/ 833247 w 1507640"/>
                <a:gd name="connsiteY10" fmla="*/ 3782762 h 4763848"/>
                <a:gd name="connsiteX11" fmla="*/ 1070843 w 1507640"/>
                <a:gd name="connsiteY11" fmla="*/ 4251870 h 4763848"/>
                <a:gd name="connsiteX12" fmla="*/ 1030533 w 1507640"/>
                <a:gd name="connsiteY12" fmla="*/ 4433127 h 4763848"/>
                <a:gd name="connsiteX13" fmla="*/ 431153 w 1507640"/>
                <a:gd name="connsiteY13" fmla="*/ 4753503 h 4763848"/>
                <a:gd name="connsiteX14" fmla="*/ 0 w 1507640"/>
                <a:gd name="connsiteY14" fmla="*/ 4228142 h 4763848"/>
                <a:gd name="connsiteX15" fmla="*/ 0 w 1507640"/>
                <a:gd name="connsiteY15" fmla="*/ 3692489 h 4763848"/>
                <a:gd name="connsiteX16" fmla="*/ 1 w 1507640"/>
                <a:gd name="connsiteY16" fmla="*/ 3692489 h 4763848"/>
                <a:gd name="connsiteX17" fmla="*/ 1 w 1507640"/>
                <a:gd name="connsiteY17" fmla="*/ 2279212 h 4763848"/>
                <a:gd name="connsiteX18" fmla="*/ 0 w 1507640"/>
                <a:gd name="connsiteY18" fmla="*/ 2279212 h 4763848"/>
                <a:gd name="connsiteX19" fmla="*/ 0 w 1507640"/>
                <a:gd name="connsiteY19" fmla="*/ 1686059 h 4763848"/>
                <a:gd name="connsiteX20" fmla="*/ 1 w 1507640"/>
                <a:gd name="connsiteY20" fmla="*/ 1686058 h 4763848"/>
                <a:gd name="connsiteX21" fmla="*/ 1 w 1507640"/>
                <a:gd name="connsiteY21" fmla="*/ 1685779 h 4763848"/>
                <a:gd name="connsiteX22" fmla="*/ 5571 w 1507640"/>
                <a:gd name="connsiteY22" fmla="*/ 1682533 h 4763848"/>
                <a:gd name="connsiteX23" fmla="*/ 7559 w 1507640"/>
                <a:gd name="connsiteY23" fmla="*/ 1681275 h 4763848"/>
                <a:gd name="connsiteX24" fmla="*/ 973518 w 1507640"/>
                <a:gd name="connsiteY24" fmla="*/ 719596 h 4763848"/>
                <a:gd name="connsiteX25" fmla="*/ 308312 w 1507640"/>
                <a:gd name="connsiteY25" fmla="*/ 719596 h 4763848"/>
                <a:gd name="connsiteX26" fmla="*/ 548177 w 1507640"/>
                <a:gd name="connsiteY26" fmla="*/ 479731 h 4763848"/>
                <a:gd name="connsiteX27" fmla="*/ 308312 w 1507640"/>
                <a:gd name="connsiteY27" fmla="*/ 239865 h 4763848"/>
                <a:gd name="connsiteX28" fmla="*/ 1027909 w 1507640"/>
                <a:gd name="connsiteY28" fmla="*/ 239865 h 4763848"/>
                <a:gd name="connsiteX29" fmla="*/ 1027909 w 1507640"/>
                <a:gd name="connsiteY29" fmla="*/ 0 h 4763848"/>
                <a:gd name="connsiteX30" fmla="*/ 1489261 w 1507640"/>
                <a:gd name="connsiteY30" fmla="*/ 461353 h 4763848"/>
                <a:gd name="connsiteX31" fmla="*/ 1507640 w 1507640"/>
                <a:gd name="connsiteY31" fmla="*/ 452487 h 4763848"/>
                <a:gd name="connsiteX0" fmla="*/ 1489261 w 1507639"/>
                <a:gd name="connsiteY0" fmla="*/ 461353 h 4763848"/>
                <a:gd name="connsiteX1" fmla="*/ 1494784 w 1507639"/>
                <a:gd name="connsiteY1" fmla="*/ 466877 h 4763848"/>
                <a:gd name="connsiteX2" fmla="*/ 1507639 w 1507639"/>
                <a:gd name="connsiteY2" fmla="*/ 479731 h 4763848"/>
                <a:gd name="connsiteX3" fmla="*/ 1356270 w 1507639"/>
                <a:gd name="connsiteY3" fmla="*/ 621913 h 4763848"/>
                <a:gd name="connsiteX4" fmla="*/ 266313 w 1507639"/>
                <a:gd name="connsiteY4" fmla="*/ 1823251 h 4763848"/>
                <a:gd name="connsiteX5" fmla="*/ 163384 w 1507639"/>
                <a:gd name="connsiteY5" fmla="*/ 2159075 h 4763848"/>
                <a:gd name="connsiteX6" fmla="*/ 155114 w 1507639"/>
                <a:gd name="connsiteY6" fmla="*/ 2257908 h 4763848"/>
                <a:gd name="connsiteX7" fmla="*/ 155115 w 1507639"/>
                <a:gd name="connsiteY7" fmla="*/ 3692489 h 4763848"/>
                <a:gd name="connsiteX8" fmla="*/ 156889 w 1507639"/>
                <a:gd name="connsiteY8" fmla="*/ 3692489 h 4763848"/>
                <a:gd name="connsiteX9" fmla="*/ 156889 w 1507639"/>
                <a:gd name="connsiteY9" fmla="*/ 3849377 h 4763848"/>
                <a:gd name="connsiteX10" fmla="*/ 833247 w 1507639"/>
                <a:gd name="connsiteY10" fmla="*/ 3782762 h 4763848"/>
                <a:gd name="connsiteX11" fmla="*/ 1070843 w 1507639"/>
                <a:gd name="connsiteY11" fmla="*/ 4251870 h 4763848"/>
                <a:gd name="connsiteX12" fmla="*/ 1030533 w 1507639"/>
                <a:gd name="connsiteY12" fmla="*/ 4433127 h 4763848"/>
                <a:gd name="connsiteX13" fmla="*/ 431153 w 1507639"/>
                <a:gd name="connsiteY13" fmla="*/ 4753503 h 4763848"/>
                <a:gd name="connsiteX14" fmla="*/ 0 w 1507639"/>
                <a:gd name="connsiteY14" fmla="*/ 4228142 h 4763848"/>
                <a:gd name="connsiteX15" fmla="*/ 0 w 1507639"/>
                <a:gd name="connsiteY15" fmla="*/ 3692489 h 4763848"/>
                <a:gd name="connsiteX16" fmla="*/ 1 w 1507639"/>
                <a:gd name="connsiteY16" fmla="*/ 3692489 h 4763848"/>
                <a:gd name="connsiteX17" fmla="*/ 1 w 1507639"/>
                <a:gd name="connsiteY17" fmla="*/ 2279212 h 4763848"/>
                <a:gd name="connsiteX18" fmla="*/ 0 w 1507639"/>
                <a:gd name="connsiteY18" fmla="*/ 2279212 h 4763848"/>
                <a:gd name="connsiteX19" fmla="*/ 0 w 1507639"/>
                <a:gd name="connsiteY19" fmla="*/ 1686059 h 4763848"/>
                <a:gd name="connsiteX20" fmla="*/ 1 w 1507639"/>
                <a:gd name="connsiteY20" fmla="*/ 1686058 h 4763848"/>
                <a:gd name="connsiteX21" fmla="*/ 1 w 1507639"/>
                <a:gd name="connsiteY21" fmla="*/ 1685779 h 4763848"/>
                <a:gd name="connsiteX22" fmla="*/ 5571 w 1507639"/>
                <a:gd name="connsiteY22" fmla="*/ 1682533 h 4763848"/>
                <a:gd name="connsiteX23" fmla="*/ 7559 w 1507639"/>
                <a:gd name="connsiteY23" fmla="*/ 1681275 h 4763848"/>
                <a:gd name="connsiteX24" fmla="*/ 973518 w 1507639"/>
                <a:gd name="connsiteY24" fmla="*/ 719596 h 4763848"/>
                <a:gd name="connsiteX25" fmla="*/ 308312 w 1507639"/>
                <a:gd name="connsiteY25" fmla="*/ 719596 h 4763848"/>
                <a:gd name="connsiteX26" fmla="*/ 548177 w 1507639"/>
                <a:gd name="connsiteY26" fmla="*/ 479731 h 4763848"/>
                <a:gd name="connsiteX27" fmla="*/ 308312 w 1507639"/>
                <a:gd name="connsiteY27" fmla="*/ 239865 h 4763848"/>
                <a:gd name="connsiteX28" fmla="*/ 1027909 w 1507639"/>
                <a:gd name="connsiteY28" fmla="*/ 239865 h 4763848"/>
                <a:gd name="connsiteX29" fmla="*/ 1027909 w 1507639"/>
                <a:gd name="connsiteY29" fmla="*/ 0 h 4763848"/>
                <a:gd name="connsiteX30" fmla="*/ 1489261 w 1507639"/>
                <a:gd name="connsiteY30" fmla="*/ 461353 h 476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7639" h="4763848">
                  <a:moveTo>
                    <a:pt x="1489261" y="461353"/>
                  </a:moveTo>
                  <a:lnTo>
                    <a:pt x="1494784" y="466877"/>
                  </a:lnTo>
                  <a:lnTo>
                    <a:pt x="1507639" y="479731"/>
                  </a:lnTo>
                  <a:lnTo>
                    <a:pt x="1356270" y="621913"/>
                  </a:lnTo>
                  <a:lnTo>
                    <a:pt x="266313" y="1823251"/>
                  </a:lnTo>
                  <a:cubicBezTo>
                    <a:pt x="197464" y="1954399"/>
                    <a:pt x="175683" y="2039757"/>
                    <a:pt x="163384" y="2159075"/>
                  </a:cubicBezTo>
                  <a:lnTo>
                    <a:pt x="155114" y="2257908"/>
                  </a:lnTo>
                  <a:cubicBezTo>
                    <a:pt x="155114" y="2736102"/>
                    <a:pt x="155115" y="3214295"/>
                    <a:pt x="155115" y="3692489"/>
                  </a:cubicBezTo>
                  <a:lnTo>
                    <a:pt x="156889" y="3692489"/>
                  </a:lnTo>
                  <a:lnTo>
                    <a:pt x="156889" y="3849377"/>
                  </a:lnTo>
                  <a:cubicBezTo>
                    <a:pt x="337588" y="3668679"/>
                    <a:pt x="620768" y="3640788"/>
                    <a:pt x="833247" y="3782762"/>
                  </a:cubicBezTo>
                  <a:cubicBezTo>
                    <a:pt x="992606" y="3889242"/>
                    <a:pt x="1078908" y="4069030"/>
                    <a:pt x="1070843" y="4251870"/>
                  </a:cubicBezTo>
                  <a:cubicBezTo>
                    <a:pt x="1068155" y="4312817"/>
                    <a:pt x="1054981" y="4374104"/>
                    <a:pt x="1030533" y="4433127"/>
                  </a:cubicBezTo>
                  <a:cubicBezTo>
                    <a:pt x="932740" y="4669222"/>
                    <a:pt x="681789" y="4803358"/>
                    <a:pt x="431153" y="4753503"/>
                  </a:cubicBezTo>
                  <a:cubicBezTo>
                    <a:pt x="180516" y="4703648"/>
                    <a:pt x="0" y="4483688"/>
                    <a:pt x="0" y="4228142"/>
                  </a:cubicBezTo>
                  <a:lnTo>
                    <a:pt x="0" y="3692489"/>
                  </a:lnTo>
                  <a:lnTo>
                    <a:pt x="1" y="3692489"/>
                  </a:lnTo>
                  <a:lnTo>
                    <a:pt x="1" y="2279212"/>
                  </a:lnTo>
                  <a:lnTo>
                    <a:pt x="0" y="2279212"/>
                  </a:lnTo>
                  <a:lnTo>
                    <a:pt x="0" y="1686059"/>
                  </a:lnTo>
                  <a:lnTo>
                    <a:pt x="1" y="1686058"/>
                  </a:lnTo>
                  <a:lnTo>
                    <a:pt x="1" y="1685779"/>
                  </a:lnTo>
                  <a:lnTo>
                    <a:pt x="5571" y="1682533"/>
                  </a:lnTo>
                  <a:lnTo>
                    <a:pt x="7559" y="1681275"/>
                  </a:lnTo>
                  <a:lnTo>
                    <a:pt x="973518" y="719596"/>
                  </a:lnTo>
                  <a:lnTo>
                    <a:pt x="308312" y="719596"/>
                  </a:lnTo>
                  <a:lnTo>
                    <a:pt x="548177" y="479731"/>
                  </a:lnTo>
                  <a:lnTo>
                    <a:pt x="308312" y="239865"/>
                  </a:lnTo>
                  <a:lnTo>
                    <a:pt x="1027909" y="239865"/>
                  </a:lnTo>
                  <a:lnTo>
                    <a:pt x="1027909" y="0"/>
                  </a:lnTo>
                  <a:lnTo>
                    <a:pt x="1489261" y="461353"/>
                  </a:lnTo>
                  <a:close/>
                </a:path>
              </a:pathLst>
            </a:cu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24" name="Oval 23">
              <a:extLst>
                <a:ext uri="{FF2B5EF4-FFF2-40B4-BE49-F238E27FC236}">
                  <a16:creationId xmlns:a16="http://schemas.microsoft.com/office/drawing/2014/main" id="{9814297F-91A4-8858-81BC-C92803E96433}"/>
                </a:ext>
              </a:extLst>
            </p:cNvPr>
            <p:cNvSpPr/>
            <p:nvPr/>
          </p:nvSpPr>
          <p:spPr>
            <a:xfrm flipH="1">
              <a:off x="9859244" y="3867902"/>
              <a:ext cx="821206" cy="821206"/>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25" name="Group 24">
            <a:extLst>
              <a:ext uri="{FF2B5EF4-FFF2-40B4-BE49-F238E27FC236}">
                <a16:creationId xmlns:a16="http://schemas.microsoft.com/office/drawing/2014/main" id="{E8141A21-76F7-4CA2-958A-7E925B755918}"/>
              </a:ext>
            </a:extLst>
          </p:cNvPr>
          <p:cNvGrpSpPr/>
          <p:nvPr/>
        </p:nvGrpSpPr>
        <p:grpSpPr>
          <a:xfrm>
            <a:off x="1528581" y="902902"/>
            <a:ext cx="4404003" cy="1393756"/>
            <a:chOff x="6032788" y="3299678"/>
            <a:chExt cx="4763848" cy="1507639"/>
          </a:xfrm>
        </p:grpSpPr>
        <p:sp>
          <p:nvSpPr>
            <p:cNvPr id="26" name="Freeform: Shape 106">
              <a:extLst>
                <a:ext uri="{FF2B5EF4-FFF2-40B4-BE49-F238E27FC236}">
                  <a16:creationId xmlns:a16="http://schemas.microsoft.com/office/drawing/2014/main" id="{8FA8B584-343F-0428-327E-62E7E1EE8977}"/>
                </a:ext>
              </a:extLst>
            </p:cNvPr>
            <p:cNvSpPr/>
            <p:nvPr/>
          </p:nvSpPr>
          <p:spPr>
            <a:xfrm rot="16200000">
              <a:off x="7660892" y="1671574"/>
              <a:ext cx="1507639" cy="4763848"/>
            </a:xfrm>
            <a:custGeom>
              <a:avLst/>
              <a:gdLst>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86260 w 1507640"/>
                <a:gd name="connsiteY4" fmla="*/ 1819558 h 4763848"/>
                <a:gd name="connsiteX5" fmla="*/ 271675 w 1507640"/>
                <a:gd name="connsiteY5" fmla="*/ 1812322 h 4763848"/>
                <a:gd name="connsiteX6" fmla="*/ 266313 w 1507640"/>
                <a:gd name="connsiteY6" fmla="*/ 1823251 h 4763848"/>
                <a:gd name="connsiteX7" fmla="*/ 163384 w 1507640"/>
                <a:gd name="connsiteY7" fmla="*/ 2159075 h 4763848"/>
                <a:gd name="connsiteX8" fmla="*/ 155114 w 1507640"/>
                <a:gd name="connsiteY8" fmla="*/ 2257908 h 4763848"/>
                <a:gd name="connsiteX9" fmla="*/ 155115 w 1507640"/>
                <a:gd name="connsiteY9" fmla="*/ 3692489 h 4763848"/>
                <a:gd name="connsiteX10" fmla="*/ 156889 w 1507640"/>
                <a:gd name="connsiteY10" fmla="*/ 3692489 h 4763848"/>
                <a:gd name="connsiteX11" fmla="*/ 156889 w 1507640"/>
                <a:gd name="connsiteY11" fmla="*/ 3849377 h 4763848"/>
                <a:gd name="connsiteX12" fmla="*/ 833247 w 1507640"/>
                <a:gd name="connsiteY12" fmla="*/ 3782762 h 4763848"/>
                <a:gd name="connsiteX13" fmla="*/ 1070843 w 1507640"/>
                <a:gd name="connsiteY13" fmla="*/ 4251870 h 4763848"/>
                <a:gd name="connsiteX14" fmla="*/ 1030533 w 1507640"/>
                <a:gd name="connsiteY14" fmla="*/ 4433127 h 4763848"/>
                <a:gd name="connsiteX15" fmla="*/ 431153 w 1507640"/>
                <a:gd name="connsiteY15" fmla="*/ 4753503 h 4763848"/>
                <a:gd name="connsiteX16" fmla="*/ 0 w 1507640"/>
                <a:gd name="connsiteY16" fmla="*/ 4228142 h 4763848"/>
                <a:gd name="connsiteX17" fmla="*/ 0 w 1507640"/>
                <a:gd name="connsiteY17" fmla="*/ 3692489 h 4763848"/>
                <a:gd name="connsiteX18" fmla="*/ 1 w 1507640"/>
                <a:gd name="connsiteY18" fmla="*/ 3692489 h 4763848"/>
                <a:gd name="connsiteX19" fmla="*/ 1 w 1507640"/>
                <a:gd name="connsiteY19" fmla="*/ 2279212 h 4763848"/>
                <a:gd name="connsiteX20" fmla="*/ 0 w 1507640"/>
                <a:gd name="connsiteY20" fmla="*/ 2279212 h 4763848"/>
                <a:gd name="connsiteX21" fmla="*/ 0 w 1507640"/>
                <a:gd name="connsiteY21" fmla="*/ 1686059 h 4763848"/>
                <a:gd name="connsiteX22" fmla="*/ 1 w 1507640"/>
                <a:gd name="connsiteY22" fmla="*/ 1686058 h 4763848"/>
                <a:gd name="connsiteX23" fmla="*/ 1 w 1507640"/>
                <a:gd name="connsiteY23" fmla="*/ 1685779 h 4763848"/>
                <a:gd name="connsiteX24" fmla="*/ 5571 w 1507640"/>
                <a:gd name="connsiteY24" fmla="*/ 1682533 h 4763848"/>
                <a:gd name="connsiteX25" fmla="*/ 7559 w 1507640"/>
                <a:gd name="connsiteY25" fmla="*/ 1681275 h 4763848"/>
                <a:gd name="connsiteX26" fmla="*/ 0 w 1507640"/>
                <a:gd name="connsiteY26" fmla="*/ 1677525 h 4763848"/>
                <a:gd name="connsiteX27" fmla="*/ 973518 w 1507640"/>
                <a:gd name="connsiteY27" fmla="*/ 719596 h 4763848"/>
                <a:gd name="connsiteX28" fmla="*/ 308312 w 1507640"/>
                <a:gd name="connsiteY28" fmla="*/ 719596 h 4763848"/>
                <a:gd name="connsiteX29" fmla="*/ 548177 w 1507640"/>
                <a:gd name="connsiteY29" fmla="*/ 479731 h 4763848"/>
                <a:gd name="connsiteX30" fmla="*/ 308312 w 1507640"/>
                <a:gd name="connsiteY30" fmla="*/ 239865 h 4763848"/>
                <a:gd name="connsiteX31" fmla="*/ 1027909 w 1507640"/>
                <a:gd name="connsiteY31" fmla="*/ 239865 h 4763848"/>
                <a:gd name="connsiteX32" fmla="*/ 1027909 w 1507640"/>
                <a:gd name="connsiteY32" fmla="*/ 0 h 4763848"/>
                <a:gd name="connsiteX33" fmla="*/ 1489261 w 1507640"/>
                <a:gd name="connsiteY33" fmla="*/ 461353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71675 w 1507640"/>
                <a:gd name="connsiteY4" fmla="*/ 1812322 h 4763848"/>
                <a:gd name="connsiteX5" fmla="*/ 266313 w 1507640"/>
                <a:gd name="connsiteY5" fmla="*/ 1823251 h 4763848"/>
                <a:gd name="connsiteX6" fmla="*/ 163384 w 1507640"/>
                <a:gd name="connsiteY6" fmla="*/ 2159075 h 4763848"/>
                <a:gd name="connsiteX7" fmla="*/ 155114 w 1507640"/>
                <a:gd name="connsiteY7" fmla="*/ 2257908 h 4763848"/>
                <a:gd name="connsiteX8" fmla="*/ 155115 w 1507640"/>
                <a:gd name="connsiteY8" fmla="*/ 3692489 h 4763848"/>
                <a:gd name="connsiteX9" fmla="*/ 156889 w 1507640"/>
                <a:gd name="connsiteY9" fmla="*/ 3692489 h 4763848"/>
                <a:gd name="connsiteX10" fmla="*/ 156889 w 1507640"/>
                <a:gd name="connsiteY10" fmla="*/ 3849377 h 4763848"/>
                <a:gd name="connsiteX11" fmla="*/ 833247 w 1507640"/>
                <a:gd name="connsiteY11" fmla="*/ 3782762 h 4763848"/>
                <a:gd name="connsiteX12" fmla="*/ 1070843 w 1507640"/>
                <a:gd name="connsiteY12" fmla="*/ 4251870 h 4763848"/>
                <a:gd name="connsiteX13" fmla="*/ 1030533 w 1507640"/>
                <a:gd name="connsiteY13" fmla="*/ 4433127 h 4763848"/>
                <a:gd name="connsiteX14" fmla="*/ 431153 w 1507640"/>
                <a:gd name="connsiteY14" fmla="*/ 4753503 h 4763848"/>
                <a:gd name="connsiteX15" fmla="*/ 0 w 1507640"/>
                <a:gd name="connsiteY15" fmla="*/ 4228142 h 4763848"/>
                <a:gd name="connsiteX16" fmla="*/ 0 w 1507640"/>
                <a:gd name="connsiteY16" fmla="*/ 3692489 h 4763848"/>
                <a:gd name="connsiteX17" fmla="*/ 1 w 1507640"/>
                <a:gd name="connsiteY17" fmla="*/ 3692489 h 4763848"/>
                <a:gd name="connsiteX18" fmla="*/ 1 w 1507640"/>
                <a:gd name="connsiteY18" fmla="*/ 2279212 h 4763848"/>
                <a:gd name="connsiteX19" fmla="*/ 0 w 1507640"/>
                <a:gd name="connsiteY19" fmla="*/ 2279212 h 4763848"/>
                <a:gd name="connsiteX20" fmla="*/ 0 w 1507640"/>
                <a:gd name="connsiteY20" fmla="*/ 1686059 h 4763848"/>
                <a:gd name="connsiteX21" fmla="*/ 1 w 1507640"/>
                <a:gd name="connsiteY21" fmla="*/ 1686058 h 4763848"/>
                <a:gd name="connsiteX22" fmla="*/ 1 w 1507640"/>
                <a:gd name="connsiteY22" fmla="*/ 1685779 h 4763848"/>
                <a:gd name="connsiteX23" fmla="*/ 5571 w 1507640"/>
                <a:gd name="connsiteY23" fmla="*/ 1682533 h 4763848"/>
                <a:gd name="connsiteX24" fmla="*/ 7559 w 1507640"/>
                <a:gd name="connsiteY24" fmla="*/ 1681275 h 4763848"/>
                <a:gd name="connsiteX25" fmla="*/ 0 w 1507640"/>
                <a:gd name="connsiteY25" fmla="*/ 1677525 h 4763848"/>
                <a:gd name="connsiteX26" fmla="*/ 973518 w 1507640"/>
                <a:gd name="connsiteY26" fmla="*/ 719596 h 4763848"/>
                <a:gd name="connsiteX27" fmla="*/ 308312 w 1507640"/>
                <a:gd name="connsiteY27" fmla="*/ 719596 h 4763848"/>
                <a:gd name="connsiteX28" fmla="*/ 548177 w 1507640"/>
                <a:gd name="connsiteY28" fmla="*/ 479731 h 4763848"/>
                <a:gd name="connsiteX29" fmla="*/ 308312 w 1507640"/>
                <a:gd name="connsiteY29" fmla="*/ 239865 h 4763848"/>
                <a:gd name="connsiteX30" fmla="*/ 1027909 w 1507640"/>
                <a:gd name="connsiteY30" fmla="*/ 239865 h 4763848"/>
                <a:gd name="connsiteX31" fmla="*/ 1027909 w 1507640"/>
                <a:gd name="connsiteY31" fmla="*/ 0 h 4763848"/>
                <a:gd name="connsiteX32" fmla="*/ 1489261 w 1507640"/>
                <a:gd name="connsiteY32" fmla="*/ 461353 h 4763848"/>
                <a:gd name="connsiteX33" fmla="*/ 1507640 w 1507640"/>
                <a:gd name="connsiteY33" fmla="*/ 452487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66313 w 1507640"/>
                <a:gd name="connsiteY4" fmla="*/ 1823251 h 4763848"/>
                <a:gd name="connsiteX5" fmla="*/ 163384 w 1507640"/>
                <a:gd name="connsiteY5" fmla="*/ 2159075 h 4763848"/>
                <a:gd name="connsiteX6" fmla="*/ 155114 w 1507640"/>
                <a:gd name="connsiteY6" fmla="*/ 2257908 h 4763848"/>
                <a:gd name="connsiteX7" fmla="*/ 155115 w 1507640"/>
                <a:gd name="connsiteY7" fmla="*/ 3692489 h 4763848"/>
                <a:gd name="connsiteX8" fmla="*/ 156889 w 1507640"/>
                <a:gd name="connsiteY8" fmla="*/ 3692489 h 4763848"/>
                <a:gd name="connsiteX9" fmla="*/ 156889 w 1507640"/>
                <a:gd name="connsiteY9" fmla="*/ 3849377 h 4763848"/>
                <a:gd name="connsiteX10" fmla="*/ 833247 w 1507640"/>
                <a:gd name="connsiteY10" fmla="*/ 3782762 h 4763848"/>
                <a:gd name="connsiteX11" fmla="*/ 1070843 w 1507640"/>
                <a:gd name="connsiteY11" fmla="*/ 4251870 h 4763848"/>
                <a:gd name="connsiteX12" fmla="*/ 1030533 w 1507640"/>
                <a:gd name="connsiteY12" fmla="*/ 4433127 h 4763848"/>
                <a:gd name="connsiteX13" fmla="*/ 431153 w 1507640"/>
                <a:gd name="connsiteY13" fmla="*/ 4753503 h 4763848"/>
                <a:gd name="connsiteX14" fmla="*/ 0 w 1507640"/>
                <a:gd name="connsiteY14" fmla="*/ 4228142 h 4763848"/>
                <a:gd name="connsiteX15" fmla="*/ 0 w 1507640"/>
                <a:gd name="connsiteY15" fmla="*/ 3692489 h 4763848"/>
                <a:gd name="connsiteX16" fmla="*/ 1 w 1507640"/>
                <a:gd name="connsiteY16" fmla="*/ 3692489 h 4763848"/>
                <a:gd name="connsiteX17" fmla="*/ 1 w 1507640"/>
                <a:gd name="connsiteY17" fmla="*/ 2279212 h 4763848"/>
                <a:gd name="connsiteX18" fmla="*/ 0 w 1507640"/>
                <a:gd name="connsiteY18" fmla="*/ 2279212 h 4763848"/>
                <a:gd name="connsiteX19" fmla="*/ 0 w 1507640"/>
                <a:gd name="connsiteY19" fmla="*/ 1686059 h 4763848"/>
                <a:gd name="connsiteX20" fmla="*/ 1 w 1507640"/>
                <a:gd name="connsiteY20" fmla="*/ 1686058 h 4763848"/>
                <a:gd name="connsiteX21" fmla="*/ 1 w 1507640"/>
                <a:gd name="connsiteY21" fmla="*/ 1685779 h 4763848"/>
                <a:gd name="connsiteX22" fmla="*/ 5571 w 1507640"/>
                <a:gd name="connsiteY22" fmla="*/ 1682533 h 4763848"/>
                <a:gd name="connsiteX23" fmla="*/ 7559 w 1507640"/>
                <a:gd name="connsiteY23" fmla="*/ 1681275 h 4763848"/>
                <a:gd name="connsiteX24" fmla="*/ 0 w 1507640"/>
                <a:gd name="connsiteY24" fmla="*/ 1677525 h 4763848"/>
                <a:gd name="connsiteX25" fmla="*/ 973518 w 1507640"/>
                <a:gd name="connsiteY25" fmla="*/ 719596 h 4763848"/>
                <a:gd name="connsiteX26" fmla="*/ 308312 w 1507640"/>
                <a:gd name="connsiteY26" fmla="*/ 719596 h 4763848"/>
                <a:gd name="connsiteX27" fmla="*/ 548177 w 1507640"/>
                <a:gd name="connsiteY27" fmla="*/ 479731 h 4763848"/>
                <a:gd name="connsiteX28" fmla="*/ 308312 w 1507640"/>
                <a:gd name="connsiteY28" fmla="*/ 239865 h 4763848"/>
                <a:gd name="connsiteX29" fmla="*/ 1027909 w 1507640"/>
                <a:gd name="connsiteY29" fmla="*/ 239865 h 4763848"/>
                <a:gd name="connsiteX30" fmla="*/ 1027909 w 1507640"/>
                <a:gd name="connsiteY30" fmla="*/ 0 h 4763848"/>
                <a:gd name="connsiteX31" fmla="*/ 1489261 w 1507640"/>
                <a:gd name="connsiteY31" fmla="*/ 461353 h 4763848"/>
                <a:gd name="connsiteX32" fmla="*/ 1507640 w 1507640"/>
                <a:gd name="connsiteY32" fmla="*/ 452487 h 4763848"/>
                <a:gd name="connsiteX0" fmla="*/ 1507640 w 1507640"/>
                <a:gd name="connsiteY0" fmla="*/ 452487 h 4763848"/>
                <a:gd name="connsiteX1" fmla="*/ 1494784 w 1507640"/>
                <a:gd name="connsiteY1" fmla="*/ 466877 h 4763848"/>
                <a:gd name="connsiteX2" fmla="*/ 1507639 w 1507640"/>
                <a:gd name="connsiteY2" fmla="*/ 479731 h 4763848"/>
                <a:gd name="connsiteX3" fmla="*/ 1356270 w 1507640"/>
                <a:gd name="connsiteY3" fmla="*/ 621913 h 4763848"/>
                <a:gd name="connsiteX4" fmla="*/ 266313 w 1507640"/>
                <a:gd name="connsiteY4" fmla="*/ 1823251 h 4763848"/>
                <a:gd name="connsiteX5" fmla="*/ 163384 w 1507640"/>
                <a:gd name="connsiteY5" fmla="*/ 2159075 h 4763848"/>
                <a:gd name="connsiteX6" fmla="*/ 155114 w 1507640"/>
                <a:gd name="connsiteY6" fmla="*/ 2257908 h 4763848"/>
                <a:gd name="connsiteX7" fmla="*/ 155115 w 1507640"/>
                <a:gd name="connsiteY7" fmla="*/ 3692489 h 4763848"/>
                <a:gd name="connsiteX8" fmla="*/ 156889 w 1507640"/>
                <a:gd name="connsiteY8" fmla="*/ 3692489 h 4763848"/>
                <a:gd name="connsiteX9" fmla="*/ 156889 w 1507640"/>
                <a:gd name="connsiteY9" fmla="*/ 3849377 h 4763848"/>
                <a:gd name="connsiteX10" fmla="*/ 833247 w 1507640"/>
                <a:gd name="connsiteY10" fmla="*/ 3782762 h 4763848"/>
                <a:gd name="connsiteX11" fmla="*/ 1070843 w 1507640"/>
                <a:gd name="connsiteY11" fmla="*/ 4251870 h 4763848"/>
                <a:gd name="connsiteX12" fmla="*/ 1030533 w 1507640"/>
                <a:gd name="connsiteY12" fmla="*/ 4433127 h 4763848"/>
                <a:gd name="connsiteX13" fmla="*/ 431153 w 1507640"/>
                <a:gd name="connsiteY13" fmla="*/ 4753503 h 4763848"/>
                <a:gd name="connsiteX14" fmla="*/ 0 w 1507640"/>
                <a:gd name="connsiteY14" fmla="*/ 4228142 h 4763848"/>
                <a:gd name="connsiteX15" fmla="*/ 0 w 1507640"/>
                <a:gd name="connsiteY15" fmla="*/ 3692489 h 4763848"/>
                <a:gd name="connsiteX16" fmla="*/ 1 w 1507640"/>
                <a:gd name="connsiteY16" fmla="*/ 3692489 h 4763848"/>
                <a:gd name="connsiteX17" fmla="*/ 1 w 1507640"/>
                <a:gd name="connsiteY17" fmla="*/ 2279212 h 4763848"/>
                <a:gd name="connsiteX18" fmla="*/ 0 w 1507640"/>
                <a:gd name="connsiteY18" fmla="*/ 2279212 h 4763848"/>
                <a:gd name="connsiteX19" fmla="*/ 0 w 1507640"/>
                <a:gd name="connsiteY19" fmla="*/ 1686059 h 4763848"/>
                <a:gd name="connsiteX20" fmla="*/ 1 w 1507640"/>
                <a:gd name="connsiteY20" fmla="*/ 1686058 h 4763848"/>
                <a:gd name="connsiteX21" fmla="*/ 1 w 1507640"/>
                <a:gd name="connsiteY21" fmla="*/ 1685779 h 4763848"/>
                <a:gd name="connsiteX22" fmla="*/ 5571 w 1507640"/>
                <a:gd name="connsiteY22" fmla="*/ 1682533 h 4763848"/>
                <a:gd name="connsiteX23" fmla="*/ 7559 w 1507640"/>
                <a:gd name="connsiteY23" fmla="*/ 1681275 h 4763848"/>
                <a:gd name="connsiteX24" fmla="*/ 973518 w 1507640"/>
                <a:gd name="connsiteY24" fmla="*/ 719596 h 4763848"/>
                <a:gd name="connsiteX25" fmla="*/ 308312 w 1507640"/>
                <a:gd name="connsiteY25" fmla="*/ 719596 h 4763848"/>
                <a:gd name="connsiteX26" fmla="*/ 548177 w 1507640"/>
                <a:gd name="connsiteY26" fmla="*/ 479731 h 4763848"/>
                <a:gd name="connsiteX27" fmla="*/ 308312 w 1507640"/>
                <a:gd name="connsiteY27" fmla="*/ 239865 h 4763848"/>
                <a:gd name="connsiteX28" fmla="*/ 1027909 w 1507640"/>
                <a:gd name="connsiteY28" fmla="*/ 239865 h 4763848"/>
                <a:gd name="connsiteX29" fmla="*/ 1027909 w 1507640"/>
                <a:gd name="connsiteY29" fmla="*/ 0 h 4763848"/>
                <a:gd name="connsiteX30" fmla="*/ 1489261 w 1507640"/>
                <a:gd name="connsiteY30" fmla="*/ 461353 h 4763848"/>
                <a:gd name="connsiteX31" fmla="*/ 1507640 w 1507640"/>
                <a:gd name="connsiteY31" fmla="*/ 452487 h 4763848"/>
                <a:gd name="connsiteX0" fmla="*/ 1489261 w 1507639"/>
                <a:gd name="connsiteY0" fmla="*/ 461353 h 4763848"/>
                <a:gd name="connsiteX1" fmla="*/ 1494784 w 1507639"/>
                <a:gd name="connsiteY1" fmla="*/ 466877 h 4763848"/>
                <a:gd name="connsiteX2" fmla="*/ 1507639 w 1507639"/>
                <a:gd name="connsiteY2" fmla="*/ 479731 h 4763848"/>
                <a:gd name="connsiteX3" fmla="*/ 1356270 w 1507639"/>
                <a:gd name="connsiteY3" fmla="*/ 621913 h 4763848"/>
                <a:gd name="connsiteX4" fmla="*/ 266313 w 1507639"/>
                <a:gd name="connsiteY4" fmla="*/ 1823251 h 4763848"/>
                <a:gd name="connsiteX5" fmla="*/ 163384 w 1507639"/>
                <a:gd name="connsiteY5" fmla="*/ 2159075 h 4763848"/>
                <a:gd name="connsiteX6" fmla="*/ 155114 w 1507639"/>
                <a:gd name="connsiteY6" fmla="*/ 2257908 h 4763848"/>
                <a:gd name="connsiteX7" fmla="*/ 155115 w 1507639"/>
                <a:gd name="connsiteY7" fmla="*/ 3692489 h 4763848"/>
                <a:gd name="connsiteX8" fmla="*/ 156889 w 1507639"/>
                <a:gd name="connsiteY8" fmla="*/ 3692489 h 4763848"/>
                <a:gd name="connsiteX9" fmla="*/ 156889 w 1507639"/>
                <a:gd name="connsiteY9" fmla="*/ 3849377 h 4763848"/>
                <a:gd name="connsiteX10" fmla="*/ 833247 w 1507639"/>
                <a:gd name="connsiteY10" fmla="*/ 3782762 h 4763848"/>
                <a:gd name="connsiteX11" fmla="*/ 1070843 w 1507639"/>
                <a:gd name="connsiteY11" fmla="*/ 4251870 h 4763848"/>
                <a:gd name="connsiteX12" fmla="*/ 1030533 w 1507639"/>
                <a:gd name="connsiteY12" fmla="*/ 4433127 h 4763848"/>
                <a:gd name="connsiteX13" fmla="*/ 431153 w 1507639"/>
                <a:gd name="connsiteY13" fmla="*/ 4753503 h 4763848"/>
                <a:gd name="connsiteX14" fmla="*/ 0 w 1507639"/>
                <a:gd name="connsiteY14" fmla="*/ 4228142 h 4763848"/>
                <a:gd name="connsiteX15" fmla="*/ 0 w 1507639"/>
                <a:gd name="connsiteY15" fmla="*/ 3692489 h 4763848"/>
                <a:gd name="connsiteX16" fmla="*/ 1 w 1507639"/>
                <a:gd name="connsiteY16" fmla="*/ 3692489 h 4763848"/>
                <a:gd name="connsiteX17" fmla="*/ 1 w 1507639"/>
                <a:gd name="connsiteY17" fmla="*/ 2279212 h 4763848"/>
                <a:gd name="connsiteX18" fmla="*/ 0 w 1507639"/>
                <a:gd name="connsiteY18" fmla="*/ 2279212 h 4763848"/>
                <a:gd name="connsiteX19" fmla="*/ 0 w 1507639"/>
                <a:gd name="connsiteY19" fmla="*/ 1686059 h 4763848"/>
                <a:gd name="connsiteX20" fmla="*/ 1 w 1507639"/>
                <a:gd name="connsiteY20" fmla="*/ 1686058 h 4763848"/>
                <a:gd name="connsiteX21" fmla="*/ 1 w 1507639"/>
                <a:gd name="connsiteY21" fmla="*/ 1685779 h 4763848"/>
                <a:gd name="connsiteX22" fmla="*/ 5571 w 1507639"/>
                <a:gd name="connsiteY22" fmla="*/ 1682533 h 4763848"/>
                <a:gd name="connsiteX23" fmla="*/ 7559 w 1507639"/>
                <a:gd name="connsiteY23" fmla="*/ 1681275 h 4763848"/>
                <a:gd name="connsiteX24" fmla="*/ 973518 w 1507639"/>
                <a:gd name="connsiteY24" fmla="*/ 719596 h 4763848"/>
                <a:gd name="connsiteX25" fmla="*/ 308312 w 1507639"/>
                <a:gd name="connsiteY25" fmla="*/ 719596 h 4763848"/>
                <a:gd name="connsiteX26" fmla="*/ 548177 w 1507639"/>
                <a:gd name="connsiteY26" fmla="*/ 479731 h 4763848"/>
                <a:gd name="connsiteX27" fmla="*/ 308312 w 1507639"/>
                <a:gd name="connsiteY27" fmla="*/ 239865 h 4763848"/>
                <a:gd name="connsiteX28" fmla="*/ 1027909 w 1507639"/>
                <a:gd name="connsiteY28" fmla="*/ 239865 h 4763848"/>
                <a:gd name="connsiteX29" fmla="*/ 1027909 w 1507639"/>
                <a:gd name="connsiteY29" fmla="*/ 0 h 4763848"/>
                <a:gd name="connsiteX30" fmla="*/ 1489261 w 1507639"/>
                <a:gd name="connsiteY30" fmla="*/ 461353 h 4763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507639" h="4763848">
                  <a:moveTo>
                    <a:pt x="1489261" y="461353"/>
                  </a:moveTo>
                  <a:lnTo>
                    <a:pt x="1494784" y="466877"/>
                  </a:lnTo>
                  <a:lnTo>
                    <a:pt x="1507639" y="479731"/>
                  </a:lnTo>
                  <a:lnTo>
                    <a:pt x="1356270" y="621913"/>
                  </a:lnTo>
                  <a:lnTo>
                    <a:pt x="266313" y="1823251"/>
                  </a:lnTo>
                  <a:cubicBezTo>
                    <a:pt x="197464" y="1954399"/>
                    <a:pt x="175683" y="2039757"/>
                    <a:pt x="163384" y="2159075"/>
                  </a:cubicBezTo>
                  <a:lnTo>
                    <a:pt x="155114" y="2257908"/>
                  </a:lnTo>
                  <a:cubicBezTo>
                    <a:pt x="155114" y="2736102"/>
                    <a:pt x="155115" y="3214295"/>
                    <a:pt x="155115" y="3692489"/>
                  </a:cubicBezTo>
                  <a:lnTo>
                    <a:pt x="156889" y="3692489"/>
                  </a:lnTo>
                  <a:lnTo>
                    <a:pt x="156889" y="3849377"/>
                  </a:lnTo>
                  <a:cubicBezTo>
                    <a:pt x="337588" y="3668679"/>
                    <a:pt x="620768" y="3640788"/>
                    <a:pt x="833247" y="3782762"/>
                  </a:cubicBezTo>
                  <a:cubicBezTo>
                    <a:pt x="992606" y="3889242"/>
                    <a:pt x="1078908" y="4069030"/>
                    <a:pt x="1070843" y="4251870"/>
                  </a:cubicBezTo>
                  <a:cubicBezTo>
                    <a:pt x="1068155" y="4312817"/>
                    <a:pt x="1054981" y="4374104"/>
                    <a:pt x="1030533" y="4433127"/>
                  </a:cubicBezTo>
                  <a:cubicBezTo>
                    <a:pt x="932740" y="4669222"/>
                    <a:pt x="681789" y="4803358"/>
                    <a:pt x="431153" y="4753503"/>
                  </a:cubicBezTo>
                  <a:cubicBezTo>
                    <a:pt x="180516" y="4703648"/>
                    <a:pt x="0" y="4483688"/>
                    <a:pt x="0" y="4228142"/>
                  </a:cubicBezTo>
                  <a:lnTo>
                    <a:pt x="0" y="3692489"/>
                  </a:lnTo>
                  <a:lnTo>
                    <a:pt x="1" y="3692489"/>
                  </a:lnTo>
                  <a:lnTo>
                    <a:pt x="1" y="2279212"/>
                  </a:lnTo>
                  <a:lnTo>
                    <a:pt x="0" y="2279212"/>
                  </a:lnTo>
                  <a:lnTo>
                    <a:pt x="0" y="1686059"/>
                  </a:lnTo>
                  <a:lnTo>
                    <a:pt x="1" y="1686058"/>
                  </a:lnTo>
                  <a:lnTo>
                    <a:pt x="1" y="1685779"/>
                  </a:lnTo>
                  <a:lnTo>
                    <a:pt x="5571" y="1682533"/>
                  </a:lnTo>
                  <a:lnTo>
                    <a:pt x="7559" y="1681275"/>
                  </a:lnTo>
                  <a:lnTo>
                    <a:pt x="973518" y="719596"/>
                  </a:lnTo>
                  <a:lnTo>
                    <a:pt x="308312" y="719596"/>
                  </a:lnTo>
                  <a:lnTo>
                    <a:pt x="548177" y="479731"/>
                  </a:lnTo>
                  <a:lnTo>
                    <a:pt x="308312" y="239865"/>
                  </a:lnTo>
                  <a:lnTo>
                    <a:pt x="1027909" y="239865"/>
                  </a:lnTo>
                  <a:lnTo>
                    <a:pt x="1027909" y="0"/>
                  </a:lnTo>
                  <a:lnTo>
                    <a:pt x="1489261" y="461353"/>
                  </a:lnTo>
                  <a:close/>
                </a:path>
              </a:pathLst>
            </a:cu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27" name="Oval 26">
              <a:extLst>
                <a:ext uri="{FF2B5EF4-FFF2-40B4-BE49-F238E27FC236}">
                  <a16:creationId xmlns:a16="http://schemas.microsoft.com/office/drawing/2014/main" id="{3CAB4576-298A-D8D7-BAC1-D55D8A91572D}"/>
                </a:ext>
              </a:extLst>
            </p:cNvPr>
            <p:cNvSpPr/>
            <p:nvPr/>
          </p:nvSpPr>
          <p:spPr>
            <a:xfrm flipH="1">
              <a:off x="9859244" y="3867902"/>
              <a:ext cx="821206" cy="821206"/>
            </a:xfrm>
            <a:prstGeom prst="ellipse">
              <a:avLst/>
            </a:prstGeom>
            <a:solidFill>
              <a:schemeClr val="bg1"/>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sp>
        <p:nvSpPr>
          <p:cNvPr id="29" name="TextBox 28">
            <a:extLst>
              <a:ext uri="{FF2B5EF4-FFF2-40B4-BE49-F238E27FC236}">
                <a16:creationId xmlns:a16="http://schemas.microsoft.com/office/drawing/2014/main" id="{B9196AD5-1A14-346B-7D43-9D275ADAB2DA}"/>
              </a:ext>
            </a:extLst>
          </p:cNvPr>
          <p:cNvSpPr txBox="1"/>
          <p:nvPr/>
        </p:nvSpPr>
        <p:spPr>
          <a:xfrm>
            <a:off x="6445005" y="2682044"/>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30" name="TextBox 29">
            <a:extLst>
              <a:ext uri="{FF2B5EF4-FFF2-40B4-BE49-F238E27FC236}">
                <a16:creationId xmlns:a16="http://schemas.microsoft.com/office/drawing/2014/main" id="{ADB31D04-34FB-F048-3F9E-6EADD977F1A4}"/>
              </a:ext>
            </a:extLst>
          </p:cNvPr>
          <p:cNvSpPr txBox="1"/>
          <p:nvPr/>
        </p:nvSpPr>
        <p:spPr>
          <a:xfrm>
            <a:off x="6445005" y="3896481"/>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31" name="TextBox 30">
            <a:extLst>
              <a:ext uri="{FF2B5EF4-FFF2-40B4-BE49-F238E27FC236}">
                <a16:creationId xmlns:a16="http://schemas.microsoft.com/office/drawing/2014/main" id="{ED539EB7-7AA0-5177-F250-513EFC35DD42}"/>
              </a:ext>
            </a:extLst>
          </p:cNvPr>
          <p:cNvSpPr txBox="1"/>
          <p:nvPr/>
        </p:nvSpPr>
        <p:spPr>
          <a:xfrm>
            <a:off x="6445005" y="5110919"/>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32" name="TextBox 31">
            <a:extLst>
              <a:ext uri="{FF2B5EF4-FFF2-40B4-BE49-F238E27FC236}">
                <a16:creationId xmlns:a16="http://schemas.microsoft.com/office/drawing/2014/main" id="{3A7FBB8D-7578-1B1C-D93B-92053239720F}"/>
              </a:ext>
            </a:extLst>
          </p:cNvPr>
          <p:cNvSpPr txBox="1"/>
          <p:nvPr/>
        </p:nvSpPr>
        <p:spPr>
          <a:xfrm>
            <a:off x="6445005" y="1467607"/>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33" name="TextBox 32">
            <a:extLst>
              <a:ext uri="{FF2B5EF4-FFF2-40B4-BE49-F238E27FC236}">
                <a16:creationId xmlns:a16="http://schemas.microsoft.com/office/drawing/2014/main" id="{DDC083B4-F84A-C12B-76D8-C85CD88C5429}"/>
              </a:ext>
            </a:extLst>
          </p:cNvPr>
          <p:cNvSpPr txBox="1"/>
          <p:nvPr/>
        </p:nvSpPr>
        <p:spPr>
          <a:xfrm>
            <a:off x="3202104" y="2819835"/>
            <a:ext cx="2107739" cy="338554"/>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600" b="1" dirty="0">
                <a:solidFill>
                  <a:schemeClr val="tx1">
                    <a:lumMod val="65000"/>
                    <a:lumOff val="35000"/>
                  </a:schemeClr>
                </a:solidFill>
                <a:latin typeface=""/>
              </a:rPr>
              <a:t>Title Goes Here</a:t>
            </a:r>
            <a:endParaRPr lang="en-ID" sz="1600" b="1" dirty="0">
              <a:solidFill>
                <a:schemeClr val="tx1">
                  <a:lumMod val="65000"/>
                  <a:lumOff val="35000"/>
                </a:schemeClr>
              </a:solidFill>
              <a:latin typeface=""/>
            </a:endParaRPr>
          </a:p>
        </p:txBody>
      </p:sp>
      <p:sp>
        <p:nvSpPr>
          <p:cNvPr id="34" name="TextBox 33">
            <a:extLst>
              <a:ext uri="{FF2B5EF4-FFF2-40B4-BE49-F238E27FC236}">
                <a16:creationId xmlns:a16="http://schemas.microsoft.com/office/drawing/2014/main" id="{7E646AFA-C09E-A3C1-4BB8-0EA0C605FED2}"/>
              </a:ext>
            </a:extLst>
          </p:cNvPr>
          <p:cNvSpPr txBox="1"/>
          <p:nvPr/>
        </p:nvSpPr>
        <p:spPr>
          <a:xfrm>
            <a:off x="3202104" y="1597132"/>
            <a:ext cx="2107739" cy="338554"/>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600" b="1" dirty="0">
                <a:solidFill>
                  <a:schemeClr val="tx1">
                    <a:lumMod val="65000"/>
                    <a:lumOff val="35000"/>
                  </a:schemeClr>
                </a:solidFill>
                <a:latin typeface=""/>
              </a:rPr>
              <a:t>Title Goes Here</a:t>
            </a:r>
            <a:endParaRPr lang="en-ID" sz="1600" b="1" dirty="0">
              <a:solidFill>
                <a:schemeClr val="tx1">
                  <a:lumMod val="65000"/>
                  <a:lumOff val="35000"/>
                </a:schemeClr>
              </a:solidFill>
              <a:latin typeface=""/>
            </a:endParaRPr>
          </a:p>
        </p:txBody>
      </p:sp>
      <p:sp>
        <p:nvSpPr>
          <p:cNvPr id="35" name="TextBox 34">
            <a:extLst>
              <a:ext uri="{FF2B5EF4-FFF2-40B4-BE49-F238E27FC236}">
                <a16:creationId xmlns:a16="http://schemas.microsoft.com/office/drawing/2014/main" id="{6D6948B4-CA2B-F4B7-8129-A1AE012B97AF}"/>
              </a:ext>
            </a:extLst>
          </p:cNvPr>
          <p:cNvSpPr txBox="1"/>
          <p:nvPr/>
        </p:nvSpPr>
        <p:spPr>
          <a:xfrm>
            <a:off x="3202104" y="4042538"/>
            <a:ext cx="2107739" cy="338554"/>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600" b="1" dirty="0">
                <a:solidFill>
                  <a:schemeClr val="tx1">
                    <a:lumMod val="65000"/>
                    <a:lumOff val="35000"/>
                  </a:schemeClr>
                </a:solidFill>
                <a:latin typeface=""/>
              </a:rPr>
              <a:t>Title Goes Here</a:t>
            </a:r>
            <a:endParaRPr lang="en-ID" sz="1600" b="1" dirty="0">
              <a:solidFill>
                <a:schemeClr val="tx1">
                  <a:lumMod val="65000"/>
                  <a:lumOff val="35000"/>
                </a:schemeClr>
              </a:solidFill>
              <a:latin typeface=""/>
            </a:endParaRPr>
          </a:p>
        </p:txBody>
      </p:sp>
      <p:sp>
        <p:nvSpPr>
          <p:cNvPr id="36" name="TextBox 35">
            <a:extLst>
              <a:ext uri="{FF2B5EF4-FFF2-40B4-BE49-F238E27FC236}">
                <a16:creationId xmlns:a16="http://schemas.microsoft.com/office/drawing/2014/main" id="{CE77C553-AD79-DE93-DFB2-8AA0C1D64208}"/>
              </a:ext>
            </a:extLst>
          </p:cNvPr>
          <p:cNvSpPr txBox="1"/>
          <p:nvPr/>
        </p:nvSpPr>
        <p:spPr>
          <a:xfrm>
            <a:off x="3202104" y="5265241"/>
            <a:ext cx="2107739" cy="338554"/>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600" b="1" dirty="0">
                <a:solidFill>
                  <a:schemeClr val="tx1">
                    <a:lumMod val="65000"/>
                    <a:lumOff val="35000"/>
                  </a:schemeClr>
                </a:solidFill>
                <a:latin typeface=""/>
              </a:rPr>
              <a:t>Title Goes Here</a:t>
            </a:r>
            <a:endParaRPr lang="en-ID" sz="1600" b="1" dirty="0">
              <a:solidFill>
                <a:schemeClr val="tx1">
                  <a:lumMod val="65000"/>
                  <a:lumOff val="35000"/>
                </a:schemeClr>
              </a:solidFill>
              <a:latin typeface=""/>
            </a:endParaRPr>
          </a:p>
        </p:txBody>
      </p:sp>
      <p:pic>
        <p:nvPicPr>
          <p:cNvPr id="5" name="Graphic 4" descr="Bee with solid fill">
            <a:extLst>
              <a:ext uri="{FF2B5EF4-FFF2-40B4-BE49-F238E27FC236}">
                <a16:creationId xmlns:a16="http://schemas.microsoft.com/office/drawing/2014/main" id="{8BE17318-70F1-EC93-3820-5861579FADDD}"/>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218611" y="2773680"/>
            <a:ext cx="446092" cy="446092"/>
          </a:xfrm>
          <a:prstGeom prst="rect">
            <a:avLst/>
          </a:prstGeom>
          <a:effectLst/>
        </p:spPr>
      </p:pic>
      <p:pic>
        <p:nvPicPr>
          <p:cNvPr id="7" name="Graphic 6" descr="Beetle with solid fill">
            <a:extLst>
              <a:ext uri="{FF2B5EF4-FFF2-40B4-BE49-F238E27FC236}">
                <a16:creationId xmlns:a16="http://schemas.microsoft.com/office/drawing/2014/main" id="{E1FD9210-0D5F-1390-C517-43BAFEEEE0C0}"/>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218611" y="1592580"/>
            <a:ext cx="446092" cy="446092"/>
          </a:xfrm>
          <a:prstGeom prst="rect">
            <a:avLst/>
          </a:prstGeom>
          <a:effectLst/>
        </p:spPr>
      </p:pic>
      <p:pic>
        <p:nvPicPr>
          <p:cNvPr id="9" name="Graphic 8" descr="Bear with solid fill">
            <a:extLst>
              <a:ext uri="{FF2B5EF4-FFF2-40B4-BE49-F238E27FC236}">
                <a16:creationId xmlns:a16="http://schemas.microsoft.com/office/drawing/2014/main" id="{DF59D71A-BC71-A3FE-C7CE-9E8E150EAECD}"/>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55400" y="3990480"/>
            <a:ext cx="383400" cy="383400"/>
          </a:xfrm>
          <a:prstGeom prst="rect">
            <a:avLst/>
          </a:prstGeom>
          <a:effectLst/>
        </p:spPr>
      </p:pic>
      <p:pic>
        <p:nvPicPr>
          <p:cNvPr id="11" name="Graphic 10" descr="Beaver with solid fill">
            <a:extLst>
              <a:ext uri="{FF2B5EF4-FFF2-40B4-BE49-F238E27FC236}">
                <a16:creationId xmlns:a16="http://schemas.microsoft.com/office/drawing/2014/main" id="{1701E248-0BC2-0447-1FFB-88E9A339968E}"/>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255400" y="5209680"/>
            <a:ext cx="383400" cy="383400"/>
          </a:xfrm>
          <a:prstGeom prst="rect">
            <a:avLst/>
          </a:prstGeom>
          <a:effectLst/>
        </p:spPr>
      </p:pic>
    </p:spTree>
    <p:extLst>
      <p:ext uri="{BB962C8B-B14F-4D97-AF65-F5344CB8AC3E}">
        <p14:creationId xmlns:p14="http://schemas.microsoft.com/office/powerpoint/2010/main" val="283076628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a:extLst>
              <a:ext uri="{FF2B5EF4-FFF2-40B4-BE49-F238E27FC236}">
                <a16:creationId xmlns:a16="http://schemas.microsoft.com/office/drawing/2014/main" id="{B6BF2C49-37E3-0001-AEF8-C15B0854E4F0}"/>
              </a:ext>
            </a:extLst>
          </p:cNvPr>
          <p:cNvGrpSpPr/>
          <p:nvPr/>
        </p:nvGrpSpPr>
        <p:grpSpPr>
          <a:xfrm>
            <a:off x="852870" y="1169894"/>
            <a:ext cx="4495390" cy="4518212"/>
            <a:chOff x="4713676" y="2209488"/>
            <a:chExt cx="2814911" cy="2829203"/>
          </a:xfrm>
        </p:grpSpPr>
        <p:sp>
          <p:nvSpPr>
            <p:cNvPr id="7" name="Oval 6">
              <a:extLst>
                <a:ext uri="{FF2B5EF4-FFF2-40B4-BE49-F238E27FC236}">
                  <a16:creationId xmlns:a16="http://schemas.microsoft.com/office/drawing/2014/main" id="{360D8129-A8C6-48E0-AFB4-4A82CA835536}"/>
                </a:ext>
              </a:extLst>
            </p:cNvPr>
            <p:cNvSpPr/>
            <p:nvPr/>
          </p:nvSpPr>
          <p:spPr>
            <a:xfrm>
              <a:off x="5064589" y="2584913"/>
              <a:ext cx="2124224" cy="2124224"/>
            </a:xfrm>
            <a:prstGeom prst="ellipse">
              <a:avLst/>
            </a:prstGeom>
            <a:solidFill>
              <a:schemeClr val="tx2">
                <a:lumMod val="50000"/>
                <a:lumOff val="50000"/>
                <a:alpha val="7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55" name="Block Arc 54">
              <a:extLst>
                <a:ext uri="{FF2B5EF4-FFF2-40B4-BE49-F238E27FC236}">
                  <a16:creationId xmlns:a16="http://schemas.microsoft.com/office/drawing/2014/main" id="{E028CCFB-4FBE-4635-9267-F88DC7E260F9}"/>
                </a:ext>
              </a:extLst>
            </p:cNvPr>
            <p:cNvSpPr/>
            <p:nvPr/>
          </p:nvSpPr>
          <p:spPr>
            <a:xfrm rot="13085089">
              <a:off x="4733934" y="2243887"/>
              <a:ext cx="2783334" cy="2783334"/>
            </a:xfrm>
            <a:prstGeom prst="blockArc">
              <a:avLst>
                <a:gd name="adj1" fmla="val 18699152"/>
                <a:gd name="adj2" fmla="val 626857"/>
                <a:gd name="adj3" fmla="val 25536"/>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b="1" dirty="0">
                <a:solidFill>
                  <a:schemeClr val="bg2"/>
                </a:solidFill>
                <a:latin typeface=""/>
              </a:endParaRPr>
            </a:p>
          </p:txBody>
        </p:sp>
        <p:sp>
          <p:nvSpPr>
            <p:cNvPr id="18" name="Block Arc 17">
              <a:extLst>
                <a:ext uri="{FF2B5EF4-FFF2-40B4-BE49-F238E27FC236}">
                  <a16:creationId xmlns:a16="http://schemas.microsoft.com/office/drawing/2014/main" id="{F0F7C3DF-8FC4-4A92-BC5C-7D3A32033FD5}"/>
                </a:ext>
              </a:extLst>
            </p:cNvPr>
            <p:cNvSpPr/>
            <p:nvPr/>
          </p:nvSpPr>
          <p:spPr>
            <a:xfrm rot="8800079">
              <a:off x="4745253" y="2213071"/>
              <a:ext cx="2783334" cy="2783334"/>
            </a:xfrm>
            <a:prstGeom prst="blockArc">
              <a:avLst>
                <a:gd name="adj1" fmla="val 18699152"/>
                <a:gd name="adj2" fmla="val 626857"/>
                <a:gd name="adj3" fmla="val 25536"/>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b="1" dirty="0">
                <a:solidFill>
                  <a:schemeClr val="bg2"/>
                </a:solidFill>
                <a:latin typeface=""/>
              </a:endParaRPr>
            </a:p>
          </p:txBody>
        </p:sp>
        <p:sp>
          <p:nvSpPr>
            <p:cNvPr id="6" name="Block Arc 5">
              <a:extLst>
                <a:ext uri="{FF2B5EF4-FFF2-40B4-BE49-F238E27FC236}">
                  <a16:creationId xmlns:a16="http://schemas.microsoft.com/office/drawing/2014/main" id="{1DEA2815-6438-4F9C-B806-754692AB3283}"/>
                </a:ext>
              </a:extLst>
            </p:cNvPr>
            <p:cNvSpPr/>
            <p:nvPr/>
          </p:nvSpPr>
          <p:spPr>
            <a:xfrm rot="17446468">
              <a:off x="4718902" y="2228854"/>
              <a:ext cx="2783334" cy="2783334"/>
            </a:xfrm>
            <a:prstGeom prst="blockArc">
              <a:avLst>
                <a:gd name="adj1" fmla="val 18699152"/>
                <a:gd name="adj2" fmla="val 626857"/>
                <a:gd name="adj3" fmla="val 25536"/>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b="1" dirty="0">
                <a:solidFill>
                  <a:schemeClr val="bg2"/>
                </a:solidFill>
                <a:latin typeface=""/>
              </a:endParaRPr>
            </a:p>
          </p:txBody>
        </p:sp>
        <p:sp>
          <p:nvSpPr>
            <p:cNvPr id="8" name="Block Arc 7">
              <a:extLst>
                <a:ext uri="{FF2B5EF4-FFF2-40B4-BE49-F238E27FC236}">
                  <a16:creationId xmlns:a16="http://schemas.microsoft.com/office/drawing/2014/main" id="{366BD13D-EFA3-4F58-85EE-27B563FC2DE3}"/>
                </a:ext>
              </a:extLst>
            </p:cNvPr>
            <p:cNvSpPr/>
            <p:nvPr/>
          </p:nvSpPr>
          <p:spPr>
            <a:xfrm>
              <a:off x="4718902" y="2255357"/>
              <a:ext cx="2783334" cy="2783334"/>
            </a:xfrm>
            <a:prstGeom prst="blockArc">
              <a:avLst>
                <a:gd name="adj1" fmla="val 18699152"/>
                <a:gd name="adj2" fmla="val 626857"/>
                <a:gd name="adj3" fmla="val 25536"/>
              </a:avLst>
            </a:prstGeom>
            <a:solidFill>
              <a:schemeClr val="accent5">
                <a:lumMod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b="1" dirty="0">
                <a:solidFill>
                  <a:schemeClr val="bg2"/>
                </a:solidFill>
                <a:latin typeface=""/>
              </a:endParaRPr>
            </a:p>
          </p:txBody>
        </p:sp>
        <p:sp>
          <p:nvSpPr>
            <p:cNvPr id="31" name="Block Arc 30">
              <a:extLst>
                <a:ext uri="{FF2B5EF4-FFF2-40B4-BE49-F238E27FC236}">
                  <a16:creationId xmlns:a16="http://schemas.microsoft.com/office/drawing/2014/main" id="{C0F99CEA-6695-44C4-9002-ECFAF5305967}"/>
                </a:ext>
              </a:extLst>
            </p:cNvPr>
            <p:cNvSpPr/>
            <p:nvPr/>
          </p:nvSpPr>
          <p:spPr>
            <a:xfrm rot="4313234">
              <a:off x="4713676" y="2209488"/>
              <a:ext cx="2783334" cy="2783334"/>
            </a:xfrm>
            <a:prstGeom prst="blockArc">
              <a:avLst>
                <a:gd name="adj1" fmla="val 18699152"/>
                <a:gd name="adj2" fmla="val 626857"/>
                <a:gd name="adj3" fmla="val 25536"/>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b="1" dirty="0">
                <a:solidFill>
                  <a:schemeClr val="bg2"/>
                </a:solidFill>
                <a:latin typeface=""/>
              </a:endParaRPr>
            </a:p>
          </p:txBody>
        </p:sp>
        <p:sp>
          <p:nvSpPr>
            <p:cNvPr id="3" name="Oval 2">
              <a:extLst>
                <a:ext uri="{FF2B5EF4-FFF2-40B4-BE49-F238E27FC236}">
                  <a16:creationId xmlns:a16="http://schemas.microsoft.com/office/drawing/2014/main" id="{FD49665C-A22D-4C6A-8F09-82884249E733}"/>
                </a:ext>
              </a:extLst>
            </p:cNvPr>
            <p:cNvSpPr/>
            <p:nvPr/>
          </p:nvSpPr>
          <p:spPr>
            <a:xfrm>
              <a:off x="5308947" y="2829272"/>
              <a:ext cx="1635508" cy="1635506"/>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400" b="1" dirty="0">
                <a:solidFill>
                  <a:schemeClr val="bg2"/>
                </a:solidFill>
                <a:latin typeface=""/>
              </a:endParaRPr>
            </a:p>
          </p:txBody>
        </p:sp>
        <p:sp>
          <p:nvSpPr>
            <p:cNvPr id="2" name="Oval 1">
              <a:extLst>
                <a:ext uri="{FF2B5EF4-FFF2-40B4-BE49-F238E27FC236}">
                  <a16:creationId xmlns:a16="http://schemas.microsoft.com/office/drawing/2014/main" id="{DAC4D886-5D21-49E2-BD75-BCC8CE818CE5}"/>
                </a:ext>
              </a:extLst>
            </p:cNvPr>
            <p:cNvSpPr/>
            <p:nvPr/>
          </p:nvSpPr>
          <p:spPr>
            <a:xfrm>
              <a:off x="5482808" y="3003132"/>
              <a:ext cx="1287788" cy="1287788"/>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4" name="TextBox 3">
              <a:extLst>
                <a:ext uri="{FF2B5EF4-FFF2-40B4-BE49-F238E27FC236}">
                  <a16:creationId xmlns:a16="http://schemas.microsoft.com/office/drawing/2014/main" id="{32EC9A17-A4E6-468A-BFC8-C36F5EBFF348}"/>
                </a:ext>
              </a:extLst>
            </p:cNvPr>
            <p:cNvSpPr txBox="1"/>
            <p:nvPr/>
          </p:nvSpPr>
          <p:spPr>
            <a:xfrm>
              <a:off x="5912672" y="2429165"/>
              <a:ext cx="478971" cy="289084"/>
            </a:xfrm>
            <a:prstGeom prst="rect">
              <a:avLst/>
            </a:prstGeom>
            <a:noFill/>
          </p:spPr>
          <p:txBody>
            <a:bodyPr wrap="square" rtlCol="0">
              <a:spAutoFit/>
            </a:bodyPr>
            <a:lstStyle/>
            <a:p>
              <a:pPr algn="ctr"/>
              <a:r>
                <a:rPr lang="en-US" sz="2400" b="1" dirty="0">
                  <a:solidFill>
                    <a:schemeClr val="bg2"/>
                  </a:solidFill>
                  <a:latin typeface=""/>
                </a:rPr>
                <a:t>01</a:t>
              </a:r>
              <a:endParaRPr lang="en-ID" sz="2400" b="1" dirty="0">
                <a:solidFill>
                  <a:schemeClr val="bg2"/>
                </a:solidFill>
                <a:latin typeface=""/>
              </a:endParaRPr>
            </a:p>
          </p:txBody>
        </p:sp>
        <p:sp>
          <p:nvSpPr>
            <p:cNvPr id="9" name="TextBox 8">
              <a:extLst>
                <a:ext uri="{FF2B5EF4-FFF2-40B4-BE49-F238E27FC236}">
                  <a16:creationId xmlns:a16="http://schemas.microsoft.com/office/drawing/2014/main" id="{556032E0-C1BD-4039-9317-B8CCAA4862B6}"/>
                </a:ext>
              </a:extLst>
            </p:cNvPr>
            <p:cNvSpPr txBox="1"/>
            <p:nvPr/>
          </p:nvSpPr>
          <p:spPr>
            <a:xfrm>
              <a:off x="6949327" y="3124736"/>
              <a:ext cx="478971" cy="289084"/>
            </a:xfrm>
            <a:prstGeom prst="rect">
              <a:avLst/>
            </a:prstGeom>
            <a:noFill/>
          </p:spPr>
          <p:txBody>
            <a:bodyPr wrap="square" rtlCol="0">
              <a:spAutoFit/>
            </a:bodyPr>
            <a:lstStyle/>
            <a:p>
              <a:pPr algn="ctr"/>
              <a:r>
                <a:rPr lang="en-US" sz="2400" b="1" dirty="0">
                  <a:solidFill>
                    <a:schemeClr val="bg2"/>
                  </a:solidFill>
                  <a:latin typeface=""/>
                </a:rPr>
                <a:t>05</a:t>
              </a:r>
              <a:endParaRPr lang="en-ID" sz="2400" b="1" dirty="0">
                <a:solidFill>
                  <a:schemeClr val="bg2"/>
                </a:solidFill>
                <a:latin typeface=""/>
              </a:endParaRPr>
            </a:p>
          </p:txBody>
        </p:sp>
        <p:sp>
          <p:nvSpPr>
            <p:cNvPr id="10" name="TextBox 9">
              <a:extLst>
                <a:ext uri="{FF2B5EF4-FFF2-40B4-BE49-F238E27FC236}">
                  <a16:creationId xmlns:a16="http://schemas.microsoft.com/office/drawing/2014/main" id="{6CB97A0C-DBA0-4CE5-8979-C6C4F01BD392}"/>
                </a:ext>
              </a:extLst>
            </p:cNvPr>
            <p:cNvSpPr txBox="1"/>
            <p:nvPr/>
          </p:nvSpPr>
          <p:spPr>
            <a:xfrm>
              <a:off x="4823040" y="3150997"/>
              <a:ext cx="478971" cy="289084"/>
            </a:xfrm>
            <a:prstGeom prst="rect">
              <a:avLst/>
            </a:prstGeom>
            <a:noFill/>
          </p:spPr>
          <p:txBody>
            <a:bodyPr wrap="square" rtlCol="0">
              <a:spAutoFit/>
            </a:bodyPr>
            <a:lstStyle/>
            <a:p>
              <a:pPr algn="ctr"/>
              <a:r>
                <a:rPr lang="en-US" sz="2400" b="1" dirty="0">
                  <a:solidFill>
                    <a:schemeClr val="bg2"/>
                  </a:solidFill>
                  <a:latin typeface=""/>
                </a:rPr>
                <a:t>02</a:t>
              </a:r>
              <a:endParaRPr lang="en-ID" sz="2400" b="1" dirty="0">
                <a:solidFill>
                  <a:schemeClr val="bg2"/>
                </a:solidFill>
                <a:latin typeface=""/>
              </a:endParaRPr>
            </a:p>
          </p:txBody>
        </p:sp>
        <p:sp>
          <p:nvSpPr>
            <p:cNvPr id="19" name="TextBox 18">
              <a:extLst>
                <a:ext uri="{FF2B5EF4-FFF2-40B4-BE49-F238E27FC236}">
                  <a16:creationId xmlns:a16="http://schemas.microsoft.com/office/drawing/2014/main" id="{A8A37AF0-58F6-4C4F-8DF1-DFD7B001C8F6}"/>
                </a:ext>
              </a:extLst>
            </p:cNvPr>
            <p:cNvSpPr txBox="1"/>
            <p:nvPr/>
          </p:nvSpPr>
          <p:spPr>
            <a:xfrm>
              <a:off x="5244585" y="4290920"/>
              <a:ext cx="478971" cy="289084"/>
            </a:xfrm>
            <a:prstGeom prst="rect">
              <a:avLst/>
            </a:prstGeom>
            <a:noFill/>
          </p:spPr>
          <p:txBody>
            <a:bodyPr wrap="square" rtlCol="0">
              <a:spAutoFit/>
            </a:bodyPr>
            <a:lstStyle/>
            <a:p>
              <a:pPr algn="ctr"/>
              <a:r>
                <a:rPr lang="en-US" sz="2400" b="1" dirty="0">
                  <a:solidFill>
                    <a:schemeClr val="bg2"/>
                  </a:solidFill>
                  <a:latin typeface=""/>
                </a:rPr>
                <a:t>03</a:t>
              </a:r>
              <a:endParaRPr lang="en-ID" sz="2400" b="1" dirty="0">
                <a:solidFill>
                  <a:schemeClr val="bg2"/>
                </a:solidFill>
                <a:latin typeface=""/>
              </a:endParaRPr>
            </a:p>
          </p:txBody>
        </p:sp>
        <p:sp>
          <p:nvSpPr>
            <p:cNvPr id="32" name="TextBox 31">
              <a:extLst>
                <a:ext uri="{FF2B5EF4-FFF2-40B4-BE49-F238E27FC236}">
                  <a16:creationId xmlns:a16="http://schemas.microsoft.com/office/drawing/2014/main" id="{3B6A850F-BDAF-4B12-9676-06E85CDCD203}"/>
                </a:ext>
              </a:extLst>
            </p:cNvPr>
            <p:cNvSpPr txBox="1"/>
            <p:nvPr/>
          </p:nvSpPr>
          <p:spPr>
            <a:xfrm>
              <a:off x="6538627" y="4233291"/>
              <a:ext cx="478971" cy="289084"/>
            </a:xfrm>
            <a:prstGeom prst="rect">
              <a:avLst/>
            </a:prstGeom>
            <a:noFill/>
          </p:spPr>
          <p:txBody>
            <a:bodyPr wrap="square" rtlCol="0">
              <a:spAutoFit/>
            </a:bodyPr>
            <a:lstStyle/>
            <a:p>
              <a:pPr algn="ctr"/>
              <a:r>
                <a:rPr lang="en-US" sz="2400" b="1" dirty="0">
                  <a:solidFill>
                    <a:schemeClr val="bg2"/>
                  </a:solidFill>
                  <a:latin typeface=""/>
                </a:rPr>
                <a:t>04</a:t>
              </a:r>
              <a:endParaRPr lang="en-ID" sz="2400" b="1" dirty="0">
                <a:solidFill>
                  <a:schemeClr val="bg2"/>
                </a:solidFill>
                <a:latin typeface=""/>
              </a:endParaRPr>
            </a:p>
          </p:txBody>
        </p:sp>
      </p:grpSp>
      <p:grpSp>
        <p:nvGrpSpPr>
          <p:cNvPr id="14" name="Group 13">
            <a:extLst>
              <a:ext uri="{FF2B5EF4-FFF2-40B4-BE49-F238E27FC236}">
                <a16:creationId xmlns:a16="http://schemas.microsoft.com/office/drawing/2014/main" id="{F4598251-6C8D-0E08-2A92-A94D9047695B}"/>
              </a:ext>
            </a:extLst>
          </p:cNvPr>
          <p:cNvGrpSpPr/>
          <p:nvPr/>
        </p:nvGrpSpPr>
        <p:grpSpPr>
          <a:xfrm>
            <a:off x="6039942" y="970688"/>
            <a:ext cx="2434965" cy="1245576"/>
            <a:chOff x="6493882" y="893422"/>
            <a:chExt cx="2434965" cy="1245576"/>
          </a:xfrm>
        </p:grpSpPr>
        <p:sp>
          <p:nvSpPr>
            <p:cNvPr id="61" name="Rectangle 60">
              <a:extLst>
                <a:ext uri="{FF2B5EF4-FFF2-40B4-BE49-F238E27FC236}">
                  <a16:creationId xmlns:a16="http://schemas.microsoft.com/office/drawing/2014/main" id="{BD8DD71C-2476-07C8-4346-8395BED9ED86}"/>
                </a:ext>
              </a:extLst>
            </p:cNvPr>
            <p:cNvSpPr/>
            <p:nvPr/>
          </p:nvSpPr>
          <p:spPr>
            <a:xfrm>
              <a:off x="6493882" y="1245164"/>
              <a:ext cx="2434965"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2" name="TextBox 61">
              <a:extLst>
                <a:ext uri="{FF2B5EF4-FFF2-40B4-BE49-F238E27FC236}">
                  <a16:creationId xmlns:a16="http://schemas.microsoft.com/office/drawing/2014/main" id="{98009424-3E75-218B-0876-E9D23220D2BB}"/>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63" name="Group 62">
            <a:extLst>
              <a:ext uri="{FF2B5EF4-FFF2-40B4-BE49-F238E27FC236}">
                <a16:creationId xmlns:a16="http://schemas.microsoft.com/office/drawing/2014/main" id="{8D343CDF-3A5A-C367-A7DE-85589EC9CF27}"/>
              </a:ext>
            </a:extLst>
          </p:cNvPr>
          <p:cNvGrpSpPr/>
          <p:nvPr/>
        </p:nvGrpSpPr>
        <p:grpSpPr>
          <a:xfrm>
            <a:off x="8904166" y="970688"/>
            <a:ext cx="2434965" cy="1245576"/>
            <a:chOff x="6493882" y="893422"/>
            <a:chExt cx="2434965" cy="1245576"/>
          </a:xfrm>
        </p:grpSpPr>
        <p:sp>
          <p:nvSpPr>
            <p:cNvPr id="64" name="Rectangle 63">
              <a:extLst>
                <a:ext uri="{FF2B5EF4-FFF2-40B4-BE49-F238E27FC236}">
                  <a16:creationId xmlns:a16="http://schemas.microsoft.com/office/drawing/2014/main" id="{0E6B4E7F-6C18-01E4-6CAC-BBF9290A857A}"/>
                </a:ext>
              </a:extLst>
            </p:cNvPr>
            <p:cNvSpPr/>
            <p:nvPr/>
          </p:nvSpPr>
          <p:spPr>
            <a:xfrm>
              <a:off x="6493882" y="1245164"/>
              <a:ext cx="2434965"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5" name="TextBox 64">
              <a:extLst>
                <a:ext uri="{FF2B5EF4-FFF2-40B4-BE49-F238E27FC236}">
                  <a16:creationId xmlns:a16="http://schemas.microsoft.com/office/drawing/2014/main" id="{9DA19786-8BE2-7F9A-3E2A-0661EC404E55}"/>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78" name="Group 77">
            <a:extLst>
              <a:ext uri="{FF2B5EF4-FFF2-40B4-BE49-F238E27FC236}">
                <a16:creationId xmlns:a16="http://schemas.microsoft.com/office/drawing/2014/main" id="{9485FE51-9C05-55C1-623E-A99B8737E99E}"/>
              </a:ext>
            </a:extLst>
          </p:cNvPr>
          <p:cNvGrpSpPr/>
          <p:nvPr/>
        </p:nvGrpSpPr>
        <p:grpSpPr>
          <a:xfrm>
            <a:off x="6039942" y="2806212"/>
            <a:ext cx="2434965" cy="1245576"/>
            <a:chOff x="6493882" y="893422"/>
            <a:chExt cx="2434965" cy="1245576"/>
          </a:xfrm>
        </p:grpSpPr>
        <p:sp>
          <p:nvSpPr>
            <p:cNvPr id="79" name="Rectangle 78">
              <a:extLst>
                <a:ext uri="{FF2B5EF4-FFF2-40B4-BE49-F238E27FC236}">
                  <a16:creationId xmlns:a16="http://schemas.microsoft.com/office/drawing/2014/main" id="{A83DCF8F-DE8A-F405-1277-BF6A5922C24E}"/>
                </a:ext>
              </a:extLst>
            </p:cNvPr>
            <p:cNvSpPr/>
            <p:nvPr/>
          </p:nvSpPr>
          <p:spPr>
            <a:xfrm>
              <a:off x="6493882" y="1245164"/>
              <a:ext cx="2434965"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80" name="TextBox 79">
              <a:extLst>
                <a:ext uri="{FF2B5EF4-FFF2-40B4-BE49-F238E27FC236}">
                  <a16:creationId xmlns:a16="http://schemas.microsoft.com/office/drawing/2014/main" id="{DDB48A40-E395-0BD0-FE75-97926B74BDCD}"/>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84" name="Group 83">
            <a:extLst>
              <a:ext uri="{FF2B5EF4-FFF2-40B4-BE49-F238E27FC236}">
                <a16:creationId xmlns:a16="http://schemas.microsoft.com/office/drawing/2014/main" id="{F436E675-378E-EB43-61ED-DE8ED0C606D9}"/>
              </a:ext>
            </a:extLst>
          </p:cNvPr>
          <p:cNvGrpSpPr/>
          <p:nvPr/>
        </p:nvGrpSpPr>
        <p:grpSpPr>
          <a:xfrm>
            <a:off x="6039942" y="4641736"/>
            <a:ext cx="2434965" cy="1245576"/>
            <a:chOff x="6493882" y="893422"/>
            <a:chExt cx="2434965" cy="1245576"/>
          </a:xfrm>
        </p:grpSpPr>
        <p:sp>
          <p:nvSpPr>
            <p:cNvPr id="85" name="Rectangle 84">
              <a:extLst>
                <a:ext uri="{FF2B5EF4-FFF2-40B4-BE49-F238E27FC236}">
                  <a16:creationId xmlns:a16="http://schemas.microsoft.com/office/drawing/2014/main" id="{C4A21728-01F0-4279-55FE-82051A62FEA1}"/>
                </a:ext>
              </a:extLst>
            </p:cNvPr>
            <p:cNvSpPr/>
            <p:nvPr/>
          </p:nvSpPr>
          <p:spPr>
            <a:xfrm>
              <a:off x="6493882" y="1245164"/>
              <a:ext cx="2434965"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86" name="TextBox 85">
              <a:extLst>
                <a:ext uri="{FF2B5EF4-FFF2-40B4-BE49-F238E27FC236}">
                  <a16:creationId xmlns:a16="http://schemas.microsoft.com/office/drawing/2014/main" id="{00DF8FEA-658E-C17D-B51B-51F70CD140A8}"/>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90" name="Group 89">
            <a:extLst>
              <a:ext uri="{FF2B5EF4-FFF2-40B4-BE49-F238E27FC236}">
                <a16:creationId xmlns:a16="http://schemas.microsoft.com/office/drawing/2014/main" id="{98A93889-1D62-D21C-D085-8445F9BD26FC}"/>
              </a:ext>
            </a:extLst>
          </p:cNvPr>
          <p:cNvGrpSpPr/>
          <p:nvPr/>
        </p:nvGrpSpPr>
        <p:grpSpPr>
          <a:xfrm>
            <a:off x="8904166" y="2806212"/>
            <a:ext cx="2434965" cy="1245576"/>
            <a:chOff x="6493882" y="893422"/>
            <a:chExt cx="2434965" cy="1245576"/>
          </a:xfrm>
        </p:grpSpPr>
        <p:sp>
          <p:nvSpPr>
            <p:cNvPr id="91" name="Rectangle 90">
              <a:extLst>
                <a:ext uri="{FF2B5EF4-FFF2-40B4-BE49-F238E27FC236}">
                  <a16:creationId xmlns:a16="http://schemas.microsoft.com/office/drawing/2014/main" id="{D952F56A-AF53-A551-29A1-9A117D070EA8}"/>
                </a:ext>
              </a:extLst>
            </p:cNvPr>
            <p:cNvSpPr/>
            <p:nvPr/>
          </p:nvSpPr>
          <p:spPr>
            <a:xfrm>
              <a:off x="6493882" y="1245164"/>
              <a:ext cx="2434965"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92" name="TextBox 91">
              <a:extLst>
                <a:ext uri="{FF2B5EF4-FFF2-40B4-BE49-F238E27FC236}">
                  <a16:creationId xmlns:a16="http://schemas.microsoft.com/office/drawing/2014/main" id="{EEE4B2A0-3D8F-0198-B42D-FBA547D51800}"/>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pic>
        <p:nvPicPr>
          <p:cNvPr id="11" name="Graphic 10" descr="Bee with solid fill">
            <a:extLst>
              <a:ext uri="{FF2B5EF4-FFF2-40B4-BE49-F238E27FC236}">
                <a16:creationId xmlns:a16="http://schemas.microsoft.com/office/drawing/2014/main" id="{4DD9F6B5-A79C-9FDE-6A93-FB1E2E370B6E}"/>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2643365" y="2971800"/>
            <a:ext cx="914400" cy="914400"/>
          </a:xfrm>
          <a:prstGeom prst="rect">
            <a:avLst/>
          </a:prstGeom>
        </p:spPr>
      </p:pic>
    </p:spTree>
    <p:extLst>
      <p:ext uri="{BB962C8B-B14F-4D97-AF65-F5344CB8AC3E}">
        <p14:creationId xmlns:p14="http://schemas.microsoft.com/office/powerpoint/2010/main" val="155149341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F87EFD26-D4BF-9E59-7323-8D1FA6D3DEEB}"/>
              </a:ext>
            </a:extLst>
          </p:cNvPr>
          <p:cNvGrpSpPr/>
          <p:nvPr/>
        </p:nvGrpSpPr>
        <p:grpSpPr>
          <a:xfrm>
            <a:off x="931310" y="1374244"/>
            <a:ext cx="10327222" cy="4333448"/>
            <a:chOff x="931310" y="1720592"/>
            <a:chExt cx="10327222" cy="4333448"/>
          </a:xfrm>
        </p:grpSpPr>
        <p:sp>
          <p:nvSpPr>
            <p:cNvPr id="47" name="Rectangle: Rounded Corners 46">
              <a:extLst>
                <a:ext uri="{FF2B5EF4-FFF2-40B4-BE49-F238E27FC236}">
                  <a16:creationId xmlns:a16="http://schemas.microsoft.com/office/drawing/2014/main" id="{F1B4E8BA-7E26-4C40-BBA2-7DB59D5AED72}"/>
                </a:ext>
              </a:extLst>
            </p:cNvPr>
            <p:cNvSpPr/>
            <p:nvPr/>
          </p:nvSpPr>
          <p:spPr>
            <a:xfrm flipV="1">
              <a:off x="1534987" y="3257825"/>
              <a:ext cx="1034970" cy="1948179"/>
            </a:xfrm>
            <a:prstGeom prst="roundRect">
              <a:avLst>
                <a:gd name="adj" fmla="val 50000"/>
              </a:avLst>
            </a:prstGeom>
            <a:solidFill>
              <a:schemeClr val="accent1">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8" name="Oval 47">
              <a:extLst>
                <a:ext uri="{FF2B5EF4-FFF2-40B4-BE49-F238E27FC236}">
                  <a16:creationId xmlns:a16="http://schemas.microsoft.com/office/drawing/2014/main" id="{52FFB8E8-9276-42E7-92B0-153C37EAE1FD}"/>
                </a:ext>
              </a:extLst>
            </p:cNvPr>
            <p:cNvSpPr/>
            <p:nvPr/>
          </p:nvSpPr>
          <p:spPr>
            <a:xfrm flipV="1">
              <a:off x="1534987" y="3260371"/>
              <a:ext cx="1034970" cy="1034970"/>
            </a:xfrm>
            <a:prstGeom prst="ellipse">
              <a:avLst/>
            </a:prstGeom>
            <a:noFill/>
            <a:ln w="152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9" name="Oval 48">
              <a:extLst>
                <a:ext uri="{FF2B5EF4-FFF2-40B4-BE49-F238E27FC236}">
                  <a16:creationId xmlns:a16="http://schemas.microsoft.com/office/drawing/2014/main" id="{21F2F2AA-0814-4F2B-99A0-EEDE08BD4286}"/>
                </a:ext>
              </a:extLst>
            </p:cNvPr>
            <p:cNvSpPr/>
            <p:nvPr/>
          </p:nvSpPr>
          <p:spPr>
            <a:xfrm flipV="1">
              <a:off x="1717629" y="3443013"/>
              <a:ext cx="669686" cy="669687"/>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51" name="TextBox 50">
              <a:extLst>
                <a:ext uri="{FF2B5EF4-FFF2-40B4-BE49-F238E27FC236}">
                  <a16:creationId xmlns:a16="http://schemas.microsoft.com/office/drawing/2014/main" id="{A152B357-D5EB-4FC1-955D-DE98B9A4BCE1}"/>
                </a:ext>
              </a:extLst>
            </p:cNvPr>
            <p:cNvSpPr txBox="1"/>
            <p:nvPr/>
          </p:nvSpPr>
          <p:spPr>
            <a:xfrm>
              <a:off x="1787640" y="4488597"/>
              <a:ext cx="529662" cy="400110"/>
            </a:xfrm>
            <a:prstGeom prst="rect">
              <a:avLst/>
            </a:prstGeom>
            <a:noFill/>
          </p:spPr>
          <p:txBody>
            <a:bodyPr wrap="square" rtlCol="0" anchor="ctr">
              <a:spAutoFit/>
            </a:bodyPr>
            <a:lstStyle/>
            <a:p>
              <a:pPr algn="ctr"/>
              <a:r>
                <a:rPr lang="en-US" sz="2000" b="1" dirty="0">
                  <a:solidFill>
                    <a:schemeClr val="tx2">
                      <a:lumMod val="75000"/>
                      <a:lumOff val="25000"/>
                    </a:schemeClr>
                  </a:solidFill>
                  <a:latin typeface=""/>
                </a:rPr>
                <a:t>01</a:t>
              </a:r>
              <a:endParaRPr lang="en-ID" sz="2000" b="1" dirty="0">
                <a:solidFill>
                  <a:schemeClr val="tx2">
                    <a:lumMod val="75000"/>
                    <a:lumOff val="25000"/>
                  </a:schemeClr>
                </a:solidFill>
                <a:latin typeface=""/>
              </a:endParaRPr>
            </a:p>
          </p:txBody>
        </p:sp>
        <p:sp>
          <p:nvSpPr>
            <p:cNvPr id="58" name="TextBox 57">
              <a:extLst>
                <a:ext uri="{FF2B5EF4-FFF2-40B4-BE49-F238E27FC236}">
                  <a16:creationId xmlns:a16="http://schemas.microsoft.com/office/drawing/2014/main" id="{C27EC0F7-0EC3-4D25-AF78-981681B07C8B}"/>
                </a:ext>
              </a:extLst>
            </p:cNvPr>
            <p:cNvSpPr txBox="1"/>
            <p:nvPr/>
          </p:nvSpPr>
          <p:spPr>
            <a:xfrm>
              <a:off x="931310" y="1745592"/>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59" name="TextBox 58">
              <a:extLst>
                <a:ext uri="{FF2B5EF4-FFF2-40B4-BE49-F238E27FC236}">
                  <a16:creationId xmlns:a16="http://schemas.microsoft.com/office/drawing/2014/main" id="{AAA1F2B2-D314-49F1-8847-62AE27FCA792}"/>
                </a:ext>
              </a:extLst>
            </p:cNvPr>
            <p:cNvSpPr txBox="1"/>
            <p:nvPr/>
          </p:nvSpPr>
          <p:spPr>
            <a:xfrm>
              <a:off x="1178627" y="2148738"/>
              <a:ext cx="1752005"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32" name="Rectangle: Rounded Corners 31">
              <a:extLst>
                <a:ext uri="{FF2B5EF4-FFF2-40B4-BE49-F238E27FC236}">
                  <a16:creationId xmlns:a16="http://schemas.microsoft.com/office/drawing/2014/main" id="{B155ACB0-3969-4042-9E07-1545F5AD0892}"/>
                </a:ext>
              </a:extLst>
            </p:cNvPr>
            <p:cNvSpPr/>
            <p:nvPr/>
          </p:nvSpPr>
          <p:spPr>
            <a:xfrm>
              <a:off x="3557290" y="2348514"/>
              <a:ext cx="1034970" cy="1948179"/>
            </a:xfrm>
            <a:prstGeom prst="roundRect">
              <a:avLst>
                <a:gd name="adj" fmla="val 50000"/>
              </a:avLst>
            </a:prstGeom>
            <a:solidFill>
              <a:schemeClr val="accent2">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33" name="Oval 32">
              <a:extLst>
                <a:ext uri="{FF2B5EF4-FFF2-40B4-BE49-F238E27FC236}">
                  <a16:creationId xmlns:a16="http://schemas.microsoft.com/office/drawing/2014/main" id="{C948CB33-8E67-4453-B121-90AA1EA0983C}"/>
                </a:ext>
              </a:extLst>
            </p:cNvPr>
            <p:cNvSpPr/>
            <p:nvPr/>
          </p:nvSpPr>
          <p:spPr>
            <a:xfrm>
              <a:off x="3557290" y="3260371"/>
              <a:ext cx="1034970" cy="1034970"/>
            </a:xfrm>
            <a:prstGeom prst="ellipse">
              <a:avLst/>
            </a:prstGeom>
            <a:noFill/>
            <a:ln w="152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34" name="Oval 33">
              <a:extLst>
                <a:ext uri="{FF2B5EF4-FFF2-40B4-BE49-F238E27FC236}">
                  <a16:creationId xmlns:a16="http://schemas.microsoft.com/office/drawing/2014/main" id="{6DBE3925-78B2-4071-9DF2-504EE29666AF}"/>
                </a:ext>
              </a:extLst>
            </p:cNvPr>
            <p:cNvSpPr/>
            <p:nvPr/>
          </p:nvSpPr>
          <p:spPr>
            <a:xfrm>
              <a:off x="3739932" y="3443013"/>
              <a:ext cx="669686" cy="669687"/>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41" name="TextBox 40">
              <a:extLst>
                <a:ext uri="{FF2B5EF4-FFF2-40B4-BE49-F238E27FC236}">
                  <a16:creationId xmlns:a16="http://schemas.microsoft.com/office/drawing/2014/main" id="{4B40C430-F621-4CDB-8B68-58436AC6E2D8}"/>
                </a:ext>
              </a:extLst>
            </p:cNvPr>
            <p:cNvSpPr txBox="1"/>
            <p:nvPr/>
          </p:nvSpPr>
          <p:spPr>
            <a:xfrm>
              <a:off x="3809943" y="2665810"/>
              <a:ext cx="529662" cy="400110"/>
            </a:xfrm>
            <a:prstGeom prst="rect">
              <a:avLst/>
            </a:prstGeom>
            <a:noFill/>
          </p:spPr>
          <p:txBody>
            <a:bodyPr wrap="square" rtlCol="0" anchor="ctr">
              <a:spAutoFit/>
            </a:bodyPr>
            <a:lstStyle/>
            <a:p>
              <a:pPr algn="ctr"/>
              <a:r>
                <a:rPr lang="en-US" sz="2000" b="1" dirty="0">
                  <a:solidFill>
                    <a:schemeClr val="tx2">
                      <a:lumMod val="75000"/>
                      <a:lumOff val="25000"/>
                    </a:schemeClr>
                  </a:solidFill>
                  <a:latin typeface=""/>
                </a:rPr>
                <a:t>02</a:t>
              </a:r>
              <a:endParaRPr lang="en-ID" sz="2000" b="1" dirty="0">
                <a:solidFill>
                  <a:schemeClr val="tx2">
                    <a:lumMod val="75000"/>
                    <a:lumOff val="25000"/>
                  </a:schemeClr>
                </a:solidFill>
                <a:latin typeface=""/>
              </a:endParaRPr>
            </a:p>
          </p:txBody>
        </p:sp>
        <p:sp>
          <p:nvSpPr>
            <p:cNvPr id="62" name="TextBox 61">
              <a:extLst>
                <a:ext uri="{FF2B5EF4-FFF2-40B4-BE49-F238E27FC236}">
                  <a16:creationId xmlns:a16="http://schemas.microsoft.com/office/drawing/2014/main" id="{1C60B6D2-F7C9-4C98-B14E-717452C9AFDC}"/>
                </a:ext>
              </a:extLst>
            </p:cNvPr>
            <p:cNvSpPr txBox="1"/>
            <p:nvPr/>
          </p:nvSpPr>
          <p:spPr>
            <a:xfrm>
              <a:off x="2952535" y="4703270"/>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3" name="TextBox 62">
              <a:extLst>
                <a:ext uri="{FF2B5EF4-FFF2-40B4-BE49-F238E27FC236}">
                  <a16:creationId xmlns:a16="http://schemas.microsoft.com/office/drawing/2014/main" id="{3671DF22-8666-4DCD-AF5D-76E6468ACD82}"/>
                </a:ext>
              </a:extLst>
            </p:cNvPr>
            <p:cNvSpPr txBox="1"/>
            <p:nvPr/>
          </p:nvSpPr>
          <p:spPr>
            <a:xfrm>
              <a:off x="3199852" y="5160206"/>
              <a:ext cx="1752005"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43" name="Rectangle: Rounded Corners 42">
              <a:extLst>
                <a:ext uri="{FF2B5EF4-FFF2-40B4-BE49-F238E27FC236}">
                  <a16:creationId xmlns:a16="http://schemas.microsoft.com/office/drawing/2014/main" id="{F8D799BC-FFCD-4AFC-8B6C-34242AF70815}"/>
                </a:ext>
              </a:extLst>
            </p:cNvPr>
            <p:cNvSpPr/>
            <p:nvPr/>
          </p:nvSpPr>
          <p:spPr>
            <a:xfrm flipV="1">
              <a:off x="5552875" y="3257825"/>
              <a:ext cx="1034970" cy="1948179"/>
            </a:xfrm>
            <a:prstGeom prst="roundRect">
              <a:avLst>
                <a:gd name="adj" fmla="val 50000"/>
              </a:avLst>
            </a:prstGeom>
            <a:solidFill>
              <a:schemeClr val="accent3">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4" name="Oval 43">
              <a:extLst>
                <a:ext uri="{FF2B5EF4-FFF2-40B4-BE49-F238E27FC236}">
                  <a16:creationId xmlns:a16="http://schemas.microsoft.com/office/drawing/2014/main" id="{2C4FAFBB-027A-4C6C-B64A-78D9D8EFD7E6}"/>
                </a:ext>
              </a:extLst>
            </p:cNvPr>
            <p:cNvSpPr/>
            <p:nvPr/>
          </p:nvSpPr>
          <p:spPr>
            <a:xfrm flipV="1">
              <a:off x="5552875" y="3260371"/>
              <a:ext cx="1034970" cy="1034970"/>
            </a:xfrm>
            <a:prstGeom prst="ellipse">
              <a:avLst/>
            </a:prstGeom>
            <a:noFill/>
            <a:ln w="152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45" name="Oval 44">
              <a:extLst>
                <a:ext uri="{FF2B5EF4-FFF2-40B4-BE49-F238E27FC236}">
                  <a16:creationId xmlns:a16="http://schemas.microsoft.com/office/drawing/2014/main" id="{7522A88A-4410-4240-A8C0-5AA9EA0A12E2}"/>
                </a:ext>
              </a:extLst>
            </p:cNvPr>
            <p:cNvSpPr/>
            <p:nvPr/>
          </p:nvSpPr>
          <p:spPr>
            <a:xfrm flipV="1">
              <a:off x="5735517" y="3443013"/>
              <a:ext cx="669686" cy="669687"/>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53" name="TextBox 52">
              <a:extLst>
                <a:ext uri="{FF2B5EF4-FFF2-40B4-BE49-F238E27FC236}">
                  <a16:creationId xmlns:a16="http://schemas.microsoft.com/office/drawing/2014/main" id="{4D650B4C-D8CB-446F-ABC4-263F5CB46C3C}"/>
                </a:ext>
              </a:extLst>
            </p:cNvPr>
            <p:cNvSpPr txBox="1"/>
            <p:nvPr/>
          </p:nvSpPr>
          <p:spPr>
            <a:xfrm>
              <a:off x="5805528" y="4488597"/>
              <a:ext cx="529662" cy="400110"/>
            </a:xfrm>
            <a:prstGeom prst="rect">
              <a:avLst/>
            </a:prstGeom>
            <a:noFill/>
          </p:spPr>
          <p:txBody>
            <a:bodyPr wrap="square" rtlCol="0" anchor="ctr">
              <a:spAutoFit/>
            </a:bodyPr>
            <a:lstStyle/>
            <a:p>
              <a:pPr algn="ctr"/>
              <a:r>
                <a:rPr lang="en-US" sz="2000" b="1" dirty="0">
                  <a:solidFill>
                    <a:schemeClr val="tx2">
                      <a:lumMod val="75000"/>
                      <a:lumOff val="25000"/>
                    </a:schemeClr>
                  </a:solidFill>
                  <a:latin typeface=""/>
                </a:rPr>
                <a:t>03</a:t>
              </a:r>
              <a:endParaRPr lang="en-ID" sz="2000" b="1" dirty="0">
                <a:solidFill>
                  <a:schemeClr val="tx2">
                    <a:lumMod val="75000"/>
                    <a:lumOff val="25000"/>
                  </a:schemeClr>
                </a:solidFill>
                <a:latin typeface=""/>
              </a:endParaRPr>
            </a:p>
          </p:txBody>
        </p:sp>
        <p:sp>
          <p:nvSpPr>
            <p:cNvPr id="64" name="TextBox 63">
              <a:extLst>
                <a:ext uri="{FF2B5EF4-FFF2-40B4-BE49-F238E27FC236}">
                  <a16:creationId xmlns:a16="http://schemas.microsoft.com/office/drawing/2014/main" id="{767E1E89-324A-43DB-BC59-6F5AB7A7BF8B}"/>
                </a:ext>
              </a:extLst>
            </p:cNvPr>
            <p:cNvSpPr txBox="1"/>
            <p:nvPr/>
          </p:nvSpPr>
          <p:spPr>
            <a:xfrm>
              <a:off x="4973760" y="1720592"/>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5" name="TextBox 64">
              <a:extLst>
                <a:ext uri="{FF2B5EF4-FFF2-40B4-BE49-F238E27FC236}">
                  <a16:creationId xmlns:a16="http://schemas.microsoft.com/office/drawing/2014/main" id="{B08ED7CB-F5ED-4BB3-9BE9-C872B385E088}"/>
                </a:ext>
              </a:extLst>
            </p:cNvPr>
            <p:cNvSpPr txBox="1"/>
            <p:nvPr/>
          </p:nvSpPr>
          <p:spPr>
            <a:xfrm>
              <a:off x="5221077" y="2123738"/>
              <a:ext cx="1752005"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55" name="Rectangle: Rounded Corners 54">
              <a:extLst>
                <a:ext uri="{FF2B5EF4-FFF2-40B4-BE49-F238E27FC236}">
                  <a16:creationId xmlns:a16="http://schemas.microsoft.com/office/drawing/2014/main" id="{CCD35C1C-7ADE-4108-B1D9-9FD445E091E6}"/>
                </a:ext>
              </a:extLst>
            </p:cNvPr>
            <p:cNvSpPr/>
            <p:nvPr/>
          </p:nvSpPr>
          <p:spPr>
            <a:xfrm>
              <a:off x="7582658" y="2348514"/>
              <a:ext cx="1034970" cy="1948179"/>
            </a:xfrm>
            <a:prstGeom prst="roundRect">
              <a:avLst>
                <a:gd name="adj" fmla="val 50000"/>
              </a:avLst>
            </a:prstGeom>
            <a:solidFill>
              <a:schemeClr val="accent4">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56" name="Oval 55">
              <a:extLst>
                <a:ext uri="{FF2B5EF4-FFF2-40B4-BE49-F238E27FC236}">
                  <a16:creationId xmlns:a16="http://schemas.microsoft.com/office/drawing/2014/main" id="{078BAB1B-9C67-465A-94EC-EEAD5A776C74}"/>
                </a:ext>
              </a:extLst>
            </p:cNvPr>
            <p:cNvSpPr/>
            <p:nvPr/>
          </p:nvSpPr>
          <p:spPr>
            <a:xfrm>
              <a:off x="7582658" y="3260371"/>
              <a:ext cx="1034970" cy="1034970"/>
            </a:xfrm>
            <a:prstGeom prst="ellipse">
              <a:avLst/>
            </a:prstGeom>
            <a:noFill/>
            <a:ln w="152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57" name="Oval 56">
              <a:extLst>
                <a:ext uri="{FF2B5EF4-FFF2-40B4-BE49-F238E27FC236}">
                  <a16:creationId xmlns:a16="http://schemas.microsoft.com/office/drawing/2014/main" id="{342BB4DC-A031-4874-92AF-40FC6CFC6873}"/>
                </a:ext>
              </a:extLst>
            </p:cNvPr>
            <p:cNvSpPr/>
            <p:nvPr/>
          </p:nvSpPr>
          <p:spPr>
            <a:xfrm>
              <a:off x="7765300" y="3443013"/>
              <a:ext cx="669686" cy="669687"/>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74" name="TextBox 73">
              <a:extLst>
                <a:ext uri="{FF2B5EF4-FFF2-40B4-BE49-F238E27FC236}">
                  <a16:creationId xmlns:a16="http://schemas.microsoft.com/office/drawing/2014/main" id="{D0D1F13F-7739-4289-B520-460DEF520ED5}"/>
                </a:ext>
              </a:extLst>
            </p:cNvPr>
            <p:cNvSpPr txBox="1"/>
            <p:nvPr/>
          </p:nvSpPr>
          <p:spPr>
            <a:xfrm flipH="1">
              <a:off x="7835311" y="2665810"/>
              <a:ext cx="529662" cy="400110"/>
            </a:xfrm>
            <a:prstGeom prst="rect">
              <a:avLst/>
            </a:prstGeom>
            <a:noFill/>
          </p:spPr>
          <p:txBody>
            <a:bodyPr wrap="square" rtlCol="0" anchor="ctr">
              <a:spAutoFit/>
            </a:bodyPr>
            <a:lstStyle/>
            <a:p>
              <a:pPr algn="ctr"/>
              <a:r>
                <a:rPr lang="en-US" sz="2000" b="1" dirty="0">
                  <a:solidFill>
                    <a:schemeClr val="tx2">
                      <a:lumMod val="75000"/>
                      <a:lumOff val="25000"/>
                    </a:schemeClr>
                  </a:solidFill>
                  <a:latin typeface=""/>
                </a:rPr>
                <a:t>04</a:t>
              </a:r>
              <a:endParaRPr lang="en-ID" sz="2000" b="1" dirty="0">
                <a:solidFill>
                  <a:schemeClr val="tx2">
                    <a:lumMod val="75000"/>
                    <a:lumOff val="25000"/>
                  </a:schemeClr>
                </a:solidFill>
                <a:latin typeface=""/>
              </a:endParaRPr>
            </a:p>
          </p:txBody>
        </p:sp>
        <p:sp>
          <p:nvSpPr>
            <p:cNvPr id="66" name="TextBox 65">
              <a:extLst>
                <a:ext uri="{FF2B5EF4-FFF2-40B4-BE49-F238E27FC236}">
                  <a16:creationId xmlns:a16="http://schemas.microsoft.com/office/drawing/2014/main" id="{F4C368BB-56E0-4966-A561-FB8D04D6779E}"/>
                </a:ext>
              </a:extLst>
            </p:cNvPr>
            <p:cNvSpPr txBox="1"/>
            <p:nvPr/>
          </p:nvSpPr>
          <p:spPr>
            <a:xfrm>
              <a:off x="6994985" y="4702046"/>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7" name="TextBox 66">
              <a:extLst>
                <a:ext uri="{FF2B5EF4-FFF2-40B4-BE49-F238E27FC236}">
                  <a16:creationId xmlns:a16="http://schemas.microsoft.com/office/drawing/2014/main" id="{B1D6D1E4-8569-4CDB-A748-2C07DB3E1E77}"/>
                </a:ext>
              </a:extLst>
            </p:cNvPr>
            <p:cNvSpPr txBox="1"/>
            <p:nvPr/>
          </p:nvSpPr>
          <p:spPr>
            <a:xfrm>
              <a:off x="7242302" y="5158982"/>
              <a:ext cx="1752005"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76" name="Rectangle: Rounded Corners 75">
              <a:extLst>
                <a:ext uri="{FF2B5EF4-FFF2-40B4-BE49-F238E27FC236}">
                  <a16:creationId xmlns:a16="http://schemas.microsoft.com/office/drawing/2014/main" id="{32287E0A-2F06-43BA-B6B0-C0D5A9CF6E02}"/>
                </a:ext>
              </a:extLst>
            </p:cNvPr>
            <p:cNvSpPr/>
            <p:nvPr/>
          </p:nvSpPr>
          <p:spPr>
            <a:xfrm flipV="1">
              <a:off x="9623497" y="3262917"/>
              <a:ext cx="1034970" cy="1948179"/>
            </a:xfrm>
            <a:prstGeom prst="roundRect">
              <a:avLst>
                <a:gd name="adj" fmla="val 50000"/>
              </a:avLst>
            </a:prstGeom>
            <a:solidFill>
              <a:schemeClr val="accent3">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77" name="Oval 76">
              <a:extLst>
                <a:ext uri="{FF2B5EF4-FFF2-40B4-BE49-F238E27FC236}">
                  <a16:creationId xmlns:a16="http://schemas.microsoft.com/office/drawing/2014/main" id="{CC2589E7-63DA-4B41-94AB-EDDC119613AD}"/>
                </a:ext>
              </a:extLst>
            </p:cNvPr>
            <p:cNvSpPr/>
            <p:nvPr/>
          </p:nvSpPr>
          <p:spPr>
            <a:xfrm flipV="1">
              <a:off x="9623497" y="3260371"/>
              <a:ext cx="1034970" cy="1034970"/>
            </a:xfrm>
            <a:prstGeom prst="ellipse">
              <a:avLst/>
            </a:prstGeom>
            <a:noFill/>
            <a:ln w="1524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78" name="Oval 77">
              <a:extLst>
                <a:ext uri="{FF2B5EF4-FFF2-40B4-BE49-F238E27FC236}">
                  <a16:creationId xmlns:a16="http://schemas.microsoft.com/office/drawing/2014/main" id="{CEDDBB89-AB41-4E66-B555-5BB813C463F6}"/>
                </a:ext>
              </a:extLst>
            </p:cNvPr>
            <p:cNvSpPr/>
            <p:nvPr/>
          </p:nvSpPr>
          <p:spPr>
            <a:xfrm flipV="1">
              <a:off x="9806139" y="3443013"/>
              <a:ext cx="669686" cy="669687"/>
            </a:xfrm>
            <a:prstGeom prst="ellipse">
              <a:avLst/>
            </a:prstGeom>
            <a:solidFill>
              <a:schemeClr val="bg2"/>
            </a:solidFill>
            <a:ln>
              <a:noFill/>
            </a:ln>
            <a:effectLst>
              <a:outerShdw blurRad="448792" dist="137063" dir="4740000" sx="99000" sy="99000" algn="ctr" rotWithShape="0">
                <a:prstClr val="black">
                  <a:alpha val="15029"/>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sz="2800">
                <a:solidFill>
                  <a:schemeClr val="bg2"/>
                </a:solidFill>
              </a:endParaRPr>
            </a:p>
          </p:txBody>
        </p:sp>
        <p:sp>
          <p:nvSpPr>
            <p:cNvPr id="80" name="TextBox 79">
              <a:extLst>
                <a:ext uri="{FF2B5EF4-FFF2-40B4-BE49-F238E27FC236}">
                  <a16:creationId xmlns:a16="http://schemas.microsoft.com/office/drawing/2014/main" id="{A6848E57-5F62-4F13-8FAB-8759D403C754}"/>
                </a:ext>
              </a:extLst>
            </p:cNvPr>
            <p:cNvSpPr txBox="1"/>
            <p:nvPr/>
          </p:nvSpPr>
          <p:spPr>
            <a:xfrm>
              <a:off x="9876150" y="4493689"/>
              <a:ext cx="529662" cy="400110"/>
            </a:xfrm>
            <a:prstGeom prst="rect">
              <a:avLst/>
            </a:prstGeom>
            <a:noFill/>
          </p:spPr>
          <p:txBody>
            <a:bodyPr wrap="square" rtlCol="0" anchor="ctr">
              <a:spAutoFit/>
            </a:bodyPr>
            <a:lstStyle/>
            <a:p>
              <a:pPr algn="ctr"/>
              <a:r>
                <a:rPr lang="en-US" sz="2000" b="1" dirty="0">
                  <a:solidFill>
                    <a:schemeClr val="tx2">
                      <a:lumMod val="75000"/>
                      <a:lumOff val="25000"/>
                    </a:schemeClr>
                  </a:solidFill>
                  <a:latin typeface=""/>
                </a:rPr>
                <a:t>05</a:t>
              </a:r>
              <a:endParaRPr lang="en-ID" sz="2000" b="1" dirty="0">
                <a:solidFill>
                  <a:schemeClr val="tx2">
                    <a:lumMod val="75000"/>
                    <a:lumOff val="25000"/>
                  </a:schemeClr>
                </a:solidFill>
                <a:latin typeface=""/>
              </a:endParaRPr>
            </a:p>
          </p:txBody>
        </p:sp>
        <p:sp>
          <p:nvSpPr>
            <p:cNvPr id="68" name="TextBox 67">
              <a:extLst>
                <a:ext uri="{FF2B5EF4-FFF2-40B4-BE49-F238E27FC236}">
                  <a16:creationId xmlns:a16="http://schemas.microsoft.com/office/drawing/2014/main" id="{5EE929A6-2DA9-470D-A0F7-8979B6BC44CF}"/>
                </a:ext>
              </a:extLst>
            </p:cNvPr>
            <p:cNvSpPr txBox="1"/>
            <p:nvPr/>
          </p:nvSpPr>
          <p:spPr>
            <a:xfrm>
              <a:off x="9016210" y="1745592"/>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9" name="TextBox 68">
              <a:extLst>
                <a:ext uri="{FF2B5EF4-FFF2-40B4-BE49-F238E27FC236}">
                  <a16:creationId xmlns:a16="http://schemas.microsoft.com/office/drawing/2014/main" id="{03D67F5A-3BD3-4F86-9E08-941C65812727}"/>
                </a:ext>
              </a:extLst>
            </p:cNvPr>
            <p:cNvSpPr txBox="1"/>
            <p:nvPr/>
          </p:nvSpPr>
          <p:spPr>
            <a:xfrm>
              <a:off x="9263527" y="2148738"/>
              <a:ext cx="1752005" cy="893834"/>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grpSp>
      <p:pic>
        <p:nvPicPr>
          <p:cNvPr id="3" name="Graphic 2" descr="Bell with solid fill">
            <a:extLst>
              <a:ext uri="{FF2B5EF4-FFF2-40B4-BE49-F238E27FC236}">
                <a16:creationId xmlns:a16="http://schemas.microsoft.com/office/drawing/2014/main" id="{8C5C1D62-66C4-B36A-C942-86253139DE03}"/>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1909256" y="3269151"/>
            <a:ext cx="290034" cy="290034"/>
          </a:xfrm>
          <a:prstGeom prst="rect">
            <a:avLst/>
          </a:prstGeom>
        </p:spPr>
      </p:pic>
      <p:pic>
        <p:nvPicPr>
          <p:cNvPr id="5" name="Graphic 4" descr="Bells with solid fill">
            <a:extLst>
              <a:ext uri="{FF2B5EF4-FFF2-40B4-BE49-F238E27FC236}">
                <a16:creationId xmlns:a16="http://schemas.microsoft.com/office/drawing/2014/main" id="{2102738F-83A1-62B1-CA86-1FA81547A6CB}"/>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9990575" y="3269151"/>
            <a:ext cx="290034" cy="290034"/>
          </a:xfrm>
          <a:prstGeom prst="rect">
            <a:avLst/>
          </a:prstGeom>
        </p:spPr>
      </p:pic>
      <p:pic>
        <p:nvPicPr>
          <p:cNvPr id="7" name="Graphic 6" descr="Cycling with solid fill">
            <a:extLst>
              <a:ext uri="{FF2B5EF4-FFF2-40B4-BE49-F238E27FC236}">
                <a16:creationId xmlns:a16="http://schemas.microsoft.com/office/drawing/2014/main" id="{AE88DB00-71E5-7A90-B60F-64DED4269A18}"/>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31684" y="3269151"/>
            <a:ext cx="290034" cy="290034"/>
          </a:xfrm>
          <a:prstGeom prst="rect">
            <a:avLst/>
          </a:prstGeom>
        </p:spPr>
      </p:pic>
      <p:pic>
        <p:nvPicPr>
          <p:cNvPr id="9" name="Graphic 8" descr="Binoculars with solid fill">
            <a:extLst>
              <a:ext uri="{FF2B5EF4-FFF2-40B4-BE49-F238E27FC236}">
                <a16:creationId xmlns:a16="http://schemas.microsoft.com/office/drawing/2014/main" id="{C0D2D52B-D0AC-AC38-8757-645332D42894}"/>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933937" y="3269151"/>
            <a:ext cx="290034" cy="290034"/>
          </a:xfrm>
          <a:prstGeom prst="rect">
            <a:avLst/>
          </a:prstGeom>
        </p:spPr>
      </p:pic>
      <p:pic>
        <p:nvPicPr>
          <p:cNvPr id="12" name="Graphic 11" descr="Blind with solid fill">
            <a:extLst>
              <a:ext uri="{FF2B5EF4-FFF2-40B4-BE49-F238E27FC236}">
                <a16:creationId xmlns:a16="http://schemas.microsoft.com/office/drawing/2014/main" id="{A4CAEEEC-08FA-FAF9-21FF-4BB7E9B2C6CB}"/>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3932782" y="3269151"/>
            <a:ext cx="290034" cy="290034"/>
          </a:xfrm>
          <a:prstGeom prst="rect">
            <a:avLst/>
          </a:prstGeom>
        </p:spPr>
      </p:pic>
    </p:spTree>
    <p:extLst>
      <p:ext uri="{BB962C8B-B14F-4D97-AF65-F5344CB8AC3E}">
        <p14:creationId xmlns:p14="http://schemas.microsoft.com/office/powerpoint/2010/main" val="2558130863"/>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a:spLocks noChangeArrowheads="1"/>
          </p:cNvSpPr>
          <p:nvPr/>
        </p:nvSpPr>
        <p:spPr bwMode="auto">
          <a:xfrm>
            <a:off x="7838526" y="3404458"/>
            <a:ext cx="1310376" cy="1307911"/>
          </a:xfrm>
          <a:prstGeom prst="ellipse">
            <a:avLst/>
          </a:pr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8" name="Oval 7"/>
          <p:cNvSpPr>
            <a:spLocks noChangeArrowheads="1"/>
          </p:cNvSpPr>
          <p:nvPr/>
        </p:nvSpPr>
        <p:spPr bwMode="auto">
          <a:xfrm>
            <a:off x="5440897" y="3404458"/>
            <a:ext cx="1306677" cy="1307911"/>
          </a:xfrm>
          <a:prstGeom prst="ellipse">
            <a:avLst/>
          </a:pr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9" name="Oval 8"/>
          <p:cNvSpPr>
            <a:spLocks noChangeArrowheads="1"/>
          </p:cNvSpPr>
          <p:nvPr/>
        </p:nvSpPr>
        <p:spPr bwMode="auto">
          <a:xfrm>
            <a:off x="3038336" y="3404458"/>
            <a:ext cx="1310376" cy="1307911"/>
          </a:xfrm>
          <a:prstGeom prst="ellipse">
            <a:avLst/>
          </a:pr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0" name="Line 9"/>
          <p:cNvSpPr>
            <a:spLocks noChangeShapeType="1"/>
          </p:cNvSpPr>
          <p:nvPr/>
        </p:nvSpPr>
        <p:spPr bwMode="auto">
          <a:xfrm flipV="1">
            <a:off x="6094236" y="2348021"/>
            <a:ext cx="0" cy="502948"/>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1" name="Line 10"/>
          <p:cNvSpPr>
            <a:spLocks noChangeShapeType="1"/>
          </p:cNvSpPr>
          <p:nvPr/>
        </p:nvSpPr>
        <p:spPr bwMode="auto">
          <a:xfrm>
            <a:off x="3801387" y="2956982"/>
            <a:ext cx="2185603" cy="0"/>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2" name="Line 11"/>
          <p:cNvSpPr>
            <a:spLocks noChangeShapeType="1"/>
          </p:cNvSpPr>
          <p:nvPr/>
        </p:nvSpPr>
        <p:spPr bwMode="auto">
          <a:xfrm>
            <a:off x="6200249" y="2956982"/>
            <a:ext cx="2185603" cy="0"/>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3" name="Line 12"/>
          <p:cNvSpPr>
            <a:spLocks noChangeShapeType="1"/>
          </p:cNvSpPr>
          <p:nvPr/>
        </p:nvSpPr>
        <p:spPr bwMode="auto">
          <a:xfrm flipV="1">
            <a:off x="8493098" y="3064229"/>
            <a:ext cx="0" cy="340229"/>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4" name="Line 13"/>
          <p:cNvSpPr>
            <a:spLocks noChangeShapeType="1"/>
          </p:cNvSpPr>
          <p:nvPr/>
        </p:nvSpPr>
        <p:spPr bwMode="auto">
          <a:xfrm flipV="1">
            <a:off x="6094236" y="3064229"/>
            <a:ext cx="0" cy="340229"/>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5" name="Line 14"/>
          <p:cNvSpPr>
            <a:spLocks noChangeShapeType="1"/>
          </p:cNvSpPr>
          <p:nvPr/>
        </p:nvSpPr>
        <p:spPr bwMode="auto">
          <a:xfrm flipV="1">
            <a:off x="3695373" y="3064229"/>
            <a:ext cx="0" cy="340229"/>
          </a:xfrm>
          <a:prstGeom prst="line">
            <a:avLst/>
          </a:prstGeom>
          <a:noFill/>
          <a:ln w="9525" cap="rnd">
            <a:solidFill>
              <a:schemeClr val="tx1"/>
            </a:solidFill>
            <a:prstDash val="solid"/>
            <a:round/>
            <a:headEnd/>
            <a:tailEnd/>
          </a:ln>
          <a:extLst>
            <a:ext uri="{909E8E84-426E-40DD-AFC4-6F175D3DCCD1}">
              <a14:hiddenFill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6" name="Freeform 15"/>
          <p:cNvSpPr>
            <a:spLocks/>
          </p:cNvSpPr>
          <p:nvPr/>
        </p:nvSpPr>
        <p:spPr bwMode="auto">
          <a:xfrm>
            <a:off x="4579229" y="1027783"/>
            <a:ext cx="3028780" cy="1320238"/>
          </a:xfrm>
          <a:custGeom>
            <a:avLst/>
            <a:gdLst>
              <a:gd name="T0" fmla="*/ 223 w 1024"/>
              <a:gd name="T1" fmla="*/ 446 h 446"/>
              <a:gd name="T2" fmla="*/ 0 w 1024"/>
              <a:gd name="T3" fmla="*/ 223 h 446"/>
              <a:gd name="T4" fmla="*/ 223 w 1024"/>
              <a:gd name="T5" fmla="*/ 0 h 446"/>
              <a:gd name="T6" fmla="*/ 801 w 1024"/>
              <a:gd name="T7" fmla="*/ 0 h 446"/>
              <a:gd name="T8" fmla="*/ 1024 w 1024"/>
              <a:gd name="T9" fmla="*/ 223 h 446"/>
              <a:gd name="T10" fmla="*/ 801 w 1024"/>
              <a:gd name="T11" fmla="*/ 446 h 446"/>
              <a:gd name="T12" fmla="*/ 223 w 1024"/>
              <a:gd name="T13" fmla="*/ 446 h 446"/>
            </a:gdLst>
            <a:ahLst/>
            <a:cxnLst>
              <a:cxn ang="0">
                <a:pos x="T0" y="T1"/>
              </a:cxn>
              <a:cxn ang="0">
                <a:pos x="T2" y="T3"/>
              </a:cxn>
              <a:cxn ang="0">
                <a:pos x="T4" y="T5"/>
              </a:cxn>
              <a:cxn ang="0">
                <a:pos x="T6" y="T7"/>
              </a:cxn>
              <a:cxn ang="0">
                <a:pos x="T8" y="T9"/>
              </a:cxn>
              <a:cxn ang="0">
                <a:pos x="T10" y="T11"/>
              </a:cxn>
              <a:cxn ang="0">
                <a:pos x="T12" y="T13"/>
              </a:cxn>
            </a:cxnLst>
            <a:rect l="0" t="0" r="r" b="b"/>
            <a:pathLst>
              <a:path w="1024" h="446">
                <a:moveTo>
                  <a:pt x="223" y="446"/>
                </a:moveTo>
                <a:cubicBezTo>
                  <a:pt x="100" y="446"/>
                  <a:pt x="0" y="346"/>
                  <a:pt x="0" y="223"/>
                </a:cubicBezTo>
                <a:cubicBezTo>
                  <a:pt x="0" y="100"/>
                  <a:pt x="100" y="0"/>
                  <a:pt x="223" y="0"/>
                </a:cubicBezTo>
                <a:cubicBezTo>
                  <a:pt x="801" y="0"/>
                  <a:pt x="801" y="0"/>
                  <a:pt x="801" y="0"/>
                </a:cubicBezTo>
                <a:cubicBezTo>
                  <a:pt x="924" y="0"/>
                  <a:pt x="1024" y="100"/>
                  <a:pt x="1024" y="223"/>
                </a:cubicBezTo>
                <a:cubicBezTo>
                  <a:pt x="1024" y="346"/>
                  <a:pt x="924" y="446"/>
                  <a:pt x="801" y="446"/>
                </a:cubicBezTo>
                <a:lnTo>
                  <a:pt x="223" y="446"/>
                </a:lnTo>
                <a:close/>
              </a:path>
            </a:pathLst>
          </a:custGeom>
          <a:noFill/>
          <a:ln w="9525" cap="rnd">
            <a:solidFill>
              <a:schemeClr val="tx1"/>
            </a:solidFill>
            <a:prstDash val="solid"/>
            <a:round/>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17" name="Oval 16"/>
          <p:cNvSpPr>
            <a:spLocks noChangeArrowheads="1"/>
          </p:cNvSpPr>
          <p:nvPr/>
        </p:nvSpPr>
        <p:spPr bwMode="auto">
          <a:xfrm>
            <a:off x="7945773" y="3510472"/>
            <a:ext cx="1097116" cy="1095884"/>
          </a:xfrm>
          <a:prstGeom prst="ellipse">
            <a:avLst/>
          </a:prstGeom>
          <a:solidFill>
            <a:schemeClr val="accent6"/>
          </a:solidFill>
          <a:ln>
            <a:noFill/>
          </a:ln>
          <a:effectLst>
            <a:outerShdw blurRad="254000" dist="190500" dir="2400000" sx="94000" sy="94000" algn="ctr" rotWithShape="0">
              <a:schemeClr val="accent6">
                <a:alpha val="38000"/>
              </a:schemeClr>
            </a:outerShdw>
          </a:effectLst>
        </p:spPr>
        <p:txBody>
          <a:bodyPr vert="horz" wrap="square" lIns="91440" tIns="45720" rIns="91440" bIns="45720" numCol="1" anchor="t" anchorCtr="0" compatLnSpc="1">
            <a:prstTxWarp prst="textNoShape">
              <a:avLst/>
            </a:prstTxWarp>
            <a:noAutofit/>
          </a:bodyPr>
          <a:lstStyle/>
          <a:p>
            <a:endParaRPr lang="ru-RU"/>
          </a:p>
        </p:txBody>
      </p:sp>
      <p:sp>
        <p:nvSpPr>
          <p:cNvPr id="18" name="Oval 17"/>
          <p:cNvSpPr>
            <a:spLocks noChangeArrowheads="1"/>
          </p:cNvSpPr>
          <p:nvPr/>
        </p:nvSpPr>
        <p:spPr bwMode="auto">
          <a:xfrm>
            <a:off x="5546910" y="3510472"/>
            <a:ext cx="1094650" cy="1095884"/>
          </a:xfrm>
          <a:prstGeom prst="ellipse">
            <a:avLst/>
          </a:prstGeom>
          <a:solidFill>
            <a:schemeClr val="accent3"/>
          </a:solidFill>
          <a:ln>
            <a:noFill/>
          </a:ln>
          <a:effectLst>
            <a:outerShdw blurRad="254000" dist="190500" dir="2400000" sx="94000" sy="94000" algn="ctr" rotWithShape="0">
              <a:schemeClr val="accent3">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sp>
        <p:nvSpPr>
          <p:cNvPr id="19" name="Oval 18"/>
          <p:cNvSpPr>
            <a:spLocks noChangeArrowheads="1"/>
          </p:cNvSpPr>
          <p:nvPr/>
        </p:nvSpPr>
        <p:spPr bwMode="auto">
          <a:xfrm>
            <a:off x="3145583" y="3510472"/>
            <a:ext cx="1097116" cy="1095884"/>
          </a:xfrm>
          <a:prstGeom prst="ellipse">
            <a:avLst/>
          </a:prstGeom>
          <a:solidFill>
            <a:schemeClr val="accent2"/>
          </a:solidFill>
          <a:ln>
            <a:noFill/>
          </a:ln>
          <a:effectLst>
            <a:outerShdw blurRad="254000" dist="190500" dir="2400000" sx="94000" sy="94000" algn="ctr" rotWithShape="0">
              <a:schemeClr val="accent2">
                <a:alpha val="38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grpSp>
        <p:nvGrpSpPr>
          <p:cNvPr id="3" name="Group 2">
            <a:extLst>
              <a:ext uri="{FF2B5EF4-FFF2-40B4-BE49-F238E27FC236}">
                <a16:creationId xmlns:a16="http://schemas.microsoft.com/office/drawing/2014/main" id="{ED08B05C-8393-4ED2-8945-ADCB0FE88059}"/>
              </a:ext>
            </a:extLst>
          </p:cNvPr>
          <p:cNvGrpSpPr/>
          <p:nvPr/>
        </p:nvGrpSpPr>
        <p:grpSpPr>
          <a:xfrm>
            <a:off x="3589360" y="2850969"/>
            <a:ext cx="212027" cy="213260"/>
            <a:chOff x="3589360" y="3091600"/>
            <a:chExt cx="212027" cy="213260"/>
          </a:xfrm>
        </p:grpSpPr>
        <p:sp>
          <p:nvSpPr>
            <p:cNvPr id="20" name="Oval 19"/>
            <p:cNvSpPr>
              <a:spLocks noChangeArrowheads="1"/>
            </p:cNvSpPr>
            <p:nvPr/>
          </p:nvSpPr>
          <p:spPr bwMode="auto">
            <a:xfrm>
              <a:off x="3589360" y="3091600"/>
              <a:ext cx="212027" cy="213260"/>
            </a:xfrm>
            <a:prstGeom prst="ellipse">
              <a:avLst/>
            </a:prstGeom>
            <a:noFill/>
            <a:ln w="28575" cap="flat">
              <a:solidFill>
                <a:schemeClr val="accent1"/>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3" name="Oval 22"/>
            <p:cNvSpPr>
              <a:spLocks noChangeArrowheads="1"/>
            </p:cNvSpPr>
            <p:nvPr/>
          </p:nvSpPr>
          <p:spPr bwMode="auto">
            <a:xfrm>
              <a:off x="3642366" y="3144607"/>
              <a:ext cx="103548" cy="107247"/>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4" name="Group 3">
            <a:extLst>
              <a:ext uri="{FF2B5EF4-FFF2-40B4-BE49-F238E27FC236}">
                <a16:creationId xmlns:a16="http://schemas.microsoft.com/office/drawing/2014/main" id="{C06C573F-4E8B-47AE-A3DC-19B7CFFF8D02}"/>
              </a:ext>
            </a:extLst>
          </p:cNvPr>
          <p:cNvGrpSpPr/>
          <p:nvPr/>
        </p:nvGrpSpPr>
        <p:grpSpPr>
          <a:xfrm>
            <a:off x="5986989" y="2850969"/>
            <a:ext cx="213260" cy="213260"/>
            <a:chOff x="5986989" y="3091600"/>
            <a:chExt cx="213260" cy="213260"/>
          </a:xfrm>
        </p:grpSpPr>
        <p:sp>
          <p:nvSpPr>
            <p:cNvPr id="21" name="Oval 20"/>
            <p:cNvSpPr>
              <a:spLocks noChangeArrowheads="1"/>
            </p:cNvSpPr>
            <p:nvPr/>
          </p:nvSpPr>
          <p:spPr bwMode="auto">
            <a:xfrm>
              <a:off x="5986989" y="3091600"/>
              <a:ext cx="213260" cy="213260"/>
            </a:xfrm>
            <a:prstGeom prst="ellipse">
              <a:avLst/>
            </a:prstGeom>
            <a:noFill/>
            <a:ln w="28575" cap="flat">
              <a:solidFill>
                <a:schemeClr val="accent3"/>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4" name="Oval 23"/>
            <p:cNvSpPr>
              <a:spLocks noChangeArrowheads="1"/>
            </p:cNvSpPr>
            <p:nvPr/>
          </p:nvSpPr>
          <p:spPr bwMode="auto">
            <a:xfrm>
              <a:off x="6041228" y="3144607"/>
              <a:ext cx="106013" cy="107247"/>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ru-RU"/>
            </a:p>
          </p:txBody>
        </p:sp>
      </p:grpSp>
      <p:grpSp>
        <p:nvGrpSpPr>
          <p:cNvPr id="5" name="Group 4">
            <a:extLst>
              <a:ext uri="{FF2B5EF4-FFF2-40B4-BE49-F238E27FC236}">
                <a16:creationId xmlns:a16="http://schemas.microsoft.com/office/drawing/2014/main" id="{2439E649-1EDE-4C8F-85F4-23410BCD0E76}"/>
              </a:ext>
            </a:extLst>
          </p:cNvPr>
          <p:cNvGrpSpPr/>
          <p:nvPr/>
        </p:nvGrpSpPr>
        <p:grpSpPr>
          <a:xfrm>
            <a:off x="8385851" y="2850969"/>
            <a:ext cx="213260" cy="213260"/>
            <a:chOff x="8385851" y="3091600"/>
            <a:chExt cx="213260" cy="213260"/>
          </a:xfrm>
        </p:grpSpPr>
        <p:sp>
          <p:nvSpPr>
            <p:cNvPr id="22" name="Oval 21"/>
            <p:cNvSpPr>
              <a:spLocks noChangeArrowheads="1"/>
            </p:cNvSpPr>
            <p:nvPr/>
          </p:nvSpPr>
          <p:spPr bwMode="auto">
            <a:xfrm>
              <a:off x="8385851" y="3091600"/>
              <a:ext cx="213260" cy="213260"/>
            </a:xfrm>
            <a:prstGeom prst="ellipse">
              <a:avLst/>
            </a:prstGeom>
            <a:noFill/>
            <a:ln w="28575" cap="flat">
              <a:solidFill>
                <a:schemeClr val="accent4"/>
              </a:solidFill>
              <a:prstDash val="solid"/>
              <a:miter lim="800000"/>
              <a:headEnd/>
              <a:tailE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ru-RU"/>
            </a:p>
          </p:txBody>
        </p:sp>
        <p:sp>
          <p:nvSpPr>
            <p:cNvPr id="25" name="Oval 24"/>
            <p:cNvSpPr>
              <a:spLocks noChangeArrowheads="1"/>
            </p:cNvSpPr>
            <p:nvPr/>
          </p:nvSpPr>
          <p:spPr bwMode="auto">
            <a:xfrm>
              <a:off x="8442556" y="3144607"/>
              <a:ext cx="103548" cy="107247"/>
            </a:xfrm>
            <a:prstGeom prst="ellipse">
              <a:avLst/>
            </a:prstGeom>
            <a:solidFill>
              <a:schemeClr val="accent4"/>
            </a:solidFill>
            <a:ln>
              <a:noFill/>
            </a:ln>
          </p:spPr>
          <p:txBody>
            <a:bodyPr vert="horz" wrap="square" lIns="91440" tIns="45720" rIns="91440" bIns="45720" numCol="1" anchor="t" anchorCtr="0" compatLnSpc="1">
              <a:prstTxWarp prst="textNoShape">
                <a:avLst/>
              </a:prstTxWarp>
            </a:bodyPr>
            <a:lstStyle/>
            <a:p>
              <a:endParaRPr lang="ru-RU"/>
            </a:p>
          </p:txBody>
        </p:sp>
      </p:grpSp>
      <p:sp>
        <p:nvSpPr>
          <p:cNvPr id="26" name="Freeform 25"/>
          <p:cNvSpPr>
            <a:spLocks/>
          </p:cNvSpPr>
          <p:nvPr/>
        </p:nvSpPr>
        <p:spPr bwMode="auto">
          <a:xfrm>
            <a:off x="4686476" y="1133796"/>
            <a:ext cx="2815520" cy="1106978"/>
          </a:xfrm>
          <a:custGeom>
            <a:avLst/>
            <a:gdLst>
              <a:gd name="T0" fmla="*/ 187 w 952"/>
              <a:gd name="T1" fmla="*/ 374 h 374"/>
              <a:gd name="T2" fmla="*/ 0 w 952"/>
              <a:gd name="T3" fmla="*/ 187 h 374"/>
              <a:gd name="T4" fmla="*/ 187 w 952"/>
              <a:gd name="T5" fmla="*/ 0 h 374"/>
              <a:gd name="T6" fmla="*/ 765 w 952"/>
              <a:gd name="T7" fmla="*/ 0 h 374"/>
              <a:gd name="T8" fmla="*/ 952 w 952"/>
              <a:gd name="T9" fmla="*/ 187 h 374"/>
              <a:gd name="T10" fmla="*/ 765 w 952"/>
              <a:gd name="T11" fmla="*/ 374 h 374"/>
              <a:gd name="T12" fmla="*/ 187 w 952"/>
              <a:gd name="T13" fmla="*/ 374 h 374"/>
            </a:gdLst>
            <a:ahLst/>
            <a:cxnLst>
              <a:cxn ang="0">
                <a:pos x="T0" y="T1"/>
              </a:cxn>
              <a:cxn ang="0">
                <a:pos x="T2" y="T3"/>
              </a:cxn>
              <a:cxn ang="0">
                <a:pos x="T4" y="T5"/>
              </a:cxn>
              <a:cxn ang="0">
                <a:pos x="T6" y="T7"/>
              </a:cxn>
              <a:cxn ang="0">
                <a:pos x="T8" y="T9"/>
              </a:cxn>
              <a:cxn ang="0">
                <a:pos x="T10" y="T11"/>
              </a:cxn>
              <a:cxn ang="0">
                <a:pos x="T12" y="T13"/>
              </a:cxn>
            </a:cxnLst>
            <a:rect l="0" t="0" r="r" b="b"/>
            <a:pathLst>
              <a:path w="952" h="374">
                <a:moveTo>
                  <a:pt x="187" y="374"/>
                </a:moveTo>
                <a:cubicBezTo>
                  <a:pt x="84" y="374"/>
                  <a:pt x="0" y="290"/>
                  <a:pt x="0" y="187"/>
                </a:cubicBezTo>
                <a:cubicBezTo>
                  <a:pt x="0" y="84"/>
                  <a:pt x="84" y="0"/>
                  <a:pt x="187" y="0"/>
                </a:cubicBezTo>
                <a:cubicBezTo>
                  <a:pt x="765" y="0"/>
                  <a:pt x="765" y="0"/>
                  <a:pt x="765" y="0"/>
                </a:cubicBezTo>
                <a:cubicBezTo>
                  <a:pt x="868" y="0"/>
                  <a:pt x="952" y="84"/>
                  <a:pt x="952" y="187"/>
                </a:cubicBezTo>
                <a:cubicBezTo>
                  <a:pt x="952" y="290"/>
                  <a:pt x="868" y="374"/>
                  <a:pt x="765" y="374"/>
                </a:cubicBezTo>
                <a:lnTo>
                  <a:pt x="187" y="374"/>
                </a:lnTo>
                <a:close/>
              </a:path>
            </a:pathLst>
          </a:custGeom>
          <a:solidFill>
            <a:schemeClr val="accent1"/>
          </a:solidFill>
          <a:ln>
            <a:noFill/>
          </a:ln>
          <a:effectLst>
            <a:outerShdw blurRad="254000" dist="190500" dir="2400000" sx="94000" sy="94000" algn="ctr" rotWithShape="0">
              <a:schemeClr val="accent1">
                <a:alpha val="40000"/>
              </a:scheme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noAutofit/>
          </a:bodyPr>
          <a:lstStyle/>
          <a:p>
            <a:endParaRPr lang="ru-RU"/>
          </a:p>
        </p:txBody>
      </p:sp>
      <p:grpSp>
        <p:nvGrpSpPr>
          <p:cNvPr id="6" name="Group 5">
            <a:extLst>
              <a:ext uri="{FF2B5EF4-FFF2-40B4-BE49-F238E27FC236}">
                <a16:creationId xmlns:a16="http://schemas.microsoft.com/office/drawing/2014/main" id="{ED08B601-75C9-4C3B-BD51-F701317D2D94}"/>
              </a:ext>
            </a:extLst>
          </p:cNvPr>
          <p:cNvGrpSpPr/>
          <p:nvPr/>
        </p:nvGrpSpPr>
        <p:grpSpPr>
          <a:xfrm>
            <a:off x="5041726" y="1370929"/>
            <a:ext cx="2081531" cy="797918"/>
            <a:chOff x="5041726" y="1611560"/>
            <a:chExt cx="2081531" cy="797918"/>
          </a:xfrm>
        </p:grpSpPr>
        <p:sp>
          <p:nvSpPr>
            <p:cNvPr id="37" name="Text Placeholder 53">
              <a:extLst>
                <a:ext uri="{FF2B5EF4-FFF2-40B4-BE49-F238E27FC236}">
                  <a16:creationId xmlns:a16="http://schemas.microsoft.com/office/drawing/2014/main" id="{7EB6F8BB-B2CB-4D54-B688-314E02E91B9D}"/>
                </a:ext>
              </a:extLst>
            </p:cNvPr>
            <p:cNvSpPr txBox="1">
              <a:spLocks/>
            </p:cNvSpPr>
            <p:nvPr/>
          </p:nvSpPr>
          <p:spPr>
            <a:xfrm>
              <a:off x="5041726" y="1906530"/>
              <a:ext cx="2081531" cy="502948"/>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900">
                  <a:solidFill>
                    <a:schemeClr val="bg2"/>
                  </a:solidFill>
                  <a:latin typeface="Montserrat Light" panose="00000400000000000000" pitchFamily="50" charset="-52"/>
                </a:rPr>
                <a:t>Lorem ipsum dolor sit amet, consectetur adipiscing elit</a:t>
              </a:r>
              <a:endParaRPr lang="en-US" sz="900" dirty="0">
                <a:solidFill>
                  <a:schemeClr val="bg2"/>
                </a:solidFill>
                <a:latin typeface="Montserrat Light" panose="00000400000000000000" pitchFamily="50" charset="-52"/>
              </a:endParaRPr>
            </a:p>
          </p:txBody>
        </p:sp>
        <p:sp>
          <p:nvSpPr>
            <p:cNvPr id="38" name="Text Placeholder 56">
              <a:extLst>
                <a:ext uri="{FF2B5EF4-FFF2-40B4-BE49-F238E27FC236}">
                  <a16:creationId xmlns:a16="http://schemas.microsoft.com/office/drawing/2014/main" id="{24110ACE-12B4-4507-BCB2-F60361C1178F}"/>
                </a:ext>
              </a:extLst>
            </p:cNvPr>
            <p:cNvSpPr txBox="1">
              <a:spLocks/>
            </p:cNvSpPr>
            <p:nvPr/>
          </p:nvSpPr>
          <p:spPr>
            <a:xfrm>
              <a:off x="5242718" y="1611560"/>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400" b="1">
                  <a:solidFill>
                    <a:schemeClr val="bg2"/>
                  </a:solidFill>
                </a:rPr>
                <a:t>Title Here</a:t>
              </a:r>
              <a:endParaRPr lang="ru-RU" sz="1400" b="1" dirty="0">
                <a:solidFill>
                  <a:schemeClr val="bg2"/>
                </a:solidFill>
              </a:endParaRPr>
            </a:p>
          </p:txBody>
        </p:sp>
      </p:grpSp>
      <p:sp>
        <p:nvSpPr>
          <p:cNvPr id="42" name="Freeform 20">
            <a:extLst>
              <a:ext uri="{FF2B5EF4-FFF2-40B4-BE49-F238E27FC236}">
                <a16:creationId xmlns:a16="http://schemas.microsoft.com/office/drawing/2014/main" id="{00DAE443-1B24-4E2A-9587-67E7E5E5778C}"/>
              </a:ext>
            </a:extLst>
          </p:cNvPr>
          <p:cNvSpPr>
            <a:spLocks noEditPoints="1"/>
          </p:cNvSpPr>
          <p:nvPr/>
        </p:nvSpPr>
        <p:spPr bwMode="auto">
          <a:xfrm>
            <a:off x="8355662" y="3914679"/>
            <a:ext cx="305738" cy="304253"/>
          </a:xfrm>
          <a:custGeom>
            <a:avLst/>
            <a:gdLst>
              <a:gd name="T0" fmla="*/ 67 w 172"/>
              <a:gd name="T1" fmla="*/ 36 h 171"/>
              <a:gd name="T2" fmla="*/ 86 w 172"/>
              <a:gd name="T3" fmla="*/ 17 h 171"/>
              <a:gd name="T4" fmla="*/ 105 w 172"/>
              <a:gd name="T5" fmla="*/ 36 h 171"/>
              <a:gd name="T6" fmla="*/ 86 w 172"/>
              <a:gd name="T7" fmla="*/ 55 h 171"/>
              <a:gd name="T8" fmla="*/ 67 w 172"/>
              <a:gd name="T9" fmla="*/ 36 h 171"/>
              <a:gd name="T10" fmla="*/ 111 w 172"/>
              <a:gd name="T11" fmla="*/ 63 h 171"/>
              <a:gd name="T12" fmla="*/ 61 w 172"/>
              <a:gd name="T13" fmla="*/ 63 h 171"/>
              <a:gd name="T14" fmla="*/ 54 w 172"/>
              <a:gd name="T15" fmla="*/ 70 h 171"/>
              <a:gd name="T16" fmla="*/ 54 w 172"/>
              <a:gd name="T17" fmla="*/ 113 h 171"/>
              <a:gd name="T18" fmla="*/ 61 w 172"/>
              <a:gd name="T19" fmla="*/ 119 h 171"/>
              <a:gd name="T20" fmla="*/ 67 w 172"/>
              <a:gd name="T21" fmla="*/ 119 h 171"/>
              <a:gd name="T22" fmla="*/ 67 w 172"/>
              <a:gd name="T23" fmla="*/ 165 h 171"/>
              <a:gd name="T24" fmla="*/ 73 w 172"/>
              <a:gd name="T25" fmla="*/ 171 h 171"/>
              <a:gd name="T26" fmla="*/ 99 w 172"/>
              <a:gd name="T27" fmla="*/ 171 h 171"/>
              <a:gd name="T28" fmla="*/ 105 w 172"/>
              <a:gd name="T29" fmla="*/ 165 h 171"/>
              <a:gd name="T30" fmla="*/ 105 w 172"/>
              <a:gd name="T31" fmla="*/ 119 h 171"/>
              <a:gd name="T32" fmla="*/ 111 w 172"/>
              <a:gd name="T33" fmla="*/ 119 h 171"/>
              <a:gd name="T34" fmla="*/ 118 w 172"/>
              <a:gd name="T35" fmla="*/ 113 h 171"/>
              <a:gd name="T36" fmla="*/ 118 w 172"/>
              <a:gd name="T37" fmla="*/ 70 h 171"/>
              <a:gd name="T38" fmla="*/ 111 w 172"/>
              <a:gd name="T39" fmla="*/ 63 h 171"/>
              <a:gd name="T40" fmla="*/ 142 w 172"/>
              <a:gd name="T41" fmla="*/ 36 h 171"/>
              <a:gd name="T42" fmla="*/ 160 w 172"/>
              <a:gd name="T43" fmla="*/ 18 h 171"/>
              <a:gd name="T44" fmla="*/ 142 w 172"/>
              <a:gd name="T45" fmla="*/ 0 h 171"/>
              <a:gd name="T46" fmla="*/ 124 w 172"/>
              <a:gd name="T47" fmla="*/ 18 h 171"/>
              <a:gd name="T48" fmla="*/ 142 w 172"/>
              <a:gd name="T49" fmla="*/ 36 h 171"/>
              <a:gd name="T50" fmla="*/ 166 w 172"/>
              <a:gd name="T51" fmla="*/ 44 h 171"/>
              <a:gd name="T52" fmla="*/ 119 w 172"/>
              <a:gd name="T53" fmla="*/ 44 h 171"/>
              <a:gd name="T54" fmla="*/ 113 w 172"/>
              <a:gd name="T55" fmla="*/ 50 h 171"/>
              <a:gd name="T56" fmla="*/ 113 w 172"/>
              <a:gd name="T57" fmla="*/ 50 h 171"/>
              <a:gd name="T58" fmla="*/ 131 w 172"/>
              <a:gd name="T59" fmla="*/ 70 h 171"/>
              <a:gd name="T60" fmla="*/ 131 w 172"/>
              <a:gd name="T61" fmla="*/ 113 h 171"/>
              <a:gd name="T62" fmla="*/ 124 w 172"/>
              <a:gd name="T63" fmla="*/ 127 h 171"/>
              <a:gd name="T64" fmla="*/ 124 w 172"/>
              <a:gd name="T65" fmla="*/ 138 h 171"/>
              <a:gd name="T66" fmla="*/ 131 w 172"/>
              <a:gd name="T67" fmla="*/ 144 h 171"/>
              <a:gd name="T68" fmla="*/ 154 w 172"/>
              <a:gd name="T69" fmla="*/ 144 h 171"/>
              <a:gd name="T70" fmla="*/ 160 w 172"/>
              <a:gd name="T71" fmla="*/ 138 h 171"/>
              <a:gd name="T72" fmla="*/ 160 w 172"/>
              <a:gd name="T73" fmla="*/ 96 h 171"/>
              <a:gd name="T74" fmla="*/ 166 w 172"/>
              <a:gd name="T75" fmla="*/ 96 h 171"/>
              <a:gd name="T76" fmla="*/ 172 w 172"/>
              <a:gd name="T77" fmla="*/ 90 h 171"/>
              <a:gd name="T78" fmla="*/ 172 w 172"/>
              <a:gd name="T79" fmla="*/ 50 h 171"/>
              <a:gd name="T80" fmla="*/ 166 w 172"/>
              <a:gd name="T81" fmla="*/ 44 h 171"/>
              <a:gd name="T82" fmla="*/ 47 w 172"/>
              <a:gd name="T83" fmla="*/ 18 h 171"/>
              <a:gd name="T84" fmla="*/ 29 w 172"/>
              <a:gd name="T85" fmla="*/ 0 h 171"/>
              <a:gd name="T86" fmla="*/ 12 w 172"/>
              <a:gd name="T87" fmla="*/ 18 h 171"/>
              <a:gd name="T88" fmla="*/ 29 w 172"/>
              <a:gd name="T89" fmla="*/ 36 h 171"/>
              <a:gd name="T90" fmla="*/ 47 w 172"/>
              <a:gd name="T91" fmla="*/ 18 h 171"/>
              <a:gd name="T92" fmla="*/ 0 w 172"/>
              <a:gd name="T93" fmla="*/ 50 h 171"/>
              <a:gd name="T94" fmla="*/ 0 w 172"/>
              <a:gd name="T95" fmla="*/ 90 h 171"/>
              <a:gd name="T96" fmla="*/ 6 w 172"/>
              <a:gd name="T97" fmla="*/ 96 h 171"/>
              <a:gd name="T98" fmla="*/ 11 w 172"/>
              <a:gd name="T99" fmla="*/ 96 h 171"/>
              <a:gd name="T100" fmla="*/ 11 w 172"/>
              <a:gd name="T101" fmla="*/ 138 h 171"/>
              <a:gd name="T102" fmla="*/ 18 w 172"/>
              <a:gd name="T103" fmla="*/ 144 h 171"/>
              <a:gd name="T104" fmla="*/ 41 w 172"/>
              <a:gd name="T105" fmla="*/ 144 h 171"/>
              <a:gd name="T106" fmla="*/ 47 w 172"/>
              <a:gd name="T107" fmla="*/ 138 h 171"/>
              <a:gd name="T108" fmla="*/ 47 w 172"/>
              <a:gd name="T109" fmla="*/ 127 h 171"/>
              <a:gd name="T110" fmla="*/ 41 w 172"/>
              <a:gd name="T111" fmla="*/ 113 h 171"/>
              <a:gd name="T112" fmla="*/ 41 w 172"/>
              <a:gd name="T113" fmla="*/ 70 h 171"/>
              <a:gd name="T114" fmla="*/ 59 w 172"/>
              <a:gd name="T115" fmla="*/ 50 h 171"/>
              <a:gd name="T116" fmla="*/ 59 w 172"/>
              <a:gd name="T117" fmla="*/ 50 h 171"/>
              <a:gd name="T118" fmla="*/ 53 w 172"/>
              <a:gd name="T119" fmla="*/ 44 h 171"/>
              <a:gd name="T120" fmla="*/ 6 w 172"/>
              <a:gd name="T121" fmla="*/ 44 h 171"/>
              <a:gd name="T122" fmla="*/ 0 w 172"/>
              <a:gd name="T123" fmla="*/ 5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2" h="171">
                <a:moveTo>
                  <a:pt x="67" y="36"/>
                </a:moveTo>
                <a:cubicBezTo>
                  <a:pt x="67" y="25"/>
                  <a:pt x="75" y="17"/>
                  <a:pt x="86" y="17"/>
                </a:cubicBezTo>
                <a:cubicBezTo>
                  <a:pt x="96" y="17"/>
                  <a:pt x="105" y="25"/>
                  <a:pt x="105" y="36"/>
                </a:cubicBezTo>
                <a:cubicBezTo>
                  <a:pt x="105" y="47"/>
                  <a:pt x="96" y="55"/>
                  <a:pt x="86" y="55"/>
                </a:cubicBezTo>
                <a:cubicBezTo>
                  <a:pt x="75" y="55"/>
                  <a:pt x="67" y="47"/>
                  <a:pt x="67" y="36"/>
                </a:cubicBezTo>
                <a:close/>
                <a:moveTo>
                  <a:pt x="111" y="63"/>
                </a:moveTo>
                <a:cubicBezTo>
                  <a:pt x="61" y="63"/>
                  <a:pt x="61" y="63"/>
                  <a:pt x="61" y="63"/>
                </a:cubicBezTo>
                <a:cubicBezTo>
                  <a:pt x="57" y="63"/>
                  <a:pt x="54" y="66"/>
                  <a:pt x="54" y="70"/>
                </a:cubicBezTo>
                <a:cubicBezTo>
                  <a:pt x="54" y="113"/>
                  <a:pt x="54" y="113"/>
                  <a:pt x="54" y="113"/>
                </a:cubicBezTo>
                <a:cubicBezTo>
                  <a:pt x="54" y="116"/>
                  <a:pt x="57" y="119"/>
                  <a:pt x="61" y="119"/>
                </a:cubicBezTo>
                <a:cubicBezTo>
                  <a:pt x="67" y="119"/>
                  <a:pt x="67" y="119"/>
                  <a:pt x="67" y="119"/>
                </a:cubicBezTo>
                <a:cubicBezTo>
                  <a:pt x="67" y="165"/>
                  <a:pt x="67" y="165"/>
                  <a:pt x="67" y="165"/>
                </a:cubicBezTo>
                <a:cubicBezTo>
                  <a:pt x="67" y="168"/>
                  <a:pt x="70" y="171"/>
                  <a:pt x="73" y="171"/>
                </a:cubicBezTo>
                <a:cubicBezTo>
                  <a:pt x="99" y="171"/>
                  <a:pt x="99" y="171"/>
                  <a:pt x="99" y="171"/>
                </a:cubicBezTo>
                <a:cubicBezTo>
                  <a:pt x="102" y="171"/>
                  <a:pt x="105" y="168"/>
                  <a:pt x="105" y="165"/>
                </a:cubicBezTo>
                <a:cubicBezTo>
                  <a:pt x="105" y="119"/>
                  <a:pt x="105" y="119"/>
                  <a:pt x="105" y="119"/>
                </a:cubicBezTo>
                <a:cubicBezTo>
                  <a:pt x="111" y="119"/>
                  <a:pt x="111" y="119"/>
                  <a:pt x="111" y="119"/>
                </a:cubicBezTo>
                <a:cubicBezTo>
                  <a:pt x="115" y="119"/>
                  <a:pt x="118" y="116"/>
                  <a:pt x="118" y="113"/>
                </a:cubicBezTo>
                <a:cubicBezTo>
                  <a:pt x="118" y="70"/>
                  <a:pt x="118" y="70"/>
                  <a:pt x="118" y="70"/>
                </a:cubicBezTo>
                <a:cubicBezTo>
                  <a:pt x="118" y="66"/>
                  <a:pt x="115" y="63"/>
                  <a:pt x="111" y="63"/>
                </a:cubicBezTo>
                <a:close/>
                <a:moveTo>
                  <a:pt x="142" y="36"/>
                </a:moveTo>
                <a:cubicBezTo>
                  <a:pt x="152" y="36"/>
                  <a:pt x="160" y="28"/>
                  <a:pt x="160" y="18"/>
                </a:cubicBezTo>
                <a:cubicBezTo>
                  <a:pt x="160" y="8"/>
                  <a:pt x="152" y="0"/>
                  <a:pt x="142" y="0"/>
                </a:cubicBezTo>
                <a:cubicBezTo>
                  <a:pt x="132" y="0"/>
                  <a:pt x="124" y="8"/>
                  <a:pt x="124" y="18"/>
                </a:cubicBezTo>
                <a:cubicBezTo>
                  <a:pt x="124" y="28"/>
                  <a:pt x="132" y="36"/>
                  <a:pt x="142" y="36"/>
                </a:cubicBezTo>
                <a:close/>
                <a:moveTo>
                  <a:pt x="166" y="44"/>
                </a:moveTo>
                <a:cubicBezTo>
                  <a:pt x="119" y="44"/>
                  <a:pt x="119" y="44"/>
                  <a:pt x="119" y="44"/>
                </a:cubicBezTo>
                <a:cubicBezTo>
                  <a:pt x="116" y="44"/>
                  <a:pt x="113" y="46"/>
                  <a:pt x="113" y="50"/>
                </a:cubicBezTo>
                <a:cubicBezTo>
                  <a:pt x="113" y="50"/>
                  <a:pt x="113" y="50"/>
                  <a:pt x="113" y="50"/>
                </a:cubicBezTo>
                <a:cubicBezTo>
                  <a:pt x="123" y="51"/>
                  <a:pt x="131" y="60"/>
                  <a:pt x="131" y="70"/>
                </a:cubicBezTo>
                <a:cubicBezTo>
                  <a:pt x="131" y="113"/>
                  <a:pt x="131" y="113"/>
                  <a:pt x="131" y="113"/>
                </a:cubicBezTo>
                <a:cubicBezTo>
                  <a:pt x="131" y="118"/>
                  <a:pt x="128" y="123"/>
                  <a:pt x="124" y="127"/>
                </a:cubicBezTo>
                <a:cubicBezTo>
                  <a:pt x="124" y="138"/>
                  <a:pt x="124" y="138"/>
                  <a:pt x="124" y="138"/>
                </a:cubicBezTo>
                <a:cubicBezTo>
                  <a:pt x="124" y="141"/>
                  <a:pt x="127" y="144"/>
                  <a:pt x="131" y="144"/>
                </a:cubicBezTo>
                <a:cubicBezTo>
                  <a:pt x="154" y="144"/>
                  <a:pt x="154" y="144"/>
                  <a:pt x="154" y="144"/>
                </a:cubicBezTo>
                <a:cubicBezTo>
                  <a:pt x="157" y="144"/>
                  <a:pt x="160" y="141"/>
                  <a:pt x="160" y="138"/>
                </a:cubicBezTo>
                <a:cubicBezTo>
                  <a:pt x="160" y="96"/>
                  <a:pt x="160" y="96"/>
                  <a:pt x="160" y="96"/>
                </a:cubicBezTo>
                <a:cubicBezTo>
                  <a:pt x="166" y="96"/>
                  <a:pt x="166" y="96"/>
                  <a:pt x="166" y="96"/>
                </a:cubicBezTo>
                <a:cubicBezTo>
                  <a:pt x="169" y="96"/>
                  <a:pt x="172" y="93"/>
                  <a:pt x="172" y="90"/>
                </a:cubicBezTo>
                <a:cubicBezTo>
                  <a:pt x="172" y="50"/>
                  <a:pt x="172" y="50"/>
                  <a:pt x="172" y="50"/>
                </a:cubicBezTo>
                <a:cubicBezTo>
                  <a:pt x="172" y="46"/>
                  <a:pt x="169" y="44"/>
                  <a:pt x="166" y="44"/>
                </a:cubicBezTo>
                <a:close/>
                <a:moveTo>
                  <a:pt x="47" y="18"/>
                </a:moveTo>
                <a:cubicBezTo>
                  <a:pt x="47" y="8"/>
                  <a:pt x="39" y="0"/>
                  <a:pt x="29" y="0"/>
                </a:cubicBezTo>
                <a:cubicBezTo>
                  <a:pt x="20" y="0"/>
                  <a:pt x="12" y="8"/>
                  <a:pt x="12" y="18"/>
                </a:cubicBezTo>
                <a:cubicBezTo>
                  <a:pt x="12" y="28"/>
                  <a:pt x="20" y="36"/>
                  <a:pt x="29" y="36"/>
                </a:cubicBezTo>
                <a:cubicBezTo>
                  <a:pt x="39" y="36"/>
                  <a:pt x="47" y="28"/>
                  <a:pt x="47" y="18"/>
                </a:cubicBezTo>
                <a:close/>
                <a:moveTo>
                  <a:pt x="0" y="50"/>
                </a:moveTo>
                <a:cubicBezTo>
                  <a:pt x="0" y="90"/>
                  <a:pt x="0" y="90"/>
                  <a:pt x="0" y="90"/>
                </a:cubicBezTo>
                <a:cubicBezTo>
                  <a:pt x="0" y="93"/>
                  <a:pt x="3" y="96"/>
                  <a:pt x="6" y="96"/>
                </a:cubicBezTo>
                <a:cubicBezTo>
                  <a:pt x="11" y="96"/>
                  <a:pt x="11" y="96"/>
                  <a:pt x="11" y="96"/>
                </a:cubicBezTo>
                <a:cubicBezTo>
                  <a:pt x="11" y="138"/>
                  <a:pt x="11" y="138"/>
                  <a:pt x="11" y="138"/>
                </a:cubicBezTo>
                <a:cubicBezTo>
                  <a:pt x="11" y="141"/>
                  <a:pt x="14" y="144"/>
                  <a:pt x="18" y="144"/>
                </a:cubicBezTo>
                <a:cubicBezTo>
                  <a:pt x="41" y="144"/>
                  <a:pt x="41" y="144"/>
                  <a:pt x="41" y="144"/>
                </a:cubicBezTo>
                <a:cubicBezTo>
                  <a:pt x="44" y="144"/>
                  <a:pt x="47" y="141"/>
                  <a:pt x="47" y="138"/>
                </a:cubicBezTo>
                <a:cubicBezTo>
                  <a:pt x="47" y="127"/>
                  <a:pt x="47" y="127"/>
                  <a:pt x="47" y="127"/>
                </a:cubicBezTo>
                <a:cubicBezTo>
                  <a:pt x="43" y="123"/>
                  <a:pt x="41" y="118"/>
                  <a:pt x="41" y="113"/>
                </a:cubicBezTo>
                <a:cubicBezTo>
                  <a:pt x="41" y="70"/>
                  <a:pt x="41" y="70"/>
                  <a:pt x="41" y="70"/>
                </a:cubicBezTo>
                <a:cubicBezTo>
                  <a:pt x="41" y="60"/>
                  <a:pt x="49" y="51"/>
                  <a:pt x="59" y="50"/>
                </a:cubicBezTo>
                <a:cubicBezTo>
                  <a:pt x="59" y="50"/>
                  <a:pt x="59" y="50"/>
                  <a:pt x="59" y="50"/>
                </a:cubicBezTo>
                <a:cubicBezTo>
                  <a:pt x="59" y="46"/>
                  <a:pt x="56" y="44"/>
                  <a:pt x="53" y="44"/>
                </a:cubicBezTo>
                <a:cubicBezTo>
                  <a:pt x="6" y="44"/>
                  <a:pt x="6" y="44"/>
                  <a:pt x="6" y="44"/>
                </a:cubicBezTo>
                <a:cubicBezTo>
                  <a:pt x="3" y="44"/>
                  <a:pt x="0" y="46"/>
                  <a:pt x="0" y="50"/>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3" name="Freeform 21">
            <a:extLst>
              <a:ext uri="{FF2B5EF4-FFF2-40B4-BE49-F238E27FC236}">
                <a16:creationId xmlns:a16="http://schemas.microsoft.com/office/drawing/2014/main" id="{9856DB78-4D12-4DEA-B946-3D7D934AFBB2}"/>
              </a:ext>
            </a:extLst>
          </p:cNvPr>
          <p:cNvSpPr>
            <a:spLocks noEditPoints="1"/>
          </p:cNvSpPr>
          <p:nvPr/>
        </p:nvSpPr>
        <p:spPr bwMode="auto">
          <a:xfrm>
            <a:off x="5889353" y="3935576"/>
            <a:ext cx="458481" cy="270879"/>
          </a:xfrm>
          <a:custGeom>
            <a:avLst/>
            <a:gdLst>
              <a:gd name="T0" fmla="*/ 46 w 218"/>
              <a:gd name="T1" fmla="*/ 83 h 129"/>
              <a:gd name="T2" fmla="*/ 47 w 218"/>
              <a:gd name="T3" fmla="*/ 74 h 129"/>
              <a:gd name="T4" fmla="*/ 70 w 218"/>
              <a:gd name="T5" fmla="*/ 57 h 129"/>
              <a:gd name="T6" fmla="*/ 76 w 218"/>
              <a:gd name="T7" fmla="*/ 63 h 129"/>
              <a:gd name="T8" fmla="*/ 54 w 218"/>
              <a:gd name="T9" fmla="*/ 83 h 129"/>
              <a:gd name="T10" fmla="*/ 65 w 218"/>
              <a:gd name="T11" fmla="*/ 100 h 129"/>
              <a:gd name="T12" fmla="*/ 91 w 218"/>
              <a:gd name="T13" fmla="*/ 70 h 129"/>
              <a:gd name="T14" fmla="*/ 83 w 218"/>
              <a:gd name="T15" fmla="*/ 70 h 129"/>
              <a:gd name="T16" fmla="*/ 57 w 218"/>
              <a:gd name="T17" fmla="*/ 99 h 129"/>
              <a:gd name="T18" fmla="*/ 65 w 218"/>
              <a:gd name="T19" fmla="*/ 100 h 129"/>
              <a:gd name="T20" fmla="*/ 98 w 218"/>
              <a:gd name="T21" fmla="*/ 98 h 129"/>
              <a:gd name="T22" fmla="*/ 94 w 218"/>
              <a:gd name="T23" fmla="*/ 88 h 129"/>
              <a:gd name="T24" fmla="*/ 72 w 218"/>
              <a:gd name="T25" fmla="*/ 104 h 129"/>
              <a:gd name="T26" fmla="*/ 76 w 218"/>
              <a:gd name="T27" fmla="*/ 115 h 129"/>
              <a:gd name="T28" fmla="*/ 93 w 218"/>
              <a:gd name="T29" fmla="*/ 128 h 129"/>
              <a:gd name="T30" fmla="*/ 104 w 218"/>
              <a:gd name="T31" fmla="*/ 111 h 129"/>
              <a:gd name="T32" fmla="*/ 96 w 218"/>
              <a:gd name="T33" fmla="*/ 110 h 129"/>
              <a:gd name="T34" fmla="*/ 84 w 218"/>
              <a:gd name="T35" fmla="*/ 127 h 129"/>
              <a:gd name="T36" fmla="*/ 93 w 218"/>
              <a:gd name="T37" fmla="*/ 128 h 129"/>
              <a:gd name="T38" fmla="*/ 218 w 218"/>
              <a:gd name="T39" fmla="*/ 39 h 129"/>
              <a:gd name="T40" fmla="*/ 174 w 218"/>
              <a:gd name="T41" fmla="*/ 19 h 129"/>
              <a:gd name="T42" fmla="*/ 193 w 218"/>
              <a:gd name="T43" fmla="*/ 52 h 129"/>
              <a:gd name="T44" fmla="*/ 175 w 218"/>
              <a:gd name="T45" fmla="*/ 61 h 129"/>
              <a:gd name="T46" fmla="*/ 167 w 218"/>
              <a:gd name="T47" fmla="*/ 21 h 129"/>
              <a:gd name="T48" fmla="*/ 105 w 218"/>
              <a:gd name="T49" fmla="*/ 13 h 129"/>
              <a:gd name="T50" fmla="*/ 102 w 218"/>
              <a:gd name="T51" fmla="*/ 13 h 129"/>
              <a:gd name="T52" fmla="*/ 65 w 218"/>
              <a:gd name="T53" fmla="*/ 34 h 129"/>
              <a:gd name="T54" fmla="*/ 71 w 218"/>
              <a:gd name="T55" fmla="*/ 41 h 129"/>
              <a:gd name="T56" fmla="*/ 108 w 218"/>
              <a:gd name="T57" fmla="*/ 24 h 129"/>
              <a:gd name="T58" fmla="*/ 109 w 218"/>
              <a:gd name="T59" fmla="*/ 24 h 129"/>
              <a:gd name="T60" fmla="*/ 171 w 218"/>
              <a:gd name="T61" fmla="*/ 66 h 129"/>
              <a:gd name="T62" fmla="*/ 117 w 218"/>
              <a:gd name="T63" fmla="*/ 119 h 129"/>
              <a:gd name="T64" fmla="*/ 108 w 218"/>
              <a:gd name="T65" fmla="*/ 124 h 129"/>
              <a:gd name="T66" fmla="*/ 112 w 218"/>
              <a:gd name="T67" fmla="*/ 128 h 129"/>
              <a:gd name="T68" fmla="*/ 133 w 218"/>
              <a:gd name="T69" fmla="*/ 118 h 129"/>
              <a:gd name="T70" fmla="*/ 135 w 218"/>
              <a:gd name="T71" fmla="*/ 110 h 129"/>
              <a:gd name="T72" fmla="*/ 128 w 218"/>
              <a:gd name="T73" fmla="*/ 92 h 129"/>
              <a:gd name="T74" fmla="*/ 144 w 218"/>
              <a:gd name="T75" fmla="*/ 108 h 129"/>
              <a:gd name="T76" fmla="*/ 152 w 218"/>
              <a:gd name="T77" fmla="*/ 110 h 129"/>
              <a:gd name="T78" fmla="*/ 153 w 218"/>
              <a:gd name="T79" fmla="*/ 101 h 129"/>
              <a:gd name="T80" fmla="*/ 145 w 218"/>
              <a:gd name="T81" fmla="*/ 80 h 129"/>
              <a:gd name="T82" fmla="*/ 161 w 218"/>
              <a:gd name="T83" fmla="*/ 96 h 129"/>
              <a:gd name="T84" fmla="*/ 168 w 218"/>
              <a:gd name="T85" fmla="*/ 99 h 129"/>
              <a:gd name="T86" fmla="*/ 157 w 218"/>
              <a:gd name="T87" fmla="*/ 76 h 129"/>
              <a:gd name="T88" fmla="*/ 77 w 218"/>
              <a:gd name="T89" fmla="*/ 47 h 129"/>
              <a:gd name="T90" fmla="*/ 60 w 218"/>
              <a:gd name="T91" fmla="*/ 43 h 129"/>
              <a:gd name="T92" fmla="*/ 65 w 218"/>
              <a:gd name="T93" fmla="*/ 24 h 129"/>
              <a:gd name="T94" fmla="*/ 53 w 218"/>
              <a:gd name="T95" fmla="*/ 23 h 129"/>
              <a:gd name="T96" fmla="*/ 42 w 218"/>
              <a:gd name="T97" fmla="*/ 69 h 129"/>
              <a:gd name="T98" fmla="*/ 70 w 218"/>
              <a:gd name="T99" fmla="*/ 49 h 129"/>
              <a:gd name="T100" fmla="*/ 83 w 218"/>
              <a:gd name="T101" fmla="*/ 61 h 129"/>
              <a:gd name="T102" fmla="*/ 97 w 218"/>
              <a:gd name="T103" fmla="*/ 66 h 129"/>
              <a:gd name="T104" fmla="*/ 104 w 218"/>
              <a:gd name="T105" fmla="*/ 85 h 129"/>
              <a:gd name="T106" fmla="*/ 109 w 218"/>
              <a:gd name="T107" fmla="*/ 106 h 129"/>
              <a:gd name="T108" fmla="*/ 124 w 218"/>
              <a:gd name="T109" fmla="*/ 115 h 129"/>
              <a:gd name="T110" fmla="*/ 130 w 218"/>
              <a:gd name="T111" fmla="*/ 119 h 129"/>
              <a:gd name="T112" fmla="*/ 19 w 218"/>
              <a:gd name="T113" fmla="*/ 47 h 129"/>
              <a:gd name="T114" fmla="*/ 28 w 218"/>
              <a:gd name="T115" fmla="*/ 0 h 129"/>
              <a:gd name="T116" fmla="*/ 19 w 218"/>
              <a:gd name="T117" fmla="*/ 47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8" h="129">
                <a:moveTo>
                  <a:pt x="50" y="85"/>
                </a:moveTo>
                <a:cubicBezTo>
                  <a:pt x="49" y="85"/>
                  <a:pt x="47" y="84"/>
                  <a:pt x="46" y="83"/>
                </a:cubicBezTo>
                <a:cubicBezTo>
                  <a:pt x="45" y="81"/>
                  <a:pt x="44" y="80"/>
                  <a:pt x="44" y="78"/>
                </a:cubicBezTo>
                <a:cubicBezTo>
                  <a:pt x="45" y="77"/>
                  <a:pt x="45" y="75"/>
                  <a:pt x="47" y="74"/>
                </a:cubicBezTo>
                <a:cubicBezTo>
                  <a:pt x="66" y="58"/>
                  <a:pt x="66" y="58"/>
                  <a:pt x="66" y="58"/>
                </a:cubicBezTo>
                <a:cubicBezTo>
                  <a:pt x="67" y="57"/>
                  <a:pt x="69" y="57"/>
                  <a:pt x="70" y="57"/>
                </a:cubicBezTo>
                <a:cubicBezTo>
                  <a:pt x="72" y="57"/>
                  <a:pt x="73" y="58"/>
                  <a:pt x="75" y="59"/>
                </a:cubicBezTo>
                <a:cubicBezTo>
                  <a:pt x="76" y="60"/>
                  <a:pt x="76" y="62"/>
                  <a:pt x="76" y="63"/>
                </a:cubicBezTo>
                <a:cubicBezTo>
                  <a:pt x="76" y="65"/>
                  <a:pt x="75" y="66"/>
                  <a:pt x="74" y="67"/>
                </a:cubicBezTo>
                <a:cubicBezTo>
                  <a:pt x="54" y="83"/>
                  <a:pt x="54" y="83"/>
                  <a:pt x="54" y="83"/>
                </a:cubicBezTo>
                <a:cubicBezTo>
                  <a:pt x="53" y="84"/>
                  <a:pt x="52" y="85"/>
                  <a:pt x="50" y="85"/>
                </a:cubicBezTo>
                <a:close/>
                <a:moveTo>
                  <a:pt x="65" y="100"/>
                </a:moveTo>
                <a:cubicBezTo>
                  <a:pt x="90" y="79"/>
                  <a:pt x="90" y="79"/>
                  <a:pt x="90" y="79"/>
                </a:cubicBezTo>
                <a:cubicBezTo>
                  <a:pt x="93" y="77"/>
                  <a:pt x="93" y="73"/>
                  <a:pt x="91" y="70"/>
                </a:cubicBezTo>
                <a:cubicBezTo>
                  <a:pt x="90" y="69"/>
                  <a:pt x="88" y="68"/>
                  <a:pt x="87" y="68"/>
                </a:cubicBezTo>
                <a:cubicBezTo>
                  <a:pt x="85" y="68"/>
                  <a:pt x="84" y="69"/>
                  <a:pt x="83" y="70"/>
                </a:cubicBezTo>
                <a:cubicBezTo>
                  <a:pt x="58" y="91"/>
                  <a:pt x="58" y="91"/>
                  <a:pt x="58" y="91"/>
                </a:cubicBezTo>
                <a:cubicBezTo>
                  <a:pt x="55" y="93"/>
                  <a:pt x="55" y="96"/>
                  <a:pt x="57" y="99"/>
                </a:cubicBezTo>
                <a:cubicBezTo>
                  <a:pt x="58" y="100"/>
                  <a:pt x="60" y="101"/>
                  <a:pt x="61" y="101"/>
                </a:cubicBezTo>
                <a:cubicBezTo>
                  <a:pt x="63" y="101"/>
                  <a:pt x="64" y="101"/>
                  <a:pt x="65" y="100"/>
                </a:cubicBezTo>
                <a:close/>
                <a:moveTo>
                  <a:pt x="79" y="113"/>
                </a:moveTo>
                <a:cubicBezTo>
                  <a:pt x="98" y="98"/>
                  <a:pt x="98" y="98"/>
                  <a:pt x="98" y="98"/>
                </a:cubicBezTo>
                <a:cubicBezTo>
                  <a:pt x="100" y="96"/>
                  <a:pt x="100" y="92"/>
                  <a:pt x="98" y="90"/>
                </a:cubicBezTo>
                <a:cubicBezTo>
                  <a:pt x="97" y="89"/>
                  <a:pt x="96" y="88"/>
                  <a:pt x="94" y="88"/>
                </a:cubicBezTo>
                <a:cubicBezTo>
                  <a:pt x="92" y="88"/>
                  <a:pt x="91" y="88"/>
                  <a:pt x="90" y="89"/>
                </a:cubicBezTo>
                <a:cubicBezTo>
                  <a:pt x="72" y="104"/>
                  <a:pt x="72" y="104"/>
                  <a:pt x="72" y="104"/>
                </a:cubicBezTo>
                <a:cubicBezTo>
                  <a:pt x="69" y="106"/>
                  <a:pt x="69" y="110"/>
                  <a:pt x="71" y="112"/>
                </a:cubicBezTo>
                <a:cubicBezTo>
                  <a:pt x="72" y="114"/>
                  <a:pt x="74" y="115"/>
                  <a:pt x="76" y="115"/>
                </a:cubicBezTo>
                <a:cubicBezTo>
                  <a:pt x="77" y="115"/>
                  <a:pt x="78" y="114"/>
                  <a:pt x="79" y="113"/>
                </a:cubicBezTo>
                <a:close/>
                <a:moveTo>
                  <a:pt x="93" y="128"/>
                </a:moveTo>
                <a:cubicBezTo>
                  <a:pt x="103" y="119"/>
                  <a:pt x="103" y="119"/>
                  <a:pt x="103" y="119"/>
                </a:cubicBezTo>
                <a:cubicBezTo>
                  <a:pt x="106" y="117"/>
                  <a:pt x="106" y="113"/>
                  <a:pt x="104" y="111"/>
                </a:cubicBezTo>
                <a:cubicBezTo>
                  <a:pt x="103" y="109"/>
                  <a:pt x="101" y="109"/>
                  <a:pt x="99" y="109"/>
                </a:cubicBezTo>
                <a:cubicBezTo>
                  <a:pt x="98" y="109"/>
                  <a:pt x="97" y="109"/>
                  <a:pt x="96" y="110"/>
                </a:cubicBezTo>
                <a:cubicBezTo>
                  <a:pt x="85" y="119"/>
                  <a:pt x="85" y="119"/>
                  <a:pt x="85" y="119"/>
                </a:cubicBezTo>
                <a:cubicBezTo>
                  <a:pt x="83" y="121"/>
                  <a:pt x="82" y="124"/>
                  <a:pt x="84" y="127"/>
                </a:cubicBezTo>
                <a:cubicBezTo>
                  <a:pt x="85" y="128"/>
                  <a:pt x="87" y="129"/>
                  <a:pt x="89" y="129"/>
                </a:cubicBezTo>
                <a:cubicBezTo>
                  <a:pt x="90" y="129"/>
                  <a:pt x="92" y="129"/>
                  <a:pt x="93" y="128"/>
                </a:cubicBezTo>
                <a:close/>
                <a:moveTo>
                  <a:pt x="193" y="52"/>
                </a:moveTo>
                <a:cubicBezTo>
                  <a:pt x="218" y="39"/>
                  <a:pt x="218" y="39"/>
                  <a:pt x="218" y="39"/>
                </a:cubicBezTo>
                <a:cubicBezTo>
                  <a:pt x="200" y="5"/>
                  <a:pt x="200" y="5"/>
                  <a:pt x="200" y="5"/>
                </a:cubicBezTo>
                <a:cubicBezTo>
                  <a:pt x="190" y="10"/>
                  <a:pt x="178" y="16"/>
                  <a:pt x="174" y="19"/>
                </a:cubicBezTo>
                <a:cubicBezTo>
                  <a:pt x="176" y="23"/>
                  <a:pt x="182" y="32"/>
                  <a:pt x="193" y="51"/>
                </a:cubicBezTo>
                <a:lnTo>
                  <a:pt x="193" y="52"/>
                </a:lnTo>
                <a:close/>
                <a:moveTo>
                  <a:pt x="171" y="66"/>
                </a:moveTo>
                <a:cubicBezTo>
                  <a:pt x="173" y="64"/>
                  <a:pt x="174" y="62"/>
                  <a:pt x="175" y="61"/>
                </a:cubicBezTo>
                <a:cubicBezTo>
                  <a:pt x="177" y="60"/>
                  <a:pt x="182" y="56"/>
                  <a:pt x="186" y="54"/>
                </a:cubicBezTo>
                <a:cubicBezTo>
                  <a:pt x="182" y="48"/>
                  <a:pt x="171" y="29"/>
                  <a:pt x="167" y="21"/>
                </a:cubicBezTo>
                <a:cubicBezTo>
                  <a:pt x="147" y="14"/>
                  <a:pt x="128" y="12"/>
                  <a:pt x="117" y="12"/>
                </a:cubicBezTo>
                <a:cubicBezTo>
                  <a:pt x="113" y="12"/>
                  <a:pt x="109" y="12"/>
                  <a:pt x="105" y="13"/>
                </a:cubicBezTo>
                <a:cubicBezTo>
                  <a:pt x="105" y="13"/>
                  <a:pt x="105" y="13"/>
                  <a:pt x="105" y="13"/>
                </a:cubicBezTo>
                <a:cubicBezTo>
                  <a:pt x="104" y="13"/>
                  <a:pt x="103" y="13"/>
                  <a:pt x="102" y="13"/>
                </a:cubicBezTo>
                <a:cubicBezTo>
                  <a:pt x="68" y="30"/>
                  <a:pt x="68" y="30"/>
                  <a:pt x="68" y="30"/>
                </a:cubicBezTo>
                <a:cubicBezTo>
                  <a:pt x="67" y="31"/>
                  <a:pt x="66" y="32"/>
                  <a:pt x="65" y="34"/>
                </a:cubicBezTo>
                <a:cubicBezTo>
                  <a:pt x="65" y="35"/>
                  <a:pt x="65" y="37"/>
                  <a:pt x="66" y="38"/>
                </a:cubicBezTo>
                <a:cubicBezTo>
                  <a:pt x="67" y="40"/>
                  <a:pt x="69" y="41"/>
                  <a:pt x="71" y="41"/>
                </a:cubicBezTo>
                <a:cubicBezTo>
                  <a:pt x="72" y="41"/>
                  <a:pt x="73" y="41"/>
                  <a:pt x="73" y="41"/>
                </a:cubicBezTo>
                <a:cubicBezTo>
                  <a:pt x="108" y="24"/>
                  <a:pt x="108" y="24"/>
                  <a:pt x="108" y="24"/>
                </a:cubicBezTo>
                <a:cubicBezTo>
                  <a:pt x="109" y="23"/>
                  <a:pt x="109" y="23"/>
                  <a:pt x="109" y="23"/>
                </a:cubicBezTo>
                <a:cubicBezTo>
                  <a:pt x="109" y="24"/>
                  <a:pt x="109" y="24"/>
                  <a:pt x="109" y="24"/>
                </a:cubicBezTo>
                <a:cubicBezTo>
                  <a:pt x="131" y="39"/>
                  <a:pt x="159" y="68"/>
                  <a:pt x="166" y="74"/>
                </a:cubicBezTo>
                <a:cubicBezTo>
                  <a:pt x="167" y="72"/>
                  <a:pt x="170" y="69"/>
                  <a:pt x="171" y="66"/>
                </a:cubicBezTo>
                <a:close/>
                <a:moveTo>
                  <a:pt x="114" y="127"/>
                </a:moveTo>
                <a:cubicBezTo>
                  <a:pt x="117" y="126"/>
                  <a:pt x="118" y="122"/>
                  <a:pt x="117" y="119"/>
                </a:cubicBezTo>
                <a:cubicBezTo>
                  <a:pt x="113" y="115"/>
                  <a:pt x="113" y="115"/>
                  <a:pt x="113" y="115"/>
                </a:cubicBezTo>
                <a:cubicBezTo>
                  <a:pt x="112" y="119"/>
                  <a:pt x="111" y="122"/>
                  <a:pt x="108" y="124"/>
                </a:cubicBezTo>
                <a:cubicBezTo>
                  <a:pt x="107" y="124"/>
                  <a:pt x="107" y="124"/>
                  <a:pt x="107" y="124"/>
                </a:cubicBezTo>
                <a:cubicBezTo>
                  <a:pt x="109" y="126"/>
                  <a:pt x="111" y="128"/>
                  <a:pt x="112" y="128"/>
                </a:cubicBezTo>
                <a:cubicBezTo>
                  <a:pt x="113" y="128"/>
                  <a:pt x="114" y="127"/>
                  <a:pt x="114" y="127"/>
                </a:cubicBezTo>
                <a:close/>
                <a:moveTo>
                  <a:pt x="133" y="118"/>
                </a:moveTo>
                <a:cubicBezTo>
                  <a:pt x="135" y="117"/>
                  <a:pt x="137" y="113"/>
                  <a:pt x="136" y="111"/>
                </a:cubicBezTo>
                <a:cubicBezTo>
                  <a:pt x="135" y="110"/>
                  <a:pt x="135" y="110"/>
                  <a:pt x="135" y="110"/>
                </a:cubicBezTo>
                <a:cubicBezTo>
                  <a:pt x="122" y="97"/>
                  <a:pt x="122" y="97"/>
                  <a:pt x="122" y="97"/>
                </a:cubicBezTo>
                <a:cubicBezTo>
                  <a:pt x="128" y="92"/>
                  <a:pt x="128" y="92"/>
                  <a:pt x="128" y="92"/>
                </a:cubicBezTo>
                <a:cubicBezTo>
                  <a:pt x="143" y="106"/>
                  <a:pt x="143" y="106"/>
                  <a:pt x="143" y="106"/>
                </a:cubicBezTo>
                <a:cubicBezTo>
                  <a:pt x="144" y="108"/>
                  <a:pt x="144" y="108"/>
                  <a:pt x="144" y="108"/>
                </a:cubicBezTo>
                <a:cubicBezTo>
                  <a:pt x="147" y="110"/>
                  <a:pt x="147" y="110"/>
                  <a:pt x="149" y="110"/>
                </a:cubicBezTo>
                <a:cubicBezTo>
                  <a:pt x="150" y="110"/>
                  <a:pt x="151" y="110"/>
                  <a:pt x="152" y="110"/>
                </a:cubicBezTo>
                <a:cubicBezTo>
                  <a:pt x="154" y="109"/>
                  <a:pt x="155" y="107"/>
                  <a:pt x="155" y="104"/>
                </a:cubicBezTo>
                <a:cubicBezTo>
                  <a:pt x="155" y="103"/>
                  <a:pt x="154" y="102"/>
                  <a:pt x="153" y="101"/>
                </a:cubicBezTo>
                <a:cubicBezTo>
                  <a:pt x="138" y="85"/>
                  <a:pt x="138" y="85"/>
                  <a:pt x="138" y="85"/>
                </a:cubicBezTo>
                <a:cubicBezTo>
                  <a:pt x="145" y="80"/>
                  <a:pt x="145" y="80"/>
                  <a:pt x="145" y="80"/>
                </a:cubicBezTo>
                <a:cubicBezTo>
                  <a:pt x="160" y="96"/>
                  <a:pt x="160" y="96"/>
                  <a:pt x="160" y="96"/>
                </a:cubicBezTo>
                <a:cubicBezTo>
                  <a:pt x="161" y="96"/>
                  <a:pt x="161" y="96"/>
                  <a:pt x="161" y="96"/>
                </a:cubicBezTo>
                <a:cubicBezTo>
                  <a:pt x="163" y="99"/>
                  <a:pt x="164" y="100"/>
                  <a:pt x="166" y="100"/>
                </a:cubicBezTo>
                <a:cubicBezTo>
                  <a:pt x="167" y="100"/>
                  <a:pt x="168" y="99"/>
                  <a:pt x="168" y="99"/>
                </a:cubicBezTo>
                <a:cubicBezTo>
                  <a:pt x="171" y="97"/>
                  <a:pt x="172" y="94"/>
                  <a:pt x="171" y="91"/>
                </a:cubicBezTo>
                <a:cubicBezTo>
                  <a:pt x="157" y="76"/>
                  <a:pt x="157" y="76"/>
                  <a:pt x="157" y="76"/>
                </a:cubicBezTo>
                <a:cubicBezTo>
                  <a:pt x="148" y="67"/>
                  <a:pt x="126" y="45"/>
                  <a:pt x="108" y="32"/>
                </a:cubicBezTo>
                <a:cubicBezTo>
                  <a:pt x="77" y="47"/>
                  <a:pt x="77" y="47"/>
                  <a:pt x="77" y="47"/>
                </a:cubicBezTo>
                <a:cubicBezTo>
                  <a:pt x="75" y="48"/>
                  <a:pt x="73" y="49"/>
                  <a:pt x="70" y="49"/>
                </a:cubicBezTo>
                <a:cubicBezTo>
                  <a:pt x="66" y="49"/>
                  <a:pt x="62" y="47"/>
                  <a:pt x="60" y="43"/>
                </a:cubicBezTo>
                <a:cubicBezTo>
                  <a:pt x="58" y="40"/>
                  <a:pt x="57" y="36"/>
                  <a:pt x="58" y="32"/>
                </a:cubicBezTo>
                <a:cubicBezTo>
                  <a:pt x="59" y="28"/>
                  <a:pt x="61" y="25"/>
                  <a:pt x="65" y="24"/>
                </a:cubicBezTo>
                <a:cubicBezTo>
                  <a:pt x="68" y="22"/>
                  <a:pt x="68" y="22"/>
                  <a:pt x="68" y="22"/>
                </a:cubicBezTo>
                <a:cubicBezTo>
                  <a:pt x="53" y="23"/>
                  <a:pt x="53" y="23"/>
                  <a:pt x="53" y="23"/>
                </a:cubicBezTo>
                <a:cubicBezTo>
                  <a:pt x="26" y="51"/>
                  <a:pt x="26" y="51"/>
                  <a:pt x="26" y="51"/>
                </a:cubicBezTo>
                <a:cubicBezTo>
                  <a:pt x="42" y="69"/>
                  <a:pt x="42" y="69"/>
                  <a:pt x="42" y="69"/>
                </a:cubicBezTo>
                <a:cubicBezTo>
                  <a:pt x="42" y="69"/>
                  <a:pt x="61" y="52"/>
                  <a:pt x="61" y="52"/>
                </a:cubicBezTo>
                <a:cubicBezTo>
                  <a:pt x="64" y="50"/>
                  <a:pt x="67" y="49"/>
                  <a:pt x="70" y="49"/>
                </a:cubicBezTo>
                <a:cubicBezTo>
                  <a:pt x="74" y="49"/>
                  <a:pt x="78" y="51"/>
                  <a:pt x="80" y="54"/>
                </a:cubicBezTo>
                <a:cubicBezTo>
                  <a:pt x="82" y="56"/>
                  <a:pt x="83" y="59"/>
                  <a:pt x="83" y="61"/>
                </a:cubicBezTo>
                <a:cubicBezTo>
                  <a:pt x="84" y="61"/>
                  <a:pt x="85" y="61"/>
                  <a:pt x="87" y="61"/>
                </a:cubicBezTo>
                <a:cubicBezTo>
                  <a:pt x="91" y="61"/>
                  <a:pt x="94" y="63"/>
                  <a:pt x="97" y="66"/>
                </a:cubicBezTo>
                <a:cubicBezTo>
                  <a:pt x="101" y="70"/>
                  <a:pt x="101" y="76"/>
                  <a:pt x="98" y="81"/>
                </a:cubicBezTo>
                <a:cubicBezTo>
                  <a:pt x="100" y="82"/>
                  <a:pt x="103" y="83"/>
                  <a:pt x="104" y="85"/>
                </a:cubicBezTo>
                <a:cubicBezTo>
                  <a:pt x="108" y="90"/>
                  <a:pt x="108" y="97"/>
                  <a:pt x="104" y="102"/>
                </a:cubicBezTo>
                <a:cubicBezTo>
                  <a:pt x="106" y="103"/>
                  <a:pt x="108" y="104"/>
                  <a:pt x="109" y="106"/>
                </a:cubicBezTo>
                <a:cubicBezTo>
                  <a:pt x="112" y="104"/>
                  <a:pt x="112" y="104"/>
                  <a:pt x="112" y="104"/>
                </a:cubicBezTo>
                <a:cubicBezTo>
                  <a:pt x="124" y="115"/>
                  <a:pt x="124" y="115"/>
                  <a:pt x="124" y="115"/>
                </a:cubicBezTo>
                <a:cubicBezTo>
                  <a:pt x="125" y="115"/>
                  <a:pt x="126" y="116"/>
                  <a:pt x="126" y="117"/>
                </a:cubicBezTo>
                <a:cubicBezTo>
                  <a:pt x="128" y="118"/>
                  <a:pt x="129" y="119"/>
                  <a:pt x="130" y="119"/>
                </a:cubicBezTo>
                <a:cubicBezTo>
                  <a:pt x="131" y="119"/>
                  <a:pt x="132" y="118"/>
                  <a:pt x="133" y="118"/>
                </a:cubicBezTo>
                <a:close/>
                <a:moveTo>
                  <a:pt x="19" y="47"/>
                </a:moveTo>
                <a:cubicBezTo>
                  <a:pt x="46" y="19"/>
                  <a:pt x="46" y="19"/>
                  <a:pt x="46" y="19"/>
                </a:cubicBezTo>
                <a:cubicBezTo>
                  <a:pt x="28" y="0"/>
                  <a:pt x="28" y="0"/>
                  <a:pt x="28" y="0"/>
                </a:cubicBezTo>
                <a:cubicBezTo>
                  <a:pt x="0" y="28"/>
                  <a:pt x="0" y="28"/>
                  <a:pt x="0" y="28"/>
                </a:cubicBezTo>
                <a:lnTo>
                  <a:pt x="19" y="47"/>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sp>
        <p:nvSpPr>
          <p:cNvPr id="44" name="Freeform 19">
            <a:extLst>
              <a:ext uri="{FF2B5EF4-FFF2-40B4-BE49-F238E27FC236}">
                <a16:creationId xmlns:a16="http://schemas.microsoft.com/office/drawing/2014/main" id="{170B40AA-86E3-401A-BE2B-CE48555F7FE9}"/>
              </a:ext>
            </a:extLst>
          </p:cNvPr>
          <p:cNvSpPr>
            <a:spLocks noEditPoints="1"/>
          </p:cNvSpPr>
          <p:nvPr/>
        </p:nvSpPr>
        <p:spPr bwMode="auto">
          <a:xfrm>
            <a:off x="3521661" y="3877012"/>
            <a:ext cx="390446" cy="336931"/>
          </a:xfrm>
          <a:custGeom>
            <a:avLst/>
            <a:gdLst>
              <a:gd name="T0" fmla="*/ 151 w 216"/>
              <a:gd name="T1" fmla="*/ 97 h 186"/>
              <a:gd name="T2" fmla="*/ 151 w 216"/>
              <a:gd name="T3" fmla="*/ 105 h 186"/>
              <a:gd name="T4" fmla="*/ 135 w 216"/>
              <a:gd name="T5" fmla="*/ 105 h 186"/>
              <a:gd name="T6" fmla="*/ 135 w 216"/>
              <a:gd name="T7" fmla="*/ 97 h 186"/>
              <a:gd name="T8" fmla="*/ 107 w 216"/>
              <a:gd name="T9" fmla="*/ 77 h 186"/>
              <a:gd name="T10" fmla="*/ 120 w 216"/>
              <a:gd name="T11" fmla="*/ 70 h 186"/>
              <a:gd name="T12" fmla="*/ 144 w 216"/>
              <a:gd name="T13" fmla="*/ 83 h 186"/>
              <a:gd name="T14" fmla="*/ 163 w 216"/>
              <a:gd name="T15" fmla="*/ 71 h 186"/>
              <a:gd name="T16" fmla="*/ 144 w 216"/>
              <a:gd name="T17" fmla="*/ 58 h 186"/>
              <a:gd name="T18" fmla="*/ 111 w 216"/>
              <a:gd name="T19" fmla="*/ 33 h 186"/>
              <a:gd name="T20" fmla="*/ 135 w 216"/>
              <a:gd name="T21" fmla="*/ 9 h 186"/>
              <a:gd name="T22" fmla="*/ 135 w 216"/>
              <a:gd name="T23" fmla="*/ 0 h 186"/>
              <a:gd name="T24" fmla="*/ 151 w 216"/>
              <a:gd name="T25" fmla="*/ 0 h 186"/>
              <a:gd name="T26" fmla="*/ 151 w 216"/>
              <a:gd name="T27" fmla="*/ 8 h 186"/>
              <a:gd name="T28" fmla="*/ 177 w 216"/>
              <a:gd name="T29" fmla="*/ 25 h 186"/>
              <a:gd name="T30" fmla="*/ 164 w 216"/>
              <a:gd name="T31" fmla="*/ 31 h 186"/>
              <a:gd name="T32" fmla="*/ 144 w 216"/>
              <a:gd name="T33" fmla="*/ 22 h 186"/>
              <a:gd name="T34" fmla="*/ 126 w 216"/>
              <a:gd name="T35" fmla="*/ 33 h 186"/>
              <a:gd name="T36" fmla="*/ 145 w 216"/>
              <a:gd name="T37" fmla="*/ 44 h 186"/>
              <a:gd name="T38" fmla="*/ 179 w 216"/>
              <a:gd name="T39" fmla="*/ 71 h 186"/>
              <a:gd name="T40" fmla="*/ 151 w 216"/>
              <a:gd name="T41" fmla="*/ 97 h 186"/>
              <a:gd name="T42" fmla="*/ 207 w 216"/>
              <a:gd name="T43" fmla="*/ 139 h 186"/>
              <a:gd name="T44" fmla="*/ 154 w 216"/>
              <a:gd name="T45" fmla="*/ 155 h 186"/>
              <a:gd name="T46" fmla="*/ 110 w 216"/>
              <a:gd name="T47" fmla="*/ 137 h 186"/>
              <a:gd name="T48" fmla="*/ 156 w 216"/>
              <a:gd name="T49" fmla="*/ 135 h 186"/>
              <a:gd name="T50" fmla="*/ 128 w 216"/>
              <a:gd name="T51" fmla="*/ 118 h 186"/>
              <a:gd name="T52" fmla="*/ 92 w 216"/>
              <a:gd name="T53" fmla="*/ 111 h 186"/>
              <a:gd name="T54" fmla="*/ 44 w 216"/>
              <a:gd name="T55" fmla="*/ 123 h 186"/>
              <a:gd name="T56" fmla="*/ 44 w 216"/>
              <a:gd name="T57" fmla="*/ 173 h 186"/>
              <a:gd name="T58" fmla="*/ 75 w 216"/>
              <a:gd name="T59" fmla="*/ 179 h 186"/>
              <a:gd name="T60" fmla="*/ 159 w 216"/>
              <a:gd name="T61" fmla="*/ 183 h 186"/>
              <a:gd name="T62" fmla="*/ 214 w 216"/>
              <a:gd name="T63" fmla="*/ 146 h 186"/>
              <a:gd name="T64" fmla="*/ 207 w 216"/>
              <a:gd name="T65" fmla="*/ 139 h 186"/>
              <a:gd name="T66" fmla="*/ 0 w 216"/>
              <a:gd name="T67" fmla="*/ 186 h 186"/>
              <a:gd name="T68" fmla="*/ 35 w 216"/>
              <a:gd name="T69" fmla="*/ 186 h 186"/>
              <a:gd name="T70" fmla="*/ 35 w 216"/>
              <a:gd name="T71" fmla="*/ 123 h 186"/>
              <a:gd name="T72" fmla="*/ 0 w 216"/>
              <a:gd name="T73" fmla="*/ 123 h 186"/>
              <a:gd name="T74" fmla="*/ 0 w 216"/>
              <a:gd name="T75" fmla="*/ 186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6" h="186">
                <a:moveTo>
                  <a:pt x="151" y="97"/>
                </a:moveTo>
                <a:cubicBezTo>
                  <a:pt x="151" y="105"/>
                  <a:pt x="151" y="105"/>
                  <a:pt x="151" y="105"/>
                </a:cubicBezTo>
                <a:cubicBezTo>
                  <a:pt x="135" y="105"/>
                  <a:pt x="135" y="105"/>
                  <a:pt x="135" y="105"/>
                </a:cubicBezTo>
                <a:cubicBezTo>
                  <a:pt x="135" y="97"/>
                  <a:pt x="135" y="97"/>
                  <a:pt x="135" y="97"/>
                </a:cubicBezTo>
                <a:cubicBezTo>
                  <a:pt x="122" y="95"/>
                  <a:pt x="112" y="90"/>
                  <a:pt x="107" y="77"/>
                </a:cubicBezTo>
                <a:cubicBezTo>
                  <a:pt x="120" y="70"/>
                  <a:pt x="120" y="70"/>
                  <a:pt x="120" y="70"/>
                </a:cubicBezTo>
                <a:cubicBezTo>
                  <a:pt x="124" y="79"/>
                  <a:pt x="134" y="83"/>
                  <a:pt x="144" y="83"/>
                </a:cubicBezTo>
                <a:cubicBezTo>
                  <a:pt x="154" y="83"/>
                  <a:pt x="163" y="80"/>
                  <a:pt x="163" y="71"/>
                </a:cubicBezTo>
                <a:cubicBezTo>
                  <a:pt x="163" y="63"/>
                  <a:pt x="155" y="59"/>
                  <a:pt x="144" y="58"/>
                </a:cubicBezTo>
                <a:cubicBezTo>
                  <a:pt x="127" y="56"/>
                  <a:pt x="111" y="51"/>
                  <a:pt x="111" y="33"/>
                </a:cubicBezTo>
                <a:cubicBezTo>
                  <a:pt x="111" y="18"/>
                  <a:pt x="123" y="11"/>
                  <a:pt x="135" y="9"/>
                </a:cubicBezTo>
                <a:cubicBezTo>
                  <a:pt x="135" y="0"/>
                  <a:pt x="135" y="0"/>
                  <a:pt x="135" y="0"/>
                </a:cubicBezTo>
                <a:cubicBezTo>
                  <a:pt x="151" y="0"/>
                  <a:pt x="151" y="0"/>
                  <a:pt x="151" y="0"/>
                </a:cubicBezTo>
                <a:cubicBezTo>
                  <a:pt x="151" y="8"/>
                  <a:pt x="151" y="8"/>
                  <a:pt x="151" y="8"/>
                </a:cubicBezTo>
                <a:cubicBezTo>
                  <a:pt x="161" y="10"/>
                  <a:pt x="171" y="14"/>
                  <a:pt x="177" y="25"/>
                </a:cubicBezTo>
                <a:cubicBezTo>
                  <a:pt x="164" y="31"/>
                  <a:pt x="164" y="31"/>
                  <a:pt x="164" y="31"/>
                </a:cubicBezTo>
                <a:cubicBezTo>
                  <a:pt x="161" y="26"/>
                  <a:pt x="153" y="22"/>
                  <a:pt x="144" y="22"/>
                </a:cubicBezTo>
                <a:cubicBezTo>
                  <a:pt x="132" y="22"/>
                  <a:pt x="126" y="27"/>
                  <a:pt x="126" y="33"/>
                </a:cubicBezTo>
                <a:cubicBezTo>
                  <a:pt x="126" y="40"/>
                  <a:pt x="135" y="42"/>
                  <a:pt x="145" y="44"/>
                </a:cubicBezTo>
                <a:cubicBezTo>
                  <a:pt x="163" y="46"/>
                  <a:pt x="179" y="50"/>
                  <a:pt x="179" y="71"/>
                </a:cubicBezTo>
                <a:cubicBezTo>
                  <a:pt x="179" y="87"/>
                  <a:pt x="166" y="95"/>
                  <a:pt x="151" y="97"/>
                </a:cubicBezTo>
                <a:close/>
                <a:moveTo>
                  <a:pt x="207" y="139"/>
                </a:moveTo>
                <a:cubicBezTo>
                  <a:pt x="192" y="134"/>
                  <a:pt x="180" y="145"/>
                  <a:pt x="154" y="155"/>
                </a:cubicBezTo>
                <a:cubicBezTo>
                  <a:pt x="150" y="156"/>
                  <a:pt x="112" y="144"/>
                  <a:pt x="110" y="137"/>
                </a:cubicBezTo>
                <a:cubicBezTo>
                  <a:pt x="109" y="133"/>
                  <a:pt x="148" y="141"/>
                  <a:pt x="156" y="135"/>
                </a:cubicBezTo>
                <a:cubicBezTo>
                  <a:pt x="172" y="123"/>
                  <a:pt x="155" y="119"/>
                  <a:pt x="128" y="118"/>
                </a:cubicBezTo>
                <a:cubicBezTo>
                  <a:pt x="128" y="118"/>
                  <a:pt x="115" y="116"/>
                  <a:pt x="92" y="111"/>
                </a:cubicBezTo>
                <a:cubicBezTo>
                  <a:pt x="79" y="108"/>
                  <a:pt x="44" y="123"/>
                  <a:pt x="44" y="123"/>
                </a:cubicBezTo>
                <a:cubicBezTo>
                  <a:pt x="44" y="173"/>
                  <a:pt x="44" y="173"/>
                  <a:pt x="44" y="173"/>
                </a:cubicBezTo>
                <a:cubicBezTo>
                  <a:pt x="44" y="173"/>
                  <a:pt x="67" y="178"/>
                  <a:pt x="75" y="179"/>
                </a:cubicBezTo>
                <a:cubicBezTo>
                  <a:pt x="88" y="182"/>
                  <a:pt x="151" y="184"/>
                  <a:pt x="159" y="183"/>
                </a:cubicBezTo>
                <a:cubicBezTo>
                  <a:pt x="168" y="182"/>
                  <a:pt x="211" y="148"/>
                  <a:pt x="214" y="146"/>
                </a:cubicBezTo>
                <a:cubicBezTo>
                  <a:pt x="216" y="144"/>
                  <a:pt x="216" y="142"/>
                  <a:pt x="207" y="139"/>
                </a:cubicBezTo>
                <a:close/>
                <a:moveTo>
                  <a:pt x="0" y="186"/>
                </a:moveTo>
                <a:cubicBezTo>
                  <a:pt x="35" y="186"/>
                  <a:pt x="35" y="186"/>
                  <a:pt x="35" y="186"/>
                </a:cubicBezTo>
                <a:cubicBezTo>
                  <a:pt x="35" y="123"/>
                  <a:pt x="35" y="123"/>
                  <a:pt x="35" y="123"/>
                </a:cubicBezTo>
                <a:cubicBezTo>
                  <a:pt x="0" y="123"/>
                  <a:pt x="0" y="123"/>
                  <a:pt x="0" y="123"/>
                </a:cubicBezTo>
                <a:lnTo>
                  <a:pt x="0" y="186"/>
                </a:ln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ru-RU">
              <a:solidFill>
                <a:schemeClr val="tx1">
                  <a:lumMod val="50000"/>
                </a:schemeClr>
              </a:solidFill>
            </a:endParaRPr>
          </a:p>
        </p:txBody>
      </p:sp>
      <p:grpSp>
        <p:nvGrpSpPr>
          <p:cNvPr id="47" name="Group 46">
            <a:extLst>
              <a:ext uri="{FF2B5EF4-FFF2-40B4-BE49-F238E27FC236}">
                <a16:creationId xmlns:a16="http://schemas.microsoft.com/office/drawing/2014/main" id="{CE78E587-251A-439E-B358-1108A5B067EC}"/>
              </a:ext>
            </a:extLst>
          </p:cNvPr>
          <p:cNvGrpSpPr/>
          <p:nvPr/>
        </p:nvGrpSpPr>
        <p:grpSpPr>
          <a:xfrm>
            <a:off x="2849926" y="5172276"/>
            <a:ext cx="1701802" cy="850389"/>
            <a:chOff x="2849926" y="5172276"/>
            <a:chExt cx="1701802" cy="850389"/>
          </a:xfrm>
        </p:grpSpPr>
        <p:sp>
          <p:nvSpPr>
            <p:cNvPr id="45" name="Text Placeholder 53">
              <a:extLst>
                <a:ext uri="{FF2B5EF4-FFF2-40B4-BE49-F238E27FC236}">
                  <a16:creationId xmlns:a16="http://schemas.microsoft.com/office/drawing/2014/main" id="{47A784C9-F7F9-44FE-9B1B-FA159DC00CEC}"/>
                </a:ext>
              </a:extLst>
            </p:cNvPr>
            <p:cNvSpPr txBox="1">
              <a:spLocks/>
            </p:cNvSpPr>
            <p:nvPr/>
          </p:nvSpPr>
          <p:spPr>
            <a:xfrm>
              <a:off x="2891489" y="5452188"/>
              <a:ext cx="1601919" cy="57047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50">
                  <a:solidFill>
                    <a:schemeClr val="tx1">
                      <a:lumMod val="50000"/>
                    </a:schemeClr>
                  </a:solidFill>
                  <a:latin typeface="Montserrat Light" panose="00000400000000000000" pitchFamily="50" charset="-52"/>
                </a:rPr>
                <a:t>Lorem ipsum dolor sit amet, consectetur</a:t>
              </a:r>
              <a:endParaRPr lang="en-US" sz="1050" dirty="0">
                <a:solidFill>
                  <a:schemeClr val="tx1">
                    <a:lumMod val="50000"/>
                  </a:schemeClr>
                </a:solidFill>
                <a:latin typeface="Montserrat Light" panose="00000400000000000000" pitchFamily="50" charset="-52"/>
              </a:endParaRPr>
            </a:p>
          </p:txBody>
        </p:sp>
        <p:sp>
          <p:nvSpPr>
            <p:cNvPr id="46" name="Text Placeholder 56">
              <a:extLst>
                <a:ext uri="{FF2B5EF4-FFF2-40B4-BE49-F238E27FC236}">
                  <a16:creationId xmlns:a16="http://schemas.microsoft.com/office/drawing/2014/main" id="{9E08943D-365D-4CAB-AE19-F7E57226364D}"/>
                </a:ext>
              </a:extLst>
            </p:cNvPr>
            <p:cNvSpPr txBox="1">
              <a:spLocks/>
            </p:cNvSpPr>
            <p:nvPr/>
          </p:nvSpPr>
          <p:spPr>
            <a:xfrm>
              <a:off x="2849926" y="517227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2"/>
                  </a:solidFill>
                </a:rPr>
                <a:t>Title Here</a:t>
              </a:r>
              <a:endParaRPr lang="ru-RU" sz="1600" b="1" dirty="0">
                <a:solidFill>
                  <a:schemeClr val="accent2"/>
                </a:solidFill>
              </a:endParaRPr>
            </a:p>
          </p:txBody>
        </p:sp>
      </p:grpSp>
      <p:grpSp>
        <p:nvGrpSpPr>
          <p:cNvPr id="48" name="Group 47">
            <a:extLst>
              <a:ext uri="{FF2B5EF4-FFF2-40B4-BE49-F238E27FC236}">
                <a16:creationId xmlns:a16="http://schemas.microsoft.com/office/drawing/2014/main" id="{E2E2841E-B152-4552-90B6-48AE6EAA566C}"/>
              </a:ext>
            </a:extLst>
          </p:cNvPr>
          <p:cNvGrpSpPr/>
          <p:nvPr/>
        </p:nvGrpSpPr>
        <p:grpSpPr>
          <a:xfrm>
            <a:off x="5235617" y="5172276"/>
            <a:ext cx="1701802" cy="850389"/>
            <a:chOff x="2849926" y="5172276"/>
            <a:chExt cx="1701802" cy="850389"/>
          </a:xfrm>
        </p:grpSpPr>
        <p:sp>
          <p:nvSpPr>
            <p:cNvPr id="49" name="Text Placeholder 53">
              <a:extLst>
                <a:ext uri="{FF2B5EF4-FFF2-40B4-BE49-F238E27FC236}">
                  <a16:creationId xmlns:a16="http://schemas.microsoft.com/office/drawing/2014/main" id="{16AF19ED-857A-4ACB-9109-80172D1F563F}"/>
                </a:ext>
              </a:extLst>
            </p:cNvPr>
            <p:cNvSpPr txBox="1">
              <a:spLocks/>
            </p:cNvSpPr>
            <p:nvPr/>
          </p:nvSpPr>
          <p:spPr>
            <a:xfrm>
              <a:off x="2891489" y="5452188"/>
              <a:ext cx="1601919" cy="57047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50">
                  <a:solidFill>
                    <a:schemeClr val="tx1">
                      <a:lumMod val="50000"/>
                    </a:schemeClr>
                  </a:solidFill>
                  <a:latin typeface="Montserrat Light" panose="00000400000000000000" pitchFamily="50" charset="-52"/>
                </a:rPr>
                <a:t>Lorem ipsum dolor sit amet, consectetur</a:t>
              </a:r>
              <a:endParaRPr lang="en-US" sz="1050" dirty="0">
                <a:solidFill>
                  <a:schemeClr val="tx1">
                    <a:lumMod val="50000"/>
                  </a:schemeClr>
                </a:solidFill>
                <a:latin typeface="Montserrat Light" panose="00000400000000000000" pitchFamily="50" charset="-52"/>
              </a:endParaRPr>
            </a:p>
          </p:txBody>
        </p:sp>
        <p:sp>
          <p:nvSpPr>
            <p:cNvPr id="50" name="Text Placeholder 56">
              <a:extLst>
                <a:ext uri="{FF2B5EF4-FFF2-40B4-BE49-F238E27FC236}">
                  <a16:creationId xmlns:a16="http://schemas.microsoft.com/office/drawing/2014/main" id="{391F2682-0379-4E4F-89B2-39843A9F673F}"/>
                </a:ext>
              </a:extLst>
            </p:cNvPr>
            <p:cNvSpPr txBox="1">
              <a:spLocks/>
            </p:cNvSpPr>
            <p:nvPr/>
          </p:nvSpPr>
          <p:spPr>
            <a:xfrm>
              <a:off x="2849926" y="517227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3"/>
                  </a:solidFill>
                </a:rPr>
                <a:t>Title Here</a:t>
              </a:r>
              <a:endParaRPr lang="ru-RU" sz="1600" b="1" dirty="0">
                <a:solidFill>
                  <a:schemeClr val="accent3"/>
                </a:solidFill>
              </a:endParaRPr>
            </a:p>
          </p:txBody>
        </p:sp>
      </p:grpSp>
      <p:grpSp>
        <p:nvGrpSpPr>
          <p:cNvPr id="51" name="Group 50">
            <a:extLst>
              <a:ext uri="{FF2B5EF4-FFF2-40B4-BE49-F238E27FC236}">
                <a16:creationId xmlns:a16="http://schemas.microsoft.com/office/drawing/2014/main" id="{72E006BF-71B3-426D-94B5-2D7AF932498D}"/>
              </a:ext>
            </a:extLst>
          </p:cNvPr>
          <p:cNvGrpSpPr/>
          <p:nvPr/>
        </p:nvGrpSpPr>
        <p:grpSpPr>
          <a:xfrm>
            <a:off x="7703809" y="5172276"/>
            <a:ext cx="1701802" cy="850389"/>
            <a:chOff x="2849926" y="5172276"/>
            <a:chExt cx="1701802" cy="850389"/>
          </a:xfrm>
        </p:grpSpPr>
        <p:sp>
          <p:nvSpPr>
            <p:cNvPr id="52" name="Text Placeholder 53">
              <a:extLst>
                <a:ext uri="{FF2B5EF4-FFF2-40B4-BE49-F238E27FC236}">
                  <a16:creationId xmlns:a16="http://schemas.microsoft.com/office/drawing/2014/main" id="{91FCE53A-F75C-4FD4-A884-A9D34E0B0A1A}"/>
                </a:ext>
              </a:extLst>
            </p:cNvPr>
            <p:cNvSpPr txBox="1">
              <a:spLocks/>
            </p:cNvSpPr>
            <p:nvPr/>
          </p:nvSpPr>
          <p:spPr>
            <a:xfrm>
              <a:off x="2891489" y="5452188"/>
              <a:ext cx="1601919" cy="570477"/>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lnSpc>
                  <a:spcPct val="120000"/>
                </a:lnSpc>
                <a:buFont typeface="Arial" panose="020B0604020202020204" pitchFamily="34" charset="0"/>
                <a:buNone/>
              </a:pPr>
              <a:r>
                <a:rPr lang="en-US" sz="1050">
                  <a:solidFill>
                    <a:schemeClr val="tx1">
                      <a:lumMod val="50000"/>
                    </a:schemeClr>
                  </a:solidFill>
                  <a:latin typeface="Montserrat Light" panose="00000400000000000000" pitchFamily="50" charset="-52"/>
                </a:rPr>
                <a:t>Lorem ipsum dolor sit amet, consectetur</a:t>
              </a:r>
              <a:endParaRPr lang="en-US" sz="1050" dirty="0">
                <a:solidFill>
                  <a:schemeClr val="tx1">
                    <a:lumMod val="50000"/>
                  </a:schemeClr>
                </a:solidFill>
                <a:latin typeface="Montserrat Light" panose="00000400000000000000" pitchFamily="50" charset="-52"/>
              </a:endParaRPr>
            </a:p>
          </p:txBody>
        </p:sp>
        <p:sp>
          <p:nvSpPr>
            <p:cNvPr id="53" name="Text Placeholder 56">
              <a:extLst>
                <a:ext uri="{FF2B5EF4-FFF2-40B4-BE49-F238E27FC236}">
                  <a16:creationId xmlns:a16="http://schemas.microsoft.com/office/drawing/2014/main" id="{DA49BB8F-E222-442F-BAC1-2620C0537139}"/>
                </a:ext>
              </a:extLst>
            </p:cNvPr>
            <p:cNvSpPr txBox="1">
              <a:spLocks/>
            </p:cNvSpPr>
            <p:nvPr/>
          </p:nvSpPr>
          <p:spPr>
            <a:xfrm>
              <a:off x="2849926" y="5172276"/>
              <a:ext cx="1701802" cy="37433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Arial" panose="020B0604020202020204" pitchFamily="34" charset="0"/>
                <a:buNone/>
              </a:pPr>
              <a:r>
                <a:rPr lang="en-US" sz="1600" b="1">
                  <a:solidFill>
                    <a:schemeClr val="accent6"/>
                  </a:solidFill>
                </a:rPr>
                <a:t>Title Here</a:t>
              </a:r>
              <a:endParaRPr lang="ru-RU" sz="1600" b="1" dirty="0">
                <a:solidFill>
                  <a:schemeClr val="accent6"/>
                </a:solidFill>
              </a:endParaRPr>
            </a:p>
          </p:txBody>
        </p:sp>
      </p:grpSp>
    </p:spTree>
    <p:extLst>
      <p:ext uri="{BB962C8B-B14F-4D97-AF65-F5344CB8AC3E}">
        <p14:creationId xmlns:p14="http://schemas.microsoft.com/office/powerpoint/2010/main" val="6834573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1000" fill="hold"/>
                                        <p:tgtEl>
                                          <p:spTgt spid="26"/>
                                        </p:tgtEl>
                                        <p:attrNameLst>
                                          <p:attrName>ppt_x</p:attrName>
                                        </p:attrNameLst>
                                      </p:cBhvr>
                                      <p:tavLst>
                                        <p:tav tm="0">
                                          <p:val>
                                            <p:strVal val="#ppt_x"/>
                                          </p:val>
                                        </p:tav>
                                        <p:tav tm="100000">
                                          <p:val>
                                            <p:strVal val="#ppt_x"/>
                                          </p:val>
                                        </p:tav>
                                      </p:tavLst>
                                    </p:anim>
                                    <p:anim calcmode="lin" valueType="num">
                                      <p:cBhvr additive="base">
                                        <p:cTn id="8" dur="1000" fill="hold"/>
                                        <p:tgtEl>
                                          <p:spTgt spid="26"/>
                                        </p:tgtEl>
                                        <p:attrNameLst>
                                          <p:attrName>ppt_y</p:attrName>
                                        </p:attrNameLst>
                                      </p:cBhvr>
                                      <p:tavLst>
                                        <p:tav tm="0">
                                          <p:val>
                                            <p:strVal val="0-#ppt_h/2"/>
                                          </p:val>
                                        </p:tav>
                                        <p:tav tm="100000">
                                          <p:val>
                                            <p:strVal val="#ppt_y"/>
                                          </p:val>
                                        </p:tav>
                                      </p:tavLst>
                                    </p:anim>
                                  </p:childTnLst>
                                </p:cTn>
                              </p:par>
                              <p:par>
                                <p:cTn id="9" presetID="10" presetClass="entr" presetSubtype="0" fill="hold" grpId="0" nodeType="withEffect">
                                  <p:stCondLst>
                                    <p:cond delay="75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par>
                                <p:cTn id="12" presetID="22" presetClass="entr" presetSubtype="1" fill="hold" grpId="0" nodeType="withEffect">
                                  <p:stCondLst>
                                    <p:cond delay="750"/>
                                  </p:stCondLst>
                                  <p:childTnLst>
                                    <p:set>
                                      <p:cBhvr>
                                        <p:cTn id="13" dur="1" fill="hold">
                                          <p:stCondLst>
                                            <p:cond delay="0"/>
                                          </p:stCondLst>
                                        </p:cTn>
                                        <p:tgtEl>
                                          <p:spTgt spid="10"/>
                                        </p:tgtEl>
                                        <p:attrNameLst>
                                          <p:attrName>style.visibility</p:attrName>
                                        </p:attrNameLst>
                                      </p:cBhvr>
                                      <p:to>
                                        <p:strVal val="visible"/>
                                      </p:to>
                                    </p:set>
                                    <p:animEffect transition="in" filter="wipe(up)">
                                      <p:cBhvr>
                                        <p:cTn id="14" dur="500"/>
                                        <p:tgtEl>
                                          <p:spTgt spid="10"/>
                                        </p:tgtEl>
                                      </p:cBhvr>
                                    </p:animEffect>
                                  </p:childTnLst>
                                </p:cTn>
                              </p:par>
                              <p:par>
                                <p:cTn id="15" presetID="10" presetClass="entr" presetSubtype="0" fill="hold" nodeType="withEffect">
                                  <p:stCondLst>
                                    <p:cond delay="100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par>
                                <p:cTn id="18" presetID="22" presetClass="entr" presetSubtype="2" fill="hold" grpId="0" nodeType="withEffect">
                                  <p:stCondLst>
                                    <p:cond delay="1250"/>
                                  </p:stCondLst>
                                  <p:childTnLst>
                                    <p:set>
                                      <p:cBhvr>
                                        <p:cTn id="19" dur="1" fill="hold">
                                          <p:stCondLst>
                                            <p:cond delay="0"/>
                                          </p:stCondLst>
                                        </p:cTn>
                                        <p:tgtEl>
                                          <p:spTgt spid="11"/>
                                        </p:tgtEl>
                                        <p:attrNameLst>
                                          <p:attrName>style.visibility</p:attrName>
                                        </p:attrNameLst>
                                      </p:cBhvr>
                                      <p:to>
                                        <p:strVal val="visible"/>
                                      </p:to>
                                    </p:set>
                                    <p:animEffect transition="in" filter="wipe(right)">
                                      <p:cBhvr>
                                        <p:cTn id="20" dur="500"/>
                                        <p:tgtEl>
                                          <p:spTgt spid="11"/>
                                        </p:tgtEl>
                                      </p:cBhvr>
                                    </p:animEffect>
                                  </p:childTnLst>
                                </p:cTn>
                              </p:par>
                              <p:par>
                                <p:cTn id="21" presetID="22" presetClass="entr" presetSubtype="8" fill="hold" grpId="0" nodeType="withEffect">
                                  <p:stCondLst>
                                    <p:cond delay="1250"/>
                                  </p:stCondLst>
                                  <p:childTnLst>
                                    <p:set>
                                      <p:cBhvr>
                                        <p:cTn id="22" dur="1" fill="hold">
                                          <p:stCondLst>
                                            <p:cond delay="0"/>
                                          </p:stCondLst>
                                        </p:cTn>
                                        <p:tgtEl>
                                          <p:spTgt spid="12"/>
                                        </p:tgtEl>
                                        <p:attrNameLst>
                                          <p:attrName>style.visibility</p:attrName>
                                        </p:attrNameLst>
                                      </p:cBhvr>
                                      <p:to>
                                        <p:strVal val="visible"/>
                                      </p:to>
                                    </p:set>
                                    <p:animEffect transition="in" filter="wipe(left)">
                                      <p:cBhvr>
                                        <p:cTn id="23" dur="500"/>
                                        <p:tgtEl>
                                          <p:spTgt spid="12"/>
                                        </p:tgtEl>
                                      </p:cBhvr>
                                    </p:animEffect>
                                  </p:childTnLst>
                                </p:cTn>
                              </p:par>
                              <p:par>
                                <p:cTn id="24" presetID="10" presetClass="entr" presetSubtype="0" fill="hold" nodeType="withEffect">
                                  <p:stCondLst>
                                    <p:cond delay="1500"/>
                                  </p:stCondLst>
                                  <p:childTnLst>
                                    <p:set>
                                      <p:cBhvr>
                                        <p:cTn id="25" dur="1" fill="hold">
                                          <p:stCondLst>
                                            <p:cond delay="0"/>
                                          </p:stCondLst>
                                        </p:cTn>
                                        <p:tgtEl>
                                          <p:spTgt spid="5"/>
                                        </p:tgtEl>
                                        <p:attrNameLst>
                                          <p:attrName>style.visibility</p:attrName>
                                        </p:attrNameLst>
                                      </p:cBhvr>
                                      <p:to>
                                        <p:strVal val="visible"/>
                                      </p:to>
                                    </p:set>
                                    <p:animEffect transition="in" filter="fade">
                                      <p:cBhvr>
                                        <p:cTn id="26" dur="500"/>
                                        <p:tgtEl>
                                          <p:spTgt spid="5"/>
                                        </p:tgtEl>
                                      </p:cBhvr>
                                    </p:animEffect>
                                  </p:childTnLst>
                                </p:cTn>
                              </p:par>
                              <p:par>
                                <p:cTn id="27" presetID="10" presetClass="entr" presetSubtype="0" fill="hold" nodeType="withEffect">
                                  <p:stCondLst>
                                    <p:cond delay="1500"/>
                                  </p:stCondLst>
                                  <p:childTnLst>
                                    <p:set>
                                      <p:cBhvr>
                                        <p:cTn id="28" dur="1" fill="hold">
                                          <p:stCondLst>
                                            <p:cond delay="0"/>
                                          </p:stCondLst>
                                        </p:cTn>
                                        <p:tgtEl>
                                          <p:spTgt spid="3"/>
                                        </p:tgtEl>
                                        <p:attrNameLst>
                                          <p:attrName>style.visibility</p:attrName>
                                        </p:attrNameLst>
                                      </p:cBhvr>
                                      <p:to>
                                        <p:strVal val="visible"/>
                                      </p:to>
                                    </p:set>
                                    <p:animEffect transition="in" filter="fade">
                                      <p:cBhvr>
                                        <p:cTn id="29" dur="500"/>
                                        <p:tgtEl>
                                          <p:spTgt spid="3"/>
                                        </p:tgtEl>
                                      </p:cBhvr>
                                    </p:animEffect>
                                  </p:childTnLst>
                                </p:cTn>
                              </p:par>
                              <p:par>
                                <p:cTn id="30" presetID="22" presetClass="entr" presetSubtype="1" fill="hold" grpId="0" nodeType="withEffect">
                                  <p:stCondLst>
                                    <p:cond delay="1750"/>
                                  </p:stCondLst>
                                  <p:childTnLst>
                                    <p:set>
                                      <p:cBhvr>
                                        <p:cTn id="31" dur="1" fill="hold">
                                          <p:stCondLst>
                                            <p:cond delay="0"/>
                                          </p:stCondLst>
                                        </p:cTn>
                                        <p:tgtEl>
                                          <p:spTgt spid="15"/>
                                        </p:tgtEl>
                                        <p:attrNameLst>
                                          <p:attrName>style.visibility</p:attrName>
                                        </p:attrNameLst>
                                      </p:cBhvr>
                                      <p:to>
                                        <p:strVal val="visible"/>
                                      </p:to>
                                    </p:set>
                                    <p:animEffect transition="in" filter="wipe(up)">
                                      <p:cBhvr>
                                        <p:cTn id="32" dur="500"/>
                                        <p:tgtEl>
                                          <p:spTgt spid="15"/>
                                        </p:tgtEl>
                                      </p:cBhvr>
                                    </p:animEffect>
                                  </p:childTnLst>
                                </p:cTn>
                              </p:par>
                              <p:par>
                                <p:cTn id="33" presetID="22" presetClass="entr" presetSubtype="1" fill="hold" grpId="0" nodeType="withEffect">
                                  <p:stCondLst>
                                    <p:cond delay="1750"/>
                                  </p:stCondLst>
                                  <p:childTnLst>
                                    <p:set>
                                      <p:cBhvr>
                                        <p:cTn id="34" dur="1" fill="hold">
                                          <p:stCondLst>
                                            <p:cond delay="0"/>
                                          </p:stCondLst>
                                        </p:cTn>
                                        <p:tgtEl>
                                          <p:spTgt spid="14"/>
                                        </p:tgtEl>
                                        <p:attrNameLst>
                                          <p:attrName>style.visibility</p:attrName>
                                        </p:attrNameLst>
                                      </p:cBhvr>
                                      <p:to>
                                        <p:strVal val="visible"/>
                                      </p:to>
                                    </p:set>
                                    <p:animEffect transition="in" filter="wipe(up)">
                                      <p:cBhvr>
                                        <p:cTn id="35" dur="500"/>
                                        <p:tgtEl>
                                          <p:spTgt spid="14"/>
                                        </p:tgtEl>
                                      </p:cBhvr>
                                    </p:animEffect>
                                  </p:childTnLst>
                                </p:cTn>
                              </p:par>
                              <p:par>
                                <p:cTn id="36" presetID="22" presetClass="entr" presetSubtype="1" fill="hold" grpId="0" nodeType="withEffect">
                                  <p:stCondLst>
                                    <p:cond delay="1750"/>
                                  </p:stCondLst>
                                  <p:childTnLst>
                                    <p:set>
                                      <p:cBhvr>
                                        <p:cTn id="37" dur="1" fill="hold">
                                          <p:stCondLst>
                                            <p:cond delay="0"/>
                                          </p:stCondLst>
                                        </p:cTn>
                                        <p:tgtEl>
                                          <p:spTgt spid="13"/>
                                        </p:tgtEl>
                                        <p:attrNameLst>
                                          <p:attrName>style.visibility</p:attrName>
                                        </p:attrNameLst>
                                      </p:cBhvr>
                                      <p:to>
                                        <p:strVal val="visible"/>
                                      </p:to>
                                    </p:set>
                                    <p:animEffect transition="in" filter="wipe(up)">
                                      <p:cBhvr>
                                        <p:cTn id="38" dur="500"/>
                                        <p:tgtEl>
                                          <p:spTgt spid="13"/>
                                        </p:tgtEl>
                                      </p:cBhvr>
                                    </p:animEffect>
                                  </p:childTnLst>
                                </p:cTn>
                              </p:par>
                              <p:par>
                                <p:cTn id="39" presetID="10" presetClass="entr" presetSubtype="0" fill="hold" grpId="0" nodeType="withEffect">
                                  <p:stCondLst>
                                    <p:cond delay="2000"/>
                                  </p:stCondLst>
                                  <p:childTnLst>
                                    <p:set>
                                      <p:cBhvr>
                                        <p:cTn id="40" dur="1" fill="hold">
                                          <p:stCondLst>
                                            <p:cond delay="0"/>
                                          </p:stCondLst>
                                        </p:cTn>
                                        <p:tgtEl>
                                          <p:spTgt spid="9"/>
                                        </p:tgtEl>
                                        <p:attrNameLst>
                                          <p:attrName>style.visibility</p:attrName>
                                        </p:attrNameLst>
                                      </p:cBhvr>
                                      <p:to>
                                        <p:strVal val="visible"/>
                                      </p:to>
                                    </p:set>
                                    <p:animEffect transition="in" filter="fade">
                                      <p:cBhvr>
                                        <p:cTn id="41" dur="500"/>
                                        <p:tgtEl>
                                          <p:spTgt spid="9"/>
                                        </p:tgtEl>
                                      </p:cBhvr>
                                    </p:animEffect>
                                  </p:childTnLst>
                                </p:cTn>
                              </p:par>
                              <p:par>
                                <p:cTn id="42" presetID="10" presetClass="entr" presetSubtype="0" fill="hold" grpId="0" nodeType="withEffect">
                                  <p:stCondLst>
                                    <p:cond delay="2000"/>
                                  </p:stCondLst>
                                  <p:childTnLst>
                                    <p:set>
                                      <p:cBhvr>
                                        <p:cTn id="43" dur="1" fill="hold">
                                          <p:stCondLst>
                                            <p:cond delay="0"/>
                                          </p:stCondLst>
                                        </p:cTn>
                                        <p:tgtEl>
                                          <p:spTgt spid="8"/>
                                        </p:tgtEl>
                                        <p:attrNameLst>
                                          <p:attrName>style.visibility</p:attrName>
                                        </p:attrNameLst>
                                      </p:cBhvr>
                                      <p:to>
                                        <p:strVal val="visible"/>
                                      </p:to>
                                    </p:set>
                                    <p:animEffect transition="in" filter="fade">
                                      <p:cBhvr>
                                        <p:cTn id="44" dur="500"/>
                                        <p:tgtEl>
                                          <p:spTgt spid="8"/>
                                        </p:tgtEl>
                                      </p:cBhvr>
                                    </p:animEffect>
                                  </p:childTnLst>
                                </p:cTn>
                              </p:par>
                              <p:par>
                                <p:cTn id="45" presetID="10" presetClass="entr" presetSubtype="0" fill="hold" grpId="0" nodeType="withEffect">
                                  <p:stCondLst>
                                    <p:cond delay="2000"/>
                                  </p:stCondLst>
                                  <p:childTnLst>
                                    <p:set>
                                      <p:cBhvr>
                                        <p:cTn id="46" dur="1" fill="hold">
                                          <p:stCondLst>
                                            <p:cond delay="0"/>
                                          </p:stCondLst>
                                        </p:cTn>
                                        <p:tgtEl>
                                          <p:spTgt spid="7"/>
                                        </p:tgtEl>
                                        <p:attrNameLst>
                                          <p:attrName>style.visibility</p:attrName>
                                        </p:attrNameLst>
                                      </p:cBhvr>
                                      <p:to>
                                        <p:strVal val="visible"/>
                                      </p:to>
                                    </p:set>
                                    <p:animEffect transition="in" filter="fade">
                                      <p:cBhvr>
                                        <p:cTn id="47" dur="500"/>
                                        <p:tgtEl>
                                          <p:spTgt spid="7"/>
                                        </p:tgtEl>
                                      </p:cBhvr>
                                    </p:animEffect>
                                  </p:childTnLst>
                                </p:cTn>
                              </p:par>
                              <p:par>
                                <p:cTn id="48" presetID="10" presetClass="entr" presetSubtype="0" fill="hold" grpId="0" nodeType="withEffect">
                                  <p:stCondLst>
                                    <p:cond delay="2250"/>
                                  </p:stCondLst>
                                  <p:childTnLst>
                                    <p:set>
                                      <p:cBhvr>
                                        <p:cTn id="49" dur="1" fill="hold">
                                          <p:stCondLst>
                                            <p:cond delay="0"/>
                                          </p:stCondLst>
                                        </p:cTn>
                                        <p:tgtEl>
                                          <p:spTgt spid="19"/>
                                        </p:tgtEl>
                                        <p:attrNameLst>
                                          <p:attrName>style.visibility</p:attrName>
                                        </p:attrNameLst>
                                      </p:cBhvr>
                                      <p:to>
                                        <p:strVal val="visible"/>
                                      </p:to>
                                    </p:set>
                                    <p:animEffect transition="in" filter="fade">
                                      <p:cBhvr>
                                        <p:cTn id="50" dur="500"/>
                                        <p:tgtEl>
                                          <p:spTgt spid="19"/>
                                        </p:tgtEl>
                                      </p:cBhvr>
                                    </p:animEffect>
                                  </p:childTnLst>
                                </p:cTn>
                              </p:par>
                              <p:par>
                                <p:cTn id="51" presetID="10" presetClass="entr" presetSubtype="0" fill="hold" grpId="0" nodeType="withEffect">
                                  <p:stCondLst>
                                    <p:cond delay="2250"/>
                                  </p:stCondLst>
                                  <p:childTnLst>
                                    <p:set>
                                      <p:cBhvr>
                                        <p:cTn id="52" dur="1" fill="hold">
                                          <p:stCondLst>
                                            <p:cond delay="0"/>
                                          </p:stCondLst>
                                        </p:cTn>
                                        <p:tgtEl>
                                          <p:spTgt spid="18"/>
                                        </p:tgtEl>
                                        <p:attrNameLst>
                                          <p:attrName>style.visibility</p:attrName>
                                        </p:attrNameLst>
                                      </p:cBhvr>
                                      <p:to>
                                        <p:strVal val="visible"/>
                                      </p:to>
                                    </p:set>
                                    <p:animEffect transition="in" filter="fade">
                                      <p:cBhvr>
                                        <p:cTn id="53" dur="500"/>
                                        <p:tgtEl>
                                          <p:spTgt spid="18"/>
                                        </p:tgtEl>
                                      </p:cBhvr>
                                    </p:animEffect>
                                  </p:childTnLst>
                                </p:cTn>
                              </p:par>
                              <p:par>
                                <p:cTn id="54" presetID="10" presetClass="entr" presetSubtype="0" fill="hold" grpId="0" nodeType="withEffect">
                                  <p:stCondLst>
                                    <p:cond delay="2250"/>
                                  </p:stCondLst>
                                  <p:childTnLst>
                                    <p:set>
                                      <p:cBhvr>
                                        <p:cTn id="55" dur="1" fill="hold">
                                          <p:stCondLst>
                                            <p:cond delay="0"/>
                                          </p:stCondLst>
                                        </p:cTn>
                                        <p:tgtEl>
                                          <p:spTgt spid="17"/>
                                        </p:tgtEl>
                                        <p:attrNameLst>
                                          <p:attrName>style.visibility</p:attrName>
                                        </p:attrNameLst>
                                      </p:cBhvr>
                                      <p:to>
                                        <p:strVal val="visible"/>
                                      </p:to>
                                    </p:set>
                                    <p:animEffect transition="in" filter="fade">
                                      <p:cBhvr>
                                        <p:cTn id="56" dur="500"/>
                                        <p:tgtEl>
                                          <p:spTgt spid="17"/>
                                        </p:tgtEl>
                                      </p:cBhvr>
                                    </p:animEffect>
                                  </p:childTnLst>
                                </p:cTn>
                              </p:par>
                              <p:par>
                                <p:cTn id="57" presetID="10" presetClass="entr" presetSubtype="0" fill="hold" nodeType="withEffect">
                                  <p:stCondLst>
                                    <p:cond delay="750"/>
                                  </p:stCondLst>
                                  <p:childTnLst>
                                    <p:set>
                                      <p:cBhvr>
                                        <p:cTn id="58" dur="1" fill="hold">
                                          <p:stCondLst>
                                            <p:cond delay="0"/>
                                          </p:stCondLst>
                                        </p:cTn>
                                        <p:tgtEl>
                                          <p:spTgt spid="6"/>
                                        </p:tgtEl>
                                        <p:attrNameLst>
                                          <p:attrName>style.visibility</p:attrName>
                                        </p:attrNameLst>
                                      </p:cBhvr>
                                      <p:to>
                                        <p:strVal val="visible"/>
                                      </p:to>
                                    </p:set>
                                    <p:animEffect transition="in" filter="fade">
                                      <p:cBhvr>
                                        <p:cTn id="59" dur="500"/>
                                        <p:tgtEl>
                                          <p:spTgt spid="6"/>
                                        </p:tgtEl>
                                      </p:cBhvr>
                                    </p:animEffect>
                                  </p:childTnLst>
                                </p:cTn>
                              </p:par>
                              <p:par>
                                <p:cTn id="60" presetID="10" presetClass="entr" presetSubtype="0" fill="hold" grpId="0" nodeType="withEffect">
                                  <p:stCondLst>
                                    <p:cond delay="2500"/>
                                  </p:stCondLst>
                                  <p:childTnLst>
                                    <p:set>
                                      <p:cBhvr>
                                        <p:cTn id="61" dur="1" fill="hold">
                                          <p:stCondLst>
                                            <p:cond delay="0"/>
                                          </p:stCondLst>
                                        </p:cTn>
                                        <p:tgtEl>
                                          <p:spTgt spid="44"/>
                                        </p:tgtEl>
                                        <p:attrNameLst>
                                          <p:attrName>style.visibility</p:attrName>
                                        </p:attrNameLst>
                                      </p:cBhvr>
                                      <p:to>
                                        <p:strVal val="visible"/>
                                      </p:to>
                                    </p:set>
                                    <p:animEffect transition="in" filter="fade">
                                      <p:cBhvr>
                                        <p:cTn id="62" dur="500"/>
                                        <p:tgtEl>
                                          <p:spTgt spid="44"/>
                                        </p:tgtEl>
                                      </p:cBhvr>
                                    </p:animEffect>
                                  </p:childTnLst>
                                </p:cTn>
                              </p:par>
                              <p:par>
                                <p:cTn id="63" presetID="10" presetClass="entr" presetSubtype="0" fill="hold" grpId="0" nodeType="withEffect">
                                  <p:stCondLst>
                                    <p:cond delay="2500"/>
                                  </p:stCondLst>
                                  <p:childTnLst>
                                    <p:set>
                                      <p:cBhvr>
                                        <p:cTn id="64" dur="1" fill="hold">
                                          <p:stCondLst>
                                            <p:cond delay="0"/>
                                          </p:stCondLst>
                                        </p:cTn>
                                        <p:tgtEl>
                                          <p:spTgt spid="43"/>
                                        </p:tgtEl>
                                        <p:attrNameLst>
                                          <p:attrName>style.visibility</p:attrName>
                                        </p:attrNameLst>
                                      </p:cBhvr>
                                      <p:to>
                                        <p:strVal val="visible"/>
                                      </p:to>
                                    </p:set>
                                    <p:animEffect transition="in" filter="fade">
                                      <p:cBhvr>
                                        <p:cTn id="65" dur="500"/>
                                        <p:tgtEl>
                                          <p:spTgt spid="43"/>
                                        </p:tgtEl>
                                      </p:cBhvr>
                                    </p:animEffect>
                                  </p:childTnLst>
                                </p:cTn>
                              </p:par>
                              <p:par>
                                <p:cTn id="66" presetID="10" presetClass="entr" presetSubtype="0" fill="hold" grpId="0" nodeType="withEffect">
                                  <p:stCondLst>
                                    <p:cond delay="2500"/>
                                  </p:stCondLst>
                                  <p:childTnLst>
                                    <p:set>
                                      <p:cBhvr>
                                        <p:cTn id="67" dur="1" fill="hold">
                                          <p:stCondLst>
                                            <p:cond delay="0"/>
                                          </p:stCondLst>
                                        </p:cTn>
                                        <p:tgtEl>
                                          <p:spTgt spid="42"/>
                                        </p:tgtEl>
                                        <p:attrNameLst>
                                          <p:attrName>style.visibility</p:attrName>
                                        </p:attrNameLst>
                                      </p:cBhvr>
                                      <p:to>
                                        <p:strVal val="visible"/>
                                      </p:to>
                                    </p:set>
                                    <p:animEffect transition="in" filter="fade">
                                      <p:cBhvr>
                                        <p:cTn id="68" dur="500"/>
                                        <p:tgtEl>
                                          <p:spTgt spid="42"/>
                                        </p:tgtEl>
                                      </p:cBhvr>
                                    </p:animEffect>
                                  </p:childTnLst>
                                </p:cTn>
                              </p:par>
                              <p:par>
                                <p:cTn id="69" presetID="2" presetClass="entr" presetSubtype="4" decel="100000" fill="hold" nodeType="withEffect">
                                  <p:stCondLst>
                                    <p:cond delay="275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1000" fill="hold"/>
                                        <p:tgtEl>
                                          <p:spTgt spid="47"/>
                                        </p:tgtEl>
                                        <p:attrNameLst>
                                          <p:attrName>ppt_x</p:attrName>
                                        </p:attrNameLst>
                                      </p:cBhvr>
                                      <p:tavLst>
                                        <p:tav tm="0">
                                          <p:val>
                                            <p:strVal val="#ppt_x"/>
                                          </p:val>
                                        </p:tav>
                                        <p:tav tm="100000">
                                          <p:val>
                                            <p:strVal val="#ppt_x"/>
                                          </p:val>
                                        </p:tav>
                                      </p:tavLst>
                                    </p:anim>
                                    <p:anim calcmode="lin" valueType="num">
                                      <p:cBhvr additive="base">
                                        <p:cTn id="72" dur="1000" fill="hold"/>
                                        <p:tgtEl>
                                          <p:spTgt spid="47"/>
                                        </p:tgtEl>
                                        <p:attrNameLst>
                                          <p:attrName>ppt_y</p:attrName>
                                        </p:attrNameLst>
                                      </p:cBhvr>
                                      <p:tavLst>
                                        <p:tav tm="0">
                                          <p:val>
                                            <p:strVal val="1+#ppt_h/2"/>
                                          </p:val>
                                        </p:tav>
                                        <p:tav tm="100000">
                                          <p:val>
                                            <p:strVal val="#ppt_y"/>
                                          </p:val>
                                        </p:tav>
                                      </p:tavLst>
                                    </p:anim>
                                  </p:childTnLst>
                                </p:cTn>
                              </p:par>
                              <p:par>
                                <p:cTn id="73" presetID="2" presetClass="entr" presetSubtype="4" decel="100000" fill="hold" nodeType="withEffect">
                                  <p:stCondLst>
                                    <p:cond delay="275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1000" fill="hold"/>
                                        <p:tgtEl>
                                          <p:spTgt spid="48"/>
                                        </p:tgtEl>
                                        <p:attrNameLst>
                                          <p:attrName>ppt_x</p:attrName>
                                        </p:attrNameLst>
                                      </p:cBhvr>
                                      <p:tavLst>
                                        <p:tav tm="0">
                                          <p:val>
                                            <p:strVal val="#ppt_x"/>
                                          </p:val>
                                        </p:tav>
                                        <p:tav tm="100000">
                                          <p:val>
                                            <p:strVal val="#ppt_x"/>
                                          </p:val>
                                        </p:tav>
                                      </p:tavLst>
                                    </p:anim>
                                    <p:anim calcmode="lin" valueType="num">
                                      <p:cBhvr additive="base">
                                        <p:cTn id="76" dur="1000" fill="hold"/>
                                        <p:tgtEl>
                                          <p:spTgt spid="48"/>
                                        </p:tgtEl>
                                        <p:attrNameLst>
                                          <p:attrName>ppt_y</p:attrName>
                                        </p:attrNameLst>
                                      </p:cBhvr>
                                      <p:tavLst>
                                        <p:tav tm="0">
                                          <p:val>
                                            <p:strVal val="1+#ppt_h/2"/>
                                          </p:val>
                                        </p:tav>
                                        <p:tav tm="100000">
                                          <p:val>
                                            <p:strVal val="#ppt_y"/>
                                          </p:val>
                                        </p:tav>
                                      </p:tavLst>
                                    </p:anim>
                                  </p:childTnLst>
                                </p:cTn>
                              </p:par>
                              <p:par>
                                <p:cTn id="77" presetID="2" presetClass="entr" presetSubtype="4" decel="100000" fill="hold" nodeType="withEffect">
                                  <p:stCondLst>
                                    <p:cond delay="275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1000" fill="hold"/>
                                        <p:tgtEl>
                                          <p:spTgt spid="51"/>
                                        </p:tgtEl>
                                        <p:attrNameLst>
                                          <p:attrName>ppt_x</p:attrName>
                                        </p:attrNameLst>
                                      </p:cBhvr>
                                      <p:tavLst>
                                        <p:tav tm="0">
                                          <p:val>
                                            <p:strVal val="#ppt_x"/>
                                          </p:val>
                                        </p:tav>
                                        <p:tav tm="100000">
                                          <p:val>
                                            <p:strVal val="#ppt_x"/>
                                          </p:val>
                                        </p:tav>
                                      </p:tavLst>
                                    </p:anim>
                                    <p:anim calcmode="lin" valueType="num">
                                      <p:cBhvr additive="base">
                                        <p:cTn id="80" dur="10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animBg="1"/>
      <p:bldP spid="26" grpId="0" animBg="1"/>
      <p:bldP spid="42" grpId="0" animBg="1"/>
      <p:bldP spid="43" grpId="0" animBg="1"/>
      <p:bldP spid="44"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6" name="Straight Arrow Connector 5">
            <a:extLst>
              <a:ext uri="{FF2B5EF4-FFF2-40B4-BE49-F238E27FC236}">
                <a16:creationId xmlns:a16="http://schemas.microsoft.com/office/drawing/2014/main" id="{4988229F-52A4-4C52-A553-29BEADACF4F2}"/>
              </a:ext>
            </a:extLst>
          </p:cNvPr>
          <p:cNvCxnSpPr>
            <a:cxnSpLocks/>
          </p:cNvCxnSpPr>
          <p:nvPr/>
        </p:nvCxnSpPr>
        <p:spPr>
          <a:xfrm flipV="1">
            <a:off x="3859307" y="623922"/>
            <a:ext cx="5032929" cy="5639912"/>
          </a:xfrm>
          <a:prstGeom prst="straightConnector1">
            <a:avLst/>
          </a:prstGeom>
          <a:ln w="50800">
            <a:solidFill>
              <a:schemeClr val="tx2">
                <a:lumMod val="10000"/>
                <a:lumOff val="90000"/>
              </a:schemeClr>
            </a:solidFill>
            <a:tailEnd type="triangle"/>
          </a:ln>
        </p:spPr>
        <p:style>
          <a:lnRef idx="1">
            <a:schemeClr val="accent1"/>
          </a:lnRef>
          <a:fillRef idx="0">
            <a:schemeClr val="accent1"/>
          </a:fillRef>
          <a:effectRef idx="0">
            <a:schemeClr val="accent1"/>
          </a:effectRef>
          <a:fontRef idx="minor">
            <a:schemeClr val="tx1"/>
          </a:fontRef>
        </p:style>
      </p:cxnSp>
      <p:grpSp>
        <p:nvGrpSpPr>
          <p:cNvPr id="12" name="Group 11">
            <a:extLst>
              <a:ext uri="{FF2B5EF4-FFF2-40B4-BE49-F238E27FC236}">
                <a16:creationId xmlns:a16="http://schemas.microsoft.com/office/drawing/2014/main" id="{702F36E6-4698-4773-8B22-8471BDFA164C}"/>
              </a:ext>
            </a:extLst>
          </p:cNvPr>
          <p:cNvGrpSpPr/>
          <p:nvPr/>
        </p:nvGrpSpPr>
        <p:grpSpPr>
          <a:xfrm>
            <a:off x="3859307" y="841551"/>
            <a:ext cx="7251472" cy="5249815"/>
            <a:chOff x="3703262" y="591356"/>
            <a:chExt cx="7815853" cy="5658406"/>
          </a:xfrm>
        </p:grpSpPr>
        <p:grpSp>
          <p:nvGrpSpPr>
            <p:cNvPr id="19" name="Group 18">
              <a:extLst>
                <a:ext uri="{FF2B5EF4-FFF2-40B4-BE49-F238E27FC236}">
                  <a16:creationId xmlns:a16="http://schemas.microsoft.com/office/drawing/2014/main" id="{9E9C4794-55DD-4AFE-9EA3-94BF04B187D1}"/>
                </a:ext>
              </a:extLst>
            </p:cNvPr>
            <p:cNvGrpSpPr/>
            <p:nvPr/>
          </p:nvGrpSpPr>
          <p:grpSpPr>
            <a:xfrm>
              <a:off x="6694503" y="1665125"/>
              <a:ext cx="3827531" cy="1266149"/>
              <a:chOff x="3648014" y="2362137"/>
              <a:chExt cx="3743386" cy="1238313"/>
            </a:xfrm>
          </p:grpSpPr>
          <p:sp>
            <p:nvSpPr>
              <p:cNvPr id="14" name="Freeform: Shape 13">
                <a:extLst>
                  <a:ext uri="{FF2B5EF4-FFF2-40B4-BE49-F238E27FC236}">
                    <a16:creationId xmlns:a16="http://schemas.microsoft.com/office/drawing/2014/main" id="{5056F088-8258-40EA-AF73-63593C0D0BD1}"/>
                  </a:ext>
                </a:extLst>
              </p:cNvPr>
              <p:cNvSpPr/>
              <p:nvPr/>
            </p:nvSpPr>
            <p:spPr>
              <a:xfrm>
                <a:off x="3648014" y="2362137"/>
                <a:ext cx="3743386" cy="1238313"/>
              </a:xfrm>
              <a:custGeom>
                <a:avLst/>
                <a:gdLst>
                  <a:gd name="connsiteX0" fmla="*/ 591759 w 3743386"/>
                  <a:gd name="connsiteY0" fmla="*/ 599 h 1238313"/>
                  <a:gd name="connsiteX1" fmla="*/ 1133970 w 3743386"/>
                  <a:gd name="connsiteY1" fmla="*/ 275220 h 1238313"/>
                  <a:gd name="connsiteX2" fmla="*/ 1186342 w 3743386"/>
                  <a:gd name="connsiteY2" fmla="*/ 370756 h 1238313"/>
                  <a:gd name="connsiteX3" fmla="*/ 1202756 w 3743386"/>
                  <a:gd name="connsiteY3" fmla="*/ 419163 h 1238313"/>
                  <a:gd name="connsiteX4" fmla="*/ 3333811 w 3743386"/>
                  <a:gd name="connsiteY4" fmla="*/ 419163 h 1238313"/>
                  <a:gd name="connsiteX5" fmla="*/ 3743386 w 3743386"/>
                  <a:gd name="connsiteY5" fmla="*/ 828738 h 1238313"/>
                  <a:gd name="connsiteX6" fmla="*/ 3333811 w 3743386"/>
                  <a:gd name="connsiteY6" fmla="*/ 1238313 h 1238313"/>
                  <a:gd name="connsiteX7" fmla="*/ 1238311 w 3743386"/>
                  <a:gd name="connsiteY7" fmla="*/ 1238313 h 1238313"/>
                  <a:gd name="connsiteX8" fmla="*/ 1028761 w 3743386"/>
                  <a:gd name="connsiteY8" fmla="*/ 1238313 h 1238313"/>
                  <a:gd name="connsiteX9" fmla="*/ 619186 w 3743386"/>
                  <a:gd name="connsiteY9" fmla="*/ 1238313 h 1238313"/>
                  <a:gd name="connsiteX10" fmla="*/ 11957 w 3743386"/>
                  <a:gd name="connsiteY10" fmla="*/ 739973 h 1238313"/>
                  <a:gd name="connsiteX11" fmla="*/ 382257 w 3743386"/>
                  <a:gd name="connsiteY11" fmla="*/ 47191 h 1238313"/>
                  <a:gd name="connsiteX12" fmla="*/ 591759 w 3743386"/>
                  <a:gd name="connsiteY12" fmla="*/ 599 h 123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3386" h="1238313">
                    <a:moveTo>
                      <a:pt x="591759" y="599"/>
                    </a:moveTo>
                    <a:cubicBezTo>
                      <a:pt x="803092" y="-8724"/>
                      <a:pt x="1010896" y="91028"/>
                      <a:pt x="1133970" y="275220"/>
                    </a:cubicBezTo>
                    <a:cubicBezTo>
                      <a:pt x="1154482" y="305919"/>
                      <a:pt x="1171927" y="337894"/>
                      <a:pt x="1186342" y="370756"/>
                    </a:cubicBezTo>
                    <a:lnTo>
                      <a:pt x="1202756" y="419163"/>
                    </a:lnTo>
                    <a:lnTo>
                      <a:pt x="3333811" y="419163"/>
                    </a:lnTo>
                    <a:cubicBezTo>
                      <a:pt x="3560013" y="419163"/>
                      <a:pt x="3743386" y="602536"/>
                      <a:pt x="3743386" y="828738"/>
                    </a:cubicBezTo>
                    <a:cubicBezTo>
                      <a:pt x="3743386" y="1054940"/>
                      <a:pt x="3560013" y="1238313"/>
                      <a:pt x="3333811" y="1238313"/>
                    </a:cubicBezTo>
                    <a:lnTo>
                      <a:pt x="1238311" y="1238313"/>
                    </a:lnTo>
                    <a:lnTo>
                      <a:pt x="1028761" y="1238313"/>
                    </a:lnTo>
                    <a:lnTo>
                      <a:pt x="619186" y="1238313"/>
                    </a:lnTo>
                    <a:cubicBezTo>
                      <a:pt x="323817" y="1238313"/>
                      <a:pt x="69581" y="1029666"/>
                      <a:pt x="11957" y="739973"/>
                    </a:cubicBezTo>
                    <a:cubicBezTo>
                      <a:pt x="-45667" y="450280"/>
                      <a:pt x="109372" y="160223"/>
                      <a:pt x="382257" y="47191"/>
                    </a:cubicBezTo>
                    <a:cubicBezTo>
                      <a:pt x="450478" y="18933"/>
                      <a:pt x="521315" y="3706"/>
                      <a:pt x="591759" y="59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latin typeface=""/>
                </a:endParaRPr>
              </a:p>
            </p:txBody>
          </p:sp>
          <p:sp>
            <p:nvSpPr>
              <p:cNvPr id="15" name="Oval 14">
                <a:extLst>
                  <a:ext uri="{FF2B5EF4-FFF2-40B4-BE49-F238E27FC236}">
                    <a16:creationId xmlns:a16="http://schemas.microsoft.com/office/drawing/2014/main" id="{54FFD844-DA05-434C-A7E5-7B42C2A5DEA4}"/>
                  </a:ext>
                </a:extLst>
              </p:cNvPr>
              <p:cNvSpPr/>
              <p:nvPr/>
            </p:nvSpPr>
            <p:spPr>
              <a:xfrm>
                <a:off x="3843275" y="2571686"/>
                <a:ext cx="819214" cy="819214"/>
              </a:xfrm>
              <a:prstGeom prst="ellipse">
                <a:avLst/>
              </a:prstGeom>
              <a:solidFill>
                <a:schemeClr val="bg2"/>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grpSp>
        <p:grpSp>
          <p:nvGrpSpPr>
            <p:cNvPr id="26" name="Group 25">
              <a:extLst>
                <a:ext uri="{FF2B5EF4-FFF2-40B4-BE49-F238E27FC236}">
                  <a16:creationId xmlns:a16="http://schemas.microsoft.com/office/drawing/2014/main" id="{B0E61FBF-F4A8-44EF-B402-5703DF233C73}"/>
                </a:ext>
              </a:extLst>
            </p:cNvPr>
            <p:cNvGrpSpPr/>
            <p:nvPr/>
          </p:nvGrpSpPr>
          <p:grpSpPr>
            <a:xfrm>
              <a:off x="7691584" y="591356"/>
              <a:ext cx="3827531" cy="1266148"/>
              <a:chOff x="3648014" y="2362137"/>
              <a:chExt cx="3743386" cy="1238313"/>
            </a:xfrm>
          </p:grpSpPr>
          <p:sp>
            <p:nvSpPr>
              <p:cNvPr id="29" name="Freeform: Shape 28">
                <a:extLst>
                  <a:ext uri="{FF2B5EF4-FFF2-40B4-BE49-F238E27FC236}">
                    <a16:creationId xmlns:a16="http://schemas.microsoft.com/office/drawing/2014/main" id="{3DA639BB-974B-4ECD-9CD9-0BFCA71F453E}"/>
                  </a:ext>
                </a:extLst>
              </p:cNvPr>
              <p:cNvSpPr/>
              <p:nvPr/>
            </p:nvSpPr>
            <p:spPr>
              <a:xfrm>
                <a:off x="3648014" y="2362137"/>
                <a:ext cx="3743386" cy="1238313"/>
              </a:xfrm>
              <a:custGeom>
                <a:avLst/>
                <a:gdLst>
                  <a:gd name="connsiteX0" fmla="*/ 591759 w 3743386"/>
                  <a:gd name="connsiteY0" fmla="*/ 599 h 1238313"/>
                  <a:gd name="connsiteX1" fmla="*/ 1133970 w 3743386"/>
                  <a:gd name="connsiteY1" fmla="*/ 275220 h 1238313"/>
                  <a:gd name="connsiteX2" fmla="*/ 1186342 w 3743386"/>
                  <a:gd name="connsiteY2" fmla="*/ 370756 h 1238313"/>
                  <a:gd name="connsiteX3" fmla="*/ 1202756 w 3743386"/>
                  <a:gd name="connsiteY3" fmla="*/ 419163 h 1238313"/>
                  <a:gd name="connsiteX4" fmla="*/ 3333811 w 3743386"/>
                  <a:gd name="connsiteY4" fmla="*/ 419163 h 1238313"/>
                  <a:gd name="connsiteX5" fmla="*/ 3743386 w 3743386"/>
                  <a:gd name="connsiteY5" fmla="*/ 828738 h 1238313"/>
                  <a:gd name="connsiteX6" fmla="*/ 3333811 w 3743386"/>
                  <a:gd name="connsiteY6" fmla="*/ 1238313 h 1238313"/>
                  <a:gd name="connsiteX7" fmla="*/ 1238311 w 3743386"/>
                  <a:gd name="connsiteY7" fmla="*/ 1238313 h 1238313"/>
                  <a:gd name="connsiteX8" fmla="*/ 1028761 w 3743386"/>
                  <a:gd name="connsiteY8" fmla="*/ 1238313 h 1238313"/>
                  <a:gd name="connsiteX9" fmla="*/ 619186 w 3743386"/>
                  <a:gd name="connsiteY9" fmla="*/ 1238313 h 1238313"/>
                  <a:gd name="connsiteX10" fmla="*/ 11957 w 3743386"/>
                  <a:gd name="connsiteY10" fmla="*/ 739973 h 1238313"/>
                  <a:gd name="connsiteX11" fmla="*/ 382257 w 3743386"/>
                  <a:gd name="connsiteY11" fmla="*/ 47191 h 1238313"/>
                  <a:gd name="connsiteX12" fmla="*/ 591759 w 3743386"/>
                  <a:gd name="connsiteY12" fmla="*/ 599 h 123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3386" h="1238313">
                    <a:moveTo>
                      <a:pt x="591759" y="599"/>
                    </a:moveTo>
                    <a:cubicBezTo>
                      <a:pt x="803092" y="-8724"/>
                      <a:pt x="1010896" y="91028"/>
                      <a:pt x="1133970" y="275220"/>
                    </a:cubicBezTo>
                    <a:cubicBezTo>
                      <a:pt x="1154482" y="305919"/>
                      <a:pt x="1171927" y="337894"/>
                      <a:pt x="1186342" y="370756"/>
                    </a:cubicBezTo>
                    <a:lnTo>
                      <a:pt x="1202756" y="419163"/>
                    </a:lnTo>
                    <a:lnTo>
                      <a:pt x="3333811" y="419163"/>
                    </a:lnTo>
                    <a:cubicBezTo>
                      <a:pt x="3560013" y="419163"/>
                      <a:pt x="3743386" y="602536"/>
                      <a:pt x="3743386" y="828738"/>
                    </a:cubicBezTo>
                    <a:cubicBezTo>
                      <a:pt x="3743386" y="1054940"/>
                      <a:pt x="3560013" y="1238313"/>
                      <a:pt x="3333811" y="1238313"/>
                    </a:cubicBezTo>
                    <a:lnTo>
                      <a:pt x="1238311" y="1238313"/>
                    </a:lnTo>
                    <a:lnTo>
                      <a:pt x="1028761" y="1238313"/>
                    </a:lnTo>
                    <a:lnTo>
                      <a:pt x="619186" y="1238313"/>
                    </a:lnTo>
                    <a:cubicBezTo>
                      <a:pt x="323817" y="1238313"/>
                      <a:pt x="69581" y="1029666"/>
                      <a:pt x="11957" y="739973"/>
                    </a:cubicBezTo>
                    <a:cubicBezTo>
                      <a:pt x="-45667" y="450280"/>
                      <a:pt x="109372" y="160223"/>
                      <a:pt x="382257" y="47191"/>
                    </a:cubicBezTo>
                    <a:cubicBezTo>
                      <a:pt x="450478" y="18933"/>
                      <a:pt x="521315" y="3706"/>
                      <a:pt x="591759" y="59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latin typeface=""/>
                </a:endParaRPr>
              </a:p>
            </p:txBody>
          </p:sp>
          <p:sp>
            <p:nvSpPr>
              <p:cNvPr id="31" name="Oval 30">
                <a:extLst>
                  <a:ext uri="{FF2B5EF4-FFF2-40B4-BE49-F238E27FC236}">
                    <a16:creationId xmlns:a16="http://schemas.microsoft.com/office/drawing/2014/main" id="{7C416254-2CA6-4935-A2BE-5A2E004DF15B}"/>
                  </a:ext>
                </a:extLst>
              </p:cNvPr>
              <p:cNvSpPr/>
              <p:nvPr/>
            </p:nvSpPr>
            <p:spPr>
              <a:xfrm>
                <a:off x="3843275" y="2571686"/>
                <a:ext cx="819214" cy="819214"/>
              </a:xfrm>
              <a:prstGeom prst="ellipse">
                <a:avLst/>
              </a:prstGeom>
              <a:solidFill>
                <a:schemeClr val="bg2"/>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grpSp>
        <p:grpSp>
          <p:nvGrpSpPr>
            <p:cNvPr id="33" name="Group 32">
              <a:extLst>
                <a:ext uri="{FF2B5EF4-FFF2-40B4-BE49-F238E27FC236}">
                  <a16:creationId xmlns:a16="http://schemas.microsoft.com/office/drawing/2014/main" id="{11AFB0D0-8185-4BAD-A9E4-F16076CFC57A}"/>
                </a:ext>
              </a:extLst>
            </p:cNvPr>
            <p:cNvGrpSpPr/>
            <p:nvPr/>
          </p:nvGrpSpPr>
          <p:grpSpPr>
            <a:xfrm>
              <a:off x="5697422" y="2788453"/>
              <a:ext cx="3827531" cy="1266148"/>
              <a:chOff x="3648014" y="2362137"/>
              <a:chExt cx="3743386" cy="1238313"/>
            </a:xfrm>
          </p:grpSpPr>
          <p:sp>
            <p:nvSpPr>
              <p:cNvPr id="36" name="Freeform: Shape 35">
                <a:extLst>
                  <a:ext uri="{FF2B5EF4-FFF2-40B4-BE49-F238E27FC236}">
                    <a16:creationId xmlns:a16="http://schemas.microsoft.com/office/drawing/2014/main" id="{C970EFF4-45E7-49C0-80BC-F585A96DCD34}"/>
                  </a:ext>
                </a:extLst>
              </p:cNvPr>
              <p:cNvSpPr/>
              <p:nvPr/>
            </p:nvSpPr>
            <p:spPr>
              <a:xfrm>
                <a:off x="3648014" y="2362137"/>
                <a:ext cx="3743386" cy="1238313"/>
              </a:xfrm>
              <a:custGeom>
                <a:avLst/>
                <a:gdLst>
                  <a:gd name="connsiteX0" fmla="*/ 591759 w 3743386"/>
                  <a:gd name="connsiteY0" fmla="*/ 599 h 1238313"/>
                  <a:gd name="connsiteX1" fmla="*/ 1133970 w 3743386"/>
                  <a:gd name="connsiteY1" fmla="*/ 275220 h 1238313"/>
                  <a:gd name="connsiteX2" fmla="*/ 1186342 w 3743386"/>
                  <a:gd name="connsiteY2" fmla="*/ 370756 h 1238313"/>
                  <a:gd name="connsiteX3" fmla="*/ 1202756 w 3743386"/>
                  <a:gd name="connsiteY3" fmla="*/ 419163 h 1238313"/>
                  <a:gd name="connsiteX4" fmla="*/ 3333811 w 3743386"/>
                  <a:gd name="connsiteY4" fmla="*/ 419163 h 1238313"/>
                  <a:gd name="connsiteX5" fmla="*/ 3743386 w 3743386"/>
                  <a:gd name="connsiteY5" fmla="*/ 828738 h 1238313"/>
                  <a:gd name="connsiteX6" fmla="*/ 3333811 w 3743386"/>
                  <a:gd name="connsiteY6" fmla="*/ 1238313 h 1238313"/>
                  <a:gd name="connsiteX7" fmla="*/ 1238311 w 3743386"/>
                  <a:gd name="connsiteY7" fmla="*/ 1238313 h 1238313"/>
                  <a:gd name="connsiteX8" fmla="*/ 1028761 w 3743386"/>
                  <a:gd name="connsiteY8" fmla="*/ 1238313 h 1238313"/>
                  <a:gd name="connsiteX9" fmla="*/ 619186 w 3743386"/>
                  <a:gd name="connsiteY9" fmla="*/ 1238313 h 1238313"/>
                  <a:gd name="connsiteX10" fmla="*/ 11957 w 3743386"/>
                  <a:gd name="connsiteY10" fmla="*/ 739973 h 1238313"/>
                  <a:gd name="connsiteX11" fmla="*/ 382257 w 3743386"/>
                  <a:gd name="connsiteY11" fmla="*/ 47191 h 1238313"/>
                  <a:gd name="connsiteX12" fmla="*/ 591759 w 3743386"/>
                  <a:gd name="connsiteY12" fmla="*/ 599 h 123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3386" h="1238313">
                    <a:moveTo>
                      <a:pt x="591759" y="599"/>
                    </a:moveTo>
                    <a:cubicBezTo>
                      <a:pt x="803092" y="-8724"/>
                      <a:pt x="1010896" y="91028"/>
                      <a:pt x="1133970" y="275220"/>
                    </a:cubicBezTo>
                    <a:cubicBezTo>
                      <a:pt x="1154482" y="305919"/>
                      <a:pt x="1171927" y="337894"/>
                      <a:pt x="1186342" y="370756"/>
                    </a:cubicBezTo>
                    <a:lnTo>
                      <a:pt x="1202756" y="419163"/>
                    </a:lnTo>
                    <a:lnTo>
                      <a:pt x="3333811" y="419163"/>
                    </a:lnTo>
                    <a:cubicBezTo>
                      <a:pt x="3560013" y="419163"/>
                      <a:pt x="3743386" y="602536"/>
                      <a:pt x="3743386" y="828738"/>
                    </a:cubicBezTo>
                    <a:cubicBezTo>
                      <a:pt x="3743386" y="1054940"/>
                      <a:pt x="3560013" y="1238313"/>
                      <a:pt x="3333811" y="1238313"/>
                    </a:cubicBezTo>
                    <a:lnTo>
                      <a:pt x="1238311" y="1238313"/>
                    </a:lnTo>
                    <a:lnTo>
                      <a:pt x="1028761" y="1238313"/>
                    </a:lnTo>
                    <a:lnTo>
                      <a:pt x="619186" y="1238313"/>
                    </a:lnTo>
                    <a:cubicBezTo>
                      <a:pt x="323817" y="1238313"/>
                      <a:pt x="69581" y="1029666"/>
                      <a:pt x="11957" y="739973"/>
                    </a:cubicBezTo>
                    <a:cubicBezTo>
                      <a:pt x="-45667" y="450280"/>
                      <a:pt x="109372" y="160223"/>
                      <a:pt x="382257" y="47191"/>
                    </a:cubicBezTo>
                    <a:cubicBezTo>
                      <a:pt x="450478" y="18933"/>
                      <a:pt x="521315" y="3706"/>
                      <a:pt x="591759" y="5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latin typeface=""/>
                </a:endParaRPr>
              </a:p>
            </p:txBody>
          </p:sp>
          <p:sp>
            <p:nvSpPr>
              <p:cNvPr id="38" name="Oval 37">
                <a:extLst>
                  <a:ext uri="{FF2B5EF4-FFF2-40B4-BE49-F238E27FC236}">
                    <a16:creationId xmlns:a16="http://schemas.microsoft.com/office/drawing/2014/main" id="{5A3E9724-BF8E-4800-BCDD-5A8C73575E9B}"/>
                  </a:ext>
                </a:extLst>
              </p:cNvPr>
              <p:cNvSpPr/>
              <p:nvPr/>
            </p:nvSpPr>
            <p:spPr>
              <a:xfrm>
                <a:off x="3843275" y="2571686"/>
                <a:ext cx="819214" cy="819214"/>
              </a:xfrm>
              <a:prstGeom prst="ellipse">
                <a:avLst/>
              </a:prstGeom>
              <a:solidFill>
                <a:schemeClr val="bg2"/>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grpSp>
        <p:grpSp>
          <p:nvGrpSpPr>
            <p:cNvPr id="40" name="Group 39">
              <a:extLst>
                <a:ext uri="{FF2B5EF4-FFF2-40B4-BE49-F238E27FC236}">
                  <a16:creationId xmlns:a16="http://schemas.microsoft.com/office/drawing/2014/main" id="{23CAE315-3B50-45DC-9C35-C909EC183A3F}"/>
                </a:ext>
              </a:extLst>
            </p:cNvPr>
            <p:cNvGrpSpPr/>
            <p:nvPr/>
          </p:nvGrpSpPr>
          <p:grpSpPr>
            <a:xfrm>
              <a:off x="4700342" y="3894900"/>
              <a:ext cx="3827531" cy="1266148"/>
              <a:chOff x="3648014" y="2362137"/>
              <a:chExt cx="3743386" cy="1238313"/>
            </a:xfrm>
          </p:grpSpPr>
          <p:sp>
            <p:nvSpPr>
              <p:cNvPr id="43" name="Freeform: Shape 42">
                <a:extLst>
                  <a:ext uri="{FF2B5EF4-FFF2-40B4-BE49-F238E27FC236}">
                    <a16:creationId xmlns:a16="http://schemas.microsoft.com/office/drawing/2014/main" id="{0C7DC1F5-1920-455D-8051-0AE22DF76DF4}"/>
                  </a:ext>
                </a:extLst>
              </p:cNvPr>
              <p:cNvSpPr/>
              <p:nvPr/>
            </p:nvSpPr>
            <p:spPr>
              <a:xfrm>
                <a:off x="3648014" y="2362137"/>
                <a:ext cx="3743386" cy="1238313"/>
              </a:xfrm>
              <a:custGeom>
                <a:avLst/>
                <a:gdLst>
                  <a:gd name="connsiteX0" fmla="*/ 591759 w 3743386"/>
                  <a:gd name="connsiteY0" fmla="*/ 599 h 1238313"/>
                  <a:gd name="connsiteX1" fmla="*/ 1133970 w 3743386"/>
                  <a:gd name="connsiteY1" fmla="*/ 275220 h 1238313"/>
                  <a:gd name="connsiteX2" fmla="*/ 1186342 w 3743386"/>
                  <a:gd name="connsiteY2" fmla="*/ 370756 h 1238313"/>
                  <a:gd name="connsiteX3" fmla="*/ 1202756 w 3743386"/>
                  <a:gd name="connsiteY3" fmla="*/ 419163 h 1238313"/>
                  <a:gd name="connsiteX4" fmla="*/ 3333811 w 3743386"/>
                  <a:gd name="connsiteY4" fmla="*/ 419163 h 1238313"/>
                  <a:gd name="connsiteX5" fmla="*/ 3743386 w 3743386"/>
                  <a:gd name="connsiteY5" fmla="*/ 828738 h 1238313"/>
                  <a:gd name="connsiteX6" fmla="*/ 3333811 w 3743386"/>
                  <a:gd name="connsiteY6" fmla="*/ 1238313 h 1238313"/>
                  <a:gd name="connsiteX7" fmla="*/ 1238311 w 3743386"/>
                  <a:gd name="connsiteY7" fmla="*/ 1238313 h 1238313"/>
                  <a:gd name="connsiteX8" fmla="*/ 1028761 w 3743386"/>
                  <a:gd name="connsiteY8" fmla="*/ 1238313 h 1238313"/>
                  <a:gd name="connsiteX9" fmla="*/ 619186 w 3743386"/>
                  <a:gd name="connsiteY9" fmla="*/ 1238313 h 1238313"/>
                  <a:gd name="connsiteX10" fmla="*/ 11957 w 3743386"/>
                  <a:gd name="connsiteY10" fmla="*/ 739973 h 1238313"/>
                  <a:gd name="connsiteX11" fmla="*/ 382257 w 3743386"/>
                  <a:gd name="connsiteY11" fmla="*/ 47191 h 1238313"/>
                  <a:gd name="connsiteX12" fmla="*/ 591759 w 3743386"/>
                  <a:gd name="connsiteY12" fmla="*/ 599 h 123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3386" h="1238313">
                    <a:moveTo>
                      <a:pt x="591759" y="599"/>
                    </a:moveTo>
                    <a:cubicBezTo>
                      <a:pt x="803092" y="-8724"/>
                      <a:pt x="1010896" y="91028"/>
                      <a:pt x="1133970" y="275220"/>
                    </a:cubicBezTo>
                    <a:cubicBezTo>
                      <a:pt x="1154482" y="305919"/>
                      <a:pt x="1171927" y="337894"/>
                      <a:pt x="1186342" y="370756"/>
                    </a:cubicBezTo>
                    <a:lnTo>
                      <a:pt x="1202756" y="419163"/>
                    </a:lnTo>
                    <a:lnTo>
                      <a:pt x="3333811" y="419163"/>
                    </a:lnTo>
                    <a:cubicBezTo>
                      <a:pt x="3560013" y="419163"/>
                      <a:pt x="3743386" y="602536"/>
                      <a:pt x="3743386" y="828738"/>
                    </a:cubicBezTo>
                    <a:cubicBezTo>
                      <a:pt x="3743386" y="1054940"/>
                      <a:pt x="3560013" y="1238313"/>
                      <a:pt x="3333811" y="1238313"/>
                    </a:cubicBezTo>
                    <a:lnTo>
                      <a:pt x="1238311" y="1238313"/>
                    </a:lnTo>
                    <a:lnTo>
                      <a:pt x="1028761" y="1238313"/>
                    </a:lnTo>
                    <a:lnTo>
                      <a:pt x="619186" y="1238313"/>
                    </a:lnTo>
                    <a:cubicBezTo>
                      <a:pt x="323817" y="1238313"/>
                      <a:pt x="69581" y="1029666"/>
                      <a:pt x="11957" y="739973"/>
                    </a:cubicBezTo>
                    <a:cubicBezTo>
                      <a:pt x="-45667" y="450280"/>
                      <a:pt x="109372" y="160223"/>
                      <a:pt x="382257" y="47191"/>
                    </a:cubicBezTo>
                    <a:cubicBezTo>
                      <a:pt x="450478" y="18933"/>
                      <a:pt x="521315" y="3706"/>
                      <a:pt x="591759" y="599"/>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latin typeface=""/>
                </a:endParaRPr>
              </a:p>
            </p:txBody>
          </p:sp>
          <p:sp>
            <p:nvSpPr>
              <p:cNvPr id="45" name="Oval 44">
                <a:extLst>
                  <a:ext uri="{FF2B5EF4-FFF2-40B4-BE49-F238E27FC236}">
                    <a16:creationId xmlns:a16="http://schemas.microsoft.com/office/drawing/2014/main" id="{B64C8753-1F02-41E0-876D-F8A6DC92FF7A}"/>
                  </a:ext>
                </a:extLst>
              </p:cNvPr>
              <p:cNvSpPr/>
              <p:nvPr/>
            </p:nvSpPr>
            <p:spPr>
              <a:xfrm>
                <a:off x="3843275" y="2571686"/>
                <a:ext cx="819214" cy="819214"/>
              </a:xfrm>
              <a:prstGeom prst="ellipse">
                <a:avLst/>
              </a:prstGeom>
              <a:solidFill>
                <a:schemeClr val="bg2"/>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grpSp>
        <p:grpSp>
          <p:nvGrpSpPr>
            <p:cNvPr id="52" name="Group 51">
              <a:extLst>
                <a:ext uri="{FF2B5EF4-FFF2-40B4-BE49-F238E27FC236}">
                  <a16:creationId xmlns:a16="http://schemas.microsoft.com/office/drawing/2014/main" id="{50CFF920-0DD7-4A60-A483-90FAB3A39B4D}"/>
                </a:ext>
              </a:extLst>
            </p:cNvPr>
            <p:cNvGrpSpPr/>
            <p:nvPr/>
          </p:nvGrpSpPr>
          <p:grpSpPr>
            <a:xfrm>
              <a:off x="3703262" y="4983614"/>
              <a:ext cx="3827531" cy="1266148"/>
              <a:chOff x="3648014" y="2362137"/>
              <a:chExt cx="3743386" cy="1238313"/>
            </a:xfrm>
          </p:grpSpPr>
          <p:sp>
            <p:nvSpPr>
              <p:cNvPr id="55" name="Freeform: Shape 54">
                <a:extLst>
                  <a:ext uri="{FF2B5EF4-FFF2-40B4-BE49-F238E27FC236}">
                    <a16:creationId xmlns:a16="http://schemas.microsoft.com/office/drawing/2014/main" id="{AF5660F8-07EA-4546-8E94-99DF7F975066}"/>
                  </a:ext>
                </a:extLst>
              </p:cNvPr>
              <p:cNvSpPr/>
              <p:nvPr/>
            </p:nvSpPr>
            <p:spPr>
              <a:xfrm>
                <a:off x="3648014" y="2362137"/>
                <a:ext cx="3743386" cy="1238313"/>
              </a:xfrm>
              <a:custGeom>
                <a:avLst/>
                <a:gdLst>
                  <a:gd name="connsiteX0" fmla="*/ 591759 w 3743386"/>
                  <a:gd name="connsiteY0" fmla="*/ 599 h 1238313"/>
                  <a:gd name="connsiteX1" fmla="*/ 1133970 w 3743386"/>
                  <a:gd name="connsiteY1" fmla="*/ 275220 h 1238313"/>
                  <a:gd name="connsiteX2" fmla="*/ 1186342 w 3743386"/>
                  <a:gd name="connsiteY2" fmla="*/ 370756 h 1238313"/>
                  <a:gd name="connsiteX3" fmla="*/ 1202756 w 3743386"/>
                  <a:gd name="connsiteY3" fmla="*/ 419163 h 1238313"/>
                  <a:gd name="connsiteX4" fmla="*/ 3333811 w 3743386"/>
                  <a:gd name="connsiteY4" fmla="*/ 419163 h 1238313"/>
                  <a:gd name="connsiteX5" fmla="*/ 3743386 w 3743386"/>
                  <a:gd name="connsiteY5" fmla="*/ 828738 h 1238313"/>
                  <a:gd name="connsiteX6" fmla="*/ 3333811 w 3743386"/>
                  <a:gd name="connsiteY6" fmla="*/ 1238313 h 1238313"/>
                  <a:gd name="connsiteX7" fmla="*/ 1238311 w 3743386"/>
                  <a:gd name="connsiteY7" fmla="*/ 1238313 h 1238313"/>
                  <a:gd name="connsiteX8" fmla="*/ 1028761 w 3743386"/>
                  <a:gd name="connsiteY8" fmla="*/ 1238313 h 1238313"/>
                  <a:gd name="connsiteX9" fmla="*/ 619186 w 3743386"/>
                  <a:gd name="connsiteY9" fmla="*/ 1238313 h 1238313"/>
                  <a:gd name="connsiteX10" fmla="*/ 11957 w 3743386"/>
                  <a:gd name="connsiteY10" fmla="*/ 739973 h 1238313"/>
                  <a:gd name="connsiteX11" fmla="*/ 382257 w 3743386"/>
                  <a:gd name="connsiteY11" fmla="*/ 47191 h 1238313"/>
                  <a:gd name="connsiteX12" fmla="*/ 591759 w 3743386"/>
                  <a:gd name="connsiteY12" fmla="*/ 599 h 1238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743386" h="1238313">
                    <a:moveTo>
                      <a:pt x="591759" y="599"/>
                    </a:moveTo>
                    <a:cubicBezTo>
                      <a:pt x="803092" y="-8724"/>
                      <a:pt x="1010896" y="91028"/>
                      <a:pt x="1133970" y="275220"/>
                    </a:cubicBezTo>
                    <a:cubicBezTo>
                      <a:pt x="1154482" y="305919"/>
                      <a:pt x="1171927" y="337894"/>
                      <a:pt x="1186342" y="370756"/>
                    </a:cubicBezTo>
                    <a:lnTo>
                      <a:pt x="1202756" y="419163"/>
                    </a:lnTo>
                    <a:lnTo>
                      <a:pt x="3333811" y="419163"/>
                    </a:lnTo>
                    <a:cubicBezTo>
                      <a:pt x="3560013" y="419163"/>
                      <a:pt x="3743386" y="602536"/>
                      <a:pt x="3743386" y="828738"/>
                    </a:cubicBezTo>
                    <a:cubicBezTo>
                      <a:pt x="3743386" y="1054940"/>
                      <a:pt x="3560013" y="1238313"/>
                      <a:pt x="3333811" y="1238313"/>
                    </a:cubicBezTo>
                    <a:lnTo>
                      <a:pt x="1238311" y="1238313"/>
                    </a:lnTo>
                    <a:lnTo>
                      <a:pt x="1028761" y="1238313"/>
                    </a:lnTo>
                    <a:lnTo>
                      <a:pt x="619186" y="1238313"/>
                    </a:lnTo>
                    <a:cubicBezTo>
                      <a:pt x="323817" y="1238313"/>
                      <a:pt x="69581" y="1029666"/>
                      <a:pt x="11957" y="739973"/>
                    </a:cubicBezTo>
                    <a:cubicBezTo>
                      <a:pt x="-45667" y="450280"/>
                      <a:pt x="109372" y="160223"/>
                      <a:pt x="382257" y="47191"/>
                    </a:cubicBezTo>
                    <a:cubicBezTo>
                      <a:pt x="450478" y="18933"/>
                      <a:pt x="521315" y="3706"/>
                      <a:pt x="591759" y="599"/>
                    </a:cubicBezTo>
                    <a:close/>
                  </a:path>
                </a:pathLst>
              </a:cu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latin typeface=""/>
                </a:endParaRPr>
              </a:p>
            </p:txBody>
          </p:sp>
          <p:sp>
            <p:nvSpPr>
              <p:cNvPr id="57" name="Oval 56">
                <a:extLst>
                  <a:ext uri="{FF2B5EF4-FFF2-40B4-BE49-F238E27FC236}">
                    <a16:creationId xmlns:a16="http://schemas.microsoft.com/office/drawing/2014/main" id="{79D476F6-392C-4A0C-91FA-41CEF313F7D6}"/>
                  </a:ext>
                </a:extLst>
              </p:cNvPr>
              <p:cNvSpPr/>
              <p:nvPr/>
            </p:nvSpPr>
            <p:spPr>
              <a:xfrm>
                <a:off x="3843275" y="2571686"/>
                <a:ext cx="819214" cy="819214"/>
              </a:xfrm>
              <a:prstGeom prst="ellipse">
                <a:avLst/>
              </a:prstGeom>
              <a:solidFill>
                <a:schemeClr val="bg2"/>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grpSp>
      </p:grpSp>
      <p:sp>
        <p:nvSpPr>
          <p:cNvPr id="20" name="TextBox 19">
            <a:extLst>
              <a:ext uri="{FF2B5EF4-FFF2-40B4-BE49-F238E27FC236}">
                <a16:creationId xmlns:a16="http://schemas.microsoft.com/office/drawing/2014/main" id="{688C9F36-0BE2-7089-B785-C643B5F40465}"/>
              </a:ext>
            </a:extLst>
          </p:cNvPr>
          <p:cNvSpPr txBox="1"/>
          <p:nvPr/>
        </p:nvSpPr>
        <p:spPr>
          <a:xfrm>
            <a:off x="7806749" y="2418755"/>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bg2"/>
                </a:solidFill>
                <a:latin typeface=""/>
              </a:rPr>
              <a:t>Title Goes Here</a:t>
            </a:r>
            <a:endParaRPr lang="en-ID" sz="1800" b="1" dirty="0">
              <a:solidFill>
                <a:schemeClr val="bg2"/>
              </a:solidFill>
              <a:latin typeface=""/>
            </a:endParaRPr>
          </a:p>
        </p:txBody>
      </p:sp>
      <p:sp>
        <p:nvSpPr>
          <p:cNvPr id="21" name="TextBox 20">
            <a:extLst>
              <a:ext uri="{FF2B5EF4-FFF2-40B4-BE49-F238E27FC236}">
                <a16:creationId xmlns:a16="http://schemas.microsoft.com/office/drawing/2014/main" id="{B50990E0-7FCA-A57D-D14C-A78209E730A5}"/>
              </a:ext>
            </a:extLst>
          </p:cNvPr>
          <p:cNvSpPr txBox="1"/>
          <p:nvPr/>
        </p:nvSpPr>
        <p:spPr>
          <a:xfrm>
            <a:off x="8767644" y="144236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bg2"/>
                </a:solidFill>
                <a:latin typeface=""/>
              </a:rPr>
              <a:t>Title Goes Here</a:t>
            </a:r>
            <a:endParaRPr lang="en-ID" sz="1800" b="1" dirty="0">
              <a:solidFill>
                <a:schemeClr val="bg2"/>
              </a:solidFill>
              <a:latin typeface=""/>
            </a:endParaRPr>
          </a:p>
        </p:txBody>
      </p:sp>
      <p:sp>
        <p:nvSpPr>
          <p:cNvPr id="22" name="TextBox 21">
            <a:extLst>
              <a:ext uri="{FF2B5EF4-FFF2-40B4-BE49-F238E27FC236}">
                <a16:creationId xmlns:a16="http://schemas.microsoft.com/office/drawing/2014/main" id="{94895AAD-36DD-C338-A672-1F85C0CAE989}"/>
              </a:ext>
            </a:extLst>
          </p:cNvPr>
          <p:cNvSpPr txBox="1"/>
          <p:nvPr/>
        </p:nvSpPr>
        <p:spPr>
          <a:xfrm>
            <a:off x="6923346" y="3488138"/>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bg2"/>
                </a:solidFill>
                <a:latin typeface=""/>
              </a:rPr>
              <a:t>Title Goes Here</a:t>
            </a:r>
            <a:endParaRPr lang="en-ID" sz="1800" b="1" dirty="0">
              <a:solidFill>
                <a:schemeClr val="bg2"/>
              </a:solidFill>
              <a:latin typeface=""/>
            </a:endParaRPr>
          </a:p>
        </p:txBody>
      </p:sp>
      <p:sp>
        <p:nvSpPr>
          <p:cNvPr id="23" name="TextBox 22">
            <a:extLst>
              <a:ext uri="{FF2B5EF4-FFF2-40B4-BE49-F238E27FC236}">
                <a16:creationId xmlns:a16="http://schemas.microsoft.com/office/drawing/2014/main" id="{EE0F215F-C48E-74FC-DA44-9407E90B310C}"/>
              </a:ext>
            </a:extLst>
          </p:cNvPr>
          <p:cNvSpPr txBox="1"/>
          <p:nvPr/>
        </p:nvSpPr>
        <p:spPr>
          <a:xfrm>
            <a:off x="5869461" y="4526524"/>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bg2"/>
                </a:solidFill>
                <a:latin typeface=""/>
              </a:rPr>
              <a:t>Title Goes Here</a:t>
            </a:r>
            <a:endParaRPr lang="en-ID" sz="1800" b="1" dirty="0">
              <a:solidFill>
                <a:schemeClr val="bg2"/>
              </a:solidFill>
              <a:latin typeface=""/>
            </a:endParaRPr>
          </a:p>
        </p:txBody>
      </p:sp>
      <p:sp>
        <p:nvSpPr>
          <p:cNvPr id="24" name="TextBox 23">
            <a:extLst>
              <a:ext uri="{FF2B5EF4-FFF2-40B4-BE49-F238E27FC236}">
                <a16:creationId xmlns:a16="http://schemas.microsoft.com/office/drawing/2014/main" id="{CAFC207F-EDF1-2AE8-D01F-CFAD9EA5C305}"/>
              </a:ext>
            </a:extLst>
          </p:cNvPr>
          <p:cNvSpPr txBox="1"/>
          <p:nvPr/>
        </p:nvSpPr>
        <p:spPr>
          <a:xfrm>
            <a:off x="5017054" y="5502918"/>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solidFill>
                  <a:schemeClr val="bg2"/>
                </a:solidFill>
                <a:latin typeface=""/>
              </a:rPr>
              <a:t>Title Goes Here</a:t>
            </a:r>
            <a:endParaRPr lang="en-ID" sz="1800" b="1" dirty="0">
              <a:solidFill>
                <a:schemeClr val="bg2"/>
              </a:solidFill>
              <a:latin typeface=""/>
            </a:endParaRPr>
          </a:p>
        </p:txBody>
      </p:sp>
      <p:sp>
        <p:nvSpPr>
          <p:cNvPr id="25" name="TextBox 24">
            <a:extLst>
              <a:ext uri="{FF2B5EF4-FFF2-40B4-BE49-F238E27FC236}">
                <a16:creationId xmlns:a16="http://schemas.microsoft.com/office/drawing/2014/main" id="{297FDD45-67DC-F0FC-10CF-9D5DD294A449}"/>
              </a:ext>
            </a:extLst>
          </p:cNvPr>
          <p:cNvSpPr txBox="1"/>
          <p:nvPr/>
        </p:nvSpPr>
        <p:spPr>
          <a:xfrm>
            <a:off x="3035378" y="832177"/>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pPr algn="r"/>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27" name="TextBox 26">
            <a:extLst>
              <a:ext uri="{FF2B5EF4-FFF2-40B4-BE49-F238E27FC236}">
                <a16:creationId xmlns:a16="http://schemas.microsoft.com/office/drawing/2014/main" id="{CE35C1D3-AE6C-4F3B-8726-88E160B12EB5}"/>
              </a:ext>
            </a:extLst>
          </p:cNvPr>
          <p:cNvSpPr txBox="1"/>
          <p:nvPr/>
        </p:nvSpPr>
        <p:spPr>
          <a:xfrm>
            <a:off x="2073909" y="1913184"/>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pPr algn="r"/>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28" name="TextBox 27">
            <a:extLst>
              <a:ext uri="{FF2B5EF4-FFF2-40B4-BE49-F238E27FC236}">
                <a16:creationId xmlns:a16="http://schemas.microsoft.com/office/drawing/2014/main" id="{F13C4DC3-FF84-B788-DD92-8623352CE2A6}"/>
              </a:ext>
            </a:extLst>
          </p:cNvPr>
          <p:cNvSpPr txBox="1"/>
          <p:nvPr/>
        </p:nvSpPr>
        <p:spPr>
          <a:xfrm>
            <a:off x="1236428" y="2994191"/>
            <a:ext cx="4245313"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pPr algn="r"/>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 </a:t>
            </a:r>
            <a:r>
              <a:rPr lang="en-ID" dirty="0" err="1">
                <a:solidFill>
                  <a:schemeClr val="tx1">
                    <a:lumMod val="75000"/>
                    <a:lumOff val="25000"/>
                  </a:schemeClr>
                </a:solidFill>
              </a:rPr>
              <a:t>sagittis</a:t>
            </a:r>
            <a:r>
              <a:rPr lang="en-ID" dirty="0">
                <a:solidFill>
                  <a:schemeClr val="tx1">
                    <a:lumMod val="75000"/>
                    <a:lumOff val="25000"/>
                  </a:schemeClr>
                </a:solidFill>
              </a:rPr>
              <a:t> </a:t>
            </a:r>
            <a:r>
              <a:rPr lang="en-ID" dirty="0" err="1">
                <a:solidFill>
                  <a:schemeClr val="tx1">
                    <a:lumMod val="75000"/>
                    <a:lumOff val="25000"/>
                  </a:schemeClr>
                </a:solidFill>
              </a:rPr>
              <a:t>mauris</a:t>
            </a:r>
            <a:endParaRPr lang="en-US" dirty="0">
              <a:solidFill>
                <a:schemeClr val="tx1">
                  <a:lumMod val="75000"/>
                  <a:lumOff val="25000"/>
                </a:schemeClr>
              </a:solidFill>
            </a:endParaRPr>
          </a:p>
        </p:txBody>
      </p:sp>
      <p:sp>
        <p:nvSpPr>
          <p:cNvPr id="30" name="TextBox 29">
            <a:extLst>
              <a:ext uri="{FF2B5EF4-FFF2-40B4-BE49-F238E27FC236}">
                <a16:creationId xmlns:a16="http://schemas.microsoft.com/office/drawing/2014/main" id="{3D88C618-BC2B-2191-1546-434B9FA4C546}"/>
              </a:ext>
            </a:extLst>
          </p:cNvPr>
          <p:cNvSpPr txBox="1"/>
          <p:nvPr/>
        </p:nvSpPr>
        <p:spPr>
          <a:xfrm>
            <a:off x="1517116" y="4075198"/>
            <a:ext cx="3080650"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pPr algn="r"/>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a:t>
            </a:r>
            <a:endParaRPr lang="en-US" dirty="0">
              <a:solidFill>
                <a:schemeClr val="tx1">
                  <a:lumMod val="75000"/>
                  <a:lumOff val="25000"/>
                </a:schemeClr>
              </a:solidFill>
            </a:endParaRPr>
          </a:p>
        </p:txBody>
      </p:sp>
      <p:sp>
        <p:nvSpPr>
          <p:cNvPr id="32" name="TextBox 31">
            <a:extLst>
              <a:ext uri="{FF2B5EF4-FFF2-40B4-BE49-F238E27FC236}">
                <a16:creationId xmlns:a16="http://schemas.microsoft.com/office/drawing/2014/main" id="{E27CDBDC-9D2F-C8E7-C824-39425340DAE6}"/>
              </a:ext>
            </a:extLst>
          </p:cNvPr>
          <p:cNvSpPr txBox="1"/>
          <p:nvPr/>
        </p:nvSpPr>
        <p:spPr>
          <a:xfrm>
            <a:off x="278970" y="5156204"/>
            <a:ext cx="3080650" cy="616836"/>
          </a:xfrm>
          <a:prstGeom prst="rect">
            <a:avLst/>
          </a:prstGeom>
        </p:spPr>
        <p:txBody>
          <a:bodyPr wrap="square">
            <a:spAutoFit/>
          </a:bodyPr>
          <a:lstStyle>
            <a:defPPr>
              <a:defRPr lang="en-US"/>
            </a:defPPr>
            <a:lvl1pPr>
              <a:lnSpc>
                <a:spcPct val="150000"/>
              </a:lnSpc>
              <a:defRPr sz="1200">
                <a:solidFill>
                  <a:schemeClr val="tx2">
                    <a:lumMod val="75000"/>
                    <a:lumOff val="25000"/>
                  </a:schemeClr>
                </a:solidFill>
                <a:latin typeface="Open Sans" panose="020B0606030504020204" pitchFamily="34" charset="0"/>
              </a:defRPr>
            </a:lvl1pPr>
          </a:lstStyle>
          <a:p>
            <a:pPr algn="r"/>
            <a:r>
              <a:rPr lang="en-ID" dirty="0">
                <a:solidFill>
                  <a:schemeClr val="tx1">
                    <a:lumMod val="75000"/>
                    <a:lumOff val="25000"/>
                  </a:schemeClr>
                </a:solidFill>
              </a:rPr>
              <a:t>Duis </a:t>
            </a:r>
            <a:r>
              <a:rPr lang="en-ID" dirty="0" err="1">
                <a:solidFill>
                  <a:schemeClr val="tx1">
                    <a:lumMod val="75000"/>
                    <a:lumOff val="25000"/>
                  </a:schemeClr>
                </a:solidFill>
              </a:rPr>
              <a:t>facilisis</a:t>
            </a:r>
            <a:r>
              <a:rPr lang="en-ID" dirty="0">
                <a:solidFill>
                  <a:schemeClr val="tx1">
                    <a:lumMod val="75000"/>
                    <a:lumOff val="25000"/>
                  </a:schemeClr>
                </a:solidFill>
              </a:rPr>
              <a:t> dui </a:t>
            </a:r>
            <a:r>
              <a:rPr lang="en-ID" dirty="0" err="1">
                <a:solidFill>
                  <a:schemeClr val="tx1">
                    <a:lumMod val="75000"/>
                    <a:lumOff val="25000"/>
                  </a:schemeClr>
                </a:solidFill>
              </a:rPr>
              <a:t>ut</a:t>
            </a:r>
            <a:r>
              <a:rPr lang="en-ID" dirty="0">
                <a:solidFill>
                  <a:schemeClr val="tx1">
                    <a:lumMod val="75000"/>
                    <a:lumOff val="25000"/>
                  </a:schemeClr>
                </a:solidFill>
              </a:rPr>
              <a:t> ex </a:t>
            </a:r>
            <a:r>
              <a:rPr lang="en-ID" dirty="0" err="1">
                <a:solidFill>
                  <a:schemeClr val="tx1">
                    <a:lumMod val="75000"/>
                    <a:lumOff val="25000"/>
                  </a:schemeClr>
                </a:solidFill>
              </a:rPr>
              <a:t>finibus</a:t>
            </a:r>
            <a:r>
              <a:rPr lang="en-ID" dirty="0">
                <a:solidFill>
                  <a:schemeClr val="tx1">
                    <a:lumMod val="75000"/>
                    <a:lumOff val="25000"/>
                  </a:schemeClr>
                </a:solidFill>
              </a:rPr>
              <a:t> vestibulum  </a:t>
            </a:r>
            <a:r>
              <a:rPr lang="en-ID" dirty="0" err="1">
                <a:solidFill>
                  <a:schemeClr val="tx1">
                    <a:lumMod val="75000"/>
                    <a:lumOff val="25000"/>
                  </a:schemeClr>
                </a:solidFill>
              </a:rPr>
              <a:t>pellentesque</a:t>
            </a:r>
            <a:r>
              <a:rPr lang="en-ID" dirty="0">
                <a:solidFill>
                  <a:schemeClr val="tx1">
                    <a:lumMod val="75000"/>
                    <a:lumOff val="25000"/>
                  </a:schemeClr>
                </a:solidFill>
              </a:rPr>
              <a:t> </a:t>
            </a:r>
            <a:r>
              <a:rPr lang="en-ID" dirty="0" err="1">
                <a:solidFill>
                  <a:schemeClr val="tx1">
                    <a:lumMod val="75000"/>
                    <a:lumOff val="25000"/>
                  </a:schemeClr>
                </a:solidFill>
              </a:rPr>
              <a:t>eu</a:t>
            </a:r>
            <a:r>
              <a:rPr lang="en-ID" dirty="0">
                <a:solidFill>
                  <a:schemeClr val="tx1">
                    <a:lumMod val="75000"/>
                    <a:lumOff val="25000"/>
                  </a:schemeClr>
                </a:solidFill>
              </a:rPr>
              <a:t> </a:t>
            </a:r>
            <a:r>
              <a:rPr lang="en-ID" dirty="0" err="1">
                <a:solidFill>
                  <a:schemeClr val="tx1">
                    <a:lumMod val="75000"/>
                    <a:lumOff val="25000"/>
                  </a:schemeClr>
                </a:solidFill>
              </a:rPr>
              <a:t>tellus</a:t>
            </a:r>
            <a:r>
              <a:rPr lang="en-ID" dirty="0">
                <a:solidFill>
                  <a:schemeClr val="tx1">
                    <a:lumMod val="75000"/>
                    <a:lumOff val="25000"/>
                  </a:schemeClr>
                </a:solidFill>
              </a:rPr>
              <a:t> semper</a:t>
            </a:r>
            <a:endParaRPr lang="en-US" dirty="0">
              <a:solidFill>
                <a:schemeClr val="tx1">
                  <a:lumMod val="75000"/>
                  <a:lumOff val="25000"/>
                </a:schemeClr>
              </a:solidFill>
            </a:endParaRPr>
          </a:p>
        </p:txBody>
      </p:sp>
      <p:pic>
        <p:nvPicPr>
          <p:cNvPr id="3" name="Graphic 2" descr="Blockchain with solid fill">
            <a:extLst>
              <a:ext uri="{FF2B5EF4-FFF2-40B4-BE49-F238E27FC236}">
                <a16:creationId xmlns:a16="http://schemas.microsoft.com/office/drawing/2014/main" id="{C9C92A21-5C60-8A3B-39B9-4047B12007BD}"/>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187779" y="4337222"/>
            <a:ext cx="317512" cy="317512"/>
          </a:xfrm>
          <a:prstGeom prst="rect">
            <a:avLst/>
          </a:prstGeom>
        </p:spPr>
      </p:pic>
      <p:pic>
        <p:nvPicPr>
          <p:cNvPr id="8" name="Graphic 7" descr="Boardroom with solid fill">
            <a:extLst>
              <a:ext uri="{FF2B5EF4-FFF2-40B4-BE49-F238E27FC236}">
                <a16:creationId xmlns:a16="http://schemas.microsoft.com/office/drawing/2014/main" id="{96914EB3-9616-567D-B016-456118E692FB}"/>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4211596" y="5288692"/>
            <a:ext cx="441080" cy="441080"/>
          </a:xfrm>
          <a:prstGeom prst="rect">
            <a:avLst/>
          </a:prstGeom>
        </p:spPr>
      </p:pic>
      <p:pic>
        <p:nvPicPr>
          <p:cNvPr id="10" name="Graphic 9" descr="Body builder with solid fill">
            <a:extLst>
              <a:ext uri="{FF2B5EF4-FFF2-40B4-BE49-F238E27FC236}">
                <a16:creationId xmlns:a16="http://schemas.microsoft.com/office/drawing/2014/main" id="{12093D2D-4A29-8C8C-5901-6A065FBE4EEB}"/>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955693" y="1260390"/>
            <a:ext cx="317512" cy="317512"/>
          </a:xfrm>
          <a:prstGeom prst="rect">
            <a:avLst/>
          </a:prstGeom>
        </p:spPr>
      </p:pic>
      <p:pic>
        <p:nvPicPr>
          <p:cNvPr id="13" name="Graphic 12" descr="Bonfire with solid fill">
            <a:extLst>
              <a:ext uri="{FF2B5EF4-FFF2-40B4-BE49-F238E27FC236}">
                <a16:creationId xmlns:a16="http://schemas.microsoft.com/office/drawing/2014/main" id="{02C3618D-F918-4EE7-B126-5B96132A0AB6}"/>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7028936" y="2261287"/>
            <a:ext cx="317512" cy="317512"/>
          </a:xfrm>
          <a:prstGeom prst="rect">
            <a:avLst/>
          </a:prstGeom>
        </p:spPr>
      </p:pic>
      <p:pic>
        <p:nvPicPr>
          <p:cNvPr id="17" name="Graphic 16" descr="Bongo with solid fill">
            <a:extLst>
              <a:ext uri="{FF2B5EF4-FFF2-40B4-BE49-F238E27FC236}">
                <a16:creationId xmlns:a16="http://schemas.microsoft.com/office/drawing/2014/main" id="{F28DA201-4685-DBE6-0FF0-652BF39DC774}"/>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126892" y="3299254"/>
            <a:ext cx="317512" cy="317512"/>
          </a:xfrm>
          <a:prstGeom prst="rect">
            <a:avLst/>
          </a:prstGeom>
        </p:spPr>
      </p:pic>
    </p:spTree>
    <p:extLst>
      <p:ext uri="{BB962C8B-B14F-4D97-AF65-F5344CB8AC3E}">
        <p14:creationId xmlns:p14="http://schemas.microsoft.com/office/powerpoint/2010/main" val="3182477671"/>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0" name="Straight Connector 69">
            <a:extLst>
              <a:ext uri="{FF2B5EF4-FFF2-40B4-BE49-F238E27FC236}">
                <a16:creationId xmlns:a16="http://schemas.microsoft.com/office/drawing/2014/main" id="{611CBD95-2AE5-4805-92EA-28A0728A707E}"/>
              </a:ext>
            </a:extLst>
          </p:cNvPr>
          <p:cNvCxnSpPr>
            <a:cxnSpLocks/>
          </p:cNvCxnSpPr>
          <p:nvPr/>
        </p:nvCxnSpPr>
        <p:spPr>
          <a:xfrm>
            <a:off x="1657089" y="2698924"/>
            <a:ext cx="0" cy="1288459"/>
          </a:xfrm>
          <a:prstGeom prst="line">
            <a:avLst/>
          </a:prstGeom>
          <a:noFill/>
          <a:ln w="12700">
            <a:solidFill>
              <a:schemeClr val="tx2">
                <a:lumMod val="10000"/>
                <a:lumOff val="90000"/>
              </a:schemeClr>
            </a:solidFill>
            <a:prstDash val="dash"/>
            <a:headEnd type="oval"/>
            <a:tailEnd type="none"/>
          </a:ln>
        </p:spPr>
        <p:style>
          <a:lnRef idx="2">
            <a:schemeClr val="accent1">
              <a:shade val="50000"/>
            </a:schemeClr>
          </a:lnRef>
          <a:fillRef idx="1">
            <a:schemeClr val="accent1"/>
          </a:fillRef>
          <a:effectRef idx="0">
            <a:schemeClr val="accent1"/>
          </a:effectRef>
          <a:fontRef idx="minor">
            <a:schemeClr val="lt1"/>
          </a:fontRef>
        </p:style>
      </p:cxnSp>
      <p:cxnSp>
        <p:nvCxnSpPr>
          <p:cNvPr id="68" name="Straight Connector 67">
            <a:extLst>
              <a:ext uri="{FF2B5EF4-FFF2-40B4-BE49-F238E27FC236}">
                <a16:creationId xmlns:a16="http://schemas.microsoft.com/office/drawing/2014/main" id="{D0691F15-A7CE-4E3A-B226-BF3B9644EAF9}"/>
              </a:ext>
            </a:extLst>
          </p:cNvPr>
          <p:cNvCxnSpPr>
            <a:cxnSpLocks/>
          </p:cNvCxnSpPr>
          <p:nvPr/>
        </p:nvCxnSpPr>
        <p:spPr>
          <a:xfrm>
            <a:off x="10515307" y="2687008"/>
            <a:ext cx="0" cy="1288459"/>
          </a:xfrm>
          <a:prstGeom prst="line">
            <a:avLst/>
          </a:prstGeom>
          <a:noFill/>
          <a:ln w="12700">
            <a:solidFill>
              <a:schemeClr val="tx2">
                <a:lumMod val="10000"/>
                <a:lumOff val="90000"/>
              </a:schemeClr>
            </a:solidFill>
            <a:prstDash val="dash"/>
            <a:headEnd type="oval"/>
            <a:tailEnd type="none"/>
          </a:ln>
        </p:spPr>
        <p:style>
          <a:lnRef idx="2">
            <a:schemeClr val="accent1">
              <a:shade val="50000"/>
            </a:schemeClr>
          </a:lnRef>
          <a:fillRef idx="1">
            <a:schemeClr val="accent1"/>
          </a:fillRef>
          <a:effectRef idx="0">
            <a:schemeClr val="accent1"/>
          </a:effectRef>
          <a:fontRef idx="minor">
            <a:schemeClr val="lt1"/>
          </a:fontRef>
        </p:style>
      </p:cxnSp>
      <p:sp>
        <p:nvSpPr>
          <p:cNvPr id="38" name="Freeform: Shape 37">
            <a:extLst>
              <a:ext uri="{FF2B5EF4-FFF2-40B4-BE49-F238E27FC236}">
                <a16:creationId xmlns:a16="http://schemas.microsoft.com/office/drawing/2014/main" id="{EC316A56-30DB-4EB6-8AF6-968A472358F3}"/>
              </a:ext>
            </a:extLst>
          </p:cNvPr>
          <p:cNvSpPr/>
          <p:nvPr/>
        </p:nvSpPr>
        <p:spPr>
          <a:xfrm>
            <a:off x="8571536" y="3119142"/>
            <a:ext cx="2459010" cy="787086"/>
          </a:xfrm>
          <a:custGeom>
            <a:avLst/>
            <a:gdLst>
              <a:gd name="connsiteX0" fmla="*/ 3723237 w 4154040"/>
              <a:gd name="connsiteY0" fmla="*/ 289572 h 1329637"/>
              <a:gd name="connsiteX1" fmla="*/ 599037 w 4154040"/>
              <a:gd name="connsiteY1" fmla="*/ 41922 h 1329637"/>
              <a:gd name="connsiteX2" fmla="*/ 294237 w 4154040"/>
              <a:gd name="connsiteY2" fmla="*/ 1261122 h 1329637"/>
              <a:gd name="connsiteX3" fmla="*/ 3875637 w 4154040"/>
              <a:gd name="connsiteY3" fmla="*/ 1089672 h 1329637"/>
              <a:gd name="connsiteX4" fmla="*/ 3894687 w 4154040"/>
              <a:gd name="connsiteY4" fmla="*/ 365772 h 1329637"/>
              <a:gd name="connsiteX5" fmla="*/ 3723237 w 4154040"/>
              <a:gd name="connsiteY5" fmla="*/ 289572 h 1329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4040" h="1329637">
                <a:moveTo>
                  <a:pt x="3723237" y="289572"/>
                </a:moveTo>
                <a:cubicBezTo>
                  <a:pt x="3173962" y="235597"/>
                  <a:pt x="1170537" y="-120003"/>
                  <a:pt x="599037" y="41922"/>
                </a:cubicBezTo>
                <a:cubicBezTo>
                  <a:pt x="27537" y="203847"/>
                  <a:pt x="-251863" y="1086497"/>
                  <a:pt x="294237" y="1261122"/>
                </a:cubicBezTo>
                <a:cubicBezTo>
                  <a:pt x="840337" y="1435747"/>
                  <a:pt x="3275562" y="1238897"/>
                  <a:pt x="3875637" y="1089672"/>
                </a:cubicBezTo>
                <a:cubicBezTo>
                  <a:pt x="4475712" y="940447"/>
                  <a:pt x="3923262" y="499122"/>
                  <a:pt x="3894687" y="365772"/>
                </a:cubicBezTo>
                <a:cubicBezTo>
                  <a:pt x="3866112" y="232422"/>
                  <a:pt x="4272512" y="343547"/>
                  <a:pt x="3723237" y="289572"/>
                </a:cubicBezTo>
                <a:close/>
              </a:path>
            </a:pathLst>
          </a:custGeom>
          <a:noFill/>
          <a:ln w="12700">
            <a:solidFill>
              <a:schemeClr val="tx2">
                <a:lumMod val="10000"/>
                <a:lumOff val="9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7" name="Freeform: Shape 36">
            <a:extLst>
              <a:ext uri="{FF2B5EF4-FFF2-40B4-BE49-F238E27FC236}">
                <a16:creationId xmlns:a16="http://schemas.microsoft.com/office/drawing/2014/main" id="{87D2C9E3-1B8D-4796-93A4-287A8DA1AFA5}"/>
              </a:ext>
            </a:extLst>
          </p:cNvPr>
          <p:cNvSpPr/>
          <p:nvPr/>
        </p:nvSpPr>
        <p:spPr>
          <a:xfrm flipH="1">
            <a:off x="1334743" y="3159825"/>
            <a:ext cx="2459010" cy="787086"/>
          </a:xfrm>
          <a:custGeom>
            <a:avLst/>
            <a:gdLst>
              <a:gd name="connsiteX0" fmla="*/ 3723237 w 4154040"/>
              <a:gd name="connsiteY0" fmla="*/ 289572 h 1329637"/>
              <a:gd name="connsiteX1" fmla="*/ 599037 w 4154040"/>
              <a:gd name="connsiteY1" fmla="*/ 41922 h 1329637"/>
              <a:gd name="connsiteX2" fmla="*/ 294237 w 4154040"/>
              <a:gd name="connsiteY2" fmla="*/ 1261122 h 1329637"/>
              <a:gd name="connsiteX3" fmla="*/ 3875637 w 4154040"/>
              <a:gd name="connsiteY3" fmla="*/ 1089672 h 1329637"/>
              <a:gd name="connsiteX4" fmla="*/ 3894687 w 4154040"/>
              <a:gd name="connsiteY4" fmla="*/ 365772 h 1329637"/>
              <a:gd name="connsiteX5" fmla="*/ 3723237 w 4154040"/>
              <a:gd name="connsiteY5" fmla="*/ 289572 h 1329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4040" h="1329637">
                <a:moveTo>
                  <a:pt x="3723237" y="289572"/>
                </a:moveTo>
                <a:cubicBezTo>
                  <a:pt x="3173962" y="235597"/>
                  <a:pt x="1170537" y="-120003"/>
                  <a:pt x="599037" y="41922"/>
                </a:cubicBezTo>
                <a:cubicBezTo>
                  <a:pt x="27537" y="203847"/>
                  <a:pt x="-251863" y="1086497"/>
                  <a:pt x="294237" y="1261122"/>
                </a:cubicBezTo>
                <a:cubicBezTo>
                  <a:pt x="840337" y="1435747"/>
                  <a:pt x="3275562" y="1238897"/>
                  <a:pt x="3875637" y="1089672"/>
                </a:cubicBezTo>
                <a:cubicBezTo>
                  <a:pt x="4475712" y="940447"/>
                  <a:pt x="3923262" y="499122"/>
                  <a:pt x="3894687" y="365772"/>
                </a:cubicBezTo>
                <a:cubicBezTo>
                  <a:pt x="3866112" y="232422"/>
                  <a:pt x="4272512" y="343547"/>
                  <a:pt x="3723237" y="289572"/>
                </a:cubicBezTo>
                <a:close/>
              </a:path>
            </a:pathLst>
          </a:custGeom>
          <a:noFill/>
          <a:ln w="12700">
            <a:solidFill>
              <a:schemeClr val="tx2">
                <a:lumMod val="10000"/>
                <a:lumOff val="9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cxnSp>
        <p:nvCxnSpPr>
          <p:cNvPr id="27" name="Straight Connector 26">
            <a:extLst>
              <a:ext uri="{FF2B5EF4-FFF2-40B4-BE49-F238E27FC236}">
                <a16:creationId xmlns:a16="http://schemas.microsoft.com/office/drawing/2014/main" id="{F0962FEA-5D04-46D4-9C94-BF70B26BBF00}"/>
              </a:ext>
            </a:extLst>
          </p:cNvPr>
          <p:cNvCxnSpPr>
            <a:cxnSpLocks/>
          </p:cNvCxnSpPr>
          <p:nvPr/>
        </p:nvCxnSpPr>
        <p:spPr>
          <a:xfrm>
            <a:off x="6125545" y="2058732"/>
            <a:ext cx="0" cy="1288459"/>
          </a:xfrm>
          <a:prstGeom prst="line">
            <a:avLst/>
          </a:prstGeom>
          <a:noFill/>
          <a:ln w="12700">
            <a:solidFill>
              <a:schemeClr val="tx2">
                <a:lumMod val="10000"/>
                <a:lumOff val="90000"/>
              </a:schemeClr>
            </a:solidFill>
            <a:prstDash val="dash"/>
            <a:headEnd type="oval"/>
            <a:tailEnd type="none"/>
          </a:ln>
        </p:spPr>
        <p:style>
          <a:lnRef idx="2">
            <a:schemeClr val="accent1">
              <a:shade val="50000"/>
            </a:schemeClr>
          </a:lnRef>
          <a:fillRef idx="1">
            <a:schemeClr val="accent1"/>
          </a:fillRef>
          <a:effectRef idx="0">
            <a:schemeClr val="accent1"/>
          </a:effectRef>
          <a:fontRef idx="minor">
            <a:schemeClr val="lt1"/>
          </a:fontRef>
        </p:style>
      </p:cxnSp>
      <p:cxnSp>
        <p:nvCxnSpPr>
          <p:cNvPr id="25" name="Straight Connector 24">
            <a:extLst>
              <a:ext uri="{FF2B5EF4-FFF2-40B4-BE49-F238E27FC236}">
                <a16:creationId xmlns:a16="http://schemas.microsoft.com/office/drawing/2014/main" id="{1E0BBEB9-35AF-4767-B8FD-C7D610AB43BB}"/>
              </a:ext>
            </a:extLst>
          </p:cNvPr>
          <p:cNvCxnSpPr/>
          <p:nvPr/>
        </p:nvCxnSpPr>
        <p:spPr>
          <a:xfrm>
            <a:off x="8923387" y="3740111"/>
            <a:ext cx="0" cy="1064830"/>
          </a:xfrm>
          <a:prstGeom prst="line">
            <a:avLst/>
          </a:prstGeom>
          <a:noFill/>
          <a:ln w="12700">
            <a:solidFill>
              <a:schemeClr val="tx2">
                <a:lumMod val="10000"/>
                <a:lumOff val="90000"/>
              </a:schemeClr>
            </a:solidFill>
            <a:prstDash val="dash"/>
            <a:tailEnd type="oval"/>
          </a:ln>
        </p:spPr>
        <p:style>
          <a:lnRef idx="2">
            <a:schemeClr val="accent1">
              <a:shade val="50000"/>
            </a:schemeClr>
          </a:lnRef>
          <a:fillRef idx="1">
            <a:schemeClr val="accent1"/>
          </a:fillRef>
          <a:effectRef idx="0">
            <a:schemeClr val="accent1"/>
          </a:effectRef>
          <a:fontRef idx="minor">
            <a:schemeClr val="lt1"/>
          </a:fontRef>
        </p:style>
      </p:cxnSp>
      <p:cxnSp>
        <p:nvCxnSpPr>
          <p:cNvPr id="23" name="Straight Connector 22">
            <a:extLst>
              <a:ext uri="{FF2B5EF4-FFF2-40B4-BE49-F238E27FC236}">
                <a16:creationId xmlns:a16="http://schemas.microsoft.com/office/drawing/2014/main" id="{A97FF751-D0B7-48D1-A21D-E57E8AFC164E}"/>
              </a:ext>
            </a:extLst>
          </p:cNvPr>
          <p:cNvCxnSpPr/>
          <p:nvPr/>
        </p:nvCxnSpPr>
        <p:spPr>
          <a:xfrm>
            <a:off x="3339660" y="3740111"/>
            <a:ext cx="0" cy="1064830"/>
          </a:xfrm>
          <a:prstGeom prst="line">
            <a:avLst/>
          </a:prstGeom>
          <a:noFill/>
          <a:ln w="12700">
            <a:solidFill>
              <a:schemeClr val="tx2">
                <a:lumMod val="10000"/>
                <a:lumOff val="90000"/>
              </a:schemeClr>
            </a:solidFill>
            <a:prstDash val="dash"/>
            <a:tailEnd type="oval"/>
          </a:ln>
        </p:spPr>
        <p:style>
          <a:lnRef idx="2">
            <a:schemeClr val="accent1">
              <a:shade val="50000"/>
            </a:schemeClr>
          </a:lnRef>
          <a:fillRef idx="1">
            <a:schemeClr val="accent1"/>
          </a:fillRef>
          <a:effectRef idx="0">
            <a:schemeClr val="accent1"/>
          </a:effectRef>
          <a:fontRef idx="minor">
            <a:schemeClr val="lt1"/>
          </a:fontRef>
        </p:style>
      </p:cxnSp>
      <p:sp>
        <p:nvSpPr>
          <p:cNvPr id="11" name="Freeform: Shape 10">
            <a:extLst>
              <a:ext uri="{FF2B5EF4-FFF2-40B4-BE49-F238E27FC236}">
                <a16:creationId xmlns:a16="http://schemas.microsoft.com/office/drawing/2014/main" id="{B976814D-368E-4D72-8282-C9E7BB9E7727}"/>
              </a:ext>
            </a:extLst>
          </p:cNvPr>
          <p:cNvSpPr/>
          <p:nvPr/>
        </p:nvSpPr>
        <p:spPr>
          <a:xfrm flipH="1">
            <a:off x="2984849" y="2925977"/>
            <a:ext cx="3665988" cy="1173420"/>
          </a:xfrm>
          <a:custGeom>
            <a:avLst/>
            <a:gdLst>
              <a:gd name="connsiteX0" fmla="*/ 3723237 w 4154040"/>
              <a:gd name="connsiteY0" fmla="*/ 289572 h 1329637"/>
              <a:gd name="connsiteX1" fmla="*/ 599037 w 4154040"/>
              <a:gd name="connsiteY1" fmla="*/ 41922 h 1329637"/>
              <a:gd name="connsiteX2" fmla="*/ 294237 w 4154040"/>
              <a:gd name="connsiteY2" fmla="*/ 1261122 h 1329637"/>
              <a:gd name="connsiteX3" fmla="*/ 3875637 w 4154040"/>
              <a:gd name="connsiteY3" fmla="*/ 1089672 h 1329637"/>
              <a:gd name="connsiteX4" fmla="*/ 3894687 w 4154040"/>
              <a:gd name="connsiteY4" fmla="*/ 365772 h 1329637"/>
              <a:gd name="connsiteX5" fmla="*/ 3723237 w 4154040"/>
              <a:gd name="connsiteY5" fmla="*/ 289572 h 1329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4040" h="1329637">
                <a:moveTo>
                  <a:pt x="3723237" y="289572"/>
                </a:moveTo>
                <a:cubicBezTo>
                  <a:pt x="3173962" y="235597"/>
                  <a:pt x="1170537" y="-120003"/>
                  <a:pt x="599037" y="41922"/>
                </a:cubicBezTo>
                <a:cubicBezTo>
                  <a:pt x="27537" y="203847"/>
                  <a:pt x="-251863" y="1086497"/>
                  <a:pt x="294237" y="1261122"/>
                </a:cubicBezTo>
                <a:cubicBezTo>
                  <a:pt x="840337" y="1435747"/>
                  <a:pt x="3275562" y="1238897"/>
                  <a:pt x="3875637" y="1089672"/>
                </a:cubicBezTo>
                <a:cubicBezTo>
                  <a:pt x="4475712" y="940447"/>
                  <a:pt x="3923262" y="499122"/>
                  <a:pt x="3894687" y="365772"/>
                </a:cubicBezTo>
                <a:cubicBezTo>
                  <a:pt x="3866112" y="232422"/>
                  <a:pt x="4272512" y="343547"/>
                  <a:pt x="3723237" y="289572"/>
                </a:cubicBezTo>
                <a:close/>
              </a:path>
            </a:pathLst>
          </a:custGeom>
          <a:noFill/>
          <a:ln w="12700">
            <a:solidFill>
              <a:schemeClr val="tx2">
                <a:lumMod val="10000"/>
                <a:lumOff val="9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 name="Freeform: Shape 7">
            <a:extLst>
              <a:ext uri="{FF2B5EF4-FFF2-40B4-BE49-F238E27FC236}">
                <a16:creationId xmlns:a16="http://schemas.microsoft.com/office/drawing/2014/main" id="{04BC3F07-F9E1-4B2B-A944-9AEBB81293DE}"/>
              </a:ext>
            </a:extLst>
          </p:cNvPr>
          <p:cNvSpPr/>
          <p:nvPr/>
        </p:nvSpPr>
        <p:spPr>
          <a:xfrm>
            <a:off x="5575197" y="2940064"/>
            <a:ext cx="3665988" cy="1173420"/>
          </a:xfrm>
          <a:custGeom>
            <a:avLst/>
            <a:gdLst>
              <a:gd name="connsiteX0" fmla="*/ 3723237 w 4154040"/>
              <a:gd name="connsiteY0" fmla="*/ 289572 h 1329637"/>
              <a:gd name="connsiteX1" fmla="*/ 599037 w 4154040"/>
              <a:gd name="connsiteY1" fmla="*/ 41922 h 1329637"/>
              <a:gd name="connsiteX2" fmla="*/ 294237 w 4154040"/>
              <a:gd name="connsiteY2" fmla="*/ 1261122 h 1329637"/>
              <a:gd name="connsiteX3" fmla="*/ 3875637 w 4154040"/>
              <a:gd name="connsiteY3" fmla="*/ 1089672 h 1329637"/>
              <a:gd name="connsiteX4" fmla="*/ 3894687 w 4154040"/>
              <a:gd name="connsiteY4" fmla="*/ 365772 h 1329637"/>
              <a:gd name="connsiteX5" fmla="*/ 3723237 w 4154040"/>
              <a:gd name="connsiteY5" fmla="*/ 289572 h 13296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154040" h="1329637">
                <a:moveTo>
                  <a:pt x="3723237" y="289572"/>
                </a:moveTo>
                <a:cubicBezTo>
                  <a:pt x="3173962" y="235597"/>
                  <a:pt x="1170537" y="-120003"/>
                  <a:pt x="599037" y="41922"/>
                </a:cubicBezTo>
                <a:cubicBezTo>
                  <a:pt x="27537" y="203847"/>
                  <a:pt x="-251863" y="1086497"/>
                  <a:pt x="294237" y="1261122"/>
                </a:cubicBezTo>
                <a:cubicBezTo>
                  <a:pt x="840337" y="1435747"/>
                  <a:pt x="3275562" y="1238897"/>
                  <a:pt x="3875637" y="1089672"/>
                </a:cubicBezTo>
                <a:cubicBezTo>
                  <a:pt x="4475712" y="940447"/>
                  <a:pt x="3923262" y="499122"/>
                  <a:pt x="3894687" y="365772"/>
                </a:cubicBezTo>
                <a:cubicBezTo>
                  <a:pt x="3866112" y="232422"/>
                  <a:pt x="4272512" y="343547"/>
                  <a:pt x="3723237" y="289572"/>
                </a:cubicBezTo>
                <a:close/>
              </a:path>
            </a:pathLst>
          </a:custGeom>
          <a:noFill/>
          <a:ln w="12700">
            <a:solidFill>
              <a:schemeClr val="tx2">
                <a:lumMod val="10000"/>
                <a:lumOff val="9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nvGrpSpPr>
          <p:cNvPr id="13" name="Group 12">
            <a:extLst>
              <a:ext uri="{FF2B5EF4-FFF2-40B4-BE49-F238E27FC236}">
                <a16:creationId xmlns:a16="http://schemas.microsoft.com/office/drawing/2014/main" id="{88856A17-7473-4DBE-97ED-2ABE810214DA}"/>
              </a:ext>
            </a:extLst>
          </p:cNvPr>
          <p:cNvGrpSpPr/>
          <p:nvPr/>
        </p:nvGrpSpPr>
        <p:grpSpPr>
          <a:xfrm>
            <a:off x="5192225" y="2632155"/>
            <a:ext cx="1866642" cy="1866641"/>
            <a:chOff x="4752676" y="1952326"/>
            <a:chExt cx="2115148" cy="2115148"/>
          </a:xfrm>
        </p:grpSpPr>
        <p:sp>
          <p:nvSpPr>
            <p:cNvPr id="4" name="Oval 3">
              <a:extLst>
                <a:ext uri="{FF2B5EF4-FFF2-40B4-BE49-F238E27FC236}">
                  <a16:creationId xmlns:a16="http://schemas.microsoft.com/office/drawing/2014/main" id="{C8880E1B-E992-4D5A-BFDD-B5A229A43B97}"/>
                </a:ext>
              </a:extLst>
            </p:cNvPr>
            <p:cNvSpPr/>
            <p:nvPr/>
          </p:nvSpPr>
          <p:spPr>
            <a:xfrm>
              <a:off x="5051226" y="2250876"/>
              <a:ext cx="1518048" cy="1518048"/>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 name="Block Arc 4">
              <a:extLst>
                <a:ext uri="{FF2B5EF4-FFF2-40B4-BE49-F238E27FC236}">
                  <a16:creationId xmlns:a16="http://schemas.microsoft.com/office/drawing/2014/main" id="{AF1DA665-D725-41ED-96FC-8B6D3EDDB97E}"/>
                </a:ext>
              </a:extLst>
            </p:cNvPr>
            <p:cNvSpPr/>
            <p:nvPr/>
          </p:nvSpPr>
          <p:spPr>
            <a:xfrm rot="20106441">
              <a:off x="4752676" y="1952326"/>
              <a:ext cx="2115148" cy="2115148"/>
            </a:xfrm>
            <a:prstGeom prst="blockArc">
              <a:avLst>
                <a:gd name="adj1" fmla="val 6860476"/>
                <a:gd name="adj2" fmla="val 17749502"/>
                <a:gd name="adj3" fmla="val 21449"/>
              </a:avLst>
            </a:prstGeom>
            <a:solidFill>
              <a:schemeClr val="accent3"/>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grpSp>
      <p:grpSp>
        <p:nvGrpSpPr>
          <p:cNvPr id="12" name="Group 11">
            <a:extLst>
              <a:ext uri="{FF2B5EF4-FFF2-40B4-BE49-F238E27FC236}">
                <a16:creationId xmlns:a16="http://schemas.microsoft.com/office/drawing/2014/main" id="{4A4AD996-073D-4E92-8EE6-B628B2DD3230}"/>
              </a:ext>
            </a:extLst>
          </p:cNvPr>
          <p:cNvGrpSpPr/>
          <p:nvPr/>
        </p:nvGrpSpPr>
        <p:grpSpPr>
          <a:xfrm>
            <a:off x="2706958" y="2932774"/>
            <a:ext cx="1265405" cy="1265404"/>
            <a:chOff x="1865876" y="2292966"/>
            <a:chExt cx="1433868" cy="1433868"/>
          </a:xfrm>
        </p:grpSpPr>
        <p:sp>
          <p:nvSpPr>
            <p:cNvPr id="9" name="Oval 8">
              <a:extLst>
                <a:ext uri="{FF2B5EF4-FFF2-40B4-BE49-F238E27FC236}">
                  <a16:creationId xmlns:a16="http://schemas.microsoft.com/office/drawing/2014/main" id="{734B5D4E-D032-4AF3-9556-CCBDDFF52AE2}"/>
                </a:ext>
              </a:extLst>
            </p:cNvPr>
            <p:cNvSpPr/>
            <p:nvPr/>
          </p:nvSpPr>
          <p:spPr>
            <a:xfrm>
              <a:off x="2068264" y="2495354"/>
              <a:ext cx="1029092" cy="1029092"/>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 name="Block Arc 9">
              <a:extLst>
                <a:ext uri="{FF2B5EF4-FFF2-40B4-BE49-F238E27FC236}">
                  <a16:creationId xmlns:a16="http://schemas.microsoft.com/office/drawing/2014/main" id="{2CD73614-32FE-4660-BBA8-FA9DA3B79D04}"/>
                </a:ext>
              </a:extLst>
            </p:cNvPr>
            <p:cNvSpPr/>
            <p:nvPr/>
          </p:nvSpPr>
          <p:spPr>
            <a:xfrm rot="9900000">
              <a:off x="1865876" y="2292966"/>
              <a:ext cx="1433868" cy="1433868"/>
            </a:xfrm>
            <a:prstGeom prst="blockArc">
              <a:avLst>
                <a:gd name="adj1" fmla="val 6670776"/>
                <a:gd name="adj2" fmla="val 8"/>
                <a:gd name="adj3" fmla="val 20694"/>
              </a:avLst>
            </a:prstGeom>
            <a:solidFill>
              <a:schemeClr val="accent2"/>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grpSp>
      <p:sp>
        <p:nvSpPr>
          <p:cNvPr id="16" name="Oval 15">
            <a:extLst>
              <a:ext uri="{FF2B5EF4-FFF2-40B4-BE49-F238E27FC236}">
                <a16:creationId xmlns:a16="http://schemas.microsoft.com/office/drawing/2014/main" id="{9E53B5BA-2A3F-4223-AD37-9506B70D16B0}"/>
              </a:ext>
            </a:extLst>
          </p:cNvPr>
          <p:cNvSpPr/>
          <p:nvPr/>
        </p:nvSpPr>
        <p:spPr>
          <a:xfrm>
            <a:off x="3033829" y="3259645"/>
            <a:ext cx="611662" cy="61166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sp>
        <p:nvSpPr>
          <p:cNvPr id="17" name="Oval 16">
            <a:extLst>
              <a:ext uri="{FF2B5EF4-FFF2-40B4-BE49-F238E27FC236}">
                <a16:creationId xmlns:a16="http://schemas.microsoft.com/office/drawing/2014/main" id="{A37C75B9-1D92-406C-829D-4A77026C2CDE}"/>
              </a:ext>
            </a:extLst>
          </p:cNvPr>
          <p:cNvSpPr/>
          <p:nvPr/>
        </p:nvSpPr>
        <p:spPr>
          <a:xfrm>
            <a:off x="5683545" y="3117292"/>
            <a:ext cx="885223" cy="88522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sp>
        <p:nvSpPr>
          <p:cNvPr id="19" name="TextBox 18">
            <a:extLst>
              <a:ext uri="{FF2B5EF4-FFF2-40B4-BE49-F238E27FC236}">
                <a16:creationId xmlns:a16="http://schemas.microsoft.com/office/drawing/2014/main" id="{9C5F5F34-951F-4DC1-9472-94CA4B0F66AF}"/>
              </a:ext>
            </a:extLst>
          </p:cNvPr>
          <p:cNvSpPr txBox="1"/>
          <p:nvPr/>
        </p:nvSpPr>
        <p:spPr>
          <a:xfrm>
            <a:off x="5795288" y="3406015"/>
            <a:ext cx="660514" cy="307777"/>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1400" dirty="0"/>
              <a:t>50%</a:t>
            </a:r>
            <a:endParaRPr lang="en-ID" sz="1400" dirty="0"/>
          </a:p>
        </p:txBody>
      </p:sp>
      <p:grpSp>
        <p:nvGrpSpPr>
          <p:cNvPr id="48" name="Group 47">
            <a:extLst>
              <a:ext uri="{FF2B5EF4-FFF2-40B4-BE49-F238E27FC236}">
                <a16:creationId xmlns:a16="http://schemas.microsoft.com/office/drawing/2014/main" id="{E76D6591-DA3E-4AE8-B287-D94DF90A82C4}"/>
              </a:ext>
            </a:extLst>
          </p:cNvPr>
          <p:cNvGrpSpPr/>
          <p:nvPr/>
        </p:nvGrpSpPr>
        <p:grpSpPr>
          <a:xfrm>
            <a:off x="8253270" y="2932773"/>
            <a:ext cx="1265405" cy="1265404"/>
            <a:chOff x="8461324" y="2976044"/>
            <a:chExt cx="1433868" cy="1433868"/>
          </a:xfrm>
        </p:grpSpPr>
        <p:grpSp>
          <p:nvGrpSpPr>
            <p:cNvPr id="14" name="Group 13">
              <a:extLst>
                <a:ext uri="{FF2B5EF4-FFF2-40B4-BE49-F238E27FC236}">
                  <a16:creationId xmlns:a16="http://schemas.microsoft.com/office/drawing/2014/main" id="{B1436380-C5BF-42D3-80E9-D0EB4C38D6D2}"/>
                </a:ext>
              </a:extLst>
            </p:cNvPr>
            <p:cNvGrpSpPr/>
            <p:nvPr/>
          </p:nvGrpSpPr>
          <p:grpSpPr>
            <a:xfrm>
              <a:off x="8461324" y="2976044"/>
              <a:ext cx="1433868" cy="1433868"/>
              <a:chOff x="8122266" y="2292965"/>
              <a:chExt cx="1433868" cy="1433868"/>
            </a:xfrm>
          </p:grpSpPr>
          <p:sp>
            <p:nvSpPr>
              <p:cNvPr id="6" name="Oval 5">
                <a:extLst>
                  <a:ext uri="{FF2B5EF4-FFF2-40B4-BE49-F238E27FC236}">
                    <a16:creationId xmlns:a16="http://schemas.microsoft.com/office/drawing/2014/main" id="{1F3FEF31-9EDE-4DCE-B24C-B4BD9A1F06FF}"/>
                  </a:ext>
                </a:extLst>
              </p:cNvPr>
              <p:cNvSpPr/>
              <p:nvPr/>
            </p:nvSpPr>
            <p:spPr>
              <a:xfrm>
                <a:off x="8324654" y="2495354"/>
                <a:ext cx="1029092" cy="1029092"/>
              </a:xfrm>
              <a:prstGeom prst="ellipse">
                <a:avLst/>
              </a:prstGeom>
              <a:solidFill>
                <a:schemeClr val="accent4">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7" name="Block Arc 6">
                <a:extLst>
                  <a:ext uri="{FF2B5EF4-FFF2-40B4-BE49-F238E27FC236}">
                    <a16:creationId xmlns:a16="http://schemas.microsoft.com/office/drawing/2014/main" id="{F45D9FF8-00B6-4245-8527-C48A6716DB4F}"/>
                  </a:ext>
                </a:extLst>
              </p:cNvPr>
              <p:cNvSpPr/>
              <p:nvPr/>
            </p:nvSpPr>
            <p:spPr>
              <a:xfrm rot="9900000">
                <a:off x="8122266" y="2292965"/>
                <a:ext cx="1433868" cy="1433868"/>
              </a:xfrm>
              <a:prstGeom prst="blockArc">
                <a:avLst>
                  <a:gd name="adj1" fmla="val 2421926"/>
                  <a:gd name="adj2" fmla="val 0"/>
                  <a:gd name="adj3" fmla="val 20694"/>
                </a:avLst>
              </a:prstGeom>
              <a:solidFill>
                <a:schemeClr val="accent4"/>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grpSp>
        <p:sp>
          <p:nvSpPr>
            <p:cNvPr id="18" name="Oval 17">
              <a:extLst>
                <a:ext uri="{FF2B5EF4-FFF2-40B4-BE49-F238E27FC236}">
                  <a16:creationId xmlns:a16="http://schemas.microsoft.com/office/drawing/2014/main" id="{BAC58B4C-4450-4164-AAA8-9BDD9E9D640A}"/>
                </a:ext>
              </a:extLst>
            </p:cNvPr>
            <p:cNvSpPr/>
            <p:nvPr/>
          </p:nvSpPr>
          <p:spPr>
            <a:xfrm>
              <a:off x="8831712" y="3346433"/>
              <a:ext cx="693092" cy="69309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sp>
          <p:nvSpPr>
            <p:cNvPr id="20" name="TextBox 19">
              <a:extLst>
                <a:ext uri="{FF2B5EF4-FFF2-40B4-BE49-F238E27FC236}">
                  <a16:creationId xmlns:a16="http://schemas.microsoft.com/office/drawing/2014/main" id="{7DB20008-5328-4811-B9EB-D2351F882869}"/>
                </a:ext>
              </a:extLst>
            </p:cNvPr>
            <p:cNvSpPr txBox="1"/>
            <p:nvPr/>
          </p:nvSpPr>
          <p:spPr>
            <a:xfrm>
              <a:off x="8786684" y="3518605"/>
              <a:ext cx="748448" cy="348751"/>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1400" dirty="0"/>
                <a:t>90%</a:t>
              </a:r>
              <a:endParaRPr lang="en-ID" sz="1400" dirty="0"/>
            </a:p>
          </p:txBody>
        </p:sp>
      </p:grpSp>
      <p:sp>
        <p:nvSpPr>
          <p:cNvPr id="21" name="TextBox 20">
            <a:extLst>
              <a:ext uri="{FF2B5EF4-FFF2-40B4-BE49-F238E27FC236}">
                <a16:creationId xmlns:a16="http://schemas.microsoft.com/office/drawing/2014/main" id="{DC235CB5-132B-454F-9DC3-FF44CEB36264}"/>
              </a:ext>
            </a:extLst>
          </p:cNvPr>
          <p:cNvSpPr txBox="1"/>
          <p:nvPr/>
        </p:nvSpPr>
        <p:spPr>
          <a:xfrm>
            <a:off x="3009403" y="3414171"/>
            <a:ext cx="660514" cy="307777"/>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1400" dirty="0"/>
              <a:t>70%</a:t>
            </a:r>
            <a:endParaRPr lang="en-ID" sz="1400" dirty="0"/>
          </a:p>
        </p:txBody>
      </p:sp>
      <p:grpSp>
        <p:nvGrpSpPr>
          <p:cNvPr id="49" name="Group 48">
            <a:extLst>
              <a:ext uri="{FF2B5EF4-FFF2-40B4-BE49-F238E27FC236}">
                <a16:creationId xmlns:a16="http://schemas.microsoft.com/office/drawing/2014/main" id="{9738FFDD-B03D-4CF7-9BCD-AAD8CC17AE15}"/>
              </a:ext>
            </a:extLst>
          </p:cNvPr>
          <p:cNvGrpSpPr/>
          <p:nvPr/>
        </p:nvGrpSpPr>
        <p:grpSpPr>
          <a:xfrm>
            <a:off x="10097918" y="3039912"/>
            <a:ext cx="979657" cy="979656"/>
            <a:chOff x="8461324" y="2976045"/>
            <a:chExt cx="1433868" cy="1433868"/>
          </a:xfrm>
        </p:grpSpPr>
        <p:grpSp>
          <p:nvGrpSpPr>
            <p:cNvPr id="50" name="Group 49">
              <a:extLst>
                <a:ext uri="{FF2B5EF4-FFF2-40B4-BE49-F238E27FC236}">
                  <a16:creationId xmlns:a16="http://schemas.microsoft.com/office/drawing/2014/main" id="{ECD8F69B-817B-47A8-9EEE-8D0DE2713A75}"/>
                </a:ext>
              </a:extLst>
            </p:cNvPr>
            <p:cNvGrpSpPr/>
            <p:nvPr/>
          </p:nvGrpSpPr>
          <p:grpSpPr>
            <a:xfrm>
              <a:off x="8461324" y="2976045"/>
              <a:ext cx="1433868" cy="1433868"/>
              <a:chOff x="8122266" y="2292966"/>
              <a:chExt cx="1433868" cy="1433868"/>
            </a:xfrm>
          </p:grpSpPr>
          <p:sp>
            <p:nvSpPr>
              <p:cNvPr id="53" name="Oval 52">
                <a:extLst>
                  <a:ext uri="{FF2B5EF4-FFF2-40B4-BE49-F238E27FC236}">
                    <a16:creationId xmlns:a16="http://schemas.microsoft.com/office/drawing/2014/main" id="{809A1541-980F-4372-8CB4-CD2824AE17DD}"/>
                  </a:ext>
                </a:extLst>
              </p:cNvPr>
              <p:cNvSpPr/>
              <p:nvPr/>
            </p:nvSpPr>
            <p:spPr>
              <a:xfrm>
                <a:off x="8324654" y="2495354"/>
                <a:ext cx="1029092" cy="1029092"/>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54" name="Block Arc 53">
                <a:extLst>
                  <a:ext uri="{FF2B5EF4-FFF2-40B4-BE49-F238E27FC236}">
                    <a16:creationId xmlns:a16="http://schemas.microsoft.com/office/drawing/2014/main" id="{D104EEFD-DDFA-4D08-9334-A12023888ACC}"/>
                  </a:ext>
                </a:extLst>
              </p:cNvPr>
              <p:cNvSpPr/>
              <p:nvPr/>
            </p:nvSpPr>
            <p:spPr>
              <a:xfrm rot="9900000">
                <a:off x="8122266" y="2292966"/>
                <a:ext cx="1433868" cy="1433868"/>
              </a:xfrm>
              <a:prstGeom prst="blockArc">
                <a:avLst>
                  <a:gd name="adj1" fmla="val 2421926"/>
                  <a:gd name="adj2" fmla="val 0"/>
                  <a:gd name="adj3" fmla="val 20694"/>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endParaRPr>
              </a:p>
            </p:txBody>
          </p:sp>
        </p:grpSp>
        <p:sp>
          <p:nvSpPr>
            <p:cNvPr id="51" name="Oval 50">
              <a:extLst>
                <a:ext uri="{FF2B5EF4-FFF2-40B4-BE49-F238E27FC236}">
                  <a16:creationId xmlns:a16="http://schemas.microsoft.com/office/drawing/2014/main" id="{0A9D5A67-8783-4383-81FB-602C5A02260E}"/>
                </a:ext>
              </a:extLst>
            </p:cNvPr>
            <p:cNvSpPr/>
            <p:nvPr/>
          </p:nvSpPr>
          <p:spPr>
            <a:xfrm>
              <a:off x="8831712" y="3346433"/>
              <a:ext cx="693092" cy="693093"/>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sp>
          <p:nvSpPr>
            <p:cNvPr id="52" name="TextBox 51">
              <a:extLst>
                <a:ext uri="{FF2B5EF4-FFF2-40B4-BE49-F238E27FC236}">
                  <a16:creationId xmlns:a16="http://schemas.microsoft.com/office/drawing/2014/main" id="{7C47265B-F51B-4E5B-B251-B2A74930C268}"/>
                </a:ext>
              </a:extLst>
            </p:cNvPr>
            <p:cNvSpPr txBox="1"/>
            <p:nvPr/>
          </p:nvSpPr>
          <p:spPr>
            <a:xfrm>
              <a:off x="8616479" y="3467742"/>
              <a:ext cx="1088860" cy="450476"/>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1400" dirty="0"/>
                <a:t>90%</a:t>
              </a:r>
              <a:endParaRPr lang="en-ID" sz="1400" dirty="0"/>
            </a:p>
          </p:txBody>
        </p:sp>
      </p:grpSp>
      <p:grpSp>
        <p:nvGrpSpPr>
          <p:cNvPr id="55" name="Group 54">
            <a:extLst>
              <a:ext uri="{FF2B5EF4-FFF2-40B4-BE49-F238E27FC236}">
                <a16:creationId xmlns:a16="http://schemas.microsoft.com/office/drawing/2014/main" id="{818EDFB9-256A-4CDC-AB19-E0E80D14EF44}"/>
              </a:ext>
            </a:extLst>
          </p:cNvPr>
          <p:cNvGrpSpPr/>
          <p:nvPr/>
        </p:nvGrpSpPr>
        <p:grpSpPr>
          <a:xfrm>
            <a:off x="1165417" y="3119739"/>
            <a:ext cx="979657" cy="979656"/>
            <a:chOff x="8461324" y="2976045"/>
            <a:chExt cx="1433868" cy="1433868"/>
          </a:xfrm>
        </p:grpSpPr>
        <p:grpSp>
          <p:nvGrpSpPr>
            <p:cNvPr id="56" name="Group 55">
              <a:extLst>
                <a:ext uri="{FF2B5EF4-FFF2-40B4-BE49-F238E27FC236}">
                  <a16:creationId xmlns:a16="http://schemas.microsoft.com/office/drawing/2014/main" id="{8592EC9B-F98B-45E1-85FE-17582AC11C93}"/>
                </a:ext>
              </a:extLst>
            </p:cNvPr>
            <p:cNvGrpSpPr/>
            <p:nvPr/>
          </p:nvGrpSpPr>
          <p:grpSpPr>
            <a:xfrm>
              <a:off x="8461324" y="2976045"/>
              <a:ext cx="1433868" cy="1433868"/>
              <a:chOff x="8122266" y="2292966"/>
              <a:chExt cx="1433868" cy="1433868"/>
            </a:xfrm>
          </p:grpSpPr>
          <p:sp>
            <p:nvSpPr>
              <p:cNvPr id="59" name="Oval 58">
                <a:extLst>
                  <a:ext uri="{FF2B5EF4-FFF2-40B4-BE49-F238E27FC236}">
                    <a16:creationId xmlns:a16="http://schemas.microsoft.com/office/drawing/2014/main" id="{37BA7DA2-214A-4CA8-9188-5EA515079FE1}"/>
                  </a:ext>
                </a:extLst>
              </p:cNvPr>
              <p:cNvSpPr/>
              <p:nvPr/>
            </p:nvSpPr>
            <p:spPr>
              <a:xfrm>
                <a:off x="8324654" y="2495354"/>
                <a:ext cx="1029092" cy="1029092"/>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60" name="Block Arc 59">
                <a:extLst>
                  <a:ext uri="{FF2B5EF4-FFF2-40B4-BE49-F238E27FC236}">
                    <a16:creationId xmlns:a16="http://schemas.microsoft.com/office/drawing/2014/main" id="{D3BDEC63-D84E-4DB9-A913-B4088B6FC861}"/>
                  </a:ext>
                </a:extLst>
              </p:cNvPr>
              <p:cNvSpPr/>
              <p:nvPr/>
            </p:nvSpPr>
            <p:spPr>
              <a:xfrm rot="9900000">
                <a:off x="8122266" y="2292966"/>
                <a:ext cx="1433868" cy="1433868"/>
              </a:xfrm>
              <a:prstGeom prst="blockArc">
                <a:avLst>
                  <a:gd name="adj1" fmla="val 2421926"/>
                  <a:gd name="adj2" fmla="val 0"/>
                  <a:gd name="adj3" fmla="val 2069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grpSp>
        <p:sp>
          <p:nvSpPr>
            <p:cNvPr id="57" name="Oval 56">
              <a:extLst>
                <a:ext uri="{FF2B5EF4-FFF2-40B4-BE49-F238E27FC236}">
                  <a16:creationId xmlns:a16="http://schemas.microsoft.com/office/drawing/2014/main" id="{6827E668-5993-4708-81B9-28AF6E147A33}"/>
                </a:ext>
              </a:extLst>
            </p:cNvPr>
            <p:cNvSpPr/>
            <p:nvPr/>
          </p:nvSpPr>
          <p:spPr>
            <a:xfrm>
              <a:off x="8831712" y="3346433"/>
              <a:ext cx="693092" cy="693093"/>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sp>
          <p:nvSpPr>
            <p:cNvPr id="58" name="TextBox 57">
              <a:extLst>
                <a:ext uri="{FF2B5EF4-FFF2-40B4-BE49-F238E27FC236}">
                  <a16:creationId xmlns:a16="http://schemas.microsoft.com/office/drawing/2014/main" id="{3A307F7A-E51A-416A-A415-ED68570EEA39}"/>
                </a:ext>
              </a:extLst>
            </p:cNvPr>
            <p:cNvSpPr txBox="1"/>
            <p:nvPr/>
          </p:nvSpPr>
          <p:spPr>
            <a:xfrm>
              <a:off x="8670534" y="3490266"/>
              <a:ext cx="980749" cy="405428"/>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sz="1200" dirty="0"/>
                <a:t>90%</a:t>
              </a:r>
              <a:endParaRPr lang="en-ID" sz="1200" dirty="0"/>
            </a:p>
          </p:txBody>
        </p:sp>
      </p:grpSp>
      <p:sp>
        <p:nvSpPr>
          <p:cNvPr id="42" name="TextBox 41">
            <a:extLst>
              <a:ext uri="{FF2B5EF4-FFF2-40B4-BE49-F238E27FC236}">
                <a16:creationId xmlns:a16="http://schemas.microsoft.com/office/drawing/2014/main" id="{7D0AC11F-74E9-43CA-ABC8-F6F484E656D6}"/>
              </a:ext>
            </a:extLst>
          </p:cNvPr>
          <p:cNvSpPr txBox="1"/>
          <p:nvPr/>
        </p:nvSpPr>
        <p:spPr>
          <a:xfrm>
            <a:off x="3802977" y="640132"/>
            <a:ext cx="4645136" cy="376777"/>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ID" dirty="0"/>
              <a:t>What is Lorem Ipsum?</a:t>
            </a:r>
          </a:p>
        </p:txBody>
      </p:sp>
      <p:sp>
        <p:nvSpPr>
          <p:cNvPr id="44" name="TextBox 43">
            <a:extLst>
              <a:ext uri="{FF2B5EF4-FFF2-40B4-BE49-F238E27FC236}">
                <a16:creationId xmlns:a16="http://schemas.microsoft.com/office/drawing/2014/main" id="{ADDC9425-831B-474E-BB4B-BF60523E67EA}"/>
              </a:ext>
            </a:extLst>
          </p:cNvPr>
          <p:cNvSpPr txBox="1"/>
          <p:nvPr/>
        </p:nvSpPr>
        <p:spPr>
          <a:xfrm>
            <a:off x="4826986" y="1093921"/>
            <a:ext cx="2597116" cy="893834"/>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Lorem Ipsum is simply dummy text of the printing and typesetting industry</a:t>
            </a:r>
            <a:endParaRPr lang="en-ID" dirty="0"/>
          </a:p>
        </p:txBody>
      </p:sp>
      <p:sp>
        <p:nvSpPr>
          <p:cNvPr id="46" name="TextBox 45">
            <a:extLst>
              <a:ext uri="{FF2B5EF4-FFF2-40B4-BE49-F238E27FC236}">
                <a16:creationId xmlns:a16="http://schemas.microsoft.com/office/drawing/2014/main" id="{DFBAA496-90FB-45B4-8C45-23CF1F730A86}"/>
              </a:ext>
            </a:extLst>
          </p:cNvPr>
          <p:cNvSpPr txBox="1"/>
          <p:nvPr/>
        </p:nvSpPr>
        <p:spPr>
          <a:xfrm>
            <a:off x="7675548" y="5089667"/>
            <a:ext cx="2495678" cy="369332"/>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dirty="0"/>
              <a:t>Why do we use it?</a:t>
            </a:r>
          </a:p>
        </p:txBody>
      </p:sp>
      <p:sp>
        <p:nvSpPr>
          <p:cNvPr id="61" name="TextBox 60">
            <a:extLst>
              <a:ext uri="{FF2B5EF4-FFF2-40B4-BE49-F238E27FC236}">
                <a16:creationId xmlns:a16="http://schemas.microsoft.com/office/drawing/2014/main" id="{E2C639E3-0CED-4DD5-8A2F-6A93445B6107}"/>
              </a:ext>
            </a:extLst>
          </p:cNvPr>
          <p:cNvSpPr txBox="1"/>
          <p:nvPr/>
        </p:nvSpPr>
        <p:spPr>
          <a:xfrm>
            <a:off x="7683919" y="5471717"/>
            <a:ext cx="2478934" cy="616836"/>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It is </a:t>
            </a:r>
            <a:r>
              <a:rPr lang="en-US"/>
              <a:t>a long established</a:t>
            </a:r>
            <a:r>
              <a:rPr lang="en-US" dirty="0"/>
              <a:t> fact that a reader will be distracted</a:t>
            </a:r>
            <a:endParaRPr lang="en-ID" dirty="0"/>
          </a:p>
        </p:txBody>
      </p:sp>
      <p:sp>
        <p:nvSpPr>
          <p:cNvPr id="62" name="TextBox 61">
            <a:extLst>
              <a:ext uri="{FF2B5EF4-FFF2-40B4-BE49-F238E27FC236}">
                <a16:creationId xmlns:a16="http://schemas.microsoft.com/office/drawing/2014/main" id="{FE82DEAC-CE2C-4D6D-B32F-134776430C4C}"/>
              </a:ext>
            </a:extLst>
          </p:cNvPr>
          <p:cNvSpPr txBox="1"/>
          <p:nvPr/>
        </p:nvSpPr>
        <p:spPr>
          <a:xfrm>
            <a:off x="2091820" y="5123924"/>
            <a:ext cx="2495678" cy="369332"/>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dirty="0"/>
              <a:t>Why do we use it?</a:t>
            </a:r>
          </a:p>
        </p:txBody>
      </p:sp>
      <p:sp>
        <p:nvSpPr>
          <p:cNvPr id="63" name="TextBox 62">
            <a:extLst>
              <a:ext uri="{FF2B5EF4-FFF2-40B4-BE49-F238E27FC236}">
                <a16:creationId xmlns:a16="http://schemas.microsoft.com/office/drawing/2014/main" id="{B30B3693-74AC-4402-8BA4-59EE848D37C5}"/>
              </a:ext>
            </a:extLst>
          </p:cNvPr>
          <p:cNvSpPr txBox="1"/>
          <p:nvPr/>
        </p:nvSpPr>
        <p:spPr>
          <a:xfrm>
            <a:off x="2100192" y="5522279"/>
            <a:ext cx="2478934" cy="616836"/>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It is </a:t>
            </a:r>
            <a:r>
              <a:rPr lang="en-US"/>
              <a:t>a long established</a:t>
            </a:r>
            <a:r>
              <a:rPr lang="en-US" dirty="0"/>
              <a:t> fact that a reader will be distracted</a:t>
            </a:r>
            <a:endParaRPr lang="en-ID" dirty="0"/>
          </a:p>
        </p:txBody>
      </p:sp>
      <p:sp>
        <p:nvSpPr>
          <p:cNvPr id="66" name="TextBox 65">
            <a:extLst>
              <a:ext uri="{FF2B5EF4-FFF2-40B4-BE49-F238E27FC236}">
                <a16:creationId xmlns:a16="http://schemas.microsoft.com/office/drawing/2014/main" id="{9B0A672C-45B3-49AF-B9EA-EF6B5E08E845}"/>
              </a:ext>
            </a:extLst>
          </p:cNvPr>
          <p:cNvSpPr txBox="1"/>
          <p:nvPr/>
        </p:nvSpPr>
        <p:spPr>
          <a:xfrm>
            <a:off x="9205128" y="1383419"/>
            <a:ext cx="2495678" cy="369332"/>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dirty="0"/>
              <a:t>Why do we use it?</a:t>
            </a:r>
          </a:p>
        </p:txBody>
      </p:sp>
      <p:sp>
        <p:nvSpPr>
          <p:cNvPr id="67" name="TextBox 66">
            <a:extLst>
              <a:ext uri="{FF2B5EF4-FFF2-40B4-BE49-F238E27FC236}">
                <a16:creationId xmlns:a16="http://schemas.microsoft.com/office/drawing/2014/main" id="{0D4D0BF1-CABE-4561-B5E9-98B1F3C7BA21}"/>
              </a:ext>
            </a:extLst>
          </p:cNvPr>
          <p:cNvSpPr txBox="1"/>
          <p:nvPr/>
        </p:nvSpPr>
        <p:spPr>
          <a:xfrm>
            <a:off x="9213500" y="1765468"/>
            <a:ext cx="2478934" cy="616836"/>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It is </a:t>
            </a:r>
            <a:r>
              <a:rPr lang="en-US"/>
              <a:t>a long established</a:t>
            </a:r>
            <a:r>
              <a:rPr lang="en-US" dirty="0"/>
              <a:t> fact that a reader will be distracted</a:t>
            </a:r>
            <a:endParaRPr lang="en-ID" dirty="0"/>
          </a:p>
        </p:txBody>
      </p:sp>
      <p:sp>
        <p:nvSpPr>
          <p:cNvPr id="72" name="TextBox 71">
            <a:extLst>
              <a:ext uri="{FF2B5EF4-FFF2-40B4-BE49-F238E27FC236}">
                <a16:creationId xmlns:a16="http://schemas.microsoft.com/office/drawing/2014/main" id="{8711520E-FE74-4470-BB7C-B6405B97FF58}"/>
              </a:ext>
            </a:extLst>
          </p:cNvPr>
          <p:cNvSpPr txBox="1"/>
          <p:nvPr/>
        </p:nvSpPr>
        <p:spPr>
          <a:xfrm>
            <a:off x="491193" y="1389243"/>
            <a:ext cx="2495678" cy="369332"/>
          </a:xfrm>
          <a:prstGeom prst="rect">
            <a:avLst/>
          </a:prstGeom>
        </p:spPr>
        <p:txBody>
          <a:bodyPr wrap="square">
            <a:spAutoFit/>
          </a:bodyPr>
          <a:lstStyle>
            <a:defPPr>
              <a:defRPr lang="en-US"/>
            </a:defPPr>
            <a:lvl1pPr algn="ctr">
              <a:lnSpc>
                <a:spcPct val="100000"/>
              </a:lnSpc>
              <a:defRPr b="1">
                <a:solidFill>
                  <a:schemeClr val="tx1">
                    <a:lumMod val="75000"/>
                    <a:lumOff val="25000"/>
                  </a:schemeClr>
                </a:solidFill>
                <a:latin typeface=""/>
              </a:defRPr>
            </a:lvl1pPr>
          </a:lstStyle>
          <a:p>
            <a:r>
              <a:rPr lang="en-US" dirty="0"/>
              <a:t>Why do we use it?</a:t>
            </a:r>
          </a:p>
        </p:txBody>
      </p:sp>
      <p:sp>
        <p:nvSpPr>
          <p:cNvPr id="73" name="TextBox 72">
            <a:extLst>
              <a:ext uri="{FF2B5EF4-FFF2-40B4-BE49-F238E27FC236}">
                <a16:creationId xmlns:a16="http://schemas.microsoft.com/office/drawing/2014/main" id="{4EFED702-EC2B-48DB-B8D6-684E31CEC49A}"/>
              </a:ext>
            </a:extLst>
          </p:cNvPr>
          <p:cNvSpPr txBox="1"/>
          <p:nvPr/>
        </p:nvSpPr>
        <p:spPr>
          <a:xfrm>
            <a:off x="499565" y="1771292"/>
            <a:ext cx="2478934" cy="616836"/>
          </a:xfrm>
          <a:prstGeom prst="rect">
            <a:avLst/>
          </a:prstGeom>
        </p:spPr>
        <p:txBody>
          <a:bodyPr wrap="square">
            <a:spAutoFit/>
          </a:bodyPr>
          <a:lstStyle>
            <a:defPPr>
              <a:defRPr lang="en-US"/>
            </a:defPPr>
            <a:lvl1pPr algn="ctr">
              <a:lnSpc>
                <a:spcPct val="150000"/>
              </a:lnSpc>
              <a:defRPr sz="1200">
                <a:solidFill>
                  <a:schemeClr val="tx1">
                    <a:lumMod val="75000"/>
                    <a:lumOff val="25000"/>
                  </a:schemeClr>
                </a:solidFill>
                <a:latin typeface="Open Sans" panose="020B0606030504020204" pitchFamily="34" charset="0"/>
              </a:defRPr>
            </a:lvl1pPr>
          </a:lstStyle>
          <a:p>
            <a:r>
              <a:rPr lang="en-US" dirty="0"/>
              <a:t>It is a long established fact that a reader will be distracted</a:t>
            </a:r>
            <a:endParaRPr lang="en-ID" dirty="0"/>
          </a:p>
        </p:txBody>
      </p:sp>
    </p:spTree>
    <p:extLst>
      <p:ext uri="{BB962C8B-B14F-4D97-AF65-F5344CB8AC3E}">
        <p14:creationId xmlns:p14="http://schemas.microsoft.com/office/powerpoint/2010/main" val="2914471327"/>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Circle: Hollow 37">
            <a:extLst>
              <a:ext uri="{FF2B5EF4-FFF2-40B4-BE49-F238E27FC236}">
                <a16:creationId xmlns:a16="http://schemas.microsoft.com/office/drawing/2014/main" id="{A30CA3CE-FA05-4188-A146-DF04ED2C6B17}"/>
              </a:ext>
            </a:extLst>
          </p:cNvPr>
          <p:cNvSpPr/>
          <p:nvPr/>
        </p:nvSpPr>
        <p:spPr>
          <a:xfrm rot="10800000" flipH="1" flipV="1">
            <a:off x="1815280" y="2577579"/>
            <a:ext cx="1768425" cy="1768423"/>
          </a:xfrm>
          <a:prstGeom prst="donut">
            <a:avLst>
              <a:gd name="adj" fmla="val 2512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39" name="Freeform: Shape 38">
            <a:extLst>
              <a:ext uri="{FF2B5EF4-FFF2-40B4-BE49-F238E27FC236}">
                <a16:creationId xmlns:a16="http://schemas.microsoft.com/office/drawing/2014/main" id="{7BFCC99B-D984-4F24-98F8-FA8DC7099920}"/>
              </a:ext>
            </a:extLst>
          </p:cNvPr>
          <p:cNvSpPr/>
          <p:nvPr/>
        </p:nvSpPr>
        <p:spPr>
          <a:xfrm rot="10800000" flipH="1" flipV="1">
            <a:off x="2088754" y="2851050"/>
            <a:ext cx="3039802" cy="1221420"/>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40" name="Oval 39">
            <a:extLst>
              <a:ext uri="{FF2B5EF4-FFF2-40B4-BE49-F238E27FC236}">
                <a16:creationId xmlns:a16="http://schemas.microsoft.com/office/drawing/2014/main" id="{C410211B-E661-453C-B124-E6B5A9B15D3F}"/>
              </a:ext>
            </a:extLst>
          </p:cNvPr>
          <p:cNvSpPr/>
          <p:nvPr/>
        </p:nvSpPr>
        <p:spPr>
          <a:xfrm rot="10800000" flipH="1" flipV="1">
            <a:off x="2204246" y="2966513"/>
            <a:ext cx="990492" cy="99049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latin typeface=""/>
            </a:endParaRPr>
          </a:p>
        </p:txBody>
      </p:sp>
      <p:pic>
        <p:nvPicPr>
          <p:cNvPr id="43" name="Graphic 42" descr="Daily calendar">
            <a:extLst>
              <a:ext uri="{FF2B5EF4-FFF2-40B4-BE49-F238E27FC236}">
                <a16:creationId xmlns:a16="http://schemas.microsoft.com/office/drawing/2014/main" id="{6D6B8D39-3A53-4681-8C29-E29F433443F6}"/>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rot="10800000" flipH="1" flipV="1">
            <a:off x="2428507" y="3190775"/>
            <a:ext cx="541970" cy="541968"/>
          </a:xfrm>
          <a:prstGeom prst="rect">
            <a:avLst/>
          </a:prstGeom>
        </p:spPr>
      </p:pic>
      <p:sp>
        <p:nvSpPr>
          <p:cNvPr id="45" name="Circle: Hollow 44">
            <a:extLst>
              <a:ext uri="{FF2B5EF4-FFF2-40B4-BE49-F238E27FC236}">
                <a16:creationId xmlns:a16="http://schemas.microsoft.com/office/drawing/2014/main" id="{238AB864-F994-4853-AEF3-7FBAC70236BD}"/>
              </a:ext>
            </a:extLst>
          </p:cNvPr>
          <p:cNvSpPr/>
          <p:nvPr/>
        </p:nvSpPr>
        <p:spPr>
          <a:xfrm>
            <a:off x="4103780" y="2577548"/>
            <a:ext cx="1768426" cy="1768423"/>
          </a:xfrm>
          <a:prstGeom prst="donut">
            <a:avLst>
              <a:gd name="adj" fmla="val 2512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endParaRPr>
          </a:p>
        </p:txBody>
      </p:sp>
      <p:sp>
        <p:nvSpPr>
          <p:cNvPr id="46" name="Freeform: Shape 45">
            <a:extLst>
              <a:ext uri="{FF2B5EF4-FFF2-40B4-BE49-F238E27FC236}">
                <a16:creationId xmlns:a16="http://schemas.microsoft.com/office/drawing/2014/main" id="{62A9B5C9-6B69-4A67-AA7A-76264612DA52}"/>
              </a:ext>
            </a:extLst>
          </p:cNvPr>
          <p:cNvSpPr/>
          <p:nvPr/>
        </p:nvSpPr>
        <p:spPr>
          <a:xfrm rot="10800000" flipH="1">
            <a:off x="4375568" y="2851050"/>
            <a:ext cx="3039801" cy="1221421"/>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47" name="Oval 46">
            <a:extLst>
              <a:ext uri="{FF2B5EF4-FFF2-40B4-BE49-F238E27FC236}">
                <a16:creationId xmlns:a16="http://schemas.microsoft.com/office/drawing/2014/main" id="{E9784FEE-9A29-4E74-95F5-42E0196C1399}"/>
              </a:ext>
            </a:extLst>
          </p:cNvPr>
          <p:cNvSpPr/>
          <p:nvPr/>
        </p:nvSpPr>
        <p:spPr>
          <a:xfrm>
            <a:off x="4492706" y="2966515"/>
            <a:ext cx="990493" cy="990491"/>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pic>
        <p:nvPicPr>
          <p:cNvPr id="50" name="Graphic 49" descr="Stopwatch">
            <a:extLst>
              <a:ext uri="{FF2B5EF4-FFF2-40B4-BE49-F238E27FC236}">
                <a16:creationId xmlns:a16="http://schemas.microsoft.com/office/drawing/2014/main" id="{D59D6721-5620-4661-A837-53B2A244026A}"/>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4716966" y="3190776"/>
            <a:ext cx="541972" cy="541970"/>
          </a:xfrm>
          <a:prstGeom prst="rect">
            <a:avLst/>
          </a:prstGeom>
        </p:spPr>
      </p:pic>
      <p:sp>
        <p:nvSpPr>
          <p:cNvPr id="73" name="Circle: Hollow 72">
            <a:extLst>
              <a:ext uri="{FF2B5EF4-FFF2-40B4-BE49-F238E27FC236}">
                <a16:creationId xmlns:a16="http://schemas.microsoft.com/office/drawing/2014/main" id="{3FC45BEA-D419-45D7-998B-62A04E336740}"/>
              </a:ext>
            </a:extLst>
          </p:cNvPr>
          <p:cNvSpPr/>
          <p:nvPr/>
        </p:nvSpPr>
        <p:spPr>
          <a:xfrm>
            <a:off x="6392282" y="2577548"/>
            <a:ext cx="1768425" cy="1768423"/>
          </a:xfrm>
          <a:prstGeom prst="donut">
            <a:avLst>
              <a:gd name="adj" fmla="val 2512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74" name="Freeform: Shape 73">
            <a:extLst>
              <a:ext uri="{FF2B5EF4-FFF2-40B4-BE49-F238E27FC236}">
                <a16:creationId xmlns:a16="http://schemas.microsoft.com/office/drawing/2014/main" id="{427428F5-89DC-496D-B318-301A9BA59388}"/>
              </a:ext>
            </a:extLst>
          </p:cNvPr>
          <p:cNvSpPr/>
          <p:nvPr/>
        </p:nvSpPr>
        <p:spPr>
          <a:xfrm>
            <a:off x="6665756" y="2851019"/>
            <a:ext cx="3039802" cy="1221420"/>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75" name="Oval 74">
            <a:extLst>
              <a:ext uri="{FF2B5EF4-FFF2-40B4-BE49-F238E27FC236}">
                <a16:creationId xmlns:a16="http://schemas.microsoft.com/office/drawing/2014/main" id="{8655E9FE-4166-4250-A80A-8B3DE9E4C1B3}"/>
              </a:ext>
            </a:extLst>
          </p:cNvPr>
          <p:cNvSpPr/>
          <p:nvPr/>
        </p:nvSpPr>
        <p:spPr>
          <a:xfrm>
            <a:off x="6781248" y="2966482"/>
            <a:ext cx="990492" cy="99049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latin typeface=""/>
            </a:endParaRPr>
          </a:p>
        </p:txBody>
      </p:sp>
      <p:pic>
        <p:nvPicPr>
          <p:cNvPr id="76" name="Graphic 75" descr="Daily calendar">
            <a:extLst>
              <a:ext uri="{FF2B5EF4-FFF2-40B4-BE49-F238E27FC236}">
                <a16:creationId xmlns:a16="http://schemas.microsoft.com/office/drawing/2014/main" id="{F1B7C46D-50AE-452A-8433-3721B8A99BA3}"/>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7005509" y="3190744"/>
            <a:ext cx="541970" cy="541968"/>
          </a:xfrm>
          <a:prstGeom prst="rect">
            <a:avLst/>
          </a:prstGeom>
        </p:spPr>
      </p:pic>
      <p:sp>
        <p:nvSpPr>
          <p:cNvPr id="52" name="Circle: Hollow 51">
            <a:extLst>
              <a:ext uri="{FF2B5EF4-FFF2-40B4-BE49-F238E27FC236}">
                <a16:creationId xmlns:a16="http://schemas.microsoft.com/office/drawing/2014/main" id="{7FE5008A-104F-4F59-8EC2-4B1FE3B3E290}"/>
              </a:ext>
            </a:extLst>
          </p:cNvPr>
          <p:cNvSpPr/>
          <p:nvPr/>
        </p:nvSpPr>
        <p:spPr>
          <a:xfrm rot="10800000" flipH="1">
            <a:off x="8680781" y="2577515"/>
            <a:ext cx="1768425" cy="1768423"/>
          </a:xfrm>
          <a:prstGeom prst="donut">
            <a:avLst>
              <a:gd name="adj" fmla="val 2512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54" name="Oval 53">
            <a:extLst>
              <a:ext uri="{FF2B5EF4-FFF2-40B4-BE49-F238E27FC236}">
                <a16:creationId xmlns:a16="http://schemas.microsoft.com/office/drawing/2014/main" id="{379403DA-5E53-4E6E-BB11-0D4BA350732B}"/>
              </a:ext>
            </a:extLst>
          </p:cNvPr>
          <p:cNvSpPr/>
          <p:nvPr/>
        </p:nvSpPr>
        <p:spPr>
          <a:xfrm rot="10800000" flipH="1">
            <a:off x="9069746" y="2966513"/>
            <a:ext cx="990492" cy="99049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latin typeface=""/>
            </a:endParaRPr>
          </a:p>
        </p:txBody>
      </p:sp>
      <p:pic>
        <p:nvPicPr>
          <p:cNvPr id="57" name="Graphic 56" descr="Bar graph with upward trend">
            <a:extLst>
              <a:ext uri="{FF2B5EF4-FFF2-40B4-BE49-F238E27FC236}">
                <a16:creationId xmlns:a16="http://schemas.microsoft.com/office/drawing/2014/main" id="{3CBAD164-F240-4467-9785-54018E6D77E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rot="10800000" flipH="1" flipV="1">
            <a:off x="9294009" y="3190776"/>
            <a:ext cx="541970" cy="541968"/>
          </a:xfrm>
          <a:prstGeom prst="rect">
            <a:avLst/>
          </a:prstGeom>
        </p:spPr>
      </p:pic>
      <p:sp>
        <p:nvSpPr>
          <p:cNvPr id="2" name="Isosceles Triangle 1">
            <a:extLst>
              <a:ext uri="{FF2B5EF4-FFF2-40B4-BE49-F238E27FC236}">
                <a16:creationId xmlns:a16="http://schemas.microsoft.com/office/drawing/2014/main" id="{BAD200BF-80FB-42D6-9BEA-506809883EF2}"/>
              </a:ext>
            </a:extLst>
          </p:cNvPr>
          <p:cNvSpPr/>
          <p:nvPr/>
        </p:nvSpPr>
        <p:spPr>
          <a:xfrm>
            <a:off x="4845218" y="2045927"/>
            <a:ext cx="352477" cy="318795"/>
          </a:xfrm>
          <a:prstGeom prst="triangl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2" name="Isosceles Triangle 31">
            <a:extLst>
              <a:ext uri="{FF2B5EF4-FFF2-40B4-BE49-F238E27FC236}">
                <a16:creationId xmlns:a16="http://schemas.microsoft.com/office/drawing/2014/main" id="{6CEE5D7A-90A8-4640-9B71-85ECEAF8B23A}"/>
              </a:ext>
            </a:extLst>
          </p:cNvPr>
          <p:cNvSpPr/>
          <p:nvPr/>
        </p:nvSpPr>
        <p:spPr>
          <a:xfrm flipV="1">
            <a:off x="7109992" y="4493278"/>
            <a:ext cx="352477" cy="318795"/>
          </a:xfrm>
          <a:prstGeom prst="triangl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3" name="Isosceles Triangle 32">
            <a:extLst>
              <a:ext uri="{FF2B5EF4-FFF2-40B4-BE49-F238E27FC236}">
                <a16:creationId xmlns:a16="http://schemas.microsoft.com/office/drawing/2014/main" id="{9E65F10F-3031-4A48-B27D-57C3FE32D090}"/>
              </a:ext>
            </a:extLst>
          </p:cNvPr>
          <p:cNvSpPr/>
          <p:nvPr/>
        </p:nvSpPr>
        <p:spPr>
          <a:xfrm>
            <a:off x="9353080" y="2045927"/>
            <a:ext cx="352477" cy="318795"/>
          </a:xfrm>
          <a:prstGeom prst="triangl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4" name="Isosceles Triangle 33">
            <a:extLst>
              <a:ext uri="{FF2B5EF4-FFF2-40B4-BE49-F238E27FC236}">
                <a16:creationId xmlns:a16="http://schemas.microsoft.com/office/drawing/2014/main" id="{B59A2999-B679-4AF8-8EAE-083B39DD4104}"/>
              </a:ext>
            </a:extLst>
          </p:cNvPr>
          <p:cNvSpPr/>
          <p:nvPr/>
        </p:nvSpPr>
        <p:spPr>
          <a:xfrm flipV="1">
            <a:off x="2488875" y="4493278"/>
            <a:ext cx="352477" cy="318795"/>
          </a:xfrm>
          <a:prstGeom prst="triangl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49" name="TextBox 48">
            <a:extLst>
              <a:ext uri="{FF2B5EF4-FFF2-40B4-BE49-F238E27FC236}">
                <a16:creationId xmlns:a16="http://schemas.microsoft.com/office/drawing/2014/main" id="{9B4E216B-A48A-22EF-2C42-3DCE9038CC48}"/>
              </a:ext>
            </a:extLst>
          </p:cNvPr>
          <p:cNvSpPr txBox="1"/>
          <p:nvPr/>
        </p:nvSpPr>
        <p:spPr>
          <a:xfrm>
            <a:off x="3908990" y="870391"/>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59" name="TextBox 58">
            <a:extLst>
              <a:ext uri="{FF2B5EF4-FFF2-40B4-BE49-F238E27FC236}">
                <a16:creationId xmlns:a16="http://schemas.microsoft.com/office/drawing/2014/main" id="{8DF49AD5-A437-F672-9620-7F36CF876E28}"/>
              </a:ext>
            </a:extLst>
          </p:cNvPr>
          <p:cNvSpPr txBox="1"/>
          <p:nvPr/>
        </p:nvSpPr>
        <p:spPr>
          <a:xfrm>
            <a:off x="3384981" y="1273537"/>
            <a:ext cx="3294658"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60" name="TextBox 59">
            <a:extLst>
              <a:ext uri="{FF2B5EF4-FFF2-40B4-BE49-F238E27FC236}">
                <a16:creationId xmlns:a16="http://schemas.microsoft.com/office/drawing/2014/main" id="{0DFC4FF8-1FC3-FE7F-2525-40D4C356EB60}"/>
              </a:ext>
            </a:extLst>
          </p:cNvPr>
          <p:cNvSpPr txBox="1"/>
          <p:nvPr/>
        </p:nvSpPr>
        <p:spPr>
          <a:xfrm>
            <a:off x="8406345" y="870391"/>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1" name="TextBox 60">
            <a:extLst>
              <a:ext uri="{FF2B5EF4-FFF2-40B4-BE49-F238E27FC236}">
                <a16:creationId xmlns:a16="http://schemas.microsoft.com/office/drawing/2014/main" id="{2D784FA4-059D-C559-6E3E-AF9797B82FA4}"/>
              </a:ext>
            </a:extLst>
          </p:cNvPr>
          <p:cNvSpPr txBox="1"/>
          <p:nvPr/>
        </p:nvSpPr>
        <p:spPr>
          <a:xfrm>
            <a:off x="7882336" y="1273537"/>
            <a:ext cx="3294658"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62" name="TextBox 61">
            <a:extLst>
              <a:ext uri="{FF2B5EF4-FFF2-40B4-BE49-F238E27FC236}">
                <a16:creationId xmlns:a16="http://schemas.microsoft.com/office/drawing/2014/main" id="{A2B9A2D4-726E-1A40-35D8-5F9A6690F38E}"/>
              </a:ext>
            </a:extLst>
          </p:cNvPr>
          <p:cNvSpPr txBox="1"/>
          <p:nvPr/>
        </p:nvSpPr>
        <p:spPr>
          <a:xfrm>
            <a:off x="1539015" y="4919877"/>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3" name="TextBox 62">
            <a:extLst>
              <a:ext uri="{FF2B5EF4-FFF2-40B4-BE49-F238E27FC236}">
                <a16:creationId xmlns:a16="http://schemas.microsoft.com/office/drawing/2014/main" id="{EE7D4373-B141-530E-92BF-229FF00C9F84}"/>
              </a:ext>
            </a:extLst>
          </p:cNvPr>
          <p:cNvSpPr txBox="1"/>
          <p:nvPr/>
        </p:nvSpPr>
        <p:spPr>
          <a:xfrm>
            <a:off x="1015006" y="5323023"/>
            <a:ext cx="3294658"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
        <p:nvSpPr>
          <p:cNvPr id="64" name="TextBox 63">
            <a:extLst>
              <a:ext uri="{FF2B5EF4-FFF2-40B4-BE49-F238E27FC236}">
                <a16:creationId xmlns:a16="http://schemas.microsoft.com/office/drawing/2014/main" id="{43AF0DA1-E3C3-A0DE-22EF-B937094DDD2E}"/>
              </a:ext>
            </a:extLst>
          </p:cNvPr>
          <p:cNvSpPr txBox="1"/>
          <p:nvPr/>
        </p:nvSpPr>
        <p:spPr>
          <a:xfrm>
            <a:off x="6166997" y="4919877"/>
            <a:ext cx="2242322" cy="369332"/>
          </a:xfrm>
          <a:prstGeom prst="rect">
            <a:avLst/>
          </a:prstGeom>
        </p:spPr>
        <p:txBody>
          <a:bodyPr wrap="square">
            <a:spAutoFit/>
          </a:bodyPr>
          <a:lstStyle>
            <a:defPPr>
              <a:defRPr lang="en-US"/>
            </a:defPPr>
            <a:lvl1pPr>
              <a:lnSpc>
                <a:spcPct val="100000"/>
              </a:lnSpc>
              <a:defRPr b="1">
                <a:solidFill>
                  <a:schemeClr val="tx1">
                    <a:lumMod val="75000"/>
                    <a:lumOff val="25000"/>
                  </a:schemeClr>
                </a:solidFill>
                <a:latin typeface=""/>
              </a:defRPr>
            </a:lvl1pPr>
          </a:lstStyle>
          <a:p>
            <a:pPr algn="ctr"/>
            <a:r>
              <a:rPr lang="en-US" dirty="0"/>
              <a:t>Title Goes Here</a:t>
            </a:r>
            <a:endParaRPr lang="en-ID" dirty="0"/>
          </a:p>
        </p:txBody>
      </p:sp>
      <p:sp>
        <p:nvSpPr>
          <p:cNvPr id="65" name="TextBox 64">
            <a:extLst>
              <a:ext uri="{FF2B5EF4-FFF2-40B4-BE49-F238E27FC236}">
                <a16:creationId xmlns:a16="http://schemas.microsoft.com/office/drawing/2014/main" id="{CBDF2369-4849-0CBA-B389-381541896ACA}"/>
              </a:ext>
            </a:extLst>
          </p:cNvPr>
          <p:cNvSpPr txBox="1"/>
          <p:nvPr/>
        </p:nvSpPr>
        <p:spPr>
          <a:xfrm>
            <a:off x="5642988" y="5323023"/>
            <a:ext cx="3294658" cy="616836"/>
          </a:xfrm>
          <a:prstGeom prst="rect">
            <a:avLst/>
          </a:prstGeom>
        </p:spPr>
        <p:txBody>
          <a:bodyPr wrap="square">
            <a:spAutoFit/>
          </a:bodyPr>
          <a:lstStyle>
            <a:defPPr>
              <a:defRPr lang="en-US"/>
            </a:defPPr>
            <a:lvl1pPr>
              <a:lnSpc>
                <a:spcPct val="150000"/>
              </a:lnSpc>
              <a:defRPr sz="1200">
                <a:solidFill>
                  <a:schemeClr val="tx1">
                    <a:lumMod val="75000"/>
                    <a:lumOff val="25000"/>
                  </a:schemeClr>
                </a:solidFill>
                <a:latin typeface="Open Sans" panose="020B0606030504020204" pitchFamily="34" charset="0"/>
              </a:defRPr>
            </a:lvl1pPr>
          </a:lstStyle>
          <a:p>
            <a:pPr algn="ctr"/>
            <a:r>
              <a:rPr lang="en-US" dirty="0"/>
              <a:t>Contrary to popular belief, Lorem Ipsum is not simply random </a:t>
            </a:r>
            <a:endParaRPr lang="en-ID" dirty="0"/>
          </a:p>
        </p:txBody>
      </p:sp>
    </p:spTree>
    <p:extLst>
      <p:ext uri="{BB962C8B-B14F-4D97-AF65-F5344CB8AC3E}">
        <p14:creationId xmlns:p14="http://schemas.microsoft.com/office/powerpoint/2010/main" val="641253780"/>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Circle: Hollow 37">
            <a:extLst>
              <a:ext uri="{FF2B5EF4-FFF2-40B4-BE49-F238E27FC236}">
                <a16:creationId xmlns:a16="http://schemas.microsoft.com/office/drawing/2014/main" id="{A30CA3CE-FA05-4188-A146-DF04ED2C6B17}"/>
              </a:ext>
            </a:extLst>
          </p:cNvPr>
          <p:cNvSpPr/>
          <p:nvPr/>
        </p:nvSpPr>
        <p:spPr>
          <a:xfrm flipH="1">
            <a:off x="6253788" y="684763"/>
            <a:ext cx="1472299" cy="1472297"/>
          </a:xfrm>
          <a:prstGeom prst="donut">
            <a:avLst>
              <a:gd name="adj" fmla="val 2512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39" name="Freeform: Shape 38">
            <a:extLst>
              <a:ext uri="{FF2B5EF4-FFF2-40B4-BE49-F238E27FC236}">
                <a16:creationId xmlns:a16="http://schemas.microsoft.com/office/drawing/2014/main" id="{7BFCC99B-D984-4F24-98F8-FA8DC7099920}"/>
              </a:ext>
            </a:extLst>
          </p:cNvPr>
          <p:cNvSpPr/>
          <p:nvPr/>
        </p:nvSpPr>
        <p:spPr>
          <a:xfrm flipH="1">
            <a:off x="4925617" y="912440"/>
            <a:ext cx="2530782" cy="1016891"/>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40" name="Oval 39">
            <a:extLst>
              <a:ext uri="{FF2B5EF4-FFF2-40B4-BE49-F238E27FC236}">
                <a16:creationId xmlns:a16="http://schemas.microsoft.com/office/drawing/2014/main" id="{C410211B-E661-453C-B124-E6B5A9B15D3F}"/>
              </a:ext>
            </a:extLst>
          </p:cNvPr>
          <p:cNvSpPr/>
          <p:nvPr/>
        </p:nvSpPr>
        <p:spPr>
          <a:xfrm flipH="1">
            <a:off x="6577621" y="1008569"/>
            <a:ext cx="824632" cy="82463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pic>
        <p:nvPicPr>
          <p:cNvPr id="43" name="Graphic 42" descr="Daily calendar">
            <a:extLst>
              <a:ext uri="{FF2B5EF4-FFF2-40B4-BE49-F238E27FC236}">
                <a16:creationId xmlns:a16="http://schemas.microsoft.com/office/drawing/2014/main" id="{6D6B8D39-3A53-4681-8C29-E29F433443F6}"/>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flipH="1">
            <a:off x="6803582" y="1234530"/>
            <a:ext cx="372710" cy="372710"/>
          </a:xfrm>
          <a:prstGeom prst="rect">
            <a:avLst/>
          </a:prstGeom>
        </p:spPr>
      </p:pic>
      <p:sp>
        <p:nvSpPr>
          <p:cNvPr id="45" name="Circle: Hollow 44">
            <a:extLst>
              <a:ext uri="{FF2B5EF4-FFF2-40B4-BE49-F238E27FC236}">
                <a16:creationId xmlns:a16="http://schemas.microsoft.com/office/drawing/2014/main" id="{238AB864-F994-4853-AEF3-7FBAC70236BD}"/>
              </a:ext>
            </a:extLst>
          </p:cNvPr>
          <p:cNvSpPr/>
          <p:nvPr/>
        </p:nvSpPr>
        <p:spPr>
          <a:xfrm rot="10800000" flipH="1">
            <a:off x="4465913" y="1663530"/>
            <a:ext cx="1472299" cy="1472297"/>
          </a:xfrm>
          <a:prstGeom prst="donut">
            <a:avLst>
              <a:gd name="adj" fmla="val 2512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solidFill>
                <a:schemeClr val="tx1"/>
              </a:solidFill>
            </a:endParaRPr>
          </a:p>
        </p:txBody>
      </p:sp>
      <p:sp>
        <p:nvSpPr>
          <p:cNvPr id="46" name="Freeform: Shape 45">
            <a:extLst>
              <a:ext uri="{FF2B5EF4-FFF2-40B4-BE49-F238E27FC236}">
                <a16:creationId xmlns:a16="http://schemas.microsoft.com/office/drawing/2014/main" id="{62A9B5C9-6B69-4A67-AA7A-76264612DA52}"/>
              </a:ext>
            </a:extLst>
          </p:cNvPr>
          <p:cNvSpPr/>
          <p:nvPr/>
        </p:nvSpPr>
        <p:spPr>
          <a:xfrm>
            <a:off x="4692190" y="1891232"/>
            <a:ext cx="2530780" cy="1016891"/>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dirty="0"/>
          </a:p>
        </p:txBody>
      </p:sp>
      <p:sp>
        <p:nvSpPr>
          <p:cNvPr id="47" name="Oval 46">
            <a:extLst>
              <a:ext uri="{FF2B5EF4-FFF2-40B4-BE49-F238E27FC236}">
                <a16:creationId xmlns:a16="http://schemas.microsoft.com/office/drawing/2014/main" id="{E9784FEE-9A29-4E74-95F5-42E0196C1399}"/>
              </a:ext>
            </a:extLst>
          </p:cNvPr>
          <p:cNvSpPr/>
          <p:nvPr/>
        </p:nvSpPr>
        <p:spPr>
          <a:xfrm rot="10800000" flipH="1">
            <a:off x="4789746" y="1987362"/>
            <a:ext cx="824633" cy="824631"/>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pic>
        <p:nvPicPr>
          <p:cNvPr id="50" name="Graphic 49" descr="Stopwatch">
            <a:extLst>
              <a:ext uri="{FF2B5EF4-FFF2-40B4-BE49-F238E27FC236}">
                <a16:creationId xmlns:a16="http://schemas.microsoft.com/office/drawing/2014/main" id="{D59D6721-5620-4661-A837-53B2A244026A}"/>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flipH="1">
            <a:off x="5015707" y="2213323"/>
            <a:ext cx="372710" cy="372710"/>
          </a:xfrm>
          <a:prstGeom prst="rect">
            <a:avLst/>
          </a:prstGeom>
        </p:spPr>
      </p:pic>
      <p:sp>
        <p:nvSpPr>
          <p:cNvPr id="52" name="Circle: Hollow 51">
            <a:extLst>
              <a:ext uri="{FF2B5EF4-FFF2-40B4-BE49-F238E27FC236}">
                <a16:creationId xmlns:a16="http://schemas.microsoft.com/office/drawing/2014/main" id="{7FE5008A-104F-4F59-8EC2-4B1FE3B3E290}"/>
              </a:ext>
            </a:extLst>
          </p:cNvPr>
          <p:cNvSpPr/>
          <p:nvPr/>
        </p:nvSpPr>
        <p:spPr>
          <a:xfrm flipH="1">
            <a:off x="6253788" y="2642321"/>
            <a:ext cx="1472299" cy="1472297"/>
          </a:xfrm>
          <a:prstGeom prst="donut">
            <a:avLst>
              <a:gd name="adj" fmla="val 2512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53" name="Freeform: Shape 52">
            <a:extLst>
              <a:ext uri="{FF2B5EF4-FFF2-40B4-BE49-F238E27FC236}">
                <a16:creationId xmlns:a16="http://schemas.microsoft.com/office/drawing/2014/main" id="{5603C0D1-9F66-4778-8328-A6D3D63628AB}"/>
              </a:ext>
            </a:extLst>
          </p:cNvPr>
          <p:cNvSpPr/>
          <p:nvPr/>
        </p:nvSpPr>
        <p:spPr>
          <a:xfrm flipH="1">
            <a:off x="4967625" y="2869998"/>
            <a:ext cx="2530783" cy="1016891"/>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54" name="Oval 53">
            <a:extLst>
              <a:ext uri="{FF2B5EF4-FFF2-40B4-BE49-F238E27FC236}">
                <a16:creationId xmlns:a16="http://schemas.microsoft.com/office/drawing/2014/main" id="{379403DA-5E53-4E6E-BB11-0D4BA350732B}"/>
              </a:ext>
            </a:extLst>
          </p:cNvPr>
          <p:cNvSpPr/>
          <p:nvPr/>
        </p:nvSpPr>
        <p:spPr>
          <a:xfrm flipH="1">
            <a:off x="6577621" y="2966127"/>
            <a:ext cx="824633" cy="82463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pic>
        <p:nvPicPr>
          <p:cNvPr id="57" name="Graphic 56" descr="Bar graph with upward trend">
            <a:extLst>
              <a:ext uri="{FF2B5EF4-FFF2-40B4-BE49-F238E27FC236}">
                <a16:creationId xmlns:a16="http://schemas.microsoft.com/office/drawing/2014/main" id="{3CBAD164-F240-4467-9785-54018E6D77E1}"/>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flipH="1">
            <a:off x="6803582" y="3192087"/>
            <a:ext cx="372710" cy="372710"/>
          </a:xfrm>
          <a:prstGeom prst="rect">
            <a:avLst/>
          </a:prstGeom>
        </p:spPr>
      </p:pic>
      <p:sp>
        <p:nvSpPr>
          <p:cNvPr id="73" name="Circle: Hollow 72">
            <a:extLst>
              <a:ext uri="{FF2B5EF4-FFF2-40B4-BE49-F238E27FC236}">
                <a16:creationId xmlns:a16="http://schemas.microsoft.com/office/drawing/2014/main" id="{3FC45BEA-D419-45D7-998B-62A04E336740}"/>
              </a:ext>
            </a:extLst>
          </p:cNvPr>
          <p:cNvSpPr/>
          <p:nvPr/>
        </p:nvSpPr>
        <p:spPr>
          <a:xfrm>
            <a:off x="4465913" y="3652468"/>
            <a:ext cx="1472299" cy="1472297"/>
          </a:xfrm>
          <a:prstGeom prst="donut">
            <a:avLst>
              <a:gd name="adj" fmla="val 2512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74" name="Freeform: Shape 73">
            <a:extLst>
              <a:ext uri="{FF2B5EF4-FFF2-40B4-BE49-F238E27FC236}">
                <a16:creationId xmlns:a16="http://schemas.microsoft.com/office/drawing/2014/main" id="{427428F5-89DC-496D-B318-301A9BA59388}"/>
              </a:ext>
            </a:extLst>
          </p:cNvPr>
          <p:cNvSpPr/>
          <p:nvPr/>
        </p:nvSpPr>
        <p:spPr>
          <a:xfrm>
            <a:off x="4767213" y="3880145"/>
            <a:ext cx="2530782" cy="1016891"/>
          </a:xfrm>
          <a:custGeom>
            <a:avLst/>
            <a:gdLst>
              <a:gd name="connsiteX0" fmla="*/ 873983 w 4551647"/>
              <a:gd name="connsiteY0" fmla="*/ 885 h 1828894"/>
              <a:gd name="connsiteX1" fmla="*/ 1674786 w 4551647"/>
              <a:gd name="connsiteY1" fmla="*/ 406480 h 1828894"/>
              <a:gd name="connsiteX2" fmla="*/ 1561069 w 4551647"/>
              <a:gd name="connsiteY2" fmla="*/ 1561072 h 1828894"/>
              <a:gd name="connsiteX3" fmla="*/ 1828890 w 4551647"/>
              <a:gd name="connsiteY3" fmla="*/ 1561071 h 1828894"/>
              <a:gd name="connsiteX4" fmla="*/ 1828890 w 4551647"/>
              <a:gd name="connsiteY4" fmla="*/ 1562926 h 1828894"/>
              <a:gd name="connsiteX5" fmla="*/ 4430534 w 4551647"/>
              <a:gd name="connsiteY5" fmla="*/ 1562926 h 1828894"/>
              <a:gd name="connsiteX6" fmla="*/ 4430534 w 4551647"/>
              <a:gd name="connsiteY6" fmla="*/ 1568543 h 1828894"/>
              <a:gd name="connsiteX7" fmla="*/ 4471520 w 4551647"/>
              <a:gd name="connsiteY7" fmla="*/ 1576818 h 1828894"/>
              <a:gd name="connsiteX8" fmla="*/ 4551647 w 4551647"/>
              <a:gd name="connsiteY8" fmla="*/ 1697701 h 1828894"/>
              <a:gd name="connsiteX9" fmla="*/ 4551646 w 4551647"/>
              <a:gd name="connsiteY9" fmla="*/ 1697701 h 1828894"/>
              <a:gd name="connsiteX10" fmla="*/ 4471519 w 4551647"/>
              <a:gd name="connsiteY10" fmla="*/ 1818584 h 1828894"/>
              <a:gd name="connsiteX11" fmla="*/ 4430534 w 4551647"/>
              <a:gd name="connsiteY11" fmla="*/ 1826859 h 1828894"/>
              <a:gd name="connsiteX12" fmla="*/ 4430534 w 4551647"/>
              <a:gd name="connsiteY12" fmla="*/ 1828893 h 1828894"/>
              <a:gd name="connsiteX13" fmla="*/ 4420458 w 4551647"/>
              <a:gd name="connsiteY13" fmla="*/ 1828893 h 1828894"/>
              <a:gd name="connsiteX14" fmla="*/ 4420453 w 4551647"/>
              <a:gd name="connsiteY14" fmla="*/ 1828894 h 1828894"/>
              <a:gd name="connsiteX15" fmla="*/ 2034889 w 4551647"/>
              <a:gd name="connsiteY15" fmla="*/ 1828893 h 1828894"/>
              <a:gd name="connsiteX16" fmla="*/ 1828890 w 4551647"/>
              <a:gd name="connsiteY16" fmla="*/ 1828893 h 1828894"/>
              <a:gd name="connsiteX17" fmla="*/ 1287284 w 4551647"/>
              <a:gd name="connsiteY17" fmla="*/ 1828893 h 1828894"/>
              <a:gd name="connsiteX18" fmla="*/ 914490 w 4551647"/>
              <a:gd name="connsiteY18" fmla="*/ 1828893 h 1828894"/>
              <a:gd name="connsiteX19" fmla="*/ 17660 w 4551647"/>
              <a:gd name="connsiteY19" fmla="*/ 1092884 h 1828894"/>
              <a:gd name="connsiteX20" fmla="*/ 564564 w 4551647"/>
              <a:gd name="connsiteY20" fmla="*/ 69698 h 1828894"/>
              <a:gd name="connsiteX21" fmla="*/ 873983 w 4551647"/>
              <a:gd name="connsiteY21" fmla="*/ 885 h 1828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551647" h="1828894">
                <a:moveTo>
                  <a:pt x="873983" y="885"/>
                </a:moveTo>
                <a:cubicBezTo>
                  <a:pt x="1186105" y="-12884"/>
                  <a:pt x="1493016" y="134442"/>
                  <a:pt x="1674786" y="406480"/>
                </a:cubicBezTo>
                <a:cubicBezTo>
                  <a:pt x="1917146" y="769198"/>
                  <a:pt x="1869535" y="1252606"/>
                  <a:pt x="1561069" y="1561072"/>
                </a:cubicBezTo>
                <a:lnTo>
                  <a:pt x="1828890" y="1561071"/>
                </a:lnTo>
                <a:lnTo>
                  <a:pt x="1828890" y="1562926"/>
                </a:lnTo>
                <a:lnTo>
                  <a:pt x="4430534" y="1562926"/>
                </a:lnTo>
                <a:lnTo>
                  <a:pt x="4430534" y="1568543"/>
                </a:lnTo>
                <a:lnTo>
                  <a:pt x="4471520" y="1576818"/>
                </a:lnTo>
                <a:cubicBezTo>
                  <a:pt x="4518607" y="1596734"/>
                  <a:pt x="4551647" y="1643359"/>
                  <a:pt x="4551647" y="1697701"/>
                </a:cubicBezTo>
                <a:lnTo>
                  <a:pt x="4551646" y="1697701"/>
                </a:lnTo>
                <a:cubicBezTo>
                  <a:pt x="4551646" y="1752043"/>
                  <a:pt x="4518606" y="1798668"/>
                  <a:pt x="4471519" y="1818584"/>
                </a:cubicBezTo>
                <a:lnTo>
                  <a:pt x="4430534" y="1826859"/>
                </a:lnTo>
                <a:lnTo>
                  <a:pt x="4430534" y="1828893"/>
                </a:lnTo>
                <a:lnTo>
                  <a:pt x="4420458" y="1828893"/>
                </a:lnTo>
                <a:lnTo>
                  <a:pt x="4420453" y="1828894"/>
                </a:lnTo>
                <a:lnTo>
                  <a:pt x="2034889" y="1828893"/>
                </a:lnTo>
                <a:lnTo>
                  <a:pt x="1828890" y="1828893"/>
                </a:lnTo>
                <a:lnTo>
                  <a:pt x="1287284" y="1828893"/>
                </a:lnTo>
                <a:lnTo>
                  <a:pt x="914490" y="1828893"/>
                </a:lnTo>
                <a:cubicBezTo>
                  <a:pt x="478253" y="1828893"/>
                  <a:pt x="102766" y="1520738"/>
                  <a:pt x="17660" y="1092884"/>
                </a:cubicBezTo>
                <a:cubicBezTo>
                  <a:pt x="-67446" y="665029"/>
                  <a:pt x="161534" y="236639"/>
                  <a:pt x="564564" y="69698"/>
                </a:cubicBezTo>
                <a:cubicBezTo>
                  <a:pt x="665322" y="27963"/>
                  <a:pt x="769942" y="5474"/>
                  <a:pt x="873983" y="88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p>
        </p:txBody>
      </p:sp>
      <p:sp>
        <p:nvSpPr>
          <p:cNvPr id="75" name="Oval 74">
            <a:extLst>
              <a:ext uri="{FF2B5EF4-FFF2-40B4-BE49-F238E27FC236}">
                <a16:creationId xmlns:a16="http://schemas.microsoft.com/office/drawing/2014/main" id="{8655E9FE-4166-4250-A80A-8B3DE9E4C1B3}"/>
              </a:ext>
            </a:extLst>
          </p:cNvPr>
          <p:cNvSpPr/>
          <p:nvPr/>
        </p:nvSpPr>
        <p:spPr>
          <a:xfrm>
            <a:off x="4789746" y="3976274"/>
            <a:ext cx="824632" cy="82463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pic>
        <p:nvPicPr>
          <p:cNvPr id="76" name="Graphic 75" descr="Daily calendar">
            <a:extLst>
              <a:ext uri="{FF2B5EF4-FFF2-40B4-BE49-F238E27FC236}">
                <a16:creationId xmlns:a16="http://schemas.microsoft.com/office/drawing/2014/main" id="{F1B7C46D-50AE-452A-8433-3721B8A99BA3}"/>
              </a:ext>
            </a:extLst>
          </p:cNvPr>
          <p:cNvPicPr>
            <a:picLocks noChangeAspect="1"/>
          </p:cNvPicPr>
          <p:nvPr/>
        </p:nvPicPr>
        <p:blipFill>
          <a:blip r:embed="rId8" cstate="print">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5015707" y="4202235"/>
            <a:ext cx="372710" cy="372710"/>
          </a:xfrm>
          <a:prstGeom prst="rect">
            <a:avLst/>
          </a:prstGeom>
        </p:spPr>
      </p:pic>
      <p:sp>
        <p:nvSpPr>
          <p:cNvPr id="33" name="Circle: Hollow 32">
            <a:extLst>
              <a:ext uri="{FF2B5EF4-FFF2-40B4-BE49-F238E27FC236}">
                <a16:creationId xmlns:a16="http://schemas.microsoft.com/office/drawing/2014/main" id="{211AD2ED-B415-4443-BB17-A76462CC48AD}"/>
              </a:ext>
            </a:extLst>
          </p:cNvPr>
          <p:cNvSpPr/>
          <p:nvPr/>
        </p:nvSpPr>
        <p:spPr>
          <a:xfrm flipH="1">
            <a:off x="6253788" y="4700940"/>
            <a:ext cx="1472299" cy="1472297"/>
          </a:xfrm>
          <a:prstGeom prst="donut">
            <a:avLst>
              <a:gd name="adj" fmla="val 25124"/>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49" name="Oval 48">
            <a:extLst>
              <a:ext uri="{FF2B5EF4-FFF2-40B4-BE49-F238E27FC236}">
                <a16:creationId xmlns:a16="http://schemas.microsoft.com/office/drawing/2014/main" id="{CE2AEF4F-6445-429B-8ECC-D3981E442A4A}"/>
              </a:ext>
            </a:extLst>
          </p:cNvPr>
          <p:cNvSpPr/>
          <p:nvPr/>
        </p:nvSpPr>
        <p:spPr>
          <a:xfrm flipH="1">
            <a:off x="6577621" y="5024746"/>
            <a:ext cx="824632" cy="824632"/>
          </a:xfrm>
          <a:prstGeom prst="ellipse">
            <a:avLst/>
          </a:prstGeom>
          <a:solidFill>
            <a:schemeClr val="bg1"/>
          </a:solidFill>
          <a:ln>
            <a:noFill/>
          </a:ln>
          <a:effectLst>
            <a:outerShdw blurRad="190500" sx="102000" sy="102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pic>
        <p:nvPicPr>
          <p:cNvPr id="56" name="Graphic 55" descr="Bar graph with upward trend">
            <a:extLst>
              <a:ext uri="{FF2B5EF4-FFF2-40B4-BE49-F238E27FC236}">
                <a16:creationId xmlns:a16="http://schemas.microsoft.com/office/drawing/2014/main" id="{6B38B0BF-7603-4713-AB9D-00D152E3127D}"/>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rcRect/>
          <a:stretch/>
        </p:blipFill>
        <p:spPr>
          <a:xfrm flipH="1">
            <a:off x="6803582" y="5250706"/>
            <a:ext cx="372710" cy="372710"/>
          </a:xfrm>
          <a:prstGeom prst="rect">
            <a:avLst/>
          </a:prstGeom>
        </p:spPr>
      </p:pic>
      <p:grpSp>
        <p:nvGrpSpPr>
          <p:cNvPr id="60" name="Group 59">
            <a:extLst>
              <a:ext uri="{FF2B5EF4-FFF2-40B4-BE49-F238E27FC236}">
                <a16:creationId xmlns:a16="http://schemas.microsoft.com/office/drawing/2014/main" id="{2768BE21-551D-3476-76CB-7A48674EFB5F}"/>
              </a:ext>
            </a:extLst>
          </p:cNvPr>
          <p:cNvGrpSpPr/>
          <p:nvPr/>
        </p:nvGrpSpPr>
        <p:grpSpPr>
          <a:xfrm>
            <a:off x="7918048" y="970688"/>
            <a:ext cx="3502987" cy="968578"/>
            <a:chOff x="6493882" y="893422"/>
            <a:chExt cx="3502987" cy="968578"/>
          </a:xfrm>
        </p:grpSpPr>
        <p:sp>
          <p:nvSpPr>
            <p:cNvPr id="61" name="Rectangle 60">
              <a:extLst>
                <a:ext uri="{FF2B5EF4-FFF2-40B4-BE49-F238E27FC236}">
                  <a16:creationId xmlns:a16="http://schemas.microsoft.com/office/drawing/2014/main" id="{FD2C21FD-0B7F-37B5-F28B-41B986C0C363}"/>
                </a:ext>
              </a:extLst>
            </p:cNvPr>
            <p:cNvSpPr/>
            <p:nvPr/>
          </p:nvSpPr>
          <p:spPr>
            <a:xfrm>
              <a:off x="6493882" y="1245164"/>
              <a:ext cx="3502987"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2" name="TextBox 61">
              <a:extLst>
                <a:ext uri="{FF2B5EF4-FFF2-40B4-BE49-F238E27FC236}">
                  <a16:creationId xmlns:a16="http://schemas.microsoft.com/office/drawing/2014/main" id="{93F2E2EC-6B76-6A8D-84FA-9F3F8D426A17}"/>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63" name="Group 62">
            <a:extLst>
              <a:ext uri="{FF2B5EF4-FFF2-40B4-BE49-F238E27FC236}">
                <a16:creationId xmlns:a16="http://schemas.microsoft.com/office/drawing/2014/main" id="{CD2BD01F-1537-5FF6-87B4-FB2F4E709622}"/>
              </a:ext>
            </a:extLst>
          </p:cNvPr>
          <p:cNvGrpSpPr/>
          <p:nvPr/>
        </p:nvGrpSpPr>
        <p:grpSpPr>
          <a:xfrm>
            <a:off x="7918048" y="3014641"/>
            <a:ext cx="3502987" cy="968578"/>
            <a:chOff x="6493882" y="893422"/>
            <a:chExt cx="3502987" cy="968578"/>
          </a:xfrm>
        </p:grpSpPr>
        <p:sp>
          <p:nvSpPr>
            <p:cNvPr id="64" name="Rectangle 63">
              <a:extLst>
                <a:ext uri="{FF2B5EF4-FFF2-40B4-BE49-F238E27FC236}">
                  <a16:creationId xmlns:a16="http://schemas.microsoft.com/office/drawing/2014/main" id="{11C490F2-83C0-F650-BE35-F99D9EF71C8E}"/>
                </a:ext>
              </a:extLst>
            </p:cNvPr>
            <p:cNvSpPr/>
            <p:nvPr/>
          </p:nvSpPr>
          <p:spPr>
            <a:xfrm>
              <a:off x="6493882" y="1245164"/>
              <a:ext cx="3502987"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5" name="TextBox 64">
              <a:extLst>
                <a:ext uri="{FF2B5EF4-FFF2-40B4-BE49-F238E27FC236}">
                  <a16:creationId xmlns:a16="http://schemas.microsoft.com/office/drawing/2014/main" id="{E17966F2-79F6-AAED-CA48-B8612F1F153C}"/>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66" name="Group 65">
            <a:extLst>
              <a:ext uri="{FF2B5EF4-FFF2-40B4-BE49-F238E27FC236}">
                <a16:creationId xmlns:a16="http://schemas.microsoft.com/office/drawing/2014/main" id="{72A947E1-824A-3ACB-616C-42D392164CCF}"/>
              </a:ext>
            </a:extLst>
          </p:cNvPr>
          <p:cNvGrpSpPr/>
          <p:nvPr/>
        </p:nvGrpSpPr>
        <p:grpSpPr>
          <a:xfrm>
            <a:off x="7918048" y="5058593"/>
            <a:ext cx="3502987" cy="968578"/>
            <a:chOff x="6493882" y="893422"/>
            <a:chExt cx="3502987" cy="968578"/>
          </a:xfrm>
        </p:grpSpPr>
        <p:sp>
          <p:nvSpPr>
            <p:cNvPr id="67" name="Rectangle 66">
              <a:extLst>
                <a:ext uri="{FF2B5EF4-FFF2-40B4-BE49-F238E27FC236}">
                  <a16:creationId xmlns:a16="http://schemas.microsoft.com/office/drawing/2014/main" id="{697A9ABB-C31E-F519-BCBE-580C64921D94}"/>
                </a:ext>
              </a:extLst>
            </p:cNvPr>
            <p:cNvSpPr/>
            <p:nvPr/>
          </p:nvSpPr>
          <p:spPr>
            <a:xfrm>
              <a:off x="6493882" y="1245164"/>
              <a:ext cx="3502987"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68" name="TextBox 67">
              <a:extLst>
                <a:ext uri="{FF2B5EF4-FFF2-40B4-BE49-F238E27FC236}">
                  <a16:creationId xmlns:a16="http://schemas.microsoft.com/office/drawing/2014/main" id="{64D3CB54-76B5-F4CF-8B47-F6A69A934E25}"/>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69" name="Group 68">
            <a:extLst>
              <a:ext uri="{FF2B5EF4-FFF2-40B4-BE49-F238E27FC236}">
                <a16:creationId xmlns:a16="http://schemas.microsoft.com/office/drawing/2014/main" id="{00CF74EE-9CC8-E0FA-C004-615F01B1A0D0}"/>
              </a:ext>
            </a:extLst>
          </p:cNvPr>
          <p:cNvGrpSpPr/>
          <p:nvPr/>
        </p:nvGrpSpPr>
        <p:grpSpPr>
          <a:xfrm flipH="1">
            <a:off x="800072" y="1885088"/>
            <a:ext cx="3502987" cy="968578"/>
            <a:chOff x="6493882" y="893422"/>
            <a:chExt cx="3502987" cy="968578"/>
          </a:xfrm>
        </p:grpSpPr>
        <p:sp>
          <p:nvSpPr>
            <p:cNvPr id="78" name="Rectangle 77">
              <a:extLst>
                <a:ext uri="{FF2B5EF4-FFF2-40B4-BE49-F238E27FC236}">
                  <a16:creationId xmlns:a16="http://schemas.microsoft.com/office/drawing/2014/main" id="{A2719EF2-26FF-1C2C-420C-C7AF224D15F5}"/>
                </a:ext>
              </a:extLst>
            </p:cNvPr>
            <p:cNvSpPr/>
            <p:nvPr/>
          </p:nvSpPr>
          <p:spPr>
            <a:xfrm>
              <a:off x="6493882" y="1245164"/>
              <a:ext cx="3502987" cy="616836"/>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79" name="TextBox 78">
              <a:extLst>
                <a:ext uri="{FF2B5EF4-FFF2-40B4-BE49-F238E27FC236}">
                  <a16:creationId xmlns:a16="http://schemas.microsoft.com/office/drawing/2014/main" id="{F4CAD96D-26CD-C22C-7DFC-D32783BD15BE}"/>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grpSp>
      <p:grpSp>
        <p:nvGrpSpPr>
          <p:cNvPr id="80" name="Group 79">
            <a:extLst>
              <a:ext uri="{FF2B5EF4-FFF2-40B4-BE49-F238E27FC236}">
                <a16:creationId xmlns:a16="http://schemas.microsoft.com/office/drawing/2014/main" id="{84C0EAB0-447F-8F7E-E005-6A1074C491AA}"/>
              </a:ext>
            </a:extLst>
          </p:cNvPr>
          <p:cNvGrpSpPr/>
          <p:nvPr/>
        </p:nvGrpSpPr>
        <p:grpSpPr>
          <a:xfrm flipH="1">
            <a:off x="800072" y="3929041"/>
            <a:ext cx="3502987" cy="968578"/>
            <a:chOff x="6493882" y="893422"/>
            <a:chExt cx="3502987" cy="968578"/>
          </a:xfrm>
        </p:grpSpPr>
        <p:sp>
          <p:nvSpPr>
            <p:cNvPr id="81" name="Rectangle 80">
              <a:extLst>
                <a:ext uri="{FF2B5EF4-FFF2-40B4-BE49-F238E27FC236}">
                  <a16:creationId xmlns:a16="http://schemas.microsoft.com/office/drawing/2014/main" id="{7CEB7867-F6EE-35C6-AA4E-6C9B7CCB69B2}"/>
                </a:ext>
              </a:extLst>
            </p:cNvPr>
            <p:cNvSpPr/>
            <p:nvPr/>
          </p:nvSpPr>
          <p:spPr>
            <a:xfrm>
              <a:off x="6493882" y="1245164"/>
              <a:ext cx="3502987" cy="616836"/>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82" name="TextBox 81">
              <a:extLst>
                <a:ext uri="{FF2B5EF4-FFF2-40B4-BE49-F238E27FC236}">
                  <a16:creationId xmlns:a16="http://schemas.microsoft.com/office/drawing/2014/main" id="{8FA61C45-0F24-4309-4D62-35FF9551E818}"/>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grpSp>
    </p:spTree>
    <p:extLst>
      <p:ext uri="{BB962C8B-B14F-4D97-AF65-F5344CB8AC3E}">
        <p14:creationId xmlns:p14="http://schemas.microsoft.com/office/powerpoint/2010/main" val="662759409"/>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8" name="Connector: Elbow 47">
            <a:extLst>
              <a:ext uri="{FF2B5EF4-FFF2-40B4-BE49-F238E27FC236}">
                <a16:creationId xmlns:a16="http://schemas.microsoft.com/office/drawing/2014/main" id="{DCDEA331-A8B2-40F7-857E-AE1D9D043205}"/>
              </a:ext>
            </a:extLst>
          </p:cNvPr>
          <p:cNvCxnSpPr>
            <a:cxnSpLocks/>
          </p:cNvCxnSpPr>
          <p:nvPr/>
        </p:nvCxnSpPr>
        <p:spPr>
          <a:xfrm flipV="1">
            <a:off x="5241736" y="3438092"/>
            <a:ext cx="1979917" cy="726293"/>
          </a:xfrm>
          <a:prstGeom prst="bentConnector3">
            <a:avLst>
              <a:gd name="adj1" fmla="val 50000"/>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30" name="Connector: Elbow 29">
            <a:extLst>
              <a:ext uri="{FF2B5EF4-FFF2-40B4-BE49-F238E27FC236}">
                <a16:creationId xmlns:a16="http://schemas.microsoft.com/office/drawing/2014/main" id="{22B1DEEE-257D-4718-868C-BD047BDAE409}"/>
              </a:ext>
            </a:extLst>
          </p:cNvPr>
          <p:cNvCxnSpPr>
            <a:cxnSpLocks/>
          </p:cNvCxnSpPr>
          <p:nvPr/>
        </p:nvCxnSpPr>
        <p:spPr>
          <a:xfrm rot="5400000" flipH="1" flipV="1">
            <a:off x="4927498" y="-405190"/>
            <a:ext cx="768759" cy="3816575"/>
          </a:xfrm>
          <a:prstGeom prst="bentConnector2">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cxnSp>
        <p:nvCxnSpPr>
          <p:cNvPr id="34" name="Connector: Elbow 33">
            <a:extLst>
              <a:ext uri="{FF2B5EF4-FFF2-40B4-BE49-F238E27FC236}">
                <a16:creationId xmlns:a16="http://schemas.microsoft.com/office/drawing/2014/main" id="{DB1E2DB5-8EAD-4FB4-B8BC-72407A6EF4C4}"/>
              </a:ext>
            </a:extLst>
          </p:cNvPr>
          <p:cNvCxnSpPr>
            <a:cxnSpLocks/>
          </p:cNvCxnSpPr>
          <p:nvPr/>
        </p:nvCxnSpPr>
        <p:spPr>
          <a:xfrm rot="16200000" flipH="1">
            <a:off x="4100633" y="2619750"/>
            <a:ext cx="1091956" cy="5147110"/>
          </a:xfrm>
          <a:prstGeom prst="bentConnector2">
            <a:avLst/>
          </a:prstGeom>
          <a:noFill/>
          <a:ln w="12700">
            <a:solidFill>
              <a:schemeClr val="tx2">
                <a:lumMod val="25000"/>
                <a:lumOff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cxnSp>
      <p:grpSp>
        <p:nvGrpSpPr>
          <p:cNvPr id="9" name="Group 8">
            <a:extLst>
              <a:ext uri="{FF2B5EF4-FFF2-40B4-BE49-F238E27FC236}">
                <a16:creationId xmlns:a16="http://schemas.microsoft.com/office/drawing/2014/main" id="{8A4FA5E5-F7EF-242F-363C-119D8DA42BC1}"/>
              </a:ext>
            </a:extLst>
          </p:cNvPr>
          <p:cNvGrpSpPr/>
          <p:nvPr/>
        </p:nvGrpSpPr>
        <p:grpSpPr>
          <a:xfrm>
            <a:off x="1187243" y="1416425"/>
            <a:ext cx="4740276" cy="4509450"/>
            <a:chOff x="1297203" y="1687883"/>
            <a:chExt cx="4169567" cy="3966533"/>
          </a:xfrm>
        </p:grpSpPr>
        <p:grpSp>
          <p:nvGrpSpPr>
            <p:cNvPr id="4" name="Group 3">
              <a:extLst>
                <a:ext uri="{FF2B5EF4-FFF2-40B4-BE49-F238E27FC236}">
                  <a16:creationId xmlns:a16="http://schemas.microsoft.com/office/drawing/2014/main" id="{F373258C-CDA9-4FF9-9BE8-DB8D29B7CCC6}"/>
                </a:ext>
              </a:extLst>
            </p:cNvPr>
            <p:cNvGrpSpPr/>
            <p:nvPr/>
          </p:nvGrpSpPr>
          <p:grpSpPr>
            <a:xfrm rot="7484933">
              <a:off x="1398720" y="1586366"/>
              <a:ext cx="3966533" cy="4169567"/>
              <a:chOff x="3743908" y="1841240"/>
              <a:chExt cx="2096278" cy="2203580"/>
            </a:xfrm>
          </p:grpSpPr>
          <p:pic>
            <p:nvPicPr>
              <p:cNvPr id="5" name="Graphic 4">
                <a:extLst>
                  <a:ext uri="{FF2B5EF4-FFF2-40B4-BE49-F238E27FC236}">
                    <a16:creationId xmlns:a16="http://schemas.microsoft.com/office/drawing/2014/main" id="{066C8D37-DEB6-4D84-8CFA-26CA88515293}"/>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743908" y="2139820"/>
                <a:ext cx="1905000" cy="1905000"/>
              </a:xfrm>
              <a:prstGeom prst="rect">
                <a:avLst/>
              </a:prstGeom>
            </p:spPr>
          </p:pic>
          <p:sp>
            <p:nvSpPr>
              <p:cNvPr id="6" name="Oval 5">
                <a:extLst>
                  <a:ext uri="{FF2B5EF4-FFF2-40B4-BE49-F238E27FC236}">
                    <a16:creationId xmlns:a16="http://schemas.microsoft.com/office/drawing/2014/main" id="{02B6F81E-5844-45D8-B124-72F397BBF12F}"/>
                  </a:ext>
                </a:extLst>
              </p:cNvPr>
              <p:cNvSpPr/>
              <p:nvPr/>
            </p:nvSpPr>
            <p:spPr>
              <a:xfrm>
                <a:off x="4239208" y="1841240"/>
                <a:ext cx="914400" cy="9144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7" name="Oval 6">
                <a:extLst>
                  <a:ext uri="{FF2B5EF4-FFF2-40B4-BE49-F238E27FC236}">
                    <a16:creationId xmlns:a16="http://schemas.microsoft.com/office/drawing/2014/main" id="{F23C767A-E5D5-4542-8F3C-AD560053801E}"/>
                  </a:ext>
                </a:extLst>
              </p:cNvPr>
              <p:cNvSpPr/>
              <p:nvPr/>
            </p:nvSpPr>
            <p:spPr>
              <a:xfrm>
                <a:off x="5153608" y="3054220"/>
                <a:ext cx="686578" cy="6865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8" name="Oval 7">
                <a:extLst>
                  <a:ext uri="{FF2B5EF4-FFF2-40B4-BE49-F238E27FC236}">
                    <a16:creationId xmlns:a16="http://schemas.microsoft.com/office/drawing/2014/main" id="{8C0B5FD5-D2AA-49C0-A081-93137CE2926C}"/>
                  </a:ext>
                </a:extLst>
              </p:cNvPr>
              <p:cNvSpPr/>
              <p:nvPr/>
            </p:nvSpPr>
            <p:spPr>
              <a:xfrm>
                <a:off x="3859230" y="3119644"/>
                <a:ext cx="686578" cy="686578"/>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sp>
          <p:nvSpPr>
            <p:cNvPr id="17" name="Oval 16">
              <a:extLst>
                <a:ext uri="{FF2B5EF4-FFF2-40B4-BE49-F238E27FC236}">
                  <a16:creationId xmlns:a16="http://schemas.microsoft.com/office/drawing/2014/main" id="{65053CA6-35B2-41C4-83A9-9996EB5A6B13}"/>
                </a:ext>
              </a:extLst>
            </p:cNvPr>
            <p:cNvSpPr/>
            <p:nvPr/>
          </p:nvSpPr>
          <p:spPr>
            <a:xfrm rot="17755531">
              <a:off x="1742983" y="2668776"/>
              <a:ext cx="409862" cy="409862"/>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8" name="Oval 17">
              <a:extLst>
                <a:ext uri="{FF2B5EF4-FFF2-40B4-BE49-F238E27FC236}">
                  <a16:creationId xmlns:a16="http://schemas.microsoft.com/office/drawing/2014/main" id="{09C194DB-3D0E-4075-A05C-A77D607D2A0C}"/>
                </a:ext>
              </a:extLst>
            </p:cNvPr>
            <p:cNvSpPr/>
            <p:nvPr/>
          </p:nvSpPr>
          <p:spPr>
            <a:xfrm rot="17755531">
              <a:off x="2890786" y="4739619"/>
              <a:ext cx="409862" cy="409862"/>
            </a:xfrm>
            <a:prstGeom prst="ellipse">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19" name="Oval 18">
              <a:extLst>
                <a:ext uri="{FF2B5EF4-FFF2-40B4-BE49-F238E27FC236}">
                  <a16:creationId xmlns:a16="http://schemas.microsoft.com/office/drawing/2014/main" id="{4B9D1E63-D974-4374-83E8-AA31C24363AD}"/>
                </a:ext>
              </a:extLst>
            </p:cNvPr>
            <p:cNvSpPr/>
            <p:nvPr/>
          </p:nvSpPr>
          <p:spPr>
            <a:xfrm rot="17755531">
              <a:off x="4250094" y="2569384"/>
              <a:ext cx="299436" cy="299436"/>
            </a:xfrm>
            <a:prstGeom prst="ellipse">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33" name="Group 32">
            <a:extLst>
              <a:ext uri="{FF2B5EF4-FFF2-40B4-BE49-F238E27FC236}">
                <a16:creationId xmlns:a16="http://schemas.microsoft.com/office/drawing/2014/main" id="{D5132463-5DB6-1DFA-2D4B-B7485FDC87C4}"/>
              </a:ext>
            </a:extLst>
          </p:cNvPr>
          <p:cNvGrpSpPr/>
          <p:nvPr/>
        </p:nvGrpSpPr>
        <p:grpSpPr>
          <a:xfrm>
            <a:off x="7501771" y="640781"/>
            <a:ext cx="3502987" cy="968578"/>
            <a:chOff x="6493882" y="893422"/>
            <a:chExt cx="3502987" cy="968578"/>
          </a:xfrm>
        </p:grpSpPr>
        <p:sp>
          <p:nvSpPr>
            <p:cNvPr id="35" name="Rectangle 34">
              <a:extLst>
                <a:ext uri="{FF2B5EF4-FFF2-40B4-BE49-F238E27FC236}">
                  <a16:creationId xmlns:a16="http://schemas.microsoft.com/office/drawing/2014/main" id="{48AE48A5-05D3-95F2-B9EF-95F5F69A4D42}"/>
                </a:ext>
              </a:extLst>
            </p:cNvPr>
            <p:cNvSpPr/>
            <p:nvPr/>
          </p:nvSpPr>
          <p:spPr>
            <a:xfrm>
              <a:off x="6493882" y="1245164"/>
              <a:ext cx="3502987"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36" name="TextBox 35">
              <a:extLst>
                <a:ext uri="{FF2B5EF4-FFF2-40B4-BE49-F238E27FC236}">
                  <a16:creationId xmlns:a16="http://schemas.microsoft.com/office/drawing/2014/main" id="{39D13792-4178-7D1D-8ED1-9DA1E2AC9E81}"/>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38" name="Group 37">
            <a:extLst>
              <a:ext uri="{FF2B5EF4-FFF2-40B4-BE49-F238E27FC236}">
                <a16:creationId xmlns:a16="http://schemas.microsoft.com/office/drawing/2014/main" id="{C11D99D8-5030-1039-2A68-D7058903FCCE}"/>
              </a:ext>
            </a:extLst>
          </p:cNvPr>
          <p:cNvGrpSpPr/>
          <p:nvPr/>
        </p:nvGrpSpPr>
        <p:grpSpPr>
          <a:xfrm>
            <a:off x="7501771" y="2944711"/>
            <a:ext cx="3502987" cy="968578"/>
            <a:chOff x="6493882" y="893422"/>
            <a:chExt cx="3502987" cy="968578"/>
          </a:xfrm>
        </p:grpSpPr>
        <p:sp>
          <p:nvSpPr>
            <p:cNvPr id="40" name="Rectangle 39">
              <a:extLst>
                <a:ext uri="{FF2B5EF4-FFF2-40B4-BE49-F238E27FC236}">
                  <a16:creationId xmlns:a16="http://schemas.microsoft.com/office/drawing/2014/main" id="{58F22031-E324-BF66-BB10-57EC427853D2}"/>
                </a:ext>
              </a:extLst>
            </p:cNvPr>
            <p:cNvSpPr/>
            <p:nvPr/>
          </p:nvSpPr>
          <p:spPr>
            <a:xfrm>
              <a:off x="6493882" y="1245164"/>
              <a:ext cx="3502987"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1" name="TextBox 40">
              <a:extLst>
                <a:ext uri="{FF2B5EF4-FFF2-40B4-BE49-F238E27FC236}">
                  <a16:creationId xmlns:a16="http://schemas.microsoft.com/office/drawing/2014/main" id="{04F19D5C-32C4-6555-86C7-53CF09AB2E52}"/>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42" name="Group 41">
            <a:extLst>
              <a:ext uri="{FF2B5EF4-FFF2-40B4-BE49-F238E27FC236}">
                <a16:creationId xmlns:a16="http://schemas.microsoft.com/office/drawing/2014/main" id="{AE834F33-C056-9C51-29C3-A0416BDA62AF}"/>
              </a:ext>
            </a:extLst>
          </p:cNvPr>
          <p:cNvGrpSpPr/>
          <p:nvPr/>
        </p:nvGrpSpPr>
        <p:grpSpPr>
          <a:xfrm>
            <a:off x="7501771" y="5248641"/>
            <a:ext cx="3502987" cy="968578"/>
            <a:chOff x="6493882" y="893422"/>
            <a:chExt cx="3502987" cy="968578"/>
          </a:xfrm>
        </p:grpSpPr>
        <p:sp>
          <p:nvSpPr>
            <p:cNvPr id="44" name="Rectangle 43">
              <a:extLst>
                <a:ext uri="{FF2B5EF4-FFF2-40B4-BE49-F238E27FC236}">
                  <a16:creationId xmlns:a16="http://schemas.microsoft.com/office/drawing/2014/main" id="{5BFBA9F1-25AA-F9A2-9340-6817634E3AEA}"/>
                </a:ext>
              </a:extLst>
            </p:cNvPr>
            <p:cNvSpPr/>
            <p:nvPr/>
          </p:nvSpPr>
          <p:spPr>
            <a:xfrm>
              <a:off x="6493882" y="1245164"/>
              <a:ext cx="3502987"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6" name="TextBox 45">
              <a:extLst>
                <a:ext uri="{FF2B5EF4-FFF2-40B4-BE49-F238E27FC236}">
                  <a16:creationId xmlns:a16="http://schemas.microsoft.com/office/drawing/2014/main" id="{06B901CC-1260-2D43-66B3-6E3A32808FCD}"/>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pic>
        <p:nvPicPr>
          <p:cNvPr id="3" name="Graphic 2" descr="Bonsai with solid fill">
            <a:extLst>
              <a:ext uri="{FF2B5EF4-FFF2-40B4-BE49-F238E27FC236}">
                <a16:creationId xmlns:a16="http://schemas.microsoft.com/office/drawing/2014/main" id="{EA9C8CD8-0C80-9B5C-3F31-2E4ECF6243B2}"/>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3014366" y="1595399"/>
            <a:ext cx="705018" cy="705018"/>
          </a:xfrm>
          <a:prstGeom prst="rect">
            <a:avLst/>
          </a:prstGeom>
        </p:spPr>
      </p:pic>
      <p:pic>
        <p:nvPicPr>
          <p:cNvPr id="11" name="Graphic 10" descr="Books with solid fill">
            <a:extLst>
              <a:ext uri="{FF2B5EF4-FFF2-40B4-BE49-F238E27FC236}">
                <a16:creationId xmlns:a16="http://schemas.microsoft.com/office/drawing/2014/main" id="{D49A05EC-3230-3A6F-0C89-573D072AD09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1543912" y="4017323"/>
            <a:ext cx="705018" cy="705018"/>
          </a:xfrm>
          <a:prstGeom prst="rect">
            <a:avLst/>
          </a:prstGeom>
        </p:spPr>
      </p:pic>
      <p:pic>
        <p:nvPicPr>
          <p:cNvPr id="13" name="Graphic 12" descr="Books on shelf with solid fill">
            <a:extLst>
              <a:ext uri="{FF2B5EF4-FFF2-40B4-BE49-F238E27FC236}">
                <a16:creationId xmlns:a16="http://schemas.microsoft.com/office/drawing/2014/main" id="{9FE6BA1C-0509-C7CD-EBA5-6447516E0B75}"/>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a:off x="4398323" y="3893755"/>
            <a:ext cx="705018" cy="705018"/>
          </a:xfrm>
          <a:prstGeom prst="rect">
            <a:avLst/>
          </a:prstGeom>
        </p:spPr>
      </p:pic>
    </p:spTree>
    <p:extLst>
      <p:ext uri="{BB962C8B-B14F-4D97-AF65-F5344CB8AC3E}">
        <p14:creationId xmlns:p14="http://schemas.microsoft.com/office/powerpoint/2010/main" val="145686748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Freeform: Shape 14">
            <a:extLst>
              <a:ext uri="{FF2B5EF4-FFF2-40B4-BE49-F238E27FC236}">
                <a16:creationId xmlns:a16="http://schemas.microsoft.com/office/drawing/2014/main" id="{FC006AE5-0EBD-4F7C-9500-A19B4ED347BA}"/>
              </a:ext>
            </a:extLst>
          </p:cNvPr>
          <p:cNvSpPr/>
          <p:nvPr/>
        </p:nvSpPr>
        <p:spPr>
          <a:xfrm rot="16200000" flipH="1">
            <a:off x="5119397" y="2537733"/>
            <a:ext cx="3635054" cy="1772560"/>
          </a:xfrm>
          <a:custGeom>
            <a:avLst/>
            <a:gdLst>
              <a:gd name="connsiteX0" fmla="*/ 0 w 3515996"/>
              <a:gd name="connsiteY0" fmla="*/ 0 h 1714503"/>
              <a:gd name="connsiteX1" fmla="*/ 3515996 w 3515996"/>
              <a:gd name="connsiteY1" fmla="*/ 0 h 1714503"/>
              <a:gd name="connsiteX2" fmla="*/ 3509220 w 3515996"/>
              <a:gd name="connsiteY2" fmla="*/ 134174 h 1714503"/>
              <a:gd name="connsiteX3" fmla="*/ 1757998 w 3515996"/>
              <a:gd name="connsiteY3" fmla="*/ 1714503 h 1714503"/>
              <a:gd name="connsiteX4" fmla="*/ 6775 w 3515996"/>
              <a:gd name="connsiteY4" fmla="*/ 134174 h 17145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15996" h="1714503">
                <a:moveTo>
                  <a:pt x="0" y="0"/>
                </a:moveTo>
                <a:lnTo>
                  <a:pt x="3515996" y="0"/>
                </a:lnTo>
                <a:lnTo>
                  <a:pt x="3509220" y="134174"/>
                </a:lnTo>
                <a:cubicBezTo>
                  <a:pt x="3419075" y="1021821"/>
                  <a:pt x="2669429" y="1714503"/>
                  <a:pt x="1757998" y="1714503"/>
                </a:cubicBezTo>
                <a:cubicBezTo>
                  <a:pt x="846567" y="1714503"/>
                  <a:pt x="96921" y="1021821"/>
                  <a:pt x="6775" y="134174"/>
                </a:cubicBez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ID">
              <a:solidFill>
                <a:schemeClr val="tx1"/>
              </a:solidFill>
            </a:endParaRPr>
          </a:p>
        </p:txBody>
      </p:sp>
      <p:sp>
        <p:nvSpPr>
          <p:cNvPr id="4" name="Partial Circle 3">
            <a:extLst>
              <a:ext uri="{FF2B5EF4-FFF2-40B4-BE49-F238E27FC236}">
                <a16:creationId xmlns:a16="http://schemas.microsoft.com/office/drawing/2014/main" id="{325BB796-1519-4AF9-8C58-20F551990F5B}"/>
              </a:ext>
            </a:extLst>
          </p:cNvPr>
          <p:cNvSpPr/>
          <p:nvPr/>
        </p:nvSpPr>
        <p:spPr>
          <a:xfrm rot="5400000">
            <a:off x="3657600" y="990600"/>
            <a:ext cx="4844143" cy="4844143"/>
          </a:xfrm>
          <a:prstGeom prst="pie">
            <a:avLst>
              <a:gd name="adj1" fmla="val 0"/>
              <a:gd name="adj2" fmla="val 5358110"/>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10" name="Partial Circle 9">
            <a:extLst>
              <a:ext uri="{FF2B5EF4-FFF2-40B4-BE49-F238E27FC236}">
                <a16:creationId xmlns:a16="http://schemas.microsoft.com/office/drawing/2014/main" id="{B78DC6EF-2AC2-4860-9682-79AACFA495B2}"/>
              </a:ext>
            </a:extLst>
          </p:cNvPr>
          <p:cNvSpPr/>
          <p:nvPr/>
        </p:nvSpPr>
        <p:spPr>
          <a:xfrm rot="5400000">
            <a:off x="4899660" y="2255520"/>
            <a:ext cx="2461260" cy="2461260"/>
          </a:xfrm>
          <a:prstGeom prst="pie">
            <a:avLst>
              <a:gd name="adj1" fmla="val 2456763"/>
              <a:gd name="adj2" fmla="val 16174705"/>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11" name="Oval 10">
            <a:extLst>
              <a:ext uri="{FF2B5EF4-FFF2-40B4-BE49-F238E27FC236}">
                <a16:creationId xmlns:a16="http://schemas.microsoft.com/office/drawing/2014/main" id="{98F8DF35-DF81-4BD2-91B0-E131ECBD604D}"/>
              </a:ext>
            </a:extLst>
          </p:cNvPr>
          <p:cNvSpPr/>
          <p:nvPr/>
        </p:nvSpPr>
        <p:spPr>
          <a:xfrm rot="5400000">
            <a:off x="5532120" y="2887980"/>
            <a:ext cx="1196340" cy="119634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tx1"/>
              </a:solidFill>
            </a:endParaRPr>
          </a:p>
        </p:txBody>
      </p:sp>
      <p:sp>
        <p:nvSpPr>
          <p:cNvPr id="6" name="TextBox 5">
            <a:extLst>
              <a:ext uri="{FF2B5EF4-FFF2-40B4-BE49-F238E27FC236}">
                <a16:creationId xmlns:a16="http://schemas.microsoft.com/office/drawing/2014/main" id="{C1B4690C-D749-426E-8DBC-FBA957A9837B}"/>
              </a:ext>
            </a:extLst>
          </p:cNvPr>
          <p:cNvSpPr txBox="1"/>
          <p:nvPr/>
        </p:nvSpPr>
        <p:spPr>
          <a:xfrm>
            <a:off x="2058332" y="2075766"/>
            <a:ext cx="2386552" cy="893834"/>
          </a:xfrm>
          <a:prstGeom prst="rect">
            <a:avLst/>
          </a:prstGeom>
          <a:noFill/>
        </p:spPr>
        <p:txBody>
          <a:bodyPr wrap="square" rtlCol="0" anchor="t">
            <a:spAutoFit/>
          </a:bodyPr>
          <a:lstStyle/>
          <a:p>
            <a:pPr algn="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quia</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voluptas</a:t>
            </a:r>
            <a:r>
              <a:rPr lang="en-ID" sz="1200" b="0" i="0" dirty="0">
                <a:solidFill>
                  <a:schemeClr val="tx1">
                    <a:lumMod val="50000"/>
                    <a:lumOff val="50000"/>
                  </a:schemeClr>
                </a:solidFill>
                <a:effectLst/>
              </a:rPr>
              <a:t> sit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fugit</a:t>
            </a:r>
            <a:endParaRPr lang="en-ID" sz="1200" dirty="0">
              <a:solidFill>
                <a:schemeClr val="tx1">
                  <a:lumMod val="50000"/>
                  <a:lumOff val="50000"/>
                </a:schemeClr>
              </a:solidFill>
            </a:endParaRPr>
          </a:p>
        </p:txBody>
      </p:sp>
      <p:sp>
        <p:nvSpPr>
          <p:cNvPr id="7" name="TextBox 6">
            <a:extLst>
              <a:ext uri="{FF2B5EF4-FFF2-40B4-BE49-F238E27FC236}">
                <a16:creationId xmlns:a16="http://schemas.microsoft.com/office/drawing/2014/main" id="{8D88B120-79E6-4076-BE1D-216CAF6BC85A}"/>
              </a:ext>
            </a:extLst>
          </p:cNvPr>
          <p:cNvSpPr txBox="1"/>
          <p:nvPr/>
        </p:nvSpPr>
        <p:spPr>
          <a:xfrm>
            <a:off x="2058332" y="1710006"/>
            <a:ext cx="2386552" cy="338554"/>
          </a:xfrm>
          <a:prstGeom prst="rect">
            <a:avLst/>
          </a:prstGeom>
          <a:noFill/>
        </p:spPr>
        <p:txBody>
          <a:bodyPr wrap="square" rtlCol="0" anchor="t">
            <a:spAutoFit/>
          </a:bodyPr>
          <a:lstStyle/>
          <a:p>
            <a:pPr algn="r"/>
            <a:r>
              <a:rPr lang="en-ID" sz="1600" b="0" i="0" dirty="0">
                <a:solidFill>
                  <a:schemeClr val="tx1">
                    <a:lumMod val="75000"/>
                    <a:lumOff val="25000"/>
                  </a:schemeClr>
                </a:solidFill>
                <a:effectLst/>
                <a:latin typeface="+mj-lt"/>
              </a:rPr>
              <a:t>Phase 01</a:t>
            </a:r>
            <a:endParaRPr lang="en-ID" sz="1600" dirty="0">
              <a:solidFill>
                <a:schemeClr val="tx1">
                  <a:lumMod val="75000"/>
                  <a:lumOff val="25000"/>
                </a:schemeClr>
              </a:solidFill>
              <a:latin typeface="+mj-lt"/>
            </a:endParaRPr>
          </a:p>
        </p:txBody>
      </p:sp>
      <p:sp>
        <p:nvSpPr>
          <p:cNvPr id="8" name="TextBox 7">
            <a:extLst>
              <a:ext uri="{FF2B5EF4-FFF2-40B4-BE49-F238E27FC236}">
                <a16:creationId xmlns:a16="http://schemas.microsoft.com/office/drawing/2014/main" id="{88DD91DF-15B9-47AA-A5EE-907E8888A434}"/>
              </a:ext>
            </a:extLst>
          </p:cNvPr>
          <p:cNvSpPr txBox="1"/>
          <p:nvPr/>
        </p:nvSpPr>
        <p:spPr>
          <a:xfrm>
            <a:off x="783714" y="4888239"/>
            <a:ext cx="2386552" cy="893834"/>
          </a:xfrm>
          <a:prstGeom prst="rect">
            <a:avLst/>
          </a:prstGeom>
          <a:noFill/>
        </p:spPr>
        <p:txBody>
          <a:bodyPr wrap="square" rtlCol="0" anchor="t">
            <a:spAutoFit/>
          </a:bodyPr>
          <a:lstStyle/>
          <a:p>
            <a:pPr algn="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quia</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voluptas</a:t>
            </a:r>
            <a:r>
              <a:rPr lang="en-ID" sz="1200" b="0" i="0" dirty="0">
                <a:solidFill>
                  <a:schemeClr val="tx1">
                    <a:lumMod val="50000"/>
                    <a:lumOff val="50000"/>
                  </a:schemeClr>
                </a:solidFill>
                <a:effectLst/>
              </a:rPr>
              <a:t> sit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fugit</a:t>
            </a:r>
            <a:endParaRPr lang="en-ID" sz="1200" dirty="0">
              <a:solidFill>
                <a:schemeClr val="tx1">
                  <a:lumMod val="50000"/>
                  <a:lumOff val="50000"/>
                </a:schemeClr>
              </a:solidFill>
            </a:endParaRPr>
          </a:p>
        </p:txBody>
      </p:sp>
      <p:sp>
        <p:nvSpPr>
          <p:cNvPr id="9" name="TextBox 8">
            <a:extLst>
              <a:ext uri="{FF2B5EF4-FFF2-40B4-BE49-F238E27FC236}">
                <a16:creationId xmlns:a16="http://schemas.microsoft.com/office/drawing/2014/main" id="{975A6D92-DF97-4183-A9BD-90B2F9752AAF}"/>
              </a:ext>
            </a:extLst>
          </p:cNvPr>
          <p:cNvSpPr txBox="1"/>
          <p:nvPr/>
        </p:nvSpPr>
        <p:spPr>
          <a:xfrm>
            <a:off x="783714" y="4522479"/>
            <a:ext cx="2386552" cy="338554"/>
          </a:xfrm>
          <a:prstGeom prst="rect">
            <a:avLst/>
          </a:prstGeom>
          <a:noFill/>
        </p:spPr>
        <p:txBody>
          <a:bodyPr wrap="square" rtlCol="0" anchor="t">
            <a:spAutoFit/>
          </a:bodyPr>
          <a:lstStyle/>
          <a:p>
            <a:pPr algn="r"/>
            <a:r>
              <a:rPr lang="en-ID" sz="1600" b="0" i="0" dirty="0">
                <a:solidFill>
                  <a:schemeClr val="tx1">
                    <a:lumMod val="75000"/>
                    <a:lumOff val="25000"/>
                  </a:schemeClr>
                </a:solidFill>
                <a:effectLst/>
                <a:latin typeface="+mj-lt"/>
              </a:rPr>
              <a:t>Phase 01</a:t>
            </a:r>
            <a:endParaRPr lang="en-ID" sz="1600" dirty="0">
              <a:solidFill>
                <a:schemeClr val="tx1">
                  <a:lumMod val="75000"/>
                  <a:lumOff val="25000"/>
                </a:schemeClr>
              </a:solidFill>
              <a:latin typeface="+mj-lt"/>
            </a:endParaRPr>
          </a:p>
        </p:txBody>
      </p:sp>
      <p:sp>
        <p:nvSpPr>
          <p:cNvPr id="12" name="TextBox 11">
            <a:extLst>
              <a:ext uri="{FF2B5EF4-FFF2-40B4-BE49-F238E27FC236}">
                <a16:creationId xmlns:a16="http://schemas.microsoft.com/office/drawing/2014/main" id="{2776F124-F44D-4B44-9BE5-D40F1A92A0F8}"/>
              </a:ext>
            </a:extLst>
          </p:cNvPr>
          <p:cNvSpPr txBox="1"/>
          <p:nvPr/>
        </p:nvSpPr>
        <p:spPr>
          <a:xfrm>
            <a:off x="8569969" y="4888239"/>
            <a:ext cx="2386552" cy="893834"/>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quia</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voluptas</a:t>
            </a:r>
            <a:r>
              <a:rPr lang="en-ID" sz="1200" b="0" i="0" dirty="0">
                <a:solidFill>
                  <a:schemeClr val="tx1">
                    <a:lumMod val="50000"/>
                    <a:lumOff val="50000"/>
                  </a:schemeClr>
                </a:solidFill>
                <a:effectLst/>
              </a:rPr>
              <a:t> sit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fugit</a:t>
            </a:r>
            <a:endParaRPr lang="en-ID" sz="1200" dirty="0">
              <a:solidFill>
                <a:schemeClr val="tx1">
                  <a:lumMod val="50000"/>
                  <a:lumOff val="50000"/>
                </a:schemeClr>
              </a:solidFill>
            </a:endParaRPr>
          </a:p>
        </p:txBody>
      </p:sp>
      <p:sp>
        <p:nvSpPr>
          <p:cNvPr id="13" name="TextBox 12">
            <a:extLst>
              <a:ext uri="{FF2B5EF4-FFF2-40B4-BE49-F238E27FC236}">
                <a16:creationId xmlns:a16="http://schemas.microsoft.com/office/drawing/2014/main" id="{A9289B52-0EE4-4AC7-BE8F-B6218DFDE617}"/>
              </a:ext>
            </a:extLst>
          </p:cNvPr>
          <p:cNvSpPr txBox="1"/>
          <p:nvPr/>
        </p:nvSpPr>
        <p:spPr>
          <a:xfrm>
            <a:off x="8569969" y="4522479"/>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01</a:t>
            </a:r>
            <a:endParaRPr lang="en-ID" sz="1600" dirty="0">
              <a:solidFill>
                <a:schemeClr val="tx1">
                  <a:lumMod val="75000"/>
                  <a:lumOff val="25000"/>
                </a:schemeClr>
              </a:solidFill>
              <a:latin typeface="+mj-lt"/>
            </a:endParaRPr>
          </a:p>
        </p:txBody>
      </p:sp>
      <p:sp>
        <p:nvSpPr>
          <p:cNvPr id="17" name="TextBox 16">
            <a:extLst>
              <a:ext uri="{FF2B5EF4-FFF2-40B4-BE49-F238E27FC236}">
                <a16:creationId xmlns:a16="http://schemas.microsoft.com/office/drawing/2014/main" id="{E6E7A599-E8B2-42D6-B887-5CA08378F361}"/>
              </a:ext>
            </a:extLst>
          </p:cNvPr>
          <p:cNvSpPr txBox="1"/>
          <p:nvPr/>
        </p:nvSpPr>
        <p:spPr>
          <a:xfrm>
            <a:off x="8569969" y="2075766"/>
            <a:ext cx="2386552" cy="893834"/>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quia</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voluptas</a:t>
            </a:r>
            <a:r>
              <a:rPr lang="en-ID" sz="1200" b="0" i="0" dirty="0">
                <a:solidFill>
                  <a:schemeClr val="tx1">
                    <a:lumMod val="50000"/>
                    <a:lumOff val="50000"/>
                  </a:schemeClr>
                </a:solidFill>
                <a:effectLst/>
              </a:rPr>
              <a:t> sit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fugit</a:t>
            </a:r>
            <a:endParaRPr lang="en-ID" sz="1200" dirty="0">
              <a:solidFill>
                <a:schemeClr val="tx1">
                  <a:lumMod val="50000"/>
                  <a:lumOff val="50000"/>
                </a:schemeClr>
              </a:solidFill>
            </a:endParaRPr>
          </a:p>
        </p:txBody>
      </p:sp>
      <p:sp>
        <p:nvSpPr>
          <p:cNvPr id="18" name="TextBox 17">
            <a:extLst>
              <a:ext uri="{FF2B5EF4-FFF2-40B4-BE49-F238E27FC236}">
                <a16:creationId xmlns:a16="http://schemas.microsoft.com/office/drawing/2014/main" id="{BCE60FFD-E3B0-45C4-BE15-51CAC48DA7B5}"/>
              </a:ext>
            </a:extLst>
          </p:cNvPr>
          <p:cNvSpPr txBox="1"/>
          <p:nvPr/>
        </p:nvSpPr>
        <p:spPr>
          <a:xfrm>
            <a:off x="8569969" y="1710006"/>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01</a:t>
            </a:r>
            <a:endParaRPr lang="en-ID" sz="1600" dirty="0">
              <a:solidFill>
                <a:schemeClr val="tx1">
                  <a:lumMod val="75000"/>
                  <a:lumOff val="25000"/>
                </a:schemeClr>
              </a:solidFill>
              <a:latin typeface="+mj-lt"/>
            </a:endParaRPr>
          </a:p>
        </p:txBody>
      </p:sp>
      <p:pic>
        <p:nvPicPr>
          <p:cNvPr id="19" name="Picture Placeholder 58">
            <a:extLst>
              <a:ext uri="{FF2B5EF4-FFF2-40B4-BE49-F238E27FC236}">
                <a16:creationId xmlns:a16="http://schemas.microsoft.com/office/drawing/2014/main" id="{BBB92EDF-EB99-436A-8B08-5F3FE4E048B7}"/>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4515234" y="1714500"/>
            <a:ext cx="486912" cy="486912"/>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0" name="Picture Placeholder 68">
            <a:extLst>
              <a:ext uri="{FF2B5EF4-FFF2-40B4-BE49-F238E27FC236}">
                <a16:creationId xmlns:a16="http://schemas.microsoft.com/office/drawing/2014/main" id="{89E38E19-BBB5-4371-87D6-0301595DD746}"/>
              </a:ext>
            </a:extLst>
          </p:cNvPr>
          <p:cNvPicPr>
            <a:picLocks noChangeAspect="1"/>
          </p:cNvPicPr>
          <p:nvPr/>
        </p:nvPicPr>
        <p:blipFill rotWithShape="1">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3244905" y="4522479"/>
            <a:ext cx="486912" cy="486912"/>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1" name="Picture Placeholder 96">
            <a:extLst>
              <a:ext uri="{FF2B5EF4-FFF2-40B4-BE49-F238E27FC236}">
                <a16:creationId xmlns:a16="http://schemas.microsoft.com/office/drawing/2014/main" id="{F85CA9FD-5C94-451D-ADD3-08BB319AECC8}"/>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7919017" y="4374121"/>
            <a:ext cx="486912" cy="486912"/>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2" name="Picture Placeholder 74">
            <a:extLst>
              <a:ext uri="{FF2B5EF4-FFF2-40B4-BE49-F238E27FC236}">
                <a16:creationId xmlns:a16="http://schemas.microsoft.com/office/drawing/2014/main" id="{AE424270-2732-4B4D-8424-DFE886DC795D}"/>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a:stretch/>
        </p:blipFill>
        <p:spPr>
          <a:xfrm>
            <a:off x="7919017" y="1714500"/>
            <a:ext cx="486912" cy="486912"/>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spTree>
    <p:extLst>
      <p:ext uri="{BB962C8B-B14F-4D97-AF65-F5344CB8AC3E}">
        <p14:creationId xmlns:p14="http://schemas.microsoft.com/office/powerpoint/2010/main" val="427914855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F36560FA-B893-4739-9677-68E9C7064C23}"/>
              </a:ext>
            </a:extLst>
          </p:cNvPr>
          <p:cNvGrpSpPr/>
          <p:nvPr/>
        </p:nvGrpSpPr>
        <p:grpSpPr>
          <a:xfrm>
            <a:off x="3884474" y="1438841"/>
            <a:ext cx="4003954" cy="4305300"/>
            <a:chOff x="4003319" y="1611326"/>
            <a:chExt cx="3704483" cy="3983292"/>
          </a:xfrm>
        </p:grpSpPr>
        <p:sp>
          <p:nvSpPr>
            <p:cNvPr id="3" name="Freeform 6">
              <a:extLst>
                <a:ext uri="{FF2B5EF4-FFF2-40B4-BE49-F238E27FC236}">
                  <a16:creationId xmlns:a16="http://schemas.microsoft.com/office/drawing/2014/main" id="{6AC7F820-CEF8-4652-AD07-C39D9D6EA605}"/>
                </a:ext>
              </a:extLst>
            </p:cNvPr>
            <p:cNvSpPr>
              <a:spLocks/>
            </p:cNvSpPr>
            <p:nvPr/>
          </p:nvSpPr>
          <p:spPr bwMode="auto">
            <a:xfrm rot="18900000">
              <a:off x="4003319" y="2106022"/>
              <a:ext cx="2494229" cy="1954040"/>
            </a:xfrm>
            <a:custGeom>
              <a:avLst/>
              <a:gdLst>
                <a:gd name="T0" fmla="*/ 3 w 227"/>
                <a:gd name="T1" fmla="*/ 68 h 178"/>
                <a:gd name="T2" fmla="*/ 112 w 227"/>
                <a:gd name="T3" fmla="*/ 178 h 178"/>
                <a:gd name="T4" fmla="*/ 227 w 227"/>
                <a:gd name="T5" fmla="*/ 63 h 178"/>
                <a:gd name="T6" fmla="*/ 3 w 227"/>
                <a:gd name="T7" fmla="*/ 58 h 178"/>
                <a:gd name="T8" fmla="*/ 3 w 227"/>
                <a:gd name="T9" fmla="*/ 68 h 178"/>
              </a:gdLst>
              <a:ahLst/>
              <a:cxnLst>
                <a:cxn ang="0">
                  <a:pos x="T0" y="T1"/>
                </a:cxn>
                <a:cxn ang="0">
                  <a:pos x="T2" y="T3"/>
                </a:cxn>
                <a:cxn ang="0">
                  <a:pos x="T4" y="T5"/>
                </a:cxn>
                <a:cxn ang="0">
                  <a:pos x="T6" y="T7"/>
                </a:cxn>
                <a:cxn ang="0">
                  <a:pos x="T8" y="T9"/>
                </a:cxn>
              </a:cxnLst>
              <a:rect l="0" t="0" r="r" b="b"/>
              <a:pathLst>
                <a:path w="227" h="178">
                  <a:moveTo>
                    <a:pt x="3" y="68"/>
                  </a:moveTo>
                  <a:cubicBezTo>
                    <a:pt x="112" y="178"/>
                    <a:pt x="112" y="178"/>
                    <a:pt x="112" y="178"/>
                  </a:cubicBezTo>
                  <a:cubicBezTo>
                    <a:pt x="227" y="63"/>
                    <a:pt x="227" y="63"/>
                    <a:pt x="227" y="63"/>
                  </a:cubicBezTo>
                  <a:cubicBezTo>
                    <a:pt x="166" y="1"/>
                    <a:pt x="67" y="0"/>
                    <a:pt x="3" y="58"/>
                  </a:cubicBezTo>
                  <a:cubicBezTo>
                    <a:pt x="0" y="60"/>
                    <a:pt x="0" y="65"/>
                    <a:pt x="3" y="68"/>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latin typeface="Source Sans Pro" charset="0"/>
              </a:endParaRPr>
            </a:p>
          </p:txBody>
        </p:sp>
        <p:sp>
          <p:nvSpPr>
            <p:cNvPr id="4" name="Freeform 8">
              <a:extLst>
                <a:ext uri="{FF2B5EF4-FFF2-40B4-BE49-F238E27FC236}">
                  <a16:creationId xmlns:a16="http://schemas.microsoft.com/office/drawing/2014/main" id="{C497CA3B-9664-4916-A95E-08BAE6927349}"/>
                </a:ext>
              </a:extLst>
            </p:cNvPr>
            <p:cNvSpPr>
              <a:spLocks/>
            </p:cNvSpPr>
            <p:nvPr/>
          </p:nvSpPr>
          <p:spPr bwMode="auto">
            <a:xfrm rot="18900000">
              <a:off x="5784263" y="1611326"/>
              <a:ext cx="1735247" cy="2282982"/>
            </a:xfrm>
            <a:custGeom>
              <a:avLst/>
              <a:gdLst>
                <a:gd name="T0" fmla="*/ 87 w 158"/>
                <a:gd name="T1" fmla="*/ 3 h 208"/>
                <a:gd name="T2" fmla="*/ 0 w 158"/>
                <a:gd name="T3" fmla="*/ 90 h 208"/>
                <a:gd name="T4" fmla="*/ 114 w 158"/>
                <a:gd name="T5" fmla="*/ 205 h 208"/>
                <a:gd name="T6" fmla="*/ 126 w 158"/>
                <a:gd name="T7" fmla="*/ 203 h 208"/>
                <a:gd name="T8" fmla="*/ 98 w 158"/>
                <a:gd name="T9" fmla="*/ 3 h 208"/>
                <a:gd name="T10" fmla="*/ 87 w 158"/>
                <a:gd name="T11" fmla="*/ 3 h 208"/>
              </a:gdLst>
              <a:ahLst/>
              <a:cxnLst>
                <a:cxn ang="0">
                  <a:pos x="T0" y="T1"/>
                </a:cxn>
                <a:cxn ang="0">
                  <a:pos x="T2" y="T3"/>
                </a:cxn>
                <a:cxn ang="0">
                  <a:pos x="T4" y="T5"/>
                </a:cxn>
                <a:cxn ang="0">
                  <a:pos x="T6" y="T7"/>
                </a:cxn>
                <a:cxn ang="0">
                  <a:pos x="T8" y="T9"/>
                </a:cxn>
                <a:cxn ang="0">
                  <a:pos x="T10" y="T11"/>
                </a:cxn>
              </a:cxnLst>
              <a:rect l="0" t="0" r="r" b="b"/>
              <a:pathLst>
                <a:path w="158" h="208">
                  <a:moveTo>
                    <a:pt x="87" y="3"/>
                  </a:moveTo>
                  <a:cubicBezTo>
                    <a:pt x="0" y="90"/>
                    <a:pt x="0" y="90"/>
                    <a:pt x="0" y="90"/>
                  </a:cubicBezTo>
                  <a:cubicBezTo>
                    <a:pt x="114" y="205"/>
                    <a:pt x="114" y="205"/>
                    <a:pt x="114" y="205"/>
                  </a:cubicBezTo>
                  <a:cubicBezTo>
                    <a:pt x="118" y="208"/>
                    <a:pt x="124" y="207"/>
                    <a:pt x="126" y="203"/>
                  </a:cubicBezTo>
                  <a:cubicBezTo>
                    <a:pt x="158" y="138"/>
                    <a:pt x="148" y="59"/>
                    <a:pt x="98" y="3"/>
                  </a:cubicBezTo>
                  <a:cubicBezTo>
                    <a:pt x="95" y="0"/>
                    <a:pt x="90" y="0"/>
                    <a:pt x="87" y="3"/>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dirty="0">
                <a:latin typeface="Source Sans Pro" charset="0"/>
              </a:endParaRPr>
            </a:p>
          </p:txBody>
        </p:sp>
        <p:sp>
          <p:nvSpPr>
            <p:cNvPr id="5" name="Freeform 9">
              <a:extLst>
                <a:ext uri="{FF2B5EF4-FFF2-40B4-BE49-F238E27FC236}">
                  <a16:creationId xmlns:a16="http://schemas.microsoft.com/office/drawing/2014/main" id="{72F0DA70-4C38-481F-93E7-46BFE56E1166}"/>
                </a:ext>
              </a:extLst>
            </p:cNvPr>
            <p:cNvSpPr>
              <a:spLocks/>
            </p:cNvSpPr>
            <p:nvPr/>
          </p:nvSpPr>
          <p:spPr bwMode="auto">
            <a:xfrm rot="18900000">
              <a:off x="5794692" y="2843838"/>
              <a:ext cx="1868032" cy="1866523"/>
            </a:xfrm>
            <a:custGeom>
              <a:avLst/>
              <a:gdLst>
                <a:gd name="T0" fmla="*/ 0 w 170"/>
                <a:gd name="T1" fmla="*/ 67 h 170"/>
                <a:gd name="T2" fmla="*/ 103 w 170"/>
                <a:gd name="T3" fmla="*/ 170 h 170"/>
                <a:gd name="T4" fmla="*/ 142 w 170"/>
                <a:gd name="T5" fmla="*/ 142 h 170"/>
                <a:gd name="T6" fmla="*/ 170 w 170"/>
                <a:gd name="T7" fmla="*/ 103 h 170"/>
                <a:gd name="T8" fmla="*/ 67 w 170"/>
                <a:gd name="T9" fmla="*/ 0 h 170"/>
                <a:gd name="T10" fmla="*/ 0 w 170"/>
                <a:gd name="T11" fmla="*/ 67 h 170"/>
              </a:gdLst>
              <a:ahLst/>
              <a:cxnLst>
                <a:cxn ang="0">
                  <a:pos x="T0" y="T1"/>
                </a:cxn>
                <a:cxn ang="0">
                  <a:pos x="T2" y="T3"/>
                </a:cxn>
                <a:cxn ang="0">
                  <a:pos x="T4" y="T5"/>
                </a:cxn>
                <a:cxn ang="0">
                  <a:pos x="T6" y="T7"/>
                </a:cxn>
                <a:cxn ang="0">
                  <a:pos x="T8" y="T9"/>
                </a:cxn>
                <a:cxn ang="0">
                  <a:pos x="T10" y="T11"/>
                </a:cxn>
              </a:cxnLst>
              <a:rect l="0" t="0" r="r" b="b"/>
              <a:pathLst>
                <a:path w="170" h="170">
                  <a:moveTo>
                    <a:pt x="0" y="67"/>
                  </a:moveTo>
                  <a:cubicBezTo>
                    <a:pt x="103" y="170"/>
                    <a:pt x="103" y="170"/>
                    <a:pt x="103" y="170"/>
                  </a:cubicBezTo>
                  <a:cubicBezTo>
                    <a:pt x="117" y="163"/>
                    <a:pt x="130" y="153"/>
                    <a:pt x="142" y="142"/>
                  </a:cubicBezTo>
                  <a:cubicBezTo>
                    <a:pt x="153" y="130"/>
                    <a:pt x="163" y="117"/>
                    <a:pt x="170" y="103"/>
                  </a:cubicBezTo>
                  <a:cubicBezTo>
                    <a:pt x="67" y="0"/>
                    <a:pt x="67" y="0"/>
                    <a:pt x="67" y="0"/>
                  </a:cubicBezTo>
                  <a:lnTo>
                    <a:pt x="0" y="67"/>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dirty="0">
                <a:latin typeface="Source Sans Pro" charset="0"/>
              </a:endParaRPr>
            </a:p>
          </p:txBody>
        </p:sp>
        <p:sp>
          <p:nvSpPr>
            <p:cNvPr id="6" name="Freeform 7">
              <a:extLst>
                <a:ext uri="{FF2B5EF4-FFF2-40B4-BE49-F238E27FC236}">
                  <a16:creationId xmlns:a16="http://schemas.microsoft.com/office/drawing/2014/main" id="{98D26867-DD6C-4DCF-980B-BB5A29C048AE}"/>
                </a:ext>
              </a:extLst>
            </p:cNvPr>
            <p:cNvSpPr>
              <a:spLocks/>
            </p:cNvSpPr>
            <p:nvPr/>
          </p:nvSpPr>
          <p:spPr bwMode="auto">
            <a:xfrm rot="18900000">
              <a:off x="5531953" y="3948396"/>
              <a:ext cx="2175849" cy="1646222"/>
            </a:xfrm>
            <a:custGeom>
              <a:avLst/>
              <a:gdLst>
                <a:gd name="T0" fmla="*/ 3 w 198"/>
                <a:gd name="T1" fmla="*/ 93 h 150"/>
                <a:gd name="T2" fmla="*/ 192 w 198"/>
                <a:gd name="T3" fmla="*/ 121 h 150"/>
                <a:gd name="T4" fmla="*/ 194 w 198"/>
                <a:gd name="T5" fmla="*/ 109 h 150"/>
                <a:gd name="T6" fmla="*/ 85 w 198"/>
                <a:gd name="T7" fmla="*/ 0 h 150"/>
                <a:gd name="T8" fmla="*/ 3 w 198"/>
                <a:gd name="T9" fmla="*/ 82 h 150"/>
                <a:gd name="T10" fmla="*/ 3 w 198"/>
                <a:gd name="T11" fmla="*/ 93 h 150"/>
              </a:gdLst>
              <a:ahLst/>
              <a:cxnLst>
                <a:cxn ang="0">
                  <a:pos x="T0" y="T1"/>
                </a:cxn>
                <a:cxn ang="0">
                  <a:pos x="T2" y="T3"/>
                </a:cxn>
                <a:cxn ang="0">
                  <a:pos x="T4" y="T5"/>
                </a:cxn>
                <a:cxn ang="0">
                  <a:pos x="T6" y="T7"/>
                </a:cxn>
                <a:cxn ang="0">
                  <a:pos x="T8" y="T9"/>
                </a:cxn>
                <a:cxn ang="0">
                  <a:pos x="T10" y="T11"/>
                </a:cxn>
              </a:cxnLst>
              <a:rect l="0" t="0" r="r" b="b"/>
              <a:pathLst>
                <a:path w="198" h="150">
                  <a:moveTo>
                    <a:pt x="3" y="93"/>
                  </a:moveTo>
                  <a:cubicBezTo>
                    <a:pt x="56" y="141"/>
                    <a:pt x="131" y="150"/>
                    <a:pt x="192" y="121"/>
                  </a:cubicBezTo>
                  <a:cubicBezTo>
                    <a:pt x="196" y="119"/>
                    <a:pt x="198" y="113"/>
                    <a:pt x="194" y="109"/>
                  </a:cubicBezTo>
                  <a:cubicBezTo>
                    <a:pt x="85" y="0"/>
                    <a:pt x="85" y="0"/>
                    <a:pt x="85" y="0"/>
                  </a:cubicBezTo>
                  <a:cubicBezTo>
                    <a:pt x="3" y="82"/>
                    <a:pt x="3" y="82"/>
                    <a:pt x="3" y="82"/>
                  </a:cubicBezTo>
                  <a:cubicBezTo>
                    <a:pt x="0" y="85"/>
                    <a:pt x="0" y="90"/>
                    <a:pt x="3" y="93"/>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dirty="0">
                <a:latin typeface="Source Sans Pro" charset="0"/>
              </a:endParaRPr>
            </a:p>
          </p:txBody>
        </p:sp>
        <p:sp>
          <p:nvSpPr>
            <p:cNvPr id="7" name="Freeform 5">
              <a:extLst>
                <a:ext uri="{FF2B5EF4-FFF2-40B4-BE49-F238E27FC236}">
                  <a16:creationId xmlns:a16="http://schemas.microsoft.com/office/drawing/2014/main" id="{FB013B3F-7837-459A-8267-12A8CF94EE73}"/>
                </a:ext>
              </a:extLst>
            </p:cNvPr>
            <p:cNvSpPr>
              <a:spLocks/>
            </p:cNvSpPr>
            <p:nvPr/>
          </p:nvSpPr>
          <p:spPr bwMode="auto">
            <a:xfrm rot="18900000">
              <a:off x="4480977" y="3287481"/>
              <a:ext cx="1691489" cy="2184903"/>
            </a:xfrm>
            <a:custGeom>
              <a:avLst/>
              <a:gdLst>
                <a:gd name="T0" fmla="*/ 55 w 154"/>
                <a:gd name="T1" fmla="*/ 199 h 199"/>
                <a:gd name="T2" fmla="*/ 154 w 154"/>
                <a:gd name="T3" fmla="*/ 100 h 199"/>
                <a:gd name="T4" fmla="*/ 55 w 154"/>
                <a:gd name="T5" fmla="*/ 0 h 199"/>
                <a:gd name="T6" fmla="*/ 55 w 154"/>
                <a:gd name="T7" fmla="*/ 199 h 199"/>
              </a:gdLst>
              <a:ahLst/>
              <a:cxnLst>
                <a:cxn ang="0">
                  <a:pos x="T0" y="T1"/>
                </a:cxn>
                <a:cxn ang="0">
                  <a:pos x="T2" y="T3"/>
                </a:cxn>
                <a:cxn ang="0">
                  <a:pos x="T4" y="T5"/>
                </a:cxn>
                <a:cxn ang="0">
                  <a:pos x="T6" y="T7"/>
                </a:cxn>
              </a:cxnLst>
              <a:rect l="0" t="0" r="r" b="b"/>
              <a:pathLst>
                <a:path w="154" h="199">
                  <a:moveTo>
                    <a:pt x="55" y="199"/>
                  </a:moveTo>
                  <a:cubicBezTo>
                    <a:pt x="154" y="100"/>
                    <a:pt x="154" y="100"/>
                    <a:pt x="154" y="100"/>
                  </a:cubicBezTo>
                  <a:cubicBezTo>
                    <a:pt x="55" y="0"/>
                    <a:pt x="55" y="0"/>
                    <a:pt x="55" y="0"/>
                  </a:cubicBezTo>
                  <a:cubicBezTo>
                    <a:pt x="0" y="55"/>
                    <a:pt x="0" y="144"/>
                    <a:pt x="55" y="199"/>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dirty="0">
                <a:latin typeface="Source Sans Pro" charset="0"/>
              </a:endParaRPr>
            </a:p>
          </p:txBody>
        </p:sp>
      </p:grpSp>
      <p:sp>
        <p:nvSpPr>
          <p:cNvPr id="8" name="TextBox 7">
            <a:extLst>
              <a:ext uri="{FF2B5EF4-FFF2-40B4-BE49-F238E27FC236}">
                <a16:creationId xmlns:a16="http://schemas.microsoft.com/office/drawing/2014/main" id="{14414245-8F2F-4FC0-AB40-76E4BDCAF5E1}"/>
              </a:ext>
            </a:extLst>
          </p:cNvPr>
          <p:cNvSpPr txBox="1"/>
          <p:nvPr/>
        </p:nvSpPr>
        <p:spPr>
          <a:xfrm>
            <a:off x="1263428" y="2079679"/>
            <a:ext cx="2386552" cy="893834"/>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quia</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voluptas</a:t>
            </a:r>
            <a:r>
              <a:rPr lang="en-ID" sz="1200" b="0" i="0" dirty="0">
                <a:solidFill>
                  <a:schemeClr val="tx1">
                    <a:lumMod val="50000"/>
                    <a:lumOff val="50000"/>
                  </a:schemeClr>
                </a:solidFill>
                <a:effectLst/>
              </a:rPr>
              <a:t> sit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fugit</a:t>
            </a:r>
            <a:endParaRPr lang="en-ID" sz="1200" dirty="0">
              <a:solidFill>
                <a:schemeClr val="tx1">
                  <a:lumMod val="50000"/>
                  <a:lumOff val="50000"/>
                </a:schemeClr>
              </a:solidFill>
            </a:endParaRPr>
          </a:p>
        </p:txBody>
      </p:sp>
      <p:sp>
        <p:nvSpPr>
          <p:cNvPr id="9" name="TextBox 8">
            <a:extLst>
              <a:ext uri="{FF2B5EF4-FFF2-40B4-BE49-F238E27FC236}">
                <a16:creationId xmlns:a16="http://schemas.microsoft.com/office/drawing/2014/main" id="{60E9A766-FD28-4531-A628-9CC082506792}"/>
              </a:ext>
            </a:extLst>
          </p:cNvPr>
          <p:cNvSpPr txBox="1"/>
          <p:nvPr/>
        </p:nvSpPr>
        <p:spPr>
          <a:xfrm>
            <a:off x="1263428" y="1713919"/>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01</a:t>
            </a:r>
            <a:endParaRPr lang="en-ID" sz="1600" dirty="0">
              <a:solidFill>
                <a:schemeClr val="tx1">
                  <a:lumMod val="75000"/>
                  <a:lumOff val="25000"/>
                </a:schemeClr>
              </a:solidFill>
              <a:latin typeface="+mj-lt"/>
            </a:endParaRPr>
          </a:p>
        </p:txBody>
      </p:sp>
      <p:sp>
        <p:nvSpPr>
          <p:cNvPr id="11" name="TextBox 10">
            <a:extLst>
              <a:ext uri="{FF2B5EF4-FFF2-40B4-BE49-F238E27FC236}">
                <a16:creationId xmlns:a16="http://schemas.microsoft.com/office/drawing/2014/main" id="{A416CA9C-289E-40A0-894B-39ADBCE2A33F}"/>
              </a:ext>
            </a:extLst>
          </p:cNvPr>
          <p:cNvSpPr txBox="1"/>
          <p:nvPr/>
        </p:nvSpPr>
        <p:spPr>
          <a:xfrm>
            <a:off x="1263428" y="4575229"/>
            <a:ext cx="2386552" cy="893834"/>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quia</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voluptas</a:t>
            </a:r>
            <a:r>
              <a:rPr lang="en-ID" sz="1200" b="0" i="0" dirty="0">
                <a:solidFill>
                  <a:schemeClr val="tx1">
                    <a:lumMod val="50000"/>
                    <a:lumOff val="50000"/>
                  </a:schemeClr>
                </a:solidFill>
                <a:effectLst/>
              </a:rPr>
              <a:t> sit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fugit</a:t>
            </a:r>
            <a:endParaRPr lang="en-ID" sz="1200" dirty="0">
              <a:solidFill>
                <a:schemeClr val="tx1">
                  <a:lumMod val="50000"/>
                  <a:lumOff val="50000"/>
                </a:schemeClr>
              </a:solidFill>
            </a:endParaRPr>
          </a:p>
        </p:txBody>
      </p:sp>
      <p:sp>
        <p:nvSpPr>
          <p:cNvPr id="12" name="TextBox 11">
            <a:extLst>
              <a:ext uri="{FF2B5EF4-FFF2-40B4-BE49-F238E27FC236}">
                <a16:creationId xmlns:a16="http://schemas.microsoft.com/office/drawing/2014/main" id="{D60306BC-86D8-4DDE-B081-F4AC99457C23}"/>
              </a:ext>
            </a:extLst>
          </p:cNvPr>
          <p:cNvSpPr txBox="1"/>
          <p:nvPr/>
        </p:nvSpPr>
        <p:spPr>
          <a:xfrm>
            <a:off x="1263428" y="4209469"/>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05</a:t>
            </a:r>
            <a:endParaRPr lang="en-ID" sz="1600" dirty="0">
              <a:solidFill>
                <a:schemeClr val="tx1">
                  <a:lumMod val="75000"/>
                  <a:lumOff val="25000"/>
                </a:schemeClr>
              </a:solidFill>
              <a:latin typeface="+mj-lt"/>
            </a:endParaRPr>
          </a:p>
        </p:txBody>
      </p:sp>
      <p:sp>
        <p:nvSpPr>
          <p:cNvPr id="13" name="TextBox 12">
            <a:extLst>
              <a:ext uri="{FF2B5EF4-FFF2-40B4-BE49-F238E27FC236}">
                <a16:creationId xmlns:a16="http://schemas.microsoft.com/office/drawing/2014/main" id="{FEE741CC-D374-4EBB-9AE2-FE16DBA35044}"/>
              </a:ext>
            </a:extLst>
          </p:cNvPr>
          <p:cNvSpPr txBox="1"/>
          <p:nvPr/>
        </p:nvSpPr>
        <p:spPr>
          <a:xfrm>
            <a:off x="8768462" y="1922903"/>
            <a:ext cx="2386552" cy="616836"/>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endParaRPr lang="en-ID" sz="1200" dirty="0">
              <a:solidFill>
                <a:schemeClr val="tx1">
                  <a:lumMod val="50000"/>
                  <a:lumOff val="50000"/>
                </a:schemeClr>
              </a:solidFill>
            </a:endParaRPr>
          </a:p>
        </p:txBody>
      </p:sp>
      <p:sp>
        <p:nvSpPr>
          <p:cNvPr id="14" name="TextBox 13">
            <a:extLst>
              <a:ext uri="{FF2B5EF4-FFF2-40B4-BE49-F238E27FC236}">
                <a16:creationId xmlns:a16="http://schemas.microsoft.com/office/drawing/2014/main" id="{62954A18-15C4-4611-B3EA-AB7BE9661513}"/>
              </a:ext>
            </a:extLst>
          </p:cNvPr>
          <p:cNvSpPr txBox="1"/>
          <p:nvPr/>
        </p:nvSpPr>
        <p:spPr>
          <a:xfrm>
            <a:off x="8768462" y="1557143"/>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02</a:t>
            </a:r>
            <a:endParaRPr lang="en-ID" sz="1600" dirty="0">
              <a:solidFill>
                <a:schemeClr val="tx1">
                  <a:lumMod val="75000"/>
                  <a:lumOff val="25000"/>
                </a:schemeClr>
              </a:solidFill>
              <a:latin typeface="+mj-lt"/>
            </a:endParaRPr>
          </a:p>
        </p:txBody>
      </p:sp>
      <p:sp>
        <p:nvSpPr>
          <p:cNvPr id="15" name="TextBox 14">
            <a:extLst>
              <a:ext uri="{FF2B5EF4-FFF2-40B4-BE49-F238E27FC236}">
                <a16:creationId xmlns:a16="http://schemas.microsoft.com/office/drawing/2014/main" id="{D3157D41-6128-4698-B989-DA58A8799293}"/>
              </a:ext>
            </a:extLst>
          </p:cNvPr>
          <p:cNvSpPr txBox="1"/>
          <p:nvPr/>
        </p:nvSpPr>
        <p:spPr>
          <a:xfrm>
            <a:off x="8768462" y="3465953"/>
            <a:ext cx="2386552" cy="616836"/>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endParaRPr lang="en-ID" sz="1200" dirty="0">
              <a:solidFill>
                <a:schemeClr val="tx1">
                  <a:lumMod val="50000"/>
                  <a:lumOff val="50000"/>
                </a:schemeClr>
              </a:solidFill>
            </a:endParaRPr>
          </a:p>
        </p:txBody>
      </p:sp>
      <p:sp>
        <p:nvSpPr>
          <p:cNvPr id="16" name="TextBox 15">
            <a:extLst>
              <a:ext uri="{FF2B5EF4-FFF2-40B4-BE49-F238E27FC236}">
                <a16:creationId xmlns:a16="http://schemas.microsoft.com/office/drawing/2014/main" id="{D3A20953-BAFE-437B-815B-2A7B43B7F231}"/>
              </a:ext>
            </a:extLst>
          </p:cNvPr>
          <p:cNvSpPr txBox="1"/>
          <p:nvPr/>
        </p:nvSpPr>
        <p:spPr>
          <a:xfrm>
            <a:off x="8768462" y="3100193"/>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03</a:t>
            </a:r>
            <a:endParaRPr lang="en-ID" sz="1600" dirty="0">
              <a:solidFill>
                <a:schemeClr val="tx1">
                  <a:lumMod val="75000"/>
                  <a:lumOff val="25000"/>
                </a:schemeClr>
              </a:solidFill>
              <a:latin typeface="+mj-lt"/>
            </a:endParaRPr>
          </a:p>
        </p:txBody>
      </p:sp>
      <p:sp>
        <p:nvSpPr>
          <p:cNvPr id="17" name="TextBox 16">
            <a:extLst>
              <a:ext uri="{FF2B5EF4-FFF2-40B4-BE49-F238E27FC236}">
                <a16:creationId xmlns:a16="http://schemas.microsoft.com/office/drawing/2014/main" id="{9D6C2626-1CB6-4F8A-84C3-EAD69E2C8875}"/>
              </a:ext>
            </a:extLst>
          </p:cNvPr>
          <p:cNvSpPr txBox="1"/>
          <p:nvPr/>
        </p:nvSpPr>
        <p:spPr>
          <a:xfrm>
            <a:off x="8768462" y="5009003"/>
            <a:ext cx="2386552" cy="616836"/>
          </a:xfrm>
          <a:prstGeom prst="rect">
            <a:avLst/>
          </a:prstGeom>
          <a:noFill/>
        </p:spPr>
        <p:txBody>
          <a:bodyPr wrap="square" rtlCol="0" anchor="t">
            <a:spAutoFit/>
          </a:bodyPr>
          <a:lstStyle/>
          <a:p>
            <a:pPr>
              <a:lnSpc>
                <a:spcPct val="150000"/>
              </a:lnSpc>
            </a:pPr>
            <a:r>
              <a:rPr lang="en-ID" sz="1200" b="0" i="0" dirty="0">
                <a:solidFill>
                  <a:schemeClr val="tx1">
                    <a:lumMod val="50000"/>
                    <a:lumOff val="50000"/>
                  </a:schemeClr>
                </a:solidFill>
                <a:effectLst/>
              </a:rPr>
              <a:t>Nemo </a:t>
            </a:r>
            <a:r>
              <a:rPr lang="en-ID" sz="1200" b="0" i="0" dirty="0" err="1">
                <a:solidFill>
                  <a:schemeClr val="tx1">
                    <a:lumMod val="50000"/>
                    <a:lumOff val="50000"/>
                  </a:schemeClr>
                </a:solidFill>
                <a:effectLst/>
              </a:rPr>
              <a:t>enim</a:t>
            </a:r>
            <a:r>
              <a:rPr lang="en-ID" sz="1200" b="0" i="0" dirty="0">
                <a:solidFill>
                  <a:schemeClr val="tx1">
                    <a:lumMod val="50000"/>
                    <a:lumOff val="50000"/>
                  </a:schemeClr>
                </a:solidFill>
                <a:effectLst/>
              </a:rPr>
              <a:t> ipsam </a:t>
            </a:r>
            <a:r>
              <a:rPr lang="en-ID" sz="1200" b="0" i="0" dirty="0" err="1">
                <a:solidFill>
                  <a:schemeClr val="tx1">
                    <a:lumMod val="50000"/>
                    <a:lumOff val="50000"/>
                  </a:schemeClr>
                </a:solidFill>
                <a:effectLst/>
              </a:rPr>
              <a:t>voluptatem</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aspernatur</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aut</a:t>
            </a:r>
            <a:r>
              <a:rPr lang="en-ID" sz="1200" b="0" i="0" dirty="0">
                <a:solidFill>
                  <a:schemeClr val="tx1">
                    <a:lumMod val="50000"/>
                    <a:lumOff val="50000"/>
                  </a:schemeClr>
                </a:solidFill>
                <a:effectLst/>
              </a:rPr>
              <a:t> </a:t>
            </a:r>
            <a:r>
              <a:rPr lang="en-ID" sz="1200" b="0" i="0" dirty="0" err="1">
                <a:solidFill>
                  <a:schemeClr val="tx1">
                    <a:lumMod val="50000"/>
                    <a:lumOff val="50000"/>
                  </a:schemeClr>
                </a:solidFill>
                <a:effectLst/>
              </a:rPr>
              <a:t>odit</a:t>
            </a:r>
            <a:endParaRPr lang="en-ID" sz="1200" dirty="0">
              <a:solidFill>
                <a:schemeClr val="tx1">
                  <a:lumMod val="50000"/>
                  <a:lumOff val="50000"/>
                </a:schemeClr>
              </a:solidFill>
            </a:endParaRPr>
          </a:p>
        </p:txBody>
      </p:sp>
      <p:sp>
        <p:nvSpPr>
          <p:cNvPr id="18" name="TextBox 17">
            <a:extLst>
              <a:ext uri="{FF2B5EF4-FFF2-40B4-BE49-F238E27FC236}">
                <a16:creationId xmlns:a16="http://schemas.microsoft.com/office/drawing/2014/main" id="{2F362A31-D609-4955-98EE-B4533889D029}"/>
              </a:ext>
            </a:extLst>
          </p:cNvPr>
          <p:cNvSpPr txBox="1"/>
          <p:nvPr/>
        </p:nvSpPr>
        <p:spPr>
          <a:xfrm>
            <a:off x="8768462" y="4643243"/>
            <a:ext cx="2386552" cy="338554"/>
          </a:xfrm>
          <a:prstGeom prst="rect">
            <a:avLst/>
          </a:prstGeom>
          <a:noFill/>
        </p:spPr>
        <p:txBody>
          <a:bodyPr wrap="square" rtlCol="0" anchor="t">
            <a:spAutoFit/>
          </a:bodyPr>
          <a:lstStyle/>
          <a:p>
            <a:r>
              <a:rPr lang="en-ID" sz="1600" b="0" i="0" dirty="0">
                <a:solidFill>
                  <a:schemeClr val="tx1">
                    <a:lumMod val="75000"/>
                    <a:lumOff val="25000"/>
                  </a:schemeClr>
                </a:solidFill>
                <a:effectLst/>
                <a:latin typeface="+mj-lt"/>
              </a:rPr>
              <a:t>Phase 04</a:t>
            </a:r>
            <a:endParaRPr lang="en-ID" sz="1600" dirty="0">
              <a:solidFill>
                <a:schemeClr val="tx1">
                  <a:lumMod val="75000"/>
                  <a:lumOff val="25000"/>
                </a:schemeClr>
              </a:solidFill>
              <a:latin typeface="+mj-lt"/>
            </a:endParaRPr>
          </a:p>
        </p:txBody>
      </p:sp>
      <p:pic>
        <p:nvPicPr>
          <p:cNvPr id="22" name="Picture Placeholder 56">
            <a:extLst>
              <a:ext uri="{FF2B5EF4-FFF2-40B4-BE49-F238E27FC236}">
                <a16:creationId xmlns:a16="http://schemas.microsoft.com/office/drawing/2014/main" id="{85B81F2B-5766-48A1-BCCC-2FB286CECF96}"/>
              </a:ext>
            </a:extLst>
          </p:cNvPr>
          <p:cNvPicPr>
            <a:picLocks noChangeAspect="1"/>
          </p:cNvPicPr>
          <p:nvPr/>
        </p:nvPicPr>
        <p:blipFill rotWithShape="1">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4980519" y="2647950"/>
            <a:ext cx="592664" cy="592664"/>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3" name="Picture Placeholder 60">
            <a:extLst>
              <a:ext uri="{FF2B5EF4-FFF2-40B4-BE49-F238E27FC236}">
                <a16:creationId xmlns:a16="http://schemas.microsoft.com/office/drawing/2014/main" id="{060CB30B-7210-4493-9D10-64837871F42A}"/>
              </a:ext>
            </a:extLst>
          </p:cNvPr>
          <p:cNvPicPr>
            <a:picLocks noChangeAspect="1"/>
          </p:cNvPicPr>
          <p:nvPr/>
        </p:nvPicPr>
        <p:blipFill rotWithShape="1">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4970994" y="4057650"/>
            <a:ext cx="592664" cy="592664"/>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4" name="Picture Placeholder 70">
            <a:extLst>
              <a:ext uri="{FF2B5EF4-FFF2-40B4-BE49-F238E27FC236}">
                <a16:creationId xmlns:a16="http://schemas.microsoft.com/office/drawing/2014/main" id="{6834624C-F487-4771-B5E0-594B1A70BAF7}"/>
              </a:ext>
            </a:extLst>
          </p:cNvPr>
          <p:cNvPicPr>
            <a:picLocks noChangeAspect="1"/>
          </p:cNvPicPr>
          <p:nvPr/>
        </p:nvPicPr>
        <p:blipFill rotWithShape="1">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6517147" y="3452813"/>
            <a:ext cx="525988" cy="525988"/>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5" name="Picture Placeholder 80">
            <a:extLst>
              <a:ext uri="{FF2B5EF4-FFF2-40B4-BE49-F238E27FC236}">
                <a16:creationId xmlns:a16="http://schemas.microsoft.com/office/drawing/2014/main" id="{A10B4A6A-615C-4403-B6D6-4817B95755E7}"/>
              </a:ext>
            </a:extLst>
          </p:cNvPr>
          <p:cNvPicPr>
            <a:picLocks noChangeAspect="1"/>
          </p:cNvPicPr>
          <p:nvPr/>
        </p:nvPicPr>
        <p:blipFill rotWithShape="1">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rcRect/>
          <a:stretch/>
        </p:blipFill>
        <p:spPr>
          <a:xfrm>
            <a:off x="6517147" y="2268538"/>
            <a:ext cx="525988" cy="525988"/>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6" name="Picture Placeholder 92">
            <a:extLst>
              <a:ext uri="{FF2B5EF4-FFF2-40B4-BE49-F238E27FC236}">
                <a16:creationId xmlns:a16="http://schemas.microsoft.com/office/drawing/2014/main" id="{4B3423B1-8E3B-4676-8997-B78C409678DB}"/>
              </a:ext>
            </a:extLst>
          </p:cNvPr>
          <p:cNvPicPr>
            <a:picLocks noChangeAspect="1"/>
          </p:cNvPicPr>
          <p:nvPr/>
        </p:nvPicPr>
        <p:blipFill rotWithShape="1">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rcRect/>
          <a:stretch/>
        </p:blipFill>
        <p:spPr>
          <a:xfrm>
            <a:off x="6520765" y="4702510"/>
            <a:ext cx="518752" cy="518752"/>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spTree>
    <p:extLst>
      <p:ext uri="{BB962C8B-B14F-4D97-AF65-F5344CB8AC3E}">
        <p14:creationId xmlns:p14="http://schemas.microsoft.com/office/powerpoint/2010/main" val="58339073"/>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Freeform 5">
            <a:extLst>
              <a:ext uri="{FF2B5EF4-FFF2-40B4-BE49-F238E27FC236}">
                <a16:creationId xmlns:a16="http://schemas.microsoft.com/office/drawing/2014/main" id="{9F0C346D-15C9-415C-B75F-D5CA4047A723}"/>
              </a:ext>
            </a:extLst>
          </p:cNvPr>
          <p:cNvSpPr>
            <a:spLocks noEditPoints="1"/>
          </p:cNvSpPr>
          <p:nvPr/>
        </p:nvSpPr>
        <p:spPr bwMode="auto">
          <a:xfrm rot="6300000">
            <a:off x="4620347" y="1074271"/>
            <a:ext cx="3270624" cy="5609346"/>
          </a:xfrm>
          <a:custGeom>
            <a:avLst/>
            <a:gdLst>
              <a:gd name="T0" fmla="*/ 539 w 851"/>
              <a:gd name="T1" fmla="*/ 860 h 1468"/>
              <a:gd name="T2" fmla="*/ 649 w 851"/>
              <a:gd name="T3" fmla="*/ 893 h 1468"/>
              <a:gd name="T4" fmla="*/ 649 w 851"/>
              <a:gd name="T5" fmla="*/ 490 h 1468"/>
              <a:gd name="T6" fmla="*/ 608 w 851"/>
              <a:gd name="T7" fmla="*/ 494 h 1468"/>
              <a:gd name="T8" fmla="*/ 521 w 851"/>
              <a:gd name="T9" fmla="*/ 424 h 1468"/>
              <a:gd name="T10" fmla="*/ 521 w 851"/>
              <a:gd name="T11" fmla="*/ 420 h 1468"/>
              <a:gd name="T12" fmla="*/ 278 w 851"/>
              <a:gd name="T13" fmla="*/ 170 h 1468"/>
              <a:gd name="T14" fmla="*/ 192 w 851"/>
              <a:gd name="T15" fmla="*/ 185 h 1468"/>
              <a:gd name="T16" fmla="*/ 159 w 851"/>
              <a:gd name="T17" fmla="*/ 161 h 1468"/>
              <a:gd name="T18" fmla="*/ 164 w 851"/>
              <a:gd name="T19" fmla="*/ 146 h 1468"/>
              <a:gd name="T20" fmla="*/ 91 w 851"/>
              <a:gd name="T21" fmla="*/ 0 h 1468"/>
              <a:gd name="T22" fmla="*/ 91 w 851"/>
              <a:gd name="T23" fmla="*/ 182 h 1468"/>
              <a:gd name="T24" fmla="*/ 103 w 851"/>
              <a:gd name="T25" fmla="*/ 181 h 1468"/>
              <a:gd name="T26" fmla="*/ 131 w 851"/>
              <a:gd name="T27" fmla="*/ 207 h 1468"/>
              <a:gd name="T28" fmla="*/ 122 w 851"/>
              <a:gd name="T29" fmla="*/ 227 h 1468"/>
              <a:gd name="T30" fmla="*/ 278 w 851"/>
              <a:gd name="T31" fmla="*/ 657 h 1468"/>
              <a:gd name="T32" fmla="*/ 355 w 851"/>
              <a:gd name="T33" fmla="*/ 644 h 1468"/>
              <a:gd name="T34" fmla="*/ 448 w 851"/>
              <a:gd name="T35" fmla="*/ 705 h 1468"/>
              <a:gd name="T36" fmla="*/ 455 w 851"/>
              <a:gd name="T37" fmla="*/ 743 h 1468"/>
              <a:gd name="T38" fmla="*/ 456 w 851"/>
              <a:gd name="T39" fmla="*/ 758 h 1468"/>
              <a:gd name="T40" fmla="*/ 367 w 851"/>
              <a:gd name="T41" fmla="*/ 811 h 1468"/>
              <a:gd name="T42" fmla="*/ 283 w 851"/>
              <a:gd name="T43" fmla="*/ 789 h 1468"/>
              <a:gd name="T44" fmla="*/ 283 w 851"/>
              <a:gd name="T45" fmla="*/ 1126 h 1468"/>
              <a:gd name="T46" fmla="*/ 325 w 851"/>
              <a:gd name="T47" fmla="*/ 1120 h 1468"/>
              <a:gd name="T48" fmla="*/ 346 w 851"/>
              <a:gd name="T49" fmla="*/ 1117 h 1468"/>
              <a:gd name="T50" fmla="*/ 400 w 851"/>
              <a:gd name="T51" fmla="*/ 1229 h 1468"/>
              <a:gd name="T52" fmla="*/ 367 w 851"/>
              <a:gd name="T53" fmla="*/ 1322 h 1468"/>
              <a:gd name="T54" fmla="*/ 367 w 851"/>
              <a:gd name="T55" fmla="*/ 1325 h 1468"/>
              <a:gd name="T56" fmla="*/ 329 w 851"/>
              <a:gd name="T57" fmla="*/ 1337 h 1468"/>
              <a:gd name="T58" fmla="*/ 267 w 851"/>
              <a:gd name="T59" fmla="*/ 1304 h 1468"/>
              <a:gd name="T60" fmla="*/ 267 w 851"/>
              <a:gd name="T61" fmla="*/ 1452 h 1468"/>
              <a:gd name="T62" fmla="*/ 341 w 851"/>
              <a:gd name="T63" fmla="*/ 1389 h 1468"/>
              <a:gd name="T64" fmla="*/ 380 w 851"/>
              <a:gd name="T65" fmla="*/ 1382 h 1468"/>
              <a:gd name="T66" fmla="*/ 512 w 851"/>
              <a:gd name="T67" fmla="*/ 1468 h 1468"/>
              <a:gd name="T68" fmla="*/ 520 w 851"/>
              <a:gd name="T69" fmla="*/ 1177 h 1468"/>
              <a:gd name="T70" fmla="*/ 425 w 851"/>
              <a:gd name="T71" fmla="*/ 1074 h 1468"/>
              <a:gd name="T72" fmla="*/ 434 w 851"/>
              <a:gd name="T73" fmla="*/ 1030 h 1468"/>
              <a:gd name="T74" fmla="*/ 448 w 851"/>
              <a:gd name="T75" fmla="*/ 924 h 1468"/>
              <a:gd name="T76" fmla="*/ 447 w 851"/>
              <a:gd name="T77" fmla="*/ 912 h 1468"/>
              <a:gd name="T78" fmla="*/ 512 w 851"/>
              <a:gd name="T79" fmla="*/ 1203 h 1468"/>
              <a:gd name="T80" fmla="*/ 512 w 851"/>
              <a:gd name="T81" fmla="*/ 1441 h 1468"/>
              <a:gd name="T82" fmla="*/ 512 w 851"/>
              <a:gd name="T83" fmla="*/ 1203 h 1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1" h="1468">
                <a:moveTo>
                  <a:pt x="508" y="851"/>
                </a:moveTo>
                <a:cubicBezTo>
                  <a:pt x="519" y="851"/>
                  <a:pt x="530" y="854"/>
                  <a:pt x="539" y="860"/>
                </a:cubicBezTo>
                <a:cubicBezTo>
                  <a:pt x="539" y="860"/>
                  <a:pt x="539" y="860"/>
                  <a:pt x="539" y="860"/>
                </a:cubicBezTo>
                <a:cubicBezTo>
                  <a:pt x="571" y="881"/>
                  <a:pt x="609" y="893"/>
                  <a:pt x="649" y="893"/>
                </a:cubicBezTo>
                <a:cubicBezTo>
                  <a:pt x="760" y="893"/>
                  <a:pt x="851" y="802"/>
                  <a:pt x="851" y="691"/>
                </a:cubicBezTo>
                <a:cubicBezTo>
                  <a:pt x="851" y="580"/>
                  <a:pt x="760" y="490"/>
                  <a:pt x="649" y="490"/>
                </a:cubicBezTo>
                <a:cubicBezTo>
                  <a:pt x="635" y="490"/>
                  <a:pt x="622" y="491"/>
                  <a:pt x="609" y="494"/>
                </a:cubicBezTo>
                <a:cubicBezTo>
                  <a:pt x="608" y="494"/>
                  <a:pt x="608" y="494"/>
                  <a:pt x="608" y="494"/>
                </a:cubicBezTo>
                <a:cubicBezTo>
                  <a:pt x="603" y="495"/>
                  <a:pt x="598" y="496"/>
                  <a:pt x="593" y="496"/>
                </a:cubicBezTo>
                <a:cubicBezTo>
                  <a:pt x="553" y="496"/>
                  <a:pt x="521" y="463"/>
                  <a:pt x="521" y="424"/>
                </a:cubicBezTo>
                <a:cubicBezTo>
                  <a:pt x="521" y="422"/>
                  <a:pt x="521" y="421"/>
                  <a:pt x="521" y="420"/>
                </a:cubicBezTo>
                <a:cubicBezTo>
                  <a:pt x="521" y="420"/>
                  <a:pt x="521" y="420"/>
                  <a:pt x="521" y="420"/>
                </a:cubicBezTo>
                <a:cubicBezTo>
                  <a:pt x="521" y="418"/>
                  <a:pt x="521" y="416"/>
                  <a:pt x="521" y="413"/>
                </a:cubicBezTo>
                <a:cubicBezTo>
                  <a:pt x="521" y="279"/>
                  <a:pt x="412" y="170"/>
                  <a:pt x="278" y="170"/>
                </a:cubicBezTo>
                <a:cubicBezTo>
                  <a:pt x="248" y="170"/>
                  <a:pt x="219" y="176"/>
                  <a:pt x="192" y="186"/>
                </a:cubicBezTo>
                <a:cubicBezTo>
                  <a:pt x="192" y="185"/>
                  <a:pt x="192" y="185"/>
                  <a:pt x="192" y="185"/>
                </a:cubicBezTo>
                <a:cubicBezTo>
                  <a:pt x="190" y="186"/>
                  <a:pt x="187" y="186"/>
                  <a:pt x="185" y="186"/>
                </a:cubicBezTo>
                <a:cubicBezTo>
                  <a:pt x="170" y="186"/>
                  <a:pt x="159" y="175"/>
                  <a:pt x="159" y="161"/>
                </a:cubicBezTo>
                <a:cubicBezTo>
                  <a:pt x="159" y="155"/>
                  <a:pt x="161" y="150"/>
                  <a:pt x="164" y="146"/>
                </a:cubicBezTo>
                <a:cubicBezTo>
                  <a:pt x="164" y="146"/>
                  <a:pt x="164" y="146"/>
                  <a:pt x="164" y="146"/>
                </a:cubicBezTo>
                <a:cubicBezTo>
                  <a:pt x="175" y="130"/>
                  <a:pt x="182" y="112"/>
                  <a:pt x="182" y="91"/>
                </a:cubicBezTo>
                <a:cubicBezTo>
                  <a:pt x="182" y="41"/>
                  <a:pt x="141" y="0"/>
                  <a:pt x="91" y="0"/>
                </a:cubicBezTo>
                <a:cubicBezTo>
                  <a:pt x="41" y="0"/>
                  <a:pt x="0" y="41"/>
                  <a:pt x="0" y="91"/>
                </a:cubicBezTo>
                <a:cubicBezTo>
                  <a:pt x="0" y="141"/>
                  <a:pt x="41" y="182"/>
                  <a:pt x="91" y="182"/>
                </a:cubicBezTo>
                <a:cubicBezTo>
                  <a:pt x="95" y="182"/>
                  <a:pt x="99" y="182"/>
                  <a:pt x="103" y="181"/>
                </a:cubicBezTo>
                <a:cubicBezTo>
                  <a:pt x="103" y="181"/>
                  <a:pt x="103" y="181"/>
                  <a:pt x="103" y="181"/>
                </a:cubicBezTo>
                <a:cubicBezTo>
                  <a:pt x="104" y="181"/>
                  <a:pt x="105" y="181"/>
                  <a:pt x="106" y="181"/>
                </a:cubicBezTo>
                <a:cubicBezTo>
                  <a:pt x="120" y="181"/>
                  <a:pt x="131" y="193"/>
                  <a:pt x="131" y="207"/>
                </a:cubicBezTo>
                <a:cubicBezTo>
                  <a:pt x="131" y="215"/>
                  <a:pt x="128" y="222"/>
                  <a:pt x="122" y="227"/>
                </a:cubicBezTo>
                <a:cubicBezTo>
                  <a:pt x="122" y="227"/>
                  <a:pt x="122" y="227"/>
                  <a:pt x="122" y="227"/>
                </a:cubicBezTo>
                <a:cubicBezTo>
                  <a:pt x="69" y="271"/>
                  <a:pt x="35" y="338"/>
                  <a:pt x="35" y="413"/>
                </a:cubicBezTo>
                <a:cubicBezTo>
                  <a:pt x="35" y="548"/>
                  <a:pt x="144" y="657"/>
                  <a:pt x="278" y="657"/>
                </a:cubicBezTo>
                <a:cubicBezTo>
                  <a:pt x="305" y="657"/>
                  <a:pt x="331" y="652"/>
                  <a:pt x="355" y="644"/>
                </a:cubicBezTo>
                <a:cubicBezTo>
                  <a:pt x="355" y="644"/>
                  <a:pt x="355" y="644"/>
                  <a:pt x="355" y="644"/>
                </a:cubicBezTo>
                <a:cubicBezTo>
                  <a:pt x="362" y="642"/>
                  <a:pt x="369" y="641"/>
                  <a:pt x="377" y="641"/>
                </a:cubicBezTo>
                <a:cubicBezTo>
                  <a:pt x="414" y="641"/>
                  <a:pt x="444" y="669"/>
                  <a:pt x="448" y="705"/>
                </a:cubicBezTo>
                <a:cubicBezTo>
                  <a:pt x="449" y="707"/>
                  <a:pt x="449" y="708"/>
                  <a:pt x="449" y="710"/>
                </a:cubicBezTo>
                <a:cubicBezTo>
                  <a:pt x="450" y="721"/>
                  <a:pt x="452" y="732"/>
                  <a:pt x="455" y="743"/>
                </a:cubicBezTo>
                <a:cubicBezTo>
                  <a:pt x="454" y="743"/>
                  <a:pt x="454" y="743"/>
                  <a:pt x="454" y="743"/>
                </a:cubicBezTo>
                <a:cubicBezTo>
                  <a:pt x="456" y="748"/>
                  <a:pt x="456" y="753"/>
                  <a:pt x="456" y="758"/>
                </a:cubicBezTo>
                <a:cubicBezTo>
                  <a:pt x="456" y="792"/>
                  <a:pt x="429" y="819"/>
                  <a:pt x="396" y="819"/>
                </a:cubicBezTo>
                <a:cubicBezTo>
                  <a:pt x="385" y="819"/>
                  <a:pt x="375" y="816"/>
                  <a:pt x="367" y="811"/>
                </a:cubicBezTo>
                <a:cubicBezTo>
                  <a:pt x="367" y="812"/>
                  <a:pt x="367" y="812"/>
                  <a:pt x="367" y="812"/>
                </a:cubicBezTo>
                <a:cubicBezTo>
                  <a:pt x="342" y="797"/>
                  <a:pt x="313" y="789"/>
                  <a:pt x="283" y="789"/>
                </a:cubicBezTo>
                <a:cubicBezTo>
                  <a:pt x="190" y="789"/>
                  <a:pt x="115" y="865"/>
                  <a:pt x="115" y="958"/>
                </a:cubicBezTo>
                <a:cubicBezTo>
                  <a:pt x="115" y="1050"/>
                  <a:pt x="190" y="1126"/>
                  <a:pt x="283" y="1126"/>
                </a:cubicBezTo>
                <a:cubicBezTo>
                  <a:pt x="297" y="1126"/>
                  <a:pt x="311" y="1124"/>
                  <a:pt x="325" y="1120"/>
                </a:cubicBezTo>
                <a:cubicBezTo>
                  <a:pt x="325" y="1120"/>
                  <a:pt x="325" y="1120"/>
                  <a:pt x="325" y="1120"/>
                </a:cubicBezTo>
                <a:cubicBezTo>
                  <a:pt x="327" y="1120"/>
                  <a:pt x="329" y="1119"/>
                  <a:pt x="330" y="1119"/>
                </a:cubicBezTo>
                <a:cubicBezTo>
                  <a:pt x="336" y="1118"/>
                  <a:pt x="341" y="1117"/>
                  <a:pt x="346" y="1117"/>
                </a:cubicBezTo>
                <a:cubicBezTo>
                  <a:pt x="385" y="1117"/>
                  <a:pt x="415" y="1148"/>
                  <a:pt x="415" y="1186"/>
                </a:cubicBezTo>
                <a:cubicBezTo>
                  <a:pt x="415" y="1202"/>
                  <a:pt x="410" y="1217"/>
                  <a:pt x="400" y="1229"/>
                </a:cubicBezTo>
                <a:cubicBezTo>
                  <a:pt x="400" y="1229"/>
                  <a:pt x="400" y="1230"/>
                  <a:pt x="400" y="1230"/>
                </a:cubicBezTo>
                <a:cubicBezTo>
                  <a:pt x="379" y="1255"/>
                  <a:pt x="367" y="1287"/>
                  <a:pt x="367" y="1322"/>
                </a:cubicBezTo>
                <a:cubicBezTo>
                  <a:pt x="367" y="1323"/>
                  <a:pt x="367" y="1324"/>
                  <a:pt x="367" y="1325"/>
                </a:cubicBezTo>
                <a:cubicBezTo>
                  <a:pt x="367" y="1325"/>
                  <a:pt x="367" y="1325"/>
                  <a:pt x="367" y="1325"/>
                </a:cubicBezTo>
                <a:cubicBezTo>
                  <a:pt x="367" y="1337"/>
                  <a:pt x="357" y="1346"/>
                  <a:pt x="346" y="1346"/>
                </a:cubicBezTo>
                <a:cubicBezTo>
                  <a:pt x="339" y="1346"/>
                  <a:pt x="332" y="1342"/>
                  <a:pt x="329" y="1337"/>
                </a:cubicBezTo>
                <a:cubicBezTo>
                  <a:pt x="329" y="1337"/>
                  <a:pt x="329" y="1337"/>
                  <a:pt x="329" y="1337"/>
                </a:cubicBezTo>
                <a:cubicBezTo>
                  <a:pt x="315" y="1317"/>
                  <a:pt x="293" y="1304"/>
                  <a:pt x="267" y="1304"/>
                </a:cubicBezTo>
                <a:cubicBezTo>
                  <a:pt x="226" y="1304"/>
                  <a:pt x="193" y="1337"/>
                  <a:pt x="193" y="1378"/>
                </a:cubicBezTo>
                <a:cubicBezTo>
                  <a:pt x="193" y="1419"/>
                  <a:pt x="226" y="1452"/>
                  <a:pt x="267" y="1452"/>
                </a:cubicBezTo>
                <a:cubicBezTo>
                  <a:pt x="304" y="1452"/>
                  <a:pt x="335" y="1425"/>
                  <a:pt x="340" y="1389"/>
                </a:cubicBezTo>
                <a:cubicBezTo>
                  <a:pt x="341" y="1389"/>
                  <a:pt x="341" y="1389"/>
                  <a:pt x="341" y="1389"/>
                </a:cubicBezTo>
                <a:cubicBezTo>
                  <a:pt x="342" y="1379"/>
                  <a:pt x="351" y="1372"/>
                  <a:pt x="361" y="1372"/>
                </a:cubicBezTo>
                <a:cubicBezTo>
                  <a:pt x="369" y="1372"/>
                  <a:pt x="376" y="1376"/>
                  <a:pt x="380" y="1382"/>
                </a:cubicBezTo>
                <a:cubicBezTo>
                  <a:pt x="380" y="1382"/>
                  <a:pt x="380" y="1382"/>
                  <a:pt x="380" y="1382"/>
                </a:cubicBezTo>
                <a:cubicBezTo>
                  <a:pt x="403" y="1433"/>
                  <a:pt x="453" y="1468"/>
                  <a:pt x="512" y="1468"/>
                </a:cubicBezTo>
                <a:cubicBezTo>
                  <a:pt x="593" y="1468"/>
                  <a:pt x="658" y="1402"/>
                  <a:pt x="658" y="1322"/>
                </a:cubicBezTo>
                <a:cubicBezTo>
                  <a:pt x="658" y="1244"/>
                  <a:pt x="597" y="1180"/>
                  <a:pt x="520" y="1177"/>
                </a:cubicBezTo>
                <a:cubicBezTo>
                  <a:pt x="520" y="1176"/>
                  <a:pt x="520" y="1176"/>
                  <a:pt x="520" y="1176"/>
                </a:cubicBezTo>
                <a:cubicBezTo>
                  <a:pt x="467" y="1173"/>
                  <a:pt x="425" y="1128"/>
                  <a:pt x="425" y="1074"/>
                </a:cubicBezTo>
                <a:cubicBezTo>
                  <a:pt x="425" y="1059"/>
                  <a:pt x="428" y="1044"/>
                  <a:pt x="435" y="1031"/>
                </a:cubicBezTo>
                <a:cubicBezTo>
                  <a:pt x="434" y="1030"/>
                  <a:pt x="434" y="1030"/>
                  <a:pt x="434" y="1030"/>
                </a:cubicBezTo>
                <a:cubicBezTo>
                  <a:pt x="445" y="1008"/>
                  <a:pt x="451" y="984"/>
                  <a:pt x="451" y="958"/>
                </a:cubicBezTo>
                <a:cubicBezTo>
                  <a:pt x="451" y="946"/>
                  <a:pt x="450" y="935"/>
                  <a:pt x="448" y="924"/>
                </a:cubicBezTo>
                <a:cubicBezTo>
                  <a:pt x="448" y="924"/>
                  <a:pt x="448" y="924"/>
                  <a:pt x="448" y="924"/>
                </a:cubicBezTo>
                <a:cubicBezTo>
                  <a:pt x="447" y="920"/>
                  <a:pt x="447" y="916"/>
                  <a:pt x="447" y="912"/>
                </a:cubicBezTo>
                <a:cubicBezTo>
                  <a:pt x="447" y="878"/>
                  <a:pt x="474" y="851"/>
                  <a:pt x="508" y="851"/>
                </a:cubicBezTo>
                <a:close/>
                <a:moveTo>
                  <a:pt x="512" y="1203"/>
                </a:moveTo>
                <a:cubicBezTo>
                  <a:pt x="578" y="1203"/>
                  <a:pt x="631" y="1256"/>
                  <a:pt x="631" y="1322"/>
                </a:cubicBezTo>
                <a:cubicBezTo>
                  <a:pt x="631" y="1388"/>
                  <a:pt x="578" y="1441"/>
                  <a:pt x="512" y="1441"/>
                </a:cubicBezTo>
                <a:cubicBezTo>
                  <a:pt x="446" y="1441"/>
                  <a:pt x="393" y="1388"/>
                  <a:pt x="393" y="1322"/>
                </a:cubicBezTo>
                <a:cubicBezTo>
                  <a:pt x="393" y="1256"/>
                  <a:pt x="446" y="1203"/>
                  <a:pt x="512" y="1203"/>
                </a:cubicBezTo>
                <a:close/>
              </a:path>
            </a:pathLst>
          </a:custGeom>
          <a:solidFill>
            <a:srgbClr val="FFFFFF"/>
          </a:solidFill>
          <a:ln>
            <a:noFill/>
          </a:ln>
          <a:effectLst>
            <a:outerShdw blurRad="215900" dist="50800" dir="1800000" sx="98000" sy="98000" algn="ctr" rotWithShape="0">
              <a:prstClr val="black">
                <a:alpha val="16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 name="Oval 506">
            <a:extLst>
              <a:ext uri="{FF2B5EF4-FFF2-40B4-BE49-F238E27FC236}">
                <a16:creationId xmlns:a16="http://schemas.microsoft.com/office/drawing/2014/main" id="{4177621E-70BE-4B37-96DC-85696CB1FBAA}"/>
              </a:ext>
            </a:extLst>
          </p:cNvPr>
          <p:cNvSpPr>
            <a:spLocks noChangeArrowheads="1"/>
          </p:cNvSpPr>
          <p:nvPr/>
        </p:nvSpPr>
        <p:spPr bwMode="auto">
          <a:xfrm rot="6300000">
            <a:off x="6757461" y="5326411"/>
            <a:ext cx="239698" cy="237456"/>
          </a:xfrm>
          <a:prstGeom prst="ellipse">
            <a:avLst/>
          </a:prstGeom>
          <a:solidFill>
            <a:srgbClr val="FFFFFF"/>
          </a:solidFill>
          <a:ln>
            <a:noFill/>
          </a:ln>
          <a:effectLst>
            <a:outerShdw blurRad="215900" dist="50800" dir="1800000" sx="98000" sy="98000" algn="ctr" rotWithShape="0">
              <a:prstClr val="black">
                <a:alpha val="16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 name="Oval 507">
            <a:extLst>
              <a:ext uri="{FF2B5EF4-FFF2-40B4-BE49-F238E27FC236}">
                <a16:creationId xmlns:a16="http://schemas.microsoft.com/office/drawing/2014/main" id="{7518BB49-3024-4E59-9305-70D61E2AF480}"/>
              </a:ext>
            </a:extLst>
          </p:cNvPr>
          <p:cNvSpPr>
            <a:spLocks noChangeArrowheads="1"/>
          </p:cNvSpPr>
          <p:nvPr/>
        </p:nvSpPr>
        <p:spPr bwMode="auto">
          <a:xfrm rot="6300000">
            <a:off x="6046366" y="3588414"/>
            <a:ext cx="320343" cy="315862"/>
          </a:xfrm>
          <a:prstGeom prst="ellipse">
            <a:avLst/>
          </a:prstGeom>
          <a:solidFill>
            <a:srgbClr val="FFFFFF"/>
          </a:solidFill>
          <a:ln>
            <a:noFill/>
          </a:ln>
          <a:effectLst>
            <a:outerShdw blurRad="215900" dist="50800" dir="1800000" sx="98000" sy="98000" algn="ctr" rotWithShape="0">
              <a:prstClr val="black">
                <a:alpha val="16000"/>
              </a:prst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 name="Oval 6">
            <a:extLst>
              <a:ext uri="{FF2B5EF4-FFF2-40B4-BE49-F238E27FC236}">
                <a16:creationId xmlns:a16="http://schemas.microsoft.com/office/drawing/2014/main" id="{55666849-237E-4D4F-8C9A-21F2FA44A68E}"/>
              </a:ext>
            </a:extLst>
          </p:cNvPr>
          <p:cNvSpPr>
            <a:spLocks noChangeArrowheads="1"/>
          </p:cNvSpPr>
          <p:nvPr/>
        </p:nvSpPr>
        <p:spPr bwMode="auto">
          <a:xfrm rot="6300000">
            <a:off x="3541133" y="3163986"/>
            <a:ext cx="916223" cy="909503"/>
          </a:xfrm>
          <a:prstGeom prst="ellipse">
            <a:avLst/>
          </a:pr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 name="Oval 7">
            <a:extLst>
              <a:ext uri="{FF2B5EF4-FFF2-40B4-BE49-F238E27FC236}">
                <a16:creationId xmlns:a16="http://schemas.microsoft.com/office/drawing/2014/main" id="{9183D129-89A1-4C27-BE61-2A2CBFF0CBEF}"/>
              </a:ext>
            </a:extLst>
          </p:cNvPr>
          <p:cNvSpPr>
            <a:spLocks noChangeArrowheads="1"/>
          </p:cNvSpPr>
          <p:nvPr/>
        </p:nvSpPr>
        <p:spPr bwMode="auto">
          <a:xfrm rot="6300000">
            <a:off x="5767259" y="4349200"/>
            <a:ext cx="849019" cy="808697"/>
          </a:xfrm>
          <a:prstGeom prst="ellipse">
            <a:avLst/>
          </a:pr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Freeform 8">
            <a:extLst>
              <a:ext uri="{FF2B5EF4-FFF2-40B4-BE49-F238E27FC236}">
                <a16:creationId xmlns:a16="http://schemas.microsoft.com/office/drawing/2014/main" id="{CE89A690-1DC4-4119-8B29-8E3B40B6B419}"/>
              </a:ext>
            </a:extLst>
          </p:cNvPr>
          <p:cNvSpPr>
            <a:spLocks noEditPoints="1"/>
          </p:cNvSpPr>
          <p:nvPr/>
        </p:nvSpPr>
        <p:spPr bwMode="auto">
          <a:xfrm rot="6300000">
            <a:off x="5626709" y="4190227"/>
            <a:ext cx="1131278" cy="1122317"/>
          </a:xfrm>
          <a:custGeom>
            <a:avLst/>
            <a:gdLst>
              <a:gd name="T0" fmla="*/ 147 w 294"/>
              <a:gd name="T1" fmla="*/ 0 h 294"/>
              <a:gd name="T2" fmla="*/ 0 w 294"/>
              <a:gd name="T3" fmla="*/ 147 h 294"/>
              <a:gd name="T4" fmla="*/ 147 w 294"/>
              <a:gd name="T5" fmla="*/ 294 h 294"/>
              <a:gd name="T6" fmla="*/ 294 w 294"/>
              <a:gd name="T7" fmla="*/ 147 h 294"/>
              <a:gd name="T8" fmla="*/ 147 w 294"/>
              <a:gd name="T9" fmla="*/ 0 h 294"/>
              <a:gd name="T10" fmla="*/ 147 w 294"/>
              <a:gd name="T11" fmla="*/ 271 h 294"/>
              <a:gd name="T12" fmla="*/ 19 w 294"/>
              <a:gd name="T13" fmla="*/ 147 h 294"/>
              <a:gd name="T14" fmla="*/ 147 w 294"/>
              <a:gd name="T15" fmla="*/ 24 h 294"/>
              <a:gd name="T16" fmla="*/ 275 w 294"/>
              <a:gd name="T17" fmla="*/ 147 h 294"/>
              <a:gd name="T18" fmla="*/ 147 w 294"/>
              <a:gd name="T19" fmla="*/ 271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94" h="294">
                <a:moveTo>
                  <a:pt x="147" y="0"/>
                </a:moveTo>
                <a:cubicBezTo>
                  <a:pt x="66" y="0"/>
                  <a:pt x="0" y="66"/>
                  <a:pt x="0" y="147"/>
                </a:cubicBezTo>
                <a:cubicBezTo>
                  <a:pt x="0" y="228"/>
                  <a:pt x="66" y="294"/>
                  <a:pt x="147" y="294"/>
                </a:cubicBezTo>
                <a:cubicBezTo>
                  <a:pt x="228" y="294"/>
                  <a:pt x="294" y="228"/>
                  <a:pt x="294" y="147"/>
                </a:cubicBezTo>
                <a:cubicBezTo>
                  <a:pt x="294" y="66"/>
                  <a:pt x="228" y="0"/>
                  <a:pt x="147" y="0"/>
                </a:cubicBezTo>
                <a:close/>
                <a:moveTo>
                  <a:pt x="147" y="271"/>
                </a:moveTo>
                <a:cubicBezTo>
                  <a:pt x="77" y="271"/>
                  <a:pt x="19" y="215"/>
                  <a:pt x="19" y="147"/>
                </a:cubicBezTo>
                <a:cubicBezTo>
                  <a:pt x="19" y="79"/>
                  <a:pt x="77" y="24"/>
                  <a:pt x="147" y="24"/>
                </a:cubicBezTo>
                <a:cubicBezTo>
                  <a:pt x="218" y="24"/>
                  <a:pt x="275" y="79"/>
                  <a:pt x="275" y="147"/>
                </a:cubicBezTo>
                <a:cubicBezTo>
                  <a:pt x="275" y="215"/>
                  <a:pt x="218" y="271"/>
                  <a:pt x="147" y="271"/>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Freeform 100">
            <a:extLst>
              <a:ext uri="{FF2B5EF4-FFF2-40B4-BE49-F238E27FC236}">
                <a16:creationId xmlns:a16="http://schemas.microsoft.com/office/drawing/2014/main" id="{DBDA6671-44F3-4218-B404-C73FA0FD9B68}"/>
              </a:ext>
            </a:extLst>
          </p:cNvPr>
          <p:cNvSpPr>
            <a:spLocks noEditPoints="1"/>
          </p:cNvSpPr>
          <p:nvPr/>
        </p:nvSpPr>
        <p:spPr bwMode="auto">
          <a:xfrm rot="6300000">
            <a:off x="5068754" y="2627017"/>
            <a:ext cx="1008069" cy="996869"/>
          </a:xfrm>
          <a:custGeom>
            <a:avLst/>
            <a:gdLst>
              <a:gd name="T0" fmla="*/ 131 w 262"/>
              <a:gd name="T1" fmla="*/ 0 h 261"/>
              <a:gd name="T2" fmla="*/ 0 w 262"/>
              <a:gd name="T3" fmla="*/ 131 h 261"/>
              <a:gd name="T4" fmla="*/ 131 w 262"/>
              <a:gd name="T5" fmla="*/ 261 h 261"/>
              <a:gd name="T6" fmla="*/ 262 w 262"/>
              <a:gd name="T7" fmla="*/ 131 h 261"/>
              <a:gd name="T8" fmla="*/ 131 w 262"/>
              <a:gd name="T9" fmla="*/ 0 h 261"/>
              <a:gd name="T10" fmla="*/ 132 w 262"/>
              <a:gd name="T11" fmla="*/ 241 h 261"/>
              <a:gd name="T12" fmla="*/ 18 w 262"/>
              <a:gd name="T13" fmla="*/ 131 h 261"/>
              <a:gd name="T14" fmla="*/ 132 w 262"/>
              <a:gd name="T15" fmla="*/ 20 h 261"/>
              <a:gd name="T16" fmla="*/ 246 w 262"/>
              <a:gd name="T17" fmla="*/ 131 h 261"/>
              <a:gd name="T18" fmla="*/ 132 w 262"/>
              <a:gd name="T19" fmla="*/ 241 h 2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2" h="261">
                <a:moveTo>
                  <a:pt x="131" y="0"/>
                </a:moveTo>
                <a:cubicBezTo>
                  <a:pt x="59" y="0"/>
                  <a:pt x="0" y="58"/>
                  <a:pt x="0" y="131"/>
                </a:cubicBezTo>
                <a:cubicBezTo>
                  <a:pt x="0" y="203"/>
                  <a:pt x="59" y="261"/>
                  <a:pt x="131" y="261"/>
                </a:cubicBezTo>
                <a:cubicBezTo>
                  <a:pt x="203" y="261"/>
                  <a:pt x="262" y="203"/>
                  <a:pt x="262" y="131"/>
                </a:cubicBezTo>
                <a:cubicBezTo>
                  <a:pt x="262" y="58"/>
                  <a:pt x="203" y="0"/>
                  <a:pt x="131" y="0"/>
                </a:cubicBezTo>
                <a:close/>
                <a:moveTo>
                  <a:pt x="132" y="241"/>
                </a:moveTo>
                <a:cubicBezTo>
                  <a:pt x="69" y="241"/>
                  <a:pt x="18" y="191"/>
                  <a:pt x="18" y="131"/>
                </a:cubicBezTo>
                <a:cubicBezTo>
                  <a:pt x="18" y="70"/>
                  <a:pt x="69" y="20"/>
                  <a:pt x="132" y="20"/>
                </a:cubicBezTo>
                <a:cubicBezTo>
                  <a:pt x="195" y="20"/>
                  <a:pt x="246" y="70"/>
                  <a:pt x="246" y="131"/>
                </a:cubicBezTo>
                <a:cubicBezTo>
                  <a:pt x="246" y="191"/>
                  <a:pt x="195" y="241"/>
                  <a:pt x="132" y="24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407">
            <a:extLst>
              <a:ext uri="{FF2B5EF4-FFF2-40B4-BE49-F238E27FC236}">
                <a16:creationId xmlns:a16="http://schemas.microsoft.com/office/drawing/2014/main" id="{32DB5BD3-1FA2-4DA9-9E07-8462C85A3054}"/>
              </a:ext>
            </a:extLst>
          </p:cNvPr>
          <p:cNvSpPr>
            <a:spLocks noChangeArrowheads="1"/>
          </p:cNvSpPr>
          <p:nvPr/>
        </p:nvSpPr>
        <p:spPr bwMode="auto">
          <a:xfrm rot="6300000">
            <a:off x="5198934" y="2775874"/>
            <a:ext cx="745972" cy="705649"/>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408">
            <a:extLst>
              <a:ext uri="{FF2B5EF4-FFF2-40B4-BE49-F238E27FC236}">
                <a16:creationId xmlns:a16="http://schemas.microsoft.com/office/drawing/2014/main" id="{FBDCFC6A-C099-4F4E-809E-484709E34BE0}"/>
              </a:ext>
            </a:extLst>
          </p:cNvPr>
          <p:cNvSpPr>
            <a:spLocks noEditPoints="1"/>
          </p:cNvSpPr>
          <p:nvPr/>
        </p:nvSpPr>
        <p:spPr bwMode="auto">
          <a:xfrm rot="6300000">
            <a:off x="6900124" y="2949671"/>
            <a:ext cx="1375455" cy="1366495"/>
          </a:xfrm>
          <a:custGeom>
            <a:avLst/>
            <a:gdLst>
              <a:gd name="T0" fmla="*/ 179 w 358"/>
              <a:gd name="T1" fmla="*/ 0 h 358"/>
              <a:gd name="T2" fmla="*/ 0 w 358"/>
              <a:gd name="T3" fmla="*/ 179 h 358"/>
              <a:gd name="T4" fmla="*/ 179 w 358"/>
              <a:gd name="T5" fmla="*/ 358 h 358"/>
              <a:gd name="T6" fmla="*/ 358 w 358"/>
              <a:gd name="T7" fmla="*/ 179 h 358"/>
              <a:gd name="T8" fmla="*/ 179 w 358"/>
              <a:gd name="T9" fmla="*/ 0 h 358"/>
              <a:gd name="T10" fmla="*/ 179 w 358"/>
              <a:gd name="T11" fmla="*/ 343 h 358"/>
              <a:gd name="T12" fmla="*/ 15 w 358"/>
              <a:gd name="T13" fmla="*/ 179 h 358"/>
              <a:gd name="T14" fmla="*/ 179 w 358"/>
              <a:gd name="T15" fmla="*/ 15 h 358"/>
              <a:gd name="T16" fmla="*/ 343 w 358"/>
              <a:gd name="T17" fmla="*/ 179 h 358"/>
              <a:gd name="T18" fmla="*/ 179 w 358"/>
              <a:gd name="T19" fmla="*/ 343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8" h="358">
                <a:moveTo>
                  <a:pt x="179" y="0"/>
                </a:moveTo>
                <a:cubicBezTo>
                  <a:pt x="80" y="0"/>
                  <a:pt x="0" y="80"/>
                  <a:pt x="0" y="179"/>
                </a:cubicBezTo>
                <a:cubicBezTo>
                  <a:pt x="0" y="278"/>
                  <a:pt x="80" y="358"/>
                  <a:pt x="179" y="358"/>
                </a:cubicBezTo>
                <a:cubicBezTo>
                  <a:pt x="278" y="358"/>
                  <a:pt x="358" y="278"/>
                  <a:pt x="358" y="179"/>
                </a:cubicBezTo>
                <a:cubicBezTo>
                  <a:pt x="358" y="80"/>
                  <a:pt x="278" y="0"/>
                  <a:pt x="179" y="0"/>
                </a:cubicBezTo>
                <a:close/>
                <a:moveTo>
                  <a:pt x="179" y="343"/>
                </a:moveTo>
                <a:cubicBezTo>
                  <a:pt x="88" y="343"/>
                  <a:pt x="15" y="269"/>
                  <a:pt x="15" y="179"/>
                </a:cubicBezTo>
                <a:cubicBezTo>
                  <a:pt x="15" y="88"/>
                  <a:pt x="88" y="15"/>
                  <a:pt x="179" y="15"/>
                </a:cubicBezTo>
                <a:cubicBezTo>
                  <a:pt x="269" y="15"/>
                  <a:pt x="343" y="88"/>
                  <a:pt x="343" y="179"/>
                </a:cubicBezTo>
                <a:cubicBezTo>
                  <a:pt x="343" y="269"/>
                  <a:pt x="269" y="343"/>
                  <a:pt x="179" y="343"/>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409">
            <a:extLst>
              <a:ext uri="{FF2B5EF4-FFF2-40B4-BE49-F238E27FC236}">
                <a16:creationId xmlns:a16="http://schemas.microsoft.com/office/drawing/2014/main" id="{E015A81E-C5E3-4F5D-A29A-2CEB9201C673}"/>
              </a:ext>
            </a:extLst>
          </p:cNvPr>
          <p:cNvSpPr>
            <a:spLocks noChangeArrowheads="1"/>
          </p:cNvSpPr>
          <p:nvPr/>
        </p:nvSpPr>
        <p:spPr bwMode="auto">
          <a:xfrm rot="6300000">
            <a:off x="7023333" y="3070639"/>
            <a:ext cx="1129038" cy="1124558"/>
          </a:xfrm>
          <a:prstGeom prst="ellipse">
            <a:avLst/>
          </a:pr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435">
            <a:extLst>
              <a:ext uri="{FF2B5EF4-FFF2-40B4-BE49-F238E27FC236}">
                <a16:creationId xmlns:a16="http://schemas.microsoft.com/office/drawing/2014/main" id="{1012EF4C-BC63-4264-BCD2-DE223A2936FC}"/>
              </a:ext>
            </a:extLst>
          </p:cNvPr>
          <p:cNvSpPr>
            <a:spLocks noEditPoints="1"/>
          </p:cNvSpPr>
          <p:nvPr/>
        </p:nvSpPr>
        <p:spPr bwMode="auto">
          <a:xfrm rot="6300000">
            <a:off x="3541133" y="3163986"/>
            <a:ext cx="916223" cy="909503"/>
          </a:xfrm>
          <a:custGeom>
            <a:avLst/>
            <a:gdLst>
              <a:gd name="T0" fmla="*/ 119 w 238"/>
              <a:gd name="T1" fmla="*/ 0 h 238"/>
              <a:gd name="T2" fmla="*/ 0 w 238"/>
              <a:gd name="T3" fmla="*/ 119 h 238"/>
              <a:gd name="T4" fmla="*/ 119 w 238"/>
              <a:gd name="T5" fmla="*/ 238 h 238"/>
              <a:gd name="T6" fmla="*/ 238 w 238"/>
              <a:gd name="T7" fmla="*/ 119 h 238"/>
              <a:gd name="T8" fmla="*/ 119 w 238"/>
              <a:gd name="T9" fmla="*/ 0 h 238"/>
              <a:gd name="T10" fmla="*/ 120 w 238"/>
              <a:gd name="T11" fmla="*/ 220 h 238"/>
              <a:gd name="T12" fmla="*/ 16 w 238"/>
              <a:gd name="T13" fmla="*/ 119 h 238"/>
              <a:gd name="T14" fmla="*/ 120 w 238"/>
              <a:gd name="T15" fmla="*/ 18 h 238"/>
              <a:gd name="T16" fmla="*/ 224 w 238"/>
              <a:gd name="T17" fmla="*/ 119 h 238"/>
              <a:gd name="T18" fmla="*/ 120 w 238"/>
              <a:gd name="T19" fmla="*/ 220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38" h="238">
                <a:moveTo>
                  <a:pt x="119" y="0"/>
                </a:moveTo>
                <a:cubicBezTo>
                  <a:pt x="53" y="0"/>
                  <a:pt x="0" y="53"/>
                  <a:pt x="0" y="119"/>
                </a:cubicBezTo>
                <a:cubicBezTo>
                  <a:pt x="0" y="185"/>
                  <a:pt x="53" y="238"/>
                  <a:pt x="119" y="238"/>
                </a:cubicBezTo>
                <a:cubicBezTo>
                  <a:pt x="185" y="238"/>
                  <a:pt x="238" y="185"/>
                  <a:pt x="238" y="119"/>
                </a:cubicBezTo>
                <a:cubicBezTo>
                  <a:pt x="238" y="53"/>
                  <a:pt x="185" y="0"/>
                  <a:pt x="119" y="0"/>
                </a:cubicBezTo>
                <a:close/>
                <a:moveTo>
                  <a:pt x="120" y="220"/>
                </a:moveTo>
                <a:cubicBezTo>
                  <a:pt x="63" y="220"/>
                  <a:pt x="16" y="174"/>
                  <a:pt x="16" y="119"/>
                </a:cubicBezTo>
                <a:cubicBezTo>
                  <a:pt x="16" y="63"/>
                  <a:pt x="63" y="18"/>
                  <a:pt x="120" y="18"/>
                </a:cubicBezTo>
                <a:cubicBezTo>
                  <a:pt x="177" y="18"/>
                  <a:pt x="224" y="63"/>
                  <a:pt x="224" y="119"/>
                </a:cubicBezTo>
                <a:cubicBezTo>
                  <a:pt x="224" y="174"/>
                  <a:pt x="177" y="220"/>
                  <a:pt x="120" y="22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503">
            <a:extLst>
              <a:ext uri="{FF2B5EF4-FFF2-40B4-BE49-F238E27FC236}">
                <a16:creationId xmlns:a16="http://schemas.microsoft.com/office/drawing/2014/main" id="{4B52BFFD-BBFF-4686-8BC6-60F9A69A1670}"/>
              </a:ext>
            </a:extLst>
          </p:cNvPr>
          <p:cNvSpPr>
            <a:spLocks noChangeArrowheads="1"/>
          </p:cNvSpPr>
          <p:nvPr/>
        </p:nvSpPr>
        <p:spPr bwMode="auto">
          <a:xfrm rot="6300000">
            <a:off x="3660113" y="3297162"/>
            <a:ext cx="676527" cy="649644"/>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504">
            <a:extLst>
              <a:ext uri="{FF2B5EF4-FFF2-40B4-BE49-F238E27FC236}">
                <a16:creationId xmlns:a16="http://schemas.microsoft.com/office/drawing/2014/main" id="{A7CFE618-05F6-4E29-ACB3-36318726E419}"/>
              </a:ext>
            </a:extLst>
          </p:cNvPr>
          <p:cNvSpPr>
            <a:spLocks noChangeArrowheads="1"/>
          </p:cNvSpPr>
          <p:nvPr/>
        </p:nvSpPr>
        <p:spPr bwMode="auto">
          <a:xfrm rot="6300000">
            <a:off x="3803904" y="2437249"/>
            <a:ext cx="445791" cy="443551"/>
          </a:xfrm>
          <a:prstGeom prst="ellipse">
            <a:avLst/>
          </a:pr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505">
            <a:extLst>
              <a:ext uri="{FF2B5EF4-FFF2-40B4-BE49-F238E27FC236}">
                <a16:creationId xmlns:a16="http://schemas.microsoft.com/office/drawing/2014/main" id="{101C2CF8-3B15-4515-B29F-D9DF3BBAEADC}"/>
              </a:ext>
            </a:extLst>
          </p:cNvPr>
          <p:cNvSpPr>
            <a:spLocks noChangeArrowheads="1"/>
          </p:cNvSpPr>
          <p:nvPr/>
        </p:nvSpPr>
        <p:spPr bwMode="auto">
          <a:xfrm rot="6300000">
            <a:off x="8704502" y="3009013"/>
            <a:ext cx="535397" cy="530918"/>
          </a:xfrm>
          <a:prstGeom prst="ellipse">
            <a:avLst/>
          </a:prstGeom>
          <a:solidFill>
            <a:schemeClr val="bg2">
              <a:lumMod val="85000"/>
            </a:schemeClr>
          </a:solidFill>
          <a:ln>
            <a:noFill/>
          </a:ln>
        </p:spPr>
        <p:txBody>
          <a:bodyPr vert="horz" wrap="square" lIns="91440" tIns="45720" rIns="91440" bIns="45720" numCol="1" anchor="t" anchorCtr="0" compatLnSpc="1">
            <a:prstTxWarp prst="textNoShape">
              <a:avLst/>
            </a:prstTxWarp>
          </a:bodyPr>
          <a:lstStyle/>
          <a:p>
            <a:endParaRPr lang="en-US"/>
          </a:p>
        </p:txBody>
      </p:sp>
      <p:pic>
        <p:nvPicPr>
          <p:cNvPr id="17" name="Picture Placeholder 56">
            <a:extLst>
              <a:ext uri="{FF2B5EF4-FFF2-40B4-BE49-F238E27FC236}">
                <a16:creationId xmlns:a16="http://schemas.microsoft.com/office/drawing/2014/main" id="{7A2C15D5-793F-4040-9EAE-82FA0EDC31FD}"/>
              </a:ext>
            </a:extLst>
          </p:cNvPr>
          <p:cNvPicPr>
            <a:picLocks noChangeAspect="1"/>
          </p:cNvPicPr>
          <p:nvPr/>
        </p:nvPicPr>
        <p:blipFill rotWithShape="1">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7379376" y="3424442"/>
            <a:ext cx="416952" cy="416952"/>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18" name="Picture Placeholder 60">
            <a:extLst>
              <a:ext uri="{FF2B5EF4-FFF2-40B4-BE49-F238E27FC236}">
                <a16:creationId xmlns:a16="http://schemas.microsoft.com/office/drawing/2014/main" id="{901507BE-63A1-4673-951E-3B0AC39F968C}"/>
              </a:ext>
            </a:extLst>
          </p:cNvPr>
          <p:cNvPicPr>
            <a:picLocks noChangeAspect="1"/>
          </p:cNvPicPr>
          <p:nvPr/>
        </p:nvPicPr>
        <p:blipFill rotWithShape="1">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3833378" y="3456986"/>
            <a:ext cx="329996" cy="329996"/>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19" name="Picture Placeholder 70">
            <a:extLst>
              <a:ext uri="{FF2B5EF4-FFF2-40B4-BE49-F238E27FC236}">
                <a16:creationId xmlns:a16="http://schemas.microsoft.com/office/drawing/2014/main" id="{83473E49-D52A-459A-BF17-54105D5148CC}"/>
              </a:ext>
            </a:extLst>
          </p:cNvPr>
          <p:cNvPicPr>
            <a:picLocks noChangeAspect="1"/>
          </p:cNvPicPr>
          <p:nvPr/>
        </p:nvPicPr>
        <p:blipFill rotWithShape="1">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rcRect/>
          <a:stretch/>
        </p:blipFill>
        <p:spPr>
          <a:xfrm>
            <a:off x="6026770" y="4588550"/>
            <a:ext cx="329996" cy="329996"/>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pic>
        <p:nvPicPr>
          <p:cNvPr id="20" name="Picture Placeholder 80">
            <a:extLst>
              <a:ext uri="{FF2B5EF4-FFF2-40B4-BE49-F238E27FC236}">
                <a16:creationId xmlns:a16="http://schemas.microsoft.com/office/drawing/2014/main" id="{F1443811-6B88-4A92-B26E-7484AA09F7D8}"/>
              </a:ext>
            </a:extLst>
          </p:cNvPr>
          <p:cNvPicPr>
            <a:picLocks noChangeAspect="1"/>
          </p:cNvPicPr>
          <p:nvPr/>
        </p:nvPicPr>
        <p:blipFill rotWithShape="1">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rcRect/>
          <a:stretch/>
        </p:blipFill>
        <p:spPr>
          <a:xfrm>
            <a:off x="5406922" y="2963700"/>
            <a:ext cx="329996" cy="329996"/>
          </a:xfrm>
          <a:custGeom>
            <a:avLst/>
            <a:gdLst>
              <a:gd name="connsiteX0" fmla="*/ 0 w 685800"/>
              <a:gd name="connsiteY0" fmla="*/ 0 h 710146"/>
              <a:gd name="connsiteX1" fmla="*/ 685800 w 685800"/>
              <a:gd name="connsiteY1" fmla="*/ 0 h 710146"/>
              <a:gd name="connsiteX2" fmla="*/ 685800 w 685800"/>
              <a:gd name="connsiteY2" fmla="*/ 710146 h 710146"/>
              <a:gd name="connsiteX3" fmla="*/ 0 w 685800"/>
              <a:gd name="connsiteY3" fmla="*/ 710146 h 710146"/>
            </a:gdLst>
            <a:ahLst/>
            <a:cxnLst>
              <a:cxn ang="0">
                <a:pos x="connsiteX0" y="connsiteY0"/>
              </a:cxn>
              <a:cxn ang="0">
                <a:pos x="connsiteX1" y="connsiteY1"/>
              </a:cxn>
              <a:cxn ang="0">
                <a:pos x="connsiteX2" y="connsiteY2"/>
              </a:cxn>
              <a:cxn ang="0">
                <a:pos x="connsiteX3" y="connsiteY3"/>
              </a:cxn>
            </a:cxnLst>
            <a:rect l="l" t="t" r="r" b="b"/>
            <a:pathLst>
              <a:path w="685800" h="710146">
                <a:moveTo>
                  <a:pt x="0" y="0"/>
                </a:moveTo>
                <a:lnTo>
                  <a:pt x="685800" y="0"/>
                </a:lnTo>
                <a:lnTo>
                  <a:pt x="685800" y="710146"/>
                </a:lnTo>
                <a:lnTo>
                  <a:pt x="0" y="710146"/>
                </a:lnTo>
                <a:close/>
              </a:path>
            </a:pathLst>
          </a:custGeom>
        </p:spPr>
      </p:pic>
      <p:sp>
        <p:nvSpPr>
          <p:cNvPr id="25" name="TextBox 24">
            <a:extLst>
              <a:ext uri="{FF2B5EF4-FFF2-40B4-BE49-F238E27FC236}">
                <a16:creationId xmlns:a16="http://schemas.microsoft.com/office/drawing/2014/main" id="{8964C410-568B-4688-A6EE-DEFC43528328}"/>
              </a:ext>
            </a:extLst>
          </p:cNvPr>
          <p:cNvSpPr txBox="1"/>
          <p:nvPr/>
        </p:nvSpPr>
        <p:spPr>
          <a:xfrm>
            <a:off x="6269700" y="1433541"/>
            <a:ext cx="3309730" cy="893834"/>
          </a:xfrm>
          <a:prstGeom prst="rect">
            <a:avLst/>
          </a:prstGeom>
          <a:noFill/>
        </p:spPr>
        <p:txBody>
          <a:bodyPr wrap="square" rtlCol="0" anchor="t">
            <a:spAutoFit/>
          </a:bodyPr>
          <a:lstStyle>
            <a:defPPr>
              <a:defRPr lang="en-US"/>
            </a:defPPr>
            <a:lvl1pPr>
              <a:lnSpc>
                <a:spcPct val="150000"/>
              </a:lnSpc>
              <a:defRPr sz="1200" b="0" i="0">
                <a:solidFill>
                  <a:schemeClr val="tx1">
                    <a:lumMod val="50000"/>
                    <a:lumOff val="50000"/>
                  </a:schemeClr>
                </a:solidFill>
                <a:effectLst/>
                <a:latin typeface="Open Sans" panose="020B0606030504020204" pitchFamily="34" charset="0"/>
              </a:defRPr>
            </a:lvl1pPr>
          </a:lstStyle>
          <a:p>
            <a:r>
              <a:rPr lang="en-ID" dirty="0">
                <a:latin typeface="+mn-lt"/>
                <a:ea typeface="Open Sans" panose="020B0606030504020204" pitchFamily="34" charset="0"/>
                <a:cs typeface="Open Sans" panose="020B0606030504020204" pitchFamily="34" charset="0"/>
              </a:rPr>
              <a:t>Nemo </a:t>
            </a:r>
            <a:r>
              <a:rPr lang="en-ID" dirty="0" err="1">
                <a:latin typeface="+mn-lt"/>
                <a:ea typeface="Open Sans" panose="020B0606030504020204" pitchFamily="34" charset="0"/>
                <a:cs typeface="Open Sans" panose="020B0606030504020204" pitchFamily="34" charset="0"/>
              </a:rPr>
              <a:t>enim</a:t>
            </a:r>
            <a:r>
              <a:rPr lang="en-ID" dirty="0">
                <a:latin typeface="+mn-lt"/>
                <a:ea typeface="Open Sans" panose="020B0606030504020204" pitchFamily="34" charset="0"/>
                <a:cs typeface="Open Sans" panose="020B0606030504020204" pitchFamily="34" charset="0"/>
              </a:rPr>
              <a:t> ipsam </a:t>
            </a:r>
            <a:r>
              <a:rPr lang="en-ID" dirty="0" err="1">
                <a:latin typeface="+mn-lt"/>
                <a:ea typeface="Open Sans" panose="020B0606030504020204" pitchFamily="34" charset="0"/>
                <a:cs typeface="Open Sans" panose="020B0606030504020204" pitchFamily="34" charset="0"/>
              </a:rPr>
              <a:t>voluptatem</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voluptas</a:t>
            </a:r>
            <a:r>
              <a:rPr lang="en-ID" dirty="0">
                <a:latin typeface="+mn-lt"/>
                <a:ea typeface="Open Sans" panose="020B0606030504020204" pitchFamily="34" charset="0"/>
                <a:cs typeface="Open Sans" panose="020B0606030504020204" pitchFamily="34" charset="0"/>
              </a:rPr>
              <a:t> sit </a:t>
            </a:r>
            <a:r>
              <a:rPr lang="en-ID" dirty="0" err="1">
                <a:latin typeface="+mn-lt"/>
                <a:ea typeface="Open Sans" panose="020B0606030504020204" pitchFamily="34" charset="0"/>
                <a:cs typeface="Open Sans" panose="020B0606030504020204" pitchFamily="34" charset="0"/>
              </a:rPr>
              <a:t>aspernatur</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odit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fugit, </a:t>
            </a:r>
            <a:r>
              <a:rPr lang="en-ID" dirty="0" err="1">
                <a:latin typeface="+mn-lt"/>
                <a:ea typeface="Open Sans" panose="020B0606030504020204" pitchFamily="34" charset="0"/>
                <a:cs typeface="Open Sans" panose="020B0606030504020204" pitchFamily="34" charset="0"/>
              </a:rPr>
              <a:t>sed</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magni </a:t>
            </a:r>
            <a:r>
              <a:rPr lang="en-ID" dirty="0" err="1">
                <a:latin typeface="+mn-lt"/>
                <a:ea typeface="Open Sans" panose="020B0606030504020204" pitchFamily="34" charset="0"/>
                <a:cs typeface="Open Sans" panose="020B0606030504020204" pitchFamily="34" charset="0"/>
              </a:rPr>
              <a:t>dolores</a:t>
            </a:r>
            <a:endParaRPr lang="en-ID" dirty="0">
              <a:latin typeface="+mn-lt"/>
              <a:ea typeface="Open Sans" panose="020B0606030504020204" pitchFamily="34" charset="0"/>
              <a:cs typeface="Open Sans" panose="020B0606030504020204" pitchFamily="34" charset="0"/>
            </a:endParaRPr>
          </a:p>
        </p:txBody>
      </p:sp>
      <p:sp>
        <p:nvSpPr>
          <p:cNvPr id="26" name="TextBox 25">
            <a:extLst>
              <a:ext uri="{FF2B5EF4-FFF2-40B4-BE49-F238E27FC236}">
                <a16:creationId xmlns:a16="http://schemas.microsoft.com/office/drawing/2014/main" id="{407CAED4-6AE6-4A9A-8A33-AC24BD052558}"/>
              </a:ext>
            </a:extLst>
          </p:cNvPr>
          <p:cNvSpPr txBox="1"/>
          <p:nvPr/>
        </p:nvSpPr>
        <p:spPr>
          <a:xfrm>
            <a:off x="8417814" y="4641198"/>
            <a:ext cx="3309730" cy="893834"/>
          </a:xfrm>
          <a:prstGeom prst="rect">
            <a:avLst/>
          </a:prstGeom>
          <a:noFill/>
        </p:spPr>
        <p:txBody>
          <a:bodyPr wrap="square" rtlCol="0" anchor="t">
            <a:spAutoFit/>
          </a:bodyPr>
          <a:lstStyle>
            <a:defPPr>
              <a:defRPr lang="en-US"/>
            </a:defPPr>
            <a:lvl1pPr>
              <a:lnSpc>
                <a:spcPct val="150000"/>
              </a:lnSpc>
              <a:defRPr sz="1200" b="0" i="0">
                <a:solidFill>
                  <a:schemeClr val="tx1">
                    <a:lumMod val="50000"/>
                    <a:lumOff val="50000"/>
                  </a:schemeClr>
                </a:solidFill>
                <a:effectLst/>
                <a:latin typeface="Open Sans" panose="020B0606030504020204" pitchFamily="34" charset="0"/>
              </a:defRPr>
            </a:lvl1pPr>
          </a:lstStyle>
          <a:p>
            <a:r>
              <a:rPr lang="en-ID" dirty="0">
                <a:latin typeface="+mn-lt"/>
                <a:ea typeface="Open Sans" panose="020B0606030504020204" pitchFamily="34" charset="0"/>
                <a:cs typeface="Open Sans" panose="020B0606030504020204" pitchFamily="34" charset="0"/>
              </a:rPr>
              <a:t>Nemo </a:t>
            </a:r>
            <a:r>
              <a:rPr lang="en-ID" dirty="0" err="1">
                <a:latin typeface="+mn-lt"/>
                <a:ea typeface="Open Sans" panose="020B0606030504020204" pitchFamily="34" charset="0"/>
                <a:cs typeface="Open Sans" panose="020B0606030504020204" pitchFamily="34" charset="0"/>
              </a:rPr>
              <a:t>enim</a:t>
            </a:r>
            <a:r>
              <a:rPr lang="en-ID" dirty="0">
                <a:latin typeface="+mn-lt"/>
                <a:ea typeface="Open Sans" panose="020B0606030504020204" pitchFamily="34" charset="0"/>
                <a:cs typeface="Open Sans" panose="020B0606030504020204" pitchFamily="34" charset="0"/>
              </a:rPr>
              <a:t> ipsam </a:t>
            </a:r>
            <a:r>
              <a:rPr lang="en-ID" dirty="0" err="1">
                <a:latin typeface="+mn-lt"/>
                <a:ea typeface="Open Sans" panose="020B0606030504020204" pitchFamily="34" charset="0"/>
                <a:cs typeface="Open Sans" panose="020B0606030504020204" pitchFamily="34" charset="0"/>
              </a:rPr>
              <a:t>voluptatem</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voluptas</a:t>
            </a:r>
            <a:r>
              <a:rPr lang="en-ID" dirty="0">
                <a:latin typeface="+mn-lt"/>
                <a:ea typeface="Open Sans" panose="020B0606030504020204" pitchFamily="34" charset="0"/>
                <a:cs typeface="Open Sans" panose="020B0606030504020204" pitchFamily="34" charset="0"/>
              </a:rPr>
              <a:t> sit </a:t>
            </a:r>
            <a:r>
              <a:rPr lang="en-ID" dirty="0" err="1">
                <a:latin typeface="+mn-lt"/>
                <a:ea typeface="Open Sans" panose="020B0606030504020204" pitchFamily="34" charset="0"/>
                <a:cs typeface="Open Sans" panose="020B0606030504020204" pitchFamily="34" charset="0"/>
              </a:rPr>
              <a:t>aspernatur</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odit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fugit, </a:t>
            </a:r>
            <a:r>
              <a:rPr lang="en-ID" dirty="0" err="1">
                <a:latin typeface="+mn-lt"/>
                <a:ea typeface="Open Sans" panose="020B0606030504020204" pitchFamily="34" charset="0"/>
                <a:cs typeface="Open Sans" panose="020B0606030504020204" pitchFamily="34" charset="0"/>
              </a:rPr>
              <a:t>sed</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magni </a:t>
            </a:r>
            <a:r>
              <a:rPr lang="en-ID" dirty="0" err="1">
                <a:latin typeface="+mn-lt"/>
                <a:ea typeface="Open Sans" panose="020B0606030504020204" pitchFamily="34" charset="0"/>
                <a:cs typeface="Open Sans" panose="020B0606030504020204" pitchFamily="34" charset="0"/>
              </a:rPr>
              <a:t>dolores</a:t>
            </a:r>
            <a:endParaRPr lang="en-ID" dirty="0">
              <a:latin typeface="+mn-lt"/>
              <a:ea typeface="Open Sans" panose="020B0606030504020204" pitchFamily="34" charset="0"/>
              <a:cs typeface="Open Sans" panose="020B0606030504020204" pitchFamily="34" charset="0"/>
            </a:endParaRPr>
          </a:p>
        </p:txBody>
      </p:sp>
      <p:sp>
        <p:nvSpPr>
          <p:cNvPr id="27" name="TextBox 26">
            <a:extLst>
              <a:ext uri="{FF2B5EF4-FFF2-40B4-BE49-F238E27FC236}">
                <a16:creationId xmlns:a16="http://schemas.microsoft.com/office/drawing/2014/main" id="{55FBC96A-A72D-4ACD-9C29-7797496A1E57}"/>
              </a:ext>
            </a:extLst>
          </p:cNvPr>
          <p:cNvSpPr txBox="1"/>
          <p:nvPr/>
        </p:nvSpPr>
        <p:spPr>
          <a:xfrm>
            <a:off x="1871872" y="4641198"/>
            <a:ext cx="3309730" cy="893834"/>
          </a:xfrm>
          <a:prstGeom prst="rect">
            <a:avLst/>
          </a:prstGeom>
          <a:noFill/>
        </p:spPr>
        <p:txBody>
          <a:bodyPr wrap="square" rtlCol="0" anchor="t">
            <a:spAutoFit/>
          </a:bodyPr>
          <a:lstStyle>
            <a:defPPr>
              <a:defRPr lang="en-US"/>
            </a:defPPr>
            <a:lvl1pPr>
              <a:lnSpc>
                <a:spcPct val="150000"/>
              </a:lnSpc>
              <a:defRPr sz="1200" b="0" i="0">
                <a:solidFill>
                  <a:schemeClr val="tx1">
                    <a:lumMod val="50000"/>
                    <a:lumOff val="50000"/>
                  </a:schemeClr>
                </a:solidFill>
                <a:effectLst/>
                <a:latin typeface="Open Sans" panose="020B0606030504020204" pitchFamily="34" charset="0"/>
              </a:defRPr>
            </a:lvl1pPr>
          </a:lstStyle>
          <a:p>
            <a:pPr algn="r"/>
            <a:r>
              <a:rPr lang="en-ID" dirty="0">
                <a:latin typeface="+mn-lt"/>
                <a:ea typeface="Open Sans" panose="020B0606030504020204" pitchFamily="34" charset="0"/>
                <a:cs typeface="Open Sans" panose="020B0606030504020204" pitchFamily="34" charset="0"/>
              </a:rPr>
              <a:t>Nemo </a:t>
            </a:r>
            <a:r>
              <a:rPr lang="en-ID" dirty="0" err="1">
                <a:latin typeface="+mn-lt"/>
                <a:ea typeface="Open Sans" panose="020B0606030504020204" pitchFamily="34" charset="0"/>
                <a:cs typeface="Open Sans" panose="020B0606030504020204" pitchFamily="34" charset="0"/>
              </a:rPr>
              <a:t>enim</a:t>
            </a:r>
            <a:r>
              <a:rPr lang="en-ID" dirty="0">
                <a:latin typeface="+mn-lt"/>
                <a:ea typeface="Open Sans" panose="020B0606030504020204" pitchFamily="34" charset="0"/>
                <a:cs typeface="Open Sans" panose="020B0606030504020204" pitchFamily="34" charset="0"/>
              </a:rPr>
              <a:t> ipsam </a:t>
            </a:r>
            <a:r>
              <a:rPr lang="en-ID" dirty="0" err="1">
                <a:latin typeface="+mn-lt"/>
                <a:ea typeface="Open Sans" panose="020B0606030504020204" pitchFamily="34" charset="0"/>
                <a:cs typeface="Open Sans" panose="020B0606030504020204" pitchFamily="34" charset="0"/>
              </a:rPr>
              <a:t>voluptatem</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voluptas</a:t>
            </a:r>
            <a:r>
              <a:rPr lang="en-ID" dirty="0">
                <a:latin typeface="+mn-lt"/>
                <a:ea typeface="Open Sans" panose="020B0606030504020204" pitchFamily="34" charset="0"/>
                <a:cs typeface="Open Sans" panose="020B0606030504020204" pitchFamily="34" charset="0"/>
              </a:rPr>
              <a:t> sit </a:t>
            </a:r>
            <a:r>
              <a:rPr lang="en-ID" dirty="0" err="1">
                <a:latin typeface="+mn-lt"/>
                <a:ea typeface="Open Sans" panose="020B0606030504020204" pitchFamily="34" charset="0"/>
                <a:cs typeface="Open Sans" panose="020B0606030504020204" pitchFamily="34" charset="0"/>
              </a:rPr>
              <a:t>aspernatur</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odit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fugit, </a:t>
            </a:r>
            <a:r>
              <a:rPr lang="en-ID" dirty="0" err="1">
                <a:latin typeface="+mn-lt"/>
                <a:ea typeface="Open Sans" panose="020B0606030504020204" pitchFamily="34" charset="0"/>
                <a:cs typeface="Open Sans" panose="020B0606030504020204" pitchFamily="34" charset="0"/>
              </a:rPr>
              <a:t>sed</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magni </a:t>
            </a:r>
            <a:r>
              <a:rPr lang="en-ID" dirty="0" err="1">
                <a:latin typeface="+mn-lt"/>
                <a:ea typeface="Open Sans" panose="020B0606030504020204" pitchFamily="34" charset="0"/>
                <a:cs typeface="Open Sans" panose="020B0606030504020204" pitchFamily="34" charset="0"/>
              </a:rPr>
              <a:t>dolores</a:t>
            </a:r>
            <a:endParaRPr lang="en-ID" dirty="0">
              <a:latin typeface="+mn-lt"/>
              <a:ea typeface="Open Sans" panose="020B0606030504020204" pitchFamily="34" charset="0"/>
              <a:cs typeface="Open Sans" panose="020B0606030504020204" pitchFamily="34" charset="0"/>
            </a:endParaRPr>
          </a:p>
        </p:txBody>
      </p:sp>
      <p:sp>
        <p:nvSpPr>
          <p:cNvPr id="28" name="TextBox 27">
            <a:extLst>
              <a:ext uri="{FF2B5EF4-FFF2-40B4-BE49-F238E27FC236}">
                <a16:creationId xmlns:a16="http://schemas.microsoft.com/office/drawing/2014/main" id="{40FC1E73-DD4D-4D61-93F5-4706BDEE4EB8}"/>
              </a:ext>
            </a:extLst>
          </p:cNvPr>
          <p:cNvSpPr txBox="1"/>
          <p:nvPr/>
        </p:nvSpPr>
        <p:spPr>
          <a:xfrm>
            <a:off x="783773" y="1752855"/>
            <a:ext cx="2423886" cy="1170833"/>
          </a:xfrm>
          <a:prstGeom prst="rect">
            <a:avLst/>
          </a:prstGeom>
          <a:noFill/>
        </p:spPr>
        <p:txBody>
          <a:bodyPr wrap="square" rtlCol="0" anchor="t">
            <a:spAutoFit/>
          </a:bodyPr>
          <a:lstStyle>
            <a:defPPr>
              <a:defRPr lang="en-US"/>
            </a:defPPr>
            <a:lvl1pPr>
              <a:lnSpc>
                <a:spcPct val="150000"/>
              </a:lnSpc>
              <a:defRPr sz="1200" b="0" i="0">
                <a:solidFill>
                  <a:schemeClr val="tx1">
                    <a:lumMod val="50000"/>
                    <a:lumOff val="50000"/>
                  </a:schemeClr>
                </a:solidFill>
                <a:effectLst/>
                <a:latin typeface="Open Sans" panose="020B0606030504020204" pitchFamily="34" charset="0"/>
              </a:defRPr>
            </a:lvl1pPr>
          </a:lstStyle>
          <a:p>
            <a:pPr algn="r"/>
            <a:r>
              <a:rPr lang="en-ID" dirty="0">
                <a:latin typeface="+mn-lt"/>
                <a:ea typeface="Open Sans" panose="020B0606030504020204" pitchFamily="34" charset="0"/>
                <a:cs typeface="Open Sans" panose="020B0606030504020204" pitchFamily="34" charset="0"/>
              </a:rPr>
              <a:t>Nemo </a:t>
            </a:r>
            <a:r>
              <a:rPr lang="en-ID" dirty="0" err="1">
                <a:latin typeface="+mn-lt"/>
                <a:ea typeface="Open Sans" panose="020B0606030504020204" pitchFamily="34" charset="0"/>
                <a:cs typeface="Open Sans" panose="020B0606030504020204" pitchFamily="34" charset="0"/>
              </a:rPr>
              <a:t>enim</a:t>
            </a:r>
            <a:r>
              <a:rPr lang="en-ID" dirty="0">
                <a:latin typeface="+mn-lt"/>
                <a:ea typeface="Open Sans" panose="020B0606030504020204" pitchFamily="34" charset="0"/>
                <a:cs typeface="Open Sans" panose="020B0606030504020204" pitchFamily="34" charset="0"/>
              </a:rPr>
              <a:t> ipsam </a:t>
            </a:r>
            <a:r>
              <a:rPr lang="en-ID" dirty="0" err="1">
                <a:latin typeface="+mn-lt"/>
                <a:ea typeface="Open Sans" panose="020B0606030504020204" pitchFamily="34" charset="0"/>
                <a:cs typeface="Open Sans" panose="020B0606030504020204" pitchFamily="34" charset="0"/>
              </a:rPr>
              <a:t>voluptatem</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voluptas</a:t>
            </a:r>
            <a:r>
              <a:rPr lang="en-ID" dirty="0">
                <a:latin typeface="+mn-lt"/>
                <a:ea typeface="Open Sans" panose="020B0606030504020204" pitchFamily="34" charset="0"/>
                <a:cs typeface="Open Sans" panose="020B0606030504020204" pitchFamily="34" charset="0"/>
              </a:rPr>
              <a:t> sit </a:t>
            </a:r>
            <a:r>
              <a:rPr lang="en-ID" dirty="0" err="1">
                <a:latin typeface="+mn-lt"/>
                <a:ea typeface="Open Sans" panose="020B0606030504020204" pitchFamily="34" charset="0"/>
                <a:cs typeface="Open Sans" panose="020B0606030504020204" pitchFamily="34" charset="0"/>
              </a:rPr>
              <a:t>aspernatur</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odit</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aut</a:t>
            </a:r>
            <a:r>
              <a:rPr lang="en-ID" dirty="0">
                <a:latin typeface="+mn-lt"/>
                <a:ea typeface="Open Sans" panose="020B0606030504020204" pitchFamily="34" charset="0"/>
                <a:cs typeface="Open Sans" panose="020B0606030504020204" pitchFamily="34" charset="0"/>
              </a:rPr>
              <a:t> fugit, </a:t>
            </a:r>
            <a:r>
              <a:rPr lang="en-ID" dirty="0" err="1">
                <a:latin typeface="+mn-lt"/>
                <a:ea typeface="Open Sans" panose="020B0606030504020204" pitchFamily="34" charset="0"/>
                <a:cs typeface="Open Sans" panose="020B0606030504020204" pitchFamily="34" charset="0"/>
              </a:rPr>
              <a:t>sed</a:t>
            </a:r>
            <a:r>
              <a:rPr lang="en-ID" dirty="0">
                <a:latin typeface="+mn-lt"/>
                <a:ea typeface="Open Sans" panose="020B0606030504020204" pitchFamily="34" charset="0"/>
                <a:cs typeface="Open Sans" panose="020B0606030504020204" pitchFamily="34" charset="0"/>
              </a:rPr>
              <a:t> </a:t>
            </a:r>
            <a:r>
              <a:rPr lang="en-ID" dirty="0" err="1">
                <a:latin typeface="+mn-lt"/>
                <a:ea typeface="Open Sans" panose="020B0606030504020204" pitchFamily="34" charset="0"/>
                <a:cs typeface="Open Sans" panose="020B0606030504020204" pitchFamily="34" charset="0"/>
              </a:rPr>
              <a:t>quia</a:t>
            </a:r>
            <a:r>
              <a:rPr lang="en-ID" dirty="0">
                <a:latin typeface="+mn-lt"/>
                <a:ea typeface="Open Sans" panose="020B0606030504020204" pitchFamily="34" charset="0"/>
                <a:cs typeface="Open Sans" panose="020B0606030504020204" pitchFamily="34" charset="0"/>
              </a:rPr>
              <a:t> magni </a:t>
            </a:r>
            <a:r>
              <a:rPr lang="en-ID" dirty="0" err="1">
                <a:latin typeface="+mn-lt"/>
                <a:ea typeface="Open Sans" panose="020B0606030504020204" pitchFamily="34" charset="0"/>
                <a:cs typeface="Open Sans" panose="020B0606030504020204" pitchFamily="34" charset="0"/>
              </a:rPr>
              <a:t>dolores</a:t>
            </a:r>
            <a:endParaRPr lang="en-ID" dirty="0">
              <a:latin typeface="+mn-lt"/>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328073445"/>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FA44E339-0EBA-1A3F-70A0-134CA1735F53}"/>
              </a:ext>
            </a:extLst>
          </p:cNvPr>
          <p:cNvGrpSpPr/>
          <p:nvPr/>
        </p:nvGrpSpPr>
        <p:grpSpPr>
          <a:xfrm>
            <a:off x="1374167" y="1808922"/>
            <a:ext cx="9443666" cy="3240156"/>
            <a:chOff x="1252900" y="1767315"/>
            <a:chExt cx="9686200" cy="3323370"/>
          </a:xfrm>
        </p:grpSpPr>
        <p:sp>
          <p:nvSpPr>
            <p:cNvPr id="30" name="Arrow: Right 29">
              <a:extLst>
                <a:ext uri="{FF2B5EF4-FFF2-40B4-BE49-F238E27FC236}">
                  <a16:creationId xmlns:a16="http://schemas.microsoft.com/office/drawing/2014/main" id="{4391732A-9C46-42FD-B762-75A6C95A9F20}"/>
                </a:ext>
              </a:extLst>
            </p:cNvPr>
            <p:cNvSpPr/>
            <p:nvPr/>
          </p:nvSpPr>
          <p:spPr>
            <a:xfrm>
              <a:off x="6413793" y="2923032"/>
              <a:ext cx="4525307" cy="1184414"/>
            </a:xfrm>
            <a:prstGeom prst="rightArrow">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29" name="Arrow: Right 28">
              <a:extLst>
                <a:ext uri="{FF2B5EF4-FFF2-40B4-BE49-F238E27FC236}">
                  <a16:creationId xmlns:a16="http://schemas.microsoft.com/office/drawing/2014/main" id="{2E52C2AE-9F5E-41C4-8818-CA70F2023311}"/>
                </a:ext>
              </a:extLst>
            </p:cNvPr>
            <p:cNvSpPr/>
            <p:nvPr/>
          </p:nvSpPr>
          <p:spPr>
            <a:xfrm>
              <a:off x="6425766" y="2338494"/>
              <a:ext cx="3722399" cy="1184414"/>
            </a:xfrm>
            <a:prstGeom prst="rightArrow">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26" name="Arrow: Right 25">
              <a:extLst>
                <a:ext uri="{FF2B5EF4-FFF2-40B4-BE49-F238E27FC236}">
                  <a16:creationId xmlns:a16="http://schemas.microsoft.com/office/drawing/2014/main" id="{AEC01317-4245-4FD9-9141-70F49A1390DB}"/>
                </a:ext>
              </a:extLst>
            </p:cNvPr>
            <p:cNvSpPr/>
            <p:nvPr/>
          </p:nvSpPr>
          <p:spPr>
            <a:xfrm>
              <a:off x="6425765" y="1767315"/>
              <a:ext cx="2909500" cy="1184414"/>
            </a:xfrm>
            <a:prstGeom prst="rightArrow">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2" name="Cube 1">
              <a:extLst>
                <a:ext uri="{FF2B5EF4-FFF2-40B4-BE49-F238E27FC236}">
                  <a16:creationId xmlns:a16="http://schemas.microsoft.com/office/drawing/2014/main" id="{105D1999-A2E8-4F8E-9B3F-03FC09C6645E}"/>
                </a:ext>
              </a:extLst>
            </p:cNvPr>
            <p:cNvSpPr/>
            <p:nvPr/>
          </p:nvSpPr>
          <p:spPr>
            <a:xfrm flipH="1">
              <a:off x="4385377" y="2058019"/>
              <a:ext cx="2762261" cy="2737470"/>
            </a:xfrm>
            <a:prstGeom prst="cube">
              <a:avLst/>
            </a:prstGeom>
            <a:ln>
              <a:noFill/>
            </a:ln>
            <a:effectLst>
              <a:outerShdw blurRad="224483" dist="115802" algn="tl" rotWithShape="0">
                <a:prstClr val="black">
                  <a:alpha val="9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3" name="Rectangle 2">
              <a:extLst>
                <a:ext uri="{FF2B5EF4-FFF2-40B4-BE49-F238E27FC236}">
                  <a16:creationId xmlns:a16="http://schemas.microsoft.com/office/drawing/2014/main" id="{CEDDE799-9219-4F74-A6A5-9EACC4455FC6}"/>
                </a:ext>
              </a:extLst>
            </p:cNvPr>
            <p:cNvSpPr/>
            <p:nvPr/>
          </p:nvSpPr>
          <p:spPr>
            <a:xfrm>
              <a:off x="5062988" y="2743708"/>
              <a:ext cx="2084652" cy="688044"/>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9" name="Rectangle 8">
              <a:extLst>
                <a:ext uri="{FF2B5EF4-FFF2-40B4-BE49-F238E27FC236}">
                  <a16:creationId xmlns:a16="http://schemas.microsoft.com/office/drawing/2014/main" id="{7F1F75D6-FCD9-4EAA-9BC1-EA27AFDBBCA0}"/>
                </a:ext>
              </a:extLst>
            </p:cNvPr>
            <p:cNvSpPr/>
            <p:nvPr/>
          </p:nvSpPr>
          <p:spPr>
            <a:xfrm>
              <a:off x="5062988" y="3425577"/>
              <a:ext cx="2084652" cy="6880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0" name="Rectangle 9">
              <a:extLst>
                <a:ext uri="{FF2B5EF4-FFF2-40B4-BE49-F238E27FC236}">
                  <a16:creationId xmlns:a16="http://schemas.microsoft.com/office/drawing/2014/main" id="{18FD5E65-D464-495B-991B-2F63C230CAB8}"/>
                </a:ext>
              </a:extLst>
            </p:cNvPr>
            <p:cNvSpPr/>
            <p:nvPr/>
          </p:nvSpPr>
          <p:spPr>
            <a:xfrm>
              <a:off x="5062988" y="4107445"/>
              <a:ext cx="2084652" cy="688044"/>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58" name="Arrow: Right 57">
              <a:extLst>
                <a:ext uri="{FF2B5EF4-FFF2-40B4-BE49-F238E27FC236}">
                  <a16:creationId xmlns:a16="http://schemas.microsoft.com/office/drawing/2014/main" id="{6B0386D9-8D30-44F1-9AEA-79DFE48E417D}"/>
                </a:ext>
              </a:extLst>
            </p:cNvPr>
            <p:cNvSpPr/>
            <p:nvPr/>
          </p:nvSpPr>
          <p:spPr>
            <a:xfrm flipH="1">
              <a:off x="1252900" y="3906271"/>
              <a:ext cx="4525307" cy="1184414"/>
            </a:xfrm>
            <a:prstGeom prst="rightArrow">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59" name="Arrow: Right 58">
              <a:extLst>
                <a:ext uri="{FF2B5EF4-FFF2-40B4-BE49-F238E27FC236}">
                  <a16:creationId xmlns:a16="http://schemas.microsoft.com/office/drawing/2014/main" id="{76BD1936-1812-4064-A1D6-2C6356F72289}"/>
                </a:ext>
              </a:extLst>
            </p:cNvPr>
            <p:cNvSpPr/>
            <p:nvPr/>
          </p:nvSpPr>
          <p:spPr>
            <a:xfrm flipH="1">
              <a:off x="2066831" y="3178939"/>
              <a:ext cx="3722399" cy="1184414"/>
            </a:xfrm>
            <a:prstGeom prst="rightArrow">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sp>
          <p:nvSpPr>
            <p:cNvPr id="60" name="Arrow: Right 59">
              <a:extLst>
                <a:ext uri="{FF2B5EF4-FFF2-40B4-BE49-F238E27FC236}">
                  <a16:creationId xmlns:a16="http://schemas.microsoft.com/office/drawing/2014/main" id="{4B422A8E-D629-417D-9496-6959B18EACDF}"/>
                </a:ext>
              </a:extLst>
            </p:cNvPr>
            <p:cNvSpPr/>
            <p:nvPr/>
          </p:nvSpPr>
          <p:spPr>
            <a:xfrm flipH="1">
              <a:off x="2879730" y="2445326"/>
              <a:ext cx="2909501" cy="1184414"/>
            </a:xfrm>
            <a:prstGeom prst="rightArrow">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dirty="0"/>
            </a:p>
          </p:txBody>
        </p:sp>
      </p:grpSp>
      <p:sp>
        <p:nvSpPr>
          <p:cNvPr id="15" name="Rectangle 14">
            <a:extLst>
              <a:ext uri="{FF2B5EF4-FFF2-40B4-BE49-F238E27FC236}">
                <a16:creationId xmlns:a16="http://schemas.microsoft.com/office/drawing/2014/main" id="{9906D1A4-774A-B47E-3F2E-3655E3885988}"/>
              </a:ext>
            </a:extLst>
          </p:cNvPr>
          <p:cNvSpPr/>
          <p:nvPr/>
        </p:nvSpPr>
        <p:spPr>
          <a:xfrm>
            <a:off x="609896" y="1701112"/>
            <a:ext cx="3140694"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16" name="TextBox 15">
            <a:extLst>
              <a:ext uri="{FF2B5EF4-FFF2-40B4-BE49-F238E27FC236}">
                <a16:creationId xmlns:a16="http://schemas.microsoft.com/office/drawing/2014/main" id="{3A2A780A-4746-D09B-3ABB-D933A45F0EBB}"/>
              </a:ext>
            </a:extLst>
          </p:cNvPr>
          <p:cNvSpPr txBox="1"/>
          <p:nvPr/>
        </p:nvSpPr>
        <p:spPr>
          <a:xfrm>
            <a:off x="609895" y="1349370"/>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27" name="Rectangle 26">
            <a:extLst>
              <a:ext uri="{FF2B5EF4-FFF2-40B4-BE49-F238E27FC236}">
                <a16:creationId xmlns:a16="http://schemas.microsoft.com/office/drawing/2014/main" id="{D1434A06-EFD3-167C-EBAC-7451822B08E3}"/>
              </a:ext>
            </a:extLst>
          </p:cNvPr>
          <p:cNvSpPr/>
          <p:nvPr/>
        </p:nvSpPr>
        <p:spPr>
          <a:xfrm>
            <a:off x="4406981" y="833206"/>
            <a:ext cx="3140694"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28" name="TextBox 27">
            <a:extLst>
              <a:ext uri="{FF2B5EF4-FFF2-40B4-BE49-F238E27FC236}">
                <a16:creationId xmlns:a16="http://schemas.microsoft.com/office/drawing/2014/main" id="{E67AAFA3-B5EC-D23C-8694-0654499A0FAD}"/>
              </a:ext>
            </a:extLst>
          </p:cNvPr>
          <p:cNvSpPr txBox="1"/>
          <p:nvPr/>
        </p:nvSpPr>
        <p:spPr>
          <a:xfrm>
            <a:off x="4406980" y="481464"/>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31" name="Rectangle 30">
            <a:extLst>
              <a:ext uri="{FF2B5EF4-FFF2-40B4-BE49-F238E27FC236}">
                <a16:creationId xmlns:a16="http://schemas.microsoft.com/office/drawing/2014/main" id="{84D568C7-2F07-EF66-E0C2-057499DF8E9C}"/>
              </a:ext>
            </a:extLst>
          </p:cNvPr>
          <p:cNvSpPr/>
          <p:nvPr/>
        </p:nvSpPr>
        <p:spPr>
          <a:xfrm>
            <a:off x="8452038" y="833206"/>
            <a:ext cx="3140694"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32" name="TextBox 31">
            <a:extLst>
              <a:ext uri="{FF2B5EF4-FFF2-40B4-BE49-F238E27FC236}">
                <a16:creationId xmlns:a16="http://schemas.microsoft.com/office/drawing/2014/main" id="{AAC8316B-865D-A05C-619C-E0CA1B8D1194}"/>
              </a:ext>
            </a:extLst>
          </p:cNvPr>
          <p:cNvSpPr txBox="1"/>
          <p:nvPr/>
        </p:nvSpPr>
        <p:spPr>
          <a:xfrm>
            <a:off x="8452037" y="481464"/>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33" name="Rectangle 32">
            <a:extLst>
              <a:ext uri="{FF2B5EF4-FFF2-40B4-BE49-F238E27FC236}">
                <a16:creationId xmlns:a16="http://schemas.microsoft.com/office/drawing/2014/main" id="{004946FA-E9D9-A724-4357-A3B5D8B42359}"/>
              </a:ext>
            </a:extLst>
          </p:cNvPr>
          <p:cNvSpPr/>
          <p:nvPr/>
        </p:nvSpPr>
        <p:spPr>
          <a:xfrm>
            <a:off x="609896" y="5560190"/>
            <a:ext cx="3140694"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34" name="TextBox 33">
            <a:extLst>
              <a:ext uri="{FF2B5EF4-FFF2-40B4-BE49-F238E27FC236}">
                <a16:creationId xmlns:a16="http://schemas.microsoft.com/office/drawing/2014/main" id="{23313421-E94F-648D-840C-A5C3C51A037C}"/>
              </a:ext>
            </a:extLst>
          </p:cNvPr>
          <p:cNvSpPr txBox="1"/>
          <p:nvPr/>
        </p:nvSpPr>
        <p:spPr>
          <a:xfrm>
            <a:off x="609895" y="5208448"/>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37" name="Rectangle 36">
            <a:extLst>
              <a:ext uri="{FF2B5EF4-FFF2-40B4-BE49-F238E27FC236}">
                <a16:creationId xmlns:a16="http://schemas.microsoft.com/office/drawing/2014/main" id="{21A43A76-C704-07C0-5D95-9272E1B1623B}"/>
              </a:ext>
            </a:extLst>
          </p:cNvPr>
          <p:cNvSpPr/>
          <p:nvPr/>
        </p:nvSpPr>
        <p:spPr>
          <a:xfrm>
            <a:off x="8452038" y="4692284"/>
            <a:ext cx="3140694"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38" name="TextBox 37">
            <a:extLst>
              <a:ext uri="{FF2B5EF4-FFF2-40B4-BE49-F238E27FC236}">
                <a16:creationId xmlns:a16="http://schemas.microsoft.com/office/drawing/2014/main" id="{82A78966-A851-BF87-C7EC-73C68E287D81}"/>
              </a:ext>
            </a:extLst>
          </p:cNvPr>
          <p:cNvSpPr txBox="1"/>
          <p:nvPr/>
        </p:nvSpPr>
        <p:spPr>
          <a:xfrm>
            <a:off x="8452037" y="434054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sp>
        <p:nvSpPr>
          <p:cNvPr id="39" name="Rectangle 38">
            <a:extLst>
              <a:ext uri="{FF2B5EF4-FFF2-40B4-BE49-F238E27FC236}">
                <a16:creationId xmlns:a16="http://schemas.microsoft.com/office/drawing/2014/main" id="{980CF160-7C98-761C-5A62-9F4782059BC9}"/>
              </a:ext>
            </a:extLst>
          </p:cNvPr>
          <p:cNvSpPr/>
          <p:nvPr/>
        </p:nvSpPr>
        <p:spPr>
          <a:xfrm>
            <a:off x="4406981" y="5560190"/>
            <a:ext cx="3140694" cy="616836"/>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0" name="TextBox 39">
            <a:extLst>
              <a:ext uri="{FF2B5EF4-FFF2-40B4-BE49-F238E27FC236}">
                <a16:creationId xmlns:a16="http://schemas.microsoft.com/office/drawing/2014/main" id="{C070ED4F-3F3C-06D9-6C0F-B814410E48AB}"/>
              </a:ext>
            </a:extLst>
          </p:cNvPr>
          <p:cNvSpPr txBox="1"/>
          <p:nvPr/>
        </p:nvSpPr>
        <p:spPr>
          <a:xfrm>
            <a:off x="4406980" y="5208448"/>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pic>
        <p:nvPicPr>
          <p:cNvPr id="6" name="Graphic 5" descr="Boot with solid fill">
            <a:extLst>
              <a:ext uri="{FF2B5EF4-FFF2-40B4-BE49-F238E27FC236}">
                <a16:creationId xmlns:a16="http://schemas.microsoft.com/office/drawing/2014/main" id="{ABE430B6-6C20-9C0A-B81F-523BC012D43D}"/>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5955274" y="2942285"/>
            <a:ext cx="359028" cy="359028"/>
          </a:xfrm>
          <a:prstGeom prst="rect">
            <a:avLst/>
          </a:prstGeom>
        </p:spPr>
      </p:pic>
      <p:pic>
        <p:nvPicPr>
          <p:cNvPr id="11" name="Graphic 10" descr="Bow And Arrow with solid fill">
            <a:extLst>
              <a:ext uri="{FF2B5EF4-FFF2-40B4-BE49-F238E27FC236}">
                <a16:creationId xmlns:a16="http://schemas.microsoft.com/office/drawing/2014/main" id="{A17AF5CB-02AD-970B-DB13-D3CA3B7F34DA}"/>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5955274" y="4252101"/>
            <a:ext cx="359028" cy="359028"/>
          </a:xfrm>
          <a:prstGeom prst="rect">
            <a:avLst/>
          </a:prstGeom>
        </p:spPr>
      </p:pic>
      <p:pic>
        <p:nvPicPr>
          <p:cNvPr id="25" name="Graphic 24" descr="Box with solid fill">
            <a:extLst>
              <a:ext uri="{FF2B5EF4-FFF2-40B4-BE49-F238E27FC236}">
                <a16:creationId xmlns:a16="http://schemas.microsoft.com/office/drawing/2014/main" id="{8B0ED410-2C68-4F15-EE23-D6BC655471C3}"/>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955274" y="3572479"/>
            <a:ext cx="359028" cy="359028"/>
          </a:xfrm>
          <a:prstGeom prst="rect">
            <a:avLst/>
          </a:prstGeom>
        </p:spPr>
      </p:pic>
    </p:spTree>
    <p:extLst>
      <p:ext uri="{BB962C8B-B14F-4D97-AF65-F5344CB8AC3E}">
        <p14:creationId xmlns:p14="http://schemas.microsoft.com/office/powerpoint/2010/main" val="1337884418"/>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a:extLst>
              <a:ext uri="{FF2B5EF4-FFF2-40B4-BE49-F238E27FC236}">
                <a16:creationId xmlns:a16="http://schemas.microsoft.com/office/drawing/2014/main" id="{951C4A53-AB80-E9ED-8947-258A712B49BE}"/>
              </a:ext>
            </a:extLst>
          </p:cNvPr>
          <p:cNvGrpSpPr/>
          <p:nvPr/>
        </p:nvGrpSpPr>
        <p:grpSpPr>
          <a:xfrm>
            <a:off x="3808558" y="1172817"/>
            <a:ext cx="4574885" cy="4512367"/>
            <a:chOff x="3808558" y="1172817"/>
            <a:chExt cx="4574885" cy="4512367"/>
          </a:xfrm>
        </p:grpSpPr>
        <p:pic>
          <p:nvPicPr>
            <p:cNvPr id="30" name="Graphic 29">
              <a:extLst>
                <a:ext uri="{FF2B5EF4-FFF2-40B4-BE49-F238E27FC236}">
                  <a16:creationId xmlns:a16="http://schemas.microsoft.com/office/drawing/2014/main" id="{09C7B921-B266-413D-92DC-460D1FC85209}"/>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3808560" y="1172817"/>
              <a:ext cx="2699465" cy="2699464"/>
            </a:xfrm>
            <a:prstGeom prst="rect">
              <a:avLst/>
            </a:prstGeom>
          </p:spPr>
        </p:pic>
        <p:pic>
          <p:nvPicPr>
            <p:cNvPr id="31" name="Graphic 30">
              <a:extLst>
                <a:ext uri="{FF2B5EF4-FFF2-40B4-BE49-F238E27FC236}">
                  <a16:creationId xmlns:a16="http://schemas.microsoft.com/office/drawing/2014/main" id="{2BE31930-538D-433F-A2F8-8B68EEEA4691}"/>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flipH="1">
              <a:off x="5683978" y="1172817"/>
              <a:ext cx="2699465" cy="2699464"/>
            </a:xfrm>
            <a:prstGeom prst="rect">
              <a:avLst/>
            </a:prstGeom>
          </p:spPr>
        </p:pic>
        <p:pic>
          <p:nvPicPr>
            <p:cNvPr id="32" name="Graphic 31">
              <a:extLst>
                <a:ext uri="{FF2B5EF4-FFF2-40B4-BE49-F238E27FC236}">
                  <a16:creationId xmlns:a16="http://schemas.microsoft.com/office/drawing/2014/main" id="{84EC4D79-2042-432B-B5F8-E1B63E11C7C7}"/>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rot="5400000" flipH="1">
              <a:off x="5683977" y="2985717"/>
              <a:ext cx="2699464" cy="2699465"/>
            </a:xfrm>
            <a:prstGeom prst="rect">
              <a:avLst/>
            </a:prstGeom>
          </p:spPr>
        </p:pic>
        <p:pic>
          <p:nvPicPr>
            <p:cNvPr id="33" name="Graphic 32">
              <a:extLst>
                <a:ext uri="{FF2B5EF4-FFF2-40B4-BE49-F238E27FC236}">
                  <a16:creationId xmlns:a16="http://schemas.microsoft.com/office/drawing/2014/main" id="{8AD04AC1-DCF7-4947-B6AF-118018A1D6E1}"/>
                </a:ext>
              </a:extLst>
            </p:cNvPr>
            <p:cNvPicPr>
              <a:picLocks noChangeAspect="1"/>
            </p:cNvPicPr>
            <p:nvPr/>
          </p:nvPicPr>
          <p:blipFill>
            <a:blip r:embed="rId8">
              <a:extLst>
                <a:ext uri="{28A0092B-C50C-407E-A947-70E740481C1C}">
                  <a14:useLocalDpi xmlns:a14="http://schemas.microsoft.com/office/drawing/2010/main" val="0"/>
                </a:ext>
                <a:ext uri="{96DAC541-7B7A-43D3-8B79-37D633B846F1}">
                  <asvg:svgBlip xmlns:asvg="http://schemas.microsoft.com/office/drawing/2016/SVG/main" r:embed="rId9"/>
                </a:ext>
              </a:extLst>
            </a:blip>
            <a:stretch>
              <a:fillRect/>
            </a:stretch>
          </p:blipFill>
          <p:spPr>
            <a:xfrm rot="16200000">
              <a:off x="3808559" y="2985719"/>
              <a:ext cx="2699464" cy="2699465"/>
            </a:xfrm>
            <a:prstGeom prst="rect">
              <a:avLst/>
            </a:prstGeom>
          </p:spPr>
        </p:pic>
        <p:sp>
          <p:nvSpPr>
            <p:cNvPr id="9" name="Oval 8">
              <a:extLst>
                <a:ext uri="{FF2B5EF4-FFF2-40B4-BE49-F238E27FC236}">
                  <a16:creationId xmlns:a16="http://schemas.microsoft.com/office/drawing/2014/main" id="{150512D4-1BD4-45E2-944A-47F39D46627F}"/>
                </a:ext>
              </a:extLst>
            </p:cNvPr>
            <p:cNvSpPr/>
            <p:nvPr/>
          </p:nvSpPr>
          <p:spPr>
            <a:xfrm>
              <a:off x="4892744" y="2186994"/>
              <a:ext cx="2438902" cy="243890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11" name="Oval 10">
              <a:extLst>
                <a:ext uri="{FF2B5EF4-FFF2-40B4-BE49-F238E27FC236}">
                  <a16:creationId xmlns:a16="http://schemas.microsoft.com/office/drawing/2014/main" id="{DB6AC8E5-8C12-40BA-8052-FAC7B418892A}"/>
                </a:ext>
              </a:extLst>
            </p:cNvPr>
            <p:cNvSpPr/>
            <p:nvPr/>
          </p:nvSpPr>
          <p:spPr>
            <a:xfrm>
              <a:off x="5096598" y="2390138"/>
              <a:ext cx="2031196" cy="2031195"/>
            </a:xfrm>
            <a:prstGeom prst="ellipse">
              <a:avLst/>
            </a:prstGeom>
            <a:solidFill>
              <a:schemeClr val="bg2"/>
            </a:solidFill>
            <a:ln>
              <a:noFill/>
            </a:ln>
            <a:effectLst>
              <a:outerShdw blurRad="448792" dist="137063" dir="4740000" sx="99000" sy="99000" algn="ctr" rotWithShape="0">
                <a:prstClr val="black">
                  <a:alpha val="1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solidFill>
                  <a:schemeClr val="bg1"/>
                </a:solidFill>
              </a:endParaRPr>
            </a:p>
          </p:txBody>
        </p:sp>
        <p:sp>
          <p:nvSpPr>
            <p:cNvPr id="21" name="Oval 20">
              <a:extLst>
                <a:ext uri="{FF2B5EF4-FFF2-40B4-BE49-F238E27FC236}">
                  <a16:creationId xmlns:a16="http://schemas.microsoft.com/office/drawing/2014/main" id="{86C458F2-07AA-4625-8F4D-4ABA096AF51F}"/>
                </a:ext>
              </a:extLst>
            </p:cNvPr>
            <p:cNvSpPr/>
            <p:nvPr/>
          </p:nvSpPr>
          <p:spPr>
            <a:xfrm>
              <a:off x="7362229" y="4674978"/>
              <a:ext cx="791234" cy="791233"/>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 name="Oval 1">
              <a:extLst>
                <a:ext uri="{FF2B5EF4-FFF2-40B4-BE49-F238E27FC236}">
                  <a16:creationId xmlns:a16="http://schemas.microsoft.com/office/drawing/2014/main" id="{A8F3ECDF-98D4-4AA2-A697-7DE7CD81D4F5}"/>
                </a:ext>
              </a:extLst>
            </p:cNvPr>
            <p:cNvSpPr/>
            <p:nvPr/>
          </p:nvSpPr>
          <p:spPr>
            <a:xfrm>
              <a:off x="4101511" y="1294340"/>
              <a:ext cx="791234" cy="791233"/>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0" name="Oval 19">
              <a:extLst>
                <a:ext uri="{FF2B5EF4-FFF2-40B4-BE49-F238E27FC236}">
                  <a16:creationId xmlns:a16="http://schemas.microsoft.com/office/drawing/2014/main" id="{0A2C7946-4930-4F47-B946-A0A4C63D775A}"/>
                </a:ext>
              </a:extLst>
            </p:cNvPr>
            <p:cNvSpPr/>
            <p:nvPr/>
          </p:nvSpPr>
          <p:spPr>
            <a:xfrm>
              <a:off x="7326714" y="1294590"/>
              <a:ext cx="791234" cy="791233"/>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sp>
          <p:nvSpPr>
            <p:cNvPr id="22" name="Oval 21">
              <a:extLst>
                <a:ext uri="{FF2B5EF4-FFF2-40B4-BE49-F238E27FC236}">
                  <a16:creationId xmlns:a16="http://schemas.microsoft.com/office/drawing/2014/main" id="{CA33C35E-9408-47FC-B8E4-51682F163320}"/>
                </a:ext>
              </a:extLst>
            </p:cNvPr>
            <p:cNvSpPr/>
            <p:nvPr/>
          </p:nvSpPr>
          <p:spPr>
            <a:xfrm>
              <a:off x="4018489" y="4674978"/>
              <a:ext cx="791234" cy="791233"/>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ID"/>
            </a:p>
          </p:txBody>
        </p:sp>
      </p:grpSp>
      <p:grpSp>
        <p:nvGrpSpPr>
          <p:cNvPr id="35" name="Group 34">
            <a:extLst>
              <a:ext uri="{FF2B5EF4-FFF2-40B4-BE49-F238E27FC236}">
                <a16:creationId xmlns:a16="http://schemas.microsoft.com/office/drawing/2014/main" id="{98575285-8118-15E0-2EF2-0216FD91E5E1}"/>
              </a:ext>
            </a:extLst>
          </p:cNvPr>
          <p:cNvGrpSpPr/>
          <p:nvPr/>
        </p:nvGrpSpPr>
        <p:grpSpPr>
          <a:xfrm>
            <a:off x="8940234" y="1085900"/>
            <a:ext cx="2494637" cy="1245576"/>
            <a:chOff x="6493882" y="893422"/>
            <a:chExt cx="2494637" cy="1245576"/>
          </a:xfrm>
        </p:grpSpPr>
        <p:sp>
          <p:nvSpPr>
            <p:cNvPr id="36" name="Rectangle 35">
              <a:extLst>
                <a:ext uri="{FF2B5EF4-FFF2-40B4-BE49-F238E27FC236}">
                  <a16:creationId xmlns:a16="http://schemas.microsoft.com/office/drawing/2014/main" id="{C04334A7-A640-9653-B775-5413E5630C57}"/>
                </a:ext>
              </a:extLst>
            </p:cNvPr>
            <p:cNvSpPr/>
            <p:nvPr/>
          </p:nvSpPr>
          <p:spPr>
            <a:xfrm>
              <a:off x="6493883" y="1245164"/>
              <a:ext cx="249463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37" name="TextBox 36">
              <a:extLst>
                <a:ext uri="{FF2B5EF4-FFF2-40B4-BE49-F238E27FC236}">
                  <a16:creationId xmlns:a16="http://schemas.microsoft.com/office/drawing/2014/main" id="{28065426-1F51-26A3-08CE-5AD318BC8ADA}"/>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38" name="Group 37">
            <a:extLst>
              <a:ext uri="{FF2B5EF4-FFF2-40B4-BE49-F238E27FC236}">
                <a16:creationId xmlns:a16="http://schemas.microsoft.com/office/drawing/2014/main" id="{F1BC095A-E61E-0DD7-6A5A-E505BA96C288}"/>
              </a:ext>
            </a:extLst>
          </p:cNvPr>
          <p:cNvGrpSpPr/>
          <p:nvPr/>
        </p:nvGrpSpPr>
        <p:grpSpPr>
          <a:xfrm>
            <a:off x="8940234" y="4526524"/>
            <a:ext cx="2494637" cy="1245576"/>
            <a:chOff x="6493882" y="893422"/>
            <a:chExt cx="2494637" cy="1245576"/>
          </a:xfrm>
        </p:grpSpPr>
        <p:sp>
          <p:nvSpPr>
            <p:cNvPr id="39" name="Rectangle 38">
              <a:extLst>
                <a:ext uri="{FF2B5EF4-FFF2-40B4-BE49-F238E27FC236}">
                  <a16:creationId xmlns:a16="http://schemas.microsoft.com/office/drawing/2014/main" id="{F7F1CC08-BD19-CD34-52D1-30A7BC298C65}"/>
                </a:ext>
              </a:extLst>
            </p:cNvPr>
            <p:cNvSpPr/>
            <p:nvPr/>
          </p:nvSpPr>
          <p:spPr>
            <a:xfrm>
              <a:off x="6493883" y="1245164"/>
              <a:ext cx="2494636" cy="893834"/>
            </a:xfrm>
            <a:prstGeom prst="rect">
              <a:avLst/>
            </a:prstGeom>
          </p:spPr>
          <p:txBody>
            <a:bodyPr wrap="square">
              <a:spAutoFit/>
            </a:bodyPr>
            <a:lstStyle/>
            <a:p>
              <a:pP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0" name="TextBox 39">
              <a:extLst>
                <a:ext uri="{FF2B5EF4-FFF2-40B4-BE49-F238E27FC236}">
                  <a16:creationId xmlns:a16="http://schemas.microsoft.com/office/drawing/2014/main" id="{AB46E4AE-C65C-5CF2-6CB6-D7A466E52038}"/>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nSpc>
                  <a:spcPct val="100000"/>
                </a:lnSpc>
              </a:pPr>
              <a:r>
                <a:rPr lang="en-US" sz="1800" b="1" dirty="0">
                  <a:latin typeface=""/>
                </a:rPr>
                <a:t>Title Goes Here</a:t>
              </a:r>
              <a:endParaRPr lang="en-ID" sz="1800" b="1" dirty="0">
                <a:latin typeface=""/>
              </a:endParaRPr>
            </a:p>
          </p:txBody>
        </p:sp>
      </p:grpSp>
      <p:grpSp>
        <p:nvGrpSpPr>
          <p:cNvPr id="43" name="Group 42">
            <a:extLst>
              <a:ext uri="{FF2B5EF4-FFF2-40B4-BE49-F238E27FC236}">
                <a16:creationId xmlns:a16="http://schemas.microsoft.com/office/drawing/2014/main" id="{B0ACEEEE-7CBA-510F-8FAB-873C921834B8}"/>
              </a:ext>
            </a:extLst>
          </p:cNvPr>
          <p:cNvGrpSpPr/>
          <p:nvPr/>
        </p:nvGrpSpPr>
        <p:grpSpPr>
          <a:xfrm flipH="1">
            <a:off x="757129" y="1085900"/>
            <a:ext cx="2494637" cy="1245576"/>
            <a:chOff x="6493882" y="893422"/>
            <a:chExt cx="2494637" cy="1245576"/>
          </a:xfrm>
        </p:grpSpPr>
        <p:sp>
          <p:nvSpPr>
            <p:cNvPr id="56" name="Rectangle 55">
              <a:extLst>
                <a:ext uri="{FF2B5EF4-FFF2-40B4-BE49-F238E27FC236}">
                  <a16:creationId xmlns:a16="http://schemas.microsoft.com/office/drawing/2014/main" id="{D9D60E02-3C6D-9AA6-D7C5-60FD97F0E60A}"/>
                </a:ext>
              </a:extLst>
            </p:cNvPr>
            <p:cNvSpPr/>
            <p:nvPr/>
          </p:nvSpPr>
          <p:spPr>
            <a:xfrm>
              <a:off x="6493883" y="1245164"/>
              <a:ext cx="249463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57" name="TextBox 56">
              <a:extLst>
                <a:ext uri="{FF2B5EF4-FFF2-40B4-BE49-F238E27FC236}">
                  <a16:creationId xmlns:a16="http://schemas.microsoft.com/office/drawing/2014/main" id="{EEAD3084-F9FD-39D3-2C59-4DD07C8FF1FD}"/>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grpSp>
      <p:grpSp>
        <p:nvGrpSpPr>
          <p:cNvPr id="45" name="Group 44">
            <a:extLst>
              <a:ext uri="{FF2B5EF4-FFF2-40B4-BE49-F238E27FC236}">
                <a16:creationId xmlns:a16="http://schemas.microsoft.com/office/drawing/2014/main" id="{B75C6C13-68CA-0D34-B663-032E1004EC27}"/>
              </a:ext>
            </a:extLst>
          </p:cNvPr>
          <p:cNvGrpSpPr/>
          <p:nvPr/>
        </p:nvGrpSpPr>
        <p:grpSpPr>
          <a:xfrm flipH="1">
            <a:off x="757129" y="4526524"/>
            <a:ext cx="2494637" cy="1245576"/>
            <a:chOff x="6493882" y="893422"/>
            <a:chExt cx="2494637" cy="1245576"/>
          </a:xfrm>
        </p:grpSpPr>
        <p:sp>
          <p:nvSpPr>
            <p:cNvPr id="46" name="Rectangle 45">
              <a:extLst>
                <a:ext uri="{FF2B5EF4-FFF2-40B4-BE49-F238E27FC236}">
                  <a16:creationId xmlns:a16="http://schemas.microsoft.com/office/drawing/2014/main" id="{2CFA6620-C9B5-260F-E617-8160404EB560}"/>
                </a:ext>
              </a:extLst>
            </p:cNvPr>
            <p:cNvSpPr/>
            <p:nvPr/>
          </p:nvSpPr>
          <p:spPr>
            <a:xfrm>
              <a:off x="6493883" y="1245164"/>
              <a:ext cx="2494636" cy="893834"/>
            </a:xfrm>
            <a:prstGeom prst="rect">
              <a:avLst/>
            </a:prstGeom>
          </p:spPr>
          <p:txBody>
            <a:bodyPr wrap="square">
              <a:spAutoFit/>
            </a:bodyPr>
            <a:lstStyle/>
            <a:p>
              <a:pPr algn="r">
                <a:lnSpc>
                  <a:spcPct val="150000"/>
                </a:lnSpc>
              </a:pPr>
              <a:r>
                <a:rPr lang="en-ID" sz="1200" dirty="0">
                  <a:solidFill>
                    <a:schemeClr val="tx1">
                      <a:lumMod val="75000"/>
                      <a:lumOff val="25000"/>
                    </a:schemeClr>
                  </a:solidFill>
                  <a:latin typeface="Open Sans" panose="020B0606030504020204" pitchFamily="34" charset="0"/>
                </a:rPr>
                <a:t>Duis </a:t>
              </a:r>
              <a:r>
                <a:rPr lang="en-ID" sz="1200" dirty="0" err="1">
                  <a:solidFill>
                    <a:schemeClr val="tx1">
                      <a:lumMod val="75000"/>
                      <a:lumOff val="25000"/>
                    </a:schemeClr>
                  </a:solidFill>
                  <a:latin typeface="Open Sans" panose="020B0606030504020204" pitchFamily="34" charset="0"/>
                </a:rPr>
                <a:t>facilisis</a:t>
              </a:r>
              <a:r>
                <a:rPr lang="en-ID" sz="1200" dirty="0">
                  <a:solidFill>
                    <a:schemeClr val="tx1">
                      <a:lumMod val="75000"/>
                      <a:lumOff val="25000"/>
                    </a:schemeClr>
                  </a:solidFill>
                  <a:latin typeface="Open Sans" panose="020B0606030504020204" pitchFamily="34" charset="0"/>
                </a:rPr>
                <a:t> dui </a:t>
              </a:r>
              <a:r>
                <a:rPr lang="en-ID" sz="1200" dirty="0" err="1">
                  <a:solidFill>
                    <a:schemeClr val="tx1">
                      <a:lumMod val="75000"/>
                      <a:lumOff val="25000"/>
                    </a:schemeClr>
                  </a:solidFill>
                  <a:latin typeface="Open Sans" panose="020B0606030504020204" pitchFamily="34" charset="0"/>
                </a:rPr>
                <a:t>ut</a:t>
              </a:r>
              <a:r>
                <a:rPr lang="en-ID" sz="1200" dirty="0">
                  <a:solidFill>
                    <a:schemeClr val="tx1">
                      <a:lumMod val="75000"/>
                      <a:lumOff val="25000"/>
                    </a:schemeClr>
                  </a:solidFill>
                  <a:latin typeface="Open Sans" panose="020B0606030504020204" pitchFamily="34" charset="0"/>
                </a:rPr>
                <a:t> ex </a:t>
              </a:r>
              <a:r>
                <a:rPr lang="en-ID" sz="1200" dirty="0" err="1">
                  <a:solidFill>
                    <a:schemeClr val="tx1">
                      <a:lumMod val="75000"/>
                      <a:lumOff val="25000"/>
                    </a:schemeClr>
                  </a:solidFill>
                  <a:latin typeface="Open Sans" panose="020B0606030504020204" pitchFamily="34" charset="0"/>
                </a:rPr>
                <a:t>finibus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vestibulumtellus</a:t>
              </a:r>
              <a:r>
                <a:rPr lang="en-ID" sz="1200" dirty="0">
                  <a:solidFill>
                    <a:schemeClr val="tx1">
                      <a:lumMod val="75000"/>
                      <a:lumOff val="25000"/>
                    </a:schemeClr>
                  </a:solidFill>
                  <a:latin typeface="Open Sans" panose="020B0606030504020204" pitchFamily="34" charset="0"/>
                </a:rPr>
                <a:t> semper, </a:t>
              </a:r>
              <a:r>
                <a:rPr lang="en-ID" sz="1200" dirty="0" err="1">
                  <a:solidFill>
                    <a:schemeClr val="tx1">
                      <a:lumMod val="75000"/>
                      <a:lumOff val="25000"/>
                    </a:schemeClr>
                  </a:solidFill>
                  <a:latin typeface="Open Sans" panose="020B0606030504020204" pitchFamily="34" charset="0"/>
                </a:rPr>
                <a:t>sagittis</a:t>
              </a:r>
              <a:r>
                <a:rPr lang="en-ID" sz="1200" dirty="0">
                  <a:solidFill>
                    <a:schemeClr val="tx1">
                      <a:lumMod val="75000"/>
                      <a:lumOff val="25000"/>
                    </a:schemeClr>
                  </a:solidFill>
                  <a:latin typeface="Open Sans" panose="020B0606030504020204" pitchFamily="34" charset="0"/>
                </a:rPr>
                <a:t> </a:t>
              </a:r>
              <a:r>
                <a:rPr lang="en-ID" sz="1200" dirty="0" err="1">
                  <a:solidFill>
                    <a:schemeClr val="tx1">
                      <a:lumMod val="75000"/>
                      <a:lumOff val="25000"/>
                    </a:schemeClr>
                  </a:solidFill>
                  <a:latin typeface="Open Sans" panose="020B0606030504020204" pitchFamily="34" charset="0"/>
                </a:rPr>
                <a:t>mauris</a:t>
              </a:r>
              <a:endParaRPr lang="en-US" sz="1200" dirty="0">
                <a:solidFill>
                  <a:schemeClr val="tx1">
                    <a:lumMod val="75000"/>
                    <a:lumOff val="25000"/>
                  </a:schemeClr>
                </a:solidFill>
                <a:latin typeface="Open Sans" panose="020B0606030504020204" pitchFamily="34" charset="0"/>
              </a:endParaRPr>
            </a:p>
          </p:txBody>
        </p:sp>
        <p:sp>
          <p:nvSpPr>
            <p:cNvPr id="48" name="TextBox 47">
              <a:extLst>
                <a:ext uri="{FF2B5EF4-FFF2-40B4-BE49-F238E27FC236}">
                  <a16:creationId xmlns:a16="http://schemas.microsoft.com/office/drawing/2014/main" id="{B324DF6B-5E3F-BB68-67F8-5728BB628572}"/>
                </a:ext>
              </a:extLst>
            </p:cNvPr>
            <p:cNvSpPr txBox="1"/>
            <p:nvPr/>
          </p:nvSpPr>
          <p:spPr>
            <a:xfrm>
              <a:off x="6493882" y="893422"/>
              <a:ext cx="2107739" cy="369332"/>
            </a:xfrm>
            <a:prstGeom prst="rect">
              <a:avLst/>
            </a:prstGeom>
          </p:spPr>
          <p:txBody>
            <a:bodyPr wrap="square">
              <a:spAutoFit/>
            </a:bodyPr>
            <a:lstStyle>
              <a:defPPr>
                <a:defRPr lang="en-US"/>
              </a:defPPr>
              <a:lvl1pPr>
                <a:lnSpc>
                  <a:spcPct val="150000"/>
                </a:lnSpc>
                <a:defRPr sz="2400">
                  <a:solidFill>
                    <a:schemeClr val="tx1">
                      <a:lumMod val="75000"/>
                      <a:lumOff val="25000"/>
                    </a:schemeClr>
                  </a:solidFill>
                  <a:latin typeface="Cabin Medium" pitchFamily="2" charset="77"/>
                </a:defRPr>
              </a:lvl1pPr>
            </a:lstStyle>
            <a:p>
              <a:pPr algn="r">
                <a:lnSpc>
                  <a:spcPct val="100000"/>
                </a:lnSpc>
              </a:pPr>
              <a:r>
                <a:rPr lang="en-US" sz="1800" b="1" dirty="0">
                  <a:latin typeface=""/>
                </a:rPr>
                <a:t>Title Goes Here</a:t>
              </a:r>
              <a:endParaRPr lang="en-ID" sz="1800" b="1" dirty="0">
                <a:latin typeface=""/>
              </a:endParaRPr>
            </a:p>
          </p:txBody>
        </p:sp>
      </p:grpSp>
      <p:pic>
        <p:nvPicPr>
          <p:cNvPr id="4" name="Graphic 3" descr="Bow And Arrow with solid fill">
            <a:extLst>
              <a:ext uri="{FF2B5EF4-FFF2-40B4-BE49-F238E27FC236}">
                <a16:creationId xmlns:a16="http://schemas.microsoft.com/office/drawing/2014/main" id="{1900CA42-684A-840D-E90A-B6EEF0EBEEC1}"/>
              </a:ext>
            </a:extLst>
          </p:cNvPr>
          <p:cNvPicPr>
            <a:picLocks noChangeAspect="1"/>
          </p:cNvPicPr>
          <p:nvPr/>
        </p:nvPicPr>
        <p:blipFill>
          <a:blip r:embed="rId10">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4288832" y="1488487"/>
            <a:ext cx="406736" cy="406736"/>
          </a:xfrm>
          <a:prstGeom prst="rect">
            <a:avLst/>
          </a:prstGeom>
        </p:spPr>
      </p:pic>
      <p:pic>
        <p:nvPicPr>
          <p:cNvPr id="7" name="Graphic 6" descr="Box with solid fill">
            <a:extLst>
              <a:ext uri="{FF2B5EF4-FFF2-40B4-BE49-F238E27FC236}">
                <a16:creationId xmlns:a16="http://schemas.microsoft.com/office/drawing/2014/main" id="{51E9AF52-E3CE-D1F0-59E1-D6C603DB2BC2}"/>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575730" y="4861882"/>
            <a:ext cx="406736" cy="406736"/>
          </a:xfrm>
          <a:prstGeom prst="rect">
            <a:avLst/>
          </a:prstGeom>
        </p:spPr>
      </p:pic>
      <p:pic>
        <p:nvPicPr>
          <p:cNvPr id="10" name="Graphic 9" descr="Boxing Glove with solid fill">
            <a:extLst>
              <a:ext uri="{FF2B5EF4-FFF2-40B4-BE49-F238E27FC236}">
                <a16:creationId xmlns:a16="http://schemas.microsoft.com/office/drawing/2014/main" id="{B326C99A-2B11-297E-2165-8E3691939A10}"/>
              </a:ext>
            </a:extLst>
          </p:cNvPr>
          <p:cNvPicPr>
            <a:picLocks noChangeAspect="1"/>
          </p:cNvPicPr>
          <p:nvPr/>
        </p:nvPicPr>
        <p:blipFill>
          <a:blip r:embed="rId14">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4189978" y="4849525"/>
            <a:ext cx="406736" cy="406736"/>
          </a:xfrm>
          <a:prstGeom prst="rect">
            <a:avLst/>
          </a:prstGeom>
        </p:spPr>
      </p:pic>
      <p:pic>
        <p:nvPicPr>
          <p:cNvPr id="13" name="Graphic 12" descr="Box trolley with solid fill">
            <a:extLst>
              <a:ext uri="{FF2B5EF4-FFF2-40B4-BE49-F238E27FC236}">
                <a16:creationId xmlns:a16="http://schemas.microsoft.com/office/drawing/2014/main" id="{3D51C298-3798-1DE4-2D24-1D3E9E2FFE20}"/>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513945" y="1488487"/>
            <a:ext cx="406736" cy="406736"/>
          </a:xfrm>
          <a:prstGeom prst="rect">
            <a:avLst/>
          </a:prstGeom>
        </p:spPr>
      </p:pic>
      <p:pic>
        <p:nvPicPr>
          <p:cNvPr id="15" name="Graphic 14" descr="Bowl with solid fill">
            <a:extLst>
              <a:ext uri="{FF2B5EF4-FFF2-40B4-BE49-F238E27FC236}">
                <a16:creationId xmlns:a16="http://schemas.microsoft.com/office/drawing/2014/main" id="{D8BABB2A-4E1A-D29A-8133-61EF0E36D2D7}"/>
              </a:ext>
            </a:extLst>
          </p:cNvPr>
          <p:cNvPicPr>
            <a:picLocks noChangeAspect="1"/>
          </p:cNvPicPr>
          <p:nvPr/>
        </p:nvPicPr>
        <p:blipFill>
          <a:blip r:embed="rId18">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5638800" y="2971800"/>
            <a:ext cx="914400" cy="914400"/>
          </a:xfrm>
          <a:prstGeom prst="rect">
            <a:avLst/>
          </a:prstGeom>
        </p:spPr>
      </p:pic>
    </p:spTree>
    <p:extLst>
      <p:ext uri="{BB962C8B-B14F-4D97-AF65-F5344CB8AC3E}">
        <p14:creationId xmlns:p14="http://schemas.microsoft.com/office/powerpoint/2010/main" val="3598660258"/>
      </p:ext>
    </p:extLst>
  </p:cSld>
  <p:clrMapOvr>
    <a:masterClrMapping/>
  </p:clrMapOvr>
</p:sld>
</file>

<file path=ppt/theme/theme1.xml><?xml version="1.0" encoding="utf-8"?>
<a:theme xmlns:a="http://schemas.openxmlformats.org/drawingml/2006/main" name="Office Theme">
  <a:themeElements>
    <a:clrScheme name="Green_Blue">
      <a:dk1>
        <a:srgbClr val="414042"/>
      </a:dk1>
      <a:lt1>
        <a:sysClr val="window" lastClr="FFFFFF"/>
      </a:lt1>
      <a:dk2>
        <a:srgbClr val="58595B"/>
      </a:dk2>
      <a:lt2>
        <a:srgbClr val="FFFFFF"/>
      </a:lt2>
      <a:accent1>
        <a:srgbClr val="9CD32C"/>
      </a:accent1>
      <a:accent2>
        <a:srgbClr val="43D094"/>
      </a:accent2>
      <a:accent3>
        <a:srgbClr val="3DD1E3"/>
      </a:accent3>
      <a:accent4>
        <a:srgbClr val="2F99E1"/>
      </a:accent4>
      <a:accent5>
        <a:srgbClr val="3370DE"/>
      </a:accent5>
      <a:accent6>
        <a:srgbClr val="4564A8"/>
      </a:accent6>
      <a:hlink>
        <a:srgbClr val="F33B48"/>
      </a:hlink>
      <a:folHlink>
        <a:srgbClr val="FFC000"/>
      </a:folHlink>
    </a:clrScheme>
    <a:fontScheme name="Custom 4">
      <a:majorFont>
        <a:latin typeface="Montserrat"/>
        <a:ea typeface=""/>
        <a:cs typeface=""/>
      </a:majorFont>
      <a:minorFont>
        <a:latin typeface="Montserrat"/>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8723</TotalTime>
  <Words>24915</Words>
  <Application>Microsoft Office PowerPoint</Application>
  <PresentationFormat>Widescreen</PresentationFormat>
  <Paragraphs>3697</Paragraphs>
  <Slides>300</Slides>
  <Notes>89</Notes>
  <HiddenSlides>0</HiddenSlides>
  <MMClips>0</MMClips>
  <ScaleCrop>false</ScaleCrop>
  <HeadingPairs>
    <vt:vector size="6" baseType="variant">
      <vt:variant>
        <vt:lpstr>Fonts Used</vt:lpstr>
      </vt:variant>
      <vt:variant>
        <vt:i4>25</vt:i4>
      </vt:variant>
      <vt:variant>
        <vt:lpstr>Theme</vt:lpstr>
      </vt:variant>
      <vt:variant>
        <vt:i4>1</vt:i4>
      </vt:variant>
      <vt:variant>
        <vt:lpstr>Slide Titles</vt:lpstr>
      </vt:variant>
      <vt:variant>
        <vt:i4>300</vt:i4>
      </vt:variant>
    </vt:vector>
  </HeadingPairs>
  <TitlesOfParts>
    <vt:vector size="326" baseType="lpstr">
      <vt:lpstr>等线</vt:lpstr>
      <vt:lpstr>Agency FB</vt:lpstr>
      <vt:lpstr>Arial</vt:lpstr>
      <vt:lpstr>BigNoodleTitling</vt:lpstr>
      <vt:lpstr>Calibri</vt:lpstr>
      <vt:lpstr>Economica</vt:lpstr>
      <vt:lpstr>Figtree</vt:lpstr>
      <vt:lpstr>Font Awesome 5 Brands Regular</vt:lpstr>
      <vt:lpstr>FontAwesome</vt:lpstr>
      <vt:lpstr>Helvetica Light</vt:lpstr>
      <vt:lpstr>Helvetica Neue Medium</vt:lpstr>
      <vt:lpstr>Manrope</vt:lpstr>
      <vt:lpstr>Montserrat</vt:lpstr>
      <vt:lpstr>Montserrat ExtraBold</vt:lpstr>
      <vt:lpstr>Montserrat Light</vt:lpstr>
      <vt:lpstr>Montserrat Medium</vt:lpstr>
      <vt:lpstr>Montserrat SemiBold</vt:lpstr>
      <vt:lpstr>Open Sans</vt:lpstr>
      <vt:lpstr>Open Sans Extrabold</vt:lpstr>
      <vt:lpstr>Open Sans Semibold</vt:lpstr>
      <vt:lpstr>Poppins SemiBold</vt:lpstr>
      <vt:lpstr>Roboto</vt:lpstr>
      <vt:lpstr>Roboto Condensed Light</vt:lpstr>
      <vt:lpstr>Source Sans Pro</vt:lpstr>
      <vt:lpstr>Wingdings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SlideSalad - Infographics Pack</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User</dc:creator>
  <cp:lastModifiedBy>Mobotop</cp:lastModifiedBy>
  <cp:revision>1361</cp:revision>
  <dcterms:created xsi:type="dcterms:W3CDTF">2019-02-25T18:40:29Z</dcterms:created>
  <dcterms:modified xsi:type="dcterms:W3CDTF">2024-07-02T15:56:05Z</dcterms:modified>
</cp:coreProperties>
</file>